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7"/>
  </p:notesMasterIdLst>
  <p:sldIdLst>
    <p:sldId id="256" r:id="rId2"/>
    <p:sldId id="294" r:id="rId3"/>
    <p:sldId id="258" r:id="rId4"/>
    <p:sldId id="296" r:id="rId5"/>
    <p:sldId id="261" r:id="rId6"/>
    <p:sldId id="297" r:id="rId7"/>
    <p:sldId id="265" r:id="rId8"/>
    <p:sldId id="298" r:id="rId9"/>
    <p:sldId id="268" r:id="rId10"/>
    <p:sldId id="299" r:id="rId11"/>
    <p:sldId id="303" r:id="rId12"/>
    <p:sldId id="304" r:id="rId13"/>
    <p:sldId id="305" r:id="rId14"/>
    <p:sldId id="295" r:id="rId15"/>
    <p:sldId id="301" r:id="rId16"/>
  </p:sldIdLst>
  <p:sldSz cx="9144000" cy="5143500" type="screen16x9"/>
  <p:notesSz cx="6858000" cy="9144000"/>
  <p:embeddedFontLst>
    <p:embeddedFont>
      <p:font typeface="Assistant Light" pitchFamily="2" charset="-79"/>
      <p:regular r:id="rId18"/>
      <p:bold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Nunito Sans" pitchFamily="2" charset="0"/>
      <p:regular r:id="rId24"/>
      <p:bold r:id="rId25"/>
      <p:italic r:id="rId26"/>
      <p:boldItalic r:id="rId27"/>
    </p:embeddedFont>
    <p:embeddedFont>
      <p:font typeface="Nunito Sans ExtraBold" pitchFamily="2" charset="0"/>
      <p:bold r:id="rId28"/>
      <p:boldItalic r:id="rId29"/>
    </p:embeddedFont>
    <p:embeddedFont>
      <p:font typeface="Nunito Sans Light" pitchFamily="2" charset="0"/>
      <p:regular r:id="rId30"/>
      <p:italic r:id="rId31"/>
    </p:embeddedFont>
    <p:embeddedFont>
      <p:font typeface="Pontano Sans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2" autoAdjust="0"/>
    <p:restoredTop sz="94660"/>
  </p:normalViewPr>
  <p:slideViewPr>
    <p:cSldViewPr snapToGrid="0">
      <p:cViewPr>
        <p:scale>
          <a:sx n="125" d="100"/>
          <a:sy n="125" d="100"/>
        </p:scale>
        <p:origin x="672" y="396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Sheet1!$A$2:$A$200</cx:f>
        <cx:nf>Sheet1!$A$1</cx:nf>
        <cx:lvl ptCount="199">
          <cx:pt idx="0">Afghanistan</cx:pt>
          <cx:pt idx="1">Albania</cx:pt>
          <cx:pt idx="2">Algeria</cx:pt>
          <cx:pt idx="3">Andorra</cx:pt>
          <cx:pt idx="4">Angola</cx:pt>
          <cx:pt idx="5">Antigua and Barbuda</cx:pt>
          <cx:pt idx="6">Argentina</cx:pt>
          <cx:pt idx="7">Armenia</cx:pt>
          <cx:pt idx="8">Aruba</cx:pt>
          <cx:pt idx="9">Australia</cx:pt>
          <cx:pt idx="10">Austria</cx:pt>
          <cx:pt idx="11">Azerbaijan</cx:pt>
          <cx:pt idx="12">Bahamas, The</cx:pt>
          <cx:pt idx="13">Bahrain</cx:pt>
          <cx:pt idx="14">Bangladesh</cx:pt>
          <cx:pt idx="15">Barbados</cx:pt>
          <cx:pt idx="16">Belarus</cx:pt>
          <cx:pt idx="17">Belgium</cx:pt>
          <cx:pt idx="18">Belize</cx:pt>
          <cx:pt idx="19">Benin</cx:pt>
          <cx:pt idx="20">Bermuda</cx:pt>
          <cx:pt idx="21">Bhutan</cx:pt>
          <cx:pt idx="22">Bolivia</cx:pt>
          <cx:pt idx="23">Bosnia and Herzegovina</cx:pt>
          <cx:pt idx="24">Botswana</cx:pt>
          <cx:pt idx="25">Brazil</cx:pt>
          <cx:pt idx="26">Brunei Darussalam</cx:pt>
          <cx:pt idx="27">Bulgaria</cx:pt>
          <cx:pt idx="28">Burkina Faso</cx:pt>
          <cx:pt idx="29">Burundi</cx:pt>
          <cx:pt idx="30">Cabo Verde</cx:pt>
          <cx:pt idx="31">Cambodia</cx:pt>
          <cx:pt idx="32">Cameroon</cx:pt>
          <cx:pt idx="33">Canada</cx:pt>
          <cx:pt idx="34">Cayman Islands</cx:pt>
          <cx:pt idx="35">Central African Republic</cx:pt>
          <cx:pt idx="36">Chad</cx:pt>
          <cx:pt idx="37">Chile</cx:pt>
          <cx:pt idx="38">China</cx:pt>
          <cx:pt idx="39">Colombia</cx:pt>
          <cx:pt idx="40">Comoros</cx:pt>
          <cx:pt idx="41">Congo, Dem. Rep.</cx:pt>
          <cx:pt idx="42">Congo, Rep.</cx:pt>
          <cx:pt idx="43">Costa Rica</cx:pt>
          <cx:pt idx="44">Cote d'Ivoire</cx:pt>
          <cx:pt idx="45">Croatia</cx:pt>
          <cx:pt idx="46">Cuba</cx:pt>
          <cx:pt idx="47">Cyprus</cx:pt>
          <cx:pt idx="48">Czech Republic</cx:pt>
          <cx:pt idx="49">Denmark</cx:pt>
          <cx:pt idx="50">Djibouti</cx:pt>
          <cx:pt idx="51">Dominica</cx:pt>
          <cx:pt idx="52">Dominican Republic</cx:pt>
          <cx:pt idx="53">Ecuador</cx:pt>
          <cx:pt idx="54">Egypt, Arab Rep.</cx:pt>
          <cx:pt idx="55">El Salvador</cx:pt>
          <cx:pt idx="56">Equatorial Guinea</cx:pt>
          <cx:pt idx="57">Eritrea</cx:pt>
          <cx:pt idx="58">Estonia</cx:pt>
          <cx:pt idx="59">Ethiopia</cx:pt>
          <cx:pt idx="60">Faroe Islands</cx:pt>
          <cx:pt idx="61">Fiji</cx:pt>
          <cx:pt idx="62">Finland</cx:pt>
          <cx:pt idx="63">France</cx:pt>
          <cx:pt idx="64">French Polynesia</cx:pt>
          <cx:pt idx="65">Gabon</cx:pt>
          <cx:pt idx="66">Gambia, The</cx:pt>
          <cx:pt idx="67">Georgia</cx:pt>
          <cx:pt idx="68">Germany</cx:pt>
          <cx:pt idx="69">Ghana</cx:pt>
          <cx:pt idx="70">Greece</cx:pt>
          <cx:pt idx="71">Greenland</cx:pt>
          <cx:pt idx="72">Grenada</cx:pt>
          <cx:pt idx="73">Guam</cx:pt>
          <cx:pt idx="74">Guatemala</cx:pt>
          <cx:pt idx="75">Guinea</cx:pt>
          <cx:pt idx="76">Guinea-Bissau</cx:pt>
          <cx:pt idx="77">Guyana</cx:pt>
          <cx:pt idx="78">Haiti</cx:pt>
          <cx:pt idx="79">Honduras</cx:pt>
          <cx:pt idx="80">Hong Kong SAR, China</cx:pt>
          <cx:pt idx="81">Hungary</cx:pt>
          <cx:pt idx="82">Iceland</cx:pt>
          <cx:pt idx="83">India</cx:pt>
          <cx:pt idx="84">Indonesia</cx:pt>
          <cx:pt idx="85">Iran, Islamic Rep.</cx:pt>
          <cx:pt idx="86">Iraq</cx:pt>
          <cx:pt idx="87">Ireland</cx:pt>
          <cx:pt idx="88">Israel</cx:pt>
          <cx:pt idx="89">Italy</cx:pt>
          <cx:pt idx="90">Jamaica</cx:pt>
          <cx:pt idx="91">Japan</cx:pt>
          <cx:pt idx="92">Jordan</cx:pt>
          <cx:pt idx="93">Kazakhstan</cx:pt>
          <cx:pt idx="94">Kenya</cx:pt>
          <cx:pt idx="95">Kiribati</cx:pt>
          <cx:pt idx="96">Korea, Rep.</cx:pt>
          <cx:pt idx="97">Kuwait</cx:pt>
          <cx:pt idx="98">Kyrgyz Republic</cx:pt>
          <cx:pt idx="99">Lao PDR</cx:pt>
          <cx:pt idx="100">Latvia</cx:pt>
          <cx:pt idx="101">Lebanon</cx:pt>
          <cx:pt idx="102">Lesotho</cx:pt>
          <cx:pt idx="103">Liberia</cx:pt>
          <cx:pt idx="104">Liechtenstein</cx:pt>
          <cx:pt idx="105">Lithuania</cx:pt>
          <cx:pt idx="106">Luxembourg</cx:pt>
          <cx:pt idx="107">Macao SAR, China</cx:pt>
          <cx:pt idx="108">Macedonia, FYR</cx:pt>
          <cx:pt idx="109">Madagascar</cx:pt>
          <cx:pt idx="110">Malawi</cx:pt>
          <cx:pt idx="111">Malaysia</cx:pt>
          <cx:pt idx="112">Maldives</cx:pt>
          <cx:pt idx="113">Mali</cx:pt>
          <cx:pt idx="114">Malta</cx:pt>
          <cx:pt idx="115">Marshall Islands</cx:pt>
          <cx:pt idx="116">Mauritania</cx:pt>
          <cx:pt idx="117">Mauritius</cx:pt>
          <cx:pt idx="118">Mexico</cx:pt>
          <cx:pt idx="119">Micronesia, Fed. Sts.</cx:pt>
          <cx:pt idx="120">Moldova</cx:pt>
          <cx:pt idx="121">Monaco</cx:pt>
          <cx:pt idx="122">Mongolia</cx:pt>
          <cx:pt idx="123">Montenegro</cx:pt>
          <cx:pt idx="124">Morocco</cx:pt>
          <cx:pt idx="125">Mozambique</cx:pt>
          <cx:pt idx="126">Myanmar</cx:pt>
          <cx:pt idx="127">Namibia</cx:pt>
          <cx:pt idx="128">Nepal</cx:pt>
          <cx:pt idx="129">Netherlands</cx:pt>
          <cx:pt idx="130">New Caledonia</cx:pt>
          <cx:pt idx="131">New Zealand</cx:pt>
          <cx:pt idx="132">Nicaragua</cx:pt>
          <cx:pt idx="133">Niger</cx:pt>
          <cx:pt idx="134">Nigeria</cx:pt>
          <cx:pt idx="135">Norway</cx:pt>
          <cx:pt idx="136">Oman</cx:pt>
          <cx:pt idx="137">Pakistan</cx:pt>
          <cx:pt idx="138">Panama</cx:pt>
          <cx:pt idx="139">Papua New Guinea</cx:pt>
          <cx:pt idx="140">Paraguay</cx:pt>
          <cx:pt idx="141">Peru</cx:pt>
          <cx:pt idx="142">Philippines</cx:pt>
          <cx:pt idx="143">Poland</cx:pt>
          <cx:pt idx="144">Portugal</cx:pt>
          <cx:pt idx="145">Puerto Rico</cx:pt>
          <cx:pt idx="146">Qatar</cx:pt>
          <cx:pt idx="147">Romania</cx:pt>
          <cx:pt idx="148">Russian Federation</cx:pt>
          <cx:pt idx="149">Rwanda</cx:pt>
          <cx:pt idx="150">Samoa</cx:pt>
          <cx:pt idx="151">Sao Tome and Principe</cx:pt>
          <cx:pt idx="152">Saudi Arabia</cx:pt>
          <cx:pt idx="153">Senegal</cx:pt>
          <cx:pt idx="154">Serbia</cx:pt>
          <cx:pt idx="155">Seychelles</cx:pt>
          <cx:pt idx="156">Sierra Leone</cx:pt>
          <cx:pt idx="157">Singapore</cx:pt>
          <cx:pt idx="158">Slovak Republic</cx:pt>
          <cx:pt idx="159">Slovenia</cx:pt>
          <cx:pt idx="160">Solomon Islands</cx:pt>
          <cx:pt idx="161">South Africa</cx:pt>
          <cx:pt idx="162">Spain</cx:pt>
          <cx:pt idx="163">Sri Lanka</cx:pt>
          <cx:pt idx="164">St. Kitts and Nevis</cx:pt>
          <cx:pt idx="165">St. Lucia</cx:pt>
          <cx:pt idx="166">St. Vincent and the Grenadines</cx:pt>
          <cx:pt idx="167">Sudan</cx:pt>
          <cx:pt idx="168">Suriname</cx:pt>
          <cx:pt idx="169">Swaziland</cx:pt>
          <cx:pt idx="170">Sweden</cx:pt>
          <cx:pt idx="171">Switzerland</cx:pt>
          <cx:pt idx="172">Syrian Arab Republic</cx:pt>
          <cx:pt idx="173">Tajikistan</cx:pt>
          <cx:pt idx="174">Tanzania</cx:pt>
          <cx:pt idx="175">Thailand</cx:pt>
          <cx:pt idx="176">Timor-Leste</cx:pt>
          <cx:pt idx="177">Togo</cx:pt>
          <cx:pt idx="178">Tonga</cx:pt>
          <cx:pt idx="179">Trinidad and Tobago</cx:pt>
          <cx:pt idx="180">Tunisia</cx:pt>
          <cx:pt idx="181">Turkey</cx:pt>
          <cx:pt idx="182">Turkmenistan</cx:pt>
          <cx:pt idx="183">Tuvalu</cx:pt>
          <cx:pt idx="184">Uganda</cx:pt>
          <cx:pt idx="185">Ukraine</cx:pt>
          <cx:pt idx="186">United Arab Emirates</cx:pt>
          <cx:pt idx="187">United Kingdom</cx:pt>
          <cx:pt idx="188">United States</cx:pt>
          <cx:pt idx="189">Uruguay</cx:pt>
          <cx:pt idx="190">Uzbekistan</cx:pt>
          <cx:pt idx="191">Vanuatu</cx:pt>
          <cx:pt idx="192">Venezuela, RB</cx:pt>
          <cx:pt idx="193">Vietnam</cx:pt>
          <cx:pt idx="194">Virgin Islands (U.S.)</cx:pt>
          <cx:pt idx="195">West Bank and Gaza</cx:pt>
          <cx:pt idx="196">Yemen, Rep.</cx:pt>
          <cx:pt idx="197">Zambia</cx:pt>
          <cx:pt idx="198">Zimbabwe</cx:pt>
        </cx:lvl>
      </cx:strDim>
      <cx:numDim type="colorVal">
        <cx:f>Sheet1!$B$2:$B$200</cx:f>
        <cx:nf>Sheet1!$B$1</cx:nf>
        <cx:lvl ptCount="199" formatCode="Standard" name="Series1">
          <cx:pt idx="0">5.9357575760000003</cx:pt>
          <cx:pt idx="1">54.868148619999999</cx:pt>
          <cx:pt idx="2">22.633333329999999</cx:pt>
          <cx:pt idx="3">89.207404100000005</cx:pt>
          <cx:pt idx="4">7.3166666669999998</cx:pt>
          <cx:pt idx="5">59.696666669999999</cx:pt>
          <cx:pt idx="6">57.407177349999998</cx:pt>
          <cx:pt idx="7">41.687530600000002</cx:pt>
          <cx:pt idx="8">76.05687116</cx:pt>
          <cx:pt idx="9">81.083619040000002</cx:pt>
          <cx:pt idx="10">79.915792319999994</cx:pt>
          <cx:pt idx="11">62.533336169999998</cx:pt>
          <cx:pt idx="12">67.778033800000003</cx:pt>
          <cx:pt idx="13">82.330240140000001</cx:pt>
          <cx:pt idx="14">8.0216666669999999</cx:pt>
          <cx:pt idx="15">70.978333329999998</cx:pt>
          <cx:pt idx="16">49.808149280000002</cx:pt>
          <cx:pt idx="17">81.592181089999997</cx:pt>
          <cx:pt idx="18">33.965000000000003</cx:pt>
          <cx:pt idx="19">5.6555518290000002</cx:pt>
          <cx:pt idx="20">92.378152360000001</cx:pt>
          <cx:pt idx="21">22.68333333</cx:pt>
          <cx:pt idx="22">32.482045110000001</cx:pt>
          <cx:pt idx="23">54.492583799999998</cx:pt>
          <cx:pt idx="24">22.5094663</cx:pt>
          <cx:pt idx="25">49.803158940000003</cx:pt>
          <cx:pt idx="26">62.290510840000003</cx:pt>
          <cx:pt idx="27">51.886296790000003</cx:pt>
          <cx:pt idx="28">6.5021135140000004</cx:pt>
          <cx:pt idx="29">1.8067404199999999</cx:pt>
          <cx:pt idx="30">37.076937319999999</cx:pt>
          <cx:pt idx="31">8.1833333330000002</cx:pt>
          <cx:pt idx="32">10.61583665</cx:pt>
          <cx:pt idx="33">84.614999999999995</cx:pt>
          <cx:pt idx="34">71.277657500000004</cx:pt>
          <cx:pt idx="35">3</cx:pt>
          <cx:pt idx="36">2.4333333330000002</cx:pt>
          <cx:pt idx="37">55.949767880000003</cx:pt>
          <cx:pt idx="38">43.150019579999999</cx:pt>
          <cx:pt idx="39">47.667648040000003</cx:pt>
          <cx:pt idx="40">6.2524096159999996</cx:pt>
          <cx:pt idx="41">2.0999934200000001</cx:pt>
          <cx:pt idx="42">6.3387782809999997</cx:pt>
          <cx:pt idx="43">46.98919102</cx:pt>
          <cx:pt idx="44">10.62657304</cx:pt>
          <cx:pt idx="45">63.566775360000001</cx:pt>
          <cx:pt idx="46">24.570428769999999</cx:pt>
          <cx:pt idx="47">62.840076789999998</cx:pt>
          <cx:pt idx="48">72.791826360000002</cx:pt>
          <cx:pt idx="49">92.956704189999996</cx:pt>
          <cx:pt idx="50">8.9832773869999993</cx:pt>
          <cx:pt idx="51">53.225000000000001</cx:pt>
          <cx:pt idx="52">43.569294390000003</cx:pt>
          <cx:pt idx="53">38.390316869999999</cx:pt>
          <cx:pt idx="54">29.118997889999999</cx:pt>
          <cx:pt idx="55">21.63250081</cx:pt>
          <cx:pt idx="56">14.670530360000001</cx:pt>
          <cx:pt idx="57">0.84728885300000001</cx:pt>
          <cx:pt idx="58">80.274594260000001</cx:pt>
          <cx:pt idx="59">4.7750000000000004</cx:pt>
          <cx:pt idx="60">86.461227010000002</cx:pt>
          <cx:pt idx="61">32.807059459999998</cx:pt>
          <cx:pt idx="62">88.324486489999998</cx:pt>
          <cx:pt idx="63">81.150716500000001</cx:pt>
          <cx:pt idx="64">55.486140059999997</cx:pt>
          <cx:pt idx="65">28.23229654</cx:pt>
          <cx:pt idx="66">13.09658812</cx:pt>
          <cx:pt idx="67">38.37162661</cx:pt>
          <cx:pt idx="68">83.928299670000001</cx:pt>
          <cx:pt idx="69">16.56093164</cx:pt>
          <cx:pt idx="70">56.838548099999997</cx:pt>
          <cx:pt idx="71">65.332742260000003</cx:pt>
          <cx:pt idx="72">38.234999999999999</cx:pt>
          <cx:pt idx="73">63.514026540000003</cx:pt>
          <cx:pt idx="74">18.450990260000001</cx:pt>
          <cx:pt idx="75">4.2000000000000002</cx:pt>
          <cx:pt idx="76">2.9961162560000001</cx:pt>
          <cx:pt idx="77">31.233333330000001</cx:pt>
          <cx:pt idx="78">10.22795</cx:pt>
          <cx:pt idx="79">18.268302299999998</cx:pt>
          <cx:pt idx="80">76.019103900000005</cx:pt>
          <cx:pt idx="81">70.788630580000003</cx:pt>
          <cx:pt idx="82">96.221047729999995</cx:pt>
          <cx:pt idx="83">15.37501015</cx:pt>
          <cx:pt idx="84">15.296011289999999</cx:pt>
          <cx:pt idx="85">28.710829310000001</cx:pt>
          <cx:pt idx="86">9.0383333330000006</cx:pt>
          <cx:pt idx="87">76.620010919999999</cx:pt>
          <cx:pt idx="88">71.632338790000006</cx:pt>
          <cx:pt idx="89">56.023248580000001</cx:pt>
          <cx:pt idx="90">36.437094950000002</cx:pt>
          <cx:pt idx="91">84.190800640000006</cx:pt>
          <cx:pt idx="92">41.135730449999997</cx:pt>
          <cx:pt idx="93">56.235944850000003</cx:pt>
          <cx:pt idx="94">12.83333333</cx:pt>
          <cx:pt idx="95">11.094046929999999</cx:pt>
          <cx:pt idx="96">85.584096250000002</cx:pt>
          <cx:pt idx="97">71.550389949999996</cx:pt>
          <cx:pt idx="98">22.52450713</cx:pt>
          <cx:pt idx="99">11.95127937</cx:pt>
          <cx:pt idx="100">73.592483060000006</cx:pt>
          <cx:pt idx="101">62.404964290000002</cx:pt>
          <cx:pt idx="102">13.81</cx:pt>
          <cx:pt idx="103">3.652311267</cx:pt>
          <cx:pt idx="104">90.009815849999995</cx:pt>
          <cx:pt idx="105">67.491811119999994</cx:pt>
          <cx:pt idx="106">93.063397050000006</cx:pt>
          <cx:pt idx="107">64.981971430000002</cx:pt>
          <cx:pt idx="108">61.621691220000002</cx:pt>
          <cx:pt idx="109">2.7956620320000001</cx:pt>
          <cx:pt idx="110">5.019791391</cx:pt>
          <cx:pt idx="111">62.481167659999997</cx:pt>
          <cx:pt idx="112">41.217009189999999</cx:pt>
          <cx:pt idx="113">4.6383333330000003</cx:pt>
          <cx:pt idx="114">69.581249679999999</cx:pt>
          <cx:pt idx="115">13.2637403</cx:pt>
          <cx:pt idx="116">7.5998544480000003</cx:pt>
          <cx:pt idx="117">38.959903169999997</cx:pt>
          <cx:pt idx="118">42.209556399999997</cx:pt>
          <cx:pt idx="119">26.28758405</cx:pt>
          <cx:pt idx="120">44.7627709</cx:pt>
          <cx:pt idx="121">86.460550339999998</cx:pt>
          <cx:pt idx="122">16.363075649999999</cx:pt>
          <cx:pt idx="123">53.229984139999999</cx:pt>
          <cx:pt idx="124">53.9005893</cx:pt>
          <cx:pt idx="125">7.9889642030000001</cx:pt>
          <cx:pt idx="126">7.7459723350000003</cx:pt>
          <cx:pt idx="127">15.16154197</cx:pt>
          <cx:pt idx="128">12.400153</cx:pt>
          <cx:pt idx="129">92.057865340000006</cx:pt>
          <cx:pt idx="130">60.000292129999998</cx:pt>
          <cx:pt idx="131">83.306226499999994</cx:pt>
          <cx:pt idx="132">14.48404858</cx:pt>
          <cx:pt idx="133">1.610653329</cx:pt>
          <cx:pt idx="134">17.666666670000001</cx:pt>
          <cx:pt idx="135">94.948943450000002</cx:pt>
          <cx:pt idx="136">57.771935210000002</cx:pt>
          <cx:pt idx="137">10.643333330000001</cx:pt>
          <cx:pt idx="138">43.87622004</cx:pt>
          <cx:pt idx="139">4.3799999999999999</cx:pt>
          <cx:pt idx="140">33.707033969999998</cx:pt>
          <cx:pt idx="141">38.213333329999998</cx:pt>
          <cx:pt idx="142">40.272353930000001</cx:pt>
          <cx:pt idx="143">64.004366039999994</cx:pt>
          <cx:pt idx="144">60.701415730000001</cx:pt>
          <cx:pt idx="145">64.483766860000003</cx:pt>
          <cx:pt idx="146">79.495804410000005</cx:pt>
          <cx:pt idx="147">47.571281839999997</cx:pt>
          <cx:pt idx="148">61.283333329999998</cx:pt>
          <cx:pt idx="149">10.10397571</cx:pt>
          <cx:pt idx="150">15.471583300000001</cx:pt>
          <cx:pt idx="151">22.285599999999999</cx:pt>
          <cx:pt idx="152">56.221648860000002</cx:pt>
          <cx:pt idx="153">13.515044019999999</cx:pt>
          <cx:pt idx="154">52.00707834</cx:pt>
          <cx:pt idx="155">47.859054049999997</cx:pt>
          <cx:pt idx="156">3.396953431</cx:pt>
          <cx:pt idx="157">75.490708290000001</cx:pt>
          <cx:pt idx="158">77.059547879999997</cx:pt>
          <cx:pt idx="159">70.509044889999998</cx:pt>
          <cx:pt idx="160">7.4996441630000001</cx:pt>
          <cx:pt idx="161">41.064852620000003</cx:pt>
          <cx:pt idx="162">71.535766559999999</cx:pt>
          <cx:pt idx="163">20.495689590000001</cx:pt>
          <cx:pt idx="164">66.416666669999998</cx:pt>
          <cx:pt idx="165">45.321821749999998</cx:pt>
          <cx:pt idx="166">42.178333330000001</cx:pt>
          <cx:pt idx="167">21.519154759999999</cx:pt>
          <cx:pt idx="168">36.419171300000002</cx:pt>
          <cx:pt idx="169">21.078305100000001</cx:pt>
          <cx:pt idx="170">92.31062901</cx:pt>
          <cx:pt idx="171">85.918680629999997</cx:pt>
          <cx:pt idx="172">25.294982869999998</cx:pt>
          <cx:pt idx="173">15.26</cx:pt>
          <cx:pt idx="174">5.2416666669999996</cx:pt>
          <cx:pt idx="175">29.279342060000001</cx:pt>
          <cx:pt idx="176">10.91666667</cx:pt>
          <cx:pt idx="177">4.6366666670000001</cx:pt>
          <cx:pt idx="178">29.726612419999999</cx:pt>
          <cx:pt idx="179">60.219111769999998</cx:pt>
          <cx:pt idx="180">42.636906000000003</cx:pt>
          <cx:pt idx="181">46.508448260000002</cx:pt>
          <cx:pt idx="182">8.6654291370000003</cx:pt>
          <cx:pt idx="183">34.816666669999996</cx:pt>
          <cx:pt idx="184">14.974733799999999</cx:pt>
          <cx:pt idx="185">37.225501829999999</cx:pt>
          <cx:pt idx="186">83.31666525</cx:pt>
          <cx:pt idx="187">88.552399500000007</cx:pt>
          <cx:pt idx="188">72.5122772</cx:pt>
          <cx:pt idx="189">56.001404960000002</cx:pt>
          <cx:pt idx="190">27.199999999999999</cx:pt>
          <cx:pt idx="191">13.374900759999999</cx:pt>
          <cx:pt idx="192">50.068221860000001</cx:pt>
          <cx:pt idx="193">37.58666667</cx:pt>
          <cx:pt idx="194">42.92950622</cx:pt>
          <cx:pt idx="195">46.595698740000003</cx:pt>
          <cx:pt idx="196">18.556151580000002</cx:pt>
          <cx:pt idx="197">15.06136667</cx:pt>
          <cx:pt idx="198">13.56792634</cx:pt>
        </cx:lvl>
      </cx:numDim>
    </cx:data>
  </cx:chartData>
  <cx:chart>
    <cx:plotArea>
      <cx:plotAreaRegion>
        <cx:series layoutId="regionMap" uniqueId="{EED27A45-EB2D-449D-B6C7-3915FFE24E0E}">
          <cx:tx>
            <cx:txData>
              <cx:f>Sheet1!$B$1</cx:f>
              <cx:v>Series1</cx:v>
            </cx:txData>
          </cx:tx>
          <cx:dataLabels>
            <cx:numFmt formatCode="# ##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800">
                    <a:solidFill>
                      <a:srgbClr val="FFFFFF"/>
                    </a:solidFill>
                  </a:defRPr>
                </a:pPr>
                <a:endParaRPr lang="en-US" sz="800" b="0" i="0" u="none" strike="noStrike" baseline="0">
                  <a:solidFill>
                    <a:srgbClr val="FFFFFF"/>
                  </a:solidFill>
                  <a:latin typeface="Arial"/>
                </a:endParaRPr>
              </a:p>
            </cx:txPr>
            <cx:visibility seriesName="0" categoryName="0" value="1"/>
            <cx:separator>, </cx:separator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7H3JbuNY1uarCLHpbiCp5DwUKn/AlGSHpwhHyOGozI1A2wqJskRKFClZWvVr9LpXvehdv0G9ST9J
f5eDRB6SJv0HAyLQWVXIRN3rax+e745n+M4/n17/8TQfW17ndTF31v94ev3jw9T3l//4/ff103S8
sNbdhf3kuWv3h999che/uz9+2E/j3589a2s7k99FXpB/f5panj9+/fAf/8Rvm4zdG/fJ8m3X+RKM
vd3X8TqY++s3+gq7Ok9u4Phs+AS/6Y8PH11n0rlm/xieff2t05vajvWhM3Z829/d75bjPz5kBnzo
/P4f//y9VJzCPxlJWthFpTnD350EVsdynjum5T0Gz5XCZGXJ6aMzh8r84BkfImhdXtNExeBVSRN5
jZc+dOb48ribU4WuZugGr4uSpMqioumJIj5ZC4x/p3DhB1vPz954ve7E/y75JRkVl/yMvXZ7EXQ9
l33N2UURFjlwoJBfB1cveGwQH1HoqrwgACJBUTRV0MQsPpreNQRZNRRNMjRZ5Q05i0+VNMWARKMI
AlEjVXnv2+lVfvZjMrUce+1bTvL1Zcu0/sqQpK4uSYasiqLOi5okQ7OplaGqXV5UJIDDa7Io6JqS
/Ol4YdSTqVj/mQ8iMGT6KBpn5y1AYz4Ze3aTa0DvCoomGIauGKqA6S5kkBC7qq4oIq/rmqTJuqYZ
BIlqeUpQSAZSBJJ2qv3+X6fX/o3lb5pUvqJ2dUXGFqRIiirLikSUL3cNUeNVFWvE0HRFULPKrxan
WPfJOKL6pJlq/ubh9Jo/mz9iE2pw3stCV5AMQ1YMXdJ1FSsgO+/5Lq8qvKbq2KCgfZzc0RUl3oCq
xSlW/eE7iO4P7VT5ZzenV/69vXA97ma89seJGn7+COB0dvkRRcx/UZdEXhKyp68gKl1D1g1RQJ8q
SCK5HNUUqhiGzGACRaaPwnHfAjjOnGfX85pcC2JXkRXRMBSJzXXsNZm1IHQVTZGxESnYpnS2WJJZ
kFxTK+UpRuHwIQSBQzvV/ln/9Iuhh33As+adsx+e/WQ5na/jZfA4t58Snfz8ylChbx1bDjYeCauD
l3Jbk6yrWDGyoai8gvtp8qcjOP4zAhbjU/6bCGDlP0gR7LXhDuVM3HmDy4cTxC4ecIBMwGmuK3r2
MotXoKJpuERphiILvKCQU/ysUpxidJJxBIukmWr+7PPp147p+uutVf3er/+Q4ESxi/eBoGGL4jVJ
lMXsKSLioYEnnKBB7Thtwu70QV5HomL1H0cSAI4dFALz++khOPMm7PsbxUDCPdVQZUPHc82IZ3jq
Ncep6Fc1ERdYRRXpU66OPMUIpD6FQJDqoRicfT09Bue2M4fBKdm2Gzgx5K4i4AUnqLqswMxErlKi
2hVxjzXQEa4BdtdNL4Ia8hQjcBhI9H9op9o/vzy99s+8xbjZpwTfFQ0ZB4AmSzrWAdn/Zcx+CeqH
hRWHOl4c9C1RLU+x9g8fQrR/aKfaP7s9vfZ7sH+6v3X640WXXZ26yUwsWwS/zpZ45jVqTMQlQIGZ
RJdkDZscO4oyl2hONboGliaOKVXAvS5/DagSp2wShF+RmwJha24CtOEACtbs/tzkW57DUxHHC9QK
OzvMtXT/E3BAyQYv6LBxsZuzDjNLev87qyNSifqPQykEx54cDC0w6w5WgeW7MCXOOxeB7YwbvA/j
vQiTlaHwvM7jaqbo2SuZwHdlFSjgQMJbUoZhPYvGuyQrRqXgVxB0Cn6ConTx5fS75YU3Hj81aHSR
YO2VdV6SBBk2XUMndnfclg1FRCsswdioDI289KvFKcYjGUdASJpzmm/BHY05A61nd53MzbLzqf5T
RZC6eIbIuCbgiJAFUcAulL4lK0ZXUVRFkOFtMgxelHCApHepOhIVq/84kgBw7KAQmObpJ785nlte
0CACigQ7l2BIMl4jPHuKY+dJISDqXdhUZGxNcNYasiaS2V9DnhL9Jx9C1Z+057T/5+m1Hx6KTZ7S
MuwgugYvuAzDuq7pRnb+CzK2Jh5HAuCBG0pR0J2e/jXkKdb+YSDR/qGdav/s/vTaH/qdB9t5ggLC
0AR/Ou5gt3SsZxzVDa4I7Ekidhwdjlb4WxGnkD2qWYSCAKBkGVcoRcQPkj3pPy1mMVQVv44AWPHT
FNaH3ulhPduPcazYsyZ96TLflWAwxrsSYSYFz0+tqyqKjhNFZi5EWGDIuqolUjFe6c8h4KS7KBJn
LXDl9vbjp+kvMN7LRhfntyjhlMeLQ4LZK3PGCApMxYKG25VhaIYoE6dWKNXbm24xEoeBBIZDO8Wg
1wIMbq25tVu//bks/Kv+HUtCQI8oK/Cc4LUnCfBYZbWPQwbnD96CqiqoosATQ1gdgYr1fxxJADh2
UARuW3DIm+4aprDwiPk49vbjibtp1DQM2xdskooI4zsDRWMv79SNC64RTVfxTsShH7nhs3vT+8Ur
Rqfs9xCsyn6MImeenf4kebC9ie10LtfMkrzu/Ndv3WH3vyXaa+CxonfZNVjEQ13XQqtlBrjQpC+o
Bh73hqTAB6mTjezbEPeXtIRviVYMWsGvIHgV/ASF6uHy9FCZ1tRC/O1vnftpg095UUZolopVpSpw
LLK3fBYhBC/yMMEgrgiuMYEZxRIIIjcxhEHEayhZ0lE0bYqxyQwmqGT6KB7m8PR4ZASMnhhFX/6+
k+dvOAqCxcPJQ+PIaQg2JqFn2Q0Gl8LdhWkP8xYi63AZQIBvZmUoPKwAsL7gHiAh8q7AzlIpT/Gi
OHwIWRCH9txi+Hj6xWBazmRuPY/X07d2gXeuBZgRZUHFQx9mRjxNiDvSgL+M7VxwmqmaFgX/pl/6
9UQqw+D4OTkYjl05JPqnR+LW8tZTaz5PzvTm8EAagmpIGkwuBs5sRNTh2pu5hQnMgYmAIk1gEcA8
Mci/R7BiVPK/gWCT/wGK0G0b1so0aDQKXtS6WCa4X6mwveD1rmaPcKwTmXkTsVNp8Gzl3FZmpTjF
aCTjCAZJM9W8eX/6tQHT68QOFs0tCRwCKqyNCrSvq/FLMLUkcLdSBQSsIOBdFLFwJGI0qSFPie6T
D6HKT9pz2h+0QPuetbfnzSmfgwtQCv+DaDjYFuErzGxIHAz1Ip7weDCqhSETZqVAJdqPx1Hlx805
3X89ve4Hk93S/61z5lmPJ46XuLM8C6lyuwbnAfyNkqAqBixicMYg3SfrkOEUuCtxcsGgg/wsrEfm
MkjfFOqIVDwTjiPJXDh20Nlw9+fpZwP2HXvf4CMSBhiEhEkI/RYR3K2FBrHUNsjpCNLnDVgBsEcq
hqbS2NVqeYrVn4wjyk+aqerNFhgrTQSNNfhIMWCVF2E24UVkfiINgjkbU5pnEcUsMwK5QQihkCSa
d1UpTZnew4/IqT1szWn96vQTfojcZGvpek3OebhL4BGBjx0mYlWRmWpTmkcUURdxKwJc9DiimM0y
u+fUkqhY+6mhBIFUD0VheHF6FMyxt2g0M1oS2YsDXkdY4SVkldCNHxHDGua9Kmo67gAImwBG6Y2/
hkDFEBwGEgAO7VT9ZitiJpF92/mKdJNECz9vr2LRiAgINgT2HERgYnb74XQY7g2YTrAIlDAFl6yC
nltHpGIM0mMJDOkuikSvBbexnjt3F49NeqzkLs92InbLiaJSMpsRp4ld8APocL+zw5cGz9cRpwyD
5ENyCCQdOf23IIGkh+SRJhkaVATtYnojc4QHSwNCtKWs+g0VDkWsE5Gd1czPQfahanlK1B9/B1V+
3JxTfQscTt9emJW2wXMYnnIcANA7jmOEi4Zx8alzWBK6iGZA5LwkxuwLyeYX+S9qyFOs+8NAovxD
O9X+txZo33TndqOp5xwjJ4H5A45ZXtUloIAdPqX+0MNnCPAACobKckdo3EgNiYr1fxhI9H9op/o3
W7DxmF7gjO1OnwUkrhG20KApisWmI78ZEYd4hzFWjCwQOIO7sIKAAyOKaJBxUmeuQqFkSVvRxaAE
hngcRSFuzoHwqQXX0GA+sRplv5DFrqbogppEt5FFgLwCXE+xRWmSLih4LyRqjrYgs4Y8Jco/jKTq
P3TkAGjBOyBO3jlt3o4ZeC8IUumcW2s3waNo2r/PZ4X0Hdh7YedAdCqCs2D0zW6HoGqS4R2B+wSh
RUgwEYmTpK5UZfMh/U25OZHuzM2L8zYsTOwaz3ZzaHAwDMI3iHwdFtQIS4icfaSLRhdHEl+aUw00
qgQqBSIamMcgas+p//L06v9kgxSoOeXjZiAj1BePcwSXwEtCgoKNLjgJNHisNDmM0+bJrlgpTbHm
42FE73Er1fqnwem13rN2C/A/xBFYDarfgFEcOThwxkrIF8zbZOGtReQCorJAjVJwMasvVzEQdDxB
hHZTaK7/bAM0j27nYew9N/hcQeQuz8IUBQ1ZaxJCGrPOWg6+DFVkzixRgUeRudmTKRHTcljLcbVM
ZZAcx+bgOHZRKHoPp4di4Nm+12h2ISKoWV4hYtqROhhZxlPvFmS4wZouyFFUIiWOqyFNMQKHgUT9
h3aq+0EbrFXW4tF9btJahVsStiXmmICOVQQuZI9lRCqAMVFDzCFC4MP8QroGqgUq1n/v8CkEgGMH
ReD64+lnP6Qbe67boN9I6ap4j8N3JPJwHDEdZ+6pDCCkuIHoBMELjKoptwtVC1SKQPwpeQTiDopA
rwW28yGz2Lq/4Jjm4METkeeB2HUDBKJYDNkXA+LfwKzIKLXirBycF+l3+zsEKwYk9wsILrl+Cs/Q
bMECmVrPiV4aeMThbICdHGZF2FE07FJZc66gI6xHB9sulkeeVLRXIUoxCtEoovqoker7vt8Gfdvz
Bi9FHKy08M9B2TGPKzGgcBqsuFA1XNhw9CEglOYJgP75bXnKtB4Oy6k9bKV677WAs68WzfU78pzA
EYe3MfyiMiO1ArNF9hSADxsvNLiUoHO49xgpVnrvqZSmVOuMNyqvddaa03oLDIY9bP1ekzn8nADK
aFzzoXoejiN4SKHZ1O1Tht0CKeZgg4PRMGRiIoqvFqhE9clAqvyknar/ugVn72DeGVrzDWgUvEQN
DezxmNoSi0jC5RNxS4gfyyDAQpbYtUdBgh+SyKOUs/TcrylUMQyZwQSKTB+FY9iCp1jP9ced5/9y
uXHtJuNpkF8sMp5ccCaghgAIWwkgCrYqGOpwCBTHcvT+/X+YXP/3v/+PasmKUcn/BgJN/gcoPr0W
mPF6novSAdhKo+n680tFVhilAoh2RPCO6DK4pzJLRVC7eCYgtACOjdCUJCR/OrZYVMtTgkcykMKQ
tFPtf/zagpvRbtko2YgEexFuojLPrBXsrM4qHwz48CHwSNxDJBpKC7CLU3qb6lWKU6L7eBxVfdxM
Nd9rgbWuP3YWlveSfP/Pz3vQqvOw1PGGABJpGRf+7O2I2Vfhz+YlHBLgn4a5LvnT0byvIU+x7g8D
ifIP7VT7/evTz/v+zH50A99OdPDz6scdCUldmPGqCloKvLgyuw5crkhYRVQZiI6SZ3N64teRp0T9
hy+h+j905ABoQYjr5dqzxg1mV0g8yPAQtK2z0D4pMgGlrqjgwgMPHjuSVQ0BrmHecFr/1eIUaz8Z
R3SfNFPNX7bgUdZ3F7bTaFQlnARI2QK/BCLJdBZZln0eMD4dxBMg1QH03QkfQlr5dSQqVv9xJAHg
2EEh6LfgiZBI9yt41GHuYWnxGtJMofHoFZxaCJyG/LoUZzENrnyfaG+jkv68EnzSP5JDqgURUIOn
oNmHHIe1ANMpkAERDpwGYZGNDD44qCNPWt5YV0OaYkQOAwkMh3aq+0Hv9Gd0/v0SbRo/f1b//XiL
69qFs4VSFbyjkNxg7buNskoj9w1xmczYxMjwctQ5CE3TkdJtIEkC77e8u7mGPCULJPkQukCS9twC
GZx+gXxGJEZzF1gRDBHICUa6IY+NCZ607CnOnhdI2sbZwodJiTRfvkqYYr1Ho4jSo0aq8c8tOLjP
Lc8dNx/8goB8luuAACPEu8o5LnUOQcuMU0KADyd6P5Bnc22xikEgwwkapJfCct6GU9qf2u6ySSMS
tiFQDyBPvvA1J8ELCncaCpyA1g60KswJmr7QDmrIUwzFcSRB4dhBARjcn34nOvcs0HYmSvj5A1pG
BgpoAhEKhh0nfq6lLkliF8nREuPaRoEmkdWoTP50ZMuoFqdY+8k4ovukmWr+vAUGvHN71qARg+VH
4Pg9kgQRzyaqhqKoiYwwFx7BLlHpvvTEr5KmRO3hN1Clh405lbfAdHEOSlqwaN658x1oaZvcdZj6
EQAs4z8xcWD2DOYEpA+xyok4KJBEDQMrCa94j2glWOQ+juKS+wGK0d356Tek4a7RjAlm1sZxgJsR
EnjxbiOeZ4TfKajVh6x2+OBC0prsflQpTTEW8TACQNxKtT5sgU37wnpsMuqLA10NolqQfIDbD2ML
CJkYUucAs7nC9YaVgJhsRA8r5ByulKdY7/Ewove4ler94uz0s/0CcYK21TDVIliyZRzB4MZC4C+S
PyjVIrP6IQoDVfkQ7qWxfPbspGeEg5FgSXvRvaAYgfRYAkO6K4dFC54IF2MXDKBN+jNZrTcekXap
yPfUGkDwBSuug1MbYKioCEfeBjXkKcbgMJAAcGjPab8FT+IbGwTX/thB0dYmeUvA4o8NBlxx0WWU
ujVZDQscDzLqdjOq/7AST/paVFuqYiTIcIIH6aWo3Fy2YH9qutYO44hDnRakpoONl2VRZ5xtjGnL
AM8lXtIoPwlOE7okKsUpxiEpGUQASJqp5i9aEAt2AQ4Ty9m9tQO/L2NQEUDdAAZRVQPneFg8IaN6
xnEGdh8YtlE4QWdJpMmfjl5mNeQp0X3yIVT5STvVfr8Fu9Gt9WS5neHZ1986lcGHDIZfV/btYtpo
AdLwFQgCZoQa4PGNzKBsyDGcHCILBURdZaw+GGxZxaX0hlgpTskkiL6CToGolU6Ai48t2PhQyarh
qpcaSILA5ATLCGMIQkZQZv1xqPAOVk0k1R96M3qvI0+J7o9Dqf6PPTkMWuDvjirINHghQ7YJowhC
lAEwQM1qEm/P3N3wYaDYBTiGNPZmwSOegFDF51IKQTQwD0DUnlN/C2LvL4ImaSPCRwkCLxFUz3yn
uaLtKL2AWoiyUlIlvEqYEr2Hn0CVHjbmNP6tBZsOahyOF6DrSKZd0bvrfac+3np45bECIqjvAuIm
UcjuOiDtRWwTrr4Iui8qtwO9V4tUqvxkaB6BpCcHQwts4tfW3nqZgjCsQR+dDGpQTYO5A9fepJRL
6i2oaizQBqW/EQUF/oBceGU9kYpxSI8lQKS7KBLXLSCxjC7onGmDxCZocFGIqJwHOmXQYmA3QspJ
dk2AwQarAUyWQkw3RO9A4SukhlTFeJCPIpCQXorKxffTb1PDsTOeWA2GAELhmPMgFEI9algFQ0tI
anHAeN5lz/Pj5Ym8TWoIVAzFYSAB4dBO1T9sw8sw2DX6JECApYwLKY98CNQjBrlcdjWwwA5G+47c
LD7h3M1ciirFKdb9RTyOqD5pppq/+PP0E/+jZTcaeKyj0jouQgh6RUQMZj/JRAGZoop4GRXMMWB8
yrMZV4pTrPh4GNF73ErV/rEF5/FH13kOPGvd4AGAOY/bP4unB18MI/XLznkd+YqMbxSEo6CTwUMt
PeHriFOi+cOHUOUfOnL6b8GG8zEAqbG3S7Tw85dSZpQFJQCqq4KdhHmHshNfgKsUF1VGbxXyLLKk
xQwA1fKU6D8ZSNWftOe034JHweUTyu46z4kKfl77ICtGaIYBzRemWXGIQ8YJjPhjpGAhVc6AhSit
/RryFGv/MJBo/9BOtX85PP2WfwmesAafYyKI0sHFg3gwBSSKzPeZ2Xg0FkIsgbqVsbiC0Iry11dK
U6L56COo3qPWnNZbsOPgO92mIzRAb4HMNVasHLcYBYZPEdf61C2TEVfiDhSVOS1I/a8lU6n+k8/J
Y5D05HDot2D2IzrstzBqcmE/nbiex6VnrZKd6Oc3QeQzIt0RfL2whIeEsdmFCN+shlKS2CUj3iDK
A1ElTMk8CD+BToGwMYf+lzag3/DJgzo5MILAExuXR2GRyKkVyMFGgvRHmAdR5wAOCpBcJ4BHPqhL
r1KgMsXHA3O6j9tz6h+0QP2+NW/y0oVwA2SP4iEtgkM2X88etnHchFGCmFlhkexFXK+XVdKUaD4a
RvUetea03oLHxvXOm+z2v6LSttCFWxtpdszrhmxH9qxITX54h5D7iysZmBIZBQotIRHJVWWULAYh
PZYgke6icFxfnH4RXKEUbbMpjzo4ktlER+gNj92fXbFSMHCIk8UVzEAiHmKYWSI8WQc1BCoG4TCQ
IHBop+q/akFM1JW1bNIKLiE6HHwz2P4RaYNoWFptXoJ7uqhwRKUYZSoPpc8pPGzNqfvu9LP92vbs
R5BqJMfez99zBBj32LUXpQNZukNIaJWe7oLCPA8y2PdYanUYHpV+7NURqFj3x5FE/ccOisD15ekR
uHK950ZnPGO/hW1PwG6D4G+aYY0FgYKOArjyk3MhgT668VSLU6z9ZBzRfdJMNX/VglSgYeCBJn0x
ThTw83MfNYHYJg5GQxAQw/PGosnSc58lxoHqLTlww4iM9OSvI1Gx+o8jCQDHDgrBsAUpKddjZ2c1
p3+kJcK1DI8+SzxBUViamIjdHlsOe3GjmF9sBkzrv1KcYuXHw4jm41aq9usWXPSvUS8OMeCnLVNw
HWzh3WgOfFDeI8UOhzywBcWERgoGwgSMJDwwo/HY/lDRghnCMthXilMCfjyOoh835+BvgTv1BpGG
d30s/+j7f37fgwEXRw6yjVihUpDvknK1rGIgQm1gAMOhw4qlGcmfjs4cyPOmq6VY8dEoovaokSr9
5uz05/zN+NFymkx5gUGJVeFAAB8J7EMGksb4RsHwB0hQJoJ4M2pIUqLx5BOo0pP2nN7NNuh97frT
BguhcNhocHkFwSW2kpBDN2vWFfHeQ7A5bgHYjHAXVslGczOuFKhM/fHAnPrj9pz6W+DOuLEfx43m
14GTD3lE8KGGae4II8tesRh3WeoMyBXkrSFPifaTD6HaT9pz2m/B/erG9qeB1SztBiiksacwbyqr
PROeo6k7Lqo84OYFbjMEcmP7yfmya0lUhsDhY3IYHHpyKLTAwncTvI7B6x94k+Tc+/kjF9m9GiMV
ZRS7BcHdeGgYKAuIJyCizlgQJt2EaolUgkNqLAUi1ZVD4tvpDwNkWYzh6GMJkOd/NngBQig9C+qA
sTu0pNJQexHJp3iM40GC2Bsw4quIeErfPT+5nj/tHIRLOotmSTEkuV9AcMn1U3BuW0C0eIvKpRNr
/WR5byngfdHIHEI7JOZ6QICBivwS3Psz5wVjjwD9GYKeItsru0qlkaknUzEo6bEEj3RXDooWGMFv
ERK+bdAoyCEYH1yLMHyg6Ab+hdLVGRjAuYjrkg7zeFiTI0yaz8JQJU8ZBNG4nPqj5pzqW/A4g+qf
7c34zQfRO9cAcuOZJVCDkwf/Y6QQYkb7GlzT7KjACgmzgmn4Ux2RSvUff0wegbgjh8FDG46JeYOT
H0wdEisBgdcxgvGR5kMcQMxNCmICeIBAGQHOLFrAFOp/U5pS1WNUXu1ozKm8BalXd4gwXljJ5lt0
8r1v0jOaDegaTLpwRMAkSAoxcToPjjJWsVqKy50Yyd+ObBLV8hSrPRlHFJ80U9XfnbVitvsNah7m
B2ziSGbAcRvawLMnLgutB+c6UrFBPY3sLA3dZKt/W5pivWORsGFE7XEr1fptCx4FtxbcD8j4aTTY
j+/C+Iaq1bBygsFbljLbPMt1ZxWUwT4goYorDgIcA1nV1xGpTP/HsTkQjl05JHAJz2cz59Kb17mW
L8HYa4iZcgh272nn7IfXqNufgx0IfgggAdoxWdfC2KL0Q5mVS0Q8LFiCEIifd/vXlaoYjuxoAki2
k0LyVyu2JDZl7KDJWxBIK0XUpxRAo8sK/4RMcCk84JYG5TqqWMNzpMX8QfnFUSFSMRjRUg+HEiRS
PRSG2zY8l8ev9lODplNmHGJzHQRBSHZmpmm6QYH7nsclCf9FvlyuLNNtpTwlAMTjqPbj5pzq/3X6
TenWfvKiQF2YKsbP3c7QX3eT7brsevTrSCFu3fmzu2nwlgB3HEjQwPkAojTExWq6kJkK2DxRZ5yl
w8B9EaYJJ98eXc9qyFMyFZIPoXMhac9Nhn4LJgPy71ABJFFBGfz1y6PBIIW4WAXXLyiZpXplF6KB
bCQkiOkIZYio1OhFoVqeEu0nA6n2k/ac9lsQknbrOlaTuyAL9ZZQGBOcRAdK0tRBxIqLg5IfxxCy
s+FBYgVMMwdRpTgluo/HUdXHzTnN91ow711n4s6bvCHD3oc7AEpw4U3IcrGJ+4h5qsGfBjpxFadU
VL6X6L5SoFLtxyPz+o87cgi0IC8Gcx8UaeOJ1+AtAAVuYIw98CXn6sIaXeQrwVDCqijruD/jFUMw
qCFSKQqHsXkcDl05JFoQs3MfeC+LsWNXBWS/z0wCemqUyBRRqRG1YHORBAp6AQ/yUlGfLu5OQ1FX
pmIwsqMJHNlOCsh9K44Fz31q8lxAqVjci7HnC7yCWxEY0zJXIk7F+wU+JknH0R3hRRdGpUDFQNyi
Bmj4JQSDQztV/20bnojunlGZroJxooWfvxYxUmWRpUzAWIsHCLt+ZiCAaYtZDLE14WrE7qz0XlRL
pjIQjt+Tw+HYlYOiBaQpuJLbIJVtEAdkrYIzC/5rhJVpeBGS+ymDidV3F+DWC5/qBIcaAhWDcBhI
EDi0U/V/asFK+DReNsmNwuKXcC9i5SPihO3MGtDZGx7XJw05LWEIP7HfVkpTovnoI6jeo9ac1luQ
OfFp7E/HHkuUb9BIpYiIHUPihIB/hmEd2QByUGvBvmsgxhyOIubWIN7qmjKVIZD6oBwOqb4cGi1w
H30abzs9ax4FdzS5EYEjERxyjCEWr7GoikHqrQZSCUS+IhYQoTg4GXLV22uLVQZJ5qtyoGR6c7C0
4AHHvv+vMYIJmqST4PCANpA/hMcBDOz4N3shpEFhdevgT8XREBOqJBMC2/j4jw81hSqH5PBFBYAc
+nJwtOGghofDsyZBg0c1GC51rA68D2DMQ9ZXzs8KNwc833DGogALssFogM2nOiKVQHEcSoE49uRg
uDy9WeOTPRk3GhPLApJhUMdyAL0T0hsIx66O8A4ZKabIhBdivq30K66GOGUAxN+RU3/cnlN+C0Kb
hkGj6XaoEc7iwGGmAItuzKmf2osQK46QJ2bEA7lNQRxmpTTFmo+HEb3HrVTrwxZYsBGAuLV2yT78
8y81VgYN16Awm4RGW6LiFirISqA9RpABLks006dalmKlJ+OI1pNmqvZPLUhxvLNeGjYYsSwrlt6L
LCt2USUhBioqyuLNBr829iMWlkxs13XkKVb+cSRR/7GDAnDXgpjWO2sZWB1240io/6Od9+dXAMxB
oNUHrxC2dXgKWFxH9hYEfmORGbHBoRg5cZLVF92C3iNZGST023LQ0B/IQdSCA+Fu7AWJahqBBRyu
uAbhVgQ6V1goYJtIHQichgsR6E5QXRzmi5CWI/njMS4V4pRgEY6i+g8bczpvgTH7bmrP7eXSBuVW
8vU/r3owT8NahJwTPMZQCxAnbkbzSIJAFaIUuyXCMNPXoJoyleg//UEUhnRfDo2Pp7+Pojxdow80
WDFgwACXIlSOtzGi77NAsMJ0eA2oCEQLo9DwfMsAUSlOCQbxOKr+uDmn+RaYLe6Q+BE0ymzM6o3q
rJoAEuHBqUTjKlAfFo8wvIvhSUASNLz/xHxXR6Iy9SffkgMg6chBcN+CyY9AQt/tfG000AkJ0Qht
Ac0uq/yKQ5r4EThVRUg4HswSq+XLyj4QQ95dPaFKgEgPplik+3JwfD09HF8sv9FAFwVOM3AugY8D
dVCYEzOzFaFEETgxcWogYZGxA9HM9EppihGIhxHdx61U619a4EL46qL0U5MeHJlVXwezkoZHAou+
J5dTkTHCsvcDAInIybJHQA15ijV/GEh0f2in2v/aglfa12CN2rAOi/MbeyBjapIlgFWYQcUBFm6J
hwI2ouxZbBiwDYEpAK9kxBzlSeAi0RJwiu5oJTiEn5SLx09+XQ6Fb6ffeb5ucQlq0DKKylawx8GN
bMgo+CCjLGk2yI6ZhkTY7Rg4iITNvZWr5SlRffwddAXEzTnVfz+96ofWwm1U8xIcZbj7wOwJhsOI
cCT9BhNAdC8jJQhOtsgsDTd/+gZaKU+x5uNhRPFxK9X792Eb9O527t3FuIOZ37kDG9aTvRwnqiha
7O8LLkLAPfYbZpZG/iH+gTdB5vRlFgzkpyNnOq43QF5kw3//z1C+f/+vWMB//+9KCUuQKf1NFKzS
H6T4DVtwdx1awbPdOfOsRqMvcDijVp8IazVCL5C7ImTvTLArgb4PeRQwKxWlK9YVqgSpzCdRdDKd
OURacJEajr1GsWBGPAn2IsSs4jGNcppZmwZyWliosCArrKJ4nuqnWpwSFOLPoPqPm6nmv7ZhLxvv
nqbj+bxJixInox4KuAHAoIuIvJi5KnWQKPD+4+QGwTTjG8uX7xvWkqkMguP35GA4dlEohr0WHCv2
2POszs0YCSzNnSbI6I2JolngHR7MKSC4sLw7HnLgGEONLZSVxV0rc6LXFKkEi8xoikamM4dHC6xM
wzlSd15+BcO0Dl4TEAswLwRj8GYFxVOosLIqOiIxGFtTWF2Cnu+hXG8/O0sAOYykYBw6ckC0wBvE
gEAId4NXXeQzoJwAbEgSyrojiZRQwSHZGqQCiGNFwi+sTKGPKLMsaghUjkD0KQUIRB05BFoQejFc
Wo0We0dGtQFmH7w2iliYOFA7MIYB5FExzwTLAibbUpU4JcqPhlHNR61U7YM2HM6e3bmxnJcGZ76G
Jx7ySBENjz0G57OUPRHA74CHtYgXYHQwozcz8esIVKL841AKwLGHgnDTht3H73aubd9fh6+pT+ON
vU6U8vNvPUZyAtcbDK1RRB6hmOEQsKHBEIVUEyyW2DmXAcR/j2wlyBT8DgpRwY9QrK5bkHc1BFY3
wVP1UfHrUn6ZCA8wCQClcMIgArgTFchu2G0LaigFixjbKMt5wfTIXCJYjWzE8cCABl8J6mRjtSez
NnKYD/3/pJilk+itr87Pp7d+mk6thzbczrfW3m7W4cuJSBiGMR/U5jx8iyxZLIMhMptkZn0+ViHL
QjhYb2H2duyktWg7KkbrOJIAc+ygGAxbEIg73MLU77z1ue+ztGF31ZFQDDsAszjnr4Eg/Zfh/oIx
lNmj4ftN/nS8hCrFKdZ+8hlE90lzTvODFrxNt7a/j/I2Eh0Uzbb3qZ9lFYPtl10FQ0s+uYWzAjBg
tWB8zLim62G2febsqydTGQapD8oBkeqjaPRaEHky3CEO2gktmL/geYp0PWQQw/YMQyXzbREnpMQ4
whC4i0gsDRV6EIuVzIh4VTDhkqaiSVICSDSMQhG1UhCGf55+SdxbM7vpMFGmW5zmINqB8VIGt2DW
8q8JXRz3eBjBOWwgUkUSEj1Hqq8nUrH+02MJCOkuisT9VRuQcPbN+uFZ0rCKmqoAgPEa8Kh2lz2Z
YSAAOsjeSFJaKRDVEpXBkIzMgZB05CBowcl8P7UavhwhLJExn4LvDqYyhRHCZxCA9rEWdEnDBsUo
zZkNLX041BGoBIHDp1AEDh05BFpwJty7kwbJJrAPSXBC4naEjFWQsDFyzZSJkmflv5C7gXhEVMeF
nZ9FamXUXyFNierDUVTtYWNO5Rct2HfAs/LmSfe+6xAX0guB3RHvfLzcWDZGRulIs8eaAOMEItej
+yqd81XylGk9/Iyc2sPWnN5bEPhzD5e7/Ww9h+/re/fRanLmg+2RsUmARgXM47h6igQEvKtxLVLi
ajh5pv53ClcCSdEXUoCKfiYHVwvc7fcB6FfevhK+b6GA9ho5AIzqycAdNFcrD2l9cK/gzcYeDmwx
4VWd2Zuq5SlBJRlIkUjac9pvgUmMMcKMd4kGiu7j71Q++Dl1aB4B6uBbQbw0uRnBt8tKdqMePeqI
oWon4ZioFqdM99Fn5FQfNec034KY3PtgY82D5jSPIHRY5VlcEI8gaRzPzKSXOpRxWYLfHXVcECLN
s8dBTvVV8pSpPhqXU33UnFP9w+lP5m+TZoMSsecz7i0wa7EMDEReZTUvicyfBZ4DHMxwo4OGK0E9
epdVi1Os+WQc0XzSTDX/rQV3om+O7Y+fI9PEYGEjLrfJyJKwTA7evwpy4qPSE5kVoKAeAgo34+Iq
Im49qhmc3vnfK1wJKoWfSDEq/CGK2FkLTHvfx2u/Y8LLGF6nLqx9g1daWLCRSawiopRnfBM0/gSW
JvZygxcY7MK4VFF7xkG0ZDkVHV/FIKWGEmRSPaem0I7n47XtTJ7dxVsf+b4zWmFkQzgBQNTI6gcq
ZLviQBcMgjpEIYJsHqWokPKd/O14v4ombw25ipVPv4sgQLvpqrgwW3CCRCoY+s1uYMgzU1CuRcEG
drgepY5wjiUW4NUNd5CgwbcX1l8o2MGqxXoTmGR4MS5JL4Xl27AFsHgBeFgavM5yOLvBhAB+QFib
wkLz5L3Hig+zyngsnDQszU3XSrVEJVgkAykKSXtO/y0wen/bP46bNnqjChhY0RDxzoocweDHZxFQ
JbBphtVRo/MjsxxqiVOi/9RYCkGqK4dCC6ytD5YTWH6TTwtYW3GtxeMCGfZIwQfNcuZihZRXrBLm
BS1O+KshUDEIh4EEgUM7Vf/Dt9NvQg+g9t0H4zmrBY2jKpqQRVcTdmr/ukiTB3vsO1aD1wZUGwPy
uIixqxqKhZLYMIGHR1aBW0SUIk438r6sIU/JJEg+hE6CpD03CVpgV/k2RPyMN7GdzuWahYWsqyZC
fZp5pEGDPQ8MnSqCE8KLcWYxcirSQMH0LCgoJVpEn/cu0YohKfgVBJyCn8jBdHn6tfrnGOzPp67Z
/hej3G3wWcXqAjJjg46livgucDbBEZy6Rooa8lvgpMfNHw8AlsqXTM7ofl8tT/GsSMaRqZA0U/z/
agHd9F/24tF63I4TBZRt0/VXJ6uNybOqpaiDho2QMWVllW+ERyXi99WCQr515ClR/uFLqPoPHTkA
vp9+ASLO8O/o2bwKKFStiJ4tzeJ8+4pTf+38ndrqOr+0KFvPWo47D2PvucEND28DMDWClktDDTyY
XpXsfsfBKIscZRncdfCKqmDxIqdNPZmKN730WLLtpbvoauq1wAdheoEztps7d1AAEgnhiIiUWTVC
5v7JHDuIggEM4BBUYD9CKQRaDrVanGIEknFE+0kz1bzZgqt5ysLb1Mb1tyH7xn0KOVbCCpK0YGhv
P36aNnnDlQ3YhAxW7SmODsaekrrgYktCrQm4mBG4jQgwmQTC1BCneLIfBpLZfmin073XAmvQjeU2
+/jEnRbVrg0oODS7ZTWPUk8acyqIuP7Gqd1pi1yVMMV6j0YRpUeNVOM3Z6e/096znJ6G33TsSYcz
FrxaOGNhiybOfQ5THo89THXkDCMiL0zcSyu+nkzF6k+PJSCkuygUFy14313vvMluv0ZF4AZPWuTd
sHI2iGtk4e3Ua6mFTB4isnaQnY3bDmU/qydSMRLpsQSJdBdF4roFnv+EpKqpI/dvCq5g7oezZDJ2
3zx9QaWNSsy31lPTdTzgmUGIL5xjiHhhiSAkQQfxqoiQR2ywbiAeCY8D4hp7h1zFqyH3C8iSyPXT
dXHbhvzhA7dCUytD/ps/4s0i5vR2ekxqbAqB/w8zN8v9WDBoRBagPkhIB45v+7tUmfm3e0uGvuVT
izC8fP7jg2iEV8HjH8+E+Zpw0HnB4WacDBhba/+PD/D6I4qeFWk85rhtEQiFX8rczShMgdIfmsaq
N+Jt4bAN9o8PCAUA1ymyIcC9hiiO0FG9doOwCxGCCqsVIsqIwGQVjz4knwaa6N0kNPtEgsb/v+ME
izvXdvz1Hx803Pc+dJbRDzJBNWyqoS8WQToIdcbbnkf/k/UVkUL4eeG3lbHfTm38nb5r8uLideDO
h9PlQrsdBbvPcBqtTGkrTz7q/H7em3DOF20uPu3trWFutb3bmykv1764FC5eN4ZvBoInXs/3q97I
nv41kjzJXCiv/vnSNjf665DzdO1a2XIfdZ0b+iP/br5Tlb5ufMXjbNMbSbuRuXCm5mhvX+/Wy5mp
rmXB3CvcYyB5/mDiPIqBcPW63/Qdl/MvjN1I66tr1+3xr9pwvffFwcqVFv3t0vZNV5RGprHcznqy
FJjcjB/1VHGhmoojDrit/mJqwvq7aMym5/PRizkStAcXTmlzu/BXA3/l+Ka32416L7z8WZr85awM
c+RPNoO5tnlefdnLU6+3XruXK9EWP7rK7ELSt6MLv69sZwNBW5+vF8Gqv1P955Uy+7bz1ndb53Gr
BoIpSwNJUHwTlq/1YLp1BzCujMypJAx817iStnbQW29eZ71gK33cB+uNuV/M+4b4eiXJ+/PZZvHg
q6p9rq+lG3elDXxevphM+aX5+iLNe8Z2f7XmheVAnu2uJq6w6m32Ty+qa84MfWyPVlx/s1rLvSnv
mZu+4NuqaY8ml9ul+50hMp+PfsiOtjM3r/uZ6cv2lTcJRuZE2/4l69fgmeMH3ObBEfY//sVzvnzO
T3y952zM9W4xCNztD+FVWfReA++zu1zfebr6ai7Fu+3U356rq8VoYHDejcsPNH+0ulhNlyvTmS/M
9Wr5ev2w2PjrgSNs1r2dNu/vNO5+/+oFvZUZLEW/rwWK0Ntt3ampqdvvI3X59dUdXU+12agv8/tN
T1+/3juL/ceZrfrmK37QdDjp/tVzerq0vpkudgM+UKzp6CX4KHurK3unCGbgba4NfbvpLV+XW1Ob
cXfSK7BA2rY9WL5OzMWktzVGytVEmm3M+UK/HY3Wd5P99JPE2cbF62d37ygm59l2/9X2RNPeTvSL
tT17Wo50AMrPzZG9f+T0yefFjt/1g62i3fju4nGpqHNTmd45W3fW81faa3+y2i77jrKZ9F+96WAE
Gqeb1yn+uij4F1hyVyttYveChWv0RsZUN+fyvLeWto655V50cxI86COHH0xtrLv5VPlTGun/EjDb
LuwVr5l7bm7qwtISeMc1vdlTIFzudrPnV2+y6b3Ik2+e/hKYM8e+F6a+Yeq2xGG+6De2IS5MXR25
g8lWMQbTjfza82fThbkL7HNBmbPptA++rKf+R26uLXqivnV7y92DoGz9nme/yhd7fS6Y0+3FVMaq
n4uj/WDt8qK5mSr7/pa3n1aKPz1XAnttbl548ZzbqU+7zYt+bRh78Vr9a6fZ8s0m2L5eOYEzGAkb
8dNqLdmmuOeMc3fH9/ntSvrMu1fubMlfgGts11tMpf6C11Zf5Om5r9runeft3IG82c76riP0JP9V
uNkLzpeN5KwHynLm9Gbzudvzt9Ndb+0rX+TtyjP32AamnDs7X+2ke17dbS84Z6oMJqo+5HvbtSp9
DjZ7035ZGdcqN9i7ijNYLH+8rCejz85OuHmdzdRP4svaXOzl74qh8YPNOrjmuN3k2tU5c7ffbe9V
R/+281eLvuwqj/Z+r1zpystAkjml/yJu/7U0HPWa34+Ua2z5676my7OeMN1y174U6B8xYS+9zcy/
WW2N16vdTOgr/mLXf5Fkr78M5i8mb6zFvjKxr7gX7svSWLpX+42w+Gx4q/OpOJldiIvdhT6beH3n
BQIZ2ivf8/c/lJWwv1wKr/2F6kz7zmgWnK+2t547WpmKu5oN5v7LrMdN/Ul/uhRXvWXw8n3Fpq5j
rx6UHWdNJsu96eyd67XAmaq+DW5Gm9nShLmn53j74ONssR3w6tw7XynTZe9l5l/Ygnc/lc/XvLq5
4NzFjRt8UUavy3MAIvFubzEbjbeGJvQ2c+n/cXRm3XHqWhD+RawFYn4VUw/u9hBPyQvLTk4EaGAQ
CKFffyv38Zy4bRqkvau+2kBCp3hdaZwvrsi6tg7wE+WaTncSdOlpZNlVH/FUJnZSNA9sVrgp/Mzy
RWDBu7ap8VRldmWDfMUMylwHyyXNUblFHM9lzJMic93vhRGf+tZ97MOCAijHMuux33Z2Hm3c0Sjr
o6pb3DmMxpTGwRJTs2+6CMV41GT51Q+zKUYWHk2UbR9utB/HHOlqi/0Ji0YU25KVlswEWzoPC18z
Ua/H8uHvE85BPtfzwDbaqcGiYfnVFITvbE76a7vqQmRdfEPzu4+GTC+H+FbZLosuFfsdbxd42Xvv
InFpfRRhl8mAJnKh4feUhqzRLs6afZhxDJ63F2wm2zndxhNuK3ictzZ5Ahj604vKhDY9Z7jUqbfJ
m2zzL+0MKaKxzcvWV5R3A0pDRKZH2UMG9DN/n7X2Kcuj7jqH4UmP+1bkh9zK+NuQjRct9oZy5rjm
A/5LNvk0hM+BUZ8itWk9bPlV50tWxblAg0ABityhi23Y/aqV/EaISps4Hp+2dFpPYxuWesiOOkdM
XrTHUVkd22/ZuEGs3zxfkrK3Imq4kj9koMdmSKNmbh1D600OumQjp05rV4aEPUxmmc7jLw8L4LoH
pmChkI9zO8fFTPyTHQ9SbLl5jlomn7ZcN2kugobF0pXR0f3ejWFF4GX/4R2TbRGI7RJOE2mM2k6k
HdJmId3PdplMSSb7jP5m6RyurFLbioXpbx7Vhq/VnvkF050u28Sv0ZH1xQXowngh3IPW2MBzv5Qp
n8822P+bhk7Q7UjXVzeHL/u/LxT7rWwYW2yxjPrR7+PgptJ4pn7SfQ6bLscuqQVaCp3zuaeB6P66
NqXZLn4ZEjyYHj05VTmrpni85JMZbzJpS5sN2SUCfqKkC2yluRzKJRRdOZP2d+bJoxZbaq6tUnOh
95HVqvOLgJE/qHc/l9aPKi3HpVhaHVCSlCRdk7Jt59OsxDveaR2d53merik7LsG0b/d96NYmHKOV
+msYlDoaonJj+jPYUaPHnttCGpmUnnqZssyUNnTzufNZE/QiesqsWGjuZIuzMIRlbggpZrvjx/Uk
qkmRlXajHIp8C7uCC6y/cWHF1N93ExLKkzkqYs9/bPEUV7qOfKm8xJ03L6IHtzPW+SYrfhRBsj1x
x9lJ6bwMDISd/PfPW0T+Wi62c374p23QtRcpe45SKShuGbf12s1z2YZzhs7b6Uvg5aQejgS6waXU
zn5SzuIiQhPSNj5ejVmOmqXHUIxdcfTbgX5P/sognPEF56OO/Gdl86MimWRox74rueFfW2g9Gg2+
rNmwbbRPJlOlluw0YwtN9e5ORu68csM2oB6FZzs9iq2XjxBnCVVct4U/nJwK+IMNRT25RT/kzK/m
2PXYIMPND/uRGtF3T3sSF+lsedlHnb6OY1ZnkncXd/iisUuUVttMRjp36Vb4mzB1lh5VPB9okGb9
rVnMqPCCovfnmQ6R6Itg1gOd8IwP6q1dih+dCjH2kobuMGc3vR7o84VKT8QoXocKYtAutj7cLGjy
r8MIG/2dvf1p5+qBLcljPkoaG37X7fS9b5GoxFIm29fOU1dhi5+9sFuoTeNzm8sUl+szG26ub9tT
7++4xJ3CAmBjmfcorDosRdd3aAldKVD01qU9e3g1C93sl2utPMW9d3J4oFKlkCLRqN0rMbtfIujN
1b5Gx9yW0zB3VbbFz8kUVFPWzU3mIk7X/njeU2+nyVBq1g+XkcUv7FiPWndxdJm2LcF9Tfv3Mk5d
ERKx1+Gac2p8VQ2JFYWv7FL1q6FjKoOyXbOlnM36ueiO01CtpN6HtMjHuId6yTSFZTxZPZ06m529
PjIFOba83rskv/FGGdaWQk+2Gtj8pNTYPwVaJ0Uij7U0kMbSy9TFjkTTlQUH7Rh0aJ9BeI0ZufVM
Vp4WQ73arAqzaWlGvprCaa9/kDk7e108UNlx+CaxoSMTQlM84qrcOvW4xS6sfdNXqVvSIiBt1EyM
7+VCNGssVtwST0dh+qnwwyMv/XBihTP9UbSyu7vMPvR2zooQL7uji1m3Gxs4zZWrj9DXVZulWB3p
/GtpB0lbsbRFn+V3YjxSLGRaComlptLUPZjsYA0P5O84dRcrk4AOez9WWxMKLdFCW1lqdZTeOgWl
ObiiLPJ+9PH40TK+VX7uRuo2/j1oWx4xFpCfrGnBZVqFK2zYYOZmY8ubjH1Vs2wPaWZDTmf4gtKN
6VzCjvEpLVpzGgh5VBFnTasPqL8suKbSVLOb9xfn8oLEq6XrTIJiWKygIl8/liyTdE+6r20JoUmw
HKWavdMa9x28XxdVa7a+ytG351w9JYseT9Bfpe4C7AviraV8jWE6ysjF0J5Jfre2e56S3NFOLxk1
nrn3Xm36fK8kPD11x/w6COx7JS+xZR9kGfuCA8lWSQgPzDpLpS9kyX3x6EflDPlUZsRtzZpB3IZ5
DBebyVPQJk3CQ0032b/lU4crrsdiJ+kfL54V5KUpTXDkNBT8Z2rWsmXuR2eOz7UdGQ2m26Gm2iP8
AY+1ReF0r1HevmfDsRRbt77gNjC4Ow+Lx4SXIwkntN6c0Vbdcx5TlrQRVfH8oVlowSm8JtmHRm+B
KI5jbKulZMPE69hAZvPtR4/4sTD+7pfH1uVFKAdW7xn8Vy+vPOyiEmWpLTyRVxl64SDCi8hYh32a
BpQxz5UiTMsuOz7bbBlKonfoaxFjy2fVYcsQ945X8RG9y3x9T9IMOGIP3QWC8TxuoyrmzKejFxA6
jXlfymH8WgfPUqFsUubhObJyo9ngUWYkWkpg3yZ3hDQcCU6okR9Jxl9Qdj5389DtuU+D3XykcBj4
dn1+8k16GTP5G1sIhmvSMAxC0H+C/vT/nx6HvQXbwFLt/W0resIBHPpxumUG7U+kvSn0tuETqGcw
5yopBj5VZ7Pl8sHT+1xYPxcnz+Qwhn1OA9vBmPQWtWMfIA1dlhd6fI18GPIuS3dqW30DAqNDYOS9
7b0Vezb69Ld+OctR/wmyOaJyAATS+3Ta1dLVelXkFHHzA4WliU0UN/0xUd66+FlPK2/0Ai6Ve7Ia
I/wl9AJz/49Ic+dsP57WseRi8G5xxiu1M/sQbMPVG15Nm69VPwaKDqGOaWjwNVNvbNYhevQT2MFO
ZHE5MbPg89Gzn6tGLKEp103+SaNgK4K+v4wLKVcvtGW3r1C9rSpXOT+Ps1aXLl+fdWtU5Uv+HO7y
Kc/4WJEVZ2BHZxm6oK/2LWDVPKGIeRXgnTix+SjVvmqatmFGMz/8OfFcnjwot9qPxUY3kv83JWtY
uGAZC2sHVh2LCS65+dPzPLs7LzjFnLNqiG7aoAO6sP/VLkeJz7AHsakb3xy1pO+xfIZXCYdHdwbz
dHS3IBjubUzePJV6ZcfzN6dJsznno8JsEELQ0dtUcyCbInGoKf6Q5lSR4Ta0thSSsMJnwVhH+9Fg
j6xDgOJ4CFFMnnplKvhrzFy3K8QSHxsIyesCT+828xO7Q1Yumi87/oHLyC/EEks6ugAc7Ss9WtAo
PtcsWJNHzq+THSg3QVItQ/qekeW0zKLogtAA/jzCGpaxH1TdYUmRa0bH1hUqN6oQxMBPRNUYm+ew
baM6GrwRNe0cdaQrlhD1KBIZyFiWFpM6j/60lP1axaPs6RJs1Zjxct8LTfTLkGxwqisWp1tK06mH
wzs7ebTnCLzOLqZku1gKbw50SbLxNIYw4n303srpkgE8nlKuP/SaSwrlOp+YmoZCsi0tZN5BJwCB
DULGxcEGWHZfqH82moHD/Ws2geKAKdkzDGx3jyIglGhflzoZ2VPW9+Mdj3O5ik2Kx91bnsW0VkcS
JDfXCk0JFPQ1id3ZJ5O7BgtsDx9rtt/CXmbFvPFTEg+X4ICQxK9bit7FeyFxTNfN5ljK0jTrlvuF
bdO1iN2Gi9cv3xvXrrYZmpJIyVfaSvsjtl2hB+fKfp+jMkiiu1l5WE1LZKtdt7ZaB+WB7YXmIo/j
cRjkQEkv08KJdrwB2DKqgy5A6VCCWn//Suf2yajBqzXgLpCwXKkxPUQ5tEmqk69uVuZBrNfM5mtJ
3qdJJoVO7OO+zfgtcSixHIwsh4TAphxZexHpO/C2uZG4+5QESzQm3nMEc1UEkXwK0BZxnFkRg03X
A8HJ36IBhRi8hG+wt4dLTtxqVkYSK8Jwdsv822bdeFVH/g6ivNDVAL6JyStwcrtzT4LbmPgaa24p
Y/RBGqZTf5KBhEnRd4mHEVa9ay84TcljgKN0GyN1urC5Nq6HtVb7FypyfskPd+qNv1GihaocukQp
IrQrojPYj2i/ipmjDDOS18sQtqWaLZrroE9L2wERsqSnyrq0XnpmaBLjkiZcQzdjOd0nj107A8Zh
sTsamwVfo5EPDIdTYon9wIfbMo8YHMZ+ZIXAY2Dp4dm46pewSeTqfnla3v1F/pgT7t08JkBRl66I
882v3RC9mM6AAucmpbNsFh7nte/mBDxp3iqg42uaTvoeR/J1Xt/wFHskEal3HY3Xn3rZ8xK3Vp6U
bK8H3sxVBn2ylG2eUz6NEZ2YZJXjX4dZd8r7iZT9fPCCoAPTLp7qzGXu6gJW4wvpm+9DYOPms74Z
IFuqI912wNelMGE+3dpojStHLqEXHE+tDcojBIdMWnuJjesK4gi6GFxbkewZzfs2o57p3rNgRTgx
2vMu9PbUjhEc3RoXWo1POZRE0ZtoKpI1LkWSQU33W7ORI6aZYAONQ8Ay3SP9cHH7TKz/PD8v0baf
PbDCQdmYEl+50u0E59Nnl8kL/uR6f83gicUe/vUgdmTr9lsckV8kTWQ5uTJtTX5d/plWM+Pqz2N8
S1NhLsdivz07vwx4QHQpOw+iFM9+apbIezlWBtG5BH2RgPnUmnwqNWzlYSXoXmK7Sg5AIf+eEkTb
heuKqFei/Pzsh0+MWEiMkJxV5KEUWxC25cgLgede3kQQnfze8VIalVV2eCW4Qf/8FB+QwbBZj93S
vwjJrkascP6huQcwvcU0pZ9yMn816C2NhZhLwHQ0MdCB6Oj1OWQ8LJQnCArRMJSZWYHO+q4/BVPH
Shc5uEfnd5dFJX25496KCi668Pgw0FHoN5sGttjhbxcZ3pZ9e+nbntSEx3eytH0ZpXtSLNER/XN6
fj1xEdSEfCyWPy9mo204JZdMjL+ycIccmwAb0fdcveTZZRJtfwpXR+dx8B4SFoMg7TPqs1sLp5YG
Us6g9K3RKU5aEFWoiyNTLwtCmngnYRXkiIUmPZ9Q5f4TK7ma6NInpKNd3g6V66DcSBiZcucOkjDO
PgGhYAADTuWcpU2/+yviLtq5LmjyGV9Xl/N6JFXMl7DYwt88k94ZfydSIW+S/LIIBBy4saQH3c/V
KY7Ycpr34RcLhLmadLokEDToifnvQafiBM1zM3KdGpmMPfzIBPUnsNJFv98n0nFA4ayt8ynpKjIA
bnoBR/+feVdPCo0QodZNdeuVs346sz2fsSn8Ogp48J6vfzZf5jC87VKGjHq9yYosFm01GPbVe/Dy
CvzRjvQfUUsjQVfCQUIG6kPLwKPQvv9r3Z8h+K3H7zT7pY+f0Etc3hP2Ma8qLYYMFE7pCf1zwbHn
Hm+4+Eh5/7W0LCvD0A3QrTCxlgzxg++7D8WQGPRhUC/x8kcrRmgsc68cY+YodtrbmGN/+yKpDuOt
oLXBhK+OLT2GqFc6DOtFkofc+LzJ4B/YemWpPQUq+Uq1+T3F6peN161IN/KZuHCo/1t38rgdx3Ib
8hDphVKssF6XgIqZ6bQs08+gd/tzzj8nNYyFFzAwoUnYE+lVczAvvaRjXw1T0IK3k28XdjFF1Qsb
uYgGsv5XYP2l7vcUxsP+yVaIZpmE+4MY2glh6GLgDqawRjqC0r138mb7qdoO8oEVh461pCvNl+Hn
8AXMQxcdPzMS/Aa6w3mIfh3b8ME2Q/PBWtqh5wUWh2fa4JI4lp4dzggbR/GAclKMMAU/trmrVdr/
UEQOD7qb2WVburnImXcHQEf2wtgbEfx6+JFDgNL9nbtENbHeitHqGQdogrLznN+k8/rfuOiXkEd3
FY9vg1kTKvQxIXfMK4nZx0s4yxeh5g11hf0FH3+FNA7rUSGaySJUNmfyk96yED1guuE7PnsQyOVG
wlqqFJSaHSjCHq91ny/XNUHwBeLLeKR+M8SNI58erG3nSyyA/rI0A+t6NFMMgM+TKvR0UEBynXYz
QkREbRGtOaAE0MLm729rfqQ3PK9fVXD9kHr+uNxMHwFHeG1cGTfDf8bfQjiDMGc6roIjxlUSZS33
7MtqcTp2EhWJUNh3WhKEYt0BGljtMhOvCoz11erkZSX5Sf1DGqTb+8IDSrnipJSLXeIfHsjFFW9d
bYQ6jmLUfhnZKK9GjTZm+zim0fy15Tx9bgnbEarBmi2JEPdU+DeRvqo0Yjct+XJZnXrkXuafx268
mQ1ie4jRJatgM2VrZtq2YCLSohD+Amx5CEbZRGtAR/zWLeIPe/+e4AxusBaJWmvRTU3bye9uPygy
2XNngQkRGtlbqjXwT1ulw6cQ7xKUeCYv3RY+IDMox/AlAhROkMN5hG6zBGeYOrrGO807SJad0eFI
EVS+c/atQ+wjCN5/nXBCEhsgpZc7lctjq37uya/R45QpfscMRxMw/sPiopowObkFbBmN9OQ6cvEC
702Ge+HvvJi9gdSbj9xuaYFHg6NF5IW4nOKHOhrfUxPUZpif8DaYAzvNoZ3FJXr0T5Ulf3NlRsrT
5t//C5Ct78CKenzWqj+vYi03f751Vt/TfJ0LkJzmCB1SjP9WHx1QRDRrBd3Nn/xQiFpnpB/A9Ihw
8HhfOmT+s7Yd9TT5p0Nex/ApUXEzcZTPiP0+jr9zmOBM/NXqlwDQGnJMbLCxGc3nYB78Yyz9DmSX
cUbxBNWzAJQl3i81tp8xEaU+BoqwGqjsPQCexjhFZfkF0xG74cVgCfWmsOoyTJEoUaTAN1xlBd+7
wrU+CmlLsVQKLw4bnSKbyKqO/ybbZZKV7rIz1uuTPdj7kfVNnvXVMQ53PcEeekCRIJKs8gkuKUzO
8hEhrlzVp8p3uiJ8mQN19rUu0umgXCGxmf9usy239USIeT86rPGhPAYBu5FcECnV8UHeEccNcLOI
T5DzsG6pzUbKg/M6SW09Mr8YZ/vaEf4RxEwDqMkDvEXQI8DenYDu26fDfw7VRGV46li4NtO8UbCn
ctSoL/n+vAL2RPrngiSj67piCh+PcIYBbK9hdDQQIKhoAgwwqCN2bwmuHQxA8Jas2b9E58LJ1CzP
h3oGt38Kpzv3MLeAvHKar7l5DQkW8YqzOp5U+DPeJ7qrz2x+lulQbelSCm9u/Nk1W/KyL17hQ42k
OD6PdU087ZXrb2GSPXFEGjARNAd09KK29ANVjRuA7uzoqMZzwH+v0F7Y03UUf8X7QjeDQDj1f2wM
XwGUcL2YIK+84NNXBeaRAP73Uu/kztVUmEA8JIOjUa5oP7wh+qj6facBxiYS6VO3/v0XFSQg3CzW
1NfmDQIYSSQuR1joJT4lOb+Oh4TJnAvR3vbxpTfd7w2GBB963TdLe49fuVJXzJx05GcQ4ONIMrJq
DF5g4vZeUI4JpW7C5E23Pk8hzKNsbzJi0Q+NnviqWu/Vn/lyn1SWlU5zHJYltwlrZAuD/KxXIUqu
1VTJOV/OYjPHMwCYwXlfwzPn4mFI9v4e8bw/z4NpnPmWbUniXy37clL/HxK4bSqi/HwoBayCgYSp
8f2AToG4kgVKYt7bsQDxxuHauWs65z9AMSFRwIPIKh1Ev3prkW/5/HMEaip6Bo0dMx/FfY3BWLrs
2csZMLvDrFEy2mpqRwCOvKUeFkzib39TNzzuAOg1m2HHXTeW05wNlxnVZMNITTeyq34T1vzhwp3t
8hUqrPQ8K2U4/95MgHKDtUIXj6ExkTe1BNde6oluA8lKsbd1gnKLJoMGETpbTsFRD5Z/eRMi2TAG
HHRH1Q0R2Oz8KVrTtFLSgauzTLzzTraIdn0MoiqvMoWBGp7CbgOH4WWr3sRH5uKX5UgiTJuZh1yt
CPxWDoeS0iiBe/MQVlC/zdDUIwrLJNNG53nBeheWCEyoTsNnpHnnPQwLCy6Eh781nfHOvU0/bMow
b9B7yIzJzZPXBbJ397sTLOz3tHQ0yw+a8gBLyV5NO9Vbd1y2PC6Taf/WAMV20Ncjk096sf+ZC4LY
92nh74nUDUjeSHeMIViMBUAZyO7b5JC6Wx83CGNgNaOEsiW1Vbe92Sxr4pGdMIcBihxXa2AljUzw
gORdQWH+y4fyG4KCf/NPUHgW4RdpRJrVrCMlLivNUszCTB+bFmV62PPkeVC24hm6/B7APMTTd7Ri
aONIv+YJ+83KCGdxh4LrHHiU+rnKAUNjskyy4K7Z8DymQy3nIy7GbYNJzNW5C9e3yHW1i7G0sNGj
Q9f+EP7x5dfYj1/EJd/+Pz+6p4BJayUyGxVmjHXdtf6njTACkiZzKdlI28x7iNGDw7y9ph12xNxu
D1tvghvGJ5B7r/tMJxF9KC/7Mc/Bbe629SoWzGOM4qnnR964BSY61aiUHi7l5hdzH3zIZdFX0XVJ
McfVwcE/dxhuE7La14qgrPHPmB2FSsijFCJ4VxPoT/dKci+5GAG9SDaESJ1DSCdyg2sPI+aZIaPp
qGEGDOYuDKamBMhBnS9x1Y3oZbt60dtZkjMYZBH7DctcgbC1PPJnCwLocfc6+Bq/I9EvkRe+hy3p
LjPePvGg1HQTYT9Xw9xa6rXYJssQDyXuoBppx7E4wpL3qKriQYLf6Ig/Jj0mhPbjvAcpkv+o2Bdd
+hIjYfjb8/4RR1OZRbxp++E5PL5DohC4e7UVKQ1RKvZUQPnLvRaCUGuT87x86s++f/GXm9gnzHoW
SVjEoyu2BNFaXiDTOaYLbmepyfqRupM2ebnaGTNvQ5NhzIhtt8P8HLalZhBgIvVrEiNmHlxjgp+Z
NZjmgoL4dUAaLlGy04HYl9B3yBb88t9YmxZpsWW22YF+YSJbSM+yl1PysMkBqQQ7TocgOQJ6v9qT
FhlLK39vSCTEYkOYk0Rc5mnLqRsgCbX+8kj6Llq/aB2nywHd6q1suljE4FV0sLsSjCbKXpg2Ra7Y
q3D85o2jBzonsst48N8BBjKrcPaxVpL+rmb9c2qPpNhVfE+w3y5L6mUFmWNbSZuXcgsedjHccZvh
07HEL7kWr6x1zXKQW4oJIDU6BN9rfyXtnDTb8GvMxgvo508CpT3nTRLpJvKzIsLaynB9/ZXqxL1O
zi86LZpOPJEtPWEA6/bPfLZ3Pn6P+sHGRTCuNYYGwNLQez5FB61v2svRZ3WUrfVu15cRORmauQvS
H9H6NgQremlfepB6es9Pbf+6/BuMU3/9rX3kzFVB4pU8IYXkMK/BUY5gd8ZzlTMYXIxcc0yqSuYf
vrfccuR7axC9TeiqRy9vHLSsmHZIr/G37XUFwlnn2dNorp7JHnuFAY4BbH77nhAkQGXUrh3LwCHs
XCeMvX6uWHKCvSTekzK28eO19u2B6AuYw3Xoq+tpMgjy3nL/fxyd147jyBJEv4gAvXmlk20jqe28
EO226E3R8+vv0QXWYTGjaVFlMiNOpJQo62Qwo5DrmY0nKHfZtHJxvm1bFanDTs50KuCfzbjT2xsn
lS+LEid9CVVhhdShsxh3piJ2jnEXyg1ouHS/UlTINPcp8XmNxB9gvaaMpn5K/LZGRFnmcNiU0N6Q
IeS+mLtoZpFgfgYSzoDey4mXQoJaRnKMOihACKo5w+GgRJfOq+jOHcbSvfiCW657Y1+rxSF3Cp+y
NUhz+dxO5ZOwH1D68R/6s6vKPfRzlG72TmBXtuVhMp3b5HQBVGZkY9cmSG9VWmGLKLuh+8xWfEHw
0M7+qzItXpUpGGocs00taZyL7YhzFpVF8YBTZONSU5xWFnhOaf6VynLslyfqY1Sq+mwKL6Py8sI8
o3Xb1NXvE1pL/si2vZbeEo9z+9jkGmRwHmU1J+Om3YoxN2E2pi50Z4jKerD8LJVPeYpIm/1k3J2t
0YV9B+vgPeTbs4C59E3rYbDXqK8LdncZVYUXdPVdjDB2TjNHd1m6aE6p68XFNIWyHvb9PDx08n21
cH0muNq0uwud6VHbimhO5N7LLcOfrWwNdTGe8hGQvE1mXzWkdlYa+F0uzt+yoGRo88fScl8SQznT
aYTMsnxyvKgvgRB0caRSXSbsHNi4MnFePYw036I4TqXGj/lV6UBHhts8Fx7FqgtJ0rV+22uhB2OZ
ywS4SYRt/YzyvWdzkck8F5Lqop7/yyR8dUPLmzi5em76mu0mqQPqHLtuFVHf5xkvKf9MPf1pi+2q
eKy0TcOqbh0cj72Vu/+lbX/OMXLjVEnfEtOo4ZI/tk55mpLiY9OaA7hCsOQIBkpuHeell3uz7y7p
pJ7bFIudpS8mG89n6q897E0ksld7omkTjsKBvLpduGlHZWytmMGFa5CZKgSkXqHreQvAMJZnosau
V9yEhI30qndv+ueVH06KFwxrUniIf/OZ0zpeQRQ7l3u9DyyBiVPIjyJ3og57Uk/f+jUNAYAfYNDu
KJmjPI/4Dns91duoVOFM11GDwx4eKpTmpJenSvQvpYuuoMpGhkP3Y4xjdexnysY19fO+F7Rk3iHP
t+/JNDnxMnNEUswvxeb+psObtbWmv9jKdSuqQHG+WvXcNVCTGs7V+gvUz4o3772bEkqn2/EtRW96
jwjttv+0QokKs9ubWBC2zHHifhbHeC2rYmdtJY7DnMeN9zdnqcKpP1Bgao+OcJBj4yEpsOoEDx1c
FqPvAXFdwMx4e60oolVbdtrs3ApNfK/TqcgTdQ8jduzSLpQ5XWW5lDt9iss1e8IHwhCGdXRncd6S
1dln3vqsqMXqUz6JE3OdBM7pcRMarb3KEbbMe3cyd06fvEpPMcOCVzZr2jM1VR4MoJpRsatdwxGB
ram/cN5+iCWh7kk0FNNZeW4HujILCmsYzICSCKUkPc3NcKrrTfe7WV5SYRV+3rYPtBgHvWqunZlC
NPSL3/fVvnLVT8UwaZu1n3Lgwk/GFHxdfqh3/aRcYsLKJzftn7LC2KLlMavngxD6bRnXfaquO6Nr
46yBCNh0GKfsBPbsd6MROjA28FKf9dq9z10ZiWFUQ8VZQ2tpX8atPhgGa8zQfuQw7JzBeOVvKp+x
jjVhR5iNIZ7escfZ8TUduKWxG9hLp/vW56k8gcReB0+N3JbyJkkPrpr92/i2U3/NrRdq5rO9/bp2
loSuIp/I9DxpRWL6RG6e+Vh3dq6G2TadNwDQuMDBUNdO8FsHrmMDT2leGvUJ5/ykWXVg5d5Zpu3n
lG4r+Ep7QjJ5EWmJOOo8DZVGEMV+atvpVMMYN+Zdfm1xKXDmvK6gWD7MCgDIMniXbSZ6M5vXrPiG
BwhzZ0G2FMWvv+nDrjZhP5sxRBOKqbIfwYIhtXrjJFxOV8uaSvBw5WRPxqWqmrNuebs8+y1aGTVY
BVJ9W8Gkp0EPHJ2Pn4ZRTUPdtKPRbG+NKq9bOz8uWMwmjfPgJVe703ywUFJE4SLGeDDr0MyWfe5V
QadpQdklV4NibGm3oyK/gaSm6cWzq2Cz51jqLt0FZWNhfblVCmEBNLgOgbHxAK13AwWoQhA2FIG3
3/vt9GCM57wtA8MWoZcK3zGyU6Okx95kQ/JbjjAUPaVl8joJ9dET867n+ij0s+tg4gWFkvhdZh16
TN3WWA7UM8/GapwHk/Uq1SHOCiQ9FKVcRmPV7tyEP9TJnoSOJNjI3TD1kZyNl9ZwQQrMawpJni7q
IUtfc4i4gNNgcI4ZlUirQiQQeErq/7rBetxQg9Z7GWmb1xq9KtK25pCtb2VmHsSgObu1tvam9r0l
JFPWGS3OcvtjXnNapbEQph3XhnVS9PRlKvs7VopFWU/pSwl07oskuyiiWcP8orrFZ05dMKXNTZ+H
D23Mzpq9NXE7buVlW4lBLMl1xW4R6rZ3E+9FFEqYOMgKK8hsaqqRuCULgFKO9WKu8m3F8o1yjP1E
OcnxRx2UOJk+AI5iD+dAS5Vdk7ixvczBWHM/2X1YZf1ulKSaoH+3bfhyqq7yIRuP7GpEnqzd00uf
7HyKQdGGsHPFqUbRc4R+XE0rOSXL2vh2O3x4gx1nYIZ9Ze3QFIbdwC+ZJHXHYMSzNy4f5egexyG5
L8YanHyhbuOrTA+taieItNVRWV63u2Ta/3gEXDw6IdvNz0kJ+tcWp6qyrp2XHqe+vKZv6ZSdvOS9
XRr6MxIugrDVotX31nempZ71n8EDXyCadZCb3fr17EWjlpKE4r+prklXbdbozwlLyjuZHsBkmLRR
u6wPlJkdYDUwGr6fE9ejooTCcV9ZI0XybGpUBy3MVpRYQzQqnuI7zMwgCoEgaemHQdN2dVbfAxQZ
utwmIs/pbk5618IKeMjpd17NwEzK7bRa3rHPJxbwaBzHzfleXfFTtXloKBWEJjfeoNttpIGfwM9S
OUL+bRNGyhJ5ZfrgNRhKrmUi3nK4u86ZZ4K/kdyWRrMCQxtDE4KnKNIPTYdQ3Oyyp1YGZS+3nba0
Bd1yMR7S0n6kpoMpswNw26DW5L6qsrsYwjJU6sAQEEq6OUaOJpbIabtQJ5oSGQbdHuZvOG7D0Rrs
5eq23auTLa+FCx6RbREVQkqfCg2f9CV9W7t1UWJuLwlgpWMvob6AADIU45vz43XKCV+1/xbbjaaE
5qvq4yxPd1k6By06UUM8MFiV8hsMXoVHiw1XiZzRoRHOWy6ZHifaTX8lJCBu22fdNE+WNYZuIsCz
U7bJSjHuPdVYzfrcIpRRp7SmfjZs75ooYu9Uu0Xc0mNVFUev9B56k4AT5WSiD5fVQj0zLB8Z5rW1
9ce1eOmd+ZYMiP1y8bWGUn9Kgmlu43VQTxo28Nplr+38Kp2wtZeDcK3n2RKxV+dvrrJWWFju3lT6
syy1p3HRngpqjd5IHazfLnY5jxzxbZkPaaPRpP7lbhZkpdwt+l9RHVcIbtvFVTexTuZXBUxAYjvN
5RTYJh0rIAGdvV2qQaZkiELIU/WWRZlXmEGuSthc4yU35GuhV59J5Z11vBm10R8KE4x77LAp0q6I
3Hx87FaNEFLyJsqrPTsHpyhCLsxD2ie/TQ7q4GihMeKPGcWN7h8gJ3+ZlX70m6xcAmUiJYHnsqs6
CeukPmi9vSsICk2XVHGPXb78+e4TgVE4sNV+V5CHZtl4GJZ3vN46K46cUcuap1419gl9WGM1L6rZ
Htc+2y+ddbO1YuflkJqpIUhIdBtAt70fBgfdomvEnaSpwpIAHYM0T7m7JH6tfTNeC+q5BCZKhyYe
tCy0qircLPOsuflJVBrRqepNzAgUql484u+/o5me7d76qvrhzsBHw6BeE7WK5hQJlY6bA2evDSVe
qt0Dq5QirFB8uFMj0PCYVvdBJJKrE6LMcH5SjfZyqYubmiS7Ul8OpIv2FrVOr3w5GauJg4kF/zQ7
/XG0kXhnrAq2hla/oTKy8MuXrBOU/UkaGbQTgs5ssaZY6x2k3s8yXb8LudM3jVOuS38Qbg69UT5Q
/v8nE3qALK0sv7yLskPy0mvNZeqGQGn7/6Z8e2D4zHUFHgTK2LW68rJQWoy5slPbjEunOenLFlTa
pyEIDHVudsi1+ihyk+pcTPuEgSpAmt03RPAXoEZsScw9iziAktHsKpNxRTnRZXsUWfmvL+fNH4vu
thRcZhXWYDHXf2IsPpK2/DPd5j93kZ9mQmyx7x0iGBzlvXjMZ2yQ/pqmG74SBldG7LASqPfEPXQy
SXfpvNL2Y4YwmzbvlaUcs3KGn+VzQu6taosmQLf8OVf2CnmCMK+1nWJnAA49u4ZvZ3scxPzfmtjf
BlZSP91B6ka9KfAXckB4KZKz6egfiTn2yOLrZ1Y05xUDcM7ksSYeR2CYBw/Hng/hZhh+xnVDyDuY
uWFyhLfUChbvvWqWIxk/Mro0v+VGC1uop0S3oN00h+SYnl6cO8ALeyl5xgxlOk1gLUI47CtEaeyE
hgjj+lJS8aXNIZm4e8Sv7uAON0fJ6TBnXxsSaK9QosPkCV+tSjVs3KH1dWn8OjayuqVWdWjfPK1V
w9mQgWNwxFLEyr4I4f7P6AJvyIKBnKgXdUF0TA8mF3lQaeJZ7b86A+7N21dC8ZWy3KuIJk2rXJzZ
DXM333XlGmEfXQuneoXfuBWNGtcrMbO5hluv4wavTZoDrbTjhm3TXWVRXDRlfS8OrmyHYOy7h3zJ
D5nzQ7ry2JrJtTXTMtLvllLDbS2UGwTMfmuIkKXplEar1YHJy52T6J9dyppCYdhbqxGBEBa+Vlmn
ztlbTftDauWR3Bq0Stl+0VfdGm9sokHci2qrD6SX/Egp9nmbXLbxtwcvCOfa0yisUa68jp1Jssur
vdc+mx7WtAyWqakCUs/wsVnyC0scaOP26RTJV4+sZrVYP1DjF7LJkqx3Qs7HNEC4DOOBUNM5W90/
B9mCnCbgrJ14J6d+q6mGO2/ZdZYngsrt3no7R8HLA919bdXPMTXuThibk6UsnGbfe/qHbluw6li3
SlFHg7Vc0tl6IiB/LDwwmLUO5IjRZqJYiCGNNHd9TcaomnRsZEIvm9m8LhZYXa+nmS8yCwS3I76z
JRhTi/uiU/mQU3c+OoyLsmIr2tn/T9PfYf2pvQpMv3v2uvbAZfWl506cFiVFaPPoZnUEKHHoKiDI
Vuwp3aSmAKuNryTMrq2DXmOU69Ht3VdhvCZK/uRtTuVXcM4DLqHVfLstHhj4Z6Vv9BZa7KDlUEnP
8dKdvXK+mVoaTm6zqytux3IOK9kFI/xvrScvGb0G0eKbmw8PRNqJqPRsAwMWSyqxGJQEhgvcV1PP
myEeZQnrqGQUR4StjUumU5qZLYpw4udEYoUJnk++dl8pxbG2c4NYSfFPVf5lSNedVe0y4wtv77TM
c+iiewAfHUuPFKoweeDyYkuwJ8N5updhpup3kOKes70jLEuJwL3lhzHlKa7VMaHmbVUX8ddSo5KT
LXPqxzbFp3PH/jtT0iA1HLyU/iXjk+3VNLBb++a4vEK2niv9rdtu5CECFRtRWmAQivIidN60Zf7i
X/p85m5MlJboYdUHlKG4GyVAth6n0gzUzPWJmRCMG0DLSxXnO8Pa5lTqxjzgu9VvivHRGvpLw8kG
FBN25F/KEulWX/NDut3lUQC9aozX0v0cPJ50PV5Jh8dNWoVJroiwFnmYlUR+hseyLlFkcoxJfJ/N
M1Gm1/aijm00k+dOUZ6TkUq07YvAcssuyF7KOT9oOr19s74Q7fweajueAXfzJXvatOHSiCN3Lkp9
9ayi9tjmBKGwRMJywX88VHS4OI35FF566AgkJqAG1tazlhzY+dFX46Kq3izCI1h/SD3Jg0I+oc8q
MtFktM3+ODfeddIu/fZsWvp+Ho2TDkelPIzeb1kpgVw8yjMZO/cRBQrKAHCFIQF8SwLLq4sxKne2
1hEodr6kbnBhXLJWvvJ1JB/jhkJsJ+Ouaz/TMvHXO5xqtiP653xmgsCR+qQIy9zZ50v5YiBjj/Z0
HZOj1jxblX61BiPi611DeUfEUyL1OgylzufsbvFYjY+LhHqwHhXDPjCA5AebOa4GJHZKchNwxKzK
Y9ZNz11LO7Qx4aJljoP8GwZU4xwjo2rXc260sXn3UEvxUptw9TN5bppyY9FHX0NeC1bV2WHSfTWq
7Sv0aHy/xJkK4ZYRivTRML9cCmgNo7PPPrZKC8YWvXdchHcHib8AIDU6tWAepkew3DQocxvFlJzF
qoRdWsc5tZWmYkKsU1SXTXhPlvV9el5VW92ZVkqjZ2ZIZuK6jc5DuVQvzap8aiamvJxPSaK9KLSg
nnjMtupQ1KTx1p9Rmh+9ZZ0XCLlcuBjohfXW6Rz7pWSMBp4I6b4d185+dAHj7eRU20fRvrZcFWMi
8SXqsHEwuXXjNE1DMPQKIUZzL1cAynX2Xo0h47TtTiulRtoYEXGPva3EmQoOkqx5LABV9Oosi+6/
zlTePQMXpqBQEfPRNrf9SOtViCr1M8qdVcoHDutgcJHsi2QINW99HZL0n1mtzy36hcKmSfXqqeRC
bHrlUHgt/tl0SJMJEZr6qZ1LLIfEvuiImYlAW80bhKpum2aoDWWITLdMEDFgZBbV3Qld3y8kVuh1
SbFry34GbCgz+zJPl1oj7FH0HgJpeZYcjEZPRL4kYQQOa84sw3p9TpXyizTlx7amDA64vzW0orXe
WFG2+c8eK+LMu6pZ/aXEcRviHEd2bTX0cFE/9Ipydk3ha8anFB9eRy2TV1+efp8CMZ7k2oaZqu86
JGrOqO27trWntffipYpAu4NGOyfzFFfInaVe+pnt/kqVTCyJttSvXe2S9RsgfY+sIsd9Ypex7pRp
4OQayYLOe2SJTBwEPR698c9QVCNIWiiCPN0n6oRdVFgYxVYWFdjq4kbXEMuSOrdJntVJ2ae0roXQ
KBg191am1U7JGa4zuVzr93EhyopK1aMlvVdLfhkSEvPQRoQbWtLpev+D5rn5631cDs7v/QCuzOrB
VXYjArCSmg/tMhyJnxzhS/cu+EBajizh7jlx/+DWEMDLkNAORaXrrxRX7uBnIwE2M8ReHfDyVvU/
bYXqT7KzHEw2g0ffL/aq9u6aC0Eb+Kl8h5QLWQQcVQZJihtf3IFM8bwgs3egA770jLe8s0MqMEu+
pbz01pzz8qdKXp18j73xl1Ey1UVzU6l7s2w7iKre5Uv1pG7P+dofiyn9VRQjADgN5nH4EKY8kvDU
V4iYurYYS6JSk9wBw1p9YyTIc9F4j0WRh4vZvrrdGnRcgooCWi70f2KVEXv+PBptZGefoj8u5DwT
rria5DAxnDS3gmp9cSiVKvQjVPxph01CCTj5KwmOqVGCa0beHc4tQOCIvKk42osdZJV5GgSWQt8f
V6hpd6oPmcZmwu5Kkr+yGnfeWIFL/apkmipxdeR/C9KpVWZ+Tpje0o6Fu11cb3pWZaTbzV4k/3nj
yDXroE1z9/axMX3N+ZfjFZFkW6G5CFuAahGVyDVe72ZOn8qqBEL2+44TRjb/jFJl8M9VS7tXu7jX
m9aTUhDkK/Z5Lxk5Af6olexQ0/Jo7ryDAU3ip7P62GcqKHMV1Spnl1k683O+kJU20uo4OXWIm3Xu
XTNy6ilUJRG27JGHyCAHmCPvHwbGY7W8qcWD4EpW7pFgdoZd3BQAodmc6UxQsIyJsVRTxIiCfT6/
3E/BzPGDVFkDQ8kvTvnLBU+IYtn26/xf1dQ7Bat3qv7r9AU+oA2Xpngx2mcnJ9H6X4bfqRsLtMqp
qa8DrXeufrv2nlEHQWreBqveaZ70uRspYF7s5JIDmHM7BVrehHb6OpvoQusTNbeOEys7EUtuIbBY
XSIPwDIasiriclapjlJyL1PdfwMXforR5ldKd6dn9o37JhguvYV/nuXk5st2fc/r6T++n9Xxia2M
IeNPysBFtdgb5Q+dlyiCiUwFagRcKz7bMPzTp9x6nRf3kakFu4lI29mZCQ/Oo/qYNs2lGxvb90T3
IafUDoVVuW9Tt/5qnVjAjEmJJZkX2hpZNkbbHFzrqRit5EYiYySHwbPVVfNzK7e/nEEzqTLwggrV
WE9KCeUx3claB+tw6iaq2by2m2lIO1Z5qHXNPiwIZAgq049KyNy3V7XfO82VeULtc1W+4LavMRYl
wGwn1b3e9hWzFV4tDtc1+Z45AJla0Tg/aNPN9k9Oe6X704uXpjrM4NeV96oDKa417XBSxXwjd6Ah
XySe49fqf6X+Ma51jFomVRqmOrC9g7QZG1bETB2x2q+Ng3/CVlkhaKkjWZB95DBKZ4sBqLCEB9DM
xgRs5LEL+ySsD9KJbr7XcyZxdE828yUSRMjmMrOaFUM5rJYba/quxSDgECrbgGEoQTrAODUxYV4K
pYucUQefehr7zvqDKTZzrHti4fb0CinqwbkyYkIvtmCDkTBfawJ+dnKQNYOVBJMg5qi34c/lXw4e
km1yR3g0sLz/pDLGHWMPCpi5qsXK6lm3f0stwvsMM3tvpuxyNZYONS4cnITMvne0guMYzGfx/vL5
QU9fh5FSJzu26e8gn5XODU33e5mjfLoVqMFkSo5IRrkHBKgxFMBN+NleEnnqkpIZBmbQbNd2NAAU
VASYk5gPLudvJY+kV8K5f8gJ2Yxr5w+P4/acTn+ddvL+ppWGVzuyUwIlPzTtR9VKEKzsXOPkNX1+
GuTjhPaTjO81GJq++mo+cYoy0qiL64m9hRRJr+53TFNI1HcG4vlO+ynJciprWJVnj7LbzLp4QLe3
0ilEbAnuLIGGU23T6jb2te3QN0DHpa+i+evisUwex9YLPe2TkQcMhfEFOx6njIyhOwJp07ToOUxQ
Gwxf/185iBnJTLJQbXZaRdXg3gPle7ubYLsMvxkiJ2tCAp0zUufQEJzXrrb1T/RuOJs7j9ljW8E+
4ELyticaCcbktcbZ1namfSluJmnETgLoUIBs+ZEBR2QTNu78IB/zg8ItjXnoET4mfIVHzrQcPEa4
LgvO76huhL15NBXRmpX0dr/BHnhVqOd66PBoiubDvgd4kxdvQfxFSBPUo3nz3ugL+Pm/0iDdQJko
00vqnGu1Pzs9PVzHWakE6fQ58JRNLimdQ6rl3zNZvdG5CIuka8OkL8cf1f7gAhPV7TuYH5qLOzxO
EOSV9QUpkKjcEB1V58wksYyULwGPghkQc7fTUfSzOc7sXUIV2Zn7vsVwgoGhSWT0GhE7m8VwGebX
hMEEkjlqVftbN+OhJGYwW/9kdoR72c9Wvhdb728dsAngKDwME1AEE0qyuMb9vC8YM3RtpOJmz/eg
M3KDP9f6cnhqrZ6H7fqlSt7Udq2l6TPOQPbjfjRfJ+7kJWfNTP+BaUKagOBiMuED1RxXORapPcFa
41Tq2KjGWDCOhRGIKyOKhqMzMXIRH39bAKsy+PI1ci3aa04Spj3C+NEnYjCvVGmEinRE6TQlHQHd
5jUvTVq/SO2+romVWjVFiFaowVSD/+HWsK9VfoRCealTRgrNosBgd1PEK338HhSbgSDr9jzrCIZN
uKFftpg77dj4in6zmOeFHRFT3mUy8pKWHEqX1ExIArasRsNkpBNRnbqQYePJuxKJ4JqkIAZmuoxx
PtxnbayVsevygkgUbxSXIFTKw1xnyq4T4tnM6lDOqhcuSD6pqOsIHnt+Z5Ylgc/+pylb6nala8Om
sLLHbFTfklvSGiPWRq6+iaKH+svLl5E262Q5082ARp4ZOXgfppLbKJc2Di/ULHCAJWcK1vfCSiGC
Ne69HOEI0Rmee9oUBvudtfypnkygfGdn8MGOeHD0fEhFbbC6S8TUqsOGYcVhAgo5ndLy0k4fI0HG
RH80ml+Scb54GJM3SPSjmhbMQekPCSqOARvGVRe5JiqsRmxQtap3Q2MySOWkxfn//zAweotl0k4m
DZyGS+4Z5I/VxvyvaOY+rG0IYaHKlMmG2reYxRRbHRaSSJiAZM3eVbUtqvtM/nq0fP5Y9+Gi6dPl
Xp5hD+xyMamBMTA5Q+mYVqJ7AK9Fk8VGlz47RkFVnn8WNpxFaxJ0JHxHgnk0Ipbx+FB5KEiOVMx/
OdOrZEbF44TFQhxENFt7k3WCycPN4ZB7Ghyks+e1xTBSJRtwQN10VtICKmOlnHs0oVs5LPpqDebG
YrDhRNxxq9/TLfmYh/XcVPrvzPJ9U8huMkVO7Fa7zE5K2z7nRW++O91cRaZSnJmORDWwm1lPOYAP
mX/GEt5HWq5bCep8HEdiQSrJrT7sQbXYw56xngpTQ3jjRG7Sh2HrbkxPfe6oyy2Tz248aypD2iBJ
1dT9YPiNRkxHCzalGoPEsm7/YW09qttV1sVDXQmX2Y7995qc7G75N6xT3JXJJTXGh9ris+xKzEYH
t9D1/iB3Bl8A2zWFce6M1L6POXkqLfONwOilo7EzORrmhhmV2sNExTDwpiz08x4SYIHAJkuiMvkt
VefPZeq/dSsHlR2CVVcDk6gHwWhwBZwYFquo5pM+Wbc6NZj6+NUDVXYd/3vi4kcp7JU/aY6XiR57
ISs+kHivuTG4p1GN/6r8S2muq3rNhsdEZnGp2lxk4qC1L7XzPUIYdm5zKNUpXusDOQdD3DpCDST+
QivNGS+oB331oBV4E3DUrQDEajCJwDbbsDVy3+MNdVZxybikSU4x8eK1RFv0VgQ9FX8qBUkcAIx2
1HgNh/wdenfrj7lH/R/GN0P5W8z3TfBDMQDJVj8GcMy8NmluftnlxyY1wNXq3VtFb7MW2k6SJrFk
9lqtMl7zOZ6S37roomqgVlmLPL7X/WmciD7OU+vQcdvV5fpoMDLBb2YjNkvrK8+uhkYPyv0oICD1
FoKhQB4fi22/cK3OK6HalUFETCjp1uFYqmokebLb4uzGEjdtU63PzFmu9dLuNRPCqrOSn2aoj8U4
veSO5XfyAUMznGCXWjd/a/ST1qGC0ieYmRoueI4dMF/3uSafsqk/J3UJHKW6yYRJNS4mH+EeVKKw
vlSk5UtDBF6RBRtCaGva14l2HM+UGbSXrWdaXDF0x4QAqtTeslx+ZBbzuezVHzi8HcZidN9eJcJG
r5+6xj4yxyZoCjpOClYF2cvISBG7I4rCRNHgQDALssJACLOD6D7FIjukyvSUF8zBW0M1obnQzUeJ
mGViy5skPF3xaPccXdoc1QWp2jGUQnlLcD70rt03NMQpA6g82wkdeIpRQVqg3VNR7yClS2bsMDj5
ITMvVt3vNg3PaQxL/lLSp9nLmK0bj7XCUmHcbU+mrx8oqLTPicRc08//o+7MeiNZzvT8VwxfTx7k
GpEBjAdwsfZisbg0ySZvEt1cMnJfI7df76d0RhppbAv2hS8MCZB4uvuwmlUZ8S3v+7x4O3ZBz7AJ
pGbH3e4Gw/vgzzfpDj4F1/awzpWE4Etf4kY4hZHvlsJ/yXgDStrYoL0Ck1j5WurGWmakvcMus9Oz
RxNOm2TFYl0U7WZouxdKfGVpfiSnwu34WPXH6/49HVhCuoyfh4FKIY9wJ3RgZfDBLJ/z/MU285jZ
EcqPs+0M++T7W6cef5iboHuGQbDRBQv2yrstkJLW/klbLjRdPmzISPKh3uj4MzDjZi6ZjEGlmtNn
zv9VF8ZnlOJvffo05pQg6BjxftxH9CzCne4N0wE/Ew/wXjeWxnYnIszp1OtzxdIVRUbL7WgiC20I
21I3e7vKnoztHISMNpNV30ZpeX+1T2bRQw3hseIsG1vngIR2HS6gnuxfZTbzfRHp2tbyIxk4Dpbx
CJrvp0MplFpoJjzWmbbcNm6xK5WFpbx7nCDMcac0k1oxbmJM0rHg8jQzO/t0VUnb+vcERUAM9Da6
eQjBZAwzsB7vocIYgEfhsANAuFaT+dBl+3QtrRwEJzc6MocG/42yDOrwOl6hul+7rjhOmP9LUABW
enKR6/ZxeOBw4XMDMNGK+NMFz/9wgqFz7niGS1iEUp+qAHEQZJQq9A9FE+wC9Mz0mK1pvy0Eg2nf
nTLXeeroBeboHJeXEJLrZOe/6qXc+p+Tvvhdfwgnc1eWsA6xJ2EkHXni4Gqws0EX5s4HO7Ae/WE6
sWe77TBX5F0DUcxdeVHaU3lXh3Lcc2ldpONfepuG1gAgnZ68BTxCNoRfmiY2Ma8iaDkrsy1sqGd8
FPsEoUTfbScGowFNpFCfll/De2JzaT0y0yuVty3d+jkd5/34UXlyJzEAYcM9CFfxo87mfSfARMr2
zShmMQvbmpfJ3it6ksJvTtqpoHF426R9SKfwNZ2rc+OplX99f+Ai++ExCF8iysrJWS7y6pS57nR4
PELmW2xNSqu/WOG4zsOfutr5y1c+F9uBbYXQQBjS4is15Q+PD7+Fu4EHj1L9YNtQUtBGaxA32dzt
ZntBQ22OTo9Aq7c+YKreA1TqLf1kZRjC/PHoGDQ0YDCdIdkPPqLaIb/rc7F3WEbHyFYxgJwr5pSi
QpXL1jvl59NsPW390CMAomDYDb6LHQxLkJ8jy9c3TnlfGGaGXb7FgsSeCz7C0eES8L7i8YqXWHm0
5sKKNln6jIcw9OQ+qyEU4VGRkf6hRrXrhuZuqD/ClkmW5tGnPWjg7QzZwWX+FVPRev1jXzcX4M10
o2YjOpgojrPKvflSOOnPYbm0DOor96s1z5kW8Gqyqw6BM3Xn6vrY+z3cuBqNwoRAlvsaPa+d1fuS
viSr48+4pLKm+FHF8hovd7Kwv4J2C/h6lycL6rCXYPABlqNY/o1AA4BQdL/kBtxz9JlCP6nat5L4
WrZv2JM1esQhKS8aPumJCf2+j4ubtEF3v6WRKvFAJ/XL6DwAlwKwyroG9ZEbv8n52nDFG/Hbyvqd
AfpjoyuLc7MLEr63807J995Qo2N8xOADPRzvY8mos2AeyhybnR9X0V21MPS15hXKvcLvGW6/Zz5s
veLdrfCVpvLVlpA0559t9NWVzrqncY76vep+Z/W0swxFtW0/UqU6LJrgcB+keEWotW0r1vwKDTFl
b5XdVu3DIvNHSzyNofXLEvf5ZDYs7lexQRgjv7MyuIVUs8JdWTfxrxKZrGvSjV1bwIQBa1vjauaQ
ipZvl2t+yg/BhHYHaA/l9q7xv2dt4Tq1DgIbXeE+e9UPgJVQ/CyUsBF4Rpa1oB1hEiEvrA4DfSjc
NdTn6fa6nh9wgqjm7mpzE46z8TjMNNrlvCi34QyPrkt/aRcafTE+FnF6E0iERSwgrHobjawUZux1
4qkrud3Cey8PHq6+pbJBksrOfQIJYVfdNkiaPRiY4/QV1YAqDeCNZOrWMZYEE7RrGxndimUk3Bl/
i5TrkMU2o77xIwGUQa+HF7lVGcpCEOUQBffpcLb9Q/vMosWiAM33wwOvNFrs03Q34QqW6X2SPyAE
R35qNQHjmJdIX9IBEN6nzcQt3jKzHdUPPVyWZTdmt4nG77aW76q6wrjeKoR5pmXv6TYbq+WkO0Iv
PHicNOLbndTWZ7/uQ/DvuLHC+XZwzI0AsTx0fLYuOrku69WTKBlITdkt28u5TU+Nr3bg905hxzwp
+EQOwIcH/b2iPLC81dAylOzEA88U9fHAc6V3pAswoOku/vBdWjaqjbPPnQYTi97De9aOHlZjeyFS
oY+7k+RCbyassuONa116XW+n3roLT2n/LIB4ZO5zzFxzLuQBrb4sjgAX12nhsDo6tawcC1ai4V3P
d5/a6cP2CmsXaLe7VNN7EcM5s6b4DplEubZAlQnTqlU/pqdhbt1jok3K+0OXUiLHg95F1S4RJMx5
sLFRsAzz3L/EvBK8tYznIUPNZj0wGoIThI4jSwt374zlD6nQDttNsl6ytrwscWc/oKpbR0sLewPL
zSZIa7WJMwdSoh/6rGSZj3QOtKsMl/g6RFKAfuXGUuVGdSi4izzA7w8bawa89WzXOzyvPQBwToQu
lO5xcuI7I8CPTVDaOLItP1nruPnVo7xj8178dJ1o2XbBAbZOso20981O6JcxZXouoVJz4MdHGzz6
bQRJkeWdomsEuI664ZgA+Dr14NOQiNf1WVtBQQ5Fl7PWoc31oiF+DfwBFiBcot1fvuwkyLFE1ShD
r7+KN2DvpLP3SHZD8QNdu6Cy7xDPfKQVWgBnSOcL6CdxynofTbRV8vwEzMGCa2SH7MuHjD7lgC/G
Do/aqcUlzKBx9f2SbstgQawsKme99Eu4q2bFBKMMgxMj4M/En6HHeeG7Q0oD5dUYbmzPtk5drYEg
Zkt805BGAV/MSWGhNMHvsc3tU89q6aQq810Cytx2xi7WxkkRjy4jLk9oTbi/1LRva7qI2V26/Tiz
y5vUEOyVLO7VNDd80wBGaRhH2yEAyW8aFCku6kZ1hQIMQ92gum2zk+jSGqdDLZm8eNYxN8biLzg8
tN5UbYtuWCcawKO+zubsELRq3s/uMc5LsW/B0WWFJU4S78JsICdXMjgVyGT5GHb3TakrzL74J6lH
Qc8k4wXocHjsW6bfkT0l1B6uvyt0nNzq5C4YF+dUmZckFPUtCEbXJKhmPM/gb2VO5pRAsaWTMHeI
FqRvpmkOZbyHJocbCLPR1i+7d5UM4FW5cEUKNtKPk/YmFHywbXaR94t54AcXnOz2ZkqS9rDwAYbQ
CVHfDRk8o3rK8zI4B/Y3fBMOsap+Q2a+oICx7jvgm5SAMZs944b7RXINYQ46L5h2FmubOdHHZNdw
MHt6SV2PR+1nHOV19Z4gtTq3VrR3lrY4xKL6Gmcm8ui1IQZFyambrKOQmPxE1FSb1PU3JezVDa0q
YzUrz3Z9MRy52p56iDhWBDND26zO9JDpE4s9mDdgcJQXvZi5ws2ZGfpaYmpWxswKVdRuiUy07y0q
9so/NUsA2x7XG5v4ABVWEVEZTAghwPVNS3aVFUI10G1+0HhksH2NZ3zSGJ7oGZpDmzMH88vruD3B
bDhKjB25srGIsImfq2lZgXWy7TnC+nKJ2VXupQt+p5Bv/ZXiHV4tjP7S/Ais5orSGbzd1HTPoYeZ
LS3qC3Q/1gbVZMM5Lv3boHzuoGMfBoFwkwHjrsoZr1XgF5sKjF7sn3Njz/s6YILkDZBi4cCTm8At
SsIFZ1Xhs3+1AKQuC1WRMEAiJgCn0Ey37N7Aoc56YmrnIANN0JI3qDIjP2pfBQXN3tbBerwaYRND
s5cVyTXUg9VtPFV3bn4VwXAk29rorRxdcxl0N1yQFX/4bZodFtAccemeixaOSzHMCVYqVF4JV1aY
3y98GFbotNRNsSDj7RK4gqoKPwKXEz3TzrVzjCmVCsJ0CgmtGvgQK1lxPR3yH60pXsC2sdnENt/o
ftqG7oj/XmrCO6zx1dWpgNme2VtlftSJ3dx5OvnyMz/Z2XhLUbVact2ZACBbxqDCroAAmETuZ4wr
zxnmQyXHZe1aFW7TRDwqiyWadx1Z9Ool6VqxcX3z2eQD++jBJkxnj/i1uPEyJ1jbSMfKAv8+qLJk
O5H6Qe2keHwLY23s3PoksYFxgYuXEFhFgrIeQUo32wBhI4hssxf+dE2PXQjI+CESeGMZ9a3SowWU
65ZB+ro1LHBUCeTQ791nXwtcGWqcVoE9fTqJBzEuKQVq7vJ5oQnLGdRCNeK9KuN2Zy1np6BdG2uk
elCacGGT++MZhQ2/hk76F6Z9aZpTradfYSdzTOO0J62HfLW4mkOXavwcTVyd2TVX59T5nuIpPEbO
JHb1Iu+dKcuOUoCytUx6a7UNcyDH28zAw1fJAst3YAFHZYyL28zjARrkaWboddsgRohQh0Sd/aQZ
fR9Un920NQb3GlDPyv+NeSlcXT/jTTR+ZpbzYVXO0YvBC4edqA8LO+oMrVCcBU9IP4IMPrmWmIGE
NT8iKvMfVPM+x+6eOZ6P+RPmWzzRsxntiFXqthucWCPUxzbaNFfzejxxNZli53i9AHZnH3nP7I2y
y3wdMmfvm+ouqhtU61wuG8n63PXoXXRhiLmCx5yMyIKhnvk0Au1w1AL2RYFoTaaL2sa5gg3vWzjK
Acd4WVaRkzB1N0k2rrSojtcP+d0SgO2yGGyhSutw/z02lhfvLRRtsgbuX2Ucvrl1ixr0LZQ1o+Vc
3SxxnZ8ZRQ43nrokKshPjROxkJybBsMC6R6tDSvBehWTfyzKKsRuJbkL4n4HpplWwDIbNY8RyLmi
pqttQwwiBsqmdGnDK7RNStr9IVdoBfv3vpb+2a/IqelQrEWyvmtCN8WtTGHG/VStWUAVzOPjeJNb
tXUsouQtcAacvjknZ2Jd7WKVCx+PVU479e+677/zQFJBlz5A4LLb2zOVhYUDaQNyPXPBkXWqOxYx
Km0n7pKNot/3S623tie+6li+pq274Zf1DWd+uItsVG954eDiZD2Li/Qtb8PxtPThIwK8APsavFER
KhDrAc+SGQQ+RBSAquGf96wv57Dm8sTJ6EeBWDXZBK4CGgc+FdzyYdjR/+nmk4HSQ5ZfAUpTHOxN
gXUts2of5oKsmSnicNUQSD9m2FtXT01bIJHU2Xg/mLrf6cz90dVZcC6JVABxgxAWXrbNSIgd4z26
/DNoa+85itm8jgEAZNP5v2FSOYeqw10+LbE6L1cZ9kjzEAzuPq8j7xSg0kn5Hrc1ypMbn99PXMvc
72fuTWTJxQtQwmLbwPzFkRZf7Aby45ItvDU1PF23+20r62ecDpQ1EABF1bToIZhDts20bTz8G2mP
KJK5BZBpEwLJT6AK0zN3Q9A/snU4OARiYWFSR50C4PcSaF+0+6BnaR3XTSFG+MqTtW3D4Apv825t
NCFsWvsV1Bg6aekc+BEiPutZk8skARJZCL0WU4TjNePTA+wXA6B/cZifrJI8ya742WLr5Je2qf3n
NoTJVgFYTVwr3cyUPz8z+10H0/TG6N4iVWBtV8jP2nxojn2JWsJ33RdMAU8NdeVlyZJjQO9wBxj/
js3PsKVUe0YtT5Kbiw6r6nhF9Sy3i0ANAJgbaJ6QHY+WYAfQnQevul0C7BQz+NUbaQuHXjT3UEVb
zGOjxXuHqfprml+HfhLnPpX9mtq9btzPcirs84yIwQlYXwZ2fIYe0Z0CiFyOaJBbVwLoB41BMiVn
GbJ8DHJ1cmzrLZpQ7dFkMkt0roYE9Tyb4joiHKErztkjYx4Gm3ZzK0UEFxFeHLB1daxj+zBY9C3o
kM3GzbmJxsw7TVOfXdi03jRW9FZDVkePs1kELL0ROtVqUBY6ZwL+7uGwqUExrSAV714uAwr3JH4b
x6i4VfMDyYQxOpJrMIpk0lTQkKeZctd+2+OctfRwSMJ87YPEQud1i1kAjo8zvGGAP8xJ7m27aP4s
bSvYyeQ0kHJV+ixy+tBbmUCwVi/NN/EqeFoSpkwDOt9SINlJDMpf3j7gEG5zW8BcxTsZjTeZ176P
oU+DUUWAzuJ3N5yfuTt3Hc34XsycXaMBieb1hL+5ZYL4vIdf6g4YXMeuts4tW8NyyiYY1+KQtzMn
FqJeO1yehFOpSzG5a3CJkgt8BsTbM8wHWELkE1VLXLaImOBaIfDND4UJr9qI5E2b2LtIBE61pQG2
tc68x7sGocQbX+oeU2biA5cprzrH0JkOYQp4twyLcc9O4rO3GegjEAFTnTpinWHucXT3yAYQaBKg
yP3IG40Hv+hkfysjs/USXi7hA2ffuGa3mCBF7auQ0KT1vLeKyMHW6bEwCaj5+CgTvmZ7u9Kk29p9
Qu2OggQN7Cprst8IxdnQW4qIuUJd2iB70i0yVY9DZq1FTnRBa4MMnCAAurI1u1AFn27QMsbUJfz2
Rt0SvSnJr8vWzeQu60kQ98A08xR7ff2WoMnLVNPSBOQVIgB171oWXvjDZGFy6HtwMAuZTFOLopBJ
7DrheV4V5ZVclelvUo5gl6SIlBYJs3fCjTuO3U6iu2s8/66euhc7tkj3qfWD8NEmZrHPwhnNbi+n
8TWEtN/DgR1j9ik0QeRaON2E3UqPW7TS2HvL9rYz6Fdc0R2cRXy3ENzW8YKrncHOOlbDQJYlrco0
mdWkGndDP4OMMz2Ncw97R1d3QCEjIAu7bA4wueDZxOn+QXaXgmVYnficeNt/scksIONniDfaeXQs
eVtjT8Q6t24xGK3l0qOLSY5+a8btyCm5r5CXdVDa1/GMkBLeTL9Ghzzd5Iva/0uVpy5QHX9ZwzlI
1p2iqKglEOsATLlAf4sjtZeopbPkrbQe6whhSpV0BBC6P1Qkxv3f59jf/5n9+WdY6kdVz/C+df+f
vvw31HH891+vUax/+z1/iRn9j6/OyUdbddV3/09/1+6ruvtVfHX/+Tf9w7+Z7379mvTpa7DrP3zx
P6W8/jXs9H8ZAfu/+cX/s5BX759lvP7371j/KpO/j3+/xqfyZ/6MeSWqPZTkDXLnO0IqERLm+mfM
q7D/8AOfQsVmqCP5H/G3mFcv/MNXNv8JpPABVzn8UvdnzKur/vAkkY9w/4Qvla/c/5uYVz+8prj+
+U5fX6Z1fWFkPnkhL/jv010zp/WaLIiiTUH8wJdtStddO81IyeG2k4MzvhRdklyKxtaEDNmNW1hY
KXI2W/ZD0AljavYmvXA+wXhk7S/V12Z4rhywrlicYthzKIKu3YkfWXayduaOdjbCi40uSVlV7gNd
CFkrvKTG6dvbIDLA2gYccoC0fNFEBwNxWJwhysfYhpmg4rJzTK0hNke1dTCF74MqSth2kVVhN6kH
yqUHeoj0wiGDr5sj+80epwZRXDOP9rkF2OY8hBmenR+Lk8uSfWRRTrdirML5mIzVDMM8kKq5Xwix
bLc4b6DuRIoRw6lt3Dn/UesAwXpMZtlynzfSqW9Cq8GRG7p5cG/BTMYT55Mzt54xpDqbtGN99u7M
roVwbW4oKekvnFUpFwMDMyO28nHQEJUvlaQvBu0aLt3PIqnhu85575mvxZ46/8F4MKhhsvkOKY5D
lesD65lgekztNIUTxlYPFE9gFdaaVCgQp0E9andXymYSm3QJE3WrlA7GtSljoW5zKYrmlHYlgWVO
2izuwSjRuK+aclzsc1LfwL5VgeIviiwDMCJzbQeVDH+YEdMMZYkdENwbCIlBydhtBpbfvKjKtolp
dbtkxtvoRTLfNlgR0flIf2Ljpp2xevXVRDBaioKNcTvm5EydHZKrkuch4yCmFVPEL3qtG0AnDbl0
XowrRf1TuE6j1kNnFx5ooiAdT2pa6uDE3bDIdczgBJFBZBmxW3xPROc0KX19rmXvFbuGH9d40K0s
ZbdqpjL9SgO7jhAr90ANUnA5VzuWW2Xna/UpnkQ462c0u6H75UW8xL0J7L7ZVk7cFPwtSMNYh7Ir
5W2IrqvDfZSx5TNR005nzQWJZXJJ2KI1iMz1g8oTBljCU+iDlzSMWVcubbvAvEVrZNhazbN8nnJk
76uuLQikK0J48XdGoer4iB0rxOEg3el16nnKgGA2xbjODJkv7Eh0Fm/rtC2TF5wpIlq5Ld6YY71Q
fJNkLOWwUxFISPguoGoSQGxOU/6IVV0G3LUElLB59BPcf6TNGliOVciwInGRGv20+rSLDnled6Tk
UugNbyZvenPOemHD07ANAp4r5MQSxPJ66Gmlto3LUnZmUyiUW+MZbszAolt2DNE32PZCELGd7X93
rt8xaRnTXuPCWKqeT1IDGLWQPcp1gc0ECs6QNdODhVBBbsLZG4hJBCTV3iaWZOHUFYRbnMWIDRVg
nc2Eewn8bDqrWAy/hCNtuo/q2r8XI2nTgWgwDk2g/Vdh1rd8iPuckjDEokfoMzI0kORL46UbtujX
0wVS6/CWO57yjpivyfYc2kjV7x1jg2tgrcuqEWVuGt7NcmAjmUw9okHXaqzsFaqNAdcYtXmKtU06
1LHD2ImzYMRaor2sR5QUmTUQfEliZHkHgNunv1p0EAGxDVESyBVWtSI4lIEFvXMGsE2uRBrU7Vvd
0bsTYSr7UU4IgqsFlcDEaJjoV2cmk3ZsLXR2IhvZ7gFEiPBYRZFw7umufFQ+Q1ArwjKICjjak41i
pG/IKF6Ta2uJO7fuawBbiFlLKPUqL44YsY0+DGQSsxathq4g4M2IjBQIYvL8bVIrXd9WfzmheWeJ
oJK9S4Qp/BWK3SbNo1eHvq069roQ6CMlRp2QORimEf45uvQWSI5HfgjWuVHYl9RPFJJEIqwa3o3c
/ihCy7PWFvHo2K7rkE1hLlmirNqlKBxcVR3nvW1LqRinpjKG8GWz/y197le20/Vc7slMyR0OXi+F
HBfmEruoJ1zkrAS2oaUv2TQWzHMZehdBQj6Mb/vzaR5iC0GvYhIXBZmNI0M44WvcWf0rmWGtQyh1
JQEwVJ34rsArgAK0G+2SxkQCHAY33BJrFUm3uAHeF0C2LTEy/QSXYsiv88AJ9u9JPCNXoBRENDOH
M7TFskXm+WtRDJ8Ib47yOH/JcmQ8ROCh0F8BYQDkWfjKe/XddnbQbrecxaFB3Ap9bkh+DrhdoTx5
tqwPLUTOgF2cl/x27L53q5soJXVmg3rANHdAxxJ9sHElde99rBxzsQ1DzJXhdmRvbpWRPlcTgudd
0hT1+BbnQedtFM7riWRILwsARlpTf2YOPhGUOPsxj6wiB3BXEWzgHNMgqkPeU+EagtksBxdUWEd5
f5g6K6AbgxVgkZ7uNgG9Q08LKojYCsop+tEmtoZJPmr8+V7pmHwHWbw1vz3FmJh5d9fGrNibKUaA
PTCUmoh+JzQo/RXzXlgfAx9tNjdhYprwM5ILEyHOJHcu76KlNBW+w7nD/8bdbegpC8c+9Fk8EHVE
ZFX0XGUWKc2oxoJFbTKGAahtTevW84XQnYoxGjAoKMyyqECozcp5YRKUtE9KCGzZzjThCnc9yrg7
WiY8070Oy9u6SYgpbRDnSkBihHGtvCFCu80cIJzP2u/7gieldwNMA4SKJHfhZJfmR64FfCxqwhGP
SJzVwa4YnT4+9REpki+VoyEG3wgarWTFM+g9MI0ZXqeKsIsjQl8+UyP8ruYu6C0XY3Qc5/5mmDxY
WvQc1yNY1zWXuue4/HUrG8uOJycjGIw1gYOonpkn+IessXd5yAjzMHsBYfWDxaZ900iw7/dtF4Gn
T7KMROJuNrXL6Hwe0otjNWp8m0uUbe6UyemUiBRwHt7uGQpOpzS6qEwnaNF7EnjAT2nU8qgBZTk6
P/hrOfYjFHR3/B3khGPdgIZMr6j4wIp2kzd5KVXYnIn6rm+zaISHpfpmLQNvGNnBeFmIDEKlzKWH
VR/WKVLMPk9n6/dQhWn3O4VfUd9RinnzdHJGx18+oppozU3vjkV6pIBFbreSYT509yYMm3bH1AJd
50yrec+4K1v8UyQIuiluokkLEgd1ArE4/gmg1ZvBPmZmnLBizgUeJUIh47ICFqVp7v6fdF7/H/VU
vvPPmqob/euTBoppQj9f25Tr7/6znXL9P2zmNGzBfU8pn5L5r+2U4/3hS4+WyJW28gI7UH9rp1x+
KWCYHIah47pBEP5HOyX/8H2EzkrYLk+tZ/NLf+0V/6EhpgX996//S2mKe4L3+u6//Vdh+7Rzf9dP
Sc8W1+YsoG2zw4C+itf3931VtQjjN0QHOE5PqXqFQKXmWICwGUeMc/58X4XB1/XKidj2t4BFIpsc
CXbpbm/aO6uKQAll7mXmnuMuz9Y/swhFgL463K08Akb5KoyNEGU8GrlQctrU2W1WnpGPkH9Q1oes
dqq9x4h0zZgTakt0llXGNEonwArcq+0MDJtVqk0t5MfczhdW32y0Qly9DlRety2ucPur4UwzaQUq
Q+8rTtqHN9ajessh+qL88Y9+Pe67DII6T1J2U0d7qbti00JZZMAvVrjyOIWWrTC4CATND3lIZAAk
eGmwBnKUlfKx60ai4KEvI1dnyI5okBePWlwvR0TNUPjAZbUWqU96pnArGgZR1ojTwicuJKPQo4ld
kx3D/1lSsbOnUhxYOX+XGEYomcap3PeB/pSkQqAUAsqHr2ysl89JkFPH+f9JSvDgQxDCPzauAwwG
eFt+Q6/CJ4lINP3oHNxi9EECVb93cZlM4xfIHvNoRuBFnuIESXLFvDjK0XyS5Me0NX93GzZhSPfX
U+nel1DkIDB9aZdRrEpOmQxPCb3ojQlIdwOL+YMdFiciP27cQMfiKkcMrz8jmfa7PhPQaEqoq5b1
qwSKR0NwokFoToAlh5uw1Y9Jl3/H07BXs7X1nOSbhh7qyMQR2TXOQwslalWFg4T9wDHOCjaW/aX0
TYxeMv9d9UzZfXc4hiVUt16wGrgSgRMnRUxNtMaKWT/WJvgfHtrkueluOOkEPG+B1h7hTzJ3Pydn
eunH+WUZ41e7qwOiPcyrN8Kl74ryy5+T5yCpoLP140lP2ZbHivms3Y0g9wOiEDwSEYE1jNjSUKp6
h5QuhQmd7d+5WN9QCzwnAl9aMMZ3S58jZEXbM+TTQTKUBvIi8axPYbsXw3Dxx+Yl7LRgLk6AgtLN
tklJpQBu11divJEdP2gsLJ0GJoNE46WH6gUICP1Q1+BQU2Q8V+M78U24AfHnGR0L9L68Wk88t176
XeRWTPJgBRUwad55G37nPip36DI/scbtTTb9bKBhg7SyXrqgEts+pR3usLzu+m5Ua38Sn7As7+pG
dFuHrALHDS8QRCZki+4t4o/ALGQdG/mlSbauB9T05BFiZyzt41gSSqCjgrl3/FugMBjs1KBiupOt
egZ8hloBd54fASGQ4neuiYCv5VOR9aQ6JO3FlzXo2+KLqg6adHxiyX5JZ3Nv6ekpHlnnA9Y4xXEC
aRnXlIfcb8ZabgbsiOa99uG8ULTcm179ysLh1C7VpR3iu6pDQ+jJ8jlg6TAR0ezmPI99EaA1mPRt
61KDBll3MU16UJNb7fJBvI0ot6cx209FsR+gWqxcCPOptjb0XRF1wpIyze6JH63aI7zVGdpy+ihr
tKqum5//8kUZnr2YTSR5fzDpsguWSP56Ywu/ahYfcw+isFdXtiw7s6rQW0yXPy1ZXXj/Y+WeK63h
cKOpt9wD9f0D2nQQxCQf9AEFG/O2s4ultsgQSARMsvE4HpdIPzMciPZ5sXUHtsy0vHnjfhG3h5ix
gnwuNFoRlAuUo3vb4xXocWh2urt+Y/tY9cHX6Nj3KUvW1TwMT4XdXOp0eDZuJ1DP87x5mvMs9c2d
HTfHObJ2KMHNKlf6uW2JLSQE88ccylu6v4kxXfc7TmwyuthsLgoy0aC/2ND9KFytNoG/3PRJ9Th4
WIEi+xT/XjxB1olGd+/FPEchtoTW+ajAl1oRYl6/oz4E9ffdeTMC24osDTy47JSuahMJOBxahJm3
YLRBxDWPle3dIVZFegMmv9uNEgcY7siZXdilX+IP5YBVqcLltimBnwauuJe1nW+1U6BGgaHSBmeh
Tg3KvwV5vCOT97Qy702p9HoGxQHWxRkPht6V5sQHnaSLx8ZefjZJTZeBkKtPvhVwdERUiGTq8TQw
3bmB57lz0h28sAuvLeJfa52ZatxSfndcnDUKkwkkVpslz+OMYj69Mutza4vj4mFBqcMwjVyrznsa
JWoUNIrzbaAx6zNtvxqdD2VSuXedio9DXB1taV5ojVhWoaTyCHNmD+cPRDUwkllPDTb2MNA/BwWF
LGI/ucze/TKOz1TdjOhd/JrdcssgDOPxuGX79FIO1rpzk1MSPaVcCTu/qpGVcYQyuf0fLJ3HcuNK
FkS/CBEo2MKW3lOiRMpsEN1SC94VPL5+DvRm86I5PS1DAoVrMk/ulPwnIM/nGMZJ7aPatYDELYv0
4LoDZkMPpaab2o9gQEc26T1cvuRe96pZATbDCBga0M1bdPlFwfoj/pjmMSyYAtW7V7vvWeR0Jqgt
fHhem/9VQ3SSeFqWRuGcbSN6C8PgMtBXlrrgR/bMdTOjPNDzGgEMpgAK32iUFWAuDWO76VCWLCNU
m8zkUuMzK0DKuKOFtU+2Tc01g/M/aO9t76Lp6ytUi33pnQoWHuwC0+q9A3bDhxkbnbiagb4Lo5tu
ZWRctvqEn2Jg4DMiNWwFy1yHseJhymz9MARzvFbf3NxZDqj09G81YAMPPUWGCPKvA/NCNAHueJwC
nrNZFiLEmxA0QPJ+E1ovOOK9LzNnUOeoESQPXXyhyB7wUyLnfctA8IVVrSublyzPO3KNGg+ShFvK
JUvpgCEY9f+1rAImFha+TSzCxzbQTxjW+UUpZYpqE1Utbh47XMfaZ5bVDIg0jEPNkHRHu8xfOYgj
lG7+2hkz2K5ZNLdeI+yBjAjDFCea53y1JcQBVQwv4x3LabQsUagtShN1Bx7Qg65HO0OMH04VkgCv
ERBHYgMmYRP9Gl54LSvIOJ/6HyYY/2q6wpQRK8snBBHMHe5po99kzQ2fwtdfMOZb+OyRtmaAJBts
+cHKwptDPw+3gcivqauAG5bTtAkj4S9D4dkbVWLwjDFGkCEqzPTF7290V8ZOb+8drpklwjxcETM1
K67f7XgANBM0CskExL6Jf6r35hr6l70VCc+PIucedeFURVSRPWh4o3FIB27DW2uDBB2x5HT6TSVc
trE1O2ojYsclm/KJBjBVEIhDHsmNk93cSUEPerHKZo7xTDcBzL1SIlHKUOGj7yTQaz9/csXwp5fy
TfGu8yHTYxvVnnaVk8VTQO0QPuj5szWCjOWhF1XNzsrMS+VyI/jiWhrEOGCzRo0+WLN/p6IK+CyJ
YUO4uRLDk2X267rhmC9xssbI/vhU/Q3W/FWLPxYm+9GI07cuNbaBl/+F4njsQ0FmbPmlA4ovvOAp
qtJnBy0HgD50qp1zqxrtsyVQ5NREkDKbby+z+K3C/q4KsKwVE5QJMXjjvvpJPBeBxTHzkE+nU7qb
pukjh8GJpsE9pb6z1u0SAwxieq2UEOf5ABokOg3e9RFDdWQ3WNeSf5rXaCSKchaRWr5INcyARl8g
TkL2g1iRg5JWZh7U0arYDBplrt1tJeuFiDDfermOMrQ4ZXX/o9Wh2AVltyLW9UcjV1W4JAT4+IQ1
FzmEK/KbEE+xHXwPHvrJ/MdHFIf7Iz6j8fnuwvbYtsNVYPFBR7qBPw8EiQzFJGYUaLvxk1ZE77Po
TseLQjWdk7nmIj6J/5pWUKyZDLTryGHA0nEjaAMWLL8Z/RVlB25vNrZmQTrdNL12tngaDTb8pd0d
LCiwOOf+EW4Q780GSQRMsZ3EvEqbxZlue4iS9PQaNeylVHQE3LlJmnhdWcneGWpx6HTvDRnCqhGy
pZarXyrLuWhzjCs7/HEZ9gRlTqS1wfrBLyri54ls3MS136qJlot7m42/FR4SRbBCU13QDqrkwvKE
xirqdrBZ1lFcgLDDlqAgp+IFeExG/Wp66P4C4yCRzw05hFSeOvxQ850294CwoL1kug+BOAl/hADV
7FUf/BPy4aBnRVOljgbHPZVltePzhRTpJ+B/webF34FAQKsyl6Fnkh6ako2WMr+rOnsdgvQQVlOx
GDZBmTxgT/8dSXta+DQztKB/YTXwO/pTtpJBfIy5e7QOIRs+l2kOgvmjRYTByOTdqHx0nvKAn5Df
vkYzUnXjRx5yhQa6+EEfFm6lTulbxPvBdeC7lbSwQumHsXSIligvVkZWTpL/MydC14VHvrQyFmro
W2QG9n7oXokjiFZVEt3I4ngqfHE0GdEv7U6dEOKcTBZmy6YGs6mRatuZh4D5AraOBLS9bKCZwO6z
PB5JHpVNIPFeQQLCthGt/ZBdjOZ8JIBJtIGjAilJV+nz07r90amzx2F0Vw52DacRM+30yCroDW5+
uUZqu+EgpuSdJjSZ4b9EL86BhRKxRzsWVk57SMp+02a2tWeC+PLdhPmcEanKrZfecEPAX3B4Avol
KgjLuKLqqFiDdlyq5JKRB3EzG31XI9DDEnzX28tkEShBXmuaRzMbJgNA42AGJXkZfVbznsBHX+D5
Rs9EvoytIXd2wDvX40553oOIH8BOAmQIoOC6Md/shBqHTVTlP7OkZAyhJzezNZE8y5AXgLiHENbO
AIoy6efTDHbikMjzwDwcybD6RkHz+twLAYKGnYaE1RH3xZEKBsU3po8Kpha/IIFCmeBYSLL04qA9
XKb5QMgxmTQKulNHpbXL4+hUGIqY+ZoJiJbqt16hjK3K+CUcNPBlIcHlQGVWo2BsLFL7o5yqSzK5
r5C055MNSAwQKQyIAuMSl4V0ni2Zf0115i1gzxTLwh+ueZhlm1Da5yxtaoQz+iyf/dCzI/01USe4
AEtJUqdhMSZh47TMO7o6TweCX5nDDUzhcbDFoih6/HjMnjedaWzYUg0XBCXv4+ifaiLwwI7nL7bD
480b+r+paezQbdscuf5nU8XRlpKJInRCa8nIIrXFePAl3nMheueQ98OhNBGUsRknrcDfeEb+ZE10
clX0NpJImrYw5zzp/TBn+dZSEfM4f9Wm9LsIp0dPuE9BllnVTqjjewndsMTIOZBL2NGt+XmFIHTM
0/lc3QebXgBZIvVxKSTdMYUhuABnenImg/wck1Qcl2EquyXyOStjVoSJpwFa5tYnWm+RGGW66vsI
jeMpo14+5ahSWUM137phJVhITLSsk7kkrAuyfoin23KrbmPE4mUqMvzervMDSzJQQ3YI/Z2izkBd
Cd/HUQvc8ExQwEaJuqjX+RwMUfxThvAOFXuxFQqDRVnxOFEtDRuK6yCd3J1SIc8FDeqJvYmLnkAD
p/uwDPmWuoyMCr9e67mtY79nsOe1o0+wR05rqjwOGTbGy7auTU6XwIOMuowj/8MgPWLX5RXLKm2V
9qJgb5+tQx100RiT/WKCh6br+zMFsPIMBfOo8baaNaCXn+DNYm9YGHb9UYQ63Q9RaizR0P8mP6ML
+Fqv9HcLPHdQ01AGLhKLmH4P21qaQQwX6T0cmo2KyKYQDEQCEptTMQfpECZPR+S+d7HlH+qpuHtZ
M485iHtP689E8y6jl98zYA99Nb0V6kESxVvE8ZHQ0tOYzyJpaAt2a0VrK0GQpyMOWFhmq3FUinRb
j9VPrJDuUpn5azPGJT5YIdGQw0nkXF7TIP9EiVhY7PNX9axuCAGG5goZcqQBjRYv6JxfPXY1kLKK
z/pRloQgJc2AZKSAZMZkkUIcDRvUhpVZk58N9ZXE4tz6mwT5+9igULVtB0uWTTRbQ/bHkgcs+yTT
33kG9sa+B9QSp/1NdlOzKfqOfGNM0D278MaNn22P49CZqh+rHu66D45tGPjkAtbYLCPPupmdDMop
eHXfnn5D9LAoMcH7vXet4r7fOhzdTtoDfQAB12QOFqYkvyCEWPUew1FqrcM4RB/9qF3omODXGtMJ
89ObZ2Xs9p3hqkzvH/OpDz1ldlUijWYqMmV4CuuzlnCXQVMi/7Xt6RD98mBSPo1l/E/G7240tbMR
CHl31dPGJNdCKw9Zg4c0zvx9kqmS9TS05qC8Ucbf65YcXm6RbJSPqnLPIU4bnJovpSE/J7kbR/FJ
A/HjmQqZQ0SinO5cWX1fi6666j++VcNrNQJ7YScoJfXgxyOvk9aVjbUr2f0byd/GMz7rcoAwjZ+z
t9D5O6gRDG2EwDi+W5zWC7sen0dF/V7ZDNv86KcQclojgTH3hVuBbifGi9XjKhr8LwMHigZzHIhk
sR7y/FmO7T5qvfCklQ4obnHJXHARg9QfZF5eCqrqwFNgR70MPtJ0Q85OXkbdvtPqWFtRq8OgSo72
7Fkfu73haRfyIxNwRgCXDJgauGN8J/dWZAYCM+I0CmZD19Q4y1p60B4ceWwkyguiK6qdjTJYdDNG
tK7zawxqvgSgwpKNz0dNf1lwMvUiR9OvmHUo+GUuTwjmlD6r33qn9dPz2H7GQbarVYeSOyg/M9IA
qvGz1TJSUyyQ3pMTw2B1H5nqwG073a20aWbcIXoz4mjWA3Qn14LsWfeI5O2TNQzRigzZv1y+9lJv
KHR5LnRbozGHVRFUTx4eC58Qre6emzXQhAjDZfRDGtC6T/wB8mrwB4HNax8HlPQkuNYuwW1VeXWD
4MsiOHKpaJmcLr2nGrcMllWBtyn8R+LnaZQS+xPgo9xktNmX+VXw8zaVOnA8REsDFMbSr8t/UydR
ooFdX3ARM7Fxj9j28BxSCqR992Qa6Gsdbjp7HhXawYdV+vsucXkwtNSuhfyDE3JWA4fH1MOZVgJT
iqHf1AGI8X+tj24ti6ztAADNC7pu3bQpbjJKCLhBkriNuARXUnbuF2ZrWOAWKZsNXIkOAjjPScmk
3cdH1Xa3OiqejYr8WbIHTjJooDlV/jktu6dOxpt0UN56pJVcxpBUFrJvr53zr9U/uSD0l8KMD0Mb
5uuxEp+BdMlh7IbPuPMpq3p5gbGyLNyMk30Sxi7AOx/69qMz+PR9ktqbCuyNaWUrDxnLKvSmrWmb
xHGEw1oW8jFqeKczyz8jKLokjr53JyZRCL2YkniMYnnPzCD79lCOOUUNBBRgUUtce6FhYZ3Ct/kv
WxKswxLsU+9Of5z4zYxMkH6NQFI0HVU+vlB6/5mn6HaQNAtdgNIp3PK1ct71wP/CTtXtSH74MVgQ
M0qNmMVlJ1R6C7zk36QUMQWwMJBFrlzW6bgR4Ea35EdcHICngtX5EobPDm3DuBzSTK1EbJ/7wfVJ
gnRSphveQZSTeTBYf6OVife1724kkezrpI5J0XWhyvkII8DIPXfUFlAAQEp51tfIx1y5Hwh14pWb
NdmuLIIrMhdL916kG68MI/5TFj2b7Ti6FA3DETMe/voClGGnwWMibYjcZKLRGHKMIYy2bnDMdVQ0
3xgTy5UmKc9KEoEnKTe+HbwxmyDsZogv2HnOkyX7beqhUrjNn5I9EpiLUofIaN370m0szBXyJD3z
v0oHVKqNuYWk0x+bVK2lWY0/VuvA9IxDfCMQiT3/JTWdN80Dwx+ke1C2PlZuMMpGUQDhQJOcOKaE
tWQ/RfP7oVBJrHTjU3fMj1KZ72FKKwgqD5Qr9i7wNNONJwppawIvowUeN+3WDKdxA7kxbZX7aCVP
89aiPWnSLF6g38ehh4ygAvcXAt80wwvezaNfs9UEqbbz+/J10PmQdGBKjo5Xv2CsbgLgxxFarYHP
YFAmHKWzix8tG47RRCqt11brlMBTRo1ztH2+cQNzbxj0MqWtqApyglV9skYcAp6gnzN0qeoLbf+w
yczx5huz1XMOacg8BNprRI03zURgN8XxPNDuN/SVe8OtBJwicnHz6uz2KtorRazV7AENyoFloF8Z
22l+2RcHcyp+2kEHzTwSKI7ZO1Cms2tEfasJWmrhTrbOe5/i8iG+jyApIZ8ydqcHXK0raVdy7ZTe
sw6qgtksQqeSuSPcyETfTszTg7eOBwOW0fQrpFVfdC09QSsSaw9xHMwAbYIk02RlTvqHoTGQHCL1
RPZHsQ/0czEFGMsbahqfI07UNiRrSiHQ1wzzS3ZqSYgNM6yTJ0uj3E7GT0nht3UdhHQd70mrUbe2
pk2DVc9deQHZsXBggJTpkxmxYiKSzcgArttl2OLFwW5Xej99V/tbs2e7kkzOnmApl0qKm98CZz6q
zHsZetINETQ6mK+0S+N5q37MjkjOQETopxg8qjTwtReEiQ26ExwCuuiwcvmwq/AyQCUxiKZmKWZv
PaJcrXQM91HJ1LuvW+ywWGmw6NYB9sTcgZsEMlDOP3a8sZFpzAfwnou2hjlq30xfJ/faDE7OiPbS
p9Rm8M4Fx2RvUVt5fJnSSi6rhKQiv/HSLQrUd58ocyNj4Ui8bwX+XdFERyVmUCv4wlVM7mMu0pVJ
vQL1IyPN1ogpZTFLbVw9vrDqWUdWIS5T/Wy0vYdGx5bP4TRkOPot3pWSHzsrfhDFTDdgodEBFStR
ecOzh9ynG0bnjEgnODdFcM4L7Y0Z5TvcYxxqCXqacDAPmDvNQ+611nZsabZT+18rpmxDAhsUdsH5
mcqnJAQrG0C5nGrtrFcF7V0uvHVPhtSxGIqWb8ifelLB4Vo1fygegqw1DgUYkZ0VtvRNI9MuDF4w
48cDArawX6RWHmyE2T9pCM382j10IU8emQ5XTKZUo6bxOSZFiD+zxY6bQPMsiqza6Iy44yK5+1ny
5CbaKbH8h+PjC4QAz3jNgKvI/uNNNarbyFQBvpIsMCUPvs5nk4oRKj5rBDnsuHfJ7egFvhjsgxAK
0TaxqZTxG5Evil33mL13yQekj1UfWKwuksg900+pYxjoq7LRnghx2slQqG0OWGvfBe5L7/Q83mi4
cOX309XyOUELTq515WX2BQ+2wPkLO//3pYydEkXqzLHkgXe12TTuQx3BwPzKNdvm+vunNM/Hvaiy
D4b2WH3tDnhZRysFmHK+7+ubRxC8Vaj42sZkDTnGdOmwcWDgZBZqltPSl96SlD+wvuSpE2YEr7GS
tPeh1ZIE4XuHwIRjK4IX9tvgV4203SHOTFYZDz2kaCu20F+VY3R7CNruxjTKfh30Lu9nn9Vk8Zbn
JsUlY+qEU6eBvJU16zHTZ8g76fkfiYkOqKkf7QV6Mi+U/jlBs7g0DJI0W2M8E5XhLEwPzIxPM9pU
1obNjAUwAsobAGHMw2nLyV+m/NotbP7Y6v8ASMsOg0S2RvIysV+utkW6fcFbyMO9GekVOlBaAy6f
RL5wNYcAUNgS+IIeRQCOYDPJ5WQY9XdX9tibibJaUtK+SNbTVmRqv2+roqfHIg+40jSfdVW619wG
zgKKrEVtaD7lWa/2SUs92WAFStHELjXCbRYybPo9VbD7XPNAwZV5QVh0iApyEUt+7quDdxknAe6/
qbva0mQ17PI0bFVF2E1A6dV0+7Yz3kzp5Deif11DiYuNW88n2nZJx9jsoqgF0hR8JN1U3yu7LVhr
D9cK7kWUeO91PZ6hKOC5qYs/eBoQ8IdAD6BjJm9toJpFKTzO4TL59P24PWYhwR51k79pYfqmlZB4
OQvQGcmSAKqJZ2zmuHtVTcE2wE3PllAFT8JuZ8wvqt35lRYbwRPGdfZKCPc2bWhbh9//pLIOVmlH
WFvYh/iPKiBSk9QILptgXrPqjdctyZ3rESLvOs1Ksi1yApFDuv2MfTcGEyCenWaeOAmPNUr2hvSD
Fb9DsZzKHsFLVol117H1kgxkACunTN29P9jlfioR18uGqsNX6MZL2Z2DwnzAcZnWegVzK/VjssWr
1zyxf4AamGvDKb67Xp4Vs4xHVbR/WVZrh7hgY9gp71QxlgmDGrIOI3+ya8I1EcKAWgln3IRZcowK
aPBdYt8Z8vdL4BdlSQlbkEXSE/A22p9Rnp6D3rirWu5cCxhF+dtW1tkp0WlXU0JqhrGBeg5Wd5ek
Zrb0NHpQ6N6IUDgObaJ/OkXdNEXQJeKEYXfahieDiCmsXsbWi9x5ugOhWzp/LV9/TmNG/H46Iggw
CiS76qt6aEQrBY37adQSmZddPfHmMV5wDKoMSMIGHWgxYmDI9AiEC4oj9DjgdQK2dIbXtNAyQUUP
ZQ6PuroYxFxuSJjv8ZHy0+swElPCVQiRUu+eOccZjAdkTUgo3Ci5JpfK0TKQqzzAYwXyMV8TqRXt
WjqMusZh2WKgWNTwGLa1h3cgTBBycBMzsIURk5dacIwHajf/bcyNVZnIUx2G1UUC3XeYB7YQMut0
AF/DcTvDYbgtK0bDuGKWeHKIiWpuQTxc8Zg4C3HknAYQ1UQsra17VJMQBtHsMKr0qLkVE3A2ypFm
AMwjPwUZDznSVZcA9CzuoVHsopyU4CyPr8yqX6bMvA1onTfGZL40DniLiQykcLgXKO0EADOcBMY+
tBOY+vVbFBofQWKcmcVDYGFT4mRRtkfCBhstbdUmseO3opPPiFUXTW2KvaWGZ9HUr5MvNejO2kem
cF6qXr4PjfiDHPmlb/p3lr73IAD1m2hb2RQ3E6/jwjetBotrdWB11m7dJoGMGLzjq1G3JqvfMCMF
HAHsrUzU4JSmUa8hf8XMErJIP9Qan6lFGoGlbPfEqoHN1BB3pxbB/c5oCszUA2EraFBAwQXG8NTq
3t/E56Gk6bY6BR3akKFE9ZPVVQdL+oig1d17psYStGCIDRWDMS4fcGxr7sERyQ96ja/CpTDEAbHs
LLWubb967cYC5dkQ3vhGOerABChmXbzPu+y8BUrYGdxMjlYwXBKYTdT47hpoUhbuV1tMf1WXqmOh
nAYJOANn8gmWlcjlO7mL1RbmgNxqrv1RkVtDNGjh7iRuUn1U7Uk5FKQlW9hN0JG05Gik27SphXUh
T75t4FHEZOk0C2juBwtKPbl7VGJ+ib87olDtYaL71mC9i5TjafTr5sb3px4PQ9a+1tZwQsgMVL3L
kCA5p8ZxY1KwOXZRbftWkiGlh+e26rcj9J6pH8a5pgtIsBy3XchSeihspAJO8tTSWhdMvtULHhEM
coW6WdP0Bn8A83nMcRxmNrolQ4dSo5lHyD9wMF0GxaSv7QbRPlhLbHpiUSAGUaRKF6eG395MbQKT
n1WnSYXBKawAPXb2fGHr0Mx5DsVxWj9pxG4uOuurs5wjuvtxBnJzW9nFmQOe4grlOiVbvqomoa+q
imcvChnmscMicjsBr81+QEmd5yiJvXR8kigBZOw6USOxRz6XODbPAMx9oLzt8+9/NOqoMzUXxTcH
z270n0AbRM+Z1ke3EJ3BsUzG98Q260vZ5m8G/Z+rwodneixO+vySVLG1y1NcyZaXlueqCV4jHbmU
6KpgBw9Me0Lb8c/NkvxY6Mz4dMvOwY9rnzYlNiYMyjXVHiUj1D4NtD2i4R4STG3ti55djPsxBXiH
AYwvxt45u9mHBvuFwEGCEkaV0FWUAFmaINx0DqEtOewQsjMujY2hzKnf0Tj5uPjsZdviEka1k69d
HVeInjB6ykv2sMCs4QrR+FkkAlWtWT3HHpumulomXOuXXrH56or8mBGot26Uz3OxfMjB/ZmlRpBN
nUMTO80GugXx4km67IaiJj+DeJYs2o34FOJG8b7LR0k1h7qPKhLYsq2bc3ipe62TN60wIZn3HHHa
B+mzRDOOV3wgBL0R61ynBZepXh+FFt/agAjqKpMfudW1q6x1H4ndlRu7LF+8VLsaTkskt03fhL8V
eQPjm2h0gR1kGYIA1oqapFU1IhuqF33ktp+o9GxX/24q89B2GK1MoZKtaWj+sm7b12ygYZcxXT3q
FR45nnRWPDdz1pPxOUGHsmVqT3uOenUFI0Ctphw0olbbb2kwlLSfGAhtsLadZX/FPX2p7u9aI5en
xLf3hqn723jmN3NzOICf9HDYm0hxZVDbS0vhEzJMYmYEY2tukCWbDh+ldAFJVYpPz55SNsOMZmLF
qe7jmtkO4F5W6J0LEl5Ndx9x8qWlC8uZIp/tZP7BZoEyPWdy78GKRBlu7QZoBwSazEXHeMSSuapT
Hcax2yGxcebwjDyz9n2X7cfABLhouN/0LmoBpZYyosFjl+dIdxXnZtgI9q1l1x8iC/1w1ndHuJUE
by8Lm7mhO6fdTwM534ExvbLiXLVlDrM6RFo71ma8lVr6TiBgth5c+56IGQk1DDTIJkStGlzwFLnV
NerNu1UFsGnQLZ6Is8JQwXoABVNaqWDra8kTZinIPJoLrQzWMkAmcST3iDjZcI6TKobsSaPy8BBa
7LkagpUrHf+BJ/pk9qggyFhlYKzLlzzO7YNPbuJ1nGJxdQckgh1p0Do6SowyAqBYX0dHnMLuLoeS
XifwTlPPfMbu054B3F6blNDPIXZe60JMy9odscdisD64PHrAVJYbfHkP5ON8eoXXrCcWyRceJe2a
aSEnBbT/BuLLsx4p/9SxNEsZFJyFnjfkG2VbHW/TotLqZoXr5dJmTABGXROwTKv77yAqSrJXMTQc
DtTt7cHzhmrbcZ1TS87KeDEUIOiceK8w+PVwnA5F0kyH3z/ZKvn/n0L+gezxIueocWzGtbaO9aSP
radU2d2r8nUO/lJpSx5gXIqN1j6SihE3e9XozNCge5SNT9/pjk+uNsQP+oaJHReBcP2r68vuisLm
wLR8RZChRrTSfDzWhE0x///KgbncvT67JXVKfEg/HS1PfWCVLXAZgSkPYmZvDDfzB8YDZ+NqyGxj
D4aRl5v6qm6GbtOlI6W5qRMshzXmgBgn2bSWMW1Md+of6OWJ3Ul6fTvAdxbz/1TPMQaEhrbZQPk9
+tEZKcYbpmbQzOZfVVvjBW9xhf0NfUIVncpMxudaifKBtQoQ0MADZxnlPaHNrj0Dt9neaPGkwB9w
RgfZI8oqSWs/GktBnIaljekD3azzZCkFvC5NH5rCtxYY8o+MdMai8ZGIhm/iTMwF+9seqkYGcLgl
fi63m50E+fvcqs7fYX4/mOptBBQJsbDJHp5lZXtrICHQgDZLzGQhz13hTOw4MYD/fuMpSRlclsw9
f79zajbaiu3mEac163LfSh6Oa/oUFDbnNSKeB8QnTn0AZA6LEWaQ48rwxujJ63ssVmSVZRgBz8Ho
dC9V7q4NL8Jcm8pnclv1O57sXU7vtS1ay1omYBcXOj8ojxUkvxFPGzkG2d7W4vxmc4U0Q0PjMV5x
8fHO5k55r+YEcit+rpDDTPr02pjcF96cIwiu+n1yJN05tNPYbDdIJhhCdOwv/c6rV1EX/2h+L+lr
SMdJmbQ+crI3jug0eRg1qXnw8hYUzRj/FA4sXoT3/qoQDPkazqK9YMQfZByjdNsbckhZXphZ/6gC
4Hppi298AsqLRZ11ejGW+5SubaUpwVLEZXbCLHidwsD9kO14dtAUEzG1jZ1C32JR9u8+99Fyyr1m
35ZWBW0LyV1MEUiVwMU3cplNKGYXnhyY9U72FxeUfeEDtR4djLdctt7VZP2PcVjsvRpLCGDvpFc5
CjBL3xS2aa29Ur52WYJdgZiX7khqqX/p/BxFYs/sCsrRsFeNseApbd9d3yo2seD7zyNeIiLShWVZ
3lG6GDo9trDHvvocKqyIeR4XzJJrHT1Tu/C8pEYSCNbDNtM/fu4OD32W5qUuTL2QQFJ4gnl2dATR
cQgy60VBKCetbf9PsLdb6GmfXrIxTQ6GpVewoXXjLjou6Vgn0VKQI2W73b/SMl2i8gbvYLt5tQyQ
E0PPGf8pMVjrVhPlutXTU6kIuIrmIYbRjNpW60PsE/NLf+oJ1JLIxJM02RSqwDzJzrzxRtCToWct
IbmljzBgrOE4IZKn+aWQwGGbiaiNKEy5b+TUvirDe9OD0EN7GVI/tYwZKkfcZ5fK1pNgDAeECgeh
ajCiGSDcoXHTNc1Ys48iKFNDYcL/adTRxxizHoFy26j9nvPCCgCNzUiHFgd7ACcFo6zHF4vbDX5h
664xxV4zoe43ZZlBoiq71yKup3UXv4J2Rd495tl9cItgVwsu+yptU9pQfJctZsey1/5M/K437igo
vnF+sBgYEnlTd/eOaKujYfN2/r5s6wCVKm/ZItKhxmlsoWCJVvI45gGk7cgMHuzrp0M94JP/fRma
rrHJpITVpDFWqKf2riWz6cIj/LAJNXWI2UajrR3tPeUDoUnzo8FmLbEF4imgD3BD1VXmI7TkAMdA
0lz1sn7Y7NmJdymLPXvL5i7KqJ1HetFOI3TnrrXzLj12tY03v3QLQMTw84CTzx93bjrkqER8aL9/
W8CI22kiI9Jv/lvwAP3eEc6w/P3KUIvsg610CDnzlwq6Jj2xPqoXv/9nrQ31s1WZ37+v7MFNr7kf
v/y+isLceYp8oHq/P5KejrfWAMo7v7Kysn6t40uQxTBwETfpnt+//v4Vvp+VynTj9vsq8409KUT+
0++XdEV1S4VbXn9fSWl8KeWY599XgYvM0xOiOP3+w2agvIzhU/z37fO0JIpsrCZKIn7JiQKNsDS3
5pHIj9NVWbjuUVlsf//WGrm6amimrCR5c9Oy8DbEeMON/v1NpK1tw4Gb5/dvVVqk+9RmGfX7b/Fb
kO4kCLb4/cp9NVjHDkDLf+9X5OnZOULuymCYr5wlTPz9zr//fmFLG9RTE7an3y8kOxXdYt9EMYQC
RLXCW/lR1L3Ao12UeTDcpzYZX81hdulctc50rihojZPLWQZJGqRKVHjPbclznd05fWk4Pk96eS7n
zFgdNe2uHgcxB2ExsHQ58wtCZ1757I+ilQjIKSx32BSt+zD/pog1sp0Qgb8SNBqcStBLvWkYGOqN
YuWj1L2nZGUgHmS5XbciwvzStWsdDw7C+WSGRKH2ctLnxJDaawpC/Obm04pnTXD35v/Y8sOsA/0l
iiCMVIX+lOfyAq8ygq/9P/bOY7lxJuu2r9LR8+ybsAkM/gm9FyVSdoKQSlXw3uPp/wV9HW3u7M7v
hKGSVJJIApknz9l7bQikGPHABAZBh2owuI15+BtObnOW831NY9NADdUY/ALy3X4+Z+FhmkcB+8ae
LUb6vMU105saun4vjZqwrLSZnqdi2np23mwN06v/+hRlMIOxZuhXaVM4ZCfxtwHSc86OKd5jzbW3
gVXDmsoL7dHFLdQEmHZ+HkLz4gexuP08Q8cfNw3ed2TD9gOsAXFX80pZUMOs0j77Ej7jI2sErWVi
VgkZmJ/KLCQ2FCf9aoL6RoPcGXdumlp3A93oBi8d2VTz/2hwMe27xkLdWVPnzksZ7TnzpHF2R3Bv
J8/KGlq0Kun154uGqtMdtzgyhpnO2QbJM2p/MJoprjKbqW2WsxrnxR/do6XgK2O4T6F2y/q8vogM
RbTnd1cbtu4yyw2xy7mFoZ5NtCxM5hWmtW1rwuxJooaX43d3if2KKXD3iNWScfy8Kzig1wmFb9Hs
NNjkay/1H8rK5GJ5gPQ6PpuG4V65tMGQuupcW/27tPsWyO106hVWiKRL75xvL33C29JqDAB9P9ux
MqJJlCTQ2GX4OCXdd+tCvB1ay9jR/oapLCeicDxyfiBA14vIt/1ziA9HM5qNXs6aB3IBUJAwoKg8
LblDXXQ3ER2BlVnSzg+H8XOIuHMYWQJ4BTUv6jM+fHkZrKJ+dMpmwzF2xGoa/vIoym6DDCGUZkWy
HTK06iQZSWkeAt3XN6J7MRQSoUnl1q4BOjo6mlxGsWnvwnmOZuGl2hiu7a+b2h3vevaZ5g6nv6n9
IwxanN5QJHdZUfD57gveDZxDBiTtnONFUOb1Uyu+keaoW9XayAxBbSOjiKmnOLFngFRy0KJnw3Jv
SQ7ugOl0vE9aHJPa/DcZwqrpDnLktgvHX83v5g3BhfJiWAZlecOOKu8/DwKWbBNCOg+j3c/4TxYR
q1BEo2d+Er7FizGD8jaiMjZuGdkrWdyZTNyNom2WbkuiIfP6RE0GvgyWkzbV5632mY6zjX1D7QyX
RqLvQ7HE6rYH5eYs/L6mWBcdUqLMzWl7ueXdw0TO7ta7bPlFdc/81OcAhEvKHvtXLdTys1Mqd5fE
yNUN2jOW+Vw6nXEJWofBL1x4zWDQ79dvXQGB33KwMgVjog5pS/tI5WlxNIO0xPNQihuMGrmLMZoS
uAo6BQUSvXboDJhdVs7YvTtEd6GcDNPjz7db2SwikvKlDtYTQP2tm/v9DU7VRlBAb33RUnmPaENI
OyOfnhw2NytcQvwEnuLJvE+uMO9z2YQW9s5tLB8YDB/kGL21ZI8OsdEj9vHsuy51ZxU4fbxFV6bu
3JTw8X3rUUui99wiNsae8ivH+gttG4ToxIcNCS1hZL8LRhgfbulGO9tR7a3VTzQh6jtlfvyUkQ0N
TImppamjR8DAUzn6xZVWB/FW8qtLMOTyNWeghfaURAsTfMSla/Pu8vNRlqGhd/LqtdBptNK4QTnN
qtEyhYrxyuGJAnxc1OHl5yHiNlqPXXtNi+o1Uiq9xOOQXoJ/fZRz5i04nu7rIQV3C8oJDQTfkc4P
bYe9OnbDp7hv1hUl9F+fzgwLujLmBNIAdSlWvok+1CpNkiiT44ihbDm09I8GOoKXMgloIuXuMUZ3
tSkSn2oddmJPghKcC0xsE5aSxoO5ConmZIQHB53YmTYVQ1VaLdsgBEYapn3NyTnjXDB/gSwX969v
6ed/Ctp+HlhzhmV8vmnYtbMW/WrVvSUi5lCWOJBX/vXRz+eQGqdbffTPEJaguM8PKaaIDZvUR2D5
b4GhlRv4Rg2Glpgmhv7zqCavmalHzcHtJpQvP//ukILZ8Sf1nr8RDVWLPSZ75VWPTas922WbfnQF
FCdGXCF9lSx/7gK5J8svfjRyrJNdOm4gIY5b10L41NA8WQ1j3azbhrBO1HHtCoWjt7YG0gttLDlf
BAf8butm2nmtm7OFedq+K+npmtGUv/NmrZw8bb4oDC2U+dh0c+qzTUOjAVUh9ZnOwQjLQ1U/Bg5h
9lBseSedY2ZH1X6cUIsmycbqcXONtPNKe9RucLOPNEqwuVaa+1gPZCbb/RQwI0180pgKg4ad03/F
D0J04UdJtw8kHQKRSGhHRgzddZjkn3ECJWdlOy1prtI37BctYD6TTfnw5NJcb5XvrNDYc14cQBpx
yU/L6oIdzdhDhYpA5c1BDXUQ71Pf/9KBNzUOcxvGtPeSnNNV41TRTtbtsHGZw+6mAtgv2+Vnmb6F
KfxM31HmCwkWdF3epqZsf1VJ3SyT2MkfUiTXaxWZWAaqIt7FY2GeIp0WByNAEpmkZx1U7z8F6O33
QUnUhZl2+hckfmNkpO2EalVWOhOnhP43ppNiI8rhXRbzuzcS2xvZ9h151KdG644z8CCujmHYJ7th
4NC1JOmJUn8wBiIZofMTgZTQWuJVedCxP9UMWjBTaO070/FXuq/eb4FIZ7Q61nAm1+teN7s3Lk/R
exE9H3dcu6Ls3louBbQhnX2JsUndLaPZjvN3JnaPEKlIZ3gBevIym6yjIfANGtFM1nXC/DyUuvli
i08ySIq3ikTiY8XMjrADuGwZfsk2owWcxBX4oKkZEM6Y4qZYzRFT5u++E1mbmo47Ufd+cgx0jTIC
FZcTe7SNeS/NzEL+rLPJOYzwau81gOa9jcqxPU1ehMypEWvCSZOzHVcJ/Yfha4I6Rv5SWkKbQJPT
jw6qNuTdhIM9wTyiWI0rw9kScR0SxgsCLZkDHxtg9T5SlKTNI9io02UovS9W9wQ/pu4j8HPOUaLI
2kJY1tBOplU+cUak51s9Gr4bbaY5R61qUM9QFAcsUAgubDNbJkGhA08uUJbqLgMIe3BQQzGBq/RB
IdT8E8aGdeIMZJ9+PhoC/09ftf4W8z1y/iAlbsqyZomWHWN77bGqahCO5qmzGUynuCXU1rEw8KWE
fNUaPT10RdGZ/htAlezIuW2Z+Ko4Bt2QLb2yJrO5p15UY3T6ebA5n6wrcyQJ2CG8xuqFxWJbkvfn
O/LZMkoEK1I7apr97MCA2+q+Z59gy6pTS7MK3Qlqt7r0SH3wvsY5tckHvDrxQp+Ef3fQqy07hJCw
J6PgiPQ5OP58JIuk3BSO942C1NzaqoVzVDNkLwx8xJi4jqGuBWSXecHR6qHzAzMWaFWM9CjnB0Z2
6XHUUvcALooTePbXZ/79tTIkHnhAPjYafJOB3OQwye6fH1n5zcazecgH0eOX52HUEPBFY73DeG2Y
OxlSB3aJVv/1s1G/qZ2KnLWaf5PnWkQY6kDQW/0XKKn0UNDzKZXh7lXd54tAR4+hwnMV0t3OMg4S
HORYC4Ub50eHnPZj2eBPrSMGp0nBgMYeqr3yQai484NUdneUXpyuojoBOZyBVpu8Q+EaLXFcfXa2
ipLz0RAkNLnYf8bM+Pz5VzeWyfHno38//HwusZNL78pgK/UlYA95LPNOAMpmNR1zNGhBBZZ4bAyD
v33EKwQY/44JvCHigswYxiw/DxrS13VhQkUx8+kwCUGnj2Ifwwbpd1Wtr9JI7/dWX69rrKwAW4yV
OxGgmlo1ZtIoOv68eD/vUARg/xDTCDALAfZdENvk0199EhHMvLgfqHlzD9GqhZE9GfPi1dQaJoit
VO+dcn85iRi/eNseaK9pVzS3GAUAaLnASIAClS+ZC1eGPK1bW+fGcWzag9In63eWmYTt2fUfQ6J6
wVpyCDPjyqibBjgiW1rhmnibgLct/DqPNiWW9U0b5mStija7R0V0CtSsFTPy8qk3wmhNZ6+9Rh3o
k67Cs0yGAIW90YfnwgATw2X+oWdVf0zpte1LS/l4UZr4yHxI2xVaqZ8mA9moZNB7kEV+0jHnQsmY
sitTzGSteR54hknPVkWCOjGC10KdyFAwaX6RRrR2EmQ9Q+CYzwU5fjHjdVpxSz8yWeeDcDp0Bo6z
snoU7J5kO5SPE+YE3QyBEXH+6iO4GlDJSJ2lwQ+foRI3ohK0FR4lXhOJGxHcB2eH3DpHMs13oDJi
lpBiOOiWwBGoUcS3s1Qc3hqi8Y6otkoaDsHOqJ+riohLRwwUWRojysLIdhOvedjQ1auqbt+Z3iZP
GBArcLX7LBroH0AkWXc6z57+orWGuDYwHkpIq1buF8A5LiHb9R61gNwPj+kfzMKzOZLKmNvGA6l9
1QqtgfMEr6P+66N66sZFXXjHohntU4J7HHNgs9LkKC+5PpzJRdEwC5ewPbwHzr41QzQmyIHjvs7N
EnPMI8p2BH6G1WfYv2N51Qv8ewP0H9h9UKJJuyKbxsU5t8lrpOTgXY+NDrxjFykcYzZ8uoLK4m6Z
zHcT7BmJHm3jnEDLvi842sQucmdoiZHWkzFA7nLnJ49h+tEYpbUJWrPd1pSyLA/6IozCYC6Hy2vs
BGBNZR8TS2P6D5ap7kOTy6fEkQs1g5JcUmY3KrajTxekett/2I595LwsFoPmakt9KG7FKJA4sEVb
fklDKsVwVTdvfoR5axRNt20YOHA1ueqTaoM1QkbkM3FunvpiBfd9xzhzTilOfye69kHIaJSRtevp
nToUlH1EiqzIjGJ2D/QtUehfXK8dMCGZrPPBJF9p1m6aoEa+oztw6ox7nwbHlHbCjsl1vQ25jCVu
ezS2qTKD61DiiYwisabijw14XIXtDvsijsUu7ky17ipbLQtdfLA7Iat4EqYKntB3rGrAXGxnHJdg
zu6llz2lof4LF7l+JC4CWJ+JFCaYmnev1rgcwuRBlVp+D/BDMbtWv4rI+tUDStfmFy/vFToyCWDQ
1C5458jcVrLYwIJYGnNeqZ+W+jLScTRZzfiNVEmQyotzDd0OVNfQQIScTOeCZbJTZbOt8/yPxQS5
sbaj263BTVKrcdApSwBYHU25KvMIlVl6KTpVKLlPEzrXLdOdHa1OPPGDLpizKXIiU7042COn3XEs
yCoVswV9RGTiVsTkEPVxEN64URNxa7OUI3QbyPb+9Lt2vu3IfXJ6w9w0NZCtovKajelY/q7PMgO8
yqmb8vYMgAtgNUb0+T9yewJ44W6WPjYAGaZfaYEVs08M8BSQ1x8C9FOgwxZhiGsZRGO2CGteKq9G
gjIiNlyUY+VuvDQIV2PoQVQbc7kIS47xmMhRD9n41U3Sx8ep0U7EsBEj7OOANGPA/wXKSrxFOtq0
8Av9MDdOTo3j41you/Q1L9Rb38mSLIrKpMnbbNklwk2DLwIBZ/mcF2mLuHqfmH6Fn4SivFClw9m2
dM4tbaXSdy4qubjodi6YxNQZ5tcIdnkHAJO7oaGpZ1KB2DUXb9N6BPu2hM9aDvHgXQeR4Faq2ITm
ZEfLoNOYWFTONbNtJImGsYuwAF5+HiTkS2MbjOAPK783l74XdgAmE2wSRQyhUyQI41Wsbztbucva
jI4p7jEmfJq6/DzElCLaUDcHOyXAh3MOhkmW3a/W+Ui49Niz43wJAeZRNp119Ot4j4/OtYE4pNVT
4TvZmm7Pl07l/1L4zOLLVS6ZhHM9DSkszbx3qj2+wq8Iu+G6r2KUxeH4KluLiJmQuhMQ19UiSjAo
xlf+btZmyR8CpglIVaVOYNmYfdgt3evBWRS1/aLqkO63+1bkglQ0bsneLS6Dx7C5jrFV0H8l5HCC
PgYi1gWugGuoz6IVOEh6T3L4FGhuwRkWr0g2h40OwAWA7rixHLA5lbn26tRBOKG/jiTZxZ0gR4cj
q5OF4ZkohweetBdBLZm9ZOx6OQp+/Ek3b5C/rFBrvnLSlhGmOUSSO8kiKEMUUNLpoRHV5rpQ5oMh
YoIYTfgGbra0bLGLDsy/+wXD5Oqh12gJJ1AmVpOPnBsa08ROZ/4WgQdjjLjccAg89Ne8n71ZvNtJ
UnFAll+aEDeSqb9lExgseLjujTB+VW2+19P0jI9VnFqi4OYkcD2JjhaIe1IZdBTOmQN3Ajmejrpk
M4X2ZUrbP7QWKvxN0W+/sNwtixOHm+Cbp6atfzL5Uhqfh8nVv+Etoh+y4IImhHEEvL0kRFAvFJgf
GgndRNr1+wCmggt5JbtQ7EOZc1OPafvcOx4pkpr/kMXokfkWKafoxaSrMDo9S/ZYT9vJb75QjO9q
t2R7dgXIahsISGonSDjD4GXQpH8MJpN03zr8GqX8EnQ24N1QKRB9CDBj5TKaWTVFGq2btGGCG+Od
arQlA3KMmkZ46siy8y3vMfK5b1guKhOjTQUtYIGrAi0jYpcgKmGhKgeyIckPTAixkwfjFpYCdGrj
CkcAxZl+ZAlZCbDPewvr5hhp7UZ5HURck80xDzithTRLisZ87oV/VYnxZZgR6ZhFp2hfihidVX5r
hf8cTyVT+XRiAGeBLConwaBRf/bs8jUYm0U16n+CguMaJv05fOLTYPKCajn+MEESxFpc3VsYfYHM
nyDw3AGyaYteMz/xZpLJ7dCaKgR7CC1xo/wOBLO1gIgv0WXDikPCY+uCLyGR2VPVCTmDvscfy589
nmVNx7APQ9KIotxeNMJENwyaq+fI4SfwxRwAloZHSomdUtdPe8bT6UKv4XIZdvMpdLYLsEETW5H1
QJgQVYXLCFxme80pMfRx38Ro0DdeWZyZooDP99KbQlQx/6wy27d6pDa3GDwVZapOPel++C2Gv6SS
CVly9l3ZI+0vhzeY7v0vND84FpqRNlR1NC2EcDZJ53bA6ULEkOWN+EAcJD26VLXLzO1PtfUZ68HB
bq0IxYP/muTV22BTllpuhcq+r6/cOmsESYTaVuFXrWNTqoUktsD6rn1c9PXogkvP6cPyrlfnvI1o
5XikoQaGXCa0c7d+hCMELQzmHyCPNc7ruPePztDCAFOUhkk85+Pa0y4NAa3TdmSX1Xtsx8Mna465
MTuC6/xmU9cTBWdC1lVk4IPKaRTFlnbSITEYA+shGtssuyG6suEEui9MAPNFSBm4K+38Q9NwPs92
MTtoz9GIzq2OYDzTgC9ZSyg6nOo6alzctd28x1TEEKDrBzp6dzf2LrXBfAsNwUoPCdJtaUAthqwz
F9OkvQDRmK3d/YOZIGQpxIMTVH+oC0lSNQ58p7GIyjrD4eyvXBLRSIT51qyGP94sPqq2PgF41uj1
Zw+tKuigCHrsiE8R7DVpuctUvinOdS5+iVBlp0A/Zy09htrifIC37DoQthkFjMtoZB5FXkOMKf74
JQwwSPWcwKbn3ntvEFgjSGFfshzSAH0yR5NJXEeLfKvQriij0leIyafCJKjNixR9Q+SbvKFg0fJV
CEAcBwriuhppshTezUn6Z9lBm8QFWS+nyq24QFS9dCxzTcrmvpX2gAxWQwhFZP2i7/UtJmNKlHAd
2NM3SsPneL7/vSR9LKQGAjqwz6Lmxm66ei1a/cw7olh20mldoRPq9eQT1MCb4ewDHJSSkU5dS84U
DsnMvs92GXkBrUcEBjWNDxO0tAyBuRs1JmEaP3WerE3EoAsmw0saSuYylP20kYQjoY+1N6VvLEGg
PFi+eBtcRJhu9MGZJcAE8BQW055zwx/uHl7kEidyxkrh2GyTbWZ+kAf9VIwOvMnqWAVCwpn9Y9vl
k5QslTjjosy9poHz1rv9fmrRjCatsUKIevez5s+QkQMu2VXxh8EZqDmHHCY9/BqoD2sPAyDeYRrg
zdVvLi2JXFgYTJqo2ofRJh89sCVI43JeqdZFiMOJprO5AffPoSPDEpJX1qqqkWAGUgMLNNBeFwia
phde6bcx5vfqY8D6kF6JZkUuBuAEkYf1SqxoXSKrqi0mdmUiynU3Wk8IOn+5vy2RscgHiOQjPO89
ScOkXG9Qlur7wlUHwBUn3zE+sL66W0hZ5dpNFYxDHQx/ZZOfC4l7Rf+wd9tHAbhiOcTgoEyOK95w
82xQ5lDL4mXs+V8RvnAHxUDAyttXDS1nv/5yg5ihSUHdEPpdvWoT74b2CQQcDmHMU8u6jnmDPDCF
Gas3k594OdgkpuLZI/2ZGTaZrnEGKBGbEzZs1HhiuPvyd+ZzCBWfAc53RkuQMYrmT6yyJz8gJy5O
s3WR0qxoBHAaua9E8xTq1snyczIyuycWJZ2sQAOfDZVaDKznTmGMYeepaAeC6seDnhIiyZnkyipL
QpXCssoC2kdyqQfqaqTjIUjZJvSqRBdWc88b+6myHv0qA6AQrHyVMUp5bKXA/JvARiYbzuesIUci
jLEjLTwnugSmzlfxOBVDCvMwe3VcFoBaaw8sJlSL9i9EOBc51Q8NOoqeeZ/up38a1LNr+EZ300X4
j5Djy2yrX3ZvPDY+t2RUrHxbgmWfuO5sYrkhI83e1CeCBvY4H74se3qTHjeEbwisoBVBZQNFp06c
1jid6FOykcOXIXPc3RiIbsfBJKOOHHudNa7BH5uxMsVolT3nUHhM1G15sIISERWBuBmBB1q3JfKc
NNM9QJada6pb8kGws6Tl3GvrLOivTSQwkrngYAot3U1a9t7qXk5oc+CtJ4Mfb+i2A7eZ6lVPk3Zj
iRls3+LM59ydUIBfE5VvETFjrnGyPa2mEogLrAwXRFSCFGsXtrfQy96iihQ6rcyPnWwknjFeG94Y
SeDV0kozsWkZD5WB++K3lbWldJljX+npFna+b93N4LZvJUlEOzbaBL39sUV4tagUGBFLe+vabqd6
SKkFhud1rGcHG+3nKssbTnwN+VqscMNSr/qXMRTlX/2AMJY732sYIMbI8OupX7tGfJ0Jw2A1cIYQ
vYLpLm6OKrDWeWjjDOlRnHjpPtG97hz2mCaad1V12xSPyC7u0wbk9mQvTEVu3Zj5iBGV/KWqJliz
1G3Ie3XRTx9yttP9ODhA7YAMLXyvIDsOUug0ZN9OOBca6AGXDQs8gTzpS6+jOQmkUS1Vty9ml1JN
IlxRu6BEmMmlQxAzDeCkDC8fnzrO0l6jyWTf+6GFCh73mMchdyAXmIhE4jhDHHe4Juw3RatoXkpP
vHlOPFCgoncSzKaoQxAABP5OqyWHsGBn2+BBLGZKW3xEpAEicENg8mheRrg+JyXyQ+8mrDqGh4i/
cbGI9BWqR9Fom8rO5Aop+aYZy21Zm6hOjYRwoZR1rLCQw0QtSsM22CF4P3qFAXuqYZ8JZHw10O9W
OaAjhNxM+mdsa4BWwi6tFU7D8Cx7xRWEx2qBNOZDHyogghREqJnWoSs8BlK+YDbCkD/P3zwayVC4
XUp085FElQABD+pcpQ+vhgm7EaWIAJTTpGtFRBSijejc5li6Z0o30RF0+kXT0Epp1pqgTvVrd6US
KJ+VI16I2VoMsmtvaNELs1iZ7C4QLbwTMDUy3ToTf4xMtCXpJVBkkhkha+mMOHVJoLcB89TzxwtR
bcckBgaSjtcICPXeRw/J5QGEKM5fU5TlSJEt0t+KygZMiB5Xo1X1WDKHq0RnrYAeJBtzIIzRtoL3
yaLUcoFZtBlNRLxd3AXY7tmr3tFObN2pOGtWaKwsZi2rXCebGv5FT23CjeYQ895Zmr1B6Knhgc6y
dTw4/g7nHHWT+NV7dr0zZYPoUVtXzJLH3JSvLlmTRQ2+0EHvxjjv3ZlKiHez8VKCHBcD5IEQXms0
grANUwQU9B4+aua/8+iGLlUFUGwyr+lEULMRqw/uZzcmHUXgbzJ6qa85RulGso3wfbAdeRDolPkq
e/xUqc677HDNg10vHfJp2caQ/cc1ifEB7Ven7QlqpTYFHhU7mr/0x8zbMPXOGAVyaLIbRfwu2ymO
rm7ZDkm7gne0HwOGWBKfHK/dmoivEUReiiEurM6N6Y9ry5/AFeYIjioPE6wCtYH64mjr7u+MaIxt
VsTfRMCeVFgRJDlIZ9HTPAOXVW6mXH73Jc84JytLwm6lN4UMzmohMkIM6fYGOWBd5gysPUAEoTSB
Z+sfkzDT1+RCEX3Nq2iWSLOgl8KDt7wXC/fIqR2ri04mwUUT1pEDxKqiH3VSQdZzptUNwj0U5aHh
b3QrvoW9rxY9JMclCKP7DxVgbIo1OTnj1p70jTWAam8YBq0lgvcleZnZKuJ1XEIrRGtht482r6DV
PkOfuRAUbIBI0kCSkW+F1CA+kOTumpwbG9IOKX1/az6WU6PUCGVk8L1ENeqvmCC1c9GCn9akfbVO
hSBTtkgNGiH4ysacQV7lFq/4lqFOCKInizlwiAbSgmSyR4/pxB6uwGPlkgfQkFCGEJa6U0U9DFoP
1kAYyWOqRRcsIdWLN4h2G/cd9wXD41U6ZsdCUHjm/pcIvV8wzY5GnQ8v8fjqo57ByMicwh2pw5MU
wIkfT0i9XBLAYKrmzGOceO/r0XlMo0eGxdataRkhGJOrNqa3lVbTHcJx2oR9Gm1sP/luoGHVVd7e
lQu92LbJSJjr6S42bqEu0YF3V3NCyYiyiXPMBDKhwD1VWuKbouA4uZgFM6ofmM+Rv21F+eToEON0
Uf0ijOnQRYrUhMzzDg5pUwW5OEtjGtdlWLbr3JrzC/Aap8StkEkOC30M6SH75Tv7zNkAGruq++Yi
2nTjBKkA+slenQMaW9uNPmBJGOTSCpjpcEr0Vq1QH6ZhmyvfHZp11rAITArCaWn0O6q9D9dtYUNh
loU/ZD0g/2pWee6GVKupuaxMheQZDZlVZd/mcaKdt+Q41m0R4Z5kAqKISONVmsjpGLpgyChP9oTS
MPueSnOHgAIsIA0isJo4KCe9S5eDFzwlBJV2bVA+tvUKYgU3Zm1VMCfuSe5CnfZkvS/zGE9kT4sn
r0hBym1yPsdFa1voGvpdFvp7FAj2lhart3TmELnsLfRPetnUe7NN/6Am+GJac7P5T64GERyoI9PZ
0X7pmJfOGoNxWZTNPSJrYhH45YNnyW6XznOSHruG4ZaPKvPFupLRc8fdztuY3vrhRBgoWcSBvcuG
WT5XIUwPjf4cCpoaI7IUx7RNZirskXT4yo1qzTe2gyW9Ju+9z4Nn2L7Gxoqh7egEqq2mMD2oADlE
IeTW5wWB2InvDky0A/I8Edu6FySClcgn8QdjzhM4X6BItw8ViQM1rgsbp+zjMNU6jYWaWwxWFd7w
BgJLDkmbPDnpluFB4w7ZmjgMINjcutBDydtg5JKW4vwYL4X0EY10ASIHFO9tkH8XslqXmvGq3LBl
EZvzoanT8w57SizWU4X4Zm51rt0SCpZJzzw0CuwSPVthNrwlxMQKCn5iBladyHemUXyn7DnAZljF
Z3Zw8TBAvNrnSbJnZr+2vOSh7sOLR6d6EaW034VkL8wT7dxP9i1CmEhKN+SHlMBpjvQ0P4uWGZfN
JsxRR64xB89dAcXpA2Rx16DZzybXoQVYP4S6UJu4qKGHXqei/NDNmsY2JvRFVh6NKO7XIYvLQkRI
JTINHZSxy5HrzU4JaPV0v7Q6uw6O/lX40HQ0jRndBPNDeRnyKaPYRym3FHCeDK4l5IcOHLrQaf2r
FkADYVLg0iyeS4eO3/V+p3TckVTYOBlcOhKJqdRWS72LK5DuO+mUruMyfKM3RiMvmjaqQmsW+n/y
FvStiLpjr6x0Y1nTW9KHX3FWgngvCXiREZGDwciembIKlX62klTcBWIbFkEn3sJmzy8D+XEMEJIr
7hyGxnJh6jCTgoL+p6cxxSlmFkBfV5+lnuK06do9ot1gExOtLcvpwYpL72LrkofAsA5h0T5qHeuY
Udu7OA/jna5pe4C6YG4lLew8zSmPZf7ZRxpTwr7iZ0O24nkbNDbTBNV+GKEWqMLueZzc4yjYUIm3
WZal0jk5NMlxGm1FH8IESw6Y+uCxFT9aBcJw30dBD/wsnxhAMiTBzCa+6rqy1gEo7GVe6tdEZL8T
uCOXuqrIAp3bmWH5IfW8obqmf28+t5mhPUZWqD+2YZOeISyfEFJk+3gSNiGbsXr2R3/nabQOC2OJ
rGfalc4w7LUeooeD4NVum0XIzJrNbGD+HA3PwqHJ7eBx0QujBSKT22uiAMMHmSt1aBsUfcYqbgNm
5tz266mX1yLrPmljLmOXbZVD8DNQnWyZzVKZsHhr4riB1cXebrof9oDihCf8W7obIojjbSehflqx
p230GE++PirMXN2OKOnrYFfBEWe8Hn+aQ4Z+uShoYzTxhjXugJkcPqHLyHPyv+u23FRmfUDc/GV1
IQKBrjsivGEChFtj22cwvQOLOQbJm6vMSz5Ey7Az88vPMTTeHB3HKwSoYOGqoLtpliK6C3sgnCVy
Moz8ENaAOGZxwDGoGpom02NU4VcgTJLTq8NPHe5ayRS4JHQ8CfRPJkqSuQIxK7o9RVtOJw8Vfugu
0AYEPQqMM401sgnhalmVtU+C6ea2mHo8+cmK8hH+clUM1cBk+/bMZmPPKSyB1DeojcyF1qpwV7PV
WTO5z3YBqvz9b//nX0nH/5VB9a+I5f8fyvw/f9dc8+eF+nc89D/zwuZU6f/5+/WzaD//dvnd/23b
htnvz/9ME/v5r3/FiWmW9Q/X0gkSg8ppkX5n/StOzJT/QKnsmK4yNHP+2r/ixIT2D0MzTN11OefY
SjnWv/PEhKb9g7eaGDJlaZZju5r5/xIoRmbZf6SJOQxblKlLR9oY9AyDH/rfaWK1HeKRcbC2B73u
nmWIYGGso+DJ4IZa4rXhkYwa96HkeoT66Rz/4zX757X1n3lm2n+nmfH7TbDPrm7opm7wrKz/KyVa
VUFA/KObn1WS/HZ65f4vZee1HDeydekXGkQACSCRuC3vq+gl3SDkGt57PP18YM/EL5I9Ysy54FEf
011EJTJ37r3Wt86apqmDHpkTE4kkxnGOfCAOtWcawN4iEQN4Eqf/4etAUIUzPpmikidj/kHK2LRl
O/6iyTbaf/I551S1/0mxfv2crnSkrkxdzCHbfI1/pq4hiqoUjcnyXGcGiIOxLp1NllbRqQcLv6V/
uajDzLoYfkN82oSarrIf0kqF279/DvHhc9hCN4RpS9PENSjfP6+mKMzOIZv2bCp9Wk9xlt06Skjw
ejaZcoHYBhMwoFa2w9kxnB9IFvoH5Bq4NVz/rDOKQvnZYsiFrNP5bnjnOeSuFOrmCusQu156KshT
+TfW/d8X4z++ZEu8f3i2ZbO+bFPoDv8y333JQ9M3eiSUOhuTSgPGil2/dlSz9sfWfcHkaGzdqtEp
wKdy6YT6uC1aPb90fdKvHKrmlb7Ggi33huOtyyioT7JEERi3UXvH2bqhK5Y85SkWZmBCNLXQnp1c
DLQrifF6OVRt85L7Oq2hocx/EG157vSx/Zm5GUi74Dqh+yFkyrKdVT7SmvOcaNNb1wwcMtTt1DwH
QsZ3RdVTdfhJtf7792nMv/qbdcWjUTwdaWILQSM6f98/v0N69En/M/6XowbPMivHO1sUPyvoDMmB
OG0U0I1OJAiSO1aZqZ/Im6Plz5et94G3rbFD8OFwAtDREsu/f6SPS0yZ8/qydAp79BSvr+wfH4nc
ucDB9ALYuyfUo/BGNNDjlZkq7Wi7Dh+j1g8fIesVJOWg39e5MAU3SyaIQXjZLfBsIT2rRjxldeLd
kViNV5QaufimO1V+oYf62TP8sIfNH5jBF8/RsKCWvtvD0Bxg5yui4KJi4Fnw/+xjXc1BRlhUlq4R
YVKEWI7TQXdoSHTekWbRb2Co9rrWNXGY5U6zJhvI1VQ/RYRDo/9saclKsvS00Hj6+/M15o/z5itX
pmUICYAft4dFC/btV859drDrfgguWeovB6qrE5kE0BmmnshbgnfR92C7g0BBugFierfp67MZZYgO
ehCDBRJNZv0EvGG7yybn/PdPJ/7r0wnyLTl2Zu3e+wWJ8UpWk2fCyuw6uOVMZxhD5kwG0gjWnY2I
c+VGNhqpUDLUN/x632v1fQH6Qe+qdY+Afid6MMa619DUA7fB1SaiHTlo2JLQ95QTFVs/JvqZU47k
pbk9EBX+F0OfBOPGTO3M0Vb/1jD/7x1ofqbvn7llImkghpNoTzHvUH+saTzJFbm4Mrw4XTUt6lzP
z6mGkkxR9Dsj7hpsq44KcQoSar1PsxssN+1oyOk+G8S6Rjx2YNdI19bsL6xoRiShazGeMPNjqH3r
49I/O2ZlrQb4VcDc/PyY6O487ws3bjc3tWJUX6BTjUORj96izuxtVOnDCwZsc2/XOTx3F41ujC9Q
QNKRpsBzLFelkRifnCAmVcy7R+HohJtSlFjEHHIxefsoPFWXs1s9usAqnTYGiL+M7RnESBvjFw2w
knVi3IWMgIToJwhxGeAfmxjN0Qz3omFF9vpgnLrRhxrJgHrVNt2wbuZho9nk05UcwHEHHEu/uIlh
L9O+SX4m9so2GK72XQYvULk08A0pcOWDWh/Jc2j9VFvn2iiPJu3RqY6my9+XtflxWWMtZjmzrUEt
0cW8h/yxAGKTob7lO/GlH4t2GSqiPqdWWrsx9e+mlvu9KBz83lBAmXnVV/zYBS5q9Do47pk0gUJc
TJ4T0r91JJ2G6h6MhnkwpnHOM667pRamDfLLusIc55hLPgTMgoC8bEPfMfMbYW/TjyD8cWmIqbu3
DCADg+2hxvfTh7S3EYZM8S/SKZr1a0XTAdb8+yMwPmyTLq+1RV3gSO4s7vttso9zzZCFGV4w7GdL
pyiyx9lZBUdlURiwe/KBAWxiA3GXAC0T1HB5Wz16Q3POJNOfEBPDuZdwh5vG3FkzVwTMBDSKZrA/
WaPiwxrlo7LGqYCpm3X1YYtMY6b8iRZdgGl4aG1cSBpDI+/J+F7gfMclGmomrfhH9D9qV3vJ2mNp
3VtB6G+ZxP4chL8F7u3gAZkkRxjnj2kaz3lq1DcSPzjhaXzqpVOfFIrSJfgv7fTJ0/5Q2Lr4kgyH
3cZSDr8DFfyfCy6Ko2xCch1fTFUR9k02Ydr5+IJyDZk4zsrKeArdlsZ1JeiNA4jQiDjfZIK5hj/y
7Gk6WYeI0I1l6uno01JSPCriVD/5mPb73WD+mA4/pG5gqdTfvxdFoMMY4WMaatvCe9m6eF9VNVSA
L5CMNDYhO71rn4pCY96a+XdKy+RBVuXNdrNwO9ZGRRpNrn2yYX+si1ycNGK+OAmLRfv+cw1WVhqg
1UhUyCYuIo3RXbw6IhVOAZJCLr906dPhnQyg5qbJg4phUYbEr2NTYoI5JJX2yZMSHyo1mqqm1HUp
DTylMLbefqFuOnqJrNr0YkUJ1CI0/8SD0W4PA/v4GkciLF+y0WNPya3kmvuI7hh3wjbWx6PdJeG6
KBO6LGFYQbaoeHaybtcN8jomXaiznJFOnW6s4wKVYpVBsfn7Vy3nFffmDGS6blB9cyU1heIXefsL
AOxJLELT4wvdds5ASHMH1zOvdSJ/F1z0NqPHnFMzB/QtGdOGYeo568iyXzAOwwA/tZfRYNJutTan
n8jWVuN+ad2yAc9kq+0YJs2+poWrm60zLipR6SsFgYR2pCJ7w6tPXdPrB33uhZRxfiX/l/FEat1r
kemvGgkwJBIR9BM2qVn20hyjSRxUkUIibwmxdv1ndP3NRhc05msd2JJN1sSGfFHCsaKyQL+SEphT
yxI/oKatpQSaEHLn3IWG6XJl8K5JV5WI6d0bqkPjuS9fetsvngZJsz02askYK66XhBeX33pPPwlU
EU1VViciRsL//8VEuc/dWxkcxTYn3tvvgkQlXXNdDEky7xlchNFLjFxgbIeCCAUtW7ZPwFx8Rtq8
Y/HogzfRJm6XxQuzqVWOuAx6DXcXojTXXIOGpSPy+DQ4gvoGCTJ2nXTfqp4jHAv6Z5/9v9YRlwNd
ubQNOEnfFRCk0qWVk0fJxY51b1NOw76VRXDsIg2kUCERsjvlxSq9TVqgHwftsE9tGDoVCxDnmOWt
W6e7U6sZuoDXXuu/DbPPAaq+5JzZM5E8FHrtbFqfQT1y0AokQul88jJ8LMJ5GaRNeWfQQqEWevcy
lARrIN3qEk4YBoL9oJ88M+kOBX2XjeEnX5EeVBePx7rSpn6boaA6pGN3FUNi0YQzSfPuUlhz/j7H
8DyPANNPrmGG/nFrthwMGvSNuHyyRucT5o+ShddIRVJFKbND4S501BZcdPh31WnEb3iRSVSB+FmM
6b2sqiNe7WpByqxG+FNeLoUOEA10ZbcqSWnA6Tusud0whIr6m5GTwm4Z5tWRBdkdaEfw2gZbhwpw
GbmZu/MT+o2mbiU/apX9zjpUSZMyi93gsq64G9CrtTX1TH7AuobR0CLBeOi8qnhArQ5j0CrFIXQq
BoEJ/gd2HAe/n/stdgcCzKNEX4uItW2P/vQLwBld08wp4kWwycvwh2UmhCUDV9x5gDnWekSMDDta
fMCeeArd6D5SmKrA3j86jOaPiQYIxg59b2fZxa8utRDFFqn7UpMmtzIyP9n7HvML+J1IPQxY28XI
jURLu/vRGPcYYwGvWD79HMY9Xi++FWP7paWZqlz+J7ZrV08TjxXJEQIerb+Tsq+fx+hRFBAlaxPC
jFCAz3pgeHbHaGSwNXfn9ujxtdGBSk5XAq5m1qP29eOtH6OEct3smAjFKU+WddfnySe103+tbN5L
WnlcT7ll2u+ul1MjK983kvSiK84cRltJ5MZ7IwZiK91N6sTdhtgA7BqVvGsygzKVZtvalMRuQyVI
am8z8UK4qLOERC7590Po9aL1xyHEsYOo0xQuHTWdJoP77tPlORfYNBzMs+uMI+o9hCxBQtqn9Ena
s/O7sujSI2yCnRVZW0cm5pbOkIaqFqq6TvVR26vS17xtF473td/YO9nj7E3tvjqQ1XcYTDEjmJ7+
/qlxgL09O18/tssjpSOicy19f31oTLszYOON52RAGjsSxLZoe7u+JAjeVu6gMHkSxoTFSYY/0q59
bBj5E36F4c9lplebLdYalRSbgf1+M6muvqPJ+i3PxXiCv+BsA9HX16kHq5/TfoiVa18rqzqJNhvW
+NnGrSrnrEnZLoIscq8FLHwme0W8jzFEnQx8lAswQ1ZIzqpNdDvxrxNurAGX15ZJoHbC7cHgyzRv
DcODs1sQyGLqMUmk/JCIrdbIf7HhZj7aKh0HxIIWG1AoFXBXLav6+u+PSHRgj5NgO2aQEUbXYn5l
o+ikyysh12b2CscNQRPVXius6s6w5ZGck2AbqACNnWVjb3BmUi7+NzxwWrVJp458ERPraFSR7DVh
4zQyAxdWln957eO8/iji/kc3DPmGFyg9Jlnw00vDeJuZsttYTjaulOQeElbwkmyJwFG52rFrJ0yd
puXvswe2DRtxA6BlexTkRRnGxuz68ma24LiYon9RKcirFo22GVq3KPIHGlmRB/lSfmWc55/shgCT
IlcNqAn51IHnPzXYwzWrJizHpVcDRy4kuMGajrLmBjJPV71RpPy94m0C3SYw3XaPQak4MqXB/gWD
n9Q0s9s39fQ8Ae7YZw4BSQQ0mxhUUsCp7VMNJHYfotW9qHZS60JrvWZvuINz1HuWhu8hbTXgOmBU
85zzQAdzkQJvPWiSL62abPPy+gOVKr23Z6gd6bPRVGpvKot+hNOVW4vs+Hjd9oZ3alruoz0NymWL
jGmRYeBeDUKZB/Ty1Yu8Cdc3n3gM3q6ZAvek67hWPc2zV1EeVgtBttAQdD+iaYKuZDraMWlFfGM6
6hN0qROZR3DeMaQwBXeG4Klt2NV9ZHWrslHZpfWhbLa9jNd8oPEY4GDE3cYPIKsHJiqwCdvggZFw
8KBDn4sZL//9/X7tebzdlejFmfZcERj0198ftYqmqnAyj11JcJcEGXGTkq7NKMKAixrtWFik+qYK
x3GLxjyjQ/GFuzFnVBFgUsGUAK40C12FkQIcGacAt7akEfj4BYgCb/wRk+YAFzn9leXDN4FUyfsy
RSXaPQLjbyXj86ocwb0/dQ6ZieDBUObJrvqs6Pm4i7F3WbpB9YaFkTPibUXBW5tWvTtY57Cq06Pt
k+Qblnyljrpw1Sqvib3JcA4TldTZV91u+x2pj8lnn+JdXcNeShGl2GM5P6X6cASwRu0ERLt1ZoBM
joafoUshOZP9gexIrcoWCAtJmgbkxNyWrlIUkwqMzhhgU098L0BKYjahcu6Q4n+yEOTHz8Ycji+U
QQ8NWkOJt0+IV7KWAnr7eSKKizgkC/l47emgbPmR1uYiGQ18VnUcrTtDJNvJql/qKUKIafkPQYKy
y+ikeJJ+uq2IJMO0gUYHFwAVBkbnDVvIhn0KtWVTHmnAkvfjgpoqufdUQ4Klj8j1TVobYJxwns2B
lilyu3/cVMCcKQtqhkm7VPbobZQXI88V5vegldm/vCss9xc4l84VfOY/RAfA7EIvSFhEDKnMLE+W
8vodqkMPIaT/281ok2dmvPMd292FviMPZmQf4ciAaqNNq/oEnpXDLbcDi9AWvb21vYEhiOOsPWus
QIeF6MF7Y/qkc/JaArx9GZVLXc4Ng/EnnYl3dyOUpGORTZZ2Hgk/u+KLROODN5coAzmTBrPfuS1/
B6bVroK8+q3ijPzCb+yBO2sqKDcNAxB/2X+h+Bkj/Ph2qcD5u8FvAjfHYwfr6YgbZjg2vvNiThBs
FIpYg1vrA07IS951wU4gxFhHKeoZugkxeHQO29rEhJFVm6BrqJayFkyOh3Erc3x3W3TT13oMnSc0
pzlKFnE1JD6zJpHezTZyAYmgKA5FBmMzrxt1ZXhj6cmxCOUXms6o5ioioLCManQIa/OMVIXUjVHC
5+6hiiTgnJaThxu+yYtnN/XcvdvLc4LFioSyg6nLixVW9jYOBmo3mywTIx726KBLHAnj+LMiPdVE
PT80gXvP3PlB5+9xrux+Vjm0N2nDSxvqCEswkRhx0FjLQd9hQWZQp6Oj5l22ERZXe79vrMcRYdAn
m++867z9vl2QfowGGYPTYXk/WrVw5fvUbuEFZStvjFceS5jaoOjpPJeZ6s+vP5yhI94MBhoxHuRX
+kSw1ArNsN9CSYbkVe6FqW3S0uswswOZBBXxk38upjjHOamC6A1cqdZp0HIk70Izd7io8D5pliBe
c4r2ABv9lYE9jg4A9h8QOH3YaReXEJQc5Emsu822o9wjPaifPnkExrytvHsELtc8w0Iu9h9T3WxK
EPy2SX6x64lpt5Z3G4mDgpQe1oABFduewmYn0bwhQIH03CbDxiMsleKsjp///n0winr/aQyOCDzZ
6DTZqxkEvd0E7Ug3BoMw3osIynhN2oa28BNw/YCmK6CWe8m9dZvn5GsM2AoExczK2mZIspeNsFBp
yZk33kb/iCTGYgoFBfM4olipc42zcGOGzOrue03/FpgDwv6GqkOVuXMrAG01kXvq4RtsjBxuRllV
SFatrtkY3DVFG58lE18cJu4p0QJ6CLbqCJqFK4CxGXF9bYvVaJIeLXWwSyWRHoc2IjVgnPVNxNzD
1x9DzNCD+6J8I9vlnn2vh7V9GDJEjDQ8iV63cU5ZxiIi8+IkSDFcqkkT+84E2em2waEknmqLOLi/
d7sMOhrXy9BzfwOd815UpOlEAF7zWBrIbjPjq2312xKEChTBZmCzSEzUtRwQYv5RWI08WgmZjiHY
UxS1iN6MotSurz/C3NCuLcrThekMJcD/+7iLYN9Orb4pSOjw4s7eSzUmXJJxFHVczXOSH5bC1qeD
24T2jtl/QC+vxuHDsMrImIbHUsCzidtHrwzvI5BUi9eyyq9Q8mXSL1dZKwyaTZr10guc11XJrUJz
m2PnF/Uh0aB/U9o7+9KCD+xbN83Wxu9xOSCzt4KRmFSSTsIh9q4c5IdKBteuD8JlVqMa/vsqtd5N
9JRuGLqiYuSGOx8Vr92TP7ojaN40m1tqeUGBTjRrpYqDyFCsYV19KJywW6VOKDc4GoNl1UzfyFxM
1k7QAx0Q7ddyZpa7WmQtxqgwX+D2hZsgqRGcTcJ8GWZfZZAM4CyB53nTJmunEgJ1Dog4qiuCZv/v
n7I84D/z8cSInvVBuwZOdzA+ZokXX7Ev7jIiTZaVC+a2tHJqwl7t/dxyd8AEvE+eiPGhupufiCkN
7teoG8RrS/2PJ9ISqeH5vVESyM1AHkP0MZ6jUdqzCV/yDmfOPdx2QFwaGtxM+2l1rbP/+5fy2gN/
s4/hyqY7rpMShTTJeO1N/PERKtwCsGYKOmdFlZ2HFCBhLpcirriekSB8dBtukEYcIn6zp3EhW5ez
NE1Kek/jqujj6IsbFc0nRd37zv28VAyhkFnRS3ttPLzdzxB467aLQediTMNWwjN6KDA8r+welS2y
z33NQi7JroRupo+7SozpXddMR3R8hFx63T2aFRyEaj4kcBxtSJaTOz+QwNDN8jspd/Ed/YB24/Yi
JEAo/OShWvNg4e1DtSVyDFr2iLT4Reaa9Y+H6lduOU11ll0IBfhawxQ5ZTV5ignxsuR9kZZi/hj6
0V7iY3IuDZCZFe27KNrmDXppz8u1k2tUtHZkrJ4lINJdkAKl6gMiuLtGC0FJo+0GG6GeS627iUDU
58HSovuymfp9noOcyojipERvL68ug2FOLhrynBsCV0CmA+EG0zg5eHmln0rHf7b6ovwajj1ll+T1
YDMh7RCKyeufRmwCm97wzfX/99rj/qabgqGRJZlnvVPSNL45wo4pi0uPhaMdxvwAuvq+n87BmHKz
jpsdci1cRRCjcFfTpNtrxDHtAbWIiyrsh66xhk++uo/nOjM1xmvoPHRBu//1uvHnV6fGQjh2O0fI
NqjG/FHnHzOqNV4muSroDC6MynMZvEH0NqAnAlv0d8OEsXakWfr170/oPxaSks681qkYqLPeb5mT
ARdbB7Zz6ayw3GRFbzDR6bMVPL5xVev5cMlLLikA/MFojI04VbkpToQcmQS0jM+j6COIPDVOhxay
z9UrfyWhhwgk91gm1nCByPY7D/xoD68XlUACeQLLmLh4yhq2tGy9FWDIAOFwcCJuEzDeUI6HthAb
Al47EmVkdcEyuM4DtzsMg8ItYQ3izqzLHSmS8X6Cx7nqOgLti25EvGUSEyO1Wn1WjH1434TOCqJH
6Up71sG8a1GOBWZjJP7dpdZOFvHUZ10ff+Lm0Y8+E6cDtsiYovOQRYfcytBXR8ZL5+BJJbPwGuaO
9cl96L0eS7HrCEcKmo5kHLKg3o0q/AAQjuOL7sKuNdJJZ14Rtq3acole1mXxFHP2rBvvp9W2+NtI
7134nRWs46aGNmINWEDa9FTiJuc9bttdKqp2EcfduBsL76X0fRdIGk3Hvy8288NNWvAu8hC5D7pK
UVG+3bUmxzFQBnBH6dtU35GyTcagfySnU9+mTEqXpYCv2xUHuK0UNzNpNJ1FWmAc6r3bcuX04UIe
+ty9p5OpwzmB5TaLUvw4zO/rtvoRCV0eCGLekMtNB3jOxIgH/7uZ2PcUc9iCenJghxI2iocxYt2O
NJ5GlpePs1xZ4gjm0P9EZWJ8qJz5luYXS7qOYes0Od7+0jC6XBcNjXPpa2Rmg1kZJ2aTgMxr9zBq
FeVa7V3y1u2Or3Pi9if+UesCPfV7g30KMDglWpEya1LY/j45Bt+P1FlHkvG1gQoK9Q8e4HfnCMM6
SzHrny7/Slj/3QjrGhCFHJ0rQKPmaUQouZumAjhZQpN0VtW+/oBYApYTHPonq+RjwcCEQtLCMyU3
frTA87v4xwYZpV4DGXwwLwnK0R3thbyX32oTDgZUDftQ0GePFXKwvCtwBLR6RxpP8o9ZTz683Wha
oJqvP6mj7A+XMeR5kjYB8eUGCpT3PSDT86PacjPjQgEPIRTmx86MCgcvn/ds1J68I0CgutaZfsoj
D60oc7gsGSC3MLJPwL2euKXeF/1Y3dUmhJLGCwDBNNgr89wg7jMk6zVJ7lnGGFsLcAPMm5xz1iTx
qcOTXfgRZJ++PhH862Cg6txTXnqA/Rl7c8sF7DS3hI1ZSpnhqmkchHMQyejbG9j/obQRXBI4Mf5g
2SPe1nKaGsAUjiEQ/d+af4jgSJkMAH43jnOE7WZ9HRvSA3EoxZ8tuP94kNbc52PTcmmlOe8GmFje
UZjx9l5sWPjt4N7Zri5Onl7NvQt72XvxAR66gAI5/WzYlVZ4yttDqvAN/30zsj68l+asZVW6a+DX
4bV8t8yIgLRKt7Hti/T07tBriBET0x5oX0FZwnalLnSCoAxn5cyyC4IjV38MdqVubJJcizamC9PS
BRh3QtVTLpE6gK0nW2Ipc8DlWgpxfK6hSmwnU0vMizf5Z4tRFQoAvia7ru48urELMXVPtRjquyxj
mJNa9ZmclgXhbM56LPEG6UEeXHum+gsdG3/tthO9QfdcF072xZncE/BqazvUJDFEhK+u3CS091ZD
itHfH5f5H18cVyvFgF9QxLvOu8cV9DRWFOq0i8ktaxGnjJPcoF5a0T9VreO3cgwQzI05T39zbdHI
ga2XDtMBBii3bsiC9Jqmdt052mGym2fTZ1hC6PQ3Peu/Ann4VnUKWwEynpVScF0lnSp6uTs3iW4Y
EV/IfJgW1raMumfkPmjprOqTd/y9CFLpNPuRP6J8Ao5qsVe/3Xc0g6uaEsq7oCZON8S5AnGCciMC
+6dvGHeTGK0DyFCclj4BCSVePMx0ZzvvxLHlBDN6+EMkvcm1ghck8Sjs6fNl5MS5Szr6JAcyJllM
NvymsZoewZeiJqQN2akmI9WxeLAi7TecuS3ucjaNnhc3or0GJtftsOPTePz7N/ofL4C0kRJY1MVK
zu/C298XMqjdgoaIr0ndX9tsjtpWDgPHSN0HU/U8pZ46F2GRIgCE46uGWfU+cyaN8JQyY1r5IugO
KXZKYx4EDVV1VpCNnswA+kvnrdi9Sfop0CkjIlwwRB8hdLTDCcWvB8y7ubcDQy4ckaL/NpCNU1/F
J/gIhJInOhqQJHvQG6DqxJ8mt9pAK5vWevml8p4Tzofnan4sqlHriXKZvIjJfMw6biFVRP7Y35/U
x7oFdSj3RGmx+pGfva6cP04kvyNrPIFsyInEfKqz4YAkXp6cKvP32BbWrZfwHXpgsVokq93QQeeC
NxYeA9lcLF8RTkH4jYq7g+eY35vAMI+Y6PyrqKabSRTROlW+e22qtF/UHbEaXjM2uxzmQOHl01MH
jKc1Kkj1Do3ZqHpO6uwH2MivcdLCVq7qdoUY6DNlKA1ovv43V0zTYSjvoJ43lXJIN3+7PIJChgmo
2fjamXqzdbTkp+f09nMQiRoRQzUu4dbGF2UR0suMcAT0kKKP12NwY0nUL/uC60yf8QJYUGKPAVzv
/aQMSI3xeM0Lb1H2hfkE347BaspxilP3adIU3A4rgiKlxZg9ii6/aC9BOmdpcH3dagm4H1hNCSzl
AFCe5slf2ljGD0Y5MjZpJo7EWoV7x3yOcsbKGImbIxWpfC4E6xqmrR4sraSor73u1VcC59yVDypi
UYTaTwr56Aq2K7hIm6QsfdLtO3rpwyL3//GRz3FW84cCD5Kj+fYm1NVwo240Fm5vBjsTPhV73vCt
/F3kOtE0pB3ixSgAEcYNTL3yOPVefx4yvbg0XQ4No9PWZaqqXW4P+l0TY3ACaCwKeNa2+jULXZnn
WAHMgbZ7SvVQiIXV5feBHmS3ZnJOKCTbq4UibE+DZ60VWr0T5Jau2aURZxMRd06jW+d2WMEDW12j
Jnn2oXtx/soXoEMMyJshP3e2K/cDnLqvvpYAICGu9dYGDXC8zLv0NtkzuHDqPcgwQFbx8JAysIWg
wLzof76hJnOyver8R3I6p3UwRNEu1EhpjiSzjartuzOUwN8Ggam3EpaHBUB9H1OrAGxR+q4dRH3P
SUp4EEGPY6vdkQhbF8H33CfVY46OJXmPDRHWigHe0h13kFYOQqHWg1fqbivAdtueEcQLm/pOTRyS
aOEIRKEj9kBpGITmA9JV+yEnbkXPilOQkADMPk1DeKSaev1L6Jf0N5R3H2KHvWaIh0BG6D5cgKC4
OKOeA6MPWLu57pzTdsDrT/P6Rx9q21hLmxctARVQRcTTOy5MqDy4e/3hn2VUqpuBZAWkgjvt69yO
z8onxc0jg2MRdaa/L2F0gVik46jSGJsrA76DX9gkBJay3ICNHspQfi3y0t5qaeFvFVzZu0am93Za
fQcllN6l8eBdZZLGC+qNvs2aS1Kr8sHqvXTDf6WtjEmvHuTQ5cemsk7ooR4cJIC/omi8y1UavUwF
sVB9R4500msdyryBcQiBVaNTd48OhN4HFGTA7pP/0yiRNXNG3uyWVBRwWz3P58kwi1MXqVneMIX7
IgrhKbMszJlAbNVZfe5L/zYYpFI2GdSiAILtyXcKCxlAHu1RXYfTIhzDYe325HIGhgY+f5TNVVPE
nvVDcTVijUgYx7ZWSN+ixRx7gJIMt5MTOtfYG3bRpBVHMX7Npy8V0JJng6KSXxZARRyHP9zBLph/
jQ4Wk9wBpDOe8zJtF/mY91d/qKLNH3+auauiImbh9QlwezrSw8bt3Wlf4mbW8ooqWU6W6UF3ZErH
ZGoN0NeiausfCl1+QQ+9BzMNlmto62vs36hixu+V/yBrj+gXaoCjzwBjYc+HX+3smy6zj68SkiSP
QVPbkLLNXtsMnseLEeig3pOJuyNQzcpEG9M/vV4lTNrKgCXsekm4z6FIm5z4mjz5QobZsGyTYmu3
xHjbSeOerHjAqUVrdevPGwhjp1uVkx1adnQBdVb07fXHZC8HETQXUXb6XrbjoyIUGX0a/u9Z8O07
d4xZgC9pvb2o2LNutp4SJouIYckteFyFhZDbDo3nYx5+1YKMYDJ6/d/i7KJ3xXjMnM7bgjz7pWnp
z6Gsm/spLFZJCx+2HEFI9kxh7pzO3KHbHejjGM5Wj2ufhmxYg0n0+aI6EiuYXm0j5B+PIQDgReLr
8mfOwm6NgE67j5VeBbI4gCgNV60uwi+akUkQgZm5Z3a04CQKbolCWG1plXoMqYzAOYn6G3v/xgYs
EcxDGkBL8br0hnE/arl68iecS+Y1dTrtFsEiu5sK/C4cCzeskcM+boHdlvGotngJm6PXCe4skxS7
2JfNeSzQKNuTHClq3O8FTSaqRzj0iTVFF1gg+irM2/hLXMs7aoDpN9aGbYZqeWX7pXN25klT8ypT
BPA9VM29P5VsngGi3lIwoIzn+URqTY+jW/1DyaiRsEJm5wSKFPur/rVR2s11zWDjhwA7mQp3j3gL
oquhiwtux0MqRXJ+FYJZEVOa3Dviu223mY7bsXBtcu8IGD81zAt6Lxy2MfkVy9jxzAsZfNalYM7z
bycTcOOymD2R1Inx3atPshRBtow7d/zmd+ypyV1nBvaDT47I1S1OmrDPnKsj1LsJ6LqCsWGQPej1
NmOrgLaMKcmTrAqj3usR5wWRk7BCo+Y+mrpLC7STaXmEBIn/RBv14drEqzI11c2uDZviII1+jSEJ
dqWkkRo2Ekudcd9xNX5AGihIlFAJ+I6QlNce6aPwYgss29juDPbaZ6FZGOrzejhZbn92ROidtJnx
rBde/XUsgidcG+LopQk6a4A+ams4plh6oXBXtsO9niVX/coLgsMD1/yas2ZWqE7Tsxm0EIBer+El
+G/M1QVt0SYuj68/Es4VyDA9B0FZaee4bkiTq8rH178CDuwd/v3/ku8HdhXINLHE2nQtCWS6jyN4
i6ntf83bgImStJn5z36zIKR3nPrCWZuoUuCs5vcO9rI7TTGz6DRGsXbWlveaF/xvzs5sN3Jky7Jf
RIDz8OrzPMhdUkgvRChCyXkyjsav70VGoVGZt1CJ7hdCnoh75XInzY6ds/fam6qqu43iM+5ri8G7
9tPFks80yTKsnTiWqDd2cEXCN02tlT1YjHxtdaH9L4ZDZ5KL/632NG3AWR6ym8n0gzrs77VnHTLA
6KqyvQDKOat8g29OpvuLwjSDoyohoSK80/eOZpP+NlWc4GH0teHA1UpD/0PtDO0oKk6lbozOYX4Z
1SRNo79/DYbqESRm/qsoskcBKmnldmNztBDPr0MzCbeWm6mvgHebQd2AaNZX/kR8aFIANIlRLRJ9
AtwHSckuYyy8+a4dlHJTDn7y/NM/K93yicx5/Eno5QIdm/Uh7UHfAP/ZdVnrHzWePrmgAgUklA3t
2lNEeOKEtzadIn92Ua8s3NpWP3zLfStykf2y+CsUg3fqe9q3iMeHwqrx2ac+TdugG94oMDC/dPqw
S0Z4d3Fl2C9Kpiz4HJUnGqHgVcJFJrnDeVHbML7/78ejP/Lhv31dUAcYueomx2dSHv85jXJ9dWgQ
RmKWa/CrCsDKm3pSiHpkB1uLWsTuguYszoq1Fg7aEjhQITeaYrQ7lJo/8iER+M9A5OJTK9+NlF40
ZWl3qVS0hYGptevMcggEbgTe77jsji5i6XIhFLdZZmNZIM5zWyyWcNNpQDTX1g76I/Plv3S1Ndc8
vxY4H3O8JV4CnzqQ2S+PU2bu7t3Cd5/CUtLLmEb9QtEM/6KKkpQOz4m3SN+rtZWrxisCWX3dJs5F
89FDR07jnA3FcM7WhNCz8zbcNAxgTzxLt75w/btBrX/3R+zGiHX2VmHVV2O6ZN0pMIc7hUHcGpIa
ADmBkOEjcojWkyWwNmvMuqcZNi6MWsA9Q/GJVNLdMtIASoLeA56VZh3NRkkZ7fVybd6ttm1uhbSa
WzVdFN+ol9gwwRxCD1JwkH+F8t11izoAHJpdSzJu+jLTduEgKTUiImKWvurp64awFaJGSuXNZTa9
1E2Q1Z0rGAWyB1x7u/U3TU2OGK/Aj3bFltQAZkXTUNCxxDfzLmDClVFve9uynp4XfKVNbf+ScXMj
laQ4QVZmxlYGRLPwIRYLJq3FI6YLv/NarUU1SblfE912NEdU30OGAF8fMjjGfBXQm3p5LWu5D+zx
PstiGxiXbJsx9C2tNi99WJIuGvfIvAKfrzwXa9eO4z05Y9WHWVzMJAGnr7+XzHY3Vp4NfwREtQya
RWzl6WHUmMVrU/6qQAHQkNu2Ah3k3UaMCJuh6LKToyFwMxrrCRYxhdaT7DQlgMtWKdWFXeSv+VVc
hc6BfRjMuOMMC4UZ7mb+yuYLvQJi4FtFbsK6Aw+eaxT1DOg/6ChsLWM0CVeNFlVSGYcGrc2qYsT7
U5AATK5S+tYpIt63jUOu0VDKFVp6bV+O6odXh/WVDoX1hg6GZPOxv2HK+NQKsFgWxv0PlYbKgsct
uXh64jyA5qFYPQ1VcmJE3J+yXnduVi6cmyLIr4uszNx2dd0xig+zs567ckUu3nCIrNHgTQCTHGrn
Q0yxcWqHlpA4qhu0sXY9TD+BmG7XAai3W5ElUN4CUvmafso70Sq43sgolkXjjBu/i5KXHubsua2B
rU+zIL+lygqb4Yfj8SVmjQ7ceSobFU3KoyDJ8qgTBAGgbgp+9imIrdLzj3o2BstwSOuVWUrwjmOB
XCqurWDbhbm3yIyPSEd4pHnVR1eF6g/OTNx9frI3ZWZcmaGNB7XVi81Q0r3PSiQIRJzRaInyX4qO
DiduI+WlGWgr+IUhVsbA7T+1LujjExNTyGbP/QsLFOsc+0vlL2FdrUpQSnsPLhJTU9Bw5N8kez7r
AjVU5r7FFuOsCY0aodaHJYuej1jCbcno7MqWw1I91tG2T9CCSkWtyWly3QOKd/K7haG8+QG44T8d
ja4/DVktd/68LE6X+SdVHY7cU+UumpaLysvtIycHHzDQBG+pXFssk8rjqAeiypMmN0JjvNkjXC2l
wXYT6wlidegfSKng6Rd8oYP27UQ0FbwpvZdskKnQn/BXHAxiCwm/DaxRNLeoUz8JQF+zKnWEYIpx
qaX2h9tI89go4xNygP4rLQfYp3V56fKq3YekqCxMtXwAyktf24puuykJS+wAr+4Sx7IXZCpEbg0G
waD1mpb52s099dT08RXqfvDnT5z/Trr0ABHL0r0jrnnqlkDAE2rlEfMHzeQyjYmp89tdEXGvgROm
DA6H9xprwyIZg5p2XITxoazwVVDX2tMFDzC6gAJ1t6Uh4nYmEYNskTsWLFoLDdX8h5e5AOX8KDhq
2cgYuE9ugBztHTJZ42ZGsXkLp9SGUdR72nk3Nw7EIY/6yzzlU4v+y/Iif2NNOtR+0qHOl254qY3p
SWM6xrxc5ORBjf6vuVGDkY9Wll2RzjiXv9zAjFIRiSzsuHtJMyYQTqmFXxkQ+DRWBPKt3tvMhTeC
wlenHCFmO9rrECHmjYlHkAn9q1QflS3foLpCpb8I6a+dQsMFf0HkXmmB/q2RpAJNvIRT3yuNc6CV
Edo5UdKNCyP5bKdmnW1AWys8gi8iqfp4qfLvjD7aEbOjdbTsxAYONiz60FVIu2JMIButAPYCH7F0
u0l1AoIzTEFFZ5AWAo01SJa2XIWZ/V2prv6KoMM4+777nU+Wc1p39zKxxquRaZ+dqIZdSUtmlRkN
S05dEMrFyrf5c88zv5PcM0Fwa0lAi4wcHCBUArTUqrVpO7t7jbXkI1Y5pOPBzReZWUIjDcSv2FDl
2UQSumgYpB7I66Y3JC0LYF4cWSsJJzUxSyo7w8nvdDGA0GTEmJQe7camSelr4UxiBAhfDt4ngmUv
+gEl+sPOomybqaWy1usKsF3f1D+dZvwilEF7Id2kOlpKhnQ8VF7qRFNftCAEPk5MXZXV4K2BuS5V
4geOFdQ5jk1Rei2VJHhlS1rlgxrshcXIwQYAeworLzm5av1XC+9yT64Ayv7C2tP+YJCqF+6X7hBk
GlQElfR2ePdl9E7fcHwh/+6j97K3+ZO3E8jeahmli2aq7Bw5pCe/Sc5DEJg/uy+LCMo7qF3IyIKD
Ad6Xn5lb7NAGJnDNKdaaSaM0yl3YV9ZRjsBgXSicut6AyLZbOrYpETN5Zp9N/6CIxLp43kh3w9H0
ZkOHt13nsvZPVQwZrWjdYTWCjkZhAi0vrI1xhWGc3F50NIu57xcl8c9xMNVh6Q5uSuEHGJ+VHkxs
HibnLKfUUbEgEmRkPEva/kfaCS1Ftx/9tgFzF2bY7sEpGqz2hrqLqG1Wmf5u1JlDVqZT61OYHIdd
jnJRPHx7IRJOORlw6lHS8rBQGliN9ZgNMi1hFFdWhodCvIWkeqaG0Kkfp0uep+s/dZGJ7PWQZzHT
DrqTBO6qZLsWUHbtPSnMnHqjroNCocnNIPJPqwrCE0xoeUsnNoYmMNH0aqtekwLsuKlwNJw4cqJ0
oHVCzq5d44Hgb6RmM+ROs4G1Tys8y6y7U5ui2eMkBiTp2pMdOmFODSU9tye0Lomiy9m9EGmTcXBw
1lQ/2inFKXZKRzJ00+BHL53yI8lVd4nQKD+6J7zf2MiCPjlhz+9wHOjGWvcnrYnmhl+YyF76LtxE
MAPYNIO9SdTXw2htRClZ88NRejJY9PKnOhbgc0Gd7Zwm+rB8uiZsxw6GwPRH55Keh3Sy5IMu2v4u
Uk7RgYawVrH1cesIA8up38Y3ZXA5MI4NIleqbqxe2X5IVOCiamHfOBn/NvVCff2zpJZiSLbzUxHo
Uv056E+a9NOjVX1gkup3Y46WlPe5rfmHh7QUbJvkBIKa0H+phuLdQ0e99K4enAze9jKyanNpY4i/
KPy2owXfZe0qPCXkxO5Lg964rMNq4Ua2uq20nm16unDvVMvUQURgWA1YA9f6i1w8YncUC7J+Bj44
d9zg6eTCXWcmCj/KVfjvownk2U39oyv9x6ikW2RD4w5vU/2iIucADAXnKGDTOs4XJYzJVRJBvQoN
a0n/XjnPF6sN+Q1KYH/iF+1YxJEVtK5JMLvPKq42H2LqoJZW+eZGkjOE1+YnRgMgt1Xvnmttt0Qt
QphTND5y4h3RUzt7KSve21SpaWQZAedWj/ZUgItZxm9oTx+sia/T1aU1dyGlBDo6+XTfhkaAhKSz
CqlinebgZ+fLEKrRRqis/4T+1Q/IoCRzRQBTUhrfcxkwjr5Fsu447hLd3Zveb9ugEZTHd3s6XMXd
qGKp4IkJm5e01DUwvXa51TuCKjrw452B1EBw+j1jQMvqMX3T3H5TT80P3WSq0YmH6ubGtioLhmE0
jBY0ddVTKODeh/Jz/h1KqtSPrrjFZVK+VEXMnzYqpDUrdEjbZDhHWRLeuJuCGzqLaCeLvCNYIOn2
+mi9K33Tnsj2IcTXwLsiwNWDd4zbU5/LdsMXkJHBy+eatt5JwUNZEcv2jISqv+AZ2/GG7FtoB+fG
98SdCWO9SFAD7EEKiDvO2rWjArwZYZHr0/0FEKW+hJH+aKfe/YyOs1OZ3xJHO4JoDyEwB0wFWvtk
iu5X5sGHqRSDOAHhYqeYiks5fdqASAvO2DmiLZVphpLXr6pCZ7kvi/pLH4gCCg8QoiPJoaqUd1MN
xB693bBwmt67a+pRM/KRbjsClqwE582+NIzrRnC8SBp703H8+yHczmVa5CDZ7qFaxrN6sgwz8nmg
CFnYE24ojMNHkb5S0mYvOqiVXVP4KPNHm/9zP2MrqkMdvZka75yQXnek7cVUVuS+kGevRqkhwmzD
JwFeTovru8hxrKp9f5JzfWUl8NqTkVQKNW1ewph7iLfyWgct0z2SOY7t//2pYVaz0JuRcGLiJ+u1
SSMSdUTwmVB0bGQcglf19eCJKvJdR772lWnVsKBJq99komC5BxEM0zydOgtO/lr5OGo7b2y/g1os
oED3iz4e4t0g+8Y/mVrObF3pQdTyNR6wWbhY4wdimCvAsoc6/oFuzt/PL0w+3P+9/WNPg+C/dX8m
BIqBtG3yQLvaP9lwJjOCGkBKfx2pqDYotpNJq2KxFXcxO1RF4KxV9xvB5HcPv1gHEwactWxIT3TM
Gss2qItNR85D4atfBNESuhK+ayGd1Aw0tOrTvh0RQ98495m3nFnigtPV2XXJKA+NqHvKyPS2mkoa
Um0la7/U2mduBLDo8/zDritzrYdm5ZK32t1IV/UOoVUDGbGnwlN9ogbpl0bp5vekpHZj0KB+2Vqy
5Lvbu+oQlEuNiK1pg1iMg5XsomnjNEXeXxAtb327fyTSCD4G1So3sO3MbUmo2c4aNLmc2+OiPYcV
BpiRcfjWySzz7FqY+jy3KLddLymqDUu/D9XPaEiKf1OJ/g/fjOPYk8RdRX2ozyrS/6ZbKNo0wYLC
nFgj921jpEGxGhFfHXnbbJxt7a6aRGTILvuVr+cfmU7yVlz2P+FvaxvMSeQ58jmtZEXNy41jvLZ6
Wy8YB1xMU2jogUm6NHtzpbYGGQT00pFHkQiWn7U8c5/o+k/kp/Tr8d+wNZr2H0pS2wAGhVBHRbho
a/8UJ7RpTYMd5tj1z5Ppij7ZVkFE49TGmNcNVQ7KHFFJlQRE6jbj2a20o6zCeJmUpX6u/d8Um/FK
JKqyb1vOvZwMRoDSvb3N8n4XDwyFYqGtDDS/h7Lz3wSPIVx4kJEa7u+t3XT+Rei3LEpJryw9D1EW
dXhl++myjBqXxF/WFUs8NSvsn6LsNkU5Ng+mteVowIQwiknMB3HQbJ3P0e8ZD6XaXYv7nJwhnms1
CVd9SSBJp46vKf9yH6eEuqgJPb+50uyGuNyp7AgkSTjdwmzc9sf8k4p2cuFoKnqwXHMWCE8d7J6E
t+C32nI/RHc5Gt9p10ZXONQ94OykOjS0PM590NlEfUWbzK/8kyFrZ5XEYtjHEC64eVBNEOM8xVB0
xkoBjLJxA0LOazU+F4xhflvEGCfjozM7tA9yRKCdyguT23Cta1FyEYyp9oXWsnJn/YDjxqCUIS/n
CNqIVTipTrGOX7GJjKPi55jeYuXpkHG+MI0ISGnRXZ3C8LaQAncGn8wevne+gdZib43MdVa9TotA
9gaycxe3w/++xOn/YSyyQcRx9yP/0RwV0dTf5xEj2fJFSlLdNZFjvu0zbys7WkYRCOvUXpcTmTRl
/ptEhMkXAqebsH4wX/WXQSCIKVZxcvmxXq2DMfsqI9OEZtF/SzBAJ6fN3M3/+7vFNgjDF4wQst4Z
+vTfHvtaD2MlDmN5NeKe7HG3jh6j2HlKQs+bLgTZDncE5OYiT+3lmLQey0NlMKGlCNfVXZ8itKgT
WR9Mzib4aZcEfxFd3+bhAf9p9P/xbm1snlhZHAY9zj9F4VFmlW1nqtqVQOicyKAmJUmyMs5xUmlP
pPjlCu2XhewiufH3oAlHhcTjIqDW+/69zRQPfpZ2gYhpMzLmKJEX6WdseZ++m7GcZfbwL3Kw/8EM
iVwO+bqB2cwFDfBPC0c/kq6h+bZ6hePw3vp59/Dq3D+0VoS91iVCxLSjELaOqE8Scy+UQKpnO5Hd
JjpgEzB+kBB59TMDtZqZVg9FM7utNEA/0OtfIOBB9S1gYpDlgqZtapurpsx3nZ9Ht7YalhjBD5nW
Fs+6iuOTkTwTHYJuWGftW0+OBPkwTfKF7eNYl7RzEpe8JK869bH0boVWbmsl6Y4EqpIa03jjQktZ
n7Oui05e9S78Kqah3KWothDdxJ3I/pgWGb8dYJabWAUQR5ljqlzRuX1AFu7e89GY3OJwHiJiFf2y
QtUynWVKhiGb3Ii3g0YRQG5URLq0kD8wIgSpvxxBoSNz9q5zG6sZklseOdqmrHwcrUoVXUgmU5cG
VuWvMJ0WMUhebL7Q0dUX4QVAjSznnabkqnI6PL+58Ham7TVnxpccQUvvpLtwPUk0CG69iQhzPmdW
VM556Ry8uVfqK+3RL2R3lDbNqM5SmAFoEBBoUL15BNoK3xpe2oy9rkuYCLVTE8P8bGWaXt0cyiAm
yp/xPEgJacgtXJcQCsJN2O5VpT3kul6woqWcbtE1bUkpcciKRkFYmlW4lBz5byFjo0yk8t9k1pMa
9+812eQPMxzLmQXr/7Tr4vBqRyGc8Wo76YtTFeq5k9WqAWyy9AGvrDntsQgZKlwAB1VU/4pSz9/j
afuWXqYuciZYr/+yKqHb/o83ZTPURUNsYThygEn9fRVlCGAOUMGMqzDVJ4jnq0ar+GWcLiKMig34
l3bVDQnCybb7MGVrXsD/Y37Sgvg8yU6EJu4pjcjQ0dUv3+RJACl1Zxn9Qj2SLhwR68tGCZMvWhwM
8bqWHTPtfipx/2rVXoHqoqEfWGevqpNVewY0K6Nli+28Nd3IZuWCyjrpCdlvnlItcacReNbkLJjU
ikLTViTCGUvwMdFG6bq3VAza0fU7ss8iRnKuHl/w0JVHF0UBkC2xb2MYoMgWSlfLLvhyRzEGL61z
C13E3MyV+scQ1X/FdctwJikQrEwUHxIh7ZWX1OpqLKIXbNftSTOA6aaWjZRYhc0wvwQBZrCbENQR
u9p2bjRxs5nkLmR0s3NSNTwEFIgbJXOxGLPg1kccC9IO+JaK3/nL18xvHvYXl20iZD5zaEXDJl0S
X91A40LDnxx5rgzMQP4a4MeKeuBFt4J6U00tgHq6zBUJytljUDrhlSy2DwbYxd7Qel6pfbtr1OH3
ZNpiLJ8ELz6U8Z0TvwZNeimRliHdjC+W6ZHPpWf9Mu4846Z23i+zMuPD/KrTBG7ZyYxiZjqRhh9V
pgUbpwa5IniEdj1P8Socen/b9CA4fF+jh1YQT4M7Piag8ZDA2fvT9oCMjhTTY5hUVtfGJubRMkvj
4MQ5Wt3SEydNhS3SwXF8A9B8I5ATwYZ04xVp1d3Y2+ACWNFICA7sxWiTVhWMLjcruKETMykBTow1
sxqbahVWbrz3Gs/cJcpACJFkDhua5GPFuK3v4HDXsrWR+Af8XZywaWhFnbmOnFYs9GlcEERIo4b2
arlxuZ7fkEyD/iD58EvqWVfZmyh7SpvYrQ7RNTlAQ/gOMXZtGm2Fe11i5Q1IrhGIJZ9WDPctawO6
1SxzKOxo6GQ1EE88BOaJHfYIJ+nkpM1wi/rOX5P3s5WtM7VMwyPNX47EE1vRspAVCCMRV1Juk3Vi
cwDPfYK2jCo7FkoRHFToPWCgvOM3QrH4ZeCI/ALa+EzYUrmRReqtEItYdEmhMhF0GZ99in4qkDr/
nYCNXQ/S2bdB565ETlogB69dHjbTu6NO0aoaXhu00WMDWeOQSw7DMgeXVASYDqLI6KYx7SERYJ/m
m9vSgKOSd+O5/k/87h0DEZHcBiZl5C3jvAytsdlWJn0dSDZB5oWs78FQXETHjNAYHhFj1bXrt/rV
I9Xy6k8/Zfr4s+4QQlNDreeJ5DybbLkZ8VPbzr43Mv0wOPRMqtbMdoGnJWuvswB7hgkdulLhlwzO
yCzAWcQDep2oZTSqtISY49BnTJKhr2vyVTmBSOYpkD4JHNKiJt+HIrlibq79Dks0fIoRiKPB7CuI
G3lplK5FSBSau2r66OtO/kzVKl4XavoVdHl8nC+i86OjwHu5rHs1wg7cvNWeHl1Fb8KiUtVyCVMS
yUFOmdfGol9Lhxy80HWqQ59Xj1l3PF+6UH1vQ3h/sT1eRCyZadpFu9VrnxWjGLLVrLIe21JuWr38
a7AsIFaZsM9eU34gFGeA3rhiLWIANwm5CedpBJ0P5al3HNKUMxo8sG6de97HOS5EOLfzy4QWnzJZ
qlX++tcIr1DrV8Y70RjaFgjTuPDUgIbkiLZiuswq7/pzOl/97Ap1DbKq/itX44sB5wJddJZjQogd
QjTxVF0rbRdRnV78rKZQon/C5ER5kkP0Xz2gcAD8b4W8FdL4Hn5Z1g+gDXpdLpXaNDbV3Zvjgqbg
IBJoz25E4OO8Tkch9qqi12hHM+q+iw4bgGU+hBIsMwlLlfELK0Yhhj/NTVgjy05Ib9+YZrIxSkDH
bcMJaiQm/kgIuTYx6dtNbbj+Wkubm5vZ1VnrIG3CSXmFajNeMlzzhiXGbddxnHNHgiRJAs5WhqPX
R226NCJS93lm7qzAaZ/aUFaLMWIIG9b0jmWxoNyO9hn2xFU99b8sX/8g9y44FhF1JwGOP8Npue9b
8kbRAC/MablvjClqT+uS9R9Dh9G9BIhWsFNbyFAZ00DqyzkaJ3Z3ICnVk/1hbqDyRHyS8phdQazf
+5RD5TwAEX3I/DFAsQ0JI7+NED83hcrjkuSRjbqcXSxDy+Yuhr6BPmLLI9+ztkkc0BTzgAJhKF3+
CC1MbbP2WGkN9cIO6ju8ToRd/VNpw2VX9t0DI2K6R/hD8ihdm2VopM3ZLQzrijwQRRJktvmun/lt
uKDVS2K8S4SzszByTJOXIpM0iYT7mtFN2DV6MVxByQOIzFxl6/pFRbRAdTBTOwFGpI878oGO2Ez7
cGkAatkQ2ZSuOj/cJqnfHILAZsMuq7BfdFieN5HpY+xDFLpKKhLr/CrzrnlJilOUd5zax4NQlOZn
HObOoqPm2WiM11iOenmZL3VmRHSLl2FB8lfky+KcEoN1ZjV3lyIyewD+arH+o1qDQY7VOkAIP110
s3LWJKK6i3kaPuGB133oyRXYkHjTSjwHYDmTDemtzOF6qFd6r/8F04hyZ0RRnOK+cLVuyV9Wf1TE
rM34gChSYQjUazImywWsz0dvdd6uo6/wDqGEIeRkddLgoxl8DRuBY3ZHVlQLBoLuNX0XfzWYO6lG
HUdB769W59vHS/UzJk8MuL5uYXMmtnnXRBBE8Zu0ToDsqYOU5ZJJDSpQBqsq1ZlpmBaOyDz9ykiN
31q5VJeBUsg1aWwx0ZTEgKNP2BhglbatpicHer3Vkm8q2TWNLFdz4EhlwH8v6+FTNAjsOOHPVZgj
8u6KY/1go2yeXQKeTaMpcNmsY+MBkgLdf0/SoNKIYhfqmjhmg0p/nHBuyZ25UAFFHzzdu9V4c5zF
qHoPLY/xnHCypckI+gYaH0MgIPthVnk/RFrxadE1nVS8wvadmygnbo4eawuTFdzQcufoJaZxTO1r
4BHbE+GkqXS3g36qBGBspwOm6zAwbZuKYvEX0sPylPT7fPDlj7FG4U8vnMHRdMDuw+S9pi54Ftq0
pUt6WQl2BmWSnRp61GwDWK4Apwx9UdhOd/FktyoLw/7t6hVhZGMH05rliCgFa99SnJJfGcRsLi9B
Un8McAjGm0PFtJwfYnNUP+MkaZcB+qdH7Q7XUhZyr+kEcSCxN3GLjhe+9OaZ4eg7qJLCQTdWQeug
flDeayc9CgsqUkrwVjrVeBU5YvTxopuFevwhJocQTEPDQS9bdYN/KUdO/cQJqvoVOHVF2zmvVvNQ
xEFIO3Vw7qGfnbUKxWBY6z9NchKPTs50oUkpRxBzxltbCn+RTeTG+dJbvbnGPTosSrayU5EP4c4M
hQE9yVCOKkkXW6qwO3OAYj96k1tfadmyaRKk67rpqoXWOPURdZa9E7a9mSVOSemjVE6Sm2fk4VPp
tV+NVmu4sjlu5g6BwzgZ47U1OGLLDN0/BbX8mleOYdLzRr08JBGlsWcfZxOTQ6DHAqo8u7+VWuNh
MIvm3nRbOg3xKm5a6721eNBokstFo5jxvmFjWnmQKk5MzL8d1e/XRSeNnaKS6QDFKN7lKX2aUlNZ
tc1qfBKAQSrbELffvvHwscuuSPfQr0EQHIbY177j3t+jyWV7Va3m1CLTvPtGlS7MvkwP88u0SvKj
Desp8+0PHJHV26D745q0wPwUDKnO5J0td2w6fB9QwTPdbheabIcX31PIQFKNtzp1BERRjAGUq+2N
I1is4wZQSejm/VFvuxHe1jzxnmFQBk8mpXJyEpKzWK9jxSSOI687ejIAJuZSai6q1GoXW4lxRa03
3Iwur/dOon+Gk65zvowlsU+2KE7zAmZSVbWWWa2NcqzPUkXhCvZ1qfWefs+mRLo6YhdJ6vbiRMyz
EybDiI+htrT80XFj+t8y5sZp6+ZXb7kWYYgsaoVKOGfhDkzNBylf5p9Axyv/pfWyoJyd0to2ztL1
vqGwew/o+SjQu37vBa1ca04gP/vCWTe2Zr3Jjse0KpzmIJgziqjVT/Ox1NWVGxaBZqtJ8rI5ngZH
uO7x0S40f6sT43uhx4NVq1c95vDFsCfLJn9VreCS4OL+2Y+NTqCqBF9mSXxm4FagI3bKp1qcbOiS
D56vs1KnxZ/LSDbPUs0TQYxjTYVRZN1+lIX2tET7QVS4do4sX732PRCJ1jLOfZac8dIY+/lVN/0n
vW1N5joF6BLXdRewlqOjQUDeK8s5GsfaCI9q2qcXN3DvsyOobk3COmt0H25v7AYWiEXbsRMUzDb3
M5qrnl6SlnGCC3RB2NIvZ19Za9na0rRzvtvGBHYjknZlNFMWZ2KpEHjH7I44ojpYiRkRYs2cNmem
Urc1CdmMFdMteX7INhs0YXrFdKXonYvMIomUWBJAWEsAYE4PbbtutJNnCBX5s/Ec3bxcG8j2wGMa
0ZVSnrbB9H02bqTcDTU9ZAohVm7iOQvsM/bSJKUHwyEHnjGmGxlnHqkk+oiCHBBTVxn6VRQ1LvS2
+1XmkAGZ3SGxcA2Nci3BcMWQI9vYSZecApr2JgaeeSYOkZgUR577omJr9mInOmQG1tVx0LSPUUSf
ka9z1g2k9uJSTPAIdF/gXrFWQRw/t4551SSnfC+rA44L1Pg5iJilDeZx6ehBP0nLUgjsEEB11Y1f
MHCWZCBiapt3W2ZPI4dllAmsKaGSdksjKs1fabiodKt8MBmLVvZHmLfleySH8Kpb+XePjDLMGDFy
ykRzipT2ivBb31OudZysavulcCpaYITUb/uwQP9fdcou7Eggnn+nZVmEQaleGG+ZjqwzmaFzaRy0
SoEKL3dMWZzbslxmDnGn86Vs2FsIv9yYHa4z1R5uDc0xxEwKp1dO3S9KwoGV7QC7wvjd1BaPoINb
yJwzWWw+Hlcq3QZbsfyMIF8GWoTuOE+RciKHByFhW4/KyodNUONllajUZudsXeKvKp30MggDgWpQ
qD/G6aewsMcfcRJcoZu/obTr/jwYNpIO/tUysDzlUYBmQEppNmudKc/CGRKsD6AKp45XuwOpFV0Y
uGwTJ8OEGljZJcMxij8j9GhiOCURDJSgAQPOSysISv1TZDShXk8ZJjEwSYRCflypb4EvPmB/l7TD
h+7UVNp35hv+JnYSxOJ+rZwVVUyiFwpiNUrV8gDNi3cicuO1JJ2ta5NXyrR83duNS6/bUM7z/2q+
wCQkYRfFyfS0/W5qBV06SnJADuwO80l0zLKU+34XRskD14/4TV7fvTBoqBQ1uE/hh+LoZqpzyuG/
8ziPizbrxdMpUhf4KtbHNG6nI3p0qwPVuqTM8EM876+uGx2amke9HIX9Aid8PzfKR3hxK+wA1tLW
82/LcJty6ebmj7Jlne0RCL38H8LOdLdxY+vaV0SAZHGqvxI1WrLlud1/iJ7CeSzOV/89pHPe5HQ+
nCAAIclqx5alql17r/Wsybtk+NCZXWMfAuNYF4bzvYeXvK0biYBJlXSnq/duLtQtMrCdhBnVB+FM
Cl0jj60X55Q5bfm3B6aUYFfQDul+fea4PD1KCJAgAfoSTc3BsOmBz4OYoD1NpAvL4fTXaqwYg/hh
yXrX43nCeTkEfl1MIdFUaXQnZBBj3qfev4PSPfvzoszCCe3egMmqHUHco79WpGttaraJOhkVmb3r
U9ZLNXGqSlxzq3v8vUpZYQmAxadv+jmI7oekjq99/EKFJS6F2zFilvojlkP9UU2MKIpSxKdy8VCH
Xmk80jB6EwFi2vWhrMhZLqvym5tTukIz0xGk3IKmfl7JZ52DJ9ao6NytX0RWn6GMxwxr9oPc8OaO
Dx6y1s9NCfVRypZZ7PrOOvU6vkJa5mwXGfr49W4eRNS6AyzFItf2vTWXz5Cb5H0MJqFb4hDWi4pc
h8+ooL4Wx2k2prfezN3N5Ij2sr5JWKMxwxnGS2fTxrWAXqc7YFmBTw5ndWDyHb9nc3t2mxDZJfs6
WB+GpBV7LnVshtNHs7CqDtRvi1TbsZ1mb7dK7NavZj1kYLNjnteF+omZmvHm9WO/RwNV7yNK1LeU
6aHPM6Jjz4vdxViJdIfc3MnQ602V8nb+vJQdkTolGe/rXWLSnmJdc48obqkwwyXbN4siX+fTfkC7
SKQLygENq889ZpNTEw2JQinA3puweJQOmzW5AzYJ3tZ+trTuzVPYHiP0VbuMwKQ7t8V0aAVVcKKe
eCcSxXyINUBdyE0nrALO8KTV7guS+gqrEJNNapx7TaXvYVyR5MiB9hz2U97erfcLTWMbzOTAGdsM
jllo10G1jRjtnlsrLc+lO5gIovMtXZ2ogHctCkQ1fI/edlDjrzdL1dFKYXckN1yK76aRF2dgQDna
bgRWm/V+Phjkni8POuxq6QIL+vP+X0//6znrY5//OkNVuxsdxWxeq4tzvFwKskTP611s0Xyz9T5w
d/nnTQaGPPrXU9evfz643iTA/s9vojc2eelkOW8yuu8pf8W+OOvLL/B5a/l1/3Z3+QI4u/989f/u
rk+BFcR3YIoJnwgA8ef3Wr9N5MiJuAGmSeKoYHcPtp2fI8PjxfnbzfXXX++vl2r5JYe+4Umo4vPz
+iADVRhmrmn4v/0i6931N/7tZVq/QIJjt0dV/kijtzr3Cln5WI1lBt30P/eDUSNFQR+P2VIr4a5c
3is0W7aMN7ejrIZjk09q3opRdru5rH6Os/ML+GG8gbWaB1CdYprqpqg/ZOAdGJ7cFxIKXZTZZycJ
77tc+EVByj2JVh+uwwSpKUzCTEtqOfI03LxkXJwNb64ZjD5jRI/tl0MYBfmHO7koO+VNq8yPuDC+
9d78VJvxc804cwc48cOq5rdseIFq+osR84sww1PhReM2MxrOTYpBFcJIv2nrmDZTQdOU2I4IG6HZ
vpiu+VwGw3YOYXeVMvteiOqtiHq190rd103jrUJRtum0xt3mxTInE99k67x5WetskvQOV+lRNN9E
ZUCNyX9mwTNy3REcjPvoRuFOJvEzwSdPIoCplrU/EOi31DNZu0VncykQpGW2vs+kvQ87wgJo+n0n
XUHguSJzri5vQun3+Qc283uV6gdPa1BUi4QfLOr3rSMMtLtK36jGvSXQQOpacy/CUMc6c0kih72A
eSY49o2BjNbOL5gyDh2SECK9m68pmMmyyLqjXUVPTU7DSZWo56oPEmLm+SuVPiZ5d3xqtTrc5IML
3Fnsl0r/BN7jvkdH65Jbxb7OqAkuIR19SxS7CX70Vgvdg2cMG09HY2SDgje78BbODh991qbqVzgO
fDHugo1XmM9qcYF0zlOY9Beywo5Gh9YNLUP0ygSA18TKmetFfwBRGIAPlBk55nppLF7BW4ytnnRG
XtO80p6XCidqzRdnYfJH7gWW5zlpy19CmG+dYIZpHjy7PWGbudp2U/veu3aYIlTsYaOXvjneBdn8
qFvJi0Qnzg8P9KikASnp8O6qMfyKjqjDabgheIqZm+yRKHmPBDOe6Y3Xxzh75LhTbfK2+Jpa/fcc
nm6ru9G+Ut9VNN7RjLvosoz2ss1c30S0btSmH0UmjelIo4uVEcObG8+WN0Zbd6xANfC2rgdwaKW9
51jvu3P8kdqpvRlQFG3ijBZdUxzmOGT2BnN9cAvCemyxm13lSzflZZteAtXicUrYiMeUTYdvh2vX
i4u9cAgHWtxpiXcBZWntPaRWSqlfcxNemgSwQwYomRFI/MAS4VvxC0oBv0U3VbdYIkdsjoS5IDtJ
+gfo6jUK6uyBzfvEZtOGvJfT0KJN5AS/PHdqUAaZTA1T4Cnv6/qUVfFMJMSyxJmJF84IBGkXVaF1
oFxkxVvXwlGMDoj55UmfN9dH//aEdV1EEhfvMknSxGxW9Xm9oKyozyotT5ZetId1WVy3tHXh/+vu
emt9bP3q/+9uOU3Bn1vJX//OjDjTtLiyt3899tc/1jvgR6oUx9qB31h1VnVulst610pzjOrrg+v9
9dLFUX1GE7LJOyc5aSPypE287NZTg0Bls+7Zn/eTsVy0wexA64N/faW1B2JaS/vht8c/v9n64GQR
Gfa3b/b5pa4TDv2FkCzI5f/4+eBIZc/i7JTbbmiq88wc/2+X9TH1f18QJBCgCm33qmjnLa7d6Ef0
tepDPN/Rz8CisRRLOX1xEIADnWQ0Bw2weSc0YAj20FaiI3CI8VpD+t/VoiF4zu2+Da7x4FkZYy5i
o3zHmswTxW+wMVU7HlbTMTklsNVrSNRa7NEhmhfRca2ZpIhOenNfom7eCDl5AHeqx2bs5X4Wo3XS
0tG+OZW2n6AYAIpI0bSie4D0bt19il4WNs8agAtroLwiTNfJt+V56JHVQxHIP5iEO0cjl69jkJA4
M3Gmb/SmPKC4m+5rZkJAE7K3KqoRkrcRvSEuxBkaUWPfVFUfsxHpqcria/slb5tvaIYHBs71m4yY
f/WB1t6lUMgBhIhxF+eLidwxqaaDKkNZr3XbGrbduTJbwN2JNl1qxzlWbbazLE1dOYAkN1tT8a3i
+Fe2OVm51dxdSsajU/JFU/YWBh2uO7pKqDtzjzaxnRx6Kx5OcfKuMowqmKiiq5m5zg68HSFpS//W
bt1kh7MEl+dynKHhYlwHybRv6a+nKUDhzmlfx5C2Ex/Ap1jW+M+d1t3qVg3VdNGsk08ky8Z7z+WH
J5bDTGAXR5R78QbEPgem1r53aSrsFHT3vS6i+VnUZgobMbkJiSwmoG9MI27mnd8bR720G2D3ciDN
YOpvUTMKHy4m2VNt3J9xrTHASfvN2rDOsvBnGNX5vSzJK0kkMUSGzThT072nNHgOaDX90ZvJ1xlR
8Dv5AbCXiLnx3TqqtxLP5oujG3/Q2wguUaRXj6iwdnECIYJsM6YZHG4eivgVPS04Fk2OvoEZ7jCl
LsPgmR+3h890GjRb28z1NO+7JeUxgxa9c6YBKSEtvE0qG3VeoKxnwUcGjCgJBt5wr/WjdrAT6W0r
OA/7Xm+gyeU7OthNV1OwI3nb436aDrTwBr+d21+E945799mAZnGLZuO7iXFrt/IzRYrhLAwK6hBF
vF1SseunaTtx+ubQTIygk15JeKzzCCwH/uFGWxwDhbPLPMP9WTjeiwGsIDTk+1RAAq+CAl3LDPY9
r9j8CtH65uSON1S4PzsdyZ0xTvmG8btH97oUhymZUHxHjLCieDg3bC0QfIzh0Czpr97wmHgpM9PF
WBKU3uMgXO0hGlBB5Jp+cELI6KMqjfPo5MPBGs4QdY1rGRbmdb1l2iMfT9pVPpztrUE47rVWXXBd
bylk35dEUmsmAHJEr5iXLReXPAtmc0a480gvPs4TJl2PwvSzsSVyyozS1rSNpDO107LKOhGkVu8C
d6IROP7ohrl7K93uWS/n5KrD59jRry9vkRWXtyp4KjWnAADOI6kFxqTzgBZoBsTecrEhuHUNYMSV
1caK6L4rVYmjaWFiKNTobOw5yh/xBxUBf0bOmicbbeUlDofsVoGdWYT54eGvu8SR0WTyWhY93qS+
RUSc31b2vSdj7+iI0rzkiWdeZq+hP9YU+X6V7jU6Swy8+WNFWleaIG1th5D6sA91JoTdu2YqL9gK
atPPKLTOaXQIRhIoqyx+2Gi09+BfaXzYVnfKgCzVgSkxYJdyo9rq2tduQO4Ic9QBO+Qmc0RzNLXs
a09Ze57ysdmonI4zf1/WQp1hLWKHfSDseacvDAO3Z2mC9nm28lq/GEnI9KWhmJ51E5FNgTDb8Gbi
sXTH2dYO3KUJP5tPq/Fe5HVxY1Lh4cZ2JaGU+CX7sNYP/Css0D0/7EARhwaOp1SgcjbK6+TBIaBr
z+hbQxtO09ihybe1CyM+xKgZD0g1GdYtVmviH/+8BPyFbLsKzmZal0Rjk80ytvqw643Rfs7AYQks
PRLFe94Z/YtK8SvZyJyMovmWkO++11oLRZnKzA1nvPBa5Vbom43THc2asxB2OHlOxqF/DuepOEl9
AaQsdyencffhmNBObwlsnFGYvq+3SrwX72i1eN0Gm7UWwuYuHwbeYx1pbTtDzkxV6hxiQhsYeLA8
wfpZWFer8nIc9PDWRNR4OBzN6L6M+Ikyb1Z+xuToO816c4K90tkEf/f9Zswr6+eA2ct0fo7weBEg
COdRVq+2GRIRFCFbqWkX+LE5APpAdOSPrVIHyggS7mLIPzNr0jP483yW6ORVbRInQuu4zcUB7Gu/
B/oeHuysX+S+FZHyqulbigNUE27lXEJyeg/squTTL+7KVIJPHcNSHclJLe7kqJjp1GXGRGwed6Nh
5b5hNdL3qsi6c6jqJyczLlqpGjiNNcAQxFtTCqfQrtqXkYHaXWVN403jcLGZ6vymJV3wo1BIcl9V
hSR/5T1hw9iI2hpvyknz96ztre00yvYhryOLGfHyuyVp8dzK4AUUIKwbdp6mwZTZdGb94JSchBFb
VR9m+KxcSHmdFeW3RGQbrXNAHqsEal81piegJN42nNCD6A7bj/HGvL09tokld07m6He1Dk/LwGi4
15LxQUtYjIpOOnty2FE1LAYGut4UMAGzteWTUTfRwUqc6grpY7pNTZIjFNeGvZZHJUEqYfUe9nhZ
CXXvUKjAXKRdzIoz9PmhD60O3UOkfI3NNo9ibYHrwcBK5cUetD+wOdkvTSfMx5DO4GJc4FVh9llm
bvQc1aF7IWpo3OTNhM8baMIOLOaCfCsZAmIOd4s6Pxt2TQ20lAuaYPGNTdNBjeg+y9V+JPAAJhM2
/Yr/8deq2jedjmBrUcAyPBrvdNl7t6b9WEuWIkXCIhMLnYLpBqfAzr7x0fy+mv9qDT1rFsZnu6fH
uolxv24g2cf7uoRLrjHw3mc9CJ3PrMioR/1SYKqh5fUBgvlTh02j3t2q3qE1C7E55oB+0gUxloXn
0H13QbIPgbhGy2W9pdA7bAMSLX198fYJ0xr2nkFHpdXYoaxlABujZdo6AcP4Xa/wV+qL2pUYhB96
8aXBV/I6j+jm58B81+IRzXIdnVlFSF+r5PgwNhnjfjjkBNB2PmZ2vFysJ5flUBRXtPpNPgoE9HKJ
Wz4XSLY2upPXRHCG4pXsresSQJnMw/RVjHzIm1iIhzhUxpGTY77RCPvbCLx773li0ySd9b3OnM5f
Bevu4p1xsuBxfXX7xW5JePMZaEp9VWrYohNsn3glsu1EVszVDJwHsTjY2sq6NcI07viUD4dwaUOW
jgN+iBE3r45m/LJ747z+Xz0LrZCp1+Anlh+izG24xDLFG7zclUFrbyrIN0hmaAiLjBkY4efitRO4
PovEFd+b3jvMqxZHhOB1+kVtVPxoRQ0jr8mMJzTuCf0MNLCN6pO7HHbPQRsIDu2MWoelg9f6QbTR
vNMcm9Rmpksq6MWr0m1156Y3DX3fXGVwsBoUcsgctGg/VtQPUave2RavQ5Ble6tre99YpnetJ9AD
S9Rn/BTrq06Y0vcRvsg0JtZTtPSJGwsUm1M8heQPXIj0e1iTvga7w2cDSmKzwnu6oKsO3mJT4OWO
r6quBpDQDLLLWv/RRdJ7RE3QnTN4QGQNDldc2V+1Fq9xphAYxG78ai+TzLQr57NaP7AIR4qNAxik
QHD3Wmu1hypWiw8M+lpo4IP0USGOF61tdbYLCEEB4kOcvZfPf466CYNuEF7iZb+K0rw9OeXMrNU0
qp05yG4/LjDNZFxaAqI+h+3M2tjW5Smw6AtlkOVydMCANiOfYwjHOE38Whk3sDaXTJeFQTcRPsjy
GagKmTu+f+WCFe7z9qWQMZomrMVMaEz8MgyuT+HSzEcYRGJraxtn1eiAUQPcuV5RBNvElYg50uhX
HAER07CH+iumL6UVDGEIEFXQlgTv2orYXwCdY8rZKYusluRxXH5DWH2bJwYZczk8pnOFJi8dqvfe
Ej9ZfaMkecwih23WK/PtPFXDYxcbYpOPyBmd0XhrzSDAoQ12IpUyO5YupXw8ziniTLKyEJkvS398
B4H13bAb+ZAvfORFT4vqaZtqHBTa+ZsIho+kqJpnzYueLYlVpFFT/l6m1r4R9CfNvu38IA5uQ+hB
/QgighNlBjWuL5vnlIXwbvI+DIj7G43QLiSOybxNIAFekBe/6jMBP36gheq1dY3vy8fqpTeG7pDX
eXlcZLNABe4sxT5R0YF403P6Y6ojd94Y0/Gh6wf31hsxPiXPxzPF9L3Fr5QU7GvSbb+HTyBgSYh0
dE88Y5XJnyPN3EddkPoyYIm2VKUex0YdK4FfxXHMa5gSdIK8NTvkiTVtaxk3Rz1zkrPEiL0evt0m
m7ccqpKrUS7OmjJn2JrbzbaU9rzHIFy3+qu5DE6FNvdHsVSt66bRzOXeYOc/le5o7QbOKc99NgJr
5m+ka4gnyoAV1q3RYOvOWzpq7n1lZeM5qLq3NTpxvViKMLxABU9rGlFnZzFSO63dTnrGbp7Pk9ho
kU4INkrP+yaHBgHMYKLv2YqNHXHarirOy51BH50JO6Jpasu5D1EXOKxWMV2+PWFl7lEiN92Swfpt
zivtqdF+wbmNiCilCV952i1MmmNtRcPOm9J9S113SThZsByOmYcj0nnJlrE8WZXldsBejNQ4TfaO
0GE0Ay/fdAOQW0FZxrICYYDuxG4KveE0EMPgZ4lnv5lOi+mik316RItkQZcwrYeePXRjWma1HZso
5GVAybJeaqsif9DOt0AVvXMc00HVKtC/RtHDqjZm51NeJkF1OtWLmaTtTUZA1HCasoNZobOp2f++
MUfcEpCyh0HGpresJF3FR2vKlj2bEkLWlC5Wm3h0klPKAc+ic8H5lvEDSpBPHzpijOTMIBHU4HJJ
FJE7WmveA8XNtiXUA7Xt2N8h1Dsf8M884TumbR9hQ8e7ahqik5XWSCqDLCH9ztsNQf8NC9uTXevq
3iaINaVZurOZQXnWLI+15pzgmxW3YhK/ei/3HaeNAAAnVwHSYjBxbC9bsBxpqJRBueSW4uOrexhf
KlWbTtX2hVbNIxrTEe2EYV+8Yh5BtDTfxWDL55xjuCcJzq6C2MN5EOYPGs1/HzBj4wfLgUUl33vT
ju5HwJdxouYvWfM+BC6OMMTHMQshiQzBUWnnkqPEBb5q0Uz+0DuVj4Ge3rhX189lg+2EFyvP3OBc
opD1R6Vv24i/9uyZAEtiy5eWVDu6eVtrKNxdGuTRDqs8BhHKJLe3jT2bDGoJUW4jA3WpPppy37kV
73/IELvath2fpIqNTfeQpgiiIBA1eLIzAUxj7CHBxkazY1IVEfWBHgJ3oNwkonnktZLnWkdKKhsc
c4wWZvREEvIDlt+jRaahqWkkgCWQlCQ9BDAczXUYmFFMFYvxsNwF2PYvds5/Jso4ZMzrFvs51Zz3
j1SBLI1mh+63TdQdCh5zfg9oZQuSWocZ3RXSs0wSIzPTDtkmjVlvefs1e1PC6sDi+78tZ8bqy/1v
GxwDdmHZyD+N9b//dpyZ5FiYCcGyD1Fd3COb0g5OwuQ41dsnOCvGvnwy8C1sq0AnSBT+LO4CV/tF
M/7VMpPihfSW5OYCyVnvhToUttpKnc3qPCiy+SGYsgO2VkSrBVD/wJmgPLBPfbMQw4jMGY8ezCek
jcVV6rP5s4ipd4PcR4ChE6w2BpciYJADS0l/C4TxLjSAoUxHvkRtb1/y3OnJZQ0RNenGqc0H68bo
196I9ViaBfsuCTVcpraDm8drLkKzq22Gv/TSzTY2GVYxtpGbJfroBWCXuosK9YdZUObO8SDvInty
btpkw00cxvg7jcv3gOmfrZ4VEqSzNdAmmiK7+NrT3gpP68kNim95SrT26HlhfqUvfwg7anF+CdQ+
y5FEZvc08svPS5Dax65xG6RQtFNLl4CVqYnfuoo3qhlWz5Rn2oZ69icG0pEMrVjusQJ4ezLhQMDX
wauVRbvFh3pFA2pt7DSWu9ELgXMszeap1uQPI/6ZFPWuyvQnU2+bR3ekra5HGDMIw4v1BocJXSot
MtF5DJ56CocBG2Dn0DoEM3oKpcaLt2iyBzFqz/QL+k1uJM21mtvmut4SERyr1nWQK4xavWtCT16n
eji2ePjrjZVYxcksRkw4xVY3pvhHgOODZoFzNNlw70a8YU//+13t/ZPq4ApEEhjSdTCoUv4Gx6VW
DNrZ0qGeY/TdIM5JNpyYOwAWXADRUSbhCbs5CLEIyOgPXT4J/C+l8D+F/iVpCVu3C77IGHRSVAFQ
c2Z0SZ6NVOarmWXptTXkLcsaZnbu7KGRLeznceogvLCqRKgO8e4StPSp5ez78FWMKjtapBzsO4wr
fkMhs2kbg+xdETzUUG1PVDrOc1PwMI2YSa/VBe/+ZjS8PRYLCzUK2lA9I8GJcvfFk6Y4l3XEbBnK
o6Fb7zIe2100jhz0lkDI2bqPwQ4ltiA5LGUuq0DgXoKmZM/crpSpYjCO4WR/D5Adk6HA4YzyLXmw
ciIJ0u9MNa2bs7g3qDUiH8nR5JNKs2jczOaloY137klC5YcNwlMqsZyGJW4xeNz1Dh577/P/i/bd
DP+QusirNggDcKxZyIyK2OMNp2n/BvNgBf3dPgscjOILTQ/cJs8xfwvkmBkI4VUBGqTwYhjd1J2E
F+l7rFD0VawIyURVxUdXc6sj0jJYK1NyjTMxUTXny3TJ9zo42xqSgt3aDS3MsvLdviF10Im7R009
NLrRnYwsyrZR5101uzXeQc0I0rBjdefV+VdFdxD9s+0Gt1J0se9lzklnm/FpBfTPJrqUR9q22ySr
YPo3+rBZ+4S98oumqejmgg7T4voaW415r+I23wWE63pA1k265lcNAKoXTBwBGIIzm5eh70SVONCc
nOkTER2z9ANk343nz3cyGSvMsqJKfw1cPT9k05zv5uXuKN38sBCKrDjAmktJENFLREvtfiGm+2Dr
evAWFjasb8h+e44Mw6nNCIBa4VjrRaQWAwkJ79aBWrT+5C0ehZ3MovKwBh1UVf0HnOriqaG/zL5P
AT12S+vHDsWWRHXtbZ6zZI8wUu6dfJp8w2mSgxlnOLkc78ennJX0py0Zs+UJYQfdIDP5OdfQZceG
sIOiWSylYZxs6l61j7xTb4zQ2zsoIRG+BfUacgxDF35XlpXaDpWdPw3Z8DiNhnpKY7apZmkqLMD4
WITeHTMQDel6dHLSDn1/bpqvYRyeNHTTGyYbmi/xE9FO2k4MB+6g2jAMyOaLnoLAiqYfOjF91O1O
uU/sb0EvnbvKHv/I2ihjpVBEZSDp/x7HR9vL3ha+1xlAp37hLfuOJq7aJVaYv4Xx9BPdb/ArQIDq
TtGNxMd0fMQYkO7aufKurWb/oI+ICSyYP8qSsxlg2T9vlXGc38oZ9ZcHX4/ZSHVsVxXelD/hWJge
NRn4PfX/FuouDa3lIoJEbrPYJbZIVhjCarhutTlik9BHnLOteWbi4l7XaVFT9tbJSOyGg4mnn+qy
DO7nEZVbPyHIrZC8A1xMfyWjDI5l1N7TlR3x56Y/Oa9/rBVBWQDaRIdCy4j5Sbp0lWoSk0Ll7iC4
SORWdnZMGtE+hypvLmbWfJ+1eUDFWtAFLDOLPi602qiun8hhqZ40E9I5i3V1HYP5iT0Bj3gUfAvN
7FewJOGsFzWN940xxPd9V7uPcgLIS/fzyBwFsLME+O/IvDlatcTwAixoo3Ps2a9cyDH3jC2yD7h9
49EoAv0lRhL0VNfNTre7D/JXFreahYhQhg5NBRqUTfIDWFp2zXt1pRGjnT4/GF30B2IpG5sRLaha
m5nXMvP6KmPzWkQ4HIKBJIdoAYfSL1OnWudjEiW/9AWLYYcFYNEkPM9Lh7pui0cHm+YxnkRz4T1C
FFsgtkOdoSrV7bcxaXX8ALC0aZ7R4HT171luyycBeTJcYFCaM/UXszNe8K7xt4MreavnILnvZz5f
HailInTyJxloJ9fyDdphvwi5UVTzVeq3YNSv5vim+r545dgJBAMfnxaE1CUhaOKCDtAduQAclwLC
KNfOsYEVsgaGgyjGBkxFcPqBeJ/WH9REn4Mc3A2LtLkLURv4gqSUS4scYC96o4UTtKxmI4oTYVGU
1E7xBdrkbhhpHceQVtfGl9CyDila+gUerrs1FweDQ5ubbJTxaoYOY6uoRVZnfOATcU7RghAAdUSS
HBJnuwleDfrhDys4wevhUuCm2zJ2QLgcaltb78kjjHP9oQglsEDshJ6btw+VPr9r0MuvKwF2mHJt
sz51VI3c2NYY8+6a+F/MwsIlbA5HxwR3FTI53Y4FJsbPv11EJikt2zc7xzDohaa4NClQDEpbTr7O
bdRRitYkczMGsOP3voCg7erql9D+6KxhCYc24nuEZVhxLUKo6mEcmWSaHl1btHORKptHGBfV3u61
RV4mDL9XZv3ehuBDVfFFCwKBi5riswx5YUsR/hFX6PM1d2FETHmEPNqlLTSO0a3M4lsLy/2uMenP
JDVCwYVZaC/MwriLGYfSrF6JB62t0oNrFmRAt7f/XdYZ/0B2uCT/2QKajOk5jm7/RscIak+RiJaL
hyhP5Dm0ylctGD3GNQZVfctoLlkmSyKnxyTnxH6UnYsiH7dnWr8N2O4+hqh5+ZefSfwjiMGj8SlB
89iWLSF+/RZeWuXd1M8FWGq436W/hpdWVneTmrQO1rJFrpcs3AVhF9/robAO+Qj1AKDadJ8qZN7A
7FaLUVEeBUzAzwHS1Bq/5GyzHsCbQrAQ6bhgtJ1F4ASTwam7ur1b7vA+UtnBJN7O3mBfAG7DD57S
p6ktlij3PrimIRPdXme4kgy/eIt4V8OhNrTYjK5GUm+mwPYuTisZvkHcawz0f2LE69RpSPmdybFu
Zmd1dw61PAvcaz5BoNQK0CHTPF2VCLtTp4tvSZpM91KPDumS/FIFMrm0EQzsRTOywugttGXSTE5m
4J6gY1V4At+o4wKA+hPJX56HjYhRxdbsIG9kVb0ttSc9dvrXtpjMazCRtCtb8lGSiUzYufumRVFz
C0f9Cap+5Q9pj0MhdGBO9vNh7AE1A5COTppVPmmlMTMeldhd0cVsQChZQMJAOnleuqvqLsKBAE2w
aehHZe51ncJ4CRwOY+KMZftRR5AFeSHiYORJj3vQNF5GythgQ8/lnnrTwfEd21u9teIvPc1F3ynB
3tG9m0QZPRcuYsF6Ih9Qr4ND2Eak7iB7ws8k0jH/EmIOanOmUYlqsv2sz81H12gkJuTVHgGCzR/x
Pz7JelDGv3Ga/nFQIl+UOSJ4OEOaFumO/336n8NYaSUorBuSqXALMAeBaNBrjFvzkuHukG36oe2g
SNDXXQM5TQeitWscpF4heamh5lf5jGBd+8LgPgVN46SHqAZ6qULbPP7vz9r60/xXr8ITUHGE7nC2
M/i8/f5RE2kgKlXmN3dybAwVhjypLBWLXat/tiWIozxXJnmhTeKPmoUPGvOTnUZvhZd9W6sqg8ai
FibFXWqDQBOdDrjQUvlJh1VG2k//pTIrjrt6ZO1qS3oP2lxepR3GVwangy8yTkowPhBpCNbI1RQ3
Dyq8DEJCWJ3QxhZze2R2aeHiIze5xNdTudpHgiWpc4f9ujmpxmsfVJA84xwAH6fHV6Ph3LVeLISn
pyyUXwwBFhgPPAv3ogxZgZVioVaut9bH+qQ0dv/yCv/OHzJ1GmmObfFecLx/vh+q2gpCl7b4TfOA
cMbxYFH+zOqgK1odqh/Lo2HspmUQ27ICi6Hrnx0vVw+Rg+IOKQhSEvIp76ySz6xVRNsITNHzTBPj
DD0EP3sGzncy3PSkuVuNvudtvXRMJsnKqO6lGxCHNxW7sTHMc1tVDz9r3a0fXdmc13kuLYkzpU3z
6HvO+NB4BJMFRXVc54tlFR5lPYIOzFz30S3ajmaKl/1QhJ61tTiomgZhWyTDpdPt/qKFZftvTKnf
mYuICy2oi4ZumrDl7HWv+BtWDqhTboaop29U68bqtVsaUQIlgRhqbDELO0e59VZNHnUjdvdt6lWP
a5tXBP+PtvNajhzJ0vSrjNU9eqDF2lRfhJaMIINMknkDY5JMaK3x9PvBIyvJyirrnrHZvYHB3Q8Q
QQaE+zm/wCA+UUp542j/Rn5UkX99R/G9+FKaZSuqpSgoef35NnfrRorsrurOmuXaJ6ty2h1xr1Ls
vQ6TPYnY+EUDx4iklXC0wkzOXZphRtKczG26wNLozrQonamQnpXpWQcL3dkFDUnMNC3vi7Q2mayk
3YJMkn3kJV6sJbl5oGCiLgSEK0vGQ8BK4F7QWNpOX2tCrI5pG7w4cfe0iQvzsFKNpViU6Q3zJTgT
yVoohYgNko3zIIFKnhZUlrqJa5b0k8hTKUUb0QRrkG/UGj3T4Ij7Qf9AaQC+V062mFSh9qkpNAt0
E0BlqPMmSkOW4z44bMwKbGmFHLa8lLxaWaXJt84p0tsgoQpHQ8okQOXseFPNRdXUdJ2TBSB/sgLC
U+11AVHpDOVWnviAArlHtl5f5KopEk6IzzYGWQIFQLUCRHjjtUV1h/LfEtbBMSTtsDb68s6czO9a
p0FadIRZ5cI6pczjkNWAEbwYkNLHnkD60kWsJMCws0jVgVtaDSYa//q5YE7vgc9PXi4gi5y1oZmG
rBnyr7pkVYI1dhJkwxk9HHRa/P44mOpzV7rdwlHBfOuBdcNaTyRNyDY7q0onTyvqO7z/sqMJinEh
w37fdkB9V773ECt4nZg18GSzrt9Jb2ZQjcbuhIrIQ9BT3hVAqCTA2s6IL6kweDAKsJtJFULjtN3z
ZJ6zBPIIh0PSoz22uNFe7NVhlK2lENyhnjvMXKg5tWRCNwP17XleoCdAJvebD0d9FSb8dsIs467S
0CgDniYjjMC1aWs21JzcVl+akopoo5GD1g9aS20bYZR7P+hf+J1YlNbGkXu3Oo1kVDvP73Gdkfx5
MKXl4DlaO/FL/Odr/3+894x59OBlafXP/6L9ihV2yeqw/qX5z/sM8Yjkv6Zjfsb8+Yh/HoNXuMjZ
9/pfRq3fs5uX5L36NehPZ+bTf3y7xUv98qcG1MSArEHzXg5371UT1+Jb8HdMkf/dwf94F2e5H/L3
3397zZq0ns7mUVX+7cfQ9u333yaz7f/8fPofY9P3//23WfkyBvGv8e8vVf37b5Km/8OaFHAn6UwT
YT2di7t7F0OW9g/0So3pncckyLZ4nqdZWfu//2b8QzV16kQWlztzDXUy7KqyZhqSNO0fFklGTaZc
6SiOo6q//fHN/vQDfvyg/5E2JF6CtK5+/02Rp2nLx81laraNRic2R9xWti1TE/rz01lvbNRhqMWz
xO5t1EhKaUNVRl51JRaRtWLOhVwH8s3Jouw99VCz9DrhDWQgdGD539zWvAMFbt/nWH+Ao4Jo1LSI
VYlC9hhmsOOcMge2KGsPeiclOzEqLAvEaJp0+RzOCDiiKdhtMOnOA4N8Rdavk8RobzW1bm9t8IMz
U/HwXZ76xEBu+xWYBb3YQs91/TnFaQ+ozvhm8O4fhL52OU1fPu0qiYfqdllW9g4tRQchaI+nGtZS
+Fcole8uNeS3ayd8x/4R7HVY34ZgwL2ZPbMalhszqffvwj6WnjV5DDGZDbOLMQb6sikkTEjUvkZZ
sJI2OSYpN+ZI3dHuEvcyyK09izI/+gpbvQ+B8QW2+SoH49lzsOCadgBqm68tQ1FeWqInQ15gdn2W
w0ZvEc6ZVpfTvc4b6xarr3YnoIxd1/XGzNbya5+IELFi9Ges6O9bq/s3sw7zb64frkFZAfVmK5qu
/3L9jLGF6zz5PaiQqB8efTfaOSzPSZWx8YDW7o1SK/KZaLOQ/TzyS9/HcU3ZpYuq+AbHo3hQ/Qw7
zSQfDhlmEg8xMD00gxDmGQfWhL2PA/rYqClTM0bbSgbrCFEYQQpGfR/1Q685dnmzoxIjnSV4tQ+Y
cR2UJkdTb8JcDP5wMwwtcKlpzLPMMwwH7XRt5fmFVWVxiuyWalumoWSnPkg1V34DLRrNeBINqpVm
hyGH4pRplf+togZIcU559vO+XI2TlGUtSfa/EQ8X+YZPNy4THxnxYIsHBDewTkr8zzduTCINl3fk
dzWrDrd2WvpHq/Z/bBJ4husypeCI9nLLPfZOIqWa5YAp75OuTXmH9RpycyYVm2iT+wC3TDkmxe9X
mKaIfKto2yheBGZZHxzu/Y2FvWq5bJDUHp1OwZPBVB+STLEWTq+QDvDww0pNI1+OueRd0KzwL0w3
UU+1Fx5evqyGTOYXCg4qyPxRVBpGHY1EpSkWeomwWmbW3tGe/gS/G9J90drLsCzMPUXXaCHQaKhI
XLpBay6i3/Wtp0/P7R9Px89PQ9bHv9iqIzmA2DHEZIfJEMIjCEv8+d/qGZWSaWFQLC2qS0jTFc03
20iQt61N/cYe2hISzASTkcvuEb3Wm4516FtSZs9FZ3YPOnje1dha3vRqrs44xcJdnyI08sxhPr7i
293OSdFQ00PVaqcyX13lQ9J+CWXqb54Zv3VUlb0467+EapaucrNVdyAJwdGOcoewb9W/Igcvzlk7
HjaD1LMAcWTSNlPr1ybtsHbHO+ykep606BV1uDRKUM37jGLR2KcQIDI5+jYmKVYoKTkNtcEtq2sz
Mr6TrD6A/O9oht02tUJNSsOGZCxL/9FHmnPe2LF3ATeWLlWzqk69OuZrE2Prg1zG+nYsvGrrwyc+
NJ0NrD2V7JNNQWJCYkCIgueyEqhzAPXVNu65NEUTsB/m0WSGrJ+4dEvC1Axs5URRbe9RUMtmQO6N
vYhvMqiPmdbqK+x8dxrSuQeBY+EvMJaNA3YO5rQHq4unYmKHDepsQIxFiBzYPKqnEFsZ/E8hQywl
Z+xomAUqXQ8RZ2naYfRQymjEd+Onhi0trUQLH4ou16YR0ahiV71EMHIjH3ckNKamnZKJ/WR3eQA3
MZCw0g5wY69D/6OYLFOtO0dCPzEC/Iqgbq1vcov8edphWRpbebI0KwsxAs3V4bIbKvc4ozoaLCcv
qfaiJTZF+t4it3XRp/A0619SBO2OYkicumyiFo4m+dRiHK3nLlRndhbJj5HVSXCXG3ehqb79bCoD
VnKFcgdNe8QpxYQD0FFhgTkF+BP7qJtBzaxbnijP1XSe0momL0R52CWep30BebkQ/WMYSqtO1Zo1
xd7h0Q/leeutM912QoDza80o2enSNZVcCoXs/IshqLME/+vD/xoT1RnLBMtKFp8/5q9xf/0qv8T8
Lw/nr0UjuCfR80buErVSz1Pu9N6x1/AB/C2/pHMu2xyaQhhqr32Ej6lrvoH4GtElluVrqJ7LP0KT
Iv4I9ZrG+nRWKVTttQiFuueeRagXfTrr330BESq+gOSO6p+/AK84Y0UKk6IeeOVbu8IDPnBB4SmR
csiKipTn1LTbst8EcjmZ9XYGa8Ye1lLRqjCFp+AcdW8kNMe9GDWRtIi6tjqLwRhGRZcEXyovBK/s
aDeBUa/NQkbXRamCHRIw0gnJTkRfTGjeWN2X2z6Nq3t8k5O1r8cKujCMdmHoHXsfa9miKu9FFzpw
CCxIFxEetZB1kVmtD2KMVbuEnSAcZDFK+dDaajiBzsWo47bymdzbWgzGWkCGIo6KDT5uSjy0j22c
WOCBPaqDU5MCTbUOzd5GE5RmB+p6Dj5Q2Ysm1ZgVyqrKJWC9fjs6OglnqX3Mw6DcIedGQnA6qPFw
59Vipd2IUfwBXhU3qE5d2nZf+Fy3rqJjYQBlDYqgWttmhrgndLLbLMJbAk3x6s21FkgLaq+Unst5
ZYfBWZWzcGcE/JVaZCcPmZN9G9O+eusKA9Ktrjwxj4qWPvjwg+OmxZEKoLwovN5+hoW2alFOftPQ
Y5l5wNTvo+lzQb7Uqzg3DrrRBjcSgPKl00Tj3WihBp7XMlp1Kf9opSYBJEcJYHY48zM/eoCM4n6v
k/G2iEP9a6LA3cfkN3nwUvzGcNUszrWd+euR5/LBcFgpAI4YN+b0KV0PbMVzmFWwwkFjEQ+LXZGX
8UYuW/lkhkVLWY33KVJS04Nk0N6q0Jy5wnI3Moa9IUfxSz6qZFEVo7uUpWQuMW0o1/hinARZM2mw
1NOlg7BeEj1i0wwK8OuUjOHHgAg1p/XPqils7wGapv/gjsXSiUr7VnRl0vA4oENxM0qZ/6AaNpo9
rubtRVMzzfOYBFtzwrcFgaEf1DZ8w/8huRcgN73k17akO9EDMrSfoQVv70R4kjXNatC6ZCkhabsp
yOLMLbx979ydgNRBc6vvWH/IG+QA8WOemmKgiyoYWuQWN6KviUlFVVaHrxjg2nsrsdJ93WcHIcVb
9U11EhuviDdXkqZPzX3udSFOyF6g2zvUnPLJc6OEHQVodJKKmpoCbHJFnHhMOFWn9NHnUcFHjQZT
BDmvi1NVlsOlHPsdbLvxiZlrusEmR2VhVg5PjtO9ObWR7QBa/5AQFjrClp7SBRMLscJo/AIQFDlM
oSZbB8VNFyEtOrWsUilvEXK7dsV1AfzNcxCAF19u6dkawucmCz20C9DNlDCXFx8UTp8W2AXTo9Ct
V5BTNXzmvXT8YraSs82LDjwAbrlig9vUuApYF6B3NnQRulCGPpOr2N6MyPlcYxQggVAC9JM4wsmb
4dCkzZ2NnKHt7nxdBjgdGuYJOp83a8DfPGnJKKEAiI+9aJJ0OxoAy+ZWjfSswXxrbw2VgbO4bi9Q
hsPWVqBExMivbdHpqcx2MhPKs28BFXfK6JjlMjrMndTfZ3VIqgvW2Cv/BFR2dP37oCUnhWzFc80P
gRzTmAm7NhTY/ji8CpFxbr1quA+tBD90ECqvklZPhQr9uzNS4fh5eC+n2W1fS8266qthZ5SVs0Ei
9tAEngqJtGz2ksS0d8jkfDNgxXSjKaG2zK2kvnNIjMzBnYePvSmlMx2c/Td/BCldBqjKgRvsigC9
JbMONrj7Dq9IB32v8yR9whMO5rQvV5cwrtOlH2rRqdV1ZW2Wkbl20uALenPqMm9yWCpY0+u14T+2
yApsnRaUseMnCJD8tV/Ex0p6jTczXj/iPJ6u/Xqe6/ltnw9HP2JbKPYezbeUL8uD2SwG5uKBcnYQ
Sv6aWlTwYikaScWNzqIEPX/ykJpaKxKTXh3lzr3Vatkab+L0HHpxu/CHRn4IoNQhMVTaL6Nn7UNI
j6BcNXNfN05GzZNMS9Wn+WNKNgdynerz76cZNq02i/WJtj81QSYsYbY5Fxct1bumadEixGDBI8NL
jicBYQuDKJ2g9oitaOvSHvIlC2rji+Gjp1PlZbcRTROkMdzefDyIppvUB0/Kx1uzi6MverkSvRAx
mrNs4vQ3nVBvZdiD0/lZ1x6KIVVvY7uv+LHSct/WJVjFyIL5F47JqwmIQ9MT6/kjQm499xSn0qcI
3ij9facO97lhFFPRbnyJKxiv3dibt/iGKnsWEMxPp4F0UlzRhvqJAnm9lj0mYPwLePXi6ikCKFim
C5R+ioM2hv6tOKWC3O+Kgmm/FK8EXUHMZMw9Xk2TTd/1NaHYw66rkLZE1B92bJSmZ6nGwjMKs3FD
WS0BdkNwM8XViv4gIq5d0+DHOT8GUmccduUfsR/9wQjMb/wapXX6bRjMhSV50nsz6Bc0fr0nO+Nl
WqTycKMgXL11S21cJ8CRbr04ogrtVbhr9aktI2xTQj7Uvbi/1W2Y631pXMAWhnOA8TlYOJpaE+FL
GnhANjJJR/iIPnduGYp6iccEk9sMSURI0clswFbtWexRFdV/7IVFfIfBWTgjIwcO2kxnoTsx0adW
PEk2Chqtgv0FOb6pU4yIjT2WztyCvbcX6Kar1+mU0Hf1bBuBH9yKruvg1F9JkKNq8T7zpocDqf5Z
kVbgsLm14RlMj/+evomyEWAIeiv8A1VPxsW7K+1N0vT1XRYmyV37JIbEpsr59cw+93iUw6bto7qZ
o+kLFVj3vXnha8NTUuE3EfQNN83UHBusE3D6/MKaaB03SjpnlgFbJtCwmykMq0N3u4xRimhBYOMP
s9Ix8oRW++5PthACGzBY0DSvKIFiBMxnldhXW4aZzSrjHrvRcouIwgXfiUQGTpVxtSWSduO0un1C
yBnf6BAgfUH59CR1IX/dAO5WhmqLWgES9NNKuU1Vf4WUsnbl5n6snivICmolSUgYEJb71eZ6gSBr
457B9mjX9fJ1aZwG+ZJ8bLw3LfmQF4Cs68LiDQdsEp8x7dEwMmc72Eg/9mGuPTp1lC4gSFlbNWrs
i1aFOIq2fFUlHSiz6C3gLtGWG91cul1Ro14g8xau0eUQV3/cAMOrfWn56SZz8oFFgme1K0sendP1
67YaSqyG42rLMorka1FcNCNURT81xagojqJYvihas9sJvl9TxcmsznDqFFUW0VdDFJqYA1RdRPtj
Y/CC3tvy2of84iKhparHOJR5k6OXsMyM4HVA+HxnI7dJygO6ympMMSHSWafvR2VM4YOCOZq5E2Tf
guE+r4K4X6K8kWxbBd+SUU1LjEgQrMSbt39BrgaFQ9S81RC7RVxJ6vvCM6yV5ioplEZ0yb2yqnYJ
MmA7LN/TJYpaw9eowuLUULRNPADK8pE5Rr2JybI0L3o3OGTTG7FUJfvesEhySIE5SXgV2OzWZSiv
GzgOAYqp+GKjpFNapD5bpuJXWoDY1QJwjEVzDkk/39WeehRc6iIujLWJ/PwKCNfw5ObJ95DmCZjs
sIg0TVkGk+2CKPd5017elvWqA0M4EwNkgLuM6eaA//TU6fcDH6skmTVzkyRdlpOc95XWJ3YTabA2
DtlpofMtusRmiN3okExmwYGc3RrD0JOKtNAkWEuVdNuTVfpioXe3UhCk2mmV3p0MUn9MQVT51fbn
0P7CtzjDhtlK7BipDSPdSXbXrxzEbh5MN/siIqZzcXN/UYKymZdGad/7Pcm3zIqttzhIl0nlSl/J
3UlzOQHXmneIgBdqPq4MSTl3EquhSHYh4oeycREbeURgymOxIFooNaaL2JF5bVlwAWqTLBbZGtQf
wjtfte23GoYXslr566i0w8zmv32PCqS51IPEOhhSae5kCrcsxyRwugCU5mFBuQIy8REjY/NQ+WGx
cD08zXWK+YeCyccjSdQZQhTdQ1Hq/cnR4jencLTHcEjg32ftuBRR/ai84v/33Cilsuz0tvOXyHsq
81/bvtErmMxwzy8tqcHnYWobdXpHNs84DbBEtswLmoU0fUbmJLCqxrbYiaafGCio9d6lhNNzG5XF
STUL/fGXg/wgcOcI8H46KEkc75JEpvFxUFijqqc15aYuRuhqLiKpmAHaiyxr5G3fB+ZedGHvkP8Y
FW0/LI0NHGn8dFR15RganhGUL+/Epgg9SkiA4ffkT8B+h2N+GskGiMEEQvNd77XD0nCGYF2pafcs
+0cxfxxhl66G3MA/STXa57b81G2Zvfs30cbUje8A6hXM+zf8B/UbVXYmdkytLJE2Mizyb+WIvAoA
02l0sCDPzoD2OthrmyzfVsDOy2ejkLaaHlUoWQMoBt8YzDlhgXc0eMeWt9fB6noPuW4VZ4yoeC40
rp/YSx8yJOM3voQUlJg3ap7aQa725JWYbPZGjPQ5r5G9aNaRsbZaP75YMQI1TtJvrnPQlvnrYNnn
irkhacg4PyDXqt+jVrtFFkp5rhxKKyWaQnB9aTY1jGivMx9TNYp3McKWsPQCwkbzq0nsLdBJ9ybw
alxnp3hASEjmWCYg/usN5LkBExnJr7d+xC2mqlq+5ecMoefR7MdCu+jXfdEhwmX0c7cAsMxfwxFL
UC+ID09DItyI5VMbdcAOGn3TTHURhZrwsYnCk602CWkrvYqYm6v6RijK9D35o96LT64Y7aZR1W3r
zTAuxcJfizqKSgZPHbHwB/VjnfUkXYkUgYjoi/YcafgviNbQjeB7zErjReSyFKhGDDU64T7ox0vJ
nV5OAP6qvesZk2UjJcprX5AdarDRB9FndspwbkxdZZ297kDIoQhQFlRwMAgHBos9L4TnlYxR9kmG
SjIlJrst8szyrKbOlszNKMdDuZX0rRgeKz061SRPr6Mj/EMnx64EIJ2GbqAxEcs+bRBOOZrNV00P
m+tYZub9NSD5uRc7nwL08B2ux7BzsmjYT6WQfdTWA3YvWrdCUOxFtD76f2kaCJhJc9EZYM0hj6mF
/C0KKLV04umln6tpU1BYnZXM2LaWV3jSDNY2/5HW7JEbF+1qxGiQtWPcePpZbMTBnGnMcaTFSzm+
pXAZ4j2f+MzUWmNL1jLaAEzNzsiWSoge4h3bKdGDWEn3w2M9KuF7VPHB8lA3iNkA8KNIEszkPuBG
ZAq+wKLN33VjYT2hYyi6B6Vot0HaB0up7YpnOc9eaxydz1BxYnRlONpAknHmxop7BooUzXSkKB40
M9OXYZA2B0cp8ClReROOsVrfA9NHtVG1mvc0oZAjGRdb1W8VIx77W4wRKJoYTY4uue9UTGMxcWkk
/673/cwgQVzuB1UKN7nLi+oF+k7KrP0wYsSNAwhCrXpo32sQHw5XAXwhjYMuDfwQsYtIur2OS/de
tP4yOp1mrFvcZsmhLDTDebheX1CNnDkg++TH9WYCfraj6k5ci4Pk9ZBOXFXQ8KH3yvVzQf6PBFCl
3HmJ2x3kznog7xKT8dOLlTmG3q2steY+zNNb2AMos7syWgi2fp9kJmOia6ASlrWadkRPxSNjwkFp
gHipxpW+FX3ONIAzSztnAmpfzysGOuS8+C8yF7ueyiz6alP1ljwTpxGbwi+/S61TbqlaInmUynY9
U8l0b6ohNE4uPA4w6Ikxw2bLw7J3inEGV93pin17bTKr0U9lqMtL1ImsOY9b/WT0/CY+bCzM9ZoQ
jpIedruhgPTf2d4x0gbvKPbMaMyq6VLrdiPacQYq7d3sI+ba/rthEQNfDV23TIcbVlebWm+KlS0P
qGAJQqkaYjP7cfcXuVKs3J/D4ob/uP9FXMipktCP15EqgTxwMgQYUfsu9lVWgz8Qu7+2Iy2Dmi16
g3yN65u5C0cVyEKAX18ykDnvgKraCIkGLXTCvLkuiiyjYyFfQq8oja48NiLGmGKAnP6IudYUJ4b9
FDdoZnkE0qHu+no8JTpohhXGSQijBuhJBZBsEX6cOnWewkgZo08j3hNZ3G7L1nBvRCvRmAroUTBe
B/WcC4kKNu6oUHPEBl8ANJY6yCPiBhJ917sI9XoMDookndZUiKf4iMYJClTTBN8YS89kiSSW9Jgv
IiLCO9xy0FkTE6wmBHlGZdjeiYkV4lEryR+MiwGvCS299iKmeoUTL1RMfahZu9JKLC0ACeiYszxD
3DBIVtEdwlf7mjfrMqmN5wSsNsQCe1arQ3sj0qxo7nNfOkzARGbXMPhHmyZV+VWjoL+7yBVXQqAu
CpQrdzEoM2/fBtXmuuaN/miKNLNXGMM87pV6i1jXWzb03XfvEiee/r1RpBcTYuajybJ90UhJfsJs
yWTeAk2wzZmCK3aPDU6hW19szFDaMEy3GdIBYEQnT44preBPdMmIRcQhFm5mOl4NazW9llxtHTym
45PsExXWrLK0XSfjKySayIbagA2HvajdiopsVn0DNpRdxPhQRy9MbNpreRZauspaTDauld+E3H2T
khcRebBJChrYaPxStZa1aLIkOQRxA02C5dY1U+ZH0PTs8d9EBFNE6QDmEOdo8lC6QQH7xzmmT/n3
Ef44iaz1MYJTLrQKEr7zVlXsJ8lMgvmoFQ4qJVNJXaMO2IXgzCnzbKjHtcux7J2nOhu/x6kTnxNy
Grd6qd2LqNGv65VvRsNaNPE42BWkAS72aFQ3wzSnQ3rOeQLs3S+AOfg7EVY0B1kd7UetQislL1lz
Owby2OSxi7laOHPJsfxbS5b6i9ebJuY8XYckxNhfmMgGN0FVn0VLRJiJ8ZZIY3ywTaoTjqSjPK3g
xCoimtErLix+plOJaJxE5HlQQvITzSIHugAIBvcd8WnTZ+i6eXTiqrsRXYFkpytXTYKlaDaxPpxT
Jb62xGdMgg5MFVJSBdM3kFpb3Yq/5+OUPksiv1ZXJmvwp9whvTigiP44NqSlRqPu+NqhuzBHIzhT
JdFXIYKNR4iy7iYiOb8zsrLb15KCCAsKsTe2gt6X0dXybe01ySIulPTBDz0bhUQ9ftZi69XAjuW1
0aFzhQF+n6l0DAalRsRKRVTS9J33sZVu7UGvX7wYpo+styOiSYO1HVql3THpdRYipy6n6q4CgfyQ
MG9EJJV0t8ipt4a2w3C0eDD0qt3xFzgLsSb6Ge/p9UM+WMpM6LJaOBbsXOxw0L1VqoLacLEAmeac
xSgsAUwXyhRYY2SOl6LqZOQ4y4ueOiWCya3x5KBXdhCxLN4iHoBquZDQK7x0VanfRl6P5ccUq+oG
xpQsVLc+tc6LS4FkUiR4TnR9eGr1Lx7L9Mecas4hiNR4LspWJe/qhVxTKPkjqnbL5DGynfowun08
F93k3UNk5qJh5ymhNJVkNDwzu29pG9dPkWKiD+9Y411pRPZSr2Kk0XI53GI90m0th7pnnijxKqRU
fhdksgJ70dAfTUv5Pspy/ja03hJoJMUG/M/nra9773Y2fvM8vVk7CfeMUWFNW/vPsV9H2+maW1aR
Yj3bmXs0qsa5RGMxHuog7OaiP2UajAJ9UON2aCvn3iRvhFmF9ayWrItVS+72UqGUD+iLbQyKBc95
iL9z1GfpRhyvOCRknWwzdl66UTpznFW8d57GaS+2Ku/JDnGV8XJJehR74dT3/zBOfBq+XlQoWjSE
IoSkNv+fP7Kzqx0upP1WlFyRr0p3sV0hSILQSTxng8FK0lfrNrFgsHZeNB+GsDyLiiw0s3QHbfSP
aObbJKn8olqLYbH5eUSSx+a60QLkBBVKuoqakrefFp1ibRnkwwm4nn4UXdhyWxsoBD8iRF8M4VRE
iPhfziEicG359RzF2H1NgnonKpqi0mlK7YDoW43q1FQcFX111OzjrNaOoitw/e7Gzp31R2UUuWQE
8GUUE+BxNXsdhbGPqjOa9uvcduKDNhGMjWkjCtFTP8TZhDUKs5KZGK0svA6nPhFmod29lUrjAdii
dMRJKV6OMTO1RCOfLfo+NkZttrzDc2a7xH5sPmLLtnoM/FzZfHR9hMU+AvZjqERUoWQp3girJ5HA
FXu2oUe7uk+Ov/T3k+6kGCwZFPEVcBmnkOz9R+jPABH+0f/nU4ujtQBFB8/R5lld8U+hnPTqouK3
7dDi8yfAwit0tz+adddem2LSlY0y8sGpvsCSyTo4TQFQBHVAsfH13Fx1RYXZ1s++0EbgNaljefPR
Nx0e4PJ0wrk9wifd1Q/dcRzlo/gEselkhhFDYCX8R/9Huf1n/0epX8wPRX9XqceusfVdF1LcmKx9
0WJxb8zJ3xfazmLAifkg+kWX2KCc18zV1qKUO8XKQhbRUHJ7ExvtN9GnRXDaNdjkTdLCVK9QNc+C
e3+irYOI/8bSNjqKoarFPFQZbH0tmhFkuE1sofQkmgBFjSNW1I+ihTaoc1S79iYZ4oXiRVi7J2qI
p3BkHromQL22kcyZnSv+t7w2b6F/+A+D6dmbUNa0lap69tN0pK5F6dKK+37tT0BwxVARcLWNN31C
hHe1VZ3Enmy40iaKtTdBRmZOAwpS9P2MFYd3UtoCHkPTgnmytaoQwZgLH8EKChdrxBFUhAHBbjNO
XFUxongUkrwGtxOKR7EVE4YBydfWHQ3ErDKqFNZEGMo7p1rzoEpnyihHlAeUqF5TMsGvxOuzGwl0
scTj5thCz5k1jW6vBSMY/S7tRmwMK5C3kYHYz8QU/uivExk5A+CFeljZCkblenkI8hwNAQiwSHu0
ya6VkI02JR1LU6lxa3SdJpvx4D1DevLF8523v+4A9PVfEIf8NDTJ2V11LzLpPRS1CRuJWFmuvBvF
a8MH5AOuLMTS0ZOtLqPNGPOlFl5epXtW2nsvN5N3DDmuOz97/rrzNzFugbymxyo6Te9rrUFrJ7GW
WdK4Z9EKbPJoLMSqbTQJ8YR2rKwLWU8XoulrRnfjGA6pKaXf6T4ELx+P+1VLeeGQBaW7rey02xRW
gcQfMrhLDFeGe9656Fl2+BQbAXVXBTr4zEb+vBnq75GmPnYkYp+kxqiZgHj1nVvp8SqWo4UqSxLw
DNAv2Jm/t5PmI1KCHaDXsTrnpoMrmy456Mcw4AXOpoUb/6UJ3WJjVKwgndRMnkFVz0RA1Dc2biJY
SeU+CnY+uvKrLECqJ1QlGXYLe14n/2UPe24F8oT693H+dGw4jf7rONihJ701J1vvIthpCbmAoejc
O6lpcLJREuutMnkhRc27ht/NrM5b+9IGsb4qykTbUUWNbsqxImeSZP1TqKbImRHLlGXf1PLwDLkd
1/Uwd27kDAcW7G6Pw6QRmFB15c73kgPVg/a+6fBljPHmWotRN5O8raxaLexCRvsO+XQMxM+xzrWN
+nEwi/3Rvstlsz0oWlrDW8kh7fblYzuU6cZtZAmj3x7EjvwNU67ypdSMdskfE+wQGC7vXSW7k5yo
epGNHnkaBH6Rg5WVE9pP6syZBjxneIeIiQibg00bsuTd4noiPsj0mg4KvP0t7ANlgZlqdodmNT50
XvZjL+ukDNtgR16IvV9G/7tx4XRmamWcuYtwg5colLqW316GNHtptbo7iBaQC2ctGa2BiBCDpGHa
i5nOkYsPLteA1sQ2TYV1K5phFWJoikqZaKWRSbo/Rs0Al9fCCOOvjoNDu2G4Mc8uDAD+6JaTcVzD
wo3Xcet8dIvoP3Wr5pAt4QIhgj/JKIyQRQ5qVh7hCg5nu835K0ynPMtyTFIaiLiL263pLSUj1Bfi
iNSO3uvWi5gck73mIlRXmmaRuQNqcrz2id0ytbtjw6gyjYrW0NsckYfpk2GHziq3vYyydJ6hVIwg
EdIPtGudCcx199NQ4Pf6ggz0MCvwSfox/nG82FPKplsp/5et82qOlMuy6C8i4uLhFUivlFeppBdC
KlXBxXv362eBvunq6ekXhRJImczkmnP2XrvqfpG3N17l1nWlEUGmOMlN+3F1Z25nijFMZgZSHv89
/W/P2b7dvvw9XdgIMANrGF76jBBIM5hS8hGGXpAfEgH+2d4LC7kFTWZNhajzf04wGtuenbf/nNBg
7n0/w5XMsE0aa7caARTHOoxVBBNu0fYB7H1c+j0flT4Rc/KUO6R1zBWh34joqttewUyvQXFPcN96
MiX1D/rFdBvJ/AniKzr6ppme08MWfrsdmFLrgYwO43Y7RNEi9UvQvsxFXO0oMRTtAhzGdjbWUvU0
w4UmCcuMroblfEQrrq+bfg2lXj40dao+5kNSUIojiXI7t32h0YsXLR3zS7VeAhq8v1bRcLed3A5p
StEFdZtP++2H6EYdU0KUN/j64zVtNbNV7XZQ2bhP41K+9nAqj7UT28F2tqEUGRAu2p+2syIq3lKj
te4mXS4/DHVvNGN2+udlbDpsuIvLFNwmNRz7Vd208bd6OeX3rhO9T3mRnOUU2qhR/nVdtD3eLiSk
+g0/SkLaEM/dniaLNjr25o64P9p8bYonMVnkDz1syQkcmw+3V6JAhMtIuIORYbfH1bedsBSEGMyA
2v3QCPdGNgMGxvUZlGxv4lSFx1zS2uv0Uu7F2LUfzs/U6mkFUbDaOwwXxwEXxHfBURAc2UHt+SBU
Q3XiT7KvyDFNgUxSJkseTcG/m7SN/LTVKPYqzR3ZeYfzGfwJCrrCzGH4Wkb9Cfe3OUjwKW4l1eft
i0owLjUp/YG0DvU5wT/j0SErbraTnSvrIMoa67CdNVF8wgxJMTuvz2/d3rlkEVvB7eEcierBzqO9
ntEdn+xJnIZyMe6UIh1o8Tnp3h5ryv7bwRKDlZ5aIFnWS9o0NO4yhN9Xa636ZegNafX03cEJsZH8
vcTpipbmoSqDMcdh2ck0/1Vb3ZOdDhryZWi4lET1Yyeq4envFThJn1i8/r8rsgaho9kWT3acH/H9
0BYacyglTUFCM9Iu6pp9U5T7ggw+aA2lerTbip7HppSK0ckfBzEKrwlXJOjfxwwKzQNMkxYuSCsh
UAKfUQZlt9WMbOKkYtmrZCLgziwqjfdi1XMWkFOwe6uvTitYNq/Xb8dD55/jf68vhvZD5qXBwEFG
+XPqFK2XrrrImCHiAKxk2DWrerJLVUhAGSobxWrLV9XhNhZ9zL1spy+RgbN8Paw30Xxl9m+RYqhs
S1jSehbl5J2LkGgX08otSd/0RGQYj9uOezuZThFayP9zctuip2gSdyHMUIow47BUN1mmmrBphtet
wE/Mju2zEai/j1Pa/Lfjw1A1B7tTP3KzrW5nFcYCn7zkvV3Ya69SojkyPnqnV1+MnpCDiN34RRSt
xe1Wqr6lh/az4cb773XyQvFcuFLu4NzNP1VCkMjoJj+0M9UdcJn5cagbwNeq/bgFBOeo47ZH30ZC
HkXgyB6TGKErFszoxHuDUH8R1a+RbOq+rcLfOLffdJqmr0usucHQtNaVAWg+k30lD4YV548pMdiK
El47o2yfGKgIdNGqNwB6zR7Iq3XYHlYqE12jRD9YBbuXFOWzP67qBpTnJJIUSn5BwrIHB20+LEb5
tWmgkpAaHJ2n7EravfkA+Ov7eDpqvc8KIgMiSyTIP5v/b/gmFvx50lSkhbyUuiTnpJRfAiGpr/Yi
f0CjaJOt4sjjVMzNI1padaXIvA1W5j7nNe/2ErZv+SLmXdkb8UW3suregJPi9eVsHkTWwt/eJlo7
Myr2vSLkA70KobaZVV+9nGZu3ePDq/eYEY1ATG5W+ibp6ZahTg+zQ4bWVCEee8iyqrsv9OiH5k4V
K0piHuoqd69RY1z+EjBID7RJymCxvh0DHi/P3yYAHCrgtZHw6xAESewYU/Q+ln6zAO+EM4jazO1U
7dWQw72q9oS0cGkdHb63WuQJWy1cSfM31Ofoygshb/ryGScjDccVmrwd/vulsRUKjltHqLexQptW
EwYFso39tk0qono8VwlxaxuvFP5b/2hWrNzXHdW2tyrN6l116/y6bZxcNfOoxrYXQf2SvaVO6qqT
YYpnYdvcoK+rWMCv39qpTI7s4tmdym+wSF527q7Q9Pi0tNZEhFz8fTyeln+OQ/eYXgXHlQ4FrZgL
QiiIr38yzPEN9Rlb1vXRgNb/DEWAneb2Fv3rrLGehZOonLaz28W54hzr2VBP5satR9CHKGsVvCng
JA+RsrwA3qel+K/j28OQD85Z+R4n4rFcPDmkSyBSpDGh0zCBq451tNCa0sQe+kAbs+K1mpPPvDD0
P/UNjInpDwuXr5Skkx/bc9kvwvoNH1U0Bx7x3/onSvWdvSr+9aa9FPMo3kf2AWxX2ugxbg22faqW
XiZXG25mg+TJAqgSNbqE/slg8qlexMdkWieJRi5CSL2g36zzLycSBBEaGTaw0RJQYHT+xqnojrYs
zFOTZSN1pV7sQrdznyZZml5TYbJC9Vbf0sH+MSCAfbBlV9519Vh72xDAcrwM3KY3zsQ0aa+t+7kd
JjPOPLqiQY8FteVF01szvaK91OpPA1eR/917VAsl2gmpqj7eyUwcSG6KdyAY1X/Oa5KIUHdEUM2g
3Plu1OekOavDs7QXd68hRw22hxVmv5sJX8F3LBOLbvGYMBtuJ7cvoajv6MHEeP9LAiraHFIWuG6F
XmFgk0innZTZQDPdqRASHQDOfmxxKgWMm7WudbNNjF2RzXcpIa5/p0lJ0sNdgvfoe2YFIDhtV3w/
jNazGWe3KfW//IysLjB0QQXcb2U5Z+qBvxvReNjqdR0uEvpKlkoaXAe6Azeu052GsX5UVwHzsn6R
q6h5ewiBrD85XflYZ9q/H/++Ykg/DUwfh783v9WarEhcA7B8ilQ82AaIbaj4e03njCgX5plEB6AN
6QqTj65wNaDMfmuM6NqJXVwU6SlVw+ftL2J5hRw8ypTkJDn29w/czn7/qYrzM4m61h/UJaTXtVbL
topYo2Rr5CJZINvDWpruHbcwgXQ0E9eS2fe1BbkW9A557lgZl++xL1uU4lS1eTFd+x41Tas16G9j
lZXQWCr9RSXBuZSGcivgeyFlltHd9p27fmeLtmNe+99j/+26LGqjUynFx39cu/0kQrz+38/cfvp/
/KRV3r5r0RHWTZudi6I0X0rDPW5dfmuugdmxbT6zy/m346aVpsQ8xZCYTdDtBPIAbVy/aFZKxO32
uBjSaD5tR6kr3ZeG8RRFJoXVjR7AUpoGU3VUquaf9sVC0pA/iOk/r9gWQtuT/l6h5u+53ecIyqTS
9hd3vU8iub6u36/uduOIThAIjJryn5e8IX+EWoB53EQlmpEQk7tQVpgmtqbfQhN8+NPc/mE0I/Cw
jE9apxJjMCGlXLXsLIymk0prLEB4ob/WeBlJrUKAvT3U3OzsVIrzOA9uTXpaO+03TiGB0jYxb6Az
N2Lh9uUvwDAWI8NUraNDwBCy7ZNCPOH7uFFqZJkc69Yv23eGvux1VUuubcJfLIVwdqg1O8/QSxrq
lTPt8D+V167J+jO09vlQxn3yINE9+g4Q7bd8iu6RHRl/tJnZCnXRLzfGXR2BXqdGqF+yaYSqRmn5
ONLw9Tey9JYCZxWf/MYEQAoXcJOQmV3r1r7WHK6H2X1dqhkR+Hpy/TITOEGOsK5f6kZDT5bIa2M5
5mkwKLqZVRY/mSsUl/H3NcEZc5PXU/z094pBtxBO9hFqYCCA32cT5FtDSQC3W0C1WqPM6gxZJyBd
pquiRgNIjX47PmlkKTYk1t0qUy8epZE+NgiH3zK2s99Pr9aHXR//59O343+fHqry354uiHvYZetv
NxMQ2XqqEK6Jh/LatCb1+rh70jvNvuZVi/pzPb59tx0z8xXBkJXjYTvRuTGLNzVz3ptBSw9aHivf
yGSMuBlIjk7Zxfb/YpQV1uHfZ//bscqtqWluO1HT8PMtfm9picfAeXyQaTdcsMxWoc+4N1zCERfA
C0jO4zzX16YnThVP3/todagA1Ga4rdnjnu20rokFifqXMm5+tYVifq2XVtE0eHYY30whPBJaza55
IeYyIr17JG/v70FjIuTn+3zb1FwKlTI/il5SEFbLV1lYiYfBt7s11iCtKLu1pVb8KEw1uRdK8rod
XXCOnoyOSJ7tObldr3kISMn0WI+PYWhnQe10kk7LspyTFXtpJs+saMvXIS3bG1GsadTrYW5OsCV6
dorC7ImeHxL0kW2pj7fpAg9Fv8N/Qid/BqYX15aPWyh911CH7yZtnk9FM8pLjt6Qhe44kfq9fqt2
6W+t0CFerI+qShnywLaz9oZw+vZmO7g9zObunuk+GB3twDwpkcV0UKxjGJi9lXuDwQ4b8fFRNx/k
0vwwQ/62qCpemMK6q6OoryZL1csaMt4bhXNwMQKqPZ7LOh5/xOag+VDsI4pwmJg0WNNeY2o12LEu
6HCg7MgjKhwYexqMgDJPyZV05EMK6JqWkWSsaFhqtOYD2pU7qWGEXFgQE6ZB4ADpD4jz88MMPgmq
4YiVNI1us8wN92Kiw0sCfV/qSORMF2Ds0D/jOUfDk1EYiSKXDAPnKlTEKOgimg6fXdstLP4yKZ/y
EIyBFZOokpiVFyOCJZ7NzU9hrBWBI1yvMPpnVw5sWkqcBFO1G5BmLAR3u1RmPFc9utH4NJXhTTak
+PZKIo6gdmce9qUoAF+je45iXcg8yFZWjXbWGjrthLloBxvNrhjjGzdO/VSxJm+cmvRAgwhA3jS8
RkRcFHnz0w5TmupJ87OOpSAqYTpXWiru01orXqxBB6ralz69s5MZJr8dpUDypT2HJnp/ZxZVkKcm
FakQAw8qGU8oH1knWp+9RnZY0loEUb6GMmCPRVRC38CbTERMWa2TEgPdFe0RDNEYrEnb2Q8t1QxD
M/td3rXPJfd5MHV6dTcXxcNQmPfC0A6hESZMPwoG1RWS7lb+TCIra0aSvZupS2+KFCVOGcLxBoKH
mpC+oJafWPCSypzKN1084BI+1fDkawGmFAY3LmWAfZ6+qPkPDbK8hYUQZkjUei5gNfaV4cll39fM
jcWVGZwf/bfrhBPbwQbE+yqcWkh8CGazeAwbsHbjM2v3P3JS7tTI8N3cfp4n0jNGNmU2beR6qnuI
vD14hvKkEHNlieqpiEk616LyXc2VZ6Eavj3s4miUJ+i47NIplLQObPepYNLs2vg9UYU8SQf+jeoW
xzGe6n1XWZovaXb1unlMrHkP7gUsRUwEUQp+8c62kLIsemjSsQz37hrOkGX8okL0OyMhFjDGbxhn
wxGn8y35xDe8qPedMaMZkERbI+4elqTyExWkma0NV9oGT7TiX2YKzV7suF+6QWhV3RSABro/HR+B
1yzOO1+fnLOazOkBaQQcXOptiMN0uaPgMUHLnr7AzXU79J0gskKLjs5Zq4Z8rxmUqO1WqzxdYKPO
l1cKYfk+pJgTdWoNpAds4gQl18p1qoUcsHrxICLzarfhl0KYQy1GoooF1YMkSn8LXeAih0E8UANP
9GI+dFZ6b5cORfYWP57ee4MO21vILqElWXyR6PVVTvUPSzWea0LdvBbBJkF1vIAtwXE+eyrSZEf+
ptkgo6l+zeZjHzqz17vduRL0JAiR6gw4OiUc0nS8slajEwnE6nnEG0Pl7OLo5KWEpTX4ErcA0PJ8
p8bEpGEb8i27pV/uTte01P+Mc3wIxUdv6XAsl4Kf0rteN9CUy+fHyHC+Bs3cLzEZClVFPHudaJ/a
kgELRBk4TmGDZp5/wAWMCcDkiN7ADsy6Jak1xLE6o32iuf2g9fgSrYUyWLVUAaBS7ucc71QzzzQZ
cHCTR3IukI43LlzfvOhUz5j3c91cRjNZHSFQuZb5Gf/kWyn1zmui6j6RCcbnsDzZtvHBvEFiILtc
u5k9VvH9Tq1N/GfDsZPNz2jWbSi/yhPq1ccOnWv5oHSpwD0xXRfLBCZfDDe5Er6FZfWklaPtlUXz
aTXFsncy+ZF3O9IaSr8cuoLSifht9D91P5vr/uQ6lNcdyrxGBqzFoqCPhzBScYjWfJZNB5x11bVP
ritiLGlIQ8Ez8g/itASrYZ+ayvxtET/rMctIP4I6uQOyz1agngPqA4/5BM+uyTQCgK1xjwR28vD+
wm6tYkRN1pdEu30I36xlFkEFI5PlBphrPIG+akQ76QzAjRsz8TsDKZ/NuhTu/cznEAAwHoFRZCpU
cnAeqb686xEGamHhZrYcYk5kt3PUNAHpVLZ+iNaO3C8wWVWTeCVxSfeYjH6QkANmAHq71ebAbcgl
jef001LcJqihKnhm+tAwURzM2OmJwRV39tKkx19S2B8UDH/1bPt3bG1H3ezhtQJMC9OYrDutGfzC
au9tdQ0Y0JHzVcsFERL7V+lMAdNH6U/Tj7gBbGtTOPcd6q0hVKZDE6ctFW0i5NZkJhJAopx9AgT9
3NcWovDc/n6s1XwXZ9HrwM96wH5yp4CVCIaeN0AvhosiWjNgpO88M4ehTD1rRxCV3PVRw8BCyqxv
YCE8x039KCMlPFSROR0NQqex7FEUxHDNBmj18UwBe3v1LlFzVnbjftFbF5eHbl5dS7uMyeAEExYn
IgAeU2QL4W9l5BZYwmWX10Rd8qF+6JJzHWWuj/t19MO5v6U2oXitZT4vMeNKj6BTMHYKwHn+TFJR
IBeNNQv+2454hraTmOmzfWkv+6JBPj7pfbinDHZjlXz8LGN4MZP2Z1yfm6rTdxp7sUE3Oy9r2Aby
P5r+tLxbhh4UU890QwPMjnDCIU24jdOBOESd/XCDVdOvteyLTJNoP+E0DGZeunlkLQAC7g278g8s
utGReRdCFbq+MfnJJ58wCQUTsSGDIkTzmglCRJWFX4wi4jYlEjFMWL8twqXiXlAwI5P4oNHPrmgI
9mN8YM5ISaaQf6yGzYpDk89s84BaUuiBro+CbhK3jYsbkWaosWcnknguk2wt1fFaDjaxsGHyoJWs
p8T4kuo1guI2exRoPJciVa+lS2ZzocOHd5WbqKvN+7Y5JrMBOQ9RqNEBxc/adVOYsqAY0AU2GFx1
jYQV26x9I51cAJj6GgWXXoXyQ1rypuYl9CKiJc4G3ljPGsTzMCgQeEX8A+G/ftSrQy+i5lBb8SfR
nDB28i49GDAfnPQOA1B4yOp2D2ILEC53Yq70/JQyO03HDCHD+iljQc76zGg8diq35AWs4NH6nZbZ
H6vIjirR7ehyPbJ/ZWD32q+C3BnVKt4TB0mOPaAPMnRGKrXZ22SNwpT+nWUPFUvifZpY2OrM+VZp
7XpHce6h1rANDVpEPkIsQ4plq+GUfUVAJu4exQL+YpB4gTOg8RkmcoHLpd3NRTTvw6wIFDO86pmR
40+mn2+n05OOmD9Y5jXiiBxMsyQYs6MZkFPpsvqnJnXPSqb/KQpHnsluUpKXNI5EwBYEWYg23YdG
dz+000C2dXrSNeJd7PE6O5XFmpec7Di1AiOsCWtuMMaprEBZIoXuUzaQutWPeuNPyJgZUVGDMOE5
3MR08VwvFJAc2+oVDyFQEH1FxYwO4Z1HqTaARC1/FC47c6eP92PGuF5P3VNXO6lPoPYLuUZ4aUjT
WtcISIdHFcGE9mm65rQvasILU3BDy7xLy5Rtqs2/tNT9sSI3yI2ABMXdREchFvdtGid+ttjV/RKL
IjDL9JDMqnE7jvUhqcx0Z4yEjxIaT4BrlA++07lLAOHzLXOb3SgM4yeI/FM99/aeeFviJsLyK06d
D6Xr31WZfcZZ/NKwXLhbeat6nKFkS4YbR4USUdpriohJZYIpepi1F1IfRh8r2q1e1SGJRhgZbcrk
h8zKNS8bxwLugZXcwxcE7UA/Su/vXMPCFyUrPzZof8eZtqbTdHfOgmkeKAGlUMAXxuizQYrXvMp0
p2Squp9G40du3uZgsJLpzUzDh8QRWlDgzC8oVez08DWDfLurc/tBDaNwv2h8DkuV9R7hvNxNyPgw
zpJNX+b6AyBKxAWgJKFQaQUJ7fRoWWlmH5ZOTrhAgAtDnRAvF0MENwgKGXsBf1FQacK6GgVwGTq/
pLiz3nbVKZ0hhI5aoA+peg7b4upk4M5js6twX6Bbqgmf8d05IXYtGn9Gg+miiVIQzLjvakgXF4uT
l2IvJqG9Os0ZNR2nCarUQr+KsmZCHXhx2+QSFQ4hRBouz06PcKi0e7PSTM9O1MMcsuSPzBlk/hlk
g3kco/JmjJpP1iLdUW2meQ/mkF555vZnPVHBVU5RYGZQb3qdJkRn3Y7aKl5q0qCOWZOFqcaEVLOu
cAdItNZTnRLjK3OcqlCV9kDelmOX2wmqofTJtvGl6OZMV0BT8DgTJQPvotypM6k/erscnaph/lzq
MwntAt9w4U/24F4HrX7G5IwEVHyamsWtVNL6ceHUwvV6D4HjsuHL1+zGCLlgjipFtu2vYQzvpNsW
P1NdHMOVf5FYbRasukVNwcjcjs0xz3IYkslrC5nIY4MQ7wrDoEgk2wAN5d51MTrYbBsGCq1+KD/G
m7Fwwx14Wvdg1IOPpdLyuSNGlnXCUxUdB2iEfclJX0qzVg85miMvoja6U/LdvNh8GqDs31Z58lRM
wQIkBxDaYlGhrEZvbPWErGIsZ7N2acPIOE0OuQsL6+9+GPiU6kRed8SaJUqsQpyzPxbIEgfFqJyn
ih4InZ5bMUQKNJnBhSVqWXjE7tSlftfUfr9Y82/6rtgLYHseZMFmtHU1Mo/733UY/lJwTD2HRvSj
q/lvHKIgpD79tEimxTBOpcRxQqq8ZIWyqc2h9RQTgqjO9qdcIW3P5blCr+ArPVNeyj0TctHTOPCy
YNrUwuzI/K0EirOjKE/bZGY81XgL7bS91/q23BPG8Qe9MOZGgmNQVJoHLZEP0s2XXZfIu0LXRzpc
U+HLNDsknSb2lc0YbrPbdgc6i7ScqoqdnS0yjaSzcDfqRnGoDXmPEIA4rC71m3BeAhUxYJAp4liN
CbEbzOcmtxwhHmgyDDYwSY8aQiraRSPwZhxNKlxaetJWfnRMWdcwCI/qePFF3BkerewMAQV5a7pi
VbtSI12dsNJdZYhbQ1XZMhjGsZpI7GY8mYLcnRlItP69VknMgsXtEUQCJ1DVP7K8SW7COOE9tGh/
jm3PLiZhte2UxlnTxpeKptz6PrAtgADOvUUyW8YAubCED+LOfmbqezTVyNnZ4cp3+lkA9wUi0Ghn
NJDCm/C/Br38kXXmLwPVm++IjIBJU4SHspM3MubTGBV3pmrc53k6BY1aCBoOxhfj9RxMyyqYLZKL
2hP1kSzqPqyMn6pGmoU1zB9Gzl86Loa1J7CVccaYA6tZln1SWu846/dN2uaXPGIB1I6fjcSCP2sO
C/Sov52s6ZEYhcliEcg2QMtzpjfkvtXgELQFJ8NzGv1pVNYhgcg4r5+MzrN0vfXtDniQdFi7Z+AH
EzMmuzCkAIUcNA+cOl8HxmvmNOGOVQVtc7FzFes2LJmBzdAd/HqFksTDjdnX097KNO44AMpJ/0lo
aHGIU3i7wKpBymHoKSLwFBm9CCW6K9XBDYokv5WNCxbbsGcvHpn/sSPc0zlxj0VT/Rqk640SSnUB
bORM8rV1o2jsa9Ql8pl1Mo9ggjkwo/g+tevP0SGZG/VXdA6n5kj2em0Oui/d9LI4AlVGZ581SZiI
FRbIXYcV6wyqjiqRnQqyWwp6BGanD0wLyKcNYi8z9xzG0+PUx1iIBgcWplYm3uzaBOpU4lQsOKiR
jtyEtfnIkJMtNaauhRdlmvMzIRjzUes5Xg/JY6qM2aWtpw/Qh/JcjK2KYiK/iaaoYKh0UZhPjVdX
jHLENi5+Mwk6Im1r7V1GP3y18jC1OVfOlCpVK/XYAdiBgiggrI6VmRVPhPr5SmlHfNpkkLgFMVQd
IlONzrWDg/XgmraNWDJ87cnU8Qgkm4KWjYdXASFx1m1nFpnIGGc2v3GS3027vD93lG9I45bJrivr
nF5Ug5RgqcuA+uoPW6Q2SR1Ke4zz/islM4pFCI7XaVQONtvsnS4Z/e0l7r02ZLJepFR9Ba+COsXq
CXt9tTOM2MeqsDMNjriScYeBFKNTRhEjiTSL3TpiN1af9c4yd2x9xcVXl3ENrcPMFtI+Pgrcdq7O
vaWzqQZHZJ9B/M/HeRIon8CvR0Iqe5s7fewOCrvfQOKTR3JqPulrR7RGS+Pzeae4a1X3ckGfLmxX
7q05kUE6xkdkX2u9N3MvTf/lLHN9xkdwLXQTdKL+QyvaD9tI92XGkseIlpqVCjXSusbdSLIjqi/4
AkKDhm1EtR8OtIAz6bS+CPssUEiUdOu+p4xJrVvG8dtk6+PZIfNmqSlFkfxrtckYJAMjHyLszNnX
0pjILyDXs0rQ0zMfqjunXgYdbGZ2Q6iW7pFqiy5IZW0vsilwZsbmxH2KkjC5ODAundJNg15LqIZx
syCLtg6yxS5KhCCOYD4vuTvtc6N5ripderQqfuDKqoEHCQr9zTXFWBc0jldMOVIqQFd+YzCVZbIE
3v5pd9NCVmg9YbLEMGjNX2IceO314c9YUHmNydFUozZYnC6BzkpRAKadV81V4buZ+1YIl3dEyDJo
wuqFeGSgNjaCo7JnCRabyNa0/iwaZfYxPd1i4H6llU3TYLQDFH2Wn2HhG4ADBd1sMj1n+ZuD1Nod
nsxc/K5TI6VERdrBIKdjlRFAOCzpLlIU37bKN80a8NFYJA2JVu7HriRxNikRl1lYxTubHQIqMwWM
ZcbG16KXuprufyVlxp/mrm2hVruLMQS7mf0+GeKdcEfSIublXhuaVzlZLORr881KmheHzzXQxNRr
J5ioGGphSMk/RYIhFD01IF4ddaQ2dntJ6waFqHMHO1/dJ7iWKE2cS6cZ9lFHzHJt1efMYFSSaX9p
kpimXMkryX6M9HeiwedxR934Bg7eVWNzldNBHMfbsmn3oUux2mqbFysqK79fGKNGRzLGIecPOp1t
xOJq1wWVEdpKBk5E5UrVf0gKYEFTjJq3jPFZKP1T2xqRv4xm7pdl9IgJ+2s462VEUmoBud/Qfb2E
mermcH5Cx3NidogTtaSQWYQ3FPOEVp2abjwrOQO6ZcSJh9b/T6FX+5Iw5wMJBnehQTML38gpsrWT
VaJxQvjok/jLp46EdW04O/EBTd2rUHPi4cZHYc6U1mRfHIzodu6qYl92YDRDKQ6VKQKZoADNo0JH
R20eMpyzLBN4ASxd/WQ3rB5FquGy1B+rrHiXS9sDhA8/KTxpO6tOj24fsycYycQk1AinnlIEuqiu
EbLDRWV8JvK04W0nTiM0uPGY73WC2Hqlo5Cutj8Lo0GoQ+zzgjZBn5ovtY6I+nKaCxrmxQtZigxI
dn277BZfDx1QRhYfLEcnIt2+IqusjuxE94I32C+Q5VIjUp4JoaRrFM43g5vvNLfex+nyRhijijjp
nU6Cb7e3KALRyifKM2TZtV5Q+yaWZx/VHoVrs7iNHOcY9e5v4mwBOqx1TjHROWlVtk4uSks3qe5F
fzUWNTtOdf2bDMe5QQPTITnK+rfQUe1T3I0+0RoFN7oDpGWJ/iAUJyN+utHStjzUejPutAGQ3lQ2
h8l5hq/jUCi1fuYagigBxYDtOgDd6asSVJGLpTppOY3gkTsitPL40urWcxUy5BXL7zZle43WY6Ga
69yHUX6uOld91AYnWl8LnyRgPRgtv4Ii6Wkts/0w93Q5NbYl/bJT3B1aenHuWJc4SBuUilU3zKlf
hkGi8igcXkRjT1A2isiUDxJxkvxD2TGkVaOafbuzR6s8YQ4vfQXJOjczKJaG362E2XjRupqwFrIR
KBUwL5rKnyy/mk1eHkaN4pdkEbpYfXpeHNwwBBSR9KJX1BhHJLHJAkEKs05Nuy+wEqPET9L9pu34
ZDu9C4M+ukVRym3LcEo1sPSH2ibwMmXp4NjKpxqzI4TBqxBEQooqJa+0OBYU4HYptFIHSyV6XagG
dFEDc7ApuLTD0SLbm3n+yaTIwPZp9rrRTgPRAOnO6DD7eT2XeH7pMlUVhScl+cjj2fW1eWoI07C5
xWPDp3ZKvnVOQ2DBegRQD1Zs/tWUxvpH2LBhSef0BCpkTy3JpKmgyq5bdDUcjmCJeg9H+DMNHhyD
8le/LwxIecwJ5XgR0/qxZWEmcydgVO6hMBOWHbVf2eSYQZVVXjRO1GkT68r8Fgd2FgdEHaQkFus3
JM0Vu1RW1JXKO2NYNfEds2M2Cr+ljCCaRgAsIGYMoMO5TbtzB2c/r+oGvP1yNhxQ3Ouc5LObecnV
5SpmoAllYma7QXduesfehU52wnnmW8BYLm1fz+gFKtggNaJA25QvpiZnX1WLfk/I4hPBAxf2awvv
Dy9lI+cPtlAY460BTiN0sKQdHoqFKb4wxUOlcGuHU7cfxjwI4WuH9NISuyDjmEE3D/njip6whg7v
nFVRqaUsNxE/xBuXD/F9zMrQS4v/4em8llPXmi38RKpSDreAwThnG9+oEBjlnPX052vWv8/FLm+z
MEhTc3YcPQYDjN6UBZk//mk58Vajmx8lZFcJLMCbZJxfcHo88ySJt66tI901KGvfVh6RTv3qRAQF
TkiIBiAVwH5dZi180q112lLIYXBo3fnTczyWHxVIJy+6sYZuuMlabblHfugx815D0/tr4knQnumv
nXqPyYQoJAl3raLNZMUOSivKEfLRcV2kNPFaBNYXE0ykNtmQs9LeMJfwrS7HdVzrzwv0JshqI5bx
rkb+vCI7+JLPsJz+c0C4DkXNvdtkv4Bkd0XYBrCsWthLdwOk9REWJYis1PSLlvYd7RUXKVx/pNjo
nryl32Z6+z4N8a70Ce5Nc2GQZcSZkt6xFfu14sswixb/AnKipc9Tn8w9Ktz9Ko/nZW03LgkU5bxV
Ds1VaIbNGqgTp6UkE82rh5lGOQLL7U/noWVjHPS4YFDBhN3amEsmtLN9rhRPPE113VFjEq2/fDsO
0VlDC1dF0MMlS3eNQx/XD02afC8qR7536ufRmoBRG8MZalhaWRozzvZYvnZVV67dqFI2LZtT9WVy
VvW8LbCy337R7pj4g/I1+4bqF9PXE41WDPGoGlGjaiqrmKZQ2efm3i6iJ6Of6gdfGUjRk9EHgObf
+hZXzlhYsfF8q7yZ+6Rdu3YI+phSkEd3j/TpyUTPcj1ZBfXZ/B7mKK8rNGY5cQ92oW21hn58MgJd
Gqo42hiGgUknkLlZRqYrNaCz6Ntcyq/CyD9znVJQnAIiC83HmGxE9YkoXQ3/HFnRQ+fBrm0EE5Sg
61g34amOOdJzVt/QR1gNvgMGrP/OzSXlOGkmmCEufoEFKpYRDuDZR2LmaBXT/t+2XjRRhZy2fYmU
gUL3HzgFkHGO8LKHgxCb0c+gE7qHZkyeFouhj+vxjLUfH23CJKYZ0RTRPrKw6YOvPTBwI6IA7cb0
locEhqs1uLvVMixvWf7hD5P5BkvMhgEHtBhd0uhci956y33JezLErKWakwB/7qx6XzdMVJb5gCYx
bf3rJduI0q8ap9hrpHRNRfaloWuy7iMYnBB8I3FlI+ZL82tD2jWJaELndjfO9N5XxHUd1BelaSEy
3xm7wuv2lHtf6P3/DZH9FYXzu1lln65a7SmF/zlq+TzWBiNoTgrPT1kbmyY1b1rrXXOc9N6z2+cm
fCJfbG70CQTyYj8qFoPBQBo7uoaUPjzqEnJ4qc+ZTYo6Mj0SSERu5rgKOlBIFmhAlFQzmHSt5qbK
83PUVDvgq+mvU47iVYrntHOgC7CRk4mNfK1SEXcjCk0ettAexm3DfMjGhnVo7am4HmYxiG5TNOwd
ymjTzHBw3pgpuTY4YKeP2Lmj/VSHQkPbDc9+N/J0pqheh171Te2IaiQ94tYz7tBX+0LSeT1Dp0xk
ZD42pE9oXkzEzK76aE/qsHbiqNos0RvUwdSvvLlaxQmpDK1iayDt64vnCmxMJkiJNtRQXdKjdYGs
lGcUlxnOE3emKhXV+KXYMI+5MJGCMSX00M8zbMBeWaZrcwb7q1jZdnY6UfGlfmNUH4rSPRYh4gTA
ll49i8I7rKDtyrSdr76In9pK3zhepG87ZPY29SpMBmD9lGKICGCeMchOs3DfwcjTu9S3pzR7BxCz
hmUW9u9pfBiK0t5oY/c+WCpMz2G5ypf4OUnp7CYulUOlbQEnoFIzxLbOcSl29sJItW5Un7pGhQHy
ssHrnuYcDEPi4oAjtzmPaojt1HUQCfNtGbrV2lazeJv7D/WSy0HtiSW9JTBM6yMeHtQ5RrHI8vrb
sUre4z7cxhR2V6XanwezfhkY/14hirYRirgR/Q9Ux0CrR0W7XlSdMzIhIFWpC8mMqz0oiI+rLqqB
lNY/HKZ3+JiPLjnasbesa3NKMELakY7qXVbjRIdEB8LQqShuJ3QXQ+PeLqrn3vQB0ajVXU3CSe+x
vZF1xWJAODsaWy8vL1MHrKlolt9O99ZW2nyQ8d8ruX8szeimjlAKTX3orSHA7jSHUSCRDWeyJ5mK
Zw8BJ4gE15OdZZuw814kNoX23V2hkq6sjMk2byddOS4JnDmIZE8gH4eJRtXY0MbsIR5r6porcamO
16r9prWoAndjtb3ybc8LwKpx6gmSKPRXjkW47CNmrurzuijzNzdMq13omPj8aaHUTLUtM4xHT4cK
W4OHZzD9lHoNoXDe8lyglNY3pt0DW7WT47B0JU0Lysn53MDTqi4B0O9PrCIcQl1W0Zw2TwsqXyun
tIKxRTXQpWoLMXVgpf2lHj08hD68Q2c33zpAJNdVr5krzQuGqWJyKc3djzZ6HISrys3vx6nGyIeU
dfske3VHbh2+36Adae2NfvMiZcmoL2+Totq5s/9VxNGvVqZnUmljBqrHsFJLe13fhVTUO1hFIcnI
1rDWmYzp4k6ricLGNHnfVpYjCQez9r2TRJ9O/Oz5JpAsM6KXMzPFlj51ZrU3SiCrnv+ZMHux0mzI
Ik14Xnu4uNEehG8pVteGDW85RMz2BiSGz/aKPxoPFs+MggdIo/e49f8wExc6EB/xZNyYVPDnurjV
jZsiA2anObcUS6Yqhn8GGsnCKe8rKqlMtZork4hl3bUJDLLQ6yVeBtVinnxMi04HqPhVFSylbLaZ
B5g49Kv7Nq93djE8+tDtWjGsX7P+wAjts2N2nx5gBaQsayaZV22LLgil7aWmQWd2tG0aimn1aXJh
6490kHS0HlBgfPfRrAAWCeAxks7PDP0EQgAR48MxLiM92yCBYA5q/yoGP/yCdDpOQcYUXfcZgVGD
8oueNWpdK/Ep7uAeilhvoD/EqXi0q8cE8myDQmvYmXc2lQsPfaMVcr81xd3+hXI2ffHuyVa/Qy+j
VUz9xFoWtBgzSNzCcgO8ImWrVHC+0OnGyq/1DMNdQMqM4jBWgjn39azHAQR7zDY65aZVFCoGfWaQ
rhHWV7MOO0J5gUJh72fxW1phHrrYhemA/HIexg1AQZQCGI/b2G5+15YMPrp3Y1OjcB6a9E27im4r
iIVmLsebUDCCFIV33qDftE1p7be9ggnSFIhzfXjKVMVC3a9kCLpYXi3aaSCiUueWOG3naPODSdKd
LQ+eYcb71DP24YzKbu5FxobeKsihukMBfngvyJlotFAIcamXAO2E/C0EGNp5u950vqyFtAlBmBWI
cHBunfJdR312N3ThgOqGZ9ykfYl48dhjU5jQ6QxXfzZqmsMu1YR8aG66dDQfUEYq9AI2z4Rt6yI3
AWHGAka62VUNswvZ4N9X5tA+2QDYfD1B+C0CndsqmzHNVZhalIdEbTQUMHAffoNUWjgnbAY7yekF
D8CtGCRw4JRQCliWGUxl8jlm4hh4xUpNKDMvqGoixzEStEAqDt6nZNjNHQ5OTq/e4V7XnP6vLnVp
kKcRSgZqcdf2/U08LmAAOyP76POYPUPJLulVj8kb/wsYMWUM7zM2kDXTRmgV/XoG1tIdGJrCEist
EQsDM9QY1rO2PDclWCL4/Fb6iGFJx9faAZuZh8kLmtO+69KVMm1CX3ZwFJIsoGwl4HAqrm7XvbsA
BtAO7z4Z3UVPtKsvaLNy9Cvl1TNVqn99qXCPfNKYPIIoNJDxSwvQgPFFzbAxdhofYV1zncjc0UUh
xS5ThjWhNzc7qEtUY5c4HvoxNHFBj0Y3JsDQotjE6dJuMsN/rAbSR1xes5xdW3V/OoP2vmPBqymV
tdEBSDHZnIHQuMs87caeQ8CkpbtZbHI0WiWNZcAxg9YuM77qbQ/9ywpJh4s3u/mqGqq7LIbgd+zq
rVnBT09gqa8VDTI539wz8sAE90Cq0llG9wrf2DNCcB+QAAWTqdlbItC1U4PkygeFGkyL1VaLeV2P
kcAd6ldFMe876QTQbaBMADkQg33RloLwH+gdmMQqNDqQ/y1t70O3jQ+kHp4BQpHVULAxzOkMLog0
yr4tHJeenHouaenKT8s2XgTq1reQ4U9oljB064600e35WGZ2MCXLkX4BtQ91q3Y0zl3nraztoDDj
QPGLgGFj0tf5xZiyH6UaLq7lHYZ4vlfxzdZsBDPBRlbP57n5Vkbn227s+1bBVnbzWferQ9ppZ89N
oWfqsD3OoTWVk9MMv0OFSELXbjlxQRUNl6wcfuu2W6dT/KLqzr4rgYLkWQBlbiA/Yb47x/DKz/ZX
rGvHppzPlVMEbd18KNGFZMuu+9eois9jkwWpRIMqCLHxYiBWHGn8NPOHDM8C0hozt5wbIwlgab7M
gH19k66kyBkkgbuEZ5+CXSmRfBeFqzpNqYR22XoplScr9k/yx86CArLH1E4KBf8IrzQeIIqGY8JJ
IZAbz3qdB0jWAS4zPhiMlbb6GfDhSh3Vz3aZjnPXXYy+fVxmB5ht/ie/L776E4Panc1APiJR0m+z
fPYz/Tw5/TFpqj8zpYemwHFsjGcow48wATxmErqhVC+vxVCJ9knxFGneCfqMoJ5HIa8KQlTVO819
KZb0WwOiXUxHoqlzT2nNjXW6nDrTn85Jfi49s6ijt1ULZS8foRXhVjXsO60yA2fujx2cK0Xt3iX5
cn1vYnsnPXKAbpZEO+mt3mrfzvwMl/1B3mIYy7GlR0h08lZaXAmq6kjXBbYNctE6aKV3irvuV+6X
Q7tGKPK56EKYb/P7f8vHgk/GckZ39dIgeOOmR62iZ1fpZw+a7L5foGUeL7FDUw09XA7EMeaB0mq7
zIoNVYKJb13OfRKdYX4NKVoxjBtWzyiyBjRHgOvbAxJqaLfyJUy73ke5t5OHJ3uhz9rvxTj89zzl
gS+L81XSNm4S2o7J9Npm9KHZDLIp5AnIn6pdDthk3C9l/2yhgnf9e5ZIafpjmjR3dYuPEDYKFkAW
gawzsJZDEpnvGv/rZUlAhSZ4mDLzJGvY++xAR053vm/y6rCkZlCkHOZwzD9r7QLl7wmY1QGQJRix
cOe1862SlId21IKm7T4n6wdY2LvjMzjdrQxmr3TtWZ7tErKwXECLao4XyDcwh0ubf54uqkK9Ez9v
Nhviv25gZBwxxJHORWYSvhoUa9GNIolDCPPfxcmfjz5i5SKbxbVq/kl+psb4Vozgz5MU0VOuUm4v
bOFZi9CwU6PzGM1nwtIVozmfvoKKbGhcV0YujorkowXB1pKiFwR+y9O9E/CuAGKki6mbh0WZzo35
Ppf1ZxytWBVU4Dr1O9anC5T8ga7z/UoaALzezRPwySW602J/g4wJ0p5ZMA3ZPWQBG0NhL8PcPGg2
rGhaEHI+5OvRXgnCj9E0fq0YdOpSP/rRv0NFAeped7yvRqdlFXbhuRy7X7mzVtGkc7lTOvUst6+3
/SVXtPUMDd8QcVk5WuhpZT32UCJfVxttiou8EwmZckp/5SFeDwoHxuvz65I1rXcyechjWTD3wxPp
rcOsJ8Q/CcTlLlMjnHGEIlemmb8Cwj2nTXiWB+ywmUv0YxgPf67GnhExmOlL9SEax0u75EHSMrDi
9+W2KelkzTPGoQzcWTn12bMZFx/iAirFwIXEh3orltswx4tOTWKVZxmaY+CuPb6KwSQCAdyNk/8N
9mqe4XzBjrbMK9Fr3IgJM1rUm/P26C17MXByhUlSPSUhxWEWVUyS3Ho3pcFQ7NH2OKo8XHvk3IYZ
sXb8bmbQgnQm1inkfLPVq+Ws9uPZyW5yu/5K55mcl/vRNCtQMvsGGZ/7ppsuzLcGlI5xkkWCCbud
/fxbZdEZdiLnnzsKatG92URnEydKySkwwVDJ0IhUoLCIjdkfZfU1pf4tyrOaxqixWAfZIM3sn4Y7
XQN1zG8xW2dSu5NPouTAGkv51+qXs1hIMQ/yM1GTQP5/uimMV1sbP67eRYzb0LqHq79RtZc6878q
7I84Beqjsdb9MqF0lP0l30O/ZavF3s4PmYkf4KAbpuP1T2Vl5NJ8JoQAjL5ii4NSzQIwJW+t8wn9
8wlE4QEVw6eyJ4XXwwCeVAxxcydbLCnU85BPlyLfL6Z69Caf2QROdwqvXF9Y23hnJem/l5pEISQr
/tpq4KPoH8n75DT7Yqtmo3lJQMtFWnz1EbZGO8v9FVuWfFlO/SN7tOLxydLOtfpFEuU9QpB4jnSH
XjrPBbW/29CEIo4lEO/msJBiR+UWHbiei+NIQaN2QX8knXG43jkKZMxl4FTYJD6StPN7iOBqzk5b
eHTMgZ9JWz4H7WqC5IzJWlHqfXaALNT+eJSbh7DxUoZUwuL8qVymcxpzZ1k9EUf0K11XXhbbP11f
lEML9RL4jrXrAz9m98hLsuVIIJ5ULeESgEZdl+ZqwrPiR4u29dhfDFgeZP2G+rtKtHedXEkr/FcE
48+04BET9k/VWNPSXM3TfIzlGuQoyHekFFGGRNvUVbeVi/3ve3X/T3XZN/ypqqo7+Rjf07RVkqiP
0YJt5um4dQaZbXLPBM2LzXfK9V7v5XpTevPa9ST0rIIX4V5aZ7kY3ach3BP4aVmtdOARUPFQ9aPi
ZW8Mp6yaJvwSG6HG4s2cl4hRPwkiZLfWaXh2nU9Vbd7+O63yKdkEj6TRMzINmRHoCnkW8nZ16G+L
OdmVnnZ2TPZ4dxC7qoM9ysz6JtLsRz49sAo2SB8F0Ol9paV2FsMl0SFAKY3ENxscLsS8iUbtnnLG
lxbtxWr5yOq07beYvaxJTor7/4GWmCo5nEaW3ln0vsUi+/q/J9HF5NUJCL3+4lYFxw+utFFxTjlk
QnmfQAQT78V2yNnp9fkpBh8g26b2idq09M+m3hnykP57iaZnUxtPso7Xu9b0L7967bOE6SD7QbZ/
xicVY/rtK69KaAbEuFdHTuWW2W6YfRT9oGXLWbZ1qhLe5cptW+rbVEXA1LmncnnKxT5H0/RWtNPX
8IfMDVQ6IE0HMAXxB72jlazWZBYHZajuTR9lYkKkheGWJgkfrKX6owL4Y6R7CVrl0CH+RuZgY31y
6/p8M9p53Uw45TRnVYs/7XqkUgwIc+GbQdQEiY5TnywySu9+Ld+mRQuNV+3cKuqZgn6R5e8NUUSI
py4bBz50YzckmP4FhBym0+52pna9i/m8eC44nObRkU6vFt3luneYRLTVBII+WEVg+81mMefH1Gl/
xXkx2Rz4PR3RDB2szg7QdT3mOFvtOCfetmNgQnaNntQHSRXA+qGO5t015CbX7+y1+KuwP9CmOsq+
+XeflnKXQ3okL8BWcB6Hn0npPkd6cboKzksSBVkthUVKiCQZfma0KHmRhTIqiTuH7EkHLSzGXylE
FHTcSxCrwv8ppn7ExhlW/DyrNkAd89QxrJIEg7ocoVo868tPr4Nghg7kGgz2Mc51TpDAVfYjgbrO
Bri6mP+5F9nNreEfumInntKooO0llOUTG10SFJyAOIMedRvD7N6YFzhJHCgxm699j231czU5Yh7m
vn3TtPhqKsiwLhOmpNGrE3wTGCvxrcuQnqdV3uJhG+QHVYXmFS+LN0gazIicG5v24Iw2thhHA/8c
pvMuAtHph87Boda3YuD+vgGZEYfGTQL4Nml6eNvqVUuaJ9VsBDPPDs9bT8kqgbSDZLyHvKqolVNJ
AkmX/wym/egm1q9X3RgEfqhh7BNQiGIIPdNCdNv588PyT8mVk2d8xm2x0Uo4sPz5WHcGIWVMCIbp
rbpHBY5Nr9CObsss5r8GODVd0uVm4VK1rA7iCSCRdpQrGjOK8Opb2IsHRCoVPQpaSAPT9PzbAv0C
IIu/3qt+FepGvAfBjztweoAPMCVoNgQK6zGWWwl35EvleuUamUzYGLkNvw8YlWQHcVxw/XtZ2zn0
/wZ6oaH1HY7pR+neyF9ldhoY3ALVs+taMcmyG/xqn3n2c+c6tHrj6+sR2fQ49jTSUFriXLZk6m72
79+yZ0MJjwwnnJfbfCyP1yXB2ctjhzkduh0YCkN2nlI+MPoa+Ch9y5W7rI78NPoBKBElZHQH5W4Z
/wnE81z3U4hfNfz+WYK8PPKpdOKsRj17Rg1h5RjMGbG8dlpAxz9d5E1tQ0l4cN7FZTY1Dm1qDhlJ
ELtI9uY1isunB0juQXFjLsQKG6RQHQ06v0/errvd9xBTkDMYFs0BkaR/7qOdzmrEDrWGexCAW/n/
GXhrX0W3csBnc9rGM2QrHR97NY8u6UjubIFL7uV3Oe0jmabrjueC9peh+tu0Rz+BBJcNGkiwg4DA
d5XvJAQTf5CX7ltXB07KbKg5MdLP3cptFJZ/6oFM+rOz9Z4mBVqD2uAK+os6Q/eR6D9Zd994rBkP
NqpuHXP4lnMgZ0J+anr7K1fAps85EuPyJU9F9t/1ESzNeAxdhZTQ2ZnwRMwVLN7ybGQnyb4BX/hj
oP2L3zd8MWTLCIMj3XPmfsQbiT+zvTyYwaPJreDBJR4AVL73l5ZBADIWrIf8NBrjJkP8TOJ0yaLU
iryewkOm0Lez7KBN/oX5qe/v6f7ddKBrw9649/B0ozsejTYiqx1pP+AmjPSvqm4Qnb9XHWUj8ZDs
l+v+Z22WON0zyLaTXSfr5FSUsPhP3gNl0CNtijW0rjETC0QXdRLQZH5WMkhga+FWzR7Fe0pQKHF9
mU0IiQDhVvuj5N7iYaVwMqxBUR/FPs6tvwPTvRPTKgH3kOzR3DyI1S2V+pT6WsDc2o06qAgbETjb
9l3O/DuyHYQb/+og8oFtC1UriCM4ilatqjKU/y+wSuzlaWQES4JgBSkIi91eVhlse4jDcRKuiZB+
rOb+s+q7O7UddlFPvo4PFWMghs1NzRdRrDGH5Mspfpy+DkryN9ov2JT2JwQXjWcOlQLrNZMXz4iR
xzDyLccOp4yeQVBTT1PQ1Z2RtmnT8SEvULn3QTJlFlluhboHVQ90UQWSP/zKpzgTgiYAhSccqeZ6
BxdTEpvtp6YHYguBRB8VLQUU2j2J9bFV5ztJn+WymGw6+FQXTZ2V8MP30fPexNiLIbLa6WmOAWxg
zBSVSQ7LvxPjBtHAHxikN9jiqb9jLsfwIu6x9fwvb/gaIuwU+7kHeDKo2k9YfvZACMMkfclajAd/
IYG8meerRfPeJSi+mqUFt6cAhNUK502STc+3WUzqpDDaEla9X9N0Sd4VWDQ8WswSphFwBB2vMRaA
cZJ0H+LT84CcmD+jaw8ijqhQIsVrOlMk4xYaOmadtEAe7Zy2gabShwGaWgKTGa0/ozBuGKTeK+70
RY2ubyjxufVvqto3zmLsxZ78Z1cgyn9VNNh1OXFib2rNZj21e5URNtnt+hwC+2T5OZ0Ikt95ev0r
obj85KPlG8DCbIfG3izg6KUu1anoaOZ48JyqqIsz5WMTz0BhmxI0ZRBnxE+wN3XbZLgGNsfB+7sa
C6A+D3EbybzmNdO+WhbFOMKRcVim+LeuV7K9xFGPjhsQ9NGuLx/Fw0Ahexj04cywTFAgemuZB3n6
Veo+MJxI03E+w6jJ0OByT+35r8VDI1vyaxvtKdtYrl3dWXa06xW327r4z4rUEYsob4sp/pTzbmm0
45Kp3+q0E0e7ICF1NXqa2uxy5tLFVEgWJtmsOLgydiA3KUFfNDtJxcTPyAmDafR9zNCu/p8JkgOZ
VMrZ72/EK8kDva7FkCzI8mSP+myfJHST5+NZ2NPyVyqxYFROc8Ymac9aC3gpi866BLmhX+9BWO7y
QSq1/SUJqZpHL4pgEiR+lYB6zPWdors7KXvTcTplUxGAiT1poc1cSv5IF26nL/O+w9d6bHTFmc5d
sut9k06YcZFfU5yq71SvM1U8h+0NzPYdzotr74A28LkGvFaE6ot8hRTlpYCfqg/9XH9JnMwsc7BY
7gnwJ+lQ9yhXJjEyA8IBFHzRUBxKyvcUP18AogUeLsjGBUHqt0lrBX1wUlCj/bV4PGoN1ruambtN
cbz9rXzjUg4X6TbkkSf1fMkXINH8U9k3PfuE2ZMXIz2N3b06KCczPnR/jeu9yXVKtc/Q2i8NdCAf
FDvTpSc2ihh2Zf5Tw0FCxf6zKLcjtkEqho6RfOvmcxxxQ/w6RPO1V6L4+cE09uOtp+gnea98sEeA
alMPlTJiVzOU699mprOVO5OmRElKI9dgefHej1Es5PXFwfmyj+k0vXo2fm++uLRU5E7myEaZgpCV
jZchIKHJ+Y2+Jyu6z6tsq5fDOVpYedbIVrsny51Bp9Ol1X/sntoBQsE89pLHLpVNx69+KvchZ89X
2gy7cndvzN5N6xNeF8pJFtwcp4dC8TYpxlP+RJ3Q6wIKIN4fFhBmoZS17JgQVyLXpBKKwj3DhLP/
cf29qw7+/DZT8oAL8b0EEdyy96eFkiVRfc6OGgADwCT1Kq/LnyRSq/AAvDNiBW3htAIah/tnaBY8
8VHaTwzta557lgdjpnXgje4pqY5TNH3KSqqO8wCp2kYWXG4h9dyPevpL83/vbBbj3KoATBLwvQT9
IAIf9Ly6kec08uTlTuWT1SJ/GoFl9i1ZnwpsOQ1oCJO781wVk6qMaj8X5bQuXIoxLmXK3KO0zUb4
3+J2jCXaTI+4FqvGpahmu4ee+FZ2ljxBsJu4wu7eVL2DdLOaCdhGEUAcFiwtdYeeAs6gbpqheoDy
4qhXWUBJnjBwrxnGQdJIYMhHPMz7GOdUkDEDEoJek00tVY8zKHTmg5kBO/taBEgi+ZMal9QPGUa+
lisAX2zgvWIUKyZHlyTyv5jUlpm+gfZ345/+i1UhaNszbLSTr5bdabpqYMBjlDCTsmA6Z454z44O
/eXLaT+HhHxiGWCwHbVzWWwZOfyVkrm87o6MExdEmnTXpPITT+MRnPGqbAdUPDMpWdDr4NgV1V3M
+MbQ33QEA+UwHuXt1EUP5m3rqHCa1QcxI3GcPEG0QDucvkHPycEyRve6GV+YFMbLD7/JOO0NRbkR
UzgQtAG9io+UbTXuZuIupXuz2NFLBRLnv2jd90mt8/qhBdvGVKAU+WmAXxKE2Vc9boliyOv1HC8P
wNN/ZMNlBNgNDfVm0O7ElshryqBijdxN45BxEmGMFXxV2ngr50ksMMy7Z9XT10guPaecxTknjC2Z
to/mXcWGll0qG9vxh4c5Ujaap31NKRHyfBZ7V3XOIaYcURHTOT8mbSl51YpZTvjOy/J1+BSrIWYz
52ogQVf4wqs58ts3Zp9Wst3ld4e3TOH8nQ4vskOXtjyOt/LNSsfGl00sdkXVit8sBRY93BpzhhZ1
djX0UkeRTiszWAxoue/KaASmrx1bv/1tmCQZy+FNVsScjTcPNn45avhiVX2ziulLvkU+KWH9xPi7
Vf7kM8TA2O7//kWuSN6hGQxBzve6b//IwR/TZKsb+b3cw/WtUfJozDBBsivEFc62foZcylLVX1mo
a71m0H9GgMHYBsv2P/EIdY9fbwD2RGmyu9qM8EFT2y+pOzV4KNmnXQvu0TrPbngWF4wq7/koB06O
Q2jo53BdGwtTvuktKI+TdDpgdujD3+Sm0Pxf6WFfux6ALt98LwGZFdiz9SXbzs7dlZJFrxH/r5ag
QxUCXAr68m/yWhuR+l+u3ZGGGVll+JRjWlhmEFfuT93f/ddTdqvlMldRMOfFazJBJFQftKL6kndL
Rnq1EZ16Y9bKAfHYs0W9ynPVnRuiE83hleUb/OjUfLYwjRd1/R7Z0DfpaeBTgKR5DbhzAcqEwxqj
TWlFj705vQ0AqKsqWpWqAfuk+uDHr6ZHD53oZbK0cxQqr5kV9AS64gSKkJ1UKwnql0xbF28c7YtA
DMT4pzgWz/3KiKeQXDjSa4vlE89aA9laP+/lfSnh9+jD08CkCAP/D3TDNr2Um4lY5N9nTb8H9Q4G
n7xNPlQ+wPHSn6Hc1lI6ov5dE22Rfr55NXXwpfj0YEQY4UalMnxvtmUAkuqm8r37kCDdm6KvpXD/
VKQ0RpvQkkJzWlffmn0701CpPYhK6vrABMMr4kLYuuUYkaUizXdsJvum75M7+RNgs5QJnUNShNTf
umcsE2GGc5hUCpr9toWTwCBHhomWrDv9cFGckQtvJcGXF3Ozou0Bmw1WvrKbE5NI5GBkUeb8KQ9H
rsFPy9u5RYhW3pSS/nZT+2Zb/crkfuVNJGcHZ0Lb20jfNbqKsjyyZhFDAA6GGn7n74jqI1lIsyAD
6Ll3Xek+20kNIIXPtMz2A6gHk3ZUYxoezhInb60mZ21Gkny6yN1PU/zqxAw+cYVypdbCgvUMXScR
+HrsLrRZJ3Vo91aOGuxQ/NlddSoJi109fAhVwPLct/hiYdqG4bDbqxU8Y5l6lDpyZtH9ovU4MHWk
hvARUXARC//vELo/GPSrdZYD21OgAQTA3Dd0BIgeYfip5z6YDFXJ/4svkrPtuAzwq4inMSwS+1dw
yZg6z3lOV6EituObQnf8kBa931F7GOJbnMGd9IxC0FdEQXkgJ1VvHuHGgf3u1zUeKoF/0RSQ4ysN
B3Ebo8USKjN6Qg60EtfIfHmOS2Zdw+5X3Jrh0WPwkNCJmsdrielabqXBVYOrQ+fjTVIqlXWVNmdF
y7I5SlYqyUNbzI+K1mwkP5PSrjRDadU/2gxKu9m6Rp5MoYDRjWVQeR0whQRate5Wiisyf91myqv0
anKGsVpff/9XIpbpi9b5rfx7aeRJ31AKN7atvyQh1UtqwdJCkMKI/KxBLYYaqSYtBvk3uVhJXyT3
0/ybIRp/pVmnA2+QJq9tfgEA/7x2L+Xp6j9p3P5JdCJc5q4BU0NyEBSKAf2EWxrra9GIoor0cqQz
XWgzhCft3VLxXTJT37jXrtG1DwzxfVJa1IMpwlBqkf4wRoeeRlh9puGuuF59VRDIEArJO2RzSVdZ
yDaJhyCJ21whMpBoobNUMW4hZRs1ywMp13U6o2P5dDtZA4Bu90U+QRoyshYpHJW2RlmYR1Bn+Z88
nkVt903a76Q8fl1bafh4A4Duofy45ng8N9NfPrvxV+5TWokaGI1SCKYiZlMyYibD+7sW/Ow6X4+z
8SI55DVpXCb3ZUov1yJDX/fvUmhIoGNyKu9ZPlw+UZL/KQu3dtPtu5hOKAV8aR9Fifqe5iX8IN2t
WUVbKVvJE5MV84SzECkanuy+tgEfmuxT1qyelVcdqK08ziQfd/RR9zpdU+m0jm0eKP/H1XktNw4s
2faLEAFvXulJUaK8e0Go1RK8R8F9/V3JPufOxDy0kURSJFAmK3Pn2h3ZKuEvJHiLAbRW2m1WaG/L
QGbP6u6utxwR+4NKaST9b9wqwi6Wh304a0fZLBemqJunb974KJNbvkVj/59c9z7klCthjszeSMOz
hTBYClaZz6CPl08skWGc/5Vd0S9IIy1vStdfYgr34PtAU+pf1+l3XShi/bQE7quEBnSIUxBktcol
1/1masljQu+zhJhqWu6njmZMpW3hRN5cqzwSHYYgXbP6M5FPIXXBxpNiDM3k7of8esv4t4Pbozqh
9YHu0f8i5jzofnuIwp4W2/5XCvzxhCo3+ZJKi6waldu/g42Wfdt0jI03h2fJEsrIk5kl6cVam0FC
9IB2iGlIQRbRV6gPLyLjCAOMd9onuTttguKL+SLPorTLqax6kP/bTbIvyukgP7tqx9ASxB48Z96L
yJbkt+F/gCyY9rLw+3rHZOJOzX0UT29tHu/t0j9WkNwMwSC8yItKkrJKvYdgBjDCIiNvTb4vE6cd
vtC9Pln7yZ2/pRovk0t+IFocyWosvyrIVrhQP8ocqwxq9LwXbCG+5fc2ytzGdUArCwJjEcjJ68oD
5Mwioqpc3K6G/N+yieB30KM3eefJHNz1ELUWcu9y8eUeGai/tvK75UWcKqeHI+RBKG9kk5Pk8FhX
mFu3tAIGFLobblv5R1JQHiPkWu4AHZMvmKhwTpMMZMfYrUN1V9f5xrdStCXm35zSXMi6lmfnOMw/
So5etJAdqFnA/zWRGKZ/6Zv7G6A+RuFdUOWbqAVkyvkba8smcTzaDH3GU/ctmavYolFpZRfTkWgA
MS0yGjmMF/6D3dAmQv5Q0uzXD9Ca3bZROi7LxMoMKOBFlEk8a1/E8aFV+J1+JWgNIyb0JEsnS2k/
/vsX8vUD7an/iu/e8CS3RH4uw0L+zaCALl51F7tyC0h6zx1VRI9U4SDuOGKddhI9jQwrUfvJ8i2A
za7RLvJ/ZSBvIWqiP+jdvrR9c6Cp4qoRlOVG1n5ZQoLFOveIemTHbWHnaX79aJfet1RF5XtSM5Hq
qKtZF4MJtpQDZObmWtivS+sWYvpO9lxZA66n4VavPgyUgTxXxkuauD8qH3aLPx1FeCXDwHcymovV
QcbtkjsPwM5AbPCJWdQNBIgDV6juoyMslV06cFFl0wuWfV4UxzirPkL7m5v9IvtAJfuMTCLaleIN
pNPNUtrrtAz2srHJEVx+oUwWmQMdjXGKy0b3m1xhqXjIv/KQIAy2LZUQmd4i2BMFAFUSEQvsJAss
1ZZkJFFXumsxeatIRMjolYKZIYnKZHlvbes2GR/o7aagzq7Aj6QEJLlMW7l3bQS5QoJkQlYpXAwG
MZL1Myj3MdHcb3mTshRgd8A4cdaLNty6BS6Ek/YgV1I+Zej6P66jf+j+9QbKw6s0pG7iQMX5z9N1
+9GC+ix7kFuPiDtvy2GE7FT+NHH06Ob+ZW5qSJNS5BqvQYMHWWUZMRWjbiJTU7adyOlR0RGI1L8o
xMD/PKZIFeSiyvuU4T7KcPT3jua+yI0b5kseaM9Olm3occJ0pX5j3ZU1lzMLTeXTAzW1FQnLaynu
usjJVul3TNd5PXDuQS735yrcINkJHmLfes5Jtm7J2foiyKnUhGT2n3gDtuemieeziMTo9/gSeVI8
ZV9dSw8qmjDGhlIYotTWWnMpoxBxiPDUxqq+L59kdTI9CTWci+Qf5IwpG19ON2rQp0/KLv7IjjOZ
3ovZXvM/kkmR4BcZ+ypLp+drsoanjEYpyzR8Ke50xXnHDu6MWxzDAS/81SPj9T8LpFwFI25/12DP
viUmk6srKyQ1LnzFw1PYmH97CCnI8OcPG+0c99ulfcwy4ZFQn5NReg3zyJ/HCcACqgZSopIRy3JN
A2u4kit6XZek1NFF/Sqc42ttSpRNV+VQFnIkiZZHyaVLTBP4xMbeEu3GsLyRagLNY99jQqhdF+VT
Yv3KqibzqPPHt859lAt7vXkyJBcrFhGLFM2Wii5+VV6DM3nn/93csOd4sXsMRxAT6NpJZqFEKdcF
joKePLS2giPVTwp6R8fxnkXkfd3+WIFEG6wPe6PXv+KcmaP1v0YQP84B5qzcNjlpiPTd7OhJbaut
JL/kvphLTEHlX7gTB+6xcuydvKT8KToL+SzJEYAVDE65qp1v3/pmtbnOPo8+24IWO84QcpfkY17H
F2sVnaJwmX4iq9ul2Xh9qjx9ZMLqjfcw01QiY08mSCE9pUaBtQYLPlNKS5+C2nu+BoxJs5JXlBxh
kvpHAFnXko3MyGtV3MFuAWAuxGFujdwn0AN/pGTadNW95+T0BQbH0dWI8qmDEEMF7JTyGG3IvpeD
lGp61/4YyNgbGManZKs4pRI5SMeM/tu2DXWK2PmT+Gin1PQwcqFNq92pCFEp8tBpKO80qHOJ7P0w
JLmU49+QLRR/Yc5WFSaD4vVSgUez/w5sry5Lz8hiJn4qtNNdmslbl92DVnVvWZP+bf3w4/paLiOe
1hHYnAvtJYRR7MN+Vd+VDrY95fzkgNHUh/pPoBY0fZy1dHNbWc4NTZRfi+h/w/itxgeJQmZPnCgf
LMJJWeu1XbKV2qXU0OXjXwuTgXrvxq2s0fKlRBXPw6Bf5SdLPLBGLitu9FdL/l1W63zJX3MT6N+/
3b6hXRfCxI3IYq41Mjsi09Y7T/KCEg6IBI9SzVPIKU6mnSxAMh1l2wW6To6peJYCqDyuAiFX2Ggp
SGXKRiIKcquvtlrin+TMIM+TEyOq10NWNzgJc+dl6UvG8SPAf8BHUckxVCp/AVg4jD9hS1Q/Mhkl
tvLzXZO33+6U0gYP64z7ICuGokdABqho+frsYJvY6NUwvv6zmEg8IRpYB6JrWnS3/5UZyacpYuuh
j91ryTIpYS95C5Y903WZddp2rYb0bprTn/9u6Wnkf0x837ANjLLaR2ssMLvmfBYvvxJqyLv08qdI
1U+yu5BYOpCE28v0kIdhO/eD8J49Rx4oa4efYzEQmAjzyQJILNHltw1bnYiwZL2pZ3/Tjaz/qqZn
mrJtgu83cYuZ5BvQ9yikWaZ5rB/F1+VLfpO8EXN0DhnaANsNAE48/VtUCbqi6qOgLDpWze2ETLcf
3ypj/iU1/sH15gT+KadCCfuCBNKLSi99QApU7lMYd5fOghIq67BJ1wWjXA9R3rcKCjafhDPGlA2c
N65BUZsMRwiHO6kwykohNwtPslfww/JmaD67xkG2b/x1QA6p6LFEjCGCjbbq7+wWM7uAvTAUuzx3
upfhKH+uUicZ5DKAPQ0mS6Rt+gYvLiIQecBV8lsqUSVBoSchJ2pf2qjeKnrFBpOkKIPrv2mHNlyw
5Ui3csslbh08dVT9tLtWpT+1qHiXerfsRqJ5jM6VZb5f35adz199nd64tJ3njkJwyxUCfvp3ZcAV
o1YoG73UaUvJgJNbzues3tZMlhWFFmiUMO7PqeKhhr1wGrQydO7LjRZp3tEMtXugx+amj0LgmJUG
pXFo7HVtNj9O7JT3rgEDP9WPRV2Fd9hG0QOg4Vjhlf5WeXCkwDXCckV6Y1dfOrKeB6/Nd2XatlvP
xwnZDtp0ozK92CejjbOEOe+7EU1bVI7pUQtbDSi1Wk1LGT2Ak2ekjfcxajOyMz7o4J1tRfWpQhpv
IpGddW18ji3jx6kN7VjbOTxD5GvbKq5PNl5kxynMhDpsATfqCn83oUKZzBuUe++tujP5ACuYR9iv
YGexTYfwWBSoEc2xjh+MsVulHtx1TIdpFANdGju0qYX5YMMG501rwDFZn92LHU72jVFPqLiUc0lz
TeDhwS63+sciHJydVSBy1Nutk9YmsIjUWXPgA9S68rQS6Xv/aBRmuzG8AGYgfSH04GNIq5nVaz60
1mqJ+o80p3t69JZDrEaDUyp9IRz8QxhAl26yLl1LhsfFUmdXSYgEwSHfYBY53c6IUyoj3wxd8zeH
gpXXMyQ3nWuNAeMGaJe+oul0QDQ9bKwOeE0xFuOqrecBTKhPBd1LT9ZMsda1q3LrarG7njGpxZCG
daWnP9QdoxfLCDa9BV2+zF8gvIAyK61LkQ/HLJntVYAPNBxo/9EIrJHHtd/Kze9oJTQgzdNoORrm
2iF804f5j+VPZ9yqAOTFVro12xeNonaSJTfKq6c1kqMzUP8XAwrhSvkjT4bRrznuYWySv2Ub426l
iiegt7lk/suN13j7LPNbwjj6oOA0GawGM5+vsF/0iC7PpdOgV9PbrvQ3WCGEcVPQb8ZEVytg2rsu
qV5DaX6xwIE0DT4VTAUrgBIV+io/LyF9mJrO+oDzrRiWxHTIkknuqJMHQJXTIaPZeaE/dxm0h4pG
7FEn15NryPfT6JhZDJocdkE809ho2MduMacT0FhW6Zx2bpMuNGAEX/HQG3e0bZOUmaPoqJgBUTBs
BvsLM2V319MUKN3uJ4K17fQnUsvZZx9bJbZCG1a3CMHM6aC3DiCxqj77HrLt0Jn1XahYTIswhaPj
LJhOlN3JM/J8p2WQ/0JW5FUKz3Ir5H0vZIfSHAO6uF6tNMt9n5f8YlSTfcqiZgvohraQpsYUBcC4
MZibeHDH1RRZz1gRg2zmlJyENG3GmHCM6QSgikpVSfGTtORhTDx9N+h0S0R1tG5TxJkGWP2lKZ2t
kcCaLDqk9e044BPcHoaiqA66UZQrp0wm+nkfddc29gnvjM4Sko+8i6EHcWfq87yfCLUWY6RTqgLd
rAaV7kNjmFeAR/4sv2Y7v4OlxT3Cs3FIgR49QdLI+3FHwzZDDTazKWI1axx3tcVw8cp0P0bicJih
REp083WkHVIaTXXalk/twqf2rM5bUW6/ZLPdre0cT10MKhr6ZeeQsuKXtlR0F85PVVAiXVkabadj
8W09VM2M+0+M2UsxgUVoUloT2/Gu8JDrhxOEpKBFy5gYtAGI2YBelwWAT8PYlFPt7EaklXGfIzW3
8KNBrbkrjQ+bRPkpdIbtkMMHmIGMbhYnejbUMiN7N4u1ncyU8r3FXweOeYNCpDr6YUfzbTLuqsHA
sgjghDFCi7UGrAx8OtAYDlnUqqd0ozuBeMtO6cptJoib2ELYdTCsLL8JNrVnkGvOvAo1Oj0nTqoK
eL+/QUh7lMLOqchfrdyJDnmmEBvMgBeGaD7FhbcZ4zZCJ+Y/1HSeWy3kSZVCdJxzsue1srnJSbB2
xxJ3zju2TGPlelQXc/rYVkb7FAf63SiJ/BjqDkrehf7i1NhkSjepaZQb6N3jpnONV7ehPzxj3ycj
EMa1xwTHiMIs7c+g0SFFOu1lLMpXY0Q9gBOMlmfjFqTLk6sNPrjpGJCz2/yCPobeXwef+Bxam167
8yiZswVHL5Qgg3UW9sgecY3GBGgOwK8jjr81ym9H83bU1bTeedBaxp/nMdQ0gEngbhxa3M3fKsQZ
WbmguDpOCKFj7Bd2/CQ1qfAOBcYNEIIq5CTE+PNNfVejBXp2PZcF3p8OSBGx1kyht6cuCkDbBpcX
FM1xMLRdq+wXsoAto3bqgcKdmnR6Mm7TrtrmBJWEAkG6B3T7HXe8wxGahV0SygaWtw0c41blGsUu
EnjbJH9w3f7gW5izevO9mZ/6Lkl2fGwa+Uz1oVwHO7pS/+zCfpvONTIxSnvuFP0BD1Rv2/K1iJR5
qovcPCnbytaNo1NQy6ZTrXyWmwFimYOnuwZ4YGLSgamtyBsATwlya+c7fn0qfetgTcu4p9X4oTLo
ppw0EEAuSEM2Swvwq+4seDqBYOewvhrjSB0J/YOVOTW4UieqOV1fB/B2tsLIGVqj1b3hkfJe2iAZ
bVqfG2V8GHq0bJYCcK9ugFWnUUrP1Xs1UkigbjZgiQpLLq9opuwSytZd0HI8LS3Mjp4nt9J2Y9be
AKOgUQgnNicx9n3YP48wDtdxnj/mKgf6KX/FltmcYPDQqpc1P41NOAp14eJ0dKKYxXnoUvtYNUt3
CvSmO3VtdsFpEVImByCVAoRXGbX9gY6pSjtNZVoD4W2PDmqFFYhxCsomQi0TCv42XzWcEYrQesiz
ZW37nCeWprH2ntscTI92fkMHUFG0YLZIirbba6ajdRkKYcxy5RGf6s245S6TWZarmBVxtdMs/Wlc
hnRLOM1OOI1U9S1lUFIvaep1rarn/BZWrFcZKJ2gIlY0MpaHujqB3a5OQ+WQRiK4ymeMM7JxslZm
7K1NE77jVOIFWJUZJjTFjTcqiGeEiNaivh2L8YYDxdlGtVS37IVjBh+48hg6of2a+7QXkJbexRa+
SYF2h0AGye60W7pwMy7Gc+FjLlVi4VahDJBRMtQex66aVGnrdNlWrwsKCsMCn9RY9ZO5YZ0g4Iir
VU1n7Dxnwzajm2Wt22CVht9IqGL4l8Q7ul3vLAvIJGD0IlcNDQ7XufQSsQd9u/AfVvoMOTHucjDC
HXXayJ5XNmHsOtYwT6kktzj6G8vvz+kA9qrUbiwrh9s7dVD10ox+mPDcWvN3uiw0Majq3SU88Tp/
p6WW0M7Yh+LItDZel2xnPCdYAJ0zQmADoGz6qeVQUQaDi6x1P4bLyA4snWtkfyYGd0gFwV3rTPbW
a0nfCYrRntehRmCSYwNVKxenAPwpi/hUpBgz6q9tTpv7ambancyhgI0yVQNQQ5P86Pr6XV1+VF8f
5Sjut5eOjL7rf/M084DhyAP+PeH63MRo6JusH0YXaZ5G3iuPCdfN2JH7XSJmQN/GnlFm42EJWm/t
CtrFMoNnY5xuI/wHmP9cgwlTzq5sO4JzYoNM2WtAA+O66bHICFS37iATx2wNc5nOW13vb1UakdOa
kMbUea/wlCTRmHb7nkyoKStr4GKyRHCPWscZt+lY/g6J95CaRXgTxfEewzvolX74k83B/RL87Xs6
HsNM9/bRMqMwBdYw9faFXVxbleU57oLn2kcv1aJoSpb60LPZY8UWH/qIyju5+XxrLsBLKu/EVtAZ
5W4YUKqUY+/gG5W853rqrebI3PZ18+5vmwCKj5OOAXElkU5uWjdR7n90uJCt6FPtTn4ZrG0t9Pat
/xKRDVn31BlXAzaRB6XhqhPTYGOP1IBB8GNXvXiHeaDfpMQfg3aaNwdnXU7EHgfJFu72RLJIGls3
xmI750Vj8Spn41wi0Efhudy4zV7NQX3jGU6zlbV8jox4je2Yvi6UwQq/0UBerquGaiGdUGodzlST
IxuUUn7f+fhUKHA/OZ5+lpE/eq2RQ6Nqf/xau4zwq+gWOiRjRwIZbPHgRI+d9px1GNMNmrWxRAZm
apWJ08dyJvF0dvxgMzYlcOq+hUXeFDguD/66qO1X3QTNVZTtnWvoj2DRcfYq2PgXuz7R+vNWzONL
U/Tv4VhADy2SU4Z/M0sMcvxwRgNhT+3FbAjtFzltQ0G0IOYvP5qZziusScrq10imjRen9lZvQxj4
+Vp3q3RjDOPZAKm9CisyqaDA7qfaJVhrsF7LUOKiSFnnumrXc7q81F7MtdAFipbJ4aKOg23jtnt3
SvqTmUUXj/MfSiuNY1odzWunCv8k+nIM8JPaBHq+qrTgzuqnfks57lsb+xhPZDDsi+kctSHZ0PKB
grzGohOJ5UbLlb+eloRkIZm5XaQdSiKnQ9/4v5iS1Hm4YKuqEaYipK0ZD63bvHe6Ctb+aGxS27gJ
0upp7HwEIjkYcrO7rS2sBKdpuO9G+yEol0sN+2sVethvIKQhj7HtDBuLkA48BTkWRNPOEbXBodWb
Gg4TQiR/X+TTBefsUzP3T63pvLtBdu4HEGjwVtj6m5vSsfiNvvEwwBU1jZTq+3A753R1YmGo9cWN
qzu3CAKhHLZNu4lS/57s5gqvu+HestRHRO5uXZO1rEKHIAB2MxkLc6s0rn2YIwvNErc8A9Uf9IcE
wy4z5XZTu+nC9rtMsUQC2maujIIswFB3N4v+6eH3m+TVua3yu9b07d0YRN2KXfLwZs4IRBMrU0xU
yGlucIzrOdm6/TBscMoxyT/GoJOygV/u+uoeRx1Mvf6qaTRPlYa/audV74Xrrg0f9GM3P2mlTpGc
uZ60WAm1GHKoLGJLIvG8WlJ1j25/a1dAN+mIvfc1/wjQtNh2o7oxXOSMQ3ujZzT8lHl4j7PuwMcO
dlribjPS3CvDM7RNFeEL4pmNsVms+q10uofOahEjYPtRFnNJ+aHe6DmxXMP43vEiOxqAsJaIiVW9
X8NInzq7vWtS99e034KeAJ8jxj3AskNQ+s3WpwMfVvbZ1pxgp1pMI7PIeGZ1vSyzC+CMbJmEYIOT
XhIHzRyFFs6TbbaC6w8ycVi/1YfQJpXR1yDpw12bdDeEVG4KERxgS0O5HREJloQb5DDtKiU4NAsW
qwaXiVUfA9iaCAZclkTT5iMZ/ePkgKmMbZqConPbW5wmknmHXhS9ngZtsPWMh+v9CtOKuIticlHv
TTkUlkHz3mjsRWZ3wS3q0OZsHn3fbuABrRMHyJmBo9ZKzxayW1Z+6crw08NNfanz185FnpJVR4Om
nz2nne70P39p5MH+15fXH9SOvqvSwTmocSzLXZ/2CqdHTALW82hK4r3+972EHPnN0uYJ+U35LzZM
Idug5IjiDjrbNAft6fqXXw57C4j/QXODh0ZP54PN3SepTRK8sSt0FKfOm6uPNNAvrl48N/aArs93
T2kCbMugyeSe5tGY9WQ+ZaVPx1qPRZdmxwFmvCmwey8sthlMx8CyaMet3qIEaOCIqSIRSABEikoW
LBty157a4yp6WCwtB55KQF2Zn1rM+wBz+s2wjU6tq2+1rsLxx4OHOcTlESxofgof6RUrOZMQPgGA
S9Y4Adynfa8/WfYdqhZ8HcYK7u1Yf6SWjtPoHO3x6suOVRr7WK6sgAVP+1lNgPhpRBx7u+NkmwPs
87YzXMcRM6p1N5Q5akTzQQ/657KoLrgI0fXQRAd9Kvv10Gj6PuwVoF87uV3stNxCS6bgxIxdpejw
FtfIj8DWf4gbjn4L/8SslbaJSLOsml4R3zs/oVl0W3pW4X4lsNX08AEoXruJp/pCbEbzdmSmG3Av
zgq/QE9Co0saFskmDatb8f4QPwHPr+7rClYa9FHTCx98U3swWHLRP9yrqNlXk2uspmJ+pbLXYpAV
3QY9p8w5bMtV5RvfCD4+W+e9MIgJEf/yBtV5VCkN3xz/03Kv9+5Wa0vUBsG4p15RrGHuags88cZy
vheHapg/R7+W5dzmGr5G9J9tDaT3BAPTkxb9QCB9Kf1zN5JnMgNSYm5ZHoOpuwEanR8yZwuWFXsY
xWUbU3Im2kirog16PSm3uvniO9VN0UAhdxqyULWzaHt58cLp7+IOlrNkl7FEC86d3z/NDZWMDrLh
EPlPV5u0OOlvNMrU6x6ORNXH5boOETCIF1HeE1sEnfU0OdUugDN1tCTWbyJtO4fRLhvbeyftT6lR
7KjNalhCkASEisbcx2BTm4YP16YWmXTGT4vQenW9vmOr0b/mYnJkuf1mYNXDncJ7L57qKDpZgb4c
PNdvSUOOZ11r944a32dqNjurjx4ipYfrSSNPOgHGXDl1nZ0dE8p3khl3hPXtCcsMPG+zGleZvl8O
OW3J25pX3rYgG1eDCseduVTTmY3/AUeQaq+a/AxBO970JfAiv8EKXg+d54gs/VrXObloBeuQhtCZ
yAVctBeUmLYHC5lfF9sXhOgOvP/ih2RzvsEi01xs/26Oif3TuCAjN7f4Dxk43IUa3GM8WPGyUiZ2
wbbikofpV1nNzhYNM66m1Agr6N5NxMqEH1G264JlWs3O4N/6bKus2yMyAPmyMbNa7TnZkAmZb6+P
uH4/83IO83WBPyUP1jeTWGvjFI4hJoBunYm26SYtWThINM6tN38NDfaeZmnat9e/oCo6//5XdOK+
iJ3X6vo9fCpn+o7au//z2GIhVBz8jt660tXmzfXHbdI3N7OVg0z0VYd8jpcfVfBpV/4XbqOMlRR0
+oSt5K0p/7t+iUC4O7v4O16/un4f6oWPjTZJCJprwLkyQUirL366+/c1vnLnKo6c42w45u0c0Fuz
RJw358G8VWZECjjxGoMUoY9L9v98ExwPUJOsMLfXb16fnFAx8YjjTpT5XNwlBIFkZNpplFeOirCd
N8T/7lEvc0SQ8pDrc5k44y6McYYolB3cZqRG13pq+xuvUnzCVOcAU8lPBgbtqW274/UH1pKEt72D
cMOc2vvrt67PDwL7W4vL6HD96vr9JsQNBv8XY3N9Ul2N9g7rSCzv///L2uZ4BLSQ3TUL0FaW8fgM
4Rcvh1FVN4MYs/T2DIaYHyaIxkEU9+MjK3hzbEvFGTzJww2n5OKshfMh01jmMDdr1mp0nvF53idt
zqlPpzRQpdUj5BVC7hq0sdPWJZ16qHDRfezsFLYEsI0HvWvbXRTSPgVYVAPzvCBBTypgygPUyyzu
Dg30kVWIGmXtG/nHghXqaHf4cpC8wudpXWtU/5cc5yAzfpBAMsuJUoYs+HBD795PWViop7SJuiF1
fmwwQwJ83+2iaQmwGRk2nU9XWlOGTJLkTL17FKbz5BdkNAJSDyUBO84et0r25Ayj+sXUKeBwkmFO
PepURoCURFu8J3CurU+jTxbGC727OlK7IEwupubcZWrYjc0C5yePbk0X2x3NeupDLLOyxvLW6FDe
Q8yj6AqhMbkLSU64DdBvjZZVnM8p8RyLiKheRculyzKe1frwDrr+zSxgWhlAdBI6tmyFUj/z34YE
e1PDq4+FyvfWVB6C+GHO86MatfzgO+HBdfVoXTszPSuUgnvHuvPK/qD6/t2K/Tuv8UesuLsTRoo6
yzTrIMX2Fw8xbJ625yK33qLGI87ndnL4QnvA+42me8qAhMY9rdsl8kLqDlSAL9kEzGfJOUch9Cf3
XRyA4JcDeZvuWjyajNsAxpLNKWjL/bYtnG86IITWNFwosrxoXg0x2nsF8tBt4fUgaKk4rHc9a5kT
zTDXm0vvNuek/rJyqHgTvgxjsvG9Xh28VLvFoandFE10X5pfaYhDDRbzMYbzHhv3BGVUfH+DDgjU
RGJ3FZp4bSbG/KqNzQuszBxfGCpEjdIG2kb1Dc33HITr8ttjRMaWFGCLwQXxnPz4hYODJKEUJm14
CFbDTzybdOGyAbYVN5o+QU4NOvxm29+yWZ+qmBNSMJCHs+jS2dQ0wfNGECQFYFMTUqMIG9Gw9X+9
2tFWUSOtnKWNOmPZW820qcqkOSrQZQ110HZk24wdSWYHPenneTcual9S2Dm7GpmgwXmdbWr0tgag
YujOvRY/+Co5mh7tsHQjTbMgek39FfOai9nnm2qcoagUR0pfcA3eKs/K0O81lygqdpRHbwYAJCuf
vNQuUPiAFj21wo4jMYYpb1PRUJPGSzR7Nsr2Ec81SRS9+nmd7Dj9omPtNI6dPhYR2VKSoYs3+my8
9K3zhKHrrrWGU1gWlAKA5Kb4ojWteaaCEmyYc9T1NeTxuHjmy6mAdot7NgFD3R78pqH/xcd5o+3v
vbSmKwkdNYvpvqvH16kJO1pPpncjaTc+NxE9wbzzsoFK+LT2/AAkhw37T/WfOcxfiLHxnYfTOChJ
7TasrdsIrLhnFL9O35xH164520KJhaqZDJlaGxZd6YZLcrzza6zPQtruSVBhROeYGdX2LDubdgOO
pfKclUF+76ayQdc3i3fn6/2lGM23sB/2oHSbIwAfygLVJx0zkMVr4xksbnkYn0cku3QbgBAV9wfb
WuBsu+VrRqSt+yTvp7SCZsMWXKkzbbE5mRtiT0f5MGfzh44MburORy1nHYnnmB46IcxXVfO0tHgp
UZajoQrfYadb2KAdj37/15Ealg+l8IQBOGVEksJN0+8CcfPrm7tUjzYZvn9wt0GMN7b/6PrBc0pl
l4puc4GejwvYZWm6O/ZD8jfQKveZ7z41E1SeesGLoIn+6nF637dUGgKDsqGPfZaMXr0gPVbgSJZQ
rk87MsAQ21+CwkUJ4DUvpCXQe5JHgQjOvzuKEZgNxKRO8mHeJNr87tNHQx79HiNR+ncwSFyBaSQg
w7ohDf1N1sO9dB4ZVEglcFtJU3u1ODqu37DOyaSSUAnst8ToMaDpYvJn+BCPxvDhtH2zwXASl0Iv
aduVZ5D2LMl8g2eaX21crmM6vTp+lTL4y6HWiUcNxaIFBDRWZ81+iId04xjJLvCC24qy5MqLmhei
wqNnUYq1XkWINEeYE7uu529x0qPW2t6bevUZuAxs5d4j0X5trObvvNBhpi35oYOn4aJ43VvGY6eQ
ChSfflow8PvpmzzerYq2lZd+EuDdqNE7jlG6dZ2RDTuPvDUo7CcPYdCSp0+Ol+U0NFONy+absQf7
2NgdDZEFi2U2XmAkfeb5rV5nz5Pxx20rJCJDcYycGiMdAwBHs1Me+Xlkspc8svcu/IctrwDsw553
dZ28+0ZJ13sEvZiG3YDjjRN9USw9ON7MRzAxdepT9ab69lylOSJJPCp9r7wxUFi4kfYRB+Yr7pQf
Tsrw0AR7jvX7CjL2WzANHSoE7sYU6991p78rzi2IrmGZZKsCegk+GeccB/HCnKhXzWe0FSfMnGni
fyqzAceWXr2S5AUglbza5GjWRWo+pU760aDVwKKTHnUq7G2aP9it/liZdCTEhCx1B1sHLHGFbXK6
fIY1ZU7e2FFBGR4981sLqbMl1Hpim6DIaZ9wB5q3fvFZt+yYHWj4iq0FmyoiqL0717vcK3BQ6duD
7qh3QNgUjqz5c3R7TlZl/hiabU/mmrwsW9h6QL3BsZhius6wIpV0NNXd0njbNLvJSP0ZBgk6A8h6
2WDe2cwU1/GQ2vWJqa3dadhCdnbWJJyNm1K9zJNx9/+IOq/duJEoDT9RAcws3nazc0stqSVZ1g1h
eyQWizmHp9+P2gUWAxiescdWIKvO+WMguKX9hq+s1/VUPfMTI83PvW2+j6n3mtURDj/3wniyS5fh
BqVUPsbxNQENlFCakXtvROBxz4lbPOlXJuQHK66B8AjK3o6V8zTz7loFKD31GTSOflNk2oWtgWeK
iPGxUbfUEJre2jkUQ/ZrIvtwU3jGforaq49KHJUZc+XIVtz23pvl8mrlM/TtEqy1xrn7HhdEkpUZ
xDQmn09w6FNDALidFs3JXsq3BbhrqsrqOFbEmjvN2VEGh737rrVOQ9MaHgePACU8FAxWqJqqmSyC
RHUhSTfv1cKe3qr5o6OHTQ3leeG6mNqE4zHeDWOm98DTF9zX7SabArEWsGOMQs0L5iJH3SO46u2Q
bZLoL6oxS3XD1BVRSYbZoBPHn2xaZsuMxE6alE7g/yhLPrQkIXihGmG1ZtjTKjQo/Xef/wMcI8Aq
Qt5I084XZNIrCbHPRu+BZCSuPqA5nkOAj/RhMfGrG1J/VtiUIwcmjrdpjl8caznbVfknFR5vGNxy
VeCAsILn3JBf+TRJ9k7EDARGMbuO+g3a5VsxC6w3TkdniWSbFwzXgf2aEyQSteUpkSMCCdTajcHD
LuJDnnR78IJnmo+XTbHgenOGdNvF+r9lqmEU56+x+9VbQ2jw4OEcWPyT1560dp8MxypCsmHLHfQb
uWkuCR0RkpXt0jHUlGlw0y0IAv+EsVEfbeORyrAsrOa1vqrI/Z3tfk2m/aFs71dUe1fddJe+6D4H
p0Iii8vKHZjM+vJTu3xZ7djFB4h2xLGpwHGKFGBhFS55it6OeX7xLLZ+IzPfSO/fDYW+Kb9EPZbh
8GYKnubi7i85IouVYJYT248xXDN7FEQ8btvO7jkl2O4Kf2BFz0c8wF+UW767rnOMSxqpJKJAPB9P
RhutVRgr2us6J8fNYOAyYhjt/KXtzGsyE9s3Rv5taeZbXffV1ZnEb4Obmp7JR6V5zJYh4y5CjskD
+Fu39oNRe9SL0PUx9cNX1AfvUqidbtQpmov/Envm3SZEt+dqx+S/8Tksdsba5SXq7tDLlAE7eACX
vMyEu2gqExhcJjLwDQgfSvSqiFeZMJLHyH+AXfqH8pbZCVaz/g+AcVv43XXKsydTTG+2NXxys9IW
fEwsC7h2wZ+KWMJX6CcNmZ0D4qLXFM0I2EmUbr6V5QhHERMJbFhHv80/Gy8lqywFZoRu8AXZ92U6
7YeC0jfR3RlUn7N6eQ/i+jGYo6NMJwJQun02Jx2H4HBB57dDUHgV1Wij0GOSMqz8F66qTzuqD1Ga
GhttLrvU5dNH/whY3lCbCpduVA64x4qzNScz4Fgok+ZMKhMyh/Ql0yafb/yGvFADvNFVRoDrk9kr
Vg0sQ1HWnTwTdNDxJoBHekMCLXeVidXDBXb0/DulgBsKH8hwbU/GkP0nNJHPjRXw10BqjAsl9zlw
HtWfb9R+IRTjOyJtH/NYtuvWFvMGRRJtQudEqNcIJQKBlBfl23dnzI9uFQ0kXy+PcWczTjRUAYnI
oVYSXi7JZnEZmE8j39vTr9UsUZjPFsuvPd3piHCBpZzDbFsHOxmpbCbT1g6LwSEIBah35Oj9+SIm
widlHOkbd2SiNJYRx3w2Vuv4qjjwZ9ruYTbaBr9m0Qi9EkrwMy5Yl+CQcz2/3zOqgdjQQx3Y5o0q
sL2t1ydWJe6Gt4lBFhaeUerBNeQd3IDXqRg/7L785xYdnKpn38jS4cheFiiqiuwzenpkByW8mp2b
/t32gCrzdEARQfknDEBEEGP+6Q+fAQVe5KlBsFH+hfwjcm5d/wRGcIiDfk99w4tHBCPHlgHMSBgl
CyNrih4fDTE81WhoQgo5jyP4nN3LV1e1Kb29v3Lp7JLAzvb4cMuNFGxZCaCgg3V+0wbVqXL7ezI5
9s6a/7EMse9JSmRK5ABMMIVC7ohCVYSD2XBW5o+tSVa2khQ1TyYB0S0qyAb6PNIv9Qzt3k+3ssh2
4zz8o0+NuZ65nMWHblcHbw958fOUvA0gpYfWko9xGkMZjTQQzuYRVSX26upZWACasym/CkWQfov1
ZuPE5zhZ7khkLMJtKgZMssCq+C2ZxV81kfE22F9pRp9jhIJkohuSLg53U3BnAFWC0Svb2cgYlFXo
z6l0uoNPPANZp8wn9P10A2ogMV8S4fiHopsUiMvysSzDVz2jYCk4YzQhTOWqPY6m9IM7bx830atS
YMB53ROgO/j/Ane40zO0b+H06/ilL0S+X58Tp+AZSeeIflMcHv0CaSza6E+8WE8Lq2Km6ieDbLoN
AWJfBPCFFMVzj0X9JhrKk7PoD6qEaDxEF0FMLAJJ9H9DX3KaZEuI/o+ruVZ16I/Bc1s437mX3hVH
3maY3+o1DtLOzkurTgsdu15ZgBP5JI511a6jomb9RcLuaDdV5nF9QVyFD8Mapgzb+zfvPmG5LNF1
Ih9+l/Rgn3BdnirDdTdON/0WRF+k0Vfvz96mG7hSnPHQ4eFkDUawUJnxJzQ70sQyx3BNbUdAUpul
4LTTigAZpzkKadEVyn/g+OKZX++qPkpePTLlmOrcxy7zCPjKj8ZCGnRBht0UO7uh7t6yMYw6+8ta
74ZYQlVHyfy0np2DWO51xMcTCfSZVc1qSy3ciY3/05Pl0ZxLFOwTva1RdybpivuNbXXjDyhwhnp1
pcKVl3/zWd5c72yIhLb52owQbfCEm331ixgjo1LLYR6ACeeB2apvCbKJU/nHqY5wym9DarX7jK09
wB5jFcTYVcSGUMMOajZZlJoqYqDTvN372XhuqfHjOJgObda+yngMcSX9o8oV3+hrI3fuHJknw8+/
vQL+Nq3/ZEGqH3w8qWpNQV1Y6S9JIe49xyLHPmNXn8k/c7qNW+Lso/HeI1LPdfIkJMLhsqMkXA3t
TkXXyhAIrQEtD1U0Qy6WJiIK/Uro01FbqeJExIWdDXRHZQUKcjMefg25YJut+rMXY23s+r/GWP+t
A7pQkrT8dvzJJv4+NEez2kK0nQI0HHFdHUovr/YV5PRWZ+5wlIVDExvSCl9RJYDKkvyC/lKs20pX
XUxdH2U2PUjPPwVIyjpXFjgr9CP9P3vIP+i1GSduac8br8qunaGv5TI/znRT8sB0Hz4hnGlhEzfk
YOmmnsyp6CG0lb7N+pNRNNq4dC+sD8qog2/bj/CuOx++6W/rWj975LAbQykh8QsLtnfnqHztB6q5
NTRVtKOM8sO0mwHHTnYc3C05vnZ+b22IEcxOBHOhjbNoDcobJCvNhI5fu8zHzb0tnlMj4+rjxALF
5f2k2tREM5wNlPQyQECJO+igBwpKRvR3hgE3UfbnonaLrcsRNjIVxhPKX6rwCKNnjQ21UR68fAx9
tDaWHmk26/2PzAyee5y8WLifq9XWHMTEZWe8kkIENwHCtZtFonf6ZVEe9Yt1lIRx0J25H/FFuH60
NUqaA42YbxIyYYdqL8KF+7oktVLqL9l+eFmElUlMMb1e/jOw2j4Q/r3wMJPWxUgF1Kyv5CNMofZY
icieXDW+rt5D3x/E7Psno1yT3HekwHUPBFbvctnAgtXW05SW2Idm56MkhjlkKH60MgtVDOOedsm+
cMvuP7fHoznVrdxQgE5S+FhPtwXVPErj/7oymJGgE8bhsg8va78mPdfjyXbbY1UyTsXZEu1bJK4j
+BuAVmttJ/AYy4pOY2MwkTnZO3L2SZk7E4if9nb+WvM8LuOtbIH3bAaSLu+PPJx/ne616ZsPR2d3
ZBXIzvC1hVMydI9rl4srvWjbu5wuPyznwCaF9pFaoEuLjnVf5wMSFOoFZUljrlkfSLVaRwqJWutt
SFZHsh26fozILD+1+Ck3yKJeCfUj27bZpojWmuxXL5skbGzb3LWSb541Be+wgZK9lO/YmHZYNAr1
wnxHXbEwHB5eXpy+aoj+p+1j6fOb5wguHfx2HRxGMaRvNj7L3YBpLGYJ67HRKzB/O5tPU5wwf6YZ
+jZneAba3iE9Cij/Qr1nDHkcQvKFPsqDEFpCbfsElM0u84OK8SethBG82g5Zzy8ySY+1oToW0DHa
ih7EIjbTrZVId6v6/pUMExlSCZ7tArOKr0pmIZFfL3kWvS3oOLb0/AV7V0y3XjjGNeZuVKt2P9DG
NZOufw04CHjLll+ubs33OaXOgeKE/Yxl8mivQ/zk8P4CBHnYO1p/HDe5XTIjTgKsyBSHWZmvwZjs
RoHqCQxUh5brQUPphHZcCXzgu0AcwSS+cCXj6aRpawUG+oD4vEG/6ohTVcRxdxSiZP1Jp+cJFUdW
DYQfOeadigo+6wkgRhUG5dtFHWNOMS3uMCyUkiFt1wIHhLQvpiyo8dtiRaHhcH4PwycMFG6OGP+M
gWbZLkDMRKPh8Ft3o5vH3IiZxpdd3/jGuUqsb3Sb/al1A1A+yU42JVgqhN6mDga8uAx4yXkgzA5v
STkXZxapq8wif+NSpbxHi7hzKzq0Z53LLfkmZkir9CGzs/bU+dZ1sdtin9JP7crogBKVaiksWvHo
/alGv9oOTX9SwIabxgDfqRzXD3VrZKBJRjgHUXUwaBsmYL7bzoX1EfOF5gOhURx1+h0rz9YaaIdJ
NJ6nJhkJBcItErmkHKyy/tzz/oIW7aOl+U15znaxaSRDRAQ8lL6I2B+OZrDm/nJrry+cCHwQTL5g
qrDYpU0AtoBwWK0Jt2DcDFhahnKD7nPPWX+RPuSO2c/rclJf5Bjdu7KmBkEGX7nR3+niKnaBT7S8
Ez9kJt44l2DcJjn2Cyg//o6Qh2cBc2k+OBFzhlG0rByGe/wNfPWjxTyyRlykTTfxkLryNKHT3Co/
QL4puahS2vtsSeAe1AuSV6QDWVLxfnf2Puvm5thJbHx1K462JBSD9M5NRprqpkrNLakqfKM7hjAK
3t5adLGzPf0ZZ06c+i+Qg4vbiapm24ShIwrErpqLU9Ghhzjd244daLM3EYdaNwCa0sn8g59Mv2lK
jvkeD6TceQZYUCLQf6TDKtqz+UCw2QHRMYDyHdT7NF24THgmOtpIU6U9oOuchnKHnXm0MDBm1rwj
5j9+LowPK5LfZWvRxrt47BcGwtppdpwHsrKus4liweimlwjPXDqV7lGYoArOjDTD96zxSID4B4H/
5h7LDSZBL98s1dXuUFaqZDHCiP56tB7qkTwCd7NEgpB644u+TcZqSHZjcvGv1ENGzfpLkpNwnNXp
ASdpS/GPubN8p9goH65/IBxeBAhOJ4xqIVr2EHf2hXiqZ78H7ZTmxI7nv5NuP2+NPEuY5PiWDsIi
U+7WZ4HPbjfFO3cppo1ZLXdUQ5vUhtSIyuhZOQvKshJpO0n52IJ6JLoUYdls/q0RSoNE8aKtD9mM
EokxNDQhCA+Rr1+QdoSI90PPF9mG6I9X3x2DbVuMaBfN5Qm5J4W/Cds/bVRPdmW92oP54sAdkgb4
hVWRujQ1npyquyzKhrvmjjnnNNCPvcqewKt+142E5Zty8ogdNgMCVNO12LE74MZEujUXF8dI3pWp
EVR53Tkp1HdNjhCAL7y0pwhP782vKZn/M2S/1R1wb18s9Bsy6tlDTThyQdf3EFG8K0vsChGOuHNQ
jlfbjccDIcKvRv7h4BcondTeWgp5UtqRragmZK+o6xK0VuqtEA0l0wTFMepmkjiDluoKK3r3Rzdg
4qZSEZXv7H0qYUy49/VHO0bdJRbiv3EurrjtS0hz60hN+hh6RDWHbuQT958zxoAQhuDkTAiLotnZ
xZPMHLwV/jxtLfots2NuzN7JBSJvKTnfYaWytxLxkx84qKgrsukXRazbMontVDLg0xdNJW4xIDbm
fcgn9G6eARbgDlQ/TvYLYZQIg8nQOdMYA+1iRETNFOQF+/VpUuQzwAznBt9fezDMHWoVvJTRyPhW
BBMNnx6y6OxAb3Q5m6xJarw6ddrvLQfHUGsaeG2XszDM/Ah9AjCKhwXEszwtIzBOqSKKRQpwXxmQ
7BNpDJrN4GD28PODtz6rMlPvfc9AFjgi3Q9yEue0M+9eTvT46BxFnE3nCaxy5z0a7ViFHfzMdsFq
mVSBz2xJ8Kygn7OSvMl2FtrcDEY79A+YSJ2DzWEtUPfrCnSiw+w/PDEpvLRzzziREJWg4CbAvoB3
q5Z5yTRESFATD2umMHxh6KdZuqcjIBmILgRNansHP4Gu6cddBE58Z3pwKHOFlkNrMI2Ava0NfVz+
I53SQNY8/xsbdr+gRynQCuN9SWz0ajafqYW3duPhRWMi3QbVyHcQbt4yAHTJgoI++s4mPHk0rg6s
sFTgIErf1KUsQeyqbi0Op/lWFwOFwKAb5pIcl6Tnj4sXZq4WZ2OrWnE2PP9PA65nkkNwdQrrFKmi
fvASTnapWnxRAHZhpVFAWbhC+iqNdtLlnjcifVRlX7FWG0fDMp4jN0LREAsX8/HCkNGu9pyfH3Is
NFDmEqOGt4xPkFUj2ygOHnf94ee3/PystKbyTAEM4kwe7vXXgsr7v9+FAowZFCx5V+CeSEbF1Lat
pyA76oi0eSNZZChblJNOl78Kn6o2RD0DTJNHLF1qnuvq15wPTqgafworabzIAkLTbshIph8V9fX0
rxBOcCnnKycfK4VLkHPbdWHuoqghqBGEr3brjT9hWkIAiWhpYbrGw+HymdLpVSXxQ9X61PdmzcVb
6xjaYgmBPeuz1vGTlNl4mWAKyoKBSvrOEREPwXbGSWHhezPzLAC484PQLajO7iL7y8F9KR0v2Xot
pkt3lBgEhgEryPTWzTUMqrFa3tEquViXTpx827EeJhp5BJif52Lf8ttrkD6VquPPEO0pa7AIsN3b
1MyZXwKhx47IZNy8+fylvGa8WnL+8KpAnRrRQ4JODLKJhSJCG/Xq6aoxuvVYVd012TB5Ggx/vhd4
rZzCNqDrJeFWhhrCqu/AqaBcu3j5AnkfeELkvE+r6Img2P3iuS+9RzkDiZHPSzKwVY1Ow8Iq/rrR
GB8MR3U4kDR3Ay2yQa9NlENAdzb4M7uQvx86TvBJIzLHC/wwEV2F5dVBFRBMD4FwGNFGdRO9+kNm
X3FGy5yff34mO0tCrPpVctDuePFcJ8C/t9qN/venhofJk20Udff6pP78ionB//9+k9XYSKxcUih+
Ht2fp/bnN/7/vyZj/FwT1LD/eXb//wkPsCtlG9e/SVxw//tg1+ujPvc0JqwWQuMge3H4+W+4065m
vHyLHPVizgjBOswPuU0VL/Pom1Xz2LqlWdMXrtuwTgaKd9OCdonymOoFNoRU1Wwhk5gK9pCTiPvk
LtIeVKR4pZAsSmAaXXcH49DiQ1d/KgEqzidcMHaUzdaqqCQYRrFLaIUuxeSeR2NWW09PO+WvdcTZ
8l1VogfDgnhYFuToWb9tilvcz/NjHOBLczkJQmWU5MyC483Fr7lDUNcRjaOFVkiGHu1RfvK42lS0
p4xmXSFfUt399sd7ZmbsQQtJf4WlNtQeQ74qm0K5mk5qN/bvSlr9cdXTSQl3SD0NvZlzTa0knrjZ
OOcradM3Cnbf5VVInTMDajxbe9KE3oI+qnHYIQqdmr035QX9xy+mkF+8ShbPFcEk+MIuXo+fqI7s
l8L0c5qE+jKUY3C06MohyJxRXjBFei4kIAoCJi4winHEuj9Qxg7flDOFwQVsIcp3sR1Fz58W/Cwq
5oqUX5MqRQPNaj8ukCvFAuosW3s/2h3kAnrbbS1UtJGkim0mX+wJADcOzbwvkiS9BXPAlkadU1RU
aGay16wr/sxZnz+P6REMipQJNMcXbzC+8roemA7xtviexqkIpjDwR1zbnP/LmnOkF+1OdnMBim4S
gFdJc1/lEBlYbJJjPRU2jKZxavtx2PmO95AWLRBPJJn0iiAsBwg5ZzAYGYbhOFJYgVUJEdg8QwqU
bnP06f0Y24SLIEofePm/MSehiI70r2nplk2tf8uFoxYI1gvYhvoA/4Ms5wxrBJffULAv4evkzGl0
hTfASHZwQWegRnszGOVzH9hIx4yZHiuOKMK8viKyGewG0Xg8yMckroyt0xxM03vz5L/eaG9WyphC
jZ3cdC2Z3j2uUseeT1lBU3vSEcgBiN0SSykOpo99ZwJF8nx80j0Fofv8PvXtb2nk5YEHk8xfiD64
AST3iKCQ5iT93U/sd212bui1zd8oZXvIAx5dw5fVI0gzfeB/pD2pTWck3TH2GKPH+rGcx3RnAdQc
LfWHo2/NpsfgxBcAURcsRkyxdHqhwiA++iQXmtvYjzAOjIw9tt1duUpvGGfV2lwZEhYgj6mXOWFr
IudrwOtJZ+vKc5rJ4vzzrwvSaD72fvW1QcQIzzqTDmedvWy2zoPnkFkWNDTYEL6fzvm8qxx6iUXq
HjIzyTAYjahhWj66kVns7DASHXHokLrQ3aZhUodpLhFSocjAmMvOzO+bhHPEcIaorVv4YFJEaokX
HDvSW4zv0gZttiy9N/MULh/nsz4MZfIwdX6AcC9hrondD4fQjX1TkagYBALLnsnnLgfQO8Llhm1Z
MRJwCmKWJT3i529wGp9kfhgaMU/dOfWwsLFs9sGx8UmfqSrU/lkjQgf/LEEVwVrC4/NQDLG4lViV
5k6OJ2XoaR+0frIveB0OygYoqF5dNwZmxrlqpDqmjq7cFg2GjC5xmf2bUZ7M3Pjs8+GWtMv4mgnx
O52TTyvoIi5C8k0yq7q5DCdMgtDgQpWPTeO9W6n/wqUG+wFzFGa+yWzK2MlOzHCN6UGF/Zy/ol08
aVTEb3GMMCOekgNI4C+nzspj7XKOe4HClzb4/qYgfwGqEFOVk3RbXeMbVC0RPiMGuXFmz1ffPV4M
lH6smrpezX4J8wwZUqxDyYPGkUJS+/yJawqCxQxwUDQNbvPyRuDLWdfyOHietzZf2aGkXjeVGHDn
v27ePxJqUV3cmk/X9ft7UCb0cTfja6BKFhRnqPZR4dkHPJXsX+TlcJSN9rUlSAZgiCiz2G9JVZyK
Z4V2OParm6Hbfb6IiraE+DsvuO8JtT0wQtxty0U7EJBAoxihRdB+U7oWkPGY3NNhOU92P+30ooFt
lIWKI2goosZxJRa596qWvPUpPc+awcRuXCIh8XJBrL5Cgmg+iuCPRZIIh1DzXscama4LFU2HoNe6
NW4nQkWE7M1LKtgqs3SI8aiGc4a2jVgd3Eq+To6uPfw2W3wywp7gvLOc5A/nVaZpsUb6vgatcTGr
qCPp76WwmgVZyfCcD665yYSBrmDuMO0w6Hcp4bEza4tLwh/XoLlvIu9JOTX4Oql03qK/MPchXUuw
Mshh59jjs1WJP7aOQwv/9dyqR0WQsjG3RDmYrB2O079hffUWD7KpRJKYDt9LEXwkY/cY6/ZUU5Ie
FM2lXrpHX/Ni9RglcAkR3oC0HR6O/YM4vmdM3M3W8dN5Y7vlt2Ud+6A9R1b6qF2ieBZIgbCPCamf
y4c86qxwXsLAG1SYrIpNwngohVsO0q4YUktEXW5v3Yt5eY5IcdH5nwXCsrC9Zm9H6HUj0qT1LQ2i
IQSbu6YxuIKqcNJLHLvb0vJ3XLlENfROmMr572KVtymJLoWysl0/+NStGI9GNLfHXMw3tKkEnalq
I8bh6mOGZoqHjiMbQyMciiXLFFWaHsjiZBFbkWBMdAL3mY1T9CZfjrn+sPMBQEql13rM3gFIV3+y
965FFe/avqFoiTm1dDBuzS3uV90/Z4Yk7BJfeKH5Qip3fC8yfEkyS99wc13zREy7qJ//EV/127Ss
66jhNoU2X2Io6pCGvA+3JqrFIspnao29Em5LTK8wNuZAhUeaWvuJOHmONXCMFLsk3ANJDeYxpbxq
G+WPReflRBjGD4B/7wnTRUJ1Jnlo/c0od3J2VvlXtrWa9E2BvG2BTa5FsToqhyYsy/49BzTHEW9v
8FQ/pm28C3CU2k31gRwa6oKDewdCuR9ST51G04Rvzo5WCVmBBL73oOGiFHpw8JpHfA1fjJU1hukx
g+kEKi5cE88JWWC9zd/t9vYAz6VvyOubiHnJ4jduY6b8ijKkwrH+uQ1u9pLDd+g7cs3jyN50pJH+
CKCAKp3kcdLoFpEvEQfVIqFTzWg+zjDAwlS3ZuixESFH3C0ktBOGaO61Xj04TRHv4qnO8RGYaoeF
HsceRwlznYlFl0oC0Kg036S0XIP0t2HZGs7Jg1zXBjvhUjLHIXnh+DDMJ1s19iWpk35fSIp6DNv0
OckXAw4fKq9QJt7nIiGXuuXKkWA2uFt28YiKQqBmz+RJlj2KSzdjPjetR+5HJAwRKgIB8AUKw+uU
0Kg1lQJlT/I+GShFRYPDh2l5M/ocnwFuQqutb1V5M4op2UVOjrZPB6iwgJzN9jgHis+hMJ9iAyWm
P0QQCj5MvsMEHJA53fWz3HoTzg8iL3k0lnLbz+KrAgraVXTy1bXyqaGAGc85HEJSID9Mf7r32jmW
axpG3XIMW7H1PebZ9xg35V+CxZPNXIrHUpQTZMp5brXeBtknmQ4M7DAGmw4na5/voHVB2NFWsh1t
E88wLlW7VLteDyFkMcJM594FsX3u2Wr1GIEiRc7WzTNvm0GGJSb6uJkYPnTtm3Yi6MgYf04Of5f4
5s21+MoWcxK2ln+dfBuAPhvR5M7sZ2QJMMgnsoTyBemBWmZbbpS/q0X2YWfLaagAg3FusGD9KAiV
+rWQTXCYPHG1Akufku5bO553QSpunlQpn6Mq0nvZ4bJRY76Xk3nCNBPtFrNKQzQAxPjOZYgcASGA
yEh/tO91kNEvXKZ724j/2sq61+XEOIcm++7mREGZjUB9+5MmVAcpxHWKHNnOIWJ4HboybR6nST8k
bEOl7U+U9jl0+5kkA8D1zEty9UzBYxVIFE9yJunHdN/L2SDULXHENm1wvUaJACvqH6N40Pt8shHR
NxKJ6hG3J1skf+E2H+x6GzQIvKO3eg20boV4pzAx34AovxfRKt1AxZJBExK8May05r7IApQkMNKo
mBrWPq1g89rQYyoNS65/5tKEj3D9qwgEOs68aBQnXk274n6wmujYpe63m79OloAiIEmxAbME3seU
z8YXxOUrgMiHX5BhFa+bFnF/29T9sGKDBkIG8FpVu5Rsiq3FvraxMtPekn752+5QG9K2sDf5RreD
h5gi6f8SPEfOZBtqTZbSFNWoDlmCjKZ7WvLklLfOPRHVL1MqB62QQrquQYKo6HOwP1ik1y21s9es
Mx7tL1gcEG6wxHbhjIjkrGMO8wIid66gl2Xxu0j5Ygfk8hjNVZOBsPj5b8OgubcdEEKxtTF6qF8G
SuazSA4NqaUEsARk9uTVybW/7R7OPyshnErb4z1daiyV1RQSiXAccyQfjhc5IJ/YA8rAeHLwIKAi
zp/6Rqpw6OxLU+gX5c3PJES9lHg1N65oP/KEnWBCKNo55zmx4r1pWJveJpkrIVTIW0sqOue+Tkt6
ogU0LnDoxUJ3Oxkgoq4i89wWh7Y2622T15eOel2qRz9aDorId3GwJ8Q/Nf6uVyTZJ3YJGQak2CfZ
r6bnPhOWw4Q8sEj7RGxz71Cv8idTPxBXGiBQyD8pdvivDoYHBGz4t7vAPUb1O498WC5GeWFDk2yP
MUkoyKAFbTGReqsy4LPVIcg439+pzH1YPx5auNl45XBmtyO1vigItEXSnHQMHjyzn/EovhAVhojF
vYOw3N8KIeyxmSKfeChQQGZk8IDxmNZBsJ2me4mq8tCnI3aXtPzIEM05FdPhzBiOOdbT+76WaykA
1SUqb0NnxvtiDvrZrqpPhCCyqf7MPsbHgRQRVV1LBzFwamOBSnmtOvTkZnSYE1XtTeFam3pM4rAi
CSAI7POYmE9QbGQDLkDsGOUxlsqmRPJPdsTEKNW1gOju5IEq+6Byud5PpgfVhGW2dpcvhwqdY4eJ
bvCnA076L8cS70pZTFdDxExiDURCOPkvNd5Ta8TZ16gc5U2zM6nM2ZKf9+W7UKg10f/I298nqyd3
ZGz+Fsq5DHX+T+NpQ3SzN5sJr2S9pTqQnhk+3kb7v9YwLtwWFsdrvljklQUDgtcFLS47HMx8HTbu
SzaQxxA0FJBl1KwAxNQrpgRrSzTidtBjdgLW5D6PUJQ2UGqQdmofpWBnBMI+U7CEiq6KfqdRix28
mFmksZ1gNwdK0NgceJZ45hDTTM0n3SQm/Hr8qwSE3hLi+GAiMtupGVMHeggotAmF6SzGvdHVL1LD
Lg5E7MDtJdUGCf5/gY5xLzfxlWSx70bGjymlUpjQETQtBJbt1QDF0Exu6NotlKAoFwxSeZgU7j8E
cu1+diXNxgdRL7iwna7aG/H15xGehuGtsvurFhzz1eADvYEr95A3Y45SbbU7VYxbGGjq6anF7yQF
21Y9FuciUG9NYf7r7QjBb4llr0eQjJOSVcmvRWgbqMkE/uj/4eq8diNHomX7RQRIJu2ryjuVvHtJ
yLSYtEnvvv4sai7uAc6LMN0tTKuriuTO2BEr2MSW98yJx4IUJ11sYg135CuO1OL3dLirf+U+ma+p
5y8WKcdwN8GT03oFG6B0k+s2vVUTa/+o8PXKo4c1rvDxhdx6mizLyGCSQDPzuFhl8sGY6UTnmIy7
l6Q3Lslf5JdmlVsD0bkcrEeJt4TKYwx1SCLG4HI4C3FZt/N0mQlF7LPxvc+du1kKuYoGqbZu559Y
+WLB9bzHeeS0NTBLcPjWe3SETd9y3HXYnWJhg1I8fjgDJhNlwORzq3vDT/0NHyVnA0NpXjeZHm7a
RN8O2fg2FEueCx+ZIcoNkmi1sSACr1XA6douxa3NIakz/eI6CqOG5LMe+t9Be/eVPT2ZQhxi6T+7
4O5zx4SJFxxT2zhFhHq2buuImzRdBWkYM6raq3qAOAocFFtWJ6Kt6MfvoAnIAv6ao/00iviJ+Zx/
roiO3Zx+1i03h8pon8K+PUQdYlvof80BFNmh0F8uXdB5EM5M8LymTW2/5BbvbZOyQm6ITe4xKxI3
RvuSKJ99DaHMNJp13kF+ZyKu7INl82TzZqZHtxzdbWO4vFNEHL3A/cyG3tyVACoxHVAX5N8RkDhb
4Jo38cBxKMYgMuSpBTRBX3gh3fNUGag4nCN3Tk4WEJfpIEnmlRNsVoOI5tFV8Y8vxE+mzHmHDmOv
Ex9YzWg8dJYHqFtXYhXZeDF9SarPpyHdSCPz4JkkJLKs+wptLIpS8xMhRSN3z9/2SNqZBwiUOFdu
7XFSBEMJzhmjuU96ctykqvM1hyF+ntC4FjIxGevm9KHx8vTJoPPSnwbAGYdhML0TagYX3apnxj5L
XX4EU9ceYreY7iycVFKF2SZT4bcXffSVYGty45KzPWQDvuJmAGFm+c5q9obf0Ns2RYn11MiP2L1Q
2iaRr1A5CJ7JmTaaUD7JOaABZLwTVp48Cs35SFaE2uc8460BkYE4YBaboAceo1L6ZUt0/IwADafj
10hFeFL8Jj24mcMqcVQ5Yy0HFsxM1sYNkTGjZv6NCH+00URh2opnGF4c12VKbli61JJDf5B8gmdQ
BytDlCBengIo8j3iVto+wQOF0eNVFP3J6tG2uMiL3D7poqSzAnF5DqrbGpKl9BjTmxcg+zyyFNxY
22W6ZhUE2csnGSre5ziXWLpgZpgaYamxgxPrcnNfmM1JNnlxCSVOm0mb7rowkOyGtCuPlJCuIETj
3BEMtCBLVlVOntbPM5TD/tUbg6fQrSBZUfNGjCj+MuVAaqkvoADwqQrqHLNSI6LdWOLJDKPjMPqa
0hS9S6tqCfOJX0yAHANZdkJajqArLUHxaHgLchwXdHNjyi8rDqt+A1p3sYBYGXeJajtypDyrRFj7
eVW7RXJObfMlwFh345d5zFPEbtdekez71M/XrShgD7bu6/SXOoo0OXwWnLODM4e4JWhmDlao7ObG
80OUxKbajzlxGe0zmE4kPs0MC74/bPAiu8TNkydi2xyba7JJVXEAlfBQhrA8ogZAGsC5V0sMzPUS
cZ19PCaZPGhvfit0MlxcI+EfGbLFyTjIiZC6Qa6Gm1iqQ9eX3hqGNZ6/KjsFsEr3DW4fbNoqhxhp
n5tO5QBemxhwrtix1WGWHDvO/i+5hk8C0f5YFKhKaQdnkZQ2atyCLZhlthpVEtyYmXwXxsD7WQbv
UUjOos1rRS5fzggY5ofStrMO+uIS1/4JtJ2HHo+kwuzcPqUYBh/ddDPEDlpmzTY11BycMRv+2gaO
TR7YjO5J7hJcl/H7RAVbYvb3uhdnu5pPOCXe+0zQpJa7oKh5MuEq5sbU4OxMybUDUnuYu2nYyebg
JAqnUf8++bhUnEAOG5ellWvwEqVVSd/p7HebKJruXacKVgMhAATgfVW3JEzc/gVf/fcMYJwTA3lc
30DBY+nHUBCLbduJ4EgrTca6NT4HUUOugsdNEVspXrfwyBLU2xX0ickoMTdJkLIsSCEONUzLp3Qs
3oD8bCzsWQcMGEe/dv37vn8ae4rb8zS8w3QPTLuF2RdOza6Iu+LKevDS6PpNShQR3aT5Jm/np6Ak
7DXX7nSDOMR2fRy9gzMxRmBC3seYb1bLvhhrtdslATzTEeJHhFeP8t9L3xAeEEqvKGJOT2AXvvxQ
T8fesaeVbeBLZnyj5aRQ7nrqAptlUbVv6lid62Q6RZ4xHhMPlKQw2Na4rrm3O8IopTbgn4c4w6Iw
OeV6aiia4JOIvdNahU5FOqXAw2BmO7YwD+0wv/HRGvdWYh2j2i52ouUQkTuJdWkFKwmFk/km9Vnv
w6H5biucsaZgcCiKBwvT0pFoX7bHqAlczF4WlRGYQSQ1EdkML3GP1DbNDewO8Bmpb780cFs7B5YC
XLaGDSOTR4WhruhHwniwvDhxi3jdZ7C/XGdxqGHFi9FgIO4sFQCBSTyyYg09xQvXqVsFNSvfEhe0
T8mpmAzFkiZ3Ts7wNSSk/FPEO7aazn1WN3uV8390mkvg0NvE+jLhw4DxpPexSvgosPsWX/AGA/uW
2ac8lRWpn1Cmb7kz8jEWFAVDgoi3MedKZJTxmEdI9QPmJu7M70E7v5eu1+zyNvg1ADjBfXb0NrH8
k8p5XLM/W8N4g4Wdk8l0v8qYYEwQgpMtKnUeHJOmX1QJ8BhQcTsWZ7hOfXQ7Z863Y8rPCpzLvy0y
aGpjUt/XaNAEEGxk935eThIK9wF+3ns1QO0PW482UO2cshr5Fx82J80O4jFhKHo54vxY+Yk4Uf4j
3AQ0Rpt+i2RSV9tDgW5zZJ6KeWrdTNy0G1rJd2FRErQreS1xiHmncggXGYy+HyhMEBRTByly2pVe
gecVcjk3Q2x5SUMrTRQfmqhV34nHJN65t52MHCAu4WmOTFzEfrHw7qCOSxoDQ3tSN0lLpo1VB8kx
5mfUPtvb/oQtVmmCeXDxMXKaKU8mNp06qT7bMEhpP8d47uPnFN2ObQMiRyu+RbkFqz6jYqTvkWV/
TL2pGJ8q1rSKREAR7I25v08TiOyNb79PZjdvKsk9nQzr1mUQJJuAapGOzntI5o1uhOil6iqQxlb3
wOgK7CRZoEsDRUCS62voU8aX1H7i3fZ4GcITD9iVM8sKtjoP1YnkWmdriEsxOG0Cres2pMQg8fAF
+CFTt9fAAuh4CthkmTdNKp604sPt9jY0ph6c3gRgrXJAboLF+4JtdTcZ3u/k5Max8dMEyg0/U0af
O0dA5Z5dK/jwdLyvq15ulJvYKwMBeeIzsna1WpShKt/2ZfMVT+ZaLIffbOBo0bjqqWpCOhZdfEzM
K1sMUC1qqWGxCbXWo6HENib4i63JgK/AfrsE23Gegu7LAK1EDNJb+z0onSbq9nLk7hhjX2waVrlh
Yfx2bXlRMPJ3eGuvkRbjuhtDWItFfhcAX4OdSN8Uh+VwnOx1lFbUIdMiwZamCncWobK4bhNOsupn
xkrTTeZwTeNgVSVptUXP+ApkoFexzRm3blGkRJYIrIbbtCMNTbKrO6YwaxiOWlZRVf/lUx11qh1x
NwXesAIctSFMwlPG4PLjxPBFW++xtiBokDYxgWJ3UChVRkq8M3d2NBXbxPZOUMiuWgI8zMMOLh3c
hCBod/bg2qtcgoqApwrmrWt4FZPsqZw9veE+fN9q47rYbb2Ip6QzIBSOXvQPHTZvYW1Y7vNQ1Iyi
LLOKIVRHFwWUOmy2ieR/LSwQ7YRGMBDad6q7GOV5X3DPn93gx8ITCMbN39EDhRkvBNKeS9zDLIIJ
c/gANn0aIiJzOGmXFmE2v+DxZmz+afg6KTc+828YCDoHCRfSOomFf0gmLFBODDbByy8mOOE9aYO7
TnrmKbeDZ0yzhDicgesQAcxJjqkWZ6KUnI7p+6t6jZk/Yo0f+uc2L8+D5XjrHvwjwTSStl5ZwDVA
xdF+PvEiWLduyA6T1PwoOZkk1H1Xbn+scDKGyXKkjDrztpwjlGc9fMZgB17clMNObkOQVhSHjERU
1wEuWnPQZFPdZtzA317iWgz5XOyrmtw/soe3SFGQ3qBxcxNczJU1nhfFgM6O17wuBNYTWml4U0kM
AQlPul0YjpuxDt6GMR03HOfvo4pBMpT1w+jWnxyXoT7ZPvN9eRsYAHhUo5+C0OcNTUjbqEer0DgP
DXMbAkrgzUV7L2gwcHosHD79AY7FG5x31XXGyb1uFBo7ts/HwvS5Ip3xF2YOFYQzLcMuKQ/M74v7
AhNbUm4rerFEwkqrEdAY2u5izT3IHqBhVhw9hVZ48azA3/fK34fD/NiDQEW1D8jSquanwfmOGFRb
2xQWddqNHwlHkEviJ0jHzHeHzi0PIJKuGKSHzVAG4MvhKlQxt7U5b86IFcONCudrVTrJup6d33DU
T3IJLqML5AuE59qY7lfdjytryl6HLn33XeXdqHMueUcCI/7t7IloztIB7xiXWhkv5jA/E4VNt+O4
DOgaQd5R2DAi+8GeYADFbvkD7D5go9RtWqO+YyqBjrsEN5tmOHcebwB2x1e/4pBr9QeHbRHKCR/G
11H1e3tI3dWU4Zpn80wlPD9MH9RMCC4Fy3R0mFF6rQCjG6X5gNpVe+xm/eEwZja1lWraEV5nk0IN
LurnaSw/bEs1O+rnnBW1n/2NLAiSVEKUpx41TPL2bgDefqnQF6uuJcI0Dj03dh7tqg7xBUF739hB
A+OR5Rdr28+MV7JJ3de62poKgcAJiJa2BQBzXRIP0CnRxbkuOWj0wLnzu7I3flsjMzdTabZ77ajn
1vO6E6YflFx5Mnx3Y8Qhm9DJHYiNV/eEM2nIqInj7NqF5TgsrwXzvE+1UBC56WH2HQLy5JosmzJ5
fCR0gGISJXV3kDxfbpIM+rKVuuhIUb3VS/tRNoGQSNhGR5HNoSO7CqvfciX4WGpNejAc86r6mZtY
nSa7Rd8NGpfTyNeYYe6eCVvfyFvXF+3OQXLg6GzN+9ZoHjD78/DqJI6BiQYZwMIrWfuQ5ZgbPZsH
39h0p6yJLNpqm58hn69uNSlOAW+pKvUltPH/G9ld6Ka3LDooZ+WxhJv1yeoDtGbz1pFsEFL64LcZ
3S9CnxtSX3Ni71JOMn1SYmET5apgcDV8Mtmi846+ah56YKuVBPDgdeVzqvvXrBbz1nLw+RrlS+lh
NBPZhzECc3HK19ZHh57Hbg8Z0gwhzpUOwp0uQ/xgej8nLX4ryryROcYx3QTjtclmymlBjbeWD7FU
IYAvAdFEtoRHY/UU4BAhE42tCPmCe+knUh2n83FsObrzDCwCIM8B+yzj3HXWrxd2G4CLORJW+ZT4
fODZCm8QxL4Dj3wQBu1cyzdjQZKlzXSY7J5eloEeFOLM+OMk//DQiZ016aUT1pbJKlq8d2ozjNVr
MUG0yLP+Fc8OVDK5w1e6T/kWJtoOHhQ1RaxAcfKnns82LSu9TdjxBJAJn7nMSmd+bJbBtif4Nh1t
6wbLre9eoQqs22BnleG5jYGyGYF1/sB3rld2QBtNVKXkZ2Y+2cXigCDZwX2i/tDY0WOSJyuWkDg7
ZXeXFuF9MNrm3irepRwpiTcePVZVZYaKn6bllxDJyJEZ78AwWsmqa1zmj3747IqRWcabHjqWL2kZ
EmRJx3+23z2Y+Il6yyRNH8fl7TDwLluceFa+7/7iSYODgLpYpBVsDCu6WF5fbIrEv6ObwUUGMY9p
EMEVJC2EGCy4QKPCm1YJOTTYlMcp10yR0jk6XrjLZpDkKbYB1nG/MK3eGynPaLGcYHCyzBx4IGAS
GuRgMksEtlaeqeV6NVPH2Plm/WU76ZZOorUXPgbdqFd+XjwPS0jWdQuuNk/vRkluOG1+Mo+LtKe9
DAzAa+E8jLE+GgwdN/ZsfZhx7BxqkVIxYaPnuoRzneqFkDCdTBVdaUVYrHvKwZA67JvYOLkC7wWa
ymuVgKKv2oIb1lcTIYJDRr+a6UM/c/+ICajeGHoif9+DSVSYR2L1LpL2xdPVWlPNnRY8uH0mu5tk
pJ0rDhDi+6sRn/x8tBl1pmyvzQuYl6sq3fdxaijIdGsyoPpJj+4XOYBPw2Kky4gzA5wDqN8sb2rS
RU+RFcI02irNWQPgwmemsxh4V02kMc6f7J7WkIbYUjJZ1jXqo71fYDyvE3IqYiGllAWxDJf4URtF
T0oTIpscH+kcwB6b6yfbohzNTqmMSPBUzF7xTO5veXneTC64w5D6iGXzEgmp0MVbedFB+tv2rb3p
HBlxabtb/WokGHyMuGNDB3G8t2FWl8wcAXanYhY/LlIQTZskJaz8PYI6byjjpxPDkT6jHncu+jmZ
4o0s49vQY7E5+zfgqP2/9xAc2p1y2+HUvvdj7XJ3RktHUcR+lN4FU/bQpCaiATZ5u0o3okXnyXLa
sKz5NuMevZpUe7B66xkZEfFJzOfS7XdKojP6ActIHDVWPq9tljQ3VdTrdWYhPEZ8FHRHIN73Lm7V
MyCMNaeV6mpTRpg5eCJ47RLn2FTl1sPC3eUsg9i3YTJuR1Yf5tcs/wH9YTwK24qUwA/wgidBcdC2
rssDhsVVPDhAwrx9PmdoAKq6pRSCmLlV3wvlHRbVIfbg6BeMmFXX3bIq44PWMWyo/J/fOpepXfov
iu4QcD4Vwcoxq0uDK1xHNgVgrb8fultr8G6nWexqg2EFZMENpXCYZxoaRUp9qz19za2JJKkEkt/L
uzn1ONjgicWgDCvbFUe1aIR+u+99PHq2RfVIvFiTiop32rfsf5PC2mn7BGvTzZjH7142XyF/bBoP
q6sVllwmEC8rTi/slLybvuV84bIbsVJmFcAQPBoFdr32NTax/NWC5AOByRuBL5Co5/CQwRUvHKBs
y0UojflqmHRfIaOYsjsCIQ7xjY37jkVdFtlX5qSeZ/rgErkKz5XkOpsXf0WMyOtU+BWwEVmRfeS4
fYUNB3yve6xDxibU+J+hLtvNLNhfNsj4m9RrN605XQMbY92YcE4ig7SSIvrpLfoV5nEVwxaJ8S/Z
E/4mlqBXOC6rpqIvox87OLx3PbZQak8sThzgJZzYZNU9/4rZyNlnTek61x0FTm3xkTguPeb2l6rl
s5Qn5igqg0NQhzQXCRMhDnD6nFunJuUFcNTDaPo8kw0crtIUz5PsD5b+7Xk/2Nlw1zPm/COzm31X
LsZob3a2iPQsR6O4x3CdUuHStRfR2LRbeKC2UjV+8zex66ffMWQRMSS9OFYO5RRdGe2p7VpRWD1s
esHfmpbNihaRaN91vDu+5ghZytOwWKEIYeJQoOGdNqmdhUhLYeHFWoK7JkqYnaRg3oLw3uwZ0aro
U3UMifQH0vLgiV9M/nuvjLC38RcYISSeTgBsX+oGwEZZ0BniBnyCS2BoIvXkpkhLlr0DZWBlAuhs
DXY+dVzSLco7Ufr4sqS0KnXSf/1dVXiQcdhsQRGwMk41K138fHvsPmejpidHBNYzScZxmxCMnSQF
RVmp7sYxtFZFNzO305C3kkP+NaBVraMcvYxazLVVL66uBWBswJm4aSx81mZZvpHnMI8BuxRzpFSs
Y1TdOJ0qLmj/s6BspWn0R2kO9oH9i8KiBUoAR/jEPsLLqNytvWOuzObS2k17pNtr52OKvdgSvkHR
mEuQZPnTDJLhavnQ7vsmLo6NURXH//7rnQFaHXtOH9Bp+N2/L/wkLfq98NalUYJ5e+GDzVls9qD9
ZcaLLozsvaPnFtywNh4MSTayp1H74vtU0cxlzXIDXXUovYkHAM/PJeb7MLB+WqWZMt7MpnmLDBH9
EtdBIJ8jEp5pem834LDMRhAYZox0sjZ9KTiUrZOw7u7Mqs13Ef8sdCc+4ZB0JP/cxN1RmAiFIbZY
D7SIIHOV2Nja7PEUlO3/+5Kk6Xj6+72oP7GGDI5/f5bo4FFjZt/9n2//+0O3K4Kjqs//+38JeKyf
iFMTF5/Choxey40Pe0PBcvTENA+T7P9/sToPxExQ7B2RiVPfB/Z/X7zll02WZnhFOe+hyL7mAxVZ
f7//973REAVo7UH4pvrSxoXV3U81yUZD3IUGWxRZTocAdsKuK4AtggsdeUtn4FZNwMENoqHiXMSj
P4eTK+lAsGyW9/PsHuMq846taX+FDp+8GIfKUXFgxegHp/OoaxSyjOzIuqSz2AU/RaELdvolQkDP
WXH8+y/rv0RBuPYBNe2BTzVHZYnmOJEvOP79Mq/bbI88C2Qsb47D8h1VyL3bn+n/Svxm5JmsWFfo
lMfFiG8lkOTsMlaPk3c/STIdWMgUeSS7OQ3NL8X38jS37XINUQIm+EFCfal0A/suiME8w66ATtQ0
1aYn0EoeqTOOs6kMkK6NMI7/fVn2/a0dmzfQ9OUxHzLjvy9V1CAS5B2mU4JO6HtsZv6+JV2+xVws
WzN9vKFwIXOTgmQw+rPrrYDVqF3eTYcZueXoUtCuR6FPxQCFsevOhvlbmlZ9jHODJZ2Hecsa/SMu
OZ69Ld50aUX1ueE+eyiMYquJ/R9xuaEmsDzX0ye54n47qb+qlRZ/y2yxzglvWL0otiVoBsYY8iRJ
sotlBmyOD+CwYzIn9B5IAj2etHmlvRN62gCKH+yn11drx7PEuhxSopQ+iqlpzU9Ia3hU3eaTOde8
UGgVNgjvalQf3CmCFbpSeIo5IkUlvtWxnMCmCAojSpBCNFLEq3RwsWLjR147jrckROjBbeyNY4Lk
KDPgEtZUI1zU5s3YUoreuIhw7PdPvq7ik0kd8krhy7GCla41T8cKSuhCnwyw72EnJULeZY906xrz
QuD0xm1pdRwHKOdDyg2GFT8iRRv/tAyLgzcAvS7xbzk1FWu6fUZeOjOPgOyGTSOxoa4VTZZwpudx
o+VzHLrvSS73uqjeKnGqqOcYvRRaFfUbBQc7jurGFk7ZTZ/8U5IjHCTGgsMubIjwoxiqfVu6x7Ek
ViEKAl6jI8850Paoie1zbiTsj0J5KJsC4BCZyu6J+1xvInR1w10n7B82ld2aSX7HAllxrRbdCpLI
s2/BnSdKw0/IyqGs6Z2MmDxrFk9V4K+toqAHu30Mo/ATaHe68av4ikYSkWl5z+NA0m8Xr0oDzGU7
7MI075Y+sl3Mu44Nwb13sbsrHR11G94qQZ8shkKmBb0O+wEesCZUV7beulbZfSXa26AXv4pbHHo9
yDozRrmCyk2lu7nH7lnCEg+0V6yiMH+Yit7dtXraNm780HiLIJ0Hm1jISzKW9toOjjwobruqeTR0
2N/YDYi73L4n4PBie+5jsBTOLV0AaIQMiKQHe1LLPEbxRRpUhijazucIjl8JQZiY2GYIvjIOk1BU
nDJ/9ZbWc0zSPhKnKohlTW0PCVL+6hCErGOzMGIqyoK3Mq9eQyN5BcqFJZFqX4aG1hKPEF950mXf
Ce8jaynxhhMcoW1gwLehFd+MNuz70Qnuk4H/WdFibBI9fCHYxcYmXZ6aY0kAXrgIbnghmii/L/3+
m6Fb3JivViqwkFNnGQ1mukvRIqQJZmJKeMT2lN842bdmh5Sm6neYVXjIdbNtDfk0a6i8ubPpWMFe
iBdoKHCHrCr2fuu/UofG1iDicNFIxpQJMTAYfrpkpughRJ6U+mrBhMS1Tc4hlvdsfCoOKuTZtcES
3iNDYwBVYoCzBE2J7qGKsNvXubyVdkvdLf7GnXDYEwQszxIYY70CEzAmHjtFg600TjqWjEbdv9OL
xWfAXnmFA2Msdjb5kFwx74MwNT/NFpRMG9rfKsb2VWOyAxcys+B0nbeQClQkGvCtlAtvnEL/OKIz
Nib92KXHnQkgUw6rq3i3zQ4SrnesOw3qMuesWYsH4ts4IDP40Q7zXtpO2yAgghjM/Re+9DPm9WEp
EyURBXwxyyMXCCFolwYXcpW7MIjn5rubzW82GNFGtSFaD8s+tsxM2ROHOdanK1bi/EfP0sJWjVqJ
PHqrYdh2I7WJpe1gFsyn96n3HhxUWg4n+bFPcEyGMmcAGkKMiGOGD3luv7VusuPgy9uaY7kkqXqQ
eQviZw43Kf83FmDzRzEiXedzPiD7Bfc4DmH6DeWVVOiwzsLiy+bpydvAC1pbzD2uxZMiNV+8YCat
5lsvqmo2ZhvdtmH51FuGt031eRBhtOtqKDoYrzax13C0wNhWd7tZa/Tekv0lInUcj+wW7YNDYMaJ
mgdvejS79uRl6Q/uPlw3OWbPdnhmR3AoEqgZo3WXVVO9ihdEppP7NEjOYi96/elDgfDcaDuJfWQP
l6KdozuI+AD/bB/wENIRPHxyVxTWMsYpx7mKiFVCGWzGKDlWxVKHPcp9agXjNg1xBuQD+1mAaDSE
wQuF+HqZG3hcbQGywBsqHDR+s8psLIlzMh99idGwjIFsmMSgBhW/YDKF3DTJ5IgLY2829n2TXgFI
1c8EmMdHoBtgc4KZuzWkET0ohVGe1lDwQcJ0iy3wCOCvrXmxcKRytoOAXWXVfRGH+TUsOWiKtoam
1q2pwKFbfQoDlp9Ff+g1N3W/jGgQJ3dNaiu8/n2pP1h2+KuW5HQVaus89wpjdQX8RoSleU1EhNs1
UMhZJOO17B7kJ3njU5tRRuPmLi/dLNGUeDPzyFwl4hGLA1uZjFlQtv65YJaQy66fVhM8+0kxrCx6
EwhyMA9aBmlMCcRgHD6i2BnPdVmCnqzZ0PCy7XJy2/g2cKfgG2D7lT0BdTPP4MfZ+CbDHp0TQIMj
aazvzwODPZxem0FMTNuaErmAH8HRJjpAgWjp2EV3l6kGN6fsuLisZNN7U3f39/t+RGNMabfIfmF3
Rya7WSsPE1OmiJREFMZvpXEFoB3fTUWg7oflC2L0WVV0otu1F9wuw0YxFfG9EZGW5AHGLLX8sly+
cGSv2T7TSzz2lCrbU6i3f3/aWalct3RbczDk+7i8sQbJsUGt9KJTX2b34YzNwaWI1os5NCHjeWhg
U8wlmqFzM27jIEk8L+RCtQ65tI+V6p+7yKf8hLzQmoXGg8s1sben0Vh8Nz5ejmQdzBU6SUvfAveX
Z6lBQJKkgrVZRy/14hfvBo+S0jULheC21hrrW6yO4XMN+Z0Jy3kre+LmYb40g7jB2Sr/NdChNpKM
0ppNxPBs29BqHePp7xcDnSwje+JVXabVPjGt8bmGZBriPXn8+1XWRlt/dOVOOZgO69QfcdA7Ch+L
e5uEgbiquSyeS8f451Z5ffn71dyFNh1fpdoJWz04Tq+fuSq4o5roQbVK9LMtJgfnVT/u/v7UHKfV
bA7+2jd0DI070M98WvqdxpiJ/60sn00ZxId48sRisSYB6TH+uNg8j6kFgQTCd/mcB+PEp4J1yJT4
sApxGb40aVKd+qghLjIEF7ZT6ZXjJZhxld6aae0SvbC2doD7PnV50I6cnCzBvX1kBvr2PLxopy4r
9AfAniOwVZYgeZFe3WKWmykLEQac4VS1/nSu6k5ABwloYpnrd5AthCRjb1UNtBQUVHzue3cy8Km1
T4bOjDvNBSv47koawUumwSilnK4GAgR7jnhgDSmpv2mpwmIhPz3mgppVObzCLcctGCTMXXz28eTs
JhIJrKTQ92DKkK0R3002dBsiEBzrFsdCxEp/V0a+oEsVYwUIWQy6UcYCAXtL5YTVoY2CbdvGG6yM
NtKwjDaxYm71AQ9MTX9XlKzzGxHIDTdSWnVvtSpebTt1kEaCRzaZDIKF4GliQc2AUaB3WOUv6TzW
a2oC75VP7NOkfjFf+iTtavhJKW0eWOj1dcJl2apl8IScWXC+C31iozxTJXRDhhYeW/pXztOVXndn
QwXGC/g/jLe4IwvpMm/JxSBskUZvxvYtFe2jUfLhrqCG0fGmzr1/K50K8C77DqcfyV+ctCZLIDmR
Lezi75T7l+twNYUDC/hJkH+tG82yQbhgTR1jw12F50g4PTocY9pxWDwucJV67LmcdOzbfBx8iJQI
kMrVGzWwR/D8Cwn3z6g0YNOFbP8s13uwR+/eMjQYUc/9GgI4bUoa6wT+BnQF65Bp1WO5aK3d8jSk
GLPeGe9gYeV+cN1vNsTI0HkHhy2ydsFgARIbyQYDauO9jJ0PFcCBLLWFj4JYkxVxSi7iQlEBUT2m
DIW5A0GBY9s+00znhmRz5Ie9yd0GH7Rg9zVn1h0+AFY+Yc16kXToEPuQOcle2LpkXEu9+6ZeSBbk
k2vaC5GsEO9b6W+AOAFeLceQGBIxWdc0wJVgRosRhYJy+s2YZTMRXGsApkpwQPQlMMvI6dllVt9V
mfDxNVpqTBwOUVlq8HnDGhhzwvaBR7Z2xW0/ZqJEvcSfdB+lWbpGGv5SsxdubEzjTAAQ33V+xyD/
lFZgOEWI9FTq4c4NwxtMVnozVSYHzJBcSAGKqgOYY7bWdyXtNxn5w87IyHtRrsw6YphXfZ6PpyKm
fczjWaR82nMpMXhoBa52Gjn1uo9btCbnrnS6XzOUX01q/IAaUNPinlSsrXOrv6SD+Za4zE9TZFDB
a992BWxdFHUFow3RfgQLHA/DXtTOsBHZ9zwn2Qqdah0Gw6+aNwlM/FWmLgNvx4EfCC0s/yybeF+q
+i1UwXD4H47Oa7tZpAuiT8RaTYZb5WzJluVww3L4DDS5yTz9bOb2DzO2JZrTdap2eXzfwUpePP5V
iyajTQuL+KTiD9UFr9K3X9ta6WuZl0+4ry9DMPyyylA75RhsKePvmGNoP9CSGBe43YIUpz5/JdTR
pnoScfgKeWI9GS3rX/8dAOlmsNtjXXDaeEZP7au54uVibTle4HuvXdJJO8TjOw17teCSn5iF9t4S
qwiBhWBSB8qQDu7CfSSSbna2gujXOCPjTI8vRHHATI9caRvrChQNiARzq5gkhgCHYy4zuiVxByQy
b5mWgOBcOfHWm9gUIAasLLOk/CjjBRkyoBTYwrnA7io3YzLL7Gswc2uS0X0yQqIhJp89UHjj6EcD
VSBBjMmd5XgMD381NpPNF9d7m3qS3/j0n0oLiKKBwwAxfWQOA5W1BvGCK02KDU8FdmjUss9J75lr
rSfKnt4a+kTCHgcPmgyhDDz37NjU2oQM0ReltrRjZCvbizDTaiXg44RbGvxiNSLQJPKpICuw8/h/
5ZQEeFgUiHATLZbIwDBytqmR8IYraFfNEP6pmTtmDcaMFLF7wwX1POaklMvIkWhD6ZsIy/fIsZ+S
ZHwp4gZqbyBfxzGzV0nhvlu8E8Z6epX1NGsxPUUCLrs2FYubK9yXqS+4ysSzPxw7YztRCWMn5VEZ
zYOkIslbOoSjWFEVgJcd9lxRri0SJciUFsl8TAFMkhRa5rSCOOEfmxX0b8dBMpwoRdfFN6u1vA4L
cGkhdrxq2HmRBpbBvrtx4K+c3oN1DkpijHXoh5m3T7sQ6wOTe6aDzwFjig8c84/tsmNkNljSjoQr
whQvQefd2TxcMn+kQSz198i2/Lhju9U14zXron+pqII1qbKJBXyj9dfUt26MoWhtSYMYmf8zGvpu
zF88nt+xDJ/coUaLnjKSPhpV9cxp6OafpoqcjUe+ELO/Tl4Q9lUz5S8Jph+OklOQa0+GHRxl2nzY
CX2WTseVLMw+BwelqbSMVQdYmJmx2/C2xloWWjjrNOdM6QnqRkmgepLVaQyLYTsH2NblxXX4y6Qz
68YZzX+U9Mz1ND0/tkZLN2y2JdQYHJytDyylaTcwhFj1zcGRDCY3gKsPN+ZJQ2mICBPzHmyBZvht
/pN2yT+l83UI9TdCZquMCnOYAkwvJpJn4nnD0uyLT9gBSIODepFWtLfaa4w1io0PXiEH9khT89vo
dXgfM7CorFjuiUeiI/XJoOvYVhFDPNous8Q+eir55uBdOYIFMtXxB0MhEnE3OkBvPid+M+zKpnyp
RXt3unZJkP7emc+inAZKqAjf+3r2SmPMITTsby3yjkPDG0KrCZFWNX2sTntWARf9PnVXEGRPTYP0
Y5n7mtf2jpXrsaNGnHe4sXUdgEI9XpSuWjQMDSWGAp7y5qnj0rTtYf4FOQ/nEIunybPrFcE+2gOj
z6RqThYlZ7whUUh1461pjZOXhwoFaZb5rZaDJqIB5a/IeX34JUUThWUbO5VhtptzDHWPwgq5jcMT
BVM3mWEMK51Ba2D4VuzML7Efwm7dJX3/5VNSxD0PW0ExgvecIjDHGujOIdtmcmIh3H/qNWdugS3C
8EGsEdo06vNo8SNwb9U4wipaQi6RXWfoQPGH207D0dH8G3aqlwTf29r3I6pLHaq5KetKpYc5j7Ow
EH+VbnVbWrDIocVX31RvpFSo2BqovPP8rwZ1keYWUd786t44lCwMkl0Rgrpr/1Q2t3/DFCdKVXse
V8P8DKFpsZPhbcxvu8ttGFgWinqdIDo3Cg5eFcg9pxCQlODdD2W8VjHnxKhB9rIjwQq9KMG9esla
VPifDOdjoN4eRSPlIwN3UcxUFu03iAXDa5GsxkDDDVq3h3G+G9k4Urye6Yevyt02GO3qTv9CPZxq
G9XUeh/L7scM1R4XwVNs6BuRxJ8p+obXQmiVPpps0gMN/NIbbD5BB8fJZaCaYuOn5ezOpQX61TMe
hd19ZSMntpZJbgDNL7W45F+RxBP1FongjN/9Qe80Y6zU3xA1fzHC60766wy4CqdKfY8FZjKzoKRD
TaDUTZBy1VCnK0vYmN1oH5mCYJ1W5pZ0Gj5brdyyfl//v2dJc5Q5zhNhTh/gVo5hQ954rJwvqKzr
yPEfXtjdHZ5iV4kUR9MvOBtwhRNAHckRJgpJ9Z7994SseQa4svVyhN8abAK15wvyfHjRbXnyO6DS
diDXuCsEgreLeE2sgU8dsxzNbqU8lGHTHmr3Zqexv6py7ZOSvH6H1BMP03Gs6gnoCEBqI2xuZeJ+
o64/mZY3rKZJ3Ua7PAdp8mI7wORFRB3h+BBjsNJd4azo0Xy4KbcNyOV+iAqLYxJ+DqlOp/I+dUqB
Voi2EcwXzicTMwqZ6k+ydGTFG/PLDLEhaB4mMUncvY3apQi52ySo6I5tPJSsyx0FUDEOKwq7nIoY
LlryepxwjnkANWIbcLFbIqaabv+Ztmo/ZkwnXlB/WE0ErN78F0/GK/RMZ21nsD4i67n2xzvZ0q0u
ulfgiu2ZdQI15Vjf2jp6LRTtCpqO76G62RXFrgVqY+t7q8i4UtbxKPthZ8ez47P2/ZVHJdyQfQ1+
+Y6RKQPToR2xWvw2qOeHhlwRnnfuCk0qMEwH7MlLwnYey3LZYgqA8HeeiKcuaoPTxgkynB4q20mL
ih8QfEgNOebb7sNNou8WG8Oys9OSuj28W2N4chNqS3R2mr11aVvEc0e6IG8HGksrysfGCJRe8Q7Y
kWwdSY7l/G9z3PDTZzxx8phIDGS2oWZdk9mIDGlER03EVWJhVuqVHNi+G41oq/QE/2NCUbas/g0h
gX+zL/HiUZkLIJBCin3VYO/iD0Qo9blJIsZfONMlX/rcqz7KdO72lGQSHOh/3A3TQ5Kkfz64B/L2
7t1gN9XCVie+Z28MCP4MAaQXC3WbovBQGeEOWtWScquzJqFOKqXY7NjOpxinfZzkz8nUl1vpRr9i
wrrFZo5hpHwMdeTgmEvtldX6x9CCl0lJyYsbBHcGdUZSoZcwB6hdyHeT7gV06ybxCrsgI2Q4NSu6
nw+2qk+hYKCBeKFvTRNtlfdiTDUACEEa3lSqP5lxBTKodT8hgUZHL+v5CT2si2X/z6vKn8opRpD6
0QoyGgs0UJarrk34rst6DUPqQ4R9slW1jrkonjAbSg4HaeZcZKd8FZWGOoiQ8aSFXiHIEtg1TZ8A
Men2oV+sngX/p1bDa5NmxDBNsz3bWNiznohvg6ROPM+5x+ILYpfD/2Vc921ApqHD0+dCRSgKthvt
QCNER72U507WJUWfF6Sscaev2kQh7bXNC46km28Nxz7ftTXxiD5rfP4nkXdlCC0TFlMg9kKVisPo
aO9+Lyx8flR+BcGHoYCkDMWA9GW+ovvNneQgg6XV1nvPw2lUHoa6ZIEs02FbBEZ76sxzpuGzaQYv
2kTk3dUk+ONKRnrPPLRDzY0b/ojrvHVEnskrhVTC6llE9pl7Mm3OYqW3kngaqYy084mhJ9abLEL8
WeUxbb3y1+ztZ+6u1ZOFX5KtAUtdx2chN2py74T+QQvJDes6zuxGQjiBzm/Md5lwpWt/QYbhJFZH
lm7FruCT6dX01LuDs2qGuxW32IN4ULxJHHuTyKHoLxap+kMwjCfNmBzQQtYL6UJU+1bDVYoSYofw
UMYcL6ztbjFB0D/8EBIisCbFJShGeG2hfHMib1uAd8G3DDSps0GQyMpZDUw8qEbJr+OaasvqvWwm
rBQkMSN3PKqkIykcQ5gxJ3MztOhsltu8TD5fjyTqH5ripR2ZHfs8eto57v4Mrk0Q/g0f0f0nm62U
COfBzohb7l7Vb13M5soOGPO460+u6T95o09/kJ+BOpLVDwCc5eAK7m8eWzrNIFCrxnPn6O5Bb5Jy
LxpAI0WbrHd+rQJaYmcFHuQUknm1Ejm73MD+QQ6HxPOjDaa/wqbuLKw6fYXBlDylJvnx8ad22o5b
bajWldI2wSiLE3rOl9kK8q41eIpAUTbYd0eurZywPTW6vXgpKjQBp23HBRdIeonYfHJhHBcDVWQz
0QLWDglWVLh77pLM1G7KB88TTCnbIelfO24yIscW0YCPQBV/AO9h7lceXGwedP5oNEtplAYFRfYm
VRbSPUPD0Eh8kmpI/wOj6nUa9KPRJnsrGbEJ4XCCLmajy+Kf9rAH77UWv790eHantR6zo0RvU0xc
/WH0LDqbE5ibZbHOEc9OOuSh1SRJG3UcbmfVh/dcwO8YK2uPfpNvdbuBBRXZAJTCEmu/T7cltvoS
/8OSxizctvPqA+Nc3J4Li4j42P0ldXytSK8vu9HFIpMk98Zj9ouTfWIRrSrcpthUpCgFgcy1gDiF
rEfOjH6yvDpOlKUM6A12MMPA6lfdMH+U1I6s5laha91KDM8b6ZEDoD8rCj9d9O06jb+6hEUm0IkL
n+gxyJJgn1XstUOWnz2+j5XUFNbGPl3lIWtTxQEoJr5nhsiBMdnql7eFIZxfrN/VWhobQ8MqFgab
MeX5CGEOcPRYpKeHc4QxAYbTCDyIdtWiOdrO9B33mcnYt9L99AXfOWyqRm1kYrw6pC/QdJIfOyLu
21eAVE2Th8+B6rZ25k+7bN75pT1OVUWDpPBuVmB8Tn7+avU/Uz1+1TJtD2VafA1U5A2SHD/cBmkM
Z1xd7Zo30YdyvZPox4/YJA2Ia4FAF+BOrm/iN2O1u8R6DtVWm2e9tn1LMnYD/ryLHx5J6OYg44pl
2QL0lz16JRGvl7yTb7SEYafwtqzsXjV+WmD0NBJPjFD8FpjdNf1SR9qFKMqaGxUeLuUJ3O+LIhyj
HQXC00JyPriN/sH+d+CIAS4xcTlfJginUWuESwhjz3IcTN46GALapPp2EzzI3di+aya8TquzefA7
d5M0/dw7gpuEA5b2CFXtdAhM60k4ByPT+XfylDLWDEeBjQK5PYA37/Bc5IV1CvqfUqN0ljK8eaZn
Y2zJf3RQfkRURi8cvK08DATFssJCruymbdVjzUXjYvfbNB+DDXLGwAC+NG3ja+xripyRT6ewXQjP
GFecQw29Pmfddq96TPOfN5fGOnzLzTja1DOhQOTPQ5FxbYilWFbKQ8UNf1Nf/60IBS2sIeMFW9vE
0RqFqwHYGg4t8jlqtrew5dDLF08az2XlvhVAG5j1EvaPA98mw58l4aJm0ZUF76HBmcbvlYRqZFLv
vYW6ZkjsuP8C3pAdtyRyrotwJJRnmM5+qMeTVQBxtM6DJGWmYytb6CIRu7GpOMsyYM0yYagjvMp/
NE3HhhWpiCKcj54zX3xp0stSkq+4MQgcYKph1FwKK7mx0ZvWGpPOsjEvva91bOJKko2t+NmFvp+v
XQmhvnT0M3lEOmqLjg2G6ZwoECy2bulc4oKvLWQfY186HR+LmOsqK5Y/A+v8MkbaKwWDmeaHwQ6/
NkAMXfzVg+M91STCF5H5PKaMTyG69kTObZPnlPYS4mk0687XB5uxUf76bG1Y0E+M1XN3ZuzIq8+4
gWXyKxmSrZCkHSpqZ7phxUndLXtaBbl9sMkoeaLQ6s55bO7dUTc2vVO/6KF28DqxBjW0GmBu2Omz
SyId05H8NiVdTtIun8OE1M3gZsYyJ7dS9g3fj5J+JCrTzem3pV0N9BOukLSLtp1fbMcxpwWx6v5M
xSnppBJYAN9YuyJAKenmNisOs7q3953q36Us30COfVpJ9RG6WzkSqy1q/cVKE4uMY3NOJLQVAACX
KCKAVo/cr+qg38jIsFfhy5iO1touR4xyenjVFVjhIPmQQcW01fKWorKHMd/HXlxMQPqwEX8PHlv5
ajJvpTKYWJOGdog0vRU+w39NTmtFYIB3OUv8lY3tlTAdchxq/K89EN2tWPfi1k9XQZD+Sqf8Ko1t
6hgEDwQvHdcbt4FFW1SG7YRbyAg5ou6fMfwqnqK0hVSEtx54ecQVXLIqEXURLzDBLRsbtRw2NTvh
p7a2QDiWNsOE0i9t41xN/plEFwRSNGJZGpKnM4qEeVPfwmGg7axvf9maPA9leQPNAY5Zvui8qTYB
KVsUaaCOZmJEBy7dWKDICKQ4rXhvL5sRF5LZjzNAzztUSc6P1OXkdfG/6VzfGwqTgtlDxI8OwjtN
WGmGGY5Fp3cgcFY6f0rVya1el69TXe77GkeVTw8KM2VW8LVPGUMoE9oSTocQM7QnAz45C7N6MqZ1
6BGSNoVJ56ST8azprXZMNXnQvTjd9Fhmlglci7Xg37XSguS1RxndFzJ/IC+ona/vbQfBgL06nQ9U
WpqR9trUAonVstG+dOvdqaqHFVqC/Rwnboo+WLYkzoa8ThZY6j7YbFwj7jSKGZItj1Dc9sr//SUG
SduFmYfTZqqNku0qZrRxNFpu8R7YrDL9a2YNpxhQuIaIA0H42b9eNyzSasaLOA0Aode0eqQrz6LL
XoEozEnDrqOBk1pHwbdMmFUYgadd6wheFbV5y0YXubWWA0sC4M4BED7Bf0n1wq5TTrTUo0FfWFl4
HkOb/d3A96wj0pJqfkw4I5sPFMzXPBH/b5C40GtzY0O2rFusxb5REQXCQmJzvGV42VOTt5CfqfcB
5EFJn+fIrpPCTyf2y+sAdWate1bAM74Z5tO5bp0GFlG75x1hUyVCRB0aBcYeD+tkp+5lO765AtRn
JMhVN5zyCET0YRnZR9Td1eTBvgsfod+/UFHzC4dwDlGb+tINeaFU4sdsmzfPxrAQ6MbfkBHLt3s9
WLL/gIxYM13aIWqkU8MErMJsyfGASsiD9VIKF4sMo3QUUcYaoQpxE2CZGrBpKoJPVdU/lE8egM3s
65xQNG2ChfZSc1DB5ADVQei+z94wcS9it9tajJpoSwLjMHpzM33DZX2VlH81bKL5Ru7BROEX0eBS
8kYr9FsegEQPp3idhsNbGkrAX5GoFulPFaoXqx9f7VI/S0piFo/abWi8Buti6cZT4bbPvQ1K2Oz2
rCZ2uZftpno4OBGWzdH99ZP4IVr3tcg4NkOBPdTkQZC/SER82j4LgypvuJ5w/YBZmXQubw3Ak1D0
QuhI//8HdKlDW9Plu5Yyhkz2ZgAJOozpSXRYRDXLwmOXuxjd0JtHrMexCQOUdDXLKt4V9kTDUpHe
TMx1qcXKJrTew470VZ0+V0QIWB4sOzYMrS5PCPOkpNzhFCfNJaCpTpXRDlbxXpP1kx8ae6NB1ifH
MMk3yZrBiIFzmvEZygLDwSyXsJFPaFQDR1K9RVr8CKbhWrubqer3SVlevaHfFHaxj2K5imfEhRme
VAvfka457llaFH8OE0N5h2EQ5wnp3+QTPMe9d8IroHxiJrsg0q+JG95ku2Ucx7bSN8+m2x680Hst
OnSvkmyHUbxGbUF3bAkTjEfCGQnOuIqaRz/ZjgoU2yTLpV1RexClnAY1TTO108PHVcM2beSl6xRk
4wnVSnwKptoI9QcW6MGF6CgHTl/wVTyphfwp7H9mKmjqRQTKOvVrefBmKzNp6fol54x+KPOCcVYS
hMsyM9rNfl4uoKTOJFQ42ArLFsdI0wGuHNIH34BT4hLMC+5VmbwK8JBRal4jyp4cPfusWjCZwNAJ
zVj7iuVuP6bvtf2h59kP+3q63YLxOiacuDqP42zr1oIfIA7gMBJUOzMT8LDrre3PS4OKL7V8LvmW
8oiPi9wo3gFb7qwxO2U9p0psjT/IxveEIldtVBe4j3TDjdgdQJWS2rNWQuUZ0T7Ae1burjo3vFAL
CwUyJ++hIv4O43BJp9LctpgOF4k9+4P1c28A8x/Lfy5dw6OwXrTEf+5a85lEEKp82v5WpLlH8B1h
AYEebstiysUNSNRDn1vXS0QLSrGWsUtjWrJNM12sWdgdlK/+KUv7IxW34/IMOjx1ge/Z2il3uF20
emEuvKC9oCJyxaGiDwM/SRgMCjLtVn7Sv9dzdXUYWn95QqDfGzH19UeciVi+Z2KBxz+utSF3jQE+
uzrjtg/TZgHLLylHGOLRE9vPcVl421znahsrmgRQNwote636dsWXnW7cIt63/nAIE5c4xAAcXqeM
0ilmaMnIZrckeYKcEDMf2NGPUev/pEUyspXJA0vnxkh93twKKqIgGddMas/K/2wV6oVB4ivLZLNz
BLt+GFUUqiTv5gQ3PM8w35bDOy6Vp1TbKYPrUpn0Vy7PX5qm19zCR9R99ySRzImrWQtU8XARpNPW
TkzmMgu4HSCKwsKxzFy+n3v+jIhzxxyjm5n627x3P9Levjmt+ChZUK0IIYeadem8+i/pKD4ssAfn
9vjjJ+a+5Eso2r+Y+j7Ot+GSf1Z3veYKHbLes9vinvrDWzNa324cP0tbvOS0DDKIU9DhVg+qp4+u
SSbdh0oX0iPQ2dra4aYSWvlBok676K+ohbCd8+mP692z6Vn9ElXdF86WHQY961sJOLCDULGcf2t6
ZtOtVwq25NHRSqYLi5yLkVVrrnUHPLAzdutXKeYFsio99ezchG3s0UstDy4ZgIiUdZc5Ujc5bV0r
Ow28skby2Hyo60EMP1wTMcAy1us5B0cKWWzZT/518uABFACYLAAnxfTk1+Zd6s5nHCQJh9H4Swqn
XgwKV5pBAoLLzaHuJ8DuIGBkzfdqKGERU96Xo8tiyn5xIoE3j+Te0G7Dvr3R3N5Bci22SC93jw9z
MvLnHoWetDR1gRb+f9nlK+y8DTYch2HQ9eHExFwzw35YUYqZrJ02+ybUs67SbssNl0JUd8FrZc0S
zudNkWVPQ/GF8zTunGrjl55cxxbPveOFD91In5JCI5ZkEzqdYJKQ0aJNfXoK2RKzabsDX+Qhhm/k
pOqNSrm/lppXLko0kOvT2m24xEv8ZIu6YU76wi0JbzduDSwbESVU5iv9HbPHijuV08xDUHAwTOqy
kcWG7FDaOunrlAMLfPViyqaF6CiIianmYR7mXsGchJAW/ct14SxtVd5G+EGrUvGN9vjsMdSuDN7u
qxyMIVxWY+1ExT2uw7Oc/HPX7akne8u6dmsU3bUPh2NYZTu8aorirK3Ep5a2wRf3q1K3omUwUATh
hZ+aFrNJgGFYEZxYRFRojY1YQ5PYW1pHsZ3GRhQqMCFmHvUSzwh1cdtYo2HBGPX1wA5pkl0PqLEh
qSSTFp2h2ra4+5STnXTP1Zd9RrWBzyWaqDDscLTEpvrnFPJsKf1sJgiMU68fB86n1jXXSQO+C9Of
1u6wbGOip7U4TVgzFRVU88b51BIPMwKk2qKMjnndANTUcSPU7Vuv+DQrmWNyOQNy5jrHfL9IjGfL
I3mby+xg1g0xvVvHuTbRb7swvOhvfgbHor1FHXo20/xjSPqzVBoN3xY0mvCz961D4JT3ILePJTCB
lTAm7LaA+CuuJaeexe7Kb8pr4elftYalsWKV1lodkaDiPLE8sgQ5WgF4IrP45fPyX2/95qn5KB23
3qaae2cMz5XvLF1u9ot4IPwu1X6wWLNbhDC1ui0XTZvxBe1Ak424/JlvSv7ouk1gIKczfoxo/42J
4ouxe8s51RbgZ/nvfcL5c2MWKfx8YWTWw2K60xoWyVzfFy33yq4QL2yndzHbW7pF3q0BU3dIA8jk
2u8xceeWd8WaogHKFGjLMJDNCY8tuqyBqumfpqG72/1ENiENNgVRO8uX0MkB+Ll8KFb5/5ZrFYfX
nmBqHH2j5JsLf4Q+0jLlsrb7IwN2DzX6VWF3Un4OWT72VlYFOU4AHgxtbARlS0wMWrOy7JsnGEUZ
BSD3tZj7gGRbklZXH4vLMjqLide4ZgQEhgBwoOe8kAy7CYL46JTf3eTfbAJAnEBVi6vlmsb/sCsl
S1Fr59EdLhGNQ3q8afVhHWrDHzNUuW9D1HL9QUnmW2vHP0I521b426FhlamZK4jZw12F9pV/jrYO
CsDJqRMeQtzSQjfpc7Pp8dBFcw2OtSg/NAslKisI7XXNvSywJOt28aWabteYsB7ClvGjptUcDpMg
G3CVtroIXrcb2/R+88YiSu6caA1gxY/kTMir2MQNg4Sh7cfGI6PtG5tmoDsHecEd/J8pY6BxfvMY
duLs4Ex0FolpXp6cCPyaAL0fivIMI+zqyeAhQKY1/vRit/a4bg35bFUVkHR3x0WQzsIs/KSx4Z1u
dIpTvKWHm670LNh4LHLYPml3XUy/ZNSIrpU7lCogsl13y+J4LyqGkMRnlElJbtYsM2qA66F7Yutw
IS8pD5kMXg3aVZdiRESDK4Vh/Ee04V/tk95v4h1YKNYulG6WZHnuNhyvIMLJwJZkzQXvkEIYMt1j
1Zo3UbQtuiUFIp5Gm5Sika1Amk/1+lyaEcMfyy0J0nXRsiLhm+ytOa8ziIQEvD1nOpT0EE4aNgdH
74c9DmsiRTlOLdmbF200H62dj2zIiekEOnZV/WpPHdO5c+kCWjUwV7v9+OujH6xCGiGduVNMuMO5
BCXXk58QXvVGVuBRTOWtTLmgUyn6D7zWdeixqjaUnOEFyZjtCZhhy2Zz2qulX2vbuvVP2E6XIFjo
jYrYB6S89sV4mLhN4lQkkW629Ua5/dmoP5Nw7rI19VtKq2ajC3TWaa2CF/LlkGtblCp7JPXkUooQ
ap65jsxSXyifBmCprl0cXZUy0euZqJhMflwy68Yc6qldqqoBbVDtc6e6/mrTTJ/o/sMI17TtvRhx
QA8MlLspfoylfyf+TRaFq5teD1ctKG6mn247WNHAxmItfg3ih3LTm1XUDytr/1IaMoidxTpwRN7k
+zQJYXW89LW81r1cVxZ36YhGClrVr4ARE2JevIfnB46INUAUTHplFvzq2b9SgHguelTboWIhnaXk
HeR33EUbR5PvWUlzREfhwMYrP5xWfZfltGx6SBWJEo/Qdq48EjNhB+U3rnQcry5cNf8qqM1c1WWI
p6Fo38EXoBfrxltVhXczTbdC9JvY8H9rK0O/SIZzgcDjW8FTmhnvHYYzoE7r1I83LqBQ/Nkseudg
o5Lt76T1K0guIw0N5LPw+wL89ztuz5Z61Hr+JfLPzKOJLnS50SoGbbSv2QKyJjD5R/Blg78Nj1Wk
D0tZX5nVpl3ITZnm6qfBC569MMGYXlLYJ+qPXrf3uCp41SiGPbvOTn1vHlKYgfCw/VdT88mn86zG
FZkHkf8UzvSwx1sJFCFwh0NgWe56Nk5Ks/qLCRylo/+Tp+IbpOY3Ue4NqZb3Ea8BgUG+k5gYX21V
vVac6/Rufw5NcLO0CLkkYmNoUSDk9NGPpo80OgBfae9u2X7z+WBuapbwAgmXBzCYmyJDWcMYF4ls
o3sdb/qey2U3Olve6id9AgsS/4XKKRe2GT7qbs/YuI31GqY6Swn+lnPxQ5+vC0P8RVyOjEoC95mV
O/OtrMFyDKYKl5Nt7czgSCHJt2vQdEMRbiSDL88P3qiVOhDGWHI6ErDB1acL8U4nJlqdI87oGCgp
Olpu8x2L7jE47bpuQRaLJ3j4T45goCqZINWZrtH3iXb2+ULFRYA9WGy/dTmj1aBeK9oeGhGf0oRY
sP5ulOPaxOAbQzjUccsKz+H+K6+mMX7jYjsFyG1FD9jHdHYSLGmdNe8U3P1Z7t4ZXeQIFxJAc3Op
8CvJBkTuiVNuzw1mL2zzaf7hKnHRlbfJCmPfyfSaWP4hY8ptGCUNFoQ0ciZXojsaQR25ti0GZ72L
kScy7QGtSS7vA0cEMJWD0Vr/rHg61a76cTsfOcu/tTNHN6nv+shd2J7nwSJfVmOCo2e+PyE3oCXS
mAgV/4O4BVul+hLXqzhKuboU8x45ZXJTivbN396DG5TofC/NjMYC9nYvxXtB7FIkHEluQEGYh786
jonDhyMWVriOdemuHYZ28pAI9UncwfXutpx3l9bhBmxAIQ46GMmeNsNUG7xV6AoKaraSo7kwDYNI
Qr/rR3mliuG3VsQmmh4EdWgffagN8SWFY7tkgxmwEC6uwAWJKTcZzCH7z8MB2Qv8UHXyNabRCHWU
EbnzYWJWNfttk9sHR67ux79mxLufcwGi23Asgv61rvWjnFDVczyc5JAGIuMtZpQqprYnGv9sz8MR
O/DrZBc3Eh955VzRkVH01ZlNE+Jx8Kr4ekwqeofoDIyqDs5hyADQaBzFI7A1b3apz/RGbmSQvr8l
qYyj24yvYY0wHjhYz/QCPkf2YpE/VmHULibPQxMk3fLj+zhddd74DGz/Or04e73kdJt/nzB99Wse
3sTBNK/HbGfHljAMn9luiN4ybjSrEuw3wpM4NJEiw8tlZol1nEpMA0EWQTie0/NxhS1+UPHOqbRb
Iqw/Z3jzlfqUDR5eUlRQoV0u8VM30K8jvsqOKEOZ84ynANFG8miOBem47V7Y0bzHtV0imNGy5Ijh
7BnJE331PG/uXEZHXCPMPwOuLMTJNjRdoibFxbilZ4C4W/8ofSwV3cAyX8N4bsTDV4G02RnpMZwu
vTdiO+7bbsNIfG2KgoV1RfTdQtAa+NFyy+f7SlN5whlGmv8hBitj0eqeceNfWCHVQnvvvb7iicIj
ENndRStAyE3hq5aQGsT7+mfobJfL8dOvOE8kvD4Qaj7kMKq86yhn3Ulg0rBnkatYUWd+rfMG4KGC
xcOEifYcvBEofAl6oTN2yc9OZyfjxt91NtoL2QTfHkE2slZvk/cfc+exHDuSZulXKcv1INsBh3C0
ddUidJBBMqjFBkYJOLRWTz8fbtZUV3Zbt03bbKYWZfcmxSUjAPgvzvkO1u6+ORFf9eglDFbI/GvX
Ap2o3bpPy/0/woFdNRoSvvBwkoRt/mFThs9gPhhtI1CeK/Vs5te0RLzUXRHtCH9B8Q3iC7gmeQgz
JBgogSShJydfoz8aEJnGIwlcfcPiPakPcnG3B5FV7JtPa7BZZiVMJ3GXrkEhO7zU8tKf80Mql9WE
tfHmGbEmUMgVgV1vmKIxco9ymfWbz0YbvUw8sDNXbZuCEBw/ptPBlKldxtc4xJu1w8y+XW4s4iZC
+wpz9QH0xvPg08GTygWyrgKERQ8/zLjbeHcbQfnELsIKuOuK+TnOysfCoTroartZY6SBbc6lmI35
tocRuWG5eccYZSc0aIiMLDXGdejck0Hvu9J41kZNe8hi361+Yt/8ablYGVk85ab7MoGJCS2xLCSI
S+rNR9tp7qZ4H436ug6nNcmwjygs3nzoBtYdwVyfuMQamul6jb7u0ZPF1usqA/NvCzRjTr+EX+IM
apCnpc1NLYO7Pp/uxNRde1PKctyPeFaTtjNi2/QL9xs0+ptEUm7DijFtKLe+Ko6kLPzYTHlcga9v
EcL77lPC4Gkw1GdbUAdCIYGyyJlAPQHp1bjzCnUNQuPWkncxviieTQ5+lI42zswvU5L3XEEiFvtF
Sqn82cmDDyJwd0jG3DB8jUKcZhYv+UiAKCzi+Nr2fL43eS3IBADza+vCdGAT1LoHLOuPj4yGGLCu
plw8zhj+8t77MZwp2kTp/CmN84BvnZs6xtDETHNJixw53VZeguFlMtp12bIBhcN7BbP6sez8zwZU
08YTrypj1uTD9WkXDS9+HUKXmXmbSLZq+zPW9jPK8pMeSI7z6qXFHMOVW3C7TDVKC2bkQD2iozP4
rI/VZz01X/z8+2whLwnRTfuwzH6UVD85TX7conDNejQEbtXvHKzSVKDOM9sGRs9bdOlvymCChLqf
iGFT3uZO/VbPXPUDKa6LJXxjxsHWwyiHmTcnLRV8XeUicw4gFVbLY700GcCyfm34oqasP6dG3NUD
zhHz2y6iU5G0N2nZfzk0AJvMbb4QBx3hQ20wyW+CpnrDQ0K6Tx9wPd1rLMHM77AzyRoRKGxGcnZv
scijzZQdBtPkJVYPMTZ+As7Jl2tT4pP4iZTybvPUegNghzKif9d9dymQXpTKQtPKwcopHCIjRBgR
SN5KNal33XT3pR1cT6a+VZYgn5UErppgNlBAa0QQaEb6dtymcXeXW96Prdr70fOP2nYe+Mc/ElZ+
qMfY5ZM6JQ0ShyPJTgotkxrZBlTmJ7jVY66dG8mSGhqF/T7FyZu5LqLwuseyvcIVcR9N+iYzAHEJ
GZw7PR5Y2aFzXEsWyGxZhy+/aa4r4e0H5LSw2XlCcnFqfuQpDH4YZU/zu2Uu4+yKsBabWyKaXuLU
RrKIMYFk52MeYqDKSBd36cqrCpRIXD2PQ8Wb68pX377vHGirbF9Wkof1OjPdr+o+U8Z7oGYuO2WB
IQumY0V0BSKoasbcVJaUnExvtdX+pN38rGd2rd10kv2S6mgu6bfEAFsFb0YXeC8urASI1aw0Hvzb
FFgJYLIBVLTPrZSD16gQ9ZjGc5ixkoNAR7vuAa9OioycynbZxwQ+lxeUY5Xz4KMOYJtVFoir65fO
zJ5UgRdq2RqfSHQcN34gXpKOT0xNEzNcHhPPSDmYBuVFHOOmGE0eD7mCNZc56nsurwvH/mlqVNPB
YpYClcZjNbxsZsyQiu3qkNZE3aC5JVUkGpnSu8IjUSUh7Q1ZCHe6S2kPBdbAqpTmzRXgU7F1fKb/
ToecK02GJUpr2VYSp4V2nNMU3lDIBq2do4cwpz0F72iyvEfrnFpqhQNtAdtPqEewFSHy5VqayeMK
jRevSm9rmY/bMiB6y993VXFhNtYdNRyT4IFfMbRIXtC3vs5eFOZDtv4D4gu6BfD13saiEmuS5bWX
+abQd6ZdBtsis75kF52NmAUQ2q0dGvvLCIMgY+P+hbT1S0+8tK6BMLNhPOZgKh15+Lf1jLYIZTyv
Tx0PvKZ2kq06Vbyw5rmYBFXSYMuBuaiJWdO+n/GE5m1NneHfjjZLwGokFCtzza8gWYRYnYvlyvtS
FqpMN2ZWh7HxZfbCh6YLXv3FBYULB+FAgPTXJZmyMIA1FlwekdXfs8RZ8plwhLgHIJL1FtHilYBM
TvdLoR2P7ptXMLiI00Nln+JYDMxCYtZnHrtZJug3rYc5pSjhyjmkBKVC7yqmqWvIzlQGPTF9XnPN
y4EdaA54/vFc4FGz4kUC6j6wtCw8onY9XW4xiVzNHimMcdCzR43zR+nioRxV9WMb1bWaMf360FHd
Qd4asb4i/hzNHy6yrSeMt8G1f3r0S43NbG3OFj9aZbHWx7arBevcNh/QWkIMysiN8oyGhnkWR8sG
lyIbUPRsJLD8Bpdm727scOZ6HqmeNB7PNdbXB0OUmyw0SHR2n2cBHr+Ub4lFLmkd3YrAeRCmfnTa
rgXiqT/D3ELJBJ0mw1CfKdSuLUNelRn3c4iqT+DOU0P9ODopHNZJ7wKhvkfO+DpDIz/lAfcdTgn8
liZLBo5D1nB3xHk7JKNqKOYrkBw1jxIT6p15K+z8iKjh7HIirBjE4NRrbsUo0dopqIKySa9KimJE
E6gaS+bRlutXO6+J2XYJOvkBBea2GbkLjIyh0sisJ9c1SxNq7Rjc+LqpCtqcJrwJQ82LBeScqBXn
qeB0FG1ygwD8za0pJGzG28vSjaBjv9xN2rM2BTNGhyuYsyH+MMbiM2HdBzsuvo6v0yHhApor4xGl
4LDSyRi9w9Jm0VRsa8/unoQ1wSlroW/7cP09OyejnsvcwDgN+98+IK1jud+Ii9wlIKFU4BFQJNRN
lV07yXM70z8DHvcebBJ+GObNC9g3u0WlysJtsu9NWt1tPxJCaYsi3YYpM4DIAIwiCP7BJ62TFVlu
ySW1JRNwUeNRZqQW+KCv7EG0+36uDZDYPa9q0O5aF9amKZmT1AtsO0BhvE1HxLptEaabhV2J7Wrg
WdV4wED66NYRmpWhT2YjKH1M/ZNwuci6Z39mYYUqalcqWR9LlFZtZaHWi8rLMac4jwIv2DWWmh+M
zM7AP14j5GZfaVE7NS45X5XiOVS6Yj+71d52GfkkHgaS7DI1ldgklew2c4u7G6wcM5M5No5t/ARP
IAHOC5A+4Nfw2+/IGZh/ndXcmafEN9470XYbRyx3bq75p3HCh0UEM9e8C/q+3EolX3rDZp5PHYd6
hZhQfLubKpXOSkcRx1QaPzJs/TTtAX6fDJ7qWcBpp0GxX0xyEDa6qW+6Qd9BHL3XEVi+VIdvmX8O
ChJyLU2KlEwAM+EXcaFdeHRFqPDsY+KG3BWFHtegje+Jmd3iCLjIJvWMxxyYBtNojTKwVgkGUHQP
E8v20SqGnTei7UCvTOYeRd4GnNkJj+HBYk45VEiQnbayNxa/YT1fQP+to8/Msq6sUWMjiOZnLvkz
coSVWY33KmA6bSypuBaZjLRjUKkxsxgI+szcvECf+hJNJhVxA6XXHKs1kM1qU1VUBXpkjDX8KBKm
Y/RcthD5nqUPkNKYV64WggGNb30bpbZ4hHUk/PTTSQv7Ao8mE+TYIHOFTVAr/deqJT3Ng9yAnoKb
e7KCl7Q3gvtiWPBxskXbZvCE1gPYjUVb00SaI2/bWuo0uJRkdp1dpLZkDhMW+84t7iJjenOo8+0Z
OQ28ImYQyUeRoFsUCnh85KCbth5r37gboBro3LwR8/yBu2zs64+qakGchjPr1cXzHGRn0/JPITAK
Gv30jdloztajYxAM5WL6qDLcqB38wEUp0gfH1lqNs3hNZcxaTw6fKBcPs18cAq2uKzlAAIzgsxeF
uQ0ndklZT2oWnru3yeGAwvZJaqAATadtJKf1sbcsqs+Q9SWtco7EzADZR8w5k+aM591gYE7TffU+
h94MmxCSuU+hUtBrTwElByo9HgY5Rl+q7JcxZewJh3prAxaHjm9fzyGndWTPewaZC+5aF6wHulPS
ZptbGzUb/gZASoUIrXXvlt8oVwlUGpkrNyr5ALqIG8d7xqlZEqWen6chPPGeUYGBW9vqGYSHi0V+
VY/O6zL05bQ7YgM6jxk/P3B9+AQXc6bAgU/2t1/6d03jXct8eb8r+0YM9CiB2Zyn6YoraekMfHst
Op5U1jKNtvKXyO/e7ZdYtI+TijnpFQ8w049e9YjJJgicr6Rj7+La3uaeXCRIqqT/UXtmXxaQAtyg
9DCjfRfxOk9Rd/Y0niiQXpfSRKvH28w0g1iqdX7bmMxJmXjPx3m07kSvtqT2HCqz/FC9i1TByK5m
84tpPdWF2wWbmAyOAZz2NEePavZ3+Lme0r75dBIqKpzSFUT3Q6vFUxpiQ8PCckPUCwlMDbIqi7y3
lcIay5NcnEiVS/3DqNUtE32WUEEjVkw5HytvJt86+alz614rkg+IR/pKQwUEkY4wILObuTKHUbpn
140UjqCmRaUJXC59AnKD3QKSLYFft3AQVsqPjw3Ihg65fI79xmis93awTo3xqqqO7IYow8BczmTZ
VPsqx8CblgcZDS/E6F6IlAVVvHaE/+0r/JZNc84bToI+uQtD36VZvjcyRIZVaJ9EOO7psvB1jXi8
pRifZ9LegDkxxDZ9ZmKov4b+Nag2qP4egBDRCJTbLK4+gim9TZR1Efm4jCOLUNBJrj2LmEWcXw9s
s7eGAZ8sqvpuaxXh48Dt66j+mWHRYZrfTFz7PlIaaTMml65PGonxCeNsGVDilR/chzqizJ870AhG
9kTb/NUZ9YxS1HrgpuClmqAelGNwTtJvM84PQ4LMlGk6505tYtOIdvmcf4W/ot4EvO0pn6hEfEJJ
7LZ6moZs44FtZdwEUH6OgQj32D96SrMOfvGcCowIEc8IE+CYAWUudq4a0kd5hn3Y86l2+nWYND92
hauyKhgIGLJaFJWcR8TI4qhpGXHBIcwsbr4+k0fY0PE2LOcbk2vFGZxhRxt5JJkare6M8dWTaE56
AwbB2O+HEVpsLED54KHYF5pcLETvVzMCBz+ePiRwXlIF2HDEiY9ICeD6yIjbqcl76rF4RpnzuphX
OhOvFolyX3ZU80y2Ziy3zWcVQeY0kvpyrCfv6Mu7xPDfTenfpY39nlZDtEW56Zt2ugN5C8yQAr1x
EuAPE+M1iErHCMXdhpyJCzdJvlrA4wZSAQ1KYsF3vSnbt+HA4OtGsWv6/MhtHl1h/EF2153nHB9z
KbubeOzfx3RqTkFfnfMwATFdRUiKCjZGxBsySIyEl2BKMBRajGVoRhBhFDDRt33ILdauwvwJyNt+
MhdSho0zlsPeD9SnK/NTB1nHTrHhtSVKMx/wGzOWNV+BkthXT4HJRocUHALW1oFjgWyZIExGA0/3
fnpue5y0baIuQ9YSF8Vg7VK/0fu+xoCStPdoTL3d0DP2BkoTM+j49PBScJDX1san0GQVzbzUFiV9
C9M7XKAARnFSgXTtrzw3szeTfz1XQATiUty1MRPE2bYhrtBFOw59knwpltGBk2JvTG3+Q0ls1Cyw
ObedcRPKct4E2cxQLUAXMDEyAWj2lg4DtNv6AEukh8gdGkeBxMtvHATo+d6PxFORVt+T1R4mkAjs
b0sXrLBlOwiHkGj4uOotF9AzOfW1t7TFU1BuaENDwT45Bv27TvLwicyFu7JdrNRYKjdjAC60fq+z
XLL6cX467AQiG3iDZ5ShTf2Z+unX0Cvk/F50rExXrZLgjPMNCdGEl2oI28sgfHXq+solf7gueZ46
FLlrRGKvwpuhOZrMghmdUwbw3IyZREqAAPgib4wTHqXopTTu4nB8clL2kv3kb0VFOhk8VHep7zfr
ZAryTYDmAn0XNyLiq1Paj/zzoXtZzSGkPO8UUYquMfp6SE4DWtU6vCkd587LUZ4wxvghTWYdMTQO
eX7b/nIChsanFXJHgaxii+OWH7FokKi6ql8dnKq8qRPkd2FgdlsH5Vqk07c27q8Mi2dOlcEtyyTq
Z7QIjNeG25EpAl49SFBmQu+RQN9LZXBNkBgPHc5YyCkQTB3zqXHNb7MtbyLs6JdCQiIY6/DcY971
geAjewgaACn1dyzSl9J95WI/q+UXYn++o1uhcwcskDX3HqNfBDekwWmBhTVvJzbXuLYq93FkeL+0
Z9h30FrFkPqNOQRH45d0Jj4vYleHu3LkMDHFZSIYB+M4hUpqk/2GbUdkvVoTV+TvehgarJ4WVcGl
BaVgVSgYcT7gBRttul81T0U0lpvquXWm/JBFtQ0K2Tu0Idmikyif4EaSnTXgF4h5F3okIttkImHG
GetTwfB7HBi5GxkDmRq9AuDh4ejOIZt485rl+gRue0bGxwRnYGohDLkdwirfGJV9S6fx2GqgGIRs
FjsYkqZbUc2nD9BGZmzuwZlJ3U9WoHnJplNLaOpEeCXTAyTLKWMW13+RA97WuL7kp35nio8f3WH2
APCYZWDeEmDrYWYveWKmtiExYbjvTe98Qk+6J9QzPU8a6TSkD6c1L1qLBB7Pk/gDwgWryQDJsM/V
xIlAndcSKhO/KvQuLmGoa+QX5L4y07eKaxOe3WZKy/fI427qarRjRUEI5zhle9IFAQGUtFeGJddt
8BNVycEcp2KLfZzmCBEgmisXFjHNj8W8VqCcXjku27doIH6P4a8hWkxkE3Y85rdbodnNCwbXGcxc
GgW8lCTN2euySB50RhPo2NN3Sz71OmGLMQiQJ01GeF2ZJmQi+ISnekRwk6i0n7phneEEpMsauksT
BxxVLKdcYstdR8oWzj1QMe6yWkP18mqNpO4uRluVoGBkZUkwNjpJFEbD4O7tkdce/0JUgIGuGiNF
tKxwbXa3JDJnSM48RAZIzvOoe7DQ2zc8dNe/uFVZViMp1q8geL7lBF5mwn9kUb9MTuaxEJ33rcZ2
n2ZyX8+59Yhkc2HsFr4QJ8ugAag07xbS0jt8CDcWm8OHsEMdVSxiURJO1DbqXf/CidA8O6g3PAIC
slmKJ9eQLdtSchmSCNBAMBn+vdvpu9GCYaBzzjrYZuwIm/k1GklOqlicL01bAghnCjfAV7Z0Bz2m
0rDhBgZ5wo3vZJ+10135LXaRpCCfWEP8U/B+MSvCraEsYOQOsBqwDW5YALaQ0CpSbHHA4toIGeNJ
VSDibx/IrEAMIB6taIlhChnasuu4T1G9eT6K51lw6SDrfQmhajCpoI/o0IfO1XjkEeQDoprv6PrW
YVt+khUW7jgqna3g6lzB5asQmLC+veg17lXWckqOyNbxmRKIwDTRvsQQ0m20yu8Dn52x0dh3hrFE
3UkYLQChPiOzu+qNWhyDloq6ckHAAnQ5t8iFLVPC+4j6QyjtA8IBnwqsfBKGc269/lQpNMA14/2w
Ma/LLrl1PPjWI51vVyTAhrri2+vDh7qQ9yz0tqEX++s+a17N7tXHYy9bboYybc4DdByi1SJnlRos
l+Myq1cUbppw7uQLlzoHWvUxiJxgF5fNPP5cRHPue0poOLaX5Ds37G0uOSUQ7nmUNsOx3joll0xc
ek+TLt6SATKcZk+LGpYLqRymy97zLgeAHjIeLtJe8ohjEJe58OlaMF2Oi24+n627ZMmDnwxQSGGd
39IjnGr9XfbVvohvayAmawLTLgybJmxiWriMaKjM1UcBn5c1OoZ6zUjXdZ1PbP0pZGdCQaeJhZ6L
DpUY7I/SGd6kSB6Iu4wpWDkUmhYhTd8b2CRoZXHCB3bDdXXTp/3LGPaX0B3RIbiYh4b2sU/bp0ZE
rwN4Ilwa+c7DWupGprX1CXxrYYoYDvhXxgbvlpCgKRgwOrV0cOiqs1HnG4CRnLdh029EVO7zgudI
peSdBWDZ6EkdaVkZgjSwFgoVg76RY35r+D1VC6KCNUvsfJtZ9V4gl8c5xk5Xkj7p1tGz/LI92nxN
YhcPNlCI2ZI6FOOZLXBYShcYis2jVocsNrjiZgcNUUk42doKWf61eIon+mvUpUhNGCzVan4hjBm2
K5PXVprNUQGeFgn7Gu0EwKNUfV2KpgWsNJTPfvIEPuJYuO1JZmrY0GAD0/TVD/S9+6pnlGyE7PbS
RSKLjJ91INfS1vPBTMfCeg4l2LNW72fBKUwFNG4R+uhDFwfjAe7YRmSaHWzJkqXO9JOKvEf31lfB
8zg5pIgEoDYL87Iz2wsDweNN7og9l221cTFtrjHfg49Hvp358WcZwqho7EPE6mdttpRKs08uZpeI
nZVL/J6SaVxppBdS1OrZGVDk+PaiRK3w2+GlE6ZxRHrROsse1QJKWjT0p5bydprCHL8p0kqND9PS
LKtqGxuFEZkXVlturaZ2dxbBePiWTaKRgOXZ9h25UcOmiQdQ35a4tK202emKzBULjzZuQI0cp8SI
eCk5rvqyTG55/G+XiaIcnfvEbLuHrhm/4YN80f93nDfpfThBUArD+opYykLkuAkiOW/6ErKDMhS3
hHRZ1HYRtYIDHnNu6r3joewMY3mr+wBqB59uy+xRxoV+TfS4XMXuXnH27lVd1Q+x023zKbxo55vI
I/xO4zjYJpGVEMAVUyHXpOfVImEK4dWSZzWjZQrlzwHX0xUQJqdjJRcWbb43DOjeRVj8JJa179m3
3stmejIbLNgmipC1g4scsY1HvIBKNeExuyCHpDbFOZM+RB4Xrjh5Q21fhKl3I0fkPE1c4jCYnBNM
qE0/JSaPYnoYttuxabkXZeG+hIlFR+ZkO8PJsl1l1Z8zU+rLEBP75a8/EXXEWSdZKwCSp7bnn2bU
SpYz89gYpJJbHwN2KFbUkWYeKOJnUdR0mXfROdRuzPQPKoxOkwCyNora3BjMFJAGA7xCOutuu9Zn
6Vh59zpkZt1Zjs/hp/dutKMZZq2iAEI4ZfXgpk22GbJkPjIxvTWEy42gzO2E4EKQFce2dZr3bjdf
IuR1SH/e//aXf/nbv/3L5/iv4XdxLtIpLPLmb//G3z+LkmyPMGr/w1//tv8urt+z7+bXV/3js/78
NX97wFVWZP/tp1zpz7poip/2P37W8tP84/vyr//9p9u8t+9/+ss2B/o33Xbf9XT3DYqh/fUz8Hss
n/l/+8G/fP/6Lg9Y5f7622fRsRzku4W6yH/7+4eOX3/9zbS9Xy/UH6/T8v3//sHllfjrb6du/M4+
CrqD//RF3+9N+9ff3N+520HvC8vxlCcd6fz2l+F7+Yjzuydtx/b5nyU94Qo+khd1G/Eh8Tu2Yh99
iOs5lk9C329/aeBR8CHb/x1JGd+LfArbt0ylfvs/v/yf3sR/f1P/knfZudB52/CNHb5T+cebvfx2
njBtfgZHupJnklDIQPn45/udzkM+3fxfU+kQLc2iiOXr0n0kbr+x2KLCr8UhXlVkYCbFIS4IBUuo
njOzYKHrP48lENe4DoCJlnpeLwpvuwbpNwd2vkuk/2kEkPWgNiE6h9PZBEgouwY/DcKx62Cod2Mg
2IeS0boyyDVd+1b60XnNLaOuzcypiEyLRyBby1UTjK+1xSiqFIy8CFqtIyQV7WU9tLuokh4x2Pon
FzWclBmbR1tszQhEBc3yqbfVh4nuXVumdQyGAAk7J2OECthBp75FCvnYLAo6Julrw6AvdBgA2oQY
12lw9sgLDPo03nSFdePa06vv6WsNvdTr8j1bh0OW91dj7l4YEF9u2sDdhsQHrqwcjrNJ64+3Mt5M
GRCsfDvmEvH1DFos09CPdQ6kiOgtv3PclU9St8KysMbeTJeVWR1Rf8gRA9zxY9lQnhXel0mSEhm4
LJg9YJProLU/eNJAJQ+Ef0iM4qMbYGwAq8GwUg8NVpQCYAUVtPxJdbcrRP3gT+Ijkvawr1vMxFZy
K0eiQExUepVJ1qVPrdx7GiRfxEh4bgYW8A2wE3hbZF8zVxfD4rZEdUwA1aNNnnEaX1dJOACos1/o
HaFqRNd9TafJtjEm1ObH88QHU1nWhcZNXxcnUg8fGBDPu9wcHkB+PBE1lICfDQBKUKRuwzBdx5BR
VgPp7Luha0+JOX/VQX6j7eawBLBpJuLwCUky8ngBMwfbg6vesQ8GX35XDLhvImDEHjRF+YXxBHWI
GAg9EOpZ2/X75NOzQmE4dyGlpSo7dBcG13yGdvgKGDRytErZd0rYLdV/a+8yvEmu73SngHw2nIeY
WzVq0HDwHkEtLQYMBn8jk5tC2cDgElJTqOxWpQXZYy6ZolQVK3rcRVu3IbCW15wNvJm8WFmd7+Z2
fjKVNA6RJcE9B9GuZlmI5EoF+kJPE1UA1JFuxJrESDgJW/o4+BBYAcF/+nQrUqC8KBgIh33brWr7
ESBltnbK+klOaGr6PgJT/JmjHves4aD9ivN74kgc6d4b+k3ROU/IHh9QRql1JoOLavBPaqSvjfon
C0GeGmwYzvXDUJ5URN46JKSBOrjvsfjMjHlMG5roAmy2LfcKXMYzmUMrL6uefKvdICIG52BMBx1Q
79sBHDWq5mcQxMRa0SzYVnWPkifgiO6vWpuBQJR0p3ysyA9oPggY0CvkGDtI9jtn+bFjlb6bdX8O
6OjX0l8o5HI/ylNV4ZIR9S6oGCnGafIpMziP3aKXN1X7FprgT+m9Zke/JxYealaDjKXWGLAncWCo
fdEh56L8nlpmQSaB4PRfCsjLmNhbI8wfca2RzREMoAQrevz4vUjAhaUj7URKA5v5Ix4lS9fbyXO5
72b/xkY2VFu5hWw0uXKK3ro0h+bYEnK3tqGquu30Eg7IT8IxOcHdgtUJCHMc03eGUjMxKNFz1FBR
pgpCoF93r0khLjRbTGbiZZz159BmY2hU/aEndsHtPbHrDBpmf5oJrWNpMaPcQXDK+tJAImMP9pVh
h9GNadTJIfbKflVx/a3G4rL1O8STKaaoaHS4j9OUyz3a1ONxQK7Ff8xejCvN7bBSI+i0igDJPhp+
QDqla3+ATua71T2rnWmB+sKt10f0DRdhYFxlraexdo3HrI/PY81erFZIDJvBta5r3HgmsCBZNxd5
Xdx2rol7k/ejwGi0acufCdowDkxvrUBWbUkCXetevTXCgY8UfnDunAJP3xYjLIZ2mB8akjh5MSeO
miYomfxJ0phmFoBSMDtpg/Jg4KlDrYtxdbaREBaNd2kAjgLFA680TvL4tDYIHsP+VPcK8x0tceVi
m/YRZvcaLyBOuWezlpSn5PN47HQWcR2u+zVB1HRBeQ8XQZxJHSBvoWIsCVH2riXtBJoMkrzxwTTZ
I7cYhdZjNyBJi9MX7cBEwRTGyGeadzyBgp0K+v0i/WejyjUFRB3Ug4LJqoNpb5gJMfG66K55KBtM
YjUsh64Bf0/tuQTwMOHDzg5+wqD720NRXTm6Q2NUQoMoETpabJNX1pgTijgM16Dr1MUvXShQyYMi
Up3MeVSqyiUoGUU2c/4hvTFS09nMVCcb05wuHRP3T89IXsj4qhZ0qZOqLjoJNxCrLXshcCT9LaiE
s/aH+CKKylfhu8+EdGpgs024r8L0aJX+D0fBtVgyAOPigWF/CBEbLPKYklpoEuW5tvx3pMc3ro6S
G9nVMdP94LIzOqbrwRea7Ns2obeeO3yHODFBPb6EbHY4FuDAaVJzgYRj88PtyuIEoxHcLMVJSnfA
qkJ+6gYQDdRQ2lom3IPT3cEiy3Clz5f45kgKGG/80SMGhM113eQ/RUrKvUoZNPnEiq6w0jt7yws+
Y89wNuALSK+e3osOM5fZjuEhjn6AFryUI97r3n0iJxMRk+yvAj/bWn57KpgVQmJanDB+8+oHHUM8
wWQ4doe7tLNO//Oa/f+lHP/navy/LP7/f6zZTfO/q9mP+VeRfzf6/U8l+/I1f5Tspm3+zvCXEttx
hKdM6x8lu+/8bgkabyU9W7C3l+rfS/bfXSWkT66tzZpBOg5f9PeSnX7sd184NohF1BuWZ9nu/6Rm
x3r755odsbFidOO7iK+U63kmP8U/1+yx1Qwjcy4iedOo4+gDLlGPHp1lP5V3v/6vbucfo2OJkIda
r1pDgEMIpjcdkmulCyu7ih1PEtVO9RBGF5hpiBRlfiiK69420u1Mdc52o293NAXvrMzL6yTtjrgT
q5MdoMj3csxVhdEuWYop0/2xIt2QTIaedKoCgY4HyqAj/ucFDjdPICosyI3MaJFy5+cgN/Pzrz9Z
BQ29rRALFZ0+FUu5FA6hfP31p3jqYP1V884e6/4EQqm4Hs3JOGC0eYmtobmJfMKxq0YdCayrryqo
fo9ZS+FgKCw9ecpkZR6jYIfT/+XXB5OKpEJ36MEp8p+YKMhdPrnpLs3lcDUQv30Vmu6ZQE+9zq0w
v7Z7zQBUarEdUyM7yzxf6BQ2ezsZcmR7Tf9QyxZpmVc9/Prbr/8T48k0kDuFqYuENzODPWPCYpM3
RXqfDx2oz6SWGAFhsjSzQ1KGO/pXOgvQ4Tgqea6K8QXFD6GLEl3LrHkedZ56UVnEEH4ai5tJqQap
TkhtNuQfWtXZFVNpsf/1p9waxJ5Ns5Z9emiDSj6rSDzAS1Nnbw6M+6kmGlmHqJTZS1/LedAnLVli
SVuXz0EuzB2xhN3u119Z/bGx9q/8avI+AOFs4qpI/nhC/dEs/70f/ef+ExjEn6/lpfWVts+Wj9ZY
eJ5arvV/6j+HyZ1Nh1CJi2KMopukdDt20iXY3podR2IImVwVEqKZb6TXKcEw66KypreIud0qrjsB
rWfYg0pi4TVk3bmTHGMZZprPoP5EQoruvTUV1jM9nbHUF5Qc/ptZt9MZ/f90blrbPPxx8cZouAPM
mTE50s+U1NSefglbLeuukq6HqmC11Ee1MtmN/2/Czmu5TiVKw09EFakJt9LOUdGWfUPZlk2OTX76
+Zp95jjMlM8NBUiWJTY0a/3rD807nCpij6vqECOuf8Ttgjuu5s0cNcawTVDhjk7pX4JqmvnQrGdb
5A1Wkpp7cUdAxTD3q0/pBDZcFeHAiJqMmqquu+1Iki15hxgFtBURTHPwozAa9HtYcK71sfF3hlfL
+0pp2/JJy3eysJvHaZoqaB3dNYrkvpod/dWbRHHQ0SMzHCy5WJyfpg3TEvtbw6OMAqx9TwtG+Vbr
k9/JpZRQUu7q1DK3ycztdjdUnb+yDP8ax84A8NzEX70GQW6ka58QL+X0+AwmPVw37sMsxmCygW+A
Rbp3jquZOD4Lsv2KOLpq77cd/sqeDsO4jFps7/RvrRnn5X1t9u+MdMbVL0v5/3NHufZvNxQ9l26a
NmumYbqstyxjv99QXdUSbDkmwSYvHG/VNCii52H6LJkykceE7aRjZPbHmu4Q4/Dpc5GQ8LScL9Iw
WVdkBWwdx8TJwwytfV6P0XPuMOVIrOijXH7x5asdVCA8/uUBaGV+G71ha01N/m0wGWCVGcH3ECQC
MImEKBlrir9JIsXyHG8kgA/K/q7GiwpDjLGmjcGwBxheJGejxwxlWaooD8/Wb0djEBaHMeiHgEWL
0WrBKroCtSiflj26gvIpHkkOKgaN5l/txS0K/AxIfaWV2kKQp0UyJ7Gvx0Y8x13h7+xUI/NeWrto
zuoH8naQYMPF/Lma5c24AmTQH3u13NkzAy+J6PJYmHgd/f2T4wP686Mz+Ow84TmAYRgC6ryRf10L
es3ru6l1ki19wxhs/JGYLLL95GNa4SgZZcNbYcPiYFgVXMusqY/koFLj1uT5REjo8zbTnm0WT5w4
YQ+J6tDJKvhOfDrl8FzAHbXFt5H4IYahgf+lagkFAs/6PsQjeFhZvnUMOBUb7HGK9fEaLnwkPtSq
EB+ZiAcvneidrfBEuetsL39hRvS1DACChfBzQvhy/2qkdYPz4wQ3RYVGarE0XBgJCJBK0/G2ExYX
sGmr4kxRe0k9C1h3NrLjnFr9ynDD6XMShdcyFjhreAU+H1zzXKQmfRniseWQ5tAm/zTT6Dj56qhH
7WGumXmHBdEs+syLYqWh4A2HoT5pdvy9KAnp7a1IPNekNGXR4F0nx9LXEBF6iNeRkVzIG5db00JC
iHE0eeZmkO7qwhvOTQefr/Fb1H3q0BP5viB57VlLiBnRs/HLvztFHX/Vkgn7JFuHVWOLCIcGIqbW
sk+fUxOXIrcyoq8EpD5oQ1m/Guls7jIn9zZj3M5vNSC3oeCgtJ3SE3LYfD13cXywyR56NYN2l6hn
dTAZvfsC7mYk/FMgoLpUUait7aSUr/2Az45l6u33mHsh7K3wW9/iLF+KZnysnIJk8wb3MDIUhvXf
b1xX1Vs/MVSWHBYdF4hXOKYA7bXUff3LO6xlwGFpEGK3YzLqu6ouW1xs3XgFX8DdLIcyM8XOcbXq
k1+b3V52NdJ5Qjav5EVmh64z/U06pO9WU0drP3abx7gqzYfY2OW+zktLwkEdtVE+ygnZjD/B6p6z
tDg7WuXfh53LhSXhqgZgfXNnh9BYJzpHniXgshqYqJPwhqbGhXum9spYPjoNnjq6rssvyfi94yX8
GZctCiZy7Z0Xd1KBIf741tlNeWgB4sIsH16M0Zar0cJnxImx1I+y8aI7SXTWEEzfWVPwBebQ9DYM
pHgzBG63EYUGSrKo2LVjJzHbh7fhFBjn6GhZ89pZS6jir5qGc/RyWHiiPk5YBK0G17zGVNOPss0f
48lqTsuGzAWwzEp5xapzHYqV//gkTUPB3b9+lL5pOrw4+OE2UmLb/GMJGmcTZ6bejA+DHWbjY1z2
FVCsXp67lqFNZMqrX7j47LnetUP7cmdVWvwOFSDsOvcdG1CSKmtizYjT4DKpklUYNQ37iJa3sdYE
WMjHRr20dcPKWdv0hzqTZ9zQX6Bzuhc4M+UJZayz6hNC/UwWZLkRNeSO0JqDh7iN70Nbj54rr0I9
lfUAORqs5/uJNe6UV016ahhln6KxjvdtELC8R86htsGRP9nLd08WxjF97VersGxG8GuKXlZklGhR
DqdLioK0Kf44/UzocZWu23rftKkvN04gyLHFhvrYlQT7zKzNn0Tgtpd4yCRyIAMnkqQnZhkTlWMb
NA88rgbekdJrzVe3NTE9p7ygNJf2cbR7CGLqWoaNQBs7O/FG1o28Lhvv8+3S8zPn9awnG6pDElbK
PNumrSZ3DMecV/qJy9wbLvjVyBrGMDR3JkDEsvKbk8tc5a7rSNfbU0OfaM6b+6xzoKIXuMA3aiXz
3ZS6pkMfe+fqhDqFAMdB4eukhLHx1MYY0UD0hrJXt8kSh8CgjHe0jhvP86s1JM2D1XnPLXYCw91A
9Xeug5oIlBqhyjYbA28FHV2ZdJuZtln+Eyc9Lj/ZHQwXd7R4W3P6wdTwXaQ+Piaw8gmxF2i/mcje
So9sxK1Dc0vylXxMGNKcki7AZ+nWUdkpmKNmEZkzd4rDhLwH31clM3Bpc9Bl1U20zoI5OC6baaop
SSr/n0MRj4ibmXXgBgfmJUej23cQVB5JqWkel3NZTc5I27qf2yEK9sZo2NfANZqDmOYXSx0RWY3+
VO2hfpDrVPTRajkMSMvkKcBMAubeQKrUv5d+rnsVa19vGy/j/uWBe+gSga9Zi9puI4oK3kUcDqtb
z+VAl3WqHD9I1YLpMuxhmrfVlhdteUksM9+T2vuSlGuiTIqTNUz6CQNx/TQ7mXEK6bzoEmrnOEbI
j0eangeIY8Yl70FMDZ+l9/ZYyJZnipAwCcl1VWnz/u8vCN4Bfy4r4AGIewTDNlM4hv9Hx14z9UNZ
FtXHPDJIVDKH9qjlhpkfcYdAjtIYDSHvQM962XAJoN52TnHA2MZ4dSj9h+YbpUL7I8QrkpHgCoto
dVcG1kMbSudpMLDyaIc6/9Zj29nZeFGcGtUNd/i6v2JoPVTWaxiFH4TdimOUGsSRVWbJaDMNTxQr
KmbFlxe9K/07YkNNUNlYx5tG6y385nABYyEoNZzRqcfKiz0X9Sk1p3VYUl/7QRkdGJLoH2OKDksk
zidTYkgRIpciuUuZZ6XulSy6R6eEU5FHg/0kJfnWVWLsJk8HEEcb+lwTax31HRwrCQ+LdL1dhrfy
msajP1IfeGee+gHfBagylW35O8bv4dEcwZ5l1rPSaME5Iex5f7un4mLYkzhVXNx6aKAWDF8X9IBY
j/KynM+c/sfthRe7JDva5OMacXRe9oKgSHc3+MAaAP8srw1XyPz9z3Ep1640HUjnzg9I+EHlHath
+ueBaWLnESgfEiMlLBIerPEjhpYPy16i9sqgeqNJhHugy32EPP4hN2Tx4DMUu5jMbrC9ISJziLEq
ZJ2JmJHgX9CwRFFAYhDs5cYJQjzKN6a6ybp1Bzs9zxWc0NTBYDivSQH341TcxyEJzHOk8wX6BfAG
YT+n+qBtxknxqtG0P2P0KtZ4D2P9RIgN2t+EMteZ+Dvn7khSbtDu5yANV4gv5HUw9GKnaegq7CiF
MAk7sbr3hqB8ckM+EPgM46m2+D1R5/XnxAw2Jnj8tzxJoZNl0WcmWiTU13bHf5T/wKi1weExNvJj
U4AdoRNyNsPIIurmeIxtve4lJqfkVAwBHEMgfUTiTsh7cGxaBz84sBroSIIpNAMuu8jag2sSXqs+
2+UDjkNBZkpARmnmBtbFqSv7Mmp6zadb3C2nDKhlRHi3zmr5aUkPxbSufSrQpo63RmVKbHoDe9+z
mhwi/FFue8g4NKhCFgK/vnkE4uWBSHR8bVW9hn8Bmee5vZ+FM5B4041np48+BRMCi8jtHpqhgac8
J0is1XVYDhft9BTulyY9Fi0dszWwOE95BUVqeHH75jkcw2mHxExGj9ROn3rBDR1DGSXCN3ymZKue
muxjEXjPMZ4l33rK4TvMospnCVdMGsGBwbF8gETsk6BR+ftbzRBo0zsEqX/e/1aUaCcBVFK8p2Mu
H+2e8ODWq+NVXrs8MEhZ90OUfsAv+kMq5SbV3Pa1e864XQlchPneWYOxLtShyPs3LxvGC16/xgoI
U99XYVJ+6OHiLEVgoyrB5XZNSlz9fCQ0d54R0S/5sHTv+UFyHfoz35NTdMSJPLpLuRU4qxtMMzhG
jBsLV3zZmIGzz/E3g3SaGrSuUbqBVR6gmM2tU6dwFdQRu2UBrMq6O9wWs8CooDIICLZaogss20Ln
eVDTwbo0HwVMJLQoTb2DHpdukqn3jnlQtSc9dsnwtgRCPlcHIpRj84LCWtxrgxw2nhnAmpAl5bZj
kUWi1t9eHba1MNaZ6Fa+BuRGxN6awsY++pOINkEzGFsIoCEinipeRUYznTSK64uoxCXSZLXCR5N3
+jylOjNaCReu6xhhsUCe0wjsJK6j6ORTSz0YjOpvPRaxWCeth+lMgtKXIheflx0NF/hC761HI9f5
+1SF4xjNaq6T8YClKtEGaUZYTxgnqDV7x3yNgRlOhXLvJgALNRhKvFeYmDJzoUUiX0wSVMfkFt1l
y86/X8KHS2TYaOVd91IzJlxHkvknhk7hx9IgoYc/BegsyQ7g1hpphpa3LiNreiv6eiMqLN1gQB5i
VeXmY+scJxJw7YdW8+iGmRxFU1ReeC9WK+Y7uPqoewWvq3xdJ94pgGGRRLWOW6PELSI1hkuPzRyR
PpA3wyTagnzRlw5QZeVg1V8Tr/Aurap2qmQQDxhUAqnakP2dfJuqxSMz+dXu2p61zUwgeXM1n+oF
2+qm0Nwots9zp/JKYMIYN1hlVFmPhNMEWzH74l4YIl/l6g2zbGz/eLsFkXWgroJ4kqi/YFlmgTDk
tUutitzI8bUxa4zAE/+6bLCxYVCHu8wv5zCjwoOgoKHZan3xgUeRrOxMxGtdXajlauVVAJ/151cq
/qALxQP2GmV+1jQt2RbAQP/sxfrDnITOwRbacJ6cMjyXwUZkXDGSB1IcoiksbURXB8MPrdcW/5/b
YSd8cstnYWyMMe+udf/Bn8X4EBBz9bDsWRG3iTPUCl6Tr8Am9tPMev1E8Fyq6P73s2gGNTAmwXgI
sVKdg+YQ4FpyWb43zbJhgyJpg+y+hpzDC9/xoscK1c0zVJH++PN85Ce/nEfrW4GSo+1KmvHZSYi1
D7Q63Sy/v60O/SlNN6ZorddAx0m1HZhgqs+5NcrPyfflvzJzizAt9LxbkGF1NqsMopB7zcKfztfX
6djUB5tp799rxmXK9Esr6hLPZ9KJOkCYnmsw5PF/RxWKvjWqriX5uAzrYKtPLaaNXuKdy1Ej42bZ
y1nuA6nNR9Dr4sGG0nNgJv60HOW47OwySP7oLmhGktp32eMjiQQbzR+dY2LpF1/gw303G1/qRGXJ
mNP0xPiYDKfAaHDaEF8Tfuq7nsLRApLCjyj0V2Mo6/fO735YRis+GkH6VTLNSIupf7TSUNvQJI3H
noCpY+D2/gar9/HRDFnC9KRy3kQYfVCLyJpbLGjwntfHY4Y/zKqxsJKbmK4/t2mvYh2nzySOoAvW
DOM4D8zkAbue6D1inAM8wCscjj9SD0AsbxMUNOq1vLyMl3MAKD9YGXVW2gi3XNaTySqj59BABXrD
p4s0imjJLWtbpDY4htrT7Ca+7f08d9sLAXXrqiXYVHTTJsWXGez4W0LA75uYx3K3nJZmeAJp9J1D
iH0FK3kGPKLpW/KMsvOkWf/sLeemDFcWP8YpNRMPfgJOJq0uf2kC2OWwTbCIUYeSPBZ8c1HsGz5m
cW3YfyjiCTW8UWJxq/a0wdE+/bKXjh/c9lOsJmSh2lhqYNcit8Rqq3DXy7nMK/9rkgPx8FfoRN2v
ro7NoKC79kzLchiA/oqC6Q3GOa4XDhs/tuNdbkDycyDCzSmOrY01ohrgPUf8bfWa6nI65qrWoN/J
YGWP5QqWiDwOtQl6oPaq2WzuuZLu/fIFD1m5D3V4WjEao7PtZf41T+PmrXrJbRtGzUhDqSMU2zLI
1M6Fj3SHK2R8GhpnV2fNcMdEPwBLGmAUInl8CsiRWpe2D02uN6l1O+sAB/ifveUcMxfrkKhz4ajM
i5SzmVPX8aX0arFqaqKDp7z9OIg0+Ky59WnfjUGqsOJ0BVt0OI9dPpGZa8IgnJ38G1Su376s922+
RswJdQspyY4STu4TaDsXPql63Vbz8JIZyDyNosYmoLS2URs/aHY2fepcsR1n3/7iJNCHPPz1nnI9
7TcSVtKOWmhtWJp80lI4NUUeyc1yuGwqw9/KZPqn6U2RIJ4Efmz4kOGwMFerJMRToMqTHpNuMoJt
9+utycA6aILYbuMrnnzGVgWf75iSw0q+YXc2fCep8HtXpPnHcUSc1AAlPVRpIkgEJa9uMKWOAgdF
3QLhzkaL/Y7fV48FCjEQJwuOoe1egeN+9NkwvTUyCzfcXndxPHh7rFv7/WRSyBYDETGaLdkzY4hn
AlaLV7bi2VHulmEaf9UxG76L5th/GB273zmwNvAm8c9LjQAmzJOguhnPK7WDOr8cLefLal/MLpl3
CEpxbgbLOeIB/BKqhbKs8/ZK/jR5Dkmyc3tc1ZbfU2foiK+A7q41OI27IKsfl3mraVcopT3Szm7j
V6Jo0AEX26Yjc6CvQWfW2Ar0O/ApPLTVb5X4cli3GoIx/CLzC3XhuM8Ic0aRQ1JlDoUvhOCT6i+N
H+CtgBP0ehgIeGHk05yWDcHFzUngyXz/93eQojr//goyDIzJPAs01LBs1JO/P9I03qVh9Nq4Qb2h
7fLASw957j8XkxyOqgn2NEnITO68Y3fy1SBm5HUItZxR7DAdpFwvC65h4CnQm9F1WYMzWf+Y50GF
9TjFY2M70XNQBfmjh2efo5AAS8NPpEucC3N3YqMwHt4UQgKIm4P5UNrT+ADbznxwfV8+tPoxWLpi
lamAXg2LaMtW/bGqbqmUj8EoeMMQBl9eSK0uHtz3ynYQGi/76I02f79enpot/ooeMwgweWnDHYEi
QqTfH7PHBv8uPXCCkmRdhZ6WXjjfgM5Un7VD2SGeLZm1nMMKKTxZ9e259OL/3SuHZlu+/vz6z73l
O8NRkMWRmTRTSIG0yEPExbC76rLgHHRjDyyJ18gCh2SB8WZgxb8SWtycZBgfDfWAVDbDPi0gM8RI
eg2EFzs2E9kHyQ76U69D67SQ/hCCAQg9Jp3HJEIbdmlu5atJAcVLt2yEnrd1cmbse2EBbyKFHd9y
4u00I0s/tH1nE4tgfBkLnu6iBrlhFfP2GLZEJJKDCxcEht6bDGHO8Mfeljo/TZMeP4g629kYPqxv
BXY0Y+qyfLlU5tqmGV6x0XFXAwronVZhIzqLCsdw/HmOA0DWWoo4/mrXW9ngN6vZxfTK9Gtf0M29
/f1T/oMyz7jHtR2mBNDvdZgLliLn//qiy/MscDRfn7elJ11cuMndJjAq/xbG3ZO03eZQ9LZCNkf3
rPLwNnWb1ICn5vzk+PReDginXyTanuByGr8FoHAH/E/QPJi4apHkYnrhUw2Z6BkuzaDGfMusrxmz
VxebVGp7NRcMDwq5eKwb3b1GlvsDhbT7BKHlpXCkOBRhT/iUN9GdBhwR7rz/Y4/hvb4vVIKn7TXR
/VIFy9pAJ+kU1jZP88syJxZJEDN1Ker10u44tbB2On33XXmsXae4BqKXh79fYcv5feFRl1gVEUKw
5iBLgIz1+yVuar2qIpm4yPtJRRp1H/f7OPQ+mAr27bMK7p2yMoAAUl5ia0uUwXjXwU4gjc/sjDvd
G6v98sprszwhrAsn3Nd00LWddDXvZS61NeAkLxu4R/tiAAAlqOZeKpzUjgJzOw2Zuyq9DgK4oPlh
NGHGusBVXnGZmyLdwN7BHNrthLtClLAz9arjnUjjHkokTkHMgH4sKgsOCWiepfqLkWUDXAw7sk5H
r9xD5VktqHzyLz7/E6mXnlNjplzp68HBIdMPHfQZXjJBKAqH9PTLLl32ikc1QjHPOzUMmRSEAsuo
pT52CcFbAEvZpRdw8vJtrIiOBzj0T75f0r1j3rMaCFN6lB3cq2WVQCj+HY2aeEr6UR7isZzWKcZ1
OB+0jo0nNbFb/RjMmyjNbUyeE+t1OURiiDmGQVQBq16NCrEvHrpsUqYlnU8uL/1JIKr01Ps571h4
UdmWiNP5GjjZ04LPZJgdXSu/eApdHCizkUw0RFvNkcav4TfI/E9BzMKHFmQVjnZ3Nuo8vUelEZxh
R/sPwBWUworkRhmEZ0XSbv/44kID+fmvhjBkkDk7hA40HyjbggtuoskxHPQGJ6LE3JWEiR1/3RPF
6vbquv0NJHMR7RHHxolfh6FR3PPqaczSWhtaiDW70WXKeq93xEnDBmRr1mW0tyHwPs+wWv3bq0mv
n5e6qBqSL1i5wuGADURUCbYgTeHX19sHWXbMtsdoGrH+ySS2KR5+/Y6UW8Dlf/ZKPdtHotijoJZb
ESbjeTADubXU3qjOSWs44XbVg1pwOxYeytt5rMejHIHymVJewtQHOYms6qmsJ/YQfdwwN6K2/aNm
u1N3hyxCPyWeQFAQAluE4mXqZ/0pD5jTWTjWHxENppch9RqMPCp3m1ezvz1FqT98rr3aXBMByYs/
+V8M0HU+qxaXgjBGI1T4F1nOH8xIN18Z7cwb3xPXvDK7R6ZiuwVRK387QtLZPTapu0NTiGHxEL5C
PJTHOPBwaVXvJQnyea/hQOtjxVAgibhHoU80njqeavMLXJD8ebQCOtbS/qEH2iYC6VTc+/IYkGVE
4jf4T1EP8z4NjHZ9+9AaOCb3sBOMk1SbZozrTQFZ+G45R+Rbgnst8oe8nV97TByeiZ9LTlH0ozOJ
nVyWk0bU0+ZWnegR3l0NMptET+fPxKBta6OWH2Dl2fvlfGvis9npGtl/atgAL3SVN6F5WY7CDrLj
4KOBL3g0CDvyknMBw8UVc2dekR8Igh3ub3UmuWsbei2ihCryfzYZDu6HpBvvO9mTdKogHnNm5Bri
D3DjkXAHjYepVWIJwhMPMMqntxwpcFwN/W6wXW5vM6/Qumjhsz6mAQkzXrJZLtzouy83thJQ5IzY
l2TAQpc1YgT8o6ayuJYtFm9eLXViKFgcls1IgMnGhyUmHWc6QR0Bd1N3ww1wwrEfzkx3FWqWuBBS
MK/z1n1j4rERdNWWFE0MatVF6hWoB13gWo+FPPWDH0LWQjzmT2b+kOidfS8xXdhkav6yVINcLYxL
KpxbGPC89qX4zGzRfW8zjZcBVht4hI7LHxxxwffLu1IQ9XRnGaW/9zxWHD3GaTWf8eiiRplfwxqL
v0QNMnLv+eewXdcNUsvtXiDyrbCC64Cg+JWW32HZqFyQv79NYSb/UZZSp+hw4vDL0BnFgUj8/jbV
mxJfcsdqDlox87I0qdFkkNjHwC/nczwQldwUeFjR/sWnsCaajPbyHzjTy61w30wFXm0wCaTxuKzV
MGOzS1p1X5ejHmfWi+YNX4skeEFLUn6isJj7GPsSdmBEkYPYuR9RNVcPoZdFx7gK57VeYGMZWmQY
OcDL5Eh6z7ja1pCZoBVBOATUCfVDraBhwLui0MxN2w/whQgr2ce8vddunzzh5eOedIvcIoVJwrYC
3JFSED5hVNeJ7FybUoMhpCn2ozGK57aFRYnrC25sleUeRiGmTY7lKrP68tHAavWF0li51of63jaT
4gXkLyV+xWofmRmjCeirfpvQ2t+lBma89ACIxZxSXvLW01+Mcl4J+0tgOfpTG/TWq479jAlf7Yle
GGeLDhBmGbGbffTN8pjz6BQtqCrd5jnXRnPTNF18rDyCqZzZNk69CJxDQR24sKXlZFlnDJV4avLo
HCzEShsrrk08JCXhWUJeGwwe6MwARxNMY4phDE6J6TRo7/B/1EqpHUwbOy5C5XgM1GMH9IJjh81w
N8YrECFLC8O2i8oz+V+Yz/s+T7xImR4NVnTORNhsojg1N502a3Tw/sbFWG1vIrnAGdDFdNXMI+3Y
9V1w1ByyScjLw3ZbXQVaaGK3FT35tqePmO0u4LWflBjo1H6zzW2/uBvadDo3ufeZPNiGlKwMIM3B
P+l8O/bb4pibgEbq1LKBXKa+ZTxrVWOfhAKvm3jckr3N8pZPP9TDenTnUn90xhRSNB8LLgtiUzoU
49DkCHeKLEptnZn66Imvt+o9j318LCW8W3orhrrhdAdQoX0PKnxAvdoG18LUKIU5sncMg0Gs0X5w
8YB81ypv43YNRprkTlQd8yeET9AwTKf/HpjeEykM9Re0eszXAf0+NpoGS193sl1KLumUJvERX5X4
uOyZMC2JMFD+2dAZfrIbvNINVX48PWaNUwg6AOeTiJ15F6VTZa2iTtjbEEw5PxbCJKgZe8X7scQl
tYcYOtyFhhgJUWzDbZ+72U6SJbm6DazUod2jAe6LObzEwv5kYyX3XHY49Q3o0Wnk8mGN0iFcj+Wg
n+MuwfgLr/9lYxaBsa70GPaNyF+XofLUHir6lq8u1laBlRyF+nHV1CZMJrvh7saoBSL67GYOCWVK
d6CrAVNV5J8gjLenrrZAbpvWXhl9t+uE1TzUmAeLqpreJIDNxvHni4495gOhjsRBaz5rDPEt7aQs
aEkQ7Hu3fqUph1iRkO7duUlNX0Qqm0ARFg45SJ2eV9uRRfs+qfBH0ZpQHshYtT/mstuXQZg8D01G
SKrfRN3eM8t92GbJIWmbl2VuYzjXPqIpXagAyybXok9NzFhoSNHr5X2w0ttWf1z2wg66dae17iVy
2ifbsYar0RTMH7z+aSixSp2ozI95r2dYxqU+8bWoHHNMNNf8z9FL5Zozn6dJvbOQazTGDydJMjNC
z+xr3LDiOfMkrn1p75gzpk+GE9KQTAz0K1WrtwOP/3I44MG1ur3nw2musNWJonOspwzis5nckgJt
cCgT8zgAUu7gkGUnrxv2he9bh4ViUxXafLroim1juA7C4IVhZobZvGpUJ+WUPblD7VTfpBluTipC
h3XdYcJH1GEGfwyi8HumGNa6JDPMWzhLjLrVpczMlVhgdG7aLoNLnwb1y1KAVHBLt6NAfIp8Qhw9
OXy2PYLai/K9SrsQKzxSEyEs2ruEtQdDRaQnVjtknxibR/eE0fcYHvfz3cLOWzaRg721ikS/dzoS
QLoy069tgmmzRbQwtuN68YaZIUMDWhoaI9BNx8kOYVh/gmvc7iPN+zooZgzOkOVlmfJ2wAZ8vyk3
SQB6J8LC3yY5LlJAEu1Gzd1o5Kb0+PcXvVBd8a/wE4RF37Jcn1mR7um8639/zzNv9wy03vJgmdYx
jaCKtk5kvi57HtjpBW5/svJY/V/aWoA1ZFqztYzIecnaaEJNHE9o/TisE1bZaYB/QUCdQ7+MCybJ
q+fln7rJ2N6XqdGaEInVBKccw2SL8/FhKHrrre6mh4UMsBAE7GU5rptsO/hlDrsFF7Hes16r0Bix
nEE1MIQkVvCOYbGcY3FNhsZ4aDQMn/yoMj5hb9ysYj0yN7eZTeDV/cfBIBa4tJx3za0QQtexfLbK
YvoPJcFC2/39cgrIytjeQHOybfPPsmmIRIRcYioPVWQ9JNFEjIYw8KZpkHOGtZVcyxlHexdL/zt8
KeVOKnLDsrHUuxg+MglLYZ9g1N1dNEHG2rIZFnIIfc8WeaOzbwZbkHHhaJuk66eDk9tPkK3mS4NY
6UYWidy82XcwD+xdjUfgA740aF5mcq4a9Uj/PFwItXKW5X/gwMtf+vNKMNpxcLqzdO4rWxdAq3+Y
RLgQ4+uwor/QHVYe26w+plUgv9La33bUGX3A132o6/Hy79ebWH4cG2xwEpf5P7mgxD07qni/MSOr
gFCjxJLYCWXD9xuBzcheTehRr1M0foAc4fRPxjS+LINYjFZYZIS0t39/bP4vyu3g+el5po6gThdi
4QT/St/mJkoh04lt2bom7lxddw7llEFknHGpXy/CDjwZMDUY0/ksJeBDQCtzj8XZmCRkSGjWeZmj
RG35bk/RtHMqB9OpW4dEp30qVEOthbTWy14xdfUTVAOCDtVeobdfbk+S23R0V2Yh0KyoRsJKvkdm
Pq50kPRHK5sOrYF1QSYwBweFIhsQ3yar6AN4c672UJrW6xxV8ZucQh89mG3RNprxW6zMjbMUSd7f
L5ynJnq/3RYuZEbPwT6E8bRpGn/A3TB09SGBVLmNDUmQVDGNJ9dxx9tegZHgYRL26uepysTYgqCU
HDc95UcUIa5eAOvZDn9knuVcneB9IcaJzgp3g4nxznJIGFK/b+z+i4Np6DkoQucMD9SfAFjVZjk7
e0WzNUNsqYfWRT/8HvhOel3UiokagwrnUYsrsZdh1R4mx7f0+2U3J/g9w6HAWFm6ecpmSDMlfvND
NvskRzDkmRDGv0TYemGyVPSH2i+0iw8X7L5Dd4+k0sYcPPHfMeZ4d83avSu6ZF5lngHrtNHHrSyy
J+By55iqDTJ0LHV5+Q33YNjwCdNsIjlbGL/0rV7jj7dzevsQQZf/UlRIu8vBi96It5b3LeqAZ4T+
1ZpM7PAal629zesY30YYjId5Kv3/eESWN8cfn7RrMsyyBWwE2/9ztpvkfigg/sKOMztta6qCRfSk
VNn6AM5hONNxKYUYFzUrnB3dG3FQm5U1JfOsddla1UMlXxbSVp134/4fBvMo3E3TMQXrx5m/gVog
0Nxjh45+M4W6/lohH5/UXLBNrR9JA22XSJHh6pcWDOF4kh+yGBE9AdLTu26G9/DkJHzBMDyY+2Wl
WdjeyyYZnLdiRtyYJ2CmdefWq8Fzpgtl6HRx8bky70pdP2Nyzm1bTv9D2Hk1t3F0W/QXTdXk8Ioc
CSaREl+mlDw59uRff1c3fD/bcpX1ggJAWrIGmO7T5+y9dnalJl8FE2iEDUCLEeYyjAhD99gUeyvo
13mJNrVYviM2Df4wsvFxNq3ia2USA5SgwnmrYFhsyqwen2zHLnZWCujCaqPg4GVExP73nej+esL3
PYzFLF0eRhSb88YvIwniwbyaBaU8ueFYXerGScg6TLCed+LRVH3Ie8+ymgyP5DwqPQ568kDXF8fQ
sy5lHjXbWc3l+pw1iDQWfTOLiChl7EozhiNS6EXlbElKJAlXDuqmzOJXYgbPkwRlml0zwZYxjOPQ
TjMufo7j6mUnX8ZSO6RrKDN14HabuJ2TZ/UsMorkGUOZWFN4PNZ1RFtYNt58Y8oe9SXeQvqat/dO
UtsPNn23WlxGAtAeKrfi78lwAtXTjNFtET9CSwteck8mUjXw5mh0kxjrufams01EIBUSuU66kl3G
L/zz5t85gSz71w8iwOENzwkruOvqTqBmR3/bS/qmtQqUDdZJqwybOW1Zbuz5kyfqdDco8Znh/pFL
HYNygdg5yl9iZs/xbJUfs4EEABk1Acpc33oR6VMVk0w9Pzves6dUkmgjDouA1z6UwUJvwrgus/2H
JxqKXP7x2LldbHGOFYhtS5rOZ4DVrjAOOZkYn8OhT3dkaYNYabO3UvjVVrVvwAaBlaGy2KLMZSYd
m4h33BD0BnpFVG/NOk7d7ro0tKlIvvg+8SQNwkA9YfHv6zj8YjD0WyeOybLWpxF0YmlFyEZvWAeA
KnapDVSVRpo4p4gWNmTfTfvQyfHtmYaxp/tZrS0f9U8vLctagHVKRP4rF5MYTV3QEk0Coi2Mfngd
4uah07FWz66v3YSfN3uYjDf1lcxsc1doFdV7lPaog0YsNOlS3oSBTVX6CCdrKi+25aHLk7oHk8bn
aqRtf1ZHMIjKOFRkQvPdPEJGeLFNfZizcWd6L5Xdauvo1Bp2u5+MgdmnX9DvAeRVf1lCD5xMJuG7
OoQr9SzKoH1XnokPwgpkD5bcFZdE+Meu8R9cp0jfMeFfkgnIaQMVopqNT1BWs48pImyVs31AillN
kditlBTK8qKL7VaQx5NkujCB1E9Z1BsM6pb2EQxPthGaEO+mJX6QqcRQmey0wxjtW8SdKSvkPmi1
GpmrHVBy7zEQee8YDSWq+q9f4dan11GDD7l7SbSFofm4wEiuBB/t/cjJeFXVas3UfW1F0L56sfOO
HDp9SboRoHMy6w9jOGSPWEpbULsAwP2KWbvDpPIA54N+tezOFkkfHwhZ5NAudVltmOlAPEb36JSJ
WBd27xIBwL5tgl9eOMQBHZTKHydqhm1OsoYS8htt4FxkJAEdNCaBUhxKVMWaAKGBFmf0c07ax9Yb
rHdTggwNbJ0bt02s90LTCV9CVE68SHoXGCiVwZBoBM5pS35spEuroqeySjoSG9WiNEBUBwI82fc1
qqjs4sYyfxhkj4Kkmq1IAYDibLTIGphPgaE5z46eR8+a3oKst/J1i2LvqDQnnlFPEIzD1yb2tDMI
WY1jju99TCVBjsNxKNP+Wa0D5SD5n+3irthGfhg4z8XGaFCr3OfkTKhhQWPY3Tn0JziLYe0NzbG4
pTkDWqRru9n2UFZLERhmjf6QWp5PulXcXIhdaw5c++YSG3W89RJnp1SvEUluK69x211nyahRdrvg
MBoY5GedTEZ6W2jOGOGh9AjYFbdtPGB+MrHqrARR9sEslTd6pFG7x4txmHoNlGjq/nCkbXAgTmsV
c9K5qusU/6RZahyI1XS4GnwtKN4g4JeWtQ46WK/uOH3kTrOc4safdxw3g1cL4UlielRygqF0OkEP
bma8zLBsunOsV/E6jgKLSY9r7ktZUdAHGdZNILD2lNXPu+vQTdyrfFWbuPbHebDAyWSX0su9H3Gf
vdpi0N4Qe9xGYtfAHhnm/WM16gyJMUGdV72qo1fB9yGY8HxoRmHulOxEKavVQz5N76Kx7EtWeRx+
7LS86kM9bkzsGWR08g1dBi06qMswzOJbI0z7ViOIKia/OyoRL55AHH4t1zh2/O9+UIUHupHZbw66
jhqn/1Xe+fL8wwjNYdIObpAc51+ke53V1GJp6+WE/PvHDO/tDJJ1IUmQ5jvYaiIKMutz6BvhVknD
K4t4td7H0TCRrXPxlBqEXmV8UgLjiQSj85Ab1ywwsq9tgYdG+kEMiyl1Zt/u+6DtgixyRUqB8T91
tHrW9eWbhdooVv3LQBr81MDHkgdHXHAV+DcCDgxfCwk9TPtrRef6dY678zB79ZeZ0/nOM6yROM1p
Z85LQO5KLM5+Ojhvy1yudcZ1X8LWkFTDJCK8c0TwPvawM0WCdVzN8OAys3QjizMdSLWUqx36mJyH
grzUqAD8GgDjvvnhcKoMMKs6mK/nv55Jn5bfes0JPXt4zuSAvwjZmVfqdelyv8ne7AL2CAzD4yIf
mjGvcOFjQlMv3Xxmfs7mA1TdfK6dBs1aapICECXeXowls3uORx8UaOTj1A8pqWJXNeCI/KTbTloc
7USTFy8NRmr5x2e+/bX09eCo/sawsuGi+fab6n8xOD0NUWDg48qTjetXy4GlAdR9HlbHDrINWdjs
cZA6lv0SlfG27Fsfae+SPqgfMLKqySKQSqwK+QXgNX67CmbroOQBSUaXKdIEHpGIKfsi+EJUUrQp
0Qkr3JmHySBzKx1TThZy2qczVUUIzstYuA9NnlroPTnbtgj613TjABhw9nmqRPaI4MF9jCZO0pZ3
VfY0VbUwpAEWQyIYWF1gc8Xi4LyQ5Qzwu5T4BLSSUkROKEFXZqAhYnS5Vp3vc6nq5e1l9mkvDjX2
KIyiB7sey6e8gM1RtNrwXXL7C5cauR9uTagzVU581K1e+myldk3WFvNtYirgaem9tjXn3n4Infnd
hZ99VCIR9SCcKQI2jI82SobqqDaYxpuZcpkG36j0WS+1gfM0zfUFgse58tzvTdyLZ6sFgGWHs7PO
U5w6+YA63JZqFtqalwQTNq1boCGhTUxix1Tpkc6rDHYmb6UnyOtxbpv5kROk2Dfdturr+UPM83TS
A2fatIw0yS9xf/gaEZmR5dovOs5ZVEla+U4DvN0Lp9LWerd0zHFKxn4bJSPq7LHaExcVrwWNuYtT
m/YbFIFV5Y3f0FRmVzvF1XHfwYHLLFuUS0hK5tg8qn1X053+eC8vYgSlsiZKwK17+ZwTrhU/xZ2M
hJlq56mS6k9Ps9A4g2D2M9d+dQqNjB0+0IZJ2wab5f7+J92dFjVL88qUjhZV5KnCrzX1fkPcVXlo
FjLY0iI83328YTmI4/1/0zBBFZpquxWdTmLdWLQ7Ibe6aWB8a9lhTfgHxo5o8Nh7A9LTZNe7qTVn
FziMJ9VEZUkLd+fJl1LDsEQiuM5VHJ/DPJtR3kBnKTmZaGJsthUxizIbATaY8LmBSItAixr+5NQy
y8qb982Ayf5QMCTtbXerhTNAywnQz0Q2ed1081ZVQLNou63ZkWeTnFTzKmSquGHrYt5KrbTJI3hQ
Cxi1/aCMpEMCW4jz91ldRFT+nxIxk4E665D1RS2e1FDDRLALRq8D1W0uH+ovaqSdJKq6nUtn5QmD
9+u4eNVNnf3KLHnVmuVLMekYuWRhpkq0so7Xd0MzOsKDLdd0dTo34lsoLGbwtslsQNr9KFvL5z4+
mb4g0Thr/X1a1gwc6axsWwcc0dxU+ANnEndUoXm3FE586GQY0BadaWLvKDnqU57X4d7AObd2XYNF
NwlmiJp9gDdbWatpcPWcIVHLjHVRnPxhppePi5dScTCuRu2BFvT6pzAGu6e+rXNnBNfRaHajnr5i
DU2u6u41Sx3dHPBPteKp/wmvtFJs5wHqlSB9KgwS/Ei91XfZnA/n3CsxV3W9vhvaujgkccjXKh/G
rdmO1bYTwXgRZm9DxdRwzkykzeKhsHgwXyvRB9+q2X2F8q+9lE4anZYoCo+Vr58il06zCdN3zRki
O+bGEANrXZJ1Dpzm3ZiWaTuNrBnCmL7eZ4htzhfH+pOycGcrhKk8QzcPxeIjjp7TTyZV3jfMiCA2
0EV4kCRXQrPJBTLaaK90ML7aPwcOedv7KCcK8n0N9GkTTzOnpRqM/HbS/WZTFbp+bpzsD6XvdJOW
01ztz4/Z+DOwa+2biV9o7betdeu6zSC7eWkbybsHFVRZt+c7F6HE4U+Hw72oDa5adE6cfN5yNCAH
o+gKAV7A2y5T/OdgvPKrqX1WBUpgRdxMLWZoKDJbP8na18avnAPdlWbVh9abQI1ux1Nxq/PhgF+a
VBR5p3uXMRj8CzXFdApG/TTjuSZpPN9B/DGupJ+4+zYnRTWmOVnrnwDFL58tjDtriLfvGsdJZlw4
Ib1xarcz/6AxANXf2p23acZhq/TiblxVZ7Mlma9tKsRzDuodYptJeMcudyq4q9b0H9r9Mth0FuTN
qTPHxe0rylNn+4wPY0Kf/ru7BGfsH41eWR863ASuC9rJMaTy9Z+DJQJUK3Zc2z8NwkE+NbPYJdIy
XLjDC7uyOPWlVazbGpkZaRnWQber4aVpSepDRoGUoe9e/XoEZJW88fXrbqhPXmxaG06hP4e1Yb7m
IeIHXZt69AlxeqtDn8ZPNX4lq7dssvFH2iMsnJbGQjdPSgSHzdd8cJKr+gIJeXTE7vCtKv3oopdL
txvsFKGbPPNUU9hsvSAtzq5PIwOZbpNN4dpFdL8ilNkCx44FtCUzZxtCfdupl05jlOt2CV7VV+te
pJFjWrnlcm3uXzTObzviv+a1KtJQgubSv21COpVUA8zBhsyFDeB6mPOacse/P4vle4tFSwzm7GqQ
2afu5EW7u1wtmP9IchfPvRqlUpV2a9Uby8olvkaxTl8AUvPuT7le60ERloYL+Tei6bpbbMEANRs8
tf5mGPwdfbf0q62jtErFEtOvbdZj0rhf+sxEVSBntxDwjPuDhel8U4dUKX4OKLqbHe9+Nreylz9Z
AMwVMXqQbw5N/cnuIIyREoiN1vKGzTT53OUxAos921wKEiYfdqSD4dtBW8ZiRDml9mGfOCPYYJ8s
rSs+wZciGqh3fZ7K/TNmAE/u3lB16fsUdhx9CUtmCaS9QIf9kzU1MFFzADF1VD+YXeh/SUviekvH
E0+asbQczUMDdEJ6XbjLjG4YCGaASXNRD5U/4zCvzA/13aAL2V/ngQva+u426b3wVs4QAZjv/87O
5/y7MUjYUQDuHTOfxVIkOXh/awzC94tCFBjaKYDItx2z6Ulg6P4un1iheX/ipG3xbvf1V5+w4TI2
Bgyo5nKUvOq1bcT5xSnRzksJdMMyeExj3GiWg/SUWLAH1QGba3qfvRv8vFdArNlbZYtrIyu6zgHo
nCwhU9zp2xf1UQDCBY+etC+tR1UhOUqrrp7fRtyu39r/f5JpwxuuWny0KeYddeWUiUxkyy73CFRR
b6kHtVg3vI9hVVzQMUW/WYsc/1+EHoP1yAObbwEQJ/XwlyE3uhScOJmXn/F07tCz0KOMBCpMSGvK
r46KFsdqlMuluXfqihJ9SXaT1RoXtCzmuYs/qTPeHHvlDpyryyCp1J5iT/johjQsR374BBkxfCqJ
9cV0i2BUvaceIvyBwJOrU6vNC6If15KBw862KaqJta29uOnEt44wM9Vb9eb0dZGvaixiLAOAaQyl
43bM1IcpWEjZanbxOyu5EGqkgDHqoIt69sv9lJjVjv5UzLrH6NRznobA6A9Jjd2tzAV53HN6LqKi
eVimGrd4FGQfmd7xs4HYFHM+/TV2duPZXqVJCrlSCuGyCOKY7sRPg3xFxyTdeCu/NsqjktxhB4Np
5GH59oMTRu/8mC8kmFQN8EVfr78Kxyifu64QGyigeLaZd5ekOT94/E+R5U44DdJZlHE4Za2UZ5kZ
4e+Uz+RPARB/86u4/Szfvv+C/FXbFvYmTa3mhnlzZ2Ah/9p6ol2XeVk94UPQ9h7weqwd/WMztGt1
hYewIKCZM/ZjTKR1OhT9D/lkidN8r+kuOcFDxec8DMteaYZQ+t58t16HZORePavy9rSn+q1b/mGe
tJarA4ZnWKPQvKYJUeFoOrpDW+NEc2zScn0gWgw+zgSlVMZgr1pyY2hJxsU67DdGap1tffm5hA4U
pSr7Y5riozdq30sT3Be5R1hHvQ9QPeXWKnt/5RrBFr30Nq+Lr0uSpdyqG81knFW15psp3CMgSXxw
2Dic6NIW2ndCjMWuJClnV7jxjz7tVnUDvNMgHvDErauxoUF7tRIiY6y9LSb+xDqgSgE11FZoXLzU
brd2m/Gv16PtEPZ7zy5chnMuoUCDfhrh4rEnFdnGi/xVt6tlCmTV5J9GOJEJgwNASUgJh7XmiPRM
lMwgG/20dz1SPLFIGs2+84aHOop2s9QJawt/XzZ+QtlMpnbfkl4pWr4HVN6pb3L+ZEhuswKFxLpe
8iCi2S9E9MzZmgFswWlmmREL1c9hWUS7cREX0WBEmKLKPDrO0WBOeiFRBnhVldpsN4ilfDR/fVZO
J8Z4r67EOMacrjf2iDceUn0c9cPWTctpMyByNgo26X6sjrUQnxtqP9bWheFZsq4zWpKN/WOxaeou
+odtPMYuPRcw7BwQy0vhCdSy8wi0yPuBgZ5vetp3Bz8M1mkrBVok5uZBWrO1aYdyMAhCipCPgOnL
10OV9ChqnNNcNlQmrnk1Su1HaxiPLn/OPPT+TQ/7a164Zy/tyNPL3EtD9BTVBuFqo1Zy/SKUAH13
DjTyro025cRk9XsgQmA0Wp8YTEnVmMiU8Cd/A4xWlzprHP0obEdzuwTFE2RrHQZnaKHxHMwv8CXc
LcncQxOXr4FdMmajljtggCperU72g/r4AsPzXVFylQ9MOcI6wgmsVjsYde/tlDlNZPMD/bHvSTsH
NJ30fFf7i76naBpe0nI8jQl9EavPyE+X+xhduRTnHiWjNxCsTKb6UxxW9VM3dm9BOT7kxhSd6nCJ
ruphAWF4FgtgWD2vH2K5xjPDHfawcLWqeCiHogSDXuz5yUoSdSfroyAg3MyXVcmJ1kO3YohNmHOf
deRd2Ato/2A9cbmIGufO7+nt9nwGLxxhV0SJraaZIDwPkivz+tB9S3s4JjOkSdLqS9YKX39Mko8a
IJFh9ce0uwiv3sf1T9siLDzleHsjpkf4hwhn6gCerNB3UPEHGMV59HnpXRTrVyaW2Hjz5PPY+2Ql
ciLUp5UJdjff+hkRALTIiMmESAdcsWhPRkuMqk9yh0723fLGkBsCoP4O6etbycJz87NnH+zYue9L
MsvscKQsJ2rEL6Nz2NPJC/XHFLn6Wkvd/GyUUqtqXaz8pE94NhZ4zOdyop4a7eJnBNgBwJMd32SO
b2l8WGPXMMVfjWkuI4/I63Ow6mgxGZGTnaFljbr14pnh80AodOwXWICJqjhlwxff8SaA0OErVNRi
S7fnfTZImBIVzI98+DSMZADnvUZkhu+dufv0YxLrIMLkcGNeKjYJnZQMRNSH0HRSkr0MUJcsI3Mt
8uPkamdIbj3hKOTJN3Gyi+K2urqzfcPdGj41MvMq+17tgxlrdYA70bMJauSMQMwCE5ldnz9iGjhG
5AYcc4b4WfDehZW+8u3uO1QOhIFDHjyqfk4TD/vOZx/OhvXYJ4itTVEf/FpvUM5PB9fN4oseeiAB
mC/ST0WX7ReSHJi6JxfJxGHJAso3u8IsNZrlc1HVDicNkraHwggQIEYBMhOUqZUz4hWhcbQjONd6
sNJ8Bj6U2/f31E+Rk4ORs4gwvo5W+grZ9KIFFEaBWzYPnlJTwj+l2BYJgO1EjO9CD2meNcaeQ1H9
5f6fAtrpD4bREPsYOewMeL0e5jbaBiLAstkg2lvkLN+u55Z2nglU0PNRX9ekR/cpA3gU7FuqKP2K
qaRfqelaJ7R5FxS+vUukkJ+PzGJ8Eonb3BsR6c/OsmulqU5b2NxCYNyrO+zJnaIXPHzO3gHaA7m8
uytHGR5yDJQvq0wwysKws1WYJXusw3NbmciIS3d772X85uirlBP/HI1I94TuOoHro3P6VfliUgW7
Ot+yc+dwYKPWm66+Dzoqo4O5riIvPt/ncKp2b+f+IFju39pO/4IgN+bake8wQv2/jsG4yW2WwUHv
XrCbQ4V03IYNlAzp/g4RjNMvIBg3fTqUb1NtXO/HVav6YcTPqniJx5G5GLwbkNB6cG4Q+K6SYiR/
XpvDl8JMs31dmzT5RUA3I+tPTMc4kyGKmg+Rrb12EzcRNs6vsUPu3uLM/quV6svOw70HnrgHkBXh
JawFHSt1nuCrPEPTCb6PQBplc2p5mXQj2RCisbyA5rCcpnnXPDnTLbzsGvc2o8+KHO3Ge8iTQSCK
gc4hT915k6brbPC5PkP5lE3kljgNASSjLD/H0PKhkV8FGpK75hFaT3Bl8LWPyhJVVwDvSLbV27zB
tEUEjJoZ1+wqu8ALyQNkirl2IYRd+6hryFT2xVPYJP15TjgIl4Yff+vba+2VhyDXKaRSStkIolvD
7TrIKYuPPf/m9Z/gc4uHe1vUyqPuCoGuvE1zclbYNJ8B5HPhDMS5gHSYG0G8TzHZz3lebe/61P/+
+v1iKEd4Ccot4MDooj6lXPF+0fV02pykuAuS/R3chRsN6gEKxU9GrZ9TyOyPNYe5T0EFMWxqixuN
3uAJ/AkEggJLb673284Zx2sse4LqWYsMYYUuDQF+/3nW7fZVzVb86LMWac2+SDWHGBtaTx7L4U7v
8s9MAqujGqFoosgvlgnfjMAX1SzOXEKPj7E3mXtlK0RdDqlrEC9qgdHT+NzbAjIagMdjOvQTVWnV
PEeahiensZfvjF5W5KHI3kk5bPy6ou0sO/nD4t5qO6ChbNNwXsoQGfrsBHT/43XniOSVIN3ktfGa
7z3h5AQ3LnSMnTm0JMyn32s1VGDVT6thZJI1PJoX6i6EBFnWHL1AlGgLsL66EryY5IR1hhBx2eI8
aHINAwaFXtHYEnHBMq7OPGjPEcX3f3+83r8FlJbHpJqzrC3PtL9+vMzDNaYkQ7avaIJtGrkmVqlR
HdPe+4qBh76nfFDvkwakTW++HzxTuljv/YR9dfIHe6MkM8zdSOiROdby6iVDsW5cS3sPItAiEda8
nYJLy/eX2n9Igiw7eXFrPJAUbjx4mak/FA30R5jx7U79QL2nfuqUk3nN5+cWo+fR0+tXEUX+hlh3
9HMOVZhnQhGYAQVTW4ZYR80f6nazaN8DDRuNpz41XsdyJqaUxoyaa6qumnoYl/KAg8t8zeYh2KNp
8ndK6wsOdbT7bDO2k7/XJc/E9hxt7ZdaCCKVlxCm56M+l1jvS7ClDt7/ugeA3Whp+dAIs35oM7JI
RR/Nv9FCqmbnXzuCvCchedLCsTyUQlL8+s9OTktQAS5fA0p5ia26l9qPgP7KLgeI/WfURaozmi0t
+67caYP6O8olNUVR0pemqK11Zg3WjoBYSD22feUuGU8hWbWcrdJoI9gzz57B1paygz4hjeqO4Vyv
Rh397zQu1TtlhNjoJUE3XID6HTDRB4Ra/eaMEJ+numfvTRgiBk3MrKOMOvxdvFQPMyvkUBEl5RU5
Sn4nwLTzvxJ7liTbfeWPZ5/w2ge17C1Gw7eT8QQZmX3+PLIO7D2vMfdApXNUfuItnKZypZlecWuS
BU8O8O69knuYeYvdxcYgp0bNql/TWPojdg2UgrJ7o97HKMnt1+X9vhSB++jSIlTwAQWuR7P2AZ+9
OIycFIydoNUsiIZ7zhr3KwtZ+aC8f7VlfQ2QcmEqcT7r39hW7a9BO/Zbc9Em5CPe9BxAXvjvO9j5
V3wFKBqH6kC3QLsyUfhlgY7axi69wuxPeP297iXVjOFFF75zdmTGQb+QD923DlnvhJDhf2RWrF4P
mjQ/We7DYLn8Hp2WrZmO/i0T2a41hH8OMsldGyJOK2H5La7i6rWcJiSC8OpVhlCtT989Ey7A0DI5
gZq+FUtvHTq9HtiYDRr0ctcVhJrPcfFBxjdJw06pnycdr9tkZc+aG2qf3IEQqYXeYAh9VyCIrTjc
6w1zGzlCa+duXg+ZRgzGRCYER+2D+lRihnA7O0f/qV7mda7dmvf/vrLqyv3tNpMgbp8kHvAwHsp8
x/rlNnMWqw5sezBP92FS1qK1abwkf4/C4XNQRdpPmszrITX7j3uiSlYv66j2PKAxs/v01zObqXEc
Ju90trn8TW5lG18fcr7Lf/hDm5Nlbopbj6wYF0ehbWm6rCt3oNMZjVQJ6lnMe7Tfsw3yIje79hNz
2Nip6INjK/xwpnClFHF5XDXrCKP7rRty74xQcN1l2MA0F4LqeqmWfaiTOjhB0HBjzojqAWmsfQnN
CNKVFUSbHIg+zi8ZY+Pmr4VbwlZtqu6ZkYF+RWN1NUZfPIP3ZYqW5HjhSNAy6LmfpyiuL2out/gM
vNrZy56gSPkHxtzxQThpd6hQat+5ygquXA/5Hw4zoyM3dMU6WtQHVWRNnRfijNPfWq2KLgx/4A/V
Xb/To2HYVV2GYdLptLOXkUOOC5AcZWG9FRk6KqdsWB2CceV6WbByWLxXDpXKTYPgdOnbNt50eRx8
/e9viv3rdMqnSRwYum1Lmw7JEb+ol/oGa2nizsPRGWz3wUwLVMuMi63Cih/t3hTmzTbmbH+H1yZW
QrD2lH5WHzvrmb6pNRssLh7x9b2Ub+qU/2/VRi6iSZ42JW75TmJwpkmgWWm+G05aHxR1NjK1+pI6
Mk+EzboFRnia5+DVGYJgMyrPuNMb1XZk58xSYuQlf3fyCnBsPVaRVL4sOSUhli12U25B0S7cCkFl
5Mr0puqUyJfGmD97YvQf3alxX/77Alq/LGLsaKxdCAXB2WBg+pe634wMzXRo5+2t5SEHj/axDLSi
grQdH9KQpIa3XEc4E3ASftQqEj7tya7BkuPkbvAT7mh9Ny+CE8lqcYW1tRoQ16hOIU+CGn3UAYFn
dhBdzSrAeyoSs9qHJWXhjislHpTvv9RI4a51FJHCcJNL5yMltJnqb5Q4rvO6ZNNitTlNaW29Yx49
J8GX/74Ghi7Xk7+tN1wEbBao55lv4oxhwfnntu6FfBq0uZp9bI8zjFaOJZOFVosO6YfqmBN3S9Zj
SRTi/ZvUdLq+CkdzZlCOyrCfCfshJH3cgYlZN2ooR8rJeHDcBTKu9MGJVhbX7LeryY+XDaff7rmq
ygUnA88W+Z5izZXdXJwpw7yHMYlXCqVi+VV7a/Jg3irRiNV8d0T8WVXZ4B2v4TJA1CJrk0IPIayd
UiYwftTXf23s2ErHTds101qvtBKbKcoj9rZ6L2oib8uoZ3ywwKeAqAKViHviqdEDmRXEPuRMMrea
MxmCpeDqu5m9WjoaUcsUzOx76JlL+TCX1zIzv6ZNs/MaUaM6aJjzK17qlPQINmWBW/RIfi3fjXa6
AHLtGDmZorIQYLSwuR9zLK3qCeMN10JNDKoUTCrEiw0CBpsCOVwvPqXpKiigL6k9Faq48RBkNDtj
/yVFzvQa4SjcNDhLHsK09U5LQbWf2sm8MnE5bhQeQoEiHEJTfzOicn9NILIBf5l0QVzLcKkVlVnj
b6M+ohIgHbrBtCNeat6qeV0dFGiUiQ7d913r7BgwjussT16QEjSPZtUQxToeykzAaHc682mq3XM5
WM5bNRI91AufwlK+NM2Cg3yx8GHU2bEijfx9ZJNyHYKFSip5a9DcL97sjes016FgQJTaLzqNmzYM
wz+R6IBXZdnfre1vc+NguSrMx/YumPnzlVLI/u9nUyO+DFHUPRYpTgJ3bttthHjps2WSZZYZxR+R
VYznqSgBlXaoMThXLdSkcYEv3myg77XEKzae9eSg/VgjpnHfbOzaKzNzp28Ao09GOs+/gVGqm/Wv
mxlLGqcp3zHhdEHpQkz5S1kWjqUL0GiZgZwEP5XfRT1gEYuv6hlmnR0+2kNSIno4gASIQgMjVqYP
z0NOt3bUivQHeh2yKwvjY/Z80LQdLohySEDLUQtvIiN02NMz8qOJ9SA625nbCwTE6DwuDTnDubhk
Jd0P14z7uxbMzsK32Rq8ByHh0J7jvXHO9h6yKsBaPTKIROe3tuPZjckRjdYjJgc3rTZVkxnPjXww
TQJks9TWd1HuL4R2Jm8dx/8nToTwJtomPcza3II2Gbv1b5ZHV16xv19RR9ctj4A2zzCxw2L3++fy
2NPGd4uocXZtdSt9c3kP4nDtqaAxRXGYRaXt0zloNpYWiaPo6/rdCsIvsT9Zt8qIqRD8zewXRBS7
oBsZLbDRScRroUf7sMvF24AG5fjX+3Gn7ea+PcYt4NfBZ+gVmVZ2SoZSAlam/Cicl7l365e+GIZX
i3p5lZTOeIlNb3jNRhbjpiiavZuzTrlRU16TvABcjcL9EXGzf+Ufgf+fPK0Dp3P0pvCA9y0JCaSS
E5iU0kt6xK644+Ov1lrXcs4iO+V1aEBSZ5QU6m/VOKOSY2qbx/tLd3JWjC0psvvp2VuYL1RSUd7a
dMSc6jwGRIiE8pthNH57fyBuUFyKxmpWKUTlR9Tx/hqdX/s81Ujpm+Yk/JkVuLO9GJSbHMUQGkik
j5Mf1ASfWcCwaeo5Jf145rTRkaRUEgezdhUKcTKz5GI5cCAE2voiQqo+cQq6kzfoYdeJGV7zJPw+
UGp/km1uWILiWAjvu+p3q5//71Wa2z7DptDaCzeS9m/Mbn2dzB9hO5qr0ZiTmxhN8+a0AVS5APpy
5JPJO4oy24/z6H3SaM4rX7cLNnVntzqau8jTv0wxi3JPD4oEy9vI1+LsRp271ogCJCW10VexMJuH
meCqQ+YDxsSy+2glTvPFGXKQ76TLHdTvJoaNrWOOntvUPWpdNZ+ImMVkLL9oU5Hjs6iLT+AhnsXC
8LKxiuyLGN9Uy6EKIHqH05gdtEVXbxd2mRwD4DJb168RM9tejUgkmT+T04bBgfMPCSREeCGM3xdm
PfzmBGT8H2HntRw3sm3bL0IETMK9lrcselJ6QYgtCd57fP0dmaW9dW7fG3EeugIA2RRZBaRZa84x
/X9rRjzSmWyL6rgwddKI/k3B4ylL0pkF2zEXsRNQW3BePHD6tB6N8RsK9HyFOS54cBIDc6g2GOAv
LDq4QJTiPaY+KrXVU0VPE2R0cUkogO3bLjRRyIwmrUGrl3nt8tPJlietNl5i8oU+9CKdaHki1yPa
aG/N7WislzmLz2Nr0azJrfTGZ0o/QX4Z2C6OKfjMJ4XT02AuTXh+EMElT6h1GuJ52uyBOdbZLcHw
LSa3YRMKa/7e2egm4jR+69kPzSkfINDOaLk087mxnfFVzz5KdEk3D9siYPq0/mb6ssHTuf3Jhhu/
7VM46cpzOmXNc2iz4ylH17skk+7u1VH036OSERQ8lvWsvMSB5C21CSTxtErqdW2YD3T7rLfRbdrD
bFO38PqfjXKzsOzVtj6BJ4xpsbdPhwa4pf97VkInxNDBhvDTFicomRSRzFPSkuDCbOju9dSu7mIn
VFHLRfd/UHf+pQ+O+YbHxELqttwQhztbOlXB/UgLSLWbCtvZWrjpK2p1p0GeRRrXRT+mGL+8nWq7
qn+wM+twUy4G4+I4EduJHA8YF6DjeFtLLGLuasUD3egzgHFEzjbhGqcs0ooTcX7lOk3djSWTXFg/
0YZNwy+fX+5R6zSMRU5W4HDn7jyHYTjh1vH9t6SpC9T0soJgut6XwZbmKkZXuplM9sEowLaFuksT
kVtXS8Pvye0b/zMDCYbevBrr5bfRCTBMXe+uB9OHTp1LlZg5Z0/3XzFFdreaYvSaqzolz8hhOvnS
KAFeiuBdG5P8daLbthooeq3ncOoPWlLONxsu299Ckh2169FLvXPa/BEHFeaPamrT8yRdZmMsDpmV
EWmOl0GhOuDW8/cT6C3Cfj+gYDv/fRFxP59L053OEV2dk6neyGkonbM2j9r/Ru9QNN3/OcXyiPu+
4egqQNi1/r1o6Ycg1FgZRsQruQOqOYfpapF5fnpW9Ft8iNM2nIvhsWUqXqOIXKswBCVmzaOh2heB
qHaL7kLykmk293eyofS/zuy021h5GZQrR/TFWZ0PPMxrVYUNw9jYuVZV4/Ox/Z2w6aMaIoxf8F54
6yXHMJZTY7xbYKQPxna+qmyMn+y2h7+RjMa59dhYOECyj5MJewdz6mznLNFlncaG+tYV1sUYMoFM
PYpPTUb2paraWW5XrtLE996gLZJxF8msRjQaMmbHjax/3Fxv35zZ/A7IaDkJ6aVQ7okqFs3BBtqH
EXU984BfPdeB1114iEhETxkGvtyPpCAVCwXoLz8bgJJohXugegQ1OfDtF2FLRQgba1zcY7PizYsQ
h6XMbfBONupbFoNGBcrKflVLbWIyE/NodN7aGRJjp/omObmCsASOnh4MH2Wn/yq5c7Ha8ixVbnz/
3+auMS9OmlTUAvEOsgSJt4qQouAoVf4+B3b0qMj1nu50u8XGcDEgFVGqco9C9rWr0SOpUEWCXVk+
PhR5DLxKrsNHQ3xTTwp2NXvtzA5AGqNlKBrap7rp3irRT+f/Xr5XR1Jd27cZehRalRFtyJ2OJH5r
j8UxlsOYwtUVgF7htchpRdhlsP5L3bNsKfPVatzt/8Hmj19/ph6YR3M1vyhCQEqUGZi98aBcOglt
9KlBHpKINAW0BQsEk0nyENQtc9Y0LNTmBlM+9ji8V+GCB1iCUpSArRxl0Ka7pujinTyVgTTMRPHe
n8go4IFWyrQESUCeoaiIZE3dJNEhBCO9EbU97BD/RS8LVGp0mOREZ6+GHI2BUla3rEhetaYbCFVM
/K+h9Ky1TYrqxcG+sjaSxBg2mD6HfpdkS7HqUvfLaorprZi9cucvWnzKE6PHo0zJtO7bhI19bR98
uHNEGmLx6svnPO012Gi69QVVZu2bBAsl2qBtNeIO1nOvVUeYX86fgDqUSFdDr/0vw98tS1ufFLNM
/jxhhO1XGQ5HKnwCMImcnHMsMDvHWaoj+toR9ek+jwTBeGWQXDAJ+V+en5dH1aboyujWRwa6oLQ5
/k1HAvm381pGNV+vGxxKw6uyZChzBiJD2RZaajyZNDsW2z+NnUtjCiAfQ6PzkjVOcinZMqF2cdG2
oyGG4OhDjFqITy41b+vKs7/fBvWM6ppZDifNSazHwQ8vNqu2ZByiXyUQTVjOJKiw2VhNYGvXarbx
UXZfldvEcZvHERPmpcA7ZgKGeDRkOyhdNPeAUopKpaSNQR0TDco27pfk6Ie9t28DmL8UnXLwBCNR
20Q3VJ6WvDYDBWNDw60j88J6WYfo4ZNodLTObr9IWBqh5rh2S9gSEoeQJM2vCimsXAeGFHVWcxvE
DwAC38KUzXliOPWurKf8OCbBgRgqVvwIR619NdvQuUHdXVqN39oFjAUyUo++EDfsnX5mih4qLIDq
98hG9EY5Srxd4QSse1uf2D/MsXC3WeHPPJI61c2NQRjP+/3/TZLgx+KMI7gRfMuYD8tT3dff0srv
rm22Tg073EemHvZHLLGkuOpljATI7t4L0X5RbjmGRd6/z2b7n8vqG0broGFehVAjv32kzFe1PhLX
/EFZk9WLTmdm3QQozFurxPbY2QfuATLh2xACr9Vts6GRWkVnm/Xs+rmXn/Xw29/uDuMTkTyRbeH0
YFktaX1vEzkT69Iti/0QS35XD3Rwi0HSOCUN+mxSOqvnjHCapvQHatMhMFNZgkMHqxPcA39fKf9x
D+IUcPtta90WY8StntjfjbkbXk2tZsJ3fMK7bCgZQwdrXEa3tUNi78Z0RDguy2iWVnArtBLhnC7w
fKX/fM5mWuDZvMbbbLODDdtb9D4ltfaWxPke8HN+JhUARH+QAx0AEvdYo1c9wlEY90XUdBtVswuj
nzD0rLdOq2sUZcV8mTWyGZXxqdZhpQqDesqsm6wQC2s6zCQzrG2YUcfSBptpax2iCSuyXzJEQSSF
am1EAgApIWd6EC9hMO3qIezOyneFoaDCTziIXz5wYvoHu2Iabm7SO0fliYzcdjq79fLe64WxUhZI
N4Z744hwPvytHzrtEFzu78HdnuA4fUNsl4yPCYC5hSIlFzA1S7zjZXgg+vp3j2f8pBbXNuwSBidC
C2cGKNUJVS/CqtK1uqawmG5Px7HCV6zeV7fOeLxknbIJg/lIfTxZj1NfH1WinTNrzbEpUWu2g03j
woy/iSQ6GE3T/JYHlsHahWBu64y+QN9bpYcjoluSrb5U7qYfakAuLKeifZm8ZX6kYTRB22yAA0JN
sxC8m+rvIAv3Xhw6Pyu3+jEnZUCQpF+UN6yP9QpoY457JKpe1FFRh58Ym54Z15ezEEa+Jdqq/K5F
49o2X6ulnnEI+hU9cWdP/sBw8EqnOxmU9fZ3rdYs6otrR+i/goi1PzyMm1P6gsVGYJyJwLE3tDjX
MKrsNw19whUHkFi52GnXd8PTILzi3Db84v9L8YdZ8//diXqWLJBTHKfbSWnq/67+tEPZD1MRYzBT
3qqUFN5VEC/JUzfk3Uk6sHeixeU+FZm1D/M8fYT5/lNFs+jgJXf6wr5TneYZdAjRpQ+Uo3WII2zG
FPd2dBMU50vfbOhsfuWiGk+qQFsZ7rjPW0KiSsbRjdlT7sAXE10ctmWqdzwY8dPkDPk19YiUWKQ9
SBbvRe/nL027bcMI2F9ew1SQS9duiBhH27uf27Cgc1gp2dqtBTS5tQjTxkVFxEdQmpvUswlmgaOz
iUOzv+hdnmx8vXFWQ0Tezz3vlnwSBxdxRSQ4s9VGC7BkFC6gb9IQyrV6RCs9r1/GdJMNWbO595KS
0ogJpZry1xTBDN3hACLv6OevJt3vc5SFMoMX5l1p5GKdqnVf3Iofni4+2VSZh1FCbAy061VXzM8D
aFnDWpajaYzVoemLUFrKk40eWtlnNC7vlOCd50CLPv+Wnf5WoVCgtNu7VZahFpgVUYxrT3PHrVsL
x90guUhWeYfaQg6JS1rHKz+MZboLyu9KBL8Joi8ei9qA7oh98jjLoFbWcM2WqD4mKs8qr4M71sfW
zK4LNZkrYrUGtXythVuzxo5SKNZZE9fDxTQ/e5NCFtANjSVdT6YL02JqbIOadHUR9cGpr1KkXZz9
fXEs3ACLYdVI+xEIJ73hrzILPu+mE+LV1hbaWqN3NZwgfl7sxXo2De1kZ5r10Zp7MmS629hBISeP
Oz2Y1K5ulWX6t6JO8psH7NIRONJMIofpNkPDyWbrmRCLDCDbYryIpNubEhbq53a4I7bI3cDrpoPC
wCUeUlfUm7aiIabF7MucogD/aJArA8xGtNt7mBFSCFqk3B2r2HaHly6jKtaOzXI0uhWaLLFrrDh6
KdDZPhYEIRaFuCBOh91bIUuyp3963LD0JGWT0vOIQNLbqnswi/p7l5vUG8RyP1PrU/W1TLwZMJ80
/3XQAuenA+TT7ArvE2yGIKxOZyJ0c+MhNoh/k5zVQqrK3SAkhLTpH9TafvZ1fYdT3MKsKumlDTtI
dTrF1ieELftZ87Sr6ZbuGx9Le8hqgKYGhrnP0SGhFPF2yr9Mp+SXmw3pW0Kfaed6BqPwDKDGHxC/
Fr0Wb4SXWd89x5UKCn1bZSwqZiNpn1jzElUPWWKex0MvXe7qpbOwqKeyjr5Il3s/kY9+30MnkQnO
SwbDqBfF6si9vGUcWZUUFLso+AgtwzpHLtAi1EXF1aEYgnaSt70uT9A8hpvihcOvBOhqG+jY06ze
5hUyw5yiwM0lc2Tuk8ewmJsvQxsh9LL1bIv2tTYy7yNgDzqXtAErt8lP3eCUMAMiY4O4B0CapJbr
ztw+3idXLIRzCAHQsLtvZTta9VeLfyMLpz2EuvpKqsm0T+SRL69hWXLXIiDCSUepLmU59fXvN2sD
ulDf+B/f//cbbKf8uqe5TP1Gy12oxBWxA10uMyF8771Mm/obEeDUBIvIPQwoWtYdivgTXre9iicS
CYgY3/O0x9CyhxNJbEjvolq7mGMdrSa2g2ta9/NDMBJUg6QSx6RUa2VxcTAXsgvTKm8OZdd+hqmN
tsWN133TZf/wPR4a/jzapohS9mrwwQf7cy7bnOXQCtVn98vUv/pgSX8GUUFr1oraF2rz7COn4EnU
bfItbz8yWfq1IJHtmrDMDv1MeWWo+l1nOKhBEC/vc72O7jD9LiFAcgiy6VAJ8x+3Gazj3wmqToxN
oENSTEiTvZlpmRybum0PiV4bj37M39X1aBhHSxCBLb0NSZM9URqYj22Z0wuv7X6+sFlZBXltk4aO
R3jq2xt+xm2IxWOaGovRNUt4jIRNi6LE3ugkO1UWsPWhebLdWrumHR1ydPFrtxIf6gcIYY42URmt
ecxN5yMz0+39A/Vm+Ff071dFpg1nBEjU1Uwk16siHrCYxk51iqgmb1RJO8jQ/bqjMC8pK433LErA
XVvJSyEj0nQr2MQGEX/qqMgX/Wlm3aZlvXlq0qUCjlCF8xm6DeVbdZ7nRbJ17Qp2q9wo/Z4QrH8G
uGz/pNZHPnXfAF8TtWIp9xz8S9oJAxYAuxe9zcYTyMmfYTbC5EXl+sK90/zybXBdyZw1D/fpagRU
xKogRp0qfVmRrIakYy0nD/E0h7nT7pZcO8C2n1YsC/SXDuLobgKjc9ZQRV01sjS2rIm/e3UWP4V2
RG6vKJ9tKFHP2WKd48gZ3zQlVRjjYWCMzFZa7VsfLp/lJbFyf2U6tfjoZmvTsDGloi1rlwWIrWM1
Nl+NLqKLCPELBYKU03wR2IHxF6yCIqvo3sTtdqHyvXGtLD1NEnJYo6BfKhCWmsir1zHLP2Iz66iB
lh/4ktsfwmJZq/1OGS1e5rqhHRuhdu384m1pEOvV9exjqErzIymNyOJ0rE/UXOPPrnJIWyzG13DR
5psfR7IUG3/OhaHtlsmd0CFyaizukcwEEFcLcldY5qtIgjhwJO0rOx4+I19o25n4gFPUVjA5luS3
TX6d56YMVBg+b7SCGtLgc7bHptdT0WqmQ12lwcHDInK+fyKZ5W7y1hNbnz7mynKblIRqo0A+WWF6
z3UHCLuewONwuopolOFVVP304ejBqaOxpDYTTZ2zwkFeShuPOe8OcfAdKs40uDbu7Bhvee9OVyPL
ETJE1rIRDttP1YgXcwHr2UbIFBJavIT+75wVJtaruDxoeLyOsfAB+2RSLhDTOfLdwT2F1sJYZIjk
2qBnf594lyeZ+6vy0S20Eaus7YZHD+rQgf1qwAa4d2/ONPlr0YhgHZdmzhooJ9ip1D9ro+kOjl73
u6Yj3yk0IvQQej8jAs6DjfoL1Wni02BQu0SqSI2UVbawmXfZAl6sEVBEw1xo114syy3B5jeW1j/6
PHug/834WtCaQ5Ak+6upeIS1pJ8rK23gfGAP/xODTMnS2QfUJN/iGM9MTq+N6vO81xrifayg0h9d
WK2QMZruedYTDdVKbByU/FZdaw+SEPSsLkCucw5ujOBLWxz/qhVttElkwADjUfHoaY6/LTo6enEB
XbImL+YC+6wBog5op7Nk7GVaV8/xoN/PNIpt94ccwcFOrecdHbF/btfaJlUJ5vGYnLqZTTLWxvVs
dP1Np3h+ckvH39meCaah5M/zMugKU+xkPxiF8brJ1IF40m5VM+MPrsGJmWjptkY9FpcC2sZpwRhI
4li+pyjuXNVRlLZ/jhLDGtZNgWKzKqNvWaXND/zf5hspU9/CwSI+ebIOdCbQq+Rh8DK1S7AuvcUn
xptrJLjV23uyPEHM4/o/2s8yRG1XAi0n7XA1Vcn8mcRIEKaWoDcnIXFSRg1bsGa1hi74gmPymLh6
/oZB59ZiZPzh0GFb026dttEw1Uz1coEZ5w3Izj42t2UYaO8V9eRpFMtrw6z13Bf6kd8Qxpk+D5eg
zczV0MXtzmwNZlfovGtG/+xxroGU070ZWZ944zdcTHca8r++Q2AD2UKDjUjg/B5n7qqeY+OLtA57
HcWGe1UvXUABTH3Bse3V6Pj5d/CX+rZxKOv0PZxUtujdKiv7y91/IUqPVIlggX9Es/gaO9NZ1frg
EoTXDjQ3IiUevdiOnL26y9T9xp9RbsMR9GGCAw+DR3uE2Ffd5hiiMxim4DNrm1tfJz+mSUwvhhb3
/JzKeK36ft4ay1JcWwbBU59RhRmD90x7UI3woatwGBseE3Zwlfkb2aylrzReGTVpOcVAoSQZ5UyS
WM3vSVmpBhJ8pSi6rlWGNwDXjJ8vRyxLW6adbk/R1peFJSVyy7TxPXfd+XHgo4av55j0mvNui+fN
eizattvG8iiU19SRuhY2y3gLp3Qz59gLFUBPaZv8ZUiP6ppaWEbwQWkrBsUhiksm7noeHn0iZilC
t4AZtU7HE48b2+iSn32FG84WAjdYZ0LscJunTkNQlLIbihsj27SWjRJPeM9I45d31tXFrptd/WQ1
o3Gzae+tGZ3cf4rXrjew8XrBclSq/y4HGhXolLHvTafkI8r84M3Fy4dBeMG3XoY7dN0BlrA4WXeR
7u6cysER6VM0vBi3bgLj4IXleAnki5sgWkM1QfE4SgKMjGlM/6cKKC9a3hN1kIfahfyoJQsjjm5k
a7cmZckZe+MbtZ3nFCHkczjmDm1MBvRqCI1vWiGzZVFoX00fnWeQUvnXGkt7v6pXTLrlo5VhZ8Ao
8dGOvSAJYe7XVeY68O1FfiDdZp+w6fxtkCWFT8v+vXCQySvyS6mHqLPzl/GSxMyZkcMCoQ5GAxkv
XPVS2pTQUT3l2os1utGTE/TeM5yicwoo75Oo3OzY6Iu9SQotxj6KAih2IZ74gticTjfnVQNSerX0
RfnqGzSGo7y0zlpAFrqJ0nqra4+kzMcXTzOspyYc3xb8dmy6jB3aofLasua8qqO/L03vFcdswJ8Q
58e7OI/qZv5um+7NpfH/qxUATJao+UFBtyU/4+a6Qbo10SZfWLyX1yiN3Y2OzPuxKquTIdhDgHkh
Glnp9qogOlQTFQUXyOV3uNFrjDBEdvjE+Q3pWGDziMTBZaG3pws5PGgVmyaicj9x+2YHFQEFtcY5
m9HyCgg8ww+PVFq9WJ3mYnZp0n3AHfig6dHuX7gTb0oYNYN6hATcP+eLGdzQRxtEik4UXaTmIII1
xc1aFw/jyIqNlY3s2AjnqWNnJKT8pJU7I0gH7oHn2n6J8+Eg+WNQiNp39GECT3BPCUqucWtAq3+v
G0n2a8ycV2qI9ijThxixSWrRs6TCSFn/KiaUmXkeiH1vup9/q7BerJP049cflLc2ZmakH0WeV3jh
DWsLamtcu5RRdppk8fmqT9ZZw6/Oz2G2urTzNfEeD771qBXzn5cJb0oOyxBLi7hfDke7JkjV7HCj
dv1RFflB7IgtcXblFslnVq67ZIMPZn6mQhS9JHYAxEB+kTZvvwlBKlLTVRQOfRD7eur5gKXsEPGf
cQ2cQycdd0xB6XXKx53y37mZRvRwtLyrrhOuZjp/UxtdU/dPU4zIlqu67OigJNMypAVpEoiYzznc
TlRde9yQj1NkpbtSo03SBq5YdXZSb1VmnaPS+WSCXbCY56YcgnMlX9SRerHI0jsbAGyCF6hrzs+5
QEzhisx/ZiFm7dMauc19b86KydwSXSGtEm3wHXLF3hyj4Ffs14j5vIFgQ9ZpSmcSulmzZve27HIZ
NcZy/eZknnaYNPiTNrnSR4AV423ENrupyzl4inTI/QSI39QLQOZyJ1yrp0/f/7nWOFV3vq95l1n7
GUX1+yxl0dys9Cg6NszqtCMIl3TXmWJ/pF0mqfLI2n45VFpPFgy7VP7V0HhN/dz/mgrrfjD850B+
CYPDSsts5/v///uiuAL73MF71xMw0TADl8Z+mlATf4i6b7YEFLQXLdP9S9tjQi6dvPgkEvFhjHio
BOKf29Bp04YOXXnKdTF8Ztkhk0+dgZD3kCMaZdW4iURffiT5UG261umOnZQVjmn+rdJ8m5qZTrpv
g+d+FO9mnlof8RjbFzGkeP7lacKyjtQtnaU1CckDzJOzY7zk8oT9jXwBUTYSzjhJv0jyXPabKRrj
cOWZ5kpJ5tRLb1bhKegc5nS5P52X3juD5yH8NnZZbgGffxncqV5VJZkkFXJSD2WWaL1HJQwndxC2
lRk+svCaNwM7vnOgtQR9LwTrtf0onmm57h2nobvoonSpw6k5pzIdfapGNsI6wGU3HaxvPpGNXmVE
X9OATBEEU3Hx+xpEZ+pRsaP7STWMvOjOMgjpGsYLgDxtI6LwVfEUG9f7baXE0XpjWoB+CbLzMhOG
0w09MFe71E/FHIXguheMhbqfP9PNLlnZ3ahO+Nt/HUVdGNyvJeqIkuemMpb2wMN2VvefGFrtGJsL
SxN5dxphcqDP9d2p/eoH/8Q+ktWe1hG32Eld5jbnUPSZtYalEx4SVN0fY0O7kGWnf106o/ywcCDQ
xA5fi/6ldKo/ivplymwETWgmQg/niYEstxqvycy+EiEA3FV79IIzQGIIAZE4Bc6knXD0kz8pwr3e
4ZhJ5JlVdvMmL/wEWGpTHkvfa+jrynbv3/PEBlIuUHzujeWlG+L6UX1GkaFX+/vWtgX/JZGwoWOP
v+RBG9uTOkDjGFzAkdL/9Hz73OQFc5Y8Ui/L4lMOqCTjhevoR470EtqrmsbSAAlYZlvehvii7jmf
4wyvKsnYg0bPklCB/lfQEnM0me0/eRKH61iv3KdhDrW9QPJ1tCr0ZWPRWqjsENqOg6HvMkv8XpD7
fm8n9zfIwz8HcWFxJzaPuH/zTVTS11HFX6f4Ndpd8D4ky3LpwgIEt6wJ+y0ogaZwf05ehlxFCnM6
5RxQh950C319VwU1y1DUqJfG0lP4Sx0jdqSJYZNg0QVxRZw7azski7IZmv33NJiz4Wnug60q+2FT
X87Fom/L2GisTd5biDD6BamCX6xVv5jA1fZFnUl+bFr4jHAizKancTALAsZ9QioLY3rUK6s+VlT3
tyIOJJ4mOPvyRR11YuCuSYx5PGaqyub5w28Eh0+L58WXu3DG3KdWuFG+/Bic4VoQrPfoFgjEFNE3
xvi5HocWipZrFbtB1YO0GMNHYwfGsUKevZ5N37v6qAof6PxTG5XJ3GYOvTivwLCF9O3lvIS5ptiU
VHTXpkainvoF1Rd8SEh1wEJNShWU7m2scKc5mDO2EcAJfZ9YDm3AaO5/wcQqN6E2PLi66e5FKozz
35eFRju8jQqlgT8s3lphitlu/QEWq1PDFMkh8LOHhjgGJJTFsI0lk1311xUDzOz6t6Ji53l/y/DH
D8iwNXtLDR4oH/3VaybNP741VJDGpAAhayziHFN7mzcwjvoW+iIRRi+91y0/2HQlNFgM6yFAIfig
OWRmxQN68W6oJfoi/YK6mzwvIVLPcnFwJ3q0oujdjRtdzpAEvp2hD3totDmL5ETaWaF7yiPnyYjR
fM6qf1ub4UIZO3HOtisItUi6fEWR22931ef9xjEyTbDTZ7RP/CHdNjUtfV02HtS1Fk/+tsS/tVXN
iIYaQ6eh8u6mdDj3ZjecW/mijtS1yTW5FnvUnsP8ULvdrW8CcVI9i0l2KhY/IrVcM9uDalzwDrJa
FMCn+4U3k1VNf0+MMLyquzLh7NUaXU+HCqNUMN9X8H/X7Wot77t+es6n9kxa95Ess/Z6n2QgqOwR
+PZRVPyjV8HPJfFcRjTj4z6MdUvnfFmohMLF8v/pR6dbWX1soZAiiaNLl+wgAQP+ErCD6Z1yi7dx
O0eABALHyQ6Gv/hgXxz71W6sT/Wk0PL9IdoZXQDkHQL95GpK0611PFdUUho9OWDuKW9RPIp9YhAX
4AfBi0+/5y3oq34/+YFxiDOqwAY8uVVg9ul3jLS7OWWHI02uXQ6tqrXr6bHSqdb5AUwtrbLib/I7
9Hn5WZCy88zbBNPbmEFMRnH7ZoE8tlD7bZ2qJQmN9ZuxK4wWE0E4vlRlaBxyUNOfDrOqH+XL91L3
QPsThtoTebOb2WU/W7hRYWrZ4+2+M4poU6/YgBzUb0U+NvSpqZsvDalAa1UcH6FMaqVfHWM7A3TW
HLomar/VIWErNd2Jk1NTJidgGynoOp1q7Wupx19Dm0Xvc+w327ZBb9cvUp6WdUjT5d48mcyA/bdO
ZHY2e9s7BVek5PAIXa/3dY0yJ3TC9sns2+Zc53W1szBU32GwumZC0O9tNq4Y8D/Q/k6U2xRbIxI6
KSw8u2svtN81LYAay+Lulan1R6v53VPW65/K/9ja2ZcWDe3BsDx/TeBNfa5y/4cKaEswIPVodT9G
dJkqJgGd3nREgWFhJcucg8US975CxyylX+AJ7WwTr1I2htFeJM24H+YgWyk0ZF0DbTLs8Un9s0oo
BTyPB8PQ030txuY17nFUC8wZLmbOSMvwQ8sY6KokC0YLswcCx4F72eRLKgtONrfpVZ3OdR6feyKU
1swQ4dYOdBjLMoRbAbojs0z2XWiZmzHHfaaU1U52+bMIj9LmahMDfKuBP96KuKz3VhGQ2yJGA1YT
zFqwOwF3EQ7DdY3TY+u2FA2I4t3B84W9V7LUsxoKk25hv/gJLN/7T56gxWxKMCVJ7Jk/5EHbd/cD
fbSTTycrT05a7kwpZFz6PH+WZ4o8lJDRABMlInO9C0BttOFBCcPUclZdI0yn2oHL26oPeuzK4DEG
ruGhQ9rf9wiUxN2HcnglT9J9wLvm39QmJDDa5pBOCGDg8Bi3bOyW/peAM7AXaDKxK2lDs80dzYdv
VzyFS1iCHvDde0jX37guoxQp4Sqese6kK7AJDetwh1ba/a72bQZ5Q/O3jdUacJ2y9FldG9OUtPC0
N4+hmONH6i7PuTU46zuG3a1wfJGVuYYhNG1TdMC30Y/SXefFw/2okUckazNhdoN4n5rpIadj/cbQ
1h8QriZApvG73t9/mng/XAg7CrDg2BXJY31R0dIEv5BPs7an0lJvTYHIKZi1cK3bhfdAf2M1uZb1
iA9OPKqjZNGeo2KhPySvW4soD+6Um/WXPhNz5dCjYE/6rJr88OPPbT0UW13DNqv8CiqDxS477doY
KF4UwZo1p7/OWIAgHbLb5y6DTVcKW38usfnz3/jPPcS2MfBrsdLD9d5PmztkKWPy4P/viWpPAdPT
S0KvSZ5DVFSoFj7un4GFqWn/t+rASO1u5rkr177+miwuFP2ooORlaAOrDpKKEAbQLZLFyCQtzW2U
JcWjOiI7tHgkz+IA3n9ZKUECbY15b1UikzJUy9kPfQo8WarzM3oWnU+kOmCPoyoSqNpA58ZoFGzj
mA7+sm/7jOWUvGeEEDbuQe0fV6rFPW3VNnbzk+U9GdB6At1Og6kY4mR9IeMSoLQzuAdqltjGbCtY
3f9QSik0V4plb+q5d0G65XqrkmA3KFn+zN6r7F6tudurYQRq/J9m0x9strCalUWz5L7ZDHKr2uHh
jalGT9ZHEdWFDFHFSBNS8x01ujiBDIFUfG5LeOPhz2Nu8GN0ho2r5zcuEBqqgKnjbH0vRr5DVNWe
LemhaeNlDZLEdjctdukj4vUPP5Xmz4B8NdUJbuG3QjyHxPiXq966Rgj6hgjGjlVzk7Xe7l5s8iP8
uk1kH5VGsO/i5jhp5dbPzc+aYt9jlWrzc9gGD6XeDldG3pC9i9S18GghfQsycLIIXBwiYrbMr7hQ
kmLeo2DN10qqatr0ilAzGdSLPfaKCTZAdTRq2Xw0MUGsCr/+PYiBwIc5Na/sjn7TLI0v/4ev81pu
HMm26BdlBLx5pfcUJZZUqheEysF7j6+/C8nqVk/fiXkoBBKkVBIFk3nO3ms/Pq+6vFN06naor/Xb
SCjc3LUzf66duvn9+NyU/H1SW+unkXYsB5SeMgYlGRcx3Rp/KDz1ufPEaiTdDTYQHznEGbV5tNAV
3KvYbMOV/NOaTHKXKqyA05A3894s9eyJgUCr3TJJqV1CD+rpd1wqON+trDr1rP2XeUt6AnedN3dA
RhwDgVzFKQhO7tz2gc8Ue3dcDlfk0eugbLTLo2NoZdiIWBCdAj9Q6beX5GZ0YjhGxffIM58zT+/e
MlTjOKvy9p0ix1zznOZoklkL2xChfDAQxPYo8PrqgGZkC2wX52HKdfloLw2etozqMt9heqlPcs8v
xvoUzMem+Rj06b9ejV1v+ei4qJM1p3/zO7mxuslhayyKUeV0yo1i16LJvfS0LNcJ2VE8p3C5e7Ww
3hN9uBvZoPzW3HsDCuQloYu+bATN01ZL3vSUAOKHCTzwB6JE5pMIIkwHxMVi3eA5+sVRRm8bED68
MJrMuJh5apyoWS6BXSMuKZOaW4pcOxyyKKhPElFf/L1H+Iqybz30tcWz5JZMgTXcffVZGpnroZED
+YrT4VO0przciSxLt4bOUE+K+iozmYLc75Eqzi0a0+jjm5WIbBuM5bA2SqV9LTsRr02srNuoDbrX
UCm7ZWC7tFPnVxsXBA7B9vV5yrL2NTKay5AEzpPXVCZSQhLATDr+y0gwXRCJM9waL/5NnIv5+pB/
ikDdqI3GWg9W7VrpU/e1KNt7lozWSeFZDnBl4yCfRricEDyA6XjBGqonGY0mYQOBkinWM/Fe68Ru
yqsc1b3S73Lf2WpD+v1TSCI8GhchwMhkLjIVRYwCRdEKKpbhG4jB+s2PXWNlqWZ4qbCgHLqk79FT
eR8anpJnIuBQ1ym6870IgUsOvfcriN3tQPDLNEv/UjV2AG2l5UnXoazovvEz98x8jUOwAys6B7PE
rL6EXuprUurVvVGkP+VXSigJEvSPh34lHHM0eVAF1Y1IunDlW0z/JKxGbpw5wJCQh4Tod480myrU
njRT3VCGoiHnpNPV6gPcQqX1hfkCwNRZbUNOjV513kXeL8O0tFam1ypLPQUwBvggWkhpsUR0JKAs
komKWBvPMV/DIFZuzyKB5N/07rXxeLBpGy4at0TFWa+A8sRPltdNS0fDwxNXMbroUkX+Y6S2v2gt
bhcazsvHCf84sdV1rEzqZeQmv4hYEWFiitNi0WQNsDbsiCy2o/CL0U6wAxA3/UQhsXAy3z/1orRX
dkGCUhenNGjm500di6cybLqb2/Q5oIeASD2b6USEEHwloRHlaF/TtIrv8ngyH08F2BTIAfY6ccOJ
mX8X7DHUGXe9yF/qfgi/55VvLELDPjYommUnNPRyeqg58LC59Z1m4uUhin4sgnIunJOq6u2xzrJX
iSL93CRdMx4/h3JvJE1qYaboJDPQTasmjCW2KA9QEo/FhCryUXW3es1FgEmoB5hTJmuZGy5D1JE8
GXMKoRqn9HzDf9zmB3PZ9YhF5c1V3mb7F9ucOh6FgbfQoW1tOsWjkDFf+7N0ckelKVsEJE/sksir
aR/ABFAz8BuapXVnefP4HMpX0an+eVUbIYxqXUB/V22ocoT+W+uB0awKI1qoXue/hUAu4b6Cy5av
dkkGhIaULammxn6h7pqylWJb38C6O/KjuD6XbmOezNysr2qR/550BDNtJIwNBWxg4fOM/LPMYfKw
WOi11u+c0jI3FIFcfOSpcmsJWJLlNTnqGWlzkUyOKOftXBoXatSepBuSnyfYlxUJTTiP9SP01mQl
HwiGSX3VF8OLPE6rLVkVuWIfNXPUqGFl5Y3V/5Von+ItrIfx0AejsjTn4YwhWUd2vTIaC61TpkEy
7/OBn50feNK95sIVRG/DJ5W1Uz1/m7juwp7L3Ch9ibpruJNAQKqeHAPM5JAYhH5UorKadU8wLHcF
plSxHotNWbbpokSY06+INTVORfZCblK3J16B7EgAuS/p2GYYKGaGYuzdw2L0Ttzfghd1pvcYevZs
GG5A/ktQHeSe7y3w6Y3X3iloNM9iGpHkxsLjDnhRQS1dG7BIi4Rf7E6c2TGbL8Ohcd7rPImeCi11
UFER2sL5eSyCtFkC8q1OugrfOo6c/C0sB2cT5kzaZJdD5OD5/LSji6ll6i6DP751Ap3fDrnBQqU1
vZBrNaTHHV20kha3wZNFlipbUr/2rG49/iAwUa256i2HckMS8sJ+jamNm+Y5/vsqMfs62YAshQHd
Wh95IUADx4VxcHMeLKIZQMVKiKwXO8kFK1t5jDEFLnJo10PK5Nh0w7MSNnBtjR9knrKIrbtwUYV1
sQKt+5VMo/QHC/0PU1Cje5zqf6YwFQVDb86WlOpawy6znYhJTYlb88f/Blf8F+eCa8zJdgA0dZMl
kPqfzgUUVoK6HbWVOnvB1ZJvP1vEYT0/huzoSZbWDdEQW4B2GDh6RRGGBa3sG8gOwr96CTq5h5tH
qHkVELoSGh7ttb4O8Lnlv4vZfi3VZvL4Q3c2RKeK5s2hmJkfq2nyj/XARK6jGH/pY2bVaXzPK86u
1E7A1c2sCXqozrqwuTm3M+KiCMF+m5HLunB+tWnKJzGYB0nCLbVpOLDMIlSVy8HBeULbFUM9asSQ
4JIB1SGpn6RN1QZtgwJQIh0GGOcuN/dKm1F1ej4bGpuNXTv11h3m2GPEvpfBg5CxIUIBHb7HlBGM
hbWgOIkCu1Krm+13/fZ//8VU7f8lPLAIc2fggauB1VP+TWLqGzXpmUO4SPS7OUuFusxJAFq3HcM+
q0HjrkSsGptgHAUmYgTfMgUmUAmBMOsS+evkrzq3iLfV6BVrk1SmL6Ub/hk+1Ovw9/9MlRUfwddg
2LTfZQ8C9gnrMmbE9hDeygi1oKzmWV24a4OzpRT5R0ba+iLxLO1aC+GckHriEAHw/pwOMxA98eM9
qkblXtN6kxa/yfKYZrb5cJ28+ygIYpcLYdylFcxL0qOwp7wLPYyPslddpZwhdFfD5WC06NUFBJMG
bW581szk0S4nEgjfDMG3m5GkpuUEiXPnRjmY85nzkcZdeUjj5rfva+WV9hiSa7t94fwjUWi2jchh
hyTq1EG3eoyIPnvRg/G1nThDkj7It8aUchKm5EoQCWlsrXnIcizfVWbqLeWrmlKRSJIl0aLo6W2o
6CwJ39XtfVkMyTbAt7WjMUnnTrc60jWD6tHpaZmjnGh3M6+ZP/Si0XddxS1FpiwVfUgGqznk2C7J
PLJSsZEaBKdsjXNvjdeQVFaacPM0HUHOc6/6wxfbdfZSSkxFEFuJ7pRMz7T9/z41ZQ7mPx36rsm8
Vpv9TzNuTv+3DQpWoxJGtt4fuVcNeeYd22B03pxqI1tiik0RlGSvP6pWyRnKjUPMlPpkuzj6fdRN
1Gn0fDWUTvwCZYNyGQ8L5IHNn72cSkzuZNm5MplQ91PrPohemQpoqK+x5nhz1bcpteBgt3W4kNLw
qndS0hIItcZrQY+Cph79y/iF3AmxI5DYJ+UDabs295qGyH4nZ5A2uA5vx69rXCtf/vfnRNz1fyLl
kFs7rqGAbXBchX+686/bro72Hx1JZJ0x1WzoyuBGckLyCPuqOHTzRg4/N/KYE1rYbFOC2vyR6Qhp
JUV+UDN8Jx0n0D8PGi2NsoltspC7/3i/HMtNmZvX1uzHjfw+n8cnenOkaRJTuvx8Zarqv/7HxzfL
WiuigZ0uNK0oMdMaxWPThEF58Kmm4J+fD5Keh/pq3sjhlGOatQF7Z4mTHcJxysif+2tvAGq/1MqG
tPK/j8m39LgoQHn//e5/ffG/hvJ98tjnt/ER62xrcLC9sMoDCr8/mwFO3CxJhwpClNRhMM30MHWV
HQOsYpclEJiJRJTZn91/vKERkbFVvGjbEifFZzW/ySTKY1rH8w86qW/cZPeppZ1cG+yUFzi/OB0S
+A3MS2zss6m9N6rkaoZVuYBHcE0ikFY03X+NjjFQhx+3KXVFQM6mU6zyLLymmqksaujHS90PT3S3
fkElhNHlcrePHDBJ7dqwvGPdOOkGK02B/bSsyd6AdyXqBr74ePfsOF0qTDf1xtTXg52dqt5YdxRA
V8qUb8uMxa6tQS4bcxMKCE2iBKdfTp0U13lSTK/OMMddc/Eui1R9yZMG0pVAOhxg1NPg4KITOg3z
+gtbSrDJq+hUqyNZft9JGgk3npauE6P7njXZt4qkFahMN5/bMdgm90DmD6aa7tZQfcGks9CUmVg8
+N8KPwjXc3qbq3Txwus6dUGF7Z5mKtPqo4E6YzVWHmCdvftmmVUJ/6lEr9ftPVffpg7qcPM1bvJf
tqsdQvtk21wXYaPduWEwWw3uFYUDkuEIo+/66EnN1VORRAMFfO0YqUsRil8GpnfdDcxVlwZfsoRu
0SoKzB22jVObvsRGXh0waLzUAW283lf6xWT+ssrxOU+cg9r6TwalVoxjGKlU6lK+vS2tqFgaBjmG
CvYgr7rUfKzIgSiwm8sosC6OXff7HhZO1s8ZPCVtEqN7NgIWu/lEwOQScuh7G5anzFeWboU4xyOo
IMKskHrVt4awgZWSEurT5qe+Ustlg3AUxUuwsBqijQy13lWlsE+da17iyn3iukQ519kqz32KPFGB
OLrvhoXSqFtXiy7aB0sTHBQ5pjEa1wi5WWsk3w0vokZAYmxqKhtmbofUIZS6DYggIaNkofTlj4nZ
k9XFz14UvjiBvzZ098aTeeAmf/fc/KdRqFej+tBidxfHR6UCiIWW6NVhZpxl5b6ForNMCF1ZTJr6
aufKCphLvaGY/Gr0+fdumgBu6sPS882X1LqHPXHFokRk2+UbvWvDJdc1WcUoPAKdeJKqTgfEuuE+
7No7vNxfaX83Oa1tb3iHqqKt8SG/VObwHGXqh19q71kkngRMk6xX3g2Etwu90ZwFrdFx5XXjKxn3
5YLSJ9DckDpophFgY6sr3TXe80wnGQMOwUhgW6Jbh9QdM1hk4SUgcFNLca6FY7egNIvcdZWTtrYg
1PJXJqqfxuBiy09HZuCjW4A+ZOVvFz7q/D7NCgA4Xn5w/GknBjFuWaaUh8pwisNYDHnCY/CvsduF
N2T+gDnme5PcyHujvD/Jvc8X5P1SDtGZqytIt8iL5luivC/6KjaWx31QHpQbeS9kTuPQXZnf+Y/d
iEQ7L1X0XWi542gs+Cmyg9wgALc4lROb8EYI9jMPjq+cHzlyT77n38O/3/J4dR7KvfTxHbA5LJzG
S1HN8Gt+/iJZ2vMffP6Kj+fC50H60WTwytdLX/BbyM9Fjj8/JmQv4SIFJ4+8RuEzYH2aHZzQSx/P
Crn3eUwObX4EAqj/fo98+fHVn29vM/O7oSbtuqipqx9JNskPQA6VP7vyIUzwXZDtwjBbUrjUdibV
5cfTki5KR74umXket3+k0YL27QLJYX4IuhG1jHyay7HfxG/BHOM7kLq7MGp9D7bdMG70uLqFkjbB
SvOMcSXbxXGegwwltypaotqEQqjuW1CiZ7lia327gSkacqcbfW5/VYOZeuKezkxg2EwkpJOhMXYw
pukoIRtWn91x1sCbL/IIxEuduwlWLnnMKr8pTl5dzNCl9RBOZ2NmUgQa6plQQ/FEzFG7luJViinr
TqntvQK4uoZI4VhbgaKdMKyEAp/vT7CBk+SgG3m2r2bBbdiUzBLHsdxbektZoyMBRg3UFwtwFAYW
n5mehEscIboNXxKzyb74wxKhLuwPTuUvqBvMi8fCbGE5iXf0ZgnUpxBWHnPVfGBRw8dV6jU3HHIC
Hhpecxby+lZtnPz+LeFEJnchw+Xlp/s0tbqXxMSq5bb6bCQN0V1hGTqWwWRfhkhPzsYY0b0B4hWh
6bzxeCC4TMEHx6cUf/B0tCu/+y7sqF450zCelBAzFk1dYmUQietZ7N7TtlYuREO8yJEi0vClh88k
R48NFum+E+5NsXv37sTRR06W2ikyroo5mvfEdYg8rB1l39TCvDfQVNdo9AtwTgxVtdB3PazxpRwK
J1NPQUvKAC7LjUPWHMmAenMz/WhjdE1KUBzxUq4RGc/yu1lO9a56mnmW/xVtiJ8VMqiVOwa3h1q5
YHnCA41NjvFk7ZuJv8nD7ps/1ObHvDMltokzpf6GxtH6mNgZ/HJ4J4F3EaU6xSaMA9cSYMAltA2a
cXNguYHU9/FCPb9gzBj4XBway57LxZ61bkJ6qnJpKReUQd4dR11pnvLoqQfh9xpSnXrSJvVVtra7
MdP3oyKiFW3ERTvhe5aNa9sZJrh7iKg+W9udVtgH2ISv8h0t8VtC9fN7XnYXVQ3FjemGDbq8OQAR
yJ7DEpGINRkXoMLaAavSSUKI5CE7c8ZdHzCDQC7+DSbV8IbbpKTATVM5S2plR9ZOvrd5wuPyaE9l
EkfbvlWItdKM6eRgtVonVua+pPOpapSmfeV3u7su6tFVE6jQVW3+ah6TtotllilIyTAJ+EksrG+O
YT2GbmcGMI/1A0b87oxiQ6xLGAyroG2UhO6F+mZQOKE67Ipt3yTOU54B9jUgA35MgMXhnRn+rSVH
+FROKmvk+YVCDY/g09wvtpFlu4rINSIlAY5GpnnXRIsxMtKVBTUy847mhvM97bEj1+Y9Q7J/Hzfy
lTp1sz3B1HCR0VaqTEkvTWy198JFp98LO97L5bkbtd5mCIh9G4cy2KVa5gPJoiL4z2KgG+4dnQf0
fBz/ES2/zLqZXWCdB9dOlnIZnXsQcpgJYUKZKuts6Tr2MZtL71GMHxxScubki3YiYronRY0OxzBs
3DiLNwO3+rPctH3yXtFJ39azweTzeA2nbTH5qE+qysG4BM3RprNWoLrt8fh0VveNxgguyQyFEpiw
Rj2H/ZsULBgNJInaaV9AlAfL3rWUcwc87Lk23TtmJtqR1uiuKnP0D0oQjG9tSApHn9jvjVI3W85H
2mY+fVnXrReYlYoXzREEyOUZUK3KNg4PBg996ITyO9bzleHDW4VOspCe+1rN/rjv5R5GzWH7ecxM
+nT9qMiaNfBgvcD3mjbd+CiiE95wbqwY9GPYbB6JC7HX94u8onJtaIlY+UqIj1Fv482/9lB3JBD8
igiGDNzHNlCGJ7kZTQSBjj5tmhmC0CHW3vWhpTOjTPnktDa7h7TR11XjGZgpaL3zIFZ2aMjEJU1y
cwVMCpW1ATyES+PuUM5c1THVdDksEUVC23FIsG7V7o5tSlk8tA+uN46PzxUk23vrJNatqK3yUnbO
n887IKMSP683nlM91J69oGbuyt8hspCrQr5bYhsywR6VtEHCpN4EKARfZn31wiT89EiJtcJsgpKz
UZyXnILXmTaeC3I8LN+Bz7bLsA27PVkVL9oYppsep9HXrOrLRY+j6GIhgX5tWONAkwm/6mFdHpH4
zcz9onwWYvoYpuRZneUDrqed+2wqv06dJlZWw9IGDvfaiGoaj52b/TCsut9Ws/9EyirkMDTz3/KQ
3ExYhnaP3n5UowDmB8XJYR0Ejf9bOA/QkPQnM7Ru8iU35NYYuM64VTKLEFdL+1E44XCS5GFIMQ9i
zIx36n9FCEVm4aR7kqp46p0rrffLuxE3hFzEOTT2PH/WU8sovztOW+z9sb1YlqH/dpGj4zwcfghW
WgAC3Jp1YP4dMx/IaqzXftj/onMIA7HMW3CNpASZGY0+7A0scvVpmfR2aR4oTF97ERX7Mn39E3/R
BzTrUJ8RW6hi2g4ou28iMxtpvuXxVc0BclbdvR/t4t0Jhb7GfDfi4irgkRFR5EZF+QYOa0cmBWvc
QPsJ4y9+cvKyeKqcJ6d3/PND3zBpAoOyYirtr9ijYwMUkOJz2la3iaNHv9W/t6RB4pmGv6KUoVhW
TJIOMhGpmiiQEfoaFxAf+rnX96DF6lN4hZdrpkOytk0zRlgALxqFubYCekJ05FxbD+PB2TkTTAf5
al/VxpquHnMnEomXwhnyj6bCVq6l9k/LF3M63YAwatDJn2JudAjSEUxuRnPIFs7GmttgXdI2K863
bG/MQzdKP+g8D9c4bpULwu33iIqeoQcV+iCq6/ZcXZ8P2QCtzkGLK+KhltKFOy51KgSnTztbUFPe
ge3zkRbc/XtsRqnxNFmW/mTMe1qfYdSJpsPn8VJ3wX2MkUtgUtiLF1AMN0lkEX6ItE6b3u2yAzOt
IOL2aLwT3uUB6k0U7/uY/yZty/7KtHwt4Yz6wHWFFMtcySEAsr1mBNlBjuQm5SmxGMC8r8cevpPM
YaGeoW2HhuKFPK/HnspPalnmSbo9Up65o1Ild80norIo6c0mKf5c1gX6CUnKyNUcVBvfprgR2Vh4
NRzQplaop8wtsnuRdGgNcpq5kqo0q9d3AqbP0hqaTaWK9A21HRE5uaU8K10IaipXujUCjuRVVAKT
JY1tkx7NSR10YLR9oX9JNf1kkx0A184ELJQXKPD8OCFrSSWKIEq9kUmcRmrovDfNxz73/L6eyJD4
632UOCg/Rrt/vSG3enI0h+zg9gj1a3LIVojSqlVkN1io543cG7XIPufiWw5S54g2Hk2poruszjtm
gfyV+Rhxtu3CYfyoKCudIf2m98i1SFTqBmUjh4OepAsrAaVmRr1xlRtYVR+KoSv/OKRSuLs6EN3n
N9kDz1vfK5ytlxJ/06lwWFQd9iLOz+Z5jreMhL8PXOEua1+vDvTTS3j0lXaxCHtaW8R8vZShHyxD
r7feS3W4l66v/Ha1L62rXL3Cim8dTrunXKi4b+kK/D3STZCAQOrsjW9QSNA0c6FIF6Jn2wS34Nh4
EJJiFxLY/KpcFcmVUjFof94hj8l3ZDXrc4EvzybSdy/XDIXinzTWwE9yzaDpFirPovFP8sU45JqH
LzmhEWBFMVsUNqUPhpAlab3N+lpxKX5OzTffGvuTXykqEzxVvNZFZW0LwyjWcpgmWbVCbJ7slaJx
ziZmRxRdwY744Oy97IpgzZ+hPeXeOJ0Vt69XqB3db0YFDt4KHZZCPKyVmIgx6P75s5umlJnFaG2Z
4Kgvba+xIIdE+dOtwx3SWISAHlOBPDQL5N8Qq7jSxDomG/ms9ba2R8Cu7SIqRheO5eu2MPh9wghK
g52Jsx2XKHLbaT+qndZtZ//1KgwcAdqMV5vkdwlPk19hHC+lk40X0zPRBGV5jsc2LKn3te5wySaX
MLmwZRHSlOGe2/9mmgkx9cyKkRtd92HHZJE+HJvSvIZKmh19hImnqcfeXRropeUwg/c56XjnANYu
a2bP6PGClrJYo9nnx65ILsqiWrRV2JyqZg49o52Wn+WGyQ7u5gmxgN3S6A87f4lfgcgqtPrPlLbU
tTnFwVpKpvRGsZZWxSSmmirj1mXqVgqq/VSHKYNAOlI/yPFbNTRq/uAVO9XaNLXdbjoteBZMtK8P
UaMRPac17aqJsuFlzn7oFXGTr0vhzMC73fndUSCIMm/NuyXOtSEU1McAy1iYJkzMJu1mGp25ZpHz
1uYoh2U6/CRdw6oGlPrhuwHfdU2g2SjzBSnhHPmACgQnO42X+RgSgJUr4N+1iQeXr7XPlZUU2LCH
cDXIjBel1F8fDddQ+Bt81+dqBtqOYDpYKEbIysQOXoZyU1WRvBDiggQ1Nt7CbGoOJPC++5P2RajU
K+gyk8nBCajE6Ub+LPInUDlF0qRonqwMypadQ29yPbHW8aRsZBcwxR71GAbVt1gpspuSGePNr4/y
6+WmLPty+ejyOikGaKkO8/NB3zYOmc8y00mmzGQ6d7Kgzr/mpg/ejUuKh9REChr92UG9O4Xd3wTU
islkEkiuWLWWh5B7q/ea8PAFtU2i40okPuhcxLbqcdklcYH81rcVdw33/RnkTboeqzI9mVjUzm2e
47bilvlRZtlS+ASIOD5cqrY2oQWmobbJclbk5qhQ8tKQKhV6hyW4Gp+ctj/L1ufnBu5LB1KjpC5b
NlfuNPHP/9ihIJA8jvSps/GI5tqBNBI0l3TxkPuwuqI9Xgqxi1DPnfKs/I2WZbzITau4GrjRZqPI
61Uea3RnvBRVTVM2F1fVNiJ0B6wprF4dMQXqzdEz69vjUBdn+0fopiajN9EzyfVtR5a7ZhwDZ4q/
wiktA3382gQwUVnwg2lg/rlBJlVuCTzqWACE2XGY3aEpPaW2N8m4C8A3BZ4wdwQpd+t8CAnBQjBs
0m9ww43mpu0akLR+MmsUSORahd8NArCJK/TfIcnj3JCSARRFuwJl31J2+5W4cvZyWI5Zfqk1VgYz
TXdKAYzYTWWtJCTj8xhm+nOrxzfDyY+SVfGIR26rEmVSpNF6io7gHynijUF+IX8voF8z0xGVaIB+
rGo/QqlWjdth3Bezl8G1XOtiiwFWAlYGeWjKFB6gAX63yAQ9G9uWQvsfyfBQjN8dYfaPUZw3NMLJ
QlhJqZKROcpBK6YCZVJMNEJcdQcpkvdYXR+DoXjG9JQ9/SlyDiXTezUiH7t0cN5P5vAkN8KIxydq
A09AUSd8ad0f64U6qPhWMjdflbVo92iMSUz3/fckiu0rSePDK1mlLreF3ajCHJSP/6Atf0ENzx5w
li5Jo6sQ4UY8d7Ohr9IacpvGoDsaVRQ9d0UfLOQLeY2TQy864wmlbMdyq6nWMtcAy+DAgoyNHLqT
zgKVVflGt4vy2JrVrkeF8Z7V1TKAn/d9FJgcNVd0p7Crkkvd9gs+FBoJFt0Sg4z3x97nsb5okG2O
1qpK7ODZ1i3SqCfct+gk4qPWAzEmJUM8pTX0ktZMp0OhIKExbPGQRmt25OGZikF8Vm54CxJjB6ko
XlRjZD9Z+QT1EOU0ly002TTXXnLMDLjBjWQlK3APEIGSogfuzEzsJqM8GYqnfiUNw2ZuDDODpQXp
f4UgewIzyyYFLnd3OpsnJRSuXyjheRJ7G9PUa3REnnkMS/XP5nNY2m134MlBUAEWhX5jGGP5gYbg
h9xBg/2PHUA1d/AGwAPa8IpSRSplMykpx1Z9f1R89NYNTi4VgE3fxcre0sx0/7j2zTDzYQso/Xqo
SAMkM7W4NLZ/Fjl1ctpIyKNTssuGiuUsa7SV6fSviWaRGjvrEIvex+UjtPbxEMjmYeAbwcZKzrZJ
/Qh3xGWQsZeNvxvTyQMHKeZMYB+RtmI/+cLKdrFmZnvNz7trKxzUOHUSsiCPs7UvsD2McwlV7gnf
GN5ZkhJWOu9llpIt5hrSMg5VBD4u8RajCcJVkvWttoBCPeFna2beanRLgaY8u91oPURFYVAUi7jT
1JMwYFlUHsvH2TjfqiWIDMDm3oKUlGSfzGzqADM4DY7ppVWqK8VKyolY2ehn5/CK2sgRN19bynfG
7XxCauo1DQt9/3BDPMwqqZrtg7bDbzI7vnShGschwVmGgfOozHMmpXG7UxolcHHkOG0E/G3B0mrw
sz8vF759N3Wj20vtqz/b3/MNFbTiKpJiXIfCs/ex8FYygsEvQfQF00Slsg2ojXFxSe0rvkR3k6BC
p4mnQdFPdXfTw/BcV0a3TEOeRpo2ofO38RdfEo8YLM1gwewy+8Uv9jNvCXJr7SjYi15td8PEQ7Cp
uVQnXDdrU7TDWj4KZY5FFXT+WTVNyiN1Ea9bk/A55jUfuM9mplbjX5XE6A+u0L8xi9KWtRJAmRgd
b/Pf9vJE++er+QfaS5iMsP3GxVD24SGgJ8syBU8Gdj6UOlNz1tLEfoC+6GF+UfQwuSZhxdUa9vk6
VOldTm2iXZvQCVGb6vWO57X6lPvtd6fSnn07jL84RdYv5V5mVv2yoMV9nroGqhWL/d4O+fjScVrK
Zb8sAMhjmqAFFf6QlBUYojW5h2qw0FNU2niRi9XkWvUW+s60NzQ/eaIOgLCvZFbSTFgVStsDPCzg
jFFJQt5IoGEyuH8KeLtPWFTFQnDnNAXatZlCWhhldwZnkQUE7mkecaXhb/5HaFhzHoOjqcVOKXR1
388iXjCSKZC7mgSBkBvmQ9mroHsYvf6QNkp2lv97VY3jCvesYA5kQS1H2nsqGoteED+V3ARJg+Es
bfelaMSpKR1r19k1odFRUn61HiZyI3pp/DA+SVs5tY56Z/oAjxCr0TxD87QFX2C9lEqXL7q+y3bO
CFq0Rei9MBF1n5j1dqSM9QulpXTmpcSmT9Y1Fny1YwNvHwLDeqENseoK/S6x37MbjIVg9t1UjXGZ
JkGyzKgULUTOczLL9fJN7mFcqd76DguOiHRtyaPGX7vzw9blay9gR1aOxKSrdW2eH0R7SgzObkrS
ZgWOjEkMJ3Xkuep7T4g9cXl5t1FHKAUUNSGHNoG17iv9WYflexrKOlgLTdhfUeUdLFFUP7Gk/HDC
0v+iToa9ccpY7PEbZE+trRXLFrXyD5scg2I0NrquTmv6RT3BJ0nzVe71WoUnasygjzJzMGNShhoq
RctxitNTQ7TIwuZbot9KYqp+kDeQ+AdHiF3PSmuLTWgkWGMU61rortibqHo3hqkO59EJ6NbMazhr
HgZlhPMfwYVw0CNSfave2/ZJ9hpQE5MsPQl/Jw+r5n893AOUpGh0I4vgDis5fI5hBVKfSpY8RlAQ
WOBcLWTfwySCm4tRgNKZAnHObMVrpUKuTJlSbuWwyJh1dW3ZHU0E8B2i76fWwzxFf8/6maDAiBGH
fRiJ6ZBCSfmzc8rmkNVEnUYw0u+f79VSldDMMP9wE41mM7XaR8xQZno19IdeW2V8HvQbafq4qBm3
U1I4CzfkGYcurVt2jf0HphCM0XAJzeM09z8sDOqn8tEZmcZwX2XdRU4cA0PTD5kakMOJSxSHPmlb
6yE16KPohns0endk1djbbnF8BLS0abV0/4+w89iOHMm27L/0uLGWQQODnrjWVEEyghOskNBa4+vf
NvOojKzst6omSABORtLdAZjZvefsM3rDOZwZM2t0OCc1EDdmA2kgQ28xhQlzV835IH3pmbgO/zWw
omqfNaN7yIywop9G+3Mi43iT44gmxk3vHyltrNQk9j6TZQw59klNsV3OdW3k2NTQQ7GLphmsFTKu
HF86NSAsBeGXCOgKBYnppRpRBQ2umIi0yKIvWWFUm54F3smPSuez++gndnYqepZAIjfGZxvYh0aE
DxY/Frp6OounRTZ0LaMjZ2hZ3EsrO7iwjg20Mr25dsvklwJVqI36qG2fH51FdLuvKfCrf9SmoTF9
ME5zmmunv41aadLuEqCiK7tdBBbCdvhEcbnbM21H2iMPY9kdjg3vlzoKoYY1IAVvbQ4ipNFhVt/v
ehzf9cnI249kyhdAfWii6qp0H2sncB/JUJxs69GeFve+6Rz7tXKd+PznVN4t59TOQY+I9EfDc11i
hooFIHSbOQPA9pDlUhxFGz+3q99gY4LJ6BKZsq8tlzoaKZ9nqDJf8DdRZASKfFVr7tYLwhWevQFp
MUU2pnu/X/3zc+pH2gysjvoR9QLppqQ2mbV780zqMt7QTzs1dxmTKX0qEEKoo7JaQDQoMgoNNIDV
9vtUdh3ddHKylzlpfsVNDpOOlndSlSzN3Ua8dxlirkWfnJcZuM8GW3L76BUJ2vyqKIkqJMHLI6j7
9zA2dQIShyyxbCp3vra2M5wmFyqt6dQ9evAZdIRjZBs118TtRDY9hutO2GQDBPNazV5wtBYvRjqv
tdZmcjkye8eCRahJ5Bpb5fyhzmyu7/PgcZFs6TQkOZHqiOHazsmvIXiqf8mF23g/DNDbvvRNuvb/
OqV+Qf3En98Po4LHq+/qO7+w7TMd/nzP9fKalHlJp0SeM5y+30M+KVc23sNn5tyvtYRy17Twt2PX
GPfkw4zGpjlhfbG7/quW8mkGvpsSBQKUqbNGzESNa75klYHYB6jF92pozq0VRp8hPljbyUyyswah
bnC8ce8YlXjE9e+sFOHbE/2uzXztcxTSB4mzqd/dHXoMTyRjyeAcV6lCwBWuOkBV5Ti1T60znlQm
IyDuDBNMGpxKQ+/eY8KH77mOaEDoUCbDIdNcnFHZ6l5RSE4ItIaX0BTN09BZT0Fnme8I9tKjPjpy
8VPI7BbUAuoKDns8fRmj0d3WpA7jwdqX1GS2tpTHdGUrbmmEnUAeqQ2mxH5NgCHsBFW+MEkQIEtR
r95de5bmFZOpz8IAjYHvWpj2T11C7s00MulDez8F7qazbc7fVBXzfy1qqlfsCHAClm4+dNls5hY3
5aZ2UyZ+nbVXp/48C1jcbJxer27qlMAfuq6XFOXfmHj7ONTFEaJLcKu5tDeh2Y6f46Q45tMvXKza
m1lPw8kq0wUjE4e1lle73vKMnTpkwlatkW7YB7TcuPVblzgfsExKzRM5eOJsPTFAYPXSslx9GsJk
ukAlaJ91o9GvbrMvOyhGLqjDUyNXclpWG4d09Lt1MEfBJXTHN+YZzVMqM5bbNHQOkZ0wIsfy2JIp
L8ILZ+j+8xnaLHwzGZyjNlZktA95MP7tvGVoVwiq0UlJNMqhtQ65Z72pI6XQoKuQ/UvA0e2pImCI
ksIO9RNx7Vmb3qVzUvsDzaMU122cmxLBQYrKxWkFIbL/YiB2vSuxLtavzJ36dan35SsS037tMwjd
99S5LmmP6EMrxJE1daEJ+v7C+zs5FgX1sAWMM9ie/snxiBRKtcr7bsDPcfFN/+pd88GttOkLKkHs
Rim5Gp5RmOvE0qYbKi+UfWSHfnEq/AHxaDdnHbbHWzsD8t7dvedWmmeII52Y4E7MaqZHqHpo2Buo
TczQa6aJPCvmWx+LykBCDr8pLpeTOqc2bZA3tyBezZrV7MyCCnimO5hTUyZ5twCS44zJ7DEitQDU
SzSdzNn6Pi9O/NIBWj7R9TS3oc56a2yPCV/pKgZItWfotHl+mPhzwMHbZ3Xcd2O+I7HC3FcsHG55
Cj7ANWSyVRkue3X45wW4vcB7B/971C7zWhFi1QRUbaoeJbLBjCyDvKem+7Cwwmsz9dW50s218o2N
ZthfxlY/qiO/YxjMkr5mGseFGNbB0QKac6VQx3Wo2Rrl4LnbgKiMCE6WoPY/S0y158FN3RAHZwF4
scJrhNC80/Lg1CCuCBa9vajC8r26PPbLJtYG4IIo0GDm1QQaFKXkUBZvlPSyQ5qM7d62i2p950l1
0XBoECIy9gBBXZl+Vx/ybgpumZv/3rR5mu2iELf//aHUDuauBeT3PNJo2fxve2UNGkeLJ/130Jgf
+2Lf1cUrhQpZ58a9KmMZfA8tDzuJ2TX4UcVjO4U0fkPHPc6Wljxn0/geGTAN1ZFbIC2JyblTR5Nr
/PR7qDxxXFsXL3XFGp7q/DG77kfrNtWziT/40tC2QM9PveW+Rq9zN9jp3UAstl9p7qnRjZWa2WZ2
dIRLOr2kaMV3Ztm6Bxe/+Hvrt2uV4JfL87o8PwoA7jbQL4n6AJXdbqp+tjeqnh85VIR/dz5qpybL
jg+xtoJvzaQ5vz9n9el2A2jSQjQdeZDTrxCs48OY2MnRM5jbqwHZ5Ou6H9aJE2wxrhh7nSrcFnsS
iSWyEakOsynFbOPPZCImwfDZGgcKWQ0TlwKRWoZm9hI6mvvYDsiZanovX4fe/GEzdD3brWmeNOBp
W/ULti5X8fFrTi5A1jR4+f26PqbUDF+raHpoJNDblfEIMy5fkKlT9OA5IE1sCfmO3SG/FWN6hVts
/pA7mlXfd2Z5ZrRAv4vK+jGzo4W2/ZL66Zeox5YMgTE8K0eun0ZXlKLu0+L05adkBoArCYt1ELiX
wk6QhkiFgpHnVEIreh3ql+Jo6pjfDvlqYLvv+VrBOlvRsYO3dq31rqYwOFRPDtGKm5H63utQsHRE
AhN8lKXxNEOn/dWxOqlQGLmBqWEeIbShsfzlnAA0e+zFTFQFRsdvadM8+CQIvE5aFuyturb3Gap3
Wyztq22TvWGY5ZMxQEBPyUsYKOi8h00c3hwvLe6HQ3L7z44m/R+GJtfzPEswXJom1UCbDo/17z5S
KybEslvImWZyGWykO/8yj/0qln15ExfpVZcbtafOTawqmTKuWike0AL7C0L54aakBNzYX5qyTs6Z
nxzGNnReloRHvMfqeC8kA6oGRHb2J+7BEbTEplo6xzpEHtWopfOAm4cls3T2kh526SqcwHO24b/2
PMQRUTPE+yInUGuCIIJJYN66rFOh4rUsmjzrzOxoochOoqQ0wP+Rx7RZuKxSL2eVHaDc7nJ7rzlt
+d4vDtF8PWKuZiqq95rR1+mi/BUvgH12s2a/9FgI5sALbwU5qgT/MKFbsm44WLLiEHr5qxgG+5vc
wdvpHxYi4/Z1NVIK7Yfnagmrx6RavnPxaJdUYOURrNoODmrinTJe++JzOY/xl4T03gPSOiak+bgN
ZmG9eBjqVpK9/gO9/ooEP+8Tfs6c4Z6+U6u5xX6ke4f0ozLPrGpflW7RnhHu2gj6j2pQRQqJhD82
3tFCH8l9mF4jI6mZfxjhFr6Jt/rPl5Mpr5a/Gwk9j0Uwab+mI0wTS6H/71eTy3KM8SINT8zVZPci
uvaBZn2IPI7WvZnnLyKqwh1Dun8xYw23XGST61Tsi5rlR72Ey06z9HLzx8uc9e3PPND2d3SX3uOp
GYV5mvy6A7MvbbRaop2LPPN+xDA3UD+QPUU9pxuSTS3Q5qyaLoM6I8SBuRLRRXllbv7zm9bvgeX/
/rZdw8WExDvWda4z+9/fdkoalmNOTGThBcenGKHd80Qin0MbGgV3U+1Ks43OamNMWbua4Uk224DS
1nbsi/m0mESwqejNwkCQynBm7K22kTGO7bjLnLz5Uk4V5jF8jg7l8w1LK+INeiN95IO4Nnhznc8e
lfWITOdxARhVFxgHAo+t8RePlT+83Btm8MOXVksBR7nqQYBMAKmflilPD0itfAcEvrzIft+czkxj
eEKk11nBT6S3R31wlg8zwOAy0CB8LHUqc1lQPXZLCllIgbN6YJk7dezDRN0FbcuydSwIH45lR6fv
kopErxQYVVyCxZOl0jaZ8El5Y3xRh5DCw/2itdMGOZKzqRoLo0xKEuwUTJ904CXXpRHpmgIGM0wG
nPVCCgNp2ktyDDrk7EQN4qcReh9/jQLAIzHsjQIB4ZrshBNQVds6UNVc7urH3MWSi1pt+hteiiUm
FMgg1QhspUucmV74ghwwWFlDkxwV1KuJRHd1NfGUKNxjbev/9mpTMhgVDrYsDfEfxWHAAprjbdtE
r87APQ1cz8DstzmSsuOCyHJvYiJ6rilQrSqYSm/3N5Is0wcjVH5Ycr2/YLTND2VqWVtsnXIJMJ7d
CADbKOttyoihNup8SVn9z6mgoPJW1RrNSE9qbcjYJUOYUKp7qEZHxvbGRV+z9xb3V1NlYCT0eWau
Yy2n1E382wCwoQcoQi5NV+8T36cBDipil7O7U5euoc0vdOG8IxItymOqy5mHzLfUxS50QHJVaT+z
lMD34mbuD9t6oNtPzlvGql7MsmJXteUJq0lINVXvn6j79Vd8p/VaoSrVC0JPo5NZW9OjS6344tcj
0LWkHLnaDQrVCns8UCBf5dTu1ZKOQFBvZ2k5A45c4U0pKTuxZe+bZHI294sht6HbjU6ybPQBjWw8
BRTILXsExe1CbsPuHgl7eJb1Sdg0YZpTTiqBXpdwE3+Qw3toqsOEHv4FsZn90oGUWAMc8Q7qYs5j
f95g6TlD/icAL8LGAIsJobdrhmiCkTqFHtTb1zYLdoMzU2ZmNfxO1//I6JR/j4S1D4fmWmWT9sM3
D+pOHIBqr0zIDq8iLeetqGb8Frn1WYWPorrWTiT0fqgjQQzkIalTe12aDX3Zusv2KYvYNyTK0MG1
EnZjvpxFn/rHmdilta1p6dMc2ztdtv4VRg0PfYh462eFdv3+x9J79Y7BwP97mpzuiwQGppNGAnlr
xNOrISaxUetm9SfEAuFZr4vuaKSNtqY/hrmmrdon9YLZt2CN5dqGtCGTxuOS7f9IsOB3gvOJpwbq
FuKrbsHZvxFuhzHIaU4h2ThrHY7i1ZJw9IAKyUVRg7rmjXZB8+aMjnPr7Z9VOV7nzBMXtRF/7Znj
LC6JQHDPYjLh/W+SEZslTisUMXVeFWfunDW+PUYTxJMGFL5neYQVnSqZPBKztlHCKN0vhXpt5Fmw
Jjo02A9aj+pfbsDmsmhI/c4702aPnXk1OEw49DgjijMs011W7Fsjsc+zb3380fnpS42br9+UedJ9
WqAlr/G2tp9Kw7LWi9yb5Dn1alhVv1I6dw/DbNQv0PQRSdNNDSg9vxhzvbaBEGra4D2qp1cvkmgj
hFHuWaGbq1pNxcLZNSEPQzNaCUJw94CBPufOzMx/FBmctimt9wr/XxmtfSbb4YqQlvBGve2vVmhA
8vVGos7YaACqV12NDopOSXwE6fP851kk5qw+t7P7t8fTM+y53zHVmR+ywnT1YtX7uEsTo71/jPdP
UH2Ys2wmuHxXi+ZP1Ae5tOqjuvPbZkjO9wdO56d4PmRSCnKGlxFS0VNnC/NF2BAz5Gk30GlzJ4F2
yWjgXWjCEmS1IF2eM/JUVGXMzcRPo9PMq18t1yRLsqteId9pyaTa9CporzbfMwttwcTnDDvPqN9Z
f6ino7m0hMYHZrAmAT3awPSZPzsdCtN8QBrhE+bCCOfARQFgtiVZITsasGKurdF+Q3/C6A004FMz
kow0Npp5DutmusxuZFB9T5enO6QFfO1j68fabezCfmcPnXZDnGKuikI8KHJN7NnhOYwIUkUBMz6W
CMC3i9ybMA3c99Q5cpx+vzr1bkhwnzDx3v7rh9XeFKNpjoH+b/DHEEAsos8d1KJDDIRmpxgsDabd
iYSy3R3qkQO5e2iqrXoEqIeBiRT1YSBgMugPwqhZCMsnzCI3UY7412miHWUN/VD2wpNKpN979NFh
upTDvHfrqdsa4uzVM5V++Yu60Wp4TuSgn0V5fShkjaOVrXWjiUuSkUyShg0nPkDC/amEPbE7hU+l
9gNN1pJRLQX42c5oJ5eG6LERzcumTLV9p4Ub9ez78zeGjKFjzbK4dwbtEFcwQQDgE1no+MuXZpru
k6Q69Da+c1WppNRwtQeEIw+BHzh729GcnaoNImQu90kCZu1PvXBi1bMd3Lm9ImsYFzP7nLBso3ro
QRQMRE/8JzRz9fZSPY6uHXLTIyLDkzqlByWLKjlxKxc9vYZNpW3xXhoPqaZrW1oqMRLjezlbFbbj
pke71+6pmce3njDLFwacs1NBwGcapu0sOcKK1HzpHBN8JuDIN8FtfqoSoOX3i++u3RgkpEA9BtQm
93koG1N1uT8ZUPF4pAY8Zdm4N8IZAtrM04aRJzoUlfZVfcCxN6Y7V2u9FW2v7GZ/M6zSOFcTCFUH
Ttp6qnJBBuP8VX17SpXdtBGLe+5YxvW+u4qk+a7e52ggV7CWONy1BPfu73+hhq7hqv5PXo7loPaS
E+DRdFXFYjpYietecuuk6TZzFq8lsx56/SbGp/uZQXoVdZNPn5KAanUZF0HGCOU0X4ZG39ZFUGDU
IZfN6sb5LQsT6WB0DjCeST+Vc+yABEtRU5QuOxn8KuzPSZjk3/Oy/UoNID7VBpkWMHNWanBJyk5/
aThSEGcaX/pL6cLpwT13JM8EifDiWi9zguqVRIGrwiqHCFF4HsViGxrWs9kbrfEQozPc3YFhTgfF
Tre3RZCEn6q8RlJY0rluCeo43q/E2rkmwgeNNMcf+NzXJWPCB/PTnGBUfTlrZlvu8KdCzJQbr58F
qyl5GGbi3XPQwpgB85g7T4nErhFzWA6/Pm2w4Ov5Q15g2Wmzdl3Pk/k9qpJhNSxz+aSLBOFXh4rN
Q1+yXzoX51ORz9t0sH3ItfC6O23JLoHeEO5SRUiTib1a2zJBRwUkZayvKG6QOAqSwymzdWi43UUl
B6j4bBUkYAYW0/jJZrVFDTfcejCNVrEASVkSJVluXMdqtsgiWBDUWvWNSZ5N7BQPA0xY82daS9XG
05Li1Ao0PFWk/47CZMGHl8cMrmlOMyM0LeQPhXhUwmKI+OEpt8JdTZTDOTbpvyudi2rQMHO8zQo9
lbBoW4W5T7HYDAgS6AaLbPrZJhs5zcJ5PamYDhpnGqRjd2JpJd5zDal9iSlyo64QCnAGSvjlA9VJ
vw6Mxr9jwWX2WR/7yyeTq3EddnG+9qY823uAfwgFs9L73hj3JA8riC9YB0ydaiHGEuHamO2bCVGP
Hrs5X0m7vUOJMuFYmPNitEpjaSF8nPsHIE5P91eDIelPXtTCckTq/zuOGKBohGnVzHdW3M/nwUsp
4pjDIMHDj+roz/k/hx7euFW2iHDbgW4FD6K2Krkh9Exxbop1N9v5hpyFak04Bz+iXrQrnyR74NNn
dTgPdb5DPNms2tmcb16z/ltR2lkYFKMQelCiGxBm1HHSZccgm4trV9YvdafZZ1VzV5IiPGkvTjg7
Z42K5GNaHkReWce5dFouWdzKURzsKrQ7b+o8gWDFuqrtj5pm+WnOtPmTmxvXRtjPTYes4M91rITv
xG0xi9OcVVF5KZl+w3Cca4vmprfkTx6SfSa5Y/e1GQMCP/hWT8gEHwGFYTGnPERc82Mgpa9KnBPq
mIAnDUMk8UxKyVtlBiOs1PQqNa+TWER2y1f7OgqOomoj5zMJArvJIGl5MXEu5kXpveCEHPycjgqm
iLMA3ngLigCRkkw30HQuvSh16m+lNU+PzSjusWUzs8J5lYdotN26qTbTxFdOvBBzwr+9lA9jtVEn
RbMwXFZ+vx5ct7xqLcgtXBmws2YLiW9TBCdFQctS+2gxct2suuBZ1+r+vZtxjyJZahoQ8YyPO4Kb
mlTjcHEy1+qgqBwd38+vyO/ca67ZT1qTVE8xi9oJG88rjamXO8KX1mhGQjGKUiA8ZNhLqMGfSJA/
L/w519buc49d6hhJCrzu96fFgYdE7DcOjlb+/2yrdK+Gh0YJpMFzmHTd5m/fkheKS1inJ/WdZcGA
y5DF6MVMugfTtPeOM9YP6pkRhFSDXKtnxq/cQXPk7geSsB8YAGPg7LZxQIWmHxapFNI6S9LSU/15
BkhNAritn9Q5wyINWvjJRb1ox7l/Tmf7u2G5GIbI2znOc6l/GouGWwaCwlYdem5DGKkoMJbIVw3h
Jg+ebjxEqa4zN6VzkI+sNalP/hpMJDyJ9ISqTRP8NKnsP0byjDeSbBnH080cPSdZ65pDBz6vxW5j
D4IS3f15XgWvjaFBgvNlmnngiGTt6QmCYNneRllnEQJu1/fDtPKGp3JKVr8/oaV9vN8XeY7G2FrC
r50v6ptqc1ij+4GH9xMVXgkODPKgfsMSCRzSEJ/biTW9uqMGAHzbuxQELiU9jYVEJNkm8eQhw3m/
t9FUnpekDwFmDOeIMKJrTFGXXpFRXJxpflN1S5ql445wqB7T218Xvx69NfPSbKIaLYMaD2obnkJc
NA+aE5gX8BwP92tZNenURtOqLUjQzzrprAf1O7pRL6Rb9b+EhsnWmHtp+y7qud84qZUcq8Amoy/x
67eaJ0IpyKD9PfYRKHBWqTFhiAx2EtoXcIzIGtW5hkLQuh8XRCF6V2E2aaJjdvmTChMvTvGUXVRC
jDpb5UPxNJ9URkxhdtvAzOJLkHuv6vNy9M47ke1OKz40tLd4yj5RicOQTCMxIefx1RIIS6E+gqp1
gwPGVfO9q817nyyVYZlLXUBtUU+XAurMWsk3LVkwUHt1pFXrpgv37RS0N6vM07XSc8R+vPGsHrDz
0PAFyplC4eUeADlANuoai3ySkFzmJ2fhtv3exySxUyO9HPwrO583fQtR/+58GIw4OTkhnkpURI02
vlPNzy9h5KN7k7ODoCE1KIDqMyzJ5h+PWPWwjUipJXw32+gBPpwK7OVWpWH37bmZ4uU9bab04pTe
LXA6YrplO3fIpmHnjz4T/YEwmoAlyioatZi1P6OwvBpBa0DoUTOaoh20k+dNTw0iv8v9H6DExpw2
9D9RM7auAAh/Wli0DiEf0h6JJ0F25ru6lCbqr+h5a2vDf4ughugrT1iYl3HiHTSSy35GYb2GJ4Sg
QW56e2FAVtMUrbC7g7pG1UwotWD4TGR+rI3U1vb3AjIL7uKEFiP5Lz0Gw5bV9H9U2ym/GDrLNsN3
TOMf1fbQt3GVj5Z5XLLE/5Y+D1r5QfIIXPKY+3AA34+ngpaZM4t9jpA3WIUDnG6m+tdw3KjJoQFR
vzK6hIIUifZx0/AgLZz5UPpctuAE8qMIq6sxlMOjOkUtsNrpNsGYM/EJ2gghYxgwRKIi9b+Z0i0t
hUKwZcKLS1aJZpf9yY2YeFEuN14dZyCERyBHMkRP1aOrId/UMCO5ZzAmdt7GriMbqoZbbbOcKXTj
HpTDp9OzcO1WApJ3YS+PaVB9HXC8POmxSVzZmP3QPCc6JkKSBJc5h9phHUTfJ78YVNhxpgNVaW/L
L6Pz1LRpr2GyXKvyUlRaxMLSY1brWyipqGHpTKTVlL7Y9HdWBp7tnUO+3woCEPy5BrOGpBdrQUlp
xyocbrMcumgeEhfmhhhqqnTYQZrTsWqTJAL/lyiykQVp6MoMHcx6VjFUjzMKNK2ZtUsx5p/MCKuE
1afPPfbvB+xN0bZO6SgkZjqsZNvyRIXSeuk6rDTlPP/05vRD/cGjVrk7DVUlknP3Yw6QmOLyWKmV
sUldew+YmoRKacstMO5plhdvx5xUZtfwtraS77oVVgWXFBXVHSDLCcWBu/ecgmdoafVb+GfEiice
6HcaDetCXUlT4zvPxL6vklIvrwQ1f3akFaCeW58FU1SsPXno1ibsDQTsK/WqosFYQbFNDS0jcS3g
0afp01rVQNH4YXSLkKy21vjF6RklWGGGggWL727LQVj3Urq+jxLjp0peLJkqPwk73pdO9GWwG4uq
MgWPZoqKs50F35HvS4uvdgNkyb+W2YV58iR+oMRFLv9MeoiiOaK8H9/dZCQAHYvfcwfEcj8smIJL
eq0kn3TdM4wMWOCy7YRNHVRPSv6DQQDNKoZ6BM8h7D+yZN7lFLAvukC8UCm2iCY0tKpeB/KDr70a
PXKgcuzF40Dkt9+14q4QTnVHvyBw2qrpFiw+hivmaMhO8PSn8CGUpndO0z0+mfrgtFqx07C2fEqj
jry93jQevWUu1u2A2BNQw0cIFmnXJ5l+pF6woCby1wltCUr55kJAuFFtdZPc8WVe6qPllNxl9RyQ
zaz/tCebIdyI/bVelGeZd/cS+jWwp9KqvxSevypHbdABd7UpSDjZDaoab4VihDhpw331C0JFeBbe
0nRMD33jHvEwu7dwdNsd2pl5rYYftZmpBJFY9Z97kOY/2cIefRo6efT3bUNYrvUPLimZ5yAYnME+
Fq79xa+88LgMcQzGJoKOBmnPhva2UgXGksrUxk88/cA686SL0LllJQqRKjCTZY8719jx9perb7m/
ZHYJCc7f1CxrmFPvJI9QfREAZuffAUZ80wySjC2XQcn0HKDBTqEhki3il//8BnXD+8dT3zdYn1qm
MGmvMgEW/2gtd/Deeev+cPotvHWSYS3KhExQKpMH1tQEz6sgkXKMDXiYrDjI4jkRnhmeWstqNuaM
zMZqujdHx/NZjCalKamJhclw0TCrn7vCfVfrPTXLiEpOBYv/HtgU2ooMZlRYEObbI+1SZtGpkfl2
csP9Roktc3AQDCd9jOOHstWgSJDdgNzdKK9O4hD5Km7GSD1rlJVg4pgmVtyDOA+t58CkbIiBBFm6
DlH+v/3e+9l4GR1uU0vrF579H3bUTp8cn7spaPpjm9T2W5yR45Sl/IOIbI49tZpFF1emVL9w2rKK
kkcEQZFhwhFfOONcFCK+pZShnj45KpRNIrjXPItGHhbzEtWRrz8PgfactG647pyQnp+cTLUFmML9
FJQF8CBjg+F3QzBGuvrjbLTqID41g/OcpCk+amdyt2SW2jsvbOqtlzGO2SPyQFMfpwsiz6e4w0fi
0Pw/LpFrrZFM+kevbodTGpIoAXbkUk1Fd0696Wsvlnqjh3yPdVsdopA64yB9O74zY2V3NZianp3v
lJHDy4Pq4s2AMOpk3qqVlJvaO79elgdWSeE17KcPI4Pw7+aCvpz8QoAH5239X5jfhvj/rlrT1Q1f
kvkMV+cO+Md92eC77N000E9VVSWb1pzPSg6mx5WDHaciXd7pUc4W2adwCna5hhVUTSUak1Csu+jM
zDL3OlTtZpyBhU8OGGuunuwTmF8hYSVlIsZHtZdKnO0SZPpat8KYUiIIWKPJYDJFi0exI/avAWSR
VSqK9sWdiSXk+U5/IqLdsusje1iVpBxeUnPeEX5cH0orqbaEPHsbcykRT8zL8n53lFWyfxwY9I9Z
ynlx2t+A8Vk3FZ2k9jwtey50Yu6sYHjs/GAzWyxM1XAvjzqvFc93mB9HQFb2XmLvJ4+bUnWtiLCl
AjTgOXIDgjWs4l6Lr2UhI+WRluOLuKUaCRuJ1hsXivY46DxNixAa0RSY7fEz9711mOKbjo7rC1Pt
Nd1fBlVp6+NjsnYO7BQj10pEftUP9YcN9Juv8sjQI291jw5yYkrC5G15e98vQMg4kf/oDgNV6cij
36/E+DosDk/YyUH9K2gCp01KQDWhxfHyVtb1vBv1fCPo0Z9Hb5pIQ2+MuVpFKaUU8GxlfmiFflMz
DZ4m3Y5lDeUQOfGgxeft7g8BG0EFaiB6BG1KazifLP1twkWrOi+25GctiOqp0/NEm5KFBc88Re9Z
SIWaeue3OCHUp17G7JbENSjARHd3C8vxxymnIqsMx8kYfG7b2X6pSHZZE0k5aC+L78Oo7kiq6cJ0
r9yjNUVqk4nrLnBMEIBMTg8anfSDhuIBTaYGZiIwvS9VuRaTC4ywCn4mWUs+gJ9/YOYG52qN1SOX
/Wfd9fJTMIZnZaoAnS+DUce3gj52Rk/gXDYMx2lQ0EfPqfYWzB6O6l4tsV842HKivDMf1aqoo7tv
ueAK1QIel+KGckRMLavqD5C6wZdY9EmVK6sq/c8zgsfnRaTjxezppAo3nD+EoX0uwEk89vpXFT8S
t7STZocwWRVJwqqABTOQpnBtEX+2nc1or/5BYYgflRMl/0VW5Jn/HPBM1/bgFVhojHmE6PL171+f
cR23/+//6P9XaMxSTG1wGVEC7t60yzdd6NAMlwXvpAgjBiz/ZjZzeOmwW27UgyWNwtcYgOmLLc83
f53POS/MJD4S3yHujQS/JgTA9Ae42VKcR22IdkiuQ2JvsxerSr+27KyHxfd2JbNCj8eGZ1y4qaWz
DJFKtuTPwxBiJJrn5Aukb9pnZlB/Aot4VEetkf4+n7mV+WRbwYgUp3gbJt3DLmuP0VYeFr6W740A
m9hf6vWalIoDCYcU9eQ56qvmY42N96b3FbPODo/+gD1tRS5qfKiCct7MKaVLBdLDWENTgrvBvFH5
1fx6jy7f/TYW+pUm8/LDw7T37ztLD8VUvqSzg83VXc3gvTZjz1stwq7EBt01rJXFf1vK6q58/P99
KctKyvaFbuiuwHUr7H+oL+k9DkCH0ugQOrVBrLQRPrDCeFWrxr+OVNKDQEp8Qlux5aMlIsbNrGPt
W/OnuXwcYnJUGixTCI4EmRB5EgEkFsyHVPVWG4wfbjk718ImjNaitEu6BPQ7sMX4JaxbTJ7JJyKz
DiRZMY+g+EpDXQp9zMIFQ9/EVK3QAD+rvTTsf+95uY58JBOHcbb3rj490Un8rmy/yucrimrDktO9
JW5VHXwf14pbFR9+OHc39eCvneqj1Yvupp6a8siWKKQC+t1Gc+dl24jQf5umASec1ECO/jlDgcXy
JcPsZEo2aCALhcyXnvpoqA7jOOQbQmgS/GGBRhyaXIl1M1S45n/4Oq/txrFly34RxoA3r/RWlHcv
GGmUwIb37ut7YkO38tzq7vPCAihWiiJhdkSsNVepkWCCOBd2D8cx2CdGLWbQ6QgxsCl39CfXInpx
6yo/+zEmhiU7T+n6dW8J/ayXJVFOqDP9XR7iqpYP9TDpr7SRdmnbnCui/tCcpubOoYa9ymJLPsTo
M1aZi79IrkySgfiPsrG3pqX016gIglUTx7/iMkkZQmMglWIYQ47xPJX8xEEkb/FYhi9JZ5JcCc/v
0DswlfQ2YdaLhcdf3BOmGWAMTaD8GWYXHTphzmEMAnJQZ6p3UTJWz1AF9kRBR0+17OFEnXIn+zoS
i9AO/tkEKbfCKbNTItHjCy2847Llg9AbQRZSyE87ox3Hfdj35Yce+FuaPNMLTJrsUjA8W/ORlR9V
rAC+DdMdINF49XciZ+S4SJZDa2kj1W7WP4WJevSnrv10s1hbh7no7tNW6Q/g//xDk/T33NXz49jE
/i4bk/RO6Vmn4svZL+Pu/15mIIf/dyVla6qqGqZuabrleao5J0D8x2V3qh3FhBIOR7QVYnYmUfbi
Gd95XeCd5YM7uFTVf/dNZoxoo38wh/kpx/7KHCxE/upPEdrObVmAuGaMq9v+melj8JjhCr5YBkAG
szZzWFPzMt8ttfOUd/GmaVvrbJK/A1OBhf+cz1QaLhcGjlrwuv6lJdnshiHOXWlzaW4I/76n+nxI
IQVKbWeglkRTpnuBbRYfnmXaO2CZeHUD9YWmzyvGpXzxlWWC5rE+7y7dRbtuN/C2kA2k+hFeGEcq
IKqXXCUoJ4gt/2v8SQoLrmmt1h8qFhGaoVc/rCao12bkJQ8WDPmDBQ3RzlCOykJKllSmbrqcTEa3
W1q4PerTXjFJOfNxOA5Ap6e5QvlnT76bec9WmWXIu/o/P9PnplEmkLnEEVe+wdJXgaL5t3xESTOR
VLrJ3RreTD/269A1/Tu48yhG9YBWhleFWPHl0LNpPaU5yiBks9Dtdx3gk3RKEwrzahtZd2qxQW5k
CowMfS7bdJNYVfeD//O9Z5G2Qr5I0O08N82yLrmQI/Ynt3z3webeO4RjvP5rJk7VXMf+2WX7xeKs
UnVSWSHM0EJGRVZkHXO7IXtjDjpxsNJ9+zJ1ryWzkAym0zinTMhKPNVzzitZ7La+tg3SxkPNgG3T
CTRgOV27FY7VX6Uon9kOZlY3XwU6uQQ5Y5fnVmnhCSnGmzXWOeNYNH9xWWH9mBfRSvpQl2l/UVzz
LurJI18PtvkBeEy7J0I527YGo0V8quLVScJD2ybjbvkfA0G7dZ6VXN1JUY4wAw84tKm1ip/LOc8t
qOF+3HT7oXPGF82BZ9goym6g8b1JKlpTBMzY3ZlhikbsKvIWzoT5K3L3+UqtWeyuckYqgJ35b+Zm
f2obTGE65gqZMEEfrr3RQ3I31ITcVlAmdftt+cUWGFSU5jGI87TgfjU7ExDfRaeECnNVIa+rK60/
gbbvd06Y/SFCs4gxNJPhvPwDOlwPZnjJcB8XCn5ARF+s/oeDLjqxZQpU7UOwTVuHJKk9LoZ4I3Wf
o99GD0pUbtB1eCs1ATEUm7M5jOkjQp3gLnIxXs4quVdSIkpaDGZ8GUSwl2/QdbRuXZnDTOdjdTYZ
JpNaaM66SkMgLbN77Z8Hbm/PaAhJdAnz6tgROgo1Ja52kxeK54zA+ZWCuf1hQV/03QdxXOkDi+/y
ZGFr3PXMf0GF5/YuLJhAB9aQvuUtJllEyx76I/1DmimUsAkYvhEsatmBVe8IKGZeMRIG38+BuX9L
P1n/FXp/nLO52qg+wxtubvXQ1suDa3XnrsjgCnRVeSZgW92pjavdZSl5u6vGQRdBSOCXbIAnueZs
NCbne69UsjfFgPpt+Rn4bDVpHuWDmky/R0SOZ26d1XrwSWa3TTJPeL4m46PrnsugwALqq+le7jrA
zg4gy8Z1YxXOumrNbC+XLOXn8hG5A2uBUk0vcYIg3c4tAINWbjyXTpavYGW6h8WNkLdB9VK9GbPD
PJ2Ijm37YAsJvXgz6Q/OTRltVMO1vP5XLMfk6aDV1rSqxGBv5W4xqCGuwokA3AU6PxRVtI2atuDS
1RovOZXiTOZf+XEf0sKM6q1t2vAe5tN9mDTQ/E7VnhM3d9dNOhhbJP/htXBc40JlHqhGcG2b4rz8
YeNo3GRcelICmbK0bNmjtNggvqZWbcs9nRfzVJekwuyZmIi1XGPJB3debTWppp6W0nhWj8ulWfTk
E7792wTVsLINpqgh8u76g7lrAosqrC5MoWfPh793HEB1SeFDMo9jml31zEcyTG0r14CYF2jcBfZX
EnPYWxySR6FyYOReaHKet/1r1/h/SlwC1zFIbUgUSJnk55yTZmDpk/McjEF8LsJZPhO19MJG9MoI
Bt4TLwMq0I2fdtV8Ad3i+I1zDvEqQG8gYfPcSZ/IprolQWje7Mjrzk4bM46JWRt2iVqd/cA4Stm6
Uqhval5Wr+jXwZfWcHMxDvpK9qpV5Ysp8ORk6ODf46x+6zxstVy4yRzghomMnf1t16b0TSbVPqh2
Xu7JbnFe6FSt9MxXn6O6su4qu4P7W3/0TG4Y2INZisX4K46n/Ahvbi+bGE6BZ3FShuHY8xbrFuYe
2BD7LIrgs5t5a/Kh1CYDYixxQh9coFdJquVrKVLXS1EQGL5cqlRw5QxS2hZsXBheDacihbmKrWtN
E+EoD1Rlvpa3SlBfhvSh0ev0SoM0WtXzcVjaIr1i3qIVWOHQTBLDWgcaukPZnPBi4m0TW3vrY44D
Q7eLjRzTSN2ifCCn/afZZvWp0SPiiTAILPMibZ4euMWKmVQIuQOclZSRWplT3KIEfc2M9ZFtTF24
02Y57DqAQ6sWuqtU3JqK3h1zTTU3ZjKvdDAdHWAIoXczWOl4fZY9w88Wd43QniRClryTHE2uOZ48
bgdh1hZvlZ0Xl9QRuMrmOZfqu8g44ZMzpXKwZAjvPrAwkecBtGa5FfR9SmeEC6xfZ9omKahrpPdA
Dek3UdN/ZXGFXr5NXzWz7jfM/OxLnLbEDielx/yXj5r2drlC7lvBveGeigJuE2htCautCx9UsPPb
v1sq3cLDcquaDJDrmFeeJWLqr5aAfum7GiXVFTsigX9h9svVJhiOdvuDyCT9nI9Dj3QgFSeHU/gu
Srtpgz8J6kdWinXIHVpDMYxvQg2fzHb0dnZOKb5QYDApbvA49Pey6wh3wds54/ip9Zp2L/WTalYW
W3n6+amxVyZWaI7ChAwXnHnH/JdTcNKNt6G2yz1FVgj0HOzMXCOcwiDNTyPobu7xrfEQhNgtqvLZ
bj9kESl3RPVpTervnFHrJZoBlNhG7IutuXsbN/91We1N2h/Of3KrZiKc5GmW1DHLlbec6IJqDPUX
sILXKOU1NLRfpVYPv8rpJhuvvaHPY48RH4XkdWlaXZxRJ7BuN8WDnMulDoZi2sADPRrO2RaVzmG5
UvXmSnGIee1TJ8YSxwLC7o8NSarwDfL2rrY2fe6C4hiS8qLYlf1omeWb/MTGFnFGFbrFpTPInEib
fHney1yH9zy861o77uTnVyrlutft7CXPQ+sGW/rnCIlv5Tt5fd8GRA/UEfFMGHG2Pg1HtGhtfBL9
cRigHTkwhx8rsLpoErHkkPq8UrggPNvCJnLPwlbAUjBfI5FwPyGkz+GR254MpWd6Y+q9kcev1ayp
J+mYBZZtvvis4naVzepHOiUEgMsDzCX46gSm8b4VcVhcVJQnSqM/FiMDBbxxV6lKzQJ7XtG25iKX
Fh5ZkH4zEl+bKIdeBNFbqAptb3qGsx+SwHhtifMeOrqg6kA1LsMiqZtcbNsYR5Zxb+X462psGOAM
cXceaLKuWHbVmwHE7VkJGq4zDR4DfsK+OSrXIG3fPFrS86AkWMljWx7+gU7naSx660QKffiEYW84
G/NL5E/Rxbb3XEVZSFcvzK7r+yYqvJdieKsHDB82I/27MQdxmYRheiMc46tFirO3U3CNEivquMGH
H2Ye5AIPrn6aPckQRu5B/36VOar+NZpEdRnghiDaJxtk+mcr79Xv5/5uBWHI3Tlrv1+X+3FxNWbo
vWFke6cY6lMX1+HdpFH3oBYu3yytI2mCGY/KTeMKLqo94ZsFe9LU2fuSDJApxYOG59tU0/xNRSAM
dI/acRh/8Wx7lWrzyhrfmIXaEJxzFsAJf8yaEjXYSduPSFjj1CQG7OWuvKrTV9RWavESlZ57duOi
ehrG9FmeEaXfiI3vky3uFYV5Bt2MDG0ukgOrzdZxUcynPM7KIdUnlk4NkCY1TR6GDn6c3JLPhfNz
0/yc3IrcYBeEvrZCLEdhRJT7JhhoT8vdRi+BkcbGxh4CuOUzWhDnT32zKYN2fhLWENOH+gwA4eTL
hFk1dTfu2FWcjhPA4NLjYpBwdVqu0SPEJxQ73ZMMFgJw8lmp9ngJQSA+qWZr78vBthlL2t3TaKSM
XRTc+WXP6ioI8ZvZ07sR+91PBEXOesp1/a7BnX/u2k7bVrlnrpNC0/atOZEVWKn1fZqUyd7PRpMD
eSS2E2EAU5khuXUOkaKWi4tI9TRkAom3clVdPBhOj/6+j4xNZwnxU0neTVLUP+zs1muD9dS08bgL
Jp0/MbbMJ/rJ3tlO1FfV7La9Eo6nYkZayAc97LTNMPdRJ6tC4KVOc7leEU8ZG2CK9SVrYqwgQnA5
L1eIFI3LxDQ/FKb9o8yRPc/oMrCnyaotMcKptU+ZEtVgm8um38irvXxoreLWJz6tJAYoS91aoDv4
LuCg4OPBd8Sny83ulMz3iOVGgUlmM5li8aqFHd7zHMXEt7cnmvejELBU7nKPknMUXYz8fst9G9Oe
U4bg6APSEoIz5wjUICD8cIry6j3smagGluu84F9jHt4GG0MbUuY/YwhRz1yZAjGRRWF0mCLhbpVc
DdZLgJdh2d2xUur7pEmsJxTJ1lM1+Y+qYg6XSvsR6X19o5VRroQXBAcZvCWfS8wqnZMPs5sBe3gd
m3UzX15syIQzXnICULjm18SbKEkYFM3tpYb2Ul84HdaF4cZZ9Sh1bZaWF3swjP3Oion0HWJCpi3y
0q1Bcd492zN2PXEaBxUQ3guzGjhGfDtTplMxNIQ+55HyTHQdSxuu2uRG5vXJn1yFWPSY25PCAVxe
WZQV3DIJh3XjEvsCrbLJBLDfKFis9NGtb4VbKSujsoxNHGCd9SYcUaoKs44zUzxy63px+qL8oOuh
beuOXpACD2cZrZNdu9dCr3ou7EbZMBhVN7PUSK4X+snJb/NeY+nIAmpP3VrjwJeGnPCHL+qHyO31
Py1pgZyHNsr9GH2cPmKZJrSxSfT2g4/QBy9u5/e9ygE4XwaS0HbptRsg66QHVSMns4NHsysRqM8a
/+JDEZSbo1OGl5iYgxcgRlt6ROLYMhvYaR3VXlp1ykMFSA6WnhGdFdjZF2VMwl1ihPnWBfO2n+3R
XSHGT8e0zU0S14Ri4jo/cZwheta4Zedk+byjwGGhYnTtG8yJ2qdvEPeOerFheV6YhdFlGasU9qZ1
1XIWIJUBP5GoTAQFoU39VdImS4beuNTpcKBQ2uSBdwysRv/63xth6Fz8PhboB+dqUkubq5fRewmC
SJwSS3za/AqE5JCX/MZv7oosOxpu2eFAZzXoC+JECp2/D1xV/T7ZyYGlRfIr9VhJhwoXtTAItxE3
HPCVbYtwDwfUNG+F83NySz5H5Oi0UaFFbhBmAJPG7PeBaf3k1Lr927KupeLzJ4JnbxkDPcZJDk1U
665Rbqa48zzcC4Y666L7y2i4031qvRGg2OGmCawnt0S+ZpGw+Qmn5eZ6iROsynKVuDCpZ9XFEy0H
f+OCEDt6CcLpLvIhFs4m4z5G1knnlBaCRW4UF/YR/cq5qoxujTTYeMOGr3BJqIJd1BmPnpGKi2w5
8I17W0bx7nNvo1H2dVEcM0Oz14DZJxqZ/X9URnUO6Ms2i25tgFspi7b+ZTZENs5QYas1P5rW9l7D
wvlqLQ0GUjaMGyn90zJY1qVGty5JlleLLvs5oKZ4JVUs3nLe4OecQfCKk8fb0fM2cepMR5EjUpOn
UeOO07GytQn7XPdsoZ9ALTWhILXq9JHi1yZOFLVrnenBp269GcZLH+jxB3Pe+OCMob6TJTNPF16U
fJQMGw85FQgRGr442r+lWSuBf3IxnOmkhITLVD0MZANkNJ1CJfnwlOKux/VyreEUbHpV/dMJrX8g
0gIgT0B/mosN/F07pik7b01yC4j9fuldzIMTpt5z+BmzmT/Z0AjYIUH+6HS2cpSNUwBzQEZhNJ2c
mDBHKyloXAY5Zi8vm5bS0230AvwTtke5atXG0j0ut/hQc43DgomkuwZtuWxZb6xw+FJic1l78kRP
M5qOd+7BTtXi4kvGMdRN5R+GCvKulEH40WftVtrF9Csya0v3UUptQp2xUegkxToXfXgM8FwSNcVW
rtvNobGmrXRQqCGjUdN/RuLqjrO4lO5pVmH9Xn23d5KoOQU1CYqlPppHohqxzfW+2KVq760iG5t8
34TuORXC2SA/Sn4SlOonivbTBNzJLdPoL1495Devz9PvH6gOB6RZnpE+E0VqjME1VmcLqGiQHM5l
bZQx00vC6URAk4Bh1b4HQ30gODD/k9vFvzaAqR4iT5kJt6m3kkFgZlXCBXPteOOpKtaUlNvKtauw
CmJS0PRsujZcdW/V/KD5RnGu8FQHposwE7rIXtYckxP2O72zgFbOC3gp5wtc8G4WALfBL4GwdyYD
mdF2Btrmmbl8U0Zk1me5S62snbSeRCz5XNRW5kp2sPQsbM6lGYYrADbx8KCOqrMOos/FamclAArc
zszONct1CmCgLog8CjlcdwRfegpkIDJd+lLTPL6eH3zCKMgYhmJF0U96WjRsjBotgwPza7Egdxw0
p+VUNWIM9C6UGdlW+dtlsfwBbaWptUcnYrJq92BjZe+jEmZ/Fjaq/6X5wXJvKDznomwHxfee1EwL
EFsOI/zjhr7fGIbPhAvl+2nunsifMsAWtyRWLo7hdrcgrB8aX9OOZT1lh5wkhPsBU/pGRWD6PmbR
axjkyp0ogVKmWfKu16r3NJURgSyhAhGeOvLT0uIVLcsC0qHp7gOq+lNJH3aB8suOUMm8G8MDnH3X
xxKYuXH/ZjjFueZO+booYEotRjJU5Gd5MSTK5aQncfKpiZC0Bi0cj5QFN3mkFFpqbQ3EYMs5LKl9
BCpeys7SL/1MjWSpPB18LC+HRYlTKMadriCzkYn1Qh/wmKW4r6dGhxtUq6tIt5y1q7TjZmgaeikY
T+b8jOKz0ZF46fiDl2/LkfJDr6PX4em0m+s07d8gmIocAOmyoMJy6Czc+gr92FYF37cq0P5FTniQ
/CA307PtAGTnyDIlfJ2f76Z6reMSfCsAuW5nU/ix1JXlZy0j4TWLQrG3uFjwwaY734rxSYDO3KR1
TykozHvb6M0/CEpXPrSg32OC2NbgLT9Xta9vlnetQQqYGDfdJPcapjOdxGTGfRYx4pREASLLsiLX
6cZLKKY52DvRi+KF5I72UjBzWPu59aZgVXhUgF8ohEX8JHPo3xtlfiZoYIUFxfmCGroyUfQhdmBZ
FrH++a0M2c8cN/67bkU547WxeSLkq9wS49yeMx9nQ5qm+yCu7atIlGSf8VdfiX//3grm58T803+/
Lu29AzfLl4iV184nGuG+ED4sz7IPX5C42pzvtfqRw58JVUBlqaNt82oQYuXXZ8sHUosbO7hEqdLt
LJuF1ODpFH0lNacjqubA6sI6hMyl7nufSajde+aPLDKpOaP2i1X4Z1mhTgwK4LKslf1bX2Xvhmw+
6v1wxAGUgaigF4mqC9tsUa7pTg6PtcFI2C+H6JewoAjN0is8RO/zjuEmxbWBcvFc+oxFa6uwDzrg
3uc6b1NCSSiVCB5D6KHpP3SFJkhYo6kO4wdkmtZHmQO2RbpQPRLOWewSqpoieC619qWdwzAmPOIr
kWfhTbLdJOVN8t5qf7x1bS7WTpoyyKPuv0mp9zemOPyl+HZ81wOZW9CAJdCaPSu98GwZJPx0I0l7
ymA2q4681zus8OXDYljtAlBSc3eYqYB3LcjiXZTmc2QXy8BrUirnNocjhxKyfunQyyNPd8labyn9
ghRXtqkzlwjCPz7D8ZsRi28PEZy4je7WygcS5HLL/KY5G37+nMBJO9O8V3EP4YHINO1FbZPq2Wmj
8thlAEFo6dyVfVdQvHN7r0Smn915TCt3ja5eO7VlrmU2AeB26NgzoCyqdcqaLPe2Y1zusgb13erv
D5DBu8xKk/dh6vo7pe7tQ41daCOjZdRmGHEel8FZ6zB+9d6z1VMGOK2rXOTwHHFfwnnzSKeiOJNz
kj53rYF60DTETu4mLkYkB7cXjKPsWrE+ILLEn87kjObroKUNYuDj2OKHGPdWQiiUUV1gPZSYItww
Olpje6Rws89ao8IixBK2cH0l3DdxKvsst/j685WSYb1QfB8t3dQZ2rns6v/ZVDltVjZyjqHzs1Oa
6jD6uaNtsdMqz2NY8+4SP/+t5aRDtN3v3nHMV6cNHkFhTB/QCzCWR036qAH72iWdFl0mN+2Qi5Td
dpi7FamRamenIEasm3dbTCWrsWxJ2JwPHzrZ6yZOlBvt+eYRaDGkMZ/5m2LrTFORGYiUG6SeG+zO
Yz7hJP15AN69Cpg9sY5pnmwR+ce6b91tLFrj08gfe8Fn1xgKqZDpUQ7s5YPt+ECz9Mzby13PSoNb
1SXHasZ+B1n+WKD9fqy9YCt/MyF36mPhKRv5bSqqn+6qFHMGiTBkb4rx3RjCal/2PXMumxVHVtfq
NRMak2pUsugTKGszOyreFdTOGHGEcdASz9oSwPRpKGH3Jxr3DX6GAElO+igAlX7oA9MskHHaUe8m
ZesiBZ/72Obcv4o9+9YEw1HKN+SDquT9Oi0CsW8q4/A9w5yQuXQ0C49VHcxX0MG7xp2qb8c09h8t
24ND0zbWeyjKz5G8z69GQ07VFuPnQI9gq1XtjQuZsTSNLcMGBacbzVoZaDl1mgUtcr7L+uMcklPk
DxlfymWM6ApIAcA/uxRQ/iFp9XFdeY19CbsM06U+KC+531/dIVwpQxg9y8SPeQ/cb/TsJtlxubdl
pLl2dCqPuag8pMrD+F6R2k2jH5wXngJvk8xVrZuMKUTC6UumG1lxZF8xRJ1VMs23OXeArZDyCSeH
TJJTaCTGKHbytfKBL+PYV1FxZ1U0FcnUpDOrusN9bWlHk2Yjwjb24jl+tK7tapOGNm68uLyr5qu4
CpfnLiz7+0KbnHrdZ9Eud23oUIH3awkZlfKzqqXBBRvGwZ63vGv5u0dnauZCLKLAqfBJSD1MkBja
PUgyci8cr6bi4tcAlVD3wO/zDZoI8RSgcEy5v3mfnRne5FEg1T1QX9tLOVwSEvjkBV7MXSqSXxU9
oFtFm/4uRqlDHEx63zUqsVmO3a7iipWhHhjZBwM+mpjcrhBJHDqnLq9GwfqWry3aBk7VkzSup/cJ
DeV7EWpUTkSZb2pK2MUTSWuBhqU+fO8yjdSPRZ+vNOij24g1GZ1rb+7R8cck3JPviUPT122NFs5z
6z0wvWhLXHKxk9E+QlUFLBrtnXawc1w+G8yxyrIOY4QXniigYT7j9rhXon7Y/t0a66i/DyBQbUfQ
0J5fkGc+dxuzOLxDnaSeoyQHs5Jg62TF46LanGfSZKutbLPN76nMuztach2asDK0V45Q811Jssw+
c/x4G6dkfpdqm34G+OG8gF4auERErm7nPE74mlmhEr5VT/VTR97N2WXVuTa7kQhHi0zyNGBVF8Dz
a1zlPemNX1bOYthKibflLcrUtqT3Jg4VLKCi9w995gXnTNea4zhvYaKbRWAIO+Wu/IF8CYiu5sgK
Kjz389bfn85tzeUfWF7XTq94JD36BEH94BtI4YcopG6lqbe2BF9FRLyJv6JebQ8WxjDkwjmz4Lzw
VpJDb472ThVT8Bioef/03dgcGDl7zj3Q8fbuP26hPKUUj3oVN18iKFnHABY3OxDjQw1sPEwRDCnY
XnekRS/wdGmPVckHrsNyJ896fD3BUfPQnndd3h/wJEYL1yXp1CePdhWQ6IbeRx/Uf2SUk9neW0mH
kNgzkTo3zXfvtRnzt7gfCSSa+2kdw5M3q4l+WBZfCEGR5hg4V2BUOE8Ny8Cm6LZoL0DV9ibHuqBf
C0qAXToBlBXptK0jZ9rbrVofqrll1xld8qK77Wszzby4yf3V9/ZIQE1NisPc6k67atcyD1tXeof+
VT6pZtlWq7X+Gs8v8ehHc9qn4hqN3dnzRfoVpMOZMzz9qn0cOHxpC24TjSv21BCaaNwDTK3KV5Bc
2T242+i1TB/k+x6K4dXpqhShSPD4HaQUqKQV+g9McfWNzXTwFBVWBiGUG0Qz0pkMZ+SM5cXOu9Yg
Ypr7xAmnGgu19KxEYfGkEL5IHjEzdswvRNUEDFGzayyCjIBjeBnyN6sRLWqXOZjiieHVGFk9x9Ej
XdYvtVdz1tn0jP2EApm1WXQN3Kx9LnvtqE2F9sDp/jyQ43aa3JwKar77F2UoTlgRahTT9GoEaeB9
pzDpk1d2TYcaXCW9frRnvVlvOoARCT/bPPmtp7+FurCvLuIvgBa8V/C6zqYKxdYzY/UQoGZ4yq3h
j3Suz0vMtIHOioam249MaAAD6oiv5ztvqLTReaoRGDNu0TaWGLL96KrVQ2gmR3kPk3s2969Wn/Sr
43dgK52RHDGLTmPsxj9VqIl/3ITJM9qyFYlS91Xku3cmlicUeV69sTyWjW6jChANzJuluw9balHp
9U9Bn2h5wZBingRD//96QWUIBtqDefzXixRtFydJ8///V/7nBfJ91EYKCscNz5Tb0QXyYwEaqVI+
BlMnZkoLZ7m3Oj2ZLWrP+fnI1pJtamTGkRwF862NSRWan8fVCk+PuLI9Q+FmPZDQsB0dzXsgHn0v
j0ghpvr7xpczcOmRvVE6znXikNv0/UmimLBgrF3EEpfYqUghGW3tbArBstt3kwuNWfm1K1bXYZ0P
gmV3UpmYWS5EhnJIb3GCAKya5xuDXt2FmWPQIiAEzjA64p4Df1ncOa427rMi/d5NE2/c4779MQrf
WWEFFmhU3GCt20P3obrem2jD4Qs68Bq7HdVwylAnLllMQUD5BBhknAF/FevR4iZZarlLZJHwqYbR
hWZW6r11qnUFTUO+Uuu8qXjoX7xGq3fIDGmTcDLeIEZO69hCbzOQS3Iq4a+ty9bNHi3P6nfZ4MQX
TJcURH5d7/kwrPs2juFD5GiY5Gyh4rN3pk8t7A6+11z+o+ZzbM5nB5CaSrqNVZjNq9EOxamMyBil
Cq4BPFJkyZGSURqkzXtTcEavFW/beRbpOqugBNY0mVqx7TIHJqnBPxR7LeW+wNiK1D5Fy5+Er3KL
Uj/43qLiZvUPu6GielcmZLwhEt9JFrpTX6wb3ax/6x0SXHJPstepT4lyKT5VCbRBcd1dVUI9YaER
MgMnnmFkWYMOJMfnXj7UnruR6wfX6PNbqk2nAO/iqh7ozskFPxEpCjWR+xMgOAQd+VObYkGx0OE3
E4ya2FiOlYk2qtIo5puY/O2ocJhQINUn4abJzRw6dx1HbfEDEPzGnqccBBuJlWNG6nNgxBjb0BEB
KM23CxHCHPhLEqXLQb2O6i4tidKQYuHG9tSj3CV/hfT31iDLYCiepB9e9ewA3xM5XqMbUH8TEHfy
LVgx8kJo24U4Ta3xvWs5JfKqjpapUJUfCuZP3Om8YWUE6JfkLJ1bg6Y/WjIbQWwONIVbx5Qr/on4
JAJL5ptbXjMjjS2x/ILQ03+5jO+WbB6/nD5yMkSYcz20qY+RZ8T1LddOBXjTFSrWdlVlk3UsKLLg
XKvVTh3o1i5vykdsEg90RuV7V9OwO4v/vZvgGcbqDRK3CMVnFiB4UKIp/N7KvSt3oe6BCWe5wWnd
3SwPNCHxBdmxAdh8J/tiJgqCqFTC+1gvFHoF07s354zI9XZuRfaaMw2xMF4Bo3O2/922YOr/8hF5
qusYGIlsUyWPQ9P/ZVog0BEgt+2XJxI83sYxAF7cG6a5yWjwMe6N11JTbEe68sAcA81oZj0pkcqg
qlR/COeBVpCzU+NBBezkm3dpF+FGDUo/Ql4B6uxvJ5nIBWs7YQXa9zayrzoWhHyrEc7m0P+y8UDW
beh9Mhp9ngDzX+VCj+Rr7xR7w6fcC9tPT+JLLKYqDnr8xUVHsLLT07T97x+MZv5fBlwgIbbtmR6f
D3XLv23jRqB2uqH49UmDrXaMO2OkZxRvpcMKWGh/IMzivJhaVX18jRqrPpRxuvHttPwICvFB8/Bj
GPPg57whpSNVolcUU0Z/JU0p2ygpZGukt9q+GmZz7ZwAk/dM6/GePSp+Wp+HJnZvukY4G+HoyrYr
VWdvZGit1NYLHi3GFAdqmenQtNTsIjMVtMBEfJrG+Cn0Jl5lQ9+vcn7XHthT8Va0vbrqHNe+JJGb
vyHk3WSBkT5PfbgbVRyPk2d5r7nyJbHME5dnom+I2ymRJYPe7Uh+JmirthCSBTSEfFmtj8lO6ykg
sY6I9zgR60IpigtaBG1H27+9a4foU0/j4WgYpbvLsrRBVlo6zIsJG5cR497ww9JMbAxE8cKlPQeB
YCQIyjGHFU/xpzzGaNRDoanvOkqigwpzzhtfIg2lNC8b9VWEO5yw1faRtrD2yGB42LQwai9t3WES
lheYid7cdrL96V5Vgh+klIzvIfOvlZVpj7leBq9O4T7Qx/4/hJ3ZcqvYtm2/iAgmNa8IlZZsybXX
C+FVUTOpq6+/DbzOXnnyRuyzY4dSxnamJQFzzDF6bz3/MQ7PCB5/JcGsXmPTAiypkJCy3jQmxjue
JsXGLUmGZZFT8uv60BRJd4fN4rxunr/20bUazVuTUYan6GZyVSbzQ6lcHWmvIxkLtDikSTTYj4wK
NlbVTtDdMxKI8rJOz2r13W0C84g4nkZmP8BhzJVdKKf0nnHPP58NM55iBAKInuzFwLw84BlU/w94
jljhOP/LcegYBv8HEWGoqm05/7pTBDjojZY1cJ/lcbCZRPnZ0bx6CrPAPbaq66DZLbVv8/g0h9LY
iTYh88Vi26UBrtqXfSg+xkjd2GnuvoKEMU4zN3pW7k58JJPx255icvqIVr8LJrO7OIT7MtoI7sd0
HIk1D7jNpvksDxMJMQrN1YNi6cGdlkfK3WB2c4xNnNa83hE7jMod/GWVXSdH+ZpbWwsILO7xZozo
WPaDUkNeUO37bHIsIE8oIZhdxfs/o7CSMYCVhvNWK0fjAL+n+kjDXwVpWG9O2Zgn3AbUAVmzW/X7
wpTqnpmPw5aESp+iCyITwSRhzK66qipx/dptJglNcsRpul+ilD6ljXJxSSW7Z4GDkpyyluOUTbxe
hYABoBy1ohln3BjM9FUExU3LEnmOZJVTzkCXaYpGPpiID4+N2SUHOToxgSL5ty9vj4YpBvRi954u
6lgpSDxzYgRr65dUZxXreMdHmEVvXSl8VsL2Jcss41Jfxg35A8Ml6IptuzZdlocBqSnyr4zR1Z+t
MyJGJPBEIvud1R7zIv3GnZ+ktuWablStu40w1AaUAHWiNNRKpJGBf/SwvNjXtX8KiNkCgQrrrI9o
T/8fN297ORn/ebI6FpQnh7sG/0BC/W+qSe3a+EsM1zoqOnGsasIbh4++RMjELRRiU5LS4DOj82o5
ieEk7xSGdd7qRcmGNL3XBELecmnJZG+r5UkXuJzpoifbOMyae1tXISgSW7wlH8Z9KmacCdnUBN9n
0lzW/blUH13eprsKM4ODY/7yN8xJVYcaUG77GoJo8OzRHX7k5RXroPVzFQs7EwldYyaDo2bW7kPf
Hhz6feSJau7DeiR0x/iQD5J3r7SvVTjfr2yQkMm2F5dF+GA7pY4yAj45YHPd4/pJ9n8VX5RSxtmA
EQyEKntnDMYIO2BcsD4rHQDuBM9dRarqu5mew4kpBwG/JoyIwH0Ikjhk7kFesaFRxhiAz7v5JXfb
9gakurpRQL5OFtcUFgW07XVIPHNju7nXsuXad/VoXyww6hdZNzBbA5HOr01elw8oKoNzESck7jTE
piEUYXZoxGdqkgX1Ez3VnWY82DmqOjpUqjVeKmzl7EBS937up9f1qxwadkDJ6+Oh6F5n2dythIJR
seQGNe2MVbxLd8Zsnk3MiHB7svSsRIJ77/q12VbPX+0Z2mPVvSInwCCsOQ+T+zxVFYysCYjpuseL
3OZ7Z4joZqlKfA1bLJYarDXmtTEJKb2IUG+2/bkEnXPXFDlBgpkRPlLPsWGI7HAfYaU5xGTKpGPP
x66I38oYBM82BRAXXwDpWhYHK1KbN4zFu3lom0+jUWhouuZ8h2u6ROnNXk4J6k8DsiJyg0w86HP4
I57zi7rEXq8J12RHjkfc4SQHEIf9lYSdlUZIHvbyMx1NTFNvPqo4OBVTLF/s2hhOccpJHBg9UQbr
2vnfr07d/tfF6Roa7lfHZhlxiQ5yl+//wyg7xTV4KQy0p6rPz2s9hTsMcrTIu+1q3uqskgtSC/98
GaapHwn4N3pr30nXOXylhfznywouRWhpKmFJ1FeJ3doX7DX2ZX02IZu70PEdL72J9oXDs9n/7hxM
g38SZIEoYli6/XVcGqOm78wIrcB6TCkT5fLf34J1sfzn/ck1DH3hEQFnMCAWWf9iEuHabRsS4dwT
+HZnWxaMB0nY/VWbRFlUQWM/C5KwdhR0KYpyGz6QKoQvTWd8r6fuHuCC/GW1zYUIKUYiZT/5cVxE
97ad9144yOqk61Tu4NafdMwH1wQu8erPsQjj4CZcB9vV4IXwG2ubWCz7ZYzL1wiHXjsSB4YLKs0u
YUocu8RdfAUxs+nLPPScujpqnZ3RZyOb4O+DELWBtc7Bl8zK+yCBUe9prDTETovsIWQ0YXghg6k7
o+HXlmMThMWjo4Nmr+2pfpgU8Wvtdk2CHMhZdNqW/qnxxpaaOU/COGUqkRmv0ZcOBlriojH9/q/f
LKrc2AcmM6PZjot9Xk1ofSx94W7DpF9iGoBBR57d0/heP1itYiSeC4Bx65mwHoswAfmFqXP5Inb5
P9Ylzfn/Tn3XFKowdbE4xIVw/vW59/EI35qR7TkMCmOzyvaTPPhtmtJBpMaopUA4sy3c+s0mmPmc
IFzz2DwabzSgKWSJaApj2Tw5moqUfnk2EHO6kQYJzVZfP4E5+HP870/8fYZUqgRiRGcBR6XkxDzL
FGMerrptanTDrf7PM5gnf46FZvlZwveiQmK2MLeDfqJRzYZdbeXHbMwEI8+9oF6zyn2yPDOr59UZ
bWU3DEDBh5a1d+uE5j8sF6CaEygFlVUJmRV5AvQ2bAROa65drcv4j9Wfs9P58t71QeCbQ5e+5e1U
HgOrB4i3ViMS/blPa1zuMSbpgM1nuZeBo12kltKxUBVcqMGjognY0m1rqBCK4CTVwYx3FQBSMyTj
Rzel28GUlM7qFJExpzR7o3Pj7arlm1FD7zM2FJv2y/RtTtG2rtOnTotpxUy5Tbbn9KYM5fhQmc58
0+LqfRXuMprotmE/KCzDUvhfqOtwzo1DnotdRpn32Dea/pIRCw1jHaG9qijQ3thvAht91GYjuMmp
B3nBVWA5c7r9smI6BGWh6S/1F1OLui3WHWUnY6mziVH3cgisK29AvQ1D+eeZbAQfGe2dtTC2EhrT
7H4Gcti081g2w0arRf+P4Kx4ND/TepzvMtScWxf7+Z6/uPICnW49kqnp3rRQi9QdL7mReG7bOBbn
lhYloQnaJlFycZ7WOEmBFOLgNkpyMFyZYjnMqu0qGpp59b6D4WHXoCA4RWOnbNgi6m/LMB3FoDoc
3TKzvTQe62M0Er0E4SHyTHy/N40rhG5L6WzEQuBszIaPqo0JYsnFBz5udWdrCSM37GzPc9/PN6pt
hBkds07BfW0R6UGjLC+qkvG5V2ECXs38zBrxsjbuLVpvG73taM0vaLAYb8Ju7Q8qfTo9/esZ6WEe
6nz1zPt/7ZfbbccHcGq04lOZMdAmhqV4joiLrcNfcaGmqf3ZgVcWCJOtq9LU02G2tVddDx7TVpov
kCVrYuqIdqki3kziJkQxfxQRupbVwFgwLCYEQZGHmUbmCVDmsZ+G5hKztsGk/bF24ErNfqVt1D92
q9Ef+pFyICZ4BSC5Y5HfpWWFmA1aYRgXFxGEzUtn5i9ryoJbg7bEoLH++WAFwsv6l1dsbXbahG0T
cbU4rw/Jf55Zw06mlgJxf3lVMzdO1lgeEHHNe/R1vyzCHfzaUK3NBExh9FSllZevp2FJ4WHF4hjh
PfQjDTAkGLkr7Jva79OWQdXiE9WldtHS6LhOh8NlRGzhkK/Q3qwNySiPzQMKW2KgcoOpVek8/vf1
Wjj/4u0AruOWbVPVs3LbtvPvfLomjoq46hQNTOZy9wtVMmIIiyTtKXOj9t4IIbArNFW2+Oyg3g0K
xLB4zK96AVM/zXlf+rCgUwIaBLicS+lJbu7ZZp58Lhhor3ezbuyme1kZw9Fy0JNodiNv7TKJtSdT
vbOJmf6SGq7ywxZqlt8NZb4tKHEuZdf7qyqdHi7QYBoPaM4vheyuKwakDszad/IBjVkFzGyCE7PD
mtGjeTbDo71MoZw12cPMcaNE8gYVRPuBMffvE0m66a6RoFqjxE1ObmtDwUNa8ZqU7cgMoKhRkkvz
1cpTpKth4Rwn5livFfBsMAIATvFt1Xu9FeYpDZyWAkvkLwQk/gTab3qyYWur2lm7D0O7v8gKLpWB
59WieQ8AUG/36rK9bhMX9lMdtPt1t13p+mdtS3lo8+oXbTJjBxWJ7XFkKwBpIYEh1rLY6fzPg0SO
tYkS3B1/j63PWjE9NKmR+To0PgQRIOSNBbSjKZAhhonOeeFgBcZ73b6BVHlNl1S7ALu4jsfthENN
HEwmt2voIv3fymso3Z+yvPkoFbTANpald72Dz7tMdLpCRP7QGO5ZOjI/Wm5v3YVDPpA+Qyo0Oz1v
GNmyNyIhW2Z51U2DMH79cm1Eh40BlqCYrYcm6H7lckT+kL4IBJs/uwhsS9W2H/CTDW9tRq0PwSKh
Lgxi2e1JKDtTEBVTTyMJ4qu4rZbpI+3aTQlD4Loe6ky0XJXZ4DoPSvGZhc74Cjbxt5WJ7HeGySxF
6TmgN5zhAjJNhv3EBz0iQa3HC7hIL8czdiQY+QDgBBYIHurB1yxHA89dHpnis4zShPwaY8VKJnB3
oFBbX66T0oH57xcweYoLEeufJTeplyCzdNXSdFc4qvMv+HPTjhN8HCU8NpZibsVYuc9Q25xdV/Ma
1Ux3n2O7IbJFIHpcvwsnY8LLGXyu37SFY92qpQG8/Ob60BCzOU/giky8x/56aJZ44ytLv//6HbfQ
0Wc07mn9JsaPgUmFo+3X7/79r6/fbUvgWkbPPgceZXaYh85FqpQOjxle4FEUT+tDbaWdz5DbZijC
sWTUEAOG5YFxofz6CY0YSxDV9p/fKrVpPqd18P733zH0dB1irc6X9rV8ssMhISSRJsD6I2OXXGo2
n/d2Zz3FWpVeVnuqgS31WKmp7X15t7vSeBLWbPmYi4xtnytcAYlr3w1RoR3ID7HvxuUYItFFgI7N
HLrUERMr66PQ3eyaqI21jzCYbLpl4QT3r5BT7ZQHUas5iikVJU6gcuZg5sOYrtQa6MK8uVXMYnsS
Q4440IF48rd5COkgBC9fkna06XG3gKT5NO1g+HSSRvdDRhFIYuvpRN/5Ffdoc/eXUd9ozSlXH9ae
OdaCwFMbx7yLNPtQWVjwcdeKN/bdL6seHBCe3/Vygs8EIDpz4cTJINI3iqkv45kMdRkOB7mtlbr0
nNIlJG3Be+dtkzHuFMF5cjEhLHKaOXNPnaKa39Qe76lN4xdpSg9HdcJTneUFzX7n5Nhx4uwpV5mX
BBEbALt5LawBsLba+UpYBP98Rpf4/zv2j59riEVrZPs8tUWBOJEfHah0vuY1lhXjLGhSXy74iYyh
6TJMGwBImO59YxP8ckE3Y+JQAvQXpbHwRDJwKssiO+DyY96H+vjGFKG/MOMkwnARJ2kld4HMIiDE
dnJ/tSKD9Toq6sCHWkzV8YtFL6n9At3MNyWU9LPU8Q7rIV1lIChLoz6J5HNdOujfEk34a2jCmpUg
neCd9ze4Ww8RJD/Rxjk2Ttd+FcdDOCmQjKuW84EquxhL5Vhg+dkkU/1TpqLVGLUEWPK1nM1wGJsP
f58xvFlCg9T+pC4QdrNT4Iaqk36C4/KFNYGwqJL7VmW7ns3BF05uPWYTUNjk6meDTnXPNNb9qOZt
bwJ8X+Iuj+gg5f3KNUtCuwXJgFnYQddVx9N0tz77+6DW9nhUnPbrJ/4etzZcIMpZqyPNbyl/v3b2
6/aeNVn1CRUIfccEIt26pb9CLsoFdwGKQfVD6m2aykX5Rp8ALs4cR+VDK+WPNLfkm9slEakk6uhX
UyY30EkAuGZquTcrp0FxNVUfjh1mnCZjQFPXad9Srfg6XrLr2I5E66z9HDV4E67dPK9fZCNwizC7
78IS1VuPVVIZp72McxqzuEVvdWHUN73HZLMeS1u7P2ArrIDhYzAYAB55+lAh716u8LEiQmulEyai
zT1ZKum+QYP6arvxbRZl9lFiZDbRG+zMmstxxSyv1OUuIgQGOab39VWujNdykuZGccMfWKBxlytB
Wey6kMyHr3Me1Uy/t8NJPII++z2jwvyeToz5pyBhGroIu2k3ZlsNWPjXuZwo86Hqq46eb6+vW3Yw
LhN20ri5iiB4wwoP75Zjfoe5IM1SfKhJS1GUkLvVL29vqaknJJnF89io5SVVnoacckAprbyGff8M
OWVmxrWMX9OBV2KEPpeNioqY/aCM4j+Xwbo9zEbrLQW1IVf30AquSNGv2X1FLVHhcjINZdfK0sbC
QB5a4YDqYB7+56VMtCcUBAhulM/flI4x2my2rm8KtzgMmTV4VlqaaAIgioZGCfotrewjWIV9mlf9
7+VJFFtfT7DhfT1Zv0Uoha+xnayHH0bv1ucVEG0tlOi0S22U/qXmBXVeb+l4JBuN4Bia053L3VXr
wUgReuBHXToc16Y8FLeHDsbFLbC04LGtkZwk47atLOfeje36NqV5eUI9EBK/azPNk+2u1kNMx8uU
bDULuhSlp68TyojldQ0NAOltHzKcYJvVkmnh+H3KlUNdgagt9HFALQUXEWyL5RzH3j0Nar6pavMq
bKKQv+6PvZCNh2NFkgbPwiroIByTOomJkzSaczC3H67QuMTW79KyUrZ6bhnV9zXEer2lWXXmwEs1
bO9vpnXQVeEGez1zLHukLfM/4wBE6todY+fzOhz4e9wdTCTHtIjxeWq79R1TU4dZb5TXKPMBuQGR
TbwgyMz7NiysrRsVtOjRCXYlsQwhdC4qZnTe65e0MQ6yYJe2fjd35oQRkoUfiFzM9bWNEO+u4xxt
g5E8bhyheAO1rvEs/JG/7GbLIDD4Ncwkz1TCal6KQn/Pklo/xqQRrWekZcx0Fls2DGsvzrqHZxl8
NWaLVhqn0cVHq5oR7gy3HWqMM4pASA6jret+GkUWHXVpsjd0WVPGLAnuksLDBMQgHMJQmNb2Ls7H
jj9vNDmf4HmOTkTbafSaZUdhLluNtQnQLV+SyBdtox6Jf9I7D+tPrIfWEtxediTrL1hxN5+bQbDf
Llot22KZXzR4VX0PsGM+TBgL1xtcO40G+zWr3a73wCpXo1ONugwCoTY/51Kl6AKqUbuSQEpN19TD
WjoQ9FdfwuDahwl67JW/mWoW6mK3Lc/BZJg+uuDqMzNISwNEUjBt2pBCKrkPV721FPrsmTLjHnRO
AXlXDx9yEboQi8pjTqTQTnNqE4h97zWiVL6ZaUpe7Th1p6/I568cRCKe3xoAcYhKq9u671q+0seM
za9emcfaRBJpOUvIXss2s9SzcEuGKndUHDUMupBflkVibfslX8Ghn/MEvPJ9Ne+TQdF7o8VUMBTF
cBRKvE3bKmOWr7pvVTw+rOAsW+bsSlz33g7q31jjq52Y6xpofV4+j0742i4KL3K/Zg+cS3cdR73z
5ygq4V1BNO/Jr8oXBXi0ZM62Bdbpcjb5m8zmi8s1sNsL7UT9XsloSXep0mtvu2/RRPRNTEtisw7X
0gRRX0HUxl3gEio4NJKlPoYtaEm1/6mG2aZZTRGktJ5IX2s+g24iJ2mutKdyyIxtqhBfbZaz4q23
PLHKw1Sa5P4woth0sK5vVnqFzRZ+NaGvx0eYPKciim0WZqvdGWnjHF03t4hhJ2Wy4jbTwfZfX9r6
ACRp0bq7l14BCxoZAZ7QFGhonOEWtNVEv01OBcvGQhY+1hP6W5r8TeqQudK2kXsyx+qlANQDo5z0
ktOC8/Qk5HS6ldgrzFYkj+BucZAuUwNj3q5FeZQm8oEcHPTZLNnA7tu9AfXP+yrKDdo7ut6Y6WWK
OPUGIwk2edxCS0YrF0CBd4GnM7Rfx/RTWzaenOz2pIy4AmfwAisUUanbJUA2TfYrhSyiUXsXldoB
LcHDKkshbXFrZYoCG1go+NRkwFIbX+eqI2p6UaFzsbXHkOiRr2eziRSsAtG1n93y+3paF26W3VfB
6NWKgiQtdtOH2lbmh9FE9vFnTsKu4pKEbfhU8/rNuFTupcrHh8anoG8wlg//ekYjdpNbAiosNqA7
KyiAUBYN7e48dDuQdho0osXRVXcBXRwjeXAD/XU94VQtsnbdgO4j1Xr3RaLmW3q8FKvD77XZa0Tj
7zCFHMn/jviI6m1lEucmdDg76+vp9PDe0TJjI+AfHI2uaR9bE2UsbdLmapVWtiT0pS77CoApoHXG
H62gByASjPTkDQduIq9abWbcDZxpB/XbedE08drUVPbwbZz+0U7SibmPmG/WooiO9OmdpTXah6DH
N3D0SWutc1pBzFA9HVr0LOLpPk7aPw/zQLwirIb7OSXzaT1O2t2fb06YfE+F+EQssl8rWKPU27PR
9OQfhdX9CqOAhMseXNOHxy6NaUpbdXhKl21ih+x5T4xet1kLgXZ2LiGc+k249CfWTsX6oNKA23RJ
Rw5X2nx+8bJBIt5PWvfJJilVMINIGlSnNfqq6GbnLqIx1rtFgcYahexcwzfQbF34a3/VrEbUgjXq
FTo4Ygcc3HhhN/GV+8WuUD1Wpf6o6d2PcLkZrQ8keFT3dkb6yXKTGoRNsqQNDMMzakUlxwDsdoDO
8EEDBHSnRChasVg3my4Msk1JTMvONhzz0Ad6dK4zBoCuRkarGmf3ay9mfZk58kZ/KKZpx7SabCmt
mx8StVbvUqXPt1o+vUaqtNjlcesT9VO7yKDMThObNLP7ezeX5DqUEAg67amF1YHxshTXbhaEuZFA
up6tQJ+cfZMgshoNSPehySRfTvrPMOWtryfh+nGFL9Qq3kcBJagyUzDjYaDeErTxvWKF27oHlLBq
agIVxsXXexCE0HSp0f4h5CkLQdHeBHtpOeNxbU44WfqaB65J9hyyMzdSMExGdEb60Q1gvQfariv1
s5Yb9gZxB5IfqZLrprgHHHmsWhS0RJdZD0b63e1a/FqhCeHbfXT7WT46Q3Kwlq5jIZ9i4Z5bOd1G
u9Q2SNwtBqXz44i61eql69c58eQSDQbz9eMgsK8qvTVt9YE1qRtnTwxnYDUKw1aUxEOJ7AgPWdYu
48xOdxkDGb6pp5WXuJrlkQa4Q1KJtwOf50ZrubyNoHtq62SE1iPg2rUPM4N2307qdKdG7KtS7TDF
wgSJhEup7WA2xdiiutEZEb8E3XlM+e86ebpznfkJMbEvIoJ9x5lUvUA1DtnQmZu0Vd6EdG9pVqR+
P6b2Fu+D5alh8VOaKjhOYIhV5EIyZRSR10nIRFKnBwOzWC2AiDTR9GSSVr938/YcW4O2Y4txGgx9
PJq1RYu4YOJb6NlGdfVblA7oQiS816iaws2IIsrjYn4mixHVvmy+SwYqXvqt077JegN5N91pBYEc
hn2euz72K6KHvBATE5Q1Rv9WIHE92t8ADx8IaHlb3i+Vq54gMjf2IpWUvpxui0lhtqU/KX16qsPR
DvhVKBc3s84uhtqRRWaCx7fVcuvK+omF5wdUAKj22M+t4ocFGc+YMTQFLBSA+qAVOPUJz8Y3p7bu
adV6CWeAGHI43Up+SgC5b5R5+KRtRtYUPt0mp5E+mQT6ECQzslKF5Sme7CvdgB9DW7zJGEnPAnt1
WKp0kWmkf9Uos+1+8FxTvbq1csoaV7kw9z8yygspngVEz6l/69koE9Zhn9Qy/2WWXOqDrvuIf+k5
l0/MMExfdGKXz8GzMuelbzjLH6VDxgoWFvZYoMLI4qeiFJuJG70iCGjuZVzxRiNgLvH5mhqIBvQU
rGXJTFDOmIh0Q6FZjC555jC0PIMYGc8xRADetH6CyBrfd9zSGoCBXYsbAiMRcHklIEQ3vgTNxG5I
D7xBGC9FX+sbp8ZGQkh8ii+80Tyb3YVnyOjDhPl9hnSI5M/21IlQJdLIuHZF/KOU+NdSXEdBGefb
TEQnLVpm5A3shy43ttyO3+ph/oCSwLyupj8Q6MrWiFMHwjI+YYd/px+r3Tc9c4lRokXQx2Z40Ov+
QZgUAi2Aq4IU24vTJO/gWncQrKaNFVeEXldL++IHDoloM8cTrwOBczKL9zE2zsQ4/6KS6VE4hDfD
6nkhNr0vTY9+NGUFmMzB/R7IfPahGnSntjDvVGcqt3bdnrqJ5qOGQSSas2ib2TCuNOvcDhRV46T8
EtUM53cqr2bb4xS0unvHpcMXmfKGwA3+Wp+AGxrmn22r/mwrPureWeQbzXwMK43pJJkX49BeJ0uJ
IRxDUpadJLA1feXG/CCmbgIMQKuDmEF4UlQwMvjm5k1zTAA0eVlYz5zLWei3aUGmhEqI52SRyE2p
pbbJW0L3ArOgTkFrIgOpH2w7uylC+1CsOWA7GL92KSU0aQiuZ2YtqX35VHv9BIdcZsldGid7q3Mo
uRoF0aQCYAI2JaLg9DBaZBtp4OaEa+7nunwtSvYmxIVuQiX8mUdDwkYWXoRzHHKD3pFx6Wp4WoFW
vE+WfDA6JdlYXBu9XjfbKO12mVaCLg7mfdk26VkP39sAFDy+yM1cSULPGawibaMB3bG7AjZ1R1Ii
i+GokCAb83fYY71lmv3gts07WqvGr5UULD9nf/qMC29+WUSdUfVL7+Z+D70yI+GHmXsnx19OuATN
NNcoMj95Z+u0lK/zHJwr09rYxsA4TCGJ0GqfgjZ94rPsTlYU4KEL55HlJv9shcb7RFxgS289izCY
wUAdxQ3alrgFcYZRPZi2TRt9FKU6eKOqfxjmhA88CN7b0C73JR7kjaLT7kPt4+tE6l4qhDZYBbj3
oBX1xhCUR1oyimPkuqDT6SIoYCZ9JdaHzaQ6xj5m8joTuAu2ajctYFinB0gcWPNdWsO6stzhKUVX
OiSkkwbiVS+1zsvBPvl6IBCCT8pOteJ0V4EwxKOHqDotIqDUAE8J9GVKNzMJqa6lEeAEDxsbPwop
KzkqpjKpf89Jepuz5lb3PVpj8s8hjfqmZV2sprvJ1DwkKPs2trTecaD0tGA/BYj2bTl00o/amEmN
EYF4U561RHtXywjOEsLzRiAxdGs33SQBQqy56j2mZ+g+3eHU9VTjE1q/vpr6s8375jHW+4iCcsuM
lgHajDWW0Up8kkH5FARe4EzE4tE79Mo0PQXYDc7WkP0Ccv9IruewZSJBTKMKZXBo9NmvrJmUIL16
TId+26XW1WG/wg2ITyttbkorVN9pZXbBiXZk/xreNU2p+ejsSdZMlB+WOT/ms3YdVEzEzMheOwAK
p3taqj9koV8Dm4kWEX9+7jafwME4dwz4uiSrEyD9Gg8NycDYwsyAP8zCVu+FNBEvifkRaupdXXXZ
1gIv640alJK+OjvAdGZhb5KCvdxgqiyCY7lTSWZTRcWUWJuYYZrcXxd1QpOcHcn1XgaowkxYcT4h
Rh9Fkth+DjqUu6LzbKXBzVbpXAtEX73ORhCTeL5pwmvaMQdLyexLa4HMxMmCbc9mjRI53LCeHCif
7AOj8hvXoPAxrwcb6pffdhM/dUTtAgktGm+YFVTlgA4ICxmvYfVRFQORq3GKVnVUcTfUJlN2VK5G
KCBihiXXaTdM2zDJ/CzOWVkBtnmugaA10eZLXuYfeUfagkmXKW+cG0iBWnyEQV77g0aRWEG3ituB
lPfLoA1UPA47+YSMHV2p+0PSCbIV1JT6Y3jXh4SgmDS2L+nYXKuxc3xX615pXvX+TCqXh4/MOUyN
ShSHRmkf9qHjTbWj+/TcTyn4YMZyYezp1uBuaQemEBHjbAfWa6ug/9g6QUHooS04scscdNnMwLIq
JBjVFnUMqgmPvGRWApF9b2nJMeVAi2YRj4toj9jt8tmIyZRWW7PzrKXECYJ8rxomW0k90rdpJL2A
uCeAivp73Ng/jJxTX8eQ9wyIs5msra1EKXeuEIphSS1Q6r/j3EXdVZuscHQkRyYK/kC+QUanklqc
vrxJ3Cv6IlqrOirxAUufiseCgA7uvFUzHAmBSu3kahRxc+wJ2WV0LSmagVeOzPGt5Q0vDdSRhtL5
dkmtpqHg2DTTBBp0fh2r5hwiN9gSQsTJrFnfeic8KXTdz4kb/2JbE56juSw9oG39xu2MJ5mZz240
Fhvj+yghUhaWkvhEH16dJUWDlhsUO/yRrSxYmdvMjwmJJC9Lj72m1yRqecXlGu/eeqrxDP3eTuCi
2dgOdKL4NUP47NUaFuDRwMZYtTnlUURYHCpY3AGw0kLjCA6BuCnmTSlbL2+EsUmzviLrgoVWEErM
bbeoNmpOSZzBXDIQeTn53HukTCwXZpPoMSJoAyN7FV1jeCxvVrYpoEp2eOPowklQcf1luVp6Xl4L
l0UlcLVUwhdY2u/JlO4kH2uitfz7ArG3I2dHjm4JWGQkaLWNrrrD1MPUKBdQBm7U3pxIXq/u2T5U
pn6nYE5gvzQ53uwYiJDyn07ChErLmp80MJy7Tv9pKjBfbIRFPp21OwoqcpSM4h6RFpIbPaekCWtz
VxqgfwpB+uhQeIPaiP3AyGvQrdhzcKtvXAY/WM25xYfeNNh3qCcaDrrKfThGPy03vyi6zVQuVm9K
h8m6VsqLAohrVqfBmwc+BCbw3zsbTFs+cZYGRBRUxbHhUshcWN6m5BK2NATF6lORPbIUMAygLHT1
WJ56humgQ5uNzLMnXSX7qCdeuLZ76DHu8JrRu5By11kHnBffg9ACwkBTfefEhn2Z3WetmTWII1ys
zN3oZ6jXzoKE21A4tFsztl8sVQs2HXyTxp7dvSZS0wOE7nP/4mxcLmTVGX5OQ34AN+Qehrbf5Vas
ne1OPStlyIAon4tNdluit4gd+gb67GQnM1o7ap6tARbdG8J7YtTUa18zJzeLo8YsdltbLjs92VrH
lD7WoyXD7dQjXJrZWM2knnDOKAITr00NWyBEC/C5NLgAB/Z80/8j7Mx2G0e2bftFBNiT8SqJ6mXL
ffNCOJ1p9mSwb77+DlKFqr3rAvu8CJLsyrJlMiLWWnOOWWG6Dhr+3xPjjKTM38pAeRKlsNfo111v
7KtsbSNs5kqHHm+6zakNlbeR6SbSXdp+hlr1nJ0xq2ZZYczNJOdo1EW2taPww+5pQdlCvwrwFDMp
S3qNdgRgD41fYtzyA/9FmO5HnTfvSt2udSlRNFrRiw/rad0Z/F65FXzaiMYQEpRAkOthM8hMbjFc
nxs8Kii7pgvKWXgvCgdflI7xVoBPw57P+k/G3lZpaEYm9R1QG65RdZ+Mse81Ro9MNjRIvHNB0Qi6
q16V1+E28SnD4Zvu1ZR8vniOXBIcuUB9MNhRjXzdJVa71nyhr5LBoCxl8RKWyWG1Kd/rMIfg6/TM
hRln7bt8uBaRP67ABQ/vTvmbhZRNNmPBqqnMHHcgpBmH2bm3w544c3RNZcgst0tSIEwVy7nbPzdt
c8UgaEKGcz6g6GVp53pNql6TUMk4D/2upo65Ogk80BPQPEKpXvlxNgAZbiFLxtVRsdk+22hTaE65
jqDLX9Tw1R2w7U2GZDCMrd3MYIBbszHdR9hHf2w6NclYvzaSgHmV+jDJiLkoVc80dQ8YFYepjHBg
OvFPeNGHQzCjlJPM/R6QpTO6CZsH8lbWpo/JP0DKYJoFh9wmOGRS9TT4DiOEvzCaEb2ZzZQnf0up
NVYgOVftvI9no//hRPNFq1oqtN8W5GxOY5vUd8F6MbENwhDK4zlsgAkkIYpdYcPIVpIHgUbZsJKt
lZXa2oDxxr/BycJWupVRG+VGpLMzJ2jFgR5Mc8QF8AMs8Cjb9gsALGNTyt51vrBcCD1Xq9xeo6bk
M1Hz8GCSCrWCk+XMsoRVJaofKGHfGtzvTa6ZV/Rh6ZGxwbkvbQa2Xel4QhD6xEzaBCmqeEE9QdIO
HEbZov7RrBMFpnsI/eYNHsNjpYS1F5vyCgFsY4eDfo3KUl9phZWvo6z6BjtLU0tT0ezZZG6UTbxl
s/1VM0zrqgI8ZBx6OR0f2sU/ed07G47xAZkk5beAlOCE9kPQshPNZTDx4oFnt9ob6WKM5ANfbNrU
Otuj+jL1zio2iLsKCO6hlccROFOeq7R9GaICf5Y+vuuAILkxcVopRXrCWGTTp50eMKmcOjS/T9JK
fiRN1hPG7ZULE4uzoFofWz9C6xMGg0eoE4FHTDKQMCj4udJh5dr47/U+QyfdrxzdOOfIe7YD9H+s
wHDGymDc+bp/Ggb5kCohloVefe6Gln2UK31l4RFj/Mq4MEgkEEfrj9Lnx7R9JWZAoGdO/HWDN9cl
bGhNGk2+iQ1KaHQrfB69+tTVpbF15ADrIN40ao9sUH0mPrzcTtaR5T6hCYUhNenAEbXwrnLFWlk1
m63VbIOhM7yybD5d9QeKG92gviMSbyQmr+o5sSYh2RmADVdlO/wpujpfK0WQH+uwDeiEOtXBnjPl
5273pjY4RKI3MjdjnXJCmdm8EE4pacT4SNAKB4UJzvgUm3QN2+EFEMp3RNMUhk2z1hp8ZewWtWSK
ndGBjNvgSBnkeFnVR2sxBF8pCry13lZczt20w9e+8kV/z51SsXvKcB1Z2nODhKjPlZ2t1eiOkVIp
GjeRqZgvZJ8ZFGrqYx5Pv8KZSGln0S5HsgkBbQB1PvdjCniOaqfw91dS4jGscAUFNAR4QBtMUHU6
qv1lNmLcSKc8Or1gUN3E7DzC7gkuGZ572riUId+ik9ZqEHW3sSrobjWtdCG+4YE0FOAP9HeYYgfa
jmjIYV/ZaY0GXuMHt0uH8SIXJN9B90oHPcCWl/X0BJhOCIbzk1gl9pnyPVgLA6CDqhUnRtkYDOcb
A9/0We0If0BW76VWUBKBgCErIG8DqnL1NKI0lXF8R9di2sQTIezgiw4Z9DORTdc4CVRPCgO/Aa2x
AdrhpKtIcX2Bz28IH9EAnApS/4yst+kcii/baZ9qp7ymBCYTxAaBMi7Utdmr9JE5QoQa62VXqN8w
YFoENY6E5ManjOn5E3C7RyeArvBUoHwD2k36RLGBxLmfCjymqRPCXuu6J4eZ3qopW2ND9rKN8gkE
iFHHO5Cy7yCFMsoRa1yRfPcV1231YLY7swJtiDseYa0+d030zrPhsfLnRp+Q9ge0f/V6jTYWogKn
xL6U90ZONUAsH41sR25xOaBfq2y5VhLxMBmTtqbVG61EQh2fiN9hDJBqYGs1MJ7SV/nu3BlgEL3E
0eQpuI/QRkHODfLoJRtluBe+tSorDl1WXuaeLwayZtZ+EsTryuavE4noWdOIAMTCsxXq8MAcfc77
4VQf5u1LBwXr2AZBj8bQgr2SJKo3OIQxS1qKQDU2szxpYu8UhEvsqIP7KG9eJsfYabLEDtTpDi1I
bDlD9ctSIvhWJUkmYvDl2mEL1wAnkdedfna18qUO4qVOJYbDnnjRNJI+Eijwz8KHuapY0cnNjD0w
z3crIWSvgHpN3sLOmuzwLtCo6zQJWwxz30BwBGmUFW2u/tgVbbotwGqsDZ2aFVLjsNY4ma7cHLBl
2eSeMQrO1pr50DhglND6V9usjz7Tyv8oneYhJpyijgrdc+LXMZn5UwmHpXEKt9JtA+yd5XngE1G4
cT16KvlacNrRC2awqpZckLuu1Tp6ERUXtQtVyMvgC6xpp+wiE+9K0BLi7ip/sim7hhJyUmSw9ulW
cnD9iX6yAD7vqLW5ldkQbnDycOAq7D8AZCQWgv7dCtGxwHSYNbU5XmTWHDRQP9nMheHUj1tr02uN
coz9cUsz8o9FxtK69qt7fxjLk5ZgGO4VN6ERtiNqAD6XwFI0uM54YgerLZF6fQJAZgiTHbI5zhL6
W1KlFlk0sb1huAfyMZd7o0TzWsFpHG1ODy2/aqPyi5EkXaXGay3yA8kJr0AHKBq1MFs7OTP+xEJK
JPz3fDI+Sj6sVYd7kT3uJUlda62GJnQIrBf7qtGu/TTc5RhmVnZnabu0/KMSRZr35R54ovLoA7bc
5WbtTcSArPKYv1GQeUbaDEdOAR/BOFjrLEB+4TYSyRB/w3yi1yUVqOgWL2r7ix/3ZINWw6eJKVMo
J7YJxN4jWYFy5jgFn83UUn0J90eFFFuh6cxb/XczuHs9CbA7klUEBfsIjfHernS5cWMz3up4SkbO
pm5u1HxIaCr69LvSBRc/KPpVlbHOE8O1cRLmVUkkYaTp+aZq2j/tRuLIIAqNPFu30OYDk30u8uLc
uv2XiqQL+lJ6wlD7AVIPOf0csjjl5hV7b0OgOHBQ3xk8WTOQorHxK7ThH6FspNKTZAi5g49tu2NF
BCXrlkrERPfqNwbaTkmG7RTj900YZ3TQOVYToTqWG7yxHYdD+dNBgwSKTAuB8N11WpgaR56CLoc/
PZYJXYy2bu3tYHNK1y00U7aA+Rqwl1VVZ14r2/92GYMiCelon1DJEiklV9gKygPQQwf1INOR3sDL
b3Ju4qAZfrt91hFlHSiscjUyLXP8SkLZ7Bp+rR4eloGAw0mIxoHORQ9tF6l9u0PoaaH0RHA8MMXG
m6IUnMXPEXAnp8t0tC9MzSrF2iM7YhLbc/Lr/XwrTznGv12LKDFmRvecMYyCx8k1S+27C9mv2pqr
uG39Ar1q80t1A2oB4X60NZeKVgT7iAjwdVGzWE5+cnXQa5HB1VAddZy+HY8IWVJwFMfw/FIDBxPl
25hYkLGaJCPC8KWxOaQEqbrjop3vSSG8KOoe0KF2a+BzRO6M8TsYe2JSjfrYEWwzEXJx0PPklMTD
aUQQo+6qgrLcaE1U30XyZMdbLJhPi1FJYRu0J+gjMmjOdgmeDP/0Hsivu6PdT3MVN/+q7MutwL9l
yeAFq30MWHtnxsYfM2PHk+O+awaoSn3IBAD+tTQ0fWMiSTN1vfQQ3T/mEuEBKWP3o8NASUmIJKd7
vpaO7m8Cx11bdZ5ycQAJ9i0cXOmk0VYwCKzM9HiFzmeNo55OekPd0dGHHeq+3vtux1BlQOSo9x1G
YGRf0ciqrhcugTPl66iNf+RbGXb+vjMwmMhEd1Z6KXKk6nl+AZp5nCrV8Zr5SEg6s1bTwZ2CNOcg
i2hqgm2AIhEVKmWvHH2vFRaqBLxJ24bAeTm8k/JLXC4aaNV0v50GSmnUbmK3/MJW/Y0sZAuxZVoN
Uu7cIbP3qe4zwR0sj9SKjMgQe6fb/rNWj3u/UU1QQkz6kvLSTnMsNCSaldb5h0rVPxVB6e+656qN
JhpVvYbByHpJsmrCo9V8Dyg0ZYSJ0Bx7KBlmBvebH526kU8mNUcvtH/0SHzHLSucqXO8TzLlDkSN
gf03/yybgLIC7fE2ku0BQGRRPPoJ0mA12NICp+i5H1qsxoRPuCvRWG9KMP60JUOrWDTqZrS7syk4
zliyhywXI8HM5Esl/HBDa+WzLBiUooemSWolExaKLwxCTzZxdZtYbWBwkI5AXfRUcSNxctA5KRlp
RiDSH8slso38HLwp66ZIiMp1xjezRGXZdFyRxkC7QqP/2YWEbwRk22y62HxJEKSElf7OjOGrqMqK
xoniIXQwHVKFV2IkRoaC5VKl+YsNTJ7AUdNDQ408Nfos8ug7KavdzM1fI2adELPQ/x+GYsTQc81t
y9iE2UOfU7v0CsZpDbqtUZBe3kr0YQDYTz49qXUWM6Sp3B2S9myX2equs8Fg+hVDc1pVzO5ZhkwG
dkQBYYOdodAChybHzVUUclOYBXddbPPriQxBuqGfuobmsZ6yGDfMrSNa+DQ2Kzkr/LeKEk33wpgI
SmjCUwQdKCNRaxsV4e+aKfFKxPMSTxybmGilBpAuPBVxjkGm8mlg2EHoyJyMo1+0VLbrTNjHppgp
PIzqlMT+ynpJTTGZ70rF5aS5XDQoDwHuqxx4YFEFuv6tdJo7b9Wgg5lhoK0jolkvYwyx/mGoievJ
kWuYnBs3JNR/aCMNxIyQ5as7kG5UzHtOJJutYyhfulN8Cd34yc0vgyjPtd6ryNaT6slGJqMQzMP+
3zIUJ2u0YpCzahj/7Fq7evKFWh5KrIiGn3X7Kji1Mk0OaIRocyqVRQffJSBZ9X9HycCcoA4ulXo3
KEOLGdmZpbMdfx8+CMtu6+2YNc8NYVJbEn+4tXwvzewvnzsSBLn5OMXwSDnQHFxdC9Zh7T470y+C
R34xrbYvQOpx7gdYM9pHG1P7VpbjVQtZYbRsVaokBhvdfepj18egz/W5ijNXp1yEVEiBKelp6uPO
jOydMzOBXCg8a5PDYDI16Ta2iiON54eycYjCHYkTa5U/cp6UlkSwsivT5PYzpjcoCZyNoijnCqU7
gX4wj2lTH/Sh+tRnrGLhmOVTSXxQZJ0qh/RCS6ttzwant7OawJoZ58ZaHcL8w/WjhxzR4U8Rm0Rt
2tYdw2W/8moWpO1cyrHZ9b+ckryGsMDaOhiHhNbqpU/K4JZvJlxuJqOMGYo4NugYDUUhB4wCHuPo
vuORLdFaUqlBH8L5gjK7WhT+VTJs87IhWz1P00etbjbIhYo7ZKPNOhmN0sscJSc3Qj+1ddruHduq
H9sAPZ5QODLeXs75xzJDE93nScsKoKj7QvrKrpYAs/555vrph63WaCFme1beTcEdvaM7lY7yLD1F
MRGIvDoRTjte0oDiI/TRQDgOKX7wcL2umW8XfTDexiGPEROUwRm6sfHm6snattwI+fFsRZFMaUsc
K5yGdP2y0DBvjFQYHHtzjNVLhuqwJUPykrsgJRmYmYwGQ4LTC9t6Sux7mmIG+iKHEUbSNPmulP19
JcVA3Yk20tHdfNsZZnXAgSg3DtxYrnhSKanbi/vRRAi2ZM0uX9BtvH8JnoHrkI3o4H04/Yk13SUW
8gRkyap3+/8oWBouCqWY12uVcT9OyHtvuGcmbzoZNijcZzbNqEXRc+lEt1e0ufgF5/8yZmCDWTja
t77fe76rpFtnFnQQhUQoWP3y1+cbKd0hbzRunyL6M8tHXzCx3V4tIvRFkw635zUq4WyGTAK/8xja
RZ1ZnzJUXm//TE/o71dmgLPStOmXjC1jZbBFPbVILXC7uOTytnV+QkjojalzSqmaGD0CN9AlRy0b
h93OaOtLaoIaMdCNJHWFD8bR8KSFvXOu9My4RxVNzUs2k1fGAcJsLfhdCek85IMZs6DXHVYnUO3z
+21iXOtRfcOoKUDIdXAMur7ZKlnue0y19Rej4gzcG8lH3mravWKm8xYc6PfcuUTp0dzcL6getO/J
eZKktt/QPZkvqTQXHnlndeeGtt1dV4/V1fEJqbEEFMqO3mXkysJbIDNI4LNdpPQPZdyeg0H/VLH6
fE7moK39kGDkFrToeglhCESWebKr8hvmezLVjHpVf5N2/1Evknx1IPMoEeF0CkplltL24zvgFQ0d
t3nMVYi0YDTrbZ6QCH5T+FdCTNeJkwSoO+Y1BlM93XDSlwqBLnLsSL0YMc5itsAIIIJ7HGfHSrYE
YOOn46P/izQ9kSToMUa198wVx/cmhvOUEaClhJgoRVUwdJ0pXbE9a0UmjhZKYfnbRjGMI81T9YJY
lwz3UVqvrs6ZKhvHsxHNgZGzPJUQw86Pr/EoXRfNlTL3+tkKfSsYD3FgbhaOO82ak6qK5qQnvdgl
OeTrqB+Ua2Fxpys16k+GcgGQMfA7PilzRq+q+2pEHjaQIHXj73clWiwOwdKLHTwURufkG8LhXbJ+
3ODOCmV4QfECbZhgixWTF38jCWncJ0X41Uu4JA6E2x0FB9qEGclnKXLdO2F2N/0N6MtG40/eGUTS
0m+6sbgBbL4quoHzCi/TUVapvdXE1D2DHmfE7Nvts1hwk00fEpeAppBpl2684fkKt02Ilz2aX6Km
j1caZNtd0k9zoY5fOzDiez1S4+s0A6G1EjldaAMu18a028oaXdFtjTP+fo1qht9YVVusCYm3LF+a
rRdAKDBdyboqz7ePvq/EQKoE47ZZohsrkiqFEf6lJZ+OsUz16C6+i6RxcyKx6p9lRXESRM6O4C7D
A62u0hw2/H+g/pu+a499ja+fcBbUgi3QOy3mE5/a5tnvXjucGfe3jwIu2Q/zTOY9YK7gNqQ8ix2x
rkC97psZKwPJsr6XQL3XRo9m5/YeRrcNP6XYFQP8+qwW1T2aLcNzipI++sABZgGQo39Ys8aPn4b6
7lDxNzG4ysJq4t/C/L2Yh+xw+oaQVr4mYsy9HsA5wyaGMotw2xisDz2qQKagL31pQ/fD0rN63Qib
SmqJj7X9KD4oFuvIcocqbv4w1DJ9zDhEX52y+GrEax0Y2nWhSqDG3iBNVA63Rb/vo/GBvnqfGWgT
iV3WIbNqDSqDSsvuCLiyIQtM2feYHsdInUUkzXhYbE1N7tpHaU9X1nL0f6HiKofGpirEaTMdROAg
3oG/9MR1t18uMXe2ARaQIOi7comlKlqs0afuJv4u+CVSbfoyKvmk+139jL7BwiZqkc8xvx/dxVI2
XzHGBE9J9fFQjAxrgFdWB2su7YUZGIDJx5oZoKam9In6Mwke+fUfOh2SOHtF4ktPj0HbzTmQHvEo
420tpLprH1X3A9689ZQG4Hi6YEw5wj7n3WB8uXQkiKTwh3MfuHSEOQjtF7/rYmaqEO2ifxtWMVFa
21hNsBYikiA0Ivdu9gq30Qzk7XF1BzrAC03NpAHRfcMmEYdylOoOQZf9kFdlQhvJSn8VoZgh7u1D
T4TKKjYD8KPsIueGmN9XjH+ruGuHt9u2YEVsYz68JHotst5VGWaLgbzrf0IM6q4jA8PGkbbkGsB6
46gytfq9QOri1XDWHjps6toMwZ3mB7820A+UuXOsO2bPBAqsZ4TN4y0iRsTnJmb7Xl4N1IDnmF5R
DiAJ9JJIyujXGKLhbxF53xkg46CsdzTy5y8kU7yTRmS8qczpdsS2ZftIUZLX+b9cvmH5L3OBFCxs
engRAzghR7ksxlOlNtVDnDHMXHijZIOiusV3oeC62zTUtISezuFweov0MorkPLdvzTtNj9Dbcmbb
T6F+aWdPlZFQ5wDTQt84Vt0Fv7u1rkZhv8Ir2Vdaei5YOx7xXFaPMp3Oy4LoVKlzgKiYbVzaAV7Z
8rOHFfJBZmj+Heu78gShYW9JOVKPVv0eHmUHFQLriFBYxayqCi6u6a76Msyfy4b5fNpm1bkymvwZ
xCIsci7cLVDj7DnnEyCFjprPdD8ZMFpPdDitJzly2p+I0VuSe+D7IKShJ2pOAhb22BIoF1zUISo/
8qRO+Fn70gv7vvzQVPUjL9N009PsuVNycVycRaXpv+hdpb4OLSkLE4u0b/lfYSkR/81+wxtPC/RA
pRjVFmWRvLeKtN3oeSHfhOl8kRRh/pSvuQl5zjLyZ51Z91tGXb9RDQEnh9r7ZKmZ4Wkzav3m8rsd
3sbQvgYKdP2KXuksR5+e/dgFiw2r/1dmVbsbhnxMpRfpYfUNuWar+hZzdqD2WN3M7dTIiTB0lpGO
oM5VaCvqhRlLwXwf8oExM6QMRAKEhcj/RErlgt4XSofgCMRSwydi9mthJtM7cCJ9nQBHQRcbO+be
ltpf0Fua3nVS3V64KCYveUJD8fZ76FBC1okd1/dm0BHNUvgxxDJeLg+qpWhHvIL9Pi6C4YRXloSc
hJStniOeG0Nn7CBybafl9GGoPSfSGNo/s853Mn+hhoQyvVRSpmcafx9+bH8OFQXmYvR2xiTZG3mo
ogPgvX++gCsxqZlzy3b4LjESoxqZV+d+MBOqFzJkh9q9v626RlqiNC+m+C6oCdC1KaveyiZ8S2YK
TIV3iggR5wgNwaK3TEat5hfiYFZZ+toK4M4zDWF5HyjiIZ3w0TDlsZ6ASDPVC2i/LafMBQFvA4ef
mOlOUfE1slquTd2PruCBiJogcAu4Wequx3ZW4E1WG+wMOZ5sErOfhcMkm6QKlUBZs3sQjf3TGjan
eBtbAQqmvD8tkUxVp1hHd/KZ3c0JTa408SrAZsGUS0+LzmGnYrg2Zj+2yMz/i6pt/QujhAnUoBbX
XKHruqUjWPtv9COs1ozY+zDHFlGHK2jKr73OvWHqRxyHmHttt7jQVku+JIUhr/zy2XWcDGFhOdz5
sJr3XDlYusoNGTAuOi3OvFmQT3xikriCWGT3mEA2i5+cgfwnGHPoNLnbX0xNSQ83z5teWcphjMxV
o7EW9FlAqgZUj62jW8Pn/L7PqgvXaTT2oIb+LEWK78CXQ7X+s9Qof79SfGBHNvGDRwwG7mnqmJAu
f83lAfzEFopMd/rfMBtAtf9m2TiOqToqxHZXZyT9/+FtY02tWCtzGknN7KfOasv+1gogl4vdSw7s
4F2SVF44xTNzI0yeb17LmRTYF73zZEWTsgZHhxms0fJtXnXavUFdvVoW4p4+KPndTYuZJHjNeq3c
t631q4godzfhGFKKzO+JyP3lSOXnBre7WYZzbkHEKAWw0WyXzl2P5YE43PDCcXpVIxF6bP3y3Rwc
7c7o6FE3YYO8bzbm4W57NhRlxJcVDpe0Yahvha7htbnrb7VQOrtGz9wdBx+8aIn6sLiD1ahgrVay
d4BSoRcwDd4oNS4qgkXCpyyhBwnSp/F0U5OPwtnmSxHFKZXRcnNBV/oqFInKPKNU0xlgL52aJYR+
lG2+p6FmmXv0esA1+Ch9X/lFpkJFUTaec1vtV2WUj4xLU/QYoTlV5+UBUVC89RsXL3dIYvVuRHZQ
4/YE7Z3//RCy7/AxRt7tspxK5csYSGwO9b6+D2yHkIghuPHio2EEIYaCYE5g1FVkZarVPZbwD695
94tZAYp/WcHI9ZFPNI3LOFfJ7pKyFttQ2sRgAlQ75QEug5lMAby6Pqo1EwY5v6wUv9sgTwsoFsPo
oXZ7xk6Mgs/WFL/cDr8MKej41Frw2hVdheyQgvAfB+NiXKwFIbd1/UQTZdotsVvLNwzz9+MUEiut
74JLpNKMGvXsL+vjADW9C+Pz8q1WK9z1/75VnH/nG7guxnBDcwBB4jOHuPrfCw6VWGhasT8cpNZf
RAeurACee6xKo1vfcGWYybZBRd7EAjPD+hVtLJWYv+Wr6uDS/qRHfWF7hTpgkZxjjfrn4s+2jZA5
aCo+ugHbe4dWHEGFJtb/mM3dEmlXOihzQhv1dFraf10UwSynRkHxlkya8VEwA5xfcP7E8sYTQ1oP
rQT7g7R4hrm62X0ZTsgR+Mt9WURBhRoALRp4ITIIeItGN7qU+uQZEJU27eEnIlQJH0wI0CiCxvmw
Me/VCer+3RLhOFWoGLp51BsmTvaciMg+gyT4rmdsogzn4A0WSZzJdXOYSp8Bgm/cLQ+qPZm3Z5br
/h98VOPfmQuu4wL+NeAVmzghrH9nLtART0j+U5uDUMxubTsST1ExCpIE4hw1EzIbsjzT3WJuHsQk
Huhn4zS3p5dpbzQTvmOMGs9BGGe3qALy/tCfpxMfZpHSvUnNw8zumOcQ6dWRWrDxg7J+N8vqJctN
40eNX1p/uo/gKi6rnDp3XZZndj95wJv6TZ/oaEU0R374yUOJ3vp/X7C2+PfaLnAL85uzqrumcPkY
/vuKhTYyiMxNoTA7RnTk9tnijbzD9P0QjHH0bdnHICTjqjOQJ9sNQbA2GpNZ9Dj7PlufyAZlFwwt
8zqELh/LsyJSx9uz8O/3lq8ONSKef74vSPLvyaqJvRTFeB50q1xXCXlGbU/mWWXlxQWuoYs/y4c6
QJeJSBPllTtmuBgKC+7yEh/stMfvDqFu/ip1pEBcGf3Gt8o8aW7wNSglNrhDqn05sx275WVHBJY2
/U4X8oBUCNpSyzhnRO0O1+UhqRE5kriNxc7AtDiQBneP2Ffcd/OzsobvmSQRx+/5paCdiqNB1w4p
qoMNSbTY+ebQWtfsg0NcFTTf55ckzn9oFVFxsGrrR610q7PvpPV5eebOzyrVcoCsMkF6wjRy1Ou8
vSjDjeHUNyR+CrsliGY+L2lKra8niZ2P3LTkoOY6Sig9YArEpKR7KkPG1zp8r02A2empC+rmAQQV
+l8bnYNv9E+2YB2YahRHy79XzscWDiez+Ze/ylZzCRTPSzPdjqadnMLJKO783qGpLdJ21+WhTgO1
ZiJbpuWtNWci03sIBWaZ5b2IyxbDRkBiE00zvJfpfz40IYM0vymOy/txBTY+x4d5CKfa2bVB1ngB
o6Y3rAvWmtg9eewJeeUYHD2qWYsAKaWhBwkJj1p1UnLDehWUXUEm5Eca2cUeu4TitYp0V1nZz9oo
w7hmdh2f4t59ZlxnNl48X0NNn96rbkScQoWbbkl5aLvWPy3PlrwHfWqm06zcsgqmL0OZw6EYnfpe
K9LXplOtI0fj4aqYCSMmXC2ea2tQkCYw/LpeaN7y1amVztkdo7kbNOcGdomOXK+80o1AcDd8heg0
OWG4zRGYivE4c0eSOtXPUZMzZaz9h9Lu6/cCrfimdCfnLlMV/aArMGnCsX6v0zqFDcLFjc0w2xpQ
/reIJIedCI16V0N9XAFTyu8UoSZvZuYtVbvZFyhLBZ7dsYiMS2owGDaNuPzoiEzq/FbdEpRobqbe
rM52GNXn5dnyoGpocOYK149qUlNA47BNA7ada9rBroO9MjrZNqwhAauKVDdp6ADsDJo35kn+ruyn
apdqY/9u1mB5iYP6alsVU2oZqSfGZPCiIQ6Z5PTALe4d4Nn61DP+7LPsrIdY8dCJTHwWms/8tRNr
I83pz0n0UYzeYAHPD4Wfb/xa0Z4wmdlUvYRkcwY03vRiehpTpvhjwMWwvWWwj7EMjpD7cqIC22M9
c5vb+SEDVLXW49lnNCPD/CHBJ1LVg2eHVXhIczzx/3xhKLPB67EB3APYnnsJyb2r4raoJxWs7whN
x2mle2Rs279pKICTFltpV1nayXdF/GAmqKxn+tto4WBwe0ZlDSemFRJA+7cnrc76DdtZYxlc2zNI
yUXZvw59tT7dQMZoNnDmlmfUuaimB7xVZFAZn6phe8Gc81Bb2jmJ622L6l43g+rklNK8a2g36iua
dT1VfLm/0fdrMIsn13D8U7Og+Aqs2ysEF/bJMXR9HziGferJjNsLoIFmp7/QzdwNemI9LENDfxzm
PZ8MBWsizD6nECcIr+Rj2BilNvw1gMxUjietY3oTpQCjolT9qFmq4FYNdN3rdgsLliNG3gjHa0ci
yRdiSxNm8j4sucAkyxShQM2zpt623oao9RUnIfUimKLSMAAHFCLFhS6L780MCXNzkQwtbYckz92T
YQHKYuzrg4uvXNRKxWVp5OJmBeOt6q815YgeL/GbRAXcj5xtMiyCZlrIp2oet2HYhsfqFk+6RH9f
EYzyV983rMdipbch6kmde9JsmA1yixUK5n5DeS07XIt6Xz0FEi4CAm+vVZPgTRh5dylRYq8qtRVP
SNLWS3CFL4vhRNOW+8txiLGYAy5AuoQ4JENWfLdI3mYX4jmtDIDjRcCNMCouRAya68BIzE02V940
cJrzMA5nmhx3hMa2v+Myuz0p7GLbINZNEz29GqFKmHRt36lxlV7znB75DUW+NAsJ6A1/GXay83NN
f+sS/69moZIHMfG05rBOJ9vfIJsLL2MwFucUSThaiCLB96i3+Kn1FaHT42fNTbdVUwuAXc63sW42
VMA6fA09vSwYH0qY5mQrJpVlPKfxzg+F7TgnzZ3OrVoo63waEZDJ+i8AZJgBRfF19U+BLVM63GOO
ck0DkNgWPcinKRsf54vto8iQ4pW5Hz0qZTMxH3GDs1BHvEPjm45EB7ccc+MSESCsDFPexsjzza5Y
DBY7rNz3FPf0F7Om+lieaaSI354t7/W6DNhmP9nTuodu0poLBK0S9R+/t+qQPRQMqBCwlh3suHTv
IwZX/GO6/Ogarv7s/zF2ZsttY9m2/ZWKfEcdbAAbzYmT9cC+EyVRrf2CkGUZfd/j6+8A6JMuO+91
3YhMJUmRSokENtZea84x9TI7kDjdn7/ztBOgMkVM72QmuHm2ddt0pOAmeraf92BsKJIbHdSApk/M
IzSI5u3IeUdjr0Ohya563fV4RlNbGdhqtCVNZVe7k+SxMhY7GNIDmgLiz1NFtw4zJNjVaBkPBMmF
22v8ThEq+iJoCKwp3AmRWrdVsLUEpnV4UIyZwuHdiyftnuqO9ICbYTXPIWYGYJG06sk2LbEP1AgF
qKfV6jFHqfsjXH7yjmi2dkit2PpaZPhqyYa28yn8dISsFUsbgZNPOthQGp/mSco4YpziirgdRr3e
5Z4ccD7yOzOVqi+VxxFqWfvQzZE6uVyJDHw+QJVyBPrzvrIfk8++az0jf0mveVrXUC01QWGtYq40
71SupickR8MppvmyVvBSvCgpVtkGWVShJzT2A+PcxDp9bI9ywcjJtca0dnI6xMzBYHDKeyddS6yv
REA/yqItdte2RYmkjbC68cs8Ub7GwPyVDTM/Zuv9tvedNLt1ivHdddn3zOss4XFM9+baLGv0uy5x
1v/Pn1EGgG4HOZyLEOKENpTJu9caJ+DVF8VIh6e0Ct+GiEn9dMNTQe/0HNn7OSQbUImlec5dQd9x
rXh5vycPEiUBXvWBG5lW3VtmRzhTJN1kbZosxUPZuZ9y3p++8glurZvb0Uj9b/Vgf9GUojtoJYBa
ZyqfVc9XNvZQ4VSY7saJTfk83eoMptPRVHDrSZmDXuu3Y5w4N/PQV+1L3OGNhU3a0N/mwrDtvQST
VtWsdMvLX9jIiVUTZdbOCEFGqNKVZ6NMX1F1F3eCZKLHJsbYGOYUAS5XpElR4kSIG71cIxHVHzet
HQ3EpjbDcb714wv6fPSrjf/t91svZ+oF/EyItqRuqpap6pKg5V+bk6XIM6XJi2R/7XZ00qjQ7gbB
rSdLhvd/3eIs8K+P1XT5HZo+Tz7jSscL3SeVIIpb1OUYrX2Z3F/LmizBNNrZ7nFkX7I2xp4jwIyo
pOYHsXKLPWX5dbOjtMWdimXieIWwNZAC1qpRGBRmCOzUnGbns+ju5m3OvPVp42hkGo+ZdPrU5sfZ
5+s3JnGK4MX7B4v2wsZoVfCQmZsdS1O3NyGB4RfWr0sWBc+GdNwnmxJxOd9CIp0uuwQMdI0ffBXV
O48T7HH+EtACIsjFKk/zXc1VzZWkgs1c1vA5NMBXde9mvqX54rmg73HTqs1LpHbyPJ81KN5fOnAR
QBWg/iaIeK5J9LYK382QNVUL+fF1h0LfrF4yugQbISoIhtOX+Sw3bZW/2Ioem0Z7va6IVEIqRjo6
yNdVrRxj9z80J/6WCGk5Qrc0RzUl1ETLkPovzeuil3WtAC45NslgbrORwDZOQDBELIhYSoaQTU4T
+HJB+EJ050sLdebkNE5ZfYGBAFO4d/T+I0SWvmNf6O1ME4d8UOiPkSTaBh3qUJEc11pVv/nRQwoK
EXJmBJ/LWOmBGNFHmr9pwew5Ty/yJ8F9NdceWFzyfTR1dGgNIt6B3XKsp5ZO2EE9HPxqXJd0ebLW
s/aeB2Ajwjixtuf4FWhw+VrvHXT1eWbdIUC37vBL5qio7uZHTIYcd2IoOF+ZjP14KAzUlwGL1NJL
AR8RcG/mZ2hM5skotRN5K4eqS/epE2Wruav64wt2+c01cy8coLrOXU9Sz25LgikspHuqpX25lryF
9D8lObTYHx1W7FTZZuzNCEeXh/BtYueDHqpuGd1B12NK9IDoxdtD7CcZs8rxwZUM3Grpc/UuzXst
aKJXP3Y/hrJU3oY+WLCx2gZpP34jVm/rTTcGHoEAV5+TwRqQydK2lEyYkwoHzdzzjDK22tfduWo2
tz+mVjHoJIQ/HZlw/zvIkmN6H+imft9mwHwT12rOpSb8c2qSUD1PW92zMRaXVDiAphwZXgojYAIF
LeaKPEVZ7u5sqygWmni7RvQ2I5pxc7pEzhcKyylIV5pTPzyhwesOSY+i5dmPbUdpGaOkngaB5Lq0
/6FtJUz1l8WTUC+TmasmpoBI/p0mP/8W6qV3vlH1iWscFHvo9kxXjWPsYYiZQwFwAi8TJsGbdlIf
jooZrWzd+36X7pByQEmQLpSGGKy6eprrfu4kJdkkybNWKdVNOHfA4RLJNny1jKbYwgVkR2pDIeiN
urjoUXZnQ/261/QyQd3m75Wojx5FkR0UzTF2utPKs2oyLnSJHHxSOSkXZep27w4dKgdG80PGmJnm
uz3uxgkemxkuM0fGg7dS+gg+0ko86NOtXgHxUJpM/IvOfJ5HxNjED1iyUlzmyZRkNCx7A8e9sGxn
TwjA5scmFrbdy+Aq9aKcSrVoGL27lr6XlOZtF2TY7oTOhkMzKc3mBF0HXlcui8kcwVQA1f0hHr32
OB/qXU3bY74F8OSg6W2ySjJKwE9wP240NjLEu6JZbTAVDMg9GakwhWGuMiXQRi4VgOzAJZpJvDZ8
aHlzAO38xQumP9i3iJ+JURf89aLryzuXH8csQixA7vqbTvEZEkflTW8o4QW+sLdxRTOuIs1tIjAe
Da7COBmJDIu3ve51DxZwWIRfQ3ySwo5f0edq0G2PY5+k9AFUd9HidbxJ0lq9lEb2SHvMoHsJGjYP
SJzNQHhuraDvl2Cb3OP8BesNTAWJxevHY5AgsJTNTbgSZA+e3wEgtDNAZURPsTQa/M2lVgerefDa
d/Km64V2ngd3FfYp2H1co0RH/kGCe0RBTnqjoHmraOYUfR49iaH+yKZA3LS01ogQmv8QuWr8OrvA
dAbkD3INtHJhWeovp5SWBHZj2EBpyt6JH4MhoebPqeZCUdzEiaF97mvNX4qmiB4ypij8VpKmFlE1
mw5n2vc9N3uDdtMn0M/QM92Zyh4/fnvrTmvZfC2pIoUPU41JJDGyQzYtsjWXLrEh5PvYz6KjFMZH
GnmPihcF7/MNcgTaqogvePIlnD4R3iEkkDsjKrVdXeXuh242r8gty+21BTnQTPx9sWb+GufhAMg2
dMfULYv/YjL4eb1pJCsh8E3lmAlnl+b1a9rRWF72o4oDARAZXKfpflpBxFQalY2sBwXBbOrnOvEb
etjMea/9BVqPxxqS4PUuWNfmelfYW6Ga4rMeqPgUaOSTXJqzZ29aAj2nLhnzqk0UGuWLO3mZlZDN
t4dK7PvIEHWZiYuTpomDufmavmVLr70z7tp1p5ewlDz3I0hVarAkfU0mxUjoW/o57nVJjxqZRaOL
91YzwJS0DGrzLlTeYqxD+cTRjnihn7vOkSM62qTKw1VdXeYMcmw4jHNXCniGv8E5U24dQMG//wQ0
bXqL/71edmigk8Cs0lth4Wfp//kjCHORZnWpeKfB4NeLw45kEsuOT9GgUqBGbE/Z6wRfeH+fFQqT
VSSIxpxxrHoqJ6Sq+jHfm4GtHsNR3DLqcf5QDNXc00hJ70uCiA9hAHemg0E/C2koJYjVLI5gqrK3
XLkBI0fd1wz6SXFJJSaBS59w781jS1rZmpYZ8GNbRauX6+u80IJPtYN8yBuS99FRLOz6Od1ipbEO
HrDFZZFUygqTlAfmRX7X9swqH62JEyxm9cHUSH0K64Inu32gLMq6EztfL1KMCeo+mISeCuq3TR3m
5B2Xorwf+3GX6IV/D+Fs57p6f89OTluojc2m7RoohXGOdzNGwdwYUPCqtzkNNhy1bZe6tBJsDYmO
DHFb5ISWHl2W+jiQzqXrmnYtLLrvftPF+8wk2yhoguFVkeCmrci41+huXfteurYlzd64n3tuiW9s
4yRfBjBAtE7PL5YKLxTib7G2c+F/2Qs9qD51qYeMaggte4ctA2XnHCagdLilLJ/hh0F4IohHlNZI
IJgq1wtrCjyhh6RvvQIDoJIWzqJCRkGuC6rM0m72PRqWFeqTiEGwSPfW0JAVqQn3YjKcXtSSF3zP
YJ3oG1Sk9tZGBrwvcHDeDZYBaHTCRo8jzBe7P3YK7dQeCALNEJ4Q2ZdrMDjNsH6pZhnU9cC5xHxS
x/naNl/qAN1jCseKuMuFCv7UkuIGj8wGaozxTaIANNIsenOqKoLlZFWX0kx3QT/m6yhsAKX6sn4A
5EA2ucGpNod013F3V8ohX/aqUt43EEe3eWCPe+GN2MpQLK4aaNRmamIkxlhL3vRw/rEKp7Dzlgzj
VMSCBNR6atDc/rhl2+XF0cpzRYzJosXmDB7ObfYIcY2NAXGiM0uasinCiClEz9O9r+YYDbdFKdon
m5mw1ONHaByHWZysVCzLgtnxWgx4UxPEH6obH6qpg6q1MgcgBTNu3qqlkslUaWJZZDO7+TEvahUV
R4oJqevHY/Mto8QePAX9CDLqbhCqDXizYvN43d7/fv3527CY5cdWiYl1uMiQL/7rdj23TdID69E5
9ir60aiO5YNjom7VE3xLsw5wfsyqxcKx9vhhoqtSb5br1eSU7iLV+C7hy6WkUrQRt1sQxI5s4L/3
b3v5ZOe2dn0kr63XxgXVaeqN/4C44uSN0O4YWSlrwrQK5gQjaP6ALYfo7OpSTHHYQ04FP4Ko3LYI
qnaDRdKc+R/W4r+1LngvqBEc29RNE63DHF/3b9V3NEjZ5NOIgOnn/ZASFqrSsNtnhjG8CmuEvSzq
JzdRDFZLFVH19HiPzncFkZb87iy1ls6sVpGFvZ/bwHNDeE7/mHrEpWLkr1bJOmZ5wIZAfEBTCWR/
Gw5WsBFTkUxCUQjGise8RAR4p5mMWFb1lLLsDJTFD7abOMhE1V3V5PkLlZ95HGGcgw+MtAvRPEB7
oySrjzND3h+1NVZI5TDxw2+Y2S/83v427xHngrcMxxj0SUZLlOHuXRuY4RnpxjJIIp8uOQ/NXwwC
TtaW7Jhc/PXY/JQYJj1+XTrd0+Nqri6YSTU3JqPuhYis/nMU2QIFeh3dYpRRb9ETEz2Bl7MOouQd
YjCd/SR9USs5bGpYcSoWjKvA8apynK4doZa8Onav7rWwiffc+xzpBgk9gfXRVokBOsTR2m0fqfYi
R4e0lkWp3ChBcfj9iSLmvddPF2rTMVX6fpL2hSPlr6mzYaobOJ1kjD6nKZ5QW07JO5H3PN/KjEK5
Pjbf8hxQwrb/JqbhVwMr6miV9uS65S5TtOoI281Y+IN9uu576f+Ga9XjihD6hbYFuFChqGar0vR1
dEj04GEWF8+CY2OSGTsMvbnyQG/Q2zHexvYIPHDKU2ocjszByfq1BV3h5Exf2DoIuzkjDrcPPh6Y
zWj55VM52O+ehcGF6CkQT+JTHwzmQpOWjzzEHy4irx7nx1VPSfGwBM0+Mh37ySCwLQocDse+fyCI
t7jvKv8yT18Hawz3TSDuSWVuF7M4OTBKrFJV0N+AJbCxfk0NnKtMXQ8ejTHfeSON2Hlf1s9Nh1Ap
dp2VnktLZCelU5rnFJPmJMUtVei9QYZlHTj9JkX4WC6u4Rp0wSZvrXAORRGef+zD8OVXW4Cy0Sqh
GayXmDMWauL2GxGBiMXfgemFK22bttaqGLnSOjCFF27h6C+ZGgBjhWy+mdVeKP7pQ2jo8gsfzcU0
Op3HpK09vEjawstrjyVWrc+W1WR3pBhUpyoVxWqO6AjCCYOXBg9KUN/pSgckltMWH3rlf1Gh2WST
TD2XWcH4wvzcBU5+ZmLqFajRmlBtbq5Tk56MtiU0S/Ja9La+G/Wi32mu5ey0NLdvDdMQy+u45PfH
vv6r4NQxHcvQ2TuptqlCDvulRrWNMlAQRMfHOrH7d/xiQD1MfAGCW4bf8XmbHaFenv6M1jJ6Sv1Y
xyeFj74swfZfP+0uE/KUo5y0kb5zxHErr+rvt66PTd9N58d+fh6jE0zACh6tJK0IWZn0Lxg0olNU
tbe//1ONv3Vg6ElqVORsG+k8kq/1cznuq61hAv5pgUgzbUlwYtra5ONLKqgnGMOhWpNPNC/9CVKU
PLL1Rxmq3UnNeuXMhmpPnyQ8jfQEbwOk1rdRYY2HpmseCirN60OBRyJEPXIyhm16MxhcyTSv5BrT
Ek2vZBC3UwXO7JTjwgXEPLVW1J2KLgKPW5bqS0tP0S7sc2e4VKi8y1To6bfBrumcpsHj798Q+bct
oiU1FH+A6xzJRO/XZY/LLP2owUBQXjkgCZwSYfNU9kP82Pdpr7xAKflc9d3nuSCubdw3dXwZRFjd
h7IUByt3vs31O9uVgKSncvNDG/qji5kQ1zUZgYL1YFpmsZatjthooGFYdlWy+yFGsbVW3VKvAMCb
BCpDU4xHKj65x7OvPXFctvrTfHPnpWW2CJ3MP7VTh2deU71m2BOUpB/nxdXNh5aUgWA8dOz5zUoz
v6oj2stEDV8Sq+/WgVf9h/GI/X95O9EaayZdcCCT6q87btfF3uDrQjlcO4xGrborfRAE0EZZtZut
JiKE/xorGakr0yY5KnVzaxqkWQ5Kh2lxtCdsU5w/+EIot36UbXz6fg/h9CVtoGzb5otCu+eU69Eh
K0tMIEKEygrAkrOad4luCiJWqHAqlAZpiAVqzpiMJDzfHXv1JUoDD01Ff7AD4r/KFjJm8CnHOYPT
GEtw4FeXPkjde1mhoMNuveFyINli9e6pBrd8vUUQk7k1tCrHaYp4HtQo9IQpkBBJJJ+vYYkdkUgj
PI60XLvCeXacPmYETmvTqC3vbPXBsWhd/N79ZImGs7yMQjt7sVKc26JQy20y3S0MBA8Q0Dxml3W6
sEBFryFHr+ABYiH0Yu9hujdvh/lIvHPlOeY61aEsztL9tBEwU+dm7+/PG6H/TYJomUJThS10XaO/
Yv4imkWVgAQYvcSRJ2V7FsLx0tY+8byRs+kwA2/AXMyuhtKhkRqO6YsRkKKYtsNL1dXw+IdTolfu
eS7CgeUlkzcN96zN9X7o2Ol4U4FQaKq/SggvXmRZlUdrg/xThYoeQoY2fDaluGV9Th67Qc2OVhte
ctV9+EVQ7hKSBhB+enVda9kWhrGy0VpgTbOdrUdYcudF8mh0Nk9piasAGYMmdM6OyZ0RtFiAs8g3
MD5NG/XGBrdbY+N0cWHQWs7fPMzdBzAx7tElkf1oeNp+iCsDvJYh9qhIuY6raRfcD3rmPwRheqe7
GOfSXn6BY+FiN64xus4aM3r/aATJgJ7P/sbQ7xrT6E994H4F9Qp2Yuqe5s0w3NcJ3Lapd5oJkDtz
0BJNafbXU992zNjIjrq6cKVO5ijjf28TKUJZp/Eh9hrl4qOnWIJNOWcgKx4t3/GPKMb7VZDr7kuW
c7EDUPW5ZAzK7B/fODSW4JSS3wydPGN7OR3G8xc3xTnoSPPIvJXaQc+3SgaurPaQX6n5PYDN81AL
5XlMHEwoPpU8IRjei1DUcAv70l67deNfQid/y8Z+M6staiLPVzX0zCFx1Wcy4zdB15nUXRmCMqKW
OYimIyMtbbkenT7/5MH337GKv4yTr3YMgYTMB/t/vff/7X1Qq8SDh/bmX//D/fcsH0p2bvUvd//1
mCX88z/Ta/56zs+v+NdN8E4/PvtW//ZZ24/s/JZ8VL8+6aefzP/9+2+3eqvffrqzTuugHu6bj3K4
fFRNXM+/BX/H9Mz/32/+42P+KY9D/vHnH+9Zk9bTTwMGm/7x/Vv7r3/+oQm6zf/17z//+zenP+DP
Px7irP1Ig7e/veTjrar//EOY/zQNy2RYottSVQlG/+Mf3cf8Hf2fGHyQrHKlYFJq0DNMs7L2//zD
MP9J3eFMLVNDFSg++AWqrJm/Jf9JZcbY1pAqPV1Gq3/872/20yf44xP9R9qgLgKRV/HLSOvnBcxS
Nca9TKJsfjlS2//WGsCszEWci/YSTkEEonTKZBHuJhw84ujidElKdrsc2LosFHYHjF2Bc5VhXd6S
3tAv3HpwqM5bCHacAQwPH8LSdXexAzqqPlvwnE5GzeSprASsf4k02mqgYadvk0cvICAbTy/8OfKF
xi1tp4zOT7MOGkUhVBKGcZxQi1UpUTVGyIBmonopEEkaXzL0D6Zk+OwucdN8YTUiBFCMrYABjL8I
GBwfOxJbF6HLYybs4am7DgHeKvZp6u+iFFocrTKyoVJck6rS39IsWGIA5ioo2nyRDcQ3CzrdiK2M
A2KIcBE2GoAtG0UwNZphgdRvW3BlZqxjSk7fHKkDMVDFi89kehUa8dpr6x0z7g8iS5J1LxGdVg5Y
LtUA4tkmIbBV+n0dKVhFp++SQAvWxQgGWNNpXeomJOMygnia+phS6nDP2ImdFacwBTlWBLxwtmeh
lEkBHRNswvRNWdQq2NWmcoHpNcWN45QXJcvRIOM0WmojrI8MYqhek5jEdG45ChA7XEsXrtdB3SGI
A70P1ht/lDCux3ZD1yNbZiYpl7U/QRA7X1uqwKJHg4relKSkAB0I1plH26szJa/XQblSXQHKy+DB
9PK1CDGxiACgD8Ix0ZafajUYV0NePPZ2AGIUpeSi65QPTfFelDr9SDu/4D2v7ZWUzIvTFFJSZvpL
GVWPZcY1NbRH0Cn8maImxUUU/tqucgFSViFnJWtpr8p0O3EsK8IiV4SkEGrtuR3eIBrYeNwwNJD5
BqVpMv808SKvsbPl+jPxNazoIT29wZt8N+WLCeyutUA4mzqgZqhjnQj0RaaH5d4vqUJsPH9GQ9uP
dADsH/AqzK76BIDTEZIgwN7012EAK1fU9o0leP+gdAcLt9E4UYgVyTv74IW9dRxjq+KUKmHaESey
CuKXSbyL53ZlO1hqGknPIXJvYoFgOCJMIa6xKnGYg23MbcinON5b30LvNspL2gzdJmmykI/NWoUV
pe9o5huFTyZD6Rqal0TzGMvKybmpokDkWASXLkZ2xjqUyTid0CN9Rgch33L4PysJXR2ayJxDjAwR
EWAwBXvNNJ1gpl57rj16hn2acrST4OTqcJhxC4RLoFlC6p/7tODQspMn+K8LEpSKiUgL8NkcV9Di
sp0mejR5Iez8vsCskrKSiDp1thVU70LhgIdJ88mGD73IqVnRZcMvNHQOXTSES7frCY3AbRsmo1wp
Wq8B78hyFF05BkXxTpQaYRmOmi8rtQdDZ5/iGJKTrVcrYQ1gsFtt1XnOvc2PXUaCOWafRI+RphWH
PmIs1oYjMvNWOQTBSGBg0JgwK4S27iF3elIQZm2TLhFg1CvA1fUYHgAro93MLfhdaHIGN8o3sqB0
jUFYCfFOMkyzrc1yh+IQgS6zcoRuxHBrGNvAoMMwhvVZILRd1QP4d7uz0MOa9n2uROVKxFDJ8XMf
Vd98JTo3hc/RIh60IWR00RZ6IBo0Z1DXDYd3lRuLjACjyoaF5/PGIHRJ1+0QQ7c2HTgMoPPVOrEW
vYUY3zBZXaH+yjiJSIsBFW5NuuWIKBlGO1NGVfK1V4GKGNYA3yPlo0xy3FplTtfHBn1D26ReDqig
lyFHN245KOIZy0zpKveWF7zUGbhHLd1GdvVej8prFoTPrVWz8iTKEZe0evFSYS+VFD0BopvQGR+J
5tnPSyWACcnfzd9GHHAbrHVSBxaR3aKKdb01FDJi60CqhBHduNT+0sBK2xrEfyIMC3ae+wItv94w
fN/lfsseJPE2tc6vJz/LEP6qCosAqxoXNyz8LfEKKBgXOuL0Ra1AaUUm7R4KhVQfEd83SDoXjQX/
0rMGzmQ1ZnrW+3Qpx+CuFOrWro6It0A/t86jBd9hha2jcI7wkx9q11/mhuw2Xhh9hSnUUztnuAhL
ieam5QpkdFsS09IxCBZSa0+K4rKKOdGWFJ8XQgUnDQQdOc1I912ef2pir0WRTPRU1DIIirnmddTI
ywAk16JU3XwHzNLQO/K7cvXr9DO04eJVxt4Rmb7M1VrbdLWSnxMlxIsZRNtCx9vhm/m9RM12Ya8Z
HGXTk4PriDtLlFuLWctiJKZyqZVsUprBe0xQMnOyG/wpomLL6kLlHLTsMcKdX6cFBh/6zkqegntJ
lG3hJemCixr6ZU3aq0gVEqCicUN/7otK3+/OX4WiiWCET8TlNr7F2OKRe0VUc+E+UyRsa8tBqNoR
8hOq6Nk7LdiOQU0E4Kjcc5a2iO3oflb344TXVjrOfbc+5SJBBd6On004MitIv5+U3DxmiRYsgABs
vDQ7FmA0d7IX5AuOrVzZUn8wWA1WZO1ebMf3F9TYZ2xJ2bpZRdtMcYelxjg1DntJ2Buk/ZF+Mty0
vF+ypb7FUlct0tw7Q/vB3aWXxI8MD34cviYw7wyydldOn5yFHutgxvRw2bDXWxFDcrZUOr1544Np
ysx2kUWZXFOxgt10U9B5UVODBjrWg5qsBrJr0Bea2wClkjm4/P8BDTbMGDdEbNykOWIrtlNmnLdH
t4Pu32qMzDWvXpAZdKzGhtyIsF0AbR1OTQLfz2rWRmiQTh2z1hd2zpGlj93KrLJ4Af5TcrIX/iIB
41Trfr+ihc51m8RLnGzD2jCJDOpZjhddjjQyNJPkLrBoeCk1jo5sXIc5HSPcXzu6Zmh+Av3dx9S1
6jM27R7igVar70cTjJ5VPYokJ1cJ1dQiJ7pKIg5XartblbIS626EcAHTecGGx9uQa8XcH2+7lceA
l82CK42TwoklLxAJKC2sKFMuNVGReEgrkNf4T3G8C40UR5RDALAjbKarYezRxju1DjnKI8yMGZQC
F3I/9Dhdlb4qVkwzEaCOqbV2T60biHVgkUrgjuFL19TiCZgBq5/tkAkdt0vsJAAC9L7bGEaJYCmT
m7ElBiUvUXH1RBguwwLQa+9XLIcwW/soKtZaLYa9Y0YfuW4T1pNMYRxaAfdBh5avpCDV2A0RP0i/
zBjdg6OlzsZyjXsdRDExRwK2r6FB+vMmpcaOvFkSMzqDdB3SkpnKElFjXQbXuSC0fByI7TuXMpjE
HpqyAu5FZ0hVGVwQCo7bZyFGhcOIdC4FgIDa2jsMWcqOPMZhW3XwuCWyf/QHEaUqAjBeCRuPjI5V
bvZPVtyM+zIEmmD0hwSmFcQtn9I8IPekrgugWiTWjBHVbwjueUlW5ntWhzYQThcAChkTLPGg5+so
kisNsPRiDMDQMar/xv4V75/zXhBIvcKgcSJLnvwqq7tXSmpxdSSvzgipKXPb3oZM40+N5hEK6zDT
Cztw1E2Q7hKeqdeBh43Nz9BHDafSE9XK6qawvc50Vr4N/Q9LaLnOCZ9Z4Z9b5FVORjbIwJVoNZv+
ZXPSTNj1qet+ib1ipXRRuq3VcVwJYk8d0RDlR/JOM42OLJbzOCXOoSS+snOLYh16rzKkDpSj/6rR
C9rirX9m2cYXN9wAILkEVl3cQDZzfaolgl8oOvCzbMrh1otREChdcMFJR9CQAOPjC46FOODEqf3d
aDjUJDlyuDyG1uwwyFlkjb23PSLPtdJRwRJWS+mc9dGo9hUsuRUmtG9RAhUcRPwLiWqQhtCWOPpj
pcByrANSRRoarGDwyc4peyLu6kLebaOaEg8WANDyNvqsd8h34HzWhCN0b3EAI84GSDZgZWcfFN1L
3buHbsyuB5xUFtSbDCsCzNIROL/Wl5PygIIyfEQG+Nw0+Bm7zrh4oX2LL2rvxwnoS0mZmDYZEcUN
cJrYTgmNowpkX7Ydvepz44Ci7YQ5La/FNmjkLvE5qYkSUHpSFSp3GPaiR2IiX1A3MJ9yuuOgJKRn
t1R4CbxcagnWvQhDTqtmBA4ZlDJeIem3ESs2lI5/0qF9ToscqHGDuVhMm0unSNTsy1iZWzcIwnWm
0x0rgwTJGcMh0/LXTWFxPunsfovJ7OOXFAog6ZtmvHEK9UZrWd6SOM0WRGpNgP24vencUu7Uujjb
lZnwVnFNIOAS5rQ+Wd8nO6FfUMBkev+VMbJ/43Ma6cSe+E1o47FXqlMso13Oa1uWkV1U1VCqpacd
NCVEqeYVR2btEK/KhsTDVl1mTq8u2N45CwXTCBgmYgSasFMgJYXprvRHjtk+N5a6k60jVzKPUTr0
ouYy1X1lpYfyvgJj6Kbaoy4+lQXRxa3uxLvGae8I52HY1hTarhcsRFGbXvw2FQehGByyytcBKNEh
kcqqGXqxw1vcrPyRLJGyt51jULSfkMoTemsr0coZSZ2w6R+u49o7VGZUHgIt28QFKa5ugVdVUdVT
GDvONomHgiMXbVlReotM7XBA5zgLsz68wBEiKcojV8svIF07jCry/OTHzoMVevFiULU3n9TjfV+n
QJCxsJtVeiNU5Evg+H3fHVag+9UlizojWQSRW+ykR2mlxda3UWwG9LZBAj7gbrBp/JIPqFcOa5vF
JldzRjJQFfWRwQleyJJ8dS1q7qIWv53ECrHxHHaj1naQTXcjB4u6vRDGMXeGddb07Z7qemn2MDi1
aQWu2g9EpUgt4w4daLAtDc71WPNVGPsulF32saK5yEapdt3QPindGO2JbSb9QzpH2e94C6yDgl9u
5VhetA2MaOVVYb3qWtjXyuQXpHPFxi5R5bqthq+YgOF4lMGaaaS2NPIKa17vvrkJUcSKSgYEwvCC
SGtW0gsboUluYOG5XOMud/emWlKkxPamjYXFT+Fs97NgHeuduUyUEv0h+OuOVA3GyFuA5feirZyV
1GGDRaQXwNTuNGcrc5Yf7CYNW+jMXWv9uu7GZDsEdKqZhw+0RSyCybwILC620QUhWeZRAA1NIoo/
Wkth1SinNIQ/XnOFUXE4b/vBcY51FxBLEpICG9kEsim0ydaV3jc3nlteZIo/pWq4rNDp4AKTSgrO
hK55iX5nidqLYo0ao1T7I+ksLIr8Nn2nsbuy2/yox923Pq3jddnTWldIKqL4gQ9O18fdRPFrwtiG
0Up6LsrikA/+DowIluNhnQ/2RwynlWhItVu6TLj3WsOHKif1rlLe2qmbHPidV8VAfaJoXYK2vnxP
nP4eDI9bt+92wp66DGlwEYiwJqGi6FNWauO1KcunjtzCoXW7O0zxaCxqkksAJWZJ5K4FKGNa2IKI
jHhYeuKdBD0odDXqAJ1cvhVT4ifptLsujb+W7AC5tIf/h70zWY6bWZPsE6EsMANbIOdMMjlPG5hI
iZiHABCYnr4OqGvd9y+zqrLe90YmcRDJJICI8M/dz7ofqbfS7E/jOHTbWahbQ0OPWXKKjG0o3ott
MIz3+w0UsHSvwQtNTSWOtcjNg6sbeL61t46i3a175ALyB1b6kQ6ns+IIjm74i8D+uy6IPU1MSfeY
TrgSnBYdKbLv46ax93jEfkE+uJsE1dVmAqynYJ58GNmRQUIu99RpgnNr0q1lNBV7+Gnm5M2TAUM7
e3NrAlkA52rWlnSr7MbeFq02snyM7qHu2q1NRQRHys0UA9mai7vY8eWOsGC2m+wZr6aA0FHP1vU1
96LXJaapnsQprCLRT/uajCgRdoCJFGQdAGHufH7Rl7Z3rnRypid7TG/zXH/guGrzf34aniL3r0XH
bIqP+I5OuT69Uk5qwwMa6XxjI/+LfRTVKbHFUd+i1I1eNDY4d9ZE3iFS3UbRyq2l4qVxzIOq2AU6
dW+FvUOZ6ap1ptWHu1Kr2AcFDAFLqJJvgFU05KeZ5wH+wynmEkyGgRt1dK8JFrbArlBgbWQmaA4O
2+/sVE3Ti5iyG7dmSN0mItSbF8td7qTGAhJlPb290OGKjo2PYCUClzCBS3PHnFtvelgSBTnXu4+t
kUr/8jB7zwm+C3s5Uv81Hnk1gES3QFGLS5lBj9Ta+C1vuKvyE8YLWuWprCL0QAGYRUMFuBcSCsqA
0sEjUENOrfR4O1ns/M0Rs6T55s3ZrVGa355h82RhBASuu7PTW0syO4Q7POXJfVvEtPZ7+ZuLESKM
B1DQdZHeiYFsiTwvgEuUOy13jsrZRZEiDqe5/qh4YF3s0vrm0G+DnVsBKYYZjL7TnmSjqPZPIUn0
XLXccKz1PCN5nT911zk70J9y3/6NJ/dXQh3OIXXUg88ttE9oDg09kdF2TQuCbueY8I0pOrrYIUXs
yD33Jmdct78RVolGU7n3ylzUli5vyuZq82mEmJM0atwAbt56E9gipocloX0IZHWtDFxU9Xc7uW9Y
eq8DT/cbP66O7Zw+kXL7GiHGhPnQ/FmMjvxNPGsH6Gklh/Zyry9l+lRoNjtv+FeDhOWa01SRT6it
lW7224rrO7B6bsrEMHZNklbYfrNfjsMZLVqeZxzmIU64x0F2VjifErLjxEzISJod6qBVAAJ2Y3Wa
pHBX6HrLkpMdQGygqsYbmiRhwUcgc6eW4yXmoxCawD7SmvdZlWfeo4U9Y8VN5ioUsHQCkuGTLSrr
mN3L3M/7RjI61DJghAu+ObNsiNrzr56m3s2Ed4lSSjQ4XdP3TZ096dTbkX+4aGTsw6UAep5FV9Pm
VNZUKIhec1d54h0/+qfqUcRgNicAdDkMC30t9u6eOAGBXposEf7IXH6aHAb26UTckSR9v5Go5zT/
1/r90LW/i6IhwFZUuEgdXo3JHH9TroB9GM/40iS0jKpdDINyS2fk3U9PqOcD+mK+BAXU6cOsy18b
3Xnu+LXSy1usQNQR34n5jDBYhIvPqd2thwM9NiHEDHNvKeDUer/RlfYEDGo7TP7FVG7/5Gd0ix5W
IG4ge1qUKbJZOYyAUzV/uEdoP+G8YJdQ4ifPIPRo1loZTg2rr43jbhnhc/E4L3X1nsTxF/goeM3D
Y+TaJNNr/bWckJNcWgqDciINYncIFwmpq71ucF8nmvlQNPah4WBN9rENTSqqWacmfmbuiVRAEWU7
8BQJdBHNoaC9qe0PIAOIu113rLyixTwAFL0Rb5ZRTOABaX4js3QapGpvIOug+XJ/tkyuuI5bxh2s
AKWRL3SrGm0wcz4g05NxbdQUq9hQSUvPtPe5wwuB8r7RzdnckpF/E8oadpRaWNuc1aSE6YaEzfQH
lweIijbUUzQEKbKfhytqocZT3KlvBUWpozCybWd0NPHLkaToxE9mxzXRoIVfTtqLkMtWIeATqXWO
WnousllsfG8F1+gGz53utz/U+QU910WAla8eu5e/Ztn/P/L9X0a+Nt63/37iG9ZFXX7+c+K7fsbf
ga/mML3FImm4BrWDgj45prd/J76ap/8HspcvrB9X0Pq+/zPz1X+mwRa+aTxnDi4+Cr/+NfPVrP8w
DDx19FzhWhPUoP4/DX2Nf1aH2eTj6A7D6Mclyzdo/9ewlJ9JRD5NJbt0okQCzW0r2s56VdSd77UJ
5Gs6N+l7BYrcy+z+l6ajPNOW4xzxpanrnGnqmgrd2nMwuEMPcB6Nrvwzz5kVYqxmptdBFjVF4d0k
ZxWn1k28ln+00zQtgalauTO0JgJWAeP1334L/5pu/3Oa/Y+UzfqDEXHWGZe7TNM9bIz/tPWRf7Ei
DzrSzh/FiamauB8S8w/dxA5S24hZdjWulNNhzMCvRvmlc6Uk4Ws91FZVnSsxiW0xLMb/lobm9/1v
4R++LVen59QUtkWNiE5l2z+/LX8GgSIqBg+0uGDqXCtNOrP7ko7jk1eD8urG/njSJGV1f+0d6WSL
d3NWG06w0/F/fpE8U/9neJ/RroXrgG/EdHWK55yf9/+bA16OHs1LjEg3c912W7uNOHS5T1HHmNPL
PYsHmziQ6aguTMLwrZE+BBNVy6Mzzg+Sgiqoy67KbzPGYpfWZkyd5GN9pgErrGInufy8c8hsyNPF
fFyMkQ6FJY1u5no1+ycmiDq7i27E3KLj4YxA2LH8m58PWSYVcwZyv3pVQ6RRY3+XkBs4/nzCz4eZ
Ni1763/JUzK6+fthP+/oDE7aHrlqBt28xxgZCLgREJCJaezNggAK+NcvL36ZEehWXjdvamLCN9WC
cz5dGipz1w8ZYhC96dAc5frOv59bd1B2o5mNSdzIdv/zRitFS5+RLXb/9kZtlkiVdnP5+eSRUeeR
ZrqLnZkwi20mP7t4Ztb099/+UDCfbhoGULXyb7z1jxnyKhOd7vLzr5+36wy2/r6z72a6pdzoFwjw
X+R97ZtczykSkZQKVITdzj9vq2YrXlBYxbw3FCNbV0kCoutH//yh4p7E+TAff95eJy5wpSzXdz/v
/C8f22quuAzJZ+QZybLBOSaRQem9apmx9gm/aRXpgjHDgJ2/cCBV4R6mWXb9I/Hj5UanLUz2Uu1/
3l6m+hR2co2MrR+RKwZtZWvkO8edorCswRok03crKYdGdLN5xbNf2QhQs9dtQE0Mgl/oOVs4IigS
TcMYU9ciOYIvcgnZVvsUDu9qQxaUZzWcnR0bcZHmyGm0kWq54DhRUrvFfLYI4qqbCCz6DsVdFpzM
wnvyZT3uMQgBitOABUcahV3+VO8ry70vK7qH2qyYdp1Pn55s4ngLqLdGiuqXg543eTCMTK1Km5J/
Xsxbh6d46Kze5dkb8cxoFRtxJaLQ6uN7bFccxDyMwBqZT/Qbz6Hq3AJrfZBxfKoezcx9yxA88WBo
/abSAGLRQrBbdAZDIOHZb3X6n3Rih+em/XurqRwZl8gJGY1A196Z/uocMoU6eQr3OFiuEYb41iLB
hEoTH2e7Jp9kPpb9ShnK8JPIqD01OMxCxUQ2ZqRFM13anxPa4gjnPQKeG4M5jr7yZHx0zAicsmDA
34G3Ipt4iz85lPYCoVYa1KNTvbPGos467u202haCapSYst1MdIdceWsHw1Bgztg2eVoepkKd8dMd
TT+lNYzfUFB7lzyun+PkzyKnR8Pkf1/vnG2pQWIw7Rt/jr+FLWM6a+2vmHKVLdxq8PUlk1Z/3Mcd
PbR4RyuFsD6gubvFW62PF82l26m07G1VvfPU+Ihn6wtoTbVSMIiz5unNz+vLwvGCzsTPUbf7zhV3
kztsPSt5IDB0vyg7IJ9K64S8c8zhnGbltTLkjelhPtWdGlDO4G4XqKaBigEXc0r3WWObqxtRO0Hw
+h6wZbJ3R/BPouu2RmH/aXu1Z7sLv4iBAYfvntIgrWFMS/AFqtdxQLOTOi8bB6x1SpxVJAnTG61X
SCRSo+UffSkEx3zoSRcc3aa85uZa2mPc92AVV8o3oFjPu63pZnQLxk291W1SaHLzyLZ2oA5/D+qj
yRKq4pYxP+ZzvM9NsLra2Lwj40WH1u270KLJtAeFo3fpnTRq+MWCwS894nhVH2b4Aic1JBWlNsYO
X0e67zC+GA7EY4beX2wCCtomjY+k0HbC1IqLHhuQRfGCdQC590mCV4U22AkX/Qd9fbDK6EscfdPc
F4INOlU9ALlragwTSnp7DsFFBQDFaeYT7oJkgzdTvyOm3HJsOtFcxXzHFWtVq7jyTK/fy+TUYiFe
+/GKnYUyIBmrHlxPu2+93mdSNu4peelOP3+4OHWxBY1OsXFi2CtOpyk42mi6f/+a1Ab/Lq1m5+T2
51h5vOPnbQwG62oXxyaYJppYpgof6v/9I/bdf//nzzsMm+cQrIZj3szHuSleHObHFC18aEZxzQ1z
DhuH23zOy56bHjTHMrcbSjCCFCmJhNA1tZabRfZveiZXoyiWHZYwQzQEb9eKGJeqY0gGGL2IMGbp
vJM9TUNw45w+JYQsGE3bD4xtoUOCu2bKQrc/OMi0RiaC5Myuj+MKDh2onTFaguVjk0k1nrmwzUM8
XZren+d90swcWq2BacoBs7ON9panz26HoYk24UNiRzmiWkZntv6eGkvG6MG7Qfa+5pX5FLECbGov
htcBrDjH3zFRTbpVZnUYxHznIXUFuvXaZM53a7W38IEe7SL69ldMgdMG1G7tHB45u7zhKh4mucka
9ASj42cif/qaOeq+yrrXKh91xiuM5KbR1TbZgEZB2fQWk8eu1OxhWxYRXA/BVx3as6D9vx3VOfWg
Gbmad5w1/86sczpeExOnjroDGk8qqYdtPuDBmyezBFJPPBjZ6xHvNWaZtdEPPHvdvlkOWhMdwcYp
a43fTQe+cbyjhKANCBnpAXPbU7P5+YVRgYO/RWrHhImYk9HMF40mZ0+Mc8nBgsAQaOyrdkNa3TpO
czFZQbX0FxTF89STrOgz8PQtfRJhG7XMSQdGh/A0u37XDuI+W91o1cUvtDmkLRzgu4/+QeCeQSZK
Tu1h8Y7B7ximeld5P9yt1hAt9e5a4swsBDOcQ2HfRH15hvgcTkX17g83hA7iPdi140r8ACbOZLXr
zhLqsa0ZzU4u5WXIvbfUHB7LCndHQUXI6O0R6aUAUCjH6gBr/Firmr0nyEpcH5AXeOjqBeMad4bQ
juvTqzAvjtY9PRJ3Pd4UNgf0OrRWONCAxymlfhw68yzwc+XDQoKn6t8ynAj4LWHIshHUWX42hth2
0vsuO0c/aNFhcWSxo0SXZVSbqffuZ2xXTLHteCyYFXBJa5F99BdnG42AEWNt+TL6CX1L8289cDCe
NIpNmulHRFXSUjE3q6Y5YB9xfpl5fCXa0J9I/u6hbVFqTU9awIgXggGxPJDxy3MpVBt2CXdiIj8X
SXnU3OARxY1wF2XQOG2TJTsp50vu9NkGGVc0iDAVNu8tVKmNiNtvisVMCkaQ6P90C52JAiRUwAUE
9XFqr9oMxXOJUr5KIbGLGRlgL/xpzjK8FfP4vHouh6Y9eSvwOW0xBDDYfzCSHr4Jfle+0EtSUN3S
I/1FPXrbuDKvHc/flEsB9na5mDSqMQ1Ks8AYNIDm1Ff22tNoxw8zTZ04Lrpvs20O1sTLVSV39az+
DBMKXmYxCZzsC2FPrA1edPWKuyG2zBCRnGWZ1sBGIrMA5cxCCnDIb2CZpBZuiXH1xDXWOJ0J+TD7
DWWgIHQXGmh4XBlkwy+CnidjsezLYrabeYp+Rt8dLWJcD45Npny2XutIL7bL0FpALd2DnrSSfhe8
h20Ss0uQyWXp6vJgVyhLNBRiXxiex9l094KHsK7gvoqBllOybu92Ypz7uCOdko0+RGXogv5WNfJt
iY0tESMXF0v6Vo890fNhTLBaskSg/Dm1C3A2EFxJW4ULKUhLJvhTVh5TxSvmp/0zDXJfjDqe6upC
yxTTid66ejmZ12SZAy0X7h7zSbYR/u9i9u+Yl//RPbcJ4I3sTPZCZze2700j/y6pwt9OWccsUXbb
SICuoZt90/DKeZF/KwuArrhJMXZmMZ5n0XNayuYt/b3s7ZtnJgrh7NOm3y8Tj3Zl4TkrOCnG+AHJ
qmw7m9+HFcds363hph3cJykpIzRzgtJcPcMhPaJ6Ei1WOiMkKr8gqmC20AA4To7/qkXNPS0tv+d6
qE5IYuXCWN+sTszY3GXLDqKm33YE5fnzV1lwpgv09QN+PurvJ/x8rjmUwBR/3tr9fBTsnSIbbiNW
f11LEFvdI0I58WSmm5XFMJYhyhrMl/ZkbXvfv010tMfZ+mD0uZri1lOH1v1RuhlEhV0wKyk/9M7W
eVC5eNLwOFZ9hmDggiVlTsKWw8E6uPg7xxahcuWbqUw30Dr9q/IhaQKIDzOd0jKoHow9z+nABsrw
ehrp/Y1Tr5QAooBmo2s4Dyxa5QVgVx3llyF6g0dQRoHxraV7s9KfUZE2RaEk9JEQrREPg3JvEzdJ
d+Ow9hCkVHXgTxVwWMJ0hhnka/CzE8TfynUODc5EQigBxLMlFKx5KA+kghoqyeh6xo8hC8qz5WO5
LFusFvOeIlBKbDDhq3kXlVQp+tptDM7JHltWXk+7lY37Qnk89otG29Ut3nQT1MtcmBcw5zwcFvUl
QERgsaEddynPM5sDUvTWTjeM1XeE2WL1weeYYQO3GSwcve6VH5uWHQMzsvIsROERAwLQaaw7WbOZ
Mwo0xtRuOc0VQt+IaeTSN+ApDwvUnMgUj4KWkF1qGtRNTVMcNEKOXB7TLvZqCkIcB0tZTvcgIw5O
c9jBhTBijMEDuydHHgZ9Qh6vRmquIpjkkXnfuMUjV68+Z9vewHeojxl3iOJ2Kqr+OFZZs21cwLFV
HfZ596JkRdixKJ+4RhNI2OUVFnR3osUNAorVWke9vFggw3aqoJQ9yUhH5fKPMeLm0VsNC3Kq/vVH
X1UPQxl7uLnGJwZq+6al0wQ/8BfB7LNvDtpOOU8t2JWNb8QdVqjhlNeGwACa4r+jrCNk91qeum54
WzdhjWexqSydnRBIBY3S362uhjCXyp2jj2++2b1GmbEwjMly1pZCUvfCq2jIwQ31pPRx5NfquF4l
Td3jwhH2wjaIbRdgMT0A6Djh1x2xq43ZvTEB+nZrmOjr/4NvYDcREgjbpf4e6S0EENS6gY+Zfhg0
QPI8gCJ9PjW2KIEmrTX2sTJOJQfq0yBeNE2sqZHss+YyQKRcgjxm61aJj4H0wbYw1DsyJd6q2Et2
pX8cvPHON+XFdfpDVty3EqlzKMD+RrZ+Y+qTu4Uwv588Z5PiXQiMbvnqqjzfU0WE35jXZL5ts+lR
jadcMiCokrbl843nVkU7w4qaY2RZIsid6IVGQD9w1kcrZtr5kNJE26dl9FTcqXbmwesaoRm5RA6G
ci/VqG1EMf/SbB0SI4NmT8Fxb8AkUrX5LQvSZpLoCnQXjNhZwf59cO+x+TqauzOqLzU26kbW7gu8
pw8anbrCFGfbhEHdiPR5aOIBd8s1gTG3iRzto/fpQepF/x07OPakBxay8UiS0i2/VYKVf9I+67F5
Me32Ojnot5HlfGS9SZTd79wA+8AXm5eTLRU9JvpLUzAbcVkbMiUMfuRM39B2yE0lpy0LyMRTRdyK
9jGfcQ/bLkkE1E89ELf2SFhGUDAT1so6ToVnsmHVNPzEbPHr0brQbo9e28bbuHQ3zhDPJxw0z3mu
ppCTcnwoihfq2o/QdotLPX1bmSoPZhrpG2DFNQ44yNiGJ32KuH2sjf6Sb2w5oSVN7Klsn7HRBuCq
ooxGBIpgFoWtkEt0SstafhAusw2daZgq8dkk7lQfPWDtrrvQRt0bErOTU0KmtEgFaOmTNLAkLTnw
2sgdt9wd7qnNPqBk7sTqwoaVxLNQZp9ZO9o7u3d4PnXMo2KTwoQl9bK9YauEURo1yKmjn5tyvp0o
LQ4aDRvmFFXRzooFVqKHDv7nBHJsxMC7z7VHXCfZVk6/PIVWX66F23EWd9suIsnUGcgRTN6CKotG
JnM9zDJuhlqU2xJU0TqsP1pZSb+Hq7K9z2CzNaYdPGe5A2pMJW4iLwAqdh3H9Q3p+I0Szk2ic/0p
W7yR/Ypz9WnQXB2UQA73GnICej6HHH+aTpGHOzSTJjFk/I9qzpgYjOJIObix1+wH3yyn0LMpLmzJ
bB3K5VCleIFKp+GHXvdSBAgoYZxJnq3anKXFeKMJLVl0oe8y95CVLYepBLvqOMzwhZLN3LjJbmrj
3+zJWCcr+8mPfIYPGVEMdBqJgy4sTLrasPFtie1bQFyLa2Q6b0mNb93j5gs6F5/QSAwmWcjdNnC8
I1p4N45Ob91SdafOJvRZQJHb+MrEZ2vPYkf2KMMZ0lyW1i63C6mTA3dPu08sxZyftK/WL5fxc+Jw
ZRfNqRMshqVqnJ0CSR77w6Zvdv0c09tr4b8gIgbZKZp/dUabbVVbZAGjmU/iGdNJWEeOOhTZFguh
PNM6T1l8zFGH9oOoPqt2uVBWqd17ztJRJcrxgi/easaXWIVAys+TQLh4HgVMPKIojJQ9VSBqOlx0
vraESsrf4JEA/TDYSesXo6BkMhUKcwdGHcw2KMNKvFIN/2vutJslThhiltZzM88jLhRq76ge7YIs
99qdI9390BbVhihFsXdV+VhCe2famv6uNds5MJ/Gw60FkxVhpJ7jZ6MdLr2LYz7JUxq6tC+9fU4T
kzMqBFVu4+myDPNnb8wvrjsa4c/mZ/TEScX5bZM2X4CMMOcl3oPnZT5jeIb9htEfrckzrvbAANp6
asTQ3WWGt5FN9ISDsd265XiQWCtCBA40zgh5kiuWW4gG9VNsrRX+HctJgoE2S6F+zu3a0kYSgAsL
9nU/Ths3wSXWsMABr96qTv6uqP3FHbkpnGa6kTn76irGbGWnM02WPlAe7tRrZOnIHw5WPMhWqFo6
Gwv9AJgvC8xheG/KwWQG1L5U+pCdlJ9MV8BbQNU7Fy6lMTxoQn7pNsXjI0b+GkUcrtKlNLqtG1e3
tBvazM4HVDhElJYTWtu5VwqfgHZIZgDV766BOmIm8tjPKIJ5Ed9bTS3PRXHlop0vtSfYmFHfRbzZ
2cMVu+WabQJKeJIdLmkAWkZ3JMD6oBlbPL35WbhJExocKzXutm2EekPkhL8p155oZ578AHm2d0l/
FMSPfN2/JYDphZ5Xv/fN2O2oNA4NB01ziXTCIZwTdEvLH8j479uZSVhRFFu9dN+mSq9DAS9360uj
ggRYTYecxyg33dXyo25DCCnnW/9M0MO4xzG4xA7aguw/nVnvtm2fkwPgyA33FlMT3QmnVayu7fSP
8JvyXmiUwaZRdQUMQxepf8gnHgHC7iDtGc42bTnCpqLDAUdFZG+K1xJszlZyDkAc5ZQUa+udwx4/
yvuE9i6mEqp5VNO70XAbEd7D+tjULHy2eZwFD53K/fAys0Dnz8ixFf05ns3f2TjH184trqyeItCs
koGQ4/NTtuNLZmh1CFK7pwOWsWxEbU3ZEFQxG5xoaVvuG/ZoYWWok6+jmrYkMHDTZrSf78sBgxXo
htXV2uc44MsbIy4vDpOigF6UPKjZi1laGy4U4eyFWZyymroKHwSNumPT7m4TY+AAvbDxSGniCpNx
J/EwUeoY1UHrdvEqnpgIggcWyHcclzxqlfEnVh88XVq00tje6LH88u3qmjUa6pysll2n4h2V9rBR
YyYc2rLso365lWyHODwDuaDyQOCHxfabA7WlF49dKHFH2mg4JZLwmnOrDYAdWkRH/WOf1FSTRRwd
qJT7eenwqb34kf2F8Q/pSzz0LQ3HWETY8xGJDXqy98RLR8R51mx3sd4J5mDrzsk16h4nmEllccjI
NPAzfG4j/qMNBwf4noQeOQIRs0E+81ur3xiZNxF7jp/qcSVIzalzhdkMXMjFjkLvASeL6kQwcuUE
pue6QBepWESYqDPUcSSmwIRMjMtvIKvYFK05rq7DSUUEs9iV1P8w7NEfJs0UqLK4msoc+1fkbUpi
sIHDPMstZ0xvTs1+RbE50wVz1uxWr3CkdE5xtRYt2uZL9OxyZ4Ro+I99jTe4aPmuy1yEXalz3mOe
OWrk20BfKAJU3XvTtL9iqu6oXTaMECeh2xLEniU7VA9Lt1tb79QoNjIHcWBi1mrT7DJ+maDn62gN
5BaM6MYGgTdljcGkv+kkX2ykuCvFjlhH3oARmcs0JxqUs410tOGUOvJqGTXlC7DJBgaAaWXRYlmh
/ujTi8P+frKqDxF512rOaIiT11qiGbo6cBeygBXCv95Y+kYTC7ZxkuV2Vb6SkNzSYoUYeojK7ndV
FA9ZO5xb4EaS+Ilt4VSvamJGbp58CNG+Cm2f1WimS4ZSqGNPj5w2PYy6/yeXuJ85eXfik+Di0rbl
TnrJl2ngJ6TWqhpyqpqyb62bj9Z40kv1lFU9l7inUf/FE5eMYjg7hFHwgHE2TB/mgezwgujFg2bb
NNY+m0h6rs98jyUCFs8Y7xhMmsI75UwxOXQSsNUZ0G+cWb7LXpwa/XWm7uI8DOadVF4Dj0qjWLV0
T4J6wgD22I2IKFlx6pJoZ0tolauegzjwmIlNFohxsIJtt6GW4jD4UHL6pluCafWgJ+x1ULqq4W7y
+pL0dAO4rK3PdWzfpbr8jnPP+UxLiNuegCnury7S5si566plzUG3k2MpJNGe2X1x/TmYktTaR4M7
HEez/xLC0V8d0vE405qz1Ovfdmsv56FgXjTzDTMzQlibJgsp0CZEuzhUdhg35PyiACrla4mn+KLj
AiCZNRv3S0683Z7LP3bLdJSB2LBhGvGQjfFvABCWYsNo1XxqlvB4lov89tvjjBBPyvAweti4TTks
4SbOuQ1YAn+btvvLE4PzVr1RK3M7+OQVHWv5Y6QmvrJcnat3jtmoRBRQU6BbPJJdwVfit8Amveai
RjEQlSTSV3EO8UnEjFrzFCXog37hBXgNUDZnws9Dv+3wu+70iG2vayCEUGdwdc04Cbze29XpCH8c
usAqFgE0X4N1zXiw/e6jxoUdVI7VHCImq6MGNdFW+VfNMy30MpbiOf3qJgxlWW49mVPfYC9DvIqj
785cQcKxvI3zKtpIHMNM4+/S0R6PWW6eojkVe6dDUbLWx6tVibtlZI5FGlW7aSv9to679LasjHA3
q3x6iCheDxZ4XUxsAG41BJXaqD9pToHlviTK4LgX0Dz0xxJz2pmIyXXFsthzvAlSQ2vxPjgExieH
ldl6Yfk4S298XkTOEE+LdsDqMS4WEeuD9xHV6bNYD1U5EgHv75ejaa59xhnH15wE+KxPn03Xc8D2
Exq/JU1GDQteUZLtzz21j+0hVGZt7FrhUwrEDeBr3i0SuXC/moy0nQnSEB8j4y5gEPuE5r7dzOkR
Q/iwcfIXdEesn8q2DxgULw1yklT90+wAcPOzKrrODFiYPjkHCGWU45/aRN5UDpJB1HOlR84NgyMH
/3a6pUFOggpzDkNKP4DT4qol643e3Z8rF06894G1l1L+YanCAVGDoGB727cyXOaCQb/rYRps9fPI
jteaSC/PtbVcYKGx2hXNPm3jh94yg2lCt0+15LfVjvfQzNogqxuDym/2JF48PNZ1rF9SxwPRMjAA
G1mXqBVDOLnjRks3Zixk4LqIaa3FRC4hM5yohK6aFrvOzOAWytT4Hclw6ser3eNLiSL+D1Z00amj
NqXUviXVg1Muj+7snxudMXKj0KHGm642VwcIN6pLvkDrOZ03Lg1RVJC/ZeMLp7r7keONUcyHPIM0
ELVqh6fqdsW7ZWhvO+olWTstxSQlfynkiqHN6TrXPP8OmO87lRF+uBhmw1whvYEGglK0dHej5hVh
s6Dr+LHx6RknMeb+IeVGJXI04m3S2w/8B0xsvOnEHqwObTnbQeoNoQYKhA09R0nP2WVE4rDQMz+3
VcGcz/RvXCNFDekotbRT95SNFGROiVntcCnMJJuWJoxV+jhSvICh1TAuHvzmMInVm6tVH0wigoJN
wE1TJ5vFHOKLVhD5NPV5G/FZ3VL/oV82Yw6uGyFmK42TOWeVVlEjFBv8MC5YlVKww0pp7jDaOzdz
GZ+K/jIb8auiGWTHPuTVKiVfJ68esDHRN5CeIp2mrs6SeymovHMX/pEjQXcLqdOWLUWZclruO6KO
DVenHmlkLwp3Y1fjSIZmGFGmRz+03flo0wKAoSr606iFgAG+Ktr0/cCQ3f2Y+SlO/AqNjEHRTlgU
VPRE8GqPhmtuBHZVkFzN5g+uH3/Ptf0amUB5cdGhzEfdydB9J4imzj87bVRQrO7i8GleHS8Wp94r
+k3j+U8lCW6NZsdeZMWpodR/05mzcazpKp7JId5HFhSvhK9R2+3avwakD+QiKXRR4CSrnipmd4HW
dvFdVlLBaEW70iBMZRd2ejAXShsZhqJ8UXHoWgT1Ky0+D+kzbhE3bHmIolZlV42yRsvh8GB3zFEI
qyN1twOjLc04xTbNFhoQKaMv8EOGskt5itgcr9PyjhEu6aWmeaB2WgQuh6NcYQzBXH6oRIo5JbLC
1k/TjZNG+JpZHpI6/zBK3NNEo48Etb9JPYntTW34XVhmmQlaTLsv5gTaJrKKkY+s6unkBrQQ7vuk
4ISFTGxaDgeM8T/ZOq/d1pU22z4RARYzb60sWZItZ98Qy17LrGIOxfj0Pejuxt84ODcbcsBelkQV
vzDnmDZBVF18DZX4wO5XhPOqnn1eyYhEoRA/Y5AUDLeDAVfIHOG75MujGN7cmmSosjpMTfFEZjZD
CVO/RmPZrJw5e86tCMln1K78Aky7W7G/TLCaQ5XJV0i0koyRa59F2Hvn7OYcmfwllyjmIoyU+zD7
xAuaRX10eRqrPty1snNXFt7fLfLtT5v9bJvU95VvPEa5IElYp08NKGe2IHW8I0JtlQ+HzmgYyjUz
eO+geUhz9n6maLcyR2FTlrO9Glr11djhR9rrN+KyLYx1Krhz34wksM9OJ88tS46wTj9dz3C3XmXj
rwmqix1SPhsBuzQSfNxIvjV+vjOAc6CljwHrA4rAu2E5Q7yn6795iNDwiuUX0I/hKiMQwavo6rKt
i74NnQjGUjehTkXpSFC40dzhlurZHpJj32+DkAOeqeW+HnyaplLvZO9+qyVa2uFDsvficB9RC6wg
hTBb1tN+IjgC5yxJV2RisvL16mTdC0XlH2GDVGSEKEIeVHv1FNkwGr0MkdqQgrHTsviB8Sx3npl/
h93Q7dUgvwvD+knh59+hleTtG6+5m4crETPKFtQKrJKMPxWd7lqne/hqeAfIU4avwQesQzBphN6w
8VjYr1IDwyPmNIT4p6jzIqTrTOR6zGUUyGsbXurWahntGK46B9ZrXLXXIEksPBTFnr6Piv4Thg0z
LIz4PqPaoOLdGXEC3lkJpi0UmzMtFEFeA/NXQWTkHV5cvBkET6+W2potx1n7uj8EGEHIreKFlgQ5
OIIpxSQrxtAjiwjWMurObPRnE8M7DJ3HQuk1CUnXXMz1CT3GQBV3n1bynlhLuQXuAGim4FNRzw8B
cQ8IUofo0WO1lvWDcx2Pgn5iStxh3VWMWkObkUlamnez3y6HT2vy4icmOJzuA3gXqqk4upBq2xy5
Yb6x3BruLb/e4oIQdzbDjFXes0cl4mqllW2s7NJ/1r3GFOADkQ5zf9vg5msSeHrMW/DKHLWRcWoU
IdCWvDmHrt0zrxuePTJn7pzl+nZoGEG82EciRn4cHNeJNxt7z/O+fSU+M8LH1lZkfAfZ8LcvEoMO
Z2KMSCtozg9xK1HIRj8WLM91MBTDITf8NXnXD9IBTCPwdGygBwEBTXFFB0NwFzT8pm/qfiX/VGI6
Od6IdWciQTww7G4Vh7jyguUWJigAh8R7NQc0FlFG6i+TtWfMhG0+wCrkR6DbkfYyE5nl+FCLuGA/
mTzNZpXskM6Y2dIe91a5dozuAimE8zwa/3YAr1CddGoTj/5TQ+4NC0WSOzrn7In+hqs81NV5DHvN
jqJ7arwY7YN6JpzZ3RClgo2RItEVLWlqHgYhzYIRI0ckNhMXUDV0w9KkH6u6ANkhyFgqFGpPZIk7
J+JNR4zCS1AE+VYn40NY4LgcAH6tCmqpfdMbnwU3M2mP1DtKi2PtsUwwy6uYS4gLGPG5haKLJj2Z
eACmPw02Re18uiavdd4HQNoS96lt8XoO2bg3ORqUJlMIM9HFGF/TUcoNGrKN19BVR6334/mZ2pKu
Qwmpyb5KEfsZPHHiFjjoH61JPXLy3JzKvfPRDzias6OyfZ9hwzsSJVLe04R8216/YIcHaJCd47HJ
D+wNj9jVs0Ps5S/4+55hdiHnBPjhDJK5WoIeAK6CQQeSQ/5mySWQktmT+lINkznhWa/GZAKpbKip
zCTYOWXukw2NmRNK88MYQxLHRFoy0OVOG8O8oEiJ11lFQEggmG1nKQr6pBrIBo0YVxBCvHKtJn5t
XeggVWJvUXB9ulVirW22Dy+yNe4RBvCaO6K9EU2XUXCz2TaL6F/Jhn1Lss8mXbhI8P1+RUnOWrZq
2jQ2jq3PtHTcaxi433aP6LFLN5jiIiKT4x03eOMNGcZGkSdyHy9CfgUXmNAv47XB9rALjPLZ9Llw
AKjwj87mt4J6MEM2uncF1AnROc/jKDTrFUZHDWv6A+8uSsuWqbeVa3KbqQSaARyRgAbzOOCsX1eG
fe6GIdyPYbzFXUG9pRHmzJ66WFF8CXUX/TGD8dsdUkk1Ol902zOLHT4CRFibks8Q6T109VX46EP7
68eJsFUIY/QAzDA6GT8SqhaAHicxm0wIFG0zH+bZSbfamk8Zi/YLAuirVdlfotyz4U42tvsYakp/
SDXcOZ0JzjsLAP7Kc6LI04ip0ne08QXCxvEQDcQl58o8tTbdtDdRPzM9UPZ4zmULilOEP+6NpTOQ
oxH1XuFPJOWlHdwHNm5lZm10HrwtenK7URd2bIDjEuhNAA7XguTaQML4RrCw7QaWXinaR0ypT800
D2wl/ICaf9yrkdg0RN+dLj9x1rMBmx8I7+nhvYQAWcjiZpP9RXQKewuZ2/BT8ucqQ5/me3hFJ41q
w9EBTwMrbNhID7jcz/RRtNkrE9cbYnvsu6NHR8p8NLLKnz6I07sG1VpUVddMhSfRxQfCYWoWTMnJ
DmomzjAM2GyAZ4uqz2iq9s0caygcyU/qdUd68GIVALJYxWjPUdePHuykTRVlBncc5vrtPD77rLCz
ib/SKi22L5rryo+sI0YfxWKwI/ZlGlZJwiZfFu5eYwrazRZq8MgcvztpnAh0Rm0GJKiEjpSMVkNc
PZjIboL7YrC9t4up3kzSfGV+5W9jGwk6r4uEEbI3Lq5E4RXN1kWh5Hh0I3tTDPktwOS6yXX1qZpg
wVdxLBSFp6gIUrXNPfcAjhvSTxJ8JIXJQhOgW9ylw3qznSBLUc0szWby5KFku2ubIL0rKHMNb4wo
DkBltH6hqInaOxk2cJyq0D66oFGy0tlrL0VAHb+Q2nwefDVRkMFyYCl5H1mfGgkPYBam7ILpEZm5
hMyk4j33owfV7YKatkR4/iu3OEG4FeZWkOrU6NxH2jK8+Lk/7keDtF0puYsYODMj6T+OFRS1zH4h
/ojin63hKsvkG3IvevLsbmaVvA6TCixFiRIW59+YspLCGv5t6MHZeEExrhCBCxytj9nwDz09gn6d
kqFpY14EqweKoAuRURVPXg71DITkAdEFTMCGu4OXjs+qVTSCptz4oHChhPj7LklueaRY1lARGTqb
N3bR0o2FycpqSGtuIuZzgF5yHKPA+P0J6IJEMAvYwXWjeJ13OX8qnE9tD2gxTQRgefLpsHi7A6NA
oUGgelPFp8Q99lmoodvO76TI8myn716QfBxVOcuJcD5gk2cyrwgknLRLt5CtcyRq7kS/XsRI6atg
a7vBQ7cYyAMfQlBZqV1ngouw4g/Tf3HzwbmMBWdmhQwKjwr33tErH+w8MjZxFexIgwxXXZX/SwWX
q1zktI4iizYW6JX1ODDUpTJzqm4rLXxO7PsH9ksTVBYb5bUtW+ZnKXjLXHEShu4niLRxY6Zo8YOK
T/pc49MuaxLsBU2knJ9h1AgoDZTdgW8CLBH3NjF6heTUL18QU2ncFnRjFSs8xNcnRwYHiTM3nknp
0wATLGiqyEIZ81yRFcSbwu+fa1U9K+U91/EfQ04f1kCPO2iTKs/CAWVsE9kjRUvvC1opnmv6ZrUT
F84/7PovkTTmnZcHxLOadJ3EjarLaPvnSU7floCCZhvTkSHMEgNj8IHJxaMMjHc/rx6sXu0s09lY
+XAzOve9NLKndvSvARozdv79pyikQO5BXd4kPNnE7d/rDEFh1X6R1Xfu4hhX2/xSoyYHMZvizsbw
XiYNkUbSutV+xFvp76yk1+vMZl29xPyMCDh1fXBq+TcYoGNov/trwVfbvgUKniGyPZK8UrYl3JEJ
GzgZsddvmtKETzPVw1mbxdEIg9fGg8U0e8PRD3NvbbvjeEgEDhTLNexNIP95Nnos28x/ZnbyR91p
9JApo0zPzvSBAQ0Qm2burgnx2qi3njVW4Ii3466LZrIWCVgGEbTFyhkzU8IoIFTANdSweOhqtNxS
XeJC6iXSGzNTdggEUKUgIIx5yCrSCbFJZx5vcmVoYEXRhaFIi1A51CsiY94SC7ZzIK8ote9jv39w
6MxXiZQMWcw9UU47KF83bqY1dUm+qNBH1GUFs7mCMFCUzKPKniOCldj577oU1t4k7AcfL4Cs4P8N
1sjATL2RcPoGlgYpAh4di0BJr8eWsgh8Z6wNoAHuLROOmozie51j7DCAm9Qqf5JN+hfG14bIDuQL
rng2JcrxDjKqjqPHRlsvLGXfpt4w7izMM6suYoJYzWW/G5Y8dq6tKLeoNzvkVL29KmnpUWJO5ik9
jnBoIXSZPQQR559gjIb9e66RjaIJId66qSnDrW9OE0xec4lXiELHTp4500NS3aerLOWXn+UfaI+Z
E7QMmApGbYPFOIZwA7mpxMj/Ko1XwpbhISfKt49nSRztstzzok1i5+0eHZgdFydmH9c0mPrdPP8w
QFQ7mdKQVF0ZbpqeRU08fKWun+1FO7ASyK6+6omJqtWByd5PPXyZ0kFDW0/QZsqj8MZ/Rd00YAuW
czRsj3nEi0/YurMeCxsDW0U/EbHdndn7WcJZZObZa57tvLLbMg3cJ6Ya1srWb7weF6fq91nhvtkJ
Z17tiefRT6BomPt+EQk6YmsMkTxGYwy0y2s3yghpcur3gR09On7AF/bo072EOy8QLxbHEIaPlaJa
r2L5oT0GrkX/yp3+ICKGJ1YffqcahwOAWPJhkyfIuztTchvp2NfmCmReHdKS2vgfcj+7OAYKGUKF
vbW8JwV8WmVEfkLLDF5L4FN+hdKuc2axxd+1CpWB+2EsdsLIschxJw/D4hYGzmEKpd4YAA+gMPM/
Vkx8t7Oyp61XOH9HMCBtUN5KRAi5q47UOpKw6PldBN2AivvUp4Q7VObwgC7trsv1fKJj3mrSX718
gO83RzsYTbcmT94ZjDNRR7LhxsY9Wbjsa43XImF9jCOFGx79ZWzSJY0WP5LaRAXTfU7OEG7jiJka
J1WNGns8m5ii5hwk7Wj6tDx+isfFd3ize0SjjCzRqaLZH+Qm64wHjgkEBpGxjhsmvXEbF6tyWfal
qb1VcfU0VCAuWpTHoZ53RtvSe6bj18wAD1Ev5xCZQFcRll+AWojAYFsrzcSjCGPVCpOHQNJgrOFy
xe+4rh6RdOd7qNblEeVPBrAhSofHQQaMT6XzahCMi78X1x+FJIumAU5ZWEbc/EL73DhgL6AvXFw1
cPCUCEmk7e/JGyV5uJxKVn3+UVj6mGcgU0wDlH7E1Mtzw09egZuDKnIyp5+xe1FOvf6uR/Na62lc
idzazz6IPpaUUJRCf2co4DbDTMmFUgIK0wiriYQetuRGsU4TXa37Ts8AWaL0mti2faqSbt85jbwn
nmTb2bF/ya3Gu3TokFiaxP6KwuvNo/w8NBy0l8yQ/pl3jjCs4GqVPrcPh+E+huXP9BQ1kboCnKBB
1Jca4+AiKAv2puixxsnQoiZ1Th5b6bMmzhTkjA/CJDtg3wKNNAbv7FzxmA57q2Gl0TbXpKi38ZB8
jTVvIVBhgF959MHemFufpWEn9WeF/jE2k3tQQpsU20/53S6M6Z49WRoDCsVP/2K3XM2+1b3aCWSb
tjmm2Qf4DQ4+1X1WMG4lxsV9HMq7WNvTMdR/xw4eqMz7v2PuP+NkGe+cCO28doNdkPX3VXXKvECu
mbIPx4A5UkOEwZ2McJrTFm6SwHomiAhrS11tjBr2hMUHA0bpS5LHUOQYcRJP+oct5kc286fh10nD
QZLbhJzdOhFZwwQY1jkpYA9ln1bHMVE/RJPcqIP3gOW4lmanX3n/cKhYJ5vVzBA75XrEveiZPUdQ
xoAinWp950nvgBf2YOeoQfCnrga5tD0W2xLT837iNjzHJkVuMd+IYHqoa/EAXWfRNDIOXA9zg40i
IF1cjU9DZL4zGD9QtbSLkgWrELMzPABGiSmzIKMBAt6pxWdQOeWXL6p/kLu4tVHH5ssIGYT4nSgh
hokOQT5AophPV77c5VDsNyZ28PpqDO4/LytITombVW13DyxBFfe2YBOKID8BNT8neca517RvuVO3
JwlXR+NZ4r1KrnPmgBT3zHRFxbq3EFcpK3wucs/YzlrNqHmRfbThLW38P1Z451Q5f0JPEajz2t2O
BAUjTqMu6Stu7VHsHjQKpXwiIrgr0gtJ11Df2CxYo/hw7dY/JK59ZiV4rjP3nnDW6Wj75Yu08pvF
Lau1oz9l1qIIsUMgsElzGZu23ttlNEHAp8qN+uTLAiR2Z/8NHLLIJCw/7Ldg0cZYIMahRCs7uAGD
Hx+BtJA6DCqcmw0jVrccX/jsrsfwgNZHPbYtxJLUj/U+DL9kkXQ7YDjPg8WJmVZQYIMy8M5iDM7Q
mf90RpTfdFqcO2smlo/nG41ef6CYwlzkdW+dnb9DzhGrOIrADjVnx85+0NEkdw2hqGhNQkC6/SrB
zroFT0k9MVdr23D9s54rY+WXJsgpSl785JBgZfxm2igaOnJXDJxRfgMJxqraC6A9e0XYb7oZ3PeO
vi5IfIk7ybbPEoGizJxha5k+UPh+6TeK+QRZeB1N8VtctzzZ2tkh51un7K4PTp/Tb4ZzRcNNrxG7
WHE71Hmh+LE6NE0AE3ZIQpsNerKjmSWKkCOE8VnfXn2/sBYn8XYIrPbeFzY8X7dYCct8HZz2gjOo
PC2Z7mYzH6e2hd2gkIxWgKMYc0nRMXAGisRBB1GtInWhfEZPZa7zAHB4FdPs22ZnrxDLgBDNHqyZ
W0yZY4YYlb2HVtitLUalG1LfE8qCSm7NeFt0IzmpD7PjwCVMP0H9kP0q63Y3Fu6LkXWL9LkGvBE6
7wTd4A0snLdxbaPlYKuW4KXDCWdZFm5CLhEiSVfa8oaTnX5YBm68yp1rymNWKB763INjORBds3of
Nf8IwOjoWb2t4XePhm5e7NB9wp3XkpYSMEgumK2ZoGxTR93PFbojAi6IQHWwifvF8FLZ4aXJUG3E
rMjXAzXBJsOlgRsZqmgvyVPiM4j3VYIpljniFO8fe5VdEA7VflK0xuE2srMef8QpD73kmDsDwRRf
cu72+aJCzIiYQ1LEm9POh6HEH4uo69NuMrGWFNF4Sn0kWWKk8EuoT5v2GR0ZqcRx8OrIsNuk2v3j
V8o+5iO0xXAodgUMrpXuBNMkPV6J/YSyGf3BvXWyuhASYGqnm6bDRgorl7FU9uxF/Jk+blzGKGjc
QjWswqw7MwOQW75LpjvRTs3cvqE2+kGLVyCtDBkHpYhJDXxLqpn/2hpXF7U+ch+JIQmzDItwfAI7
VzBMMzh6B2aoOyx91nqe9RNcro1Z4XU3JxvxZwtNozGYkjGWXpcCcERoEmdOj/gkpvEom+IP7tF2
E2TuA7vsW+7XEM5oSDaA+e/iGX2qwdC4IFN0M0fsMDXbqoWHUKBqYkY0prm4G8BYF7U5fHTDH0KV
QJy613biHgZ2jSlyPCoYZQQWdC5B0E7R4wZH9RvanzF6Nkyo04uY1YsHu3Ad1vweuS7Yb8ebHWfX
0WSB6aZRcUFutZpi+wwmmYBdN34XHOWbeUIuYc4D8Bnnvo059Yv+MUvk3lJ6eNYCm7Bv6JU04qud
xyZlG04tLVqHNKeILIpoVwmwgkjXgIggWMerCWgl7Zv7QTxL/pjJarvtEDd6HUteVqc3+bxOMP8G
jvu+AhglHYdYzwxzdm6bNkcd2x+rwF0x8lvJPLObsuYHEJVvqTU8sHlLtnku4MN5fCwhHmy6MceC
ZvIXCDyAS1V4b9eF9ygzK9riY6q2aEg9PGBBBq+Uk973ApvZ8fRRenFxDII4XPXFgIqLD3Nvq5xz
4ZFWd2Dxx+kk5ydDcA/opZnfRE4iBmO2zkHKpwvv1oVTd+R5NKD3PH8VB7k6apG1W006hStmyrou
GF59i5nnyAKvR4h20LA8QC5mh4JcbUq/5AFFpLMNZt7gqf2OkY+/KD9oHyevvVhu4Z2TprgURKsS
zfaTDOIL+q44BI56QtrYPgjqU5VccvEcwgqox9k4wuFdW64Q914aF1dAJ9a9bn1uBqQvV2Yptr0v
B7ieHjHGgXJWsG45WDps5mPABeLVLB4ETjEKuWvRDX8N10Wva/Tqcba8O1lYKe4Tb9hLCA/XeSz5
x/rugbsYmheqqkSV92SADqfSUvO10llMTMWyug/np4LceQwIZoyNkBVOve2rwEBNPVhkun7k0Jkz
D7BewRRH2OlfDK3mei55f2xrxCjnmsuy6lKKNt5oN0a5UD305EJttV3e+9phWJ5Xp8JQ+UvstdMR
CADqAJfw9j5e3lvTSNnSltkLfPOFExvr+2Tqg1PuJ0xu2ub+N8p0pne7/D7KWibVhHxaG28Wxi4D
bEdedSPPbifUXW04hOtoKc993a76dnBXbRu05wlf+5G2V+xyhCEPIbo/Nvhz9N7wj4Q1+F7y5nLe
KeD1frD5/bKZadYwsYmrIEThafk1EsT4/ci0blmgCEcxa6ffD9aT4RM08xvi+J84Rz0Ztxjd+/H3
W8EcGat4tGHvLRCOEozT538/yqvgMgZ+uOAmjH2f9M9VhFfi9z9g6gmwdaCb8uyS0+/3khQ0hZco
c2MQpntg442ouhfV4zQab3GAQnOmwdjOrjecmXCNZxY4qhiMmi1XjPLKpUei/nhIRffeZvwZbmMs
vpq8ISHXs5/7edq3bEI//IQ8cN1wz4qgwZzS1jZJV9EbsWSDkdTS3xy+CkxSJHLbIZ6yzJ4SoRyC
j328LO23yPL8ZhshwT2qMY70bOaxdEqxKlMEFN1v0hqE9HmfGP2qlh5yt9+8c7Qhxdb9zZCTNqO2
1Axb6mjTZZ0RuhQp3OtilxuG8CKGrEigLiKtCWcN+YSYbn/luudiHFyxEUPQ3mBV6xvM1bNjuiX3
7NI8ZIUTPxjlxHKxq6ZP7LEejlTSPCIqhx3LyqZHFTGNDATy/nkyCCxyUF+cvOXLKKnkppGBs9Us
UJ5zT4IKZE4KggtO6vIbSd9AcnGN8+9Xv7+leqogy2pukG2ntR80HmzRuCUjuD7XkGHSzexqlGkZ
91XOYInaJmNrRH5jvLJA2d9p29f/hugPhiTxPZtkZrnoDG+Akb1d3Y6axGPfviJXIhNDCRcAq0ug
TuZ/+2wz/ywPwv99EFi28VI7zc3Ig/8Ore3KKThCJzUp13r7jbwxFxFsexFGMO50IMpzGOUjYMvO
fmaVSBtV5NG3IvmnsKpp7ZZpdU/Oq1qHcRSSrRdVT75fPQdhYx8mWeebCpLy2vA4p72myj5cmDOq
/nB6xwQmVPBiL0ILFp/n1AljLn4eZZFlLAXhQr+3h3Nn1F9T5Xq7Np40xp/BSc9zRJmRIippWPrX
5p5N+0HMkYveQ7j4GSP72HWhoQ/g59r70ZXDOiUVEtaqLi9C5Nhghjr/tttTSzLImYqtTDeWLtz1
b3Z9HcAPBWhEqQ0h/tqbBnGYLJS0bQw76atq6yxpmFMdf4c9CClfMZp1Av35m1qdQvXsFs3TKMOi
vNKwq6PsDaACFSqprHltwFDc2h4pdVW41HyN7q/OQML9XAJiMHFKgZlxkxA1k8eVVTbMUlHVG/vI
l/0TVWAOhjvK4e7L8ebYTyykzfuSN3ltKlN+9SFnXOQkHzPc8G0ea3jFJW7lQLhLBlpn752s55Ub
h07uEEkk02I89ddjVFcfv0GdQS3NLfWjeRmczgQ2Xf7PI7zU9i5IOWtck7dfOWX7UVfWAeGM91c7
1Y1yOBZV+tRFkG01OtsVqWMcNYN+6VyQFIVyjAs5M/HK9IkmRLhi4DTjkWHI//ne708DLcZD0IYO
OGn5GajY+2sUet9WnftBqc0ixu52HYE0HMsZjOyqsaw9CL/k3QzgXNQkWwYFm180xCevnuInWdc9
imf+zNh5nWwrPJaBcHhqwXvfu+preYAhpr9azE6LxZDViZ4s6LTZyIaJ8jDWW1I6iwcrY16J+vU+
dfjfuoQbXBl2gFeinAS0m4U71+ybR5qRBXqKrr5hQrVF08F0jVDqx8QBBvf7g8nsnXvt0qUuh5Uv
jRshytb971fIffqzbcjL8u3cGQ+li5E0M2pohIlFZaCUQ2aDV12mJc9ygjt1n+pWeLuk6La/R2PN
bu3yfw/J9yaR2dnrKX0ry6quTo0MqRjb8WzhYafUYhaQD5nexQJ3xMloCiY+lGDSG/+OnsR3EaXW
U1+FWOQ8jqHE6n4QWCBtLcjeUehm34C1HY0IKGKbetY+nJCJ+6W8toNkKxPKp3gUzdb3BjhflqGR
RAUNNW4MzI58yhlcYB7vf7/H5nxe12Zgvcg2/Z9fKVkU3fc5nJRqmJrHFMT6fRsMTNqxacNf9WxM
QQkiY26GH+VU6NsCdFw5WQ0u1nPbmx1ROLT9RJZCp1mcmU6+7soeWWFaf1QK4rOhupCLeZlk/wly
i4+DY9K/1whIZ92GO4FG7hapDMkxS/wvFX6P0rtyo8+OTgvCce3UQu9Q0hwDP/tOxt7762IwaZLF
/VEZHT1A5yEBbqO9CWJ3Q1ufPf7nUYnR9//93n9++p9HC/ODks1adVlkfnYIGYI2Un+58TDY6HV/
88Zx2kuzoKzxWRgAxwWnR7br7/3daQL87kwO9vNyFudEosXkR99U6r4AZeMVi5vp3fZAkc/aH48h
OQl3ULLpKJZQc+L53JM0+yfAeM0jOYDtIz3pRCuacNKbAEHJ/MH7zbbpqrFXbxCi2qvaCRmdOhje
ZOhYx4AVpKMs62u2rP9+IP73wfKjvtEfomrvaS0hLrP6PPciZknOoJE9P5kFQe66qz6Iyvtmdt1T
JCyE26Lf/SZ/OxF7uWwo/tLv7X7znrNKe4/LV33tVewgZrfFqly0u2gI4jMasxgYEUY9vN3kky1f
OhyJeF5s9MnFb/At5Ths56WiiAfOH20RGvv7UR2SbLqGFVozL+Z/20yOd7RBJ79p95x0anqnP0G8
qhinBmtM3Ml5WKqzLsnTk5gDRJkWeo8Ou5/MUY845n0tCVecM+82cvreR6otNioA0iXzgumIhXjE
T4ynTi2JmBnQM5qljeOTWNCKcwkGiLXaHrKi/VJFTrR8MTQN7O9odA+pUPJc+E58hlU+nAaTuyOd
dM1W8qUd6bzz8aOsX0oVLoNhtHf/30cO+2yBzOSCJCfbVSaWC5+tw4dv9ofRdXtmBqE41DNjmKqu
7uNq0nd6yWSv3fj/fpkhIV62QAgEzVZvKPa9P+oRGYb8cuKg2GjAZ8eMFVetxnmtw8k/MxD3TxAZ
1w0kdYBG7OlE+4JBNV6b5TCvKmtHsqa191T1yZgL0cwg9ujDENG37Zo7nNwNIaLtWTJS7et+eEU6
zCnYB3AcaMCdhu0F3gg+OJguxz5+cREfOsC09eSd0XVfdZrvInjZs57W8AD2RUHLl4u96+PTduPP
KfVwu7a7pm6/DCMg0kohVSqK8h8DSZIC/mAx7PaOgVss4QLeJDM+TkoSxjDR0ZImkL9kLpnNqXVr
qVtpYohz1U/JMp8IE/8449ZOoYbsnEAx1hUkYMSkNNZovJr4AI9Gb8wGw8hcUX+HqM1yslZTQUp8
giV5kYLNrA88vLEYjDA2e8xA0Yb6bK0hjVK3ID3CFrdry/ECVOXDWDb9fhCofQZ8ghg2vHlDn39o
d/m3gWbeGT6Ai8YRIPRidF1UbeVGoDU0ylCd/FEcG7IF1yVxkEhE+m0VB89WB2LDtBibWkwAQPU0
f1yA3zsBkg+9cMSSZ4jORGq9D9lHQvRRLqcCbQw9Ta9avWoUo4kgat8Bq3hbwifggQoHbqYBXCRE
h2EXxTbtBX+cIrZFSrZ3lmKubtrOq0phnRH84lP6Z/WWMSSIb2aUtVmuDb2t7UiTHksmbWd4X9U8
YD+tOrGhcV8NOcnShpq/+Ajsy+DLRTO96lRbnnCTPWbN8m/ZNstbN8WH80pRa24timIx/xnMcTiU
fX6BGlNBUbTlvh28x7IpjX0psO3MsFkR3bPQSIX3WPX9ZyrJv6gn5kiGaricU0BBbv/p0C8YcSex
E2Ncs8EkZSYh8exxsm0zsMTRnvpbBH259htINS0eJ1Xzm5bV7aUfjrtxUeczgJh6JqKE3K5N2TKK
tF3Cswp2HPi0pDjmVeyi0OQpJUH4Xc763Z4f4wa3IXdGuauml7a1QyJKwVG6unlvneIZFD4jmBl5
2eRVO3SfG4Fre2/WORGGcX0rc6clbhJfoakDRAz/Zj6NK6tt04NX5LTdxXTx7cXBZw8PiYmZxM18
GDDtlkZ14PK1E9LSp7Pp9SiZCA5pFD2iG5ka8E5zyQrvRMON18sW1nF6aYbQv9mq5+L2SBrS1CF+
PPiPVQAsqEqTvYoCdW08osjyGM9z0WVUJjn2llzW3b4PHg3CHZBp+WdFNDuwPv+a59FPt1QrftPs
GtNGBBgX6WeT1uN/EXVey20j7RZ9IlQho3HLHCVSlChaNygrGLGRU+Ppz4L+UzU3LsmjsS2R6P7C
3muvSA9ApCPDcxh1mB84oaWi4rl5afEjmQZfBNINv06Tk+c8xb5lkcVaGescueLFFR4HdQPnd+wY
fufdXywTydbLnL85ovl934Jp0sA4QAQlR8rqb/7IEagZvtp7rL3qwgWBNyX1Xi9pjF2aNVUGML7Y
MWpT6BwgE+rXMdC2acybkoTjbdMZZ2Yo1jVxTeuK+g77FO8RWefnHGn9tbOld8bkQJa6+97AkOdY
zfYdkolrKr1jzugImTq6UriAgp0JchUZVsU+pxbC9ueT0UWA5k3Xm5gc4T7+AFJ3RTMHOAapSDev
k/GZXUVR5x8GuEP08N+AUNqX318k+m/X1Mbn38+GjgQzFyTB/re+jnvdOkxN9xl0MO3CVIfrW1OL
Ulk7T6brcOjoJGbyqERv1pT8c4H7fEe2vi7yxP1wZPynLbQj9DnrjeMZMLM2m+PmS1P3hoPtFBIU
AsldrGmLcwcJe1WzQ37j1ljGYSK/dEI23ETV/LvFyXFk8p7VzRdBGvGrtBFAZon1BCOreZZxkD0z
t08i/QNsnfzKouZPQqfy+v9dmK7uA+B/JHZJbu+I25w7tQj/mBfk6cIxvW6fZDhGSWTot78thJ4o
tWZ0ZC9/hz1Zl8BH7NEnai5Vn9snbxNV5uzk+KtrvbVLkGasdGtolnDinePvRAVXIMmADWkIbO2U
xtrVWKDDz1GIty3yikD/KkL8Re00yvehFVC2RKuuNjf2Jm7K8oQGbl1a4DygVdQnpVfN6fej31/c
nH9/hHMKtI27t+xufOMZheFkVeHalZpB5OrIRmsImMSELQtGR3Hwe1PN52hXF36cW5sSGeyymTz7
ZhsMkvEcYegPpqcBXfImlxjUac5F7o2cnY3fgt3qqKZgY7Mcfx9hIzy3Rm1fIqJFLhmeC+IMfW33
+ymrMvtCXTmutcmGI/RbEcb1AQ2NO6yMwXy1G73d1Y5bYTeY4NuUxZkLgi7o98MkUMXZdI2/gU3u
VMvWfJPQHi2iMDJOyfyLHoQJP6DZdANaYc+EQR1/fyGTEJHof5//fhSYTLQxscE+CEnwS6vg6fcX
Yer//5FT9mdNV8bh9/cb4XNH/v6rR8t88WyLsEHdb5m/YfLiKh9ZTc6/oKCQANkBcJMiHkFtCNPH
OLr+bWZ57l3XSzdAP5OPGVfIbBEnVe00FymduxGWyVsC1Qlaz1jvBhnFr57RfpkjIyPWBuYqR2dE
BWDrO2zj5tvvp6MEpc7jdVPcaVgd9Jr62XVuyOwqYomIc6R9SHdVg0U1Mhx58aKp2LUt7t7YTPML
tL5hKWvlH/rK2ppVMT6KVqLHtJz+4AuhXexEM+GnlQ1jakz+gUIQ59j2Z6nlIC3DunxxGMxtsYl7
e7wxwH5dUn1YPf5+lBfK2ikVuke0KtZOYxi97L0aQtQ8f0pVHp1/P+J/nhGOy2qwECpZZoHVYWJL
h3y2OqZWC+UHaWeF/oHgsN8ppIiDdF9P1qvL+7ExneTIzrNEmSQj94DnYyvNLCNqBRNirdmEBUvj
p/YeeUG4J8e99qQ1mnfX0oHhTcH6wGRK/vtz/e/T34bYSSU3TjjxkhGKCh/C+COsk9vI6aEYf+0d
4KFrT5t0LGr1PWUS+VKj114Ubl3tlE82mDlayPcya1tlqbV2gVi/E1s+xDrZU0iyNv8NT41CbhGM
+U+OS5VUJUZ1DMfgn3Bld4nS0bjAxvn5bZRt+BCrxh1Yplm2gVBV76G7+exN/Hw8idijcYx9be33
wPMQh1hhJebRunwlEa1clJozMryz5KsHKm5lE/yjD6H2bA1s8sxQya+KLpd9s/NHVn4Dk9CGAFBg
iU9pH/AK8eIlpe8DXy/l/waK8/nYDzBhcJ9y3e+UWdY7hhByh58nvhlzXfjbNntDvPGnIvgjYmWv
hM9DXE/XgCyVpZ/K6qHS+O8oDevHq/AbRx23lmf7M/eofhtFeKiHANUcFtI1fp3+NbZH45hyDy7M
+VNN03gBAkmRoym2iu2fginviRqX3XDhBR/TbGyPU/llGF27LLs4ef7vK0BKBR8jX2EZZC7874E3
zKhfQgJ598FcPmeM0O7ARby+6+/TYJsXoYIrDQu2Ba9H45Ax4MqHvcp6G8ge/agUDi+QA630f8fT
xIH0B9yksTLBALF+nzXkbtI8U+o1z0zDHWqrubVtFP02Sl7OdtUhz5RqEutEktxNW+WtpqFgYOZp
Y7TlSA9XbZkHJ2PsedGp+G6JNobLBhjIh8qdU+DYvO1DhdoT3hanR+pD4p3f/ViWzTdP69HgKoLc
5//GvYDMN2mDQxrOzICqMAnASnMURfKVCW4OfqiWX8BxSS22MFvCwF7MVIOX1sflnlvm84QTc2XW
AdwvQBqYSAFzNXXkIIQe+m1gjhjqi85hvYjydcQktB697sOEj7UbIlwPjR7+c7qGqR9/hK+UvQNY
4tQhG4mcoEq3Kyjbm+oQaLPfLuu/xt66KVV6uwwXfZ89pV6qXZ1ewT3VJYYB+RK1qOWIWDJ39tTv
MYrbe0OBg3F5Hyx6+xbpBBtNBWeYy6R3Xc2uhrFp8Lo1oKGqCmmrIrFi0KCrBIyDydJaYWoGFWzG
z6Oka4gy752ldIPbHyU7ev584b2OvoanupGnpB6SNZjLzLZNQE7EOLo5Tleei7WtFeFW13U8NIAn
F1IF+5A7jtwrj14UK8oQEU5bS2Zd4RBvkd9XuLyMuynMGi9TtLEnUz+HFLvZpAsSvZ2Pxp7xuPwU
FrqYwWSsg5wwEksq9Glnetd6wp+LknM3plCXprR/8gEIPw3GnK2mnL3d2Q54QY83m2c89AGTPion
ubJ0xMV+ScM6aMSIEV141jWTZb9bThvatRKZJGF/7EQCw3sJuc++ERdlYo11qQhR2TgvhWu6WzxV
3brKu2YlgOFECQpXIkRA9XgWvGeS0cc5egHAGhupKllDCQe7XhHrGuT1c9oXiO9Fbu0tOPO4gyA+
KJues8antkJhxpCnREDURsbRsIJXAGlnZPrtXnZ3WSF0qgF+xdmJYWFxIhLwPBaOgpJZHWqCYteR
DL9ddFXMO/R0hx/+U3OqYxAjjAM2DCZ2/Oktmgbd0zfByA40Y1GVlcZXaIUbUg2eh0np2xySf8p7
YFW3Amp7ZO9kirrE6K8+fSL+KexP9uyFdXRjW8As2PjJhRzbeJHw5cjgzz57mxkbcB+tiBGopuNH
Nspgrc21GNPXBh3DWY3dzgERE0dYVEpBRkWQf9hd4TGo0HfQoNY6aYMYy4nBolnYmubkrc0RoHd2
tnxUB5qGRSZsxSxy5XcDLWi31RjsoCq9DpViek2m4oqKs1wUAJ5oJYMDEAsiaKN8KzuAS5DHGiY5
ZJKNxk+ex+9jWLUIygAPRM4ujsFkAZTol150kEqD8ma61QaRL+CtKvz0DRLTpJ6dGrdAK95mT0Pv
VgvQGhThXXVFyDbLy5WzxQnX8yhNyabzPWsXFcnWkaW5ERlL/WES1CPA4jfdzAkb35qKXIjaAj86
6q3aRPbC4+e4HidgQ/mkw0lH6EwIuK8DvszYry5K9Dxe+jZGBvonc9BB7euM7PWInJqZqx06w1MV
FzjASerwTG1v6NPHHLvglq7gh0sfQlJOsNKVjoKu190z1dXNMeJh59VNcvaMCmE/mEnT7hmn9PQb
BVEsGEsiiAptDl5W/2ptshsvLLmBF9fMQlr2uoG19zzvgk0gOGdIpc+IZh+on4qtjiJhcLlqQJHj
TRiSPVbKn6wOzmJUUKJscSbe9QHN7qMV0VEECgBCthKl89V5aFHQI53cCQIALpdxS1EYgoLzNfNB
FaW2FioenpNbaAUvA2DPXVmDvyMG/hoU3gt4w482wu3tl8V7nYut50DbFimKFbck1cP5l04SDJf0
thWqVoZIxXXIlYtgDIxY2WzIu+x2edRYJ3MQcJnu7NEtIlj6H9QDKdp6gbB5atZRQNah7X+CJACa
G687RjeLVk/FmiUCwyYbtmfM46pzpZle9m6l8U+Iajayfb7zmBO6QAVVCdtdGb0Bv1A8iFs+x9Up
m9+bTis/uUahOkFP6M2u2KS5jziG6mwhj2UxvtZWkG70yn2wlNhEPV5Hg4c7LgiIdKh12CuG9iKb
wssQVyta2GeGlIeq886BIbCb5oBL4pwXQhxTe0Mp8pYh7d/UhNXR+8xEsi5lt18ey8yDe1b37sYO
loXp/giBb7zTKyblunXrqq8hgbQ9NPQcyCX3eS3qF7JE8ApYBMwKDDBP4afE47wrGvcFTvxi0kmL
pdThUuLlNm1mdSZakGUj9FODkidjjQgpHEIW/xPoHMKXm43nAZjqJhumCikDPcDj5YDavZgyb9mj
5Fso+HfHpK7Z04XRZvK7jla5vyCOZbNtssMh5XdvYhFdQXB+qscZtivqESZhiZygB9LSws1iVhLz
dxQpUa3WKUyoIPlB9yvNN76B3pB7OyJxNL4IGucKLAjC1aIG0KiHCHW2QeotOBGdsBQ2sBEGjyVS
0YZBB7DwZvCGZSj1dysa0X7PeLTa2PepcUhmz0xm5Vve6jx/JXZ5klGibR5bN1kGiO993AsGcmLm
t8Ct4L+0rGwH4h22JIehNi8lrZv1HfvRq9NWNUtN4mbpDQhMXcUIKLE75qBha4qiqbYPZBV+jo0f
PAVdsDd9Akl1Rv4tIULPKuuuTqbvY4M56qQxDegMDtyo8colG93tZIMP6+MaBhgJ4Lnr3ewaolsQ
EkDQqZZhNpBI0/TDC3f/fMfkQMxBP9Ku9EziG6ScDomdJlNpo3LW7mB7O5btODd6ZrOVVb1rBjH2
hqqAiwI8XYyTzdcm6pJEabJNUjN6ihyRLdhxg7Rp2p8Efy6ixKl4q7JHNmjuiQGFLfdVAiF1nLAz
13WNUcxWB70T4AtVra8Y9jRwJnnjOp3CIN6S15BEp8KkB8eEoXHPLWVDyYTTJDOtmBkskrE0bfZG
Zx8FdeC6N9W5rbBOFz4aeSz/eyRlpCk3DnYJN9nMlx4zdwTE+BJWxjR+DxbjqMAJiOwyxbJQCu9z
+kga8HC5MP6Evf4poj+8NTGBuzCEzGqOGBDEVOd4YkzfuVih+zYBN0ba2EW7WjcQaEbu0arSV2x5
VCKTxYy8boFmo80ZiFmvSv8rmoB/qhq5FVnRnG0fqCQRe/nfIdzEQObMfBmML2zHCxYlTSE2SA02
kwdPrujXU2vc7ZJia2oEtDuOFYPFjCUg8McJoyAM/ktw8KZkDq6PrXtBafDWYHCL+gRmVAxnu0/S
l3jAzstCMWctIwR+oEQ1+cpBF54hJdK016Qw5Dqy0NuIVntTaOOWIhqyNSlWsdkuQuG1C9OlDh2d
Jft/zJkj2fRBl28GwE5MklGHjSTk8TqWS5+kq5XhaQN+zaZYWkZtPkXRePdCliNODUYFWTyelRA1
mOHhInbT69Bo6UH3lVxjkZwWWTj+gaaqs+VMVkXF2BmRmL7pqvjVspvPINPnJrt51pvwb6aenBqJ
09T/bT0AbwYrnWXAQUUxBWknRzhN4pLBjA9ZsrOAzwZC3dNeS3zPQ+siiAvPQY38sZssTNZUe1hL
2i/R4+epakFAmzEsvfo1ldk1C4oHDQS9B/YRV7rEvUf0wDigNBMPYAXvqOY2S0OHh5EXbuWn/U1D
JJKqguDrwY+3PTgrDjkH1GPi3uqR9NbG43UdMDA3oylXg4FvGElQWqO18nSNY8cW7qIzgfqStWJo
CJMxOEKklMt7IiaQWkUo98186lvpJs49DVQE5pUBNRJLywVxLlgbemPv7ce6ukWBLF8TR38eebsJ
PzsTNrcEdkcDTU2SsPbN5K5VDVayippTO+FH2I6ecc5T66uKJLaVmGFwbgZvpv2cBX2OPbkIV7Wu
3Sx/PAjd5FC2rfPoJG/4mnZIHvaD5r8mbMMXdZ59EE+Ce7vH0WYwVIisjYYSfkGAOLRlsn/aWcXY
PxWpi0y6sI+eIZYJY3t8zTV5S+jNy3APh84Hz1ftYak+4chrAEJktw6R5dIX7rGyTd5hKPIoT9pN
WFT70f7j8lP15Uw5ibKPAMXhwoiBQ/mCiFrk2HAuG2CiZg1hfELZ37kablkQR1CI/P6nUd0XAU+/
77HWLVl/vjnGM8kgfJEJbaltLaIyKEKlxgvH3bhg6g2yVFdrYWivFvPh1VggXohxebmDOrpABkUQ
s6Nh92EN8zs23hktYP+sM3moT2YEeLLvK7UPp2Bni/LLoW7qbX+20GPfb73qVkkSMBz/yp04bgfs
eGLwvoRh3KwAo3aqN7dOJBGiAnXFwHNyLOtvFBZb0pbRc2rNB8LltS7qb1sNIHacptwW9j8TJ5EZ
d84+z9Td0sUfTmH0hf6K8KFlw+o0rKqLWSXdJ+1xhEkEugrqyiglyCFgDksHuKshV4YpHa3oLr3G
zh6yYM63aV/MGHew0arnWmdPE7fqUkT+ioqRt7ud/ygAVuugIjAn0NHEJDo36MQkkWZvTLMP1Q73
huZnwarOIYweVFeFHE3vUMh0rCXVu52y6tRr/91R3l8gFf88D7AHf149Znutjr9hhbiLHrUyKXLv
mFzJhdOfXd0Zl+AQjQyPak5WowcKH8/ga5X4fwPf8ddZ/Z6iq1+RC/A3iUFTkk2xt0PzC/UsIAn/
5KtWLkn+m5CBsPSjCxmH8tEyZ2JCIV5FT8p6T85T35xa1gRawHDM11iAJ+RSQwYu8Ai4iDVqH5RW
T4+K7YGVJOSILt5xKRNxPi9vfJ0YtALvVt/cHBd/I9rcYpYkbaYQBx8HwwqKJJWnj1zYM7YIZPIn
r/He4/Iw2Ma1GHULj0JzpKK+gIfDUh8KQD4u2Yg+vEdBoStCKkMC6FhO2/h4GmqW4q8vtL07sucy
oJxtnTlq3YEjt+nccBOF6pv4bPDdPEwFRxDquVOOl7UscZmH/i3TtatsxkvntcbaConB6BqULU5j
/YRtcqrD/pLCQ9Sc9JjI4MeuDsQdVsyw8+8uokoHTlUwqKDD+25CEiSLAQ5NExyGZKhXWExXIMsx
outOCpmf8TYV8Nb3RpQXWnaW2OrmO9Xt8p2Li32aqBN6qA2BGR9n4246cCsqjRUvdsyPPGzuys6f
I9c5p3X2mWItiGZ1FzvKkENMHxtMlrOxdkDuC3IBgwhVQu0H5GcN3AN2ROQLZg1EwWopTCNbWva3
ikeCzekZFg2R1Q1bWJdUlkLjeqcwOLtZ9ae+aspmc8vNis6UsHhNeylNxjvKzCtmM08smMkAapth
DXj5NnggdWT0j+xRiY0Qxo1pLMRIRRfiEpgmFqCoWzCyygpFI/CQ5A4IE0s4m4xFFyZ/dNDmnURS
S7wWhMrkuWTutuit/LN9G8y1F1FxTB0JA3qQ7uxh5B4JeMbLmuFsHd0IrxwXiG/umV+fRNq96dIv
0KZ4fx0rfUACoX2Lja+sBGhlFu4lHznge+IK3fiBGBxxZYIpRRn9jQf/muXNW02kCQZbupI5OU91
mBHcnuwBN5tN5hrCsvLPqGkQZZMC7BH5OSZFNaIh2GEJmSc4l/52HcvZoLu4TYEfCLg1VfImh1HF
XBUVvUvabQE1UYDZ2upjdU+8eE7Bw7yOWX1f5xI4St5ulDCudk8pOA75nkEq4Bo7F4tJ7OFbfYC2
1yY5B543pFVk6WcpzFXResHKSVn/O+ZpotykWQId4uWgnHL8WFGFtF8kHGRjLNdZ+N61/Qkvys21
ZpVB4HzMk0LBaHuB9hgFqt/2C3uDvjfJv3RDewl6DUZNOPgwXFYp8T1A+AeM+kgHmr48+Fn2IaGC
YJDF7KzYIuZAsg9acRrq1kC/ry6qyh86pNd1o0/rWWNLPM2KedsxdJ0vmVWrzgquouGaarqxZ/YF
D2OCNdkrIp1Q26LlK/9VCHCGHt5H7BvRxtVSOBXlw5EWKg2LFlwSTdp6xa7Rkn1qinebHZDDxJbG
9jltu3uiwpfU0M8TBpf5suzr+tGh7iQk7DJWnKxeIrcRU6wqcC8Gnpuj72kVlKuzntLXcG9tQtvt
lyPJGvX0j+kDM+BgZJkKE6BqSbWVndOtcVu+yVkuWBk1O/u8eMtr+9rqPFyKS5fTWW5i3LBsU/fB
hEq5sJ+b1k2YnePGF7BXFD0LjM935VM1VDWhbKEW9Wvm6AdE8SbOEPW3Mz6ZCVU8zUCVYjPYTnH2
ILlAMiEV54I8jAYh0qnsko+S0s/N3LNHbt3aHBKKY80CB14PnOpJfwhdEOZFsHJFax2MNN/BVWiW
CaZ08gzhJsFiyl0N7FP8QLf1GEp3K5S+r03vK3GDfdJXV34eJ3Rzz7L0pmUMcg2D67sZ57Mungoq
wf8UKH+ltPbEWIgshU4dY9vxIaRYhPSJn0ERfVG68Dja49hzrVPyvXXS/CpttBZlgIo/tFHZslkM
tVfd4kGpeUALg/9KVNkrk2ehfBvdjSOogEL49TrEgBAFLt4DzntQPKrubwHMGtjvZ4tCyY87/Ulz
edsjesN0wDYcHFS+ymv+/iiebmnUI3t3DrwXvtG7Yz/AVwoLgrEg919uqIGT/GVI0TjHI0t1Ffjw
d2uAZ8M8n57cO/omNlNmx/mINqU3tAvaF0Z+gfc0fx/jSLgs8MZOQokoJ25ZTD4W8BqsWKT8pcDS
8J0ihJ+fi5AxXOR9hEH8T1OJvba4gfKsBKfVy5a3HtlVJRXBUMS4uzicbLoVzQWS65A+QLpSGOeU
rbiwcWWclh7hTtBHQvjSafWapcSsU0N9xVN77goW3vRVC8joUGPxCkyhgjVPdRHYPlMT3hmsxdHw
pruo/mdHQ88ZNEOV/KleF2LkB7fCmAu22cJIpHwqEag5IDCwSLdCPk9GS1CAjUXNwJ+BcbyyCA+o
0eaN8pkid/YDE7lkXQdOQwZK/qGxQQX7OmVXmXdf1CkTgXMWweFoSeptmTgPrVRHIZtNERL/o7Mt
ZTSeEJqe2SEsYhmzqvLry1SeqrL/Ip5jU81yD5FX/dYnXzKZ0l2JTRhCHIIX7hUn0h+MJU5OWd18
29nD0GOSSZQUCuvZ4rt2SwOQxVDBDQztP1WsiLrSL35i8ZoZtKPAZbo2fwvSgEeNoe3CLQ6+Gz1X
pva3rfCIQ+0yK+8t+84qWOPSQlcDlHyHEalYiSzHcVkN7yK/96J7KNPwtmI0r13kyA0mmBTb4puW
gDsQ1rVJiKxF2kiWHvbywXgP50DWzO6OelHC0keDbGVjyBKpepGtIIotfrGLR+4Xf+PWiTeJlp1I
BAZrhQB2aXU5nT9jbgY04gu/4NJMtGpRa/oPwQn8YJV+H9HeBdAjl7nWvDHz/xiS6IVwHPLkikuo
iE0lq5ekMu4rPSa0VRofv9+z1F+Lvj/TpuM4GhkvaU/exPTZnZk/lpt9T7yXDz453CiqnGuGfVwF
DFSkLx3m+u2HX0T5Gk6GJHTugsL5jvMHfyfS/KbvjxXQfqzB+Q6fPSAJv3px/W6Jg4dYLq5HswFP
Q2kUkWAA+il+5DUu4oH3HNdgx5+ZOi5teIXDtO5PtR+9w0x45C10rrjy/imYTCxMfcc4NySQ9VpK
tLwwTz2cXcZeSB/zndTST31i+W3Jnakx/kudFHEcXuQFZty3qoueWU8S3caBYPyUsvioZf0d6iDd
PFpHyegT8sMZeXu96Br3Z8iRsBQ1lc/UAp531TPKPQKwMxTXKM10CZBrHPoXpjTYamAdqrTbALF4
SaHRpTjfKfCveDOHjQMOycQRYqCysC96gh8GZmG+Y7SMh0hnEaiyu8qurqs9THNkhGMbZ9AuI3Nr
tvHsKJiaPJGZsiROtluFWfTiV+JEUw6WMjDORCXfbKFvCBhYQWDQdrOENMU2skpaZmyhSC8YpwW1
4TSvSDZDMC49MS4qtAAr3ewfDb8vgvaTWdRxwIewDzztTQp9Pz+40nkrDHTaJGXRzlHnuAQE+zzr
C2Lh0aH32r0nx3ghPFZXXlNciXn/hgmwLmx4WHYBVpyGZ86ELrPiGc3Ll5N3h1yHY1OXDJ/TJNy4
YboSvQZ5eEAa2Id3qDivXhZ+lwaAwXCaC++CYt/vb6qaaE2Sl3xEbIkOaRHq455rzlsU/HB9ziGj
Nx+Yn065PHk5iRx6Fi1d6fPYCLFF5WZuFU7VxqGYKtR55uctHIv+0rfia1BCn6C0DKr8FjDdpEwN
NsBTzlnobE1IX41oLxCr7kYWf+vYDCdz+sqJSVpaTvPGfuyu2cadHdWxd8i7b2kNfDy+VB8rjyqP
oljcTDv/Hi080oLlzTiHeSRxd9MoCJXt3euMI8kcanC7vZ1uJ5bGzMV2PbKzLQkl+iYkTIJJ31Ib
pv4DCu0Cr/Qqbwx77aPJJTZRXRqn/GzFHd7VHwdVGTAlBnRa1hwiDkPyuK+92vp6OisWuZQshAtI
vgkxmZp93AcYTeODwdhjFbng+olTWJctv62cR1YUz2Su8pvuVZbRW6TosAe32c8BxD7KU5eEe5/M
drx/aW+tNcYEXP5cFuPEPExK0gygzbsrzunn1NPWukGIgQgZW5J7fRxBBpXFFylVdeLc0ZhtrDaq
QY9HR6ftbgEeRpGOT00CLrHzp1Neas/21hKE9MlMacyKyGltelSKWfVXaO2d6CD9GZ7BMS0958kL
ekY+0rpn36wN+Z6rJ44iwskN896E1XMygSL1Lpi6kOh6xb7qI1DgBEPhkwFSpQ0rQlhR8REM6JZy
bxXt3kUoGqiL5ROvEjq80nkPAclhXSs61jew3cs5fnpSY7oCQsGAHqT7QK3LOyaeUONgKeuT4i32
Bxd7dbHTOvjFJae4js0H2y4iub7J3g0AeukI6GhMuU8zR5GMhde5r8YNuItZfdHfWjqNbWuobJdy
oHJFQM9O/KtJwbtJJeFE3XtFrVlPbIJl526sVNOWSrZnVJuERbPd4dq+SQ9Ojecgw5q6/ZzqDApk
l49UVWnsvngGc7vCfXVTzrSKMw2LyJzGlz3CeA5rFHh5qYJXqG+RS5snmpqT5ZX1ft4PaBASV4XF
lA+PBQVARqtRZsFySsiw6kNyJkqTaZVkz4Mbs1c8+pCMIReO51FLHuy+vV1fpLemLIxVL2q6+HXg
ThFS7g+cPQzoRoREHcEtwPTJxMyarQYrRrfLQyi3SOKQtuv/6v5cTflHNchykwwF4BzLIDIspYEy
BSCNoRpx4gxnuCgwP/Hysygl84GVTG3w1RLnRD+kZ8ubmiebH0tdI/H3exJxSoaPnVVuZDlnq+g/
XQhDA6/EY1dbFQ+ey5PtRU9JH34PyHzOnd4c+q+wBfaaGmscuiSxONNXOIbtltH8I2RkF4XyT5/h
2PIK9JhNZR6JDKw2oKNvupQmMIf8Jxv8ataLxqualkjVBOgi8u+KOX+5/PLMiK6UfxEzvV0xsBME
RgQfiMUpzXmcVN967WT7uHk3OorXCFDSisr/0JvAyihx/CCE0aAdQFS9qSpptqnzx9UokhhlIoYw
W+DJ2o/yMX9QbSdLBsGOE63yaXr2oaDSdsNk7NtbG+f47wmJX3OBrDrgauxzvn3yXRYUhOhncSmq
wjmIfFbkmncHjRRvKKZdTfHVNR2IFpdqfE7ZFqV1gjoJud+Zbkj/78TK/5iWtR0y745a/s69N79m
DsG1SC1Y0fhYIQcKjD6E+5vvYbtFT0HJiQljw0gManZIP3Uh/upvkIs+BqKlkOuxMwhS1LEZYaQ4
lBY+SqNFenW6icWtJ/+hLOsW2AI56YPvIqiMVZASShSF30nMvBhqA1F+GfitOalqaGuu6EwerOif
mfYIHjVYmjb7s7A0jaWE2VygcKytslrqeYFDDqW+8BDnoKBPWuHvQovxaJcjYwSOOECrzD670MIy
HfFwSTu5WXXznWrGzkPzDMu6Y4HqXq0UNRzID2N0Ctbue5bbPI48PousSd7QPKmOSatP0BcXdPKE
aJftlKQRMdLAQtvRrYLGf5djcxvbmsvQZujrJ+1LbmFLZr7TrNKyRYTlV6/Mu55MWfG9kGkRDj/z
SCCfAZwJ/abA+evEVCaS5KJl1kB4rEhdG3KyYxj/LwdneqUnsBf/mHe+TBguFu04MsxykbS79Tpt
APwoYBLFZCKAIb88aYcLumgg6BQjbQBusAr/Val/ZHV4bPguYRtklzSsrown5zplCmnS62x6jY5A
+WHmTc61F5XcTQU5dP6mbgtUIorJXoJZjIcJCIdzzgMThhhekbbbkLGmYZaof+LkPVT4biAOrVA4
3IlXx1+PaEFMtwlTJGKuV7fiECXREDzXDBJ/qCa5wzyECpQopihFvbd6akFWiDHDufibAJVNrTHf
EWAbQC6iZGlXNqBzxOh5zDTKoOBclliUKMZQ1eVNRfqnvOYkZsaCFZ5Rwtyf5Kivfcj1Zt48eIh2
aWwoalBy2iz93s04tyb/5w7Mxyt3erKns9lPjCMqQjCiZJ6qY886GPmnnmPYiNn2t2P/M8vRl/jS
1+StBhzWBVGjE2LCzmMsq2njg/Fktmig/K20tmTzCOGbAtMFYN8QuRgy9Bl6amJm3rT/JfhOjZgT
2y2dtWaS9aOYDzMjJkBJgpeIpu/a8H9X/YsIrLnFCM2s2PVVBn+Qr9GyG9vQ7/xlbpWHqHkpG12y
mHCvJUkrEZFTpGyys+dmJlK8bTAXoRfhXwXDSb6P4v+oO7PmtrEtS/+VG/ncyDo4mCsq7wPnQSQ1
2Zb1gpAlGTNwMA+/vj/QWemhuvJWP/RDOxwMTqIoEAT22Xutb9HCbp0nQrhRVSVqTUmDniwtbwfU
YvxJDrM4o950g3EZFO41YCl3bkOHGlDwZxEl2i7trEc3yp7hNQE2m26V1UHmi1CsyOG1h5EcIphc
th6ja0W6ElOSbh8pCwQdYS3wv6E5CTky5GMk6Nov1zt8lQNTBnnesZJzAnhE0Jw5V4rwLpk7H5N+
44V4wUH6MOavyQ7ObWuXAaCAQEfhxh+VeJ/90apg0Sy9nM+2n8yDASHXn6Y7Gw7sGp7DB8PeyLQj
StW3SoYWHuP2nO6Wu4+a4Zlex8i0NH2Ww3gc6K13kfHEDubRtLLALgRznAbeefB5H9zMJvbai++J
AAcrVLonhKkDq1/EWAHThNqOd0w0nuxWW5oJvWErhUKb9heOm6tWn+4IAFpIM0OPDB6L8iAuyXc1
vJUz3g340TOJ8EvRxq1L/64U9OlAA3weqH3KEDCJNIbzNJQGWM08wYuP3le30fqbjOXyPlYfQd/Y
S1rA2lH34PoABT+W0vE+2559yGLaBgxTIHtpU//kpqxvjeg5bJpmToCJt4KYnucWTHLU5Lf2oONi
Kg3FmUMb1gYVyEcOfRu/nfZa6BYfXAIHD6HP7FYNYfGsy/RxNMgc1kxLHUf8FDdBAqdKSGp2ZrVP
XqZYHWed3ILilKdJsfqVOcwD1t0W1ta0Ouehqvf0rSi4Bv/FosB57kmmWyHANY5al5WPzJUw09rp
c+qpg3Ccctlx9tindkdQxSO8VHGw9b5ZVRHKXq/zcU987WbfddaCm8UWe1Oj01nWxPHVCtd4hDc4
adXBiCxrZY5NeJETp+kkZc7rSue+yp3spKoSNmCUacwIEfqwQi8unCnW7kiZhuoKccm8IemM8cpV
3t6MeSEe5o1Igl9wWxgWwcKNqOCN4OyXbfShssrZ94bLYCzIPo1Q2zJNIUSVtrndI7OMetzxDA88
3f+QTRWdDu+xD+zwkDbGF89g/YZs5R7HGKutCbErlBgHC2YL6lrAnOmb587npJqjbyDXGDCtHX61
IvhLKBlI98PslumYkb3HoHS2iWLyH+d7Lc/Km3lO2bs9cG03edbxVK0h7foLaIHYKm3Q8nU8mwOS
LfzxN+AXzbqhLynLzeSLcOOUbKCijlbI5qiNu2gNzXVeW9KaMbxT7GbmysnQvbs05cLQ/6g54jME
DeBEedqtQR1a7l4xmVtFFqkV0VR8MSY06wgpaNvMhh7DeovsBoyqIW8zzfhcCoM9oj/ZJGLvjKgt
FvEIk5SRyDDaj4R/6rc9BWaf3ygziO46zbaJydyExJcvCgfpIuIRSaYpzW8myeMuh6ltFyh1tYH0
n/yQquJDpYNUTg8sXN2l0oxpM8Y65sakCTc9QmDXAp3sQSwVoySf3qyW8POYefdJibsjA2ZARFJ2
wYtkbBFJVOQNTsfQsPSNHzGC9DAmEE2kNmjCcxq99OUja4LGHmp0F9JybRhixzKti4gwjroBKI6F
WFpziC76rA/YY3uvRoDcfW3avOPLwgKXnBHEgTSlQ7C6O9utqPk1pi1anD5pZKMfAgDozdQFGFiC
ZZ6N6cqq0RU7hF2u9fitgEG11/34Q+l40fK3f/zbP//j316Hfw/ei1vSjoIir//5H9x+LdQIkQmd
+c83//lYZPy//sxfz/nlKafotSrq4mvzt8/avhfnl+y9/vVJ87v565X57X++u9VL8/LTjXWO22+8
a9+r8f69btPm+i74O+Zn/k8f/Mf79VUeR/X+x2+vRZs386sFUZH/9udD+7c/ftMt77qhvm2n+fX/
fHD+A/747YQP9/W1+C8/8f5SN3/8ponfPc8Vpuc5pmnqlnQN+ds/+vfrY7rzu85DlmdSUbLMMvhF
eVE14R+/GdbvCNUMemFSmjbB0+5v/6iLdn5Iit8dR+cVbcNwXHh28rf//ON/+hC/f6j/yNvslryf
puaFHX6/+vZhz3+dZeMUw2xs02WXNvx4lzehXl/uIybJ/PH/qx8ts6f58YJ7CggtDiv9mFVpH5Aa
ko3tC+iZunzhixbA7+t5t0WysUIcjMWtb2fkJOyZAiTOl5ZFFji9ltNZsivyIJdvdKCYm9gtVbCx
4O2B2wahQVrTHvOmbmbInQeXiUk5GiUI/Z68eNO2VpVi9NkfoyFC24XGsIvbamAeTLdNbJGMZl73
0W+lM3mrjgmYqLZjhmjJXGRB11UmsJC2TKDIEb2rn6dSGd6LEIzDaIF4RFS0Wqc1h6QNhvoDi5Jg
+Jj21Ia7bFS1RDApO8TPqFTT4i0VHIg2sYtr5GCFIVDxyHKwq865m21xTkTbJ9vRi9tuh28Ta1aA
N35T0ywcCLbrm2Hj4jmP1l5sI0yjReKbq4DGWr2ZAy0Jz2E66n3BrVTAYMcjE4NOT7IapYTXDwaI
Tq9IXC/b5CxGmPukKtPFJR0JezPJRQIrTYxgHOO/8mrjI0c4jlmujaRiT0x08oTi1bJpNlNxQpZq
WJENcioeEie2wp1DTspdrybmUIjFyOLCijEXhsSkkLfVOdptbCGFpzmbNzdA3fJH6WTxS9Kr9Avy
cXQYjK30CtA+srmlUmJuK7XKvwmVRpGhN3rML43rUyQKpr503+xg2zpjxI0MqcngPShF73JHcmye
nonRm5J1MqYRMWd9bGrIcOTgx5uYOQTNANJGqTuSzpL6Q8oInGQWBLiajm1MRgPv3qr16ZxPLB1p
GxGJuWcHMY2VM9Slc4AYXYTHhhjcDi6vF2tvbtqX7mvcNDaLSSB7AzAuFw06kzsRg/5KWUWqdQVo
Z1gPUezbZ0c5vo5fFwEJZXrrFE8dCwDQNJRF5U1pk0FGhuhAwWmFskG9X3pVsGQU01aH0KlSyhM/
YMh77xDnWq0pDiB2FyaI6cfKbRq0wYYZR6epDjyXJbI1yw+EaSb+fQ4Vx/6EA4q2c9/1qb8aW88S
tw6kRb6QpOo0RhkfzK6BOO8yFQKw0xjJeKvB+ZW7Mk/YiQ0jJeOWfXJkBmdYQtgnn8rkZoSxNOIV
76dPVtb6HRq5nO8pY18kt3EYsMgisGis4Tizb3ifJnrPzHxDhEVbyKaBeXHaCY7OVFUQUSA58RWy
8kqgK5aEXQ+fjNSAcBwEtGzhAZFpuKjA/k+slkuLZSIELm16TeLQpsdm25lhPRaBaOVrB2NOvyun
FDWa8A6W78wrmLGGq7sO9F6pVYYxjDlGAhyUgosh59HsOzGuGLUkyY6ljV5uZu+nOE5EgkVrqQOc
2UiFspnCoSIQo2sj6YAPiYjewxiZuQ15WrISlHM49DygZpNbIalWk4bpb8HRpUfGj0EzC/ho/TgL
sSAMRmGvWKU0zF8KPMMtPyackiQQQ0OUeSTRe8AJTJ7gB0sbuk+ajHAKLySrJH9e3DvtS60jDsF4
JIapv+SWyRzLl2463tr0WzKOqUlAPzXP6mQn6q4MSZatCwf3cSGqqmDA5oxJY7MCIadjn8C6Fqt6
CEFEWjjf7W2o2aSCQ3AH9egkYEC3rJ4B25O2orvaW5BfB5y4qhymUHnQuTukPih5FsagmV9b1Tft
2iuNsEHhWiH97owmBzBgmIFNpAFj/uiSm60R3xv2DFiOSlXNUFWsCeFpKhDN0vND6A0pg2WUSeFi
dvUgTqEo53m5ro15gsSVxbytb92W+IHHVCliUYVrO4hVsU2Y66RgbfAY4BUDX6+lilwfNGA5XorI
NpoGbXbfhYAMR3jE+j6platPG0swiM1XOrZtRJsqncDfYNKhFTGERnxXjrpL4pVLybpxahv6kCkT
godWFhqd7NktmuSlSsLiSxqLksznQRZQHAotF0AoDV1jqR8H9VCnS7ibzBwX6L3ovgh70FCBlkUX
HkYRmGz6OJlw8AOSsClUHazjAFxUa/JV8EC4VtmUVl9k5BYjdxU0mdG2Uce3b4gKuoRq0g6t4MDQ
bITg1Hfj55TZGVD4HsH2exEqr7t3MZnldwQyzgka1sBGgE7dN6p4T3xVa18RR41z7ELQM4Ig8aA5
i8nrq091Vfg06xNpxh9qhIbYBvp2HvuFGnVlVOYlvVxa/gTrdWaUyAfwrUjR0pBuxN7NfUecUF2K
4NGh1a1e0sSx42UkHLyCU06S1MnrGx1Eikf7XWcUif3vse9bFs1xMQbh7UQfurhRYcwRhqC7SfvY
OyNNAARRcCi6nBEN6+SSNCdcse5oxiFY8rgKvqB/cd0nr/GKN400u3b9QxH3Z530Y12kWz+VRQxW
bUYHvIRrGia8Dcf5uSzSS05sZlW+6Kqk41IO27CaPqI8GTa98N+CCUewQxPSccOHGqemC07TTsQe
j/Wq6ug3mpN3+/+kAP//qLQ27R8+lP9SWSNJSt9/rKvnp/9ZVtv276ZuOKYUtmVKz3apj/+zqhbe
76blurp9rbaFof9VVWtU3JZwLNOTLs/g8EEx/GdZrVn270JQXzqOaTHZ4bP/v6mrTfHT/mMLfFVC
OKbjsfPYNrvSz/tPYBFAwpRzOiqaPlszMmcDK40Po2DNvqTggKioJTC9dfNeCyCJ+oP35XpL9cq8
n3IIdQ7S512DGfm+rWkjuXX2ALukObmzz6fyA3qWvsWYgzr0rCEfORPEJLcQsTktzTevD1wv2iks
zg5qiFb6pxxRDPRlrUPE9oV6z75DvGHfcViXR69IP13vgrrirH74+P4P36l5JfF9pWFDbTJ1Rxq2
NE2b6sueN9kPKw2D9U3gWKl78ETz4IT3bmUG66ivCanxNeov0yJ4hrYJ1KWeHYPF609r1x+/zvLn
r7NtGjhEdZ1MRT52yefyy++uW7OWg5TtrvHtS0iH7k7Fk7+BLk6akJYmd9eLYbScHfMd/EUjw79J
Q6VGivC4aEZneOpqUrditKjoTjJcoPydFw92NvNSfFzZoD9wzB31+nFw6u5Rt9vnKMRI8i/+kvnA
88NWNNnnASU4LCQpdh125J+34jQybc663t86aGwfAOogdS5BHDX4WU+x0IqVFeC8KJXS10xzqpNd
6lAAUDF/mUu3EGkCkJ6BPvOkP6M573G6I8LjcPdgkzILjlNHnkOCRomoKUX3OpiM4/PYu1wvYIJc
/v4v0n9egdrzTuEahqsbwmOdLH7dLxiHhWNYeM0W4IPc6KBgdnTItngI5NFS6Z1Rj8iVdX0Rd1G8
jQSS2RAhUprr2e5fvBWODT9t3OsGdS22rM6637I44vy4i+Yufn2rrJptynewJxecPC/jUrVMgdBx
VZI1b3Iz2rlx7Pv3nMDH/d+/AePX/VRKNoNjCV3HGOwZ3i9vIFWjqLXSz3aOg5otTFCYofRFRlET
RPTLNaSwDPsUshrmrCor2xuasPCC5psZ2IF4jm1G8rQIkfk+Xa8Fid1/uxbP94U+HaYiM2ySIL18
B/rNvu1fBwwNt7xF69uFR0Qkiq6AP3uB2s0/QJeqDn//d8tfN7wp53Ot7hISLm2J1+PnDd+7WdfE
xEjsCvbKAmhi2SsITNDMNjPi8JSUIWwQK4WPzLoAh5QzhxCodJvLl1GVr1qySiqzuLlydqIWJ2lt
jscQfQHmnoSYKWbl279/z+av+61p88/QHYedd27TcA76cWchoJnuSsWMhXOAtqfVSd6h8mnLoRWC
B+CvONixDjKlGnaiyYjI0vTw0gtC5Ot+sHdeYKIQnUzrBGJffao0xL9oun0nvSO3rbqLbHQ9dSdv
QivGIna9aYCBxApT33HeoxDuBGJgECrkqiLTkUmK2ULE96UF866QTby1U5mcEZrpWz0DjmGkWbHJ
gUs+9qgCFjYWpXeMZCb6z3+xcX45/3GIn/diGg2WxcHK+fWb1LNhoBaR4CtNmpTM17V1x0yd3CT3
niymOeWTAFWwqeVuqkDEGG2t3zNNRnVWEvGlVfHNVIIacH324iAxqkNAbsUqznUJ/tLAyQHyj8Cg
4Tapu2rbZhmr/bxjwu5Mm7TQnWdYV+E66dtoIyMxb03MU7Fq7Mcu0s1VVVTykk54yTFVaxScWQez
riXJ+6NFv2AFsfbz328S3RbuLwdv2+RQdy1XdM+2OXb/UhXgzigI+DPlvsmy6oizw3e2npVsI4Nc
cyORwGj0Q6rrBFBBikDlSSRZUUOFme8yJ3GHNzMmPTy5z50J4WNwwCYHd8YPzVtCctQzEMRgCQ64
P8Q26AlmVFl+iBGnLj1gOessYtg3Ii8eFg4f0enbVQHs6GBY2f56X1PkTbcqEdGfrreRT4OICJrD
97uu93vD/ejdDi6tQlhmIcrcsBRHAkiud327XyKn+3Y7+341tueO1EAP4PqkJJqXAWG2oqcGad/K
SFqUWrgyKLL315vkgIULIqZKPL48mvoQMLPhQ2GWzo7JM+uaIOwHdhAuiPv781o8McJmlWoOBwKw
eVJW2tEenCtzU1IifesJ/Kh5Q38XccGc9FAFZXC43sx9S6zcOBXbTneiD1GBxjFLuml9fZSlJv26
mhXW9WZl9umRDhj67RAruLD7fjvO9FtUGtpyTpLeVDMf1ybB9YLl9GSVKj1IuiuPlqaJbUlvZuVg
KIN4VIkLX1GCCfrw8XoXWNM7ZcnyPNJGQHvblOtK0/S7MMDoH6EMWlHSzgMiswfykg4Jc3keTqMS
h+w0nKly2mPaZh/F/I5cXz8kFmqy3kAJV9X5EywA9GEck1fXm5imNew97UMSqH7FcpXkV/MUMwL5
djFGbrtry/aDzyTqxh+JavLA+d2ojuDWqDQ0yMBBwrRpAjUUaD5pFEPNcTDAddGMZKH7xU5k0Xhj
owWjxxfUYqvDNseNNFS3NbvkLSqH6hZNYFr2+eV6dzeFFiRDKMK+gRbTZO94JJt5OPVt/+V6S0K9
uQuFv8mh/9pFsocQU953GsCGFqPyslXR+Mxp/aRVF7iKYIrnC7Qwf177fh8gpEVmJ+W5mzHFbgua
KKvxGoPC/9yEvvGpSZ0vDMfc98b4KC2FPSKq07Nopul5oCG0hGaqHirSbfH3EA0WTumpJqDhUOYC
t1xqlJeOJtgqiEgLYvCjGOAMZzNJuqcitt2t7zfeWs43y2xuouB4vxS6dT+aE4lVQYk8l8eauCYV
S7DItiR++8HHgpUMuIM88LZn6HXhhzRXMPYr+RCBrGBAhJmiw1yHCQOwPEkVfcl3fqCDDyAeKfv1
wo1InJOiANUyYV0dEP04w7iN4CosQJRjucvKrD58u2qlQbHOGu+pLCX1sqNcvBikZkXNkycO5CdY
R1oJLbQEk9EqpyzSEl8ZlUIabxi8m7OVYiC+WdYtQ2JFqiuF6nEMjS1+S3TxhJFyhu8WlrIuud+d
48KGKlObb9C8XrK89ubROW4Z+doY/isCHn9ZQfM5a4nVLbQUHZNXdw8BnWLR2+7O08lMswpLAQvw
L01QpUeKqz8vovmamYkZC1z605KmckFXzXf3lbkZ2qA4MT7g7Bqd6HuKtenUNGpcld8MbXwI3Wza
FgwLiRzAjQHzQx2Fj0Wg0s2dFZbZqfCNVRBo9s4tdxye9Jl8TRqZHny2UoWn1gzu0K5uup4aIeyz
8tAG5K7rhbEJB+KxPJli3qz9NeNq61hnvtrR4zt7QDOR5PgYKwap3cAUIUl0EkfPIIPeC5N8jy8e
/Cfu3IMTtOVBmgDFwjYkINkcC7JqQrxCFWOZnZGAryUTU/ntsWxRIV4fKzJkht9uS/qvYn19CGa7
it6AzfET1zuuFzaUpgnlHC8Z591MZp5f5tvV673X27++7LdXEa5gx/n1t19/avJEh2Ln+2tVTX0f
RXyvmbXRJTVaudd8zXo0khI5bNO+6M7ULqWCsU346nTJEwQp1wdyXb0yRgiP/hhly6J17hJkPi+K
yAOajzQI3TE/ihJLaOfn3QMJnrOgFZXIGIvuobWc9sGU1S4fsQdj/eweQvR0zOJd0obmBzlPVzO0
cB10LejapKmsRW5p+srM0JUNjCIXkxP5hFKl4z0FB1DaKqFrbw331wsiKNYM/D7SJMxeAya7uej9
z8GQVmu0VzWYgda5lFr4xvL2EBWB++RUznuaDPHrYGRHWSRMePTq01g0/KoCO7RnTOVXs05Y5iv7
xYMNvaC3rM8KOdyrvXQemnLakJB3KU1MMWUUfbDDsnrUp10L8SS1ntiBjEOHYG81OKH3hHLNWqgu
GE+Upyik6M5gbBk4yYaj+cwEBgm/7+pnCwn1heD2Hk9pYD0jKcJNl3r1EosfvmJ6jgsLr9dO6Cq8
RXEeUsMp9waH4aYzzW2LynEQojtHodadr9f0RvXnNKu33dQAim66z7KuiCEUenLulDMIrJ3+Q1o7
CYMfmFurdjCG4wiUy9B1da8lfnFPgZeC9gEhUHqKRIr5AYcqWlZacyv0UuIgAuSXNIU6+DjmCWLk
kzLmD2icfxSVSrW73pQQfYEuyxvE0PEmZWC11EvfPHtEo52v164XBokEzNz1G2kX1rnVCWHHRh4g
CdRdc3m905wf+f4TFlx+xgp/Pvf6DE3BAemnalhdn3b9gesDYkyKbc/2gAKnE5/COhAfwrhD2GQc
Cs27qawsOoY48rsOK3/BV+mQaVubg/QhyjodSG6mHyI/YGITzrbrsMhveAUwWnjDV00Wk32mYl2d
M6u7oyEw7jMqlzO8J8IlwlfRxNgTh0CcHDsYV6NjmDhvs6jcJiahnDIbupWHMDZN1FYQcFZ5VnCq
CWFeBcy3t1OA7sNwWGN2nvfo6n64kEVmkSU3vhgGgDPmsU/9hD7XrGeOAy9i8bKQw8ulbWosKQLw
G5FDDekwdo7XQYwMryqY0xAUNCKoMQwyf4d4lzaQbBC7d3vXIaRbr2ZbO5R4kI34ynGP5gfLqoxp
7WY9kDyvDuEEtFqZAzPt10URk6iu9+HlvbVmuH6vH+gCV7fXi8KaqlUK/QGlNbXL9T5zjNXJnbCx
/XXXtwfdHoMdlt6dYr6AzpeDxd50i6/Xn/r+ZISYF+hR3TEAweYtHKceNulEJry04+Eg9fzs6hT1
Ra9nB9tsB6rS+WoY+9lBJcOQoZ3mtoejBmzQfHWgIc9ocP4pFKI+k4OI515/IMqyPttdH7I73a2O
13u/P/7Dj3576vUFGxoNWKTm3/j9qdebqK94/evVb+/l13uvt//7F/n2S76/6LffH9H8YfLoP5iU
sSuaQ82KkUSC4p0jic3Om7q1thk1PwTngb+xjJ2FirRXz4L5i79ooyLQ7fSbcTuYYtWH3YoQTaqh
WuBVYYI+RJoJZsAaFybjQBBQH3QRCgSCeIcS/4vdhtE+mZAlm7W2yOgKZu28DhMpS6YqmT8e/UKY
cbMyPGeZBqX5WTd2hGvJuNb2LAswQ4ZwpmDPbsrZTCU5EvS8ZarzV5XKHmlFTBoPYz69HGizOLDA
0sBOF7j0Pim0vmZpcTTN0TB7pE6yhMdNFRMDte5BiIPyo8Ohp+LYVUlzErVdn+qybU4xcpADTZST
7vZAGS7ExaslvZMBUwJqL3+oiKaZtPC2tU3IH8xfQZ6RRUyI2lapJtvqHVw0UshqKTCn0cmjbkMp
H9wUpFbtvAIdMZagRy+LNaak2NDSPtUOVQTjVDCuJn6Drofa4NrDSp3OtLrUxGREbbth/0T+b7+W
+Xhfd+BFyKtZupNElotUy1LOG9Ftxg4dmWTJwKCP0OWGEjDA475i0K8fjQG6wIR7FAHhc+YjxyXT
c+MO0NOEHuDRyu9E0zuMKMXWr+pDFLufBqt5sOoOK/sYUUAmdOA1CMfTqE1b2dfEApSXQBLNEncG
5B6E/jOG1YhtuWCqByHy3ChAGKip2y0WRHj0WlhgciOqrgoJ+lEd2YWVHN79Ud4Tk/VZN6Nm65l4
5UKZPyeFqREcpugm0sddJBZyNhUne4PT+EYzzV2R2RiQ2RH32loxq1uybLPvOyKJa8u8lJGtNgOI
Vny4gbfrPXmWHXHS1nhEJYl0HI8S6VeE5fbFK5qjc1cQxTiRFroNdjRetV3pM3tG2XijZ9lrWHXd
KlJomSF3gfBqjhzKd5HjtLCoQEYFozgDaQa/Dpt64aHo82KmYd5DjiFvlRbV25R1N4gXDKT5VbI2
JCKhfpjUcoDby1B8KLeyjl6Bk018ayFoWcHRRKUJhkIbQYE0WMoLNojROetcfhE10SpQoEiQnJ58
1AULW9K7ti043oINJMj7ZVQhISGQUGf2zKLBaclTFnb9sclwwyEW1hwXZKPNdLdq0BSBaYhLcqZd
wqF9K3008RTup9B2z3VCht2EH9x1EA8W7BLGoWWjLZOccM/MozLHAIn9zEUZKv11TvTktg6IXcrY
T5jo6DtfN24GolMWpTtx6BhicBue2sC/J4nZqYwv6ADxi7lriagfO5KHjNNol32P4aOv3Xzps/se
AjdCxoih/omRBLyfIDhKKyhhcaTxWjR88Q3ZvekZYUjW9Jw6sKnU+OgHQMnc0F4gpA4Y0iIOwqMp
j4hVSSmo6UGiB8K2zqTJM4Z9RpcdIgXazalR7zFqrBN9XAGSdO3aJqdqnSCaMLFw/nSsfFDDY/HA
wdMixEH46qODpinH7pgxHJAbqjv8ivbFHTRYkhJpojncIRtgZBvypSgoZpFudIvxs5VAr4N2qm6j
obioePzQ5FG76ZiIK5oaMOb4Fhnke6Pl/NSzhF7EQ4VUmrXxUlU411pFKhT9DdjGLPBOdIDCY+jX
dzEn/BmTJI6Rxe6obBB8ZJrdxINOZyUb72OvOJG6Wt6nDaxh+HsxQam2y3Ydl30jC/KgkHobpXuM
GH+BhR9ZxlIQFujD4WF+iQaCsQk+wvgQXJEfizizDdaWCUpReLuUxPHBSyzKDnODsoZGbWO+TTO9
sRubDzHF0Dvi2GlXQi5+IGBu0ojzbiG8LeCQ+Zs61c6qtqBn2alzEHE8rfOY3JnQD+cyMN5x1BGn
sotfTMd9CGZpKDq5A8VDsOKz7btFzar7prXcGfF26JHcX4wc2N4Iw97kNMOH3n8shfVVDFTNuhWt
HE3h2/Rvk/RcG2hxUP7ZJ9U7J1GC32tbHLQIZhBazdgHZuRLH9LxXSZmVEQoJjK4QJA6Qfgh99uI
r0Z/BOWNHMVjf+ez20xkQKt+2JFW8hI2YJHbMT1HSmKHG+tPcdVM28pRR2oaEBDM3ug8x85aWYW9
9ZRLiPcI4qbwvUXDghK3lZEexo5jr122Fh27jIZljMshirsHhC/vKXj92kuPVUhmARwTuUCqNS7L
pKxQ8pAeneGp7qG4UHI7pNzL8rZrHIyf2G3PIWXoIikGdON1d0YNID6CovY3hldk+6RpGBE2D33W
9Bt9NG+QOqYbe6zfpgGbc+wkCQ265tzKI7KV9Cs4ZkzZkvWaqM9Fa0j0h7naCOTWGy0B01YUqXMG
H/NWjOFTplLxKZZgAXLHpQviRh+Se0S8A1Q2M6M8Hy9dI+klVM6MSB+OoCwxqiGboHsB0i2qh3bF
+h8PKWeulVNMx1F3zMeR3DDOXKW9ITGTyAej3/ejwBg05Gct1MaT0w4zRipe2ZGTHOwG05qh4mKj
ZU0K2ZyyXDMOSakXeL+2hJr1ZCT6uzKIaasFlbPBItPv+ejfFRPVU97qew+wzjp0vXHX65gOUzP1
bmQ6d2bcVDtGcj/0U/ZAPjNeDSM8g4H6mBnJdDeQJGdHzafUsbsbZiu0dRrAH6VCZipMg/ml3R5t
xJiAPfLLaMRvuPIv4czcaspInpoCpjHUEm0R6dGxHJqP0yTylcSdZnsmgbm+Z+85oSMX6tAVTSMi
NenrxY4AuASrhJth4zD8I97MyDAP3WQYR1dPtwF9xk1ALsDGdrznHBV81uTuTQVBchk3JR0Urypw
frufRW5XJzwRb5zs1kYY53hVp0NgJcWhnxcVBjES3y56BGPIvec7v139/pD+15Ou94HgpqT6/rDT
EV1FqBeGwJ9ft7AkURcifKk9lZw6mq4HKK3AhYkGWmsVBA5M2edSYzbQ9u2zolhWoZo/6OlLg29R
Z/WBIXegaQWOrqgtbz8DwEoPpAMGjQdbNMXWS9yAGCoSHUIY6VlCy01YNIuIvU492BClWMOlwDui
3OesBbnWE9uUwPHHMkWiUuZtvVZhr8mDk4zKflUZ4AmgelHlagYhtApVVcGQSvbPiRjDVWDBq8eU
cXGmT0gqiGaHAbOq/WoftVTlhdOEfBr1LQj+I62cS6nat0yPNuS9keJUfdQ74W3dBhtXNTUPfF+j
jCLfKkKAdNim8ViKe9wEs/FnpAk3QJ6G1gy9+JUG4JwJHgL9xCoHBnQ9piZjBYseXKAnuHu6nJke
CD9ISwz6SoKxe2Ra7hBcMuSchZHJNWEoXzySgBD2qxQIc7+snC8+A5rlLJFigU09X9TtLQqvi86O
6/bkaZOsna9i/wSZVdKXSrFFA4zUcMkY5sp04EhM5aPXRu02IuYaB1yyFqlhkdwJ2bn1zH2SASNq
vPwGaecNyb0tFA4u7IGU8Birw8ToZq+lsz2WpCw0oZ+ytHcekAJvaY3XC5E51h0WHkqBGaUhmbrc
GQb1Gq3SgcJ+F3o03QdUXyfU06MWmoSfhk89HwlTcrLONNo2XmV5O2bPH5XRqGPdhKckdtt91ZMp
mbQJ9nmrsjZmNr10qivOsiQ+0mes7tNEDAY5LsFlYXBx7wbDZNgEjJIwA6i0WMd8DXeEU/sFawtA
v1IXX9uEaEGF49npnBHQnm4th3hMVuhNkZHHVKie4LOZLPgeDfJWhck4rKtjZnrOQgym2BTRJiIi
D84jLhvH/GJHZGUrX96RhF1cPCasN9HsAGl9NNH9xJBipF3tkFK6bciRGLP0xXZZAiuoZ0B20B/G
9YOZBAUUMkxS/5uj8+qNFAmj6C9CIhQFvDZ0dGjnsf2CPB6bXFBk+PV72JeVVqvZsbuh6gv3nrvY
aGod+ZCARzi4hpsAQ5J1WNH8MrZHQzr30wvty1648VNO1YzFmVtOc+zsHEj6sMpAjDRzqC3nBePs
v5L/WrQQezv4orxZ57HfIkO4CpqW4VdRZxEpLuiWCQM4DPHeDu7Hoc0i08GVNRa8o+6qiCurwBPn
1DIpKm349wGRJYxRG5TK8RjIEKcTcy67hDFkk5RtgPtWC3EK3P+7JSn50NKBXyiVIwceNvS4oFPy
RtCPyHe/C4GKKSXqgUkilV9JPhLY1AOaXCYCiTqODhcckPo29LucmNBJeMdk5gfMxpKBH/aDbsWV
WegJ5F/BZHHtoxRNM7tj88LI4Qsc0PZTT6yWeB2RhTIogw2Ru6t3LF3/0LLs5qD0ULYO2NizklZ1
nLDnmon9vKRLs++X6Q4hN+N83Ybp+stMD3DMRFBZbIq/+Zi/4NRBlczgd2eu5udcBAe3mFENl3aY
WFCpUh/0xLC01xrs+ojvd2ex19upoEz3fMcX1WbGyQfBBgrwLsHiDqRoxsodM03jgmdvveIsNjEb
oJqP/2jUDbvYtuiGEFWkbU2UESGeKOehfE5THBrL8uihBWeghMOfdFG48Cy5SPw9rc3yqBoenswn
FqVT7LcHmuCld/Bs5lkCZip9mzf9uXRACY5vXXVTxS5hpAZwvLQcaEIvigivXbB0Cw5p9LPznB7Y
z52TjNFCJs8GOTu9vaRHNHUqzFd1TTqX41BgxMULaUAQc/OwsuSbyRzE8LrnepjYkCD+3A7HMJkV
BCe3+UjS8YbjP2KkDLhr0qDdy/g2a+WxNjJgF0BBodhPnF4Wp0VXXPKtFWmE2VHlzg/4q+5rVWyB
9Led5miYg+I9gZqxq4BwanBtZTGkEKvSA/tFtCEtcWmTc5O2+ZOIq0PRsvLOh+fGwZ3VtfpYjtk9
awK432TE7LKM3QAOuWGL2sN6szPH8g//wxfX7SgS4/i+4JTaz9NS75CkIuxKXn0yO3elw6ZvRnKg
a+UeTYB5KhhZ8XanNi6usU49Anu4ongFkXK4EvRVtrESCFvCRXUjayrVxNkoGlOOW9RrMaJUBBeV
toGcpG0ehgxchNc7j/97tudRHHLtv5tBdjaM4bWtkufGgISE/v6rHaHAoVcndppIkOwxQzWwn6zA
OYzSPyQj89G1k1/aQwNgaqT9FeurXaOZXsfJP5Lp+2iYcKunxfyzUBWQAtRx6LpJ5I7DqaQBCHFd
+3u34Z6YkZ3sima5irzh1hudXbqqX8vr6RodEmQNRqnKBt7QGsN7IDyohgUp2ls8CKExv6J9VhaP
Rob2G8rVhBnogMweWUjvALiJJcCOChSEafE5LASri2EEyGJlDH3zs1xXiTFWnDIx3pU+IDR7qtcj
Pqs9wioWMmu19xRrBMCN/vbHxl270AnUzWMe218FbHMgYVSEOrc/jbz7dujP2DHA3++/U5GCITC9
Y7w2YzTTtKqeinmC7cXIIH/eRGpJHX/VfrDSb/j8srQHPfDNNQ1Im0uH00ySKg1Ib+xXIc7x5Hyb
Bf/dDYjfsIenqvSWm6quj9KtTMaSxG4aPo25S1iJCsTGX8wOnW8wV0qCvaiMf5nLZjGOY7JidXZv
2QzjO0jNJxKNeV6b7rX391LD2SQoBQUoyWUgAc2HgjS8G4FHExTTlIYwVkxi0fkmLH7VnD9addYD
L0TAtD5EeJCFjaI6c3uabb0t3IWZvgs6oHHMmfBDoKmh5Jp8RWGdCMXWgzCKlOSd3obzyi4SvU4P
e8xijyIQ/G+WcHVE7x25qjMjb1z9aBg6AC0BnHJxdjRqjLRBrWXS3carDQJjSMLUMU3wqpgj09SO
JDPcpiZXMdOavVStr4yY+XESnKYRzacJczsk0RXaXa3YRJMC7OLc4ncDKETtZu9rKGy9GmCncG3e
Qa8/r6NrROkgjVD5uUO4xOADm3uutBncL55751jOwPJ91mFjUeYFORvwlmisA+MOiN1O/W6QxY4j
ix+LQYngoLrNK3jkdYZVt8n7Z4jpn2zGOSBl82PDz+gRwu+ciYkb0jQWt1zFiuRaoC4a56t3TI3U
vos791qtszyuHmPYDNH+vsrLl8rMZDQ1xqUoKnJu1E1buCTXF38odBABZf2DRf7YTbx6b2mWEttb
komRKtA2GGdJxxnkZ0UjeL/NnoQ5Hgzmrgv7mLAqTIshtTUe2qL66xDN6WpqwqKyAAsF6l/bMqQc
+u7oeubffG2vlXL3rpWOJ/yA2yqPeqeeTykRnPhz9GnEaA9ppSEJ3YdbTmDYCZ4ScUw1pcva2FHb
/emzIBqwjRyCmKy+hdbxuSelsesmF0xTXz1XHgmr278x5HWfkDFFpSM++mBY78mlww4wGe4F3MdJ
46nf5cXgHzTp5G6BNYo0FC5ji8GwV0PWLEamoplVMKvC9G3Z1X0imaaPyKMPAaiAQsn5HKxRMAN9
IqdvQwqSEWebrM1YpNaRtHMSemZ1ruf8V5irf6NB2Ew4N0EQEb7UqDnq51gcxjp7X8oZp3UdM8xa
NgM5xHksf6TkUMaSrQbokwFTTVsPGiRjR5zbugrZxeKm4SRxUUWA94BZ5ZHTQWYdsW8w1xvmPIaC
6Nl4kKIgnDpjtg1TX9IueJ2XgOlEU4bjOCDc2XicHYlxsaCLzKSkwK6STU+NOc0waDm20NEAnM5+
JQ5t383xU6xz+Crc/JDKGRA2OdP6wjzxBYEAKhkfBe41S0yicAlX5DTkjICZ6naYM8jbRgohGlIM
sL15hf+++Dh+JKCRqZuemcEHoU71ixUjZZWde+MAHMD2eGEyxuXav9gF1STG/fSwdN13K+0r2xss
6r1wQrK8IqdoBdahkeFsUR3sgt1Pk1m8t417JGLzKDlYBNi/0K816LkMuIsmHwwFUDWfYFTUC8KH
sYiQ42DsTNGYz84GvicA2XT7tzaPa3zX9V3rFOVxpY0DqA20wx6JeBr/L3f0rZMeasvUIWEo6cHK
r6UgsxTpNNOEjBKo6Oj7Zt5s+uUQj2u0VISoAG/gqEiosKYvoWF5NB18BhImHjFKYVT3NdmAmXkZ
oCtWuW2xPWyvlhphpTo7aH7eLu/sMz8xKSZYVeDrJVy9uKTi2HqKO5BR3swNWSqj2dspvrgEj6RA
hmMLb4lyH3pRxxxbax1V4+PstxU1j30nkvJRtDnB9f51ZLVzBN2cYasvm+d1jD90UE+3sslOsl3k
QeYBeXbKYx9jKfKzs6llPMnITM1WsO/K/psBYnbTePqvLGhzOhb8R+nJV7z18uRM1rcku4v+ffEa
77wkIDOGPIPnSFl/qLlTRIAsQFeOBiT6kbBuRvsizp6C5DuP7JNmn6Gzg26FEDPAnoE45WlAiTvo
cp9UHRoxZm+Vpr/iC2mLd0Ji3gcLx3FMghclpnlwZvlVpiv6BKel0FHdU9qj+4/LvasFcvYZdczY
sviFwKhgLdGHysFiJD1o8GrE9e7Nmlq6jPkWV6AC9fLJ0htuLCVmSDDOvmWkxQCF4BrkNqgrvOFk
Iu9pzfpSlcGf0SKgWtkjf0Kne6DO5A+b9T2RPlSq3nVEirdjWc6XnDqP/H0/SzfVEZXgdwBHPJ56
ZMNAiw3d2GFv6C92x1Hephee9DvshyXvXFfttL2Fs2bp3sfkiKP38b2Z2r9YQiNU9zwSdfVZjQsp
Hz2Rllv5uUtZUrpZcOG6M5iRktud9uQTGqRnQR9FaSBoMpcFxybMFPKzgEPvSer+mXNDHfqmt6LK
PnRT4YV2SuzMzGNEiDNNcICsL/SgWxQNS3nP9pa9hnM6FsFb3PgP+SicM2QzPhjv06c1dPrt2k/y
Z20tTMkZ4McV7cHUv42ZuADDQR6XrvAYn2O/ZZM7eARoUzr0VsWR5/BoluuJmpmpDCsFTOAPyu9I
vROQV8ws4DUPrE+zeysXLmuVG0RPDJSt5Jwz9oR6irCaDaKd3FpDfqOntj66c3rXrbAoDV2pvfs5
xax/tPWWqQUThT9z+8Yu8//GjyMerS1GnKSk1AqOElYMCCihGTXQFQrJ+9LFZMS4jvHeSe/Gy7OW
idC2FFkJGdyi5mkcUVy+53NH721qYFO8j01R+tQIuOzymEQ9S5buMdkanCQIbhrK9pIkKHNtTnXg
0eyP5MiVdXq0a3yrKS91jDgHDdO00VlQ5SAQPCD3rAgftCORFo+xJjmyCH77FqdxTupxSH10gBtz
O3Yj2ZEwZ329fHUoQ/aMJWDktOxMJmuLFPTKCBQIcCwPCOVm5TZDJykxBOdWQWmBQlAnrFYJHClj
1iSekqHazL5L3QHJv+fXgQ/FmkBTVFVEEIVOQ/nf23d2Agko87hWGaAddLzE+0ZwwKqspsEfWNhm
gsnTWExMPGDKSm4qTqf5BgW6dVhMj0KqjU9ODfTOKUgvKAtirM356m/7/H4AH+INzTVth72su3fm
foCH+BSidTCPbCb/DowCjqZfQa20h0h67LL7qe5AvzLl3KJNee8kLu6zqezPrmViomfmgoPU7z6x
6mFRBnrHn7+SS3ZfLlXDG04DknrprnGgxjVu+7MirKZf9fE0gKsCpOLgsrkhXo24x82o6ov+NsMF
DpffAy0b/Ei6w9ST3THBIrpxlV5qxUYfgYmNEG3dQtGASi2IntwsvXDsVWw8N0l5NV3/HyOs+KFx
l3HgtV4XrfV1MD+8EVw1SsKjqUpg6aZNaqoN4cqW4ujLibI097/nuN/8C5Lngg6cVSqehTG+GqxT
14yvym3pLeEg34h+vFm7kXefpNaQmMLnznT5cg1a+XkybpRhocgpvGdDcl5gbbuXlXcuMmo2Rout
ublVs3g/lQQy9Qsk9bJf9i6f/rgyLIHp1NIbsb/VgAxT9AnI1L+5Q7/tuQeNqh7E6CScsdy+Eh6U
tDRTLsr6wRloYB2E/vOwRhXibSIZgjVcUIcxeAYKaHr1ve/PaBAaamkYuRUjKxRsYpKIpLDc+FSu
J5bFOdzD0FyLdF/T1VnGbLM2K6kBqNCbP3hf83AwhR/52bFs/ZgXuftbj90pwbS3S1CZhZK8Pv7m
D/TGoBpX3sfR6ulr7GLP6npPECw0Giejz9bJs9flJ1/ar+mI1an5E1v8nrmbHU2mkrdRCTxqn872
jwmsAlKxYHBUrGdEmfmBETc8gu4k8/Ui2bciXEW4F/Pk1ANdXwabJyyo3TEOQ7Q2CO4Er9+eyG9W
OzTd6gET1hZQl+0JCcT1Vd31hBzuDBMhM3zUGaY+V0JP17tZXHZVi5RJ+t1RzUV6xHSGbiTtPLYs
JFNualTHhI5ELuoSEh92XrzptdlCGDNpgnDqObRBY8DsQEpLNGHYun5EReYd6ly8t15eQk6zaVyn
s14x1waGs3fFLBBkFS8OHEiGeq4TMrK7to6E8YCSkNTEkGQ+scc89WpP6jdQDG0aa71kazER2sXd
ltnB57xScRnMtwt7+fVHkrwBru6h1X2uYjqgOQh2zjCL0Oo1/q/uXtLiOLXm25rrjJyN7m4OnHof
tMMrmLGfJSOYFLc4E0J8LTMF8MGTAfsqccf9GKDM6b+Hpn2V+SZQ45UeKp+hEpmD/A0luABI+pgz
mMc0A0/aOGyrBnDRcxD8oc02dk5NE9uhwzBw2xzKxFa7ScgHV+NIKC2SH0fZXbqUad8ymiyf+ioy
eSiWBIIVgv0LEqlne/yQPeezl3Ttvnds+v2Oy5etJFHuSFTwRvzVRdtGndVtjvP6U61EicT9eteQ
kHgksrHYZ7pEG+6F/WL9mZyJMRg/vrGZyWsXEgN79RhNzdmZnafWBwTomlDy8oUkcfHZzsGnQ7oJ
74dc4PeZJ+U4Gav3NIFzAmAFGByMIjKaZYX9fUGKPq5HikoE0umkb9YNk1X76m0W5XDJIHGCOmw4
InR2JnMmJ0HU+MnxE0X45PvQGjVwVqZHXgoMq6meEkJnTl6DA0niBeHzaY9j7O/7aaIrc8rvbiVK
UYBoiAiuDIUyUbgUtGTd6hNKlMurs9JQOi1CssY1Hj35w2b1SxAzexpz1kkBI1QK7isJev4+Tql0
jTkA0C5IscSt8WYWEOxXrBiRLMtTqeUYLZPkzIBCLtOi5spnbuYxhkWFlkDOOiBAqxcmHpA3KJZp
JtvJ4aIJ3qvEY7JaJOtGQHR39j81oEqZJxmu8fo9JKQEL4zVegnj2Ew8eP9jeWwYhe7cBJilU3+o
bcBtoW5bvAEQozMfszj+58aSEiL3vhKwoWVan80AUujI2uYgmX55bfu6AvkmSqozTkt8n+mORi3r
aAOJ79telx0ItSnsOW0nG6WF7+dsZVYTuwMoaIaWxGbFyyesAn7qi0fPwUHywqPFka8qWNqUCivR
IjuJ4EGVAGUNeWWCeSsp9cX6Zlj5vZME97Nywnq2apA/oGynYcwZ2Gr6ZNR6c9TVAQtnGymK2vtb
E+5a0AmDwjuSFcp2biqvw2D/8SCunl1zOi6ohM4zCjO5jP2ZMIc/5EiUW2DWDauLn2LGX1Mk3kdH
tJCtAjTA+nUy7NvElp+Gt7DqJuPHx8OGwuvdXNqbQsdESUKYjQVTUJYu36Yw7rTU1F5Zz/C8eXVx
qRATnYZNSb8zrcWLPppQdIjDyk3ub5ci3Psp0NnyHv34CeDr1Jy2Tp0JcTO4BFp7r6rBFc5+lkXj
6IE2EdyT/GDPhUPzyqlDEnM73/e+8HZOOxaHJIGozupuS+tzreCDVcSLsWSv3jtHNQI21BJRo9OP
lXEUtSPdCkmORGC07RndhM8DCAQ1AtvDpJ4ZRjAQ+aIEDkuiGVdnC9LK8U0wVaPZMEe2YxxHUVp+
Ar7owZ4unwUZPNiLb3U1ftKCQU+oDo3TPTLFArIw8WPB2fwd+PKHmD0Sog2DFRk0HpZvKwmFRJd8
lU325bLkDpb4xsz8lyHf+KssOEM///E8gpAsBy4yAKqbIRV0pNuMSnxZFUoyj4B36EaudfGaxidG
9yxjfqO2qtFSGfx/0ND865f7+WHkNu6L5qoI/8tNFqdpoD/yJP9TcGiOsalCYSIQC5oJ11bz3HRg
BXO9l0DyCD0IAShFJpI1hgmMqASf9Ug664ConjE5hrLJ5BRpqtc2BslsV8veFN59KZvnSTwy5RU7
rUDgFvWj6cMStdGRl+OvudIblWCYdoCWkPy08+OQ8xh57V3Qca6wT0LfPr+gPiNE1cy/Ba3Nbnn1
Riffo2/hSWSL6k4EBwm3ZezUIpbwOOYZlWbVVsPn4BX9dp/D1Co7LHiF7N5oopEHmhKEcYfmiwFf
1Ayk+RFKhN9u34yyee1bx96JETsuwJ7rxlJOV0miXT2StEw8EX78L8odFXZmKUKioUqbDjMdoTpL
BWTPgqi8TT1EOxJiSLYWO5kq1A13a0/Oelue0Rt4t///oyBKE9ziAiTPYCHpWvwVSv4DS+uGWMoG
HNrcpqZ/wM3+WQcTINiVk6+1expfrEDc36ioB/8xM9XfQPj9uVvpYDrugENMYBwklXk3zSZVG9ul
Zsq50gXn7nguJ79H+RNkiAPb+7wDW6zQyJxLPzh2S13dYHAto2BN/wSrse6J9/seHvNM3RB3hHoV
MWSN6hEKVRxOvfAPnLBFVKcoB9h1nXOzc+7XTLyaZGBhaNyWS99NUP6YMcI1t+mui2o2lRNDixL3
Reys33EVf8MJvQZqAq1IhAAfoDqQn8Q2Z7pkUJ6YnCcN+oPm7f9/sydwg8twO4nlY/HVqcxJ2kwJ
JUH0558dWIOUkq+g7B82u/7J6uejNicSKqy7ZtNMNOvA/M8rb/ptlwvbheq8aj/69oNw6vmoBs4m
MNnKc2YWNcEJQRxg6arJzqyEAaHOEH/X1LnMpOZMluaCYx935m3ZjnVUv6MA6wMtrsitp5RefC+a
hXPLdJGzgNT2u/nNnauHavA+PB8bF7PQHdE6LYjf/qEvSobZdbnt0NUh9eJ+LyeSD4r0EjPsQQPi
/TiZVSN/R8PRiPgKkItvQFO1ade/MWrOvyzJnkh6ZjT+WmaSLDJD9CxE4hdWOsNOuMG3gW3RvfOQ
FdFSzEzGVhTbFcOqHazsfVzy96cpARdsAZii6PnJSZB7yzqmdKw2SinWsIHCkM2bETX96oeJwXKI
gimsOBb6xnf345B8+IJjailIjCLJi74uCc3cQIQQJObBm/Vd2jFolX5SHnznDngTIw+VLhHpIvsF
ShdaLXuO1urLa2RLcWYcKMX/dgpXcMYwk+ACHPVqBVtJf4oih+U1nmxGYIDXXxL0RdHsdPau+0Oc
Nn4pEm9JQ3bC0i4PjlbdLkbgQShSQqRFTXRTxX0+O+t5EGg6o6K2NYLnYT1KKKgxGraT5+o3oayY
00Xu51woqj7wTgZMPqKuiACpFC6kaSy8iMts57cocRWAqdxob5c2WM94bQa2vGZ6TL2f1ci80BKM
YpCv8JnxmDHWPoEUJjq7dOGr8jRw660H0yGPEkJ5ucmI7YCPXdr/Sj/77I1o41ixqYhVaI/yd2QK
A4xt/Js6DIhkyiy4RR4cDNW/zFz/qJZhX/AMXBXFckWEyJy2r53aolc1IQHOTUzbEarFQTxcw9wG
S0YH82g0YmP+rs81mV6K2tZouUJEh8Y4dW59t2NfYXa/aXVniuVr7TndViv/JA5Dh7NVRB4dvlzq
iLLld0batzOmPzi8/jDY4cdpSZTe6jKL4dOcDvfG9JMt3Svh5hleE8KJTcAuYkvjAi94FpZPleEH
JEa3QeSgUrabilKhEgRQeEg3zXqhkU/4Vj6S7cw38cjweHJOp7wkBTHgRol7S67lrZitN6/iqBqn
iTbTfoWENjD5Xva9YP412ejmpxkhpNZfnUSB4mtjAa9YiAjtUhGlzxLTI8DD4UGPBRG0SflUl4VP
tNyCypv+sRyB0epqekft/xkk8x+ElzY7HNawdPmLTO+XYbkGokXVnj0zGXmxRsa/XVnwis5wiccz
5LdtcOa/xzzjYcpCO/KkdTDM73isEa653DVpusJHJsRtzQ2IOj0xHEWPLXchOPWcl6+LMIZ9LzeR
jqyBUW/ynRm7O1Lmr2BgJGCUHpc99/yCPyr0TO+vkZXHyu/YOgauZCjXvqzEVCS+8buYI2KihjvX
mVFzlvHwRixAlAzWk7s6FgocREvKeBl8ou3o2FNiDqafJUjJo9os8kXMb7BMX4awj7zY7HKBt/GM
8FyI1nwGhagUzSU5tnnoIGLYNfD1WaLWTs2C1vmrWnCNvg2gqnafW6966vlREbYAjfnWqbhd1/rX
npNHPFMw6kwqd3O6bWbjbvDAtgfIUY2YWQbdBegj2MWq+2zt9bpq86mS0G4ZbO0WxKe7AT3G3rMR
mdrg2s+mjyYzFTRzWqjvpXybSKJgr4qiC9zLgBJzt04xlgNdnsyCRk0QrLGg4uhdK97sPXqbf372
S3U/Na8oGBzieMzfCsM9KN0x7HrzVxMnuwNNgIfLG44DmDCEftTArukxHDJXFCfpi9/FFO7ms282
BwlsbmeaJsp9RiBrbJ/Sob6MozrO0ns0x+Z3DB5l5SNy/qt9/Zv1wzVAJ4UMukBGPTyXgPHKltjr
Gm9lnY5oDdhl605f2I0hWKwneUD2+uHeuC6aKURkh6JonrAfnqR4STDaR4PNhN9REjQTjhKnVTux
EFddGvZn4A8fWptqbwkSqFHcRHZqcYxPU8Ra7TPBRhYNSypOHkuSJmj+St//cq1siKzex/6slh9T
TSfLUuwwO87OhWvNWX5gQJB4V3So6nEXo/8hwmS4aMrOcGJKpdV37A6/GJcd3lkCKJHJ/FDxzTtK
v7gp/xk0yZSgSeQ5rN9LtOUcpES9rQjLegmnG/+2EYG35f3MiB619bW1UH6i4X4clsG81qt7XUxu
jOEX3kAeSguOBcY6wMqIR/mkIRtyMEz6mDsIAydC6oKFbJOuTgEYFeXV5cQi9aVrj5YGruWSAcFa
KY00ON09g09Crx0kDiBIXkp2Ol3ygH/0plsCc++Du9s7y3qTBcYpsegC4HghTuYkiRPWyvb6yTWO
f3AQ/3wTfXTjqRsgE/fxwNOVsu+v/Za8i3R48sHHhizvrZkRm7Iz4tvwRrKHJAyURpy5TmrtS7v6
GWP94bKPKdqsO1oZd1BmMQPp2fiF84HRFDITfpDaZvGzcpn6Phq5fA0OuYl3v06p7xgyGu7YhL2j
kIhAam2d4bN1/HGX69eG7N8Tk2Z1bJmSs15smGSQmxB1K3u5lilvhmJiPwG88qzgRfw6MyHrHria
UNTtb+t6j/ECYLZjqxcmvQsHWKNSYgwGL53wqy5ZsEmw9hF18iSDBANYERnKLZACxQ+E+bCAJIU4
FTDVGYOREGOt77nB3bAm+m/Xe3/gnJSRTVm2Z8uxZ+r7z1gYPFTKI0Yww1gUj9WpXdl+5DBIy4QE
BMdIqsjuB4ShyN/6hfutw67RoIvBlDGTLJHMx5hjBaVMfZETkPN25Z5kVI1zcvlbyuHDddTn2Ljt
DsDCH+zJNF2O8qKBdKFdUw63TQ1MtE249Ns33xrdHfEp8YK/bBog0gTJB0Lh995FVpW5I4ZqbvKV
6SojTs+LakwnMHM3Lwmk/aD8zJzypa96Eequ49utWVZWdU5U4ni0pPvYQgSqze5fjVhOZGRkMm2g
GN7jZu9D9q9HSIy0h0qwNwFBwSDwpwwQHMiUbYtST4lCbucQpI4UyzwoYxI3ftbufWqA0IdSRgM2
3a2TeTJT32QeYlwEiIEoZzFYm+a+awpcTvq3ZKHEJouIhEDEJ0mA8i5WRDgoaEX0gMkjCY3E+tVo
FrxCvbWMgXArcEYxnad3UgyzclJHyZ6D95GxVk/ejSW+JC3UuTUYHoeueWQbSfqD4PxtvQcWKF88
48TDiKfZdD9wND0kfnlWA9ppv/+Wm04QT6dgmZK/refcYC1mrOKX+UK08EmzIJo4XrcqhGjO3RDM
5JCaaKuWvENPSIPMpI3PcRjvi6zkvpXJ7VB2H3wMDFuW9avKDGJ7DBb8JlXj1LBslJNID8llXp0n
sfpHNaFBWIMZA2KFD9P1XlSDFNM1EJL026KrbiQkepGc9OBNjJ28J/YPcajl+hdq5bP2u78mTxDe
oebqJjkfpyLqmxODHT3fJ6wynk6z309tTFVavJcbZTcW/hdLrk/p9i9O3160Gx+g+pNVMlsH5U1v
8Lku/RQ/1AvbQCdlymRx1OFaYvPcXzqOuEEhnhSZWnkw28ipBhTlAzp9NlCIAUpqu4UxUFaUT0LN
HbtOrvW6aeYo3VZwU3w/E64JTIdrMq9e7cy9Ji0C7uW1cK3iXCVs5+EZnT3hkC+sArQUQz/vTCvt
j2PpHE3+fqACi8l8vHhq0zk4wYy9DiClb6qDNIa/vLPZwZUoj2xwVWhoWbOJnglRIwbjZFRIUXIr
vu3gfxKEHlzKOPmL7J2OLuCxmIdlPgSLvoOAqrCgAOjo5ooKykPrnBrTnfYMABD0fn5bH2BUgNVw
gvlWDiTpQqHBEsr0ChSLad8WzmU7Cw5MD2xjOSXauZU1sRgr4eKphdkPhWsk3eElN/HrLLbf36Yp
6wMEX0WvRqx/K8bPIHnLEKsYstWnxXkca+dSxXkEIpa+pUd32RXyOOoATanXPQjfzu+x2SemJc66
zG9HGwZkJgjoGdnmMzmEvlU0brKP+/Y9BxRLDsmN01t/YB+Iy0BMzbFfigvbV/tsFD66KGJE1ESg
L0AFY99aHMIe3iQmfU5wmBjoZIt/sJS4QnVZEJGzPWgUIkNMMBdaF/reNJ+jtrAR6UAK2k2VtA8U
WhHOsfR+lNckd6x9YVO8ru24RNopcl6Tjkx5F3NXapDHbjDm1MF07Ge/Oo2b6K18t01m2ZWP2olK
FwNtVLeFPisDlKXmy09pfRmGeSPjrt8Jz+2hMJCYLnHZnEdjYDHnjxeoPdYph34Y2gb+abg7/yr9
5hojendicQfRP7pe9Wj7TXFBkwTsbbRg9Nhh06vzoDUFUoMNdaggPGdII9kPFsy1WLNeatwcceET
tOi0+0F6ztWubURi3nj1Ap0xfxtJfNfwoJJZYitVIMC0qX+LPFb7xEDaotKVfHMTewe2GRups/3j
k6py0EAsl1yaXF/rw6S0dVpUehmcObm8DZk7XxbFNiJrSbBz6oUIz2DYD0Z9Nzc2Wt42u4DbDI52
w1HdNRNExia/iXs85fkcwAVTFuERAHysnuZJDjHRitOThOKN9rV8sgs8PYsdo6aupk8y5fUBuhAi
jazh4/PGU2Z57cXp35clfaoQZePkKUBwPzDeJR6qSZ/7tj2JbnoMZlLAZeY2d9PqE9OY5Eyl5uIq
QMwNE/ahLEHXDaW9ZYVmxsceL3toeSOP5Nr/xNksT0ZTYExECQCHRtZMdexQ9qBv1sL8ZgSZ3MdG
ck/X6mA1Sq7GGMQnM3j3M4fGs+KSzmjQ8S/JUy2VHSKn+HQMqTh7Xj0+hwPj9t/Jd/AeOeNy1H4M
FJzBTZ5al7hmfYjm2qjmwzjj9GGBjPFpWdOzQyqPhdLnBibyHhtrQGxbfbPmEJOmGIWq0kuO4o0X
t20SA181AZRsaeXEETV3781YiIsNbAoVRJaehCl/bQSr2IPi+NJClnLHW4Ug8TW4d+nQWRThEZj5
FFPNC6dZHUnDr/a2N1WR0KQB1vViHTPZPk9W5p7R2P7H1HlsZ4tkWfSJWAsXmOnnvbydsCT9EhB4
EwTw9L3JHnQPqiqrMrNS+gxx49xz9kF2sHpag91kyXC/5oJTvmZ/tCKAI4+ht0+tmBtrjkbjdGh5
rV/Z26FtkCzj+Ci1bR3jzP+YFOyv0cDpBcoipw+xwitSsf7u9d1QgOCDXn034IPALwSYJc+T5CKI
3G2YQk32SKhrNV6M2ClOPc2Ex4Rh+2TJZBMZ0XMKQ+hNZ/XGzhs2HFDlfU8DSRHFE6MkezQZ35WM
Mhmfy3sicUc/AM7nkJah4mfe8zc00OEYe1uHSKXLFZ7GynobxTR0GibiapcEr5zkxAUgt89GsetU
67FiT76F47Id1QIbCkYCtv/JOhgnTJ3T8Mli+pIF6TcX4Q/aAN5T7zmoOJ4Dp172DKQEFjlCJu1b
NdTcOJix2fAjepTpUxmQ/IvYJ27Z4Ix8DEhLzC9DW/RPWIheVFoRccHU3HoJVrG2XJM++zVbWmJc
5nX0G2YkYAW45zSlynp+1SwBIdjjeI31cIBs9MKW7r4rmkceDH/dREaenPcGQmCD2ZbofJuRre64
raLVYPlQ0XvSjl91Y941gmK3LvcX5ONWlvEdNdQP3Ir/LBcBohlVsk1y/Uw4jtB5FzuE6IINP9be
ZW/O6iWmqELbarVLZU9uaM6sQzfcmTxSwbh2l+KxJam0MlWSYcLhopIU9bz14vo15s61ssWUrsuS
ymTWAndeSnciftr8NHNLKE26ASR1lVPO9V044LANK7qTZdmdmwaTAQ2B+A/rD9zZWCQa/ejnixyR
dI+jZfX49vgKaBpCDN99a9T43JvcnZyEZ1JZU57TDwF52Jmwq8BFu8Td3ax6SYqL0SaHvJVXPii7
EjC+ZV5mnFlUB9/TP0J/WHkBu37ImvCMnWaPq+cAkp3PFe4fw8p31Vti24iWJqNv+6bMZttVJnyz
egmimC9BRDykatVvOHA+92P60rOQhNpEPVAd2JT5TMW96sJ/TUJwhwjpdflXTO/0hnTmL1aK9Qgq
nvUjbLJxoDErADBjeeETKiK6bP8oNItCKOEYBdJDUQYfBVcFNo7xG1L6vOmrqdsmc4JIpImcUrG5
pqgABdHwXujcoA0ZY+Hadpmg8F3wrpsXiDbMpVZ+ddkqOcFnN1Q04BHQHHWC7Y5Oorzb5lm2w7ZM
KhhSDRmuGDKYf14MrQkYewLtCzlHScAddnCNXczCUQCEQcaKkjC4hANJ7VUZNcc05s8poX6T2j5q
hU1ooNCho9IptOlINaOU5R1JPWvoaR8wIcZ6Sb1bFtWeZSDXstTlgwswghRJU3KIGFw8wuZg/Ouh
pK49hzENz6Kz0swPVV98oW6veQGBxNVVSOsjWqBIkPvj/A2Gk49lEXaG65sP4G5f51qIrRfOX5n9
AFpt4kHH+MeOS/ojvNR26w9c0fzwvpLph5/lH4rLL3bfjI4N9Yej9WiO2SM0u69+HDjrVPqh8um7
TEqxHorw0dZ8RbNgQykERqKSZjzOoHtMKv9MOX60k3qYNW6vzHjKC/iH8SR/JpNrsTDLfZ1mB7bQ
E/iKxZBtHsOx5lUzXX58dM82jppNP6ynsHqz+wgelUZqjYkl0HrobGGY2yu2WYmPlZA0FFWp+OvX
Y1L+y0gLWukPVsCTMTqfTWZc5jS6TRV8AJecgWeH+8plHSEznqEqCdjl+t8VFWie6j/IsvMeOWwl
gi4smITSN0R4ezR+B9oICBtk2JweeRPxqErQoAIjnufxMJB0bi7urIaFf7sVsaI53nb/8vZBx4LK
LvDazUsXNE8jH1X2CsH7jvK0NTe2Au5SaJAayn5EH97HJesRwESmZBjLf6OFCJklCLFuxNbX1et0
4sgx3XIj+oIus4brOwCFzsm/TFYKOInz7Zyyg2xl+TNWNq4Nm84z2Tt3lTkADmidVVQjBs0af8MI
IrFzqLIFqFjX9zUsGiqLndB+AutGPB+4SZA82WZwC6EyVjYEgdC9FlZz0hmHhKf+qASZV+AFwaq6
+juZebwubvkCiXdIGW8VcQhqP39EzFmNh/rFmiO5klxVbC9/lJ7+6SrkjJov/taglpKQwd6gqXWt
4456c9eyyaVm2yD+s6f6ZerDpVvoN6sj+nPC6NHz70166aQo7kOHlE7QRl+xWbFZXshAfDbb7i+d
ms9Qse4MO/yhRJkrvk29FDcdG/+iWqEGRduYEkfy9f2rCp7AB+KjsTVe2Mnjq+rIDc6A5FTV6Kzu
GrSovbYD4t+Jae8ri2GYwAfiHOuEY0eyGs3IGi4JWE+vvAE3u5Nx9af9RQBOCb8Ir8dM2X9S70xf
sctuxsyfssR9M6Oba3NXL6W7RF39o+UScR2yUeO4LP5q8z2I2vJgzJ691S5PVmLD9BKDCjAIW+Dr
eWJRF696fwYLI86Z5cldM0+U4mGOb2fnM4eZc6zoXuc5lZ6m0H+dKcojm4IGCi/9lGlXEKQlqFS7
4S5vHA+2CSLT7OPIlON2chJ3Nw91e5CufYi8cpO3FmVJkaDKni04YjZak8/DzgFnvAkHPKnQC9aG
ZC0smMRZfHNkzBwXlBr5K3K7JOGNHgxpKnfEqdVatQ5OJ7avqyis3yB3oVOtpTC+Esf+NBXoM82E
xQ6K/H1LJwdB4J7SCWOjzH7JjWi9C3PmG8laekxnsTG0JN+yFE5VA5gnx+ZufTE8PzpohZGnoxvZ
8cPXorHJP5rh80R3+m4xIW0EAR4vd/etV6VbMQP+UBG3mTpmkmwMFMCO9yUp2AuNpNscWhuRKFfU
iOOqy/x2Vcx8SFPJZ7mfjCeL50mZls9UrZhwX5mtnZCQQj1dCHZ6hFCGdcE+FIdl/RdVrdwYY/0P
5X+Pkahi5YEli+ZeD60mxHzQyPrRmHhUB7VPrj22P7LE/uqLZlXb6buRX4leoLME4jkzkPJtamIs
fCYlYTDkBtgQkXeIWcPv8tzT+yHQPxR4j7uYhnOetUW7nZr6Obc9oB8szJKIevuy8nHSFgQvi5b1
P+7bNbCNfYCxn+03GdUEe0LvA7UoWucH5yy7sYojO8LdkzTUDneJ8UxCg3epbkEvV8G51wKEtwE+
hUAI+d583Po6OoiRVzZWKfBDmrWHmiMddu67PXM1L6bKAKWQLvsJRvbSSLAZUoONmw1WBa2DXEyr
Zg8W7reN3JfYchHMuUE4PEQIJe/IGpFbwWGbiZETEK/I2vFdPIiQIjfsTjmexunZduq9Hpxkg83/
r0qChxpQ+KpBSNxWrXhs4MdTQ2rczW158ubBOabCv2dh8SW0eMpa3k8QVw4D4X6oRHSLivpGpqLZ
ILfMlXIP0HrVHmgt1iRfpdckgaIqq1jw6BaXPNc/4inpg/SSlt6WtPB7Dgb7TkVtxj1vRg4Rvsva
1P6dFzpBGnO1d13tb4K/QAfBKbG7P1sn2d7pk6eWzJgZtvZOWMihWUeCqfBS6HbxHioV32K826th
OPkJ6fcu8t0tCvxrgJjCzJyyEqm++8j8ULG7T6oOMd04zG78IRUKzOwfwixTT11Sn1UADsUa7Ztn
G5/WFObYyAJjw+Njy3iYHCzffW4K852xEH22Tx547V6CmahdQKxpG/bvpCz4+gwuRXSN/Em6Xt7R
jHOallgxEsbVUjbXEH7NNDJe6P8CKB9GL2lq4x+fMgzIbnydF1ebleagl5wn00eb8wner7ovO4MC
xQKfISGf3008na4bPEGrR0n1ppEJeDULSn/o8+EbMrN1Hxy2ME0OWKnq7I6IplqlhfqKkEHQjblC
IAef/xv65oBFzmBJ/jm0lZVMphcOK6z4AgYVhQj9XqPBklFveFgYCQYFmeFXGhX2FYRF+tTmve8E
v1xqj2XrRf9cOd5PnXrG6Se5LVnD3sZBu28X6+SSkfRHupNdZ7i2tu/e9fWHbPJTuWyGJ9oaeDeV
uYR47iq320jfaG6M9Qibcn5WyQMap3th6jpYwnsjIuoxWYd4gJMRt9QoXmKHMJTRHo3mYfBb2ktz
HLUFK7pN2HYlZwDCWZlE+0zyPhdiuEpWjeiO3NAREdrMJc6blXwrZ9hjU+89YD4CCGo1hDsABGmn
DrYLvjGcrW9iEBQgLY5VuDPp2ohAYJLvUmymNvFI8WY40wGMJMFND3c4SD8qyY9jo3hidEVxiHtM
bwBboPX3+XvHrapn9UZ0qGiQhVkGgd9YLVQrEUTmPRlmdjGZS0uoe7ATrgzD0P0yJuOGNMtjU6Lf
Ow1yXWcoEJkZDWiGtG9F4k/7GcIUmWxAnV0ZPxLOyhUxoQhF2VomOnLeX5OJsJgQTdixxag3TY2n
S9nShViUkj2u5lvXdi924NzTc4FDkywk0mq4anh2APbCoz8tqsOMJWTE9AjLlF8iFk99SNdYVXMu
hl04rWd70/UkOEXsd+Bf3nplPwSt8ToGar7UE/AacnNUWsgDNZZiF8zdfZZlgF9bPiRYHlnUZHTV
1kRIijTdBXZ80kaVsBe7A8OhTyIAPmFTMBgMEbd4vzxZXlRcHCcybgVxwUGOO1CpYqdd5xtj6q5y
uS7jU/HXbZvTTkI19pkMAtPYXKUGeN7sy6LpajsMUKawcL36NrzBvnDvUpx6u4jlduiL21zhJwq8
5NAp+S8l67POe2/aNS1oPCto+i12pCcoMFypalZeIFBgHLBCYGS6Dr7CsJxyn/fKF1ORj8Crfi6d
bO823S2xXgf2m7DGqZC/sdrl2+E4d4xxJ2e5mRg8CrsYd0LRticAA28p4j3CohFscgMEg55gP4cK
C28YrcOQL2Bs8UZ5OKEQi/oNlZ48cyrKe2BpDrh1rm44MoJYHAMUHa+DHEZPTDC0qOo/vH0kMGvv
6s2GPNoDXJHQnHl8gixcuCkmVpKqqB6KCv1Zu83O5DPIVDDg/OnzZxUlal/535Jqk02Sueu0N2vW
lmzb4iZoMRUPrEsANnMAoNyn5maY1WMDWYr6I85mt1A7GYYvs0aqZHgAPxjkD5bTUH5KxlDQh0AL
XrUdIufshx4YSYZldjC4CVwYHfg8FcqcrYjXmdp/qkT5MFvWuM0rb+Buv9dhZp1xy2QXhqV4U7KH
xvbifvsQDNcGUV6Qq8R/nTF977vzmLaHiKLwdS6r5xyn1dqqxWYOumynTAYPz+4uIViP50kfGULZ
0iMs1Wq+VwO9ajN59Dq7U+1EGj0ht6UnLEI2ypkxsNm3MPaiSsp2UGj7ZNhxsK3gbDm8FyvHmpy7
YCZBMDBUkPnD7OGeyBi9DEBUUfhrkk2KG4jUJz34Lx6uGEy0y7TR5LfW6p8mwzpNvdsBKYygvaUk
zQJyjnVhp1cKNPNB8Q0D2kV9TbGls+4b1hQ3dF/YpGByjLR4L9E0sBf43rox+UbHsriQnPkN+iXN
GfdvZi0eXYldiFvtLxEBCabP9TfUCmh6HBiRpo1TZ/TuuOrsSOwNIIHyw0yx3s63zZ8Us4LfeMbJ
J0oe5jwluXwR4eLqY7dIeTDLCC5x14nt7D4jr4c7aOTxwBVaMBrwPDeuRWO8Tg3VjgAVs+NoYKPo
IYK3+PczQaqwj18S7ZmbmX2wXZtf/BeshpbzNQpya2Wd7Ihi3YGGeNTRZUj7eGdpgATwsy6hmZ2M
hFxOkpr+c2x23jLSV3tpwWzoROwdothdVizyjmg62PjUB4MknKvO7OCUZvd2jYuGlsmf/x7BUmKy
7KzPspxuM0vsl4EkWZs09Waq2GNEDQ//wsQm2NrfNRoPDttDVlJJYDxM3ewvSHMyyT0S29TyCtSE
7FhlmrDbfZ84t4ErLstjeEqgA53pwZ9CHI6G+qP2Fic8Q75rZns5RvniAm7N4DWLFXmep6YaPr0c
mGXSmVAEQbyubLreoW8M4Pz4zDPbJxbSvwtNNmnhu4ExTu6rZoRhCpoKgYFfMyj97hQxXoy2zdHt
yVveqavlJZf/vpcDwTQd+Tfps+YGMH7vR47FopgkKgiCzwn42IGjcRfNLQdEN1wy03tGCX2biiWn
w8zuVtxPXP+zwInLOhN4Zpo0gGzxr1HYczVTA7PC0hQfkbTxovQCPZamUfz1XHwJfYceR1rQQF1J
AyDjjJGJ9QcHEajn5AZrq80IaEfzYzBX1y71f6tQfbcmizKVHmM4L8BILIgBLMybipU/LqGjHoJk
15i8N0GKnJcW7Hbtwhy3zextmE4xwc/NLs49ciJ2YK7r0H3N4N31E7Ki2VjbxkD6dcs5w9jVC8xg
/Z3muGe6vYkuwcG7TLhuus+GHGFSTWzbB1CKI+m0PLqFaryVtrv2ZniFRDj4npjjGxfwUYhTVHg3
kMK/MiISYNBhAJof/JK9eKum4d22LtCtlnxtf1C1z/1i5j7GF7f1moZlNzdX1D0PKhrGU47iciJG
UUV7aeT3kx6/4V5Czymc7ZDg2NWZDjGYL3f7IEQnccB5dJECF4LTgsU/TBYFVwqtrYRqniA+EjhW
gKKiZtxCltFbOr4AHeR7xTaEUG/SHNopOWkATmzyT//9ckZDWNkWhruR2bNReg+k0zOOiM7dOQKA
5IBNU/hZ+4wpPMBx1B6ynA+myfEPa8CwN7hlw0s8wCYX+U6hQoD5CCDnzZicDbPqzv/9wzMCF5Xj
tqeaG+mWK+8M7IzMnGDH27dlB9wprd5z6AUECVpmk87altn0GbepOMCp/KcnnLVenJ1FA3Qib7LL
7GKOqJRwt97o7GGPFmvWcfG+Stxpq8eAqvmJItqhhr8r2nHZx8mQp2inD6pPf/IhcnkO+tGmTNla
+3hNApfUYNJr1OUp+mdIA8dROv+4fnLl/XiKAAWuimI+GdAd25I/S5AD60cPNcpA266jef/fMeJE
6GA8wG4gOj7HKXo2u3NWzC9N7x5VkSHXjRMnpcb1k9DJkcXfZYGKPFvLBbNcODDA05z6e+ACvY4k
flbHxM5IcvMxSadDi3JuAGa3QuMq2wl5KMjWY2DfGzXetRG1sMxIoARTh9c+UvupvlcCQW5usaJY
+A5He0vdFREyxPjOMdHQ43HLHZbLuN+Hb6pmCqN791qbfrqr8Bytxzzee3l9Zfv1RCDhEDbQD3JL
YqqU5ucgItA13hPoGKiB0vodCEOBwAE9kOF8oRJrOwlEElPGZNSyD0uV5rLIunpBe2s514lIvGFl
suSVQ+Gu9uVZZqyspsw4T1W88ayC4MxPlzD2BZgfura678zwMhILwYcDv6yNaoKG8s5woq3CE4DL
iE9rr1m09yxzuQ98dwUYsNgl1uA5/g0SOkgH9qBxZr57RveTxdZW5hep0NqpVUlfxri0tiBUiWMU
wcacwq8ITMoKNkZLBd51rnFGxBEb72yKSQnKbDqNAi9eZdNVMofNRtTtdwGPBvO+IucISQvC6z8k
z5oUt7i0A1MRVpJJWydMfJBmKDchR5K++qm4apvnnDXI+4HrL/lavSI20htiFYKo2ALVA9iUKHNd
2Nmrwg7kjNjp/bjK+fUz0pGCHJrNUdAbt6ZGManZ5Ldu+FJP9oL+IBbJBbGgF0PuaiBxucvG0WlY
wwf5KUyi4iiDXK619ModPeXdqiHy5OrkUUkJyDaFV1pbK/rs5ZYFx0Hn3nhIlyhbRdMYfJ8QFcr3
2n19dHGYbVGeyVj4r3GSv1iyevzvR3eV92clznr5tNFiBpIn3VlL8XQW1O7Gi7uTpJUJ+z9zey13
qkMj9Wr5k2ftCyLbzrSTq+b2s1ICGSntzks3E1M5o3npdN/wg+/rqnrRk0Yehw2kFcsC4WAfjDUF
FUK1OBbLT/DxtG81xIPAFTjJa6ybP0xzr96iyQIDJ9pKrD19JJcYreyMWDSFkUHG65nn8b8Qj7oz
FCXWkvgn5USlEgaQ+HI82P6uL7xwnc/Rx8wdmreHj+RyKmD4k/t4ge3bNlhY37a+lQWPhBYdozD+
9wfl7CNXn+tdNHF210b90Y7Nm3u0zfZDYoEnSLYirz6fQ7Lwqwm6PV9BXna5dFWQv2VdQ4q2mX//
GxRohqagIjo3M+9RzWy5TbxsT/LSAVjHsJDpy1CS0WJHRJISW9OUi+/Mk8cAnRd8+A5uMQpecg1q
ZsXZ5VZPPjdyxSmsB2OFMZitRnlqi+7LCCbYcSJ/oIQpe8SbxxPMyTZsV0zy95chKvazxjuXGzXb
KZtKu6YePkTf3TpcAKngrlngHqC2/YOYvLc26LheMUMR9B1BuEYjh3a8OD3UwD53AZXZ5bVxxwOE
gSp/jKoH3YkPaQ/1bkpmiE/WdHMMSKejnWHRBcgx+FinoEzM1gvJ8a/2v1GjGF+TSd3Xqn0QY7DW
dsjgTz8AkR2mrHR8CWPCnaVhZ+AwuZR7cLs2dTejRWMvA9o9kDlH3Wk6Vn5M9eyhJY7tv4KM2YtJ
O8w8LjItGFQm9p9O559ezYiTjy1I57x55mMD8I2ZQLGb2MR9uu3mEeBIwzHje/17B/pLZyMXB9J+
m76p1c0pfOgjfnF2yqth8rL7jSuYksbXqi5xI8nMvLY5TlmYEQyZjsHfjLjVImpvA5YCeAhxa01A
z9zFvuuCOOWBUP9LCvMapsg4VFwZO4PlTP81w2RcLXGkNvDuetPmpyeiSGf6TG6N21lZfWJEG86T
PQ5nUxjTSYuPclrcY6H3mdXzMwU71FbbO6LDcDjd41xwjuWQuPEajd9gI/BDo5bVMZlqcA4V3zYn
Ij0hgoRXe+q5Azv/gi4m1+6fDFdD0Ov/ZS3k2r6FQ2pq80HoJtkXhm+uSmIZWK8E/LzFjFkijQ/B
eN+KqoQWhw5dB+5eQIRTQ8LTqLwzA3ZByKFW8yiZewFo/GNp8a2rkWB41JAFL5Ie/lzKgq+6i2sm
17kG01n24kaO4F8XtJ/Cc3Gh/QeNy7AxlxWxszk+dhhoPWxehHF1jhTevwPI2WWqZGDu2t1IzkQ5
/htItXeVx59Wf6ZPCn8Vgksg+++wz1hLSWxAhvNb9RZMA6IiUYByAgB3rMpzI1l81/N3kiyyprWk
6idOSbtBNPUavQMz/EuU6hr4JldimWY7bsoHXcpldSF2BIbSw0AdHFVfpKAIeEqCptq04OXqF/ra
3y0LJ3Wm3uhS/JcDFoipRAf4GSersmWd6uq2g720lG4N9ZNQxENUE2YHEzcu2YnmBGak39gTv0I/
T9wJrASHBLE0D8OVX2PcTpOoZouEq2KRfWYArOvRluLiUB1/cZNrJOHKCQrtLy6lbnEfOCeISeQd
DDaQcwMePKQT8By2kIeSmTW9M0TGqsFZ+hDjIGeQwFPpqH5rJs14hLIBqi8OTzBlTmrMLxl1PO7Y
++tZ4KWAnuin7a+59BjgxdyMIz/vVD4lan4AmCfO5D6heRkeu0bpcs7zzgGPse39f9+zDoqS2+t9
O03GLvD6l9hgMs1r4yjakOubkPdzZj8B0SEGvpyWzSKkta31gREYEJQ8t+Vsn+2E5j5/0ZbHZE+B
K+SRsux30egjZKTsI9N6OgcxRVd0dCGvgyAULoE+tsHWenaK8DTbM9AC8q+F6X4XOP6xaWOZLbF8
UqKJjWcWhr+Rnhesza7GqdCm24EA1z4Af7R1g+6Uzd6jUoE+yvSxwCnLB8Olt+DeqzSKF3uMA34F
UKNO8+GAywDjVd0GqFC7ecRnIjP837W0eaMF/m/IoBDDPXwdAjT4EoYUwiKGZkLXjTtgGBb+ZMzd
4gOYwE+TG9e2GQ5Fh92Sqt4H4xniAk9aoI4rWyTvVDTFyMcAF0k3bs1QveWKjSIe/axQ6a3m9kcy
1tl3M87sMC1AkvGhJKzA3OcQlKIqil4U5nyONd1Em8jDLpnJDr9A9WdpNpSZRnw3c57llPsM53EI
3U0E7urUOiwek0Efic5HWy41Fbca4ndqMtHVVA5FyBPkjzdxWAanwYexIAy9+MvBs4BDoYOxs8+V
P1yBV774IOG+eunfl5pwOsdes0vH+h5Ys9rDvn3yM2Pc+Zn9jSGo2GnuNHx95/yaVPqDb+x8MLru
URsBfZ8m5hWz9hc+orSOKUEzmsB5WFDTPHMVCMF0Adt+8yxUfT5D/2aXi1cYn0FXlmcm73TfOu0/
r05y2Foy3qVQJCHmUfElNVw3Cq0ucSjlrfGGA0FV2sNUYaNY22w+5wLISu6ekir+8AAHrmqM1BSW
4aMrFDA3ZEmqgS9ijPQpcPqds8AgUhvaRshVxohmIPvQsmxsvOyG9a6soGA4SU/wwiLn24z5EQ56
uiFkhDGnBt0yZs2ew/J39C2KiPqZkZflpOsALNN2imWucw5uiKkjHByXIog83GoHa3Vt4zChF0yB
xcmZctGb+GTLF9nLZufSlLEy2wTTGWepiFMiPKGudm7kPZJiaPYixKYWDXl+nOlL2LLCvqKfc4Q2
4j1hze8Q+SNkvJBIMt84pC1MD3rCsDw6AYvqxOLx5T0bY+s9Qg08sKZa99j8d16MZ9d8KfIOE/vy
knM1vR+r/GkaAh8HbPnaldad7Jp7m+ft3nMSFiu6/zO8yru0Xm1AEgVXVk1Pg+ipMUwbGiDoipWG
xhkXsXnqpvkpcuVX35AXSKB4CkvX58p0LlOkyitWV+j3jn0Vy7snFP7RSu2mAmVpkoHesbSJ7/Lp
RiLlmVEI8Obcg2qck7NwrH9dzbqy77G3RMesFIcZek2qKJ92IpSmhPv2FDhMgyTL865C1BYkYUS4
w4a1Sb381SqagfxV9k3Y88hWHTrLjCmQWQdWOBfJHhrkSjnhR8C0wIDIvs8c09uCScp0tW9Ws2IN
NGR8akttPoIoOFeG/qM49s6tkvc8Ml9y2ZzjquW7VP6WnffW+e+zsOw9nipmbi6QXN+WSyHWOY+Z
obAwbuKZ+TcqNOxJb8TYmOupnMUVI8/W4HhuHZNba0A2YzTL5iFnlTaN9h9RP177AuZalHKaNhN5
N+D6j530TvWLpyMmSzXwvNDBqRiKdx/XGCVcHmlH/MvUi67liGSf+9dpco8DVuDc78IN7giM2A04
Dkg4cpOa0fI27cs0+R796VKlR6xBH9TZAPVEn/YLJ7oVps8CpV2IQ9gIMttet/1HUfnGiu4O7qG5
g4TiGr+UecpzPSTM4SbSdopcXAM+6RpiILZF1m3kXVQ9myHt2NBWIb5IhuAx7ct9jJZrdxrtucdh
Ylv6GGB+E0N8tVKkzsRW9/Yg90hvF25gAEWgG4QmVcy22rU2NoKS/gvuM/zjyMt0o/EJgEP09dOI
8JEVxZYF6CmtM/wEMf1UVFgRd07v/NKWZ11TA9a5xrZswX4hN/iY+jU+Z4DIzliihuTuG+yzcF2y
yb1SnjqCDCYT3RK7/2ZY37VN37zLqbB2NSSlo2XF0VORESl0JvWNBzRfDU5bYxiXzDFOJraxHxaf
bDLxB/NXMIMtXjSVX3usOzSuOpQN6cx5yHr12EJpuPzfv6FEVBfyMjz4XJ9zJnHr039/lkxbQ/CC
z2xETh6ykyYlVtsX7GxktLNWvxlOpUFXl9CfyeG8zTCAV6oFMeotfzEED7g2wjpnadXsyFxCqvPR
VvgtPQ4ocC/Ghk60nOPdN9ayn4u7PLXwETdlqfbxhEOxi/jQbyJqeE/84eP/+2uy0dLXomSj8d/f
MhSzZtOS1scS/Sqy3OFNzG51aibEK16as6ILUXFerSFyviK8ELlp+ueK/8xFdId1nFYlD5XSmcob
ELju0uHuKkfjIQ+yu8QDYF04c7iOSYTn07xts25nJx4tO95dIrov9Pm7FHYr+3vlrocSJdWTvJ7y
m838Tx/qd9+AWqetut46LeV1ZOuU6/wAlmczWYyoXgG5Yaf3HmUSXPiS4ZsqTiZ6A31mx3ixWdp2
8swi7XPuSRVr+zqByIArIYiIs8EF4JcTyYQRARvCaFjHuqNxzk11cUR75/Zc/aMctdzBAc7BJq8s
wTd8BPk5dMNUGiwla6D64G8jzZ373iweS829364scumFeuyyXN7I2E/HmsDq2sym/NkR+jme8uQY
1mI+MhYdTeolfBSblvljrBOysTFmjM5qn5b/xV4Gmxwrb1GZv31LMVs7vMyN99TK9uRO6gfzRLaR
MdbTphcYGAPiFVbv9VgHpj+CDOU18cr8RbUgDye3dk5CoxoZbfTXefRh9cL/ZFsWGvMrwe535d4i
ks9UFLPYyLPwMoUXJxBPurAeA5hUvAfqC4r8wxi1m6nRD7lrIFNBW8op50ji9E/K/jiOuEAq89Wx
3HuL8iw96g8jgc2ok19fS5CyQ0S2EAezMlgnEB9qirPZCc0L6kr+r9rnOe3o36vgYjU1nG+TpOXa
YMnw1I0wjEGjNNuJ3lruMObB9xsGXdrY1/TPVux5MKJhOV3LwmDrE2HA82OexnGt5RHc63bMWkqW
EDmf6EPlXpiliwUT9JswJ7yw7AlxXLMjaaHLEAOFrMf+wUKUB86bgLxdz3NwEB2XjSF/xhnBq1IJ
9q32fTm33+BCvsnPkqKJECusKKLdx3/ogxnjp68BZtdeRKRzHrFFEVjEY8uE8z6JZUfSf5vxzFvq
/pjFjNUxrmmi8b6nyLkFGQ/qnG2CUo+xcuNLL3nEk/Q5td54Hc36KdD5253TqCvc1cMcRGc5WK9x
297ZPoZ4TxqYLwFpudL9sWfYTTHVmXyZuGxdg744mrDkFo7GBanvsXG4b8rsfpD2z1A3CKeJKv+H
sfPabVzZtugXEWAqhldbmZIsyXLqF8KdWMw5fv0dZO/dPjgXF7gvBFmk5SSRVWvNOSbAKtSvLQ1A
Oho6vTvQZ6393qEB34OekjunZqqN4zl+kANePByMPWAIo8TKv3yKDNgdMq9OZRree9a31sQ7tu5D
6Cf9TLaOv5cuFZi2U2mVUuFyS3FvcVKHJlwspRifgbs3K61AqzM4qMBGvyqP/u85x8FNrR7NcR3u
k2kga80xtnpcKRdi434EtLJbX0fRHitQVlDQe4HsEfK3rXZy9O5EsE1/W4bS2E55aNXDGrMjV9h2
fysF/l3F4TY3Dw1JWXu2o/38+iKqT/5jZCoh89j5u/QUWrtIWpflC3hilXtnYL3z53B+kc7wqSGq
ts2klW+NLK69SvnnR1iuAiSCbEjOwJD5+mVjwkrD85k7h+WL6qi1zlXpb5cffBmatB7vnd+DYp1/
v+WrcGReEhHEp+VoUMfmyHrnpRmCFlNz6+4hh0cHrUaHnldqc102Lv23fVERVxFEEaGWle9neytF
XzckNVUEtDpEf3f1iIBV+edrJrwTOxm1KDxs+vV9D/1ufkGFmIWdpjMj+nr9Lq60bSsxVAxQBv98
T1buxbapeswIf38O3ZL+BuQWTvu/Y5MiRhIjEaws1y0/gB652SZKMKT/+XnVbnDXTPFZuy0/f1GV
0xpZkoqH79/f0ZBqsXbT1l0tL7H8IIgrg3XeY2/6em0wQvqqN0RCu+tCfO1H5tdgjPziPAFV+eUy
42zbHnIJOmkknORP5M66blWcmpC1SGYNnN+F0R/wuGdo6/U7JijjM1JnbiTl+A+/+zCNpDg7iR48
yXl2zswyBEkfsRbIHTxGy2A+ucVh8HOaLFyyXAzji7M6YJ6xNYfjf4y1Sus8cIObaGFwdaw3/KY+
gVqTVRyLeWM6SrrPZ2caRF/ECExVybVno8cu/+UUrDFc0GujVOKJb2O/9EZA4DE3AJYE4api9p60
xYcW6/PfjwxlR7fgMas8aJPp2ejeo17ZS2mGa6z7tJUH+R2l14uIzG96cMW58dp3cmv41sMU6aj3
KiS3dU2vnek/77gDMOiDBtqvxjj/4Mjkht1oZ+tk7B1q8KXrvA3ROY8jcJc6+a737tUnI8wDV7Ap
EGKmJnK40P3lGMwZK2Y4wgrfU2jFttTGjZn66wFdJCosntdyVlVFzp0yZw0Hwz1OrXjFy7gBx/EJ
1oey3TCd6BS8x73YtOhlNoHj7pUOBjwtLAysPg35moguNXiaf5Kp1J4jKyJgsMivuUvHbwrelKH+
hUzsMw7H76wht6FOp76LyBZI6h0pSe+lom81DKp4Yd3ngZcIU0S8z7MhYngOmuZXA6SYqXxB4Fix
U0v3c3C4EUZFhIm6eqEOPObFIU56DAHBWthQK9KyP3VaTFJKGj4DklmHMlyjrplOuQSY4To9iBjy
5B+nmup3UCvb0sY+BvkJ47b8EfJNHeOMlBmTEhPBApSHxCqI8A6uCZ4M5k+ZMR6UCJJyEFHMkk1K
EZ8VwWpK0wiGuRwP6mQO/M/Kea+AhlAbvxtqeA9jEbxLRKwPWs+yWq0dQsWC5GbrIfd8qmOGgR4r
8N9NM7WR+vL+YHK0KpXa39uEDHp+TRUdVQFCAXNE+DbQh6iqeLwX2EIe0wpsBAIFVLGlgWdPz4/+
FOWEvyITlUAGzVp2h0I32//cROX/Gluu69tsF6Slcwa+HxztmL+WZhbtnWfXh+UkNY+/HqDM+NE0
k3N054NlxMJ0y+JaRVBpDynxdH/PLHshHYaTY1jD1rAooH+N/dd1ffU5Jrp9HHKTJylE7n0s1BR7
GMaqLpbDmy3MmAWzFm+XQ9nQUtdLTTsth3px7BN3eC0gqsOl6faNQdndllX1XXsDD6J+T2pEO5Xj
FEfX8Yenya6J5IKp8t0vMP4FrXirUQRtch8UKjFp1c4ZzRfS51eLRWyomYJamTzmGBCnFGpu75hY
fCDGPKoaGLeJJXiQBy7oVOJzIit5k4XzVtT0Hks7/91WPLoTMIOuNnlxN0VEIYI1slohnpWmPPgV
QovRQDc4xOgpQmOCU6YRTc2TCyyBHH74xVA9goY4VDofSlnHfNANpu2sgZAflokOQW6WJ+toNstK
OcU1/I00IHpHd4j7SpPvUEp2vlHXqzGc+GZD+mRxlxwt1P4qNPYSqy6mvu4DcO2uV7PZ8YEqdCJ1
xyz92ZwPmz5uLmVL2ZZsYZ7AMzrIHj7agToVd+FrPxSeqSpb3YiJDQVvbhv6brJN60xCxLF1LpNs
tMeonbAT0Q16CBQ4AMiitlnAn6VngtTEcUmfOYK4N0GRZG61sie65iqFa7Mf/FOh3NOKtIScgs0g
TYK8NGi2yWDtu5q/ceKQzZNDK5hiFNCwEcm0j9yTX6X4nfpx342qtmXJiEuzGg8w0rwYaGCr0hms
/HTWVqB+UYINzEUidgO4TYXA0QPh6lOfFXxWMZRM0UgEJ3ykPuIKyFHPBhhTauaufjXRIdclZeiK
TjdCkIN+wvFCNBSz8MfaNbZDjWDaolUz0vffIOTCQxm0dM8CmqFBadIgpbYMrv5GCTNEVEk0cnsW
4biiJQPYLRRo9WbAM9CjmbsNp7Acv2lgn6vZDdPw9+0qt9pPhgQZJ2rmsERRgG141QIDejrSunHA
C6THybUX+CztKfNy034Nk/nXfKuxuHRt9RSFNNvkSHWnaeR3sq2pC3XEy0zNa2X9mHLtlRonlnD1
By4dL6jo9KAuY6aTPiKi8x+swXopiu6HwnIroghKozU/ADe4m9qsuEr5f9T8XFZx6aqEmYN2RVjN
T+MaNzfCCgoHj7z1zsKjE34aDvoTjHhQ1HB2FG4K0SWMvQjcTR8SXYxvxXZ2fgOuNh4HoBVo7veK
SiiLig/BrZC/Rp01YSKP1ENcB82B9ZYhyZ9MC7ff6AE5kk2nvsAShHKoXpLSf0XNUGGzUVclWudT
1r3bSKLsKjB2k1Eq+w5lETfqlzovUBlEn1ardJtsYxruu3QRIkkVkIOmI5GVDgqXIRooW07rwVVu
VINfY3+6RhKaSNdNCJ8VsSvUZtyKNnwn1uW5sgjyzpXqWhOsjcUhczY667ZuLBKK5dxzmtx5aTHd
SS35DMwB0WKJWKcIAqTRrDFLTBM423C4NLqJt3dGl5mI66qGtbuLI8rRWU3HlvrulP2ZRp9J6Rks
ZI7FAWchJvpV0rsspMirejDiOaqiQpBTqK/cc9A9TZa2asl2CIYaV2N1J6UgJf6bCUIZjDc1vxBI
tWotf5NUEu2//FWENIcdvbgIRD05QQqmZf/O04zbQ0DvBxijFwTvArzDW568gTa5Zn12SysWc1gT
kOMSHqPZk4ElhFy23Bi0rSOp+RK78MsqYXXpYEAQvGb7oKuUFYz74FyymDhoOd2uMJzya2Bh5Kzb
G/Nb7RDm9tls7WktNStYDSZo4jAnfxa00DxFKhO32YRAic4GpF5aduAz7FA9R2PfgHdoynU3BhBl
yrT1EiHrjR368X2gqWnq+V1RCptKNZIjirbW1XJeZVc/EHKinZ02jy4kiPqI8Hzoq8CqH1JuYOQx
vebydymQUQ2mTnO0yC+Q550n4gvkuikpMhaD3VOkjuWbYlGRIKqreAFruIHRT5Cg2R1RjPirHvYP
PT56UbhAi62KjXhVQnG5Wz73r8wVzQdopM8KnQn9zbTfGt3wO+lqgtog7O8rVkBvfVs8YpzYYLcv
fwo+OJ0+/A4dQP6qCSCO9qa+l9CHkbbPtXBK1CunrRuqOCwNWhiJXRVNXkGNGuOjAPSnIMmidejT
iueuDcW6heYz9ild3NmQJ0PenpjvsY8hSXQb472h3UNO9IdhOGAPLKg8pQvIJQmIgogy2t+j4YlE
vrpm3r/kPgoPEJPuugvL/QjWDc6VFu6mqUmfyarD6cFSgS4l3yEJx1PTNWi+op3eUOHDVH+q8LfP
IAFzyn+BBCMUGl62AimQd+i4oy9Mo0MFEVGKswFVidNindEXXmu1EI/Vm14P3Sp3eUhLJLmGvDhk
9K2qLEaqiUslbqM91XMAsoibjb4nP2QUzm6QoeUZiAJ5goXHQARvvU3Nh4fLJcqN+lCqoIo6QRay
k6I8pgKMGp6AeYhG6wJfyR4yQjrnUhIWzswszdfLO6c1xecQhgAXlZSWw9DgaOF2N5QHRUFAmcry
lzTQJc2Oa0P9puSBysdC3m1IU2UW/VAztFs46z/k2MNOdcWr8okec22X9g0hkHEc2h6zo1zDmNgY
dfaZqdF9SNpvtabT15jsPYL423wjJ67e4+NKiEnjfLQoxyiqDHvXUc8kK79j3pgF/KsJMwSriM+O
gg+WGQFZIb4wcTpRrpwcxBT4rB7UkXtZFZbfVQfV3ejvRVKXn2RHv1saNUtH1Diqg5exLTxX1u3D
KPp0je/4AY593ozDukazizetdZlGrEI4USxhBa9EUEGFcC4jWZLOGmLahnc5k67rpEcbjUTMB8Nu
fgsSWgEjtIeqJhqgtldKWrzraAnSKN8qEa4YRK7UM3kIW14V6Lu201YBGKBBDDc8XAD96cPiORjb
4KKorAj8NqXobXWfapUie5g9Q7J5AXrwaJh4f9LOISk08tAibazMijeX+kOx6lNrTCiCCK9j/kbP
gYRuAmOYwvAgs99qxdlJHFIPjTTvEDBuQz/etYQpaBakF980PqfUJ20b9fZj4oJ6NvxSsB4yfyUE
l5LO2K0jhRBbUYAeBfARUeLR6BuABOBm0aVFvkoHoNnc2fRHkquok+sslWQvX7HOhlun1h0vCxvH
U3P9VVXj81ArJg6GZ1MQU1lpMSRDm+jHmgkma94ZRtN1vLedindO7GR4ALGI2XWT7kQEWiCunKvt
ssosBUrjqBM5OFtoSZRhEIO0jbOZDKbxnRVTuSBFd4dBHblB5/4UmrWxNZS0ZoZZOFXS49S01dax
029OAutWJ+REoPg+5AqTUwVJwhQDdgMqVLwixkciHPIXSAkyLgzluYDRp4deDDZgg+B8wmQIcgNw
pWe35shT04SaGWT+EWmF8xjWo/qpJsD2XYvVOq1XFsc88cy4w0VIDqZR0tpzokc37CSMRMT2ou94
u0NYwXjhrycrrY85KKijNHpnazcloHbxs8DPsqnRwTPtqz9ngLE3IEZxOuO9sqPco7g0bTPV11ed
Gt+jBsRomhbkcY+2u3YHZmgwkJ4aq7M2FQ05Bejk1SvC9pGMvncCd6Dzx6B7J7KFS9Fku2L6gByH
nRx5Lvw1O8T42X4GvpJ46VOtqf29ompOl+/Eb/VpTShc7XGatjEhZATATSvRdHNfjxi0RBSE+zj6
S9yg6WljViul1ld7P0bBnI1C37T7NBiaFWEtfNhrwzkGJTaCCtZ2b6Zg2Ow42pMgS45pn/8Qo62+
2JTq3XlRUuCnvzu+BjQLjX2UK/KTRpzrvttyOqBJeg20bD2ERvzZouBS4muCyICFnpvvtRG1QZvg
1Y1kuy8AslgKs2Sffhfc2Qzr2Kg+IcaojvDQNQLTXlXaWCt02skOqsp31c7EibhHiNQst/3CXsGp
wkBzq4s714itrNwZCoa0HWjaKvMD4/i16SIyR4QzbdClnxOfjj9rGG73U6NvBUb+B61kRtvQnYdM
IynDUweAgPGWXtQ6OZil9jaExF+obVysFZPpdDm5zV7IwLqRdx8/WKbjfm+a+N5R78fuhTynLXrz
uGyIKDSP4Uj9s+5SwmqoJ/05oYl7FJHNUrN4A7kkDQ+gkIFyz7DpXf897vrmqjJt2X5d55g174vO
3hNJMLN49L1KpCfg0DCi0YtMHEsOMvxlcDL94GnZc6jDoL2t+Mhw8df4MF9hgf9Piqy7I+mpU8MA
EtlGd7USxFE5yZyJIqN7POrhya7Ub3YfEySmAyHykVFtBEIpmOwzTqDRCgqbudi2oWJ7So23e9lr
TTTOddumO96i9WPtk7Ej5WBcrZbwdUuSHMPnujzEaemGjyIfNwU5hAWlp72JUuaUTh1F+WXXNc3D
14lW68hCyFgvnv6eRUng7pehnGlhpU2R56g8YdqmL/dWYSoXGnzBlU4LuVc16pllrMoRqEHTLx9o
esgTpLbg5PROcBodvdq5ifiZJ4N2V6ba2dd2Fz0iR9DuapHGlKQJjsZTlSATLqGx58RVKZMRnJaN
nZlRD6Yxbw4jcxk7y6U3JZb01HSQnok8CKH/fLycWQb/63AZ0+er+xZIFmrUva700quSn35GzsXK
CFTT0wpIDYN8nmt5a71jXb8cEhUb38bp2BoWkqfl5JQQvrucJPchvhXukdvuvyeVMQf3O7GUFL22
TS05HTV0ak9VwV1mEs9daKs34qyyG/SL5aCzLdfD7veO3KG+9iA5TkUngNba1VWoXXUdkjyl7mcf
liM3qvpj1qi/+hHmRDxpxsey12iR+TF1TB6bTlI9CRLKkykIwWUTVi3ghP9jl7kn5XcUAGiFL8sm
aoMXEca5hwr0n6G4w+Jp+E2znRLfpBTAv2WtGkTNLF/RCetbGKGB1qwx8/qyJw5i2f3alHAFPEIR
rE1jGPemM2EOfp1d9pZL7BHyT+9zF82pkKKHzSle43qFfET27ETdWzindDmVfiDj1U96FLunUXTO
aZjPLXt2CniEonmNU7K8aOjRPSDYh7LJyDCb30R1nKGwXE74ekOUEhaeRxqzGPCI6vilNPxbB/Mn
fFOgmXlsP7do8zZoQhuvtTsb7zcQ6CA0Kbsjsn3scse/EuXoX/Op7VeTrQYbu0Y3AmD9l9oZmrds
iBTDQW/ls4AisaE7E9/V2QLfbjg/mTubmY8i1O9qeRqS0fmm9d2ngjGTvrW2J4jXkhfpI/zM24ac
EP6Yhw5GxGHZY2JtHVSBx7cuaFimzFdnT39pHa1kyHYQ727SDqyjwK/IuzYlXPZc6cy4HoCOY961
hXvO00ObRurVl4G6MovKwCE2KdeKVQ2AhjPxordRHblVjUr2s2JKZxm9+Zsovesgi+wDjx+B04FT
74qo/PzzHp7WQGusC6v9Tj6Kf46WUzWLK4yp8gy3YeIh9bxsDIupqERHDXxOFc9ulhlkpeEiNzWh
PTePcL0MEMsOztoSa9bDsqsp5nNQaMXWtyfG6FQZ3nLhn+PlGpqU/wx+vUQUzwG7fv7xNbTsLZte
HGPwgEc4C/IUqjE3oqwb9bXrUwH7j8HlRrUcDy12Q+QWOHm1PsJanbrmIVV8lnCqTMVBrdR/j2vy
FoB98C+h8ukoIP0mesTPyMbkQXEinvixUT37jl8+d1HoRZlmn5crVGkaG6FlAB/nk/EqHqLyqZk5
CD2RVxiGAJtW82EUYV+fTPIIi8I08Km5OZB9t/hQkpwCIoWaJzAt9hUdzGtjQwRRTdSlmoIYj4fV
7y6fzKdlU/NXeqJIPpJm3IrV19iyF6CgQd1uGqN149ZgbhvJK9hdaV6KCsWjdJFHjNXVCQPrZ17B
vZ1Eat2sZtojp7W2TdfjWHba6A21tL1uEH9tl8Ogp2EtWiU75rlhv9TRzW9y7oxFdK1V5mmaXxyE
4YbXcj6azy1HVV8Yy9FypWZ7gk8G8Z2tV7K0ey2jSD0NAXKygkbba5om2YGwJyK25rNCzGrAllXG
crZ37GDt1Iq7Xc5CVSfaUp5lkNZnhET1OZ03Rsito8nb4zK0nFzG9TFXjy3i7mUIHXk7lMeCueZR
iXHTGRVzm383SiR+gXzGE8kixWz4xOh+3t3b3sCmnzbjoeqc9g7NwV4LHbQraYzhEXvgz4z156WO
hzdeoWftlzaXZZOwaNmUMTbMr7E/JyhC8Rx/+hqGxq8+Ci7d/MeYPjb7tPXf4LwNXkmR139cdp1W
C8sH1xx62Ejira1AMxm18eEqZXtLgeEfw8rHMMP74ds87idKcwO3Nh0VDXKILmNjPSJ2p71v5l6v
D28tsaLXHtiTb80+r/mhtzwMRaZtqJisu8xg5WWU4HWjQPX4Z0+YpwvVWw7/a8ytqo3qN+klHF81
FuCvmjt21xBbx3KUC5Gdg1j+Xo6AAOEZ8bGWxKCY0Vhj09GG3t76clA2jR4Fe1izaEAL/6eNIeM7
K6lvTV6k90Dvp90kUbBi2qpeg0EQvov9jKaQvw9R5d5UtfoJ+brxliPYAMppsBwPyelwW4b0XmTr
GoHfejlcTsQqMmgj7M7LEFpe5aChIyS0ma/S2ly/ZvamkbVzWDYhGbJ/9hAzv7dFzNrz70nfVYmP
+bpk+YrMSNFQfr2Cyf0vSF37mTTl2I+/8WxEn8LzapMNZGr7yGZSpbPeRJAV+9SF5riMF+a4wysz
vrQW1WgkP+qqjZpiRzVDbLTEclZpXzWea+vDAWk3wEWj7V8Gy93nbTF+G0dKDfQqqgNEsB5YgLsv
5/Eho+8fFaI8DFGueTJr7y0syU2MHXqDZlqZ173po9W4uUcJWnmNHPMS1b1z8XUrew3brROhFSpc
RSN7PUngnjZrkYfaSW8G/AdOWWun5XjM8nhbKvQo6jqkBOLWir+f3KB78W1nU6ktkkWWQ7SpsvZc
xGHgNVZdbJY9+n38RyqHLEqSzQ9TWBh3AUKm09PsM6KF8ShGXBaKpUM8KUh9VlzmUo7S5N6yt2xM
jP98zqs79g3eO9JUT3n8MWm1CReBkWVv2VDUFVDcqwSl1W9Ft2BXZXGz9u3evkxTYl969Ou7Nsb5
pPfo6GLUjSBjHBB2c00ezYhyH0sHVFIWG6sUIcLL4DQZN0tasyRPJRColHwfUvsDAqhcxsJvn0ug
gOuuVIghqPiLl5htoFlk3TO+wQQUSr5htg6uMQhiKkOqMm2MfMgPNmiChP7UMxLp6lnERCf7hvK0
HEVaBxhdMYlgGGS5V1jWHhO9Ux4zv/Apo4S/qbPGb0pNzHlstfW5szv0RWmxd4QPedo2QKHW7lkp
eF6ELQiHMKSo66PPvmsYXAmH8JMPbIXf4G/1H76OmcVPFZP07aB9VcKuJYFwNI6paNpXPetvFIHj
S53A6utb6uA962sv1nGnLHuYHqWXlsXIz1Bpq2I+XMaWzXJJRcYNYI756yrKn7vUn1Ba0e5yC1Ra
y6avjMzzw1kGz/Nv3M02hGXs6zrfcsDAlAZV6fmRL+0w3w8Nc+zl+b6M9amJWKIyYKH73yszbE4F
9UZuXMY5dGKJmHTZVZ97u5twcVrjmQhEmotCwYgZGQIsatuPmPH/3Vg5i7PG7qlO/DvUy3QE2g5L
J2l8a6PrxBH4vkGVTadGvmwwlLsnXUxwBQWw9ZnZs6zylAaZ6kNZlgUSiuzDn8JpVRRutHZhGsLm
IYz75EprG9DcuRBJ3lyaeZNbKBmMVPq75UROlg8regq1JBUf1bngvGz0v3tfJ7ocdVvqOOFmGSvC
pkQu83993fIyOMjNNUErKWV8+vOvuZYCe4tnbGweDqgJuvFcOnRaaYilP5gL/NcFBJWM566Ds9JQ
/PpBzSaJp195juV9qiEG/dd8KbAHIm2V6BAjYj6Fo8zPLR6iE7mjDqXjybl2NDk9TFufAyqS6zKk
pWB0nMokg2bo1Vm5wVLBDi1zk469p7XtZ5IZKEu6Eq6LKYOfjSG++azPgSc5kX2w7Tc4Km+lfST+
Fb8UYIpVNVACM7v7QFKH10kseVrbf4PQ/kT5AAJ9Xwnme2p4x1v5kiSN+Cz567Lg19Qn0FTFaZxZ
pbGRPbH6iWl8m9VRnTdm3ED3BNW0ylQ6O2EW9sd43ix7hSB6j0jFVS4TzLWjHtmnPtQ3kXYwVBwv
BdnLXowjwMOzNAssdd55GQDBdD2Z/XjS4/QaV2PxXuJ/3lpFb3GP4NDVIWoA6BzPMcneL1murxyK
SDsL3eJjLIv8RPJcflr2KPYw+UJt+TRiEryIHHg832muLizz9Tb+NHVyTxwimxBeOtlTYBBFE2aV
8iYMHw+L1b/DUN7GStR5Mm46z05fM7cYD8tBNwTfMp3GrDbaL0OipBc9LbPLGKuUv2xBXzovp91y
ojcnhd6KZBblKy4hb+V7jrP2rkvh3GZgqsNj897Fh7RQAnRBWr4aRFp8ZiibKsdwTizJqE1ZGUyk
PrZWoSDX+RFgM9GsUcVDtx20K9oOdNCVQklY+rDj6uIFboD9lPNXfRRhYV91PkxbWt3VIURPfGLO
J9dE3jevqt7/jIre+aiZYQxO/DJEanJUujC+IdFPLj6wUZ6Ph0w3nunlxHsFkuCckXaCkFxe68nN
bk5j6vu4DEoybgLzIjPNuCiD2Z4J3wEn5hBKMmFb9efaBnWC9hJq52W6lwaifppx0CKaMVBk6kXY
MNv2n90QEpBRO8i70lheugy4nIGif4O7LbgsG2Q14LN7oKhkI2bbsjDiJyO0+zVkQ3kDEhWuSHDJ
XvyBfnqcm9r7yELroSTsHfuXg5Yir/hwK12PsBfo5XKYdRWSLnLwlD1xKSrVT5hv0ZSclp952cSB
q6wwXBwoVw5XNNc7nIDGy3JkttT6KZO+IIaSQNYc+tdGflqmMWDvLW90CaAaATE91ZIAZ5fK6MPU
ENAROio2JyWOqtUwNeaK4O4MyF2jekYyvsC3LKhTG86VuRQm2obU6wZn2gaR0XhScXruAnJEvURD
YEASm7NHpt16IkqKXSMasVKzziI8CYWt3Q7Va0exeql5RMUvTVbKS6Po5zxykxc9AxYwuKL0NBzW
L5U9T22cPtwb82ERpoR/anq4Xc6mDrlSahO9KW5xTMM8/KZoxC1hmHIuaU8QgQ0+bx8NsGv1fF8H
tXbTBU5/iu3pjziWTwVFuntadLQcKuDx+Hxf02n4NegDUL/42IkMqkyRqM8lZroPI0Mx7hTPWt9E
/mm54yx3IfEJqLo4Vn5pwoGJvo/SAAM4bxSNlPZZWLGBLZmRH26b0z5RST6d0nD8c41IELC2PXYU
2WXPwPmNt1Ct/R1ZcsCo5kPXNXkAyMw+LIekD2w1ZlcHLW75cQHGLpumgkRN4/Pf46S3cCeIH8g5
kkciwy3PL13jDYFfyoTquMyFDAsbaFj2+aEa6F3jHMofcZ+KuyylfQJe9WHGdeU5tREflRLAkNkM
9R4mUfnKW9hEIR8IbzkE1v4jyyMy+1y3eHXCz1BE47VPUhN+FFXUIIII+ucQ5MYN8Q/4QJYFgsYo
ifd8shQR/YyMWPWygkCrOJ86KEZ/j2VWvo2yxCatJD+ocsknmjnBmzQ/Si0fXigV9ddG9idMPsor
glXhKSp5uATYFA1uyoZ6D3ELI//xcHpyIyOiDsU86u+QqaUBoDG4W1MS30pXRLep7XiQOd3TMoRz
Qxwt074s51pSCh4ReoIRtnqsyJY1fVv2CLL2dxnTvxN8ABOAyo+ggPIvQnW8lnWL0syu7R1wNeOS
UYp7bOgqqblj7klojD0Nxyo8lDBNPOxe+sbGuqLlxA7X3fTT7MyPDlXrh5KyhIQ4DpW1RQpnIXTd
W4OkisBTVN4LK28fh3RUzxC5Qx7cuJUsw9C++/LWx2O77wql2ma4rc6wj85m6crnpbhcGRo6+WEi
DaoxftOwEG85sNBl6oGZHMHB4ExXEzkFK8Ss3Pw/rsDyZfKxe4qd1r0MOMEop8ZnOUXuJZo3vPnx
9ldpwz0ctfpyohUgq/ngGOtlLAkk2QYOXTEl1lUvsoHBKaGZPbvzprDN7wJMxbGF7/jcyy7fG8jy
kFVxCCED7UTYFtuOh2mD25IcdX/APWRJg2OoedVx2RRI6IzM6pEKQXEoWEE9iarQvayq+f1Jg1lT
eK/2qGbJ01T6p+WKZU/NB5CzXPtAFDu8EcS3xsp1o7kUDAAh4gP0mqMMoQrRdi+ukg+oNUb6z9Bp
H6mHas+2aT7VRXezKq26KoSaX/ssMVeOg7Xla6ydxyJIy+uhDmhUL8fLNSRE1dflwq+xP9fg0AGn
Mr/O8rLLNa4OC3N5na+xqsS8lg0lun8NBYDUfOk1Uz93drPQo2/SPdq4aniIw5HjIy32snard926
2cqkfmRhDI5cz6PNcljAkqS12t9cIJssY5VT7gCaL7j1vhMXpq65C4a7Fufa+xAnVyu1YeQ0rwEL
S0/QvfKwhCbecrhsxpK798Oyu5xZruns6dRgs9mOQ0+yH3XntdI0+jv52Y8y1bJPv9eLdTXga2vt
sr6TN3ZNWbSSbzbUa8sGp6w0tvze2/Ee5o98ywdT2walxYrBdLq1jtdoBwlxhxe3R7Q+P1PHcZe4
RvLA7bPd2Zaob6Xd1bxzpYpZj8NlU0s4Mbg7NbJBg1j4v7gjPDvz9C6C4L0SgHbOGo7pTW8O5eZr
8pahOFyHWMxXFA7idWnz/BqE4ZAMVghPYvNCZQyLMhm78a1Tqawzv/9lVfp+iLRL4ww5BK288rjf
gVRZditnqLxlj9P/7PWkau1HEmgUWWgf8VMt9PZjqjFnxyMKW0MVN5SR3SHS8Arxvd461+l2JRpe
8HpG++YarvWYLLhuB99SmvLsx6VXvJaZ79VWI1dp3SvbTg7RJYIVsHPMHnMiSwVWYYwtG0sO36En
YI39O0ScpLNLVfIep8F2TyDIu4NDrAN+1Lp9UuOp3/0PY2e2HKmSbdsvwowe5zX6vlEvvWDKVG76
Hpzm688AZW3VvWb32K0HLNxBsbOkCHBfa84xdSTbZCgXw5tp+Y/u8GnQMDqrFDnO8ytZqXwOE5K/
pMXj1CrC6jwfnEqxyKJP6pVa+HQfHbXazwuIOh2volH667z2qBsE4lgyndP3yRYwo0gjDG324JJa
NZDoNX2VN8GHrhvhFzwhrM3BUN7isqMIosYI+1qXIDjomH5kecA1ERWYUdu/xK5GR9rsB7wVPiVg
4SCDT1SV5nrRniOpG7uwK+qtIXLj2cABOK9RgnAKMpRu+1iPrYFJrau3ZG/ybSilD5N9CG/zAT85
7gzLrneIPP7OJUXZEhCl7DLZ1kdF0Wlrh2pERip3zUQ0p95UogeBk+SKrIasU84FaiO2bgS8rIN2
ti9MUoM1TydckyDBYOOCJ1vRZtC2OcHUG/B0eQjQjeDkvy+wv/zM1FInsFJ7k35PWJvKHgP8m/Lq
GX+AhaGuwGeDiAYntdbaX6R5VguPnfsagYZzpqR4D43U+lANfOIp2NLnrgMunqcRPWA6sHs1JCGi
DcFqzVU5rxnA0ULQ0frUOs417ihPyhRnRgPXmKDEBZjf+hR2PUV51MWq2sG3x4p7V6SqbkGD+Ad8
5PllFMg181iPX8dqeOdvGv8joBHW8DG+FM8lL061zUdZNwJbIMjEvmq8x66w14Uw5es8pcdaiNym
kq/6K8JM+QyNwITHEagbaUr9OUS9+j2c2wjzWSVuqpXMePBPgbP8WqtLgvTrtXM3eP6MVzqlmPVM
JFJEhBivedCWmwaM5BYXOXqj2NgnIW39+Q3t3E+OP0M9Ch6dVvd34VRpmu/usp3EzvNLX/zJBojF
CqTcneGLbCNDxfwoodUqqvGuTag8t0zd63wIOrc/52UdUYkPaVH5ctfaTr0Cluq/e8YJqp3yClw4
OIY1u88qLw0cUbrYwppE/eIhPY0jkb+26UDjyVZvipmPzx6c/LT2XECjUPTqWFMfRMHNuWtpk/P8
f9BteB8tiAqCMFDKqkpmvPWhfq6QKP2RbXxRhTW+WcmgstXwpud9HG3r/E3NR4KipsLPXO4xA7SD
shLOGmY9ICDhEoUUJ9YdJaTc15PLLcEgcZ/nnNFuNkUEYSmgT772+TKfbFI60krN/kmL9GZ4SfA+
+mTHDjxLriPSst1Qm86uF6V+7fUUEJeWXx305/7UmsgKXVl7tarAdgBI0eqpQn+DNZfueuPVQGl5
rNFxrS3jUbEt5BPSL+8kxEI1EdEflPTaCo/i3htqCwFcUl9l49RXX2zs1udNphKSX7+6tq1+SoV8
ejs56m67NxEhvOs9ZPTKbZVtIX3tHWhQb4o1ZrzgYJmqODnToUeWB8qn9xj3qbF0YmsX2ml/SRrR
XSw0TCq5izST/zM1zzd53R3g7Zzm0XyQrpWvnUjxIEtEODLz+gtAPj45LYhfdVkFK1PTxU0J+fzS
gdWPpYijY5BQWBI2mRaeVSgElnXmNrdUEhene75XKn8wOOprpwBHzcejuGZ+h6uh1IcPqD4UTRFE
h+MI5R2K3s7iQ/qe1a88OYaPKgKG9DPteS8/0wlupp1CuHreCgGqmySeLM3qTTLqzSlN/PY0v5oP
jVH893Cei1jcxHnT7xKvQDphdxdixcM7nRHu3YT2fZQluKrQapITbmXxyOP5Os8jhvTXZugSqxzG
zSYXiJ4x4VcbrXHlKS1Mv0XSxzMJr1ux5+NFkz8vtTPKSyShnmzXpVpwK/CCK+qf7ssLuOHSVnxx
AoBUbK7q0QqCVyvQ6yu2h/oaE9mF+DbAuEKcLcYJdL9DIfttbhb9scBR0xdueIkK3z6TghlDVFxl
Qai9a3b3q1WM8o5oI7n2xO/ahnlkl5LiBoJ/TBnkZkAOGPDGoINNvFttQD/WiIHAZyKw1CZOcrGc
Ut/ptOr2SGTVk00ER4C7fIM0RiIKxHtMqZBMR7esvjT+gRpfrV8oDn+NbHH2dlyIo8igNiCAPhQ2
eqX5MM83xMPth8bA6TX4h8hyECVrpnhBxJFumsymfd1UgvIqWyPW4ZB6p7OoO14tOQRnM4v1k10W
5kWC79mzP3oz9NE38PuHyCqxpGBPjZqbESMahcLmbam0UFGe5nIwWksnxz9TdLScKYDVdyd+Axlv
k+iFXrLnQVCuxqBTN1GFJd4Zqx7L+5Qo3gTKW41JrS5d7TfCUEKJQq96iLDb76M8pU3pSXTsmc7a
K8k+y/wzxRjBn8NLeFvP3cqyUR9sLV2nbkYRm5UNHs/qqx+Lpl4ayWTILaOH+SQhqsEyNQeNFive
QwOP6Jo2HJsrW0/zCwleaxJazeP3HG7YcYdP7isoUuie00GYxd0MRoqS/zUlCWrRCtaGbf/3MrZv
bGQl7b1/p9TpFbTtrQKv90wsS0vv3vN1gFiDca4reDFToaCfKgNu0ACRrvSa/OzBfFAL11qkkVuc
iWUraEFb/Y6lScbtYISiXA0PGkGC9yEeXvQo1BbFWAIxK2PtIReduXNo1S55fqoP1Pxroguq399/
DrX0xJ5fxraSFrzZvoNGNFrRcZCxOCY2Wt35VZFirSGj1ne2hkMQEmYb75pPFliBbPkz42+zGALb
u2UTRiiwiDWbT7iJeU9GE+qRO3BfRdp8rdDQUCdt4BIZunUgTOiPI90zCZLtDoff0g9ratZ+J91F
VzfxsRyiB7eL5UfVk+Vcezlfbp1S2iDICSVIoqfWFNTHVJf+sYgn971FdXWwvgbaU5u61Nyj3kf6
kUDWYSOMFwhqHqmNafjp9IfWCsNfsnBctoJlBQ8tk1cqoqsowpkZa9oTdAv9MU7g1+SI5uhUstvX
BlLDAuscev0yELZ9dFA7nZNuxK05n3CDURALgFWtEp2x64LEvJippezDxEX370jjdTRkjvgYjG4x
DRWaliCVcrRplqRK26AMiswMwVAFaKUpXz3IFtt5Kh6D/NR3/qXPWmfbeTqCbioK1dosJy1VUlDO
ReDCfg8R19KwGgMXiI8bQB8ZBqr+DFzN3c9nqQtqD7IMVxlxasinqPXFZnhPieIIlvMQVPN9Plln
ZnUn8o8CGFPfo+mHFD2L1lJ3DlHluIcoB+moILv9VG3SzlNHfxMunpixHKytlan+WxvzTZkusPxR
W6WFVR8LJCcPnqfSs++bz559M9XammIA+cw4Z2S4UxvVPciucg/zq2Ea/sxZdOe3ulo/fZf+LMoh
xMQ029o06JKxuPlbGfy/y4Pav2cKP4VX0tqfShKlTxAWlE3b1NGhDcbu6vBwWfJxND9LbVxmTuJ8
9SQMElrUK9fBr829EZva0XdbsDVyEHsRj1c2mgP5rARl0XhBT5XE0I0l/vAcdxe+Jr4kg4XfRg3t
sxiQGE6LiQ1WBm2nqIp4yfR0GwmYngk43JVeA8ivO8lHPQ8389o2CXoC9twO+MUkupmHxUD7fl5Z
/wwHkca/CkuHYKP2tAJKH8xj0NVHghiQOxu0ovwRXZCPdXwuoHfTUK9UlyIEu30ge3/PqtLWn3/O
6tNwPjuAczpqDlsYM0k0DMljepwP3KD+vvLH8qtPM39jjjr6rcZ+yIaweq4FmPrIeA5trXzuIQT9
O+DMSBbaZmAd4u11vx93w4DIwKpRsxRKYu5Uz1UOMZ/8g9mMco863DxGvox2fcRO0hC+Q9/WyMm6
hRHrYKW+6xorFMhP11KU41bXzFcnc9WTOx0M/nD5SldbvJkCuh1O1GTdCaV+1aeHaC386pB0Q/1q
WeG18Zz+XjjEuziNx42Iq1LqW6RPZWd6vz75paDz/ExV3hGah4sutsbbQHfkaqs01qNy9B7LWI/2
XSS043zA6zMeNIRDEJHp1ukKRoj5VeQ0bAObrtoQazMuchiXxyKLwp3G3S+r/FNTqDxgJ60hlhST
pVBFS0Xxfo165l24R1ovKfkxuhDVk5lAEDYHP18VKiJ+aKHv7kSLbhPdPQwk199YV7s82ON/Ev47
u7lbBKXHOVRkoLi5FZ3tyZxbGuYugW3EKiPIbr7KQSqJsjHpO8OYZ4gZ2TtEZV/tetmC5PHM9peN
RjUC/fVmppG1SYwo4MEzRE+mk7zPF4x9iYYWJ8+mGdv2YKGr2IdKaSK7lsZzWQgCK2vsVUMVIWHR
G4STgNOh1jZiV9iu/1TTkNmNFBL4uvb+U+7rJ19gw45Hv74SQMCdEprJOulC7RTIxl7kehffMsWj
2Svs355bo80r2vYZdZqyUgRxLa6ZErBZtuSkR9kzT/3sUjb9m9rp6bPVT+1kCrLzqLSFQUHh9zxQ
eKKvYv7Jq7G0VNAvavE75J9elGH3j4zUW9hFCCZaAjVMtWxubSUTzNfjuB+myxwlKvjtB8GtMXzE
XrGgh18jQI11/+Y7bb6pPUHis2LGR1MJkuP86mfYJqRv9jGs0p+q0Bjo3VGUQJj+LRTN1aL5oAA2
H8VQXHS73I9RIog6FtZdA7NFUefKwsm+zzN8wbITbs0HieYkwhDZ17uOG9aClPL0ntLoXHqouo9i
Osyvfg4/cwHopqXSGjhoBW6bqPW0Xdkl0ZOus9VSXVeiibPCJ8eOBWoyPqvTyYbAm/PYBXRuTY98
ByHErSZL/mC5nbsmGUh9o6WzDfEq/A4C5+8VoKrIPaLXWo9q8W5G2YXgrvoxtT3vLBNuOvO8RyIE
BdOdJA7s8nOoSkzvrNJLOnz/ORH3BiJUrFVnqrv54edEP13SeN54tv3v94g7Y+lqxpXyzCYiKuA1
GP3yZLhEB+JFKV79mrtUbYvi+ywp0gk57LI/1n1WvA6qf+gDtX9Ierd/HCO5mX9oMEpwFfgR1n0W
u7uw7xPaRLa2x/ED2S2RHaV6R+6HpKqPAzZSUkIc2A+FVNhGdumZemWxxZGSXGJ3HDd9U6fXAX/M
WlXz7DYORg1hli23KRUbTBbawkBvylXhheNjgr9qaY6N9VQq5jOmZmcPgcVgE8PBqtq/r+a5Nu4E
siRIotN8ACXu1A/9CwsFA/OU/9VqkfWioz47mDbSpCH0rJegBV8SOJJW4HQ2waezdEeqOoYy2Hc3
wczU2fyAqWpfrhLew1TYvyLTeq81fD3FALO4SJrqvUcpDhgEv/DQhoTHAMN/wTjWLtWUVie6OFy9
fhg+FqNUV1XdqHc4v9h2jS7dBoPSka7QDS+W/6a1RYYZsgwegcaTJM5sjgzyQurjb4nc4QXJsQf/
g9zT+SQ+dGvbY5daw2XSLeWhAiG/Fb0rDypGz4tQEywuCnY8ofSPpA0Zf+Im2AAHkZPApFkaNZmg
ROjVOwNg1S6pmuBmdL25LAO3/tDwis4/RKX04uqpeJN6C1ZLi8Slsmxnr+okcTSOHz9IP+RWbVfK
rsmluoaQigjZSsjPdXmSrUb88gDHi18wxd4c7u1vijIo3L5dedOrwtza3A8PaWn3u4HMb6MD7uay
Z1xUHTg3GfHdJIlxV0eWvM8nA3bThzQCU2pN1/Ip7fbgEAgLiMH2D2MYnkiV0Z/dkWLlPHQ12764
cXByW7Qoohvy4/xqPljuGEB6nM78HOZrIp8oFnKj2204aTN1HXEbwh1zlWU6As9pTmTWLcWJcZ6n
cKSmJ83WXudz8yHHD7vKaoxmP3NBBt2YVHl0DbyPr4Zrs5blh9J/BZFX/3YtvISRk8q7W6TVLiLc
aFcWuX3DfbGqM4XGuCJuWW+Mf0xPTjnb4O75bZOjyhqgpbtO2Iz2T6TYJyQ8Nt8MtG0ZcU8nABl7
tNf21VML+xq2in21SvIfLJHS8P73RG30Bz/v8pvnVepm0smv5wWTqw3qRonDK4+CZQeArAMaM6Zn
nonpGQEaGUNdiIEiyRCdzWfmg670mCbRCC9GNVZXXTlan0b/aPhD+pteHDs4M1QOTRl+xobbLykB
1Eh+DDoAU4G1m4aF0mArT+jVKtTqn6EaJpdAiT7mk3kQeFe9oww0nRPRaN9DVIlqgFpG89UNuLrs
Cb/5UmiBuM+jMmTdh3o/PMxD9qrR1iVWYmVP1+ZWq5/D8OwCWyPCxTr0jonnJw0S+/BzcCZrxjxU
kMrtp8j0rsgKb8Hqb0JWjO1+mEQHRtUMN9og/aahPb0E70+b0vEQAAs2SvMl88FqIBMPvvYHWl9/
1CueokqIZjP0EFL1SnespsP8aj75c9n/x5xThT0BBnxI0PQE+5ZvG67Zqdmh6rgR/XJYGBZtSHgR
2TI1TBhbqU6dVZUKWTqE6ji6RRKrGXpr6ZvKP0UzEdiK7p/CqXZF67IvNh1nW6Jqy7Ss+OO34R/d
avpnRx2Utew87djgAz8PCqrwlOLna5drDynEpz92qO6l49nvYTgkNLPKYk2IQEaJB+pA59Fbq9SK
BW4OdaDzTbTnsAQejda7ouAhQcwgvSogi3FB8pj91hiVuSD+KX9J+ZUvHdO1HxMbqoBHx+Ke4rld
J/rQstnCupsrRsuuKEt2+dbZSjEie5FYJh0Rv7axzi2rAAbuhV19jxOFEoHrxITM1kglKaMvPX2s
L5FbGwiKgvQBpCw4l3REiKoVLOS0yIBxKbtNjvpz2xFPsaudIn4sNTR1aIw07uv6oQYS8iaswV4j
Jn1yOwpQau2YDzwKyoNP/ibVlcx6QGxiPbQt8A1zVJX9fEljGhMJKTzPo79XwAfiQ69sEHRYDwaV
pgfh4vk1WKj5bKs3lZaOMMV4N+FR1+5t/eQ0NTdPpdaOYvBQmnT2lzLo5cXq+vJFL+yja8fF3ZlG
Iz7NNLPznSlww9bgfxd8kpy93jshAmlf33qZTf7VNGyw9F1R3Z6yqVYGAdx/jM3ysc7T8SQnGWxC
TvbOqQkMVGYPzDSnOIeh6myHVt5q7HK8i3aW9qzGppdmTJpWgX6LVcrgD+ewqsp7O1H1+Xj2H1oA
BURpx2obaD53ID9/Jv3N/jW9yHlG/p8vwCZ+n/pfrsmFkV/w/DrQGiNArRopBfN/KkZ85lR8VH7m
Oz8fPqb52lPypyCt/15vm3ZOgxPBnoIg5ShL7VaFhbypQnFchMfJk1vEymGeKz23vYlUDzYmzACD
7IUlTGbuF9PH+lx49XqWOc1iJtwNJNxpeMNTw4WuDH766GuUpDS16Nl4te07/eg9DwzrC8XtG0Yd
vhTTpW1D2JJgOQ8Ujq7GfIipba29KYDsZ+7/eSLUO4rb00+gr/r7Ex5xVAtp4huJh5GnGjHw45hS
qZhGnqv1Uxr65Xskq+jKc52UIjUgOTOtfUBwGfCN/3pph+VjkCv9ttXzfwLclweEMLgrVeHxuWuR
DRQYwgDR0GEjAZKvRZegDxzlsmrb9o4bmGwtlAK7UUNqJrAGbNkP+pteV+jvdI53JgjooGRJ9FB6
XfQA/dbYFkFQL4uGghFREUsrpbw2yCS7AvSrdvCfkcZOwyDpEOtNr5zEtXgIpJd5FPdTttiUMXNm
/YYydHwjwHb4DD5EmDR/uNWiiSE7+zHwgmHjEKmJycVuAGPC70QBir6q9t9gHgYvWjkcQ5mHJ8Uv
gf1K9VaUmg7DepobpI4UOuwa/eDX3d7LRLx3DcN8c6SztKPIe+6d1DsJk0p53ifWG9wpf0V30TnM
lw0b2RcaOdHclxzg69BraMkholioTpEdOgBkMLQ4WPR1uiiOL5JE1WPpE65TlR/Z2MurZjk2z7ok
oFsZJsPue2y4brxxAgiyBBfqN6GU2LJ4wpyE7Z3n0Tw/H9xS3bj1oO06UcEdIgWTTzgHlWVMhzY5
dTZOFLHO/vcMXTE06J4aslXXtZjOMD4dCO4u0WbYzGPTOLLxAePw5g5wP6xGo8gtaWjFNkF4MFxY
PPPZ2UZc5KbAycwmM9F8orEfqzbe0d4hRXCao+5WL3yJAaHsQXO7pe48tpOWKMuL4sWFRslGfXDe
8GhHC1Lb+88JN1npWfNV2PXeKPvGXwhJ4a2prgk5WvtBojeLOno4tLTp5VIImWZARKvQl1REc4kg
55TCsncdy/hpVjEY9ZieiDYhP5WqwgvYJG8nclIW57NZh11Fkz0ti+mso5HiXKEYXHSOQDtFEWHR
Gp33qvHB3bA4rrdJ4XmvilN/pX6gX904Cc4VSpMTOEMfCYucil9afJ0PUeYnV92g0BYlKZH204lR
ekSVKth6LX7iWNSGcugIvTy2TeLTB/h3PL/6uWYems1Z0k4qtoPMH13UvE+Zn4t9DoxgnTv8CnNl
KRtFgVqJrb6vWPxEQ14+xwG5zNP5MU86xAiy3NVCJclhEv2EfXhGA4qtdSSsJ8JU8ssnnYseBZnT
qV99HwgDhAUxjyv84O6Sb3t1HNUhhKKidgmaEe/YxeQq1lFvP+iNndDA2FJvtB/G6VCB/9+EfAlW
tRnWGaq9CcgXhjCXOduz4UKE2FIj8gvnYZ4LSSwhjMo7zaPGQtmR2FAV8G6ZG80YnfeYfaTPbqyN
wmodIZjGZqQZj7YjX+Z5R1j+sq1botequr34yBSX7DU6oi/Ux3jQ0ie8lcEhCqphSlTrPiUdgi5r
P1BVdJue5Twd0j58EaZ9mM9jHXWWJHmwwNJ5mhaGor/Eg7GqtVR9FAlvSDls2fWD/qKZFerq3P6Y
R6raUpqjKbTsjNJ9Qim7cYr2yyvr6klMB/fgiDL9fq0ruIUNYyD0yYq3fLosPp4wk3JFutchcQr2
lY23tRsJqjmim6lmovnNP5RVaNz+ETV4xhSvz3MdvoM4E0uRuOFHNDFXNLv8ItMFFmba249ZYfX0
Bc14nwUgyjIRiMV8SdrCluui32mj98s6DZCEx8+eHSpgZXw60ZV7l/QmvvC6PckhlS9xk8NxsKe0
Sthg11qi/4Vv7aGZuqXETn61FeSmWg75XVf1Yt+XBrogg18YteqAp970ZtQxaTJU776ZudiWDBCZ
dkbzvsqUW+IMe5hJEaFTvOU8lbt8713cizts4Qu+iQCnNC/8sgtt7Td6hf2Mp3TWpNqfph7eoHik
75Svk6VHVZ01JNCfZlT7iy/8esdOldDTKotOYVkqmzRrxltstcS8wkVKsih5E1MidtCBZ7HtLnmr
SYiC2Fi9EJIq+FqacjFfVmNGXbdI6LffQ0GGo9e9emV3zJvQvuYxbg9sE9rbaOQPrTrU/xgOYFiy
py66BbLWH53qKsAp0UeMUOUj7m0HMezaIXbpNP9nTvQ8xn0bOs48Nx8UeEtJOoVWmIYEeRd6JHxy
qPyuJg0wc3eK1fydKzMS2w3FGNfzJewDaYjXOveWOE+JnmA4X5yKPjyyqnj5ebtSUYwrkSuYzt1b
F6YXr6dwkiOT36RO3j+YQUnAQoludyhjd9VqntyOpmqAz4+Va4FR7dpOrwipKBZEZDW7nxMJov6L
FmOI7n1B/MN0nZ+IX6OM3lpbyxZVXNmbqRuP+rxwm7NbFs3ZK8bmHARQy9n8uCSJMqwLg0BdnM2E
0yXHkfybRQcV78lnmcWCkSSg1Hz8nikVwudaoR801oVPfWcF24SewAoEePgUu3F3qYPyNo+EoeGj
NAEeVvCZm1B9rEK3edLJBCjaVONWgSEIqt6L7hKellk4JCOzpXMx5MamZpe27n0dZ/D3GHHsCSNn
BMwDbc2iyNR0A20wxq/2Zajxs2xS4wPoWgtC0FNfAkEaJcon7wEpebqOfes59uVDNipym3IPPDYe
/1ddP1S3WkHXQfH610EWr2bYbaGXD7dci8snNVXjpRp4w34e+rBWtk4NB3AeCiWBpNHEn/OI5NFo
mVrZuDdTMuGMIn/pazW6FxKhiaXnL3Yr6wuF4695FNP3PkJvgIfn68mhzsdkregCeFczNm8eGiGE
piyiQcrIZWQV6VNr0eOI9TJ74P4XrzOjrW92rEUbvufqpaQIus3wu57L0Kx3eh0+K9JUePJHpXd2
E++zzEr+1KltPJG3NiyVOgr3mdoYT0ORY9MfR3VdTmcBqVp7LW749sNHXLmDY5Ovilw5DdPPzKRo
J22pXi200Hs9SJutj+P1MZyN+BOaEG4gtEVrp5HEgBuso4QTD90GKLJCFUCyZZ4n+9GjIy/qo4oK
5jpPOZETXq3p0Ncp2q122A6k+G4DLCkxGC47OY0hgWAlphTW7zbrZxYBGVxMJhEAbTTbKVhSg9dL
Bz24Y63HzN8BuvEyIq7mufnQoUU95jJ97Suy5pdpp9RQ4OFuTj+gZVVwny/TzecsEIjjpul5BsrV
OXbNCz04FKx12D+Pg0wXbdbjH5iGnm9jlvJ4wgeUvJ8rO7YXjcnaez5bxCr0r1wrD/NZ7g49pVHu
1xZRfM8yqRUSbCwH4D5vZepms+obI9nNP5uMiQs3ru2288/qZO6tUwUc2HyWzEMF3lVTbHK8QGdW
wZ+za8zDFnyN5GmWIs/GsXna8o0amHybURy2EUYBCquviEjnk+VQLlSRujDDC33NdiBZukqcX5LR
yi/zq/nwc1ZMYaRlhcKJjC08VnGr/9HI9iuK/E/SGuCcetV8jAsqemGTBgh91A7xQUn0UifjV7w1
rxg9lNXQYelyY9UlU6Rhv9qF1bjSp4a22YO5Xswve77Ch8Ig4s1Q1FMc9OGym/rSRlICIqjS6tBO
wwjcbKCm4mW+zI/Tg2VnJ5Wn0hHyHClusx1sftkoCSiNYRtlsng3fqW22b/LkcAes0J5Pg+bjlVk
QViGLL3o4lueuZjnIZcD8itT/RSja6SrpN5UefUn0b4zKf5bV0dJZLN9ZyBRog9SC/YJ0t+z5Tja
imo0qNPOVhAuN9VdrST22M4mnlrIYM+v37hKEyWhq+FALnLlpCK5U/kqHe3EHi+4GiS5JZTCV2ks
Hgvf6FfYYtCSdiisIy3qt6QWx/dUt8l9NrGXIO26ZjGMFerIyw6C6COwymMHRAE8LAfLqf+++t/n
JItJkl0Dkj6ntfq8fg+mRbwyBTxkqUMoVmeNZHeXrbbTJVTFYepx5HYfn0jpg6JY9MPNzyXZjTI3
n8kWoLeBS+Wzl/HZz12YR9kyCsB56g3yaDNEy1FYFbkT1NK8CDxrHxdHjzy7X2ExtAsjFuazTd90
5bZhdZMDK2SknWcye6pHPgTpTkcNh16I4XwIDQoTQ1Dd51FLhXE9GIaznocRnSw2k/XaGomrKw0U
hu6kkyVxkvuBOTYrpUB73E7Dea4cBv1oed1pRl7okoo7tdnuaigX5AVmucbtFC2Ju4m2COc1dyFt
QUmAJ58SGC80moYPWE0kHw16fub7od2bDv9c7PQfiPK7hS0q5zA6ffag4ppmbScv345Jom6qDb6P
DMyny4eUQPPUCR9nPlZP7g6qxPJsRXq6V7JS4+8xlMTvwaV0ZNxtIz8vL9+HwUH/ltNajyo4fvN1
tg7ScgVd8WAF8VJT1LXVjelm7nr99MUcKTzCEiN8/otQakub/x1IvSQky3Z7Ygprws7AVpLXNbru
Vs/wOLHLjYozBtBF0WeELPbFp++kcOCjUT5ZmFTZwKNNmUZtFWRP429U3h60ni5/6y1aptaYyifX
p+UVFEOyi7RqrYs4XuBtBJhFh3fmGSD4cm5G6pxUzYEsiAqSPbllbNqwx1EbOvnaS3qk2ZFIyUT5
z6HOriy4i+vPzHwpaTzVqvn3KksMpIfKZCNa5C9+EysLx8bbOA8lotUFLVwKEdNZ2bjnytVIEUzt
4YB2QSxdiB8Ppei+MpGNnyTKY2qo/eJWtI53mq8IYbh/pka5b+1yfEGTQ6BATnBG6/blewHKyuyL
fEsefLkisqk/81jExW2NEfGMA+raLul2fYOlrE6yXTPCQpw/wvNntrgP2S1RyLgmc41yGVZXNLYw
18/49UJQQG6ycgut27Dlwks1nZgPWk5xzVbLbm9QS5qnVH7Tm5+3GtnlbQmHAKmtm29WZY2XmvLM
8zQSVqRe5vbOkOtvXspT0zHJf9cDwz4YFQxfj/QksxVeMEGmTqZFGJPtRTGiGiVaG53jbxW1i58r
mXubkW3gej4bEaa4d0YYaMUIVctxkBu4HUSC+WDXA76CPExX/EDwPacWsYFJFwdnAxyPNUMmz1ba
Gxc9BSA7RGn5y43UneXp7St39Wwbxr2zZWUKK1Ia2vehlLUBHvDfcaR66tqvXf7N9LsOPGSVw/wK
ZIZyGIMpXoGnOAXXibEwM4d8VjO9Zj7N8qcwOaGH+YPEAUi3VehYKmzjNh/KmoACRZOXPIcVRcH2
mk+C1I6kQ2zG/caclKnzVJY5MelUKgsBLpjnfaX7nhq0uj/UlOMW9M2vZCDbr+zl07WnRdrJ9W31
FGX8TtXWcF610bkGsWd/TZc6Lr3d+dx8qZiuNxsW1vOlNTfB+dIcqYxEkKIZZnqFspldxWQ1ptqp
H/+HrvNablxZtu0XIQK+gFd6I1ISZVsviLbwtuC//gyU9m6ts+49LxUoQ6rVIoGqzJxjSrAMn71l
XK3I2NLeJ9/UaEK59a7XyfNKPb/3SL78bCbxCzZoTYoksvd+0OuHwG69Gym8Ck4EKyT+vdRZ6+9p
AO7WHuz2DLo/w0aF3F7SSo4ukY9zOfVt+JfY7jeZYf+lrso6gAhum9FLo3OmpNzsjn8hlUfzOcSi
7I6CPfNODUdzAIf3q29YCXxkvaO8YBTdSq1Ogy7bBxlb/cAhRgQUiMwa5BU96d+tYTY3jePYF3TA
ORKuzmTXtWcxDrFkGs4UucPPsn2Ocq2eJZvPvpri3FABXV1WObEYzxYuPZzVu27T2j3WGUlqBkd9
KnCzJylOyWQWEPEw74sEQ9bK034WTfvc913+WsuZ5JCOyKKWQfNQGGC88O/UfrrTHURu8QO9iLM2
GjLwcqlhNoeOEuKyL14s2c4vGHzH+yqW5a5u/PnNZHO6ohrSuhNOrb/ZKOsnXbdfUnue7/PG+6GG
iVAUB25F5Va9qCnIi3LAEgcbtEKT9c5JI4Z9SmtQZqqJ/16prppV64CT/jFkg6LCaS4GDrgnZyC0
1Y9m8eTmLS4Cdha/saHdtmES7QfTk2wI6pLzMU0utOI/V7EX7oGFQqP+OzFgMo0MyXeuuimie8cw
qpsF1GsV4agKRyiqb2oMX5c2KW5R0WJCbevtMdOIu6sp1RSWi0fEZDb7rzEzb7dmljf36m2o6TXO
dmN+fC1gm2mBTtMxX9Gd/q4rsOerjGYoNupSDVIYGu0muUQA/n9rXBN3RpwYbYomsSVWr5PL+4im
jncScPsuzKxmq9tmfZHcwE/Y0hR7uOnhzUH+zOay6b9L0mkAvOWfFKoH+fX2IzTDYa1jovGYUJpI
aSHSYImTEregiHpYkvavsnF/fb5IW3fowHI8j3iO6bVjvg6tRirKL2qqSw2XkvlxXod9TG42HOY3
IR5lRAq1G6L4VBmoH1S3tDAtlUEVXxvNoPZVlgf16jbV44PoZn/LgVe8B4H3vTbteJ23Onj4rn2J
C7959SNzuqO+GsxPVUu6nof+E7MtNUveGbOBaUKIuSwWUTJvBc4ne9V1MyrmSO+2x8+3MjD2ok6n
3IMDKp/Ybf+yNM25pfionMj5kByjuPI72jGTnNP3XPbGFk1Begq9rH3CZvRDzbuyG1ZUjemon/nv
GKwUe73lhZ6Pj/qoiXckiBCdR30+GLmwXhz8S9UCG6fvtRPZ89XtI+xNBNpG/s7OMUiqp5596rVd
mi5vxVV1kejeSp3vv+uXhyjAV0SY6G7KjDMEQt5ybaFx/UmkEpiI+N4P+PeiSawvAvD9RSaLUScR
Kf6M5bzDIYLdkj3/p+k9Jz7hGrwtAD0SwXU2nT93l6hPfrmllVBJVA0Puj6exPKoxtDKe2qAcS9T
Tl3Wp3JyPYzvS7Gd8T99a/LgivVH8ouN7TdbFvIlt0exIxXjHutUmg8czyOwj6wweurRPP8HKjCA
9TAs9DnBeaNG784XZytiH0Bipxc6GqXlMk/hlFYCqruWBh5mhYZ38pcrLQQaXrK33qgxNasmskwg
IhCRnR3g4vxxfG2Azz2yc+nFm52N0x+BeIla+xAee3sleWx+xAAMV1OcWE9RXk5bzY3cS0wN0jHy
tfCIbA76PhC3GAeTE96JBvd2PX/m3jjeJp46qqeaQUTfmzZJLj1lq89FYnIG5ly3Mvx8eO4C0jpJ
5yTf3NKgdN530tdo0PR170fyKdF0e+O3o/NgEM6m1M5vr6MtnvTOIWxl/tJMSsdGyAJ/L/BPjL+j
MPklc2roWofE7f9a+Hce6XukFkaRWT2ANPBWiU/dhNtMP3WNctJZ2BMaPi84JLHe7PFXzvGpat7V
iqHlu0Uy4uJE1c2JcvshHjmZ48SJ0GXZzzSmXu/b0SJyMVLxWNRawYZVwkjxij9Dkzw7pZ+9439V
b7KCKj53aIvjbML0MssCvxIf/EKQps+NZrV3RNOntTVKQbya/66c79V9PI/xzfTsB3YgzXuDgkwX
WorNz2R/XFRr84Het4GdrvlL4h6DVHB8T6LfHZLacMWj8lBOefdr4Atp2eabVQneujCFvqrZNB17
3yKU5Un8NfShXQPucD+0rjwq8aAfy1PmOv1Hxg5/3XWkBVqQSagRgoewGfRLH0cZBUlme0hHp4Ha
S/dzrEV5LpuKwHebPck2KvdNWCUbNZkvY51I1i6W7o+udJHl4pm9a+zs16wBI0rDxYVkyu+dRVBH
7mHea2RmP/V1y6pxWZX/v6v8ZVUdWdN7GCe/hBHLi505D55e6xvTTarXBurjLqIab6e6Xmxp+IAJ
d6+6cgCf1jsV1KbUu6/7DrQkWJnPRi5dNeZCZspXZiAriKYdZeYrtYqL7AQGEFJSlpjXyfuohsHj
T5h598VylYHOQDSArGCKMQNBA8iMt7DEjMy29l8L1RXh2qGrx8+XqhEnN/PPww8az/LUAltao+4d
Al//cOLB2GHL2lMr02dvGCrsXMzkvwtZk5TnnnmGqhs+BWbPcYvkxhRj9xqOnXlIUu9bklrhQxXw
2FPVGH6eu2ieUMX8a4Jgnssv29tXPuX/fEVbJeRzUvtWVAO+47ZrXHnamlfVTRKPb5AuT11LWHQT
deN4gFPzC4CacSUqGYsNEV/8ePCYhGqwDC7v0msfIMvt+7aoxKXgrmo1MnlUjSuJxxvf1PUQRrg9
kCe8pnm1VieRwCjiCz7TyBSXgsZZ+Kh3lm6zSDFSczJ3lW7/jMj3rpQg2PVtjlWUDhFGt+tH4gx7
rIL6HxY16FmbRh/WyB2f+COexTxwb0UkOJ4vK0Q/fkRJ4T/FpEOP0TAbu0Y3ync7RsxU4/DKUy3Z
F0sq3sZByTElyvrY7Y+QldN3EZ7ceTD+iL58Iy3uvSf1Yjdf453jhHq9qKPQHxYV7s3STg8Rgt37
UQusDVCU/sWLPYRb7MF/NKW194kyiuKXhlTtQTVLORq1DPB0/AxJa2WOG98OfgwGVsnbzuoznlDe
D3spZTFyEvOBW5oX7JQPZTMPvzTHe6a8UX6HsZ+tSGm276gxMFLx9MVoCXn7aHoB2uUUtnwttybS
xg+vyIddBGb70E5W+OHOm8SV7bcOndyB4vlgq4ZHl9OoKZqXAaTm2c97yM7Lq9vS/65pkQmSFBUm
WRhvpcY5/boYgZTjJZSLPnw1do3cGQAcJ8LE2AN41nGuqIoWlUVBoSv9NR4Z/t4OZM3x3XLfqzGH
DIBbByUvwSaKtOBkk0m7GXP5feSEvcfHmESgsdXx6ohWwzyfJ6pofxTN4sqtT8ObFXAHnDwRAHlm
xxRapX8dO16ZIWLZDk18DgI+xJjCDvqpXZ7iqnGGhke5uqR0Zv4cHCJPnoB8uc+UTXp3utYR9zUN
732GfEkqf0DoBiMJXFL+Mkh7PmtN+9r2of7YwbN7rM2gPlLF1K5UV03kk1/vURERdMua8r5oechB
1zUubedlG8Rx8seYXpshJvhUGu1atws8wia9PSej/Em4SzsIPrvnuEFgOz6o669Gt5HBqK759+pr
TE10kcP/FDVbOLlmPx3A6x9RDyrBj5P43U8RIESGpb0IF8lvVAzhMz4QPBQdmd4orMu2VdM2D2Yv
kt08JNuUjKg/9eZlMBzz4kIbWjcWmKnKTqzL18RUtIKtZNDctbnDX35ZbPjc6inv5s/WwDdFeClb
bbyNmBQhzLfsjeqqppmt+7Z16wuAo+lWxZ4499P08bXA01ttPTtjvP8a64xv2GLjHr+8qwQqecjL
tLjAMUsvODlgsVYa1fcYGztVqtgEFCMMbtY92DiBn6w8LsAhTMVb52sXtSIPDUpF8865ifjocQrm
kQDRKWt6sdGcxU5RDdpEK0GFeB3Z3L+DlBIvli75lqcKmUvN0h5gLaANRMSKeebkuZ+hk3bBCHMa
MhDWkjuGOs6auspejaHQjhK5+/1X04j80onJWhkaQq5VS0pdYQHH3Kv2dhblpyb4beCm85DarXjU
5eBfBrs6Eh8Tj2Mai8c+yvtjquntKl5WGNMkQTjJrdYk850VU4RWxMlLOOJcv1JjFIzPzs4qljQa
Jotl2IJEXhaXnLow15r1PRxNd11IR99KI7XuE9cxPxuzcd6jZhRHNcSnGxpfOa20KOr+sSqv8/qU
++ZznKJXA8xsbVrOzdvR8IFMelg+WnH9raz0bD/4MjzYOgwybSq3uL4036WLH1ASo3poo7A4+mR4
uw2FCPPO9pJqReVZeRFVX14+Z6jzWsettiGOMeNxG0YAT2PjeWqncEuRF2anXvN7GEAQe2I5UHOe
pIIsnD6g/E+rSBvbezGNDfkSjpAEDaYPFOZnMVFZo7uttrLziG46v352jVk3HoJngu9WtyUP/Jzb
GVw6tdSg3NR0ZHVslxuTOl58Nf8am3LnP0sa6UB+tTfj5NpntFIt4dYqfOlGUd5rJMVT09OotAri
a2AWj7A+d3WVhHdIjDCMWZpBL3ezjO9QQPe32dMGqnGd5pd0SO5brvOdwpxg7TuNeeUskJ/DIgy2
JMLcV43vgZt05a+MMkIj5wFu47VgBsOT59TGwTI6XDRjyuDVmBXcPKHJG9KzEamITdA9ndlqLl1S
QNHF9bM3NamWE+x988h1XFSP0H25Vy9S3ZF6x5s73dSL1Wu0BmsrLxX6QS0AfFSdZQIsqq3xOOTr
1Z07TnRXtbigxGuH+qDcqsWonaoHbwi2rogIa2GTsGqrMbkIt+QY3aUiuUyx/Aji0dwPS88bPCY4
iIE7adN6L73JvbJjB7ZepHeql7S+e1VXtsvhVffDaKO6tVU9WsIiquo3Nnp0DXaaacib2Y1wNmeI
rBpeELh1umsLzRDSiI6q/0lEdxyINl7oDFc1pBrVxTJbIkjAxfRfE6obm5R1jM087uZOTusYssQ2
IAWD03Muu31FrdmKwE9CSUSWonpwk3sjdkwIq/3ha6jTnA5nQNy7stKqAOax7HPt8lLUa38aoiCH
ryF1VQ1WgNlTkG4/X6/ez2vMcC98MM/qx6qFaiLXivzYTPAs50SH0Lxgmgk8HXK+i/eqJyPMJmBH
Scp3mAyGVj5QAriN+o7tdemYzsphd4TojtcnRcI2wQvJx+bxMYGhdO2lab2EYfdT9eplg9kYw2dP
58F1agx2aV3bAv3Q+14/RVp8NZoquufTlQUbPzSx8y4wCx0IJmxMK6SyizNgoYvHKipelcZhUAKJ
UHAiB3J9lxq49q7I/lQbIaJx68fpR1ZgOLr4GT2N0zkvNf82yNB9IqOG+VOZOwfU2fYuHrARSGzU
XGFuxBQaxMNLBqE6d/vu24Ql9X45IO6F43ffXHfaa1GSv9iAQreGJb4bxJfPaYxLsz7kwzdYp9sg
HfqfU5vCNou6/JE6kvhktBJhvxlnb4jbLmpFD80FSR03DQrgc3YAUbhxQxxmP/tp+D1s+uKRQk0E
QpZvHuIJPyhV9ayaEKQWcjH7Sa/99dgO85OLtVLNY+8RdPf8FJZQiQCZELkO3fE8dbJf51L/DSos
+TURVAhRGaDNwHMK0ltHTW9jHbEog8gFfgU5NWTSGOrGZWqqZCXkQrXRZL8tA6ldsl7fF3MBVGvp
pSnFj1XXL/7cfb2369mHz1SKGxBacTPN6CJIeF+xM3RvZJD1I9UOBjYHTKoxOGYx6S4ISkOgixtb
wAqkR/D++fKApHjSy+auF+KJY97wYgUDP54j+qHM7VdOsk++1aBqiUdqA3PNf7dSaLepFvqUPDT6
c4CYoq4hS3sm7Gy7HxaXgI5CpRhr8H/01bxXxIe6jdwT6UzoCHY0Ohenyead6ZEPMJeuGitHahvd
KLnz5wJWa9qFJ3L71lNTaz6azKgiKdWBA9LF9CQ42wz73OWINjuT8zy60T2VzfV9JzXn2U0wtq1S
1z+pSeA/j4XsngfCj2lQUws/Ls6m6qr/e/U1u1y1k2DdckW2V/vjhtVap/gIlet0Lb2m4ceGzYMT
a5D3Bz/cqjHVUNFEtci4HaGm7JMFzxHb/UvWVymKp6m9zXC1TAwO1zZ6xGO+tt2ordfoiiYiI3l9
oO5ifmoCS55HyX53WH5d1aRCO6ak2+57xw1usb2JI9e/QGE4gVMsT+HSU0NfTSombSMrd1x/jc15
GlyaqbM3TkpMK54161HTMSsLOLWxmeIQu3a9wls3mr/DzFFH+1qTiydnVG8bV0Bb5piFM13UgxgK
SvtgFx7araVxnPHsx+eQg8bRyofLV9agrif3GEUttJzKJf4eEA/HITwAI6X6WoEZMj8MeeUyE1UX
t8kfnbiw0SV51mczeiBSYrThuqxtEvvk3jQZ62fU3tO9KZJinSH6W8Gm4ynOb3iNW6e/VPlv7EAB
2ARxSo5pdqxrOLvbodLmBz1smid8f9JVSQb7rKQvLvjtNRW3J/KG+cm18XlTnAPVxQKYAEDXtE9l
5AJNTfjvT6Kh2lQzH49p6Q5JBPZQXWZdHxYrTevejFozdslfhCtZnfmsmn+Mddo2J0p/Z8AW5QPb
XOw2aN6qMjZPuQd2QnU5KvfbIqTwRXXxsiopyjTDa4gk9BnaBRbSVXpx7Dm9qKtS9/9zpcZmTimL
cDLe/2viX4tL/03zdIykbcTzo/SnC4W2E6WQAj0adfjzZSquJFmcOzU+Lyu+lmGEUN8Jkm9l0jcY
PwQ5r1JrZkhSp7ysKS9Jml1oDNUKczfO90LH2tBorK3qaoMNCUsTPdqI5VI1QOx+t3qCaNOsEyhm
2i9qPCd25hPChqkx9wqx4Y/9Fd808+CGQ7qmOg2769QO9nFfFU+iquxLIKYH1VNN2/bjKqcA40T9
BuYo0Sh5MsM37Km0WbU4Uz+l4VQ91b0HoSTrL6pnEdnZd1Fir5u/KzA+WY1jOj7mVRRv0kR228r1
7IuUdXnupmZrlWk8r9RYO5f2BYsK+5Lhgb2xByrf1YQaa0rTOYZCf556EYGHt/JNbDfdK9FMfZdB
i99xfO1eSUjqm170BXqI0QTm2EioCIFGtFAP44MqM/IQ2t+DXXcNq11Oz0m/cWu/vpShsNbV2PJb
EN6lfkCA3nfz6RuMjpGDpeFcEQh6GNwFb/Yy3lO2tsVMcUa+kAfwSrcEcncWKdh3Q5vguODVeVdx
1LwfehISc97Gb4XXnKi66pYIV70PUEpcRTcJnBBoisbuDp3e/FHjgeaJa8Q+jy9qmZ6IlMP/W5Z5
ic2YKSuq7wILMMLfN1Cv4yTlXrTo9R9r1SWIfw/L1aHfqR/m5m6yCSWIYTsmTIGp3km32NarJk4m
bRu1FbaNIAw/x8befKsrvo5qxf/1osnjRvr1Rn9fpN7HnryEGJPxj58E7UfbTiMBIN1uOUF6tf6K
S0q8qrSofKWMj12z38uz8uIylq0Wyp79qE/ZQzva9WYsJxBl5i6sdJ9nE0BEdRH992KZgpK348nb
7jmTyces6r6loYUU6/NEbg+fXUK6zaPCdBkFLp5RF4GD+e+Q/O+qL47X3/dRQ5TZYe2dAjwxtDk0
VkaS4A252IHXxDrG4WIlhbuPFg6IahxSHNh3k8lacCFf432IB0w1OzMPMux4isB5+GpKB0CX3gZ3
X0OWzt61Go+5jV272e7GImguWYMMW3Y6p+/cQZslCVXGvu5cUxCX2w682M0d4M6VejG8IhDg4xi3
4XdtFjcQE/5vh5trGSEFwuH8j4zCDBc6EV6TKPdIofM9H96jsmyfVYMO70MLygplmN4+V6NVb8rA
hZq5rLB1UGFOjU+qmsV9brpaofGoJlNEItIa/rRU069wT7WvxBbta6QsRHoKTDszuoEunG8tVM7t
LLuUGmdt+hxL/OFEhX9NHRtDHiT5U9NgrduSMjxQjNJvYSBZmJMm1aNbkWeLjBrYdIXnfO/4yTUK
MPL2U8+4mwd/OgxaXp8h1tvHYsRFpysoNIW0KQ56iJWrLEwNJYzmnVVT9mm81Sl4WelxBednmais
Vm9IRxnzUR+HHZqRADeBrsdUhqCS5gRXNfTVaNL/wDjwRyhtMN56K4p9kmZUcvZmcB+2vnNpcoBR
Zqfl34PReU4ptt/WVlsdzQB/SKq1OIoWNmqShTn1NZZUZH4y4dZbTyEEJgFHYLlyqGw/1lbzx4n7
w2fMilgU8nGrPaholZ+6r1UkqS0SzriZSGi+BCW/lD9m1a0V7SM+xSEQgJoaFVtnN0FPNQ1n6n3T
Uro9x2V0G+3osdREdundetrns08p0sRHnxxy88T9d9rZ+TAevOWZriC8qjH0OT3PDh4H/3tcTXZ2
kp+qaPzm+Oa2Bv+2uCXkK7DyzZ+kT5+FGeYfvcXhmeI/6zmY+NNLC1W2DdhhKyPbXyXmIO8Bvkj8
f4i/54NYrIbaBml1NjlA5xiMTO0/g6o74KF19COXR6EGh0ZUctgmM8xICSQ5Dmz9tTKbf493AzbM
JkVTuwg+9Blz4YF7DVdVGo6fV2osMPQC+ixcUTXxf66rkGxBT1xrBhC2upTyUcG6taRtt2pMdXHl
o+bDeqJ6ulijYQqeKEuuEYNRGpLjbLNONMJ6aVH356LW/RVq4QxcSOOlhyZvH2zL0rCYInksvaJ9
kYHbblKpLXl5zI54tlZ3vczjE7gQimlD7SFquUkgEHtFXM2fUmuci7s0TqlBokiN2T2a0ryTC6Il
FVVySzXrjYdZ9Hs5HeE5DWkrcW8IOKi0xhmKrXpb/AjJ8C8lEfKtpfpxzaNOP4Ah/GEPhryOfZ0S
LS8O7tJTQzFkD6y6nTzm00SIYIbvch2wqiS9J20SW2b/4Apdw/Uv9KDwRsODGmsKWzuhEnjGVLBv
tmT2r3bp+Ns2ItSkZf28YFXmx9THnS2Z7Ds1RO3IzOMD35RU5PdqSDhp/UjITK1WIwmVMFe/Ajn+
911EXVb4rlaPzYCOZZ2YXnLiNoEYU/2M5V0pp84BKoTByqPW+lH9pDhHLRlbAbUxIQbrw5gU21b0
DobxmhTHxq8e9GrorpafdVdzueqTCjsWPcEkjSrkuzmA60smBfiAWVJds4xF86JLzwhDfXXhDv53
uqlmSrfS6RC4eDN75StC1OY4A4PYBq1bfHRNd6xaA6EjANdTLNCbFoUsPkzZPie6DJ+6zvW3M7Ta
puv7a0OtODd1yiZsONKbrzF15ZLmvrap/IiEbR1A+Gjgm5aX5W5dXfVv9jKvFlkEq9DeVdPR6vqK
zMAUoh51oyfX6qKnxofZgZz5XvXUihQ/KYwNmFTN4Jo8PtLgHys4kt6l5lIUZc/lU7s0UxBS1zXa
j7pRlE9GvFTpOIG1VZOUziaPdpuv1aR6EQXF+JFlAhzD8vI4HjiXOeJBCq18UsuGlq1enw/ypLrA
nJ3TsvNb4cXQnBPKdwm2+vPZqMDeprEZEo32fiFjAmHQZMPVGJG7aLjMfEwkvxB0E/0twWE+ZvHw
/XO9IABrBHl5tmOdvamn3TmGWewH6qnWnzucyk3Lz77aqXw2y9gcAwL9dDtcNjpfr1NbITUR2n6x
H5d1X9ujf72fmggs1v3jZ6r+5/ur3MjX+9jm09TPFMu1oXNvUbt67+DnRSKUdJjqNgkcnVWDcn4a
mvuvZSRR5iMHne+ZpS+M4CbaozKpXxzF+m6yB3PpJVX84c1TAvSZXl6JeuUQ/rpTk7ZPCqYninVS
swVW4Os5LMXBSt3qZdCR0KWkMvdqsV8HlM3lQbxTs7nvK1ZDsIHMSp4Qjt+60qNqCxfdRDQ16AcD
h/ixbtpTM1IgN0d6f3PyyF/xMQl/jhGGHrIKfhMXfLNtvXyLndHdBMTwr+pF+VwV+zQOqnMSzA9O
NZkHgvzplvti+p4MFfhhH2ysQSDyDdqoGp5yIan5xThPdUfwiZtysqKj6s5tcw7yWWNTN05I/bHt
Zh9i33GbKXfJ4gGHMRD3tmUMPpiNs+wYkgST0a41yIQHlRMCVeutly6FKI6JfbRTtdhdLv45O+sI
xprxQwWX0IDxFO/gW8sl9BRNITaMVY4HtNc5r/BAqtUEd/1SEEd8Lc3iUE/WdBN9HL/wLFply3Aq
2l9uPsdrRbwZCO1tR1z9dkYyFM9G6umnvqr0FWITwohD5+916WExRpRKq/Q7Tmnis1HD/+rmiK9X
TePfyMpB7IEAdQ3yjrwL3uYIHcEiAxUkd+aLhieLZuQ/K7f9nnG4fsXA4CXzYly1UkRWIu2ivV/7
/kk1ZZkHn1eqWy/df42Z+ZSDrHDstZpQS/SI8JhJuPIYUh6yrTt9gXi4nCC8bAy2tRGAUIZftkla
u0fiJwlfmymyCNUYHpUy2GJMn93/cwyVbLWrrfBFrY2LKYArnmV7fUQi7UwjzHPNhaXt+97zxGn1
oPHnWatZl2Lzu4K77krNhrMVPSwYfRM3BkPH08RoSWinIBLtSZMb1e0DrT2rK9WYqWlWnwvdeTQw
j69N/dD1zvDszOW26mTxJ9bFPZTA+JtcgFttplOl04JpM5a6kLKS7oPhdndN0TWXlFTzY0k1z4OX
/04Rk+JLN00R/4jh52fXNEMbVhoOkmqtXlXDJsFUchf1vX3THItoh1FTgLj0KHs5aWxOsViiO40J
Y7E0V1FKQlXrGMuNstg3jt6vJyt/9IfEonA9t6INhRv99rMP9BNVJypZ5I9QgOva5JE0YW5h4uCC
8ko7Tr3zpnoxNcybsB47sid6xEHelQ/kzeoHswbpUDnF8K0IjHaT+P18moSo12VjiJ2fQGDzNL16
9KzW2Vqy864+8KD96FFNX2bSPzheSCWj09onv5xedVw8eepF5jnKv815Z56SIktD7OQSalsgsnnQ
rtbWoPnf/Q4PDHRPv43aC4ET1Riuj6LZiUVuZ5Vleg19q9sktld98wjKI0MdVuD7X8O8omjICvRr
Wun61Ykdsm2mPKmhavbSHRoJcwuvbTzXFrJqFDzyFRNOcci9hXy9dKURz7vKtRIo7E37OsAKoXRP
qw7d0p0aVNKUIeNpNc3hubEcdujLvURD/6eHZGu8Fn+n1LlT9w5XesNdKXws/pZFcKyslaMnmLYO
mXbK/zb/6jYT5ldo+v6zRHXVYgpRsh2ep9p2RjBNIVVYfhgZxmqhVv2mYOcpKEX7JlwvBv5vpJdJ
N8yz6Htt645u90IF6W9jzm6ZTK9zVMXv+OQ9pJnlwgKy4tvQUDfQtDtLhNUbcln9RF3lvFZdLUZe
b2j2CF6a2aTEbGEu0uoyYAT11g+SiHnuPMuwlo9mjGwwdoCaWYsgQMdWdGnSJDaqTZKy8RuHkxrP
9Nq6a0PsGAIgh9tOoOUNYBPdi4HDchFHt9ZvaTSvOEqdWKUa+2xkCsUHSOv2a4ytLUahc9yfvsaq
6jnscv9BvVEYz9qhknilZX2KHk7q2UqjyPwcarYsVzVbmn9eqil/mVczjpazyOyQXeoEQ2Gq/eul
apVv2a9FbBarT0tYR3RPnW6sqyCNH9slwwi3ONrWmQFBcZkcgKJckcui4mZyDs3iHrnZToxZcicm
J94MKR5AqG3d5KefEJbNLaq57MzE7wHCVbfyRiu9DvBY89DEE3GEphiaDRAgTLPYMwjrLqwMbspZ
q++9SE4P4He1NUq2EjjT7B8jB/v0Lhr3IhBQuOvQu6ohy7F76lHcR4LPqBdzTTsQaTWfbNAPpyLj
qTAko/GkmrxI1wi7hkfVm0y/2IRt2ew13/6QE+EKiWNyvjKGaAINaY8nvaynE6XyRb4CGMq/zs0i
c60u2yqnHCgqLoJyO74ug/2Br5JYBZbjXM3aNcBngzyu+Zt95ID8VqL23XtORvp1dLj1l8vEhIgC
LcLkP1Saq1/CpVTSb1p8G2r7Z8Je/Jb00GfNOcC2b/kRaZ2+cgDvdr7pI9Q3HbSOHIXvhwGOazil
2m5S3b8NHp3zDnCiBzp9cbOMcvPVOhF8rX8bIe4UXRKMT+mIY6QdC/1keQlhnoQ61Bh1wDvWFWSZ
Kyz8SMdL/CUxDDD4/yWlu0iuu/PnZe2IH2lnO4eGJ4RHULkzn3mkW4hWRvdu9HR7VQvw5F4p+Fvr
Sywjt3Y4h1U3YvnTCmyc/DVEyPE8Gf1wfRffk6Z4KxaOgkfF4mMB9YjI1aKFGfu3WQbffZRp+2Ey
8rMEPXGi4Cg5eI5G5NPvSIjlmV9tPQsEkVckvQoIUbGmTycwgOGr0GJzRWDNOQPUDF/LqcLE0EJG
BOhbP/OLEB/Mg3OZOsOTgVjsOvQz/kIi8iEPwSKo2sE9IsIT2FsgSTUWy2cdZvcBIWHCNwoOIYU0
1gNWj7aJA5U3e8+xNvuP3SwO/8PcmWzJbWVZ9le0NC4oH3q8Whk5MADWm/dOp3OC5SSd6Psev1Oj
GtRXxI/VhlEZEqWoUOasNLBljdNlbgbg3XfvOfsUGV3ajNjh21nJXsJUFB8qGulne1GhjIPTvAsd
VBBd2D6bAbOjqPqAEq16EAWRCLoA8hVx5UpV5fn6qOntr0gCmI0vRBWOda7vctFg89XTjaLncr6L
YjG5uaQMqNOgwaMAS62a6m+aSuDlYBvNRRqooq+S2j7bFpk7reiiFIvMCatadro+vN4EeM3TXp9x
KwbzJ0P9nCtZ8LFLk5LC27gjYcO6CZvYvJ8Y7A5lf399oKY5x7Y5HK+PbNmZ94HGcCImuWZzfe77
v2mgFOHz/TIY0by/ftrM731VW4bnOhnjC5Lq0K0DChv8V8jnFtmc+l6XO7VgXhOPiu5PjqXcR4Ol
uKplGRvikR3/OjXX59q1zL55VFfe+PooITrj8fpabVXfX/vHT2Kv97QeITsXyCW0VfwPOo2PIXP8
LA80//pw0kr6ovVQ37QhrrjSJOqOJklzf73RVxnEb88tnYUso2Bka8/qqaGOOPbm2URWvOsgKzi6
hHseUYt/px3LUV9O14dpUiy7ILAiyLJKsSEcxnmewlb31EFHfjLaI/E3pFDUZZ/45pS8m+uClNhF
vrWTsPOwR4UP15umau0NjmzB/oHnVJBpCrgdrw304DUcdo1lZK+0ruw9bwNWMhPdlzJ9a/uqBgnQ
R14U6PqltgiJoX+MHWOVOyl6+mnqJ0DYlG6PDXmEu16aQBXWF1GjJo/mikvhteuNRTq3W4wmAafL
qjyr1Hz1/Ls2ceu0ziWyMtUcv7VKeD+OOkEsVpR7KPfyJykUayNMI9sNpf21CAtkb4gCi75nWJTM
qrWR5VMFPuTm+tS8JIDNR4GaR4an66Pr85NMejBybXKwalKR2s76UqfRKwkz5XOv1+nO6to3asTQ
dzJkigULjTvOc/PVaDwGkPoXyzS+6XE5n7pY70nVyRPyURznbNoEUARNuKvp/mMYsYbtRNIfWiNV
TW4tBJP+EAtfZhOyoDHeqH3nxG4mFvCzttq6nW7L2FVMhuO5s637Z66HhKv8SJGRK0/mCpABiRnv
kSt8vD7FDtra9FH3SXRE3YhlHM/XexM5fdR4IR1eue2m2h2Krr3BvECkd6QQ4EZaVOOrhXzujLa5
iwyRbPG3pnsxITN0Bs2l3p4+aAZkq5Z1d58QL3CTrvFFzMHUXaq3ZBKuD8uYv/D7XTMtGvxf4aOW
2dO+7835KZQ1vu94mbcY25anoe/xl9RLh1mDVw1eJogu6jZi7EkgmqLhMxCTuwE+4/NQhdG+iC30
Z0FSf+Bqfrn+QJNX57ic/DxbgtMQHGZjaoCbZMppSGaMmU5hdC7eFlIDgwpH5+Dg6LzeGHE/n4y0
6k6kndipga6LGqUE7Q1ReHipo9pyx6xtj9eHcpoukFMbPzLnzoNT42WWHr0ZeZH7veHUx2qolyeU
Dbd5W0Vv6lRITHfRdBYie9bpQx90rbHO1xtT6D3XnSxClElStq3tOAmUY5Z2LCo5s9EbCiuy3Whp
bBccbcxAou4U9g7erLEbPsTrvbELhw8KVGYXR7flUh1OB6eE8mYwRrheegjnbO8XJ1BOmXZO1FNd
B4d8xrDtynSBHMdStblqYh1HuWG4M7G7xL25xDkc1oK+d2lMAXr+JX+cZ+V+Ab34AIUYEZgo9GJT
OIY8UtQLTCLEy14fhWN1VCidYOg5X4q8vbveUZLxrnBm+8t6Z45j50uIwlgZEVX+/NO//ce/f5n+
Z/he3pUZWQLFT0Wf35UxB+jfftblzz9V358+fP3bz5Zlq5ppQvBS2W4LnMzr61/eHjjK+Gn1f+BF
VgpWfj7shRUvUIddN+by6XqTyrNR5MpjRPoA/u6a9S2LCi4mRvpRgIE/lMk83U4Q5Mkt5J5NXEgV
5MP5+khFHOtVygRPvjRCz3BKuW/jbvFmSVu1kyXtHzDgl8Uq59taayWCN8JglmKNOAtPxE4px4oA
ovvrTZ3jEUCdF+9/e27iPfzV5+H8+fOwHMvQVUdIYRim9uPnwbkVjR0116HRu3RbjI9TGTs3WF+d
myALzE0axY4bryW1PkcHWOYtrVVK6utTmTUsF0Ub9kIfQdQTUNvfXG9GFM6u0Cl8IcAxh8o5aNSw
+RiUrRct+fKm52Ly4Anf5mYUP4QF21PosA8M+QtAgOSpBJys15t4vSftWOxJlj5enwL6327+4riw
//w5SB0bNDMhQ5AMZ/z4OUjao8k8jv0h5qrpknPbnyN6xWcuNL/eC5c53I21/Hx9qk6xbBdOf1Ba
DQ1hVN0pS6p6XZSBZquL5FWNhTwZSVd7Bm17V3QTtRY4CZdVvN4aeomEDU6+RSU2X4qyn3cCjQ5e
ZxAPRi4Mv4/EdHe9kVzgj1FSvuJsrvh4LOIYLNIiKHFS3fvXH4TqqH/6JHQkYbrt2Ibk1hI/fhKQ
2PVR61v8Fmo7HGjAfuO9FrvOCbJLs96MoZpd2ky+zGtA5VCvfHGLKPoKUs7Ym/pFpc9z6ZpBv7Qj
NueGGuX7C3AuniOwQptxqNptGbeZm8iFyeB6Y6xJQhyN7Zar/h0yo9ElwT460f2MPsT0iymQ7ddW
asu2ldLCER1Yr+XwajbYGwVumkPHcNZv7PFRyBxzSKSkx9SwJ+R9Fq5TGZP/miHHSGFLAEIsUXd0
Iv3QqXd9X1UvQ5g3NybamA2FTPVCCCPaJRXXNrBnbAmis+JTIXO/KZzxghw5oouIMkCMiXYCpRZQ
VxflfauRxCKbVHmxbPutHWNSHvXXtY4pacJT2yL/Ck3DeC2DoRfn73edBiIJ0/O7QAzpNiex8VY3
G3lbBwTw0AbvS7uH1WIY91pG1niNhPuzjt2HuLwIkUNM89KaiI0KyIifrG7ZhsJQnsgXMHaKqQwe
+NbwuXIaem66Ez80cTYfiOMhgWwlo1Zjhc9t7QUoRmhvwqRR6YCTpBr1w6O0I7b4KjDRGFn4MQh5
rmOOc5hHXLtUmuPBAjd2UpnGuAC5+5ODWeUjthCsqEpH6JqF9tgWw9mILKzz17vBqsWTSfAR6267
uz6yS4lt6nr3+iNyVeaJXkw71VI+XJ8vLHXwGcAb+2szvILvUUktfGyUxnpqc+e5rxBEa8OupT1z
sgs1qFmvuGtqet3fO+mwbKmg9tayHx3lpNkls89iTQEKnf5OsHtH0K2To5AHyLZCWMKAJcqbNe73
RthNeWNkfepFwr8qDa8IA+gQ7AjQP4TKqSEe7ybUFYLdC7V/FQnm1UIPgpNGNf/c19k2XZ9PmWvs
VAYgXPGEvP+Ls9cw/3D2Mkt2HNOydSDIpsV58OPZq7BpywdMLcfR6l4DJ6YMUARSKkOV5yiVGhv5
691JkefrPRkxbtemCXlF0HxGkFm/atkjgWfjO35Tmg51Zz51Ohg6YfIJNfOYX0j5TH2zCpOXqCBR
Y/1Zo9d9U+T92yJy6LgZnyiwM3uvFkW3Bx4WQ06Hyp0nE9ByC98/0Qw6c9cB903I9DplA3WNPJQo
+ndxhd8T8Kb6yjiDpo2wnhKwiSDFGpxT6/MR+U9wFbvwNqd5fz81xdv1n//2a1VzMA+S9u7JbBYa
r70znK4DSzGvrGakr5vfxpyVikM5E+iGzMBSttWEPdKq4E3GWGPvzVEstGotwxvWJTtKnyaYWGed
qRbDNE1SQxsq5ExRRx6iBdCN5IAOGyvr5Pn6Ouyceyqv1CPIZDwV0bINyGqN74yiqBHVdOKyFME2
1OzhiV9EsFPZ2HBJyvwhx1i6VYUqPCdrzdRdJEP8MbSLI7Jt4LSVptyrH77/6KApZDeij0l6W6WT
iUfCqJZPGt3f/W9PXe8FqvSKbMkPYaLGpyGmUZhVIxF+3Xr3+vj6yvcnQ9rap+tjif95mw7q45Am
O6eq02e0RfbT8G7yxp6JXkueZ5MTHoIa4d08VU/G09BAd02mbD5RIonbpWHHqenaeZhKcWusT+Gj
cS4BTvo+E/HlX58TrOB/OiccVaqWbkrDdgzb/kONM7V6T2JpCclxnCfPRgwnN41dupzUzU1p9azE
BZNDZtrDTuozzrIQhqZATgPZ7tFK8shjatXvorVxaFV65ttks5+trk7hrAKdvj5kjg5TsbAZBKZx
4fYkGb+2Wo44ZIQ9U1YQC9M49vWiTF+JsEj2Vm6O8DiUwo2ztD1oXVc+BVny4XqM9SZWqZwNzl2X
y5x/Ljtv5Azdle2ErAb69zdEC4ObYtF9aKPG8Z1yEhdiC9KDhouPq3JOIgfQ0G3hyPhhyOHs6IGV
H3JnlGeTc/B8vaf/456FrB70iP2myKzxlNaMjpCvRn9ACvtohlhO8SIVr0vCrMUqg/cqrzeFYrN0
jWFCMrW8THpLZ3pgSNkwjXWtjpxe4iKsTaSxaWfvIfahbbQHgobNfQHE4mhpMVrdrPg0hqIjsowb
ZqfdndU4t2mCRkOtUqZjY1W/mioJdXaUPduzmM6TzcxXJRviflbkqUIgFu5g/mQHnA/nWpOrwTgE
zqlaB3ucYIA1ZFQ7hV6er9AvQ19eYXiG0OtT/R75hR8tSXlwTBtjWTedVZRpZ6KnAhq/pvFEQFXA
0Kri48/T5RKG8a/3ynJsdmE6zpfrve+vjuWhgbtEY6y8M20B2Cwn0qyyg+HWsk2O87zyu6pB1d4p
53yO0LIFQt8HmiW8uvMtPc9fraGNDooyLH4aFfYrqLGLQyg7W7zyLEF+Ri4rFIclmr5ralqjkQBk
jVYFn3DSYu8qu9Vi+SDEJPZ2WTSX61Oyx9+XYby/6NZdk7bNp2mp+63VlMpeK2L1uUuwk6GdgbJt
Q03GEdwVpE73AgROt6JroAuP3+/NfXjGRGjve6sdz9efEDN1cY4KB/oDvXACNNI7wJzytsgr6otW
t16xttIZ1wh27OZ2fIqi6sS8yH6FL1j6UfNJJqriKlMUVB9Vc3pZmrLZkwATnZtBi85xoO/txgoP
16cmDdikshSV8Iq4A4nzDztvDx93H1sCl8GsN2eopB+tRC/8vLDf6bcbt80c5ZdgxkJmOo35pkXJ
nsDK9GWISTmZMvUB3JLhh0s1vGDILd1hQN11fZgbI8ixXncNzowDEUrMBQsnIUBda97CNnIdRgTf
L2L/9sPGtb1uZL+U1dzEYdT94eF/XOIvuLbLb92/r//sHz/24z/6j917efOWv7f/8oeeiAos8z/+
yA+/lv/7r+/Oe+vefnjgF13czff9Oy7i97bPuv/cgK8/+V998af362+BYPv+t5+/sIPo1t8WxmXx
868vrRt2Tdd/d7Vff/+vL65/499+fvz7/yp/4i/5+//+6a34+tNd8/f/U3yJq/c//Yr3t7b728/2
L4alS2yX9AHw9YM4/Pmn8X19xeIVjCKS53XbNgyV/V9RMjqlKfCLLYQgsMCBqGjaqsk7ast+fUkR
v9BDUCmzpORoYLdE9fXzf34av7Yjvn+N/7w9oYof9+O2zv/INBzgZqouIA+s7/D3/QndIaEA/xA9
nzx2cS4ddcJxxVLe1YToOLA0CRUaDsZU1xt7mO8sjXRvq4ie5gQCylzrGfJAca8bY8iFAwzISghM
uPRX8O790EL3rKXDF6PMLyhOCr9ZyMuaEhMZnKEjzHUeqqq9IQ8YoDYeuEiV+1JjKgNn0mfduLeO
ZhsUB6UJC4hD40MhD8rg7NNh/JTHau7l1rEbCPuCRsTYLupRfaytqKSsdqIPdmayzJtGg3WJ+vcl
KxgMlkYFdNjkbTLsLEJQgvjB+eM0EW6dqHnOQhirVVHOHs4FvsPHCk6PqwvyDnV5kzMFmSL2GWk1
z26d1F9qo3G8qU2/9chqdAsESFOoPntTkHIz7Tu2UWwIs3e2Oh0lljzQlB52DMPBvDXqo1PXdBKT
YzBWM/lZCYVaeWux0klN7MqxJLPTSt/MusBODgpx4zT8eUvgsNOJkSTUbXgbFJEHWPKQpcQtT0a8
iQmk2iTjfOyEpvq/O97/SUNLtf90xBi0tDhoOQAdSxPOHzoXxAsXlWW/WjkDv5LisMuHzIsxONDx
1LeNrZGUEc7fyqSbvAjaYtKQL8pUhk+JLaeb5h2JWLPyoVKcZJdntLuykdfWD5XMPmCNOMb9wWk1
kFcQ7A3n3NU64eFaHe3zoXvOlnr9wOMDQk/cO0U8+z09axgSm5riYf4KnPcFlerZNEdlGwY1Vtup
35etqrsz31MhCsXN6i5AnM0KJwIMuMXkeBRynY+h5tUwrMucNZK4jhSBjvOxRHdMPIFnQ1H06p7m
M9mcW0yajbt0GTEs9gpc5QDNK30jgVIFeYbYRc02wVjDSkVTA065wNVm6tEZ/kW6IWi6ZDcygSIa
gTvqGkFRU/CeDxB/1JEhLGugy9d3qNt52CkqhyBeZH0zcDIRjf2lz6sTlsoTgrWDRTRKH0ebOeWw
6dqWyqFef3EHtJGgSydIc+JRQ3SzevhW4WV1q1j/pKfzN3ZUjK1ZjReN0WvPOd7XrbkfjGqr5Nrs
DVH/wFdSMROAxsJ67uvV16kN5CkniN6XpfkWGIYEokP8jqP3M184VUIex9+MMZvwJqufVqORV9nK
p0YNezewOHI1tfBLKqjNhKKU99qzf2k09D3DFyE4DSBZou+FheTpsfpRtTi143SpXYEd7Hqc9HVT
ejYWn4QpJNTOTHHtbHpAg8D8r63pkYFTzAtaCujy0ZrmL4lq5UgSCVdBofEOTZvmaLGe1/06YbPU
fZ/3w84S4msr6DMYEXOFFFqEp7b9w9ApJzDmBAeMdGsSZWgYaZSfJM7TbU1AwoZYnWFDpp70nZB1
fyyOf3HS/dgjc4SNOUvSJTQNU7JqXHtov+si64MzZKGzupcuIVJxQpTsF92yLyDbPX3GAGVkyiMX
CtC7Q/TtevJc38F/qx7454v4D6XBf6kY+H/WFf8f1gOqw+btHw3/P9UDN/GXN2qs/u33BcD133wv
ABRH+8WGvUfVDTfF0ORvFQAXxF8sx9YMwVFlOiYyld9KAPMXodHFkrSHHY0EdnaYv5YAqqA8sE1W
bXMNRbBoyPw31n9t3Yr+Np4w+c9ypKBIkbwBrO9rm/p3B5adCU0Cu2i3BDPujAr8sWz8CQt0TdRi
H89cykgvi70IYciQ1neqOp1pZjEQcxw/iMZXZOMHJMBYu7VTlpc3s44UNe/JiOn/qmf+4yjl+l7x
NVEqQcHBey3Wk+R377W09MpMYtlsR7s81Hl3n1TpTi/uagOZSW3ujOWus5X9777Pf7be/bjcrf9X
vjsKdM0CWSKdawPsd/9XpHAOGR4mXG3ZY9EovUzp3RJR0ICnObVWE4WvtZ86tWCtP2r9BUHYo3Ow
9JRc19jvBE5acAPFXwwQ1LUt/uM3x/vigBIreFslye/HT2NYESNzz/uyaAWzM/LzULkpsHW3QFmG
2qdLe0AMvIGN+hcNjutB8cf/Nf51y1I5ErmlQP39F2FWZZMwPWu2LUqqqupQnJgba4hve8Jf3RlA
6yboCfoG00evEohYwFQiNpKdOeXRRo7RuzNT39En3KRNe+/M9W0yjg/qND/qYnkt3zEOPQ9We0lA
9+phfJe3hHjauvakC8qr2WG7FviFBaGnjdENqidkiluREP2c975JirqQzzGilZRayeoDPwgqb1hs
6lmT6Fib5QafiVXfGrChdGHv8tnaVUrttaX5zD9/qBw3WOpT27DtNUvz68p/mSPW89IZ9/VEAUYv
l2z78cxA95Z17YE398HoWIth8JrdvGwca/7CJHraDFW97eUMBpKWyKaKVHpen/7iGL3OSH74Rthh
aELaHKW2zSHxhyo+0Sj0Mhlm28F6mFNCBchifGiGkxn6arxTGs8OoDuQQLnhCJHE8zxHkTt/sFK/
ZE3vjuQOwcFNw838rC7ekj5Zo4uNRHtrMCq8wBGz0ZdPrlJuGlKCYtTxPk5lDYaPcctsI9pnZGNP
hIjtsoR9agI9aiHHrK59ZKq+Vm2n/GOAZT2GnDn6DYbdGaIJeQpMvkJXix/T+JKt6MBbkX9pIRoP
Lvmb/B+bcQtCqtW2WXGAFhg129o+GPYBB7PstnNx1hKfKIkMsg+B25RM+c5aoyS8KdlH5V3vHKbk
YKTkotw3sVuBxAXuRUqI2MnJDxqfeIkABgXBZsG2FhsLHYrzVMXHTN9pzVEgTM9nOu1+LbflOlGn
A+K2DkFRPcDR/cTfU4X72SBgzVXAodm7IL6fGCS1LmDLOr7loIsJHc/8SWLf+phPH6boMYwP5FIZ
ED1iwuTogHpLdZ5KzVWqlZZGGyM+quO9kHQ+b+bmhGJDNzZwsNqvgCJ6+68uJeqfVoH18JGaxlJE
LqkU6+u/u8ZNbJy0MkPgi1ArlS9MtCTqEmeBr5RtYgCXFoT51GE4PzNbzbxW09xYWy5m2D4QJn27
aOmOuZxnQVFYJqRQBp3V7tlyEORMjwUToanWtmrnk3Tqd6BF1PHFUjU3s97rwXQ1HWNYf8cI2iOv
xU1xUM6tvmdiv1FI16gXxdc5XqfsXVTGZoazILN3u+5AfJJrSPBoQE5dNO5mFTUFeaNp52UtgcH+
oO3y5gnYZjZ7wkAIT45EeJ90n2EcoXAGvTTlJH/eyWw7OXstg02yrUIfRFINIH7arAmffXYb5dPG
ZjODRorU4HIGUl9oW4RQ7Ajv2BQOwd1KFzH38JGX+ll0j8b8YqS3TZC6Jtsh23zR4y9dPbmIfLzR
rnyigYi/qKnw/To295HS7szm45TDFsc/86+vDvq6IfvDxcFemwmCqTllpPmHNT52ooT+eA7YU1ne
prxt4PxpNuRjdolBQeRHQOrg0YjpglW5uBVc9jy85a4m8tiHPXbWovKeefJF9vIzTcV606Tjt8DU
+j3zjXWD/iUbgrOplQ2mUJD5lv1ljAcUacaS7LqopVeMz5Cq3i0SZtp9oX5WHMXLWyW6+dd/K0XS
H9draipd0yiPEF/rLNt/OJYTLs1GHMt463QZjKmWnNKeBvOmUTostlDg6Gl+zTV2AjF2Or7XkotV
0G8ne9XmEEsyTEnuLSWX/sr86nRp6pa18RlcN3G3YD0C+/O0Jn7a+TKtw6rerftug+35EIX2nWIw
U6dIItVMOcgEx5jUF2DppcpOVPpt6mxn7bUIDXtnWmXnp8VNbRUoyTSFbO7E2Nh4B+tE9c26PVs3
WUapVQywPbNQ2Q/QnIUdPuEDiD1wXv5QLYo74Rli03yuJs6otGszohnTxRUl12xEc+EmzPNzNM6r
QrABSEo8CmMfkad+osEursBYbyJ92hI95vhdQaBxURNOUFZjfGjr59hpTuUyKEdiN8ONYqK2UXWp
3DTGPk2i6nOpzeCAWrZKeVZJsuTS6BEr+r2mCO3oVDkMCalkp65U6YfHqvk0x5hEw14pTrb2mQgM
844mQ/JgJgp2pyY6s/1xIYVod0Fmanem5pDkYpGRKaPqnBXD4JMNQi6bUXUEcGTGplUalms4crhi
TT5Wczx0SPKOXITY2BoOyPKc4WA/f+hV/UwTqTnMJts74Mqdn9WhBJwmbkO9jtycswOzXvui57iR
Jr2/6Ua92qKI6R7spWbnGnVyV9fRrkiTFIOxeA4JqvwczC2OBcz7SCv7I6DRUtWbQ1DhMokSaNrX
e1PPuAxfYXRWEpq2Vhe/F1PSb5UyEJ9Rqs6HLEBkBsMl3mpEQp4Tp6k5jsL3gc02Dae42UaYR9HJ
jvW5DtQPDl8GszeUbnYZvZF2p1/m3Cq2WR/NPlm7yrZzjBqicYrKNn9upO0cDdhgrl40BIQ1kiTF
wT5IAnq3XPzbKkGxGohHksSORl63Xh61wVFtHynidvRmGs5xXduYU3QMrbbl6wKaMZufl8wwNkue
7HVMVQa5DV6kUugVMxRWGhYeeRvWJrXpqOijrm9KMzyYhTm5qsqSkMsSH24gN10mb3Qz/Iywr/PD
kd5OMk6dx3ood0qMjngtJYeo8OKMwqPABQUB495gnq5qrAMoaF7oTBwKcD+EAA4fxtDBNa/ohduY
lj/gYorgA4wZ62dAvEIC7dmN5rrxAvMW/FTlItkaGctIue0BJpCu+m6DlMN5AH26GPVtUr3XPS0W
2vrYGNJmH6sxAtRM/TaLQd0lQ3/GKUFZkU2L38Lc8TMOtmNcwgLMJu0OB0HMGtXnJxXmycls4X00
jsHFZhXFT3breFFVspqt4nky7T43fE8nGS0TQryhBeqk5I8l9k+axXA0uPykTcQpaeSma8Xz18lI
0kM+MafmsnAsB3Eii1v1004qLja6+6BUPuQaCk9dGVLP7AlvI2KXT3Io0fEODxUhGz491dqm7EHz
M+vxIWwWRL6Itbdhz5KRjxHaTrqUWQCiLJ6BFke1Sk3epDhbUsMnzRblST7Ubh7CCoRScHR048T1
GvuL43BStblHNhTLpv6ULFx+gvplSAWVcXhJyncMaqavBcFrA31sX47GCegPveKcqUsfulajfwjK
0aSYnqIdZ+m8NclA3Y3dQxqn1m4B3suZVQLUXzJaW9y6YQCmMkMi5I7t3G7MFe+aVJWnKltz6apj
TRtwqwWZl8CR3VRdZboZZBVv5BCAIY8QSvA1QbyeqlUGzp7CS2qaAhmGuaqeM7q2/F9Gjudar5Yd
TSgIhKJp3Jk5O8U2/BMT5kmQV55Wz4MnHNwN+KgrqlnD2cRW+9VJWGDD7kkO8EJVuzO5jlONJlZz
KG1YmlJ5nYcu9aaCEr0BeoAdjEtJdUji628gfLpv8s0wgk1hHSep7nmqRLxRxslhdjy+cNmONmpU
NF6sq7rH1m6rkTmyV5JJB1Ba79Icn+mcRjuQ1s+UJBBup2xwFSMmqamrSmbVCxkES08OSA1j1yih
bBT2SUd2iYwgI2eppak/awTtJZ6ylCBM8LJx3akPbRNzWdNs27MwDE/9+DGbZ3NvS8VH8RAclDT0
BecCV39sSjrYj6RomWF26lMwaFsBbplj86s5h/C+7OVeWEHgsxfK3dFoXudFTtuuNm7s6QFm6RfC
pXZ0SJ0N8h92FApbSEJe+NjzaI8Y2XaTIev9rLHZOcZQZsPUJjGt1MhZzS9prgUnVIZb0QgycG0R
g49sg63NokGAE1Y2dNNRxlge4mgOuAdY6hkBaujXDrn1PWNs/IYuQmUsR3lq+r32nBM7exhyo9nq
TrUrQpLsZ6ULDlgUCVOMgZ8KHbY1RpopIU7BnpjGjKHe7yzWXzaeRhLiFMbquu0zXK4R5KqdYwSf
0LulbiBGicxepUZ7FypNwAR72zHjY119PEdM8fZthgjs1sK8cpqz+JRAqiYQezpMmaOS3bqoxxwg
kpsX5ehmgxqdOuernI30DFQ2OGHepQY5K3rZg1HiHnV2stCYR0wKlQ/SCVd9X8+kuAQWcwyzwjkL
R4xGvDX7i1TASgXNqSjFU5RqwPxQmtxcb9JV5BnWQ7PFpqJs5qyc6LGY66HS5Zduvbneu97Uyfw0
CcE5v3yoDZK2PCY03ywi9AQDBmH5XZNpp7EJF0/WTu7WZPBtwUY3G+qgvagC5xDMSXwumtdx5dJo
uEI9o2AogfUHe3qlia1tSS5nc5Efo4nNL/Kt4LgE9eJrdZ4epGH4VpyWl6qx5daMyGRnthuMm4Ql
9xKtN5nAbp6G5TnKG20z1FgXrLHGAG9Vp1IM7EglYV8hgrdb/tDbAFPoHkYQE+UGhX1rmMsepl3s
Dnlynxl948d4Hx+LLlSA4+KJRe84CYwPvbQCt2ojezPRmNonoxp7Dadn7IzZU5G2y2aU9fDqhNW9
quM2mgrtrgwL5zTK7AR8M0RFWI+fRDgQeBfBLFHxzZJFkHY3XI3gTFYKwc4iuS+peZ4qjl3+gmI8
6r39OeMzuFS1hN6ocKmW43KIgyQ85sU80RMzGQ9E4x4Z1HJr572z6bQS4FAbD4jHbaA8wEflHKZU
S2TCTWYmz23AJlNRSCWZ7CLxzKUYb5ZZQXUwLme7MuCNZwWVcrPc5LPRwALUQGx3pK82KtIZU56d
2qb8GpXPuciXfT+HziWvWvuCbLHYJ4n+qZ9fzcUB15GWHCQVo5O0NR4aJTEfChUbVLIukW3f36am
0Tz13cwxHiDeWynF+VzBPa31J/A8rpVltW93dEz6AFsy0J4kZqoZL7G8KfTmYa7x24Cbh/eL9sVN
2rbdGEb8QUcTsosTctKhFrCFBZY09ex6J8G1JQghNoPKUoVu7Y3oU4q1A0xHvFfmW8WhzTipKqII
wi2owXZmW57xLzyHRM179STe2v/L3JntRs9ky/WJ2OCUZPKWZI0qqVSapRtCI5mc5+npvepvG8Y5
hg9swBe+6A/9T1JJxSJ3xo5YoZiL9eV1ncsWhJmv6dO911vens3W3VQZ8caiY9xWMlylBZMWnqtp
bUsbwIGGd8uYLBrjJx2XRjRM/jg4pLOqwImvyH+9Q0e8npI6Y7umi7ud+pn1nkNWW6pqU5I3Wi+d
cZ94SChEGnImUfqHGbJxM3dbaEWnpcHglwjSoZMIq2qly9a1Xtexq5GjGjZolWIt9C698RLVsN7L
vMShU9QIUItxB64inEbi2UOu1ZtuJFRN79cfRh1BhYFvj3LX9fLLapd313wjZ1gFmCuZuE118XRO
nEbs/o6THdiNGVMEAzyC7c3Eei8syXJ1UPwDy7iGUrr9uiTjJpHjsc/HN/Zk0HMsKzCz6aU2HMG/
39/H/K7aGnhmaw5fDKgwV4k/YnzM5yMXCuWp+giKhnEmZdtMp6Pkl2ea5nc59C8xjURlWdP3an3p
dRoo2tGWqwMW6/+FdxPNa9ZPQlUxS1KTQwWldK0JiE7NVCzpj0M6XYapeVyNirEhi35V12Z+PfEI
tmy1ycbx9M+3dhe4xm6xczUWZ6vGas4AhguAMk/5EJbvV6+5MbInLs36b/1NLBzkegrerG/EcWLK
Xwuxhcdk9DrCMldwp+UXx1KTX+TP8Tq/AdF5deK08GVfoWhyb5QyVIJ5KtV+B6IlQVF8Mv/e2YZ8
JqJ6l6Zm4EXRM1GJvWTBZ8oMOMdc7elDe7KM6E3J/Ltfh2srpNxYQvvFgMuSdqV1Kl2/zWvntiu+
2sl+nGH2DliC/KJuX+imutRYrgJc/Y9TXlECNU5ftl6ehrocj11E0SWDv5+qn8hVFwx/9zAf9laN
v0bKdeTQ8G0bOaVQ2Uq1btK9KtKl/mRSLe2W2q+g2cyznCpoYgF3CsGvjL/0LHqY3A7pU3ylFt9F
cAjX4As4xHOKxznLLsZUbaQZSd/RykvlqTxwdYB4esppHMViTwriK18qWsSMR3qlbm00YY+RhRby
aesJedPR7p7YxUFKLOrrQ64BCrp+P0wHZykZ1cx2r2eLwenJ+a4K7SKqlwZXXNCP5VlbPCBlcbp1
2+kk65ErsPeehaPOmmPfizh5Ej3XzLpSErC65rHENQHP/S7tIEoW9vNANR2l2jLxOz25yfMZPFpl
PpY8vRMwBCFJpyfaAC6GklDAnN5nyIDIPPAfmflL7dRb0sjHhGwW4jeh885wbureDi2488hpjDeJ
7bw0ufNtAykJKjpd8S+cFTyMcM2BMJsU7xT69Gn1TnilAzmJGU6rvvoYC8pxoxY0VlW8oapTkd19
GR2jpZTcNhYKiRa9WbaZw6KA5+mO2XYIhFh4H4eZHwN0WFYlMqit6egVQvmLJQDHVY95rp54rEFd
Jyhb2ebDZDRI5bp7GovklUDyC+P8X28IMC/jxM/fx5tpmg5TVDzPrHx81aXbjP+l2pSE+ZLduxa7
acfGx5w4d07eTUGBB63oyaaAKP10de3XUCZkPBrVfN2Dzh+zltBUtotSyuinciCSwbgJqY+ynKQ4
EYHpAwyxQbdWcNyqMJ77OODAHrhannOtxUBGB/NuWtvmamgruXctO26Jm3kx0WlYdy95Jn0623ZZ
17sBjcjF1eKZV+vXP7/0iILRtIO7joEfxnp82y3CYJly4OQMT96t4q2KHW+bNt0NZyg70OkgCFn5
U5dHAAfD20UaNEbzetKdSe0Sp36WJYKYLzSJI4SHjLusze6mac8LrcGFW/4unf1ZcGsqJeHmXNs6
GWIHbWgOaDbXG340vd9ZNPSUtvqAIcVVfyRR/GhXFCBN84cqdfKrIxhrysXd5eSM8lOU0KeMDEcI
yx1jXHBMNg1kBMkF7zByWzRlZvY13Np8D1bOfSvh+AGaPHOj13Ldt51zGwNk8JFqOayCWluTnx6H
dS0WpjWvfhki9ZviTPIHZsYu604d8DlQsMmfLKs3Pqa+5TSfI43gfjKVbybmUT1Jj3Vrfzid9gf4
715MyYCnCsd8O6391tWsvVc3vwUoXTM5Esr+6CRv/7ZULUIRHwmrVnkYe/MXhcJ3wIhy37SyMpxH
+lrmq62p6Uxw3Ghm1wVMXEB0jq6ZkiTZtm3x2uwq1AKTWHgzEG1H8n+O6+4Hs9ZzSgu5Um0QjZBd
VXyKeNq4c82VtjhJgH7/qk3aqdae3LxbQ9vmRMz5a+/opdysuvPp4GCiVWDl3BSREnI3dVZ+QLfp
g9K0ueUp62uqk4bfOyqnF3db4TYfqvXCdjbrs93oNzN5akUtiB/nDVxK4OBAoyjV3MjIfmkVP3iG
AGtimiJDmO6njOhvKbgtKDY1MrXul0l/WAoOiLZ66qfoRB0tjjTwy37stRZHr8INvPRQdB0EmjFo
Eo/1LQgCv8VmaSzJVd+bt6MAyxGlch9R7LNQ/ZBYg73pwAI6w/o3yfKcO9N7Dc6kdJQK1qXBI+Yy
1yAjMphMUGVim5N2tz7apnvb57jlJG13O+mK+1QtXzi6961ZHZIOOCQ+PxRBDCRBPXa3OpdDElUP
8zL/OJxsefLEDxGdsbtibsLGfsmz2TzbHHlCw2af4bavWe4soaGWZ3NgRSE9L7CjaO+MuRZK03iK
eeQHWj59doPpbLyeZvbFhJol2hvqBumbirr9aEM+aNT8W6bJg42b6Ho/IW+hgAM3aCmlRl9zWW67
oQT40tw1zZEAGv1HtnczafBN9Sp6iWKkTVqbQulOJE456opumoLJtT5iroAgyfmrTLMxukbxsVb1
eC86bCx1fuRDQCh5XAhMNNNLNXSv+OXTMI+0ODTncqdN+HivMEJ/ZQLZVFq7z9rpPNb6vdUT+pdp
S2ff69Vu6Dt68loJHE+cv9lRjI8ubJXrGxaNiIUd0QcP9EsstnA3vl3yzC1aRRGXDwpEPO+Ti5RY
Z1sbD1/cyAh9UgaiTD+pfv1bsODsUp09cjTCeLaY4L2Vi5ar8T2Kv+2spdK1hemo2f3W7Cm166g6
jc0kYGHLymOLhgUTX8UPgIxj7pAuYJ2KqY0kF80WGQ6mVaMjKPKHwSLwW6GNdXNzIPjxN9Lq5zct
nGSyNoNf/Kyj/Zp5O1ry0HIIgQSzGR+1LHmCK/OlN3uVFo9Oyc7DyX7cqDmKOK0DLkyeI7mHcFRk
gYI0nnlksEhtTJxRfvFM4SQumihwu+XZmtPUnxDWXWYBDSDOhYaDn6wfx8CrvceG1k3fq5fn5JoO
w8fOPNKSVfQ912Tc9Ljsdbbf7JDDdmICUPDe478S8iD2wU8h8HFH2CzT8qewlnvThRk7ZrNfD9hH
x2Y4t607BJlTnWy3exry4Q+TamjP6dNQW1/J2I7XX2ccVC462OKc8sF67mEtcbSg8FW2jHLavVtY
xtHCwaV170vnhqQQbSiePLUGQjVIlpRGCfOQTyOStmZ9aUV/682Rr+u0aHEACScjRV9hJvHGo+EY
fymHsUNhnRx3CqKBY9lMVjdOQyOgYiHH2kqXsmu+R6q1bnsS5VOuDjnNyASd4oveNq4vKh4ME63I
Qen0D5JwPuZZQkLOz2hEHCSMDzGPKauq+onsBx1GRSI3SiPqo88247fufMVzexoT8SnadLrWFjI6
KOuNYeI59YyW+6EwAqLauzFBRK+wAa4jemSDeIonQ667bmnvs2F5hFCHluSoOciy4lvKdtf36d/Q
1nSJlWMbeso5dOSEPJYnoGO8cWPFfPQXlHwNmz/SIg+/eeQ3EdMyEIVwRzcDBQfcI+yf0Y4vVJoB
7yBip5VxWDEVQp6lB6eOa99aVhVatnlcdPeGIFJCxt4M1bhOxzRrHVjqLuIyF7FPfM4fwcD7paVP
rEjHxymL3h0GRJpq54ela3+GmSewsPvXOd/hmPkgLN5z4UdJiHR6DZA6yP0ZN1P05KkEn2G1AjQk
Z/QtyhRL0ZX+scKKjvixjB0vdrgHhUMVHFU0t9LqmsBM44uQE9+l4OgCvHhSfFG9E/eiGrQ7oCjP
TmvwSBjZAZrcL3OLSSVKH4Gnv5UUevhDNTWQadGEI7B7Ulj2desD+ZmXPhDz2K2jdajj6BagpyLf
50QhkACaqvjUbLhha1VDdxUK/DYBjR5OU3IEafvptPV7vNI66bqwNxvtjlvsc+lNlzlB3cnwyajs
2VKgRc3ICT067xDswKkiUNwnRvzaTrhKy8zZLPH61uiUvCya8TP06D2L5I2OjEzdTHK3ivrImLVp
mpSQSVc/RuQJtqxxfJk1wxFE/NEZuvzgmkm3W3TzsaapkQ7P8l5pzT055nrjAo4HtXbS8xoW0+Cy
FuYB5HQ80OM2XzadHensTdVWn9xraXZKn3Wefht6u0WtkLdlzGPAZLWlaOHTE/3SNQWLnaTiXS6D
qI91VHJm/qZfMJzn5emaYVFUlrEPh7eLmaL3Pjsr6kJWmVsoMl/lwrKrMOLtjLeip+LeZU0Uuilz
QkmbLdBvTmzAJ6FstJAYnfyrL4Fy9ZGlhxyfig1ruF2F2NqAuA+q+c3RiR3HHuCLnQJHQPRQ21AV
9SeMyTi0k8EZ1lQ/mUqfnSFetotmQcZ04osaoDx0KxVP44hhAqGWi9LR3JuRaCAPGT5j+lrjh02z
HbrFDxbRP2ltSsEaZFlZWVTRNIFYWiGDyP1iGLfMUPmBp2O2IabIm9TyuF3zOx2uxjYy7mnZWNyC
U06iFw9C2bvKtkIMIHxsRuNhMrW3OqIwDmD3xeuncHHMIxR0wa2OjAaZLywD3TaDNHPf1m17nCvt
oUqWz9RsbzJBotFYx+uBJQ4IT7FQ0dHPhzSWJwWdBJJFb15FQdD+HFMANUYxK56aT6V6BDCI2Dpb
iw+ryOawWExTTyYa70+sfaaQOENX8xz8f5AguOoYFruPCkDhZrXmJ+H1QP5FZd2amTy546x4PgCf
KuxRcUthDi0IIUKQ+NTH6nztXDqPwxUd4S3HpTrns6MYXRloDfuza9I/irK/tFTjSaFoiFzT+Y31
FRWZ6f1w7aVQtIxjWFIpKBTS9yWVlGTrwqI3PxcsEpKSBY6ak7GPSuRI1d53vIHUq1sXnRakoGem
mvTxS7rqjphIHMZ6UTGRRp902K+BM898syW6aeOGYfULk2+5V/oIKmABwK0QJkRjhovQuqD99dL5
uZ9StaH48baK1FOnyY1h4VYo6eszujfShohVP6vrPpE8dDAk9s/E3R6ruaLsLco4pDnuo7bIL5ma
b5bV7N0EIweWidXH0uYGRur2O01bjoaL18/Ex8cO6Gl1UH6jed5KbX1OOj+tlwdPR4JcIejNZXdY
13Fnauop0VPaiKI/1+4f+lh1O1uD/aIt0QNL3zFZKsw1y95ux2rfFO5FnyEWj8DlOjqEfBn3ZxdB
3TKWQ5YLYN2l1m1mQbBslS3HcCPryU9iOpzW/NgL3b7Blndl4yMxw9EfieuZXC3//F/VDisfo+pc
p07OQJchb3VZ/15TxltEPwBS1LmWY7crgZHXdPXyNns7M45xcYKTTtx+gq1FhURSndLS/UjXtjtM
XW3cky2gl6jv0Y4rdX/l4HqNNd95AJYO0RBPO0Ib5qZvij9OtfPdkNlhldUjWTnbCLMSsSCSc3da
eIZKWAJPPQ85DtLxjSyjlzE3jXAa4iwgUB8f+4Kdvp1p539i66nnfcp4KknQ41bwOv00tewlR5G9
2FZqPjwrmjDprvHKjUu2coeD/BdSQvE9GPnzOtfOzXBNPfKFbQL3cI0ap0nfnalYfI/+5C3hDokP
LvOeOiwrkJnaN4UMka+wrkQuigfisCTsyj50BsK4HrbmUNj7UU+OvSd5K6uGaiRDlIdiTNN9Yx9Y
OTNwTORRR/WXOtj9ZP7gOaEmlmNcgJpaEtIBFMcZVn4wEp0wA66KqV/sba0ctbEXPgWOaK++ffHa
p+a8r4C8BrI2JoSExgDzwokkbrYNnJPntevV3pufCGbOG4fH8sHNWfh3dXsP4Y18yGT9iIIpwSwS
2gtYZm2sVJekfgDejo1cGevz/GUsZkwmRf9UpbXYz7HmPmEIfazartmVjSWPC0MCUHbxzEqQyboy
36RI9Ttu0LdyTbNAwnUbF+x0UcVJvmy+ynxhAGPpsxG2e7U3Nh8sWh+WlbejXIE+1+5rNTj2jTGw
GiR4w2/NWe/qiNiMqRCzbABxV7Ef5m9GYMmebri40HpZLgZQ0kzyZb4DoQfn6vgC7tY8ZK1g7ees
Q4DTZx73C6e7J4SzFP906fJ49DYpsJStpQNlJk9pAhcXIYWFT4tBo7BNMotDl0zPGi47YTDFXDfb
Bk3vXxjoWMvPL22X3Y6rNW3i3nR2/2QYe81jxAdzGuYseMO1s7yHTuvBrWvj+9DEFnBML951sRua
um4+L6N6qCSncNrQsZ5CUF2racEfMk93jTYw1XZpaEKK2ic8wZ5SymOx2omHvJaAd12g5kC12n3C
NiG0YqxCNu/6DTGVS2ct5TZazIGzpNJhUGELtWgjtCwKI+1JK8Jlsv5cZwRDOXOKTOOdC+00XBIC
/C6R6JeUBHUlhuHDZUZFRnWeGubKZ025tV849FJojYLwrw2PuuXRToncqDFunys4CcFQFXe4P67H
vaXazg7058YuzU0n62q/utwhEDvUnoOwwwXex6c5faFFrICGSx/NalHGZmYfSq3nbuFaX+d8vcB/
yPyZtqgHi2u4E9gfoCJUD+48/EWwgI9jXJ/6XInDSo8HD4S8hdi7enwww0xX3ZuTzG9TQ8uCl3JD
SqIcNayduYIhSdxoxT92WrEpBD0eRsfPtlR8VkceXX48J9Zpxas2XbPqTVuqQz0P4ahZ4gzQKN9S
NoqNolq4sUgmZ2ZgX4n6uzba6Pg39XID/mndFwV/qBivKJQmWKLRUR8YL0cXA50c2nNm69bNEtHU
haUj2kw2TwzINe4dVxR+MH4ob7TG+0FPZ1+/kWul3WEd6ALsP8Dle50+Hqr/VIRVXVC6XBZXA3iD
e6pkW7jVbE3HAlT+eLb8Is42PtXOlBzYj/sgxA0yNbqxzROj21CI/OwKlOjCHNJnXVDboxWoEEYP
Izuv2+hxqaYCZPZ7y/rQ06fQ0r0cKgSFpmbdlaccyrzeMhlqBnKJKaJrjGzAA4hg+Q9PYorwD+DU
2vF2ecFiLO+dHJBghvjH0ocL67Wz5q0F1QyC5PXivcKb3otqPVkENwOUsPoOyWxvql4PE5Q6TqEW
MiPddENiheOk0ge7GNKH5Vpuphmctv75ewVpqD2BqF+tdqqj7an6iN/hlcB7v3Nk8zRnnva8AiW7
m9rsRz6s0Vo+jW7cPXJeksZEVn+Q3aEZf92FFRUJkjCa7DvNIRBhL/GJVrdxN5rLb9kpQSsiPmaS
/N6lmYBPro4OPbhGKu+zctnJNeoCSPDeRVKz5HtlNBwb0USX3MN34drzXc4l1pX9iKiBISxwMK9E
VraN9CvLzjSi1x50IGJaFF/BOdFrDIjHeY1bh8i/8upbc65fu8rYDbm0iGlra5j0gDMdy7LfvJyQ
WVzeQrkdL8IuML1RpxqMc0nDlbVvI7o5WBvGG69o5Ws3srduo8i60VvphFVR6lu9NPMLgDNvwGKU
LG0erE1224zpGuSaZgYJVJGducw0tMmnConInykeOHAg+rbkUlPDXNsnsh/OdrlJSv5G0QBL4WaF
elN/auWI7+QIYZwjhl6cBmMGFGeUf16Mn8ZI7WPpoHoOQ8zEbheMzPVw7Iz1aF8/e3UrtoOHc8vj
zbKsy9SQqRVcYIaDcFMkxUvVXZduqX6x6eTbrcRAkG17fCtXpQU5uxkachYa6p2ZrvtEmUzYjcHy
MF+MYHG9HVVFL1V6Rka9GCmvZO2gUAz1K+wVE9gu7VAyY2rVh3gv1E2y0tySEmoL1IShxu6Ge5rs
boEX4OzCOjSdod6fCYI8JTlh40iPv5voOS86Zon5UTnuZwNfZVeD9fadB32hCDMSrGAJCzRL84pl
dz9p4pLr6Ss9aVTP1tXL1Lebnu1yYGXyzZXeE90dsT8BCO4ForemzVsbhAyHwWyfQ3BoXPd5LFjQ
FNp0ya3fJT0vvJa6+0C4Mm4is68DQ/R4WKroc9LgRqdZhU3QLANv7H54oP1EgN5IcHqHmD1Ijiex
nNGv0B9IsMrskZjiw6rJfUoAym9UTsdZzANTl12QNgqrZsJCqCVQiULOOWLfzNyj0CTCOhn/0kp7
Aj+JVcyNfDBBxFQa628Y9a+mmRtf52rqjfZOQxDvOxdFnVGZRivW4QyrQWO2IVvhHrU9fUTf8zs7
fxG9ebsyuwSOjhNZFf+2pP+/ThP+b4OC/0eZw/8f04T6f0kX2H+qXv2HJOH13//vSULX+BdJK0u4
wrZY9VrXEMe/WQKaa//LhiFge4ZwXcOW9v+ECZj6v3T0JIt8oSmIeHiY//9HklACE2A5ofNFHY8/
vP+rJOH/ks6DcyAM69+hRMt2/lM6T4f1GoEw4/qiCJyzkhmfRcV5R8tCZepiL7xF7fh8bimHFGlF
CYnGtl/M90XmvOCw/3UdcDiOY5FhnwAWybLudgi0fp1S+b7mw7kbU7GV43iWy0p5FmGWoHYrK5TU
uvyTIU/VZB3+60CB4V5/5f8xPkFiAs2XMww/m2UZ/4lw1Way0pnfsKUu423JXaNwIJjP64r0jU15
M1oPhj5UN2tBY1sKMbvnhRsgVRmfnDcTkg57dD6UmNMQl6GObVpvdHz4xeu+mZi2h8JgWeoZeGGX
dTO7zS9AyujU2rCsLZ27vcos4xTbzqGoQZlMXuVeoGT+wH/zMeoVF47msVhREOsIrRAUjl966Mxi
pFjMRPm3s/g5J+MSDZoRJuQBR/ejd5xzQl07K3qLAy/JrlIerLz7VKxCc8jShVX9qhGWW0YUKjJw
PV3TQB9sSm7SxD3ACL2ruscOIXAkBSRicYsd+MuotDO1Zg8CzvK6DHdmm7MSBuYumpvJdO/SXDs7
ZUvlieMeOqd4GY36waOK2BgnVAQKRavKPEzzY9pIpjD+GYhILy6DwkhO9knYao9IdaO65oFw/p+t
X6KsouHS6L+xLQezRrzBrrnfF2wfhu6nJo7WRt673tcvdIAExsqawZmrr34o0qBixQu0FBMgq45w
vFLXDRxGUM3pd4l4VWbJFKoy81JFIJWc6LaW3h+rXlyn1ACIDGRP8p4MxzwVt0VphgOeTbcxTpHh
7tPRfY0pB/WZKo5Gph3H3utCZ8Fg1ydDETpTb2zPhIJorEYr6BnTsjG7tMlVRoyjT1uJG69f6AFw
ki+XUmbVMC1Ter2RDu9RMc93HBxJvbk8FPJ48AKFk0bILyxxuOAtjAXz0ZF/PKZ55K72N3zq25kt
au15kG3t1wirf7/k7+xRT92sBRaaMGH61tnBKkA0F1DDoKEnQ+jq7rZVXY2B9wq2ZVTEELPgZ2C/
71rHttFBQ1qc4UjowzDWf7yq+06bYdNW8UJTV4velRiHmTXUFrMTvTYVj+skct6QIyo6DQBLARm8
aMyiLHhB0U4ACTy6Wza9NyoCYv196epV2Bj0uIxRcedhiNokFUkdk/ZZ0nuWAIHbHxp9qFEb6x32
CdfXeuiocZ0/k6PR+B0VS9i2jhd2vTCeNLdB86notEXKh8QX24fRWn5d/EscONGroiJjz6FZ806S
77gZ6RPF8yvnPa7XGwp5u73XOY81q1QfPBcF7DZvhqJkTs753sywESQTteHsyJHhhn2dVp8yqsYd
K0/EE61FHk5W4AJX1mE+f9AzpHaDNpgBSDb+IBPoZkXHD1/JkGo13PdYz//5AeXQoFWye4sKCv6k
GCqOp4PadW56VNHyNEIg6BKD5XZhvEwL6iocCr82mG0yMh5ZHu8H4xoBGfT31TZIaS4RbpEIw3Y5
ZMvmH/zBSswnFFNz59Eesmd//tHGSblDrNwhdFp4237/oaPSPsx9mnuN1fLOTli0JIbuxFyrUGvq
jTmZT4hK9Tl1PT+vem8jiGDgVls1IJ1S7mrUkJCDRhZaWFg2aeR5ftxHS7iS7w5lpyAm1TG6TT7g
oCcIwYrwusu9Ptc4+dhvadSkWxMjc6Dnv8vAs2b0+OYNVNSD7uCL7wYsBw6Fm35CRoL1DY6IceFi
53A2b2t7me8lGdV2KsytjO3vvie8VdFBXgtI1FXX3TWRJ2l9Y9RFA48Jt2DvkvVJ90yI6Ya4GeL6
vjDH22HiXShoX/HjuoUn4ymclLYw9qAyecjtdFAmd/aSvBKkUDuw6S90pkZbTXohhIr5nrMe57Qe
OO+S7pnk0pvkWHX0vPA85QoE6eskIKZyTK3btGjtUKMeV7Ovssp8EXWb7jFTfNNR14eI1n5dtMOp
y66AkRRHmn3dprgsWuoJ4ct0wpLXt41XF+MZHeA4PwvVEz0z8CA3XX6jWTIGcXW9qcQnL7a5Tnfx
CGkcOS/SoHU1rGYCuqj3aibnVRTpWQ0u9iaL3PXARpnCszZG6BU11VqR9yrdtg6zNX3OOvVe931+
lgUgSHMW9o5zZWhq8r5wB4dPqcZNECPxMMfDiz584XKMXvkAGoynIHswmOesRhbtlcVpvKkbJw+o
iXw0WgoizdmdNyuF2I+cSdsHoLL//AXMsLCJzOzoSe1NdEDbB1aGFYfKmzTFOkXT2oeSdORUc+Nu
IykOoPboRkSFebadlICGtvOotTy10LSdhJNVT4MLdhZegDdEj2Yhb+C72C+Ks0dBZ33qP5U80Vkl
ERrSrBG+qimFr7H9qrI0RZdqtlopXt3FMsLSsfCiyTlkn3qPQ+Uuz7QIN4tFaSi86zC9n9BJ2QJd
BUmaHfVKE4Bx0o8sMTEKzCwUiA1cH2G4g8g9DL2xi7A9EZdvT3EbtWhNnfBnkzgrp4KL1XLhCPkp
G2drZ9gvbMtE8MTEHIieL6dLwitW22PILd8ZRi2OJVwAraAQ0hMgVjAf+Fk38CWpSSG5sJ5EU1GX
SikHeVzu7lmOKS/qwcxhabPjUttp536hf9rI2Okn5rh1lfltTuNyELZdnbfKwa9IECXA5T3jycrf
BzPf2ROmOs1ovjwOp+THzB2IWI632FTQd70DVZFhNnJ+nNLqzhU92XDdPtsW+uDCjYYwu72G1Wp1
Pk6SwxxpHIJFR3UXYeHUitm0kkBc+aTZRd+QxxwJdHpeqF1vF6M1nI08/kTne6LuBNdc92O5jKzC
vF+GxSKmvB6IxLn/bCLxFrASz3vMfixpa/JzbXndqbr5wwwnt96b9rIRmrqdp+oIK4PNivc9Ncsz
XpmLvHZBycokkducjbrQaF+R+xns88EcxVvieTepcv7KUkhePzkfoBv0NXZvJeW2Vyn8sMTdEAzJ
9Dsrbb+o6SgHBMy+HnHXu88DpAQVSeadtbmdGv4JnKyamqPkQST9L+6JzYdpLi+YmKeDWNpnT1NY
Hp2LFvc7ckvvU5wdnZLyLWzo7swOz2FzxPLDn/r1jib0gzbn3Ly0+kFOzt5ZnpTHA4qVEqxa7ytn
j8mUlut+UjnHCn5jZpfYJUisrF581vT8GAu1J5NohHbd3cmCLVWTFR/4aZZNSSHUUNnfWX61iRHf
x25DdwOOZMCBeyMxXyepB1be3tdqvCyT2NZCbXK17jVzMIGD9W8UR/9pdvQOdfkKx9Z+R9WRU6Jt
Rb827lmUY+DqN6znYr4SprbCHpkfopxe1Moj/bQFzY6hJtK/uT9bN/H8pGK2y7mcYJXRlQZ2NmhI
T+AFQT1tR++xMMFRRS4nHRKdYWmYWUAxmZ2tAzYgZH8xcilmau/q8b5bikc9aj8jV56K1OWO6eSY
D9wtyvNertoLcItnzagPyvAeeqhaobOiiERALtv+xxSLtafvAf9gew2zqjtDEQCKPQ1TgbahBmwN
jMbVQsP8cWrYhUnO1dAb4r2EZR3W8KZsq5c70tSoJhQKYxy1kSDoi/EJI+KPnNZoW7dclHZpj6id
Ymb1LHC0erZ253jLLebd5yjvQR1UoC5GBiC8J2TZFHWtdj0e8sGkVHi1LrU9HRsyVAk/vOW0O9nX
f4ZoEUe88gXn8ZOa9vgqnxuJcp9WURrk2zSa3gBKHrhrdtjEGglZbabMIG+YDwhG/Tf2zmQ5bqVN
sk+EMowBYJvzzOQoURsYSYkIzFMEpqfvA92yqr+qraut972R6aZdUmQmEIj43P04uxTCUdVW2QBr
e/yQGIEx1pFw7iUiYmQ03w11ywyouF6Kdypm2IB2pBrC8QMypbeSNdv8rA9WfemzAxnNL1rTpnWV
tztz6l5HR33btfOVASzrnITEHN5BUuJby5J6rQYfK5/Brt3JdXlJ2+Kl6xlq8dABR9ByIDb1bubI
lJrxT4PbvYAoQ+xs/MVm6KiGA5nHDdzWAxxsDKvIsvyR98Ary+egQADHj7VTtbxBySRXwhMB5kEO
yyzGyiG76hAl6kfcvwsPnaqsYqxiKenlmueCDiaBN6YFRednHErmh1aF3EXNYsruPlMiGetu8Ty1
HttnB5e/Fb7589X223e+yXNV5PAq1J+YLPfKFNLD2rUoJWwh/OYFVYZ7tDJ/awxSflMuxwbg50uz
VxZ3K0dyBynQegwh1h3DvXWVEJQMgab4HtJq0XAyCDaqLQN21P3HkC5Q8gl0hEntFVsNJMDqwrM4
XTlYSlUHkAWicTOHz60TB+uxbi5Dg0td9BT0jS5Rvsr6Acer2Gl+D/yLaQChkASFqRDAMkN8kVmA
GLJE6RKv/WNFY36NR2SL3HCOrgQaj2jr6WnYUWQGfNNKPwwmZHC9wOlVJu06GRYD+IR7aYB2AMY9
7bn450PXhi9OAEUp73zUAr5/nYfvxBkFMUosfXEdo7sTeqC3B65GZjwRGCJwKNh2zFVd4SUB94a/
E6NTwkhhJsFG7Aq3Ud7fw5SiLJVZjH9JCWGJ8to9Usi1qcf6SG5lrWvD24yW/5raQ7nVRXlUTf5T
Uzy7rpcfsUqS4yAlLtNw/kE46lOk1cz5Nn2mbg5O4qg4frOiT328tC5w63Qtno00mI5yAdKmmiSf
6+Jf4x6FxIJoE4U1xXGV8U3tWMrUG0ZtiVK8gtTvogmVuBOeHF87+65zUR90/1y0vjqVmOBdZtWP
RQhPo3mdRh52TfzsxM7ILaDMmyyZUBhDvrcl+AG7KpYVPjqV9mwcDfEetXyA0m6eejRJGbd8KTxJ
Zqvj1fGpVzVseeUEwG2xjtkisIRiNyvJJR2nYsx2eVPiphCB2Htl/oSaml0kJ9Yi1wG9dSwLluep
Y9ntkLB/s0JlF70D7RZsupG2lsT7MIP5Q5BZi5KiODviJXbUcM1db82wJrrIqbv51qS3s0QRNgNa
dJ3COzWxnNZeQ/eQMQhIM/AKiOv5B3qNSZ6GoQM5wczPDFYG282u5N1B/Irgpx1CMXAqaW0CPQOH
NDIo+pNs1mMZVXvLvFJ8E4P5H5Fmo+i5H7ibsqrgRDUF9S6JzGQD3PykdYUwENUtsYu+vWCpeeaQ
mT9OmYmbqUV3cH+Ewmt2y4cAMLu8FOWI145TpzNPyXrkgRk4aK7kCuyt5Mz2D88AMZn+EVVxZnQE
fYtN/eDFSKP51PZbihS4jycai0i+Y8/Bvjl5JANSC/8zA82dXyeHv/+G19ncF0a0zkkRHT0H3+mo
ovliuS9RXSbrAH/rlhzEQXZwfxKfJcxJL6Oz0wQ5HjhziLU15JvCZHY2T0V2Bap7m/0RciM2w23n
2+KhKv0rup9/4M0Oz02xpaO8vGuqvznQGeY2KjNz3wn91fKM3RDKmw92PCHF1s61Kk1F+N36VnnJ
g8dJ552wRbpJX+MieXF7J3nCmRnU5GcUrOUa5oPLlGbVmxGdt3HuHvGar/6CgmumFkig8IFSbSNn
4S2HJHnvlyOgqpPmmNHSzaSrNQ9QbWyMcliybLwNoXDHfS3rTSWQy3yEAjMysntpYRqrpnHcjw01
Y+DafvaWeYD1A6mZNtzdcmB/TSmpYEhC40JEMlwMDLTy6ZFMVfAC3vrQD+aOE21ycVuXpAj9AY4/
36OpfuqmIGTJ46qSkrvclKhSvksZmMPolr1ueQn68gIVftq3E3/DZ3agJ2/ctLK4FZFeGqbyLWwb
B02I5a4wuHIcPM9EPxcswLqKTWhKBVGzzAfy4DryU4dLoDqiyS5bTGkMZDYJuvzshM0BvxjPtqS3
L55DQZSfGSvbTfWm5XzrS3JDfl9cgJ0sizKHj3SYXio2CwDb7Dce3/S3Alvdajtut6nVvQMUnXeD
MYAdQNkNMb9s4ynSq9YPigenY/dSOvDOuaSepiR5wbnyUTfQtJK5+UExFb7QWmQbn4q1HSe5F0qg
io2yllSZkX9rR884rjkVmmF9whX0i8KI/C4hl3Bj7Zyxd0+1PRPBg6PV2UjVESr0hnb1mF2pMaxF
PwIvmlBCO+0Wu8TM3iuJ4WlOStQv+5poQXcAYHWqgwKRTreyV0QrsSivkgGCpTIdBB6GVcy0xQMp
5nfaz6mEqIpv9MVonTSYfN3A89aWQt/3sATRwvKKA4kTautcU23Nh79XMzVza9U6h8Hxr52HkV5V
XNBkdae9R2aknJILNczmY4lR+eiwJrO5Y4NEQItssXPMx/LN6VvvlDr6GvVdfKl5YtQjIX/PPges
YUsNSLRqRmraYdI/VQSACNzMa+IO8ck0mgcidaTSx/mXZyBAZxAkJpXxxvQj0K6lOR7JPIV9tG9c
WdPf7gY7YwbUjs/0BKFnlXrufGAd2WQN0W0d4evGi1rsSefwOIhxVv99xlqBcRp75poh3KJtldk0
yU0N5cEDC12joEK14cgDaWq/lSRiJ1zN1pMx6AUHaHTS73i9s5NrWavGyiIeffkFP79zamAvnxSI
fk9n4rk8B7kWJ3iB7jFjCZaYbB8B6bTUPkenpmjqTVylej/TQ7OuGdns+yzw78i+fyarfaVLq7m4
vdHtAjOJH4IvmDHAV3TbXXMaD40cmEOVNM0mdXBLgEdnwJNWd0eGp7lXDmiQ1CXciXmA2/hutdQH
k8jfxJmIT3JQp4Sgw6FD6F1becANr/MNVbw3xU7yxo7Lhisi4gcyjeGpadqLNbO5mKMJkprLAK7n
dBB5pn02lXMikOru845ZENq3ieu4uPEcbc6WTR9Ywe80SMiFQzyeDYDHW2FEZMPLOTx4mmEIrpm+
roNzApNkyAWudC7oJJFAhTg/5H7k3OgA2zbsFsip5w9zRt46LPjqkkJiLM7vWKQhZYgMi6+5FCn4
OuQijt4MZplouxrcLS5QzqiahGdYmXpTBe469ZV/dXK6xyr81VSJAAKMCvVzki2rpypOGEJ6I55P
QRHfFWIdEcWyuqZuckvkSxaM7dk8zelFN0w8YmD7K+gpNBF7w7Zuexxxoj1VBDqf/yKRiTbNO9yr
T/lQxhesXpIRRVO/4yfPwe8SgHIH8hl9bPyKpMcQ1PvNFTBuc3VJu5noXlhFm8moDmUVxZtQooWo
JGQWVtU7ESUTLrIN0km9gQLmwCdTD7iAvUsVjOCD5bDRM1EiEY7h/p9/dmjLgyFT2hldRnX8+F9u
IoJn++iwHV08JtMloIUvkQPukcjQZ4VT2PTLR/aB4uKNYtwNAvj2MLx0Sd5uq1SWR9Owwz3vHRr7
zBF4pMjvJoTcJa70HyztUFau3JIdqcILW7rfRdc3u6AtWhKOtLnUiXlrneW0YLV7zenLw44F1YPu
yU1CWi4K830i0HU44NDow+4KwSHamLRNrezY8bfGMH0FswONxCxIjDYehVCWxOdN7u/Uh6DlsvEc
Gix4edt/SxtXlxiLep0mzYdhu4yXyIWmnHR2YUJ+UoGBPsw80MLlYT8ytz1Aq3h1AEodkizG+M2F
nLbBG7IrVCHtvKA0CAjFwQA0gWnCbPeCCnCkvCXEZ4WZd/YIa79HntXuJvWjgilYdBSTOAItjFPq
yaeWFZ8qeVUd/MrqONyYqjLOhJwPedyJzRQMPiDQYJlLw7ckF62Po2E9Y4mjOKImVMDzDeDJlPWH
kduBllEywFg18+i1bpgzaEgZ/RjvE+ZLi+IAzHTwvt0u06fRaE9GCrjGiAeiWgueC9ctx6KobPcs
eXLHzgz+A5MQzh0YjPPPif6TI+3mzKeVc0ii0vnJjiV/tMJ4fh2y8BQH5OIzK8svURmeRnrNtirj
cFcR4dokRfjuURO/bZTakuYNaFMgTmDxfNSGvx77pNz7gvHA7Oxyl7ldn+xtcg17FVpvRqiY5Mtv
s+6/bFvQWZj306Gwcdn4MVnXvqTDtuT3+5914gXW+99V4tCzkQCEbwnTWYi9/4pQtCsRN04t3G00
NQtF6xqQH9xEIj/nYzFtrQaSe5Zonp5L1nTQuPn6Vp2C1OA3UP4mX9IHaU5NsEEycHTGR+6UMOrm
Qy2KfOWa+teAAoctk+r3wHx2nJrdNAH8TR6MP3QU0RtCQmZi9utzm55DroU8Zn6RQ8gkWls+R8Vh
nBq67aT1f8FT/8WL/ithUJgQqtE5PMd0fc+z/xsSvgsY40NlC7ZDE3EmmHCvDfWqohUqt8vsIDni
WP48rMfW5WeR3zq6NbXX33kE2m2b7wJhHHLZ+Jc0xUkk8/4zRDvfN6bzoRD5bnQZHvj2fFXIspyF
BREnlvVgpsE4Vs49attzEw0cfFG27ehPWSWS5uVYnGrCcswsvtJc3u0H2GrOTWU0i8ZxSCJxmMXG
s2gjwC42n/2JHdQwEbkSi+8sbSto20qdev7zlhT63Wc7uQky81O3mbo2hWfsJ7uYr4mbwEKd0zu5
Wfcm1DerJ7sSNwMSVKbzuLOSqLoQByfbDNiE/Mbszff/+QK0/l5h//VD4NZzfDg+ru3+7wYMOu3C
pE94h83G/ezC6tUib7KFa0c9myTin+bY/GV1FO0ur5vowY5gfqQy/nRnTrhtUHxjocw2ekJNXIyN
bk9Yyguq7GhOp2zZDnbmrFceA6r9YGiQhJl4nBrc/eG42OGyKtnU+LYYAvjPnT2kOEECtetMj/2a
WY+XrBk2eS24SgYv2IxV9mXFjYuxQX0g6jxraAM3GitPhvayTTzgbhKe/WWgk29xS047h/2vOTYR
H0hunKwi2OqBOwKPNKIScoKoqJOIY+9XMdHl1xeps8EVTWwrAkOZO/Z7IZVHmTCyGdCIc4FUu9KI
Kc8RmjrytrMQ6INzMNK+Z7gvbAhO7G62ZUTkJFcjVRhzSe7MZCqqcLuv3cqwzkHkfVkimDYoYDMU
puYzToV7JOL2q+P6PRue4sTkW/oIMc5aTSVhYFszA11a/RCBLFwAr3E6rByvnLb0BZc7ocGOMPFg
qFzZ9dZIswlwzVLnkPanv51uiXuUFrdykNX8Qs78qBJbng27vLVSY663xG7UHRtZE5xGU9CpFKeJ
3sRYg49/r1hNOmfU6ocas/vfY0wgrQ9d+vk/bRH/3+j1f6uRcXEJ/Z+x8a+thhk//avVy16+4t+t
Xp7zbyagVjsIHIeVFf77f1i9vODfXBhYHMxwBLmhbWHD+vfeGMNZvF7AZPgS37Nc4fKM+nevF3br
fxMOC7TPyx4tfeb/m9mLHrP/8rwTrs+39xyPNhrbxXW21Ob86/OurTktkttyt3MLZ9NNGnVzWfKW
Ts3//KPWpmIi9vRP1WaEzkvEl5fi5p+X/r4+mFH30C4v1+Ac/+Mb/H2ZfY++1eU/L1cKHAWS0b+8
9Pd/+vs1Ypz1LfLv//kt//6NIh1946Dz315WeLlunIs7JruJOM9D3Ly6YchMbyreXLpDeL4MPyOr
yw40jjlbTT4Q5/HwQjY9W7flYAH0ivTWcTAQWEwv1lNrOQdtBs9lz9a7HcZrlJiSfunq1VVzcpzS
7qp0F95MTxx6IyhPqT+tZQdhaURq3SXU1T4IowHdlXQ3y4CVC9vgFBvJbsxScexzN4ILPYyshbLY
d5VtHegeJnMhIXDJFJSfp+EiUN3dqf5IF/NFSAYjzZiAA4tM3Gg4JGheZzNHNdI/hrnQS7/dmCkP
QLb+0gZxsesC4rxlms/nNPKPomvaY+3ofkWTRkTLBIQ7SBOvXRcwPOyBLbrFVK7nto+PIg3lVhWE
IEZ+sN3s+WfHIPZrpcFbYDUbXFzxg+8bx3aWcotOioYAkiTKVLD52++DP59qHtSIisFAaIFzJ4ZN
yz1ATdTPOBQ/lTTvyFM0XUNs30Ia4lgCPaEvkULxIItb8t1XqYBxB3JmCsRwnAE36ZopaDvFzZZu
qYAO0b4naka5Ik1H6Uxs1bMZnXOKt0qbHyc9GhEetDr6pdVgEg2M+Ohnb+e2WL3nxaDbYkG4a8/B
VpT44E+YMfUVHNKogwVW5Iu5v36wunLjteb4xOzjxcWNtINZ0B/+evTiMA0PlI6/WGY6vzSCIa1N
06tsYM+YfLr0lhtwgJxx3cs5O/x1+ZgcVGtr3NPkmW/VFJdvA2Cd1ZxiXS5A8gNTd8PnzjQShAt5
9UFy44bL77mmusGp8b1MtJ9PIg73it3z2g1979zWWXvrzAncB6lYGyfTJN3m1M/N9GLGJXy3GIMf
C9JL12lxU2KgIdbS8KiGyDqQDhkYbAfiERmcHFj6qGsE4miEJzsNWp2ghkBlUJb7ZKmGCXZs9vvE
nUds+3azVwlHqKLP7snsWQ8DUmsR5r9SGMCnSI80OMYOzEQf7ad1GSa2vcI2mDn1gR4hB9XD0ZQ/
q7XSb0Wnn5VTvBAG8DEt8HmgVQIsSgr2nuS7PGKbq7BvP7N56K/SwBRWMbyKXprCmZcDs3Oc+QRW
DljmsFPDq1+XXHbACVdNCY2icAvnXSlUtRBXN1ZIg8Gta9ovIT8IRoXux6AAI/Udm0qfauCVrfPs
bRz6+pzUIlwxpLhJgKh3OfQNGJyyXldGnD/oVjxhCQ5vbSjxEQxg3hxk9XQmSlcLhmcDOCSiq93e
MUJUF994bYyBBE1MdQJ+1e/F38W9BV1rme1MVykGVD+TqhqaqE6UFAyHfqJAWwMGrjvYVK+dqbKb
CQUHVdr/zTEYeZPSiNZ196bTSPYzxtnyu/prtofPacg8yoKM6VoU1iM7f2YcSP5b76uWc/4nRfOB
RznVCApZsneRn0/4hkp8pNF3xowbPnbRXzuNSS1U7KaWpKiXm/usaSH/d/5dZcW3zlO5l4tFMKgh
N2j0VU+QaPYHozoDUbxOUcCn11nXilaQ+wRMoYZLvJJJXx2XcykMIuxyriBAmpHmIrKCe5MDMUbB
1xK8yTv93TDpNAw6wx7VwjkVWPosE1dx99JSG36ScMNOZhybxzpYUPYTx+chs8HCpv49aedlFrX1
9XyOxDTvrZqOk9lVG4uRxDa2xCG2zccRFYxcIdNJ8JsvMsi8jTtxWIavEgYx4jqaZJIC/LMb/xkv
KN+iSAhHLrZCduAW9YyjRTMB4NEwlpcmNdIDwamj7QYnIiXuXkbBq0NL095gMuk3SXcUIzM+R8xw
egrg1ITsUPKsCPKCwyHSiFJ9HlKlz3//NrX6KxZg4BOv2PGgGNDLg5/conSYyGOaFeVtmIgzzEW4
cYDcc+Hho0yhMMjcf8Ah65588xKQFDw1EeNrHQjIInIf+V2yF7C3CUBZDDkzCBSSM/oygXzzKYd8
Ng1n73rNN2919hA3AFqt2MqYTO+rNKmg+rhfeeZmezkOzrofO0EmFp+QCrFXdbBoLg1mg63CiYWO
9cDI7GSIfpsJu33JkpF1jtuWYTEsFMNK3l2jeoU0uknMojlyAT9aGn8qsUrMBmT3fQ0AakCQ2oZG
kB8G3KlQpWH51ybElMrcVm53HQqzPiR1+awU/Op2GH5Hmfmny4R+6ciXLKtloQGoWyaGXRLBFvLT
eeKujXuWi653tsL56eIc3MWtfc6UhW2GaOqG9+yJsCtOHsI7w8xEqpwEvmyGW14DraRQR9vS/LR0
0811RWsKGwwmzmmwG9h49HMP4tFr1WpizmdaxrEbjtJs/BMAxgxHcb9nYBz8IK16ijGQfuHnwsSs
M0JJoXy2wd9SFu1Va+Xi4C2bXRmmXy37m8QkFORT5Lb2U4E7wjNRIGcC8pY62ZV15sxzDjMTWWYI
fogHEgivEPxfXdgd6yzGPG7V86ZPo/FQNqQXsUICWzNHlHhkfAe1JjPtHwGiL/4o0Ak46mdcTAXh
IJsANnoUakpoPFNj8E2WzNq7VMWyAip4iYSFs7c0G+ofjdmpdRXAsPci+tUwEMHzGXfasbrjRNoe
PrOPxjP/5N7A02GsE3+Mt0LVwLhi4ny10Os+n5lEw2NNYZD2dgB825qf45rcS4PvuCwaiTUDtEQq
wj25ANA4v/1W/miBW0PQMPqDRQS6tFs8sCRNc+nTnEKaGfDgtqXHNSdzGNkgCj3+/VaAkY3CBs6Q
81RVsMSZxO5l3IFETxDSYrYIWRbcoVqjZheg0e2ZXUlbfADk9dfM1pJNJE++tOxtkDiYuo1yN9rW
Lkiy97nv31qvf3X5ibuBufsU9+ch73+2DwQoLWD44DppmsPDb6ywWu5sIA5EuIAEumb2kjfzL1N6
n7ZAzOmVxWx26C6Vb+cHX3hfXpJTupbCGqlytshN8JkMUbYSrnqdF+xeN9inTiDP1ulj0zf7LvkT
Nprcef04G6I8ZPAk+HDdJyGYAmovOpcCAoPnBdTQTS53zojWYq8G3z+reqCpOY8RJjHlmPNQbeak
+gUB7c2tocf2u4qdXo9+u64c9K3KcLeUlfwpysKG8yA++rI6kN6iWNKEyDPGzWevupUhs9/ad5IF
ydyuRh4eRBywsIwT+k+Td3dUuRpmwPhl6/eh6N6ln4ZA4MuF3f4c9PELqY4/kCvA5pnuiflkTdVD
9ig76wb4s1+3AX47v79YhncneP8WjTLcSMc9BLI/gNmmwCb3l+1mdG+54gxFWwwBWBMTl76mZf0V
u6UEBxzGm7m2n3RXAb4Iyuc0A4hoW4S+E4gmNcp7AEWx1QT8h+Tk6v40NRVYhI2lW0rA69rbJi3j
MKnqr8J18HjPT6iJiM5Qnjud6W0RAeqkmu8SyPCnafYdqJEBml1isxzUNE4bwSoK3MWgNr36S3uR
277Ak2V1tID8SQszmMnM3VrrvvoA81eufYHhbfZaGsCxioUqRFPD6ZJXXQKOBZG58/R1ILfcZMCg
5GK3TfqRqD15XmxxLlhH3NPZqaXmb5WMETzWbn4nOJcjDCIU0+3YnnydPBn0LT/nUk/EuglLg8lT
GPp4tARLZXra3YEOTXxvEQIbwJpSZ1wyUpPjdno7f6mn8mGM9FO7GG4cw2ZjH5rmpTFTgIBgV0r7
tSgQqJOAFamZYd3Q0tTYnGywkLtTx8mOogYgEO+IQI/I4zRGeppCxTK/tbbSL9isYpfuygEq7oZg
xyPd2LcWZOoqqQq8L2rljRZ39jCIfd7fpJ2tKnT59cAgcat0yFZtvHT+8O5nUNcdp5XoPiGOUgRw
tBRja7ORWqfVoEEuTmo7s4zMBpo/WXkM2wiaTZ49qWLQXP7S3OQY17TJeEq405+0cPSmqbKXViBt
sbBJ3mYYd63ZUHWdAEmkILSHF8rQjpvBzSkrSxCfhW9ydUFHd3L7VzljwbfqmI0pV06WjwNktqna
Jk120NE3kVY4cQZRIo9Y+zBOxb7q5Cbym2EdFoiC01x81AVLbRwUN/md2OQKqChFt57oUbXid5nR
oNLCslnH3h286YbwI1YL3/GB0FAxwQnihP1phtK6TnEw30UgiSqyShXio3CxisMqlKui8yc6y0lh
JVySpQf6Zu5565mJfqCwn+cEmUKEPz1qK1auqA/z3Jw0lJdyupQVjjrpFN9eGd0dMM7kWV9ssRgO
sls9dRVPMgqnZCVf49Z9ZI2BbMW+BsPEe5xyhVNuv8+ccXOXqFViNjZ+3h+Zn3DFktZY5+bQbCvR
AUgjNlByqErxC2wdrHkDFg8iYRVQAxOwZOzr7ahRMCXuee1N+GV+1HKsN1HTvZnu5GyjFCnMyA54
FCJQDOdATf5qSDHMAwLZWUVPHUrH0SqAkD+RM93lHFxt89wsZHlk7HiHw2hVcXZZxSbPBJVaoHJo
9+pi0DID5o6qEa92SkxHTaeUhkBmEdy/gcWaUnbPoQ9yKhcFRppoh/Md1+9g3VX1KzPzn45s/wwF
nCVWIDKr0CSmNr5bTjcj3hrO2Vb1gxLWH9uz3oo2BWFOeTcUkO6SWMZtJgG1nglLray5uFMg16wp
LHlMxYL14D5pizjApzQUG532V0gJv8hyfUiiWlTrFO1aYEI6RoKHRGZ2xbYX9aeMFiN7TJWKERtf
XgjURBolj7T5lk/gyyITZCf9QI3nPakWK/LyCwXpslPyzIYF/tLOuMTHWJxJHFtQRMOLUmAFGLgw
Ayc4s9kZqb+h/kjsLYgvm2EKCatAC83i8a0xnsxYy5/xlSmXG8wYEdIA7Gyf7415jul4AGONOEJN
Q/hOcwUlXxS9MOUCKNW2VyN+H2N1HqdlZ99wMwXTfXJ5x3wVH92GJZtj9+8u+AwFAwgEkZmQOHG7
3v4GkMW1P7QfQ/SItIe4pnL6YfPmCVDkq1PNRLVCWjHQBzwFVdnRAChnB8eXHs9YvMGL0mFjW8j3
AvoNvvY5T+6zjSCbN39QqN5mRhULPasDYBXjCgVzQ2Cw1M1hrPWL04pfdUiSyZ48IgHT8Fm12bwZ
h/DBwXZAFG9cyxALlqpbSN4zFrf2zYp4QXbZG8mJcus5ODvQw54gJSbrZL71LcfsIdbXPFt4YMTt
aNLAU0MfNECBNr/JpfA5nnNM34INRV19OfbEjgdDNFstRFKVqeehnb5qqsj2pMx2suiSk86Cs8Rt
sB766QfvGfN7G9SSh3YWaMRccyoY6nyOIcRch52N7QCT9/K9riOsjvRcrfqquPtOeQGM+EWv1bPb
bkfEuBU/8FtbjORZbSx5KR0CXJDs/beRsk2wrTzqEtPP0KK2QZmzfxiqwzgm+yrOyE/1zX3Kp46Y
4fTBEvJglkuoS98zQr8rXcqrx1EV0yzFT3g0GRijPxb9L1EBb4q5O7mWT2TUfzscb5NmGjd+h+W4
aLu18lgxG47LbYzWFVlujlvsXkMj2BYAeVmjn7LO/5DdUx7V/jHO2zO/CvuSqfvybCK8sGpWMkx/
Ry0WChOMk7Lt98GXv62UGNXiIh0hjq6yLPwNbrddcRZmM5xOnyaMei9rrrzAoNQY9pnpGtuRarS1
SzN20Rsmd51D/fNSFAdTbi20PorBG3a2173Ken4YJ9qHcRQfS5sbsQL1Ix3mH23kF+Rbi2PsNnDa
K3gHXjOw4866b5561JdcrHH4DEJ9dANxrYzqYlj+Jc4l/gm0uqgCNNf29absw7WE+MUNhXEX+XwD
6hOPVPMWhSDXaZnhVzZdTCo1FMRqLn/XsaR2CYHH5KE1ZpRLwxA/mNZvNQb3sGWSBj8JY/dkvmD7
nzd+0/+26/rNme3nTi5gg0G82ICeCzvpuEmNL1eEFxc/E+9ZeEWx/9HkvwBoHNyg/1EZE6yG6AUT
F4UsgDZXfd1vcWO9BHw+68lh+9JHzgMNxbc8sE+UkT+WafMJQt/sBO6GvHlZaKTG+N7apCfbCNAT
5wiTmk3XHH8EOK9WlqQe0oqx7cd0UZXYsP3suco9uIB99lTxLAm67s5sBvJd+Iea65yGL1OWp7af
fsZjc2ATscqY89FSthOSMxUnBG+njHc92JdWzB8pG96eZUgN4ToEzptz6g0jlvsQ9800Gu9yyt9s
Ob73E4hjJkfeqvPdfMnNMdxY1yMbah4IrMT97wkWL+Zp8znJku/GHp/d5VqBCsxSy3o6JcEjyY9D
uCKvdzEb19razZKdBAMCntFAAm6zB5IzMdSU8a2eSNCYDXrt8k733Zf21Vsgot08S6p1khst5ruw
qFHdTTBwZfHbKGkP5MlEQWb96c3RwaIAzzDdJ7935mMW1Ojhj4PMgDUu6Vp0moC1vwNJxJN3llAv
pvaoLfFEpJzDMKOORNa/TRUDSM/x0LxkaDKbXGMijrzfU9eVKzuU71CO2bEtmY4+6F+rD9WPH3An
fto81QqGr3UbumvcSjjhq+tkt3eO19OKB8dDKip6twfvFtXhk57cPyaWrG014y7wDwoRc9Wn9j0w
DXgkYutI5x0FH6rF3JhbVxkR3T3ceygnl8Qo77jlltyt/wN3JcO37BNNmBxIQFfuPHV/apOtBds8
HldNXGyeckULVK65/YDeAe6vwLNPsH7nAfOhe/Mygoc6jrcThTSr1BA/zdKdVpYW3Hw8gFf+CGCO
I/rWTCi5i332hX3zMfBGMVtYoJqV760qC+h3nC9G9fIT3sV2YPef8TbXnYcjlT6MwuTH8zjk+4H5
q/By5zKQgATbV1nbVCb31hnCs5EEt55tWIC9Z0z018iiuskzKkWIfcRldKwucFiH9TSp8/zpG81S
/6R3Skwl7oT8VyyXilM7vPhYdrPAfgxVP6+YTs270K8+ec6axvCJ8f2hhxLe0JjTDeZrTttIEIe3
OiNr4/n/i7Qz241cWbPzqxi+Z4NzkEC7LzKZzFmpebohSioVp+A8Bfn0/ljHcPcB2rAbBs4pbG1J
taVMMvgPa30rR7RvPlWk5VEGwEQcJhz8EJ6YY9MnjFtyF0/TjM+w1twLZgm4LGijEC+mkxbAvWGw
U9fkFmcLoWdyiZ6aynvPHQwtpQEVvO6JsIfJ9aHpZBeCPuPNNlN+D/tk2NPFwduwQUdh0FvqPyWJ
FFBFFoSiM9AYe+7BNEf+wSuTm/2NfyEnoxPjG86Rhk17vXW7Ygn6ScEX1qM3szROiK2wMwxc3GZf
flmef21ZfSEShnnSqCcWJZA8y/uYnNAI3SoSOv3qtojRfsfkwJysN7dv7EA1sD+tBbt2zH+9lRdD
YD40TfYTVhODJyNtD3FdHPZtdOg88HygHOlMTXFuwMiaMIEEesLUKncMmJ7gqU3EQrjtLlImLgCf
25TOZxrSY2KhN7WYKkVC9dsIB2AafzbJNCHnTlDep49Z196gGk1B2r4jIIPRz22C2NC0p+JYM4qj
kXlJlT9tkNjDePGZKyoUlExSAMdMmh3asIi0kTlznBuPNBpvcanso1amz+CR4DToTAWkr/3Ka9u4
dLjA9IYjoP+RQ9STFAQ/J8q5BV9ReGrHPubBhDkkPciGFrAwPBo6IICetdaALkP5JSWsJRmp0fuD
nRKoARHnW04OME0EMHV8LmuHRF9Nir1tF+eqQqiLTTMm4WUetpNlIQjnWeiDc98lzU+leLiw6uvh
xTTiRnwKT/l1KEy2I4siztVIM0Dy1RixcDlj87fZAHYaYap6D6eALmM3C/uK2IEEWJEfo9ZM2NEw
ql+m/EWx49voTFvYohEzmnatdmKgwvaFoKR91qCV9ZjcW0h4HoH/xgHNN3xnrwTNmnUSgFB3ihrs
w4O/ENszDBjAqTon91ENfC++FqJiSoOtXnbvD3K8dEWO7jOFJtGVcm8pJD4Z/RgUYcCluEBi97P3
3Q92EM12WoidKQipMVnlIrpA5bVI2IZ0pgAX0KMJFmrHxUjjfbkYBDKK/LdB4MbCmJpfUU77uq8v
jbbkdzS+OBubAoWSCwl0Aa4GABS3QBMyfoXyZsP102Lw+Ebdbmv3ORkRPTZMgnYITnGGNSIFUJIS
4C76P5HIyIAE4rnVLHy3865HFrdh5jxuS2ASamMm4KVms/si+vFcWLa/E6DPNsTi0SHxYlL6VzCG
DO5TydStVOUHCp36gNmKHXhBSf6qsREJZizXYTcZy9kU9XVo7ddh8fMn8p+qDOFMB0V6b402V8pC
FiNAs12LqvPFqufqUmrMZfMS9a00KF8X1jRyoaNGMK9CdwZLW/mNzkU4v0+LMm4xtvQgQv4O8OHe
pGrPt/WUNWxC2eX5Sv9JBW8FUBfnTGFjnBzNvMbtjGO1Lck9imb2oquUM6q+h1a/OQMb63GiXcM/
P3Eu48nJh3eRAkPAG7pjwVpAzG+ZR9pkipiCcD5Tjfdt2Z2T/K3HuP3qRae0sLq9FP7BbBpjr8iJ
2NgWW6wonz4QgJN7nUJbzsvlMWe8ypb7YFrOV8/O/JCTofHXFWJ6mbExe/0rd6G4yWZiEWtE5EYx
Scws46NqJ38PhXtOBeRc5yUpxyfpY6/Iy+xhmjKPBATc0ExCh53nvGoTmV1eXL8L3z9aZfG5xssc
zSTzA/ZaFseTFaAj9y0VVVusDSPWfNMOHbYHAfIPYsESiLu0zgNDcvsbnkm/Y/7kesOhwWVG108O
XxXTvg66RX440ZwO7zb/lHccuXoeqgqWaSbyIOnw65B9tBtbSdhQVXxwU6O9KzKc5ss511h3WKDA
q/ncjiSxlXH6oEbviw4ZJr83EbVgu91JS1QSFIVvcUXp317GjLrJsuHAcpFZU+cOMBNoln1BDAyR
XoHl2Fh3uS3U2KyBN8RVugY79hFh88EQoNmjns0wXg39VKj1TbJsvB9utFw1tNPUtVUQoaLcTa0R
SIMfqpwHzs9Mvx/sXn9slvHNSrJ9s5BjM4AYDmrFjqKdIyYm5EzlcfLLyKLylLB10IoaQoWJG93L
lbGj1fokuO6njy37iFYC3ySvWl/QjCHg2lpzjsibs62aqiREPxfDidRxTkRMjHRKPR+3dwQl74Lm
9mzyVuZFShKZrOwgQW9PtxvxhKzm9GoyYVVzSsgPTTaj15QdqjhMs4xCcO/FnT54qBtqphlaUl01
R6+/dcfCnm4f+2q8unbyY5f5Z+y+0C/z4vmSnHivZxRCBmvA81rumKnuGye7MzLrJQN1U4gFyw0r
U9fsj5Qfz8g0AQAP6a9uBewoi61Qpc6gPrQtzoqOWv6qMcLcgij9pWVcNj2KFYKJbgQzVldjhmis
f/VxlWwyBnGhqoG/Z/aLb6ZfaVYdWfI3tJowl1KWJKis82fHmnXcyxXCgPgxL69R27wK4uqhUD/T
u/LlxHUNNAebRU2QpAZS1GQazAQgFaOfbkly5lqzjbBq057d9hT2ZKfihEvvBqBTDvy02SgO/ZI8
T/N0a2t+NpsG3qsIm0S7QW65gOvLVMOsB5JARjuEEY0VvxzDxJNnW0eF4xbZszOrOTQNFz+0HsPC
SbVNaVjtc41AbxuDmdnyEIS8YPZf2rAW+gVZa4XxJ0oIP+ga1wgQYZLDBQwSdbC3akaA2KrVz9A2
zk2hANroczTuMt5tpDo++wwNtORQTvcyp/OqV8lIUZ2sVLwonPHaeu8nrBsIIvAPLk6fPW0QoZ/6
0V3E9FqbzW0cHzGv9UNeb4VBMqk3oBEiW87c1VrNg3CJz7a5vPae8dpM7S1O/WDA2soFWSaBbiNM
0vTu3l89LoSD3TiUlgNWsz1yUxWmK8bUTcuH0rH874osOEg52Rw0iYIK5Nr5RowOmxFZKyoIymBe
VAjK8kIA9XFcOYjKjbu7cQABvl6NBDWsA5KsuzF8goFj0WfG0c1hIXiEP+ntrJ7prMwFRIuFnrTI
iFmt9Oom+vZ9qZp3pq10KGudXFX+ecH2EGVldMP2BdCJZDLyQ4u3xLDL7yZNHxYESs2k/HOJQ+KY
FvMno3iwfShXZ9NKtwjHWBRH5YiqgQkc5sYSynZiW5fETuxL2puHXDMoNhAJUIvzCqdY8jsXmbs1
uzWJYcx7O098snSOQDQ58Uebj1dtfSDnJbs0ryKgpSI1687mOZPAdj5nw9BccwMqcVlVYEfmky0i
92ldSVmr5E41GjsQ5vSKsr9aCus6Ldov6Wber7pl2WRI7Knglq59L7IXDuA40fVbkRVvmpVxMStU
06KriocxLj8yD7VXrpK3ycSlOmUKPhV897fW6WB9kcfWlen82TGrzlxz39CSnnE+3BU69ihE99lu
kfObliuLoO74V29x27l96T8lE5+jlChuJOI4+9R387MGkhkGADk39VCe/fUPVpbl+e+HRbOQI9As
YueAULzKGqduXhDuZqP7msAPNVM4AisI6tEeDsjSONvnIrn3mgWhWIvwkiaGOJG//3JSKmHEh8PY
dSjpOj/HCrJ+tQ+BK6DWx8u+fvj364b1i612CgxzmK9///3fP6QBurz2khAQGRplXcxPf/8gs0J3
lurJdsvlqcE1wSoENoS7fugkpckukDfm72cX21b7UgNoFSXdn9qhehMtcWPxqP+4BYKSDrYQO6mD
4ZU4WQSLPqdPIbxgxT0SqVf+hpDwmvV28mtBXY9ar07fbTYB25hr44WUSiJgDEd/pPlJd05iF/eF
9LpQM4V/JVqQ3BmbR07XzvOxBlTHPFHvz2ZJL4ZF+U4byuxsDiDy/v7T3z+mOo0OYyPh5PDJf//3
/9nXurlkJGqR+GRa8Lco1cUZd4/3mk5E21XkOnpJ278a05ZUeO/VMMb6vhscUKB8NI1cSzMtF89P
S7x6o57vpcH84u9nM+xuQduVE+NdPqsl6yA+HQtST/neRocSXbFsLMoesB2xGP/4K43BviobNwac
er4qs/OjPUukGes35SxfeKR2w+pA4qexMakliz3/40cuhXZfosu7zzNhvyKrWf+zqIcgv0r34e/f
N+b2cEbHk/7jJ6Yhw/ytpWzl1v+asOwyKBxk23+/tULtCM7b8649DtJ/WFj+S1rt/z/i5j9hOZ+r
gv/96z9ROP/tnz/s/vFx/FMFv/pf//TBruzTnjiJn3Z+/EGW2f/bv/K3/6+v/H/95H/7+fu3/F+0
2jYS6v+zVHv7q/hpodH9R632+h3/kGob7r8YiLAJNMJ6wWhA/G+l9qrT1l1DNzAZebrr2vAwOS/6
5H/8d2OVd3u64xs8qwRP9n/XacP4xJKF0tgzdcH+2/wvybShWoD3/A+2JGEZhikMXO1YzXzXA1/5
zzJtogelamYTRqN31eomLBpH7shIg7W1Dk6iUvk7RHlLMYBFG57pVsKyQ14BuTPnUN9Gif1lgIzA
v3SmlsNet0TbERlZYNfsGIA8HRu9oC1qKVex328ay/4pqvh5qFJtWzUJVk3GRm5v0km3lDa6bQO6
HOUT0cbLqe9odCeLTUzSvOsQhxGo4u7pYug5ntxKUsEXyp07y2I9y5YPUl0e1n380fCcQd8TXfwp
5glnH+upfjQcJ9lWNlFoOTmkWvXsE3B/UJUIdB1bcrSOtGJZ4OqYP+u8+YgnxG1gEAr2OHpgEz61
E8gACjWUWw/SZL4U701E7gbb9yCrTWQTsGfgKiRhgTZ30EqmgrAW4Knl8uAX61bOPcnCD0f72A65
okA3cLhXADYqAFmpeB8oCDdVbbMM8sVOjUzsFh5luEJO4MbXc5dcByr6rdacInP+VW2TmD267NiL
akWLMqNmxJINbEb62DmyLQpTc7jFrg/ix7HAIUJIgrL3tIji3sZHySiUCBuCwM6CeYduGPcqW36m
svYP2toAvFhN9Vxicq6qk1ssBNR5cSir7BlpM7O8+Xny1GPMgQuHCWJdzfxwEvG+J1jQUtNKv6ve
1WQf2ciQ3L1gz4wkMBn4knsta/ZJYr6xy2Q0ZOvknKF3D2u17IU5PmMNSy+YGcLMGL/ZaxMigGQy
Bj4BNceP7/0k21mUU4Vtdg8opgPRE9DGAOR3DE+bVyMJHE37VfissLMxpXqKmwD9Cdcg6243/egB
JvKOaF+DLd7SwsUP35JsPHf6nVN+zpBONuXc/dFqBJvEoBDKGliK3GECaExq7jU8N/DmylzrxzeS
BFJcbfz6GTPYOqFjRWpwKuzc2w5DDXEp2eFH986Gk5hh1dCoegIms2IORpaE3JlmxjbVxrTkkS4U
q/5i0nEGWfusSPkKllFclzn/nTXseBOWMxiC2bLrgeaTr1HH4ViUv+q6PE6xdnbFrmw9nvSkwyd0
vlX7ssQLu0W27PiLv+oehOBQHXtLHmrLerRbLdlUp3S93keBEzGRUPlmK2zz+anPbQiLKQOBCK/W
DlKcGxPkbOVQQ1Kgr3mjsEuHo+NkeJPBu6YyFLPK1s5a4Sky7H3XwoGrO/OQzkZ/rLTsYeYxzg1f
HjqRtGEGvgZWL/LCYqE3R5z9VdnkIEW4BgxI4r6Dta+MLahsnBORfU//8NgxmpLC3o2+sWxnulLk
2RHIMHGXzv2TEsCvOi0n7wXwXZSBdOP94n3PLwLZ6ogCaWCTuEeY7MNwKU7sLOD2dExQFMTRanwu
vX5FaZSPjpAHhDLu2uA5W+IVuP5ygqIEaRlmnlP4IDBh9hKU+XOFRxaF5IKyOTkllnlOmj4Le+K7
ctIXU2H+1Nbib2G9A0ZrFHAw3+cA5Xe0U8QOLoZdNh7mWJH6Gc39gSXmlzd9sIZiMyOufTboj52p
6aE15YDOR9xZDhWATrgIrjebzQtgt8hj+ba8DQbnVN1PZ3TTZxgK4iqRatTVeNPMefhjII12uYtP
fs1nHGFuC2JqZVswDUvNnT3rA0wRp9qNKW/mVKAQYBsa7yodmZZYRXpMPswnwwKk2mpa/6sH3SUx
71/YSnY75hEqfwYr5rz3Ha+bFaPOMQZgI55HdZiDPWZS/aDnGg6DnF1ark5V057ZRblnBdILziTp
Wa7fPepWMofsXNDmGW0e4mytoLvjMtdkyTkHqVCtWldR2hj4qZeuVdERqCjn8QE5ikp8QDcVd7Dn
E3Hh6DkTUDHp+5UKYETcRWmNYtaYe+tTLvI1JxJgU0RQRGxLv9Pm7yj7TvIq/8A48OIkGTk7E2I3
L6v2kdtxZy+ssdu6+bKJlQQ3PLg3mQBuykmzvZeZ/9rsjQRJNWW3ezAm76UQ7quu1Z8uz7Kdq7dn
qO1QSATRb5ndF/fjwBS9Aa52KBEhsCOyjJtulL9JDHmdO9cLIAcReTvXC1zZh8xGN6kWrDXNeuXQ
8DOWbN6tBcSmASVjxHPKyv7R8G4uM8OtQgSAIoMzpsSE1JpDwwXAwlTYXbtv/b0c/OcYyYTW2Y+0
WAZ3KUG6Wuu+Ncm1aF/kwAlKlsMrWOegJz1dLJifWH1arFMQY3TIVlGaaOtDLut2nbJITTOng0Ne
QeQ7ULgyEkJIZ3wspzVZ1/iNT3T9hj92bTw6/pLsq979MyfFY9bKnBGIeinH5Age/E/vYSJXaY0O
u10Qk+Il6aJtD9GKNQQg54XgyiIdnzzJmcj6FqtTecAkf2M+FRpK+66SYUGPUbzobfa79z8TK3lJ
Fz8JABMgfnT/5KyL3figt79z5X20WvpOO9qjXCmaR0ZMB9eZd3qkmAF4vn6EDuJXp1FhFoE7yPrF
ETAaaKp8oT2aGugoJJRM9kbtK6+hOYMJt9lIVw8CU46YpcI+wovhL+Wtb0mHIABzQ3H0SEDgo4zl
d8KoqIrM0I4wQRuOuBIKcOeKe+HVbgilF+BqZhybR6SnpyiZSKBrtzK2x5NWuF8i8UOpTU9OYXJq
u+pdh6KcZriqxdhv9dK/dh2in245weB6n3ANkb357XojT1aWFu00ups+R8TR8KIba0oI/A94BcwI
Mk5mlrfxH2Qu4NE8DlNOi2ibS0JLs1Umb/MeWf70lDQDo43EuQ3MkNEx39iU3nIA9uDf+nNDv8c2
9ZdRObAyEcFumnnaaZ6BmCKqv5vVTzxFagkMHZ15L9ExVC6wGepIs8/QQUQmIDt7usbY5zayQ7JS
+xPaPBwyYcXGe+sY+VfGDKT8zq35yS7SLyvjzuvrF6/Cx2wA0t4SakfI4bde1dq+eZgYEO5nqK+E
exdctWYWenV3kip5GYGG7i0E0p7fvfopyqcUSAp/nPIl+vHsyQGU3L0XGlCP1JgPscd01GOY5HiM
4nrBunUYuh1mhc/Rib996gznV8WzbJ0OxJwaWKb5efwWJCc+5gzJhLMndZ2w2nl+770G1i+nAvZP
MpcndVcOXQjSOUiymlHIUL0tevreMuEuYr/eOO2QMOsrXqxxI1zPPBqe+8tkva27VbcrRq4e3QEQ
NcRvqzZsKsCmsMr/nEt+J5P8rdJe7pUFOtoiPl69c2vuTAgh24I8R7jPZWD0zrinXMJu4KRhERe3
vOTBlWTe5+TeGeN7bEWX2qeGnXgt8RaWL6S2fOmMrKpUzCdlVAffoajYxJzKvBnGFymV33aehghN
XeoAzOB6zfYe2uImZkgz/dKnniElqV5bsGaGI9+0zP01ZC1K2lr/6pIK7RNZcP4kMUpfOmjiW+iE
8HA1gemrW4cYihWLJORH1A7pyto9MBBxYVFHUIu7fAx2fcpnZ9r2Yl4X/Pk2ZtbNXpTNA3Kyrtaf
Fsa42DnZuogGTyYZHVPMRY2lpiQZESgPMG3bSkk6ZDmyric4dOs6aIUZbZvCux+L9bmPDQoi7MZv
lwUOJhvhGLI0rxEEROtHOfpJ5ZZ2XCB+mV39VSObIjTYepgG432Adw2OI+UZblzI8l5YbQ6W8y55
BAZQs5JN27C/YPgvu/II09LaaKou96mZZ3u9pIhHCwNEEKOVehkG/aHCgkpOZ/mZGWhfZ6IaIDLS
NqjiKNnyoIyY0SsLDFIJhdSkl5Bmpmm//FX5yCHU6H6DlrxQOBV6vdcq6uC0hwXvT9w/mi9+8ozY
PatHusIY+dDaHtdQnlRhL/TvUUT9TVsujQ/Xd5LeM8ng6dEigRiWAwM6IYdT2zX3MrZuCFYnaOeT
vbodd41ioNWTJEpEzIRhYhK39f+pQ7hYirSKYy7Kz1gHzrNIEFkD6t0UMn60EDrwqoFlqPrbPFJz
mhFD0xJBDgVFg7abdCunkD9Lp13QpfCEHQhczCK927PEJZzNeI8oLAPfhldGSBTU4ZpvmRn6A80+
Lzmg/HkAMwToElLOnXoe2xi0O3kIW9VFjPAVJx0eDRJLcahmChVHnrBhkyoFLeWFJulnAQHWn6bG
AVKiO9mCR+6V9kb4KIj+4cH1vae5nV8XFFA7EadFqJE+DlpjcEb0CywH3Mi9NA7P4MwUj06NDq9F
ZoT67B3y0aejPDtYtYPAYO47nUarZArANlcnv4sdXlwgjOhA5is6DDM2ysfBnPK9Q3+DLhOtC3qP
U+Yi5Ghm5utx3G+9hsagr+rynr8jcpPPFAz0gTlcG5KmdW/11S2HmkGnTiY14pb3ErhRn6YUyPVh
4GGDo9ckBJwdQFmXuAV4yc0maLOCV7yvT8W6vZZ6l7xaNXHj2HqJC9GtB907LxW/dURYNz+8oB43
yiGkfniSJWwewjRdJgOy2lWRh4ChjoanaBz8k5/Kiz1Hlwpw8ItIlnWugDBxyIqXQR7akSmiNF0X
g0mHBDNphyNW5jxkkXSBW9WBRzK3LSBWvA20YkZnHn1jemajpNPap0/MjfyA5AW5rYiv1FjF76jB
PtkNNSwamfTziu8ac9WmMxjmuE56LD+4JgiH1mIW4bYb1KJPjrXpBNP4mKYNO8Wkv7Zyepy7+dVQ
iqYo46+rZfmgvOK1GRN3VzosfDILfxhawgYEm9WjcpdvowYWnZ0JI+YJfO1g8NhY0vWpOxNGIGGx
dbfZyeJz3eP1SN3kghXBufqgDk2zuvet5qXueTixeefQyeJryW4a11n0MZBiZYzRKxDkPSWwRMZq
3INxTg56XW1Lz4rgfslPeKO3pHfZkHv7iBC2nhHYoVuQyes2z3zMpftIjfPNFjhfSiDhTvfEKIXo
sTgDVFWzE5a4GlJqgb3GoWf7BWn0q5mAF3pw5W2qc25urhsm46RNlfdU6N1GFSg7LNsiE2+5ZAgF
iB1h4dddG8+pAuFYZwOd9zlG6qKyPiSECpFNGc424TRFApYk5QVypbz3YUzuhJQ+oM0mP02jxaXL
TdO036rptTsWQ7996wc+WjDJ+qhEVx8ihZQCfRspe8MZCUUH90Tg03qffA0AVuvUZ8S2l7wWeGJj
svGcAa9awVNTZe19XiA6Ybu/aU4eaCDi2GMZrNUrOCrE70Rp8X7UWfsQM1xnH5lV57YI27VQ7szx
PM/TJRnRO0joNdsxbwJdfUx2c5vE4vIwIszEUjd9Gs+rgBZxXRcwwwK97rUUNGjPgGW/t3A6hYwd
nrsVIgHCaP2KqLW4n8jgUusKmqqgz9TZKImGBq/+Na6ZYksb5k32u9YyPI2IZctEP+V9HkKPpUJ0
BsXzo/xlIjXWk3Pn5PeDGg+5yTkc0YoYREuG3Kl8XnfyveGHRAj9CGV0e8f/bCEybIYcuaQ5tu9t
5F0WYoC28QJ7gHhF3IKACx2ifCf9vhc0nXKAkxqRcAewxyAJ6ySnKSWmq0K7iFOcgzwOYf6w1yMr
d5gVpZynAeF2sZ4kSGTNKd63nlJH0yWXZzVHbDV8rDOA1TgXIMExQBiYno6TJi9j2hfX3EnNh7G0
jIeFhNElxUtT9dshbT6lTXHTty2JiVZ1V2jlD+C8+xTo25aBp7Mbhm/LdrNdbHLcRXWunzuPiAcw
jNpS6Q9xrFzESjbD0hkbwuj01CaNMA8Z2oJFw1m0LP45atPxRaaoHzzC+wipt2CUtxoQ1AllNkD+
dBsbFcYbBDS8AVEAdrAKGBgfZZVivsVla46C9Ws9PPDsdE7C1KM7N2+iO4wGNyl6sAdaEnKOHluz
IL2la381g4GPwnDiQ8oqdOOYNGTOUurkHeyTyZb3c1Hs9MKpgIJz+zYaGxaKOMqVuATagO4NSW5g
ZDq4WNvdyJLZZjGlX66zvCtBEx3npPUObkHOX/rHa/3rylvVm8TZyiZ9x05U7CJNA6VfRHeFDfJx
AcnGMIZCspT4p6Loh11etTOcFD0XxbiH+XUnCDvcZKrZzR0KZ/acdCWFKeH71xAr037HEfSYiJi2
PMa3OXvmVwG/gVHpVmiMCStAmNtYWQcFnjimXs+gXmwE/Oxdu5wL2VB16Cra6nXzWbn3LFTDzNRE
GOP5qFgwb6ceI5nFTANFgjgBY2ZZHi+7GXc0gXou49cOSXlJNHOAUIBCBSEPRbP3RHd4RQWZsrbk
pdRyRHj9lN65kbxFBnSnpTjOftbgA65vXhkSAAZC2o8Cx6p/t3p5IHQ3YAG6LfI6SEr1jprk2KQF
Xf/AW9tA3AavQMwO8RT4Y5DzaBGAKPPYQ4hf5ynDLq2NN39udlEjf0tq2ZOFZjA2kB07km5cd0ib
7ZGTwBsO9ch4cqijzNibuKObFAcfQUdRhVZkSvtQwz7Pj9I9zAuadWEr+wHVEPXLsLWtcrgVGg0h
fgN0lo1cLj3iSkZYxG7MFz3BdNjZvFJJ8zDXzPI8xCp6WpzYjDHoyif0Sk7NPYBFq6ui6KN0yAMe
bNq1AppgNCQH32YQsYzpZ6a1AP2s6Wq33bKrVM8UhuEN4gkipNSlSoqniTTnoNOzF/IltF0Jf/ah
n/ozZ9yGAnEkrLS55UU+bZqmf9ZLbd4SkMBKeXZfZ8egPDCw0okZEZFInrq++3KG4o/V9N0xiy/C
KN95kwZS77cxbQfEzvjoW8AaXOde8k3ABt29Zq1NGsqmlrDlnNL0WFQ+2hL5nJJiEXY6xZipggxL
/gM7Yvqr/FFjlbNtdOeMnuTmIvyzOGmXxj5kOSkyuaYdM7/l0StRXZFlQ+ctLYR3xMMSeLDXjZQY
3bPblr8ZTdEj2CKcc6JdaoCfW4+cbZ6E1i0hnyOIfBQfsiAzpeEHZ5G9rXpuqcRXSEAt6CqjJj6V
30VE1nBj4WPXt8Tbql1tGbzlxYhrNMEwGI9FyCt7ZzObC4Z6vDpx8zGg199ofv1VWlhUtF581g4j
iTYlU8pesIImJnQrbhTq/+g0ZZxjAzPe2tTab99cdqPWPFYJ0b1VCVtPB5q/IVD93Drab3ojB18H
9seRZ6hDPRom431mUvlrY249CdBYqeviTqQ16dtqeB7sLhCx/J1NRRbymjHpM8dTVRyykULe8RAr
T13sPsHpe7B7eXUTKY94IYGKRjLBbW2i4F6tWmq2KVwwLW4wgqF01t7EZGCjMptz5sRkj3/x+rfn
QdZnk04uYMWOwQG+4d6xovYVe/6dVnf6WVpchaNiZOBaTEQcASnMmj1oQuPDkJblEbjFA5hOjyaQ
IgLtFejRBudA1b1x6TBDb51hk6W9FRZV1m5iKxe7uOaxGjFiBMVXO3EwLTQ5LYsjynWa1j5XP2OE
t1Ql+kuP2HMoTnPtZSc2QJgkFYqF2Z/uoNDPHI25mB68ssN4p6SxNbGikcPCMLfz43xnq3V6sZgh
BIJ577LU83UBoWfUn9GOyy1mZkoEv3iKBrTbCT8bpYKFhaTkbqtqQUQ64mONa1zFyV0/t3c2BL6L
40SvtJMs0psKcxaqfn43m4QN0pXr6YHxNEjUZBYIkaCfwk068vaMR3vggeqv2e3dvD7SemalI8CI
mWCD1pANguNxXyndQ5HUDts50y7Uqb8LUpz2jun/ZF50dnk3m6hlHFjBb7bxnxFTRPKZStur7LsB
dIg5AxNm8zoK9JncuJOP3cNpMFRl3ODA+Nmcpsa+VBSHbpMRFAK/PvQ8B+SmERQdh1m+qJdo5nRQ
2ijQVXbjoZnHjmYbdE7+CugREQn3HyJ1+8312I+kGYHkwrTk/o85kV8gESRtgWNn24GAMsE4nFTx
enFRqujblGkRwSUNk5fF/gRV2TDDs1HEQioRC6AHTxgA+FDL6tbSnQk++BAVG67OTk4ep5mqbP2t
4QjQjZ2lg1IcGZ8fWu1bIzea5jdPDnLoCUyeXYNfHUYd+aohYipkayNzKrxcIrBLmnbdSa3AW+pr
lmj7xC0+VCeDhaCEoAeKtfUAyc4OX8e69wMdBGZR0ciw0UZ+GaaUOmK7B2EybYTw79JyE+4hHbTq
CAvfVFRXQYXcazS86jj490rzzIM7p+dILHdJavAYgecVSsqRlbpXBqVGQ2NW617OE8MGWlMaJEK7
ELkoMTv6AOPD3hHDkxBsjsr0zSJXYof0OFAOMIHJhm3aUZxLo4D9nPX7sYqYQqTZ1RN+w3SxL3ZC
T7FhIRiG36reyh7BhzHhBO8q+yH1fHT+5FwsQjLjZZOUxMCRfC0Kic1uoNv27C3bP1U6fibI3TYs
krCwgSq/xqJxgtQMEzFl6Knh12uEV3H6qN8Axe9RmxaMWSzGdZEg0oZHpIQ8TVLB01z4UzCuW/eW
K/lAN7SXaCFBPugI+Rl1OxMhjrS+GM6tqMDrRzHgadVpWZR3ce6YUTxIsaAjHLWL6xbDXrijsauS
g9np7bEAQLi238fYHy9USt2Bbk+xEtPewXffxSt1ZjHB989aSpLK/6TovJrjxtEo+otYxQiQr52D
Wt3Ksl5YljUimAkmkPz1c/phXVO7s7LdTQJfuPdcZKuuT6RKnRtapwmqhSnFKwr0F7XQR1kU73zG
ZOoq0nKq+o1hbnEPcNxqPWDiG4+pTa7V5E4T0SnlO7eM5PcaiOIYGG7aU/VTh9gLVQyloeBb5O+g
UESL+hgnpzIPIGRU/i5E3bF1mGeBgcTsLl19IImLKtaUIEGGsMSDQoJp/yczzq50YyR55VFiH9k3
Ke5M2BPMKHrEzh7hNB0MtKhTmOm8/DZ2i2EQOrAIcNRRG+eAv4nerCzbfezM75mdzuulvwdZ1X2D
iZO1Eevzk/awa4QmWjZmGA/C+ewgnhxG915xD+cRMtWm7ab8gHv4c4x2fcPfaExBlvTUnWpogUeq
6B1N9n+irKyd4zdyrWR1wqWxMTZZJy6yj7zlqmZ2+JkNL0SnBIcGp52URHXyvTCT081RNSX7Xdb9
hX1Dd18QrNz7qMEgzXiEa8AbTRGvIZTZ20zm+GZVTE43iwbWXn9gTJQHxqVo3C0kI8rcrMDw1amW
tuIr9uXL7KuDH6THdLzWDlVKle6aZiATrz0NnQuNKNtY4amQ7OQqfvw8Gp4JSsWyueGE+PJbGtpo
J0B3hxsJSBPZL2IM967bYPPJ2Adqh/WZw4VnrLB8ulX4XXv1MSR+lL2zWlmpeYPM8qkET0tCJT0k
4qLngDtl+Fea5bumXmOS5b8Ouk22XlL+TmWxG3z34T5l7Qb56Dc/OsazZpfmFEVsXRj1fDDdXBMl
zv4efW/sFvAL0SQ783Jm98L7TqUBz2W0LYbBxdP9i+k4e5j9/6WqeUI3chym/nBfW6YlGZ+g+E6D
im4M49fRDBLvHoAjCgzser55JfYh7Lcn3ghEc88tKgbxjjKD5HVZk11EJqI9XQI1PuP2fkt7+YBe
95k0S3QfiF9rjMBltVVqILo7ap65tn5T01vrondf4v67TrDM2v8l8yuTCBdmCL7OLvUfcdEEUfAY
cohh+erVnq1WviZlDcdMrl6ZzwxrN8lxAcQbzm3GE0X8QvR6t9HNbMgIZbOCTe+bRmh86Itoy4Lg
VjXusZuy76CEIjGkAfGw8Us993unYLAsJysDx0EFkr/MmnPMCuKBqTs1DwitBwvx93aY4Puwh/xC
z81cWp6AxgE5V3SgoTh6ET4HVTPrjLt0g5fYksE/M2MtKiy97QPBcUPLuWvrw5gGHPieu3IFj1km
SugRsNVyG6lRH32qcnlPA+ug3OkrtZ1T1zFk1wyFNo7HHm028L/zPNjpFAS22+qtDR+GepZvcyi+
+MFf9ex/or2gsu4fPdnf7JkZNxndj3NVrmz07446z+TUjR6yYxfeDXYM4vbML7O1V14+Fm8otcfI
HIeRfIDSuk08Y7aaOZGZNsa/ncJw3Y0QlOfwqkT6DKr0C/r6TDXIG6HycS1Bxa90mP+mvn1si2e0
yvSAQ/nVIx0pRvWHtK5rm2A6BmvtWNgYM5tILmtRXHTU04HDRdPX6D85V8mQm1mI8N+iZ+g96uCm
DXBpsflKmuCBiERKMd/gHcZDHwHxuH8ivvwE/PEXIyGRx+WybYULs2R0L8OIFKGPPEQzvJM2Emir
KJ8KTni2ctgoJyLPqDlKfl4ivH2MVQr5GXX4UMSsV+nHqLG2REbyWLdRu4Uf3jHpJJG3G+a3rlCv
Ts0IvHIly1XPBn3O3br04ypi6uFmEWiLYoTHODz0aMAz0e5Je8uZh5AcCecJbWDACYOdaSApZwUt
RHXL28igjr0rtuSx+W29/shZd05VQCNh4+qK41se4LfOAqqRIuE6lBU/3vqnL7Wsd21fauYvku0f
79LK1T2uY6u6kmjvgLjsHkK/+XIDeC5iCX9i8vtsUtiQeXNiS5JpuvvsDg9iV9e/URtdExStjh6u
gzXVW3tx3udq9JmNzOPKS9mocRdtek/jRM9jUNzIPkXVXQuXeKiO225xKE3D9sZXwuqj1BQt9yFE
MDN3xmioug6NMbBioduvjJ9zIASyXqHnfufSFQxQXpLBMD0E8rQdHiuRug/08mxFiN0rRtb/3QJM
lVskiePPStZcxMb+G5n5ET4/gKy8oIipU/tADt+BatDGBIbAvjDJue1IWpNFWJDUtuCry3ZlGBNf
q/gii7i6NgP6wO5SalzGToiEowgP4X22PukfpqvjpjMzr2ubfrsTRiQP+XlpOpCaZlo7JUP3yek/
gVR8SHyDx8Il3SH4C8jiYbIxPkPch/7n5aekoAnuuTuEx1Slnu5AKQrofv6OYjylkWv/S6K8JMeF
ePRYiteytYu1GhxkYdHXrDCEUzl3q9fRzQhiro7aX46E06zCIH+BzqOOlm4uqHXqHfJ0Rr7o7x26
wKiqUSOIYtdVwVWWwUKnd78nRP/X6yhzlOSju/8stGutRqZJ4s+lxtSwZ6bLZoIR4oAxlbIZqlaa
hlunq+n15kvAoHhdAsE+xujYGOzEISeFlZdPiUET1ilIUGRxQYmsf9BwV1nIHwTTUlfUwdpP3b/a
ISVF6Pw1tevnEal14eTta4CHHKzeV5tW9zco+hvyXjtq8HZjF/wWxEtaQn/Ytf0mkpjUAKSUKUKE
B/QEVGhW8hZlKOgr6y4h4v33/Wwmstz7Nkly445782hluGzJlbMQXoTYrDA5ymEX9cjCC+suOkrY
VHjnoaeqaIObv8aZFHNUuiQ8kuKBwCuEUkY2+d0jzkNsqf0YKPbCfgQ5gemSpcxWBfGTqeU652pJ
4qHdOXevVMkXPCDzH5oSfo8cmaAguPJI89ULsXhJah9hP36zQfxOF/wi8CmTc5Cq90oUDh4qwOAB
C4VVH2nn0jndwU76b4cA0v0SwuMJeoIw7SV7l8y4WZevCzR1UxhHCGiHt8yuMYERSm8deTXmln/H
bvWfZlaMSbEznWqb25wWqSmwMQjE/0WlFBe9+1OR9H4q+9k9NZZytnalfiBT7n1BZkg4JP81JUBS
uxx+7VQ8eksqd2CrUQhWrHkTF1EpQhq0Q9m5hClfwEBUoR1e2ATDybR93KVYx4RnFYeSwRGT5XaD
4f6WuCGl1v2XWi4V3roZUYx47ZkP1UxQyH2YuQFnXR6zwb8Rasw+Wrft2tYCmGdylFb2sTgh0sPc
qVctHXA2Nu4mHt1PEXbOgZVQ0ofJZQln7wK80N4FEr5d0DrXsn2WmpWUJdYRCTymwDvU9CRqReE/
NitvTkIRFpKooqzwUpUNpoh2iS52Wz51KcgFh/QMEEP2QYXT3aRsH4eG8r4YU7WaO83iuHAOPNA2
drHutw2XmxuTPqefZdu8aWbW69Jdi6p9G8P8SZIidMD6+lU7PRA2fE/MCToSbcy323szz46FYbAg
ujeV/YN0H/NEfgZpdIP9CZKI6SiGhLLrL2lFzByyULRK2O9K+s/836LEJ58CMDTxjZjw5NF30xx+
h11DXef2O7EQxxEZ6xeWMolCyAfNhMQwwTS17ZyCnNCenWaTbFwhGefyC2zd38h2fqx0JODDv4fT
tM2fHLroKgvFdwNoKTIN25E6foOsc/DIKE3AE+BZwn1VLsDqMLpDaWg+EmqeyqVNGgsET92eVPUz
waXVhkSIYFfHWyGtd3zA3uVp9LKnDqV6Mjj8EXDXoJejpGj8H03UAWv/qtqNontt4+XJyXBwsgzj
nsVJRLzgq07Gn8UiatCKk3SNJ+08BICzi+xlkEiFBGPmISPOhDkXhvbfNDKEyWENkpV8Ipf3lGj5
6IR7kCJtNJ19STHvWO62T/BJJi3KVyIE0TVAhYMyOVRjsS18uNFZQ+/uxZs8GbgCXnPKs1XmkEc8
RJ+o6ZE4Qq/OibtR8xlvpbd619XypsR9yNqxPm2c6LmR3XOGOGzAlYhQ8zosYccDEj8lvQszgza1
AYG2zkirTGM2sEU8Y7psP5LQuoDnIbKVmRoNqcsYKn5yxfCmcPIReYBRts/gRub6ZKzv2HR7xJI1
0ZVFd+gice6L9isdp53PfnVGQZ2kHH4ZRWYfGV4fGghLk7Y6xS+B6D7jFKokBURZx59FfDd/W5sy
Kh/inI48w6OwbhBTpM2yLiAmEsIGwVbS2A8I9LZp0EMdQljnIUaWDm+6LJxPPZ1HSqyhzT7Tuzy7
XrbJ8ORGxt4Imx2/Zi1YNscyM9c0rFG6uE+kE74xlxKnqQTgQpaNBxYTY3HoboFUyLxGrcwFYXXp
v9Cw6JQWD7RPIV/4xBraI76osop+fezYfRP9IPzPLvYIjbkAD2yxSmkqzngx/6jC5UhU3SFt25N3
GmC7I7fkMCHFh80ZEZn2YN4EMGqwwuOXDasw8E6eG3+mVf+boKhBMnCuBYG0LkunrhHjOh5bML1h
c7DmGrVTYv1Ju9dhcG99FN716MP6/twzOWLuSqpen9K/UXaUQfndc1dtZeUd8W2IrcWccBXa7c3P
XQC8Jj+Pc0F6ZqT2aIAf+9oj4ZUbbeDrWajh3I7gIF/RmpAivh/9Ahgsdru8lDyHlQK0atfxKhIe
vFRfMB+L0RXWrMRTxPYn8gbfXKS3h6FkLxRXgJeij9bJfvP4a7bJKQQLischsH8D9esC+Mn6EeJk
hvYOrvCdUEpn3LRgPvr+uoTVJoW2fat/MhZQD2P7qJNB7+Ng/owAOlL4+d+2y3C8FjX2Df85GJvn
SDcfVZn5Z1MGWFpHwUvB1grQMIZZk2qJBEPy4JYl3Xjp49IiRnUTQx3hVe1Xnqb9HWvGAFwyZjtn
LliXNHDJIO5/KfkQpuXDsoubYuRGhxbtBYei0BLyJoMQU3vrKeExS5w+28v4wy6RDHjA1NGNTLty
ifEZxviO4WjgkmEsQ7BTClbx5Iak11HA5jzu0NL8cjkO5FjuwsGyzqpVYJOq/kE5Tr2F9BVsAEe+
wlPgqdZZtIpQkO2HmamtC9K4D2IJa7KZN7yVX2ES7EVARpVN25oQk7JNgVVdKif/aDN+qzE1v+Ho
xCtwRCu68Hrl90yFQ5Lf8wWQaK7RPk5R8r6QZIyBQd9MSWjAHRqxJ051g3mjX41Dq/eln54qxv4j
7cU67YCf9OD17XCUzwYdYMSO3w/b+4hVkSg5b9WUDGuH8ZjKhvoqJpddZGE2fWkNKM30oUiesD8Q
3Cf7nxHmw6YfnC/y+75NSgZ7NPdIWAB59AxdPKuHrjBc+4YghML7mw+kp01IgNY2Kr8ptcUpK8Pd
7Gafydj+lPCaQ1kTBu/46B5bxOagxkdythYHLDB59i7Ez223fIx5U+4apBdDG35WKaP8TNFXm/w9
8AkW8xti4oJBATS6Uwo6dfLaivTbjhwavWzzQf3h871jUWoM7vd/MQNcniTFHnYINqF2wcqNij+m
bR5AgfK3Lh0JfWdeTqTPPtOjuyP4lJAi7WEIXcLObOcRKXLJ594eTUvcpKXDcynjEobz/JXlI/I+
Ozwh0VwVOvS3DTo8zK3hOXO7aR+8IZIekA8BIGVi3Ex6Zx4iK+8ecgl0YGpaZ21cejhHRRgzSTdQ
nf8visa9J/DQxjGPhbYG/oQq+iCZdtvnIAr6WFzARPb71q2wWAVv/tAnh4CwQ0iUEjSRSh5cYVFH
W/S4KQ5Hdp4RPSTKw7SM2XEE1pfT3LGEzObXgweMZcqe87QlbTJR/yEc+VvX3ucQCWZ84N/c5NLH
xeuUw/9k7C24nfXDFFWc2feAR8GZykXUJoMkAizGJxRuSmv8NhVWCtnMH7jQMIAEcb1tbAYAjsLW
kzqsrVJcWUWBnzpE3WWPAV21H5BAAcp5q/vxtsTFc+sszOoLDGL6TjTo8BWvjfZr4D5Rg7u8OeHj
Jd6vGvnDMn9o+aEFIrIN/sUVDdf8gKpybSwC61s+QaJA5kOP65vjg9HYuBhAqHb2PDSMsP6ImphT
HyA/Hzt/dT9w//ru/OmkDLWhMmwqd6bTlKyVmP2xmoruSjAOAiRKTMGywgblSJSzTCBc+hLDQNCH
oGGxZut+Y+WZOXtzARsIvjmiu/+yLjm5LUAeUQFqXebHwKkfsfE+uq0J9lFJv0kR4Byd36R2Lija
eX5t4zzpRLbM2xr+AwE/6LjYvYHrj8gBxOfTff/Z5tmtryQDQBQYdfMUDsCJprp/Xur6MgjgJZjw
98z8yWRmp99foiTbt6P17nXeOzGsPWQzIGtqxFG9VFtBtu1mWtJuT1+gUaW3N1xpMRTF8FyV1rRV
KAGLZ1TbYl3uwsoiUq9x6OEZzLRYqVJUiCJ7HVPQ0EQuFdX0Vvtev+Pe+JjPgSx/JLyiFZvyahPZ
sBwmWBr489KNGEqFgo6+MsEyzeKuWpkAnl4c+89CXNq6eSDKGOUJ0hXGczwsweRB8qpbbIN3h68X
4mxjz45oKwZm6fOQCSwEIJ5mBoWaqFyGkg2HI+IIBty8sWjxr/AO5yPs0ucMZiyX6Zc9kE05juzy
UlZuLQHYS21u5Tx+e4F4F9nwFTClZ2k+3KDTLS2Fo898dZIYL52pucqBOANoaqvGiolUrtS39PUB
cSSRgrZA3DyGnx4Yw2apXhxfE30zhS+6KnBpmnzTgXpeOZWC+lnDmC38Z6OKkzXWP5UJX1qSKpFs
naBxiw3U3c9hRoKWJczcrf5sjJk2kcVIo2bAFlWc07hU+Vqyb6K+76pB+95BEWudUP9aNBe9gfqe
cINkYZWdRjM0G3i0RIlODpgKwjyU79+ye8j10stX2A5Y5tC71YZvvGL2b0dskao62FQZRhIGMwi+
AG6hLPtLliSe2CYvN7ooNirnopGt9Z92ArF3peCpgkPle8iPi9R6dJuYaSIqp3XCmm6rnPq4JOEL
NHyKyqL/ERODtCBzNyFxvky+VUCub/naeQqWj35jrTluR6aLVQ/JCXMScHKJQYjjrtz5jfhjmSVl
C/7rmOZXgo/ZGbhKgSQDfgEX2YeQBtECj+Aaib7Irv2y5+5me5VdU2OWfRxNF+P521zPDL2UUeTA
yF3eI3UppPuAHJ7gBgSPRrd/RQnuQcXoo+PszeXdKHmWmc9SePdlgYJJPNqeAXHfuKgqOHziiEuR
pjFPXbMllaJo4//8oXyUGUjLaOAb7KyrQXYQedk+j+L5kWkg3k00x9sqyncIso/4HHM2SOz0ozmU
u5rN8QKw/GAFzbOQst7e11abpvZf5IhhEgzTt8+bvpvJkwVmzHG52F8zWnPAXFt2XvWZvhdodQPi
q9arwLm3kJN/SgfnL+zd+lKjkoRdOLEqtODrM/FB/xINqY/syp6g5xQXhHEpqOSC4LXZppu/K5cz
cO/kh9RryY4HyP+n0/RvodMyCWf9DXT2A8PTYzPO/LNQqLM7LoCl6eEB5fGy9rPwWjqARaELNHtQ
mZAbGMiF9xfgjhirPNTai8/Aibk6phCY/SHGRgenmTc7YOhCGMOUXkio2V4HiOP9iBwZ1LPuDcDj
vzgPvU1XxXqfp/PW78y3j7KNrS8jB9XVh6wB+pJAfwQxaxviXr3X1LKpYqDQGq0e8xT6xaidaB0k
7rPzlGnOEaTj3xU5V0M/PiiJuBw1BqIb9TCGdCGVSSjYh36/VgCe4HxPf32wgsaJyfiznmh3AdTU
JmTb2VebwfW3hMMweJ9xdsskOxs2N9tsjDT2I4bxXV49Mg/8nM1o08T2l4bce97eCYkosZZp3p5m
FJEYseA64ql9ydOHJYadO9yhGtksmTggilvHYfKfyOuH6Y7N9ylJdjQbrGefmqq4+WGHuUN4AHW6
xw7tLmIA+iyZHVUEs0uDOVkCY3amdtt1OcXzlsxbC5uqOsYZL1yURjmNUrENBj1fYRvW2SFOJBij
dCIrxyWFDK09XF67OdpZy5Jftd6uHtz/yFQSp2RkkxLbjtgsWh7Ypm/x78FOKhMWkVi7caV8ek0Q
AupDp+/YcbTJyoiCJIErzcwL7Y9HaYC1s8eTgW2vOlB3p/t+cFEXZx+jnXVrVwKzZf9WxumnMLDp
Fu4ZpmbPPSZr0gCndVolI+IgrPgemz769DA8OkH/Z5RcS1ncncpI/u07+U4vDnlVVL8akwSea39d
+n6L1sK/QLH5FZXOzoNJ95WwjzXmEiavJAk5bbvpJp6SOTcX3WBaIXj2NhLKve0syzmUIyYSZxiu
lYiJELv3x9wmFgkiS4wyxtnArEOu4ehtyyeATvYxszX2XsObk7sLaM8uPI4B898eCf+GYSC+n5nv
crERLPZm5E0hEKdAKFCR2w7s2+F0ED3TjeTkz+Bs2dW1sUG5ztBtqwpdMlril8BMx9gJ1FFmwX+j
alAoI64qLCTBRi2KkFEeTdoeCZ/ce6/zjD224FZZko43eBEPXRaYDQb5l9ivfgWjZMSU5Wvj/fEN
1dekbW+X+Kz2S92NJw1z/zSXcI8jWRJwW/wks961MFEPSX/H4ywoqBYpy62vfQnwH+ZdsbAYsuM7
pTSC3gnEC3S+cKFbz9POTsz7QKgyUuQiP9aFTDG5dCgB+uAmRjHvxiz6Z+EKB2aNMGJWGRTptPhu
WhxtFmBH/oLOTvW1Ps8GmZwf+va+Q8URCxfQMJFEG3zn4wugy9NvOVbc4fxbskZqhETrW/vNNtSv
LkHbK9ungaS3/8rN/IvsnQFcgc/Kosd9FDNJXnZIWkuRgoPzneBPMhQ/i8J8X1XOl4YnHhIzyoCY
WzcFpN6j1Wmy5eIY5wpTt0LkuakJciUqHdZ0kgbb4MSAy9lrmyosBm0Tevo7t0Kgry2q9EWcBuNd
wfarNQIvwoSQ+a3c4O7m8sRXVUjwrtW5nnR1Cvz54FiAxxlfkzJkyIjtgftthxDBSx+8R7AwQMpq
a2sQQmRLlu8RFYD3jeNrlEKbUrHYymX4DDN2MLmFhLlB/fHRBxMSw8DCt7/wtnXyIepRRDsLwkSR
lj8gq56ZBqNHyfneDNOPxG6QWD3kCSCEXLrnBqwZqtfPMU3usQEJPv6aAWFNt7K2OCWH1G42nXXJ
DJZhPm0abwgWwtMjuDUWNIH0HieX39Okzac9crVPRbO7f1DARNc032/BNJ6rBLAH/ycQXDYpNEsA
sbJRDtaEwLy2gwvto6PYxjG9Dic8HE6XEtQdryjwMGsO+K2JWjFrLB5izXs+7KceiFekf6SDJk97
ZcyhAyY+iJ+rWES0+PEr8KDywSznBaYmsP7hWTvFO8oC5qVOcAQ4258yFCUyd6yzdNOX6h5twM01
kHZAjxye4Q6sWR+dhJ7Jjh2IBsqkuMTR0RloWhPSRrqkPuuQejGukNFbefVlJ9FPl6F4LfsR8tyA
lmpOlpdlIkqpjssQogGAvKQ6LfieVgYCXoPQsuAWzNvsLQKKKjVCnJn4+NUSso5FU0HhNfWYB21I
HDQlm6UtLzatz4QazGmbc5Wj6lIh8vgIdUtbMjMOOwKhtNmTlbevMzzDnkiX9dSWVy31j1thapiw
NnGS5ftZBvZBpnW31iruyPjheU3npToVyqM8X+5k1lQX54XtO6T/XVh7pP+ayxgWht0n4E5nCg60
Vy9uMR7iobqvvJhMmORXCCy9ncsXWg7ivbJH+vapRclByvuKoWG+RZyNS1k5O+BO1i7mCfet+SYw
4eQWI/tJvFO4YisL4Ow1ZFzDF+G7mZkScsVgkoFJ6mj/cdD478XsHZK0JR09cndlRUBvYsPVrzAV
roaYuWvkBHgJzTFsxHumiqfgNMQ8OZVrPxTyxAmCubc5JcySXpIebmeTY8YYJn2VTs55VT7wme1a
jUrATjPmgOOW/hixvaXUyrlv6pJ5/KrG5WDHoO+Tu+DIzd8AzyWozPZmhH4XpQsb84IU+aK0rwPh
Waikozfe3PTF74WFAmLBf4YZCZwk+RyR81qynVvHkfoGc8g64y3JMZrYYURmAS7QsZCXMQq+I8UE
JN9ICUfYL75RR60KR/8mpULZIaYXCFEn08G/QTNJGQ7locYDv55yDtvSw1Idp1iS0hR1NGow0wNf
CAPvUGJhRKluDm4KzblFjY64nr0YvLPMdcXaF/N7H6dEnPjvcGgevAzePYi0ZpXGAk4ylaFPhpQF
zm9W2Ijn/i/jDHPtmoWsRwp6m7/ATVF0QgEgSaQli6MAhdjLyD544ZNwiQwJc/t3muShXSyoszFk
+TYzn7qLmoPdt0/MC0IEkOlFzHZxSEmC0WFPV2bPQLTrYx2DIata9ubkeFn0pM4evyItAPcGIWuk
DHBdRhurjMGil/5Vks7EsNdGeVCfG1t9Jd24g5bYHi21bDLlpLuWXK2N7yzXsEXR2XV0OzllK5FD
fzQqFpAZXARDKVh+T5ycnHM9Jqu1z9T6kGiGk26n3HMdfFc++hfIDzuSXeJTp/2tioP2lCZbcCnu
fp7y632EWgZdsIcy7oOmww5gmoyZRCfOrGGINyN4xqBuSJokecFijGwIqu8fxZSosZ1LlGUMDxFW
+r7LWNc0t4bEicIZKejVcVrMC0O8boUG4ZRb79Ly3nRBOLz7m7oTEh4K9qrQx/Ju3a7FNa7laUIM
b3Xuja/675z3zOOBqegReo2OCkT+Gpa6gjJKENz3nMR8+MgZqDno9eCpbkPHhDurmZBRa5md0f3w
Pw4sIR01/o0Y2vUWr0DKD4gWggREB3sdnh7YlcmADpnKrfYZuqOpzI7aDfFR9oQd9ha60Nyff0T+
pfvmBSr28gwaiLwjmrCwtAQPLLPnWM/dzhiSAQPb/gxawkyJVGNl4FHqWGNHm1qmG1/QiNbKtba4
utKtg9lkKRFps8AnUJTRknSnGKUccpR2es0UG/cl2N9fvn5KNzKHp4JFCCHBYYmS/dz7u3ycTwTG
3d9jOKcwwTUbKgcQkOmWWz7TaXaGsQkOabNyy46DHyJkMSRvS0lVEdkQrFvFmVeFoIM7+762ske1
274YImyYZgDp8dSE6Lyz1iRCJGvZUFHafvfVJOmnx8ilyp1dbx/up0O1KFCbfDNF6X9EERUhzJof
bJ+gIzJcOFngAZq1xcQOCcemhUA66RiwUnTzTR3qOGeF68zxOSiHXUlpYlP1UPur59Kbkcnz+DvG
vFDGVitNqgFdbusIRI9aVSyBAWOp+V8Xp3sZSpKn3Lstfslfk0FBdTTtZ+jIDcbXRxf+zVTkbym9
sBrBj+ByXfhYEdMCMsFjvSci9VVO/DYjTvrJ73eAy6GMl3suYmszlwI3ylAdlGH9H5CkIFX6I8f6
LfPFbztZ/2X3aflEAXyubZvjUGcE1i1lS0BDj0qpDlHn2ohq8/kSDfSxnGhofoA26Mq6IhPotiZ4
x0BxbBMkbIPN1xB6PzImE6ITOPKZVieSIYozwK9SwXvyp5LzLtXN5xLVe57t+47Dszbh2DW3zOnF
1oW+vCqiFEas0z15zT0alMgYGXDstlb8kFjddXEUPeTCBnag2V8hv2WEuWwDV28RKzExNkl9sOn8
Anr2VSDOPukrsvkzNSF6VovhTT7udaQ+ygxpk2fnW9bf7+NYImqmTiSShsr9zCrlK0ucbaW894xv
gQgsGjzGkWtaP95w/Z6xOGQIgYO/pL4zCW25GQI8EI56xba7dQYItXNClp/00MpN8z20qoFgq5+6
wT4NFsmlY8j8wbNUf42QfBK7xImHbMgwEzySWKG6oeAFsiQyDFtdlgr76SgHn7KK5tHphnDveAwW
U2GyU160vHgM6nuO18IjyGKVdwzdpe+swUmlt7BNkQhQgYxMQ0hVpBEtUTZvQh2Gt7ojh3dG3xRI
unYJvXrTB20NnMpe177862Ft+w/54o6vWKN75dmf8+lv2Hv13oVDm3me3vsjuZp81rBa2P/sjc79
k1ua58mxsFnVhBHWA9baeJwfiozs5AWPEB2igHVEbk4ssfN/u3P67M+a8TQRxVSsnDIRXoSOtWLG
jjfKr/e6GlHrf5NCACK4Rp0Mi5ku4XdWoKlRaYV3qWL/lib+V2Cl0A2KU2nyg5pTfHG9ZNlyx2tz
yYKy+2OzDmc/z7LCL46ziREPOJhOSBa9lwlo+TWLKgbA8UvjUpWXVhIdG76XzreZOdkYuiDPnnKB
uiL2CaCy7/9QGEIa2QgAKpjephb0ud3Qr+L+fbLvCyG+xINcmEc1JPGdmnTaulHB59BQJokUJHlH
0SdFum9nyuPHwpbvlZXWZzBj1frUDxS0eQ5A3s68a1+RSM5+Fnez/62l9U/Emp9XB+9wvZCpZ6jK
MEuVjggfnZnt1JBcOzXnqH71KyASzjTBXzOCbsq4Ps729Tw/aYQJm1xA1/WzHl9krVrUj+fWRZbc
1gDhgpqdixXI38an/Qsb/PVL9SFG90gCISOOsCeaesxuScxKzZS4If3Ae6SRhcWDFgxJKUJlFOef
TdjQQ0KhZXc/VchbkN5wxyOHyo4lQXEIGX9dSak6eyEf/xhe7KXg6ccmD1+BQKhmug3+P1vR2Enj
E7ALL7mL+1NRU5KNNoMAXQM1YVfOGDMYs6vVMBD0lwc/nl7ynq3KVGYPve8X29q5kfaAhzPiVLUD
+90K7XQ3dWjUJvMWJSMkbPU4TeJh8YJqxyoILVr2Es7qHo8pra3QyBvS2mfaPnCZMVPPAUOvsxSh
mtUymKvyvFq9/c/ceSxHzqRZ9lXKao8yAO4OsehFB0NLRgRVcgOjSmit8fRzkH+3Tf9tPYux2Uwt
aMyqTFYwhPsn7j1XN1CS4C0Bk+2IDx+KAU9PhLPM7eRy6FHCQR/gKkorl7MZokoBMiHDWwbOn9CH
kTQhn9SyRTgV8ZJhDMoOlmyT128Iie0Xhs+SUA5jtBDKwzeUya3CrbKZTPvc9bQFdm6EO+ys/b4S
8uqQKr1rPXFykdDeVSXVkpHqsCQ3DaUeodvruplX+3bB1tjymPHG7Ow1GRI8V6tDiUwyNBHpSA8K
nEjS+jqJfBVNfoSVqhmpOiFgMmJhxmZnn3U9SXhLhXOMOC6uQd6Doxi0x7oa3joHE56hgWtrOSlR
EJgHz0mN4zgFyPM9xBrBxFgbtAsTNw14o9V3THs6j4VAWGcbe6yQ3iLX/eXZObKGKq8RNvnWNrBd
ix3ThC+iLncG6KJ0Di7+3ftdjLUHEWcmgVWNhXEsQpjrxMkBUMMgz1CLLPNm7I4jQb8PXggPJJnq
M7R151oW4hb0Y/ti6EQ/WKV8FcLaW76VnrTIhbuO44NaDjZl5egLw/IQwZEf/ZDlHf5eI/0d6v1W
yzHGtmPL7g9TzWKSAw12PYTRJmF2ONg24N5AN5/VaLz0ZUJ0RGY1VIXAcO4RxIEdY2Ymlc3WFYQE
+xqjbctrglNEcJAg+HqlbK34FRCrpxHdcmL3ILey6x6rvo35JvilQQpBHIvMWau8Y1a6zTKu6/Iz
p+ymuDUaT79IqBDXwbKgc/Q1AGTKcZYNMu7WJe4M6CMaL4mRUyvZGiNojgz28ExBFgYjOVIRg+wx
600O9DTLDh3RBOYYW9uo8ZwHcocfCyd3brr06nMYyZWZmYR3k2S9JRi13hcBUuEeK81eJAQyIbe6
ZmghcHiWFwSwX0ZCkUx9SB/uQFIPuX8AshfdEvAaNikxrZih+juMeO6yQUCwU5392Wq2/xgAFIS3
n+nrGkXiERjQKvQDgwERX2Zl71hFBxsT1AN9vHuO//xaicuCvsaDu4I3aJ6sTjgrN+1tMKdYBQfm
Afe4JpDIG2ZRMagxOd4ts/9ClI3OtAxfvKrVzkWYg5GcANEozzn3LkY4y0zzs0kwB2uWm2PBMWo6
So0w3GK6wFmUN9tMVvIsZjCQDItXXTTpJvFaedbMDA1sU7walbo3OWWT0Orb5AfQ9kzmm05oJJsE
7dOrWYsrOXpHrYyq7ZBo6eNUhfBJsrMZDOSvza9U0WM4mCLH3liEfMXK+2Hy8NOMsfY8SB0WCkrZ
1WDhuU+8crqh3btRr43PEnAS+KbA8PfCcdUhnXROBx2ZRMOKeK9g4zIVYoAja6e6EGnAAleF4adf
EfVDzoZAg/Ea+bhU4jGaXlTIxwckd3QPPaBBTEzcS9bqat3J6uxYaX+wCZp8QIJfvetus+3cqf0Z
VbWxlc3bkjzZJu26J2Sy6sHStH4r6Tpqf3AvXt/bV5cBjDaW1z9/aAU6PHjEl9xNn4hL7O4c+N29
FpjT4G3terAxoPRnFPx/fjEi6pIo2cdxRxi5CEhiR5GzxZU2sEkCVGR2/knxqAkU53P358OnZLgW
mZQHVMHirLmwg//6rNR2uSMKAyqDYcHxGSPbPvU6q7Q0HB9NPx+ORTCRRa5Cf9mwcMB1n6CDJhwg
sQHczT6CTBVHDUBdMsDy4bJMXRhs/+1bZsiHKK8tHm/BaAHe+sD2xSWeatLoSSMxcBlG1Mm2lbS3
tirI1r2Tdw3T0pp2SZQiEm2zi+8gqE0RyjqhNEmL6x+jGixfOnva7enLpS41kVYaNBQLW1lEAbCA
11MU8trExE86O29iYUBa8xMCehL1YuAFmC4z56ohsYY5wiWmM/ii+CC8XA+p27qe/w6U0TyIqVf8
Zg25xmWzLaDMz5afBEK7hwDU/uxRQvLOhLoifGxUDYjAQAcQl4F6YF/AWZtspwx+hJKo1tHRBGv2
zPQGOHGTyHpiacoBEoezrusjUDeTTvwQdtpz62Bmf8HGse5o8nStebV9in6gtm5x1t053jDzJN3R
794L/VfiWVC1C6Le4nTr1QFy6GaeL1Ze+CyHWW+Lbte0zfrApQq2zk+3zFP5nIAVcVqiNfN23Pz5
F46Pm3M22WX7P39OJMjfXMVbSGtzAyGrfCGMnvA8bCh7nA+opmxANwEjdaKUEKE0WHNUDHqxbsil
SBwGnNLi3lDGsPzf/8Of7/768kffnnjvFmSI3ZRCV5MEru/gZ+rMH1Q9UqIGdrn/850xEhkcFB3v
TVy2+7ZkjKOhkkgWf77lMGJ6+I7lPzxXKYGsDRueXoXOxhqrDZVzseu69vfSUZKWMHBEtqeSyPYm
y5NNVJqbfrBJE4B4Vyh2J2FVvg8a9v6Yymqk00Jwsm1FeydClwk8I0KejPjBI6Uh90mM9s1yQyym
RsYcJglWuwtNsQLDtl+2WHjgX5LrSfciZoBCvPP97h6TpYX6oNwwnd6kM3QxKqZfhtmDv2XDNNRI
fXyd/ikgTxFcsh4jcLYTma3LbgSSNprdQ5qiORAmWtK82Nq1y4w2j5iKpd9Z6987w/mRKBsIlSEe
KmeD5Ud5CLkrPrFAMnZ1ZL1XVntN6orJIG/kjEaX8RdAFmycWotvi071I0uGPV5ubPB3jwsROW9D
EApBGM3U/CYl9dSTgMcmG/aJES+bSeDpLcYF7zU0I15DfB77Bq2ZEE1NL6NJlRdMcm22lKx5fDNH
SUFiSfRBbxly414fWOGWFsUX7Z2dqvc/nh0L0mMWci47mzggRlZNwcVgmrjpYxNMcntGqdoObbWM
zUat9XBaV+Yr499+AUT65OQGujv9JRANseDTpU/qNfYIBIKB8Q5WlqOJ7a6yu0com3fDmo2cfr6P
EvsLRubODnAHGGKJbAzXLntXgo+ACQIdzNVRvFVwLbp6XCFnaYlsRPVcTd2vUhturDffCF3F2Rtl
TK+xXVCh+6fMBgBtkCLJlJGfSiYMLGfkR060M9tHZUDHcpCRL1KULxg16AT3jpPc2JtfaZ+ZVsXq
XVr4cPy1HrRre2bjKL2CQzW98qyf7BSiFnzG0H3Qb3OyIcqatqjfbFls6EWoGzSg0xm4XQ1Ua+gy
AMjZd/vJYwxP20A4TfApE+uoOLxNMQPuPsLf10MxcITWPWB0OmKAw/5FEpQvrB9kB49aR28fprvZ
bf6AuksZczmRv7k+IqBxA6KtW8gRfYuwVzWrnSzhS9ewBYPpzAGno13qUfP2qn+UZfcEXhV6gVd8
DpZoNonFoJIYinoEHB26FVk+oXbxvKOekPOMqSPFDt+1LFmRSeoam72OTgbRFPeBXrq/e3KNhi56
Lntm7mEFtDlnHwbL+9vlxMp76LA1pWOeI+M0ff2IW3Fw2KZD8bCdbuPpeG60yd1zY7MkMWuW+98d
29sLXf3nOOVE4NaoaJn9xfwG7JfAXVqiKM+ZQoVrZR0OO60HSNhUNyzq0PTHgQhuLu0FWVjMosKC
lotU6VYpcVKae27xG7ApZlpflvkelGC/8HNC1/y2pZtAYeM4LeYEh5BehrFouh9UmbNErpKd51w7
23iJQgzUAVOAhcP094HLCuW2HLZV13bLPke3H0yPTpdsx7HCB+wFa1Sb2jKOgMqwT7jYefgMvQp3
1/c0ofQikwaF4WC8+PlXmTivqhuGLVqXeikTR67r+cLS/OQ4Z/jp7km34uci4fF5oPUWwQBhcE53
TmznxzNcOArNumy14gFJIHM0BVMfv07YuxvXh6RuuyHz5rmgAoXF1CCb/awXftJn4jgfppFeWOZf
rb79rnagVaik40szlugV+y3au5qFlPqgSOM498qdisc3yYHqTMSijSEPBzSdThxoM66DUidgCzYy
3hPe5ZZgO2FoACdK/VdR8ROtuhKbUh0KM+DtOaivonZOZJOxgsMLk1nEskv/fewIdk+bfj8IFClV
+l6WznIcZwTEaG273njxuvQyH4HahIc0N28D20k70rH0/pGtF2+pKPa4qB+tHtFqTenTE+ejxQdX
WU+667wadYHUzmHoQxVmjO9BQgIkKLB7myIrjnEkMJGeYDDbBvqjxjmJkCbIan7ixiLMiv2AX01o
A6qoeTRylt9Z1h19qztZLS6GVH01+Njqyjhn6FD1NO+4Tdx1EVkbu4wBvpPJhf9lM7Xh85xWoLcC
BM8uhTHTh0ee80eVFls+Fceyrt/6mTUT6cch81lvyq+Wqm/WpGWKbSVVqPlQ6AjnsX4QB0u7akMT
Gcf6LhztR/QU7K354k2/dD/beU0GKl9fxU0PAbaBaJBYGErY0yxoih61p151Jp9d3jFIX/B5IAfP
u2JTF/aXqdynKeQNGDtg8mr8AbV7iYJyz/792xKT/0BWIxKHrrm6gc7mYuYqEvj4HUn2Ow7bEI4T
Yeylnsa7EWlCGJCFFcX5roqciiLIxvXpCB+Nm5We60gbNjlzqZXZJwxphFnuB6RPf33x5z8GY3dj
j3HHwD8P+7NmOWhUjXqLoa900Po0GWTcPwUSsXSwOaqEs/rPtwrP2cBeex2jzLADwmT8qAG8CBuG
fZIbFns5fwk9zOadwPnkC6SFZXnoWRLxucaWIA0eVqa3tA8IVvd/viQmcpSG14q1HqVhHBLQ19YA
5EYiEnFKonqSaKYAcT7wTbn/80U30YnFtdshNFKXtNDOPY4SPkrRqorzt6ruxGK2UpSl2ICu3rum
9VVMg7lt9Ao+YKXksuoYgcNcXuq5QKtoApZptGsz77l8L3hqDUm3ndIKBuWbo6MZpLgDgqzE14RR
lirzTaTN3SXhdU3aBAm8JAsswpjRmje2AQldrgAGF816ODxFJo6tNy3hOK19xL1w9E17DZPgFSs8
s0VOI3tILjWjK2aQwT5qJmoZq78VILgoZsHBFkenn4hzNtgFOuLZbMP8qjtYozPu9ggvvqtNzLjl
yzQxHYyGPniw7XBnJe4vBOiaGQVHL4tx6XCA+Yh01qhlEOPC26C6m6RbLbl5+DeQz3Uz3VmuOA4T
42pJz8xRexh656Rq98mbXVg18Iuxj6genPYQedpP7ZuEBXwbKIvB8+8CMkfz6CHAspe5cJpzFW6C
Rp6sfvwyhPHCQPdbUR3ZbY80pZQbDMsbTdsStospuGrvUyZo3US0HcxgZMIEdBgq7gOBtzgHkSB5
DDmDoXLX2tC8jTRXvNSchFxCK0mk3EM1hDusYO6qMnGF8LuQF8T56JfbIMie3YB9YVoPrP+qDVxl
9lMDb0pPYzTHybrsPH6bUejHIrfOUP0RibSYYUl8/V0b2aud03FxpcD5dmufNxiHC5kvw0ApbrV9
fALX9GSNN2XziuhUA60DnNioSxZ0L3IiAc7RSX8mooEfRUFvZ9pAy99/WQlio0FG6Kft+lg4yll2
Xb7TCJbeY3HImKVTCmrdVrWKQU7fI0WGIAW9mH32sh2qe98cIzdMn6th2JSGeIHYiq2drWB46lXG
Lpf/Axn7n+1IOwjMisRdE1mqEabLDkMMVzuCsT5bKX96txk7IWlHPGSgy8kLh30gtjXmUA+iRBXT
VN2iCBOBWqEj5V1SYrK9mfzKOsedBr6Pal0B9R9xK6HtcRgpsaFFfaavtIr12wFP+CyqQDtjMPoq
NXwYZQiYOtf9YxHJs6q/jbC9TUJH0p40H21F/0BYtrfodHdlCHXzpXgmQzJmm/gQ2yUe40YeyXG9
N7hJNk2GabBpvtlBP1lIqZamyUPyK439kPgcifeOIuvsTRQ/CK99J2YBI1m4SQjM5UfJ6GiBK/x9
IGWOTM8r0N6NNREbqPiLRQuQpVfJywQaEcu+yfKSd6KiUgtGBL7S8HsywCU0a6w4yVAynctzorNp
jLDd7ydNy5Z2kdKs9/pO1HLtee74NGqJsXY075SP/R1n+C1KQQmW1XejEeVrdBQEU8djbmEugjfC
btG+Ac9AzOCaP20XMEbU2GMaJq8Y2616Y2TxORN+v9f6/MkLg9eht6NVpLpHxgbVVoFZq1WJ+1MT
wAwGgl4Yz5xlcKka4qZ7kxDUscjeUVa/jw5bGKF4CEUJBrCdi/V5lEXUj7F0TAqQaBprLCTMN2ue
6KktyKRIQ5BxMc+PMATOScrcimUeightk6fkdJhq6FHGa+fQqZbWhLsFxZU8yNHR1l1ILIEWcEnb
5RYMBRPYogEioVTH0+xkKz1mHSxbphrIEPT8AxbaWzfRqldGj39WJCcOXgIKwpSKtffEHqh6NtA0
BhQgosQUFQm6U6nkL0erd6A8kR93LLsdUlcfaPfbZaSTk8SA7aKlL31Xu8zraFVjBOGqGa6gickc
MENwQiErt760f/IRlgUSrZ+mag9U7OXDnzCx/6vQtaf/MSntb2Fq/2+5bH/LYPv/I3SNnLL/c+ba
v1fpTxZ+/NfINf7+X4lr0vqXJXTdtG1bJ9IMdOM//9H/1M2//VOKf0mEsrarDF26HLr8m/9IXJPG
v4RugF2es9qkSZ/1z3+wkJ3D2ITzL0foytQthmbY5Qzzn/8ZNfeY0zfmGU/YX9Fz//Hnf2B9fWSX
0tT/9k+TH/S3vDVlQB4m1ZahNpFwuqn/PW/NGayalbFMsVsY2xitjmNk+YueT98FkuZ1H9TFQ5Fa
wVUFDGsUwauTQ5gW54LtyI6DRFbLwmoIZKgRPNnuahYkta1OxgXV8LKa/VCGzZBGpf3pz5ekJhCj
hAH44NXm5b887f/Tr2M61n//hST/sS1h6ZZC7uuov/9CQT9w0MNJIWFevcU5ctIiizZeQ1VUvbXs
LnF4kCqDtYZ5S15uRewAO9KTPfp5KAXahZFUvwbyV6+wIhyGwR+AsSDil+EdtcG3zpC9KStnqQ1g
iiyDT3s61YT6FCRXpJqBMdY4xUx4WMPE7+44/sR9gNYlJZ1X45w7mDJ/bGL/BHWGCUKmY6AvovfA
tA6m0VzbEiwbJmfE84m1RJAjOGoSgtlGHKdjw0U6B1o0zY+qAFLUSCYFYiQiSPxvaBmvlc8opFZu
u7Sn8tmB5RDre2sarmGPSazKn7UJAGrwW6vTM8Vik5PePqLcW9YgL+lK7B2sX0rg6AWyBKlE+pZB
8kUROz5M0aNAx+kb71m91NsE7mn1ZQbNFXkCFoCQRLvmIZgRSVF4rZ+jNNrG8BRBVi51vBPYRW4i
zn+HDcrIqWTcKAhlxQ0CUyh4x2uxJPjtLo2QRPHKvOk5cIAxuAm9J0uHeUwMQGCcNn0rD2M1coQO
Rz5v59lfjlktri654GrFIrk2wMTZMlqXwanO+g3Bt4cm1m/ACE5OHTzBDoiDnSkonbTi4PnGZRDx
r9Txz0Ft7ABQ7Zxk3LshRZR5x3Z5xoF2ZSW+tAO1dalu8zQBIo8SbvpoBRSmWmyEGZ7Cxr1ZUfNK
FOtFeQe8RFADodFFHVS/ajMGeFWLXT3i+1V4aPS4OM+/jGlru9zfW429t7ni2aZuR02j/MqvTu0c
C6iSw0yvNQpq5LLcOXr6q3LFaihYBUUIowxvpQvK+fiio0+VjfgCQfhLqemXl3Z3WqtFlctVn407
dIIrp9POrdEdGkueiqhbR0DafdFtGdI4wXQaItxqRcnOXBlvdhNo3OPDtydyFhXko1fFNXa0QxmI
Uzxpe2WGr1ZWPDp1TFUDRzFgjJ74vP9jjyrdfTRjgobQkJXYDfPA/jDDIViYDaUNhq0lmg8mhfa7
CLZ42U8p0AVwX9uiGA6+GLeFERwVB0mSaruG6WgTO7uBEQHaZz0dnzXP/ogQbTz0GXv/voWOXVef
maM/NX1wdIbmK56JuCFLSyo2i6EYjvU6dK951x/tvLgb5ovdRucEiVFdPUc9CmhcXq7E9uCE2xxW
p3TsLy+JzkHur4LWXKLjO4dp/ULNwQCkEb8Bj8LFMuzT2g2Gv95PjTrNf4VNKV7kKr25LMCrWD/p
vnHDaPDWZ/IaeeLZzbclA17k31AYYUAE00cto4/AVff2VNbmEzvkLcife4FLFerVmX75NA3BLmTS
XfjVkV6BpiDFkFcjSAU7ftFTdxs0/gEhAfkEmJdEfvPR0y1E2v8UY3EA63Is+5gMoxbiguwGIueY
YHDqe371GbbtW2HtXbmRbf3t6MMXcQndA8hMlMDa8FjlQmeorX4rqzgHOlmCI2+WJp1LQ4M1Uqle
sTficDZfyQVhzxVfakf+tKX+WINww6D0lLgJuREhPW0BYczJPsdkPBhttU2GdOvn6ftQEOSYWa+Z
19wDma08hQ1Rs04jn5aRMyccinl7BbmhvBoYyXIzuRZu+GSim2YcF2+TEO1GZK9agwHFEIzHNnWv
gTZt56fQQ5hiTu8dglradcjs2LC3hQKgiyUzWIQfbtPchYDpNnW7UoAO94OTNsRnK0qv2DBWWDKs
ynkpG+cJMt+br423AqVh5iKNmMZ77bcXbUCizQuh4vhu8s85A15p0Iu6h2fML6doHYvC31LmQTdC
Em/0GPKIFR+w8EZSAuCs1yNWLc8VrEbMk17b5M8gZib+e+5psd9FrwE2RaCheNyirW8hm8esy67i
UKfJyZfaIS3wRXS0cjmnT5sehirhVSrG43yAgRvYOP1u1ONTFsIHGYgPkuF0rsqNyhNMOe7JbbKL
KiFjCZMxrldSFhsX0jC2pbluu/jWRvJNU8AFnPHTCsgKwgD14GKeANp+HkiHQi/CSLTMtSsW/n2E
GzvxT45rPkLd5XT2X1pPu+eTtkU8veVtsaSC39tDtB+MpzoMjwawJG8PdvGXlltXQ6UHz3sJu+mu
2vaR+c6zWmOqvfPQTpWF00LA4s2nZ6DuW9fHs+yJF00ZVxPVs8vBVfT2uTK8N7Q5hOJ+5Iwz8jcP
dnwUzZI7+8gme74QlUieq7hCKBkD0XlK8CG6U3OO8ZsOdr/tM1xIHpGKlQiult+81Vb5gkczXtTs
FxgksVBsTFJr88p+aFb9UOZLNhsjITYGiK1p17u4p9KQcaQ59K+s5xYmnHnaJv5175UvfkOXoK3N
qjqLLP7lReGPbgWfnd7eQPCUi1R1l4zXdvTyrfA51OL2UpXBLaqRXtnFK5BHnNvJb7cLntSQY6N5
7+lgEDy+DzlTVSX7XR77R+Kb9VhuXCs6pflw6aR96xL5kicE1xg6VLjVfN/7BrrimMDBIkfO2yII
ACFHtO3zCHM7nPfTefaZIp6lvLOpJgikps95DkrBaAyjqslQKCAagMl5B5igvU5myyrL/nHRFDBq
yiAEpVuD/JBkPErDfEzC4Oam9V2i0KgAY6ADff2JOOO6vx48YqzCWc8fZwE7mR3QPtbHtWPkG8xo
S8UFbYSoN1m5pARQORlLXOOJjTozpig9MY49DFZ7s6T2C4fcc2XW3D1q+yT0+j2kVpGa2hCiGDkk
kVXiXjXhY1vXW5YB7xHu9sb3LzOkn9nMNs309zZhcTXYiN80k/qDcB3m/ZjRdb33H3XNyi8yPMRW
sgc9P56audHNDLzhmWv95HaAztvWzuA7s1Xho7G24m4fuDTekJwgou2p8gAPN/11NIrgccAqe0og
8IRCkgeWMbXifI09HJgZGRmjvfKautramv8oNTwqzHheBDbgyXa8OWW04RNI6YpMLNoozYouWffd
s9HZlvhhGqMhCgYoAuDeiJ8BsFoPhucYgP5iqrU10UzgL1U9k2+KOw65Z9odqr1pwKpALtxYxx+x
j4x+dMU2cbRpHWvBe924r9rokw9ueF99zAQqk9xC9hi/qRp2mzPRq5oVIu0JEgUVnWCXG2crXg6B
QJhCtw2tVd7yBi478u3BpJ9ddq+lab5USFbok1HfGQGy/iFA7ANZhk18t0FmFGR8Jj2L8McqVDe9
Ty8uCVFT53+FRXksumjplZp2IjkrXg3t9Jvi5AnTwz4PTbZpHY8rQlIOoDZkmTC+BdXJGiTIkBI4
9jQi16WRWLkw/z2zmMhqSV8cl6uihVDPuxHbcJ8v/DA1VykAxbAJ66WlkedrZvd6QK3dmcayKjzs
RIOHR0M/p/jloY/mqz7lwguUmCHPn5Svgo13cpwGnQJMI4y1MVlOlrbvLtahTuyjpCqCmRi/FBrE
FiM0l1Okedtk5t44czgiOcxpFN37jEDpOKqLpZ4hrxoG8QEH8CFmVLfUAVd4HSsXLXxk8j+yPZ3Y
Y5YWsdFZ9wuojOZX4KU41ePKI1BHOKCDpHvL+6nczK5vsyRge0adWOwRVnGAkwGIQXQRAwjugCDV
YOQtpXGVXZxB2BcPRScOTOezLomyIPITIKhTVKvRkuEqsMlb6JLUWEuo2K1Xlyc8/Ggp6FLdpMlX
rcVeJarMAigW4dtellZI8mKU+K1ObVgWSDUr8Ts3HGDfXrprHJ3dRzZtSbGddqnChDCra1cae3OM
Nv1zL0k8ycbqsbBg62tK/66LgGxbnRHihETXcUiq5HMcpO8YVS2SgSO09Hq3aQsm82a7J7UuxmF/
BSjtFfY5Ge2dJgVrPT1roOMgGQztIWbaWOE0iVhVwsHPVvlkPWHp3LPLQsdTlmdgLQx/VHyuOGYW
UY1I1uV0RzPOYAokyg1uJC7HMLmClDdeRzmuy+KcFZYOzJZF+gB4FFEj1VT9kdjkj80ZSZEwvrBw
3IbGufl1AwqN/+sEWfg6rHE9OD0AFJZhEV5wCD2V6RUrIfjJKW2wqkIBv9K9WuVELkcYpmDFvOgJ
RNXCa25jX4Ubwn/yZdNZ6QLIkMd1x23Qk1PWTeYChKuNXKzfdlq17A0sqhDMYPLlt1gNr2aqSdYq
MP7QrT44IcLIwZgdRwgHjWZtwnXmI64WlWq2Ah46+e7WVgQm3BWw7ICgs8IuV7mLb9QF1A8sKD2H
xDI/5PlHUOLN1eemthp+igSxL3G2qAQqJqyNk1w9GKtD8zub3M0o4g1SJIV4R093hpvdsRSR7Fw8
qprZo9V9SvVLdJ1xRHlK/FEuoZUBX1VljSdGcGFn/bHotbfQNHU8iLD7dOhlC5L+dOABjuBUJbEu
dHYmGs2lNpJhO9jJORflozGREhI4jOkI4bOXcYbUuDMYZoYabY5CigPMrX/DJ1NovUPlRkhWHPCc
+Pk79rq9O+Yb6O6LUXqvcVbV2+Lgc4cQBYVuPym1j5Fmopd08MObVT4HE0Fx5TDGD4ZdLYmZfChc
6GqBi0JV6nNae+UuVWZdWPJh/Wgo7TNIrkvFX2otqz0otW3hcVvjm8pjwDmNMNcVhEbTlGitlPOe
VM2jdBbUpxuI4ZKBQM8D6fNDiNJplaVqDrggGx3NwyE3fkcBmVbSMJ58d7q5A9ybACV3BCQM2b98
aiyfrFGtNv6Ca0OqZD4+yDuUUvGETu0VyMcGWOAiBQU1TFhggwKQLbrkX300ErxmfxuVuam1jE7Q
c1pIoXZzJCxWLrUgjFYJl0IV9OQ3Yowf4hoWSPGq+eShW9OPCPqXsDaxhChCxrpvRNRoKeaqSaoa
4ozzO1FCPKQ55YKiMAqBKL6nFfsLNj1kFQ3Dgynh8tqkGWIrquNEnr0q3SIBPQ8aae1+gZidp4UU
HlG0NMwJ0b262KJweBzclJV9AgG07x+9CrQrfqC1U3PgBCEXXjUN4yotGWeVVvQCjgcqZfgzYCYf
sOIvQoqJNRNuc5P1v9kzxAjL9a8sRMgWZCC2U0rsMapOoc8H3wZEtvZG+bs39F+VG1+rGJURkFmO
H0y7CHRvElctiz9jicccXlnOMKrD5m+HtAY2SoZ1GaFNRmF1hnjJRjc/9R4qs4Jgk0TSaQTVpsXw
1gaEqkXRTUM+OqvvL0En1WZsWRdmBVKYZoQ8S/jNM+inox+poyGbaY3m7QFDxTLMnYULJqOnxSsq
86RhLF7ob3VsnOy6++lbzgtgWERUVMT2lH4DVsFA1QWpk2BodAFF2dhIVfm8wJfrl45R3qSr9nBy
El4HKkXfpC5OEgPMySXCo8BQA7J6RIrdhgzzJ8McLzZpogwPF130OlrzLtCYV+9M6DqRN8exusR5
DVIurrHaga5SNkyPhjau0hGLdLXcpcGwm1xWrbT+Ny2eXjqzxd6JGGiYMgyHUffqm8O31LLNAEdn
QrGRcLyx0NC+B2sIIeeM9jYna9qyOrJYBzlX3sG5yD3yR9IDk+DhgdW4WfhExzgAXJStVrnULr5l
cVLo4lLYsOYTBKedB4IiOKekGy5yy7xKHYgBR+QTDekm15PvGJACLd0PyJvnKNeQ5gXsASVbxUzM
hBy7+zLeEx8JdA+PGH5cKh7sOh1WNQzTRd8AufZyRH3MSyZjrlyQS2CjQWo65Wg2WLghoq8tzB1i
ekr6FiMShmRN87rdNBjtymnb3yUPbLbqD174nSossG6gPgebB9PHO+7Vn9hInw06nsXkLvPBtU+V
iQqpH16DGSfsjN4jCFxjXcVcpQA1nu1C3BrlrUJPnQw7i5ZtKr0FEPBoET+3Or1LGh5pm7a2kxzq
DIIru/1LAsMpK+JPt+A9n8EkWvqKsiHQDr0qX+gViKwyCTxwz8JRN8Di+VoZKVcBbYzXhvecKBCg
uHcpftoUD59vUl7gHqNtnIOMLD6a/4u982iOm9nS9F+ZmPVFB7xZzIYsb+gpidwg5AjvPX79PEjo
I0q8Ut/ofW8QyMyTiSJZrMo85zWdnERrvjLVQ5ZnD7VMPrD0yrWVaC3FfRVSkOVe92gw7uqRzVhi
+fuwK7B/7m35Oqrkwynli3ZNravfSCrqiWR/XvhGlK6oAVzrhYQWO6V4eD03Y6VjFh7kCDHVnXyQ
2SaGg2ZAQZ72G+wOrjB7kVZe4lCIp36cs4e67hGIQdWco36tJAe2adknQ5P3PcCBtZ5HSHo+1NXG
pSJ3FSmqv/UHQG1SYMCbU/d2aigbNQufOXSQElOBjJG9OaWN62wrPMS92Adli4hNoMjsnCp+wEBL
+Pihjp5SBeSw6UjbDsTjiJQg3/iUG4MQpyv+ylv0CPmrUZvFKQdyeiCVhyyNOA2ycXLqwl9ppnLo
JeR5ugDpiMBNvtZOYoDpl1wMZ6xtDrbdG9MWToD2OWw+ybV7cMwc9H5+VoAXHV2E9hHjDFZwNmJM
HcDZqlJ3CA3Eb2PQPEaGpVDegenCarrHUt1r+bIqHXJR18gNJmCH459Dwueb1+vbqsH1MR+/mDWw
zXbkMKSz37Di6rvHp8AKQfgvVSrjVxkj9asj9SuDW3MhtF7xGp0VqpHfOKDxPvS9LxIKtklLw5MF
erf9oZdNtaIeA6VeOmCxQFECLIkcFncSHirQH31kaTL0krsmYvfZoZvrwsGiRgxhLu1vSzBm4A3I
NwwejGcNiGyCeFhmoWA3UYrh+CHClOsl/pa6z+eQfMSvAIodLgGlUfLjhwfLN1HGBUyzGiXwDFZS
PxWWKcPT07VrGCR1lSTUhoOfMdwJuHicK1QlUrcqBH2gPNf88n+akoVsvwr9CeY1jjKZNtSwzI3P
UvwphUOghONPjj+ovB9bU9tXvvLkpuNrWsRkatQfeN1Dmhq7H5E8oXihQWfZq5VA8e+c7hscq3xt
9Si3yxASVz56JIlkvzaR/9Oq3B99DTCkHsAMYC67qrFDUXx+DPjjK6eZtAERNSy7+MHwHWQr2THE
ytEfpS01EjJE/VYpqeq3chGtwhGf+NFCa1OZnJ1QFqPmAXIOvTe8L6rw1LVxvOmU4eSVMl5nwy2S
v43mHqDKP+Z1I2N/FiXrcijelMK5d1P9UMngJp3GwJ8Cx9GgqXKQOBw00d5APyw7azm09UFHSYo9
ybnP6gMyYJkZQGSJ70Yv2CSyhFa/SvnIl74nJt/yKm9fdEeHFbSa13TrhKioUBNMkSdKzooB4ADP
Zzzo+DslNjJBLYkmbEtgN2OF2GzqSl5JLc7xaSqzgdOGo9+NyDrqbyliV1dq2zpXusmh2fqkqgg6
TYciPu84qUvqxmYrlit18FmWeAdpTZLgAx2AfO3O5cQVTV3nAZe2cGLK1lfeZEWgfKVqblr1FyQX
QRWUL2akvaHe9BpVyJ+jJ1oYbbcja4MX1UQFbM+Ns42zHDfDL6bXHxJtzQ4jpwY1NPLnDmmZDNiq
W5cvHb9H2NpjiweAgfuVVVsbyT8aBd/jKB6rjWLtZeSygynZmbT7BDOCqjSnjzzU7q9Ly/6W4HJK
Dg+NCpx/1wbUySsqdfoeMiESNaAvHTjOqGknSfdJ5r/xarD6GylRQzRtM3/62rRwKGi2jR98TVvr
zSoTBOV6RDD5DwAyVlzJphJtU0yKBhULJK2azEVBXpC1SnGRgxGYQiwLIr73K6xlpoSo3f+IfEC2
4ESRhY3aH+rkBxfzJSUDv/GVBAkZTAYRLL2NdIznkjxY9Vk6wHgzt33r/ASqiS4+nHU5cg6tLVEL
Uw6KoRqrxCueMab46ulsHNg1Hqzp+95y3lwtwC9Okn1y+NUx18kCln2ONrT2RckoeKn3SQW/wm8m
IzVL/tq0fPaZD+a9U6CJ3JUYwULIAxMhdVu/6p7QTBgAwQz8SLrfrCp0R1aGh+RhKmH7F3YhclM2
evRgcmV4yjgipVgAJaWhXNl1uklDh4PTIN/4TlrgwEkpSunutLSvrrXGgj/Q/azrQV7B7DQR/2sf
1cx+qU1MInAeJ1mwkUhbQmw296ochrziGuRX1QC7UsJJqUN68OsOAvvoAyzPgVp6IDPyCD3ipOcD
CwwaFZ1u3JlOsTNHwCBqAMfSNO4rZWxOk7NGaWvFi4KzApJKOgVkpJaAek1H3xa7ZWSF+NpT4qOT
y29yF4aImIB+bLID70/FpqLWFvoXUNSgrgerPbVR+r3K7Xxd1vxzS4FMIaRE9QSrB4f0Y1KY7dNQ
KQgdo+BR6+g5t02yNdJhF8lxtrVbJEnyGnkKAwupGFufaqBWMeZ5tO4qVlXDT8MwUmq0942XnIMq
aA/tWN+6xnjdJo8jWYRryw3XmO3cm6gfbCObD9lAwsw6JOlMEfxLGo5wC0OHzJLBl0KnyqtMflJ9
61PPZ6wb+p+qsSw3NtYHCN07p8rV8X0LUegjr2OU+W1H4RbxisBZZ9I1qchbfg8w6m1tXQb8KZH/
TjYtp9Frx/nU40iFgmooXWUV5LSg42zJ/h7HF1QXyzE9wcPRSCwpOnsQVd+OdoLdtWQezSG6V8hx
bfj5W4CjAybadbhtKn64IPLRajJUiPl4/a2ClnygO8lls8N6CGFVvRSdei3p7nC2VY5NmXNTaVgt
GgNYz2FATMJhK88GvsAQmISeVcGizSbPjwgECL5hFaQX3zS2UiFB4pr+Snmo3QMY1s1bPl/GrV0b
HslA5aujGfGWnx9XjAjq8ZQpLHmT7mzdffMtsiRglLUtj40CipJxBKSpHJSdbkif+OL5URbls4pC
7wrX1q0fO5i1NyAVVfCnqzEGf+S0NyBI3B2KSq7vtLe1XaBc7ozgF/vwew9Mld0DKYXWfEscNh1N
A2Bbr248yB54OiJU6KTs/lNN3mqjPhzKhONmarmQytQU35Qfrlnvul6qH1X1OSMTjlrYQwk2d+j1
bF/7mCN3EAPsSiNHGNyHoGCNxgs/F8Zw1F2zW0dA0FawskjimM0dCikt/3mop6T80/G9PJxSaLBl
gEecl90hjevuEHq8cnIYV9NubcPmKD/2KbxcE0Hh2EtwYPMwp8qlLy4nYPBb+PUGLTojqYs1da12
p1aWHitZLRH1hHoXdhifuM+YSdjs91zrhpKtpuOhogOWrJC1YCu4AkesHaHW92zEvOQ6VRGhV9Ec
vsJSbG06gOAqbcRcB0SvollvLXn9sw9T23FUvAdt1Bfi8hO52vgxwkDIh8oIA8dDrF/KX/kLR7tW
Y2NlvOWyTGnSa4ITxH4crKJ02Coyf35f49xiJtkx4R/T74rmlOfPkQtPopcNZ++5iBoqRaAce+XI
hiFCDcYuMaMvvU0yGqRUWv+uyDhsa730pNmNcYj04puRIDPq96a1aUsYy5iNP/UhpjI2FAGUx6zy
7IVQ4nr1nE9GwEkr7SK4CwUsBIp2BQmUQa0eseEOqAfYtxoFyZy9pIuYXNq3V1Wh7lCqOWhkfvp6
eLDjeh+Wk9fIdQaUMO/dGzsK7hUpvrXt4EvnoRHdSCiwfdcBEhdZcpcGLXCAqn9LNO+ThsazmVnn
KFa+miV1uDImM9ghCFzhdONp+cTAhLGUY0JfW9GTRd2agnabeK+pguVekHwuEELivUBl48mP8HwO
J2cwCpy988N23bewVe6KF0kdnlOPZJw3uHx/N9LJkqtdEkXjXkn8cyXFz3Gb/mg9bR2XIVUQx33u
0nAn8VbbktUC+ZHcozL2rdThoasyIOmwT3/IFH+mjUg/UtHs+Wrm93OLj00CgVa6GyIFD8PQeMi8
Ljop4KRW/xrTWIpKdAmQOODLXGtedBR1nUI5qb77PYnJJPVJ8knRm8fKNr/iJXEDlBm4b0eW3Xj5
VyjHmEigrgAzOf4cBRICaDZa8kZ9b5WhvspllfRaNkbryUrZnHxZ7HCt+vbnyHR/gEyJey+lFEKx
E9eBKzSG0atLANd7HP9HjdysZ7nfpFANpwTkW8qOzcun7G3nH5QhsNYRBniBvisbo8HrhAquldxn
VfESut6Xfw1N2cP0bBPMDHuwBya6zTGZEyXC05v9Q4iYJ8QuPOsawwSgrtk7M6/a9WiVD1jQIeOo
nagMHTwpQi2Mczjk8yBe9Z1nrrKyyPcqdXuv6o7gtVxOy3AwigwipITF6saj7AKIHeFq29xEdtiu
/hdziVB8PTwN+c//93+/ZzA9yuHhJ98D6SWGUnMu0H+rr/XX/0OeiWk3XxOmXX9Nv/74DXM5xc+g
S8lQ/4tvR8OSZRn0M9pnDM2oS0nRlXecpa39l6LLtq1rjqNzZ6rvOEsgmCYwQqCWpjkNGP8TmKVm
/Q5LBF+OIo5tKgj1mRpgT4HD/P71Ad1aUJnKv7C84kyQV9az6bg/jcSo271s9taRMgWKPSmy51c5
DuwUMC3rWOLGdRTDjWMj6H4RKVvXbj10R93xYRWJgWFaZ26LiWKJuW3neMWwa8UTTjxHDAVQ8tr9
8ow40vFLavLNiBgpIMX3V1AO8j/PWKJlMDOHEpAnMIS65BMtCPYD5u8Iu0YwI+UIt+ny192HPhgO
pHhLnG/EgIiDdltsxpZUGOQK+ei+X9S2Iq0s2q3KibWfYpZhcadLKqJ7vpTLRysvW0xU464jIS3u
YbOecTZzt3On02njvLyI53QaH3S8wywt0s/YitpXRhK2LyUWtghtlNAgS1l7Aly9p6DTvIwhwgix
FqMOOjXDFHEu1XaeSx9IJxiWU8FRopfH5JiY2V2mNWQ9RwR664GUrNRppOzNJuYqesHX6xaJUlI7
c8fFmAioprlGTjrfQKt5pTpYD2zEWuIZGA+w1NJeHiXuRIwYFc2LFavUvjbcyaBsesBf45ZpH54h
BkTf/COIFUSnl+N7HlvVm2jNo+J2/tEuOuYA7D6ukxbL8DBqVg3wx69hi4tv6yYl8CtDvtNV3Dr6
Fiaq7o5f1Zza+ZCk0OJN0stYhCYnAPPlFnjWN7NJbFQgkNaghs5FyrI9MAmyvVPfMtDE6TfMT6w5
NlGq9A4tgmyP/NNEnFKTOVYMTOs6GYUBFSoYis01/OMosO75cfYeZwggabQQQ6rvCmp4lWHUIHsQ
Gz5SyPwi4sNpkuME/bZLzWqSPLDuxQCVf7L34FXXy7paS6m48dIOrn5S3ypY2LMJic92XcVn4Bna
NlDGV+Ta8D5674cBnFw0UV/wr5UU37olTgR3Fgq3nIFZKgQTwn94eRQDS5wYRBEhWrfd4ABWLt+i
IBgogRjNemgH69YHj/pAQg9HqJJvTEpIjAZeeYcWY3e2Td1+GOrGgMbNcU4Ei4sxEX1TuymPoumO
vXEc2/q7mJA5nv2gAk6/sgId5tb0CMeykQTW2vOyRjU6aKpHgbKVLCKCQa/uNHLhS4SeevZKroGL
aix37ymnxFfRqNIQqqqgCbHhfG+Lu+XyH2LEsIie11naH5ZYmuLur3GUZr/gRees/xSWl/WvVz1K
wTeptPRNJkn6SVwkBb/ZXvfiFjAInRyVPjf+oG0/hIBPjdorXyW6GmGWIAR1WEKWpT70QQpG44x8
2GoZEI9cmstcvfjSqYiGiqcs3fOjRZv/X9wlSmoXorkERhI5GlueCElSFa8H9lxbtTXV5wDB+LkJ
zkYB2EfOLQnd+LZsAFVD07FOsLBWoiX6iyI2DhebiD9QCBSdrcEFJYKvakgauKIjlyazAbDsD5QI
Q3H0ojZy9u1ZaIPjiG7LxFBfcB9G6iBJs3u3SNqtnFTDobG08Kz7Mqr43dA/2VEB+GHote++VuMv
rutvOl4jssf+mjOQDnO/is2DGyTIt0dtcowGDy1mcSs6RdiHJkAAPutFpxheZos+KWQdVgYFO4mi
ee11Qdr8KC5tlECotCLIc7lkoJbg4QkE87z/plkUVa/EyBI+xyydgz7eZ3GL2v+04phAgq2VEtxM
Vj76Rp0c4EFUtxFa8mAQuZv6we4nyJfTJS66r879In7pEne/ryOWeO9f1kmNuDegPtSPnDV+rS1i
xdOn/gEUAGfzlnq7KeHvlhXpUVyk9J+7D31hUDv4gsUS1yHxCWeHeAViJVvNnZFkkv4d8I2ZV/pz
e44Va4tVRDwac85eZ6dzufz7SxIh8yOnPidBnMHF9glNuSw4Uk3050uTDqjUiXaYe//cLuNAjlFo
6CaGzj9T6kAlDfj7MmL0Q18zzQgDUi7/4T/HMX9nE/GvYylsSCdmEmhNmY337+SbhNRZg4Kc92wm
JmZuT8MInA4/2IpkLdZI57ossjOGP8+NSw5NUtI42oq+id6+zUoHNaii+BXsQmcGbav1z1Je5jux
gE+1b4OhISiZygUlF2vUzWNdySlsqiTBIzLh+XSHF3AM2xa0dIW0AcDC92GoIfylneEsgj8uI+Lm
KY7Rxzs0YMMrRe+jQ5GR0YXFd3YR/j0rmFUidKN9jyIKNxddIsQex0mdEfnXYsz0s+hb5oo+r+IU
HOZ8RC4D86KinaQ/0IcdTnNX1owYOfUU/OdV2YPCSncT+CsOx2JwkMPe0Sv/dgISr+oiHr/0mHIj
v+b+VLpikxf68DUlx3gN3728L6vARZUELqMJ4naeFAUjaQ3XvqvBi0WxFu01Khgn4C4ucn4nr1HM
k+jptL4pVuIWxgheUEjiXYumiOkk3zxJ/UDurbWRJsGUiQqn3SNnrOdDdXRDvFLnWyrU1VF0SnH+
627pcyFdmJ6cQv9hEDhhdRR381qi/W+3H0LF2lZTkHEd5O3FFDEgHlVgyQRkBhXZGFcdQBRwG8IG
pkiQ2nxDu21+wxYUpZraL1QAoTKKfLZOUUKEi3F+tuqqR5t523rWfe1J5b7rYBxdQWf2blTPQBlR
gsflDlnfbQMbwSd0ZG/npodC901lxsgJD9ZRtObJUn09hEWCVkg0kaIbIIo9Ai+rMs3BdQdDAdwR
IdPCWyettwfA1wLABzG8RqIRJrVoe31arkPTJYkbwj+j8vxPu8O+mrcNRTuv7V/DPi4fAqlRT3KF
NGAJ1OG1q6vXpOjLhzaP1RO1LeVatrzhFXedi3hOJxfx8lj87D0YwfVKdqudqSGAkBnWS6zCAB+s
5teF5CmAT9HupM6CqYexkGh+CFyaqoVwfFWm+vWHuChXwEyKwL6O2f3mOVxG0XnxGDEu9yjxNW3t
bpaXsjxh6XPi5gZjzmd3lJNNapflnQe+m10+whfYVIaTznM194lRLEFuXPhix8Yc0V+t4rgGa5L0
1yJOQjrPofy7z20dUX4RUjsRf3DkoCiusbLrcqnlAhE7awQsHVo7I5WUddzkOPTggvnqVNoXr8/k
BxcoyCnQIuMa8vncL8m4LHq4q5+WeIt4in3jHN/wf4ra1qHIScZTKnMxgtk5haN9HqOOdxgAZCDF
4B4SEy1S3lXhVjUR28zZ7VwpclC/TxJRQn9TTErhQO1ySa13BgggCh4hx3jduM21AMU7GW+ozHLc
e4SVzI0slwNfd54BiSCCRBJKyUMBY+S6dl37BbTc3pBq4zHDLfvRy7xXTI7sk+iKEcHaRCjjrgGm
G49a56S3RRgcY38SRqpzewv5ujwnKlyQttbajTXJanXwE9qV6DRCMC1aB8FVRbEI0Qgb4dscJStx
+Aunw99yUJxPixz+RNxyKBSxRY/R8BIrRqdDpf5+AJ2nazqe91OsOI8uE94Pq3wG8nzpPY4yAu33
9cQhVRxDP6wnIsoCzfM6p7QZWQkf0dPFU8yYO4RLul89uolR29UYhXxaV24uX2NJkK+WGQDuGF/a
f1tBrIi0qrvlN89Wi6Nu8t3VuudB8voj6J3yPu+G8n7pUkw+i6amZWjd0TfCX81umrA0xXxkeX+N
zsv9PldROjR24xqcNxo39i6w4hbdRoVDkBQ+BAEek0oyUln1UfUWTTFQSMCZdHOMdqJPXELkpJI+
0m/mrn8WWib9daEe8s51HWo/Ld+SDxmOYjco8ZIoc0L7NYAeLCuN+cOpQBM3nfcMHxdotRUqc6iP
J8YSKoXuHFoZ4WVoPDTWpKCDLnYxfFhVhLoDmC7xAoIgmModWYfbBlt/cRwYJ1fLpJKVtTgiRKkB
3kucDC5ODxeHjT/fivUynFwvlpqPJeKYItZLltuqAvmo5XzQGSq/VzeDPoqky6O4sC//1GRVdY7q
2HgkMR5ukLdHiGyKSJC3u8Fb9SJ+DMtPTh5U53Bv73XLyz9PnjWyJtd3qqrYHA0/q1OvqVvRjWuD
iBJBdhUnu9rSIxgfQHdLKmoro2khinZj9hlqzTOa8PUdFBH7eYy/iDnoef1aosFVal8pbrmtPRUl
205/qxE6JdXYf/UjfA4cvK8fqqwdNmpSa8c8L+2j4vfNRk4z6UGqKjy+Gsv4WjLd+We664fDx+ma
PSobvGOkK4n8ReR17kEBzGMjyWRnu9ItGv5T0/Ru7nyPadAKvTPjAXXfKQ6twuYqDK7yGskjT3sG
ACLf9JbyRbRQdBlvulz/ghObOo9NrTkyqecx0dJUDD491b+NTerx+EPcKOSIbypYGUDTPTs5TQOi
jwJJdrOEqG2comOsUIFRL/tFhBiUwQkGlqafZYdEeAliarLGVCVNo07f4TmvqC923+afGvaZpuG5
P+MScXEn/BFnfA/lfVs+tpqubvgl+LCopewcO0O6piZ4MSevv8VFFf0IpzlNmwF8LxqZDyfgfeNd
6YGXcnQ/3cTTu68z2+TMx/9nGw7Jo+giB3qS/dq56ab3I7ipeG2m2a94fHnn+MA2IDS4o7rW5G64
k4roCYfK7LNsq96hKXIX/j7vOuqyaNYMVrATowZvuysn0qWzGG26H0aRqs/vS4heg6P6gZ2Gey3m
KKWVUjytgh3vrEeo1NK+a1DDq8tWO6eUiFddFI7XTe9Mhq5TpxhW+lCH5G48WsCEdqJfdIlBcUnw
NjwUoF8/9C+xgdphGIae7PXyxPk5oj2tbkyrt/og77x8KJ5kbA8ikjZUrLnz0Lz6eCfJ6JuKUZ/D
w3wna2n21HTNq0ah7qhMF2ob1dFKaw4Eoj3fit6uhddPTYAACSaHkcnKXrTEZVniz1NEkCwBOsKw
DXA69ro7T+2qW37Y6rYwwYJlTlReYe5Q3bYcLW7F3TIg4sSMZQBVxV8zlqUABztbMbAEf3jGErws
JR6+PFdTgB6roV5hC0bJlP/euLHCZzyelgaGUCrbrec6CMSIMn0AJHoTPjNnnBrZ1GDOMjLNSUAb
lmgkjuy460474JSd3cSjkd24ZgJvsB7umrzNbpZ+cQfi60da5e0+4ozurTxwR0dx0do8RFoYPMQ6
A5tyRfnk18jHmDn892HqtA96pii6/z3rTTwsi3o8hO8XPInGg4FbEDLyPYLaXZ1gs02IiJvbaqD+
miKil+EPy4i4Py8BxLFJYOrwMDFJhIpm1BbBOo+bZotIQ3JdUoTaYgYk3VeJ4d4jM3ST5XJ4Fi2/
V6q7Cu1aEYDapnRv5AWyuWMefw3VAG2nidY4veP06X0WTndZCHmhC3oN0RGaok+MLgOZFA9YGU5T
QMX+iu471BcvOnNX13YiZllbi4I7WVH50IPJjdg3srO1MwCHny6ah4yZa473eBwiATp12XELIFq0
cxQrQS9EKPlOIxfDyNzN80RfXr8Zdtq9KrKyMcLc+ZIo+NVAT9YOALHUOyyyMUjpioT0vgqFzLIv
IrAQ+A8RYg1U6BH269llljoZHgSoDyGeIwfd6OxDC8lovhsbF37c0hbDIvBDn5t2A3YN02xxUd/v
vGwaEe35VoyPiHZiTI7g5cVj/clb7aL9/jIu+kSMWOLikRcv8+Jxy6sRd+IVu0VbbOI4/zx3fXji
EnexolyupbqCUgXUqr8iHVic6zzIoaVBWzsUDlicqc8dzBwhgqY4kwuwYO6kw3VnDcoZSSAFVR4U
JpIG0dw2do6iv5kGOxICYPA71zuwnzxgK61NJsAEz7deYhtrQ1UsvB9/W0s0xSXJMjbuVCjWS59Y
QTxYS3GhlSWAfGOD0pcdN+ZBXJpxwAkkAaCp+Bg+tGrS6uDDuF1iIh1x7Z3o1KaRi3Zm2xNdIPfR
qxUT5vXbgLMhcnBlDGLFLA8Vav/3xXRxk+GEfrN1El0p5OT72hlPTd1YJ9ES/VNU9e9dYuKohNW9
CJ2ilonvy89dYW7t2wyanhmp8k3kImPN9qhd56On3MhWB2XS9BEhzcO1js/NzahP1IJ0GrWj3t94
QxQi0Td1iiliGRuVEc839L2YOq8yKkkHCq56EnPnZUSwzMEbidcog5jy/jjsusxzw5ZNdIkpYvmm
aXMAM4gaFxNCtc3glmqkHg+1NO216nYAJqdabX6Qp8vc1iZxzYsh0RazRKS4gJVIrkcFuW3xt7PE
378MBxTZIqCBK2sARC7+tgMEGGCMYugy7PJerCEuQNSInufI/A/M75dlXPRdPFK0e9zGVhryW9cw
zfG6mS4mQo0nS8tPouUJ2T8duXA1sdm2FMLZMSyiNQZPMr4nMp4CyqAlJ4cpgFJo9lofn9qY7Rr8
2W4d+5Z0l6DOfo9YrbsxI8SSRJ+46K0ZHJDzfxOtbArDwcU6x6QbxaQlVNVfU6vQb5fIOvUeNAOA
4BJZwGGE75jmOxEmBmT+H8CO81rE+mIA+W3pr6+lRJMfzalynF9HpcYeKhDTz8FrQGGwP+E5qu3k
EBFQ+EHIpzaZBDlW93QD3CSX0cQx6krcOqaBxWYdt8bhYoIYmtsppJTNYCSfRd8gFp1HPi41j4ne
5XLxKPH8+aWIVyWCLh4qXkRZltF1b0WfK9fHfbAPihdkYCGJ8mFz68nolqBe8Cz64wL7s2ZE2aAa
5fwlTd/6IkdsvCgRy/HSdDVOs9tptmHigipmK6r0LMI7wN1s4x5wtEuvMeEMEAwy6u5YilvZVacM
CW20VvsjxnCMD1PnMuLEurpNgK1fTKkDSXERc/jb7HkhjFvwFOvijVhcPGYeWNrIXmMvJBZaHvv+
xItXWuDBtHYbJacqplF3aPLiCIYvzSH/c5inSLcVfWnlMfAeIprLZQnJi4K5S/tDTAH9EkpiSCp7
WlBcHISCc+wKp6t4wjK0rGOEsbIOPb/aloh966B6KCL5qVogplP50ioH3brqIS+u5nFNUUI0WoNu
ZzPrykdASVp1pD4Rb0SlxS8ZzT2kNkJkZvC0HXajyo53nhznMTmCQNungCMzygMWlTq9VYIj2k7A
ISVpqhlMnXaIrDYVkSL2N7kInqfMV9loEn8zR+JpFRzlqPuhJaq9jnoyneIyrzDH/PuseYW5X6zQ
mquotZXD5eMvJ88vYn5B4hVHHC/gakVjUVNBcpONMxr93ShZ6TmA/G8j3cUboALzGrrNQQyKixv2
+rovSyywUVLCPjXJ0nNvVbD/hmCeYXWoPHR5XJjyWo4q6jp1mKy9KMdssdPLk7jYZNXRj+CCuh58
V3E7j0zRUhnDPOqCDibs+xxxp9Rti066mD5F+hWRf15oihFz5sXh4cyvIlPwEXHQH5ceEeTWyIq6
vKfJl99Y00U0fRxDTCoQAPPGX12iX1XRLm06aJVLrBgQcVVubjj568cw0n869ugiXcX+G8KCdRZ3
plmg52X3EHHeB1A9ZO+uFjkg/tDfk6tkn15NG/P5VswZKv5xRWcxjfToBhZS0AFHR/gZ3lS4UyZM
xQhV6D71fEoKsvbc9uEkihTs1DLVnrEMU+51WvLU8kAsi7Fl3nvk+zw7wXcoj9eJlAcUY/zEOIiL
McHAxV2fOPpFH3a48BBEp4hprEhZVxSprlVAyD06J1p5TpHrPXJ+4ExGS3SVY/3rbunjM++zjULE
ToLScRYRH8KatFBXSVP0sHCYf/GIMUeZO0NcS7kqa/1BD/FvNIrSeYK2P5BsSsaDXurOTY8IO99T
mvSqyfmc2l1iY7QeqWQ4wxybKh38f+uIxUl1V9ShdGjzRl67bpq/2B0shXBMvlsGDhT/bURmYwmZ
x+bf11gigtpkE151WvGtCzHADh1J5TcXUMEhK/Usmh5n1KtWb9XnJs61j6O1TMpsCcbQ4jJYjH6Y
W3a59ozGs3pc5kY/RidRN+KNvrzbjUqv+OpP5v+YD/9ARoCjFeSLdPvhP6gK/PqgJdENwkvhDYhL
c3Lq8pLwmxYl9U7GmUbeTs3EquudbzoIDRmD902ZRlvqYjfmGGOLMYUU6MV87BPTjCEjuYlRYn9l
plK98bKypyaJOZGG5x8ifkGJMOWA5o2MfAn6GgyHMV7IduU8ko+0oZZHJmpJ1MlADz05qmXfVWHo
PYVGtRHdZej7R20EJiSaf5uEt46xJhEW8FHQpo8WCXSRsinUMEVCDgsarcuNq6wFw4VclA9Xw+Qr
TQ+kc4LOx7mITESmMqWvd4rcvYg+cVlC8M9A3Agjpag1ouM8YYkzcgcUaJGMq6VvmSsng7uXe+s0
Txs1Kd5XiXOrKYi4B7npnZqghrgxNee+mEJmrcsVMoD/9C2jS/Cf5oIluUfXSN/+daqY9WE5VLbs
ba9B8fnDyxGx4ql/mhoZOMGFfPLA3+RHWYLFnYTh4sqUswpbpEqHNI7/A2B/9Vk3egRKG9uYgWpi
VDSV6ZNzaQoY2xL8P5obp4F5SKT4Z6pZSJGkpqoekr5EKl2KS5Bjo7G76KvgoAJv5KtgpAaBgULb
6lCNQNswzQ8mjz63s69RvqnHl4E8AYTDs+tZKmRmjQ1UAlJ9k8qtfA5NwGs43MTyWbTtqDmkOlkX
0WV11jj3i2bixOQYjDm8wZPr10wxOMZWt9cy8/ynmWIhSHk1riP4SQZ2jIq2VpsryzWMIyrueNvh
pomjHSmli8vSl1eDvy+UZju2AUa0S9wSMi/j9726TwuyDmo/oryZUn8HaoztYunfhlb/ACjXP6Rj
l5A6mfrGCGUfx/QgNUqKfyv6xCVrDXNrT9IWF9GSxq/Eb8kgTi5ou0hvH7ym9A/LNLGKXeHfnqlJ
jhhGq6xaEimAna3kKR+sR2phwY1oFYbfrlBdKLeimZmZvuefDq1SiNBPGCDU94gTrhS7sUBNVhTA
f5+aD225FbFt411OVbywEVPF4PuThxKLVbtL0yfyYM3qw3SZL7v5ydo0veybiyc7TWGh7Ja8tjYu
feKiB82vO9HMVKs/fugTTcQ6vxsjxOK/TvXcfIJ1va+8LI+h2y8Z87/qXlva7yBPdgkqYteK5siW
rBrOR6RaEfPu0dPMn4Q5+S5NkdZee47ylpe9/jrd2FKgv4aa/pYFvvGEgsCwMgYj3Veqpz34vY7p
4pTmrMvy1uv9/tNYm8VG6sptUeToriFxidUVl1I1UemtfMwKRdv8/6x9WXOkutLtLyICEGJ4rXl0
lctuu9svRLt7b+ZBYubXf0uJ27i9++xz4sZ9UaBUSmBXFaDMlWtFEumWMC2XiRGFk232nm2znx8M
ULu2q3TZerh5YV/qbsBACp58eqTRoWNFkJgy2reRRj0UpwH1KI2g976IrH5F3zX6JiRty082BH2Q
zs4ep2+eeJaosb1Rx8xQRmUGwgF3JxyyzmsgGo7S8cKQKGJFteQuVfh5UToVChOGFvQhCtIAFQ8I
XMpuDUao+ix8V57/HWVoKwLvidh8/xOk6fjk8MbEuYeKHdezmaswiB8qaUTkFBAc0dp7rTDdU4cy
rwOelyXiJMx5LsEVjOra7AdLQM6FL4GxCfXCTs54YoTruHJuE/4g94GJHQp+A6wN+ANzDNxjy6v7
MDGDqxdW4ZWOTDmihDkHgSjEC8KrqxoagKx3CcrUi9eC/RNy1DhP58gcKXnMtyHlif+EiJ75OBSg
dlZdZofaAQmme1rJaVB4imK5dkF7KB3kIlunBZHWtIcqkem/xO1+2mBZyQCBeTR6wVEI2Uco6aWt
Fk2rOnwgoJ4B+Qm2N/YFfNIfNmdqrqmmcSXmiCid2qHViMr++6cCyvZPHwuy8Lpp68gv2Dpz/0Ek
7/V61kQWaFFTaCQtGhCc2KC8yuMD160vZRID+0Q2hP7CLXhRQQ4CyG68Bsu8vgKfnrHKjajbu0nI
RbyJrHRYcq2KrlnT2xcl35f7IKPwWgAmNa2H4pcapKbQWHRlfncc3NY/znbmCxAhIkq3INsYRgL0
BzrAeqB1FLvZUZYZO/mMbRHWwzlsfLsXRQJVC8OEzGFc5E9BAPlNv3CLJ1QXosxDF/IJmJMIEaS+
egKf2k+PgQdfwWA6BYjp26wEM8EAfch3fAzZgKDT1hPmxRplubJMFIFM38FOhm9zaB2uFIFn26d1
wMeorckvLSDjCfY9gQR21p9FYXvQpAevk8zd7vyhKbp+6pJLaHIBgVDMIBeaO3YQX13UNYgkaAWP
oIfzEjSxU2t/mNjq8bCQanG/wkNL84ysirYik84dS0Z9Y3kASXSsyC85avYvEN/L0fTezqrET7JT
Q3aIGw7HVOr71NRcSLf5OYiADe+vEPnCRa2V8c5ScfPWlPodSuT1O/AeMyBKx80nO3V9C3+iq8l2
RROoqdVUOgpMYy0q3T/qIOhFpAlcGhCs9iFNEA7aOQdgZBO6ogKIM0dXNZljYBhEZNp5stLhhyGp
gKB15ICMXfl3MdInBapdlxrejm+VQLqq4VWPrU5n3Fqoz0GiBTIBVYJqb3AmoULcE9Fm6tupAEM3
2M5pbtcXfAfZE20hRGLc0tSU/6Xs4XOBomuaJhQTdOY5lmubLkcl5MfbaiV07L7Az3flA/Q3zWUL
maaT7CV/8FCAvjKNMN8GpWY9gCeFHzsIEiKtjFGytVawwaYqOfRAJWJy3Ld7o5fVnjBsBFqrGWP7
pO5/EKJtxrbhQQaxFt0PV2Yy2ooLpVP30RbhRUMLwH0Qd6+BoUJ+ZGvxkgb1NhUThJa5ONIRNUkA
ZoppZDaSD6Ji2QHp1I0RoRCYcuWRpmGjKZIr7bwC9GiMMuyaHV5MQMumMdWrLItvXQcADC2xPdyj
oM2nQxnvzs4kNL9sq3/Mwdq1wB2w/g4ZqNMIhiCEF+IrD6L2b8fvn1nOvK++jqh/LZLmhkhGshn7
Ujth3xnv/v1m/LmCRX2WNsSUbSQeVAGs8+mzDKAeWxe1397ndoO3F1CI+BcAawxI/cXN2eKps88C
T+5knssLQgSQ0uFZ+uRxsJ96XlX+xMvmEpJQoIxlXX4o+giAJiAzQdbb2w+BYQBkMOivjoNSbB31
zuvO89gb1JDggvj5VAJsliG+FdASnaCIeI+wTxMeMQX0cB2gVlRonfe9AGdzmqTFt6BhEMyEajkk
07Tq2nqA/YEgsgeJCqhj+gjafAup3qRcMUJUINxMpky9ZzHn6d//i7jqfxTtWgYKYQzb4syzDRQS
//6byAYZlVBTDp41lMEvlAIrqMm/UOgMYiFz59cIBc7QSVCV8IVianJ4c+sTcw0CCBCpN2lxrTP8
2MEhUCylWafg0k3ibSb68KGubbAxY5R6XHjhA2KTHz2Sqp08aJDcOjZAQNQ2o2kNOkMBJaus2YDQ
1jn27eAeSx+who1LtUB0GIpgGzGW7bPM6eXCdXvwSGiBvh/A8bSD2LcLjkOzSZW4KITk2kHuaupD
QSIWXnWfeh2qCDn4uhyhQ4ReQaG6EmxuA+Jqa6bQelEAdiIj4OmBRtOK3wYNzLt5DBqyvA0h+AxB
8KUbFiiqzAznoRRBtvcgLD+NdiCYvGnNmcbI3yuQUSuLsDt0Vu0+uBHOZ6Jka5nVTnoZ4nKDskpx
ABUkJJKlqKCMQH3D+cMhDUlUQh3oaIi4kqtV/emwU6t4tAod0qog+kUFZTV42NFpYPMUo76ozMK6
CtUMid6higA0MkqCj5osC8E8aaE6Ni2KEzTLvD0P3HBfpFFx9ooB78/Mj++NBCxkfMh7RX1ioBS0
aF462TyWfej95TrZMqklaIJLK9gaTXuJ7KBCHtuQ91UVVCdd9hfqSYAu73EzkmQK3r2YV1Ynhomf
TO8TLbNmJzEONcCAeQsRTpGd8IYdnwcLlFXV2LVfjQbqcpVp/0xs7RbXfYZI2C9XoVzztPOwl/Xb
rwGL8NRMnZ9S7SjAxn3HzPGKtEoFGT5sCkye2VsJWTXqzfaqyEHbCU20DgxJk6s+lqAjzNVU8rPS
/u8ehK7bHjRuQD2ASWfVt02yAUl8Ab1ZBHHtsotQFwueWeS421elHlJFsn7BTsAEUs9GgCPLopsX
A9QRAt0GDQP5VcsBUEtRVrpzi8bZWDXoy4vS2JLDvHab2Liw0vovawODjMc9GOJBAlYVmzoGxXFr
ZemlcZPxhJ1kg3ilZrzaiqzXSl8zD/vCMe68o5vZ3iVJOh8auX50l/vDsJYc+P1sLE3U1qGhI7JR
0w6CZ2De+6dPnybNfpTdxYXS8xq0xPwhDYfwTnT8vqsC+4FMVW3cyzYDPRyq3B90IzXXNZTn19QV
dh6iHsLB3giDRdmNh84G2UoV6c0CL4dLMaQgrNQCr1iBDADYbCaNkwOthmk4y0AYMHVp2EhZY2/U
RBoh2zQ8rdHliOBqkYb4boGEFK7thXs6XuJqoz570EMD7Z7vrZLG6L6VYP6vpBb91PwuAwVj3zzE
Kfe3kR6OO7x2NLfGzbBlUi6/r6ZXWn2uwJh4CiBWswoa3n6rPNAigqH0PCAXvU3bage65PAVOO9h
idCfD0hrPNzZ3CyBZO2j1xgAVdR49U9RKTVIDnBIwIzmya4941yxGmywTL8TWY3X4laOUMXxox2q
mor72NXz+3rMgouVQb7PkG+mmOXVFZtVGsc2D/ezBiR2Gah1FiFYao+ll9tHOqJGw0Zk2QdhvBoA
WvowQF3uQQI2jFByBAq7c9JAbC/OWQaNawY4mGrKMEViifrn0YydM3nS0OxEE/1kyFZNErlvc8gR
arZHELg/D5wvcqstX2NeDBCEtN1LmLp83w1RvtUG3XqINJS5BnZu/0xbe/INsNf44BvZRrVpUBaV
QzAVcMUeag1opjA8NljDAgB4AJEwSjYajVSQPqTRNrcDEMJm09wIdQooHe587E1oxO/LaQSU2gdL
78wtx0vSQYSOOPiAv4xLOkw1rTTWNESNnkCMYTG5grZp8p+HP7hPnoHmiXXVIK+JbWt9a8GZc9Mz
8Cg7PK0P1E2KJr5GIMKkHjUyrfKtKxCCbOQQQV4CskssjOyLWeG5moJMBBVUePkE9L0+uUkePbZp
Dex8lnxjSGv3frHGnRZhEPDIf4md8sgMzX6xsP9b+SGot0cjYg9mLR7IbgCEtEyLpjvVIH++1UL/
wZW/XkL7HKX39tl3AXYuepXaL3v7pesitgjHLL+AeC2+ZLjDAqbt3MocBHut8FGlE5R7fTCPMQv8
k69MTqH7p7lLR2RDPaENMtLJi2aTPzWzl7AHgOR1uSO7V0h2tCFL7mlWv4wrGb36WrsTsimeo8Ye
kEfp/S2quocnJwRLVya3XcC2Nsua7Ef87AsPcly5Hfd46oQgCcPrq6bZfBN4bvMCdtHe4+l3U++T
TRxZ8R5vcdlTIuTerIrsu+2GD1otzk7S/QDaFxdSG9at74r05PUQR5Ahv9WqCQZs2YayCTcSwp9A
goLi09RAD6yNlj81oGaHkfqhVsVrMPDpCAD9Gv7sGJE7ys7lNrXEjzi0IcRkoqrFJYRRDo5d/LZd
G+/ISpZUgJQY78yLViW31+TdFM4v77HNzK1mBKDDLkOQj7MLn3D9uAhvCcJvtpph/lMlQKN3/xih
egCqDJBgSMIbIugi1VwHSWEd75+/rZWXkFdD7B0lBGWLdzTynIy47bMFHt/e3ofMut066Q9dA1c3
74fx2kqDH7JcY2sGVphvuCtuKNhKHr4DMaDEL8BjL+tb2SJVBmhEsDeYVt10Xmv3KNdhOYc2NZ4K
zS4ToJymwT9NGNSE2FjiEaGfQd21y+y+PuUVaOLHkSGxB7pWFGmgSwPUoBKwmbrzAFjP65OR2hFe
QBzwq7+vQgNzt3NtMJ1R3+DFEdq33m5eb/ajabXZrDuwDZ4l16/g8oEAD33yyJiEa3DhQ75VgdVc
B3hhfcQ9RaLueG0nYIb0QEXyzP3ka1iE7dXQsugxcLsN1Oed58xSooB1ZYOVF16u4IhduZ6xp1Ek
Y49+mFg3OQbmveaNV6ti+pPBXTDS/J6fAQPQTwMaMRtI99lTyuZDHifPQdaxoSwNpXg6kOGHTg86
o8F/yCD6sQ2bMW6Q0UG+B7rRfrWBWvabi9vimceY3e5iMR6DQdUTO+yljADACFUtcjhaubdB/Ax7
SqC8QdUVQrgtyMDAELrNaxzhYU6jAOKhAq4rX0CZ/jZ3Wm4apRlN4V60EoTmVtN3B9B5BXuAeJbU
o6YDi8uBjuLM7qajP9lCNUouI/Yu2aLCPWhlmFBsJmOBX30GYRjwnoMUQx0nBbSHG2nv4tYZT1ac
6ifXCJ9sM4AMm+rNdlN1P9lkAJkaBhgHiuJ/ObdW83EaLUA2e5BQKnBikHX/d+ciAbuvY4ISnJw/
nXyoUZONmkxw9wH2ljVp/IIQjlhyc0yBJdb1W2d4X5BuSF4GYUPIm7fOIQtM61qmIwqJnXTPUuvV
qPD+hNfSt25JVA9ScUmYv2yW6DoA3xWPBLfGadqfbMQcMRFSpGCn0bB139iAe6yTIq2n38kgxYBd
Gv5POiStJxRnnUHZriq7RwdcOkf6OVFDU0Ep9TaVbL5m6ScIgh5oUgGSkG0StuMSCiTaOgZmZ1sq
dMBo9RFuspZ75wKW9tRUX6UyuxqizBGz+cKWEXueJ1EX0blPkzDP9IRx+BDXgjZrGO1bYf3sSwAV
prAYBbs+xcIQZgQEyqv71aeB2XmarCkYHwXWppgZ5H/WdQa1G8ZRa11aCYcYacUfITFVbCAKpwPT
wvkji0A4gHRzuaRuGUEQ0gncb+RroIb8JlPFxY6Zk8PA134WdffTYp0eouwA/w7q/v84VcOgoF0b
U6CWoq9TGJeCt214VySetf9geg/qMg2C6K1RxxAf/xXonefzBO+bKEo4zoOcgsTUj8p4Wngenaf+
yEIAO8o8axCYR65+wcBZdReMhXdyZIQ7NWd30AEIIM+pDlHeBj7QImjW5DdNSaBgedJARkA28qMm
AJjszkZCbwnF3mb9aaCVw4dzkK8fYcKn89BAUNcvgVnHd4gLO4uq5P1p+rKaf/t6Ej1pIowvTgsp
P/qWSt3tt5bPnDV54WHyp0kBYrbQNO3+kj3eZKMqaB+NwbLOjtU/A2XTPgId2D46bNEwGU8d2VWv
TcZSBRxsH/HyXqxixGC21DURFNvRWtMoYJ20FvVoQayVxlb8SOfKkva1daGOGpreFvrqgh/Afr3V
GW7NE5sCX6WoSHyE+AJuFGFX7cGynnzpmjBYG9qYbjMWJl9aCwTenKNmNQ2NGKIRUtu1XWUBAo2u
7jbtEXCXYUFdLXTKuyZvnmmqsMz2HlHFDfXcAKW+/Yb86EQIym4g31qA4Cg6jA7E4qwGGiK1btyH
bmHcxyDfPHlFcgc+K+Oe7H6Th2DyDyAD+e6Gm4G+hQJysSRbwovunI/+oRhAuzsig7gu1RuSrt6L
BoC3yjLzzmRqatR/Ah7wRGPU0CQ3Kpw1dZEIqW4h6J2ixHXPQ9N5Z8iDRojHxm4BdufcwJ7eDqJl
GcVAFaourgQSvXMXbKzLKjPNL35s3P17aBbx7N+zjdCWdgzbBJGiZYG+FOV+v0dmZVJzO407+QT+
sWFtIb+Jx3/zVVpRvyvyXm4KYQ4vJfb+DnMaKD3a3Y4bQm5iPRlfbPg37/6z/Xd/odZpg2J4qfH8
/uRP67+fl9b3LPbmr9Z3SidZIVHa75XQ/CkEWA9puqD4WubJuOpSr98nKF3/2vNyG0OH7jGzo/4i
PbAckt03kmETgwF2S7PMsfzudKa4tqVdPIR1f+jVYgzpuJ014ItLXY1roFbtSg/bxKJ5RoifJofh
gJRN0EvcL3BKMFTJFUp9deDtDfeAFy/tTI0oC/uYVMhtv5s0XSLpRf1uSF7CLkaprRr9MGDig1iP
Rl0um4S9LQX8AHjDc+wJAnDWrhkfS8jvseyZQzpjISGIcodgXP6MzS52QGP/BfBH+9oa5Y3MZhtX
hwHhCmRchhwyT+W4jtxgBPQHayD82y0geJacaVQmySqxfiayNY4fMBETRmLhaEV2ZxCGEGhw1XEI
E8EyAaUJaIz46Z1D+ME/TSgVnlBIyBhUba0t8EAEc1+n1+sIxbtIxzFsxwrfgtQZlIaugMM6eFH3
g7Mp6z2Z4saFH1Iy4K/LDHDLqO7QFChVlpAZcEjX26udK3nT+iXoZdfDu20+By1PfoHfh+eoFfvZ
RBPUeaKxM+6my5vOA0KZ6VrI2XEg/pvX8i5GECotPXkKkIo+5eqoQUkgBBZUP7UHgLBRdxPtQjjO
PvMUsk3O78tA4QlwYr2cJnxYb/bLkWs6uG29YmExukuzAhkihBzxwgLylmOgW0kJgqagBP89GpKM
nLpthpEPfTU8udNMcgIVlKLw1jeg3LF2n+zkMWILMhH0/kc0kWH9g/iKO/ipcLwOu9zm0LH9/X4U
8bA2vb73v1Q6CJnk0i3iVz5KB6/1SANQZiAaNH1dgjliNacGvNLwDoPWP80mOirNvzx8gwAB+ZVE
AEYP8DhakXsIZb3lZuOxAj85RDNXlIcF8tm9Rp63sscuhZKODZ4EoADbIzJc/OFPzgATrSxyTj0o
Js/Oeb63GqTiEUBE+kIhG6iJhJlAbuCXjWAJEiKUhyaF5gOxgXyyUZcGaC750VJ/ss1z6RwQuxdr
DpjWqkENPKgXADlXccqCApeximtSH6CSHPqpiv1IDY9Dao2r3qumKR+8U6sDsp7cPSQ/14imIfsZ
qoV+PwOtPU38dIZpCTKC1eBtHpZZ0pTW119Mv3llsWY5qzqvTnUbImqvCgpmnDSUH7WN46Gekmzg
Ugjfig6aXkwz7AEo15XVFME2toHPxI86crdqwawU5oHT+uDpDLbzOtNismvuIkhgGqgzTAXktDhr
wgdqCl2cgMqWd9QjD1ODEBR1hWWHDy0CK588sqZ6+PfnN8QSFBPcBxQXmOJspI0sB6ADi4Mr7hNT
XAgxkQrvvPWT0aLqtWsT94it0TO4DgNoD4AD2TcRr3gdjN7eBhGgV5XJlyjLkuvI0sMHpLWSO6ft
z9TrWYErr9Ni6aNmZUc2V3mALWnyMKwgenA8fEscoDZ2PkBhx7ef6rDs09i984XzNwQ3y+faqtku
qwD/pS4KO6qVZjVijx08KEUgMQNyL+NiJC5/Eu6SrLZZu3eDaUwrJMAd7hwHiGEapBXcMRP7tMSL
cQWinQle3vqouBFx5iwn9Dn1M6N1lhTdbkwFWG/ADC/BGrWoFNwwjtJjxrTumUUC2dywcfYsjp17
8Oe9eWQGuCWZGd2zSj80andrDSPbm6X42yzjuFqXWbUqA7zya76KGvIBskbcUyzManvcq6bMJduX
cf15hpl1m7f/2lh7YqtB2+fSelp50pNsL6XmX6ghe42IFOLPmr4i21AKbRr1Q46yliI4zXYX5fKH
PK+/6sqraVtz6cZZBr5KkW5bHttQSXDEjSWJuOkJr1FjpfM9StPFTUTDwvQL6IWnWnYFuZqD4HTc
bP3cAJ1KJvIrfqUIwtrhiTxme51AUSdgotmSW9r0DFkAbq9rsGGs4srE23JRQqGsDiGYmnr2V4kH
aeu58c8BMdbFMNbRI9KL47a21N4gir37XjBUUyiXxIuXgW9X32k1M6u8s20O6Qm3yRxKH1itxGoJ
dp4/WeXhFluEEdThNQT8M/HTYNVLq+XppR9H4ynCVySLMgimQzrkcYQ+SdFkxlPgncyqX48Inq6G
aMA3UDWdavJOBUgj3A+p1+funTa6bx6JmUDOM2jS3TQKZi62CAIUJJQRsuu0AI1EWviI2nHot6vn
kInCOr1HCmh+KpURWPyHREKqAO+f2gJBV/CLcmD3ID6k+hovTkPmn6bu+zJeZTnnyean0l00Nmfb
eVmZ+yhRsbWtidTIfeCDJQzl3fr3KMk3ELjW/hrD+D5vxfC16mIBceg6uNQeG/e1n3jqdvl5EjTO
/b/sML2vLUjzltI27G085H9XJYPEtkrVBC22bJp3nrMyvYNXu77CTSVqUPeydPCdg3JKGOILmW68
PLUu+ICsS5Xn6dG3xju8BlsXUdlsskOTL9/UZlAv5wEaxT7Jh6yqr31YhAbqmu8GvN+e5sVRvc9P
KJSELiLWnRfqBKJNWtubi9mXXIzCMhCC7p31pwHfqG8udrf46f26TNzP+jvufv+0th7i9hVHoM4M
yhr5AhoOZdNDJhU/6Xk+/fmjcP+STKb7T3Y93qFOMv5wzSUkSw5GlT198hQppFsCx/U+/KNo6dYG
K35rCXs7z5j+SLddRWknzvPfiBSseSxisMWoz2S2MxnoIF6CPOCnNRDQTaHhUI2fP4Ux049umRnH
eRGo2cgzOOZW838KeYN4I1I3WYJN1TxDaPK73iTBLpOhBfZrZQs7A4fyKyhqujNZurAyz5MHl6A0
BTPpV7INasBEqcewGksdajkcQoPTfJpI4//xRPMS/hc6GRmma6ALUQ2dEBDpr/OCfdl0q8QLcdvz
yuQsIrxkLnLjKfQUMkuZGLheou3QIu5a2vU5QdlevYqjIDlnbQgRT6hXy7UBrPbiwxCNU+Pgd76Q
CdfXHNvft5nzcOsERxBj9fvpzIZVY1tHw8zIGJ5i1dRLoeKJurG/bM9Kt3TTpwfB2LtrA+Vkl0Y9
B/K2KI4A4chRHEpRfosTrb7GXvHW6Hy85m5Zow7zl71vWQIqSAdvbuSmBlJPY5cMSQdl6QKwjw2q
8UsgkrwIhfvzAJ2p4PLbfBKaoM7UBCPO9H7ywPNA1KvORKvRQCgdRM8L7LHwLoucaDHe0sgbbuBc
6NfMDwD55/qbLYBkrNfz7o48cnsYDxB1yKBziQnU9AGHNHfRiB3Nck2/uy/BNv/ugPr1YAv2/2A1
26zWfDaaqDiRSZPg/8yK5JF6dEFlhDicC/qpzTwpdkGwkIMEgEwt5+YOPCwgBlCnolmdAE+SByHn
A9kS3wkuvdlt5zXmv3H+u5122Ecp1GbIjf7GTANLzzzL53q2ZJ4B8TT139KAfbvHTZscpss1zGCr
JWH44W/sY/3D32iGlnkS7R4QDuE0R1n84M6DbaLE2ldZWFA4cCgBFYCRU992Ux9O6MqkH5Uw1qMB
HP8R0G/kcSdvcmyw3s5kFUehgTE+VijwG2RbXsOwaR9q/M4QAwZPDnU9e9QvqRbtMtBtPkD3qX3A
0xDFCoyXB+p6ocP3aW1bkB9CGmupZ87aKJPyqgVYTgcoBNSgJiLqai4t50L1iQbpDLRc075dUNWh
hImyI4GNPKETpsGW8iQTsXb0buyGtg3XkMp9c5qyMUnDxaKYyNWMdgD/913nWuGWalacvPP2tV7v
5voWss9lLLObC5K2T/b0vUqG3AQCfnu8V35wA4IEmE+aRqdIGlRNgxqsQzg9ahY5NIYOBEMuYsim
WTbEBanb5q5xwxeSdsVkQWCDLXygnA8IgWIv7Dn/8I/yG7lSA/UwsEar9f/k7wtAuOFP++pp/RCI
S7oe1w7jkwuV6ya2/INSMIQen1WCFA7ks1Cg+3iMem7/QE2nnBPeDAsRNePqo9M/j/MQxSQ07ePY
vNh0olB3cNKYWuw4X/EYBM2gY4PQWhfmkSfgMTCr0Jwa/f2IbDRKfp+6zIP+ZMwMcIupGX/yo4F/
PweUZW6DSOotnbbigwV1K7Xe/3AZ5FdWIAROS3M//xl/OuOfbHSKWgfNQh0f/oc/YnaRZYpfw/Qn
x2zcpdCY/I9noGnUBEGxMfVa7Ecl1WOoplISP4Ha6KK6+lD7bNiRiQY/udFANSgxnnlu5LtiC+Lg
x2n0fbl5FTqiU8wu8/J+DD3jXJrVehql5f99Mq1l6WC30LPLfCWfrnY+BR1ZYI4DPK1yN5A43/La
9e8oBwHCZHE0jfLnhxyE2YKqFupGm9nG6mCbBLn2p0mFyLSlxmNnkdplf85VAzHD7lzUCHwbFpBe
qgciWCB/Ogh0rZhV7Tpz/AJ+9vga60V8hZZPmXXiHlFHcZ94uX6NQGmjOmQuhy69F0f57kLWult6
BfOu5MfKUWx4i2eTBWAjJO6tcUGIdGoSdYsLTJFXqz8NC6oOJEy7E7N4gxoGpNrsyN24UFF/HsNq
bziF8VrHg48KmNG9QP1UO1ZhwVd1lZevdbogh05HYDr33BoAYyYvYDEAwYLG9dfBLreFIbKvJZ6X
UFHi9b7P/OwBRI5/08woyV5T0+cPLvJLezp3rlkdndtm7B/nzvuIr0D/OZ8bulFv50ZiW14qF2/b
Rl1FF8cBqVIgkZuF5OF3TRhgS5B1e0lRxXKwDMgTD1VePNqdmSwCSM3/NCCVSb7gmIaQ/BC9+WoO
lwDM+Teqr/ZbSGaNUeLsqJuC33pVBBVYs8ca6SY1OneHKow+OM9zAZpo7+peg+ZiojQXvTx46XXQ
5LvMRPTaTu8qI3UXZGeI/S6UIPed67rtfatlP4Tyx+0c2HwkYY/Y92dfIBiAoATswqvddRuHfJda
WvEta0HUAbMF3PQ2seweuHxQhkJvQizj0eJ3HljGV1aBLZYbNfyuyrucoXoxlucChS9Tl0ZS5Y0q
O6DBNV1DYbFypBFU1yFN7RkHWpD8plHfgsiUbzBjCwRP6QIK4bg7xJa+T2tJaGKuIEf9KGpz3NsB
tn19aQTHcukaCLk0EGS7QZqZ79qq9BbUpQaqAP6iDRKlyiisVRY75qr2QnNfteGwpA+mQJJs36gu
1cHPXfqcqFsH2Ufn3kcWfJ5Lo7MzLUWjUp3of5hbBemqgyjovVkIueu4G28RUqq+tr2/ygCd+w5Q
abLiYa+fxhASkS5SNAsa0Hj57PS299DzFMLNUI9Ym2nhvEQD2D4wsegYlBTTLjg6Xp7d4p6tiyi4
g47I8KJzoPX1oWLQiDKTeyevAO1QNO6QpIcIK3jopgEzbd8G6iDIpxlugCgUA9saMISsZCESmToD
UtMHWEIdUWPWEjUxdVEt54FUF//wm5yT/u9IGN60Ern9ac3J1ztGXh+eyMuvCpQNk31uoFygbQGK
e7QirwYYBNUbFqrtHTBNdghN+8Yur8FfsNCTxrtExZCteYc6Rxlx70JNgh/6ZdSgYDuWzmG2V74w
jq3enshE0+kozXV8u4zWXESIJtSyw43NERCe1cKw2Jt27iVL3pwFtHcQBY3zG9hogVA3QRw+dZUN
Kq5sZcejt55tHd4CnQ7ipzxp8xsvs+gCSq7N7BBoEUih47ZZdqng+4bLYImSwv6Iq/cB4IjNb7Ud
AtsbAK9fFWZztas6AqGNYXyLSghqI8AXH2PDKJ9yX1uRXR+teDuEZb4t1XyJDTiK3LqnLMq1Q9oy
iBspuwP+OdSXA3uHNKt1kUJHRWqMAiwmAQtIR2jUFdlQXIwm946B4QRrhGHYCwcQ2xxk9uP/zcNQ
a7Df1qj7+1oM9QQtT7gE7UKKwqZwApxbwfgN1dp8A+VaReGQ/v1f8gS283uawNWxp2eODi0ZxmxH
pzTCh2JvCIQy6HDw5KGpGMRnmbY0+7x/srXA2oRpEW64ofdPRVVCJxU5nx2Nthay4DI18HKqRn1f
fC2gQnKhwWI0V/4QdA/F2PmPdhYsJnNXYdsel1eaMuJxesq1HhUMQF3eXOx7llwVYyXCQqS5Nw5U
eEWNsAQUzUueAGmKCi7PikyQ6Y6TB01ywN+w1HCn2Q2B1wNtBNnyTzuhxgBRXp/lw2YeoA0PAuVF
tZqHJb0w0HapG4NsPQbY1uheIo510Ihjqxrqll6Jcsh24FeLGSVUpn+50NHsR9PI1jV2tNMG8zD7
fnKTtCYNuwO74kHytvDs93ZadRmWIzau0zg76H2BcGY+EV1zotvRpjRRQ58gJXcJDTwLkYAqNrYe
NfE61Iq/kMKMceuFy+w39uBit+RwMlPfWdad7q9RdCCxFdSM7ATFbzk2Hd8ISBWcqLFC94aNj0ps
BXwZKSJZ7J3dg+ZxyFAnOVgAGs0C3g30sIg4ZT4y+/DpiF2WrLmBRNDis8MQoMRuR1aa0CO6Dv1Z
+0GyKjrHevw9B3vRoyWs9NEDTAjy2OWNTEWDnxiz3OzQgov0MRAu0HBg8medG14N1aD8v0boWNbL
ru/DKzVBl0dXLXLvizFCfWRqQAfa4W14cCz5f4xdx5LcurL8IkbQg9yyvR0vabRhyByBFvQG/PqX
KI6GrTnmvg0CKBQKPVI3CZTJfP2gBkQQDbHY7u6/f47WR34nTwfogu+5vq+bvvn3gsgpLk0nBmLg
y1RF/nqSzDpEPES8/Xe9hlEYb5Ubc/mGQOhJacwFGYse1XBwNQv4rdNcqPGhrqNnlXVQ/DZTXwwA
jusiwIOQhRv1WFWA+AAj3Sh+jtVighRplmQVzqQbK4Ez/8PEbGux8PEPUPZpCakAXPDNwj/tRCrL
JrSsJdoADrwpWZgPfStDgMxaFz/RzQemGguYeQcDRTZB2TXPceWqZJQU1CgOCC6QQVgggemORoXh
d2dUYDyhNA/8Fl3kIBrnZPl6WZBhO5QdW+GeVtDEvxghharWvD3QkIYdqJj63djghe8otENToSJS
U/HMOwGxasf+lJMaqppR6AjimkU/Dqv0TiCzLZgSu94vE7QA2ZNiHdklWy/maGLZ3yqReJzYRbml
CdJjBi7K6kP0gMywUc+lkB1zANBlanPSWzZaNkcabKwBtwuVT7TnokM9F8zgOyB8d0jWwt+M3Pnk
OAFdcofy+AZXFd6Zx6EoWB7MuEtqDGIE80jD0XCkfwJ+sXkcvUkckB8StIDIQHYTtaS0qBvw2q4i
iXI/KavwhCuts6t1455GObAmgU2sJmKBg0ZAXWqQnGHtUVx5uJlIgGF5WlQSEYUnkqW0eIhD8yBR
IjAog4teFnK4LWn8cUnSDfYxAXAHLZnNzIpqq2zAQ+Zt4fvW9WCyE7vZQ3AhcdUy+biOGwl83zRB
4n0v4XQaLcGBFYf6b2oQzih8JJ/J4SCT6RBpbZ88Id+8C3gb8W2fZkjtJ02qJkcqI8CMkUlnja5V
XkcU6Xqexk+ThdIDliGZGKEDrQlK5omzZqH2a03dWWpo/bXp3HLv1pNAMLLHle2mi4tBuwVk9h9G
amWJlMgQ9RYZCJevFhJD9zeixaxtcQ6MyvfPRotzt7r3Jpcf/Ah1M4HWgEJOxDowgZzTjSgmfjlc
li+IM+bbjJdGIEZuyjWtoGYw3SyQVZbtQqVo4D654S2qiVjdWSgeSK1zApivuYcCx8cQbvT9IkpD
kJqtSyHac+W9ep610bXUQymxwx4GiYzU3MjygIbTNHjwjICHWU6+WJOMGn9wx1UID/dukXmi+Vql
UX2CfxYF4xJ3G92TzT1puBnqykq4tRf9rnXgPJsQRVpkztCawO8s7fXymXq7TFd1GvE96XEXlPYh
t88VKm5O+aR1+8T19jQqlMgZR6sEbkHaIRaIoyvNUGPRDHWlm9glIpvQJyWvsMDZAZzxDS1cJpbh
RxM0puZmW3wr2r1C2r/Zi5Ui+l9Ui/YHaALPMB3AOzDP8j2fAXbnQ/4MgkFI3Tcr86lDtcsG+I/3
fS/Dn0Al3McVB6RGPwGJGSlpMfgwD9zEgSQYuytiUEUcpJVYAx4i/OUm+iH3avNnKcwHVGkP3626
/27YZnlFrcFfxdCKq44SHSAyAcakMXu+K0Lk7HnqygSGATjMw3IK/KqqDrqeF4800Y27CGl6D/MA
DpCjiSBSsCxyPcCKxWVWbFPU7wROV1r7tDPDh9quvmWOV55M1EklK8RTOc4cD/Oc6TbnRJOPBp4B
qHWOUdKKJUavD7uiyLtV6U4sWSF2oq36sDW3rVOFD0Dn1R6qvPjmsqw6DXUttvpQ1utYrf27feB1
P857wxv2Ztc1nypzYve0ZDFPu9Me6lOLwYsRS3UNgBeJMHFwdgkdBePtWqjM0+0eaX4seik6u1k3
cRvuIqMAlASXYltbwNGnYZqN3X7wgIUiKyN+QTIJCoxD1wQ6JZR5B+A2fdK+aLoajVn/oEvgW6k5
arxrC2imZ+qH1VNrF/mxG0scvoZxhxJF+9iqxqkKVKROGcqSnRr/mV2OZz/NFPUUWisgeWM+Hfpa
39Mc/GvI2EHekAe0JhiYu+nUfwNxob+Z7c2av3db1t1sCdSoWAB0VW1PYtZV2f/6ZZh/Q3YzkVlm
uI5hAfoE6WUf8MGmGsWDw1QNT8x9YXHGknVoqvcEaFSDMvXiMzVw7QBN4WPXRSrYGbGj4iT9e5sG
I9JDgJ/9D+ssXj7JAtCkrdYls9V/1Ju3spMKd0jYXpESGR9cIFyv53lTQ9kTXBZIB0/d8RPc4OF+
MOD2oTRJrdPrc+vIO8qcpCxJ/7doRjSjYeMNdwQcRWokAjzCHZkg0Z92SNXzq9m0Uxc2qk0Ivwkg
uNc2xW8YzEXeEQiF32nkTo18SGIRHSqpgVC8TlDKMjpps/PjFt4oWlGMxaFuBhS/pboNWBjDQZKa
lj+5NgAPdgXibl2CUsaxAZ8ciGUyvgZ2hwYs0ii8JlojD7qb4BXtcf0usmr9rrKQtSYizmfZMlGY
Y74qrazfkiyO5YivtVQnN7wjMpnfNousaLNvvMcJYxEtuosMBSzpuQHeVxN0Jh6oKIDptosiiiPy
03/fr+Bz/eDuMHCtchwXX1rbse2/PdVTREBxUqjKp5JQCXG4PEWysc+4O9hn6qHk/HZIE2Bd/9Z1
qBKeR0o3TiYAAi5rCw3Vm/Bi3Yg+mEtQqwykBMPNN/rgIqtLmdF5DyhUXtg4fGfhJarEl7bRnOdO
M/1HJx4CHZiIzzhCO8+gh966cVM8kMi34X+LjWo80xCEomxVg91yT0NAf7ZbZBcPm0ar3WddjPaB
V3AlkqXeseJtG+qjlm+YGSN4XQFlOlYN9aiBS8E+gqjUOdZSAUxTd5mhHslIcVlHZvBgzESwmFjW
fTCDiuRqA6zueLa/2DLJAq0zWoaaqHxsLr6Kx2cCeK0jzlLzSHr62o06c0vDdkjzq1WVdzTilB1g
twkAXqPxlKl8gBaPdBAjA9eBZv2yQmKrC8e8YmoxeutbkwN6cZQaUos83mdynX42BSp/SIGakgvz
gsM4MpCModjbjfaF5LKtsUin1h5EsY4F3lnLOurROuoB/vd/PZv/5s7DMxmODdMGRobj2HNW8I07
L0k7lMq7VvMknYkFboKEu7Ysw4sYsukkerCYhzryJN/l1KNGH03ckD1H7BbZoueXUbfTNUS2l1ky
vAxZpG+mPKtPH+S04wTPlgq547Gj9l4MUy80uwkBW3OeXNYvH7YEflaQuvI/Pt0IGJGbv3hZS1uo
T+eWXX1a9l8+RB9P5VpzurdPR0uXT4H07+k0jcaaRGOl4WyDE18W+d8O4EJg3xjiohvw5FW4vLL0
qS/67xMQob7pWQ63GQCiAJ5ox2fPBiQNm5p+7bJ63DDG23ELZnV7DfYfJHjZRRH/8CfUq2tI2Rro
veibMj7PmpV6RXZltKk4ZwdXt43sM8m0uBkCwG02Gzb4VfxDxqieYWBODkBIUmsPgEKrN7osXVxq
nGrf8Pr7qKp0mmLKr51qaChR6X7AqehhEZG8Hf38irxPdmwaZ08iIBsDV4G6fuaLsxH2Kxp9MNk0
uD/xZkNzi9lFiw+fI+BHomiO2VtR18OWN7a8+FUnLyF+TJe41ICf0lfZtioA57ijmZG3f+mjM+1C
bagkgIdyeKdTU955LWhhSSVr4wnMzqUY11knN9oA5nZkp5e/tW3EbEH9dUG6d40aAVOwzf961Xyo
WPEM/BCBU85sHfcHvG4+VKwAmBS8fQATeioTuzsjmx0kAFZz8HEvwPWqGM4u8LG7gMYsEegWNqp4
IxtUlYsS9fA/M5xnHU+tnJdb7h5P0+ZAo0W+rJ03IKttiLv/x13J7KJOvffPWQ6gnuEOuPAiz/vF
itB/znRDbnOnmo7ARfWuFjKQ16i1C782GYpIFGxVAlVbH4H5X3lyiyvEm6quFTiEWGn41chrQHbm
7k/4oGIn11XmAlsvLL5pHyb3/mZm5Z0AdUs94ST2rLmAG2Y9UgzeNHti9120Qs2/vqUx9cDg2Wgi
KQH7giIGahwzuhQoGLjSyHWmHpwjbjFrRKr8odK08weNQgsLhcELTLl/mKUdkIKWFijR/5t1WlvY
4DzBmz8FKfWLjarUdMVRg3j0LY6bvBbxR6a3/DHNOdsktTUFkQ9WTjxITtk0KIBcAZefGhLGXDHy
qZ7HN12E9eJ4XbfJCqACxZHUR3ALGw/UnZt4bFZ+CsYQGnbBf3/zLZP97ZTl+MiCNH1m4hZtoIT0
z2KtIfOKJs398sk2Cu8YOoUNzjpprNOoFfDMpuYdNZ1RTGfhu9sIr7O7Wc0otXBX5FMbWElfpJuR
JcO6d+DPpCVh2L0tBjOACAbWdPvFIM2qjeAZ+9tGPEXOx/tyWkSboTKuDWhYu9+Tru7P5Fcm/zMe
t8UpxYuJRNTcONoNYQuaXXzVgGsHkhKN32dvVlhTgrIpywTcn6JvsoByg/ua6sJ/7h4L1VDPcx2w
OdFMrkt9p0fezexE5E2gwnKPLTFC0cJZSssl8UItNtOpAPsIsPZR7VKA2RSNHH1V72a321CPtGSe
wYGfo7zZ35NKR8ojw0WExqXO/xrsAkhAWr8bYidDNAww2K1qZpYIVfepJtskzhEvgxyoycgKasH8
OgiwPLHQn3ZU9mNliCkNY9NcaJh7yQqpX/7z2PrFg4XEIZT2olYIgZdjPgBwhrTIhjY0+mwjadJb
G9OUAsPP8p9LBnIGrkU1SiBHQHLUFvKtqQGgfHous6jeAHQOueNqgmR5Wadnt2ol6sSVDo1p2nBC
exWGDRjhAYq/kRVeGGPn4tZC0+W77Q/GaEhLErXVB6s2bUU6N01tA2gKBS5AlawP9BeXMnyN+8y6
445mfsKjkv5ZQKTjXHndcIBVo6Jq0pEWoDe2s0aSPiCA2wgwuZr3lU+9eHXCDFD3Zdk+6yivRFLT
kN5HiaZtdZY0Z/hJnUNkeOlhALXkJUNMdFvWLX+w+qJaZ5NoX+yyMxEXSuuvqcGeWyDR/MVbVGBm
yGwPRj8EiWwX//LhKoPj4RyDnetEFR95wpGQWsNlNNd39Dn4nfADSw5UA+Kwynvo8g0NaEHcAxEO
yQ3JDXSXYO4PZOJYwGwbWbHrCynXVPQe2V6MIEwj11QSX5rt7VCYNduafpzv+nBonsNSfGuRh/Uj
FN4XhPjtZ6eowp0xeun+T4WhfAVBsnWqiapZV8hKOJzFFyv5fiMCwl9xHSXoue0Ozlsn+d5zDkeF
1AXgHOV3mk9MHDc8CxhH9DzAc8FvqmIOdlHgbAZWo6fK78lbXLXfq0At/7aKJMujCLnL9gHsxsfe
TLVpGyPDBvnlQCMIwFoszkBiK84u6M4qJBEfU5pIlQ7NCl3nGyDyuDhsoBADOTr5uBYT/EW0bmp7
T79Q12uBgBDq9pbZqA6MNFd/EfinDfLCE782vtvkv/qxTFDoJqaXpLfgS7Dy/JI5pQcMmETbGrkN
pyL+wYOpsUD+UDfV1lK4QmYNl6fTn/mkoIZ4B9Qhktd4IK1ro3JWxoisznVfDhsj58UBkSsAtpkM
1MZLMykaYhoiT24K4iZz15U1Tm+K/7jmZv6mS0bcrv7VWGwIKpb9QvBwKoJKs9OTnjWAlbC0KDtp
YQ/SFyWkhmRN1NZsRd2Kuq2M7jzbAFRa54OSrOp+UQW41PzY3AogHINSCwgg51astKJpcxyllGxW
ihp0m7HkcMC3AcI5aobm5/WeF2uHHLcI6QLr7XbGL0pk5wjQpin05oQwmzNq/95vJg95A1xBQfu1
ddQMMwb0GYMbl0CgvSwDridNZ4nYNUncHz3gaeFbXXg5MiyMdA1PuHXxVLQFFVMMrz411jugDOhx
hFy9Zqx3orD6U8a7dTZ0nkQsELeCuRuVzEI6AG4/8zghBdzJEcAFWl4QuoYIkPQRAaAlGu46eL3u
qKc7qR5MDtKbaejj1eTC3yB+cQ9uPdIDk48G2ERH3gNZ1zjOKqSNoMQWFMLjebFHcg2gfJ2U10Xc
5niFVeWP2DX7m93NGpcelK/tKnfkgdGmVUAp6kkWlVc7Lu4pa51S47sofzKS2r3MOe+D4W6EHgFv
VOXIFwwc73VU3ZMqLXrXJ1FmMXcTSjYCgcN601f25+pzKyuepMbfbKfvtkkXiccFTtq2W303tcRc
SQMUEpGvjUguQ+SbmoH3xwlZUJd5VNbl1a0RDFUKFNrWCuHutHKoUMD0e9G/GaqK3L/QKrj/Z0M4
zrprC4kemy7ke2McHYTjmnrmcVWisBXOhShciQBWicrKty+atH/iYYdPp2hfE13beUqTlMjCn/Ys
WW06C3dGQj3PyhTn2wxJoHRZoAZA9DlqyKpZRHjpJFdURKsGpAFbrZ+YFxhFmF+AE7xd8NNJj2xW
Si+XioWD7CGFcdu6llZsPGWGtlzWkYoyRQbmG8ry0T7oKVNTyF+Gwr76SdmfWNptqk6AGbqQ/cnL
TK8MnL7wweiIcOPJSsIyxKkE3VlKi2isVo4jOKXniZtFb1YM76CjPObkKMgvfDWR9B5m3m6w+wEM
Hu9j3RxQzdLAaX6XGjgrosKT7WZh5HTnMbenU1imL5npdEepyorzVkd9sgRIyOABRFZVKwPT561k
OfNwkMfvWZurlZeJxKj3vDH68yLyHDA+Wh37RjZsieQEuIjNduVrXrWlbUyhOENKcO12Ot4gLapY
ztTr3GbAhwOiodfraUATjjngek3Tc9cu8GCzE7hBSdh0wyVtXR147TCz2KLeB5m022YbKtMx+EGR
u5gM4AizQTK2sRALOXnCz+8ZM/DBQHH7Ix7STfanhluE7X6SVXTWwdAbWGbOfpb8KUzCBqwqllhx
kVh4EpUIcvLcBjOpxx7rxBmCorDcd1VERgVSebetj+R5wLi3FVs3zjaRTft9rFizDluDX/w4i69+
WXgrYm35Q8EBdvzFdI27t+ojANmZeFqk0xek2AO1pI5+Fsgk2ZaWNlqfyyj9Wfox23oOcjnXFrOa
tQTewYqUw9AGsMn7OlKkUa6QSwC/83u2X7rKYp4xuR2SzZQwCbaxfLqnXs5/gi66vKMBNUjbBeMW
qxuQJEBrVvX7dD9ECV4FavnUjdO9dP3m3nlcTJG6EXcD6gAnIA6/a3oxS3cCni1cPDJwaOixCJHI
AOYstUHV9TXyr+FICgCN0B/6GHw9FlL4NkwhoFAD18pbb/K9rAyWmQ/T/WTcq5P67oOchh/XLlYX
eyQLfXijzbQwVppgFzxfEErDmSwMbNPQV9FQgcu4RQ1lYIwT2/mOcIN5jEhIdEUxG27TSn1klnXf
RHjsKxM0omYxM5sFk+ibmc7SXEA2gJZM97n10oNDr1ZkeqYatX+MPKRUuYp2z4p08wUu21mTRmod
65unsen7faQ8ffh8YPpSvVD5/JI6K/HjQrEeTZCMZqnRlEcwRTRv3bZVt1oMfNATHIwt9siG9bJ2
MdB75b02ic9u2iAIEwpz3zhF/ugMev6IOvcV0gKyexIlPcgdkw4E7pETlIm7yUzbu6uRRPmkClN2
+QSvlquwP2orjp5w3t24wMy/I9GiQQtI9m5j0RBD+2bjXYNs/NMupPGfu5Qd0tPMYiiR66YXV/Ct
vNqoyNzTqEd6P7g51QSyxOaJ2mDGwetMb1tMnb4C8JKxvrmWzNeRps30VRs6xnpO5nOSPii8OAGe
+VQn3o5H7S4ykXwEaDCgtiNVOdxoucNfkd+/TQEw+wISZLx+ha2pH1n0CiBLazWKcDz10hWfiyQJ
ELiOXgeelAct48m83JgmxIXqwb8DZbn7wLzuhczmQ5ZunawLd7TqfRdm2tkFaZtaQGq9BdDC6Y9d
SE674PK8MX3/gKKE1ynv0sewj1OwvPtgC8IVdk3DeWKKkDalj/qBZICYuLeHyD+33g8TSBv3JB27
1DwpWxFKJ+HXe7czj0eedUFUlfrBHVp3o/moEEnBgZVrzHgWbRcfXQ84hni6im+JMeJBEvJXOeo9
EmjDadeFlv0FmbMBKejtUG3AQCWOAJnunh0/f3CSMP8GavBplXdledG4MeI7Dsw7mpBaXwWTp9tA
LgJzrd2nwLaFl6GaGvHtz48BFgecO5RcfQzl4z7nwzBswdFxTLJhumP4b3ty/KFdC6QQ7ubhoEfA
sXNAnqBmPTaFOJc+RSxxHklSAzoQyGhVe6Bhg7rIPVw8w4qGZRrbD7gxziMSSYCoBrrOUCHkBM4w
gNxANdTTup/SBww2DXC+fRMjYJhetRFk0nKwD4uc1Khpeh3U3+6Q7Ej3w3oNBHqAUuz99TKx6Gk5
zuwSMd7VYhkF+iOqJIzO3zHX/LVstKho+D0eZQPsBvp0kSv1+c/Rsiq6xrtFMwanw6UJj/MRV4rm
AH76KgARfRetgDv9NrbtHyIsWuQAF6WG05qWMWPba12N45bidHb6MVoZRm2vSUiNnTSesfVx506L
BHDHKWrdcWz9pPFwA9YN+TVkNi6SSs7+kHMPctJvLLjrRwnPjloECmD5lblyRLCiGQ+eaGdjJF8W
vW8icHc7ZY6sdrGq2Let8tA4rnHuVeU/icawqTa4MbbrWIEEkGyIquo6cjznkwkEvySLS2mgRAOw
k/NQKbN8wClZxmkAJEUD6NzKqtojSkfjvOg1sag2qCfDHupTUOPXenUFszfS1iFy+DTh64PKvwgR
+i9W1P+FtEeEIJzef+hc9wkkVu6XMmLT1ipZudMmaOVFByAK20CVAxgIwClw8dMxvdLzu8nzcd+N
olgZ0kDcAKmQl7hl6ZWe5B9nI+BQf5jtkTKyQjxFJUX/tlw1/hnEitnZH7p2YwA2ft0nXg5iFAF0
ctWLxWsb8uiui8c3cdUjJLiokhbPJN9kE2Orzm/1IchknF0sYJMMAZ71DzaOVXu3bbKL3+ZTvBsN
OCM8Gz5BpXejzOLptQX6+zbDeeFkMPhmCs5GlEbArwAiFmPtiFaW8IS1zemm22vJz37ENxMOpf4c
MTR6VRhb3e04Trrww9PEKNsQTH5q7IV5K9apa39K8kruaMkYg3GcH0rWAcwrt38gPxukbBMAXwnS
1WCyOQ1ZhqeFWQRp43t7nMWG+1Y1I75hu0h3+YqGNIFQlsDhMlgk1PPh8Q2MNDJ3ywTMDnvfwNvB
xcN1h9wcQIqM2doQjEWBiJMAv6YmCaJ03cZelAaAeTCmJoMENc4on0FebQ3/pVcMmcKkZLvabc2/
6rQ8j75f/MxK+6HqNe87mAK+2EIfv4Ef8i97qMVX10DBRNuD8Qpxefi3uWxWoZaG28Fvk2cPubbk
FKXRhEqnBlWZL+9z5D9dRu9zSvP/t64GmZvbCCBUdzHIPacIdSENXFJIts9/ICgpv0a4aK2q3OWX
SVghydPef5MjGTz6V7kn61mf7Di29tEOyQ3u9wFI03eaHd9RyaIjwfsQOfEd1UIyNfpzjvv8jtiE
SVONlnWpkd5RHaQpQSqm5rJxsM6Ate1WE7LIV1Iz0s91OogA8Gb1dzyuT2kWp0DkizadAKt1MAFI
rS9y40fuA/fInqoveOuVK01zhieE6OEay5p7a4gfLaP1vqT16K80wG7eW3Yt9paQ8tBmXncdEFpb
J20yfSpC8ZeL984vACSFUf/LafNfuKl3n/rQZ2uzzvIrf8DXHYev0bHudSRirvLCdD83rvymHta/
GomXT4QoAUhqHians17Z4FQrpsXV49TX/Tax/fxco2AQ5w/r1o5jJ+yzL4Z3O0Y/wk4Fb4zBkGwz
xe20jzoUR08tY698GLJgVL1EyfhYeq/L7NL7b70Ps/9qj/RQGAsgsd4FxKDtgXG68DPUI4FHnYfG
7XCZrRV/e107b7M0XGa1SgLrCdxTgPdMMu8Av319rGpkutPtF+XFG7dN8bVH2H+X2S2wX1QDh/8L
aoS1E41kGrMHF3RaY6rhgawGrtldWDud5pHKAc8rLT40MVKFbtaA823Daw1RbrWKJgqdZSvazlXL
aKLvs5cOCeY35mJ2pu1oTe3yHiX6yHVSH671XedgIIUysEbDvtNfOb5nd55R2Xck8NysP9SD870G
USiblTqB7x+C+XKdR42WAhS2+AVexPQwtnWYbt5ssCkBl8T7+ll1WTpoqAZ1p/aAvyg9UWMrx7lL
7nSuwX1O42V64i4c7eFY4BFZWHuaWPRE23jHBkjeytys+kFjsUS9xToZ+SDrB7uGe6Tt792oWpMD
Bl/qOEhqPj7HA3O2fp9UR2574g6xFbC5TGP7LdKqNXlg8tZBijebhucijQHwlIgV5TIiPFakqIz/
nRtZCY7IIVCu52lKbaTZtnPSM/XAI6woLd/HUWwcBUIcwGAzvogK+UPU41b51otVbyhG4wv1llmp
ZB/0FisiLo9D7/1koNpe5blp4jiu4d1L3hlwTsChY3NgiXeDZs4OndnLg+AJCmM5Aq7MKPw7CY7Q
oMhRduSoIcns0navcfxCkgrVbbNYr2okgE5ZtKKJAVH5yjGaC63xwU8IFgntzQ6tGt2YKTs0iHvx
jEyA8Vl7cB0eolKRZQGICvhLXGnupkcFwjlPWu2k50aEMg5bPpdClWP6hvGX9lCOw+2aeszYBriE
zVEME3iOkAdS1v0UsNhlBxpOeAmfJw/PbKkSPOo/Z1G8gNRb0N9RXrCV9894nxsnxKtAbdy1+M6o
IeX/UiP06UZEixpoGbqtn5bsYaVVtf2t6E9brEmR9xQZBnKYkiuxIk4Zr+4reHNohAP3PCJeRE/U
88gRuvXyp+b7iObeNRHx8daJWfBrU5f3+tTFz6x16lMUAsPSj/Lpq5K3RRw/+yL+FHlRthtRyXEF
t8ZbIzsEpeGNBRP7wDVdsW68zbiOCyBG3+xXi2xZDHZhoB06ST7P0gSQLHzcqEr4ZbMm9YNFG8+E
N6uovBy20v9jpyJNmgMgDZ9ypL1dhWk0q3hMnM08bMfwSj07Hpx9yJsfH+Q0LPE+juD3OnOHl0Bo
8Me9wjq9T+wWZ/hYawMa4gEk76mXxSCnBtIUSSLFHi0tfB0aCc/Qoiq1bNyjSA6+UaVyM4ETKk+z
je5bNvCMyzZ7ScyhuRuHYQQ+lFFeC0f4x0jJJpI5kNVeiEQQLYNn3gbh6t27zK1zD4iioHIzkV8Z
8/HEXKd5pKb1faAVDj1qAt9lll188jJRwGkOCq0/F5HIBHPnvKjB9+DUCBcpC+sCweiVKJElgP8c
5C/PXZZowFnNBbIAFyHKWK0NWM1x8FEZ1vF7o03pgwkmrT0pGyx+m/wwNIxeO/DS35Kcls+7fTC3
bB5ThjVp3nwO2gDhnwcft8VtVjojal257nkoIHectWa5iuUmEc+FoRfHEhSa8KdiaBpO+pj6Hv5Q
wZpV1dRfOs3vLkYyiGfArTtryabbpTIEsBctTbtuuk+75mdvo6pAsqZ/BoWQuU7HLN/RsNN75APa
ABOnoQW83GsbmQ80okYX30ItjJ+Q4tQ/WzjXAqjxtzEB/oPZWKK4H/7JmAEqK2PUNFzvJiTkoEYA
WQr4ZuhdhMyySmUB0zizEcF0vNDY+XYFj/D7BPUKzde2ssJD/2bxhMoQPDvBQhwz7p9mizTfGUi2
GVibb0NWc7h4ys+2lI1xLZ3YW2WayJHE5wFbDIWhwD70CnRt1bVj+zE242HfDMjBQaIwZK3CR8SL
2gYpUgX0C4z4YFg9iJVQUMgiswpKVMpfSLmM8jre2boJl24Cjo95m3kHlKpMAxDh7W09gm50ylOz
P9aoDTh03Dkse8174yiUb+LOCINE8SQatXNnlqocHmhGXWD4ujw7RvTW0Iyupln+s0OI+9TXAi9o
EtEk6S5DpHJEAa9xza0mpCMHi6mOTY+8YMURGBX5LhnA0GlzBl+jahI+ZPdh551LUEyfFpGGWORu
QOFrQBrLgrDxHpH37h8XUZH2+j4B/0XQR3l+Y5d5/GuZZDEYnF3LA5AKYHMHU/4y1c48V7JadlFg
O5449GKwvSDDkffYAU6YzJM9+gAe5yC6HZFPSUOayIEtAOZ4+TClKUyRzGsZ/DiIU+8WAzlvtJOf
OCdQ9MYrIIz3Owr1lkONJy1KkWdfWAgk47sOL2Q8bvC4pVk1JF0KF6NWZV4wa9BQ+vasQWpkYzH5
bsMZ5HNqhvqnwYLvtG/s6BPrU8CggfDpvhGjtoW7m58LUBUcY70XewdQr1cUP4nN0HjsCbF4+BJ0
zX51wEii6f7wNc3TInC9ZgQ3dmLfDyr0EpUgXjG4RFCT4jFdgRA8+Eo3dRVZLapDygtjMj/Ps4Yn
phVZQJEwojdagdWlVgKXKsSty5KjtUXgtbm7aYDRji98FoKBb0L4Vo5fXK8agFge9cgQgisFn6U7
05B6JKtd/1KgYA6ga6D6QXoP9OYuKY5qcV/EERh5xeOy7EYlB8/TqUB+SIM4LRxFyC/TG72419PW
CAClHX3Xa+c5QVX4c5f6+SGp227bt1X/avBoBQyWdVXF/kNfReIZZDFn5iH4bKPq/znObRcuMKPY
02QuASEuWwAfJWMBDAgZRfdWDoM0Ugvel5O+1U7uyq/Sch/B9Q4nPJJwq4SdPOA9PCJC4N0nifXJ
nAzQubWJsau7RNvQMDaRS5eKSoDUHuwD4JkKbKVWIIvjZDF4rem4DhARwCiaEXawgOJyZrZ76vGk
ve/rqkfeU+pduObyM8kKFCbfo94WnsgGXn8a0oTU8HwCKPnXXGmM4AY61CD+0lSiJyVz8hJ82YFD
aaPmJN0jHv+1vaJMUNLiGVgMKg2+MDGVoNIhIU3PiyRyQfzNbIYsLgrUo6Yio/+8i5AW/BYcOBuX
kZKbNAe/btUkfIxPw/sw6xnQyU3xf5R92XacOtftEzEGIEBwW33rcpPEjm8YSXY2nWhF//T/1MI2
ldpJvnNuNKTVqWyXQc1ac7Z4NEERa1F8LOO8zBeTdeS8dxOcOm+rvnjmbuzuQKiIRGGFBG8GTrNq
wDC9j9QQNznf6lE2lyL3gufsi+bI/DloQ6CgGfFP8gC5Nr8KkBVas5IqAGkHnU8BAgs8Bj4QO5ej
Am2JUXXkLrXeFNvR4w/AcCyPUjWkpeZGNnmQBl8gbDtmy0moYlVI6J7lkwtPrAMwE9xtyFB0tHTx
MMwX3tCHR5vh1HMsemM9Ccsc92aohmvFm8G1x9Qnv8nC7QGaqoMMYIu62OObbA5O6mvpFB2ZmuGR
okxjrj7I/GlkzXAmoWyu/ElNY9JMjiQkb58mnX6ExtHBgJjiICyMcfrZKqh8onlzB1BNDH5/N5Et
ksy3gWELPOc3AkY5AP4kAtb8iqjgyPdPbl0mrSNZkG2vcRfnsA6fOOkouudqzhEVI3c0ooZs1azk
DpwX/ZgU4fRMpEcfHTnTk68GECTTNVRyq0fiLCclHVJTjxR2YY8bm0fhdGQ9K8h3Hs6+MYoLcVCY
bMcsA2LkzRxz+ARPsj3Sm5ET9f4Unzxo3hu3xGlc3ILicHIOMH/wG5kFML1j4+xuPp0vQXB39WPQ
FBUHnVuBG8LpZeIX/UYinepUq4uHMQDDkuvspvsF5AsBQcfzmxWSgJN1MWLNDWRj1uFtDgr6HFq6
s5hNyA/E39rSlra1pJdXCDiqReom/ZaG1NCbzuesWSRegiN59fbLuc2PbVZyQHh2F8cLRqCIOOll
blwtRopGqPvbWUa9wZE9srcGtp4VXSuyizHG2bqPEh9gCxiSlhQFiJS3nmINufEQyFpBOnX2+UY+
6pZ9GrNhNcfQOrzfUbD2YIFm547CjtGRFZ24WEFRnUE8tRJ+419SMGNfqOc39bDGRaG2HPRuTNep
pj/hJx4Ps10hweZZld4pZM+WqMeeH0qJU0AnrMN+4QNt/zw3RmMDqtYQGm7psTrbkgYgOO4uQJKE
n9pvxmFuB7iULtq3MbD83/zIwx2bH0UHXhHDQOX9Qs/ZughRowYAquLU4jFu7y2nzU80dkDXvQQf
jrFEfm9+mhWNocF5HpPak2Z9sJi+LIIR5XnIicpWtlOgkLX1cIboywG3OkjGOjYj0Ht21KXGi5i+
jyWuA5VhrfkwpO5sQj3kp72HYG1S8uWsn82tToMmjnRsQyprTyaT9ZU7SUe8NwBxpz4RuU9WvfoM
JBxG/X4IHbxpyHCeQkM6qbej8fRTBVjSGMiX26YcCxVNLztsXnvHOVKj6bF7EOYzKVE3XaEUCP+U
AI9TJtIM3ruTTuh+vgmY+S+p7XYYAeGtLEfXWncZ/kAsTsBcoxq1MZmaBktGNyo6cOH8Ii+Rk31l
NjkoWY802kXguA3tbk43MR1XnJvGB18yT62jBNgiGAAM7O3C0QPrM8pPe5yJHkhBzWxHwxT5aiUS
EuF3o7ZEjmKmoSqXpKB4U+gbw9mZbOZhhe+zwKEJEAx/+VRXUciD9OSWImFgNRriZAVItm5FN7xE
JsAGogzUcVETDS9m+Sy1XDzHoHY4eaISqIOAGMdTb1Yc/7anEVCwS+livWxXMvwaJAWY1xiQU/2U
V088x52sklsNwFwBbxltySxNwSLEi+EpCbryTuBQahF0yBkRg8hXCUjoDjxs9JfEnMSAoYoOre33
K7IC8Fe1iFywi/Z+Wy4Nz5anYeg+j36Gypo2BnCNakhOjQjr6yHJdB8rcrUfn83+aOuUqL+saon9
M6aihmaguX4na7M+3oG8+OGPIW8+Ut7rxhqHhi3oIt8/q27F2SoVWP6OT6CMcw4AJYiP1FStj2dt
08VH6qG4nO0cAcZXZQEuyDczGjZ+WedIg4fwxo1kv3OZ7cAiJd+ceyAH7ewimia5iTcP4wGJrVo7
7EA66R3ASuYdqAeayrdehaciOALUeOre6MmHl961t45jpEVsgJHvRkHGJsNKHZXr7xOSzc1wmurP
5ld63gNUV0eZ/Br5/QBPwjXwguhvQZaI1TKYbNACXqc8knSmx530vx1nKlJdMgDvkPvE2hsYDaYi
B4rn5QAs6Jyd0DhOsDkqmhsJCHNH2sCHLvwxONduh53ah2YyJI2ZewBcMIGXRT4ko0Ynhcj8ZAsI
jHgR18BIDPBWXaDyEpxhhpbvS5QeH2uvZShmtfz/qHkpHuvQRx5TMqA2s5LtJlJb83lNg2yCaDnE
bj/t2WdFpnfBEmW2+qQQtcThb2S5Pp60JdvkQS5R1A5OhjgMXlDg7T/gvAv5KiLFC73UjCUNScGR
xAIkTcfd2InmTXZ4A7z65VgdyYzksj/5dRk90CBOButklv6lrzRUZo1ZrG1FMYLaRc1CJrrO6pXp
e/EUNmqLHBndQwaQOf3iA0UXYF6oXsAfoV13ieOuwRNvPwGsBDC9zHvScs16ItGHfa4MbKld2+MQ
G4ALA3+iYB/2PPKrOxqRvcnwxxbdNEXOe5OmGJICiK7c6y6xPUictDY+KkpqMPP1CUOWVTcaR2qA
+GkecRDbLWstBX37h+LKUFYsDlakupLOTjrqwo+s9VC9FA2gA6kKcD4ZKLo611XLzi3othaWAHt6
19iAF/tQ0BC3vM7JL55oQPazFfX8sA83+J6AUIr5P8Zq1DZ0fTgDp0yQKvM1JCGucL8/FJ5m7eZb
yMlu9ssVxAMf+K4xaxQglBru6BwkHyEZpk/a41W3Z325ChNPW2B51h71aBD2ibz0YuyXOPhPcOIK
TGcspxScnV14/hEHAGD4oK4R3vMERGuktIQG+WxHPdQu+ZP63aGQ+LXVWZJucMLa59sSYFrnRC/u
0qySwP1PAc+OMyXUZw71umMMtGKmU++0vLnuRXXUTLLgo3djN/zq2xkNthRZ+60cdYBEpMzHClzH
yaPXAOVN77xfxpWjDo5EhqQ9so9atkTFHaGRFBxHrBVuEWmklT1uueIwXU9DbuN0cASFDxB7kTUS
Bcj2zEWzJ5SSDARDh8YJQB2qIE3IA1RBB8GwW/AVaUmkYd1J4cii05spHGGe5GMPrEKO304pY22P
pKKXClXdfBFmsQd2n8pbpqLU14PClNZVQ4q+1DeoW3GAeG+/iT78yWCWzzFIUY9YebzBinp92R7m
clqRBSNwofL0S9jZ1ZaKX29qY2lIitmNZMpr0AO5vZFfleOSHef6uUWS1Y6CeLz8YlYKvUcV9k62
1J2jmKB7XaWyx6H/VcGcEKbK7Qn2VAJHzVVRHY3d22q5qXJu1lFPBcqyMthPFXWTDVf1eQKlph6q
ebWnvxfhe7p3i3Tkeo7l6rruudyzbfOmBt/FdlvLATLwlNVxu4vUjoQ3FRppgexu6qrxrLFjtS5N
8j0pZzkNLQ+oU4vZTfgOxmAFQjv1Z900RW6gHDtmOhJqPia/9iJ7W32E30dhrieiDRkUyJPdRlo1
/QRIo7b2bmUf0tH0LxL3NQ9J1H5LRFJ+bbouXZsVsj9pGOLmyweLXceC7KB3GsB8lBVw/RJU7IXa
JagsMXvHpQlwJuVdceQW+B62I7iBNBZjGHhbopaaGKjqINtrg4ulgMobnRXg2sPJRmacZnnOLKS2
1p5ckYwarRpBdNDgUtFIkbFKsmkeD8nEs53A1eM+HfHgm0m1SJvpcu/ann6a5aWap0iBfjezarWm
X9I8wOXAPPQ5e1zfLQagc03z1OUTsFHLu8DAyYnCg/gWmfxJZa1/cpNE7lPsrTa64aavMv5B+tpG
xYzhDw+Nje+VAssIVCOr1Fyarm5vSZYEprgoCyIGJVGpLPCVfbPQ9AAkJ3Wz68dkXCS2C7waAhhk
zU9MMdxP8II4VzgH3nBnEWChKwZti/oDlLcq3EGCCLTSAKwmmZZvJsxBBTxYa+a/8aCxA1mQ/D3s
JGGtAn/p7+YwyHt6Cz3jGs6h5zi/hiY59hKxAWA7N2pHZINSC3baoQHVZB2e6mhfR5FxmkSTuqkt
/UQN3mvhqSv3NChsgFFg7WquuRuJU4dKjjACjD9e/QmuQ5RI9eyP3o3Mx3bn6EngNbxbzQYks5pW
f1PTeKiK+pACWg4QOd5Ojp3+WgFyIfKH6rVoWjDRpxq7F2WU7qQGahMXZb2XALQpK6RrixecDn8y
hgKFgRkQx0DwKbYdErdRJa47n0eZOxvUVujr1A3550Ezmw1KffxJK23QsdTaUGw0H8a4mLDXVWHp
G/L1NVwzDnbXr2ygY5giSM+sMMW5ji0LNXOqS8KxttylxGJ3xcIynWSkLasEhmTTuP4WHLnJQVdh
5lhTT7l1HKiiLLWfZiWFq8eOvQVB6jDI0apl82MAcuO6xmbuosfSB9VsZjznY6bhWqllF2qSwWwu
uPibDMi2QQLvfuTWNyZNz1mQ2SgssQa6Rba6EtYNrnC0UCY7skF07ywYkryT1F3lWdAfBM+yz6zV
DpS9nw6Bu0KqWQ/gDj37nGLbx7AEPaLcIl95Uo6rgaXeMQ99517i6nshuz76HvTjiz4WuLNsdH2P
IqF4M7ZN+uq1yBZWBuQ54qeePLXBbhfIe4uQK9i/AF/OnTxDrF83kYnng/IkA/IsmrjZWGChcCWS
Khep1FAgURT7ZkjDe2pYgaxJDlj2SgqZrRlSz8HQAm6+2YR6WEupAxHjDg9WRJIyzLYD4I0BijqC
PmayyfXv1SjMfavg3EkkStEda8c/k2j6FCK27SXQDjgSyN7t/IAnSOSxqsDcOTlIXCpQR2tLp3b1
Y2UIEN5zbJsXgKhH9UihBCQlvVPE68Tsmv0smqxvx5M3SSmEyMRjo8i5SDQC0HiNu3dQ1Knseaaa
0inc5QCy4OUsQ4quPFLzO5muYBBw5X+sAu5vUeeAnHuyI4856Mhx5DPL/h6PtLPxTTwaJvH4kuCt
dCqKGE+/0REGIFVc/RQmPD6kqbemEclZN+iTkmS6MqNeY8TJAZBBa9/uF1G4cQWoKwusvY59koRT
j2SOUlDP9PwoX9yof+dyI+OoAMoXhe2Wy2gwjCWpKSLFGrkeY5cCRGFcytRHajwFcwzGIkMVDUNI
Y4I1noezNc4DE1zYx8mK7FDpwg4FWDxeDeb9YGHYPUnm4z8B5W2g7CrTF2AvI2PMwhbcswA1LASS
aKLBeXSQtrqNx0QA+tdn95aLRNM479ofvXZvGI3zD5nWuNy8MuW8sCbTRIS3pmYCxJIYELSpycQC
e5kIT3UjBKYCUiaoV4Bbb631uba8UQBn0do7Jf9EtuD2SAETr3xN7xklmf55Eg1Rdwc4xvHQg+Dp
agYynWdIG9wCzDLq0Qxi8D7N8vlzYRYTJChn0nFbZICn//VnSGUYLP0M+L+bsgDxKABwzqo+8EBg
LITkMig4F+r5gk/KWTSbAbN/UpLpLCfbX8OSsgC9/B31PpQTVszs+hFyFs2uymsc/ODQ6sj4w71H
esJLD5XFGlIEcsVr1Fn8glqc5JPkUYkqHFR3kxw4LJeir/sz7hS8JfGGBLG6kKbu7ZgIQq4oRmjs
+lxfWyDFQeHUO7XJzCRCsolyxHWaZG/Z8TpIWlP/TH4VqoAXoOqMo73Fwu+4je+TaFlH2E3RcqZH
4swpMLSlQLbnYVr/0FJo1nIZ6c3C9bzJZlpCyY/VEUVI3FrbsrZwQUseyk0fF+w5Q0k0ADqj8hyN
JnsecVSE67rnyJX4WyDNakFWuL4Itr9zIi2OjH/n5CsnU800Wli3N27XIZUUaIHUSGSCHRw/X/dE
nUky31D8c6SxUSgQG1F4TgBEGGw5TigBWwOeMulgoRXFzYF61MhEw7/hPKZerAwrq4YmiMdt7sV8
S36T7KpL5jchU7OvD7dxp/HUTlFmVyldUwBJ+DefhEInoYtzyTDzVmki/buKmfdaYYJaRfo2W5AM
jCooGShYOpmQbFKgsP7Y5/1hFvXyoKUg4sR9aO0vR262x7wwfZwxAZUL1asxYEKDoDuWJCR9r4xE
4Ut/SSojzOyVOYTtHUu7bRbmYbAwjQKbLM1HqUsxLvGfAmgqC1Wvpm/yCNm8926Yo6TUBnN0woBi
WgSOv/cjPz2Mtn3d/E4mUTqIzHHjzY6GsxspbmQeVj+4M5ZieaMgt5s5ZpNpjtw8+ZqtbcCjVh1i
M64ODEcmoGRQ46krQ14eciwgxIIMZlMazjKu1Ym+JLUe6vFbdwpCVrdBrqzM1tt2uWbjbpUH98CZ
y/c1uG0XDa2dlIwUCYvxJigBEl/R2k4pXK1AXWVkLBxas9VKkTIbyFA1oKYoAIpnY3fRjeMhCAGO
GggNN8y4BrsgA/+Cnb3x1a7MAQlMWvpQ1327rVLRH/QhEWegKY5rA0hgn2Lu4NmRZfYPkBripYYC
JEvvnsw2+Fci2XCHEiKkvzUcJ+Yo2vgxijbeT0PSAA/4W5wN5bUsBttPZWf9Pva6EQftKv/ac+Wz
W+UWamAQj0QRdnaXWsjPo11pb/4k89rmSaJu/kC21ICUVoKQmD1UKa8neV5mh7+f+FjmfwBHPYcZ
Jrc9CxzNnmPqv6Iuxk7a2eCMqx55a6nMCC2567EKvpNcAzcmkHlWrRrafVGbK7vMxIb3YJ+3kAEL
MFelIn1px8VOa43vFMEq88ZcealhHUYH+ScodNCn2F1m4T4v9VBTvu46+6eFDNs73bTuuazCg6lG
WpRYdySv87TfCncokQbkB2xBGrIpTOfedKPwMClI5rd1v3VG/P/mvEEu20foJv+CgkMvTs9GNa46
x0i+Dl7hrPOqGg8VIAke8gQl1qPOgh9BFB94FJmo2kuBK2v5xh5ZeeVjEPB8ssiH4B7PlvxL5bAM
tdgixmbMrHG9Ye0Hjv0i4UrMDeFPaEUynDUzQuZh7xxJSXIgaQHuDWR67dlbW1YFNDWSk0Ube7hg
4Btn1OTZiFjvrZzeBnLeIJsNzsmBOwKqerbgsadtWy8AErMSzo9N6nnRq2yFc6ZB9WFAkbJ0bDY3
9uUI/gWKNk1Jakf/OgcBc+Vn3fA/uWVh3QnuszseXsqud8+OksxigK0iqSoHVsWVTNmT3SAnJ4pA
DdLPrbsByHGrWDmRzGLJSz1kYk9KEsERhBHumQZFULuHJMqPNKIZgwoIG2TeMF8zF6Sp2O1s9Jlo
thxFzdNsZEqK948Yhn6H8o80SZCCEOAM9IMGKsnc72nT5liAA+XKC5riITWmAUmAHgT4gx6YQTSk
pqhRhGkYI05q/hAnQjb3pYqwCVel4hwZoKBfv7MNp7nDyUp7V1Z6vTdr/tSAVMJYkJYaoyqydWIh
7Zfs8AJ+Vxu6h+ddaIfbOVZYS5xQuq5YgxvFPSZT+VbtxdXKCICERSg8EwAPVXvR2ChQuiptAYws
BfUzgfLkCqpn6pKUGkdk15ZXgQy9RfG/JbezMU1AsdsGKc/IOBFA7mKvtIrDlgrIHdV06kWSm6Ug
LQpJVuF5/WFK4nlFmAPINV+l3oKJn+EYG1hw9nmtn7gArIUo3u5U6XYV/Gn2CZntwEEzUVTjFVWz
cVmaILscClRir9uyAOjVIEtUxo36kRLQSj3LDrnDX2g0Jaoxz/yaI58D2xCrrFCWhpynT2JJfVMJ
ojx8NsTgng3H7z75Egg0thTDLiuTXYEd58UqkdOlx+m9CdQ3YF2A/BPEtom1sVMwncsYdOpDfmDg
RnkgyQBA9i0gDMYlDUtlICzjq9mK6EQi08jkyUzDZx6ODDwNVmMtW3NstqRFsrSxZiPoR1JXC7cM
MCVT+pen0rjmXK4pMazW8ejUMnt3m+pFCV5zhNmPFNRMESxdPBhRYO8yL/rGXNxXJUAKfORdOqyM
AvBmNIyUrLKHZZcmxX2f9sNj04KmCJgJbEFKkqUlOJ7rOO/3QOrRUDndhwvRCACsq6aLmreeLftc
YLP8Pp5t4g/r2aUxQIkzxblRzzZzBNd2i8PYx+Z64IAVd3MfOb2DXi8DnD+Hy7BELc/VWFYy3Tai
q1HxqfTzOO+G6sGShXyYY6CEu3qQrEw2OpIv15oAAnXjjJ+BfIjDgtYdgaJjZa/RmD6C37B+SoVR
naxUAdooOT7Wvxo4uR+CzIvvKg9lASSvHZx5ChwbXYDarF142SBhClVerwP+Dkg39rqzLhzw9ZjB
NyvsstPf1yAGDv5vrp1MXDgB/N1zwSzKuHUL/Ww4qkjTEc1jX0mc53KuHQrV9Kblg0SCxg1qDJBl
uEm9QTuQyEKNUba4HU8+k27qD3YCRMwPN+qJ1oXvpKepGsPq5/g3LlM0mpS8b8ekIZ//zk7RQWj7
Dei/9UYDmPMm8KtgobmNASg8gKe9ddOsCM4kpabxcm3jWdaXqDJxlGgB/uZoACIrOFO3dnJ4hmns
bcc0viMXUTRB9TB5F7gPGZx2M91ctuXeTVl/rNN0SH+8j+iiEzv5V7uJ0kvLU2ONqr98x4JqeOmb
6lBUuf4EPIr80ob4JyA5mVUfZoMmDyYSQZ+wHLo2Y2ayBJUKzijoKZpYSPT0yuJkqYdtrLJYQtVo
HZBelRw05HJnIpUMFaH45udJmB4Y2CMXNdXL0hjgnMFi+keZx2RO/xkGGJAmHxqSgmRRaAcL+l+a
Y1MsGpKiTEGbPHQ/TXNowXAowqeoavIHsCktWuaguDfsan1lA+pnQ3yyidIaaYdchgjaWGnJN+A4
9k1KEJ6ZZfDEWBLthh7M9DT0TTPANRmwTmoHL3Vl0Q9hs+OdWSxJSTLeRnepzbQziZA8au/w9gL8
N4XsrGWP5E4jNbJlwbP+ObJ6cx00qEAJCqN/5qLFGZqImzvLkdUjvjzrfAz2DNiHL6gcEBsz7rOD
V0XVAzBaRvxV8ZX4f7MQgRPuBqnppwy3fwnoBF9igBytzaJF7nDsyhMykqs16nja5yjXHyyFUuiK
fDKNDBmus15cm+KZPZkWCqVQmTZA5xtY84zEIWPjOFUXLqNssMBT8+s47HPU2ITFQcPibAk4UPPB
HAJnG5h8RAWom6DeK01XwKBNvuKE7Fw43PrZApOvNJvy1Rwsa1nYeXQfa8zbNdJudkakADECt11K
VNN9E667qao63TlI8lwFFZInQ9MOAfueGcXeEemOZLZKUqYeUz0a6pTSTEJqnDb4zoDBuyETEoH0
DjAYNiDtwEWLDGYA2+yJEIoKv3tff5fR138ek5oMSQbgqwSU6657jniDXe+6tXWgynS++grU4uIm
JXsCHuzeVP/TQczLXa4VI+7MvP4Ft1tIn+2iKzNLmfng17kyA0R0CiT+aB3gxbkbdFRtR4zzz9zK
7Z1jYm8+6rn7Oep09Svp+xVKYt3PtSaMLdaG/qocDPezXgMuvilyuSZfPUn0jS1bZ02+WVAhfxGI
/RvSpjmWIbJMwRisfG0HS1sPGS5b0iL13VkNHWAGaViB5Grl6GWNErS2WLMCTHN1XOP834rUbZq6
CjAN/b1bgG4G1THqRiDXjJUUvrYjczKcfG7daRyrlPQY6ag4gwf8KTF7CuLhVE3EWLbBwV84EXKS
gklk416NSYiEVrkg9gjCEGBZt2lN27jQCHTIzbYE9vMy6XvgNylt/aHtlRbE5d4V50QetZuyBznC
7M+UxQRJ8BFdMDd4kkl37f/r/MRgEVmRvSmQdO/m+jaUYfMcthluk1Goi0P0sX4uxRnICvJLWo7D
Je21byStLdTIm7FjrWiIspcYCCixs598ovGxbxv/fsyk88kCnCNFTjy+DOtA5sk+BS1LqSDxswKA
+tTkMsZxMAfpwazAPhC4FzTW2hqoGWTZm/mbZcrD5DSb05BMZllQ2uAUEVgSDZX1lVKrUxOgv3Hq
Z1saum7zmDcKTcju7HtlRWnaHsD8rqxCR05WQ+ja98Cbn2KRlRvjYCDyvOHlw+ojVq9SvmlGsqLh
f63IOXPDSz90W0flwc1fNOJ//Z2sTcN2xaoElAgf30r6kk7fVxJK+urOetfjzcpv8G6hsJNlJJhA
smDiLDpk9j0h9eoRCWHsnIf6+ISyO2z/wtRZkbIeuX3fZuMqbFBEgoKLRgfoGt7DpO1CpJxguxUs
u1DdSrKkRHKDAFu2CmUDq3U1IglvS8ZlYtun1Om+TqHUtLJIrLPtZH+edlIqiwaniVdT88wFyc2g
adMPQTOo6dsc2Kx2kTQHcv3dZ2iL8SvZcxX348d3uyK6ywNz36jExl7y5kg9qYZ/l3UhKoOxwERd
kHL7//L93RyFxP9BkaTZ+mZyh/IvyaV0e2QAaTUKO3iMZROvo3uck4WPOAR4Si3XeRn1TMd58Vhs
+9xFnXuZJdjaegwcv3iE6ticPlLjC6zlTCuKd3UU45ZSluGBATH3XFhj+FiFYPWxtGhTqRGJcAqE
PWHiWwDuRBARtRry5Ito5QW7LHYAe2W35RZcdPxH0dY/89CpX4ZU5ji3dYcnzcPnyERWXlhtg7MU
2arHzkB9RD8iNbPGBe6d6+DF0Yg6fZQ29sxNWvEvca8D5toI4u9j750qgFMHi/81X+7n41OURsm6
jkqwj9oNIA1VdacvRzz2qAsI6h8AthIbz+HFkRqSU49l4bvdrKYe/7CeYkkW9esCxbwmKAaXRh6K
e8cM7R2ogI0dkk6K+yZj5rIpc/kKyqQ93nbez7wcT2Vl9V/B/aUtQ1AOX/ATJnt97EBGqofBtuqy
DW6UvAs1ICz3Lq2tmWtQunGsm35RjEn0CkQdDs7qd3nV+f7p1xi+OoQMvbpYdYo/XqD07jyonivA
wlI01j+4wrG6FcnIJPSMcasL/o/o/BicJR9uEnTGB1uqDEa4KgvSNW0Jszm6h2QfCkxzzfKoH1Ch
MkdXn4RMMm4gb/fj85BHRnPPET7cEr8CEAW2vQOS7DCR+hje0BX24SPAFC/R3WxZYUmxDFxQX+iO
9VzUQOTSY9u/521XXAIOkAY1Ijm+tf69CbZ3zwCaPgBUuLbAjiVCsolp7smOGgfPtSXTgS1eyww2
oCIsN9gw8OVsE3XDuO9HLQYQBeKTwuyRh+753mYaUXyTZwsj7usLTU4foxThsx2PwXEyc+Wws3Qg
rycdeHoWLffFXWY9GqglwHckuG60Pts3Lkj0buRughzuImZYXymHzG50lBxy0PDlrYcC248oFBTp
Bs6mCiJnMSuAfNNt69S3zqOB9L0xs+I7oVvdOcwTbRnXCfuuW/94VuW/Vo6Rr3nlp0dU4Jr3bhKb
i6EzzO/IJTvFsrW/iJ6lWx9gI7smz/JPOmu/hipCrlWAQuwFQND7uNujWA2Is3UrXgA5uy2G8l9s
Sh4ZIAfuoxJ5zXELcuxRmuMmUEOS9b0xbMWIg5C2t617MtaMsj2XcbKlEbORUWZ0DDhuovUPyCV+
awaP2ZnKSAYKntJYH2oamtUQbKPBur9xQybaH6KMEUrVkOKPWFfdKVimW0Bu/NWVND05UTftg4cY
+V0bstNZ/tMdRb8O/KE9gLK6PXDVgDoKWwPqApcaXdLH1CUrGpOeerP7ZDOrZ+srzRTzaqZ5ZvK8
nWgORz2HjT9BKOf4ALOLQKA+V9NMBThdLayFnZvDpMlUac5VFU5iecF5tplKc0gYGgWqdP6snyei
HsVgH/PMWmME/JkFZOJlWSMbuBjw7TOtKtyL3Ii3LNbTLyAMBPJKnP74q8WgjWKyGIrqs4VX0K5M
PFThDbJ9Nbj3aLpt+xQHtX/0ACy5wp1l+8pG+UVauvsYlNhqc7uylyQvEvE6yLh8BP2Se5KO1i8p
zujIf3Kbs4fEB4ZsBha9SW7kNiAo00w8DMb4VRNRugA0VnWghn/0fifjmdXg+6NskqT48T9OAo1b
/nRTtxzXtFDrAlhFfLIb+sNY9pHnD433gNVAfQIXdHwGeH98ph4QId56KZKXBKjediT/o5mZ/xBD
BXwYFULoTIIbOTVjAC0iUC4qeahL3Deo0Sy/iWagammbS+PfyQwsV92CTGY3A3ztqywDkNWNYh5S
z1Df3jQc9fXVZwFbRLZEtkaxcnuz2DLUqq0m7N48sNdxr17oZt0/ChBilYZ9pMYItG6fasXaAGz6
JBJ2laE8U5kkqZ2isvdDlUdBfYyMFQM1Nk52i2A4ihrM6CfqUhPmTbjNDO3T2BbDcZaXvrUNbSM6
VFiXoKKe2eW51sB/bCEbjkbU9BrKBVYFVnUorql+4i3fbAUIbM6klY0OhCcaMyD3g50QzBxTwD5P
qm0co6LVH4ofQ50Wl1ak+fOO8aB4TvC6u8S++aPrxvzZqrNgDy7jASwSUJbMRPVFC9JrGlbsfxRD
WPw/h9Jcx2G0Y9ncQUWEflMLkZfOGAxIn31wYy7GL23tagfHBFcdsdZVGpYV2Ibl21kWpB6w8kF2
96aZ6O1G8OYljWueZW4aOFgHzi0OO7uFbfnjpddTcfmdAgTa1S6uqgKbJpz8Bh5Oi6mhYUenv7bS
3KjNADt4IH29zHJwVQWo4SnCfYdbnLtGNQWuUlBC0OtbGgI/ttr8/Z/ZZv/9/THbNFBhxz3L1r2b
/2W76Jyos0brwQm8hwTfiXMFcMCjUzW45FKVlUI9rqlpDPzegJggllXCojXIIY0vHW8ATh9oP32s
RlwjsMByCxyd0CrCJ0367sZsdefQ2lF/5imQglwLdWpXeWxT/hmlolkMoGILyk+b09Uoz43zsN5F
Gdvd2o2WGSC/mtnLkOU90teQA+AHcXZ0wwLPjkIDd6kp4i9ZE/2Masv/qRWfw9iS/9QAmQYIWDKA
3qEYN26MzcXff7HYENz+Zg3GDU99NT0Q97mOuk654msWYZT1FZJgHpzySxvHyR2WB+UhCoEuHhU4
8k2qwV/wqnC/oyIYwL34JYrA/yLL/2PsS5YkxaEt/6X3mAnEIBa9wecp5nmDRUZUgkBCzAi+vg/y
rPSoePWyeoOhqyu5e4Q7IN0zlN0z09jzC0gOxDJQB1GuY3Z0OcE+d1xAHjv3xJuJmcOXnPNpRV47
b7qPQbxAfQ1exuBEYjlh2U+gaaRb5fvNBoUk9tz1EtDw2c4YDNAFHkviYwFx2WsGu4WokPQnjE3U
Js/hZ77IvGDcs2Qa91RVI55+Sqff+nPbBM0BC1cGx88WVQpa/BoCSatKAs2HxE7GNa6W80RBA+7u
IhwSscLXj0as65pDUbdXFfWtaxu8KcC/W8qxfij6FRC2sVzV0kaJLPZPAfZhoQwkgFIKB7UFKLKJ
zinDWMHcLQGRxMxjcuwq3hatNeHlWwouPfh2JxL3/arMRr6wGYU3+HwwHeccBXmvyK3iZn3pvuSY
s7pK8M6ZOnyLm2aoW7mvB39n5jQhcxB1OruI+wlZlZW2on8ba2J4qJkiUG8gmTu/tbof7F075J8s
IC6cOloPZIk6OdAJNtMo4quHNIlVlOms+wsiFgGX3SfELWnkwSjzoKAobonFRABfRDmR6AhyduCY
qoHBqTqmPbxUgF2Jq7I9zWJxK3AV1SIsp/aU5JTITYi/xBZqgo/x0LbO3hp7ekzt/bk15eqT8/S1
CnkOJo8zoOyZjddNCSnGuNf8lhO4F4XUInepbnLsY3nlA3zh+oWAE8aT63cwOKrD6WR5vb8erbjd
dIVDjzW1x61GWfcA01J/5wY63JVCyUPmZ/MiQ/yVOH0XwZBC7S8H1PehhptKTYDd+LsHX/9MbS9t
cwYCCwrw5tQM+tZ9ibmQNMbD1Dxb4caZiC5d3yf6kvrl9Muo8+n3YZcJv7zz8+ml68v7vbzVL6/y
5TQzn9cM/fKCXxK+nJq5Lq+S1xP/9ae6BL+89JeRXz7Wv76hy8wQ52S7P19eqeN9v7w6buBS3Psh
/kPAevl24w8TDZPk2uW3DdyQIQUGObku0HexkoBPekl7HQ6dPjRi+hj99sPzXfoTepLK/alk9tGy
JHsuY+xPxG6TXw8VCbe+JPFWsya7Jgym4z586J4HDLUZvqGBX9FtTNiH5Tndq52G/rJt03BX1YHz
0ofrzlfdqxhUugv7qluZrFzox3ZwBJ4KHVi/OXiakNrXV4mbouChyAT0Mi+XRVgWDxLGYVdl2d02
QygfaKblQ8XIqtVWcmtaviACu+G023VzRmg10ybA9tfSDLAmBXl51dyaycyAwJuBlFCGgGo7HiVn
QBfxVH0lQYFwJvz+TcgAsOy0LJaDYuQLvMp0WNDHmAcwvhnHBJLanpffjjzLb3NBlhrOrnBxYTpZ
VHl+kwlgPU2n6Lr8ViZQ3SYONrKwlkWKFWZx5ID6ssnmbpPjBz2IQXGYr2kzjQm2dCZUnmI2qyIj
x7ycw0CDZyHtFud5GB5Mt3GqoAYy55gXHEkd78Gufjm/m3Rqy1Mja1CGOn3zSyo1z9nWLSvUhGrV
x4fOgYop/H+vyrllQpfDv8XOY38PA6kjPvhMxAfKCVkr3wqiTDjhI1f9wi1LaMRoRncE6g7Ldgz0
Cx+BfFLgvJ5MWplCh2COp5LQHQSy8ZWQen/BSRkU1RkQ5Qa4CzvW8G56Id7X+usg5jl4quWz4s4n
Ho3pbdHBmdV2Vbcw3LE5TgFT/Le4bJN/jccBNKNteOQujISaEVMjlEOdO8mvz4pu0HgAU6UvZwxz
DNuiMa/D7ZQyBQzz3DZibZYEIMmF78I5FqSpQm2h5kuQ1D5heWG9FAM9ws1J/WVZ0xVkJYcXmQmI
A3otEIMNS7ES8tp1wSvykGgnjyCYiFW147x1fAgeQ9GpqI778GNgfKmbdPYvaFI4kvDwPQlx45vk
mD8I7Niu6lg5p5Y0kHjrY70NQ8avMyB2lwyP5zsZ1C+yANoTtp/+IZt1k8yZibFEgX43EIo7698d
vnRKbNvNQ86nJtO0v8wzwmvXH/1y+SWxroBaBeBnkZmVXzovAusmxnrQnJpDW8B2KFc+OGOkLtJl
Q9xnqNO1MACevL3umLfnlfD3ppkr2MJgMfl3O7NstPs56Zz5e0xqekzw0m2arddir7J5bewi3Nrz
ii2evI+8lsW1WbB9chHLZ459xeswlB8m5gwU9q+80Uuz4qM5G5d42LDOy0GG8dAfkL/Gj75bYOdT
l9exylFIOLk+nByg9OtwaLEnYKiag0s8G3fWKvnVzmeuQ1EqBE1/+S3zMvJb96XDTGGal2knFY+L
P9+JsEr6fieiDJArj9DQZg5xvi+hQkiUAiKQ9bcpTyo8FlZ+jx1CUf0QDoTxZ7l6TYuHVgbh81Tl
4zKbPAt2TM4GN7AEhFscXFa9KSgr7ALh/AqZuNeAD9E4Q7H81iG6MtljZ+3uW5xB6v8aZg5LHUKY
28zRcrKiqbMFSogAbQGUf1zE5QtcR7v1AKDYxjTzQD+HdhPeuDTr7oqAXKVhXb30KaAVk5DTyjQr
+K5HDI8IV06X9I+4dMJ3FmkN/Az2Y5dDk2n0qpdKg02bl6V/ML1etihpGDy3XdpBvC7d9Bm+wMWS
M32b8SzbaGeEJDyIyOSQyf4KgprljYTt6fnQwUYl8u1u2Fa+EmEk7SHcQbTvh0k5x9LAfWN1yffn
Zg5jrC1oCG0k5rkuEwqvOwWVyrc2Iw+894FlS6077rv1qc1LAYiQCF4tju3tMgAzHQWB8TbPvHfq
pOw1AeViGYDnsR8mXI4Y9AiqaQpeIdXhrVncroHRGRaXnYY2gcWw2V5IBNZAvj31G9O8dJhk09uj
XLYxHd8mwDpSRjLj2KvHinvHnemqnTlU+Bvbx24mn5vm+awvfUD4iVpdYqajmfPMmTloofXWgU58
s8ohaXg3ZFN1Zw2h2sXz5gjrRkia6W7oFzWRzubc9mS/YAW8d0w2kMH9Vskb6A7BSQXgZQj+BRTA
mzYtDnZSe9tzs29ddaxZjh6TZNrmLIwFVn+sgvdHUM3igvMc58zU7qZtVaZTFFLbWsWpGF60F2wM
CiqfbCeq0j69raqs308ZqaM+hLQBHi7wH8ys4ApCuza2tXIH1qg5/8G02KQCfAEUh+tNA8TRNtSF
eFL1dDQJU59IUEbhSncZyUmS3YOZkkUqgX5rT9OfdtO8FL2IX2LR11B08uhdHUD0CMiO/kRbVu8I
S8QOm6/uyZUTXbVg0t/3AfSSvKGqXrlunqqe9z9p+DBMzrhRacZ2QHIuvW4qXuoEqKCprMcNOE/N
S476rsdI995jwbckypYHktY2sGLYlK5l967VRCMCVO1CkqRf4P6L57QZ2tZmZeosmauzq7CGyB9A
53vei7A4YPOhrQeUCec+3lSJs2xdfRMw4L29FIRxGKVYIUo9XKLYZ11PsHN872F7tBio0101DqRd
GwlIMrYJnPcAttpF7FgPAjSvXT+pYu1ZIXkLsqPlNc57xoCTidtFASwltETwuzqLBQd9lqxqRzRR
CkJ/d2N6RA9rwzc/rrNDnjbI74vC39LJxkIdt9/F0Mb7ATYjG1uDD47d7aDZj/BEbT5JCr0uCxp4
i87OW3DoO+Hfm36fobwSdb68aSaZRBLlY19zVNczz3sgxfRZCibgWyL8B6Aj9aJMWL47d6IcvgIU
J1xByt5/sCmTu6Kph0U4J3vcUqdJ27jToRW4dX7ngxRsRpoQQDR/fiUW4mpv5iL/2yuZ2Tj01P63
VzonCOCqfn8m2El8eiDvCOqTtVPCIc2dDxbwnOezGKJfEGib2+Zwbl+SJhCavqSrcdGNDf8SMaO+
ZEGabJES5edwePUefABPV2o2EcTSBlSMPHmCeXGy/2dccGo9ajyx/Vu8geLZnpZpsbLr5ANfUStK
/Qp61yzGrLH1olqs88KG62M2x6FHBZ/Dhr9CUWX8t3g69vquASzunN9h+WKjsgwMIkndZCHxTB5x
AhRuB6s7SHQ4iVjbLtzpz2176LpjNxS4uZnTxOirt1qAAafKtYnRIhe/usXkYxKv5tDB5F/HnTtM
ujnUNK5XFSwUwAWFYruJnXOMAPv5FeWUvsMnNN+c34vJrL0K4oc2KDWboonvzngq3JkauDrva4O+
MjFzEDNW69L8EhN8kwxWs5OQfIfC1FujshprtbB5YTBhmLBIBHeocq9w5VORibutpCvmVNlWkrp9
CesAK2owHNq26eFMmL2jrNC+KAfglNh247UZVPXTi9CjD+c9p7yzR/+67BoOkkRbrFUmpoM5wEF8
3A74SZhWWqHenXcSEHcNy0dgr0sETBT6JGizgf4aaIJFFUI1prfy5XmQCTLaQE3XzIe7eLnxsGsI
U4qCiTd7sstrrxls7LHCkQEEX5qsemjbLQQpJGyq0H05YAkXYq3WlBDxb9xklajeXmZt2YMI3XjJ
asBu7kJBhW4Zz8XbHFDXTcWKIwOYx12FcJbbU+i9uyvTDcYeOGDW92gvyuTBJJgBTAcWwKFTu4rb
0NvMEo+3JHB/QoNYvwmR1AsyWu3JMMW7olbLAfChpZ+y+nrUwVvlddYTYI58zxoIdZtmCw7tCpgM
EEZgz/TUUZB/Y+WCjzsne5O47sNC3o4TDx9hvOfNSWbCIvHeTMtM6JHCX5imAxDEeULTtEpIMMER
MzKTmtA8qQKt6Bam9eFj4V6ZV/7nuxxCPLWZSb+9S9OE6Vn25V0SCrYNsKHnCV1sF1dl8vzPd8nT
KV7kXPbwZsDyPCvajyEX09qs2M0a38TN2X/EdPV96GU8rrlQ5/c8a2WFagTzG/D/zq4AB+002Etj
4h5EpVEF+d1riWG2GpKZtVy4RV++DoHv7qomDpZVXlfw1yt/AjOEuzEfx5usRLkCUoKvZSfgig2P
dNgno7nFpfHX0D7OsD6dh2I58NPrhL6BiMywg8BcucUfwN5fDhOA2fuy6j1/ZYL4SUKV15ymLVE1
bBj+zrdt4KjiVj9T0nMKmnOzCC2oX8HXDnCcIlK2BZ2OWVA+b/AzOOLqDwVYiLQm60SAs1ONYbHR
RVBfg3ZZbBOd4juRwp7w7GtUVrLaDgLM9HQm4OpJoEdpr92CUpD/CprRswtSmYHZh4txFp0TjTWS
HoIJBOAUVm0DNrfK3LkVRVk9D90AqDBKd9y3/VVGXLGDsvyXeDYBkgaMi9j5c3zCGhaL3vFNzHGT
3/m82gMvxKJ8Zvq3AJFzx6I72CIlJxMqZrmAEZc7QBX+kWI6aA6JWipaPDlAsDmFvuwScpn2BrB7
f8kymy3xLNTetCltb8AVbU6zuFUcctjgmg7WQt4ZlQ6yFbSBsBe3Rb0MGlhncV0eW6kk7lDzaV+2
UJXws9U55o4Fuiv8WZdfMtN4PGIjf9qabjX5oHDMg79n90x0C9dXxTIpUKeLTP+XUzPIDLcVSkOj
88O1Wg+gvHFcuNPYbU1zCsYSe/EeiUyzUL53n7A3P/Dau2/5eJr27kkf/MrHhj1fgBFRNXwzwSR2
J8Jxuk5y14IOYnqtaDhdm5A5MBdIZAaSTHSJmZTJgYE8h5TO0nRchuHqGEf42obrS0zOk+rCfux6
lu0vM7VakWsH5HP4giZXl4lq7rMjL/vVJWTOkoAK+HvSz8vUJg6z+Xw92XW7MM2JAw4JGxFcjkft
jedZTI95QdrP+I7W7bYmZuYy77Ac+S7IHVjT/P4jMCKtqxSrr98Rkyl8SIxwd/zylzJTW1Dy36By
MoFOD2IrqZNwn0kBBBdYGO/+ZO/6gcMqCrovi65Jpk9eWjyiFuqFdgBjxAAoqZuUgbUxNBYkqnp3
ODZOW61TJwcKmw0V3I/hFEw6elc145BE4GmDJsWh2OCj5piV/gtonCNKSrZ322fKWftDAH+/socn
hS7bjQXszo2uc74ssNSyS1dvZA/lfNcZMjsyp42WGx9myYcvsXzOGSF9ScrCPZi0etZrMXFse5dr
AhVorCqnRchS/eR47RjJsrFebeG9xbq1P6as2atgnJIIGxHYf6pcWEUmP1sUvqA80af7GOqjH3Ff
vIVYuL210MQCVSB1rmoQNMnMhA6sogT0hHdRa3jMJpib7XabXFn5VO2DCoRrbz50inj/IQ4Q2N+3
n1zQ8VzXxs/Icej/KIT4XppMbpC3t6yyHo2cq5FrbWb5VnMmeJLB5X70UE6YMdHgxR8uef8Wu4wN
3bw+xBIYf/VpXFU1q+PT71Y/t6xcfhp7VtM3tyS8j+H+1eJlSwgAO4AmLkfW03U9i/+GBemOgPJ9
TEa6F4Tdrepseu1CHnvR2pKsfDiIsGMyVsGqmd/8F0zMBfVyDnI7IYvcLq1VFvsdRM+tHJ7dgXc7
ueoT+sr2LSze8ghPO+VxxB7LCq666WPv4PbTNrjFpm9dbpG/StmVUVZBd4K4NV83mRMfEinZf2wW
+t+lO1G0Qr0KVmKe7YW2z75VrSDiwDOr6cvbBlxLeAMC3E3um95+gxO6/MgYeZ26wX7w8Dk2Q9Fn
W1umw8OfErB2yK5GQqtjMQD2jZp5hx8mbqzGctDcLqnbgnuVs3Z9iVUoJe/KqruRPigEhVRgyPOM
PhZYykUS0p9gITrOuXnphfiOH6EwO2/HtTeWddSuld1xTrI7xpx4J1OvBNcXTdMRu5O/JCSgq0vM
GtQP2lbVwYTitk4AJ12gRICN8LDwvMOguQ8ZLpzFZEKw+92+dNdNe5cWKWgXUIQ//HlD16X/A7nh
AbLh+14AtaUQzp3f/klp62aZPVX9TU6wS+vMchdlBzBArCpI03UkZyhR823aUvyQqg52NJfuWEwp
jVre2EdsXSzhIsbWQPUMS52R/j4dfHE32q/Ys+rvu7jowdu0gbSp835rmratvYPThJBimXt9SD3f
Q5UTKo1peDKjclWyddaQJxSassiEVCHlneO9mIZ5nbGBufVl1hS31qWAN/UyFfiiqLat2qjBwuoI
yE59NGfZ3BPK/C7z8nhjWuc8M8S0TV4wlG8q7WtcZa1xXQromJXYuXl1qAu4mGieUU3s9o0kI+pe
zH5NrPHDs2txS6u0uh4nbE64Q2e/ZnqgixrC3geQmMVjToutmcdMSwBe38T9Y1DsBye3pnU2QWp5
zNziaFmohcEnfNdAHMg+mZg5FFjg4U4ws6Tn5PM402MGF4paTTSPLvKwgwvePG2ZFcF2CuDWNwoN
pzLsFY6q7SJsr1k3Vt158LvHf9F0MPkjmYD7d3iTrmnh0V3oZvT+XwY2NvUO3thi97+kw1s4fIQ8
jLxq4lcG1F/NmstAOoTbIQAS/QL0Nx2Q+YSIn8Cv9VvHPycxnX7Yxd8nqamXHxTL3ygWahr8vudu
ArUDD9PY0Jofjud4P8eHOc7+Eb/kA5T0Jd8ZXPJcTijyWIGwVmL2e/+X+X3ppnjbEnV1z4PxcOIW
G1wT4H+e4qq4NioUZ/fhuSd1h3FnFCbytocuZkexlZ4c3ZSVz41Ox7UW1NkVaZneyYQ2Edee/Pid
EQbgOJmMGBs5d4UN7WmTAdGlI3YV/zCHotky0eKYwW19Zy6RAPrDjm5ecEhdPAHaHuwG2+rT1dwU
c5o2Rq2/U77EzEX197CzgyvDSnwV4zkKYumel+bLs0US/P7KZQZE/ioxFkrCquR15d4ZOQrjmNRx
LW/iOS2d00SrvRM0ihJIg2ThCJxTO16NKmyt+6rwky0IwiFWV1Np7dk/Dy4LToBINZtL3C0AAYKq
VALiPki4e78S0ANs9mkN+nFk9CoNeDGeSe++0cY0QdM2Z0ydhrH3T3DwiKmdX9WTR68yPOtB9idM
3GXg1PnSBM0BgC/0wEbB6+v8KskgGWTiqF1DQWgeIGi/7TuOV/9dhjdrcnukHgqjwFnU0fnchKVn
SQAXhmD15zX8WELlsO7B/E5tMdNTxrpbTpT4KF3zyoNuINqV1cOnzYmtCDhsKLyy+gTmdK+jiVls
5eQKDiumbbr6caxP5gzXwu7AQr3gptd0QML4V69pgjxzV/sxcIg5JFT5/MOfDwXtZ/pbPJAFyBPx
0gSpr/hVX4Y4ZNGAx0Rc/z0R8QyPXgugqiDKh90zY4NgT24ByqZqN6ZJmkofHPxkoxTWAXcxPcWx
aGsoK4F5fjlgc75aFrGXLxLrd3crWrDTq9lXyGSa9vlsgodehHvKg9Un9SaE6tp+BHjFVthjD6Dc
n9AjGVsHzxu8hkz+fIrNPLVUlT0tHFh8gn9z6a8VdY4VANpRGfdk9aUfCLi/xyvB74J0LLZfus3A
L21UIaMBksYH4RmKz/wS4KM75zdjXhEWPt0+CV1UXX9PfX6XPfRLN8Hgv34bYZql+SAoaCYrp6iT
xdhAcJ9S34mgN21fmwMlXYwdbheGCaVzDpl4HjjJrpJY61w66jnFbxu1mhQ4toxMrg8ODIJBEQJC
O/bAuM0zg1pTRX9+egn+ByDaZ/CVhsGq4/susb+D87Xwc6cBkugG6g+gecGZ7Zp6qtkOHhuwkPTh
qFFM4TJ3m+xJhgB3CEBM/0rgQwXE/8+x756x1EheHDsRy6HDFTChab4QOUpD7tiKUzZLMmoKPekm
fCKatVedDvCjnMPe4Gbg04xqbZpmEP/rl3Rks6tAJ3gcg+rQchHc1MABXFqmL+0hczv3KQbrdzxU
AQ6PSsW1OcAZ5xWPBf2OU+Xv41bqA7abIUoNHQPUbDpIxfuQncvtNvtU6i8QQ8oftnbDRVCU4xWf
whEUKjquuiC2nvF9PvYhyz6tpP5IieU/dHR8GP200LdgOA07zx6h+shZt4iZtAF8n8gxLEJy/NaE
WNm0/fO/0Pm+SHD9gGFtwKgPvI3rGDW4L8jh2Nb4iuO54kGDCQz1ZPuYDgOk7emg1104gR2nefVK
WrpKCmI/+t0ojjAlGRZWj7RghiIJYM5OY0goxC3so1dOu0BLp/pBkhrPshqksUDTZe/2zqN0j5Ae
bV6BcdijjFI+hpoPe1H4sFCZbPYf30/b+b5exQoImGh4XkBKxg4p+aZlBxtRP1FxlzwEZb2isKXv
GOVQ6Sja+4TQLTZJg+cOaj57p3OBGIJ72nMCLdJlC7eDvenljO94PVb3ugE7hoAdarLqqZ22Ywzp
p4cOclA3DZ0kLN+Lbkk4SX/QYIqUdN3XQCXVGrySZqcTQGctXj2ZBEWwRUJhFHQD2Xa5bAUkzkud
YwEj1R1lfnHXiDTZBoqoxSWGjYVs4ZMe7rBziukY+2wRura4cURab9KgseEiBiQu9NM/TIISxQjZ
BWVHYcqbY8gq7qwBeNBrCN+mES5IQxtBb+cZ6rAAVRXMf4V02wqPvSiBEaiuBw78Q7x6ZE8+gU7E
HC96d1qxsO12WnpiX6UavG29z+cf5jipDF8HbKaYZmDXxTocS7ExWqlV0kCVzofYCfxk/CcAXT3c
oJ9HQLEPDj5srPMfYA8k5SqlbhrFs1wk9+OPIcwLLMOaG25DCMyDTFFUljl5aCaLLXs11tc1aGIb
Kw3CfTfx6ZBgm2ATSC5v7Nw6JA5wQEldZcdhXHbE64+d3wxwrccZCDe/zkwMVE9snbsONJ1D2YKi
DBnsP//oYJj6bR/FhQQlozOzieDCGZj+L7+6Rot2VEqmD4B5yEMhPOcEG8ptaRxhTHPMIDKXxjCA
iYuMnmTTbqWWzW0OePl1kqhFkvD+RkmmV0q5/U2S439mzkzsS2/jw9Op7tmidWR4L1S7cmfsFXTc
x+MEA+TImZsNhEw2Da+ztentmrFcVAG07EzvSLqDlK68A/cJAILR9TaxtPcNd+yr2vXTe5EP+bZU
Xb/waZfep3UxHv2K/YirIhI9kY9xV/u3wk6OKKBYTzDcSY85/IUj0xRe020ciHWtTLNGuQg4cT7t
TDPlw19VYbkQhMbQeUZYMrD9mYQzwLJd38KhN253Kp5F5MpuZe4IwL/mC+ZN7OCbb9jQLAa/kI/D
yIPrtvbfTZavG6yu50Ge3UYT7IraXRMMbn4CeOW+cCFTmcTQDoXfVrXHOgruOLajXmz8/OlYQyaH
OAA5YTeTMhaUL2oCKIvEQ7MmrAfnysPa5ABuj3ewe44NhmZSJdRQoOga26FMl5d+VdgfTlZmeDYO
+/rQJt7GnR/88vm/HvKgvg1y9m7LAIYlv0Ox9t7BFMTjtZHFKSzn3DSDTNrv0Khd8CVM8XwsGGRV
y37clbD9AuMDr2CSp6QAJ3qczYTnF1Su6607KN/AK0lBzp/1n6HlVdHY5MkjAdppBcxcfeqStNuj
gqY3MFAobut49tN2OXvNO3HFZGn/BI8VAKy0+MhlPEWBtGKo/mMbzcU6B9giLQ4FLtPrCcCJOy+o
AI/B9/ddVN4uz9zgOfWLPf7L7ilthXfqygBnc1OTIoiwjg5XJuYnTYWl1mDjgZmt/InaL77OKuyL
Z3SWYR3u9M8yRi0dJh/eJ6TMFhMd/Pe68hwI/7j6mqaS7/Hm4GOKGvuDyS3SrIqqwIFo0+DWRzIf
ypp1bdRbHbYzcDGqM5JtTOucMgHVMBRJrm9jBh836EA6ay1ptzS/FPP7cFq5IHXFbiAKUN225vsG
S5Pp11INXOVVPIn+dFmrWTSs12CFDguzaqvGq2zw6KoDquA5reBqMX8Z3RxrKye0FFwBSr2zmpIt
HXxdiw1Lqnp9fh3P42QHP3oYvCRgv7fQ+lsmlZjuJGp7rlU9mDu1cF9LJi8NyLtUD+bBCWmmB056
zdGXcv7B8DB4C607SPBAMLlJ4Uahp+qn62KBPUHTIQyKJ0923btXA6gd55l4FfFT5xwvhup+DHUX
Let4bVfIGbpselI275bKs53rYRqxPQm38D1c3vgJtQC24n3c3neqiSPY7fD3Blvj87er7EV+W87b
i6mQ0MD7uzWSfK9kSGCZMeHuMO9aOpA+W7E4SZd8btJ5SX7pmJhIl7ifoGLYzyv2S7ZJNEMEWJc8
q/RqQBVwX6gUiq/zWVL19XKaxTHNNoScFTEv8pbnXYmOHPwcNnEmzoRTLPAB3cgacEnvuyHZDUlA
Xn+GbJheNRn4zqnksLLS0n7NRXU7UcXvG8bJCbKj0DSZk0WdpAtvVPqEjTFxjwvDTTjnw6FSr5go
8yjIEw+Ad5RAUictF9MERmyjnyyv8D/TBq4edpUk94BgO5u+H9XOx1qrUKQ9WJkr4JeRBKckA8LN
nJnYMMf4HDNnJsaZB2OjRN3+f+T+eU5rqL6+opnPyqwnKVO9LGeZVZ+PwzWH49m5NYuoumnlbPMC
hmsmZg7QfEqX9qxlcolh3/iGzr6E4FJMS7vgJXRUUX3Rrn6IsUzcAmicbJ2cTg+yDV+boZIf/5kg
AFiFUEDkF072iR3bXVqhJgVhLWCM7CA/OkrGJ5JUxXLMsvbdgo9jb8nsM6hRy5zwlHVbqAHqKANI
F1oq/hBKcLMbmrrXbUy8yK5bDwsPVCu5LNRjkSYUl0s3h7s9mgR2vEvY2PYbFCvKRyniDBdvkaxN
ryv9aeN5obM0vX4MJ5Uem7iLgkM+REk/RjUVt8ISz9T4zekRBXmtfkA7Oepj6X/C8BDUgTj37xWw
uhsN8cadyQ1zaGwHwOp+yy2BXb+v5tx+zg3DKvgPUqn/fQ2K7XPqwXbKsxnzQ498oz52rc1JmHbO
/fnehmr2pszyYE28Ln2oADeIoN2e/zVmH1U21B+Q4scfvHDVrc4B0QdYZNiSSle3WdVmi6AL2g9W
v52HgPISMS+37j3Zgl2qvWZPceu4cuFyveRtnb2xvtmaXGssrkf8aH9oDv8aVrP63ta2twUvdJvb
NmwNoC9LIEb8DiOOh962i4e4BKcnxDJxZeIOTPmEXbwP3ZjiTlj0uy4MjpD6TQ9DrN0V9PWyG8ut
f52hagXL5cTiN0XuuqtxPkviV+VQwDFaJ1sZ6Sp8d7uoBvETpUPPfXBkA3MrmAfzAburJm1KSfcf
j7fUnpdVsyQybMQ+/+//wW5ACCFbx/WoD7IvjONmUv+Xx1sS4xNZ1eQeazoEO1P1O9s+mhohz+18
lbGsw5YH6oamAHi2iTTtLwaRtg1Q9PpSRDQjmSpQ/5yri+fMUMTwirCtYhnThMDYBodwxmyZplfW
0P82pyZounNH8KVf+GAezok+BZEqMqeXgd/muQwOcY9ExRoKgH4/PihjRz+BHXEDSXGUlTjKK6ap
55jORwrg4fgAG0fY1vti/JU34Bliew6aHNshD6nZp4UnK7YKB9DCdDz+zEg+vWkK1Bd2SVrIrgp9
S/LhHB+5/hWfoH9zO+cbPKTd2l/jc77TWm9pLOEGVRb2yaq1fTJn2CUip7RbhXqUX8J2//8oO6/l
uHVtXT8Rq5jDbeekVrdkJd+wnCYjmPPT749oT7ftvc9adW5QBDDAluUWCYzxB2caF3rkdftQVGcZ
GsCXPCWGcwms6gqLaHAWed24jyIYNbKxlrmSXdmAu0P6TxmPph5nnwa7m1Z53qZbLe7pIi7ChsyH
jFkaMND80rg2sQWanVi5AP7Piwhz++G+PCldgNVz/JiGCloH9s/lGsCTtctue99WnfEwzG6o1Dpm
Tbf6qNaDNq702Rw1qoD98IZ9k2Hd4GGnqiQ40C0MfcTV1aiTtVwsm9+CYte+3UyOyXvd4+Rd3VJ/
k+Oa6tS8+MyT2uW4/Oizl9K9MWIyivcuAvl01aHcF76+uo/LKxl7i5hv8tdSGfL3Z8gY6Enu2srY
eXSZjv7VfWEj+7USMypvLKfGKMx3+NtcePu1TxDXjH2eQgOHEdg+1XODXyk5CGdKdrIrJyB+QbSk
EDIvEmxwd4WBDv2kB91tbPJDc5GagCxlvGLF9dWqb3NuCUQkdoyzUav4Bkx1/SXRjYNvYZ61cFVc
ATOv/R6oLqV0ch2vgW4BndKj7jEqvRwCWJRv+bF3gd14Z8wM0MEyc+WzOmbrabYzygv/H0/33U+i
EtMmQ5T0IEN7w8WQq7T9z9OU8zIm1I1Q0QGRI/ODolDGs1q573IDbCfqdMaJ7f0+N3jWu9wCK3ox
3SP/j3VzJDtV7wKMcRs45vBgALR7iNmlb1p/tmafx+4T1jwru9RcxjWQDh+KwpBDIZ8D24AiQVlV
CKlqwt2QQnYOZVb2DzovobWa+9Nr3WhfJMiAdBbmJCbiCGZEpaRkl+gb9mPW9S8owINQH5UWMPvc
hJpRH6JhGEnq/3Up5xUEUg7ITjJ/W1RCmfpr+W8x8jJq/P+SxbP+fpvAMzdt3TZtz9YcEs1/lci7
0bYqB0zbqUE129Dd8JBpbbRAXgV9bNnHmPbffinU8FDM86PGd06dGyONhp1T64tKN4KdPIC5yuic
u8rZaxhm50tzRApKlBRDlaj3jHChIJG3bDj+xhw5n9FNtRAnjMNFkijK0U0s81n4cbRFFapfydnA
nPKLO5ibtLEfDNDNfwubyz5OGeNmFEaxcNDceHDDJhxucuqyf1sTmRSeo3pf42P9X/AGzp/pXkt3
VDR0LPKwtkNG1JFyO7+9mfW0LLU2xhlqEhXiwbMwsb64vcPcgD+9zBOcwNgn45o4QeNxMZD/7dUV
RdYBPNWhMh9lUsV3Q/+U8OK75eQDPUk2Y1EjgTKnXGrPSBZiDDWAU930+r8XCYimsxBkvpMitr4e
4SnJuWFfAM+8yjGK9tVtzJqlz+VEYPwRJ7Vv72NNoVdrsqp5hdmhSWnbgW7mYIbxZHp6cM7KAaUK
fj8fIkt8NtYo5RpeUz715fQqx1uRWlRE61mpDuUZry2WfevbHzByZm2XnpPO3FXVadnmVvTmhSpa
G21srOTy+eNUoaVPHUeO28fJ+CrNf36c8G3rv2yDNdf7E0liGToYH9VREVMHUqJCMv9r09XnKen9
jlxDm1BJaO12rzV1cEH1bVryl6V/SepqVXdx+sO24h+J2bQvsRkmmxKp6yOrtQcX0NdKcWHITml2
Rq/++zT1MUdk9HTHgH+qhhPKuhiR9ZVdE2mNRdg59YPsckZZZa6rPBdU8J7MyblFhbVZnszeRnvO
HtJVMYhpX4+fcbSyX2B0d/PG6ROyJsXbUAl/b/Q8pmNh52+hUgi8GNSEdDezRRe96cpzWxrhc4xX
2LOmPDZDH5LsYKSBwrXRhilYhyYnIdLkt0ner2IXkhZaeHqanEhm/2yGYngrO43cSNIlJ/Sh49sk
3Kq+Bkz2b19Oy2UQjxCNMQJnXVo5CGPNm84Z3MclJOKcvKIQS1x23ddB5Y/KGtPp3cQWhmx3UH9W
mv6batfZ11yoz+1UJ9+Lwj+Gqh/909fFhm0ATxfhqKiXmACQY0HiTxWvjZpWHGCm/s112mNZooiP
74zy1IIDlcMQoSDIDsqratWnruv6fGvZ0/AAlVbbz2MZcON+RWaxW1iweCGeAIHU/G+uz7bZSqf4
mmLBvosRLtuprtY+uaWhLuTbUUM/HBncv0PdQXC8Rbx0KeMhb/wV74Qx0uTzrfXIdXc6mr63W/8R
GhuB9Slo3W/RVKmnULTjWm0d40XJjH9yr7R/WP0rO5Hse94GGnx3NX1WSNcviil6GUIDdJSje/sq
aJJPuWW222gyKv7g0/QT/AbQkLryqJr6WFOTC3e1EhSXwmrzpW6WYgtkqX7slf6EElZ2lD1HC7F3
KoqOnFZjbFGB+UhTRX3VhuGLNQvmoL/JwS40v0GBMBZ11UbPZly6m1YVziHM4wFd2ihGp5RFE4uk
ys6AJlQx9D8X9UHH6byh7C+VlpPOffILI3u49UBX7L1w4slr5OHznxE6hdYHzNkvo6FopxQKoJCv
v19dpzSpFYQ8/E52OzyoejjUK7XQle6cR1pxNeOm07atggqPVZYkwAfVfvRtezrCojrJIfARFebN
aT2u7dryllGr2I/B3MjgzOEbilZvuB/7tHZ4KFcBdTMUg6gvX6U3Mho1B9VC+1IOKQpl55CHz91P
GcZwdKhx2vptkTZ65roKWgNGBzdSm3SFiwcA5bp9UE3feuS0YPFfSVPqjc3fXm0s0cDQUGyhciWf
BFETINw9OO1GKarw2dXD8go4cSGfDLJJ8RNdeZ7abuSCwC2Lq6/9HiHvATbRWnfis87T9pMbhNmh
HMiK3LpNgyfCUONwmSER4YXrtrSST3LOtJOXFvrFWfacaiqXpMH3DY5+lxZ6xZqMj7bK+qYHf5gW
zaLC/W5/6zfZhzUl7mWc8Y1xa07HuLM+bnP3tXIWKmgCDfvf9XJMmaLxEbgLG0YV0WbX/trn/Mhx
H1RPTRKVWyRLcSCZjOSMbRpPaMiVkMOtV/kFpW4LveffRcJQUbVKPSADg8+vWwiOfsqxC3zzSTbC
jfPVpGTeGnZzddbaNHkN3XjZtqX9XA9l+IoncTsmrwL75WdEepfGHJIFYwNKtj7IBapapY8274nc
0+PnCYTOM5JeiGRxfjjIbmG57rEqku+yN8wRvZWLRQxF7xhb0Sro8nDDzh0VFSuNrnE3xZxRSueb
Fe/lswvKrbowKovzyKQr0JkJtVs7vIXmABu/edOubZIEpoiD1RoJ4wy71nVWQCS94VG1EUxWrMEr
/TV77wpl9i64B89rAf4+gIBG16ELQLYaiv5hGNic8whmsxcV1XOciYscV7QBvQg3i/dN6dUfgDAR
lpv38nm2a9sKkfMxrGDdKjtQzfo/pTVu60S1vtRJqSyyoXSeBq8aNxbGMrgf4zLfDjlJnyDdRb6V
7qxMNV5M1+/gEYZip1eZ8cJZCmhoNf6cTQV71wwUwkr19WQ1sjFCgAKcxJCRJlCG7veuN3clKDu3
mp+z965cW5hp+5wXvBz70D0ahjAwMQpR5R1D/yNC3pmK7Pi9y50f1M2dT5C/7U2U5+mhqyrj0WnR
qMS7RP8a9z9kJHvVcQGohf/B3De22EEPywplFDxgkHMo26jBq4iuHAuS8OfVfx6jfrmYAgCr7DLs
JdW0kEel5gVYpnDpWna57LMB1XowgQ8BPO4HeSUbQcpv7Yy43qm9Wj+1un621Sx/70ul2GnIMqyb
QsvfHVgKwLtz90GIKno1DGMhwwI3N6FuUYjtRvzmJK6uLwttY7WIMJI/GT43keMuFEXtzzro54uc
kAIrKmr9C7dWfk5QdSkX2cx8lRP3FXLCQ4otmUxxDd3afYLAuWfr5p5lzydxh3kZmAHZlY1SN69s
HV9HHvOLKhT/2CX0AR6Q5s3LTYr3YM6J7FYb7e/jdZRccgdKkaqYMNNUR/9EYRHutWrbP1Cj1nL/
h4WY2iJiG/5JVfDkNiJqWDlVic4zl00WKu+95T0ht+D84w3fyzJSvtug7RYVv6sX0BjBGjni7Jwb
1rDHKWXpUqg9WCITD1EQuuxJxfReu9qpV3z7u9oXz4qbJ29+xONXi+yDEc4lj7zIvk1dvsOwYvZ/
EqiU9zn2L0l/AZbgfyYbq1KUysuX3HS71ch+5CKGPl3ojf5W42lxkQ15RHXjpGW1vI/Jq6lPVpPo
vYf7+GC12jpDVG1V/lovZ83oCJ2rf8w7vusLeJ/ekkMfvrWmvtRIvYul56VfhdobGIa305MfjemD
gvLUZNjTkxxSB7VdWWRaqNQTISeAdCzabjQu2hxW4f26s0xtPm6EHYZNPIcEIq1BEasXtQec5Pmt
v4ojJ/safgqtrPsaDZG1QmzdOYZDWVx60zQx1dS7r2oPAtO31UOV1uUG0+fCX1IhbdH7nC8T1Yx3
1VgcLTWi67PNPLpzI69koLy6TSv52B29FDkQXNeChARhdmxNu11nXug8KGHpLMfUataQNQCD3fsQ
f+v1nCM5lc6smIoi1anN7fgtraKdkaXeU+aNcBtKfc27L35T2jB4QO8JA+y56ySaRXUqxTd0zJI3
TDiiFUxGfS9ndcP43MRkl+SkQ7XPQC6vV+LwmvUJogeqG71ktYoRo6nkl4TN2XZEJ+jkZ1p6aHwD
+lxXKA9tbFtrDWzgE0RqdVmaYnjr1BimD3Teb4qZ7eLBGfkCpgfPKWAuaZp41Eet+GJjSboYwsh8
iWoFem3eOZcJSsdG6Xv1NGFDSS3QRazTG9uHOGcTn9fCvsah7SwHA2GwtqwXeRzWp0Co9Ule3RvH
d8pN5fHEqD3kllZmWKMsEkHr7jhvqduO/e6tX7Rqfm5lkByEYJqtqnmQE0Nzqqv0U6AW/G7gDj+p
4GWfusH5Eomeg0xQOE+TA0khsZJ/ZE82MAytBanBci/j4yxqzr6R3uIByDtP1BqxBoHhus1yp1m6
6KEdUC4eV2qpooKnmt27Ve+SNCk/akvH4m1osnUXj3BY8+iLh8LT1YkxXAK8PEIFz5IFZ4f8A1yb
tmptIzoM5eC9kzBw5uGptdT96Bb+6tZVm3+Czu8uHZxVnkrVd5etwYfdighjhhisH8jKj85aDxzy
3zOjyg+JyTdBDlfgArHpcbRHtVVHDKr6d5CLNQc3tz+5xtiup7DTdoKj+Lvv9+uhypAEHcoG502P
bVI5We+944qV7uTDgWyB/T6STUIJ6r3s1BzaawB4fh6u/SRdtpSdTlHiYdCDxOLapzD9OvCyf4VZ
E1ztqXyUQ2aIIgZ5LguDByLcyY93qDYGtwURHKc1grrJTs7KOHsqym3tQNPwy+k9CsMBcSqd79fc
JMBtsqDNL30SOVe7bbJzqHnbe0BRNc7eASiMcNW/izBerTaQsDBbgqYfL7UhYcuudcFW3kUGOon4
J28nHUNMlsnx0KxWmd5WyISY6coIbbSIfKQjTzZHaOpYiCKtxzRFLtPWh2yFLnh3omYemhuXYq1m
TcNejk0k9ZXbpVzjx+g8yxl5N3nVRzjiCE4wCAO1l0CgXjwqYf/ZsES05B8dnoNe8y+ZZqLAP08g
dJkvHU0ZH1r4uVdvav4x8r7/DMClXQLsTh4qt1CuVaR/vd2onXfW4rlFXyt0pzM1R3vtxMqcIxim
cwW7U4d0zyVlgNesV7P9b2OBIqyD7gZHuXbESBhyU2wAGHJ0VDnnZYHRuRuvqj3+Hr3qqjnOUqtF
+HjPnc1D5AMD5Af+TZ2pGJbKKDk0WaAFdWBeW2BKOdvxWlvo9eTuPcACz5WK7TaayryeHC0uINDk
r5pi+adbsJPVO70dm6UTtkmBaIG+4s7dRc6Kwgk2iLcmwPia/FmEcfpkmuCu51DR9F+p2r/pdlLc
PlkYVXs2Iwt0Ih8s71Dlxc8f5nZDLRK3H0Z2ZYOIxG8/UAUBAVkwvUGgl4+Ud/rzh2qd9hQ0wcMU
eskFWb/0Ag2bzQPprI7M+OU+3tYaknnCLzb3CTccy3OUuwsZJsfTVI2XoNV0bBN5JJY6RdxOcVMO
MXS9yRIPSMw8wdjsQHdUbDvJB0U7OeuYqv8omhiT3+aYZ311EHhVLCZ8qdawopBWRUFmWIdx6Gzb
iV26n4eQBTOzuspmSP10VZZq/NtY6mnJKhZhusFBRX90x3SNVwjAH6OqX+1Gf0YeJfpuRtqnMYjg
mqgB7olsdw6gk6NLhLDxUkb0/IOKXP2m1dbsU9e0jx6+bQfIA9EmsnXlNY+NSxX30XfNct8sspIv
HQrmG1tU1UaPjEuZN+GjaxXFKmjnB2dkXfQ+9H9URrVRsmb40tthuUSUp7xqaelvx1SMe7kI5e9i
leoTQh4syvLB/9E1xcapy/G3RcKI/G0/L8qgxT/2kQrVZV7065OcMdr0sMLM9KP2Rm2tK4l3cHT+
1kvqQJDmEvGtD7z1f44Yiaj+X/fw4Xt8w9Tmdo9kUFaTHaRo234MqSIustFRPLmUfpSt8kRv1kJL
qAKbXRs+EgZPgP2+jBOhADxeLXC7aM5A6cBD5036qqSoGyKmrP2I04PI0BUFBvHWWLn/Zk1quhoo
XDxqo1LvNAVkulzt/FrtzatVNdV/rfZcgPMjaQ8ef9OugU64wEcDPC9aVTyMjPSiBRaaX/NEPGvd
FIPKdxbbPVGk6lahdLAGEUVpJNVLY6U/1REk50TfhFad7FStST5c90UeWaqBDUyepQn7bif5sH8f
/iNanmNkdNxrOEzV5UcbNJa553manZq5obwXrmv0r5nNK3iqHgemgMcH+7skfaLGY2ytIbO2sjo3
afk3R+UJLut4eOv+1sNk9xuWOMFZVvXmSNkLq3b4linPHkeRR6onANPbajlxhngDJKcfAfTnt24L
8XVNaWnYyVnFTF6StHcuXptZkI+zbad79lsEb/VQ6KW9bNOYvOVga8t+/nklvEzix2SjNhEGRhpl
kk6bGWCFYde3vgyUGDO9gP6NzTo74KCNb9UmV/fiqzrmK1mKkgUoGyoEzCZRHGXJShUdUJ8/FwSW
WPWQPp8DK6zWsY5CcpnbEztCdToFftidNV6xJK74XjfiuTdS68ugKoiKNtgOZWXdnfkC8MYIxUdv
jT24WTV8Jm0xrmrDGzYyZal7Ir7WVH9vfnP3WVfVo7UdGYhqYezGSQrAKLLbxXvZ9p9UrF+ug1CV
q+v4l8Esinc0Vj1glYq1llE6x6NFh6zmuTaTaZEWgGT70UAXh1vYGTKHquOWKwCZxXuSKhQAWkp1
cta5etzsUELuWrVkCQ9Fn/9sSjZPmLb86mu5/XOmck1OgOAN1hz+ncN9XVaHLhmh4axnoEBLcmeQ
M5PqqeMEdPXEkz/01ZMcSXO32mUOXmqyKycm1LMXRRbpOzkmmwxVjpGDs5V0aAYggIetcZkHy8l1
s31edgX1qiS6yqZ3/eTUY4UVu0GBGO5Y94+6zuZLdjUECDZpolOwN2trZURIX1M5N4dFXHjNg2xK
8DMPE77Q28Dzvsshf9bf/i3OobZ5zGd5yTlWhqTkcvaxGnD+0NwDJ8UJKmDiuwfZuL+u/p6R4aE9
pkuL9+FSRssxeXWLHqPWoEruHowgj44BPhpHefV/df+/xry4UxZ4dMer+/2yHqBo6qtPihj7B9mQ
kugf8sztHwqDf5zI3PV90vsVJsdGlSNsqthLGS9XwuXCvUpeqj0MA5FXCxkrl/ZWQOF5yELYmSLQ
jLXUUmxmVcXAmPxVW4UhmF5qrXYdqYiMR93UIgymcS0DyA8GtwCzNDpS0YaL0EvmNw8cbMRTpCoJ
ttDIzLlw291GFXtftdWFbibOKea9XwS5t43GGjmt1gnfAYpNi7by+oeeROqb7x9r/jDRA9TiU67P
ycqwiN67HLkfFR+tvez67XCCfa0+tfhhs1nXZkicwHrms28M/aPIqMvY1aBvZdcqtNhe+K3yHrkY
l8kxp3f7R29uqH7vFcocgLToyfEhTMQZpzfgCp7xFkVleJzg5C5lt61cd1WorrVjo2pQglQ/IcDo
XnKENXNHXWlj6uIRm/fGQpi9v0ct46nScxaN0Pkxp8oOOvYyR5NDCK+NftKOeBeqx2tSdW9tp1jH
0egDYC5+fwVGqtRuAE4lDZ7yuA2P5K++y/l+DirbJN10rsvvf46QEyHCh9q1iJ0XMpbFBUJX8JoP
z8lcwYRdn51rFaEi2R3VBrtUwMlr2fXmRESYGMDc5+D5Fqgrd5vM6b11VGr5Ci927V1Jhtvuaar7
jYEi/pcBy++lFU351R8CZcsRbEA5yIgek1+LUI28LcrH4bbIIK2TsfOaXwDyjSEQxNYx4LjKnpH2
0aoRkUY9FHiD5XbZEfGiYiEXyLEMVeX7gjGoLjdEeWuKlyaIv4kZq1YlPiQQvcFUx2ytK6ms78Wc
qXRg1Sw7pckeutpUr21o/JDx+oxVCwzKW1MWdNfSxZpQToSqWiyLoQbMHBXFVbPbcDFFOIiFmett
MKp1T7LJhuCMaSV1Rrf7OSTHZbe28h7D5jFrVpoA4/FXDHJL8FX93ikPtnDXcp1IqhoUt4HW32Jw
ta/j1LyqgyneW+xLyBuxUy41DSuIrlf3IlLEOXBCDnla7L+INkzQrHXrH43KBnkmOf6x2qnM8LY6
hBf02+quCVCfqMGqySSMnpT5OTL9/FyNmo6eOZvLDoKktpDpmLIJZ3ER7VvjYQw7lr7zGHHQ35nC
6XdsmCipGyHvaciZn7zBOo/usJfiwNZUnTDp0D6qeSEcNgqB2DLcFobt2F28mGPr4Hr5MU+TelmR
vdegNIf8JM50RZSnR39o3vupTnUba+ex2/6Q3/BVduVkSploH5hxv7azdRm5zuXGUomj33utu1LK
zL3cWSiMjEb7VvdR8ZgrqLBxthCYUlfjO6m5cV2Djd7JbuujK0Lm/VmG+TlVQzgr2BWbibUMynyp
dbb+Ygl+t6Ex9idZBjH+7MpZUpb9CcAmpFyj5Q0gzNdRLZIX6r3sLM2aBFQWh5+KzPjWTLb4Br3h
1Sj1nwG6gi7rFBlI8Qf1taSWdRmbZ7vSqut9pAuhEAZ4V8t5enKq1lp/a/SjsnAjh3AwUKTLw2yX
zqQcS+1+jhVRke1kFyvm38f0SCV7VZ77PnafojY99AXFb9kb3ETZVUPEKxAhmlkW1v2YfCFOclZ3
6gImjE46F3zqslZd/aVTR20vu3IjLbuhw+y9K2czG+5gbSUPhqFfrFCvHxM+5uhU7U6aI8gheYUm
s3IUAU7MFaq7StaXPKrjcIeuXLSD1zd88rT8c4siy7c8dT+yxps+yQC1D6NdV1bjJ455twA8PD5K
2BC3AHmHEGmNhd/42el/RyHjHu44df68jcPnSEnfX7e5B8gfBBH/z7ohimdOVvgX1gqiAGmKkbNh
J5zMdAu8Bpx8nHfnwWTQN0Vmlfu/xuWkHLstk33f1bdTpuv2thWaBv8UU5XQZm9iYPz6AR3fWQh9
SM5eh7gEW8t35Hi+/mfOoa567p/i4ZbpeJ7mmLpqWAiLq/bfXF9w8plta4W151037bA1CBCrggx7
QPNHQTJrvkRUD9ylM1+SOO32BWA4DQHuDR5W/lobSu9THeISqDcIVaJkinPpPBZCyj/VQ5EtqEh5
nwT2emQMrUOLMVy3FCC9E/eTjESb4OggHg9flUDww4j8BaY4yclE0fFXcl1zJ7vUTpQ1SSllLYOj
QVVXbuB+gBY3UWpEK9eyR44uDVl22cWcUVwrxd7Av6HEKNV0+WEbzFWfZS/KktfOQipb9urQxkte
N+ND287+PKTKD2bgDfuBxNYqBHu9a3tQSl6clyt+RT1CgI79Aq40WuVTjEv8PKsHnr2sorbYy+5U
GEvNRRs7R75/3zZT89JlAoneqBAUnOl6qpOsNRSpt+zWmhfwGcEm7FuxkbOwbf1NLvqScw/BiqH4
2wE22SrW1GgxjUOKEgf2dc7cSM+5CfbzYfRayG9R/Ldx3X2Mw6GH+TnHCdfJfyAPlj/IBj+I4nZ1
H9M0/TJEjoP5zb9hJJzQIZ4bOebX1rTpeS6RwPhjQs4qox8hbhFVB9IY1v425pdIGgcIPkxW8hwB
sHuAmeL3gC19fWPEAoOBefC3mXu/j8J3VFiC3X3otzgDv9+dYrYYcOg/bzDl7rjkAJxs9EmoT2O4
zEozf5KdhIfddsQfaSm76hyQ2uU3DVrzUQ7JultuJVerG9XboizmP3EK56L7PIYlS3jJu2JV8AUj
24kIg4hPAez5J9JR6X4SjbmQXdkkpg66qHIQ2HOc/sm2OdAJZKLvEXWAq6nCu3wpxzBR61G7Kn5Y
UOmOcggiX34uLYjM86fI+wxl3mOsFOdrOYbyHSniwvI2Ip8enHicHsQM0Q4rC9qiYb7IXjHDut2k
RrsiywMygDOIe26sKdt3dQA3e+416kSlMKm+yng5lGleseJ3/WokPUUj1a0/d+Z3pW+Nd9xjpl0e
IugowtLn266jRgn4+yWd2f+Dpoer1hWfrSpXDngrZ1snT4ZlhhbassNWfqlN2iWCoLtWDOT686ZS
Pzotwi4L0nLkGGgn59OXSRH1tjItwBVhD1u4ajooPLhx+HUmjik+DuQQHoYGzRg1C+yHwPJR/GdT
Dd+kc86VZ7zklYNOTcMRw+OH8LQ63df2YK29vnaPfYWcrm3WJyV76KsUXVfwPN1qriXlTW/vtDTe
JEaR7OLSirdlnuYfbjAuCrCyC2Bm9lX1QyCLKtKFWRhRkXS119IZoHkJj+dLYarnQiktQDUQ9WK3
CLamU2lo5aXmYyKmZTHqwZNsLMVQ9xMgB27+7xhIy2RdFVYFBPPfMXT0wXsrqb83M8TG5URQG6QY
0vQieypQthPV7cf7IrVUUPhXfXQ4fy1KRqxYNM2Jt3JszKz45IfesTPBaCyMeiwPlETLw62fz8gL
2ZeNrVgKjgTqqewo0CxurT77Y2lOVyBT3GnIscx9vTNp5iuOxIRO83wtV8nRn0vVAly0mL0o5jeR
fDMFsS8OspFj9+597K+4WL7L5PTt8j5/vwV/rGj2yf7tUohO2XfaAo2B/DDUzc8mCnSKf3MTO1aI
Zs58KafloLy6j90nkqiK0sV9+u9b3Ff/jOzaalsa1bD0S3iwgeVeFb1pnmGC7UXSfgc+OD2qnY4z
cIeifg3IZ9Npwn9GswaxdbI4PyzzRxEMgB76SCx5iodXnoPmrvDqYjcVoXnteoQe8qhJvmfuLja0
+Ecphm6hKr54Vpqi3sLrNvdwnPRHDBAMYBdO/SUendWkQsCwvKglXVMFCAFkE8ZwRfoCvW1vtYr7
gfxbtHGDCtRfb/drFszc1Dh40Vr+Mts6/tpQB3zRO7F2TGFQ7kybj2SaqTem8gLpsdxFigW/y+mP
djX2x3Dq0iOsN100497DKpt/NxkPEpXZyrAxBLL0bB9NULzbwLYwPNHLY2Eb7zPoQT7Y4znv6HIQ
XPkvvD3HrbAbG0l/LfrAf+Ba8Qt9ihGQD0fTPpM2Rf3XTJsDD79tVvQx4q/TalSael0KqudI4aJQ
CbhsawSBSgEMxDTfm2Q/KmjzOX0LqFZ1UxDs8ZNSaajVjuxw/JhE/8xu+NqxKMY3bBEOIaoTCVBM
3itLoeCfro3OjymIr6anmNQQ4qXZJy8pzu5fOGKtsSmsUQSs0nNeBP3Zx35rWXEw/JK7ytGP2uwV
dYN8l/l5vp2QRHnuALJ5FXV1N2q/FWASOM5W3dVQKPClYzxsYl9TXkEcnBEQLk96Sk1V+JmJrSy5
VdGH6bs6rnkKYoUo+MLEeeOtrBAqV6nn27ocsiPKcQ8Cj5NHzoooFzRBuqwR51tplJIeO830VoO1
pNiNdXxtG9s2Mr2zravv4P4aiuiVC88os/cx5bJlGMzmUkNyaLxFkjbms8tjzEny7NDF4KmVQp0x
dUGxzw3DPZoqQl7UitSdrYiD2ZfasrYL6HdYFHh6Vq6QPZnOjh2lB5sNXYwToYKYu6fa4MYG13+D
IR8vGuE5z/E+Yl+pTSp5/spjc2IJ0r0R0E/VNbZjPL4YbZk9Z3urj65dY4uN6NjoSvRNSN5pYycV
W3mESNaVYBc26o/YhSkH36ip7uDCvUgK8UUIA8MQL3YPeIic2ni46nZcbeyr0uSQVQTSuxPA/ZOu
LgM/3vs/2njUNnVIakI2pYf1ydhMizF344X0KCoL1ABK4e1gFSY7SzE3lZnq9tpOynZZdFAUCHB0
BLL78JmdULMp9SE/yEb3ouJ2JbtKYecHb25kN/gfys5suW1k27ZflBHom1eAvcRGkiVLfkHYLht9
3+Pr70DStVW17zkP5wVBJEDapEggc605x3Tx6OOr//vs/zqcUaGj5z96OmvKEzF+7oml3Vzc99ui
/BGZP+za5HsQ2X6GPwzrfaadFiMyWaIzv82i17SrAg/B8jeQVV4KVo4iGdXFkztP7uLLh6ieXy18
6ruomvTTmFj6yZ6NcWO4xYT+7RjAfvAARFIhGZtDnORiH5u02D3X4RVKonKTpOeu36Ahrh2P1AHh
zzbhdm7RLz7XeIRGXMT1hDb1lD9Zo8L3W/EUIoKOTWMVqj9l5Hfndnn/Hzju1nKV6jh3rzXW5pMb
jtNJrBuXPLs6co5OORSnYN3Ie4181Agl2vczJUzPCoVKklU0nJRk7E8Ugfr7o8EcflYN2Zp5Y3m1
kvIJ1OstlqqcuZ+5I8jobXgZUDLIvszHTJzwigf3TRCX8UZkBmX/tDUf2vloxrwx+fdTjfrNRM27
7SiznMZ5KU5MgHqRDadWK4yjQcZ8Yak5azSbbt6g98XWUPr5pDrZfCrd/Jtetua2UJKZZkbZxbuk
LjDKuOR9Z92lXD9YYxIPVhIjXCUv1nbtvXxjkaWrflHl6D8IEiJMrFtOZldfZsrnO9t0Kkwz/L2Z
xjt7GzNVB6D2lAbkJuRN1d8/pj8vxMckH2VFPdwfpQ6U+E5n3ReMBHe1jZb7Yems8TTNsmst80kv
82GTkdDmLSJqT3LjKHV76okh2s8NXA+aWMzdy9ILiZU45XHwbSqDp6ZGD1iFNelphGqhQntwGjBz
gfOgmtMpjPPnpEaFpqMDOUKtw4lHWV61zY/GEnDbpmHxu6R4KhOoYZ2h/gi5n3hqOz7ALJm9dgpj
H6KJg9vDiTYWkgTQr8912mIotpgRNVWGSxt6sR+mcCyJHTH8BN0k4sW3WQvy3ZA1yYY04GYbmrW2
wbEWsvIzNqEALRMZGVkYzvdUUAA3re5lLlcnMWEzPMUN/EbTIs9aumxHOBYPjPElsumuTvOACn0t
gK3N1dS0sl1jO/iZZ2UrArvbRVpiezO6+11nalt1SPNdmyKvdFlWbfhRubSgCGJCi6zsWrdjcmCC
pYzciJtE/oToM97oCiFPIpzMAwakKxn2gPOA52j8JtSgmPZFj1Y2NSdtG1m8nyRaqHdOZJZwxd8A
k+Jd9sxlqDLlUGrTMMIV4op9GGe3KcHc61jdoxUIi0yf6phwzzrFQbzv86Tjoxxs3wrcbJeRzkme
X0vG71IuW2wi1WMhwgspDpWfNg1xuWFlbYt8QuZlZ29mGACJJuRol5BcAk89tJ5iCCejq1W+leXh
NnXCt9zo291I4ye0u+nCze7Kb6h5KCKSXuzhcb2tenbvfijTBG2Elo5fODraEWbdMPtsupWq+m1w
csXrOpJVEG6D1LXIukvb7DAMREbbfdfDkqkvTRTDKdVRCLjGdWjJjEpK18Blk2m+0yIl77N2z++z
9vu2fNLKCodC05IvVC0Hy8nNfWYN22nUWlwwRuPRROJLnVsPZhTzdxVJgqSUr5ymHxeKhzsWExh1
5/oRHhO423kqj6o+sDQYFHqVTMnTZUa633Ojp7Phj1Wz9uKJ+siU+Hcy94BZhyAgEspAFWOkGxR9
AekkVn5Cqqt4fcrNzx3h7882EcLL5FWo3x8zkGpwe3Cw8P67Of3LrGoAGo7Qye4FQUQF5jdIXOdx
yppXFlMPS6vN0E/bYDs6yjVJINxX7rLXhHs2MiIhQfW5Jygc46ZSQfSlibNLXZFeOvc8hWroDVoU
v9jFFLD8ycyDA35yQw3JxPLT3RLDMTYW6zPIB+5JjWO/iajkYmEPzmDnBVM7AqvquiHEypyBe7ue
VhJcLbKe4FUBxLhUNc9hWnwbx9cyyzK/GrNqz4RP3TKPGv2mMR+tLDIPpr30vlCbn9PMdIXEqeCB
u9Elycz6ME/XNGFybHZjvW9MO3mwMoX2eHS23aGlJZg+NkPlXKNJ4fLUdMmeSNiOyjkatiRI7TNO
Tq76S29t0tFQt1nJjGoccnIi3Fzzux5fqooAbjdVIIRR4z7jOFJRyZebwc1x+/eB6fepXfv1kGFN
rhsTlEa+sXM0exivhKf15vqfSkgMKG40XEjTCYN2q2qtzsfN9yS3aE2KFISlqG1r2y8AfRzefmn5
S+1EvlgMevsRzWXNoSynGsNmqdy3OdW4RStIGsKl2o2WChl50TcBzEDuH6hCyype41/QGqKH9kNl
6vj3CmT+hYl7M0KO0DGZ9kdKN/482tNpzNWbFvbNLuf2fCV0DFeFiWOIm0B0g6/2GqbW41DMF8Bi
wWUBj3AgPdRVq3EXOIP7ZJjDPpu5/5Awom8tBSc7oZs5qOVZ99ypX98PU9GituZdo5QvCP/braPX
AI1E/z0t8m5nIXWFy4LiQg9be5NG4EB1Y0IVyMqJPwSL/WBRRrRKZeqTNziC4MJrmDqvS2mIL24i
buikH7Qqs86UPoadpiQsgKx2vKhRt3PSSn2I1r2+i8eLlevjRREhBl4gqyMcuZ0TR6iduUL4RN4t
Sy4wKLnahVAb7ZJjedu0ikKRd93lon2a5qS9gfec0K0v9TvRwpPXVXX7XlXj6PV6378DU0NpaenD
OzXdAeFkOL2H3LM9fIy4IVmRQOjtlXe1mHvkDjQ3iSbrEbTis297sqzWL/S7kVNFwmxhvyOXaj0y
mZ13ph+sfohR3kydOh1ZO+IERO3/znqHb1TTqV+TdkH0CjXwK/kWTMiDfHiroijz7XR0XptYIOxU
DmPT169WEU8+dnLzS9QXum9OITnh+L99qJyqb7tBcZjatthko2U+Y4FjBQjMCgXGWUuQBqsNCm2o
nep2aWzt6lpjvQs13KC4EcP9FDfz2U1iA7J5Nz+WdkOqTDnitEOkdewgNJ76aMhPohrMo4N4AH+V
ExwEXIvHzkoySGO1fuoQU27znEClxIQI3VT2RtVB8mZY2jdj0WZbwjZZxsb9UzYr+zJs8xsK7ebQ
jW6w+j/MC83WLw0m5G2ykN0bxgTSzbPil0bqZYRYWBjNB6JgWQWpP4dWf0O1+7uwxBobRD6qVh9T
5g+oc/PNVOOmmFiI9xE/8CUa/2yGVJwK/i+ePjvuhs7po+lG076x57dOTCN4O8C2zmqLBzI5bKss
r4Fe1V5CfgBTJnU6FJrr+JOpEBiia5M/D83g2+tSIjH18WiMq2v7g/wA4gHE/CsaWJkbfF8jcehF
mFybrGAx4drvAfZErzLN/pVUROwcSAf2Q1PvkpCSrmg0ZOdCZzHedpchhpMfuoXm2eTmehTi+RE8
5hrdEDMISSV00ncV/fimdvOj6VJb1wcuqHEeRbtcLy9R78bPM+12T82it8puMR54+rigt+lPVSzU
QyTiJ25cm9FIJl+dyabQlOY3+XaqRdagyLvfFGRH7uYdKjcljj0zJO4oX9RhuxR94btt8xBpdrov
A/WdUTAyot0KqkAmOQiZne3MCv2kYBJ479qM66oxgwaF9mRn6d0jBUGHEmixaway1zTjQytzfcf1
8UtN1KGv5cl47vnC03bUw00+zHu7b9KHXEeoOlYjLklrfJ2y2tqHAWGjTTx8U9qSkoKRbxdQ1Pts
CoZzTGnACshsgo0qtnTpP3Kzww+k969hMMcoPOAC4PPrm4D6SMydSVTVtuxUe5vZ3Pjr/ldKx3yL
BpVuR2lFX1pnV2egkkplcK+s/VmqkQpX9fR1rfiURO5yK5lJW8nwU2g9v0QntY5h0HsY+l9y7cdk
UzSjF86Mc+o/nuwoc/5y8aQloghRsmKcKELIs2qK0QmWKr9K98mqc+vUafMv8uz0fTquH0i8hpvZ
Zy4ZbUzRU53ma+jCTR2LpT21xFgimlMBE6y1grxuR0pFlCjyxu9Sa2quiqbwBY9d1h2w/NpTUZEG
j6C6PzIRHvazPCyPNJietG3VEgZLpZdT7y/wj2PyVbRcORlxPu8t+3daB8SN94K+SeP4CjaUkz4X
EcAGrGlqpVhk145+hTvdr4LwpEaJtYdFnNLEeob6eckGs/fjrkfGVVStP9F+fMW66nr6gGepSLek
X8a+SAsulqiFqN/sRWHZP8OE3j8Z0twIymVjkcC5t4P+ZYljUnEoQnlpq7POr8aHKuo2/dDfaK9V
Xm11eFBVBKaQN576JdeRh1QGRrJuG4XHKEwblrkBn0pq1J6C1XRr5Gm+ndEEFREN0TLjfpVVFzFD
13Ot7lAZJvoDgNabIIi+9LlwfXjC3TCQr5R9UVDlbNIE+HBfjr8Mer77YSFHsFbI8FpU7m8L0iai
CrdYNXW/nJA5CMgvgetWSGna1zho6MwFv4OxKL4owfCd9V2/Zya+m8MgZ23CbxH27MVq9fbY0cLy
XcvaDoHywTo88p28X1bwM4vd1vmmLkV2WAScCz0ZaB3pIArz2g69Kkr5XjVvqWGFrJ/aX81Yov5K
li9mlQKgfK+hCX4n0+tsNbXiRUXq5/PXMAfOSZ5V7BkzlEeNXGU7tp9BaH4tixrsRvuRTiq01e5X
kTFP7cPvSjz/duKG6G3dBe02k3rEn0x5cFT96prxsa37vWL1y/c6/oA4W/iGlg3+wN+i7CiliEKt
YTLq3TYxC3z48V8dUUg0rsruPA71hFgnSxALQu0s3HGrxm27EdqJPkKeBiiezeB3u2qzTBsjQZLi
QBv6lXLq+LF9XtW0mzpxOjzIzD4GJBvuYtusrYNvSjfqm8qcHa/Pl28ZH4yagl8N+1tZ6y5EzSq6
AUEzUcyR6m5tAMRn73ZLtqw1wrHDOLc3luVVOHl8XW2k+yQQ3KI690A52t1z4/0u7PyjVPSQKMqg
fA6b9CcErslziBA5abp4+GFzgWD6YJenkFYfJFiIcIs7ZD5p0lV7YNadHlPyBUaHmVdJSc0ve9wA
FXr+Q6To/CQm16/1CvypgBGrYnPaxehvdgsll42iGTp0RWO6yEd6R7nVxq+mjCW+kqAZsPA08VOQ
FcewreyDZVlryGQlLnrJW7Vda2dmfJAlyRSXOp7NM22pwmOCJN7cGcGcmaXLOl8Sb/qiYFcPreyg
mW10E0mZYDSNrDM5ZZl6RRYNDojMKwXiw9JsrbnjX8rpr72gJPDpnvSPHRzcXZguBI7OJaKge7q0
mqdI24forAxchY0lyx6dxMLCg5XVL+0lgFFkbToriimgj8kvBaMYs/WI2p8KT27nOkQbIsKCjRLN
NKSoXwivcxPTk2KdJsybhxlopScdzSX06odeK8AgrsoeJaFQ/XmyPCp3mVD6ZkIWFwyweG0MDxY/
3ibfAOced/kUuFdLLf9sxgDeQdOSxvH3sKarYk88IvPWZXGvw7qR5zcCuj7RUSzdIJx5Sq/RKqRS
yAUSPzp+h/m91dXftNacK7HW7nMzg4VYh+VZlsMUokaKJM9yWGZdl9Z0njVzOMthizmk7dL5S/HI
NavXQwKM+rFOz1maPjD7ZN1pN0p6LlHJyoOScySH1jMoF8GBkLvraxBLfcSyH3GrNu2b3Gj5rzqJ
WUpirRWewt/EybUYmuTfJ+Q2kSULy64tUy5EKkbmTPtoUkNADutTaKyWjwOQCfmUoiI/hEBiGklW
8s6san6purk5KZRdtny3lu9qcG6aefhG6EK7q/UlOqog518NazjL49GsgJMPFeNcqG13tbvR9uQB
TCTvTtWe+wlBx+zW2MnalP4kAue9cJOvw+BG+yVRaBJNKCaDIire9Lh5l3zfJEbFtxgDSESmWjiI
+8csQFtKXlQJVcC3rB5HZqINKe2Abpdlhk1wBkfDsm/OZtaeUy3oU8xEJOISsqX74EKTZ0ON0gsq
ni+DYm0E8sznelVOlSr22XVP+grWPfIltWfpQPjPmX80VtbGcNJ5k3T61WAJROki0sCV2+CYFrND
o5rr6gMpGMRZ3gfX4+q6+TydlGq49Iq5s3BCPaDWtR70WAUwPelFu6eE/iIP4D8sqTGu54RaQXmq
XGLs4FO8MMeqR8cmODYFD6PahR+1jf5AGb42T/rfuzP+CgK47F3bHGzbcUmLIRdA1xbY6Ouu3GBT
S09zmf/6HApjAu3xjRN5EhkCUgvnRh1FrKbKEWv+/cypVYBlFr0Jc64MbgqV/9viUKmLXdKO5Xny
QDqPDmthyjDfExC5d+Z3msfamVihbpNTQd1oUZNcVfJEr/LRFJPqpDkzPOR/H5itpXhMzWwnx4kB
Hoz7KS1r8LpATiRfpGuG3vCCYcm9Qgljymu8/OdGWArEWfwjXt9Pv4TVll+LaTG3FUTQvVTzknk6
eTUOnLM8WkeBb9liABjZKk8OOWrxqvlNqfefwmHN+kaxyyrOnbcl/vxdPQJsHrRReesKSqexKZjz
rbsKvjsvMMz4LHf5fB61Xumf5N7M7dEa39RsUJ9qZCNysO2a8py0QAZm21XeWBCNR72Nwk0P+vWN
JJSBIh8dNriTPzVXyb/k7VDzB0W/Amgq/5JGc45+xgDvV1lA1CP9vSzR68pzFYfYNQhgzk6ea+r5
n6cOdVTcn8rS8s9Th8G8PzWZyvyL3ZkWLWTb3t3PpWqCER5qV742jWu7V78YQZheXWe6luse6b3q
lyXfEpMIFnfdyQvllUtUdpF7bFq/xBhylE/WeiRV89gpW3k0LqL0hKeRiO8eJ15IifBq6+1lrMfs
Pc/VCPlv5/CDCKFcsobfzss0fK2gyzsgPf7696mQ/f+cOihO/V+njnN/UatLnR5i8qQ8tQ/rGzo6
C7lQ+Zey5mmYyxxuWQPPR9Bg+J1+5+oYflQD+KuCOc1GniSfHIxNfcPjat1MI/vHk/GZzkd5WsM6
1Iz/+Wz5mhoOcMD0PBt6Xu0PdSoIV0Ck1gqAIGocuDcnEr0/BvSX60XbW1S6f02afnGXMv5ooDus
3pr2quhW7Lnks6HVwOOkDCPFkWXUfLk75yJ+Nq3yfpDriPkyEEXgke2JjzsUtHATO1ve0uyK5ay9
go6tD0aoZLhWIeqyRmIQmwmuroAlkExfkWNzY+hr1YB7OCZHLyQF77EZXZKCxkzZdkkntnK3aFX8
yiEqGC2Z8i/AaJwXB/vDuiNPMCqqdPT7HueibU+morC+xkH03oVMvNvG0E7yBm1hcW677it3khoh
XqfdFFb3JH2Ji6SJJ0Pyxt1M4NwFFbMeM4pAXGJksMc6T9tNmJrA6M3gV70sH9qkBkzt9YDq/mBw
B8uU09wu0T4XjvFszuQgws9vf+pcZFRSLap21OsfYzLdDHsTctVNvULbRCOtSRrNlGvz+wMxrCMV
rZD/7xxltJNd1bnpUdijchhaSu/tWOmvuWYoB6UmIo2w5Orh/k8ZRHBwQfnd6BSJxvW3uhjhD1xz
4VkOwRSPtpRL0PitBzVLUU/k/Sy4sHnCamB6htbjWTmsRAp332J1tcXnbfHopl14a/PMpgYetT+m
3gGkEmVvpdk7exrs5t7q3OqtyIszNc32R2sjAygM4VzbrKkfOxbIm9pw+wciKUk6Wo0ypKIPh3ZF
6vU5FXK7+j2axaHUmvq3Qr3s3w/Wc+TIxIPRxi4uQjB4duCam7wyiYlYJ2C0/jZ1BQKvU+gppEjE
PPk1IE7F2iRj1B/l7r9Pw37257SpfQeO+3XszDHaKlOaUuZfoIJNI7USwQp4pSZIFb98ZHehvTFU
MsFUkA4bugfN0agDopGyQnv6r0f89/6M6cVYEWYQZbdQhLuFdddzuyZlrnutrpTPWEs07OUaUuwe
gQ0Mb13sk8WwvzDpMU8ZogOisnBfRM38mEfobqRsu3MCccjQWt5UjczgWKRUtYcFjUqP2fZMSWgX
KlFxi5UxJaZD0dNzoUTlLp5z6v4d/rJ9O3PdgfyA86mouhiRBZo+5BqdchDjxFIncmixT+jNHwFH
JR5taaua50uHzQf5G4/khnXNtLMqaCPGf8Y+j04tnkaFJdlejlUO9Xj5AvpEMJweP7aDrkEmGaFC
xGH8nC/V/NBZB6PuqBY3I81q9M6Dx88zuFSaFly6sDBPyGse5ZDcDG1gAkqtEpJMlvn0ea58pCzL
tJnXu73cRcrkHoikjXCeOsFTobc7dWQB2K97MR3vS89kUh6TGwwr1VG3KIR9jqGtKsAaspHPkgcc
SjaeUuQ1TBJeCfRDdrWHYuuMkGqdQb/yDpTnBczWsasGGpgRCUJ+2/esuZpRHAcC0Z4zQjcAfUO6
kUcjHOJbEJvKdq0+5/76eqkWDdcU+XYmbFBYvf2IpvYqpsXGt1DYJLQIfMFpjAhh3ZUHpiaoeGKQ
bM2sB5IuIsjNRoTbPuyyniamEYArMaZHeba7vhZRLyxw7y8ZFwS745pId1hERdnZl9EY+NWY6f++
x9wH8QK1FHnviMUcP5YlPNx9Kuxo05ZAMwh/djb2BKlhYwOpoa9YNuec+Ln7Zso7n7vs8PA5PtIB
GDZV5dB/d/WSj4aTu3KmofH5vMBo7H2Va98+h+Sj+8skW8vYRU0T3jrt1+f6TI5Y+a/78qxvw/CW
578zSehbClOlJBGa9IfHQHRbTYX1Y0aj2FhazkViYbU36sEhr6blHplkpARet8Yc7WWCUhoHUIpj
tb5UqhZ+nZ3dlFT6Vx3XzKM52c1+7oB6SHQXN+wv9wsB+nz+xdCcukueOa95qVmP9ZrUY5pEZA7Z
pHu1HkcvKA747VOt2qhGGL8slK43STjm+3j19saNAVZ+KrfxXIG/sFZWC66kP0f1OkluAd9QeW6W
Qb0ZXL3/h8MRudWwU8HCetLh2K42R/lIbuS1vck/AIjbW0Gt+zSRMXfuMkfgswKkScrDN+lb6tDq
ME8bfqbjQGUgDqznhLrZHkTcQ9cmAUH3rvliAIo8TiFStXQF9k6r063T/QKZ4IscoY5fQIBO4mO+
QP4oQ/2Ngt4YztOPRJ+Ao/L+zgSJiHNDs5623EwGKPNCO5z/ccLQLeJshHSLlGbuCOoKW59AWOqm
YTikx/zSY0e+Lo7B4hEVws+UgjLej+gbVMVqS81peMBMQbbI5LqXAFgQsxO1eYmY1B/cxaK1O6vW
69ybpC1N6aPTsQaXuZ+a3Q8rWUzZy2hQufmfDtxDQk0oi3TIrZ2zRslFutJ5kTKvy2R25Zh8JDdi
jZzLQnjDIA+52tPMektWPbptQe2Wm1RRfVHF8a1Xsu55GvruFNuoueRBOWbX8GrMVVYu7OAjNPT5
WzBkl6YlVVqEefyAa23aYDhcvkV1cR93VoFI2oo/4w7nd+v51jqer+MJ9NRjbnegLFziuRGB2Zcq
Fc2bkX3FNKN/jcbYhBAAkJW0WPyh2hDuUuh8e3PdVSb3SanCYnmj5mFt3JYaJXXo6MXV6vDlF4fB
P3cNlfOux6F4/Jv/PHUhXV3HesQUt1DVqwDWmtr30oY30LS5/Y/xLlfu47HC88cBXTrZAlfRua7f
26ny4Yj+Uc6utbFD6xiO33K9Bg6jlePN6JXhMFuNOJDNeU5d20SWo0OJSa2kvaLwsk65Y14MQxtN
xDA9MTWAD+QYjTcm0HpbQbpQ0hifWiX+0vlmdV9svTOftZFJWt93d3cpwgzlYVZE4svlaZYHza5Z
eoPPinUorT/Ic0WWP8pdG8q4ajbuWXTGi8pv8bGt3GQjOjv6AdKBmRMt2SKlpQRAkUZTOYavSmk/
OWkd/1C0yfIUezKvKkkkf5xiOLzmQ6iRI8giyN409kDhRckMSNhRL46q4iTPctO4j6aiI59qyvS5
d4PqwVKHH/KQHDLtbm11YDmR4UiRBjjHpZTJFWbKb5+BSZhqfgCydvCegFxxU0C88TRTzYCyMp4d
WhGVMgeH+9hC1ABo0vhUKview1Q1nz4fLTkxSiTcmU8hU9jNAk/5lMz5JVbNHGiKO20rzU42mLOL
W6KlfzYuloBKhNZFjq9IWl9zmwBgFzPSOEnVp3kAWhARhb0LCDn56q7C+PWK83lGFk5/ztDLxvia
luX9DI0mi1e2ysOQF6itpWPc+seWlfS4UwnYRsrcK4/Vdm5tharVmpC76HN4DPvho1lM/SLTcRMZ
qpuJ5RfoGFIp4k4/UMj4BR9mOLdpu+0sXZTbTIjBd1hFQSvQwFiu88dOJedPzWEfJg2OMVvXbwZp
sjdt3ZBRshdJxW25i0VAe4k7b9NrDY4MzpObuKuDXeEYwGDWZ8ixQEwGznW8aEaADBIcBcvLgFLv
3lmZhFSfeBvCFqDFleBRjklEocQWVu3UbSlNz74c0wymKrll1D/SofvuxGr6KmI+j2yc30PYYQC+
8mAjdwUda4pRBtd2MwJQu4jy1GoRNxnAcD4GhwKeXjuyjg1Ceg5TBE5uqGkK1INzuB9upplEegQc
+LPxUmvuVs4RRDK0T59jn1Xbcj2vHVZZqSzbLtNKsFj3P+cW8nlD1TibTlGdm7x2qa64mPNin431
Sla6o4GXsuL3JK9msxld5VF5bhRVxqELOrizyBTQp9CA/XcclUynIggDRBGC1s1nTtVk5e09tkod
poVQKugAozb2oLGINl2hU1EqaCHckflRHdM7bplL60tIy9OtWFOWukU+a2Bv9HU9TluhPs9N+9Gv
C/l23ZAr5pltW0Hw4/yIxBfsgNY+0XqBewfdP8HryW1Zsj+P5Fiyjk3rWDKa5W5CgvizbtEEt+4U
nczajV5YvtSPCNA/8nqKXmyzu4ymIvxlHLlmulwHiFIR3jCKkK9agAIUV/FOcl5V27FArUTTTkJh
P3clFBaLv72dJ/qaboffYhCpR3dieOpXBjmrKWBLQHY2cleShkEG0OnI9vdQQQIg4pWEj+rC7bKl
9yqdH5WJ5m1Do0p9lDdieUu2dIPD9P1/MfW0Peps32N1ca61iNJXBE53OIJpVTYCMZU++YpO6Gn8
bU2h0u1cWQlZPd2f1Kn9/+lJc1ioD0OzvsEa4IucW4ZIiY5yV4JfxZT+2ZVHo/lfu6S1UF5Yn5tq
AmVUmLzlvOtN5cBMzFePtlW2XhY3y5siTBt/EroTMcX5zlCX8JgLVpdupTfP5USBRnUhrxpLGP4o
WWJyiymIrsITKgyweWb57M7MDNz1gIt5VTQCVQVF+QXe80WJ1Hf5PyyHRbmQavM+YFF4hQf+38dw
ur9HzZQjKLVpZpot3ZcKU6JRFVj15WR+jEJE7sugHCWDS54zZMn/POasjRx5SjRY3X4Y0TlGmyVW
oTHnNVHsrnM11y6UfJTGFLGLBG3efx3I0uzcAyd5+BwvUZo9GETi5TAzZC1VVlBN4jog7tJWWMu2
SYqyDMr3eJCF2kRz+gM6Ht2XTyDGQ73ms35airQ6QfQefdLLwaNbYXQ0RWe+FIGmHlm3wJej4fxS
lpb5Aum0UvIaNBAj3Ld/JAj3QrgEP2LLR5WY/4xGMKBKXLhnGtzZOUvGemMX9FE6eyRUs9P4jDXC
9qyqjs90NsF2sSensnK8S5X7uBya5M/132PyNPms/7yGPHdEWXV/ITA6W3Q4N9S1KHfj4ufIMtyb
zK6h8TmGD3w3l21uiPpjPWNw9Ou9Jtao3RZX2nSWm7hspnO4buQute99YiI/n9CAegYiciCIp6rN
UaSsaRXDej0MUMlF43wzVuCeHGbEye351q2H/x7Ra2cPnIEyMTYnZkg9yr97/UWpKv1gY8v0ZHlG
VmHkZjIDrDpJfwpm96s6ztFDZVDQK2L38nk/0exsQ5iSe5G3D7mhKbQhXvXPkDz1P0+8L1fX3VZD
eKI1CNNyMd2mpp5vWkvIj4GmYifHrFGdb9gOsN+kHcu59bx729ZGWaMrzC+05sc0kx0RR0zYa0V9
pUNTnlhXxVtZg1rH1b74M57aWbzFYb18+/f5cjxnln9DI5d4aaQ8dllkvEzhoJ6JWXM8WfW2hAGh
z7WzRwBwdIKZWN6L5g09bGA3005WwZeaupfIFGDDyCmJ48OkNbQnxFrR5b5ndmtd0IIpLsgsAXuc
Pd8v1a3SvUI9Vp5AZorNPx5RCQdsXm8nVVYkZ3JEJ1V5j7PiQ0205Lc1fCh9tko8kMkVWaJ/HzUU
HNlkWl/avhSbcnCDixBo9abFTValgU4/dQ2KtgaEJA5O19+8mZT1Wmml55aURs8eVPMtcpNgR4wF
pni5q6Tpxu2d9iiPGqMNazl3tHNdlebbqn2v8sZ9HpxI+zJ0miefpCh2TmSX+U0+B//TciIKtvdN
fBsXN4LVaOfBhaVsvRnGFqq+FiCYl4NKB8E9SZur3JMbWH7BRT5y9OmhTgZx+hw3iAGnIY1OokEr
byIb38VFwvUuNt2rfBRG+hpRn10+x81Otw/urCWeHEMe6l7VdSNfpHYaehlhfKM8PddMA1fticiy
wydqOFce0tlRHiZHrffw/N8botY6T2azJiLDUiGzWvvQvR9OR5qSGzlmJBh2dyFqjs08DxX4kM2o
KcapF8H/4+y8ttzGtXX9RByDOdwqqyRVjr7hsNs2c858+v0BrLbcXr33WePcsAhgQqkkEpjzDyQi
Y9ywT8splsbJaei95CTP5MEagDSvl3YwzvyCRdDSizuB5tTmjT/bvNzZO1W/dByBwcV4oj/8Z89y
yyl/9tEUP0xdSF2fYNmSdxV5C/rfpysU6w9R0mLQ0NThnZciSBvPVG5ls1a0kKQiA5Boyhushu4h
v1vBgbLIas4Qss/nIYOYJecWSQNoSJ/312lyIFXRpbTDDJPqYASIro738mCEZJ8HFKJacZ249ltd
cKT44ZwDjKn8VRCgEHmdKoPlVCdOXuWsSVyK5NmvqXjDsRIvE3Qi5VS31aZjwS+OZZ1nkBLHkr5F
EQIjY9FUtOLOLyJq4rSsVjMfeeUISnlqQJG1NB8LccAAoStZpcsoF+gcDgihvpZjMgoE3xMUAfcs
Wyoa9CdVx2VKNuWsxJp+ZjAkST2Yx0HK7NUO3LwWGSMpn0RKMn1CP0qOyR7MKqAB/f/Ep/3gw7AV
vlYAdrb2MFg7XUBibN+dILWUvzevozJYjqoi2BXB19HrXDzbWSK5OnikyrB21tzqL3/MvTavzxsG
IKUr3dnHIltdpSp7wFbDEFgkq53JyXdtC9WyGMwJw+zcPzde417wmFIfzdiybhIEt1eGTFaXXhWv
kd+ZDgPquw+m880w8vyguVSkpGKkNn1B40h575Lg9+4o/NplufJ+jZZqlEH49Y9o2T32X2Fe+Eu0
GbrGFg1DvtFC5zl2izc4Oo9V6Ql1oqh6CeAHyG67S/QLsq/Vqu3K8g1suLOffK/Beqgr3pQstNfL
Y2RfnDoOjyaiVjFSGnzbWxOmhdWa8S12HThGDJr1Ys6sWhG7L35Y6ZNU+cw1/aUPwvq9ihLy3eWQ
3CtkYA81CeGj82u29mu2XY75D3d8ytPC/Clmx4iRvccBaca5dJL7DNraYeidz9mBBs3Rb8snbCPx
y/FDMIyOP344GiZMpq7+aGDtcalFL3/ENGrWau87V7IvCrqh7+2I0dGgAvQZLIoYDYmuW83MlT0q
6N5Na4LJcmJjxordaO9UtlmbpsVOO5nePGBmq1hr4++oCKwAvSpfnUgJNiLreZv3unlSXbPbJmVY
vOPcdXIbH7ghZlVoVI3PSNqU+8qioJJO2InEoAmAQibx0QZmTc2uDE9xgh2JADKlWuTcgwnW78eb
yEtBLU1eS7dePofOXJyWPmR5+/Xc8GORo8tME12TYkA8JJHzqhF2kR2gZ6lcXCUyvwSe9lOepIa5
nIBJ+ampqvFFnPzXMWL6LGb943H+c/qvGBW36t4Ig0fLd3rU1cJ36aYZVgZ7aXZZSHjHj7JlJ7CE
YsfOb6R/Jhlklg3QxTauP/YXAOfJxkiwaBImIYXbd08+bncSURdTtnv6NUaxeRmTWDw5pjFPtn7N
Q34DfMoYFScrq5J97pNCAk1hvthzcys3ZXPph+sSZ4m7hPLKpUCmbB2gRfhNRX2E3EzzimTZahbs
w7QYwVsUJF9jcQZ69vNM9slRGYfswf8xen0UkjqQl8KpPU6QxtHk0D56zyFhqkf1wYwG7aMxHqpY
bd/DUDGP/sQzy6hq6t4sytzkJfT+NkihIcp+CjcNKpa1ftazOH9u4WcNnhehFFVrj96geyu76Jp7
S68VZAdzFWsDtfwISg1VEPydmqJXtsj0zlts5eqDrDFT7zgONYnWHleBu6qvsqUUHQKtW8JkxVqE
scw2nmYb+5wawZMlbPYQh05cDOWV0BAwzGJfoPX8v5/933Fuqqkn0/fXTmMUe3IZ//0jNarhbkNE
ipANbO4afEXWDWpru6JtsNZKYSiumgk/CwmxCMKs38v3r4ftvYJf8GM6pN094orfXM1tz0ZFndNQ
G+0MV/ebLPDIIk6g2kfsKqEMippPKZitBgiTnSz3IN7YrULAVhhOC6imiX+wLLNJtKo8A31d3ELz
sfHD6H4fbSl03co4rcFRuUddWFhpeZpF1lixkvEi245CDkCFJ7ZLnYKEKP5Vh9T0gos84MUZXEiV
rNXAQ5HmV/9AgvugGTWVjag5z4NZnyu5Li3iQ69o9kl2yYPW9n276lo12DhFOyLvA9QUk7b6ydT4
zEhjoLdX6eW91oUt9JLa+aZAfumFB0o/Pem5/ig/V9jD5Ma8eFo+5sjS7tjOdY9FDygIssBfla7P
q9zuBA0MvLS3u9bgm1gXPkTaT1l4lzV3Fda/vvLVOllXdgFm9p8FexmTc53Mp8I7y1I9Rn7NxlcT
e2/5/YveOcbrXNf6FoyjcwpKLkVD1BgU1nXlHRjaqc+j7KvmIh1awtxB5jFbW4XV3LlD5EzP7bNV
DaiihD4LYdNWg32D5Og6E0J5UjxQ9qVVPq57LLSh+XdndZoL65L0FSRSWd5BFQHKGzuCgzFnNUt6
z7iXh8Gvu7vZRNkPjv7Sjy7qa66PLjz6wlyiVLHqNAogZde+po3dQ0Gxu6h+Ss07VR/4uhuJFR7C
sMFsVwjkGeIgh+VAJODkKhyrdYlU5l76ejWdrh10A/j7JJCmsq/0em6PkUaZRkJVwR/fZ45nnWVI
hGXb3eAgHSIm4CgE9FwCiVCna++W7f0010A2zCGeX6voWLeJ1+z6PJmOeIxvcRnqkWyc2ai02jmD
FIFlt5qcpxQuqdZ5zzhmDXvYjGOzkn0yxJbwiqz2o8PYOU+TTNLoiqPfuMaE7IdQsvasxLix7OGu
F2mZSscKJ9YS4YI+Ol64lp+E+MR8hGYX0UDZJT8r0Y9TvPOnmOC/9UegF23SwWs8MfjU/b6ZbxNf
UO14Eb9a4jWMoxKv8AEaUIMCiqPdy4xNHFGfHUMKGTZusn+3qAI026gQ2XmWLHe2jR6B0mX4Qolm
lqXtCWDJaXnnqj9BuAj9o9TsxhztfoEtZHp/kTmYToMTEJIKOyyetZ5vUiNonf7wCRgQ460Gxknm
Z/hXIaXf16GwBioudtj+bRI7Yh6/cY0eJJ8YcYSHrDy7HmQfwGPVI40mglQ4z7vPH3kTeh+yc3lM
FFVQt3bxMJCdfzycbHriKdTOXIckTE/XsKmr6mME/SHaa4q+mmJNvRlsfdSPwqBimxc6le77HO0r
8rG//g7cCER7+vz7a9xF/w1xHF6PfiBV7S5I9T4DJRllubdZgOgkBZxDH2gNWQ7WeDIQ2X3v4rXm
doGzB2IgAIIzUfa4xHIF582mkFLWML5CXXeNC6a9AVKjD19tPf0S6c6w6/S2P0lPedialY9UXFZC
DypxjRF6warQD5Zn1wNm6PAjnelw7fq3MNkHAKgHFzbFCxJJIon0wufSDrZ2LZvXQ55PLfeGaHvt
ktAllBv827QpoMLUMVJQQJq6wLSPSFqAcvD5L8SmZ63NCkKdPfmWs9Fb6net9zMFiGeswrkOt26m
qJusGzEpQrpONUb7rhf1/Nko1Bs1n/HrFYOyz0tMyCuuG+5ls5rUdzysXOrTs9cNC0ZVD/yt5UOz
sQw1x3kI3QKZhutCwGQZKuGX3MAZMHDLczgMFYkxBYyygZudH0z+yrIday9vyAGK0DgNJ2/XG/X1
fvzPwWt/NdQ7n8LXTQ85c2GIGIi2XXS8Mj75I6TULnJUFVta0ty/j3aieZ0rR9EwepqDsv2qY5EB
fRLOuVx+sfombRZMj6OCeGUQxd/jCaPauh/GUzCydTj3Q5zcWrgJrlkpHr0Cz1C18SGWRuNHJ+C3
ru4Y+B5CgAgavz2ocTvfWznwAkMN1S9ikj/0J00jAy3zq4PvzJcxVGAZiyzIr9Rs6KbfRh+lJNkl
D0EsltLZjKmNUQ63iTdsohJ/VSqUn7SUgbKKZeE3ItcGo65gAtG4xa3hNEuYfJfBEAdIBc//EaaU
o3ZbCcCljy6lMz7IW048JsLQzP8uW/KQkHLddqVQRBZmlbKvxmV15ah6dvPpeGluSxP7GB+K+pJK
lm8iDvO3LM70m1BmhzLszbazSwL7+j7jyFDOhYnqn/hIzHryNr7iuBt5D4cBdwdEAvNBfvLLDTv3
oBe55F93MkLetQsT83hQOMZym5d9g8aisEbg8boi0Fu3RBtR06k+11oy73vkSm7BZ1DPSnuwLTGw
rGTqvX1auT/kjaHDLbumzH6SrWUd0Mbjb31yGQD7s14PJpuKhxpiIQSIlWHWLp5Cg32cbO5o3Gv7
N7do0MEHEPBvEXjY9W8QV36LaBqhI2phwC7fRBQr7rnQ1KMRJSxp5NvM5/jQpGhwX99mmYFT8jog
ndc+uDHh3nJ87GDE0ifhXnec3RjesNJ+G4a8ftEnMuwwzSmHdE19R+0WjB/WD2TRphX8rPH71Lh8
w+wWdhMGrqTfXPvARzo+tPzDlhDhmKnm3l/yoQddF0UHF26CYQerIoneMx1BR7zs2puaH+SNXQXN
zsFBFGm+rH/uw348ZXhyrap47p9rtLcf5wAL1CLy27WftudGa6e7xko8yPnqtLFNvm1BbKYPNRy3
m04DnJLHagXTsj3IOhEy9J8RrYho/ruIpMsqdAy63x7Dm8t2q+IUtwZzkexdLU7XuS0MwPPSr++U
+KObHBhxyQQt1g9j87CMdrCpN2aV7DK9II3XmsabglLoOg7s6Kx7qflmUnzKpqJ7mYCm35FN+0tG
FUHp7S2jYxJvgbc2nXBIZElXBPgIyFO7V/jaY/MEx0V4C6CdsesjwU0XYuNqoXibLigRfhHNK35Z
qpCnmuUhcJWY6+tA3QFxtkiabXzHyzbeAEM4TY2jYw24x+egSCA75wHrRsxwICkLQRDMcLBcPMRG
br4YWtcf0chA5d4JyrchB3lTTOl0CPOufFNjcHFaZKi3cjS0oG/Owyu8RfeuN+33zo3wqcH8YKVW
+ITaSuh9tXz9xrQyvFSz4WPy0vRno83vmMxZ73Mbdaw8zfYxZAOzA0gbXtxcs49urqqHqB8GKCRG
ulFhGcT4XO6ki5Y0ydLTnKuq6EP7gDViHjSf7UHU9GSg7LOxm1jmyT7fHtCT0PVuJ6ESbQomRW8t
FtKO65/naPbPU6UHG+i0yhqhCLtnt5spZzmc6aiJIz26nlT3C0pwzt31UFt1srEHLFxkn9uxswK/
EJ4xhtdO1zhUzOdTHreIzTE/Te1wVfju3OjYNKJKEqh9fOnscluRlblD9Ah/ZXE2DHWyZxfrCpG5
zz6v1PubOra+T5G11pGQfiGbgYvIHJnoVXnjezchkWr2lno0hU67h4ogwl9Pn+AdUSmW9WNZWDZi
fc9PIbiXLUuL1A1eMd5OFpXrEcR4psQ/ZUkaC8evVMeciyYO8kxt1Xc/89pDSP6v3bNDDw9q432L
nPYzolWraYdUF3tPrxkOCVtIFowDJAu7mKhmD9o+ApN5WZpoy5O3LYp6I2Ny9Bzu7brFWSfDOjv3
He7ACNSNoZ195FNmIXgwj6c6GezXckRFM2myD0i002EeEPMxdQw1KD+NK+g6zWE2mDpJ2XdkSOul
TaaSr5GvG0+mr31MpqW/jvn84jS6/V3r4xM/wOAjSXx9kwAOuVhj6pxmP9ep3qCypXqG6eFBalcK
WLKxqzZjiCVz0Ro3XV4bgLCg9Z65TCTboDMoe8sYU6/tM8yZYc+lcIYmoCKHpJsRRO/imXXjZ/bi
mq8g5Zyg7wdY+uyrz5OFcpgTb1HY6o92yu9oPztqBFIiwbbGLJzL0gkdAlNxYnYJFKFVibXPRZp4
DPxETaN+A3YQ3SYdmXPZXaoQx7Te6XeyKSeFWlOvrX5013LzlDuV4nqrkf/Jjmxbd5xT7SnlEv+U
1nwwhYkcigDofrEr42nCHfK3/kbcp/8ZP7MT3qS9t/RPqBXF+V5PfMj9cpebij1w/uuAvrfY+soj
zA0IL5ht7OCnIbdr9y8dlJUbH82xjXwqrfWPgzMPLyhUVr/1i/iQmojATjeXvGbTbvjmg+W44VNp
Tkd5ZW9ND+pc5wAapYb/hn50z56TXYZdpsnDJ8gKrXhQFJqVws2CGNNGAKoV00FNJ20oaA2AZRfM
nxyWBzvNLYDymV5980vHP1ZoH2ycLBv2nhA4mEN8yqfaAheaOPCnSjd9SPCXbI0O6p/oSrWKIhlr
HxmvotWs1+VNSqLg/Oc9RrYRZtNIANWobfpKvFP1RlkPUa3foh+K5KIWk5a2DAAmSjccoNNi6zzW
eJJY7fjou/yqaMwQ528SVf8rd8zgEnVFs55qHAZl83pIKP5fZBN/WzQ9wDbuUXYaIAq4fBIWW/Nd
RSXpSE3mzRmjlB9KFe9tAZvLFRguquewkREY4ELRv3V2p6KLD+RDgkSvhzptQWzUztdrlzzDIGe8
oL0xXmwjRcXQNJcIlECeQtPGz63Mjq3WTB8jrLjN4Bnupen6/lRoqOlHuZq9+qb6jomc/Z2KFYWN
8KwrzZtmKM1jNdatgDb9LII4PcmuAku3u3bMd7MIkF225au7OFGyTR52BpJ1Q7MNxjLBVcIK1hIP
W84qrnPxZB/xqGrOESIH7srIvyuIhWu15jyw9XCOVeR0u3ls8GVMy5NErgMn61a2KA4g4cYVNghv
k7yBJBoYL7WqI5pHy6Biv7SQd/rLCJHqGf0JwS0J+GnYza5GNT6Foa4/ThEwXzfXBa4YtBpqmMca
AS2AxTSjsYs2WupGN/IHICZZk4VahemiNzyEAPdmzy5ObKjOi0MwWS9eaRiekeXJ7jqZ4Ru0HVKR
QteOT09+QrrjT2vDU8b99WO1yhGIsjvfyy7EfoKbIEHucGriitQtqJ0c5xGQ01a1HSan/FCa+cNT
jPYhrDX9zuFOsJL9aCeiD+6H7U0b2/l701+coaw+HPe51/G4DtNkek8NXroCSeQC3dd/QR5r6beS
yjxSY0CjIXY2Y6HWt/kIPvZVXlYCxCkk+kGJCodtGvIXoCBkj0RGxJrm7eYpDtd/DOQlCkt9rdYH
OaB7fnDwLd+80dFXG4PqRdZvrHQdTjTkvpgR9C6rFyQp51tNA+4iMt+2+aAFLj5V/PSK/WDgUtJo
lXbfVFUq1HSzHzVWD1lg/lSV4cXmm/c+oreC7KSe3ntoNR1awzSOeATEt0OK7QsmHcrdmKNJZaGM
caGw2pzLoXphe4goq2KG/mZuamvbY4v3KA8aWQU7ie1LlneIZLp+eHAjS08uIDm0vZm5D9A11Dv5
jYxT+4Gvn0qule+gGJMtIG/e46zN22DIdrXFlX9yFCyHR9aWWpLbNznqUDvdDPMXSEvfBz+zv4vQ
wWyydREmdvUNg5/k2JMKuy20+NWqymBp4fpKxUD0j+Jg1eGrT73wKPsTYMTayk6+14b5VnuTQyqG
g8E9FBalOB0ALU6ByufMDVQOumnfzQCc1Gqj45m6KdCq2S1wpIWG5yT1K27q1SbyWALJf6TTTr83
r6OyoGdgx7fux+Cs5wlv9x/fIFS6jQ3gXVSD/jmQ6+Vt7wX16drf5G59Eo/hTXWxq2ZM7frOMi6j
OGR1qaBsGlOwSOGQ/Na3xDROdggm5UMOyEMiZ8hTZCHydR475bar+88HjPaYk4MKCg1r/uZ0lnnw
hcJR2DcoTIqfYxQ6mEN5KqyVxg1f1HDay37S9xSt8PDaySZKXTdxntTPeBCkFzm9doLXRUDAK4OL
Ouih8zGFHnwQHhDv5VPil8WJLXqAdJGrAvTtO6AIrNQj0KuMt6QPypU8/a29TPhtzHNVfWUYZXFA
UtO9c5T2Xn4vk7Bz74C83WuYMJ7HeMgQ70PMLsvK8tKMOTuhul67lWU946zZPJTOjEI4FI2pCtQb
m5Ta2nDV8s1HEXjbYvGwl5O6n3oHuGA+SQxzrHvWfZVAhvR7SrzdZN3/Ggv8wl5aPAI7Ei28HUqo
o22tJDfIpxskHrQbUOAWOrdj8Bhn2W0qutEqn4+GD1TZ6+bm3q1QdjBnPO3eFTRPGxQFb/3ZGu9j
O+u5hIcfiplM97Jr6U+6fcOW8BJSUFv6eavxhqs9+SAEQC5LjSYc8hut9w8Yeynv1pyk2ziPi7OH
IOoFhfpyY1Js/mqZCOSGGVCCFt6cZ/BK2Y24B26H2t6wFFwjMhdlNVOPvruucmB15R+XZVDrGN6W
xZx/0+bhUzuh/rfVe9SXDLMtD79tVSNys6N5mls2RjflqMMEtXLrbMSIUWtqfCsvUdTo4rNaTG/y
EiW7ClWDBEWudbmSaXZcXYauOdexfiDBZny0c9SRuGqCW7fw6hOzMdiB8PiK+eGH3Aj8Cq1Az6Ki
Hn2GNr4f7EYjCV/Rmr+Gen3lnGcj+SFXRBhUB8uyyDGVW1j4zuG6UpLLpcnWoKdMCez6X4yVUnmu
Aj+5kxwWyVqpHaPeOpNXgNKF11Lm2q2itO6h9nUgc05QIdWMIdM2bBxwc+Wg9DdIH32ZBv6rYdj1
T5Ovx08u8MHM7gEZhP2TuLeu0zly97LpJSrOglPwVbbknKZoXqd4ii9ykpf5LWJzWbyhnKliHzOr
W/LSwaWd4biQtcC9U5Rc5UEOyDPSduHZzjIYXZM3rXwr1r/320Css8y4QvSvN9yH0oTD6nqAqGYV
S7o0ZVlkDnm6TWpQ6rgKPcMQCv76xwlmHqHsYaexnLhl5bxZabYvO7zZudpYD4nbAg/Ea307+G34
rYbH27U4KFjU/S2WFDe6hbhqZ44/5LicaKOPtS4bPb1DqPfosDZ8dIKhe9KEdKr8/c/cC0tsYVaK
kBvpZgH56hArkKNFiryp3WZcAMYoeilUc9vm4JEg4aHrEO7rHo9cY2i9Dz1culVkWPdqkn52Ez0r
PkZtvjYgg/bSiCsHe4XumYZUQJCNyERJMzZeehgaYkTy0f9uBH6NNCVeRQ8Lz9zqCoB0NoQcbFK/
uCmCCwk7nFtH51IGABCQLlqbz27T/kQgefpqaT4ZmPGtwUzpMFM9vBRIIhT7ib6O21FC8vx5ApsE
YzIsLhKlJpvoNhcXiVKba8TF5Ch7U33XxUm2MS3smwZd7U4OnrJPWazcVzyn8hzV3dLUEmf8IsMK
75s6g4GZSzRmRfKVf9UHFV7tOYp6rBb1Lj6EtYp4o9+OB9vUxocBPpDcUchD6iXWRq+sclcLfi3C
0RNZ3s+I2oSBm4uI3J5KlBrZh4RO9Yzec/5gmGiTNEbUXFhvxc+2i9SwEAvBYcXcNV3a7psZLElo
WzuXVc+L5vTdOc5q5Ot6u0FrSCSUC127BcMWPiUmewDfR55rMeKdGmUT1JjCyNFIjAYKo9LDNzXc
4Glugu1c2cn9ZDf5MfHJeb9SqU8OYYpYjKHiVrBAUgvE/qhZ0HYkbUm2kU/9uz335qabUWmGC+4C
gISLG5QKWqcZyk6yKSGQFnZH+Aw8yZ7MKxG0FPGxiLc0bCGu8TLEbf813sjyZBWF2IHWwsK1dwx9
o+TNTMLCm/rdgqEukiEiLSpqvFqknOc0n864Bcr9ba566aGksrWOxHbXaJ0cXoZzljtgued18hlX
kiq9l/EWZoEsWEz7YCNte6Kg/IHAksAQq9VzXHXG3itA0CLR2ODBOCX1Nle1eW03rOWWl6Bn9gwN
g1WKzDCi4wRjDgEArnibgC38A6ZA9YOLCMltnzoC2sbrVvxoacpBGSYjlMza1DCl97VRw90XC8ux
xpDCy0xjG0UeuZlf60t5xq8oP/meCZeddeey5FymTc1RT2abCl8TIT/Gp9lOAbThuRl3JorolLPp
++1QDKiA5V6zhFwHphGFqxXff+NspuY3P6PWLWsihRW0CwyiizTE+8WArPk7OYRROJx0On40LNGy
WiKHPVE8lQOehsnWj8JNK5yOsby5QwHE3A8W1Af5D2uNWruNi+gevouDuqVT7lAStJZ/nQKyc52F
U3kckjG4n0JMRIZp+h6qCjLrYg0foehvbPQ8Q6z5LYrBSn0DkzjBtGCTH/IF2cQqReQ/8gALi1QO
N9QUl+FrckBGV9msrl1kxpbtwRQq9anntimf9rcdA64srAgixG/kS3HNFdYpMbbyiAK7eaXsTBth
OXRVxRbbGf8C98Rmd/B/aBYc5aCyX1GcCbZj2sTHARHCbSwkdiQkK03d4ALmdjNUJQoMsqko9UZG
pID9XTcT2rGReSsPQ9X/zElfHK5dKtio22AK4yPUynfZn2caHAK7Foa+wcWtsvAizxD3mrdmhnDU
tU8OmLoVrcuynHZpHmQnPerfr9/pJkO2DiG490j8ECJ0yiGpkjihoNtg4gauwz2hbJlQTy8oAvlo
747s5n/YiIsXo/8jsqDkqYObvAyIf2/1wmjOqgZUtDG9GZt1NAE0Y0LQwrXjBTPmIRt1meP6VQLK
JIzMxz0ty1HzgCg7rtKutHf5EwL4IVjforvLhuibaUZiqR6mR5Qy+o1stiB1NnlQugfZdHzlu+NO
0Z1s5U+zZ+FFKNMic48wVGsjzJMZOuZnQjdpLgoDfbl7wxiSel0J7aRM66MbqbNEGTFfd6G+UwV0
TLIVJKNBni2HysJFW4meZf81TNH9emvkVQ3Bq2hu8bTfLoWMP5ppUB8G08vWfdYET1xQ4jUlg+kL
0nmXqQkbSK9DuHKATf2YjfFnyk/jDeP0AqKrElHgaZ094qbtjZF4Jv5pOKXppZLt7KH+kXa5lx7t
jNRpYtVfe30ah68zwHgUomBHCnQFy8jPw7VZRBOJYtnO/QlXEXYY/xYn+/Rui4JCcJHXKVtcrKCc
61wAS3clL0zXC5gclc3AC/QtZhCfIdeBxkI9RDPvgmoqtr451xuUaPOF8yzP4uhOiZzy7trNZej3
UGUm/u/Qzkqr30LbNLoHA3qLKer0kPSKuhtcKz8r8zDdhGrrc9/GEqFrC31Dibd/6fuhW82syL61
XOIXcpFvaSvDzksUbse/XPzl3uqhMtdd7eIWQFIQT4fKXofgC74pCHOkA0nIGvDhzo96/6gXuvnI
ppg9tYiAz/QXKvnDU+KV3dHzZwSg9c5470xqIyJgwkAJksdY3qKDp18cm2sZcHLl7HLRvCgCaHQ9
dO1H10zZ+dojz34LhdW1wXdsXF/7yFJtHGqC91HdlLvOA6xi2fn81OPteO+h0QmceX4aVGd6Khur
Z+epjTeyaZdKeNRZ24AKDNtqbfSvmj7Uj3LQFHuRMSXbLZus2rjAzda3JdRv0elU4B/JwdphTdZm
wQlAL+aVJLxukfBC2DmKW/SB8a+Gm0rSW7RmLeIgQuJ56A5zknyX/ctBzsIwp1jPc2KyqlLzmwLM
1Mou2AK6utfddfwiNzBs+jfErEEhBdbPNFlbipr/RIUc8Rh/fvU8UycRVJu3wPTwdY/Vfrukv2bS
kbm/SYSTlTdULsLsoG1jz5veKcgjGo8z5ynuoundjbeZiJocLNeXKNFtkin5Z5QSVcrvj/Urau6R
8paP9fcz1lG48TN4jsq0cTOkc+cxNh+7Io736CVDORDNGbDQYw9THUfY+RL1PS1nwlhNs8sVnjWw
xRU8zPHA1fVjIIbDYOhvtb69kfOXGUWDiU83DbsUJUtmTJuhxwNn4VGPBaiXssc0JxlHcvgx+R4h
/V5g6S6XwED30adBiVsOp2I49MPPYTI+sCjFbHfC6CbWq4ceK1cNobsWWuVASfKPWgB435Ntt9bx
j1v7tRaAzcipzHXrKNcLMqyKleFmRFHn38oWiWbcz72tHmrcwIaVDAH2gouC3LD/GpYDelwU2HyI
iogcRahymTyREP57Br6rKLGzM0erNjnNATrdy6lsl6JTnnUfuE4qN/LcVMJ06bWVnPhrlBz+I0Y2
A6WH3JYmH1nm1ctbG/r8hxGjCk598DP98G9vWWQp1LTPl0nyjVzzFXLCkOXoQDsTSpBlINyZVBdU
QlAcu0gPTwCiPg/YczCK7EMQ7q69tVtp+NaK0CVADgnFmMzB8NMorX0jgFDrbs5fVbOwQWm3zsOU
RBx81MZZLC6NiO9t7Fo3S7g/BvkRmWo07UV8LA5qY5C6aiN9I2fIgSBQ8rUjnqavlP7gl4owzgG3
IBwP9Obk5C0WMW7vIw3tGi0YH9Gb2UmAU4vibf8csWQ8JAtqQMPGT5ryrk2MCkxInP1VU/rP41L/
MgC52s5x5kJHoHTqAS0+Foa+qlQvfsDS1ABkhL3U7nN9rwxfkS9I3vykL4+9sDCREjcqPvNOMGar
ijLHLh8cH0xNnTkHfUpv5rKnFqq51naKkvamGrE1K2vs7Qrb5gvryIVf2/FNHFxkH7ihGythIiIS
CSxcE0wioWWTO4h9ndVZtZW5AzlC4zryd9jfc+AAkgJJcoPyVS+4oe24kthdSaeuJviiQ4QQuW8K
eMb4K0YOSya2ref/MQ8JEqzDjebJJ6X3bAfOuz7V2V/eVKD3XjXPWU/9AgyVty+aIlhZBYg96l7R
DRg97ODayX2bcov7DjmCHH2MlWtbw8P/O6KzspemjlssLrvmbtHwGeEv9T2oEFcLATFL6R/Rh6iu
cv4jThV9OUbt+1Bt2NyD3t/lWhmcQ2UsziyqnW2f1MqzYcAjwf7c/2Hh5K0ZP4zRRaVTq9TnVMyZ
wjk4o8VTnP3BdIBK+/4zbInPOd35jznyebwBz8nYjV41LvAXMKraFv0ODD5FEaAbPYoA6OYa5Dpp
z0P+IxwT9mai5SMwMq3kPDbz+XkqMI/5FSv7lxDTH25RAT16bn/QtM7+nujWR4EQEJqbWrhrKrU6
dcYQ4g0ASoNarfkhQqt8nld+mv2kMuc1OC87fbtH2XXacrfGbkJDSYerYv0U19bXXHPDbyXu8qth
1MoHrHaHU4A640am4yLtntKA9SVujI8o7k1wS9p0UH2EZSJxU8T1rCSNgZMCEk3xc+6RP1Ti5hio
jgkllfIbdyyk4BvNqTZ2WLEUtSfzte3AQoP8RpmwCNBVTKcMcUVwh8km0cmaz5GC/i8DbWclZ+HY
tp7d0jqFmvnUGH70OED3uyONj3sLKv4fQ4hhT+VP3VE27fLD18mTBVWOJvr/sHZey43rWrt9IlYx
h1tlWZJtObtvWB2Zc+bTn0HIbbq9eq9/76pzoyKACUjtlkhgzi/ESE1yR/Ff/Y6kpm1o1SkIbe0B
n5yt6Eejjvtg5HCInhab3sQGBbVANN3clVnrHsSLaccuotD6W7MYQhg+jYq51ntICWojWNl9v+j4
5Oshd5v7ilvHVd3jJCea6qi2bOTwivEi6RrMSnuvZHmCBR1mOmIQuyCScoa5FINiUtSqHpZiUrZ3
9YYTjF70fJVGDPKs1rqTii7aQ6/wt34RVU9myRGkSKvH1la7q2pyr5v0C/PpxTbd4IobRsyjwjbP
YiCVJTDiDnoWiqtW4dKfRAoRffG3l3ZiKz+irLGuXCFnOM1DvHmp16F8I1ZB8Uy97sJs00lNtmmh
yV7hJvWjDqLkO44DT76bpY96Wyjb2uTOEYaje19q2d8Cij5pdmlLZlKxok2sYwsLze9n4LrgJx2w
kHrrwuSPtW9BB/a98QL1sauwYfUSvhAhz61tXqcq0h99eEReHa6I1lXnEbI5YDVVfUYn5QdiBd11
PlV8xP3Yb5u1FjrNRU/UGDrUE7rmHPaTpn6A1Y+agayO7efWNPfiHwUThZNwjBxym+Iswu4sPcoT
CsGGnZTJvnYrWmlhOHs7MBHHnwYBc9R3CDT0yz735e3ch1ng51mGplYLMUGEGb2JHxD7l/84q00p
6UAIriY4KQXkecalPb1HOTQH7hbuEXCkf99lzrgxHBgzchezYcTzih+TxVeP8wCIkFDe+ORS2MBO
kJCeUTJ53rlS1h0JyWej5dzhyx1OSY1z9G1ErdpJSWqMZYpiWhzhaMkNQiNMi/3+Q5joF2FNguQD
1dvhpQAgK8I8JXpbrX9fzZpWE80pLAdvvhiBF59cnTN8LCqQPDCeTQpGm95CRAs8HkcByZ9seG3v
RsG+4NFV46XoN6K2OgwICi0jn11+XQ/KSh3ybC9Ge/4xBWqVd+bQ62fT7YHFsJgaUneF9OWtRTMf
qYdLdukeRNNrf+FZW4Bf4QO5nrFCBM1clCFqzKOXhC+oqSHtoJdPA8Jq14hy10gFFsFL2SNem7bZ
sEVOInhR7ehVkfT21kpt6kV5tBfdtVIM+6THyUVMKrweLmHu9gcx+ufacpixZZ/es0qMj2sjs//a
WHV7G9VZ97e11ekTtOPEU3xfu0lf5I4cm6YdR0vzUWjhRZbrtyst5z5iaZIQMfOvkz7Fs1EEIpvh
rmItQthvikZglRExu7fjah80zRnmbXCtK3WjrMQUOEELqfP1Y6cXxg4h16cA1U9kPqWY8iFySa1c
GngL1Xm6k7Kc079bKysRYziGfVKPDUbsyUFT7Fc8s5B7mKaLl+j9Sh/NeEXmJU30fpNO0ku+zd6l
tfyzpXfKWY+le07P6CL5FTIJOS5JAtJJbe1TlJgsomTU7dFBtfRlzD3ryi7KH2lnhF+ni/z3hU6q
QPSIi9FvfogL5ffFFPw/xfxfbyEWBF164m/KFlFCC0vq8mHHBqB/ydJ+F6d18NAkUwVKCfKF6Bdh
robQgMnm6YWHy8534/ABnNo/wpxpNREmt82HsKKVODT5yErPq72/6TCgVt//uZrtyPVavKlBmWuV
S9gX+wFGZNEAv0EUskTT0GvpKMpcMbeXy6iQW5hHhZDDIJn/X+eKjyHeSKxMXVw6zu87f8j5fcVo
9/4xhqBut/AKrWVk2GAmHOdkhJ1+I0umfiOuwgovFDfSe4xapoG2CaxF4ajyIh3rfisCVdFZlcUq
NsvqNE/+bxed3s3LYv1mXrhOI4xsxXu+L3zp+18WFfNjgHWXT/thUQUksWz5Hz+tr6E44GnS5U9w
if38z3//u4hFbVPut+KDz//mf1v4w/unrpmstWYlBPBbP3pu8lDGthD5PcnGQ5dsp78VTchwAD6S
EufKbpLjy2v3nAfURyYlPhGRqf6H6dh9/mO6XaQfp1dmthSLvU/HgWRc5GEln7yGJKY5gZwj7Wsy
DsF3qqQcY1GkRjPShk6IgeM2d9vo3qPs/JfQyKzeQnsTPo4IHZTiZ9R1S90K4kct0/V1PEL9wIvV
PgD8A36KW93DOOXeynLoOJEsam72PzP0oOhJkm3N9mihTGWNcXrR8tZdqp2OudhUBzHKFu4caoA6
Tq/3Ikz0W56BzY6kUjJtsWtpUGU9iKv5RcMDgZqj/RYyD3wKFk3X1vJlYoEFpArcnSK3hPHgOd9Q
GK4QRvndDIFzZ+BXLfz+WmlcZ1QU0BCJQQwF6TDZQXZXbB6NexclMaByOHDrk5gbApLxHUl5yMi/
0EgMH6AA1w+l9CSO3aKRS0/iQJ6hUvvnSDR8CPs8R6AB+P79c47YaOq6Vj3I1bNY2kw9e+NIFrr3
w9P/MvGvnwl/MHXp9zh5ynKTLcXTCcMCaYmsv34lnmGIebIha5+BoSVHxx74dk5sBT/XP0YpyglO
bfvM8eUtSh7Lb3E9pqDg5AABy17ZO7Jr3Ied+0JByf/WyEC2Rq2zUTqFzD6MiPcJ8dsw+9nLdval
nybCx1T2FeIH97Zvv4hxkCwfJ4ZegR7OtGKb/hITO1Cwm0B7qkajvaoiFzNztJXAzSgQqwwemb37
JL7BUuD8qHMveqJEUKxVu4tOnJaw6PzLnKJ/EtYU73PaaU7tp9GpL7LkYNXauFGzXaVL6oZNR4Gb
kI2vUNLqk3wCcu4lvzGfqtprLCPlAgXFWzjlIs8zd/o+veToCbxgM68vW7lJztoYRtsxwgdZSybx
VbC8KI/Lo7Me9ckXsu+jm8rqFYrgXfg91/cCySUFcbgMwn64Zdvv7Bt0ZTcJ9k6PZu68iAjFUG8y
DaRm3nyV0kG7jSYC/5hjyIYVAMVbWqI/8zOMCUYeq7lcs02X8Jnc6LHiLsWweDFljep9Ip1LERKG
z72JsTegiPCkVZm5L1pP3lHqGK4NR4/XthVWD9WALY4Pau8rwkOnrJzOZxHneF2Xf+XZ8GS1Ufg6
DEq5jEH233ka/5t1YmNW0rTlRvy2xUtq5j1Cs/zUreybEaT1MUeBbS+zgVh4JCXq+2FA9d+5kVpS
ed+QJ81QqZ94vELXNgybbaDY48ESTF/U8PKN1YQSPpijfk1ZWUGpNfAOYQk4cmjqx9IDIhlZar8L
UTS712zlJwIZ2a0XRcMyU9sl1FbKe39eZfqAApAXNXjGTld/jrJdpI9D5Nvon3GZXHF7svFLnWZ9
jvWZFYr5f675+R3/U5yXHxPLk4tvAKxjiC66fMfTHJG9qutRN6ZpGklz02f43MfYgS7dYmzXAXvq
dVdFtPFK21YcAm9EcFd4aHbJJBbLIlLuEOpKthpCq+ucGgvCiF9J7jnrLNLavZ/4+aM6GicYNtVX
w44QmEe26mTCR7zF76lZiIE44WY79GZzTvFFPeYm1udiJcnK96DAK/TIc2NXF3q7qWJL+6Lrq7oA
xIdmTLHtTZ45kPgeycAioRAXPwQkPvUVa5slxrgWjBGz8vzpfBcfBX5+mlSBmMp8qnrIRo3sxi5X
Xl7Cjw7p60WfB5b1w2hkVdRtbAWcndqv5dKugPyAW8eRYD+OrolnAEVs2MgozlRucY83GcY4xc/U
jMzviiediqLiDl/o/MRaDZTCAMQ1jB22Ep6Mp1R46LUcFIhrOkv8IMtrY/TA7JPAWjemVrzmur9N
k9D6PqoSlAkrH++sEdVizlHKNlTK4gEv75/GGLq3lp8gcxzC6lBV41vlleSdndJ+cD01XndFlV+r
shfvVVvy9p3ZN5xMzWBtpGrwaOQaNrL8Sb5Lo4tdZ0dFe1qpitPxTfw9wIADVbUqWqpaa5Ko6v3r
zB/QwdR786vB0dfmlvlElbzZGWOPHaJXWS8+5Sh95yQnAb3t+lx7cMyTUAsWDWBsYmREUG0a+RCW
nARAt38b+WOOChkThhh3xKhHGyU3mjWlFvWVtPpKsDO6svCXBRaet/93xBhk6QFkfenXCEct8IfF
LCTFMNrDKrPjb4IgxsZm6ZcBLsQm6uA1KaleA2VM+ktEXHQHufDz5wIz+w0ptoYdW6/cSZoUv0Vk
5rlOc/sR+/FmG9VkTZVSd+9tL/1+eZNmfK39sXtQKObuKkCKW4TRraUxsQcB+d0mmuXfeVZcnWut
e6B2m7/IClJiJCd4mk5NBb7eoksj5zqxfeOhJMEr+jO1sPadpNQwSIz8BdUCSkjs0Y5i1HnJ0PN7
aRTAIIWMS7xvO9lLYwi5urrfiznQyTZqJxUPHBPzG8lGUxhb6+QxU3od0mSGbPaZp+g6w8MS/1Ou
RrXjyk/ND31hVGHHniMVNxfq8L3OV0k2cKt4L42Jwpdomn3mH5vmQYGadCzUkSRemjw0fQ5hZeoC
zFxTd5ku55C5Ka5sCSfrBl7b6tNALGcd2uqYbGN0Cy8kLfL+gIh1f6girz8YNmzDS2dQJstCUe29
GJhDxIxLnBixxJR5fA4HOWoj6eB1qw9ri0snjpwFiovDKigU48BNxTiIq/ll7ov88JHELXVEo8TR
8G8hc19Vub9jasO7zBv6/kcNf/OlxJKrwNfwSxYn8k2un0OpB1+Ta/o+RQrzAtMamwQD+ijBHwyI
11zKFVeib4owQV0dRT1X9IuXN++A36PzwOeysXP7xto0XC3ekxPSLkr3uFxiyVPb8mrua+APQXqX
vqrvgvhisFI2Ti9FF2V90QNfKOKGXNX7sZ0EhMncbiobFWtoUm28paRVLC7tYPCza8Uq4am8j4g+
2Oiegkuhml2LOaGO/eSl04fluw4bNNZxl7lxq8Z/sa0uXMs1Uhd903S4sUWQh8EwPRuucStQ6/B9
bxBQegutow5nDp+EtgVH9C+hpSKZS8668GbduAJ43lU3hm8YSyvELX4Wer7oO5PyIlfAwBz8aUAs
EGfhuKzaIUJEH7SiwPl0QMOWYwfuFm4gyETROcMVDbXql6ZXAKT8C8BR9M0rzKsKuFBnDf2BM+JK
z+Nmm/YATxXbTO/g+aR3EbRb/Nskk2dZkt3ZUZveleO3yvScW9EoOse4KhIsLSxDRV5fpbgOdN63
113eSNGSSv69mWjdUSwXAO68hg63ES2xwPyuMXD3ddFCOp8V/IW0/9x0sgnj5+jhcpb2F6MVKpRJ
4jZXvlM6sG0FY71sje94b8T72tPMhZPGykZo+zbYu1w0fw2v0rfIKuWLWfRXXF3impMhd9EldO7W
wbYuKE+Jh10PSHUZDQpG2pOxmWg6ZV3txUNS78a30bkZTMFVKht7S522fm6JBYrf/wT39C3W6ugl
SCxlOYyJfnaUesKtkg5wS7u+Ul28gH2sBtGkMnV80Zr8EZfDbjEOffZtKDHYVGASL/KSskEc4Ocj
oOwtsACrah/iMW/WapMgJVJ5LaB1ig/Q9KlRTaMKPLjbRir56TJ4mUBSvHGr4TJdKbyOAiVMzsT3
k1tVgktTpAVKzmYPjS/D2bJM3R24nHEpmsDjlJNqKK+i1ah5c1/bZDKI9CJFeci09hhKsnpziY6A
z6ZuO1wF06Da+MW6rHp9HVAREBIKBi4Jy9yqyyvRxBLirMmOd06MNHkMrZHnGLoLRRuOpyajctJ3
I6amYWFsndFv1y3Pj6PWlb9SHwiVeNEyu973CcfGFpWBuT9+jxB9YhThUmw1Zdddl2PBfel9hhj4
1JynAaIjOQ+jf/UpToTMb2SZIG8WSa+8ulABtvNnmd98XlQsdWlWoEvSCpnu6SP/+1sY07+2gcmG
pGmDnx1okEoqzYdkSM1low3Krq0kg8SKXG5U7G/WMuzVBy+Q1H3KvWApmnD17ZOkmi+ihTujeRe1
8kLMrKfpsgeK3rOLswiQXBfEkm4Ox2A00A/M+WsU0lCegKyvMezDaHFI/NtmeokAXK1G3VdWoikG
RIg6thvdBqs3T/AVqNeUWiG3TYtcXnpk0Mo6rTFBCdOd6BMrZb/fULX8dXtxMeij+ojIVLC8lEsd
GzM2qkr9+tLOHZ5C7Kud3Vw/rWTlCCIcQbOpmkpmITkjI3CJTyX05opQvRfFWRHgVejnkaZHptRQ
pWsoRkvOxuVRAFvRTZ4kvcl+XNWFfRHvFqNq3aKdKC4vMeLyPVBAY0sx+TIwgWm9CH8Na/T0Vdvr
Yb4BdYByQ+1daZqHaW6Ve8Oh0ccg34hLoLvDwZcUSPSIj5FQQ5B0A9Vzm9k29K5B4p6A4ophYjGf
IWRShIsMWm2AUAkQ9rZGH3Pu6xFunEfnq/8mrv3L3Gm9zgOBkftUar1IRW2VY5uXZ8rrp6usitTX
XtaTxVio/xjtp75xGv33ODFKwuIt7tN7zO/7OS5Agy1DiH/KVQodkN6oV9gaBNTZyVfivR6tYHWj
XTk1q7SC/dNYmNv7TVIup2ArVf2zUBWZg8VyUJTfgsWoWn9hw9Xc5oq+V/H1fgrLrr+GufE9t4fq
KcD77iCbA5pE02CAC95eVuwYsiejsRlZlOQVay1GU8fAti8xEQOYgpt+nDABfn7FlrJ8SkMJhKfc
e9y2p9GwvtPR5L0Vra5KoXgb/b3vWPUjeB3Rm6W1eXZRzWkG24FHi5SNpJXBRkqD5kiBNjlgbIZD
EoXKOznIONNotfYFnZ2DpXX6L61p1ynatN8g0WPtRN7pXjeaYF15d5NYHhbmXnpMFTRIppYqIaIC
vgD+sWiHg1pT0R3C9aU5KaiIq66XrKsq0LaX7JIndcOqHjoE4zoF5h7a0XjqNdd6MCLTOaLrGCxt
X7t3rMlL3FUKf0P6gG2o2Gu50vgrkRXnir1OveCcGR2EA4khZ9mm7MZyLZpeLbVYhXa/Rpw2oDQZ
ByVx83vhXTIONyYE7a+mw9YhKHLzMUy0flU5mnHj57UO31MxrqSs8Y6GD1a/VvUMWlZhL+vM6p+L
2P3ZIZ/7o/Kype1M1gyK1W3dvDYfuo4ttW0P8G6GbC/yKE6s3iJg259RLs3vx1Td+Q3yBKNtd9Ac
gM2KXIyYlOJMHJXAbsulX8Q4t+cVDO9atU7N4NmnuZnZxcKNzPo4FpI+gmskrgg9bx0ZWrcs/bRb
R5lsLzAsK4+uJ//QAg/nvn7E9N7lPHw0xeVgqjnGyXGxji0+R9lbJwA+vNt0lZVeO05/YJ41jldB
p6bTlGMeOH4Frdzhi4t4grV0bfOLWRf9lV+N7jmjcnLdVTpoq0I6iy6/dazdCHVioXuSexYDVtw4
K9WrOG9PfeIlL8xiEbnA4HrqOuFkmLhKirC88ZDeXiYy3/JyIJHp5T8rPGoXjdmaj0qE1XZR1NG1
hlbkPqwMDnA++dmVb4/Fi51bj4Ztp7/aEvD7XgqhbKIyOKJfIffkU9ESyw3s8hQj9M+VG2JJRTYB
6SmAxaDF5lAr9iR+pqG0S6LWx4v0dyirapIdPwT6OCyizO02QYYfU9uXiQzFLliiRHJvYtGGgYlc
rtVCGU41NRakzhpjC2hW46kbGUvXJdUL6fUMj0r/JSE87AZS/SOeKClRmhfbqlCaFf5kBef42txZ
pV1CgsXyXqRvEsW8ky3+tXOEh8zKhwhDt+9q/rMe005l64YvyPYDT4iqAHwPTonoPuLbQFr4OVUs
DQmiQlrVfownVJ8YD00b8LuaNB6RSdVOfD2OybvEY6VJygoJ9aWvON4aSmR/p2XlcOdLEmkHyziJ
LtCVzcHW6h98EbMETSvUnUzbqbYiVoSgwq7UPNZFwwuHYqepaPyLpniRwK2i0IixvJjktGV4Y2HL
MEekJZxVvQj9y+dQG/s5nAASwEpb0MBmfG0oUnFdwU5ctkYQfPNcaS+jDfEEDcLcZq2hbnn0ec+x
DaR1ChAzOxdwcC33C4df/L+qpqJbZCxH0y1WIk68fBBfJa2qHdV869amtAG3iTNxGnxwGs3xskEo
MGuuhEx1hUDXDgKkvBSMogo/nbsQvkXiUQBqgfGh5ISMCtIuAPRxJt+qUzPHnXTtcj/hloasyjwq
tAPEKCo2pGvfg0UzSqpsSzIUS147O9nyqP6YLlLQtuLC8xLvPo1Mcm+LgAOHaayyZrSfNN2kto4y
5mm0g/IISidct0EVvlbgIToJdn0f4p5uKdQ+a9XVtqBQzF1eptGd2WJ2J0I4leLRPloPqcreRtNU
exVQe3jWHEtbDZ4x7ERzqCHzNBAxT6Lp6PWa+658n6lqce/oFf9LivQ04v14CvF9X4imq7fVTixZ
avx533RsA83ujiaEBbCAcnM246Q+JJ2Nc2ODqrykgoVVpS8GMiPrsJMCMplFeq9rzrccQYaXGL8G
tK2blxBXe0pNcn3bTS+NUSLBaOeHuV9Py5S9c6hCrSBWvLR9YN9E2WbuEVd9HCKXWMDxnAdiSiJX
6pi/pI06rPhj10vVU6wxXcSlgv1J6QHnx6MdKw9fD7YZUt7dsAGXaiyEEjBCKcPBs7JH0RqUsDr/
2VVONjJSN16iROvPiWpImn35PkmanAiHvJevk/DN0RpZvbt0UN29EJmdNWdtZ3RXRYJEkBioshxn
v9gEThdb/ufgPDHV62T8Gvok3DX5cBEEEA8zAHJlsmJLGiFVs4ns7heeauZBtR3jUE5XVQlidfHh
UgwFXWceXKqDu0yvTqLLk4CMGh27GT+SsfcNmmSPOgDCMSFNz+RRIz+R1TfvRcdYNx6alNjSdX3C
xgPvtt5f6WWeLXRsVg8Rh3dUIf64wtr6rQ+AzT9G5xmeGyPZKA+gc/8S1+W3bakHlB4J+PdQ8YZz
3KePI97Q04wXhA36q8ytpJN4KRzkixSpHrBfBVYyD1yafs+OMcoAWL7P+BTH4xSPS/U0d2M0bi1L
nM64QxRlKAEvyAsKtUNxEFehN+Z4Hk7ty+U8jhlCvdRCQ7vMEQN2TIJ4IS7Fy6AG9i7IlF09js5N
3urlNUyGhQ9HM1nHuB5uhqDDm3mywxMh4srvEftEglXbzQNV1FzmttNKc79YJLfKdPlpIGlLsFHT
ImJArF60MVkLFK2tUX4tLKwSw6TKd1Hp52thpDhGUraswkA+CGE6x0hWvhSbD5oOg/4vk0SUawF/
4df7Hyd5Rqmfc9P+SR0FmwLbQb2Eak6PBfmXEHbFyjGt4qTKvXYs0bXhl+crr1rvbOSxCX/4JTeO
NsAHQEEcfBfJFoLi8Dnuci0CSapYFTohybhvOixbuukWWVaJfpOi477o1XGSMWpPjWfGT7Kau8DA
HXVr1O3wZDjmQQTUXuIv4yRobgp/MI+ymiVssqPiG3JFi5Q3/UKZXVoPUFz2Std799wuf4qZxkQl
NIpRvqvbDOfWvjbQr47aLzqyPSKCZFeJ1iWDML3RCcr8h7A3Lg4YqRL0O0XF+qWYQHSjituWasPB
MjvZf2gifSf6Rdig4WNlTFA92VZA3TW4z7im5YnVPoUJSWNlWu3PMDVOXticYgrN6eUmGhCWk4u+
XeEkBv1CJJXnTpFUFrnoeUAD0I6YHznrOUnthJhIJwVkeF1G9ZafyrDNjFLbFrFvPgeNtibdP36V
XNSbGghbR1mS8rPhJ9nCrwb5K1UgBAkyFHIbVUfDGETcSswYGtzd+U2+UJwsULe5CizDRcHEVB8h
VTiXppDxmpsXZSiNU5djOO5FC7uvwuqq7e4r3L0WTWgnt2Y8pLdjhJ41mO7HKC6Hq7lfwyVxJ2L5
b0U/rv8j7tLXqNpbTJcUAxQyLVi7vQHuXoaKk/HsOc7NENM90XQCiyft9BJN5g18uZd6XCY3EKmt
Mxt2Y58PUKSMuIGlFZM53hhOWqy8Om7C5ZgBGcT5Id9e2lKhfpU6/DARj7DObLisc4IFb1/4/q1Y
ELZ5cY1s0laMKdyJ1plXuNtMqbdylo+/pos+Ni4X7e+Lfw6JHrnV1mPfBRenSfHdSPw+23Ou+yq+
EKNwQ3jvExEYiuLezXt8iBPBXW3xFXKy/6IfaAqQD8cqL8ULUXsIVHd6FCu3oiZxOX6L0kYMsWLv
quOt2VLiXpSTTsMo9d3GazNl2XbJsJAtDI1iw48f/TBHmQ0YuzBELpGLuRgim6q87n33yrwS55UC
q8pVa1ryyW2U+oQhCUfToPG/l3vk7+rF28Mjg4WwCwHwZAsnSJID0J+pMhnU6JBMnV7UJgfxgqXz
25Vofhj+MH0ONxV/3OgVkDh/kE4oVPMQww5SOo0OaRcvzaWNGLFNLA1W1iQC6yVwFkTMJVyMZ66m
nKici8alR7MXHoIoty4KVUjqWNeCgOADRD2YRvN95iSUqDev+Fs1GxExen1+ZTfJtZqjkYReProV
UxkDFbTfzYn8lgTjW1Og7eamQMh9CH6fm06GU3Kqp6idBjGZTqhDcQGjMc/GIV4pgZthEcBvcIMX
nrqICko/NZg0c68PaX6kEBwBiR89Z4OExbdLU51G0HeKzT26b2gOuOnWsgtrE3iB8WiNLhUgMBiJ
2jy2pW09ho5vbkATaXu43/E54H9vEU54jhR+owOK4KtXV+jg1EpyUqAvosjU9ysPXeMvdV8t6TG/
50ONa72rpOeiS9S9rfXWZsyNft/VUEKKJv1ikjj4YdbZrjNd87WUEKewIDuhNSrnh6ohFYZwpvP4
HgrQ6RLa6PrfQzU3v6zqG2+h1RTadPLbqrnZf1g1JlXFGQSkQzb2Rwsxnx07gDtEVZ10FUx9YkC8
9HLeH1Ft7Y+Jqa2VqocpM3WpXgS98vPlEE2ul0HSr8Tkv611mWhzat1hh7NE3Q7b+XYx2F48GQ1q
jzH+JhwZm+jYTq7F86gwOBajeaNFRw4Rb8G9m4er1kLtbvqhSSAfAY7FenJwp1+j6Ez1rl9YOYfA
uS8SP04xLF7EyKd5H2LAy7cL/Oz9Zm/nqrbNJ9hUBIFmayclm8dGl+8uLzpgPbMej6KFF4R0qLTo
ywWUNbRAABtVGbZiFOX87A6RSbGY6InTBCHTIpGWiHfgIeh38WP552oFq10gXfNqYoG8GSCmh8tQ
4L8yDtab2j7bUVduy6yob+MS7YogsPunQYOb6/iF9j0s6nUtioCmb65Mo/B+KC5GrGWuGk+yn8WI
s8vybZpaydaI5PaQa05+oExQbmvLhPnRZxgYctS4ES9FPFg4z7bpeu7zcsu/yRzJ3poh4smfBvg2
qdxfOUa/LyImiKbixPe+abp70RL99eDvMiA1V0lknn1oKdWyKbydGgDu6QvEQMY61jkFOcUONnLw
4KhSuB8tM1+K0ca1irM61hzYy/AhkIbgwR2klyQwM4ChxIcDHx6js3IjBhvD7g9qzueOGr3CCM0H
oNm095dB0MtwfFwZvilTG131tqpJxVk0rRYFYRT6zqJV+sFrNAm3B1SsNm4cj+eBvMMKcVy0xUkZ
L0xEEr6wV35Ag2f8aSnOEpgSnKLEDxZK3Lm/4qa8yfNE/ToWerHIEMR5wjFNBX/uDnfsPfu1I5fa
NRYcJnLmqOyV9jhedeyzd53jWidveudQg+PURj7nQ4kip9bm1jWS6fq20PQGQztSvnoLaFKvDf2U
ZHq4wfa9Pbd+GK/sqlEe6yhCb99uii9WNj561dj8dPMUGV6Pz1r3PyJHCryFJOvXg5KbX9FHZWOj
Rv5zCO5hmYeKeifeOUtAvEpKoq4acmPaKmdnjoQHD0i5ag5l7fi3RkvxWOoil4K55r3qQWaSmYGj
nuZ1C3x/3Bk4Jb8mUiajA5OhtTKFpUiDybJR3LVl2txAD2aTOfWD0bJWiRrKe2ua1Rt8qxXzuZ5I
bZrig1eKG20peGtDhuDVoHTqIfPN9MXEZXiiuVlOmx2UNteWggQnolqIiNCR0uzFwMD3PYqambYU
bLY5SqxlJxcGHdjCDPw8UehRylu/6WO+k8BB0kI2lllo8H8zbbfFSzvtmsyBbN08IIK9acY8MIit
mOjM/7JMCDv4AJ//VpwmTCOyFp2FNwZQwugpQ05E9LuNae0r0+1QDccyBFHHGsNer33QHc6rjpbc
wShuH7rEh+wqy8pBDFoq4FHPNpSNgAKg1Nbu0bpEomKaWupJfaOb6UkMepkk7VDIUZZs76xL3ivV
3Wbrlta4FmmwPuamHrvKsBfNUlJ/Fm1kXIuWFmcLqfITNnKydR4h7IoEW1c0/jH3dSTXMpPqfmEZ
bL/S2i8elfDRpfrmLTp/uKlRrPui4B29rKtSuVMgDmwqPe+OClKAVyjzylv+gfWtVo/hqmR78Ky1
3g8rSdIXi/QWDjlkktBwX5LMGat2YatyvWpDGFGmNwQLKXMaVPCCZEN5KTtaCAAdSNhamxIvirsR
9x0qaLmEKG9+5ai6/stSQyQN7fobixoLp8mltTWaMtzo3N4kOWltcWKhKIHNRJ8lu6IK9aM4nYgB
EWehuHOJy8ThZRjTna8acPqmU4w495Q9xt+pb+/rFkMSoTJmCRGykofC5q+dTRnai0uQiJ8ju5Iv
iCOl9VUKIfCmQbPwT9sLNUO8AfFUsruTFYaGpNxVGHavAfapO7vlaNcUGnKBZRjcj+NwbAMnvxZd
paK9Rfj6JIwRFPKx0oe3Uc13vF2rmvrB8gMD96ZIeUqarN2VhkZqP9fkp3Qo5HWAW81WjDY++XRL
09srMZoE+S/UIeprMZjjeeOFmnevRcjqBtLPywpZlXDGyO4vLYWHOFoSvJtMPc4qsWhHDqS9kpwk
Xoo09twUaWxL4d3EqEhjf2iKJPdf5iYhvz+R5P4Q7MtsraelomlUvFGKjffW56NYiW8eUonyhKjO
JbgIrMHvRjtR0lPC5GtUWc6NLBfBo1Wy65g09m0n5+jnh94GUJH+3IbWAUBsR9Glz+/kfvJu6rVn
N8hx2fLsdGVQ+/l/lJ3XjtzIsq6fiAC9uS1vutqrW9INodFo6L3n05+PUb1UvXTm4OyNAQhmZiSr
esQiMyN+8+64ToIwv+kf2zo6YWsK1VA1jo5tNc+wwtvnNA/jnT8nGtxV+uRgm8E3NVK9s7RUy0Zg
mUlpzo8wL7pHxfWn76+tno7fQ2VA6NAw6v2UpefZLvBPxzEEdavWerXxAlpV1uj94m2E2tmUDvnK
KgPnNYJjt03yOb1D3Tq5W9QM3Wl+mFKn22YlEJVBLPGkXYZIBF03pWXsp/skDcu1bedPOJF39yJy
OBQYIU8tz2JpWrHXHnNPSdcispdj6/nk2/q2jHnDo7RYPiXeQj02Md10fztc3rwu5wVooQk4I5gN
betaDopWt045JY9FqlhOc1aG16DbNRwVHwETA23EO4vtGJfGu86Dce0X6nyWZpQWGySFrNehRIFc
7ctvVpSY765qlAcv8A7T5L5QlTzFC09ErI3kLJqnfRh39eXWn6kATzyjrj+5IpWm6u/8WoGztsyX
A4wK866Pi5ObYcUWxksKZ9GvpKJjbpzQNnYiKmd2SHU2k/czc124WmjPYQUCLVFKQ7dYmarOFOyW
WBmUrhBFucC1jQfPqKbHK7YjmVrvTpIIZubZ+3lumtX1nzi0tY+2DHcGED5Umf4W1XhoZumW6kx1
1fxOHQi8q9qOX2pe/6dGd2iGWRrdadiqyYwqsryHuqgh3DVmfei/1l6uwPAZ/CcKLNqZN8/XoXD9
J1Bj/lOPvOYO7qu1lj6JBRyEGmdh53vpkwN6e18Crw0RLOBCU6gaT/73MEB89yq5jqZMsg67in+U
WhtYEHBWTO6wj5cz1Gk+zqTvNgqWJ0aMMnHOfsvGq5nrdkvG33mssTF4dHCJoK7d6yzo6aOmzkCl
RpegKo7ShQhIq/DiwqO709X7a8QSa5Qw7Vxrbo63vtKsR8zCeRpj7IezKmTouL5khlVh8qDWyCUs
bYpn+qlnI/upT2IqiamC+NXVUbyUvroqmnF1jQwK19zcrmsZuG5XSCGpHVtjU0mVB29kx9gOVfbT
x5Av6VTrW5lnOE/9S4QyYCcyRPY1olG5A0IWnU9dF3/zIl15q2w827w4R4YbVtNp0gPg8HpXvFQG
NFevwDDCQ14km5xfVaWzTxuOK6003aslgSjFGzVLT6V24eHIfSWdnhprK8uyZghhyM/LPSUD19nX
W+42U8Yl8ja70d0e4SG/ftODbFMhq/Seam50bHwMhzsvXuShRLaUbUwJXS9E1KYFsLqZYjO/A19N
xhiNyFWTV8iZSuencYnHboqUShXsTVsfjhJyjW4sIPGJFYKmdNqzHMwRPstqtmOzXElHpiKqbBuL
ibV02hJwDbueB8XUns0h6c6fx2RyxDakLPTg+Dk+KjpUzkCJtOehZuO7qBxtBLKdAMtBIR1pLwc8
t4C6pV9A3E2v7jMgLec/+iVCM9EMWmbK4G16O2KNoVje34HXaWcjwURKzv6tKX1K6VDKldMy8bxN
HHKDyDwlHXAYmvxH3rz9eeRtcm6B5F3PpK9ZBm6j/9an6Q5WG8W4+yNWRedEJ4c1VjYZYrU9JDOo
ataW+UNnDsZBZ9V4Z7m9e4c6YeHvyhbEUobL19pqrRDlS3uYjjhuWmQC8in6lblqjPie/lXolLzr
1ljZZT+tecGC8WN6BtANi9Gch1Ndz+4FLpq7wdYi53dk5pvSs+LnucV+yJ8rdTc3rMjXZRE8K40x
8xVSzA8xOHmoSrimS6wctGCwD+CVrZU0cWB2N2EPuB+FS57BY/0AEsP4UlnDC5vz+kFfFj3LmLRk
DIblp9bvMYlc5pmVc+n7MQWAaQyXG2fhxm9AFOZXMKsjvBoi5HDTq5PmEtHW8PBJKvq7RHeDY+o0
9zx+9C+1qmKcE9T39ZJ0iuYyf/w9ViZOfIc9ALQLkrSWjiNxpzoF1b0W9VXpzJ1cueh1Uu5H8paw
ZGjeBizJ66q4sFlNjoY9g9cuOW2igB31UfSbBn1TRlb7o5vHaRvaTn3ysO54Vgb1l4x72SLwHOT2
UwBz84wnYbQtB8g+uFiYawcVwvPoumiKx82DHLCObB6kn+3J+arMJQO/+yTiNqFS4GQhcYJBCoKt
OcanXysNXR6vsltuUJqOYx+TSAXGFmTaY4nuxhBibNiqgb534tFDGZoo1L6XbVPHLabHEKPV72TS
ECbJW/0sl7aR5z50YzdvrKVAWvTGGRCIea5MD2eJpctDv+vk6j5CNnTJoVvqo3Wg9ngeKZTyf8eS
QVbXJtvsFSjWYhsHChDMKFosyVrr25wZr1lqTf/U1RsbOsp31WwdWKdafw1hRk23ndq3cQiWVJjr
Phomr4mh6LO7ognrU+kA/aEIq93Ltcs+itaTHebj0+iE7QMym/4hwGBmO/BE/E7GfE1VVXvnHvEP
peKw1dOt8btCf1zUyQVptq9di9FVsxzkTA5Or6y61FVOYoAlXaPZqSiOUhmbajXdyV8fIkTusYq7
yB8v/+9KvxqOUTT8lC78hFRUJ6xUW5dJpGylUw6mNY0rO8q+GEABH+om2LhOml6iRUtZurBKAIg2
+QcUKk1n01vDI8RPNgRsPR2gwdGwVzRQf6Rsa9wVd9E4WJgUq2Rpsnb45lGrwl/yK7og0akxfTSn
M6X/1hjh39o4KI+qWqNaUXes7pdwlDLTjTMF0RlFdvPNtqc12tnDN/I35n5Gv2kn04uwOem12r2a
lWLcQaKq1jIdGVueadh/XYpOiV50H+PZ5bLypZTcndFOt3VuMazBFq3lNa5oeHMtCk5ygFk6Yx/5
LKZKY5wrhyRKcFH4HfBvk2bnOkmi/FjB0cPNPybJhRxnptzcs6LXvfhdwdHx3MR99cwi7ldaZM2P
rnNwNO809QHHDvficdOvG3ZGP+Kkf07VpnqFI56cyirqtzLBmn8qPsBlIGDBPuq17AB4vnnPu3Qn
86wwGjcqOhPnsIVrPqPheBBXSjSsbUoEsUXp67/sKquVgy7L4xQ31d21ZIwfJ76Oy8tXXQ6x4589
gLAnaQWq69w1KGKFecxax8ud7TQE+EAtzVpW11lq/+g8VTtKH48w78HV9fRipu1WuqZlmcR2lk32
bODopSAAJV9SDpI+sLvp2UkU5STf9voXBEFxSBANNBAKSEPzi1BmisAPHn636rkIH6LK/iJkG2nh
LXBtDdkcSuQM+gO/uCpH41VvFCq/hT6hJ1KYXyVd1dUVCHYKTHeSy/JjT9t4JrKfMmpRwz20WJhf
M10ltg73dgkceSHJyIHcY5s5yUvWzcHZLsJ+1YIKIvWmsIvqCxT6StJKMiBNgBDVS+J0F9OYeInP
av1ij3VILRRWiAxKWLIvEcpGxI4r2EHRbmYPfywJd4p4uvea8e52PfnIIqZ8p6A3O0Rh9mgkZLmH
3JwRy068Vy2x8mMc404nzUWO+w4dazLzy6g5Vu5jo5cHacnBM/eOhWeeNKiV3iNLPT9Iy7KdFsOs
mtXVMtnSp2jjtx0gyaUpHzyNe8v82rs5Mt2zmqj7vsA3Y8G9A6KsY3XvQC3fmmNcr7H+NVluFTaC
OI1y4qdN9QJiUoEAWobjTdcg39DCElOqBmZqX2UYg3jFeVjwdbzAH33VcR8drc3fajjfaaG8FZMF
P3K0vkqrz+biZFi9vpZm14WLYyrZt2vscsForO+Q1evv+3Au73MFW0zEvZpta8dAHOMcS8HQGBHY
5+CVYbezsLJCbi2aHq02mi46RT7qR6x0IACQ2wC8wkOAJvS/j6akirpa+b+aZqR9BP8xV4JltM9j
C0M3s96ytc0u6Omml8a30otb1+bdpG6kW3puY90SIH3c98lOw7R9JaN/XOMWB8AtQ2+413d/xA1q
AxpfGfZZqDg9a2U7nqHwTc2+1SiSSNn/mn+5dX4Cn+ih3eyp8M/LA7QL2RIjWyCMjrJzfLxDtoPl
h5dhzlqM6j5a+ajW0qpUL0FYY9yWSLdeIHS5G8ex5q9DPt9ZS7k1zbWXrmqi99z1hq1ba/FdoWTT
pnHNX/1ivebq5rDF3hyO0dIUY6M4rp+b3LHupMuA6nYJQuNexjw3xA5I3HaaontvFLCuHT5os+Op
bwVU/gsF53TV6YP6VlYZmTNFM9cy2jWGtdxX4c4Oau2tUg0MTRtHOchoGc68hWd3vhuXS81a8hB4
mfcog1ly8NLe/fL743pYhTzST5nrBegiDuV798vTB+Utnfz+gYzSD3MR7Z8tTBljte020lQmU4M1
XYJ4b7Xi3emGX46lOEfK2cq2HFN74xQDpcfZzBGE7jSb5d5U9qsQeVs2nfgR4qxINjYI7I3eHQ3y
ekD9M4hEAyYYZyvqoAsF8cjeZDl1vBbTlZZMmudpFMhK/V3MWa/mrWBa6y1sd5skxvJ5MjQi5c4C
USnxX7UXdezOuttLbsGdcHu0izRYf8oeyKkcJrIHZ1beK2kZKnoXezlNlOqvCXTh9SrS9Sk7QXEL
GM9Vt9jm4bNp8dB9UkfXfOoyzJAzXdV3ZdqAG7ebnDy/lzjHaztz0lPXztpFovuubGAUrIMalPPa
KSfEzArncg3NW+AwZUsdWWLlgORVsfOsvMCUk0+zM/cv1Et+jF5LoibEFx3lnkvspR3Lv5DXohpk
+kHrEvdRQgLXCLYRXxEvX8t5DJbDQmg5DLWJL+pyFRno3NlfLCi3ty7p10IWplufytR7O8XVDs5A
yJ9TzU84dA4rLUDrN8zTk0RkcVXt+D0GJwAO81OiYuBCbj3/30SEGeyEKGPDbbka967qbFJHA9hy
PU5mFB0tRXv5hHa5nvJL2Be5EZyvaBeBsaR2j4SUCZ9MKXY89tNX2wCNZiH99KuNSHEX/q+2sFBI
b/LuC2tT4D0+uXvEyrRzXVvFLiji7JVn9sckG3HY1vR/eTXstTJTMR1nd7UNKnO+G0rtY5KuWNnZ
gklyZeojp1XuMhLUN47+nzx+baH/C98ff82sXiXI8/MLVO54qtUbPyytt66HEm0aSvBLRyqZ/8nk
yQFQ3FVl7X53PUVZTV5QvuQ9bwtAOKjTpT4S++4QHLBBdR7kSvCB8B4JWvUUA1A+laH2oxym+knY
zenShaDKtUusvCVq6ZKWhEqX3mFN1XArS9eU5X/lI+6TMER2kqjKJdnVW4q+zbm/qTuxgLt2zkn0
PU5b53jLfQ0lf2mbp7vAq0+F7esDAEA7AvJ51ebAWy05YGa819J+/sF7N8J5vZ/voszUH50BmqsM
REkUQvT3k2e3icgt1aqB9AUzUh+nc4ilX7MBdbMcIvOhnuzovWWnoKFBtWqbIsb83Ogf67k/Cuu0
X6inBc48pLFfpMeuqpeUUt698FCnBJ0Q6NT1SQarASGAKjOdnUyMOic64LcOWHQhxPL0dc9mhuKa
zEWOI986XoytWuz+bCIlOl7T1r8p/2lrfeq/vgcbQ7/2XfF0ArPkifGznebXXIHI5LRheJFDFClf
q6qw9rcullHhZUo0BE/yAuQMegBgKtTCQ6f8ZhdXGMrO6trslCyGctLfO8Uv2+dxNsyuup0Lzdug
sBI/yyFredglSRyfnCW7I32pcbCaoH2SxhRo6TkcrJ+3OZM5fHGgd4T/JKgkrAYx6VJK7V2DaPgS
6SkVAug1CKKVLOBMqwTw2PGYMtXwBR6qgZlt0pH5W0bTqYJMYtioSVD2bMXulrVcBuSycFFZGVGn
dXrr79S4qxZDoLHqg1VrdeYX1YmGLSgB50514fLoRdDtsrAFbBn592jG6Zs0rqedPnbwj7o6ebBn
oGRLSw5FmhirrqPCIU3HiL0TDMdyJU2Zpdn6o9IkzkW6eivs9m7lgrdfLqK0UY3t2nHyu/l51uz6
xVUr0jelvu0CfdqL62TuWo9+pgxP6ZxUVBrng7hO+m0ynrSWgpU0qxSuXr1I1/5/J7kpXL1pKRPd
JuVUnXlV6dq6Qmcfl1zwD+I+jQJadBz0NAcEX+NN7TXNC6Rte0YJ58/Yoemj44xK4jrAKeGlCy2J
jWOTNJBn8yREvFXZqKD2qvwRiKK7jdFf3MGm6Hn44pWSuBiG7J3FOyU18BJPa/v4J99I2tQfs50C
zXNlhy2Vxj+D+NanoiEf6mfWfy57+yy1xqzTcEdVyba1AkzAYZ9+uOLdjexLP4f2YzkgT+obyU66
LbeIz5kfjmuBwadT7G/sBrLD70lqrWMmmmNQp83xn5Mkyk1RzZJJkVlp61Ttx3PoAKDXRgRfsT0h
lV8mL/XCz8vyzDgYlFqfehjHrKkIQXZhpVHY/MtTB2PdYCb8UOgRz2+9yHcGDKu3vve+DErQ/M27
mdxdN717Iwa/Sd3o5zIyMKkF/7SJ8Sv6sXwwVbnu4JS80J0sgcPkldnW0tTxbeoTjAcqgNr6mCOR
Z2PxkjVqf5LRuUcByIwC/yKjlRqcGk93n2TQ3pfT2CLzXSfPrMWPEmJWTXIfxmhtOcvl56zRTrnP
lk2myIeHnaqvKzM/mG5qfC995NQXU0rX6n4lFJa/FG6OiovvGKdOwX8qhnC7+R06TK3zt0+oQ9bk
X0OdXP101d+h8dB9XFXph0Unz/501RztX11PymeMLIqd3ubKnqwkHtagVvUwKt/AUhlnbNUNjAaH
6luWdGR1wzC9RxMne+EmfpD42/RwIAw1+n+dXtvjx3TDtFKZLpf1PQeuVQIlvCk2eTt+aIyIcIhn
dC5GnumLtBrdNw2QLIRElQFroxvOMtDaMySlsWjxoJ74BfbS/gjEkQ/VhJdPk2XO7yv88ZE6rqSb
ADTc9buYGdS/mYr/Kh5nqumR2aKu9+dpMhbDCitacyPjmaYEZzmbdf3j7Nb3abYMey6aAh/vK3Cz
m8rNp/vEDzxsmLWttG4HC4j8PWzccpvaxsQTiliwwvyG5NSpYE9aU3jkfpruP02LfYQ93IFMM1Ap
eQ/7Ixo1HkoTO2nKgKDWMaT/PHB9L+cNexMvhWH0ab8qnW5k+rvbZeUS7nLt/8GABEc85UYvU86Z
7lcXJWWFVIb6SVpyyNWC8uoyKIdmCnps0lRz88dAbqrVRfoSLnxAUvkFmSjqsW0B02Ylk/sCq5XJ
jVFbXKpet8Ot/jXYBWWuW/sWA/MUaekwrq+TlbpqdjC1kY5ZrGhlNYF80mLisywsspx/pdoISXjI
AkQ6c8XJ4OvUDbbXWupfZ/Z+kZzMod9Btm0o0+ELI+YwVwsYH2pWqGbhyan6TL+T4auZzHW8LqP7
Doo17mGpHgL1z2M2nhGmGQaZzTNALc9e+x29MlQhUVLGuD10XeUDB1nCJVAnV3ksxnpljUNr7yS7
bioNap9IHewk4w46eupWThOpwJ6XxPstKO1tgsLcKXDsrX+klZIgU2NgVhZ77IbnVv9ya4q0tTQz
DxKjvnBabqMibX1rXv1doxDUek4eBUnNInefobamb+6zbQ/Nm5Y53XPcVvvSjJs38vAx1tne1+uY
ai9fxFT5Mxic0U84ptRESFwxswkM0AnjyCppGS1HMi6KPvR7GS0Tl2efM7F0WEZzAxOgMPS7OxmF
TfKGfGKPwBiDiwS9fLHYKLzjXCvDhyiX1GCjrkFuM/KT7bW5CHN9aHQtI05pfoyUkQYKlL/0o/NP
Ia/biBR+5Wr/eiEZmclyrq+eWUoM8x5Xa1P/4anu02TbQGFqt9wYE7qS0oSTZD5mjeUeYpRoVsbS
lAE1VTu4/T+lcQvFCvUN+Kpzkq5xtjBPtPGYscjwHYD2+md7cP2zbpUIKBrxADyCJBjE9BEj5KUP
1c+japV/o/6yFiCPquTKmc0d4i8LgCedEe90ejZ3SPQY77k9/lVamvHQqm35ZZk0VG2ztse2fLFK
deO7Y/GjAqu81hB2WxYPwPKoEO909qSvauziJRlM7qLAQchkd+RMcXPB/7d5hqnDrhJRyghm+bao
hv7QTxjONwgkdWGZvte9Ep/j2A430i/TExg0uRPriDc3i+JyOAbIUFvIrWF7i5iZk85vvmfb932l
n2K10DgB7OcPWnLQogR6u6Rvf4/6oMpe0OpNDvMyKsGBNTYsPUZavJDDOIbi9KbUA/x/Tq49DIXN
0vM5ZgAove1TBSeSTBkfSdaklEB8DXg05BH29bC+kjn+2oXq+OhWfuavatDpsaHHF+mzKkoXwF/O
PXm5reMbKguY/1QZr8UyE5VPFrfHW3/ME+MCURIjYMqQt37H7zYTWKIZS/agQ64rS8xk1wbs3tN8
rFB/UedVs0Ba/iVisVF88vGxuEVoJkrgehpqCPtm1aWv0T74TQwVwmfiF/4WbSP9yi69sUOtOPip
Ru10FBKp9FO5n4DF5OF9bBZ/R70+/2DjCoGqrIpHI+iVuyBWnDV1rPmHPwzHMSlH9JcxeDGM1NvV
llN/c/VxJQFKiJ11GdXhmVSL+qwF8UMnezaQNiC0q6p70fzqh0gVQGZvWOIr2VMZUwbzTbTo2kXD
YFCeEyfUv+tm4G3LfvSOSJnvrz72qUH9nLLTsEZyIv2WdUD4RZmZbKFZmt4/Vp197TOz+dq0CEhk
ZHeekNhIwLRZsNz1zj7HKnYxnefZV4XnckzQeC1mtBcpOb/ko15vFCuxd+GyHzWRFnusVFFtri5p
PLTbzrIOcJi7cO2N/nxxkBGBogj3D7rNvzbdVt8NvGa+JIBFEST25z0AmOR7jpRUggk36dGUpTWa
n9LNzRhS9/n+R/Ryj1JhfVEgoK6HrH5QrRD/89HvPKAdPNSvbdNkL4YZVn+4ATDioNjqOME9SFcz
WsFluUCmxsoqUXR170169hgsbp9A1l7djp9sqjX5tSvR+/7gDijE+WNORZJfZwJ0AlWd5UUfkwLE
iUbZSvM2IM0IBTg0sjxtN5RN+BCzuFlhWwT1WKdQYGRAmaTpVrhkK4k+3eFFYbxn5t8z2YY3L9e2
th1YDWJAkYbcO/TJcUqAnGCvs5empfYfffnS5y8hUaNudXJ9m2Fxvm0HxYd7hb6Am1jmi/QhK1or
jfssPfXg8iAt2CVaRfio9X14BxesPtnAzZCMKKfvlh2f2ngI941Jle+tGVCQ0FV8XwExTHuEbCM0
YHV1PRtx/y2sk8c0C8x/xjha66Hn//THDn2uJjRfK6Uct74N08RwzGidNy0enWZ5H6s2LmOUJpJV
4BvN2XPC/iVoTeswVGqx9kuQ0esB+OgA2v4pzez+BeqnsfEsB8ZfCBtlCNEJWS7l4yW+Gny4kDfy
QGQH7hY3mmEtxAAZuDINJtvZBs7Ir4l3+CXzxjVK6ry2mgzSJcR3//ypXas+ZQU72UufHKzSwysr
4QbRS//Bmy0ep51VnkJr/h5YyfTo9CUPXHfQdiFpp4tEXMNqdixxmrtYzRI32JG+j00Vz2I96M9O
j0r1cj/KbSi3Z2yyjkn0xCGB/59bE8xZd86a/EEibv1urKmrGGTv9c6WgcG0kvOkH7xIO5FXDy6V
vthPZos67QgCj3Ks3g1H8vwn6ZNDsoz+W8hArfAORDpLxZhyvVrcXzksGvJRd+D0Vn0X/gVBR9uV
kV4uijjBF2TnPfyNSNDGiDW/9tPCDsrtt3BpUY1Mn11oSTIm8fr400QL+6UJB+XVmdKHHF3/Bxly
GqQOch11ZglXTert9pB7AP65lqpBY7UXUT4ZnewsPLiZU26UkUzkh6DIPNUhykk5hg0KXiybWO2D
TQXV+ILiv3E9IJiCv53iZvf4UExHGfAb1bjc4twQ0KxRqadr7G1u0Bb7NrfOUkBVS5U0kOPz4Fkq
ss4Y7+usBZWhOg6PXBPYNd1j1OqXue+LlTRntJkPUYfNgDTTEbCmMuY5II1Mu7dssDV+1RYrWd+z
zEWeJiUPONkQn6/N2wL/U/vT/uB6CjcI12DdOmMZldzJwUyjqVm5Y0UhqG0RPJO2DM28kah09q65
rWLH3HtaClkO17+z2G2FEYwl0D7xSpqDAw8Q0XLn2J/ceZwx9k7M+zgvA2NV4KgCUIn3jXQGMSM1
u/l7oBXF5WqaPZLaYQ9U+g4mbs5TuEgJT0stQc5iqSVI+3oqvbXoA4PbH/fLHJ1S3eaDqRyHIQgL
nnc5Jp9vNcohe8cvvW26NHFhTjf+lFXHiR/xGwbx+VKnmi/S7Bu86EBLPZcuohBegyfoMmmy6+oh
iMLvEgTNHi305QNCROGOBUjnnQccCNuRKr/oDcqx66ipLZgA3bsg65TBKjd95HeHHtYZqi/+R/M2
WtR6dwAcGqzzpOJlMHm1fZCFXaTfoamiP1yXdcOgBWt+gPVe1nAfCzmnP1h1161kQr8sB2WAqbGV
GPycltUfOIBgXc5JDYusKpCpYfV98EnkrhxZMbo8lR6m6ZzbNQ+yvqEai3s5ToHdxsqmZC9m5qY+
uORHwCMYYmdO/QP/hSLYOmoaMLWPDgt/GYPQ5SPkW+T/1FBoH68fYhRkyx0LS3P5mvKFb7OuXxRj
UB6WP/ldlte/Q6KC3rYowIbm9S+X6ZTGooNnNU+p2R1jiEi8sBcZPFHEE8k7/BhWCZS3uwKe/X/0
8ZZANvfKJlLcYW2AZTlETmeQTS0VRMGiNICCZijlsVlwkbem/HPlnWNeRwUneWvK6C3Y5hX67vru
986rHDQ6mp1vmdhrGFayK4fZ/wscI+s5YEQQyeEP1bbZ3KNMGx31yo2PRTdU93ro4lUQm95r0DpA
pXGvO+p+ChbahjluJm58Eeiob6sJT7g0uQhaVEalOS/Yi8Bh9BZsBeoTxElsvxvrAcH2+olt4nfZ
9bRkKgBtBNnRHsrq22CfqOPxbkMBdNhIV4n35sqwY/uoK6m71TqnL/bwuzDBzSh7s2mfmOPDHZxq
fGvkxpK7IB02SNbGH7cBzjYuhad8/nQbK6CA2ZQxTauDbagWcM9B32fhxqqc5JBMYOF5jevIarF+
QTpsHnhoVjpoGtSSEMTr7mpTv4B2aHcRCP3rbkaNUqCA5NKhmPqVf7i247yL7sGKk9AFZXntk4lw
k87R9CNbBCxEymIyuvepA1QqLSDVzVMWVO/5GFfnqxyGU4NEW5q+oqVHxOFUADsIzQDubt1NppTq
ShADf4IHQB6hx+N2xrx1B1RIo7o6tGEBKtyvsSXJdEXd9ijYPSeNrz47EHY1t8c7ZGkNJU8wxdBR
8iuAi6zbsO5WPKmVY0AR5DnKTed+uV6OFf3GGQYcPTZ4JwBwSxz1kc0BnDGtf5UDFNhdH6veo7Qc
09JXSuyqJ2kGk2ptzbbyt9LM66o7zcbMb9gLh1e9aZpdPDTmSccU7oH1b7AeQzLdQMMSMM70yQHA
or4tInVYa5oWPzSxjdsKy8zh2Efdu/TdggNF6e6zmre5ZfNOH5IHYNXj6TqJ/IB2l2B7J6iifhzN
U2EpwZU1JvAgaV5BRo39ebT572a3NEs0k9e54ZR3ia8l8xv1TG2Lwh3vesUnt4LuzqJm5Du7ctFc
uh26RaApAWOzA1DW8+5iVFFrSvxyag6qfbHuP/VIt8ySa6oTfB1toLgBmRk8UJb4lyi0vQsWVToO
JhV1cRmRzlRRCKoTpDAghZ2Ncm5Vfk6Et1E4bIAQKcBueu9yu46MmipLV97I6JAR++lSclr5bbUK
HTLE0pS5U9kcbMVo9ubkwahzGmQhqSPYZpsdG8v2N/VitOQP4HcGFBZOutmyZ5vG6Pqsvz7A07Zb
8w/V3csvXw5q4g38LMpxd32PRV7Q8XilehuF+fuHjD7bIOtSmlq2BpObH7oFpCQHSJUkf+anNO/a
56RyCsT2dfjZS0BCxe6u6nqXkugcHqvJUp6ttk2WXFD2M1D0xxl835tV5PG+QDg7zT13r0Rtc4nZ
B2+n1DbBYVj2opzS/7Cb7nR9TusxnshZ2Pzd4MQCe5drhK26+NQbzUOX8uMaEpXag61ge++gilUl
MVbFKtbBqdeBD7VcKGR16p4yChL7bvDVJ7h4Ld6tXvZ9MKKL7KBaNCwKk7yIpYMLAzP4TR3aZqsk
AX+bk00XV/eGQ2DO9d0MPGfu6t3UZgZrYtDiS8HkeiZNGfijr/RtBe0r/oFuA5VS+/zLL1eQeRSV
ad8ue7v2UPKxvpkeboNyGU0d1JPT/FMGGBtni+Nxt7gbz73X7rNpQAf3v/r7YGQ9KSGFny1yg9mr
EwfRxezT/jiToWZJSIlF+uRQsB+8yFkaewaWg8M3aX2Ku4UoA9XURK3QRvnjMrdrWYHnbGy9L8jb
8cG3gT+a2tQa685Rys1tQA2GaG0mmbmhKuGDBIjQUcdHCM0LHdUC3TNPMiAHFZYCQvhylA5rCZQz
njDFuUIu253sNTztfm2pbKAL7McBCiwqOjeNDjn7fwt1yDCyfx/SH7d5tymkvqN1GYJJtatybRbc
60GDZuhC5wtI/j6ZzjFWEjRfZ6h6kWXmZy32f0hL+kNdVXc68n4b6ZPDnKXtGpjIBJCV60hfBm9Q
Lo0lX7ByXEAK086yfPcEi6A++yWlYH1mM8C2zrwXnysPMA+WIsmws2SEtH10N+sqgNVzZ2F3UsX3
ZkkK4IovztV/xrFjNbuw7FNdH2BA++0Vmaz5znzIdExYZJRSbnGve8p1Zrxw+KP+okWWsenLwt3g
19Xf27bV36N2OdybsfnLca38IF3m0n8dXMLSclvaWnCNvE3sWeAc1LH8KlfQfP5bySSf0t/GzuZk
c7uG0r1hncKKftlDrSelRCDEwLI4t9ALyRv/oE0aGJBCbUi/Gu7aMJ5kIdkX5poNcPIiWwafm1Ja
fq+4K1MLTP4Xj3pbrQM0hyG7DKN3PaWOj8aW9F5Pm1jXt6pXo2h8i6LM2JxZek4HozeK9Q2G3uV6
v/s/pJ3XctzI0q2fCBHw5ra9p6fMDUIjzcB7j6f/PxQogcM92jHn7BsEKjOr0Gx2N1CZK9dKkVVY
awkgh8Whpogr+Xlxrf3mqVXotxNlxa62aLMZ6FmVfXWmTlvsSqE5FylQZrsoBopC4i+7MNVlD8Nr
DqRtKdW2PPdatOqgBpa4t8U+tFRTgOr028UmQlQ4agD3SF8Wu2OTIEK5ROF7NeFj4ZlXoU1Loy+m
g05yUtr9NVcs/ayPkrZ1436EpTR+1cki/phCJ7DPu9DOjYwzEM23UDjIXvNMM0WoB7J6xzcjb18R
3AsLJbsIrJlApNFPs++twrz+3aRLPCII5JmwG7IzRy2mXxMXkNpkEhPHGDkVv2zz7dADR10NUl8c
e1m+LRIoAI37q2AQEzYnMotjYwx8mqkTz7PEqTgURVAee7e7lROn2GKPkMc40we4kUo1lldu1vq3
kV3Xptby5r3Rnjy2pPuHoI1/zNEQ7UwqyhMxl1vTz02EA4To5gcxhKJiwnSonfizwmPwYbGHbtLu
8ikr0Ddedh3rHHSTlK2HivT6RticKJxEP4EqrCujCGAFIHA2JiU3nFU2QGoqM8lT0zjaC784dB5I
dxpv4FOnL/e6ON5m64VzSDuX1htvHQVedCXfHF3z1u+p/P4ahzYiYzRIZKvayaOrcPSGT4eCOG2b
dKLTokNrnlhOQUMapfVGnb5FUBcc3ZieoHlJW5xK1fR3/u2y8D6USVaeWgrR50Eek3Mz+MlZDMWZ
sPGIAh/UP8WgnUH+XKvBPbNA0GvEidNlBdVWbOjd9ZRilwlh+dgpZ7mtmlsW0+PYJXH0RwW81K7c
4IeROiYcPnL+QJ2kOpLITfemmqnPgRX/EBFm6p5zNYk+Q0UOEw3PQCLn0U98VdDioNPFnlr9+1Ce
hqAw3ryOZr8Fa2bZHmEKVfkOB7YabhVQ5ycbMqx9nuYd8LyYKlugeV/lzroaBinpoJbWJnxj3+tI
6dEPT/PnAsHy7dDEzkUdCoAC83qVVubrVgaoasfTbiqEQ1dQ7QobG6oCHodpp9lPMVLBeOblnQKr
EpSAsKUiRswhfYRU+ky2alCeXMdO5UsbapLqCkSgtFOn3U/gFuyNprMB/sNt5Ab2W6AG3ehBVofv
POS/hYg4OavUa9AmwACNVl8JmziE7FaTuk3PYhSMKu2nVWxu65q2uh5M1aUJAp43svqIHAyiLr9M
IkI4ESZJKIs/Jjzz7BLH0DdjT55hrTcwf+pK/5BPXTd91UyCCWAqaR3/SvuRug4sr7gvarQ0Oxni
A7epkC0JAmvtxYH9hRQqJHue+ydovY0XDZd0lEqUumlM9bOyvzZtAYOh6GIN4eoK8rSavnQ/bSJQ
HKROfRVzl47Xee68TAIRyrSyPOZ82uguWwschkBsdFHxhv8UNnYMFk/v9M+B5lggHctQnMnvo94h
O5YwuO+WdcQ1ggia1KBTx60jimY9eP4jOxaT3QZ/cCP764gk4FmMlr8DlO14oqf5e6BfAlXNXqui
De71tPqUhHb2KSJffvQAzGxA2GafzKqXQOKmNEhPw8aowpXKvuQmhpZ/5eEopLxmSSs4WaHCMwJj
L7ialMFAMqI0H/kNl+7cPPlLmFu6GXf9ryhoid5FKV34LsqsyQIHjjN85gZ4BZP8tlajeX8J/qd5
LbWXd7nmIlZUaMlzhjDrRk/8cF87RQIDmeufgiSzAZTjbZvCenAQYRRObzLFdv1qW+Rw8uLPGpjF
PovSbt/QCf5c6aO3aifm8qH34ZwJlc80q+fbcSz8S6Z4AZCxmjfK7IdvtC3MoVAFwBgapfrD0OrA
QJvK5UFtehizwzZeFVPdi25NwNQ+5LlDjE6rncIUnP3lwbOIsmr7kEW+v+075+1s/HW2eJczKIq6
hx5U+/ZfxGUDKAhuw3s30XP1k92Ha6pCA1hGsN8yFBDrED6jL62SPM44eafYj1bf/pV21ddSQoxN
9V0bXIVn3+fwvaObTRsp0gABvIWsk0lysdKTSaa3RpxjVbbAeO8a82kuMrfskA29qWENjapL4zTV
C/RCO57sEe7s9Gbf6qW6s4HHfZlAS3XheM8B3NRXs3Qpdk12OR65qw9FAZw2644asikP45Be1Kww
XjU7kC8wsk8Ewxp59yHrDvCagg6ehsh80vUiZdpeBA9FR5XWRLFFeL28f0xbv7kXTl3dNfzjX6s2
Q67K9p+hlZYvejvYGU8C7bFvLW5EqSNfTE0fG0rkoH3HspSKepPRvDT88KK+3HqyfMjKVN3VGt18
sYOkFg1gyiqIrOTZVIz+sUiTlXAKahzaYL4ZHhlWYVIccIfl6LED171dm1fF54Stm122w1dwuDxK
uKpxJjdS3VX9wHbLdr2dRqPJdm7A6WOSzCRTnxYuEdGekxstJfdf/CIkxnYpRIin94QhItBok24d
tbGGfI4BUm46iHlu7PIMQ2HVYJeOjOkm6yrjWTMV6dwZcY4ohWE8p2U13kMXeBAjKcCE+HQWNOOT
sMhJ+CyjBApoHJeqQJZimX52EmspLenIEt3AnRiKK9V+QLsTUnZUFMPUlLcD5eJFpClC0zNhwwV2
LkvicUe7W3kBRmVDnDaxA6GdO9WLJ39vl7CET0YRFEr0yOzkaSyMahO+xcxzlsg0Nkn0jNEebb3o
HLdqW1Px5nT0+DwCClSOapuHB11KGQqPODipoTsHRVetg0xx3i+a8UyPBwLj4pSWZDr7lBYd7TAp
jx/d7yLn0y6wJG6Pw7Cax26njWe4GgZpLU7dAvkLRLyOqfFL9lLr0szfZHEJ2K1SYdSbSl5UWXN/
FtIUY3GYI8Vp2dK4pldjuBKNNsIG56ld7aAu+NkQ4dHFPWPQGikcD/YQfRVIsQ/EIWolD8I5Y8sW
7y/HAj9bnH5iD4c4TL/OUpJiYRHnSCqiLknN5wA2K/BBPPbLDfyf5M+kaGtXMd+dqrlqvaLfybVn
3NGplpJ8ym9zhGpF3g7J92G9hNhKod8tS8F2sAZmsTHGhC19rwYnnRzDyhmk9tnqrPg+zMajcApT
02db2zGrhyIc22fHM6GJcWisEs6hS/ptBn/Brunl7taqNJ7p5kQf5kT+VpS60U/NbkBfSSZMZ0Z8
8fqAtp+116fWnRBeaR1gMV0+OBCFwQ8m5Fc8J4dnUXXUwxwiHCsnabrTmwzEYPnKsUXMWLCOhREJ
9cyL7LUYambUb8LMK2ev3Mb3rtkpD1kgqQ96PvXeWD/5nV0fkoeJilFvfWiOJn5nMWzHekCIj8bQ
jmZ/eLahgvbTraCCnkMH2l8A4g+fbR+qTk0xXHKRhH1YcQpDA2n4vBBL5wokQFpo8n2DZT3ppOKq
G5rxhKxXRJM11SPRZtE2EGPCEjM7vambwrS717zJy6sIEPFgAAHQTm0ZUBjoN2fsrlAyG0/CpAwk
ThzFX1UZS/sTzoLv9nBPK6EOpx4sOu6ExBAHXVasYxMFfy4mcQbf0abSG/cqRmKNnCutDWvqvphW
Ew7U96yjUUk/hEmE/ZquDSTm5wtDipwpeTnDmCF+MuEvpCdUAJJnHPKCZpbzqLgM6qd3yOQF4BxN
UGcIbWDQd8tkP89dsM5RQgE254MBRIqsb5ReAmVUzlnuwEgST2lhxTlHk0n4hRaok43g4MUYp2wX
O6P8g1uGcp6LZa5dPn8YNhpNpLO36NLnRrOiY9xr6kPV0IWTT2B4UVvMCz5dlRX8bVjStyNKjSJY
eEWpsZyCxVzYCN1HWUECGXAbAAsKarA2BMHXKYVC50WoX+WqV4bNYNYpT8dewQ4ejwTZ/bCa5ySV
u4YFVxFpl3lOwpPV2k9KSICPeZA9iQxS1DY06MRRuJv7qpexyEWJGHGWmkO5ZtcVvAWKsZgo3Evm
ijZqAG8idWTGZGdzm2LQTD8k6Ihc2bAvrmKnJ8iidpEgLOoc+XFq6T1ogpZIN1BXm+fBxXYEuHcS
qR2RzImrWqM/Mm8OS7qnCPs3m2+EbDsVc/p0NX5zkPRpXP3yN4rJeFnj43juc0wgETN9R9vlBg9I
eW2/ug06s+Lgkw2/SZJt3QbVv6t0pTwhTQcPagL87TYgtLK1FfLTIljYxFmVkVwN+v0yXZzN61aQ
t7BVLHdRQVIRxAoXE5eGney1dZq7pJP1zt9Uea4hVGd4OQm/ODvz38rO4mw5FK7jv7k/xJRmicdr
lejUTiSL0wpLiBYgkqZW8UXcm5YbVFNbT7LsZcd3ysjCOzk0kjjHN5D1BNz+5UAZ7ueMZSkJUISY
Ie6L8A5kh1IFONhliosqeRSgu9zEL2MBRxR5tJvVwMU/xrL6iBTdWml9BWG49DhlaJ9FZFGRH4zG
5EGMQOJ8Svq8nOchKAJPODQyZ+FEAKqDWQfORrFqY/jWxm4hFRBeqYDA3plwUWKo6rBDRzqMu5l4
QUEB4ZVasjuchuLlliOsy749wvkUpBf6nUAaQccWnhtXo9UgccefBrvq/3BpK9y9C1JcOTzP4znS
cbnjrpFCC8lxycXaUlP9UtS9ftFjhPkCijjZNFIkhT8L/PTPUxGjgr+HN7oOtmK4TB6qPGhXi9EJ
izVgA+8sTLN3iZZkoH6So/Dx31sDSUoH+bWLb8kt5HFuO58tNr0q6WeyYoSiwxStt98Gisl6e6bA
h4LRtFIH0chxkKoBtv4GYinDOPok+QdoISJ0GQyzmw+/vK7CbYwaFY5QBIIEPdORfuEHQqt2kIVW
dLVk/pNt/qFmofIg4Lm50qQ7mc7NjfCJg5N/l6cAMYAb9i1AxHtK+2L6ZHvrzdQjvlr+6hotlo3e
JOjCTW8HKFtIj5e3QgTa018mzkbVXqnwG5wW+zxjGSudtym9JHrsTFsZDs7QFsc6HR9aaep906pb
PJTJ5zhBGTBQPOdiWV59seus3GYjWpY5RGQt3DhrDd3xa24bxmM7mE8QOFtfKLV6YGJG+9jR7/8J
gapVNY7WlyRr+n1CpQTcAWEmuDonReymSRTlRI80IvVTWJApXzMD9kn4bklkqjAdiXhaOUOYFqPu
inzOZjDAgLducJ5ba96dNr3jr3MJshxhnKF14JvD96GzlQegfht1snTQdIQEO/oQdtpUNJfk+i9b
Vt07xS+tR3JEV9tpyofKgu306tmBSydNYl7GBHQDcC865Ic+fKqC1F5pjpxtEUYc05OMtvBuRie0
7kD1q9c+yepqoLHyU2hFIUxFqNmScNU+aXVh7xqQqqSuGXqd1q1MBXWgLjQoqXFz3w6hNvXdk9L1
GxvpqRAiMOTlbITcvVWU834NDukFCL1WVVGWXE73tm2jhXeOFXuHkNLNSfFt4wx+L9q7YMWnLpNy
A/mm9QJBRw3jsinRG5YaGxqjDZ5FWrKnhUL2CwoXFMHEqTiElVqwR3KDzWITcwLL0VZFYTdrF6Ho
+y5S1FvLL9GClhVnnez6mw4NSfb2P2G0rVKotw6SamFaILPSEAbvYuEG1o8F+IOD4J/zMhSTHX+4
LIR1QzAx2+kNKjsDVPOo1remvBH+oHCBRPrWXx847sQwHsNkmwwlCqwLHESAPxwY9dZgvJutGIrD
HDM0fjZBA7/VZqW3JHIAk/imunYn+EZcAJYO2UMLglJxSD/FqSvfLwYD6MpQtBIZDehQBeMpBA/j
2nflYZ6nT5yoAB3Nneq3DT01DIUt0ePiHFnSkzCJqfQbfk30EFqixAM17tvSawcN/W4cmmonho0K
zrpoYWAQQ7tSXrTEDe7FyHmEcFl/jdyiuU+U5qk0Guk1rHrnJNaDLAW2Mh9S/ah7GKtW/j6dZJk3
n/T/YfkvMV5X1Z8Dcmij7cHBHxavJgDArUa7/CU2uvRiRwH4MMBYL5Xtf+8caPw1epdhAi/+aFLK
4qPmesgatbQTeqN6cKsGBuBMqtY63Mzfcj7ZfhE1fwal+7W00+amNaCuB5tNeGiryTeXjm/EnTTj
TjLZRcmBBWgEIcBvsme+uODnYbhq4aOwJ/GdMk6/DYG+6YGSfTKpLh4MMLL7AraHL7pxLxYsJdna
6mPaHWHr7l9Cn+a26UK5rHmwn5QNGohF/2A6QLIdKKKeI68/1qZmHnzfrFZD3LOVrRrQPo2kb8W/
U3wmxH+XTfcuDRv9Ov+vp8+KEXQNRHm9elhspR95W32gCi+L5cpfyxvjSKHHDY6z/tBSaww7urzs
UdmLyuFin8uMk7cbSLQKr9fod8Cusk3lyfl1iP1+G8aZ/mxlyPnJauj9SMgw8oOk/zVW8b2XO80X
TdXldcrD0wO1CpDPfEVOjalH60hT1DvdcJOV3+r2swe6Zxs6Y3JJiiS4QHYjbW3ZUp8zu6AKXBTW
n94GGqPkBbaTmzMlDd0pmzjW8FYFJBe3dh2TQ3TtRJk9MKoztkRkM5GhTEHLRPJELb2Uhb6faH2W
0tzgmNGx7mW6lii7LbW2fMwpZS1xwrPEiCECsD+LeUuFT3hSCnIrAA9fur721gJ8IWAYCV+hzWCn
Pt9Rg+66NMvRC4d57iRiBJqjiGQwmmZ0L0x9UFXXgaQcinkWYircbw7cfjz0IPJoL+lKcUszOW1/
SKGkftUStd0iqejTjTVo9+KQ07d5VZN0X0IhN5uEPbaGU8ET3iWY2LSFydQRUkZ7AuqyabpwFE5U
78WS/JQhHkIfmte7lr3K7W5LRry+QnCV3A8Tr383uNWuJde6boI+uV8cf48VTlkDHOgizrIWYUqb
0q4oReMFksWpZ8T8kU3sOZ2k55DKSe0+9dv2qFV9cR/ZJN1jmAcfZUt5arvSOZVOpaYrq3Boaqh6
y93KtfzzVATMVhEwx9YkQymQhu1GGEVQ4bqlsUYKPDvG0L7UfgR8TykM95LbT/RVOVfU0Zxr76GV
u9EmctVB4aafWjlqEWVfdIdRKz6LQIfiNBCMaYG+tM9eWQcI701x8dAFW0PjTRIxI42U3L/S/iQZ
qbwraWmdHlK6L2kbwA0aJt976LDgBE+Tews+CPRIPfEYM0cI8JxpKe8jcjDBKw0YvG+1wefA0puJ
Udu5It3bvdoOnAyYudHDHa7Ab2fXTvDZbY1hUzh9cxReQ9WOfLaKpyZu5PtGDz9nWRB8RqVL2eeW
Teu2gRDjGyGjEpw7q/LuykKNLnbZ2xudnfC3FqydIGSSaHVjV+zT58nvx1Zo45VNAFw3tG780egq
hd6npgMLq0wdyLIRffDVUm3d/ts8tDm6ncKzOAqAVnbzde+u9gKb/F2f3Uw1yW7CLs7+7vQSxwcW
NIVMDmhz7GM9zVqmdlWiHPo+/mKlMNF0Sg6dO+gIZ8JE+FqIrNV0BmkqnXmV72w+OERw0GXNHimk
aLXMWFaZ/r5LlPy5WPhAtApJ5vhxLOv8CINatslLNzui3AhJZhSNd36VqvuxysNzPrT1OZLzZt+j
Cw7nISS4Mn/JixwisW0PbfctD9MrMiQTnexrgbiGtyqN6C5PZe8bwnTqygQB/9zq9LeATWZPXK5a
1VXu5kMlq3foyg0bSW30zQdHBAKclgryKYHkaCbNZVO0HW61DvzebPNaV7vYsLDCcKreWfKITEEk
lcFBXEkYBy35Dh4nXwOeBoImBVFzc3lddarfZlPs2hByVHG+CQNvRI6FIYTwA2TR8MDxeBwPwMMm
MI2iut+Bgqv81k+jLmM3t9zwkJL4rkVgmYRJTFhuhKEef7K9qNiLtL2vqX8FCmLDYkQCkOdicboc
PpJrhWn1Vrmz6sdyogEykJ7M4sD8lpgyWQ/J6B502zb2A+yqR3NsrBsA2Io9oF1+7mrpAXUoF6ls
Vz96gKHSqmu/S3BnTxug4ll1EEBsEaG6yE6rnpCXosMkdusHkuywMUCa+MVLUmgBde2vEBUAyLcf
47JXr52Qn2gDZfVhWBV+undkNSGjAKF6SHr+UE8/6eJ3OZxEKStFfxE/8MvP+hIrHEssbE8vYrTY
RWwUoCNpB2gvXRUX+iTYAdClSfxxbRW0UYmhpYzBpbK8P8VooAvsie71xzqUh2vrpu2TZiTh3qI9
HGZ5nK2Z9o+hN/tseqHWI5DPvRRr5h3CYJuFH9etDDomB9NZU+OXY/pCJkW/MpJPRV/Wj2P7Ohh+
fYtGD7Jh3Q0OpG3RKfZVQHOTbXGYPPCsyqJ8s9XTWZFqwcFH8Xu1BHOzsN2ovwjoUpMZJio+3tcZ
8fQBziSATdXo8Z/z3Rn/NAj8FAmILc+T6UpU3SUzkujGHKPVkKUWTLzPOcCEJ4O63rPXIWPqjKF8
FqG9Hjk0K0jK1O6jbpGKNbbin2LK7atlju1JjMQBAIxycE3+quVfPEg7pxo8GAQM7h7Hd4BEcKh0
0SqAuWbUoh/BnLXSJpiiwDIqVm+FRzKUFkIc3Xgq9ERe25BB7uGFQDvIglE4Ucr+no7u+lHO9eBU
Wx7fqkhm6Az6Xe7ChhHUAK4WYJz4po7ie2zUVbGjutEhX/Lrez0/vgqXmGkoUFZHBq2CU9FYHpu/
eqPuLqJCDG1tuQ1tPZsLzGWURWfaa2nKmurNZQb5leKes9iMHigBbRrU0EAFWbG7SVIfyNIvbOyC
ko2Hxz5TjauAzJJY8vet4BnjUVZTaOaKJ0kS0eybXFS3Hp+EQYrlaN3YFTS3k98NAp5vpnAVdida
3qdC9HRbsqZDUdspHJfbOOqNqz5k3LOESRxiNJwnuxh46DjP0IHS4duUe8N5OYxtTuNYqPXnrGyy
gtZBxmZXQtqdZycRJ0zLDHHm9DKVpPzWVVpwbiy/AAcK+XgDYgpJmNT/7KfJV8BhHe/zW/uUbpWP
vZ50X3x76sBzveixL4dh1yo+5PJ1E5xrpz3Uha6vEDmHbGg6xDTN3KTWcndlkCuzQ9iENzPs4dag
PBSgybwRptoxyIxRid9nupMeaA1CYsuoyofM1VE67qhbz6UTMY7K/Oc4LLv0JMZWAYJqnUzxYlxN
XUqF3qI0UnnFbpApoehG636p7BwyT/gYw7g9OVQQvvbVxEsCXfZ9n40KOnYIKkv6GNz/fVI/MT9O
kxJyel/HaZLzD5N62LmRSghrmEnJgJeqpN7I1K2LHP0TWU1J24dsIiFh8K40LrEnnA6NEwPYNr3o
sNg84IkQFpXdRtjEAgYtWsfWoKu7mPaTwqakk8SoRRGhQkKBRloO4kwcvERDstEsuGMo8ptD6T0Z
OMPPITnFiXm4m5RemCscImRZJTeSeFXrADsX24dV8qqDWCSv6fP/ufCyiOV1Nm20l8Ui1llea1FK
0THQxvsP9qhj8z/mYXgspv+obk6gFHpd5v+37fbvhxqbma4rm5uIbdQ/B62LHwAltqecBtjVrJfp
mnDWBXpr0TuJ3qap9uW9JvXrWf+yo6dw1+mVtVkENGnlOkGUmN/YTMuP7GWOWhYbxxkiIcATMwKj
2GRQEc3IirIrSRU4ymFUAjimEkdZhUqtIiVbD7flMHbacMusbeFkwU2ECp8wj2CF9mFBs8gSHyB9
qAI4Z7nAScDHTPMXt1ih93diucUszjKlfL/ch4stS4LKv+c7EZ7mylJoO9ZRCrTHD9UpUYsCDPoY
i4CpurWUp5pIl7ae7yTrpZy1eOdq1TIWpbFgitYaV9qKCwmvVa4h/XbvJdP9w4w75TTX2ib6UUrg
34VJlPTEYTLVFQJMc4UOAo15uAC6aRuWLOU+8VLvbpQs/0Xv2J1S6bfOgZIFL1GJsLNGh8xReK1w
LLZeWOo7MUSZndpPrxgbEayMFLIlq8zWwtvRQAYEi4+rNy3Vlp0E7sKgnMyo8GPlKTe+Cte8GIoq
zsg9R4wKvXoUrypWQLOToPzU8+miiafwf+haJ4PWmIZo2AaX+RR5Jk5hLryIM7gogwtkIDV5bACT
mfGH4mvmiXbit4M2DY2xKVIAuBhlRzKherXzt3FXeuV/norQeZZY4B/Hy5VEjAI0ZQ3tc0sS4udL
sMSFxdiyBhkpyHJVS653iSpq1o7e+5dlGEy2fBwimgHV/r5VOnv/IYSiY1yt5hixhJhj9VqIGgvS
INPSYopwflha2BaHiCNT9Eek2dpusecka6v5VeZJO+5sJYFDFCTNKUQI8STO/mn4v9g+rPzfl/J/
9zLiynej1fIC//syUdJxP/mnmN++GkfN6Todhnsxa77cvAxtAH+79HvfPy338aW+j3/nE1PnK7yz
iqvPV0RFjM5eYfiP1/Tvr/v+6mIZMbWKGvQMlrUXz2L7+Krer/Q/XD+JAT18/Ae9G7+77LtT8bL+
eVyqI79XlluwJQ3SUz4dxFlnGMnH4T+FiLgJT3YSZ7+du4QscR+u9tul/sXcD0str3S52m+X/zD3
X1zt/32p374vjSQ9QNAN6fn01v/21S6O//nVSqipRHQq/O0//S/+6N++p6j7kQH7t+/JsszynvzT
3P/P9+O3S/32av/4fiyvcnnnf7v0b0MWx4e3e1nKhJMsiDxIXRpk7+zVwAPEbWD3vDa6Cu1RcOUK
sEOM/oSOaRva7aMscbYiUNgWb9eG9DpM3sUxrwCSFY9mgLidloGs+W1BMfRg6llDtYeaxJijWFGV
m0Lr5avkpf0lyjwJ+glr+GJT4K7TQH1xEBgGPidrd+10cALTvoSxBfM9I3EIaGNn058M+9QLJ1al
SjLnGd4AmC3SG2WOFoFiCjkIqpJZfloWMKXOu4PK+cO6jjbCoBajA+r2jvdaVYq5SruxORed5r9S
Ai6oJ6fmJewL/9W0h++wNaMpNI3SEDIH2g7vxAgcPMyBNBSJUa6NZKDgDBKrevGT3DnBKoOfYJeX
xSQ0BRnW6d2p7nqluu6BD71Z2+VUxJL+qCCTCyGMCcAVAg434GmGZWJjm660dz97dqO9Jog5UxfK
n1o58j71tW2ffD9EB77UIDJy2V5rfVLvhLfK+3YdRJJyEl61D156Cmr3pmuCv6CoqUzl0AyK11UC
uv0bjW3fIV9SHn05hEXdDyYthLT7ZqX9mtJEsE9KNLBcre/uLBhs7xBhOAVtqp8dOVeDrSZBLQDV
zG2JyCGGuVXKN2ExCTChc26dc10jiDqtk7cTjzCp7gOSHs6VxOSrCwwCVSm5e3YhBpKy4Nki84DI
3YVkg7XTET2/Mx0d7F4Nj95IQsbyM/MFoTMVssYuQSCQoWmSjoYmClDRNCx8290DO1c3UMsbL6aB
TCYCLe6bF17J/ehFKU1BBGs9PLoJKNytCE4HemWgUDLevMNY7MK2D3YiOB1pH1BgaNmJYF3XtS0s
BursBYbabBWn9aCElVlZVuJtDAXIXgRnWeFs9EFW9uJP0EhqoackeQexcqw61YZtc3UQc3UNbHbW
GtrBlFDtMgqfjD8vF92mNr3k5BM+OSaqLTbbzDGNpCdHMpBInMy+nl9DvadmO47hJ62rgoMRFfFW
eH0ZqXkJ9vmj8EKh94NuG/emZ3l3dWr3Jrd9uLFsxUUAXCqfG5o1D7bWQbwzDTOtVm5pYt9L/VA+
a01ZPbdDsvbCLHoMS+lVB2p2pk1t3OtZlK3bWu9RouuQJW/T7hQ5ZorkWPIdLsDosQYmvk8m8Hys
5nTtBUMX7sD4w7PiGMqnNoIbaVST8iKGjaYj28AtUZ80dNwhe87oJc0tAN55JWXPhhzBGAoJwimO
6Mzi++Luiqw3gf5ptyEudbiIVP1BA+N7bE3IlYTNp8X4wZK9dld4cHQLmzhkCXxUdeSQEJrmiji1
ICtPcTyGyJalhEMtnbuqbeVL4IT+pHD2OGod1BYKXReRdVKbgI+za/Ykl52MowXb/1kchCvgqzsP
azn5NlTIkvkAk4IR8UQjLPwnINrs/qyqeY37jNIHopdfsyb7As0SRD2DgQJPldXb2tOHHZWFgq6Z
03JQo6pCv3oy1m715nHJU6+iBv64XsvKm9f+aPw2uqLq/qUvnWRvljCnjYGrgwBVNz40PIqtXhB8
HO9Do98EjRkf4qEq91ZWew9s/Y21KuX6fRbLt5S+040PLnvfxuap1CvabMFJrLWoGg+NnZ1ivbYe
zNKwHqQIOLM6kvcVNiXTocLkJ2dV+UP4oCjWPoRn8JrwBvdd7B7hkJSgw+NQ6l6xlywvWcGiIF0t
w2x3fdhUK1BXdQ3fNj0q82mWUWXO2zba1jCDXJqp20WciRibHPG2ltNo3frkkxRAD2mn3yVpIN8L
CymGSdDEt0DDESAcpSP3kBDCLi1suqVElOdSxCuminivf0+Rhbwtsvdmja5YAOZlI2zikKZOeq9Z
L+iqR3c2Zaz7VFuniIQ/25H+HEKHcCviunzpJhioQUPaVaq88gUuPTq96QGCMojNuZt52YOjlNkD
2479EErm1YbSACwAdIp86R4nAsjH3BrVjZXL0safqoFj3qfHyAODoftBM9H9roASllu3tM217Xnd
2a7DU1z09kNjOz3dEr66dasg/tJK0ee6kLoHfyh5KyEupQpaJitFkqgYpdoAI+XwTe/cZm8Alnmk
Buzr8qb1RvNPWzLvke+BfiOZKoalBo29qvfH2CYFoddh+iRsYLuurVrAhphzD4yjLD1oQTFe5EHS
95RFQscHy5EY2n1TZtkGbsTg1aq6aoVSXQVyp7q2VqetSlvtKIQM1kUc5AqNwGUozvTMSg5kpZ/S
ooEGXdhaYyr8mVq/iTXD2g2okq1pqB4ug43Wt+eoKEJaSvwZTaa1E0npGkJb6xAVpvKC9li46TQI
NTxdMh7cWFojEjWeWnN6h0rU4LaFFCcrqQlfBn/KUlPeVcu+/8sY6m+a2aifMs8Bb1fHwQHalnRn
Ahg2+zukUPs7n+evo17XPYLqvrLJ8khbm7DXX7WkdE9DBWH9qF4g8oUMxc6fAlnftlIFbmEwv+qt
Fl+MkUyl6yE7ZGV5eu1pUtx2bTd+kmrkHJQ9dxJVWqWp5txbm8jozXtxTlesc18Yyn0m9SY4Wkae
WxIT6s4KRLG+X2xDaeVbT6mUjZglHEo4yode+T/GzmtJUl1Lw09EBN7cJumzTJbf3TdEW7z3PP18
iN5FnZo+E3NDSEKQJAghaf0Gdcu1DIW8Ygvt8UshM1MuAGa9eEnyKwlb5ZfhVJspb2vCn72zgYqS
PbYhIqeDI+P1rrISl3cSFL7YwUk1y75kmHcWTqRfO6IhVzuxfo22kn1pWsXfqXrXn/SqI3pQNHRn
Xg6ht8seG8vQn6vWBlsF+s3q7OauYViB6DZoOqMP4ZvHTb4VezMPN/NgKtWD1DfJrVoOxqYDulnr
SGya3VlRmvqaICD0POWwNs3QGMAmWfYx6Et/Z4MI2Q5yY94P6Ege5CnKcSl2TFzaIBk1Q31U+jo/
WGWePgRQCxFzy/wfqW+ey6xr3+KkYi0v1fuTnKXjo93TPYoacjg+GH7vvMhBg+kLpKJjqBT+M9LA
3xMHWT0r7cY7LOejXVK30UUxavOhsS1Gm4jYfU/r/pej99ZjhycMo0lEyCvZLL9lxd7CIW2j4GT4
rPXjre/0yj+KkSnbcdKMW1p9fkE6KdvbWQhwPkAyz8+xuirywU1rK/6eQemZlRXqqx2hxmEN1aVI
mpzF/KjdF51SP5qBViA21VhfxsC8TnUAUSA1bxUzjX5PRv0d5pf6Nlm2v+0J/VwjFf95q5bkA4pt
CGiE6DQGBF+kNobMrinAz7TqDtXy4nenzfL0MhJqo4FKVZE+KXJl/jJiY2dZmvItd/rSxTEqfZDN
KDrKhlWeilxNdm3Rxm7j0VDV1tCPMwPpGlat5jZKVmMlNQCOAJzGkA+F2qT6wrMMt6HvNHhgV9Wp
7TgbWENIApVR8tI/xEiMPcN+tJA/CBGEK5t8p6AFca/mo4eaf27f+Bk8x5Qnd84gxtPhlqBMe/+K
djVwdYXZUoS79X0ZG+PeCZGP9z2zOpRe5d9aapEeMXh3Lk4eRyczCOxzWYS/TRPZGHmQbmasK2oK
KsLvRXkSOVEuNv1cY63WBua3ONa6w1q0Vgv8rt058cBHtraM51TN3HJK+8dszuE9+U0L1PG2N1qM
rAK1cjVgYCeRtUf5Qjjv+6Tq6R3ebsUVDxTfbfM6PYhsIrXFNVHBt5o6S+xzDVEkdhLRBzMotR6g
hKQEY4wgURb63bYc+2YT15p904dd/9LpT0Mb1b8h4Ll8kACThF+U3BYqXMhHEMG7TlHzPesVsFGO
9rNFPdtKG7SuI+M+rcdr3gfO2e/vDIj5rhyZj7ntYy5IXNB2O8zlZ9gbeOV0Ll2SfCpGN/WnYo/X
aXsyNOAF+WCXr6rloHuhgcwVWWfIut1QM2cOVGvYWIwqHlRIFg82xLpNpxjjaS3Lp/h7O1jWeRq9
/kGUx3rwYJhVDjuDj7TbD9YxQWHwVuzEe/cncr0p0NoM4fm+7l4ThEHOA0qHLg7HNTP46KXvElza
vfHFs/Jsawf1VwGNROFMQaxJwkZC5MUGgBqFReAfikDDlJ4qolxgLbFttE+K096WchtcNAm0tuTR
9zKqGTaG2vV3VpFJj95o3vNOp1/yFuVf7G6Au8xZp3V2HqPSXL+RzDRkNBUN42kK/UesLLKbwPmV
p1F06SI9uxmM6qpERX2b+YqFx6kCV12RX+TKSe7bvHouTCRDeru4Tn3xT2eNym1u5Mot5FdjF0lS
5bZ+ED14sfZYlLJy6eec2ERjwv+zu7OAW9nYmWHFPeO4iqQ9G4qKIa2Rw1tILJ4nlsSWwRvfxP21
wrb+u1LY4cbH+OM+89p/2lAz92PWDrSBRH8bkxo/xdG5eEaY7crSO+t6PBxjZg6X3DCsQ91gIDfE
rAVYxI+K1La2fpcencZ5iPLc+Q3Ep5MNKId+D+cCcuWPwdaYWQMDejNhArodMaaDye+ADEETV/H0
9ruemW9ShUQXUvubrMiRyvXxC1GVdvpmefJ9TQf5aDse0lIGX9gN6r5APMfSd7t8grubs6g4K03s
JNusgWiMONFpcnXxc4+waFg6/0wajrjqPsvD7rfU9buM+ae/kfJvenIPT9u4iE0/hOYFn2o6oqh8
GHokzKemD1wVdsmPONW2sTeqX3yzuDXRmWfuhdA9nH/vMCW2+QYMBgJ2V30zC4uZuoJlbtmO2uNY
Vt8hjnpHxnLKMcjrTeJ14U8cLvpNFxb+PlRD7mdbdk/DUH1NwgoQKUjLJ29SJfSnsP6lrznBifGO
eE3ldxixFjtwMUiI1dFVk0v0AdRgfNNSIIqOVjtf2rL62YD7+Z5G3UM4WfCYylS9k0Psa5wylO46
s0mRYkt+5nFjfNHCsGKy7TnnGB+BqxUEzzaaxDj0Ka9VYCr3wPteRa7sy5rBR9JsCjWfI4rV/Yol
CmXEUMM6i/ZjyqhZHnGnSgP5udAHeyOHTnNpMe/YNpln4FKTe/ushsKRY2S3RfFr2M9h2lM+hzid
nwPWyQ+oXnqGZt3lvulsYtay9k5mMWihq67v10JjznpBa24JixYbE0k/7MdQ0YM4hft0i3RvB3xN
LvuvIEfNb2AulsRc8r4rtybjP+vI8WB+s6iMHs3g4tmQ3Q3qEGx433KwI6Z1TUv9R9965RdZjoKd
r9bDSVhZQdI3K5TMNnoX6Fv+Ais8GugojK477xRgTXBfDRCEEO8LvgfMCvOxdF5MxyyhvevpoQxt
5y11YNzXVfidBTTdxVeru61gblTVVigOCxlikRIqxJLWmzdZ/vqpeK3K4MlFIw2J+y7cOMHs56H6
LNF0Y70bZtNyO7VCmmaSnMZYTq9qWmbXODRw243Lb6IGM9yZ+h7YoBWhJ2Z7X/PhZ2AcdPVKVWHx
cioPQeaMT15ZYV0/y5YNuAqq6Zh/Z6AJSZTV837K30aHBS7HCll3s/ziLVbTaOv5hX4Se3W5fZXq
hulnmESvSf8gSj21LO9iG41hr83BfSC50ZycBtQaLNps26Ua5JRZQxMahv4DVCcDQR7pKPHhkjwp
OXCh+aPYVJp+GLtIuRO5TA3rPRbSxyTADswxTJoi5ntfVf8oSUHzbTJU4GeaopyMwHOei7i7R+y8
+QZ6bXAht/S39uhbN9OYhlvfbuIvVu7vBbBZVeBYKQCFcPHTLN4u5Gn/s8Zk0ET7MDfOkA9fVClU
L3AntW2u1cH3RHqDENB/1fRQ2kFANU/IO2a7KmyNTQV9kslaZrgdNtZPOTKIDyOysLrUGE+t1TCk
1+pvWm4ACFSrcpdKGSRn/uVm1CD6FIlcMBaw0esSJN86rvdlHZwVFBLuJsepXwszuABJGR6Yqjev
qX6f+Vn5YrHI+cQbBqmCUlONvfvJG5+KjLvgm0m3Vf2hxHReTotNo0j5obNL44I3cwb/Ewso2CiP
YqM4SFXUETJZjA272LWham79ckj25oQ5pqhT9ja4Rhmdr/mwflTa63ySoMO+HQ9LLBje+ViGDCBy
slufWwRHS2xA1UVnL3a+LJYcrXkv5VEOHTnglktG+BbGHlYZCLa+ibJMxdP6U0rszXLzYz0ph+eT
29lGHaV/QuHaqFX6RXL66B44psHaZRztApgUe20WLZj6KLid64LQiNxC7eO9Idge65hFkEOshAFY
WOu2K3ZIsspSAUM5adiCzuseRcpiZXdJOe+pv+1FMfnWEq9I58sMHa2NiTbhzzRj0U72YvMJ3e70
MBZM4ApTx/F2QhTDmsL8+1wXxrnOvHB26JCgwGitDsZc00Bct+Z0j/xwT7+KqlFvIGOlzzuq/9wh
jlBD+T7qotfAagAVhZH2EqIddhDZOlXVF+Y76qHMiabDF9xOuFefJTC0V6kJCjcvlOhn8ssoNP2H
AXsCN3mmHc0UqucQZN7etjT51YunR8lHrknz+pdsoruoG71D16Wtd15qv4SlbBUwJAMszSVZi2+z
LArutKSo73k27Umq/K+d7JETRfPGZ6pwCu3wqyhKg7I4BjruArRLXky/+IFdQXgbK6F+UbO8Za3y
2pvtcBsKqi2UtOEWzxvyoEfOCPmaKS/bIcA4CyE31tIrGLWu0jBB3NN5TOcRtGQ3E0ZCFRFovXDK
J0sJu4Pq4xCUQt6/RjOozh6hF/XSmCFaQOcNTVB9KdTO2vaZrhyEE9qIZPFWtvDlFl5nYu8wV5bn
ytVcua6ByKvxEN47uVdfa189DlaN0MmseJoOHl6wSfIQVsiZ0mJnz6rSOoudoJ6B49ZEDsTepney
81QXqGzNhzodURwUat3a67SXtJOSfZPUCY4dPHWEF9P95FfFLjeSDS6Z9FdOa1zgWuKQOWdFHyZL
/h4t7v4qilK/q7dxYNNIrVl7JocaJCtR/SB3+paPnXq3KunNRb6faHeF5fTX2I9d2YRZylJN9jww
VnuINKxvBepYS7xXqbHlW33GHes0wG1Ra8FBZAczjM/iUGlAeS6DXbsJYBCxWjzFN7Kmoy685lOt
mbbgcZA/mHevO0ItLSCMIKMtW3h11FE0XgwW0F4MhU4YTWTWLrQUA1QCnoVVBD8n/7di5dKvBPKg
lklYxDUNmFjNr261MfQviQUSy6iD4inNY4Kkk+n/rPvfTV2ge/fvMXo6pTs8vatbucq1Uxg/dJ5T
PTCtK1x8YerD0tOLvOKAiGvm3Y5uDQxLpmGr1WO6lXUz3AsEqtgQtENeqZb/lAlsqajXg7raT/Pj
EPW8nKmlqtUGLxixU1eSwIJmXpM/+zr4U5EK31PrXqknKqFHMkurcOmavrXvCyN3GD353fdEt1hM
qNXXqIE/NbVhzhDarF7aymPJnQqDhZEeGoH+wxD3OStD+OKNRqjx2duLCrqnjijDZdJZt57H2VYb
FjgBDu2El2G6ZEQxsYnoqOU6Qaa51lq10XV7E4VFchA70MnHtS/BF7PQLMxDpEcxXhU3msdpX7QO
Wup8X0W5KApr63G59SJrUEPs1GdLcMdrrIsHqyHWrBsxFgodPTh7juK4Iqtadb6rETI4ikGQNuAh
rY9wQMVeu/2d6r7yopTOdB1b4ylNpO6UOSHM76RHdQxWQc5qO57B3nsqbWQCL5V2EeVis1YT2TSK
EUCqs9JddyAJmRy0cEo2QgjXb73ulgDnZjFEFWVCE5dvZUj8G6ljUbbusAMW20wQ8+5axqKtfOqj
6FuOrqfibOTGvtcbVlcEFF0g1AVgPYSod8Yv8k4UiZ2iXKR6qBXI90AD+SD//H6EqJKqeaBt1trl
XFucS+uyfTXT14Tu4uAl5VlDLnqVdBTlsfDnQnsN/DdsNnCfAGVZ3P2JvsB0GPBoPbS6P7zp7XRY
liWBnLt+GBu3WVvpd5bWgmovFHyMLP9mAkX2KgdTdHQmiIF65+wZIMmXsM3tYzb28kXq/P+VYgpt
H/9Wzzf8m0Z8q0ekpoYHBt9o9uQ3Uo4ekhiQWHNcwjNG7yQGJGZY6EffU2pX7O0lC/U5Z7jHfMtG
y4xvBcNJSPFzVnw6oBC2zDHJig/LkEWdW9fYLGhJEM4UFOD/ErbLaLlFN+InjFCW9olD3yL2ak6Z
XEM5PeiFr98bBMMWBdRRvw2aWrn5I4BKVgLjcCN2qgkS4CMaawdWCurH1mkgVyVOgJoaWRScmsc8
fiCwVz2Ikrhp5u856vZin5SmCNU6JlJzCa7Aif6lJoaf7zp1noTYqX8SpP/MnKS9EmYtjFQCJFbs
oSTe6NpbHgaooIXdcylrEMyN7q3xSu3N6meBwUSLdn5LrapqWlYUe638vnzSWVqXkTgIW+9hKc40
7T4t1fFryTR166VOeZla7K+DMrrKuXEp/+i4JrN+gTE52Z3itdKhtEZzHxEE/mrjA9njMW0OhbZP
x5vF3TDqcIdpETaLqtS4cWCobvMocl5yHdWjlgvAIfxZCCvhFEUsRI+W3LxP5FSj0V7eawqRpTX3
7z5VMXQsYhAREg5M2mgO7pBipFnqJgaUbW7dtRWiVrPSuNj0jFb/1IDBiUUl+j9trS81xEHrOcQB
loR8z/s5xljXroNK9FCBLgBhKD5LkaI8V2E97TxpyPYsgCioRYzlCWhI7Yq9ZjHEd13nvQQxdWX8
EZ8Vayd2iepNVdzLnZXcL7UVtGk0tJrPsuf6waxLhN/iprGG5GiJ9YXSgBqrtHK9N2YCnjZvylnN
ug/s4cKAyhW5cpawXlLzTlGNdbzhAon+T425PC7DdhNmWOGOYWG7ZVCiRi9jtddZAAZGu/qGrNx0
a/iZfBx757kdE/lWFFmwFYatEUQOUnuRQX8zQl0pu3nBoHjAHWaEqljIcnorXoBpzKUbRlgPov2L
IhTf0C5VifusL81fDiIssrxDopaD5eXOk4dmp2Yszbr/1wGBN9WP66+sv/x+kBXn3bEu6YC6NCvO
OkzQc212xVlkNVnFcjoLa5dwgo5Z88AAsR6znUnL2xq4p+2KACURFmrdHHpluut5AzdWrXVHdRhU
i8XIcLqTnF9LTtPH9Mbuu5PMItzeV1Muf/6ii6+3+PgboZJuyrTiZr/vGPq+vevoMEQNPUFAKTSd
aN8S27oOw+DvaWyKO8lENaoxDa5ix6gZV1xaw4syOuFdnhJ378bwateRdHJkBBFDjeHxMJfVRPMV
J3XcDgUet1Tr3D6jrUDsLc2bvS+jJ7uNNE++TWcKSZhHF4tBBFIOWrYxfObq20QutZtaRvYXtprX
YcbXf8npmm50yMdb00+IHxcI+BBDsFjBjcs7sZEwoFxSTaMeLB+OoTragwsTu7obM4MVlcCDIhMW
CEVaTOe2kLequ8bHMwcyEiLWnTRtg6Eqn9S6xObZk4sXSdUi19f16i03mAky0G1u4yQM3KDBmCEC
9gb0o6Uh6yOW7zbyniwcEUzyvo4YBm17XSlepQI3hbL+4RnedNUaXT7YCGXsgbTZG3vS29vYsZ5i
EwJxPRTFIWOJaJvVsRv4+Qhnkk2cKsNeDjE9F2UYTw2PqTc8J3kkE5PCZrWEiBtKEVhDuanqe8b2
hR9Z2Q77h3YX2lK8LSWN2aYXRssmqJz9YHXezejhfW44+HPJqKifxSYBQIxeZ5rf+vD+tnKbDijx
GM5ryVLIRomr9Fb1M+81UtIDQqs+zEa6YM8JtqKWr7Oy0sF23Gg55o++MuSnLh/zZa8OYQcXpmhg
+MA5qlixN1Y/lJtUTVTXUtLs7CNWf0Zv6k9qLRM7onwmZ4vdlgqUDgwT1cVG1FwPXMvWKiKFtH4G
JNEad63afR21wWSpLeQseWn+Z5IoFJdih6Brpxk9LfKiqkiJMmlsIPq+QDluDqoTFmenHLqT2RTP
mueo+/XywzgY3GpEl6rJASEO0kVXZ4sv4Avnfgb6azMU3JyMn7liFoA3AmPjGL7k0lk0c4/RnMva
ZpFvzUe1iSRFlqWnHqgDy7w4CFYyMWxBDxAn7Sc1qv9R5lMTiSNq3IBBORfKeFcT0QdeWu4qPWgR
XWujoxUxrotysB+uMWVwBky/gPmLtUC2PBFx68QtFpulkteoPJIlLYpF/bUq80LzOEi4hsVdlh7r
Gac8KkaaHsUNzOlaG2iVPIC+JeiLqel829GIyHC1yrTyOmq3fdgSI5jL19svHqYoWx7Runvds5aJ
1LoRz2XNfqrXhjLPvAlM76gjy4CHBeF8HvBaTRKtQuRbUEXjctEJyM/RJbJTokqTdGBYueJ1s167
KPPb1v5zoMiLO7PWFqlPh3zKfvjj63FKV3Hx2BEyc42H50jX7GknWkBjqcnkdvD6t8hqsArVGEOy
E4+Lxe7svD7oNSvK1ie6ZiWpAJC2PnCx5/Nxju1sswLKVOirObgauZAJsTY58h9sKmJ0tOdUqidX
FNATNX+Segq0GWeW57FjWXDIzwZ997kifE/jnJNig/Ns+TGfhkhCtw1ypOL5rLfrw2u+JJe7m1Xm
rnO8naX+GG0G+53PV3veRPP90Obf+Vv2b2XiCLFDHLZmRRkrYn9OJfcEh2Wp/93Fzs3ypop3Umza
uSMQKUuQdkRevMh/q/O3MqQkeCzrns+/IPaI0y6/MKZgA6syckHasQo0/+31mYqXWDzYT2VrVqQ+
Hfa3sv96qvX0nw4LHKtkycbvNuHcR4YynpN/knO+m1uQ6DM/7CmYVCdoW7BrTFOS4lCRX04izvR+
+AjcAje390KRUrtyOtRtchQnL1EM3U7aTkLucnmfxWsquq71o/CpbH2T13p/K8uVmbkhmqKouJ5G
lK3Z9TSiSa9ZkVre+LXw00+tp/nbL3WKimKg/5JoDWrM89d06f0+J8WxHwqXL/HnUlHhQy2RXCsF
YdlNS0feiz72w2+JWp/PysgrO3Xej7XTMGZQ2JqN545F9C6iTGRF6v9bTxwrDov1ZDtFan1cutX1
0pduXVzf/0qK5xGKnlwkfaBOAHi+rTdCfGpE224VnH+0DvK77Ps0ZtGFJQTUmovoJEQ+BbY4Ayjf
u7gSp5G2eVm7VnGuv3a384d6fdFElU/11ndM7Ih8RyK+PcrLR/7Te/zpWC+VWMWSz8vFm9mPsZDz
0zx4n1zEQ1C06wlcqFOy11loIY2L/b+DtQ/Dg0AMMMSFrBtx1ZYf4Squ7UyCG3txM9aeX2Q/lani
LoJeE4OzOgjknXhnM5G0gUcfdVa/DtKgfx0Btk+uGG3hIiRB95vfelHdc9rnPkBVNaztD2PQ5erF
c6w7Rfoz1EzEAHR5pmIAKpJLY16fdI0tr+S15lE0GsT6kq00ZSPioe93RPzj5VGKwg/598cInk+r
puG0Nqaljb2PecXpxc+urVWkRJnY+7esKPvbqRK11pFN2erz3F5cnKjaxPk/PmhY5gzldulutZIZ
HsICDihepnBxN26QT/nVzqM70ROJFK4RH7N5kKY7M1V++5panuOWVUiQeeXZQ1Hz6IWsNNx2pY36
TkAMRpEmNBO68vjhk8aomK/b+pUUn8Yhj+LJ7fMckitxhA3ogx/rjREpsakN0P9a1uxr9b6NYO+v
32gJIPMepOKdqCgNhrLFt5d5EHRqTj1/lRNQhccaqhOKXGCNMUoIQ/OxrB2o5EN5EH3OVCUMZXIY
5LuOWyZar3izHaPlYzSZJvP81v8ioVqHBWeRbtq6NraiilKj7Y8MIh/gZaNX/H4zKFtxJ8WGsRDa
GdZJXKV4MktXNWKQi2qe/STKyih0NiyxXE1j/BnAqjlx3KcHk/RSSkz8p3jFkzzYKVHXcCGOKw/q
WbwmldMe45YlomkaLgyUUlblVNw38+98MeIdy42oyc+Pe70+CdzzDpGLb/ghvQDukHY1lhGT22BD
cYpkluvwBEs2SNl+GRxH2xn1WJ4Z6Ok7GsA/4uI/zOqWgfWH0uVVE8PttX33tV3OUAlWFt7HbOtd
VKyYyEjTHMXrtdyyeW4p2rY4yac+aHm/ReGnQwqJsG1QII/IXHzE7AnLGzEw9bJ9rqMOjTsWsUPM
pejkYX9t0t5u9+NQPOidzjoQKFFo+0ejTx8InG0UtGxS37sxo9hNp+bBTK956Fg78asxkp5zxHGD
XPreL5h304JoLPPLhazUxjAKjPvUo5TXTE8S/aQHlbZMUpdZ7DKyEC+ieM/XwcGnMk3MFkSdJflp
v8j+9wHGcoxoBoRv93Kce4c67PewyKxluvRfRx+mVqG7ndWHpaPVuI3JP1UTGIe1rWam7oIZ6o+i
iIg63xPRpyxJUSryIiU2pi9RycfBgvFjv9fVCfEN/Hz02titHccyDBat933IreZmdYqrIcefltWP
93UI0UyGyPQ3LdbesGaSDy/g2ouKl3IZzziTHB3pU1heNFwnDYajaJEAYEaoBqqL0IR3UJRkL14/
8cSJtG3ULrSPouk1U7dUEL+dsOi2zfJqWoaK4so+/e7fyoLWmUOz4U3T8WV2i8GU96C47pfurOq7
PdqVV3HZ4mxm7eeHtPmznCLOaA21zBJS8FUNMmXaWdJEND85TOgki/0fvvDiupcP5fL2iK/a8jqJ
f2godXiensxK3zaVlB/XlY+009RtOynZ5sOAWFZxwCx0PVua9Ycm+CEpLl6Ps3zrN1prbmpU4I55
avGRAHOwTyJaofjGi/lvrbKmJhHN9otwD++yOUXdUzmF5iGp9b2WWYxNRWuy6iSAeNMgnd5896rZ
g6QsVdTm55m1eCPED2NTORH4AYy3Nj/RsD430bpvH9Pc22JPe5yqYGbe/btq9eEOLnd0/viLlLiL
MkDvTT00+Oe+d1t6m4/bvAzp9t5HCqCRzp2evtHTsxaEwto8JDIyMzwOAArwj6QXFnPQJSkGeoMe
mIQb5nN8SE5ewSJB6YUY+YVHHUXLragtWnDgl9xakW8QkZ9Zb8sQR/zeh05nfesrhnvbdPDV5SaJ
W1MHYbMtMhV5azGrN1hIGMv41MGWm1w9Uoe9SgBbvK5a2jwZegQQZvn29ywh4E3x9cOQawS+totb
1L9Ycx5N1yEQzFKvWnMzTBzB5n/451a135qpQiFXjEFFsxS3mas6B2jvz44CTntY77+jEEiK5u/d
WraMZZv5fyGOqC5rIJlS/jTQ894lrLOdsvReNAnRGiRnnHite7efIAkd8W8BDUSPJH7ZHKxwF1go
PX54a0Ry2eTGJlFL65jOLYYVOWdX4n5zKpAvngewUiUfNAUy0DCy7I7tvL7M/Q0rhU0ZyIzK5k5O
PA6RUitUGRGsf+9Jl4sS+5ZGo8TytBNJUSg24qmJlEYs2/V+2U1qPRRtviUC/gWXJHWZ1NmhngFX
k4oeUKju4b7V/7tmZ7WNdKitolXdHilKcWeWkZ3oj/QS4PpRJJeFSvHwl+Rg1/7Z0L83XtKf1rke
jgcMxHSz3HyaBI6NhyjrlKCiqUxP8D/TnZ+Mm8RMgd2xpBTIv/XgeSDgeRwPxvwckfYBRCDaiei2
lkdsgcPdxJdWn5cfxBhwXkdN5k02byZE8Hahn7yKIrHRy0uHG8BJVM+Cq+Nwyck8Ch7mN9JsKswm
0hd5+tYFN0N1r0IB3UbZviv0+67RQLZIhFUtC2xErQyuYkJzYbDgJ+VRBw+O7Gaw0Ssaj0mgb8dk
q91IlYJ3JmjCe8024/t20rQTOqtXf3biCqNsOnhS+BMwm7nNpE7aOiVqwD7AJBbzrZpQu58/o51q
uI1e/ckWBcEstIg0N/SNLbz85By1dnDUNE06mF6YQq8lUJFPtvbQFlXB9zIkgDpncdp5C1Wj2qtT
uMEk1LtO4/Ok4ZWXgfu7pglwJ9lJLdx4CL910sgJAeY5+xDK4lM8/q7BTV+LrjCvRkNbkZKqhbod
otRsh85rDYV1C+pWpoeTNosfaOl7NKkRHqrkQ8Vsxht8qi8Zk4daRlxFRQUglGQdnIJxZ0eTw4Vu
Q2cIdlOrHSW/ir4W+tukBfIB219zG/fSoxL7aMRJ8Ga0eptlhfZmBl86mEP1PB7GQQmrgDmoia0t
gf/fdZ8ekL+E691VvzVs5SQ3UhjagrTcAvictkia+W6ZROV2GvdKrE5n2Y5ew3aA1JRiiYSeu7yp
orzfm7oe3XQKztWzp08mmbyruXmX+f6mGOkcW9NGzN+ImoOCNeI2iQoN42I/O2WT8sz1aOcBWMHZ
8Qg98v7lXgcDMxVboHASvCDDwWCt4vcEGVFs+gRgcjmpnWvOZxCnsURtu/k5ZTAVsGxPXpz821BA
zBmd3noJ6/LVUBv4o02U3jf9AEIymOw7sx8zVw+Nerd+4JdpFCL48XaC/eC2iKtabZHdoeXm9j43
Aeffizo/Um0WrPCtINmK73are46bmtromq0z3CWB4rkecpFbe87KmnyFnVAA8VFPUooXPK6HhLtC
ddxh8qO6dQwtC+pCC5q4UPZqhobkhG1DecicZJPYrYJfZtwe06JDgj4c4q3fxubWmipopnK4wcHX
v1s3Ldyrs5OlgNR4uqVOzIz56cw5ux09Q8GGBy23TqoeMIKAx1cNGjZlLurdoas6RrBpbPPBabPo
QnTF2wDLBUktdfARrDpmbfvBa5QIdscQIYd41/SgbZfNqJu4xebXKFENnLbC16ZLMM5uCmNT2ukp
tmJMAHwLX1QcSoDVS8GdXfjNw6RXzUMdVbuuQ5RO5LRsUG7SXjulRRXfxPMmsZDFr8brlEPn0Z0B
LK7/C2xI9jBN8bHKreE8xMrul4GmKIAy+xSpnXZBEL88Ira/GYYyd6EEBxgwG3yDiNzsR5sGZSOO
sdW9YthI5WTcGVV3MK20PlV9DqiMD99FpNZN4YUwhbR4Z7Z4p/bDsLERq7x65BpP1reVZeTo8drP
OWZBIBmSO8fIK7eyUdc1ptg5KqVcb5EghNpopP450DrXL2zpR5w7Zxvn0RHJjkZuvB8I3MdAECo4
M/nY6Icoig5ansPSNVr7nygOn5QcD01p8jtc62qCehZaAz0WFggsF/KmKQOkxGcRfCkrjCMefISq
UPJzmzzzCdaNCBCGBW6VpuSfk9Z3s2z6WjWKt0kSyAVBj3RpqT/pRlU8w4eFlO5AQi14jGlr+jvL
87RN0bZfOy/HzSiJv0pVtJPNoUSCI2RZIG5D/rZzU0TtNz3MQxQzPJxlPNqSaRJzDzPzNJQIC9NE
81OcqjU2Rc5jkDb3Yzs2xxaSn9tjcXADy+2x7AhCS5KziYjz35mKLG3SFlQsrN5ZFoB+mlUT2TUw
gm1iyXJjk+JQI/BZwchtfjVK6ipM+GCnAReLPPvQzOOAGilhQgszRQIQxNEuocA54F1QxcPMU2+w
hIxlbVv4wcaJkPxUWgvS0NwYwYG2GxXRXhfovbOZSv+xVNvx4KRNtTFzsCwqXrhxZhkExbl9Spa+
gKlPkZbH+c7YNmn8P5SdWXPjSLKl/8q1fh7YILBjbO48cN9TIqVUVr3AKjOrsO87fv18CKqSWerq
a90vYXAPjyBFkUBE+PFzGlShhmeOWgfDts614cFUWFPQA6d2uNA0c1iaBuCzOj3belR8DpTmm6Cc
7ehhG68sf3mvaPCV/Lmlx82sahS4Z2ulByVOrZSv+d46zhakBRaZYphrqQU96X9qRHdUKrbaAINC
VS+72GAXGBertu84ME1zbtlxbi9bhbJvhYKALim1haEK80n41pvrGuZBqUvzCbXxPzo1qje2ZaBr
GC/1MjR2VcppQhR+72FkRh4jfbPKvtqZ41NqOGJjoECyJP3FzxTE84KKI/1QaJO2bNSnpCiaJbdD
55S04mvYjbBBtBHgNa9O1nmVR6/W5LHfIP3POYYgISb04iQs9KsT4eyBsXJmoY/+waYa66QKpURC
HqZj0VGuNFHWknIspInrONPZtG11GfJSXLPBrw5Ac/+IIYjIzeVA+dW2tZSLSH8rK0t9hVh33Adp
Xq4sofTbWHD4aDaddbbnJjPa56otj7kXaPu6CqjqiLURTJ/6tSh8mzIeoa/bjGQ7pJ0LtYpJlAOS
O5o1NBCmEgHdrMJlieb9MtEhatXzzF3yW6Yi17R+C0zra+75ySZ2M7F2hdNv9KjZTVaRL83OCKjF
6wfAHk25ctLB3adVsa0rVmUVRXzsxHYKtO4nFqveMtLGp8QaGhSx4xa9cOGu1QiGFMqsm5PNL3FX
KtZr05XlsxUoHAsN2iqhzGat9Kh7TY32FiPeypNtBDtpgHTTq7he8z2oDn1jxTs/09caJ6OKb2pr
N9Fu+dBNRw1RqEViDupz4pNn9XLtlFUIPJiT0vMNQ/QuKfrgYGvfoSNWLo2ZeOwbVbg3YnXgKdC9
UTZLTW/oHICWo4Hwo4mcYqpYeuIcXTiTmIei8uklCz97/dgt9DpSN6nn6ydzRJW1Hvt06cRnNajd
p6l7LgwwuTVlDoBrObVBdGLVlfyHpkFvNywpkmxsILTX0UhDW3hD6RU5OxPVqS5wbg5r11zhQDSs
oZfR9NekQ7C97XpnP8tersATKHyJk32uqxelsqtVUirFwkQph/+OvwvV5VDxs5sQQFuJQj+aamCu
gfUsqe9H9rOyw21O1qut84HSBPFH7/bGJmlb5YA41LgSoQOVaD3fZiMtXaTurwAklrWRkSlB736V
dugHqyV3xCGv9miFUN2ERhero12MktgyMfObqKNxlXIya7vl10gY0AhRpLJwi+6soBdW6R61wlb5
lhgqSegsOVVF7ZyRvHNQtoqbTVDDjYNuF3BKtS/APa1LH5jb6KdnZ6gosK6MvjiMvf5qVkHHOzEG
Sv2t4jKBMd4How2E3kzrmxBWdYtZ96qpFn2Sro71GvTcyB/Lzq6I+6tnQvITdDA1uJGy9Gtn4IiK
kWY6TmdFVFdjaKsb2Cd97Y4+KyqXIg1fZPEmLxQ0TZChKIfW23NH44VBys94fOXY9oN6qSMPUL9T
Qk/Fv28lg6VPFytr0F3AoFShQZT8rDdKtXfMgqxvk/CRm3UDAUcZBavGr74OVga/9uCmF6vsbHUx
qD5SGHl0/cknL+0kmQ56kB+kJYfxI0ejyRpPyGqRuuj6bkuhg3q11Ga42it5LRvTr+HR7Tm6e/hK
YX1pfS86uWC4rmWoDtCP9q+PgL5r/FVSQcD18Fnt5jtS6YDHOzDwjqp6B82Nf4eIwb8ChPKvLarY
m5h67NXDp1clxWs1wL1MS0KQYJWz7T2nvsgRU65PF9ZaW2nJpql7TpVHzeD76vhXy3FWmp2FT10F
HYdm6fFeo8blmnuJfm6t8ZO0ZFObcNuWVB3spKlm0XgZJt7kHK9ppX9rWooWUGC2t9JHNUH7iRKG
Lav4OYKwsURJiRrc/B5RirR6qg0UzO5zEAEAu10ZPVrf0pdkSrnKUsVbl+0fhdLaVwpC7avbdsPa
ScMasXf0ZkDkD+jrKMGzDAlTmHkzHthLtdHAmIO/PdUZy1wLpNtVq3uSOeifLWTwven7mUQ883aF
T8113uq3XkNvmUVAt7Rnc7DT8FZEW7W39FvMeuamTpW/RAqj3cuAnk3UPpoUxLvneBkCe0rsuWx4
/cHYp5YWXpXCzQ5ihP4giavwGs1NMUNLKyPNOanClI0TsEMtgVUeOBErYmRloNKg4L5TjXwJoNB4
KRBvWaa6xoqxyvQXFnP92hQogMpePiB3N5fWL3N30l/82MrP+VB8k7FIHA1XrwzufXH/XeVjGaeg
RNLbik9ZE/0Rw9hAgXQVHCrPrj+R4tJuQxSk64BC1gThk2U0Fu2tNvv4k2Kz4Z8t2bj5rJrpFf3d
5/mGTgErew9PQ4/MmZtGyzfUfkdP91GII625QY9r2akiy/tUovP+mLJ1M2sBnlTspQ9Vr/EQzOz+
coD0eR0F/gEVXPcIh/RAhkzlWpqDERbPg0e12/wuM6QzP6VKuNNaN1pa0OftW2Got6IBEq/qbMwq
JxY3jrzEbXD5bnV68yxdVmghtD5Z6VYO8AarO3X68JVFkbhJVxK5Z6PghyEtR7MtAExKt5ZmaPFh
qWW3LvNoV2qVOLtG3V+NfoDpo9B+4eHYX2UzORHKMGYj5gfmu69wneWUi/DpHjHmDnkFcPY6uYBt
ZENAF7RIVAvhBb/r3VkypuSj+pXCbP0zH4CzUowsvhilCcVfIMSWMuzmWWlQmcsbzf11LIO9MU3F
HyhXH4ZMCc+9G33zZi5ml2X2yZ4bq7S9RUlV8SddJ29Slnl9a4vol7FQ+Nh8feJbnkHFUVorxQ2D
VUZp8iVeyCOCoILFYxBpuVEVo1oYZqrsnGqZDdql7ARkclXo7uxb26ZrV/kVnKLxCbnFigQtheaD
JfLPteHu+W36G9tTyoUNsUOXiavtQFDRfKsTJJ16WLogh7Y5/gic56yD/MVw9QJqaN/dqW9ZDXDY
V1cjosk3/vRNJazwKef+OMXaFYDnuKL41mXr6A5ncyrFOh5NmEKmaOkEevxrF/fWpq8ijhvyjPSr
aa9RVRaIOHLm2gyBcdSpFdWr8Pe+1dSDX9jfnDo+TrkbrrVpooJGK5M339qqjsbaDrGsnFPgpRuV
6mc1sZVNEIU2Od80/tSEyncqHmGTKUOY/mwwlsE3fhva59wbnoy2fDVEOr7kdaKgpVh+LYZU3cez
CAT7SVQ2UZHcC7uBsgxqNBajrbaI4jh6yigZA7Oter+5/cGzLKgeuiS9NwLh4FIZ4BULi2khl9OJ
XmXIY5AuDIfppTfgNbQRf42HLLqguROxQrSytWhEvdlBMhp+tyH3WKpFaH3KIMmYE8AWy7biuz4G
w+d6tK+xafrfRRp9zkwHeakU/i9KS8g8GGVwFOXgHeyuSnaVMRQXqNpzMijQcLIO9W8iNbNlCAD4
F9dWXu2umP4QEM/Ys/JR5iWkneEmQN19XPRRkbw65WispjCodzAJiIXJ1gBB1rKuDlAPsjTzVURJ
4gJNwcDrntqubV4az2pexrlEzEq7q7QSLWNLGqjTUZqDJop1oRXtRpo94mH7hAqBRdtk7UtszQ80
6kcfs5WZsok123yS8SK0LSRqzQKuPl7KNOJ0E/TRsJamS/3oEX0N9o5zb1Dx6DfNEe4iLNmgM3Zx
jJ4jtNlFfEONAAT10rSanpI8MO0raSKFM518TvDfZ7NTY36CyT75/szCfpusTDvL9+71VrTqSL7f
I8a0YhfujpxSzC+V87y4JGb2Kq2mG/1VYMTJwh+94FOHstonQAvxIo2ajFMHfLKJOk+sxOgD+ags
ZTVSTY+uoep/QhwYzn0YVD8pqpId7NJ4+uCXZkAlqtlN46lrOCRYSJ/fNaxUALZv5Pie3A8Yezda
t13pXsahVLfVwLljrdt8oaVTNmjLLTqVH/bDxQGhe8kB1C+bIbLvE8he2aFTGL9Pku4LqvQXtSo6
NlZarpNBD6xLE4wvo6NO+598IzVKG3a0EA7MIZlWWRdRBwyxATfYrLtPd5PdCUpFaR/s5scPSaDa
XALrKNl9zWP0Ou8unOdLQzaQ/9AJJQkCc2NDwkXasksbx/QYUpGkpZp1MebmPhXg4nTRa8LeSmcL
Px/16XW3icpkusB0qx2oVkPiFEu6tErb+Z05PQ3BuKfEsoRnpzdeKdlnHdSqdws5vy2rPu+5CVzj
NTajTTlZ+VVGViJdT8kw3a1wLFd1OLl3qwCJi1pVfpORKIEvqqkab6FXmK+txsbRaN17X1J91zw2
p5NrOkfogIrXIhUbOxjEc9I7+atCLXYbR/Un2QcFKRxlaGefq6RIN0ZMusFwqmuO1m9nLkINnKJu
OWA7lbgmDUCCOvHtVdgVt2hC1a4OJv0Kpp0dQ6TOR59jtYOqIlvC98/3n69ewuZup3Wcq4yd8Be6
g9CRXuTl3m1HHoG6aj1RgSRO5lCf9bl+Oh4d/9APcHdKU+S5Bq2MxWLNBOYRIS44QFSzhFnRWQVA
R7cxNGZbZfy1iqrwm8/6bwlPWf3kwiy4oJ4/hoTQLrb8gD47NZyCuRJl60JM7TJL5+KWLDsW1IvD
tgQ3SHQrRWt+4/uxZ1NlvnYGZwo+9bFBEitvAPyp80OrdBraLORMeVxEF0dzDH/RoRBZOZr6e6wo
Z9fTq2+pG30pJQ3ZiG5WnSLXx8GqvkMY6xviJVfT10JYh8sYjICIP/m6p5/dgi/27IrmRl45aqRv
KQSJFh6VXrAqeTcquBbKULtb1KynlyFvnjq3zH+LyCVSEZOKhQ650tJOlAY2PdGcNK2yV5NuQ1ps
lyOoQSXkdL56sy33U+ptrTSuQMTQhIhKUZu0yjNFQXRLz5ZBl96SkWKXvEB+PDHaTSucYp1y71v6
Xd/v1My3l4UVaRCH5NWmGhCt7TMveM26WOwsjfJ9a+xixDLKbZK24drS90XRVy8QS/GMaSGthGL1
WVqN631ulaG5WLaVvI4htFBUI1GwPZuxErRLQwzjfhg5gWx87p59or55cadvsyltXzXIPNa1bplg
I3vrFkOpy2HHvGOuwKh3z2moJS/a4Idb3+6StZXUm3/81//+f//32/B//N9zuFlHP8/+K2tnbFDW
1P/9D934x38Vd/f++3//w2QVb1CJauuIS9pCtbW5/9tv1zDziRb/izwztRZREO5ae3xLVOsgqUzL
SXX4BLXBW/BwyRHNne3BD7LTHKOF+S++OfFcK0rx7HPjX+XppN6vpC83Ug8YBb0Benv8J1EdlXGQ
FcIJTK3znW1nnDl2Cvhv2ZqZ6U7y68iGxQOLjrS+yojasRb/8x/uun/9wwVrQsPkrNqyHV01bFv7
6x+uFWPoQKM2PAl9XgaP/OWdbaHgypX4cfXwNSp5/4pz6r+LfYQ9xv9HPhgbjG2RDAe/K8pjBBtd
sXCHsTxK256v2ih5GbPG23zwywjpuw+TtpMk6HbKy0e/nKanaAdACpN1septpE+GwGxKh7TJSHw1
XVh3oWpGW5LteKIdir82sd9qB8B14t7R1JNJ8vBHjOzRS508Q8Pt/M/xH0bJDumTV0Ey82E+7H85
7hECg2a+iJph3FSTqUOMxJFolE4zyhLl0K1VmovAzoJzVqWn//kbpGmW89fvkKZyM7AtGwAF+05L
lf0//XjgLdGc3Kjsp0zo8DkOq6wz0+9R5vlLx/TL51JLzB3i8vEOJoD8qllCI8HgWd9ZsIVwkX0f
p+5oasY5nyujfRhzF1GFUmtK3yX0Avbrcwcpf6BPSfTekSjJe0dQ0AHGpn8KWh0WkkWUxuqeX05d
Hr20RkB9Fh2T6mEG1b27gBPExcNXkrQ4g0Tgpzi0ykLGjeaMieMoSFqysRP295Qai91DcywxKvLj
iNqvZIg+a5jprWLfX0L65OuwVH/24Y1YcOY4V48CQfUD5cmtAqqXBx06cGHvegXCFmlGCvVkFB97
B2n+86AxhD8GcMW3fCZIk9wRSb4Z7dh8SkgTnHK7+5IoqBbXYTrTk/flL1DdaqvSiIJDP5X2l7hc
Sq6yUZTw22QwcqtDWP6ie+W3UHPdp9xL0ycFyvqF9MvRUCnO+RedFCMq4BAUKtW6zIroVS8nahMt
pf6OGgEJesP4w6ncZ6uJo18mAV9ZlQrjyW4gOu7KlNIJx38fnrniffhkV5wKpecga4s31a2eher6
zwNMEK8RLCfSHbL8Pncjeq7sdIu3VudgqJzgo5S9le0by7TXKvg96G3QEdXnObo/59AgjvPC3iUV
ZlLCGOktDM4CXIsUzDU5+Eelr0Rxty8LvjRG6a9Myza3buR3yk0R7IcS/xDFdvoSzA3kOP5iGPXm
VM9qi7qr1Os4SLKNDEnyLD2m3KrYfxKcZklzQ4hYGjK+9MGwNFql7j35AnA99VTsDtDpzv8Ku2t3
wq1nPtLEPmlwAgM6nv2UAC8BmyinHrziC3/JXv6DK25pW7AT8Tbo+X/Pww2ocC4BR/cPDeAqAjgQ
+SxROx9xCNkReGF21sI3+THIAL10yDLNUo2yAb/ORwML1PvQvhqox5/qbi+5jWSjGQHFkxNnSjP9
0cPfzyaHgnzelHsinkdB5VTGVFDOnwopyW6PiECylB9JVXGUabQDiwE+UBlheMOz6rC0kJYcnobu
eB+edm23r+qMp4TTrSfHPaRt3t3ctob7ubSjRRno45dCsXV2DmOyM4ti/KIHwTErnPaW60HzKShh
knSNePqSWmTI/lWYXwZUb87Dq3k2gI+oGHt8kwKo/DaSXdVsS8huOMKHfIba8IL1IJcfbfiVg2Ih
B9wvi8B9hbBev09y98mRMfAeZykvfxokbSvrvINlL8PRtM6TNZaLTO2cjTy5eKQEtSKxzlZDdfkg
4u3Dz6FcPa2a0W9I9nrRWsYZEUVe97MP6FLhOaAMfJ79fiYiQ6RtmEDxUdsUaFXMlEcU7FJo1AwD
shDpd3umaytngjZSsNPar9ClkKbs6FsVwv5aiw/3kDmuHrY6cKdn6ak9Lzr+q3laHxpLj8WvNvE7
V2BBjZ2i+lx7c616Uf5CZs3fxe4A7mQ2DUuFPUYJb5EVAaHJNI6rRrv45TEc2EQNy2aw9dvs9zS2
ERlozfhU+H18AoIYnxRDG+E1/WHLKxkzj4ATbwLsT5z0xwLEeQfifNVrhruMFc/jLJ2rpqiU+1X1
46oI4mA/eZbYwU+V7aKqLrcsP/Q3vjhbzunheXQ1bWl5lXoeCvBC7TQlSxX011ezNE46KZHPbg0U
UI6cPE1/C+IXJFnu7/bD3/Ew5TsF/Mmxkzudk6lgL8x25uCGLSz9OZio+YBe4UHVAQ6U/Xen6Rl0
yVih6OJwt98H/JjGgXiWnUTzXfLkZN7kn6vAKRZaNNQb6XsQ6Hww2yB6AoOwSRXw11JEWDYf1IVb
yBL29tidP/g/xBoeVSEBlNmbJlfz82M6p6rhwS675qmvx3xJ1pq0LNCyF732tvI22rReunWq1tvI
u62bIWs9Wu1LpTYReg2ciEr/Y3how5Huaco28H7LHDFcy77QX23WBQpncfXPRsXx59wTa1ry+mcY
EI8vQ+EAHpnpNQznc2KP6bOYaW2cpBg5o2fTKE3ZFMo4q9wn3hZIXXOVPgYNaAbtkyiDeLQ3vGVX
hOOvkNt9zimkBT2Rx6dQ+m2NY1eKGGFIq9Iaymk0Biup8Cf1/xAjAlem+cVSmQ/A1TFUtn0GD5cM
kT4ZZ0jhwYedam9eCvmF9MhJ79PN03/w3V8tCdNiFY9Uz085Ui/qLN0rG87uinLxsDWd/dNPtiLG
98ixbZJNaE2/y+CH/z6DC4COU5jfkK3Ul2nWNteuCZvraIOqdSOTytjZbFU7fwIatJSWbOJRLbcf
RulW/WscTORoFz0P8lUk4jDeWqE9rMfBtGfOkti8CL3fhMrQHxROuMeDhviLFanFc2Rlzi2dcxQk
rF5/WJJbSVrQtPEXwrT0w3r0/Wfj8hbMp6UqszS4Fn6xwckB73proKE4JwFy1dJdTwgCFW0CzcAc
Bc/Q1bHa9pmdU3e14uYso1i0OoA/UOSQZpP5VL4qAfIY71MbKrAIQ/Hep4bBO7lpCpQ3aHk0l35u
2kH3OIJAezfx4a1mZT4/yTvytLnwXkqKx/ZZboza1m2CRVFBPSUj7sGkolswFe4mm3IN/K8cW5Jl
BcATQvAQqNo2yUGoaoIMS0JpBC8wzy1fP+tJ2ciXvr/CjxeUIWlfWSz2AOqy7Nv6vm/duJ2Gz2XQ
38xE0d/AuLjA0T1zNYraeOv1Tl0W3eTMHBP620woLgcVsGjP+ZZ1PXxByN7eicbe2U6izv/R0Tl2
bLzvDb8Y9xhmE2AR6fTlpVVqJ9c3ILOTYx7hH+e425zPuEsjHIaljJRzyis9SWOYk//6atL88a7u
L/gIkVc/vey9v+rs5qhmG9MFNwgyYTtNQB7CUrw3YjY/+GTvB9+P8SVJzJ/G+9Cjkz8BLGnr+pMD
ncsSkKq/laYGgeoTXM75TAsaQytOiGxENGZn10U/hPyQt5A+39HI2afOabD5Ei7cPHmfSs5SimQ8
jr7xbLq5vmnhVV52M2k6uKLwOQo57ahD6GNbIcLnem7c1DKOVuTcI6RfdR3nYiR82PMg2Uh/GH4r
J9/89HB3oXIyetCJD1ehwu5SRJm+l9PLjrHNcrJeSHQ9XlctkMKDWihfU6UIi7k+v19zErzfH68q
3y+/uppCzz/fSUwx4DEKrefHn9XldrXPmuBgRc0bmejkF62lUFgL9H4nTastqBrtp8+iyEHNVjwM
nDmsaBpnYbYDyT/2GS8FU0h/PCFMBhLI28jhQdEfvbqwb75X2GzELIOjTYYn1LEtDR85jwJNaWVW
Q1OKbPgUoKGzDJwy3XizyNqjo9FIhIquRAtu7nDmRl4VM0wny4LDI1b6QwuGPq2sTh/86bDNrcG9
PNz+FLbnduYamt/G/XXn98ItxT+6ZXPRBq09a7q7sE2RnMqq/rmRPhu+jXuHo69aVJOOfxea/81I
ZyymfeuUm8e0jzA1FwIZp7++aq+l4bYKJrZ1f3k3H0x4zhgrZ01BdKxiPbLu5jDV6OYBa4EFt9oH
CQjtNlCHJ9k0qTI8TQW7qyQfLw8/WdJuOZT1xA+DWPS2hqfYa/9pPFj0YQWhE0DWVlhILBuZu8nH
GGnwuTAToTsQSBxSWyfjR4OWPOeYUQkDuKAER3bI0ffou92VZMua/uuo58FNmVz9yjmFNAJDDW51
ZVYkjklaSB+kT8Y1Se4B0pO1U7VG10ddy3iDe/IVmDEgPP9WIEvDRj1uFnkzeJcURbBdCPvzwlCr
hPsZ2n6lqFn92ql3kU06x5WUnC29XgHBN3fUcAzp7NMY7M+DYTTG5jQ1XASuxi6fql5/AWA2Pj4a
7a+m7AAeEx/LGmBU61MWOEdI12OU8Nzoo0/2/svp5IjHBHK+oJmoy2/TTyX1HKx4uo4/x6i7bWtT
K86uoQ2W0Hd1YMBBHUuiVsng2vzwSVN2SB+QmiiB8ii0z5MK3knMTe7pIL7kpWz0IbYzCsoRh7hf
PrruoZntg4woR+d9gp+ixqmttvP0cgx3cdLH0OylJgwTCs9UvrWmfoKFmYM3eVlQS15Qt6A8sw4v
dsIOjROV3nCf3C/ncH+sjZPVUTsSUT0HTSm9EXuQjdZz/JDZhn+WTRM4l9FpnV2lWYg4SR80zsGZ
V/sYIv0ywm5cdwuI++oC3zuY4yQOpVmKgzTlVT6b8urvzH9jGKKXcNJ5Wf/Wevmty3QBwsIFzub0
yqoSagFRNvhxu3Xzb5pe8dTI+SJ2EXCzYhy+UtY7LkazEy+9aaPO0xrRxW3TYk+YsxuVTL3PNLpZ
8Qr+GTX1JDf5oHi4WFpmnIpmeG+MlCIQCGvHhfTJXoq93GIlbQheDahGxwDUamJuVGhpu4UF5fWp
tUqnWA2t6x2T+tPdkh1yigFyewL/OvndibRatfPRldCp8xFUiDeFr54C2J+PSv0HTJUzQmB2yUaF
MdraVMFGwOp5IqP67r/HxbPtuTFDoLhYuQOSZdIHVtIID3KGmGMUj959vLSMqj2EDfAquPLz/sBm
vIOiAe7lXY1y3MGBKQVIpzXOAXPfP3mlo51aWxxlwGOaR3zfoQC7lJEobMRLMqbBqjWy+tI0Lkx7
c9P12qWZGv/wwS/NhGOozOFr+oiXfpNap5ODRtUHvzRR2+j2iLtc71ZNTiTvjMSblizxs3OgTM2A
nIDhF3slH7tjVFifVMXqt15UdEdnbuSVXiWsDOEFaX+2Zf9YGSizFMMWTZaC4qN5jAyUE/roa3nL
x0Syx+pyIII/BgLV5qRAxtwv5UgZ6QDo2WQ2dQny5u817FlhRwDrydNjaoMKIHpfLaUpnwcmiNpa
R7uzn4sSPL/tbn6RxuSaS8iS7KC7JUExXUe+n6nFeaH0kMBfUsWCfs1sUusdnSCc/S4tP2AKtyhv
vc8i6W6Rjr5PKE3O/odjXytfOq+DtZJjsa1kA/1AGip9vQ9xMnpJwXawUrNfSSe0HsNZ9gwx6+Gx
z/khP6Z4DHzM/eiVdKOPEDnDMMy3AumUjYwZ55d+zBCr4svQ6BTGzjUZzhB6u4FVFrQN4t7UP66k
D8YKFcw+scFQ3mMfrkeEvJJhsvdHrPTLKRGZ7A7vR6gWSjD7PKxfWpgcf2WPhTSK77nHgaqom21T
+zOnfx7+XIzFbY63KVD51RqCcCZqgzcETfemMLYVlQTI/YzNUV4ZyGzxlVa0AqVpeqQtr+7Ohy3H
SHMa9XLhK2qxfkwmO6xhAFYnncU8mby6Ox+2dMrwWB/EzqGSWboe/o9vR77yfRpz4FehurrhVpRH
gt9S3ZhyWZ/ajmZupCmb1muWnlqq+4dLXvmRQwrz4awjKhfQZcjfndJ+dMtZ5fzzhHXbW0tF/aJw
Y//sju46VTOTbIKnb0olFVtpQnG9SCEXfqsVCsjMJnFX0j9qyeeJdei1pjjuwufjLKQ/y3J/meaK
ODu20K5B7r9oZmT9YjuNuajnZ0UvxMUJKnEBsSguYaN+L8ys2/ncB9EpCDMBCVF4QnFSXO6+1jKa
pcv2m92/pWoIo/45A3oKXjC9hxmZBhTQQkBLzs7RITkseUlG/1RFAqhez3ncjJQUcKCCfbZE+w2W
XPXSQkBeDOTJ7FOHQsgx9IfwOMYa2LyHLZ1ZlLP6lJeykd33SGmzoyiXUTjOlcL/7hyPiXSfkzVd
3SRTlpzzdlLGRcyp2DqLqTgKBbKV4PDBoFiW9kufsWTzalU/x7GrjysnCqASL8KVjCgpXjzLKxki
r5A4fp9KmrLJiudQ+xyi4XRtOkTXgjE5D4aCWktNVVkzmGvZJ5uSpxc85QOY8DleNvXYWssmCALY
f/70/XUiwaLrLDJrq+XZVeljUlezWnDfufHR6sjdLOVlqyCGvJCXst+ZFYYnF5SbSSX/ikoYlYM8
2LYezX/kIyHxPlYOayhy8Xj2/5jx35isyPwJcvF5iJxNddh/V1l3buyGCp4gtPd97FnPDaVeizCa
EPMDGhspZv8GBrTdWJ6qUTwnOP/SMip7QcfdNTZiDzC333JUF1YocKBHHx7ZWw0U+/jdi9pzYOeC
/pOKHbIJG2NP1iFC45F4VcBs3WvspWWnyTLhPlsdu83eTynutLJmBOugN/UR/H59lFcPEwABMGsf
XSbp02ytPoKdqY8APhOIrM/1aCYX2VgDogLheC2chtycdIEWhqiEXePd18XVfig0/QAsmdUdQnXL
CpzvMR6BJSQzo75s2kHZgqr0D9IP6+m7X3YGmWOs0toVlB/wA2/t4GsdjzAN+3WG1PBQnrNIoE3J
e/ua6NY6qzsUbRF52SpW3O0sh+PXIB4vMsAO2RDJkV5BRZirluci0fJL3nVQVPfJb6xF80swBvll
nK9sPR/376lgPxEUYTdtC5QMuiqEIvhvwLZdRuyUI6MFOT6628mIb9JSQlxNm/01sB+hyQE63q1+
6vIaqlcjSnXyOREtG9jngsVQm9ZWJqcfHfKqE9XvjlPFu7s1J3Xvo9SkAFBp/9YoVG4/XGYZi5Vf
kbqvLZTJJityD5lp1y8d+Cj0RD2Luu+ufrHq3iMtFIwL2ZuoFGVzq1mOQTI1S62vqZ2mTsrL8uaF
8ixqOAcblYJ5JtVMum2J6uWKpCRnLgDs/dLWYH6qA+1oxIY4frSDyk72HPyDY6T3ETeZDQ9i6bw3
1Ats4B8OThTnxTxXmy5/0eKyWqOpEAAc9crzo0nVvLqbLYetR+pQ7hEP/8fYTv+tow51mxp8Hf4u
7N94LaMhIxkGEyUokzksjKkM17r8o92Wv/xHI309dbqsNGbnhxhpUhE+LLR5BhmiFPJjTKnPhpJd
oY5Urd5i0hmQzFi2e6pr6KqzzCTjX6froeqNDtmDxINDY74c5ktpxwJZUCV04W1m5bySg9/Dnel3
g3rL7d2UM96758HyCnYNaMv9Ml/JCW1PFCe13PWuBhm7PovCwxbApTXfrEF0RkfpFHPPKIOkU3Yn
5vS7yGOb/x+9fz/FT7PdL2Vs6HMzyJ042VD0/LlK/j9pX9YkJ85E+4uIAIEEvNa+V69u2y+E7Rkj
9n399fcoaTflGs/cL+59GIWUmRLVnipAqZPntCSq4C6duEhOsoZuZ15Vn6LWxasjSlL/ZIcIw72d
1oHm67s9NsdyXwgkY4eyX5EuAjjhOM6SutXo+ii4/DUidQXUAE4+0lOg0e/zgJy4W2Wep3zxFhpU
47zqfEXlnWPV9efRh48+jQ2gSMtSKHDIvFiZESqyQ9RpeDsIuCXHRjWg+A/DTT3I5NjrY3KkntOg
HHMxB9lpD50JOZ4FOexqVHXiH+HQz4IOFeuzlVN31Tkz22YTAVOwyNukOpONen0lqjP1KuDhj1qJ
jaCaIFRDPbuIh36aphfj0URN9X6yzatQr/R5iMwWNHDuHPM16GPYUEuc1psdNIOu+fExSrcGD0UO
DjlIJFsHo+KFvqOuSV3ou1oHyFvm71ZyiVYLgDbjpXWw4x5QNeryUS+dda/XSlkKjPo01Sk1rh2p
Oy2oOwZIh2O885IkXetEyS4pUSMcDzmApWQUWfCU2Jo8Tjp1Sr8Ot+P3OIqghryyjJ5CqH0eZzut
6TqQfY+NKp2k78irYhOcsh1J6IRM2B/+ur6K9VqoUy8+4ub5InfjncGNFvRTLHmYHR+xs31eM8IN
e80Eyl40VC2wct11HerfDV7jC5Da+boFLF6uE8i8/jaGSOUi72NvBXTIGn/OcLSCZjhSbxqCxlFb
zh4IqkNXsahwO2ocfoiKWBwC1dDwTzYK6azhVdf0ejPH3k2lIc2nkMgXzTbAxrQJ91EOokoAniX2
XuLspKVEFb68bW5snevvpelMEVY4Hquc8yVuyPh1KknALMn0h2Ac1zjR56gORuMw0HSWQcqgCKNs
XZtvgaAswKOGoSb1Cprx9qFwtASoYr0842CRnUejk6tJn/YZYF/v++zPcxP5VHxY7CoHSIiuOplm
17TKU0jJlM3JYWEJlbDS2zutZh6NEHQfg5G0l5ZJZ525WffIWgZsQJrYLzJwfJzrdO3nDHUHizQJ
m++Ail/qoWM/a1SCQhm6B+6w+yS02PHB45scjE7vf6DI6rvu2N0XECaZi7QI+KsVQJhY4jM8yRwi
AfPHAuqvObU9tMzpYxkWTqwqkDhOH6vyUgfgQ5aqVHC1BwZePFlQCwQ1KTtlalRDzPipUHW3Rg7F
rjjBbZuHPntMwhfyUVSI1AiK3XCITAHksIp+1XK8R1OEr0iuNSurlnQRsknevbKqYSeKx7uscxht
YBloDYpoCmtciJ6xPQ3rJg8uAbKr81V4Cil4LwviLUUMRskeXfaMw/BhNYTDsK91JAffQJKCfXio
P8qeJz90GSt9QBy045nvATIK2fGPCKtpY2gWOe6mc+K2RmnJWCJ97pYn6mV9D6Ioq0DVunLgfL6a
HHNcAxnA5X/jgyG8y+/xwTZ3kKwVpgWnAHAJ/ht8ML513NGxQXgoebgb9Cr8xJwYcscyjr8JHywI
AwCjoggX2RiCuCsUENJzk+Bvz9Y/t0Wsf8FpIxhU3MZ8sUvQRDWg6HlICseGznPXnyI54Kyp97I9
c5YRauB3BIAETnWBarjgzQ7C5Ii6JBRuKWBkWUKFz4iEdRnAB/AUB/EzIXr0zLPXRsXqXYBkUiIS
sUIN9/DF9ZFVQrrwe1OO0AcHoBq/9yG79iEH7YFyJGw8AgY2fkohvou9kn4wYgiMAUgicJRap1db
M68hRPBenL6oX9pkGasBWcCdcUI617tmSnreDSBt1Y2LrpDpi9D9+BJn+TONGmViA1vhbLd8xL0g
eQEHAhAZQrJ9adbpywiJrK0eGfWKJthROaCWuAyOseKriS2zA6aYg1kYL//mCrKk2cXPnA7qajCa
yfgNKqY/q8iSCehLnNJbtEOrKbEUfTdJ//B9UQ/ZE8n6WJ4pdmEBSRtSCaKG4nk66rsanHpgGTzm
RpI9JSOSKgOOAHkCMpcYlE96HyENlw/V1NDQjyLsRYGewF60ZOim7fCzySBoQYGjcpD3bt6/Dqel
aBqthxfEn67+d2MgW+jX9pLxzD4YroY6h49mtuHMHAUe/xlC0/6HuP8hxMnceosN7Ol/iJ0vW414
bIPzFn/C3Se9W6boTqBINg+2AcKX1tPqI/WoiQSrj4FqqEe2fLDcTVwlr7PpbursuJtKcXjcI9k6
r4zaY5QCGn+1AQgqPN1GaYcVlUfUUZZT7//HVubuyjTsZF/Y9T+W40ks1qCP6NaGDYW6spHuVxQh
7pKs9/5uhLxkbpl9ccBxsGr7pr9aqNPe4/aa72I9EA/p0FySrjpFvN2UNnNBzQyGPQG6o2ARSAj2
aSJEER6+742ywDdFQX92kxem/GnG4pjKLv0r6/lTDLXt7wUfvg244X11U3DbA2cYPeGtpd+AWwiy
jB+NrQQancgPzv2XO+s8pF6jgUevw21s5cha9guaKTPugxdsmi/IboUpWI2grydwMAFSK3C9Cbky
Ik0/BE0wfG7TJ4ENw1vcWsVJx3vnkswU5VjOT7zhihWyjfmrYYNhwjNRSRGpYW853qrF//Etr2ro
QYFZbxNZibvGqWWGYNvYNiYYTGhulYl83/bgy6C5XRqFyGiHoCBScw0XWSXPspHvUHNRrhXgxii+
Qm3d/WEZ/AoCx+At4jKGgqytH5DtcnB3tXIQLFnOD2PYDH4a/QBJhrXM65Zf8kofjlUjghVyXUs8
OHs8VkvwqOp47iBx6j7gfDC5SEeuZxPEtlxoS8t1mUbJhaLI6ekNKmnVGrNNawAHdGO8RMSp6T5Q
HJSskq1gAhyf6gq0XJugwtnNxMs81QlF/iDDLY+cH7WDjCeEkZAEVIJurWtZeOEbu2qN9yPIRCsj
NY2Wdv2qLri5rDIPbwpFgtsYmADwwg9igM19pKWhnFq4xm4KRHnEqkRNzpHiLCU1x3Ld2rWcC5Va
r7sMEnOgC4uCz6AGxJeX1Q10L8rhc8JMvoyDJjrSUCQrV2Tys25K0NRloI2qQFJ7YSUIzuIAdYNV
V3obPM+zF7zhg2papOIvCx/brwfzW1pIaym421zn2CJv3mMlaJTfKmnsc08HigFFXOGqirt04wZ2
+ciAhgdPqGeBRGnIT73TfQtQaH6IVGOn9XvT+trtkLwURyF/GpKDQoQW8X2Aks6+EVD5HWIvOrUC
G2Un/USMgDGSvjg5z8ELWKJQ9UQRcdpv0wow4d4GDUmx0Bw3fJSeHa7czvHP1IhozEC+Z+o5qnVb
4M+qofa3eRF5e9mivs9aZAkHbDJqjzWr2yM4mxRfnuo6hYYD0tk1jfPMYWvdxmclz2Sk+JuxAekN
HK2OOCQzWNmiLCKyT41EfZgJuqHVjdG1avtEbq1l9aFEikRsHdtje+g5PxPaGFuQ+qmwUflUeo2x
buhZDyT+uYnM8UwhvtsNJzXBJFDzHEzeQcMbaloaBxJSJRw4KazGUQsOMSPz1jM2fMaLM5BJdADU
QYauaIEnLR2QGKgKi9zxbxuyMSrA+JMb9X3v0Z7dmIswG/sVrTAH47Tj2OH1entnv18UZC/Z8WYa
JE03cddFD2mNStU2s37m6GidZf609HCL//NTR/awfMQoV2cL4y2BzqtdbJwWIsMTohI0qWFkZZuY
lynKRT8wmHeQyjvk5cdc8Dxk2N0CuUmgzZtVcLgP+B22HMbFGkHqjMQA+DNUk5tRf4yJTkMNhwyg
sCiX6zs7DWkCxd4N55XKBCRWC3JzwNL7Ftoo5MUZxPsVafgn2xwicsiKMIhBVOq3FjaoykZhuIMq
IQxT9SMc2qCMVjSeun1h/GRF3W7Ipvds54BwfydVXWlLtZ9AzRRHGlNPa+D5VxvrcC5lv/4pcp5Y
mm6z7gWvcdvwQepWFu+lB5FfgeiitUE+9rtjLkygYDc01lXog5z29zAtCvFgD9QqBcqPplXmuTgy
Kne9k9RCXztdDEHSsaxOdmSAtzKHSrHpeX+TaW4a5lWneUg9riZUuSbXKBcApl0tMjvm4d3cEWiN
JZ4pKJZTC9Bl52Cy0XB2+NhJLXrwGK3TtNBWkNOzDyA4FHuji9oNk0WLl5DyyMHd/KNMsBuxvNh5
BHeh2HuO22ywEWzfmJ0fq65IpggA67vd+w/ISEGt+wEYJqjwhBr+V8BwSwDiO9wxoYgJhlxFslxL
RfAHgmBQFiEfdqShjbK4EgQDvzwe8n/7Lu83cwjNoAaA5nSbuZa5QLpWLJlRWJc6dPHePRjGGjU5
/A1/7Nm0WPBX5fbf69RzXySKU7bgmO32A3bQj7EVA6erIizt7wYgxO9IPXhLUSNRE3QVOMl8kN5k
qUxeh9zWdsw1IAyshqFpRCCu4+Bl7vT4lUVBfwYVyV/kLIcufqgcnGCpUNevg+fGFAvNrZNXMmXe
WYvNZNtrdbUCefALR77yHKgKPivv8RYCauQtpAWSFydxtb00QEdK3i4pxaMY2yUeg+OuUMjEHPva
TYtj6tWEUexaEBvRmKCHJCMfMOerl2sB9ERdB+Avqh7DYWK/G3AQiFQACsfIplUoddBsz96QjRrR
W1dAR7wTjQKZFNfM0W7K0O4WorAoi7ybhTq8/XELvNvdwuuB9XSzdASnRpQ+6FbsYtMrvCtkIcvj
NEQWyQPOsniPKVmreAMQw90kA3aa/pKybd+GuBs+d2aOzE0ev2Slzi9QHwQKStmrTK/WGqhCd50a
Dr/CpJ3zi2z6r8hmt8e80fGaBc4GUO562NcnoXmIe74nuyUj0DL5kftWVWF8bEQanQojc6f62ZBD
BjcBy/GGKmR10MItI5uzI1MFs2UY7XPbtp7cPirAFgZ9bmVuUSJ4GofKnYpuaQ0JepFN343Zmwmp
mmXoQqXeQPEZ3nKzBBSMSDlJlWMSRtVt07L55HkWElJkg3SJbWyoa4BxdTUAXy/jKlh6OOt6oAay
9uO1rx80KxoeQEIzTGaLF/VCq5FNuAlFNeVWcfsis/UrjuEM+mpZ0yQyc86jY+l2Fzsfm1NVAl8a
DPWBqxGZ8L8E334HP4HQcXEDpzEyEpAbr9NPNLqLm23koKUirQ2WaQ2tYvJCAx4nvuSeuvMct4mm
j/CPmPkydHktjD/R2tPnoo84LyPtlzR0C+kB65ynupIuh7B6EZ2Tpq+f6nCQ54FbD60eo/xJNWBV
K9ZZUFZrGgrBq6dE5g9g+X2fxIB3O0vBpkll2MYr4bbuolOZeGq4SsdTL0ee92ho9sXsNLYlu6+Z
oMWcQkAPUkzzpJejiIvmTN2PSfOKIG+U0GOCVgAtezOFYubAjtalS0QRSH/sxNze2KYuhaNAFx9m
ntngIB0n/uAUH6N6j+08qrHMyFwa2HxOw6ECUTx5QXTPXmk4eyn4/3EuSwYbtW7ZjikZ657OQkIc
o19R2jDiPB3GTIsHrh521TWuoJDVonRt3SGDdSXb7KBoqSb/tyNXlRTV6EPZAEd1YAdW1WvZmspI
oU+MYpdvcSHA2qxF+oE3aftkInWIItYg+O474AQG2hnpiQrPZ3A4fUzsY8P+FmR+PU3MUCz+YFbO
i65BFrdqzlaGEowutP1uReN2ANFcnQyHUfdxnI1S3AaIctVllfwrEL6OGkNli12tXUm1RNhDq9sK
2nQ9BU7Gj8UNMGuu2soul3St+apzHGgwc1Tu48/JRh2XUjmerejcv5vIGY/UmK4HtH8Ytfk6CnFi
WIpIx8ESdEiOnFzUZVJ4+abWsm1Qe+5uGtJ8FByN2nJeT3Q6dn0g3MnXAnDcBXkm4xwEjjf9eLOI
C24rnEK2yTZDMmhHgTfXpXAy6kXYbrp+/NpLnA4yhQmjXhPgAHC2gYgJ1UQs2pNpts/DVs2fh38K
Idv/EEefQl0RhPD/uGKS+xkOjNXVODgOIWcgwzXqSPWzSL6UqKa4UGMOjTX1DLClLJvK9dd3Dprk
Wp/nUJHqGlt4sloGOvYFYHQEk0No7Quj40dquMc5dNPR3Nn+NESJy4rltjnNbwArv5lFE6KcN1BR
AbkoKr5fAvA2PoHa2j7rOh6MsamxL5VfyWXVx8PZKUbtqWrAaKrsY8KLddRBFWNIfO3zGG7J7OBM
b2fX4HhPgHH5kvRQIcEm4CUCxdEJ30Tk5WnVsukWyKj5Vwc5oscxNIFswqpIrqIyR9gdKrHL4A1F
T1O803v1tsoYynTUsjpEanD6FX6KRvAERk4F7c4MP2eN51CxADnVZsgDbeUMdvrsWSUQ4tY06I00
e7Zq2a1KrbA2FCDxinhFidqussbsmUwRiyNQW2nOjoZGGHUnsCx9oRE1qVWHC/BUl0dachxNZ6/I
HxfkzfqueMgh1DTE7pfUyccDeNRAwiKrVCyNmOebaWwHKERLGIh4dZbiVAKaDuyI1NMjcazUpbWI
elteiWzFN4F0MOKHmaZFLS70YTyQn+xRVImlAhJvyDYxvKiLMKB+lrONLoTbI+Rd5IrnqGiIoKZ8
BBORd6RhbYyiRLGCask1+YUbQU9KH8EZ8WvO3UQaMrMetjr3X6A8gdNE1XAQFSNZAxgL6DQqsG6B
qnyy+VYoGiRKld9UoO1Gq99oog5OOpRjkd80/WHhao27qpLOmlRKiId0VIonk8YJdclIMZPkyb3/
JjTIdGTuaMLU5KjpA4PPm9QtZyUkYKllcrXKPgam047Po2qoNw91XH4J1CbQRiouB596t6Au9LW2
jg7hpsmhebu2YN5+Xm5ehHoA+mk7rQGnbBgn02UC55n5bnq6i7y7JsXPy1IvDNimT0tsnRxRj4vK
HexzX3XWDue+rzTiVmafO65bOHlM+p+ewLuOHbfNezC5ncyaZkzBJSQq8BYImob6CVCSfEGHt7HO
z00RO59Sya2NDtraPUXkfpMvaC/7EWGlg7WxM3YbQfthvA6cQ9Ci3q+hg/wb1EVbytnHNoM6SwmQ
AA0hBLAyrLF6LfyQn0XU6AuyQ3MEOj6DU+17td/QIRZxF9YquwslpX8Ns9RqNJ1W+/2iXe/X00W1
rni/6PzZaHF1UQorNRwqQIO9AydB3C88Ixsew8GQh0HL8SPlhf1mc3dfB1GCbDmSgH3s9jcRIsZt
o0h8Z0VA5ZKlYKIQSO4FHwjkniFLntUj1LE+bJ4JhqPUBPejgjcPfc+PnR5+ngMS/FP9XxbqWYza
8BrKNZw5YAIGyewCeXf+LFTTgJy8tatnsrR9ki6hmBSg7F3w5zm+NSWfQoxsim9r4yj9eNxFY1Of
QMVkrir8Bd/a7Bt9VwSQJMsgl+zyLwFaAjVeaZXvAQIb7gw8MG7RATiAI4Enk4M4p5ZJ/yNzxoOo
Su3N8UdtHfHMOOhQUnwYE8sHjhsRFY+XQxN5T5kePMRmGJ5yE+xH9EfRn6KF2bbFC/IDmYDABaUw
ED4b6TGQpeL8f22DVPPogYz1KBvoSS3mMRmpMXnnrcKyMRazjXparaZQ90/zql5yvE3yMQahgJ4l
QKCwn25flbvI9sCHphpdjNbFTbQQXM3dZzIB76sO6pXXNvhP7BTKHYXVpof3Cz9PIwpmcY4bb4O6
V7prg4kad/v5zn4zzkqZoir7Qg+I6RZfJfY/HxAd887Qd3IPuWGCaN2XlxnWJYZIoggVysGNrv3C
hak4cGT5qEpQtjIzBIh7tgWe/ssGT0qoB3hJB/BEF2yMUoK01beb6Jy6/cbv2uow2aA+2h8qA/W7
EbgWJhvw2PFGw1YYkDHz4b/RHzgD/Qc7nKvo1nXTdm2m666u/47+sGQNAqu+9q9tC2BiamvtIsqA
CQNhawJpm8I/J6avaRtR+D4eHC5b2toA8QPR+Ej390w7TV3yc8sCDFJy6JOQ34VkD8ionDSjsuQt
wQQIEjBjBf4VOtB0PFjhLDeC/g+wCDNg4GZI0IG7tdxSq/aWI88+avfxpB6TL3c9y2zTL7JC6jsV
Esp/v8dVRfrcB2m8YZrUjhrYfAEfyUtIJ2WtdyRjDu3jAwPDK3lnOw2pAaHmtSoS9gARr1CPxq9d
4cqtVQtzyzXX+WJba2R/+GKQFbZhVo5aZkKSqUamTyB1MZ7IYgq8CkJSF+k55UscJzxEMgHrrsKm
dXh6Ha2m+ZsPfgBVpDiHgEKv20sNB8BrMhZJGVzBLB1ccXxobCUgs7gRwzZFx2UcnPWqWZINgsZI
RsUR6ICAorlQg5pqSJCAfX8NeEzOFkj3v3tQeImUqd0cR3JQtO5Wwz7KyufJhv9Xw4VmIIfmLVEI
Zq/ul3FAixBHEZAwsoAup5ZDwC/S/Uvr5u9NiY2d11Q4eIUl8LElxQk0umpfulCJvVWey72MgJXH
izGkeIrugIMVZ4Wz8OGr1dsHvdKzV/CadYegAx9grHDHyt66eEOucPy/LdU/r2Oh2BgZVP2As1D+
DJVwsCJ2ILQiL0QYvMeMdVAkUcoRKNjQ047tvdoeVravB0uRowphEwYgDBF4AaLTMWnkOBgz09IE
YQYkUMlYOx0ulAceFNZ9rdrFY5NAJTDhexly/tI3QQdeiAryKWo4GP64Yzb+t2ZdxV+YPnQn1AID
kaWGoFNMH3tNn2K1ABPioVmAkhePAxUAKurPba57Z1qMLpXkNSTSdftcBKH5Ss3g+mO4anDgK/gq
Qv3tsgKhwRVIhfrqMBC4g2PlQCaddUiEaGAJPOZJM9m4ZNXVVE0WFsMRRw0HMqVQuNv0dZDsPFdf
SlVfk0SAWOlDbFxz3xhQCTim616V4MR4Um2EbekLo4PCGJg4wELbmuNJmI18ttOC78cUtOgGkI/Z
0jH7Gy9XXpqrQ6c+Wwp48c89nkpL3M51OtbhqWuxhWakcbRFlS2IxyAdtuYewylOrU6FqEG6F9oU
2ZABeYzsGXn93Aq2geCgzQjluIVACWiptFD/5CX8YKu6FpAKF0vJiu6iez1q7IKyX1IlzFCBtRcM
u29NnUBhKG7HzbQ3CdSGhR5F1FixBhxbxZ1ubdbq9klbF9McLnahyLFwkLYHzPA8F+YMguHMmipw
dKhr7gFEnLxzeU7eRVG3oJBCndCOEl+epgERQ4Wy8Kupbh7Uy4sAR+l+u7F5nFqTlxwNKpA9B7fh
OZbsngEZKWgypxsazo3MUguEbbiEyjpD3gY8ft7Ygqd3qTGQl1Vp2J0a1XSZvgFvkdi3KGo5tTqH
EpWy50bZpSD4QDexk3YNYYZxMce4natBCe1jDnBv485iWr1MkQBb9UbPn00eINXMdHBdYESNxevv
VeWAgd5z8Qro8XGTBuVfskle7aDFU1ZUgY4NHrVUCwubZuI8TocO41JvUu/kaPgGhBAhfDVQxoWs
gt6/4lzpvTcqWw3Q6qGOmLOZC+PmOrnY70fQYaiSutndmkrNtNfw/1I5bmrruAc2tPfweSaK3fFV
sNh6NILhAspRiCMGsl2HqYNsw1gVDPVsyqjcxRh9BRem2JEpskzcyFFNHZ+kZ63mMOp5qBIwQlzw
o+yrSsrnvMugJ6lMDd28yDt/Cz9Cpu/a/N2jOEizrsum5bsstdkhxkb6kKgepKpEsiBjNXfJX8vI
xLlj/Qf/GED2ZkFRN91prZtl52WyJL36gdCg2IWL3lzpZjpFB0l6aLHQDjq+xskbRv0ERoX3xlY9
MFC/AmYvtmQn0xxBE2jq5B26+1g5gAaEy2TcKCrpBQDu4aXq0/wtjL5WIAh6ZV3XPODf7IWsOFB1
99jN+6DXEtlbMVoxlMyLeEdeVPuBSh8F6sjmAlruuk8MQiMLidcF7G+xLaYN8rQZTmMfXE1hvZ83
zXMcg/Dk1kVRyiIEQGstQfiO9ATlZr1rSlwlxe/DkPkqc+tdWYiKyKUKrsEmDv1nwaNzDhW5FSR2
IQYD6m8LJ0siXjuc58nKj8uzHBVD27IbIE5IvB1E6kE0Hox3KHKwZLVmYYbbGrnfOUDAqDi5yEjN
TP0x23S1RAc50/UQ4OaxmBefxig5vl1nMtJCeM9FiRvHyffAIx+Ii0E7lLatAYCBHtnKMHjTcqsG
3hB2nMe9R/TM8lIQe/xzmjUUWgrgISJvuvPa8xptXUr8yiG7EKjnEiqn1AsnQHTr0FBy3JCvBMJZ
vY/OzWRkkXjS/ajcmrKpFqYc8vVM0XfHvzc7Zk6+P4V0FaBVEXKLQQPCwkrjL5rRpqc+gnwDJCT5
CyQD3Ic8sLc5RN3bZdz+DQR9/qzzAUhpy/8UlEF2ochqsAKcc0NFlNaJUqhmgqx4xDOjFC9mGFU7
boVQHoOU9jUSch/0A7gRANnrzoEeATQZBPkGlahgYFAN0FshxFRUt4zwOCM3RVMjqjZE2bjx6iNp
cLR1pFFBrme8erb5za4YOCN4t9V6Hn5lYZWvALTPL26GREDh1G+F40Md18T7PfXm5sZmDu6yi7i/
5D5ELm8c/zYXfLL/tZ7yDsLDz2++3J8+x3wluxM/3stFygz1uvj3gMK72mfghD9fhl3TnROnTh6D
gzmUyY8MUuuJPsqvXsPydQ+Gl2Ob1fxqGQP0OM0SFZFalC/rBgSrseJMRakK2w1Vcsx8RbeqGupR
Ax2ooVrMY5rGDA4Y468Zf5p2Z8tD/yEC39TVT7r0WNSiWTJRWG/gOfLXnp3qO61wzTeIjX0yu8hA
WkPLXrg/4ONX8tqkGt9GisDSUQpQ1KOmArPSqjchA03MlhMVJtFd0ngOpHmTu9G2rLeB4ftY6oZR
U49FgJwI6mRkNzw4wbEBZPQxV9Tevyw04BX08SDPRTFk6VTg8D6LBmR2E3uO+W0dN3Re3dYqodSD
XQee7FHjXnETc4FmGPPjYA8XqOa619kemSlbeWlurRrsslE94LvnjPn1sUtHAaZ7qJy5eFsGhByE
inRoSkMXFQ7YQdbmaz3o6eSlA1fyijh694ao88pd0NYkDPSXfR7vhSGd5bRhAMJlX1QDSOpCOx4/
aSDwXoEQgkMfy1AiWWgsJh9RaQzZgg+7q/cOxMjkkgJme1+n7jYaIjCWqZmzI2wkXw5BZa4rJxU7
lmmfa89kEnJbZXh0kownr71gkNkVHj4LjfM4TpeD7aVRtIM4QIFiV7059I5lxwsjAKlhF0PcrvcF
YGNQhF6Afgukxb0G+eeSA3DMQSnmRb186+pW25m+Ca0qNWS41awzaBruNDuUb2EO+iInk8mZhlqP
WzXgXs9mUaEuRILuv5WLwHiRBmr+QQPXslUWAtZZQodi2ba2XLo4WT6UveGOu1qdB6iUON5AytBZ
UxcfTJhTFPmnUHKFlPWnruXjfcixrGA9qPkNcmHOmpYmtwRbDRBdkHL2RIcXuyId/KPU/Ews77sO
BUBZzT9O3QLArr2Ns/8/RzJLe3OHwM7MJ83vU/A+SECXUh/Jz1FvNSju2lm0qm1mLlGqaR5z/Wmo
JBixRlNchdEGXzu8UiN3WYxIeujFJjIsCKu4pnlA7fC49bAffdATK1gl/ti9aVH7QwfA62+sI5IC
EFd7VQf2wg+y8dlQiAE16gCenEcDi1D+BooSXZH2Bji12eEzgihYDalapg9aC6JxZrAnmwX01KPj
rqIqN64j8k+kqDrqEs/xrDK1AzXTmFw348YCAn0x+SwmGGST8W2jqBoZtOMcP9to+uzIfCvdO5EE
XcEm9cB6GevGBoKPw1fmhM3alCbbjxpvP/3B3nmtd7X9qNhGBEqVCl4KWV9+BDscP9LwxkPjMd3U
CShoKCzw0ufB8lGp9BFP9j/O/DW9QWLk5gLc6J4qI/aFvU+l1Bdg/hYn38zoBzwuclfnOXgpYOR8
3KLawN2zPrTSg4yEfzA0aAepKug8b5stlDmh5e28F0aD6C45UpONucgWFEduMtKQemSTEJSETpua
Q3XR1KPGablc2n2RylXZp2AOXrjlEK7CPgyO1BRd9d67s0FcEXJwiY2j8yKD1uXiLpz8MdOBPuce
yNXVOjeB00y3DD9nqIhV4gOD40LDIcEbPcrj6FZPDWov3asR9fFGOn03OeZbf5eHP4OwzyANgWcD
xSbJaJzVGonWHOqwxBuQYltAtr08Q9ym7JHRxRi8eCurwgPtxkYx5DUhZLUcg9Zf19lQIRvSFZhI
/lZz4p1txm8UODAfrDZl822G1/YE2x2btAc5yINvNOAzIvzuHEL4XAe59wnJS8PZNk3B72VT10mw
BzfxHT6JDBPwqMyhFN+794gnwhIxz/4Ocp0fKHmF5rNqYlG/9+5tgQY9ZRcV43McaEBug/99Li2v
twfcwVFA94fr8MGNodacNdNdg37h051hukvQ7z5RNxSD7i0UUG46rXUP8+2AAij09t4y9e9uKbbv
on4kxjkpGGCR+6Yi7KkrLIZaxNTak82NkhAVDlS4Tf+qTgs4TirYDzdKhy1kGdtlrlCc1IS6XiwN
JD22YoR+ANlkLHamwaBAoUxyFO459coDsg4tVGHVIhmewLnJ0qWpYIoogC7WfuR4207hEsE4r05d
DXEmL7jPIB1Tt6+O1lgPiak9+UpnxLCgRTBEDuoSnSJcZ6Hp+81V4xAGoURkK7sfRYGUFyUeXUiy
QFmtqm9sFEaJSGWvoaq9n03U+7BTFJmoUWvP8fOklCFBFpQHU7R8Q+fZd4fadGydDfZ4cu3t3Uk7
+eZj7kLUcoO9HQjkfz+Wn+PI4aLGeUEX9I0g2FuV/Qn/GVDgyKw1XiWCjVBDH6XboJjtIH6thpW0
qosxgC/YbowXyPiVLxBZJxdZeiEefDDtXmhy0gzBchg0FLo4tf5QGdCQKiSeQI3eramANQQ8+OSE
frDosGetlnUFvkVPf6Zy1qqBnltZFNWRhkiOhRuelIdQ5Pp6wpRmCneaCPDCLxLJBxAaorgdn4+f
Z0SqtLrJQQBUt+C5UrFU5/neIUhkoa3ruENZjlN7KzJK3QZ/KXWb0IJIp4ossuS9N+LIUFvPnpuF
yNhzu993pTPpMswCErNuxJ0tQ4X+KndASU+OVG2MqEeNThujeUzKDgBh3E4hr93EYuWA0GH1f0j7
sia3ba3bX8QqzsMrNbWG7lbbcRznhZU4DgnOBGf8+ruw0RZkxTnfOXVfUMCeyJbUJIa91wpycMMd
3WREqlsKFjwxu/xSy+T+ltmV94xT2naPyQAo/XiIj470vudja2XCI1apTACcAWlAus4NCIn35NUY
IAJUYz9j/cVNcdywFkjqxTonPQc01QNEWyrXPd/HdoRtm1jpSEwGS1FkZ/N3pN35p5QmjtrPl87K
jRxCUXxDEgbbp+Daa/f0wJnoKcPyN3CluifQ+CHx807hmkm74W1Q7fPImc7ZAJ5FdwFROzVRwT6V
3lQ906hfw/DQ88QBsTksbNlM2I2yHBCvk8jxUSTRd6hCNAaGgygn9F9BwLAnpbDABt8itzAeM7s9
kowuamKbGEy7+xQ7jtjxzdzlsiaR7+69yUe9qYtduaEIXWxVQ1NntVFv0yEHzYMJWC8pu1N044hi
YStbUf6SjCDuyPiWZLxMcVqWh2AwK+vf8ja/Rqib+jAsHDR67vQRtS/Nb3if+IfBAN5TUYkaMwUH
/1rJ1L0Yy2B+arIZUxd4N120nsIcYBs0xAoPC4VMZGc1zFCSxML21wJZq8/Jgtotipa6K87607R+
oqG8BWTK59igWsU+dX1UGcqmbmcUH00otQfnm68UBjYPcG5SohC693GWJ01y33XsWFk7ebttQAOM
pWgOoY4jetDcmkv2HFSlrUKTskrraQ8aqiAehyAPtihat15Go/q4itnC80GOKJTX9/VRNOwzXYgU
FMpuN2K1x9fGHXddwvJnp8V3bckmQcnpCSR9bySax5YHcRsixXHAu2Sr7ajnjs2fE7fWIwPS6uuI
PeRXwHhPLzZyKMhAy40hEoc565EvI211oDxfyk2YZNZeG5P2dnNZsrwsqAR+chKbnwG/+N5gD19m
GN3G1NM2oGacjyGIBbRI25IMh1P38R7sSPsgowBpF+KrQwngVgf4mZ3redOx4c7OtPL+zeg9b1dM
MiWTtn71WG0UAwDR24GVetxiKYotEukDnqx/yMhuwGxra+RT/0bGFEv7rrfradl/jpcjJ3KDE0yU
eW0t07fvaLSIUMv3nPacLsmeiLMIsE0Ri5Eid429MpPcWpqBawpRi3bz0q7U+1FJIa0wfVp4BDLl
22liU88gDqtNbJPfZHTCiBlTNwKPDHxsrWU/aa06caQxCsLvne0WPL0H0kg/5B/ZTzjW4+OWZH4a
/O0Af7UDWCF432cWdCAomxLg+FgAGMglmAD1WGuCexAPKYB+38tJSU0V5kAKeHDTagpFziRLUMAU
J8mA1KLbNbSxLy+uhw6BEND4Xy+PMiVjxlGYtrrz0qEebuNnFx9C0KdjhodE8x9vQxsHYrHATfjj
nT8M9Z1aUXEVRTMedDyy1Z8GKUjW0Kf4r+pCfg0uvgbyEEDAwNKtj90J8IuDXD86bAF8KY0Ne3AB
3Sml1NyNLbJStgYfzU21Ov3GdnHohwL15N1BjX0ZO8kNQKUqNxIEi99me+rqi2Na1y2SclS6qOjK
ZXU7rEvXJdglFX68QS1eulxMvzhWuG4ANBjgN4nhWqAwzbY7sBvKYVHa/QUcLQxgVcb0i8ui/CM2
4klHjQzGpwFkVgoNaV4lbMPYOG/UCD/5bCLp+KxFOSY0qZfmr8ZqOG+z33XX3P5b6wPMgzBvLa9a
xAeDH8UQARkyNd8j28Ce3WPZhYI1GYeMgQU2bas5jHB4iTsghRuC5hXQA9MTyUB+0IHakXYaIzCS
riiR6bDnx8A1F+JVrcZgNXbPTuJiAwwIa12sxyRk9uSco2wxoCm3bdP25zsRmVBjyQjUU8ZkJNbU
PbzvF1lR5MRp86vHRYQJXoN5B/IpwMGyeAuSK5vZin1ws+2wfA8vbuE37SkELsYekBopqqpsC6zE
lvI2BfAvDRBdbAFXB1D5FSQ/lwxv1Us42OGuGiWmgWG8y7S2nqt8iskwTQWwHAIHKTFIm5piMsqR
29Bu3WhqLshcpwhKy1EWHzvu4u9GmsNOIf4WM52qXShnrzS7BQBCJ3NkfSdGoWK1swaUy6k5MemT
gWVHzDRe2rJJrtaAU0feVmrkjiK5rj0ewZ1poyBPWlDjgHJ4Y0WYZ2tZEdmoE+1ca0NuYRBG18BY
ipM9599IRLbuhJ+9ZxsbNZJXoF46FDt/quzvv2LwLoWxfs9VC/B4xwETWXrt0XsuWKwUVOR4Fuj3
pneTsRWEC1MReThW9TwQV/Y+CLkY6s5p7DAL3cUzcFwtJxg0JM0kqyUMbjtxhBzCvV+u9XUCcyvK
qIZgjyNcZCu67QQY/32d29YXz5m7jc+s/oM/W/1erE1/ibzRObVtax5M3ptHZOCuG38xD5SXo5Jz
usrbiMoxUQ2LXB2vWPpXqxF3Fgw74JtFWpDDzSLt/WIzCCBZ61QO355T5HXJzA9KB4nMhCHrp5j3
ZPOe+SETRe4scycBMKy7vug4WMUsh/fKawBH2BsL1FTncBbvjbcUgC/V4zWwxzMStcnMudneeTk4
bTcYcZQuyNbdjRJwfWCAYx88kGua1XIiETUgMkC+gGwMN0BGFtm1IBQ8ttZ0upOpLrA8q8PcIp33
DYu2P2gFXDUgO6vS9Rjgd+w9k+xHRVqmbPiwSLQwaQxUD3BcjvjOehPFad6c7UAiAILWgA9H8lSL
cQvZm1MExpC7ek8k52AVyQZkgAbgA1HVomMEvs+6isCMDjwdFIkG5nSJUON4nq3sB1nazBfSgj19
wkMCDfVEwFpUF7nzloage8SXqw277NPa8ObSLkE7biPMjuKcgYfXkGA7JRaToDiaQURmpeZzUnty
stSae6Cq+aCittiLHTgB3nVh+bXlB/xv8D9RBj2AA3P1Do09MAQC3HaL6eYKOqQOyNtWe8iRS4VM
QKBykzZtAGQdrygJfgLP1AdGQ3yC72qyQV22BYSu1N2SIgIBxtN7IgOWLEg3RnKUCJBicaTuHC7Y
4sLG1BJnNrCw1ZhUBZI2KyzcBxDA9eM+neocDNpoEvzkAT3t9g1IsdEdxy7xcTZSmcfR9GNSJ0mJ
oy8uX+iqqz3X18QDPAglGNZdMF/KZPeeaCiBmv3eq5FQIRVrgQdvUPX3yYjfFeRO0B8gVi974Bd2
ziFDhooflsnZAoDK3k6rPM6yCFnWJOQyT+FxnAgkKpCmSLEZRD401Art/CBTsWbHXbeZZ/NWfETJ
lWSR4c3HKLP3XlBUJ8bW6OJZQ8dRRICupSB2JdVAa9u7Ow1IWuwpBkWS2JnmYINP1mGd8k8dTLfG
HtWDMgQ1FTai4yAYmx1t5qvde7VxT5v9qvsPnWElyQGfzukfRnK2ZpXLitM22RXcOcl84iedxRHJ
z0oPsRR1AbCOLVtSYJKPT5oSj722Q5csaawyRKR3w3wXrHPC3jwotHEVABnBe09wI64HgEH+6RZY
XBi2haS3+wQ40hcm+7oUQBu+15OmBq0v9pJw7EhP6CDAkZGzWr+pB7J6aj8k6NHzvPP6z1hBzwf9
lNbP+QdZVFibOZhwGFbiBLm3Z2AzdFa7nXnK65iE1PyvY1NCsmn3/yuGJbHmyIhuoZjbJ+z/YWmS
GONZs6A8cKqQ9r+QjVW/btoitxQpCxGsaDfq/U8yvL/f4yluFsn0UpUV9n0H70jbn3qzdE0AV9mG
3rDTCiBbfd9Q/enmKe2tPmrcpQPtFB/XfVhP5TEq2vAcyKbzjeCu+ZmMMeQGogoPuEH/Zvyf400h
20886AEE/f1iC4hJlsru/gSA2YdOEiE1sqFeYAPnk3ptZINc3LWDjZahpBzsRw+GZonszylJjySn
huJZxKlEY9CcdEewGJ50KOqVwKLf87EcUWAOqPbe3jJ5JFt7EjLoDhkoxPtn5kW+K0lDRqpL4EBF
hc30e3sZhN2cdKC7wMoHKfKovsyQy+UzUeK1CBz2HnAmP7CCMUkQ1paReOcOozGRgk3N53qpAB8h
2cWU3133p36kJ2dP1Ku30eRiwIgaT2BYQgH7umURsvgJdJzgxodIYpJzaklAzUx45EhZnEAzobHJ
yQ2QbcZuXvyvZEmg4yRX1iSksYqM8sGM7bX0HzH9Mn8JGxw563uimNplkS/dqyFPgLFEw9kvddPO
qd+7NKYG+QUgJCFNAvTaM43TxTR29cK+PtjVjQ3EGS2sgDV6eEclsRz3GgAh5HUcWPjSg/1UDjo3
ArAe9cIq2c8Tlg6ksCLfDOK8xOFfUIJ4iYRVAi4gaxBej/8T322B+t4A1ydtpy3dXN4GabZXf1LE
kYUf0+3qG9J/EvXu/mL1J5J5US020kcRlIwqpC2+T72DChvIxlScJ3AsADGG9ahadgu8E1GFrTTm
0i/DhaRk6RpZeV4ZUFc3JARhDRLJwS4nOAqeQY88nys3WcGajClclHH899AkzU+TESePIH5XQj3F
o6lfVy0+4O/yaPfoSOMu/GPoG3ExmrLbCJQ4bhnqvM6LPNstQm/CjvptTD1qnJGDeycCELJU6obc
hPR9kOlh7S/1DgShKJe82YGLGydcwYDUXt+cpl2Zm36FNN8OSadBGX4GYEQ9XWkCiEKiAXkIrSTp
wbqcyvLzznVBCAdubczZgOtJwpAlxbnIbQDIjB722VkBeF0cXCjDnAxJiG1DILGszrvhCFrtXbKC
oDAEQOwTGJSvd+Urs6wO0yBxP5poOXmYBA+HGuD+kBdb0Q3VF1FPp6Zx/L+Qm/mrXVvzr5NVeLvJ
9e0zQMzN52xaze0aAeAataS1Wms1OENuUDC1Yo+MV0e9/lrc0bxY2FoxyxrwNqltb11Uzf1aZuXf
NhJI/m47YNMD2Q2f4++9MU+fq7Hm22IcptdhqS1M/IEtykWVgeio2abLBNa9ulqeNXcXsKjnZ9Xg
/HozZZYk5sNiGNU9MCQNuXS2Pyv1o0JGIFlbGfOGLqLdtLG+iL4PJbsFoCFFofugoSIlU7cgDWt5
Ea1WESSPmY6l74Ourn3J5OFWtVbfKsnoQkx+ZFrxeLXbZ6Ij63jKWH6qD5+JNk5QV3EUPhaKt79K
X0x9DR39bbcL3X03+kr6Vu8+LR1Ifx5AhgaNEZdgpzdEjhS5JahEQwatFBUaQUOBaRDehuoqnepP
wKN+R9ogvwdwECC14ETPR4YcYFOexQRKU2R/o+hQghh0k91Nexp7VBn0o80/1GSZRuGzJeMoF5Kh
/hMljBTzRxtk0yXnAJRFoDCJVHmIqgeZUXNUrh8WGwtvXSEipLhPWvtQ+SOKMB7qTEpeAQCvCLBz
RP4OeKJNcwWGhdNFC0AD2hJTHGBoq/u5+8OoSw0ZdRXSWOje0jxHRRR1ST1WxQezK419YqGAz5Mg
0Lac0VPvQWbk3oCkRGkDYNnxMHgDks4w0nY0RKLYeyga/v/IXNYHW46dJywzl/fEZEDTGqds/ZMk
KuXYkEptwQGi0t95pCUyZ4oelAJpyisk4stMZ2pwxp5d7mI4ORgq5hafqyPJnzjj3SFasrdwSiSt
imSPUl1S30ln4Ke1eE8mxi4CVHHMpp2LtO/XrAVUR5pWlRsHTfulRb35kWSkpSZJ7Gbro9h0+6DI
xbA8VdiTirUx9QxH1ii9X8ECvHEe+l2bvS0VEzvCQzVS0LnFZRN9NbGbtSfZ0gfjeZRoq9R7kAHo
GR7KL2xBhbysLo4kohX773xGptGKVPAdjQPPSQ6in8ZsJ0ow+jzqH8dTP9Z70dvpp0T0yS6wxu7J
ndvuCxCEQSGyAiSiMdtzjcKwTT053RcwhMyoY3LMF76CuhIwqR9wsBi+BGG3zOvemBtkSGMXMDjU
pVudcy/amtgoP9KoBnYQMm2kYq1QoD57dtDESiWFsxSShmQ47EgwL/LN5WlMx4Maksaou/ps2MV3
b3K8i24AKjZAfRxiCrcFr3kXAPDpIXppYIuHrqYik57RNZUp3Z1o8HgUfVrt1EVkzLvwylXfMxmp
O1N/oryo/gvl55Fjen1UITKH4Xy9xwTFmAbkDysQUQL7LSWeaFREDCndWbMnDTWkALEdVjpVkAFX
74Y+Suq+8lncgg9rr2xIyPPkt447wV7vAVOPdnyRZI7HVNLj2XXbMdZbwXd7xw1b8ZPSKjLX3g8K
fYGfhU3AVxa3ZrpszQi8kpr8Edj+3zrHMXYkf+SQ1HakfvDVQ+oRmST1ZFAhHwAPcs1kqW1JhkNt
cFdqtfYjWWTmH/ncpJew8NyPYDjokFrA28NM5ZeVBxatqgYUMi9KLnNVdvg3jU5TYr1ZyBZ/NrNu
hwp5o9n1IxCWojTDioXwFHzRKXUmGXeoqSQpjrYzJmRTxchVnkApxjfWmgmL/1EAfzICSNdJPQvy
UHy8G4JI6iM4KnCYZTAQrAMueHIBWAigoO+4xQpTGITEkD7iC6sx+IWOYR3VTw84x27V/D6hwg11
eahHHVFh8H3JBpi0ZMvCfN4+rOU817yWtjBOWh51s3NOMswDpHvHOr63J2TTpBWOCC3abXbkxrNd
zcuJ5x9JbhIqAkrX/Rxwp8iurlJwWsyJrJmyC2Nbgo1nQ5VSWcOXZ+qpkqqMS8BXqaZiq7s6K1V8
9aM3FWCRN2mzoKw278tWg0/t3nDAL9qJ5QUABcPVl41tNO12atdxZ7koeohTG9R7ALpCpkQ+XKkh
44QBC7C3pv6oFUUwuUhLL115SAhfMkxZCIgHE8gzPjZEaFdENovrAg09B0ofyYxl7bECdv6MmNWd
QiBIP2UdcqWRlLQiQW0AP2lbiRj7H4C49IfmykDPIoEtQ8+oE4Cw5GY8ARYLlAKwKJMJkJfjYh9Q
PI8FrZQtqZXuHBNJ5A4St55ZMATPIXgIdoHEVliBiyrA++EBlYjj6+vzvL20WYmhOfjNZgZOyLOR
F/EKFHAWoxD/vSdlM7jCrviucywSAXM8EOdmOlclFqYY6yZafB4AxBlCUgsUucR2GlZbLfupdcjw
OAWkLD+tpW1skQU6H2xg9n6iIWZv88GafOAtSi3KVpe7IWmdVfBP7VcdvJAVzHQTVZBUG9HXobqx
DB8l5sLyHsnm4c4qKm8mx5/+nfMAYlVQXyxqyaWn9bROmEO8UQHwfKWRVurpfZ2AHQrs59efsy9/
91crhwA4QGKOjmM1BC+T4wQvLmHkgVphM8ghyUgbhTl/Rr5FTHLtQMMISGNy193YkyL1+skBXE1l
PXke++vBmGLOKQ4lihkIsfLSa4OtnwhY34dpZR2eQyB+cyukSGK7KnvB2W5pxonsmhGqs9vm14yV
2YvnRO6MBGRkR7aiOJIsQt3DuwPmxe7G7VZvS8IgEoO11aErTM82mN3UG/oY6RNUn8qctkC3mKLP
+vOlj1stp0gbQqsXbg9fhtVnDeCwDWVBylaCBmetfQFLUHAGRw6o2kxAJmdIwUtlQ73JGsx9bTP8
s0qtNbTzi7YzgZizKYc2Qk4AFOShtVHWnBxMOU8k14HHohd7K69Avmg4KC4GGeIgD2yJHFsdkcih
wgSg8c3uTnbXVd7fY1GYXDSoxiDnvnu/SFPMOKFa16W3N0MdFE+8NYDPm4fVdZAN9QDP9SVJ8/JE
I1R211cXGddPdsdAcn8zI8W8dF+MFS+6kS3VlURtxAxlK6z2l2T106N6iusS2oUj97JvAmen3wT0
QKeGnu9kYg2ZKxk0ZvWyIEWtXihziuorUb+r34XyCmSuL0BDugre6q+iDV8Lw8AEyw4Bwp/MUROr
cQY6jOeidWwRNwY4odrGP+cmhyXKUgFhItWh3WWAqXOGLQ1JoVyccS7OXj3s74PRdZiD4+o14+Jw
F20NJtQtRH+z9neaydxNq1qa6dD0xyVu7rv5D9nSOA0S/LCmr3cmXo5NqA55oKhPKgcTO7lL68dF
iL3fhp74uXw3ZLKZF3Bg5ENzAKkecONucuqRzHTSVxPH5SaSQ8NLlA/2hklg2VQ24wScmcLlFaCv
MXQkMq1W8ADLc5JRM0mgWh7MzZNWkDH5akVNKLfk8hCfrAHJ+NucFCCQBSx8uh1m7iITDQ246V3g
sjr1uTf/oRwBz3fuZUO2WD0iO5nGpDFxFgBMyaHYk1ob6mHQBHDRY+pRYwR83Ak37VVArdDGyjmN
1r/AhePt5iARJ2rw2c/YWpVjAH5PFSBxQDg9Bza6DrOF/HK+G7yrYOqaXR9PHMWcd2rlNKrQ0p+i
aicKp4d3lyeNcn+8/IP9SDdGrtQEyR5o5+0pkUyYgWK+RCLOKZJ8mXdjzy6XA+j7zkoWPpiTO/lQ
j9TU0wq3AEkaTqMRF5MaYExQV0m1E/LcUano2r/opLa8idJN3SAbeKXEuH9PY1N6SoybhcdPdTfj
d428OHLRCXM/TaCbKXjjBSPARcszgCc+ry1emMhRmS6mZH8mpmdqiO6ZeqRIACtz4t26eZD/zJbC
TZkdbkGBAxjUHLPXn9k9yG63A1KI+oIq0sEYgdBXhOyCne152VPXXcr80lfOBaxJw5PP6pnJWle2
MXuxbgUKT8CaKn1Wa+5xnCfNA5wl5NvZSksAdkU5gKkcYbzpcF6E3zN4RGJWWZ11dGfHipHmmgDb
Zcb+GpL4nG3QonBAjR8eQZn1S2k7weXuuUVPJXJDmZqz0Q8u6oFgL3hWvezTnas2I9ferBykKcBW
XZYehura71fUN6IscPKIjQq8OAw8TDddthrPdVDfN/Ocuydf8Cct98YsETGNuTe/YZXQHn/mygfD
2nImfKT3/BCTjIFo4ujA5c1iZchjiJ3AfDNQonPUruqygwzKuvE+6IWj/gEbkTYwbUrftk+ouLNP
i4VCQdQooqtUVToCI8dz+mC3YqnxFHTVzg693gF8GoxITb07n3AZzeisVcoeFbRx2vVZ1IGB2nJQ
Z5GCgDzFguncedMO8DENshfRdENYv9DwpiRTLaceKYHotXuQUwxS4kWilA/uBtjM4iUcObJMg7hw
InbNhjD9UIOR/uJ766vJmuyDEolmOKxGD94BaUGNwRaBBQQQFXEo+G7HfOu6ZpYDNmmY9UXRXiNr
jrVTYa3Jcc4LLOgdXhQb4LS1O7tfKwDDfA9ij3hbo8zHO5IfKawsiAO7ya/TNJl4lhT1PIG2WyY9
IoXyMkkyAgN7WU+1Wb/RaO3L1tmT1iFWgc7t+82c5T32rb+7eMY0hc9OuOwdFCoelaHyGUJWb1fu
dfs+ScFSUXnB1UIN/7UZUE4DCq1+RzKl6ObqyfAwD9ayxrVzgCrkRy1aoiEAvoaHQs5FvJCcRDYg
WkE95/BjKi8TAPHKmoGzJ38Z5ryUeCgMyyGtQJ4S61IHW2pwWLYcyPBO7a3mDz6mIVKU+9ykgwz8
UFVBWh2NLqNCksaqsMS8K7+QEchGR/1u3eAu6a49y1zA6vZj3YZ0vI/YDnFopD0ylW6AZ9iiAak3
nskEXaYVQL52nmsbuxA/IqTREEXVH1F4lBxp1IgZe+WAsEMeIhD8dyQsjFo89SqH3S5HDzCwKea9
bvMSDX54ciVUHjLoZ5BNi07Jag9EITHy2ZSd2+XRibyo+YmcRLe4ZE8iHZdkakhXBFwiUJTO2B1r
zuBdNF+piZBN/jruqW8lw7vUAQfWOYyWF21ISnvKxgPwtrGNcYsgpJc/jwJvE8vePih6VKrhOZSv
Bx2dPAxs+rUAHj3jhLt75kO4XZ0m+yiMFvluzTifaNibgP2tpvmvzDWzjyQCGiXS4Az73qKsxF+k
BOFP+rG3kTBDMcgr4413vlmQGW+y64Bq0RYgIBMw4I5eiWcRNV1iv/e0jE08A2YHUnRI1t9MHoyb
Lqn3LWuAQHuLp4OKwZVE3QyI1gFyO8lXh9J22hdH5Xe3J5bl83uuf8nS8Qigebwr6IUhm1w2YIQA
tBgJwYONd03SIslRIirQiBQe0tjw1r856jiNfEeRgmR3wXodF+eInbN5MCWnOyN1oSp4ZRyUcqDm
dU4myihOWfu9p2UWIEa23BrByyNNtIL7Y1QpIWke1P+TTEclt2JKk/8qtAUmgdnIkETcAoSDIR86
Y8mvbuUPx2YyzV3l9S9D27UX8KZcCBsnCOflehsBzFGNCEYnS/GcLivkydlsbpqjqoMFbtDZn2x2
jEAyR6K78tm2d/4oQBHZFWeGlTGSzPCcS02AT7VGc6SRfiPTy9hyJw+p6B1S1r6/2fWL/qYk0YP7
v4Y1E3HE/6kxHJM06g+uWFEVJBtrQn2QkA0N83T5tmSltaORiS0GJachmZEDDf8LWeqWHRBVZPj3
CzkYk6OOo69ue5ieCCADgeBpQe4OKEOiskyA6+Na2XaVssF0wI+Ec4rgTM3qj80h6qtPWoR8Rjvb
qgjU1aqiRkGSSMd1q2V35jNfrWFP10Ha+rZzQuxNm4B4LxgScxRsCWGQaOySO5ySB6gTbaNdqDdF
yVPtBM0TWZDowZVkBHvSPUClaJef2txCk/bhDvjoo2LXcf8g+JbAmTCxpC41NbCngpVdaNC0YTuh
etb3L6o7OpxvlxrVYdqDeo9hGGgqG6xztNmjhbWAp+BnoehynSc+NpJ0r4/a4nkdJxy6ivRLi2Id
dnBcUQAcEY2drdnWnsx022BD5zkqrQXIvmEDUjFyrILlC7eRikfW2o+UWvYbqzH3IuFdHBonYlzB
4IWZxKYJ3O40c2b4n0vQ6TZFJC4sw7Nj9Ybxk3BwOImD4uQbUP+wEim/lSzsYy+Lyl9aETb7HgDO
yLA3h0O6MAHsRKNECQ/AoXapB7aG1KxswB4N4BoHBu4ffuMCCgzp8mB0SHmwU2NpnXg58nTdJt9W
RZ+8IE8+eaEeM3IUWyGBbU+yvmk9sG+2mIfVDSAFtaHSjAC6qvj4wmUAJaIIBs5j9mpMYdcZM0aK
oIQ6Dlt3YNYDf7O8D7oQWwGWvm15dPDNnl1AldaDwhzFahYQRy4L+/y4DKUVZIHSQpw6LS4QcGcs
afUSdLTXGmvGbI0DnqKMQs4saC4wNv2hwCTmlUTYzBKHwgy8jZ5eZEC3Kese9LdyKkEWOgZ5yRi5
tKARD2ugAcurWI7kFxQ4QXtIgMtHZp1soJiQnFLnKDGOGm37o5m2wIq5ABgSCjjGaAK2Flid90jd
GFHtzDyByt4l3JuG0wGsylvmpxK4IYe69Z78VVgnavpFRIsam06L7MKhDy0AsDIGJIWblbYn9Z2l
6pKeVNqSepEzt+FZC50O7xVgJKXBIbX9J3JxhOvHfgdUX332E671Olz0WB9sAdAI6Z+kUadG/doW
u9JCeoc6Jpoq8FxPPNkCRBA7GkGVvOimxVHCc77+RpK1rlH/uy7Ig7eHzjiQsPdBchSPOSgrgR6X
xElavYxJffIlqCM1ONL174YPsqHEK/Y/m5DHmg9AdtRRH8LQ0L1dc0pKfjTaQDn8a/gyRWERXxqw
DMkdP/DJuCcub4iGNmZmdaw11CM1GdKQGiad9ZC0SGqBszZ88DMn7GRPnvm7tngIxVcTO4T6brz+
D8/BFhxl6OqqKt+y43JFNoeqvlJFV/3S+Qc76P6ifF0lU/qeI8mZixGMSVTLNQA2ARRBOE9uCRhl
MkaOrb4mA8xQgy2GGYWfWxK6OX7pe5xPgUVcUqfmRgmKw0AWlSor8gJOXRDf2at4Y7fuCxvT6bkF
7gMQqSuUieH0qWy66SWTZ1M0tGwT1NmYI+5IRlpt55jDB9bbAiyh312pt1YANRmtVIXUSoqhLzhy
P0UmYlMdwATqX6airKM9z4MQjKzrQRT52G1RieNfVNdvCxF3K3N21uI77cssAdZMkF8n2bogPwPP
qtgaQEtNPhSSswEl6Ov04e6rG3NhhTv9Jd/9pu5UXsS++EIge6nDe21DX7oK8vCjuPNRP7DGAwS1
la7Rlku0FLesAbvir/ybF/rBXg1J4/vFcqFeImFWaFimFV5mTQkikpuMTHiF5ZeKmDJAyXTsd7Kw
gKc7oo4cV9Ie3YA6qyExF6PC68ysj6ZE0Mnw1BlyYzip3wn9DgCHjdLIHJoeSWinu5/JKl1oXOB2
dhmIthPwNqKQ0RzSDXJh2GFdk36DM2CMDRwnHIF5BPZxGtuMW/IE/8NsRX26max5fKkTb5s6Tv7m
8D5/m9Msf+M5/qTWus6MjynQIM0DwNDNZ9KRqRnOvyWLmZyUxTiZK97Z5vpEMahBUjsOfKN+2atr
cawhdhzJEupiBr6JlySLYru1wRCFWgfsnAYc6XIpuAilLBh6KOSQeiRrO2x8rM56fjAjpSm9htJd
DnNh/vmvMUhRzCKJmWm+eHk14nMwkLnnLKzZGsUCLsGH8VoWf4VsFJfF78ZrL9pnW2KZCjlaOMfU
DuyQfWIpnc8z81LgEwV1pTUeihL/zmOEH+whCAWPwOZoIZUtBVmAsQLwe2DuBQnj4RPmucB+TyTq
NzVI8zEvIsnLfTKDJxiUEDx2utZ5iihLBNDQ5cEBnM3GoDFgu4fXyvkcsAVw1r6Pvc8pc3+pmpDv
NB3u0i2oQVqmVxJ5NvMvJTY2aUQcurW9uHtnHLCWkIhs1PieF+CJ4CODwLYw6VjLdj8ir+46yJQp
NpsD5tgYkgyJUem1moKPVTbjhS/lJBpdcD6mPoDCtEj2GuQrbBxjwmuxj4owFqGXvBYb8pmWJbsa
Biufc8Z3g2M3p2Bsn80Wv1snKu+bJE/5fgIobPygsKSdFQGglwHLa6e1pKAh6G8+O46dPFHgcAmG
u+iD+8w903x+FMubAfXLs+ODwrFE8flasACczEPwBpSk/YTa3xcamZUQrwl4bYFKM+QblqQ4hR2N
v8je517wNlpTesBCT56LwJ0UwwBS2LaYx32Nrf8c/9pgTlpLMz+RC/gSsG7wA2+X5BPen67TeSdq
ljAD9qsQHvBn0SMZb8O/keW17GxthjolYLdLO+1GvQffhyGZ6DDa919DhWYZYg1fFQDHjTpALVKJ
jW7medqANGE8sqJB/TQpotpzoycqy/Gxs4lKLVnB41K36ZGMbY/1r+mMfOW6ZyhmksXbqlqbutRw
bDHmCc63qIqbRFgiNs9Y4HfbEVUocYfio2g9OCkKl/H2Yt2XYFyABGUCh7gXZvslqtpvQISxrgJP
yutcJX+T2DI9f5uOs3/0Gqf8Mu2i0KyOyGZB7gRIZbYNryVNi+t8BjD9szeJ4kPUrdYHZ2jOQ9I5
n4uCM1CsAmbWC5ruUwRSROGX1mUtQ/OCikpT9UgWFPZ8NqOvWmcnvNtFkWWBoqmvr3b7GWnR4NuR
uYqJQGM7Xr9bBB5nJKMG65tvjpi9QwswrmO2TmC5cNNnalBAAuB6PV7qWZmAlwiK4mb4ExMtol5u
seyZZ9N7ZIo0o7ZctAAxAcDCIJtRYil4hLpAY9X1Z/4355Jekip5R0m1QZbah2Q1ziol5/NV+aYA
nkZKSbNzbA7cV+FittJHKG+w8R8DjPfVb1+KCHgFQGAmE0va+Th/2WGlaO8MmbMIsIzK+lh3gznt
quZEE3bAwizYVBXVoRqW+7l+BqLBg5jNJVYT/bvpPXXJfGrr2IyWNwMIFeCmBPavEUTgJ7bnA4EA
k4ihanzf5qLf0pAUfVl8HbHxtVv7NdtNTtPvx6K2PgPj7mSvAFcv5wnHayJw3qosT47/twVAZv4f
Z1+25LaubPkrJ85zM5rgBKKjbz+ImktSjXaV/cIoD4fzPOPreyFZLtbW9vbt6BcaSCQguSSRQObK
tQrP0pncWYnFbugim9CYW3+2dTJ6RNK/+jCV+dp3S3N10OFGb1VTfy2wwjH+s9H34+ep960NtKTN
m8BlP+cSWeHb0XGoVBWyAaJCnKWc03JB2Rc+w2lCKGdEVcFJNpA6h+nKA8zZH23mEAGvEzT5rgv1
EXwj2ng3gQ5l1wS2s2pVlwYgt5HfgZ2COoFWFT4QGMiq5qGI92Abf0JWEAx/v9jEe7twAPXQUOP+
bqNWOFhI/BmaDRr3X87U6vLWKyDldIa4E4iheSXAI5lGdz11pR+uzBrA9UiGxWkEBfEpt9sCGYFw
nSgT2QFDytP1hyaOWXylQ5RyLVqBIXKNy0QDaZPDaqg19AAChiA67BSl99xSt/4PXTVQpX645o3l
zs5FLUFqSN52VcRACfx1iVp1yebqBihrO7Vk71gCQnSq+cFa0VLLBD0Dq8YbSZHjg7uTYntz3PEf
6ZOXOOFVaHGJCWoFNtCJ5lfe75yH2vDcLq1emhiZCdGwZ5FazrAuoijcZoE/gFmonG6uZCjqRKJ6
NYdkMWqGbLGa++QpK1SCb5H7kdDW1aej4aQ/RDb5jwDgt3t9stiuccPsU+8Xn+Mgzr6jrv5HNPr/
7IASA7ANp/Yu9/tdb3eowbFYHJ6a3kCRjWoFgZsAWvTeJ6NeQ8814Wa3uRoYozYEPSwu5DfSitTv
E5wvgBze9U3T7fvQPbqDjthcBaXkOaU/9ymxP2fvKZuvVXpretREsgB8C9Sc0QFzU2WAWl1hCuZp
fQt8x8B0H1uU9wlzs2Mt23eZj+1P0PWP4EMELwdE6SEqD+7JRvYQOU+sDQ06Y2XeCtPe0WAQwj9P
LGjX4jt/JFsuGD8UjWsidIJRB1suoww3H87UfoyTuHSAODnhhssgfOOGn8J+S8oD1OmKLekO/BrR
FYf7rw6NOBJcC3kEzUWetyhYAroP15IzEzThyMIEAmQqVOZEBU4pQsfxoe+bZFNI018x1ABBCA4i
vuVK8sdeMYvbKJtZ2Yqfm7qTYgjvphB5NjVKl/a9tQyQn+hSkIr/eQqtH1nhoc6LHgjPYHqJ3QQB
2bq4REi9XhoXwAXQlOTWjRoASShS5hXkLufhAYfKmxQDCZQddqUIkhUH0+yNmf6kMtel6nVmDlrY
hn65fSAXokGaRvxD1EVwoFermdwrsXU6X4M1Ojmdtenwu/SQpsYq/iHptEwOkB878/hIOSeIA36X
bQzCVMWTsVBa5HG7sXUzOyymheVCpIYq6SqmHro3f5lGtlrYuqcL0xI1uFTGUDEq1PdS0USaXfk6
dED4csS5Q88Jmo/dWHavbJIOVKfwffDenascFJUQHKmX+aWRRPd+iiqvyDj0AuTKU9sVXw3zZ9jx
8NskoTZtRBW/6QB4uet0YIcLswm/DX7wJQTnwqOFWP1B3Fd13wGZBd2xrI3jOwMB4xR3mkcyaZL9
xy4aiK0oU4uyrO2AZAEAhehqIFNe/Mkj6qwP/o2m+1vbByrMhY7SzVBNzYaPwfPQ8/rUJEx/kLzJ
T1GWvBS2mDKvM0vb8wFK2bEgZA8h+BcekJOgscGKQBulKu1pJl1Aif5sOmL0Crfac1X9BCFpdkOt
patPAaoGLWZvrgaW7uI8RGlxDKHgRLBxxEEmZEqfYoNDGONXr87LsQD0RP0sgtIjLk2CdCy4jjiw
Vo4Jcu0FUbK4BbW56ptUV2IDE0QewOAtpbjt1cUAkQKoj7Wjo2gTyD4i/nvjG9oNmRZ7Feg+NNi6
YU02MTn6TkIodLxPdGEcUS/GNxFL9aMLPra70fCtVSud7LvvhLtaL5ozeJpNb5ZZgM5xu/YdqMCS
WAJpKfxOWoFGF5cpZ9JrE6DHFlaggGiAqN9a+KQRXFe0S4bG111jQF/3Xa50YQVabDNz0NJ3Y+dt
3kIQRC1w5CocYa8f7NqO7wLRbmWs948IjfePEnRMipnZP4zK5rhAnNuJI1fzqLJFY7uzICR7S6bM
ANAd+6FxQ920rW3chuty34YIUDe+/kCXXtTtFppxw7oNCz3zclZdSlQ4nvuiYg+dZYJh2qqjDzMq
YWQeA6PVnhbAQSq8V2tOtmRe4+pfAncw1jw0tZvIH5I7e8yc1YAyiW+aHyJdZzWftSzGhkGW0R6U
9OxTXLR35AAZQLkK9cq6yy3R3TSpDDa57obfGhTaqhVo6WmMxHpsOom/0zctjaK7+d4SiNd/7EXi
tUrb6G7qQtyjMI+Z7TcXbA3bpoSaJihcC0Si1KaI+nRxJn90TyBVucjMNndkq7qWIJz1pvGt/Dkd
nkjjOzBDeQwdMwK5ipheOOep1+W8OY0Qj3+23A9eke3Cq4umFyNEddji1ZafyAzU7XQsrTCevWSe
vHllAupFXM+2I5M9JJAjlKtXY/joG6ZxKbvpqPMgDdeVYrbH0ZMOofOxtdezaad36etyRL0+6JKL
DIoPLnR2hZg29ndacAqV4AXyM4hhpLfUKUkpo4RQK1Ks4KdTDsuAXjaoMkOsY5fwlPGVH1erGGWP
UwHoDOs3Czb4Cv4rUceLEvfxyxWEmCYkqNLESyn4L/V5lgkQUo4B2KXBaLy6WuuDuyZDD0E250jz
lrWRiMnXKIbDdjQth5UddNEdyMRcpK+7ypscK36F3NFzI7Py0c+gspUzhwHOAHsyFbu4d+3PLqAW
ewOcPNsUytivsvNc2etfwbxnb1udl3vIEJnPiJKsaRyKgNFGQ5D42Od18jS47QOtZwUZyGP7LDvn
teXcaYOG/Y56IUNvUOMc2NEdimePedaD5EkicW2X5fSStY2zAeNotBdWIl94pd8Y0i8fq9Yab1EX
jfx2aL65TfUQ7an7Vzc9te+tOltjD7BFUNJ+6sawvCBg0M0a9pGP/Gkw5MGBvqIW3CArygDC7Yu1
FZnao5PXn8Nc2q8lh7iysFLzdmiG7DwJ3EppwA7TfVu38bNbSbHLwGm+m4QjnoPR2pBDXEYJaiBL
eQKxSnNnFUggT1NivwLl+xqhwPrRMOPm2DhIp5PdQSkiwDmvQaY5m9Iu+aG1Ku3RHtvPPhLtYY6n
+QgluofWkqNXuoClR+8C91OS3OgDNBDI1OZhdylxQ4pjAzoaeY1keI/P10sgf5wgcY8FMggYf1gA
UbL/lwVoeb9tm0tkpdtGcVBHLfbVmTvdAJVenDtlIjt16RJXKAdt+Vh4i41ai98k0/o06tDurdeu
7w/HZZMJqXVerGm/SZd3F07aqg6prS6703cfxPHGY2GF/wkSB2Hb9404bckj0vShPTntwWl46VJr
9ll28EHqR17Px3C9ONI8y/EhuzXnfwwNlAY8R71w4DbVJlQVNZaqqIlVy1YDXIPiFA2QjUaXgUEV
2JBtGQCI421GEHEF9YwTnMoaqwDwjwqEDDPhXgy5w2Oi1e5d3SSoblUxJWNEhGfQ2EtShGLzO4/Q
qXclCmFfTM1BBXOk1Wvft4wdNGAOQ5NIiAz3vrZO3JBvQvBoZtgTl+uMu+FdXSXsoS/y6DA1FXAj
5A0oZAUsT1ccg87SHwItHi9qrWDKkccq82brqmDtEs6dY7qxYW7ZiMi1/z7KwxaMRovjZOcXpwPe
jUyuNcRePiIg6lhI0UdKrJRaFr48LTJGixnCDUB0NFk2rTvstr0RFUQS2ZJf0zADFXTIMYkJ1bbY
sYExRA32Y/02o1YjNEwDTiZf3o4P2LezNT4P60IMScDcmOvQ1pI1jse/aJOIEgnZlzoChzC5zZxK
iXJ27SRdk/HDDDhPtp/OzmyI4stbQXRWHdrG6HY4gWPjFss7N7PEf9rhlbuBrUDG/QbV1uMPsD29
2i7TXmoUPntZOwRPAbZ5kBd35K2dRjhEdKWNeu+kOeqQcthLo0QZRFa7mz4p+q1dZUieJgzyIUpD
BERW7qHU/M1iIjtdRouP7epDv+0lHqLZeTER8zLNDXVofgPxNqKkHCj7INWjC955+qnTEqhF2cPL
qMXNgVu1s+7GenjRwfYMGuhYnnXoDn1yR6RalVvGbagQxS5kIrRsfClcgRJEzaoRv0Ol28F3Ct8r
wLpwjguAZPUIN7uuYWClAvbXTfPk4Os1yjrIhS5aHCD4XyWm1ziN1e9oHvg11c3d0dfhYFwKS3yu
Qtzv3Q5PTUPVMqcS91bqMlXpvHRptFDOvnLWlfPVXBoNk2QNzhZkcksO+of5GgL18qs9OMV7O4N6
h6MbwMKIjt3QxVSh36W72D7OI+v75Pk1/jZOTnGNI88UJjdhHphnNvaIH+pBuBMMBCjYFcFIF1dR
4KYAR7ZsNixWglwkJURNUiTvIeX7m5ntwBH7RKU5Hpa/liRIR4bD9wR0PWTbbVCe0cssLqgmjjaB
hbKfwfYLj4M9D1kFKHekZdjfxuoydMjmiwAcxjRAF1T89Ld5AhbxsHS7/dWMaIpfYjz2D1cTAqTG
3RwH42UNamlDvfWjaThRr4mR2FxFPFk5CAlcFt/cYEAIAYHTRoo1X10QIwNFL/azc5dsfpopnl5l
pOEP3tjAtRxy9O9qWYEucghIIndI4lk00BnisevD+kQmVF/HaxEF4KepHb4xLSSTQMpTnJEXwc2U
msuFdfqOpVpxXEzU4uoePNti/eMqNCDUaJLvI8RwHoTf47ev1cgIq4Mdzi/9Icuwl4GcJsR4hOjX
DOWcd3T20xG83zghhzoARFwfLRbkt5kUh7DvoDZ7tZReVv2hLwyxakf8PLLEcHZZ4++BAQofIbIY
PlqtgzAO9Hp2leUA7t9k0W2qubPHFHxBJZyTgnvK90HkV0IzDOI3PnibdAfQ+UL3T9TPU3x+nQj6
DXUNKKRqWxqesAleI7RbedR18xATuZq4zObF+N2ytHq/QBIJzCgMA59eUhQ7PEwBTslaPd4NHFU5
UxFqM1yxCaCaVQzpS9SmeFb0qWldcOazLrbI/gNAWbOn3mLP+jE64NfwRWeNdTHUxYcu7DmoePa5
4N3nBEkvwIBWI2ljFq75qcbO4MVvNekZRjTdgzhD4D/ny5sutgdoBeTatsbMe5QZ47w7FeZLPjaf
xzCs1Dp9PTpfpGY8UkgBeITnyhr8LfWWy6LsSLZS5M4sEXnlUrXier4DdGoHSlU6yjlIPA2r+bhX
x9oqrwEtoZHlCIggHfd8CMEoGY7m1rAAh7QRF2tUuQuZUJzKTpAm3mUGKCu0OnN3syzEhPr4ACqt
a1Cs90/OlLBznE0vehH5rYcnSOrkT6QmAXQHGF+K8kzzhDR/v0zvKi2pWqQHnjTDPmKh3CH3VH8y
uhr6oQnyBlr8kyWW8zg7OD0eIw5CfLoZ75iov5POOyd4yO8U4N/9SAW+AThsLbPaxtOgKqoQkhux
dWeqS86mnxYIeA4DN807svtd4a7LSGrrxTYVeGQKE58sggeav9IzX79zUceMSQO3YLFa9mEh1wbP
5ogdBJShDck3rYzEcTBs90it+jfdxYX8QEH5NmOZVsTNqg5N/bD48qF+Rt622uI4rgNs+9eXWPzo
FZcuta7eBc298hshALcy+7rwHEWw2DbIYmW562wt1YVu2jBfaJRsiws+M/Dd1IoRcHGMJvBl0go0
pWllc8AHCzGS0ZX7SSung17bwJeItt80Qs+fYgu7GNNMw288NvYdDyBdawng7Vxmf4d0MnSbRm5+
qvBO1yIV2oVWAnXodEj7GFIVIu83BsBvFxGm2Z7u/I4vYoC/5Se689OlsKZyaxd+vZ4VFLmCMkOm
HJA0OxwSbwzNlalFxR15m02eLAuwGHRrGniGbQ0EV04L+Tv8p8N8Gs5rotegywfCk6DkX40u5ZdE
C9gDpNu7ygwf6VLiGLixY8vYxIAzPWIP2tyW+WuRpw52o9j3rFsfrPJzf7JByj6CrukI3VCMgztx
NSWOf+tGkXY/cbwLt5Wo+6/8+7gz/Hu3gPZubiIrQ10aEDKT67SxxYZmWTWPb1EjqQOSh7xrePIF
T29wHD6Zhd3cNmP3dilcO92ILNkGXcFOvHKndS9i93Uc7puhyr4LEL3jHefdRVg+ZBgMvPcsBDaQ
8bTajtzFbd4ROKD6vHa8Bb4GejHkkgmTRpccwAwhp/pQycF8G4C2bTYj4YxhYlt8HJ/1ysA+wuA3
qPdQQK+05TcO3lR/yB2wUlPfgvbIeupY4xUNkMh9j7JO7n8tzQQxD6lwhCTTR60aMqsH8JidgzT+
AWHl+lPV+/VWk5OLcHkJLr2hStcOD4avedpvtdh3fihX23Kq2TXqCwmMWGwfkdnqL0MMTgIHxK/P
5agnO5FM+TaVhvksBSIoUhbxmUbxaWa5cD4vkxLdLu6kLEMUIivCPfDOiXLVGW1/gzjQKQOjJhD7
77ZW0fXN/Y/+c3sEg8FNmEETz3Rr+zTgN+ZFscy+V8knPrnGqyGxZS+ifDwNMRsvKTixvAo09Vs9
CUFXrHJCQlGa232BN0F9X2WLqAV5UQiAj2z0lgGXMkpLn1rXS5RVMG2ZrL7jrxKiKB00OsuFbEKR
4AZN6q7xDH4bpYFYj+7Dvg33zI0npP07G0kdMJKcuqmE5FQF1AHZsG96G6CWJG9qFhOeKpmdQHG8
j0AUVuXIXyrleORI6nuFRJ1tltKXX2zYGseHljlIZy0+NFy4mXax8wCoJn98BGfTtC0HH4nNJInP
WuVWUGzSos+xE/+sVc2JZjz1ltb8KFGDtgIWa3qEIM+0NcY8v0kS5JWB7f9kaENznpD4W95aGuaz
aXlnZCod9yCwbbv8+1//8//87+/j/wp+FndFOgVF/q+8y+7w8bbNf/2b6e6//1XO9sOP//o3oIzQ
5bEEd/GvCQlwS41/f32I8kC5/48wres8bwvzkgH5uiOqHaLVYWa61RlqHBcTMe8s3Zl9J4JOC+7l
W5600UzIQx5XZD+9ECB4ZZYBdJ+fnGwHPAcRMoseHqfJCTFmfMzUhIhDAlwYfKhLF0hdJF6X6PfR
ZFlegXzlKzTKPfz5nR8T9INWWamVTxpyUFu9sdOjkU3trWkluCcYoH8j6R/NRnQfZ71gPyvqUR8n
y2CfUvZy6c8KfNjJ+KvAicI9ieNN/kaK9fz8i4Mk3paarkMzogQgkfq16k9OZg9rgKW1U4KbG4ou
73PXNe6jEFLo9cRvqWdm0Xjbt53HAyQMvB6UbjcoG39a/M0hsffQWUTJN7lkTZhtM8cv1rQAXaAx
FK+NcWy2zfvr6BA0XxkhDw7z0lFuPYDkLD3R0jqzossgIjBUifCR8gt9VVxS7GTP1ItLnUHtB6kL
7g+F9+dvGtf/9kUDutQFXsARFmeG6fz1i1andjAlgZAXnRvBDekoOfVYhrP40qyuVKC6L4oQXpmH
oTxzAybdvJv7Yc+KcP1XH12WfrNFTSbubkRhqOPxeminNlj5k5HdEaMhDSTt+B3UYeYB6QLINU0R
20z4Um21YJXFE/+WqweZ0VrlOYR0/VkwE+8FwEvAG+3tzPFth110capDMaIkaxeYYKYLGtdatwE0
N03wGqHaq4IKK2WbwAoKSDqllmorhaLolN06KdIscw98wnJXB2l1gnBodWkNgAXpMKdOb4WZVx5E
Rtv5+PbuoU8sK7w0bDBqRW+jgf31zx8VfvrXnxUEfnAzMAH4EGAe5Wr8w02h77WxyCx3vACW6Xuj
dE9cGNqjUTXuSbpW6ZV9wL7gEGquULpbXjozKR8cQ/tEdj/U4o0sTHlAlNB4CbWjNXTsC0r6hv0U
Gf6GvBwcP50q5Zuga9q9lZbNbQ7cyUYlWj3qxkI2t6G6dIn5caBEZd65k8gg1yz2YvXE9aF8t8mD
MthPcWk+DxF4CQXANnnjlJ/0DlyNymuqRw1aMZjkd/KFBU2L0uAE8Ckd9521ZtbCoy1vIVxEYEOR
rRvmnnymD1+6TvO9hg/mbeTW4QGKc/jz4zR7x1iF2rFKyq9FGB1KdfMvcvtkTfkm1kKMD27zIJww
WRVuy47UZWKybsesR2AUeHSvdrNgh2IWH5JOpXbQYo6IeWS8TKUff1MN8PEm3yI0BmVRDbK8D+W6
XHwwtGN5Wt3QaXG50LkRkQi+hnJP4dGAiVvN9s/fHotb198e03GAUICMgmngqUKPnA/fnslIeBKE
dnzRgLjzKse1zrYx4ScloL3cmuzHqAqSyESDZKduHuvZjRnqmys7dekSDn275l2hzev+zq9lyWHU
UVFSqFdeptIrTCNEgnjCnq/s9B547vbHuAx2dhe7R1Nd9Ay5MVT+OPw4aiOaNDQ3yUp9auHQ7R4X
27UPLbcMUwvFhvsA1b37dAgf8XMytm+v949LfXgTy1pXS1+/MjnSu5tXJ/flfWcgmM3Uay/2D37L
qyzLLLZRiz45fdtsfXx0R5EkEISjJl1iaCcdcbzTj4uNWlc2ZNdHMCqoJejyoU9LzH1eRWBoahGG
+t0av7PRywAMiF361XAIkrpVpdX5lgngG1jh/wTmDulIIT+3aQ0+Cqsczs4o+RFwTGj6cS16RBoA
PIlADHxX0ilpa/k/WclewZsqPzvu8GuS2qRU5dhv25KfsYdPwUXK0tzjeSNR/4KAnZZr4SUZ7DOj
+/mkRosueRvN+jKiUWSKw0eaILvw43zyiDBfR0JuO7hJtB0Bqzhxw0y9ogd1dh3hKT4aCeS3WGc8
dZ0JyFFZfcH+MNolJmq2h4mXX4zc2TsjY080fXKBbbCV2zJd4P9M05HFCiGyjHPdDLRjmi7WEBXH
//UdYzdj7mjEZca24nm37q0ifdGb/sIbw/mBROs905Lh2QIxz2bIrRac0rl7ykwz3GSNkb6IsV1c
qxiSFW3ofnKr0rqIhoOQpwXvp+ql3DdBtCQRLHQmpnsAxVcb8qMRuqB8DDXpmHFll9Aa9/Splhtj
ABZfm4J2znItmbMlwTU4NnakGTYlKg8258/IrzeBxOv8+G0uzbhKjqm5eMJAgEMLdyQVmGQaCiep
2SO91q6YHWyaNoqPZCtKgdI3Gii51A54bjjQZpGiBPBGVRRXdsWO1LJVl1rLQKfqj3uqP6YmeVtU
NkxOKKVGBfEys6vScjWJBgBrIfstz9rvttp1VWx4u8g+gqoS9XXE+OpVp8Qvl/GxSIFsyICPyVUF
BV0aVRpRU70F9UdA1laGrzubRMFXFkdUEGqHAIH3+X9M//nIxebGwY1j1krM1B9k/qOx+G2E/lLA
ozAvbhUqrO+Km7xN3y6VL8AsvfRpeDIUWJWM1Ie4i7HBRjBazSP/P2vMqzlNvY013UzOblamCBuD
iFYTQtwhVjocGfanm4kBzAGkxo4A1ORR4bdyZ7ig4yEPHQSaq7LOszWQAfYJlKuHQfTdgXp0Ecq+
dFFM2B2roAbOFZWCpRUUqA/Rx81kdlW1Iq4TJ+qmm7lPzbCy83JLTbpkyHPrVWFuQR7bFQey0WrU
ivxSQcbV6jbIfRFmddpT3uBQHjfAytzTyPI6NAdh6hoAv0GLvXpgxYFglhMoBA4Vh4Y4oTTJNmwb
29cfqW3rON2Ru6sIzlED9dE9aPrGc/y09EAbLRxj1fX9D8lMvBL26zsqUYwk6MeoyxTS2WysbNOq
Uam6NGrEabGjCsYp8zNwkxt/mLs401zXNo5FkLqrGmW+N4n6nlmIyEM9Gll8VPwoq17KHKkx1CF6
1E9RXYl6LjVEl9jI+s0Q2EgSKk+yDXkUJFvq06KL9zzFH/r1n7dmTGfXWzPLRRWgYTjQbWTCdNTW
7cPWjOuh5iAsYZwB34rbg/tFj19MXnkLuvQKlLqATf/RBblh7aAWCQ38alsf2sF+f4vYUnHu9bRF
/bMrTokY7rNubB/I1BllsbG7pttQlwZ+Myn3p3tyoEujJnE1aVnofdJg9dUKG/Z0PvaVFtjnitT9
Rue/DEoSoE2XYbjCfbg6kJEZuOnHY9+jOC5ztWDzNxkPPG0E7pfHgUQ9CA6fExKemgZ01bbciks8
0HLk6xL3h1Vy7AiK6bkIQKNggBPk3gTJ9zYJuuDUgJMQ+pittYulad/2OLsDxMqcT8E41UjBDe63
zgG5NILIARD27koMO4ETxg3KBCHQuuQi0zgRa6vBCTEs7GBcLQnKud8ayPmqiRHEt//8BRJ/Oxha
rmM5ru7ojKP2xbiKFsV+0Vb46fbnQID0JzBR4buqZIWa1yL1TDNAV6syqFBzNwftFypOwPRdQkgt
zaw1Gemi4ZepI7wk/TWEWxvPL5i54bYpsUkCj9+KElhxBw7lLpfSoy5kX9+SWuS9DOCP0N6SyzJA
yS+asSwVKukuvbTzr35TIOmJSpTHIdIgr+xGEBpzHBRQoSjL83Ub9WfZCxgRyr2NtJ3XqPBr9y6Z
Qi2yoc4k2Tla8UhSKov9d74fXFLf2PZDL1fxNEXe1GT6qXQs93Nj/nQU7i+FNukx58jYtRMfX8ir
Dgf9hEIc8dnOf1rKq5oAmQtsJOTIC0cxRWuKtcgLa5F58aJJtBYD19bpz98MZtnXtxakih1mMm5x
F3r07CpmYIAwsguF1Z0t2bieVMzadAljBklBBxw5i41a2TR6oGCJL+HoQ2aC/Biech/8cALL7ng9
ISDVxJfOjYLD0FnNqijT7BG/dUqzU/rcxUnai4zY2ZEN2Hz9xPv465x5l079rNWmdiLfloGCJ8XH
vybfOq+qx/w0ew5hILyurs15nQ5bvFMTt1/cBABKb4qyF5eDNZrW0TtD7iqj1cByw+t1MVnNoQFd
OoDNTBwmriWfEWfZFZUxfR268KO9RHkU2UWZf7Qr/1hP5Fc/nb5odvPY2tYFpeftA86h/p3LiucI
4aIXp+HFTrEPblPWVi9mYJ3fQFGxaQE2FvwoQNpwJtyN6skg8M8Eynkfs2VrfHrvESTnvfc+DxSC
H1ahNd/ngW3BP1MvD+L5FbIEwM4gAIhVLfVPk1O4/+nt0Zt9fwvk+f72pNt4Y96hICzltpKdN0oO
wVhXu9X6IYMSs10+BjhVIXTXlo+57rzZltGlRX5a35j/zW9BXIc6VVDdtTlnuFUi/GFf/RS6AeD8
IBvSc8lRMcbaHtt8ykDNaSlQl+0Mq5UQQviVnzJFhSy5PZ40WSMDgeoTD6RZzpOmBckZv6yfQWzb
T9bk+vetM645S50noS4o64Ymx5Q9kIPg1fdYd6rz3BtRdN53bXEgV6Q+gWkMWbClLjOSaWNYwxfw
lKQrsBma913emfd102S7MdQAq1U2urRhJdZJzbvNYtM6P/GmkPOdbdtvfoD4/jA6YR87kyPQDEjr
LvWD8kKzsibP7gtsg9SrkAWRuOoM0ObNsoLZp8FxeUeJbYeAKAT5UeooBS2axr5Dqd2gYqUxouG5
fJ064PcaP30WcRTt6z4qdlWpGy+pr3vkAJVsYz3aqDoYEWp5MF18bWiAluSup2khAtGr3E/54b+5
K5rXd0WDGY6uG5ZpWRZqA3T1Vfmw4ar6KBghwqSdQhts6ksRiY0sn41czyxYvdiXYpIrG+S527Xr
BihhQRXbKswC+YHOdSnmCQsIGejCmubRZYA4Y40Mkgg0dxkwAcJhKxqxo7RFGWhz1xJyudCBfEpi
YKUa1bSAbt0KK5hWNKwhyJjsqAm56YNvBMER760/6gL7gazQypcSHFBeEdn5tuj6S4Fb94/Arq8a
amiMy+aHlO3V0AiLVEN/8UFOJF2Z9ljt640jqvKW6Fpd2jlUa7LMHbLXG4Zt+u1fLECsxatGV8CF
QrRerkrfM8V1RZdcOuwUg+moJTYrxGXBTJJw41tVaHz/wU9N4wA5b3oWdp50gUZmdc02Q4QiKHM6
LDw2UVl27YrokYjXZrmo6k45lNte4QX8sg4f7QF6etjeAeaqelCs2PuI8+CX3DkoR4Uyc5pCynAA
hr9eUZMuuTJSy3UlSC/iztlcD/TT45+/4I559dQ3GMcNznZQucZM077OFDiNBJsfBxggDwpEiFDQ
/mkorJcyNpzGe4AKVfoUgRPpqcsZamnt2L5pzS57SuISaMe4ssF3gq6uQZECGMwMgCcHhRWdUIyY
LYIKcaoLwEGSakdJHLpAlj05hVV8Q/t4SvOQXS+LAwoZkvFeT2N/Z0ed1paKSmcTaj/GFrcl3P1e
AztGehfoYxQuvndpFAf21/Y9SZz88pjzweQBFuL7CGe+OQ8DXiAGdCZSSpS5cc2cnQaRPo8U8+vN
jkF1rH8bjduRnTqMVgIlN3/+FBBZ/9vHIPCbFgZjgoH/+G/JNce0XWz5ESnpE0uiDBHM5NILkr4J
wYuoV6jQCezxezXp8aXGkfrRSLMNuFoh6wMI0qNWhiaOYl2P7EuFrUvE5KYQgfsQ56iZH3NuQqKg
cR+SUutPCTZToL/sc0+KKoYaojD25JzroB0E08++T6ox9+p+ytZlHvhb6ev8oUxNewuoNtdfZZTr
95bs2y0I8Lq9jHzsZkGe0SB/+TUMyxah6BGR8XqYXlBLtkpxRpvti3+KGM9i/6s/rZN3yY/BhYAG
1bPq0BreWYgMeTbVsi59Gs4zMPbZveFDx3csT0GMiz3lEJSSDi6xNhyKIt2RiQYXNyPFTROIb/gZ
EYq33c5NborB1oFmxMVEMc2lK/Snsi76w5DG5c7OTRxTg0C2K5Hqzcml5tj+X8aurLtRnNv+ItYS
CIR4xXiO7cyp5IVVQzfzPPPr79YhHafS/XXfF8qSjuRUYoN0zh7SeNtN9felCY+nu2Kugs2UQtrf
1ZBROOSzww44LuCV6aCT2p9efgpdXn4KWKapBa5LLVNpJGw6GLxUQE2WlX6Mou61n0K+aeMWOk7G
pOFKIwBD6sdP7SVczaFXNYdMw4Ab13pp0vRlERiUQpardP/9oy++PmChaGdaEuUJG1sukxlfHrCA
NvS6lYLvUI95OAMxCQ4eXNNKmN7q5lP88aqYwve+66v/GVeYJv42kd/f5f4jzg3p65yBk+dEvbFJ
5mF6k9VTIcb0VVfdEcrdGy3k1alPcii6F4EPnzWJ00Zpts9mzwDNAinQ78PooOOQ4MWKSWjU8oeM
LCM5payaLtaM2+cq8GF5aWtBfQoyGFQ7esdvfWjQn3toCqDSibd2ihJC1BCnv+1A1Po0QDPgxfU+
YzIhaUozgKrO3KDHwAzVn2WGD5/7tzSOsRTKG//+N3EcVcv/DCoRBtcdJm3kCSxdSPElTdBarB+4
KKbTlALdY8CIG3mySBZHukxJWsKRCpe0BWrIpZeT3q3HHH5KFKJlXXkU8Hh6n/epvUSr2RR5bTa+
325MXwvdTOlvRqjrrgu7Ki7xqBcXetXasOorQj/1vgzM0L7bhCVO0DSQqB0DvYKAIYCyOIojvfrX
UqlaL5z86BDz8eG6OkU48Lm9yfm8+bSGmilweD532fYaTsvQnHrIVxmk0+GQnejHOB/Hc1VmEapO
BZ5UIgNmS/WlRpMaLk4tFQDcgKRlOspQRTbxX6MVuXVsmjBdyh/Y0ItvpQWEDOxJ4KI3gHbRwApw
rQf+EfXehnt1XbzFwwA+t8AdaPsPTVRYph3cVrEzBPBkpU1wnwqzUt+OjsGwvxQMapqK9S3aAaL1
sFjcdtyAoA8+aQCdXZYIKIfo266cmZuNPmJpwsesWXbztoUc2Xle5Ac4/2kTgw2GDUgFTXruEZgI
+tPIohHeiNrX4QWqlPJObDScyjoXmpgzBEwhhwqJGafwJPHillnSro4liqOvTdY7KwMY35NtAL6F
ClTt9dE8/ugMj7DKnQpgKgCOvf5ejwN5JMQnbCbtDZgaeCiOCtl1xYIuANEZvqcAsqNirIC0dPkU
GH4MX93zoJOJdWIzBT0epmmrXNU7giB80cIZlgDUMmd0qUtHhaElBGTMnRGkF2fk9n1a5xEsakBq
mHI8mMcprdZjNczraYjlPYUY8wvH49uNLHPHLW49+NLUvKYAgaKCks9DiGLnzVA2bxDQgpNo3qP0
mUedF1dCILMCwl6UQnwPkgzzYRT9LXWFDnyF3DKz24Pp6He49c2o49lQjYs75/46i15NnYyhHZY8
funvGniKgP739GlJiA2A7NHKZ3rTkgy0atxw9l2af6O+ZRH1c8GoqN+zxHy1wgBqUk0DiI6pV997
xR68hgFJnO6l6f9wKifYpjAucC1V0WsUnw1uCuDNaT4AR5pYfemnCOpLoilf9Q40HG2ixlFnqOh2
vQ6LTDWXgj+NLpNF+z6PgmkaoFL2CgJ7ObjCESQUmvwHDyyYSWQde2rDfvRQ1tEuw9iN27GP4WNc
4AwLabFqG6MCCnvMsfHM1g+eKznA+isv9R+pMHYQAYpCt6tiN0kH7Q8n59+SIXK+TflYr0SSVWcQ
ISHbCJXpwjfqfTfxF1KMpsuVujE52YahTHBD/X3jQ9m3hujYSsvben1lbizDZlfvbd96WeKu66lV
8q5/X8VKNmW1pZo2wxMIDFLbX5q2JZ3zDGwvDZpUJq/E5whR5/45SLr9tS6ufURQ3+9r1IoWUxrl
LwtOIshdJEfgf5GGB9qZJRzMu8xOlz6CQdv9CLd4GLy4Zj9JiGQq3cqBG2swZtKDJjP9xmlTiFcu
w74SrlTD2QjtrBQK4czOTnqj7LCTzIiOPEb+h9xHshr+n3EjbojOWvhwMhy0KMZ2FFRYutBAbEDE
PAxQoJ+HAUnwd1bsX50FfQeMHBr5Skh1UU+9niMH5r/wZgJ/9arc+5dIL7JMTi5fotGqt5/mLVqs
EybqauISDWhv5sJ4DnIvfRTetwlUGaswf+zUxa70lzA2xhPH9vOxNZHU19gA1gxv88daT7MD01tI
QqjYNu3C+6qNAPHEIE34fboWgUoRBYDnG0O69iE6tOvkOH2DWtIm7Ub26HesOeMp0EKWC/26CpMq
bFDNprY2kZOwRzCqVxlPhxtob0JAgGnTN+QAUqUq5+zCNFlWjNWKpfDfV6R+emMK0zKgrVJowCI9
1j/GUago5uWLrlnBKUG2wDXtoHwxAr/e2l0v1tS0K96v/BgYEWrKxDlBNce4ozWKLPCoe7JiKDao
NYyPNaICx99aE16VFhr4Psg8UA6iK6DYgYf+0nXtRyKOr3QfVGnqW/ISYwb4mmWlL0tzhgF8JQbo
LyPzeCn5PvOt/pzXNoP9cDCeZTIbh4B1yA9rQqSXqcVnGeTOcWs0QBp4aTHEIGv3wRr7CriyhB00
+Xo7uNDFAMd5VzZa6lZZWPiezCb8Jo1dL4f3CKfJQLTOE/Ed6m/BfmnSXFir6R6wQXjIqug+ysJl
0Vjrhn2PmzyFXfupObd/JmZsAiMDH8sa3I0tjJewHQlgRL4Hl/WxB/Xu7GtJcV4GnLgvV70hUbQG
hviTdbkFkIrflVA8JHDxFzvzxbqchmjiRzS1jKY61tKXB2fNoQj7ib5OX8/3Xjy8mstI31oHEspD
eVm46fS9Fh5c56DtGllPQVNoXt0KgN0BXZ9CN2rMDgCake+kHnWnKVcVUQ3FSkpo8LjrVwLU701C
Fcxcb5aYa+IDwoPzFgkY2AkoDH2iYPZfhPALORwhhlTvr8r39KoFZEnxNQ6Qy70Di2x6LMA/vI+7
BOZdaPWdNT0OVnzy02S4UJdojWDFxjoAxgSDPtCha2zVxJpG57hGnbLNf5VWUkDuJulfm37CXtti
wbEoOue5t4pVa039a1xozrZF5XhDYbEMbnBPDh4T0aUnFMaTJUxzmmg1tn2J050vHpIcmpY5PsAl
s+1DksbdfVDpT/3EINEEbtY9Q4LqZDP7JsVN5z5XF62q2LrorWh97TOM5t4ILOuGIlIJ9kgO/2Ng
P4+Dwayn0Wbto9RfqdFDUvAhBGGAWhb+Jg/AlEI1PRRPUaj798B1eUukbPp73JHwzfbFI06BVQJt
jwgchFKLcDSVRQ6RcwNMbzpDJgyF2gC3sEtra/NlymCS4RdcPuFU8XSVeCiCBE8jEhsbbKh2+zuS
g4AjQYtNr17xLYARswsVylvU3PPnuNBjlBeAUYURsXZvtW3iEu4k8cUtB8DyOYCa2xJRTmnwULXV
/ztCvYtvwRXPSFi5nkBdc6H8zGDa3cBmqG8hAxSOw8ZKxgBsRTzEPRSQpnUfjvGtGWagJoYyvu32
Y9NqF+qlS5E7fM0MbLrfF1LxUwxH1KiCOLtqLXGxb201aBG7Hb49xXqKxWvapeGBll3iRFwcBl28
LBFllHI3GzRYSYCN+/4jDnUPuVG1AKRF3n/Epa0dii7SLtflgFvg63pkKArSBE2020L9UEY6Bl7Q
29VWK/o3W8ejqoR1+ZNqsar61EpCrTk3mWE8mda4jDV+z58Ks/mneR9jUG0q3CjW9p1l4zPXDj9i
p8cZQLVgWB/spA/uNzVHq3jOJEpF9bTOfSTqJqUa1TcF9NX9utz2io48WRO+R4726FAtsw7nH0mT
1TetGoyD9H3BZXQw15FjYqGSDascopBbUeI+kohpURm96o3KJsbGuYxuSJGU+isOLQdWsHBNIqTU
N/fpeNTEcEth1/6P6amvgYSYlcNGjkMCJ/pZex1m4/3Vte/Lq3IOg7cZCnLLDFk3Fztrju1cmvAC
noxncHXgTaGN9+C0Imszvth1ajyrR/9tGbKHTsVAYIgfU2h+uELE+SkN9WYNbHd9XxjjDSS0zRfY
0dn7KQxwIlXaxtosU0/3AdOiJlo3Ih67+6zuQcOFPrfJotJfESdqxP/cfwr6FtCCUPqrhT1V8zzZ
TTZENZGiAjuEtSehfrCBOYBiifBemKX2FHdb6o3D2oKSiXahVgON75uQg9tPzZT1bFfihuxRsw0y
fY1ffrFMza0SFY6oZAfbquVOEzhkQkvH4C4IDNhQNBB5GCHk7YDdPY8Q6IE5IjVrPjrn0HD+iBJn
3OGeB+4VTE0OvQNZraFuhgsH3/oSg765LRksqzvVdx2Y8CeE6TjUTK999CqthsbTIQLqfRmQbKhX
k2zTDQ1cR7nZK4VmJBPoLWmA3g2Vux9O0lV76o+EPZ+kM89ra3r1AdTCZ9vOb+hVA4e31qWXQYeR
0EFhxTX9LFnpszNB6RqdNEyXmIbpZZ9ZSMzlveZxVgBOCpHsRlbWjlrBMCXQdFL3bmrz0XaOwRy4
kRqg0RTqaf8B5DJs52uGjTs47UpmWY7lgDf1JcNmSyc0h3KKTqwuRndBUQ3wtcQGL99cMVNtAcn9
ig1ngkxNoFsqp663a0D2PyYBSiQ2LYrjMBAIMs9PQd696mwjV4LKV/jz2kOvrqE+lO2lS2FO+NNu
ylVsQYNqMsJL0NrBYykhRTuPUASAu3X4iFoVg2z+BPCAGp1Nx38A6EMNUQfEX5Ha0BrzQOFMNinu
aTH+uyocThvOuWrFiVo0C17Ap96ZU6A4uO4OQRzAyAAfeWvI/UMNJfqnBh6mHg7I0a5VTViRgnFt
QliPgnX42u94Plkrao4MKINIjOAiquCyMarLnMe3S2wD/AhMKl3cQIJh1aV4iqGGek9vM+vZk6X5
w5lCex3fWTz2kyOtI0LhNlBsAWxnhgW90kzBIzXwpt+bNAocmbGMarX9ORiU9M/Nf5pbFVAvSHrY
lPsMW3vY/zwEQ2Udnciu75AQa+5Ul5WF1jHBqeKO+ktmLF1O23h5mYDLZNhQe4Nsh3MZApimS7U7
TzrnMqtLGBWw4RjlnxRw7cdZrYdMuZ9taGBZ5GP+NThsoK4xzqzzFlioBMwmGeI3ku+kLjDLDlpT
FxcCiibNBOB0arWbazzgEm/UqupYv+MtSIUqDyeIt07MHuKo+z3w4inkYsEQVtk3Cspb3dn0OPus
uiLMLlZXqg9OMb010DrEr6+bLlBUzC5tGulurjA9LZKiywDNiCBu/2kGvNuni19kAjm4kG1Jdxfp
DWy2nEdQXIynNv/U+GuEwiptR2F/zRmb6B4YAwf+OoCCT9bAX/R4Kg5VggQQGfHgQFDsDN5YySme
2Td6/NPOAGzgjSaYf6FWDrrRmi7UpAEVQVsA2iSAmaAjy8PCAzXpFQj2QBTSpuFjOXoHyAi+L0fB
ET7oF+njvmHhmyzCHt/KUJf7rhXpCk8O+WjH1XzK+PidWrzPoCFpshmqvba/j7Qpeuy1nmGDpQA8
qmkmWXkJsbnIyw44wWSOTimHDQBHPeZRC4zSm7Js2PaVFj3ONXwjYpBrXZrKkyy/mabRgxRdcQxC
QIaqcoADihaX1Jx8A1kWLc+z7b/XP3Sqev9W/7CFrTuoikNSxgDe9ktRipdxqSN7gYd0oJUHbuDo
Ikvtl+NrG23oIcACzdSxA+5Q8ZhBKDehNjBzMLZwIP6J28N3U3OCN9PE5wu1Leu5YTEyDblmPUy9
Nns5cFZ3ZdUHm1I23Tke/Rny/SLGw7vq9kE1BwfdMfsjnCHiXT8yE6fPvNtMmlbcAgAbrHkdtitA
koEswHZzZddj/yIBXwYuxih/WGlwgi7qFLhFd8/aMoLO4BCsKyeDu4IAd4OrLZfuK/Kf3Tyh5F14
iT8Vd1Pb55uoKueTVmj6Lhz1BuXKAfoq86hvzSDWIAmEQoSRYNedtjzYC8syjuB4O67u18azOdrR
zuathr0VmiMDsDvpRgset2jC8h50WSTNjtR0HP5slpVxoVYsOxdqo+ajqPvkoQ7jDXUHvC7PM7in
yxsMhX6Ax6hZ/bAsE/InbmtA0xAlZ9SZugQyDQoU1zmx5RZiro4EQms+mkOItCuSjA++n911Yza+
pOMAGks3g8ZiR/LGgDXRGojM5BuKA2dd78QvJLjuAHsYXnycCtY9pF9voGFh34go1T2u4J9DPWyN
rMpvp4Rltxx0GNArJlhiC+QBwALObjUHOqscPilbalLwR1zMq27LND+C8Vc8rrUc9TzDgnMPNU1I
aYDjBBz8dZRg8ZLV0O/RouSGnjuhqa14UIYP1OqwTb22xBx4JVx0jjJhJtCZySLNm5h42uEALCG9
PeQ3Y8OFN45Z/p3p/++IuJQ9iLGl809rxGw2/wMpwdkXwArqkrYtpQmcKiARqJJ/+WpqmuQ1fshw
hx2xfhiBpeJu4691Iy3PeVFFEmq5U+U1UEDwlvbUpeKUDw/GFFvnDsVY6TUDSC/C9+v10nYirblx
GJyaI7hSL311A2+qMYY0Hc9L+xzCp29X6+pm5eMJMDnJm8+1+SfuZI9p4DhPkDZwNlzr+j2q/uIu
C+SIMl/HfgZtuwmNsHn1Q6NczyjwHmXhwKvDaeaVNQ/zTzms2mGKfgpfOCgkdvnZ8EcI1aFw7iG3
Xb9VHExlE++WBI1QGiiawuamqwCyrTvTSR94BtgdaPzQCVEXVg8xBF/BoO/GWa5ljFsu9dHoaETd
BpQyWMcB2QhxRTUlLDR+6FrrtPTlY4QPQW9A63AYey8ZwFHLSfHEN2AEw6OhObRKxIQu4KzD50d5
LamuWamcCGs8RkrgJFEXC+nIXQP9CHdZBK4/uteUHXR4PhaxCjNzdfC/l4UhulChghThpjZBjWOC
LdpmBlCBeyAOlWeY+ZXukBgQpLUqIBRVX5vBIEXVVv8IQcjaLdE0YkLc1Lc7Z7fMVTNoGjVFZ140
ML321LUsQi/1wt7rfQuLZsGxMPXRKnBueS5EtLX6OIY2vh+ex4+LAb3XszZkyI23Rrf5MkDNMFC7
8cpAoU9NoxnXOFNoSP4Oxtf+a1inRa7t5CY0jP8+fRDIS1rZaGxpgg2QsxeGsOFMcz6c6AKPBU9q
0PYP8AQcvCFHcfhjAAX47HjtygcfmkHWKYPpVQ6DwyIbv3cRNIiaphwvuplCGajCTYAGoFtzrhOZ
P9nWXO2x8wPDwiiz7xm8E9VECYciV4c7GFN+V0mmuIIjjKzsCOxL09bhhqCaMo7Byg+iQLgMHNCN
FcDdx6M5rMovXAdhxYQwA/QVVLgVseocbmk56ljG/KoWe1O0kLlWQbRGHpj5JrGYdCm6b7IU4jtF
Ej4laRs/lOAWG+xSlZ0BzfjCuptHad4lfFeaerQ04jxzTrxL9zTUqSChMK+JXWcuzaE+swcOLstR
T6QmDZihDbHR1E+RvMI06jOURZZmQtSI1qNLqQfncUBh4foWkAft6qC9q/ls3ZURn09l0B9aER2S
CRoqoWb4Auf3cFrP1iyRhQN1vvcZyO7qVZWZUAE15LSNAJ7A/kp1OgwWupNt3ix9tha3N6lhIRWI
waUPu8VyO3Y5ylr0BjTUWCPqZY201tT89C5p/wg1j/owqjem/mweokvc7+AZ5AikONEPeg1O+334
a+mrgvb077s3Q345W4O0LiXO1Ny2gGWQ5lf4Nu73kEQoe+iCA8UAVwR4x6WbEZn68hvq1CirH4C8
9rGTKrkLqHb202RsW40Aq9UmHiVVMX+OAJhu/FZmYQMJN9AC6BxX9SOEpGXjQBoLh745hBoIjdLT
l0bnLnH2Vs44lIf+Ckbdub7gq3UrZ63dNNEQ4UkkrWiF8oC6x0pnDSEP4y5Wl5Hr0ISatUxJiaMo
FdXPEdxjjqMUP3Du9SEHnBp3y4Vp26YBE4NaFE6vaB09aTGAiKpoxC1gQOVRV47f3AkhyjTH0ICo
NF09E+H93UwMnctL1Q7gfnz8x5HpIpzZ+Byg4mllmJu8T6ImTac+anYMspe+H7DlbegdirLHc/bT
m/2vtSxjuOvzRHkP4D2uy//tR7z+PwqF0oZqwfH6Y32NpnXSLN4bWaDDlUf4p3HQuTvqdvYqi0Ks
eJIPqAg39vPkOG7MiwI45WnEHpXFRwlndQjqc1+s6CVdLNzhCvfapldziGTdZIEhm6KAvEy8LjE6
Ng83X0Ys+ASs0i6wV12VjbcQ3vkJHIG/n4wy9l3b0OtN4hsMQszQu3JnM53OUwZGs5KbbOU3qNOW
kNRg44ZAlVb/R9Jp9tIthyT3RCX8baYPvHdnFAB7Nxw1sM6Hqtj0OpjD1IxVH71aIpFL9G9aPYXH
gahhy6KeLA0MalH10mESrZ4zy2Ojg06jGxnGH/7EwNn5eALRK6Csm1XdWcMKm+9uy1sbyt4ou78I
aW+7qYBptwN4P8+M4ASIRXBbxRKPd+AYvvta9TpIvX9orTE/yLod19SPbymksmvIBftQeK5ya59C
SOgx0bKnJINlwVxrmgu+O+oeYLE7LtR1m02imOhLp8Q36wi39y31MTGb55b7GmSPIuCYcStsNtRJ
w1XsvPIBXiKpay7/jFGXoICv+UfJmxgmwqhg9z2rYcWZ1xtIJSV3uOGXnunkzVPRZTiBdUbyJrLq
OZFJ+0c5pl6eR+NxDMW86jRNP4vcYGvwhrGVc5hxXvoyE0pM0dDvY9z9j21XvQ/U6pWZF2zrzADH
Q08ZcdRJ8/QGKb+oZruqC4NzHN9MqHff4Wi9Zb6FfUicDfCBsSAsppqL0FJdAM+A+/WZdJRCPKlh
UhP0EJOhbAXOqa1bl80tIRVHKHZ7CTzAjxxTHlV/V0bTG/XHTXH777d6ndlf0qhAKEJw1ZG6xUGt
+pv6VdJXwrStobxx6sGdHRObnB4ZMi02osuIJmlH0U/u/I8uH4bwy3+cItQa9FuhmQYP4ouKoNZQ
gbFQNsURB73iAJX8ZGMAi/gNRgM7gRP6T47PhitkUN3FY42IolFqc/k3EbK7Oayau6GMYAZihDtS
s4EmADuU+ox3VJo3HQxOYO1qJntqQt/v0yQ9iHcFx4cXOg7tJvYVV+D3S6ODJedSJ2zNs53VDqd/
irv2VSw/ATZsijeURwc3Ui5MsTD5rsrnb9S6SkPoNnyaQjWoQ68abiXFmbquYTRzxuDS7/O7EfAl
V3ZnMoKRc6cQ2lp9Rt2X37CSj14Vl8GPOVkCGgDxV6Go6nNog9L1bwHCr8r97DheBNIOy3b//qn6
G/rV5jqErixSwDFNbil07CfOT47MYjtJPTzCEgqVXneI+kPWJfpza9qujFn3aCfF/ODHhheWnD0P
E2yCjSr/4ccVe27r0QGMJodCj5rjZOAnSzupYYOM2KnKfA/vEO+WFS1w7pk1jzCDwlyVEmG+zy4f
b8d82+MjbHgJUECXqBhnz4HC9/ralzqGwI5uRT1XRkXKsPm/htIAhTbDijAIPe7zQNGBII2vTwnT
ntyE72hfsgaMcCBmRGW+tn1tXuIB/xeUjKkX+ifmOehRJRngEvMCkoG+m3UojtNo+vsSpa0vS3T6
SEvoauHIZO9L0BzW2GxZIlC4netPkcj6z5n5wf6K1AOR89aQAnA1gvBdwX2hY6SQx8UpktCA1wEj
TP4jRSi/IqRt4QAXzQV3dGEwgNh//4yIKjTFXM7NAZlQMJRUcr9TqSgoTyHtpDaFze9NIKXfR2lT
eA1uavOHwyBTFZdmvm4ZSzeB71gPjubDfMJMXiAuYD2MyjQLmj8n22ohUqq6YAD7Hk+DCYDlp7iN
Xqj1EZ+bpjgvC1b1APOqCUryheh0OGf40Y4oVkaqAUY48rcWKkOXWl2on9d5Q/3UGiykWJw+WvFW
5ht7MJKHavYdN4kNsPiAJQJc3v8zm6Bow2AI5PfKFilL7AdDS+Q6ET2SZp3NDk2rddhxjJG6HUJu
SEzxK8+m+xxWl3826VtYxNkfI27CLvYH8XMKZreXOhCeg+lgsA+Frd3ChOVbW2Ifwyo/3rCI2dui
H+1vKbiSWj4mj0EstP/4k/MvmSdD6uBGmzbOE8Jw/s5USMbB1OcctVPZSyQoJ+3U6eDPpGHL1lMu
NTjKou968TulPmhGv65d9EpDMcozQOnxhmJ6HuC49Qd2HHCEBiTFdcrGa2Ph/5pq/c0P2vDVgDQp
KLPCfJgj2N81XZNcak1a274b02PYlvFxCnmGshTAvMV/3AuR8P7yhJWQ+mM2PoAcxHBnSZV/uhkm
Fu+R4irqowk+6w1IRPauA9563wYFTqnSqtearrePmoMaA9Sj4h8MdooVTtDI2Jaxh2qu9jPPQGgz
GiBdDa4xj3VNdclFWe+mSUpYRdnVCWxPE7ibbn4Yccd0o8xAEn1GJpVWCju4K8A3/o+5yEJoSFny
eQqs0uP4Fd8yY7C3Rh/3B6SJDbAyo2wjms669xNY1vmAar9JW79YmQVRQUO77aUf/umk2Y8wZNYL
DPD8FS0RwTGivuCb2MN4ZJy2BXj4q6sZnmZU/9LXKL88Cqa4MsoABbdgxAcBCrmq6hBYn3Go74Ge
tebauPPNpL4XuJXvEwYHXxoLx0me0xH5Wfwpy+cQNTg3E1P/Hb+DS9UDkejqzpOvRzY+JxMAHo3s
f0EH+7tf4XNS+mA/SFQwz3BxiFdhFr1ZDdRRS6WYWjQ9oDHYalKrI5Lcb115AlRkAaOJbRDWq6Ji
+Cz+/irmCYi3Y1GBlqbj1afRNeS3gdIy6qG5783eeFItSNF/atFYPZT8KS/mtakiKyaXSBprVEuN
0TwaK9H6/837ePePebQKSDbO3un4uK6jaTraujYey5yl7tyVxtIXgKYN49+/LhR3bdIr6utTSM2j
4rAbYP1UgQyD9Yp0xM5/6o31EjdVvySzpz2zx/zeBiVyG4Vhs6JmPzv5fQL9y1UoZ/iyqpBW9eEr
4DpGVt5SV+z45TEym5/U6oIYHBWmsy20F7GnDmD0AtjyiS5Gb8+o0ql2g+L3tsMhCloiuX7S0pmd
GA1Tu9NDECmmJoLLx8ec60JBAt4mpMOirQlC5B5FH5xegFI/CdDvjlDftw5WHS5M1aJPgmnfdiXb
lBOUNRKHwz/Mbsv9xAtI4AUyPXV5+RCacCZJuQwerhHUh7R4ip+3fKB4uuC+849rxHZxntLwqbOi
6AfnjWfHo/kNxvTWZkDWZ1fWevJU+vkdBYTw7sOBHeWkPLahcqm1kQfr5/BHpbceCJTmtywyxApC
lsUemw9wdYPO39iMFdhFoqmbQfSQARUk6wzkCNWFu+J7BA1S3+8RtMZkWoUHWkR9rpl4AJoZui96
1O9D1A5uYyC9VubI5Q/4xrkhMHy/ZAMmPBhkJWwBx/fYcgqtm7HNdlFajytk5cSbmbY7rQi0P0rT
BIbZr15bpw29MbemSwPW1B716WpnOCU8HNUkiN6Ltxa0SziUtvcCUHz8YZLksdCyPcuF9a0XKc61
1hhu6rAQkPWc36ZZs6G6L8o7qZkv1A3Spga0LUxJYHl2cdJhlfLKvjNiTdy1hWUfysL6VUMTM4as
CnJ9Aiq3vozlPgQ38jWBh48BXTokHPc60rReCtuUV1Ybv5B34rda2Te3cuwDHE0RBssAy+MQJd2D
8xphcj4n/cu/7+Z1U1WEPhdzJeSSLHw3HdsyIJr0Vc7St3w4aBp6fGydHnUSVx+UR0qYrmG7B6ke
FFTXMhzlT5H4iYsMoPHMWkhRBHoy3iJJBr4nN5ujP/e4ZLzcKov429ZMYWgxowBsZM2T2aF0DU+D
fAX6U/Nk93N/BDKCuYlqVjZyubU1xK6TB+1Ty7rxjH33C02VeZvfFjI40UzNtLQ7v3XA7cXEjoXy
IR9+tagzek0Y2l458gIcKFy6OSiPPVKI8P39aBtZBMbdta1Z7Q0TyVBDaiXs9VWv9Fg6iDXetsLI
tmE/ai71XS8GEri8jUtUORFLl0+xVmeeq1R7DTINabA6Avksa41wEyZIPqGeziZsKyfNW8wNIVnP
jxXut+RXSIKlV/MLatJlFg4/apA9uHbRhC+xFIY0vutZY8o01691eTvp/NQUenEjsXfQYGMI7y4Q
ZSRUfVRbAPyyxn1jep9j+522q7QEea0OP6cbFKV+cnxnQ4stc3A4XAU2n84OC5xbGqgqCM2xKOeA
C96bLZgujHAzg8GRhB/uFx9F6svB8/KsDPWMT53dMICsLjRkDhTSRiFwQCpZ5l67qL/yleF8bBur
//geqBPJ718DzrCBRVnEALjhb9JhA7iaAW+n+GhnGdj51RThWWRmOKeGFVR68+i+UxIGhaaMyHOI
GobOjNKQouMLmvHvP4/59QQFzq8OZWLmAGvB4E785QQVR5ZVOv0MTS2bpTcTwDf4qOJCr67NrKiU
BVuZbKgPd5pu48iyBvBjgtMH5A3ONczbqXW9SNHdZVEII3UVRZcYZOpVHQNYEGXchxu4JspdDjac
G/UOv00qB9CCVCkkIpto7JwEia0SFOINsQDJoZdeXal/psn+ClHuEjT66aL6hpDf//vvTf1yvvwl
VQWcCdS/dWlhO/r1N9c0/ggGXFsdcoH9r4V7qbX2BUMKVgGYcToJXGq2GTDLvIZANhfVcGoVaDmH
6beb+HLwamg/uJD1C09F3AJCwrOjzOvwRF3QMIoBeFdtkWn3LBnlXVj6znYy+nxdW532bLAJWiOj
9n+UnceS3LgWpp+IEfRmm96WyXJSbxgl6Ta993z6+QCqlWpNL2Y2DOIAZFalAYFzfhMeZVNx1GSV
mBP6BKI3xYGn9Nz6tWrK+YbS+8EOXeW9ptRyGQpmRtl0o+9qMJoHM6zTddxA3bERMX8sAAxNTgOR
p7b6V35k6yjslGc5IOjLBtuhqj/LTgjq6DSn7biTvbOWaHAHMxRPcmUFdbbA2kHxdzWwk52k8zi+
na+7mMlc9rJ3OEVlWt+CJDdfzNzZSpYP0xk2piIhgk+1cQ6h7q5RUlHM79SefsRDiQeLh13fJKUi
6o84re2bZL4ZyNtsex/56aozNnabhgLh/k6lVQelR+0nLAYWU5MRfC1yWE4T8MwjkNnwq4Iwhd5n
8UfTR9q5rHVtLS8ncxCui6yOWJB16Rvo6B1OnGJjqASHfvD5uQ5ApcwBjw7KRf6hi4YUbXtU0hfh
PK1JvrpTmVErFDp6iNFGq9h241WtUN+DNjUBdzGfVcyEb+oU6E9KO/4lw5jp9TszSmEsCgZ8n9nP
RhRELFoZFXbjX4O42MnMfifv1YXT3vcCnhsQVvY2Bf+1EnT9Sxhy0NuNafJlkg3029ONOfT1XjaV
ZsqvALDfEtXGPWvslM9hMNqL74T9S6epW8tG732eYnbHQnCkKqPiwY61GxKc/Pp9V9n0dpk/J0Kr
RPUKuf+Zj96QQ2Rryn4/DXjxRO70oFhKjpNANJroSw/v/myNT/KgYFj6VCT2Accv97IMyyID6gaA
km064sxVGJEVBSz+q3eH/e4u97Eww/jZ/jrU0f8KL06esfzB7wZW1socG+erqaJ5GphoCbRG2r64
UfOEx6XzNfI1ZMNqvztmY9QjFP4mbxPFhbdXDHvcyWZg8O57mvvWAnM8UwPHqWWCUxkyUa5IHnga
meDK2w1e/n1pBm0Z4oaKqFGxaoNWO2pdCFc0DSce0Zr2anS9d4h8f17j9qu9uk2oXvXC+ypb5ui1
L2H5psSMlBF+dhe8WvRHebFlptYqzav5tAzPrBqzx35ttrm+VQ2luVHTbW8a9KgaP4WrDKl2MF5y
tXglHaYilZ5owVZe4NkVRqiO+R5MVr8ia8CrBHn0WOozNYsUJRHZ4RSB8ThBRH9UG+P3Dl1coSjY
pP1xxb2jFrdKhPhIE5db3avD7ohF2T5MHHcXlHHxUBTq/3UW/+od7bTnzS7s5DpBCFizhCfH7zfv
cGLwfqt0hLqSOjiTs4fySFqTDzjR2CmV4Q9H+R8yA/7/QuoCfZ/8vMYokIYw0ihgEVebOPU2XGO5
KmZ25v2apE2+91PjnyiiKavWddsdeg/OUXFrG3Yi1r+NKFu3boiUhz1+3EeYJdAjNfL/HFFbc7+F
ufF3PeKYBfUNexnLdNpdB8pp5WjTC1hS7TGBjnWlpIdnUWepX5ugYebpyuE6sSt6Mfz5SelznAD8
fNrauBwdwoGmt8HzafyqK0Z8dDWgLfJiNl/PKPgHL4MyPg16q+zSxuhgwnn2S6DxkVeOZfyw06t8
m9IGCCVrBest80Lc64aRPVyotucmKzbTOB1qvj3s78iC9uLQYL6HpbD1JENeVxUbAOLNXmY6gUdO
58lBpcUatO+O5wAuAde6WpjxhXEYbWG7N9YkUTXSHQ65ycNCovdRgEH84mB5zaMPhQTNsl8mNUu7
C0aBIxeeNmOTwrUzhnTXtnPD3zPE8zss4OYsAXyKf9Ow/33VBVo4N170bvrZiOoXf6iFZ5+qV9/K
ZjAqvLScdH6PuqJ8zzMBbemM8Arn0/ioC8QNA/O9z63xwe4RoZVhBw0g5NmSbDcYw8hfHeJ6YzDF
2eU0PWS5pm8gYMYb2TRFTJ7JQ2tOT0PigV9II+HSJHpDN/NPdRCdllgN2fJowV4/aL6lsfplLx2F
+mtLreC1A+BEhcDrdmobQwe0ka4UAxpM6jcOvP1LAY/rqYdtPo4xT2Ol6l6GbOi2MCjZKHf+eNB0
JxK6o8MFWpSKi2JbPFeNgtEGjl3vCFtnPOft7PssqKNxk2N7CDDRNbP47yBV3hXk5L+aaZyus7Rg
9TWN/m4Ui4YoKQfWg4pyiMTyQW1gZA9KYm1kL0qm+SUwQLfJ3kSpvFvQk9gSl/biEDrGUx9Q4UC9
bMD5mCxux7R1TVLrnPZ1cpuEcbWpQLmuGnQuZHPpcPVsuUDG5EGfUXKjBvQgW2OKPyYoqGhF3RKd
56bVSOYH1WuqmShkQX32y1k/OCAXMSiG+mxq7f8K60MLLf/FzW1vm6FddSER5Z/YOODgXmvWM0jg
em0WRfNXnHcXzxjMvzUYXF2dhd8H6CMAjALzpEX2d0tprRfnW8ES90Wee8GQriGjZEdHdPXROByj
tkDxVTTLQe3WaqeMaB7hLjc4er8uS/ah90WwXPCadYdnoIvGcpDDvA9KBAxwBf95FhEbAEOHK6Db
G+T1ObuP+3dvZNbmygz7Zu9UjXloU+Xx7jolz6TDlDScQmfTONaOdQgyDP2iugZdPNawGRMj+1e7
9xtn2xi8tocR8OxdXUjQV29g142QQHC1k7loNhHaSMfadq643HzX/Lj+GK351WjV4qXg/T4nLNw2
i2QV3xJ1YLqfW406bKaFG8yK4+NgOcbaiabA42tQhH+ZHVTut7HSP2fHb9sXJNzxG/O6DIklj9Rw
MLWAFF1jhdkGVevOsNoDHkkGuqh0L6nae0zaWslr5Bh5CzfCni8wO3NXxTYkEcF38Cqq0IYFxcVw
rfBg44+4qf3MPGftJhMuXKWY0Toxgf3RlB33WDkCsM61/thMSoBS/aC8edAUFiBJgwx3HxnBaRi9
3+L+hHj3Pe6G+UG+Zdav8R54J7zeVneJ38BH0sWthqMMScFfKf0r4iMF2KMM6ch07VSRU0LTLib5
0AZPda4nz5qlf/bxVH3FTjLd1mlQHxOZdWp2wHznL6yJs5OrgO4dxSg2yfFqhI9W1zhCWLVWku7W
kqcujT/JhCExXLO5UCXkemyNlZaF/VkyOWSvbPKhIEwuBt97UzF4EtcaYr6XzcGv27XP57GWC9MY
kNbWSUKqYWKdOlNvOcuFqWwWKpwI+7hI7yFpnK4KsIbnNCAZVxdI80QVEiVoLlvnWRxkUx7KvCpX
7eTN2xS4Qb2698iB8pI04JEbZ4XJytAo1Zo9F1bIH1Y0eFfFU8CT9mgvZiwZJTYB7vHVjOIYgnZg
3GybYrjAKPQRsJbMj6ONHIWuT7Up4+oJH6hsfF6WSonqCuO4Ob+WpMm3sGr1Vy1z25Wq9N73LkzX
Nk+zvw3DflRLc/zadhi6jo0VP1N2H/cQqjoszItPXLwtEuW4cUj3d2+62OoUfatwK95QrRBq+lGJ
G9U/A5ryEsVD/G02m38N0JPbONvMKp6XI79S5K9h0j/Kb6Vq4HDxH3GtRziH701xbnQ+KDFefus1
pek2ocuTpvDdudEhO7rRZVCGM9lnjBFEwUdWgkTISAuEIyQe5VdzFoCbxGq8h1ZqJHZZl19HP2ML
Qy31G4L0K1WwDqDMtytX7YoXgDvDHo2D7uiVQX6YgsxG18GqbcwgW820TqWb//5k19Nhlzeqfr4/
7OWzP2EDhHB68S7jRmD889iH5K2veZSnW3mn3EkrJmBzWsn5x517lnd46W7vlaM/YnIisn+Nk005
+M8YS0wUj2DiF+FYgJJXPlmINo+LWkomYpPh/mdsEEpAd7mVuALh5Bsvfc43p3e9+FvLQlUalFjT
iHjTOHsvgd0mezMRFF9bNx9xrwBt75ZHq7eMpwwczyafqvYJdj5PUTtB/AcV5hMQHoUt6ZQ8Kimc
mQLW0ivyVA6a+FP7V1voz3UkltCa9XNNkjfBuTP7+Fs38Z+F4eC8jXP6PvomsnFj2u0leSNs8Udp
8Jzay5WhbMpeuTa8NyW1o4m9n4P/v66931m+0P3a8N9/hnxd3kL3YVl4NiQNoTQ16EgJESWgFfis
mvqYXyE1/oGkWCAXI5mddTTW40aiMjywL+fJbA9No1ivs0bKrOrK59marFe0nGJYSd546URnPCNG
1bezepBNVOaZpMdyBLbMYK8PzKPplyhTiqY2ALVOW2Zw0Wrj3L2l/riSV8qXEubhA8zxn67YtvPq
ie18YLGTl2duan+WvZmenL5k12+ptbJNKsVb+zILYBvJdMX2cdf0qnUCt2StM6uBlSpWXplj2NDJ
8+Kq2E30PvBX9S66NaTk7GOa2Jvl3eNh/9xMgw07LWAyNBzHPoU+r5Doc/ySF5BIBteJtkXplj2J
TEam3tW0Efwog3GPEUvyhC1Ps8HUNn+nSlcIDZbqOzrkuwEQChSnLto44KR/FN6IGmioJx9xpeD8
jJPy0+j04V4ULc4AVqOzvKfb4zjfKJ5zyf0E9r9N1ml0O/2oVWRyqLTPL4kGH9QWjj4aBq6hXgzP
mTf7a6vVzg4iMg9mhcegrpcl6ojkvsAUU88TB03wRQRPUQnL6s1L7GPdB/mz1EcYVOQz4f49Sw2E
QTOXPqTdq13UwjZCQzXYpraVnefA1J9t28hXskhXe+4PmHX+zWiC8uQ4A9Vkty0/FQ2nEcp/agN1
DL2nZ6NoteUnhdYJ61DRlF982ZwmlaZ4/N6b8ieFNqe7UcO22hUxdu6iJC49O6vIfobGE1zuDp48
m+CGTeFl8Q0VQ0VIg/MGHd37eaEIyQtJGZaPtRa9dQrUU9uugVDqTRHv2ZP9qx0xS6yUnuqZEu/z
ZiL/lk8/T35Ffj9RCtWLWTIjUGHOV1KweCTpIMEUNXiQf678a2SIPPBDINeQvsYI0bz/j6hMkvBy
A4+6H/p4c1VfQJ2ZzgZrVXvbBlgmzIOGIaKezhtSMtawXGwK9EAT19s56IflFeVNRahGLWEZ9Ssk
L7y/QWFUbWUoFB9TpaiHwa/GNdst3P18sHsiO3iQTbC9b2Tx7CcfD1Ko5elOhjFCic6b1I27x9bW
xF+b3GaAcbeJufUAGMgV5rDJTR5SHqfrDqnR3T3mVuNTFObORV6Vh3HxqI2kQfgZFGvE95X1SCFh
n4mvtYdx8yPKviJN5q2WhUxXpM9w//nCz2VzyASzWtKrO2f8GbsTsI24Jjm1SJg2LHUMBVuqmQQt
JY76axs/yTQUzDVrCWdjWn8duiUsR5PMg6dFCkCFaB9p2o9GMPC7EnNttW7OSqBkn0iDgVlmlYT4
X8Nnxy78Cu0sPHlFlB3MyJ4fK0ftNya6xe+NgFD1imU/6GryN0xB82FCLpKEmO/sZbPPfCw1AkVR
j/rgvpgT1T3ZIQ+zb6abNFFfYavNz16drPFWSNhoomQOT7ryTssOUhuAbVuWu2wZEUQNNksmhP3M
TgJntcTxDjZm0SvZlAc7nX/GJNx2QRfn9c+YbJLzxn0h6cJDrZoW+ESK/pVnxTd5AHm/QbYSto4I
+Qpybk1oPssWpozJrR1I0Y4DerL3mJGjbFTxM0ipiu6iuMU0WhwQVvh51iMHEUTWNTJB7sCUoVOH
zrl3PSya7mNTL6K7LykE5OJWlhkD0x9SsZIVQnvQ3MZLPGkbqcc3NeDEN1lTfsZmFRylul5TlIzL
whx4dwQyTwaTZLJ3vVVpB8+BwWaWLFq0Wa1f3L6oX8YIlYoStaeU7dKLEbEF80nWbWVn5fho7qjK
VnbKiwAgR2urMaKjHIGcqIFKt1i9/Lpl5vrv+hhi5SleQBEvysdzKaoctroeqSsHGYtNFba1s65I
kZ+dJujai6GE6dnNcSammkpUHmRQXmRA6ADF4OdJcgBJoh5TnAwy+LlptKujrN1GJha/s0ntMbH8
/5WZ9WGZKkhSa7Q3ShkHD22gopHXO2S4XKW/uVkI0LAln2EP5bprSv9/5uR86G1efFQVxFV5UW4e
bJKjk2GZ0Fm09CkeqUXIg9rxuytUtGSJyD6TXeU2S9Fmckka/DZUQ+TYL2rt4X6LEIbnNnQGCB5i
rB9YgKS1DDcrwMwvRY9Uq0CAjun4W+tXn4SDTrr5g2UQq/qOn0+T9PorLPsZAfwpvo5wmk6zUiDi
ZyrDs1VE3VrL6vyvTNMvhRpof6ugFKAMW9/UsDJWMOIBykVpupuruMAope/O8B6MXdwBpBxrN1x7
pj58NlZ58B17fsMr6cPp3W5d1Ky9yD1bL2YRxyf0pBGFFE15aJNn11P0m2zcxwelYr7oYnwE7WoZ
PxveS6Or2RU09XZuEv/RFJqPVgFgQktDbIFFU8o6VtRvhqr3H2XITwGZNXEWUssQbrj/0VuJ3sV5
Udy9mXsq+UXzmZK23dUJoNCsnr542az/wAXqVJLN/loAbFm5QGhW8EX0Q+30qGLmNbQP33gKlCp5
rQOca0W4ce34rPj9sLbryPhwQ9vfkOuzeBzAwqfWVLFUAYL8AbGArIJWD8y0uXuQlotW+qUoB+ej
VnLtxI8JFKdwYqwG6KhZ6zaPzJbmMxjoD9sqvxTh/OGZyfwFtujjiBPOrfOBVSAY8KPCUO6LNzoZ
Dsbw//sC7kqaGe1u7h8yPbRvcnal2Iv6j1nrB9nMnCDESmM2V4MRWi9Qk6wXxufDjpp2dU101rCn
pk+zTdI08UpPweDKf1ItYSsoAMH28i0oSYiuqi5XHyxrUN+j+UGGqWL6KGNxUZMWO4cH6DDtvPnC
jvqp0nuKh0gm5k+mWU0rh23QIUWxzV2xlinPYozgRKyx+rEWaf9IiW38pNRhf4ek82a45y78CWgP
9LE8LoWZ2q75RoCzQOst+jbHcFynQClupUepLjMpY8kMc7BS/Dz4lir8elHG10+kMuubvDDQqTc6
8GeOTe3WtxsZfapRoi4FkMY4IBwBylZWocwK7k/LuupgWxAqrXBnSaikWZJM8/vrko8raRbmNFzl
bnaGJrwp53naOHpW4FzJQZ6xWU7WkREZ23usAiL9W6/lFCR+xBX3DjlYXuuIXtkhDxQYfo67997v
rNqhoE+m66gYvrh6xy/Ij7FnDExgVHEdRy+NXw2XpDTXZq11KyUz6wWQns2muUIGlOqEwKc7tYuS
pOiVc5ds3nvl4P+HaxGGBV92r6KGTO5dCmLNlTuuEE2d9QBMeifLq3Jc57rKcWjH77JVWnmC/2Hz
HOfC36vMM3TEZ3dcLybdroreTeJ6l3q2DAj+lH3STsGrrMmcf9gukvgydpT4XEjGYGktfzyOhVND
2yl6sjRjnLxLJFOTzS18cTCLsul1Bd/esnXPGsrHC+Kp0TMsqdN2OkCtQxG+Lb+Weo5rEc5bK9vV
ypssKmN+AG/SN5uTzN3h1GDvvIGlruzlZ3OMGkopUoTWMfRuk2NotJYqtDLmC/lZeXDFWWSb8aFx
jOdpqnxSNx5K36X92PmZx4YNss89XvV61e9k0FfHAvaflszvo148dnmFEEKAdYYRMD+WvnbR2Qq8
uDVu1RgKogdimpQUAsWC0+JHV8kW0cs52zsCLCUZIXcGSdlUJ/H7vFhOlR9Mt49WfySIZQ5ZxgrX
/UJ1K97fc8v3sWNrASkkebkB290/DqHzM+Htsxx/rPk0lt+bwxLJ2tlx55ATwHbCKnFJq0v1bUrK
7rmt1fK5Gdp3GS5JaG/gQhzibkLIUW2N7KVxg/7JK9KdLRWw4xBV9WJybFFr5XnHrLiv7ajdaB27
ROSLHcs5fsk6W32ri5g1DvNxlHkj/t2Zgco8zTZjKhxHf7pqlD3QXEZpMkFk4lqqxbrUxtDEkC4L
Hj3dUR5Kf3pzgfMc7yEkOoNH33H6DT/UYSOHyV7ZYQwzC29teDOB7IA0EYPlkAG9LfkycizIjYBM
KQc2Ddaqs1NrJ2PLZY1oF6Lnt+CvP1LeNOer1yH9ZCeley5txTnPaeucn+XpPSib/xX7Y4hp2To/
Sqis9w73163vsT/uxwp9PLCrv0S946/QvDZ/inAvGadUNbOzU3lbmVNaYku6SY4PI8NcupagZPfI
a6jXb6Uq93LNPWN1fx1S3dMOaXk4x/2osYoZgj2EA/vGFAkrp6y776DVyCyxrrQRx1GrGTc/H1Xd
tsiNa9RoGdhJ1oV1VQYfUMMOijZbwP7K9DXT442EPM1Q+68mU9BKNuvJ8A5xRi5aNseqTbZV77GZ
EfiovM8mEj2xfUnq0DkFOG1vg76szvLgqkjdB06WYPtAx2AHCNzI4HK6DEpT0v7y1Bmn6uyJw2/3
cDttp49FsOHha0KJ+mfj5LRdsoEoNO/kNkl2dHpzgy0/XmQoTAIT6K+9vl/UDiyA5I1mM3yOgKJc
5FMxiElioOeXrRVT1LDu7U7Wq2S7TAsKYtgwPbB52cgEcVh3017G7/liORZd1Gwtb/3H/WVNzK1j
cuCU6/dkZjV2D1W9CxWIQ9B5Le04K97fY11NT0uscRB5DJUU3wYwCPIwWfNDKMyg47pUplUqj5Y1
Jusk89rt0FnGdQkyuRlX2dazdh2Sgj7L1nLhMlDHTrfX3E/ZCiJAIUbWB+s2Jz1ybTB9XtUBQgmZ
7UThNurt0bY2popW9r+BBRJMgDRFcxpU5ApEje63IbmuFIfC0v4G5jztMczz9zWT9rvmeaegc8Jv
KhJC61CvhgfVH4MHY+rHtZdU0Tfq4gfDVfKPIiticjbek635IWsgBGwwGPKeDCWiwjJ4rzI09Ye2
8JJXGXGS7AGAwPQouwCDdysM+tSz7ERAI9pkCf6asrex7HqHBce8lb1ag5FThULnWvZWTFAXTNhD
xDx4Kcc4ApkofQc9jVHZjnbWXGC5YK8VmE9lX45n5IRQ3hJ+CaMrHLZlu6+4XS0KlzwO94mSAFvB
r1lFIZC2q7KrtQqjNBCqJndnGC0Ow6T2j5PbWe85qvkrhS85QBaacd8d8kAdbwofzBsfFitYwnUU
T49Qrb+QLLTeE6/xTl0MGk12hmGW7suqtbayGXVdiUKJmhzdMHwNkjhmu6gmuwRfo63EpLS6ZT7E
Sgu+BbxKICh9fji9120nzGGq7mxGDU6maXFFqwKfNnEmD+wS1wAp6/M9bodSQFEMqbIwgcYewWz6
dW3WW+XRUMdzDxKc6k3UTT9PpcFzVI3tARjZUbZamMrFcRnDKvW8pLGNuRt3gR00z76bxPu27NnA
NwHJzHsbdITx4HvGWhGVc1k+l4cM/aCTEY37e1ldxrvU8tdlH/ibmYTDYwum2RzYe60j/HRPgYkL
hxQHkgdX941t0ZTm5q4aFKak4PsGwrocIjvaKjzF/UyVXugKxXFhH7oM5nyFok5nqjd5UAJ21lhI
Z4Ao3DlbT4q/HynbPchev7K8o6MlPVoB/1zRpoDLlMZBZbtKtNswQcIdim4bBzraDrH2Jtdkd8r1
b2xrGWReujhZ3Bz+GGd1lrsF71Gt1MIjfaO7Y7WplVRf3/W+AeDR0+nOlwVoXWDDe6xMz310hNdK
HYXs82dzWFuiKWOy13XDv6EIFsd7nMQd/J/YW8sBPGwpb6jjAxp7GvvUHIkspUlPQ622bMHb5GYn
CIKPZTd/U6cQvazR/5+XTW+elluPQz8Za7lxkwtDHWjZJjZ7a3NfIsqOYziRE5kq76IBOCFB5VkH
sx3MB/wAvc3k5v1bSsF5NaIo+F1DwQ/gbh2AcTD2VNmbb52i4y7fZeOr0kUYotcQC83YarDRDGfU
PVl2xWhqSqStVfJuotS2pBJcZcKMAkHBNQiekQoBKPPhqPuliiaEaiDRorH06lAJz0+Yq/GsHaig
q+MX2Qh5Ql2GJnJWVUYqB11VvQVkjq5ILuVI0tzv1lkbA0gSwbGCYblR76dIazhneZBBeBYHv4qU
gwwtd5Ony4XLaUBCTI/mq40Ear367WZWhnFuN4b1RhdZWKQF+3XAk2wrU7EyJs+iDENbfRzXrczd
LinbOv2uxzoq5lY3oBXRTF/dLkC7Ocy/83wI1mXqpk+g/5Lzf4wYnTRY68mYPgnS5dnXZ3utV23+
MCK48FTXqcJDzQhAT9GUB3XsGnZMxk2PYnMJyfjc+ytd88g3/4qTdB9XMCS6gxxRFcmDnggjP2GZ
MCZXSx2SxTpBRuTBTWcbSZpa29l8F71NSclgT+mmRIAqH71Nm41/LZueGPl6WDElKyyTM1kAUYL/
aNv95G+XBUnHFm6TtP7bxONgebT4MBGyzfKUyTw0t8fuR6hiE98jeLDSVNaXQI2O/HSNE+uj2tjI
fTpz2lEVMU2ZAw0pln+yAjqDmbmM032zP8sh4gp5l8jIKmPJI/y6833b/+87LS9hKLBIdV4a97Cj
fOrrIHPQgAzTB2Ow6gdEpJvlqQ/H6aRWvfUe4vyzV/tO33t9Gn30TnLsJvesNnr1jFiN/hAl2Zcl
OdkjNxYb8W+tnOfgRFXvYHhBD8e3QiU/NsNmq1qDu6p1G35AUhrVZcofF9zD6FhrP5pZVkqHvpT5
YmljjIY1Wverf8FEWJb+c7xETEB4Kp58/cE1TOFrIY9yfyy3y2aYe3tE5l9lqOvqeUt5JOctQRQ4
AnSKZgUEXPmH3GOyKSEXMoajSXtY/lYx2GqRPpIx+Qfcr3WarqPqKjwsZ7zXTi3ehvskjYad3COC
jP8rm10A8Pxjt6D0nrMpBaO8IDMKnW12DfRA8hEq0p4HiICC0wdoTJs1/QFU8fMgWjI0KT8C11du
ssEkDzZpLsqF/pCGibkJ6yzZK00OCVPrL+4ck75H0fW3BwTyn9Y1xo1bPgfuD47AU/OdPTCL/dHR
NrcYsd+B584NoSj7GZWzp9Dpoy+08G30J1IprRd9sQuLB3DeuJcajeaPDBPFKPpSKY12QdyOOpm4
po9aaAxRoB5kLyV9npzc2S9flzpa6wxmcnWaL5gdK3s8wbVXy+i/AmXLvvMz+WsAKPI6Q3E9YLE3
4wXTfeZiBab5abEaW3bfckHWUYVJHM28AQJzXruJRL9YtVk+rO0kcr/KayLmmdPgzM2yatMrxG2M
1nOXVRuZNYRpS708Mv0GLP86uFboUvOlBmHQDawLxoAUZiuwClmUJw8oy7/3ouWnyJLqSYp/iZKL
tVG1j8wifJadKaLFq6Ko64tsJqTD1wMGwAd5I8NRBmFsBxMtLzCGTkGFyOlQZ7m9CkYHV7Zfkyvk
NXWnuFST7rOoUYX1JeLTB5FlPt3jTuFSY22sqwzJWbrpDWfDM764hnP1mcW5sQd3UFxZBiUJe15c
YEbd/JAjfLnuzK2q24xsFDesqpx12KefPpuDvS875EB56BO2vUHsfCBijK7tcgc5JgiLz9BJG1LC
GXDmALU/XTen/Fj5gNXBu4pNm2/mzwM0SYyUxT5xNNPnGuQOy3lK6q5HUdqr3DP6+wFoYeFevJwC
GCi3yjhyRRcUV3nopLnxfcykYxLuRDy73D491646P+Jg5O29LMsORZPWr54zfWIHkH0PjflLPbX4
boO6F8CB3wZImRrk87/4aZrfBi9LtrljYvUiDvJsgtPJrKdF4RVGYTxl/QVyVYAvxg/qB2Si8/GL
livV1vXBi5oa35/CKZONoqX6pwczoCy1+MeErMyq80rtmeRAcrQLFZOAXCnJJCh/617nP0U+yELP
Cd4DNHZfgBynF6vFjkCNdfSx2bUmGLU2iLkK/TprPFEIfJCxbArxQP51cLrhEnUVRrm/QnJY6ynN
xiuQm5cdBjI9kCn2ttlV2J/lyfc0+uzxQPmhVeJXNvrxi6JRowjioj5qlD+e8EOpyGaCs67s/or/
W/kC4/7oiUkjR+vzqKMgsJFN0u712h18/SybVf8Zx/30nqNxcPU5hYPGRZAM8OJRMp5Voun4/odt
9NpTmNgsIJz5w4/LnqKN0qGUwxkVh345Q/jhY1BdYyfjlvRtuA/x8MMqEZ+c+nMWopXVoScKQak8
VFJKXVENawVD/F/tnLTCJuqBHneDCc2/97SVxHSGRjifLUug4QU89N6U8FA5WPZWWWCwzoneJL89
xrIjZrnGlhZSeTJM/dEvyL3LTnkI/xkhW6aCxpZtqD9HhGnbHZIxBn4UzN/cpBrOjm01NyXszQc1
svadmrY3GQIKUO+q0m4395i4qOzsTd986MIIoze7r6Rw0ieI/fZr1uSbThhipEqunj2smtZKaxof
Jsy5rR6OMCRDzdnHxdjs+GUWKMm04U5TW8BUOMjhfwNdg6OIiswECGQGSatyeRbDM7AxqdnXMT6D
Y6sp78j/zHu8poetbBZiSq4yqz3Kpl2Bd3BwIH9YBrvTKiQb/grrIbpNnXLS/D74qNUQW4iyt1ae
Px+0qv/uGwkKh4L/2E2eulGQyNtLwmOvRKhqyaagQ8rmOCPuN+sqHoXnskpv9wWXPOtZi5DssOad
XMCZ8h+990SkDqiNs9pL6zDfdUWunatsM8/B8Imm8LhlVmlPRYwCiZdGf8vFmmkgzq1GgfuMjXJ0
xqYu3uY9C/UaLxyXrIMaq++dlWkPCvbD1Mw848OmJL8f3Jy6nQTNlCgdp9PgX2STi+y+dHeR30AV
4P14UkLFeIhRP5Kt+ybNFz7cqAjPyzBfFNZibYQ1QgXRR+j7aAcWz3IJ7hiSjYmtyEIOsD0lX+t2
EB676rM0vHZfYtx1VdTan9Hh45R8ebvu6z7ddomhXGVMLwz8jErqfgc0Bj5+NsXo+xjFSbZ21g1n
9EiDnesEPXS1DqsuryTTKU9VUljAsDn0oue/YkNHxSE1p9sfY0t5Fxn0s0tZ1S7QfJzskS2kLDKp
ZNezOLnYOp6asX7CPBsGpFXhBdg71iX+P5Sdx3LcyrKunwgR8Gbalm3oKVLSBCG34L3H058P2Vxs
bh0T904QqKoskE2igarM3+hJ/lAiy1rlw3QnrVS6lELf2lYZbKSv9aYli9TzKuzI2xZNUJ1GSdRe
29KZBDOfSU4vQVFtrHm6tMDgmRNoUH5WIAvfryGdVbKrsmm8RyFZWZVFk32qoOp6Up0pyRxl9y0b
dBJpAzYBjreSlz12tDkupufry1u6r80u6PJNgFbV+jpwed+HCC/9C272zDzadpU6/g0ojxYg+vVw
AZ1fUOaCP0/qkhtimQjW18ypm/VhvE3ZYDvFyhmsCam+JNp+XrDKqrVPwEHWqRttpXk9OGiQKE7v
n1QUB5xVluTWUS3jJ/Q061usstjrquOywx0fPK39rU2Oe7g6HLUKjjSpE7PBXsLA6E8PSWM6GPa8
z5wH9DJNYF7eXivc5FtgFyQM56jYJgHLGMcP3/LM1fZACOy9Pzjmq+KnR0EuZizA1oAesIiyx+Ru
GjsMKASymCQHFr7zVgnjZO/GfXvqjFldt5Mzfg0bFrqQ8obToOj9V2xELKV4wS1mX+rR8OCN8F8X
am2ikFlFgrm90HRnT3sYirx4WhzjeFWnM89D3XdfFa/9iSBZu0f1oN6L7cXZtLvhu7106lVT78Xy
4pt0ZiOmUJUPv1YbrPYWRrQCUw6sA9JIDYtfAD7h2NZf7FbdXUAP2BTsBzUyLs0qL05OV8fP8G8u
NQQkOldobplHqRjENirgzt21vID4LmrFmh6Dm+YtvIZ5gNNw4dZbiW8Mc7x7N1mLqABhs2IfZxK+
1wKpnF33g1JIlWa1pHjC2jkIRuz6I3VuuQ3gIhVUM5UPGVjwYQIUky7S/Nq9FYSb6ySBmMmFejw/
NroAXROXPVEVDk3yiul78ATl4/LuDudpF4MXvJfXdl0Z3d4JAm99eacvL/v4f4mQlUA1FumZRcP5
AjfOcY4vvemhm/T0aUqyR+m2qSDtW+wTdwMavquFvb4RAY8pyfMHqC5Gh2lTHwMqkZ55ETZRGlxY
pC/j5Z27mnqbBONrsJA1XT+KtnmV6QcV6ObXrr+dO6ietRJ2qFzXwU6ahdWfqySPXvQJmz0P5fO1
zO5AA8N5Ueu7jlXU03LVMvyW122W/B54RO9KpS5v2sBhfQnbby9Oop3Tq4dyQJ5KmuZYlI96i3tU
6cDdBmb05GIvcyc+o63VngYhk2S+bWA2hLuO7bnjoYjZJFo6r95Un9JttTTR55hOehfXKxnVKjV+
KtmcyaAc6hhZHXbu99LiRgBPi3CWPhvauWvT6ZQu2q9uVZJyCyvYV0X8j3RZ+gwawZYBK/uGL294
mHCcwnlEeQmCqKi+wOOu1v6+7MrpO+Draj90Jiq2idF99/cBb9Hv1LKq/awidye9JLSC/s+sNBT4
Ha/ZFW3kPMLmXQ+hXwcPcYpUrxUVwApV/vwde40zyk4s4cck2DWNCl9wGejtZjjLGYADOAfSvpxW
dn1MHT0+2PoQdCu5xHUOqhZGtnhnDGHsPKqd8VsQNU7i5yvXDRAlc+v8xHM22AoGx3J3hjsUPwBP
a9vYMopjA4D02FsJWd4GS3hhXOBnsGqjqv45tvoIUSn17ydzNA8+pjR7WDPGs8SW3Z3f4W7qqxY+
G0nmnrXMxjw2G9aYyoxnC92Ks7Ec7Fkt/F3j+u0KaB/QnNYKG9wS8CXUQpY3vdWPPRoWENNUDzdF
ZU71M2t2G8kFBSSA05xY4GMhJwNGOTUnazn4tXGMyE/uP0k1F8qsuTcXwWY/RDLXqpP6pulRaF0E
mslRI24jp5boOTtz3R4ohX7K3uNU0Z0mTV9d0vjJ4uAZaiUZfTn9GL66d1KTZxsp7RTOYhbMSJB5
ZngDHOJrZlgVFjv/HtjlNuNK2pNH2TbtqdhY/ecQbMfry4yqnbK1G7O2/DTtei04WNkuo47QOSkM
zBhAMLpwAMGNCqtcMykOArLpJLOcell+I4HS6S/w4QtEZ4lWVTc/GEumWkblMAxdflMjH7OSAT20
DjVA7+Okqv3dsBzcwIjJqJfInCPgcXcdkDM/LI5Jw25VBsNQwWxzCWtVxT5ZChoMS0v6JV6ancY7
ag4QoZKmDLhVyNcyhOZXg3i7h+P/ivMJSntNHd7LQfpzC3J0ibMVWLn/HFDV4sZKSgy4lwEJljMj
LrM7K7/LcRM0L4PS70z5DXxPbDNT4+avPK5sIdJO/ZpSkbiRlhyue44umL5i0Ojux5IMwovpRdn6
kknBufjRbZxkE8wWnhJJGZwT1y+3pMTmr3zNj27jR7+1ji0TYNHihSIqlptxEx+6etIfO2/UVxKC
CChZGG3+IVcjEVuv29kv9kXgaAiZG8oXbY7z1dh08e8qtNZQo6nQtMCocGI2fpgZIPjKNpRnNCem
rVvUEwkR1Tgoo8ersTSy+1Qt5gW+eAhC1ntxrrknoYS0k0AFo8/Nzq2BoSx7NQmGxve5OdfauKpS
qz8ijaWtAwueGIaGa2GrADxkf2N14YvtB9E+ABVz5PEQHfWA6uI0ZpSDuu5k2VgnG8tBzhAKz07p
zCY/T4a7quvf+2Ww7ox0V6vULqR5HZX5gYZuQEMtencdvV7l4wfWbDdR8q6ebRvzo8Zpu0OySLzU
NSoWyfCGMQkPoK6xkfqn2+JZwRrCq29hBFsvwE321iIB4414JQEEB9W1hLlp9KK0avjUVGhdmA7O
vs4SZhWIJbhTeC/5EEluXDMj/w99EpLrs3JwShtFY1IplzzJ0D2Gc6xRSYNGYmG8kRTjkYoOa247
Zs3IGiDd/ZVM1gt3naSddnvtz1NE9pbqpKzgAwTFKd5VxzmJu2rjJrVzU4TubZ+kgMzho8KLqhde
VN6hp2il5bi7ROqWjYbdiAQGapnTQ2W3jyRz2pNQu+SQ53my1XGV3lw5X9SQs7Ppox2zTLoQvQqm
mstU6btO1RpX3cQJzwD2Z+/TZPQat/zUVi1vSiRnTsKpK/0Qado4KW+lWX80hXiUeMn7qDQ/jS6c
YfF5us6VYDWzi1thKV2DE63strM68ekW12qXJbHSh1tvsaa2Np8a4R5HMSzr3ZgSHYkHtu+JqZ2u
h7kJ9c9NfgsQAh8xWUHKCEOBX7MMqHMfbfKmciAEqtQoHkN99I8mDOYNOiDT9zgYblWE6NdNXNd7
2ar+tXOVzW+4IJlkVA42NivbtvVQXfsY6GWrfG1LoExuawOJGNC2iFsiOlAvDoAYKvo3bCIepSX9
YgcozWtEb7SP04h31+o6IHHKrPs3vYWUWa9iZ3OdW01YCYepcyAb9CJodXvBrfO644vRJC2JOJpk
bDFGdqoXackBaUZKIzMW7jKrLdrwdrnGNUKugS7I+zUkYrnG9adcr3H9Kcs1IKc4p6k0/6i5Frx4
qfvFBgRxi19h+BJVEOynfq52MhiBlT1p+mLWtIxKnwJSs6C28SRdHrvc9ZxG86FfImrU78iYAcuV
0SosmodqseP8mA43ZN9Y0AMXlnZabX0rD/9BJoK6kxb0r2qsmRSpW/WuUKaSbZc3ATIq53u+jFRi
vUx7i+f5m0fK8GgiBVL9bAJIhinVbsN5cwuT9JbrT98rgyr+PCUvcYXmaTvHqInNA1I99DuKT3/a
lCcVWRBuaTQDNMPPd4IJS2N4n4am4eksGDPyYP/RlnHXHry1YMvMPHgKTQcHrSHEMNCvsvE4lcGj
6Rd8cfqo5xFX+g98BvXL4KTslGvbwOGmjn7ansVzv7ffFEx+9+nQFTdZbIWv7GRvJaAF3I8zz2KM
N2rTrakHB6eFoeLyb7rtQqzzEMdytqnr1a9uPL8NU+v87gz7EJtF881RumnjL6Ganc2nqcO04iNU
tEL/M5RXZnTsyH0U3JRnt2jLreqX2tcBEkSitfFv1zECWMdd/oL43LB3/Tk6wDIyH0HooIS0hJSJ
u0pDZ/yRz1bK8mcI71gIhuSKvjZmnq+p4wDWs/riu9KE3qlplfEpU93yNqyUe4s3/5N0KdgxbErH
jnb/Tsi3QPDUexkFuYi0TAH8vOjVnB3caGG70bXGjQybhp2z//hxmap4WgiyylXWMhi0aKo01Kh3
qOxHN92sZ6AKtPi+qXueCUnaq+e2QUF76cP8oTcvw6qHQ2nl5RhsN5HCs5BbODR6c98jKvoeE2Wq
ymqv4pa6TpQfo/RIcyhecRMiTHd2VRW6MBmmgz0lyJYPGvvyJbuUtGa5qXJ72Cr+gjrMVdarLvBy
vwrye7/EZy32ivYBxaeQr4vXHaQ5wWZ6QCRH36PqCvhamkucDCSLGwlcGjxml7ClP1AjdGkzmCex
60JIVLmBzrljHWXCJa5vQDc2uQu4vu+8dFdNrn/U1Nk/dqhCwYJf2uim3w5p3bA6+eiLjOo9UKIl
7tNwReVQ2crQ9VD4hmqtvSbJly9QCicnYmVfJg5WWr1uuUc70HuMqGCS+dzkex72o3FDCoNEBC/6
9aTHUMsVw7mVs0izfVSY5udrf2oO8M5Dnhi3Lf7ZqyzNxr2d5Ma8iZdOTZsuU6T1aWBQXAzPPH/Y
y4hccejYCdkFdeyLfxnss2LsbsXW7NIjDjTSBuKRO93tlC8uaGJbc/Wp6YEwMiZx11537sqT5Xvb
1k0RPFUsiqz9pD61ShUgDLQzChhJAOeQD/YDJYKlvLQVtX8u69E+S6yKwtCpGJ0fTYjwx5qNxgRu
tGn38bCRTI7kb3CydfeGnagrSfqUM/KDKxRB7qe2a08S0i65H6tr3T2uiOonOVe5yhLblul7LCT2
xdrNux3bpFkZup0c5ZfRrUG7o5JziBtffZKuwYJxxlvHhF3IRxvQSHkyrXGT2KV/L12BA6DEBdK6
us6iDPurMX/n7UwBR0/9x7oJv3rtpH4jueFvrMFGxWzqiq9Z/KXoA+1b32g8UxvISdihat9IciC2
mFYv+VjOZy0y2rXM9o2COglcubs87e5HFzWGYXVBy5Gr5cYMHPfIFlpZaQu3BRrle1McQK9NGb0G
i12oE+HOmdYzZMxyNvZZ2qqUpjsQ33DHfihms+VN6P9R4glx8zn/WgYBoiFDSvUt6a3DiErKupgB
SszsVY79aNW3UQLPOOgt58VOi2aV6F78G8mAlWMW5j9xrD04AwZGueZp66oLFAhVjrp3PLTxHauB
j+8E3ZE3n3IIUrP9+ywBr3fs60A5/N9xLJeK3YDMFD7yWv2ICjLsvp+jgDpbP10aYVmOt6z3DVb8
QWMZiFehVAzm63gpel2OTeueO8y4P+GZrnwkLfHP5TLjuqG94KGWgZQ3zs5LveW/5ZfhF3iLWGEG
1j9piNUvFe4fFtrE697qqqe2iOydGlrNCbJsfs4rJdtp5LaeZ9+1VqpJhmmZ7oB93lJxyjFigvTx
247zJxs/imL2rIOd+xOEPpopAperlELAHau7GlntBV+8VMmuB7wIn4PWAXy/9Jep6e8yz3TXTgDK
wwLKd1mUX5uy3JdmlYQRnk4s6K/NT6MUoW9l9S+jfaH+886FbRyFereTef42x9z06KTQWG7kNF3a
wzSiQSGnfha771EBujnHpGSzFBvz44AZSQ5pm77BCv0joA17VwzDszPMiDcsB3NMWOTLqWq6753X
YekbFOObXrY6Rh7/TsNOEJa+GaTjY82q5IgOCI66OEmdxqS17yslhQI+WtmvyGGToFbmnefoP4Hh
aveuqSAB6UI6syEnYkW4dA4DW7cgsd1dPZb6vfTJwZqDO9dmT44PJ9+belT0O9t+lKj2IxQlYojD
5vz9OlsGW8uhvFjZT0VXkyD9F/aVtHio5El7vsDNpLlEZBiOtwXiN0gugQBdDrLbvGw8/TSnkNbH
O+m7huQllbHVtY00NHwvmDxbCawQwaZEPHlIgvngIt20MI+6CtPQzYtsOyR+jax8Em+vPupgR7z7
fp6PeZkri64QhJzYY1tiaoEJzZLH758MB6dBMNyhX5bVamArc5LDp/anUxlyCr04jovs0whsxxuG
TWH68c/FR6JXgKZYLnhKrA8qWKlJc8CqO9+Pmq69mH3/WyIcTP5mxOK/5iBStnlZ6GQ+8+7O0TRl
reks9RVLAZjmpPkajlt5htxev9nJ4vAEQ8sYMM3DOmwjzf8eFUEj+IpU6ntUtEjJShR1ueoM5liu
Jd3+YGlH3EZCBPW59DWq6h5SaGyHBKfQJwWAFVYHWvjTzQHg2FTXWaNG8xEFkXbbJ631o/6iBkn0
08C4bxvrhns0500dsduHfgstzok7+HoL804OkdJCzE4Vb3vtI8cGQ2+Jlj4kesElSmDcp/7WLxJn
Pxb+l/9V2zzvVaDePvzDq665nCHkGtxeFNKjCs0YiYkXVFE3BPXJQDYdcafUGIAJkZ8Od85iMAjM
nPy0KVlq6QjFcTAqwbFbOBNuVBQRTq1krJMleX2Z4OgalNpY14FRV7l+RkRwr/SdeqPV+gSkdkmX
IxBFjrwDdYZWUo1GY23ZN7DLWN+M01deRPFhRl1yG6gIFHpVgldYm6d36MGOd2PjkaMw+n04IH8v
miEiCXLtu2qVtJb/HichEnyNkz4Jlr6JTQLZvwUsdo25Xv96rXiwx3WZtTrFRPSLrrZPc6LFmzaH
oi2UMhm4kMcqXVVvo5/XULPys9VoBdmum9juQvuK7ZOLEcfKV6x2awMRPkmfnMlBxS+r2cmpES1O
idfwQM+LeiVDmhem3SKp9odlSrULl8q5HBKplMspInRMnxZNNxCfL7w0qv3fMXXjE3OdLmcyRc4+
5l0uyybg/cc42firGHl1sAvk/pVbGVEs57jgD+QWl67LqHNB3S43PgwK55hBfLrc95dxvlgNWXj8
ahyjbU59TwLg8+loG49l5OV7Hc2gk8QYYVboZznVQjs7BmM0s9iYnNrjrxJmzaru9fA8RC3qOh9n
LutgBSrd4a/+WGZc465zY4/7thqWVOLHVa5xSkDOETmW/xCryGekQBbxCjVtumgXK4630xvlqfgQ
tPikdYFeFOFsBMd1L2/IkG/E5m+GTodB1Inc94WbIwSdRICXnYZfxgDgdSudLnYU23f1dqjr5bpR
oBm0QZ/fSKEStUJrHxp4k0hzKKb0lkTkT2vO+peg9OMX9oQyJAel0t68YTZvpSXXinzlRXU1Y9v1
sfJmV8U6Bmn+HdZ0vBsna9ik4DExotD3kE2tVbRsOsN4BtMbsxvloaXeSV+/bEkVkBCbcNmNRrIb
nZfdaMZuNEGwt9oOy2a37LQO8CzRMm/6uLTHGxxLAuugj5p5Lwc+gL0q+54bZelztMq8n9vAuvd8
c2t6FRoEH7EpMhun1hxP1y45M1JSYE7f1WtpApEpMc6y+g0sPCCSIL70NTpw0wZNnvFWDm0cWOe8
1Hp2xHq0Ejl4qtT9jQEwmYwAtnR9pmWb2B6ngzRj03sbuyx4iJy4eVWKY7i409Vu1oG8c6rou+3i
b1pnaDNPCcXc3ujBtHsdKzWzdXjfcpjq+J8hSo2jtKS/nLx1krvs4pZJqAE6d2Qcto1ltfiJ6bBX
Qq1A1myZLhOoGY+7SEd2UWa4bU/RMgkttv5pH1aHOkcfbDXGsDLlcGkb8MktBQY5kMo83cjI5TSZ
w4IVdmXurCr8nWAsySZl6YsI2pllrvPWQlsCEMCSfRW110C3qk0TI5527bu6HYg+rIRUS8hsZ9xj
7vgUkj07xi4sVJH0Bpf4BZxK+hwUc3jOMDFEyhF97o/+1EFm63/oR2UrPIdtcleOAapqDmTdztW3
IgZ7FYhtpLIqbdPztZVX8t5TQMAH+2ukzPZZhG8gD7jkglT20sLJ9MBN6u3azPneMBOMrWj0wDag
YpGaP6VPdHp6EfmpfbC95qSf7brSN3E5mUdsBH4VgVf+CK3ychL/e/IxtJzgBVb9kB6sYb9bzvfS
H27bBaGY1nX7sLQEzZj/R+tjLIOeufb5Ox0uQAUjH/9RUMfHh3RR9ipi1Gin2PwqWIbItfHYzG9E
bTHWkVwEWtPVEMpFUnH4EFf8t1tiJFoCSPdL9DgM5E//+wUkshnBJzhF/k+dzKxcTSiIrlmmN2pf
4sKhTdNJzkwjYPQSg7tEqqylu8kT86YYFOgqhOtMJlOS4raK3d77BT9NlKDr4Xp16YNghxhp9nXy
2/oYoQa6kWJaG+mADCsktDs8Gp91tbyV/nDMFDBCCQbyS83NNJxz4yOEz+6/v6vtkTr+0p8Efb0x
5qo9IpSsfP0tnUbIb0yRe48yfAxxkYUta2msLCz2IQuo5a3Qv0h3PkEJSaA/Xz6v/KKXDyanlz/L
9YNc/jQawv1rx+ADSVCPMtNWq5p8lQ3R0K7mwazPRty42s7wqi/KVKt7N4yac1qyO7FRzmedv0MF
xXo2LAOtc8NzMD+erIPCO+55qiGo545drmW0jSA4dOWWhP5imo4gFQLg5wmB8bNm+eba9xtrXeNh
fL4OXJtpHszNCmeV+cYJtGOgBLhml/kUnP6vUxfRfNDMQ1yswPnPx7nbSpe99MuZXELOKh3hUzQ6
kQaa0eR+57800Q4EnXKWSqNUICOjtw9oiX83zYEtlgz0hovsZFAa20tnkcQPZtliaAsat9qg0LvK
402e4dM0I4WB3z3CzffxPP7koweHZkzT+2o5WHyV7jW1Rk/BCtytNJ3WAqtd4GOyTQDzUahwqAFP
sYErsOn/+msyZQUb9A56jwkA/pWMymWq0VvLbyBdpGwO6FmoZ8PTw5NR2IuNhfbQjwWu8K5vbjrF
D+9aaab5nK7LpEz3RearDyYiiA9ISFlgGdn59cs8mZzmrn+HnM57l8wty/ZH6gzlUcLk4JL/2MIj
0TbXPuqpl9/Cgj8OZ8p7HZsarV7PyPfi/Fyjm5CW36UXw5WPXsPWi++Jiq6v9HaLG3T9Z9Z75RF/
aazmCwRemnHQv5d9fds6AViGAuF+3GSzP30ECgEUqv+ad3q5iWNXuY/s3sPrrquPYa06Z0evwV3g
PPAsVzIbVpRpn1ZNBGIWJHW4lEwSbGp2puKmL2xv0sUaxvrdFvM672brx6CwUvCyeLxvFtHdKO5/
tiMbxdrWUUQ1bVB8RlQ+pkWH+FGEwtVSEMR1BWm3JUKaHxHSkklDYqibJo8eGkxRLo+GUvFfzXbO
Hvn6DY9REl4eDXqLN0IdqdZONspjab+aWZU/RsBD/4pCucrC/Qj3hSxOWY0tz/IwC560JG/QaqEl
XYaf4uBaRE9d79ef+rMeBaxmwGxgWEwFpymwh81gd+Mt+sLjrZeh4ZpHNglPFCe3uAyNIQZ7zmMX
GMVlf3LdgHzakMSZhWuSbEYup1mymLVQ1l55CZbVE9z3h9olb6dCoNuKjKiZ9HC1edcuOqNm3SWI
JITzHgfVcZsbmnUzLFrd8fhDG0fjLXJn42j3WgEACj+50OYd4iZtSQFRcx4jE4DP4ifXJhYogUF5
MWzwFQZ5osdEX5R8XFKAWhb4jyof+aJ7mqJQ5M+/EV14j4y99D0SZSHgqyZZR8Gc4FDhturvZt7o
pBtuL7yHC8VBex3sJr/FSw1mhDAhLvwH7TX0oxwXFBzyEN27FUyBan6PC6e6d9lL+KvSrXhPsN7a
XyAKShdY4K2WvN1FqzaOlT1yn6AwPDs9C3sJPD7uVCQvniIz1Q6ZPcw7GGXZG8mas11a7DnFqQtV
A/KCRfGWQSg+Q+hQn7gRinNfOG+BEOIxY7HWyCM0exm1LXV++i2nciBhW4GgSpx13ySULhK1eiNN
AxOyVs6xCeBilQxzvsa1Z956SlLc9V7nrAe1X4Q1qPXmJHIeYDuGd5phRmtZ+yXt/D6gU+24G1g7
r83ajDCFXfRkiwr1/dzXnqnUlCtkqJ3f7UDSv0jbnwoMunUfZVQgg9A8FNpc7CPWehtYmfNGy4fh
ZKpjuZHHi5lUj3pgOM/S37K/IelDwfmjH4zlLcpi9S/XTPO3suiV/NA6FKkctc1vAUsjnLbI+ZGJ
y2/HGhyYlA36aWUhHHMHUMQ/KSxvBcf1N9xrGQxcWOcLEeaK9IoGrzyiKJGhcLUdFm6V2lCSNXKv
xAg1j2/GMrVvGqOBF4z0HBoy1Hqea79E3msYtTvHte3b0qA0qrRIfmDEuLe6onvDzqLf12ggLfdO
8+oYQFqLOX8AdzCs+iktNnDbTaDqtvamVb+aWUWrzmusmywYJ6p4NA00lUgYu4/FIiJV+3210sYI
MPgyu4kQJrKgwryTdiNIKFBUuptLllW18vf2hfTL4/u9/SleN9TuRs8GYz225YQgZAwWA0j6ptfR
nnO6ItglTm3vJgw3X41YowzBm/ggo+QYEpTbc+tWRp3YvDH6pHzKBsdGaPtGgiBdOQ9aVd1Ly7Cj
CUx1iB3Ccv2sr8mxpmjv5vAiOsvpsG3wsmf1FwDV/rlfDmaOvKWOTtVemn3tziCzi+/SkiluE705
phrgokY8EKZ+HyOzuIkKz7jB/Ysq6FKHq4wC+kQSVmup10mf1OEGzwaygEb8tV9RQm23pEAvtowS
K6N5AvB2iZWuPPXB3FYTm3/+5muQ81+qfJwwZgXPgMdwfGnaEZ5QVA5GEPm5f2eVzauUIKhQ+neu
Ur5KucINPU/GpFphLZEOkYI++h/mLVeRSL+AuGpRH9tFaraX5aMsGn0FxXrHDuOzLDNDPwz2Xj6O
GxllVZo+zMbboGMpLDbEy6FE1vrW14b9NeFno8cnXZd8H14QHlbm/d6vPRRskiK9SfXizV+YaWlo
Djd9O8agIOGtWSEQ8ibUajKfNCHIbs0m6l9yM+ofLCwlqugbix//jzv8SYBu/M4U3JbC2SqfscMz
dhE49hMbIJTeAmtxrkibV98uf3nxNG/cwG7WyIIXwFdxb411zd47IjoDfvw/2jKeLuNdqvMVrqCL
/Et/neu+WAkhrwq75gkPFZ4+5XQrXbVSIK8Y689C4JNDsFReSUOiC7vw/C6H/89JZUixcRQ2rhre
e8XMr5PFzjZuOvfgit6B3rnt5p2h2wPi3jmxx+6uaCuAK5PyxYJDLflf27XNA6o606aZWLNgxhDN
r3UIOjAlMbQR+RORp7sI7/XThhotbsu2Ye1h0j/bZuHcRpEH32Y5gzfFoeLhH5bttP1rQEIG6iz4
NzkbaeUZLnXpiEhIOpn2NkSebSsECvEX9swdgiMNCB/4Flqp3TSUC48ahmmfYV5j7h+8oIyOggub
ZVROBUpGGgBw//gfo5crLCMyTxBjgxOrWxPbV1b7Di8pVQHL71R9pp+N/tfIyx0ReTKfrCxYzBty
uiRKW61ACpBNRgNoU1s1AfTwrJ/0zeVmkvboGfqmAMCt7q/jl5tpSPq7i+BFNnpwTzSEPIK+VU7x
rKm7LjGDJxXvUbi4RvNtMNynWFSj+fslhaX+4zv9NxVp4q9pmMPvrqPgMcU+bz8OznAzWvqveeye
W0FSNXaDuQjNy/fQinXr1OnDc1Qq67nVLzoCFzzoyN9rxf+SZ6vss1wlju5wrr1suC59aYJlC6ud
GoFxA/Bl0LwM46i+dRuen8YbxTodz4y8A1LiGW+Y4Kq7yGiMnYzWLjZbZmgBG7E6MNpmiaZC50Uo
x5nYDSx206Y2hSe7xTlW/vvS19dxvDJsYPLSNFTnPUSacpCr7IESDzfarCbqvg7t77M3Fu+oVz6J
Rv4rWVdJNm6qFCErNKrbYC8kcDlcR659cjYIRVxOtQ6DBMSOoTFF2lEfnEMcwsVyXOOPrqjnpLKD
33kCBAYGJ0iz5GefKvp3u8rRGOjz5FsdQIWfW1BjWgPUCMZY/Br4SPmNJLZfhlL31naXQtXUWW6k
KTuqOeSxmJXjneZZ2R0FMMqvdWD+SHt3n2YLmg8iftTV6o/eY12uZ439BHBp3FX8wqdi4hlv15SE
xfKsVbrkoOjjjeiRSZccssU96GqKdoldzIQkbjCN7NCnyY1omklXpUyv4eD2UGe6/nmCKtsl2E57
i7UjhKdk64c+KIGlCaM8vk/D/uhTRkB4C9Q0pWSMctPM7p/R86sPvrYUlZcrlWRB2Ccai8sHkFft
A+h6hbwGlaNXqxgM3s50829X2KucfYpLuK9axDfmVzImxrLD80IHEKkSPsqWLumRy4Ovxu2w7Ail
T0e4Unfn8FG6uFGRGMx49cnghKD6GYLtK5Kq+Uvk5DNpJ3jzfcT7ytVxs51YswgfKseZZQ1GojoY
npq9ROBf9+NsZBtFHZSdXtnFulACr4D3FWlnJHZ3/hwEx0ufn9bPeT8Y986qNMwC4Z/MwkLDphy4
rOFsQ/snr4oBdKMxPwyW9Ue6qZZ5PKUd/WDkRfjSV9X+LxtiK9Jg2gQzHN6lbi0H5HD6uzFMsMW1
3rukPysDfdfVRrrmn98DUVssahxyRmeRAbu4a7lqjcMMaba1qIQFVsRT3M7zVYe4A/VzmPVlUd92
sxM88BQMH+rlYBaRtzYtwAUyIH0yGoGtVxd0xxIvl7ADlQeEAY7/r2skhfpzLDztIBNl0NCHL0jy
GTdaDxOncHHwk7rM5ZBZn+XYErtxAJY4h08RH8pr177B0v+p/Scow/nNZYenhcm8z4PRXV0Q5to4
RQ+5ubExGmu2aMQgALlE906zf7fsNNjAgLvOreehCeznKPzaNv7wJD1pPoygK5rhRsaCcsqPSumS
CA9AWF72UGCf590V8pFHE7f/tS1Qj0/gkLbJXyk6BftriD5it4z1TXoQQzx0IC2g6M+I2aJXExQB
lnyhepax3HfGzVTOzV5GIxfV+iickNsFOP6iWGp1N0XaZWo9afUqaxYs9BiYa3Qkcoo3iyeLTU7j
kLnJnxBdjGZLKgdAfqzcXv6GGGdu0xlt07rQbOrPAHVSMI8PZVDWdzGs9SucR/pVPgkcNGI9VEE+
xZIJ+RTrL+a419ipHP8B4g38GIkpo7iDiz3ulUkpWB6S0tX87FcTjNVDbcbdEzjKe+mO6vg9SnAP
+lx+jjL0e+kOqVL4iN5twqoxkPUZvaPu40HK8tYAP1E2azLe5fegMc9ZgnFf2w8bQ1fiX2Hh/hdz
59HkOJKm6b9SludFjUMDa9N9AEAZWmRGRF5gDAU4tFa/fh8wqjq72mbadmwva5bGJAEQQRIO90+8
YuHmkPFjnvbOBi/C0m9m1CVRs+3uLaQUD3HvtqvVRHt/fphYXIk6BrGDM4LXauJAjET5+jZZ0ey9
ZRlf/TYrIRFPjGXZn5tu5/7ZuQfXA1yd0O/6tXkxwgh/5OHpfNCv7aW0s42KeVXwa8eA1fafTc26
DSHEVaUThKAqfBSQMEAc8Vj4eqbK+RqH2PvMRC731/bzTo085CJkmMfG6sBw3nZ+SBw4o72tfZLb
9jeFDVKxsmB1UWd6msSwXFCeSX08OKqnekIX1FIkZhtWWz7BkHM8OzPyy/PeaDG2rjond32GJqcZ
ZGWYbs4lmmWM3824Dg9n/seZU7LAvtyatmv6XyPSiRTrCt7G1xvOh2QTzssKssWYHWMmVVihfXV+
JpXSuRojFf2mZHGu5vUZhQfnn/cmxg/qTZGPSb3xjBJJcPa7CYlVg6iZnMtJrbUbJ6Ryf6abTwoJ
VKOm30cHN4yw7cxtBETbt4bOPoCjM/xIacNdGLFAsix0lyNWyue19bxmSrl8R4muuDq/0lf/ZXWC
V3heX/XVnZlPcN53fnAwvAKeVcTcGWNK+b0x491Q9Ppdtz5YjltgkC2sQ7Swgvptbly2wH2vvl66
yoE2YHh7PtYsWTxCc9ye314C7bxbqji6MNXp9Y/D5epnTdnSV/uO9ICa1LxRG2Sjw3k9e6aEwj9/
gvO7rXp4mnUNA4q1RZlTIPPtroo2v7qT557kr5e/DnHslMLneQ9QGzoB536no7ZqMC+1thbZBr1+
irPxjhiBinQzHzHRrj4XtTt11YQGUm2EyPKnBiJg1YpVwI9TWnVO+xVCSVHo1T0U39qvehuUlFte
qsvY4DRImdciqDJ3y2z/a0d7HksZpBGT4Pme+vUAd+WRNLE+njed71Q74tfUw/fzFho8iBhGDaZ+
2uKW3nljYyvB6IaIYekTrKtiCd39kDVX+qqDiJxrPXhfT79265hSDowHVEHWw2GQ06VLUMyOKju+
0Ze48RSl0nY6Ao43Izp9hrfMKFoluoJ73Lrx68D1mU7396hoxd0/HXx+2poIPS5pd/XrWNtRzH3r
2N/PkKYzhCnJI8cf6Tn7xRnyhMBXcnHefX74gjWdEU6/3vNPsKhfh39tPJ/zfHjeIt/NFzvhIPxu
nfN4SdUXBd/pXaxZfoLGJSJN1BquJ+xDzju+jkv/PM6pF7nXxfQ+/kMeuGOwXKk0zq8Uqb8bQBp3
553JWVv4/HSWWnbZdcL7dey/vN+OsbwyqwK3sH+ceE7ig4rO3mVrD8oNDibnOeoXP62P68mrzLDa
/9rREl3sKnAL3nlbb7vLTZ1encd6CZsEO6/5PqRDax71RuGl2t83uDeXOysu1Mtvv/3H3//zbfrf
0Ud5W2Ys+MVvRZ/flojXt3/7Zpnffqu+Nh/e//bN1FyHdMY2NQ01LccwNMH+t9M9Cjkcrf4vQNFT
KaMiO4LtzjemTKHQOdzka230XEE/V851GLqUq7WHCaeXVsumR43V+4BrmLPBZn05nR9oVzobShTq
ISma+dE1G+R1VkqrqmYo/FfztRqCD2/GCWlcIxEn1E/vp6nX9lq6WPDZRmgNR/TzjCOCdheVTV0P
+/LVVQCfcA9r+nBrFULRsPorokvUIbe0tGkj4Y77VaGLphC7gBoGuFrIAazE+lJmyC0JnCLs0kx8
ShEJjhU8pDP66MDKsh1wh/Rrm5zllaUw/s9HlPViXU84H/96EwjSfH8+UZbhPP/vr4aj/fVq6EK4
SLNTrTEdU1e5Hn+9GlmqU3YBd3HMUnA+sxk1t5nTNDQM1TbAbbfanLedH/CPUK+qNvnahI4crK0e
+LVmtElAxxV9l6web+DTDF8PGHIUYEVL1l2A1Yi7ZPEISrlXd7McW7np2vod3d7gD5mPymmda6Wb
Ij8WVJcRxYLe+Os1jQY6WEvU3jTrs/MOraY+cN7mFDZAhL7DW++88evdldlpKAbsMlMPoSKTMH6l
mAWKGUv5R8KpdKz1mar/kXAiF5iAOmqO50PPb5qNlqQz7vXjeQmEU9Eefp3yaxunzBrXuj2/Op+y
L6dke36Jnl9yg2LRV856Pu/5lGCl9a8/cz6lqykhGm8kvRo30P58qf/jL3dee74T38qKglsUd//y
8u+7j/L6lH+0/7m+6x9H/fU9f38sc/7920Ou5FtTtuVn969H/eW8/PU/Pl1w6k5/ebEpOtnNd/0H
3LCPts+6P2eQ9cj/252/fZzP8jhXH3/79lb2RbeeLZJl8e2PXeuMozEB/WOCWk//x771h/jbNzi8
hTz9diref9t/NMtHVA6yOP3r+z9Obcfk5P5uadD7mLZswQ3jOt9+Gz/Oe8zfbV3ohmsawlaFYbjf
fgPO2cV/+2aYv3OxXNUWpq6tmDbr229t2Z93ab+vt55ucz5XgLRQv/35M/wxkX5dv/96YtUwcv3L
zQxq1zZVx7V1VXOFZRjmerP/09RqwwueNAs9BdT7lDuRf4ayr+5khC7JiE9sWNTPkV4jYWb14aHK
suM8juP90DT6lQhpNUdgO0nI3IueWNnrSy3fR2kVxLRtg6WnORLjiZHMOrqMs0UT3l6+vNcalxZl
5i405vNI3JSj/CBq9uJZmPfjBLlT6vp0jLXmJka4Iqqc8odtpW/wQlvPEqE/lDdqN5sPQJle62qY
fclEiWHzrcQTiyZ+pG7DuNICq2gwRooHOuZxhbT7lPtNXuiBNla3U10uFwgWFF6CqPdllahw/5sV
AAfFyoptOOoJjYBpLgOMSfpDPVv2sZkb1yAgO5jS3RY0ZS4mKGU3uSs/kI7G4G0qzctGjSJskohu
zNJsb7qenNusKR4bOdTWKT6Zlf5RptHTUo3DU5ybWIVZviHTz2YAT7RgvMS8O3qAPkcvj+pjK1Hh
pDlNtES3u0z2qMHQdM1mxCXyJr/Jy1vpJH4KcvJ7Lg6mgvR3VtIPVPTYF7Blb9Mio+Tn9lDMpPSl
hp5zvqTzVkOImJ8k8gstsyjsy+8GfxpurfuYw9Pjm6PvaKl3VokyQy7cQzI79d5Wl+5gTAAkB8J+
rUzfSxmOG0H781KAu3DGGQnpbAi3o7Nv4xr0UySnQNHgvNOTDQMZzXepncS0brHSC4vR2sjVG3Cq
8grsqOP4AulML3faFlGG8ULTrQ/W9pDs/y0kIfGLYhb+EiKT5YBw8xZF7wMrn9Mtl5HFY2kNHEKn
Yc/i0wPyr9PviXqPxN94qVbNhgYnzgODRXF2FI/KhDF1FCEoQtJY0TiNp80wlMckA0Aflem+Xdkk
BiFt0Jm9P+lQZTBO7P2qgh0BBaPEY7sLqfhlyR6cFYscAJU9/n/tIXanjY4mj19WU7wdBlRa3aQA
PIOqLhaC9XITG7Tw2+4TrtrgFwoMg7LE+1HvJzzLnKq4pGZcXJadlW0LSECe2qfOrYpAIDd2f7Qs
hUgDE0Oq3dmKnDvhPwybRIbzRRwqtF776tbQ4/F6i6umcbDifIaAidofChfKsYeF6StN3m/5jWg5
5O2V7RL61fpehHIL4rI/xXMWKE6qvVj2oG4A6brw5vzCnfWdgnJGUOuGx4v0JrdhAogmPVR6s3hT
PT5mHbXHbtSe4soR6MLEuHwh6EwQpZmePpnfnbwWQdZOzg6lLAdBNxcyoIrbWTSfIJbEGHIsA/Rf
62dWecw27fUcgZKt0w+dRD5At9o6RpTXqT2+ErJHF9N4W3Riue0pc0wmAEwTGQybBAqrd1R/8BK7
a6M5OaljgVWeNVFsrXFzFs6PXuqHqq2qH0ZvW16iY3qoZGa5RxcFgu2E3wb6pg6cslwrMUDNbeXO
yYqXRh8OVBGWdzNf7mkx569qkX3AJ6PDLOt7derbTW0VP8y4KI9KVGBTFLYHIANh4Apk82WR/3R0
+YZLJiDvB1puQTT31ZXZkRpa1JtQs0sRkCOdXNBQ3jp1iKZcX6Bp7K6yinjfzot96Sap2GQhsr2z
0sE7H3Fek1N3LDoUMicSO5ROyGr19s5qsX6QjfrR6voqFjlvJQIdRxjyx8Ucy0P2TEgPbQtbJa9S
Z5oHPVK8/efUjzhvCkyBkcFkTgCO6y1JBSyiW97H+hpRlICzbay4omC0pD9SHMkoJ0+mPzpi2IJl
FGV2VaL1uJ+d4SqpEiQklUiiOlN+j2t5R5MB6kyY3DhFv++7+XMO5wfblHBSlmIPZXufN+k+bZx3
Y5IUNsLuWRunvaNaD4mr3lc9Bpyq8MKmCGKrX67mXpReTLV9aOS9Fd7X1WjstapAhaboCwp8q9to
3DwKfdK9YXLUywyeLRL+UgvUkdKRiolzl1Myacsja5uvlYBDGvdZFCYEcNcLpVZQVlBQt63LjFs2
9xw7fglnCmozdJPNskebgKFnx1xtVT05cZV7Y83UjqKczpyxKwTZpJNb10kLLy7v9b3byXvAr0A8
a31mGky3B27QapstdP+EUPm5aGQbQKUaPIOUiOFb76KJyVh9MlYRSHTUwHcU6gl34JPUrQuQIFGg
1MAJR50aZFNLFrsINmQeR9vebRI46nHqIxAZeovT+FHfJxRq1CZoRoT33bi+HaoJ6n2DaOI0vsbj
FHrTpFZoU/W3FYHFhZEbt6Mx+EPsmKT9yEREyfJB6cObRPquq7kC5qplqtKlP+SYq+fm9FQp+rat
l4fExIA9c/LPunPfy0m+ahlWZ44bHaoCvXhk9k/2Ul+ZTgibHR22jaWECK1hhEwahBBv1TwBVz5M
wuyO2QsEmnery6qrxbpCBi0JHObqQEvblwSpSvD65ugvEyuerKs7yFWaryYM8KEWy2Y2msPU9FSN
KPsxu2gMYMvedaYLtiftB0+W7VGxOiIkukstwytRl92YSwQX9nAM8qOmYTJhzW+a2TzDdpW+Y/cz
PXzlg97/bTjpl0ldp5iMaQQhGu2XLD+o3K0BarjtJUT9BjyPO1kDSFnl+1LRkHVNF2vFedu0jRNU
eZ9syixxPa3o9ila0lvkQwbm3ZE+UrTgLVGGl0miC2IFPhMWrIHZ1D/4JW6g9wuf6vBb0Y/o7+nZ
j2J0qr1OakoXz0wCdy4p4pn6Bw5rrKli1dsv5j06jydVOPvBtQifug45D7RBKKk9NKI+ArytNshq
zN5qfgUP5XkMi1tdVNc4CEYeJPwfjlNCbo5xDK/JecDpPect2r+x2scYeJQjWoAAKsOOugXQaEwi
Bhg4kMu/h/hxBEoVtzvHRrC6bT67CocV9OyGHTGW34JrWlrNm6023Q2NBsxZIpvRzfOOzoEnMhpU
RiZW/QMmJXzYrMMIWUUO9bYx9acu6bvj2OsXA9ZtR2TjCs/U9ANhFZJzeM26Udz4oi1/ikLbzLFI
trXafMRJPG4t8THqoJQE7quYieraMRemV8G6vBiXqLpgBWy2tFl/ZuvR7tK/uXOrbNvFN7AZDQnI
JohuyEfXNEuTdq22mSgIFH5ewBuGnkyOS2fbmypb7JV0eDWN9NWOY+26zuuf+uLgqDBdDeH4nkLi
xgNMYF6FXbA3To8Nt51ZKa+1ad4jd5EgpGU9OvGUbXtVXfzYhG0iRPceDuV7gjWJV6pMgE1bfwcy
1hxnfHa8nP45jMDuOTVMucO0FSWm6ckEIRtetqIY9q1NQr1on6kjnJ2CdW1MkdfVwzvHEsGCpVJg
iPDaasIG6YwAiQIYHyGadooTuI2TgMPMDmIC1Wdo5lUxDsZVPxkXg5ncJjr2LcACHSu+GhdEp+M5
f13Z9pthmTag3D57qsstHtZKDGXeqvcNAVKmOplfqk1NRgFOtHKxnAoPdIxxRy+jkyucHvDuclek
1q3iKlv6iZuJWVSG/Uw9WIvRe1R/tsA95Ah6sqv9Oo7uIjfbmAIgsdHBsJFBpbtv2UA3qV5exy69
qYVyENK6lgUWy9C6Fvq2K/FJf3d0WxIpua9LjO/XYB6jJtc9MwLSYaXxj7Rd7pR6wSPUppcpFbk1
tAuhIeshbVdu57i7wSm6LFlbYOz1g5GAyiw2uZjH7Zws36tcu0pzk+8fCsCAO72sSi8aoxS9Cm4o
GytVJzxFfLx4bL2E2N5YBtWzJTul1HeDfCzcDotENzxAoV8HWnhXugtgNdKmujj1BSz/Wj7aRrMz
4RZ6xEKSqT3mYubiJ7Pk3VzWjgc1yCZdIDYKYWeJzvnZ2608ivBnkejTRdYhvDIMiPWqjftqzjot
LGMgfkfGYSammWrEwgejugrHMvcKfBUltUFvMOI+4GC6NNNlNhYjneXdaEAfbipmAhKze8E6v0lC
9QhVgtRSiIOSWTIwteSVrgYtHJALfPHSR1LnlKnTCDJ/eTCGFNMZZcCopQ3UHo9fmFVxgNewVzWc
ecTSEJNOFlCwnxdxaW2buv8+QtfZYkmxz1U83gZQg5vwEQeA6wpTvwsDgJGfUK6hq+0ntnM/DfRi
dQ3FY6ySbOaoVgTlmD/orJvOnIcb0TAMmCeux3nhK5VFsxloOzGDmtdhWCDyHZuO1+tMbfqQZLu4
XX6kaUuboHvVp3jyl8F+pAaH7rPmfm/mFrMJikUAsUplUyl88Y6UGC2bHdJ+lmdM2HIhhFkm9TVM
I9dTEQT3WqbD69nuJena05Iio1KCb1zSxr2ap+vZiGTQTPRDMsBGI2Je0ByjFVxq7kocRjy9HXvu
C0fuBiRD9mOjh75tN0MwuLDIatf9KLTI+DGqLtT4JWHluWoWZdo1TTX6WTjFdPnW4LWJYyQWCFCX
5k6qsS+tstmjgr6LK9XcCZv7vEN9oCvCLNAhPHnabH6Wihf3HcyFNKHXUGXrMhNUM0AhlXmfT4ba
S3jlFCpilyX2VVNoeIXZH2aBw30laE/NZFuO7su4+W50kiAvdXSyVJuAZVIuQ82OPC3BEa/AdbRL
cIld6ube7IlH05V5hMsIdB5AUbqnSnuPcUPnq5b7jm6hSgTpBonC0lo0AP5MUCEq9CBf0CGAn/00
OmQnfcJaC28GvRAB/xXLklcdPQqvX7XQR8P4qc1IEcWUbcihi9vGxBkjb2Jt47jVszLgfFWTbsEK
TiociBzHqryJ0H9Lc5eBnj/pkvnDbLTtOuW7yJFmIg26LoaxqBafGH6xVhvO1hxmQjVklFNZk9sN
g5cr82eZ5X5txcLPynEHzqz09SrCf0FLftoJXgfVVJ2oXgMOLOe9i36XMNFepzgzBGVkHtRaumgr
4HQM8RxlPQ3ZMxx9kw7JeAZmXNo/CwNj3dJoy8fRgpAO2zbdlLmWeVNWyo2NNAtLVPsexWYRICpA
HEwqxKeGPpHS7U7L9ZmxYNZdzBc9+QpLLMT6CVm/jLY0wGovs92HgYlLSzsKNsLBX7i5wqA48eo8
/BSNfod2rOIhoPxMfri36173u9IFAZdFKOBkj/jOkypMiCAtYf2MLndJCEGBqDPn1qOnfT0t1Xtv
FbtlGME3FzrIeXhT/AqeXiuXfRKzPk2SdRYFF2R9t5T6UR0Rb2FLblXynmIVotRl+oaScrwjKSZC
pks4JTmKOsrTauTty3S+slUmWYS6j5U5/Rjy8MrNktyztGzxJ0V/6pu7IYWXxkwXB20xMcIdRtgM
pI3p+5nPnKy5ykggMCPI2YWX2NaWh2W2Anj/yZ6xv0WGrUZdBY1g+EpTTzMUnuKxLOrhoomb/VCo
PsIeiHpOaRG0dhzkzriwRqYOptNadDMMb5ZFHaIYGG/RMmzt2da2XbEGdvFPO5w6qhnjFMSVtdVE
nXnd9Gmgg7+NCZ48XcS7RKCJDHNzn2Exqy3YcHbIAWToAoN+3NimeexAs29aNSMHqulfC3ERmjZl
LQfkSlRIMO5F6/dhahwzUzmCrv0JKAeqNT8yyxqXUR3VLRJPzbaqlugQWY7wp7Iz14i9Ci6jiVbA
QLcK5+acoHTR/IQVldZLbMIo0zsvgSiczDYgrqn4dJY3MWjTJs3a9D5yh41hvtVKPe66hCTAEjlr
YiqbwE6WTTqEj47eAEQI5Ysex/e5my5bq7LkIclVQOOW6mOGQvJZ49Ci29sQFUfAFim9iBCSd9s0
XghLL6MjN8vFGymUenyiYMQt0Iu02qG4JzeNlp3Qa025kM1BKKSh9PeBO8TI6ZaZe5pRl7O17IeK
HjfVRXhdI58yUd0nUjCC7/zQZZmDjZ7OAkipCux3A8UM7kOqZJepOfh2WGueGDDg0JLFU1RjV7RZ
gVbv5ejG7zX4z+ui/+jHlqDKSh70LsxpimnbmFt9I0fkPTKoJoxBDB9k9JBYN1maZvDIxewTjZhm
gQF2nAdxPJ4ipB7rjhxCl873vuUbN9BRQGlmz2LkGxd5dWobbaOaw4MztOaudo9mrg++YF72c7EK
bBbKOwQxbNuy+8V1jM1SwQRQXPxtllhuFZu1VFtuHdpx28EqXmRkv8uQ5WSB+whCcg3HKFmOC0oh
AwJPkPxvqPySPY2tgO1XXcyzQvUWEzCqNUBN4RP7ORdozkElNWL8tFhDXJIoK8r3emLtZpuiojGo
AN6dtWTIH6MtU+3tvNgqjJDA0aeW8lIY6JimMKc3DtYY0SNt1GeH0RO0+fyzA6TOuOUHye3Fx3ob
q0+QxMusHouQ5jOInueeoM6muuRHbh6kRHRTwWDEdsdLhPaCdj7WFBMNMJtoTg9/pLhVN0sE9h1u
UHxPBrow3MkzWyzmCiP3deJqr3Czm9AlfweuEQfz6tDRlbGHh5XvzJgUjxa2NgV+fayZ/akddqQP
FbWQnmxvwVxTbcznMiqeCqDNOFLIwElixBsiVIQUgg/CacMfhvkFfclr+LU3pQZrNe8v8865JsWp
PEL4CDGvRHgRwKZBEIZV7bEt3U9dIR13OrXf2Hl/GA2JbGC5rIIMczDH6JomI0L5VRRuRs18G1G4
9xQxb8w5It136tTXhPkm00ehCbAjaAh4EyiwSiNFCQuggzFxSBSNx/NDYpVwNbj9g9SgDi3lR7ZW
YGotfQ/htAWN8aRUnDgZCOEmqj8RWAvPGGMDSgcDRmN+nFxkFbQWhqw+Bood4WYNSNOMFxJgN7G9
rtwic8mCXI8XrrRVv2OuD/JCe7Zn/aHrkG9i4fMsfKa8snfxXnGeZlPJdthQnKEPRA/2BXa2byCk
gXSFlcPkWF3UrOdQ6jrwpOMD9MbGz408CYboKIyBHE7o+aZ2gFM7zadI6luqkXyHgdgWVD/rFrFE
4UxvU2NTgnbcIErmtYVSvNaCrxcC4g1CRBhSiP56gzNT17q38ZA8SKWwA7L9zDfTWz2N7lzg4/SV
Ks8toxZ9fgajr+dh60Fg7bF9CgBBIC9SJCV05xbCqKZi1raV9DJ8FeAXZtDUjLshROMZAZ+sxh91
QPQioDRfS2Pxu4bW+iab7TxAsTUiiLH3neXeaSXgewY494+q/HAhLMiF2WyxuVjIKtGBFvJyjprL
aikWz14I4fNl2GQ2HJdkuo+U6h3IB0ihiUikpW9VObrhm5V8sIr4YanUI+D7h8TmdxtNZfCNamcP
xgdMq52LGhyA+pQz5qhAafO1UpL5G83wDkeX/jYx6aw1p1h/UlYuPInnybLyi0UrVwA3a1g7nMbU
wGZWKw+DQ+Q64uvUU3VqtI/KwRu2QpU1IdfxMF6561GPyiNX7pwUeeMUC8ERDHJkpI3njsVLUvFt
7Vh8rqUDbECFl9yBRnM9qOQG1lzkoyFuIo17Enmy+ANmryHm27WZvrTETkVCF8PU857xe7ZmtTfG
GXLTOe9TXla3GA1hLh4mb4CN0W7FZI9J56OkzU1ZpzuBO6b/wa8eRgL1caPfWi0/WotVwSbSjWu1
7h7NEOTqWu7sGKkdlRGIy7hIy+Ezd9a5ACU4z7XMS+hDvVfZLISmjuagxb5olo+jGh9Bg/2s82Wb
9oiUsAyTddQ583T4Mrtu4tu1kwUz0ptBeZO5oBFxAyVmXhCdlDoWu5nzipvo3rAoU1asG56gmugr
kvL2bOwXE945rPYUAXk6QRCyy+28XCiCC02sfG9lqMLKCLMeN7tcmp+6mhmAW9MLa8TJROIi4Xcd
vGR7ai7UCqXYBUcFOspUAUPFTxBOHh11JUBAsR+lgSiCfScMVjmtbVUf6MnOGiYkL8N8DpylfFBE
cori6MbRgYsinO5Q30ToqrGjK6n6qlF8L3sucGvmn7nOk7hir4ZeqC+yKzPiYvQVF20exv2sDB+d
u94UIwuqAE9rd8mps265tLCdOxWTkAZQ6KLHeyqZT7TCsTxa7x8dfj25R21H9Azq4j3L84K20wi6
z9a/TxNrFOyWjKI43ieM6qklLGrTu8T9bCL5kc6mHoSxdqvjP44+6FHp7Yc+yl7KHBAr8ZblTUV/
ILbo14KEY9NIbpUy5E4DOe8S93Qxv7JbUMpYzZE05VQm0U3P8PGlzJigsHN3wQ+vK1dPeIWLqWXd
tAlkF8Df/pzF3ToKmcDWi0UnFAW66kVUyvOsGnowFANyshaxXRYlBNqlD8nU8RelOao4vsZ1BB24
Wse1UzMkYuVqdOpLsbgv0mW2BmCterKRx8nWr8cMvmCGgZfN5diAlQziQWHxceONXbD4u0hZ1Img
9mQ+gD0qN0pFcy3juquT+DmWoGtaVZ8CYx0Naj0daBYE3Dwv9Ugbq3EGv1wTuLGKg3Lhu8F8mn1N
ze9zcx6owRJs2o/ogV10LXdS2XUOAgTiBMI/BUQextsQeUHixGFDZeYhbtM92u6kgDWLUaEiEysi
vD3YwhjOFv2VpJlkPnUi35pjYih80dcn0jLftNClu9syw6szP04Ruh/Z+Ag30z/frnStcS2xiz6w
2/zBpYVqxUiqW+ZdF0PyT+003uptu6dBr2wXgd0Q8m6ILGI7hKURBUxaYOOovJcIRm4no9wqY6Mg
T8VN76JNvahTRzIO3Bxii7ptM/KduEwP7osJMsZHnPupXpZNSXbmN+MwbUI3u6t6Zzf3t2XBLB+F
0fc8nO6MGN5tGj7Irr51tFKQBdHeKPnwslWWTRFHGwkNyTdsUuRUiU54EKZeKdU3GFxQoCLllLTV
1sb+z2uH7mDPIa52RkXe5Bg/LIyRPdOKwAaLCu8r3BSo6wxv/WT5eL+BC3Xmp2kgt5YHUdNDY5Uk
m0p0NF/lHdypC8Met1pjp15hCKw0kkcw8p5Uq41WKG9UKvbLkNxgRHTfybQJFtx3EVXN5/C2dYmx
NWvYTkS3gSlvtIGSfG7EF8vgXsnGvbSH8GapnIuiYTlMp+s2rqCfay8VLroyRvUzLbQL1rBNkxsf
mWvCJxFQl9SXzFGo42IKQYz60sul8WP3h1MT1cG990Qre/TZuItjkka7uIdqr+zM1EJfzlo8kjyu
MTlzoVUkjLC1dx0C1GL2OiXOt24+4Izb6teUrl4b+lKBYeIqNaAzWLaUJCBr/FRxH4bpr2oY2Kkr
0FXpmIzUGISVtrru4JyxNZLuZRA/RvJ7YGrVDS4tZWAs1kmvhn3hKjAtDBwPR806xoJyh2FP3J1E
aonWOwHaiGg1a7dq/goWg0COYcp9QLRvL0fFHRq/jxX4lNwyY9fO+wbhZQqWnW/VxNOGkzzQt35u
orn1MyAle6uV9+AILhWlvGzznImynSOaQLkf96z665wrkEWiO2k9VmAXyrgjVTanIYjc8blpkprS
AbkjtLAJR0d/oQ4S2GiG5mHWbbqcXnwmCzIMPaRRac0+IjPCMXTsAQQJuYMwWYfuSzuPvjT3mc6M
V8d6QqiiwglfBCT6/qAMa3sznu6TqDpWsGi8ejawjRM/C3ClmP5a9CbqyPBCYk6jVE7tgoQq4hEr
ZIL9WD955GCH1jWeEObIfF1BFWVaOWupfGGsfIdKa4FXyVBqJX8wUPn2jHplkBg4dI89sboW6hiu
WyPSYBsETdVtCsM4gMfu6WV/Pbv4AMjC4Q5Q6p2RQ9AfoqzZ5MOnHNdwN6RzVRtFxxruXhQJlBI0
oykFVst+tpkMdcwtUYNoqeyiiSRZQdKyAcEz/QCIqWJjv6qadbn/P8fe/b/A6v6C1vvvQHz/H2Lv
VPvfYu9OcXOSfwHrrW/4AtuZ4ndHMw2QdvzHFK6rf4Lt2KPbNtK3pu04pm1owNz+ANtp1u86Iv+r
8IGpWqqq6/8A22nm7yZIV+B7Jo+GsLT/CdjuDKX7hWK2kUkzDGIDB/yUZtlC5Q/9M9ROtIPQoeDU
QAs6Oms5HCQKMtZqhtoAPzAt38KLFJVnGLG6ZA5+HpPkLWkoa5AwZ8WFg+cdxeLiQHXqJERDJZfx
ayFE147O8f8wd2bLjRtb1n6VfgE4MCSGvOkLkuAkipKoWTcIDVWY5xlP3x9UPm2VXFb95/w37QhX
2JZMgAAykbn3Wt+yx+uhK3d6TYiRGOxjWWbbxE8J+s03lRArbI47ka01NHL0/sHm1OsGtQ98sktw
rUtFMTatjWzYZDkkugdDAKyYlPEsY59J6uF3kYyoUJi/vdRt6/re0lIEdQAGP9zPPzWKH8XenwSJ
P66Sqdq6atjCsM1PWm8Zwk73UqtkORNfZUN2MCaWpx4Loq+PY8wf9Pl26Da3xBSGLqTkMfp4OwBs
J+A8qIgoER5Z3e2Ty2AK3BJTds/yKFyViINsGs6Wtxhrlo1lf8zRHzLBNWvLSB5978XjZigsGbyu
W1bKfVBDqDfigxAv+Xswm5tTg49BLdlad8U7+OuvoPE8/+0rUDvjyaapYao6EtKPX6GiC5/WuVGu
QPeexw72YnlqaSphKIEBrKxj6dzEjrVqLcAKeXT29eHFLw9v2ywQHf5CxPrz4fvIthw7G+k6gd5A
K//dli+hnr9aI1pJLcio79hoC+cWiBEGbkEUGJAHB4I2qOg6xp6B1mGPDgHf0qRFbCgLN3fCRV1T
MtI07+S1vBfrELbK0dfZzieGBMy5KfJWX2bdhVWdE7mGwStaDcEYL4iZThYlIqWgjdRtWbUXhiJ2
YzBjULQ6db/++riQ/n75KQ0goLU0pPAM6Z+/f9vkbRllgL9SmJ6xwfsm7rLBjVqSO8ouODkROaAW
hV093UXocVgrsNFPVMQWmr/KTHIJhdexk62fE4LaSjW+44V3TTN7Y8lkxx7rXEYX3gja3FOjq6qb
WeR4/uNBu50yanGxv0mK4sI2020GGr0O4yVltYtGd+4iPUHpJNfoBydqwF610Jod9aoLdcooQltU
fQcRXeKmhckezMWQrliNmFu16s70zXN2c4cCtRFrlpJ6pkzdJhTnopNX4UmODnQsJKRubOcbBGHg
nPt8oVBw62YkuaLdK/LUFx7Bvc3DMOgXbDMq15vEFWroE2/s1pyuW9BzQzZe9p2/U0KouzwwZiMv
9HEOdwWeU7OOU2gsmpZ+RvgwMZqKm5aHbt4keudMnIgp2l3DUauUXqLZvSFIVHl3L2g5XrQeF8dm
a0g47Y2IKe6I6qKpkpUtsqNqiRU70x1yh73QlEVVKY+BCfPbL6+lAAgqdNj9zjFsc3RG7X7Mukdt
EHzX4DwcZ/lrdhOUlBW74Tt1Z3DK1qPuFDesdDalMT+h5TpqFTYQhVuimaT45waZvR9QgASKvM8S
AuB6sFUEzQckZvO+WFdqQ8mL8+qKTR2PF9hY42USJU/CpMoqfH1fxfZDNR2GYgnjnTzt3dQmLk6M
mJpQuXNC5xj5xtUYRI+yNs4ETT0QJiueECKse7fyLmnHIttKD2lInCWcqFAQ2wl7ZTGxOR8UYrPS
sb+P+85wLTW+EGW3jAIdRZDBj2IMQih3L6c8IObLnKNoV5USu0ZQQn/imdaVfdGbm4x/pkqxSc3r
DqG13dC/VE6D/kL7FAvCWWeod6Vh7jyrRfjp0dfJ5s/eIwrS6Nh6KIbYD+oGxdEyK1d9R+8FdU0T
BKwkPXkJlG3tK8FZ1+tXbZU8DfY3O3AupjT6rhgoNaIeXZ6ev8QJpRC93DGzrPpQzTaxJxcmN9cU
GOE7lK93dl3RwebkKcESIJmP4tKorO1YA/Uu5eUw2TvUHBujpcWiQ/VVJDAqJpoKTJqe+GvVdw6F
qM+Nqr7Uy/Gq1vtdEte3No+bT/4k7f/pSBjEqcb5tCCU0kdeVMHmjQ4oix+pSwKyoLuv2JyCJ2l+
pryw2eq3S1VWZ3mmPjSEra9MX0Xg0KCgUUpOZX4Lg7JyMeTvJDg6OokJAv5MZW3e04MEBjMu646q
Cie2Tu0sdys1qRZ+KGnP2t5epaukmzmB64557oztuWbTL8+4f2mzoqexSXj9eYqKnyURO8B2i1l0
VRTVPJGj8UPNxbbO2SW9uY1ra6e2DUnmeM7RLlEci+0dFCE3WgCOITHcPAQwmzJLnLQpvMt747au
UaIOPSGeDmk5YfpoU3JE5pccCAx1o8K6MF02YVcxKYF1mW8SQZYhWRwDFc36tRE2G0LjTpUR22xe
vEVyjMJmP0blDj/uWaShnTNh9M8bl56UXb3Kt10g3pc3TlXtwB1uMoldXLbnNGSNhWGUu6bLQQSx
pCE9aZ2kzk63H3wiYfG1ogMETyRNMpibdi8DxWX/fGNNzTrpDdxJrupH+5zrvKDofBVk1P56ekPi
Gn41hQ5n34ftOerjTUOTMZLts5KENx14mbkjy6Bex0FwZbPOK4r2PitJclBj9mc0zsXJFuu0VnFN
GgN5u+iY1ySBvNpTXmwo0G4cGq6o0Xdzz7LDAZ9TwcnMgtcNo8UqulUdvdjRgxGZxxaLcuQQpqXp
m85S3JH5qU86ypjMaz0tI2hekjFpOQjWc8TPoAGYkPpDKpRLGdb0tisbpi7V+9Ha4eu4Lu6FH93l
YARR+O9spNKav4M7sbCMuyxl9N9rarYtAs+NUIamxnhRsBtVMPtaFlrFnAJFHIrbyU4fEh1ktZdv
pae4zjA9gui3Wr6ex4rXIgFUmZq9JZFyNs067nJCWBHUQFQvrAfpXOcGvWX6Tp360mQ0OukhGYRG
JWWzHvtiQycOxAHSVmaaVjV3tX5PQs5KK1+kmT8ahnMEkIY2p3jEab2FlnEtwmyzMRjugZcUS73i
PplJzvRnr1tuwXyFVfRJjZpves1as+44GG2+jQg8inrPzbsb3CP3JvYQfCzJo1WZx7iNQG5HbEsN
nvtjiAlDY+YWNi2NCslsOXd7Tep26eP87zC1DsNorWMnV1etTnup1q8sP7vUzbk2313o0l5bFTAS
um8ZI5TWB7btHYVA9BbIXQ0Gqzmdg3VF2toikErouy6atqU06gVvgZXvoty47Vv/bJ7GdPSsk+Fc
KqF1MqhG5bp5aAIiQ7UAtKXykrfmknXGspynBkqrW4fNNvpNxMG0WNSoPylTsMnuWXEvpzq7HkXi
JsQtJ9pbMpjrvNKu0QTwNh4uIr850QhdFwNDsEwOwJy4D890MkBCi9t85GoE5irkYuqUjuqyQsT+
Wk0aAbs+U3+7DOm15N/jUL2I/XxXR9xmZ2BurF11O9CIhwR6l0fZLm31q1GFMFWX28Q683vh1k16
rwQn3cPAQ9SqPgxUNZ2tOVFmltIFkke7IqCrZs7hwUimWoA71GjKnrKt7Y/qQjTpSouRXJaKShoC
vmZqVlGAOsxHyiHVbaOxwtLj6rl2wu8xlUJVSwB524C/+UGflCsdDdhCF3a3iE5tzpvOap1zr0PO
37XTa50qbjymzIxZgwPfcxb0MlFTdsoyjcV5lAduUHTUm6g5OJQ03aISD/6oPGel8dKkIZ2SQSOT
00ivBgIacvXWocWQW/ZTaPMPuEnQOxiSDpof7PUirlcBOjziujLWJrxjfMEjFEHMCGAnLdqxe/Op
0jtKtYlbaod93fwodfzkMvy45cPO9vM2RlApQ8eEnZS4N0udt4Svf9l7ZUIgnY+4GTJN/C3NmjXR
PhvR+GdisNZfL9rnTd1Pmz4O5WiOhuFNc1TTnLc0Hw7l0dNTyKmuVnX1witg6eC2kHmxC+Fc+EH+
mw2a8bdvZqqasAwDHQtGWd3C/ffxcGDyjUDOqxgVMNYiQwHkEDVkaWuGyCpr8yctNO/GOjzvzfSQ
VyQnh+VGDmKd2+OWfbdi29vAH65VHYxPkq7R8G6DTu56XV8TA7C1EuhuTX+NiGs7Vtptoul3qDSX
nUKzNuxwGYTZVZp49/aIryOPXW0of7Nf/+VXdAxp4cDSqL18unlFWDV2ofFQ5wNJm+Yqr3fGiD8f
wNTXt262Ff906+Zr+eFA84l8uHWO4St9b3EggHTIDKBEMxC/PsTfNnQcwjS5TZpjzH9/2tB5HfL3
MHGwL7J88Ybq6EEpGoEksWdAojiRqn07Jv5v9tHzQ/Dpi6m6ACNrOqplWPqnQgQhis5UNAS4zDee
sNCVyC0UhDP2N1pG+kb43r9/z3464qfHkqAbVQ/9vlwlpXkcB30f1elhjNW1jqjs60uq/61IYKoc
i3IXJTZVk++b6A+3LcgB0AwE2K9yTbtAOTWs0Ie7enVp0K1LY+suR4Oh5cYam9OyzxzIljZejI3m
DLfdLV6xDflN7jjiMkzbja8TSt4bv5kVfvFoqTpLRk1ynnRdPjnabVlrYR8zTGWLkYRCsKX/5jL8
bd6Zr4KlolGz+FtQSfzp4W3VqoqLIOeKh9OlbuAX0pxTZNz002t4/fUV/+WhqGvNpQnVkcanopDi
a1CuS7TAyP3zbNN7EHq1u6SK3cEbtl8f62/Fuvlr/XUs8WnAUGfVmr5vSGOOqg2yLCwj47aLjN9c
vV8dxpAEVHLhpMr0/fPVG4Vno2AkBinE/MrYWtdtg4Yk+c1hfvEYUJ+VOm8j5gFeRz8fJlaDIHFM
6jldl7h5ydZwit2vL9h7kffTYMeEjfHbMeHfUzf6+RhaN2Y6E/+cJWQ/A8l1FextBbswBTeDkmxJ
hFsGRrzWi8St7P4y8oqngGCs/+g0LGELHhLAAJ++qiqh5ZJ4WFLyCc7LNFkjBVx23pUixyvVaJ5x
5O3aUcUB+5brzRnWFQzevxsUv5j4fno7fpr4dMWyG71JGXaBdjONdMKVYUugyUJ+byH4eMevv/Sv
bq+lzs8kPnfb+HzpaSP7XT5ULL8a/IP3WvqfPD8fD/Bp5JlapWJ2/HGAoj60SLu//gb6b76C9Wm8
OXwpaqccQRPqWZcn6BB8FNBKUVFYyA+WP934Bh4bes4knmuuZRNhTk0bK5BnHkWGiaRSx5t6HB+G
aVnFq3qoHxridrVA2xJE5uTj1denrH3ChdD24KUKZwDCAZOf5lifBq9emAiFRMA5A0/RCPLECT0d
+hj9ds5MMSZ1g9sHClVIY1RRjVslz23SVmZ1OWvgmZ8jrLVNKp9lw/LRMUgUhCsTjmMEpybuTlWd
HwD2vk5WHi6sPjxLA/u80ulfx8P1yJZzBPw6r5oKyImaqV/gez366HoUrD4lChAFAwKpNayqxi2+
pVNT8fsi27Uyp7SRPQ3CPMqaTIeRMlRFobBcJizYM0NuMK3swAu57P42FcPIdGjn5ijW+ThzmFzd
t9uFMtx5mn00FbkZpXppGiDUdVznjLWJUwM3fwwyeU7C87kmovOqNO9MBZ4X67Um5/6WMV5yhGAk
CA8kI8fBuQFqXCNKupTQQviYFoFtqaX4mzRCCnkQ6N7jDsCKP5y8QBwjgbxB01f00ZdlXj0lqXrj
ZHLjjM5GM6PzpolclZ9X6pth4K7p4k0+73Wbq2EkPQ6xE2kcqw55SmlXz1U6uS1udMmXn4TciXjY
Nul42RC1Kc2zLMyeOsIfI884EprzMIrw3vPz78iZHmz2t4u0o37cWlO6CLL+2SGadsB4Clh0ORao
0AwX1calnlJPItNoWSioovFQIQ2IMEYk9Tf0W2utZPpnKChL/N3HOHIOFMneJqe4Rxe5zeL8PEnD
FXCUi1aEt1gMnlRUHe8f2uScW7HJivQM0daqoV8G4VBFqAGzkDTzV0nOT20+jT3qatxntmoNFEMa
Z4HJcB+0OTbk1jfcsb9D2/uNbMWrHHXDj7H+J93k8sc74RNs5dO//vc/MlP+n5q7P/3Sr1vJ/wf7
v7b+YYL5G3vFTf7rGs7s81tefQSuzP/Tjx6w4th/WBKiimQmFlJHgPqvJrAi1T80nYKtaUn+kMxM
/9sF1sQfzE8qP9AMVfAnu4s/kSua8QeTAmtDHIIa7Cn57zSBNf3THE4rWei89zX6juiJ6Zt9XmyK
iTE1EcARYQloRPKSB3qwqO8dxTrmKcC60aQd7Ng65iZv13nimHZozLxZAExY4CKm+4vyPXFlmYqF
OqDXiBO5qXsboxZ1RyTBNRR5MkgS3N2ZhT3FroJxQfO4XSaEjCGijzAVh+2eGGUKVqFOo4JClUYl
ycLuHSfmm6nZICEJFCNuJVwWhrxRHO8xs94mwE2LuqrxOGJqmb+CkWuvGbvbMMS7iuK5y+O9o5X8
QsEfGsVgP6A1BhHze9Eeqw4PavDy/jOgS7fDXF7xqMHmHnbJOI7XrdlLZJ5AO1qSGQjgddN66ig8
4ZjzMz4pKpiK8pxoT3njDLO71UDa2VScY9/uCaN+nk+LjADYKJq5mybnJulKXJd6uaRPCKvWuYFY
8oJzG22vih5e9bHxTMETmAEyx9qa2gq1nDLGDGr4eIcDc5jhLC8B0AB/QhtSS61eKNXoL8v0ycK/
i7oyeEkLBDieEV3oZXczW+srtS6XuTm9etlwKIZu2coVkOVGVDdl4d9b+MYXZFqE6J2jJ+qw39//
SynDVyV/LEmOIsNGfSh5VlK/O/mTvh8pkm7aVOwqhZ592SbHkSUAYsej2drGWqHKjPC+3ImqaVy4
CPgZvXiNkeshlWmyFfKUm9kR1SEduVZbm5WPWS623RIB7aKovLfRUw4+MVquqnqXdv7KAzzRXxM3
zkR/JkVfkKTYYKL+tor7uYH7WDrVAAJIo9sg+xdbcsiWbXPvwPrTkcAWCTyUUaKaTnp1uW4AzhAk
UKGw6psdEj+tdJSNZvQ7EIBgOL1kl3XxdIY/yZ8V1eoiL3XUqHGVHimKhbMU4LKC0hlWtNUVjca8
4p96YaK0ntBb4s+XI+IstS5ekvm5jy3WYehmcTjlLfKr+GRFkU3o+bgip3muCvNqKVuaL0E982h8
XHWxL3ea6a/DqEABr0Eqyv3KRVjy2Jn1iL4KPZum4cbNIIEQ21AuiCEUl3ltXKtjtsN87C+KaIqA
zpKhpA6giDGScz80ItDkoarIkQIIiQED1bMpHazFpemmDNGl1d870rofwJGvQCfwpnqLlHC4oOsg
s62uBm+sbxEqi2nX1NHjEDge3AmPjkvN5YiBCQjvNIzyNYVf1BXg6w3YxwBKuONpsfMYQPpU0W1N
9JWaRPmuaJYUeftz23tUs/7K1p3gGvbaeF4XAgln7xcH7nu1RJ2vwJSnhViT/RR6Mtx3U5meZZ2x
C0Nyiz2P6FkYkmzU8U5U2Yyz6IabjJloKNQHbaKC7jhxtvS69I3ksW6t1LlzhlVoFfjSv6Xjs6ja
AKWKsIH7md1C80S/NMxs2thNV2/zEgGBgc6akMo5kil/bHB2EZFS3wxW0u9TzPnL2CImhhtihrp9
nakF9mnbPCt8Y1iXUJ06CB5q19/XsfdkG5uijS6o0KMiV5h0m7lAS2/lMYvpvA9Po5k8Suo/aIhX
KjCVVQOFoVdSbC4DWVlwp3HOejf6kK+J8F1JuZ6CifLrrVHWuLNE94IHs1sRemy5TgSSSgJUIINt
JxxEAJ4zgAEsB/xRoSB7viCjwqlO1MDw2nTAZpTAwHYWyW1r6NaqVybHdTwEmoIM5szubOR59kLo
6ZvaASnJtPKmceh+CyyeQd0Ze+Flt1GH2VZzmisnJLPcbFadLQn2A7C9a/1vnUVf0kvWYkzcDoRh
rVPqJujlu1JPaHRJtBM9maZxMkHGQbKn4QASDp1EraElbWd3VqB7Byv0gHSQkFFn5lPdYNgszKFc
NkWbrJpcGxdUeK8KE1MXcEgWdLJr53X2bFCEzR2OEOzUMWGSCGhO6Lyh1sq3PB026nPM6Sh6DGMe
d8tQOOOiCEC4mgVi9RJuwKpNeEbpGKfDHfw1f9+PyUbL59/TIUNRsbwEdgAMV2/Fwin8y0oqCyOC
ZlpiiJss57vd0QkSiZNhHCMoOHDovps8Rap6MYrxGhHVqwUqW9fBWWPSUsg93jtB5rlx6K2SvpmO
YqIDW8m8Pk4OBlFNxhdmJQG3CNwMddoffPjUpDr6ZwGs7bXVs+/CzKnLfJ/0b4V+anql2ZlBrB6c
INqBxR+v81o+RAOkBDvtgk2LeTtuQ/004abAUUQKq4X84RQDMlSLAHufl/I2bI6j2t9aWslKOVHW
Q2HgbvajZGk1CosBWFSdmSZ3LMNdh2YOL7SFU5X0unKwJirKzfekibGNnygtZdtKrZDiF/nO4qVu
QqRf1NOUcjIENXcy2JYOoVOYP7sBaSYy90coFmfITDtPvTYLhUgaLdv3YtjWCpMctrgNXlyk4FZ4
uKmskFDM+HJMo3Mkzays0+CxsZ3SxeayMXtN22NZ3NWFcqWH9WZUrLdCbfAfzYuEGuXzMIHhKvoQ
sbYWQ1kYKAffoA6NcnMlSscHxokkWu1n4BPvooF+uCbcDliAppUXED2gJK3gsYyZcxFr1dFMG1Yu
ZthR9jWuEzESKSfpgDGQV3hrdqPZHkwPvmVXBU9xgPEVgkgXhXILfGY96dIFaB4cvCDbJDqOEVo7
bGdy8TrUvbZBlAANpUuLk26VBa9jS9uEUUO3Nl3mOVqgat2mSEPCkK6PR0IYmpgz0Lz3scDcUGny
YaoMYExsdUtewgNpKfp4nnmAjPwe052XSXlrxizi0EGnBF6s7N53m647K/WR6PU91HzMfLYZUFvK
mx2xoBV8g4BIcBQS5Cfl/dKuhYJ3O+0WTvqoNwOe/AYnVVCo8ZJsyoykpjLeDCQ3w59fJ01uf89U
NMrALSRwgMve8iAvsWxchbEPjazDIp0qlnowI3vbereO0g9nKcJiu8nPMd/1O80uaUgaa7TTb6SU
xbjZmFXM41CMN34maFCZ5lnYqd/V0HOWzEyYOSNv72WBeZGSZdVG046BdsKt8j3Ku3slzR8nrK91
ZJ7IGK0WUUdQSZjob5OpbXEb4SgBuhqa1Tcn9M6GFnFEmwy5S71oRQOGjjfL2K7Fw9PEWHqkGE96
B7FPQSEU8nLqQzAkDpZQ0h77TSk6N27Ks9wO7/vEL1lxSCb1wjlVOSRZmAyLeh1D8Vv5ivEkkuS1
Um8q2W09vX/THJbr4IwAfvcWkgnt2h7NyyBIb6JUbDrdmpkg3IMgARvta+m2F7d+NjTY4yhbQcuh
MwDtpo/Ag7QYSeCIsiHt5LpopvPY17/J+I42OdSVVWHpFqVFnvxYAMIVfKBn9wh78IMQkOW7mY5H
T6mTI6rLu5Q258RvL6Tv3LcXRRs+2gqsMSNxrqchehFOfOg9eyuTI6GqF7bUwl3wZFrVUXG6iza1
jx249l3kxLeVk5DNnS8SJU8Jq2nRNXicvO99t73mhNxpmxcsrYBOYUYqg3SfJuq53WIgHoB1EF6S
F3utKVEtaN1BC7qWtXd50JM23hN68gyxIz3nZqJuTK66tK9uPINqimoyuZpW8SAvMwL49r6DDdYk
6YqPUDZdVd8VdWCdD8bM4LJydRMHj7WPY9Ogwco8ruM16qozK2ivOqwIioayn0gekImk2hBZYaPw
cW48wS4giAhgrtl3ILfCaK0yuymEQnvAyckAbGV6lo7s5xho0RJhzn2ebux5r6D3YQR6YnwVPv5r
jynGxNe7dLCfu4TXvGh+wG1LGQwJHtt+6J1VjH6ZV6Pvep4ZLkHPoadQjBuwUs4G9MPKg0+3TJtU
4m0wb3NDzzYib44C0T1zfL5IZ1OTmBd/PPD1SjQ278Ee0VkPGaArhOKG1l5NgmClt/FL7ukIX6wO
9mYLtUeEA18s2ApRSRZX8DgqyezKF4eYOYfrsHRSG6SmsiTjrsQkrpbyjFXqN+eIbATEm1ipY/k8
BHfvv5sO/N77lehKQuC1bA3+5mXyqsc+78+KIHzxfbZ1VsEr3PZOSc328P3/IdmG+8DvppaJIWsE
XWiVRID7GFFU6PWh1NR92ZuvRXZKMmIbK0qKJsrMPca3BkMDBq1kPNManBzC1lXX0uIXMxTtMhu7
1g26WgNWKOBJoDsI5i0BsTbNqeXjOxWam6cKxHCOcgmqP3WTIqg2SntepbG+rGvSTinO3orMca56
CPap5CaoRJaljfIslLS7mBRzpZuNcVt0KnKuYqnGyXgOoxaNYM5HNZmGVQXTla+8sl+Yi1EJUHue
tNZB7DdvqqT+/X+vuzU6d33QQn7Rgu1Iw3BnEwvKBFY1bqWhg7FlcF1U46ogomhfj7h8sixmH7oB
SwzfBf2RGky7qM1PAwpOfMCEDFCSa+TBnAnvPVt3bKRsd7wZTjrq+b6y9V3VMk5GbVZJlZW1Mjvs
D+/ZCzkBU4tAWvFmsnx/Sxa6PRuugsh/sEbVgxN2MFEbUiAYuyXhEfthYsKcdWQy5OL44xWtqnYW
kLL7oqW+SyoMndWsM0mil7AeGL3BKaFkkUt54/v5ea7Xb330Rg/Kcou5dNLp+oXZ2085lmoiWCH8
jPYhaCziRti6897uloXKo1NbnILXqzPkRFmFk49LHPAQKTGLjkud+gz1+To7alsu4hLrTs29WAXe
EB/8WPCbNkrl4IIl2o3hMSqQjNwk7D4ouxxBiM5CPBINK59zoiTOH5Fz1KPWXzZk0D57GuIcGbSX
ppeq2Ncog88lC7Od39zzDBFp/JsOXVt1zDXXrCXh0bmJ4EyBJ6y8AZ4NQ4gmLt7DOnmx0eDpJW/Q
sIx2OP55YIaCk4KKhm9vYUAmQx1m7+Zr7fC7aWC9Kp1Y9FUpN/FA9cRJUWglTvAaDDR+PDhItqbf
q1Fbr3ohjuOEpi6wzV2azXC0+4SFy/xwzs+lqvNNG7+5jOJt5mfreUIkp+LoQ+Yp89lrjAgBbyCz
sE/tyCSnBsEM+k+/OVdm4AuhYy8qC5wfp+NBM6/1eVaivFN0SH7nRRIzLAWLbKkg9FklTYeL3jQW
g80ujAQS7uo8IVQz9XCG5NA371qm7DZNXsAt8M6pp61TsufOcl44gTNtoTsxm48PqZaTTsrXgB8r
l7p4KKMU2EzCnPt+O8R8zll4I1rjuXQ4rflGlLV1o/XK0sKlXOaaBDsGpaRDz9bY9sN7ySxK+bj3
6zvOFbOpFxSuRLxOm/Y4mNilEvzq4AKR6rtZdC/L+NmAf5SAN1zplj5tE2fwV/C4bNfsBxUJEMI7
cvRyV43xfKlK3bm4Mw72wENsDdW0rqVyk448a/ME+T5xD37Jkgwsi00xqBrUcNGhL2Bcza+AwWog
pfnm+v1Xcc/MDKH6kuXoVui1vSOsfFwp6O/2omZjlKsRTkyyT+EdZP6W6bzmvUxdch4m8A3WZl6Z
SxHM/DQC94xdyVSLFLGrYUjJG9Xrnouivo0L3kMfCsB/1sk/qocMar0f9BNzQRUxj8CHYKmYICw5
//yDwgBVYg3UQRDSQnurG6Nt36ZnswQ39lyswEsL9VjIAycwxQTgFRfvRcOkgBzBmSkZfYbYf5gn
gfneCpm8Oc0+B8KTlZdlZO5KHsKw5aksFHcuZ8pC7ZY9I9/06awYOmKyxddf6Wcdyp/fCDWITjPa
IhTmU5NYKJaUdOVMRFfWMe1hAalUxszwpbG1TT60D1ZMMbHX7d3Xx303jPzVnf5xYB3zjWRyoWs3
e6E+Xko9oxHCJohLWZXr3POZEszjXAZuIgXxq3UUTMvzLFJM8qjNr/yZFJoinjMdmw2/fDRYPozq
GRikuwCjX6un38S8uGkZzYEfbp2KADJOHEz7y7xmGEteMrn1m1bvJ+HVjy9i01zGm+FQtf/stTIi
oarBSHBPrzPw5jOfx3gfD1e14lpO9EJM+AXP/K4MGb52zBRWsu6wxpDCHksPwewQclpwjl7w5a8j
HChM8TEzcGtQ+50nuVF7nUzemXluLABy4Db810JICGbTeR1TG8412caUZJG1ci8Dhub7Lfu32kS/
7u381P75/+sk/R9sE/F4fni2/9YnugzCJCyKMPtWf+wTvf9fPxpFmm79YTHCNPQk6ru77199Ik2z
/kAEYuiORLSHPoJR8C+zoPqHNCwhCb+gwWTbNj/6s00k/sAFZEu6RIZjoYZD6PRvkPl/lkYolHDx
koIN/NQc6hvFK1pA0ocBO6voh1fHpukZte9LCLEzR1zK3qT+eIh4An6dA/CzZOivo30a7qQk+j6F
3PHghVEAkqk7UCfGlq/4V+aQ3IOi/k2Si/azgOGvI32ao9UxDHxPK4eDn4txchtcktdKH4KwVJ3p
VsqgO+Ze5JyNYaQ95OhEvzPlj4QnRymeJ4wQJ9Scsb/ACKeov5ltZ63LX5PeX+f0SZhAL2nsQzoE
h17DSlnVrMP1ishJy47q1YeH7xfvqH/62p/0Gr6twbvFmLPrI7ajbXWBhfnu64+eZY+/OPvPMq8g
9HI2hWV30M0yek2c3N5ifSYLlm0JniUMP18fR5/P9VcH+vQysv20cuyw6A96HAwPNNLM1USU8rJO
M9MN8rpbm+Q1uKGT5mt2GurzlFP/8SJLNCsjGTv4FsV040mJjz8PTGMJ/DAhRjpvBldCE4sWAyNu
I2oSB74+Ze2fTvmTsChnc54aAY+zrjcS1q4Pw7Xw1ZuW00GDEgMrZLGjyKem8qDSNFXfLwU86+9f
H392Ff/yks337MOKhOX95JlK3h2SGBixE1yCXX9F54hKoicXqlyKKDyH17Vs4LbYElqrrUL0oJBL
paUvHMyP8PDBVIMTWCa1uJr8FHaDvZqwm3x9jv/w8Bvzf/9wio0GZTz1uUSiPZXDflQJ0tv+Zx89
D4YPH613QImVcb762l76WHrOGvvy64/+h/H0eX3ixRA+fPZjhzy9DpIH33z++nP/aTB9mp5k1sZp
zJIazgJ53PaF5SSuCmsWvftvrvc/HeHzZENl2AlhKR6M8DRNbzX2j6F+DVXvN8P0n67Mp5kGTbTn
MMEyg9M9KFD/5MbqP7o2n03G/8PZme3GjWxZ9IsIcAySr8mcB43WYL8Qsmxznmd+fa80bjdkXjET
rbdCVSEpkhGHESf2Xru3O080HDMeJElXHIQ4a072dozW7yLEsnn5IjPDUZ0UGXolLalHHA2YLiHN
hc3mVE9EudLr4crQmXkBU5W1EQcVeoTcPGhiuItb9RFBBWYvQ3+icdleuY2ZD6o6mfit1rC2blye
FXJKo31t6OcbZbACGm6U/yFEzH61Z9YIU+0m8B1LMmPVOiCVXHsIG7zQg9T3prvNBqK0U2uPl1/K
zJj6q2T5MJGFRsqEZNTWwcxFvR4jtHJW3pRXntXcr08WH7XdVELk/HoHY2gT+FZFa616v/ynz40n
9d8aFHJiOo6lCf2uKfeDXjxrebHSo/TKembu5yezue04/ZcC1zzoZnHLWcyu1+17Kc+uOAPmfn4y
mavKxE3fGOKgZ91NVdG2PntzCztfX346yvnv/OSbrkyUqlJForKNtv4AdNNooKkyLVqSDl6T4luv
bNrnbhfcXr7WzGhVJjMb1bbaAXMX+JyFslTx+llBfeu77kPlq48DOySwheXXJvkZDfLx0yO5Q53i
OzcOBs5rgk+bd9zUD2rKbda5d0VEPTPJz1KxjxdBjGQXWsRFsgz1g5T0TtYpR8iyCKOglik5cUSX
n91MzVLO4+PDBKyqsIsbBPwHsPucOpFDhmiAfCBgnqexkv9cvsrMRPy7Zv9wFSUguMXKuEqNcg27
C+LMCF3k1358MsvZLtV0shlpguoL11jNHUOSuiu/PjNRlMk0Rz1nBX7In47Aa+GBwtIQKeRV88Xn
P5nmdgyYRebI5+DV7ymWVWjjKFFfK/Bal5/O3N8/mei2rXVqOlBH0kz3t2oL6UTvoUcMsnetJTIz
hpAv/jOG0kTyOviPjFZ1SDe4Q2DbGrAabVUONzAOnMt3MjOI5Mk0l+1Oa/nTzYPtjhtheQ8xyoQr
r2HmKcmTWR2SEGZ7QWEeeryKWZpmWy8D+quZ9ubyHz93gfOz+zADVJCOZVZ55oFN1X0XaE+FRIM+
rpIrFWOmBk4Njj6NyS4hbOoQ+vg+m/bki3LTD+4SkdNNDvFAH35fvpO513D+9x/uBB1+yDmNKw6K
CuGjK+ltWl54uvzjc0NpMpfx9eSK6GxxKCtS6QjKGvv6HFWiQK/HQXr5InPvYjKlEdkMI5xYcRhl
49kti9e+Md5Gjte++PuTOT1kEL0bGjyHoD6OcPMKnePQdtxe/uvnHtFkQvtV4uWGIcQhNn+JMLiF
T7ZKelDPbnFlon3+fOhf//uGIwzhQm75+02lfFNBn31XMlI6hNzkX7zCZCqPDaHJxEuIQ+a7nG+T
orLM2l5d9uwvrlzi808oyMV/b0K3ZbREITcRhw8DKEwJFGNJToiW6ks1vJZYO/eoJtO67FEo6CLP
j4E0KJtSuKA8PEvbcERZXemc//3S/PdKyrDP1/4w4TytrqVGN2KkP+zrzb7L1mNaJPmK9oj/nXCW
7jsO9OIEQrMtVsBmaWLZMkRlBLKBdWvbvXblT5npOhhTF2MFTUNxU8wwZaqNK1B8BgfGWRUB6c9V
joMNm4AvWg19ZJK/VyK06tJU2hW5bp/6FlVt4Z7RKTSV1hD0OT4efZvYMLMp7mStSw5Zl5OoJFxI
PoVZQSb2TOmYtwVC5MuT5/MyiUD/32eZ2m1f2pZVAh7QwE7mwi8QwpeN9Io+n8O1Pk1t/kVXY7nX
y0RkV8r/3z3gJy9RTAaKOZipByR9ONRLFlereB2sklW7q27a23g5bt85o1wrybJ+Kxf0bH6nG0Q3
DpL8FbjCL5UlQ0zGUU2QZRoNRFkAjbhJDHlFLtM2zaRrt3guQJ/c4vSQLKII2YWRxmiPQROBniKm
cqEV6paWErRVMIiWfSK4ZRn54V7STrUHwh6XuV2Om7J7r+1hE1EtAwHKh+y8hWWgMr382uem6aQi
A9IOrBa589FrlXZf64WxQ52jH8NEyq+U5Yn98n97vYY9qcvs+SM5knLCSe3zEX3nhhL5b7Ep70Rq
RIRW2AZqe0Q69Y0U+s2WaJ4GyCUP6DlqvfFk4qzfd1Lb/Ll8z3+X8J+8DzH5UCdm2GaqdH7fC2PN
YmYZrB7urIW1qHaoYRfxJrwyqWZa74aYzCr0nG4cBVwJ7ZX9Gn+P9qO7tO7MVfWu/REBR/eoE5be
zys3NjOJp05nBeyoD+B/OFgn89a76ZfhWWCIRrddvIc3w1Jde5RJR1v52/7H5Wt+vujBZPhv3Wiq
QTIJvRrYBeSPmDy/9UP1dPmnZ9/TZOAoQUZOG2v0A+E4D8IBqeXgkHHQoTuao6zkJbL+1eVrzXwU
jcmXPQVNaxkdVUjtpZs6N++GMCK0qX4VVg4OCS3H5evMzLepDzYqs0G4djQctMKD8ZU/tW35CJXr
Gv1i5vf/y/Hv0qCtszw6GmlDqAmR45vRPSe9Z0175VFNzFT/N5/PJq+Pn92kzqVW0+z06Jde9CP1
mtxc2Jiaf6tmEf/gPzWLpFFczicAabbQgta6PWKE0kvt2TVoeOvaWP0W4GmAcUN1gywVo6RBgqoZ
L3WTh7hB8sg4eLal3WfoX19TUep7uCukdfp2PVw5sP58vWgYk4VQLmfjiO4ZZax4zbMfRd2sCgO5
WlheeVIzL8OYfNoiX67MllXGoRwOnY5PxXrtvWv9iZmDFo7d/30NXSrQjfYBgrm2qb+zZsSIDAPL
PGlq3d5Q4iBokgm9K93K3xAVZC4LIGJfe3bW5Nl5hgXVTGOckSGgwQKR2j9+dmd313bOM2XFmjy6
xpIrOYAXfESzoDsiVsWplIb8Sl9s7tcnj84jvHk8R4Ad27JGKW7Gq1zDnnR5ip9Lxidfl6nH0IjK
Lkd+nx3Z6BBwDIgupnKZ5arUbg3r1QVFChH6ysVmhpg1+cDoHnnYNqd/R0/oCzUuAEBa5JFcowXM
lMW//vIPK2xalSb6/5xlLahP+VgHx17f1mcY9fjr8tOaWx1M+RJph7en5nmBOhuNt240CghphHgU
7ihtDSTyr0SJuUdlUCSns/SYtqWlHWpl4P8rMeSlRZlc+ZbNFARr8r1Jh94XhaGnR7kutg208SQL
34zUvrM649qCa8Jm+b/qaU6+NFZeFIbflNmxc1DTrYsNC6C1vjLXypIYn2XvuItu127aTXmiZbT0
lpefszazCDUnVZtzUVdXe3YopO+tjPVPoHObwvFWmfO7Xbwcjzea8/b0CL91JS/Khbp4/PWrubIM
mhmk5qRYoIGuNTsLs6PaaceARKhF3kT3CjE8l+9tZjqbk2Lhkp6pyX0fHr00z9/UAFEzeFj9SrGY
GRVn4/LHz53IZZeCSinKxZMLCBRcpI+r8jphYu7xnG/rwyTDPSArXsMFGsALTkwC+sJLFZpHKiyi
y09o7h4mZYL0JzPT0EofO2MgV4Uwnh6obHnXNXdfu4D67z0AVBSisuLoWHknvB0Lq8LbpiL8JgTk
a1eYLDRlWSJ2UOUWDJKAlYQARZYMKj09F5T95UvMjaPJ/C8NIVcibNIjkcn3o4lvJb5GuZoppGIy
6zvfbrGac6okWYOOd60MN14YEn+8wkO2aiRXuvJhnvn6/Bf1jC1cqIggPLZ1sct1c5PE7W4YSkfB
0RLi+yM8ZtVpY3/lmc0tQ8RkcnuJT/CqEodHlndH0oSWo606TYSNu8GidtZy+7Ej6d7GJ+P68nv6
dJujGWeN2McJIxVlYUq93x6EtSyABK6ggI+r4DYqVpcv8Ol04QKT0YwqX48CfEoY4TpHJhoWBTpO
KxCxX5ovXGEymiPFBwImkxgnPBmk4WAQMZLK1j6kF74WoZ5uLt/Jp7WF60yGNLaLwq2iSuaI0V5E
nJWi5Q7NK2Pt8x8HevXvezCC2EA8oxcH239rtbcaVoh17ehy7rcnnyt5sEv0TIay77XzmZjuPtem
vveM/kuqB02ftkFlzkr6EMfPoaPxUXkKTJI6IgTOW3/lyev2eWx9qOpmGjYu9trxgEY6xP6tPxtj
/s03COa4fIFPSwo3cH5yHy4wyIXA7gKdWVJSa5PYYDthaxQHvTb6nRB+8E1yhX2lvs9dbPKNEhwK
kClnAkGAbvFA2Ju6GFW9dprW605F6ZHC4dXN4+U7+3x+QwT5984Udeykhvy1Q2BZKPe674HAeY2d
9nWQ7GVvwDrrsuCLg3gy191cSUmql5IDx1D7gdMzAgc4p2uM+soFPv2q8J4mU70G2D72nGYekgKD
GuncIYr9rz2o6ew2Yl1xC2Hus9B4C+XmBiTCPYdDRI9pyVE1a7AY4oouAlUtj/+/NjaaPu0tpDqi
x95I5EOTKRrokqK+x5hlk0nU+ub3jJ00fQA2g+M6VfIenmnjxsTbiXOkRqZDB9dqpHZhmqoBQX8k
SkNrygHKkpWBOyNCGl6SsdVjy8N1ThhM1uyNuCaqzcelyUa9XgDYVpeBDUKhifw70tOxUsPoJSY0
+t3EJUYk206OeQw3OFTScEX745sWjA91IX0HA0iaVpHfGVbzyy4NwskajLmg7UYHqWu36ElZWBay
8aqejc7YHWKS2N1lqg57UZF9YPQJlnp9TJd1n5z8wv8W+sqzHA2kYQMFxvav7CKc5A4MnF8elg9g
3CgNVV2BFY+WjcwfEr4k+A1Nkx26YLgXePNXgdQe1DSytnoL0F8o8UOIB8Rp63Hn5uBez+lTaTrq
kJuGB1S8ZyEnB+7d0LdrX+ssCFDFcLKaFmZAx7GmGHsN31Dh7eSO+IBy1DdjWd5ljfmryTG+RLr3
TrLon25scJ03yY8SoO4mME1AG8pYbpWEVWfZZe06jjlhrPSIfN+8Yc+QkHQqjfGeVMRDY2GEqSNP
3xapdkhx98fy2KzHAc8pnhv0+ENkLEJDAvASZe9+3r02EaySOsi6VRDzT2lnnbRInPNNh98J+MFT
EoQHQpVOyDeHRTz6PQgQsr2yNglWviezL2JmsrmNpWVR6zbWKhOmY+X64DGyR9KW1o3eC0gdpgIf
mBeRqu2wyMy+X2oR6Q/ZaHHKpffRWmnVYSGa+JWwi1/K2L0Q9czDHMk4Dm9gwb8oLaul2ih2YREA
9IARFMvtH49zD6ymLM3zUDwCfvhpt+ikY3AGoWX9GPT6PjWyWzJk0kPoArbIGpkzE4LtSBYO1o0k
bfRcC5ZR0D1oHjnqCekGCW3wyH/o2hBXiT6e0iF7tLv2tW2qzPESb1jZfSicPEieBdLOBcdXy4Hw
JzT2P8sgvNdbeWtUYBqEoSorWjzIJCLpVWAVW9itJ+8CuCHkeNJn1vKBfK/Y35GF9xR7VbkkBLTG
ll4RzodvLrE1POCjgm/Q8G4h7h9pYKGXzc2VPCqbPBbJQgHQtoBY94Tz+VBIEml4Lc/btKTHpAJa
KAdqs9BTjXNFdbRXWt1itSSimomGxz6twl0UB+2G3lH2zcwrnLBxbACrl3OEBVAOPQ1KBR2HbJWS
c7nEaeg6VoqZEKkJ0G2g5yuiIPtFaNc/9WR870pCS4gUTVdE8h70wP4+ZPVWtmpz4Q4+oYy68auP
jWylG+1eLaIX3xzuz1Z2r1LAzyXJrcqfAl4G2pkFoCiIgm2YjcSMspq1uu9KSVZ7YrnHqhKlo5Ld
hvHx5GrNrh0sdaljwlkPgyWv6760Fk1dEG7WwozgeR7SqL/TOrYpLtjVTeZXzy4hzAcCQ9Ut2qKt
JPOokyoCGdJ1az54AK4zor2AuowKu8B8JAhWimMog75H8qbp43E34OQYsYntpexvy947E6cpCqIf
sK5Djo8162QpdEpFq4CAKmTS0xJIr41MKzg393KW2ksYSvLadbuc3BKvcAZOZDgT1dV9b+lH1Y9j
pyzG7EYiXvM1GsptHvXut1Tn1cpety6J7VjBvACQovubKCOsOC71Q4use5kYVfdNRMoO3OsdffNH
AIk10XnN2SBr0eP1XtxeTYlNtp7OHFZbBXZCUk9HMNiInE+BwmMYp0QTP5REfVTi9Fcv+Xgjop3k
VQS911SfQBY/c8LEVtQ6hlxnARQP3VfZlAtCdtuC9JXWpGZoKtIz3zqj9RVs7vgh9Q6EAAitG9XP
UyAU2c/KQz4h1dFjNDJKTW0k670J/xSuhgzWCx/DuMnWJQdRAJXUZy0pn8wYctFgmd/HVn9tzvEu
YYmhqergf5X9nwQ5s8O52u/eV811AoFvkWF5vcVlCgeiY7uXK+dmcEnciuUjhZDSVdVDO02DAC6G
laLxl5JNZDbh2hXVUSsHkrUrQ4fkYHXL3Ox3wH6OoZI9j3Z2K3tyA2dp+B1V/W8J7A08jkdDrksY
5eG+xm7Vk3m8UXwXxK9rrVTMvlhmtTupi9/AXP3IhfeG5oaNmtxt0qpYBaH6qx3rG1f2Xuqk+ab4
ZLbmTX/QZOzn8qjVjpKBZQCTtiS53CXwmiSEtjWf+xCD/DAEeyOAYuBLfbrk82sv9TR79S1qhVFR
ZoZavbH5fK2wfQQbSAKgNMN+rylgTgYlb500gBgT66TXhZ74Jjz9PstkYt+DyF/Kso6jeHSHUwQN
mmoVPkhS/lSoInQK1WtYI4RIZXVjn5jBwR/G56DI+VwK9Snq9b3djvedYj72nsAzlyWGU0QpxvtI
rohUBQpVt2UGAlliQav0Bggma5/3kuIISDKO747ns9sHNZDbNePFho88qo5mxb+kCDssMGnVITDM
XJixUHa96bUn2dZ6R274XgVUj0VBUVjBoJIOgEwyfG49tBLiQJaFld4V/dkprcDk6ez0oIQyH8zE
35E7eSq75N50DXsNreEch10TaN4SIdqn2InH+EVTkjszgFpDqAkeX8zUatq/VO74hEudzNTibAlv
1XtSUpFBjdGd0uXvMGvSTaZk6SnK2eE2ZoNo19c0sPyoy82gs+6SuKy3LSsIp4TZfReVIeRoCzqE
2oGOKOvyRP3CIlsFN6rXPQRR8aTnPhwHA5i/i6ZkbzE1iVYok6Wh9vpK8ZPBsXLx7FpW15GMoMgH
mZOku9KEd9Pr7nAXdCGokrxM+0XcDPex7VYPiRwYCyjB6W5M9eY9SqVtCkD1CIlKZaWSt+uqHuPf
qanbIcGUob4uVaJcsrHO3lVfBl5JiulJqqrhxU+b4pB6kXKbd5J557We/SKIom6lbrwTbmu4Tguv
biM3GcA6H9CcK/LnxiSewmyGddpH9jrkYPKGIOluTfuaRNdOHo+2rSLPkFJ5nVWEZPm90T02StKy
jBQybREKATTu+2QwQjIVq+c+SzIkjf2wQ3ZjA8UJlK1fIxxJTatZhaFOlhwmbidjXdzntX5SUlgq
XWv9Di2IZWUzvpVBZyyIqWEtVlR09WqlWWNaexJyHjKQcnctXBGs9EKGwFY1wnFBnuz8Ea6c28ip
k7J6hh9UG+u0UCziSErct35hryXiNwmAIq3AzbzIUTzOrQfo2sScDnz1WsHszTnAriQpWFa+Qio5
Udo/8qKzj0JtZUeXMtUxNS8+pqJTnoyq97a6P1hObCjGDZaJYOGZsr8sVCt+S2IS0TdR2eQvICzI
2MBxTLJqa/9JaxY1pX5m6WnKn1ij10eCeo7SkfOaOiG5vI7zwBEBGeqKqbtrC0EhyTMKfXQz/u13
BcffKXAqBE8/9agbWbskxUoYg/KL0B7tVjej9yh3g0WfDRp52ww7EqTLsqIMtmJVBDErb4n41iDu
Y0dWMNqHgRsRXND/CCUddkM59LsqNvnUaCTS90MsOXqMFhknVgHJTESOperJth8oanY4doQM+lDW
XULDXF0qVm1SAkctBqqybJQrmr4hEQXVq2ED7koyH68x7L40btldsRBfZzVjwte7NxPa5NIb+zuA
Eyze6vpOL5gBFKhd1JcKMKP6sW4I1xVGAjEjJtY9CIvHSGYz42VSRXxVFxw1o8BSa5cPgkjtk9eT
ADKqxrseEo0h1eT1ppbnr+qYpUgH9Im4LelVTsr3weYvFq3+TQlba2GGCTu+sWjArEVIKDxQAYZs
s1tr3d+Y/jWW2yb/f6wM62pgtd2Qp76S4a8s/Kj6btlqBsbD+5O0DcBFkLgLyYh3NMOkVV1zZhoV
kk/0SaXch9EQkTfL4jVRyfE2W6uWnVoO0uUQ9mSBy0jZ+JNoQat9eG+7YDUA8QmGa1AfhjEM4JBY
xW0JrHhpUUZPvZvLjmHTvMJMTDbrWBhbOHBE2ql6eUe5dlGjdqeyoVDZQh/4KBXPyMOB+jV9CJU3
k+V11KnyOsm0o+w10crIJG0dkE+WarARcUODABCCid2UL6xYSiLmvGSdDbl9Y6ZUWsvQGyhHya88
zeLt6EYaEVbY0dy2fuyLzsoXulxDULD1H5Kp97etobC5HdkJGNzgS9PGjwV5jtA5e6LMFRqWacKJ
lbATkHdxt5MGF2yp0T+CwvJIFPPhi4YjXZQcQpLe1e3Gs9OUUFgvXShtpd6Re9EuKsu8g2zNZ4xt
qtqjYmu0iKV+UD8Xtnvfje6jFg5k2qfhN9M03si1w03XElCrp3L2kI7AI9JugCRcROAx8vanHWcZ
6DDZplLBJbJi23QYxGLX2pp/F2qSvM8jUThRFPLJbqQ/RVP8MPxx2MB2UJadL5+qukzWZVr+6eXm
RHLIz1QjkL5QMo+8d1H9grBH0g1PfFHiK7vJVVjbWRLyXskTdgZW/w7JesScoFVZGXDiHKnMEZzp
qHXTkvUDhhhl3TZ5dZuahQvoRv3RlHmx9HuivESuEbArA2UbpfBZrqyCZNuuAK4t+8YbGenBlrTc
EA4HVt6IPJiVNPaQG4XWndBFSNsypvOekwmgCs16AeMZPpJxDMtLEHaL/m5g7VdHSMVZhsZC94GN
9Bx0qnzAFL5Y61yTqydyfRXTsUHZAR4s47WbJz2jzHRPGc2UH5qcsASqW9tygjJzyazz+5+wBNsn
I7aBjcWcBpTGOXGl67OesGJJXas8xkelStMldINqncp+8Ap9IzhGcikeCimwDlVZDhsorcZD6Jb+
MTZkwsizKP9TpkRKY6fUK4co8GRvtmngpKGlL5Wq5rXQX9taFXioQiU/foxq4goSuhetl+T7Jgra
Q9z5wiEr1dS20HGAj1UGuRh+lYKEqSKWb21teQSehu6oOIPd6feX+2czTeapiqHSa32o7Mrc5yYb
U8km4hyUS8OCrrumfptpnE6FDHw5iPEWqrzvW/kQ5jafgD0h52vGygJ21tfuY9IKHg3LDUYzsPZx
2LTrMo5/ipFrlDrA0MtX+PxEhBTdf1uyME7amI2Ctfej8gkA04a1HKmHFQ2xK4c6cw9q0vT1KqAC
aiz6fZN2fON+5aSOhCJfWhUgqrbdXL6Pz4+raGJO2r0m/Um/S3kfddKzReh3Sddt4tColrKX3ShZ
4/i5cugDkyoW9dfEOnMDbXKaQTpHGXqxsPc6zue9Xzbhg5lbKSusprvSoZ97Q5M28xiSveDLqr2H
u144boz7d/QsZYXADPlorsZXnuDcdSY95yB1CWmTNYWxJr6XuLm3AbtYLdaqdauQR375Pc0cAUxV
ElKRD5qVaSOukBs00usWVplpfrPtgeA3WEfNFVvFzIuZqiJGku5TOYm1fTLY2w7YniPV7qlKgm+X
72Om+T+VPnQ0HjhVbtU9cPToVngsqiofA/rlX595F1Phw2CQNVEYgUozKwnWY0f0XVvRZCE5ORul
98sXmZmYU/1DXTayHpIDTxBTyVZNGppl5Prqd4kl3zYsm35n5p28unyxv0baTw4ZzEmhScY6qVkh
1Ad9426Cbf+Y7evb7qRsw6XkQItyRkddD0exjrflHproFkH4VqzElevPjYdJFZLiFmk7Xa9D476U
NMyqB8XfXb61uSE9qTxF2416F0QGE8e8z11CJDjEZkPmHRBcv6c62ipV/opmRdPNSTGI6xyGp+A2
0g7yQ9MG+aJWi28wcoGL9V8sOeakFCRdG4wZ4OeDF7+oDWGw/sYA4tyW2pVaMzN7pqqJqjXkQWaN
dTBRqAOReOkLur2XX8fM3JkKJQKljuukcrV91Vh7uWJvDsdt1MGQXFN/z0ycqTJCaQlmLoQiQP2T
fxKbeF+WCthcU4t3vthevo25R3S+vQ+nwGnaFRACQwTFpLuzWhSxAwwsvTJm527hPE0+/PoZL1xX
7rldYhd3IPqI9gwzR+ndh6KF4Mhi+8rb+OsS/mTeTzX5TZ/qsa8iVAhwtfmruFk1T+Q2LyGSs1v9
xWvPb7K7/iZeebfjlU/mzGSfqvOF7dPuthU+Mh2dchlaew/ZmB3b5Vcz9/AmEz6rMi+OzAyFAdk4
ivfDIlnNt2BnZE6tZ+vLF/ncBAWZcTLVVU5IQSafZQAjUavYOPwtKIT4fjA1/dYKkZfTEDBOuQmw
cBGZvvmtz1T5WZbS+I5D9vTKp2j275gUg7KLLSjzhbu31fcRPL/Q6m/uEG395DVxQfx59gZPL439
gDZFDS36mgNh5i1OpftqQAp0mRvZgSz6dieSwDoqGv5XiV6Uc/khz5x8T1X7g9+Cmx0zLiG3xk3i
Qx6WiuGVJmm+sRDv0OW243WOAXHT9tk1jfXcjZ3H1YfJF2luWwq7tPcayE0hu096CCjc068ZoGfG
51Se7npC6qBTavuWXB1yAqIINxJ8kYdBJJnTxm2/8DDMXsE2zF1tUkpMM1dVUgY0CO76XRPkNx3U
1kVjknqcy8xq+sBX5t3n1CQ6LJM1RFfQQo91ozg0e32TH6PAoc1kHM1tgt6VHIfbaOfe0o0tb8gO
OCW3zRWJxNwtThYPZa95oVZX2p44EI5TTPrIYbhKo/iPnKgbKQbef3k8zl1oUlk4lNZQpFEsjbQd
l0PTpVjIaLs1AxmSmR5HqzIxrxnxZ9YtxqTAjL2bjDKBnIcuD+Lz5tJfWoPgRNouW4fwCcnh0N4j
flwKVpdvb27gT0qJ8FzTgIwvkxzxxpnsgk7HIg6uffjnKpV+nuUf5tUoosAYikjdu/VwW2h0p136
2UtWXyFNiEAQ42aQEYA24KcXoG5caFj2K4EknfbvlYoyc4v6+WF/+Bu0buR4r7fHQ288dMVbnP3u
o/fLT29mRaCfB82Hn7YiQT/f9tMDZPi3zk/fJIkW4+Xfnlk06ZPVBudWZiWHqbYXI1livqj0TRxY
xcIq7B+DTUjy5cvM3cKkVgSuUNQoQWkkVc19bsn39JWuObA+d5WxtJ5UhyqVmlrKE3ffDcbvgrCE
ULrV8tdRlR1hac7Qh7uysFYeMW7KoG/lKD3VEXXkfELx/0y9/Y8LgD9iUipCpbarOqO263ogQM1q
NR7hbrT3lSmFnZPFTxE7a9KrB0zykX2lBs+MuilUyAi0Ue7cvjqk+A9sS76xRLjtjfKK0m3u5yc3
5daxQac1Mvei/YEnydug9hFbThOuFdiZUqRP6p4HWTlNKoSBddUkSzuun7Uwu/c5XWtidJUp+ytO
Iscr5XxuFE4Kn05IpZ5x/H/QS+lHoKjvtWFd2Z/N/fSkwgHfVguM1jJZKP7NWA8PHtDzy3Pnc76Q
pk/hhG48cB6veeqeSKW7KHS3UlMshf4YADHWOXHs8nw7xOpaLlqCSb7Y59QmBc23VU/OvLEiO8pw
YuVFkdqFSvSJ6/8crfTKvc08Nm1S2jTaDm3rVyN5MS5qnvYc4WCr9fLyk5v5qv7l2n4onD4HSWyd
6urQ6+W2q7t7PVNPqlcSC+N/byBbXymiM9Nkiv9DVlCVXeQGh6isj1WqvQTk2zu2F1/zw8xUae38
+D7ciGobOQFmTPM2sG/GgmR7Mwo5ybD3o3pt3zF3jclc5zhqCOIOUnMJerJME8cHXFWpOz25v/w2
5t71ZK4b0UjaRiHLezev3zEv3SLpuVKn5v72ycTux6DhDKilO5LfpoR8DwpZck1JwJO3uvzHz73i
yfxWPDb+pjKSdTTa0ne/lttDZAiEnn7U/v7SJaZowDTSg5zMb3kfuQQyD2R9o6LrTGTZyjXY3cyE
mIIB26QoDeIS6JVX+kNotb+GwPwZdjLH0zbZQPWVrePMw5rSActSQyuSJ6j7S4S+ihK/cOq46fvh
ay9jCgaUEk0y/cyU9yj37nu3BsUee2u5Sb5ffhNzj+l8Xx+mW0motJf0XXWI8rvI1JyERA9ZIXoq
X7mGcuUm5i4ymQ5YqUcZfWR5ACiw9MzaXuW58ZiW9qPfuz4yoHD4Wnn6a1z8cDsJZbxKbByYViHt
87h/tUJzrdZfovRoZHr++7Q8bkPluKU72N6PnghZfbgrOnKJhXrlIzEznKZ8vaEzlapCAHrQjKw4
df0QfcMC4x7aXETby2987hKTjx1xGBzQDn1CBQ8fa9k8tmH3WBrhldI39/PnMfDhDSieF6WxRLno
OV6OQaGijIKRe83UqxrnZ/1Js21K0UPbUXhaM9QHUky3GgI9Oz5Ci18bqBsKDm+TFJnWMS2+a8HK
jd/zMSRhtF8xIBbaWGwzd6sHJhqDb0hKQFhvNGD0YbxJ+pcoyFa9laM3ewlbf2/71VbTN1VpHLv2
0UXRJKKliaGnjN/8Yp8LpObuJpcRMqDaAG+qt96dW6AOT5Cm1gWhVjACtMOo3LT6NsDsdW47agAt
4GFGRPjl5QvyC8flH91ngehDX2bFn1C+oTby0/c1EZtJsh51yED7nmiHLlqZxtb1zTur/dZ5f4xs
vKdSOwYi6cjbjqQCjRWUCfvo1vm67f7k1ppEpHU4pAtZ/5XpSFRQ5ndkNsfx0h6IqkDpWDwlSfec
4kbszGXff7dlRN6ngIwt3V7mBMd5+QqTThfv/4ezK9ltHNeiXyRAouatJMuWZceZKtOGSKUSzRM1
Ufr6d1yLhzTLsoCggUZ3FpQ5XV5enoFP5zz1SZ53WfKYVY07Rq/NE2DuGOOo9lCor1A7kBjzDENy
eX62kyVA9/Y7qJM7EywXjWFbgC0Ac5RZk90UdtDyQ05yd6LwBi3+NKpXT7LTUJAkHyJmwdL2IBfH
kjwQ5VFHRnbG+prSNhmZ3zVHWtUhgzO1zN9JqvhZBK+9GneujjmAwxapiVnzUa1G0TIaHZVsGUCJ
TRQmRlDBWgRfGwArqjw8mMIbBCVhuPDVR7yeknhwq+h2GgCfRmmCaQ0I8ChRwEC30TZxPDopXiaU
361+BDbGl6IMXgaZNyYwFiwAtWxlH3kXoDy/6vqxRqmh0AF+jXNPmUu3QTWgN11zetUKoMqljYZX
Yibv8+bQMObA+I/yNwneAHF53xB41piONvt8wvzkv8Y4NPUHBCEnKaGlJt80gDaBrhr7DCQIib9Z
4y0MIIBAVVxYhTlEHeHNOzoA6YJDcOwA6c+P9R8t38I3MX6B3EVpf9XSp5J8ooIw6iFtBi+N1ZXI
v3DpESl8qjF08BdiQ2jG900BM0El83o4bKjRCXpNXpmsBc7LH0JR8b9hpwWIipdKN4RTH/WwN0s1
4MSTLTxAbhNVV1zNGN9rU/q6HkMv5ncaGvnv16YpU1tUQHjYmH310DZDGzBzGr2ftS6kp5lVENXq
TR5m1oCnr98qlPx/1rJwEFNVMc3ZMngIaDXQ82+F9n694YtRHwMiZKXAb+HNjig8jJpP2gCNZX9I
5OF62xezB7QtHLqA7uZS2eV2COtPxNPaUWk4wVl+wHoy6cqpuPARsa5m4VrDUzrx0Ojgh6fAPmq4
0e3CnzSgkYAA+1FXxMoZAL0qpEGgoGNBOMaG1a5Vuz1AtoAibMhYrVRKlvoiHMFDK+tTOmP9KLUU
8FlH0KrbA8vqP+XENnkzrpWjLt5FUKo+//3bWT+0bQmU+MBDDcHJquv92Fa+BtOWbI1qvLDRtPN6
+/YFOEemuHHqHACuzMMRBSPGlVWlnHfTP3kEfrywh4d4APOr1vDjt/QLqNLxWB1bb9jYX+2jFVYP
a5rMf3O3Sx86/4Bvfcj6NLbqFh+Kg444IHwfwAVyS6/0uKNszSM9Ae//x/Ibv9wWK+Wfy3Vi9E7Y
6djkPekTrIFaBxA4ortOmnd0KoI67b0i30ZG6xMC/f5CD+CO+aDSp+tLfHFchVCQx0Yhw7gPsZE5
s696qW8EchAFWIEOlLbcNeHYhZCjCWFBIWMPOC2WBryoIJnuNwkFVX/llr2kEyUWooapUmGHOvKw
V9nZOq0lpkvbITnkakrBidQBjVa5ljwzXeL+MPRmwKO29+UJSROeb4CtB/nxqCZaHZgVzfBfORgZ
ORm3hUxL8JRU6K8XRY00jOTYQGrhETZIhYNra7L21nIZkaLpYmVLgxxiOc8YJN0pA+uOv9C74gZG
xNvKid0GrsVOfILzpjO7SPpeu9ZBMrNvHxGVViKedp72C6tfLHvNckw6CAjiMHPgIe3FruS85AFe
epzT4+Y+SJzfuV+euLM9vL5PnuJilcjO++1ZK+0sJwP2+SbxJc/arL1eLIQUsVKGR23NbNqWhzI9
sOGDgOF1feUvqeOItbEi6yW4pKGr0g5mt57k6Dskno7kfuKgQmyBSSe0aTIPhEzsAnllqS6OsBDI
5LKf4LCADTe6s99vMkc66Oedh3+mzeSO7oR/0qDz4EzrgCC2QZLqqJgAkG6dHPqBlVvvun3/Yb+l
N8YHmDH65OhuvKFrA3PxyoZVKETAWIsYJxV+IcMKQHEhLP0KeCi2GTEmySHa1hvcpRywOTcRuJIr
uefC6fTX/u1b3G1qM7UkucdEZ3suhQnAZUoOPMOaesjSQhICXScBT4+Dm4cpe6Xdloy3K+to6YcL
kS2lPZHmDA0PH9ETiBPOeS2pXn+T7Oj2rXHAPtkMzuD2Hv9S9+fJ2o+H1KmP7Uoy9LdIdmHTivU5
i5llRi38Ah3fpluyARQCEoawht7RAz2YbuOxjX2U/XRXbtKN5MEZfKMGYEa4xfPaRlUXQodYwhvN
Bmb1EbLV8W7ajNv6RPfDYfYUBJEcC2gI7Y1+TwIS1LvSea9dXLz23bE61fv2RHalq9/q3sqUnFfq
pQERUqqmGcBMAy0sBGubI35F9yaOtrMEVberd3Bvt9+kN2D54xtgvB1wVEPpsdmtfV5wLPy/7pZY
BWTwo+4rcCDCwdPcF9z4nMQDtXgb/0lvo50+ONONGvIw+QUO0ak9DO+aX3iVD+8EzA5gtBviSN7a
vCwJg4o+IhzsC6jnnxOaxJFO3WMN5+dn49b8FSGLOoB78Nn+VlY2w1I6IT77SfYMBh0U4sP5ZD6U
t9Lv4mi69Wby9T05YJZX6rhLWRoRYhT8ukfQHs+LbV8fwGa8GbfV1rzHgD6Y2xmio7oL/YdNvtWD
aXt9VS0EECLkaGDGt4rBMKtZ0rhtIrtgNKyE3IUQItZBp0ZBgV0+T5FKYJO1UfUXXjOnBCDh+m9f
yizEUqhsslI2GI5R5oPsM8UuuYPj5S66AbczbH41HvnIdV87tb696X5nR80pcZiXx/hTXSld/x2n
C5tSLJYaZaYP7fngG/zJLYM6sLbRrt/mXraHDvM2c+FB63Gs/z6wEKfq7biWXS/MnOhNAgmCmdQ2
QY6bO9JLfTses18kmIDNMffZa75PHoY1v62lDSBak4ASTnVWqbiZAlI8PMrH9MFAOm29WLvqBEph
/LPVKNZV4etpKzZFn2iaeUNcbkaYtF5fLH/buDRTwjVuBEd/smK0HR+4b2z1l2yn7qK9dUgC2W8C
MODd7GSvBOuFi8HfsPXt3Nf7Mq7BEUctIjlKyjszfBb/+WFHhCjBrdYCIWlGTnFX3M8Iwl/5q/aL
vMIpnTpAZcURKFUO1F6kQAquf3NprQlRAp7zPdUSfLJUU7/jJ0TDlWlZallIYCCYkVRER80D6jEO
1+70/PfPfrKQwIyqHKcdKOhhqQ8bKf6dFPmPDDFAwvzvXbrh4wjHXiykiN2QrIXN+k1VDLDvfud4
Q7LY2gY/t3dhwYquJFM7xXVM5HNOre3JJofMJTD89yg3b6pDEaS7xE+PZtAg7fmZEZsumpWoqJRq
JUM0K8znBpq4KLxfn41zjnKpL+cz4tt+iOO5ldQIs5EDh6SiPN22tpNmtyk0P/i8Blz8G/sufUbY
47IRwS33HD+YN78k79EN2Se70ldC6cbcSMcqiG7je3ZT7unKxWfpyJbP6/pbx2AdMlomw0anb/Dh
tIFTftSfi7vqF32NwPNw+abxJ2NLQ3KAbNBu1S9h4XAVJfxMrRgGI0JPUfV3dHqCYIo3bligeucU
OXNHf/Tim/orC1Buebf35T2B2vc5d/hhrBY1/gqgUkqjwpRCcv6lKKIbmsUrt6a/QItL8yhEBTUG
fROUK5xtm2YDAjAu7O12PELoxGHe22OMzDv39d/VNjtaXhm2uLPjku6wz3wDUMIG/97Yt/nxh/4G
4gsCck2jmEiPQx5BHaxg2DmQ5qwGYqyce5ePi3+EACNpLqqsQ3xtpveR72XrI05Xwsjf5PHfsYT9
739XaF7pEJ9LsUJ7t91IJ8XTw9rnASQYTnxneDXuUMp+wuIoj9OuOBk7hqByfdcvdescDb5tjmSq
LdZwTONoWI4k/yqk92paKTAvtS1EFHXuut4Yz9mlonoRHIAphE8KiD9c/+kLF4x/1AGTkUSQMcJv
h+j0C3vEi+MxfwB6wO+ekj/m04SXtdfrn7ocGzVbCCGEFrkB9iGCFk28JKqhfgB/g+jNlFRontkr
p9bfmuSldSCkDWZBKDj2WAcvxH1TnNR7fDtmDu72x9/J3v9dOX7i3Mce6kS5w117a6AYLDtfYGYj
Z/4Kn+5y9+l6hy+f+XiTEZaFyi3L7nGwJRXg1rrRbEZNer/e9kIB7B+1wASyB3MyofFqU32pkJSB
RgwkCX/VD+a9/VbewDXdx9uzp9/xPQjsLnytfriJhYwDRKu4bBrMo16json3X67eTURbOUEXTpp/
1AMpTIl1ZUa8pb8mV96AvL9PTzSgB8lGlRI5zlY+EK/E3TCHQvX99eFc2GWiVYEOZS5DrZCeAX9P
oseEUmdQViLTZSCxpons8RrKfVI+YcAGXzoNBz1M7opf1oHvm1vM0T45QXF/pZq0sOREFjmP6nxO
9fPg2TX0QFD9zP5cH6HLWZpmnUfuW4wD273nWX7uRHJfVu+adJsQyEeO+ibTCqcvP421mtzCe8o/
HPI8rQcI9+JT/KSepn0d2A6Ew1CEk0/Qzfm43p/LBG/MihAnbBibQ+QHU17XA0SQb0iDd36Fuoqq
BsqMZ6Mk3qVlsbPz2rv+yaVFJsQDHT6tdpXhi218rNV3XTnO4+P1pi+DedEbIZOYrRFwE+V8c8G+
zIGJMV4m+lGTzsmoBsGr33ncutT+aOeVHbM4fkIYgF6drA+U85B0uJuVkjMMMCJLmasrFbAj0k6D
BggEfzuo/l3v5ML4/cP1LmKSVwVCnqJFkIx6LqRTpf663vbCxhH53aUlKcQ2MTdJFaeulnUPrZSv
1NWWfreQHnBDlcDhMKwgUspxDzPzs0goriCQjWuQMFzvwMLpKlK8u4RZqD8lZsAYAUkhnzrIggJ2
ldss+qig1bgtqnwt2Vrq0fnv34KBwgwAbe3SDiwjsV+4UbX3hqVBJ5QYRf15vUOXM39NJHhTMmWj
bBVWYHaWG4FQkyenvL5J+mzlHFuaciEARKyhaUJKK9DrfF8W/EVS05XTealpYadP6pTXvOrMwK5h
FgPZ5fZGV9RiZT0tjYyw1+VOM9jQYGQyM3Xr7Gj3EgxKYA4BpNL1sV86skTG9iDppabkGujIA2Af
mVXiIWCEqpZT1bZ+olWvbDPT9CxA0BKb49bS6M2ulNNucCXTtKDik2M94gas8GM58zUS80LPRQ5r
V0V4gZMqGvQlRK/GPque8t6A5Qup5Xtzls2fjbDIJ1eMua1quKcHUa5ylGv0MCvZ3QAR4rGO1xJV
7JULearIKzcwiaaU23agVuVtEelbQtlaDnVewpfaFiIOJAbBxZMKM4grZYB8E7MMr9MHfpKNhAbG
yEhY9yXefJMJb9IDB6qtbcYSfkytRZ8SNmuaA5XO7Gd3GNG6L4aUaDODKxdAvAzic3jSgOjWgAfa
ylhThTnf8i71WIhI+WxETZNZiEjt2NhOCcm1g5KOFbRqK4hlAlNA4aSXDftqLNeEGhaioEhFN1Q9
skqkw0EB5GVnfoKP6FZTtLIHFwL6v6RzK8PVT7EDanSm3xhAyMpNmm65Be0ZlaqQUSsYX4mFS10R
ApaR0TIaCtsK2DDiImjk7Fbt69qxIDi4kpoufULIFwaT6EmrcCugulFvkameH0sMdTvIq3RX69zW
hVUgUrypBQDWoBAz6FRJOUyS1rumkkrubEDPIm6s+LOXJtm3NG6Bo0fl5wKuin6f19JJ4kr0GJVp
nEH4otECErfRptVoe5olFf4kkhbjf5XMl2Fq5kcT9GcLM1Pv25InL/ACofcdVcywKbkUaHFc32Rm
wjay3SpeboAbZLWyfBZKBMytHQs3SUtApnuaPXedBW6GYtu7tmnkWxxL0SPPhh5SeokJir6dzM48
N51TydG+heTJvk0gQVEkmfwM/s6Mi2s/Qv0sLWKAv6FReZ+36nRjtHm6hWyreZzmJr01mUwepVya
YVuNGlaanTG0SmwBxaxaEDeDFrfksXKUvHFumh3GD2+84JUPfgL9RlzQiz65ncwejyCqBfTl0DWs
c3RoJL11eMpAda7QNL/itkJcJc/nw2RW3R08I/nNyIbMj7nMXq4fTgsbQyTZ87olEmYIhytc1os0
d4v+1cB7QKo/ztlaPFlYraLnW27naanHDCeAbAQ5g+fSwI+NqvjX+7CQIIiUelA6096GX1UwDdmG
dDzI1HTl7Fpq+tyjb7mZbTdF1GW2GcD19iUZOq8rpp+BEP8hzBvyzPRqksxAwaWCQjzOVgbotmtO
LT1dH5iFOK4LSVmJJLaENroVELO9M4ituDCn2FVN9zw383GSSOIyPq+spIV0QheiHjFHXY7MnAZt
BVH1vCoBP6fRC6zGdk1W/MyqWRPxurlJizYxLDOAAduGKdQhAOkr0E28PmJLnRDiKmQEpKEwC3gE
c/C7aN3o91o1KvsyavoXs52bnx0RImpXr9OqsjtKAzj7QiVBScMuhrq4pZkrrmoLC1cE7OYKJHob
pVfCMUW7vc76Qx2bfOUFY2FDi2z3lEXtZEKsNsxkA+Ljne6QLj6pbfn7+jQs/frz9HzbdnLEoR/d
N9CjysBo1UkdubLV319vfOnHC3t6mGJWW4Q0YWS+tGXhDHU4jSs7buFp/x+ee2LYYxc1pRIOY1sE
EZsG7k5Q7nLh41JudKq1vmFJ01dbTNJNCosKt2QMj/HK2MW3YB1otxMB8tHN0rjed6M9+pImEafO
i+FUGfbUu5HNZYgta6Niu6y1EC9wfoI1cn1wFkZeFTZAXUgGQLDd+epuvXIG7SSaruToC+MuYrNs
aJTKSCqUUI/SW0U271sbkBi2dp1Zav4cBL+tmU6h82QOjIVK8g67BlcZDnB1XxmWhbggsiWtPGYz
KZka1s1dPDzUcAeQzQ9IfK20v3AMizgpxJy5LecW3DCl6TyqARGJlzGnGsmuTpRbiZGVd4OFyqMo
gSApsHCYrRr+pRb0q9Vy8GeIA9Oy3Cm6UjuxJf+hEX2dBnN3fUEtFdNEQLcs2WWOZY8dATcUOF7T
8rFQY2hyWjBTurcVUwfQs+9qYPFQ6HIAIESqTO3c2sS9Ya7E27+lpwvJ7F8M6vfVkbMItdFyBlMe
Ji4OhC/Ns5VKm0webSNdc1LCviYIEP+GXGALoJqp1H5pM3rQx2nYkZlxB4rQw4bnZr+3av5p2cw8
jiZMVXBoaHAbiDU3KZQO5EcjeQfJMnvvY3jCSqbO3yAsrDlQCy3hsaL3dShPKURhm1apiKOcfeFk
bOq9QWkD0LXSb0qZGriSd8UTjISLQ0PAbVNglfWsyUW2AxtfdrK+gYxwniabIZUA8oYYUrEtlOK5
I6UeVryFrGpdky3YPvqe9bm8IbJWu0U92tsRHffbhFAX2sxgM7UdQOGk1WAaoheeVnUgcM1qqsJ9
IQcibx7MY9nbtg8NShLoEOTYsmxS4eFajWEKya07UENwHFfzCPuVOMUDTR3r+eSCYFzWQdNMEqqz
bXIHQ1zQ14ySgL5X8oF9XF9jC0FLxPURDeK3TMZhx1QVDL5kb/TWykl3sWliGEI8jHlh5XJlgWas
A75i9BD2i5U1RuvFXU8M8YaVypGCVnErhXtt+cwaW/ImObEe2sGqJaeYYGXklJ25BhVc+pwQIWWi
wi2FpBD5NecttGRgHGRv27ILKtS4J0NdQSRejJXo1fnz37aaJsvw1ChbI8jGaZeo/W/edE+2Wjxo
bM0N+3JQwTfIf7+Bq1YlafWIAu1kbhUDGmvwTyAQi0nrW5Z/dNFdBYYkLAU/UMhYOb+W+iVUCnvU
fLQumsxgjLs7cCtAo4D8jnLI25VC58XYjE4Ja41YbTU0LTcCrhvWTho1iBdSFHW6OFag7qFlQaSO
zQuF7UvQJXW/snuWBlNMRtMEqhIw/YMSIzczApRCbHyog6x2zhSl3KskAxDSelR8Nvedp6pJ81AT
E/LbJomjNVzmZRgOMcSMNYHjYKojnQkMUjc4iVheSb6VWmnmaj0n0yY3SgUUoLjLA51HyW1lxYri
25B+75yBwAgEOry09mpIDcGm9Ky9MWZQboPknieBC+33UxutpHkLS0Fkp9CWtnD0MFU4Vem1Myrt
R1dNYCSPHK9rq4z0hf0qMlBQ/SdlCVODAKeEL/PEtemrYcFAWBpdvf51PXYuzb5IK2lg2wGKuaQG
KGRq+WZKIZXr6kbXnLDaOKTp+zI62UWrOyag9bAIMKvKVw29fCAJLTbXf8XF5A2TL8QMeEjE1ZTE
NKgmkK4M0KyjQf2sLX17vf2FoRQJfynsq2Xdiq0gxW1YTh4mU4NJ0eQU0ZM+rCl3LHXi/PdvgW8q
Br3pBtxNhw6mBXmawbRggluHFn1d78XCshOZf4qV5bzoUfqtLeWQwXKhN1qvymKY9Vkr1eWF807M
D6nV9rSPNRVmFvVTLMMEYdLXLl5LkyAEbbjMFHFkETXQOuIOlvqiwTwGmvX6LSSgAcTCnXUlnb6M
PcZ6EmK10cuwRGMR5nueSs3Nwax3c6B5d33URS6E9LKDWcqT1zBZ8ZU+MXyYF6ig4imzI0G4wtMA
YfhzfdaWhlQI69GYdyOFGkpQQPlu6GD+TewVNMTCihPJfqiUdnTsLcQhiDI1suGgQpnz3rv+w5da
F9YzhJIYOKy2GkSW7PBi2OC5I7KsldYXFrOolxTJwNnOCVWDgut3zDa2KcFFpDG3TbmWJix9Qqh/
aZLeaJJlaoE1mLUfU1o4zdRpqDWrsxe37cqeWRonYV2Pgwq3FryRBBWXu4csKiS/79LSG4BKXynn
LH1CWM8Val4tajp6oNrTHeUVnB/SnjtSym+vz/XiMSCu0pZwpk1dDARHvzu/weQt9n6Bpy5V2ahw
L04Le5tPQR59RaT70eWQoAQphMyOZTHjUxyCkwGDLMR+CWQ3uJsVZr7HEoFnVbu14tFrzZOl6Wud
XYhEIkFLBj2bVRkCJzdLW3KVIlboDutPkb0qlprnpNcbb4QW4tk2cmYpng8M7TWylfEP/DlacBPh
KzXsElka91WnSK/qFA3dphmM8cZKOF/JzC7OOmpJwpx0tS01PR86KGfA5Ai+rXBGqfUGhWL5Z1zD
f3TrtC7Tbeh8sJDJ01tnNXu8nZRO0k5fqW3+ZKdDdVG4d9gDseqI93CuVF7ZCPU4vFgqXzCIWon2
53Yu3O3FPAls5naGqA30snN4IQ6omRm8M2F/aO7LbNeV1uPcVM/X98nFlYO+nEPNtzM+g7OTFPXt
cKin8TfN+X1eFKqDa8ErilsQl0eyef1DF2MXPiQE33gudRr1eDWfs/lON8AwNo1TQnufcgi0XP/G
Ume0/3YGr9p2l8FXOOxQvnW1pPTpBJ2bmAHeAtPB2Uh/X//QwkJWhUBsg8ffcAsgNHgI/TIyWEmM
ia/nZGWslpoXAjBe3EcIpQE9hQJO6plFOgeTXGl+39RrAo/nIbm0xoQA3FXwuoIyRRdKlmX+Sasy
vs/zZu1Nf2EiRK6gCi/aCsiOLiyGCD7CKkl9RbITt+ZxvWni9M3Ky8m/PhcLu+Uv5PvbCkZNtBkq
xVbClDd3POpsp1Lw8JTPYCdKRuGpxPhgtvJ0/WtLPROmhsFaFBdXTQnlKpHv7D6yvdyK3zR7VHYg
4YGryCD5ev1bC3Mkcge7OhmIFndKaMnkSOUc4NP2+XrTCytMJA1WamNJzETtOlX7agc70TkwpUY6
wghsTe58YaREUmDFMhop8wQbnJEfaYuLA1HyIDP4lo3xvS0ba6r/C8MkcgBRGMRSK2w5pGySbzJq
FoFdye3KJCzELZH1x2PawfAKtTi7rB+GGv6IgMncyUX8YOvT5/XZWOrB+dvflrANmZihT8se1XiD
7mGWDd9AFXiRn7V+XgPfWu8kFVAK3vdhNdtBVNkHW5c215temuNzh741DZ3yMldYw8IeLqqxlW3z
CmaMrb61Af015pVou7DD/16Kvn+lA/ZkYDkL1Un7qrqp2pgKv7VtHnQV+HItNO2gESw51/u0sDX+
Ao+/fQ1WYrQE614Jq9p4U2IIhmQ1aERES1bmY2nQhNArm3WCp1ILT5mww6y6Uw7KkIw4j6q9a8vZ
SqF36StCrjVD1y7tClVG8DiZlMGIFnwdyATrrzBRW7muLUyMSAKMqVygMV0O+wx8Sz2Fk2QC/2y9
Ud7VFCJ0TSxB0iJfM1pb2CYiFzDtpCo3RpuFlZIeqt7awQIruD7pS02fR/HbpEdtWfdxPiphVs2b
MQbQG5SJ600vBBBZ2NwkUZp0VhFqy+ooaYmXK4UjF59T/3W9/YX1Kgvbu7RGribwdA01eQojq38o
CvLHjqeVKvFS88IWHyAW2EOXGc2jyEGm5qHL4m2fRD/RsMaNQMikqhjmj3LVd2FHm9fMJPd5w+aV
jba0PIWzWi1rijcIqwnZbLjSDGlG66XQRqdsiw1Vv1j7k8ss+iBsaIA142Js8NgJ8MtjmRkwTU35
MyoLa5TOpdUp7GVda+U+a9opTPripNrFFqqt79dXz+Wm/5HrG3rWzrB/V0Lakl+cpge711eiw+WV
o4qcOzmdVInBIjdMG7zuQbVTGX+XAHZe/+GXt5VqCzu2HmIKv0Woj8I8YlScoUj73VhA7jQvKnkX
m0mxEhouryLVFvYvGNRpa2YTPIUybceMyoU1Om6UZTI4f92V9YaD5ZSsEaiWJkTYzq1kyjHk9Rto
epRewRvYlK8BtJZ6ImzleoLHZmwDy1FJcN7Gi4vTS92TxYF5VOGXOlaSDKRqvbIrLtcscRMXtnaL
OnzbQvgn5AYuXynpNah6DsR4N2rg3qElN2wHCtxjDuDvnzyJ5U3U0W4jFwOsiytd37SGPT9dXy0L
TEZVpHAUuc753OZqqJG8OEjwPtnAp7XxKrkEH5gMfMdgp7ADtZUHVSuPt7FdmB5L6uJNh7nsi8WU
aW/btupf/0ELm0N8h4X9QIXSUKGFqMEMz3NpKT5ABdDVKfXo+fonllaSEP6GTrGmWgOoaZzojda2
j3A1937WtBDxBrWWewt3IXBa1cGhFp9uOelXhbRw6P57N1VtIdzlkVawYai7cGhO+vAEzNFKzFgY
dEuoznW2mvRyg4ZRTQ+NQfbrerxpmLW5PioL+0vkCZpmNMnzrCohbGAnqHfNqDjKGeCtBfcUO4P7
9kputxD7RM4gGxR4pzMuh4Ue3ckTUWAuwyNouloflr0Wvpc+cv77t5RIyYidx2rRgclpWK5ZtCAo
Jizy9HyEuFTLopVjYuk7QsBT4e2sMTyphyOX3ubodUotJyFNYJHf16dl6QNC2IM6AXKLHilGSyF1
rMWa/dLzPgvjts43SvvDm6IqcgYrI9eBr8V+k5MGbKcBhkZuTFF1lOD+ve+MVV2yy6m9KrrP6rmJ
UgfQM2HUdk5h6UFtPzfx7KTGB1Ib//qoLUQPkTOYDYaqSRWSmqEkE2RklVcgmYofbkRhh8PJFnBU
3qphb8ovas3eMz69QDP+4fpvX9jnIhdwkAH1xsiTEGW6L5gANY4y9SepnNaI8QuDIxqy5m2Fq5UE
SXHLjB67EqAnQ18jGy4sV5Grx+YIGvB4gwnhIfSJh/kNzbQX+H5+mJ22ktMvfULYcjaMqroMdoUh
BI2/lDRye1x3W01+jVO6ckIsTYGw6ZhWNhjuloQoP5w6w9xYBdwGWK7W25/NsZBd2HlZqUyt9HDu
8VQ4yk4N6du4WZPLXNhjpnB4pi2sdmUZnA1u6hPksbU9MCW3FYGRl1Tx0s0qaeW17e+b/YXjTrRZ
hUJwTdI40cLMNnqXgFocxINGjnoDpVjkI9RVU6VEWSWTtlULxpZO0yeaKczrQJ64ozp+UzpozAVY
t3TwN4xHWhkOmFzT05A2ZRDpTA4YiHme3RcQv1TNajNpneXX+qhBe6AAWu5s7lJOee7GhvQ0s1oO
WquEvV6nBkkjvxam/JZCEt4HtOEwK4nqsSyTd0XDP+eont3Cbp7GgmKnqXXkaBqFTg9B3YQPxprj
wOUnPbwgCMe3Toq6g787lqrd1lBvLWePGUx+JrwyPJvm0NbnjAQpFpk3GjRyOnmywAiI1fufrTkh
bE3MzOuik0sUzVNg22HQIVGn4nxzvfmFqCISCwGXHQw8tmmhOamoCvVwO1hTol7YjiKfkLVDQ1Fz
0kIwlZw++ozytwheAdd/90I4ES1qS5P21ijFkC7oi00VNQ5vel+fAZpcLcotpFYiSVAG5rQtDKqF
OeijfZs6Wm26WvqmKFAgzz3ZzH/YFyE0WhYnkQVjrRB2IhwyfdFnl8Yvdav/kYc1S7ClyRBiY5ET
GKFUBguLRP6s8y51rWK6kTv54/p8LK0jITSCqxnR+azBIVVNQGVpl6nzGp5+6bcLcXHOkE6pMzX2
SZz2N1FOUyh8FIVLVbZWMFsIvSKPNwcrtQQVTgmbLnruYf0QFCyywcAx4WyBx8q7DLWclele4DKr
Il8skm24LNmNhkwEHPw20YsXBVfCk6Uk7V4H2uYX+Oyvk82SELDfAf4iwA3clHHMjjl4VHcpn8hu
gl4kyEEqub0+gQsbSkScmlKiTTa8R8Kuy+HYMLE+8zILN2KlKnELrVrA9a9/aWE6RaoZbN+taEpr
us9l5tQaeISwRYmNcaX5pY4IuwnWyG2jMi1HxaHQ/bxV5k3e5vmd1BWZb+dRs3IhWuqGsKM6HDqy
xWMI0ab3+jS7hr0zh9a9PkZ/SREXDmiRdgYHzHme1IiFRtuNm6qvNAJnG0vundQkdF+ZnD2ZKre/
8opObxoWwwY0H/M+5oCdsBhi5Cm0vzdNY8fAmI5ZDd5a0jRfDS+nk8wy9ZMS7X+cXVlvpTq2/kVI
xgZjXoE9kjmpJFUvVtWpKjDzYMZff7997ksOHTZSpJZKSnfDxsPy8lrfgKb7UJfad4dU3+dSWfCc
QfkBwLvctO/iye0Sj6VO3/u1QNlkY4JWBm4JlbUTB/LqVSfPTcXe4QX7qDh/EBrmLtfHbu35l3j+
4RLpuppYQKMZZ7NtjoU5wmwB4NLKHl+uP39lgS1xlvloUGNKJ6xf51iRm9xIfdO8p5pv/P6VULrE
WfLaAnBgVsa5UOb3Cjv80uXYEs5fS2iWpgotZ3EGIKoKbUfIg+goDdDqIgCUFI3XKFOhbJYN6ps7
N9DrZG1/MHCtCUAKGp6uj9/K9y1x53M1gmvYuEOoxrQObJdn36QB0MfG8K1Mz5LdaDLuVk4FO+/K
OIMbFtjqhaV9YOAqcP33r5wVS4h554CobYB7FlplBFUeIrK9VFHyXGb5fAY1JD0KFU3Hr7yMLEvO
k1kRh0D1MhRR43XqseIg29Ecp7fttfBO+tpbLmP5Ycuopo1at0O/iFavxXBna+rV0ZMib1X8Na0h
4l5264dXkBlXetmlVZiade9Vs4qDLBHdviLWRlHn83khSzk3S1+EOKwa0IW4CdIhfle2OkVFcaBU
HYycb9ydPl9fZFlibiJZDKWdknDIMsebOgfQojhNglk0yV6k+ZZy1r8opf89AshSrU2rnMEcvs5D
12blvWNZ8aFMqD6lCeeBTaE+ZreJOkmD1S8uWtTB1GYwq6m0loc8FU6g7C4LRE8yKP0DcHdkOhJe
CdfC38OUtcHsuGqXWTF5RiWYvM5xrn9x06gYdLpI860v3OgJinjmu0pgQpe5ifWGzis5iEya98bg
Tvt0ao3Id+OMvEAkDZSwsRDOl8xGLbIsnHawQYJbTkZDs1C5n4BVtZ+Bp/RRBqn215f92lQuSspW
L80OZXswvYwW5JDIw9rEBc6AodtG1ePzWEeWZeUcglTzLIE+BKL1B3fjX47jbDx6ZbkvK7+uUUHB
CRfs0BT9znSy15Hntk9rkGroKE9O6m5h8tfedPn7h62rgV/mDZ0qzITBboeuNyavAafrfY4Ue8is
JtvlpIudjWC0MmZLybi8iLpcwQgltEnx0jB+nLot0ePPUwOy1IyjgyhzayY0nCNq7TKnJjs3z9OH
gRXN4fqauhQGPtm14vJVHwZryqbabjm8l01LoITNi+RkUpPtnKSigargN6QjgIHdyUQpZXy9/tJ/
qcWfvXVx/Wro5UTNZxqCAgnP+bLS1lsJ0cI/IxPzse5mdjdORX9vo9Xjy7r+Z6bMCSI0eR8NNcMu
rdD0D7Q8at9oS/u5QQPSY8zpXypi8ADu1ONtQ4b+LipS8selneNxBzdiWKqTU9cMzDfAZfdLadvM
13Quc6+dYMszwxDy7fonrkzdklRRltK0G9fFQTi2yuMEXt0GQIT5uJGVrMSCJcVWwAB8YObAwykD
1oDdptNd4jzXkPq6/vvXNhH977qgBY0i+GUPoWlriORG03Bv16pE4Bz/QX0J5PPKyPqN/vHaFloE
NqOEhEtpSxZGHBJRc185Z2l0/fP1T1lb4ouSlG2SVicmn8JSDLt2+gmAWphl3E/Za6eSXTMoP0vr
jWxrZd7/p65eWlXSgEYbGoUMXSrhe1z+wx0of33pY5ZN2hi+coWOKhZCMgAQnLgYYHuSl3CpdYv5
YDmsD1Qfx75b086TMI/WGy9eWXDLen7OedbaMIoO5/lO811jzS9lRY+mZMH1L1tZBMuivhVPI82y
gobCHaZvE4q8x4wzWm/8/rWJufz9Y6Cz7LwEBYDCZaJOvd7p67BtB7YrVKw2jri1IVrE0r7r5xLo
PiuM65eY3CRDfiBW5jEQC64P0doLFmGzbOJC1lGKSkyrdkLg+ISdSardvd6URl+bhcW+rw1L8kKi
UJmB+OwzniF4Qbj++u9fwTuQZR1/KMkQD1VkhyRLm71VCI2+GYyofGbU1U0Xk9ZPnNp9ijmJHrRR
GftIKyMggEN8E2Nv+G1qlk8bP2btUxdxQSmtexaji+RW5U3VTZVnqhIqZ7JOT6q0/hh1diet4g8y
0H0v7F8VPNY8EGHgCJpBR9p0640AtRJrl0XtOlNiAuyEhSQ3f4DscaMdGKzpgft1Wf+qYd+2sQdW
1s+yxO0y3qDIoBsU5+3Rw2EP1rz9YkzU9mpLP14f15VhXZa6E7dAnZC4ddi7ECpJqP3THKKNqt/a
sy8f9mETR2OSQlEQnTiOIAh/TetWQ1R3Y3RW1OQJX4QIt+IkjlhN4CRleBn129sCAsD7/NF+q39w
y5Ppzm1xi/HNXzrkJyuASsOJ7tkOji2pN5dPBZT8Y089F9/wT/NNDRDG3qoTrsSvpVjeFNWzcFKE
R9aZdzbqBSpyb4UqXq/P2toaXIQW6AtWJM3sIRRqptHOGbR+aaFG+5qbbnszjiCIuLrID9fftrYQ
F1FG5AgNiGF1OBDl1xfeXP5QyhJQkK3h+rwbQpYVcgAmG1FaJZqrdnVwe/utqogE40GFoL/8w+bq
BzfSX1/7mkUg6dqc1XLQAFH2z/WQAyDm+K0dea4Orr9gZdkvu3q52+dDxKMphEQV9eNJ/qYxrn3X
H74yF8vyvmwSXs62JPB1zOCyyIejIL32GHdexnbLpGRl9S7L9XJsYBKXAkOZiG+psDyneI3kVtdz
JcFbVujRgh7MKUM3pM2OoK4f6pL6VkG9vrszehiGd89ptVHfWvuORYiI7FmZujLrkHb8b9Wk/8BL
/dzMxRYjZO35lxXwIcBVUxbFDqc8RJelgKway/YNG+KdleVbphkrO31ZqgctTzp1ZLCwJ6mfROWp
jZzQMAZ4lcMarv0agIIsy6aTCUJFZA1WWBs1jEItE5bkdf3I1HQPU+e/19fu2nAtLg55KmUEmx30
PJMbB8qhZGBHgzQbqiZr62qxr4EAgetuDABikVge73tvhMxEEpteNR5L9yG96KTi6vilT1m2GShD
2S9WeFmcfKurX5YFdIL6fv3ZK8FwqbMxgPJX6AGJaRT3gTOnnmnDg6Z9G0b72OJ8ll+bjmWrIbPB
QWm6tg6FXQT2BW5B6GHK540wuDLby06DLmXXJx1H8x8WHlGsgunyr/pidr1sNTgmLxOnMqyQzIr5
YmKNX0nxTMWAPahfrk/F2jcsNzjuCCOoOU4okVu0JT9KF4I/re1/7fGLDWG0SWEllVOGI+tNaMWh
cR7BjtxPuindeMXKebFkKLtW5wyo33Zhjb5SkFowOweCVj+11BI3epj0xqm6MlJLoYO0NHVPUHIP
nXkgR8QPgeMvpfuprJ2NdHLFO5QsacpjDZHq2MJtpwrYMz1zPz+335xfsG8/wXr2YfKtXbrLntWj
+E6eL/433U1yzB6zH8UPTmElen3SzBUvALKkM1PYkziOgXtRrc0oiCaDP0gNuVqoXoqTEtb0e8hH
8h3FF2S7pYu7vzcoWz4UplF4uBexOxrP/DD1dumPdMbx17ggc2hrGg/V3M+BBS3nBFVQOh8TBdoF
IqVV7FUcw5cT7jjnyXDjWyfJkyBjVuF1cx79zLSadqZbtAeVzsCUDKXgT7ZLi33vFtzD7ax+HvvR
3jeWPUJYCtpFqgdfayBzudOi0HvZVd2pH9V0aico9jQgIwWNkPBcGQfnDleR4kRREvPzRMxnOABl
Z46D4thMSA2stIL4/kU/gzSJ8SdL9Ktd9sP3sdLRwUCf0Z9saOTIgedna+Ip+oA17pDG1IxBbPf9
vtUTMvPI7HfEGbs7R3d171dJ6txps2qhTMUQBzsLPz/Pi522SytUBUqG5Ic7wwPcUDIgg20fIFmY
BnOdzRVu8lzeCDP62yV1dGfNg62Czh3aYETFcqc5vJ5QgZFBHHfWcwGa9WOcDsr0e6D5L2prA//Z
RiLaGUmvXuo0Ax6ENVxNHlwTxx3L44oEPUHvO+fWGAyaG36v0eW23DR/EHGWcOgEzm0UGI6bbqkw
/Xv5/qQYu1RGgMobrLzJDBvYsb6zbZpBibAtzdirGsiM5Joajzri3V/orQPdiutXe2s2LvnRgF0C
i3EjP+BekuxEl07wGdDpwWxK+zvKhnDpQB9hXzUxOxfuJPdmhRIMPC5AItPUyr/rOcmDCDIUPsPs
35O46Py60+BEm2o4zNFUBUbZ4bxKB/jjKAoVdlnmMGDWPRzCofTh6TIbQ6tOkzP6TdWDABXlNU0h
2lgMU3SvIPByEoqbgckK+O2Kfv7GrCbxe0lJoCV0FYR2m6OYmvTE46i4TRMhj5kN3WsCWPqpZPCr
pa6yX9NawXDcGaJdluR1cXCb1tgNZBoHr2y7KfMh9ea8WV1DBICPeZecRi0cjVO2q4Wn49JFdYG8
miNW3fWosRIf/4XrfEgV3agFBBF46nOcf2uc54bs1PB749ErOeLSlnJk6NzljYJTyDAz5fV8nPw6
M50gy0b2bgNFH+hZjYdMNcB52AM0fVDKQe41y2hXs4HAYvLV9qTlUavzmp5Bj+dvMlnQtpbptKum
uig8G8a8OyhsCr+HGOY+i7LxQF1OnpqW6bCLmm43yh0sUvq7IZqLA1TAYM4qoZ+aT30RkMbITg3c
0I5DB3Mdv6ir6j1Slvm9U2nyGAEMdMNTSLQ0yZC+jYmMbmJ7ThsvKxp+oKJsvXG8FNJiKALd8HZ0
HdARePeYE6M49WbUg5jJiXxHmQgVNvhz38+lrMju+hh/npOxpbATjTJQOMbMPVMpoLIPN4Ggb8nP
aagwtNGBJ/a3XLdyY7F8fmizZTsCAU9UVM4oW5jfzfreQkmyaF8h0PilpIAt2xHQI+pLi8zGmcz3
LXm36vrQJ3/sxN5fH61LevS/MYotxZ0wOo6C/pw4zxMHkq606SPRVG3c6j4XorPYMqehFnodCXXw
eJw2XvwwvE4/UXmub9W38dH4Qd/F+/CiH/UtWEJP17/o8+3LlulNWVttXwKNcRZSwTAHblk2ld2u
6/KX6y9YGbJlboPGuZkOkOA4J+i8eqU1DAGqcl8EtC4zlqSdAfXAwRp2NP3ZcLgpalRHnbrcFWyr
JrWyRZbCK3abjRQpzBxOnSlvlXbFTQS9mnc1wnLPH1id73gM919fji3fop6vzcvl7x/CKgSckhpJ
RBfmKOkMnpTp4LedIW9nK5+er0/N5+GVLXWwpoQ0TFlQ5E1hK+Qa8GJHF9nwklz+4mJWXimNraLm
ysZfyrCkhkpTnQD95ZDXavrrptzX+jWW40ZgWfsU+t/h4hID1jHah/OU7Goj3hU53DfjX6kJpb3u
z/XxWpuTxa0mRo5l1OMEci9s1AK7E9RvGsm/g45obg3USm+CLWWwx2FOTTEK4wy5/9Bo230/J7FP
GPUVHMwSVZ9HqOM6tD8wNwLkgp+a+KE1ql/Xv3FlopayWJXBGIp8Kgod8w/jv53a8RN6X/Qb0WCN
3bnM8loJC4+OAWbI+mKXVylkFfLdpcNiqTMx7G+OfIsUrA6rUDnfElZ7TaICYW+0xlZm8H/FtGWt
BPxQwxEQ9cAdy+hETDSWi3FKN/BUK/FuqafNS2X2TtekYY5jIovNO9hlbi2OtZ9/+fuHoGCkQzVB
RrcLi7TyGbTYo7xDzXpj6td++eXvH57eKWfoLeSWoYq6P0oZYdJKvXEwr/1y9t9np8KgDUBfxrms
fhtws4PbDqFbKejaD19s/oiJrlSOlYQ8Gnfg0zywPt7oIq397sWW505UVKBkAHXLxY3s1R9YsRzY
GG8h6Ne226K2J0eIBEK1RJ6jjJ6z1EQXIguS/rE2n760n5cW9XFDFPiHyIiAhZ/cmx4Mu0w9FtnX
1swy+68AoIlaw5VnE0vybm6HeWcQvaWdvjI6y/yf5WMSyxLJaZToJ5iG3FrGdCOd4i0x443t+v8k
909yuqX6UZWg0Vy2MgnNjpunqpggbCpwrweeN3ocE/tJTBPx4rH4Bphk6ZcEwlhtRi8AyUoeXLDC
bwhKCKVnwFvjCCn9t3iKmB8z4xV8C31iFfTes5TcWAWEejMABgEXB25XsskOgFH9WyfgwqFM+VhG
rDwlPItDGU8igFAFBU8OLdKoZT/jJIOlUdH/soYI5oyJa78zTaogrXXmDwnjnpPYWQBxorKGdHeD
/z8lJEZHlfId/kfQ2IJZOuhn4s/MKxcWKSrO/FK4lTfHJhzO56YO6OSO/hi7086qeQuW2ZR4Wdmo
c6bK8ZAYzV9A1jKv60W8b9pC7m3W5n7kgK5Jicv9AnzF3EfZAXqXBH5kT7nb2k+jYRjIlnsL9rV8
kLdjRySu0XVbAxpS6YBrVGXiCe5l7gy/okk6j2PGkx8ouMUPs1sPhx6FnzCDQrUnARwP0D52X3in
6AOwlO3LYNPSgxiJ0Xo6Q50/qGF8d98A4qm9zqydd6rc9px2FWpLsYO+uTFOZ+aA9x1d4H4oHfwt
WAkfJ9ZbPvxEm3OMu7tX1xd1ecECl1l3Lk3O1TzvC7v+m8jupW/azEtE9jamHfeGrGthdaKc99LR
ps9V4YI+UCnfRJlmr20LAn1p+gzRWdcHN44dcqH/sUEA3Dd98UpgI4RrOX22e9EGDGIKe7dTMGfq
FMyMRW/7qZESz7UiLKQRrK0SMDSYeYDKApjPX1xT70WUK992oF4txqLyea3+uBzGPrLW93Xe/R7c
/NgNQ+rVbO68NKvebWP4G0MXyK+jMt0JswLjYc7nBIqTTDYPRChA3bo2Gr6nXWt6NuFsl+qiu8+o
rR+loaZjW8fFbuqZs6OJ0+0qVY2egPD+Trr992FqGlgWROkuKlziyyyZz0MKjr2pJvATmyG0jN7a
j7rJgwJkGVjJSXIGiDGDCl2qkFeDnZig1nawK+OOZWXkm3MyeLkBxP3YoxrTuyCEzwUwd7YFYJOb
JCVGBtqOiR4iGOFJ7LGpv82M4jVz5TOqBzVQtzLyY6OyPTAbfnYaHbOWjcmOl8705hDYT0Frorsl
uNXvwOotfxZmPJ+J5biB5VSpT1vTRuvdbINJkHqf0kk/Fwm9cYdIw1SBPmqdF14uCRRMtf5Nk4I+
wlfDCPJoorBRbcu9NpzvpnZhXNOyNyH0D0ZQNcwNwTxeFU/ThZEO0bLKc434XSTDS2yrN06S2nfw
iXhs8Uuw+kQ62dzIzK2Dzk6pb4x5C8aLguFYazKDHGzVw+AEFmND7De5NU1BX0ZJu3NN00n2RZW4
mArAoXMfpmfZjZzYfJrBhK+DySz5mwN/vUMs8vIJXEQREt0B21UhbY+TGKoCmeLsV8ud4ujGPHu0
Z5gK7aqZVSdYidHeq7F+d23cogw7FtEZHlPsmXejfuz6Udyhrlv5Hc3YsendvPEK2sN4NoPeK3s1
p9x6dJmmWeCYdgwuF6q6TpL40sQatttGwNFeuE+2dKp/TKgF9AGfHOnn2v6HFzMacLrKTogcHexp
aNffS9k0B9mKbBc71N1BvDreVZlKX02nT2efFLCZcXqW7Afc7F7GKjVfG9B5vjv9NFteC3r9LgaD
We9a1lQnJi12iA0BCVwqs/lV5BCLsmqErTxDDT8wSAb7tommvj3KEo4c3SOMZ6xzA9/QPbVt4Q9Q
ZYi8DmpT0Q5Cr+y1gU78cZ6B/4pNjvAHLfddkqY/ItEe7UrcjQOKAQPkg3eGghwM2Kz6oPSljk6B
fyzHuD1RWH34du0IH90jGyVFXmFQq5cY7nWYAcPxkim9lYMlD7CBAyNWFt/cWLBzjOKjH5f5Uw3L
j4N5ga06vUJSqbI3DMrwLTVK+2wilAajM73HUQkPuQ5+jGoUbxDbQ9m/S8ivrqzJq0uhfcjLi3Vo
qQI9IhqQBAS1EQfjfijS/GyDw+epvDZ9QRX3wXiuH4e5b/6KdMJ/66TRjTMnHOddl75fz39WLob/
XrM+JLWtVCl1khZ0WjCCiP6d9vAT+VnE7ync8L72ikX6aVk21FvcyD3PDMTmYUzuZuBuNHTiaI2y
Xl69XH/PSh3iX27Sh09xDYKyJkGuZXW/miYO8I+lew+mMfvOfh361+uvWRuxRUqKil+JoqWD18D9
6kzL6lmWo+mDGyZ3ERleSvE1cgtbitI1immpygHXGWcM0pb4SfWHQbv++nesdLPYUoRusOthiPqh
CGcnswKl1F9nKEPSOP9EZfSeFeQ5ioowgoBuF0GZ4PpbVy4MS4lLeEEBTpiidxC71msk+sSLtXvZ
CNMGGmDlsrNUueQFgq4rEvdsOCbO5+wkRvX0pd9OLiviwwIrlC4iUubiDGeYY0ohVuPIwg3ySX+R
xLhU2OvHyIS6vQk4ejwcKQegJO4PGofr1z5gcT/uYju3gRG3QtyRf5K8GbxZ2w8ydruNa+zK4JPL
3z+MUKS7kdhJI865dHfc6h/dZDxd/+0rd52lvB5LkQhFo+WeudHgBkKmyh+TbN7ZOYtwBFTZVrha
WaFkEa5KdLfkyFCcqA0yBIONrMlwI+Qcsfk19DlbyuxlSP2tJjLEuZe/wMXDQTXjBrSB3l0bqEV8
okSNZhonAlkZkfArj+Zz7Uh2o9uaHJEvbemifB4HqXuB43yc64QoVF4rK5SkB8Upe2zFdFterKim
4TTN2f76vH++pOhSe4+K0YDhLLVCtB7BIdN5+SYTU/y+/vTPJ5suiZDRNPfA6g0CN2h6zzL3nkl1
Ik66u/74tTG6zNGHMcKxV6c61uJMq/Kfiy2I4s85tPO5mUPX2WkP11+z9hWXv394TVMXs2hNFMNZ
R3LPEqTwajuHakUiNiAY/3KZ/rcKQJc0yIiZBTVwfoeuM7I71Q7VN93bzU6XpQbXfh6ys3Sn+igt
Gr0ocxD7DNwQvwEf3M+6Eq4lHeDLBh+HXZG22b2dGtltZMKpLYgGWgUEXQpYWYhh+I6LKd2nFURS
D21bl5Hn6NG8M8RkvFgw+7upXLO5EzEu5i7sLmHY5sxAEXDIpI963Ft1k97RWU7P+VCmre/OTnqI
HUJ2Vje86Smlz303KKj2kS6MBrg2zTDZceEQJCCFMlbgJ0J2245vaIRet7SHdNdpMLrG0XDP7eyO
v0Y+QUHXZbZ5U82Qc4CnLYGZkfVdWC0/uhBpf7M7ws/uTMez02XOroxby+tERHZ5S6aTOw3qNLAS
/kTg2cOrrdVBTKboOJsRYJHmUJ1UOxtHA/1d7Y9OV0HopuA3Fmf6OEnL2cWY7RsriwBrU2YLLQfW
DBiPnNkgl2RC7iMrpbdisp0t8ei1bbgoUI59z5SbzO7ZnoX0kmpnFM4WVGlt+S4iLkliR2iNiFvC
6GB6ZWhNaOv5+tZY+92LAmVadl1jw1/krNzufarHsBrpRqBde/Qi0OZmi3sEHBTODtWNZ3Tme8/0
n+s/e2VIljTVPm1dc1SIS1K+Ebv3oawURJuo65VfviR5TrK2ZVWV7nmAjXWUChSXtjKYz5NwuhT0
49oyYjOf0S/VEl7DYp6x8+HmkdY/CBteCqN/oG3zdn2UVlJYAEv+G/iktJKsGHpx5mV2rNo8AZjb
UJ7uL+2h+hDZ3Ec+EkYZ7MaKeivF/PyEpUu+J4+w5WaO9SqmDpcmatyVaLP6LK77IB++2KynS86n
WY0TlMwkkqlcP1Rmfhsn4w+muydamD+vD+Dalyx2NcJ0iSYtutu0k7PXwubLy1xoAABV8UcqO7j+
lrXlttjfyayrtHALpJ20CMRFesaOIM5y/eGfo3/pUt0PxDocApAFCrluiNejHO4VUXMDPcnb1CTf
QWYHXJokj125meWubc7FxhcWh24TPJwvpEt16rrBGr2Zu/S9ZV3y7fpnrWQOS4Ji6qR15giA5afc
5R5x498DsUpfmfYxMUbh9YPceNPK7Cypigo2o0VyUWmYqAiiontPBuQPX/uKy9d9SExYEdHCuMhN
UXseQhRccXea0tGbEk69FlU3j3cl+ZKEAl0yE8e6LgDK76cwnxrloRwG8qsmqFPL5L3tnY17yL/O
H59kQs5lVXz4Jk5YVGVtU4ds6HvoADrmg2q6+YHGZvzKK8v6kYI6sRvcOH/IoKPtoyHS3xGRFMfG
ggILKvGOjRM0NlAIMkAad8FZsqeR3DVm1QQcN+SjHGr7DpfjAc3rqQusBAgLD2r+xsbRtRKlncta
+PANYynBSC2bi1jS+MckdZB0ag8Do0NRdy9Wo3wDd/LrS2BteS1CDHxLGCqk0RjOwu4PSWMXJ5Tx
mt/Xn762TRahBaVze3QY+qYFLZ8jI/5tFP2TdF6VgoZ2R7vd9ddc5vazOV9mEdyo+0lB+1RW8Cjr
h11WPvN6SwBy7SMW8YQKNkZORozzaKH0mDWeCYqHYRaoTp/nmvjXv2FlIpb0RUM2ZU1NoFlAJtQP
cV1xYIp19vf60z9fUebyfqBanheGXSMZKnr0JXh3tnqFo199b0h2uZ+/tSTf6El+fmqZ7mJJ8aod
hR5t55xfYIIjskUgpXO4QsTuxqJde8NiWcnagtE3gKFnWH/7aXWYcGczxXvUbnzB5+sJlj7/3X/R
RZXSSLhzBpjtoY7ZDi42gQlM9fXJWMmLzKVACMp6MS5EGCHsPD+LbT8y2l1DKGryr2yqdw6Uy6Ly
XZbNxoCtfNAyX62pYxUl17BtKP6U/Y80671CbSytlclYZqsdTxwz6gz7DGENkDujgKQ3MX8Dpie4
PlxrL1icUk0FNPRUgRjYwog5qKuY+w4svuBvURQBulr7669ZG6PL6z8EXQ3gUjeXcxnOVtECfI5e
R04NtGydZIui8PkeN5eZaVULVee5WYZ9Fef3IpUj1DSkOf+6/gVrj18sWyZ6hf/EmOW4ukst+5uZ
GC/XH/15GmeKRQwEFJvTWSX8bLvzPTqOd2TMX/IaVx6Cw7SrLAju17Fvp1tuICuTvkywKjSLuRjE
FGbld9OMg8YeT9l0q5ItJYO1TbhMrGDWm6HlbU1h0Tg6qKwk3dtTO+7rtst8peIUsQtdN3fI1Tlt
zXhv5mpL4+DzIwWslMVaa1pgNCI483RRBdNbqCzODAQAJ/oBrhHUnIxiI5NYmbdl0pXhgoK0ZYIl
k0UCmNDvKjSobXZkKWRzmbub7NibtsA6K4fMMvXKa5lnYOVMqF+fuf5HA/3XQNu01S8NOm2G+uf6
WlxZ5svsyGIdDpd44Gczje4KN3uLi3ar67I2MYuzy2yA726UYZ1jrYCjoEkTiNIGbN8Ajr1wegtY
gTZ5vv4hay9bHGOu5pYbFS3EnMziho3iCRfzHwZa960rfuQmuvzX37M2YIu4kBejCW2vip912b5I
mWETxw9fe/T/xAVoaSVuB0ypiO8GgoYuUGDVxu9eicjLlMju0m6CztUEmgv3BMQB4D0QjMC9XP/t
KyFmqeOQT7ZhFFXBUebPpQdD9r+WObwkWQ+RdWNL0G1lT/DFTheDPaIEm5ZhVycSdfgZdMjSVspT
Tt0eYRSh/S4x2GPuyvxLLTYwhP8bXNKkMOFiM1dhY7EwhiAi2vIbmctKOFlqOzRlYQ+6TSCzmEDO
D6cxEUHbf6+cHJStUxzfwo1rY3ZWNsdSqUEYzkSmEg5irs6kZ1hT87t1lRNUJlOvuGv1t9xW8fv1
pbD2XYttL6KIarSVqpC7U3ysVXzHW3aGgMg96/gxnyF11zdnpVHtvv7CFZ0/k9P/TtLcIarIPB9C
G/29sCKJBnymlEdRDNUFKOdmAHCZZjBC8u1ujpHueqQbnWcHVrtvLoFyKnYE50+DYVl7kMSbgzWZ
nbmDqS7TB/g2FD9jNXHj5IzQxsZ4JbcSHgK7PAVEanRb57vb6O6mNWV2GITj/q0s2vzRGtGns3Eb
Tw3W/6P/j7Pz6pGU57bwL7IEBmy4hcqpc5i+QT2JZIxNMvjXn1Xv1Zz6prqkuRu1NC7AaXt7r2dl
ZQ0hkhcd8lQ4MLd1+I2l78rUvhQho1jf6UwW1bBsgluW4ImFkNetb9HkrjTPLla8PByiChVr6W7G
0WOeumQy3x0IBL7uvGutXyx6bu+RwU6Rv5N5+5BP3stAWugOvfXXzV9Zly45FYOGAOCcK9kp2M/1
MQRZ8hiZs0w+U+qtmuktudGV97hkVgSpFAWdoD4RPEN5XfYMJFmHhenf7HXcS1yFW00iyEYgvHkB
82IV+Fk8+dnj11/pypS9xFU0gReKgWR2ryA9VC70i3AtqKVzkIN3Qgy3QAXfklT/hmR1g/M3/ON0
YDpuAPgTdl87NGlQrehNaZwOqHjuoGhlc/L1W13rkvMW/sfPtG02uuFQWHBGWYzTbZznfcL8f8Mj
uJfUCpc3makdUe5T1X8nyoUHKA3IwoNr9/LrF7g2eC/WtZC3bpoaIvfcPIXgO1UFFBgzzDNLeuMT
XQvcL1m/jPkoaw1avsvHuIsSZ143kI8W8FxPCGBbWBhv+Zhd643Lic5RPJ9SFuy0ZWHcEv8oZV0v
S1XyG0vJldDsklcB2ndet9qX+8p4AKkWsdO9fd0R11o+ByR/jKSIo146tcW8JyKgwJsh8V6D1vh1
41c+zCWiwgtTI+u+Zjta8M3gye+uFaeqmR++bv7as59/9o9nz+Aiz9rRB79wrusjzl24pfJysvq6
9StD9FIz2uNWCund8/qKS9Pj1EgD0Kxt1hLVN49pIJvF179z7SN5//8tdJVaUXk4YPblB0carKy6
+CxL/7fWLybarAV87gqkXbysmWPEZdEd3B7GuzJwpxtyo2vdcLGL1tPMdGZNuc8rxX/0aQanjaif
b/GYrvXDxezqPBdgnlGkO9v1GoWH/TOvAqioNIKC4N/KhRD4/v9OULlbonye+buhUSus4IcWyH42
DzfG0pU+vpSH2q7wIaWXMFGEY0ucRuG2jqZT5cl/ujRxLwWiDRISPplwg+o67VuIAt4sz/dUly+w
F72R7LwSaF/qQ5XX1LQ9XwIxVzzC8phC0S18VM6yH0Ao3VpKr4yl/+LgP6Z0VVHbMw8RmdH2pJla
AiRxI1661gfnn/yj6UhHZQ2WBvqAofbWhclUAKizc4vscK35i2nMkG8oHfe8CZi8TAqTARFbHKRD
5Y2ZfK0DLmZyxpp85g3QxxOc22A4E4oS/ApqoKLwsy2HfufkOqq95U14rScuZvUcUVDEolDtM1j1
xFI2FtXc/Y1807WPdTmna545vBuHfdkzZ1E7hdp3cDWHKKak/9bdlxJPMNACUwKOsQ+rN+NDCRG+
d9D5/NOqeqnvlHWb0xn6630AHbZkfaw83IkXtzIaV5a8SwHniGSciTwA3JDy2/hV8wCxJU3Y4IGR
RJoba9KVDr6UcKraNchea7PPyuEOkopjaPmNjfna85+7/Y+pBhhMAJW/QAK7ffewls5gIvUoy0p/
ff35rz36xVQ+68ZcF6Z3ezZnuCP2zBvYJ8uv274yNOnFPI6CJpxEHfg7wYo4T78V+QAjmrevG78y
h+nFHI7cclCiLZq9bg29gxHgMkA1bNI0HFKeQhVxzcSNHMy1n7qYv1lPyhpJt2ZPKH1PmdusTEaL
GKeGcCXr/dzcki+eI8X/vVVFivD/d7bkc1BKA5zSiGOuHIJEe2w9lNEJmsy7vJ7vyMyev/58V/rm
UsRIKmgYSd3DHJpAeTTgzI4Do4DHytfNXxlWl1XteYljjxzPNkee+71FQWGcj7eI/FemxGVB+wxl
S9UjkoFnz2NBNwycGqsfIbf8+tGvfZnzz/4x46Yi0LnKQEAPOjjO1FuN8p8iuJEpvNb4+e9/NC5d
iesikrJ9Woj7Ghnc0Y4QNeZ6+/XDX/s2F9MZlQVjndW4WJ78n43/5A1RYvPfltxCVl57/ospDU2e
JwfC2T5H0aMaf6YehCvy8euHv9b4xZRu67acBPRS+2IUCSm9xRB+VoTeiK2vfZqLWQxhol8UCq17
7U5QOOqedPW9Nd+/fvZrA/5i6pIUR9TOK+le5OO8yW3PVwql/zd2gStf5lL4UvhlUeaUAa85o3E5
87MocMcqeyt9d2XluZS+SCFxKm4t2zODImxTNm99Hx2jaARqAcpCRMW/mLmFjLiynl7KRpzWQLJA
2wAG2fDhg5BPRd5/bjsDRzGQ//l1j/y3zfxlNb3UjtRwAh6MUtO+bUm7HbsRN41l4Gv4reXZuoyi
/EVxiPYeLaX2sSrPqg/kdScfrjaRh9OjH6EGoaszSP6ESgIjuzlpjR82uAN3hy3r82gdQuT3UYcO
RQ2X7sy3kofQy8KkNm2WX7/HlXHrXIwsaTkeCWSyPTw6n1zRljByKzYotHMTlPD++PpH/ls8//dj
OZfiBSGBKEQ5FdyWxnYB8VHS9vVrZUfI15ufuq9WtujgPjBuG9n9mEJrFpSGz2rMtxAwr6quWlfW
ew1R4X7jgc4ryt8e6CKbMoOu3sGlWqLerxqTyM2nI/GjZtHYdkoGCM6gsK/6xeiRzI1JqcZ7wcLg
kKmwvGO4MVm2Lnw246+f5srsds7z8o9lG25vwYA9GSM2+7R8V7FbJn3XGr5Yr/tAU9TPTWB3Qrkz
i2lbNtGNreBa0xdLdTFzxusx88EVibZZ03+QMbqxUF+bwBcLddWlNgV4sN3nmcsfyGTa+8mTxXZy
+xS21QUQhMASkhsT4Fr68VId5NCuB5CC+3sVAlItmrh11gph3jCqxG8cuC69Mk4hSrp1PvzrcuuF
l/mqNAKEgJ1NSoYZelWpYwfbnO6f/mEwofWLjhkY1OZnlfA+Cr/X/MUEd1+3e+2pL3qFg51ZWI12
CcSJIAUEgL5n5fPXjf+9E/DUF9tn7/OhA+RLoTxEjz/bpvFXQDHYjRrML0u0M8SEUKkTEBadO9PB
ey527aCDG4Pg2stdrIK09Q0P2jCA+QUs6gcHchM/dvTb12/317kCe/eLnFVfm6oQEzq8GmGqEqiY
zj+/bvmvUwUtXyxjUC0M3STRMugTies2MQRWcHmGmXLzBA+hG1/n2vOff/2P9ak3I50DyC73RMmP
ZswPFQNt4t/e4CIelr52OPeifk/5qBB31FvpuSIBWgx3GjAsI/JGkHPtJS7mhfY0sjGhr/ZGuR/Y
dn+6hb/4+h2ujB7vYmrYiltYrDlm3zjw4RZD0ecxEKeziHlmbrEKr3X1xQzJXO1ltXXb/eS6xYKx
CPWXnXFjM3YLMTVvwBF8+/p1rv3SxWSQcJxq4X/t7rnn7LqKPTI3/wEMyDv0y3f4+/3XP3Plq13m
fRggaSwqcrrH5fYxZ/QuUPAl66ePf2v+YmqofuotMz2c53L/DiHHCiCbTVW6NxJjf4cke+Fl6mfA
KiF7ja/UZ22zgChOwgpszB8H0dnEpw3zEeSEGsbDurkv86E+dMwUpzAS0zGofLsgVaUWLh1QlpRn
bInjfv2B/2G2pChF4iirY6K7Jo+jMHQTzx/6j8pvzIrYUi6DaB7zGCUCQTJgMi6dXpsbG8hfI0LY
813MdpQHDDxgPW5Gi/yjmUdo/1BOw2R9AJjhxopype8vg2ceRsjnZmTaA/yBGDBLaPYdGeXkn7r+
Mp5yazpGpMkdnMUeaA6WDTkEgBR93fiVdeRScx0iq059LLF7WtEd7qbhIW6n8sZKcu3bXyxSs3SG
0usLZ9+zz9C/x23B2pnlIr2Fn7i2z17mErO5j0zUKbpPgyo6ZX3HlmzCBbvbCWc7Zhr1sV4HDKoD
eHnCm3E6K7rG/Fbi5u/9zi/VxUz6KuAe2JUBzYHUWZ3565W5saD8nVXo8f9RF1dQw0EBp/bDCDGV
6wX1NrIBLgJpnh0A7psOedd7v6u2M8h5aQc4WRTsZLXu49Bxsk3p1bfKC/7+oiE9//2PLbNrVNaz
Hh6F8G6+s070RCAEHwFk+adB+J9Y5o/mmwBOekHpUhRT5fWKcavXZeNEq69bvzIKLzOrZnL0OKap
uydpHNHljEOtmr7l0y0DxytT6DK5iiNWb2c37/Y8qGQCkU6E4UjzfzmZYGG+2CiVsXUYTj7dt7a8
V6n6Lhm5Zfd2df5c7I39CMSF6mA0l7Mx3M+ohjhkgZnf67KA5RsJXGXWcEH2H0AzCCGChL75pXQj
Tpdfd83fxxW/rDjv5myoSABSuA0e68DEgX61sIv9t8bP/fXHqAIIh5AwC1yk38AJ0f2SofIi8rwb
K+e1Z79Y3Ao+MNfxHL1XYm7iiYfO2hT8Tdeiu5GE+/svhJdpZwN6HE314O69nDXLToX3OA6ROJ3E
cOMXrgzdy8xzyhxTiwouefWAhEXrgA46//76618Juy4Tz7JVcLED2mbvOffzWXLYwIhmkrEI35AA
ufH8nv9fPfz/pD688BLBKO0YeMoqlCS5IJ6I2c1eNbP+Vga0Wo9jOS+rshJ7VpnsW1+UUPXNvP42
kjZaplKPbYxSDkQhWMmfpS3GrVdbAompHaYP0NfLbdVU7R0KPpDUcovWvQssmw7WAPWfkZTsOa/n
o5jbaMOnoF7Bbid9ht/csKZTW6xrwvVizJouAZQrfGZRk61K3JMf0gCCrRA3YUuf5kAquyI8ySqf
tjN3GgBpzaCAka9TF+Y9XXUE1KpdyAnF8UU1z/dq7jsU6rKoB17K991d7rdmN/YoDgXjDnTAWlN7
8udwPKWeHH+FUea+4t6i2Y6icB8H1+gw0SZDEZetIbZB1ijdnNHv93XeDxtViXI5w0buHbA6taY1
2ArIqpqFbTqgwSZUvCQpY3JKsCqQbFl0qlniHriIseVUiZ/mmHPMaOQD+xpOFrnaQg0FZGJE55cU
ZeovOT71ukr74rFo66ZC3V1JoXHwcOPoiyCpDSD0snnSbvEL4Um2lk77eq6UOIlA7GnbIqBEBWw8
zVBACNKpk7FINKadTIoUSbYs3w4QSFoxjls5FOoFAey8zNVQIvDEAiAY0GlCVHbFNflOKkKWkW00
SkubZ48UMPVqvUcb8SXsEZEqUU2/wgHoF/Bov1vR2CcnUtUGP2l3GcgT8eCE1Tos6ZFMw2eQijAZ
1PhEbQgLDP/FiSq7Rq3KoaW4tBXMlfFYqmNXeJA4iDUPuweYZ+CMO2c99NNYq6pafKip9ZO0hf1n
5kywSwXncl1F3WnkKL0FlbvbcBd25e5UwY9l7Joh4YWib7Ocgt0IV90EEM2knZ0RB4VAJhQ8gJgX
FX92m5msQf28m0on+PC4UitpRY+gLBJ7raIwLlOHnL/TgL1M1KBORmwtRGuSnHu9XBiVg7uUTf0A
SwwC987zmQAheyDHVTg3+c5MqbuW8H/a6rwd4WrlQOgaltPGySxdpHnLki7VYuuYSm+ySdU7Rzbt
1sP5bDn5wFOWyMu8gvo8znE/0zPHA6yhtvHoJk2LNG5b1UiYQujuMZygOq7rOtoHUoRLr6XiWIXF
eB/K6H3UTZ+QSrVIJbSLufAgOKq8hTTls6urJXGrXZO7L9MEphzYib8byEOePe0CgeeECG889ntu
5I506UcofXj95QwWw2MI8ggYypWXrbI8+9VAe3lHrXzGtjgkYSnWQzPLje9BBt3zdFnqeuMo+c1v
5bEbvcWcp2uR6xPon/scJWq4kTv6ZfaYe9HnxIqn3oHpVD6LRWvmjcp9WGvMk12OHrzS2y4/kWw4
zmkDj3oFCNO0nGT3BAXPAYZ+77DBXheWL1CMhiO7lDvlOFE8d86hT93NNDUHvxB7kA62gxdsWyWd
2OMZxEvVW5ZNMK+gLEkzHNdITh5FRo7TTLdhah9RtH3He/bq0XA1lAEsW9wHJ59Xkpe/zUgeCm/a
kMK78zl5ajx/SlwnPY4dv4dXxCp1s/vBLaqF4Ti9tG5+rMHGq4TcNFmzSqds09Qg59m5g71zqnD5
nfYbzlBwotKfpQSqz61eij48VVbcY3wvrcF/aSiAisUzqJgj8HsM63gAQunsYHDX6aoe9WkQ9CcQ
JvuiRr5zMvlqdioWT06bJ5zDdKGEgBXWIHO26Kto4czmu3KmA/GnYyPbnVd0IsGnT/ANnmmYHQHD
L5JZ8nsQ9xa1rd9Q9C9jWbVvbCYvdUDeXaWOU4hVsfJWOQ8+UiVPqHfTsd+Hv2o6P5WT+6wAZox9
H+OW9+FSNe19Bk+RLJhXJAoOTWCcZZe53wggZIk3EwFtT7DKw2hRRPMmJN1eZt0CXNPHsObrMgCv
ghC2cUi4hVj+1DvFPbXqDTo4kAwc84NFRCYj0ydSgJrmzG8gkBUxLnruhenu3TJ6qKZP3E/WqOcP
7410VzlVm7EUByuDU1VnBwZobQZ6FXYJp4rDjKG4Sx8DEb7AR/MYojAutlimUA1s4rny3yI64iKE
hT+55+0NpydAPn1Af4MnRw+/p4k9Z1g5ippV4OOm3yJfHcoQeSXmm7vGDx8FRQ5FyicjQYEsu2Bd
Gr0v3OGu8uqXnLj3kQ5XNsIYDtN3eIQfbF3d4Y4si3NHvqcWXuDM3jMjj56VW40dGJcfcql9tXLw
ZHnTSWA+27uUjpspc2AVXByjYH6DxoImURGuVQRnoloXP4ZR30HEearTURwoMJWJaQbAmAHGOQUe
73csyPXKz71x33lWr1gG4OvQiqdu1K99AfXhNNmTm9MRq5faUxyEc1+8jREw0bqAcSStuocA02fu
KrmU39XIvIewcDH6q5JuTBbSVSeDaDNxfqrPSUoQY7LFjBS+a8fhALDvvJkrOBCXPfQJNZtL7AJc
JYDG2hi0caSZ0/mobPEUzKAleNL5xWqMPCcDUhiG9iIOOL1zvP4JdtkbFzL12NPwtxflHHem3QFR
eJyictEHZWLq/m1kapf6MHy1KnBilB+jzpwHa5jNysRt8aGJKNd5aR/IOFn4wvWv1pG7yIg70Nee
Ab9/A/L4eYDh+Mz7pV9Xq14W2NvqbyhrhdbU1O9zre8tR4YDyGA4TaljY7kCxj7PFmUEd57eLY9B
ppfl+frTY8N68iEUt3DMQgpmYzogU4PwF9fBAus6bFupX4GWUO3HwMlxIQyrc2W3mhenonJB3GVm
TUsHCfJqusNVcReHuKTzU4m0pMXHDLxHX/JlS8gvBHugLM/6RVXFe5TZ58yj5G5wAo7hBQNuUgf3
Pq838JY9RBorrgbxeQxLIFN1Z5cyKswOcRc29vIFydT7Fldjtai3ZipeuiKUiZO5J4bBkE3uqjDj
eZLqD1zgvfB5XFtXbEZNvik4xyBmQRwIOsYyhH3WzuV64+lunSuznzKxERk7ehkHtzdqd4aaPXWj
52oYH0anRsjh5GLZgI96zt7zGIbEq7SDV5cjXtpS70rZzxBKqfRDGGJ+tmEnv6k2Ww3DXOPOFslZ
GpFTVUZrGbBVWmf7VJs3ECHgHIaK4sRyTM5WRtC9M77h2VA855Dub0OV8ziKzNkeSnrQdYZYMaIy
OE3AM8cBcBKxcBRdlLTjMQkBu/b88KxrfSJT4G61BOUCIFp6n2Vde++q0iZggyGpV2LMI60DQ/TO
mSBWzwBDNprExtIfcJMbNpOAfbbwwOAKhi5P7GBeU0dzoJS7bxTlVkVU03hgLcDwwhSLqSB9QhvM
dVGmcuG2PSIYguHllxZbqBInx083uIWE9qFhUSw6BuR10aq4Uuebw+ab9Uy7DPP2EwraX85IJ3yy
uV6Gkti472kIPKzB4u/ghg4WnYnm00ObY6nz8+Et8KpXFE8d+IjJFGVQqw1efo/Ei1nVNRhlozfy
g3IsRpZi34AXfpYzyj9wOgCCTADN7xbePs1c7x3HHTUgUIRR18jQdcO8C4R8yZsSsEAfJB1XZ98G
1S0rNW5L0SXgcS9dbnd2AMDXDTfwKDlEdbQEPnktyzQHaFYsrRIL1nUxrrdWlcFcg8gtroWLEBJo
bXDZR+KjLrH+bVwLu7Vm2AWjWrN5foV91Dqi5i1gQDmHZH4pR3aIBuTMGnYikXscQAvG0r+OcvfI
w+KF12mwQLy3D70WrnIB3mYWzRq3ZqAeD1jkwjqYY53Du7xlzluf5l0cnAOYqodBLMMdpCeIAxh8
sMxze2csRLgV+gdEbgFnDzO+FSlMAD3xSY3GymrmJQog3G+NZQBd66JcGFOy1WTBmHPZyLZpNfq/
pi4nILqj8FVpcsapuc2ad1O/nUnGF20XdvuIeth7A13Jeyed+1+T4wMFP6OPVrBEZisA9rKXgnXB
BMXzgJOhGtoNCXsN9n7d7seK1Iu+kT1OYJFdDw5EhQjhKZBUeGmFNTDBvY+JtZnLNeLm4KnkTXOi
XjSsO/i6bXhNZvijZlhkx7JZ6DmrN1b38xq1nUyDNNuwBRDP7bMdRLatgzB8qqa5fsr6akp6k5qF
IANZhJ1oIC6mzktg/fwJRItuyVIJ7IO2HJUvIrBJLgz94K5Jk7yn88oGKORxiDvC6mbs6bbs0/aZ
Qwx4QK2Pc+TcdRYKiQHMrx62W6gSOELghbIEZPuPUDLmKI+uvGeN8P6ESEet9NzabzhdsTvsOqBL
jXp0ju5Y2F04WJ10dJhj+GnRBMdpqFW9gRwQz8KVtDUoKxE0BCoRusGYDFGw7BEHbseKR08Dvpc/
ZdNuAFEfJoBV+zT7Q00TjiQF/AJxg37QUVrdFaJxN6Usm0Mf9hJnpLB3Vy4G0T3CiiyPBzecE5fm
+RaVMv098oAe8DSFieJC0OKZ5Jj3BU5Le5zNcMBTHT+CBdLBz3SEwHApgwwnqzH1lgUr6l05Buli
8qtqXStcHlRUmZ0wTCyyKUjBQoyQgei4WDNC2SpUJNxYnJFWvpk7KE6LdllFenyOfPkZNLjUDk1B
njrYHoJe3kb3I+fzARG1XegGhejdiJKxAInFx5kX+QuQWiImvOrXWLfT2JubcZmFKjtxysxSc21j
Pobg39M6fBxbOjyhSIIifsodfPJR7k02Fd/F4JFkFkqt3VpWKD9x4Wd4nnXsPoLHjo3LzCAo4ZlC
czkMnIcpL0BIh37aB2R0OQUjQGI5IKpwR+gNAfUbSgsvn9wnI/rgHaFb7WMODAgLctW8n/0RjoBs
Lzo7U0zf9C4K0ruJZ9+1T16LDHj8iFYfeS3NijU1aBBGnURZv3iGrym8U2Fvl6BXNkYymkx9h9vm
qJZ3pDMaPEj3nMHwzSIoMdi8gG8kqPa4Lwlj0vMjJ71eMzm420a1R0d4S6I56OBtG+4zqJoQqnjm
k7WoukSeok3qhjUnSVBQTTNrF7SDSityFGq4W5AuG+e5KaJPi8IyCOqCbDkw2DaglqmNK8O7BDmV
Cftk+R6NQPzMmdkN4fzZVpiZMzgJnWkWOUfKBfXn95GczMbvuh8wvsvjpp3YCrR1VBULccqd6aOg
OM3haJikXY15MvRFUo4ZFlNZ2GQOybd6nA28LAAbL/h4ok7WL4q0fYAOeePUUP0WLtxl/Dq9y/x8
0Rfhtscq2wn+jPBun3beIkP0kCBme5G4W4/l5J3xcOlH5xUrmCmvAiHgbGDe2oE8O0P1be4sTkoq
QOKtaLpx00nnnWXNotNsr62zsPnEY+mnd4zZPgaxqYxtbw8D81DmPX9WfN5omL5PunqAw86DmHFa
V+QcjOv0zW8DEbMpvA/S1uJmZBifB9h+3bU4lwBvI9t+DxWRXHqh9pH4kUeShceo6cAgZaU8gR77
E6cQ8r1PO7OQ8Ak5iNa3KKmY5cpEs/OA/U/vkMVGudfI+J0SzbApmhxT+2wcTSSNkqBIxwcGrP8C
y/6P0Z3WAzHb3Ed4ggJIO+VJ1zirktS/jHQemMPWcISoYjmAkW9ZeWwBR1qoInpWXf7mjOKEXMRu
tu1m8jRq6cahXgaO+8s4Yu1PxWpW1X2hQrt0SjrDTSA7uX5ew7ijO0ofQ3F04XAA+fjC82skG0cQ
SEXbR3FYBWfVKBwdPdm4azfrzoTQ/tAhElmOEju0hWtR7GrBVgClOkmhQ7NAPggigeLM7LfEtavI
U80L1OP+EXpO0Ealfu34HAHPyo8tDz+yAvMdLhg6HolsHowJeOJXBbiBgxvEneqcRRCZj7apYJLG
0hVyT8vaKbdOqZ47pj5Vmn3WLPruTMgcNq2LZJRSr6TWP/wxT4+9ofAICPxNMNZdEqpwhfKbByLJ
U+TCp9L4UM1XWWIjKOlwh13HQJmjG4YNbbFC5AJmkUoD4zv776CvbuBTY2CnMM7ezzIEm5j6DJeM
sHNisdI+yFFphbU90B6HRszvu3gc/eZAcJTbwTa3TzD75CvQ/EAQZ3W6L0ANWKRi6t9k4Y2LFIEN
8i89OTZDXZ2w/ckNT10HRqtFNSCNMsKN3DFhOSaWETiFmMGB0UtaIZApQxiE9KXCtBjouKpb6r+6
KGqwS9wYj0hVhXmDGzUbPEOJl6Luu6PpKVCV9ZMo8+cfZS2Gb3VT89/AI5WfDvwG2gSes3CFEJ16
TqtUbtio0oX0BLvrtNDrCDYzzwFAA0dku8QRvg5kwTlLN96oMV7HFn7G0AXDJTUG9dY+21kN8L0Z
abF0C5iaJHkOzd5qciqyQNDuv0w0QBKzCObfrTFi4Xt8eq8GLZ5gYFanCUJJemezDnbsWUGqQ0MG
/YJ4AzkHXI1gfORO/el4jQvAD62rH7YYYPGAzPvWm1qNbIin7xgv2w3k/OSXxHE/aYM6onHDnWxL
DWnhYxtOH3mDFcpRtbeUPveeREm6LWm9EPJ2WJ6MizHNIHKug4A7m4qLoVwUAQnmU4dS5mUKk0qY
poiyfSJMbwYEYa9Iu+gC1H1dr+egKJ8lDTsnbkKc72iHsvNF0woGdjHzV3hHB9y+lhz8vKMmIUVU
tYmD+AuPBLjEK8dVwsqVLTvBWgWXu73NKVxQlD89TG01r0dC019dxfVn3SpowFDxQBaBm2NWCTqv
EZlmSGmCi5zAvKbc102LtFVX4zhSTP2MXcXXRbbyxCCWtI3qOa4dz+4GlPbv4c8dbAwk0wnvtHsM
4bx2UNiivjeTnfY0b/y7biqnpQ6kPM59bjeEdCO6tg/XreiHhVS4vuqrFh7i2OqWgHCP97OcWeIX
jbt3eKGTKmfhmqJ+9egbMn8at8XxBpSQGqKRmbQrUhfNgw5xc4uqtpElQxpWDyZqscPOFWR1upP0
XusajsxY7mKhAfOLWcp68ON4i6J7qbbz0BIA/pCIzyUCTlNL+4IYPwRztyCPs84RxUdlNi2Gvg4X
OifZGtbtzq63A5DKIpieMXij965z8kdbwqkl6fAEMKgBei/OnBAlXm4J5zjkk8l7BvH3+2i9aQH7
R3jlqI5KrKPUDEsCmjAuccvpJ9WmwAfM1aNBhR0OfxNP8q5AdAd487ZCEdFJuK2EWtBE4TtX3ENR
8Tzv3Ezrt6KT7Q+lnGLTwPd7zdParB0FdxGJjMLKNMxuBc6x3x0+SwC02ybcpm6bbwKg3Q557vqb
QmJjcAoHQSMOzuvcm6bDxGFEEodhQV9cZzCfkNLKzxQBDP7VBllSsm58GvBj67FCUT1csJDOFSII
3wDWztddCN8e6shok6vIvgkgqnZEK/v8f5yd13LcyNasX+ggAiiYAm4BtKd3EnmDkEQR3rsCnv7/
el/t3UcUI3Q3MTHT7AbKrJWZKzOHgDf8seuHUfq5NFR06CnJHmoTfivEdjetuDkaA5gnM7LnYmma
iZQifCTmXiBIgXaY/BnH7nJfiIbUYcvTxPc507AJn21LQ7JuqU1ul30RRnMfv89alr7qkepuWyMf
npb2PF2ezMNPUcbt1q2xGGFcpcD2m/hX3cnIOZ6Mc4XoybdimeEIcYdbMPnGqca+dZ10Gh4FgGXy
mnQaccbJUIHjqnJ69Nq0AUU6QyAFvuS+8gqik1SnBQ7Y5ibLEnejGm1MwtqrjEMkjIEVyu8GlMLp
6GQV50oQIsqHg9KePddArq0z/NO3bUd21ly1rLzCo23KzNuo4YAINFwk440+q5X7oZCj6cdTqn5y
6i3XBB6128kbf7qG04VlZ3YbHtjs49ihLaGdy94NyEFL4fYTYFHNze/GqS+/Z+Zs3ejFoJ2jI8zz
vhK3Gp4q22zo1V2CEUzmT6tdOmczXDhHTYsf+jyeAn0gG5rt9KS4e/d2JN5VvGDWWX5vkYqE6QS+
5zUEu3WFsWPK/071UECTubfldBWbK8A1ZkN9Or9OStvlJSVVVO45iMmecs2nVdVYATo5/u3NeJ03
ybrLQU0QpFX3WuuVYT7J7/Bqm55ARZ1f4a/WmIbJPFaBV9Rvlup/WxYF8xSdDdNybw2XMfoYPUIj
3UZu3aohXitmqmK1GBQsHbKAFjyMaewdmyM2r8JKr2KghAI5zdz7QiRXOu6tohAxLcHabcjguYtU
4nIMTITSG8LYWCn+p7Jef02N+X2CZA7yZX5cGk6nWNPuM6fNeHPize3lyQC/pa0jQ4jwi/fCmegF
EjCtcvXeYno+Wo2IwzPV4oDujiuj1qJgiY1vOKUtfj1ZRM4nCWVw+zK51nFNNDOI4YFCduNP+LfC
jz3IjdLdT8Rl+a3LXRA3ODmsK6FqWDbTq+tz4ut190txhfrtFGl+x7EC7EWY3tBhUm3n0bRftPHZ
k3Wy0604B4yzDmWcP7jVcG3F4tps45/dkFc+A5LOli6fmdrxZFkTIXnO2nckf+vEnhCBe7eyl+/M
OLMPBqHqe6dr4TAWSqXWrO77OPGuRqqcjUi0fCcTMFnLsO7STIa9UehB3KkuFKW4skpwrcgiW6NK
+QTL8X7pypCBoqcMV11sR2/tfGvVj8mZ9+U+3fSLVwcQ0A5sZd+HJS6pvl1W73TmNPPTShAhkfIQ
HQDhCyCYP3hT2Ou2S9qC814n4jYa3PHkqMx7iqM+2rh6W/m5NbzIFhlkgZogK9Jfi6c5W0IUm0Pd
p4af6WMJiV63OARqWdBo8KlVWbu3BNYxGONN2LRKb/LruP3N/5r7Hm5/5JPJ3OcHkTim/hM0OGZb
I+/SUGMjkjJpyG1v2FrQJIsdmARWbbjSj/iZOvtl1R9HN5ebzM686941QWLt/DYenedqyYa9Xivz
UFXqW4Rv3JnPHUPIDztMhd1w5YPApsKYAtGSYCI78LqUs3djqOZJ5KkOLoDjlZtWxiZJRR9WSV1t
etFWYWEWLj1yd01+rrfF4RFDnai37rmyQistyTqocXyqRTJtYC5hORqX7B67usrWGopaZ1WKUUSB
W0f9oST5nYHIevQTAyVCZq1y7yTZW5N0xwVuY4czQPXcNjLZO2UsIEhjOyT4TuCWUQnenPKCOWl2
kRXNAS4ar228NP5krou/eg0M5UIQ2NiNAEONTcOQFr8Q0cXwk/29m6Tmhp1UPXorVKDTdz95RZrf
S9cAq9FflUXowjRIM6jN+pcTGVbYYqzt933xIPLxeRlqiyguqyVvTNah0yjY+2QUQRGNoOeKFL3Y
zoMRZHJj2SbPg8GljaIaeaYTygnvi+pftKZX9lp9X2fr3HOaxFiSTXTXZPDRQ75pTFfbR7Y1bDKv
Ae7pYfhh01cia2EDRK68DaNHr26jl1drt0aHWMS46siRu0e6WcBpmB31yKLJ1wsnYFETU+mqb1Tf
dTCJgSALac/cyf2tUUclt2F922ZrArDEvorWBLYeE8CdsEhM1xFxm3pNkmFJiVs2hmTr6j+of+rr
RcvHu5R2IsCmEo1XbL6UGhvccvrhFLnzeyPX7qausmVX6ABf9UiSapes/Jfyg1Aj63aKKYxMkZnU
CYwRFwv8VNuZOhwPrxoBG+3BMA2hPdRdoHRAD5vOknPnfEI4Me1ZrU+7BZnLZpXVzzIiHo2V80ai
y3A1eOV0UwCFpmVehpk2fkjRsFIcFlY1dnQA/QF7g+uEjcbtgY6s4ECBrBLVS1VDK5cWBqDrED8n
k3U9iqUO1j4GjLas37NDPpbF1yOn7wnz/a1blKeqYnZOj7j0gU+eywTR4LLmmp/b9i8exU+nYEe7
Lt12mpa/mmrdRTHDtVb+O6scgMBWe2nWrvfncoLFU+LdM5ZNOjTzxpxUssut5saeCv6mPm610b7X
YwYPyMILiqJJt8zsidChHjjVdQnNYrDJLWP5WMzhI1HrVbtSRpGyRSqV2Zi4rbcMz/2Gch/ozXUP
zyRRd+LJjaMY08zZNjZ8grit7d7ZLkjI/Yl8xtBeKcI1b413OoEH9dZIiENHi4vGifOjUwvpK1Rp
ocxX44qasj6l4xhvHVjqJ3TZ61Ua13Lfd1ayI3wlxnLSygj5TPofUojpSl8Jt0jtYnhc8nI8tjWF
GCVURC5A3s7y2KWj2wR96xZvyhyt39rYDSSh1igENGPmQmf8MAuQhadB37DeuQiHij57eK+8vJyD
SVrxG3uj2y5zUUaPGRg+yFaWFnuso9e3oTrP8k52Px48Q7RFWGbduEOut/iQp8MW3cyvLLHlaRZ2
GTajLq5lUepXTtmLdzdrq3twrn7jOhiosbPLn3C6835carXpcrfdOMNi7A1wnYPIosXHD8MIQce8
7WDVEW+4J5Gz9iL5PSYyfQ8rmQcrAZQ7izidrVyGlanUxnxX3bQe0y5LbletH3cAE3iQD6n5unIX
/ErdJfkYOxN2ZZibjZo1sR+VW+9TrbIeVcLZrssS5K5C0eJ7rZhQfY2KCs/o46DsZdKErrNq0HFR
u6+62YTmQAWAQWyZtiggJP8YYSa5Lc7QGr9J20ovLa/JsukWP1N1ynhm48Y3neYlYSTTfmv0vXht
qyaawrj3zMDryKel41ofYIkL3Ec4LMHUWlvsTK3rxnsd5iny1WTh1N8j6Lf0BWlc2Y3m4utG47II
0oqSp1jiIyyW9ibrqk1RgWvLNWoWg2RLL3nEubH18976wHZ/+GCVLj7osQoJWCUuuLWIh00FOG4x
Y7OaRJB1mXMuRSZ9a7rl+N0poyQozH7eDoBsT14eV6Rqmmj2kjS79iY3f1QU2tcMCljf6bqtfdb1
aVDastoVs6tdLeWU7RAg4BeW1KHJhWk2Vp+EjU206ILK6xbsSYPsth1rP821eHFaBw6y76CXrhEU
eGfEXJF9YwNllGcYp12Y9EyZ0Kr66DB5EpChX4uNnalpRyCTDAxAinDGDILIkzyRhziavYNV9s0v
rbP6zZKNHBSF3r6cZ5nuB5GIQ21544ulZnWXSyB0ORn9lqRUoMwcKC1Yxsba2UlZU+pPycZpWrKX
5xrB0Dw600HnYg+i1szeEcr3p8nUjavcMPqn0p2TULFGN9lSi32tqi7sx8kgsXjY91PdhDPaduyb
kUZqTN9ukBYtj1SJCBEb2Q171PAgyUssyebtq5sm54LxW2kmH5hYJvsVcZPyY4lM0TZ1flVaijun
UwLcIY632GNoV+6CBJ36fMieHBsD+ilJu51LzX9Q0zAHaYzEKDXb+cZZa2dnLpHYpeNgP4oyijfT
kncbxx6qTRc33RuZIgbXglfe2EsiNjQoxXYECPZdc8q4eUZUdYiEfBTKUWh4sOWz2xZ7JhLrrYWO
4kfKSXktFrpstnp8qgAythZ/8w5hV88x7OIoN3PNjbXomLoZPCd0ZToF5bQybIar8dtAAFXgqRkD
GlDcMGFULDCxiNtWsc3Qch5bk+2zQymfV0vnWKPP+OG2GWMxHjBOsySMcg80jyj5Fi0wYo2z1RXd
iDtn4m6bQjVBVWY0CLmXHlZ23VXVxtmDOVgWhUy9nlLCsGGTh4Khq3QJvURZt7Q3Pbx/V26t1M1f
PTQVp9yNCCsl/Tnw5iGF2LYtmhAYopUp4p8gRJy0ydIl9zTP+Y0qy8wLSY4nCDsfiHIt7PmgsrEL
ePA81nmudmBpKHnyfNxJzquTZ9X4ayWq2dmyq9/KErbR6Jb5yrBQRPpySNLbVNKp6549HETuqeel
j82G5Fvs3RxEYb8dhTYT7pCpRDnfGrnHtFIHMoxoVeVweiQtC5dy2xy3BIm0viiMIFdoUBYzdC3S
RJvIu9coROa0CrKIyUDLANw+l7mqa7aent/0bjzsKlLLCBy5z7xpxzIJObXpBNoJlSg0oOjPgQXd
ZlTqKJH6rXEemvl0jHPI6mLYdKN7NGewtUVABa/Y0+VXbaK3Oz3TzsrokmoVi67JJMzWLUOVmTfe
wEktdW0Mi5TSTpb5PZFzVIOpc8cbOqdb34pIsPXID89js/QNzbzJm+IumfXA0KbHPGnuoxWKoxnu
WpNOxe6aG087z9ukqXWwy5jY9HJ0tynWLOUiupPkENvM2LseCrjiINISMrqLXZ6m13lrz0GEDs40
k2thlYZf69G3aR62uul2IbPTyR7iEJdr+xr9bnyIrGI6rVCBHqI3eFtz71D3ovMMGqt+dm2EOLOp
Gccu7uOtnpO82SO/on/M3edG1fLBGQx5qOs1u1eqNJ8HO9K90J2W9r0Bqjq1yIbSrTn2UU9v2CgF
aIL4l+eTu3eyYmIXoaLhU7LhIDrEYzCgWQ46x8XRIofXI1SkO5L3UwSKzRMy+E2LbQ+MyiHQkztT
yoLJ4Ng6ltZgHoSQMijLSNtlvTeHsQ0rqRc5d2OJkiUxICSL9hz56Dqu2mNdqgKgDmubtaphIgiV
q0kzc7W05cydm5tAsln+JIblrbETcKuzeg69uvMcmWPz6NpC3bQrOoSu7rxDSvl+nCZnOfZlgooS
4HtjGBTeE65ErzDU4yF25bgTmix+wqqf513OqEqfDV1AYq55MFC4gR9ay7YHPru13J4fQ0/oxxw/
z1bWuJuW/tqAGV3G3ZoWDvWRtcK8MswYLKmYduB7lJyOEuveaKcaWSU9kg+70E33BfZU76QEGvdZ
anQwyk55lY4C8Ykz5T+KVMmHshbjyfPKgtAuOdShqOPS9NNsYAAeYrOQftn1Vuh0MXtRVqt23epx
TS66Z22WyihhZuJrF6YB+MZejk4CHZ0a5YeIvJnwiLL/MQJibaO1fBEG1DYU6Z3n5g+N7CE+XG9a
sZi2OSsqp+m2HYJnDv9xRdo+1UcNczYkgeuiHkC98t2SrsVz1C4ViqUaFA3hfzhHHLZFBSHXe8q9
5bI75z0Kq76uUrqCXuT5yW09cI1pGYM0KYEb6bZEmNSDdlOZfffb5c5GAzRGO6spmoNp9Znjj0hs
mEyM0puucKstYuPanwlZexuYW8rXyNmB43upP1fZ/IxOM3sXYs3DOh0YEVjhf3NzjI9JJT+6pH/g
u2X71KreUq8uwXwL72phpdy2jNXyGExkLqHG8/+VjnJ5AXi6Sy05H0tvpD3ox3q/dlp7dNe8POiO
S7+UuDGlnzVuSKkrNiqf1XaJEkbY1mnZFHM1AD57xWF1x9hHHWwi71oTrnEEvKR0J08cMC26gKU9
GHVsHL2BL0v73G7SuWpexqrXN7OxqGOEm91BW9SLnDx7W9Iv7GpLFAFKyyfAesT2LqUtQ/nlDU7U
yD5WO7pHBD7dtrmqPhaBmivPBifAJnAOSWJydzjUcWAkDJtUlKWB05dIdZLYRtzP8JSZLlaw6pj9
wtk7j9qY9mj8ieSrbcj+nv5jHDPa7boh0Spf8ps6N8yAaII2sCc8rSxh4Rjbry18u0qtWxV3kr68
SjczsyTn5tb71aatBP7Of1POUlR0wu4OpExOV1bfIEoAh3mEEEQu2nRViDap3GvW6PgaIWBHzy6T
O1msLrM5nQwmALSXDn/qB9lZ+l433Oy6+QVO7GxFw65wO1AQJxHmVQfD+GCPsfKHpjnZHcwtji8F
pwHcvmYmUBp6r8JB2nzVVuanuUa9lZNDZ1jL8DhkM8KAZjYe4nOlbmPZA0jJVrcX4xlx4LYW7YO2
9tigLfdOJe+b0tkRnwl2URTHHOW0sTbPrYaWG9zoppeOfpKrWe+VQ1ZnZViQR2cylvbD2Di9dzR7
484eGTBPRfSBW/W25DH5RFMTEKqfIc7B3LH4HgotebKLDNoIwm/K05pjl6J/7E37GkPwdTNYiAGd
Et86nEisjWmt+8rVkDk29p5SsAxhfZO96QyP8YQHc6Fzmkdl5ga5VE+yMX/HZfU4afkpXs5TLHAm
K1zf+ciDyF+He8ewnXAsVLI3kMmHUJHVeYIIwjNVjFWz2ZFdifsYpbZROhu7aEtfNCILV6d41Qeu
l1QDBZEwfP6SQh/E5Jf1QrBvxkcNvtKPsiHZjqYoNu1CgERZuTIE2DJ9w4x/tOMwgm00iT9nVbRB
nwsTzrZtR4/0ddNVG9PUOEAaWIV5whnAsSfAUhRk38dqGDYqFZhcRcurXlXLCXVwGUzdmXLrkmpX
5dCzeW9H24kkaaBGiVKqYrzFcGJsJESMPJ9b7HpOtHkvewQKLXNYe1qEei8r8467GjEyGgMepnsd
IWVHaxprV2MSpdsyxvCkhaL00zT/JoahBZkwX7Q+3VsAzcfIFd+yFNVLayzvvRh+2HrLXGAJVGMi
8NlQwDgH2VRc5KKc7jNZPkW1Q2pTavl1PSEiFfJAPu3Nqi0Ds2MiuRlUV21y1drQ+rwGO9En35nP
d8m5JIvxsvCdDMlkRxV0bJJB89EkfESFxcpDrxii8lypHUheGHr0tfhq3ETM1vvlgH5Ln8w2gDTX
gwShGLqI1PUNhdWdFT+mc3SjafZbMqb32CedJ4qiK9FEHfUBYHdrIAU9TxLZTDxcuYMtb6nvbxpL
C2on/77m7StnUgvI1FnbOlL9Veq4BfX8zLw/+k9B9M9emAyy04OrW1bkazZmmwRDvT5Z0ZA4T2Zn
33gr5wYbFD1ovpy6pToMsXNAt/EoKnmFmISv0wPDjjlcrlB9FuYqe0WctkffaIZitquwTqabrG/h
BygZtp6nA6Km82E1V4GcQCF2I6Wr18FWhdbYwcBbhF+pab7dbtOZ6lerItgUXSVv7NN+R3bYB0rw
7Ty7LwuhGRBWya1m2fMWwUvmC9o6gm6tZxbCs+uwzApdPRpwVpFMYJB750Gr1yc0xxGpWnHojLiQ
FHieh7zrcPbsl06vrqMBIXRT8xUjo0i2zIWx5mX1+8zvBW0er/zQmHsxurXGPPPnecgCTySPc6wf
Y4PkNGMMHaE9iwHpvlNvHcQIFqBYINfyR6Mlm3klArBGfcRggM6ok3xOFhT+ZPO+YRrk4RpEJk/R
urclk2oIaxR1RdHcOYa8i5hLIFJ+q4/6C48F82jD/u6peJd4/Z7JrHBIrAMKSM4BffleGxFq06kZ
gmmNXYr46LobPToaDKdryL0j1DJlR48QWKIHOSGVfYakBJ9V932Xvq1OvgQTQzps/OJDH1EeTLoJ
NtkWL3Wd30JAR4FugkbGbc8UTpEc2ebvnTHtlKHOFzoiZS45RoCcOKxshI4FYtRNJhxI8Jamumli
LlVhBC5SZz+rKXKLxewCRAUusjkF6j2W2jWe2dydOS/Lcm8R5Q+AZs63bkLgJqkkr3WtJo95tuFk
krHfSKvXDgnT1j4aZx21yDjgTjlw4JSu9xONjLFPowHNVYtKXy7lcZp5xr0nm83qiW9amwEKR2N9
9Bb4yxxo91A24DHGYhInnerQeU372zHK2fJLr4huNSzBOMfBNHqzQBlN2Taw5Udbu+074DUjU8M1
8xUPc5nB13rwgAi/XrJS1G8dJNcBJrw6dpHxlnZMMA5rJEKX3sQXZas2CFCM97HW0CM1cBA0oXq7
BVH/lpn5tqfgG5r1em3oOlrkR0Iu96ZqfpueFVoaC0xfu9YH8HtaNGPrInDaLZgSHQFdyCtYF/u4
GlSk1QSQJMj/24AemkEVLePGQPErmn6HDOuxlTX+j8v92R6P3DDqOlMxx5Zq401pmEeNRmmDqPB3
pzGw6cXx09hZP4UGFJgPTBaNUi1bkXOa6NrwijF2FAo48iDpWmJymzQLHJchz8TufywwPlj3g7v2
kWfuDL2CZVdPQPJ5sMiz6UONcoIilaIQ5dsW2CEck3UOyrzIw86BcmKwIka6GzdHrzIPcE0L8xWx
CtxVOLsBUmqrMeCQRsZtb6f4x7tQnnKlXNM7DdwEkZ2HefdH0sxn2JvR19ib46DJ4m4TK+ZlW+UC
q42gyjE8ZWDpBrrPqtDu55R/GPtdXo13S6Gcu5nJHr9MLD04Z9GGE4L8ncegwVNtjeZR1zNnUwuz
822hXcWMeS1UNJozi3BRjK45LSp42UY7au6bekqtTe6s17Wp7nVwX1wP++8uRnSaTA7J4p0FVAcP
abKKio0TZ6emtkjEg8TiENNQKbjOE2flQ+FZD4leE5qnmHFrTPM3+evfl6bNQuD1W2WYLyVgyRY6
5qOKV4rYkn2N+D6t60c6rLvcNa5cD8i/5kj0awzN4w5/eQew3BfZgEed6l6ZjeMdNIin3NwIdINm
ctXXuyyvQU6a9IqW4ppY3iXsLXFAsvMh5xk8pv4Nq4oof+I6a9PuMfEGwstr6mRjTvcI/gbCYe2T
Pk7vQOvnwaDYAniJH6QGcy8b9UzAIbxWvVsci5geVmzuADBo16vjvsoeSppsPDCcXvPjEU1qrOlX
ma7uq5JyVxf11TKqo5ZPFYw0QLwhvWOaUB4RT80YTJSBag96kOsSU6bxtTq/QRHBTjGaLBbrPi0Q
m81i2BtskqBbtUdR67eDNJ4QpDwpIn5ArhfUp8PxLJDE/Ko9rau4WlaMBuP0aDb5VaUqg/En0g3A
gBhyvzacs8q/OBqJecR8/6WLJTqBcT7p7QSUVpVo08CSLAyLfdGmj9mwvjMg+dSfPeFkpW7GyPnV
O96zmjrqfK++iR29DmSkX2dFDKIiz/MzN50Uebic761SSqJxTBh0UUFGuaN9zFcNOeUwV6jvjSy1
H1qkEttJWfNeI4XRr0ynf3Fy2dw2ccaYF7oqhG9Y2eiLTOiI7HKjCgTPFpZ54YAe8AWeo79ynMy4
dSK9+tC6enzEK6TMGFc+/2nVGMVVscr8TnD7/9JKvG2NmWLLVqX2jtH3RC7tDMdXssCsunI22hRB
mA4VSHGfJ9ejyVyzrlWMUjtMtB+m1h4PPTrurUwxXIGAl9p2nbL06JhdWW3AqKuEuV+/v1H1edSY
egUUOn1YodzO+ux4O7WNGTAUqG56XcLZZhYzW6veDYzH54vNn1g+jCWllrGM8lRnjXH8f03lTi6R
m+Mphsv6TaQyqlYECBy32W8Ggm6yyPsxOPKrXI9PLFGMs+PEf1ljRGmdjg4qrZPF4KMxy3u3ggDB
i+MOWd4XllKfeUtc2G+YZqUJc1YtRphoZTTZ37et/MIb5zNnjAvvDca+NXqH+WztsYZI5w4TOuHW
kPu/e1d89vEXDmguyKKW4cN8stFHdAxKuKxPbX76+6efLbv+5Fhx4ehSuU2R2d1onTRnubOGgVux
m8Kc8Xc/SuUvAEQknV+lp59N+f70xy4cXmqdq6MyF6yr3fTUc4vbWUtF1iYbyBTMrHUdo68FxXfm
meHff98nL/7Sf3d0Qf+raCQno+y/iUJ+Q3b1VTDZJwv30np3QKqJ54Nh4bvhjrvFG5/MDGijlGhN
haecL0In/rwAAKT/d3/odrHOZnk+13Phc7T6NYBC/uX2++zjL7YGhg7sOTOJjrmc/JXJmwQb3Mb9
Kjnws4+/2B1ex+i0q1bvWLolI+zr5iw4QTb699f75+UrvfOr+a+zg15azDRWK2JXVJcEnqaK1hG1
QuLqQU3cVK2+SuX45Id4F6+hFZYm3TTXT/M4buSEYb3GhKZMNn//JZ99/MVrcHSBaVvGCDg1wBMq
cSDg/qlHC/NvH3/xGvSGZQQtup4Y5LuiGbqrjeGoz/Xj3z/+z9tMeheHVCni3Blmez3lFXMEEFkd
E5x//+g/HxryMmB6nY2amOxKP2V1eoz79ljnGSiJh4LcNjEQFv3ebbU3bVRfuLH+2SxIXiZOr9j3
kwiJgV40m/hnpLtBMTYw1D96h8l9e3K+sIQyzsfe/38cYsz3v4sXbYaej2akTq6XPkKtQqjIdN8g
JBDC3pEesSm74tzNvCdCE19YeP350JKXEdSORweaQnCe9ClmPhUzukCHf2Ryq/EYAtQJFfj7e/vs
D114HcJM86hGW53WSmyj5enMVDPzHszq17/9gYu9LzInTieB9D/D4jRLdi4aldBBdRJY1VcZc5+c
L+7FunaWeaHClfqpoS7RW2+Pn/uxirqHWbIuCvdj0ZcvXswnB4B7cROvLvU7be90arG96YF7bOfk
WP8UvmTi//W/aw1DDHw6izY6Wvp57MgNEMIxKp5+cbx88pwuI6iNaYJkHav1tPYOs3meo3Zdrwys
j1w5vNETrXcNamuDi6Vxf//9/f+nQPzD/rlMpTbNNQVNbJZTo7ULk5vdYYXfKzCLa4TNUHv1Yo5I
3sboXrnlo2nCe5itjUNIbD45oyywWq7/7R6SF4t9cXDiYohmPBU9ZF4+kgA6N/W5OW+OKaIXX5gR
Y9JqCv/+2z9ZLJdZ1VOlwTIlXouP94MToTMllpQLz3n++8eL8/r+06M9/93/ulf5ykgOozQ7mXob
XbsZia/+1JRMDa3I3hmPXkKiVaLndSABPDRHkGy0S+kts4HToasQbA+MEn2v0qg81rXThplrQuPa
JbXFqDflwZy87EHh5bgjWjwJEI2I73//7p+cO87Flu11SyDcs85FJgpt0TbQkY2zV11kb8xB/VPR
L+XFdZ0ImdggKu4xFgNcUEYn2Oz7Zf4ibeSTHyEvrmsTziFdTRPOv2x/OMowrnFCbLa2Uu6vWEH2
/v1ZfbaMLp5VxhBZDaBinLrGuwHLO4td7Bd8FL4qkT+5vOXFoZZhSaAbJr0Rk7PAXmM8bVa49W3c
es4pxoYqNNO8e3KXchz8tFui93/7YRfHXQuqWHopnUbOzK0Dhsm6S60vdscnT+0ya7tMTTe2NGGc
UFYHVc1YsDPgxiL/7SK4zNpuhmrMK0838Ii2B1hv+7fOqN52yYqvavLP3Fwvk7aRjqEvbPtzDEDq
PMsVpAO2PY0TPMO84hrpHmQi1g2bApPiHYP5XpjnTDv3EOEbGrcpFFb/xX41zmvhD2eNc3GPcytk
MD5Ge8KtQb6tKGE8f4hzeYPkiXYEp7DqeU0YO8eZ6TxPYuPi5uUgQEr7Ah347IWe//1/nXY12pWi
c4ycWD/UDN3KiFOGxws+cf+4Yi5OCxyla7eKqPTWJQlRuB86l7DRSW7/vtrPH/OnJ3hxWpzVMaWt
s41dWH6EiY+RLb+w+v7kILpMhzZaB43yucj6DxmG1M/tX9Gu+Nj3hH//8p89/IutmpApYyQt3pwD
ZKMiPm7GxqUx4y8qk08+/jIhemgMMzEQ1x7TjIiO71VB5sG/pU0gsLhYNxPldQqWf6oNJkMQ5K1M
zjDJ/G+ns31ZVCAOXrQqcY80HciUkrCCPsZV6IuP/+Rsti/2Xc6p0iGB8o5Jkz0kdoUu372KmvU7
1g14BqT40U0QhkM93P/Tm77MhWYwZGCGt4mOY/GtZDxOtjdi+urXfLIH7IstxpzNatTe4h5VHO3q
1bgpa+v179/7s+PyMgraGiWc08JnZ4Vh7tx4Hg5D5uk7rSgr3zOq/+PsTJbkxAEg+kVEIAkEXGtv
6M29ey6E2x4DYhcglq+fxKe2pigi6jCXHgeUdiFl5nPv2gwWLqT2sYP0DLYzkSR6GELVI9SjgNiX
hUKutNpSObUlG4Z+VVrI78OVQnvCzAUFp7xuGtRh0WOWUxF1/RhE1XyNg0wbUmxr+nm5Fpd+uDbO
iW0lmF09z7esKX1CklF1ECZEApefvjBP/R8OnaZeOEMFiyJ5G4bw1MEtV4YCN+j2dTOJpY12M6fc
qxo+Bn342GX3nvWRFCtr4Dyiz0zgOiM6tZFdUWbQLSSZHdCwf6on8YOPCKeS4XNduivL0FIlaSO+
H9F1qjweA9exsk2P1NdNIbty08bmlgtcrl1ui4Up19K6qGFUFYKDCZLoSfc4TcMxQyrBZqR8ZR6Z
K/xcbWmbyslqFE0nDEcOdWfv3DrCgiwRift3mSo3NF45B1oqhtZhzckwh8lykEcOUisCgiFBlCob
DwoovZUutdAgOr0GiV1Fh2gf8IS9PeJVN4xCD5dX33sh1oLHF4adjrFBzkCScIn8Om+C24nKb1x6
K/PiwgLCtPUJ8kEkBeQwP5UxzIVOm47Q3ISJgvmJGaferNNjlOG0Fw7nXzj3N1a611KJtF7MGTKc
Edbq+cUw7SKOhDQk3K9RFJYePneGL1tBy4uqoXZN168qaw89xS8HxvuVH74wytn8zi/PTsekTwtu
uz4+1oEZmVR24kIZfgHfCbL+puomcyHAvzwIlxpH2xP2UHMRfJKLoEx6JjYGsmk/Ejj1cAZv4Ioa
uRUOQnEhizPsov6k9ngV1hi3vvMP+lLK3stlN00IM+RT5HejeeIwd8CNuFKJ50cl1w99EshA6yEh
oMdaKd0j2Ac0qwRbL4uydne56pZeofdr6KUZB7TK7yYHxh18EahPblQrT18a89rsKDJeRGzEpjE1
kx3SwQEyeEb22pZ4a1cJS31Ymx9HKLNaNYJS3rMGUnNwXD2yhnA9Xze4Bvy7dV3ZwHyDqLZANBRK
n2kfI0a7nqzjNVXv6OCiUeQQcRHs1lnaIZ0bSSYYEHJoVubbhV+vI6v7uumRayJQM0jF33A1fLZu
9CGgJ7j88xdqXgcXEcR1OCFi2nEyMOLAzKS4rIujlel26cfr857VQT2fRSyYFAJZpZHvjRDmrRzp
OleNLUcnq1gj+JoMwTRBD9GiGocDUiwg7n25XDlLv3+utC8TQzzAQ9ZKRKNNHkytkBgjZyx6miBe
XZnyFvYFOlulgftKujIZAweukEcgyZCthBAxBsDS1O4EzCtvMizs9ySDdnilyhbm9D8HqF8KhTMT
GOpgHA5CAKoekb5Q3SBhxz60NhxxKKOH/DgccF2uwfPdi+unvhUyYzNqY2ICeQfGDBiJkpVikHn2
+f+eijtzo30pB1QjsNwDJRAARGg82hk+BhBX0ZRHHnfRcYBh8NAqmfmw+JdHMy+63dDMynjlGj9L
r+lWzj2X+og2dYkpYwpkAWyIUHMKUaYsxF06Yddt6XRMtxXK2GiNAR18jrZwh2HY52Xl7IDKtZ8v
t9FCJ9Q5KeEYhkj3AY518B7cgcFZ/MaQe68EmBjNZ1SsbVQWOp5OS+GJyyaQkKZACHvbZwHLnif+
AOM1DCz/Xi7K0ivmv3/pE6RuRVgWaRHMsffNqwHrXYPVEAwIqD3L66ZkHZki4bKLmYXlEFmz3+1Y
fY5x/56Pyco37cJqq4uLIqMEV6jIpkAqXPhAroh8kmyINhx3J3WSr3yRnB+YDtGmtgixAEKG4Qhi
q/BxXO9HQ3PVmHf+nEl8aYSmtBAroWCm7JV6rucovAzL4uUGXhhtfyaDL88upzLKarN0faMLAxcu
BEXzDwjIVwbzUv/RBnOCC8EMt8CO38/iYrgrk/itgb7UtR+S6Mrjwz+X61/K4JAiRHQRd/yMO/9E
bv9WJs7DFGKFvKqOdAFRb/bY0bYuzpVgdIU0EAFy1b+Oin9dfvxC/9Q1RKRLkcBm9riOr+6nrLiZ
oH6icYBsuesGgI4cLGCakQxZgb5F4UExvpfwB8Of0aUrjbxUgPnvX+qfJXGTUksUAdL48gzyWvpe
uWRj1Svz6Z/V+/8rk6MTB02cvc2ycteHNGHYKfiNt4kACiMO+/yAaPP4aJk8OwpqRN9UAew0gEvJ
bVRDJN0rgSRNg2QfQwRjHYJpu60ypw68ZstD2BovbmWfePtMGeqoTGTqD2MMa0mB9PPLzbswBExt
YiBh4lpQKTh+3FsNvlH6g2yI3IbInhXIVIK9OBwOl1+11BDs74ZICaIaqwoN3SF4oZ19MBHsy9Mt
d1ZmooXZwpy3Dl9amraQhMLuiJXN+ZnAZ4UrjBGqvcu/funh2lyBtPEoAeoJkugQCRleFcId67Fk
L9iVxzk6jT1LQC21XcvyG7hbtnIUBPHC8KVVXjtcVQiuo9gt0+xcYzC5T8DRcdrsTcBvN6o1wNj5
OuI64RHxaIpDe+JACP+MzGcVvkfGVd8WEAH93bZV4yUd5E5j0NoxTMYgNvHfXVav1Mvc2/8/hLmu
0nPcVKYqjmhguHV7aOBHhMoapuzLXed8x+e6MK8scuzvhcAqFrMP4eLcmniIKyC1cwIE5/fll5zf
1nFPG8iCVNLKKicPEMXGYQw1TiyK38dU+MQr917MTZjthv3lly3txj1tLJtODLdg75YBToXv8tS8
6UTrAz1zA4NuMHEPsXAdAJLjaB4QrXxqYMLeuQZbmUmW+pk20OteSof3QgY9bFxxGj5GSr6lSKu8
XLrzJ1NcF/S1tmjbPIslwrlD8TwisneP3bh9gAt5E01iOCAQqvWR5Oocy6oit5ffutQHtYOLtuWy
cmycdzVMHuqQ/Riy5NflRy/Ul67jwyVg6nWxU8DoDgdy+U8c91uZrHS8pYfPHfLLrAt7J1ewH+UB
6FWxh8QZpNozYzIRsYOY0pX969JLtOFvg8qWWo5d4/YE4QTKRv5ha/S3uPxPd9fVEf+7GGNkCStW
HrRa/GcH71xo/XIR93jdw+difamjtqPSKlmNi1KnQ5xy1NxnjL5ir2+vvGCh87jz37+8ILFhf4AW
0PGNwgYIHpG2oMyt1P2CDJS72mBPgAJswwlzrxdl3a5ORvMIzyTs6obl3HRws289KxmOmEDDU9jS
6lsO+dfK7nBhWtP1jVNcdKoQEp9HBic7MbgfwkA6usUTn6ZOgESiU2p2Ky87vxmCpOPvWlRyQvaY
jSAeeNu3pfqHp3BZes+qhvm+y46X+8Lcoc6sNbrQMY1cF7cDjuWb6YjczyFFoI3YKwPX5nZfGSvd
eeEtuvyrAdptBLYEd4E2f/Ki9lsSNk98Svyuq1cmrIUxqUvAihzG7yKxVKAcoI9emuKf+DrTB3e0
CR5JvnaZxnYa4JT1non8lwOfONJVkW858Q42MCTCI6mXroyepZJo7c57WRImvT6ogU1pIS+CT82D
OPJygy+MTUeb2BEXaJsuK3AdNBk7q/FnY+TlJy8MDl3nFZW0LOUcTBHTFmLzaBPZ97TbI9Jko9qf
SfN8+TULfUnXexnKxnWsxa0AjswbWMZfk8zy+9zYme20sr1bWHJ1vVeL8B7hGUPolxjZW7OEmKob
nQbeZORf7RxRDneGB3N03tTIErXyqVxpnKWyzX//MnEiQae3JAJCg8xF1GlubUw4lHOR7epsbfJf
eoU2+cc1L604wQc6Mm7FrsmUi5N9uP/gL3SQ5NPFcNtdbqiFnmZr/biFQVdOEW62xDQ+tlWMoE1h
ipWaWhgkttaNhYFwAqQatwFDLHZhvLQl4vf4NVtki+pdDPml7jAIxwqG0Pw+tDli7y0fSjrQzlJ3
TZlydrjgJfomwqp5YYIUEwwT9TaOUYBTNni3CO21NwYbPhOckAE22dxcbo2zFYbXaV1rYEbWIEgu
DWJ4dmUBRJn8CUTPSnOcXavwdK1XtXWOkKqJGn7dfYI2DxiUsc8T2G9H8Lqqbn9dGbR9RWamVQtv
aRvkLY8PaWd7L6YB4+0mM+TPy6/4cyD8vwURJWF/D0GnR4CA6BQICV2THHH64N3Aajy+ZHaDFK4I
eVlQkoOgVrvFrZvZBHF6lnEgDvLxay/Oj8iZIQfcWkOwJWu3OTGW5/siQgAnUlUQvn35Zy61JtV+
5WT2GUA/rm/N2SXy1gDbrl+pgqVna+NWDEgxmAYW+rRltzQiJwyxnW1PKydgZ6cFVLA2chHLRJCx
LWGhtKbpLuYSSWCgXPy4XDFnp26L6vpF6YHzFDZDHoQjtKM2bheeQaaLf2J7xY4mAkOePMHlYzlV
7t1UIp1qpUHOTqt4r/7d0Vc2RPT2LNYjh9Bp4kNoNgfw9t4BI7Ov6/+6whFpn82ICGawKhIyIHS1
ijY5zX4Vxvjv5dpbGMa6xhHXU8QULhY+e3rMPN+Be7IvXi3vn8xamykWepeuaqy7uLBwZ4YoNEVt
ZM42BkxI9m/kmBkrYPmlN2izhGEMpC371vPTYnrncM9bU/lAvO75ch2xeSY4M0Po8kYnhnsFu2UR
8Kw0n1zG3LsIsfgbgTyZW7sznJtYOAyx+JD/QnvD1RZBrO0mtkJc/yti7+CGQNSqYZgnIZDyhm/h
/H70GlCGirrYttSBVD7vXl1pj4BqIsxSGYiqj5PI2KgC49G2TfAWkV23szuL75A8ld7XyAc+lUno
/ZN2ES4NkiY31870yR/v7JkiW1qVIu/aFBlFAvFUISeN5Kx76NV48BDTD95vrpAx6tH73pYD0H3j
9J4q1QZGl4UHCUfYazlZ+XFibf3p9RbyzmbKZo44gl2HG2BwrXl4FErJ2zCaQwmLaOTfPFaGGwB8
Gr90GZLwOHCxvTPkO5ijrBvlYCxshEy8U5n26qWChxKZN4b5DZmaFMkmJv/XolN4b1YiPxA1Z/5P
JNx6ZcmOdUrK3TSNKigoAGKyAUCZtciAiMy42lou8r4AIBF3DnJakKLUDhlo1gDHObQz5sTf8IjI
ftBQokb4IZ56RHTUAA4nf2kFMXzY8b1dlFYwXFLq7axosH4A0QIbdSqs6jjwJPygiLQIELJuv5Iw
yx6Gebsn+mq8J8yUJ9Lx+HZC0kkGkkDNjiUyFp/7ich7JENDUg4wHwJAyfCObA3rw0g9ec+jGMeP
AEwUJzce022MzN6HuvCQ2DHWNiCdXfnkZC22X1XdTi84150KAKxMJCtMtDgi2Hd6ssZE+rQmFJEv
IfWdMfsEAyZEGDknFSCVRn7CF2/5RltS3vGiwpW3kyK5vFNgszodAds+r0GvoQjGbUJD7AzqdeCI
GR7yN83eOzQIdpyjLnPkq0pApICHRfwZkhOhdU33iFfvrY0xAHnJcH6IgycBVNOIiImQhtnOsNF9
GME+GEKgGBSt0btpOwTdjh2u4dsWgYFeXpKt3SUAZheheRuVLtiKBpIgiGvFt8CtNHNCc70BJcHF
3VSHJNOpQtJL1sC+f3lyWNjU6Xof284GcDKI61NSflrAzTdeXh9yGHKBmmC7BMciW1GolROCpcVO
2wUgXAPHjR2+5XrRt3sEbQ37PiMo5Yg8wLwm1tG0x95vDMn91qybtQPqpWVC2yG0Xp1ViCCAkjHt
j1Azbqe83Vf2AHLRN568XK7KpRVV2yfY3jDaIxJdfUu9CvC4O6QIZcjJgbXu8gvOO2kwVOZq/fK1
NU5G28cptJ6lm+OKNXkgEiFUCOv83uL2GNlW9Q6x1/u6LZEcKG7cOjxdfvNC0XRpNGMmRPHK8HwT
TgUgx3DH/q+JLXlKXi+/YGGPpQuk7RRheQ2cuEiNaIebwqii0wCE98oObqH5Le1TgoN2PElBcYSA
w1WsAMLqtm70o5z+dfKV05ylGprX9i9NU3rRmEeA3vocQbShYxwnEiOBHSRJZ+UNC7sES9vnN2WK
JA8Q8vwkf28SZyPzt9h6v1z9iz1LG5gZt+sJExQ+su3+RTXkhxmzOZ//p2FKSK6RDLirVHXjFuR3
h+l0B0XmStf6o6E4t1RrY9PxshwYFOL5Ia3igFGVvoNfFb+U8ZxiE8cEQMSsotvcBc8GMA1rlv3D
YUUAFYsQ+fkdUahqX7IkvCaPA6NMG8elyh3qdqjoyXswEXeYmYBSj9bK0xc6ii4JR96AhFoTeRm2
eh8rfEKHyB6sPmn6cbkpF7qJrgcHZaQCyYJ7vkSMF22R5D29Tbjwu+7p8wj70s3tiHRujwRXH0Fp
O7eubglD6uUMzrr8/KXa0UZqWIeDCQWDi/38e1ymW1vyTc3FBiH6K3PBUv1oA7VWjNhI3ILcABFh
Jv1QFEk41x2FQpKs7TsZFI/epGAEjCxWH+1cEAQM1yAVTqvy+KWx+meb/6UNJgAvSY/UpsDK+/AT
0Oz8O6LOoteM52l5qEqXVhughspns89/xK7r7sFKBDlQmGv28YX5lGmzhZLeUA5IngyQT4ajGeC0
i4NM7mqgvbw19//CVoFp04Jy4gmAAZUEQPXelh7MGdilTYAjsOQbzZNXnHdCgRvyq0wtFja6f/fs
pADSENwXhnyW6X6UWWCG2SeMhSuz90KV6cpk2KEb4mQSMi/cIUbJRw6hXRHjv+jBy/OV0bPQt3V5
spV1g1ebzTyLA2NQS8yeHznSDi+PzYUWodrYBIYPHuEYGRBG+loVxVam3yP6TM3H1Lwn3cOYOMfL
L1rYDOgy5Sn0klhWUHGTxihBhW5+l739ft2ztQGaxYpKRNmIQGXq5xh60BohjvK6Z2srtDIj5dY9
JkegANwb5GWOz7FtxDeXn77Ug7RBV4UgP1WQPfm8UogGLv7N3ksg2YqhPiYxcpAvv2VhAqbasKtF
iu9mE5tYGyZg4DdB/nli8KjFV1miMM601ZVaDoAiDY7zOX0p+X0L+ySm+4L2KwVYqCZdnzuCRYrI
VszvJcyaFAy5zShnvn29LfvwdagRZXq5phYGmy7Qdbuml32HEZ3Hbbp1nPrJm9h3MgEXdvkFC01B
5hJ+mecRBY5MToIXtClyXcsfvfsjsm9dsWZXWnq+Np47jiTPgQLSOwJam7XWCzDDiL/l/LE0QWK4
rhDacgsmJ6nr2Z6WMGdr4qBurMYfUTyi4SlfaYmlgmhjejLiFGnTME5wLLN72CXUrWuLaaOiuEZU
KdCJl8uytFXVtbqTM4IkUjRY3ZGZiFtDu4UQoVCfRWu297ZbRrdul84nKMK+9VLYo4q48bZg9I23
QCS4OwRRAlQUVdbK3nmp4NqUUNMumfqSuX6oftjgiYs63zVtsU2stSvSpU6uTQcpA7evxz2M3470
lI1AkoBqe5yy/nGlSucHndn96/JehU9L0+O4F4hbBM4jQmrsrO0AtlED5zgJjRSpEEm+SzLBD0iE
QGh/JLuVNXmhcLr0Nx4gwIgaSPkT7z7MbiLracpWyjV3vTPF0mW/FLkboo6wy4+rdnxJQTI4mQCX
XXdgrGt+Kc2kaBhMKRG1odn3ppuKJkFn9T8ut8pSxWgzAyJWM8SeEBrgu3Dc1RJ5xYiMj7YmshCu
G7O66pcDTsYktG0+jhc3oQEDBW4REeG8K4zflwtxXmRnUV2bWw5ECsDgC4j2hwew1e6TCIzCqnoA
BBHIB+Mlgq4Ieeb5TQhQ57Yz6u+ya6+7kTW1vYBoPYGzvsL1HST6S/Y52t6OWp+4/bqyArWxn5ij
62QMsumkdZDXn21aG6HO9ovw3i7X38LkYmpDv+yJ6yFPCVa9+psyfxWgMjPQqvM1d/HSENE2Ah4H
b6YEXcwHHCPIifdSOMP7NT8dTLO/V86ijycJ/tAYcHDgb3hv5LvOyBDszXAt3iH7dmUcnq8iogt2
O6DYbd64jk+afmMlz6ySW8Xu+rWTiKXnazsAOcIOVhrwb0xuBqZhOuDooz4QDnqHasyrOhLRxbsZ
JihKXWwzEBK6qRSw0cii+tFNa8KH8wJ/i/xPv1vbYCfa8HNbIFOccPeXg9gJ2/VGIhAYxHOT36bd
UDzB+ML3oJAiBsuo27sK7EtggwBydh1AsCKnYccYlxk/OysZtwWpAEBO83I4Iktc3AKEYp6AWyTG
VhojGhwBRnJtp3R+PsTh+9/9KQ/71mxSggQV642px3J8FvL1clc9PwqILg5MwdlzcYtUBWHmPXdW
fc8At7v86D+JaP9fhIgu/muqznGcNIfwEJGX34G7xQhuDP4N0NFki7tYsRO84A+2JRoED1chjopg
rcFnzNYZpmFnuLbaezwhR9ENgA11Bq7zBrhMbGWnO9Il0QOTbfUDDFb8D1bgf8CKsgU0I/mn5K51
A6uvPAib9wGuscD7pYYBTDxtN0KlEawLpgsYQEJ9XmT21kCMHEipqbuPGtl8670IKaxJVfnciJ0N
S1mxdUaJ1a6b4iP+hffKjHg+nGv5SSZAFW6gai32Vmzh8iY3QZFB0Cb4sZSBlOC55aPF5LcsH3+G
nPT/4LplAAqYkH4ThwbZ4Bqr2/dFyrcm+s2aX+Bs4zLcpv/db7hpgLI4Hwpn9NF13kLvOk2U9WeD
+uXTQMJ9DOJV1QW2GJ9xg/IA5s4hrrPfoAN9X+k953Yw+O3aAkZGkeRgOyqc8SB0oy+G2zjx3uI+
IbuwUWp/+S1nRxbeoq1iSLqLJ0ahVOzATESqrBVWR9fu8ru+sZqViKuz5xZ4h7aQyZRZ0MJAhCOj
Uhwi4kB6SxT7HrGkvG+RaujXEe5VNomZtwiuD42ny2Vban1tgQONFebHJGp9mdftNitd82QAdbJy
HPDnsO1/o5tZ+u7VxZ1uJUZcW4dwmFkbMOZBYh07XACDdbONHenuVNE6oJkWgHelRdIc8T0U7SH0
F7jRr8jJi8omoJ49AfPuhftRtrbfw3fwUnd2j1yBuEZ+LK3xj/PoBne4zr8DgG4blVT5IURMB8xs
tnNnmmizJmPJQ1elZIO0ZqBXgOfcxrb37+WaPLsOoqju3+MoT1JIwMusDcrU2zbyDXHTILo82Fca
JS19Q126aZ+WXatwtNX5kgNnEuaPohlW2mqhl5tzub4O18wFstQNm8B2m0OYqjtMbG8G0NKXq2fp
8fPfvzw+zUheFEqqgEjn0RxLkKl47Su7XVvCF3qyvpN2YBOIGI2hXWzpKZfyzrRBm7r84/8Ygc/1
Y22iSUGK4UlRtoEHL/g2priWT4FoxmKOpNHePDpG+daP7S8HsdyFNP4RhrdDQONDYoXfcFr1bHnj
syyr6watboIjtewr1URtMIehtpiSiPh1uaBLnVibhupO1WXjCRVkyu5uQfTag3yd7UFTU1s2sZUj
AXq+rQDe+rsz0DSLQCEPoWY5qcO4DY/mPt7me3YaADa+g/F+N21v+9vqHmcXp+IbfU8fosOa4Zj8
OQz+f2sy3WiWgtGNM9YYTMy4Ntl2CJONmmooHkUKQMaGEeK+xNwtHimO4hpsYz0cAJa5bdwL3tcf
gFrafDulYnwAoaW+zeH2ZfuSGxQajHYAuTmsjBGoEpr7cC8B9eX2CAKjuRH+skmPS3fZ0r3t5BWm
Ke4ecNRrH4csV7sElxQ7pOxX21zU5n4ixIOiy238ovbMWUDibmPwiR4HoOB+swIhWlJV7GN0Y3Gw
WGY9RhbMwTaL+oMA1XaTjV78zaRWvW8iafWb3A3dk7QG47WoAGiqEXp4qNPCxjYKghlOivj3BLhz
BGLemB9jYVt4RJq8NKzsLKBo2vSXJ4t4lxMZ37jQNPKNbOz+MbWZ8SM0pHNLawCdIuyhd6DftG9T
U+T73uXiV1JYgL3RQr1inwbC2QAvhGgsbKdY721zp06fXfBHsAZgtSAZVqRUjYAHVlyKndNn5Qlb
Xu+EuIH2FhrHsAJVCCF7WZ2op7o0wj2tS/7QodruzKkSkC3H9MmCeCpgyP+pAYpLso8RG1hQ0cf0
ICmZmbKZgWAtMzpAxUMDc6BAyw0GyK+GQbZQ3+J4p2g7C5CTsmGQjsvwHUkUIIzWrZeBMg+E8qaz
TajyK3ccEARU9ndgfKQvlecCNseyDJkITf0eiqo6VVXrfZrzHXwQZxbblLg5wm62N/rD5cF7fopl
ev69U+VTEU+YpIT8liTPGVQ4RnnVlMN0v1xXCGTuDE0bDPIuj9/o+PPyb16aCbT9h1tMLsvkVAUQ
TyG1sto3stpffvQ8mZwZ5bojrg69PJ6GsvEVscx95fYfYTc+tV77BHD8CZ9vyAKYYDK7/LaFytcj
7ZHCC68nZk4fp+3dBq7Cf6I4/agid+UzfqmitOU5k7QoXYEps+2Ttzwyt66KVo6B5i/1MxWlf/vG
IkcUS5wLiLNvBzaByjVso9w4CSBcxZiv9c55DTn3mrlkX3YAsQFGWClRgr5tkpcemLjbKswJqHGV
cXK9Glo+RrgKcGJB/aQr6NNEGu+jgSZvN1oS1EC7FluRhu2DksB0Zo3NdlEU5keY8vMT1JTGFqAn
fiC1MW2rfCxf4sSCyAX2+ps2jgCgTtzmiIvhdltO2DxmvGz2nZe4gI+P5V0EXOem6FN6Q1UojqnK
ijscUrffcIeiggr03W0IQegeZ+vRPXNq2xdEuTvM2/29A1jYYaQ1ByiqB1q3LusTNV3zW1KwYW8W
A75FvXbtDu/8xwJztSMXsBOUy8yk9d126nFJIeLHtpwclIqOt2BS1seZtvwb5Hn5EjqYNS938QWT
INMdwVNLGZ5uUF+kUxKBrwpy+KYI23AzJYl5mopy+mExln7EHTV2LG6A5qXgB143xHS/m2wcIEhL
Jv1M3tTT65R7GwaC3+XCnd/5MFcbX/kAJEXXF9I3ZfdQO5aawclBAdPYQcRAil33Fm0XnIgKFz8g
1ftQGQJMN7bOsSY4QsJJVg+KbWi8Xn7PwmyhHwYNjOcm7+rOz7BVARLWKR4IyeMVedDS07XdMIsj
3k0mlT4EJOyhVUYGSmBWrSwJ57UjEHpTbaLgUrJOeLVvZdbPGAzqvjYPvSoOrKM/sfJ3OJGpBjAS
83hT5xT0MnztrTTQwlyo20NzOSLWO8QlSMyr+Fjju/+ZpEqcSgDYtyPFXhsH9er75VZa6nPa4ge6
AYXdyux8p7E3YuIbkjyIge8kaKiX37CwBuo5iAA4dl3TRtIHc7LalXlabMrCeqyL0mdW8omDs3SX
euqqT0gAPv5uOOEp6GSJKXFYNht4+8xKcJbWRzucjKVrDq+FhVanXJjA3I0ZGHk4Cvbe7J7eZGE0
28XXLmqXnq9NBMaoHEt6Cs9X+PJwMiS4iOLJTvjvy02y0MP0kDMxskgITI1+64AYbRbuI0j0j4Tw
21bNySxyLYx6qSDaKPVAkm3yIVd+6XXjlluqwclBmwIwWMuVGXmpe2kjFSh54hpRhemMlvHGyZyg
ENN91hnvEMa+glU/bTBc10y2SwXSPk7ZCCNDUpsOcq/NQwtDmB22x9wYVgqz9HhtNPZ8SLPWmZwb
kGJr9ZlMw6aKni83+sKMqbt44acvzSYnzk2JG55QPoj4/fKDF3qTbqocTQgwclphyI1mcbT6qdyb
fOhfE+CpbyMZwoJujGsfGEulmH/Elx0c4vmg4amE9EUsk8eUuum+Kxq6ssNdKoo28EDP7NnQEzwd
KuLPshjbh7Dqu51tiHYHzAx/c0tbXKUhYkz3VnLcTcXQxjg3NnuqyUPi1jsvAjr8KlECnj/X4Ze6
sjKehg4Dj0N29Ec1Zq+hlJhvoxWF6EIcPNMdlalrFYV069SvVWWzDS1twMAbp4+OLq8BGaWOo+Q2
U3lVbRx7AHezxNFyAnQFT/9N4z7dG32dngbeVdbKAFpoQF2TbOJDgjS5U/rN4NxPLPpNSBjv2lQY
G+RzOdvRdMfj5W6/sHLqAmUcwJQcmxrhm8hxQ5AtbpZDr9x0yFHcDLhMWVk+F16jY3yGVE4IO0In
SUcwcNvqForzb0CC73lfHC6XZGEvr7MtsIcWSZI5qR+bpn0bymEOAMOdxjtynKYd7dzmd9qTDFzf
CfgY2Y3ut8svXuxB2nxni4YIF53nBnrMeyGKnZB0nybtluWQTY/lTeQWuPGSO+y5HyOJtFKakt2Y
r/k1FmYT3VRq2I3TIV7IvilM0u6jkPfHpof763LxFmZz3TrqRIlXkanP/S4M4TrhtTiWIP9sXAes
3MuvOC/eYEx3jhYZtdy0SXNf1FIhUMSajs4I9FsOdfUDvtWTB1UCGd2VlnuC92UIGsOTx5FQnLq5
g7PyM5ZKqs2bCWxzs3cy83NupLtS4sZyPsk7KKjsV0b22aayTKa9wsH3RNKNVhWUZVxuDG7u3N79
fbkWz84aePZcrC8TZdi6vcw9pw/y4rcjv6v5kisxkZKJ3h6veXyXCjD//ctL+AjwH3R3VdAB8T2R
+aZI7C///qVHs78fHXdWXLGGV0HdjUh6iKqDm7prn7xzBf/vzASVo22wmthC7JKZ4Xen6pmLEGxl
HKECL2f4VrSai7RUBG1jlfSkJcxO4A6Mc7p3k1YeYOujK366pTJo84zLDQ9nyPAeTkI+ijb/1QCI
i8Oc4SiKmm0ut8LCS3RlvAE1XtaItEIa4AivB5KCB4P/nlQstvhcvU5jYeradewOa5dwow+sqntC
WMauifJDnycrU/JCO+ji9aTKipzEXROoRv1UtLmzcVx/uX4WRpkuV/ckbgtUn/WBwYCYx232mzSq
Q1kosi1H+iHqtTSJpTLMf/8y0towtOQU1n0QRaJCympHXpUz5u+Xi3F2rrOAav776VWOkMwpdnvQ
FpvsDSaf5NDJbgCW3OumlZvKsx81eIc25gRJ6EhlAvTZJPmhZa46NLKNd6ofCdLm8+7FjRQuZ5g5
XXMAizdq4y9FFJ2siSJBxn4bBuJBccNAcVrY8R+A9qzMU0s9QBuGxgRDu8Fw/Jq0QmyAyTwO4YTr
G9z2MKf8NkXlynhfaCNd3C4YcWHEBEO0C5+L8bYOH3qxUlELo1yXsyO2lHi9V0MMW3lmjB1tku0d
a4zm47TxaCOZ/nBVP9Nl7VnSh70wYK+zqmkLMtiOELqFjOjy0xeaQo+b7kjKTfB8s2CqwyDrOoIs
g+7k0Ohgc1wegEB+FS7IAuXw7/HCVESaFDEpwWy0k/RVpTfX+shMXReTM0vKgtMOAD9cagKAey9A
69ymSb1yzrhUT9q4kNF/nF1Jk6O8EvxFRABi0xVst216757pnrkoumcBARL7In79S8+pPz1jInzw
xQcEUqlUqqrMNJrK4WmC5v+/fpAgTS9QWXHDovhutO2KZ1xwWHpzN6soA/a2oUecrNDTToKtjXLC
yqZbeLje/yInNVTSsEEKKIo7aDJ8ZvmaQvSCm9L7TdREZ+Sp+hMC9IN2L3YbPNmejV44GqJ8+iTb
NbGTpW84rc4Xj24b1MVNuXJiy3N2xSRurHmNF3rBVeg9J0i4zEkXQFY76VJri7I1vQM6DETFoC/f
XN5rS29/GvrL2xuGSgoHiSgwMh/QKRyiaea6kENvOKHCMaituhnVXKS4KtPNI448Z4jGgCxKPP58
+QP+lTfOxIB6lzZUKCvldqcGRcbVb6sDW1pkz7I9IYuhfzJNTvADclQUQNTKmzooHQnhRLaTpGB7
mHooLPeNF4QuqJN3jPnzUXnZuK3pyO5A5mCaoOBA1CcBDgLsnAC02AdY5AKB+b1jDe0mMVFtrHup
9qjOBdsss507OMjggzmM/XDqhj0H6dRuJcAyh6EAdVJijHRPhklGlUn6Tee3NAkbZOyKaBKuH9VD
yVAysLrxe+Gkxr5v0vLJyNtmX2UD2xhdWRyVgXYZOnQqqrvqtRI02Vatr05ZU/Z9IENzKGvKgSsY
DQhl0vS2rkxzY3sUpd0qz3/7md3vPAG+nQ5cwH/noMrAVGKW7U0AQte9n1Xqzqv87IHNZRlX+QQy
Vr9AXyYRbD4WRVqr0BF+CynIgcuXy2u5ZIxaaNEoq7GQp5lik6D3zGvaKUT5cKWFcOFw1HvhLdOq
Rz6xOi6aIt8CONwYEKofqtqNIRS7FkYsbVktjEBPJ9pxMVacQ8vgxqZDv61NZ7xp7KFbOXwX6oxU
b41Hr0rXOifXNtnGboCCF2HyFkJox1LN74mdAtBdfKcl3zZdwaLLS3N29gjVW5KkQ4eyEAXoKNMp
8uRz5Vch5HOmcQ1kdnbiMIDmRgsbRdsph+JDj76M2geHjGwjuZZgXnr66bO+uDmWm06ZjABCdDk4
Z9P9PAVhTq/LvFO9Q6Bz+6mZ2xw9wmWbfGN95965ROa/Ewj5rRzDZ896TM9py3z5gCDJWVkGCO3Y
YGZPfO74vmxy/oyyBY3cETzMPhRyv19e7LP7EIPpYZEvrTZ1IXmXjH1346Jbawf8H18pg/1rnf4/
j43Ha9s8sFvLLThQI+C5MyLfMOx7N8nJhiiRg67R/6h7p7l1Gygry8RjUYuKYyhqx94wg/GbEtQ8
+9ypwafkTWsIiiUD0WKpTBi1i/I92DdHtgGZc5jm89ZYVbhdmlHNLVQADdLJA8pPyno3eimEz43f
lxdr4c31Pp5sQtdoHrj0CO6dHXKS94j9b7q+WFut06qcWS29c6e33dpqZw6UF7HYjtNhJwosQuK+
53nWhh4dXtuiv4Pw8wO0nQ5FPj2mjF2nr0v1Xo7BAC194xMZO+Q1YM+sepjWyFgWtpTe0mBNnl0V
YJmK69H8QPPzp7JVFdYJWjl5e9s7co3KbGmFTv9/2buAyImOIxw9MsvZnDrxQcaEsGElAFowLb2X
wU8k0rg48cFPieBK/K3XZOSWHqx5gTlt0EcgbVzy7F6GXAz3AMKvJYeX5kTzAU0B1t4afYRHEK+h
9lJ2BXgnXFSSfSf1/OsOLb1bIfGgEjlUEIHP0T6S5L94b4UlAtJ0ral6yYS0bW37TQuGI4h6o0rm
Je8JymNm1kaBIcNKruRbFmZK71HgU9B1DDgo0I2N4TRMoQIDeXFdRzPVexJwYBW+NTCwznLnoVHB
febnf4QFyhypvB+XPdS/tMAZF6L3JKRdMrgN+L5jy+idg9XUfJcGTfJT8jL9lAPrn4zG8o6qGcHh
nDfBNi98aYeUpuYxAPd6XJ4U4hyznb+xupNojc/FwRynaaVauLCMumab3RkMyrcCdlKh994EZ96N
Rc2QD3/6FUtc2Et6V0OK4og1zqkLZSLkxorarqLKgDDF5QleMpHTqF8cTGozmjYJTGSYZWTJcmM6
3wf3OnV2qpOcg9FJutTw61hkaRZ3MmdPSCa3kTEN7kp0sxBd6mTn7dy6LhoKQK89OVuU8qLEBNN9
7UQWX9uqS3OkHfA4yhlsTM1xV5gPSgw7m3DULcmKF156vOYJLNVRFlQm6HT4GPVBuqnsn/b4+6r1
1dsj2r4qndHDJZ2UD2P5gQ5DukYzv7Q39Q4Jy0NLAdguQWH/3s9R84O+uV1oiNC7JSpkYXVvvk4/
X6qnIAnnl8ufs7AZdBLqfkb3bIuryRFYsuQRDnreTJSvdWEsrITOOe0PQrbjBMDe4O8r9pRPL/NV
xDOE6k0RNXgNJgjLI86fph3xq63jrK3D0ltrW9hyB1PNBJl75GyHrdeXyaYtgd/10unKWSf/dRK9
z2uFTkdUxtzBvrOAakQ2z1p7/6U11c5zF8o2bclGGZtN9mOorUNB1YpzWHq0tnODKSlEWw8IzT11
Q6zpkSnxetkSl67SnrZt7aArZdlAJatwjaem53EuTPYOBn4nklKCSter2I1X2822F7m9yZJpzeWd
b2ygenmfE9Oj2QyxFeb3bz1zszCDHDQarMVtQtE7PRIR2sH06HjGGpR1wcvqNX/KqzRvSwh3+s4v
1X6rXAHe3wN3V06hhXXSy/2py/osSaGCyBP1QP12H/Td9vI6LewOnSJatCeFuYr4x6FWWQjkRrEx
O1AoQpDv8gBLU3Ma+MsJqpzM7PsBV1Ij++lO6DR13nHVyJO1M/RsNppQ9zRnX57v1oBPOcE8x4K+
5fP04DVqMztThKJGVCcTRB3WErpLU6Vt85FzkEpMOCsEshKhQFJz4NbBzKQfXp6qJcPVdnqakNYa
GtwHg3R+rcccfbNjdd+nfJckw30y4PxTUr3kdv7r8oBLX6Tt/45PE3Pyyj/O3dwcHc6szVwX5Qac
vs5KALhkupobmO2CceoNdYzuLwUchMG3Juvm6PIHLBiXTvlazF4JST44GbsvwH7ZR0VXRqPz4dpv
1w1wsrov1jX45px3J+EmP7FVWFtVHdbu9FJlgGN0NXSIrxvmFD5/GcaQwYCCRIv6w9yAb/ETprCh
+KTe5ZvLIywstU7yWiscr36tvOM8oc7rgFX9Jmgr736k7doQC0v9j238y0fQYrRMwPmAe7PdH72p
foreW9kZS2+vbXIUIgiH/DeUi30o9eSvZU8itcauu/RwbV+D3Nx1pIB8rWfK0MMlaOAN1JH/XJ74
pVnRNjVJHQjOUMgWEv/XZD5lxvfLz116a23vJgXiukn1Ki5PsDLwC0pQPKz47KVna5s284sBdUlT
xrn9ZMrPAnThauW1F3as3j8JnU63hw6Wc+TWKygFQDCEpHf72gZriOmlAbQdC+7NghFknzCADFXy
Njd8Y6kn3j1envel52tbtUjqoa39TiGbft/6j7JNQhX8TIOV+VmYer3hjdc9TWYHZCoBvafuN5Z8
tO7H5TdfsES9341D4RXx1qhi03qQ852YrztFdFZXr28UaO1T71h1ngvazoruiox0UY084Obyq5+f
FVMH5jiZkVtp2yZgQ6o+oHAm4STZj2a01/qrzq+qqeez/JTLlhZNcqQViZAMEY570zh96E9rZZ7z
hzsQeP918YVfZqoD9OWo5odA3CTemyXe2xoU+YgfRuMWaNQVZ7kAYzL1vJYnGDOJ7/IjtX9TK48c
NexLWW14km+nugx9n0P0l28cw/wk85re9cIa6fku1/Jc04Zo7TGdnF2SNvi5UQ/JkcsmcN56TT3T
5QvDB2U85i9PnPuSqCh11nj3l978ZBRfDi4jIC1yc5Cvq+xH3meRW+chiJZ3l198wbT0BJVAs/Fg
q4kfW685eOmfSXo7VMehUbHWa7M0wmnKvrx/VRC0po0N3r8YwCSwcxozMrgXlhCtuO4btCPS7EmQ
YYfgG5zuN5k/00EkYcGPlnkVMSkx9TzVyLuTd6r4UQZkU/vDbdmJOaxOggRNAVB9b71f/pSlxdbO
TRyaqO2CO+xoIw8pLO8+6N6z0Xq+/PTz+U5Tl+PLoYRB+inhRw8yGjcOCCi+tdByjavCIq8q8acx
9KRcG21hT+jZK+nm3lAG3Dj0udscOCMskn5xXe7T1PNXo1eKsWBTeqzEz4TLfV04O8Nc6bBacId6
pmruegJlrcQ45BY5WIkJpIbZffqWc3Qo+TF25b5R4w1AP9vLC7M0VdoeR0IAFfDZMg6zbEzwYnRD
BviGxa/b5Hr+ypurhKq2NA6lN4zPnlOTo5VBBiAEFYC9KUw57i9/x4KB6egeG5DrMbNgvm22t8Fb
3s/jxrVQGcdtl6Y3lwdZcCg6xOckhV2XkM85mvMUUU4iQzabZv5hJGtUKEufoUXFlUpcMo61cbAy
CmWZvK/QhqPyY2AETexALukFqkHmypwt2Zq25Sm3SAshp/SIolIfeebs3RoTV0fVWkKFtuXzH24y
eN8a2weviJFz0LJcnsgFZ6MnwUY/bVCDUXCUPhKOjrEv6kdpVyvftWDTeqJrZIOofR9PN6ePrnkb
oYp8+bWXHhz890AxXcOrsqzGWStYWGYIidAHsYZ2XDAuPZmVFLyoMh+evmfVbVrIAx3rjxObloAW
wMoHnF70/8tipp7VSsDK1pPMxryP0JfpnfKWePLQCvVpoAIdTSrZGdS/0ph1DTQJDECtSANjHuM8
/8Mb0AESHlp5FprdsLluTU5r9eWQL+vM9ThwqMdSOJ9J0SURpXLlTrOwG3UJNB5A19P1PXYQzuQd
3ZGgKW4Y631SOsl+7L0qLOqBHC5/yNm1saneHIDGFCRpuso7MgfyXEkdKZBhyAECqdCBwuqEPppJ
Lw91dvthqNP/X+ZMgSrAI3OCVQHg6xWddQbEUV0+CKgCFf3K95wdhJiu5sradPKgfeawg3TcTdGJ
jTOpCNeIFV+89HjNebVInjGE1gztHwG8pcgjqAwccVlZuRUuPV+7l/hDwGdazuxgqZeaoRRVHNI1
jr+Fra6n52xLgjAE1E8HP4Gonux3Tj4D/lnSF0NAkemKRSamrr40JiKDBqXCINMLNVVI69/c+rz8
7IWTQxdeAv7QaFhQJEdiN89cBEU02OQJelyPoAv9yMX8mJDxw7GmNce1NGOn/79Y7Fg3btGgJn+Y
mv3McLxXP4l4Q0xxXSCv5+iqidFu6GRybNkQzd0+aJv71uUYx1nZDgtnh6P5KdcWqkvt0Tg4af7H
SqZ3bhZruZ0FW9VFnrJUKj5yOFpUODvw5jhWODlr4j3/8iBnDg1H28hTSYqqn0hyLBuBOnDA/9qG
W+0kA83qiHrWhjn+jZuZyUbZgdzghPlQpVFvGwmStnysHgzTjyxCn1U6j1HTA/zlKu+Zt80tyirb
0iZHcEwd0qlxIM4MWIQj3Oc8yN7deUDK358AtXVu64z/ER6Ihyx5owbibulszohXUVK6bNPnJXGx
YTSP4hl+akFMjBwD0MY+IIWYHwDidnZgkXIfuhnXiZZBpm+YQEU8TwVo6pTyf5i1VbDQ6gxgWo0c
hHnoQI8hEm4eRs8P4nyq8gJQjNRbKRwsnEk6prsS0Au0GM6kNO9f0iQRoULktEGj8afJydFk9bC7
PCELe05PSSbNYI0uIeygms/G+8MgOWVbjyXgoJeff/bAI6auOeWb1KqmEQcEuvrKEED1VwGSy2nO
YmtInyUo3LpSbS+PtbBDyGk2v/gPCC+mgen6cIYk+5l57NdIsvuJjs/XPV5zT2Ad7tBzZ+OsK/gB
SvAlqujJD7+mV77+6bO+vH5Z9IFRTiY7DMZsRgAJDC91VjoPZj+xldVemiHNP+X+nHVkzI2DAfbn
TQnVmE03t2ZoQaFn5SsWTFeHhDaWD4FYsM8cuyYHQQx46E8R521qjHekNtoNacZ0ZTMvDaVF6qls
cir9U6ROX7j7IsryQPoPbn825Rpn5sKE6dDTqTZcZEINdmDdZ0HRUVg/mNeljhGN/Xe9qx44DyfD
bdaB9nGWBFHQvva5WpmcpTc//f/FmqZEqc7LaHJkY55thgDUOpNZiRtkGchKZX7Bd/zjGf0yRC4s
aUs7Mw5i4NHI2SbtPmsOpHr26/KOWxqAaN+A6maauBiAoXm/FAVAIS9V+002a2fq0gDaqddnjmkC
qWGADEF82p0M9lPZNQ+ceflPIFSu4wr4P6RpUKnAzIjEFaO8d4vXwnryxx/XTZEWwdJgtgBeLNmh
sf/4/rPtQnw3ebCnq7pETR1V2lcWE3z2jAMdKPp0QTlW5AKECs3aHl4wUx1bWrtJY5NxKI+cs61R
NdvBlXsi1pSYFo6ff+1pX0zUbhgE4CEocCzymj1T0bPtAAaOGKoCxo3yi7kLa2MCXXVQDit3igWb
0mGmHWFFw5oqgSBqnDS39tBGSiVhOX6/vOILrMimTh0/mH1nOVAzPpKynR7mFls7NLOh8kJ0YE03
BWHipUit/n6sXTcUfCjvOGgUfxtoovGj1oTi9k2W8OKpM8rxg48O1JbG3vbkiudZmgDtkEFuy8sH
o0yOBUOyn+VIbk6H0njAGCtBxYLj1/G1CoCh1O0AHk1GJuPaDW56R2w8xKJhNZlIbTbOdmWyT/vo
TFyso20D128DoTxoLHcg5XY9sOo0wN1tc1fam7TuORTZAfMLBsPY+mWntmYp6/2Vg2vBaus3s1S0
so9ALL921EHUPPKt7FsQOTB1L3L23SjJoadMbI26XTGwfwD4c9+s+RTolvSgDfdqaIoXbRoOKVJH
IDuR3zPwU8fl5APsCnYJZ47m4HcCMeZf6Sw2klftrUOqfpdlgVlBFDZ4qQK7/gmKC7TbGiO6DEK3
Z96mnzJjAypNgcpA1e4uT9aCI9Exv8TslCNUZUL6EunGoK23oHz7Mfr9ymIsXO104K9rA+rl1oUJ
XQVzOyXeI2RLVm6NS6+uxa3SmPtxKmbrCAW6k6NoQcGaATGeru3IpQFOO/WLF8zSCvyqwraPRaq2
7QgCbZo1WNc1QMTCftQVmyhgfAlElGVs5RJKNByNMJverOZtGsjp0RptsrVzEM5ct/11CDC05A0L
aH5ITlvJZvKgcZSXke395SMNHau/0qC04KNt/dauTcs6VnPjb0wzy56DDiiuug6qFWKFpXXRwg8g
adMhmWt6tCfibKgVtAfRQbmAj167vbwtlpZGcyGi8TxiwGSPUrjfsqJ8mEfnFsT6Py3i3c3V/Ofy
MPbplc/4DFP3GXVQ1qh5N3ECuqd0U5eNtRVWRzrcmnO056Aky/6W3hT8aVNU4aspFUc5jumziwRC
Ecp8HHcMqJcDEKjWcSwd81WM81iH05zLn77fg4ueMhRDwYTr3ACaVsX2NPh/L7/+2c1tU51nmzKw
HVdtC7C3ittKbvpVFZOzSTQ8WZsXbuNkMsw6jYsgRYMeOwYkfxy76aas8ycusq1MmpuaeSvBx8KH
6Kg9qBIwmeTdGBcg3SLmtyHhK4a09GTtslWBtq5lteRxyXhsjP5r4FQr/u98uzRS1ZoDzF3IE/up
Ox6hT9BASmy4oZL8nX0hkYyQ952ZA90O/GEI8dSdkRorZdjze4PqasmD4QhWF+iWyiv2UzRJEZYo
6Rcut0LQff/JubHiSs5HoVTnk/KkOVu105WAutjlLlFWuyv7qT+azjD9nnoDRX/l80MB0NTvywZ9
3rNQXSI5B1mEA178OmaJf4tz8aYGg384udPK889aAyipNbP2Gnri6PPdI/dUHhrJWIVcTtd14Okp
hMorJDda4h4hOxBN1jew+odgdlgJT89bG/j6NUtujQmEvIOFnV7kT4ayDnX/5AfvHSlu7SyJkmA3
2g8BJAsuL8XC4uspBAGQVjqreo55OR7NUpX7rsuLbV0l9yjQIBE9G3em4Ts3l4c763DwddpZ37Yg
Y1SOW8et984NMwzKFKjxh3QoQmuGhmJVbpv88/JYCxtIp7fKcBfsoVWjYjF9A209YIS/i1GgN+bF
DNaooRcsWU8y1A5tPdzWhpgTz0c+dCwfqeuqqKB+fY3TxJRpJ70FrU/cWNIm7hL1p3Hqv1TmKzt/
6e21E95yDd45HVwM6BvCkv416S/IZK9Y1tLDtbN9pMGQIq/gHn0vPUjbP7Tu8L3ja2yfS4ar7XFW
Ak/vuqmKB6geIbqHJpz0PqYRNWRC8ydQv930w1qi4WSe/x8/UD3R4OUSOj+VYcWpZ0RzRqIO6m+B
R0I/WzHWBd5IRFP/jYJzZc1Eqsk/enP+rXSM1wDSaCGomvagqmEhCIn2aeUGUJrrjyptPohlvHZt
/X55ryx4TD0TMeSqZgK8nkCcFwN4AKBUeFunIn+5/PgFW/jXDvklxO+kYym3bsq45t4D/MoHLevb
1nF/XX780ttrtkD7PkPeFnXrJvMfSyt/JQNbWZelN9ccVmk1xVC4gYgbqwkt/2eH1uXaXHnvf67o
nF2dRv0yL9aYDhZYa1U8Th3UejJo3dRgF4+aus+/59WQ/FXc/UMbz0LwkZJjHRRkawzgwylzFKWC
qnP2qvLokRGDg0+iCg6em/INn23vt0gq6BRZhY8uaKEeXcWdLSq+eQTRTADthoK+Xp7+pTnS3Eia
lLSpTv3urklDDq4fKN2EabF2JC49/rTqXyaptSfDVxWWYGzJlkqKyznE0ftErUHErPNKnxCy0Xys
nE2vNbPUPwqFZunMku3Go63aENGR+8lUTtgPfbKda2gcRVDaK+NAUXKT9b27hzbrfIMAkbxnpiE3
7iB6qMvkdig8wcGDI9PI7Qdrb4g+B53uqa2Yu2ybdBPSxq3P5wfwJg3InUhwcJDJi52m4qhKOM1B
Tr0fpj6Xt63nwa81lL3OLBgehKrrPVD+3Wvf++xZ2W21SbPA3XbUTw+iKukNh7r41kT9IfIGGzoS
LaobjcE/mW93G1rL7IBqSwmNeRpsJ2qN2y6ROQJzDvEt9GJ9o6Uxb3MbyUnoR+W7NJ+MiE+D+t5K
mW6Lop52ZWUlNz6ylmh+aNjBY35+MBKBpwJymd9nKbXf+oImn90cZDSsZujqdbmV4xYFSmqwUHev
HQQD0lCwMt3x0gE+2RdTBBXc4rsJpvidACBh11NP3vaNlW5Jk5uvvMmSjZ8K9ylt7fY5QaC3zYeK
7ouxkW+9R/8altVFNrhNIgMNqsAvIiOUQgdp7xHLjzqIscSOI9E5ZSbioILKe+PKbz5qZqbf/WBw
N0OWZCFV5kNalKicTkW+K9ze3vdt9qcOEmtfpKPYI68wHaRouygg0AXLba72XHZq07TE2kI4Sr10
qsN6n7QJQg7ekK0jAOa6vOkWzj89oxTMbcFmW7IjM8spDByxlSx7GUV306sMUlag2idirVF6KSrV
80tg/0JaL6/KuLH/srLYp10D+jqIk5UkHMCK1PAB/Tt+F8k12PHCrteVDRNzRotu4TrHhL837V9I
rpRJtRKaLBznOsXcmKoMkK72RBmpwjIluyD7SRIoAGXu5vLqLI2gOXYHoQdAQD49Ko6cGcTgq7L/
UafgJB9gENeNoftFCqF2HuTsaFnozsrrTQuPyMYpTPLrHLvOMjdXdYHuCozg+K33CJBlXUAFLmXR
QFP373VfoR0e0zjSzEixzik05Bxl36byfsRlu2d8f3mEJUvSA1HmKMkZtNzIibkuU1b9jdJGHQaQ
H60UopaWWw9AAjcdkFsksW3am1Z879PfVpBFjDUr9nT+GwKd/UwCg8jR6G3FTpoyiEsPj82knpOk
WePq+Hdj+f9QJNC5zhK0+BJViCaWIOTb8Xv76ERtBMixERoRlOBV1G6Mu2Fr7lh4fEk27B7NT9u1
4Ze+T8ux8II7eRF0BELVfvFicZrdleg2j9OmntcIy8/fBwNdL9wDeWFbtXkNQhYSdu9m8D6Th4kV
m+sYKwKdEa12cMgAUu3GNXN3vvVppGMEmsboGjMOdDK02UybviCZA1HsIcodElko1zZrbG4np3Fu
+bUIKLEbUk59Zset07yA8fu5Nq/riw905rOqVq5VBRMyGgl4hSs7oG+1yY2fIzmdwTOnf10rX1vk
JUPSNnvmVA4NwAwVZ6jn5EiT9W7ojVf5qkBPl3YDEAO8T5rYNjJAt6owy0DW6L0JsZJrXHh7PUFa
gfYARNmpE7dmCQo6ibi+jsxhrWjwL0d1ZpV1WrPKbizJDOLEZuREwffxDrQn4lsXPs7HZotrx97+
0YnQeTF3YoM2nB/9W/kmPs3nKQv9jX9AfX3FmBfMTc+pggHXMmYDxgz9zuDgS2d49dAoutbcv/T4
k5/+cmXoPIfOtumRuE5oeR/0HoJK2jtXHSiB3rscDGU+JwlWSfTd3s86C0wuwx24So3tVVtdZzej
udXWsxjsGBJtuC1HRqvCylnJXy64wUDb6T035skyKxcUtT9L4Uf9kNyk8pdF011JPq/7AO1QF0ZW
JbbVupB+ckIJYsG2r8OUrkFCl7aJtskDsDQWWeaTeBjtfV1XuEHU2T1R2Y/Lr79kPtpxXktLGDYj
JFaZ+7sxvUMPDfLLj154dR0ACsob1+5dl8RizI5gJvsTuPVv4ESvKhoEOtIz8xwzST3EOoXJngZn
fiqk8Smpd1B1FbUjRGkvf8b5gCfQIZ8J9RtqlaMbj8kcfFfULcPJQ2UtUEWxAc5OruyE87ecQCcp
66ZmrD3b6WO0Rh/sjhxINcZe6rxDhfm5HtkbuG1XXNLCvtDBoHPh4y7sQ+ba7L1N6qdhBpRb4BtR
Fvz113rG/mUUznhgXa+yaEC1k4LsL4a46nzI627eilx4yGuQbI8yrndIOq/f55mw78qisjboFm33
dgA9NWX05FuCxtuVD16wcp3irPeSIrNZAybgnIjIAVQ8gjbg42UDWbJzzQMEgZfXRo3ZBGFraAAQ
Lv526Vrb7pL1aftfQj6qYx4HfVdfbJvyblDmpml+U/J2+eWXTEHb/7k585kPcPAVOh6y8t1oP2eH
Rw2gwcqkK55gYRAdIQpluVnIADHu4Cp/l/pDuQMneX5TK0v8VJOZ39gBX0tgL6y1DhgdIAPEUdV2
Ym4B2TUiDuuHbMXnLNm0Dhid0tpXSYdNapK8i0Z37p5KkYpn0LPYdxnYt9FZk6nkDslL/0YIP9hx
aEwe/bqt72qjmA3wbOZyxXcv2IbOhAb2KIlGQAORhd8fej/NQ2/uX05UE7bbraHwzpexAh1TWnkO
NEwa6sQFY2OYC3/rs+HgGiTKy+K2Gow2zEnqhrZwdpdNcumzTgv7JaIB4s8qcOjZcZmZL0NQonlZ
nkhVXbTKQFnlSieow0tLxIZtVyk7htLFPUEDlShAsNqhIrJDOJVFpUtWQARLFqk5CDfIzNmf8iGe
snEzlgLhQbK5PFdLj9bcA5KhA0dDAwQuguleMLJpErZyHi09WvMMtqjYOLR4tGSuB3nWUUYulU9X
vbcOGm2DxuzH0XViZyjupml+ZcXw6/KjF9yxzoKG2yQ0qcDEG9MkMDZNLuhtD43ULSqA04obWPBn
OniUksAJCi5EPAP2Dlqsatg6Zp7e+WPX7cmUsl3pB7hdXP6ghYXQYaRWwX3i4rPiAIHae1BN9Y8Z
KPvrdpupGeeU1dMgqZmDJdm6KZ12RzL/ncxDbFF7zYcsfIFOzW9Uden5LZljC2oF7uBHRb2SjVp4
sg56LUaOcoboZJzl7ZuVyOfaGc2VeV/wQzqnm5/bLjUFqHNl3kalf+9Xzcak+7Rcefelw0QHvHbQ
o+ohh+DESJ0/gCb9AznI98lxh1D0OEJ6Bg57z3r3LXroDHvHqHihE9+gErMW2y7tFW3xJUrwNCA4
QTrWhamswzIfwgbNypctd2kGNe/E8iIru8Rz4jIZ/hgleGsB7C1Oe0Sp63yrq3kp2RdlSU7EuzSw
bp0OvN4uX4nrrAXj0oGjGVRNmZN2PuRZZDj7n4H1UQ02ZBFe5u6etL/M4FHyN7N+mCoQqRhv3shW
Jm5hXXQ0aVlmjCmz8mM/LR7ETFgI2cZjkJB+ZYClTzt5ti9n7GBOHNIo0o0Z5bFM5CGwnNfLi770
7idj+PJoEzQmY8tKM65IloQeMf8kZfKbQJVh5d0XmIUCHT6aZqgH8cQXcFE+Ac9vYt11rU+fUXhw
kUfgqdgWYwrlalQyzSgz29aOFHO7KJn6VXnphTNA57Eq67TyG3XSExNNWHM7RH3oxfbUQYy3E1vr
sF2YTJ3VqvIDFD446WObdub/ODuP5ch1JIp+ESNI0GJLU1a2pZbbMKQ2oAdIADT4+rnVq34clSqi
l9PzoiiCMInMm+fuDR/onVwKNxucyDx//b3OBHhrwWjbFgrhsmWOIpDxVIYoe3xD3+PGXR5RjYbJ
2Jw2/5bYDde5fdbB70Fyao4EZq61fBsV/Hral69f5POxCtZQEqEjU+Ed8gPV1lW5dEXMCibjprjU
BP/5dga97n9nNtdEOXk4oQUBvftReV1GcNMJUSdC+Pv1K5x7AvnvE1AXkj0dHXqITBdTdCzjeAMq
5IZdcpA7N0arHbkoTccJzEsPZWhXcXnKY9Dezzrwmv7tDVb78UJan1gmCA+5sAQMkHg/3puq6N8F
d2G/bA8XtfSf50uCdQhpEbso5qloj2XfT6mwmujen7n4ITVYu9Im/NYdW8JSiv759OuXO/fI07//
tbWVLTw2ZaiqI+133D3CaEnEdb5lhCf5TI9D9W90kmAdYEoL8lRewTdtsPukWp6o/C2QGG3MpbLw
uTdZbdJKTgC+abjO1g0xr+A3lfdAnNspwDeoFVmyeyeddfK1N/CB+nrwyJ/9+f8TQsE6WIPsCuWR
aBixmRVD6rslPBiN3S1pns/Wr0EG1oPdlzJI0SHBusS25j4lxoHnCOrxb9QzxRFMdzMbsm395s20
lFzL0HK31CdNkOSR1EfwwYDjsxo7nNHpAgVxVroCvmdBI/GxWO/ym4Bb8xXPbbadiIheqa0J4EV1
/VgDbbKBGIZtSgD8N9VUsyyiY3QbBL2Tx71XAsk2CBt/i5+3CW/Y/JhblvhwXPJqENc8ubPndskQ
5XDqG8fJ/O47Wl7NQ2nf5DUdEy9C6X3RdgP7EU9sJLOiGKKfegfuNN/WOMle0TIrEpjnFGmurQqu
2xXcupbhh9PKaBOqmmxdYuRutsnP2ng8bhzJ49Hweq87602H3nw/8hD4cuDwHwyxnnOU4TNm1d1v
3uXgMw0Wh7qEzrdYj/jf7WLaY77wPA40BlEy0IphImu9u00Dn8ywXrJyOLlgA/QSmyC3MxIWS9qi
hTXTyo6SBtS3B92QtybQdL+QUF57BZLVthWgstLpbj+g8JU0iyqTsLSXZDHBkjii/Vn4DdpGHK1i
NqJVyGHAckgXl3CwBoCBRu8BlB4+Qc9gH3J+MowKoFUZJeqMrVnobbHwhsS+xCEvZEU3beW6sTN5
XarayUu8uXn36kClri89mAZPjUcS/+Rp0whvQBzfL88VFD+ZC8DBPnDhYucJ0m8sNblWzLui3Rjb
p988NA44cVR48ra2VBl7Azw9x2Z2NtOgdWZE095opl9UOC37uRTdk5VzZ8OnWn7r1TRtRR9Clm05
zfxRT94sY19ELnQsns4IcessR8/RW2VNv90m4Hdw0phSfBqYo0Et5WZB6I9ZGS1RkpthzsYlNxvP
A7S0j3xZJIs1h3es19WNLUbx0Hc+7nB+IGCDOBX+h/DkjLRJnaPHy/LH17bE0c6rcIoLyEp3vBpe
mhniDSV4fudNDum2xi1AcrXEkjJxGvAZlJ92bOQVkF/lxkLSNonsHC4ouo6+j6UBjiSnrjolvob6
ZoLW6q6I2uZ1YtG0r/0JicVBE5mE/dzuBC+jDHne98DvX8Wku6RqOYBxCk518BwdsrL2nC1SGlOU
WLn0AKxAn0qMHm3aprSizqPC/OniYp7DbzDK5nZCJtJMqWPGb1XvD5uAtUOqsUBTET4I7VhbOuRA
HizoW4bLAQ83dsPFE7w6H1thw3NFVUzUWUcBPsaURbUT2eIE6MjwrubTM+SFJkijQrJb0woIphAq
4WMaWJhiLeWuf+XRvkil9FqIOmqmLxIyPo8wUcf772mTt7NaODQCxxYWjrs6hINRx0cvngmiXjD8
wu8O8ZGOY70Bh3jETrgTDQwB48YawsfGFvSdlZz0cTN2Fdzc5oq6CVlqJHJG9EFfClHPCKZ8fxVT
5HNdLvasEAlP+plBAo2Bl4CSlB+1C7PDSj2iG+3WUai92bZ34fJ8JpBZX84tM86+Lb3uKAEHs7C1
czqnunv5+qw69+urSG/yQtLrHu3JEdfvdVdsuwgKZaA/tl///plPu6Y1LVHeh/7JMap375shSEQX
ZDl/G5Z3bl/yPvj8ihes75Au6ip8jAzwKKW4KeDEVIbswuCHf/qxPjnK10gid4C8r1YtPUD76kTg
lCr6wOt+GmOFGXcHh7zuiJXDt/gvbSc282LFaNwFBq2HJ8ixLRV5jeze1ddeNQY89mxRy11Lhexi
YOa7JV5I1f4EU63H2R0AadaWxL/hju03se13y0GCwTPGox66Xc0rdZQ+uijDGveXsINArDXKfXCs
EoLBaVrMIYgmaysodKh+a/Q+6rV94+aet0c3LGRrXic3C6D9SeW42wb8o3v09JZJq8n8DNoW3SyQ
cNwMFJO5hhLtJe8ZNgnhC9rswpZNSR34PB3AkX4Oq3pKJdwoASF2b+Gt+20c4QQA0fA3aU7sptK1
MhkWRYbXtDazoEXc8CmK+5zDNMAZ8h1GYYz53HYJLVq56RmcqpexAfq9cM02qom9AePc2xjLb2ML
rl1Z27U09XkU7awQsKClORS6ab6Vkf7lu2je8dlyoyx3iu1FjskcQBxquu558qona5ohly2HPpng
mLklTfFGAwLlFdUvpZNHe+D35gSHCXhl6AiK3UFzJPCCB6eBgm32qtgv+HwFbOE1kLVDEtURiMUa
fsUid/bj4nBofYc2K5T9HV63b1aFP6NbNAgYYY0QzCsSm+MFEfOEWQs7jLgImmpDZP9YzeynFvVv
OvAr4gePNuTK26iwr1DI/95Oy7b1SguFAchTXG/G5hapq+qUrc77wU7VnJNEVvnGKMhLKvSXyVjn
k3mEIgezws+vupMs52RvzWmbIbCYTz7qj6QKsqgeUlpAF1LSnz4p71vINuJybmTMSmalWkYiNn4E
R1WkFUYf3BBIojZTLnYtC/Ok6NyDWqopzul0p6BJ305N99AbT9+ACajj1qJzghT4K614tYtCKGBc
c7DsKtp0NYOaJ2yWjVbBrmH0bQrra7fmiBRl80KR6/Ro8Iaq3StrRL3pDeo+3GVzHCqJhkkBlVdO
mpt2dp7rKH+ykThS/pTBA0hmFYXbiScniBSiYuM3nUlc5BpTWQ1BCh9cSIbLflM6FlxoISCLA+II
aIoqBMij+17P9HfT+q9A87mY3OwDzge3ggZlPFbDtVL8Ku/L66EsThz4IG6beS+6+TiO7jdZ0qNp
3F/z0HyQiDEUt3vw/AL1Lertq8arbonX/Jyb4RU51yuM4YFTgPnCAjQ7Ublmr3P9QOvRjcFTgTt8
l1/5gr8HSMu6JmCIl/iPaoqcXehJfL2IdrsWEmpgb/JnfjIV54YAzkBUmNRhh7ZX6r2WHTlUtUF7
ZuNGgPwyVIZFuCOlneXaV5nFyIfdBg9DPW8LWlxLHdwALX2VV3n3ox0nOwtEy1LbnX4MZYf7Qt/2
cWXb1xWzEKsU6KBEOzGe5dgwHDHRY9tZA7rzq1fRYCLx0iexyQc3LdHcgl6tMKWj+1bAsodqsUX8
t8mr6FjaIERCmEMzBKjTvvHg+0p1XWFmK566Wswpa30EiFOiZJWUYfQsPQtaJqtzYzr4OQJN+t03
1GDl5tW7hicbYnZib8cRkq6AY3bXNa8zOKJFaPl0aGITlnnUgSvb1KDvsyKYEbLe0pw9aU8DztcF
v8aB3CF/jZAnb1kmG8TFPgtul3D2AFJtn0Ur4WXdFrEhBUsEghW/8H60ju7SNqckcVkYbhyvRWYu
pF46jc3P3J32fjGMmckR0XuBv3OMeAQbY0igFKN3DkLSbGL2LdQK7zbKqCkdBsgba4hiFJr3UiRn
Dsprb7EFPoTgdmUI/HnsT7iMYbvH0cSarG5rjYshsZO6Wq5nMYu4kxZMooEfRKCkXixrgCC//1YH
+g7OVVbcUTEgSIWp9dwCsx9W/WOge39rh+4PMS9PDAkBzEr0npAySi1fvVVtk3Ko81LfF048DNGD
cocNOg2GY1nIK9fT1yAxfas7fgVlJYOQOVjSgHuvnp6fuwUd6JNAA4wf6YQq5xX8SCjzAWgBBNV/
XHL61vXTWx6qvZejCwWlAeSKSvJa5pbYzsv0ZpgjMgTTMpuVHPduDVacDA7gICbMjJkbSOQVZLNB
irnFyOGluB/cIj9zywLeJ0GxFLHV01vV4ufh671H432U2FHdposL67CFgCM3hsgUsm7Konn+FVEh
MjhfSlzdZpP6ETssQr2Ffj/Fei5/48CBDYKejiMVHvhso53MtAe9O6qEf70InadSeSwdImK2/ayP
Sx0lfimPFg7bBJ2Tt5ZVB5sw8uuYwdja5PVvv6iyQYMO1/Xhjre6hMCSJnknYdZoPwZLiD9mJgcc
DFfdANhd6/KXxZhiE3i6xpUl7LJg8PnOXgDT8YlnZbC+67dF21WJZXl2rGac4XzoVGIs6wO2cmMm
JcL7FiWa2OvBIxVmZkmO/OnG9e37jrl22vIhjGkX3OddReLBHlIERGzbqtbFvJZwvG1p+eaZCefW
MM0p+OsPwHUSaIpa8Bt5fZoYjalv5knpO1fY3tFSGH1c6evbKrCxR0i5qyp5g8sghDt9OT+iVeXa
EhakYX4wpEaT30rm3zymIaEuxbU98Vto7Hisudr7UVTigFVRIvPgo3ODeU+gWb3G/49ma4OAnSOE
R0C0yAxmvHU6OA7OZiL1hgJQcy9kVN1WwqkzMtl5IgLOn/XQ/jnAWNqPIAaIuPWatLPKFrAxOqZq
AXyae9979bttmwz+L8AMKBPPOC3HoLrX3I/tUDoxG3LrgKTLtpcTDnOXv9Xglye0xydVJDW1vAdT
51H6TVIjS4Ga1U+Ni3RZzzed6NF/NG/JoBxUz3r474RuIrS6KesSaLUi80X1CArQhBC1sact+peC
xKC4h6v4tnN40gsHypduB/zHVqrqzpX1oe5IJmAqvRTdMR+szCHTVaOGbeWp2Abm3PTRi6fE1bQM
b7WLbjBlliQK4dlOQpaiRQwvyZYiGQJcQkODjsaRXRNLwMaXJbilPXcTWuE42yFASfsqv0P0n/rl
nHEevII9cd9GP9BHHIdOeddAsxTOwo6RJbkemb4yxEeWAj1uvg7ueVUn4YJjGdz3ePSC71oTmvl2
kAZoLto3TZkKJq5rQdPFct+cCn+VVUoXUeavglUo7XcIUYl9LEtcbl16gEN02rs4vSplv6EjP2lx
NEmSgbunUm31D6QMNqxsd16f96kXIgLy+/E4ieVg1Sev19w8FnJOJxhJero7KgRXvuveV/Bgjv2I
40TyZJxbKJ7UHo7fseQ7b3z2h2cy2lce8tJoVqGZahrw8cmydHGTN/2B+w7f2r2/6au+2YiehmnU
k/2shQ8bNxv8ISmdLZXWle7q4nfOoua6DdzmwMe6jmnVXusqZBvf0WYz5uMuIChym7HfDU0u08KM
HkMyaqqT3LGcLFczoMCi+T6E42asCNYF795rOu3hvuLFZRVdQ8KcTV5hw0gBI6dG56Cx3wtmI8Ez
IweCNqw0bwmyaTwB3G8A6w8jwjy3x3aDASMeXJ0XN+PIDg7UHfZ+yMr7yV5cBBZtkxTKD3GoYxPu
XW/IiDxVUQvlxQIJ9W9SeOw1AqjmsXeXMAl8FsXtINR7Z3X1rW2TCHfwnu9FhFcyvcX2hW7NrVt3
1VVlufZVCcvPLaORxJZqejeuC+WWiZwFu6cFItq5DZBNArcGOZxAMHfn+KGfFawG+Y1NFKe+2/ki
3+tZivdazNSL0UdX3Uhn6Ta6J40f4wgrr+rGNuquViEfs8keDN19fZH+vHgVrLsZiW3yBqd0dPAp
9zaTKKdDaYBX70lhJ8A534ZMbEokRTHRu0uW2WeyA2sXK0bbE4RmyQ+VHE3qzDUDDIX9ClviXSg0
nHvC6d//KjS446JFqY1Eeh54IM+NC+dNTfYFNeSZKtMajrvIGRO7Qz9dMcxbh5u3pZ2DpKv1DxDT
/q3NJVhTcmd7bP2yCYZDpyq9XdBzkTLPgnoh5OGFj3/uPVbVMj7BIA6VA1y1To4jSPRKcb9EVdz1
l+ow577DKrVVD4UK2qZXx2EGKGZRSW4/1+G/CXugV/7vV17Q6StyGvCjN7mPXtjem4ZckEWcGZo1
Tda4eijDyhqOBelf26mItuBoXBPwrlPIicWFPNCZ4fk/piyrZNnI0BznKMoq5IWHqsG9q75QMTqT
JVtjZNsGbVGRJ/mxqQaeNuXMYBFv3JteyXLfCUdmovbnCym5c++yroiZgfsqctD2KfhBI69Px+Da
muSFuXomG7eWCygS2F47cvy8hfyEF46vUtcXPsO5cTo986/donA8oNkrF7EuR+Kr5fbG1fkjwrW9
yvl9UDSX2pvOjdEqLQoKXthBXNcfi0U9hDm7Qj/CZmL1hUl77udX6xlqA2aFJzvwbva7mDvWQ4nF
zXHQf31YnPv91WoWAASAkiLdg4iKJ8a0n5S6e3Inpi9s2xEG/JOsqLta0BNFO7lp3f6oijnxcVw3
QZNwwZIKvOqumLH2vAt7+Jl3WaN5GPI8YwUz2yNwmU5AtzjvcYtzL6y8c79+esG/ZlQDOLEVGFcc
ES7sWJQ/4jJzGF3x8vWHODNh1yQeXLPyEt4ryB77iHfRNA/FedipFCdp7Flt9m9PWa1o4AKA6iYz
6hKhOHhiQKqUuQfaUoBxihEZF9v+t71jjd/Jc4naNgJ8XCZ+Wkg2LVLAWfgSQPjcaK2WNwGsTerZ
h+Pr0qKDwkJbv0GU1xx6XJzQJ/v1aJ3ZoNbsHVym+KI18payxk1y8ae9MvmFBv4zxBcE1f+dTx2q
TchEgCfXteM3WDI/EjVnS+BYOz2H1Te3HPsEvCS1aUZ0AMLrh9y5JoxSDhPMC5vk51PaXwsFcd/P
HahoycEO7Hq/CNFd54NChqXj8gJF8A/49ZP1/4fj+deygWGthVtgaR+HF/elvzGP9WGqsho375f5
Xd4e6CtSUfbb1x/s3LRYbTZ1JdreFTACNhVuQONidXubs/w5kCXfyLAzmW0J8vBPD1tTgdDq1FvB
3GATyG/pZNKyuw2RPRxbiOyaC7vCuVh+tenoHizJcTi5r/+5aKl4XKYddd94+H3uy7g2Ray76cJ0
P8NJRMHjv1NShX5e+FqSwzwi8EKw9NLiapiVRd0lltOKlCBRAWWFI0o0Pg7LAbeJZqPRhRBDr14i
t7jMW4UDMIo1EshHzzRIf7kMAofC9GqPZHl0RCKRv2tmeVfEQf7u629xJrZbc43hkjJ0Xod661Q+
t8j9kchPo1LHAwoB//aE0xr6ax47OShGYROYo096NG4hY+TW3gPqvKm1RJe0bp8vyOCP6vavh9SO
TWReVvrYDdyOvYW9KMh4JQW+7Ou3OLOjrYnBlRG56mEsfSwq/9rrvMOSWz//7adXkQTjTUUXy7EP
o4aEJhLDR0/zC7vIuT97ta6RxACJW0iFcem+2yE79kZdMuU8M3XWJJW68gKbS+gve41CXTlMsZDk
FvZdSHsV9YXQ5NxDVut4qdwy7+E9cIS9c9Y51lXt6YfKt97AqXn/evzPzJ01McVh2vFt6NUOhI1Q
EM2ZP5abivfZ1z9/7g1O//7X1PRBSrDCXtqHEo0kad9UHUTxudoYX6ukcOxLZ+6556zWWRiFQ9vJ
yTn4g3ykZs4ssmygK75S0LB9/Sp/zp5PzqQ1ozdn0L1FhvbHCCXpLWygqwOXzVxlpGura83mqomh
pINAxJOwzUYS3RuPfaSQ/QJGGyq3Aba3qanq8El4yESnSxXAHhzg12aKjSLVvVKDGFMgBBgkN9rU
JzHPcmGbPsNY99eK4ZygcIqTYTlaJYMtXmi13XNJIvPeuqgUprKL+g8+0Rm1cT17TeK5FcRaJjRi
iAF8DG9BDyO/auJ4mQ/w3HMEuA+Er8a+FNt8fgz7a0fdHjCRqIBKAeqlE2yghRgMgi25s2SOlPVc
mcz3lkvutp/vDf5a9QKPDdQLCS4YyD+iJKtRdb4QHp15jXUvit/xvqQE9wnU3JEVRkW6rjqwvvqj
qavjrNU/7W7+WvmSj7SdpIoEurPK8WYoORD4I8SUX8/2T8eHhGvzJE61se0cjEpKpseSLlfcGR+/
/ulPoxP89GrLN2FFZWNsDu6NekJqGuST/AaHGCZTz18KkAxdr/pJRiTsvn7gp3scHrg6B0hZsyqM
pvEo2HDv+HQruuKxb4ILe9yZn19niDpwjRg9kZY9SAfG4soRdezXP//pb18nhlB16oGlgNKXAon/
naJr9LgIae1GiHg2Xz/i070TirdV/OY2Pussb0TnY/1G2qdSLUiTg7T27eufP/O51w7oUw6hHIFH
4DGsAKP9ZXOSWuIBpQFoS7rEsV8WfYng8enSw5usToGJ+OB7OjjwZRFAu/fRQvuL8x+9GB++uuRP
d+4hpxXz15GmG5+OzHHVMRpNPPD7ztIAK6Ky1zxGrbqw/M7NKfe/D0GhGmy08JQuDebynqFGfGSG
kKMuRbT7+rv86Xr8v/MMo0X++4wo6nPPClA5seYJGhqv9jJTOnYCTQoqmHXhOlUywqc90YhiNwre
MZuSuOVHSRy2b4sJWr5Tu5Y2fvPAkH5NLTd0dm2XQ2Uwjex+Nv703amMyqZgVNdct04CGvGcAr7q
7lWIWSwWF4o6Ww+3BIbKTzlDI0JazE7325cqv5UkqHaKTyPM7SnsyEhklYkeQpHmgMBvHF66kEyp
lLTPlU0nmjI18j3aDfuNa1x5BZtuFJjACSzjBgXaIQa1un2qUDm7heACm7LqhjgKGpq1JxGag7L7
HSttfRvlZR/926dcR4rB4vso5oQaW38BMNa8k0JDA/769Vc8s0//H2PPDqH+jwQ9tMMdEjMp09GF
be3P9eGT+bEODQcbfBTFfX1kOWrEraWnXVRSBa2XlPuuCEbokAGXHkqUyqBZE7e2q12AF+0+XXQD
6FfE/ceeev94JK0B4OXght3U2OroKrGDe+oLlMmXuMNnhnGdb5TGMXXIBnWcGZKNym7bu87t3X8J
CUi4TjFWIy7jMB3Cah66G7QfoKY+oF/BDNBPBQ47tAFPv54OZzanNQjcC6NTvyMIGlFbbOvZ3ho0
/VvwKgmsR0Oev37Imc1pnXTEAonYzBh29OGxgN5Q6iUZeHfhFc58iv+jfXsnN4qxULhZTdWu6O08
DRqoyb7+28/9+vqIcF136AVFfb2wy6t8Dqzd7E+X2rPPDf/pqX+dDbwYFheVeExRXs/XoQMqLzUl
BBYh5Jz10nlZBQTnhavb53JxTKvVIYF2F4gmF0xaryd5JkrzqrXaD4XYFE64R2E+yyGgtVrnAAnb
hajz3LdfHRpLtDCuuhl9deReud9V+GK5D19/mjNxyDrn5xdIj3DvJEDWUQnqqcoffFagN2SxXh1b
qgv72p+18Mm+RlbhoLvUvVzQL3mUmdkM+3EPA4iDewyma7QJtt+jtE+DGAql/XizPMzfx+/eh61i
8YvdwrUte3r6+m3PTMR1HhCepNohClOFeK/adyBrzC8cOGcCrjUUvIFwx0yyxm5TawkzyvEbreDu
GJCdW9s8AdAkhECov2s6finCPvcyp/Xw17zvF7BNkAzGjrA0Eif00O4ZKYsLE+OU7vjkg63TdEsX
tNMwIlBB18OxHZdtWfa7FvIZGKqGflrZwaGfLkFvzkzwtRVZGQR+Q1HVOFLx2k97vmxkdCHPfO6n
V7sDCMVwFrc65KMIhz3GvZjDxKp+fj2fzv34ajMghCxeCfT0kUQPgQUa6gdd7r/+6TMLc53+C7xu
WXI3P0UwQ4zOotgrf/S+kwTzJTP0P7nizz7x6k5IArFIEkb6CEkn0NceB/U6lMXe7fsCwslRbBw5
2yBVK/aoQp1vjfa6u7CcCdLHXrjLHYSw4M62iXE8k426mDalxbqPr0fg87ILCf9swX9N8BByoM7L
KeRzGg4uRWgOvC13EGvxWPXVz7mkG05pYrXtpmi87RiisBSBnn1hSZ/5uGv2MJsIWPu4XRwLihCl
Cw9G+S951V46Sc6cW2u3q6pmciEKAUoeQDML4am+4YsvspHU3YGYabiSdJDbNjRtYi/oS5pAGNxU
NqRusIYBssENJmjkjX2ccXvYKogMb2fWLhcO7XOvv1o4WllzEUjDjm4xvHK27Oq5A3GS9o9ff94z
E3yNLLbmpYxygkt2Te0XPotvyrQLeORolENj3cvXDzn3EquTkyCKDn2IgeHVIKrY4zJDQu3DyODC
IH1ehyHhmg3jqQUeaMpSR51Az7Gvv7Hj+OikXdpsis0YwxFxw/f0IB+9q+g4bNFSnn79ZqfP8Mni
XXMPJLFtSGjxYK85DFMaXEp/fz5iwTpjuXSUiqov9BGtPDGUsmkNfALsn+Kv/+zPv3qwhheHy0Kc
FgKuYxCgajLmiYMOAtKFm96+xE79/OQK6OpcHIAuIpbGyIxp3WWNSMNrJIlVl/Lqws7w+dgHaz5x
OLGFFhIvEUYSgsGXXl04dD/fEoL/4xLzqoS9BLYcaAw/Qho9anTgJp5Tvo/LcI/Glgt7z+c2CiRY
I4pbAsHoPGNfK67c22gLYfVGbBCLQTl/U16Lo9wgmLibrqpjl5Fjccgz+sgvJMXPzbDVoemzmUfD
xN1DXyElDrH4hwQyLS5luP96jp2J0YM1x3hkheIuxfex0DnTgLIOZ/kM1Ry+gcWmL+J/csfCKK4O
0K5ZxDyeZhoaVBM4waBP3UrsSwXlc+O0CpmbmhRjUSF9HSLJgs777eQOWd4Xl0bpzDpZI4yxxpk/
0LYCbd1FTxVUlF6dBgq8N5A1WPcAh1ck2yaFOkQ22sZHzQKN1kM/oG6C0q2udi4kTx+lDQguegaW
R+nV0w6t9DJxIjALvv6YZ9baGoSsItSgmXVqz3XkDdr89oX9T0bpJFijjStu22rm6NwuovCnbQ33
3mh/ByH1Qvxy5vtFpy3wr/CFu2WXT3JwDx7tmmPVeUTF0lQLvIg8t91+PTznHnL6978egoJ24EcA
pqOr7qbXacCyLvinEyZYs40n4at+7JDYNUACL9Z9O2++/pvPnAHRagPwKi+H4B7KJrrceGEfT8ak
ogbfWD99/YBzc2Z16k9tv9RFgAeMZZ5ICPVd58KiOffLqxWPvoNWuA5mo2bO3lHmMRphG/H1X31u
WFbrXThRY/vEwW7S30fhnR189Pm+di/85WcmyhpnzLyyJTQn4mihj7SSD1DGx13585/+9DXMeHZo
ya2h6w8l9VgGoxUnoWixe0SrJ/luQqe/oMSif8KQ/w97gjXOuOrt0Gn1dJIVzDitNOXdshWAHfkJ
lJyF3vOxHbE56ZZCgjkAnxrCyvLFXSZ1V/FgvGYdRtjq3eobL4i/5a1a0EJk7Cejfft3KXHoos+6
eeKsR8tFAFBJF/tOQZ8sFGBxUmq7vgcMVsJQ0KlveIiUSQxfpVdgDZTOcsG9LVgt3TUkrJb37hMO
yGiXjZym5fzWtl7ChDl4pto7csqQF4vziCRdg6SOhYZSnnbjr5n1W9heg9sMsxB0LsD1G9vIdSTw
OJJYp05mrMguGmJGf1DXTWv9EoJzZc3lNmxQUIiclBP1JPpq2TJIX5jgP9AzEVftxwjM91Ld5vAF
Hl9PGCsRnpoC66Mf/a79dmc3/+PsTJrj5Lko/IuoEkKA2EKPtGc7HrKhnDhhHiRAIH79dzorv3ym
qfImC1cFGs26957n2BvHAkhFmNtkgCqG/gaLaAsy61Z3XEA04u41l0cPyiDoa9PJ78+Xko7f0uGN
WMZJUTOYYG0kY2/rJvJHa+m9O6Q/HGodS2mEbgYxkjHASUg/oQD0kbsvVU58lyAF8ZoVzbXhwmGo
5LsuifGhQ/PIErbLc6iKrbrcqfzNzaLAzt64V4Tg8Rao4Jp+T7V1707QkI7DoWjgZJcWd56gD2Dd
ZrsU2ZBqGne9egYKe2P0ABOmwIoIBcAbyfaseicgsRQACJoQJLnGTU3vBaT8An/tGjvgSIPX43XO
3uMRFXC09K3mMNIThXdUnoTwEd6irltqQH/Gu77MIDZ5I57wc+1A3qV9BQem4QaG9yhkH4Xnc+Ee
JyiD8p4FxbmJ8p074X6XP8IUexMlHpbb6Uq40PUous2g0mWmCmon2jUkDhSElcmQ7lMH+iy4XMn+
nOlOjS2qvKT1N7VI4kfPonlvsqsGCr8O+bj8VNW3NL9xC/Na/+rh4fgywuWYED+9sTqfhfTaPDTW
sz5RGz8ZslcOxjS07eaHOWR/TdmfoIiqyb6LYC6FYQqCrl+EoAOBfpykcA3fEusFjoTUDqJnCYez
bNtEB3GLhI/ZXCF0qYygeXKga35IMxSpb2BPjMfj80zqu0cmbsYMXlFBYzx2SegIpNV9CeniI+gA
Y3WvGRJOkJpC3yduKhqI4R5xtAaaJ0a2vcj8iBTHCYif9tl9cT3jgImSVud4Bt8xuNSPz27vxyy5
cSExNF97/JvYt8kdZFvce6bjQYc222S9jUqZoGAv+q8Rj6+kHX92kDkDJZQCXD8erTRWkLNhPMJ1
2LhPEWDWY+dH0CrbHWbkzo2hla6eyfCYTNfRrekIyI3NLTDY26wY9hB5VG+tgwQsEEK/AYYp8uYw
JcnOciDhq12oEt/aKcyFX7rHsn5wU9+DI6qRbLS3xXICAT4MHgi/qchdPx5F/Eiqq4ntPLcJCvoU
WTdUwqTs0S0PfX3bIaJbNoiP+G1x0wET0ALGti/K17G4qjMBK6j7CVDzkYLo62fGLcYTCr89zwfX
SKfQGO6mA/OCRPkC2KYMw3nbPfTQGddX3rApILJDNAK68X5vjL+U2pv4yI+s2ViPNhxp8gN5T6YD
/Jur9xHqmQw6Qp+9S7hSXQFFaqQgXUCVe+O5H/ht+bjTcLgw7jrY2TqvsXHTky137gHyRn5XPSd8
W6kr2V91Y5DEuwyy2vZoOC9OsjORaVHswSFBxK4nxYGRvpb9oZ6OQyKBhbqLEZtqwrM2MQFeAxPf
saHhwx/EFpXbg+tXT1bjm6BkopYDa/G+RhGfm96MRZBZEPl2V9waA+VsJwMMKbrJja1bDugraNqD
1Gj8RL802U8B1ewgNzjbhMiGwgoC4m0nv20IPXJiHZJS+aRpgyrC9C5PuvxjyKe6eW9d5nfRQzFa
ePYfUl4n/QcZTX9M0kCYVuCVMJ9TkBBbWVi4L81Q7HOcy8fsZCZ/BtQeDlxuFH0brUNlQ0RLX6wI
2d/c8om0/SxGmqjsNny4sycNDNQPCHoDc3orUrHhzXXFYB1k/nD5c8cYSNUCaK+HoSs3EXuW1XMq
jh3Zx7YTALQb2PWNrPNAqAjRgQa/rIT32i2DZDiDpriYYr8Y0fyo5S8y7XvGryI+GsWHmwB1CXge
/NeQUqrOtJsuCWIwLuz0qT+LuA1+qHEvi/DDmXEVQZ1uEBjaoqw+GbZSdhunf3DVVUnyLcLrm3pI
NxEk8A7K2QCwqMfbihQbfSYGGO8ODO7yKNlF1d7qMEzLnYA+1oFPnJ09FDrfwBQt9fim8SD8h/be
TqptlW6VowHcbH02kmvzbIxnWg8WVPO8uxsTcK9TRoIE1zxHA5wS7asYiXk7DicAIf1JA87AxL71
HlmkTxpAPeY+AnAVSEFORUv3XazuO8cJQCsu/SG/ctVwXWPbQ8nSxrPboEOBDENBtC8zZAzQjUqr
Rydph8DN4oci0gBa/HV1ve1h5Vax1zTvMZd1YE2Z31mASLV87/Rsi3MPmiSBcvt1IuKoMYSBXAhq
8pMDGoI9HvCXpIj3xB6w/T1Y6t72fmWN4ffQX/bgbPTGjw4wF/jJbzuUItQkx6LrAvhyT7A1xeQq
IuWVVVcnq7QPo4O7HiBSf4lZbuMIZQntc1EdbWJDCq+ep9G4j1gEl6rmtqiuPJltYqxvyL/K8i7D
OQmnB6Swg7FCoVMUSHMT8WfXcxEX0izIzS3jes9s7ncwjj6r4Y8sw+GKB1S9xRmIJpmUD1mnH0nW
oBKexQApuJQFGE5XhRttoaTcRzndiJ7duxS9LNl1WQ21n5fNvW2+GJgCiWn5vfwLFthdT7PArJoA
gqB2uKfQiEuE3t1JYAL1Pwcz3nQqCcH+u4vG+i5v2GvFEZeXXXqXuiWKHrttDF4Rslwfedu89p3c
OFze8Kg4STJuoY77yEl+APQDQYgIC75MzFeUkV1nFcwZXbGp2ugvHIplkHIZgvp1Brp5Bzjn/u6L
Hq1V3VnCvDEjbJtZmmEhKU4u40cC68tNBk8uICzYmejYxLuCT28eY6DwVc7f2HaxtvSK7niC1gWe
vto1jvsb/zHZj8Swd1lTgQU66f6miLIJ2BdM4UZMwu94rQEFEahMssowV3F3yFNUdgD21m/tmhiB
jk1yUByHntyMRt801R3MAz4chK59hp+CWvt0UxXIXJzLVQJo4T4kVTxEKaSxzQW2hVyCjtdLZ9gh
U/OXYfXObZaDa1EfUpbUQQ4WhwWUwBGv+zMOMQ1IDg1+DG/OgMT/CqQ7viG1DdPUtrU2UIA8ExiD
Yunn92CO91vmeBjGBdl10rsHmOVHPkxXbu28Jji9TdLNNkOFyEWe/SbJBN8D+9Hh9RPv1MnWkd+U
UQH6U8YRgOe5zzJsiFUB87XaQpavMV1QFiO1h620dY3x91xDEr9tRDmGtWlBng54nkyS9oeUUGrB
daAHYQRHyNgpolf4X1HYMkKAHeXK9fNR/bbM+GYcQbUA6gzHCgmGnT2SNkB6vt2cfRa3PENRz5T1
qHjL2tNYmseM4cgAeAlMabV9BTLFrV2kByQIsB+UZ72bYjuNtt7w3gTphNYfEZ+2GZY0IaZN5xWn
2IariQXyAQhXZhX0ot2l8CooYV1whDDkXmO1UDTa9XYBkN54GPvCOLDec09NC+9SP6NuH0w1Fsyc
2jEKl7LQOls6UEbY1hvO54YI4XGRQikzNc0mlbi9QT2K01tO8/uh8YYANn/yLifVA0gvu9gAJyEF
AuiAxHF/8AwU+YH0gLGXaLs4SDvnmx7ekEc2le6L3ZnlAfwnfiVH2ewFjfmxk2WMetAG96TOKRNo
s4A8vgcwvO23/ZQmJzBXGcR0XrIv7Dp5Q1Vk/JQPxPohuIHNGgTE2PSzfnR2XQEbUl/GOVAbDNlx
C/iFa6BjYFNRixLrVpUYvxBPbX4bhq6vwQzvbuyOGBt4B/XY+Aq1SQx7eNdgHG0jO6WBa2agG4oW
GF5ByUEU7fiWSLu4xd423XGv1HsJduAN7eP6RnjcfSxUGz+M+RiV7yiZajJcUkbAC+vG+V6JCYbr
f2NJVPApQWshLuNMm1YDfgbRf7ESk1mIbrizmAyFIM8sOYrrGo3Lzk7qzQDuV7a7HIBYCvm6s8AM
4mqGQJwByTTAdNsN+MPdowMh0VXX7urkKjaDyy9aiNC7syBNbILl0xl4D6gDt01cAC8Wb9RY3mJn
v4OY+PHyaxbiTHPLmWYYnWRorew0FJbegqhi4aiq7O3lpy/1xfnvn4KGmMeUmhSZx1jhJGkU9ZMZ
xU9wXNwNZ07a5ZcshJfnLk3DRAfVMQThLKmbTdbqfJvY9GNKqHUVq9j+sGpMBkgIrJXg0FLXnNvy
01dZLSzrkU3AVxmD3PHO6zc97K5DgG6rDcsQrwbhs9tc/rqFJpzb9AAtIzz0TXrqJuexaK2/rOaH
RCJzkpsrY2AhYjc360FZOaLTDmKNVO66CudqKHEj7/7y7196+GwIwLQ3Ji5qwU84W4H404MeG6Hw
f8Oa9P17bzi/+VN3sLiIB1iMQ+cFRyG/RIx3AgnHSVbK+zw85otA4ByXTu0ai+Ag6nAsmzgsYqM5
dqlN9l7VmnDYRmSFxcDjEYjWQ8ea6hVPvqV2m62RdaGioXES1PmkzSFt7V2Fa/1Urc3MpcfPVklb
FTCxB8v1ZEzipMVDbEKNLVYSb/8KK79qs9kimTjEkrGs4hOP4QyBIFaj//DSSZ4i3CFqv0J5xSlp
W7Uzsyi5MUhrpz5gBTjpla0RTrxy97nAjQDM1vI3GSMNZgUyyO8uZFkHyG0Q/wFVEKEUa0pfukqp
96Ipm7eiwtblC6NMr20Ls7I2aiPAIVH9AAQO9+zBRlqHSTN9vTzyFhZPeza2xwJ7QU/aGJpHRCqc
6JeVIrZw+dkLi4w9G9VUWMK2mJGFQ2yDr9WJtjnCsQeYz1SQ8pArx9qaorFeLr9uYZmZK2Zqk3qy
MogLEPH4AGzBq8nTXQLSl18gMHT5Hf9qz78YFnPxDBjVqU7MDjFJBfBf9AvnO2CaANtxHFBycF5B
NZD5FzA4+L0bAfXezWwIcMcjLmjLiJdp45TKa+49UrEvcUUW/XOEq2gFmnbiM/s2QyWBqJ6a4gUi
ZjC5XYQKvtPVFsbvfxcZXqdjOhDhhqXVH1PHOmBnW1m/vmx6PHo2FblwkEEe7ew0gajW5MnWHKIN
oAJ+qf5cbvgvxxLeMJuOA06EtREDFmkiX1LJJ0cYvgWQEhyWEYlqVxbKL2cD3jI7sXhZxeG20bAQ
XK1HJCX3OctXdtwvVysI1s5b/6cl/mwnYFo5IBemGBDGrnFiJ56GCWdiW4fLbfT1r7fnxRyIazgo
uZJTSLkKWZYf7HHYXn70181vz6s4Bsl5mzPZnhixwLc39m3tPIsOlo4NCbq4rlbm19cDyZ4XdVTg
71bjgIJgUgMnauTxcJzy3kHEy2nvQDZO7r73Pecm/NwbKXJAsBW1Qls9Gs4f5IWDRv/MJxOszmHl
W/5Vyv7fWoEun004NQLZBnb3GBp9JUFYL+Rh4BW9k20SH1yu+g2pov7ZmyLcW1mXVkFV0nFnulFx
jCA7vi871m2took2g4uApDRIuXNdhHCHjtJjFbH2W0uDPS9pN3PY5xIoeU95Pb1Ydv2MyqPd5ZZe
GPdzYEYDTkrJe8MNe5rcRHy45RpZijHeX378wsD8Z/z+qSMt3dv5yMkE8dYP0+18c/xtTT8n2BHJ
JFvpyIV5NS9jrzs+TRo8vlAzFMYJhdAoW6urWBjwc1xG3FglfLMGEuaImQHyf0QpNM5KCocD63tj
fV62nteaxHRyzHDUDuKalveWeDUo8tFeQTBfjGtOVgufMq8kEp0Ju7Kco5g/t0/5gKNPewem086A
rfjlzv5XIf7VjJrtAlPXR1GD+1g4DNlxGNxtBTqrbb9jZYXrBIQ/5W3BgS6A71w+IeGFaOxIn5MR
JyZYBgzCF9ZPg9CV3WJh7M2N0xtJHQpi8RgCa7AbbGQ6cJWuzzah2bY1VqbmeX/44pPnlUeIw7bc
hbMoarLFiQi9Azsp8keFdMQEDKVmGfwMrGllnV+YrfMKIgaaWNX0KQ9Hm10V1OuRtBgRnLb/Xu7B
peefm/LTdE37NCdgzZJwKMyfqdveJGo4mTDzWhkhC10yryPqjIQ6FUikpzqCvk8J5O40JAZF+aMq
03rvaLLmcbP0pvMXfvoSYojUqZApD0FALgWybX9cEIS99MPja+5nS40126RAPaBtm7HkBNvGFzEZ
h9qgB5HQlePC0uNn2xMlcTNUig1hNE0k5BnV+8gc1baAw8jKLWph5eSzc+HkZEMK9vUYTpF5lZ7Z
nAVdWdUWVhs+Wwq6OB7MhtY4kUSusc3q9HWkYOsilLI1E2N/ebgudPK8EKj3CiGqCJ2MalIoSPyk
eTTZaw2+uCimlXd8HY4Dp+A88z+NJPhOWLj/Q3/ZIHeWoqL1ChXkLPBybwdU7hFIkBsn7f9mZ3o9
HELp9vK3LXT/vDqIEKPmXW2OoeyqH40cAom6mQhy/cuPX2q6c799+qqqKPrEHJv0ROg9tx9hDIoU
FGjAsfAhgl35hoVBMI+bweMpBeM8FycP4I4bZ0SsgZaTcdVG4z2FSmZlpiyswe5sIqooT0Ted7gW
uFQ9ggEB8Dsz9a0lIUYQViwBoKhI6hPLWblQLXXObG4OTq/hIW07oTUW2zi2fhe8+Gkb2ZpUden5
s4lJBYpmlNUzIDtfLQfiaeCme+p9bxWeB5inWCvLkyOOkyUwuKOpkHM377rM/aGb6W/Mu/vLY+xr
1Qumzuy+JrzUcctG1yfTzTeAshpbBeFqoD3QnVGNxjHexoTdtmUWbWkZOT4lbbmVE0NCtUN04psH
xNnPoOMoSmfAsaQwjfrY86y6jrOuXBl9CzNpjnVxrCST1GpQ1YtSEHhR7lSLmqSxBlr4TzJ8C8ho
z4PocHXIK4QM6pNDXJidI2+MAiNVr5lXL4y3eQjYRtUwJ7yH8ZOFlLJGOVcJjnK0Ju9bevy56T4t
NqX2CLRqLTkJ8tNsTxn5OapvNsxsHaM8gpNJ3JCTZYuTGXugCvY7kqwmY8771RfnO+f8SZ9+OtiO
6Zgl2gkxiDadsWdu7bdI9CuJrCLKXbwWfLLEvStQzNC1+UpodmHhnEeEpfbgX088EwhA3Qd8Egpl
gjAcNetHRds1LNfSW2arGJaYhrkGrpVjTYAT/0XU46RRB4NSsMsLwML5wpktY3jQoAanAblGCbol
TTz5tmuaKyGbhYnnzI4YolRV6cBDC3YmP6PYOlb5tRYZwGj38Db5TqmxBQ3qrPspMS1ZuKCmo+LM
Ll5xmAk6aMcut8/CvJgbZyrTgPESmaaTl9pBV9QbDYO3MaMrzb/Qv3P/9caYsMkbejp1prmh/Qjz
ktvWarYCBX7f+4DZxB7SvLAYSRDfrz19AuazvFYimR41bpsry+vSR5z//mkCgtVgw4QSzE0hp0BV
00aA+2eLdyeX28sfsTBK53HwJJWuPcEyIoQ5PeqQzXyPgM/D5WcvHE3YOeXz6df3sUeykUsaCnIt
yrvEMY+5u+0QlYbz4UY138Nj23OLMXty4CkmMwQMZLUfpkQFTkV/A8/88/J3LDg9QxL73w+pZRTV
Vgd7QlmRwzjq40TcB7t0giKWWw815LpmfiRRcGaPcAZBNeHlFy90zpzwzrPOBFMsbU5j4rFjyhNx
444kWzmhLCwhc/9qz+Ztw1UBswVKNiNrUUJHOw4jL1ToSIYa6gx02ssfsjDX56j3Mk14VOcWSHbF
dE1qtZFE30bGt7gUkCzP1vJG87ZWOiNhPVjPQsJyJaGVufneb6f/7fzWBLWtnwBZpIMbcBgfFiTe
9Nb0zT6eLeReHztjo5kZZtjDUSXyZBfuNy/pc3aXZ4nMtvlQnybRh7kcA5c4RwWo6OWW+Qd9+OJ8
MId36dFRips5DyOneYKhXOQDVW9fmyK2/ngGyV8m4slbM0K9mO49se0zA25VnvCCocDFG14MZCdY
3d8RN3dNiDRQZwzPXOeesWmEUZJRvcAdYu0kvDAI53iXCSCZHN6lcDvMJ2/Tlsy4dnK323V1l660
yMJ6PYe7sFLnqpsAGG5g0EEshSJzpDuahHzUDl25vC6sqnOoGUp7dedQ5YYehztecszlz4gcgLH2
qRH5mlS7y7278C1zslmcOwpIOTiJUFr7o/m7/VcIB0mBzlZaa6FD5nAzoXSdFyV3Q43Nc5fbbXYw
nSr7AZOheoW4srDGzaFmtkyiru9qLDxd8ZIWKuy5c/IGvmvH+KjV9ONyWy29hv13jSApp55ZxRG0
PrdVw1Fb2O3HZITRTrsh7VpEYekts2UOQMHOGIaiObH8r0heB+eOd08VDHbXzsRLQ2u21Ik0klNZ
4jDg2mm2jaYGipMp/wu35SejVaGhkGIgA18LU55b56vlY7b0kbiQHAVSON1kMDMy1TGn8fcOTnMk
VecKJ4JfTARPDglvHvggocDPG7dcCmObWu6abHMpQDanUzVO3xektVhoCXgp9YivuhzWbrAF3knU
5viRAuffVM1GVP0VgCsrR/OFyTkH4DgxwYRvYdZImm6TCbYrjT8cpZN5lmwvD+mFyTkH4UicbF3U
lCBuMOSoQ2flsWnym2Q03i4/3zyP2i96/x/N5NPpUMZg9BUU5vLMto516eyr3ghKx3mr7O6KgCDn
ZN42Q+mpUWXvwzDt7bLbDePH5dcvfd65YT+9vak8A+lcwsMuUreKt6/WuboJHssrh6ul55///un5
VMP8a2p6DmFBiiKAGEZJf4Rey/otTNQ5tFrERRGjtJeETe+9dfADrusekhbwMVgJMUWBzFYEosXK
6W1h3fnXg5++JVZgZlYGFtERtlSmjWLS7LVFfUjS/+R0betcesls7YFzvIqiUfPQU4810haxs7Hh
baehMimB1f1er89WHNhNZkaizSnMunQvY5i597BUh9j/8uOXZuXswpw6pdHpLppOhMkdgWcpuBIw
YvsbwZHzW2+Y8xBhNB7VkuMgDRN5H6IEitrukd0b+vXy8xeG7ZyIWIimgXNEQk5IHvqefaBJ5RNn
ZTM+3/u+mPH/x0T0rIxKwMhOAFvbEFFZDHdxAnuwQ1q52U43Sb63DA+MoMKCmfpWtGO/Mh0Xtpo5
A8jzwLyhrQHzimQUPzuu6A1sCFG38L1mm832aXLzpqexGaZ5WW+8tOy2diPzrWvwtULVr7/Aml/U
WRlPqCnUWdhHdPKxAZBDA+r/yn659PTz3z9NcaksFkHcUYe8aKxtxBCSYVk1rQSrvh5V1rwwzWJt
blsw4w05hF9tGh8nKzviYrW53PpfLx2WPVs67AaADRJLFarMuteO+6MZ6+bQywLFfLn+ydSY7C6/
aelDZusHfEwBp+6IwLFCxRt3gHxRWhD82Yn3rZCuNfcHqSQ0AUgBiDBhgJwbinxIYD0CDRji5U/4
euuw5kEZXSSuZRaWDEXLTzxtb6LBA15debuUJEeRj48dsrqX37UwquaBGZj6GdUE6Hso+wRy7/wI
4s7aWXXp2efB8GnEAlkmamrZEFhN/SHrOYxSzclZmc8LxzprHnkRU8V43zcq7HJs2n0E98MuHj/O
LmAGt3ZUtVDNTUZo2fx3Z1XPl9trYXjNIzKaTgBr27IPI9fbiigW26h09wKO1SvftdT5s2k+9CJP
W036sCv5UWYQFdepBJ4xKh4im/wabe9h4v3KrF+YlvOojKDQUILa2YQiJuygLZnuq0jXv5oC9a+o
LOp2sOElK3vLUtPN1gBA1ocKWOMi1BWViT8ONDmyOuM3/Czy+F73zGZ/niRTBQJ3EcbaAaGho8Yp
YVG/d2LqrszOhVE9v9zrFjkJ11FlyOuoAvrZldvMNaqVp39NCgStdTZplM7JVDWoEIYpege9u3JS
WIbU9DA40rnHjtXe41BeIhbVjPdl6ZIM9qEAJMQl08extisUVEZuvssGWexVLp2rqkNVbcnsYSX5
szBo5jEBopoihh4qC3lnXbVm8jNJYbqq2uRhTCegQOLV2+fCiJmHBoRtgiMAKkjYdl1yB9MpAqYF
ZUfRTnrllrbUm7Pppvss47hPV+FoQtynIiFDq2BrrN+vj1Pozf+ugENmKbs2+vbUsD9xW+5lZsPU
HOpnOJ1XcR44cEDU5o/LY//ro6015533IulGBPQRipa3ln2bAi9hIKAoIR2//IKl7phNLqgTcI8m
VnOa0gfh3g2AhpD+7nvPnp3LFbDC2nbH9pTYfwQ04TqBmOXp8rMXemEeADhv1zzWeHY8aO1XApL6
XF5RgmqczAvhdlzDgw0yyNjeXH7hwho+D2OmQrhpNTIeqiT9AYId5iW9awVYID2nh5qxIyv592bj
PJ6pcwvKpTqSp8KFoiC/TfKz+qcIWvMXc6OVD1ro+XmBb8VzFyI5DC0JG+oBjr6QluEm/ni5uZae
fv77p3NCNHkUxLFKnFCNEaRAEthAEjCgFr73ePbfx6tem7Xh9nj80EGKL3SPOqizi01ZJPvLr1hY
EuclvswsU6MGVOAkVaCvJYAoGRxdDu5aWHGphWZbZ2wqD+qdSJxGejUYzw1o2P1a5uw8w/7/ymfN
63tdK3Y9dS7cckvvJkoQr3JvjDz1eTbeVcNH7GmU3KjnKls5QZ2b/av3zWa6bmF4wBi+pZXPgFIM
49/LfbDQRvN4m1kUljNBL3oy2ZU2Hkpyw4ePy49e+MnzQNs0tcwbjTwKoza7gij1hZO1+tyFRXse
YptkZ+U1fLxOasBhQsOefcQUgJ4/XTl1Lb3g/PdPk8v0OEJnCto2KSp7MzTwDQdoYKOVGPwEYdaV
c8tS68/mcJxXU4d6QHESY7pLo/SYGg5oivXKNr30+NkcnloVV5GDRD608zeO1+7zNnty+Liy+yx1
8GyfVl4xeq6IBerOs8fUMa5tuiabWvrls6lbq4YDLm2cMwJTBnYVN/2GyvxWOiBafW94zvZla/CS
WvZYnauE3CZU7kuar5ynFxa2f5evT6On7DuSadB74GH02AFqwKI/dfZwdueujIfLv35hgM7jZQrk
Li8uouZkpu6uij1QfcoNhFO+Fi+X37DgtmnNQ2aeDVYLBQPiqE2THeBM7IAtUZTWAzGT4gZu9zBE
jkDNQrXudDRqMQSaOmpXF2J8lpIQuUXxmXpJST/9QDkv3Vz+XQuNOw+29dM4JdP5POXWtw2y1Ua8
c0PqvLNp7Qa+MPjmMbW8lSqZwA861c2N4Vg+cyiIL38u//yFSTOHalcAhmR0wkKeJHem87o6IJZ+
9Gyuc5YpnRSJxDk2DvoCu10buAAEXv7VS40+m+rJONr94DnihOqDDlXFqXNnpC+kfLLZWjB+qWHm
U76G2JspGOlpGxA+J7lmXrO7/OuX2mY21d3UteFxYHrhAIdf8Nf9Sv4pm5VowMKxdS5fHJw0jePa
9kJL8qAULIDtwaYAXpbSv8qE9dHQrnzG13OezsnXtl3aeshRrZMJBM5UCnWb2FgAE7r0W2dKOtdL
uuOYxBnqVJGrSF8iuwKRmNpvli6+5/xI52rJWCGL08W5PHlddcKYCgBC8b0yh1S3XxmqX48jOldN
8imO00kxlCdasT/V0SaB39d3xhGdCyUTaVlQiyms69QD5iVpT+Wgr5Cx/OZPn83hPDMMIx9w6rDN
wvRVPA2+mvS3ArB0DrUdEyrGJoMhr+1mflXd99afIl0ryFlo9LnmJANrfGgGPSH4Kh8dQWF3t3ZG
Whj1c83JBHCkLj0bxtLwzd3lCZLBXknVrakGe1umEcBO3+rdudOkSw2zbQW+ocCFx4aDkTHAvw1k
qm89fi5ryT3eD6kyKWicyjc0eI3OLwi/Vp6+0EpzPQscRCxXm5SGrVn5TfbWpjdgRvfW++Ufv9C/
c91KzJtIM478YhW9l4MT9NxY+eFLTz5/0KezEpyPqiyfHIwcp7zt3O6BG/n28o/+etmnc6GKbeoa
Baw9DTs6+nJwAEYdfQP1WN97/Gy2poNdwW5G0HBAxLE3nlkMjOT3nIThw/ffZok76ioX/LXQ5sUH
7WBz5yTlh0ZlYeZl32wf+t939L1WnumgjDVJi33cFxtu3FKRr1w+ljp2tul6o0sns4KluR5KsDUA
6khWdqmvDyPwtPjv727LpgBDjkHPOHV7esabytovQe1jDbwJm+8N+bk4owCZNe7TkYUdAbYsEvkB
JL+3y0Nn4QvmyoxOsxF5z4iG4NBvJzDNKvZTjc1G9r81mCWXX7KwJMzxPAS26TEj+AC3/NmyGLGt
P9pr/YGthYhM89+h+//DEnSutpe9GFCvoQG0NAz6ihS3uaWGZxyzUcX7uElwd5ZdvYWWptkRFBqP
Pvfs7lhXotyRodUnaYKxbnhMiSCFLcZ9LrXyBzVOJ2V72V3ZmmRnmDk4LrBMAwMzdt/s3O1v7H4E
SLI0yHVS8+xhpPDadJQFSG1Oh5DaKdtJKDlRY1Pc5lZnbhhVGtYKGn64OkoOrfYATxXM3Touh6FA
PhQuhcycmX9KLwfQEPvOTnothu0EFqhOO3HblLzZVJy7VlDkU0/g3jGpJ+UoemeYMn+KCBcm2Pk1
UrPwkLtFLqoHkjIFcTIaXDdMR6Hfu5LlAfLb5FdFU/A1aa12kTW6fwid8j3gFAVgmWPVHDy3iw+e
I80dLWh5JJhKQQe8e8CadqJ+D2rAzZB41VYjafH4jyZFNBPB1Lo1rmMw5ukdY7xxssn9xbSWAXzO
+52wnPZ/nJ1Jk5w6FoV/kSIACSG2QI41V7kGe0PYLhsEiEmABL++T3rlRzsrI2rTL7oinMwa7j3n
OxuxIJ205qRDSXKi0MDNUr4TnhebkpvyBmHVy1cE1PcHQeoebO9aOqBHgo2CMx3g8s97r9k1Y9/d
5x2qpb1Xj2MSpFl6m88yxA12i8e5ooiP1kyCMD0ExV3QtME3DcvWTeBX/beOtn3shshjCEPsIQOk
7f1YRD799MJK7TzIbZMTQP0LPDNz4i7Y4IJj1d3YZvDvT/2qGPdf7cLQ0Oe86pdN7wyQJMJU0Ox8
s2R4myBeQzZMixwiZwRr0xIkyatCLLEWto2Ei91FR3ASyJdznulMeWSgE7xN6wzplS7hGz9ww9hx
VP1WcNBhvZ4ELzleqsQim/bWCtDnknJQ086woT+OPdjHYqIWBn/K0KcLnB2MH97VULtz4qfNCE6v
1++1DX3guTkjaYLdQv59dJwwrstRvLVwnSFlBKRUP8xQcdJ9velk8VKHjvdia/wzUY9frCfVPUuR
Hj1juoyEPxOA/wi9KWuFMOzR3k19MScCwtCY9OWCxYafddet22cPYa9ssgzhN8PEfViOP3AXhqNR
fZbg3aF75VGyNZ0iL1DM27smmBHiGdYpgEpt/ow3ML+uyYyA76kkqokDoG1q5KzqMkY4yoiNMsiU
LbjdtxK6iyudldkV41O+GXpZRanHQoCCFbJCvN5LGmfMN6On6rjAIV4KE9Ary8MZVlWPmG+1GNV1
Hnrja9qF4QEBgwJ1FFlsBYLAX4dWh7cTpWlcKJndaVN3G27GEfoR+N3CkQP8EwKr53CPJUh+L3a2
nBvkkrvIEenq4K4qKTJ3iG3Vi5tn5CkgrGKAw6RLtfWp4Hdmgg8MJEb7Rpyhj4Ogp7e2d6fjPDRV
0uH1utIh5hxbu82WjUCFjw38nEJbHhM7lVsgUPWmmsYM5OYUCVkoksldY3zk03Vi3oyz8e6yXKnf
tAYwFWkw/jHTuL5+4AB5WlFvvdLmm0IYfbfkKHuxDv2vmdTtjrfuvBE+HF1h7Zodo3W1UWEntw4s
HpsyFQ4EOl0b14T7hznwh+1iHZEgnpPsKNqAEHgYsrNLl++hVO9/eIWHCHpPzV816sxfjSjGRydD
2EqgC2BxncneQ4tbHqVpwMir3Ndp6Yb7INR2lxKWIiepnp1koJm8amUBpJILTHUKz0W89K4A2FT8
7pFN8N2VzRAFrZtvIQKpo4BWIebvYm9CBsaND2YZ7Zc7qyjfBb5LNn+wVcADi12OfQUg3gGCefEg
o4LXrzkBTjnPpjpR0O9GQqXIacSI954xyFNxGqD9Bl5wPTYutHAUBcXnhc3Vd+D7nWSmThWLrmNI
nQ70tuatPPQLKF+YivQedfasjmyXdmCQay4ew7QUvxrqmxggFe+70wDGA67akviUsG1Gl/oQ1HSK
ZN+7IJBVS5xK4XwBOLZzYwaewJ6RtknysDgNK8yPndFP90YRDyNqxd6GYSq2Yzv4X0fjsU07DdNz
mafpSz25zSHNQe+CV5Ru/dFF9aIdG4w5NajjvuYJ5P+Ql0taJJ7BXNp5gEkvi3V31rgKFHuguApP
Z4lhoBmTejZRWdagJOPvS+7eFYWq99kESHQ35XTXaBcDVYGOX15nPz3k+yWKmXYz697DIBvKK9ch
+JfjaIDSdZ17fDdz1PggK4GZo56yceb4TtVrL/I3jwi5Z7pQu3pAZcrFo4x6Sly4k5fqvZ+V2Q1O
hrSPKnjvDACoomps3LoatFnEQV/D9lRGeQFI1+yUfgSmIYbwBsT1Opfuo9ewn5O296iC7McFcGcf
EWqJA6Q56NBwWfRiBtgcO/UdQVBQ0jdTHfO2zDZzA9YyBHtNJGBc3mlnAqZ7bJYIAcXgNfcL37LM
Eadypkmy0i6YD0KNDwl43LbmOxt6zg3vMSpIqoG3aClMcuVTSMrlttchwAgKbCGvRDSGj1kibsjw
ZhTA14Md7nPwqaOyQSxESMWXLFXtBsTX7+GECOqm37GO/agt0swwhmHmpZnBEmH5VQcA9TMiXgtw
fiOUJ9uIDxOP8gUJqAo1IRBK6v5Ay+FHOeTvPoCfkYHKAOx5zwP5mv4uqXkAuvrJK8Jgz6rgkBnv
RrgeZqES6Ty9whlhPfPS9I7Yp1Xn7htkUURh6AG2W1Vz0iGuPRZlhp0IOo/PlUde4ZYfojlDYHsP
/Qtw53qJ82UCbxwmcZQu9DczzG9p39J4wCS54UMYxAWXdxnhb57kX+0kXq3Xvrkcu/rUn+aNVDOG
wHmRTeR2zq+O6/wU9/ElbTCKhRh6b1tmw+8lh+0cDcp2G0z8Xhq4LHPWPXKeviGivE1YBq06IyMO
h1FqmzJQ5HuD9EvfaXZlIN4hi5CoDrUK8Wj6LvSYjOoC6fM6CN9nilcRI46KUoz9WNAZXCUIWdFQ
ujMU8KMFDLkLEOUowemv/Xup5K+pMDU2l6Xe2866Sb+0t61XjAklBWy+vbBRPXsonOayOeCLQMuZ
tO4OECiAwd38dzWnv0WR8agOQRrHmUwgTi9QkdLgOTf1XrQc2YZL+sqm6okzrBxhte8OPmafGCTw
boNX7nsLr2PCg2nZsNB9zF1dJcZFJEWoR8Tdh+OvbhEU6QQzVroN4bFsOYBuFsCZqTUssT0E8Xkz
vWBvZTbuqIu4kFiyEMAe9hgvsBYuvN++DJdjioenbOZsS9su6Dpb4BXr9EU5QkWB6e2GkOx5dnBs
hA87yJkeJGJBkERTOY5JJiDTEtebRtB7+2989JyTvmBBzEtwk1V2hAJHTBuccIDT6VBpk/S7pel9
o8AQ7xf7xGjwg/TCj1jgAznvYJEs5vEUoI1pxVbuvZt547HtQaWuEE4ecVnw2IRITZgbSyISLj/I
okYQ81yIxPy2w/Ja/oZ4EJ1unn1vPOLj8F4aedNSxBwjSYQoUrsJUqhgFx4iqSZFXdR3VExmTH0z
xpuN1dhBSGf2t6nbNb9yCX4/8XznGmOw2XuYOLatWwRJWHhP2p+6RALynIzeYH41xsMyIdDhlKSI
2NxmqtJfjOyvm7YdAaNHEgE0SssVYk5ehVxuiyobwHOU5U03UvKkgrx5MqQkT1rgRZcVS6PKFU8B
A/4rqBCWsLgzsIyaHJbM965TSh+KspHb1ogM8TT1sqUpr7YmHHDtI9nLhdII8LwfHXpkSYX4wLbg
fMPc4mGBsyFGouxNprDc6Yz2Dlkw6TidppeuchELUUzf5DSPERQ8Lv5tGl6huFvEyKT+Jlh7a5rh
vmzKu6VYKLZdIFQXfvZQ1/pEw7XqUJr0h8gDjnkAIShggmM+xE4pLjV5Fl795JU5JpwR3x8Ab83G
jrUfcdUgCknpH1jmVAc3sCA4mupH2+pbqwhWlKmTbxCgVm/lkLI9JUOWENE86aYE58eGyFpgNXIJ
zJwM8ylqrifXJ2vnhoBqQGVKtm1v72aNUAOSIgrQr7Xeh52bwW41ldHkosRhaosEEea0yFJWNz3A
xdt6ca9GSvODX0JglvkZSO9avYfwH8Fv7kOdWhYeRkW33k5ZyhNsZ+rI9A2Q7m05xTXaFQnM0QxD
EKZ94jnXbVirjRXKboCfag9BmkJZno4S2UQcA8mSepGW9I0seJOzyccFeCHik+raRrzD8gWA6+Lk
q8J+mKXfbVrfL0PTbtLstNyk813BzCkYZJhjRioScUPkvTf5CHMKqNhnA2JmQuN/00qOVwXXczyM
7rRrJ5yQmvLgmFO6bH2turhSo9jNQQE6HKNVQkjwNcvRt/AL9TY0NoxGJEBFFfaqY878nfW7PlF9
A0B/iw2YVo2IXeYidwBxWLHtxM0oGx4tvEK/oAyho8kxaJY13Y6yrVCPNAP+pwpjHTLk5DX6awCY
w13djBJJIqrY+WnN4rxs1D1qFlMMJEb11EwMKbVY50UT0sESFMjpplXzklQudJBzG7DDVJRmV3lm
3OgitZtRIOeGzz2KQvpJlT3GVr/+mi7zfQVgXTSMwFXPWHMcAmd6M0vzJCwNN2bqnXvVDj0mdJSo
+p6AXVNVdlPrguz9ukXQRQ6uNewomCQF8nOrFEs+tHOHhOmF7OYGPTfeavMVGnkHWU0S8xZW8/jY
UP52wGiJYMoZdhQ+7WhO5+0wGyQlFdl7PRqzGU6Pt06H8qbwl/CFQXVwaLH/ghNathvQVHtw+8cM
jBCg1RmXiV8NL6aBE8NFytgDMW3x5JgAuMbReZoXUyRpi8U3yJrI/ulRCkaJ3u6hiu4jOQdTJFpM
jLVcVMLd8kdhi6+c0jHSgxs8T7257/sRSSuWIndo1i+IPGdY5KAYkVYhXMhFgx8cWHows/+6iBbK
rNyA8BpIte2JQG/BOEFE6y5P8iars9jINGv2lfAJi5yiGmTUyhQwP6VFhlCHU9iYw9wnJJfSe0Pn
5bpqrXdXOGa44XmDSRY7WERrpV6Al84ZGpYfLbXOlIyW2Gc5BfLN4bPaF/VUb9XiylunhxS3bmH5
30nivAYAoUS8hBHOiorGteXVTlBsW+aSmBiK1PIuzLz2urY63RJ/ATrHG6pdhdlkW9iS76Twm12Y
m2ZHHc/fOFpUyVQE/W2I7F7s26CtjKq5gjyKcbF1SUaTkRuMdFhEbEV/mtiMCEU0yTzYtdCPP5jB
oQkvdI0aQJtNANp6xRVRNb3TQ6ph4QtgbsYAcagcBNVgm3yai8mQTGoo9wHJsLXkC7YxGklAxdyW
rwQ1V3z7st7yXPJtGrD+iuGdT1pEE+yVou3On8dlOy3VtGNhjsJakVU6EoJNsZdVNMEEhXgJ6bSP
Iu8xhQLxWL/YoJaow8jlWriVuF2wNNpk7YQMn0LnRygLwkcxzPQIBnyH7W3WvGL+MbFvPIvRALEV
361XuXcNE8iMCzuzs7Mnj1NdI8OkNZoDD63Ab6NyOHC/m/OoDKbuZkE8xgOrQ6TZeYI/uljYXcsT
4sAdOYJnhPbLW494FP+/GI7TiO3x7GfuL/TYm4eCoGDFxanYYgXb+vgsN9IJ4cQMJZFbjiCOr6lM
T/kIqUKUBopVrBU5VmFLfZyprCrEozCktqlpSBPWhMWFTvSZfseaBTk3UzPr3AuPUP0gfsTqTWDp
TUWXnx8XlM+Qn+D8/W/hfSS8JP0ETeCQRmpjdn0Z54l65l9hIogocvnmC5DHM6XrNeQxc5QnLKu6
q6qp76fOPY6YYDC1vmFf+/DxxZwpwa8Rj63r4v0k0ju2YRXp7IvV5orQJSoKbAa99HOP5P/Qjny2
QcMCD/hnDvQ0GCcL32Fhf6HEf+aJrwNiPbdwbFmN9Kix+A0ogh6BU2nLSy3Lf0sb8CX893mnNQAq
gByA/BkCXk357ZiRL9hjXmPQiFvDb/KZXOoDnruU09//6gOaKiWVy0LvWMkZVqonyI2iGY7zj5/2
mWbU/0XFDi3TZETztS+dnXHyn7JCXtzHv+2eeVv56jbNekb9XCwCt6hE6o7kWMGTKmtjFaDk4JcD
VFqqtm+jnZ0lclU6vksKcj2Z+zlusry5wfYeeV+lC0cOzJsb7RMZf3xy585tdVs7z2vD2QMfFhqV
4dD7Blsth7sbALDSo5j9TzZD12yrZV7CdkS6BaCTVSTSNjbTU4+wuY+v4szLwVfd0DLINOFF0V2R
7BEln8j4GTIrP/eNrnlWWd1UaOHI7sqQ12K0SOJQWMZcGDPPnflqyAw61hOEuZ3eAOymmxL5p7AZ
k18f35dzT3fVCS2HgOseCP4DcFPOjvFGoj3QQwgH/Yv3PM90ePv4QGew2t4aalUDVG20QN5v0WvE
pI0gJ+8tZci4xKYNsnBUhIN73xHg7Jge+9Jm8YA9MKF5nLFkQYTTDPjLgobdFcvJguDEsX7H8h58
7SBAaQQoxAhhcpeoyGfu+pqRVToZFpDAvR9ri7IZmhin5QD4Mxc+qj+cmX+0Pf3TpPLXYKVpPU5g
BAeHlpQWuzOwEPIstdeuDqt79GG8h1yBEBVpNBD3SK2oEiTRzteT7oy7nWbD7pzAaCQoEnfv9g3w
UaoOr9AEKxPsae21X3P7VGfK3A5Y4v4ybSXKqAmNuq2zUzcibXl7Q1vPbBGDWiTt1CKUDStA1DBt
W4q9nxbjJhsGhvnM89H8qFEhn8Y2w0JJ0kNfw1i6daupPIQVGOg4T5JeeFPOvJLrbAvojWnRzRRs
rPRVmMeg0JF2nmR5Ydo+92RPf//rzo+lnCTeeO8oQCGRaIkuEF9kCG78+D0/sypYx1kgYCso5xSI
ztBFrCqvum+Lmr40ll+ZFI1PQGguHenMjLS2DgdjpXx0Ubwj0HkJUO2nYi95//gqzt2klbAjrYkH
kr3GvI3u8oZo/t1HnRwGvGD38QHOMC48fzWsZVkViDlIZ+DNi9tM3umTd1sv5aZO/S3r2Yahe+x6
y40HUaQ39qg+fnfaS1bfc9e3GvaCJUSvz4E4RnWDDwkhGvKoSD2kDbuw/jxzgLWXOJvaFvs3gCEK
Qa9oirDcMDsyT325cPtOJ/qP8WPtH54EK3uNL/PYoG41pZn+hoZQdk0Cw5Hk12f1Y+gThIQhjNDf
hKXKHw1Hs+Tjo9Mzr96a+uY02PsXqLce+6UuY/TTkBQ6dBSdqSBdkiInGIy9YbSPM2w/p8OPSThO
5MtCtNrCi5xig4jexcIKZGIvLJ/jYGigS2BLvzsZDl4C0bg3iFBl4K35/Dfv6nIvc+3eEJXNN6on
eRVRICXuhqLiP0DhCZ5d2He/t2iq27gsRPhsRDAh5laGP7OFepeWamcWtGtrpDurDriPoDs2FD1r
JaGV4352s+j5pVqCr8u0XKuiv+AhOXOb/9z+v4Yq1QMlrInojjQjPVrLCBDUmXf/8UM8M1CtPZKp
UFWK2rJGT5adSoPkrlKY94nbXavAv5WtuuCU+7cN0Fv7IwXoJWYStDvOHTo/YO0bORw10+94TPd+
OMAyO/3uMvby8XWd+fLoamDxM7xpIcoPR9caRPOSLel+O0RsP/Xra/c7fKtTXfpkOVKAFRKbCQxW
WaOhqdPNha/rzFNfW91FVg+MTNjHhFDaREHv37m1vcR4PnN31rhBLJPKMM+hfAPteNw0WHBv8pAc
eXWJHX/mtVpb2znSZ+ugBXud1Pn1lAuNSAz5CLvFCX7s/NLtcEGNfOZLZKspalAjuh0DyIbMzNsW
tU9jsGdwnzrGN6XzlNILKsQzyxG2ep+MRqNa1IiLoOLHtJTIaEfzuu/RRg4vmH3OPZPVZBS6iADq
kJlzRFrPXkH7zwd204bO5uNX9kz8hrdmEaKCWFXEb6ajyHR5U82qNBGfJ76dczP+nmjXJINXD4+I
raZv6cLnV7/o+cayqUTZJBD70fWnbe6EbAOPVonEanSzsoCUMJ0p+v7xWZ55nGt7v56C1s8KQeA5
l+abmNtw53NhfoR0GB9GCz2Yn5MQgOV2yC8sNP9YLf8xia49/2U3pqRECvFhCBjoi+hvPFLbekjp
XmLsyLuNRAP1ilnSoLfrV79BYYowHe3Hebln02OnQ3fPXc6fISNyvgQMxR9TOep5mMP+VirYReu2
WC6872c+rLX9X4EwZTrRonHQQtOj/R1Gol0o2aaaH90eEorPPYfVyzhmQnVuiQlumAtZR6VsyP08
t+S39OiSJ75bOvcW8Xbptu7q/vfHBz1zbWunuG7bkCyu10Ghr46NX96nSj6zqT+Ug925aRNeuLgz
X9raIO54Gt2mZsI9DPuXLKDfM1U8KLTALiz+z/3+6fr+mrDbCrz/ukx7aOgfOv4aul9V9eVzt+g0
PP3109ykpUuo7o8s6xDcC7X4FKgtWwyS6dHWslpcWHScu4bT3/860GA6GgAxNRxJAYUrdka12YQZ
cdH47r0LX96ZMXUd/5QDxN2HY68gs1V3xAp93XOB+E+jvmeDJRdWOOeuhP73SpzZa5UdguAgO0Dm
+DFsftfTBf31ud9ezT4U22XmdEt7XAxaj2YsIVOApMaWiGL++IGfAe0gHum/p88Qzh1k6OEcaG/f
e/jnAJg0t8hm+IF++3fHLtuyhHh4Cd8Lwi6ln51ZfPzh2f799BfA01NWqiNHqHeSp6O99vzycwgT
b+0VnwZP4APM1DFbOvcJ2Wvpxuet3fRdUUEPBclAN5rp+eMbeOYRrd3j4ZJ5NXCpGFQE87ZOu/i7
3B/K2CvySy2Ac4dYfe8QoFgHysfgwNuXnDyEqP2hF7z9+PzPfCR/isV/PQqc+ZiPFM+/qkUMEXoK
3C8RkG0tjx8f4NzZn/7+1wGmlAV5UKbVMTc+j0SDClHg+8CzzcnHBzgzrK9ZjDxgnFM7FMcG4pRN
5VXVF++0kppzXMOAbM0HyOyQwvLx0c5dzupznxFZq6rBL44KGvg7C+D178lHrESATuWFXf2Zr+NP
W+uvO2ZSgER1MfiHoPNkLD1Sb1pUSC7M8Od+ffXB481ZsCUjDUym0AFakadRQ/P2+ePbc+5hrCZ2
8PEwn7e0PYbzAo9FOol75ebw9yJcFERDF/lee8V4t/v4cH8e8j8WV2t/uTaTx+aSBwCYiq2VBBoX
FMgrBXhut5/z45Lb+16CZRo8a1k+mnTZyvFprD7Hg/TW5nNNfEiKtQ+6N0SqX1QI0OzSeuQWGQTZ
nktziQJwZuG6dpNDmLeUlTHT0aYA3Htv0iUx/jNkX5EZvLFheOFjOvN6rz3ljZ2ly8Z+OKIPfx/k
ww0MKJCD6fePn9eZ12PtKp/yVjr+SPpjDnPnXFeRRHAWnRTq8ohOv2QYO/OKr0NxXKeTyhmxOedz
Xt9SxEw/cn8RFwa0MyPmOip3rgbdDz4IgeMk4/SkFYQin2Z3UKx8fJPOnb733xGzGIA1TFus70ZH
Qt263C9V8+vjnz73eFcff9s6fGSwWByrRbv7PJwh7y0ynQS9lJuPD/HHt/WvT3I1BBBHZp3Xsx6w
A1rv686Ifbd4QsbU9mO5nSHdohu8Z5DpLOn0052k2GR5aq4H3jbfnI6ExzJroOqqi8J7F75wHjpB
69h6kCcay+gDA9PrSpSk+YlZxKIiHbQI2OoGClnZAmYplEeZhKC9AY+9QO4t8j6rtr+hAZtjCrPf
vnQ9AuG1W+i90Y78xZisrmTDircml4WBYg/TSIR9p5sgnSPczw7XO8C50afgWK9+cUsz/4RLjLpQ
yIOfnQuXHzi2FFCUuKSCrkebZwWBP9xLQ7CZRAvdY+tCA+7A2R+aliQ8U31cBqaMKXxSxxqUPAjP
CoO9TyoiKysf9oFet88cdE2oq1wdD4HrXDGXs09VBNy1T39Eg7cYGPZ6M2opu0LNbAM/vbuF9CO7
MJX9+1sBjua/rzKFKHAyM2xHIAP6dzYAJ7d1ifrZdOWwhyvHvTAP/PuTcdd+/XHyuA8JeAeBQXfX
yPJLz5sLn/u/hyw3PF3aX7NxNpiJ1hpgw2ISzTabi/LnjG26E4ceXCa8EPZqcYdLRe9/f6Du2ro/
K6Ymt6D90Sm77+i73TROtwVx+JIB/g+06v+/Tjc83cG/LgesqbyhaZ5dpScde4wlss43xi/m36Jb
lIlTPtS/h1lkQZQVbvkVtfcAMLim/TLCabPnuSt2A4R8UMHOMKZA38b6X3KQ414IWj0YGZobjxX6
qzcrOPhEx36OPFjwxDkEux8PMWee9lrIwDoTFB1e0qPOeqy5x4LdLE7Vf6rP7q5DtyR3Jn+onPwY
wqWomself6+CS+iEM893rT9AshZtZwg70BJ6X5BW7o4/AvdiBO5pGP/Hw13rDyjWwmNT49edWol9
Pmh6O86WXI0qa+E4wYHCsFxiSoI5CfK0fa2a0MbWF5fSjM5c3rq+1uB5Kw5FFMql7L4Vw7WBQXCU
3fPHD/7Mz69tvB1Vve4KBCIv2fKtKhFkJDpnR9LlUuPl3Hi1mnqZcvuWN+gKa/2z9269ANJIKKKz
T+3n3bUwzTFIP3DaOj0Q9ujyG6f9MvgX+h/nznw168LUipIlrAAH43dV4izT7VKjnFK54QPJx0v3
50y5wF3L0TqotlNvHMmhmSA/wewxRkWub8KwPuQGjQQI+29mWztRFcIpAJ4u+1TRy10r1GTpNRR+
XXIYK4htH7z0prO/Pn6rznSJ3bU8zTKy5Fo26UEhUQwijCEkDz1YHgXssaK9103KDjnjwWtTI8wH
64aSX/EFoZilCF9V4PEn1vnThanszINcl4sFep4ZqYPsOKdkl/EsjcbR/nAcezv2sER+fMlnRtB1
mbcdB68AdzY7lsLIfZAzkmQMBviPf/3MrsxdC/J4DcYjRLbpwUl7iKEMpdeehCvUC0B2iZSEFSUz
rPg5KgP3QaXyDRKkykOXk+5hOfFSJETZO3hd2wub3n93B11xGlD+mvUkoIQc+1JyEKp/yz04zRUC
c42jkAlYDwkBnxSdHZANwrb8XKXAXWv5gjBXXIB9dmh7aKlqa+EN6WFMIGP2qQKnu0blZE1YwrqF
28zZcgtC4p2unJdaoCGd9xem2jMj7hqYU6l6AFwfn0ZhyIOTT9+q3n+AXfxzA+IamgN0QCCXKiMH
CtkZqlyoMsuoDIPo4xfx3NmvB8XJdtPEG3FI4TPMF/hVKuwQoC381M+vUTmp8MeJKZEdYZD1o8zo
hxkszQ4JHRcOcOa1XdNyPDfQbTZOxbFs5jqPAFlwrrTRwVOV0fQZWewzJK6uehnKFFUuLdRnqvPQ
T5/O56/PRXAbFH3atVfYpaBrZ/Zs7tCStNtP3Df8/GpXYIuwFs4ifRBp8i+DnB4dmb+z6ZKqLvjn
Mgi/f1rK/3X6Tu+UIkWq5bGcxLi3fg570tSwbQPD79NkqLzRdGp3ITqW+xI53nGlkbOTGdp9c+Dh
e/T6YIhTMjhHblN3X7lBfeePNthbZYu7wcIZS8fK3vqlbuMBK6yYFOlyB6tie+hRjIqXIG/3wqrs
MYQnbp8Gc3OHopS4ZrYPoqX0kfKneXoDDgn2XJ0tr2HM67fIqzFbISEr4RzYkBE+u03V1mYnsx5G
FTX7UBxD2aVNxeNewh4cZ5NkMeKV8g3wIPqY1i576sRiEi3ncU+4CBLWOT4M4EZu2WBghyIKKWU8
hNCOqeEQZgyGrFyWcWq6+rmWpn9NjRvsT+vIZAp5u/XdxSYe/ErbGp2HZBmzccvsMF+YLf75keJp
rWoSTmXBwLe9c5VVwIeILGlw40PXubBw+Od8ip9fjQEKrtSRUWjPc5k6tyB0ICi98dmeTcRuJ9an
n5m3cZzT8f966QpRQ1A9dBp1BO1d1b2PQb+rC/4c8Lr5DfVoeeFA/xwUcKDTffzrQMNQIW8ccJej
9q23AK3giz12FHVS9gzunFbTjZwqhuj2gP5sAR24cNxzz2m1c2RChOM8ugP42pONOZH1oYGLKkm7
0f/kuLMqrrdInU9Fj6DpcZkB80jVARR6Bzk70FF/PPScexu8/948KbSqnAaJjLMzX8GQddCzePd8
+91V/uPHh/jn2soL1yXpwaBOpUeESS4UbqviWxo+fPzDZx78utYM29jACuywrnKkw0zBW1r8MICp
A+oBYVUPgZOboHbwmRUirmI1hmoxdIMGbuGqGL0n3tib0sr7j6/j9BP/t0vFT6++lGxGoSF3Trls
DXno+vLoOV6syuK7recXJxMXPvwz7+u61ryobAjhzFiu0oGCynvbVvBPfo4kiItYfQ0G5N9hcW19
1cv6KijdLWmnz6y58NOrr6C0yhhY0pyr3tegkV0VmC7S8sInduYDcFYfAPVGqbvA9lcpLHKpHAGb
Ccb7KbQ//SH4TGERF7Aa0XlIG1741F5lGutry4A6+h9nZ9Ykp46E0V9EhBbWV6D23ttud/cL4RUJ
ECCB2H79fDVPHsbVFdEvjrgO36oCpERKZZ5jNxb9mh+Pn0sTbBXRcYBA+YAQeHT7/kaVeCkq9pl8
JQvXKdEC5q1yYl4ITYSzn/zx4NpaJE6ggIHwrjHz/v370e/4vzFo6mpQnFxY4wVb+ps+ksUtF45z
5e78e4uOa1jN3JnRitR0ICcHfoKJV/Km09Xv3tObIR/2rVYbp60OAA7upWRX3g3nn/7/UzpcJ0mF
XYqcLXVzkoSlpleoIEWHNIr5Kz1um4LEXXWtRerf0QMYtv+9exFO27C4myl6Jtwo9RViYcV8AP99
WqHU0BZ32kfz88dD7d8xJFxnS0W1+HSpMRVp9U6Xp7r72X3KiYHHtJrlnZkB7Vs4mhQxy9GWPDvg
raD1+uMffukurab5JDqQEqSix37MSaycqUuK0ns2tLtRqmw3Ulc/Pv6mS7doNdlDMynLRnBsGzn+
8f3hPpIiGYMrG/d/K45xm1aT3RKLqq16pEceqXh2UO1kQMKYYq9pYqu6WJf+RmFtSzpAM8A4wJxV
4Hep6J61sKlZzLI2SjDgxfRU4bDu44v+dxTFymc1CPsqHyutCJYRBOjALo6AFRuyZymvVTVc+oZV
kMiz3BNwgtMjdgzQ5GnfZy9+UALdrAbUMOWZ235ujK+zXwGuJEQfNBCe/jmBR6cTiD+P2SjkJ2/W
6n0/gn0CbMmENg85bbyl/AVXyj1oFvfTLK4tVy6MwnWCh82TcVzMp1PoGJ4sssu3qq5smhGjth8/
80tfcQ7nf627bZ0bUZKKHtHcjx0UGGhxAeIdajaFuJLEvRBG1wmdWpdROXUA1pvhNLXu/N0FhPc1
G5fppJuuhtlEABgFF5361Js6XKd3iA2VAwd9eAyc5d71kUcHnuEBXVvvn7tnq+BQ8q4lqPMHQ3ty
UsVFGPf1BL90diU8XHomq+jAe9dGIswRn6dyeZ/JOACuZso6wdlU/u3ja/h33ywL12keMxXSOddg
HaFSqfdepfyUq0lvc1TnbXDaUdw13gQQmTP5B9G51YFlqtrB3K1jMjmAPFVOcaxQ8nZb816+dLAu
f/n4p124/HV+SA9hznxakyNoBmDuTWA/YV39ii7Lzcdf8O8tR7jmKYesWgpAK8gpakLy3GVd7SS0
Vf6QSI+OB0PC+bkOkZdO9DSir6NrhbmyfL8QAINV1CDCgeJR9eYEGuUmUuKUoeq+RgG1015ZtFy6
e+e//2tCo+rXRd5+xl7QbZ/AqXgbVQuI1Hhlu3bpAlbxYq5mcJoA1DmFXgeNIdB7edlBiKkPI/d+
ffx8Ll3CahHhlD1SGRbeU3fMfgW0vgEjyonbnlyJeReWEcF6GTEzgQq3HFBzxsG3csdbaJofHSAc
jcZiL3TfPncdqzhRgz1bIv00H0uXfwNpSsZE1ijYoC+f+/xVnGjyueNGeNOxakHBaZMQ+X4UmXzu
BbdGMBeuFzLaouQQDvUOLQyy32vq801etDYpQ3BaPnUVaxxzLZUt5sKdjjCIog1/BDoQ+6r5U0ds
oCicB8Ff88GrymjgS96cSNWnvHjS7rK9esh2YSStz+xz6RUutV570tFzLmUsFXCwHQrAyM1QBVfC
1YXpsD66n2exoLW5no4ozUiL/KZ1QKeqrh1rnSfuPzY567P7FoVZIOjW9uQW0xuK2HaEX2v4uvDi
Xx/czw7tAV9rcVY2dUWMkswWgORq2Cjo19sFlRjj4eMhdOkaVhM6UzNs5ZO2J0bGu9nnxwpd55/7
6NUcJiB1Ta7u7CnL25eMs4dpubb0urSn9Vfzl/VuPZTE2BMaIn+aRZ5EL796MGaA2xPe6n5+5Hn/
xdR06zZle+WCLoymNUugkxpVaHNvT7Z/alFmxpo35X7/+GZd+uzV8n5GaZdaBEaqndhTx+1raLIT
VhZ/Pv74C+Np3fgfMjY2QkANhLYWuEVJHOUPI+UP2YwK6aWKQWy78hK98JZb99HbtlWszmt8ky69
784QkL0ncR1gb4L0ikTf5waud76RfwWn0PJFcSTZT1EJul2HDHc6L9Xn1hrrdnrrRxUFhLM9tfpL
Vbyp4k4AAQsVz5XPv/S0V69p5oAsOOSjOg3ERZsxBSLTD36NgX36+HFfmNVrAbfvjCEJOlqdnEXz
veHOnGjpXcslXPr1q4ntZYMpRwk2SFZItKahVSfGQZiKael96iSVhWvrdsVA9poU5rdo/GNFQWQH
5B18zvTj+3NhGbvukwdM0G1UJuyJ0KM2yFJ4yB1MMddo+Ad8Nq9u24ZdedYXnsW6Z76cqjoKawEc
Wd6BmRe9eWCJfy4irTvi0ZllXVRPYLLlC6Dk2C9i11E+MTJfQ4ZceNbrzuNa+wQAYr8+ORTAkODY
1ncQAVz5+ZduzWoOsylsexyK1Fhg6HvwvZ/zvr2WZLj0w8/f+Vd8QBIDgoeMtyeytE8R+HE9HMZZ
6H5uhq0bjpfIAU9Gg/Sl6+kRWbsbf54fPx6cl345+99fnnldtXgwW588TfYOfAYbanBKPMAj+Mn7
vprAU9WDVIfW19MMhOQywxagr+2hLizr3NWLWQYo+sRvx4kdhFCPEEeXm8Fz+M9add4RSWFsF2vd
XZlaF9416xbjwhAR4vh6PFbWG++HYMmfSFnOwHQ74Vcc+LMr4eLC23NdxYjaoGUcaKeQTAKwvUE0
Ut9d10l4dOP1R4lF7MdPHi1n/15Srou9MKh0OTTUnExh1bPhvn8HgItuYw11+xOYLuMQM1hEd52m
toxNA0lbzVj0pqeMPfc4mW9vCt8Mx95GBNAcLp/GSGduSssZfac+GBqpBWd+gAWMlG4CF+OwHzWg
SyhWJ3US0lDfjYtewHk103PbudC6REOOwBixtu+StiMCGiU12H3Val9AguaBAuqp/LGNAjgRAhzV
xkTPJATaPvK7tBcUmVqNsvot1gZi67h1m3DpkncM8/BdRla9DLXXfatw5b+yqG1ejEKjqVmAXzX9
NCCRqqIOxRDn1CoZpw28B+rIPUffhBMGMZkL7y5YWvcGZV0qBJLTFlOqpiEIN3Pv1bDmsahPPS/i
bqJHQjrk1e38U3u8xJl5UyX1PHQ3A+zqKF6sUckRywjA/0EZ/jXMBHmSVsxf4FmhKbAwch+F0SsH
jhGM5nL4XVPRAhriRjvjselBlctzUPnfAOwcsC/LongyETzUoulOJOcOymbsgURYx6NQi6WZX6Np
BDcC/4kWB22AjzMR59sykhXAuPWwVUVzVxHvtfHgB3BRdrWw2mx8IKqIAJxqUsRsg7zgt3j/IiUY
NegTq9tUG4NN4RQGiRhomBIK6HPIsndU3rNUF1RussrhcViCTT2DW7tBw5IB2w2NkWLh31By2MS5
09+ia865cQaQPXuX3y1uOO/qQgKkqIxOcx7NyVQVc9whRiX4f4aY5KNNHZqPW6txuITs6K96br14
st5/L9D5vfS1jKkTuGBbS+hl3ODVTMKL0V/ex00gsEkbPLiRZgOPzVh68o6JgB98GT5Ueug3GRo5
dn7ohBvw9H9lOI57LwKRH6MKQih03+Zjos0U3kuHLs8MOt8drNkgI2OYogrWbfa1dIcdIfnvQrlk
Bzzw3ZS596pFnqFBrafoywCdSFC2wy5S71jumbT38nKXozg+hrc62HWg70NrgnETAjpWQQkzhhJE
aH84AjZbAWSO9cRYqife+bd4HF3ShHNzu6Cc+NzklH9rqPPslxznPMrpHgIkkuNI5O7RaSzkLhPJ
fpZa5ds5OmP3kZ74PpDptXNEe5irkH1FPSQaplwBJZ6aog0FTgFfH1g3KSxtUcCjzaPjcZEQ09uk
94co7YYKAhAbLXuUdzooyIUCEwjbLp3dfjl051ZfJvxvdQleawYRChw7ywtvci+e+Zw/zSpwNjzS
gJAAKpvyXJU7EzUUr6mFptqrvnUD7BysrgBjl6AUFwhBYIX6+CMUfYJCFFQBj/J3o7MnJwK9hLVo
ArJV4cXwtXQoXMmBmPPalznTb36p/X1mIHWYfEclhnUs9rw2uJ3nrIYvYMrxbDR6eI0r0UwSoOy7
X4BvjkovAKvZ624mTd0Xrhe99Rs4wurJUY9Nzt3UM8UC3hN8lIGaUcME9nftzflD73eFjlWLEFI2
LmwAkNM0x1IP8jZsTLHxeej+GIFihokFoFeXUhHjX5hNvsz1reVy/F637bl+tURza4DUSVy5QEmB
3lM8du5kUdTgV/4U9zm1mPOM7+rZRil2MnoPhNIfMRUsIQzXXJS5Ar59CBLmgrwWDjo8mME4P+cw
qu5RAlZuZpMVx9EUfZG4kweiaTFL79kdTYWUdBYOd7KCxueMV25RatYXzxNlbYlzsLLZyT7MUt4u
4gVt78FGNFUPLydCHqJRvwN9jabcn5zf3eAA02+XUeBcrWXki1oY6lWR+9sPXuB873wxAV89M/5F
Ga/1UUE2QShTo1hkz3H82m5AYoGuBsKD+qbpfALElhfVSeS6FH/kwwPv/byIeeAHedKwAh2hwPbM
mPTI2kBeU+T8HoDp6J0EE/3x8Uv2wqJzXeo81w5KViOs/TE2wmfkoNDZBQzptROIC2uSdTWWlSrq
tQBmfDY22KnRGb9oGbUbWlqxl+C/bz++jH+uSTj9v0x8CYB1Df3DEeY7jFScrBuaSPehWR4aFOpl
AGR//EXsvO78vzQXvul8pX+tpJuzohdiFn4cqxn2GZK5KImnKP2Kwf7S+xCqz6SB4egmO09NBVfT
rQxyb0+V6L6WZPQSx7dAV5HKPkxDjdLBumCY1vmQdGguQq2S/NH2WbnFfl6c5rH/nEeRrj2KBUob
opxI52CkdygXA3BS9BjJ6DMZCNyX1Q4DnGx3WZiPeu5oSVlJT7Ovnj6+5/9cReOjV/kBOaJcEPMF
lGtEcMsRBMefXv07L5EoYF8//o5/DlR8x/lx//VYF/gaCFRjwNAAsBp2GmXwi5vUElI5Nxuu9Sn/
c7bhW1ZbjajSBJakEgKHjO1IAUUEjd4+voBLH73aasyLL4GS7HD/SX0340AIcKkrj/afWzBO1wl8
rCobf65xb1gzV18mz4GEihv1LVtwJR//+gvzd527L6lcZOkGKEU3NyjqPnPhU9FhmU2mxFVOaqB4
+fibLjzo/0vj5yjPmXEkcWgn/8iceTeiDhnH7Y9ed+1Y6NLFrMZSOGU4/c4yAdagfwPrHoZpr99p
3vyssvxhouLOqk9tj/FsViNKtvCRAWIujj5W+ZGxOzrAfdReKfi69ORXg6p26wbKNDTCFN1rpWis
yu6mmoLnjx/Fhfu0ziBnnJrRjmjQYNHgIQcbfCXc+25H8WNp2ANCDEWzQ/vw8ZdduJQ1TLYnpGkg
2soOQ1ffhnLMsbtjj6gEvpZGuDCw1knlpfawKMYW5zBWY1LDBlomM9VJM45X9vcXZvg6l1yUhdV2
wRfUlh3QW7GRhXvl6OxChF2njzkzdRHmeXRQIu/3KiwgHfAhnayeO4ypuPbp58LsOpU80HIqynNn
VRg+i+Z1gsuy9p95Vm0+95RXr4oi42GrKaJghlxsWcoEhNMYZUdXHsGlQbSa2S5ZAhJRPAIs/RJS
L/FyToEgTn386y894fVkdl001vrnLkXOnnC4f/RIdeUg4tIvX81kH90QE7TY4cEfsGXvvqGYL/Gr
KP34h18Y++sMMrWK62ABxM21zg7Gy9hi6VWNcDrRKy+IC79/nTeu3GHB5rTFGkAxA5fWsnzLPagu
sMuT0ffPXcV5dvy1BpBjv8gMYooDqKUsKVjxpehsmzo8P0CgcuVCLjzjdQp5Nn1ULyVmQMOESLxw
KH7m/ui/fHwJl27T+e//uoQ+DIlmsJIelDXP6Bx88TRCq5mnnx9//qUHfb6qvz5/cMUSGhem4Gbo
S1QrZbDELcsdyuF+LIu48iUXotE6m1w1dEAyKssOgvToHbLoHSsStUwwQzfAXsjPTeY1vDIoJ78B
OwDNurn/rj0LAO6s4fVpsO/63N1azee+gpRvcUl2yEPogM33CCagEn3TxZePP//SWFpN6lznE1YS
g3+wUXTfzvLUaH3ldRnhgf5jm7NOJoN4kNU+1KIIQfIb9IbFpgtHbJilc8p5+JS3NVR9AYKfSzcf
X8yFp76m+urAqSQbhvwIUU5Ch2FDyfcepVOqrDdRP1x5JBfWHGucr1EUHprJl8eOQ+UDp6OIIf90
zzTRMu0JLEgEu/gYSatr2IELU3LNVayh256EgM5GdGo/g/UkkPqAc/PKBV24bWuc4kTlLEWv5XH0
hjjvoZ8CVclDrsNdvNQpov3HT+fCUGOr2BjAwSrnsIKUJ5yWZ7t0UCpCRUquRMVLTebsHHD+Cizt
sCDVg3TyMTO4O9V7UbGbEEfZEAPHGS/fVf+FIdrXE1oKZ7txXHvyq88hIylbRc22BxsHjVXyWA/O
njbLVqEnUCAJ9rl7tw6avcmQqUdyovMlGlTVFtvwKwu3f5d+cPpfkMlf98148BdEHsazAAyIEWwB
OGqgx4RyuhW5uo1c+0UoC0HJ28cXc2k4s/99UAHtJbx5IbJtnBt4mXKADuA9qVNeavn68Xdc6pBf
YxcXAQAqNJnyaFm3abw2bY3/Kwi97B6J0JMd9ZNk0EqSFh0uzH/lffYG8tEvNzNFrKPl28c/49Kl
rsIrnczQlDV+hdfCEomgBBGWDa7Fu0uPbt1G7BQs7xgp66Osix8OJ3dj693jtCZGM4pKDQ/fmihL
2QyNMlT3H1/ShWm87i0WwYxDmoJVR8+TzRbyxux9abS6soC6EIvWncU1XBflKAT4Jj3WTYEO9a52
5yid9IQcXJCZ1OR83n18KReezrqjFHI1lWfeVODL2PAIdvEbWRx+KBvubj/+BsyN86j+12uQr0e7
acrOW/iROl70Bgnt/AQAqHyCS9BfEuKV6mdA/dzETLtQToUoXsZuFnTbpMBq1W6dmlDIk02vvzY4
Q4RYlxZLihfC8ogmdW+JBS+8GwDly0NuyxZHeCEFAsKVno1VHnTPEuZqJ1ZBoH4qVvabqcJxWrzk
PttPzZDt4FVefqi+VfcKrvUCDQpoXHOjVgCIFS1NynUmxjQazy0uA+MvPdSFG1Wz/CsKVwe8wwe9
hVuEbHXns6SuRb+DPHxIAgSTnV/xIIYYBr3XhoW/Am3JJnR4DY2ag6NXHmTonsL5/CkK5nHbV2MO
P++MCIRObXZgrjd8WVqldmWNtPYC0WeCBlbvKMEr+2lEq25ys5B3j5T+jTR58GSzzv+duX5+0mjr
/6MgRNkHoWXfQ9nSzRINYWIKOFHqVo00CXSjN1xkPmxMUZfdM8zVIkFjT85jeBDtrQl1+4DTkFIk
uh+j3+5A2V0onD+Nhk0UjneQz9wQZ5CFDzjE7JtkaQc0EOilgT3OD/xvWVjwnzakE1STrJoeQvhw
fsMEFh5tFc0HwzXMlWKKBpxiCLMzTicOruuJu7LNx3QmDeS4JQ5qYDecZ/WYBSHQp+htf5JT0z+W
vG7fXa9BpyHNg9dptH2VBqSAsV3XEBVmXfkjgkQVm5zcxaZKlqCz4uwavoOy98iGAH6W9HxUOobc
UT0yvx4S6Mfr1EdlNU6njejwl3Mrd5QMIIvO2WK/Oki6fG1qjArD5+qAUdrZWNKG47Snp8sGhRzz
Y18X6sF1hfglS58cCKw1WMFmzZhgxQQhLHQzOJdcMKZf5VyMST6XYLU5NfXvaZVNh5423TF0yurO
G5sehmtbY8AEQuKZKwkgPe+buo0VOrOxR+8b+73rhmYHtXqkY+p3FK7DuSvum3yUX+CmLlOkbJDa
DwXuKcjLo8FkGwMck7HKRX7CjLdZJDwoxvvaRe2Pkym+ySYxzpuJKn4+yXexquvKYI9spv0CXOT0
o53QCeDlvflt8H4+n4zjtsVR4+X7oGg44jBk6EjiwE4P3daQbSVi2Ca3zXgSi1eAZxkGN3lZmYfC
x9k+dKe1kVvkXtvvfRvwHOmy3v7xDECFMbA6ZOuVvnt0QcPYRLTNnhlZ8kOZ5fW7zMcBYkr6BtVj
fd8PatiXTuU9zo3jPpg8E/dmdsgeEGKwAcGtOrRd1Wzhdi/Sukfizy25tx8a1uzctmP3Eg3Eh9KR
UDaqXuwqOsywNdf+3TR4OxxLVmSbqRp+CTKYX2FZj6gR8bLn1kXXdzeybMPCZdnhd4ZveAk3ZxWs
vFVMz/FSh03iWpFiRZ6GALFF1m2OtOkBDESzSb/L+FCfMj9AX6iAVTdK+TBGtySy7WYgaFFoYR6v
sqIEyCEAzQFLlTSbezdI2ozNKOHoW2dDCjTEhhLWXynt7wa8mj28m390dC4ax+H8uM80wPCQiPKD
nlxgD4Pag/VxqMNHYUN2p6jj/tEZmAJAF00HbZi2ydwFAG7ZvP0dQdH0Es4cpcqiUCcJVcIu8HSx
6aNRw6E6l0d4KiH6JCO9Ba61wvAG0a6lEcvj3vXZfZ2V7dYp/GaPrrDwibsz+eJ6nOxhHUNZQt/2
6tXJUF3iZBbW4bFaNiTHfmmbZREEiwSH4wIi7Rh6GuRWOXNPUnXOxgK/z2LXBKrYTqPBPnRG9H+j
siJfo2kqb4VkYjeFQ/YN9t/6VmArcQR9Tt+18xweF41iDptpJw3tnG/7nLQbhRrpu9apdaK7AEIf
MsvXNoSxAdXNdpvhKOpm8XJfx8CF+UkfGpnOlvnAtLbVTd53Eke5BLGHZJQ/Diya934p9M7xBXQz
bbAcnL6ESAysSCjkefMd3xnouO2i8rYWlfceoQLv0XPzAMNmnuaNobr44oIogl5EFIEkttDOMay1
fW4Kqg8iMGhNy0i59fw8SBq3i15ykDieNMLGo9NN0c7Bh28DHMjezgygS7AkIdAVooBbNQj6b4NY
CsByJFzV1A26n3PAnCP1ivDboHLA2m2RfxvHCvAqj7ibKZ+K2w5g9xN4+6gFJkOxn4AH+xpV0HTl
vfDBnmz0b5TOoezCbeQbchDl0RlGhrdoTgFA8+ihGgWo2ei33vvoY7qzopi/156etgYH96kYC7UL
HeK9c130PVrhZ/jMvJZkt31o7bvQ6NkJx8KBlDzPgt+FDMxe8iVKVEVRi1HW0NS2AK890qmP7kyD
PjTaNvkLCQV19gbO4qdpaqcT5Dfeu0Wm7GVUJcKonEDoE370wsCRXVJJxDimUgfFMYdZ6jVAh/4m
8wT0Y/DkbuCk7jblIBkU2453sA4Xu0w4OY71J5dsI79c0jFkv4pB6sQoUIlMGOmjv3TOz8zgdTcG
kAoDgg9YSuFbhSoc2aY4QscdALki6USLsN82kIQsFXtenIZv63zqQe/J2y0SCuKbC77YURFwV0QN
PfHcuXrrBczsXA6WaMiU3hYNyhVarGbulwn3MhytSSBba25HuBAt5OgQF0iPtWmIOH2ce8FPVhiN
ZMKwoMqDD1giaHjNF8AOhhZFJhm9mfGy2oxQF53whJFiyiyI1cBk4j2L1cR8TzsHEZL7YzIFU/4E
4UyfZjaiuDEmQq5zoPO+tSW5nfty/IlqnOXUUmFOLOe4HwaSt17mFHWoWEJ6jGUPKL6MGCYftOs/
leyWXVi0087vWh9QZu3fuwQadeHARGJ6Exzy2a0QXtCe3vgUlUcmGOgvi3ape0UqzE30F0fwg801
XubSvmoPPrIx98pq0w0tvMCUgFgqiB9sseAonoJBqGozTQbMH10GqHhhstmgSraOlwxvHjVxIJoa
NNiekFOCbxuA1n5Eyc/Yvg4uWrbiDMELDl6v4Q/djEWm5xkE2AW4DQ6ffbP8yqzO75SANjnoYb2L
QTPDmxW7xmlTVVLeoQkaXdZhRtUOSyyjzvoELePemcfo1KJowrEy0QBxo15Oo4O9gw0PdR6oiGFU
MJWqcuAT+AwwSKKMDquqeGmsyNPFVyzJygA69WmQd7n2o++SkeyXmqsmDUpgBBTj9hFJObIPZ7ps
mwWbyLjlM7tvPCpvOeqcNktQDOiz6ikeH11AAYYyl9xJDBg3IYj6r3Uxhs+UmOhYs8p8yYu+mXEX
CrGDhkumvXX1A350cLI4761TrJODF8Kcpdm09SBfz2lmkvqeA9pt2faHOTDLfVgt7W/Xgk0Zl7Sl
v2Eh9+/mbGjO12+dG8oLrNAN+oQgQ+w68BYqEaE4JlgaOJtBtdSDwzfcrckuAu/mFEQz1NoIh2mv
SnHEWhjJoSinEGVDKHIPhtLUJAVF007cuSMK1lGpyn+3MEffoJLvS8RzN21ySu9RV51jJoQoWgtR
Yf01FyMrUSs+DFgBVtZNCWfqHtIvZ4fCILIVLmXoQoc1Hu6W0P3aGwrUjz2KOSR73TvRKwRiKL5p
dbE85lMbvFbanxKCg/+dGao6aZtaPgW6R6tVJKY3gDmXJg6UIql25fQGESVE2nKal19YGaHjl2A3
8O6WY/02OUXhxxxv4XunAlaP9HR+Ut1YwzpA2RNyMOQolFfotPShvROzwNrZlb6fdAAm33qZLu44
QLab1kx77oldwLvmzkEBLRzeZbdzrAtcMuYcfyr6IE9xWNNDQeM0t0E1LN8wGNxNjnmy5Q663Bar
Z2jDBj/FmhrVpK3ptu2Eks0OG7YbC4146k5z8DIOFub5EFIX6brDoYrGPDVWIn1Xlw3wDSM7OoHM
7xoGBaUiUZ4YbCeSqGEtNMHVDJs54W0cRL67zxHkvxqUe0NSsainMgcFgk3ufMqi3G4QeMUWjYTI
2iMz/QK/GDthsGen0rfRK1KgqBr0/CjF6kID8FqYR14NI5p1/exYRI2bOs5kk0rrBa28C+jqwunQ
dlpD7YYqTbXvF+yKO6Ccd5Fn6A9wvnJoySPWB0nYNebLIOvxxBkb7rEa8qOYC99SqD1hfkRzst5W
PtfJMKNIMiaQKRbpJEq/TMrWDjshjbqvi4reoCeb6KRYFL0PAYveoL7fvHiTcKEZG7uffc3zH7ZH
4znYkHPzgrq6/EicAkpwLqbAbjAoxM2ESv57ORX1HnQRUOMNahbBxQdue8S+/ry9pYMWOxRqi52M
hmlOyZT3Sa0h5DGU2x9Fjtpc37IWK7YQneKoApJIP9msFs4GRcnjL7CUpicXjfbFrgsUSu9U1vAX
jL8FwnSvQaVXZKYswQE7ULrY52aJdvr+ZAYHjVu1MIcp8iyi79junAn/kFmwz+NhWJqj3wbzQdeo
LY0LFTk33QxhxByiTSMC6vSbamsWs0AbHmcuOSOsNZhooiya70OFCj/0tLcwHGftiQW+tynwmgFL
x7fLQ4Vyt4eKRBxVzUWwtQwtzUgaDfdo8zZTYnjdbPA+Xb5njS1ug75w9wSNrveE0vB7h+j5a8aa
5q4ah75NbDY220j8t4p3XrCyQD89drAKgJoiZgAoY9FHcEZe2sD5wWU5NdvRkeKApAXeyEwuOLwN
ajyjBHra5d2vQjSSD9QMWw8a9jIZkG4hMfEHo2PmN9A1yCAZl7A6oEYbTSx+WyJNKchuaAq1b0sg
AxoBty22a4qhjhMdUm5QtKgorNTe1t38k08cDs+paYNTbkBMgU0+T6cl1FtjabTjCAJbEXTzazZh
AYQ4iZQgmGnspuoxsCTtWgusq/X3JF9QDl4WXXePRWuTCJ+yNEA6IbHwfTzUvoVLHp53hyW8y/h3
ca7+xKq2SdBGCZ6kG+hD5YBVFxekFDdVhsp0WspqXxFmnziKPY98LLMveqlKZBdcv96Qxn8NJ9Hs
AvgxtnwMgGePUFaJAwiaJcRR3UEIM+D1VJbuMwinFKN5kNs6y80Dqxu5I7KSL4Wn3FNblsW+yXP7
ggRyDgU2onQzI//UD2di+zjOx5ZMFY7kPFeiAUDKm7xl4RZbbp0q2DmSkfftnyhgEo5nkcltaVHv
EdMOu4wpz0pkCAZAcNp25rduJ8nj1A78TgLm2iWimvUbls/DuWOCg07fC9S8oqfttq3+w9l1Lcep
tNsnoqoT6RaYPJJGWfYNZVk2oaFpmszTnzX7yj9Ho6nSrfeuQdDxW98KXR+VGfNXHcr2nY/DcZ+1
KgGnrZFR5vUihD2xWKMfVr133dmOtsxy96mObX4625w+u7mrAAnY2EObKgkR8GtHSnTzHxED/A+J
Ls2x9Kxki+sVW/udJbdY3SOo401/yCTvXlOZOcg15yXuSDl3IzS+SeS1LgTf7Zje5o3rhHbiuY92
PVU7oFPeK6LE61tHJsmedia7d6hb/bSSgb7OtuvANrHH40FqBcotLNB/PTavO3W++6YkXfHO7mvU
zFPy4kIKsNdWXj6nEjGmZhD6fXbZuHP7UW7nLM1W0HLZ8Idz6YMNQUFUDJ7ZqXoqtyTXsEXrKnrk
ti1ujXLSiLddekeTej6wcsSm5dfFrTfAdySqigSWPtSLb2GYZKLSIaqCy4pBOe678lDy2cX6KZp1
nKR6JRG6A6Bu7ta9xq2xsKs/ztlPzAJseJuokW+EdEVUsKz+4aOWXlumav5KG+dubax6LUFiQtHu
dfs8n4o7npsJ1Oyse7fATL0vjOsdiONN25TEuIzNkwB2YvvoQGG9EMiZOu8OjlTZ3tDJbSAYMOka
rqnuSzb7aLm5k/NQd8oOy6EUOkBTGWah5ThXJEzzLn6sUFb9zVJVPlhlXZxQcsOhRwr94o5ImABC
ycKhpP1KAn9bx33bbMo6j2mALD57LzIjKepPHR9EUfW7CXWqDDMEad84Cc03bu1kW6Q34cONnv+o
xlJHZYK1Djomqr5CxbDkSFoHVvk2eZ7huEixMwLkCt2SeydOpbqDTIUeSkL5nhA+wD7TtnYphmXN
qfa3ejTo0hYg8ycUwoJwdoyCOGDsb6bYdXDnGROoZJRFInN2yy917a2QOWPdmNord/1A8mBwOPlR
TToO7aweoqJIyo+6cokO2lmKZ692vJUCkBO1TatOappBD284kZuC6GTPmtZak86JgzPgSgM+dp1C
YvUww1Q9p9GQ5u5r3FX6ho65tQHNorXCYkxEcNbpRYz56XTOHnMYZO9NAbNjj2wQUtJvdD/g8K0t
bwr1CAovVuIcsN5rfnInV6/DiGvxWLPkZ1ym3VM2QMabwwDjpuvoeXtPYmRLOPRG5333iNMtRaXv
FrsBUMzRRXFswGyvVQtQcVS4mCm2be1K72Avh8qdAfX2uR+vbY+i+huleSd9gctP1+ZBrMoMxs3S
f4hdnT46fZtA4MNk96gmM5JbbnS9aX2W77vYgTQG7lsVOlSuehotrOuqrcujR1UCly6bnGCemj5Z
8Jy+05bwd+CSZ+vR5tC3w0ZkhXRfhSFR6n6WetjUjZfCzVjTjfYH+mAA4r4o2ZHQK1n3Wlozhtzi
Yt6Ubi//IB0pe0DN622B1TTHRuF+5XYpf87teboHSg1yFwOAM8cyRpjNnG0YGMzrwohuY2TM3mEV
O2+6zgB0nTy9GxsTR6i48oe8r5NjYuFaypFJEuHwtl7yAZKfLLPUesR4pxvugeK/9oWLDbLTFa6s
GoXejU0wY3NDM2eFC6777lVxV4R22zk/SuK65CRKfOBQMRW/0EHVB7cS8g0IzJScAUhtbwocgM6a
45x5s+EWp7GQexCaqPT6NxpL5wniFkPCFlqcdyCO9i8MX/LsEZUmGO3CvWN+120xL8RzTmFzEng6
5S9EjD00zmZIA8XJSzxDmSrB43eQvPICS1yv2jZ5nx7kQOabVCprzbVkuylm5d+uIM5BSVFkEcvi
ZtfMHD14rGO+9eXkPFWePT5Wo0n2mErWa98horKB1aCE1tnh954jh60zjfIjIX05wNXAm3FnbRiq
m8rvilWiTXby9dD9EBWTW5kN9C9idofQ5rZ7pd91oaPGF63dGRfgGsku2Z42ZN+Nwz3Jmj9OP1/p
PV7oDvIFG0Y3sIOePbRTK1GGvvsbe1LgDTUaIsi/crvv8SH4omnrIR21sNkMJYBxn6TK74oYnuXd
LG60zR9BlbjirXSBCbVUNri4L3iw5JY4stBqB5KfhLAJbe+Kire7FnagVwblYpt4wR4oRYzoWy8v
9qrL0MmiuJZuaOnGJ1XOeeRRXiCbXebTfuZu9u5MpLszuJJfaelefPyiAwp9HiYhAM49KkmAgvEH
oZ4KWOkeqcfCUcBorrbz2zIbSaBkc/916/XCVPyvH/sPraHQ7mBzB6tliG8RMlKSWz+/wsa4NHDL
aZimdmK0q/c1LlJBPuCW1E4xrNcc/Sv2rlmWXGq0L6bhZGtfzGlc7jVKlJu8z60tluu1CK8L77A0
0S0BZ/nYkJK9Xe9qON6a17wvgtj+ji8Zp0srXQ2tlVd2aE1QNLFk6oaoSDJyjSh9ieuzNM/Fvt9k
8Iet9mPF+rcqQUlv5+d+WZKd+bQtgwwGMTPOHjDXcGsRoyIiWm+NkDJ171l0ekTHZrjCoLn0KRcD
1dlQptp5k+w79ISVWjswhhjEsXGu/P7nRDrkw/8vg4DCyb2JIUXd27AKW/VTSVfGNhZCiu0SJ2Fb
3/YgX6Or6ILQMrS5/z1249JGeJgrj+LaDuCvbLINQob6OUCXADbndHSuecBc2NLJefn+s0wRkW77
cNaAasant+70ISwnUEm/IpCOOtfcWi4spaWXMPFl7fWKF3s0yU+Kzb/6tL8yOP+RRT7hdyzNhGdH
AC5JIJbVPHH+eOhyH43vof+VG4h+5hh0DseeMgCP8QQxiuvD2Y3TFdy9oWwshY0AShTlQHLmqXvw
06bf9VDhfO+IWZoRj0CaCzBpsPOTBGGAgC76deI4QFhGesxt3C6/3mwvLYHFjpg1ueNmZqj2WU1R
dxAofRNL9hFUMSxIAYJ//ZjPx5EsjX1huA7q0YBL7yjB+QCQg5b717/8+QuQpaevhRCArjAxEq+s
+iwQnmbz6oBDs4FDqDqiL5wOq6+fdIGZRpZWvh2tkwGNZ7VHNxldU9zb3Pt5rDxAprSLCMnqYIKO
eeVX3bhJAOQHsBeuAB84dWT3bXqaRnsOez/vvjVJyNLwNzNET4hzA3DrjisxP/VjuqHTc3JNIPr5
EkdN+79LXOdOohq/TvZO9QEsI7L8Yku8DUfFruSVI/nz0x7g4v8+o6eQzIwTZoZP/xTxvV+90KvK
lkt//+JSyxG5BFZsWu6Nh1ZLGLceWCO9VvaHk9VOmJXGW9ckTjYKdQJY//4ofwMwm4AN0cy7ySzL
2kjYNQSi4tX2zBXeGs3NK3TTaL1pZQr4YKCqTIqpR8pEXfyUhVMcW+yKqNM8SV/FkA6BLJC2KFvl
rf2R8l0No8CIc4uuXfx/q0xVzQ8NCswjjCTTGUt9wuKoHGNDKQh7hzxrOAxI2+bddaUGGmSI2blI
kwVAztEcqQZTQsltjVExGvJT9yXHMgA8dnK7zl/31bGShsI4FeWcxPSwIX1XCObIYb8XtNPINtLJ
gDq7lYqDrLKLlxb61LBSfX/ouWcC/N/xoVOlutMSRWLXxAqwgZ9baPUO4sH4lrvJWWk9gVw9wWDW
JDuezF0kEmcCyxrq/BY72YHAfOL31yvxwrjyxZxJOp1Jqz13odnfBK4Yong3NmQCfgNjHnZluV+Y
mMuKiJdAADjwiB1FAniOHjZAv170V45oD9P7/x8+ZFkQ5Vlm20rjbtUaWGpx81sW7R3YSjfcgs1C
PLxK/i27UA6N0v+uMMei5QgBYrGfQPCI/TcCYAw0hajsr0UnXrrnLO5Rno7HmAzwEEHYwmuciF2u
yY1XT29oRL+gKNtZ5fwbeXTplY93Yc9fekxr+INM1YSyiIjqFoDyjfKnV3RHN65qroz+pUecx+2f
2w06QbJ0+QCpTjw+J6xlt2aC5pjPGVobuLRFX8/kC+fi0mEa0TNl3iENZy9JEvk5DZ3se/cz4p3f
7J83AOZWNspHFCTDJhglZHjtRqzC2GwrL10DTb/2oAsLZWkwzV3fTSw4dOwbYKtDo7Bb/kjV+9cf
6ELBgKj4xWsAj2hHZWGtD7zbj+g/7fuUFXemUiOIq7RdIz2oWMWOb8FdwaRRnlcIzaoRMzQBOA8c
u7ymg7hQD5OlCbUG/5WAVZHtdSr9fTpDrgpSOIKte+4nNzEh9kqnU45Wh2XnPQzXa2MCd86d3dcf
48I6W+Iblm/pCtY0wDekXz6CtZTbQMqKpsHrT9lphs8yC4wq6lefu+UfXpDyWzIJ5i9LGcnGNKl7
WPZ2iDA+OmDbbwa3mCI/YfTKbebTt8MjFkvO9iZH1D3gJxYzO4iT8jbz1U2Sd+tZQJjaIBGl6ZPA
ZtfilT49RvDA87//s0KoFOhF8GncZ+kNn+M7RTcV2Atl2gMzSjdfj9mnKxwPWSxD7L5eNcsuO1Ar
Wc+tdzDM+s7VCT99XpD//P1omDnQEQKNrqq/ZYX8aBDkruY7XPo4i3VXWWT0nZiOCM5iBxNzHrKR
2EFbelXglDxbl2nrX7nDXxr5xXk+k9bLAJxmBznjLtF31Dxwq1b3ukv6A+DubG2xikUVuFs7M/oy
+npoPt248P0W10O7mco20yP8s3uBJSw2tCnAPkqu/PyFL7jcuTK4SPF6ZHB9HcR7OfFNqdMq8Cjs
iaoCLakJaadfv4j7+S7J/OXOBCseCEcaEe8d9IGQvUyMdeobP962jlKnoUGzA2SPVK5B1an/FoPV
kV1j+eMHuJ5gOLvCBy0Rf6v+w4dpfEtV0zZbtMkESA1Tm71N6Kf+HCpBDqPyJJpcuYNWOoiZkQV+
RpDYNqjZvSHiRHLLXU8VY1u3rjWsggw7JnM7nhTg/1Pr0exQWCl71nAuWjeSJydXeMl6gGUIKm1i
vbk2qX7J3hSB04I7jG8FMZaKIV3o+7F9SRFVoYNRCbjpgG7Y3MLnKIvE5JabjJpp5aeptRY2WEoZ
zfIfuNc7Kygl43Ws+7EKCstRm4zN5iAmOYF4JcFXsabizxB71l0NOt+JNC1M6bvMrHhd+JB5x9ZB
TULcwwgVbewq78t9BQtLrOZ6uM1JAQZMWpp5TYe4XCPpTN5ZCP5YDYkoYYbYofvTguVJQMf9y6aG
HXlhXtC+6DdNOu2YbG76CUwDC+m9UW7NOmpIDqYONPnw0qJlBDTnFnKQIygbKojJ/MZG24mKun2s
dKfDHn5XIK+OJug9u99TJqv1NLWI7nPIvLaT6liUUxmYpNzSdN6hHb0t7G5X2gymV/P8UQ32TTrW
z40psjU/Q2B52oFmF8eAHeAVFbiGPZa8bQOr5yQwUoAZk/qn0q/QwHD9N0eUvwm11Vo1WiB2mMFq
awJht3B5QBHNF+aJeoE909klvT4QnFqhwIUNbSORBbaLrm4FbjvsxiRYr3r6TdEcnZn50yb2Dyep
T26ipwCjviMIBQ+sJNsxJljk+KQLWW/9auEpEMAjfY6gURhCPTuIuaDFHFhCjlGW1nd2OYsIzkDk
zu5jlAuwaVpVmb2exuoOxZY5Eq/4jTbYuVV8UrWOI2QY4j/n7BeQ1iPYqk+iEdVDTuxfKKVAr4Xf
ZdjbZ899Akf5SXH3LzHoXjtJFnA2QK9BDHJ4LG3hG2f+PnHhmtunVhhPqgucHogAAnke6xkaVARY
7jj0S9uh6F1ssP7fcfLdQCTVg6usnxX8X0MNtZtjJ798u3gYuQ4b0T4j3eFFdvZH68MsfCLNkSr3
YySQ26DJ5odp1uLXCDIMpw5yng50EuWBAWuL4hhXIExSMcGTLoN0FNTS33IC/QSgXmCX6AqDxHmb
qmlnC/lgDeBFywIcag1edWfWSe3flMV8IpP+gUbETSOsMaiSfn8OcYAqWB456Ebw0yNsBQqJiXo3
4RG2PBPxVNzWSfru2fbD6LAnjWKhsd0T6kUEwRJ+46BhCdMvmgVAoHbd5EIWUN0xVT+wdr5xinyv
wRoNoNjeZrMHH/zxqa75oVX+Km7NjZdPzywXsESDHw60VMke7Jj7pBmRXjCv3VisC6SstKQhod1U
a6ZraIAb8lS25G+TU5jvNSU+h+QhKl9M317eGLcyW+IiPADSgThIyrKAOWHehx1jdyTxQxg+zUcT
+93a8acmIh2PhOs8lgiYRNEMRBnzCXsaXRVtMq9yUn4AkjgyRC5iqqpgGkrEYgrxmpRxBI3A2pdJ
HVRUb8CsDmbGTt5k3gAp1ZGHDlfUaB65AtTskcHVUVQfVS1/mXTcSLguwv45iQobN+N4JtvZOBDF
IJGZTCs79/2gbQfkYBTligH9PAmbxBDZ6nuVpA5s4YgNnzHQme3qd82L97lt+3DQXRpKYX6BwfOc
g/URZIZaEMaMv3IaA42AUi3geZ+sXXdWgUdiHZJkuvNpugOZdwOVhR2CM4is0Bi38RjuYhmICxw+
WrtxKKcbVwHeLFh7ivUEuikMIgfivGgLE6hU/nCqJ7juselkkbOUxMdXn2BZ1z62nP2UtcUfmyIb
f5WKY3wyBDo1DEHCYoAdbZ/+HuX4EDtskzttqHGy7zoTv3WYIEE21TcjNkicJONfixRgbLDngVIT
2izeTD6t0JcELcaxDzp2wOQbyzVYS7jaO9VzBiQ/kPVMgrYuShDR6Q9qrJsuo4dKQi+G1j2s9ox/
ZELOK5ph30ac70rPuGOAtH5XU1hwwSh0lzTonifwwyxrTESgO9h8O5x+s7/3ZutHZ+ixF97HTGEd
NIsdNpx3WWvMMWRUeZ158TsoHwXyy0TcbVKRPyP2eK/UzDYCGatBg36gLc/pyrm945rKjW2mbYvT
OVC16TcusiUCtNMxABO/ZU16gJsvPAvPFD8xPNbEz6N64jtjmpNf1SyIs+aNDTWc7hiYqLx03sA0
3eFKAfioJ0fiY9NzSEeAR0mIAvPiD28AnTh6aEG3wtsBkfpDDYdBjmPdAHneSG8+eugs5taECwRB
kk+Xe4+9nd7LOb03SGwPErB1jTYAUsG7CvOs4AdTILnqLAKI5iK+SzBbIJNLONiK6bvdo6c/Nzjh
Jw8kdHx8EVTlfD/k4PT3nUJencifrAmN6Cod7nQp3uwZih7W7yrMq5GdA19BMTjLKTGrtY/sSCLz
MGPKC8o5fm0NDlcgihAzoJHPfHObDNUNnD+jzFQPqYZLce9vwZ2FciObt3lqu1tZghFg2c4vN7Of
3HbYlGVugXudyxCeBKB2Z0gz9yB0pGX8ALPY/YAFHAqSUej6q9vWKWoQiWco/A0ZQk6bagXxHhIu
NQMLNAbNpPFhuIjJMwb9lLyCanIQbbPSPZwnY7e6n3C50LX4cHqEfYF5CATeas/kWoXhNk8z/Oa8
szsrrqhQUPbiCAIgrjUgCAetV25qmzpwUOQvOqXvlXAOuqkeVY/pAzYcGDLdlkln6xXwFx1h1AYa
Vg2Wts3DhFqrASQ31HPzgYDOCDab+JM2MHVIOn6TVF2C8GaIJOEKWK56jTjNyXKK26yeaJABsV01
ts1XyGa8VXH9m01+BmcZyIxcvwRlHlE7dlQPickxx3X2GIO54w4ObvJtE6ghu7Vddw0N/CvYxm91
4YIoOM83fTu86o491g5en1jxA0VWddiL4Rl5Zj9y+FeGMSmiCtogyF4aDFSOTA44JXXw8/V/zWNz
o1BZZzGHxTCcxEyLy0YG4mPsCGft0FL1Qaxt5eD+o+p7FVN5cKTC5EBDbgOwRN8xSIeHIG2wXbYS
RGmwz2vAsaAw/VbcQyxzXpeg2yC3AQLKCdAtSJyiuoM8qS0QzG5yxL2N4KNXA50PgNsECZsuI3OI
0CMXjElc8V899BVHSA0k7gdwaak2E3jT94Xdlzfs7IcMSDq5kTWvHtNaQKlr2dmDoBn1g2xwQAgr
LRfUYCGJfypAg33tWaKPhOdNG3BcWDYg9HanXPjDB/iNvo7SinV1mOImtgVTweyK2gLHiNA5dg4u
HTWoLSR27/iMjSYpdFHsZjoN9iNv0MUJKxyeL1mc+iHcKJEPW8xWT4PWYE5EaQvWGriaDrr2Xhz3
v2kzd7dxPY84P0tnOM34S1/tuvV/X6moLtSGS1NJAOIFchra9GDGpHiE7YEucThCgUfwwbYl7ivr
hqY1ZPSZ/ccjYwwSmZtsEMEwhIba1lMjerNNSk23BFbWd6yuISyjnnfKu3b0IFX2upPfp6DA++BR
9kENOXa2ptX5UJ9guut4NiSAjuyiHIzpaEikPCUdm1euQRvCJhymqhbv2QYxJfIIfYpc+55092Ic
IMTpoMFCaBk43hxQbAnyJmg3tRxWHlIAZ+g2PNeKID0vb3P4Ex/ARc223jzKqMtmyG9pPmync6p5
V7b5Cnw9GRSyGdGjcaoTaFACKdcFxONZ/yMvZojceVwhdLeoNqBcY49WXKBQR+++HFQZJQLusX5H
+ogADQmgikDY2dgld2lSmJWovQalPSgA1hhr0Hfh3vX1IH6K4TLfXQDfUJpmA5sIIIzMRNAJBKA1
QDkBFqnTXEF3Lj1igXxn8+SADmr1e1YObpjENYPstt8jNPbZS8ZrL3IBSViaMCobYlSZlQiSRPWc
MwHR0PCAovbOB+XMMlDxfP3BPm1KMH/pxCgql8EmvNSHnNIQRyDMumFP3YFpRvi8nrl3wFL7+lEX
1pdzftV/sCsBPRABe706GFD+ilMGxUAzj6uvf5xdAN2WkUpp0fugFOLXnXtzzLZN4ITrJtjBzfkH
+A91xO/nvbu3Nmr1mO63WGjydfxeivAyN9BBv96VENAdGAqfsvtZqNsce4LW45Xmx4Uv5y1mNY65
kmmQZw+5SvtfNSq1x0yzYoXUiHT99fe78Pm8xawm2tAqiQEsdm16GtJSwYUcNdW3ftw9g4D/jDwS
XxqCfMAUURdOs26MFpFv1c6VnMgLX2eZ+8c7IZDiXI17U9gvIG2jMlbZj9Ep9BVU778Z+v86d9hV
FoDupIkL0dJE9nXiGgcO7Eih6mNfQsU+D3cNWOp/7bRR6EXZ4ybHrreF/YN9LIZufEKSrR8WMIHb
O8Ajgax0baRApNmiakh+DWgTgvJr0V1OCLtvAGCta4jica8aceY2CmTGuOv5feLaadgy6W3kXNA1
PZNwcfOwVi1cQiNWUPc0mJitKsS7gPybreAL8XtK/XFtF15ygrBzRJ3uOyYO8a/5ZhjH8i0Bvos+
Lmq+ui1Q/swIUjiIfkheidfgPlvjItx1BaroeoojUHWniM6Vs/Hj2nlQLXdfGXHAieG4+tXDwMOs
zWuYT3j5ys0oPFcLr4fcdG5QIPq4FfJ2aG8sojkaJ7G4svIvDf/53/+ZXC1JmWW5DIvDqe9llm1l
y+9iHX9v11oaHReJgNNhDcR4IOLXABHgAOQoIC288L9eHP95an02uxZQuIZqwWoB/RzIvd7dVTq8
4yTaOVV4R7cpLs+HEi6OcOkO9lMahPTPo/P6KB8f80185QteOtEWoHg2Om1vpkYdhHb/qjQDE0p2
JwucQCRvlH++fs3/PIc+ec1lHJ0/+m7BO2Rj4bYS0dycqjFbQREOlbXAvXq+rcsxQjc5nJxuPzRp
HcIxIBg9O5RIapB5EqI5GxiUasTlV3a9C2++DLFLqwmu21rj08u6+uu5gF3bJGvvRIViBTkc8/c2
wGWinRqaKkusUUOcnmyFYrDJn775CovB81KGiPOqqIDS/+h965ajCurkz2GqX68M3KWryOL0ad2+
12A4Q/A09jGMx8w5SgMJJxwFxq3rphCI+w48m4vRiyY48iOtylp3sk5WvlNNW+u/umquynD0Kv8o
y0LcihTJC1//eRcOrmUYHiJB4KAqLMT5VNMaMDu0L+rKqF3YWZaGxYlIBtF0c3dQ8McJ0Zl5nkqw
b9LSuhJ5c+FvX5oUN9yIGQ5d5WGob2fgqLjhX9lULlzrlu7EhIoEdEUNI34baMKv6mCjrQIXmYDp
rd1e+fSXHnJeVf/svEjhoHqkU3fwFfozMV4HBX76u/T7SOkM9bAQN1JlT18P9KWnLfZ5Iitpp2gb
7CvdH5TPfg1wIYKwS9wDa4pgGSAj1lLyzQ94HrJ/3g3my2Pag5hzKFK2HkCTqs4RnbBwHSu6q+bj
3Hff/IrL7Z938NHvcn1QsCSdIQ30jsjEi4r4UQJCG+NrDJrzX/7J/msvNgqLap91FcLMWjPABMLM
6D8V4hoB/nPrNObbi12iSrtM58Tog+/96rJ7nZ0cbziyPAkooWsolG4zXewrCtGg8054doVBcGEH
X2bl+SkSV9yRqYPHniZAFVJu+xTqotm7sglceIBY3F3hsgBikMqGfV0h78l+5rFAkEsRMjF/b6r9
P6/jccgohFEDABOxS2HXF1QseSBlA0ci+awAshYGGYZfr6ILs2AZmpegVCmsspr2LiIQQI901/DH
upZ3cGHDXJod9y6wZk06YLeOtR7S4uDDPA5ONt876sRiB6Bw5iOIdh73jfH2iAy4N8xGO7Da21iQ
X3+eC5uMWCx73sG+BZddeFoV9cPQyzukN7xgeFbIUYfhktrWpH74+lEXjtWl7XHaQxGagUa6940O
cn/vFjBS0gk6178zE2+/fsil2btY9B00i5CWi/zguXKdM/gepGNQSpwFyePXT7g05ot13w3gPY1w
54Ae1i5WjGX3mFiwpJ36zfcesKhMJfyCfAWe3B795LWyXbSaWw9iOuvj69+/MORL62N0NbqSgviy
L6Akb1CixexVigcOgxr41oAQf60KvvCllkF6E6v5UHczwGM1IUxI/WHwxw+SOv4eDLGMzxOkswD8
Ds5eMxqK4qNpJyDIcDq88qEuTNhldhBNILVPffx+lr5BE978VGjC6+LQtFdKrQt709ISuuGOlcJ3
MQONw78zEIaStl99PcgX1sHSB7pjTTL5ehz39Zg8N256qLV+HGt4SAh1//UjLg3v4hxnqfG06+Kg
GMQT4G4IK+7875mXw8FhsY4lziBfK4SFapn9HUGZgX75kTkm+vpvv7QGFos4cWsqLYDBexgSoWJX
vgqGDNTOkdKfaDTsJxB7K7u/wl26NBiLFZ04Y+qBgpKCH2fBxg10IngAgrwxg2yxd1pneP/6rf4T
Z35y5Vl6cU9eCTeFhOPK06flus48ua/ToQ1KH04jxuPQ1MLCsUD/MWOwToHWDLF1EwQLkYHJ62uL
XLwd5+eUN+yhb0wI4BxX/rTzl/3sTzvPon/ul4D2s7ZxUPR3HbckmCrE3yNOXa3g6DNFkAXUwWAp
fgT/MQ11nqd3nVbqo2zt4srNiZ3nzmd/wnkZ/vMnoOdmlT1a0Qf2s30b185+Pe4QKAPuWtC+O0/i
0blLTuQYH9j2sbhJn7Mrw3Jh+Jce1rQF6awaa31o/Zt8BIVKhJN9rOxvRf4w/7/3/ee9qI9yxO79
9tArc896wG0gV4VDoh4KUHa/Hr/z7e+zb7dYMDHGTsDzBWCGaFewGwk9yW8HeH37NrgKfXs/dQN6
DlduJf+xfT973GLFWBkc+1rkSB5mmneRzGGF7qecH5CfCZOezqJH+KsOW9ed+N6tXb6VAzhfHpL0
doQ03qr2TbuBoeq8KofEek87wuBjY2c3YujOHgdl+0gU/AR6GGptEWQFCo4bE+iakdSCMKhiXeew
DLRTV69ngIaBGTPnwXbJtb3zwtGydLVX3pymPgUCVbR2RLT+ADcKzvlF/8HAwEPn3Xn6etwuHDH/
YXD/zA2Y4yJXBJLI/UDJfd+KTZmT5sqavnAA/D9PezQ93bHDHs2BpX/4skhfOThaWTClg3dl6/z8
Q3nLI3JuxhnUo1wdmA/HhKpdcVLdG66fCJzJYJTy++vP9PmreMvjclCO9kup1SFp+Qp0/K07Ors0
499C7L2lmKeqcxByYKlzcATfdG29ynv27LntlUvv54PsLQ/LroBliCl8WL0W6IWrYTUiRPbrD/P5
uscJ8b97psygpk3BsT906Jev4T0Vxehxw7sI7qkz2Oq9C/lYnMI0S5prLbpLg7FY/H6JwOFypsNh
tp5gnhLM6U7iuPr6hS78+PKITCH5MnKe8a30HDIAKRP/UyTV6utf//xe4S3XNRylfdggEiBETrui
jobbrlil8K6B+fk+b71XmIRfS1+5sDSWS1u6RcldsHAPyv3d5ICRGXp/dr6OJ5ioWddQlEtvdD7U
/tlAPJjeQxGWlAdtfzSgsXEJImr37nhICaZbyZL/4+w8eyNHtgT7Vwb9nW/ozWD6AUuTRqmU918I
qSSRDHpvfv2e7Hm7W5WvU1oU0GigpBTJJCOCETfuPWf19Z079VwOP//pPJKIhdMWh4Zmzb5ZkVia
VlvZnL9ZK5zoIn/tov50eDKQswkkGWRrfXLNviZv7ObrC//7tztM5l8vPIwsuypEU+8m3k+JnJyr
8OrqFPW1Gf9W2NQ+fsGzdcQ+WJcwGR6AxyVKELfl49dXf+rxHvXvtjQsAGwlCfyAFt04IinbaD0y
456t1twZqYIaeVJevz7ZqRZ71LHFmNRwleBSx5QGTKwFqz50Q+zE8SHNefotNIBqH4snpsrIZytW
8p2qAJpcwk0TxvsKDtfX3+JESz12TCh2Uk8F4b/dXL1l5lqPQBF9NzqdGG6Vw537qZlGjh52y5iM
rDbfwuRT7bW7Rndwbs+XTQWRXCbLsl2+GaxO9Im/oAE/nUzpw2yeWR/sBBmzkQmyULv/+hadOvLh
5z8d2TFCgC1KmO3GuTuPw+7OLof33zv0UXeTEoBqE3n7bE+SiZO3swd3Xfa+PviJvnyMZYnHNFIK
wlS7Th1/aKn+MFYNcarhaYm/27460QeUow4HirJUljYddyO0TWvK/ThuQGu+gId3K/2bXn2qiR51
tLgMa8fJo3HnTOx/q1oxB6CU5dVICebvDajHiJZKJQ810cJu11L1M1aWD5/691rPMZ7FsiibybEg
7YZZrPIeA70WP339gE/0r2M0i10KfGuqljHPcy5Ho3vOtOgTjQSucp3yiSjdtrW0LynS//p8f19O
qdryoaX91BO6KlJDGyXGjqKMegssvF3PNhBZIYZ2rSzQ85X5AIlTdPli6Re87Qm59d+c/EQ3PMaX
iKxhC9qweEZaX4OFteWnieDfxUyWIahbAyPALDS/BrEVZHHNMjwMJb/oF0pKp3G5nxSBWqMt028m
k3/fLOE8/nozWqplZmUusl3iLNEmlhJM8lIsv429qnw3Kzr1nQ8//+mGlw37F70ZdbvafprhOkvh
59d38+8v3j5GqWA6yMDoWMNuMd9ZowEJz3wjjL95VqeOfnRrWK46kyZN3W6S88QjUwaYL+UN7lgy
5/q9L3A08qQVWLqIlM2dQQGo2dhrwOHupH+3b3Tqxh+NORJ4zqywk26XzuHroiSXMPm/mf/8/bBs
HRfmJhRKjk0khl084U6mQu1K1WWqZc3BVyIj+Pr2nEios45rc1NpBFK3NO2uQuq+N2pp3iv6gBhj
SJzycUos2ev7a5iZVeojJUTvIhy7uYzqDjmHXJGb6UlFZAKmgHOwjgqqDCZWTaoP5jF9TaasuBxk
Ug8pATDL2BPawszHhJ95pudtbrl2bny3cfT3z8I6Lrm3U9b97EwREVKvKOPCedOvv75Lfz9ftI4r
7hPUAYmqcuRJaW+7g1fJHm7aaFkvugZI3DqzDQwoX5/r7/sE+rNfu7I56YaZ58tAln8U4EVZRZbq
VprxzeFPfZWjkcIIk7k3ZxGewZlbU7cWumQxn00DxhDKS1DxTbo7Tunz11/m1CM5mrcoxZhXehKJ
XdaGywbOqXoGr+W7zIS/f69BI/j1VkFLG9M4UoedEsuROw/zWgc6w4QuuWz0mgwCvIytYwIkrpvs
tyZL0Nd/PSdCKUzjqTnstIQKMEaWp2UMX4ehDaQmX/3WXfu38m+p1OO0HvleiwhkbdrhMr36vUMf
Pf4WTM04MITsjOjCKs5i8f57xz160EtiZopmzcMupUir6D5NKflmhDrRH45ruVUqRaq5NoZd3Z3T
M9xw2pnaN0uzE83zGKAi0imryKQi0WSuydZ/7KSH37sdR6+FuolmMWk94FFpL8rUi8md/60jHxNS
7AHKda1wo8f6Y1KfW+t3cGGqZR/Gi59mEIolN3bRNc2OWogS7UAxzxVlOhUW1YRF8Vlelc3vNW/r
qK0UlpLQl3EGyPVFHn1qtvLN2HaiqVjqr98BlVMtVKUbdnJfhWuLx0tlclYbhrs4PWijr5/Aoaf/
e5TeOk7TZkMl7vSFEbRIinUjz9hL5MtYUApGBdPXp1D0w/Tk705y1IBy+MdQLBIiFPjedlIVheda
2MS33RQZjDiUXBV6mG+R0+cPiS7rDwWlfG92ZiWhT7JUNbj4ibKOVBaUefjTSWiNzPC8rrsxqOMJ
uVhep2trbu1d76SyTyZmtJatBUXbJIf2+dA1c+9OUVtdmQm1WqKr6x+Cdld5kjyM2ym0k0C2Giww
sjSdi26WzqEka6uIjfwrJJuHvZHculp6Q34ppgXwXJ1YgHEnRbJ9A7PKc1w6zVVXJUZAWvf4APva
kty5Ke1H/AE21d5kLS/LyGYcAj4qbsaILCNw23mgt+p0AQem2sRTOb3GodzftiJ2doVcw2ITsGLG
g1maVylvHlRsl9jIbLcwyFbDqBPugYGEHtQTsPQyFd5EZKjLKQqRAgGH/hfPzWsRVe01YgslIF20
eoXkXgehwK7VMssLKGsN10WZOld21Um7ya67TWm0+pYk7srjfrdeJitAGbpFf4zrmPpup7C3TdRY
PnVHugv9O1y1Q0Ld9Rg2q7lhXW9QYeMr1PGsokQRnonTD+RxWnllgzaK2lae56iCGx3VZQ7CkdoX
1aoQPYRVditXec4GGySmyLRyTiyJbS90olpl03hDrib3WJHKYGDX+cpJLJWaaTI5C4QIAXuzFVsM
w5MALrbWQKL5E767VRGb7ZU85eJMTLG4HJXcCewoyylmxoBli/5ltMfukg3UlsL5Unu3mzJ7Yjup
fq/ksQ6qbO41tmHhQH/dL050PevQ8X8apIqZKl+1Zm40tOqtKk+jKyQHYVp7MczfsXFPneMw2fjp
HCgT0NBjJT7wMJhVkKFfBGVl9GcR7eo2x+b2zSr5xMvnuKDBaZpJ0sjJ3un1eIvBIZDV5rfCFNZx
jZsWq3YjGxx67n5MyrU9PXx9/0/QSKzjEolhNmczkeVuV41yari6xK4jW67VmbOMFgBjUtqbfohX
kd0XF5YyiCt1sBYqCUrpuhGGTZ1/2X9zMace1NFURmlQkOgyCXXFocyHNkZRaISS1k5/8y4eLR1D
LEvAt8iI7nIRMAXZ5IZz+/WNPHXtR8N7L6F6DR1meO0ylFD1UQwM9U5dpteo/y7/4kT7Oq4tazqZ
Qq+24zULy17+cGL193rhcTFZ4aDQtKkV3Rl2QUmx0962VXt38M4NU7X9+gaduvijqT3EByp7FC4+
r2+QXTu8d37vwIcn8lP31q3IaTSJmVk6vVbDezt/ty/8V6D9b17Zx5UPieYUOGs4spL31ubAWl5T
2Yd3TMbOhaZwsvEC52OAgg5DTdbUq2rG22LoebVVlEVya7UqkAWC3ED3hbctrHLJiyfJphTC1C9I
9Jp/8+4edR0nCcOwTxgfeuWyUu5DuK1f390T7fq4AiLTaidshdbt9FR9CBXLdyZ5S5RvDdfsm7DI
iUmeeTTJayQN85OmEOoyC9/WDVDWPbf3u8Z9aGB/9xSPOn2s1cWQLUW3G53Rj8RnN3yO1bWmSqzB
v0sRPHWOo95vxk7LgpVlR5lUjSfV0qsRF6qnhOcKuA5Szx++fhonznNc2ZCLopvrkNF6LvB41Ise
7522AYZkFOCMonxy1Tg3/a9PdurdcFzmYKWa5Cza4JyNjRu/s2EKbTX9aJ8pNMou0met9MLc/S67
6MT4cFz5UHb9XKgwEM6c6nkSt53x+PW3ONGAjaPhYUSspRhlxtu/2djkhTZErurpMYOz8vUJTl34
0RTGjux5jkTNFAaTWUg4LRk/vj7yiY5hHHVqsCSNRRpEv0NbhBB73hhl84IhY/P14U9duPbrwNlV
sWT1CcGWDJ1upzzL4dvXBz513UcdumqRDjLVLXdjoj00i4QXvH9K8i74vcMfdWjqm6vRKelsjkTV
QN8QqFONqd+GdfPNjT/VzY66czY7ExgqvoDIXvo599IM0lAsewJGFPi1b15cJ1rmv1UojLwx9Ngm
JTdbzgbAV7uuntpPw876vcFs3f+t23VcpjCPzRBGKe2z7c57UD1F11H0+V0V5IlnfVyXEFZOhqLK
dsC+CL+zAeaHg98o31WJnTr8Ue/VyPrKhoR6KOEkeCVLWEpZpl3IYWJ+8xROPOvj4gRdVWaTuuAM
3CoO1U42bqGp7EI1vUVxd1G0MIu/fg6nTnTUm/GdS6OD43sH+/isJXw0KJkbj69tZvhDaH9zllOD
9nF5QikAtoHtGHZ4gWbXqlH4dZrzqMnZrVkx6A2lhalae4gcaxMt6h4JeeYmMWLPcnr565v+54/p
v6KP8up/Xq7tP/+bf/8owZcnUdwd/fOfd2XOf/99+Jv/+5lf/+Kf64/y4jX/aI8/9MvfcNx/ndd/
7V5/+UdQdEk3X/cfzXzz0fZZ99fxucLDJ/9/f/kfH38dhVqjjz//+FH2RMY4WpSUxR//+tX2/c8/
aH7/+fPR//Wrw+X/+cf/yt5ei+T16PMfr2335x+q8g/ZZO4CLM1SVNs5bKCOH4ffKM4/VFNzyA03
Ldk0Ds+rKJsu/vMPXf2HaRqoginv1m1dOyyO25I6/j//0Jx/8CP2MzVH4f86qTT/57J+eSz/7zH9
R9HnV2VSdC0X82vvslRCEIosIzCSCcloynEIcs6wCJlGCCYqA4agJx9y0Z0DK9kvGOnU1DpHGgrV
C4sRL8+0o5KqT5OPsG7Ph8R86/TWcZsZvk50rctp4TnEkjyrNM+d5GHUzKciy1TP1Iwa09PyP23s
lyb287UruAh/mdhx9Y6MakxH6K7yNfTj+oYlnSanCbPYK+L8WY+084ptWdfqXB1C2lhALhoV4EAH
+ngx5MwAklmhhI4yuvADnCS55QOsI9MoMEgyleqjawvTB1b5D0a3TThb8NeXykXuEHpdaWCjNnXF
S9v0wa5D/ayzQtCIZEE0HQgumQhMWdw7YkgxBBaWrw3yj1gy63VbW6U7K9bFLJt73XHedPyCnqan
oYvykrTx4aBWzrqX2GTrVHKI1jaSlLjLbZMxrNaa4i+S3XlOlt6YE1QpaJq2W4XFGp6f7XUHOW88
X/W2BTYjJhLUCvFeK2T99uOkBpXRBEtuoxoPEa/LSgm5gDqQuRqTc9OpXuTyPJ8x8nVRYfr9QSqH
szZ29YPdOOLe1KkDtVGU+2HJ4wAlWReEVqd60puK+RxlYdFyUyU/Hfia8dDbgRSFt8j2LrK5qW7K
otwvenMzzZpfyTFq9AHqnzULP1JT2bVge/kirg8Rr1rz06y5xQIcbyRDOY9A2J4NKinNqV0JV+5h
/xbhPmuV1o0BfSVls2bxSrzfhAjYAKdykSlGgJ0cdLmumOqVqT5XYQkxdkRSigcYZMLcuBIcHmO5
6eoIdGiNOVGbrV1IVpQLjaIg0rrcVGqz0aV63ZjAsgdp2aRsrIYRIIRC/kiN9lr0BulM+qZr2zc5
Ze6dDvq6bc1Vh9Daq0wtdPvCxlnWv3ctyGcnAsyJkD5K4S/NjkRKkSDPcXwMM39JpC27I4L8hUzb
kCkcekkPZChExLMzQfZ11hvcxsiLBrZqjZJtCNPOnyS4qJOmXle1DIFtmc9M/QA8e5Vk6x2AG1GU
EFDV+Jo4zs0I9LKwnEecNvmhbTXSmx45l3CpH6N+vhfDGW5021WW5HHWiHaG8YMlHVCXU0ib7OQd
mNm/KiozwdsFkuw5OnSszyO8rVrkuzKU1nakXKq5cqMdUuMSrtKVlKt+MsjPqh/Uyp44rdZjnZwv
pm44h+v7Emrt4Gmm/snG0D5R58Qj8nwXL48mAji3rVjTa7EFvqHYTVL+ajTx+awT+jXMHW/R0tO7
bEMS7Dlo8XMW474zPwxt+BmPCn9cxQBIOQxVBcB4cEkZwVhJL3U/vkhVyEq+bFJ3BqeZHISPWI8e
JjvfDZW4rpSLopMsDzLRrZGR4GQ2V2N0KY0FAx6gkLwpf0jR1AazZSBKqfd2qnuk/KveYI4VqYFd
Tyg2dQdtlLlZ4c6o0p0zFjdlGD1mZVgGfY7vVx2utRyhtpZ0T3MJPqQyTTAGE7NOxTyXLZROusMs
1xwAgA5j61lqv5cWEGgp7cDsbF8z508zJmW915xtbKuvXUN6c0XpNVTIBzl21nUB5byISeKdAozq
bDa11/Ko0gRKalfyZCWGYm+rGdUP3Ugt/uy4dU/LJONU86rJgRQf7iEgnKFGgqzZasyIMeaBHL4c
rPBRmjsyXut1ZrBMzDrod3Gvfxbzaiyje8iXhSdGcQ1XcO1UjCoEPq6avjkbkvytRZxBZO7OYF8H
ngQbEEmyLxrpsS7U5yXVuDwdinAqFl9YiB2qWD8DBp0HZOc3jGbWLjZhtM4xg5BJGYShDI+Vhpd3
ltD72cDrZr0ODHhgRWO+2mn0xDYM3C3AxnVFwZSIZR84wtVIDrLXm+wqNbblkTz0WmnyRZgbK6Os
NiPhG9BpKxNuGXeHFg/acCDZrcYS7mqwt6g4bNdhHJ8tqox7ZdLTnWSF7CJrWhUMmvluE95fjAYt
IpZkd8gizOaSuviZSLdZW1c3iXQjNKFvYbV5qpxQRC7xzkI49SIVw92Qt1owGcq1pg2gQoubTpBt
1NcT5sNIAS8nnU2N/qOTrkKjC5I8RXVfeWiPzga9vC7ZPSn6sPfjGdAbt7r05SEsqX8xE1cNge6O
qrqSVesqNpvPwqxfcXgPbleYms870hWL/JhFzp3TD80Z1LxgTKWFHdz53RptJg5lrvPK1M8lkRln
f9ETS0vfUigLmKo1vQY6ycrW48Er2gOouUSglVTK4gKm842LZAh4VO/ayHBCMoYUWveVyOuNMXUt
u19J6au98Ox6oemIZPFb29o1PdXcGhJ5dirUW90YbgWQotkGPlJ0oaAqi+ExjtnFS/1YlqRgcZ0x
PdRNR8xGiuElGi6FvjIOaUS6VmmumZS1Ww4ldFsdhI8lzRR0229OVCzBKGKEr07rx8sQCJE96zM9
IK7VFrV75epL8R7W1Tls0Ls5TFCm2uxBDeo1GIVLTcVknLXAPMcPyTGLbZ32njbyZ+xujR6lsbm3
OOvOjDa19iq00XFhDd5L4VYr+s94SgAj9d1zVVo/enW8gE/7YrXRe4UB1GuVrT6IN2ilsH4beu5S
Ns8jTdIbjVVdUpZH3fAgW5e6PO9Hq7notWGVlGkRsGzOAs4dIiAPOt0CbqwQdo/MsvUdWfsEtg91
89pJR+1sXMTrIY7mZSXXqkzqky7shIzqPmEoMPYpwnSMh9mq7RvDK+2yQKRjbmoSa7yyThp30a0b
dpLmQC70NtBH+1npmitdPtA5kXWDW1XA3OVGAP668EtHvu5ruM+d1K2WOmFUcaQ1FpG1Zc8uEfzS
M1JpAyOTmJd6HyvlrYbNdoUgegXeabieRXvda8aeRMRzKu9u4jB9H7Tmfayj65AYUBHXvdvomIRn
7SnRrXulF37RjTdOn0eekBPZrSMYioVMz44srzp83ki9SZbrgwLOcVV1Ic0V1W459Z0HIbdGIdHf
WXryiepxVWuh5plsofhgU+6aJyvN6UsxyJXU6E3eQAYoTYDF3SjvKTXyZMEIm5dV5zeIS+GRasjP
q9o3X2nltis58j12gk8c9Z1HSpRfGdJKHTvTpSLvPY+02u2MpPeMuloDkiw8leLhqq4vGjIf3WK+
rSvmrrPV2rxXQ1/kUDOdsbGQmCf3LfhS1xhnry9BBpsG0Cf13mqpajdCJvaZPa6jeLrPyuaVCU6Q
6illnzFVJ8UIeNVRK38ao01hTp9ND3+zsIctu9lIyw+YWL0ZE1Lja2+itMBdJjJqwLFHHso23dXY
sO6A5QHJrDKGCRWjkwiWsidv0yF5M9Or21TJnyamQx7bBwoz+sxLDeH3mmxTbTwJj409248lNk5h
S0Pz1XckixaeMdnSCthu3GlGAG4fDkjaW94ETcVgu+NSRl1NdZ4cFKgkYwt9eCssF36HtEpTSfam
zridnHDvmHW+N7tnKlwPhNYUsnb7JOXyozET1e/SKrCX1HQTIRWeeWVkWbvjZm3j7Am5+2eia+8T
UOaoDFM/W9gRKCV7Q1oNG/GVRFypNy4ae7lIC1X3KraYK2PaRomzhy4bt2KTCOdWK5MXvJSuLKtv
lPrJXmTX72x6yJ4y4zOrySDM8lF1e5u7oQdDEiZ+Go6fB0YzZum7hjeyl8rF6DPt9U3mnYEptWup
NTQkYWnrdeEKRSXnkQgQiHoz2s61jOAeqyOAsiWuAzN0PlK9vGOkC+qCRYfCFgcVNGD9Q5uc4zLd
KSnrHeF0sjuoFdWhU4C9+NEsDIp2e91N9X6nCZYbQ16/ZT2le3+tItN0OEus89wyp32VJy/RiDFP
aYfHyHBsL1PyNZbuKYjL7EMq6qvZkD7HCUl1e8muo4IUTDnLnO4wvPcwPjKI05VxFy2ATdVagW0N
Q7YxllcU18sKpPIrSY8Bws83Xe22eprI3tzlivcsHg3ss17Vd2dGh2h66YZbavx/KFP/CriCx9Td
spy4EB25gnpRe9n8o0vN96FiVjmRKxocEN2mmipEwOoO0pjjS221FWl/7xhiXR8AOyZjZatKn1n4
rKddDwtVfQwh+Kt1vJrq6VoPXVjnu6oz0LZnCmOKeV4od3idPWvoP9KClNHkcBClt8kgtN6rMOgg
6mhNGqTkQhim/oj6owv6yn4TeqVt2hTqsBKrV4v5UhbW5C0HhLpR2EztYnE2Zstt2xYbRVqA21o6
HVBn/HEGKCzmvijzV6iqhlvX2ZMUWzvc7/t6HGHqSH3A+RHoKcUz/kpXHfUfZIGSNjMkeLG6LcIs
tij17VBIKUDyfpfSSHVRwqoXSn1m6dV+qZd7nUBenMVv0Yymuak2h4vJpvrRNp0LEv28ZLqTW2ao
jVY8jVkV+XOCuQIun9va9X0BOMgbzRxrD2D9yCI40bM6xAl3aYvm3YmjBrorcnm6npRk+760XsdY
alddrQTEWjx5iooNlA37LCs/y8iWNk2rluR7UBeoP+hzlXm2WZwBb32CaBs0mFbxzUyrse32zIEf
pWzMg6n8KJAJ+SK8EIyWxKBDjQxYkLODpa3ldiQKYNm7qevfh5CRVaQVpRL1VefYi6dkj1Mlfkzj
gMiSJbZBO1g1VJ0wnxCrTqJRkyezN0eBu8d47Xv7Bk+J5ElhwEgzo04fLXIjoYKgveSLGcydrfoh
1q6Jc9h+lcvcIV4qLj3fK2rA/toYjr7VvA18yhgm9qnNm6lzqlUoGc+9siwQpOEzs5FEAz0Y7/Ic
e2Lbq8zkBp/tJnGpdHCmTTuDdl3L92myXBt6S8c2HN5GS8jaYL6d+3DNDws318AtxU5kenqeP5sl
71U7uU+S9MWRbutWhIGaZbdGJVcbJt7t3ihqY9X1YrqULWPwpBa1OC+Ix4bV1y4xD0vJakiQyc8U
OdB5rFwMz2koSIYifLKbBS/B0mSuvIhn21nPTXZrx9VTicxCbdvXJrWfpYSVnjXYZ6qc8wrKRuKj
UXIDbL7u8mcnKfguYx17bZudxbNGLVlCRbNZvmZJuRZLGTKdcs4jg24iJkQNiyw+zHy4Zkl+FU2L
Xy8sGKNcPBUxab4Zt6/KNHDl+b3RsD07cmeBcfReh++SByPfDgTQmSBlF2gn0VD2xJukQtyzECLZ
Kx4CNhYfEfUVTAp1Mqvi+8hxQhjWJT0XJwGdei3k4r4OJy+pZR70mBiQ8eXLSktAypnVHro3n4tW
VaMDeSuuc73fzJXzIEvWpk+MvcAu6OSPdtX7XZjsGi0/H2rxvixkyyzZ9GHHzbgVUrnpR/NFi0Ic
vEVzpuIVXM0xJm29OM8VfZOAsDxPYC5dpaxi3AlfyEpXx7WwY2NbEaHh0qRhj1nEVfQyd6d8hi+p
Ki+dTrJYGMGyztUPjVGQSNA2axpoo1Yduk7z3gB9zWcgofMTWWQb21heLMZ4lAvpakn0zSKYAk2V
DPpdB2fcD5uMrCLSsVjCYIUzgHtHVSBPLLQivfYsPBweeG5Xnne60TcBFdkgChFeKKH0oWf2stYw
N+YqlxpKTXNAIBduZVS8WqWWeaB0T/4qzz6fZdcujUfyFHVif+2lU+ZPMXJdUSQ4H3MrIMZv2c4P
uyNpuT9Q6qWlHcHHa8xjotupU+vDLbgQwrhu+gU9Q9l7i+gkVke1H0YQV9kE3DvUL2rNyAMA2Aar
vXabjGvrw3E79xRFWQWUxZI9EUlm+ROhMfOqdVHZTK/l7jIc20sjSa/bAQsEgzQplNpbFKKySCRA
A+Y1m9Qtc4Qy8Zuq1BHXxI8d8ThnpJ2aAKa9hdWKt1jmTToT3611WI5jWO5aRQJ2HiKDjqOnfLaZ
cStq6fWZtM27IsfCQclZyXNiMtL4IV9BwMGvE0S9VXJdmMl1Szi15q7og3TZpN2VyIBaWSkDipVr
NNpJe8giVvfNwBQnCsvz3jK2EL2D1BwfhrgFqKptB9Fdpv301C7Ra6cylGTOnWkVK+wuD3UyPaX9
uEk4o5/l4kOGFlTpCCTUaBfbyYcziNYrNb8gIshMMYrcfkpBzDR7jSVM346bic0aN1nUrURq3FQa
aDQjQl76Yy8uZ8jivir3QWfLCCfk8QcJOmvHSq6BkciqIPpHjCtwJvXc0f2k1O1N1R7ySPAPuBUq
2tpUle1f55asqYEtD6Uxswi8aJCrglK5kipeM5Kp4aV1tDW7N/epPr/06ILicQP25Y5QLG53ByJL
dEjRKngnGTXFGlrtRU1zFsubThON6/BVmIdZh/jfcptquU9pxZ2RoGzPpgddOXAvqu5OjM9y8zhL
yx31XB/gmwwCqLC4cZUU9pSc246ySh22BQ4WD2ySLU+i0H2VwIymJrtKmQjDL3e67tjubHSKKwqV
/hBacSBVRCWtVPczi6JTdg68KYlqX7Ad4srt9JSl3Zq9hdpPJ+6V8SkK40wH0x3IjkRAV7qqJSwF
aSPfM0cp1n1ubGOqjA5FLEwJssxPENgEKBIyv0r7H00Tu7Kqhp5piDswukQDQn4vqpBVCxH20Tz0
xskgnIf0o+ybc6l/G23ztlp43sAmBGtoqtx1DDNzNjTEcEZizF0k+5ETqkC3CTC3Y7aSdboXOqPA
WQjop8n0KJvg2ceJUBvF7BdZXUXntrWsml6PEKLYV42EkksV5gW+D1k9O3QzVX4Ah7lt9eZ8OQgo
LIIlXiyx/pKi/cFtJevd2k6s/eC052o2Pdlmop1HlwlL39a8Ntn2gwwyrlu7b314TyrAj22uC5nE
Af2+j+KREH35QUD8LJR5eoeIS7gelNk/jBB52V+xp2HIRCGbVtseRgzZqSt3SKW1EJzaioe9qmlM
KBNxjYzXdutKMyH/W7dqdxGa9C47cq4lggj03whuS7HctMq85eW802q41OQwM5gVgOa1SPdA9oxA
8X1TMCeVsrcJSI5Fma2rjAzFFljFyhn2YXY/9AzvJnBoeW4vR6S7dW7vmz6+ZuvG7Rs2LmradIo/
xdM5nTAuliK+NhdNeCgxGO80nk43X1ZER1Vp0GELTE+Dk2DjtQ4lkuVqwG4/W6YXjuVlR3xjjNuF
sLFTr1Iyaxc7GbwlNy0/IWqUfPR6ex7L7apn4k+nQvHQjDSVCdLwQq8pHW2rqPNTU0SgGSxCSdEu
iw7TdvDLuiafsWG+iZflGRF2F6RjSoy/MF5E4R4O3Cc0PRcty5NcTISwx00t8YlZIHEeKcbCbBPF
0p1Q4uuiqVYKjHmymh7Mqhj8Uh5kXjEs8ZKQjYeIoLBYk8G2r1BeGDWDBSeMivo2H+6KRX8bp3Gj
ZXD+5oFGaLyFsvGmZPIL2+1AltpLkqzzUTxZw7MpGVfT0G502XphTyuCa8SryjmEgEwrvqaAkOLu
QBGp69jMgMK+XVkmJz20JJyT27HLPsKGAbxgCV/YxUNPj+CdwoCkxIdHnkVBlDqrUR2fQiv6kK1x
0zLh94o0viYTca1M0XUmjQ+a2p6ziUJyXbOSRjcPJaKIEsNfKJaXrpX/dXVzuZXjOJjsALYHAT+L
6mppZkfLiQ2IxKshNXSvbPmVBHCcKOqnZJolKi7arpnbZjDY0/+m7kuW5MaVIH/o8RkBEiBxzb0y
q5K1qVTSBaaV+77z68ep1zaWQheSNnmbk0ypboBYIgBEeLjj7c0geeYfiM+DfRhhncOMH6G5vPIz
HL3R7EnxyjRXKfhlbYlwZBTtg8L8ynu88weW/oA0xAM0zXFU4LoyxEiXJZ9yua1o+TS681kb4RYA
kh6831mwB0T+hxThwYzQOvGjYwdx1JWTTO885Nu+tZJ1hqMATi5rkId9zAjyEQOCnyL4lQqUPwaM
gquha9fuvCk7x2SrYfRfQMPwkAj8pYstKBA0DyJna1GPv4ScvqYg3l91k40QMhlR/mDhjEM/JXue
+LRpmgFJ1NrgkEODxNu4I9xCIse6s2T51mA7Aos+xd9xbj1YvDrPK9NBWkFAQyOLhmccj8z64oTd
XTlV9yQP7tO8Wsei3RYtbMjoD8jJAr7ev+UcWZhshLDZtIGE5C9STK8iq99yVz4ULf8uUZuAQCN/
boa+2oLl5nvV2O8dAh7YtC8RNEFrWXnG9KVp8i21IHQdNZ85gFI9nKXBQLAksVpNOBzadnzrSfij
6ewH1iKe73D/IeRWfGdECHfgoQT9QvDdy7a/z2KQXJs027VmeeQFJtUZEtx3cLyuu2IHuia6ii33
NbGSeyBCMee0q6DDl23n49OmUXNAxO0pYPV3FDISxFeDXxEZ3gDkfvZBP5ViR9vSfIiRjp4rMBCm
6O7mqeF+fe+W2DgAxr+ZWCNoB6XQ8vAhB4TcksXyV0itrIlhvmahnMMR5quTt9sW9fcQatp1Bt23
frvNIS24GhzM3eyFILHxBVH4bjWBmpYEIEMPRv6QMBhqOE6vA3Ef8HT4hbrtO1GxZyQToQMVPXH4
SuS38amAlWyi6pPliufJgeJPkEAiM+nfBLJcPp6I0JzZZQbiASZSCrMTGBN6J9hrzthGSI7wAL2r
o2JcN2Zarg1GN27aeFXWv8+OImK49EXW+Jpx/1WWB1IHTyUOwqJpf4doGeWG6Rb1D8/zyJLJ/DoN
7Hud0H3VxDue1h5GgucKbE6w7oBSrQnv8MZDgRluCP70tWL0fmBIsacTJGszVu4iC4KRB1wMnhkS
BwH7ZiDsz4bwidXREx7Drw4zjqOL+I/fvyHYtRnL73Uz1MgRgGbSZ9+bKs03FsGDzpweZNe90RHh
47BkYtPn7Wa+mpYg3G+KZo/w+1drGN7mGW5rzCjSCzio1jEe4PEAi8d9G1n5wD9J6K5tYncdT3l+
B9XOh853p43J8mZXhUxsIxu19bh0dql4D0q/PCcgxWpaSO6EqAkyo3bfjBRFLcjXQ1qL1w8kwqnB
fAeXr6yG3qYsPSf7H9roH8TNX5CS/4viuQHp8xD+qPI6/92oUJ+/0EH/H+GBbCBp9IAg6DZmf8GB
5v/8f3ggYtn/dYjgzKRQB2L2jOX/Hx7Isf4LiJAtmAnoD4OzAk7sH0AQwz9x/J+mZVHoS8wwnn/w
QIT91yYCQCGbmWDRp/b/Ex7oI0Aocy2ViLSZEDXirvAfy6o2Nk1lG7u8b5aQ5H+DjQxQQDjAQVkq
TIc4TFYoYvIfpYB+ZZKBH8KpTLKuIiSOLqb5n914CQrSDWDu+qIUIO7YkMqOuF5cTfHaQRwJT2S7
WMDLzphDFUg+D0AB8PkOjTlD+NgrJHS3GiN8yK3oEEj+27fJAo5f14eCyQ3Sti4cE48S2Ptv4D4+
SYNvm46+Tcm4AIjWTdIMp7qYJARHeVja1PaE4R/ycLzvEbe+Pv+6r1eQuYB19MjOWLZnmOYrk5AH
NbvixQ+yz0TKhbJW3ecr2Nw+5yJyOsP2oK2K4H3WuAOSOwhqlwuD0OxTlVmtin1OSmDuPBPwBlDO
gA8/Yoepoz+uT5JmACq3WipFUcsB85/HyMT3yAitDBMIlNtan9GnF6trxoZRcNZbXl+XfB3V7luW
xP+4ey3o7iOqAViAypToGHR0kcqmHhv5j4AkOyi930Eb5OjgdGwGcVdALvG2cSim3JAKRXDQM/cg
/FitoQz8XswAheuN65Z4XpqLScrbyR8hX4fGjQbhJhnYYF+a8iM06pYqQnRdKIZs8haRxiainujp
ATHk15hma1AN37jMihEXY14liO+lUOPFcxnPGnrkQ7bk6XRbVLFjhsiX2VhG8mgkjKSr1IQEapmy
JRJdXfOKCSN82XUOZKUgkoc0HWBQfJsU5hKZvaZ1lTbNaCVQDVUCIXILNdzbfkLZ2bbsGVkiqdB4
OZU4DXoidjIYTelJEu1hxEcXIaedOZQMmoLp5voW1XWi2HELGdSSMwhi1xCZBT53F8Z0Z/sM2VYw
lC7YwdzYBycamTu/sAOf+gDiNIXrhZC5EjGCXZU17nzfOnZ83A0BWajw0i2JYszAWjdlXriFF1LH
/ITMK3J7sfx0faY0lkbmTi8GAc1uaDimQ+GZPEFEoUqqLyCqmZWH4mZpx/7haf1ophRzBgM8bmxp
WniQELezalOl4myKP7QK5rZqHzrEZLP0CyMQpI3iTT45q2H4xYG5kwHCrkOwwzvunGe7gb9axp7Y
RwtK6fhL2wYIfoO8Ktul2Sen2bmRPOGPngffkGVB8BWh7OeeLtwv/vCzfTQQxXGIMuRFO8jcQ47r
2eyC927Wo5uMfTiYCN1UCLm2Ask1qPv6OWCORQY0020LpXgVqx+6yRW14/k5ZLSdUeD9FQb1iVXp
Ev2UbqMpngVxiS6Q4+B6qPIFBLj/5kr39frXa5pWieKsPpAVEEfca7kI9gyCA/vWzKOFddFsYpUr
DnpWUBkAsMorHfrAZYJwyfgGzrXtbR+veJOMO4IiUZl7iNdVZDX1jfhcSWQOb2te8SNunyRlVRLH
61OyRQ72kRJ548TME3Zh3dIOM0QiRscrwVK7TQGueYNMFdtC0jv+edvXzyt+0QU3kMawqtr1/GYK
5B0oHIbxp0ky212gAdctruI8TKfzq9KQmdeA5mGdxrTZJGWX7crWrG6zLVMx6z4Pu6KkE/WqwAHC
qkIgrr+PO/p0fYo0p5GpmC7waEkALWThZRQQ5Wr8JlzjGPfFkbt8YQQ6+1JMN8myNBunXHitSYEt
JgjX2iYIPa8P4OMlgGDj32ucgiowQB5LgLqsOogc0Cpbvhi2c9MBR1XONdliczY+c7wMYtuImQYm
QJx2SKqX65//8fxDyfLvz7eaGZgYF44X1WxGkYfZzG0rANQJw8e+mJY0cnXTpBqyTTpWmpHw7Lr4
HFnOxgzjk9MtSRd8vMZUpcEiWc3iAGyOXmUR42sWNuR3llrxTS9DKhQ7TufSCWR7HM+Ny2NJ868F
xCWvz79uXhQLtsYKdYh+6npVNSKXNyBOXQF68pmQrt1e70I3N4oFx0HRutlkuV7kmqPYitYFkT8I
GmWzu60DxYaZaRmpX5gMD2fgUKMkAKyl4wuxEd3XK9YLBdexoAAFA2vgZbULhEMml16dmrbV6jQI
VLuWdGruFQnQAkFWdfhw8X7TrKgsWXZcIC3SmMSrXeQWB6sBUXReRbctqkpgCPL3YOzNjnhJUrgP
RjDtstoPF5yyZlOqHIZWRwqDypB6vK/6VeJADhZ1DxTZ7WFJSVE39XPXF0djFgzU6YiEoAi4IO/a
KTfWUALOHq/PvW4Ac68XrUd+a8cVQ+uW7J55Sv0VKEegR18tiH1ovKarWK3J7KhPIoQryqJ5tKAR
miMHZY7u2gbbycLBopshxWy7jtki90tcC7O64js5Ne4P6AwDgnzbHClW6wLXMlgpS7zar9oTq3u6
kzzLHsPO5jddT0Du+/cymFBYEmmepB54bU+RNaRggHHXomt/Xx+CZooc5ewlZQxuc5snyCg70S6Y
dcoDiXqv663TeSb+/aKhKuuSFDIwDNdJvHK8A6smCnq6FUpnt8QOwSYV9ShsueNgxsAfJjvnLWCp
5hmpSnMY7xtgAcfBAGI3PTiQbPbD8C6tl8JMHz+vqUraRCICpSAEC7zYMteyBk7X9No4AZBMrkFJ
suBjNFakMjgZvEARR4NeAKmLc+eIqkgkFhbOVF3j8+8XJkpcmqY+I4nnNOUpsdztFEJdPp0WLFS3
NRQPkE5pWjfOOM1n0qd2qoHwH3i0ub4zdI0r5h8DyQqYP008aIWhnsKyx70DYazbDP9PVfLFzNSJ
GyeW5UpPDoUEBMyQBycdxMJ5qts6itk7LfLxJAwnL3VQFuAC4LGuOvFVBFMFkHsVQi8cqMbr8/Rx
VBcRmL/X2Ay4SUEqg8tNxxNUrbhsOwKStM8T2h9cI44QESrSQwDW6IXRaVZmTn5d7qq+IJ09ABft
8bFE0WY82Z9EzbJf18eja30e58XKCDc3koSlMR4rYgRxdvNqRvXCl2vsgSsX8dY3mZPVCDCYqL45
Qdl2PDlumZ79HpUU1z+fzEfHBw6NK5dw1E7HMShoY6+IAMDu609NUv40ZL+D02r55wpECPmU76IS
qGJENtsbp00xdcBSCY+gZIGUOZCuyM3LlG9NcFkF2+sDm1f3o3HN63WxLiabgGKRY+zRtqfnwhLm
CYTpzSYHbcHGcBAyi8aab7PE38VgnlzwYJpLgEpgJcCXVNgAY3hNa4Sbwi53gFK9+wHKchBOXTAh
3Zabl/JiaAZx49622tgb/QJ1U00AOYeGDQubTte64gxQSgEGrtxwvKl20y8Ty5GYYgid9QsLo2tf
cQCVBNuJBN7RQ1ntym3jgyWqBap8TdMqYVVcQnfVHJrY813I9QX2LzBLfr6+nXRNK2aeGkA/9KSe
PDspjRWIjEBrDkT/9cY/FDxgLlXpqILJGGyCGi5YwxtuDsYUPU7wIoN8RNHXwziap6T9sRiW1Y1F
MXkKMQ3aW1KeJxPVnm5N7VVesqXgkK51xbIHZ+gKnIGDR0yQCKA8oARivPAXdqfGrFWWqnCasgGB
0MjDKcseBYmBizdQURBH3Y441QvYP/iuqwDkb0bWLzhJzfnIlLPd9SlIAZDI9saZEQJcbj2YjeAf
C9RbTKO1YBiaaDlVtbdBCxSXvmuHXutOUERibf+EMvX8e9uRdDvTEIM+4ywDvp9PmMrKH0ho7K/v
QM2iqUpPxGzjtqtH4zz45cPQDkiR8Vsu5KCQmbu88FYWcPIpdUdoWIYgVqh9hopkumDws/X9y8mj
7b8Whv7HSkdagb4gB39CTFZWEQLZjAv/f4ImBwMAys5PviTNmnDBVixZ4lb6cLLQq+J/ZcZNFtvI
JWSxA7BUbkSrtJbjwlJ8uNnQuuJ/hSnSBCd9eyKNhYIgiK/vszEGj3BaQWHPNdLnwXSGBc8zG+VH
E6g4Y2sEYy/JsDgoLZBeEhrVgTY2+I/LeCmbpZktNaAygIykMwRpoShftSASsUIIoaGC5vsNO9ex
/hVSYYj/pClqGbsGtcs5QXkIlePSg/jD8xytz4t0sXk5T40uzqcKSopi5KigiqpTLFtjb7lBuSHc
5l+uD0Oz6mp4xcgNKMi4EB8iYVxE68Lu+33QdRZq9fscpbP59Ll0y6Vl162J4qNRglVgUWroxeWQ
2oDQJ1g38u7rbUNRDL7qOloOU0eOFOxDwkQBhuVx4O6tjn91/aUAo2bnquGWPrEDThl66ZphJZ34
6yShDusuOK2PfTEWXrFxXlm8sAiaL+waEq1QJUnZPuzBOwOODytp7kt2X3bAWnR3dX53feJ0q6JY
PhISHSpuQJGIUv4QNB9OaJzK2BkWIi+65hVbH8OQ+47Ny5OdzWTfZeWCrSnrZbuw7hpbUSMvsUEL
kH1boCVN/Z2g/CdyKytGy0OS5U83zZAafQnSCokyv4Y5psKYdmKIhnYtfRAHLfhDzRypQRQH3Ist
gNGQRwBeJ0qaNy7Lb9e/XTc98+8XriSmwwBx3ro7oRjlIR5yUBpM1bvlD1AR9F+u96ExCpXgPCqn
yEX9THdyQTyPIPk9KKfXnZ0svG50szP/fjEEFChBs0CA3JEx4wkA96dkqBZyHhr/5/x1kpP/pFkg
k9xHzSqIrX8WQfMQJvCvM0HBkIIYc0kZQTcCxaw7Qn1wTkzlKRP5Sz08hYFccOC6lhXjTZI+axs3
IMdUpJ4vh62Vitv8ghoykcSCDNLok6NIwUqV1sAH8nTBKXz89HAsNToSi3oKbInGI5kMoDUIXvt2
2DRgqBFIrLR1uAPGb11Xwy5O/IXF1syVygDOSTWaQefHp9YcklVdumIX0XTYXDcCjaGpUZPJdyKL
5Egltqa5NTKow5ni1xSajy6V/m1+Qo2aWK0JMi9HmMegHV+EbXxy2iW9N/HxlexfPOA57zPwgJnH
EMWD58DK+DrNQJCUhaCdKlFf0CfZAP8aOfsEBSYLN2ndksy/X5g26qAzwIikeUzABJKVKE6hS5Ap
XdOKaddxzSPSYIdJwl8byAi2Fl1KiGgcHlfsOTKGkfHeNY9WNHwHW9Z9nmYPYJ1ZygbqFkOxakOi
tC3zMS1pQ57yqvDSODibabeGsYBtx9nGoMPzg9xZ2Lu6ewdXDmm4kDbLkDU5Nn30MJnpIwRcoN5m
iv1kQTY1Y5/7xHm0U2gCTcOe2s5tPkYNnSAqk0dQqDePg218C5px345if90eNeuvEnsLCZFtcMeZ
RzuyQX4VkwfQSfy43rZm/dXASV7ZHS5otnmM8+RhYtYzDY3PXBYLGQPNqcTUM9sqXD90UUfZ2dGu
GqBbJ/1DHYR7wEgf3K58vG0U8+gujA9yd13GKoyiAI8eQ1kOtFFQz8gWRqFbgPn3i+arzjIcgPBN
qGwEG6BF7vKYLBwfmge4Ghkx04x2UO4yj5n5xuSuDcBiBmLHmXwFRIhVtLDMuhEoZm7JyChx3ccW
quI3xD9/gxtm4Vqm20GKhVNgdUQFCaRjAJq5EvRbKLdd9zHfXl9a3Zcr9uyPbcDsokpPDaoI1gbl
ZDuBbGlzU+sqqTeIzsADFkcU8lpmsII2RbBOiN8utK6ZGpXLOwgQJTSrkB5FK7+AcAgcm80+d4aF
26TGt6pk3q1b9oPVYe80+YOTgpDkxQATRSA/4yUXhD/s2FlwQBorthUrTnMIJoDRwTzykt8Vgh1H
0RzbRHwzTfLiusltVjyXX12amTCK2AQHbH6iTHTrEHzx26bsxdY0yBJOW2Nuc7XWZReJP9imkRKM
JNlzaW6JX54wdTl417jcDcDaLtxvdEuvnNkuApDQnZvAH1pZqM/O3C8uSrKLfrjtuEEF2V8DiULK
peGDUauQoC7tXPHNilAhed0qdB+vmDSqgWXodkYEFp4Vke9IUQ/1l+tNa+6WtmLODs1TIQc03Rf1
0ZpADWh269Lo90W4sFk1DsOareXCWTOXp9It2+lYxxWqOmuAfuPJtRaOAs3UWPPGumh9MJB7YURE
p66NHmqa/J4KAuKKcLjtZv+voj4bJbGhjLJThVR+sBoTHyx//pQsiTbpZkcx5cTsgbY36+RUJLVx
iC3WbnjnL2nwaFb3Dx7/cnb8uBasjqHEEBVfaTR8siL2WDjxGUmNw/UNpBuAasGGTJN0QAEESFH5
aqRgUaChvb2tccVqpzLv8CxIp6Mjp205RE+uaSzpymqcqKVYbOmiLmfkRnZyifyUMPOUNiCBGal7
rgL2aibpbV7UUozXrF03z/OWHqe0BAG1HddH8KIAaGZGiIbeNk+KFcsuhFcDg+ipyoDgEbY/gLYB
hOM3ta6W9A0JCuyI78AG0vw+p/lvwE7eb2taMd++NusYBd/5iZGq2SEuALbour9Brwxc/3Re+Yvd
7xYusI+TlZ1yav+0s/hAQ/PGphWzBQmFKcFvmJ16qKncN3HS72NWLoFZNWb7R3Dg4sOdhoECEq/i
UzbU+VeQYpmn2mhDUE8lghtpsgLpq7jNxNREmRW0RgP+i+nYynqT5AO4B+xgKbGv8c5Usd/RCkdm
9yw4ueATyBpUq0XgcMWf13ePrnnFhKPJHhtBcmTibHjPVdoMYDgFn7GTJCEoaKfEWdimuo4UG3am
AnqpwKafHBEmB7cSwSaQbPwSURBXXx/LvOM/SFxR1YTrMI7KGlPF059ihMyCs+vMXQ6SDghjrWzQ
3l7vR+P21Po+iJx1DegQg5OVZnfopMp2vH/nifEQ+D+vd6E5EtQKPxFCs36EVsAJLO6PjAVPrgHe
l+tta1aCKDYNyBAZJTPiE9KiBxqAxZTT90nceNyrJX0xanQT6QL43rAMBIpGxKEOK5cE2TV2TeZB
Xdh1SgcHVL1FckqisH6oh67ZcDtywBo8/a5luBQv1M2RciRbrsmA6hThCRwqX5w+OTgN36PKYcHq
dMurGLU0gagFcVV4iov+d4+zciL2bbetP5iuiwkquqiYjDAMT1iHR8cAcz9AgUshTt3sK0acRuCP
k0Ubnsg4/Mq76s6l7R5nxLkAXdD13ambGsWIAzuCZm/aG8ciAnqWtSHZkAJkwNdb16yrWkPnN6kB
KpYGrbP0U5FVW8dqt3bSHq43r5kftYguTAI79nO8vQPq+x4EHHYhuFRBvxLcW2Oxu96JZoZMxX5r
0I5B7wos3X5nvbVZSVdV1SwdN7rG55FdbJ8WVJVgzyj8U0aDYWNkwQP1y2nB8+imRzFeK/NtsBBb
5Gg41TPtabo2G6eGZB30kXt3CYqhW+N5aBdDgNAIz0FB4J+mmbjeMEECkVPIW9EpeblhBQDNUszA
mTpEK1OfeuEA6RHwReG9h/fZwh79cJbQumIBpIriwJ/MwZuK8d33e4j7FJDPEGKLWMvr9RF8OEcu
VYNEEN6bQjy20Uft1iCsGsGeD4ziempRA3G9iw9PY3Qx/36xDEEBrNVECPEKFrR3RefL7VSF7XaM
0mmHKtxoXVE5bPw2Nxdcn25QimEIg0FnozYnD/x7J8qLd0JLT4w3IgnVkBG1M9KZRQfCKDo2bwiO
byqnrxcWRDdbimmIhLeu7ZSNl7ek3lqFwcG4zNtd30Vkn4JaeAd+5vnBk+efrq/Ph5aO9VHMpBpy
mo7Mqb0AVHCH0K+He2L0wUIQWNe6csIBAwF2O7OsQVXjt8FmKF3+pS3gCBd2l6Z99VrsU6sZc9EY
Z4Zw/NqdjPsqid5umxn6987lwCdCLDivPBuQ2mRlO1nWgrga9dELH6/bqIr/EMIq/HKs3TMF2TTz
oeozheBT9je3fb/iQKyI8ykAG4Q3kNFcx04H3ULWLbFbfHj7dakajIqgzhQhSueehfEpnO4YS0AS
+2J0z3047K8PQOMB1YgUz23S+6XtnqeoBRmxfBTQpRh4AAWldiHYqLE3NSgVgq6nm6DddQYJ972T
0CeGEdUBuEaaXNx1DnLdg7RveepiyuZxXrhCO5OoG7Qs42ywALSPYPvNlgiPNHaghqcySwxGD/jp
Oeis4+CMz0nlbK+vgq7p+feLrw5bgGhy1Gye59qlHGUrwo8WFlhjAJbiHQyXOn1bTcY5raFRz8Nd
3qW/CrL0SNB9uWLAZsS7AGqpmJSZrxcKPAbY7SCtc31edAagWG9CrZBXMTPOdTg90Cg/gKZ8g5vx
2u79L2G7BM3SGYFixayFyJ9Tt8aZFLRfjYjtDI6xp6hRX9FkSXtUM1NqXKoDtaKfj7Zxzo3+k2GG
az++CdABjk/l/Kd+JLsRKPZz6eao4mB3UZotRNw120eNSvG2Jjxz8dU1pHH99pU0bzXIIm9aXpVi
qiMt6BvdGfYskp0F7bQUCkXgQ0HdXlHfenzNI7uwrc5l1ThJ2BaQtU9dxaE9BO7I6wPQzY6y+5ko
x7QDWuScgwUPTBvDYwaXA+rcBdep2f9/yiAvvj0ZRghP1FhY8GM9T8hK4Ll/V2b+Y1NDqKeD7OX1
cej2pmIAnFl+zM3BOIPUbY1DZzPv/+tNa6ZIjeBwWVUxjYQ4D91IVy6LzG2dkC8l2Dl313vQfLwa
wIlTqyzbsMcuyocDZ8aGt0shO13T87pczD9yQFZo2KY8N6BarzJjnYkl7LxmadXYDZ0MWjOBr55d
/pj9BPBnjcO9SI8TSxbmXvf5ytbv495vK9kZ5zHK2Wo+DW2XLpHPfQxdc0H1+Pfk4PnNGlAAC5ws
w5McILMqV8GsSZN2B8aGJ99pzyN4d8GZvRCw0M2ZcpaVPmgw8jQqPSurX/Oseyct6JgdN1hXIxQM
gnx7fUdpzgM1sAPh474Bj3PlkRqsg5EVjJuhjeqNn/rZQ9MsuFbNvegPBulyc1VNLYohrbzA4SdB
k181sSBuCbDTUO/dJnzu+yUVdV1Xin0znPeE2LzwIOgD/T264WG1TgpwytfNQfDgDGjQwstQM3dq
2IeFPZm60Cm8OLYf/Sx5AvronPngdB+TfqEPzT5QYz95LOUQ07HwBPPzzeSmnwgf+7Wf9PnOx/Wm
NflSbZjGhNQIUGJSq4cGLrYcEihPTeyXEeIcqDnZXN9qH7dPXMWIyg6cn2UpQGhdlT+mEYXiJJlu
tJdZh/rSfUFEcEA5ZFl4tt9n79V4rhJo9/U9s49GK6Z7zjl8wvWBaLaYqfgaiRr30eywJtAwSw9J
3JobrFL7EFlAlo4Rb3YMwTkQMkNs93qPH08dNZWpS4vY8CeQtHp12kOWFcUzkbtKLEcUC0PSdaC4
m9AdO8eALPM5Z1DlYYkPtvN+6eqga1y5OoROVPauLDOPMCg3Rg60j0HsLx+vz82fK9S/EjQuVUmc
nIgZ1jRJWLv4PGRQdqSHEXVlzjBsUv4dlcUleQENnW8w8CWUX3Fnh6xHuG3tFwaNarv7Nt/3Bsgo
xGDtpewugRIBR6LHMSGYxwN+XHwe6iZC8U1FETPEABDDDScCrSXUEz1PJFoiHfjYVRCVC4pyXxpS
TJ3X+NgcpvQqI97XbfY2Ws4DMtufrs/3x14P7Mx/W5oP/swUsNraq6GL0tfkGYq9L52ITzUPv17v
4uN5gjT63130GQQ2sxRaDcxEHLoRLMBmz77f1rjiKZoKum6QdIYQiN/+kCZ9JEly43crjqFtEYAB
72Dt2akbPrliHLdY7iXErm5959m6OETzusNEGG6H4FddrSzIfBWrsJ+SLZWpCzLfvFmXfWd/vm2a
FI+QFwT65nNxbeGi0C21w3HlSvsm1BdoUhSXQIhBGzqWowe6u9fKjqGLGkGkuP15/eN1e1R5TBsB
mP77BqdxnkFctUlRxRNCNwOk8UEvNtf7+HP5+7ffIUKxZlYCKEq6EEph0hMiWcNvbAP5I0zvosza
TDFZGyFfDcZ72FhrCaHKBuydfPGRrRmjWu3YpFR0HXTvIPbbIiXXbIuQP9LAfed1fNObjKgVj0PZ
On40GOJcUiheV8Nz1Kd7O4QGMfRAmXtjuImotY9NOLVhW4B6NAix16ABXW1CkdwWFyVqweNgQTa3
qbLGm7h7T6ziye7qTUduC+ATVzH6zO/oANGo3AuqIVn7YSGgBiqXnmVzKx9sMrX40LIZLpl8ysAl
VT5CxftNTBAzSfqn65tYt4kUO8wx8zGJcDSbPf9VZAQyDwPOzXpWp8mdxeiuxqG7ij0yMTAuRwPK
O9IyD30PHaXU8P2bsgJEJXrKCO/BxCsjD+rXuOOTcN2laba/PkOaT1drDSEWXoNIqoi82OHWPjRc
BrVMtsS7omtdOUwhfR5EfQf5SdPOXWhkdsmeFt3CSa3ZO2qJYZrnbgAFwBAnXekZTQGy9+7BNacF
76D7duUgLRhzwaNkhuCvS+6G0P4yGWW/uj7rf5AXH+x7tb4QlMRJNXVu6DUjqpJQVB/yA7JNG8MN
NyyINlMxbKbE2or8rUkh8wPqy7S8G8g74r7b69/wp9bzo2+YB35x4EL3FtxZDsRfxzqDtPxdNOws
+Zj1kL/EX7pzVt6N5c4KHwErH/3+jPzCIQP9YAfl2UwKqGv9aKdpTcMHoxnXBHqmrfPiNy9ZE+xo
CeXD8FcSd6s43rUVJOKiL5P93vdfKvk0pF/C7MWFzi+aRmcjeZ/wPEdvBhQNAzJth4ZDA9Vaz6Vz
Y/w60mALDqVdVclnK4ZQsNUcJ5lsmLWLoHg9lLtmiCE1VHgYBEDpK5cepfF76LyR3jdWuy4ppFds
kBYF1V087NrxbjSKBx+yM0Y17MHj8Skc/nx05S8Bq/5Agz6aX+WKAbG61DBtbCA7qPYSA0kdIN2s
cWNPnxvTWo35NyOgoIreYfGnBHXKI0ruyY8e0j65bFeWvxQU1FmK4gYdYLwMK8xDLy8LA1qlZgP4
QA1KKogMLOxoze3NUVxgbaE0I7DMAEy2A7giwCESDRAodq17GTkPxF/i9tANRbmVtLxxoHVS+l6M
Er4ViuCqFXMGAMqgUnjdLjQ9qHWcZk1spwPXhtfZ2AtxF764gx/ABMXb9Q40jkUt2gTpG4VGIoYQ
Cis5+GEZbRIBkb3rres+f16gC6sucwArJ+Afzp3AdppYHG86VEJtYlQPLrymNaeqWrPppEYOOeca
95l82LdxeO6ZcZ/E/YPD6fb6KHRdzKO7GIXh11OSR7k4ozjjAA3tA3E6FBalEHOvn693oZsoxf11
4MrvoC7onkdLVlsrgNozJwdDQmrrtg4U+7ftMI0h9u6cuQ0XWPdPNB5fsn6J5ED3/fTvKYLiWFBK
6jvnOO2hOTZ0UO6c/WzuLCzzx3EgwhWTBtZF2PlgyLPRjQ20kacfcTYdOuJsuNseITv+3W+gWXh9
snRGodh1ASoFwFBifradwf3ahnUcrFzsM7GwGJoYN1HrMvPCJEUfRPa5KcUOOJRvcemezJj+Tqf8
LkNqCUx98sGGmmwbi9/XB6XZxWrBpkR9GsRnB+uM/D/ks407B3VZSJMd6sJeuBwKrPYHh4xat0mR
Ro14z+mZJmJtWPxbE02rYhqhQZbtamOCTorjfnb7qrrNMtVKzrY2I9hI3J/7Wvwwxbh3eY76FLd6
Cktryfw1e5vNv1+Y/zTF0sxB4nK2e/dUDWBr5PzFRNbm+rromldMvxRRZnc+6c9sNIXnjFEGFdos
EMUq8RuHLMyUdsspDmAsUYEBhrbm3FnxGkVgu2KUe9nkd0HentL/w9mV9MiNM8s/9ARQCyXxqtp6
Ucvtbo+3i2CPPVpIUdS+/PovaoAHtDnNEqCT4T6wxCWTyczIiHR65LN67XOQggfT6+2ZGcxIZ74C
3TgRa+P2iQsR9sh1199sITtPs+YPGp72IM+EbKwo8ruuBDSgdOnHKgQmLRzP+75fcwMNWlNGaKj1
yVT1d+tgvQzpsOHvDRGKjt6jVpOpWc59stToNuvZdzg3iJw7Z+F4z8D2fbo9A8PZ+g+Czw29uWWi
TzIJhDvU/qAJ89Ev6uPt4Q1OWe/1LDqw9IAvoUtGPr2Mpfjl+OLM+HKXK3HnQCKxYNXGgplmcvVq
b4yQ2RBj5FnQJb0LKeK6vSciPwRjtZFNNHguvcuTwyWpqk67pJL2fPY4v15iCztMIoVwaj78xpWQ
Ps5+QA/SrvmGvzRMSm9xaUQ2MkLWPpGreKAr1Owyf2oOXSG+3d4g0w9ovmUhVj8Jx1YJKv73FmMD
emccAYpssXMGmldBf8MCwiGiEpU68puzDlNSiLZ4CGghNyzd4EV0lCOkQHxwA4ZdciW0hQ6uCx1k
vgQbV7Fp47UJrGB/nMaCdkkb4JFrt0dgpQ8tehGioJYxW7iA5nV3gmz46faWmKbj/HmQ7XDkZRXw
OrHzlEWzgvxu2PMt8RrTdDS36IEFB263rJNmuUuRRl4GcWS8wKP0zrWfQmhvt8ueptPQ1ptmyzDv
W2oXdVLUzlENPwLszvL/qqBGmTjDMukYxYFVFe17jM5llkWpxWvsypxteHaD49LhiYw6XtOXs0zy
3qW/vE4Mv5xwWp6qMVv/tgMJpmLXUl+7ZoV68a591+GKAxvyYVwdeY0iHJDiZnWvIKU9ultqcYYV
c7SDpdw15IU3tUkgV7TT1LV0hid/gkz8130z0FzwGnZkcRtXJn2Xo9O4S2S4q5MwtHUMJMqh3Uh9
KpMWz91/Bm+UA9qXSf9l35dfl+zN5eHMmSssqM8lIJREd7fbzvIfGxqoL/uG13yIvQ4pSLynOqFi
rD+DQghi11blbKASTGdV21e3ajqW21mV0Mw5g9LivMzNUwZ2/bB1LmjAi8Kw3/Dmpp/SvMfaiECB
DHWA9/gOsbvPJXuGt4rS9WOYhwdZOofbC2a4llwtsFohQGMJjt+BW5q77lwEeSQXss/SdETkLMng
tVMxJNDpaSBbTQ4QM9q6LwyfrmMiSz/IJkemiDstHvxd+mJ+Xlo7weP006610ZGRoFLMqENgCgV4
8yPHao6DbT35K73fN75mxX5/5b5JPZl0bcEia0JfZe8T+17mJNjAU12HeucZqMML02p0na5d22TO
UxCOlUMYEVC3lhGgQtapDVu1D4Rp6/2ii4vuhymbVELb+h9Ku29zVW6hSA07rSMMa7DehEG5dgl1
yvPSdX9ljboDC8KGrRnctQ4vDCtaDeVaYfix/MTG9kLpPqyUrbeHUlGvKIxzOOjSCg7jPH7NrPA4
p1MVBYrf7TpHOtAwL/uxkU7RJEtL4sLnLxPcUmuHW4TTpger3ie6DtmaWy7EyfsOVBD8KuZVp9Pn
qasPMrOhyuesB29uftMgO0in3KqGmPZFuyuAz+uhw2WppPCybIm4DyKBg1jw+ti1cETHdFQBs8oJ
UhhIlZFE1vUrUOKvypo27Pv97yc6nsN1x2rNF9EmHoTeB58/ilr+2rPlYL358xoNLMgx065ukKnI
w7jrACiz0zB/ct1Npk7DDWRrV+nazU1aNFWTVEEDJXprdg+c0frIwQL9dfTwEMtKNj2UE8m3RDgM
T3EdldmWY0g8oDwScBXa7AvJ3YmDeb9viHwSIEuyP9d161jitFA3qK3znrVEE92fazk4Qb2o2VFJ
Stl92Yszrey7du4+3x7+/VNg/2tUbyIeSFaObm6pJrHBrK7u+7FYZI8WirZQ4cYlbvgJHQUIzitJ
r/KoSVb71Stx8uneWcetDn3T6NcHzpsJlCEobNtwbZKyzGx2asLZCi9DjXB24/liuKR0sCepa1t1
3G0SB+2TYq4udkdSNMiEcJJV8W3XNugwz8ZyqiHkTpOQwrK+DHPtJcCWbqVbTWt0vbnerJEfAJAE
EowucZe0jkjWnXyr3NVnHdo6DHIKQVnfD3aTjGX9QGbnxZHNRQTWRsLF9O26oY/Wsjr90iRiKdkx
IAj4XdFtiRKbRtdiZuLTIW/k3CR+SbvIATt9YNUbjwlDXKBDICGmV43pmDZ49+bOMQ3AkxBeJaKW
1CGXfcdGi48dITwCrdUmyRu0glzmLJTsIajCfitv/v4ciA5f9AHT4sQFBRIyAonyq0cRiiVqrTHd
FYMTph/N1a6RToP5LmR9KkYWW8MWWdf7e0t05QE++6BpHFiTWHg8PwReakdWUC6ve5ae/Kk9YP9f
C5pcQLMzZDVcsMBUfZ8fyjrYODqmT9eOZTrkELngSGowWfNDtYDYr7A2XaZpU7UrJadz3wLo0yYo
8yzfhOxwKzft6v7dT6v8dHt5ru73v6E90XF4koE+vVNXhyayGIhsif7/8LvVdH+l7vQ4NPPRT+uP
guy7x4gOvOsyPrsdWgETnrZn28++1/n48/ZUDJuhA+6yGgwMnQ8Ht/LuGLL6DLzivhBPx9hlGTQJ
a9qqpGkK9F6AlelAIdubVPO608B0oF0ThNBFmZUCEMZ66MR8adt142XyfgxGdJCdC8pMxQjWfF6R
PbTtSZ0mUFRfoFoVHh3HGQ5linkEzdBurNf7dzHRuxU8Wuc5F7CLTLlI9uEE9ctEI/BwHJt+X7MK
0dF9ouXFPFmIXtkszqBKyKKwLF4n0h+EGO3ItuV9aE1fbx8ugy3qQgPI9XkgIa+Q5W2DX2iTKCPo
Xq5H6pONJTOdXs3YpzpLF4K2EVBJq+mcB/XvvESu+vbXmwbX75+SWY3DhzrpbMD0JZQfznWn5PH2
6Ia10VF+oD8WwwQ+vsQFnzoeQ3dKlj87Me5q1Sa6mkCKuIXxeRRJNRZdjMjdPwST129k40wff31F
vIm5MpXO4GsTNeIWeuw8EStaf7TkFmDeYAm6EOOa17T0wuvwXX0efPG9BFubCEP7MJR85wJdp/Zm
Cs3UN+nAVZ04XXGUrI+rudnI/BgOTnD9+5uh3ZoE1lTA8dV9B6Y5z3oO03o63z43psG1kLFrp5RV
LpEJtG1A+6NWNM6MaCXZN7p2N2elrRTlyLvNofwHQQDo0vdJFRIdjlbRchTzvKgEbIT2maQucIqh
2sq2mU6kZqyFNfmsn6+FhcEC0392TXmquHDbv24vzPVkv3Pl6xC0peGTW6LRK6n9FgmePGGOPC9o
6BW1/TIrf4Oq3jANHYgGSG7YhT5uHTLKv9u+vkhg4MFduOEvTcNrdtvlrWcjc6CS0l2icf7O6ec2
20oKG6xWx6Dlxbj6FoW3H7rg8zjOj2jI/0tN9p3aeynr+gG8wCGy5XhNS/UXosQn5vUPfjXxqHDH
+8ofLlRu0UaYdlyz4lRNmVRFIZJmAAjYCe5apysjVpR/gwIjdody3zWjyyqGvcOdTPoyUSOIKaKy
GMF4bA/p1uvbNA/NpNkcQGmzDUQS1qHEbT/8tMLyA8Cmv1njJv00bng909nS7mJU3tjEmCcSKbqL
5aX305DHLHc3/J5pGpqBt/kqF4dcK8ZEnfqsfpZlf0YTyjeXqQeWOcfbdm44xDomre0z1mdqQRVr
6cr7Mc2hwRO0+b1H+Guq9gauOgytrMkwN1Na45VSrHExqRY9kGX/+/YkDFlj7O+fN1CNbHSF1HCd
tDx7os7YHDtsxCzK+7apXkd3vcyzf9fU7pn144brMmyQjkKzF8vGWyJTiZDhXebZn4G1vgvI/KLs
5aRYvjE3wzHTcWgDWgwzixd5MgXLl46WFzzxXnsgXm8vnWl4zeoH6dMRXWEqYZCun1b3m+9VHzvb
2nhVmIbXbm9Qbpae3cIBLyL9Ct3NvwKE+crZIv81Da/ZeschnU0XoZIQrNTT6vzI3Orgkl2cjKCO
1EzcHUO3r9taJYPKX0prfRy7Zguaa4hrdLY4V/GJV6pSiUwz9tOZXeuviZbd713b+h+k2bhWRReE
SPPIKwgorO10PoNa10d/HC+7LYJnwyQ8bYHWUkzelBJxZWD6nlnVT1mlG/7PNLTm/xbPaVg6zCKZ
fNCpuV7BL6EHRO7t9TGMrgNNiqC307ELsoSD1Pm+shk9u5O39Uw3uAYdaOIH1jgJUVdJO7T2hQ8e
vzTVXF544FlHslIgYn23Ot2eyr/Fg3dCNR1jYtWS5yOSwkkhA/6MamsaF2KRJzfzwuMwAGqCZHdw
oHJqz4A3VUfHr4Y4rxd/I8oyLKaONwzpkHkWkVe8WU0iyUZ6mKedtE1EhxsyVWRt4cMIS8tqIjUL
NK+4Z0nRB+rY8dJbG+tomsX1hnzzihkZwP4k4yqZAJCPSjVb0XJtXbi9S4Z7VocailJmDpQNZbIM
/l/pEpwptHQhcHRMGSqZ+37jOrM3M6jrMWBOAZNxQudzPbXRhGBnroD+X+nWg8lwtD3NoQelPQ11
RqFbbjdfc2k/jWRNWFocZn9+yRu1cW+YNkNz7COBssHSLxXY+jmPOF470bC9GYZrQ+d1G/IAGitK
ymTtxcOYF1mkaPAgwCt0eyMMX68Dm5Yl8Pu0wqsyXcV4UWQhFy8stnhSTaNr27ykSjrt4pSJR1oX
ebPqZ0a36simldG2d12Fg4b9nCeLtQZR6A5Rlvc/wEH1cd/KaPvqe27biwqZjgB8NFHn1uJQpcEW
2s5gZLreAHjdLHfOkcZXDRi/kA/60VrqHjRXVQRto101LKLDmDrANxwnz2QSjLz3jsi/F2uEuLna
SCIatlcHMhUBHxZP2BUgg8VrlvZHBTjqxrVnWCAdx8SH1eeT01cJWF5PvSyfF7Y+MzA0RmTZwmyb
fkOLxW1lyaUKnCphCzvnjB1pGV7K1n8q7HXjwjGcUp3qzQ/K6wPPqxLhV89FXjvTpcv9dflUg2Yl
/bLrqOowbW+c7IEA9ZUUQ2/TKK9Cu/44Bb7YSioaNlrH0ggJnj2v9nlS9WF4bPvqYYSu68ZdEL6f
v9FxNOADAzpnHqtE9ah0WxYugBpag09ZL8NoRGRwEJlVH5jwrI2zZZqO5pYKUN+zoC4rMHj59NuU
e8tDZq3jBsDFMB9dq4E5WVGNjVUlPaoeg5N+HZW4HxfrOKgyKfvyUUEVbd9MdI7anqygpvdwxwlC
3at6esRW5p/3HSvNA4KH2Lf6ugNWG1TgF+J44jgK6m1su2ETdBBe0zq+C7kG5DMZn44QByqP49Jt
Ucia7E6LyT0X7yFaIlvXMfKcZ+KDnzV+1Aj3eHttDHVGHXwn4UUXPyCImx2Af1IcT3v81C3duYGW
XivkZeZZTMAvcfvnDNPRwXhYHaQ+KuQ+2op+roYMDVheGYHZcSOIMY2veUIyqtbya4mqclDz0+DY
7UOlpHtoB1L/fXsKBrPQkVOAybcV6X2R5KV4aB35BQCmJ0LGb9CTeazz6a8qL0/7fko7uBPwZbOU
U5VYS/01W6v7DpnU0qti355fvU4eUGa73P4pwynWYVL57I1tmFbQ5bDYPKKdQbbghECb/MY5M62a
do5FhbSBbOEcl7U+ATJ5mRrynI7tKRfWo0vpCQ+mDcCRYSo6g92iWkZJig3iWfqVZSxmst8q2BnO
lw5mqlLmIGMTimSt2r/Lkt9naftSYgq7dkGHMY0jqrNUNhheFqUVrVnHIgD/lq1ozbQ01wDizXPF
x6qgKsVEQgLn2nQ1edDPCru22fCFpuW5/v3N+BYpSTn5WJ62af5uQjQjhtd3Ct+i6TKNf53Xm/Fn
ORSLy5EA9oLqzBY/WkFFFcnW+3F7/Q2BFHH/HJ8tTlPXK8b3nfFVSS921Py56Z37om63GCJMe6AZ
dWNDayEvCp7IgaGwRgQ/htPOVkqig6aQW6zRt10g3MxHtAYPaohQJ9wCC5rWX7PiEAyBbdWG5b/J
JzifM/FHMFgUu96gAdPhUoNd5rzOMp6UYQ02eWmnEYphW+HSu1+P0a++6c3pacbQsewePsidoKgE
tYPIL/Fomf1NPox39xa/oF0/NM+byZ+xtwzYi8iX9dcuoxsvXNPXa7Y7jvWkRLPwRHE7R38Krw7W
tM4INpwt8UTTT1z//maBLObYblAiiWb19vzc4z44KeGPL8Nsb6G+TT+hWbACz/5SeRN22O3mk7PW
4Slzpu6+Azne8bYRmzZBM2JnBZlNZ0s8qHnjjQfhqAAkCaICucrtH7ju5n+yf9hlzYIFq/MGEViZ
jBNdj4HnL6eZSvpxnsDDRp22O0iBUHzfj2n5XjcIsnW8yqNXKn3yyRRBUeDQSPFIZ/GCloYNz2da
NM2yFZVDF85jkTS2+oRMxD9tb2/MwDC0Di27dtgj797yJIeoHEgYcgcElN1WI6bhQOnoskkWteWP
OLO9Yr9Hpz0VHnsQZNjlrgOmQ8yu+sYQsMHLxPHqRxeszxF0YLYKs4aTpIPLCBLijpoQfdMCGerW
te+RGXsceAq58vppCNp9JqEjzUi21GMz4/WOtpHfVZkOIBIuiz3xFlbouu9vvEZj8yZoAsoBYEZG
b52+lmyzScS0u5otL7knFkd5HCjR7uQ53kPqZt9GvlW4Nh1NzZKDIXD6RjEOcB98xFRN4NATZO+q
a6ZLKaDXLOtxG1C0V1hMkhOr8i12W9PSaBabVl2QO6PDE+ToP4etfA14+rWDuv1tv2NYGh08ttR5
GZag5Egcv+gOPG2KY0/BUbVvdO0qBmhZ+kuJa2CCOs3rsnrki+1MYt+J1DniGJUyx4u/Ak5AjU9+
FQ4fs6nul50fr93ENhI4czcA1G0TBmB3/9QM01aVzLCrOkWcRBMDOkewMM1AvqLh496XkIftyen2
upuG12x1spForsB/mTSSV1HZgffGz3/4PD/fHt90ajR7bUFH2sMJlwne4WJ5VOgkCh/h/6ctxS/T
D2gWG7rWDIzMjPjW87Nj1S70ADbPLWdvWh7NYuca0ptCXF2Zl/pHCZTs3cjSX6Rr/7m9PqYf0Iy2
apiAktTMkz5cz126+pE7k+cOGYRd4+sYsgH6VKpYCax2bu2TZ7vuiTu1dxylt+zJFARMx4/5WUsp
9XO8kQR4iKKMFfQ30s9lf7g9BcMO+1oMbUnm+gB68aRdbA/RDiqDK9slSIOP10xXdtRrvRbPI59n
H+1VvTb1gJrgfKea4rVi4uPtObyPjsHvXPf/zZ04TiigFm2HmKcPD6toT2Mb/BxbcQaZdR7ZVvtY
5fPPIGNtBKmOu9u/ajhcvmbcYx2uPmTjqqRLiX30cuUeW/BGALg20Y3Nua7TO6GvjiSbxlU5xTWW
IzlF4N49AthwspzsuQFJ2O1ZmH5Cs/BgGAW4VF3sP9qJXsA3DbUgUmSXKc/py4LUzvn275hWS7P1
2luK1iuRa7EF3pr23A6Hzh8Y6tBOkO2ihMY50Oyd+gskKDyFmoDTfs5J+0+GAutE2ZfbczDYig4l
CxAfFU2Bpw6I7Ydj0w3FAdp4Oz/+PwgyEQ642bDZM7HWu5QM5KEfFNLzae1sbIJhs3UUmds7tFxE
DwSkXdyFzP8WcutDIf3nmtpbV6ppka6//cYWMyfIM6wMT7LSy7G91Rp8C60wf729B9eQ5R2T0NFi
OUlFM9K2Spps+MwgGX8YHad87DqBhge5jshuN9NF0IltGIjh4FLNzOkylUPpAncPKvPsGVzHxUdA
tPnRYZtiEKZt0a9xcDMLAY4v5PHA+9flTzQYjqC1e+75uHMWmpmPK7dyH/CrBCHsdCypV91TG0rX
vtrsfzBtvGbhbguGSgFMdZL2QX0I5FAdlhISiLf33bQNmmkzUF8AYQT/ARmn4lDR5cfYSQk2vuHr
7R8wfL4OKJPVIliYrtiEcCwPlg8WQbSg7KpLB9Bc/9MqCPp9eOX3ZZJnQX8oJlDTemn6OU8LQCtt
dyMeMTxwdSRRC7S2J8sJCWGWnppAHW23jSVfeTRU7BQ0W7SYprXSbHxZ7HByAlImbtnA9gpPHRaS
z+fbO/FveeodG9ehRCWUAoOWAuBcAw4HwcjT5LSHwn6R/ksOdgRL/SzHGZwP7HF2pzsyfFpL79Dn
X1TN76p5OpRNf1m8PWgI7Jxm/0FL1jYkeLR2vQgeWBGID13Ouo25GkxfRxstEKJTHUGJPMzCM0fP
fOjMj5T3d2jkPt5eTtNmaaY/TLVPSrdE41Bat/TQ+A2hh9Vr3V3KMgHTNROzFsrerkKVOvXUMfDl
uXC34JemA635lGKdV2L5AHzlJXJYoMCEwlBRXqgf2rOMRmfsz5YzrstJrG6fpTtXTPM1+erXS8Vx
TWa2f1/mdmyzaqNierX3d462DsucQOziW3YrkiElHJyORX9sXAjxOMJuTqz3s8PU5tlBDS677Np+
HarpuF078wLbPy2sACU1mR/nNUw3UAuGw/UfaGYAifu+VEiTQ8YFcnKZPHljXTzv+3bNz1QN+B4a
PECTpavuK8bAk6c2KY9Mn369ad4EKmMItXW1INXb8cW9C7NgjWYI+5z2ffr1V9+Mni8K3Rk1wqCy
nu49e74byNaz2fThmkFTKwhKt8GHty7/1QFqXtmbQajBH+kAM9sRSF1WNT7bz8AN2j7UfnHx5/Kp
3EdABHehWRcBqSY0jDgHiUGRHzKZjwdw3vT3DKCdT7sWX0eYkb6iLjCEPAEfd/Z5bVGDjUDd1K/H
feNrt7lvp+7oFWmRVJaVycO4tB2JCE1JvhHtGPzef9iy3GryO8rLJMzTuKb5s9VVsXLEBbLD53Xa
6bl1mBmo0XGzQvUiwSOsOvN0qKIc4sMbq2QI2XR8mRwIJ3huXAPCGpkLr3hgAf+nkPO+Ep2OmMrV
PNAsCIokB4bQcetfU5bJCPWujbv5X4zJO85ah0kVOSCcIoANh0tx8Og8RalCXNWNycrS71d882CJ
LxACPS5rECvbOXiD/U/liL9uHzODMerUhwEkyZhoGw6iYRr+sDnUmo9hQd0P5TqE31K/Hsp9blxH
VU0Qm8owZpmsTjtANKFnsa/6YE9nLhDamsWPZTVZLKdFkjlhXh0G8CJ+X8WyKbluWCed04U6rF3L
WRRJGqjs0NDuF3pyPoR1/jPzg42L2+B0daxCAM7kORtYkVAIl91RH8h8y61+3d7o9y2F6lWv8Crh
7nPF4hHiwccpJM6Ds/oggK7tLSzKvwjY/x5mqhe/aDX7VdDPLAYq9uAGwM6v88GZnji5ZJ6MpoCf
WP40BxdIdxTs1XV/XhVH4OgOqvrgNXnUruzg41+nIQ8Q8rCbFAqfDcQ2PlrTh9YNj7X81tlbMPz3
lT0CqhfROhUM+RRQFq/1J4iWjGBRwGeOvjgNTRbVk7izqR91+Zdl6V6C1r/MfRpxlSVl5kXX72Mv
tzfnX8as91bueiTeXOVooS6WJbVY7Ib8qtaCDi90aHwUE4javC/c7s6uD/UN0CBUQRRYXXT7d/81
8/d+V0sLDPnc8qXCjnHcvcECsObFXpsjx/zEfA7AFAbC43MzpNFanFjmHu2WQ7LWP3f1U9HM6Jah
IGPhEf7LFuvE7RfCNx7L7wuXYXe0GERl82RbVwXCSbwuyBnabRsNqjjU63oUfh1BlLfkZyntCwhU
zpCQado+WthGwvd9Y4RG0J87Av8hB2/CyjTSrSLEyjzKg3KLaNN49DR/FXKwizXlCh/Y/aiXHznI
Imz+I+0uvnvuqYob9QLtyWiUv/sQXGocAPanoZTQvTpnEIy7vf3/hlzvbL9eErTsJnNT1MNjsJ5d
emJH+ADGIAsE1g0c+9oGHTVwChXB4venakX+az639OuVFxnLv6QxG79j723+dQ4osFu/IOFTNP0R
mkgXjsN7PURyBR2/dz0i2wfXsDs6UwUwY91sQbMwtoL6jineHUCqvMWfaBr8GjG9MUaAAXLBi8yP
U1p8GJbx7GTDRshu8MI6ScWcownLp7kfzz3QuAxtRfbQPfnduDG+6dOvv/vm05Wd2/O6ln7Mu8+9
Jz/wetxwUaaRr39/M3LV1SkJysKPRTGMEXP8e+LJjTfY+y9WGmheqGKrY4eL8mO3v8xhEPl5cGiW
pyb93rjjcaq2mANNv6N5lDm1K0lsrP5VNoAgFQ4FlCARQgDt66QR9DceLGdQG87VtGKaBxEVz5d2
qfzYB/ITBhT0J6cX40b4bhpdcyBDJWYw/tAwLj2hxKngqxzOBW8Hte8o6YXH1IGIb+u4QVz26B6z
UnQ7ACmyVfV9P55CMuXP4zQpCZVQe/FjqLn8PafuExiZvri44FS2q/k1oHrZUdas8W2H0dhCUeg8
eGjkRIPLFszeYMl63ZHnZd3ZWUbjZvReRShfSdcdC4tu4IZNw2uGPDO7zrnv0LioAPq0+js79R7Y
vG5crobToxcWrWFdAmp5+Pp6Lo55A6bnkIf74BRUrykylgGh0RX4+NH/PYYsi9CytivXhCD4z4Oz
Cm43yzhibA8aaJAQK+96udm/ajqWus06blsLCNjGhZU13X1mL2F2LFsbOsvAoMzJpEiwrxgH/qo/
Z+IGoetPTNB4tqOsjdY2Cut9rkevIvrZADIkwB5i4vtTRMYeRelFHG9HDYajqRcRU7TvE4ulTixU
Ha/F+MEW1SWjzcYryDS8dvsWhVP37TJ4cTf4x4UNrxV+xk6zjfqF4eTrjBNhgd5hqaBnB7IcGoF+
6sntS3/n0mhWi9UuyCBdJ1bFcHS64ZSu3tlrq43hTd9+/fubO7hXVHVUQQoRpDmntfXu83kLBmBa
de0K7sD8JXsQr8RU+S0EgarwUK2qOq3cEafb58b09ZrlNk4hRe9ZTlw16n61u4dtp2D6es1s63Iq
SQU9PpyT/lFJ8cKcNfKmfMPnXI/eO2GyTjNh4xJHC81ix92yfOY0f5Sed0I2/W4Ks5MlvI1w3LBA
enmQ0EIpZdtL7KnFO8wFUn0cOvLn28tvmIReHrRc5Vien5MYjLcfpeJxupToDUqPUM+5lwDN3P4Z
w1bo9cGuaVzhQU8U5juuj9ZaNSc1tNlRgWB3w7u9T9YQUO/qvd/YARXzmg/KWWNAzw9Fbh/DPLhH
qk5Ebc8PviWflaNe2rS/+F76imT2Rpxq2qDrnN/8btu2ssjCZo1zuyw+haW/OFFaCW9fGY3qdcC1
8IXH6DLHIPZ9BeXIpfH7jbNl2n3NvlOnypZpolNcd81J1t49T+VnRtIisjLoaAE3u/Na8zQzJ6wp
WrvGLzE3OKJvFqGX8n810FLaiHxNJ0wz9j5YIGc1dliloZoiq2cfmFo+IA/wsu8Ea/fyKgYO6leM
X6hOHTICzSpw/nV3bu6Iu9s/YThIeonOctOBhTKfY7vpPTyb2/E4i3wLg24aXYutLWKhQ2IhU+zX
Af/Lnj0qI98Kwn03qF6PS3Pe0JB0U9wzq7snYPl/9Bt3qyHJ9PGabbN18HKPKiwNBSNuaV0I5IVv
r7rh4OiMEl7b1QKFjjmGDHoRycY/1Iv90w2GfTG7e53SG/fQQOl0rjIxx37GPiw2sDXdeqj6ecuy
TEuj2XDpDE3bDNUcj6OTngGoHM+Lj8frvtXR7LYizA4VD8fYD+WxLdoPkqfHKd2X/qd61W9sXJaq
ahjjnCCnWk/SArn40G34BEPcrhf8fPS69J4ibTzT7pzb5Mke5rislw/o39oAaRhOj17wczzqj2Kd
u7gc+uwwK3KXBYUTZam9EfgatlfnlRgbD1yUi9XGnlVnBy8LP1plvp5u765p8Ou98PZsBii/lKTu
Yj6Ay8++Uvj6yJrtG1yzWYuNxMsoBm/k+KMGNUZk5bsYAgOqV/gEV7yBa+yAMUImuGxwYfUrXL/c
qgK82y+PH9CsFn1dzQj6sA5WFZADsAYHv/Ne7JQ9F6SOr22pJc3HSFjux32rpZkxGsCrK56li9ka
FGfbBeNdmzn9rjIb1Qt6M6/bwR9lG3eke/Y9+2/I5m18+PX+eCcM1it4a+PJZXayNoZM0ZHN6m6g
3pE03cWFsblEPIG3e+NEGexZL+chNYdbPqzamLRlLDN6Hmx1gLTZN6jVfNm1Df/hSWjKlk+Q9YiB
Jn2yyvFDw+d9rlTnRBhomiuQSOHr85nd9XMTQiDA41HKoUG27+s1exaLR6EBL1Rc2lS8OqoQd9eC
ycbyG7yFzqoyl34taGapeFjsl0zOd701fdv34Vf3+sYReQTdqKLOVOwyZNWLvHMisCRtMbYYnPS/
taQ3o6+ralDJQv2ka/Pvc+4AmU/mT2jv3DABw7nUqSKClDG5LkUdg3As5vzcDvP/OLuyHTl1LfpF
SGCwMa/U1BOdpDOd5AWdTEzGYMz89XfVfer4tAuJt6gVmfK29/a0hhOb0zvsufYVatNTB7WmwpPs
LJ8CvHHgwb/Sj65X040TjC0+xt65nVYI6bVT+5TzCDr0EDASyvnuj8vO0TX2zlVeUQVaonwS7gy1
jnwNLhkknvZF39SBSCcgh7KZqKep7cGBkEdKn8KleFzVvqwyxSDkGJASzzMSt6551Z0WBhmeOwrz
hK1LdduLm6kHEVYRw6tqjy/kJBY8i2l6XuDH2y//jBEAu9UDdb64+icMwg5p2V084Nub4tIW9OCC
38VdeYLXS9zP910+HTADfd+N2ZAd8J+COj/287/4l5OVD7x+QVyCredYy8z5j2cRrdfSZ6F4CjsH
vy6sY/j5PbWaVRs1x3JCda8ffpW66bIKb3WAglRed25UegYn70youvfgO1lE3r6bbxPIwTJ3VQWY
hHg5HPy7QdOjSNdoY/5YyoOJ4KBLEZG072sUfuywBpD94Ff2fWHpN+5WWzXOFihjo47SzFvActCD
of7te9Afc1ZoTCMPBPOrWIRAfd6u1TZYgqk9Mc5tXrNQyydnfnZd+hC2JJ6n/082qP0E0Xya5Aef
NXghHWNcNe8Mo1FF5rbjUTlX8mnJajzvemXGztXaQ+pYQbeg/bnO1bLRxbdHLDBdWcooxXtgVoWP
Dh0/hTL9EDXhc+d1CQlgI387jG+vpoFJlw/dNWhzmrHHvo/cQ6eVB1tNuk9/ITDp8n1dwKuTDctj
50+4a5ma4KQbdjel7a5jbWAihzrqlEKHnv8IZPG3lnmHJl2eqOw3liRbdK4j8yrvSxe6wJJW/qPj
sFMwu+/YWGQ7I2/UFG/NOGOSk8cO8jWnma/VGVzErVeWtxMxMGnyo69RsaAw89gOXkJz9aMrnAN4
+Sc9uF86f/5xe/q8XXkD032llCyVfsPIY9Gmy7Frp8cw0OpY+lv3Fv/f1v13Yx+YIi3u4FEcrLDs
rayIr4sGkDXwla1UdfAVP9A6mfwvxC8vY+BdCjeLy6WMO6xQolkgevhlVz9NMZecwIrKa9LqSTvO
KS2jf2jZHQEV/bmveWPHXAfrrOBjsDxW9YNQ/ks3ryd/bLZAI5bJYDo8Fj5sA9PKWR51xx+qACDv
YsjYhQnvM4Vf2EGq3Nt1l4sb4b8zJlqraYSwzvrYu+dqEU/9IM/9AqVd94eXBb/3hcs4Fg9BqvBW
Vq2PrB3ZxZeZmzhjIM4Zaap9mW8ahrnNHKTQjlnBrEvVYRaTuGiA/Tc2i5a6Ymq6sCl1sMftl0ea
tcHjJKosXnIy7JJACSJjI43XJs7bmtJHB9fdD1HVerEo1uW4J/iReTbNZiiNrzQqn2fdf2xk9rBU
9LkQ/gZY9u1FD/d6f08gydpm7gkpYGQcxkvnPHoseF+X/qEPtmQD3i5a0f9xb6+qOmkz6DFyyBJM
S3WeR1Ck5zL4ydMt3ytb+8aqQSE8I6MB+r1OHVF4nHovzQxBCz2GG/tEyyNTZIp/liubZshMQvgg
8oIToa73rLNh/RWmbMSTlpNfcAbsDh3ypD0wwGsPPVEwMlhEcb49C96ewfjK38NEhrGoAXgEoW9l
Xx2SvnRE7LolisxzrPQX3jMGIqWYHRwwRn84c9DCTrd/eIQf+N/1JDLPsEIpGGopDI7UEHJoiPqV
yeKHKK4Ks/TrtLKnrnW/L0LsWjmi/0gdTuMVPAt2WNDR1D8CGDWWX1LQtNlJjXpiG5+xjYexLZ1I
SzpnWBC0tPlnraBi1jrZLk/YMDLPtnXm07weswLWcdHnFg/NMaVkC+dryRbzXBsuUTCVNaihkXLL
8wRRzUMk2c9Jsa1nm2vevTHk5rmWex3uaQM4alxLijd0H9wuiisevaRQBN/Yzdl6cf32q5oCRsw8
cOoUz80MpIwruzPj2bvedTdWDFv717+/an+YsEUoGlBumoI+wPnzdzM7dzTcOk3Zmid/Nw/nUwid
RHXxPKxTeKGOvx7JkHonvGVW59uJZxsFc1WiHuDsKSIEofTz3I4nv/S/SeYkLPUutz9hSQLXSIJw
TRdQ2tbsmQ7B2W+Ci7OFSXv7x3NzF+qnjK45lEKeVzhk4apHxoWglwmUGNhzbVR12zeMlQ/GB3Uv
CjhxwcV1Peq+x23/MGfxFe51SCs6bZyZru39Nx24KRvI9aScUKROsgTw/p2rq12cT9WZsqh+CTnt
j8Db8Hhdg32aCBBW+Ht2QSKPamSgkwjKPsKK+T3gjy97hpyb+82qkkSyYHaScSzzo1JyODZFs/Gs
ZhsRY5Hj3RAxkmGKopT+U+u8hXpj8z4fnC9AaW0k9ttzlpsbTb+lpFR+5yRTuaRx2hEvrrW35YJu
a93I6xz3LXO3SCcJVeCdhez1CXsTvbFXe7tqcHOjSbvBT+k458++JOdajWOs+fhpVdPp9uC+fW7h
5gVItfqsUnmXP9O8e8Ch9TxUzaUOnI+AoH4ZyBbh3hIk8w4kqJWfjWTKn8nkrnejdocjp3zeCJKt
dSOtm1qtteuhE33TisPgdu0x25bIsbVunByDtRPgRWKAOa7+v1bQGz1ywtKNk4RlgE3SVNkpzy3H
0kkyONUdMZHet1W7HIfF3UhfS4aZLKcs5GGf9WGaVFn73pEDrrqKE7S2ynh0t6QzLLPIvArJVzhG
RHnuJINXfZ2z/IlP7V3Tgqnd8xen7TYe1myf8f8ucvOwEjaPTf7sMHLX+uJroJfHTNZzLPNUH3Ne
fLmdFbYhN3Kat1kpr8Jbz9M0rafB9/WdjDx349LR1g1jmY6ArqTBhNYz9aOnv5biB/ESr+fHPv2z
7/cbq7TjDUXeedhNYhcMOKF/V9AtRWjLwYibpKF2DGuPeU4O8f00POEYGZ08FzqgNXjWD5UDElYW
uep9J6IRJEBZnliIfBxGtQ8Czk0pLggAKJb1GXynlCfu05LTOy/v6PF26Cz5aELjOeQduSsiJ5nr
goG5VENGsqqnI2Symrvbn7DMLpO91PuZn+dLlj8vba4RmXI8+zOovrdbt+R7aJSrhUlvXkBKh5wb
fxhlPxzzmSRe2TxmvN8Ikq0H12+/2ioDQDK1KuD5M3cLCLOMdXdIW9hb3+6BZQhMyUQmMzFlToAB
FjkOpy8taCfBugX4sP32699f/fZomEIwC73sOS9kHWc9+ernW+B1y77PZDK5EJ+LnAptz7S8A9zy
G7SPcFkAybYynL701HkMeS83wmQbaKNIDRPLq4AP2TNE50Q8oMweQYVXR4AZuscJhOXL7eGwBcwo
VyUIWHMVdNlzuHjDgcIxDBRQ9/O+xo1KVVVMZGSQ2TNxBIudFpC5oce7/e3WLTPJJDF5Dmm7ekaI
+l5+cpfhK8F6NAb0n33NG/uOrIlqFQjhJDqV5SXw2voxyvIIvBeuNm5qbD0wspnDsHmq3TF7llF0
WP3ieSz6J8ieb2wOLBPWpDE12FmS1uXY29frH+k07/3S+yUoPdfr9C73ug/+Oh33BctYvIH6iKbK
I07Sd10bj1V2hmXq45zPX263b+uKkQ7caSLWC5E9+0COlm5wn64jzOP94mOo5F2l5CWb8o1NmyUl
mJESZPCWMhUkSnK2xEs53nEv2shqW9NmQvhZWzaQJEpg1fHPKtPw3MOEfeNcamncJAbVBR8n0BKj
JJSePLRQPDqOtdh6brPMVZMZBNW0QEHuxkngQHHiVfg15eJcunidvj3Ctl9v5EJNKnjUtpOTQA8j
/Fzg9PzeYdpZNpq31FOTGrQUU8hXz0mTJsrWg+uuUHfmQ3N0F7UcpmbLA8bWi2v0Xq0/PIt47bTY
jwNe0t37ZVPgvOhsubnaWr/+/VXrwxpmhRiQZXU3pP4Bp6353ERiU+DcMsYmyDmvPbdbhY6SGoYa
IbxA1DAnanU2Zr8liU2hr5H5pAugDYLdF79rizGem+KudeZjBuZsoTnUe8lGZb3OmjfuaHyjXrCS
aF97+JQmy8NV7W3M3aRv9aF20svgOL9uT1pbj4xSoVxddnrxOaT+oRzShfxBLdE7JskSaw+U3dy9
rO7W6NumsFFjp3nJIIOypkmOGVAVxce0yOvYI81DOm9d9VriRs24EUI49xyewN/rgJxkMZhXF3+R
5zzN30NJbetJ1dYZI3IwxpXFPCxpEg7qLLPy2Kj1H17wRI6bqCPLdDapXY1UfVS6fpSkbfjklfpM
pvQC6dvPtwff0rxJ6eqlkzs1K6OEYekDrw4acvqgorzI42H0g40pZsl5k9oVRVPZ5cSLklHM/aEJ
u9+8mbbOQ7bGjaLr4zLfG8KRJynJGTt6uT+ncSvbZmPZtoXoOvqvCpbXBTpvIByXVBWe09IuS+9A
GqNn19NiY9WzzFhT7JHg/FN0PYuSVkTPUVYA9ChlrIL0/XVnUOh9yG5u8rcWihfgUQxpAogPGNVQ
1siWk9Rdk210xBYrI73LqIUXWjpHydozFauucs8znr7iOcMb/e0ZaxtuI7tDkg4igGVYkg3zS+e4
/wBpvLFpsuSzaXQ9rWO1lNBjT/CoeZeGwY8GGoGrq2HnuzffjM2TA3Bxmo1dlBRSnn1P6Ri+zvGE
erGxR7CEx2RurWtKGr9tMAJ5Vx+6VmRJS72th3nL+JpCitBKk9VYlijfYD1VMTzomhK4ghrqqn6o
9Ba827YkGVHKC6WbUXCecK9l0OkM7yN/wSpEHpwsO6+RvmPD1opk65JRPlLmhQNrfdw++iVAXqNy
OcPVb5vmD0EVenTjBtj2GaOKzIDC+9nAUWir9v21osRO7b1XYn3ZlRYmdwx7NicMQkysDPva2IOw
QazHbkskz1KgTG5R4Kf13OCiFkGqD+Uc/kPW7ON1k7WW03Ne641Sa5m8JsOId4U35J3CVuS67sW1
0ozEfu6En24HyTKvTEnBOqhEwSZsdUZX/Eo7drheUcTcE0+Vmn7QpryoVm7UKds1pCksmEL12xVd
zRMyF+8UnODHvj05bX5cvOAz5IqOa1n/X1KywM4Rr8Yb37UUMZOPpCGvQyNdIYZj86NMCYtpjgVl
6c7QVH9/O462cbr+/dWSyKKo1y3nYcI7zeCnuF5gcqCPtxu3dcBYQ6Ipm3wX0qFJpdjLOpCP/ydO
ewyQwo4GH/d9xFhFgpHMoEJiJoQQ5Tv3ECiN/QXaVXNXkIuWLtnFmeMmJQkO5IToYLhOggGXCkqp
8dfqBOrb7W7YBsIolGPkgi+WtWHCAG2IpfwyR+3Gu6elYJkQLw7vTJI7XZjIsm7jyVfvl4w8qard
N09NjBeDbn0Pt+UwmXL6QCry6KDEyyZ8iWq9sZ5bomNivEBkgJhwSXgywMbxu98M3vsiXbYQZJZi
YnKQGADYwHmjA0WkP1RudGnr9A9pm5erTKzbAA83zTs7ch2jV/m2liNp0xSfYgVW2jSvH7Oy3kdX
5yaKa/ID0JBKFiaKQqkJD1WCCzDBKP2oFRVb2ou2sTCyWhS4qVjSIUwqGI99WFPPOwhQvncGyEhn
vgoVrf54LUi8hsPvHA9Zm59uJ5ll8TPRW2sFTnMKMYUkulK9oQp1KUnzq5b9GcbhJz1uearbMs5I
5rLJu46FLUu4m2WxYBCzc2FFE+EIsKsjJoSLFvlY5WGND5Tux7CXIwBQ2Y9lyQ9T6F8aCm+d2x+y
DLYJ56oGrdZgYDSp4CadRFVfvrhKNhuPrJY4mVAu6g6E9FUTJrouyz4OqK6/FZHb/ILyf7+Fnbd1
wdivDRAQmOG7S5NAONnxisE5i1psmWJZ3Hq4SSaq0j6f+aTCZMzCx6Ao/+QDP4A7+qHx2Es4+8la
+Z/ZMP5Sc/vr9qC8DXrkJrFoGBuSQaOXJq2KmnM6NEGcF3o4rmGwHlrXCx69asKDeBaIkxRTvjHp
LGXSpBwJkndukIbInrkMPw6dvxyrZdV9PPPBvXfT6lervfkEMX4IF9/u6dtjF5qQFED03VKwmiZM
yFIf3B44RZYGNNxo3zYBjWoD/5WVQGGCJtJfh5e8J84PiMVVcSa5v/EJW9SMq6Ui81xM7oAleILo
T8Bn3UV9/W4JwrOv4CwSpP29EOHhdrxs/TEKD9AX3jKuPU1Ay36oIdmEM8q7bNinRA730r9XLwEr
JeXBdidx9TKcKFn8e02n9nj7x7+9XYQZ5N+tV+BdQVZ+wWB/zhb4Bk5ODkAerz/QaNq4iH07PqEJ
lhsdn6mqDmgCIew+hnSxPq8LSFIVJFJ2LWCwbfq7F1kn2270MKWmue7PxCPeORogSno7RrYOXP/+
av9QjEVAnDJCPXacT7BSSrKFXKCXufPHX/PwVfNDtIqsylHuQbZ04zYXKnaEy3bNTojl/916p/q8
HZuVJpl23GNOAv8+mqb62PvpPq1KqHP//Qmq5mYp2EyBccG1laPVfGizxd2YoW/vHwCd/rt1CAvB
jdMVNFFAc8JcOnGlI+PeH5LrLQYQlhuXbxaaVGhi2BY5dg0U0vEhH4K40Ii9W7X8nGV5htJUfnIy
cSna5dANA4sDpi8UmFIg6c5eOD6OXf5Sw/tdBvu8r0OT95etFE9hkpIkn3Pn4jhNfS/4SGNV6/nD
rnltMv9CUhU9SQlJlr79TYLgXTo272ald52uwv8g33TPWo+vJHGDYvo2hUJ/netx/HH7x1tWKRP2
Bjz6pADiDpI5a51DDWxvPE5qy57BMulMwFsA3wGP1k6QsH7tAXgPX/om/827Wsap2/0Mly1kna0b
Rnr6HWQw3EkFiV9MPVi+5IHJ9f2+EBl56RA85Dk0p0nv1Pm5nJi4izqoCt1u3VIVTQVtANBS8ArR
usQgiBFXvdX0Z5Dy++3mbYEx0n6gFNOHNTRJXed3V5bfKkI/3m7a8stNhFuawy6rE/jlhDefySKe
uTf28ejtu4cL/4P/WtNctnlBklkG3iHP8+JRRtI/3f71lsCY+C+RQtO+DFqS9JCCiasu6GOIOP6+
3biFEh6aCtZkljClKFIvAWZ7PPIGL0JFddRgJgU9qDeKwFmYndex+bqM4XmZxQOrxdbO07IZMYFh
0L1agbVuAjxtig9d35+gsvKrkUEcAVC3bzEPr2F9tdq2A47mMLkFYi6IpriC/deB0aKIp9bfuhKw
jZCR05RD/JuCTZmEupcXv4ONtI/Kcbg9RLbZa2T1qkBL09EUAJvi/fILAaWD9Sfu21/2NW9snbui
4RGuv70ELufTN5dgFEhY8O8y4OMGwdUWHyO1O8JZhx0PSQrXPTJZuQeBHNkIj2UOmZCwpp8KN80k
FKdXeS/ZEEPeF/fEYBQ5rtj1GhGa6tZg9DQeULdeAur/e9xFP+au83mNtt5ULPExla3JOJVppiZg
hnFyOYH+O12yod/HDQxNSJhUUREtAYLCXTyj1LP8tyzbjcDYfvl1zr5KrgboAHA1lYebC/obULmX
utmy0rE1ff37q6YlmcIWRAaCi3lY6XiF8xu0/I3LVEtKmYLWvOtGWO4uJPEnqY5FAalvmA77lyJX
+x4WQ1PXGjTWrFRV5ieRL9+Xin0fy/7r7Yy1RcbI2NbvUKr7iSSNngUeFSFHtczusLHM2/LJSNYF
ZLwu4oIklGf157bOwtPi0OEpoKQ74wHzz65OmMi1VYlwKZuBAGrZ8XupfS9u+eYhyBIiE7k2q0mL
evVQ1HrBQcLwD07UlxsRsjV+3UO+mpmBv/iqVAoLMq7VTtEwtueZyY0F2db4dVheNb64HTSRXDSu
s4bGeTDcj/OWIoOtbSNb87aAnY/XI1ujIjilkatjmsEeZN+IXr/66pfjnAy/ruF6Wh59GvOF/pFj
s3U6ssxKaiyxYx/VbC2Jmyyh4ve933ynPBpOclHFwS223tIsdcGEQmU6K7Lca92ESsChCv8cDMFJ
5tXGwd/WvJG4OZwcWyKFmwwdrw6zM3exU7jPXRkc9w2BkbtTR6DWRdMV12AQ+omnZpkf+2FOP+1q
3kQ/QZE75cHkIjxDG5QnrbQ/xABzRftqgol7AqB4hB8zlCmyq13qsQ1LutwVLZv30RzwwP/3FG1w
eeAPUbokAfjN+tC7qhCXrJFpvbGwWDLMN7JXBoxPmSfXZKTi5+Dn/6o53LhVszVtJG8PtHXHV70m
tVb+QwSFptPg+PPGzLFMTVOCW/UedIDnaE1KKQV8TRg5+KjRd7lch41PWDpgorZkmwKMqTE5ZekU
uHf0GTJ38xxzLQT/RX+GJlZLjlG0hLO3JgWoWFhUSugaNYs8znBFvOOuOx9WRj3oNnIFFdwWkmtd
xR6HgXS47alCEPSoj4uffYliVCu3zoKsIOGaABzclXE/QT61rGu5byqYktztOqqCl8WaVB4vvbup
0kFwYJAE2IKEWobKdDHEWxRk1Zp5TspgRKHC9eHjjFu5077oGGUwI12uR4EqK8CgViT4rlo+bUTe
dp4NjBKYeTM4oxVqCFS08GaazUkRhKcrZsSFLF/uBjpudfUwhenHrAJJs4R0grPzIGiiySbHC1vY
/q1Jn7NxPLZRNruwRW3Jlh+UJU1NQBnQp1GlF+SQ41VPcOG8EwG4SGTvWdPUAo+Wtc+LqFkTUa1/
akZOxRz80XyfXGVogs2Fuwpwt3P8/CxS55k03bkkxfqRALS7cRy0RchIvSEdZdum7ZoEo17PASTf
z4MgDtBEy+9d09fEmVe9Io1S+EKqenGqHMA9KlAlNyaw7fcbyeHW8HRUQb0msLzsz2XUBXHQyfFQ
g8e9ESLLXsoU157GuiFaQB0X5ljzcYYhYB4SehiaAdiMrSOWrYREfy+1i58XdZPXc1LNujpov/Du
ejw9b+ykbK0br1iu09WpOwswFUiTKKT8cQ50vxEfW+PGLkEQYO71yqeEOHn2oZ+i5oI3la3rHFvr
xhbBkS4wNYLBDq2bnR+rL9OvTOutfbKt9eu0erUJbygPauLwJfGz0D9gkLtDpKD7tmvqm9raEA4M
GumpMQF70zs7tWBQjvC25qVl6ptS11mw+kTmPQZVqI6fuoWFH3yAvb9pxuk+T47QRJilME5tYcQ8
JCIIddxcUfxM1RtQC1v0zcWnz3UzQ1UqaUrSvm/onCdI5i1pB0vrJsTMDybBUrgxJnxqsnOB6X/n
1fMWxsISfRNgNrXeAsAL04li/n0l1yeIjhydpdoIjaXomOAy7UekX5tAJ7pKf01F+4nK4N4P9HMk
twiDtk8YmRXUczimOGPBWBOvKnnwYeoWsAKccz+5f24ngO0TRno54wp+Cel14rbjYwOD1YKUh7Zn
95Xa5DO/jWUITYDZIruSgpCIboxiOWtVyRNhObkfPR48cZh1xG5ZeN/gkLRPzINxY9o6IfyJZ7aK
xC/b/Jz3Pb+sbRGe9sXMWJHF6OFQnSNm/so92O2WyOoceAYlen6C6la9sXJey/MbJ4D/qJRFfTuv
vQ+p16bkd6Ap0ljURF0WHw5Y18VNZltwE1uuGIv0wpqsaNa6S6p8/D2l2Mmi6YZtaf7bZpkxHr6E
QXATBipZ5uBjmhJ4F2sNim1UfW9CuTEslmpiotv6aoxGTyIhq7pt42J0oD2N0rjRuiVCJqStgRxW
6jgjBgO3NHB2fRTZyuNoLrbInbafbyzSnr+IkNf4+SHh7bMfwU8gyoJl4xx/3aW8MZdMdWxfV86c
9VOXAD30uRLTYyPLd6BwXApWngFjPQ9N80jn/sPtFLF15hrFV6t26IsGwrNpm0he/QSyBSjGsN25
aJtAtlDDQEKPTCUAlDl32KlmUBbH++e+n25kt+94WcpIoRJSuv/qJVviGYV+Z+Pk77jMLW4Ur1et
SdunxVPOVlbGYRWof2//dtskNdM4h8kxn2aV+JpAqCrPGATYScQrEfu8TNeNXZNtMhnpvERrAPOL
qE0ajgnaLRCNDoHAgLtoL5Nq7aIzEXw9ulmoAV2L+HFP70Ay+Dt4YAs3FcdRKJlhi3FcquDPDHqO
H2yhgN6uUgCg/92+Ow0lKH19m6yyjZ2JncOl/eWn4ikj6cam4e28YCaSLGwoUZEMGnwCkp2zek7r
/Ou+6Fx79Srllhl+bJVXtYk78Y/Ae71A4+1HocINcJHtlxsZ3bUhX0oxtcmUtd9mXqg4cIItIu3b
8xaGXH//9tbXTkTZ3CaDM5FT3lZzzAA9ODfNum+bzMxX1b5wRxVNfp0A8kxjugCopkJ/68HT1gGj
aFS0Sf9/lkhWh7nnWov3VZ3R06y2fCtsHzAKR1XOYhCO14BB68PqVbcnr3FBXVL7Vk9mYmbbduGE
Fn6TNLSAJUzv1/cwb/60b24aBQObFg3pK8h0R5FznvV6dAbxUrvZLpINM3FvRDR1mYarTErGv4Pk
lcVqKl5u/3RLUTBRbBWrU+BqliYJOPlEBXssguJxIEsP94tqY3F+e4MMS++/p38DODGefGZsV92c
HBpZu1/xaBkcwxAEPkhZyRig3+GLWLzyeLtXlulkItuieQhcQZhIWAZ2rjPB68PpUxrP7rK1Sts6
df30q3qU82ZJJYlkgmvyu8yfX8J1/Uad7NNSqHMPKWSc/j7f7o2lNplYN1IS8NW5LxJdaO8kO1yL
O/0iNtZsW6yM3M5SMpcaqsmJo6ontwELLczufW/L79cWJyOz13KF6PSA5mfcFxxC6GonWtfkDN5x
dyhYLmGERtlz2u27bGcm7A2KTIufpg2umQLnUxeSMvYjZ+MayxIrE5jm1mzwMi+TCYCfVYxHi4ew
Vg+rJ7dQCLYPGGs0xT30DBUgLEOM6Q+O1vpepS59YrrcwhtbZpMJTyt5uWYpL5rEjzoIdkeDf1/M
7rpvHTXhaW02rhPvS5nU6/gx670vvdOcd6WBCT7LG3fFxUBVJzOpi2RpxvRUzv68kQYWPiszcWdl
1c9tOus2KUrxtfDWp0HnP9O1eRfI6t/q+mCDt+VSAUBQQXWeTl9u98o24kb68cIPnQXgYdyzFM3D
0uvoxwhNhnca8K6NrtlG3EjBCXI67khTsHGBHfsasRFzV2ArRTb2y9c6/t/DFwuNbbkL9zwg3niT
TA2eyZ0i/5jV3UNBKqhPek9iVPnGhyyLVWiss46IxEJqfGicgTAPRXdeXHIEVPTLMJOtFLREy8SO
8dCF5heNmqQrUifGXUQRj3qLombpgYkcq7qx1QS3aUm1pF3ce3SJ8zoAK1EO7RGOzXTflsHEkPUk
9HXhKJGsio/qUVxdx86+W6udc8rUgOwAfxsXOH0nQriXsB8/tmP6+XZG2GJ0HZhXK+ukOal8GJQm
CiKgcbfQZ0HXCJTN/F3Pt2jktlE20q6ZRle3DdZUSuSkD47n4dXDmcr+0+1O2No3cq4eRAUOKHYg
s57Gw1AtGjjjfstJ19a6kXGYNiDTLEQk1diqS1P2zV2oNwUsba0baRYUDo3qXsskT1UxQyyirM9j
I7x6I40tJc+EklHduNMK088k4n0Us14HJx9gzTtPFL93Rd+Ek8EM1RNgINaJ14gfzPfgdUszsq+c
UmM72wdyIjpF43JpnHu60OoYeH25gdC0BeeaFa9mPyZjNPduK5O5kO0J+zFxgTxj95Slcp/nFqPX
T7/6RB2Ffj1pr05o29/DKjyGD8wPPUfHYK43pr+tF9ep9eoTfTQthYNzYjKy7Hc9LEdvHe+0ozZ2
GZYVx0SX6bLVnYIObpI6AxyZqqeGgQdJh2PRTT/Tnn24PY1svTCS2OszlmVzWwOqjEcuFd1dl35I
nWwMtSXPqJHFg3L0Clf4OoHWdIv33HpZqjgSzZY4gyVKJvgg15lgtFqLxAEx8QJG8XryBrgehLOb
f2oGp3qIKKjkt2Nl6YzpaJKPU+GARJHhmTSise/UD2kR7RMeZKZK2FiPaYdnXplk0JJ/HEQD85c0
2LmtMGFyI5crw0sEanWpfxcEXNTO+85LdYjG+n5XdEyknBpxhhuWFgU7mmCbed3NS0mz077WjYo0
SwEKZIUOCFyuHyPWhqcKEikbewlLFphQs6GIFJQ2ByyVc/nsj/OpIvm/Udf/u+/HXz/7qlRkmcr7
TE4iaerHeoFEX43Hpo2VxpIBJsiskKsbNmlbJU0RHJzcP+ZleM7HDEsNngeCfd4xLDA2E8MylNg2
emUCkzEdC9XMsaf78+34WLZDJnjMIVEwVOFUJk0LcSKq1ZMQ85EuzufMW/eda01lsHCF1dKwekUy
iPae0uACecFLD8zD7S5YaoOJ8cLVS9HqcCqSugiHNiasGMWx5IHcwolaYmTiuCIQjmW6DEWSifoo
686PZfM/zq5sSU6eWT4REYA2uAV6pWf3LPaNwiubxA4Cnv7knCv/fGY6Yq4c0bbVraVKpaqsTDsL
l5GW0TKLz8EE+RptxWQ+J9nUZzcOVHVC5WQ8alHWPXxqldZY1F4qD1TDSXZTsvkE+FC7swtBPzn4
ysrmzkx1p3lyw+R4V7PhKLul+ZzrX6PEHOB9JVUkARZ19CG0t9CwnptrGOkN97NmJC3EyMsR/Zw3
kqjDZDnHya2Ro0qfPrfqqzteDGoQLgCIQNCxZ9m1t5qUbx8PvfXLV/e7BHMRHixgqFPGO7YzPQky
nl1l/fx4+A2SDb7GhbV8kWOXNMnN6MzfirILFg494+57PT9bDQkA2AiHFOzw+PTjb9yY0JomrSZT
U8vKsi5oFY6M7k6E1WEyl1eiug03saZHcy1jT6OH4aupzoMuTccgt+xrvYtbo68uySYHDJfnGSwg
Le2ncjbtUbbZtZh6a/RV2I7S+VBlrm9dmF3eZ3S6kYO3+3jVNy6xNeNZUqKzBKrb1sViThLWXufv
dZF/YVY6Ba5vuigZ5JWAd2sW75//dRe7g0l0X6fJjaa2vOuFrgBcz8or8e6Gl16jlGdLGGeuWHKT
CdTXnHJ6o7X4lTdj5Az8Suvi1hFdmXOaweQ0gOE3Di/zCrVtjz71UAhagnRZms/dZ2tMGhC9o+cM
xrokZhlMlOImkJFHe3Floba2YfUAdyzoF2GNcJgSAeC7pxU63JMvHx+njRVao9KcaXSSqRusS5En
+3cj7tLkXgzDlUh347SuYWmprBjwKdjkrqqGAMqrZeBb6m1Y5M4WEnAAkIp8zh2tIWqUdLxHthz3
jhjaO8idpAeTLdaejQP9XHD6HxI0Ofhl33fWpZycLvDybgIg6hqHwdZOvH/+l7Wl1B8zK22sy1Kk
MVn6syraQ2U3nwvq1rg06fck12PuXxafo+FN3mmT3y75/DlvvYZv2Wae+Fji4qT2fCaC/9F+ew1Z
uuEp1pRkrjt1GW9S6zKjIwTQ+TMk49KANn3ce+UVX7e1+isjG9A/alhi5KUo9KmAVDBLl/2MXuGP
zWzDhtdwrS4VpB8TgstsGVDIRqPa0SLQpv7c6Os6Uap1g6SEf2napI0m6bdBw9Jro/+/sf4jo7+m
IKMKp9IFFTSQmd4e2hoRH4ud8o9ysIO2aoJRPjheEcz1EvjjN48MZ58mkRR3rvcwF9+53Gfgc//c
VFc3K/FrKPya0r94cn7tU3lPCP/28dAbR2DNUkb7PpOTzeQlT6v+7Gm/B5lC2h/7Mr32NNw4yWsw
lwLpIOTtYeMOMzYehzWpJb2zeKmcJ4BkIPSRy7G9ciq25rN6h9Y07ZyGEHlRU3myjHVa8u7Gm67V
8beGX92tSUNkvmhfXhah9l2qQo/pr4D2//l4N/4Nu+L2KlyuBRo3ofQlLyUH3U2us+E44KoNZsP8
vQByc4eEYh7q0rNDVOqupWb+Hwz/38PO1hCIkdHOK1knLxPNwMn72M5vcswiSczeGq0IehdhylLg
t+toQiitwUvG1KGY9hqcaO18Y6ffCAfR3RInctgv/WMHRs4hjQwdo49XZsuXrFxVN9UtayiXF6ex
D9D0eDKIxK+Y178PKFujzjKuwDI0tt6FL/MX4idtMFnAlFPzmr+nIz+ewL9PDltDz5T2+JLJRV7A
7PE45t5t2duXwlwD7P0bY8DWsDM5Ikei/M679EULRoMxzqfuLgEj25ijszklZAfh2h8fT+Xfe8HW
TGZeJSrbsQb/InMpT2m+LG9mTKYrubat3XhfwL9CAq7HbtBNChOD7klTJnjIFZdMkzc5TVcupq2v
eJ/YX19hFsCIC4t7l8obTsZL4ybTbJ+U/GwgXbv7eJW2NnzliZiNhGGRLt4FrJ+7pG7mSCW2ihxP
XuN829qHtTOqst5KQWZ/GW1wQOStnwX9xB4//vkbT2u2houxpQfTmN3Li5fYb05ql5fUkn+gd9eG
du3LCMjT5pg1tERbCm3PfeJfg+NsneWVrSvkaCZR2/IyuuOz494z8wSlQnTelvcW0D9Na1+xyY0F
XKPK0JtP2zSDu517vwsnmbbhTJA5/ngF/z0NgMf+95SBPNuv0qZzY69HJFBlKEL45ECs5rvbuce8
Ujd58rnsH10jfhawf0mQ706xykX/Krhv33cgwH5Npxo1y27WrfupLBpE1v53Vq61GJ2qFmTOlvlR
JOrckeXl4wX793bQNbQoMW2VL8py46o1bVA5huyX3L6G/d0afRUv+uNMCfeIGzckBe7UbsCs5GoV
ffzb/+1S6BpS5BlSAA3XT3FiplDO3k93mX4NVnuwqT9cOa7/9ih0DSwqs4UvQyLcuJfmDB950xkn
hODV28dT2Br+/fO/vKIeiGCL9N04megRaJmbbNY3yXJNMnNrhd735a/h/bkR6ATiPFaD/8X0co8d
2FE/B5TTu6bauLXHK5876lqgr9WIGBIx90gOPrFZfOopScXKmmtSqjYv/QnWXIq7BfJfdtiiE3gM
fDZTFX5uD1YBIHdmx2kFhXWx5isgwY8p658tz91/bviV8VZT4QHYLXm8dOKu7rMhQK4iomVy/Hj8
jT1eQ7At9Po5BHnw2CfiYST+oV3km8v4Uermypt1Y4vX2KRUVFZNq8WNi8pxA991/6TqcxUCuoYm
gT0MTa5lPcW2effYaSeiFoyBV/Z240ala0SSrcqEZ9LDT3eK773XQO6rGb9kg3VsEhFOvD5m4BUa
CTk6vvvz4x3ZMOo1SAlwaa0mECTFDCWnPa0s+wym8w5N8tNwZdO3vmJl2HntElJWExxrWz6Zzv5m
M/ZVKPH14xlsbfjKphOFHjyrG9x4mMbY6c1xXq6pim4d15VNNwvjsz+Pbgz097SHKEV1m/ZaRG43
paE94dx+PIWtFVpZtd9PHao22IR6BvWyLHgHRkLw/3qCWFe+YmsqK8tuwOzWFbycYtQZASZnuRV5
veftoENeRSX02q/cQRu7sQYuOV0G2XrdzHGfOjQos8QEpY3mo08t1Bq0BNAsePfTbIo1N3mccrc9
QpxweEeQ0StWuLEX/4UuiR7M5xWJbTu9Hcx4ric38iV//NwM3vfn71uutSt35paJ2Wj7Zz+dx6PL
yjx2OnmtGr41g/fP//oKPYJeCARJJkYmgp1V26URuAr8s6BXBaj/nYegbGXSjk9r6vOcxFwd9NiG
XNo7Af3Gwv5Z+FYougO6zj5esK0DtTLvzgi0W3R6jotyHAI6igxJQr+98tLbGn1l4TqzedPNmEiW
gP3CFo0VFpanr/z2DaNbo5dIwxC+UOyEDer9qBNtg+TZ0MZ+5U9RZffXQtetHV8ZtxhNSlTCDPxH
0u8Vz+kLWm2WRzIP7RX/sbFQawCQ3bfQ6qiYExfDTPOgAVLz27vS/ZWalLMxhTX6x29A9NsY4cRu
eaud4miqKnTV61xVO9X2YaLdnbZfxrLZtQZf77moNNRBkvlBIa49krbmuCp/KqSyugZ0t/FcztMT
wNl+SHl2LXjYnOLK9EeXpi3JMLwkD/b0s9TAgNFHnTjhCIJ/L71pBZ4dc5hAfAVzFTPbdxWk2z4H
o6drsqo2YzUgSWaKU03Uo720/Q6A+vEE5Q/pXHHQW0v4/vlfvkfMgy06bUwM+dj5qRx6QBvTVL98
yhesQUQzOPJmkAXDebLx0cqt78LPPhe+ryFEDU8Nq6HlGZfGC8lID0s5xvAJ124uDwvw3wwqXcOH
cpDdNiADGWPPr+6ZDQ7ufuA76NndIeD7PpAhCzqAiz5epy1jWvkDJpSNXtBmjKmGoWjGq0havhXx
um0+d02u4UQOpfWA+v0Y9+171Y+nP0xbHjqPPH88hY31WgMziRKS9LY2sZ+qw0D3SyVi/NHyHmJt
FQmSawwbGyf2P4AlV9aT1Thj7A+ATE5FK6N0YteqdFujr2w+t6FWUdrJEDMui7jm8utgm2vc91uD
v2//X8bWTujzVgh/4jzrqpMH+rRXios/u2LLG+0+dA1amjoFpEANpoDOtfStAyqSi4NXbogADwwh
vsuf60apgNYmD+3ElEmwOL2OLbTeXrHKrRmuLn+rt2bJOE6BNXjHaakSsGh/MuNO16RX3Wyboiw5
hA+yjgWoYKNdLatODuDkH5/hjeufrML6umJKWJkZ48wddkTbd7aVnYVi52mYPgWDoGt80wgL1BAR
GGJfTGqnK1uFUz1du/Q3/MgazKSHSml7HExc2mLcz36eHyBHrU4ina5xm23s8BrQhB5UwwVpDPyi
2+0sPYAj0yvlFS+14UXWao+VBENx3w9jrG11W4v+IbGrWJMMLXfkNs/8ky+zaxRbG7u9FnscusGv
FEhnYqUcAzYEPwfbDRU3/cS9aJp678qWb23KyuqHZUlRTUm6GHSTtyVx/9TFfNSO//rxod3akPfP
/3IqpZPkkLqBVVRCpPu6rYbQXCe02Rp9ZdA96seyl7KPLTpXt25djseiZ+JzQeqabcv3Uxt334I4
uKwA9ZtSEy39lO8+tzIrc06nShLRwpfPhNE0AHIapIjQ773mb9/DzH+ECO7q1n6PPrjs8zHmtPqh
9aSDljsHDUZELp1fCSl+fmoea3STRwsX7QOuifE8ccKuZSZikv353ODvlvjX8bErh2jHYAv8nLqg
Qip5SBn5nPIzXcOZnGJ0rcbHfTDKrjz5lrbjrjH2/uPfvmFZaySTGYgjurEwCND3ruDLPlvQgN14
3ffPjb+yXL/wC2SFM5gWiqFA6gBaltyKxf7c6V+DmWBYQ1nkWPoK5Jm7zh1pWFBpXbnMNix33bxC
ywzYKJv0sfCMCsexDnQysyt+emvw9TOcDYUF/MoQU9Sj4oqzObJkZT65MCvDZZSmWdJnfZwTz953
KAIcMsWume37yf6H2f5/NvevE18mpT01i9fHzVSWu0yO0Nxesjuayiwsp9QN2k5Awdoi175wK0+8
xk0tI8FrXNhTnI1iIQfEgADzZ1X+kLaOdeCZW0W5VfYX0G2ObZSi+Be1hlyjY9ywkjUNlhiqsubo
5ovdvD+2ZDw1bXU3i/ThYyPZuEbXuKph1lS9t7HHlYMehVao46y9R2jy3lms/tyBWFNhZWgFgmpu
isAM6Z9bVFunrxMo758/nsHWAq3MvKeuWy/ziNeXGu0Q3dFThM8gKuYReSU03/qK1SXtGgYiENdu
Y40aqEX788S8e5KXn0uprwUbM4jAunaPdHrGF7LPHaP21DH17uP12TB2e2XstmfrXglUUSq/HP8M
nat/tqV/DeC1NfrK2D2/B19/j4e83+TDT9PVy8nVTX76+Ldvnc7VHe3bAN97LYgSEycL87r9kYvu
KZvzb8AYXrPvf8+ArOFGqQRFDooLCPDKpg1yd7pLrflTJ5+sUUYVyK9N2uMKahrwWwScQAF26IXz
4+Pl+XcIQ9Yoo4JnkBrwhYn7kooA9JvgWVKsCjrlvgpB5yMbqyuZ23+bAFmDjMq8ztgguy5m815a
E6gOVPe9VdL+VJRE/JUVi9RPRz0g0ayt6rXk/k2TMXbFfDd2eG1fS197y1Qv1rntM/hOJp0jABif
e1KRtX3NFS7oIXW8syN7EFoscjhabnUtSfpvCyBrCKJOZ9rkxeKdWzqNYZUzEuQ1QK6i7wD1U90V
J7GxvfbK0MqqhRQtKObOjmlf6oW9ds4C6a70WqLy3+O7ayObQUznCD575w58wsHArBmUWgUgwoVz
JaX97xoJKPb+NxLu2jl10UbgnW3l7b0R+ezZbd8UsRYgieYvBUwx1BzbL6trHTZbk3o3y79CEa93
VOPZgDS4tD01bvc8C6YjUENcQz3/++C6a6PzAOxpFyL5ue9scujV4jwzQq71dGz9/PfP//r5Te1Y
xZTa/JwvoxfQYi72eCCqL6NW1evHDmprAu+f//UVBA0uYNhS4lwxlrCX0cEb8Z4X2rmWot6Ywxoy
VtlAxJXaX86Ns1g0VG0qf/aNzkjY2oibrjiQjW9Z8/zktHGKBL723FXLr7RQNKhGMwdjXV3xfltf
sFonq6lmBGKte4bJ7fJlOGcQC60qdQXDubUN5H+3wbItt7QkZ2dq5FtjVU8gh/3UveCuhVwdS1CC
MB9JtsRLjm7fHhYgKcKE+9fYzjfWZg18LD1/EgKaNGcUCtVuFv6cBcOYlC8mc70rzmPrO1buD1LJ
2ZRNAzuj0bU4D7xMY2613nGWhbyyUBt7IFZ7QKykyLkCrfSYLeQMR1XiiPrX8MYbE1gjxtFo4dCx
KdgZgjreg9v16j6rerbLy7a98lLYmMCaM68rQAZULQ07G9/zo7Ybm7tmEdW11ql/v+vcNUGe7SwQ
rTfA/BLPjOIJJUdveObAx1S9LPxfrYAAIOS/6/YLk8hoffmUg1pLwpZ9AaaCRi5n40xe5PqLe66l
vEY99v9p1f8+VtHZ97+GR9qxzSDRjEnl1hC4tXf2yuyHLNrzSHgZQAypD8v5e6KWJLAL+ZxZqBjZ
Vf4dzRi3s0lk4JFuRzW02zFIAqcgvfxZ9P1Lz/3XNJHfpVGQQdekOou07Y9TM0AsJqtK3LHymvvb
2vnV0U3nLm9Kv+bnbpLanNQ8D/pEWyE+RxXqrqG5HC3DZimEc2ZJjUxiyYZhn3tucqWpZuv3r94o
wzA7STY4FFurdRa6VVZnAUXH8JUwfMv4Vt6jtccZ3UgNPU+6zMMK3FxxDtq0HaN2euUrNqawxuI6
aTOnS68pmrWlE+rZ8KM1uc0V97c1+ip2mit0cs+ILM7lgqQK+qkWP0yM5z5/bGQOHMFGeLYG5C5Q
UVGZm9lnG9I9hyUt2B736E9sCDgFqLfHwfpj2+Op8kUOrnKwgvEieVEVeVsc/eAXxVsn2I/UkV+t
dsojnoLksOSnTPoqZECA+mNv31Lfu7R23oc+SBHDmhhnV9XpPbWzr5NvqtAzzu9c8AQ5DphUUlVg
LUfuzsmn363DoqKro6os36ppfuIOguzGpi+irpKwktMNpBPetbvhKbyXIZUPZVsnAcqZz2UHYKWq
dqXqnp20erATL9u9jyOIONTSjrKliFJneKjn+rvFRB1qJr5rQA8Kuz57IoupdA54wh2brv2S9vQ8
CNYEPvQY2ww5n0rugP+IClYfBE/DEkUn5HhjSm0/0DwjwfvvTtmygH3dZ8HQOiJIwNcE4YLlYjLg
5zIZjG5xBxXyM8iwT4XML5BGvpPNTAPLLw9ZQS6DYgGaqc4j93aSLTuokJ1S3p7Tdj5Xrn1CGeQF
SORAtcMt1J3QB0+fp5F/17K7HWh2a2h934LJO1yS5d4ukmNWmjT0M/3TV+n+fXnz0lE72njPwoKi
1eIW+Y4hLdjp6c6H9YTQu/pK8zaaobozFTT2Rvq1tosQBNuP2h3fmgLVHY+JwCQ2mh7kMkaVrr+/
r/SYm/uMdHhPqOxLR6snW7U7YHaPFJwV6HYbg84Ux4F5EgzHzZ22oanUzr98z7tJCzrsxtb9NdYK
7AEmUMJ/GZsGqNBs3xTNDi0oYeEsv7ws2VeJRcIaH2ppxc5SB6DdkEEyjGmwzAVARln7RNANtl8W
59bKnWeEQTxA3v9Xkxo3qDz36yhSfWeL/gJ+t/HCifts+7m1cwS0RJJhtoI85XwPcdGHpszuoaih
IxeNQ8cRoiw7lKLGKK+dLCo05EFqKWhAKhu5TtBFJwfcAFkoatN/Ibk66bZsHyEnkgTIj91RM91D
c0idVV8WB6+zIROL/ifscfnVywQ/WAtHBhVi9NwCk6ut828M8gp75amonPr9NLgRd/RTkk9zkDeg
agT7yy9f5zt/tu9zLh+VrH5Ta9Ch55oumJ1uX+CGKIFYt4q8P8jZIsGQlEd7MVUAOugxbCs7JuN4
JKkOfQ5JN+pb5TdAk57TlhaB48sDWvRfUFN8dcEXeBC5PhgzoCwtimfbGl461RyMhyY5d84f8/fG
U3Ch9yHO7WVw3W/zO2BCFBeS5aHjd7tCLfYuQ7YnbHz7KNGgEdRFdmg0JFwV7d6JKYqL7plGfd1i
ges4oLXx6vSuS53HWssfCaw3GHh/Biq5CJM80YHT8zN+25viqW4C19j4mXqcw8xOgjwv7+2+v3Wh
Oxmhh+ZXbWdPKBnIIMuJQaY6u0N/YRVkvSkw7MIDMbvy3IB7Oso7G9iLujjYCTv1ffNjbpY5dJk3
h7Pyi2DqZvek4SkDdzF/3g/e6E1P6Tg+ysScqyGBP8v5FyT6rWgZ5NFqxJ9Spv07P0xQdowGzHPP
SJa/sUbGk/ZfRM53uayerQqdtcKK4DoU1K7rLirkOzCqvECa8BHZKy+AnNQv/PPfGTN+aDdJDbRu
0776jicCvLZ1UIoergKU9cE0Dw/KTuO6n7wdq9jRQZIQwMKsiWiuv3G0LEZ9UR+qxGtA0sX3rUX2
BnK6REh4CycgRh+tpDmBnlIFCdRx9ssMFfPaSnQ4p6DkTqq8OLYLuwGXA1iVeZ6f0WDnhr1AE3D/
Tv/ioe3DCdsahCSQQY+spXwol+qb0POTm7VHm7Re4E4GtM8L99ywSRDVej0HjKSXx9LTb4NMj0L0
j0i9qABP8pBQtCUW2cKOvtv8tjvoFUBPd9ol7y5fmPOop0uih/eGuQmt1mN/w1h98dKyuVsyPyZt
EnE27sBPJkLXd27kRPwIQnZDAG3r7y5Zvo3eEmplMpCm+BoW7KAFVE8HBJLFEdVKYO29lEbcG+96
XtvwDP6DmLKbzm/OdLCPU67SQOphl6jmMVPFQ6Vy/6A74YU8XVSoM++gkO1vLQUEo9lxB50Ts7gD
UXEecNWNoecV38HZWYEqUrmBIgOLrHr5hZewDvp5OnvVcmI5h/2XWR+Ab3UI29Jyo4Gn/amY2+RR
yyo7MI07IavNLmnkzhnnk5fZ7T3vSNTxmT7SYglaB2CKZBnz10EWsByndAKJjbMFuU188YwK/y3R
XoK+byffkaRfwlw1zqmS7Kex7DxIu0Lsx56Ngcf6l2xeZGA3YA+sidAQVdFZoMbhzW4GN0hT+LG5
qNuQTNDbaWjx27WKLmK2Mx8ppclJkYmHTt7tmsQrjsS29K63jBN1rUuiGXWyw7xATppY4s7r0XiF
AAGmt4SuS27mLonY0PFwdmicQzYLHej+j0KLEyzvbCFnUIyC/7SHie6MXuS97kER4dRjdXSNo27L
kTSvIx+bS1KC1xepb5zW3LaCorXrZ2nzOvK4yALPn/MlKMq6hP7rSJc+4hB9C40NbgviSkDPqny4
nTWeFWNB4bM0y1jUYfhi59am06go5slda5ZxX/f9dHJy0pUQ+9Lji4E9RVBUdhTchEZrfcnydGf8
vHlOPYEI1KI8Ipnbo9epr6Agmuszo83yamaV7108psAr2kEmhOYWDwqi4dagp1jpwEyU/oZOOQ8W
UbKorsR8ysGf/CDzbnjQvuuUu4Ek5RNdqL0va7+/r8HViyk6Tf+Ldk7+ymtezAERaj7N2WDcyE5t
KiMfBDoG12eWPUzVdOiJ6I+0nMuQOQYNYDktOC4kOu3UnLYvSZmXMVO5Ocralb8tMla/MwkwL7La
aXW7NNNQBSlEHyPI+S4karNmlEFRNXwOnEb0B8NIc/E9CwK2ft4HHbS0d2nG2R4ab86+R8R69mc3
34lFypsidxhYDh16QANR+Z2O1Loz/rtsVa3yWztlZIcCxLJLhfMoF+oFdZKSr1R57j0eciy0R4kw
Fdb2AKph4wemsdUXg/g0dOSQvkPz3RfVIvhoq95BsESWHZdQykGbkrnMTZ79GPy0C9WYfXfG+qFN
qu80c7DvaYY28qVHxDbNP0w5mL1SnBwSUzx5qOEGSNWqV8+d1N5ewEpUe20Rgb4DEqfctM6dAXDo
QC27COD+kJihMw+TTiZPRDQmzCDfV8TKLUkSzpOwg2W0Z+iV+Hd5UmURUTNi4mnge2dO6clyUh2M
6ey+ZKrnlxL9UKHbNr/J4p4GV6b3LbTD4fzFEygLf/B68mOvMW6IYB76XPbE/wAJq4ME4RhYeU0a
NCjaBrmROHQlIfCVln1DQI4agLoBZPiyUy/Emdpzi6JYXPvExeO8ubNc2gcVnYeT1qgkN9L4JiKJ
ZDBfEA+hvqj+pBIsZXM6p/tmUuhZbLITfpdE2/2oX4ic/Xs1ll4Ix0hD9GPoA/BW5AYYn/FVQTg7
2WXCB/RteC8RjK4Ue4FzHy5exgNIvuZgyypxxXgSROiguwAcwocRqW4ISePDzbpD/61r6zz0F2h2
aDvVUSIq/a3wxU+vE1MIxeYR/4vg7C+Unvg83c3zzL5QnC+AFrsctcVKHYjhD3XRf7Gh1RXYi5u8
AIuBSykpfuBEAh/mMnV2C+tWlODJ6UfRRjQBQXfggh0auM2eHguA047QX5tDBdqqc1cydG5UjIQN
fiS46Do75PZUxoqNOV5cRR+pphHR3Ks2YpAujJRDRVhkrQMgIM1DlyBOnyaPH109/qAoiR4c2d7P
HXKiBThId7U9fEHgNb7OeQ5lLk+IfS/U7cAQ29dZm0dMq3KHJq7k5HH3uUhJjLi0ht+pZVgK03zX
Jfth5+BVLiy0eyW19xVTtG7Htp0PTTc94v3bBaltqwDtug8VdYtbigzaoS9S87sfRmvXDPTbuOC6
T0bbfPFAPxbxGh0MSJKoiKSTeXQWSSIXomyBfj/8BUlFsNQ9CXTHx7Ar3SmcvBbZH9z71cWrZ/gv
bWf+rUQN+ABGjm+yVE2gOlqEva4pnnZO3QQsB8AEgWEVWjj5Z9a6aTTIhv4Wsq0PS4aYesoRmjWt
7velZbKjY8l8r9EJFnXaZ3s65WDiTF1Qxg99FsjZ/WHxCtC5yvQXlYF5f0o5w8oUv4cJ90jjNpdi
geUKd3jKM4QTbd0nR1MU6mT0aCJaszcGakNYm2P7ddDgSVhG+Jvu4uRSHd1EPScgZwMnmDMKcWDj
wn70eNZf6nmsHgY+JQjxC753UwLW4gzyM62VpjtEcb+hTIcykZ8s0VDR9DQb52du1c5OW7yPdD6y
M1QS30pqGHARzu2IsxBrlMiCSlfFHuX/HCdJtIFhC8jnPCeC6qHBOc2yPccDOuKmH2MXBZAHxVoR
8k6yHe4bUH1K0Lu1ZrQO7VDwC+td8Hwv1nJf4kqMCjcf/+RF0dzlOLK3nYVmiaCWjXMpageumrFX
DZYptMwQvMHLiRycqX4b+q6PC5WkF+W0wzdNTIuUXeU/Wj3G7Hn7g5uqgXqq8AIbfjgoISn11eNS
vnGwhYZNlWc7Q9LHKnV1hBf/S1VPdTBVyAxUxTyr+6FTCUgBPEr2oNhFth+vDQnixqBn/eh8/z+O
zmO7bWYJwk+EczDAIG0RmEVR+Zc2OJYsI2cM0tPfj3fjhYNMAhO6q6qr0trMOkQrFM9aTzT3xIHR
eUtl/9O8ra/AHNxZ++HP8uypaau5H3y9H2x1kF3l6ZdtXTn0rcnyonaybX9MTPXfqrX9g6oJ+gUF
pkKt88K5GHAXjyJe6wfyyKok8pTdnkQ72I+OzbTlrvRG8vvuVe24dU2wecIOJqfrIlOftH8t5k1X
Rfv1gven3h88bSni/abnq/JnMUt/MTPq13ncaNYt2e+yXsWPjKlL6btOSq/ADatBLPaTHjWx4X5a
Vtz1F4/kld+5sOedyNblu/QWftacp5gP6zHKKrNqVOtvvTnuVDHPVLeqPI581TgYDKXvCtFU4JGu
HWbLDGjhjFYwaAQLYFNQROlKZBI9c835TTR0w7T5k4GjfpDDTu2X1G0P25rHJ63vq2fbFl7HKZma
pCGZ9lz5cWb3b6lnr1+KyxVNd6uDK+hO3vtO4mDyzBxQYIrGDlr8ka1QH3Ho8sc2L67sZeEE2E4g
pCfS5lenLzyIJKk+U31o7sZmclsOWjmOYVG7Y8SEbVaGU6vlE43JUl6ryWtPCbFrrl/YUhvPZCrT
h1ip7H/1rPnRzSHZSW/9tzKJfsy0Zn1209aedr0zaH+V0xsUXWueAG1n2/Ijhe0+doZn9cQkNdnH
trrSV5sq33O6cELb+7jw54wra9m89DjGSRbgRW/5WYaEV6IHDGMmqh6cYW727C0UmYWTnMpBd3x7
qeKHxW4WREoGXidrQumbAN6ERUILkegr/ZOjKSNYeJiBrC0ZjugL09DmJZ02Zo1ukyAwntIzDWuj
FgGT6WpPOTfwIcxmP49ginmLz848lzmFttcxzkUHWF5gEoFEtKKZgjEpxJfXp+Ux14179RVz2WvU
yc8N+fHPriXqfWnMzY6pcS/iWG/3srGFr7v1+iMLpzhLR2RfRdF7wdj3NPJzXE7Pa7m6PkRHdqaL
p6pAsxAJz6lO5doufzuqumeviKcH3Me0qwdw8MBBYYIare0Zo9kmaLN2OijOQ19lefOUakN56nRX
26k1Lepw7pPCfGSIAKlIUl3NIV3/6oZWR2PiGvuqE8uTp0v34DbGf+2Q1kE259PeXrLhVJgTaEMC
RtWnbXZajGy+zE1cnqiEhqeBOafQNrTE79OpeTOaqXzGlqk+DlvtheVcjfve08xHOoI51J2++apa
iqB2UAiFenWzVgCyrJB9oIZK/FSmawZi43oXeVb7jRrdq10x6hD3UovqjZMgq1LPv6vMd922zbvJ
6rkyqgrgrgSpy+xMC4WYtiCj0gb12XpwCCeLCuHMUZ6pD2z+i0dz64e9kQxaWNvm32HyuDk0YmKC
VCut3ZilxoXEDbvzgWPvS2M0LqmR/cOUWPcrt9gCbdHSY2ssLsgfpc01j+0G+6Vkjmor/tQrkd/k
pAnfttf8Uci5OTO5/kPH2hDgkTqRrtIV8El/ZyC4+BKyaiAbk+aF82J4yrI0vU2j0Z4I2dI+SnuU
v65wxC1hdgamnqPPGIb5vzIrOZKpcXZwMRX9Xexdva1swmLpaEQ9rQn0rYYuLeX8YuWuFZnzyFRn
svRf+pamH8m8apdytdaz4YJPpmtt+Z3Xc8bBAfiVkr9N39V7XdH0yKFjYt2tDCZDpL7vNs1gKqWZ
v2n7AJm7MTaF74gmPXRjD1SZyfiQTKa2H/RmCmMKzV3G0ge5FO92tngPqzKfqjbdqHmnyXhURrv6
WpzUtKxlGVDC6L5uWBun7CJDPY+XQOO4PtKBd0FtiP+GsdJJXi4+ii2nie6r9JMCcwyqVnXnjlmg
c98YTcTanBFdyeGcaKmMBs1K2ShyozaY9Vvr2WK3FYba1UmKqY3VdNz/APIXY9pUxDVvva1a7nHX
L8YxWXnW9axP/BX67c2oXk25dPtEdHkoM20I0EbpZFbVRRYgj1+ug7lY3JW5JF58tO+r0AISpSBp
UW77WLR6vp50OHctQM/22KmL58RzZMR5dtOYwa39fNPSz2lSXEa2SqPNTDywproFui9tuWNscg7s
xgJGaZwhFEllV2CJRvrVtkX6QwuCpYczeUlAtzhHU047bpCe6wMDz4HRiYy6MUv/9gQX3MwMXmRY
F7UzszV9NCfGvimX7GeIGPdXT1jeLW/MLzOrOcUEufyhALD3tVMup8wxiTzwVL18G3rVvqxjP793
s5mkvtlW+tHJa1iPGeS7LZPlte1nGVp97ey8riqeDbUVO05xit6GAv3AN0qjGDTqoU3q5leHYfNX
apqPWqruLXeFe5vxU+WjLDh3xxN2aG2alwcVb/qnk818ralYBWyChwQvsr2sPjltWz2aiqPDF8k2
v2lxWfybsIj2ZeaNL0WCG16MBVE4gvP5o+4Yr9OAt7YprPKjT5MhGtzl/1f0kMe7uzDn1bPG8pJB
Ix/qxDOo+XrNjtyt4EFsxXXpNKsO23FOitDSpHeaR66C0amcjykv1n1i2t1e72Lz1lamfZxzt8j9
VccByysy0ItUibh+0RhSqMPMtMQru3neL66p1WFn52rdScflhl9xz77/QGiJimUSj/2zKFJOijkR
e2iG7FZZaXPqVVWFaqx8mYvimHnmeJ7tbdnJdbR+86HTr61oaA/WZf5XSVOcskabZr8aYR2OmdDA
0VRsy4vX9FPgdPV8lGWPGAYTvN4OTIzInhvnZxXLei1jyw3cgkO2GxTDvUWdhw6phKEY5LnqvEez
GgbIsSFnN5RA2Mt+GeV5KMxzqZUvmUpHvwDgBgi+mjJ+reJiNzbOyVGyAcDsXztvbXyQMS4lCTTM
FaWKJQmsJPkyKMgpMrdAuNZn4ei71JGvhbUG9aR9kAdBv2Jmx9nWTgx4+WD8J0/BZQ3OznTFaWtx
lKQzDCqPnpvzI9GhRMcpDstMXfohfrC5busuH4mfTmRUQgcEMjZ8Swn2YR8mXftedkXALBftNI1I
nk8/vWn+15f2ye4Y4NP1YC3GjzHvjk3XPziiCOYp37HeQlkuR+VqL1kj2Dai2BNUSOEkojWnX82m
k1fDodnu8Q4VL0X3rbX17JtF/6l58WGoi6jvlpNTV7dlS3f11B3jOX8cpGYHRj1AHGv/NRInL8c+
xVX7nHv5ozEXHfBhdi4W/QNA7F+cVY+u1P4l/UphlVIK9QMwPFqMoBaje1TO/OAQ2na2G8OMyEn8
U0Er4BLHmJG1PbpNfKQwPkqOfjVXz96GnayXYJVYvXeme1Ke81Ip22MtlX9w0w4z13yPtSKwrfI6
xXYSema67QGw/bW06qDYLAfffKa0U05Y0hm1BwIUUl9U9l7ncu0t+TbHyXGYk39S1n7dT5FuQYSZ
GkSO1S/7zLP2c+9cyqJN982cXVzX/WNk47fDTjxQoPc+k/tXs0t9avmg6sZjh/cgSLNN/erOPtqQ
nPrGnEOVMBHPIP7fpDNq2Fc6TnzKcmiS7a3dkvZASReHhGlIf2i1y2jXTymB6F7vfjOcXf32W/XH
4Ze9tjTfjjuEk2V+9U1/uS+CoR937kpxvzH0OTVXLNOJcc6af7UpD5xaP9qy0Lgzi9t4esR/GY1s
ojilgqpgVyBC3B0p00HqLYc6n0OR5s+r8qLZqCNptaESOqk3LF5bBEYhwmKjrRHUTFBVzASWEKtS
sk/JWg9JSDib8/CVmvl1cBLzxtxjDUVL7adzcpa0CRgRg6cWgpLe/Rl6cSh5CFlBI7ulR0V6WJeZ
jNbnZhMJV/d2+J+su8zqWsSr1XtjJzcbQzsAOsOlNZ3jfTM2nwsurzy65ZVrDdOxDjMC3bFUoA/1
S9sO2t4yCH7X3XXkDBfDUY2lDh1ePhtNYUds7qMoVbyz5ZBFnsnNlVjtC0B0FhSOjbuIsgwwHNYR
D6w+scOU73SNGcTZuoZq0m88XidIdffPOi1PzrDslsa4JJlOuW5r0PddsCRmqCPs9hEBHvNU6tFg
xQyhmC+kM/9W2vSgaQhM0AcwWzkzlhAfnNhJj7wwHVoP+DDBStsn47ghx02HC28aaz9ayY3U+ZNh
ypchGW+uZZytZPnQN3GRmRsOFLVAeinWvYsO0lq51h8jXbpw4zb45htdMmMhqHmNDKfdD9t4XeMB
TCgxtEDrs1/p0N3Y9a8Yuj8Zjw+QXlR79FRD0IDD+W3a7D24wsxuv6c6ftZj14YEMx7qaXgUq50e
qrn7166eEeZLA+NKZqoHway7/ZEYhwubdgxacK8E4IOkartQ6cVdmqe8UAAFqibYaULSvQ3xHjS2
2ytNEQrDIgZweN/M4TxV4ix0hs1NF1R3hDJdKeP7bvytsZpsVvGnNI1Ir1wuQxIvg2mAsGtdNHQi
089p3URVMVzwEi9e52UiDoBzar4Lcp3uxWYZx0n5Pbo64k3DeChqm1pofkaJshOG9iRlefbq7lOR
iOPWyRG7CHtv9C7Qe1y0IfZA+KzI9pSq+hKDbTxuThqMphskW9mGk2bo/pTrxyXG24QrJwNEnP0Y
LtK3+jYwrWrAdJKiCuC3XkOb/22pKkTQToKj9LgvVP1fZsTfdgMk2GNHZXX7bAYYxgox8VUtzTCr
1vcUCgMcKrIWoWCMaErnnnNI5/Q4x6p9K7aNSr7RQ7cuc39251tbG3RWy0Olx8fZHDBvBKuRm8ux
ygMrGyv2m2WeIsjeRzepXsa2vHVN+ZLOW+pbxmhjWI+p7JxXv804rSH149kZyEezs0r4S1e9bEWl
+XPhbHsKUOdWOhIyb6ijJedckiUcUI5Izc9a7Bw52c7xmEVQbwaJ08b02TdLdoAMZnYujSqCAQu6
bn8erTLIsu1FZBuURvI0dOJz1lct6LJ051biIfHmI37cBwSOISbD+/T+UUtPfFHRUEpkL2tGOYB/
QRIsmrzknrGziqk7zWuCuCGD+issbs58s57cloTZuP2spFP8/211aJCCxMqLoC+TW+XI8dh7/aOz
9Q/0I1vQlPZd56/75sTJyXe5P+rhbDrrU5eUHxj/KF9jXJ/BKo3NGkPCap0bdEh8AyD+6mhMhYvv
lGs/OGk9HnTP3PzFMxI/LfM6IC4bxIiBacv7nbR4J3qEnFiDv2dqetXaZlfHm/AzbaK0KKe/Wur8
53jApX2TAQlXFviSaalIydWj8O9+9AVagLfxXtqLCzwCwTsv9t/YSYKkGHdmCU8jvYgu6yHp+ict
q6iqq+Y19rhthFP8OA76cM+Tjb8pjXY3u3gbVRSlcRkUVf0jvPW5Szgg6vW79eSTEtpXMaFjMN1n
d7Ub6s31mlZZDykwQpsrtkG5NAeEhPuROLPQdRs76srtn5eOd3juiG5yb0/qmk6rE3iGOjrsCatc
cavW8y0o0/mvVs53stz8klVVB04+LTd76f5plZYcu6LxDrPZa/5ECZjX1RMIT++DCp+ceHuzp/Yq
WfixN3dR7uoZkpfxY1mhjORovqmCLVKyhnyCqPWDxyUfCt152nQN5l1/gRTfe23+XuSkIBRpejUc
nbbZtv5YFGZFbzzjYfXtFeKt5NwyJ/fNXqaXUu9PHKVcfi543ET4ZTyuf0lJf0ib6dkkCjpZkRH1
M5blHeA5lh90Qg1FboHJvNZq9dta6safbrQw4VkNI/L67o1Y8XvTLJyXscLr3tI7I3DXKrnpKlnD
DUfKsNRhU1addrjQE4RidQJRD0j8sqEJixbP1Y9V6uYna7F27kBUu1abfSA02wjntMAtZyzjaOgc
XM41lHBaC8/WyY8K0eCDCfbo28DFdAcFODkVlEstrsJp4QdVhY1pEJ9aXFNTtpD6Zpz65LI5z1Lg
f8ddYAjgVEF57qJc2xy7f6KDQhNrWV5YdLX5uaWoUrxsbj8XhMFkxIFjgddpC/RpzQhM2m7tX4Rl
1QfAVhw5ZZNEid28FrH7ufHpgk2X8yMQRREuQ9eeCoOTesgqVFmdqv21SZAJrDpSkpmLOBPLM37r
xq3W+BJNnL9Z1XSdOle72T2VW8PyhRIZAgTo8Q5bOvcwJSKNsBspQ8RFzqngxpG7SWJAVaLqDZC2
aM96AtyIAYbHnvEaX5/mdgeu0gYl4EQAtdUfqGDtlwQL/ZOaSrG3e2c99XU1P+crRwKFzxpgEDC/
YsG0XZy82d4pcR/bBMDArBRHugchL7dC2zd0ea+2JpNbVxc3r9Tfm65LLh2+KPBMY/HYA1kyQKQc
yLd5svcVoUAIDOT3PC7PTSXz/eRQ1YlOqnv+aIGjXJyijRb/zKyvYSMmEBOdPJwqpQ5wLB19x1R+
63N32bJtpgebwLdKrT02VOzEOzHDn9OXH2rbAbnpyhEFDpHxsEnaXjC4y5mkPccdxBfYxqWL5ZOR
ir/9si5PPVFvxKON+pO+KfoPhAZRbVr1LtfhqiqLmqgth+TWo+I+Zmkdf7lzXr8KvUZRZjXJvqyH
7tCMeFLqI9NMlE0qygYmQypPk3t3s4sgzYVCxgU/RD5Lty+ZI/UtB7I1G3KUPGKcnutabpA/wwgx
Iq38hjc16b4VWSu72NJ1QEmv4+Xm+vJfTGwGTwb2f6AWjph8nb64RiTXWPluVcykliudJW3VS4xD
mZ8vxPqB2eQXKKlrVxv6uYvhyOph4CVhcL9AumTag1bF8amM5RwuvHDfcFKxEzjS7IZ6NQ+Fl741
5fg3GTsRkjgjgm4zJlQ0cb8DrCVdeSxGepkuo4ui+CQOs/Anh3YpHowf1ylM8kjNV6mPoA6WkR8G
t7NClP7xMR6SAXgZVNHzjDJcatGGyNeK52LSemKCty4QqyqCTsFSQlSvDwWeVLfWhLTKV5QRZerd
/Wt4LIM5ZcFawQ82S/ncxAkqr6VdDyI28pM0lOQiAsbziVAx0mDIRpRUfd9rTE7GPeqbkd84GkPt
PXmJ9TjH8fqY39fy1lVXOnTEhouA2pbzuzb3b57IMLPdpH20U+9c5O0xr7e6OrJUlm/XyPn0ba22
rybprC89G1svdJxFrkFnQYX7cPnWEJF2KviWMyAaBnzEIttSR+NtOJYTooFBJaCt+j0DoF0bPn5t
o79HYWnnYWVVTKMhi0MGO3vxWO5BzSwrYG/l1qPmaMgFQV7vCk43dp5kzf2PaGL8KWxUSTwwDCpC
7ohhRLG+DaT4SaEwM65VkoSizWzX38oyTYO2t3kGa99nX52lugHCthjNI8yGcTKpdJbIk7piMr2t
OoBrI4d6z+XimMiybK2iTfRkGmYoqv4zt6n8UqU5KLQU6ejAxQ5yOWQY6L0vy3C/9Ou2yg+gn6Q/
uZZE78c/KTW+f0O/JsrE+YbatIKptzyMqiSPJfI2uSZPhlio+QpSIUfMuNqU6kozlTw4RMopn1MC
apJXRntoSbswj0BNydMqdO3Wuk1Pcd/3dhsN5VSebLNggHCCWHhzeJjLheH10vVdl/XrK5rvytfS
WumhMk2RPqA+cq9WzXC7r5SePPepJ86zVYD+W+vaZEGcW+V/SVnW7zoKG9sX7djwd5e2bW8Gk5Df
lqa4NUWKJv6IqGSVtCUoxoKiVjn+2IareVyKLlIIkwjVk6bAjQMtSXsPEGHtyv2GhT4zds5st1xZ
xdoFZjsjuYPuoMuU9gQnJbrkUZdjjzpytqu30hHDbQO0h6vM8v4jX8C6T6mmoacb9LjAPqneUhMs
lodEgOds/a5FsrWh1xvr37qBhPLrVHQvw9o7yPlkjXnUVNOR0X5zUYuxzomtSE0g34yUszRMmMuT
FDL4MAQ2aAiHu244+YXiGyRK2vPwSfoTxzzc0IbSZGUb71JD45bNTTLMGN0x4vdqEz1YVZ6v2kkz
DERCZptqaWAzYVoFjZJ2BR5il/FuIVugDKWHIs6UwP0PvZ2abJZOB8JG4CyGUEmD54FQnfpWjqs7
HEomYJJdT/He+bOtJAPVpXMfGukNqCPX02gG8im3ROhVM6KGZnZ83Zp3syc8BeYETxYp1wVEjy2a
h8DC0HCOeicZ8sDK5+mzmyrza0QK753uQ0ldIFnf3ys8bUpNmuves7Qq471WZf4X5BNxXbZ6cBUZ
+maKOveuSyVOmu7IrOcaqKTM5aGOS1mF9LAod2Q2Vq+r3dkm3N8kFK1PX+owQgt8iN1s455S1Br8
u4cZvjekhP3g8JqbkaNs5z8gXmuMME1n9cg5t/cOdE52MFDCziFwwrztWKXZW+W6JoMQbj69eA0z
dChCAbghT12N4N24fGzwQc2DNcscohC4+f5sIifANu14RZFbaoXHsdda17Zf1HqkqeXx1eVdJB4v
Kj8NfPftpPJeldDBAgUHkpntdTAA6PdrrN25Xb1bqiD3hoNVI506CKczoG/FxsFkuGv9meN8lIYC
CrY7pOPGW7flrAgzMVvxUhmxkaLjnKD0Oa1NN1TLYCPPkQNTA6ALkE6FnACKPbXWP0aZSrTrZmNS
mMxm8Q1cm/4pwH1RiIH+G2FVoadEy2n2ySke1GwFoNs9Q6OlVEwFxf2oLiiFOsFIlrJe1VA30vfu
rduuR9nTP8JBtkhMHeoPQoZa1yIamTRAiB7pVTQdDGjIRuPsFukAzmshKAB2WvSqj7LRNAokpLqJ
RTwxeXf5rqkDa/ETnom9cA1/yxTHOyVM/BhPHYeLYVfta2ybw1G4DYzYzLMl5bZer12htX82z8oJ
SFjlYgSlKixm8pMJcMldoWCAJWIktlojxeY3hdnVITnFpLS2CNRTfzLbOrnFlS7sqyV6A+lKaWvJ
U1yPCFqa3JB7sEAULYlutt55wv5i9LvWupspTlXs5+aIDlQpHkB9nmVPQKhzGok1QHUIgOkhXrqX
VSnwYn9Ot/mPs5V/C8VtMd5V+3FVwsya9g1dO4qHvPxptPVFy6mppowjze0MWKlp+6IzvnHNB8vk
XVRWE53qil2Jo29UV8h8hu2BRvQC83TcBEb5hdhL3bbByvK/Tq0/zKM4Vsl8YCRoH0P/ojwU9KDF
t6uN95cnD8tgsF3GPwjp0UtUKC8WmHfHWGco0BEZmI7jQZ49tNn02pF4O5v1J+XtzfVmY+fNbImi
kM5uQH6E4hOxc3GFVH7VBzPSAEOENV4bZV5tKg4ovI6OB5HdwlpKmMnRze5kghgEkGLDbprts86x
SXylfe2zGL1OOiJTrmJQrqx5QeFx7UfxOqdqn6fzGEKo0dOu7nhgpGn1jWE7mWn6OebOp16XV7er
D67WXGtttX3e/Sco0SEWJR1FDLwWqzdulDxEE7AErioILVchTR1q6gXj3KysbkaG+TYq25MgXvBo
IG0v8uEwuoiV3fY4F94r+D7opeft5Jgf0r55FlhqBwQPn+/nEaNKyfM2OY2feEUfpAaddpGDtXZK
i0xzqyjcMkoKLh3TGp/MeDoNiWNGvWp/K1McWeG/iTV9THaHAjpDKNIZMWR0cqEgeDd4tmoU/wwL
kqNCmNYWxxolqFz19/tyRPsyRjzLl9nhQ3bmMgYmlEuY9CiCElTjfSFe7hMqfeH9Z9JX7sa8+c5Y
Hsgvih0JymCrqjsSnhwlPWzdvJW7OR0mJD7Z31Sue7kRlG7FKLi0tzRbf0phnlzeIC2vx0lLLean
jn1mAuM60ZJieFodckf/txIA4ueT2C+0dMHaaX04a3ddmP5qoWpLTB2+e1TXDalqW7qmv8nhK3dg
nnAI3DkFCmi6ppNcZkpiFqgNmNAq83sWhEGptnpD2PKB7LjZd5r2Mg7MTdznpoIhp12AOUeqN06X
OEOdaDSaCuxs/lB5fstKF1xXoGQy+unQzdY+awAsXOcuwk0iE93mHdJZhGHB51t2ddCZA3LR7wmQ
2LyYil/qa8QRSL6HT4zOqEAMVDDLamGlbz1vS3mKXedWO9a7h4NTz30Dxd8+lmQOUoxuL6VbPbmm
dZYTGp7YNiz05POJt/aejpDuYs3PQ4U6nQmANRs/E2WtvuPc58ys9vm+IKgRX0dBf5SoYW8XmoLv
jEHjWjUglC9emzppdrEczqNiA5aTs/iAshFlaupXwtwTGfJiwzccOSleF0s+lgWeGGta+4U2/bs/
FqTmYLpc7xENNPa10w6m+gqK9SL19NmYp/8cDBsaiJ9mbT571T1ItzwxPRN4SA1Cbdr+wVkcC1M+
ze2oorQsTrOa9X1WT4w1gkiRjssJVnzVo/E7ajkfnLHJtCQiXJm3Qnrf2GeEUK4olLJPcxPvSs6X
How8bNvpASuP/0wLxbKV78Zy+ElRcN4fa5wlx6V0tQAtV4raefyczOrZgV3zEeP7EO9I3lxa16H6
V1rQFcacvOl3EFSk09Uq0p1tL2dbUWPF9c7Jph9jiinKtCSJugoQenIBqxgFOeajfVTLeudarusd
4KD+eFV19pjlQ6jTaEdm287+tiUPaqmzyJDbNQFIHQZmKJP+s2YgEEfoj2zangorr7gJ7qgAGuLC
OGhZ/oxNaX5XmEVqSQ9p5Zwple9+IjoO1bP3V+XaGa+6ByRjfQTEdGQ4AG6XSe9vr4xpUtdl+MU/
tT2IPCmPXrpUoT55ZiRNLjAK3zdkvYFs83PjLm/unTlo8rPhNefUGP44af6vS41IdkZ0/0AeSG1p
aQfkupsvjYYK17qWJLJV7Pal8x40+DIiSSTNUf1JwtGundOXarIf2s6Oeit5aUT1Gi8I8dzsKMW8
qzvYlOJetubebWnwxcstZrzL4rAw7TQ1E2guAw6+YXefeZEjt8kvBn/itLTOnBvvbmOABMreZz7p
tDbiV8ZsJKvdDYV+seomnJoUxdB4BJqjmkvo07vhT1ZODAlYxMmt7b7nG1or4LlBzY7z8JEPaTOH
0RyUOV1Wz3tqO2SbnocV09j/gwR7brkGmKx+K3vo1mG0JcCtFToNy5KeiG6NxKrUqaISYMBHfiiD
IQECs734g/EuEiM1GCBwiHKMmaNhP4z9iRmkbOdudUFP251aPQXRLS0DyYzHsI44r0Nzi+mdUi37
j/mLC1IhiLfFvdnrKkIA211fQ1RXCTMRznTMvSXSivmWFMstay00RuMp9+wLukSwkiT511ZQALzx
N2P1fhLL2G0ddQITEE1L/k5bcnwzRdlKlD9AiTXzBKvbPNm9+a5W67eW3kvuUtbfA/nu+2+uzL1k
5+AYf6q65owjDUF92kOqtfv/cXRey3EjSRT9IkQUTMG8NtobsmlF8QVBihx4FGzBfP0e7MvuKDTS
SN1AVebNc2+SzXmJxg7LX8+2sMQtih2/T7kpNRCplchHFowaG6nGcov3pz32efZhk3e6kQmzsrhz
xl03qYNJcMXelg6+KN280MweTaPltPIqpFO4+Wh8KqLyYOrhSI4wcODw0M7VA46av8XgnybVvAQz
N/Fgoy8Hw0fnBv8Zppx2mFafCyc6+bK6mT6nRBQgiRpz8kRRFlJm7Ypav9Ckbx3HUFtyd7OXtmFK
ovBaroT/emLU8aGzioPX5Lv1x1HtPsRmGX0miauOMQ+c6/oX/FkHjqDrZNZMRtRbNlJ98kn5kll7
0j4qJU6D7b84Fg57zz7MqbO1/fleyOFR1pw5qGhj1j/R+nwEffndpYJ912wMbHGuemUeTn27V+P8
nPGYGTwtgb/2VXyblFw/U54cOwMnkpOXBAe52XQGTvzVYBSY0Q71aK1nTZN9mtb0ViNXbhvsEuDF
VErKix+NKXqtKVbqwg1ClVfp3gzKLfJx8beCzLLl/OuJMgi9NPlVCUsN2VY5oIE8xJXjX2bHyj6n
AR3U0899q+9RQjSbK+r3pqjfp8yIdlWCx1knN4vquQzmC/orWll9zd0aF6SfX2E1dlmPPaVH1kwy
LPawC4ZPZeV7M29vaRxEWR5KDLnlkCFis8B2rGnMdIAmNFEDlIekguPmmyqGcj858VXInDeExKwu
fVLURZjAkkOgHbzTk3eunWYOjZ61ExM7o1JgKVq6h0G4h9olAivW/wkqMJrPMdkYRgH1lWO9mP46
ZV3u7Mbrdj2JBvhuvH8gebey8L+LyDskwXI025x8/mZvMSfb0PdwFk/A6P22XynvhZ6mTMTnItt5
n5jM5Ev7btODRL75d+nFWXfGvjT65yWzt9mQUZUI51RF5lPmciAVUfazroGNS+MpKBd6FJU8MoI9
6n44WzVrcvhuw86WoePFeyN1d+u/XcdMeVX2kICQgSFmDHqj7diXMBbzzi3z3ajLeGPE3i7BxziW
7RYNBzKRCrHQ022A0h+c8ryU+q1x2gwBMLrPyFpV/+HHxWc093eKeNbL1xMbf7OVpEJiZDVlko2/
fiePI4e7nMerACcCf+2rczb5AeyePAhDPDdcpgD+j/PS7NkvhH7m4ZGvqufOjP8IcCssw62EhOZZ
9EI27B3WN29pjb2heLixD2+zOD8EJvJm39UHvB5PUdCEckpDgPed3fsg0f4TwvbnkhovHh2aptfl
T7Jz5gjTO0KD0vkeom9nt4QSiPclscKUISbyhTgott/gCTiOa90bcO7afQF2EzxjxQi9CbJRatvZ
yTS/zUUNE9FAFCJNWzk/UMtHFjXb3G8OM/kQS4O7aZFYpGpeT/wjPwHPYUEFXA5mAeOI8lxB/2Me
y5P2DwNEI6RjB+ys6bBA5HSyklOBcQ+m5qJVFY6SBkV5y3tp4PuqnAefytxNuwP++ZdJxPvIavie
l+A3MozXzAKaAEFyKmQ+d3rpc3Ww5cSOIt6qwtqNpji0nr9rRLYlLSqcBqhWKvBtrNMjGR7XzhJh
E0dXI1MPbd0d4ghlNlVnKuyHxi6BdYLz+tBC4iDC6yeHarJu+4Oddvinpl3XWzNT//igu/FtzvQR
0r+B/BrCaS4ueIJXlgCv8wgkypbRJD22sn4N8HTPi3vm9t4GLs0PDiQMCslpshzMqn7FSJg3Xk7P
jWmFMd+R7BWnQLLzAMlr5MfRY2fCyNGQcqs3NfKjVJ0bjgWe48wgM7E+yMkXm8mut+uNMw32tui6
l1YsBz+yXuWSvaICZXvbtNGfiUxBi0rPsxRbAPMA/1z1EBSabIHO+rOaX6PJeyUz6Ui0EXvLmGum
nJFcYOYO0ovAA5tWYTVY9WzdQ7XJNsE4EWU2P5o6urCf+TXq4xviwRiKJP9L9NLfjjm459Z3Jd13
lbM4vUF+C3m09cYah5PlxRePQaLkLmKed83j4ZF76U9dBA9Z6+7GpNoHpveBRH1lk8QZGfVblPlx
lO2y0rSHhUI2au1fP4tQMYfuMU30PoI+7QZWfIEhNGFbYihHGybVFRwRPn09PJuOR3LU2MaQQSuM
zJG1ViNFuP6Gk5XVvIqUskhyb1QUK3fUh2NVXqNAA8IH6AkDCp6zzagyw3rKTlZfoD46MLfCe0iX
elc1EjaS99ni9bRoeEy3gKZ+bTlhNxRUQxhM91Uw8ALs4KyyiUe19ZOn9aPAWTsCJhiPlo73uEIG
gBH8BrL/VBGRd5gLpOCctzz100l1ShuSNBt379kupfDC+gj9GvmMPeyaQYaJ3drpjx2aDqELEG/x
Ds/QO4edl5mvc4/HyepPfiNY2uNiSLPdrbCiI3p4wUASb2GXuD01INfhHO19Y4GPcq8zPXuvbszB
czKVxiszhiO5FQOY1vjXtaO3JlAHfA/EOmQHdgR+QQvAtbShkceHMlcbM3W/FYH4TvlvrSZkJvGe
+MnZ56jjwbzL8o48z6C4b4FU+iNjYzRNDi9+fs3nK9dfxI8p7Y2NgatRApisH3w0L/fa8f3NCM9Z
rwIl+yi2Xl7+V3vtbuoWAMDC3VrGewo5f011+U+XJK5MgbczOiyv/Z8ZJbV0dHaOpZ1TsrpH2qc4
tJcnhw/FV0nLXpkR/keNGF2RBDMHyF4FodkZ7EbP8rdmxtBuvCswInQfD8AQ8Qe48BmaeZ/X01fp
JXTx4CWbWAaIFpl3S2weyUqde7u5YPnbNE785PCX4oE/Vy0Il2bB+3rf5TzF8IG/PR+XRLlygFV0
63y07EpgclzvZFxdFo4mPutHUSSIu8UXxfE7eZMBbKz1xWbZoS12Bt6VOjZwBYsL1+8h4VWuA5jL
uuxD0x6RyeGw+LIcZZ6j1IGlH+5Jm+27Re58w9mtb5stevJjWhZ2V49BXH2KFvfU+guz3hhpcn/4
YL4j6V0XXngj6B5J92DqZ+1iMiRi2VIf1jv8FqGl/YsBpxKPFvH2xTldvngQ1h7r73r3VYl7bCvx
LAr14lnOJmUOv4ZfiAIFprGI99LbtFmI6GwzHo0pe59qfWpWYD0B+QUVOGPh7sm0nTnx0cZWz33h
w6q5/79C1xO0mOom9BDWypJr0xLniZ41bMe03KSi/pqK5lKwWoiOgnGdzfem/Oo7r7z/Sh9jcsYA
CLjZ3egoYZgMrQvvs4hI7e16khcb3vlQqRl42IXKm/BGcK/aL0LNt7ZgQUfsl/auaET1brjjM0VM
t8WPtB8l+pbN0Jop6dIdOmAYbK/z0VqMfqv6mnaaHMZZm/T1hoDUXEBImEIiUrnOyYyDrxXYltlU
H4t6qg6oRO9t1v2FYDtABlMAiY0/xKFIaXLKBbcOrhK7BDgrmXuEVTCv4SGQZR1YVZqydJXE27Cx
iSsZJ/JRiuHRoaAZR/3Spx2iDhv+7CV4navmLbfQvDt1xIT4z47Gfcmue2bYBDixU0cPyXeZLPu2
oMQsxFXjbQwjwVoAnY43CQHrW8ZziekpnCrndeLgn2nmm0LRvTHkwUhU8Xyroy9QmktTbrKZTjUw
mvYfvz9xNhwcFOxYKMilPwW4hCb6h01GYYO/5JlY0q8JgxWFjf3AAN3YpJpgojn50Ta6s5l+66L6
M3s9YQ5Wd0zN9qlMMP133qtpJxJ2Nz5CLVMWVugwllVc1dwBWbfLo4Q4XBb3xXLk04THZCNqH4yi
py7E/gW/ywOI0ZS3rC8umV//yZUhT5UxfDQlzvZ+pNXB6HA1OScwNGXXlhrGX4bDZKi90fuvUzE8
N1n5YA3WR+XFbxH2MgZ4LnE8OXbaRme/mTt9WjyNgUx+De3u1j6F6xs1INnSqz+qbqHow2lteXfk
4RQbRA+mREWGYJxXnbfpHJ9+drC+S3wLhVVfRjuFcOcOtWGPqmS4QhYe2Ov+t3MLfJIKqHVwsOlb
tDRZzf/zhx7rY8Pmh5C5LalE1nryLy8opXqLaPhHBHO39zpm5+20141l3tSCY9huMee5ccRscwaV
UV11HXQ2nCJVBJv1ZKoruGS7e3VdZBk23nobiWd7C+0Y8Z+MHuk9oEtzSi2DsosoYhAgIbYoKNlu
8YxbxM07x+bWXZJ6l8kF5oyPpXc7B4Rmyi6OAa0mcvAwJ1iySzMAqM3uiE1UOH/pEBCejPRHFMUF
7/klztJPMfl7Ru1Xk1BorkY2g/sOaGX8xxmgbgPDx+mcW4/YoA/YxALGXN4HQdgnu1igZdKJBn9+
rDo0bgwnQe++OlNJTprxT/CCMaY92lq/SU6UiaM+nmwMeubCQpx0N7SiAUevT55VnusR33tCvhCK
5MHyxd3r1QvE9nvtoMnjTrlFcf/rp/l5npBV+Tfe7MK+WmS9VNQx9EEx+S0BUxx2aTvoAbO3IN+S
36OJGMiSAsk08Ng6YjvhyPbuVWWUs3+PWkFN36t2Bxr247aakrUCQoV7vntL9cqami+5SA2og5NA
twg8avil5zyQKLHrM/O4liG9F33ztOwSKS+TYYTWNBLTuD5XgQy+Mp/7qYxfSvQMKyhOhZufAhWd
RwuvHWlrkMZnc3BPeWE/zA1OX+zvJJ8wpZjtmDziIsyG+rVdRiK4vCuhZXHo5v5AJTl2oeGV9zJp
YHyz/hX/MiLoWB3iOjOAZXvYIlhH2vvs39r8ubX33CO5JMX06o78/pxPEAK/XgYi6QJlMtynUyal
hxf8THYQJE7gvsY1E8nFvkk2vFWz8zjV3pNpFY+dP7yOcfARdZOmGWuvaUPptH681sqyaOrtxC/Z
hVOf1j89eRXxJrUIuFqDodAN7aHZdkzRLIpeFq5/mnyjalpe+qR+MAeS5YhqiuhHWH28Z9ZU7pYx
OFHpPalU/RWBf4tNGEOjFf8vLomACNO+eaz85rj2RzNVusPsW0b1q6iBS2VdPkT2fCT56zx6ik0f
CJ1U411gXXnnqwfLRrBr6yU5iBZ2vDN5myPS3HaOM9RMdZp8a7Zt9ejDRh/bVBPaI/t+B5ppPU7x
EB+UyJLrFGXes0WiEmyuubxnLRUyhjFx0hOe7r1vGvE/Eggw1inp59tmGv0/Cc4THpZ4qB6qicNm
muuTHBRpSnoWRDUFa7ejHiSQs67ND5cTfuNq+TDYFslqK1FpTb+JAumpuRRWGcAQLQQitclCRgpv
PdNvixNMxNNv4M/IyN2P20fnKDC8G+Z9JmIAM9sswqw0TMMLEbdroWd/OVH0MpaEh6km4aAqZudc
pH36XxOwbcSlZAjXcZorRATKzmxkGekeCJd3x+ME9cHUJvkGwNUXm8zUTUXzvzjlpQnIIEq7+GDM
JGoNNNnrz8Rd/8FfmIF44Z+LPPqH2PHBgr6jQmkl7q42NmqkMCqj+BYIMg9U8TcbU4xyfh1tLHKW
9FB/BZ5zSTueYXwhQKnJ/N5MPVuyjPmzn4ojSXgXhhKPHix74vi/2q//Fmp8JLHvd5W6ZaDf8ctT
KdbEFOjuDb4jPlLdUXT2zEOTKfmDKf8dcJBkO6eEVc4JPBu7fxEXnd0xcoll9w9DJJNB5LrKfMGH
fxpb9wGbEGRau8d0f4UQGv5/pZNL9Jqk0W1U5LO26ThdWeJ69Eay6qBnnuJgugo02bwePsUwfXFU
+Xu3S+9AB9cIEiqxV3PAvFXNfGMwWIVwSN+Wzp5l7wFwzFZHFo+3Ayt4igwxHBBS/46LfSGHBBMj
DiCW0I7pljyjXb9w0eNo/JRlduvBKkJtpwz6huAOSf8UZ5KJPbvZyEjUZzeZoRJIGthmhv47RZja
Mj/4qVhwy2y/WRFwirbAa1+KPqh4FwoTJJDGuvY6wgT7Bg8tx/bGhUHfOSotgUNqFA+3GZ4pzMyD
4fdPjqQSiExyKok84Bu1CfXQjrzPWjAQoOIFND3XRfFnMmKSBJc4OGVe0V6Vwrhjz9ZqT+9nxC/z
v6juPrvF8p/GrLzhcvXP7rw2dLC/YbcuiyqlYoTJSHkTLCzjzPyxo/30Tm3rEKpRly9l3n5rsDWI
1gdIxRvSfoHLFaTOWZgfJqDS23gp65Mx5sM/Syzi4C6xfxgqYf4McVsGG3ZI8KFZE1KG3zJqKEBi
VROU99QtxSGo1IdSpNsh+FL15uT2KPJcN6WdlxtuI/J5onirc2kevNx6N+l+38XMY2hgQUlc83Uw
+98SUZczr4ofVIcBRFXGm61t8Z8Xz+U/G5IA0oSwe/LSZhW2VKZHNtZQAPnuczJxXI6DQ4RHYs4n
TQjRhp/DyWV0ZP/k0ZNdZgT7TPmrxSyMkrFiRRWjLrYlM7OZbeRhg+9qWMrhmqLRvA6uP+39yvWv
osD4HNtzQ/krzwubTDBE9sSK+kxvb3njPzXaJNYhg+K2VIFpWaYR0ZSVGQFTNbc0p1BeBoekvEVF
D7wsOcNnVpnO1OpxO/0g8zA7GVXwgj+c2VQbYHvIR+X+Eof/3uv2juHxXgM/kO9UwENokqTExKgj
6NO3qIlJCempNbreKXcBseSEHaEgkAc8Hvq08ugogxf20pBD6un4prT6LDr7P9v3iWkdalB7YXWb
0qubFzsb/k5AGq4THwdzKTk9KOjpyi+5XqzNqNLHUWG51yPmcjyz5b53YvK03I5ZRu624ThNVk1a
GL9CmR00WSxPqML3MZYOCHX1ahfWEgYlrT32oxqcP8lvjOHtSzda9kfgQR8lVv0XPMXZxdP04+bk
t6XUH/nMdG6aq/zvPMxvljXcPY8YKbfN64+2zNS1seG1VRAzYquYY+bNxQKVP6Gk3a3ezw5RbV90
orqIsxyfRjPA5ZiVzKFYgTakNRdk4C7NWVQ9gLfRXAcvk0yZ5NdEV/UgRfZg+ODWRlwcanC2DRbO
//qh+TV1dyDdoybarLhbRUr7Z5IjO/0sHA30IiOtJylj3EsbyVQuHrKXuOgeu9a6TwWXiBxQNbA4
qjBwq087oc11+v4paXpi3KrfPha/wJv+DgWHXDhp/JTt8mQU2a0uSA1Z/6FMK2pByjmShJ6oe2CC
PRu7BAe1K9cMA6vjzXCrlQMiXY164zMoe8TFiC/DK/plS9JNc7GTVG59fFZNNh/7GJqLhEW8KFFP
8XdUsTqIqfVK0IrgOQ3a9ITGlKyabBF6gW9+Bf5iPHUQbGdv9hNvS0Ll0ofNxElFPw1yR8pMuxWQ
4KxAwcgzJ0Ea+pAVl6oqmA5MjttjMdVssUjxF3WuYV9t9jTrwzLG9dPYZMVn0QqTiRsAJ9Ng4Ymc
32/GchWYBn54Jl7VhzDc4sxW9+mXuC3cuj2KvkfzS1bas2PUzatdwoouDTB0G5j5fexqve5SCoiR
tXqBsy0amKa5qXtubU+8az1roHic9HzN03AG9q4O/RyJS2776SObE8lD6eXy3Kc/EX+bAuansL6k
Nvp/cmqZ5/hWXMEFDKLp8CdYQMDSFRbtqcn/+Dmrk5spBS3WeiTJj0CeP8VqBMWvRLTgA0oIPZM5
anlCFch3sdXw+JbE9nCvq7R6wMP+JnWHXTvXBfxZZcR7nURq2cHBj38U0lsFkR/qIuB8IXvK/W+q
hf+QTD2GRpgv/z9BxJQKya8sNhnHCCnA6djduqIfSAqJREzmDaKIUQLMum1Qf+kGfc6M6ao9wpru
PYQBhJgUf9RsTDG6nsMevUgXbyJrGdUkco6YmY5Qb7gvI+IU2P7wp55TcWIJor1Ri15q3OEiOGYs
EDiRnqCPknB4JF3LBE4yo2CLudE/EwQ9EdrSimusZ7xufeL9DmNnrTj07Hjce4b1n9s1HM9prnC2
jTR1PSHUuZVOz8xdMRfUmH/nGcOXAQHFWAsDw3NSIEfMRoBMIKX3BONIbeqbiUNgJ3Y2Vt4vlPKm
Akz3VGABRolfUhTxYDDxk2hWNTeTjRfg4qAAZjTrmDvHzusfc4buSul6X5XAIfW4zGdNFOqGTzV4
XpYIsJVz+Yi53fsc6yl6HIJRnUq0rzBiGxGvzlBPZ2tc4rPAVfftjDFKgV1Nx0WUXugtGjt06kfP
c+amNxyvy9nCD3axqzklbK6fkzC3ElRqsMoPbLvEbpvWT1/DaW7bqrGORRANGBQ88pQzwwAYm/No
jUbrPvApogfadJFh7znZPqjH/JbwFN0wDEa0WL5y9l4Jc6mxpaOYB+V8k7ZLOJFH4X62HczkT0sx
E9af1ENDKq/tfOulM05qboLnotB6z4cREc7Uu/LkDzOQTKTM9Cwl88gwwlJGJHg5FnCneZF9aaOa
sSYRChhOY53sZqkFQygDCSCwlgEuASRtn8C+PUiv5H5IESTfUnpJ0jEFkZvsquy/fd3QzpfCo8aZ
Zg+dVFdG+V5HieFvKLXYkzBnln70B51Gp6GERoIsg29qyTTCEg8qe+qrtJgehiaNJCmV7pTgG3UC
hkwVqGlq+CuBJFfUv50jNE1Uhwwb1mKYLIrhdKShz3xUsd4ItVtnTP8nG9txgYOUabi+ysVBKMsJ
PwyNJXB3URMs08OCtvEcge2GlpgFSEWcqv2QelN9EByZ2zruEJwjjqZa1/pZSu2+l75RPVe+kb8G
NrIMIEV1qCbtfIqmsDd1xgreluVRD5Ko512s0aQqyWzXjifqFh5K92Mkau+1XMiy00tEVoxuvC8F
/hxvqqGrJZEci90fei5GwhRMP9tmdtPupE+HGtVZEz16siuvWiTkjHSBQzxv480hzMO6AiHI8Kzg
rO9BxzjQpgXdRvmy/mPZbvla0Phgtq+wnmkTHwjWgOtkBAJKkdyYtpmrnTXgtsDB5xKRovvzAMZO
FpgY/pFY4/8q4VRPhNmS5sEO9psd4OYrmiHfMO6yd7Xni1Cnqtm4jdkc7CQS75hS5gMf5pr/QYHf
lgAyYUS6+wZfKXJC5nUcSsFvGwUEmaKnbgajzW8sUJzUo6J7vSvX1fMuC4gG0ySo7+1YunerdscP
apDiKTBJTcfBrF8UhB/zYA+va6LAOPZ4Vop054FRHsjMMj9jzp5bXOFOdKVqUVJJL/p0YIi2NmP8
8+iQmt4JNPwEfZYiuvbvhqezm9X5BlZ4s7yYMnWf2lyTmoQ18mCPQBroTSReUBS0pzw1nJdksquL
6AQ7+ZgvvddFnkK9p0N5UCnKjmMY7dXAUpdvggrX3Ig3/tf1jOC/YVAkm+CeCq5KKhL4MUBvtcc+
Kps/+M4kW+1ukn+DDjgl2mYKe/K7vNj2TmH/eIMwnvEyEOeeucM2FUilLkqHd/TjGqe0lGXD84gl
zllobeRAsbGHuLa2hOgBMDeNfUwm4M1GkJPiNFg0LQSFvYW7d11RSV6BqPVh9OLiX8qltJcth31K
zlXoeoq4Mg/jg4GRlKDRqjWCbWcx2cK+Ym8bH4osSnJmKJaDsLGOYNyJteglpWqLly/pPmy2u99F
5yXD0Xfr+T4nc33MNWTG0c9I1COUnjGiqclNWMYIG6c7qu5AjNq4U2mcPkZpa/0SwYGRNEudZ18s
8RPRAA2WzLo4yNEzUI6HqT/quSW8LqJ7hurotcHuBHfpv227z8t9Q1PsQDcO3hkOsbouXofqW7uk
omcNU7hm7s+9TGndbIZxqXS+53zsT6RyUY5Lho2snJFHx+mZD9cEqrLttTgYI6mnLkPMezHjewu5
2Fe/4hS8NCr4zGByV+ZEvGRoKkRhVAszBj3JbdoZ7kOTYeTnSyboZVisrZ1FHpys/nWGoDhrwxRX
eFzxkc0eUZC0oNR9VUZXsEkxc+/dwmi2liyDbRqv8/4xdt/myB1enXF5Y+F5fmuNsWfK5RW7TmY+
ShHho9uk9bvXIPOZ9/hqSLakBI6P1WRg3TEva62CLDp+9AFDWmsEYTDpRrKWoDr2CMzGGoCDPWsS
z1X6bgt/15J8H1Q1aeAREX/Ov0a1dFw+5F4Z+VTS64Q7S94dI0OQtIHcM541Lq5Yib27DNj3vYF2
ttqiP2LtiZ1my3O1B5Vk9BfY/KfQjJ1u+LAY7vOoks/Y5V9ZPH0ObHuY5Whu5CI2BlUCK7kgtrBs
aiHDxSZ+a3DFViftPYnTq2TyBB7NHfOCf4TYNDPkfQstzzsGeXP2jO6pbyM+LjJIZoNusN3nXfNd
B/HdZso02x1eMj8sevUvtXFb1cln5PgsXdDLNsGfwVFF8xSxxsAlDAWP5rajNy0VOdLFZL3MHaPx
aDKxqMUvTNqOSx5U3Izsomimk2JvxGAmAO/LTrC4IuahLOQFn+9ex+lFTPNlKbgCCFrHh3hv/duU
sjpBf1fkW7Nq+26aDRROexXDn6H8Q4tyKdJgm6XMQEvvvNhAhVmJFE9IH8guQnAzzCtKPL4a00yj
oRprP2cdThZSWzdLK9tTK33nkaagIAg5HvxwVnZ9nRYWg+RM2zRFJEzsECf+41I1CDMxu2P3sWWY
+84UyxYtirC2zjN/pHTUPTOpaoVay1KMoxsdk4PRV312KbqCvQ7kt2IDJs+C+Ct80m3azHei67Kj
L/0Oe08WPdeuaOjKUtCmvCbGwh5mUFHe7E3d1d1HKdnY0FPtsnG0n2/FqPov10EuLux8eVpcQ5E6
LR2WAAikldkQzUMsy/qqWa70NBFdBdXWo9T0FYC27ar8DfSdIC13Wd4SRw1wV1PzGGs3O2Csi/aG
YTTHnhCMTVGRSNiuCRC1tC1w2Cr7Tcui36O7zqHfsX4u68l0j+yRK8zGebpAPjgkxQ7ehpnap/A0
hyyB3fne6BZIDxZsi3POso8dQW/2nrVU6+4AW538eugxRLbmgXhYA9EON1LikKWXEPt+cX3ChVyv
lOc2rmKBlZy48kx6wTEpinJf2YjewxjUz3J0J96OLJafJBuwL8QqC+cTnd3cEkcWM5Al4m5xnN96
lPpIUIkfon9j9ihdeJugGrm3e7UdyaAk9cRzEVUmLIGwqmCYLK7vspjBpGISd5DEr24oq0gqcap+
Y3jDX22hOxk43nZsQcX5TZwJJT5PFjmdhhky+032Q5kRJFni68wqNNDCGEYyJ/C0qajNT77dkpFR
uDGFTZpOC9D6hJmhj5dlZwuvO2GU9m6sqXI/sqEsviqe/33ZMwVNAbrfRx9xi7/x8hGR+I0HWo2E
WqdzvdOL8a3aIufk6P6ZpA1sM3zaZL9b0FBFdy8r39zVLUBsoMxmVxvMlO3B/EYl7EIo4W632F55
8gsXQKWt3a0P7PpAGG52dCbBWhGRCuzOZfUHy5X91Ncj2iin7KkvbGKiDaZXZZBEF8G1+DVkogmL
GWQBMpmQdD+TNSwwIcExzM2mk524RA6lnpEW4FNzXT8pXVjvbc91YUXgdnYqfkRdV8+S3DVWwxQe
Kz10EirXEUjtQr8yRehOgkEx6wNoPrXM1d4SjkHfQLCSF9cAkIEc9sM86q3AZne18TFu4wGToeYm
ueD1B8frsVaaJlEtTeKMN57mgulMzkoLLEjjubMTtgwncXkftd2E1hS7FC4yOuTJMD0vaU4Qyhgn
20lVoJQ2/FTp11U4OVRmdtJWu0h5mGZFK17UVGfY84eG9cizAWhWYQ0nM08fho5lQf3g2DsdM7O1
BnPmJ5ivL7O73K08N36CrugOY9r01469MHtmlOIhygr4bbqDCwEHEDqS6UEwBMMD/ZzzagEA75Kk
hWgs+DJaU8efRllV71Mf6weCHM1nVXMreLaNndbCPvHQz9rZ4rc1nquo8beOnUDtBUTk4THB9SFb
ypvamE82Wu7WbJbpPBepIsoVPEfH/Uce9I0k0ZfJS+oDHPJNRs7OzHONpc7QapPPdv5g9X15K6Ku
Wk9JdWjrdKVQzDYMIhbnlP5InYetST3bfK23cU6G31ZInnUw8PLdFci/ve4JiAG7CHGSWERsLm1L
bpWw3phw2/t4sL9sirhzT7DvBZs/ziCDcAKjIvmQCLRiVxk1ZiSJEydNfUqH8qiaiDYF3peyEpfE
LtLtHkUJQ/Fr3E97N7YuuT9/zS5/LdunkK2cf5k/vDt8UJEaQoegGpIEdwuzbRZ7HZqoJPdHHtZ/
DvyUl9E9pu6naj32qtb/Y+m8muPGuS36i1hFgvm1c+5WlvzCkmWbESTBTP76b2HufZqaGcvqAAIH
5+y99heNF1q8yE1mZb6h99jIKFy31XWqhm0NeAAZv5+nYHEUrrKBjt98NRYJvSDcYLahCWOfJ/pD
YAJWM0efF9CnLyYejOGu/2nPaIJTdNKZsPs9oFKUqbY8mXH6NqjiWsQIroQwv2JigvrIuaScMBVk
oIUwatdF2WuY26KdNjmc21VsN5eaLbsPhxdIHjs7LFE6x4clKV5mfiDP+5PlUL1WbTiuWgznKk1R
B7g0CIzmgZ5tmWBTjS6ioOgMo2RNg2VNOX1LDfFlCvZ8tL5e1mBFwRtLpcvGSRCZ+smVTZuO/KLJ
3GZWsYtAXG4Ms3phrMLIGppD70Ajuiq7X4v0qrpgDxqRrl/4Etk98ub8KFIY+S06GrDhbUswX4Wb
Ty+hFGOrJdPfBoTKTYhaPI6Wn3SA2R866wnaMR0DxBt9jk1s2VgulK0FdGLXvo/Lw4PRxHzzw5Ac
DvKWWePWcqJ3MTCJWfKD4ZgHZcYnIw0PasJH0QHzoSH9QkjPcOSfrt9/FnzHklcbDUjt8xQQnl53
MbVf5pqwjkJcQf7ZmecdZQCC1Z8u+l2Lj2qZNuBx0VNpfXT2z4seSJYuaAoJ9jCBR6JJ8YVYsYoK
F6hvM6rzYtJX0+BVQIfYmmCBQcVYhQ5vIs6wTgzbBYOmXoap6b9M2bTL7ecCbmfKCg+s9hjM2Xcg
TVja1KwjG+LHXH0bcbOarM+cDqXJl0vKzMUjaABcIeLZmGYPe49rxOeOce88SCiw7Nyo0+z0MbA2
ptK+8Jt8/m9nLKtQoWYeB/y7gigFdKEjomw/3IKS3nrgHrwkuwb4yemWQEJ2I5POYa9tifUu7BFJ
ZFX7FvTFC0fctuqHrcKhs8TVLRwUGgvF4tDO+yC/4aiiWM/XTP677CsyrM2sZhOEJ1eJEd5Y9xjH
9D0Ze5IZ7D8YFY9QPT6COhPsMyar39+YaIgqJOA8sGNgH/yif9L6t4Soe6bZPInVLjOmvRXbaARI
n5lsjUwy1mMSfOWj+lUp49W25m479t67XpE0HnF48kdn27rbwHBhrO9DLzuZfeAeFWKopphfev+l
TT5MKBKrBN+ypboPSydwTnDdYpRj90FpBEsr34jFJSQgJXYz1sxBTIjhZvGQ2Y0+bPm5Zq/FKjOZ
SFNxcPi7iccYW/x8Tkc8rCSrUKCF0RNUU+PstIKEHju8t1CEAidjSWUZkdrOW5vHt3lAvcMpsCsz
iehW3mq9PpURXbiHWZvSYY+d7AnTGCakJnOPYU/8d6uQr7rcV/RCEIt3L5bpkwjAg6MFPYUNiMHo
lJYKFRrogfIH26ZeDVk27smCfyW5AExRf1Wuj5ZmYjJao3jfVFWC/rKRjI1kX/3qm1A8UT7Ph0R4
JfbCtL2Y8SCp3riaWSG3itiDGh5GLx11Ur3QntfwUjgbOGAQm9tjzQnrWO8J0TPkkfbGvC1EDDQP
uDnBgMj3K69/A8NzgeZ9EksMS7TZ9zMwksE+Id+iRAs6Om7FRNIfLmoawrQdueWw4Ie7TIsP6Glg
5tO23MmMfVAmBvWzegpnPPcSCMTGxiyz9pgb7+vYvTatrtsTtAl84q9xj1+AiC7qlm6dVtVPYk3k
R9AAZO0NY7jjs8GYPPR7v0MbKKT3RH4y9zoI2UTIILJP4uyE9eeFGIMVgX8vVUwWFWkAqDH+Wgb6
+VTlV84VDIvi0nhAtwGFCAYUHupKbsqEH9B7DjokeIvHxIALau9mxtrDWU60zvTFRP635xObGIHA
IPmu6taBPh0rVIsrImr+9jz9tkubLjS0XcpCgR1ujUmxUQy7KR6REw0e/ZPkHQKBsZ5kxoJuviJ6
/iCATtWMOLMHotewH/S5fybwYJ87ySU2ozudnWcumrTOAlFt+jy+xpO3C1T7sWR8YsPcIYUZq61i
x6jMMttiaf6BIXJhXrFZ+Aobok7o75yKqaX3Kc4WpTT0oU87p+yQ5nkMCeEjPYxeGFYiciBQ2pbp
1RuHj3AxSVPqbJYQgYGZRLVu0FrMeqYHGvXiTvAH2NUmiyCCqW3jdRuELwIYcpORoxmGbbyt2DXg
eISc6PVEipNFY3qOX/SbAMmvFU3jz2ybZ67mLMUCogGl7XTktggOoAr2YuifomG6SF5+2RCYhFp6
EwfjS9oZz6Bl0o0TzXAbRupYIxYr6QDGM/B1hhX6/NKlv8KeFwN15pKM476kgxZGpE40CDJIKAI3
n2GjXbeLgyN+eO19uqglm88wANEKvbubM2cCOsiTXQ1A5mJuHXXzWtdgW5fYeA0UgjIXpcQQj8Sx
5MNP6jHpN61wS44e0SkexNpIqiudUdCiM4JaFaV7x7CeiAh8SzT3iuNun9SIg6Wl1lAsOyZR/dVG
xu6ZXIhUM+4mUF+2YXw6/Yz0vPP3BUdowt2mGehjCBtNtYoxcbT5w6QXI9nhMtLeSd/c00EleLR6
Y3R0cPryJwj6s889fLBCXeqxBXB/t9du6+foHp0zq1aS9Vc+JGqO9biM6ho0o9gOCpd7K6yGzqA9
bwOtNQzC+HMw5ttcBoyllr+14EI4LYu8KVSDDvVhjiuS1MMHse2wTBrMXRwftZd9k6zQ/upRe5/j
av5qCFd90GH3cU1aN+F1j0w23skha+lLpmP0KkoHTFMYI92M0e0ACucdRRRIjkigAUSoc/ugQ+uY
PKIZbHfPZC5wML4YSIMYLlt9ikA1DJ7nmEiuBSPP1g96a6UIH4OezI08gQLeXF3pqR0TlwqAOz9B
KOupcDJQTg7hk7biwVzOhQWIWqFUW4UJribpMA4tMdsEgSbeUb7RPFYCXSCIRH16MM1DEAN4ZxDd
OlpG0MiBBK5hitvAmGwb8Y2Q2blGULPlQpisSEJltOGV9s7Jw39ILv117NglI4H5Qn/iLV5M8oyW
knfk4gmBHPFZ4R5oOvu9AYGQxm2Pwlz+idLxNxtS8nAT8eyp8J0o2Gf60AfPE/ZuCYFjD4n9kkQW
aABro0L7qYDMwkjj4KgQXCnq3RlRYRdHxqog1GgPAt64lqKf8GGhubYwBbA6B5U+6G70m2Yq0Ukw
bBAg8YlhoUUcxvuFj90O0dBnqLXWrhv8Qj//Grjtk5y9D938jUlolFDisWbD8MxkfpU0z1W6nFJe
m2uPr0M6mCtIIISxmKnmT1iP2dHor7D7KPMwptmGlKobOfAy+qJ2nu3BDtGFL+EkDHhpAoTwZZWe
7MimFk/e6Cl4+GJnc9uZgQ9DqXwWswuMwoBP0Zk9Aw7AS3yx8gXueAnTamI0XfG0Nskhmpxj3aZc
G4J5a3ZOuaXn/ZRa6gk9cnAMhxHYiwJbAgSF7yj9SZfoVxm6v1SAWlyp61iXD2caLrGHws8ZikO8
WC9+IPpvO3VeIelttY7UDeruSKeQW0FwG+T8PDak2VrE29mz8buJ2uEptIN4Mxr5rc6bJ7/wQe4b
3JpIX8mMp6wwx1XKDDbMC+6fpFnuF7D/jjHectesD61gzJX+94dmEjvdOGuObN1cCdKDN6RIk3sE
WvbSVhupguww9RrGXTAnreNpS5QDzaO+ZUA6YX8iK7jv3/0kbQEk+mDXy3drDD8QYm3nKnqrFJJB
9vV3z5YPZACnNomPfTZd0a2f5yW8MSn4tisejn5wdoucPxC2/DZpb+yYzt9o6m2wdrvMqjJoOIjy
gtza5iBuF8c9JdxqW7S1aUkRQ0ecse7aCW2oa9xKU7JdXN3asGzrtWmptxThqOGyKXM31HnXe2z4
5Wb2MvLPyDkSbox+zGQWEy/+KybGf75NLW9Ha1bcyS8Q4UOhexiZx1XYgBY4Mc6iC5+AHDCZrXpt
ziTe+STl6WROTLeXIN+FCXfpsL/So7uGeXIMxML1HgFw3M/QxxzSoOLhD10ZSAvpi+PkZ4QlvxKs
S5uqKT/VBP+JW4CUFSwUoZjm2eBqOSLAYPwzK/KvVmHhzevJRLtfu2DlPembh3juCEhYOvfQOTrR
3rOg3hAghfiqKGkoDPTui5BZU1UZO4H/Ysc4EmERJeytMkoTwEkEmc6LdF/KNmfUD8yC09FUYGJL
wVVZ8bGXyIaO3n/X1MwPGMAxvvoUOQDcGOQcioxw7J+QgckbU/YYy1Qjm53vxe1hyP0MLxQMvvUY
pebvxq2wjvWJ4T043cvPssx9xBeo4npCyRHTaEBTVRGDnDluu57y0NlhjgSkSozLxPfCsVAvDsz5
KOrXaLJRTdo5/S0XLrdn+X2xTlC5bPPQTG5JO1l0/jrxrNLG2Cd9ClPcm/yjOwCQlzP1YTIE/mmM
OhRDlVlcTPg/B7Ybext5IVqnYan2aDvkFiGre1lKA0aJY1MsjXoSYQDqJ+3V3y1lAoDdaZp2w19f
E98b4GB0RXomKmfckOFBe6KdXEwfSfVZd4q9D+Q2tXRvnNxsJmy5I01DRzXv3SYG9+wHgIa8XnrM
LJdhb3iMewGYozhkMr1LymR5VB1PXm/EKEJD13jqbPYkWjcN68nqtiEsta1UTMYGix46U4hkK+yB
YE6bjdoeQYtYWeFhL3MUqJcmu49q+CPAFrC6Mu/gxUbkbFoIly+eJigoqAcrg87dtp+L4Vw7IrhI
Y0R4UQTlfVpKvY07NDWSJaiBnINaXXFNyT4nrw327DXdfs7CZdsj2YSdz6TPyjhL/SYq9rEZ/nU5
j7Rjt+Sx9GFzoAef4Yck3w6ziVXd2BczsgGgMcviaaoYQkzRNtfjri7kAuweJR0zg+0OguRVBu1P
x40ITUD4z45r+Ktec/BC76sbs1M35qfUJtmcpujOpo8WygYqZ9I+UE1s3RGVLvwK4h4tLDWRSD9l
0zmrMmq3AYjG3BAPp1d/FtHgccbRsBq1ObGOtEkG4h7LGM8IYD/TdM852BzkuylZ7f2XjVZYG7o2
Tbo4J3Pwqen6/m3u+wkFMmk1RnKpfJ1xUzPq4rNAsropZlz92pBRwe1FfX+CL75pXOdjUtl6tJaX
VFQQB5K9INBC9Uxr3eYVuvPf3kUblSiuoJ2uSmR88ebwkpMVatXGdcx0G1FebCs6tnX1O2lHhXZS
nuY0e0wZXdHGe4bVdB9766tdpud+8LD3cynNCVbqUm9cua3xrY0p/py+CLpBiV3d88W5+7WLVib/
6nDmdUawd1p1E/TsFNgZsqKSywxxibMRu2Bar1WinlzPvtWDhXdd5J9tzuAIABQMwwu9wFcTLrA/
Cn8limS/uONpzGEImEvFcNFojnFjP4tS7Pwlv+p/d1PukwL0fT7GdJLmaxwQnIK6+nfRt7vYH++h
aV69umEZ1F9KM046Ob0HcrhUYRvq+CMTyHoZ7pmG0BPr8Ej2ywmd2wlRCcPm4RdOkV1ZyCMSm5vy
zL2N3HgX2pLxs7wj674L2lseoiK0YvBzqjh7clLv0arlYf1nfBlvhHc25zbrQy66xoVyFG+xog/3
H8sjVciIGmT8TuG9Li65Hzx4zJ7IIWTmhJ4uUt1LPOf+L5ovzKKSvLiO6LSCHqxbpLwvq7KOopzB
Q1lUKyscUsGrhy2HFwdhe5HerWU8R+JIDOct49yzyuq/j7ZHMOiIAtgIzKiRIMokpcaR48xkzF+A
FHRw22zKbkrrjrkrLXOrYBQbO+GToINGUCs5435GZjgMWNcosZBiqvXkhNzFoESJSe1BcNmf0R3Q
AOrGX5BMXkBlkurtRWzHWshSm/bOov6AEr8ZU6LBwkJ+DpW/FsGwLyCKaHpWgPfWrX+P6OVgPkPM
jbu17jTnbSAugzCh+pOVqxsLTWzma9eZp303gabABJvS2RyceVtCpWyoazBvEqlBKxcIOdTXEyOG
r3Ay4FThRK7zLQfMLrOBX0fIaSL7ZJHZzlz91BmEj8yOvepp8hSMvs4qtrbNkHwQJ72ewRxwJnAk
9Nz6LJ0q/tbXS4Bpm9ms5eZ/J1ZzxEbcWWDICklrprJfpQWeVs7lQdsh5OQh3U907olK4TSMJAPJ
gfKBKoqLgKGrTbP8EjJ7uIyKMWAyvXIRFjY5Y7LIl9cqwRu0dKcBvg1V9QI0t4CoYTuYjKL60mCb
Wab0x63kWfdIlllcMYs8/TdIBpe7tVv/bobkccfYUsKhSfeIrndLxNmp6Go2YtmYEVrvLuXmT2vI
rUEcAIxZRxbmBEdEL2Exb916uTdygMNZTNAQtUh5uVV2vEFV+GtB+2IXeNUlhoGBQqGQ7+VQnPTr
SqIE/M87zesrR8gmKPK3CLF+PEHucgKqOFD+/PfMpTYwnUcudeAvnf4g3Aeyu+VDeYtFwJ0XcISR
Hc1K31bnLSfaVjnYWWlY/celsfJNZ/pU6mTnIvCJzEtuddB3jDgnsKPZZFghlB2Sk8vsN0vSjVgi
hJHBIc79g8tVKUYKTr6r1qN7T8FgnlQePNWutcNQhNpV2NginO6pFkTXZ9a5JUB06ZJjEQlmbmQZ
Al4e72haYEUUwdqR3BKTcP7Isok2rxucfRRgq7l23kt8P6tZYpu057WFfVuvUPwG657XP4IsNCuc
NqzsaFy2RfxecdANwt0KHlsuugiC5XvhYCfNUcNYTQExPth7VuAcgi4BA+g0iBIwviSUX2ZtH4FC
PRJAsGMbfA2ogbjfvhIQpSPv2ZIJkZ+8DxDGd0/Wf6DgYSxmuetHRQoP5zoJ2RE+G1KYBlktdzPV
+1iw7GRjyD+42gz+LD6wLEUHW9OY9yaSJeF25lQPtrNRHW0/8ktozcjwT2O2TNnTvyWJknTxvDV+
/KM0Qf0y249WVg3CtnbpzQb2U++0z1Zjnxs8h7RN0LY3ORP85RI2tbNLWRRNV73SMts5IZXSUmHu
cJALAURbj136ETi4sfzBPaGYAsONkoKLRs0tYnyLHO6q1IsOWw8wlq45MonbmWP5gQgCgFdGCPIY
Zd+Tn7KcOnLOGEiyuaPUV0X6AiPhIIl2BS4WvEWJuliEieS+9KDEd99+P2Bmhuq+ta2YdzmVf9tw
dsnfGZNNaee4wzGm78ZwfFIlHRbKI33E8hSrb+h7FyHnt9z0HoFL25Z+cAHznM/ctaq3sIsu4yK/
etecVtoDPMUJKSHOPaRB1QXWc9t6ZMqH3rHuSk1lmshtR05mDA9ANs9V0/6paIwanJ4rwqpfKh08
aQQ3mfn7auEkrQvx5KruHtbJ50QP9uAhm3/QoXDR+ELXDG0s5D5tz4kdTyoGDnK+GeOCViPybbrJ
KMHK6jv2s32hGDRCv0UMjn+SjnBVWsdQAVMPyvCtQ7S98nydjdSa9ZMI0ugWG3gkufVP16HmAtVJ
dyMQEI3IXlhxJWWlH20oItYMrA+VE6NEQdIx0MIAhpFOzsHXZeDYlDFqS58ZG2lMF3rjYl+MSfLM
7Geh3A/c/A6qyqWbDHip9O35k4stiR1JF48vYhS0YQcJ7aSuM+gdcHiZuRojSYJuezWb5Ut5KFan
KbehDHCGEUl1ZFEAMao/KfIF0w9h7KaRHqzBhC0I833iz1+9qpHBjuMr8403w09i0C/QUAeue/Xo
c12MDXRA3q0gMXVldOVv4fibwbRpQrT3IUyZpOKxsLlW08a5pbW61i1JCV5/C2murCgDD6IfnlDg
VuseC4PfjOWmQVJBSfInb/GsUuGhhHrupDwZoP6xFyXeS+cYfNRSzPbzgqbgjHRr1rQp562OIYQ3
9F8OPe/1r1O5jLX6LGTUjpoSvb+L6Ip7ZgY9Wrp73Orlr4BIhA9PUrHQmse99VHJASNNm9DILIg6
xXjj/VFx/FzCGgA5+duDBCY9Jr3p9EBgpIlS05V80Hfsvc+Ejj43EALiiLRBqwruXmtZZAL0XOuB
ud7pTVqPfiaJKK20ug0NrhqHgCdrRrbBX4Y2/9gvxoGITlp45GyrrN1ZDbR/G1UNWg2mXGFFf6I9
BMt4VRTgBrcsroEDd1aGu+SScwSVA7QKuzs6lCqtaH6wZRBqUx9iI7+MXPe54F8CTRCp0ETJjvom
7qHKjIiwLqPKW6Yt1Ep4hKaDG1nRc4SZibsF2T5eda7E4u/nOtsFA4K8IrSzjSB7MKndUyfb5MdZ
yJMXs3oRJE6njW6H0E/uuLxsKmasCOqD6oc95J2JB+Iiy17Oc4PUZy6LYQc0OLKolOpT2s5Al0oA
iU1xrNwwxMhQ1mhmGyN/1+AJ5mAoJgfWhZmlcFIwr8ElRjXtAOWm0EsHsmeo/+Epbu15/nLc6sL2
dgjJ/4bJdfSX7DEU6S7r+zvOqY2fiOEENltBd4UflBbuNiNvfgMVxVjRkkg47pmXcKsXXDmoIg7W
xLjXneZHG9NzygoE2oxXmMG0Toyre0CHcU2n6+hU+WtSZsyuvOFnQeRzoB+lO8bV3Yy6o+iaP3Gb
vgSKqgRZzK5A5J/zm0OnOQ6+fGKge5wlaoJxyNtfATl61I5Q6UZGu4PY4Gi4t46OhkvpygWXysk+
e6O6umPK5+ntosL+dGX7Mmv+T8RWD/Jgk4/T3YmNAziHM1i6vd8O53bKDzR7X7sYpR40pwK2miZk
j60WjaYUzBX7tG7TVdkbt3O8XsF6keA5OtLvLIpyWevcAWZpQw8sqLssVbVtPBp0efNGqsrGyvx/
lu0i/V4uRovXKs2ZpmV5iRaDIAvcjMSMkJYhE4IxWk5722QROJsB2Xlla/5O6eB3xcqJQtb9q6xu
1OmzBC4hc1ph3Bu5sAba4Vj7hFSpR8orFB76Xh+t7jTRVC2bceUDIl4EWNoUsGoYwoiP+vFHqfqO
TsrbLBiQm3bcE/VASaRbW3UWb72AGnYc+VSMcQ9e+UPrZKa5vdVOJ9fK67aTgyYowSG+sidxaIjb
yI38YC60MpWWMCyHQeBgdDXDJFb4JkqAczXj3DY1mHHYzkWxKDUzexOY0MBCfBJM9tczzG/JOM8e
4zOTtL2lcfAFbqk9Dg6yG2oAF0CUCWDRO4TXIFal8kQF096hY5OJ5k/BNiOIEIflyu4HcorS4B/S
Hmr0OcFZq5bLYNOCbWzFXLuwHhN3pmxpR2yyIEVy1zgmfqM/ePtTdVBYLN5e0m9HB5IR0PjMhVog
Foql6HMW48128Rjp1+TxVpcaX35iwE8SD1Zxv0KkBcxIhhg3ZQsOge65ETWvC6GcexFHsHDiljmV
5GOLp38KT2PTuPumJ6EOix4k6gO64m1ihr/xEH2wcaOjGzgtawRRdQDgIx7ebN+6+830VjO5cqfp
s8o5usrwI8B4Biv+pWi4Q44ONaxQWKbaTC3PyQTKZh47ZD2L6n9MINhfUtrhqRhEvLPm8Nsv258K
5R8XIra0oc+Pi1OdyfDhw8h2uGnxwfp3i3eWi+Uxg87LDJOe7PCj303GNLRsF7zk5bVQybHyc46i
JX6kZjPBqO/P+qucUWuVy3/h4Kxeca3lsg95GEPTxybUPgMOZMZl7HJTD8vsiNS6+LhEOhrJMB2Q
q90HxPpPgGIX2kDkUsjpEPfuuSGOSch06zrGe2xne/1AjCGCHHY91AhXr1w+ofzyFPViH04hehfr
Nuu1xaorUMEF1BmyrT4mfbtQVcCZQfKnkS4HBnEoa4NN08FRfVEgYFOJaPMaYPwfKwIdSvsXQLWz
GJxH2R97Hh15RM+JEIWI2CZdY9BfK+tlGnmp6VEvYsdCnG3Ot4oRhvMvq1/aLD3ndEAz7qE5SJYg
qllRKLr43ZENPsMVFB+IbXEx8st5DSUmuOGWRgctbA+oyPBXMjL3b+j21yUqspy2S8pD43XscMxg
XQQLlNJsc/kTL7MpGdJiw+t2liGPTjtva/WVIxwfERj41vvofbTOD7/PquvdPNIa5rXy2NKthviA
Eobei3chhWDrZIQHo4XgJ1yQ2n4GTYbutG+n68E10UAM69SU8O1eeMFedGsBTeBlqelEuiQIEo/i
xWveDi8UR17Pza0b/sTVRw6Gj39UcHz4wWWyEEHii/Mg6vrPc/mHl14g1GJ2DcUm0BqctWtNq4U3
O3MxDuiIqnLX++1fsPEC/2N5tDBA6QXeEwVox/E10bc+/1iW2d4GnJwq8jPdRxLSuk9/HJxjOMjY
rKv+WLKP6b/RMDBpNd53HB1C7K+TOKaxz40pQQTFxdZ64VOYcJwnJGEN+dWnSOSnY1atZIfmf/CJ
QtHE3f45ltOm6WuSSf8ujEsC6a9mUGve+BUy451mNqT/+8JYNKZ09vpL6TmyWJJIbp8XqhLlfRPT
GfBByKPehPgBRe1vQAPTX32cvZVi+ct/FUrcbKYBvZMfFjRrQvu2iE8PLmP7R1OnPEA2Lue9xx1t
hjUc2ARJ6lbsfNKfjF5MYf1hISAD4Kl/D08Dq1eC0EZ/sBp8sZpyOAszszWmGHwKZIbtg2rG6fAy
Tj9JCRG39DasQWN4biStE70AydMxd1mFQaTbKSwYZI1seLuRcFA9SlrIb7b75qJL85rvANKaRfkx
GJ9ZzJBQHNTyNsKmREV3TCCJdBVwGXHxwRc7BeUVoXj//0KHaZclv1n1Mxs0/AsjDDWlhYYANyYP
fATMOtt7Zwysf8LpbWYUqDsJQoFQeeI1L3726gTRAccV8Iqja6TnhUx1CgJ9HqnE3lvIf/mlWraK
xYeMDOKV4uSFX9Z0Aa0noGuMYvnZrkVLSv0tEpwFVrVxmu+MWRFrmtenv3XaWrh15dFio2D2fmlw
n5A8djD86VQqQhZbrhRal9MDwBHz79ADKhxjgg//8Ex15fyrpRGeZx98tPnSHpSVbax+1q8wnsxj
bj0nrA0/qLcMRbb6Ue2G8OQUH1l7Y3XyKqCbXXkB+nHTi3d8JuXpzH9g3L6uebwmtoPATGjjvVYg
YvmJFGrSMH5Q7XIbDbZJ761YWHxwgnq3BAVQEcKxPAhrwQddz6vFe0WDMywEEfuA2VBlL86Op7xg
u2RvUM6P/uWDFh9ppga/dyr/tBB6UAkA2DXPBVTLRrT3gg+EcfEH3wYamq2N8YxFnn53qFEqH8SX
dQ/lC689wZJDgOl28aKjn5btDY7Mnjm1WvG5cFWnudd59yrLv8nVY6wUc8Mkx+MdndpxRkOnd2Mc
fSfun5zHy9dsewc+ytw2L6W+X0oa0xFMcjuOPhmYNGl/q9HwJsaycaV75Lvg05pT6xQjd4zYr9O+
2NACxg7fc3F+583PfLRj8EkuzWricsoYa4e0ejNHTw0ZrMOQHGJOEpOm4gjXdp6oAXnkyvoH5N6K
/OBtKDhB+N6wDzuANTs+qz6/9vaX/haGTp4CQcwzhVvaJo+kImeuNJjV8ObM+qw3965BQIEeulMm
lF17b7ji6EzlPZ5tvTEafffO6B8JXUrDGrNUnG97t9qwSMBWbIV7JPaRJA75zTf/H9qsP45p56Mw
hnHIUzSw4SevwnRfPf4LL9WvdaKe/ORNpLwe/kzYgDNFxep7LZQj7zxxP0qQ747ciSoCN/1ul8Mp
Tqd8m4YfcUr4dE8Q0UJ3AyXBnk40zbII1iWg1Ri8oi5l9fNQARNioSpRPYYAaChiKn2s4MRdO92O
EycPUSl6SAAF09tuVzO5qjk+puGFccAlbYuV0X4QSaT3CXn0AnfrU0bYyW2AoNGgUC3tUEcXnfm/
esGQL7+Cb8QTunG894ICvtPyYkydRVb9GMx5GhrQvtXvWRvIdwL5MmMUYSNLEmsPtW8TRT6lr9oQ
ybWxjfBniR3yq2jYlFQHaSEPlqqf9B+oerVix/XMfJ8j447uOU62AJMr18cjk+RD3wDqtKqrw82A
k3PCvqzPCV6pxeUhgNcxaME1OVJjz2Qh95Z/cJnOaVGCIfSMHXu1TK03EXUfbmWewZW/ViL/mO35
mY/Kiqz11ERf+tHoZ4ppHrWJKVdcqntvea+wl9Zdfe8VjxTTWl3H8MlKE+0IPw2GhSkWtauZUeV3
L/DRbxzti48FxWAMCRRViSMNR6izcl0sOoP6L1FWROQxazUuxCEcUg7oycP+dxuCZTtkl2E+qQF0
XGPtVH80a+tJL5IeuhVqShB6nNrtihiXAx+BPqNHblpG/aSfnEV90ngCHwA/eUCDkOXuwSK5qKKn
WOTiaETLRuC+cHrypwP2l3meT/3S/HPQQq+Tpvkh1OvQFMGz1bk30c7nODQ28NMJW4WC4o/tN2Oo
Wz7Vv+sIIHJFsqkS5gOk3sBtAqcSVelEnrqT4cyO5pE/AvFrSGdUVu5FCIJISWA6GXP+aYbx0Yzc
UzWIt9wT9yTy3ZWdg1hx5HH05jO87+PSVcdQph9kJu7J8Dng+H+kYDrKMP+hY8t3ZdmfsmzPAML3
TRQdbXYAemb7BNjHCtfTegryu+VI3hStYDcE/VJqtR2Lo3XA+7nz9Hs0eXIcZxcPC5kayd53FtZy
JHZQ8jaN1Z98FU/wkCBccBwWk7K4PRFeOYbGtPKT+o/05dk1mtdJEg0UOOr3yEeRpebW7sjWTtu7
UpJ2w3A1p2xYG6Lb08g8mqSme8rax9otidvnOS/RJZZzcFik9VJAadbF5YgGjkHPAQvz3mb9yh5H
LRdkrxxvbvNtkBKdigfPtimukfnWsG/yyOrtOGHTwlTeRUzN3y31afLUVCZ94p3dqauPiIgUJjSa
7KpXq0JPdqVU1jVNO/wx82XLITiwtAL2eQYe7D5vyGj2JmEFzg89nFWJ4LGkyaG6axD9SboPTj7O
P/3EzAySTDDwXf5ENCljOJ1Ahzkk/GUzsddZf/6UPLNxSkpTdmA6c8wGbtL+rqHGFE2CY+ve5k/6
jGHB66PDqPpfS/Ka84v5W9mJ9VJL6J6iUNotw2ecL/qWo7uDLUflNH5hnWHoxVAy69ex5e1H4gD+
x9J5bUeKa2H4iViLLLitnGxXOds3rG7bTc4gBE9/PnnOVc9Me8oUCGnvf//BUu9cqL47bIVC4KCP
a56urLlwY3juQXhaWDr1u4skO4MNXmDRC/16vfTM8e0jNQYpBVT2plmcvY5SsnxVGMo4LrVjstz5
VBYKVIHdubaRubU9ExjzoHdbgsY21vBawZCZvW827VZwmbyk+s6kJDEDlF4Mhg48NxApECXOWQo6
PllyouqpxwLz31hg8JqoUqAFUDi49kn//gnholTsrOFbRZtkO7Ak+AwuI2L4Y/e3MB+wd3jlZd2E
8bLn/lVEbQz/iJaCBKbbKxm8exT3UYnHC2E/uswseiy92VhL/68+1mgYWDz8KFTjVVXGyIC4KW20
ie0rz4QjFM40Ug9O/gdBv5FmCU4+X/99tq7b9P+3QJmuFXx4WiPbf+Vu8tNh8TUmkJMovUaeEia6
62z8YmE4GRNJ+1jmBNX6zBjvWQII2fW7pXd/2z4A7595MIP1podJLQ1km3Jq8U0CLPJG4z338l1Q
Xq3yX0hlzmcmydPCTB5KwAqUjFxX62CzKkucbVkFgVzYTC6ScyuiCEd8vh+zO14JuubWxF/IBkhM
nnlNsh5bf1yB4dIemF9tAlxPJ8LAphydcoWEAu8MiVAluxqg2FyjLguBOw9pMZx0VVpW2b2asq2I
vmsTEzSSI6A6xVNzNxInyxo4kF553w7awp8sVngGHBX18phnLDb/zTZjVHWz2uhtwkGrosdlmyTx
DnxJy2cGygswpv1J58BDbD7T80b5ve5fsEBc4zW1zb0H4YcfujlUJf4FRqKTwRERPE/ijdkT5grl
GzGSxb6snfUQ/J5/+r0y8eA1A2OVCBi/1Qy7mmvL5uxV7xiw/9eZ+OuOwT1NLuNrtCvNQ8YmUOql
zoagij8xLvZdXJ5yfSh25RtmP/DxmMWxErM7Wo9wsO9C395lfFujjdDMUDJN0ZoVHw4htD6sKawJ
zUm+UtEhTf5O+lkHrzrSGZN81k4s1rolTIJqW6XjKsx9NFvlkwXKhi/NlfE6ZC42p3zbtr/3IOT2
R5gkWgFVyLFjErDSDb9NM4MWYynd2zj6N31MWIO6E0VygERwSvgmAAy6nvWEwGiEgTW1ow7s9tTZ
xZITRt69ymDMp/YOCGwjuKqsPfJEeQ/ZtHRTzc6it/dIRmv9rxM1TU5DEY4nhe0qV8FP42u20b8t
V/6a3oPviPD6dx1ijbcZwmabUr6kYA9649e77pj3x18zYXNXu19W1a8XjrGELAF2mdL8/0rWS48F
xSIPO3PLtsyT1i+0ijYtba7Ln7ynCfa+NkSInimIdLz7cNCQUchd0D/UgFwvbBL8J96NhYKNsxwn
BKixVK89SKCfD4dIPuoeIOBNxILjSq3E7+F51yk8wvJJb74Va6Sz3nLerpTXRy/23Hxg7+FG6YXK
T/uODU1CS0I+hvHHA1XRL69pE3BEVEedauuDXQPEpVtOXakDjupbyHboR9+sxVm+OfJFn2wdZuEJ
RTQbW4QengtKe+bOFOq/sEjxMU8UGdoB3nrSSCHhtLh5vNbxhFwED72ie1mYZQ1A7DCQNRRg0Rvr
MzDAN4NL1ss302NuSE9cOpsZV82TIzqBp6S2XQfDO03v9FPqCnHQfxZVvsk9lBvvFkJADa7o58uJ
T4cGzNH9wbZ5HTa4DgJ4+FAkx6MGOQp2OpO0AL0JOt7RqZ0dLPltIj8XX2C4ht6LJoJjIR2fcUOG
CSIOaiKdG8PZDABPn3kNhzoMVjqFAouCmx8M+4InoW8IX6R1P0YbuQR7dJjfJ/m7/ifdoeBPTol7
r29J5D8qDml9YPBl9dE9U+KyJn4Hd5W3ZuX51RM9vuPfKcFfjT9MifZW3d9bVEJGnuhlyRmrV4O+
3I7aXNkpc9Bsy3NiJzUmwDReVklhnA18EJ5d2N3qjQO0LYbo79y5vE28VACUAvfPaL71GNXzPVgP
dfJnwUtncs2NxUlJKcAMBRr4jkY9z3f68lmBVVLcu95LKcIVz7ECpmsziMP67OvyrUZo9PPTa1Sf
BBpkAwjkJzWIpxcxKxuRyRaw8fdE0nRdnpVP+zwmxlljhVyKQ0sq62IDHsVEgprUWduGgzc+7wtn
QWoT8/AWJq989P8LsDGsNBLVkzHk8cAo0OF6HVIYkwIyNtWNrifo4l0+JsJhps/e9GHAtAFuzrWr
sXlip7KLCjHVV0CqWc4xzZka4IapiwyirQ7cN4/mjt5l4LXRaFMDZDYeXcm+He+1qQI2/9fQ9hn6
oWGjtGZpkTiqASp9sLLPXjhuAEnznuyVctv48K/4dH2uolNZMVhH2oE1Mvdfn09OZM3Pem/kAaIh
tjYkTJPdUzgfQUGl40cteedlcefYaoHZX1XPPZ4T2LuEEE/l1nTsdRiPV2eyH4IeNb/mWXsBp0bY
1wHGLdTjiEBqYh9W2ZiiIoV1FTTwowaBlUSAOsUrcHSK0uRZ0lKIorpOYS4hUwbZ0+z782tgy4pw
RFHfkybaH/yufaA4BARKh9tYxmy9KeVCO+9woN5meXk3d8AqWiyBvR5TKe+pLNLjBGNnJSsmM7qA
0wtKef1pweKRncRfjA+fLri3h5e8EdwIHRpn7xvQIdmVVD6Q4NJpBsDA3DKyp41wyVojZaqOAQaT
5bEwKzQL+P948XDVwPzE/MBSxp7N7TpiQ+bL/k6/bbpxhH//z6IJ0UPG/35+PllZ/mAa0zMCJgyM
xu41DMMPGaBo8kH5k+5LN1qGFZ39LD1BzAdIcPZqyC9xK14qfDHWpndv9tYFp/yjAtVUPgEMqj16
gA5wD+9jUX807vQW9skpzuRGl/66aSkotALRX7sZP4RBGSeMJvb6P86NRVqQbz0lKWBQ5/fXhNmL
3o0oh88+27NP3PYjw+ebYYKxsC1AxcNYNalbqCsqW1km9hV53pXrucAkHjkMUsAkxZyYzobf4GOa
tsCuJa1nrwLGgNWk8IqPveepbR+GkPDapbhhu3bSj7WeFrilrnYZlHeNVd4ztrknk5sYIXl0pEr3
UWyigmgpZj1XqyG9zL3jCFKbwe/sW16WD7LuMaQoaZrnXAa33LCarxgPbFT2BignmBzWhzmNbALa
XmDlhsM3rlKFZWynBBMro6gRD7qvfZo9TdQeJgQqpDLoN1NFyCYgBWKG+7KncNOgo+oqSA+ALTMN
3BDYh6YgnTPnSeqzshY2PKWoefxt0yyl18o66rF2osZ61IfeKENAMkmHAzcDOfU0Y9zqVrHFMpv7
bZ0ja2lpJm3fXLYkGN0cQ76Rkwp/usAxzqIQw08JSXtXXrg4eZgGF8Qjhs8xtqQKFwUmNDG6dQPG
nlWEW6yqMZOiO83mvy7EfUZlBHFhlXEb3Dh9mhHFzI1x6UtYhRbA7dUJo21o1Pt5TPxrw7hybZat
BwvdDwkWChgyEtIoJzLX68lfGMKY92YgH+U0vuhxvqy829gjqFZ4AlPUMsMjbgbL3KfOHrX4ZFyI
LrJxxowClgfFyuQM32Fql0gR4Lc7bzi0sYmSYY3Ppd4zxwAj5L7chHDXImRB+lDScONU3Sa67HSe
SKDVQvnxuabqxosXuQx0TAmPwqEUtsd3kGrOfW60/JNChGWejRSVGUaFAtt54wcsu9vT06UeWWyY
m7NqDEBcWKJb6jf2esvCd1QHsjkYdtVbfUZT31CMbBNKQ4lahoLIzfTAB5UrbKClJzqCDbmrFLxz
e2N7zQtNfdXiBqVM49Uc1aYOv/SFmfFrQ9XHSTolzxoNwEiEMIr+R9LHVZWH6Cwhjg8u09xnrBDn
WHOAkv0M06QnpREBJszRgew7SuAiuI7QfjCspYGrV2bis4p2jJrhP2HRiRNkvpSPlbaSrzhD9EcH
LMuBUBy+ph4BIQE6tcyjov5N4Dji0iBroFFjYvyErpNcZgX6FxAyflE8jAbjBP3X1CHU2MP4UnMP
BV5NhUwQ3yREY/TrtppBEngMEfls4HE1XzkBfeszKtLqe4puNjYBLVPddUc3zxmYa+EZzCA9K/ap
VrvceKQQ8E0Dx7vbjJS3yxpiDDsS0cKVB/xDgSL9N/3J1A4S8ihhWpyuxLrUEMFopfSfGp1vyFTU
w11K2IS4BJU8A0galFn6L+PxWR8oeumZAzlwz1QP+tzO9JmM2k+a6N+q/FBG8PCFdQAwOHm4xwh/
OMONfeVwV218x4cOzOL02siDeYdHITN6ktyz+RWj4Q2/UH8pv8RWhUpUt0/JWFLhazziSWu2VXSd
PPUn9iDDYh6VstB6b94zdcxd8+qanJOi3blws/FL2o8c0AUYBZ+hQDCcAfVCCfgWamdu9UOC8UfR
WHdjl78YoXylE1IFWTkE47GW+cwQbeiIZwZIOnjnuOVb8LjhK65xOny1Wdq6TdCXbGZyD/8E5iBH
rhQDEeT0YMObwFU/5kRtcK5AXPIWMdCgeNevrAaeq0L9LgDAkRAyAbcW0NyV9Ysud0rxrszoDqHL
paibI54gG33/PaPfljnm9NxIkJStvlNhUx1jNJq6L+sRSZZItjyJH72BXvsJwe0qrP/5uAGuBq94
WCjOfSamHhAmFhQWhvT5AiE4eUZFBC8lkJ8UbPp3pRj1rWvCDFx+icCIQHcGvLIxi7RtxQEd5UFP
IGKOuQ61bjTCdkToqUuAGisRVFdrk52XiEJ/o73jq9BANVBduvIkw/oCxfpeJflvPwlpYtuzRDvA
zlhc4ApQ2ipwsQ7e68zj06+ZXm96xJZyPutJqN6AWvyax7Ench7gz2vdfWCjfy3Gr1yoJ31H9Jal
dzoTeo1FnQxMlltiTzmv/3fZ9Kc+Gi4AS/qd9JucF9rd6WF307wxpghF9dJJnJuy5ElUCyQRMsQ7
2evP0QulT/92yrhjx1yamTfllosedBlEttiKmvvGpJcnG4MTNOAVMQuUvzXs7IEZdeiX0JSwZRaE
NAOC8LWX6hvPBM6vV8n6jQDL9HAutzATIOMYbUu1M/lLXVcXwYSvCoha5iA9wOuEcUXIrsOm2UUY
ACfIzPtSPMwczmmLXUDVngocAX2rANJCd0x1pF8GXjzaJjZd0pio+ICDEtE/wUzWZuB4Q8wr2G8g
y98L2eV+fcJaAn4/OiC2p9qMjrwY+gbjWUQ8MY7GTZMeMgzvSnbq2hGHyfL+VgV2uS27E0prts+s
g7u1+N9tSyiATPaAWLuAN3yua8z8uqfM9rf4vEPsCVtvS0Y443vns008siiMQxN0n4bfPVkTVl1w
nJrZezXs5Z+24Uks+SqmZGuxd2WNfWsJfseBgmSNZM4x0XXGoxeRJ91uNJxa+eNuLkyouw3KtQKV
jVXvzNy8We5Co+FdGLSQgt4cCzZom1Krd9J32iURmVvDtA5ZO2BzpjeaOd7rMxetzL7FBo8N/SCk
+5WYdBqswprdgfHc7/GmCVqqN9xdwD3eNkl4DHiTwyxV8Nww9+IMTnXeZeDvJrc9GT7uyLqN0Rul
nkrro1m/Ci1lVV9PBLE4h3aGqz/xwZX/KbT1lwqzb71yaombzFS3ggjLaRVM3hM0g9TInFsff4LY
bns8UIAVDg6Gf5c0mj7GoLpEMczyFteavhvvyj5Y64fUV9mBDUVXIxqUIdxtx7oh6FJvCjSFMSIr
v3DP5GTs9flaE1YKed34YzUVmGzVAA+HMN4sED0DJLgP8xe/QhvMoaM7VtYRnBoMwuEZOcHGjGGO
8s+d2+56XjFQTYRy6VqfmfipfeiZui4x9cBCv7sSOALniV3FPzfhV+baGCKRsyhvGsbjoXsiIp6P
CSqLNfWcB/0lhuxO4HDatM690dy7OR8P0wBsIUvsYaN875YaFfah9c1iauFbUm0mDZTDPQQyjKCD
6W9q2fJczmjfbOdoCipFFyvMLGAg73AgTkgNuRNQiHkf3fgzlSRFzo6zY+NP5wpaxbu+rDlHxUKD
kA8m1JdGU5oq+rQBDzFMilcduLbePYATdQ2tt7OIJxH5LTkd7IvecmHsMgM+61rFG5kKA8jocIkg
/SMlDotVlOO8YobPvg3TIK6CXTOO/whexVi3I8nX8uEbE09QItfF06kBiWWYv5Wm2DasxbxOaacR
B36qOnMfR9gtA5gScl+o1AtxT7gG8vCKjOk9iZJJPJ/cjOvFfsU1x7vZ5gBqyEPZV5q9Wo+WVhzH
JM9F/XveEADtCWuf5P29gMijYGyIfr4UpDouVOSc4KfJK5DQ+Ew//dRFogaXkd2QDIEdR51/ctLi
uwrCcYuD/oB1BGrLHiJIOLp7f0zLp8QUON/CBS+YB5/t2bBggMA/NMYnrI3WpkR6MowYnHfp8N1y
7HA+PJpu8dPmCl4wSQi9g6TWaZ46x30zyuI+Mj1uFFRzMp+tcYf+NOfxVOnN7fvD2BONFHZvTko4
SNc5BLgt5sbH/xGrYYJwIjeGgWGFDw626PpI7Wg49m01DleX/W6OvHy9YA+9ahXRjKj56liSXxo+
WPQuJoe4q7kZdh3e2axrn33cc+UpDREMBfazVzUXUCtOkAio0swmi2158VdFE8pN7UAbNpb+WFn9
O8bnR32SO6Z8oEg5x77agyGte7e8/ZJ7sbddYv/MyBuTsYUSexw37Hvkb41wtGdSPlxnL52SHRbv
FRbjKB8Na/yoUDZ6E2hzme4C6mYCps6s1p0lmF1i7hSF1cEbxw/4hKhNlrMM0n9uAlyIpom3B8yZ
q6hdnRUxZ5Rhg/0JxRk6Akx+b4J2oNdLbQZgIe0HKQwIDCvYe9lPXU9PDmUNOpaNfgIJbs+Oiv+0
JQRcr71liQvDanqTcyhgw6EytbmkwGMRJBaCQeZpsokXZDwExqIcRpx+WXrxZxb2ecyLa25z98A6
VtQR32OIAKtonrAl/tAtQJdZdFALToq8+6nOnxHipF/OkHxMN6peqZgwe6LvzwhdkMQINLn6XfpW
4T6x7La1ET3FTnJ1yCdqO1zP9WRrIKubHJpjye+OqRhi6XzlCopy2bFFYmrM7K7bjB6Ja60umAv7
ELo1pjDdsjbbabdQ7UbFtFVms4f5j90Yg4wFbgq67TfdsiQZraiXHmKEVj4LKeC16gxavWp5CVqx
wU8zWqVB8ZXBp4ma6LvCJqzGytaiolWye27b+Gpg2Q2YTr3D3jP8FjMLJYWXvHop1B9TXUWTUuXv
+n4COh626NBvJZC/Tdh9R0J71G8A+dCRg7B0W9tHOV384E1O+I+5yUNMZPIK1KCXqwhKIy5kPFGM
cAz41poAgb4Gs71sbVvvlWwvLqMcMZjwkcP5blIVcirrOKQCU4ikxuSxdu7tdvph8fHkMU0TM+I+
cI14m+TJVTCkHNuWKQvkAroZ/N+jlW9Ihj30Pvicb00esSudf1CweYNdFC8z47/ad/a1T+ZlypOJ
Jy24CrByCTHQmNPow8oNpBH2h2inA3bLa1wWri06Dl/iiBFGVJYj5NWesrYLRnDXxKMBmN8Xwpyk
GMN9q6degAT49f/Q4qYYE7dvgMWbiKAhbnsk502vgJMo/32OTBvahi8O2vGakRgeaz4kk/4cYVjR
+cGqpduKvP3ELKWER6x/L9+X5OiNZforNX7qBLO1a3ZvsU80Ygj7SP+siO5TXiPHHB6oARANnxX/
teUYwyd1M3YJzjQtXs1BiYofinARHJQbbWPxYikFODh+l7ToUWs+Fpn/KGPgSlJHk9bZtp2NW138
J8QNhsiGaNWMwCbA6EC+mcSiBp/99Ux0oRB4wcTuykXckXKYpagsc8cjuYT2uPbxEZ4JVsnzbTLj
dV6DrLMmac46UIBoygkrBpqmC+roYLvuko/DfjS8d2IoIWqcuJOGcv+hY4ZzLC9ZPO57oztNAvxf
z4A4dCBR8IduRvhDAtdTAwVOgCNEsMZ7BcvAGN+oZbtokrCXbbCCw9oo34SYx+k6hf2xBSjAbpSq
ipOMG8lRgw0OEVEUVUlTjaByWCrQnNjMgfRrKgmz18VB3af4kBWjuMsbCVAe4IXkVReEFtxI67kZ
cFmklXBt6tzo28I42Mi894YC3ISUVLnTwGY+7+xZnYG3d76fkcrZ4+VA7a2ma9j016BjcN1Fwcbi
/B0wzsf6xHqwtA3JqHqQ6GLrMLFrgEKKcrgM2H4OBi1tN7fHNuwPU4AX3WQB/UFKZTLPNQffKfQu
y0xv3Co9USib+WORxqHHR5Rjd16HpMJmWXcNkK2vuHFEHnwsTBbaD+5OnOFV7aD9gvRJhcekdudy
1nHrKGKfaxpdpXCqqMy2WLeCoIO2fLHn9KK3KHS6jyl7XJT5q3yJL/owCJR7cYvklLnOCf7Yvuic
fC+JWBiNALUiL9qgwsMMfIZl58EZCzhYHKmZ5smZgeKMpCHpxG2AFICd19WCReYZ6jFjsp6P1pfX
L9uwn+4Fh/MQUBqm7TECVYi7jLk6jVQwXmZujB93uF4gNs7S4RL58CLgz1qY0mRUP2qst4aaSl54
OKLtEZ99BCwYxIxHoSYMy6hcq/HsedFGFoTijTGRMtapde1XTtP3kBM3CPxLP4pjK54SG5uhApgC
ptIpyDhFm4RyMzLfHRtVVlhceMh73yY5AG3Ypp27O5O+drA85mYTWVnQ/gGZuJ3snRncEF7qtAo/
FaAOy3SyrIvJTR9KjMKoCHC8WwML/CmbdqXLbV1EmKN1dBBtYUPFCWP8VSM0FcQ7RHvAOkvUCu7B
iZyF/awtc+PXXs17uSCuaHhRTVm+9Xjuop/YFKwrCWNssNAEMNUch35XEn0m2v6jqfFYsiHnQCTn
qZXWFp9+Dcx9lZjF9lL+WYpPB72s3gW8SH7ki3OLA+c9HrJnXhyLlqHyCHydm+IF7Wi28Zs316fT
s137Gc3d2rXS3UTFwXMACsCQBWgT5E3E+VnO2ErhUoaEQUTqjYfGcsd7Y2vyLXRfENI+oM098wMA
dx5bcwQiWkX+1uwc/Ancuyqebxa4ybXmi81zAA9LvOf1fK7HZvxKWigHpK7tXdBKDbEYjpdSFmMS
z1G4WfykvoS09utyQvnhv+LfQlkFK9e03hvT6NCwYDvDlEA3PIZXPxlU18zu4+avHOZq5zseViei
Ig7TmJ9Q8HCyqb/WaNXkLOafLRTQBHLASHPYyW/9WmHZv8vZ76D2z27oa8esjzZvDy37x+hqfMEu
1SOhekQ9N4P2vGWFucv4Y0zWJnDE3m3FuWMLKXnBVyUUB0I92PPsoR5+C1uS8VD7K/8hb40fYnL+
OqL6k03Fl6Ltszt3ncOfWRwQkrDAQZFHKEZ8H2IDCxFAP5opFQkwu8KlRkvmY0kl99g4/fzYSXsr
JsvdzXH2YOBEhfOyQnFsb0PpXHRAei7+kn34x8YIc1PQfW+IBTcPpOwNBxkgErFh+3/K1Eo/bXfM
jsuSGXhE+owaBJHfrLfJWB5ylxN3+CXrQmEIUEkFE1zCeCEoMcaJDCrZhGPFOGmvr4zkZY+9W699
M4+PWFaCCxPSaou72Ed9F10jA3tLbFTqsPtoFM7qrV/JrYpuOPZB1WbYgUfmG6bYX2bfnivRnNt2
uqmAgsaiS98i1f5ycfzuFLMxy5n4KtgBGAak08D1ph35TH9T6NQ4E18SGSYPVF17dFVfXudl+3Gs
sBkAuY7EWK3xsD4jLDpiNAfGwFLoIanuYqPasu0oMLLuSAYNSVJDwJrFPmE1QHa04TTFquCMsy7T
XBwJJLvZE8eTN3WC+sXVpqm8wrriEW6Ai5xR3WdyJJWiKD5bgam3uTyOA04KlQBhGKusIQxP3asm
ODWLLRlUmc668KrnPMQP0UdO+tiWnMhm7z8rhCiFPTxVnvc3lY3cRVHELCHFt3p41Pcc5YfOvOxG
YqCMd9L2KH4izOBJkCF+xqwghNvUzcjX47izNkbfi41fVJzVuObi9AHvmg2sc4ZP5TdQEthz/Qna
ccCUoUD0O1TtrkSLBkUE0wuz+dv5LfbWvKmqLeD3N3ifA5Z9Vq665tjTJhPjv17yokeDPjhSY78A
V917eODDAkfqy/tnKwVJfp5A1cKXKAjVOkoCLG46IzzGWKdvWzmlmOQAH83heLW94LQU+Z3ljgCQ
+GqmjIoRVYXbKcBQGjOLZr40I9snNugvRsLLapK3qwZEEoNHXkYQvDfFckuLdKPG/EPU2aM9wSKu
2p84GDZNWV8qF8+7WfkHnkEGpI/9Kc7wZ7wzN7nS9ZeNxyYaL6Z8ycoSMnkN54xLjJl18PTqli6x
3vm4x8M4grESYWJFFx6/mmLccw5A/c4uXuvvMoR4HkD6qOZTkIegG8vJ78q96eSfxYTtvukVB8St
WzwidnXmveHWzkR9KZ7zqiJZrbrhrb9f0uBPZA6HpZ6/YsM6lV6+bZSFBgqynhu8pDPyHcqltjHr
9RTE/S6aq6dFAKV5bfxTpALvRsOCOFH3r5GNQLH2z8x67IPrjYj5a58Df6C2XlKbSnjquzsGc0+F
p5BfeeN1JpMAYjCL0yLarw0mNvkm39Xd8h0qzSFjFINvpptt6H3PmdEzF8Yz0+4ddq8Zx8AeuDj3
1MNoj29J1KBYKp6Ltq5OAJY0sEA2k4mUD8613DiRQrrT7iKPuDYAR6SFIMbreHCPo/4hhs2bxqU9
UA0IVm7l+FzV9ceosgpbXvOg47JOJozcT8EtCUWP6o38D1LDePkw7HV7+WQQiiDw11oJfGt9c35B
W/9gW96VbG7aN27ILnZGBsrx9CNm7BedjpuDiHDvRDRAveN/Fot7t2Ss0S5nRIrV0zkmMe9ewkKC
7cwOLdRySWd2tdQyzt3kPM0i/xKVBek7hlymOsxoJaI1LJmRQ8pcHrLIt3YhQo2vuB/g37tWT7z6
Av4aKPGPCduzTdLtkfa6ofFkY5ZRiI1PDZhFEM2G3ENzNVRi2iQSe2tPvc9DZe272mVIzRuLBh8S
d+A0A0szOPY4q6Vpc4XumO28atZx6i4By8hHrWVGjkViG1FqtUBqaTAtxFPtbpDEbHbE6OSD+Cmy
6J8Y7WPg9t9mwQiTU09EKfhFHsubxNTRIFNmZaL0TGOZbMmAfBwqc+/Bvd8MJWzLHM4nmnlORZQ9
IzDhVIfZidyN9NKYFMsx4YSbRIT/cgy8vJYKdEZLj7cKWlICca9W0977pvfk9ik3rkbEWPg+4Hjt
Jod+5oVpHBKAaQrZQaPQPAxJzcgiIgd7UPi+NbzLZLPC5I+j6CyC8lXE2Jx1Hga6U/DYtPa3Hfjh
dQlT574vRj3zGO7bxrl6aql3YFfXGg/mVRyCvrP7RA6w5Chin9ivAGY3vmQo/RsyhMS3SqZnTUBA
qlKtZexSrc84dy9K/Col/cbCRXwxX6NqQUtCcU7vzSSHWjfum0qb/q77YQ5Xi4FTcmHa16bW1Upa
TitXuFflJB+ZGvdR2M/rvhoeG0Jlzl4hObiDZloN4YwjZB+g6WgfjdD9MUR3c3znofZou2qMfVbO
oPoVdcLFmfzDkkHEU028V00NWdyZ8esPQnxWhLcfOCwaTCZ/WVGYkBqDsW+H+YLD3MUfMEqqBlTF
7rQm4uS4QIR0A9zaOrZmJKfrvk8xrKlxFiJMjwF9N/2dA7lLopjxZ3qqEGS7Hp5tVuZuiDp8CBNz
J2XxoaeMBjVv4bk98JfaBLV/FSatkyV670skxnNemhwPGHCZDFrcMGT94PxbRWSJez9mpn5yA+Qt
JSwqEU/4uDwCqTRbQ2TZPWQwfFFbuk0XWWGfExlS7uHbHB2PzSkaCNmu13OYFidVe7wpCOOPgaTY
d2q2NJZG8k4MSU2HxGw7dKR1oHCM6O3zj9QF8hMiOzIaXwlHPoVlc44WFO25Q7JnObxPkQ9waRMy
Xwzxn4Js0rF0SGSrHzkiuCxZniemCKuqzx/wR6TbK6xzaJCVG4ZfVYr9dQoCZOjSpseariwNAPdw
+TAdrCPRQmiuJDPVTttRQErx7bcyqElNlhsIYZx8zdkqq/NQV9fO9hA8BsaAKXZonYqmurMYXbtk
4G4Dwm4oQ/tL5zDw8ZkjO112XWyislmiSIjbf+Wk7khWfLawqCwygyluTPEXFEb2bKU2AEXJW1qf
AU6CAZDBIYyih+EBv4mydDhHuRaF1jcmkRipKXri6dI13j8RS8HJ0j6lTrWQ9MOmO+K3PnfemcKF
4w2ab03E50oECCNzYq4akW8Lix7BMslVaLscMyuX3gLTEBOmJn7Sw4AxnlnEn2APZw6qf7Uz0CSX
p8Rob/rTCxIt/Mm/j93+lCaUXw4ok6tMiB/lMcewOlpm9CCMoiuju7nN/NTq76P/18HJjUG7RxPy
YMOKNTgyWtt7VimOHkxcbuw8r4jK4PVMKE7Voai9jReHJztnfxogHjUZs6O+/6dTILc26Tpd/NVA
8sk5g1ZKtFeUenC5pmKfxmSN6V2EhNhVXSYvU18+VML+U+cdaebdViHHJ6mnQOUlv3AogFcRLkeZ
zxctLdHfvveDkyiNN48wzN/HmnGu1rEY10hnOTAsynSv2hj2DJrU3w2Gd3Hq4G6ZMPCq/GnjNF7z
zbzTfvHTAcONQnl7zNOaE9AVLMVsQBfQZnKXSSe4jJnEoWsumWFGvTILYGbi5zZpNNj73MfKGrsE
7PgsQYtl4fzWg6gT7BoQRZzl/yr0++S0te5lrMgAt9wOzyRlfJoLOFZuhe4mtDpcJjLJWNBeIF4n
LqEBDga4YzK8xDKM8HgEhezM6aecgvykUhflRDUYW7vK5dparG6DFZL8G+dVgH9SMRmnACJTsCoQ
VuxLOZHcabs18AMsL5NU41uYiewxFSkuJVgBy5OYKvHS9ACkU9Qhz06aaIa7PzbxAavKeuf4TBkK
N0lPNGUIoydpXY2ZoTT2ivTfnT+/2KVnH/qUfRQiwPBsM5KpOypVsxyA7IhzT5oHL/rBIAkhVXci
bmJ0eVcxzXeslYGppervJvuoVLI1soxgGs3xQ6HhrWrDeK7dj0HV71X5of8C99Kj/psiSTAmMvyX
OsSyDkIRU0ptp1BUpVZBYk/9p2HCn2IQnPOv9fTauu9eQ+qbjP4GevZfQeJ0NwoeS3UKs+4nJmDc
4ukhJde7SOKcwu6sNTT63xrYGA6cOx82WBhBmfR3ZfUy4NbRG+EOOpSB1q5q7tDMTFTCS3LMcWmp
ImuHamqeXhQ2Sv7wj6BYepP3EbsbAW98AjBwrUfLhkDsP6nR2BfJP98iidj59GAN2FaPwuwYtO3W
7yPQELhNnY1mpQWzAO+fxLO+QL6cVXR//8fReW3HimtR9IsYAxDxtXKyq5zDC8P2sclBCJG+vif9
1H3PPe1QIGlr77XmSqr2jOikIwMkQ+SbFODHgmhVO+9o2i1++JJmWEC4OOqUtIPWoqiAa9Il+C4k
mq3Jk3waChJ3FRZ2s/gw0dbxdHLOkjJJnktNJzpALxA9TPyKsNB45VnjeAwFmKLyM4Qci3kIXFmO
DnaRYGEq/xAWSYLVyeZD5IPzA+eRr2m3AGMnkLIBjDEh9/yFfrD2+RQuGrjlh+If2oHOrE9sSrg1
j3buLV/AbBZfmcs4pD35qr7ZVJZtjtAQ3PBWSf6g/x6J0Vk+voqEA1n+ohy3J/qXjMDIneJshJDR
0PVexAjDW7AorZKlh8wD5RHxvzGgURpSOM/feCIPXC7Wix9m8VpRl98n1WPmVY/c1o4wQjlpmlMv
u+PU9QcMB99jmhzGytnxVJVxscPnegQmUJ1qVeELYuzqPXcJKK/7ecCY7u/4CflllxOHUK+dJZj2
ALGy6VeA00F63flrWL7rhg8ZA9wkyvWyUFz7XzA4T3wiFYcujaJ1YurrIP4FlYFORm4HE9JydTKH
W8ngg7/HaU2cQsMNUWNCpOHu5Dbq0LDe935oMh0/ClpoNd+mTjtu7A+hARyK6p1Et+zJMeC71ykD
l6vipLJpS/IasejSFhl+BECK+6/5UWF2MqzfMri5ebmO6Nz0lgVcpZKHvutK3EZ4XytPDusgpvEZ
NilevU+b33FZ3KZ2NhbRx6SrroAwrdvyd/ntLKLkJELyAqTnqVPlrgs/ddlsbBz5DqEMdZnvGzK3
NPkAvCw8n6A17mPzZfmayz8gJjjK25OxDHYY9S1jgkTzEK1ldakKnoL1Kymplp9j2VxA+n2wP3TL
Tywb+2VO4J1K/8EcmbjPTxhZLYe+LwqBoJmOiv8yb+v98m14zsvmwl+iq51O7Z7GKZmu7fJa8zQI
g4Q9Zh4yAUOm4wxcfmNVA8Bt3vom2vsiufAl5irCM0iUSvuqm4imz255YQNrRhh4wmZE7/13WQ+p
lYyAr6LHJR7vMMPsVzlGALiZtbFNc4c7WhO/L8KzJDf3Jkw9c6xx6vBuib7Zj3Pza2Xza5rq7ylB
CizIl4Gi7H4apHSCMz0oPW+Nqrimkx/ucQ475FTaIX4SvDSJB86b9EhThueqkd6Jodh2QdC4xGeY
9fxK6cGq1nxZNCmE9aLPj2huavmSliY6INIzAsEMobLfVYSnK6fpF5moScWARrw7p5z0aCvgD4h/
04jOsAmOScayn+zvTOhbDvS6zDMcEEwfLX0lMGMlbE2bG87XZMHFbP56F72LMbTA1TAWj77HDbOM
zq3VbQh63w1oSDxffyFzSc7ayzh4cg+rAh8/wadcIfajyJiVufULFTLTdjnT9yDPq5MlF159cRX3
kXTOtlbiQ0STnbuf+4ABc7ERmFtLaVono4ZSYYzfDph4jqbXhOjGqKuQNcFWCsl4Is4gWVsjlmao
lScSvU8moZMzvVJTQEmaoJUZwJEbFlMzX3RnPHMew3qhzBz6YzPFh6GNt7rBEynHi2UwqDfUoenJ
Vw79ce/MjX8eqGNU6pgPFaOTKTM4n1DiRfJBGck/3VH6LAdpTcMZEdqpSNiOcs2MhNFF5s3nuU73
81ic/G5+EjNQKTe6LaHrFXhfaaSQRGjkBWjMjRn8Lru7wwcz0Fs6WMqCpgXgD89q9eHyQ89wTUI3
XKeTPs9zvp1MOIhB1z4Jx6V9oqcvPCU/dhIw/unWEIGPo9teWze/92PrpenbrcmkmFGCjYWJkyKo
noOwf3bK/pwhYTcNRhWYmlYqMh9iazj2PEqQhOsqJfzXBPNkquxXWNXZjyUBlqge66gadtL46CCK
onNy36RkFzALU+Pv0fzr3FCT0dR2yN4FRE5fGDxtvhu4/noESIcTaZSaOUMfcQSC7nvOgP+OofvA
Betv8LPFpRe2XL+ys0zevChC1toWj5Fuj12u75WVHtrW3phaHHns2HFwK43R2ejbS+cjrMP6eYhy
OgYDxgie2i5uFjl59upbyXk24gDbcFpdQt0UIOJIyGqXd9koS3kIbfe7c4K7OCZGI1XIJDMmhGKi
Muw6bD6Gy92l5DHa7vBQdyjy3PrA43qBWw/ydmw3ym/2WAZWPVWrjFFeyaE9Vzl7eFzRHcZJbqJe
sbYUHltHZFw3Ohe0SPdsDSOxPsNfI8xnA0qWM1t7dCzdOiF1p4WMui6sCTv0VJ7ncbjihYZOZxTJ
ezjVQBy6fTQt4g0J5Q4DyIC8TRDR6776Qj0IYmFPDYxZv/fkISeuCPs/RBQbFj1jvQC2nijfaVjv
urT5cYYIrCmLPmIwALKyJXekdBH8lKh8yQ52UxshbnIXMPTKM7vBfozDTiLZI+yHrgDWjSwio0RM
waObqnaP1Ix31yN9HnlYjrdyTq5WQOU4udCb+q0Mx0evaW4Fb4ql37Sq3/NxOsQusEjqNNg0wTEb
hmcfqSyeiWufuVxR6GzN3kY3I9xywMewhUb+vBPuKbSHU5unl14vcv2AbHukqd4QHFy332iL1qxI
jVNkOaRzGvWpDO395ImfydUgKrPsm7sxak7dX6fY/Rd6RDD1A4C7wBa8JnZ080rnTXcM7oELbhlh
HFTtPub2uE+T4MlJhvMYMR4zzeekjXYka9+BHaRzQC+xQfXX2wz1l3coLuXvYBEZLYuN2cE6tiNU
qLDoWtSp8YTDpT52rbwIb3oIPf9udvRDl4SvIS3iog5PPbv2kGYvBuISk2qHsF/qJgtVbIL9bgZs
6En9ivLsJOluezpeE8jB7E2cZ7bItZOLYMfzMVYWGR34VgiQcjUa9zH/K8uGjoWRfDNm+PQbWx8a
rqm9ACrBlwoIyGTjRD5tbLLYuhDxy6Akp/ejmx/cNt29nzDXIZjrJVxU/+AX6+cUgP3KNEHWiNwB
INRwQYya4dga6ly3KA6nVDKpcH2F+3xJgOqiH3eKKAOZrePQwYMsl+SS2S/6u2nMmk3Uln+WHP6N
aXPBOkrCytjD1vWCiSLs/wyFrWOL4Z/jOu6Ghx1jSp3dp8o3ULk6LfNn0SnSNlvafHKadzQ7PcCO
vdz2Eu2xHHyGOBkZrabhd1tNwPoWLsF8jQuDiaJuEip83b8VRWOc44YzRKnw2DXRWSm5DxpF4pm7
qyI2V6SQ71UHZqajSyZY6GRLHAiGOeEFOzeFh+BgyPaZw55gO1LuQ5h9oHEMwjtKFz1n6j0XTBg6
v/qIW+yUlWM9zE2OW9GGWOw4cGlo0FoC3JxdwRqeAq75SR4+tnmNqqiu4Y6q+pralYP4bsZZVXzO
k2ZlBZG9t1Qtt3HuPRKUBrjDbFdGnX3Z0BBAOGkoR1OraI20zLIBogu7gyy8tN/H7lyWztVW5r8S
ZkAclHdxBu2YIcGwbjoyglrGFWZL8VFOZxm1ZwyPyN/QrbX7gRz3bdtpzK+Rd2Flo6Uj9Kju3kM/
fKyRVHR5eUU/cDdXOdNxJROEVYHxb1bju88ixK679YqaGFKNyUUSeeqXC49cvTtN4DIcVzfu4Qv/
4Y5OwYPREujNlojH49YZGOPn+YPm970yIRbVpBmt58HGCpmonc1P3E0gXkloOBkac6mAJObHPpm9
eB/QgPyUPmdFgJyKl/2rSZyvpGeiWzT6oSUDL+2HX2UZ93UnNa+vE9OIB60YMKxkRFAVuCCJRvIA
/OVdex9KOjwCQoo2N/i/twuu3ZvLdYzvNOr8T5LCT9Jm4JVEAa8iJHbQrHui488TlLfl+uMEzWtW
KPgkBAr1Pb3lIt/RKFL7cWgMlA9QGj1DHA0lCYWg+KCYoPjArdY4wbZkAJTmJWMvmplW/iIoM0kf
u6fgnd9Ifv4YVPThe2V50HPNcHVkol3QDvP8gIMlfI3G6idDWBlWPR2O7Hk0FHdo/1B00MJrg7gh
uhuNcEkcJqOGiY//2C70Kl04l2jQxV6wV8PnMD5BSuudSOk7TDYtXoDGzzIXO9+jLeyWOeG87V4P
RK6K8Jib0yaY9HPrj4wPqsfEIsahVGS3z232UhhslwNUDbD/LGqfjFBVI4v3AKY4iBb7gLRLYXvO
ntHRo2F2Ozfr431EzYdua9p0hvmoZLv0A/pDLOa7NKlvJBk8ky9xSwt19aP80SbIVtcYTWaaoMak
+f4mZKGAZ0eOJFzB4SRc3IpL5ADg9i3AburgcsZlqdHqohGkU9Zn4wV852fIZ6Cc4qOe1dU2ix8T
CjRIY/h6VsLJDI3UYFw2MGBkymHg93L99mgSN/ztY+llIQ4o5q323uaHNBNyZRcNiZ88xix3xVIR
7DiNqw45NWpkWlg3UjyATl4flgjSNLQefWc8pXG4M5iwHk3u6fhHXzo2J49wnT4n52x0CVG0QqTP
zkG785+D+JhXl7604yH7WxATojhXafLPdfEz1G4+IQ8TNPTwXXU2u2bf0812Azw0xFkgCEU8xM9j
TvFd6eVHM6HlDyrJ4jW3DnSm6dePTIfI81gpFWERGvCl+BH40IIITswPr6OB6ace9lPNkmCBTWmL
Bc1+KgxKoFkDfLJmf12WGU0+0ZMPVQ/MPxEASHvN2bApLeC7QdwdfEM7W8dDyo0mjMAd5S3mSP+N
ywJDncE7DbgZq6Fg5FPgp6TkPRj9+BGYHaNX30RgPtx1Sbdl/L+zHBLEe8UYFrFTbr7qEplNuuTP
ze5Hl3cVWjkkUwb5wFN2i2F/x0sdGWbGuHGC9Dkpgyv2jIfSqfmNAgfK58jNeKrorIMt7NYhlZcz
y3Q9xSZnoyHNjS8BwNfgtg9JuYB8BbIRTkPPJTbWkF50MK2x+Oa6hH+MFE52XccA3BHjmDSto1Ji
V7JeQRoSOw2STWPVTtLpYoj2Wlbmk5xolMzRcUz8Q+IXB5QCT2g8uXEIkoFJZt0pblVI6NXWBXQc
1MGuk6gy1UAib9Lf5fH8nPCLCp2cm3bRoWBGSxxaHBPa0tl64W1cp2250UKRkTgOb+XMIiEFIlPi
EAq9tago9BxfAYfLpx41A1YhGMgLlyuOcaMoYASZrM/N4s4SUbGdWiZkbi5uhWEdUzdCZuQfxyxa
iXDaNaZpMCl0MIPiUaHsZ5SVpel+mjD3Z7UYcfRk98vLWeceqT+0oiYUm1mBSHH5lwmxuMlDRBx2
FgOjlzIOdqJVwUb180Hq6R4Vbkfql9MjG2nPzCT+BX76UZRIb6rROGRUcThsBZ14WnpxmitCbgPI
H62RbuMYPWmcKQb20E231lBkXPKbJ5Md0SEtIcvlSH9/wS83nXC2Yewzr6jonJjlPPF5jk9ZOj2F
acwIenhpq+BZzP15hDvJISXONnWwNJxfjzR64EzUepklV6rjPqYS9qXQ/SoshCvaNu8Lx9r6tPEh
r69CtFuqxP/acZw1/SMTc9iv4SUIA3RA1i7trf0YkYvm1RIGp2cMSM7j4uwPBkOslslJOXtcGkv1
qioTgGyAJHyM6s+MOLxhzB56LjRLNs9VOOQGkx8C7F8m/i+NvL9kafQEfNe8iv8ZGtOiEteQtZgF
84sZ1PZ9ldHhZ7BRLdILEp0LFIA5o8Ym8f/SiZ5qvVhX3fqVoQPwR7+jAwSADV71bjbLnV+0t9pz
mUBBkuB6hO7G6x/hY79B9ie6xnx1FOtXgjguRyq9OX4UzXhy6sze5FHufjQedVnczne2g46xtpPz
2BWvHYlt67hnC5ABrnhLVuEx8pvmPOch7TWmICvlEzdmjUuYhbGirQCo3PaxrdblH6Xwo6C6wyvA
LxdWDGrxpi1pZHjyq9gtzw3RPCzPEVCFha2KWNaePPFMueDdTDaGmbGY1kwatE0MagJ53KBiAYHM
zsDl4FoYvXfiCvbpicECfGHRZR4lm2bXoLKFieTN4kVyT/Hice91zj5GMYxbin1zDmtu++KYNXQm
Ojc/5zzHQsbvjCXpHjYzndtBwQ7iNBBsmVuVte/OSLQu+1ABjbRM9147tWThdlisLR/I7YyZpggP
g5cdmsx/7eCERwXdeRss/6ZfUNN2PL7Y9kwGixW3w2PBbslNv99GSITdviec0YLuXae/PIpHbEDi
bDrmEWENkgcA0Y9NXVCZtPExtqII7BuJq43MzcOQB786tHxGZzO9cCKDUdt6x7iyrm2gTl2DwjRq
CFkN+/Yc9ih4s7yYyZ9BqGoPR4sGWCRTurvR8FcGQ7jPWedzmEP58x4jm1EJ8gSmKwr9jG8sdl8u
yAD9z2QUHV3TJ1QEPQ4KJKhThFpGunsKuFSSSKpRuponjvedjlG7Gcm0zhMY0b2T/vgo8lYKZ/G4
ECvaPKTnaYDiAZNTkFG1Kjx18wpzT8cFZ55r/rXkc9qZi+PPe0HjdWRGHvB2ccHPU8EAaC5ORkgy
UDSnVwvUBn8XLRoxsS5bKy2K6qh7HFt2ycrpgrcoKW9TVOzQ/5ztONmleX2ZfTSa5ezAGW6RYGrR
P7sJMvaotbwNk+sCiBXbhc9n8lcaU8MxxY05XezSbdkdtUtAey/If66t+7hIiaI3OX2QzxZUEXuP
meixNRsM1O14ZzoxDKzl2pgl7jOhuvvaDq8yLu41eQAwR2gA9B5osYrB2N5goWxk2QdkUikyAz2y
oVXqHotU3kbt/JWIzxN5L4hkRBZDU8Ph7s9xGCJn7nW0IchjvSR1pU3z1NQhp+bi3AxSUout8MPV
713JXNYdmINiDY9fDGqStgUuMPp7woLO6SzWZTbSUo5fUE1uhqB9G7PyXI5Bth9awhv1b9lzcCzb
uP07Ucl5MYONxma5VPVF0y/1GVjMZbZKUzgUMmy/3Mg8tGa+DcPyQD47MBBLk+NUCqgFRIRXPh1e
A2mWgewNdBU1MiE+YEesO8xBclXU/HFdLYkL3vQna9T2qszuZ7pUYW58Bi6E0wX3zduxtctl0BZd
4zi+Uak/VQb9BtrG+HGt4sVioEnq0kO7vEcCMzSZhHler0k0/ZZYzV9plb5YCQve92Cy2NYPVquz
xg42u0vrnoIlDgCJIPEzOsTHqFs8JAlEkniwutqJ9r9AjQ1LH3CgBjPsMGoIZrUBofIgHbVv/PLi
xfNfgbWMqabBICKgnibmLMjdV3ZwX+bbgYlwOCX3y2eZNOFlTOLt1L3ImMwttJVAxh6KmZwWndyq
eQK3YkHfW+qTorSABAxMDdCSYp7sb+HUjDuV1H95VLIKid3VTEUJhtLZj7MINNkloxYITPaBNPVc
x87Wp9BfLvVWYmyExZiKyBWSxffmov3HoRkXNLTR7MnurCfjDZXI1m8xHUtkRYKES2Oma9OrExGn
O4yGr3BFDpYZoUzA24hLs+4AfaJ5habu3C8v5FRhFKcmKw1zPwzhb94o5sB0FBLxWIaoHlJQ/Hw0
SRLuVWejJ8ZRlGMXHCb/PGbjjhX2r+pjjn9uNiXhwZ5vEp6H4G4F6gHdEi9KX1pYwhaHNt1KZSjm
CJPzlBjJoxFI8Dwy7LmxWwxZax/oUWTSMgmZNiSTRKMKPAqV2UZjQWNx7ydRfVYme5fXGFfULa8a
7sKmnNr0ArE7xaAv97MfotAJ5nkTl9bj1FT3A3jXgWwTF/iljedwTWMUWoENzwcBllWkAHV9gw0R
Bd7aITd9Q2Sre+gd0t5bCwUhyslPa4ruOjOh9V1X5kMCWAVpFZkhFfB/Kvcr6FqyJMwq2jh++1KB
xTJhCncvPU1on58WSxbupeFO5eE6qof0AwkDklWUCgnqiJVre9z92bDdZWvoQNU1ztNYIXsefajA
1ZtHWANxy9xvgGsgB2JovqEDzzhMMEyp42tuPo8RuRTjsCXz7ZbRd2KZYNfIr0mMlKumeWgX340i
773AW28W2SHL6q9ish5jFBBI5pmDL03w1l/aFsNTXDK4Y3N8cVoN3dO/NN5Erw0hA3tRNoU7PrB9
bv+2lPKdqN5xJ9BnJmmYL3+QoX2Zxx/IgKvKfA6NDjDS35yqzeREL5IgFy7a91YaUZy0NCjjVzaR
PV4G7PvunQggyNKFYvyRrOqpJYXe35aMZHPeyFZwlY8uAiP/cvUKGiCD6EWcYFjMDK/D6J7rCmpj
3A+7SD1Bi4LSGyf3VSJvKCKZ+9eokjGCjL14DtuQ6b1zWD4RlHOnglXmQv1053mnOPoYP3Cp5HEO
KbqbEaxOgoxrbaPHXmeNt1DC6RrQzdgVvvGKS/Oq0UFxP8fX7F6izFjYCexMhs+PSkuBhpTPxy0U
ConqU6XqnxVg8WwMkIhgnk8hlI9zENTML2NvLyPy2m0ScRGjl4Gxozd+JxPzFCniEnpClev2BUst
DYTgABgJKrH74I/exa1AO5ZzWu7F3H7mpidfZknat2fiOaOCLoCz0Gu2U3AuUtkbNr1DZTO/b1u/
X3Oa/wAx/myZWOOIFdfctYlNIUFPZfEZEfrVqYpX2XlqZWcT3fZOy23jGncZtkUJHIpuLs3r0Y/W
Rifo/0Vsk7HK9pynm7podp3nmXs7YpPFJSd02+zcqKFo5YF5tWjAlrcfQWx9gUndjnFI0FH4kEVD
gCV9Wqmi37vVsEchvoZzw8AOR53dvwg8LSkQPZU1N6ERhhhck6NLQDatn1inqhqPCt4hrwKTqoHL
bD7fMVVfS1JuFV+jQGmq7P6dLvG+aUjGsf34OSnGO5dbQKDIxVnc7tGliqKDXg4qA+WfNM6JPxwl
BkZeyQzumxPmX/b8Zkokbr3NzareoSRaxYRbJJJmY/wZO/m/asz+MDysCHsmYLbOl42weQuKZfWR
0YkzKru2iGG9VMGSMU95yYChd768dIFFJhJPWoHNEDJqua2bCBO2wqTAkbudi+KqzIlxPSHkim6+
zqFQQMexjgQ3jmT99D4COyA2ZvalbFCSBjX/VCVnvAdn5cY/sWvstERFnmPA6gYiqauOsnq6dM14
bSLz6OKDlRAI1gVzeDbfC3cssgY6d5tT/45lcbPYgBKdvw6sjlXgZ/dxb38RjhWtOrbDsoVXlk1o
6EkXyvlo2m8NaGvxV3DR4dJbOGa5RKM8s9/zkEOZwAoBV6g5tpG2HXpANC7fru3d2/Lq05J9wFRD
DjiaDALN1lVjvQjCdeYppk8LfoBZuJWaw1b4KbElrdpqYb9YpTjMs2bPIkLErEjfqOT01dgzaX79
g4tWb+kD0/qb1j0vwspbhpU0Qx+zLvtreGgb7MPWKgiK51jhxwPsQQ+An8V3FbFpzH9WmsmybMXf
UPIC1RViUZq6z5mLpL1f6H295OqKUtEjEiTxz+jL8bXTCKfeCaRGlYC3g4FNsTaYhk699ZVjgl34
pHEh/7qAkFYGWG4nAFgTnOJrHLzBbpzDU8rUeWSyHHkp05SwebHwR0KBdHzzvTO8rY7tP+Ekfy7x
hkeolBd/xLleSzqyywYPYB57+bCRgb7LiEEx2vGAmZfkn0Htq6I9EWJvb0HUaXPJ83K/Sx+XRoXu
2U8cevKsJ0tTIg8S1AvC5eVhTNYD8z7mHqDvM3BP4Uzhwug3IyEgmN1/aQGpcLlOcFPbA7g6knfH
arV/fGP4CJtg3y6x92ULlI7CTmYffdZtc8YzXRxt7ci5H4vp1XLDDdLt09I1DXEVmbrjShHxAXcm
OVPc/Ssn5LzMqQAUS8TYh1kI66ViE44ddOzSDe9kGT/MtvcCqm2fdHT2Rqd6w5bCQ3Pnglto9Tbh
/6P9e2Eqfo4oHQN4x3iYQaiQEm6WyFEHTWGTdu/+4BQ7W1co1zilhqFAZZOZxsZO3K9JTsCgogEm
c34NpuoaMe8dOlI+TdZKUJrquQ4KChfbO2R62DO3dBmKotMS5N/IyXyWxO4WPNCd72C/Q9u6JUEw
BMLH39PwTWDG0kuL2peUb95BXC79btgnqp73Di0NHCKKhzkMlEIw/CZ5yRwbcYk7/yxlI+2u+4CD
KxwbwM7qASnHjZjEH9cI10Fa/tiGvHJZFKr4IajjzXGDbZ2UL1LqaCfHQR2NRN8ymdymiQmLHMhf
rCCgG+EpUKQkqxGoOLf0997F1ZSBjBraRc05XnFUHHxsbitXG9+EA3HZcumJzBI1YM+kHzJHVzkb
u1NPkH5IW7HHgyzij8EDl5k2xLQYv3YoD0I3R6stXfCPcwSHMN1FC31CNf0Sf06mK+wrmDkEdXZV
85XKvFh108Spqb+tKHhQzENWUUUObQ6/FMUT6VES8bNfxM9kBHTrEcuk0dGAtvoOMWpkPHoMbZby
kWaq84G1eBtZks0sgE1coVCvhvjDXQhQeTDiRk/Afxpny1T3sRiflmWfONmHjNxbFDjbwUs5RXDT
uSGglFyGtJW+jRzoYYqjt42qD9ObvoaUO4JIHyy8VSiUGCZbxEsffAvA4kS/wg7FJ2z2nyUNdlle
bUJu2MDlwcr3y0VqucDUXIl3KnI/DDJmaoEzMwlYotyn9kPIsmwjMjQQDNxHgw9Cj7MDMvb0Eiu2
HcJkAyQz0GLb5iwQZuPoSm+YbM4h564oO9qFvGAI2AJQ9URxWsj90dWtnB4RJv/MTRpubp9zKWmO
QRf8RRPdHM3L4ZJSp13rLkqr59FsP4zS2zu65LV2OTGDcW9GI9Fx3WshiiPD6nbtiUpcRuR/UITx
kU8QDrja099vS9CCjUYdGeTGJvfUo1XpF+5Hjy0kPrMEZJIuAnyWicckI/+/aZxu+6oEeeMYI9w/
BmwtrzDx0wFCKUkse2ucDDc4E1mnD6Zsb4UXF1ePxn8ikEoSUrm2Y4wTkAAxxNrtKoettcQNJz04
D5WIC/5jHxiRxmxMXut62SZLjGk+2dRp3t/Thn6uC4Ivw4q1YAXhHunrHojrubGsL3P0702zplvX
0UdpBR7gUT55fKoxbutFuOMQeNW9celnk9YW/LUMTSn9vZtNaA8qFhC1Sf0V+dXZ6xLu73X92NEi
DOYYBn3H0Yl2KrF/tW//LqVn60T3toEaMGohu1nxyaz7f5YC5V/TrB+cmCAzebDL2j8aecvbU/zz
O+KpkwLLZWmzZNoNTKgfIcVHmJo+jI7hBlrmn+2UX1YErp/ViMCG7rwhGAhyqxwGDwlGuOp8Dppl
U0dj9QeZEEcwxFFoGfbLUlqNpXfnLhIi0F44ZdxtLb2NH3GVr3FYaJHdlWG4i6fmSDN/WBGGQ1Jj
DrI3myym6rZ9ok8IHHmJFyPIG3neyhNIL0dJJd91TAjtvHvuXcSLTv9iRupKLu9heYF1aNMapZR0
BzYpQkiF7cpNFrJMVD+BjzCDTaDU+6Dbn1gU/waNEcH0oFSZ+hIuOiBjTNNLIboLAEacZeTG0CBF
AMe9N+mp12vb/WeZ1MeZTL8BUfGjtcFb6THUNieJWiUAB84H19NHYcAfAzSkM1Kzla4FGbMrZ5qZ
qoRPllc++TpA1hx7D9pEjturEXYSIs8QCfzaYSOuBtKQ6+nmAz9M3AIxX3ISU3FmP4b9LaJHB/7d
2nW6mh0sfNJ0xEoCSDaRke09NaM4ye7DerjNCVfpyI7ftDMQqcJMCYRJ+4qi9hkL07VsxnPWo6Xx
nInWNVrk1mGDi6aj0coYDS4SsSKhXnES41VBDVqlXveJLh8M/uAgIB329pKw0gWXhiojgoqw1I0G
w906wwdbdB+8K6hwCAhkFjDn8GAqU2NJEzf65295iA1wclvioqP8OvY+8e7IDQvjKUcI61QmQAiL
MFO9nkrx0COBihNr3FbKh+ph8p/VPe4mUtEZ8TWo8wYmBIs9UmxzbvSb1LdfkIFE0NeoaKM+1GeC
J/UhsKezFbrfE7zMwaPFqzFdtSzOUaNczLoXN2egOXQ5INR4fKA5/lb3RGlYBSqxsVAM+G1nX0X1
uwTslHi0NgI4/9B81uDM19OQMKZgTkdH404M/lc411ckXYCLfPG8/FYKhekqdyX654g0C8FQLbvr
gpDuYbHoOk4+n8NqQP65cobpMCXWEYlLs0olOI25uSJ7D0hQCzfpnN+Uldwv0jjbT+6VohNNoYDN
5hybFsFV7lQcWiATKAio2qtFF8yPdJZt+2wCGGLrJD6BOIeK52eZ9g/r6liMxm0ZUSg4GRIhQTgx
ujQghrYZhXGXBTd7OQf6z7AaH009X71pCiH5QUHIqlcTkzE0i6vVhHfjlBBBweZQ2flCjcW9Tf3A
GCp84ow/YA0nob349JF+memwo/F6w4KK+Ce9mGMAD4aALgYnI7kGS1tuudjSDDlrVd4qmo0Ve/Sy
V0ct5j17+B76+OSgOcNetZ0WZeNU/Igg2/bhvEny6mb4+PdKKPy0Ej/DpEBwEPsveUYLXC6PBAff
k5yx/Pg5DYoIAk0ojUM8N0fhqp1PSVH65nHoSqB5JeZJtkqbk6uxXXa/5lY17rPbBe+6kX/LHqlp
CS5dVka8lw4Rk2g7kikYufkCREvCjTiM7fsgTB5G6R6GBlF+PKKNsv1H042+o6F+alX8bdqC6Tvv
k6jDQ+kMztoPyxx4BGiHvu3Jx+oDxgfwgzJZgk2y73l9aTjhjhc9GVsdRgvcGDePNj8zWbCKS5Uw
NFIxme70ri7LY2NSPGUaGIBU0d1y7XTSqN7G0ryYmhH4kkFlWwEqJfyy+Jo5ZXJCnFI4AxAEHkxf
PhQFF8XYOrPW2FDSeJMKGJ1K2DtsjNhY6BMklffrjFBCl/8nyPJdZAS/c8o12o2HYyiDa8ITrkfO
CuQyT14XnMooeW0w11daoPqCFjKad7Q0TpOTH+3/ODqPJUmVLIh+EWYBBARsK7Uqrbo3WIl+gYZA
w9fPYVbzzKa7q5KE4Ar34zlbORwEgg0Xs4zj+v9JNlbDjGzE14dwxHrcLqcS/bBy+7dAhu8TBwY1
9utQUQjnlISRoV8NrfdhnUkM1bdevqwSy4/SLGHMQ92nDynbjSXzf8jF5u/dnCqMSL3BFq7F8+zP
+4QRGbAOPg3i+1BMhJ3ht0QJgmk65tUO1K5k76bH4bpQKGUxKwfEMC23x8I40i5xvDHCEqFPVd1c
2qR6Mo269/wFcK97WvNh18eRQcgh6937vBfAMteXosfHyu7RBoExLewr1NxrRowXWPJ0V/NAoR3H
eNen7v0w5i8VzsM7wKPEfXbmpXSi29oJBdOwNz4BBcLbstL5W4ILmzgZeEW9l5G6EzUbzTEzjwFJ
u3ESfcAOIc0jeu7U8BTwD4Akf5ma1ekGy/POrDdSHGucpKQERGFyH4NkWbuRspl+lnL67qh71Xqb
N/0bA2lSFADE1F1FYZ1eayonhhA/MrVxXKni4Pv5Z1Kzl4ndSzuOZIN5j0OHVM70jw2UGJS7O4vw
hAFvY5X3uyA1F0vxGeOw2huCatBa+Tu2QRgiRXCO5iZEiNs8Zy7vQkHb4NuQAjzip2HLD4jol4ZQ
cAZTX23nvjNEY8zOYT+P3YuNbRUUR/JcMariTOWmKAFe1PUzuj1QsRbobMY1Ql3WArpsxHnupmvT
kpLgGGAl2GPvZuj6eTu9Jvn41abIxn3PLs9eEvy/rPg341RULtkiGU+L54zXHgckdQLXorJvoqYT
H3szn+vcprPl9wp59WoJNM52rrM1XkTXv4dmPAQJNFPeAGSl8F17mXcq+aXXG9nt9HO+pLwrl9/B
zfeho5HzmP5j/WUTHj+vFwVTXFYFOHRxDbjHoI6+jMFaFSEvDMqCXgNa4h2+r/3/fZe6y7FDS/3p
Jvp+0uant91dLtsPxybH2mra6pboLKY5KcdTEfrfc2sYC4wEFnv9ZUSiZqzhRr15bhsKGG+p3hFU
HNoVp1Z2D5xxuCJG3OrMeKEsD/Ut9JJ7zzJIblrgsxampR1oiolCrRupd5IfZF+8vrr70FOfS2KB
yWmqzaL0vz5TbNc6IE9qPnYO7dTa/SaltSnd4OxI5+jEbEVNtXfM9NImIYf0RE85r6oJ2wqvrQl2
bo//bKkdGl6it9m7NY9lgWmwRG/j6eplmeJz21eflek/y6a17qa4B/Jnuw7L6K6875Y4A7EtWS/2
+imxqxcWcMwQxk/fE49ZgAoQMv0tnoqHpFOvPQAWmnQH5QXP0uCZl7bUa9JZ+18eykMa4I+LUG+G
UqlDCRg3JTdzK/DG7qNOPAkCaZ0FxTGCG8b4VvXYetQ3AOeQk1cFdPvuSLJOsl2kpCMuvGDr+AxF
6zydcI+CkLOjBB/yRKYB7LZxcQ99Wx6pTQkcpJhp6ocBrRQRLu1tzsjSm8QWIxMgP/evM+fX2AXR
Imt0BlPH5Egx3ViC8RWto/fk1q7D6qem/u2Wc4IiGeubvjg+C1JjOQ8RqtAc/mYfsi7WKOIXO8k3
YIG/FdLNvo8+sYeiG2EjU8nyNgjv6vHqmVjUBmHGd7k8eC1rw7oieHKgFkMzB28/fm44ENpFvRJm
elIN4v2Zk5b9ISGM8jwI58D2+W+Eboz4jIMYeY1mI2UqwXrIr9xuS87ktc+63bCgZg45Q3qgWdAI
wAkBWSvRqwiQ6wJ8gJRYaUfRFXu35lwql+ahW+hkgin5zxjrtQ6yq3FFyXQLIQC7h0hMJErmAAcd
mFM4w8ZSwjSiRJ94ZpDdNfZdqmL4LZZzEMwsxoIdhCY0gbzDGJVi1pEkHWMR4NDkLC4W3HvzVynR
zlnpKubgV7qzbYhMcL6s1nkceZqJWXgL7FjfEqtRd8rp7zV8JyxMXr9X0IK81IF6TA44i4BcymeP
t5L2InwO+bvy1W8Z0h5T0g5ZWsP24NupJwXYfnys0v7B80pEAs18cR2z7/uZcGW0fl68SztNVlsF
s8MdWlybLvtOa4njKw7v+3xewVg9q8vEoHkL/1+FjC4HVi2dl6rJXtQ4Muv3mLBJgyOkLxZSK6Gj
/v8AdQtxHV3xYUYUenLi3Bpar7wwq7tZmf5xOpriRDO8cwTA9oQZWx7a+9YhqqcZsZNmALc2foxR
S89mWjUC8SOHwbj13ZYWK/4QSfngy/jcFO43WgaEFD0GYSm0Po+m6Q5YSbciVMzMoafepwSUkx/d
AVWClIj7uOj8gy6JzWTiXu1KUGGPk3CDe4l5gAEYKqxDlbcrECMu9kNJe4EJ58Xl2Gs950124ovF
CUaSzK53rsuhwR71JcmdABenzZJ+gpeKkOnYVfDmFzAMIbO3Cod7E+5ih+haaP87E9dvSeM/5FXz
iBfS4/lDJzqn3VkW/nPLJxhEzRk6H30elYxwiF6hPSKJKJhhbGhn507OdgxzhobitG4OO+kcUBzc
QpzXepweoNc9ARNeFa0V9gRsIgWh5RrrcWoDISWEqEKZi6bC1ZiQkBPij4CHhDCOyPPyveeVu60Y
LPiW2ovQ21qJeaFa+WEo+M1gkSe/XG1yOQPveQo/BCbajQ9AGmg/OMimD/aFlXxrUa7BERXLaf2F
6P8SA2LBbOnfxlTuajy5RcdsI+7ci4ucvYjSq8xyTH7Te2Cqk0dHjIWVeBDBLqEhXcflgRiE+lns
umBtEX6HpvqIXOfmj8tnwQ8opJ3tyFklei4A50u1Fk/hTTI3nFg7tZl8hCJ2qCMJ5tpCnTRfUaqx
m0f8WXUwtpVjGuzn1KPQRioevToPKPul47HxmS4syTZJ3r/yeS7Fkj8PeftOjutZNTPBN5zFoV38
QPHmTeyf3UZf6qF5hCYCyDYoTikblyclUcs0c+hRosO9c/jcoq1DJv+sCzFmFTwH2QGJ+bHxy8vc
L7Swbc2QmpEnA0K555396SKszArrfVmAj07TmhhVJtMlXLJPp4u6nTvEL3GQnFp/eop8+dS78yXq
cWBZIZPQyhCBOFlEXYQCwUkw3pdedqr7gTDRkdjrqcLrJhxHw9cOUQutKsEZzBJGa4sAR9RI65de
bnNp4lOa+ldX9vs6KZ/aAD+6M4jfaJmOYe39dUO20XVHH4/g4SWZ0g+HyNzGYYFWj92rN4aMQQv5
NQpxsohGdyf1z676e6tTP6MoDpnXXOeqI/qFbT4LgkcDLmojwbzdgjoQlGPNg8e6nxuXRKAii7EQ
a3GaWrV3ysbZV8PMlryY8uuIHnow/otO++ti6ELnqrit/Ezt1aelKo5+lkCZddPtii61UufFtwiz
sAefcHHObx15DH8RSaP+e3WK7gc/Ub2Jbf+nChEyVEBFAPfs/ch7qEnWChXTp9j1YfdEPzIf/1UO
XUcbjm8FJVdYCHWAMZPu8pA+OEmT31qNHPHDs18Ty5KhYOwhEaG4Do7dIK9lTLVcyhVDqL/GKsZ5
zHKpGp4Y7f3WbmRtMlN/lRNyS5scIe3r7K0Zazo0NoTEYnKlPM1MrXZ2Y6Ey2CkM1b1hnXsG1Uci
/ZPnsXwKpD4iKY/WDeXzyEU0znCUbn9uwsjaErWEdMQFNFk3n3jD3gZcKaD+aoh2Yjk6kBZW1+TW
CDyFmxDARdnx2gy79KPM5S1vExdEQg1VyCovHpcbI+TFb3w8aXPwHS7dwa0hOumZRjUGtNnYzZNH
sYomJ0NK3nKY6fCjSgL9kjj1bx95NzV2f7taPjgFE6cCQNO+6uf/XxhPoyzp5uRz6cxPh6/JUsNp
DIe/hB2e7Ha+50Ww5Tg5ZFzBrsgBNKBzv6+gJkmAz59uqR6LMcePWPSAwZyfKCFrLhgvVcKKqTAP
soCSWnv3iyd/bQvGbpR0F3+NiS2qX+T/uJzq6tgXlNAkel1sW7E9q5p37ZKJTdDT3sE4MpXqx3cW
AErG+xsKhtYwkfZjRXAHMNJHd/0jIUrLOfvXYt7BDwu80IzxuMub8X0JV+V/M53Rk27saXhLVXda
EKXHRYWeZNo0KREnSDqogAqO0kEt486Z0xeQhu5dw6SVmSmj0hh1uQrVGgIebOYGBJPg4R4Yl9fV
0zT2z+sfALb1ipaLGAIUl6wjtyWHaxSYXZ/6x3joX5ZQn1UY79jJRNu4g1yaxjY1VEKGH7IrljbG
+nCzGdQrhGkkAzJeF574KtDNHTTKLVm20Jg8BOAYLJmZDfqVdwWYRKkVeq0EpTWyQtfeS7+s5M4E
lsgIxJvraGd5M4z+1CY2zcvt5KBxQlkfJCak3h8kSEWBUDcrMnA0cLMtuePwTKpXu1Nd9IBVkL51
iGJVEh6Xp7pmFCTC9KFXYp0boENP4gtIx7XtJcJW/2ZIZ1yuZ5R6Fgy50a9f2iqRxVUhYUElqZPF
CB4w8t5w5jc12WOs1BV2bpm1YcyLTSo2HEPWTVu8O4yxOPhNhoZmcbKtIDUuxxuuq/oWjU5YbZuW
RnZrWQX6E6Pw6W6jYUr7s0l8kXwZp87ViuXwWBxkeu7C5yjnIv722oeijLtjtS1HUWkRGZ/VehUP
hSVDm22ej2l3r+cA/apM6NdYvctUXaNgMm+wdqX8kbGdeV+eiOv54kRehHe/HkpFCpCG8UfMmrtK
GU2bTRsbqSZy3nFyMtAm2YiLZmR/+Uq0l8e7wx4QMOkxVOoMAF9ZBOP5Ijimjh5sJvhNoecZOG3P
p0sTMSEegB8+HUu74o6mHQ/apygybvQnKBtoX0yDegS1NUvqhixdpG/oedhEcocQFZMzfmhqTqYy
K/GmltZgeJ+C3snuYFSQyp6VFlyqnfIZDP6r4jKctr7vSns/6JoKO8TyKF86DMslw+02xOzX5GBO
D7OdBOQZV7pkSInEIfsZtFWgaQidHgEiUAllwvsss7hEfh4LiykybDEYZK0XMPrMu+5NidYb75va
msIrG9KEW3swmb1svIBPuaJxOyv60+qWO+NrDliemo0xJNf/JBQgdyNPYtxoZdJdl3QtbJqA72Ko
cVm0FkdIludr1m6RWXifZw/EwmOd4yL7qaHQs07Ws71qoUJPLDbmOV+XvBEm9DBdtsIEC/HPiSJk
HBudrTfbQQWAyuAisabEjTC1kwZdYXn8yAT8ekOmwGa2GDGyditG3/px3MH2rg0ikHp8gXep5nrd
LLuYZKVDsPvb0peegyliVmL4HHrO94+ulT7GqDazCFltNRcIq9skRsvZ5rYkhmdjWmo7DCxOtQg+
aoov3uKuqWrn1Z/trn1egiFsJiSF/tTe44W19JuogNwceYYnYMgaIk2EYpKN4+RtC5dLDY6rsCng
KaFitag7d2wWVJp4tEoO6KACijKSBWPq8G+CEXnBZB2P0QMO8bJ574rKRnPQ2c1snpUOneBLdn3T
UUkSBofMZxF2utLdYlG1f9OGscP3tPQtUQsOb85x7zll78yslpGf/WgsbcG7HddF+klBb4+PSNdN
FJ0p1PGU6li1LMfGzskt/sqEgLW9671Ih9DiOsl+c0qypgz3KgnF8DJ7rkPrzGk1y2YXBVExodNg
Xh4T+YA6I2Pwm5A0fupHyKU9LYvBOs8Emb/eA08UbQZXrdFRxZ5/KsPhrY8m2T1lJbMzl2qLHESS
/LrJkSHOmkqStJhYA961uzReCubt3cBYLCP1UWQOmWuuA1Rki3IjXp2YnDUawrCH/m/Y5giWwZyZ
LC6wA7ZseN+ROrrj0+jM3spVRkwXMDG3LZfZMHSt0voMJruPDhEp9us3PpbulJ1Ti89C+kldDZCq
OEJWJg2IrdbyHjsV6ho9HOpaSHVO27YfsQDnhnMXLKb6KbQvRowK2nPJz9IibZM9PR0nP+m45QjU
RZg5YnwRFuA8EIUMdjMSQ5O6iW2d2tzGJrILegOjHJIeU6Mj84q4bddtdmcYNqaBQm7tzRhiu1jK
9qfLxqh87MSgUJQ5Qk5IaAsP13S44dDpytc69ebymbirbDanqq0Nw+d5pUzNUrSMYXRYlg8lExzA
gpPplX/pMNFi8g0CO8D0FIWS5eqd3fqL3xC2EMgOrmcloEai30sZhFiyh3+6b2QWr32pnay51PSI
NT4Ht3H8qMBKDdKSMBkW8bO9kzbDdsV5kIKKB3I4dAdWeOzefXeIIvbBFpPidRKdTuoJv5WAqjLl
sSZN0HTZPBxa2lNej4uoZOfdwQt3qXENr5V185gq3OR3duNYHsjLOm6DYttpWwiUXmaG73Ksicb1
5n02R8qr70elc5rrofA8XW+mXsy12RqUDeN8sJIx7P9NWBoU83rsZen8IqYJJc7FHXxg1I9WXDW5
uUSu0lWzb3MGQLesEdhzDi3JVN5/sMWEZ1/QkI0JoOnA8mRxM7YXeATDTACL9p1TJIG9W2y/LBnP
xxBn1mRcR+faPBoTzXDA9yH2snJAt+bD80chOfbM5CgOlo7fmRKwppfqAxemEITTVHxbAI3VPcb0
KXierBqlK/gcSgg2J9bYR+7B9mRMR+0grx2Sp4G0HJ65ZbWPDjb20WLQkYu6LlWtlfUHh7NdMwQM
04DiHcIV0to7Vt5xioEA4fJcbQenbeL/YjnqmAFIm9SMswqN6YoxWmkKR20wsGqrZwIzJC0buKZy
WQo17QSYb8f2M9OPbZ+XKD0rR9RjvvWNVZUeesecWzyzSF+BbD+MpK+ioihg24YUBPJQVIT6JESI
GlHfA51Kkh3c8pYmgaxZoOFpaLvT19TFTf+dwRFd01J86i94AMnSgchXc5y2n4Wq9PIPN1S05i61
8WQFB4QBrNWBRmGSrFlF44/8TzhBW57UOGNV3ro+1I+KE6ysrY+pKkmQYVqSVzDowxrbVWiBrbb3
eYsP+zzoxWswX1hwnRejtfdjh4Tk7MA4BAC7JHkhkx9oKA7c33WZPCbCK8QHboUZEyQb+8V5jp3S
ndWpjVKIGRjV7L4hWnjCeD0dLPyK9aHpu4p4eQq+jqPYGypVPSCrjKO/HCQgfAhSzNvw22U/iGlI
zcm/prOGDoMnj7i3XHy2H03wiw0hYiUGkZWsGZTGeQTjKldhHb8ndd8DUyp9PxjJUvS1GNFjWDJt
Y+y6c4txzfR5kzyZKE6W7843MlgOmI5sqTB52bjJtzCWY9YUTlS78gGdepIPOyq4CkkqSHOH2Nk4
HnsmBC2gRuLB6wgrQ++1CKMbhlzdUWi2X9YpmooKOUc8mC76L0EwoJy7gcMQ+BsTMjdmJh5E4742
fecmJ93UnhqO1AOuJTYScnl3KxO2KNvOwEDKT5hjW/XoQOMd/hhhFHm2WaLHd0vApCNJ2BmHuNi5
rVIo5kMzBG9RCcT0b5pIzRsJ95wm/rcuFGghxuJVxYsbbE8f/ISjrTOEhiEjVWovaKjsjHEHcZKR
jmok4+Ui+r8VyK9SVTx42Cyrj7SxO1syv1jnvptkthWha4ryIgaPtWS9RemBK0SHG/6H5TOSwjng
gEAxZhETFo6sCelteiGmlwleKKd/HZVR+kLQ06RqltZz3yLCtT2jql2lvGL4pdzSyWdhp+Xy3WMV
QtBXqZD7jEmbdtsrCO84contTC0lYLcF6KJOcx4R0JkGZGqyOGbQRfKwQzjY/MfCV+j4wCRZljP+
X1JPF+BK4f4gR/bKon+06eYUAjoRS+eLktUp/osaIFcwyXnQJyTVWkTY13qMjCwmWcx2CLZGvpPM
PVBwyuFfOqAJGhhqc6X+LK5p9y6iUdDnxDzafzx2Fg09mQlDtigTjnX5btmKjm9jR16GgDoGmQLz
p8diGHB6hVmNVTWHywAJtq/qIrrnuzZ5viHhO2JZ5U9zUf5LmTYCn6CUYEY0OMJF+rskk1MzVJlD
m95yQpbJUzFzLdFM4ggOEnJ+G2cpznOxBN05cIFyPUo4J/iQdIEI6D62ZrAyo7sILOkpXfrc0d1V
tWdONsp6+I/SoTjD92o5g3PufVOvHvVJMhgHB1OUkHbirixWL5E/Y5Nw8o7bZsuVGP0v3i+aUGEx
F7K/5YsvsRtFZbZ+y6mM5mQA4JRCR0O1QDfSgpfLweAlka7/+a0VYa/t7TV1TxZlpdmQ4ZHDj5QE
82pBTJKwMnd10pa5TUFGGeNfJtA6Jr04GXck4nWXTSj+6xL11LcOYP+QhSRj33xzeccBLwMz1Owc
a72AtJH4KuEisDnvop671KEz2PNpeAx45AnB9Xf8aiK7z01Wu8GxGnCYvgXYzjFwmi6w3b9z5gtq
slalNgTPKXVi5i7lyOFu19hmN2kbzQ8apk7cgk5rEHQTzohSieT7mEi4IAgZfByLBvS5uQtQQqx5
5g7I5LeRRnOhb4dkF1Ywp2ZteaQ6EGrG+KVFMDxfy4psLhgRbYQoEvV3WXZPgEICciJs5vzc4cxJ
dXiRfprGh7mVwfyvDtRKe+BJS8NjltRpgPpYT2lWnf1I+OLmtw2Qpw2zxTEFMsZmt4juirYYrF8s
14IDsIpTSXgO3UoFeiUiIgLHdpqiUb4bqnh0kVm7/HhMDtAX70GfUwL6MT3qY6qHqHyKGVRNXzjj
19YmGn1BVKJKqmWmtCdxNPgmUGLonth/1Ia41WIu8q1uErSJd3wRWTqxq8rL8Hdwih6rFEsVp4Bb
PDDmeax5lbhqna70+l89mkR+TgPoiRlr+jDOf9CdRsFb5i2dQpFQC7/wueza+A8k/k7qz1wm7QzE
hSq/kX84MSM4A/Rkrt8zfCp0GwJwDFmKeO4AmvZOEdg4/WR+Rnt6I5BnqZHzzioc/3H2EJIGRTDV
P/kYJRRUgRdlqn4h7CGWv0MkTU6ChjXQkAc6EOIhbFUwWJAhA01eeylk3Qim+kjw4R9l3rBqUkC/
rPZtsP+MeRZUQYoiqgdR0Al3aSk2rJaXJ0oxkrDvlJeLlIGe509FvOnsueCdHSthEKrlQo/mJaVn
zbice/Zj5IAEIVHoEeJi7TLwfmucPhmBp3tA8j8tyYJ/xAyed0YfKsvOqwcZpWn91DT5bA6xiFto
LNUAj4oKTVagsGd2/7eiblqsJBPyZ9x8Gd5E82N42ab32LFrQRVYGXt+lI6fsjxgqtc2pG2StoFC
Jke1QtirU0v9xObE9/6zdNcnihyngL4KfVc5jmZX2dKf6q3ucIAw2Gqtgqxw1tWsu7ei5k2BA3LM
EXMXfS7iS6djJ8bAG+PWJPNvfPUzOtoNGsqsPEBWJH9lWVQfbqakos5k4lQnVzdUrnvyyhh/KoFC
Vr9JScegOGCMAuF/YlSDDyBPfvMGKmVNOINLnHKZ32yncM8za+EbRnh42H5GPe5mfn6lGvQfTYJ3
346aeP1avYppZ9f4NyU7sNSLIl72zp2a8rEvYLDWmhYBrwyuPBPkOEhwuQG86GQ+7RN7IkvQePOD
lKW7DgQZDrYSaovwo/bUru/1bcyg48HUMQkVypn4GrpzF+EjoGNatllVEYFby84lRZlD5aRzJ/8v
9pJ474awYpuo6+79MeJpow0wPy0z+8NAY/+Vtyy1YckqVkQOFvR8J0wQ3uf/t3CVhf80+PZ0Lkzh
f7cjfW+l2SrQnsRboDboy/tEXBuAobfArpovB2MBk598GCIeBgc3H7tgZsYjU4swrgChNkn7Z2S6
9bowzduBDcpPNKUGonufdlukhfmTRLwGUxP/zqFI87eqmaO9503dyQVzDWupQMXKov0hbmk8iQSK
j8iB2PoK7G3kZIur5HBhoJW7ewrraZekS3er0xbD7Ryw14pN+w7Uyn2UBvVONNjpBgEVzqTBqkmg
lQ3MKlgv60z4n7UUxWFehgmRaEFMgpq09cxfk8wL1hCE7BZniA6E/EwKVCtqhBeEyu7UhmAwcYcH
hEk4Q3o1XYWvO2TRxMFBpOuyJnJqpE4g9lkdY/90/++47KlCK8/ZglDdyUrRW1bYzv6gJr7ES4yd
Sk1/Yy94HhpajVjSx4IKVsklcYtjBA6RxSpOu+q1Anywyq0H0dwwDf+pcoK88qA8rfvQ3uQECXvw
CCG9TZTgEfGdSZQdI8aGfQp6BA8G0Aq+XtYkWVk/KCKge9unlww6Gvr5mmgWlNYAT7whCRFIQDQ/
JR6OMFCsQcxnqNuDHJa15GN0FC1A/2z/1zYLfj6Ww4AGe+ljgbO2RT/fJBaVJSGnmHcwkt4DLcqz
mGE9NKF18GYJ2GfcppH5rykxB0akbhD5gbsuW15lEh7W5HYnJShMkojnMbHp4hGRMJ1InF272Nl1
WX3kVH+x2a/AAyFGqWO7Pe6U5ezIY1ujrsebLarHrJm2GQ/JLP4ly1dcIDAD+0G+9Da2y51jsreS
/Rcq5pmsYweupXv0wvIQ8c0yoNtXzq+O0GPaYutUbN1z0JE1WsblD+fxtkiae9WjjDBAvSsSU1aD
l7CDI00pba/qZxzs+Ojqj3EtgQlix/SCAGBqHqXAt4QUb6u6/DiDpAf+tELiHPcFihTxh0v6YREe
TAO24eV7INng0Nis7M0qDqq/K+fvGHu7tAlOGRlNwiEGaloED2U4/Q5KFZuu9W7cjLfEHwlEda62
IHpoWQ6cg1d3Ci+OZd+vGk2d8yaBDnNRHf4Zh+TzLsAnVS7+B5m3f5qWZGWwEtGMc9/9qObkKKfu
0MGNLvr0gNqVSsN7dcHwV6PzbuvyjfMXlLAheGX+xOh9ikKxG1yF8pFbmZEYKjPkzRYMKFgDI9wr
W4+bhdlXL53Pqs9eizB4Xf/gKs8NCgXNx8UIn23jSR6ZKDP5+SJ+Y1sXX2RzHi3gxwWUEc1uER0/
6ONk57virg4RLKj+ecm+Uss5w6U81MX0y0DxCMHvqa/elkDsumK8xGVyilg5E64dBd7Wj+bLxDZq
8t3PcFVr2qW6GzSBVqFPhT9YjO6bP2IOb1hbL4ld/zT1iMjPW8Mtrn7Nh/H5w1PskGwXs5lajuVC
Sic507koyPmBcTfyndnjr4/yvyZ2KC8oHlGtuhlW6o58C4/ETwzSONuTY+EViB6nr2rOOfCGTWOm
A4qvxwTPqQuUgbuxJovHbj6H9apzAIGIA51fMS+wWQln0blLiELM0vcS2YHXTg8M+Z6F8O7DIti1
xtp5M5HcCBiZuWy6tD6sS38XUIfw+wdkZF+Ew5Dcpw41z9qEvC9mqpaXnGiFuiY8VCuCAVY5etbw
FjAllu73CgaSbrhF+7wNm5TtZXOvMd8mbgWZH4lj+SvGZR9m3pMNDd5PAmSv3XbgqqXVN7HuF93j
r2DTwGTv6jf5poElZNR81mlyiEm0WKWaUBlvzCHvet86uB7IuwqOOdq1OgkO64ExcXyb7D+3bXEU
Sw4VtOncKwwm2EiY7LVxzM0jQ8cS3pFB1nY9mg2J2sw3565/mOGmuom/F4MNMLrc8qSeK1P9//5K
YISwzfpcP3uPHG4FmgCgJFuas5HTwYn8TVMlrzaocjFxTmIutFfnK0/pes3TyVypxeG5hieVeM/0
3SeXY4F+AYnkfCttfyUybtHZ0yvZO2QtW/w+J+a8x0Zbf0cdbtMasxJnH3jz18hLsZ6ITU8er+3U
Z5tuKWThBNKq/0Y1eAkS+2PBLsovuZKa+LJn+vLqxHm5y8kPwpp35nrvlZURyAtKPfAO7PGQ1ytw
bhN7B1asBb0RXxW44Gd/ctEZ2EetNGhbPA38ex2HHJl9F084gA4JG2V3uH4nM8iI9es1LGCdFWGc
spuQP2x1T37wvWBhMVhdakb+/AuvfjI8yT5+MSK4lhrGPSt5yoe7IRhZLUeHxeK0mdi6AmHBeXQS
Y7hd/zsY0rPgIGn9eo/7vGVqMcXuJpO0/6gpggkOEd41hCNoE8qNa73DJ7hXJjisZ9p6ZmV1AOkK
JSuvcIoBfnr4odS4a+g2smBZCTB/iqjb5sgFc55Ppwc7yfGxvq2s6nutH7IO+tZYNmdtu0eD13K9
1q4LyjGFXDg61bOtGgwoqTjYzDbveokT2vBS0waxjJPUqDVH77XIWdT0/m1o571aIEabtMdTa8vt
kES8/eY6Ppquf0v5MEE+77yCb8uyngMy1Be3OMjQuRXgsT3g9o66Z0i0LaktEmjYXoDOFe1uD17D
SouDTSjwWncURbJhfAnI0zmMc3kpW2+zPnCzNWNvjJnRpbGmIZl9xYQ9vJe1e1gVBGXW3oIxwl2F
75u38jTMp3Gozugw3y3nO6JubhubFyrWpIpBDnZBf5jPK4ygGvH7mpxFJ6e1y03TTAWZ7Eip+NlU
yBzCCEPHPPzyCEC4G/hiyYe5sfJhNXPzKVjDeNjXvrysb5cu6df1Pn4nxvwdunT0gKXlP82zRI+U
nOQsP6tGP+X4SRe6iWQozouiRsEocBFI3dMGsfn6o3WkP1l2Hm2UmYyj0j+5CA/rW2XCLOCk7bWr
1pPc7Lz4r5WnN4eHfKVxMzXdrn6j9bOt9z1ZeYcgfWHDs/e5OUuvf12vMLuWmyuXB+r9Q1taf9OO
DNsCRn4bVM+xDp9X0/B66/6PszPZbhzLsuyvxPJxIRLAQ5srIwYSW4gUqb6ZYMlkMvR9j6+v/eSR
USaWS5Zpgwh3l5kIEsTr7j1nH1pIZw05CJpLLp9druRsWjDDw6a+tIFmyE8Wzk50XqU0oCptmxK4
YSTjM/IghkvLokYtZgCYlYE21ZiScvUeE9mB1N9V0mBsRMOuQnlUcojPYrpp2wnHUL6vSgiJfqKt
EuwqaofFAIsdbY5umQL3EQ054kSkSd/daCIUZRdpgs8Z7H7ZIMGyU3dbOP0VUJ/VEBDF4cDrLM1F
hQpR7mh9w9qoIWdyzEvaXC2kf8gMcTCq5W6OCUkuUm/i9isWFWG2CwOVOAQRpBFjdCKTwIlCF95b
u3MGCsXyewnbntMhd12+nIayZuox95qh62Vlf9M4RHOwjVJMQJV+8a1ko1s39lUURTdydpCLpinc
Y81dKxF9UIU5Nr1YtEPvuew4etoe1AARcDge0ctsoJI74NpbIpOhqc8LsxOrUfdB+sGAIsRgHPWL
THJNkNDT/l9N+OJNDnRIVJn66mXE9136qce3cIwlVF//LpdgUBAb6UAkDvN9rz1V+a7q4Sgw49LJ
OktHmItyu43pzWdZn7P2yWB5qrto32XIk3ikoAzClpSkiGRtZx2o+3gbZ8mFgvy+Ysdmim/ksUP0
tC5rRExxWuzL/KlrfUwVNudeEnaIRV9l4fxUOf5qYt50s2apUsqR2x05b5axxG4DI2BZJ28OQgY6
99657BO2ya44r+Zp7YbKTZ3Ee2uOCCQiSau2YyB5BHxjgUqZl/xRXEwsYSO+QGmksIPYI9HJE87g
RYMs5AT0Lyn/ojq4TOX+jmhCuf0x3PZCfsnSsBgl4xpC2nlALVdOlGlWXdXR8OjP7hKlvseSQ/ak
/tJDMOic/rLwxVauy22aPiAOkNQHuiQ3cl8C9eNHTQ21G9hoTg10x/xOZd9vKPepwz0JIa6bBizg
/l5OZCUIl76l98ArgqmSX7DVujs5s9Aq9SjNvKlo2dAerORail2IuBOSrDnhINHcZWH/0lv6sLbB
oHRp+qRIYgxPKb3VrTxiOFmxGpMWmbGNWBDYschHurfIYjhwEne/qhOMKgCdiHYkEAUmWxGAvStp
hoAD4pzu+LlXFvhfVbFv2RLQToTNHX03eo0dVEMlcl4zFwRsIuE2rexOeHUn1fFIvcHnXcnJvytI
V+Wf8mjZBfNFgZYSAvD7cIkIewaZeiGHNd3hLT1NNEM6xsTauPFZ3ut2IkzHXcod+wQcSWOWkeOd
qtRRwwV81risaiLD/OM3q6BqVz0OSGqXi65xdr2zrzlNSZ9kUFPSJl/NqpDUJ8k3B8qmYRdrDdqn
ZpMgMV6mlnkzzta2YvxmKuEhc7ZyerEMLXMlD3zGNJ7rnNKyNrmo6SI5nO1oGW7HHiMSpj0jR/Sc
5tSfg5UbVQcFOIFc0VrgxR0f2M4u5TYw5jmNUexZ7BjTjlMrYa0LluXzkilfS6IfNDNXcuGVT4sd
QzLkW23RNcpnNGruzaxdZiZHzNCGUy4W8vV0zhEWp6Sqwp3JGEWJvktGf49Ym/Gdb1y7p0hmbCzs
gzTgdjaZSG56W0F9ko8CjY4HOV0kjH5bvSpksc1vV5DX5e6nr/uVomm4nIleQexFyEzr7EuSWYqq
eSWalE2NuY6A2ITdfMGIWTfUQyuE3bZP6YTpgz3BKg/HSwk/yNlypUq6UU0TTblYyr9H+O4iQM+v
WqgHs4McElxEbXVPzyq24sARGFx4pw9JqEAnj88tms451lgZFAtihcSwQuHBsVjL5jv231o6HCEh
c8TLF6KM6SOGC4vgN2pnxApLkIzkUYVSyGGM9p2c17LI3fAs8yA4vvbc5MMxa829GaN4KfZymyuX
URqj2HHBV8o7ze5whgmH6YkCzEWRTHwKW/BM+tM37CyeE+JhyriXPBzy47KOb83BuaRUBzBTJ+BQ
ftPp20DhJdWYsevrIh+WyqztVPdKy6M1O0IeP0KHwDi+b1Ka0SKn9lWw5VfqSzl3dq11PWvxUu76
FabEkiewrIf7mlMEQWEbUjfXoe7eEvbCu9YZmyyF3GQ5L+scPAiwkIcaq5me5CFTyaYb+VJy0Mmd
kc+WJae2JrdT7ACTCMhZZes0JJpLDimrOh5orvo0NtLAyyj51E52oF2KacpeqMkLwnePhSni0KvY
xgUCj708Hrk6MbtWthAS9oqQeJ61N4NTPArjV0Npzrkrbppv5PSqzfWevB2mRrfeskB7EWst1Hua
sPXaIRsoa9RHA0u0yyzogmsJ6TGfmZTTTIBTZe7SP5r1V8udr2N0OHZN46PYh7pyDOEjRmZ1nbHY
0hzayu+Bduhz4psk64TeqMdPNgyNFIkgDeS1zy5ROsN56qw9s9ByCrJHWXPg8Bxq7oUa+zs5Icgp
WLVNao/l0fRjMlGY8iq56/DnFZWEFL6gLDDQjFjjdNmAdtrGwfQoCGmjZXSgHXotD2BlypmV74VN
wkrXKwpTycFwc+RNDmeF8WzIpodWRw9OSWPM5kOY9d9I6l23AyK90M4uDLdgH2Z6uVAuKtZbt6oW
4Rw9yN0UghXQO232fjpGFytP7hZ2hbMi6tddkV0RB3zNzy3uF9Vot+93A++p43pod66FW60cKiI8
E6AFN0kK1RB7AKA8YAqz/xpLKzgDtKnZlLLhrrMkoX9sZlc2/ZHK1NRdaLobpDY0usK9GgX7rs2/
UY/aWNWfZQqfSVKat2RNsJmdN4sTRam27KLTAxv1N330Pc2hIR6xxXeb5liWlQbX3PaSej5meq8t
5HxbON2rFkR7lCmegFPgu/aNVXRe46NXAp+6jqlBUFtciEw5yNKi3ACmfbahawNKY6Ss5vvwn/Uq
uCSE+9Xxad0jwWVSbe6rkF5O29CWVEdxkJUarTEXcjuFCZZEFMFSmG1mrUB3hxFYuAIzQQWOPL7w
qWWeUUJfTkweU6ETL5Y80wDyHKe7prV05qjiqnIVVvXmfcPWQReu7eBezoW6Wj+4Bb5sKk8Dh8AQ
/ozcgITCPHR++V0ewwfWS1o1R73tLqHckbTGOM/SYklQywJ9qNckNP0dJRe0ktoHuT0WqX5AsLhj
8tiPQ/w9V8IDRIwdl1tTKXqiebmwKCEAFfpuc/oy9OE5N0NCb1XjxxQ3Vw7jOBd6u8H8SVYhkbH4
W3atmj3kAz5N095UyXQwq4nVhNRt1+Q59NP3m4Y470Irza1LTqkaXZi2fdXE1oWS9HeIMfd0ZF8G
ULnvZ+4BwxghZCwXcjPwvlDD8SRO/qi25QUApWlFwtMdJMF7C73geafP11QZF4kisL4lF1pNJCaV
eZ0zdIu0UJY/hAhJ4Ew3PQdaiW5N2HJ3LVB3RRahWKnCeHjVWvLiZD2P+R/MQeJSyytNlOOTeuEG
OGts5DBnwjRx3vrXUYmftWX/E1eIXBXgtZm50rRg2ZRIVhx+BwnusWmmWwLMeGrYqNpjEV8pLv4b
iBf7upO4EtN4jRRj03Q+vklXOcMyuCvyfOeP8ePQQyxq6SkYDi9bhGQ7iQu2+FssPu+TiYVNXg5C
q4ru5IkqHfTrgKclq8ijoE99bLvhFpivhbi/uZQ1JexT1Ag4msqzEVJW+irqNTg4Rks2U19nCTAt
CH0O63LZ5W8cIL4pNRFJRf7cT/EGMh7U3IrmpQtQDyv6xWCJXc1k1umNfVZi+wSiWa6Dtn9TrOYu
ctudb4lLk1LQ4LiriTOdnYornHRr9J9L+eQUNpBmo7H3Qp3s5VBo3wsruYqjetG6mU7S6XwQlBGH
MKAzV63k2QYS+1Nk9sR/c3A1jOQlH7uFTalz6F3OhIYXihLxYwbERINrzW7EQG2oydBxTcfxCBUE
RhXx5FP0MFq6Ro52/lDFSIUQIHxDu3XRNHy9ThKTD9Rnj06qXOCpuR8Ckr4sBTKT2QxrGaQAgUhc
+2iEtDq6G9HynQUDVRJSRHDhdG18XoV4IbOi8TkrukQDa/Hb7KYPaT48ZaYlaxpAZRu6y8CPI05H
xptjENqnjATnRMX33ETXjqLhziITBQUMniT0HWcRkgEcbtgi8mbXTDTb0LeBXqyKp8lqkEpn94VV
IyQaaGLmqo5UtCKHbQ5TYjEduvNyjrct984y63hTRTNmadRBtDwsVZ6cTffNLnGGhA7GmmZ6EZyp
ECebdDfUpd3PK30yrm2teZT1MLkpNhDRsqPvdwaIVyXvF8jdvImEMttN1iOLGS1nikUch2WJeaxy
pjYeC5tIac3YQrSG89zyqjZim1QHiJYHD7B614GpTovIzB7rLr23etJxSSfABo9wxaohozB/Ek6x
5n+Pceiu6xpwZcKSqNBTCIB9OVhasMDQS0/QHtIMdhqg3hSIOIfx3kngzG4LTawn27l1eyrPLh5X
LYOrYutXAi45mswNGTlULjNue8O5JQ+xtaWQAG1C5tK5xRPVeWhE/IWeVwjekpYjQ7gmypycIBJu
6PBnt4hn1hpLBcUErhsuHJpvXc42qoh3k10edfJ2WgIEkt6EhoS7eabAzhmmELT2fNZiPd3J5T4a
hgNRJPYZCvRtzy+4QuRLpUBPTrk4wzq2kutq4MMwilt3WMltlqyI4aXYol/YBYqyHgsqiqObgXYN
t4PTMyqSjZqOG8HWWl6Rp49oKzM5NmynC2XCyud6HTUOP8hfU2HtA2PcGGZ/b3TiZcwg6bsZAmG2
IJ0b7AOczNLPGp4FM17tTOWMbdnM8LLpBMaLJPBNRnKZPyB1kxymHnvLeWPSbZVGdZ6eB5JjjlPc
h4vCKtfyF7VMf4rBZW1z1fFcyBNU4uNDwI7bd9i2OhYUAopTscXRhlI2WYjVeV9KmyGzEXSb6txp
tHoHyfi+q91unQMqw+0dXhBHkZ6RafQYaX7GAkhntsHDRy0BYHi1ipsuRwwWlzttqoMNIsrqmoNB
vM6ikF1aF+47UXqNGv1gXrJkBbm5diJr2fRavwnTzPY0o7lvgT1DD1E8OyWITbejyzyI3rTeuplV
BewD3m5JUiTu5in3yxRiYbXrFR38e2OTtshI3lN9XIV2dak04ZVEhNRO+gTnfxNVw3UKMoNQwENl
+C+FzomYUCoUz756nzjidkoJ/utGm2OYRgqIHIexXgCLmTfEYyLKsaEGYd4/H1UIp+xnbolTJwSB
463azleD6R7ZSFARNozvcyWd/l1+XUfdWxMO624GRhyZjlik7jwcZS+5Dqhnm1QROr4STPt1b73w
fT6lHbDZBLAXB14y2pUXDsYrx2pIRWTrvzIm/1jN4S6Oqismpa1WNseOTpes39r0g0I1zddEBlwq
+kxLUE8JFo8PrKmAZEcosy0VRE2/mtr2FacCoBLxplbhronBKIpI0OUV6QKVHoobh6kmnPUNkecs
H7RuSNa4oewGTJEcpASr8eiAsaRAsVGIn56aycO+cS6PZPJJ6ftp5Qc12xcSa7UUx/rEQWEK1ZtS
ATNgctqTbRH0PfkZgUVXGa1x3BV3U4BBm8U+HuglZklabRoJru9y9Hn6EKyyPtwnerLM6u4pz9NX
3tlNbbENIYPkUjdVUL/tommrH3FMEhKVA21MtvCuD0kvSJwq2WckGlK9KbfFulLQJCvFVp3Ga3z8
6PX5qCa5vX7lmfxzlGlFtb7GJsNRtN+MM2U2BrExgGsLJwW8aLKz85DtSftaDrRzmyjUpHYGEQGE
N5p5eesc/Vzd16K9yzraEsj1HxWTvfBIm1xjzcZNse5znIxGu8ldZFVTh58BYZg4aJYWApIPtg6b
lkEHmdY4LpGo3TaWewz51sImoH4m8xFgtG18Eo/OqyCRBT73mmDHVVgA5bA5XWQx4V1JBthliJn3
cGAs89C4Ym6lFWnLOC4MAvCMmoiUg0blEJvbL8gi8dW43xJKQVNo+WdjLp+GAVCr1Y/EaRhpubX4
zPq56mTV1ke0dY88gqD5IfR0I8GvrT5GU/xdSQyKGon21scp0jPFJNekmvSzqKTCrGSsZnKEJ3p4
FLrY6CVlCs0ZqcSpCeEVYF9DCuWauC5j66Udq280YB+jnio4ustDFNjWGfZdc9drORVGWVkiYJDM
m+q+qHGOaE7HZGCgJ2iBi1lV+zzrIjxDGuQpRBrmenhFEu81RQofY0tkAmFRKg7h8ZtcQAmby2iH
pFTRyjJbt1O6Mhuzp6c63FlQTs4TM67OfQsesGZj3UYN9D03nMeGnbTfZXsanE/I5rDaW9UlW+Cr
GsYh1QSllUwixGFyDzvX03OgWbOsU1/1nDTDns2maQ3Dou+6y1bvDnrRQ4TDdYor7Za7vNWj6m5M
bSo6PSFlrkq1mAJjqmoPRoOIuKWd4dowQNEY2myH8ofYrm84qa8tHLA9tW4/8ukLKOl9rUfXoRJv
u8i9nuhqTaGybBTOf7ViMLfDMKWrByWmxAUWG+bWIEM5YIbIK/UmbdGa+b19lXbmHsTtMXdrT1HC
Lc3U/UzMkpR+XEJqvse5BPDHL/Y+WE2yw6xz/T0lLVrqHZUoxHePcWNu0F1f5rkNK6x4mZn/O0t9
GkyHyp+6YyF9M63uNqKrcBZhMOh1a6JfYV36abQeY9rMdgWBg3ZZnAIMK5q7ujZ+vD9rTlotW72w
wYKrx1EIz+1pLaCC7c+tviHUMPYx/uXPcRd7WarsCltDhjDj6+jSjApEWCzhrOdnHG0PGTEhKJ/H
W43U9DN1CL5XI9Guok3PsZzxkVXl3kryeJFO4iUiynnvUCiE/bAJsO6PeYFeBEP6ura7ftVj7y4C
FLOWrhOvmOcXTeH8yHMKd1nSq1R9VRxb8DELFCxuPNwOpRjXnSbuszT9XuognVvTznmwHbpfdbjE
B2Zx1220xqMD0r/vHmkF7BJb305TfGTTEx6R9Xa4g7snzR+/t2O50hqV7Od8y7TqKQPYJeQqANXK
kQUqb8hrGmwUmwSSjvcdhIyzMNOMb6U9poc8DDBPDzMj21EgHzqoAI7EBDheaII5nCXo3UpSSpDO
kBBflNaEdM2VuSKdoX4Zykn8iGHHXNRRld6mkCV2FX6uZGGAqEOZ7DNNN1rHV2omdD2Io4nn25ys
uWXbBYSRQBp6rSOZJllG5vTkJEWJFAb9jUkAB6T7gPwbx0QGZvv+DfP+IJMglAMT4vBEtA4NbEbz
oyGMwpuqObhVbPABeqWA2A/hYkLBiWmFVuCpUeq6xX1b1O2Z1vXK49RY5poEwWBt8k7OQtfa8mVc
Nm4Gs9RCa4JOH58hzAd62ezwjHl6Dd2Bfr4Gg/WBSuradKNntfLfRmcE2cSRDCP1MsRzqWndRcAs
jb3xvqC5EA/NAeJoxWweT6yeNRyMiPbjsGnx4kI7WFlVcsgNVd0EVvOClf01pkSOIfVIEvA9tb9n
Rxmv2CZsek15UVz9tsuw05WNY17oc5tdZxjyLnl30U3f9NeEeIFnTIkuSAGGuRa+9VLr7xgg2aZm
x4B9gK0pBSOi8XydHAs3AnFJJdZlf36mGrBeoUxeuQIveVEKseZfaOQl7ktLTPEiHboHlGcIoqz5
0jHqp5gnpe2Th4lqGf63e73H66tn68rJ16lpPTsOc6Il0VSU4wEZofFMaTTQse5nVNwsCGT0WjpR
AXSbHXPa2TEnTWGpy7GML0cdXlY54B+Ke+fQmkQjkxqUhBxnKzOzvFxXOWFbOUQZK98FUV2RpmrL
+p2oYLZSmg1AUUckKCPv+a51Liu6fRzSiuACY6/6ATY7dCkQUbQzq1GveU4w1Sfm0p459EGSogIa
c+6yhb2O6Ej48ezVjXUTlfmuV6uFA8ordJiO1Lq/AbW4ZlbapmZ5m1n58zS2126oP7X4oOCWaJ7T
NHtqlVfEe2997tXgADTps3Q8mmQ/sYvOjbORmvnGGbSFSceLmom5BjxCr7LGV6Jmyr51i8cc1UaL
gcAnHXiukE+VJm8Hr3yrOESp8dfh6Z/bgDxFKnZ24d+Dud2UUcSckk6HNLHu7CA8dNykM4AcMzQa
AsgwdCNPVm7Vzry1QsCnHHPuzF51VpZSEWjNL5TubVF1QGPKii75tHJaQWOIEkeS7sdGPWDkXmuF
s6OhSfXfUX/ElrIZUYYhkuQRRnlH8Zc9MWXIsjMv3NR3MUuES6yCB0cp3nLFmHexmXeLpKUc4rRb
QANr0+6BueHKphdS4cHz60dbMR6NaXh1W5rtWg44u5bc95YSvaMuYqijGKtl4lpxq+bhRp/mDSSg
Kw0h+DlxSMe5hWpCyyk/QwHN7tCpSniPJjbDLLqaDJSLYdBQe532SmXC9VTq76mFnHHINqmFiZDK
Gwon1X8y6mFNzfaRqfQQKj3CNZ8bp+g3CqDsiXS7gpREgPIXk0ELXnaZDS1WOQzGW54buiOtT1sI
5WE+wOMQlFLBM6b0O5CSWVShcp0OIwHZcXAXjXR6o67egQLfd86M2brFDtsUtGGi+hmK03yej86T
rls3JdGWZ5gHjhLvU04qXtxsOTi4COySIu9kEf/hrqkU3EUZHDAE3UQHKPSzHG5slEA6LZxnnNBk
YpTNE8CQiyTpb/MoQlkaXjiV/s0Zm8dctW95hB/6jDaW4dsoZxVmhsk+/HlDdb6CfM4lu+S2ngZ7
g1nPXtga3NfRqJ/9JkcKEA8qgr2ShgpWSSZG5WGqhUJmALgdxwfG+cff/uOf//U6/mfwVhyLdAKF
/Le8y45FlLfNP/4w//gbcWzyp9vv//hD0bHfcRbQbYufv75c4+HkL2n/pw0Gdc5ItPfMeh9a5d6l
+Vq12svXr2588ur6x1enIm1xyK50r8F6TTQc2y2Me2e/9+LaxxefXWqEw1TqtJDip9Jqr7vCuvi9
l1Y/vnTUGKBWUmIoXWw2m7AQ+UZgUV9+/er2X98Vy/346oqWQcROaljXKcCRnnO6mjTL0bJQ5Pr0
EzE4fX2hT26/5Xy8UKD4qh/Xie4FTXfIBmMf18Xv3SFLfrafnhuwip0+lqHuGSlbx8ZXtkpKrNLX
71s+fH/xUFonD6UFtinWdUfzisz/VurdMqRuQNVlY+ME+cU1Prs3ckD89AEShaHmCrvzoNamIHqJ
MmU6//r9fzKoLHnNn15bCGAqOrYZCXl/I2JELOYphWPOzLb++gryUfmrOyQ+XqFX6VrkXaF5aejs
hTZvS2PYCdunmF5Qmwo3ctbDjrj9+nKfPbH6x8vRXeBsHJmy7AUOfoLQyjG+Vip06hmxReHN15f5
7Ds5GdG1hg1Uje3SE2phqgvYsDlixnS2F7/3+ifD2rBNui9FXXqWlvxIc9B2xA7+4r1r8l78xVdi
nozqMekc6hjEO5vxeOFkLaquBhT+sMur9LzSY9Rd/Zq1w0sVFLw+/YgsYSH5rU9mno70SlCxtpPJ
QwlzALcNK7psfvHJPvnyzZOh7iZtYRkimtDRgtio80Xd4npKk2VFPp15/L0PcDLk1Z4zuhDB5NmM
d4Ir6mjVOkQ+f/3qnwxI82Sw2zDBKr1RRs8OpmjdmiI678UstpPbdr94tj67xOmYbyubelw3eB2T
IiZlkBqTfocVN/nFV/zZBU6GPN/wXNWq27O5byk/kirawJy228uvb9EnY888GeKO8JOm1ZqecDQ0
rKM7klk3E6Ly9at/9uZPRnbUa3BFjIo33yrB3m7NYhVNYbWuGzaov3eJk8GdOHFbmaLpvLiE6Nn2
2saihZGViff1639yg4yT8R27Y1YPtdZ5ljlh7etTBSIa7MqvX137ZJQZJyO4BsxF2MrcemFGY9Nf
SWFPnKH8HRZFPi9xHKL9QrKUrEo7Plfa+ZznAXcaDNoIqau+UFEpfv1ePvukJwPewU1IfouVQVlT
r4UKNNsofm9DaJwMcyVonKQP6sqj0zMuOU4R2CWmXw3zT1ZFQz59P627oI5Nv7cwS7e+j0I5on0X
BKDFMNVBC0KTVwzPiiBTXU8c9xdf3Gc3S/78p2uSjTXrZtKVHtGm9llhQnB1Bki0v/dVnAx6R7PR
utqs6UE+O2dGi6wuyzP3/OtX//ShOxn0eWP0sQY5w9OIqy2mF4fdf8d+i6PU1gmv9KY9+OG+mOZF
FQGusLeQIRYZyugmKDeNMLYGfb+v38snM4RxMkN0oB2zrmdtjudqnzjptve161ISYr9+/fdx+hfr
s3EyPzi6qoopNgtPGjhVIJ55N7Xn4Plq5+BOZkkIiGGBGKDEHCQkFGOWh145pxjit1Bq4E/nfUJl
gByzNx3QC5aT6oeFjIminhukZu6vEscXdLuizo1v25lVZzsN89jcgdpXqd0BlcrAnLu0DWk76qXL
Vaa8d2F6m3M8rrEzG9UaAbqJFnMU30AsRdaxKEuawmNZlGt4fhEtkQHEbo9PQ9Vtot/giZGS2Yaj
rEumAVaxhHwIlMQPKN+iCNnvQIRhQBICjrHgfFa7vH0ecz1G4DrPg+HjcQ1BbBEpPFX9S1YBmCDC
LEeH9Is7/9cbI3EycbZIgQrTSAyvLQwkB7FemdWS8qwof7G4fDIExcnUCU67bdxkEp5wOZrDEJw4
QSkTqQO/9wFO5kPub0mZKRQeqX1dtuowsK84Vo3tL3Ynn73/k0nRYlRnYEA1rxH6PB2zXI1VCoIT
3Mrt15/gk8ElTibGtEhguCCy8vII2hPGGDHSfKx7aEdlHOj3X1/ls88hf/7TVEilbBICbJxHithQ
LVqlGJAV1sYQ/uJc9dkFTmZDXLCGgFIxewEErHbb5BZeWL3UAZd8/QnkHf+LOUKczIdV2nUFKDB0
7xo5zSrBFTB0SVJoMEIsfOHUh6+vI5/Mv7rOyWRnQyhrG0ulydxr2W1dZ8S09HppU5gsQpxDlUMe
WE4qaBDp4y8m+89u3sn8V8ahAJdUTN7gi3RjxAidgJ3cff2BPnnA9JMx7qvQF3qr1r14ymPwsqZD
m4BoLMwUvTbCI/n6Mp9skvSTkQ66cwh4nHRPMwlxGLuGQGV5OMWF6Qa0f1zj6GZG9fT11T55GvST
cR8mNaFwuTN6KIKUbVxGJKQPESq6orCXzm9+pJPBr2RoDJuGpL9OVYBp0A8L92U9j/gtTY3wUNe8
MCHlrL7+SJ99T/LnPw1R5HZ+aVT16CGbcTZRTvfAhmZ8oRGy9fz1JT55znT5858uEdAInieNFBWk
BMmAksaOfoRx1ux+7+VP5gBDNDC9KuaAsPMjb06SCJ1KEiYPX7/8ZzfoZAZo8tFQtawYPHyzc3cW
FAOqQPwq87HBzGP/YjPy2VVOx3/a12GnI7mliTKuiqC1n/JWoKJPTPX66w/y2ddwMtxxweEAR6/j
ScTtQ6KbDEiHssT8i+lEjuy/mMK0kxGv66J2M4jodHFXozECsIp71asyxX4kblu9jkjs8/qulkGb
xeLrz/RZjUU7Gf9pJYx6cqbRK91sn0Q1kZAQvdaE3CDFow0KYN/ajnNzUfVIcpXBmRYFRMZV4ltv
X7+FT27r+076p6e7Ny1Y4Y0YPCgZ4yu32B/QF6PW+PMj/seHgnzzXqB/LcqpjoKwPfnPf67fisuX
7K35L/lb//5bH3/nn7cFcsXs9K98+A1e91/XXby0Lx/+A8VO1E5X3Vs9Xb9BWGz/u2Ug/+b/9A//
9vb+KrdT+faPP14L9o/y1YKoyP/41x/JHoNucg//3ZKQr/+vP5Sf8R9/8P/Rt4hj5J8v9u/feHtp
WvnLf9ctHUOTagpbU125xxve5J9o2t9tQzVM1zB0TaAqZMTmtKxDuhqa9XcX4LLpqoSjurpp81tN
0b3/me7wZ7yO41rIWGhQ63/892c//vl8//l1/E/aJw7LjcY7E45K4I9r2adbUKWthY+Q45kKIxKj
2xE2QZ9+/+l+/OuaP7doPo6092vwSWzIiiowV503/GFiBdwSS+L2C6lJdL4c0CpBtAwcMkYND7zn
Ug9xKOXwcr6+rC5niv83wrmuEMK0XQMcHDdec05WKMOaVL0xtR9VMC5a8WBFj5HdLKLmMRbg8hDk
+OVdrMXrCjd2he1+QuWeKc+luBDF3jQ8usxRu2q7X3UHPm4C3t+XQQqwyb23hKB89PF+dCzIARiP
H4GR7ZwYP3osUSiINVaBikMSqOwvKj8fZ+t/XdDVDN3Q0PjwJXy84BimRln74ofvlAXhVeMPR43J
oQIK+79aFuSFTLTCJs+labpCP53m7ChnVavRcUORvrSKGWIoGsbAuPv6m30/eX38ZrmS6cJbdmxQ
pOrJN9vOOBqEZAho2g/CnDBOgFAZHyKCUYKgXswB2xzbWYa+jVZsfqnqQcFZjVEXYFgZ9mTv6aSi
KStAW/BUMXfF3X05vMyId0rVwUD+I9ZQ5ubdthZ7TUzrdiSuHZo+gALLHNZJOi9oYgAphDLcFMpu
mOdtJOBF2P+7suz7LTUcTRUG84GFDetk5VDnya1zmSiVwZjFzLrWAyCdRfnntP1h1v55jP7/j4it
wu91DPqppsOz8vER6WLSJPSYMaGTfK2CZiStD7DSL9bcv7yKZdqaMHRhWubJg2ghS4MX6iJQqS59
q0Dp/yT6YfmLp0OTu5APj4eDvoJOkqVpDvPr6T0zyllNlZDwCb+n/IRmepj9+tKPDCdaCwiKw8IY
pFCV+M0BC51rqCWZ1b1MdaHWAPvdDWVIDsSmkgBOV6TgpEDw7piugchz94sJwveNVqHfxqth97U7
3eSVpqYw/a20Rsu5cK3er/xX8B0TJqjWpcH/0lrkDKx8LIfgrFCzJCB70NXsnSZFaCEKY8Rmb1c9
tgTDsaZlpDm+e144k+PvOkXkUL/9iZjSPNTVB8OvtdJTEIdl5xCtgu9j25EMkED5jqFCiP6mBB/t
82VmenEzUJXCNJ8lBO7ZBleFfxHqneeGJYccJMpY8/BuFFvbtaxoNSmVnWwTSwPaikPIjonAEib6
W4IYwww/sEIaahTkECTQHhIpUPs1qGuohd284cPg1Q0GpRF47DXyGZEMIgtDS9tbG5GjzjlLzCEh
cbFJ46ZaGbGgblCkvMiyopQk7kVjgssaUWXZ9/o4ZP5SZ4vZrIqBfNl8UzlIn0lwrKMYj8lb0IQN
ThPeZSgVEWE7pnioQC5P8VjcIRfmvhDfYIjbDjpDgUaUItqmVbUJRaeVaOMdtR6Sv3yTVCVfCXJ/
2YaRQkmNCdX5UduVkuHP7+AMVm4FJmUozdLeKWGc2h6EJ0u5AqHupN/sKKoNIGtj3igvTRb41S3Q
Yc1+JT6jeptrwnIUttDzecBeb7TOABT7hvQcFMjv5wTeRB+kBwyWfEaFiEttkUSKGeImjP4vc+ex
JDeyJNovwjWIQCCwTaTOLK25gZGsIrTW+Pp3wL72hszhsOzOajZttO5qZhZEhLuH+zmFkND9IqO9
r0VraKvKANX8rM91q235o1+jcaMuJ5DvlWBsCoCEjKrOFOVX2AokDfpJpqABuwpd8KMB1VOuIe2V
EOMM7iASFiPBYEznQ7qrTbtzP3LmNbtnAae+Ymg2knRcx34zgZtIbBjkkLd7BrYexTho9qG3GotZ
0DJzHfs02PR3fq9KFGdQT5i3aL5O9DI3u8SZhunBCJohvsttOoQfFqzjeOB5UXUGN76QLdK03Orr
LQfDlXx1hxb4ec5UAk2ovLSFF0Sp4b+PeT9g/2xrAHyRR2OYGb82LS6vY+W7TBd6edz6UFVpCTUP
OlFG9Kpz5FwDrBvs2LM6uVi76NKKQXXMYxBEN8UgpXmvMyGA2bSyKmg5BoMNqHpnjGN7IPruDulA
BJ3U7V2Nxtsh/lrYk/bWm7ZFP1YSFceZBiJeFT3pgZA69MpDv6wbouw2qnJMKD00XFANYz2vwkBv
H/Fb89JPhTLu2tIvJe+ltszOlbTxFHcWgKpx0w9ZKD29rHPaajHtGFcKg1BReQP9HQPYhmBhBBla
5ouVrZd6dOQEAXpHr8YafWIy6AQ4jGgyljr24QyFEaCkOLoI3vpNkABJ380hhjC0KrjdW9vOyps5
inPwQX4C+neWAEQflekb2QbxV6P2oZtnzk4H9xUw6K/0u9YYJLMFgwYnnnkVe4J3Z9bDbdOGOpzq
XFlMBVQjIJjZQp/TMBJAw1mk3KPICrtY55gGs1VjyPG+RifVoKrph2YjpQTo5ejqC+RiVZ1Ax9cb
fEs+bbVOAX026/GKrSa9iKxN3elol6MmiBevqg2kp66jb1kPyuMuzHDDvDAAQrNtwwxgdaKvW89v
fHNU/XqweHmxJ9ajQaudxbhJ6cVEbswmhMK3iCgad6QLEftX9bUaUqNdgzA1+7NfMDJ3tCmJ4382
9GHJKGsYWlVAVXTtoBHoDlNitd8H+n2xpU+GwG6Ejp5KUwQFCHYQyGBeq56u3FlTNX6vZK4cxh1C
96tmmr0DSbEPhi82dfh+M3ZMvm8NIkt18hFRmj9Uanf+td1HaOR4yGd3NVv2/BxpejUfkVCU6ZMz
awP31rHsTZcL672KfSSZtMZO5rMf2V2z1SlPiauSV9R9dHTs2wzXj73xZDnNgoytbckwMHOudqlt
jL4Mmn+qif9RzvjndPC3/PF/Siv/L+aMVHf+55Rx9TUP0q/vTB39ljXy//yTNLrmv0jFpOQcRFkm
AS4Z0z9Jo1L/0k1FWkMMZdL5Kf8raTTlv6RluEIJ8kwSRIug+N85o6n/y3YYNVHKJmrW1X+UMRq/
p1UOUahLbC9tPkcqIX/WOH6pJGSBOcF6c6P9JGM0qgz0JjzJmaNtwKMHGxdx7TYnt9h0dBCu8J+q
T7IMgwvzS3znCIcTL92m7Y8gntT5MqHMLXApfZ4H+wlZE3ZtF2pGHd61EH4tSfvvlMNIMTTF8AQL
FROzbc9cNY6vsbGB8xvat1/u3h8S3CUG/69485/vwzUnFljScvHz+/5yRcxGDV1f4I8zSbC2+YK5
AecMItOoDspxvoFcZoS/wyP098+9OP78+cECG7ttWkLnhl/2ySHvnuZSmtG+JSQrtj4H/Qd3Fto6
1F1B82/2aC1+4gHMdASElazptfZp3nYKYEJVrz3YtPtPXdc/PXzyzS4uieJqkO3bOohQw3B5Tn7P
J+xEzENqq3pvDP0TRGQQhYPAPk3xBfxyUx4Icb7TNA/WnWamgFm51voyuqoFRhwA+FgPMqQxPC9B
vJCJkQh+Uh24yCEdvqFpGfbSPuo4kn9e5CLJ0Nt+J41qXw39h2RGCS+GRILdZSNkPSbu/Dk6cRi3
Hq1J7l27tG4dP+rAamC5ezY1lKJT5+yqhIDPre+GQGv3vDoJM7tgSvEBQYKOnLXZArzCNAZOGcvP
gRf0dTkjW+CBvdKi/VzCopMFHIcsac6pTmNGV/bFtSz3ftub29CoatosHf0hpv3nswfo4l3+eRFM
U2fZIEShFHRxEaLCpsyW6lwEhT7SJ85dR0T/1Ve7snvoncJTUNiQKJVvVTqLT+oSxu/5oKNssSTv
SlgUhQQVsOW///LiZKOZg4xvoB3kGbX86AsstFuOufWbygbLMuJl2jEItwuJQIBvQLwI/Ybe1gK5
UuG0e74c6qv0k8Otn32sv7zPy9fSLZY2wnvLMIAcXXytzilqrWPsuUYrtCmIfw5BEYP+gcxVriej
ME+DqFsmnX3YqC5a7d6fgi0BubOf4iBfG2Ahal3OBwYrNzkn8R5uxejs+M1NZTAtUVukfvYbxO61
6DmfC0AwWNMxmkoUcrSz1yIzVobg7A6NCR3Z9VaU7nw1ZuVrGtYnl8Gjs+swJkg1myEU1TyVoUwO
UyH9LXTyynOiQh5J576h/Um3PUTnrcTBrldOelZqBsdViVsUfhzU5Yx8Wg5ixmQGmZVlLXRNawBr
oZewjYcmWKUx8yFUEW+o/RgnFeY+FO2K5WSijJf1yVs4YC33+8K/SuO4OdAmbH6W018s+cuDqmyd
cojDLkbV9OKWaDXWE06Am31YMt9pqH68aaW5m0uGxOqg2YV1XF6X3cjps5Nu8kCJezk7p6DJISaE
odgP+kL/HWS8ZTiTXUqRO+vdROKSPJXD9M1xaZlv8tfciu2dMrTmNaoqz4KE2xZV8Gbr9g7Tq7s3
03kn4gKaQVvdm1ZjfFKIWcq+v24mPx8+3gaD13JZ2S/X9LJtQeflUbZPXOtlwR9veRX0M9reJyix
UGVZFnaVFZfeEJRAtC3XPaMmFJ6V+Y+gpCoIGjIhXdCWsX+OHFREvo1QlbHuQGK2blLMk2glcSrG
2rpijNSTc3PV6S1G0vDBd8f8JFpVrGILdEsjwa7TayGPSb7BbacxazGmD5E+peAlUgY1/Q7ArMtx
b4IKbM0p9BpmdHSokxaQEgMxDjBol04g5jzU3UCReBe28Ey6Cn5Q0tjlyq8t+WyVAfRzjl1NiPhf
8SzRFVwrxujSGjokziVKL+JatkyawDO5jXlWEWGm11g8HmpN0wBmDp1HaM2IlplU3qjcs7AZN0gW
TWjTeH/f4JYK4+USQSorJSVcQ3fURVlOI/tMlBamexQSfEA8MXMjuOoKahtzpPu/f9rvFfR/r5NL
5RbuB+cFl433pHtORyNNuuAvINB1PXayRDdWjg9R0ZemIOp3NfqpdX8dNxRi/v7xvxes//3xpL3L
fm4ZQEZ+Xw+dsQEwVPPxy0H81Vg9D2DP+a6IjIXyOlV1n1zdn+fhF5fXMORSuTdctqXLY3nLJfZN
6UHdo1eJz7PA3Z7UTIHqU3cIYDCs+jEYznZSMf8Y+jD3eQwYzek0j5ox76Xm7uf1TjI+eSyX6Rfo
qWezNXwsCfhCIP5uTI1mpskdyzdaw+z7wmUQ2dRBAi/uuFUhhk9u4R/3OptfijxLcHTjXtSsNaxG
HDQCe++K1GtbXhPZ0pUVY0k6+ng06McCexHDgXBCXt0isN11BZZokxvpVdNN2jaomUt08676ZHG9
qJf+c395lKVw2e90jiZ+v79mJqGqh6rcW6F1Z2na2Rm0s2h0GENuvZulyk6rfTrZw1ZTjET+/eH6
WVq+vNdSUdtWJsdR7uXQAYSkqqFGiTa+qv2rrhs9KqHWibvg5mGLZgFPJ/wZxjo9zazUMQCkwHgV
hoa6dJMFkBp+8rz/jDsuv5JjGqbkIIOoT1xcELpY0tkeCMFyUABeaTVbxhW1PUgW5TGjqrDWYRlg
4G50GKDC/D46qX8VxndBm0IiGMo1J77b0jeOcwCbwuyGCFQ1wvWkIz4MSv3UWvN0prt7I4buqav9
T0KYP15Uh/iWYv5yHnPZlTvTbND3yi739JBK8iRG1KY2uMop/0ZpeVV0cIEH0Xk6kzVHkQ8DQ89T
cDZrsFp+DWc3TvW7/8WN5szGZGdzpe783Pl+ifYUUQaOGN6A2tFguXNeCqWGcYI+14p90XaKS5Mi
5tXhJ1NhXVK4pvcMfSS/cUV6Vw+6Z1Il+WTHvUxVliCUU1QKG4pTWJLa35/+0kCvmAyq2Dt5xPI5
NuG6zDPowwQ9Wf2Sd+mrPzjVJ/nHHz51adzUDTIRZdLE+funZq5V23MWUqudyqdJpsbZkXCtrVSD
D8YExk01MuccNP9hn/bPl93UWYiYnBP83pd3ISWM1kptYB0avmlKWWe9ZGZappU4GoFNWbIDmE/c
tCsXNqSZTDrw6o4VkRwFmq65MvRWhyXF/dHn6qPW4s8WhD/sdmzyxHrCcV0ytItLUxdD0o9jW8Mc
aW79pkQhY5TaihEbrAi97u6zvoseRdOcGI1tdx1GoNZsZwio/WkA5Y8jwr5OCkMdipxUHMxlvymy
gNF4TXKO///rNrf/LAm/Hpv9IQwwhQVpabmijqEumkk0Vm+LAm69ZwZXWyPtPYalsZk4ehjQb36y
K150j/xz65YgWOfo0zTdyye1t+KwbZOg3tcqbL1umuo9UrBwrXXXYe48Rol2o4q7gRrIds7L8ZAx
vUlrYP/JDfo5OHOxPFoUpQxQ4mzQFKR+f3YZcYJ842bF3g0pM8xCf+ILb8xiYBaZZ2mqTWbykWyU
PIGvPSYlRohqx8tF+1pN5fg8FshHovp9TLt817tlcJ2AA9vyGgbfQivkQGie3XHRMu9Rmx39QkUg
RYyjgyPsKtODYAvXg3nYoWKYWKM06ba4dBF5U/M1E/MeWE68jjP3W5TRRQy2jzqr9PmBmLxxSXST
JnIOVuW56awfzTAnkEnAUYmxar1lKDYR7Ls1decNCc3KPAscWBhWtUMBt9y1XV7MYoY3r6JPooQ/
RFo0YwjTcWlWls7lyBJdzfANcJXvRysXW/4E4tTIkTcNjdzHmO3jOf9sLuRn+HZ5O4VwbcnH0jBx
uVcU4URuP5XF3lLB9I0+JWx/vl8+VHAnGJijjQw+Jjki85JxqfVsg/V+jvEtzaX90uH/OkQlnFGz
oUmbXoNnLA9UzOO+XzY3iz5HsziH6pM2uj9dKb6xS1mTRVS5S8L4y2bSMV0waE6b7zNBvJu1vnZG
d+pvoGEYDGCjYYlrMX/y5P9sYLi8VJKFE4Ge5Szlgd8/1UqEXGLhDH7kkAPT75ZDNM3ZtO70Gtsf
c1Dl1xNS8E1WyekwSx7/tnyzUx14ny4LJNCQ0nPYxKqYm6O56JSZpfusO+9Pu78lbZft33Cd/x5r
ulT/nVF3sj1dk/aVk32RoupOSTrRg98tu76mrftFbGS7ZbKtAsBtZT4+9HP3qBNEXxmBe/j7Qvnn
r0TyQvxtEGZeVppmAYEA32bGWZ7xklbQE+D63TWZCxxiylMwo3gNrZ6KmJj9NzbhV2UVUBztcosx
+4F69+3fv5Gz3KvLe0ll0lpK5qDcL1fTwJZGhkuy2Pt0Yq1r/KybGdrfPX2gIaATt7zqO+hXDMoA
REil8x1BHUATtU/DqX7PoZlk+kMy1u25BWKxmhzbpL0PyWjvLmhWhEot6oV9aqUA/1VT4ISjJ4Xf
DkhHT0xBdfuJE/yEKSn2VNffEe3Wh5Bhd8hmTrkuIMJvUiRscJcnsU8NFcMZmBusu1jBwrBrNlqH
gAeaT0f0VjGXGYW+h8I4Oelm9mKYBck6NB+PrLk/alVJQS0Zjqwgw9H1a9BxnCFhLFLGaSx2jZrt
GzuHnz2iC10JKnBejdxxO9mZeUMjIBaDkR4uOd1YBkeZbUbtPcnHazsXw6GHcUDnbxXvpzB7YSL5
s5Twsui/1EWEzu5nL2nC0hd38epJvWlFrhe8eqBZkSUeBT1atVVHG9Xqw9qvdBJxId6SoL9Fv0Y6
N1otTqjOgpGXGp9sxn+I35bgmmXA5IGmIvX713Eo9avJTFIETFGwHvv5uRo435yNkDN2eR0H7ndX
Z+jt7w/tH0IjGqtYegzODcjIL9afSa/afDI5oMvnjBKKmu+QpX6DRXEDfe2mbRtr5WBMBTPHPvz3
j/7ZNfP7+yIoSVE0J6GQFuna779xFgXaoI9+vQ+rCaNOCz2zcoc1VoV4W6XTW5+yZUWApUXTxet6
Ro5ox9ZxTAcMhgF1zrBski2tet06pdMtzL6kNPFwYuOk1yZxDJuL3uzKKoRz60v9a2CYtFIEY34/
JQhaAY9iDJVN/zxLRLPf7SryJIfdUEydYK81vs3bYfkb10BKohKO2UsBIFtV/osd01zAmdUqZSW4
pfP2Vs5oB9IEPBNkFXUn4hSwlg6ijVPqcxMN5QulBAueMsQRfsaI4/1gamJlwmUq1IDLzHr/++X9
+fxeXF5iXuoDS5OkMOTFA1WJqbEnqv17RqBe6qmjL9KID2XoantyphEnRN7d6kaJqu0Ka2d21+eC
+apIiLUqzGLVNIvbJ2eIqqtm+xjqIETjRkHhzW6BH+mHxIBwjnse1/RID4s5UUAq8j7YWn55prpE
NqaaL6OVXM15dxNEQESZsvO9zKCXIQVpvgsBMPlW1tCq0/WYA9IDvf8K9WcNg27SURiEk7uv7XYX
BNpbJQTwLn+4AnuJSRt7+WdPJDWK/7aGO0wTmA6HgbpF6fAiUXdns/WDwCjABiyNTZFb3qYtFduZ
Adohe3BHO7qHJ6MtFgVWs6o86p0LV5aTsyfXf5vomAGt7zxbvT2cWhQL3lj4xSroQn8vBqO5DoYb
O7N0UgoK7dMwvsXQtCR4Rj2h3IjL/TlxoURrQXrCP121vXVbfBSUlW7SKoddH+i0WNTpe4wljbYr
etFKaMSmqk+l48PuNpwNhxEImMBCp+YgN4Mb7lXfgTgLr9JonE6dnn2hPwGEWEGtLeaIc0Rg2brx
VRkyoK/ShU8MzBmH+WPtzvOmM5KnSk8fx8K65Szq3h11CqNltRFlZd6rnJ7IOnNvYmWtehsHNwJg
q9Ne/FIFZ78cfsCPnld1B4gtH8ROCYznoUXNykiGFjRtsUqq+aPUbL6JHqDkAutJD0opvUG23xAL
4xZEL6ZBet438YTMMZb3jZIAojoekPfa9bU13sAfU6p9h3iEwsrfJWH6o3TCH33Q1t7A3rQyqmad
1xlsS81EphzXrBpaW3iRkZ0ruujX1dcyyWk/ydRH7BsPvpMB5WZuwxz8O+FjCyE39DchubSHxPah
Y5JvnQKNxRtL1byRT5YqehaPOWSMkOm+1q02fTdDYfywBEkcR4ZoMaOTyhH6zEGje1FrPzgh3UqZ
uhaqe05K2axmOvsolhAzK4HroEApvq5gh0UMWvasYN5Ajyh14eEVihjSXPUREnOcI8D0xPqb1ghP
vT9r60bFYAp1aYF0XLQcunxH6YRMSktAJSbaWp+aiL0eqOlAv8YWiAXiLRKlTYmNZF2n7WppYYs0
BHSVS5PPANa5p+0F7WBNI9xsY/Mqak+a+trQsKw23Xw0x+iUOCCFHBIij+aXBiybN+CIPdJp4lEQ
jmAJmZsiDQZMXEYDausWoV59HoO+PQStPA9x1C/wsGjdTPWBdhTzdrLd8xxk+bGZAnWFygFWH20E
m0x2NA2E2rEoGKHMLVjxofEDzYN7NuMJc6tV4QXS4v40UmPYW717NGKgZyqvXjQtlxtFx8GqNVq8
GZaZesygPVatnm9IptYhBzJrYxy+W0X52pWhvVqa0NaEnDPCNIVCfkIHUWadixU63E9YNDohIIeD
lUWVSy6YVe+iNk9+lCN+D+4GGLN77LgNACRQ2vCzAieqrl31xUQZzFmYuubpDjwaUGEtmeXEY6b8
ldVjyUrlzlf5e2AR68UzO82Qt5tkSCaPDmmQk/LaKrmbgdbR+wV72Z2j1SQeU+nm2Al8ZNjAH12r
4nSxre1dDy+tnEJxXVTNbVxTfIc5eieD7sNRFbrf8bpqkVCHAGeNuoUVHBS0Xz4Tp27bKn5yrFKC
qj5rjcEDCBdxB5KwhwsLKQ64MdnTPgzMr5wGRsgnpr1pvibhZB36iaKrGXfQJ6lMGVH4PcP3Azut
NXClUBqKzE2t/BvXoQeLoSmUUPTKJ2VzmJpUZ8NWJ+GUN4C5t8SWzYqeUs3TRXFAzoP3qJGe5eAt
cvLmhN90b4vS5AwpBcKp2Q90uDlX1GfPHFVGa2nw7ritcwv8197qWXTTXckRProZzsOamdzHNm7L
lXC0YJ1bNaB1Q+z8BgiijR12Rv17lRTDrUnvL/ZyfBayv46aGu+I2md+4819uLFSgJFNhaYB6fOK
9oBTOWpnQi4LoN1ARXS5S3N/y+D8q65ysGB5/F1B3cX+Fx+qkC6zaBsiOoMUsXXohffCHB5wmR5t
Uzsb4ps7srWwZn+rTVbkuMnCbd+3tH9RPPKcYgb1mDZvE9xFKHigsAv09r6wV21t9mCy6aVsiI1Q
uOa0DFKO2gdU94hbiiuZJdGGjXBha4j6qIf96wQzNk2wrNItyqJZfNCy/32kg9WZo1u2pluhzMwj
T3uSKe/40zxx1+mblK553cycmpKjZWstrB/nejjpCcFPPyfvMQQSUzg49Arw2IbdH8w+zA5MAq9l
XTkrw1Vvg0gfEks+WtLwpsq4DQaObTsC96n3VzXJ04pT4hVYOi/UlbYqKGtU2fdZj+hopLnPC4vi
kdQpXuu9zRuaEIPEnBus9UE+uYHZ73s78WCdWWtnefJKJz/OcMpTdPLnvirZEib34Gr+usDqx66D
u0qPyDObhPbb3vqYpPheie6FCPZRqwDjE/VxohSy1s7jhm7JmNPu6Mzp6LSbE3MfW9mpaceDq/JX
NyjuBbW1VRfdhV2vs3vBqcXsynk/DIKiCx+nuvCY8MFaxbOwXOnCN/gJ64WmdRx+M+QB7C2PZZc9
k7wAGo7iU4T8UuTaUzGSBXN++B3RwZ5FwMfEUD/aNveQ/u8v0eRs69K5ogr0ZXDjHZNszyYs5hVI
uJNiwR8qbN2x36EjOkFoA488Nl980bxMmjpoTcG0ghu+zQm7DPxRktKVVSYP45DGK1HqB9uJ6SVc
SWfZYzUKcDBc6Z1x2QnGTQVzUJTjdojM98qR297KPFABRFMR4Gdwzo9xCCl+MPgpnzV8uK7nWZ0t
wacFPoFAj6QkMwh2LJWGu8hK9rlhhGfBGSaN5gdtijusDeZVVYA2NYYn3sOK3yzc9fV41hKGczr9
zkaZ1whMZDFsTysofpj5xCZLIFca7JTY4ho97mCM4DebA5ZXq74KhQVYL0DXmYXd1hk4LAd7uxNm
8hwyWbzieER61YCeVWh3gWx3ql3Mj+FLx6ngxud1Wg22OXAUUd27+QhFAsjXSiG9FYlzqmZ3bY/B
UyyDdDcxbr+iPh2u4zCno0ZOMRoA0uwQDiZ7BftFSAf1GGBHR7CYAbGO3oGCR5vER785M+WcU2dL
jHbYlQXzGGoAUCaPZkvPqBiSln7ilmAA23FSp7vODOuVbbJmVgtvE5bqCoig1zk5vgBJHThT6otw
n0pNYf4SWrIimG53/hxCShYATkOg9PXLrBC90p4betH0QpJ9P88MvIASrXZ9S73UGAEwJBhSmEeb
gaJnuM2b9KaRlellCdh3B81UoG6TqaU3nqU3i6dvbVqmhzAHB6NKqKtz09drFRcuoA5C8Io9YlvM
KePJzkdXM4SDt0+t7GFEuKwTbCWOBX4fD2HvWutcwY4J7J8G4nY10mmz7RQrbONGAwqVyLgKVKyf
J/uJEvG1ksNVkcxio7O/hOHEvZL5sOt7mpuCfDNLmqwUV+cAJ5uwlm4BYxq7jWboqykck03UYCMb
JR3J0vFvmT7AG2gZ0UEOCFiXwLcyGpjYyIJNHdhuMo7+Ogji2zovC8/KSribqs+ZhoBeTThxRTP3
cFqCqxabgGtAzEz6xYi3p/lzbcGqvENIhUK+qriZtXlPEQ1zXOkHG7MEXTVWoKLbeF2VhNTFNJTs
m/pB4s1ZpXXO0VnqnIqyX9llQtNPrF9rtGEai+Dch1hJWk1vmyDblsFtW81yhTScUv2O/rf6VPu8
6ry2qGm/2BSeYTsux74t+yTDMfMKBKqQ/bgfLOxZCIlUg6J1aBtsxM5LEi5JV5+bvIjW9ZRo0Jf9
zRxY34LiS9EX21qP/FXZ5g9NihDU1PJ7GWfY3C2iavtZJ8f08u6pF8NdC1VpU9naoWvTN7cHuE+g
pNXlU2iO+oa1FQo+M/p8N056Cv7OYadH4U3sj0ysFJtmxEtIixmG6PJDpFvdyuoTHBS5CW7N8OuC
zDtxMgOHVOqP3FMRsrEE87s/gPcMhg6VkLmxybbccV6lQ0X4HEPOFahjUXKYV8BY6SNS6pW3hxty
qsvwyDzpqe1qbT0XED1FgCLKYSrC1VnBNGtVlfoj9Wuiy9j60qXV1qqG11T597Flv3eGjXtSq9dm
zcY0Cvs90i0ikXyTdtlJp+tdh9oIGG1fxBXuiEX1medvgXIrrxHXIzRSoo5kl2Nh8438ict5jZed
Ugh2xKRorxkpvO+LmbW8yjuPDT1fuV0jwJ/FV9FCb579XiGYNWjvQrgdWuYd5oQPlKmwpd1w2pgu
BT8/uO0b1jLKM3TZD5uqgZDchLR9SeO5icWdHmg7sySOlFr3AM4236m+GTZMDeBVTnRqcSgwMjL/
mlgEqP1PeaO278uj0rSnqUCg69xUZu9x+os8YLZND6Frn9OIJuZ3hVpLn6KD27cWUD07XZHqbwkK
rppg0lZGob3Mic5wSlGsazv5Fg72wzyYpGsO5xhu+T4l/WEOsIxKxdaguW/MoqaHyq9jmMOuvuab
Z/xy97OlnHWnoNqRXQybPomdjSTGyfN5W45zt5HuTkkWWF7oRPIvmWG771TCJF5IttC28kM5mGlG
J7meQ2F6kTOf3N6OvKiSCJeo7WjMdcJuom54M8v8gVa2g+yaD9+ghSU1wiurVD860Ua4PGgjvmEE
GDVRgOexHPNjXTY+6iILyBHNXolVM3vEaTnTVGaZzWdRVBuX5oTtxKrMZwcEl644UfTOEczHVLKy
MTzJ0d4yV/UyB7wn0FMwslflIRew/vI9fVnGDt8qPRbItJsP0YmvVmpbG1DER1jYj8C16GKcgpfc
T8R66HhvWOvqh5YZuw0+cTp0YvmCLfCotTZY/J5JU0plK6MHVpTX8rs22+91Fop1PiUoahznIy6N
dRHr2hrnib6uo44gqnHf8hAKmg5zH8+2bpvN9qBpCJA7yL3rutQOwRRQ6gMLvbNZ0YcAeRaIaGj2
sTXtiyZ+GRw2xTp9Y7vcznPxYOdolEa42ZFAnxkTgBhN1zJ0s+1LHCuKv5cqGskrq8mqMKOzW7Io
GUy+uIq8to37p0R0Ffni9JW6brQLkmmrgZ9fZV2ibyZmc6L2PqvNq8wWwwYIsu/1ydztK9u+d6Gi
AadnzF+27S4h7AjL0YtBUucwuCvSyDW+UGPN4nRXBpQRHEpO5UiSNkXBnmY8sQo0x6CiO2wMUGBh
zYxQFBgvUSuDrTznzeQQMZJeO0n4XYbVB+cmNU1SJfFdzfYM0rlV+uOUV7CZhUn72FRMTPbkjMO6
b0M1nAfY7MjqOcqleNNsKbpk7IPxwZxQgmqpPeOZA6VcNfHDyMDLpgnHGoEmvxNzJ9GqDuJ7h06r
69nMX/FyYFh37MqLdPvEJuuzvhjeEGX4PeqEzgrY2XVnfsyWRDFN7kyvunXDPkfbaLoOVJpswUkz
g9tbRASKsCDsw11dm+yaQPfWeN5W+HcIgZi3WXN8ZG+BFDcnRJB+YA/XtmLtDdO+8GLqwpwBpC+R
3/0wDS7fmI87LTI16DSxsXUHnZNijI4ZrQJbQc0tiGdx6kCvMc0wa3zojCXGoo49W+upna/6aNrE
bSoom/KOGWX4bjA+xikMyWAcNbSL0riJJ+NMFlQe4ZXcpnMZbIKGfM1VZnFthdmDiQzhPiq+921u
rUTtj+sgj7Bl2Nkx1IY9I5WmJxbrrRX2IJVSXFp96Xo5lPJ8IOfRtWEd0m3uyQhNBotwekoXu6dP
Qhg78iGkdEQFygTW39Dja1s9JRjywMQDyufkgsACTHaUlPHBD0IqZDrPrIv15mFqu51ujnLd4m8e
hpGiWo4g11faQ8QTEhsWYT7tWDRhEz7S+pn1cHNMeqI4tmNaMzPewyj4Vs3G3ZBm2RaJVHyjl7T6
hHm4a1VTrb6kEe4De36ptb0qjkZSyCfltBNj234M5x8qkh3NDFBixVOxcTel9RfFWrRNJgLPrm1C
rwjGrcPCVQ5oyR1jOjYNUU/ovPlV9MjQ78bPM9vTBged7cAcSBSwh/t17qxUxQgUp8P57GZePyIU
R75x3evcB3pTP5QGTg6q2cqNJnbROt37mi3OaVFxrcMh3DhZUt/J5qe/NjiaRHfn0WQ2s0O463e+
p9eBoKxrvQI420xmmp3ZjulP6eI3V0PHXMzTCes8dTWSY1688XpIH3t3pKq6dFyNofs0O4iQXPeQ
xTEHda28o3adbjlvA5VIeWY3Gf5TOFTPDgfOK7+l4Kh1Qe/VRk5TdPylMFjsbStFRdIKz6FrFN8W
ZHRVD1c0xRp7RgyjqzK67vOk3YV5/Egf77gZUWnuVGnsRpOM3XL/H0nn0Rwrk6XhX0QE3mwLU17e
bwh9uhKJJzGJ+fXzVM+iZ9HTcSVVQeY5rzXCknaDRKyAsfbQUrRYoWazM8wl9vBc5QHqcM9Uicgs
9pmGTThgx26pnXSUvSIuHvCI6uLBD1ZowoW6TkG0AtoJEZo6K4KVBj3YZffU4WyOJzMzo16QR1It
o5uYhaSBLSlxMyaTR+HlxIibW+7I6YS4wCnSE+VtYBiwEhluimFZrYuYEOEBUt/E8IZ7WAoeDpRO
wRNHcFzoWJChP7XjcgQzci5WumsXo33F3XlPQB29NOoTZ3X67DcYVYgJucNLfc5s0vQI2efrmi4t
DlwWrdW+iurWsUgMWSWpNXOrIZrpVALE0TgSgspPcvs+r/MPVgCZLOj/62xQt5fuW1tGDnMzXdGW
BTw4TgnjciuAJl0PfoTqD3/Kd7NBkQCVUQb29l1ZLV6IlClxkGacODFO8GpWvJTGy7ZtB0RZL/p4
34qBQB7P3GfsLaU3s49lscrcR6YyVAr23Jz9vrrqQLp5znbL6x2ULdu7JUl4HvIzOf14UtyFh6jP
1h3OyuFCMN9JL6O1A2PqByasDv1OVJjuR90W67NZxMSXgzXJ5i2gfopDmTl9q946U9kXe0KKY5CQ
oBoEtrQke6NnnTy/+jDlkuB836VWQJMX9WOq2fZUllSH0dtS5qkeQ47t3dMCht5HS1KdfmNf28NU
GbuaRZmMQGqe0U+EJq7pg7FaQGXOrQ/JW796Qwhy9Om2W+iQNU1Qeyev55hB8FlOTMLLOr6pduzi
RQfodOlBNc5o17+WSmmJV6n79LMkWznpEcQkxrQVD7lWTke3sn8lzgI4GspEcp+IDgVcpaEDD8kZ
JfWbHmaLp9okjmK/SueQAahLJbKDN/FuB3r21rXgH4Pq+sSQ43jo/PKgJtO/kpxFcYy7UtuQy4wY
iZq7Db6aTSxjDbHTUzEHB5nxI/xt/rQHNz8XNS0OogCP7KF812wbktqUd1nav604XJ18esxb770T
fDHp3N7jRFWnnsp6fKCva13Y6OOtLhJtnh+HWx3v2HeQMKZBdXgX9RrGPUsKoixpM/OGNm4mNLdW
UAD3leep9Db6UcTjlG40q2jTRbclAvhaK8/s4/ug0ph56mre5c72BX8eBy2jPvUk18z0wEYFw6I/
doSStVx8YktoB7xrFYS22QwnHGHM4cpMD/PQvmeGU58bvKohdKXW913YlJT/+s0U533WJ85AM9Ks
pUeXoSnKAhYdBnT9YZoLJlLD323IE2g7GI2jnmpgEUjnEmfx3d2CBAc9KTb8Nl++9ar+hdz2E72n
fP3GIRNyQJ25kapLBYuy9aiAN1V9T95qXB0Tk6PUuVnsnJkNLQmN5vBgNUnE13wWw7UnBDHsgjXu
+XZgsxLXoXENhzGoXU7vtjaQ+5ZjySZ1bCf9rg4dyC5ojUePdkSn6hIB0ukZS3ZSwY0Lc4EloV7m
Ex59zm7beVjdnjiQwc5pT6eqQuT03oyNO8Qqt2lUa8DWKQXbjdPW3GniZqGYuEkZYt6C6yYUmQhL
0cQODcw9J9jNyNHFs9M80DM1JdOy9PiFgdMVCOLGq1yiiqUjzHoZ6ua797Yi9k06UUnUZx2GN/XV
/UwkqTONduxQ5+aZrkjWrYKHzu8z0a1HS8s+ECIRoVyAPPqV1SeL0JeoRzCdO81fKnIiOKYCqHkG
BhbmSjeGd0XnleLzQCtAm+AS62JWl40+thC7wmUx6DvXaLfaRjk+kA85UnVIe2O7GcloKy2k89tK
yHvgf9F7wFCNR2FROy9X6Lvl2jTOsz54rI3OGhuu29Dgxv9Z9aq8z/ZjtYgYE5jkeN8i3j7jKfM9
eS+n7QPmo746AYibFPTpVjq93/SmgNZb+p4muiZ0DUdgKkQxhwwJajBjjGcvgGbc/JdqGqF5WkkV
3RBEejHSXa4MColbOHP2JqfWglMhJATopKVhy2WE3u5HbnC+26IxEaUNtymP3U2SPzdei1gfOqo3
AQ2ttjaOUJaR5tX7gNqfI4NUSL+rm/R2l1On3suE79wik4NG9Ml5zWEDoKm052wkYLPtrRMckfna
/7OHvo1tl1af/7n9cUEOpn9qK/Ke3XK5yoKms6D1drotPK67zXzQV/FVkxfLyOYlqzcQ28nBt6XD
fOq8G5E9O0Oku+8869xNfn8wJwletSECQ0MQVtFstU+LTnu50fdNaLRciqlE5F/Lkk+q0fZWFfzp
QxAy5u9VO12ReTqX1HpUgH/7JQf+9QOM9quW9nubQhgUEfTEiGb9Yla7bAPjstX3P/wBFEppxWFe
u/44l9NbAdB+Kmio9xsUTooghoumM8xk9mKDu0jrhPL4VHbdXe5o466oLRqPVJOkJh1tKQpLZkB5
nqygowS5BMso+LFAP7lmXgoogS7fHou6+TO5C3aklphRvdy26uoMpvZkS9GG4zBd/NzYEMTZX/AE
YaYTeOnULKz+7L65C+WIE0HbtAk9Z56Qu6yntHvu15Nra7ea5zFmC8Wj6r3h8AclUrbGyseJuln6
zioMWstSM87s4APhYCwzWiPzgr6XfuOPGZuC6juyc/Z9UyJGMJO8Gw3+eTeI6RfH7g0PpFXedvAn
674W+AqMcSoA8hEe2TUAcWBlnMLWv0wZMdpHb0ctjhfVrfth8NTt6LGZQk9M645FbTc09RRStXLU
c6qrCtl9et5LtRKqk2nNhmtMOwkRPHrVtOwLh5rwZkujKSCaqMBVi1CacIKShytjateK5rlFsTv4
8mSYwROCk7AljuRumH4p3f5H94zYfRLOAyDnX8mY0EF9rauX13d6KwBQGiiKipOFhSEOCvvSa9s7
X94WWsv8QW36U186bJVAhru1s9bdzOQngGTqeTvpo3xqOnj9Gj6vvyn6PFm+9VZ94k4JToSmJKXV
frDuvhS5KRl+BQm2fXFFevuku5l6rDpoWbPZz9hJ6foe1pt9uwn7wvdieDASHSu2+Ya6j1SNfhQs
LB1V806KxW+xVDRmmyxnpsAxVYJ0W23caYYRDQu/T67a/NKPXhC33j2/fbeZvADVwfMy/ZTfDmg4
wgt8lIgHe/VIBurf3RnTs2/nFwH74wxMjlJDx9VuzmufmTsTou6sGNDbrb5TOc1lolDP1pg/pPNj
0S9rCH6IB7bbXlUJRaTk+jhwbfU0NltDXYVdKimNLC4N3O2u8SaNHzRfqANFDjoBoJu38A9+oDXO
YOJV9zl35jvdjiBVnv+P0JdYmcQX2ebcxyOAnGok0Ya5/kaWx+1fdx7QgmZxa6fnbGKeSL30pUbn
PaqUrLnKoKG2z/eV9fe/X493v7sFrzjcy8HD1CCt2LoqIAvbxpzumuh4+iTQHNJctvxZZrmTjN7j
KsdEUz5PcAFa4JMGs1mkTWWNdtY1a0uk5UM/2p2+L0vvE6YMgslNDzIlC6l4yTAMklBmwpW0e3cz
KeK9qU80/LpZ9aMvxXeKspjUmhNDb40C3AY9nHirDLZmtAiUR/kbPdwK/d9ofnK1e+Hgqb+0ogDb
cgihkf7jqgPjWfI8z7w8tVRjqPhyl0Wyf3Wv9DxR0q03BelITrPvO/O1hKKEmFddfbXG7DP1a9zf
ZnESm3NstAnEWIKJVN+Gkmc60X7NvHTO/SyiBpfsqaqqbqd1/jc45jZ21a6wPxqlBclQzxX3b/4E
djQAKfCCdHb+r6lG58z/6wYJIPKxyaNpqV4vALvCCfxNd2YQxMkF6CnorNzKU5EvfdK41a/l2f2+
zloUzbMeWzd+cTN+ultZqePYD3zGzq6vn+dU3duqAbbBSVNttcOM6e3dznhvl/x1y/Jr2o+/ogCB
8/XqF0LroXZW+D4JstW2DMrVmsLqN89aYW7R6rhx3Vq/ixbjbm3aVCV2INkUWnVsOv2xqtQ5892e
y75/QUH3ipEc23ZPE98igVroAAN4/a4r2caW2byAbO4mymZLgmgi0wRrDdjZ0Wh95PXLwmsK6fbB
ifal0BRx37jbTmvV3hnMu6njfSWd888wvnSDdZ/ILIjgBRmB3jBLK01HUG2cbCRPNLwWyIVbec3V
KqN5sCGy5uWD/upr5Qx7mVY09d5kfnSmz2VrhkOavRf+1kY+mwnwx0qTvYnaSuLSynqSnly5xDWd
CDDcLYSSI3lndRja4tGvp2fPyRPX+pYwGOdlIiHBR4ATBNVumMcPe2aU79yy4wBokIUpICWIcCZY
1/PQHAIYQ2GzPWzloewXhRibz5pc2LjVjYxfraKBpgi3YvvMbx1ljHkPG5MsmW8qQnz+IIvCuHNM
4yha87Cs7OCKdF+KTQWFwvKMd4HWdonHvVQTSudi1iMKx+gWbNLnOkgho+wPpbQyaZ9JCuRRRYzG
dEaGCFKRedWpOs8kgXzDk2VCTxfVKDio6GGuBXmHGqz1PAZU+RElFOqseqUmoKW9EgoPz+xCjANe
O5pcbkq0SVKAmOna1VFpYjuFYPsy7cgasVcQyUefnX2pTV9B525Prqx4OG59vWT8KBs9URXU6tJ1
lQ+pDueyEQS2cwSKuaxBEGTuJk+QSILuJRZNQPsnHJ6Wa+4OQS6HSFNSrbgp0EMMPbSzBSgL5CcI
wp5r1Yph5nmbym2Itq3+TlP34NxkPG3wVnQnj0DCg0Flt1HS9GzR1C0Eqo42P+Ap3PZeYT43rX4G
oQ2Vvnx3uolsaSi/xgUBhFgYxTFTwJ0o7bnbEK8H03Ty2+q7XXoGDrd+deT00nCYxJIsptg27d/K
1p+dnpY9b8y/LFKYciJR9kbdt0g/zb1tr3yvQ/aoFFW6nVtESyZJxHNzJID+dKFgbr9mGsgdAi9B
NFbvrq+67bKKuFt/tJ3hZygzYmtA+LsJlWzw4KScsAENrGdTmXygaoy6Ln8ZxUAVR38F/eGZV0VM
yRqXq2+D5DkT4XF9nVh+cbS55fB8qHtZjHdc7LRWMhd7xEwOG5GOXBl9GEzyd7XppBzM+joS4bx3
RmtMpKQ5VSwjR07JSOwGX1JA2+VeXiIiW177OaDdz7nTSMrcI33nnaioh2+GAO8Bx4SZkqyqsz0n
ueg5DXTmekEVr9ZPQ7iWiPbGoqZNsyeKqnmvnEPnIpJYp9G5VfwlQ2P/zcjxilU922SJedtawhiP
r5a1xvTXoSMEI8DFCHR8ExRa4e0/MFz9znRuXT8cEWlg/Oj4Z6UaUAe6aGwKrgQUlN7zLfBUWG5x
yrBS+GN6lm7gHIaFp6e+eIzj3HfyQZH2EelkbBTIb57zyrjjroyaEfWtB4Yt2KnqurjScPshZuNd
QxfCKFgxInT/mQt75QjpKIeN2dxzL7SG5gnXH9PqFQVMGxKMcO6ncjkZy4kXVoVBwdepaZjThOJk
N1L3y0xRPdtH07HvMrbjPH00vRFBmAfg2WkaoIb3ZmsdHAFl95UDpryaGbPmSye3u67QzphBoq4I
7qbVerKLFP2GTBNN3O6tybsI2qiqvuZ2gB+vBrIKJpu70dRLdCAkzZmyQaZCWSVywl2KTTrsCCdH
fNTRvtoJFu3AG2PPTUPXyn5xIuJ7s8YhrnyibW1BPxwwakiJfLbPQb5NPhUus47X3BVhnZZ7cCEr
Nivxg7ycULVRUnyglah6Nf+foyGftzQvWnJ+Oi91fjTNX680GLCaydx95+VoHaXaB5nbh3n60zAo
+33LuK+7Ne7tWBJRRpalo8VdUUedGkD5kBvrWKEJjN8olAcjVQHQPhF951Eb+G+0CfZKjjVAAL+R
XVXPduaAMlUGa2ttR2ujd/x6w1kf+zleeB5Kyj5tcSe723WaJk06wzDrw5290Z/T1cuXstb7oLUP
udckVTpd6bH8R/iLC1+uE42RQQ1Qy40SvP9SnvqyB0gcr36tGE9uH8kclZUdD5v9st7KOZVXWjSY
18jqMu+hH6h3rjTIH9eeOBz1q32LUW3Ir9spQyVWEfyjLCXJpMlQibaP8FBef9uF2Kp3zuB8iA5f
M2GJezIST1VmU0Pv0y+rhshE0s1wTalV9+WI8sGzWE2rNfgpZh5/AhWX2ETbjqCanK16vc/M7RVt
7boTTf2yIumUkxY5VEMjvQCIMLAz9g3QeldFtk1ztUMXwQCs6mnE57bVh2IYB4Sc+U6NHSIUN5kc
vQkboPPEUSWmtmaPYftiuP21XXwDIi/70Imq6TTrnzHA/BkFFKUeZH4ECUxr0bM1LVwWagptNA6j
Ul9S57rpjLOr2WSFBBegmJAURxBy5USbSSSd3cUBa9GuL7PHSrgaWfY9H6iyhl2NmooMXK4j4JzG
We1QX/vtULj8zR6yziEr76cCYGQcx5e1BPx0sC3cpvXR7yPNbB1QLPRMTua82mlMvillcLXzYxZw
zdNEPXa9PrgN17YzYRioipFbsazR5i3Zo1YgDUKDc88EpnF5dW9yckGUp+W9F9aPVY3vssQEYWrd
vBNBwBo3NCvnt6WIDwBqNPNrVooWkmq7GwQ9sT16qR3X619fSVwZ6XxEwMFAQjBB4unVhUbkw2Qi
By4gmy/pjXXDA9O51RHCh/OC++u4muKd3ltJwd2ULGjYpIUo327df2UA+kXiITqaEjhB9MZdESjM
G+PyMWwX0Xg5yrrxka5kk3gZj1MJ5G4lC5DfubuOy/Bfjn8z7BOROxaehbQLzYzOT68sI/ziibP6
AHhcrzFGgQ/SruK6L4uEnp4uYh7kkxBGQjrkkowdQJ9r7+dNvqvebKIazZW44W+l8tc9mQGhSuEn
1je+b29npaYbKU/gIsqaH7twbq3VRKitSMUT32gunTadbZcUSHMtTmjP75YcTS7xl31HGouV+n7i
7CSKuj0uIZa2UT8Ta3hoLHTMo1ovMNwND1z/bBnmTSZrMDNv9cNE5n6IV0yhRBlio6+MeMlsfp+N
H87JaJTTclj4HkJt42O13c2PSt5tM/NJoxkkIZCr8iLhbIlo3n1BO3y7IipxjJSxEb2dXjZfZhN4
Ucvwyi+LSsVQeTzVN+UJusLWw2uQBupVq/8KWnkT3dPf69aOq7YLdmlbZEm2yiMlfRpwr3anBuuZ
1uLXevufKUcuzJTqb51sCqJBPYO+/8MoGzYe3w9rdej25HtZLKQLiMJhXSXV3h4fGEUAdMIRu7nJ
7o8K9U90AufS3GzIA0AfYyXNUrBpG3ruHlMdWWqXBV1kzGKlPqz6z1XVa12bH5UgSbZ/bV80hUOD
lnaSAG+wTdYtSOv6NGQ3JpHHQ+iXZwp5OJnLoZqXJ5Nyy0uxfFYTlV0ZzB2hq8bnaPZbxGpXhs7m
/6cacHPKkznAnBReh4ZYvpm+CIfeTPrZvN8E37Ec7V9bHyB4Uekm1pKzB9d3KMpH0hwWogTa7Rnl
Js3LRgSodmPQU0QXqbVALCUeRVqhzJ2/TWOizdbSZBJqUXTSp126U9RNaTKo6a+G5zmUWKARkryP
FhMtMRInNXBQGlisQ08vThYkzhMj8A/mimynORiskXSQujVoSOgqATK467H4xXXgnrc6+NTK8qfk
A5kWrT5mhsU/mIMZzhP2znW0DmvGndPr2ZSsU/AK53DS5+ding3ORNYJrfloR9qpBaHAYZ2XBMfM
D6O5WWSlIXIewI2SFluc6bhNnE8ZvtCh/Z1Wb42Kzj4y0cCzNjXUjvI4W+qjvgUg2XNPp7QAI815
d6hx7yVLZq591XqU6zSckna47rVqjDQL6snstmM/OjZrrv7hleqD3Rd9jkxrar8I1dkEcVMzQGCt
y2NabfhsEMJHTPVfomg+3a2UO2IBnNAoqvdJ79zIrbMOkFPTmGW4DGZLHrVlejfTBvVc4/LvGnvi
Apj8XdFEjfWY2+XtA7PfqmX9j7UR4evQ+Qkf+UUD8jrrlv3HJpe4AXq4EVJqti+qr/t9TrtxODkx
xRMXV2x/s4trI3Dq96oBgsV99EoezxJuE7FhXm2DzRnkUBXPoyLItUH2RkodMzFBQs6YgaEQHBZP
/KORqzdZWHVk9dqu+dHAjdoWi++k969pO31sQlw8ZykjbHx7lFQfqdF+OumQkpmohR06RAurabjh
cYybYZijXBOxsL5Ns14PYjO/5sl5mpelvClA+fnUqc2Lhy5xWQ+poNHEH51jtyzgeONlhhfcYXHR
SZoTkd4N93q7aqEh4YecjTcsa70SHRa1ap2+vBgNMlIjNd68vA+HkT+f2mG1g4F4AT3ddwO0taZk
usuVcxRdvc/Xqd75C9IbcnP7k2e1r245HMhcquKlChAdnJVlXrG4yj0vxxptjQtTapWn3pDxMMNl
uEZk5gAGBYpOHAhHp9v+VdXtrcIJ0lY5c2o6jYfRnL+q7IW4gh/bHzDOqLEIMeyebB28TCAeukx6
nd7ugQyv0HCn+XcCzWsCU9UmS7/+w4E+IsjljJrOveVc9UKrsMKAFBmCaAcaBiFIVj2nMJZPHQ7J
jYKm/VVYpl+ajVzGTYIKeDZp1UbuIU2dt730ePumlal46b+WacDR2gIDTqk23/IA1rBzDG48n0eU
cMvXxp+uQTTpjLBzOvlHm7S0cw2vVaZberYm/J6pLAkh1HfSDqqDsbRDaMtxu1hlFrVLYMf4hf95
/uxTwiOuKoOz79uArF9gYpLPFqgkrYG6xE2G82ib2Yz9n9nqrdgt9asPd7ITpLyGzgJAIOeMS5Xr
d+9kmROlU00gJ0HayVITtCq9qy5EG4+FzvAmlH5GOXbQS2QBa1AfV835NVJGpsrmfCaRGZtPtUNI
JGJQ0h5uAl13WWd2GMiKpBscQ6LTWLCyPqQrstunpqUxbNi7CQ3dQ2U5n05+w/bqu7FDt+x19gci
yr8MZhq2iVNb1difoFP3A9Fe4MwoynrPSEgoHkJwI23a+kO7bAmJUc4Fj+YT2cewZqv9NbcdaW24
4KGT63P3NE1Ddqxvj4tT6nflyIVXGgyF9kz0e6UvCCkDI5qJw8HjX19Tm+uGpmpf5nZ48+u2VBVl
2hBO6lbRsOYfbWU1+21Z0HhJ/drpqqds0eNbCx6ZIPDREnE19dzH3kIrKsFqkOTDATOUAtxqjkzi
bAjD8t3YRegVSNHBH6m4dV5wPNmxXdWPmTd/jDVcFlBas9PskXu27qO+CZJKQwJEUSFT2zAAprx0
zh1Zmm+T1rHC+RnubWheq7mrVnzi6L/ZVTRo6oUUkB3nx4cwTfKhoCEb5P+R7idbmX8OMyafZeEZ
R/6R3pdj/yq64FGVrhNNVo3f7Co9/zqU/6kOF4mDomEc6vvOFHe4eDFX+7oeSVUGJ4QDHB3FsaYO
gjwq78dE5Q+ksEJizqKnz8AG6XXnHaOZAjDzmZXcJF/2o2kf0EARcEkMQUPK9k5swX+DASxIaEAO
KGPvBiGeG16IqCnMGmAoOwxza0dILmum29ssoePEyL2ndVw/AoSwIUkYVTibTTyP8oqsHCNzHjD5
b8S352Z6RoCvx0Nj6ZDlvP66hw21Q6Jcif/SSeN+4XXCls1Xh0C2iFavv2dU/G0sUR3z8X0y8XEu
FkgLO/2Nif2sc2zXgtTkYpx+FHrakrKBBQ1btSw/BPiTH1Ibh7XpfnRaNXfImRxGkOp3CQzSsm4a
pbYpSXckuMFUe3Ojr8AuSBgB+x14LUEF1cNw0IVW73I5vWayJs2SPctS9xqrnbN492Y2HGd2xJtw
/ZHL67FOXTzTIhHjiAKeqZjV2K3ZiiUxKo6Z7ZsGu/y4fZJHx8PBH8cy8jI7+V3VmSS4utq7ax5p
osDGaiN5aa36r8w3pC3TelVD0J8Na/lRRnkc0F6BNI+/S1UwE1ngTlv1gzWkjumE4KyuIfFtgxpf
Z3IJ/gtUPE18tstVQ77Ojya5P8i5iVivm9oH8CT6Pmq8ZxYPF4qTWCR3ww8WZA+FYzghwgxwoZs5
gCM7X5yDI2Ggqpr4d9k8VIujH7zhHy7blD+3mHGC6NMHmRIIYXRuP85+xHn8j3RPXuZBPGs6M3PP
EeeVcx5lE64QC+BKrdT52RPQgfZftdYfWg18kOfLiwyIgtGdr9z2nho08hCK6Ovr9beeWKGd6uym
p9phJ1JNhO2bBw8j/k7q4tOGV9yZU4/HyMb5J6xzVmQxO++nG7gPk+uSuhMcVzf7t62sxyCxTkNN
Q1oWZzfwwn4pn6xWjLEpXZbvKtu584PrylOKv2d3e3RAzOZ9FSBds3iOwU2jRRu9eMEJshsm2tjb
MZXIpdd/tjR11Fmob0V+HrOujyCNs9Bd/gPh3smpfENRVkIz5H+TaOA7NkTGjjj2GcLaNb/H2wrj
DeyXpQT51RPXDhrbFSG67e/12nsaUeYmlkkErrwpQBCAmtlm7OZ13pmq/jenFc6EuoF+tkWPriDB
9WHMH9wbuzEYwfnxKQib4k4dxTyw+h/+7T9D23cUQYM+3iR0zjVFALlbl+YLn9EjrRhk8iOJmdsX
mbouAS03XqrHsyI1r0STijc40JAKme3w2/azESFuOeiMiZFJmg054wOl8sX6JI848RQBsRsirsB4
trLutfpWbpeFbQsC6gwcY6p38BwDSVWrd2dksxavVvq4rs2H3NJ7niIVsb7WcccSOgWyCQOTeVdl
EpdBM+w6Ez533sZjqaMzANkseE6QRiw36Ycw2qOre7/lgtSxU5yg7owmZfKTWy4IplrJ8jwJ1Pzi
Ox83/Ez+qsJmfpyDXkRMI3ey1T4X6f4GeUlAQGtQ+0CX0Wjqj727Yebtpki6dtILPo4NK04mDdCk
eYrnAVX4Zu78gTfdfkQT8Ji2fISKV3UVHKOGbI90zt0tmBT5qoLmygqooD48zcMCvExw0uyftjf/
Sx3JQjH1Pn/2Veu1l2VIy0QsG/a/7kF3BByNBhhUBB953vbnBTV6MUBAjj17ov5Nmcuv8CG8Fjuh
DRHJz/eKw2oyr5z1XqLIJGBzdQS+5J6biGcwkLzhlTUHBHH6qNbclViBnwLokI4i8Ya5FXwSBv72
oz3XfOsa7zI7gxevnAbhkgUPM9mvSK+OnmAlEAF5YcYQnLnZBKYr8Z/lYz8gXiSzEP5wIpyHsu4S
p4LNNecxdnqKaAb9bnItrG7Nq0c6D/L1Ac8LIDgUISj2gEbU08f/CnZOXCavnk7qau+YbyRXH0pz
HKNqJKSbL2TDeZn0I38l690BX/GOv3uOnVJd0djI/09EGZxDP0H/235J7pl87ZQhoxYPC3MlHVoi
47PwNwOJQVhLZgU1j4/+0InYviWG1DeMyWxYX/wx16PZRX5R2vj8MhzudRAjKII0tN3H1lqcqBWd
tRuMMWOgCT5qALed7xQZnoo99H2+R5tKXAc+U4RRZugjvFxZxGsN5bzZYOppSIJw26vZ5X9lu/4i
27+rbUw+WRWiGB/uRjU9VUNx7zcugxauuYD3eWeZRr2z8XPHnXV73REuz3nSeRVrqTXKmD8P04mD
IM2iVcZar3INTr5ed3sAHVKedqm/xWmb/a4pvLCXLW92LqK2x79YoxqY12LPcfRQ2YR7++oOVX2E
9vE+1/r30vH2WUuHDv4U6DiL339goGV9yfe6RXCPKg+W1iE9H1onHjysIrJsEAk737A6I3F9JuTb
XPWxhxQpX4sxkmsbHJTJ0ELSLz4wIyV0Occh4zpE5dW1FgVw2sSuUF5GZU8kTaeIhfyn3O3bh7Pu
m+LXsMx+x9qDQMgh19KXvBvEYTLs9Xg5Vk+E/TyKmNSQwOPLMJDrRmzvNWmQrAGdY/8aY4kEuHA/
3BUjLcq7fq9jYbxr0bq7lae4bv0iXgnBrzXSw6ysgSOukAWtw5Yeq6m8k1hgI1izy8DRlRlafW07
ExGX6wuq9mz1JCqsuBpUA9tgEGtSH/Zkhxw7SXZB0EkK+gZyjpxJe9vmGmhT1u9jrbZXC2EPR0ad
W4zBnTnHGjBaYg7je14UJy2v04/g7JPvsC+n1D6tJ7+KyufesvrvqvAf8qkuzul/irQLHMtYQ5HL
GMfZgW62tXs6qLh2NMRETVrFGHsSVFrZZZJBOBJhcLJpGEQeIoy4cYq7dqorMhSg5AReW+Jo3sVE
1CAfPMVz/8fZeS3JjWTZ9leu1Tv6OjQwNt0PGQKhUmu+wDKZSWit8fV3gd23O4lhRIzRrIxWLBaB
hHCH+zl7r21I16pOpVvO0mtPhXlqNa0/scASh5LSSGrvYgj4AsVEr9P6EyhZDRWivIc6XJbzLe70
dzT7Nj+T/sheHaIMreaoEAl3rNG2oX4ry3p+8DCHLRsSCKB0WuFeN+KHWmeL3qPbT7LoGtwav+mJ
2knT7gGinbGA/2fSeoqQ6gdGtTd941Kw8zkgvFpkuiddxjZrHkqn6r4s6mWfN+8qMMXexYJmJVT0
yzYRV6XCAhTBEx9FD2M+HgZi3tV8vFQEWwppHB6b7nZC2ESh9jyCtb+nRIBFubMPSZHwtmuSg8M0
WJagF5dSHfWOTwe6V5RxMdRJfchk7bvXJdpGUiMZjaerHTIUQBeJpd2oJdSUZ9/wqluaKf6qUOJ2
RcoEjJdGxPc+kvk00jElBHZ617MtLmLQFrps2Hulp5dqFj23gETjfUbOEcjph4BdzHU8mtoVJoad
1NgPI8NwT2APzSh3E9PJhpKPJrpx0RnjrmxuiEtNsYbRuMKY9BaG/bWmtz3I9C5ZdgkSn4muDH3I
XZoVBRPk3zRbNPXKiNWCZQi1LTRAV0gqXCpQ7ner+aYXzA6SXe/IoBcXWZXbW2GB0EI96a2iLKbv
blTdVWroD0GZuodEDqqF6fmvZUh7CKgbe7YRLNZgEiKHeYWiWoVksyp1p9IpTPhkXtCFHF7Ak9zY
QRPv7bpeqC6FHOmqwx2cRXLnyC7SSy0Ov7fJeNskxXgIM+b5OkiMhTuoqwApddmDefItXklFMoet
Z4BkpHELfO0HAK1iZ6TUdhtWio6c9QlK/P6lzNzwWsevtu71tIKLkMXWSrXSeoN7Fs2zYhZ37Fup
u2pgfyuRvsMn6ZiebetqTazbO+ScdJ9Ccgq1VF1AFKqcxG6mgAQbc5/yAjfqyVVQgbRCO3Q8ixs3
cSlX+HJK3OfkfrCYYd3A01ZecWDYi47NXTT00o2dYsgSVbknpPmKVZh7FbuHAJzAAUZYtA9YbPN8
jQ0W2KUs/G9uF997DYYiYhsgXOggFpNW/UHq2DIORPOkirLd+/JLPcgJTK2ueY5U8AqRcLH2UpE3
XfYkQqkva7VYpfiNFyjc6q1hh+zPsnyXZnpz2dZaf6unPusZ0F5+z3K8tNll4pylV593EBo0WpSp
0NpDm5sbPofKpdxZ1R0W9C3aqZ1CjVMd5eyb8IeF+Wpa3/EeaddCgkoAOU7etF0YXVNgDDsrW+lB
adP17hmpqf5BFECxsdV4hakxuXP1ND10iG5gSBSLhNLmky3lIOAqaVyaWTQ4ejea15bghYQBIwOc
GftlW1afrSY/03C3tnpcZkvZosoe6JMwPkToNaLIzpG4WEPuXSM3+6jdVHYUI7rM69G7NoePUpHE
rZTJy7TxVXa/1Bn8rJH3pUTOT8IS+GJMJk9Xlt1SHPwYEjW+6yWPXZo9tBiLOsTNylqKPPxSdfiQ
21BaCrtCEC6BDeDbyReHYNrPZIzCDQu/EDuglF5F496bHK2WXiOEYf17kaped2WH+T6S2ifaWe0m
sDRHhIm9UyYPo41EnB0bcXPxiOQAOnDNoq7glXN+RHV/kZYqFcDwI6+6bm+IgCVxbZlO5lLa81Wp
u04K/4cwyvqy01XxAOEB/8moUg33lM1E2dzqkI4uKF2yXjRKWoxqMmxlCX7XIEb5ymO31OoxBkH6
pUvDRS6rIYBZRBT1l22oqddGvmyG1r8bzPQOfwzCUdTMLMkjhwAfltf/LGpS7JsEqXLlYdMt3QtZ
oedNceoK82GytiyA0cAFOmI3pMdgaqWOVlGig+NbVteaONTWdWWCcoE0BTk3uK3N1r7++a7IUMK3
P52ceqOjxJIelYp/AanxxhdpDTHFWqSGpK5pf78rKnOVXMvNVgnMbidUdJS+31GZz1CWDj7yWJWv
kO3FW0TfMavQcepd9cOOHKC1h9YJnY/6lGF/GsUkQAHrfN8gqm5b9c4bTOU7S6OcLLedlsPKFLDE
QMTxbo+aPb6BOJ7AwV5Db5/saxtLftkCGDJKubyNh/CpGNOLbBRwyujML4y8eQ3V/jlsXJyQmXnf
Wb6+G0ekCUb3HSXiOzgo4cj0WC5QuEerMJar7diFm1FO9B1+ZdmpO/W1D0ssfWa2Y8UwLt1c3HcN
Jj+ZfMuDaVF6lTulXlma96z0sFzVjAKSktC2SrBKmaBDsHp11YLVZnVRR5RRxsQIndCXLDgr+YPf
5ihSM7emHJWU6McGe//zF0ypqy4D+a/YnvpYNhT0orgNDomb7fJYwTMoocNICFZdtT0JOEJUOWfJ
jW0k0Y9zQw2taa0gbaztftfKWwV1ysY1Atp3Ew9F2HhZM8gsaIip0CoqEnUqxY9GHKLJ7IObpqpl
WLoS5RA5fenjznI066M2+LSgXgGbp9g3dlfqmArIuyqogw5pbYBDwixT8Pc2URrc17GUg4iOXoey
kW6KnMnT7QlTbdN7wx0nYW6vgTMNarpmNwHoNM8fo71Sp98tqxfbVPZAqFB3bat2U9nAB8IWJp7q
UZFPSxp6RGA5NtXlq6FSClR5Vr83alpYWuvtKx/tdVHL8a5Vih/M2U3cRo9ak/nrtGd/Umv2rvfk
T81GaU+LSV+4dl6vtJqE1zG76l2rvYnQh+LMdgo7pDM94NmFUYioBbm/R97Oxi/0b27tJRSrhbj0
kV+TR7WWydSkE4LgBMG2HxPpgkXLHiD7lc2kHUr3iKMsHvh1JOxl3/vfatl8lkyaMFC98Sh6LOpr
zyquSU98BtjHDkFfk8PWvps2Ohw0LfFDgtWTjS+JkYbIDmHDZsKrEuNWq3d0lzHYleEhadrvRte9
pTGgUCrJBEKKi76t24eO9exQlD3ZsIr80OSpQXCZrh6art2T4pnsAM52QGYa9SFudwVlarQKFTIr
uRuvXYtvLrZ9eaVrAYhCuVSWZM5mk0ESXX4vjOsUb9Wix20StpFK2VeR0KUa1p4N6bsMaqTLGnub
9gV78kaaIoIk/62yUMqgU2O8++ZlhSwLxM43P3Gf0rouHa2x2m2s0wqUTQPtv0VaRawy8xg2+Nve
dHp0oGipigQPX3RRq7fEVZInolPotkrDcKohXdVDrS9bCpZXXaTeJF2g3ZN5RTu2Gw+ZV7EsHLdJ
YZpLe5T7m1q3srUCGBGBAxIuM/qmsla4GoGVs6rTmyfiPvEUpnCJKj7CFwierglJ9Z4JKGYeb9tu
Z+EHYy3l7WzZXwOHuek6H0FJOFzREKYqVOJskVyjPNBc25WGZCxZ9hY7q4AmquhJsogE29tgYKGK
Z6Q4NGGQOarMabVcpupaFfEBrAdR3Hz3HOgJiGh6Nb8Bllbc9BHuWtNT7uUGWYcW4nxoAjfYQ7/j
6zkMKmqESOzRNDbANeWbts2SnZreRumQ7T0x2biKZmrg147Qkv5CGtMa4fKD6ZNxV5MnfGHGxjc9
C/F8hdUObPdyoNi+NfBAjEmY7NkK87qI+FmYMAL0KNqQI5Mih6cpMC0ejDHdsZUXW0jK6lprkrdE
1uODoavyVupkp+3ocIJcogFp9KRM5fjPcHb2F3GKQka1D00DX06v3avAZuAh8iBuD3/cJRsqa1na
XkO7QR6XuUoYIRspnIIFm4vafGvU4J7SULMe/XpR0n66xNJ6q2sie2BZiZtWPiCNQUSRp4iu0ibf
9HX+mDYEzBmDzYwnu/7ez/KPAFM8NB4IGm2PoSJSzVsKBt4uMcQrXQQqqcI/hENcPBgKtgFk8dkg
uk0sJbukBXfde/nV4MpXVlUb34foEKNkVaKRhrJ3qSV1tW/H+gZjNnSITnmmFrhJKXRFeDyp/wP0
LQ1925vdNWFm+6wItwSWF47HineB99BkB7FX6YbyojTKTsjtJlTk5jZhkVqb8n0Vt/pOHqKt2rCJ
kTsVw7vvHYipBt/XsspI+qS6NZAe4GNvkGm4mPdyGyaCZK8a5giwUvZw+fMXVYmkJZu+eqNFGyMB
2NYb0J4AGfs7PfEYqwlll9DvHgy3BHNRbbMQZLco5eESTmuIezko2AvSOigKZFGuOhywjjtKhFzN
MrzhKlZFu5W5wRq6RXxLOkNZyYLLn7+4Zem4sdFtWYgkhzAdUUKFWOLxWBLwE5rbJMFvnwzJsLAa
r6f0Ht9gb3D3Tdg8CqNSD27QXg5w2DcapdoNkQk/hFaZTtyTyTJKWDprERZPFG75EJr7xsvtb01T
DBcefyMwk71bT8JiOrDriU4PgRlqcU4URV+wsuymYjOAghUaUCrzZM4fKp3sxSHOd0qelJSG4aNq
2MPxZAFElFhs4pHuFgF9Q78cDi5Si7bzsiU6ZxVOTmY7dgpDx/XsBw3W6n0kySvc4C/IBkCQ4rza
lRaYE/OClCVxJUtUdzrLUi6Gkfg+F0Eokw/7dmMyxbfaro3d6E7uVQ+UZFtR8AJ8oAExHAjyXrMi
96g0q6RNFFK4xtvgL/tIezAy42HAl73wB83bBdPmX3TZ3i7lADCBkNeJhndaSXJvafXl3ja6zLuA
uBb4uzAhrfQihexjxtDtArMSW5atxXJSgurpuBp17WG0yasmf13FJDkaN2aF+d4tm62LUtlprH54
qUT0QCSHfGsoeyw91c4tYI9S/Ss2kcEE5ed9u9BK1GN8m3okaDJ2ZsP2dxSHidD2gXXb+B5eBJne
LPrySQ9D4CHFiZuaZOp8mVvBVVL0/n3VNR0IOFC/lTqgPLaR6VIt/WDHL29sgaWn0pt0qRThI8V/
FHdJ3DzlqI0uOcRG0bMfONyiNUC3SXCQ9Vdxek2BuVhC5GYghe1YLhtDIME1JheIHlcXagdjADnS
bigCTJHa5AnAPL4WA+2ZdnSfu3hKfC180mQSnKRKxS/CNPtnNrocMFv5rVY7StgnDxotpc7n1coE
Nzdq6PbEuYmC0wth8TQyrNYp5CLDieWR7X7JGgAxu1NmNZoMgCsI3NvxWztoWNbah1EmUdOnvneo
hwmRM6BlCRE3u/SxVwSkkRk61NEy9XVv0cCc3LmxR2pDDxsBK+1udDEeIjknwsQt8dLat4Ovyq95
vq5ao/xmj12Jg0EQXKJm1bcS0JaF496UodOEQNsWfgi2yFP7Hl+rrH/DxA4GsbVuxQiFSRnBKPVk
cG8kPVNI8jJ8xGC58YL/rIjK4hUQbrPVTbgpPaF6KlsOPrXmyGagQFpu0ZZoZIZfLfWsynL3UyFn
w4TLTkWgN7axD+RLxPHNkBLUTU6MuPU8bU0ZZW3rbv7gdTW77kl3VqC7DQszvJOwTKQKeel5RLe2
fkDwp7xCsN/Tcjcf5ER60hrxbCtSdYOECXoKnp+0UsxtnaEslV073OcV8E5PJ2BW74vLMValx0kE
t6g167McTHFp222zDFOdMBBZBk7YNfcJHhPWo3z1hlC6CgKfSaIKD30X4jRFDH5lCT6LslWi5hux
k2m45cfvuqLICxlm0mtX4rcO+A4FUQZniSDWVQluYIHRAqUFMdZPCoQRVFGVJPvXP3+xB/vJldEE
04EVS0WQlMfHdSOhaGUlYy1BC9LZQrqwi2ggXLugvUnEdbddR0wO7qYQxQNqCIk28Cpvo25LvMjW
ogN1x6igQsLmiXYRDffMRkBIC9+pVXiHUsP4aNkJbo0B+ozSfqJQqu5zH04f/aadpwXKUuvy4pUU
A3p2lgmWrlZYIeJzKrrG2lXBKAGi/mxMPX4P/IDMiAl1ZDZqtzHIGFrnWYh7s5KKVSDlH5Q5ql0X
WfkK7V5744EpWumYthx0IFj+IyV75PWHx6s/DGoirXqDwdg3Tc8496OtHGfarYyD6CJUNNtBcKRc
KsCWWi2z98LaqdqgXtJnzQ+jMmzsQEeWZfEN9ST10lfrN53woQf6Z7hbiuEwjKm9VAfZ3rKtxFbb
G+9DaKpr4XV3ZsdtU4yCYmGCsdZsm3djKuiUKQAIKyQWQB/AxpmwQBZ1kfQ3lXmpKkmxb1FJo2Zl
5eBTZUPu88hC+nuCk8YpE1aJEBdkOrHXQaEBcgMdtFRKca0VlKVZNNClJUWnfqs/A71DUM5m79Zs
+q1Bc/qyBUx0IaqbzFdgKUkG2gsZ3lVVBbeQJIaNkqdogXADs1G9kgcPKlhVsBvRSUSVAU1lvv2p
a6lx1zIJIxij+4ik50KULugmlp3rUdTtVaBU3V5u/Zs0Cz9iD+76oFmsUNgxYxEcEA6UYhUiB13q
arBNspzKfVjxEUYVoBYaHdTectBLdqhJY5Jnx8RbZ0GzIYAUBZ4axsP6J4cfP1dxqGET0YfDyolm
YZdbxAsPLhtA/JJ3aRM+6qK3H2zkoZTmS43lctXQzVcEAgoZ8RrkS/QhPZW1JYaxSZ+GjdssfeUG
JcyG2dVfVvyOQnj+A+xLuK+Ro1wYjeI/UEuS8daDTxRydGWZusu+y0/W+N1XDX24n2scSwEgQEws
bTcxqnupLFA/Tf8GvPe56apwsx5NZvROBm4tSXyvRAwSo8ESuRMs21k0uHSJ8C62AXoWRactEbmg
bm3YdXKZXeIoqXa2qvA4xRZqQnKnqBmxHFp9rYAIxWCHr3VUg00jiqv8R5uH73UPL9nUfARGcrmX
2gFrOT/KLjXaNdXbjZdL1YveIqWTRhXqv85smntNumuSdKVkTXvjd4GExz/EPI4aJ1BhYErjblRg
0Nh+Zi7kfHR3mUs9t9LA0ZA/Oe68xsTkOlL1ra2QmmVJNTjETqewRnhLS6QmdZ+90UJIDyhUirVE
YfQQMGz2oRD6WmnL/A4L+tZKivcaPMv3IrmMmPIfhDBuQa4G173sfnNRgm4JuniWsrzGuVRX2xB0
/7Jt4SIEZWlSk4CLoJeiumpku7g1FfUDBbv8INxqS7hItlbTwlgFWW09tJ/DqBsb04+DC1lKH7O0
GR+RHeAcy+rLUYqytVGN3pmAFfl/Zp2YOhstg4wnlWw+e5Z1ws2ThLCsdKMr2AMLbWLB5RTvo1Ip
lkU9PFujBz1a8+5w6rNqHKuXkPXwopkWqTZGgAObZrrgeWwCDcMM2KC6aWW4KsztP8M7/u/3/r+8
z+xfOXDVP/6b33/PcrYVnl/PfvuPy+B7mVXZj/q/p7/27//t17/0D+czu3qjPHjyf3rIEv6Z/y+/
HJaz/+unW77Vb7/8ZpXWQT3cNnx27z6rJq5//ghcx/R//m//8P98/jzKw5B//v2v76BM6+lopLOn
f/3rj7Yff/+LtJIvKSfT8f/1h9M1/v2vy7f4jVQCMvX+ebR//5XPt6rmb8v23xRTVjUECzotmylm
s/uc/sS2/2ZowjBZKhqqYcpTvG6albX/97/Mv6km5Vo+SJYFiUyWeS2qrJn+SPzN0nWFTENDKJSg
BYFLf/3/a//lGf7nmX7N9psCV/4TyCKRj2hqOkeZxQ8maRLga8QVbRfq7Uj6IFK0J4IKzyRi/Rpg
9u/Dz7N8kaLXY5r5tdNDwSKbhPK92Mk24zdc225yJmJ9CkD5zUXMU6TZ8/uahyLaGQPdwVaN99M+
E6D1awLSfy5gurAvyWusnSAqdU3tVMqDi5a9ij7j5gb80p7WpWi8cykvR65gin75chqTTkXlG0Xt
GNwjN8E9T0t5SMt/Dt1fRu7Xp/xrgsx/rmIWt2P7RGj7KofHogtqcOq9XdpdDTrnTETkkddoHmtr
gwzTtITOhD0WWM/w4Kn02WkPfBlR/3pr/zc//2x2JA2CALE65y1tw35d5fDEZc3y1gHQ7oVpRtLm
9HmUY2+S8utzaOl/K7ldosVY+NtQWQItTj/SVyjZKywzSxIlFs3B/Y4SDfGloG+3Tpb+BWqppXHm
UR27k/KvP0FC9LkSlCjpC197DqXq1SSTybR75/QVHnsTZuPdt4PUl+kaOLqG1aINvevCaIgY6eWX
JmrODJojJ9Gnj92Xt9nvmnjIsrpyBD5jj+opC1JYgE8WHtw/uoyf8V1fzlB5vtfBoqyc1mevVPhO
ZXgbUOor9DjnHsR0S34zq+izoS8l8LUAfeBpqCUFWu/geRt9DCcdEf3rfQt29EeEX/parkiCq4ox
XrZ4xojvgJFTDS3GHFoq+guVE+vVkxvKUhPA2c4TscMG5PW0JnPzbegG+97GLrCWeiN8FFVWI/hl
PU7g95IMC6DOKhB8D+v7usQd4QSeFOyCyvIqUKSxsm2qtsAUlIwrS+9RTDYTV1nC0TmKVL/FEN8i
wKEG43V9/xHEOpojeuRs/sJcMR8k6GUwIqvwsuqlaenhG9VTXbjjTZFo6dOfPa7Z+C1g2KbYAyqH
wsxEFl/U3WOINaeo9qdPcGTc8i385Y1r1AH+pxJXDqWVciFXEa24Ibk6ffBf12j/nj312ZAc8cFR
5U4rR1WNDzvwP/10vMzK4DOSzLe2qh5duXI0O388fbpjo2f671/ebdFGQ2nT/3FqrOB+/9nXn6p2
GyN//rPjTzPPl+OjokmBVzDDlO67pCdO6l75IqfCGyxOn+DYw5j++5cTVAmQCtVlcOa2dWcQCdCE
52KTj8yO+mz6qjCh2n3Lh2DEq2tI8sKWN2Bclqd/8CN3XpvPW2MKadFnxFtTxJiJOE2jj4+YrMIX
c/oUR+7NPNixr8pwbNqQqbFwi33m4TaSgHqeGQazkPt/v6rabM4idCCHvu/xqo6jscoQSq1ZdbLX
MxF6dk2WLVpbDDujLAJ266XqaEFl3tHqMs58QY88IG328kaDUfahm9E9SvRL30TbBDpxzOw/W2do
s3eXzmGE6J/nn+h4U8cMM7r7nazsyz97OrM3N6zAvprxUDmeka3aBusJ+7DTh56ewG++JtpsCrRM
eRxrvWOiCP2FaxJzeqFr9mRZWhLue2ZoH3u7ZtNgUvWlrFMsw/KMVtI4wFw7/dMfGxmzKdBNRNTE
04GNVNnX0WvS944XSpTkz7w3x27PbGDnvaol1O4qRxrlQ6rXJKF4d/0oESaRHuhQnxkgR26QOhvh
hpCpXhe8ngV8MIJpygc/67Izd//Iu69Oe4gv857sSXytzahyogpF6Zje9zBZLjJ0b3/0ENTZ4I6h
aoTawD1C3X4wlWbvlj5EKVgYXRndnz7HsWuYjV/M03Hj23xI3ey9gKQwEgJJyM/pgx95i9T56FXz
vKMhUjkonVahpziBn94MrJPsqDqTmH3sAc9GcN6mqVtR2HJY0BgwwVJ5OHP3j92Z2QAeLBr6ZsLH
AQrcQpP3PGvCjsIzt+bYzz0buZomYpXcHj7KA/FUVp06KJU/Tt92ZTrIb+YedTZ6vagpbQ2sFxqr
CC280Ae45Rm+LCxOJVmbin+rVnH8TiLbBCFLxKZGXrmUSKwloHpsYQjI4m2w0PnUIXzvGtz2jqgR
bxkkVuJ4rtzuR81TaLKG4y6ALHRm0jz2wsxmhSHwo9rQme4r0u5ZVUA3T9/aIcQuVdd/NrUpsymh
KbsSSvlIK3h4low3Xx5JRbOBG1tnXpwjF6HMpoVI6ZURh2btSLDcovIKvCIgDYDCeGlOP+Ajr6Yy
mxggEWEmUbkEtwusl7TO5F1tpPZdX6Tej9OnOPJ+KtPFfZnb+kYRsptwitqfspZ0rbDfVKCdy9OH
P3aPpiv7cvjUtmKNbKra6cx9S2ZUQes0p0CR0uA4fYZjFzD99y9nqAwq93FPPwVtzH2S68tQtGcO
feyHn80MeOJIA0DZ4hjo9+Bv0PIhGpvBAbLn9A9/7AHPZ4dG7jzF83iFkBINvrvky4JtPzhz9498
fJXZ/GClWdoBHKmdonyXux4f1auKaC92Xzrz4c+uYDaSq1hLqjbPqaP1YolyAIp8djNqxf3pw09j
6Tcz3M/y+penO0oBxCRME2gcu+HZTSJ545aR/YREA1nIBH+rhSsfPDtrz3xojjx0eTaqQ6UNWgtN
EPpI/93w8JMbro6IDtVwUeAEOn1dR56MPBvZMrItwNJG5aQg2JAZXejGm5ET9kFPqOrPXMqRoSFP
l/jl5rkQrAjEtFlXKCV49Dr9ZpddeuYKjt2n2cjO0yBOipr7FGRPrfbUVi7m1W8jFITTd+jY8Wfj
us9UVdNjjo8QHOqNljpKWV27cbAt5G5z+hzHnsJsgANxB60La95J6xeFzzP93otG3FTjj5TM49Pn
OPYQZkPciD23zlFGORTh4VAGzbtvCuf0sY9MHz93i18esDp2tH2nnz/Mrn3DRls7LGzxcvrgx27O
bGT7KfhKzWZuqsjpyyvCdOQnYIMw7o2Fpz7+0UnE7CMdh60MIJkCtm7mjprmjpWM77j5EAW16Vs3
qn+4hhezYQ3iusdnpFQoNF1UwwQ+EXGtQGo9fR1HnrKYjWezTvuxErRbQhgdmt1tM5IfTh/6yEMW
s1FMOdQfMlx6Ti1hWkBMWejo3GAInj78sdKCmA1kIFdtoSJ8JxCsDiHGxgVO3xIHs1QoUAtjsEbj
0AM7De0bOUagmoQ8HlXArzj9E0zP+jdzvJiNdClv6XOmPBrCVLQ3QE7gS8fEodErVcu4O3OWY09o
NtYHP8ilMmQlopmZtVOaFv2Y2yln7uKxhzQb5XpnNHiIeP49MTVJaPzADntfmM3d6Vt07IeffcjJ
dnGNehip7nvKVcemfVnkg3HmZz8y0MVsoAdJpw+2QXGEVj7O5Re+G4AL2LwpDQyk6swI+e18btj2
bKRjFUPmlFuFU2PVgtpDqmWcmNqm7qT6o/Ba6czVTC3U//k6caLZSB+7GJ4eIljH14ttprUY+RD/
EC2MaWgd9vrKDuJnsxzJvSMvGVjp2JQvdnFmQlN/+6g4/WwmiLQuHlEeF47AQoHwUIlCQJsl0dw2
guYWTFFGGnaTePqlquUka6bKmKwKPW/3liYswjX16DUSkvXDJfBgkVi1cgNkU2CjGkC/CEFmRYAa
yUpilouRB3pba7+1Gq7LMAikHwNWmykdgKAdaSwxfdsIXVujFWt0r8YTqpNugVd1fMqB7TtiSEBj
nH5Jpxv8P8YxVz6bqNKS0DPf7yciFlBbyAaPQ4pkMUMvOkQ3I2EluZ/9yeaOc80mrZxgkWIIPXBn
JAiuQEz8wPh8G5vyj7ryvp2+nt+OC84xPeEvX1eXjFbg+H7p9Dr4RfChRKPo4E6TWEF4LmgPyuCb
Tp/r58LvdzdvNj2hu+80KxCpI3nvoaLgDtV3JlkWntB2Pnt7xQsuBh5dAsOrnyxjkFG6noIFmhDS
DdcV0kByzc4Mot9OZ1y68uulq/Rl0zzoUsezMId56iRClYbqgkivs9+dY7d3Nqc1oen7TSynTpLU
0iroY1hBNrB40zLUm6qHddA3XrmqShirYRibZG2IcdMihFmVmPbXapfqDlAQwN2kwD8rCv9md4bp
nHkix+aR2bToa2WO1r6gLzcikKyi1vxw+658Ig2yX7qpH24ygTEk6AJ5IhSH5Tbu1dAx8KgtFYZ6
irpNDc88kCOzpzWbPUettDzdKDuUkeTIgORTTUGxariIlLcz1zs929+8gZNa5evrTnQvoPSROG6h
xx3ERi3oST8tPBdQb2pcS3ZFJmUhC/lD4s6wn5TBldnqoKYbIbRmJbdVeWbjcuTVsKb//mXk+aIE
OtuS5eon2TWWmk0aptsu9w9Ggv+dKe/0JR87zWzCctGpGQY5IlT+TJXaJTCHUKrz686CW8+VCoFT
q1ZWf3a22ZSVKHlUDaFQnDBX+8tGlTBk912O193QD2ZqkrVN3mN/prd55DNkzSYv3R4ydBuW4vQs
7YA+Ja9WkFtnZl/52NFns1UZ124uiVAluMg2EbbX1abxpAk8VZCTqknC2xB4mN4XhRE4Pfp8UkEb
cpI7eEGxm7oQNl0bulKKmvv03T3y8bFmM1Y9YswcMNo5eBMWtncQivQD1DgIzW6icL7QlPuzE82m
LRX/vtfZsUonLrwysnt1BCSiYUxuiViisrrEqLk4fapj7+dsBgKxmKp27alOF6XrwNQJ7dDhueMJ
tgl3zP5ssJmzqaVK3DJWfUNxXNJvFqnWS4CDiRMgWvRV9Zv3Tq7dM0PgyGtjzqYYVRn1Mq40Qg5y
HN8kcHroR5X16bt17OCzSaMOKG37qIEdtQiDu9gbw72NPuEP79JsrvAtuaqlhNaGGdj9ekSqdOOD
g9sahQs8sC9MAC5V+nz6Uo48eHM2VVBwKhIS7mL61QoY7tjNIVCZgxo8yjr+fC3Vyw6ZL3jH0+f7
vTwKqNp0T79MuPEgExmU5p2jefWrp0CSJD3GUB+o8WzBIjtlgcumAxibV+sUknPeaosxaNYEIf5g
MIB4whiIGhjrxyoQgmFnshqFQ0tUjdTFDqyJM1OPOr38v/lMmbOpJ7Y0PwmFPtnHuA8A/XOyx0Ej
ghurXW/TgqTZIyVYjuBFUuwonQ2LySewedMVUvuSafVHTRAr6ch5gETd0KJl7SYhXGVyveEIhuSd
dkG1cVn6LE0dTTQWK3flSkbiwNkNDwUUnydcLe59R57QtZqHgJGx19nFmachH7vE2VzWVUMyEhrB
l1iAEnUjZWCJS8CmCh/fK/GEVbZ1qTdady8sEkVXPlue73qpkfN0+n049v7N5zjd8GJDznArw6Nc
hl2V7XvEzQqhae7HmDbDo7BHKI6nz3ZkbTOXqrpah8bK7FPHr/sdIXNrloWPkm9utTq9Pn2KY7d0
rlcNNRCGqi5qakyt07XVIwmnBDiW1qJK8CEBi8XTS9o79PabRGo+Tp/2yEdprl8tyMCBeyEaJ1FT
d2lnQQb+aCA6ohWSY/Y+xDQBz1UUUn/mXk4D9jejY1I2/zKQW6IOIteH3+jpb6o5mC9V0J0r1k3T
z+8OPpsDJQl7dm1ItZMHenORF2ZeXsSFECA6guLu9C078jIYs6kv7jIy2SX3Zz+qvKzZN18GeuYJ
5Dq2faknPQ6RPzvTbM7zijwzMhvXDuI+FJN5cWv0/qaEkrGAa35mJj92y2azVSrppPukLcVrE49m
OkIqGCDuX8CP+n+cncdy5LjWbp+IESTowGn6VKZ8yU4QZVT0BOjN0/8rO+7gXEWrKqKHJ466lGKS
ILD3t9f6j49PIP7/r1wz3TumCWe1nmPQ3p3beeclfvbmU1l58OPZ+cui8O+FQsYKP28UnFjFLUDm
fQP2jRmhbFvQkUdcl04nNF7WmknvbHcRXXNovpJQw5ba/9uayOjEF3ffp0UptEY4u8So92Qz64+4
C5bbErKFRnyLcTRRtXc0sHef+gVAXczJAVhANjNO64GayJAG+VELxMcZu/ElmrmBkdVZjvM4Abua
VLFT4898KXYGW6wQCSJTjvpDAQQRenXLaH+r8chEB2cQ2wWftSzEJkJAlHfFNiROLApzz2vp0DQM
wSv5HPAzXhFtiJxdzcy/Y+OMAU7CkR+oAjnRXZiOTE0yZdslH4HLsc4YtWbkBcDtBV1eXaAvO2Nw
v0/MQjnpPmToi7cScr3XjHFc0FTDKnPgHGpxjBWktsx/Y5Z+xewdPaX2KUBusJjwV9nbZ0zpePuU
tbKhQ1ykkpaXATmzduAQP7LgydJoBl3rCi3wJiqGQ3HJcl7KmUW59bsHQACYy1sHW2inV12tT2JZ
vslx3JWLuCX/vwNJV6gfYNvvIv+idzY/J3078Ga0Idw7xd1Y/PbUr3TRqwzj6qrk+Nw7uICRVgh3
3HgtZBDO0aCPD8x2neMQ8rCFlRbb84JD1leHALI6oJKOebA5+tZWITWSGlLSfZ6+WoNaO+VtAQgp
197+H1mS+OYiXYobkjqmX88OmjW4qBlM2jZATFUd3ZQ3PBD5TRL6RyIaK8WmR6Lwi4uPkYniOb8v
7fieHteuBgdvEDD2vcK3JdeyKbdTeCc9cTUW+fFyKLf66YfrYFWz26Nyp2MmmzMBtlUTX4n2FZQF
gMF8L5htK9E5jNGPvvqlbMCI1fJQy3BtECUlFF/bD4f52UsaS6RXZrxVETmmHiT2nPU7FCBT9xyI
8uQjVBHLeyHyOzf5KMf3MlPck7cwFcu1l4LtivczcJYD24TrLqCf4h9dByRx6vWrcQEdHHYsdP19
U1Sbmulc/len/DM+tIFp0BETNeQ+mxslBo6nMjSk6pvXP1R2dq9Y9ykM8CsMCjIGhKP+UIbTXSC6
+yWdbptIn2upsHQZtNQ91Sqry3a+zeRWi/cg+qH5PyfgXt6Y3EXydxe2DNiJfcLgngSuCSKUZLy3
hs1BUJ+qToocmfnq0uvXNaf1ON2h792bnuppEM1Xi6/eyD1TrWj5D1okNEzzsusbIGSupd1/c4jz
tAA7Y6B+VehD/bB+LdgU2P2BsaCQZx7q0Afobh904+M/E5SbjJ+dHHtmT4sRSCX7JELo4Xp3SR/t
/KUCsvMN+ANCB786V5iQYq1hQaP3nt/7UN7a5l7nd53El1DMtyaEGjcuK3qBpwls/kSSTAEw7JOj
xm8L9ACDE/K/9q2bvHOlF0yrDEl26RaY0soxE8G2l8ZtbqdleXPGs4PjYCCMNt8F9Q0MkfWExLDp
Xquo+K6gyXXWCKw1ugqxXmYwYKxB7qrFx2XlbBsRbmLRrks3vmJ27Ydj2EJCW1UNhPMfRZRtLTBL
xfAjmcudBluV5s7ezUoe1hJoyXgvegYoLHoQebIZbS77gMIr9H8CPUtXF5S1TQ0F0DGZQgAyTwZz
gW14ePwfQfprEm+JgIwdYJQw/Me1AhnENwpZjPbopO59Cyn2NNc7FbjIEjTo2rdhwGYjsxeAug3S
AAU2G08gw44wiiLu04jZWuEDMoKJadcHX79KJz1Nsdz75RsQViaxmw9kSIdgTq9GSV1VYSHppLqC
nl7X/b5I9l0HrWW6tZnLb+rrqrHAcF5bo3rHOre2E94zcDaqMFobDfyX8XlRugihWOVAcSkOOhUq
iqKM1zljsYlodogZVnBNbq3Z3i7mJpKcl7w3gAYrDZVAeR8mnldMiO4s/Wsq7lozweSpnuP81Yud
daA70Gs+Z/95owo4X9wPc8qwe9dD9HN3Q2ggsZcwvYvtnHzIhssgv+OifAZsdT1B7zMxLtqar6QO
uyuTVOui72FJ9jySGBkbe8PSsK9ZKiq3ACLefGdafScS7u4eLeiI18gqWCaEPAVjjjAnPrh5iFgF
qn7CKG/IQHNsMmjB6n2GCQKAE7HOOokXQBfTOvE59oXdh1d4RyYOwHL3e/KH66Bh65tG26Vlitt9
scf4mDDk2gt9N9i0ZuN2K4sTsw5buHPEbcAv8eVAkljXrtgX9XfRYx7NdglCnToHxCC5c9l3GDtl
gbuOUTwkefozh1+R2d+ADgAWZSqN+SiIk81LGvUp1gq7YqpZuh4jEz4jqasmQ98XkhGT4Bu1ujFe
KW4M2qeNWWJc48iLfc7dSflhj4P9KNqp3ChRmYfc1vGuaPgLyGtmy7oHe3qiTtyfJwvOxsY3anwA
kpFd98nsgBXLGQRzopTRfQ5vejO2IrlKnQB30hzGSJs89DqnpfGblnf4EBHpdhA49RKYUpWnBxrB
IQAGTnu/szSLjkUnwBtFlNeglWcprKg6cIJjZPvPcRfKc5Ms7a2B9MGcbBGi7Zqq731qHbLaPgdT
CdncKtCGICBbt0tV38267C5CKns/sEdixhuztofzYEXW40dppqcZ0AevTz1sTdwc68L9MVD2PgUu
3wMY07OjU2aCmNOnHvbbji4kSbUOsfIsYXvSLU7wIm1hn2j9hF3nPOAzgGzB5dPBmY7OuF2q9DWG
QQMSKh+7a9tbdl06ljdgtm7FXMPkgi90ky3Z43TJ4zDichZ5v8tFn510CDXcrwXEvEV0jJGRJs9c
+41w41YDRoA40d3nkQRcpmEBMan4hP8r2OQIiE65DCDEIuytHBY47ANPY5K8wI68INQqa13H/aaU
gVrRRebpSvOHxQwvDobWtOgee+mdoesdXR1aoGuW1xTy5LTokLdnkOOppNtYTxO6PlHT5BkR0mTg
w/l0/IMmexhFu8nRrEKHvQt1dYMm/pACQjYwLSAcgZBhU+2QHVk7cj5Fy/xSQTPepIl8vZAIj0li
P4ayPjIGBvOGe6aW7FscTNTYzIBWnCSIcczjK4k+71S3drFy6vk97aCoMUF4hTYNUHKmrtoqtw8W
TgUKPE9qiZD++P4vZozUhiprxDpl0DxWgyYJhxPVZ2PbZLtw0d5PnUKxlGmXHpIK7hEVvjiBCeiq
nNcjk+Iw6PFCUOdWC4DVIXOZMff7Pi1xfSSieujbIkSFJD0OR61DUs3SrtnZwYgCw03a+RtedjSf
S9SYk6OGOdj381Qq/msv+0DSg5iziDR6xMhy7m0J59eTpp83rmka4NzxMmJlYXv1A1MWRKFBZwgP
Y9zhPLZD4GJzseQuy0v7LE3BmRwOengdjG53LZ2FjWkrxQOI8QiEiR9BiBggD+ELcHe4wEZzGJtl
/O6IS9l5yGCWr8pmDDZC1tYuyPPliVQF7EdrBFe/zrA97dumZW2Rdov0I0rQZToe45Wjm3Z4y8CZ
xfi98pBlFsLwieG7wmxrwIQUm7lqw08vH7NkLy2PsMSMOXdXSFRUeFeXs18XNm9Rv4PUiYxhywWJ
aTD4w5RxG1Lq4GeDbJ3mI7qKckqus75IDzLp+4fRai+C0zEwwZVXhSU7mogI80o4AUxAiDooEyOP
PaqJAuA6kdXyes9rpY9eGRl91YOw6o7DxMTF2p0TRKHJDHJsl8bTAiIja/FRJcr+CAtbPxqWH38T
zV0G2lxwhiNZYqF4WGIf12bFyTk9zAPSezwofnjL+ZkZ1JQdDBuN0q3PuD6m9egHUB+xliyc2Oj2
g2eHucfwZlJbz3FlBKJCjvdgZ53vXY8JEyowUebWscsH3wdpf1WWEZj5wPO45EXidXeBciBwcT/v
I85oJz8OoSt6kWdfDaG3kNF0+uiU0B8+AMPOnqRR8labod3G5Tw9YDJGTWHQU96TGe0tjIxK32qN
xcDvE5CYgW1vTdS3B9mh9lD+7N4AyaqvmQ8tNtU0DY9pcxFgeQA/RlBtC4rI2t+VGkvQjG32iu5p
CmtGENm168K64EuDjzFzsoeqcsMbRv/LH5NVllskNBzCChFgDLpsJ93Ba5J9ZBK5DzyfEc5KdO0u
pB+zL1Xss+qn843yvea0gEjZBbIxu8YOMfvOvudMvAaSU8TeP/RrjU07zM15RHQRFNUWbeJRZjKG
PlNh6USHPFzppK4e+3xQ57ga411WBsUJkdz4LU7aC+Sfbapv58j1rNGufrO/KTZ92f6YCwBKWPvu
JgmjiRcpBhWr709z4F41VcpC0d3HHEFWQTKJdYFdb+PMIR0lEPvObK5zf0neM3/8voSKs6lNWyZp
1AO0/ppjbP1G5AyiUrLEaIW6JztP8OjmRXsD8MvsuiFSfEXdsDKLZ2/BmEEBN81LZlnZ2qmqZ4vZ
+kOr8Lt5VsD+xHaOug3cfd/04wGzEUpjPKm7kmlC5frTSakeQL6042sdQhbM6sVlgjb9qBWrUhYk
L6IJmA4fM33tp9FAmhVqJLI5yJapk54xC1/iambZDpGINniAZkj9MxTiGDOq07AT78z8OEZ+8ysK
S/lkSWrRE5yWGx7CGdFaK9d5hZOmq8L+cQKkdYwqjoZ66eR6iUO5060bbNH9qQdF9uvktUmNQ4ar
gt+qYCsavGg4L2TEK7XOCgBAKhbWOvbFsoOCiLGoYkC/4iiYE7Ja61l6G8lOu/c4eP4DEbZxfQO+
Y4YzNFb1bUgSdd1ls9gzXFOxiVeQ/Et/uMLvlV8cYsWqw2F+nkSRXgnTjg+ptkjNxDKmNlL6HOdi
n7LMuHzMBicLA0UvXeEW9OWz9lHTUj2Wolz2iy5GwDStxWLP4Cz25vLa6gKwd6M9MFM8wLmXzTfI
anwtWfKQlekCkrFMt6ZD1JQXaf8OW6V7LSY7ZD6qvs0u60evR4PHIIBKnoTDuizM62IB6BA+U/J1
UsfXammCfZFXEckeLjLHMPfGBSJ0bTfoJyB8+tuYI9KtDfj6DCLePbtxH2/IF2A646dXcNuCjZ2Y
WK+Aq1ibbGrT9RiML4XwynVdDdMacB1vddL1qxpnG7JSTvpVXP4uSvtb7/b3k4MuknYhboD+pz1c
VGbdeM/oc0AgJwE37VTllqhH+pTYEZVcwtWrIHOfChlWjx4TT6hpUCLovrjvGt6iJWDmvT+E1r6N
WnBxgA1xaFNiGVmw+c7r7WzKq6ZDADcmttpa0/B9THFweJ7i0aUHDaG0+WHX/XK7OB7QMkVrsxT6
2ckVdJl2cUgS2M5hHOKPNOhRDOmkuZ07x4ZRpHHjZeTwM0ceU3I525IRwa3dhEAisyTb2tp/7oKi
v068SR+qzmHydaq9Q+gYpEg2xrgSS5iYcG8PgbgQpJYTvCSYpBHaebDIh6FHyTTCZLwp4iYGC7Mc
vcBYpzQai40RDKQq/RFD9l8jCyjPaLIbukt1fWC0UOw87UjsUpmE4H15cUtnQpCKNcOJu1v2YUce
m/OUsZYgKSpXjZC/YIw3d3z4Ox1215XTlvlhqDWbriyAIB+2VXlL0UfkyHQmyDRSTfdAxwEjTIG5
d/1l/MVhQnCD6DYUayfuh+8xkWbgsUnaHkPqDNt6NmqBmyVJypdheW/rcF671Wx9tLUI0dsV3sOC
W2KzTGBoGBEzW86h4yV9Ox4jFHwbt0TVXTFmhAiXaXlVO8ndRN7xFPNcPNYYkp44IlYk2Afol3jN
XedXYMJ4x5YA30+R5neJ/sh9tz6UA8fGvEuX/TTb1ADheq7nWbxOAjm8k9icnSM2T6eyKiQex9qO
nifeDd8sNnFPXls14JhGD2G1FWEEK8b7WUzFTmRJjFIyrdvfXT5Xm7ZSybSZJ537qxHn3GlsWk5X
USX49+0yy968eLiYflC6rVkbeJskrr1SQ2K9N15eUrnTDnUg5TyggiyfurYOH7o21DtnEsGxAV62
QS0lTgkU440b9axGYzrDquqpAz+z+0JnKBupLhK6aX4fkgEj3BJNIUGBOaB84wyozhL4Uqsqz+he
pi3nudVSec21N0OuP+ih91k9APs5i3LX9uTZ19Bkgnsn5qvbRtUMtrJpu4PTQbZLHK755TTW78HI
x1cmnMQ2rDLuwoCl5GQsJ3xaPE1bNrVT6oY2esNX19beL/C7yJ+TkjEydjeUv+DJ51uFKe5s0VR4
Kj3G7YZUq++ZaINq149lqRFdpdT0aohmLN1Gls9OmtZmbaRhD81jnOQo38M+WIcVI1JQEhsGYRcT
TfU9PIQU7Xahccony4izvCti/HQJpUSyrRe432Bl+7wsGXMe5RKW10GunGkvbK4udthQ3Qx1WFw5
9ZD+CjLOGSsZ6+xUDl78Mx2GbhNkuX7LK4YdUb6AD1hZlhoQgaTDFe8Zh3OwttDRuS725pRhks0g
GI2gOjAHzjanXQx+NLQ0j3WbuuEtk8PxM2y47NjNafezSwrnKV7wgE+DG24sWyc3Ko71Lk7q8Y6r
WT8WmeA9V0Qux4q8zCDazvOqA2FzGSJa1D6GUb1JZMH8dBEEN4iDxDdE4sVz49uAYYegOgvLcV/K
rlKvAXCpjyEsscJmuVsYtAdy6VdlmwbnwNJRslW+lD+FU4f7Fqn1XbW43dpn6H+b5ursg3D9MUa2
fYJO1Z8XFaYIy5EgD2nKYl5HE2C0ri1+Vkgz3nxsOnyCeFz6XTxSyqBAbMXNXZd5YIyzsEN1VnHP
7sc6Y+c5TPEPkK3ppraqdAefR5ynqB639oAFoyuH3yllCt4YgHZWw3gZwyt9ymosxA9yZlUZ/OVo
1UD9O7+s19E0NdT6shetZu4ZsJxMFGmmDQ7wlOMH8KL9tgqnTckZfGv1AiVKUdgrvkvMv/FAcpmA
grRDfsEgz0Hd31V9frJMYJAojFih8wa0cZpWm2Hk3QKvHeGR5g3dwSg/ZRefosxr4MRqL3vr4BTo
EpchvA/r+oHOMfaGtPC2vYcBa54iqqPsu5K0fu9QTdxfJpy1mM6cHbadHgZ2c+aXN8xvwnMe9cyH
EjUbaQyOvszPavTOuCr2TQHrI5xRIGcchPP0I3Syg0SyOfNaRaIHLo+j1BgbaAUAbU9Dmd1R+T6g
uy7Oc4RVJsGysON4HFD35rGbVU2roxq868J6r4fToK3nEuwdFRr6dXl8mQlN95Ey72GmtnHrndOe
OuN08cd0NjzCOkJvXgKFLffBMO9ZkuReTPKJcuHOLXDI5iWvYffWKlprPQF0vnRsAp7iZT8DJG/A
Z1+3fXeKLRH5e2qpw6vvB0u9+3PP9qt26qdElNGxhgU39/vJa6xDyBud/sY/u3IKVn/+FV900D8T
aJQfQQoNm3Jvp7Dz/QWbPEzW5b/9Af6n/rzEukyRwCv2WQsC1FgukcoWafIQLe5f+rTii4vkXxqo
/xPmofKSFEuu3KPFYot/cw7ht1tW+RDC6Tx19D7TVeUJ64Un3DsQMHYffFPnR6ivzj07aX3lhl1z
tjJXHoux9jM6BSU+ktzNLq4zW7+JWeT3asnCYOMGAOmcGvaBxdeMAG+k/HMcQ17Bf/4+3Et/919S
B/6nREBUtpHveZihkF8BJu+FG5LbgRrKxrtc4l/WSCmOXoLqSuC7cXZwIzNtS7CtAaFtG79xM6Sg
bJPefOg0lc9LyeKw6uspkyDkCQ2xvRHFNSV88TZaUt7AZCweQ7CcK8BvxT5ByYXiz0zld7ksabuB
3prcVvhFftD8Le/7gdIfL73wL9Szr76/T8EEJEJdjbZmQey2YPDxbOcNsYt6JWWGRfHPV/WLZrr/
KZegLDP5AccnvnR8pqE7Vz9SXBiP4YxXkKDK9Dc8xle/6FM6gVwZ30/ldUdXgYzsAtih/tyWuyR0
p1uD3e6/5fM+s3zcuNTDZBHIq4Rd7GvqXw+2W+gHz0Ud6A1BvPW0aB7/fPUuT+u/3ZKfliHoTiPi
hrk/ohbB29VdoBxzD/0j2pSAClYzPIq/fFFf3Azep9BFXApbRyJrj0mjcUYm8dDfh/1iP0svLZ7+
/Od8seR9Ztcw1ODX/mTwQhSJ+Tb4wl/PAKQPf/7XP6Ew/x+7Jog+s2vQEkLb1rI/1lHPzhhN12ro
rbdZ2tEOUirFUbjouzzHoeBOnkMNBPGZ1naw8Zh4OPqOV9wPQVpvB3fqSCfYAeZAJ9lWKsgOc0be
9y8f9IuV5jPjZhxxWC5+5h9zNo+YHuTS/RReVdrrxqrkU6mwZkRSy6cpaE1P3KKVd5Wvo6tScUf8
5Qv/8nJ9Wu8qmMNpxjzPUWqrQG5L/6taNyKdrkzWu+WGs6x1b9m++5yXl42s38T2ExUf+8kZevlj
5LxxkHVOwFbS/8/WjRGkFyy7nbceKt6XwYqpsZA7m7/9+bp9dYt+Wq+yBYnM4Ce8b6oOteNlo/7o
MZ/DLrFVf7sqX0TpPmN2+jFK5Nwk+ggtMLjK4XFe8irVlSgvhpa8yl+RjaFqyjsTvdBzVLfFwJyt
FYNprzmXfGNEnApNnPlLe5pIgW4X5Y8FpOO0PmRBhVXqv12NTwteZjSjCwFrQ0Cm8YoR3esubVj5
Ztp2f/4NXyyp3qcgVGIXmtmIgedpFM45y0R4Hbte9268S7Be5H/LXH31vX5a5ahvaOzJBZ4AoKYc
qKvlRblLWnDH4Q79T3/LZ24PZx0dJxlXa4jiQ8iRk7yUSxd1aHdSDH9jL35x83wG+CC8F5HuW9Zr
xxIz4QsaiEjM8vtk5oxTaPfSqYvmdZnQYPzLHXtZoP/lHfEZ6gPkwq3jqu+PmTNZ38LGo1yeuAiQ
Frskm5E54t13Bo9oQj7iLbH6+T+OQvwToPuf/V9UIlqY4qQ/EpnTVHu8rDnJsMt8UIc56yYJae8b
HQvaVHlG7WP756/Sudzh//YXf1q4Io5RbkzW4DiSAp8jNz/15YyKpxexuSTavOIQNGlzUkPWbCBm
VVRmtdkXVcVOa6i7v036fhX2/Wc0838uQJEb5MacxI4SesQpaLMQ/U7oONkqSP+xbFSopgrVryvB
yZG9JMdSepKp/bdNz1fzMa7LJfqfT9C1HVHEKh2OlLLFi1StQG9c+dSBHKshHcLMPnoPz/slY5fe
RueU03Mw9E6xzSKUgCobh4PtkKynW9xyPvjLPfnFvsX9tDZBqAbcyeznseDV+aLaMd8slI3XqR7s
jafShj5h1Pzl0f7qAfi0TNk6TUxaOAvMbss7mUi4a3QX7ZWfxhcuZrgcO5Xku6qGppI4cfaX1fGf
B+zfbsNPy1bWt1Q60AYfO3qDW9O23TVHiPIRqZO7jsPaHy5ecbUtzRAe3BS7eGUW+e5TOzy3hhyt
ylBC8VKtruw5CR4KehJbm4rUWzxWSLaaqbgqO6KUC2XkELh4WzxPaTI9zypCrc2+OsIK5OvbytLL
3bSECCizUu2ZmMoxXsYEDZdGKWANwUjWk+gD/qb6yh17/zorVLT7y+P4xaL3mX+kLZqs3jAsx3pQ
1U8V1x06ACFANVsL9jWPxO67H4zZ1jilvR/TXnx4bp7S7166R9GFkDw615f4cRAKMvviI2kP4ElG
xrbfegdh958/6Bevs88YJQWDX2nev0dbO/cZtQZSXDvjepuuzYu/3PhfvMr+OSr/z/MYL7iAjWyd
g8jnbidDu95RfqR83yPb/POf8dWv+LQLYiUlyKsbEoR5P+2JGg9bhiOjXROXf4NkImO6/Gv/cnN/
JkLJqRN1HwbJIYrrPNuErte/xLBktuHYqCdflvkNaXa6loDR+4caz325SuO0+akzvTw2dWsdopBW
2IXj7OJBV627z+sK+UxqEsFmkibiuRgTS2z6fA6bnUNjC+lUZHs7yf4Y4WxmIdsm6tCeQFJ21opK
XP9bZXpGvV65hjgg6fM7H5/bhwkb5zioLDFr8j40hpPWI6dslmF615MWj0JX+TOg8kBCGJkimgjt
Mh69qp+2PB1MNoMwf1ClZ99TMaZ8adW48EyOixe5zrZzppGXWhhbtz2LJ/drq/A6961bv08CmQRN
IduyGYZ3KL1j+/5Wm272VtXSQ8V15PBkDPo7K8zcb630l/Pcp82tye2Bqoz0CL+li2t5a7JxA46H
oKap2CTXfIj+LjbEySAC2eKIHIYf1cw4vdaBcS+lxXL6Pfuk4FdTXptwVQQzyrACOCsNOqWusRu7
H8s88IjZSddfB4SVMB5o96UNvfgQ1+QVaMZEDWFN3ks/rRLJQsXw0WvUxOYlnCt973auu48C04br
vpn8s+/N1mpqWuddDNjDfc9FPlbG8sbLa7ehAui2Z+WGpHeZlPwNOZzYXCGvvBhDfM7aREiXBfEu
mbvuqfPd+dmevWc6dPHRyv2GSFeY5z+NAAaXYqB9EGg9z2GpqafXcTgeMYok24l96LtmwEGvksao
b+McYC4SVeM9RkUp76I6LfD7EZ/iAjPUeNW0I+nAGBsvP2XPvO6mvL0u5lljscrdW+W79NHzmYU8
QSHhA7N1rGzDilRiZbVMsVtUjJhMzOFWebCtDnK0aYUGqmP+IcleusiNqEULhmFXHjvaS0ohap95
K3ffk7lV2VWZorUjRdiTcA+tzi8I/rthtZuNTQE2402xGbH8Jocs9vwzunUAJRdf3hMWLjPslJOq
a+EWZMXdjENg4M9Ju7bmrkXl4k2EzFQ1uwjSU0FJXhdlc9U5TjCt3EF215zkJTRJUdorNgfI9rif
5LNs5cKH5mXkr9JiNoc4bQ1Wz2xSp7RV6VuYo6tb6lE1NDSLZt3kdI1WzRRF5zjt1CMOveAyNx2f
asK9p6T286PIKrfbjB4u27VVNrI/9Ikaka5XcXETBhfzuurNd39YiENyoLV2aZU2l2/EnX8J+qDP
QEIM9NzgMhY3NZuk0+IXCQ4b4PTk5u46r0v3idmC9nvJPF68cazY3DP+kP30HVeduO3SbBNcXvx5
54XXwwxSrVlMQa6KpiQrs/wJkMX7btKUMGNcLgtWylAcfIJW1nrIW3lbch751jnp8ozjrcGWkbav
U8SUE2Ws9lkgVkTxQqeBjuVEAZ/kUlYlq6Ihs0BHVmC6I1d+sJbUEdueuE9EFLdKfpR2X+9mx693
XRk7uHhzx+Z1hwn+RWD7+uijRZiNP+Q1as2+GX9bmUyONEoXOhKpfuUM07braqaCXi7e8EOH9fzi
84i8pLaybsvE9NdW4kUvUPSnD0lscdcMvR2sadc5N6GUIRn0eeEt3Jv4o49FBzScUOR7O2nJjGyX
e9twUtETArH20KR2eRf1XXHCRidfliEtb0cd+I9pMWT1JjR99CgxvohVpEX3XnkEjy/tRo7OlU0m
MiXULqcMF9mSxFbDT6mC6+1H6UnbuVMcCQKAXhYiHuQqtOfpFJUcjog5L+0K0x7uKbiK+V4jbnry
y3ZmVj5mGcUz+pRNacgszNylz0oupFGNUtVhtOblZI9uUq+FwJC6NvUl5FUkDXlI2+pbaxWaop12
iSeZ6xjr0nZXRC7aBt2Mh9N7qEv9ghhqiA9F784A2Ys6eGqiSRyWJNQf0o+6rc+1IhjSjSRKwlm3
d0Fe5i+CYvjPSIVEcGTFWoBkaXxrdRT9TBZnZm7DUdNTAl7+up1b/Wsh5f0g0r66jgqybsQQ+4bK
k8yaG2XK9CzGgH4vGcIxxPk9luOm8aOBRPLESUK5ho/PdcJgBxGKb7Xjq9QrusrBtQiGZZfqRF3B
2ql+hD2hSMeubA5nHW4iouK8kTeKGNu+EnzKVelgyalV32xlZXWPZdDoio/fklkJomlZR4t273KP
fCzvCO+2IqtHyKAFTJJT58ZDP8wGfKdf3jNxb3+HdO4d2FLpzbLkkomEZrmRsgYvEpfOXcU+dt1a
dnnMy7ki95Wk58DJ7OOiyVoEVV7sJCOup8mzxG1WDflNMxDVSDrD2Y73MpojPVqvRc0QsTPOMqUp
EA57R0CdWTPEjEStzMb8TNSqo8krBYHAXqOHC2S1TYOWm9ETcj1aHhqqwA+uikjwVglK8xQFUzfv
WqZLKGmFzPP3nCj1rUo8bvGgUbFa1fYQPBm6v2rDeBErYtCQ+nUc3pQrgpHLu0gv/Xg/mRgZWQhu
1ARFySVPkcpuTcohtViILJvYkBEwjnFfK2mqG60sBpbYrcyka3B/rzVBESJbtvV/3J1Zb+PImqb/
ysG5Zw4ZJCNIYHouJFGSJVvec/EN4dy4b8Gdv34eZlWjK12nK1GDbmBmLgquzJRMMiIY8S3vEj8U
dEJumazk1e4iuCcy79qLPZgJ3uqi9K9oiXgfC9dnD69y7La8akBFpg/xhNnmoZYPSedHAQbny30L
sOLKsTH72cBiwAJxMJ3wOfLm8mlEJwFWsuslMN7S8lnXVhlYs6F53er2YWjG5C41vPE0yxxIuhW1
821Pzf29ngsf7k5rnKfCnIOhDtVr67P9b/BusQ4Nb+DeJAeGNMD4idxLgCEiC6tDhweYrWg/NaiK
cwI0W2OpzW1NvxNWjurWrGDc95gp4jWR+x/6bHQedeW1j74ow40SpvhY4sO5N1tRHzCczQIvg1zg
9e7LOAsc5WOgMDtU5RzAZFCkHqQzx5dodppt20fWMZImlpOtLwhRmhyr6V0KFn3D9f3bxbWMOy1F
E+Gp2LrTJnGmgrBVMjOgdTpxy9opil1a2T1exCobnhOZdv3TPADOC5zQXBTIoSL9VKnIfgkbIZ+M
2sVMODa7yNlwujoVOC6T3pAL2Hzc4b1gKdqv2K4lAlu9zeBPBRpvY6dfK+UY9aOaFF6XvS6+FIC5
QZZUYVJtOU0RDCrwfVs1nyy28WEejMc+MjtICxHoi2ejXibvODimb2/w/zQRM2r6oHW7PvCs0Hms
4ljvinjA77z2R/Mm8/xyP3gwGDYgoHFcWJaWyGiaIbL7xRx/GAiX96EYDFgyBp1r2LLbGVhm0HrN
FHRK2DiSRYW9SaTtfu9VBLOJuzomBbUg8MHuVTp103aA2/2aJpDS4rIsHqo5GZ81O/BBta24se1G
eUFvOtnH3E7KW4DezftQ18sHrHriK8zAs5OrdHKVVxkAwrS0VvaiRemDs+XkTM3w2jR2fh+l6n0D
hesDWyRm06ArqcRxKFVuVb70U7Vcymac9xzb4VPTRebJ7JLqPLYyO5oLLDSVeAv8otbzj2E/iCtH
i+gZYob/bHHQsV/MNgOq83089RR6ZxfkVOSK6CpigHDXbIBUSJRuE+CHxXwfOUkKOqmolgfXY6uF
sxYvNqSLSX2be3aEdIqqbzg0Qzqa5t6tAru3wLZJd8QELs+CrBGA2lWhYRtW+GlS1fB0R4OgDkk2
dOIGVefX97PuPG8FRTYnbZbxEXswwJYhB+KObChJToshxGl24v7SNEt1hOoJI42MorQ32kP3YMGm
+2nwvfQW8Hh4LiiNR8iTWt5DNY28BO5Q7xBaX56X2M0+GvFkPuW15R+Awnfl1sWm6qFLUBELzd6+
rjCxO+EdPoACl912rFvn5Bngx9itQxh5HA1X+NN390AnMS/Kl/Rr1GrOuHg0tl0CumcwbIjNIQIR
0zSDRQQyX9xYjmscgJ5NQT6EnJfsDt11XXQ+5JzZry/ulOf7JHQW9Kp7jTpwhzpM3Hn1rQYGi7u6
bOUZ66wRhmhVGzerK+aD7GznbI+g23OQymc3j8Ut+J5857OHVtobrjzknh8TNynBr8fgzTeoY453
0TKYh7TsYZQ4ZDpXhYrrb/HoWLBj5/SrUdTZB07sOkJ51UcE23LsoxhJQUYReScvjab3Xa/G4+iL
+JwWY/owwQP1QU5nKZIIsFSyLdbBtgLIZSioAhCGwbeWnzDW844GdT9iZZgRuDzLqQafVNYmyLQB
x/YlEv6LPRnyBk/retcNU3ssw2ltLo1NZW5ka84HPYTJ06TtZt+72n6vpZEfSP/ngKricgRA07zO
qOwTy8Y1KoosULD0XaEHfn2jbjlch2toA/7nBuPLow9ByzjBNpg0gKE0/hqreICnhMPpSeVTdp1i
lXTl4fz6xVeJ8dmP0jkA2lttHZpjw4n4qsSJBXTMzVhnAmqM9o/KrgUdPFIPT8TVc0Ngx8kCeQ9+
HXaTSKcNgd0u6Y7zKzk6rJYXdnrr62TU9tc0JcdehszZApaJFL5PVbh3UL97guBQ3oZVTGkcg1tr
2qKsaG3LzlABVQX8tmuhb4RW5onF4EEj9DS2u9S8PQEohDXVXU1ofIJEhTXoRV4DaxogHCpquT89
N5aR3TXAbXZJJpsbyAKItAI73iPmZZ16MsuziiTvYuv4L0pMWH3mskj8jcQq2Nr1KZWWTdtaZb6r
OOgjEmgL1l9ijxc9ijiig1FX10O20IEuooJ3SFvDZiinOIiJth/ibOn2tSyiu7Atl3NO3Hije2+8
bkzSu9Hxk4/Jks94RNooq9gi3bpYVxx0HFvb3HBD7BlpH0CwwEKzrZeDAP1wsEHRAW4bZ5ZmKan5
6QxwORXmKIPXaooWwojyczCixpgezEwaV0MTwSCWIzkoeoSnCCPHXWphuVn48OPiCapXFII4tMvR
O8osmW5mNUKqxwkpOZTN4J/7No4BM0rFFycdn9FYJ+OVYXiYq9C9w1d2FlScIB+R5OWXklbvfdSF
1qkxbDr22ZSsQHlx67qp/uqCAy9unMETt/4sOxQibS3fZ33RfXIsS3weddrux8Qvz+zeEK8da6y7
TTyAFd/j8rIkW82W+qWYW5Pavtuk52ye3EOjk+Yqczg1J7sVn3K5ilZHaDNA484NJs6lZP9tmNvh
YuGDewVakTcoRwZBbjA+8x5M7Gj3bTn55RFJ4mWXpMXwQPYBHcbNoinIUI7Yk1OOkNUXbMOdygjC
YvZPjirGT/hARvdEO90eX2Vj1425c7N0Ov4I4sKJt9rydZCEbsYZG9NgdkPkG9sy+aazTsxbx3ad
i+PjhU1rTDtnNKiqD449lEe7A/IcWYWA2Yc8w2Z1gwcMu9R31ijLOcAmU1xKa+TQVMK4HmLVHKQ0
+6uOqGukTON3t8g/LbcIVGAFHI3Tc4Iyjr+dvcK/Bqbbb9h8nSBTlUdvtzYUwj8Y1la4VfZBglYf
1W58EYF/TpRAAfVWSBBMZjfQcwG9vx3VUkIctKsP7IHm7UgF7artS+/OJYL4lFq622qY1feeP1jY
hofqsdOJMe6sBr9yQgP57FcpELOokNm5whOe3lECjqCr3JIqo7YhbeD0nS2Le88J4z606Q9WTB7N
HwA5Wf1uIZ3DNrlKUzjakbXvM8B8o13Yx8yYynOuzeI+6RMb5hp0uRQ62zmfSmvrskmuEFI2kSW3
HmDT5A9gcpOvUVk456ZJli8Z5Ha469PiPoICDGGQD3MQliM2sc28fCGaXFGS/hiAwHQCh3LrLjGN
cKdk5QEVadE8Zg2fhhgAObh1sR3hGARlA3vY1K3AMbazl0uGdMR7g30w3s59lR4Sexr2htb9LfpM
0x0y1kug06kaN15TE3dl1INlPHiBYQIQ5lb65JCpEexEVuQXbciITd7LHiYMndJNJJ30fedNoAXj
DrAiJIFuZ4RyJibzkqekKMYLmIuW2tQAi7Z0yJ/pfFAKKqMliKes8I5pRXEOUYc8e/Ijo/8ikGm5
DmHOYmiOJ7W+AawYEnUWo9p2tU2pcMyc/rYJibq3BecG769K9p0FhnGcWmQTgNAUZ5X6vXc2bKGc
XV05FowAh81s0F5+Z/fg1zvXks9xFsGLpX3WbzSsIqSaunFvh6VxLMxuPLajAZWvp553nVL2NLZj
5U/vx8wEIJxXdNAtrdwLNd7wkZDIesgFih6ozhMD0UeygiiJIsy0shZmaC2T7IVCY8x61Slg41Gm
/sEUnNM7KA+5RelnbLY1HfIDxb/BOOOY5augzKX6PK1YYfhy0ZXotX0vx3r2bzvDMHfWgOLUkz1I
w9/HVmJCzLOF3V0DP12o8Vm2kNHjgC7Ia5Is04EMmqRbTA6KOP1keh3FvTb/YBnSweSZ1zN6RtNZ
1rshM1yquVk43EAnp0LoGKtzCq8mkGqcEBNBAO0jkzvRBzjXQ75m6a6LJomAS2JoN96izSDdwIzM
cLiWZjgXx0hzeJLC+EKF0ZUTQqIxEDAArmO6BrWhkUZqkGWNl6KWYEU3jQsH68Gyk+o5bKhr7HBk
9kEzz7C2tnGVUmP0+7j5WqRtb+KTrWfNAFFWODUTeNaNPRtzH8A0sfm4HmPgVbGcjW0WF+ANbVzu
k42gwfZM3S8Zt40iIj9IcyrHEz0S+DPROBbGS1XUqPsIJA04ioev6AM46lOZAtdHS7U2kCcoEjc9
2FLHiL1aQ71cDcNoPSZEYuYeEXcM1TkB8K22hOY81nHv7JJFi9slamW8oeSalFTCBvEwuZl8FS6R
ARDnObl1pMXEL7OPP19ZItGRpHvdsmhb8MfvIa9kO5si506N/XwSYUhuA0x37+G1Zm/h21Azn5wW
H3U8q5FvcXJRHQvHCANFLIYugsxJECH1Q3JYsmzf6iV6AK+fNhvNQjvBGowOWKe7j7qe831vuUu0
A87YXRoVt/JIMSWCrg+/OCicofnUqrn7RqG13Ys2dLAlpLQ4RHR86AJmCUUikUFPFem8kRF839pw
l53uoxxmt6RkdsmTafreOCuyvI9Gk5e0TC5LRRSUmAut/lZE8YHdDatSzBYOQ7o4L/GYIggDPPul
jDMAYja91Js0rPsXeunZrc3r+RB7aUvhz2u+LRkskapPlj18nmQPrML4xCZYx1s8GccAhn52irU3
ko7RlnlxUgRTl7Grv4klom9gJdAHIH+gE0ioJFNx7TTG/M2mwuNubT3Vz9BR4/3QTKhCwNt+0A4F
XBWV3onqzfCF02CkPmpr9hUmKTsNhmxeBz+Lz5nsYBmNhazExomt8SNAMifmJESvfYXTwDjRM2U8
DNybbzU54CLcjevA9dc4i8uCOpNVnykr+CcYQn2Bs7k2H7uyZ7MKvRqf+TBpI4oVMfSIJawDKEyK
2rBcHlqwutczuKsvbqgibrIA5ToORudtGlzcT2U32eim6JpSTEjzrDT6c0wG+l0QdgWUeNejcKYk
3kWe129xqq6+GIMWrzKt4lNtVOUrLsfZF0Qo22MzTCAUwlDihZ6vYiz/Z03UtUf8hz5ti4/8RC4D
/WbK1XHpWutCVbO4UusS/nGJv+V2/fQvLap/Mr4+/CdW1/8X+lgTof1hlP/kY72e3PE/Hvuvrz+5
X//41m9W1rb7zneUsnxXcSg5cnVj+M3KWjjvLFcpx7cUttSu7QPm+N3K2hLvhAAHgLe5slxXrfpj
v1tZ2+/QYHThMlvCs5Tt0dr/G07WlL1+anorm8u6nGm28pDq417ewFeiuORYnPv3kzBD+3Gxlzy8
raeMVyebVId38Bz5fn7VitSUlMenfrE/0CGCJIJI85C/p2XkfUqxUwipqjWz/II8qJ8Es6eH9khU
kkLxijM6vGlCvXtnhhOR+VznUTlsBy938V9IDLfpvrd52hmfaGsmEVuMpiXRblEPVmkddFDmO/dl
McbICcbIrQD3QwmumvZGhKps1l4dvBmkBZAGxDJ1rsszlO0RuZs+XepDkWlIGWQd4klnSAd86ij4
lUfVN1jtjl08IlTY5CBZKkBs430ldQqBo0FhbGRDE6ML5lHActkYJFh615mxkge3EmTy9iqYeWAX
sK4cv4L/jVF6cUWMHPfEurURv06DBTR0wCdjvGQusnJs6bWqTFrFcPCSB0e7suO8IGXZ1alVi7XB
XrZB29Cx25vYm0YXdgPiR513JeePTx+tOOVsXEWzEQLZJQ6KyjhYkirqVgC+F++N3DP768rt2+W6
pw+LXparPT/wKLo1D71n6+jaziK8wephzOVtYgEQucmIfj5PZYjIQAuzPH6wZD1DvgXFb37OWg7b
YPKAfR9hJfndsSzcJL6lQJ1XN3EiUebxbYDpNLXUE3t2EghAsSOySNX8PIveRzOG4Cs9ZUOMDsGA
AGu3zcI8e668Ic+2bbw69MWpAPltZzOSWmZDhBWECrOafd60SbFTuMmMe2rGiraP19mPwxDVMMnR
a+hvnGb067s8FMV02wll1tcCbY+RXCvV6948gvSvRhIxwk9XPo3Uwum4emHn0m7PxnrTDSr3t83K
jjhLegvOJWoRkeaITjRSRG2l5Q10aWd4RB4PivbGc8aoeqAfas136HnN9mcjM9A30OGQlVf4KQ3m
HSICbn6fhZKUdbOEPtofTj/ieuVy9ozEimU3UisKKxjCV1EVZwSIIsbD7dovhF/AuhgJXwfskrVK
7q0wbGUeiKxU6b6g714SXkVp8RAx48XnGnyUBfSsbebuOHMzDhyyJJtQDlC2gjzndBZqbUXUI+Ws
EU0TCxJLS9Pl2y4eEC3eeEZqQV+05BzntFaoaIjnCgFvHWKybY+oyNERiPxtNfDU+wyZ+/i6jYC5
kN9oZ0jqCzEkz2glBDYhXbdlLXxKqzGTg5f3Tj7tYBtZlxEmHsQ3Ly6GAIwtmPTaXRRq6ICLfeO6
6+G7bpC4yFN5nG2zh0M71TM6yjGfcpLrLswL6KLTkqQd/Smjzr4adAqmEn/ESLLWUskB96LFmBT3
lm2r4cswhE11b3ZlXL2qMIudK6PIiOj7EKDoxpKN0x1M25iirbTtcdgYC1XDbadpPxgQLTGZNimK
VbzKu9YeiVYqeLftVdT1UCz92UGZq0yt7sGn45LTOY2Nate0Hs2qvvLb+VL6q4rVmCUeCvftPL32
QzZEFICN4otVSBhDPe5MR8R4B/bYnELoR2H1o3Ubl3bsngnDCuMAQKDtPrVIJJPJokdQ81cjxQR2
pdazj3DE8vrsIZxtHqUzTPJ9ic8pt0ABEO9Ison6JZRYu71qK2okvnqm7+4zAtdi34PDsO7MfnLs
i3ClVCiuNJo9KDTHjQY44e/pGcTzyc+1982zPMM6ZHYVLs9RxDTt0NCoGrpxYiiOohaKLkoLDPSg
ok5bX+detP4lG5JwuoRz1L6EsBFKxC0QmTimbVNaVzF1PLq1RoVgDSt8MvcFNbIqMENVe1dweSVd
l6TxxEs0T2gm1iWPuJ+dqEZUMWxVt6lM9om9GbPIt10H83+jwSUlO2SY6LbTWbSHE5R+bNuivEPG
gayXcrgHtMDY6Ya057rGlIw2saxR5/BAb7a3TeqT3Clbi3Q/yE7KWzAYIT3ARZbEiv60dk/xJYZG
aqpqOBLVo1gXDr2jrzq8HZorH7c156TQtAgSUI3Npi0WCImO0h8p+g0f69C2iFbFSNJH0Xs1+hjz
pgjyJQqrPTUa7tHOSljxkNSnjMphWhlww4XZ7kPKy1/z0O0sus8NL15aTA54LcuYUA6RRo/WsreY
bsDlxfBZkk2Al20+d8PY9l8VO4CDp26Jsh9OMmF2k4VZmjxlPG12SA0T60WUHp3VarNxnP1optaD
n1RJdiOw7fiQTa7uNwg51dbVTLSidjb40/Lo0ZNvUDUrySx1HVkAEVEbaC8SYR+02QjfyWltJbtD
lXoF1ZlM0AqbvZT2vpGw7aPB1BjkMdVcdjdUV2ZxRrQqC1/0ZCjz1bEIx68mVcmOdBAjn82UNxqT
JbfvxH4e6a4GUpf9eOtq8GsBmKjF39iLEuUOIEmVIx6UF+6l95GFpuLjFBAHMVrRVzovFn1Mse/0
t+DcGk2d3ujNbbl4xXQaq8zEbSdS1XicF04XFAst8DEmWPAuGNu2NXY0PEAoDYmDKhCgMjv81kSd
r3blMpvUdvTig59WvJZHK3Kary5cwungLkOZB/2UxWo/c/w7B/R9EAEZoqh0/x6YHPyii2otB6Dn
gcZx7bfqtkaXDDOYkM9+yPtWf0hzL6ctLGd2n3vqpVX+iF4gtsJDEYY8iUJWjqrvj0gL/6qFEnQx
QeqDda1dp/yNofdfnUPcJF9oRlffu//5U9bwIxb+Al1VI8fT/a//hzINCZ79f/x7KP+nRINuB9Cw
L6///Mc3UKbdfPX13/65fuO3JMOQ1jvhmJ7joRckXEwOyVp+yzLWf3IUlkmQ2h3TFcz+f6QZ7jtK
yZDU6fqB25BrrvN7mmG574SpHME/uZ50BJTdf7+3u98ws+2bP/+j7Iu7Kim79t/+6f4wPPgPbK0L
wRdKmSSh4Q5tRTL0cxJaZj6bOGTW3YyE/FSZ5zqfDr05nwe/uKFaRkEpPeXGsIu6+RxF85lI8sA+
TqykLnlsfCivhDUfIjP7bsX9zkpf6T+dFts9SsNEb6cNbELNOO32jeJj/DLXRaqNmnvjfIyL7Mac
R3Qru/0MVs2NQ/R2zbNqJhjW85nG5KZHuYD4+QCI6yQt8046aCa26rL+XO/ZKXZ99DEULVVhSnPO
/QRPu4qHnemrCwngxYsWpEr6s+23UCIsZAuyU8kBRB0zoAhyLKMvg88tKWJZzOZawEbrOBCroS52
l3gmzNs2EKZJd3aDcgAgqgkpFP5LLQpw3R7Q/XqyIdTb7yqz3/mLxhCKB3cnZII6YrH5YBNY2fBw
i36//lUVdYjRdMTTfCb2xgNd3fMCLgoP0J0vPtexiz4ZAw6AO7RR4nPz7305A27c2d50PaTTQVhg
uwuNIMRyAEx6MyLSuc5AmuWn1M5OBrdLj6gcnkJmcS7HQ+T8dn+i56EN7yIZ7UrM56XnWSQnTNIF
zQIKJ9+ge75DnvAAGfxLZzhH5Az3uWgQwLVoS6IHqJnbBaxWMVBnR3twMLdzwyJhgayPq9l0U/Xd
xSRlHerQ13vPZX3F06GwBLrj5tZkaVh9u19HIO/N848R9NAU89MTuhFhw2zRwa1pUmOjsbdKc4ti
5G6d2fVG45kR4vHXGVyHQKjflm8IC08CR10nYp0gZCLQt2SA1/CjMe8mnZ/WJbxOGqxc9HW7bWuf
WngMFPQO68OaTPX6sR+/pu9ov7XB+vVpbPcVsLJ1QY+onyWcI57xHimVDQEwpAJWCZNiab2L5JeB
xp1bQZjleTsDewajCdTQ7ymRXdYhG2dFd4Lnb3nfwmaf5HrTSHMXGRe6N6dmyG4qzycjMLdt9hlr
2x2EhG2MuEJWvK63NvHCWA2BFKOzLrcfT17Mhyyczo7IbsYQXUFUfHOPyn2DvEGrUZOk8oatRZv3
u2zs9ppj1LWG3WggIiQ3qrW2oqLuNrS7l/WzVc1oskzWudXT5x7sBniddcyBlh9r+kbrSsGi4q7k
k1mN5iRL0LOTU5vxduUuaG+6tnlH86rd+052Qoftx3ysg2z51naoaAU2zd5nLhEKDZw6u0kpOf+4
Qw9aAXwU3++fYA0c6cY+dGI8LDoCmpdvw3Cmok8m0A/nICfRIbt/XYclScztOpvrTY3Audq53+li
WSVUg3Ue1tlT7ikXENSi6zxXO8nAyVleTJWc1oFZHzicuj3S3af1MVfb7lnIyzrIJZifsG6DypvO
MbpcQ/JtfRLQ0wc9LkhZj4eU8vKg89d+Xu6A9R8NNb93Z71XI68hUtcxrQkzeqjy5NVAtgmY43eQ
ovd19ESt8Tz6w9NC1l4w6cSS2/WbBbNnEFyuP3vGzHI/dFNBVu5cGhaf4c5nA83w9a1aR2JdIAVR
6Prbf0wLb5pmFAoiSVCTZ+Cex2nsd3BHKVGPB8Vmg+zj+bQ2ih1/n6bRlcUrhbA3enkgMRGdW7zs
Fd75uYguBTwup01OwMBvKJAcU7MJnIm7QhXNiT6vK3Wpu13Ge+0hg5vNjwC0SX+bTZl/QSZpG9GR
KXlFHZaFwQY35TPa89mpRSC0ZXezWcAm91yjq5PlZ4v3ymHfzqlSoP4XQNzar4eFzzQ0rOE+srcx
HRZS17Noi5ucaYvXDRx0S7NkJz21AeROMBdLUN/nyDRW7LCCfYB22dnj5fbj4rTeDIDw7frg0AiC
qaMMYd8PrJb1Y7JZ3tcxJxA/1wuIyl2rtkHh3s6oUg4OIoz59NDnxWtFB3v9LRqNsGZu96Dj9iI3
t32U3ayPbbrLOR6cj00+PAGTv7FK+9DhyLF+r1g3zFB+HIzpi8WvX4fDieLvDlKS6WAf4yg514eM
iYvM5TxP6iMewefMBEbACCGkWnsz3EP7o4sUxvpla5LHzpGX9TGFCVAyNHDVA2aFFm8GSM6j+cT9
rStt/fM6HbU1PTnt8DSkqPuhZjtNT62e76wBZsY0va+IEZAXv0GWZkmyE+KaN+sI5x1vwNQ9Oewo
69Pn9PasNAtIBnb4qBzWG0DIaa9qeA6N3NLpPHYoBv8Y3MI9+sVpSDtwaym0E+cYNskpEpwYnMoA
S7ax98nKlv16Gq87BGHV0fDcndmHweQvdwLujmf1DyBD/nuq5//fRb6CmvN/Hvk+xd/+sXmNX4vX
9o/B7/ql34NfJd5J17ctZVqgLHBr4p9+D349cy2Xm470bWnS71t1W36vsQv1TiCcYFJ+hwq12kH9
HvoK851vIfxl2rYtXAr39t8Jfd+YT8KAogRrU8c3he8IJd468To1tRgHj4aDsIeXtCncE/paeMkU
VnvJinY5QTVzYAoMWPSA8EEQGTkCZAqunAWqwFgtDvwAaxN1ZhIQ3sd7XSB++ocR/T1e/2N8/sO1
/I/h+XqTDpQ411Gw0ZCe/jk8X6ulGl2I6qDduttSSlQUXBswdgCmLhLZ965B22jEByfw0CLclUJO
+1nlQV0OzS6JansbdtVDsXAiWpElrn5xf2Q2f6Dm/RhEFLeUYp5stI3cN12KKi04FSd8Sgykv7cM
EQiatAhE6tufjEzAQIrZ/0cZ01b3cJzQmILsOrbhSwLV4Cop+78lifLjhqSg++JKT0offOfPA1Z2
VT8nTYq/khbonKbz5yI370KT9qAnmlMc0vP76zFgpb4dArgK9BM84QNOeGs+CCi+MKYqLA6LaamD
QvsQq4OVICa8yv7FeP/La7ke74vvWsJ867EE8rRudIk5F+LRbtDG7QX/4lvgK4JpDn/l772+um8e
zVdUIcgRBVpoUHN+HkwK8YvVibI4eB7wqdYOjRtcfZ7xNwBjOgzmsR7inZ/22T42oQqUkKDOorY3
mNIk23o95+nfdtupVf15WRa6TGqug8xAM2vUwt+4KTrTSVRevNCYf+GZ9sa5Z10J3DxizdA1XVtg
1fnzzU+cxb0rQbNErnfX4mFGuLXqsAHMg4E4bTtZ38xGXNyL5NntYGdMOfLsf702fqYjcw+2CfrX
UsKhmedQ2Pn5HhjUyjPKkbURz/WO4IzKcHEXZyifq+FqGla+k4uHx19f9U+rZL2q8oVl+Vz8Ty+l
Qwzdd0ZVwGauMRtIGnvXOe1pyivQNxB3f/GQ/+JytqDpKYQUyNjIN2TgssNHDsh/jsnX6G1MTIkG
WgQtfYlW/WpS/7QiKdWubVm2GuomHBA/D+jamqVb2WaHXs5hkNQTDkHheUmbO8PA9MGKph1L9pvb
yUvRtS/aT9QmCzt799cj/Ebr4MfEcmRI3+MwsjiU3kwsouVg8R08borK3qMIFgjtB7JAAtbep1H8
fpb1Me+yQzYnn9AG+Go3452xOLciTD7+9a38efQ5XF3hsMaoMynnzQlR9oIaKnX+g2c3CU0R5AcB
mhZ3U5Oqk8ijb399uZ/b0uuDCyk9YXqmaTPZb8UexrKn8KOm9NC4Z9hdDqrbo31OkNCeAPpkqf9U
Zc0vdr0/v0VcE8kEsLoAUM23Gh/OqDX1kS494LJ4q1e211IfVS5BJEafgDN/Bt74+e8/prLsHw/J
snberGmU9kup2wbxR1W+n5AH97+jBnjbqfzBgj8JlLTH98H4xVyuxbafTnsGV/HyemBLLI/p/Hl1
L7GIJkxNeFBI5HA5rVXOPJrKbSbal1+6tv+LqVSCy/iEUhLTrTcrx6htN/WRPzv4Zg31OmfxRvhB
pfYVOGGoC8m3pG6LTb4Yv/Ig/jFjbx7UU1QvvfVZ2aXeXBqLInRwXBUdFLjcLdJv+aakaKHldZ9u
wHlVQPhmOjnW5zTyaNkllg8G8cVOsghLKqO5tBl+p2FPftuJjzM1iWm4i3rIhWRBU9Ne1LziHqra
xIRKfg2dFhHdMYLMl8tr0OThCYFcb88QUBia5UtH6t9X4dEC33m9eNgv/c3lpDCM9PEaZRn7Luv4
54mFZxwtE5gzLMaxk3KRFdiMY35rdili3XV5DbnzGAN9u+N3/OLSf1pTP1/6bQRZi9ZA/CJsDjS5
hU3ZNcXcw+R/7pQd/iJc/dNexLVsC2y16QnHt99qqyXt2NYSbeyDHL0TJIytnmdeWpTOw19swG8E
EtmHuBQZnm2te5G03l6KZv6skfxpmF/zY+UtH50KSDJB0LZwCtqT6tRn9aMxLtGmVu2jZ8AOS8BA
pLOB0OuK0i7Frmo/cjxvwKvQ9DOygapT7O0AQX9t6FFu2FiPllFjn5Kegbf528wdXi1I05s4rugn
pUCmwRfe//Va+XPMvz7aGm9Bz+aEeasRkk4F8P+uag7RnA7c3MgjTP5hKNTD1DWPaSXTXRbT2obn
eKunIQ9G4xT6EG7n1HoFaIpQ8f/m7Mx241aybftFBBjB/pXMZDZSqrcs+4WQtm32fc+vv4M6L1bK
UKJuAWXsAmqbTDIYzVpzjmnj1kakeAkpsk5AH75bbs3WmaM4mmscSc6W37mNIGSkSrVbc1P8Osl9
BV/q/7qf4CLrsdC0VRPl73tu71+6uN425gkSdIXRqvplBVCvTUj8yJCQzE/VjwtP+9MJhh4Ms5Ch
4XTij/MGyNBAaFTjiqvZbY+VVnGdKbwyzTzAdkN0VWFbIZEYRbZXpuktH8NrI8buVlXSbeNLm9ZP
UzI3I3VDUw32iuwYzxYAQ6vGGYt2vWstowfPzqs3OxzgJAndEgPxs5DUbZbYOQinf/z6Qbw/1rN3
69gUKtFcaMxS6tmcnBuVUBVTVjtkkjglQfq3ZoU/OcPj3kW2L0r71NmGuq0D5YcuTWxbaFCNWP8R
aiLcLnUdrYJNOjiJyNc2+3PZhXiwpeMtoFKOaZjp+3F2MDIF5C1OFz4bud7fh/u3wUWsJxXJbsj5
tDWMoEZXmWUVu8lZ9fp55Y7p4oK6nzBf+qLrLbcDZ2gGjXHMM3FlaLHc6OrgCSNduZYovka93Szl
CDlfzdWrMpZ4YREt0RFvLsyUn2bl9WYZ2pxVocmb51saLRhUJU6NYmfQ9yJZQL8pl8If8+yg19p1
EOFV/vr1vo/js8eDNN+RdCE5F3zasVpL33LaTqsdbSYim+goj6P2hKQt3zg6J6BQwbmIm9xH1I1j
2ga3bEO4rRZk520sif6svsdYJ+s8IayqhzGTxZsYKTDn+j2kLVcYhJxp03zAsnfLQKk80/SHrHyi
Y31TsNoaosBqKE46GHMxk0PVjNCiGvrZqaARIINpA+NgcqllA7bgH10AXRh09Xu+RpAY1egavfLd
7rmjKPijzToxQdjAh3TfK+q3ZVHRRdX5vCUg81T1xMYpfQF5H/PY18/y8+LDvoXSEfMFlQZLXduz
fyt388YY287Qy51eCUjY8tpptAGRIIsNUwYNhRifJoxPGikYA0qBNdqaWapGrdumyfKCRzveOonz
LXLmmyRXK7cezFurh/aCownmYEjGBDyJPiehqn8ekNc0w1B5Uz+9xJWK/idNn/LRIPkUQ4//9a/7
fHBexybKWHa/dKb19w/tr/nXUYk/nOau2M3BSzZWBMGWibekGh4ejlvgwjdUdlQAsDpyDGuTQtj+
//g6HLkWcEyTUsc59BGHehA1uHl2JLVq26rh0w1H5Q5H2X9AQVD82bF9YUMhPq0D/GrH1PhDcxzH
PP/V8DdsoZc9hSPyzOg6k7hHcNKVNHlJ4mUpo0MFL8Xl7LlthHVkkiHcdiieaZHtL7wA+Xkm0zhb
Mv9TW3O4o4/DC+Wx3kf9XOxCxISeolqEhaKJS7F6Bn9mWzmgvnwtkgLQidjr2a3eBXcXbuHTQsTB
lqAgYQLEFhy91vnrrzFQxlnPejkWu4p9hl4Pv+UU49sP6Trg57mixUQGHJ0qLc7d0hzCjfMzMOaX
dOZV1dZiuVM40xp2YC+xXdIKEjmyerkwp/1jEl0LOzrnF2FK6mEfb3IAXt6RpFnsZEDcF+PwWxZR
4YkM7WZ9RUpp3nz9WD7tb3kqf1/wrKREEMS01JhtdlZ1X0fd2mXZ505BjOGy+/+5kmYbaMBxy52f
BDM9qScAHuRc77QcS0w+V4+mGf65REE+41eyj15/EuUpzn9CGJRPPj5DUyOnrVH41Ix5/DU06Guz
Ots+1HHnbPUYfbWi3KkSVktj269LXazWn29f/9bPxRTugQoyZ1DeIZves/fImpVYKAao1KVgoyID
1ut2WI+++PgIA7PtYNPWbblTinArIJb5/fA7SePkujG0EPGgcgmK/Gmbyw1x/JaWzYzAZ78WJP4a
/VFvGFUpyIzglIjwdW5f05q5/cLP/seGhXIxjRGVn7yO349XIVII5aRQcjr2khjjKEJuAZozlDcz
H5rbyytnMOJdQPexmX99fXHtXxdfFT+A23AYULz7eHHSZBFyVtTJu+F7EI5oCp2uQhnv3Dl5+Yu4
oW1oT796AX44XqfCQH2p4ltbtljdNXQgHkZ+BkPnfFedNnL7RQTX7Xg/pspmCZVvoWN9G8u+wuu7
vJA6+CIj5zhAedmYRfRdGbP+6usfZHC/Z9sbGhAWpw0bwfSnKnxXRoLauMPDrBRlj8uYk1PTPKL0
ny+9t/XRfLqUqbN7s6XQCb/9+OgW4hJX6y4dX9qRLhIm7Dvk/464rfLBwDLQBt6oO9/6FryoMS4v
dhBsZly2F27k847dZu4TFpMf7hUhz7sBjTpPrWJG+a5WYMigM2ZO1kIM2gEoNf2/Bn4QYtQOA3Xq
5rUeunNgHwGJ/DJIvnIxEb/MQoYgXAbCsQFgQaciKpsEtv3A+dmRhO9aZGUJbBb0xy5sM/6xwiCJ
owPHHMdJ77z9liBLa2YCEXdknTmc0Uk6r9L0YALjm7ODM0+eIocTIX/Whd3bGSn3fcqjHC+YcDjC
EmN49nUr4zyDcjQzdhec+4G3eZVVIFEutLc6Du7UznrJ+++gUZYitS7sbMT6l58NHl0w3VmSDRb9
vLPBExgrq4MW2Y6DM4l1iq8IMuWDiIQpm03vQtLOi6lzduntI+yORxojEqnPQui1E2l7U6sDMuJd
zRnutYVsnK+/on8/m79u72yFCyJIfWRo5ju85WaznN7nPSXrMUSP95V0trN1mjArlpf21P/af7HV
ZBWitYXhyTxbiJrQ6Nn3WxnrXfeoOcFdoJMTLkojOs4FkCPGQ2zrPriEbTBmwheh6pMucsBDcmn7
qX2eTIRmMptwGucNUY39+IWPcSBUfCfZro0zTuESrQkakICIN5AJpGus8ebThC4nhbo3CuPIEceX
eFQBfxLEQ1zGq11b/wksjeTs4eN9UqzpF8vXGhmSIBPn8+RgIPoeZc2kbCGXkHhmhporh/ZV0evH
SQDs0p3onignzgJ59G0c/nz9rt/xqR+HIr+SMhOvW8eVe562sMz9gPQ0oJeScGOZBZFUifj0suZp
SuVd0FjbkohOf0izH9BQfvIWIFUJ+6jl7PIKaZGFpihurS07dO6zG1IXn9SQFRmNOhNKXWxT/mX9
poONtUmSba0EWLbt8eXrH/KP/QOfEis2L4p/oEL18XWZXD3rSzPdOUnOdnTOkXU53EKYyqfJXtyq
qo7BMMAKK7ZlR0e8J3MVSUti6yxlktiAr28I8+Cnr5zOM8YhtlVMzpY8G0C2EWTOOOTVTu+u11F/
IAiMxNWGvDYl31TCugpqQ3pI74OjgTgzaqiMNGAAR8PYFoMBiWFN9sX8tA9KUF5l8l3gyPGsDClj
zOEMwWlXrx4p/crq7AfRzMS242fa40ePnvLwlHTytaPhfzUnR63RjaPZVxvCY9Q7FKY4J/pDHtg7
QrfGm9yyfmQ44zeG1jwhKOuve1v9mXdq6muRdU9wM1mmNS54fbBQmJfOf0OAQFCJIdmknRrc6liS
vXGS87YiPw7ygWUfBggQulwrZ8BpAiVCrItrkIMCWBab02yu3nA3m0B/WbSbSDqQqGfnrQzHP6IM
f2HDijYj4udjuUyOvxj2K5MS3dP8QXSW2DkhUAjyEmGfZW3tGa2oN0vdIpCKlOamRlALcEVsWXQR
MOWC5Pmo657bIb/LCJjy66gfthamP58G4hvzse122ImIx8xiN4RedW85nXEPctBTUjSf2g78qPMK
wjprT73aP63+iWM86b3XjcFhQaRxM2mYsTvVheR3woz3A8sV7NCxG3wLgPYuiLvvgvTDxGIqT40J
7iGtdygSnbtYw+8gUL4PmWbuCo11eDHn6yLD6IB7D/3lfINH+qHVg3SrS6KTpD0+WB0tDROVniqb
5iYH7E2BVDuNaJSrGkJarViEh2kjrAjcWGM87dshJW1yJsoM2wctO8v6k4OA8C0rgzJgwyrAQ3kg
s1FDiAlh1WnqJzTctbfA5SMj5cc454FbUfDbpgbN13w4xVFerfwVbxIDDBxR3QwlWCGEx15u1JNH
AGO4xSZGAs9O04tH4Mx01No53Bbm9GPACNjgWMeKCl9Tt5JDop6iCgv/a2s1QPQTHaue3Vxbxo9F
YUC0ItrXTCGJghwwHAx744TS9EGIyX3is9oPe1G31da2aSc1Nqr4rt/Hg6y3uWrd9hhE4IdhNSx0
xt3wvOApXNR4j8//pOMA80FVqoStKbvRQMjB6L0hJ1LZWjLaKXG3r6T+q3O6DblIj4E97dO6+22W
uukRHgWXWryJSEhXxOGaG0fVBF6jGxdO82wNQhzHIsqxrDBkwwntIc8SbafAKtbruzS18ie6R+S9
RUyVWjq9zJqVHx3aq16i51QIHUBHXSGnIxnm2Or0mHNP2lKTzq1jt0jId6RoTs/10o6+tI0dhL6e
sWj+tC2IXU0/XZeMHT8ep9jXBsTEEatrGSQ/ARuFfsUJ4Dqk5cBLG0I9e4KPEx36GJznaGXBNq1y
do5F9jPrlo06CJ6vU+OzixJnY8owPCSEtlMICK0jyv6y75G9QgtdjEBxh9q2d8GIJSdIAiLsu+q1
ENHoBxTYtkPVSE/tHuKgNMhKhhJW4M/BcqWKTWwEP4OopzGYxvHtCHCA/jfyeVclR3Kr0bjbBcG7
2UB/mWAVYpUtfX0adnHUMwE0otkjBl6l4IBp4FN0NyN1JVfBRdnblrydyox6JLHYbfYtynLi1LNo
vjYHNJgD1TafgE1iRO3Zjcp02JYzs2uTa+E2L9rB61FTHGodD/CUjo9RSXKagpgLwEwPjyxA+9rG
+k5F9XIz9sLynN5xtn0uLX9M+ytFVb6NMUSpNLRNrwHtN6Ht2uc0Mqk/DK4VW/ieEDmGgE5PQ/Nb
sbPNHL6WTgUcSBKME4D19eK5eRGU092wDU8FiVCHoeffgzq4rer/gsrH1xlsgnCxvbzfpmZI+a5N
TZfABstdHLYgITbRbfJmBzVYjsEat22KODZr8ge9au0NK4jNeQ4Viak8O2w3g3j501gas+QCZiqK
nRL+S6f9gKUnXXZU/U1sooPFCa1scieurlq7Mre90OrvUPtuM6ySv0g7uneGDgh7vxkSQyEVgUlN
G7CIqGIE3mNoXpHofNd8nE0XJNtpajmlUGNO4Jn9zHKxscyYKqSy8OwgDJFi/zKYUBdLRLNuYlmU
qpcUcnVyRcJl+9POIEaUq4K/KB+Uhl29XkOZ09r6RIu6QfzLzy9hq29brLI7I6uB3NUUOvVAD/2s
qLdmsgSHKVOS56W33ZaaBPJkEuJtazA8cLKKO5c2BjddJtt8Yp4CAv2EyfLK6IZil5Hmc+rRfBNn
g4AVgPel6uW6L/+wl6NPSOPVpndD4Y6q7cctkI7TN+6qcCLeYb5uh67aZkZRXGFkIPL4lhoAhokS
RGoWPquwpTdWEOQXTuB8Tv+4CYMW0nube2UrfryJxEhMjSBvPm0dT0ScyXAT45Pp1yoOmNgfiwAM
EuP5xlEDD1ldaANI57B6HAtkeYMo7omu3yG/j0rjTzgjCcanvqcXOJ3qxJPTckRTc5U2xD0xDYJf
DFrM4fbUUlXAsJ3ZBp4RKoDTBKhqMQGhlKo13WhNSbBzfB3yH0+agrhJk4193dyFsXmbhEI9DMVL
3AC9CSybfWpSE8iu6velYzwYRfZQG9XsCb6PbaLZt1M76wdd0U4D/kxXhvVJz4ynyZqPbVM+THEI
BHekSVJ0fyYZLkdNqdiRUWJjc/LAPBjtMTAYrmzG38FoYjWIMo4UjKDFmDZmz5l0ZD13Kasgnxb1
YzDIeycs5HWm29856TfEoPfzYdTnaxmUt5Hj6D4ROPeqU9KvqqtDJJR5U1dB46HsewESA4YGJoBn
yqHcwP4PXC2Rj6NQVNh8GHck4QPwnV5R8UdHyn8E1pH+fuFo+Z5u9HGIOliWSfJGEsxXpa6Hrr+K
arbV9Wo7KZOfJ0UIdD3IqCVmG0KPDYxXsK5J+Fr7NwabyuQ3GWQek82mBITU61q+Hb7X4bI265gI
y+SnwddPTnzGrxqKiv2dsjOG8KpLaryj+bcG882aft3r9ByD4bdKUpQbBuGjHfL3w2/sV2sMIDTD
VSflbWxXk1eOxBGqN+P2QskBdfKnT4NiusTmh3NPpax/duxXC0wEcS4nH3APQdGdNtAUDQDc6osr
Odj7QYrTE253vdVqXeL1ie7tQs98nR3YRhbFJh71wi9NI9rUU9M9sP7c9nSRt02J1kt3draoLVfS
s9wLZxj2AzwGL+4wIHVVmm0nAeMXXizVlujZAcqzkQ3Y8ZDtpGsvHR+gbRz7sSsPiJsLl6wivpFk
2acTsSR6VQD274ob0yz9g6bg7ijSBsNuRz1vTicw2gzErdUs30ZdGw46MNwtu6pw27zOzbQP5v5l
mgKL9TK7toSsbpKAzTIoTOuQ9CX54ZKjo5IFlWubbXlfKGPutWY5HcImQVwdDQ/ov+6H2ulcBQD1
xiG4km2cCeInb1fb0sT3qikWrUb1uqGWtGISKj+dykPG0nzLrmVPEfuI1HX0OLSxAYha5QC85L40
sAVaHeHwDmPTw1wxbIdE2ZRS026zkgRzxNVEZ9oJ4upxmwG9z4JjhvCVIazM+4RVp0Y2hM1jACpd
qyc4rqtl2yD6WMRA2vTtMOrJgVZJRw5L8zq0w69IW8PBY/2kBE23Dx5seEVIknATBcTqqmF+p3Vq
fQOGwBvjLro2KgOpSdRLr6n5wXYPMV0AnPM0zHoOfPotmL4CwhuuuWYWE6uR+ZakRbDDxXc9TjBi
MYfLjSmyfaunO6PuzU1lRnSC25cmZbNlTpa+s6hJLAUqwoQ/IJ8ELgUbKIvRzyiwNZ8QDz+J7/qs
jm4cZBNk+byT6KfuEYHCscitLdWU6aorYF2QGBqdnPKVF0HawjBhEiqmQ7PMjNKKmHfeo349En8W
jzOw34rA48Ucn01nQw6HfpRgY0tpPup5Nfqidwav0uf4WgO8lyaTz9BBz0NQ4kElU3Ey63CjgJrY
ljK4G6XIfMWp0bAFicrmoDNQm0uomrI5EF3u22qsHWRmnggUzlCZ6M8gjAu367twxfzyHdrxzrIG
7JH2mG5rK8h8p5tY3hHueOassieICYVwiIjeww9Jt60l7kqHx9IucL0NCy7hrGV+O5dvPUFXnjM6
9Z6wlDRsnFPFHoVevHmMWtRueR79GVX1zrGnl9BYvs+jdRj7mR58vvzKyrg9WTJ8bJzXWcYnmIHF
N0PrH61E4lfK6BfkTSOPI6ZVET0PHVnmk8T3p2jF3TB6rQSy1k79w9cFjk+NNyQzFrUhB2TQ2sI4
W+gz1ZhU2XLSiEhfcVX0ZW5h2pB5NGoU5NkfgTt0F4oq69/5afkwqcnRFKMnea64NZFLNKizJj+s
J8sDYQarDQSdo3iJPIWjxXlBnS6YCcx//FB4Tyq9mVXcTLv/45rVaGBdG6cZ/cXu5D4LK6p0s+3C
yoWlj1sr/aYoxZUt42zbOipFBKN3IwuCb+NEQP4Te6cLggThtzDd883OC6EsAVgVDHU65d7wh9q+
qELZR4G5A/52Yo/RuZA9vZxoYteaU9WVhCHkr6uaDjE7cTvFa51Zqj9PwV2cZ4vX5vw/2xYJR81c
3mjNFVKJ12khRSC1cFxUuXQbEjD5aweMxAFclSK8lUlwBx1J2xV5am+JjNkB1hfUkBBgSLPJ3Tkl
9GrKOfkQtRj5DHVSklrAKf0j8E8ggTEGGFIpidIZ3+wR7/L/PMZwVaCGxUDkCPO8AwrySC1EzWYy
ydv94hBZPDmxL6z216AnBW7U4cLL/qy7W9kLCHAh/6u0vM/FbQ6QS60Op2xnTAZAu74YvUlq9e28
xndM2rhcp7F5I1leNmRGm6iCMo7APZ7kBha6YxH260Csoh5N0lEjzEt7/HUP/+ELsBHDYdZHwLM2
DM9bdpAyDZCntOriUeO7z47ETSxearUPCjWnRcCCIMF+dp1xfFGM6cUEWE4v6HffhtddRyzP1y9I
X4uYZ/ejcxZzVnMSHqpzFUxRmyh1ezCShWK+QmdUTiQJYHQGkkmqU3WoOIj6C8v01izF3aC33yMr
31t12t00AFS72CEXLikTt0+m5zbIp72EeuNldbgHoILd2+7IVegoOutkH1QdzWc7tcKT3gcFtsRk
Z63+Xh2QTTLpbzAEbM+Z0ZgJZ9x0Y/5Yy/Q4ypLy4IhqzinswqeXKsc72NoiA9wLN2o+dpHzK5F1
87yk9aVGwj8q02wFKdyg9VJRxZ7veWUM9VYVUGzlFKFcHi3bS8vqd6MZzJMawMsFM4OXtBR0I0At
IGm0IMw2WoFLKjZZJyI2Pxc+rPdQ94/vbf2oqHDYFMvXNtjHSY3u0mi1s4j54sN4mwUdJExTP4LJ
pyItTLFTAhrtThwc7VC3t2TsQqyNOvIxgrnEWluVJxa3XZsHf6ZYuWkgQu26vKfk0RiUN1rjZ1JY
6j4ae9/IOnJf9Ah365g7T2bX9SCCYdf3c3szmNQk9KZ/thTITqQ2KTP1Jgta+F0jUumht/ydJDk7
UQcQKFyG594c5HUzVC01uDZ5tNrqD2t7v2TTz9loS7+s67t0Eo7bW6xGjezXWgxubJW8AQhYAMxT
uWNpSUj04n/UUbUTzN0XPox/tLKYuVAtrGpvA0P72aqRGmmFqyqIdmOfoJexe2efyf6Bw95ycOjl
7Mdi+VNF9l23sMPvI1Nn0zYpu8ZRHzCWBxe0JP9oZyFuxUKhmaZJgPp5EqbWNpXa9Fq0S8y4fEgd
jMZK2OTIDgmPMdpQXLWZpl6ZI+btuepuhrqgVt+0932VqftxIMy3ijkB684YH6pm0J8sPU63eXJd
1wHhim0a0pNccR+20+wLJ7EfqVVTqnP6qww2rtuMTv4UWG18n5eUJPCzX8u1sMvZ743Ahfq6iWLd
10bafF/PUZ8dbDY/nU4rMib8I6wjH8e6bQYJ+xgj2uWyfKsNDN/F0pED5tQg+iq4um0naYcIiup5
e2XqUfU8hMs9RWDj1C3WNaUpSk+2EjP3Q15IVHoxpGTzZYgHuKRssgJxD3Urefr6xt8n87OPlKnD
wCNLawshytkWi00lYVOix0FUUxEujOgeVTh1XFpYNjvLqR+IYK+ml6Sxjq1Drzi3v1Hz//b1bXxu
hOK01RjCyFM0iSzu4+PrUkMq1pinO6hOnmhBb7VOerAX+8J1zvJL1548knJJ6cimMqDb591ffQnR
f7asJVzyJjRqe4ej8MUuxTfFGF8WI7M5tykIcymMVDY88Zm96Ra9q5uO07hJh9Q36SVZGjKdyjDo
StbUwgQHEmt4Uqj/ovym99qjZ9ZpXpYJuHzhKHd6GYNTsKULlwsIuigf6vcSJDp/jSc8gSjcVNmw
rwWwPMLd7/7352tJ9rOAaNYRevZ884xMPN5gghpgoNlNnAut4OO8Nn+/vpD4VIBYHzDfPzPA6qA6
N+oyyXTgEJdkF1Zz91hOGKjgtzntrREerL4nXkcrfW1BcB5TOfKIf2kurDufBR8cFd4Bqcge2FCf
lUCUwehjIXFxOWXzaiz1NZ2wtwpvZrUEVCZphdsJsR468t4Lv/3TLp7fTjuWyRhJpflpF5/XQdvb
S5rsOIjT5aAICIsIATMEctjda2Jtet3Qq9iSHLYTGlsoyR0l+aMzBj+j1nkVCnrLECqvCTLv0t2t
q8HfXzrOVHYGzELoUcCRnavfaqRVCf2I2s+IFXXTvplRB+j2JlSVQ6yTZ5RBH/VMyl1GDQ+1ILgm
jJZjEiYUctT918/qfRx8uhtDgiKjUGWhpvr4xZOe2GAqHWp/ZLMJLE0lwFT+dgLxy0rio1KU9cYk
rNLVKgHXWoM5quT2bTggHqjG9nXgbO3BJGuUlzRo/kvn4LGrRviGkfGgw8cMsybC1xLcFXn1nZKQ
veH0Q15mnfLz6992tLx0kWQHZJVXaTdF4P3QLVk6G70mfVHj8jWNCs1Tv5t1pHvkflCob2NQF0Nw
m5AkQ7SQV+Q9kkwCgGX3C4/dr6hNnuwlapGQh8dUGJeEfOtH+tUjO1Ou5EPQdZVJqOJU0a6dNK/l
TJyGd3UZ/fj67XyS57yPlVWyYSBLWOuJH98O+0dO9EVR+1Fo/Zezf8b0zeNZixGDSaqZpHoBoVHZ
khG1Ati7C8Pj/Bter4/sbYUmU1UGq/nx+m3sDM4CB9i3E06VFHzWI5L5mivavWJajBcR0nkPn0x2
dV//9POViCvjz2Ed5EhIFfV8/kIdWUuraUo/WAOkQNgcaBl6o12Vh68vJP7xG3V9dX6yN6abYZ9J
oMwxbzjZ1fAd8/q2buZvskx+lMYwuWpsht6gdR5Kwx5shKm4YXzfTVbgBkuZwSK6UYS6qWdON5kU
5VXRGnfM+7YXinK+MKO/xzifDTuWTQQmuJfQmpwXYSoagIw7wltNq72TtO506Mi48Zu9XUwI/3S1
uSYVC6hkvKU9hAojy4g+yk3CDcvhx6TY84GTLal8rI6m8mbE+bKhlAhLJvKzXJP3TYi2oiUS6rCa
4HSx/R+fNGVwlf8ih6OaZCME/DiamiKrADBSVCybVmw7MyNshM4p8MjjBFVhw7o8e+gb9buFze2d
nUTU9lc9UrSTxmtO8KMbwpHZA9+QtyTciVu7q3bjNFwcE+cryHqnq04KgxTGNBxSH+8UcVGtUnUY
/EyoR6MlV0edDd0XLZNQvJ3sdLyb0uaBlJjvgLsOIovN3RBgkbKRia82FpWusSlcurGTGfwfmBEy
e/i7vPu/V/43JOS8LvB/N2cxZ6MkxoB19lFWvUGmyBQPfgiUc5NhV6dFMHy/8LLONxDvL4oGziqJ
s/RPL2uNtk0x1vTIYWTnEZn1aw44m0Z5cNem0e/OUHYV8Q8EovijjlSnqqeHC7ew/pC/R/x6Cxj0
iD3Bgf6ZpiBiLayZE3t/NcTfOxCffQdwNrGrKsqYlmCIxrqLuzb0CjsrNlNAFfvCLch/3ILEFIH0
iLoH6tGPAyHJzbAC8tX71qzd63OLfqzk4sYYXjUtSLIFsRddpCXekHAFBKEZDOiG34nzSC98PZ+O
NuvTYBHQdEwy9H7fNWh/9dPUETmTrBqAgvEoVtMqMoC0nMAdqPlu6pQ36bCja9EeqSIj8jHWmmut
EPtOhvfw2MksrcrfQqN8E6E7IesDOUivuT1d+11T19tuUQYfo/pF/e2/niHQBAeFpQrF5HyvT+8n
j2sjYSSh9zhEFEaRGGEsi1TUH0t5qgV9ntGZEFkQQeeNvaGdlPBiHeQfnw1vkmacAYQIJczZTqdz
GmVBowEELzTAccQueU/+18Pl35d4P3e+b+/Otve9tWAoUhErJdnwthK7ula//foS612efRMMRZuC
PKVxThJnv2JUrNoQLZQ2Q89Pdpy0rpzkdRHkh5XINZjDNTaSC2vxettn11wBTZRJTZ3Z4HwtTi0r
ZOlhF9CnNpqL8leiDhstpnNjEY379e/7xyNkbRA0TXFKonFYB9Nfo7xqlHRCLdz6CUHuSk2H0SLG
6etrfP49WDxAxbzvaMxP2AVjVKI4Zw/qm2gV6eMCcIdF7rITD6GLzc4FiMnnV8blWE2wrpsGhaKz
URGJrCX7Q0Gdk9qv7WRcxY1Dxp22jQEpb3IQ014uKFt+/SPlJ+k5mxmD5onFRoryMTDaj4+yVhMn
X9q88pH39ZsZLP71WOj1ZkKOIojVuUrBbOchza7RqtBtOfaWqPeFvl02obw0SYVfc1uXNDxZOcLV
Ug6LO/RELkT1+BCQxeSFcZZeNThYrDaDEBiHYtsGLTFKJU06wheeBI1eEEKWB+bCIXSiU28bJyN9
KGx+JUPT3PZW4DUdITt54JQ3CWcuR1FOMU1ErBR96OVT3t4TbAZtVfkGyN68X6ZS93MleJhmUW7o
5o+b0qy4lzB5nPoy8rW+ekyHeSYMqNtNqyxm6hP7oKiNK3HbbPRQCe4JM+iPHSHEuB2eslBuS97g
Rhm1ZBs0QXTdRwPJ4Lp6sokYODk99u8lmsy3xVB+aZ2EceWwMQzsNbIwRG4WWKQZAGLxh47rxCJ6
GUuNrspo36a5ShmCUNs9wlNKUCrpiWJeJi9EzRKGI0p37o+imTr4XYfZX2ZKTWZzROZmYNwqnVGT
ikVLtzVMt5X2g5oP45GgvdWLijAPkYdTLpoPn4byez3c1PGGRtbroOsbkz1rmuN2sBrejRmxOuRt
9EY81ehmyVD4JGNg6h6RhjRkRbWO8l4c3nTVIJBr9GRX2uGatcUDjimwo/VuY1SxdQdTN/F6ACm7
Bnmeq8noedLj4rRoTobWdljzqHzSEUoeHkJWaXf3nGX8NaXLD0ra2EoqauwqMUBuk+c2j8PyqCW0
ShPIYgplqH2nOgcaWel+FhyChV3ciKpWbnuFxLzUlC80VXlsUAYpoJN6i6Son/sdlsDME89kPG6i
qQ9vE6WijJXVEmFnXt5kdnCThpa1b41Mu1ZYCtVil3fmBE9Ybiydtr7a2SXFef5ypCZ3Ux90+9DR
x01OdPIpDLRmr9mUiFrjaVk65UFbKLA2Tgq/WxUeieISSkRxD3FS8yvOo8WghXdq5tdzbBI5Zqp3
FuuuOaLTxK40bYsxgD3JoRLcQUIyhIagrulkfQhl2t812+xn6hBqp0f5gZAFQd967YyQmH2gwe0u
/ULe5SKvrFj//fUU8nmeBPNEJ4PumEEtxTqbi1HfO3VIE9InYUCn1xK8Ve1Nb3dHUp7u/udLUYRg
H8dem9rI+RIzBjnRCoGV+Uw0pEYi0Yd8CdWW6pR8+fpScJI+rWcrAVtdq62cqzH9fZwYK8usyCRV
Y78FVAe6ufqW4PmDEJuHmyCpEQWIxi1Cq9qrJixro1N9onYpNGCJbQLzTdeK0if7JaX1lmnbovpZ
TiZx8QRXruqGgVFdN1fQb38aY9Ydl74fN1mXCT593dWy2IbphwolMosFjeyq44jDzCOAUIHgJ35W
Mrq2tf9H2Xksx41tWfSLEAF/gSlM+kxaSaQmCEmU4M2FB76+F+r14ImqFqMnFQpVFZOZCVwcs/fa
HYk4SVTv16JG9lv2v8Dwvy0LUkwiXYBTJPd1ZvjFDJvCjPmdGMUF2pJFAVm6r3puJ/6UNGswTahA
8k3VXCnqDnaXp7bW97yp491Y5veEthAnbPMr2eorbsy3hUKXw0KbduBkTwpy2RDp8gNBORmTF5jJ
dr/rZ/JXc6Og5pDJzyGz75C7GT4Zsu5lI4FLZG1skfDuQARoplT4DgHMO1X2B9JYB+T4mRkmTcz1
n+StD/8jwHGUH3tnUpi+Ngc7kc11SonslrG4JLUGapA+PcReP+5arsaDYX7Wc2Zzql1oF6wCKqV3
iQI+KWw0g9OrbGx916EVOQ+psI9lW2keh9EXASYrLPJxDZ04FGS3fmqQ3dFiNm/EwuuHKokK385o
pMm4cWr1MZvi7EBqmuYNTT/4bg6rmUcmW3JmMDnyjAOZHz96DgNy1qo8eNV6qTyLmqMFsMLNspsi
qNTxWhk2t5A0lBtO72cnJo8UDrseJCJYdIvIulIbQutRE6I7prXxhuRnODc2MQwQnThwcEIUsRN5
WTc7F71dvpul5nC36M96Y+aYGBAD4EIDIhPHp9iqwL4mpDONS2Yi/qxJs/s+F8T3wMl46Hkgg82d
jp2ylL4kXYPHbA7Nu75zqrIji61YAj2X5i7X0TWyg28f0gXIDuFvAJkq0zCORqU8am1CNEd+YXef
XCaiIPxupVjLBeMDjtAxIPmTrOfYDqty5dbAH+WlKVBvY3X3NYGZoTpUz2mvs5VkSXCERAtUcNK4
C0dtQ43IXzLDaTUW2iGfUrmLrYUY15T8Wt0e9l2rH1bCUw6zZJisKG4O0ILHpIJ55agAdsn5aq5y
Wn9Fg/bFrWV5q1vintSUcNdlSxKyip95KVeSXhseOZMBG56kX720LtyfitdbPbo0OUvU12RSmo7i
7odF+dEt8lPRGdYdgqoeeAPhhX8/ov4zYPit5IZTqmmMfanhXGy77wYQkSFGx8y6fNfT6OEf4U4G
4lTutdXGCJCek2JaD3OrDihB41ubmx3AUsJ2KrXmH6X12CWWeZR5clTrrty3KotYDjNlp8nkHjUd
iRitZlxty2uW+it3OJ9yp+zS1fnBtNaXRdceTEULNmLrxYjzxssgPh4bIwdQwEdGLVKNoV6613kZ
5ZmEnxd8Sb9YQ/+yMxlS52TYi7pjMtj1tVZJCSR5NPdly8IhWzp2bMnnti/EOZactVMTl9emPI5T
UuxnpIzndUaoW47kJdfFkTC0Z8UZda90KpSO7HFvsftL7TtfMYr6PEd1fehmlo2ZgD2wrN3BNY6J
oSS3enil/f1sdU33MAnlKUoVXCxdJnzVQr/TzCoBZkq8K+ehO2Z1upu13L2R9Q6HB9dxkC7zEppK
BwCuSKu7lFQu96Uy2q8ZZYJwidG0Y/3Rwm10UzPdYcdvQ74vC+dBT6A3sJrx64Yw+4hKcNXLPdva
PmAhdStIZ7mrFnfx1pK+jaBQQtYaJJ6N4uwXO/42IX2sBcyhtuyDBqxIsA5qEtpdQWwBqfLUwxbk
Edm5INMTxyuNUbknoXSb0o44KIf1itVA4mhX94to5alUyQkBYkXqytHEdvIBKsH6o3HDV65t9Aqb
/Sos3/dXLDgecqPadLdgzPKZ2o4BomvslCNvzSjb72afzB7h6fjKmsyidLT3soCjHpXKi8H9tWcZ
U5i566dVF4cFSfN4PxrLlwiew5bnWY/sjBngcCrQLRPkOMTBMNePLHC6R3K6TmJCZauZs3sivdi9
ZUuN6CJ9XrT8JYHx5G9XfV2Yd+voJvvVdjp/JRaVCClyY8Zlhr+Um+pxUirliBccXZepeSW5z0FV
z3dRl9jPtUnyXt1cepOqVeRo1Ke44nRYaFQ+OAG2Weh/HwAsSBH/MEUAv0L4h/1uKp0nSt4RI5Lu
O7V9IneDkPi8he0pnjUnfSDGYb9hzij9UGdKVNJ05FlXedO8tJi7EKv1QvmgRnv/DW+/0v8CC9kH
QPP7vWyiYBoStSHUtO+nb4PCc5ct9d/f9vu56/uXeHcRNbJauXKmFDrB3hEaRunuLbY2FAboP/OD
U/Z9efv+xbb3+1+jhlrESyqqYTPlNGiQbQSUJIcMFhhC5f9ZSW8vxb7PMdnJQl94z/maMUglVuOm
e2mvV1rhE5KRz9pSYuKXT3//CP/5We+vHKxU1NLOtj6x3rX9SwfIIiLlfZ/PcQhbHRN5+quzOpN5
cU3Fh8tIJWcIwwjts6tjUTXGC+qQvivxESrtYeSivzS9+2s0vosReFOCPg0UDReVzFv4Twm/962X
qIdHk9Xg0LwiXuAJbHKlqtGNbPUA9Ym6sycqptSU19TIbuZC4EXZNMIz85XLc52RqlfryGa/9rPI
EaGbaA1OhST1QTSOH4xP/2EIvftYtjmIYTJJxs32fgrTFi0QrB4/oluqYaZrQdaSIUAfSPS5gw+E
/XdHycRB6t7ZQxFte8baN0jA4nMkkFoZiIlDMUY84Blex6NRzmzwy8231qb7WaRYw0sd31gnTkTX
7WwicDJNyLtKTbAcOmuA8PQlE9guWgYVM22GCu2IxhnE36b5WIh76oTib+gXMbKvzqaCVhn80d8v
kH+TBljsYMgtBbjEsPLdfbwxvJM6LrkYB1xndT+iAGraV9wHxB/gtQmGUUm9wazvssXgDZk9lZwz
fohE+5PIzhAOsRyZq7RjjPze9WESPS0w9TLZQywmlByYh15mnPprEfYCy8cac8VESRKivv++qNl0
xuMTuO2sXQk098ZFsx6T6b40hugkbGieAspY1rjPrGKmMzwLiNNmPB3wyexVu5d3mgqqg/9gA64u
S7iatOBKYp7VjPalty6i64d9KW/zNoLoaRIa5mt4s9Hd09b7C8JPNOabgqhrd/Fs9MdeQVy/6gMU
Svcy2FO3X0IMui/Q05dd5fAG9FxbArXY9PfKdDZyZ1OPl/FZY1ZxxJA+79hB7ctFsVE6R0mIOuyl
GiCKkDrmizg3/TKNNi8oJb2jonLDSTHyjv0esnMwFe3XvFy/x0Z5Msam9KdMRp7oYseHFPLdJDgv
6DUdAMHUzrto+qaZGQ3jpBIRVIIBoajAeFuKr51hmpTAThN8HWj7PRRCLLpkegHAQ8/VF8ciHZ5i
DE6IaSZsUHXEn1rKkJX1U8Zfu60wfYw9D8n8QzUQ0xNgpO4sdSXBfBiYqg1vuhs/OGXyIOL5pc/F
T/sVUsErY8igJB0nLydxhinXawVBRrp5IQmk8doqnz3NJq2uLexXMwVFXgKZwRSMCFdXXPqomXFx
nYPzdGIOlaXUT5gIZKiQRsi8CI3RUsaMKvPcdxgsrDXm7ZZUSTP+0dsqHIeTY86Fr1fuiehYhm4u
6LVqqL+7i/HlH81tas5v6WplGLWKY6tmR+6Z2nOt9tRN8ZtC9uTUOY/s0QB39Ye5RzvENuUNzF2K
ZqJ0w585DjUC6fD8aJvqKc/a08Lwxevz7imNCEbU8v4KEJb4nnpad7GZfWE2tAN4GpFsI8Suxgbv
2ZU1AuIpYH1Sf/YjepbEahOf+MXWMzZlMmy6iC3HQVPysHGw4JDbs19R3fhcVzoWTVycHdkmU1EQ
RhKB/7XETeb4aRRYP95kTmm4FurnPq/2TtLRC2ZyDSybv8bVd0KQb0AoxZZbSvdKNzZ5NjjAQifD
yyQzahbk0HSZgxWYmHQx9HnoWlzGZSyucoW+0MN2oiB+Wnr5lLf9t5ylw3G2y0fLVObTIEW7yxrl
MhcPw9gkbzhqbgL2DtIGO3uc6vpMiHd37rqaSxefbzjoeXMdXOAcc79uMuza2M/mxBq7VM29NJE9
2eoNq5cRzrW77IlPQU8d5eVOri+anX4n50cZuge0Wt8lkhuQRYOP9HumO98nbLMOU9a98YmnYZvy
3hn+ib1WD5+srAG0A/bfW8dW7herlb7NqRWSDPmp4dpCqExug8oMhCzQ6Vs7EIZiKTCDMAW7nmZY
u8qKSNeaTmg4xbGZH0WkNTj4nhWrgv+HN99Is/yYTgQqaRHOWCPmjov1J+R0ziEzJjTOSou7xrBP
Tk95XCwkw9bcGZF8YxP2oMKTuab2elFdYl5GDJdG01/tNg1pkxk1t87oDUo7BLarYE8EL/8f/Vsl
JM+n0m90uJ5aPPJ4ZoTl6wNau9lhFNMQNE1FGmQqE+ee1UFma/xqQst92HI3konPapEyMC8wOgNG
aUkCUrAdavVhxI6n52+WtOlC+1PfvRSOe6JWHcM113VIxShUFZcLNco3exX1Q82ESsMJ2BICc9SM
1fYsa7xP5ZMSj+vBquCylLkVrmmrh+ZUZy/kA8tAEKXlql+1seoYmBmY7OsML2r2lsON95qkQGbV
BRr/Tw+9ns/0Ic4WPyXu+hQ73XrQ3VdhJIfeKYezrKh/oq5nwQGLXF80wB3ZcId/7NEwpheZ9RUQ
PL4KtaoPGnHcFAmMunJ+lpYxgSpVi9PxvupyJ0gHhclGLYFDLGI/z62fYXDyBnIuPQESKNUsHjRn
s6zoMDanvaHmnxutCdj5h8OCUUNHcGBMqu2NE3Yg5EHdXt98KGrznLXJo+viWovmhBZMGZgVb2Je
cnmKfjhmJkZWaR01JRyn6M1NjWtV9z8Lfe5ZI6AypXe6d6rEF+QWeci3gEa1rrPP+mRXWjk5WuYW
6ll6CsgM2MsNQ8uBHJQa8PNonnEBoyPmHPBEVhyXXoFrOq9Ugc6JIUPjww9FbQSAZWrJhI1uo96B
iSkgpcjMxN+3bAMZrBdWZTy5cEo3sCAj+LhqqTNZ+1NA60ERLydZ1tkt0cToF2Nq7cgDslwF7Mk6
PBgMC3driZEAG8yXIR4wIYOoKBee9GvDAyod1t0o69uad2rAx+Yror8nNf7Q6dHgb0eSwriD1fib
ujRfGaY92HDITl3xfUisryTlaoGpWLeu1C8yU/n9nXQKMFv6zkowF5sPmTU7cofZAQlMWpYtPhl6
J3gYmsO5dQU+ucIJBrV5avMemzRTqDriQcDFXHmszRibKPLbQIKBrQ4PKAEuc5VXO1Ujp6wjLg7q
xwocM34wrCwYEnAHaqzgS6c7I01bt/3ZsRvc0nA0lcGJA/aM7r2qmF/qSRALg9Sn6SSedEXANdbu
VpFXYWEz7xCZvNhDxJjOzmHdA3T1i6mN/U5tXqIaSIko3ftFk/T3y+BVFsMSA5JRzNRhoh5YZArV
NKX4aGzzU+dAPxOglAMCYHe9eYqyZDgIMracvL+fVpZcpS3afYU30xOMaLwFlS/aXptR2xG0DLU4
lgkniyOgLmkHMQMPcZSkVytVvxpuZfuJwnbAjrbdjto9xUZ8mPCMeXM2NkG9IveNKlf1JZncXlRf
x9LOduTrZd5acQbXel8wmXZL5EZgizhItB0rYH0PwbZNyUfPBSZvBtS5OtT+kk8/zaRLfLdVf2U1
pRzRC0GykNjbQFfrSozMBtcdtyG4HDW+COU2iOKpn5lQC6f0IxXGQy+ZhgxmD+ZwStZAq2IZqKp+
13Y8JxSKQBzn071q1wQhWtzPZMLqV52il2TROOwz6xwBoOEoBI4ArXy8lqtJzHwR36h6yOmtGoKP
jYFnIB7GsVx76LoIK7HPYTlQ4DY0zc6y1nHnLEMSGM6LSDCJKThV9rUT3ZelSHdOmy4MXGLKAWtl
hFyYAP3MgfOG9o4h+UmR6q4D5rJDR75PiC3wRqt+dTYhpI0pjKR5zlV7CiM78ubWvjehS8SD5oSS
nikcG5NAabMxd0WDcbnsogPD//QpM7pHjThxaEb5W6WRWD87GY5pPUGCG8WcGYWJ19vyxTwPgZHo
it/ENi74BCle149qCIgaHU7G3Jk9IGtQCUjYpc6GEGHmwewoIzNQrKgp15CH43s5xEU1nQuNDivX
2cxULJ3nrjoM6ap90HDp29Ti99bTxD0MdJOBPiATe5v1/NeggZ9Y1ZTc0U7Ps7dIW3Z6trUNg+ky
BQNxibY/WFhmh3woR1pzfScnufLp9zwIt8dJk2+ZqEtGY6yPh2Whn2lEw+ovZfJVbVGWXwnXIvid
i+2DvvlfmjQ6ZkhbKGeAR/4xTkhbO08KhgY7ivhvvay/6gCnapNhe8OK7cjE5mWeflS5TeQ0tl+K
jMlkFt3i+3DJmLfJ7nQKkOqg3BEauh+RMP4YSjEfI5AKNaELwBNY/e+fbbTM3Apbnc1u5W5qUf7P
zAM/+Ab/hWWwkRd5OmHqYoLzHrexwVcG0ST0+VaCXHuom6eeGw8TT/OMZfZbrAH70QcXg1PZuidl
UXyw7n1IbHZGzJ3EJQqI7A6xWOXP8NZD9DZfnZFQRjfrEZJWUwPha1CpvYvqQeDqDHoXO3zSsB3v
6oQTocigDLmtN/STBS4QIZfXOUX/hEL3onFofbYmX8c4cdNLKvI4Ur/pbjHcRFJ/wP14L2ehIjex
JUIsNvk8/phlrYI08dzpGAM2buLluNrpxYiQVfOeP4AO6OOXThs/gqz9y8viPSRxCGuTDo3z3VgL
yz8rkWphcotJ2jNRQXps7Z39pDfJPhkFSRd1fGew7fvgy//z9kVrZZJPB5l3Y83r70axs8jWuY9k
AqS/JFGsxU9U9cV8McYF45CZnZdIipAIX0p+50fUZZ9pFwY/NpDRuEOFh99JWSBECwZwLk17WYk5
7RwbC8ZDaUA/Qi1rHVuA9tzAH7kw/vzYGMVvlH+yFWwD8+bv94eAxbWoaRrtBqhwAYeMZ2p40ruW
HV0KYNHbrmW1JM7s71Omf6wsvx167ACQTeKi3j40VGO/v7CSu0ZUp320wxGd7sxh/RY1vcN8dWm8
UmtRsyAlIeyyHW+YeJ4aVzbIeSFur+41smd5YMFGWsugPCnRGh9EkgcTJdlegOr2KGQHrBNadkDJ
8qRQWd/WXsSXccHc0fyAhwK9YGiZYtkje1zBorgYsBVRYzGhgOoywW7DE7fPdOMj+8n2ib5/445K
MtXmkcWI8u5EQi4yMPxxXTTV/VGt2pdUNZawd/qLpWQ/174aPjii/zwCNYQMNo8XQDzGH8GGvSsH
Npqms0tQIHhLnwIPcdoPVBPb1/XuXfHTyV7hrXHvv59gx62W0oluGTpj9LQ9AozOGTCND8Hfr5t/
eTMskuA6omzWoHxv2o3/elaCj5K5BtlnF82W6hEMUnljM3zwZv4hqv/+brDgIJ0Guo6ml1Xe768S
iQFoDeMm9N29sSMnDZHaKG5LDghqEhSAbk5ZKNSYcnzzS7r5I1PM7FpJl8WQAx2bKTNRNGPplwYy
pjKllMzj8gfNw7xnwNp+dme39KwUrlUKpvKg9slBhdtyKll5xZa2M9Wlvmtz93/DS/9Pdfh/dsPv
3pwhNEpHDSPyxtn+/c3RjcqoUXWTUN+h8zKZPNnNnARtGg1sil/dsrOOXE6vSzeeFMVJMNKU36Ji
OSxifChHnRqcfLFdKdort2xxiBMMwcNM0ket8J5wUPiMmEAEIqL1nUr9hh3F8NmIqQ1p2QgJClbN
gOxk4axhP2Po1RrVeGzdyArGsXiCp2R7Wc1iwYq5YW2RP2aZBaYDQjBemgmjY0XF6CCmDUQBNI51
RXGkCwMXE+XxkZRLUD7V+HMcGuuUZojgzQT37Ri79etIkkVA38zQQmedkxvXnLHwHi4fOIM2+9zX
Bd7P1XobMoa2ahGz8rXXvcRX0ppxjVLBaNlLSuY4wl8SczmlKcdQoRDeazVIktzHKTPqm97mt9hW
4kMTS4QbYjV9YdJ0ibwhVN0uUVgLlOqjFp3Srvthxycc6NXzJLWz4tL+WDETFpDMfHBtK57K1CkJ
GSMJWFWUR30YLwI6Drt/0plb19qZrvzuYC7YMzauN0/rQleTjPdCpl9RSL6sa87SnFl66LadEaL7
znyTVsdP5wLBixTKGVLTpj6ifWQSAzWpjr6Os/rGcEo5OwnJhAYHAg60L1nbttfMrF4Gq2e85dbK
wcygn0xOfB3ylumkWiRkbvPI5dSuPfIA6SW7YS/oHEjUTl5lu6pY/CyIT1EXs2lZszCbSoKV2FQP
PTskHSlLbqEDIJzrudzgQlk1gLorbTA9PIfvJlndGB+emSlEGL9XjJ32eI6jbNc7lQXAwil3dabF
31pxTqADoUUpHuym/G6XHPlKM49XS5+GSz4YqEtGsz3qdoeECyUu/AKlJAi8RlVSjvUn4mLuo2GA
ktXbhJIboHfS2gRHZY4Qcnt0g8h57ueK3nhs3e55WvNvBte/4S4lFhCLPineswgWJ7NGTzgjKhrS
HN+cJUIyK8cDv7oZDviX9iIy0ZeuPAcBitR+FDf3EjXniYlSP4r4TjQ1rILZLIJJROsJDSbqy/Wp
RdXJ+hqRVt3Xt9Jm1N19wQWffBmxdJ/GqT4yjGZ1VInqsIquDEG03tGHlV/i1gkZGuZhWpFXr5RK
8mAMoHY094umNtkhMhsYmOZao8hwizOK0LGy9M8ulDuHyRdu288jYCc8JwabFyZ5LVvvotNIzrat
vZZPhHC32HaUtYJ4Z7wyUdO8KbKMA6uJLFSVbCXWRDg7EcdfyZVRT8gYdjNaFspZgcZNdWoiXwTU
3syAAaAU9Y5Wh9W+bOJ91kFyANOJtrh1jX05pdcktrkLBOqTtFL10J4BnGCLUr1szcrnJl9vo9Mu
B2WNJtQnjOy7qLg00II9A/3mYWocx89izN26MW7rXg0Gks35ZQ6ThNe0kQNglYdZvp46leFi7WIG
BwWJiWG57yoi5AELDKGMp6PUjOLi1pNL+IuxbZ4IbiA6wQRTqf60Z7S0Y70iA3E5jdo1Jfy6WJ6j
aXioC/DSibktTZxo5xoNOmAGNR724+5A1okR6FL9VDZOciA/Klh6CNL10r8YXaQdKQUWdoOAQmu9
C2KdAYdVuOP9IK+Z/rCmY/0KwAPVLxAaNTeTHWfOcqCrXugiUnG3TFV+M0bEEVx+JiHIaMxU9ppZ
UXsz7NpLjTyiSZLs2FYcyBFJWVq5nPBoI0XOkmvdS+OmmvIizaNbATyOFoBjjHAh2i3slmqjeoWd
ZKvdV2PcvDI2lAfH7ssnkfyaC7l4nTAZWdsaU68+p0+c62+OOh30Vqh+gzPWSyqu6jiTn/5eW7jv
PU20LvRuFpUSSl1He59cqpNtjjULDLABgsRTZHyGiKEcHDglKNCgXjcu05lxScIlt0+mETNVZQw1
Ns82ueZHoU6IgxnXBm3m2AeD4QNw4J/gfaJjJ9Xx1JWLhzinOE56/gAUmHG+nk6eEX2CBaEyt6Z5
nDXIXz30QlNJHmU/sb5KFN/E9salnYV5Jb8qG78rMdtvnR3x6mskgqRUvg3chBepMMgngLjCw7cK
khJbcg9ngBrIyYoDwMjxYDcUTawwhuOYvfRxW5zzvBNBOs6ZH4/JxdBr5cr1djcObCM46M+xcJT9
armIr8tp8iZdp+NkMOQxWvyRsozy61K8pY11Ay8yHppBQzulo99b1eHYRPzXcpA/7EmChMjHl5oj
cE/bsS8W/Uu5uhDcxTKeVoEmwU7nvZYq8pAVtzx9BkFoXPimWW218welpP1nJY5qeUNHOXQ/WKfe
VXkz/n1tcRIbNKDR+MuydMhIm69uhrqAjvm5YNhz0px6Yqkr8SJ1c8Y8TFkeKYLDhdXbPipAsFUo
iPaAUfrUPKlK/dpDmfXs8blSGY8KC6q1leHmp/laDmRFAF+aA+4292zMMzeGxoN+ng3jMjKn0nSj
PK9SG71Rm/pglKCzi8FZTroWL3tliljq5CwPRBXHgclnhePwrNY6Xb1BbGRemUcDdSP8M5h3khSK
VeGYm9ixmSmIVSa+IkTn9KmdrK890OLQGPru0BqRxQmEKxFEwrBL7fnbrHTtBW5pTFP2LNHdeTIS
G+69H87TFEW7v996//jI3xWlEIyYnnC7MwV77+uZ+oYlisl3IZUF4TpcuGuH+D8Qmy5aYC86J3jH
S56CdPRyOWk8xSttss5OW1nndXA/q2ZzmlhtLgViaY4vwA+RXfEYmsU5TfSdPirdsYMsdWAff5w3
jB4WDTsYV13iHM/sW9Pxaf/9fW0ShfdvC3SUaROQCF/nvdgG44pU10bau6Q3K7rZ9TtrSGQhTuu3
CZpRdXTJAVNhGk3xon4gEvvz+iZy06Llwwe6CX623v+/eiXDnsxiXkEMLwXNcTHthxz9WirNQJub
y1bOfXBH/esL4kB2aQCF+gd1NpKsBpeCFxwKfMhKlTY3Vp6kyFiseejnTh/FFf3rC2IAx4LA/8+Z
/fs7zCvHMPuJPg0Q1tExkECUo7l4RqzfyVGa6N7YMP79G+Un/PGdGhZh2hvkaou6f2+xq1NL78vI
sHeFrSeoP9YRJX7/sMjcOXTZaN/gFU+jy/xGrHfsmkZUuTDHnSb+ogKN8MmU/cHNBjbdXlzIxsV6
Rt6MI1OFlU2uAgMQO8vlxVqb71oDzG1S9eaS94bF/r6qDtPSfOl181owPL/PdbU+RWXApkPDYyuB
2U/W1keN7s1hQVG28RgcRiJfwknyL1QdW4JSYQ7VDdzck1a9cfjmIHqVMXBEinmHpZnPzqn1CnVm
zWAaOyNnbKdzd3p6bz5UAy1SjQE4tEsZ6op8wsCi010MarCyxmIVORxRb2tXZ6ZaaIaa+khM98b2
jzqCIFQ1OmpEIF6iHoqA5wbbafvY6hO/eKoQWqCAcG2K+G7J43yvgJcRWdk+i6b9Bs+E8Y6eUD53
nQ64komfar7hutFQ7yIck6OrHLJD1el3nVZfGt0a9kXSFYhRXOu6jO5OnReWzHx4d/PcUEyg0vc2
wOH5n3nhmJkjNGtNUKEwsZxWIwqTemhZbQP7EXh5dj26qzzO7MBsy4szYz7KBPVCh/ITTLvtVWSF
+H2DSrGZ7EM01erOSR70gaW/YvRYpli0+1073evGEMi8OaMiWoJ/pod1l74qOhrNppuikB0w8hzk
47FsLuos7pVuMamV1OyUxoDSWKpxmCylEqI1iiBz6Vo4FuqzasUvCwOvENndHaEHP2rjlxDjfNFy
aftrCeyIALZYGojqTIQaaSwenFavdtlmeMFklFAZas9WtXldICMc3C7brxk/sK+QeksweHurwue3
2vkBGvvFbiEAKkAH/QQBqG8IN7055nVeW/vQRtX9MJjLVRZcHh3aP1aiYTcgDyRWhBIpd7XdNBrK
LkmLaWdEJjZ+iwplJIaTHcdLBC3hyDLuGZ6BdoxKvh+p74vcll7H/u68DJ8G/IVBnjdjUIgU5Gvk
fF5IqjynSxUFeoowopXs9ko5J0/VMhl7Pa2+q0l+r3Vz9Jw/sx/rJt+OJmu/SgQVDqWbLrvMQ2Xs
nqXCptxJqoeUhDm/qKryHrYczD0lLcxjtWLVSxNrCkScmIFapfuxZmBbF2V5tab2krpQ9FMsmCdA
ahNxqMbJSoyf/E10VbSJw8LxG2ZnBM0W7p4UCla+lomubGRIXjb1cO2NNSiM8VM6o/MYK+fnMOji
kfCOvTKo51nO0yHBqagrzblEI/LPjeT05LXILNJo591+VxursscRREU3NLFPmMvzYK32oa8VUOQw
TDHsYhaPO5QYBTsHulP67dykbSlHVDpFcs55oZtpykOCFo8fwwxm0ZU6nDfIeV2qDzXVRiCsvLim
ZXdihKR+hgLyVaw9bVLeWoExxzgBWzIa3DLRPiX2vtkWwRV0Wk+JeD7UpQlpJ+XlDWLGw172Rij7
+L5RRzuc9PixWOirHIUwZj6xlzSdKcTKpNmhNAocPUEFXyiXnEXTXubh5ko9JCtVc2Vpx7Rj+ROl
sbaP1/ygDwJetEZKhFL4qVo8Mm0IsUdV52rsUy9xI0bB09qHS0qehWEeo0wzg7hU651WuNwf6Zz6
1lySH5Ax6YuB0efa8DLatC74+LbUwVQNjRwUb2ua13pT5xH5SZ0PY6i29X0zweHAMfsixlH6rMkY
+o8sgobYhjE+QbopIdOUC2e2LvGVsfdvVBJiZpa301LsdLNn96ObbNR0YQVTupggy6tAI1UErQ1s
T3fVybt180Cm1rPK6Nafze6p6fjbeJkgPJuKz4a1RI2AUSutMGrC6bVSzDJ9RpdlzlxBqYXafdbM
O3Lg9+RseHWZz/eLBVPWluM54uDj/fi0vOa9hHDzsNT5zcpftEzXj+tc7uvZKmlcXbrXGouGSRw7
ssVhp+60BbQhUkQ2mc3yFjXOgnCky4JiZtb1VFVZ/RnhkQyBcJCkxtY+iZ5qs1W+bTZXs4FVjLQq
6JqWaYaVflY1NOCRxOg74f8VnQjhTmGdU8cwgfLJXxt8/1b8ROPNPAJrBGZu+bbSi4USpWeYyewy
Tlw3zMRIb1WWbzyZ1M9FtPhF3qg7UmsWf1pMgZZohvLKnNdLVyiuRdvyGv/D2XktR45k2fZXrvU7
eqAcwmx6HgKhI6jJJDNfYEwFrYUD+PpZyK65NwmmMW6NdZtVV6dwAnA43M/Ze+2oOhsa/ZuQ57R1
Ju3JSpvPTYJ8sr4d9alam7kCgrhqd6Ita5QzfXZupvDcl+IOQKOz69Hioc3PAWFzGMyq4Gumq/lW
H2SwxqqReWH3pTCNal+T7LKaVMDnU/viZP1WZlwRdlkKGszKX12kMeNDVDqJsxr7GLULeSWa2X7X
K0HKT8aUtuxh50IuThJ3q5PMvEXbBElHwYSjoPSLYdtdmXbuniSkawSwnBtGbuA4RNTqSrpTjU+v
f0q1e0W2mDNwVq0dXxVrv8hTCkkUSR8tPuTbMWSDlIIs4KCEpd0Rezwsk4cZ9sFM0gdzMutTpOEj
a8g/XkU00/i+s+AWGf2x6Wf6Q4ZBdF3Z1stoJV9HBH3f+Kx8cvMie2okgdxmGu1k7D7HUaHtrGm2
XWY1GMJRy+5q5jFuUpUJXvLZoP8FUb+uD/no14hKvxWCsIoib17QSPh3FBO7a9KgyA12tgHi7bsx
tI60wsx1X6Q4bfE30JVDINohB4d51O8cdxLrjPIOVSLEl26YdbdUQ6HWYB5kUVP6c1jV54T0gjW5
musUQs/O6g3EKxDgKUp17Q36WvcUDyhYFYElil4yFauKCPoX5rQ4NDUmo5l9LU1stiEE/FtZ37nt
Vy2d/COOwOsuxMacldbr3QB490se3dYldUnXmsRJHePvvXBfKtQWGCV79KklJcRuXxM9dkYYekBP
G4EjRpvM+5CsxhTvNwU3SOdggHYwbm8tVYpzG5TPjnOsIeetmbMt0mtIHQMu0VUjE+PUVN254VSM
A4ZFMszK+9jHJlBYt7nfn3XMPusgF/EXEt262tw4kqTijEilVVJVMflXGnFAY7EmFYD0yPDIOqbv
RYVEQ8yx53Wf3Bq2PIWGORDDgR0tx77o3jQDEvQIkeBpjBJUZRz7cKwDVSaxFJc7Sz+gxvuYpnvh
WAOqMDaceVXuWUN1jK3aupOPXWcED10N5n5ezxGrYnv3lasscXdu2fG6s51yOvue+tCjzWtHQb7x
cOCwR4DuZRvKzqWWvkNJ029yFTh8HdvrAb0MNfGUCq0/rlCQjFl0pRjxZyNjM8p0jjgfQHMGP3kG
dOLQsFjbFV++dpJ8SywHjQzrhSbxSGKl3eSNk5xTphcWz1asBkv7lMh6OFkiZ9F25xik3LY2aZy/
oJREwhS4VGpIDl/Hg0HUue/vh6gprxu9r/dJU2AQTR/53D9MeS7XdcJHqE5YvpA+Po1NuQ8o15B1
l7OMJsYD/xy9vjHhenfaKo1M4lb0zlnHlZReZxjHZnyet9xxzi6vkP6jP3U4pgeEiW1o/ihK95Mp
YTFpxCWHsO9us44eR4J0p9T9+BTwuqZeWaX5TsuyE/yEq16aX3ObudYaVerhYw7XptFF9ESyuavU
4BKdF82QKIjcLD5nMvwxTML24rAft4nmeq4hkWDrgm2Z8eimzSntmKqppJYi2aOy5zih6TiQj94f
6FemTrPRsuZgl8A3mg4dQTA9ixjvBupV+lFd8KIVD7IJyEBOkSJh6KnXhh/324kUla0Sa8inc0CN
hOKy28IrU7daS8QBYtA0vAZYUfJqjdTP65BXWxT2ccIylnQCesNkledAjnPOz2crb8JrC5vLse8M
jkEFW1vRVD8Dy7od/U5sWs7eq6FMLLblP2Zp7W5sJKN0gcqJpO0PU9wrgCB4zpFsyV9H0Z/MW7og
40933bHxkSbnNWXrum+JVWpuDZ/AtL6SF+xa760klB0EpHRwq44J3GfRarT6mBNcKOaqTgTVz3ix
apFvzbjZOL5EYuwGL7Se3DVROFno5HQPygvNbyQy747rQtWoRrDfBIvzTo/SZHpQoHxQtxyv2dSY
4XCaJtSzUhhyY6BfhoBEl6o3LeyzM9ZTjqJ68ZlelbpRwQKdhjSlMhpmBhJS/VOmg03zjTDYx50B
Sj38QoDoFZnX0V2djiTWiHqNfivcdvF1VRfOvepX68gnmVjRYuPOj/wfmh1szWoaqaIG0QpqO5QK
qf8cq3wdpFn8ycqGT2reYW7QDXkflVFxoI4Y7NjTH9Q27e5Fo3xLDRdPat+8lL6f3Bt69zmHAtHX
/TPhGwbno2naYEsxtqaaJttKz6e1qwXpnuxQ9wkBaLJ+DMLKgq6a8okaWvylubqa2sTkzC+uagfC
SQL1cVU45b5pUnctY9ngDAgGjzYrjokBCX0gfBLxfMLJ0KGew6ayr3VnNuUpSBsLsjaodsIHkXI8
FeaKcpRyTvN4ggX8SJm/OmWIRCHb+jvpJtx6K/5pNMz/SBmvdXREa71hFwBO8VPaFM/Qo68bzsp3
yTQeJje+U82pue3y8OAaIUuH0z3ooT5uW8l5Rlfaaw2I3QGRQICGJom3qe0H22bA99OX2YRBvDfX
gm87mwNSmixKJBZlJGHCbJjsrUJZ/FOWDdfSJ7kk6/N1manDZraNMpXDrV8qLx1HBG9Au7ebTOvR
jU12eHXzeSqkcQAF/HlUNALe+tHcyAJFlo57fW2rJTahaG+Yqb8TZtd6oqL+GncItThAmgPITGot
452lZ8oBlekmfYp4Ux/FaGue/rWog+h5QOtyEyrDty4w6CLMNYhJKkf0zoUXCv0577v0rOnS2CIP
rk7WbMUQBBCsaz4MexaV/DQRinIgvCz895oa6YIjUyDvxsm6yQXvgOWznEpUkZPZNJwO8JwB3xE7
nEEO4NFpbbS02ZSmz6/FcKfJqzrv5a53rIx4jDkLJchyz3KogpeFEZzzUT8DE9FuKkejWd4pn7R6
KI/o23XPzmk6fVyoe196RfNnYWRA22TPb//b2mBhE1MgZIjNqt/p9YAhairztV23bPz8nYWi2VQH
ouhfPx5WW9JDYOLhyScnfK68InCalTK/VV0DU28gkLvTNnZUn8idmCTL4lUYE5Fx5OWq9qoeZb3V
Ju0mLjgefjz8O9Mqo1szlpNPG9aVpXLFUdlxRSn11kKlPyuz9ntCzd1rZZHDxRsfPx7tvZkU2JxG
5dVAAscauvQKlmoTN1aqo5FRBpZHo3e2JTsvxMnXtVLgqpD0J2vj3iI+4aSN/jOJJIpHdw2ClCjL
zVRjWofdQGJT1serUsPVUADsaxWVWJ+gV71sNAe0sHy/W3CChkjkEe/3bhrCfmOZtMspvyCaQ1m+
JWrrlDgj+yl3ujPZuVglZ9nULYmxHDqsgN0hnWp2BUolqF9Yr11G9zJumdfcn4jJLT9/fH9Q1Lz7
+uBddGeWNWZtzA3zLP1tNqTIPAMo6BjdBl89OUSV5AXAk8FS0ut+rUUu7p3IwtRuKK80S/FQILbz
ZOeUK+LlLKZqt5ajM3gZXtm5o3tTZT/8IAIwlaFk6bqIWMc6m+V766z079sE2bg56t9BHP8Mx4im
LkU/PKiTduak+1hr7fBoihAMgYOgsBPiSh+E+bkhMd3Ly56/PtaPY4kTJMfEskLA96Up4u65ubIj
8vVCVxQHn8b3ulHsU11NnwKY2CROoVtHTEXtHfTWeaSvv5YmL59IUHIMdlk96zLQVsTYpt6IqHw/
mI481ubrRJgraZWJ9mIKulu11nVXQd9Y7NJzbdf0xa0c3OSa5ERKLVUVHekxEzJVFFhSWNO6XusO
os3uxzKo12ViBrtUmmjl06re9QCTVqKmVW9DHUMJTiqzdKrbqWg1T+ubLyLty7sszx5Ma+iuEZX7
qwq2+s6hYjjZIYVj/SQqvtEytVPUWhM6j4w9Mke9s64HJXnUXsRH0sNr9kKanTy4eGA2xuDskOiv
I0UEWz206qMZgXWj+r8jyJdn2SVHZLjiNi61o2IQS9WjY4htPz8a+DoRRAi6Ac5wa5cD3VwAAIex
84G7JL6+buvMINMReVJhmPBwTF4jhwcXO0lzsELb2STrnLbLnnq/QiZR8erHrrNKc1Ue25RpQE7O
iJ6AeCDq8KdQaf3jKMeMs2j1wFQeP3G8or6QGd9yMkVPZh9RqDbgnE7JLf6sm6AtnT0fyGwlBVAa
V1e2Tp9CZi0K20Myuh4tUTxOBM+wey/aNj7bTvcCQBCDaS7adTH2tMmNVgBmaZ2zIjBnduI6tyJM
EOKU4EvbVpFKYPAAYkPJJcqvXFwVSvIQpIWBG6DXtlUcPEgqv2Iq3JVuhXeyGJE9ZMb3aMSNZRca
Tb3T6FJJcUGwbhT6MhkNw93HL/ifekEc7AVeelDiyMzfvt50VIQ0BA2obm74WKi1VzQBL0mM/zQK
TbxZ18w+VixBW84QKKIX3BZTC17qjAIf2K1L4PH330tAytjfbWJvNBMk4dtLIYWXEOO44FJUY5PE
LiJyNQRZomk3QdJGAO2A3wzxdarITx/fxPdrJFJdbIiYGjlxkbf2dmRn0HPVZ7HbmkV1JiBiWPnS
NLHjBO6O9sOmnC6mD77/TDIkETXQ3+Gm6svv1mAM4djBWttKRE3SHHc2rWPPlqCS/Lq+8E1+f32u
OTvp+UaS/Y0d4e31peqkciQrSSnTs7Up+4qK6fhM2C5IJaJN9e754/v5hy0I0mI+6ybHL/TVSxSs
locq6242bCW5qyundeiBjJ8hMhpbdNL0Z8YI4FcPlm7OXWVS3H/8A7yfSq7p8B+dnjeFveVHr3Lr
hCS1diD/tOwOZq/66zwcN4pvrYcmutdDhHtRgaMR5dGFI+d8L9823Bnadml8c7cJOZklPr99byu1
qvk2dMNWjbNoBRVG6wrlwOU/u7pUMdRbm7E0Xj6+3vfvJ9c4f+J/jfvvTcBvgwaBVgskhMMWld2c
pEhGYmlV2vrjUd6nB8FYd22WFN4WNl3LnaWp10GnmswjG033GrZHhVCCM21LNBax0Jp7CIgXxa4K
dAo+59VcaAgyUHRDpt/0o+S8bY0X2uF/uHRWjTkVhKY4hZDFbrfRu6Yxm3DYDoJt5jDElBLJ5Pr4
yt+xjdEvsKmFNa1CK8XMP79hv91gBdUxTYx02FqlPJu1/w29FXUEvUm8odKaB726zqb8QQt8QSU6
vpmsNthpqWFsExOtlF/KgIA0uUIc6PW9H15pk1e2+fDo10LzaIhBA/D9CyeBP7z2894YHDvOIFjc
+tsf2hz8Sra1IiHSjXcDSuoVuKjcUy3s13SAUEtnl5A1f3jxLFqDBPHNdRcARG+HDPtEiZx4kFsF
GzTW0y9mFpWe1VkPUbpV8xcnhlNK4fySp0G3lxeLnhzs7uzjwIXDh2qhy7foAquGBG080+/p7dOw
UegpZk6xred0+QnJdKeTINn3lBrCLHytumY6VJb7Qr2Zblc/lLtGhPIqpty/HQ1iLdFP5ycAhJ+a
aZhjSVX5NKaIVtAYk7Zpy4R4azM6NLELH7MJTj6P9pZgDzLXqOWC3n9hcsDab3gnI6FuWtyPBBIn
JyDstqeo2rAxqwEMqBUH69LR4xXG6OJzCjWJJKKDkmvjTYnY7X58wqBsr5vAR0znO0A1/YR1hBPx
VlgjsBpzEmxOQ7H1fZhciuqwJepULN0tXeeiGQRxy2aF2tnRH/3sKw7imPRAeOV4fHsP819xUsBL
FEgavued+lyNxj61Y3mrBKW9p8RHNdEy7ts4cM5qrdtn03A3wF/TrVYbP91QzzdtEQfXZRJPCEDD
fZ5gRqN5Jo+lSWS1n0/XAQEfh6Ga/J1hfi81gmYpV2jrpJOFp8YauDiJDEnrbmmaF/c5EskNRjbl
UFBtVti04jPzV66VPJk9kv18ZoPHor8jPqo8qGq2d5N63LhUaEXp3LoIHzh8JRs0FFABkcdUyXgP
mFS7VoW8G/SYerkLZZEoqutUDv3K9Ru5n2WOVIIn8KcVMtUwmzx6U591BwimW6oEAzfWp1btvIZO
16Z2ThlIAS2YNgqIh3WVNfrRDgmmx5xb9veB5h8CehObuGFZstmprfSwv9dolR5Kmk3bBH1YAgHZ
SwYiQlWdCpA5kYegE71Kib4b9rlUtxG4sL0P24z31z7QZMdwWRu7qM4IIRJKsbd9yzMc37xWk3Gj
hYpBc60rDixYtNJVRAQlZtXGKI+Cw6nX62HB2zEqT1kfHtgOJEcHiDV/BqlLcGVDB5lDNMi3Ds9N
Aj8oHF3/YKTyZyx8/eTEXXRLicWl3k8XKcnQ50xPSowHI2notOlTilG8Dj+FbPbvFP2qT8hZKdle
bpSoUp71hwr6ycmPafck5MQ2ynQLP6JfS0urEGLSHyG2+iVOK4VNESBRU44HvO1bKS3/YD3QLGLv
QLzATo6TBzLKPBNwDkiOnqRulpAMtOHbQDzmcQy06MoAvO9bc8KeDU4CorC2qjK4c7B16o0emcxu
v6RdE6xaNfQ/Y3E46NLtbzrXB+RAeMHGsamlNn3SeLVIxTahQ0tqcogeM2vMPTjWe95hmprsJ7wh
Ta7mUyEk1vCkFcGtC1/wNkq8rqC22pW2vm9rdY3rzqfdOqdiRG6HWjfmQzFxQqRNN91lteUjy8Qg
nStZDSfHcvmZzDMwx+gKM48Zi/AQpbG28XEHzSlQ5q6+tKV454+jhqPO7kkbYyFffWPx9ajTqR9c
aVfbuOv2mAdQINMgD+I8fuji0OtEvVUQgH/zqXfYcH83oSQWHbvPTlU2UdQoD6MqmutEs2ACpbLY
kv2ncVj9asnG2jWlyJFngSGwA2RJ09RPRx+H+NaggcZnpP2EYnel27WCkaOrMcO11qaOXsCfXJsx
MdN4el6roP3y8Yd+uXubL9qlpGBRP7OwtC8uOjISQD+C6Jz8cez4WIQZ1P9G0zEkJC4RiFIpPUA7
9aWdlTF/GH/fNjIwgj7BPyyE5bA13344kwy7WmqUIN/H/kXWhNlgfMpYbsYXzcGzkfo0+QYr3/UT
DfJGr3YpeeyrQvaIDibn3vX9h4AvF3054sTUJmcvmEX3UZD4ng5aam8EqDmSHHEQKmgHKkpDlsIX
F/3EkSh6GCTqeDY7o4UcEqINldLc5HOwxigCd5WHkDANjQ6lJTnXJgogZDaYdMtbOzyXxhMaK4xc
JEkCJvuRGPrZRV30CT7Y0e6tVwLi+uvCcoezkOaurVk/OhLV0s7Q1gGUuy00bdtrBve+zCzjyu6z
+85Xhz1l5V1Dy2COq6HLl/vJMSqnnVpXUEmQrxwaH/IUX5KEJU5ulCHsqDG6X2OVTFwyxGLwoBPW
SpPegkusYm5g/4/07Fav/efeKu5HkdHgqnSCOojdqnkA92YPs7zX4SvGBpsI5uXZnzOk4vCYR4SR
2W1z6AShIkUZFrS7jsWcEAM1zp1qgtFxGsQheXzEBw406ncjUiBPmCVd6aGUO0h1aKzH7pmWnOX5
bksx1pQ3RgZry6W3AoWmE3T0nJ8j3V8SuYGlKMVIDG95NyRcXo18/wp5DnQeNdT51F3lsGsOCZmK
614xnybNVze/YOwS+qKfO4ePX5B5O/37PIXZT6+KKsCvwIx3DoU8pAab96LcOlbpb6YOHY5a9V+d
Dhj8xyMtX8VfIwmNoGNUrnMI39s3ghZsXSQOIwVp9bNzDIVTI0uylZdy9VnF99UpF4zj784385Dz
9tHk5Cbe1wES2+/h+RJIYLRpCslF4n+Y0fQNMcvuTHnQaF+gq/AoDCFJQxmLCoid+wjCgqCxQ67/
dfD4jzduyea//pN//1aUYx0FYbv41//a/SiuX7MfzX/Of+r//q63f+a/HouM/374W66ib3XRFD/b
5e968/cy+l8/3fq1fX3zL5u8jdrxrvtRj/c/mi5tf/0MZALNv/P/9xf/z49ff8vjWP741z++ETfS
zn9bEBX5P/76pcP3f/1jtkr8x+9//V+/Nt+If/0DeljZLn/7j9em/dc/DOufAAMBTKkcN1kf5lqH
/DH/im7+EzetySeNZA1MF4KpnRd1G/KHtH9aNjZ0JpkmyNlSqdY0RTf/kq79E+m6oIiAZtQB4KD9
439+rNt/vxf/flzchb/+/fdkpEWWl61T8ZnbwHxVNTIASUh5O6lJQG5733VoSK3jw9R5KfDznzgw
99HqZlj9QFuLI/xbvTrizLnw5r49IP01tOCGoI+Zv+mLg3KPNCowyMej9D/HJRl7yMXHElCtLhjM
bXa/PZE/XOr8ev6/heL9cIuaWkk7PawnUjq7ucarx7sMivfHQyy6+3+NQRw3tULWI+p3b+8mGJiO
Ay22R7v8HDY3qW/ArC9PfvBUAZ3BG5Y0d0RVkAxwKbN4UeH6n6FZLWabFqWX+SD8W0EgIfUvHxWG
VvKbvr0jA/BYaMm11mMw7v2znoqdY31J9enu42t+uyr+GpdKr81MFs4saJjFBr+Nqw44coqI/VeB
rBQjo6Z/TXyULv6QHGQi1waMQEDS3z4e9d3DBISJRwk/OkNjOFhcbQXRnuNTAGEfI2bu6bFWfKOr
E5jbj8d5N0cpf1GFtUnUsnmcy7tK1FZmp2YJpStn57NqwpBPbtoGGYywti/uG3jIKIvUWSL98cjv
7isjz+83t5VFg2rJ2/vaJoqVxBW2W6fA5rdm20T1YKjDFlWqyUndC6qwcukZmtQzSJzpLvFf3xaE
ebCO6TI6AhFCQanXLH4A2oLNwPE09iAQrjIkoQP4qELNT/XFYsn7pzkPBbWd1EKbauXiadrUFTRR
kpcgA/HAo7j3e+vvP0gmDMIbzDggxJb1Ms1PHHPqAAIFhNbWmKDQU+JMR7UCS0ZsPn5276+HGpch
LI4rtLxpRr19dgmnBMNXiEqKdbygdGgwnWTNhUHeP595ENAyhmOwSf/VZ/3txZuSwjeyPIS4VVSk
IhiB7aXIpk56b4Aqzog9+/ii/jgeJxHaEvMHaHkHFal1JdlBsWcEBNm3htIkexl2zetkIA/ezp3Y
+49HnD8Ab1ZsSoUA/WeADZV7Z+lG7FQnStXOAECaWu5WiwrOAtYQrWwd1+zHQ/3pidFH0miB6EwQ
sVjFEJeZdGR1SgwdDtboNQx//i8G4F2iqsDjQgr3dkrEmqJruLpjrxwD5SaASUCbsGwOH4/yh2f0
qyNGkjH8bIQeb0fRXEjtyWAknm6X8AySGEvbUSma/ltj4zPnsEwV7MK8+MNT4lNHvubc2OCYuhjT
TtXG72NIlmmfbiryPUigUXfgCs4fX9v7BXFuicGIYQZiblsmTLZqqbVNRCRCWad0Fo22IwchtRTz
VXNJLKYIMZB+YpZe6JBZvf548PmNXUxFcGQISUyqMpzEF290hkdAHUlcofaRrUe1eKX4RX6uHF81
rynusiBt9pYdN/+LYdnmIZQgekenn/L2eepJ0iVxrpLELAJ55gsvN1kZ+D8JHNfOUyb1TdxjuOkn
Iy5WYYfg7uPLXr4W80IJJowG69zPpX31dvxMmJMvlAj6ZOa0qympjlNWPXw8xnLOLsdYvHqDY4az
n2Eeo/0iC3HXWeGpsmAY68qlDdpyLLT0mIrB5cyqKmbS4jEO6aihGkbdEjQgEbqAdI90QJCcZzT7
3eJvxY7OX1CWEzb4gpRcneLN8p2HPUoBlbdxKvQXnI3bamwu3Lzly2ex4+LvRlVFgoTqLndfZVea
UeeyrIz19QjrLHMiTFPlhZPvpVHmafLbpyZoZWP0PaPQJzK101R90i/NgktDzL/+2xCZohkBDG7W
ehEhscnAQ8Isqy/BvZb7uV/3a5Zl2cKA87Psw5JObqZ0ihlmfFCSR8V6AWN9NxpPH8/pd+/N3GpV
cV7C+ddheS3e2ylKWqEYNeuwL0mFCx37WNSje2F+LVdELoZMYXJ35xWCNKTFbHZmoYWa9wCYphrF
lx/7DXXyPHzOyc/alP4wnC3LSq/KeBwvlCX/8LgY2mC7PweYoCZ++7jEZHJ6wiLkiSCzv4a60e/K
Ic/2Uwbz8ON7+cerJAiCrjmrIIvR26EAI8lQTgTpycB1zlEJDqPou7vGOrSwRlcQlL4rWaR4H4/6
xwv8bdR5JfltPloVQHwUyIlXVxn+hSA0Nj5e03Wnd8aFoS5d4OJeRr1wsgAst9eU41fSJwxMqeFT
pA53ZZA+ETbv3jdZfKlB+ccpSvuckvJ8sFk+wSEqm0lVoXclSL/pNWQ+AWZgTS/s4ZYvnE0Cyrw7
sNjKsR+xF13QPqsgYOXwizX5PEANCyDO+nDh8+nRNW8/fmbLj/T8caZlp3FWm5/cEuPljhaA9xje
jNAhs/hR8Ww1Mdgn06FdEN6UcfLYzzYGrKgfD/zu8M03jAavhWwGRSOap8UCGVdNWqPqB6c+KE+y
J+9iKJ6KQf+RptUjU/apYUfSghwnRPX547HfTdTF0IvXwzH8Wu0asiYK99m1wUPl8EfSCx+ARSHS
xg349gIXrwNxqAlWK+rwSV57kx9tFS3fhbrz6lp+tSo4hYyZtjOxhblWdFQa/4CJnP2mQDuf+sEF
IfNyUv36aebwJHLuQUgsjz4W3VG9bXnQqGvPVQhGph+PdZSfjSiBlpR8/fu3eF56HLadKtWyxS2u
msDujJGnS4n5HFXBDlYuYO6LMSNvddL/vsm2rnNVMzeTo93bNcc1FNPvIx5loMc/pBhu48Q9lkW0
c+BzrDUJ4rocHX0FduYAyevCM/7TTUXgTXiSDcIBxdvb0ZPIlp1saaZMIciCx8BtTNKxM9IM8HYP
hn+fmpgntjhBS3FhkXi3Fs3bTNKJ9DlgkmV+sQW0Ji0uSVWpsA87SPSzn6aZXXiG7xbZxU52cXVF
HJH8N8DKj3sXho7rqeSNN0FLa1f7xKJ012Jq/XjaLJejeeljfiIBwklMWWPxzuhoOV2zZ2Obmw1t
oLGB+1HlX5KEFFStz9ahtBEjNeQI1YSYfjz28o7+GpvYa+pGnDZVMd+O3z5foXCMQEnHGb2V1jsd
b8u1opjNhQ3Icjs9j0ISDfJ62xZzk/DtKAE90JBcvdrr9PjQiCDYTHDLsFPQ6g8v7kL/dE1kM/O6
IxpnX714hCXbuhyPFKOB92V2Igq2Lty2P10Qr/jMuOS4Q93t7QX1hAiw/+S26dHBdE6Quj3E8kC0
L7F531WK51uHIQH9FiRS/ufii1GmukmqRVN7YaxuTHvYB7rwVLXYBaZtbkUvD1VMzqhtNXe4VdAP
jZuPZ8gfLhVJFMRZ+rwc7JYn2nhQkCqmbe0hRqQzO3m9i/RBh4r192S0ADWZJKyaaKG4rXwfFzdV
teMxoJZbez3WbJRCxecqPQlYVwP4dHGwUIz/7UujQcfFMSMoxS8vLardIFB9rca1GObrxOntZ3JB
JvI0ctS7vfJ3z3lcILUPuicozeYXbnGB5SSjfpqYNURj/pwsNqUjVIqPr+kPk58xEFboFCFgsS32
+sIH7D8QSeRhkyWUr2T1cmI81h+PstxMcCUICtnHcEKGX77sBnVBr0U0NpB4wGTifBTpP0OG+3iQ
Rcz6rwnBKCyICIBn++Hie9qqtYoACOpB5xa7JA1f/FA8VwJFDGZsxwWKYjiYqLSNlkOOnpB6WWFD
1qnc+a22URtxH2fo2ewEPQT+7JuPf7w/vBi8lNSXKHqgf1ie3cI2w7etk6vq11q2L3N7WPdjmR/y
EvuyUvTVhSf7bvNIc0HVKfHYzFUKhGKxilIa79W+4v1g1cbs4qwICT0RsIFfX9/3vtxZtXIT2xrk
CWx7H1/s+2llUo+kO8m85X0Xi2mFhcQcLRtKJaLwe9Pu7rJUv3B97+cUQ1BbxQ5FiBxV/rdrai2L
qcNsxxDEg5fdbcOjy6Vz4ULmd+z3Ap09bwMphPCtw+/Fk3s7CoyQqRxL1tPKMle681BG47HNijXG
Ks9CBzGal5a1X7WVN0NyoDHMX5tQ+vS8nW+HdKRl1IrN972D/b5yQ4O4juoHyqN95/b3GCG+NQRR
Y8vYkCRCwobyknTuNwjfl3bny50b8EdWVjjWc6vBevctSQiFq3FcspRjSQ/EZ3oPRAZixREvQTFd
eJzvdjXzYODFbFo1cNKNxWwVKaTkutBTjybDbXuaVtWazf9zu7swMYl6WD5SRqLci0zYmiXey4kj
09DEEUeE6aBl/sqq9Dk3LVIJ241NtbdvBpXmNdJSdnPbdpgmdQ7S4HiJxzOipqdq9OTqBkhYs5q0
ynXXfUA0BnokK5nuRaV87SrzWKUdxC67Db4XRmKt4D7Bgcg0+8oiUXjdcxuglJDPa6LfRNVqJaCp
4DEEtfEdxIi1KqwRl1r51A3DQ1Koa4b9bPXOrjS/+9NjJvTNOMrNaOZXKREHLK7wiyLwLvpdIs+K
sqvdr1YDOxlwpoFgdyCFDEMKGIwEYGS9A+G8ruacgqLb2LULcmofGE8V+FginHY9LJjQLk5N3+zz
Gvmk+UB801762KtCfF4a4g2IuulBxLmnqfkxN7Q7BIXrzkSO2zory1Kv0E6tG2wYlhWC3C22xWCY
HloEXLOhPJn4oQuoqr79CX/reRTFWUKFJKP82hpt4tQFSeLoQpEXC39d9Ebj0Q1+9Ntsnxr8nyXt
lDgCjWN7fDsBDRE31/TXebPX3egIyri1vkUKyNU8fkJ0ZR3QBn8jc+2boNFjzhHFzoBsF/S+CfwC
sAC3vj7j2dgRXACIIH5IovYZFc1B90ugoI2n958NhMt5RAAbmXMmZzUbUO0cfufDubLUfkfC2tqO
E89S/aMPmWgwJfC/nzGh75Fb0rvISXZysztpQDsihZy0YmqRRFZNT37YHivSCyvyhQkmudIwK0cS
meUhbVdND2CGqM9ow2ozuU8EHEzRPUSWTLL1v3KtY2ege0tXMRJpDYAcnVsgyl2yG+NrTI569RrG
YuVIxNHnUKKu3eHlagiRV/ZavO0Uc9OY1bpGkVgXO58E0d6CfhA85xGJa7cE9yF35Qyu2dgAtfhx
zNSjiZhXxcaOaJR4tp4f6FlJ+mc707yZqNIVoHSyEDkRjDAYZ6jtdq6/wthkm4chOE7NY12TZU06
Dd7gPD9P5iMni1MJFg2nfaHeDUJbc18186f0+5XPdllpjiZzwVmn6jntUOrG4VPW+t4gribl1nT3
bXlPSOVat+4EjhtR39rdfTrddJhQh1jZplD/wiAcAbCWnhyuUPYfdTDXhv4UD2ywAH4A5tG0r1N5
SP2JjIYdBpp1NRWEw30qxQNEVZAXwtrYbr4Zoqe4xyiWXJn602Q+FaS4D8OjCG+G6UAlY45hgWgy
PtbQJ0PirS39KgsOkpaAWz83HZWknm+yTzRZ0N9odsoDtpqDA0U4jvNDn21lDEhtJO7xs8+RTp0O
OfyMmIi526gDZOA/DSrE7a+2/iCNV0UjDhIFNI4YJzdPyF7oKDXuc9FtGZ9E7P/m6LyWGse2APpF
qlIOr0q25YwxBl5U0IByzvr6WZ6683AndDe25XN2XGs2z1AR7KFFLoVGlEkRjb8TD2AUEHfZeCp5
OaDAd1rBJOymSP1UfWUIV3vNZSePv0bN1axj0Z9mOaAgrACwaaAW8g2ftYOK8VgYf8WJWVbwpbkj
WeE/yRrOjbb8lrXuYLR5S0kBerEC56hiVswHDIrj6GlmN14W6tpe29Ul7mmGhXsFRjLcBvDp3XZu
h9OS9puOsLQBtJyv2c9o5g7be1stAfYxj8u8YdZ5Mxnxdsi0twEGvBqFwN9M3pE5vDLBdi7y5izn
fONQh11XufXRWZ9GsEG2nHSZ/fyBdThpTW8EU7kAoFAPWazf9SHm0wu33SKDBJgR887RRux5IivB
b8f2izUhUHVawIGyA6drp9LnwEQ/oxy7rrS2aXeCxHjO2Yg210BJfZlPvlqDZDhDNheAH2evtPwi
S+H5Zmn4hUzXHA5TvH3aD9SQvnjriaOfW3c4hyLz5Cjgcl/7yjS/vc5zgk7RK9lDCK9ywTGdYQz7
JzFhzeZXXR5ZDOCeSDSog28tjrV+m31VKeq4Owx26BiwoBxoT44hBxSDQDTqdg7Qet5itMIeXkan
ddrzqJnVVuiwouzbyh9YHZhLELVM3ANcR7KwiZSeNecP0EPfUdTftGk8ReNvz49RU64bo8WWu+Yq
LdNRRnAyWctZ6RHRtQSe2iRbLosbPpb1hSZr8l4XnT8CrerVxV2g9yQNAP6GZ1NkYPo+ZAe5Xzw1
HbcmQ61ic6ymdyV7y7KPULp26lGff2rif31jARwBEfg87C4oZBMOR2E8j9N9XnjIG+onGWP4rByb
j07bdqxV5z8FnVCgc0L2M1hXdfyHOI+L5rWNg5k9ELbek89E2ufs9cbwpIXkIzLfFRlBFvxmxo6n
lsfzLyYnNP/0jNl7jxsNUmbv42MroweDL3YWv4irryonobvB5IG6RHDFlK0dmoje/hhaC5HrVm1z
saJHPYt+vIp2t75N0km12idnfE9jws1S81BWkmepXJKgIV7Lkn2fWuORH43sOwfS1k0lsgmMkqlC
fxez8ZPL0zTKcUoTTxrfoiRBZN596NGLxk8fDQZj7fluFigNNh9qmnvSFLp9dpXTZWuI7fO5rSYm
squzUu2yNIgsiZXgxel6ye6rm1ag0KFFxFziHWbHm6xFp2mWXnRpL1pf8CgU9bgA0+tnbSuhLKrq
e4MxYChrV9CXszXFQdekd+YqL6kMqMsCKbJc+55z/MYuCZ/K3TL6U/u0bi3SDVtnw330OYGsS/qV
NaHnhr6+m1eDk1Z3zOarkLcK8Lg5PJXLbUbzZSjnRkJ8nxQg4QMLMwSiSidn5nVYTLfIf0ZtdlcB
EHujYJE8dtFHLm4hGLIBVIfQdRq3GIiKWGQXmJOdEt9oPrv1JNX3STnq5VdYjIj7VhcDIF47gG4C
50handC2bHU0Aov2bYirNwkokcOEXYJ9X7yHwzd7jQcGCTd5c1hNPxVuU/hh0ZNaltIe5tat8Iku
qKcWUT0Xq5zb4xxtV1PasaF/1ZclSKXZFwyiq2Jyq45DaFU2U3zMoPKLIxA5pTtX+bxloiuQ6nqb
xhPnuYVSDw2rWnmpqd2GLmTGnvF5BqdcsQddiG7ss4VP5QoFe5A1cONC2g2i7k7PWIV3rCJE6NSg
l3eLFKi96GbTlzLNULYSbEyY6aDpaTUHxELarSJtWrKbAi9UYa6sxeFbzOUH+PQaCCOL/pr2Eqtv
JkZR3G/SkPnSlLrikBwSI3qB3LOZdPV3iN9znsN6v+aauwjWoS9Uf0nko0BOO8TiLhrIhvSdFh7B
V7rgFtiF7T7T6hpNxgO85sD6fc7AGRJPLoHe61pvYH2NcMKetHclzuH/ZQ5rE+zm64yjd6YnGQnn
yj0ewX0I3X2JFB+vzVc5/aJWdcwcEeDgifIXfI7YaF6QeHgJ4SgZ1J6xqSAXT2r9+iQbKEO8+19j
DjljsAtOUZl9mdCidaXm46dp9jAjR+llmb7GdtgN6kEMPYXbTlhYISuhzBNMrTMxDQnFKvCTybXl
12OI2KiP9dcB2BJ97jX0225l50qtLD5mUkOwe+aNCavRr4BXHiGCiTZ42wZyWW6dRwiegZSFy6bo
jT0bRqDOE9lbnw7TFae8bWiFqzVICHTCCquVb6xaH80UqrcaJy57Xh4c4mJD1uCzPPtWL7mTmrkn
F+VbxpthxOK5MsZd2XYw/IRL1+cnRZJ7rwI3/WYy/b/NmPVkx9UW2YAo5cMs8YAYwpnHkC8iS07G
bB7HWt6kM3szwnxp1AifV3poTWDy5Ws0/Fj1E7+l2knm98nb1AXlfExnmSTHTxCE9usOwCpx7NGS
yZEkJg9BZMhphRHPtLNafYRS/GourNwRrbUAKIZwvyLy7OP7Wml8AnAm2KrCXko+V71IeXlruy9N
A7q2DfPxEM2RJ5YQnBjrXDAFIO0dGH0ejfvMrled1U5YdLiJJ1fsuDvMiymYbshTVqci02+QjBfS
D2uxC56nxdoq0PFJHF1eNQl3upnhQRWL/MpX9oFtxKfEy8afZV0tqzwDtiZ2Ybsvqr7bJ7GlKjm/
ZqcNNwMV3yo0edegK5nVeRAFu+bmFfTPUpv8Lj0u0uiMLNAsTDAIuHHb4WBOnwWTqdVMtCIABGxd
w6qPqfaWcoo+IRp5pT1Z2LZIZhKSHyTWrRIDPEWHQmclURzcotEDqTwsGdfeec46PJQXoCVMVGVn
EnDwgRQE23/t1O6tDpA122MTFsaY7UegXzvWKdE5ZRsqlKQzjATo+k0YE+g6aeMbYx7gdmm/4Fx9
Y127CI2eU7VD0q6CeeN3n1k75DD3ntAjOF0+RKwL+3GQ+ov1tS2XvwgZr3qHvlBle5lFyiXBiFu7
mnYo04jg56cmjpUJxXgiTD0+S5GGGNgKrNqrOCqyrPVr47hE5BDQRrjml+hW5i+VKm75HAA1grKD
P1eC8jTdifwVTGh+1qN3VX5fp60ewfi4PvmbKSt+6xD9C1HuJoR/RRR7iB5dBrrj9jiDGMpJhpt8
Y2A4KMtdtG5SxV3SfEu776iSopRm48wDI7XCM546ziB2iuiUtQi9fbG5koupxTbpHZ19UuzJ5vzI
tR5H9QFWaIbqSXIIs8ruALxXzl8ng6L9TiJAVUB7EORpCCzCkU29bRqum9yYvwrWAr21EGqyxc7L
BHkjFO9kDZXgan0wqpvuWZIXIaw05XExfmaeLHwKbthexzj0ZJO36a9uV0cCzanoNW+36kU1boRo
YYFodPU4iIdLKnipsBvhT0ukrSX/PBdBGlMaM/YAhp8ZzNNwDmV5ua+h5MXxT2I6DRwN6KLhO+Z3
aTzLC0jpjbH4U35q2eYsqi8DsXA3O2nyg47VSE4KqamwPvC0dOSfBqHtvM/KZGfFgdlexPDUA+jp
ILeo40s/PASCYAZgcGsXe7pYLynEU+yCsI/dkgpPj7S+eZt0MRBmFFpq5QrJr1DcJooxubUEWb9t
h6+FQgz+3pB1H/m1Zc9Px48LwLILPxdd2DYtM+6UwxgVt+PueT9q1AEyTFQ+pVygMqC+oLjoK2t6
dwopK5bYOiO3B1BLKf5YSm3QCwHr4PbavKJOs1eE4YwzxrfBZLD7SyN5p01IRcjOwtQtw84XUCCm
ZEgWmbkqcdm6UeRr0zWFg/qklJj7WWcgYPZ6cEW4xSZ3iYndtQDsAVPPxPPpZBcFUpq2etKd+RFf
KjOFodhBaH4qMzOy0vtk4QjK2tdVbNxQQxSIw1pQBaCxrzXwm0p0OtbatLL3DBW0aPS06GkUOpDV
Tg1IzAPblM4MXVqevZSnOh24jcFdLorE+u1exeZmBZFSH2XpXxYelaaDT0VgNOLIpS2AMWTA8o4V
oAz/1UL/N1vSrlqLnSBCMBhajcPxYzZMVuWSPTQtj8YJJ7cOmzc5CQyti6xFZzP8EmmhgIF9AMYh
JmTbMnej+AVjC0X5aWiLYGwevXy1lMVu8IfndLnT5FeNcD52F8I1XuLigdJ0lSy6tRWALR1MXx5R
3spZzXp+WzSHbUnDm9MMuTqEA1bRzYHCMPG/ZbWJn8R64w+mnh56RIi86GT1igTku12IrO6rRU9t
DDZpiYw11L4Hi9jLkxdETnZHonZFOK18aDUlfKcDvw2CUBrDV4nWFkw5bB1TaDafk0whTeAfAo//
muRY+oaMtCZOuc4qB0QTiS91KWiTvS7V4KzdCEZ0DVfhs6XP0jpT9ryXeM3lZYmSidt7ZrF54f+x
8oCYaNcpMZQSM111LnKhIQtq1NYPO6OiQsdwgjFXlDt0BsFso5Xyaou9ikqk3qafmpWuezMznkub
4tzbkJ/YAJX0/C4kLJHukLbUN4CD1YXqLCSrqUzacxfqw3aki/oisn8VDFOHdGtk6NKrmm5iNbxt
PFo14JnkbKGaJSv3rhjk18mUhn/Ymctfdqal4UbbrLBwN6G2QZ1QZt84jOoA20j8wuQ6BINIaPMv
qRySfLvGA3FNo7WTLw7AX6WKuZae9uFsLwXRqjvOmeQpDZ+iyyQQGxi51TYfuoFye+2oO04LOxsd
C4/v+jiKp07jNUVlNW5DMDg3+IrEPRql1ucuITUAaBuU97QQmoCi9ddKS8BRCELXcLol+kdKEfUQ
6zLFxz4poArSMrao+DXwG5eYq4sunj7ZY5lCjKALS15Xoq1QVBXDcLuQFE+DEmZ20SdUxke2nt+S
UR0xBMIlrhwrbYdANMOEiC1XrvnSNDjZi/kCYav6NEN57lwzaTi/sAr+FmwqUkTtJ2s4jt2qpT6t
z5RHv8y6zoVgMBB3xvPgFUJFZCRHT5HPkJbjaYFcJKEt76UXZJXKcZAMsBuC+jQPzqT8dbtkV53Y
KRh0rFiSoGRnUcgMvvoLBotqkiKqjYgBdINbdAXH/Rn1kngT5an5MrswPsQQhqnzV5VFvSAXpzec
7e0mBv6Igw5RxWalhkWZVeVoLiZxeA0NVEM0TdpPY2JQM51yTowpM+eXuiv/vwTj9iSAT/uZNWS0
VtVMRwWf8HMEvGJ/tx62qTLTY6mYi2Z62ChBEscLKxtYExsSiaaE0LJJG5XgsUkMWd4g6SDRH3pJ
7X2xxzm1Y6tTit0wSYcCLXg0hl6ejUNmQ8Q16l3DQLgLtrw1UVq1zz/TSK00IJgr6o9CGqvupo1C
UQbRvCK7l2vmIqjYKccqE6n8iYkC51yvNejKWkhCNutcEyTsrMcPxvhvHWak72NeQkRaZRP67Kio
caDHqX40syp5FzOks2m5lE4hWQVFCUX14FoQGerwdDln2XVwtIEkWstCXXOgUsVv5tQ0G3OpZbp8
3Hz7UZc4OdnU7tjaLpsGSmlZEW7UuQqEoBvFbjOIIVUsi4fkOiRF8xOSotzaUFDQcABGVTWqIDwB
uBnREq5kyWX6aMaFsluaFiJ1p2hWblknGVuIjIDcY4tiuZSEK9CUjAbEHCVK6JhTtP61DKk2jgw2
1G9X1TwXc6R1bgdXmo5Am9f/5EwvEr+TSI37MTnkXfuio867S73+Lg/tAqqS+7EEFnwI8zp3C3X8
XLqYSsA8Dz6GxJo9vxjLnjlk58kMY/044A81bZExSGz2K+P0js7oAwlAVJP89AT2Yv3dmDM+MFTR
fjsAjrc1cf4We6q0c6/MktOzMXLtV1k8aumqfMgdVXQ9TobNXM4Q+opSXpDlVukr8RndgWYtufpT
qaljtxuQVjG+M72bkzjSqFy67k3ks1dsAJPztukBtmKYIMQAeW1w0EDwD54wq9M6iu1HzhY6tUex
j33KLzQR4kXbNnovOK1FUJTIxsLzTa5VW+WMBkJLYU43XYN7in2N7wUq7QnpZnmNZgSJTtuP0l1R
8JNyBHQver6AVItDFCCMEuFAN4Ui+qRPNz/iCnvFksbPItswC+eMgeqNbDwlcID93KJN60tpwrVN
63L5ZvKzYVhuFS9j00FiFdjpgZDSmZ9CayVfUqiwIb+gEbIjSVg+J3x+FFUbJH6OMGWiFQxzOCpO
KPelt3ZRAWVbL6kKMjrN+NTScrHB7ueNisyjWOch0bYFicfPiqr9LROh7Xdy+kT+t0wMZHbar5Bg
ZYgCL/LSIGRI9flWqGp401akfS1yd0fOQBMymNZxt9RN9FYa1J3qZgDRlUac8oUlv2tZUm0zLRat
vZWrL0/4LBWIiJVAOyyqacKiRKgt7xsBOcV2bJ7ajZS63XukJTncf6SjOBmehAfImLPSA3HRRTDd
TKumdlLphX6Ccps3e6WOB7Z923FBZKENWhMkcbxSiu1bJTl1TCFXF1AUYZPymKhh88W7bgDZGRmL
pSo9Lrmbykuqnaw2DkWw86HWniW1q8OdFol65XAl5Pkx432gbAskv38vZnHi6ylreRZ+yvxiaJfc
qysp0JwMlNKFviZ0XWYqPWSyVc9KCOkytXi0Egjg7arUuxGsS2XVNbVZxZA14u7V+FziSvkaOzHI
FrItaf3qJdBnEyiyBk8BO5VRNH+PajzGDu9M9q9rculNqeThkndW985guXFMoQ/u0qK4zLo1IBuX
OIYzDpS3ULK6y9zHv70xarYimhvmAARSYJRwUrjMdtar6pbdfeVkFmr7GSlN6pEvgRKiP7lZYvIT
7rKH1BJCGWXNsSHqiLWt8tQpVDuo1tzTfvpb047e08QDS8ClGDRUdONdBMWfdNqhVYujNUDvbKiB
6lP9VWFw9RRxUolASDzqEUFVNZmbjPS/oFueLOIJ+y6putwSF+Jb0ZahBCxQr3Yahk/1BfWzpYzN
QFO7+xSujtXp3tLBqtfZkZGLPjA6AUTNOvGREcJp6AKoljed5NLi8fP1o2w4zKCSCG3B+sFmTpZD
r95nTaApmzrYHdwpUuh7VOeyqL2wXW2QuHbTxpSXxpe57z475ZX9vE0xHHoCdXmqt0OB2y9LrhG5
RA9WXudOFKaES7O9RPG2kwZbmv6GxLyKjeQN6EJD+Z2FNMpa+kayoByNxUajdyO/rcOwlyVlk6ni
l5Wel0HcGPRRK5r04Jg92ns/3bw1UVGBnHWMRXiZAHxExbhlA8YGRXtqlH2cFI407M1ugn6VbsR6
Dqy+vSVxG0xEZUYjuI3Q+2rybxGjM5vPoHkQCA2KVw/LZhqVbSJ1+A8nCqckbmwQkUMbLuahQJef
PXeiEEH70NEdYA17x9/s1kPrzpG01esHHai5LmjyJv+ijiqzEfG+JrXNHKrNfNgpxPHQyb0b8cnF
aM1W0f2faNO7fO28yQisYgj0qiHjDQNmtLzMPJbhyQwH5DMEHoZCh9gybxxXW8HUrm2dUsBzC85K
Rly9VmqOxjQeDTl7QO72suRHiSkxUVfrkPklyrdStp5Ec8fkj7VQD6vLfewes95cxfHAQcusOH39
J4EqI4Q1hVecvPba35noQQDDWl9+BKi7b5P+A0ylDSTAN2vlGtFx1GWEokZ9GIbSUSzqdf3gx4oG
pV3y8vbpQai9AVd4rWpeGz/WDoqJZEcqqvLCsIXhEZkT4fF6pObxFP85oajz97eVziHzdI9hwfbI
wDX9wz62mDsrvTIaNlqrHJKVEcmXNj6DPO/FN7RaTia+Eq+65XCpSJNV0e9hdFFq9NdR84yEmbXp
WC89yDbVrvqM6uxXm5NeLcesivyIaTe2WJxCf/QlbQ4Ff3H7D1MQ/Qxy2ciWTErV3HKmVbnL9Kp1
2yJcj6pAoTC5pQnfIgYamwERp9ZuwNpsB8DGrTT5dS5tFoE272qqCwVa84Hm6VFpyMZDvNbdyoTn
IzEew/qoSqgvVzwn/rQOn6ukOWETfijT1PLljv9gUSHJoONFHWdeErJfL+4/LON1Ihnql1OfA+n9
Gs3MVdbcE4djHfZ2JsvngYcI/t9xnQEh4C9RAZKIfM26y1gixFMhBPNfZNMlHj7G7E2QV4bbj0Me
ZDQSlL85AvIDcMrqD1HdXGOylUajNa4kHAgSeiN+6T6dnJpZHhrbzMFYy2OlS7lKFYbL28QTGTJ9
TEzqVEwOLeZIqAKAMr1nk2BHyqGiUU4njCO1Mt5HRbxIA0IGpXGNpXrDfbPJ1WFnRDTqYyfRHmb8
MKJbV5yeCWHHF74T6JfS5xrUY9s/jPkwi4HU929p1aHrGY6dFd7mPv3OdPlXT1ibV2Yn0/e1zGob
+Z3SH+PCXUUGTi7Pn7lKfIl/ZZYMdpIyyHwT5AznKJ1Ga2/kn7Gwzas/pf+tugbrt8pa+YeUA146
Cu3NMt7ZEAitHTBj2TyMBYjfA5z+DWRgexhUv4xgGomXab316YPJ6p8kLhwhdkLKyDiVtT0KjGq8
JfWD2q3aHMeheY6CjNEhIXFcqqNifnTaqc1aT0nc2qBWDDdTia89tUdOOylCcs72YZb/yXBp5Jmh
RTaBaxGLlWDshOwM6GNDVL2Vx+/lyYOenVGffDxZWz23CMe2yhToZElVRDHqMRWkDuzPfw9PTqU+
0yZk6ElDtBIJnqX8xWw+xBXSADOHPRZMFSFCWTlPvUJBEXycVWeUOXmScz8GYptvTFh6DZnOGu5w
+/IFuyPKOVMoDtU7/LrXEchVHX9DGSdl3Y7mSrVVZ8Jpo+ghYGqRrgZVVwssWjN/pOpRnqzdJOWO
3lmRrXe0pgiSUlxPlfLTp7oj6d4ocuBaWaBAC5L08xqjAo/2xZLsmLk5G2vzRfpDnFYSt3Fgo6ZF
AHYkFaOcx+1KudGYfGVeg8ZIgpIoUZ1U2qL0fgF1PYtjvqEu/2StDXKlctch9WRmWJKEmdHir8kv
MM7ssLtDXGBclqU5Xf0TrCp0St3Tlc0qPsC/vslGxVBtY5PKUfFnrMSMEST1niBE20ZQfA0ximXm
J23p3ZYfrab1/XSERc8zbOVHluNNPD2nk3BGAoN+5FL7gpSCFiZ1gC7eLQa9NhoxeWwEeZPtopgh
MMJRRak9hWWotawIMotjI6y/GUX0tOU8Ld475YVNE08Of1FruRaPMbQPV++lLwZjaZIJ+7AwNuV8
WttbaGi+OtB3IEcqYopc+uvaq1cmud4y9Svl8uoST8lFJvkkVzFjNxMIEVWilal7W4uvMSU8JJYe
B+qjPVT4VDwI0LKjQaWPJG7GSSZx0QoimJi2P3o9jQ93fFUWBudq86pLasypryPdSrIb6xgnVbO8
nLhSDRfau8o2ykMXEeq2KG/i8DUkzBUkdMtXWymTayeQGjcr4LN6P67xIxXheKOvMeV4W5svaVts
w5WDDZ2hJfXBqrH+TqHB0XpkdnMcFGJB645tCO17HJhd2Y7w5hcM6ul017mbNfItmY2o3uZPoadp
MeUnbMaBi5JYS7ystU608ctksrvIX5FKcnIROzoI3eqmsL+spDopkeawVnzo8tuiTfuk6/0Wm6fK
Ox72+aYDTFYKe1O8j9Pbgnk4RTe8EVqBuJVvHvTvjIxFVJZrC1GPlC/Ix4VBLTLdYekdQyqC2BDu
eSIH6Ce7C3ulcE7ZfKe6nbTu2qQ9JWmSXGoKjbeIbeOY6nfynB7HF9Vxvzuj+ax5bwwqvbvyUm2A
X02A/G/DHoUkWgvsJtLF4JqKg/7awUNM3UHyInUbER90N8lXBDtFSjlB/fRM4UWceM49jRabwHc2
eAoO2Xt6hrSnatgQxS771Djkd5oTmbAVHoZ5l//CD31xxYfIZNhDRYX2Bq41g9tSc2G5jY8eU7YX
j289rE+XubI7r7cOhNru4b+7KXVd5PP9cUA/xMifYCdM3I0A9cTxGqvbcHToXxHqjqfVNw7VsfUL
b7pkbsIhn9rrVg5oIh/Cf0Wzy19LAPDt98Dwl69w5F/Wd23XO2OQKW7Df8mEQvMmJq64uuyZbqvK
GagTbrsTfQOCs4O6IWZ61o2vwnt3I6phsiqzV9/E9LMvZrsBF2s32/GMWztKT1TH0gJlBYF9IKcj
bcPUrdLvtLW1uwEs1I/3MfciwtXixrPEyikF34jZQ/EQvdaXJIieu5EvRlAGw/ckuNQkbUIyOT1Q
r13oM3KW+aVMu5g31Ek33Rf02l26K934QRTHVyLegMJsvP5R12505zGh6fW8FGe/FncydcFOSmnx
MjXZ/lnzV6X9tuHNWD4l69Z179Z6LPkjnkoDH6/AkLgYahrar+1Wlhh68Y35hWaNBapbwxT1W/6R
XSitT3DAOC+cW2N4m3XMV47W2bTK6K/U3I4KpTYGJ+kGxjtRdSigzUzUrFt6CXD/++mQDgyGVn7j
8qebVIz8jkDQekWIOhqeSNHDZUawSB3I1oiwpezCEIAB5ldymH7V5D0xu5HSa+QrsIn2rRe+CoxM
epjg1JeCV4JswQGZMr5qL8p+RXj0rcTcAJz1dnTX/jDdMllAKBAyAmHrm8Qd/flApwfth/H/uNkt
znYqn0L9FLc7a//8TACCOn3rZSxA8t1huoUpGkRH2/HWcN8XP0Z3APNt0Nyr7HzmENkCHc/qc0n7
gLcHnKhXn/TqnDD9xwzw6PMjz46C0679Do0NLflphnrsME9H/eQpFyy3ROmYiO2OLJroNXphHAeF
5fyibZX10koYkmGd2tED8nGUOMNN29TBHDwBqtau41l/qkc3Mpc1fymJL77pdwDA7zww814K7Rox
/GM2CXwPdCZ0LnAkx2TP9a1nyLzfpf9iEeux4Dx3WcEOvwqRyyZ4/iOmu4ZhGunaml+t4jDoj166
+qYUt/xKia98FMV79WHe2NURr1PKmw028ZhPTgK9qdz0EuBuRy48E6sjy1/dPkckyetUbfU3vnDM
tzRCYp8pcwowy6d5Rwyqr3Z4rHtvjVx+Jb9gjRk5cruHdrYUWznLnrZhO/TAOULITaFB8NTF40HK
FhqLdnING0JavytcXoWs7/XsFnbfOtM7CNf58xLBpz5t6z03pV3zdtBS+0kR1Mz28JK8kFKEPLXW
SQUMOrlheIAg3UivTw2X+BGjGum8hnOQHmhuc5/io7NgXTJlMxN5y5WtXJbRjyVbfePFMP/cMBkB
soXnCglJ73SdLx+NDxIHhsx7zTW/2xNB2MuyBhEVRgLU0pkZ2lJORnHJmQTmiQx1T8O1UsT/SHyh
oQzTbkRamFPG+tPWT2v57KuTZp6sxpf7j/iJNC6+qmhjuel+ZYhsscdtSePml+a9wl/n+Th9MezH
q669PFi/cd4ya0lzQ9iKop19CFdxn12Kt+4K+2v5DS+cQ33Q8nAtwbNigcPwAdxz5ELlV7kWzWC+
xS0frMOiJ5lY9G2QU/ObN3bbbSfrVtdXPFrJ6BPblI52k9i2nWyT0bOjjKXPGfmHlRMafEQOrRBO
pTdhv0ZbeY+rE+v4S7rVjR0Km5Dmy+CODLrO5774E32VstxLH2TUQqn1r5jwXvuagtXLlHq8RuGr
OvLd+JD1u7VXUcBxQnBEdw7ToBPwasj6h+hGRVL4MQ468VWwKgfGLfDriAHH1Xjt0+sooql1tJwJ
U+BMz0+TBjb9OBwzXL/Hlaqq7nbpTk0e03nVfM4xZpGwljNToZy6Q+nz7+td5sHi74LonEREe3b3
vT6Wr0zcDUcTE/VPIblzupuL35o3UOaJJHu3eELD4VFzfowZIPnqLnLlV6O3jJ5kuUoV9KbsTExb
pMNfTMlpm4tHaFlYv6ZXYdf6iisGxnZwAI+kaKmmHwZL8K9JsRNhpd2wOuulB+uD2T4yzfGnZipB
flWP3Q4/6k/4lTHzdxA+aeyD37HVT+Sa5JmSI7yJHTUtm0NwYX8l2zPWxG7Iv+nfZAWavMte00Dm
v3VKL3oob1zsw3zqCW5Fh5GPxU4+LSFoiJ3+0dvtPkrXJLJ2qa3ueTvfRyrNDs0stkS8Zl9l2+iR
vBgbwasvOrWzM/8iZw2GxHKfPKdi7XjFluMRKsxbJpHG93WzeE2xW//pp/Yn+ewOwoUJTira3BYH
i6s1nXyk1hfu1StTuScyUuVhvRRv4l1/t05p4fD787/E5i5+lz8oiY3imXhsQckjc8e3mm8Bnlde
dNFvRs9QSKteSUT+Y+48liRH0iT9RNYCTq7ucO4RHpxdIBkM3AADMZCnn8+rR2Z6SnZnZm97qaru
qsyM8ACM6K/6qRW+VMZJ988SI2eoP7R7dIv7Ru1yeUuVz0r4jwO39rJHWuReQQYxuEXojbw3k5J1
qshr3v7d6Kw7KyoQxeQdFwWVDJF0QJBb2PQLmorM+yk7MwiG7LauU+IaF5MDbjKcfe+0hPva/mhT
bKXpyU351IjGcGH5GUZtRGPPy5IMl7pCzffC3+7qpgPCSk0CG1Ag7HDdy/g7sBqaJO05wdTm3NmG
fjNS91CJ/ERrA+s8ZwInN7EV1PtEPdus2Z30aPD7MQGELwFPkmtv4/DatRK/Mm5bda/y6hfBrutt
XSx01PNUeAYJ1FFyid6PhFLH4dqbUwzLYN7ZjdNNF97N7ckfHzNuGQR3w12f0HmKd+zzao9cuILw
MDq7EaJO+yymWxIxzH9ajBGad/RkgYzRpIsO0j2m9Z18zQx2cNzivzQ7rg1rpcZX7haFprCVPqVV
Gu/w+9lyO/EAWH68VmolxvwoB2ym/aFT8LIZzrHNxpe2viTBbY6HcjgW3Wbp//ph0jz/2HwXPD7T
hnZCDD9cK4dht1RcCJphkzYRa8uSbCjhZEuySwqpryaz4sHGWs7N0Xzu+b71WgSHfkB1WKn7xnmw
bdatTfvW3vfDkQ1oID4KrWPtVjqqyEzFd0UZXCw+KK459NF/dm9c4eb2TVsXzjfjfNeouwEDNapF
9wFA2DVP3rPGNmzdNAFuj3P4M9vr7hWnJ5P0BoPte8u0GM58IVievbNCemz89BTI93EoD2ZHm3Vp
fxLh3tsMIsw/LK30ABjxr80aj4J9DTDIB0fcUt06Y0nrmtf6jzNsxvGwyCPV8NsAX2BTYYnK2htn
aNZacM95XrhL9dVzxo+jaGhAv4abpu3VZkOjXfOuMD949wX3YrWa3ylWn39468VMmilaCIlEywdb
VsByGBzoiGCcIldjVh1SEg/dagifZ75XtWPTsrmjgY+PU3bR8HoKEGG54Vtwyp/OPiTtLmSEXnPZ
9DgzoEu0ylurfFhTOuB0Jxq/rgmmdA1e0Q7oCb+jkVqZu1A9YOEYw7caaDazY3kzzs/c8BG7DDyb
r4tkyBmJRqwrR+4UTzWAAWY2QLl5shGdxcDMgO63Vj36NV3LCKZuRbdvXseRaprLZGenoh5JBqHi
NnbZRy6td21ivzFAOrXahNTfD81pplN6m3JSWdIiPYtgCN9cSttCrIPM0xjiUQFWhDaCEX8I9qHM
CTlIMqInYoZjcvCD+WThatdTJ05+N/SwHUrlf7Y5x4Dcz/4Ufd5vQyNjXEr0bcrt4D7uaWzZ9yW+
3ohYA7KgCkxETNsQPOSeC6mV0tHlvdNJ/D7lFs7zBMckz318r3VW7urWHQ/Yg/q3uEqbYxlb5d2I
hfw7bQJrOyx19gwenEuHHvW92Yzljnwlvk7DXY7ujMWkzDx5s3jxdDBt4z5PkMsKN2/enKyIz0bB
BAgzt8+sE9LRNJ+8ygQ9kHQsApULMA0CHv0frqqQNsZB2GfhVgzu+za5dsyo5Ik+wTAKUxJQHXlO
LhTJOHMEKzp7k1Fn2dFJUpINJMuK6kD8sPOkZrJs4huERcAznelsvrcS9pNFN0lUGKX/pHxRvpWF
lURJluMXzT051M9+2zGdSpHyPaI+/Zgu30Phi7OBM+ngkWuJhEk/2s7OXY6YVHrqBp8nIX71W02B
SQe0lBhRi4ZQ8qAMdexHg+4Et6puJp9wBqOOvK/35qBKn+/G4bXx/OUd/jmWiGW06W4VZozHLmn2
+LR5pWh1F1x5WE9rk1mfRQcSVtKu3C1BDDVejvp18K4sKfLY90hinEZyVEnPbVEwKKzFUsqwbBEe
de+5lVJBnXUTVQzBwk2uSWmb7ym+HoaSm2En559kJB2pjcQ7dxlXmKQxu6M1pYQuc7OPd42NwtLH
1dWWhTcrK/sAs/psPHSjy8kocwLFqtO24fXCIZAxbbOZOaZl3jC9UTgb9JfEspW1XayqGLimNJ2P
ed5uVh6mnDUlHdeaGLt7rbXpPJvCxfSma39iRJVRuFi2Mb5Z1Xg7DyrCVdh22u+gJV0oYmf8rE0p
WAom6q1T3dW3g3b7c0HA68Xu84Cbu83wetESl6dFS+lZUPnLAkWjBaXYPjVokUUvMNdjxyJzMTse
l+40DsWfcprD7qOxpqq4GxTPCqO3uTVOSV0N4YG2vSE8Ta2PCzYNB9N78dDxxYMyXOmudIiM+GLz
sXNuVGmnbyw1N+FRqXDIvvyZpi72E19bnIrLeFYQniSD2zgohcF5WDaBrlgpTKJ2VerRn7JglkvP
dA2yb/Ajbtl3ByiH7lc8KAICSzwUwztzN6bq9IO64fXsmjo5SSL8VuJVAicMWJNaw72dY820cSyR
QY9wUJxqVwodZreQw5xh1/eeiFv2fqFfmW93zbat3ESewowyDMHoxEkbBlyyHgcr2CTLZHGWrwFh
G/17UA8InF88XEsqotoiCKtE0C5Ysr2sIFGNvlmI6lokbgImEvbOwuJnV8bW9Fv3fyDK/J+i7LyE
7pUnGtqh/zfGi/RCylnQyNfGKOlQKMiE+PH80LjiqS8NeDlc/v77oLl5Daz/LcYPDec//0jrv8b4
pbSDiuww7uqMiWT9y4FKl+SIELT65hG6D3veM9jA/wFY8Pc/F+yac6UegSGEEQTW42/4gHpZvNly
aqhSLFBNTdrHi2/NosH6fyNRlWuud0u4pVThnwn+f4fk3/3ze/sbs/9v//N/Q+f/v1H+/z+E8wPV
/Zcf+hX+/1/o/I8/8if5U/4rn/+vX/FPQL8wzX8AqKEa+UpQgCNhQ7D4J6FfmP4/KPI1+DFdG/SA
Dtn/geg3Pej9pmfR0gn0zQDS/x+IftP6h234Fp1jAQ23V+r//xOi//og/OcDim/cA4Rgw+eHn2NA
Jvkbo6NDujeFFveuWTe3ppk9T2DBN6QxOEnhhtikeqRzZ3T2vdPE+8I0hpUyy2Ulc9c8cydKQre8
IfFHrt85xYbm2tjhf/uXT/Tfn6l/LRK4Vhb8/eukUxoWtQWO0vBBmVz//b8wp8QYK+arWDEncZNZ
3V0fZ9O2UPn7ImZxw2L8GV6nQyFNUk1C9xt4Vo7SdTI+DhRabMwsiDdVYj+ZQ+vtWQG/OVknW1Va
z5hd6GfHecQpIVsNFXCYGj1dkd1syztd4joPwzkAegARZnLzt3xOozIvuien7N+rNtvP2AM3Y0ac
x6ry05hcs3SEBQVFbLZRmutwkc4mLq817M+h5kCO5fZSdyG334Ud1Zx8FFsGwx2AAS/OilPeVFf/
ckKvCsoaaAr0ntLQsBeCxzq+S0a7PxkB4Uu35KtxZOQYrh3JG019/XKtVu4S5Mo8pdK+H0Zj4w3N
tzH31rlqgZ4G9ITTX+ZZEWHke/b0exsO8B7+7zcE7B7O3VwSFlbg/grO35LyY4PDxY2JW36gBCAa
xwZhNW0/4nC8X6jM2THDpOaMhFHAPJ8mbtM7mcYvvuckr5Nzg81kxo+20c0M+Ua0WC+spNjiAL6k
Y1Ht/M6Y8P/wF+96ziEWmYOLRLBbACbEPRnxLg79W4wTb4XvHouAORsTrnLNPrTBtbXKqoHxmtCn
cZmJR5HmZIXz3jJ/SK8PyZcSDAtHDMuJQ5tVAl7CSGEDNIxCAg7JlSOOQcUj4IiRE1itvomvR4lr
bfPO3rbE9VYcJrsVPvLfOVs+bOznIKkJ96003Ghs0MgqeZd+eo206TQbZDQG9nos78zYZPzDhV5l
2XvWD7+mq38SNtVwid/EEk+r0vdvGWiFawa2l4MxgXr2lLcZ8vkz68PzKIVD1snBYep+XJsEOefP
62AOfC6SwXmC3UHCN7yDVkLnxLzrraw9tpPi4nODRBDsjZg2V6tWnA2JrywuIR0Pncak4mqNQYnD
ctdzIm4xJPcMoHxcH2ZhhaRh62nlOM5Lyq3IyDh/VxA5Yiv/9Oo+iuX8DM+M/sGJuWBq6ZUPz8Ci
cKittTg1IetAK18nbtV0dII3ciF0tAgcARXibsqkvC4J8wdgHxZ/rFB5KSKjbFovaoXhg3/dhH9k
NYiIvMMj68GW4Ha6kYU5YAp+VfScr2SxMJdDqHQSTmKFmb4Vlr12ZvbXZRanpMpvHUExuj/+1PP0
YCUTMo7ZmUevf7i5PgQmQfqZYFhHxD/Cnv7pM1esZoU2PcQAb7oaQ5qtftNrE2bAaCXICP2ZPnf3
mdF7hgJeDtM2SKxjKP/Kz3noGOVP1VvrYii9G9vHZqv2iWl+TKHxWRHtg85RFlEdzgimPUYJMdfW
piv00So/vYxuqAArdj1oFGeJc6p9cJ8zW6Kzx/2vNyQck5pXy5xeXZU99YX+wiHNPMvf9MTFGfAY
D1k7H31y4xsj1CcJ2Xu1GNN5dLvn/tqdOHT5O0VinH/j7LW0zO1sECOWmncsntqDl/HbFFa1CjoI
DDD5g62+2g4GqTZV79FopWcQIROfw17ELA96WGjcdMJHpZwf7WbxVhdmSGFgDThYW4cEByFKBTcY
NdLkbaVHNqICN4L3nZb34UiD1GjkL/Cvkl2rgbkUSd9G6pr9KXCrxYV8pyFjNerh17Bks8PoeYas
Qj4Lt/1aNT1aQUg5gTdUkV9tQzyUl7jrz7WinnXEqNTrDYVWNUI4JtKJranzCeNRH2ivRLxuQjtn
euMGUVofyrLgQlwEdZQK9TCNHS1dWB4rvF9kYPCPUnTzCi/gCBfsPvQR4kgE8Jo77mFgJ0gRGSqu
jbW8xFU+Had4OXEbrnoeqNj3yeRUxpuTHMKAKVzXiXHliQ+YS8NdklEY3oT+QcUBWfrB4uZmNx0V
dCbSYb5WNLs7BT3XnGu5C/j0fUoDK8roll8gv5rtDH1DJXdZl1sswfKPi639WBvJ9+h0ipx6jA1o
vDQVa9NS7GfKu1kyaY5AoABW/SdwfEYHYResA35fIkz+sOYfZpT45KeSaNdSGmswxSSIAf401mbg
mb5ZzD4i4Oaglg6bVhFih4wdzTFy6dLZSSTQoltqMEZ6GYvHMqjLrZfhCRETcZbJSaN2nnh9EIQy
Ll1Es0iqagQzjhLnCVYpCwVjyFG3N3Fi2zvCOubRt55DMaQnSyGCLwXF8oMGy+OFclcuFLE71Up5
+BaXpM13hbSYWQZ5ifeOVMIhXOZ4O7jsg6lMI88kBUmIR0ROkwKXkB2DwiRE0Q5Dul+WON3bbBrE
Ptct9PDDSPfBXdNDn+lSl2lLMj1qoCZzPue7PG71tkjISMRd112aUNeboY6/Y5v9kpP6pi3C+NmW
aORjhHZATDfXzrb1CfomExy6YWl27jIVUU72JUrD0roQpeblrT4oVL/z/fQ1zsdxI135OozhtGlC
EyFJmmuD1rCNPRBGLyRDpsF2mZAvboBrRrzNPoMCXPRktzMWO5cXxyiZ9iw5um2OWOyMhEo9kb8s
tXohN31H/6S9L6xx2HRqeigDOimD2iWVPaIsehmzsII40slDM7qVQ/XZqp7AtX9F+Dj5y7VgdStL
+SNmE6BTZ6HHL/nWjtNdJqR7rrr4dkTAJ5VhRbWNLugb9sPMzv6wKJUAJFAjkR/7kFk5Nucg2LeO
mW/M/o5TXHf/11/y2tV4MVWksgmQx8RoQeOESCj6JTlP5mS4U8HZDcfP3vF3M1giOVy/oGEfSyfc
xUwW/nonh7AzVlU7cxrpHZIjYuXrdteLehf002cbM4uURnZpp98ZhIvrH8G9ndHjGSoWLxaomrmw
d3UY1Kc2PM25+A1JWh2FntG5lqcsrv6Ixrt4k96NUoG5IXg9Onh/9Wy9ASnkOIEUUBlq3geojiAA
eKXmwH50rJ3vDhTnZfFjjm2FZUASJjA5TK4AGw6beNbMJhv3jkx3dsccryVtVNekSpzexrZoEAFM
SYoYVqSq4JiY6c2y8IuvJLSo8NO7HCVp24QjjtV6geFlVZcSEoRdBw6K5/RHTBVmr6G8c1v7fvIq
DFLVSINWxqxi6N6Y0qdB8Ov7SXXMh5+6kgTAXZ6AhRQBJ+i0i+iUfvKOQT1dXE+9QtN66afuOPLe
HeLF+0I6OE/TjAXUJrmztFeaS7GVsHphYXS/rYi01pdRakY72luZi5dsKEv8toPxuNTipg6KfjU5
mP0Q1iQxpuRuTNhkUGjxTMztvT10j1mWWxiuCceqItwbbSAuweSZ22oco4RAXtSPOf7o0fa3dY8U
WnZYT6b5bLXBZ68k51gBUwQQDESI2GmYozKjZ9hAZLJ/kGnyiZkb36c9nJta6bPX5MeM33Y9wwUg
SJ/xGN4ow0sjd3ZJRGOPK7suXGdJ+Af+ehmFzsdcSusmMPyRM7WeNmhE6RrAAmKwAC2uSjY05dUH
I4vtbV3Ht4RE6FGcZLhOKgUQN+MrSh1AY1Wc1nsCadcFTa4zbdMKTegsuhp9as+5sbP8UQyJpFY4
eKfrYdfGS73zApeU/ExSuVzIvacBNYBWb5FfjvudjokeN1/1NDn7OgvmbYBHpsmoBKVXkw8Ij3rZ
gPLgV9odVo/YijmEJQsisgc8o5MCcBkAi5RZf8EqwLP7xaKPzUGhgU862dixpjK6mtd//d++a3yn
oq4IMF8qzZrKfcPfB2Pwmctu69a6epLx9Jt0AwZO89Cy7q+y8liHJMyMBpv6kvthpHPS50YX9hvX
eZCJLKKhqVn+u/xelIy/C7HUm758mmsHy3om1dYMKD3kXONEcdotm3xMMiICYUAap/gy+3BYwel3
ghpA97VBzg1eq4QP1mjWds3wXlsmdZkFhlcjxdpiNTirFipfA+wtaQb8QmaktNsBbxtGiaTOftqQ
sTy9wisRxkHkoVpqUpKrVvfelnsoQwB+DoJlUROiWJGHW9wTKvaR2x8uxu7Dh0N4ChrwAKFRb0rM
Gi64qbLhv+KScCTN13Be8xm0xv6zWRlYEGI/3uEkduZlfG4575kw1DuBkhqOGLlyRMG+MS4TIOAb
kloibVTUNJmznnsKd1Kfj0DKvQWmjwQHq5lDUNW4SfL41iBBdWPMsnpO5cQ9Ie3NQ4fDZnYy7wUw
nVyYCA4+I2WXhulQqeq2nbjzIsOv1HU2Q98pBwIGGo9z+ttNN6mXOsfQ6Uho0kJLqziARostR38Q
MMM1OwfnRmevbNNM9aWwCc4edSqfGl44JjZKrrWq+k3sgf1gAyyOXhl7u2qWyx2MW7w3vf1lmkja
DedfK1uepPhTKE7jVa1+m4xy7ikV955bw+5aYQ/zg/ymrYi3qpRDWpWZDi4QArNBXlOh2vbMTdVv
3yh5dP3y2Vk45E4DUQAk7Ju+aWRkdtix7X1zpUXVpt1iawkKvPDttB5szKVwDuydkxxlkM3kqooH
4ciLj2bO/GFiyMJiywcaHFs7OSV+A0CB3ozVnFvPdR9vCSPOyC4x9uaRIG3d4oZUGEI8zbWfRW7e
JM+sqtN9K64nOF8PTCEJYOiPNhcAt0jqYF/7tUa+EFEzj8FcnwXvGVzauXHHC1eWszUXJP17ueWV
eR8mHp+y6Oo1YnG/bg3r4DXzlZQB/Cxz/XPAkl/T/k5bWLZOHfcKRSHg327rwuPIVb9OlUkzbCMv
tZXYZAHi+YZWVBtsa8Tj1q1gi38UgnhEhWTaWsG8CwUFREDaXC5PNAQQ1dvDl8SHobqdE1ICjsez
j8LZUtsFFb2+2oD7of+SdnnikfgRXkCKgKV1tFtu8li9YoM/mlHBtG1d/KuGyQFpZoY3tAxGJTgB
5lc8lyHCLFnmDcLMCynaTzG4L4Wq+CCDxeBLD6tVapE1bgsoKFlxn8RMclmcduOS3+fVaG4zXMec
z67N65m1rmJVR6yJnC+CtTcgDYy5SHGKXU0HYy1YhxWmUo483PD9b8SQO5j2337p9xsnXQAWuNal
GJzjpEcn4gh3WxdshD0258VlPj7H8gXdCwyoD6Mx5tBR++mwgrkDDkwgdPhV8dH34W8lAUm4HF6l
Z7/UrX4OJBFIDrIcharLAic0XJqvrrGId2ExFjKhVtLDxZkBcRRO9lHb8kXO5bymCw4FK8SrUgzZ
oSW0zs2Mca0EJrTJguJUM4cBE9PAG68yixHagBUPh+81ST6wXzImnn/o34LO6AEqyf1izwDhu867
aRcy9wODUB+HjQqjYm5OXTstGNPiU4hepp18LzKM53ZxdAqonB7bIX5pHAG8B2mvv3qXy9wycISw
dUs+pm6draOTnX+dG7MOMxMEidMKF9SOLXAMLu1dV4g2MhwgLYs1ARKdb7lHtQSTNzk7cTAW12DC
tqiRghySgQunlp02bbTH0f5tVIxZ0HROue1b65lNlnmpi4JIvXHfyvWyXCWnTGFrtrAOugqfq/rs
+/7bCWBIWZwoE6Nuuf6NQEH43Hr3EjfZObcC3qb2kd1JP/XykCYYYgj5P6Xa+hQlbEunqsOda4+P
gZOekEsxC7b9CBzJfKixnNLMwNEwCD/rjGwUenRFGiwBzzknJyAL20xYt6plvtyPSF/s7tfgFRgW
KZ0AgmQDC2Suy8gA7rduzenubnab8EzZHT6ikecgHyw7MvNhZ8DFXQxKHQkQM8EOb0cfW0GqpgLv
v36CGaP2jm+d8yl7ctJ9ijyzlhROrMvYfx8lY9EZLNdq6NsejhPEpaSFlzaX7boqzWU/+e0OL2WW
eC+N09SbwsToIfzkOA3AS9MA80i2/MoJg5KcnVevnsQuU/LVhFuzmMMh1+7JuVLOyZ9j9Wc60o+Y
pCdC8ZhnrBOcgcMAfVUwhouXcDM2CHmVN/8KsixZft9PRE+CmnIAsnrpBjl526oBtGuJcjhgUJ60
d0jnhrLSuJpIVeJvbgfU4NBia28sJ4dDtp278uISpdsK1WN5BfZBaPyiwL61fR71pvtKyjskA8Kt
FEBkkE9/+oR80FJZCddE7m+WZ1+oJ+WuVT7FlvMRXlN0Zuq+ChiJ3ph8JoUm/G+l+AQdjqEtb/aE
c7sEUNrhjpMmyfvFO4TkFgDIhM+gMR7ygNclcaPW7bidKKzac71dnPRGECRnJy/fMsISBrRVSi3i
b0+TqGbbGdi3Gxt/FDFbLGz8pCtQYMVi3xmZwUENq+GUO9lOagv/W1XeZpUAZMBSG3gZdenjqzJR
fnpXTpskdjiQiPkoiNMGpNaEvDcESGK7t3+dAQ+q6v6wkZtnNUMn7MIH2M7EtZF9u0pbmzHAAh56
gh+SRsGqegAoP9Y1NG0V0zOwIv67rLmMCjGxwkVud2hhCTXGq6pLTy30oQtAqikUH77Z1HeJj1XM
Ywko2+c25fBvQcVb20ilkGEL81TZ4fzo1A+MCsLIaA07mhaWMpIdVzHZOXC0P8kFuyWwvmSf+fWb
t8A8tF1UxSIhqNg5f9RIasvIn0mIN0D3gq+69D+q2fyJKeKDuSY/qd+2lydtAttdXkMBmmmUoCHi
hYdnsKEe17GngQIqoF3JO6pIH1nNDLVIwKcw2cPyIYjmBRgT4WvANG374nLGjCUYzqRccL3YoXWP
pTPIw9sZytvKmhA3J5fQJoUbe6hKO+CuBoF5nnI7Ga65ahvKcDexSFuX1ivFUTrYjBf9HBPJfUCI
nXJ8i7WB4dGZ0svASAO5HVHM6bb1lL32FTmo3MADYItyxxt5zFwbgcrfNC6usKTHKZQRWQehmkba
wUA6MXuStOgcqjZ5iz3rdlL2EPlM41E4EJUIRJiZfdPOzheANK6VcOlQ6fTRG3AKCbu+keXwoMex
jkKYAmvPMj6ngMPSeCXt2uVurudb0wIWgeDZIGVLQnMkL+cny1HAYotkPxmSFbLBbtjljOsD7iI1
mY+ksnectdgL7HDvc0Sxer/DDah3vo/buLe8nTNVn0NNvU9p95fC35GIv0fsphlDlwrf39UF1Dqn
JC2zmypUL2YpbsPh6uYLWcA9DAu6qm7LuPZvUW03E8gFLpo+F6mBtDw9Irs2A2i2SC60tL60JCVz
AxuI71FnOgGTDMsGdr3bE0IhGQ4Xkhhsmu5yjYs/nbtf3SCkzAuaKqS8TvjszgO539q3rrAn14jq
0YbXWtq38ZDk7JmwEIY0O7fJ8jX7TraRTvnHGit14STEWDDe54b+ZbUNKlevgwa11KscAiGdareD
GpEG412W4PufTroQX9pdUtR8xJN5ZhEasuZApP7TaY1l7wh3p5YyShv7BJooB8oQg5M7J7lrr/za
OSdL4MJRnG+upoOodKHUMgOxwCMtj8vSf+UgUpMp7Q+laT33A8TLuMV+4w3bubcvQT6H3IXLx1R4
CDrC3y8KR3rRfaXLeFPqnMu04jTb98khK/UWEiN5sr67LZrutWD2YDJO4qBYbgJkPEBp033hEPSG
grGswu6bMRY860WMu7Yv6ETrUPbx6ixl3kapC94rAw7AiSGOfIMlqVMGojOQYFFjPl3gCa1Ck5Po
bJXx1m+adjXNwzcLRE2QZETG4OYXgwyZJaY/UBRchHHmds6gL1NJAt0AQmJPvMbCn75UMDEU9Nx5
b0/Ol9cL82jQ9GlQPBf0WfYYhhrOWmJuw/rbKDkhVZxEJsR9MqbOS7zPJCXuUI8dnvHxK7lDdTJP
QtaECgGHRWGl2buBl8AoyW9Hb3xSOCqxNuIsFLplNgtvT5T2S+cXR6A74miXBJ6WlbbTh1QQXkeh
frBbGa9j87uWUPcWHUSNm6OQFyPjP/ve6jjlZiWPgzf4W/2iPH3xXwoxcHlYnBxOqPKGjVUYcGF5
/U4V+wq4gZGYS57ap863rVNmCH1szYrcp+cfEylXXGEoQLhUKNGXBNqYDqsW2mdc77V142WIDR0O
nqeaQoC7glIA1t75KXSy5C5Oy/OIXtOJYXxelPAvdY5bmz7414RVc73wecCkmsTWr7r6fcJoNTbu
/EdVRYyXx0hPkhjtgxn0X1jfhG8y5yNwXPvSuPGcVG/dnhRLPIIaRhdpP+XwGc7qkoJauq+nbgZN
V37BgvHfbKkdEk1Gs2+QvteeYyjSw3uHSOO7q715h0hX70Zbpc+5Xx1La2fiMvgUAYKM38jqxjUr
dcuYwsAHVdV7Q7TezsgeCul3v5Ybv4+9XwPILJbIsmPn4OnmMSzhYptKqoMzZuFNyM9hQz9E+qRS
32Va6Y4IGpiZmaTkq25arJe+IPWUOK9Ip85lrBuDky4BOsVcTfvhCHd8wG9aAyssdOtiBG9KxKWR
uLoW8tVuSW7MBTE7eiK+rREPtCXyORLlyKpa9+oZBJixyfNxRw9MFRXuGD6YedE82NWud4KQ76bN
NiyOuDUha8NE9pNt4Lr1Y8XGuGsHUiBDW37JJG33TiUuYYdWzjTtjFAHdafQAO+yI6RgfUwS7szQ
5fx+IR5kKjBw2twZi20fTAxkHIQn7r3Bx1DwdybWh5Fj/n1HsQRw2ZXsS0Chj27wi8OtWMs+9bba
ze9rO4D735l/Ak4/SEIYPd2KCQ3sAgZz/FBXWjFCIt5vU7GCpFX8ouljpK2vg1Pu3Zu+bXaLJ9bU
a9GlARrMHLk/mMoH20twi8EnrJbEpKoWrB4lPHcdOnFlCeOw9Cw+RZ95G+GYwRE73PU0S9wx5CDb
mER5OPYcgOYtGwyafxJ65Fe9U5cPsilujfS97T3nKZTYzzFKPxUJ16Y0yf1LB4KhNWIIflOf3IYp
YYqYxanQLvo2Dzkww64/FQPZ02IwbqbWoaegSG8sbk7nYoHXP8TLMe/t5mXWKCE9Mf60dQ5Wwz09
6Fx5N9ndN216p65h/xiLVG2VEkhH0j/4zpKfh/nsAMaN8n7UO5dFtQwA6eH0Liy+maQNntugI7mS
qRvh6HMGG3mdN9Ozhf9i65v+NXvtgMyJySa57q5ylucwtueduczPPrfZ9RhmuOSLUkLmCcu1T2vj
ygvb/J17Nr652y4PxNccfDgGctI8NPmhwOZnDzSbAuJI18Rr5b43T+MUD9wRORIUowwfQWehp7Tg
pjpyqmWno9afHxck7ZaehF3aJuMO9stT007GrrXiD3s0u1uWA8ZWpUeOUYXFuRyZZgishjBFtX3y
VN5tc4OCEvXeYaw9OMqS0P6zO5hn5ywzQ2At4E3syjv7fsn0BW9smEKy7iCMRZ2/HJlUmHwSQULt
ZJtvRkRRrggNOoqHbuP+G3Xn0VtH82fn7zL7/qOrqzoZM7O4OTMnbRqkJHaO1fnT+2naGE8wDBjw
xhtC7yuJIi/7Vvidc57TSnnC4XuysyLYgBmKDpY22rXsC8kAx0CX4aTD9WmVz029Qp8Hku2YPn74
UsP4ECcRhcPW4nXbdqNmAkDA3LGSbem04bWw4oNZof4berzDyLiB5Wc+EhAqjhMHn5jiekJXxHSd
bBEZexwUnLCQeB/tNGckOHYf2VjJDUTVe5Zka4voeyeRWU4dA0dbd96hFnRarDg5XvOCrV9WHtmW
ADSojvlTy4fIbb3FZV3AaVP6EQ2RH2HIglUBtd/gsy5PXJ0MYhikFpf/wptb/I8PAvU35QjFu8+w
hhcznK+OFyIstWJoTmXgzmtNDsyAB9eLAspMFBEjrNv62CyOnND8K4E/MsVAWkyDo/IhDs5jUxF2
bSSk3mY5Fno23M/ZPrkJUwqQCsO6q8n024hHCP5T9GqlDtQtQ8OFhu3RnH7+8SEsm5Pp9XsPfZu3
CXwbIYOzskv3hE7+6ddltavsr9aRHP2L4agIvWiLLPk4kTWJjIRnAU74OqZZdxsPLpz83D3DF+Eb
Zo85+XNbHUxThOw4AdeXPrvVwiqPAZpr2FWwyl3YehVE/66tOoyoQ/xgyQHz6rQ1MpZqPQGXbzrz
1fTJOIu28rc2aHLNNahmrLgKcXvlE7C7oYjWjWsNh87LzZfcvsIJ4ztPiqXNHNZr2k7PfKk7VQt1
jLGqX2IDAdefRmvnCPHdBiyFTKsVaOXgrcqtpzKkLEsy0Hz1kej7+MUWRn7Qjv/Z5OT3Q6ikqVmu
G6Mh85LMV9OGVYGg9egKc161oWBWni/H2fBlLljGCxenrM7dV9rR2cGm4SWGBroOSqZFrt/hLMFT
1syZB2gW/aZJ1ZVJ87Q3m/mj7Bf4qoB5hzzSouFlPTK7VW0tu7a3FuHpmBnOIMivdspONy0m0WOc
eI8xL9mZCR8S3pddpnD56vjWBpRueNa4cQryWH3dgOGpzO+F98p7/CIN76D9FBGTWwBf323Kk3ab
qoRTPmiMbC4CMPrcwuiWCxn1D8+dlMlGpak6DlF0rxoKCFvm6plLlq8lAe6nAbuuiYVrnqK9RaHV
emaos7enXG47V6UbS82nopchRUYx+pZk3ZgZrItGN+ce1WOXlYHYtJMwdkkIODjBIY3tBsiG7c5H
J5cE2gMMO0IaPWOBwjsUyqGvKxbBiXItoM4cuIsJyTcQ/n4KfBa/RxWUPPpkuCsD5qB2SZujCkX3
dajsTWFlcgM8jTFzZ08bH9P0qm5Fvou7WG0VedeoIsuT2/seEN0q5AhSIHk8GOV0CSnrvfU8WyuZ
GAefKpjD6MQPNCXei3Swd5ifxV1G4WySHCYhwpPZMbAG0gVOIElfYjxkp5ZB32Kr8jgTMQPQIbZD
ywhM5m4eaexAMX3S/UlIdidwR48xc8b1lEdHj1d8Z7VOeR1qOyf+coTvOW2qviMxi8nJrls6nyIX
NGdlXGZuZkfREwWrKpcExshD5S5yowkowacnDrySJLeOpawGkT/21Utve/OWZMlhCO2AhITNaMdz
gpPgLs4U61ZjqmEqC3FGKWPN97duUq8imjg8e1mZXXVMVcRDL5x8KzzzFtwXwbYu7Zs1OnrjLwMv
r4ECk9G4qMwFVBIu8d0SRkiblzlHJPdVZ61a6QjgaTJZ9q4NSXxMLfk7lSW/xpD1ts0FsOMQsbqK
7too5O4q6GrqXba1yJhdkmugBAzlHF3RtMgeHnHu0YfbLCnOcdG+F/OjLMCyFpOxjwSUYdPJd5G+
4VZoTkU0H+IgmA/IterslA9uZn6pXLWXmLYYagHx2kU0eSBCQ7p0bfjd02NmcLPLYbjvEqFpaqnk
1nCyt5KXHqbSH6XFePAlAxEU+PJath0LXNne9dyCqQbS0d6O42mLzX9H+591q2hv4KJi7Qrf+s4c
jOdxERiHtPb21gKYr0yYBWmm1sUAzMMhF3fIkSXpdp7XZVKiwxuHIKL6SDbME01kvLXPT54DIz4a
TbBWgzqJrbljAA6wW1NRv6qtkMBj1d6E4nMmS5golK77woSbAZBbvOi+Nw6DZS73fWJj3ZDBXAz1
2oUCctHCfixzroYi51YCxnZl2OVDXw941ZwEARyBzqO5eJXwMhCJD9eWX1zTcYxeH33bzDHMgICb
TGZHcZ/BS5hp9gii32mv8y0hCH7SjHk0NjA10RIkxvAOOutXb714vkHvimfa7PqGBnBTcfu0ot+R
5SdfocJWymanL02tngckBJYJszq7UfMcNyyw3uCzOehgA9FZHRE2kRanYMObELaFEUHaDnPnyrF9
iULB17W7V1m0lxnoF6kcNmOV/HKNyl/7A/6pkBltHX9XINK3HGLBwMYo+xxNYOkXL7kffJdzDeQ6
ZCOM0fKY8nBH8AhDmcjk+z5WbzGwHkZD9iEhA3bwUu9dt0o8jR0DzoZzamL1TAUWGOrUcK1L/PLB
7+y7Eolhb/qFdzdNbcVSkbzbbZvsgBsxc2L7V34hn8lCY7bVj52KWKjdDETYJGAWANI2KUba20vg
P8dm58Rsr0P3EEstjr02PtVc6o3rgFALVQVYBzi01lztQt4tNubIJkErm4Pyte5nqgW86FZADl05
owsPnEbMTRzDSE+YR7NpmNo+h3HP357dW6jnd9e1wPyk8inTZEYUOPskWZAJZnlop/jPSGYrmseb
QWHFtl2+CJbg+SyKBBVGWEc3y7GULR9mnDDj4eeXjoy2QU14Med6yLgzIw7OaeYAoLQ8UapRnuBH
UwLI0g4ewUKZEMZ7X3CbwNwAn+Y3uOxgrRqj5rTnBDgs3XsjyipuE299g5PUgTDTfASaRL9tdv/z
A64TSqjgH7Peew2lEfwMKDtJDkFaZVvXgjoQCZ+DxfKhrHN9CgafaawTQF2HEVxti8YNdp6M7pja
P/tzEu3ruqKWxECDNczm9PPh568zBVikr2FE5+A3jFo3J+/f/sjPf9I0w8A2DndyDksUFP8R19mC
w7PPhv8mAryZZZhhRtEYi6ox/9UZGK1cLArVNF9s3X+6CVyZMshf/HzSqA8ZkWEbTlACcaQi6mvE
vyXzzwyEHdoGaK+Y3h/16nVcKbz2LIusP+V4Hq0oXxlW9D7JGGJE3LVHr78n/kIhwtIOHZQgWQoN
EloXTXaRih4kBl0HU3pX2SHshVXBtjXNX2gn4jB5eCoYV7Q7d2C/9HRWbgPZIGDp+tnwcwe9cSSN
FKpbbwz9uUtrYFldCW+pdPHZSKDVDuv5ppE0Gw9Fty+6j0ASI9dOunFbYAqzS2bYGQxOPoF9RSW9
13W/c/LvSo5oxbrcjThdIbIL9oI+OUZ51/ztUSB8Qhczd4Z9IfqHyLRXHU/UqVQE9Uqn2OPs8ffC
CjKuNTK9Va749t08PARec6mkpgwCfNWpqe57n4tKYNkJEU0gJ8PMUiEsS3AzmMDnB9wMvdC+2Q2X
14ED9UiwMsnDeSMTfIDaXwKSItuCcAN75X2QsytfwP1aOBLYAYSdXlzMdi9BueAl69RmzACAoxVV
8NiOeAUcGMZ+e9bR5G+NtHovYg58ZjGMRy+uIAtU6mpXD/aY5HuMOi9FzPAyJUuS9f5AGN6UTD7d
lyCz3qf+3isEOmmVdA/KT4JdkONx4ub/KXKhHwH5Q8Go6KOqwn2TDo+RbIOtA5FRSAvQkmF8RFky
rUaLxdHCnH/M8/x7GZgg3i2bIG0uBe8GbpzEEMOkaDfdMN9DEOfs5bLwpEVfU7BFTC1WHRFrfDTA
uIHb+iCKaRC8JwrX3mrDJC19qBwb5/NMc4GGvdIKne/CBhf9lA43w2I/tStgx6FhHkLef9iG38lV
8vorcJ3OML22xF6phPMvUaLSI5SJqjhXJBYZ/8Z3dcIu4yqF66Wst33CALnVSQhtouJbgCFml3re
hZTMYJymawQxDKIYk8cpJXcsY3bYAQaeMl0CLsEigbibhsogNmzM7HgS+VlVxFjLzthnkzfvq2a6
zwebrJiDn/3nGyZBhydS1ebK5q1Cgu5RNdzekx4/qum2zv0Y5h8zXgqdTm9kFYiaT0w4YdExk8KK
mpx6p8Dtix1kZfXGlZF3tPfl+Addc8GI/zFNPdGDFFMzFbeHsrJOmaAUjnk+n8e66waodWStHrAS
fzn1nN7B/yJJQBVDERn3VuV9YCqcSQjAYPGr9JSDoV9GC2lZWIcSQj2CbPeW40vgkhp+ZR1VWZSI
kQlRKM2Vkz5AvAf34fXF1Y0o0zCGX31Pfsjs2PdwvTuQ7raanSJiyrHBO7wAnpcbrIeFSuaXyovV
UczGU479weipXy9HeFaG70JyYICbZhqoxgRXKe7MDWfND7BrqCn0FJBNIAYpkvxdDszofAE/vEwR
mepLZBO5mAwD6ozfUrjWdRdn5MHq5ukANXnEDUtXBONpkkVj+xDXxtVnBMX9soVFkvk0calhU5RN
doy4rsVUe6xh9puAr6hzQAns/c9AwX4k/MxjPXB5bjIcY7P89F2iS2mA/6j3/6qOd3RvjmfByYVZ
1KBuHmczwhrZ9xjPMeVEvtyEtPAseIR4D+gz4ljZ3S1XoaiA7KA0RShNsiO7Sl1HQN0lSI5xF6Si
uPnW5udvAcMb+QJgMnhWvM4EVyk3dpkn8lRrMXDiS+Y7aPm/6BFn3mlxHufEolD4GBS3HZHUxu3A
hguLlilCjl3LGwC3tWAUOzJgCvDhOu+EoOpTatN64wLr3mi6GdbEsY5OnXdbUhZyleb5G5Ud4G6M
/BdY/X6NQcZYG+apNOhz24+SDQu/vii4xpqtgbLD3XTVLG0JVMQDtwjG8FJGj3bf8NLwyq9Hq612
RSepMAofiyH+6yCW7fAu9iMjILyihw7bwJbwrL91O1RfmOOrwcKaPCZsQVS+HQOUt9UkVLyDNYDr
Vz6UGN43qZiCvaeKM1aochMAbN0OkmVweo+oOjjWqLxbu8TrHMQ4aUJ+O7GohVRQgRNd+auhPsGZ
lseBag6vncLHKnya2g4gEPt7MHfZIzOuKhnSs3vpRd1cSrpXG2G9SUlNHEPjglHS3zKjJGQEkM2N
As1Vm2Z0zBBx+yH197qVjGiaDj5aEOwR1H57jclbr+Uq04URPiYjeaD0wURrBgkna8ybHrPyKJJP
8SSv0rTu+bekk46XqoPvbA7Te0zB2QqnWnn2hfeAc6k5diFIHrS6R6smjuAxJQIUC6OoXpyYMcn5
YxRPWB+T7mxDAmAokvxRYVlwLw2guLNcRFHbcq2TDyYE/tWYIe8GleCMFxdbbyp+y8a575iPnv00
2XZTV0LqtZ8GK0IvbfI9w/zxqi19tXL1pjAnH0oTxkVlTeQfxN0S9nIcYWxow3o2A2Rrb0pfwqgD
KmGy1dQG1tkQ3Go5cI+mrrUmgmJWVLpsaoU0nU00k/Fp70MsODvDj3qeK7yptWE/S0XXgBX45nrG
OmU69nwfiTja4/++1JI9jq8xPNVRprhW3zKTZ7KVZrMdIsaMoGdrXscqPgRNIe+VaXLegdyYjQ6m
Xjxqo+9fy4CqC0oLdxahiw3PbMkIGhi76z95FvD+mXY83kLuRqc8W5MRvTREOQDga2YCOZtjeBx5
SeFYTRU+FBZMecZzPlJExpKZJkxsXC7iPEBIK65DKWtvTuLoK/cbgyJ8EfxmuN/4HKXsyfd/C0+U
l7aj4dKL4idcJR8BgeeDKOE05dOGlZkRnwPMDosHRVTKx8AAbTbkTEa/LxEj8A8oIuwwU93f3CBk
gYwrhpFApC/Et8iEctpC+WauWLEvJ5XBWiRJ5E2QxSTFczPmL9euOAOYg8/VHiqk5+PmmivGdyOG
Vu62tQcsFR6cWQrARy3vLDvAdKmWCcXMBrsKTO+XaIb+WjkPEzsAkG8WPkCYLad3STvFMH+0hoLM
L7J7KxmszRCXaitvtu3mF7+5cK8AW4jFqWhDva/88WUibgmZS8anpElfnQnllqpsuQUZUD235rVK
D5WIyquJtYLhtoTip9NbP9LLW9nM2zjdlucSC8N2TlSNvBQCYLKt8cGAp1tBc6xqw+PqtzCo4/la
FhSgguJIdqPR743B+WV6FD+2ef3RYEk5U0PaBvjbOEUc7YHoe1j/cvUIbs61/2Z+S995nnUbop7q
gIBEOKEoL3iMmMgTo8btmUJOrMsaek/lbDDStYuh9a6E3Cs8q3l2sETQbxJcm3OajQOtdZCOfDKm
fpMC0zOtmhInmLakR6qq9U/9xPk1ldM7sb7moTfsuxmu/rqz5sXDmJzb5bSBKQlNL+Rd2c34S9hV
18zOqxPgUnczM45BvOdQHQFrNCPZ7EuJ/SeWHctvs499stTCLnp4zN4i29tqZyvZ8hpTdDbTpRFY
vd5HiMw4Sp9yRKG9lvkxR54+mjKcKSEuDwxuQF0nGeb9IIDN174bHRlHp4UqQcUCJIGoIGoSdDTA
Q+Sf8XnrVG3dQpzDMHonlZ5A+ffxS7YuwQoOOGzxeXYWQ5+df34lFSZtdp61HHmuamChRjzdHNb+
TREyqazivL9iWV7Ds7jFdhw9qsi/TygrF/GwD/SF0BO7o9OesVs5LyQjad2oGATLxj8MdHQcsiIF
Fl/8TTNCCbODLdIP3bcwcPWRK+9BmSAkbVE8D98a6Xo/Tj31mtiaGwtp1+l8ujzrDCVeq0sV3zu9
/WXnjAZLhGWGINGDtsU9U2uqGo0gerDbxjw6hvyoQoDENUhpKPjMFarhTLuXyVEZc2GU9+KUuQxz
W884RjJcKDXZay2rh2EgwjgrYzMwF9lghvsqbAiaFdKCE6LAuK3OrhMOavwGzJ2I+zCsiqDjI+HS
oWb6VykuXYquSnr3lRMstc6Z9x4zU8FuiLsXlsZ9MoL59E155wRqvsODz6AsoEKB4RolAH7zSEEG
V502eG/S5Y2glWZq7r+kFghETbuw6WrOjCq+GW3zyjbG43ek/uPZBoMpIcPfhmGZgeKF3BtpxDcs
YmBgNWtuHZe7aCnCrZP5zaQm6MpEF480MSJXRBxr0rbaggyGxMIPfQpSc2/NufmIRnseGJ6cvDC4
LiNoylbVR9HS/1E3bO5WzYU+ai3jabSsmIk4Szg+/h1/ZTP1wLDxRYEUdvbFAJmX/EB+alP7hpKH
7XyMDrhQ3kybJAfhgwugHCyB/IUstz+0HMkae/ZrXrhcCtrJOvU5cxGujOlqnOVIsTYXH8eyTjn9
Pk4F+s95oFnlm5qKJ7ImLe/6vgB3MY+gj/yEpnM1sXWs56Z67zttszx//kiAsZ2Wpz4Oynk9DMQd
xnlG2FzY9j+/8/MhsIhN0YTyli4zoVG3Jfduj5nQzy+TNMs3KiJ4YcF8w/2cETwYNYts4n5COHoZ
sJae6K5Si/UzXP/8pZ/P9PMhXj5nYRCBnzzUfcoKmiIiY5QHp9GaHkZGXTjZE4aZRtMcqtk6+Il6
rIfRZ6bBz5DWUJfIgSN9It/1k3TMgah90SFyL6+45zdnfAX5HjNJdZj050Tn2dxmNklf9VLgRaaG
EGZaEvbOoVgGTT8fBrfjU//8kj40ZLvynPNIIr73Ie1ry4c5WFZkfAJlppiEOc175GBs0qLtzhOd
o2tWItYYHExnU1Yk3pL2SGPDnrcdoM0eu2CNqUrRMkrCd1sPJtY5AStbds0SbQMcqdxZM9FuNrlb
nerKfen66aBoBtrVMyVoM8yCsqYuJDSjferP8RYf2qVKSblD4iPTWRYEakgN8hS94xC4H7nxAh/T
j8HkEHnRaqfNeKdBbHPG8A4pe+pKLAum44Gsw5xApwrBQoZOf4VixzFVf8JSuZoacpEe6R80sE0b
F4cpxqwH32+0GJxOHdD5WRAM5DDKnSviCLgiKkK0tKnirVUjRAFc49+sAUTOg3v2qWaqH2M/wHaN
3q1745iMGXQi3oUAXrt+P3bhS5Oh3STk37jPAW/z8NClz3mcfaQVoz06Un0/TjYDXZuY95IzX9sz
iw8JtOy9bEm1ThFHymy5NfoZf05wmfXxurr4eyMRmMjXs7etem4Ecmm/sIFP0EN659byXQmSKG3c
X6j3GXcQjsyDoczXyIABmEW0HNWMmKuIfBk60YNNe2GRq/fRaz4bt4Ho53JkmjPzfp6DlxHtMc1l
BcWc1SYbesLvCcYvrA7vSOA9ahv98gPKSezO2AQw7ak63wQzmoQaaPsu89ekDxlvedWLH8W/CXH8
UXZLspYdvyFHIOyoXrXgCzSWhG1DCw9TQcRvyyuP9lg824NTbmmRo33Ai5/DJtQ7FH4sMlXWYkdd
Tyn6WVmV4THHmiHISGB+Yb7dgTTuEZWMWV8EUvBusfXsmzA8Bc7MWLp3eDEi9huoXgkpT0e/tL4O
D4ZVk60G4a+k8ZrP7JRTxp/tQ/nHiAz/QI8cOZWgvZhdQ31roPe11XA8GejeigoavpyHIvSCo5nX
945LppCofXawG8wauK7prsBzHi+9nclttAZe3QFV+gfJ8v+a83NdXm1dfrf//B/IPv/6z7/H//a7
rKYm5mL3r/9f0YB+Xie+/PBv+V9gQKu/WRh3+X+EAfFfn7r9l39y/qEYOju+Y/E2d6x/AwFZ/7CV
Eo7vm5ZnCtJbcKuYxbTRv/yTLf5hm5wIyc17P6ggkFW67JbfUv4/oOC43KOpilJYY9T/DQdowfz8
LwwQ5B/fdXxbUXfp2WRzLfUf8TpEt0eiR47NbQj7W85pKWVLHBrCBXBu2V+e7MyGYjXax3/3+vzv
0D4LdOu//MsOB3TlmcpU9n/6l+MyZG3yFIfmQWEVnKHXGsmzHWmMVUzMzWOWtxcbH09S4j8dOCD0
02fHiWkMoar7p/zEIxasXNGffDncu3K4O+t7rwuvnr51ljoovMaIbqGEPS41JaiGh1ksLz7+z98I
yuZ/fhEFvCbLU1IgcPOjthf+2L9jFHVTGLBxocfMyp/Wgp7AYoSyQofhW9I3gi4J/6svADVrt/e3
SQ7J0CmMvS7lRzi2XwMjcHrWGA7MdMjgHwudA/Wa70kfVSvtjt992+GeYBLB56WgxzfiKwgZOJiV
d4hw8JNpdD/DIEo3rHNbRfotls5fRnL8jxETczekG5vU00bWaYwMjYo3tog6k8mU04/kKkqw7Yaf
hAvQlRpGq0ZuXbCCvwTFt3y3i4fBLH4rSnHjqCHP1OEKDy1mcBTMA9NsSTOqBvM34/fe8L8nk6l0
GxnnLhjuSwemNJrna0zRHmDU7q7TXxg1CUkx4cPtyO5m5FD0pfvkdYW3HhraISr/m7fbMr0K9zS0
xJu09t/8vvmoOwAXhhffD9R54GjQebHh2j9TTFSftNkBEeizq4uruVXoR1zOz6bFgDHMBRH4fMju
Es0C77FdtUULEY6DGI99cJjbmp9fkvqnuBmGmxyLk3TDjJMJObGKeaVPoHeXQQQCJaT2HfbsVRb0
cEXpE+TFONpph0JUx5dOhxg94rK7UTgBCR9a3h43ANNpWe3CitNgnZBdTC0kJGsOdtk0s39UWMqg
+9FxkL1jdIo2leL2gFRjrThcP1fxF2YN2q9k+OTXbEZcVCnW8qz7FIOXqblPNUwsmxyzLeoqdofo
ZjVyb5Tm24DAvS59pjaNYz4hpDFhbXrvyN4+T7sdd7/kInKgKDOAvlUY+WfZuAxcKGFaJyPY1C6o
uKnlmBOdwN1Ovr0z1XJrFySbGLItPcUDgVrKiVa5lz4Q771kYfiVpt7HRKgzAEBt9qqi/AKyyoQF
vbK/q6HkhmXEcMUdCpib8kE1mixttac2GwNyKm9SQrL0i5kvoM3uu3E8dnaU7JSMblzJGFHFR5ue
3W4e0Q6c+qnKGcpGFP/h/pq+CVht3ZE+gcnkUOreEaF4H2eHfoERk9CmkrBQ/BBGid27XNEBf2/E
yAEZm31RMYEZR4gpiaaeK6yd65RjiaLIiQuFIEkzKwR69M7eMODoF2BfCcQCNZhodaNcrKWs/H5E
EAOQ5gEvAdX4kXqJ3oYEZ8jwRm+xgP05jNmnrZVaq45EaJ5fOKRl68k13xcWTlQskI9BH1XZW+cm
TWGMFwSdZPleCvduZEYGoNeriYPzTOVZxD1otH8XKbMJB8rtxnSLj4xkEgalucXGUvhNvinFEwZ3
BnQtQJIEjcHFNbCORkMc2KHWacmJodBNx9fTcy7Psl3gzcO+dJqn0kF/ShGhkg73h12qnSw78FK+
ARaOcxFQJGbfIynGQEjEgZI6pnPZOxcJi4GsKA+s2WAN6czprMmzdNLp1s5UPEXccNwi+J5DClpG
Jf5k1YhBLGPA30eESLq4CTc1hi0Zymw3El5YKURnuCz2bga5s/EVdWdcjPDqsSpyeqbgB/ZNHMRP
YUnnDsWUoDARP2pjuA9aePLm9KSNXB6bnjtzAUOW2QSiNRxLMaWgVVR75F73PJBYWnGpfJ6oIdto
/J3K975SIUhqJsJ5Ezikxj8IUb8qsoi8/WCkJnk7rpXu7nRYfUkZfASNYKIcTlAA7IBKY2dhTJ1U
Nr/JFldsgyUdH9KDHfc48mfr0XG8z+jHhRy8LETVbe56jEmN1tpVjbMTTvXSLGxVNOc7uBBcyOk2
a53xwVRGssnfLWzPjL8julOI9Mial6qqBn4qpduiaWBR6eb0nXa25NxABJtd8ZBO5ZvtlhbV0R5A
Zey0wE1aqNtGpM71i6h4uJYCbQFqXXJpL6fyc4zRSqIKHZA7IXGR2r50JDOZ+3mE3V14UsJ7qboc
650dol1HzmcixGuXLQ1cCTKiGGuxC1Crq5ljcSppz/bslkvFiKnc3WCcE+sx5fTRtBNdZcGhz0Bk
k+nWVWlcGvJ1QbATEdiMoTBfSB9/a5nd1RMM+pCpsBtQCuir/LEu82M2Bx8d+ZOD3VX2Po29TVfM
5Q6i3DfphfeEVQNm9fxU9BR65RQ37v2Am79DZ/ZaAz8uNb6Dkfeht/hA6qBKGOGQ9au7D1+4H52J
Ec+LUEANTHZkWD0aZAAQKySatbRIJoIcyst+SXiMR0qWHiyKnvYzDUhTYFHMMmM7gXHS5FcjWppc
Qc6s4zp+G81oWQnqdlMNAX7HYe2mmD76PKNQiFmnSWeC5XFNjgz5RTYGiB2tLWCc2LZ6w3tmqwTi
q7j69ccCLURpOuFETjOQV6lqneNLxMzr7sNGGSvtyfuEn6CqPedB6ZZI+hIFazVdIFk6RTuh0MEm
TbttrqeTwgdABpRHqHTJQMny3h6xGsVC0ADq0O+d1MGj5xpfUH7ijYPAsg48912P7lMx0ZqV58W5
p9bd7185r/G9QBe0FeWpYDU3FvLljns9Omh/C2iLP9bl+FC2S/FLXr5EDgtJO/1OLTyfWcN+z952
6+p+usYjoaOG0u19GdG7Y7+L1P0UyaWkP+1ah5R8m+K+GVlXUje6zaUGgWBxGa4S63cYIx7zmjP/
wtmg4TTcQDteDD0crUAajHsB8GLn+jZoJaRowmb/N1J0xYHNwhsIWvZoeGudRO2VuLll7btpuNVe
1zzFo/USYEqiamc5uFhpDdbRx5Q1q3FfZO6dY1eccaMJdTwv0dghImh3E3jhsyV9TMCVh42weq1K
l3EMKinMjVcXtzfEX/trcN2zUdFzUthAVMiJju1v4Y7BNmRqiMhGvU9B1ESmxS97BFfSxbg9hgGt
2KcsEMB+9VhjGnQGNO8mJVuf4L7rQLSkWHJXuM1C3IJaMYtOYpZ70vCPtj1s8a0V+96KSYC0r5YX
7CM9klE0X3uABZ0/vjWtNx3q0q3vm1hylJk9yokXYdqF+bkbBkLjUxWeXXbIvXbYx0w0v9Kbz7oI
KKOI9As+o/GkwSMyEYhxKGDxNwPvKCHLjVW3YxBZbHBUNj4h8KUno/HDHWrA+zikzlNTg5/i4GMD
kt5VY2M/KeFSLgQI/cpK8pTgtN6MAntnVw1HuzUI4rTdm8ZZQJV3y74g6udIWfSvEJO8OoStgS3M
YMj8PyXs1w1ubUiGQ9SfqMPrTuZIJWvDV7PSm2huOGFwETE1kxTKvH1vZp4vCPtCQlEb2Vp/LMbw
L1PwrXs6fIuSMVMGi/vACbU35vA61XaHwV9vjZZAh2rgm8FQOw5oUptnTrzime36aPUxj5oNwWjO
ACEU9vzcMWB4cx1nG7tKvyuVExBOfPLnDv1TvGS4P1Kn2bic9aJlNhjjuUtpqMPQhR3HyF4jv/go
mM+uzPGtjUgHx3NLmS3/WuCHXz4GBGo56t+JnfiHQs7NNhyC8EPm1d+07tv7LPVrvObO1UitB/a7
+b2mxZEe7XxtV0Wy7X34ecxdnDUS2C0vzXE/jgppwp94X5mR3qalPoD9IewaibPZCY9zH0o4IahP
c5ATN7zOO2al5AwkAUWO7rWyyokK1IYapM6b1zKksNMoSe/QrLw15JpGstYdKAWhhawbqCd2rAMd
7k9zp+er3Q2nRFi/Spj38QxjoTapBookWIuYK/ihNpa2lgyZb+m/MGYG7GFn/Z4GUuvINFgI8F1K
xepU1TTIcim4y0t4DHudGeE1X8yVgW2fi4zCShySmBpxsIKpSa8/Hwjr0pdqF8BJhs757+ydyXLk
SLqdX0WmPUpwzFhcLWKeGQzO3MCSZBIz4Jgcw9PrQ1ZfKausra/atJVZW1pXMYsMIgLwfzjnO8Ct
nKvCUYCryGZDTxphM5aYEt+sthnXbjjO7rgdFKCnbGSFmDutd7RRFNCEwKQYxatO47BJA4Iwpkl7
rCVu69qyN6mP4VXDYCTRGi7GxsrvRwFuluDqCp8Jqax1yjGXcBb0OmWSh1B3kQKVvNg68zrQqjdk
40/kjhygfX4OQ4SUUjuFYKQgsDqfGjz4RaghcoKW1i0yixDWHNc2T0V1F+fjlwbEZlFXPjXdFLOJ
62v/gKTz1fTDYiP7KUA/V78MMr7LaQGY21qbAX550tn5MWXpvuDmkQWuZhahvIVdNwvNyi30jYrG
MeKRZrSY4v1rWUcG2i3s750hyb5NmY4BMdk2+vTWBdF3SUz1skSIQR8HBWqiVCiZD7JXQGOgZzAN
XL9aYlQltygnpwlwmrY0LXlJMlfCqwkU8pJBUFBO3TH1XPaeuiH3UcetH7oFq+1QHtO40F71Iaq2
rqYEhgsWNURP4P2O03z/S0vaJTRsltO1x6SDcyqnmsQLQ9XrvOgoqAMlL52Q25CnscNb2jkp0aA6
8MBUkc2p6EzqFmmwGAUL4pBEKqVeGt+8GtyTDCyjqyLfYNPnVPa6oza5OdLAtvVF871Hs9IYzYcf
AnWYB6sjwzyD4f5FjPGnNbH+K4W1mUb3uUsQCFefFR6UI4Ayfc8xyC1M6huT/yvKqGjn5fmRnpiR
dBpSmVcubmDkCy2xpZXaZ7rOc7NAS92ZyL2MGHxF+5nyxhtdRMWn0C802GexGc+Lg24k+alFReBn
GBuJR79CYf0BZBKjlV11S8sTxkOq9kw3G/prRCzoz217urR6NIuY55JNEDkC/BMROFCv7GRV7pdp
AAcxcyoPu0oJyRL2uLYk0DwSrAblpuTXKv3C8NZclTHC/BLxyRYXwyPKx/Box2i2sdCwjUWL0SIz
23L+hCuLjWqeJaQ1F1QMKAjIA0Aamm8jONNKecWD4MhyquiaDv2Divq1hc11gn+CydLRAdIy9M/Z
20AbXhou4+xevHoKqB0qWdosr7JwtsxTcwRXErjtFp7Za4Hz8DwxBC+1JL7IBK03vC5/J8hrmKBI
HQPiD3mQIgrPfoaQLSIrorepK9YebMSJBU7ibTtaXCEgxZ1LKUkBPfOVCrrC4i6tSEDAY8Y4QJwD
vAVZaTygrPKWpZF824H2KIaUZnS+52y/1rhVG7yTexaU+oLf3N3Gg8+qpkoudVU38KTsHbvelPZ5
TjoRKnyKMhJ6SSwBThKxN9ZDNgdD0Bo3JcUuwgVyrBxtU/XSuiWmo/Z2jkcPezylf9Y9wiQMH+XQ
bvk7IEi7K9ALe8/FSpdd3rBKbKfm+OsvlfT0s0c7WQYmFOFISSyZM0VIGNqlnBBmCjzGGN66jdTg
SrgeRu8wb1ZBkrIGad1Ht/b9Y9dizGiQxxi5IAHQSoF31c9dPOTXP/8IrOdWljDfLCJ+tGHpmZa3
Q6J+LNjH3k0G2BMYWohPcAqXvq5QC1jRPlDVzz7FOmu5IT2y3WDHqm6oYRDYV7+Ai8OjT8ReibLA
sAUuAT8+U76YZIqWr3I2yKGiYetWNvXdULanMelOkz/QeFsVOFbjzenbsx2lOjsehXxCcIynMY58
6p3yyEDEgFMN1lRjlwvt5DINSUF4MFHg1bWtne+yi57soQH26xBiWbQIcybz2oGwYOGh35oCank3
x8hZX6nMSXWttroZn0OdmV454ubQoUqugmbcFeGUrmqLIiaYK4kfboDXYb7DC1ff2aOT0lpk9JZt
heijoSFjFbuBqYRaumFdFsZcoZmtJTRh4k7oWTo60gU4pK0m5oRZzvTPyuLgGCNL4chxBVU0EPNe
YfkuQKZyiw48J/Sdjwl3mSt0ohntqyWRFjXB+Cb/lAfU7cI1kPjo4wdfkYgmGvbjgGOMcRALreQW
ifPuA7AoEqGir6DzPBqxjdq4sIkYq1Bb9Y0p1o4xe29BJa2JKszG4QeRANx41Cbs/NKNbwB5VtWn
Jex5pmqRZlg4+3qsPhtK39qQ6oizd4eW2UCC01frGFZvExQ7s6Zzc7UoP8b5tElNk8mEbXwV8kfB
j724joTeUHg91zVBeTrRfDHzuGZhcmDAqW+CtWvycA7bDCFA35TroxjQDsZMkgzdWQ/wvBiZVeCe
dCx2MbMHU+g/6g42eJYCObKC25QVTLn0OFlmtrXgOUhOZDAtMt3iZ3XxFQnD2U7Q5st+tLdGgirM
QsRv5+azN/jfnq8+iqWpOW+I3CjLuuAdnAQ2KSmMZTTyNDSY5+TKXkAXHBf1fJFrFC/LRqJhkaq7
LxnAtbACDjKHJFIlnndOUUzJobI2vmQiWbjkimeM3xGp0itkidy1ZrHvmxS/kOTMgHu0tp0EjJWe
AP2LjWMPCB5rIeExnEUTDYX0CbqBkbtsrKo6eY5DTd+BsimfxijKDy46L05ABIbeAIW2WfBOajev
Ja7OLNylM3joRJKWbFnVbtvJ6k6RqQAUlBgnKuybsRqWZRacYlYkS8Bt/RQ36zZ5zkt6v6EBl+Kg
ssmH04SDk9HjzozD+L7T85tySwU8MTz4jqeOjty2w/DR96ZaOsl4ViUUJzPNx51pCbjD1jvCKRaS
CJdo424WSi3ka+jbYlMpsHQxgxVer2wEToA2fMRqBu3zIxp4KvjJcOeGPc6MOFymGQHdhBZhPuON
nACQOxhWrTR6St2wXOupe6kyREQUkklun8qCwC7kR3Pu0LZunBeZExhmAUJLzSrYZpg2NnFc6huH
Se8yq9NzTxw8GDJvX5bxK/IUd++A8UKGma9GKE1Oh8Nf8NBJqju3zR4qnK6HZkrvZ3LmfZnj96nR
GRKFI6rukiTFFcgTQCl33USA5MOcEtaCBpxOZxmRHsG62GjtcevZ0bA0puRQ66Q3ZbhIFqmg/zcB
XvMgRrIHe3aNCxSjISPo5Rhi0KZidFucZTmXqm+acBMH3Wcn8q2nGTwFfH/j0/xwolsxB6K69hgs
Fq5J2HCq9ZB/nIGwbT5bZcJ4KEXmy9gVH6xTsQlQGUIOPSR/VsvhqLNNPZbCXrISWRmtdylM8zNu
PSDyQd8wigGXaDuwPxrkVRijJlwjDvLm3AV47GFiTwyKQd1NBEFAqPpBSNg+Jj4zgGbGqHejgg7F
oXV2KlrA2mMykMUEIBezKZpksIVU5bQjIcI6+RSCsIfPEgwuA8H8I+7jasNB9+KXKFiDvq7XRYSV
WSmSdsICfA9Oh4VIeXsA4dvdKqh7B1XaBWHkLp304qTHXFb257fanAg05WSqrRd9BtzqJtnFiGW+
a0h7QFkxNOvANcqQo8FL2Dwpy0NzT4OKRXJhi8RdDBY6QrBsC9cii8ELxwfXHdcQEXncNTGBrw00
DJ9ZU5FP5lq3yp3LOKDw0dSXfJbJKFbqnIdzcqI8UETy9hEIx+5WLEcsaxoG/bTH/WsDVAHJjwVY
R14C5fVulPVFyoGIT2t6c4z8G8Dxc12zx3EIRRUuzYGB9xxzYLUMbfXi9+K5IzyUnY+97eP6rqE1
Q4TzMqYsEsepJut0YlsTDo+MkHYQb/aCJcfSCLCYYFDjZsTo4UfGA8zSp7SziZswvzx8sKtxjPpt
auvXZG4uyqbDyKQ/iykfD4M2rX1brYqED7XdyA12WIujnlCxxtQOoVa/C5cwbpJAMPjm8IEalDOl
pbpN647i7C3DDZ1TD7YujtajVV6mvH2dpBj3HQ7TYLJ78kT0tyA25anjXxgub8NIzy0DrcIx2l7L
AaFQ3ItZg5581IhmVsI1/RWZskQXnVPbHQ9mQmJhAtDYc2HKKsV804nHeFlW2vvo6MuIb3SIg/Wo
4y5ru+iuT6jLJTTyre32H46LgWtAKtxamMHJQugoL6InjaiIdVCsTRF/11L4dzgfdmbPj86H8KKl
inVLaTCnTa2dQE9HOIq7tBiE5yjHOAubTQfkNGzZiwRBVx89OJBEpc+UiJ4LHTO3W3QSoE3fMB/i
vmW95aL/8dgiesZhLD3v2DLn4XjJGMauI5k8o/9HBgf/Rabhq1ZJ/84tBqLbbNaLYZKcO0sjIVHa
VD46ad7R8JiM8pbUBqo0t7yhbL+BskT6rWsI26dHgssEmeYF+wnlfARIDpGf0zyI8qlMBnCYXPQV
5+l34bhXsKHci8XAhaKz70MakChwWhRU3ppaJN72KXgSvZru5WiuCX3pEF877X6Cstk1iK+hmC57
9m9452S6GXPY1r5LJqyTV2vLw105Ul0kyFGAcg79qq7ND6SCT72YZwtF3KGAHvhA5c5hgrg9+MFh
GhNzx2LhGmn5Mg3JnO8TnHd5iIWn6ZSxs/1yr9r4qIfNTi+xoeYhSe+yOsm8R92NWG3REww4kfJe
1/IoWgzjc6JBWrfuLoizBwZakCbWNuijPI3Am2nGsCgCZFLIn0RjR1sHPzwOvyfgpjh4AnNYB/kI
S8/btBm5jmOyy4fxxiqPYEqvu1fk8eGqeZqJSnpJreEMOJGJbJ1hbcNSZqTgTCbhwPIc5MBGKxPx
OZ4e6HYddAitKW58jj9iL/zuuotf8hskEYrqkhDssgoA8tLQIcArj7LKrDM0sHJL+BxOL7sGEYtl
tEXU0LVwF9Da3ZCk6l57NToVraeif9GnQa5qZSPCS1GlAzXuAYH5/bOqbAivmnvfZVx8N6q/SsN4
xPOCwWf2tIzOazXyQKvdbD2BZ9iOEiydn1Ez5CkbfpEmz9mkon3hY1kcamKJptDYBKzaN/GAx8aY
JyWc7UsX4NE2TAAShhH7bNc29+7g1GgGU3fjJeKSCWhLr5sUFD440C5YDzGbUzflvqejGpeV32Sr
tmmevbz7qSe8oLRDbKC3w3utjQ85A6jl6HfBiwUzY2EISjLNu1loDC+Dbh0cPEp4Vdl7Mx1MN7Xp
kI0gi9f7KSRMolWCXdo4POsljIsprrf2EIWoCqqNXWtPqlGI8SQyUh0J294P5a0d2ruuED+q+dT+
pSb5//IqNqQ//+O/f5Ydqorx9jOMy+J3tdSsffofv9Rh/1ReVRPUEP/97/+prhLCJmnNt5Czmraw
f9NXCWH9oQNo0j3nz8A0Qvj+U1/1x6w4ghnp+iQnepYgHu0/9VV/ELume6iyELT8+ob/jr5KOH+V
OflknppQrPGF+AaxfNbfZE6TZAhjYV7bF+4PPrj0s+NH7mbYjUf/EdwW0gM9ceg1S2oNsNW4wPTO
16mOg9e8gnsxTfIy+sn7b9fvn8iv/unL8j0fXKzNKNP6WyQiaoE0DwJCenn8HH2zOJpOfrR9SX+b
yP8iDHFWuP0u9fp1DUzdJ5uQatfkyv9VH1U1ialjds73rU4ytQUnazBOOWPaDQ+AFfSze2MUq14O
WNspwGUQDFyQ7JRDYnQSblFNEEZsa99A0l5sA0CDgMZK0Kv2VXvfvsLnLan1KC/MZwOp8X8VqjiH
Nf4mVZtfv8u14mPh4H0ynL+FKroQ0kdf17M9CUefjlIT8aHjR6ZyktTiVY2rt9x7pNgB6OLBEQ9y
21XF+t9+w/7yGmYN2m8aM81JTTFWY7bvK9Id/dQ4WYN3L0jBZc3u3f/rH/a3wMy//8LunG752w/r
BJCutBa4RqP+Y5DVpQDoQIQHVpgv4n6f/vVPs/W/hhFyc5qG51iG4yBs5H7R//bLSa0dwggT+y5k
p7Hn4CP4xYyWCJ7Mla8nu8GmZiWvIl/n41zBGbIhAxxiMvS7Ef5MIS95T0GVlumyj4erncTRsSKb
69TYKWIQ3QdKkvYrv0wxU9astQzuQNOMczLrVLgq+GGqQPQSV8N9R6LfU8zAgAVJeAsHIjVMDxIg
gzE4R4Fl3Vuqv8y+u8Gs9iiaG0ACCTI147PoBmA/g54+x5Z/Vxh8R6EH93bornxP7oe6Gi5F2r4N
nrNrywsUYwu6RItkrHYJNJherFKP9xCeGGQVDQ0maEE6PzK1kmmAM8PwnhmspJdEAN7lBeEgfb2i
NpoWIzET62KygYKNVB+wDXHUIxe3PTyT44h/Rf6INOIm3LR512e6pV3RVoj8y/KMZIOi4R2moEQa
IrBuRVREYX/TeDMmKGGjzQTdLr7SXio8dfV7Oe+aiUdmypn7pHTlJme4iE5pTFSjn74hRiIakvgO
XVHIGibCtgQtvgTAM3hkCOByYIlsFA8WvN0V2WO0gFMFzJ20CSN704tp7xGm0oJX0qD/sPZtXj3c
pxQQ9ri0bJxexA7iVgM51zH53wzuTuXs+QY3MDacFswj5ZNXUqLppOAM1KIoX7RuSxxnfQMhBzse
vR9E61XrdJI9uoK4GjuAUlzWVbnmMakIAVNOiNK75mbj8PQcD3OQ3TEqqE8FILFjVaZv9UDY9MRm
0QueMfZ+18hkpEfIGUuzjBI104el+1JVgLRnuWWUs9Hj5aizzSh4IFx4MeAmYFNyA5OkL6Y51Eyh
Z1lUJvkqBtXKUCeIY0g0cgMW7vhik47tY2HPCWUVvjk3GdZ0+S+RVCNA4f697lJwtmP7mpRw9tDz
ffE7AUu3qamKisnnYNAJ9KmJ68q1cS7lRVwCATQOGA+GlfBjeF0RcG2re0wbec9knTXHMH05SVms
hUGVNFj1rs42dQsSjwyNslQ7ocOnUoUANpyxIrVd7xRwE8xnXhViQi37j5xHh4mydJjsJyVJeiCA
b9k85VmJSi/P34GevvKQu3huuA41VCtyXpUyuGBwggkELO2se4x/VGH2koj+o5KoDzP5CFImX4UT
IJQFsaktXq+TqgHhp5Lojga0F3DZPGAOb9+Z0M9Wlu01a6vmBXVdfsr8Up67qn9kFKFbVwjDfRwx
XDLEhVGjWAY6BAy9NX4AeX6xcgOCjHIohCsGnqNCtuKl705ByHY9ESAY+S8VVwHthgdlMaOB77Eu
W3QzfRG+SoddIIqekU8hrtw7vWvkKqpBuMWCLslPzFNGssdCNvC3GvdlyOoVq4thVdZgV0VTs6Y3
x/UYefrraH3pzWtUuPYbDbTGromBZgEajNj64Q3KL6HpOY+luHgkEOTGtj1DBWrXF/KXl3ohcNa7
qp4JkMkuVCjvJkzGWEoUrfVMJaF6IitCIKAQ+bvdTmennvaSfOu3PisuVkyA2ESE+BmADG837+uv
fS+kn1mzi30Hxr170Z2AIGkY+Et9JrYSm4Nmr8C1e5knrauoHwm0TxOgPlq4Q3ahFpmh9H0b5zmd
jAyA4UMEpoWF2aHLawS1aJ+G/edU2NUFyj36Ns57U6hvlLH6kUjGDVEtJNCr8IrQNwSnEPs7z4vQ
lmHzCHFmIvSZPagiAGJSAuOLavwvgCu+KTUIigxNkHKpXS1GDXlTw7G7wgR2okHlpDV6FBE9+B8B
3lyLcX7YIgs37BNpwXmmLel8711UVWi2aKKzKvlGD1Z7ZM3ZZpEfSYUeV8kYzBtG7WySvurkZ7I1
q5uOEfCcpdMPJ2gePHgxxTiqk2mDt54fgFM4dSsxm+Kyoxnl1nVqnSd2Vv7eY0Ph1/iVfkWlAmp1
WIEjx0zog4N7sHaY0zwvnlETKyAUwwq7Ji5NK90xGXgutNDbMtogj0gVyILaiOOnZCqgLn5sQcgi
UNNMkY53bc7ovbDvjXi8OQqnDAPvupxei8GRizRB3FoV5q1qgjsViHEBPe6jZS++IDC4WWaqfdAT
+mzR7n1ZvhZS3nFs+dvKUisXFMQxgRJTGgy5MnHnh32xMknlG1Cq3HtmtzFknF11ULcVNDFCHKU8
MTcjTXGEjZHRzhXTnDHAmn1tRuyeU9B+y5q5Draw4dULile7xHjW5iBjmmZT8K6zFljFLoOVuCGj
JKPOUdPJsph7dhWjVXd6bRyYfFBG963kwAgx9hGIsrA00gYaDwkt9LkXGX5PgIrWiKp+5BLetDvd
Bb2y93qdHgMAslbS//zX5ZIp5nr5r/UongnfFTbZHdhHftXbv5VnLA+ywe/KlDsBMUGr54rTIrjF
CXLKrDCwwaLAaF0sbJ4B/s7yXr059jYODJZDxl1bhoSA4HU7dwkbqtpnX/Ur5Cgv0ouNYd1yxFvj
RMa1stwHZG9rIyhoT7yxOanRP7oj6jPLCDltm5GPCpb6nSswikvTLzelppAMJ6vIxbGEK5dpkx6u
Mewi3MVJb6PbCIJZAQgdoRmPgpspnhIMVm6/M02CJEgZfHEbSpaoq77c8jWA67ceqgzVNSiVY+qo
ExLp5IDhkBqk0h6Jol4Sd+6uAFDgZPOjF7xzK6+PP0CnIIJtI2S7cX8FWMGooNwFjr0mAmIm8/3M
ZhcfT00OXTQXRvZq4wldmyq/dDniZGRuplHckdWk9obu//CM7JxOuQWu0aIExH8i5hGZ1fRXTa5L
Cxpml2r7trJYhgESYNDpfUJKcu80V8J+I945rM/tfBLHZXwXAQUlajDZdRMSWk0fCAKV73ZPJGQI
90mrBhI+ew4cT1v3JeP4RIuXmjVjcnLrG6nMLfJA8AgxHsMyIJcBZzkjDbmjXr1CLNdwFlorPi1n
MJTM7AwUNJ59ZvBfbbxxwIZezlZfq1vgW0LLmWjriui14E3L1fv8Y1JpHQH0M3zsdo5LlZ3LLcEo
sHv8T46LaYl8972p0vee2Ia0pQXK7/KOLO48pAbIAsomwW9AOtvR7ghvYJ8J1PxSyfDVnPSTagAC
1S2vSo8O6BO/JvSRkdEdPNFuYZC/FHF1IYKTAWo0oJ5X7n3mO2BniR1zVnoTXA2b1UapU3Wgb7pH
5b71R6K863z86MnjwxnM1kUAHuwrLoCpsY9mNRovjDF5nxSEqTQ72pkHlLr5cH1UvUBdPhhaX5gq
enhT0Vpye++qpNUAHpDdqOO9QGZ6h1FE0gqU7G2LtPykK2VZFbFx4fz7MLvkC3NSQaaYw7sdYI2Z
2DEX4J8FA0LYAqhtfOtnYjtU9BGnCIlv5PupfmWJz5Q3j5jV+tKX9SP6IqSeKieqJvL3Tjnd0C0X
GIrzdtPmV8tBxod/kJl409zbim0pvC21rRBM6OTvPmnhCwUA/tToRB++a8q8hxkLas1J7GXpYA8H
b8fWvo+vlKYO7zIvlBUHlD3nOuYVe0GchAujCZ5L7Msr03fOIHsvEBD5dEs8J5ntv+qae5uiPAMz
QrxrypdqF0CB5zUPmdfcqNy7U4b6gX/dMzeHvtlJ7T0jTnlhGz8LCIhmg/enDLmZZFK8pd0FLzp5
MgZj9NSq97ouBbT1c+n00aaLdRcOIfgc8ipZ4GKOcfOA9T5z44IZiuWzBaItIZLncULosjJ1mj9m
hCj5DrTP8QZdFc1McdAsSd/Q3qRVV4yJUe87Kv1skAnalW//2cL/W7O9/zdf5F/Mk49lzv/+7q/8
i92y+Z+/vvyPkdpf/gHBQ9yO90B3mMY1Xdb+Pnz7v/3if/v567v8F7M971/O9rY/Pv46Cpz/+j9G
exYuSKZGPsOTv472vD+wU/outkXDxWPsesyv/jHaM/5g3oYt0uemNzyDv/C/R3ua+YfPqEv4nmfg
q3Q4/v6d2Z5p2fMg5P+cxHD/ub9QKuseSeSO7TrzSf3bSTxOSdL2FSSI0QHZZpM5xuK1Nkx1GfYt
GBKMN6xk/P7UxAbLk4j0p5iiJMNKgwA/QpQK0XIlgcIu8pjF8KgfjEmVD13k7qUCnhC1csn2hz3y
+NZJUxwby442lQlkLeikWvsB2ASjFhoq48+8z1/dpOmXoa/cs9Zr97LtCMr0zNfMHSJ4ITDVfCMY
NlURgfhwK/w5iT3thNl/CfxUiBP86OC2/qob6+FsZjVCfGtAKalph6Drz+gW0Uj6AxoLHBosKVHa
V70Gjbm8y10LA35kD3eq1Z+qmJFdiaTlqE2oKCrCKVgV4TAyK/LPaoBGtAvlN6Mf1gD6ZcRAcYFL
PvvAE2efRupu9PO9YXa0i5aDUGUit7Rv6PPs/JZazUNiEi1a6EwM0sDUeb6j34P/jcHDT1/IdX7k
+X+1YXDsjNB6Nu2XOJTpvlfGABDURFYMG3seiPDS2h0lcXKBt4w+MTNhbZfRPTG4MC0dgrKzxgKO
FN6yGiBqK9CV5DrsMrs1+e+M/jZrd7keNYdyRg4rrRnVWbwhEAvVROo9edOsewR/WXn4cdqwTR+F
ze9P7R2epFZbtzZ/xDR4CHWdQpQ6wa9m2j8pv2d7DH/gvPh02eceLRlcfOSySy/AgBRVrEz7LnuJ
vFI/mTPcUdkBUIU9i5dhNVjUUnSAExoLN9k4KvHXoiFzdSSiGnVVu8k9THyBD7qjR1v6WeaN/tE2
+9DhU0hum0IJ1CXrUavSg2AWhQr+JbbCVd867rJKhb4mPgFpHOCt1PoR5i7oqcZ9VtytGwxXqENU
8szHE+xFHkPzB/JO8RxiJSxIrBs9fP0jZC3wlthSPKHPhazY6EPJJ2NOpknzdmkpg9yxrvuJTlMc
Uhp48KSHgtJvS8FPlyFmEEUSJjuUV72NnszOqwKjDkRQP8AUVlnA5URXryuzJPVBxKeWAJkcAeIj
zVb4IDiqmH9ND75tHpOq3GDBg02amXe1nl/T1H73KVp9XDTkEnpbdDesbd3orkhCPP6jQeCIJY+1
GUcPteVED1oEphLmCM2wS7IcIQ3lY6aIkRbDCXelsWiasbmMaErYpEaPXa66pRtbzo4JRfyY1vjC
BO4HcodJja+jLeawT60W3hWYKdSEm+o7/2iXL44TnrummwXvtF9lofxNWeD4LxE05QghG+ApG6eg
LZ2DbPM0rFfT+FXK+MsZtXbXw3px2OahE9EO2VQ/jYqc67TRT7UndQYNxf2UAUSMsv4uDjwcLeav
uRsqjqbba5W9Y6uOLhsKG+IrtIog0am0Q7bnrKafJwZra7Q0+YaOHgW2xscu1UE4ovBGUdmeG8m+
uh97iprJP1cMbldM0KAvKMFQBQnxoQYfuHDCqd5o6a3vTMwQIUFq+JHWkAUAUeqTu++FxFNDKHZM
mgHisOCnpuffEEuKa5y5b3qdGDsUb+BWOiSs1H0z/b55NUvLPGa1AJ0lD2Ot/XTTApw16sTWafut
RJS8k1F/L2ZV88hMufTp/UCfPCMtm/ZlI1s+J0s9icvHFDlLohmIhX3rWcWiWctIJ1BLwRULO2dj
5Kgs24lmAu1wCqp1OoVtc0ZQlt4TEPqDezZjRW4WXA6HxF4/ac6tD2A3LI8uy8/NGDOTCwdxx9RC
rEgE2VdO8LPIkGS5hJJ1tVFvx6F6Gb0mXMG9/CpKmr5R46iAA30YUdKuKfrinTvOHUps348up0kT
H3NJTkOPfjdNG75pvari/EX3qOizmOmtG9QrIVI+4SbS1zm0LxanwJDOhiQXjbY5S1dF4QerEZkt
r/40kU9pqJzggq5fRUl58gDzHnCUzHk57Z9e2nwGvegeLl8euYycbDs//PojQo/vubG/pvh+4OIQ
TuFV4ImBYTUoQef/++uf4w6l+9BO9QoPJMOpqH1jNZ3E9nddq3sxyggjdIuBK/Q/Q4TmnRDvrV5/
dUzPr5FOIBdpfT69O6nVSRsfHKsPgAbGj91AMr2VF/bGJYtkPx0TjdYhHBUVLvJTnDw0WCr0fnDa
8gvxxDw6zQgN2U8OKZ0DSgGnRD9typXytC+Mu+RY0vltANkWCCSMTxY45t0oIHtFZvMzMqoWmghC
x6J9wMVqv3Vh/DA0JBgGtmOf2lLhlw3Tb5gg2LhksSNG0zuoeSnuGGRstHb0EyPktOlSjDFeT3qp
YDqyV5C00BkN3b2N4IKK33wOHVCFHTA0B37UnOHMIBy5y8Jrp6NTOMWuTkfrVPgu7h6cFFE6pCvW
c1hfOboGwUXLCPc+9Dgi05CrRyj9t9c5+6KtqOvVPtAZfdom8K1QMzeEeTKGmbCQ5zXqbBLBv8eu
bs6yUW9MX46TTVLuLKlbdlml1vlRBNiwAS1hKS+s0wiExwjU+GB48mIZsYboGFU8mHtnlWp5/5DO
kQEqEw/W1FEUwcohZJSgLAVrBUTlVrIQOEWKAJIsi/EGWFCVCPPUQgs5f4cDAYRwtcGIiaG9L7R1
kLy5AwE2hi7i3Qh/gLFSgdazKola0YAu8VPtJeiWHs011Grbo6PV2LxsDa/dtVgGd4XTBVel8QzU
iTGIiQG9m6pqwBRiQ2Ql9nb0QRTo2cDXxmBjWBVsPch6CGhgy+HX0xrcr0kK5jN0J1jEPXPnLqxo
0FuGW0Z6DlqEPSw1bDijyuLB3Z58vX92qwFLFnsbwFZMTEbmHWxCHRS93UPauDfPNjj78HNyDoz9
wUB9xpMehUllfvXM3RYEPzB8t0bAQvkui+Dtq8YT13DAVw/oq85zNNoNZMNQYj7NgSqs9HobVlQh
gYv5FFmjvtKZzzrJI7ByhJ5txzfElnTS5z/87JYOUXsImEtJ2e1tWj7UNsN1dKZHd7T7TTlJkt3j
gclq017Ax3Jeacz2UgJDh8r27z3Sfifz3ccQxfNT3JP+/VNLe8TXetOtEsS+Ec66I5lOOohHF9FM
GZH5452FFybbrFQbDdLie9LXzJHiHjE0GUpJahnnPEmjda3KBBshn3THBCrVw2yy405fMxYcN1zx
g4Ne6s2aIpyCnp2tqrYo1jxtD4GO0LVfF1oRbFgDZveVhj8izvRTooviqeE5a5UozMDlfqblN10O
PsnAJaR7JCKmGp8KCJnXMmDKo2POWzbYU4w63AdxCd4zIKRgEgTtYE1DPp+QbqzA/mRgl0kM3nUG
D13dVeYTcRRGGk+4yThpPKKmH5DCPMuprJ4aDyfu1MZngbTm8L+YO4/dWJYuO7+KoHk00kS6gSbl
LavoimaSIHnI9N5EZj59f8nT0lX/AgQ0NBFwQZA8vGSZzIgde6/1LQQ3dO+iIoWEiamLuY72pU/w
fDO4qUjg6IE1SLadtsVa5dXNxhJYThJuRGVOLxz4/0SDWMVVjyuIB4YTpH7OU3VORo3wDZ0CvBDq
UfMzyPyIduw5IRpoVnLEmbL1W50xFTM8uPrpV1/jnNXivdfTCbNcB/uGGD9hHBwd25HMVuhj+2a0
rHzLJWUUG5dzNSfKp6EsLqObYqqs9G2Nx3NRRclzXkGohCW9gn0+NypzZ2UpV9s7GeJO4bXnJBb9
glxOVEQSJ4qrWeW6HdG7+XmZEt8iq5shWO90LE9nzezbHUVIAxRl2bcWt6rZs/86kK/aprvZwvsy
YvPc98Yj+j3UVEyrocIt3QGcXSPGV3h/0xb8Kpx1d9BfCWlb+iAwWQrx9JV2dDfNeZG2m9SYDa0L
i3uyiFNtbZEqe+6Ccj9SY+/Bbn5itH/LPWIR0M6f0qrhZENN7hWcofw8MQk+GRF+KlZoyrBx15n4
5eoU+QQZI0TeFA4qX/xfSqSk/oVU9HBvRWHdKhsVoTugI8YjFqgOnKdGRrmdaHduvnV1VL+tXQEe
RW7n5XV1L/T+DUFd+mZiC11rFi4Gz03nZRm06zBEz0Ed3iPghFVm9+bKwsUYBvBzp6m+GaUl7moV
E9CZrvumS7DjG9WxquOLl/v2DlUqVXw15ess9LIV866DqUMQhcMBENpiih5UJ7OwiSEIa/xP5CN6
ufZS6ySOOGQ+LOgpG3MJzGxZA5IPCbbY0EBIzmEW3mTBYRnWWMlE16QT546bdIA/g4uyXrpWPt2l
yrmUif1i2O5015u0YbM8wO1QjZjGJxR7XiNX0UNqTtaiCaqPpquJp7CTJ9W32TIIi5sOeJLU89Kl
bWW+YELZwJ0zodZwm7hhSH817S56nbUH0fX4P+Tw0U/asa7Q4doS84XF1iHsoTnHxQQeaBzPIYSA
9TSgOxCBv4alsobTUh96CSU+0jZDE6G+mwUGDCNPbsAhPQ5lDLIsYwvwbR/1AqxC4J2M6TCobsFS
bmAIvQnP7+8b82gY6OWxPiyJLwnOZtk3K2eKIKm07gQfqNHdO28gmg8tCO64yqPjx7dEovlLp0yD
1ZQnNYEafJhw4hiT15zzzZQBtGmBySxkIPEY+YwVvWlESepOlA11jwAqk+T4tNmna7bGkfOHcV8H
WbeCXrnKI19bykGU5zRgk4ocvd8qT+e+833tOMIBd7ssWuP5oLDuBv2+7Jl4g1yThVq2vUnMGh5/
rNDw/sNHbAOoZKrxBa//k+ZgeBCRFRAzXnn3c6yjpjDZZam2l3o+PqMAfA/awSNtSqv3teWnOy+s
7jRBGRyGYJdU6o6rdBj1RcK46zAm7n3BkDm3fJoSRf7UxF11MO882Dqr1E0sXs6sf4Dy1RwyNr3U
dH9kAk5iALa7TlkXiITgnGvVhdy2RYxdMwk2gMnlIrYcAqe/7VrXdqgdnzxPbw+/HwjBvZYquzcj
er2xvqJHwiS6p/BUxqbLq/AeywI0FJoqrRtdNDvv1w1OMNKzMIckAyacPA6HUxLS9NALgZ+gb5xt
qtcsutH0bHAhb8IQ3HLSkXQmrxbG4wcGm6T3ZIhZ9bLCskdCi13M3SKcbMY4iaWsM31RQnhaKDAJ
eDxIBB4obO3ae2BU+KOX9Pn9kAoVpDTlbzGBHODoyPx+JORcHPQOBo/had+2l3y4dU+qRjylJ1Jj
8bZ6z7wIE515fgb7n02ChHVryknfSy4D3rlgLI+EDiFzNZJiqY1RuvcLf+2PGbkfJah7Rx9Pmnk/
TlW/CkHSLlH+P1jKZzA8LIwssMFjcadlpfZMbhouaDQwuUgaEgskdEv1zWPPt1GDPSuh++Zn5b4x
AVyUIy4Ov6KPB/DdM/T0sdYfoP/j4e3dr7b33jKL5nksOT/JWWA3OzpNEuJozAT5Dksp7K4+uBjp
0XWhQkRaRKndu0xoOMLUXvghpHcrh/kYiMl/PYiLO6K5B9hhkDq1HIzcW7tpdsEkf3HQencFETGg
MnNCDBAds95EExjZEDZROzzKjJjYSRFx2qrPiTjfinIwHpNXx83a7VQ/OXgKF7ADeC/q2Sdf22Se
2urkhSBrgrJ2972aTQy1c0lmYwj9ymTHu73BPJCs4sQhS7KztxUO+TR/yYO+5/hKGwR7PoJ00wO8
Pr5AgEwxri0JajrOj6q2I29Zhhb5Vv1doZqdqvUKVWD2TJZRvHFq0zvUwzBzuX5MRgs/gbHNM1wB
yt6TzDgt6l7vkbnARsLAiLd6jA4hyV1hW7Pvw/KIyGMqS1VtkprIHqO6ExRuywzwiJXk61B8R1Aq
aMwId4mt49oIy7qvZlx2BGYm136w+fywqxYzvdxc5M283ibUyfb0TBz8tfMmbS2kIu6Ywx173NpK
Qm5eh9A/xVweni6Aroj2LjlsGfjsHb6bd+lxcVIXF0x6XpzC2cYa3E9gJh3472Wnh/FxivoNJHNr
aTpKv/T18NEgXx+fI5BApQ5nHAJacIQ0tzL7CvuTeCb3ob5iG8ox8GiwSOJhtpULgj0tELLtIxMa
Bi+GuEfjAKG2ZNkmOBE0GO5fjeM8x+/e7pt1NoB6TeMNAa74J6RNEEsmaKZF/cyW8RH4MzeGqXqp
yWjvCEOjYwn7M+3ADETykrswU2tjRSsBKUiY/hEx9z/3eIuITtR0Af2jIwTwh9JFuG1H0XoIIfbk
oPoWgwcMtFgyD3icigBgZ80rCrMLPgSAzDCYlvRpfxy/19facI8zmniVHrIFvpAHt9aPUzde6QKk
iPq0l2Ag+cClS4TF9zWeqm/fyZ+ngh69bTTvWcLIWG4H0wx+fLQYA/RZ2SLFQ9NAOyn3O9rKloBb
JjdG67WEknRvNAyQCZrbxCTCJ/OCcOnq+psf6McqwasWGa+ZbPHMYHbGGFRT2FaI39gMY1JnFkDp
H+NhvIfyc9EIu5Mx7/bU1OuhhdIFJrrQV65LJyoM22k7aCwQXS9QjxBwiDSGaJWcLcobpbkWWbJs
kBetNc/9yIyO+N7yvfjOWro1XoBejg2bIcG5NUCtA5hWa9IcNpPmvbX+QNZ31rza0hFLx0vuA8tA
6UBEtzvSiC2V+9M0xCsR8ouj1rvrq+57GgUHU6FFC87RF28yGC1CK0cIa2ka10+NIB9K2iuNnEOW
kZOkMTN3EDotrNA+JME40DAjzqvy0osac2NRcq5i5v0ZgpLuMvKKWveNIAEeA2rnIZNfZOOyZKGp
YJc4EfNS4zxbQ51ngOp3D0FXc3/5T1oNEwtUy52tiXFbo2ogt6C7cz0fCA0mMXCR936tvWUe6Wl0
RY+G3WuLmoSRpEi3CEgPCcEKNN7GW6RRyxJ6gtFQbiKbQL8UQUdFQGk4ofqPEGuitAzxdneNxvCU
nljeOefI6q4WwSZELipywfIPFef73EwIN4+Cn1zxY41nU30QgM0AuGIs8hF1074W8TOxKK9o2s+l
y7/53EQL4o0QNGXBu0xxhwQxB4WxoLutZ3PXCg9URtXtONHFh1uyCH1ypPApYZ39QC51T/ucKKVu
WjVbx+HUzvB+bQvG0igx3i2AXRDtHkUx0NqF4Tuhpqotmqll8CzT4TtgdrIYOrZ/mkj7uG2vKM3u
zZpvZCbTBuTZyA94cXRUqNSbxqFqQOVNUn40qji01YPpVclKJPlrIeuPiktgTbFcrISnH7ogf/EG
63scoce12XDVqLLXlgsZmnQja0h/ZJweaF7iQQ/OgV1dwRVMC2T6NHHmXM1Kw0qdBCS+aEF66L4M
le1UEu/sWJwJM1wlILf7Id0hxiNCDTylg90sop5IknfUWIdMNzZjzkmR6/bKxDyZYBp1k0/fAjx7
hsS3b2g+9E4QbfVEx6XYn/JovBXDdIpTMoey9hY6I3Rvn7N/vs/s8VET5r3EEjplRQdZcPzR028S
WShUAJ3bqR5tS8psI2lfNPwkBRZN+CiRWkZNzvs2bhrfQe2n10fVcY3LQLHi1DgnJR24aJDnzM2Y
XxXEo7R3NDggwKc1QxtXbjkVINav1GOIsD4NHTpo6SsmF7KKqvzZNdjfKiM9eIqQZrzQmO8g7lBe
oYaw7FVlZbvYSJ9dZJ4UAAkggQU91z0z069xJLIj7FIuJN9eRb1+E0MIV0jRSKVjhBTe33R9T/UZ
EUhCfBxvjS7WkTHwwHGGL+va+sSK/kz6+oMIjJnmDXM+jIoDkDdeYJEclBk+uCMypA7Gwai0R9vD
aNiT9ZtSx8SRsaYomwZ5s8t6y6N+tiV9KqOqH11Ej63ZPQbkuC3Sbm5Izng1VsWSp2sH3adZJkcA
LZ9eWp9G0T8WruUtmh7TF9iHZKXbcqNpFQWb296xvk4GgHSdZKVRru2ywN/l3I/Y/1E5/nFeolbc
/Fq/jgam7ClhVw0LSAmzhqQVRy65I4aGA4UHit0sc9Z20f2hmYQ8TYM5uEOQcc3ar6nEqNszgs2j
9BOAwMJ2HLR56XvVym/koieIRDku3r1TmvGaeC8whlmzt712neczBYRhhZTjLgvapU/29iKzkmeM
mCtX859yYzjJWW6RGfNEdIRrw5Ija/fLTY2PtAjo+SUHq6Ciq8LqMUVPp/eMjRNicfKg2LdNudUV
cmMgkNyqCIe1zv0KmBC66bW31ayC5nygylNW4h50ufkaqyVxxVs5GRoKD2CsNnono0muZpea6KMZ
9eGFQC2TQOvr+5vZOd9Z3gNtAXdl40lHTm01RLKPJw51okWkyOwXrllpr/0oOOREGOXWeGk8/Vak
6tE0/SdDbw4qIh84CJ9bI9tpXvk66MWOEzO4tNE9zD+Ms//bd8WT6UwTIhlzkfnpSdT+vV7CGTeQ
XJXBJx2WR98NoqWl0m+g2fTu1RzN7glSziagHRnpZ4TpmpF3cpts68hdGxqosNdaSIUiuAIZJnM0
BCPgCDg9g1XDLXDsr67P9iam3IXZiT04fsYourPVifjmufroFVWPaCWdrsn0FJnJtXQm9pCaPw4M
vKJLEF9Gm00yojauJDNObatL90vopCvTw4HwaY03xIsx8n7683tLms+B7bz0pdwXcw87TfB5Yq2T
erHPzJQNeCiXkzYwr8vfM5/aJSw4N7WEV3LyvcYVifIEu0vOTQ28aQauHiMyuWP/RZoTc6W2FYl+
pXY1QRfS4LtrGVCQQHGNlPVV4x7CKaqf9R6tWNMtjAj+g4tLeCB6QL7ZFg/ZGTKsHL5xi72RssM7
d7YXzA0GriikOZJYZSwze5QD7aIpRbG2jAJ2PmfLuccB+YcRY8BKFQ9sG238NPnJKU+znSAsErDg
Air6KzPF17xvXime221U+Pux5qr1y204iXu9IkYnanjlSZHF8AGqsDQcwulZDJiMvQbv5hQWMNbK
HUemVVlwf/n2LD5If7Sw+yzwF7WTe3bVm8rtU2uOHazejIRh3T1Iogc8Gmqcy/ahhR6Cc+2pjOs7
mgfnoLDOuf6F8b5JLJiMRXfEu3/EDw1BF78ki6Fmaxe8G9cUwwXrngb+JD6U+fgYd5BWw/HbmR6S
sjiaTb+BFgId1lsHtJjzYM68Vf19noEJcEjrXOJ7/COG+hBX4lKyYGtN/U57jcUiDJ4bmpZljzOp
1OWKeNyFGun10hmB+fnsZ+rqMo5d5CmFb9d2j5pHVG3u47aZi+cg3/vpm4q1m0RV6eCfnsbmsXCY
NpD5QqnMeNQpsa0j51kWVp6DdakoZYqFbPQvDwUjWqRT4CeHuqEO79RJd8hKkNVVqeiUD9+9j5/H
ug4xxUkWPCdltfXN4MFlDkhjk85879NbAnpBEviSSchd10SfMCa+xsB9VWEHkCDvTwNO56SQzVXS
aCWrysiW7iTPut1+G6RN1Zp97h09w13P31/0jHVWzJlOvA2PaYYIMU7VO+7aE1M7KK38rsF+YRb3
FKApm8QHrV1kEAqfQdheO7rcRU/G5bzImPa4HVXyXqXaQx3S9wqmm0FKIWOcm8Z6hxsZrj/Biygx
3keTiU6rDlMPXqko/DcHEgzU/51ClUNgqX0ewPi2sBkhzxwjCELbqq4ctpc3qsRi5ZhgqUusLwvh
kiimzwEfVr1paNDil8b9j+zRQS0emCgUzP6VUr3Cnuaset/6kJUJp0TtupHfOJmshxFB61t8iH/I
Q7zvrOSSue6Hnvof7hTSniVNomBZjEu1c72oATJGkUvDeatRjNjI5LWqZejfCTwFRrPxuL/LyP7u
Av+HHIylsCjXq9StWaGj517zznB5pzo+QTzFN9JAGDN6gj9Ssxx2trReAuuT1tiNoRop9xNxFnn3
J2naDcCJZ2eILmks+60zMhWM/BA6Gdh02vq7ENeX7OBOZGVPr2XYCZt+otfhe46c+WgUAeRQDqWM
e28Qh6j3bFpjTrijVT42PY9PM9Ud4gdUx10CzQVSlBgYf1hGWBxs395k2RABm+IwZFnmeRQoEGPS
mHITLLgvIVWnoBuJAaY6L2tOC0IZW4cUUUb2dBscExfdxKI0oH3MJXSFvMmRi01Fvy388FMl43Ax
/gwGyIvRriWAMBfCtBeSg0gTtCy29NA+snad0ZRGpO4RwGvIRalimmik6cx3N4awdVw751pZ5m7s
42dSTtZ65f3QOUsWKkNYowvM35qG67T0f2UTLpFDaeCvMnhpiXepOrRadALw2eTxMbMF7R+zhYVb
flo+jRwLVJuyu2uGVGBZjPO2VkJLog0AyWYMGAQKKPb22hrjC3UhgR4MFllFcid9tXVrG/WIr3Jt
aaNSqlsdx057DWHVwyZAYtJiv9IQ7piCZDvq7CGeL/KULfeEBvWYj5yRDEFzo5pWYO2uVWRsKj3Z
Bjj3C+IDhWBAbZFgvDBVse1LCkVj9BZv+kON8WOZYFZD4t/Is7LUSwpphH4DZzN0J7GGicN+8tH7
TPkcgO4795odP3gM92XW1osXb6ILYusQf8zuOrjxPuUMBVyP5pbG3MmNCgLJ4RpOmn8K4PYsGsgl
f4savypfK7d/mJ1/U0E1N3Qs/AqSY2MQB3IzB/OU69OjRtsdqwZ/PJ1WhrlyQ8o46sJ93ssv0WcH
C/YmuvHq0Xb6qyZ0e2V02puhxve8/cVTMrJLp0tktt+QBm5egcKFZ2t4ROI2xgvI8U0K8GbTDx0W
JK6c7g6IG9P2IpNbm9tdc5Chx/rWaR0wSqN4yk1Y+Zn1Hrmg8DJrlqVw0Igx2MTiBSPEzZwP+Ngu
H+gcQ08wN+hIvM3v+ifQ56UuoX0wAlsy0VcUKCPnLfLlJIEEGLTcxVCThz6cLav6kZShlMfNkWYR
b8DUPqJncab+MNLewOkyqwkgJ82ozR6sRpn4H6WYzwxWA77afCd+Xt83MTMfctARpghGanO9Y1IJ
Ta71XQMjTswvwmgRylEqIsDOd50PSjMzfszR6JewwKMVs0U25559zER0QPPqVpE1tayMwlm0SXnQ
DLWNyukNLxobXIqQBcWBVqOjxl746Iao7wAymNW2g1i9iSqOYSpwObGjlWtGTt30/c2qFqv5/8sZ
fCwMNJK1H6NYScA4uxHFBscbRWVLO3ENkITCofS/MBS+F9bUwLOnbLGnDiuBvq1Y1Ld16h69HLyo
F+msXdLulxi8CHBqw0ZB+HW75vD7tQCDbNE9G3PO1NJrXqmIQWj5JekYhRGqveIsZ0XOcEwzQ1tR
iTt4EEGy1kKdAM9R8gAIPaRJOx3QzkeIIQ8ZnWDqNh+ZzPxtcuPkvo9e64jKIgOSjqNs0g8EcDCE
cHLE4aLizKC5LEmRxCExhWB2kZV9iMBz1q2TkWHplnl38KwMEaVtvo5eTaqGgt2mGyBU4z7dKo5P
v8/o90PcJwoyffytl5m2a3Rj7cxP+Z8PxWj+x5dIBOkMF7YLWUxptKUs7dBzvN2H85MbYXvb84ff
z8yaVUkVjdyJGrCmLA9+HFYHw+nLwz9fpuyMYQNejPoX9b9yn8owTpaGPVAnJBTRspiga7BLlFp3
cxrCuc2RPkbDLJIIPA49HJkPYZbRPJxGE13V8EWUB7No2t/Yie79iWKdaaRy3G03gniu54B5k4H+
74d/vsS7HgOuIeEj7ei4qail79zNBiGaeC6H1HauHIK2fFccLNa/34vn0LPi9x9+P53uhslhzZt/
HoVscfj97j9f4pji9lHt41iMH16THdskJeJ3zqbP5siwv5+59uw6q2usWinxJJ3+h2MQMq4hKJhg
zh/k/CTCEbJqj1OM28tMDy6aWBzRNxO80XrMCGori3IzhvLbyugSFXpywWZF7WMMxK7NH+yoLA5G
iD29WVsp8y4D5eoA4klhvnQi+sHgeVMLSVNkFbthij79VPuabAYcxTC8tmRecN/knMzR0xYhQefO
xAmpZe0gjI1Opx7egr5+SEKTpIs0+/Sn+lSTIsqh6JA1DbFLzrfed/VBb3H7KfK+feVsgm+voPhq
DRKaIryBbFa8+5YcmDDZjC9yvg07hJY/YWycsa5DoqOzrpHP4VzajDL81GiQYOuzWmhC2CRTYHUk
gttrNz72gAqeGJn2y/0gHLERMI/Js6drBCZv3QEdPCGVmFa21D3u/bDatTQY3VLtXTzu9Li6BtIq
rRrHmqPb1igzxMVwZflWeLA0OeetBjQri8JV1Za2bXI1VHcYrHEj6sbduwzlFomG4kGEAVAgL0Ta
2zOyELa518Hfb7OyFLt6YgrfZCntFKDWFoJB2yts1DjjS2fWGcZ8ai0ninqmGHJZhFKjUf3qp5G8
Y2vvEBh3HcEHAieO+Iz9IR7gI6fp2mgN54zx9wlRLZWrea9qEKSIydL5gDzu3S/ui9GsT71MYaMR
eLfG4EaggZd/0hxkNDYxwQ0L2EC4GTdVKsx9kgf6SRgSKs2QcQ7Gq10m7ilIHGRKk9b8yUwqprAp
so3uxxUpHtpbbY7MA8ruTddSwgVNMHkFiSNMeyV7iHPfuIm8g2PFkUE66skW1Enwxw9lqWu0RCTf
F431p68HGsgl8+8KNs4WBus7N8S2Gtqb6WLkTLqU+Pd82lngYR8RYnZr01rKbjCOCISmdWHthRG7
j+bAIdAnTBwZarlzJuwsI2PDfZHylIXNwCXBuwjVNLrHZMeh3EB0QJJlcFdj1w1gplu9Jk9W1+0V
GsgrglUDcKbo9k6C7G6wt4RD23RDArxTU+qdcpRpDMLpSel2GC5KYXyljeZcE0VrchLxsZiY4wQo
qWiYB8Z9V4LKl86ckoYVsG74CZvB66JQY32v1XLfNE5+GQwMuYJpHOfuBG+5sJ5yLyvWvZnSuBSs
KjAQirso6tqFHmrhxtf96IgRj9E+r3cex9cuCV9/rwkYau5K5zC7y8LpPk+RO8cDnho9S26B31oI
3dNmRV8oX5gi+tKHqHqLcsIdkqy6BFlqHuzSTn2epKEtY0PCiEXYsLGz3t4I1fJOGtG7UPKTgV28
zEEPQQccUt6PdMfCgViZqBbMd1xgfeEdy/mJhrgDGLDWKKARbrIhmEcOYPZBWOSNkhWhXzoh6PmA
S1mVDOuLurZWhNXnAMqRahDUvbFCA/lCXNwEnPEmkKSGN1m0NX5Z14xST3nmzwrG4CFJg4E1JOp3
huW7y7HwCBtqYjzhoscVCK/smTzTnAZNN+7wzOhPvw/Wn/UZfrdWbo+tYr67fIPtpOKoVhSBu2+R
/Oy9wm3+EDxMVe24BchJC1JDq4G1yTN2lkIdUVKLs8IX72Y2trL5qxiH2d6MmruiaaNlO8XO2opo
xJe+556cxgHKaaTJqSE8p/JMcgv5DvxXokW9pgbewZ9UZodeqDKaueAZNk7Esb0JG2PdJR3dgbbc
6yRdXep2aBBVcF6gO1kcfz8QYtL9/SUT/XiM1JOPZSfe90ZsrfQMjpbm69VJ90k06l3QB7IJ9qPf
rr3Koe5kxH1TRVxsXHHuJxkcx2zgalDYCZJIoUMc9fAwVimmNdkuzdwrHwDzf4wsboNZLJNuKO7i
zlnGHZg4NqjmoQxfIZ1HJ+TszTKRS4Pct33gY7kjDQxxhGueTDVqJxw4m9BpzVNhURmPlemdJ5+O
Sa4kteR8MzYT/UG2lMMQuhyqGlJ76syzQW5r1wJjhtHarGSs1EEi5J0FZbNuWncVNRB4bKt5YEh/
ayoSxRxlh2uIKF+MG6cT71C/pIyPtxNd4L3plNE2quN2pXRiO/4uYl4gzyGSgZfk3jEIOmewAVpQ
xOlW5ijwIrBg0NK+w6KFQYL5fZqiXdNpIV0C8ys2lMcRsWW4n9blilanfpStXq7SOmZF0IeBF7jn
0EHQ5++3wqTxru6U3/DAn0m0D3ddRJlumYVJtLQXbZuGREuyNYq7js2gS3nEPLHvtu4vWWw290FA
l/H3yedWv9cNttS+nB4Q30V3ptauUpDDeqxVz50qfzp0/UYNTsUfArk38wD7gK5zXyfWhhANY9H3
bYgSg+MQsewweR2AlMmI1WMsSL71MO/38HHfNMtcyM5v7nQEZgsyhbxLr8wvT5f93qsy72L0PT1e
C63nLKPC57WK0ktQuO1X4439YjTT6jFssox85PY7RECIAM+AGVhV3dYoO+qQkDZkOd/RHeYDu2WE
GLZFeAXHipbJhysq+7E5D6P5OOCSCEhzeTWbMdqYQpNbdLdUPjK4CRJDqyBR13Syn5yoMDa5StuT
WxXe7vf1twcPgLvkdDNE9tEbueF/t143ztJNL6GwyBa1YudZj1pbTZdcL9yTQRLdwmv5a+PsMAV7
TSGEePnexPl78M0G1405rcOYfQzR552bJg4eTPEHr7HmJK9Bjx+/bDPnqa/jYjVMbnLpkTPpvjHs
lLCrTTzNZ2A0w0JnDqTrur3nuqEPOyDuVyAhlxBvzH1nI2AY0XAuOmvc27i771HQIJRJlbtqEVDT
8g0PcuLOaVMnXDmp199plGsnFvDkEFXux+9XtaidDby+/KwcCCj4T9eVPpFYpAznGjdaw04Xjhtl
Bx+51IyPkU9Ukv39JBCZs5Cp0Khcpg2idjgtjdduVIOQnR0SLErlc0Lqi5QA3v/5mZDpicsaY28V
qJ0gqunsa2O+Cd0MMqMydPpJfr1NY0Gp5jjDOYrxO6sKo2/hRJi3TRltEmR3u2F4MlAgHPyKAUxk
hgSzZ/VLbsPj5phat5b+ZPcVHrT5QKkarUYVjIthGo2M66f8iddalfoPdQYdWOpWfxiAr0bKyW5Q
VTqyUJplpxnR6zSE6M2Z5QmEmTVZ6XDxA7FpEiarYwXMkpZOdzf53MN6iyEhJyjBXyKhH9ZIlGGi
Mw0TcachtOOzQOtfCoveBTTDdmuxoJ1E0G7zCnxnboyYJOc9JOZu4/ZtxyXSJlrjbptsG8dGVVxs
clRFdz4ZPctaDdEniXunaczzmy47B9e73EXa4GxAsYzvpnPSyla9hV7qb5tyVMvJS95dDvg3ZhMP
Qg32u825xumclzpR1Y2eFtQEUX04JEBvoKe4lyEFtIPfMvsSEcI06VBqx4LoXlo+qJ77OwN/BAzq
7pBZ8M4RQtnvStFfD7JbkWF01rAAyhjQhYtb+5pgGWWW5eoPwUgQuTlBte1a/Qv+xRykRQmHqvG1
m+s4RAykxKbvOGXCVVCP+iOSpXAlYEnR8fSCYzD/A3h+1GyaoHvnz1G7lsbJFvXHone1HE90/xi6
dAXoMUjMYf5FNrTCfIGUBN+1w7FGN48U/zkomyrejoX+YevrVDP0px65rddZ6eb3XqHFSqIL5x9b
dPTczWjA+UaF0Qv3JUoGPOuN+YbAMHzPl6KI+9c2wnwUjN0mmIr0tR6kg49NOrtCZuWF6IgzIuN3
uzHsP5bJpVOn3lsYDG+T0XxOdaEuzKe0XT4N+Z5gVbGxOqYGdDNIH9RU/tj76BLtOAPnTOj6Vih2
DxFXmBQqcZpygnGmJFdPDvMqetI5ETNku7kcJbaVgbx+KGDgN36DdMmPgbjYQbWpBz/cGWH9gi7J
XAmM6OyZernMI/wI7K6PgRudI9lM279bGLvH0bbOnTY2P5DzP2gJGiuan+Ous3SPVmJtn20aPdsK
OTGXGMiloXHeGCHcJ44aeNMUKIwAEruueOesVInDL2Hkv2RUx1rOf//qLv9PBvT/Ny/7/4dGdRP7
9v8FQtmlwUcdffwnDCX/x1+vuoElHW8PrD3H0g1Dw3Wuvuf0XwNDugOkEpHBXx87KMb/sKpL+W+G
7tjSsSxqu9np/r+s6lL/N0MaGquIlFAjHdv+rzjVZxv6PzZ1h98EntB0pEVrwJDO/0F7VGWXGz2x
I7ltvoOWeUjoEZNb3p7+txfk+vc3/re8y65FRNDD//jvJs/oX/+UyTNyAbZLC+qlbf8Lyq8aMfhg
XyK3qaF3KDZ5p/4EEbkaYLcxqpZfUTb8dKNPX0bLvxVIDCZv/TKOcda0XnUVdXwOZxBbHOr/TtJ5
NUerXFH0F1EFNDTwOgyTR9LoU36hFMnQ5PDrvbh+sH3LtjQjQnefc/Ze2/Fxar1Gi7aPp4Y02ITa
o4OGPkVQjUNmGwzLaXRUaYiKcEVBN/JRtqRGSs5UY7R0G5tUF508lRbj+gaiMfA0dlRqeAS6jDMo
8ItN2IjXqbotIVrjpnK/F4IQFhyGQE+eMqHf5s4+Y5KC5jZ3RylgrxVZ/7NWoIh8rZ3K14AiN3lq
pfgWdJJ8T+QW8PSJ0ZImKQWtQ2sSuVuoSILvls+5Q+BvSSXo59J4Gs1oPtZifCvZ3ROXweQY2ucM
gY7f5VAElDxUffaudPsvC20UEYiL0ozQHDt8K92cBmM1KsIGEEZOhnYsac6jztYvfTo/4lT9FFFx
GrVzizl9E6JX3GSSRpmRPSfOmTH4z6juhmX8MtdELqHT//eMbQ06d0tzrvv/T0zNfM0ZZRbrl2oE
gWvEl37A3qoWm0iWxEJNRvlk6s09A7mjjMTn6CyWL9FIaekKcs8/VA55S14zm9hb4IolVpvi17Ow
b4ea/tANhbeZkgFR7fTGpIr9LFnem3h1vObVdzMULy3qew8Yz3ZoEgehbs0UyRN7MtlignAzawrq
MdpqY0ZrPSNLpI1JTU9d8sEUZiLFfIv4gE3sYTuk7/eKiw6VnQ2BoWd+WaBt4EMYzNqQQub5GdPQ
W1MsoBqGhI238MbdGn2gmM03jFpgv8Ubaxn/jE47Lm0hA7BE8HNocjDX2BLUEG96rftqiEtGN4Hp
qRLj1kGTJoomMA3KnooMuE0+z+xEjAwrHN+bJnf2Xrs812mKGpKOETXynUzkKp+ITnpcE0bWOwla
BoFZl3id1FgGwlY9wpWSkynJFkib7KfV8WM9oJyM8J9nPybSPID1z0rVyRYnAZW3U164ixMMefS9
yr5H8VX7fVnCmtYmat0pOTp5SycUwUkryR4s3wYPDQE3x0QkRtTVOU9nv5gQUMbAvmC1VFgzkEo3
7p1Rt3+20/6jn2JvlpkGQ7pqW9BoW7WC0BdPCgs352z+S5Iv+AJW9c+S3Q8tWTImSvekt/wDxumQ
R2KvzJHAmJKAI6CTm2G0X7q6xYejZbe6r8HmA5YI9Y4kh/aOcet5JUVdsdWjfq6Iw7QFIRxGAktM
s7dtpChEVI54DltnU/p1DA6QvKPTOD7a3bATo0saAP6GAeg8K834Sfmntl2j5qMGtiYYwUqKVP8z
XMaQXoYKic4j+DNYVzIMf00sFgwfFXZJLcCI8K/HfBdZALYmCeJyYugeggVC+00N3X65g4FcJ/Fn
vIl7dvoba94NVcFRWPoZxFJhphUHEkyZFRHVSop7tHvko/8LQUl6fQohsl1u44hMC4NP493AW15n
NXJ08Eg80PA0rPbxjSlbJK9V6i+En0aRtW+nBKh5XawM3XgzlmBt40b4PeEQvh3V/wwKGzLW8p2s
Z57SFI2TZECiipE5t9Ew2tDWKqrsre04qTPjZ4byHtEazD+2sgcuMtfhVTeuBfnf2HObdsMUsjws
4bUP88DFXZWiRxU9hb/9kA57yPY34KmvVi8uyhqecWtvTU76ozEHivgcTP7nUB/wFgUt+SDNMgUS
yNcosG6E/UNWhZ8JVk2gSrvZtLZKD9/XY/VEw6TUJXq/6Qtx7bBFMwKKIT1juKTlBasxhpBgHVzG
ZKlLh1REDOQKcFudjdLZhkdLVT9tjaVmtQGN7zl8Gcz79yVrP0tvfO7J4RldNrx0cHb0ibMNYuFN
7OQnLRVfpTbqWxq7MXBb0aPvIEvxOjflfVsZmDLCU1sEXST2gxFBBEVgECaXkJcyE8sTaUR79CGw
/St2zm6CgsX0YnLBrWSG5sdtzZDyB78h0bW19oNeA99/Ie87XhNytzSmQTN6Zb2lY8xCfQdbluaq
an5MfORx5n0U3SeY5XOMD8AFvpZNUM0L7lRJK9MmcK1rD0KL4JtO6k6G5Q+x5Btd8x7IQX6XjflS
a9NjPTZv5rC8Rkod2Ycs4bwPnSfI62UjUfsWG4syX807bGW9rxyyB/vk1YQPv7Hb8Wfk6DtgBpKO
+dwIAsr46nggCBYANaOBRK3uS2V8GUZ/y+PnqREgSnEdePalrNxbzNSpi/kXoxq9yB9iq7622HfD
PI42KbMghBY/MWHfS11eM0nRutyZdX7XWt5jXsoA+/FL3CwPdb+FDgg/wt4lDu3kv2RkwrdmA42J
904L+d9g3qUOBpLKGjb0+d/MxT4PE6K/0g5KGdHEbfeo7DaNrfZWn1zA735ik/o0bZ3briPAnfZt
Vx/Qle5a6dL/9pBt1tcFMAf9lPGld0kQXEyshdEldbsPN2YhmRbjpVzeqtL80KbyV0zGRS/ovNXM
Wrvm0W501tZkfisa4HspCQxubOEoyJ7jVj5148HDjST69kGLtafRUjfXuSOf4CkavS837ZnXZ4R5
ZfnNKXXIEWuBvpxxEXOTS+PGdrmHfLOLLOdihurbLiP0DJX3haLk8kOu8i0mwGlj6eKQpjtCYT86
U79CJggIC8DuNqSokuaP0J1/4jC+6Lb2C8O6YDnD2utaNyBkmwH51jbK5oImoEVcb46v2nlOSqkz
BkXGESFuV9jSS2LV83hXtU+VQq0O0WOrT8zZIyXR10VvNCE/LU3dlmZAhzXgXMIykWvlc1RE76HO
Mjh55Tk31G7KmIPW8pxE7dVx4/s2pr+uy1fMq0juVwRmw+0b5vCf52Apb11k7vJg6+pNzc5+LTTH
rL8kTUhGGqNpnB572tQ+pMa7KnEJyaHrArFiL1ljMm899TX9GV8zFMvnqB6f29ENpCHyjSCXIquT
Dx5zAMm4WQ3yQjdOgevOaMet0W1XNEyu3KtlOu/GIg6mOR6InDlb+nAcreWlahCqmI0getXaVo6L
Uqp/pJV/rWzSGZPktGKQ9SFimA2WT5B8qpKLh8Yi23cp1ETTvUZ4G9MlYldxE04n7qMJeVcrPmlW
Moqc7m0BYdEVuyVqT+vrWaIOLAuT4/jsK224dxCW5JgUiVoMmlw+Q8D0myi8G8rp3dGj/ag0Ztko
BfA4PlhgDWkL0Htjw+REgZyM48hMyC2hTtLe61EK69a+xe18VUt2rVlpm+ltVnuTiwno71Rm3hud
Z38wxcMo1E6PjN1q6M/m7KG3CFaExYyY7slwyG7ScNaCoUzJKSlTjQaSE1TGeNPO6L1JwfteaDF4
BsBo00/M+a4iwCrEuWayeoh3suQOoVPd3KHbWHGy8xbkOB8WKPrcm+8aYQaIjl/IDF4jOk+jEORj
twEGwT0hBbii+Ok8vSC28Z2ouTPB/ydmESjzYnf6icSYYEGr29irky8ATgcApiYeHB27zTTVm0+Y
pcHCesdev7YZghPdDvQmROXtbsTUndb/NOV8P07lVjGxlra5IxFjl7AgDpV+LZben2dxTF0gLCjC
1i/X8Pz2Ni0zo/R7XPeALRBytAG9MwAu26nIT0ViPLjkLuIVfVnvgsuJQcvivVewo9bjNtcJH7W9
A1F/ZhE/tUrsXNJA8FrCAphgFVlMqqvdCEYhtJy7MJYbpvG3SVt7QaEPMXSD7bzBiQTOfl+/JG10
GqzuijLyBTr3A4/kruZkEkmNnUDtR7s5oY3ER1ZRazFXnZIflqeDt80JfjWY3sk4vay/BW7BxzxG
fzxSprL2ed0f2gEwonBQBtJncyERhRWow1psXE+BepxBQxHlTa8l57jX1J/ZLjJhdBN1vZBaXmVI
LOOAY15gRsP9GI/nkVbomiXdcNFNnq6WzjHBcDsLoKUJIouu43qTBfOKkvPm+pkLAkA6ok7gjRHG
d8kSSQHWMkAn0DpIEu/WAgqIBaFZJndwXOg2ksvLYyOmYlfiowd5PlvoY6zqVqsODobcTB1ikDK5
NI3BhhQeu/DHAQJCN+xMO5TDLtqGJBAJdo+Hjp8PBTn3cw/PBGwFuuy+A93BDt+vVXDl3oUzcc9I
frxeP8TxfKFPAJ04pyGtjj0mUwjmTIKmgNrwCpB+m8XJC+k7gaapoz5Z970pkZjNTG8sYl2ToyGb
wELg34vprAkMWMvqh44YSKBUou9ra+THNRhyQwFIhiGGuYs7j9Nme2VCCabd9PO53mq8+DHcMIMn
p9A4xAvtaCcv1rL4BtINz9wZ3TvRbjgy2K63ZuhgW0zOvV0eVjW77mgPtsVRG/19n3vnLh4v6/Ps
QAdF/xh4YF7bNVMPyEuK73Fh0Aoh0m3QX2AREjDHTdPemMN89Sb3WJjNbmhjNpVdNFQg58ZrFlk7
VznYWOjXsWB22OfMxtnrME3i3rnHsOfZHnPW7Ij4+laWJbtiEiKUhlxiNwESypuLVXlAoFZW84nI
rX1J3JWRM8vihYYEsw97cZRNs6WU2LZM5D38EbTjN9YAlEKP6aE7wbqeGZS4Y8LYNyQeM212YfNF
6xizWXvKHKasXAi6NTsz7w4mwdOF5+5Kr6w3o56/qsq4zsuHRGBYxvEhdtcMhYoT7HyY2INnKLvr
RRSZvlcjuXcyYpqgHnPxkhOuu66FtZWcGyzqc5duGDX7iZVc6aTchFreXAkdrG/PYdY9hx394rFw
nicSfMC63pmthlDW3APmEVXuMslOL53LQdG0xHCMc4/qAgzrPCtMXQ3ILutDld5jqORLSSMH10n1
23hz6NugqUBO/FgjgkJVP1UWw3O6vgPUs/VEG65xIal3JIP447//DUe46c+gdFfhKMb4J94upOsL
mUsDO0I9QkuQeF63YeS+2gZQf3eEo6T9KTPDou1atIcMtAqmKGN/KkhESxrtsRyXl1xnJG0SROe3
3iMNmj/AMppRXpIqJYzNde0No6Juk1BK+XNCT37hm5I55C0vZYWKvwJ9a5BsiIbNe01t7LJRvDK4
peYXHl27uuvNIJv5PdMw3DeaG4wWLghHb4CJj8Ne98TH6lPa9eQ5bhr9n9FWf5a2fviCkva/4GuR
m79GR3k+J2JBj4BvSOPV9OuWpU2PHskMuLWt8afm4nehT+crD638tMYpzI441lr3iYJxpiWUGPxs
UuaQdRw4CG40RMxXSKazSmw1ciCOFNlaJc2BtQSKtlguRY6CxmAhAz4MD7Pozus9JXGVvUzkcLG4
//boPBoyRxes8Q4u9Iyg0f2JAX0SY0IE5FyoHHlLM0x/DEHvh4wbUsEUA8DPj7Ne4AsZvGe8s0g5
cGVYXN4oijyUW8mbUy+hX2t81bETLxZ4rYkRYTqKD6atiGD5Nlb223vTPbN2e9P3JVScudziFNpX
evfZeasLiP4KjaHwKbLQ6VSs8VE/+LpAi2wbyV2R3elCV2cEttFOqz7LkIG/3Zn0CqLvTsK1awjy
LNN7yYEJVStez5qr3QLn0/Xse80xYE6RnOjoYkyWDld+5Ls0s5uAauoIKcsAmGlsOSSLTVQIzDoX
2Nlv/Pdkxg9QP/T+JaFhxoWyop2xEqbtnlGlBkFXQqHa2ONbM3DXDVkCHlJz5N/CmUYGlBdg7mn0
N+L03eqs55hgy9ugPc+ZRvRxl72QtcyIsr5WvEH7Ssx0FgbC67MQLV9kyDctggFQFV59JjB1m8af
s0gUAHL+AjKCASs76qz19X7qmi83Wb6RhxId3tT7MYpA6eyNZp2fZsW1k3ztKJoJKDSnp0o+WJGs
z3qI3TCHhtpI6dMMZQoVemon5uRvXtQWmdRNKzjjoCY8Wo7HuwDDOoz6ZK9D/ELTmf7URByi37af
i3DgT55ov9VRCgus/ppt7QNNuIvkFBl+2Pvuekn1UntM1ly2Judo33HJSKcBA+Ps4qRLApz3M60T
B9VsCDh7WOvfxgCzjJJpy9izdh4ZrfLU6p2JEZsfHyOIBdFILnJMEbhIY8bzRxq269Rv0lTOybgv
J4NB/jQim8hLXjilIQsRKXuqSyDOUHKQqumrwW86/ndr23AstuByIVFT19S1+tVU+QsB415VIYop
xWXo0ug9Eb1xFA1Rb4OO3bldo2YXTNByolUJyfEE/uEbib5TcM5B+8DzzarEEK3d8TL9CguSVu1a
bxmB1HcFCLt1ZZ7MIdAahNB6m1/zrgWPAa4ubwDiF6lzgtfyWNnpZ1EifMY+xGzShZ4zDaa+mXRy
fzVz4dR0i2Prw7ZpujZudkaYhRc2oVTKa7ARfErfsSJUs/xIGyS3tbrDukciPAcsX+D/WJLyKj11
ga3LsaFuyObB2g/6X7eMYdtW6T/bo2xXUDGRyg33eQH9rv7uDHLA+9ogyZ2jRMIvS22WvpFxQ7lu
JV7jQMKwMHiwD32okburGyxESBuanbXSkvQqnlCu0XJcShaWzsnpQEp4GC69zBwR2jDk31HDCmVk
w34YpjOD1pO2KJjZqPG7uPjtdfWLYp0r0ROonS0BIcs0UK1mZ4J4xT2m+31ilYeqaybE1nQFZfiP
NgcbWUdVNPXZfvTce8Cp9h1qW7G3O3GrFkI9XLd7rNaxyUw7ZpzJBc88a+tUXGXHW5/UFqFv792F
A2cHgR8rdh0LZ69+6D1k3Jkg7mGGpWd36cDmLw+DJyYa5ny0dJPLXNu/Rs1lqg2JcpPEY2sY/g25
y4rH62Mt+t2UZ9cuGhFJuo92JtkzdF47Kfm3Qkw37ke2WxIHdzEyFGp7zh0l9z6c8c4Bqld35irh
nON936EpCOvhNaG3f2xaunSjbzux2OkF6NURQa5HBNDQztlOIq6kgJm+1rHXomiXEvHhHRq7Rxg7
ETwK2iIguJzOrKBWidjnsSk1ZLommzZJrXdvGJ/aGT2hcEO0duQQ2BY8kSp+8iIdziO4vFPhYPTt
bTxSKGw+YROSsNE8GRa/HjUVBxA5XWFbfXcmm3coy99WNQlrvdjPFg+KxA18qmfndSmY/0wwBHfK
4chS0f5yLBx0GYPyKpK71LCP/cgivT4m1jTf26a0KNt4kE3B7e86PYLREt/1WvYkZ6faAERAiUO6
ZUeAcDCgiIsy835iinkoUuJVtC+7ykRgWJO3tS1rOtk24qExQW+Z99aa2EI0VmfMpOfk6WHsn9YY
tguulFcMSNYeWf+bJjAR4hJHYLOQ614P/VvuhpMvm0reRU37hURH2xuMTA+95tw6tMMXLpEOkcR5
tSLxbxzprmYeAsal0CbihgviuecYp9yqv07j1t1lw3GmORLYBXCvGKozSWAi29no3W7eCI8apG63
Tda2qDLMO8B4/c0YiLTEHrcROI8CE9VWMABVRQRhb+qm6H2i6Hk05uwnj3uD7kh2rfr8TV8GCPLF
k7NMGR0neEVlgr4EjR3xwI51Aphno6a5CI8A09GaOcPHYFGiGJCI2xFBRCBMPYYJNUJPzdN2W6au
QG4b+kBdmd4sYslQJlpbki8JkbP7aWv145OnyRERTP1ZZPOV2AUH1xlMgRpBPa7i6WWq2DxjNGyE
LHWPRGi6O20gRTeeSFpmI1M+FrIdzw5k0Gi8pWUFw3NxSZV37G9XUHeguqNmkIdmoNsUVo7BhkT4
+DRYflZgNq8x8mXahA5EwiImqufBtK17WVtvU4bvPvVifE6NeBrLCow3h6VmAeyb1SFKEOegZkS4
g8XgTHZQIDYEDaC9ys2PyBRITntjNy5qOQ7Zwi2iFBvzZxzfYjOr7ojONqYkn7u96D7TxTAuomeU
aCGPDZPhjtA1pkVoezC0UHLmyJxJUhAvmIxiOpBOTng5IRWHqWXDMG3trL3EtHv86BnVZbJ9jJbS
AHlTcFpmB/VNaoUqnDMfE8L6JgSROb1zDprH+kPLE8AxAwc5hbB9zf8equ7Z9kbjGA9rlpgRZJr+
Ktpm8KkeWYWy5c2bDLkTvbUPW1QZ+aqPIbxrq9n5p2EyGYpDu9hbzmdoE53ee+Cukrh7Ew3gr5jW
3BAilsEdCgo0h0/WEM9jtSGp0nWP7sqj8ZQ1VIxjz5AGIhMtlKxCX7rsqXrWWTaH0oU+KkqyAgYy
Jv+OpKXZZC2iBe53rQ5NhjUIJjejz8nst0m3xfkHwq3EYNaQOL4JTWTUuja9hQtI91HrQrSK6VVj
ll5VomV+Xb/rsRTngk9bo1LYGIh92LkUZkvWeNe0vQxwkC40TjeZ1ZXsw8DPDGybUmR+odJ4S0YR
9lcywxAifdpcWWll2aHyLAkGoPgc0s7F4zpd2XogLxfHXiBkMuQKgp2QT4sCFrkexdsxbS2YN+ZR
6QuqXpf2pFMx/5sxsc3SgOPuTG9oeukMI3X3l7RjThAxjFKcBhRtVB31fo7FAfP87wJCKcgzxXWq
v3DoI8ar1jlXpB2FOVp+jwiHIuJsotw+tHp3zs32xuSlOk7FHyKzd6bTq9h30X2zNP+pHnM5M0SK
9K76mj1smExsJrIPg7pOH4x06C/RMWuJokrCmUAAjq5ThC0RWULQKQyIoWa/dq4ytql5Gpte34Fc
ISwcWdFFNpAog0Jl5bWhtgvIfNsYZDJXnHu2ccZZwSyTo2fFjw1kfRp1nBLiortNKv0ql2yG1EW0
birFnoiNCVudGE8hYYDRhLGhEfTbnZH/Q1SZAJgNgtwUlECgxctrMv8LkTFs6wpkV4lODldAsmce
+oiPawo8ghQhdB/MhK6G5ehWMM+TABKqM6MEmFxa0cmxQWfwt3Q7/nAgZ1Q2JlI/mSvn3MshcNj5
ApZ6TkHEs2uq1repXcL/RFocLulj5Ih7D8uv37cdEc+jd7Rr5wlKXRWM2ZT7hOhdMAI5+Ml4F9yp
CRAdqC1Wn9pHeXHSJwxUi2mDo4i+U/B+QSoxrHrVC9uoDEwXzhKpR5Ada99JX+fO8I6JNjovtT6+
msQZBwL29qYus3YXjQOcjW5edtIs3oe+0A7zwqLuZvXWY030M7gG6VDhX+8jAkcm6+rVw7mPOHxM
boMvLNYD3K8XXkD7SM1857rM6VoN/KLKG4LrdcrKHHHgAQXEJZQTH0eMll+4EVA06T7VJWI+G0iN
n8XdPZyC8VBHVUzNC604aaYzHEIksJgvGocZIgOFixHvUq9oSQxtabUrev0NeVog9oJIFGj8nRLU
I+ZhfKZIDvVns4VWlHSUGHrDP9Vx86yJLNpDGWCWiyebEQvXz421rer5bVnNloUz8BpPGr7RMAsa
RP+naQGgnTVMNOgntbs8nTCE2mzwnY4m0I30ACEt9C4mOXvToD07t1BhlceOPgEzdhvAEJoFx6FK
ofRijuCME+HFZq/gPV/7XCEpU+RqUD1v1FBaEEXN/YB9ZRPToNuG0wNjtTnAsnrE8HgIte6YTjXR
zkOBY6pDM48HGaxbpt5tY3rApfRENxJBUQtboSBdLnAkJBw8EOx3AhSGKbAOlzcvglyVkUF1MU11
CNt6YSyJnW9K/W49HZO8pPD2xe4mj71+N1Yu89QOFHY2q49MC+cNXYyvkF4ycJd242rmTwV7YUZ6
QP3FiZ2iy2speqZqm5mVvSI6bQIddmVijVfbq569VlxGsCLEdQHwtCrxz4ZAvgIko7XurULmFuhA
HX9W18RcpsfB055M6QASnRmnWrvJhhuJwnw1ex/stLxI2T5xaMZf8uE0kiVouXPjha+kZ69YJfwp
N9UFqgikEon4qFzkVqn+N4m01C9ScKZIjQYLrnZkU9kV2OO9DAmQYFH0mH9tdQ/KWzk/NsOgAtHa
37EwHuBK7jmZ2/mb47QkavQmIhkDeiW1zPtU45J2FI5UxyGVrQG7xbvxKJBQbQqr7jZS8s6h2trW
4IkOTCKAilAh5BNpDWx4/0yPww7ETMg72ABDA1ZNnihA5SM/U1blvYrgJ3jRatLk1F5UDjmAK78I
pGXAlY4eHHJGo+lY6LZ3T3wFaS1omdvB0vHVpd9W30Jam837pMie+qXRyMrQJ7Td8L4lnbVN4g50
kl08q5YCqeURTCmcrdDwdfbIBnzLde+mtL4fUo3TdmQfCTH7qdK6PjTl6kOE9b6H0fBdm6M/KE41
DleT5ZMOE+zlwBTJzJXwmr3yaJpofAahayF0FwdBVgtkIQ/Drzb33qIFzRa+1VsKO/Ck591v5Ko8
8GJMTV0343Lx7vqlfYwARG3r4diSoBAsxvyq93nQGALAEzlpWxTzKFfnjSBxbre4+YOlrYlQLD71
SOu3WL0jnXJ2ho5UC2HHUZJS0BQNUDSLrxsbz8sY7+k7kDtPiAz1cfXbevFw7FwQccY80zMPPDHU
wdBgwZwjccsLzEg27WiOgOIQVsQudC2Hp2XxDsj50gCI3N9oeqfKrb/bKX2DyBsYq7KF1YvIDOw6
OaCJdI6aAxrAA160cdeUcIIappf9eFSldVw8ZmNjNV81PXBtxvQWUinOzGjF3QYJ+FBrhi+1wg1m
yz3iCGQ64Tnjppkuo5xZ6hltUPsDdRCs1b6YtUcF3B9bPHNe1wU3jFIfpYVJkxhwIsUqfLsUebeK
XojhO+edaV/GIvt1kjLa5nNob5MqehZdYvogMNXOc+U/s/5FeVmeWDwP7VgfVDo+topo4JmgsdU8
4ceWlWKZRDJEUbjNWZ83BiKzIGfQpbKoD5rMe7Yt+SCMHFFew4ackd4CQAaLCX7SfdPpz537NZWO
fooMHR4101Dp/PVpTOlcQrDJl/iodzZpKDmeMWEsZ5vpmJBMlRqJDsvlxIdbzaL1EmH7XOIb1lUg
MTjU/bGOU1qopDfAnaOjvLVctiMmbcOuid4LLX7XOQbmsbIu0jLkeq3lbq67XWp+0h+cg8aBkAC5
yACg472pEQSdR7nOpzbvA1BXESKQM+XYBNLWO0xj7xn16V4maLZDDziZm/R+yY63wcWJik7YfwxM
H6TNsAqtn7bJ/CkV2ZEmSFCTu2RPyVXLDFpABh+1JAkufmzsvDE0eehcrD0MwoBL9vHEhYNaoTqx
sYoldMv9TM8JcndXr2b5IBhO1dL8IdgSf2lvM+9RN/q/mLxNXexETeGhvYerV9NK8MSX3vQk0QBS
rkKNTr9F5L6kUXJvt+GvZEM0q/dJQxmkA7LSJMzYelmtjL17roSG5Y9DKCcPOgBRtdMBCLEiDcfc
rPZ2MhwFvyTE3xuBBmz0md2A2mtx7kjb4oTIiZOwdtZrEiMgDIrDUBMri4LkbBqGF5QW77+2phlY
ORlHxqAxpSWHZwaIrENLJkB4h35q2IwY0SYS69ZPmwfnu2hA5a6w1j7hHBl137YL8lh0YrNwLOhC
82p1ERMdDz4MGDJuJFui8FRPrYWYL2J4uTpOYlk61MS15zshH8mTGugEFAHXNN5KiUW5nh8JFWLD
1lTFtAEIWMttwVQvUAki72DEsC/TCbUpCawYu3K+RNO9UhORfU0zPy0QxUV4VCJF1a8i2rMTxCXP
+HSFTdstxUE09+zgEYnEsAof8w72UVPz12ZEXI+QlcwEmgM9dfeAyxdRAqL+RYNU7WrhF1N3EYzU
uTvV6rvMXeG4yTd5B9Y2NJ1HehQX6g5anSQ3E1D3ynJ1QAv2x0Gz5lgo79qYmLyxC6aB267HzIDL
oG5BW7qhYLa9XESEiMojOBVMN4TALt9P00ppJWEJtEMEdIBEYH/EcLUYqA55tM5dTcUEIlAGOb5Y
Rh35fvgvbnOk65hGrT+WOXgfFgW0S2DS6DbR5DjoQ/7MQfNf5jkfcYuACvfyWycRhmIgOjFC2y5d
DH+HmANEqtPDUHNsFv0xIwYIfRAU1t5CQRS1BJ0YabiVS3g0iulZ77TvlKHLBhg217jHTpuFyLdt
/kpsPQGskxvdoW6rq4XdAc1z9NNI+i+qs7QgjpL31qbrMy+8uhSL+0mNxLtH7kObG07gVDW5WKn2
YqO3BKM3MDRtbSYE830lxQth6RzFbjOh1BwBdW70WEmfajroO/HXLZhsUiBLOlS80KVP2JUANgT4
AG1E3acvAgqWJIx8BBAoVX8xVcPOGGZIi9Pyx5oRJKLVecJbejbD7diKHAFUoRBNeKjQV9yVpNdL
90GDUMFdia3bYM3G1snmTzlkzwiMfJOkZ9XU15LghC3JzG9mhtJuitC7S5eUd85GRM8ew56Mexp8
hXSuWT792MZVy19l4X1oMXI7Uj/R1f3M8AB9mkSv6JhiFOno51IeIb8rXp2BdiN1EyR2Eoz82vsa
l3o3F8R8eoMnV4oVM6g/hcQ00FX4Po8MHWJ02X36aDYV8yDDADTsgvpHpgoa0vOZIt+5CECgnBLH
Kap9qBkXc43lKaR7oSQEfF4br9lYvalBfxt1t0YL9WUrm7SkBGYsZwyy4moOnyl+n+4lshHxMF8/
hzWqM1PxdriKcL2FxjCvMbutTkyCLhrcygZuy+wWIkuNVUI08Pod9DQ+z2V+GqYQWVfa7qyEobZO
ux6n++LSuetqdBuNAZKoZ6SO+CMC+dOz6VETFlX5yrTpKdbnsw0qY0O74kCZyokyjh91jWM4hgQE
LPLBJZ4GOX1252jmtbcgqlnRN5jqeY5+JNy6TR9nT0Wb6kzc512RiC9nrpFD6tHLqENUa635Lpkm
qNo8Aa1Nj2f2zKNlDvG2NcS8GR/kKrCBqp2CCjOp7WvznyQypSXoJ5Yy8aVIXsFuvMEclJsjG+LX
Sg325wgtO27AbVQOwIRI7vAEgw5tcSs2osIvmoRke/tc46hkAOHglGgv88yhIc5Pxv/YO5PdyJF0
S79Ko9bNAo0zF3fj9HnU4CEpYkNIConzTCONfPr7MQtoZGcV8qL3vaisTAQiwkUnaf9wzndK31jZ
87TPCaaClfYQgzhjpE9TQiMs6v5n60yfcDzeFwaOj8IfyC75BvIBQOjBaMb3UlI/dt28Dssl0eQU
9mhG2b+iZBnCX33EtrDpTpB/UKHzBXsJEnTtM/OgnIkUFZXj1B/ip01RXLfRU5Ubb1FExZfpdPPQ
mw+DO9173bkQ3WKsyZpluJgLC5XXOfajQ5JXT8WcneAybnz9bqEyZPeFr7OlqyYNVNSfmtU9WYg5
QJDb8fjIZPa1Glj2OUrtaHzE1Nws2yM4zfjhlOMt7tMPBkSNcJHkuM+N6K+lwLfJaD3KOkLNU5Je
usFfjZLpmIipQIdvJxwOkatQFoQgjeiZnyfk2OQZ3lCUUESWzhtr0ysazEc3IU3S167JYm3tPAJ9
IxsBE1JRp3HeBylR1pKIvPI5lWDdSTskEOHCM2Ou/vjFFG8C2y1ahz3l0Qsi1milASlm/40JoIvy
TdJH+zlPvmbN+tUmznlIvmUproMAHZek3NKEmP3UsnQnrWXJy4HJevragAQVY4rjm6qxG9ljduq9
NrNi88ePPBL/MdPtA+47FL2AQJFrP4rE2FfDt2ZNFz0ikLDUd71+mUg2CWYJCAmYMd7SOn8mxdCY
XajJ5YZvOmJqnljBsiHIqxqOpMfNKLw2Dcxjo4BkG2nxEbf11iBblxYS0aPq/b25QBENh0FVtKQ+
pyV/rPkLQS2yZd4bnsEdu7RkOIQJvoe1Vg4hulrL+GaVxRyAzOmK02hFWktBl27+ChkeAhOM3z3C
K1ax1//W+/gUJuLqqRc31+laICuBsrQOpbSffPBHXK8Wy8sygvRV9TTkO2Fui9j7BSp947aSiVk8
f5m9hU7amo9dUrxOsfO7swS7BtBhjctQeY4jbseck7JuN2nB4taDl5pUE1g3TX2wGQFnj6pyZFRA
N0LfYUX+PU+cw6iWNVV9I0ziPhn1R9JC+GYFutJ7EOhWCvzP+tmzB1rh2MLJj0UE4w4vIRuTf/Rg
Rs/dEprTJi25Gy0HpdRCfDflzQyztyltagacwyaH1LGpZcZ20GieCqM5E+DFHUmRhVId32QOhElz
aRgodskfcvLv0AbtVjAvauwLEFH8HTPGd36+m1SxWned3QS5TL/J8Ubk8ELa5+8aUW5hpc/w9z9Z
y21HnXAsQiroYvvfNadJWRdbcmLomGek56i3NpWJgcnYa+LNZYzriRk6c3vweudg+cNRzDGSTb0I
nIwhdtYYO62tXv2ivUS4ysGMEjVcwb1jQY+kyKByTftb6kHh7fDUgdHgSTJ1FzFithscMM3Vsq8v
PTbvyWsYuz/olR5N/th8QVpXbnwvEeaH/XrZEdmOdSS04T7E5ksfEck6/xjRRCO/v3he8VQshDCv
ML76Qb3gZ8E/RcIMSj/3cdRusTdfbIjG+EWcYPlTIjuoi/nk2eqXdHUMYR0DY1SiQPn6TVPB3rL0
GBo/XRyKWTBzdYdSL7cZNFjUZVCKAfTzV/Bq8L3f5CQ4B+XX3DusyBOC7WpimNf9xPICPs3FNcH4
w+rPtqNlXX3Ba8e2hq2o+ntimTWP2/zDN+z32LM3sJwXXVrB/e3AIqSjvVqD62IHCykt3UDOMNst
k89sV/raZghEmEX3W3YkQyexBLWlXrx2eecg1yTRNv8xxtXByvrlScXl4mjZWYvVhlD6c9HHWxMf
O/1nzRGXutyDZfrbs8p70qTrnu1w2/h+QNPBpexi6sb5pet++ml6Kit5Zwr1WuPuD6qq+mUVKSXf
lG60DFBpTbsR3cij/2JskxodvAL1XpbumSLq3BGvYHios4smO5tDeM2aTFu1TvjDxs68bmVOuc75
7pPZGlJwrjJvvjGYProMHlbVkD9TDsNzCFHc052vhnIOeULfchkOHP0MVWrtYazin64dirXZaHcp
uSIqLNpA2WG1kf7WdGKEIf54LJgP9e24UxxOaCweGyzhQa8mLvBcYbPs1A+rt84QH8TWNbqX2EEk
YLNP4ipXDHZoR8XUAa70koMzD7+Xj6fgxU9SfYmaNPMJjGCyFG5SUnqgK2pNAo9U1tVbkHWokKqT
ZXAItT32Fn2JCmAwj7p91g5ecahclseIB8KtI/IgarA3RItLScuHa6GjHbPyITzqDOcOKSvPwTHL
U5S7zSZUpEwkjvoReWjfPRM7ACNbb6tLAIbQsUsF9lNJQhKkgzUkzkh2ssDXm0GsezzfrUQPAnNT
UxBakgBT61OEo48on/ipG6qPwWV86nRMCwb6Khaf62bp0nzLXiU8rCvtZwbUds0QNgysuH3X2uyh
ZdyfOvIRNa1Nxt0WgYS/0Y/ojeKD6ga6+5hMPT3jCpvNDC3UHyHbwYHaRJanghgl1obyobFUsRnH
8EMNGNaYHmnr2KjzFZwEKILsED0AgssAmmj7is9eUz3q9XhKubj+4AmmLCE4TwymM5kjiA71cx1a
PAFE1W3xOy7zMI6KOn1CwXTLDNRsHUaoldRHoOujDVrDch/NlJbYdNTZ8M+IAHVIs+FpMKgP9UlB
rifmSJeMSTAPIIRx82+7lMxxTSewMvvNqfiBaMK9oHEJPhOWsSvK4uzwSwR5LLr5/js23dvyv1nw
9oe6wcFc6aSPTXSHtBHlohlpjXNOQgW6Pe+Jc+VCT0KH6rGa61AjGlATckFxaHm1XA9FvBW9tQU2
BLoxWgobA7sF7D/Tn3epwaJ/IdT0CWpig3d8U4NASKcr25/j2OlvFl1abA9nFLO6zH5PNdtmWYNi
6osIBRGdN73SOmOXrgqhVqPBt2ArM944HAbZWH8WSxqDEX14ofU7KowjLdWnw8gcFsS9GFJvlcQI
ZCL7rVanSmOnXon5LDP3nMbD1gjzx+WvRaf9UfW0bkV/w2SGOqobN2PB9zOy+bAbL+jEbpwl1LO0
BAU5WZ9RyaSqhiyfQBVGxWy1lGpGrr/1kXVaqubW+Nbm+IebNJ9+xEYtZe+LXnT5jK1mfEHb1ViV
PdYMsPd9+sO12LMyYdon8D1cG+wWXC40giZAJTPpbxrTdXwJcmWFITE0EdMQ/UfKBDaqp3ucdp8G
YJq0BKFQAbxJBa7BJsZ42vTQlAzjPCvzoUFxR+LhB49wEOf5wR/1C+vTW+RGR9Iwn41iqbJa9PJS
zRfFRKmygrQeHklfQg3B7TDiB+F4HdamQSZq6zXXOqq+x2o8SxJXRyT3JUsHqJOknoiSpLBq+oXB
4oNN5IaQyheqI5IhrWefgUDbMz6oOVoLgXtKvi3/3xrtlaebBFXmhnOIUltGxKLO3H/zhLPS7N7G
2gfaziJ1FtpzxLYVybe7AxlJbg1WwEC3Em4jr1iztXoq3UKhxm/XBSNhEV2Xn6FtL7ZOv1u1b52L
LmgiJ653hxfL41VEqAjVZvJJ5YnZNifKmlxrShUS3ig7JENY+4kO5aMpnCej4vCjtCOXxIvWEXGH
fQTQtfCOKfVHxXG/coW9d70U+ZzOm7T14VfMqE2X6+xLBSxa4sYmYv0cxsaTORFK4Bl3FDs/TCyr
mmivsmlvuVI0EmH6uPxEgzNsizE+DfH8KY15F9o/0rI+s/756FLnGdX/gVgighIfYTMfiMX92U2f
jd4C6bDeOo9tu91YD1Xs7cngXnUM+gGXeciYgCsFMvxp+dBNbChXRQh9N5fZk8Mrk9nH8Atmzm6S
0SV30OOhzgeLOlFXIHoBpbFuHHqiSHKYeJVzSfR6K01nZ4bvrouroJrONjtBb7mnCfZ6VW2x9/t4
M7vOgxC4wdNuITEdB19eRtqJkDLK0bsb+5ZD3eco99j7uOrKXl3gg8s6JpmxaO/ELtx6hvd9XD1E
hC+izeGEXVp1ODvdhhwldLL4KmPqpgLeiFDoUqqBmTkihVvB/7rGcKnxwbt7bFgz+kwgrMZD3QtS
utPXoWt2jmbjk0x0APyIkNhs0bcXF9ujAPDRw3Nspw0VQ/3GG+2gsqe5gyqj0p8j6h2Lr3poLCY8
gCVxHyCPRCx0N8JNpexbPSDZdj1FJpg2onhQIzIR54VU9Peagj1PuEdGI+f9b/p7g43yqmbduSVD
DU9L9o3r6kMv2Ts3bVusp48EUUkQJcOnjsoox4Du54ywwmpnLEGtf0RqJ0bzWjC2lLbJdNNFy54y
n91qEms8e3bmXTZnzIuC6MTYkoG06JgymtpInLhxLyHnnOrpaJUw50CjB6VBXZ3ksUbMEu510/xK
adChI7Ubht8EVqL5Im9kIdWuLc2yA6k8wiNrcC5aglbHxF4w4oqA6f0InX15nZCSAX9uikBpwozU
gjQ6FiaSJHIu2D057S67eRDrj0nFmwaoBkJHNp+u+UF4EYN6U9vrfWYG6dIExCbbXzCFW5quH5Uv
9v9YaCT/n9pyn+qv//rHZyVLNNRPX1FSlX9msLD1+uNCwaaJvqr1e//+v77Kntrr+l7w+65fffzV
5u/l7+7ffte/0C3uPw3D9U3f0W1XGJ6v8+f9i91i/tN0DLpdHRGtwG9hQzspsV3H//UP2/ynvfwK
v9FiqWMK4/+wW2z9ny5JrQbSHk+wFfCt/yd2C+SYP8NbdN23LMdzl3xr8DKm/heiivBmcoWy1l/J
wUT1oKPOIVzmSSPPe0OYFgZY6e9LtmXIsUgTcaq038CHjg+jnvISLL6GAjlxNHTeGSgpr5eEJCBH
H3ZRyTs0yiXG2qiGuMvzx7O7TWnhb3kd7pAstRChG3/XWbhVuzZ/EI1xECK8ZANVfRnj4pb24G1T
0PKaENpOS3H5al3yYOlCEcRVbREbNkEWJtMxRSJ5bs0Fz9Lqpxk/3o6kpWVJYLR3lnCLuQ60iZ27
R2iv5M0kWP0qWiC/RleTkuEz5/Ow+dO98B+INeI/XF2b78j2Xc8xTcPQufqf708sWuHbiP+tY45t
TK+l94zqh7wgx6is7AmvSyOeWD5Rq7LHb5pN75F7YvXpG6pNuZ46ZHIY4lC0pea7L/IL66oX5aKI
+vvP5/yFp7N8+zYSIIMDyzANXQcR9OfPB12LidE4ofHzX+2mjY+EjNwIJLJOUkXHPmJnhpFWQ8PR
E4+C9hpeKQ5I0hWepVeTcTR2YC9ooVycsCf7TUvax9qKqKo9YoIjiR7Xb97IjAC/4y7fdyL9XV1n
v5yaSU6YObc/7gDatfNMQi/uQTXsZqNGE8jx4tZyM/VNcZzlQxShe62JplZjPG81t5lOQyv2vckx
2WHFupKZbDL/GlDHOvmz7cQiYA6/qu2pf5yR0dHDJN/W0GvXym7HIE7NS+i6xq0Y8fihM2asiQI2
NAjHmzHATmhot/YIQ+GPG6Qs5iH4+4vv8gz/9dGDwOQZpmtDITas5cv5081RYucYXFSujD2zNVr2
Z7DAZGRF4qGC/nkahE+Uduf4e6HPW5eQ0G3UTHfcDi8MmlBC1UVNmFMB5Borz86G8AzRSLkHMyUK
zUVCQ2kpFs8piajqOhJ8R9mPh2pb0kehkiGTC4kUCeXZwJpTmKzI+t+Ry9yqkjOWGI8+B7aaG8yA
dQtG4CBxywfCmQ9OAogHYHt17S1/OoSo0VaTRHQ85VW3g9iTYd9aOuC2qS5tZDQ7v5VfuHXTC2KN
5JLN0U9LNljXqv4z8stuV4ekspXLP5yIPt/CqLvLS3Pkd7MIYRN38KVh7NsOjUpXIJrLc/dH7Cw6
DV8ZlIaUckgkWU2VevI/fFF8If/2TTloU4Tj257BW9zmFf7nb2o0rSEXPRakrorHbRRbgYvZAz0m
QGD8tUu1+2ANwyuap6s+CdBUIyMON/UungF2fgIRzGiazHN9nCYsvR+G35C64dTXUDEzxULTYvlu
KRRSbMGRZvYnvmbGHR0JRyzfiwPr4jlofa09DKaBM5cd9q7zde2NacdpTJV58qGDIGYJ64OXpJi6
M/JQw0y7e1ZX8i/dEelCHjRNCzDPz9GriH6Tylmxxi6zrWLlSAy0wg5d3RPd2FsCKx7etY4l9Wm2
CaIvsnZvTLyZiQh3hI/5pMquDPveMl9JosJku5/tft9b3rcGpIvtthAHwVKJvZRD7C1RRZMONNly
h4/Kxn7RhsiQdA9pZRleO6S89EjWp2lLPdBx+QV22iHYmSKizAzoiyzBCpcRb26rtfS9Dsg9Pteo
Ujn7Qik2wiZZHgW/v0E21jOrzdW+W0C0tdYt/WfnbwaZFoGb9+oBAgA3OaKwNtp7AIuf5t5cFMkf
2CHvWcyvYBN/dS0H3nrF5mRiZbvPOjQmlm41Gz8tQfvqbNBilf2EmBSf7NrZ+p2VIeNOmqCtBLTs
iL+zNNqObA3jJ5MQfIGJ+mrajvUJaMVgCBGTpBi9l4/pN5p3zgpYg+G4m3rvS6+zYS9bHMZ1CD6x
YUDvDoRKD+JNYJVGkd4gzES3bNrNqkd3dpni1j2akrmvJje5Gp+djvGtmezl4JXPLK62+c4vS/mz
TRIwQKVGrAwrQbPIT2NN+9lVfg0z3gn0HtYCODRy9RBOnBpdu1e9jb53dPJtzpgM6PygX5FeZEEU
6ofRFcdG2NPGajJGpTncG9dDIlIl4e9c5ki4MfMCet1ngIadvm+COs7efF0wnsU7lyxLgKoLUvQj
njCepd0sBlc2xrZXvgNcf/BypBSdgWJg0lp0GgZZV+EebDbZ6sNdyLjfdnH4NjvDpwXGcYvyQ5WD
gzrBjtaLPKVH88MUd2hcxtEmXCg5msxJWc6FfhXvITE/SJ/NZcQuRJI8fABoVZ6S76IS9WHw/RfL
tbckFWR7Veaf0vJfsylEuUGqgG0ey+k9TdwKsbB317r2mptTvPr74+KP4+BPmD2dpBfTdUzLswAV
I17/Sy1RO1GiKB7AbsGgOtmLZts352PtovWTne8fyt5HKNgsqQnMrNpp5BFx/YtGPs9B1g7nahNd
GhZIR8vSH/Oy7iDLMMUlq3NifMLbd0d9NJwyyaIIULWB6SPzTrkZ/bL9Tl1Taq81NaS4mOmCfY6A
lDqRZR/7fAA937DvbAvjyS02Pga1LVMBaC2z7NHbUeX1qtn7vLXZZJ2V7L+kPcrt318isRSrf7lE
KGAtWzgO4EOYhP/3e5ppjem61cAOKeaN6/N9m3VPNjBt9ybuSTe0l7msTCH70l+OsQW8vIDJHPE4
b7vknCr50bNKmJPqamikQiSWra3dwrj8Dx9U/IcPatmIMznD2eT/te5SplZRZRhxoJMey7g5M0rt
LgxOGBDRmLDKdDxbyBaQ3nR42sdqA2f07z/D0l385WJRlbr4z3TBy9wwls/4p/ID520EaGJECdI2
h15lw4kx7q7yp+5UCDu+AigJMybdQ1vuYFAt1UPDC2Zt11FGCDM7STROrFxCSL7EG5BIkZY2MySU
H38UdZNDsIAwoxvZcwysCtQcWVb5u6r0Q4zUsbYAAbTjH//GHd8RqZZdsNnB5F3+MfSjfqzVTEsx
6MlaH0wy31J1G5JZI5UDO5jlMjShomRtjx6SfKjM8qkfaveWcwGPdocbGW3jSleJj/V3wHGk1lDB
YkIJ60BOmrf7+0sqPP3fLqqg2qfcZ9ul+76+NI9/vqjt6CLbwd1CpJ/zgfRRYSiC1DEitEe5+GQy
TCBTiJQ54JW9HECCOyhYiZl6bSR5MOzx9KApLi4BbjOLU/Dd7kZT2VlktbfzVPyownyv0uHFBfmJ
Bit+Z6cRIyW5h8SAicT/YcVoGtwC1q7KIVv37hNerTLIIBexOM/HjQ1GJRvRi9XuAb7wDSG1WDnS
fge6RdGFlGmFNPSzdgVuS5fGqBrQwoE/X5l5hH2R4hlJE9ovB10sk42Ng1CBLUaEDttBrR74IzQB
4g/3vc78yCGtuZNDutXS+AV/9U0VyXEozDcThDGhqhtDq7bYSt6xn1gnpMFbL1yS4BxFBprWfsaD
NHdWtqS+t4LdHWFqjqFo5fxlqg93x3E5PnD7YKTojGfLwPoY2ccIfduqWgC8DLm55rU5HAnBQeWp
nTy/++4ciP6pTNAdk7SCl5ylsB3DXyFWNkDAyNeDT3jNrHUKjGbAGqrHb2r0aSHI1KwVO3yQhEyu
tRT1uZuvyVChuQeSYZjDBtA6EfThgCq2LIPYRqRV1MW1Qn4YO6HYZ/bcEirwRvDj71x0n5bNBhp+
n0VaznhS4Qupw2pVW4OxjsIHw9IDdgsOUUz+sJOAF4qqQtDJtse2DO3mf3ZwSZDQ6g9kjGBPiGw+
AV9fmMBqcRrOf9fNjs6lwHdKmi1Bxy4yiqHDyE6I5jpOkEL7UgAHSf2jGWsHAzDjQ/KikXyF0cTa
a8Roxab6Ndqd4Cztr5wiT3wNH5xKLAQwVczs91G0o+nPQZYS28nykaiVlWKpC7wQowVJG/Wj5bFH
IJp8Wyuu41xgpBCh/x665Y6TZBc5/orqqDuUM1/IAmW+YEW75BoJeEaBur6d9FNSiBmGdHSb0bpi
Re5on6v8rGbnWffqe5Vb0JLb+RUraDDbNi4wpr73hrFrlZdykxQEXeoa0UiZMadBXngXDSoSr0E2
ZRRlnj8TWiSfihTzEQkpfYB9xQnMcxOr8FLk10bbAEv4GmB4Ua5Ad7EG71fP/IGYVcRxC0HCLCYi
3IhRnbCqr6OabQDmoT5PX/temRvb5skseTyCudXcNTcvPMZ5Bdqsu0RavOWEbwlXx/OcjpCwy5FJ
reE81LPuPVkhygbDNXACaiwVPeM608phK/9tNmF+IvgPAIYRISNbtaQprAwU5at4wqeHtmsRZHZr
b2jUVkfpYwMZckjtW5lCPLDdR3PhZzkToKHRt3LEGFQnLjmTFXlmVnovaxNRBvmUK53hScZTGDgW
GBtMZV0qDCKy0WsQics+qf7WNaYF/jyjpvf7+tHJXexwdn1oWAZufWO415RIeeG+qWm8q0r3gchi
L8TvPxItfZwbrdnaWlQg5GbvNHbPxNLC2oHsgN2Txfv4UdZetZYWr8l2/hhmT1vp1K8rCXMuLn7F
kwJa2WIRmBGMpWSNGQqPLor8ahGRI0Ps3ps8jxBpqFMRjW8CFxs8qzo7xqiTVSNWaPtsNm80eBZH
UGDnfbNpkcutiNeK1rJiwF80LNuMArmoKIFh6C6xIRopNaDRqytWSbZzSnOCkQYxNuSLCaGo0Ed4
9zmsyt6+hFPUU3sL5Io2jqGsgP8SOkmHeRzRjesymsCZubeuCm1r3AQWOcGGmbNqb+AvtmQTO5JH
nvjWDH1LQEOfUH157NBQw1B0c6m9CbPyELHN5b5nTvnIKyljOT2/W7594qDgt1UxbUQLEIDvHF+Z
IDvURpm3wRbJQxPNLCvwEya0VaXmd2u9yuYApgsLXKunLfJPnl5jHZK/lDfy03b+szMDP44j/0VM
QBsGrN13urLpykmFzP02cAatDGnY4PghsSYqepx7PK42cb5r1472vtIuDqv6bWboZ5upUMT124gK
91CXsuFi3XNUnX0vkvQzyom982zsRS1gVI895ArPp3nwVLXpO6wCfs54v6h1zJFz9u2AD740GmsS
YEvFbjyOfhM9ecLCc9BodAYo52mpDUzjQ7sq+kLsZIekZCBtxBuKndnLU8RCl8N+bXepxfZKPYvG
eR6EcNf6XNM/adHOtjFgd+2ImMCL6Qjini6+fs6MwaJv4FxNnajYs0J/0YnQJk14NsSrPQMeyhs6
7XZ474cj2UN+y+AH3g0RLBVG81ZcdaJCwP0XW4MGMQEXsZWYZonaGrCk1/qnVhr+tpDOXZh4Gmie
vasmt+zZKnjHOG1wTKHoLBeuCqlEouDl64/Go6n8H+PGKTmseB8eFlqXW/PcVC16/jFqWJK2IJsS
RUx3t3NT9xSW+CZba3YP85AjMNJujuZ2tAJzdxwQTe8bm8BRz51OPWsqxwWi6Mbqt0j4a3CyH2I1
KKIg2IGkODBkBw+sjOtfhe6Adza7h1HL0QF6xs+WUUqU5dewtpBGTsznsgjCSoxWaW223mXwHILI
Kuwfkx6++Z9q8L54AUh8OmQce98GPuY9tIkg7f02MLzMhwcBBpw9PWOt2UctXXy6+SIDS7YqTo31
OCFfV0PLcscssAW1zkc4EP7GDUCah+Oh8cS0t09buHpED78XifxE0NdfPOyuw9w++E6FRwMXK0wa
6BIdja9LyRC0cMoq8YWJTgdUR2SGFvcDaS6o+xFPchMQFM8b9wS1gOml8EZs3BKVTNveYuh5LvaQ
iXKJJlto7Nimc6OszUBa5tKLgUAK0xdPf1EyNy96y7vOxImzgcMbpDPyqoqJ9MlJ8Q7H5MgkGW6l
vt+bnQItwmKZy6KPz4rxHkcGgZ51lTCV5wWNGDuIPUAdlQtLqGSKrgubyHarTHgGEAUMHlKsydXH
H6R2D/sG6PPegXSJ3v+5aaGK040dZorzLYIZXImMDoLYUBfRFRdCd2d4n82r1FL/VnYBu9uHeS4+
RNztjZn4vaQDJDyIglS16kGaqBRw7lc8iUdPYKb24fggttJf0DZTmYLPMIKucV2sBah/C1w1scGO
rbSdbSJatTYidgsA6ilYUSahzZyI6s4Fk7noxWQ8RD4tEBFtqr5TIyVO0NzxXkcH6c6vc6WtagdQ
j1l7t4YUeoxYSIUKxTIvnplz5d7Nx/9wkg1PjsDEWnX4jtM2eojHsT4OibNPcwyXCNGJP/L8F7sl
aCKZwzOvm+ykMH7My3+hTgrPSkNiiguZ+kpVw6mzFOGjWm0EWz1sIZqpgms6sYex1fjEUfIhnFas
qmj2KfLrZF/VJjmwdftLjS6haXKYD2PXTUeT1QjFe31Ou45rokX60UaLhI0bIDCrp7tvdtpeFu3M
GHid6RCVQyeNmES51iVRm9p1tR2ZBG9xn9uXrMHxWfiHdMq3vaZ+IeMZ7k4UPWbqMXJNGGHagYFT
sk01D4Axbr8Hy83AIzKBlrYbDFqhdkYPdIxl1U8nmw4uwr5tknR5gMb/rmflb32OZ15++TvSs34f
LSsVRiFJypFSRZi3XVM9yVIl2yGr7Mdy8qG2UZGhcyp3LBtobFSjBbpt94dxw28wngnlWicxsxFV
XpvaQyrFjuSAgFARVwRQsfTTQNoM+wh3Tw+h3hNLa4ykGyqmnJyjX1ZKpLPmXCKdCgqafncpomk7
9/ar7mOyT3TvsY6c8gEfBXjKHH708hFssMB9GSMKZUzFTsZb5/XGEmN8yzDAr+BKVKd+sva9zxxc
WshShHyJ5MQmpEpOqDa3SohvbbHpEjK1EiViXwcfzRkffIYo0Mg/CjfOzlmHDTkJLWdr1zgHRNtd
OJejTWqbcEsJhLlpMUPkKVk2O2jQa8e4lmP45FhDQeDIPOz/9Qf6Mwt4IkIkKyFmBMhMtlI2/p4x
W3ty0KDtGrN57D2jPVROe8/mQV8VUeOeEA6IwOVH3v2xN5jkpc7z/JrWxbqLsWVG+VSDRIXAMKXV
K356VKW6/Ex0IA75V9ORuRR2cu/72R5MRXQMS18/I+1gV8/ZPono1nGjnQmsdZBQIkcrC805/fGP
zMhJowFIvSWEmwDgXvuR1467jsv83sSTdindUrvg46QoSvVs23jldI3zZRSJFBgtPtgGOxLlUyzr
V6gC5Ukodpv82MSoahNkm7E8dnYqHvRY23AemeuwbmgUfUc+YDFgHBuGYheWFrIWBAo7fA9or1Pe
NS6l1o55JdsxU8/2qHnjtaWIfpCquRtQPinFb+iFU4y0fLvQSJag7W2lTYyerarfJDGtm9AKcYoX
7VcEsArlbv3TcIiAju+ZDSUBQqi3bm3m/RMLMGimJL0x65010MF59a3P0xnQkVxLo1e30aUClYwQ
DU75zqG2nJNx12XVuc8cSRboQhnqkpOGY/rUMbOKqjZZiyTG855a7amNHEy7fW1uSGACvFpY4qUK
6T5ns1LHLIVNkCWdvBp5++KbY/6Qd033oub9PJjF6/JDlMgkHwaSK/uhde/zMCcH1HFPxCCg5LNR
yJr2zLHs2lgBHc84gwE7NwPDk5Q+ByctftwijSWMBV5akV586ebLCNrmHIH2t6Y1Q9GF48OM3eh6
1gPV4h9A2rQeY/5z7oEPzv01tchAzNDQbVHrtIGJ+xiSGBQ1dMzdhnBvuqQw37kDWVyzAJifkf/s
WXbNvBjjl1cTeScdfdNhBBnlE88ZGpMqRlEfTbW/yXqa/7EUl46JIDK/hgffvLSmp46EWa5gdDjn
thqPNHvlhXa2TqC/Kt9YollLdQdp9tU6un8mLQi2ECbIQ2RmcGRLfzxIt7m4Nux0AsE6bKs2meNU
KD0RapfUyzGUR57c9m4jL7Fv0E9LTI8kU1AljtprY/npgZQTlnNMTcFsFjfTsvIbwW7ka9vhlj7I
OhKbAVLbGsZtV5ETPLN5ICUN6t01SufvMY7zwOmltx7D+Ds2YiheoXEVuc8rPCK0KHJJmrbLhiat
HRRiSqs+j+bCF5nSw5zUJobk/mxOTbNt4Ldtq9zX35B1877CrGgNSYXDAb2TaxqM0QxRbLWYPDgr
CXd1W0TPU8rLL8fbqFvW9N6DGI+LiLva0YurGTMLyvq4fGEILddh6r21rKoOddzIg/Adn2QzsCCN
BUNGn0Fk9bN6zVvwNf3oJAsrttiXdZ49+MN/s3dmvY0j25b+Q81CBMcg0OgHiZolT/KQzhci005z
nmf++vtRVX26Tl7cc3AfGuiHfqhCZdlpmRIZsWPvtb6FDG7ox+0QoPaDpgtHfhqfjZ6ziNWZC4pF
HUpfb86NrpdsRUdYdtqzqAj4TSbxLibT2OCKIC+bCVxfoqg1guERzcQrEyy5GXh7Wcydn1o0HCu0
nTu/pK+XORQf5aJwdvv2PQj8YV3iBfdKkfFTHPwY6Naabc8iv67Dgln2lKOyjNuDELyEEzCNEzra
fOZRZ7/oi9MsXkqAOoEF/E8U8i0LxFPCBbihNGgKBh0qZOcQxcSZjCMadsdJC8+E7KAVeUnkYo0a
AWjWnDA5XDI8IzpjG0DN4bIf1+64A7Vjr9sQHEDbHW93PFjLlMENOCnYJEvHu38z/bw/J3CoFp0H
LVNNkTbmMGGt8ZmTfEWfK5o6ZPHwVVU/WKiXnR3gkGg3oAfBkkGAc1uUREgUVX/XptX9UKnhVJnV
B36wJkzcgz6zCwqiUfa3hxAiy7DiMwnB4fNrjfMWBQZYuMT5M9XVFrk4zEcx10+NzXWxtPUP0il+
dpP7EpQMPYeQfFt+wjmUKcgExipAP4a9MGB25gyqODHOwlfncPAEwBoaSAYa26746B1OUR3m4RP2
pCEZFrIlfRsUk56Zaecyman0LUk8eYY12OraR5302hX0K1bkJcC1z0gALhif2T3OkiWQTqUJ7mkj
6O6C1sdyvowbR8WYNoBUQverOBHcC8grR1DtZ+Mx16HsZWVT7s2Griwt6nSXZcs75g8n3UBO4GM9
2/o+Dkh6PgCItWAvaRTReAQKOtlfeRGaByvHggG/pIYYzqdT5t/KTsh7WAuPfYFVZrKbg1bU8yEY
NeV1Hb2SasRvk1kXTZbORRrynU6cz9aOoAOdtECi2IXBZRhA+TCIJA2jSglt4u6bHYzXBpJOJ6g2
Rv6S65Av8sK/syeeoLZoNvC4/NMALYD4z8HipDQt89Nh+K4tN3pNxHOU5fV2Rmu+rhz3ITD0kQhq
NoPIcscnastkm0uYSVlwYUfmfDsDBbdyfSFzzJd4HsEHdWm/F1VPRq2N2qQ2HyHWnJn213tlwP3s
RtltLDXNO1MwtAQxFtbuUyz4BUDgroVdSCJusX0TIRCsez2Kj6qLLu2Abh1ewyctBufgtzCOa87B
UCZpyaQ2qYNsErlJc8HQAD7hthSFVVC0at+rZaY9mvlrBEJ0Jaua4mn0k21XpihEE8v35iZHjr/M
RFvhHruhdrm9Qnr3LiekMJs+u2IBVGKaSyD0ehzgcWX6LB5+2qIHKt0P4gfmk1FeoEbBxOq1jza3
URG0LxPEwCdb+C9IlKo7NxYajE3kolNscjiqEc7olbUlzgBaWBrTdAEB89hWSMti1PdNzYKr+fa2
hxmGFiV8aSJSkpseaUQ3SXTy885VVXLwE0OdymLUyVWqXig37AB1fkErZmON70YzkQzM6zQJEN1E
FLtCqIespMYahpoc0ckcttBQksvtX4EAy0JvEZ9oH3PjxPYJhcC3hkHcpT7QcjvFfnIv3bnb1jq6
oWHyv5GAt2D+SXkyY+tjpn2xKoZs1Xb4LiJGdqsJMcLe1TDPVz31IVoHihmlc8jUv5vdcJy6Zr5o
oXGNfFvfTxHrMN6qxhl2OefVmWAHo9m4Ghbwmd94cLhXeDAWGm0xbQXZ3eyQ14R1gnumUyTyGdOd
JaofZhMDbe2kolcBVdRHSxsXzd4XHEetEmBwO4XZye+dcWe1+p0TQAMD0odQFv/oJp9xobEKrC2/
nr/5if5Y+86lzLP6JFq7fXD8+pdZY1iqBQILw6jdPcqgDyswAMKM8U9dFIcYvcQmnFv3LkEmkRqK
NlUFESN95UyqVjjSQZw58NHB4pTKPUWJTcYy3IDVaCMUqWKX7AeciR6d7uabYbC2m4b2llnzM6Ry
cyWtcTrLnoZIzquhopPPV4KP4G6NDWxZaJDxiGE/n5eCOOqPNd3TC2YmZtfpPit6ta57u9mN8Fnr
OHuZ9fkzLSKTbjdtCqWYsQZqi3g5WCnd3ANN5b7c5C0SGtSaxmYawv6Yk5l27Ltp5DNFzi7dzwnq
ycmiEoI0OMZEL+nlfpDVczW3VIimzb1jDW9kjznbzBwPiKpDr4+yxtM0/zohRbwYkqZ6MdbW1bQ0
SO4L8r8CTDwk9nUOIywVBpQlhe0/4n33Trxlucd5pNviN5n9JQA4TPYKPOuuHpt9bYgllrl5qXO/
R3qu5tNsXIFhYFVTdbfDtR6chqJYs8LxrOkMbZdxGW5PSAJAzaqHqlUTZ83xrcO/Rzzpa9CMG6ko
fcP2FdrlXTtbtAedceMMyVNEEsuqNqEYERGZrtQ+xkuNRBDbTo/ZuqRUqCT7iD0gy2zzp5JOltcP
bspIEbM3LFDa8En+vY0kUzaMjQz0aMc4IxpxDB40/vABWfc+KODecU6wan7m3ByAktvXmOLOhTaz
Mo2M35IoA8Nwr5nhX+uWEHlaVsYInUZ1xnipuvwtS537cTbHHfLScd2FbrnXO0ADADSmVVWIl8mM
6qtudHcdmkNrqXKbS1cAYkpsksSGyEmAeiUEMrE6Iq1COBV31Vda9SmeWtK5a7874B89c4bzwZG2
WBpp4eMMWeIa5o8yG7hzWhqMMELu+oh2TyjkQx0034uBRmFpn0Ti/Ggj61seHgBaKJJPUF60FakA
lS3ukrpjcAGsDUf7B2Bq+g9Z8WL2HKiqvIdOGgSHVPV3CJvhqvtqG+ULOwHjz1xOXqsvx5P+lVBj
yitKvgFRDsjaK2bPbyScYvQJCbQQQ/ShtcHVoTm0qhKVb9uIYDpnfiiEyXC2W9JkCoMai7bR2MTp
2iKUjEn+FG6bpig86l61CgbWxcLPnUf6t+taGQ9axV5ANelQYfBszYoQXYhga2a01CAceiedTgwX
6MPT6jT13ODEd8AmF+QdoXr7H/xHMXCKASOf5e+IBB9MMN4YXxhhFliUrJFsdXPvNncE1F+ap50y
sMcb0wNBc8cQj9oqPY7nVAPPDlvmfu6nH3oi36LCfMWH75WqO7eZTh7Hlxk2u0SLn405ea4CMazR
7dIhxffC0TpwGOTRMy5L++oaxXFI4+eYQaGeWnedP+d/ag3/v8z+38nskfL8i3DUAuzWj/yfwlEX
8c9f4aguQno0LK7tOI7BXAxRxp8Ke+n+4ZKZZhMDYTgCBT5f+Uthr0nnD8dRuq6QMCDXQIn/D4m9
ptt/oBwQNPGQC7CKqP+Wxt74TZekpGU5KOwRgJuOga7G+k1q02jO0MVdht2DZnQCgRuDHfxhp6zf
hdEjFiWhqrKh37gSu+lD3/YmYSDKCCWN63pIva7tRHJn0CyQsNglQerEkkp1Mu1wsE/m4MMUr7qC
3E2VcwA+lZpv9Hunimv9RFco+5pSEknf5MgUOg2d9lk0KbZOeFRI6jr4iaQKo8h+hohkOcgEVF2v
lTQiNGZdPEf73M8zgBfKYlaqE01j0c9kOLk1VW8SydMPCtfnkAV0cNvQgSsMVO1x4j3HVtoVhAzP
ZsCqoly/pY0GGj3Z2HqSMYUukq7ghFr1n5Q42UdXKe1bLUy3gTeItof1QITxN0MhPL0H0FaIDVwW
09+UFtyaHfSf5FMbLEJS4jkDkRYaKRoMqRII9UmYo2+bh8idIdljnVn3ccBUEuRpfNUjJKg7U8e1
sVNaFemrvIlrvkgP43VIm3F4YybdnC09wc+ew5DDWdC4BoPWspwCpFBJDsF7gSGomIRpbyh5G0/x
MEXld+oLJ/0RtVmTnjG8BuWPQaFTOFb+pPJfFs7QAd2tAgkPsjNxquk1wasLHMud6aE/58pM+sMY
MnhFSewb/iHLybedGAFXcb9luKibD6U0B/memTAq3weC6UFP5wGjdWAqMtxnc16NBPTFuXPva0aN
KAH7Rtu+pkNTfAgkNnxUHUyXFfUmVDnHqsLXSNJa98cKjelcjlS7ZhIWiOYc+lmem83EGOKGFfLC
1g6ws7MAMnJwD66DC4dspWibvwWNaX9qzgzfPqhkvOeDIGaHCy5oKPVNA51X0wG1FJbu3OlmEjOk
Qd9GWc4oaWQUE0+g7+gQ4k00nfLZtGDtXuxRojOonDbIyNmiZrkTYFY6DxVgq7ZqMt1nEfST+42x
fW9edeJnuD4q6+ktM02th72m2Rk463kZF9nsk3LNiBcaOyI8wvF8n9P+sTNsS71GdY8RnsldmsFn
tMJvOWcb58NoOD4diyDL45fUkjPHw5oy4zTS9P/VDRSWPtqfcTHTT/RB/X2eDTWB9kEZxWQCGgUj
H1dLqV6TMiu8nDnAC7H3KBGK0ax+MGxq3qUxEwI2d5NRxWurbVvxOVmSRFGwt4TXaA3zyJ2O9rzb
Y+UcEeoxzcl2MRJbAaCmo4biON0O3S5xpY8Qyu5Na8N0G+dr3k05gmDwn+keKTEHHizjZbFXDHJr
njbonDRUfZ8+bphZaj50rh/2303iObODMEpt4vlPZ8tLOWp8un0Zph+Z1WZojlxTUI05dZ7Fj30b
VPXJn3o62Dk/DZZLnWl4wGHCqNQDRhHHi1goGQ5AhQ31LoI0DyWlTYhNCJSIlmmPmcxCNGdWFD2a
nCC6/ZzZJe45a8iOcZDjNm2rctC9SvRA/njusz3Y7Yg20dTCngwxEmZYKVJ9chpvgtWtbx1w89gf
4hjUm6sYdBxFE/mYA30NpVXMaK7cJH4oimslBMUDsv7+6uaq0B6YKJWo+bGmRDgRKee3NrA3joBM
gd9s+kRqO4WF7u8GBMoapOrQdHmveGA38BKo912BoWNlQrQI96ma/OxiOqAfN9pc2Mm+w8vZbTu3
U/OPpp1KfzhaiFgrn4E0zy1EB1qeiVD7cS41NV2toZ8Qu0mXA8W8CO0gcSHB6qb6SRIh2b3A19Dq
c90OA0zkIPe5AqbH33wtmrFPDjR6NqT2RKDBF6XK2nIphuHgAAoDZ5UCyQSPSc2W6Up7QmM2XlMN
/C7omAnMU8DQGJDXZOiUutIuswss0AmC8+yM7z2s5XodaSJq6TPWDMKaZXxnBuWjxhmzXKd6ULlH
udB0PN2E+0ZGkNbPeJazBJ5NlaCUM1ONUK4qYWnd8zmaztYRFqFPC0UAvJ4R2LOz6QaHhbvxp4GW
XFGL8DIQQWMjK6CQ/r9Tk+1+FYsnsPk91f7/wSh6B+34f11tbZq2yP85iX75C38VW+oPlK1KUXjj
hZHoEv53saXLPxTmHwfpir6YGYX6R7FluX/YxGVTu+AaUToS/n/UWpbzB3JtnNMWMQ38NL70v/7n
n2bLvwx2zW9//ntEvM5r/JOoWTiI5Hl6JJ1S19Sd3xTgDIlj8rnJkUMoMj6g38Fu1nffYiJ6V9iY
5u1o4uyGAI3IRv1qAHyYtXoLkYgRU9LRWuyt+0mDMhEBrkENSAETApxbafS9IL8iQlTt1gSh8WDa
yQH2Z49UMT378Mg8vdNqzOvoyf/27v91kX+/KEYY/+mqDEFGhnRQFzOYUr/Vj0zoqmHsFnL5KF71
sl8mjfVEdiRnSvIusMqwNZxd3z2aTGBoOZLTIt9ny4l3yHk1r8q/aEEyTOBbK03ADpLRNYVKyojC
wYYyoAjVywFRCbOcLePEy+SM87oEfofmuACzX6FBKkoWykVyZpInzMaJwR7KRLtWqXVMzAaiVcBi
d/uxVoWUvWrbeVsR3LO2oSeB4qILsFgIGeM0NFhLBIGCfpBFV8zuiIFKM3/di8zdoaAlIrkaxF7o
5bMPGnWbByPB5376M1q8hDYn6nVCebazYlJm9Kq+oq9qplXUQ4xoclCXJeFM1Wj9imQabUIdet/t
tQXhriA3yaE2TX7XCVef2wW72rSXbygBr9sQFUc9/5X0yXtoJe6uhvU/pYuhJqcvKPURFVF8VuQq
baoye8NvvtespvHisgPMx0DSCGnmMZtvvLopS28q07sCQfCxSbIvcmudSXue69f+Rz7YPu1MsKo4
ebaBbF/V0KZE8yCCvb1tU3OGHax50XIHBtaidK8zJIx1FeMXbwGpaCkkjaViciumjYRNXcWsIX3M
iAXIHSpNPoZ4sXOUTe7uQp9Jvir7E/qnR4hynDdCh0y3Nir/fEFaoMjICIFoprk+pCaZc3mP7gnm
QxZV8/b2FsZBHRzmpanlGv7RhoRGdB6Y70ECrkzhNrr9R0rDcOPk/N9GfwM/0K0ErJuTVfHmKSM+
BPNMQaWRMNBg1CFfhPyxGcBkxVYWD2TPw7yBjSiYWeVj9hJVtOT1FIlBjEGAQZQBk4vPj2rxp80/
FEnL54gYKCG1cPk+Il3oQtdmyYZXeGw7eJErvTzMRv+S0a9caT1WhAbxFuuEe0w6ejZz9RHZwXOk
XBI1fYlpSV+eeX6Q44p2I7ptmqC1SymFtqIJX/URBjKVH96SHtGcY7TNqaaek3EBX7c93u7liqjL
OL9zKU7pkvCa4YhnNqXA+/PxjeKSGMDlwWxt0jD0bqf8gYspyRKNa9SIiJ24ZXNe3YW7FRn+2YnV
5+2WaAt1GGT319+P9VntfhZZaazMrEKk2fKmlJKvduD43Y7XCanuVkX3A6GXA/N+6te3exWB0mZW
3cP/+Z7b3RsbBdrlhOIwCXjgbx++igBAabpIVvYhWb5eakRbkBr2SNQKEe8tme2Rnz5EOStq27iW
N5DjDsEFj7AtuUpCziZCrPzT7aO/Xfjtv9KSaXJbA2W3I/dyW4yQVJDiEvFb3l76dmW3b8OxjKEB
MtJgRICpFkMwDvvoMcIh4iAAPBaV9TR3SQNrQ/dsATs9NvCGdiX6idu33360k7gxBjgijtrafZ6t
XUEPf7TbCdS+j1wiyD61oH5Gbsb/jpLrzfXqLBdhlHbDd9K5uv1RsDSDaQUvTyeeqHoTVQ2/daiJ
u8Ay500QBBvsUe7OTWl4JY366cv4bQIFsBmKl6DFSHZ7ppFiY2OhosFUClBaK8j9C9KfObGgudbB
rM5Js4lqmtR6hVIvnC2e8ogqX3SQUApymwPi1CNAEpltEKHQkyG6gDLxTG0EGRa726ddCCxRQ6op
TBO71MptskZPN6PRCOqqH21OD8uS4bjOuYvVA7GNcPTd/kfSJk8LqtD132ymSB4mXZbQLnkx5uk5
QrewztqyectAsBwI1fO5d6ZdEVn5dnYdec7KM/FnfgggEMlcQHYyYiKexJsDC/8P2TzLQ49Q6YDx
/CvCZBgy6D93bRbyrAyvdvQCA9BnRYjdTey229u7XE3wHBHckWRJxMZmZKIYogjqWU76BehRaTNe
FSW2fdcgG/R5Mm6bOSEGwIPm6g0ZvdoRu056a2pvEg7InpXJ1ps0mgK3i9fKXUkLh9EWT22ZDvF+
xoNxe0SnCBBt58buWobkslhcQNz7z+Pyv+nYQvsrjg13F6bmmYAFtglzWZMb0yIquxof0CQHXmSa
l3rZJ0c6VrtGnx+yRvPpZNt3ec2dVnaspnY+6U/5EF1Mc35olq2qNgLQSbq2vz0Zt40LiOpIt3cT
+mxsy+tyZiB0a9lUFezcFaehJb/MsVkMdJ7arW/Ly82jZwec8QPsDxJxbV9V4x2UerUSEyTYHBMa
q/a8/WGBuvWakK3NT7KfaFVRbLtYA5mbaWinEpyIPTQ/DsY7u8uumaMiJLKEaDt2hYlW42MHZE8M
qZ0gbhWN/hBaF55fDOKLUaLPbOIB7BC7Ij0jig7uZh6k0s7ig5ZnCCqrwj/GrtFuUtN+vlVmxdSL
vY678/atDq7RVVxlT1KZ8jgkgScq502gSMbXwoeTVoCY4wFh7ttk+MN+6hDMa2rcZxYMzBEFeIxh
pO6xqNXy67Y8aaYL74u0yhVSCsmS1Mfcta7gSFQ34OCNsicbwkW+lgkks1rSPtZ9WeDq5jNaPgPt
eUDatxHGoTFndFkBsJh02U5xK1aUnd9DyY4iY2s4jBHNM54ztgmBHQx5+nO3bIKNCWCtUk18aljz
i9CVZwkGTma0aggYkesIiiNd66dktN9ub0RhExRcTPLltvdpTgi9kqRm1T/kJebYKeUN9k28cEM1
sYEtFUbu62Sw1+EWMnVCBgWU+zYQFn53Yo90iItdtU8E7uvlorjVm50s0dESD2Xy8cl1lfK5RHi9
4aXVHYZx7kGn4W7QKfqWv8MS34JBogpf/hTEVFpdMK2tMDBuVRj93edoqUATiM5eGC4HxqWQyAwy
DGtpMRvh7/VwbsZAbW4lwu0hvP1XGBKLQj57+OfFDAPPqj6k5EDNLLV2fWg7biUVg8QuKhJWtMHo
mIgB+CpjehhF3Z+QseXq+bYLYiN1d5FjvATNNSLF22QNdJbSECIeKKCougsTUhzy2qECV9NLRnuI
Z4KkqNvL3PbPYVlrbvSIokDNN7/3lmOssyDSvXax748+Wotb9Z5gn2OA15ABc22G6a5S9c8KrTh3
aA0eH8HqcqpNzCe6xfOeIHhiCya5X9ilVT7UBxNyyga9+BeuOwQ76XB79vVYZWsjji7BzNp8uyu6
5T0YOvtrSMjUvv2v21ICXO+tMhC9gBnYjnFEOlk8PlTm5xSSt3S7Bg7fP1oj2jY2S9tttfITbJe3
tUcuJVdBgQedDSLcR4BIzcNtyU55q0TYiTtTgDBaNonbol+L9FT2eJ7ijjXxtnZpFo+EXzBgVC2d
t6VCwqjxrqJwYCs0200JspP4Eki2nXmcMJLcyCN5xK37rw9c+u/nLU5bOKhsuvVSAsdxOOP+3cXZ
V6yadg2r4FZD3W7kalTXQPmdRwjRWzhBrJ+YuWER8bONIh9b2CAx4ig8uLQIPWGG7xpZa8dYWF9z
pb/ZI8tb1pioBwLIeEDKalpA/+b3NhZcy9/9z4awdbZlDtGmoWMv/s0iHtIlbhOSezZNxwwAIuKG
llhCqgEqnKnfau58TBIBCNM43er5Muwek4qnr2np35ZhM+9UkmKWlRQaxDXuGk276A61vk/rbc9J
aAVXbRXGWEwHra8QkLJ4GKQAYKUj7C+SVx5d3AzuZ89+s5vC7v1WFs8IE/7NZ7Q4aX+7VkOYDCGU
peu2frPL/82+7HJWQTmfE1Mx8ZiFGRW6FnAmyJcCWCsHdzeGQHWY83GCh/92O9padg263NQebvVO
ItA+N2W89P5pe2aI0+2grg9kj7EFjAUtXJYwIdsD1eO6b+lfBrl9sjNy+P711RgMm/7z1VjSckyT
oZO9NEj+fsfZxLThlSO/Pck9JsJfeP8QpOv+fg4atAqkBUms62vREL5TFH10uC0cpVCHziYnaMm6
jvBeZBo9yttTdnu2U80d9rZbbdtUf5+YeiqRTZR7QbU1QmcdNwuKeiiSvSQvp1gq1HYyCg/yyO1N
7dArripz14cf//py+XyWR+ifPj6dXgazOiScXLNt/kYeCtIAvh5Hb46aqX3x45pqryAwB40DU7Dp
Sx96BlhUJ8L19NCMd/TgH+2G5LUkOQa0mq/D+GI7xYtqXRdnw9g+1Tryzb5gKI8G+nT7VzBgM5kW
j+mIpDQOv4Nz8O8l1P9ycc6YWyHKM9mN1lFAO+qcO8fWcF3b7geE2G1H9ugTKuy2kePOxZewMS8T
5cl2cmDt5RPqEZnZe3R3kKgyA972YPM7A2OjxWCt+x5UhakFzO9BSc4SNzCS3XQbD+zxbJHPhXXh
aEYhDT13P/oO4TxS4na4uBKzQaPV8751hnva6yyWonXP8O02fuj75wI819rVYpyYlfYprf4RG2Sw
86voVAuQJgVNfYLIvFpHMaWpKj5MWnKJeuLJZFqM/FYW7fw0RPRK67kHWJd4WkKWtuse/VHsEqEd
ay3d1wAD++E1U9Ou5UGK3KfIrI8RKoDJ8bdSm+8xHVxavOESlKC9Sgg/peX8aQTjVpnd1wyS04QO
k7msOmFYDis9QKskvpSmPceBuke17QxS3xlo6zgjBCjIPMOhhiV+PW7FDqdGSgtq1aTtY645Ggda
DM44EqhaiL/Uzmgu75so3UcgJsDL1jruF1LvY9yR6YTj+6PNDlUGn7Np0u8KWcWqJK8kUtY3zmHb
0MnfOEO7yBFemMusbCEIW46yK0ipdSyxvYq3sQVpG6lwIwN9U5YWMhvnUp/0L7iCd2KkWdOUD+E4
biolgdrs+VVXy4xs8CqMP7n9ycwOZSE9rnm9ZZqxQTi+ukzxxYWi2IGVjzrjzteEh5DTI3lueR/T
4LVHlj7YxSEnsGxGGDvI/ssZSo4eEGTNNcB6VJIIDV1YPYlPmzKKDkxZMU1L3s3+J69YFy63b/5C
0Fd20gp3Q/Sqh31T1Xcthzs1GQuNfhV2/ZZiD+uvtuctDjcOLTYf1VvOj5Q2ns2W0kqmcD1G1JeI
KC9BlZ1lhB1g9DlS2afGGLyEH15U5k+rSj2tc36Aftv4xSexb+vUTA4TBIs+cR9mEjXHQKfatnCa
mfW8gijGObo/lHroNbZ/cSAmtOF4b+vtPnWtV58tXyzM8CB9n5LuyeJqU1SxRfKQgi7NK+t1Ykyn
NWAdY7UvBpgPs67vAhxT+Vhj4SwDf5UheEt8cxPLfJs0Jqn3YBP09o7ohN2o5mOYDVtpC51jl75j
YIOYNN+LzP+W+ljRc6YyHA+IGWNkaiWSt6GHH4ewvcMM4erV01Rs6QedrXTcEopGhIw4ZOpB0yb8
06RHNIh8grVpFU/o+dbECLwLUzvHyLNy+p8+LVDHRV0Xwh1pMHqXTG3zdwttcoCLox8pnkykdKNN
pkme3+Nv2SdFc2lB4eOzinz/Lg84cii5Q0BfROIcKuM+SpNHcqPeRtt/cBfnuxCe7WpYuDmGqhML
iWfrglw5f8u0hR53eAgZaQNawKHaPkz6Xkse3Tr6zgnjpxtZzLBE+4Q09DS6YNA50ui2pxfXQm5T
I97I/s0If8nw5ZQTQB9hmtAl5+/U9MQ1UvYj6WP3ev+DX330g31pFNvwpTNfMJGuUuerIOGXuI9t
SjwEeI4SD7bCAq2jMyzPbLmE1HcrdWkjDA76VRg4ae6AxOr1hygfRD3SlboLNB55EufYvLfEMTBk
XaDq6WNCakhcLOsnQ6twXbkosVEK+12xYeLu6W197cCb5F1yXy3YCeHSE9+1LeAsrKH1EZIwsljA
zDRKpzLyUoKOFB4h2Zb3Y3OseaBLjekZQT0mffOk/0myyJMztzj2gq0XEgjV+SfFJ6Qgrw2tsw9L
Or7m42x8jFq3x2f6ZNngqgDTIuVfDSY2dzM9BkudRZtWk/1ZacUuD74ql6liBC3P9STRK1ndEoZX
b5XzbhJJoeBdwEbauJZOMzHZdOquIai4txjwUj7MugNVjaMyjJ66wa7uP4T+JSWHq5LEXOnJOZ52
Qs4cacqHzswOhhRbKFvMzX/2pX4e8/pgaJVnQCivGSASOXokp6SyyIoNtSW7OUWANpB8MWD4lOYu
9scCk5s61EW6qziyaHL2iFYnjqZdQiGhAZGsubK0g5OLJ916i6PC06iSh/4gIrI0/a+iOrnLSuKz
hRrt2lGf4xLxepSkCVTAZkGbLaa5VYuVtrbsj86wD43CP4vCUdSvMlSrmctPEfcO7XGg7W7Pu3B6
awkt15KN4TNCjcTBGb8sSp1QnzfW3JLnqN4iYAKW5W/qonnu+BVlAHSfgTfn/HFp3D+ZnL/IRdyO
aOQYPGwmmb8EYrrWgka7i1ONt+5o9fNx0MYN7WSesXlK4GWIeq9VcUgrvJxWQtwjgtkaSbWTdbQW
pAWQXbcj+7WT/Xs7+/pKd9DD5zDYfZHeC0P/sBP7zEx+X08mm3PqzYhT0NmvM5KKCp4jw4mPnfkA
ZOtjbHAJZUVLZyd3XhM4gmSDSDwJi53s0xRhvwry3DN1rqdz3gaMhU7SHeUIjU5PrnMEtRHrEkbM
+EF/JdrdszVoaag2feMOyIDpkXZ4NWXwUIshASRpfhYSuUmIyjIn33o1N8m5F87eKOKnbrh0Eka+
8dLbn4SqnnQNyzU+QR2QGCbmdQvgwMV2JMtjk791pNUOfbwLc52dc9vQ0J6S4ofRy60/2e+1Iko0
A4DrK22vJ8lj0N+Tg3RCiLIG8L3n5PIQmibFPjQqOgqZ4UJg3vrq3XGsTcJ65opuHZ5orl4iI9nZ
vPWJXz0EpOloTA6ruXhJVHsudCoQhmQ/EZ78rPzuaM9YMe0GdXAwEVobqpMOFGVD1TQ/6IW1maAW
PnEWW2MYE+8zw1SmA5Rtfd51jzF6Y/agwU1I65LRtK51wdoSy594SLEJgu6ITRwLfhQa9I89su3E
D5rE9Oo6/zi6qX8McJQeYyzUi760Pg+t6lk7hvxU2i4MT9T9hySXMPemoNrrmq9da4WbRpu7EXN+
HTzbdtbtjFSV3u2rdqoN96qd4PJMQbPWWiThbZqzF/FXfcvFTZDjlbn9MSwKccJWDFPn9s3x9AsB
AyngdH+2FWlHz7aTsAGrMT2iPNE5bBJSTWVcnBuMJavEPtVTkL9OuZseeXjpEQxZ9iqGrt1D3yD+
109Lwp5a/A09hu26bC38i3xLLZsOjFeT724/gMxYYpz92dkP45y9QiDN140m5PH2VQNjK2p9+se3
r7rkIk0a8L92o9u43g3/zS0gHg4VqTwm6cCpjcofQf8+NqgoSBvzp58NNvIg16FOiVec8AejuYJr
eopxiPA4aF4+0cXtnGlf0lQJ8DBMqB+wqm3kkH7EZymrxzBmehjb5c7u05Qtq98OjXUsZLvNVe2Z
vXHFVG6stiOCnFWgW99iGpC0kKO3ofmkfUe8dH4N1ZIU1LGSgpFiqPI1xaAnOPvCO9TwnGjzL8VO
u/wja4TXZYsCRvXbSvwHc+exHEeSZe13mX20RXjoxfyLVJEKIAACIMBNGGVorePp53PPmukiy6bK
Zvf3oruNAswM4e733nO+kzHnrgkmWfaJsZD7So7GhLRvivJjPInpkLdib5d4gTw8K96CicdZdvk0
H5DdjdgjoxefFPRBoI1vvWPihk8NGheMHhBB0OMN8xRIS3epgfxPoyjo1+G8COAr+iEcVucgG5Ux
MXu5jqya5LlwBVrFkAvjFA37eI0ZgBiPYGS3UE7u3A0Tmfg8CqRnrhO9u0gJAakw/rU6fO8TOUyN
t94vWfrOmnP2p/LRRBi0NUwf0BVy+TpljSqNo7e2jKsEMbustlUVP9iMTnUAWMkIUrKq8WzzLdgB
ie+YkIIx3cVvG38iCJ2dv0PQPGfzt0HvTZJ6/OvsfRBORWZN81D5PY9FtZIkZe4sQsW7VnS7uXbb
IAca2UTYuTjC9wJHZ1WVh3bxfpQcD3wSYQAJdnH+lAIc0q1iS9LLa8bgvZmY8lTTYRIYQG3i5Ccb
K3qMFqf/aDUPsfu95odGtfWDwp0YFmgpiXuk4H0BJnYQKQbNItOCOWprxjrN3tWSI/lB275nPpVB
kuWTrK82gshWb35gA+Riu2m4KTnbTYQnxgv7rWnxQke2ZJDH5SlnQ7OG7H4Ct7C3Q0K1K7N+g24F
icFB242l1k/BmkD6cZCNFySBbsLRx2YOXGMlhmyJrqbGdGJuiIWwSZGtu7OVDtG2TMlPqYEsaNY5
GnH+wpBNBpGRXbEvMgGt0GGNaGgp3znw8ofm0USydkIsh/cXIcCVIkOfG4aJwlnpA+S7phbOxdBw
Ca8FRLfewCZplMTG10V8cgWtHFHmy9GpXgSV5I4xxlPVIww8ASnsWYqmwBP4FLNqAWDDKGOtGahq
zvopTIrikgMHxXBuWoC8vOkuQje2mCn1x0g8uAub5p7piANCpAvfG1rOJxjP0UXPza3NiQrqQMWy
UJh2czdBU9i0Ho4rLCc88IVWa2eTNhz4rYYacgk/rsw1g8iom2ODF2dZmvDSjO7FwLVMzQaYlEmV
GfSNbl6wA7FvIwc9CAFuIzbw14HcqY6jh2J+qlysNFWKYdXiZdf7B8/0f2R4hQYTQ0Q2cD4fk8S8
agXbItD4x8ngHAQCfDyqGdaYj2bQltFFXdNBHFLA9XVhAi2z8Kw187owKYMuokP02+CXFWB31sfK
2881qWC3+aXp0/P0sPBro7duKRsqxtfal7Lz4DOEUGDSelP7NMHXSEctWn7kbAKcTl5KvGzNfqHT
UnmvalpnLpVgTZtelDJBNbemAo2C6+90iSUC2G4cCb4K1J/2Muc+z0NtD7QCRz29hNvfqHgZGgcA
FwxJjvlWXuzSzH+fRqwS69phKKCdOQ52t/9WqOF2Zhq7Faj0WfUL9YQ+QhQvjE3HNTwnecFrCBMB
DucxB7970ism4jpmc0xqqJ0Z1Krxftcy9+jMtL/S8PZl99CK/WOL67cgXzTytW7faO10wNX9osY9
qh9exB0rrfDSnZrY+HSYUElmgV/ShrVjcWSthiAihUluH/5AI4gY1bBucy5bTvgcbf7hpoTc1ahp
s4Qfp/5x/LeMj0I+hpqrrxORPOqb41vaejFYJyVPUD9ZrLq2Nctxrz5XKsBU6pEkKtg8eHL86/mj
XE5u4wUpcQS8ggYDdViQiPaR/cnfhHpHrfig7gGWEOoQQJ0bT078NBogkAPbhgVOhi8wtcYhx25o
7CwgCJs8rctd7eSf+pA8IqzCj7Dh0TAs7nKoTP2I77w9JBOi+CgB9vqtb1oYpcwGbkIBkCZyCcsM
+6RkFXK+UxtmexKInTIrk6iE7lGzAAKoaw447V0UXQDtkHkPoiU9m3WadVCO/JKXcM7OJLy2uyHv
avT7+kNYeGoqorULiHOmAyxTWpqdMnmodTmgTN2bGm12g/G6dusl9Rty4+RXVzDMBMUNqYHdJ6V4
WNcnx0nXOyNzT+orDlIvJVpyYISjB2p9qmGnbbFWfqQT4ahh81TQbk9Z/dUVi0wiuaak2atZjhpm
qSF1xBjcHIEmqWGNkr+o9vbit7sFNPVs+vpeKW7UuAfNNAVxQ3vQ7VccyAZlGsnTO2+yXzWN3Bw1
VFKXW42XQ3cl8Gc9ORok0MLTHdrppNlLfqk2sAbOzB12jh37QYgsd9ONGrXfUICCFTMQEyixarqO
zp56Sio6Qm0luDIpaXhpz6Pf3QbjZZuSiqShfSo53tH1TmuCa7TG571trJPcona17nCFooQ0HUb8
I8sIhZizQU8PUU3OYTDEMW/zeFIqlMCHwsQVG03GVSkAQymUAXJ3GnX2T9J1OEHIn9rb5oudwINS
94RO9LgdPPfEgBx2G1UMcbPLB1/QApBDSmLLOBZQLDU2JWxc9/t2wKhu0J6GRsZniOu9ywPIlHM0
aOEQdC2Fg4ZDFngcNbvxU5d0NWBQFCu38b5esRBAK9MQLRRB60XZMWnB7arntqXGCNR9mLFjbdvk
WS0Oji+PdQN96hZamK+XRwCu37uempggWpKbug9K6tGOI1N2hgn1XFzWteoPeYMNa1qQTiHu2Aoi
WdTtyenRof9gxHPbhE1BEpQ3+bfX364lLsDtDmZE+5QgZ97sSLrAomljd/VjW7MWiS4STyscxw0w
ZeCscnqjRvPZjLwOgbQctfozoXxrYas5ZuWj7h/sZy8Bxt0VHIVdirPMxbOpQSwHr8EcTnKGwwmG
NC82QTWoIyhINkrNUS6MUvWCJHiwWf9e2pSoS2Mn9vqKoEsc7vRYIY/GVQkmjMVWLfJWS6ImyI0u
UA98C8tqt8Yf1E8PE9SENvj8jZY6yX4Z6SCLdPweVdb7FAFBzTP/To3W03R5ai08cnZXfUXlf18X
9btB0yr227cqZlCY4G9obSMF1W5+NMkaO+pWQ/INlldNr8EmNgWiMLRHVVPAN/a6g3q//9iXBnES
HDnVMwSzb9zI48yIdP8Ase11iMSdW5pMG4QFz9PJaDkXDAfqqd7dtuoe3ciWYfZGrZJququWCfWY
Q1nZ6SEKSt0z7p2RaWDMZHk3uMRB9bm77sn9aKDT3YVFWB57M+YQJzclZ/5gOeR1Sr3cmDuoXphy
bbBv4dhoaiCWUnGalYW161wHhROPsDN265EcCnRpgAQYGBAkMDZXNeUXvm5AibLea3mQzzwEilJP
M4/Gz8l9QXhOi6G1v1la7/IkDJ9bLzmUjiMOFm/0xnJmJGxSuRJDSCB00Cm3li/wL8bO3nBw3aK7
pO1Ygb+cstkOPCNndCK/iHr91UsI05IgdvFhlQ+ttgRtthyhAFQ3rUMxWivUe1tnerHueimhTPE9
b6CwddtZqr1C80sxrAE5wclt5m0aRJRExSGTMgd99Gm787pxPb+qIZ5SxqnlQi156r4IBv57s23O
6v4XWfRdwxtzO/wmcgpqOsW2FO+lMxGBKE+NfT/M9wJhEL/rwqCVGkA52JSboWNj7dd1Mqzj5Ifj
2NfSwjOlr+HLEPEeNrS+5yGq7rqO4F+5dqYhwRpJSQsPrYta/tWGBITpWEf+Wb0ksbCbXYukhquN
aNkzQpIxmdlUcusa5P6dodPfa49MVJ7INoL7pocHC32HOiJkGXyQLibvJSFETH7c2yJl+pClFx2I
u8bL7lakWU4Fh5oIEgfOYD6cejhdzsG7vITeotOVOQ/tUR0piVlDUFBGb4k9/FTbjFp10t5/1Jlk
33afPbBKJljQeej3CjCd3GfP+JamEW0u4jKJETykK3Wu1FEkZoI3iKGR3NXUHczhSuydPP5aRrQc
1d6rzzaLvHPPKf3p35txH3q7pUvGIG3ptuKvOiodB4Y/xNLZZ+RqhGOhuV4Hn1a8lO3KLREXxBUg
ETEfbSbfJlA18MHupJjG7SK01gTVaVbK35VKFa3yEKhE6Rk7cxA6+fsoidcF73FjLOCC5YucoiU/
ZHN4Ui/6SA+NddMhaQJnE0ZB4kS1ktR4MTObU1IcoCztZo6G8A/NajUO22kZXtQ4uoSxtM+hMG6d
1v5gxHZ4zqTCWqW+kDIHBXxJDkY9uUe06jvP1IiuEE8LIm+1tCm5shKaqd0lxwG1FSRIMpce3JEo
3ZobbU79dzdN473uFndKkhkXBiz3fDtz1Q9qd17bgU6xPuMezLa9y1pjFSAx1TlogoLF+R8inRSj
AKyp9+LbUKcIhMPk1dTSkzGmdNdyGVBuWiW+KqnVlao9pf6KsYsGatMFaWuA6ZseUsJ/leDVRcC0
jpx2ki59IlP2xQIkS25SoBRK2NMRaxchsbvYNZMl/EDoMofw/z4ueGilVtv7MoNxScb8hW8anm3L
Odn2/NwRB8xxgI/phN2nhapb4Pg5SbFhIbQ9PxEzI+m/Yztr3PpvZm/2j+4USrESq2QEIDMovege
Df3eN9x8O4mk5yH4rqRKoTyGqwsCN/ZKs4Y+U/a2TsN0FCN6rVqWGn1DiL2V8vhJZbGSb6kHTSn+
1T7uE34OrQjbYjTn4Xu0Ikxo1wDPBbOtdvihtF9DLKWUoVZtTL2MocfpD45L9zS1Y0YFrXOFxkNM
Ac9qpYsAi9oVdFKyT1PIr/J0KL+y2deINsb+pg/re1RLUeM+w1V2AjfsZWQqKmh/eB0756j2NPmS
KBWROiWV0bO1VqxhRquhc/+sngx1NFAXQR20e1m1qTdtqewnL3RAv8gfIrcEunp0psGOy9VJ2PFP
p67e1O+EUAkLEBYMNhrjyA5F9JXUMLay00noPTuBTtnSzjvdd86N23/UjThIDcKLCf47weAtOUAO
P7WKY+hie8/gnoZgmrBKkf/ZHRgE8AqbG8ibqHLl11T6fm+ATTPk60XTxbXB6ncAkEZZ1zIWF/Ji
FVys28F+mvHrD2BEk3R5UHWAn5FWN8EU2Kg3UK3hqVsk+6a/Hfu6ZLjTurALgGkgWwyrKwXe1UmL
e0KE+VqygrRE+hrajKQcR0qtB4DJSvCNSewRAP1blfVX+gCB2tMYN741oU1uj00JKcE2cnXoh/ar
unOimJ5g+gL1aaBQSSm50rtLJQ5wbhJ1e/OHOlepZUedI1Jw9Dun7O8rTGGbhQG57D4oh8y6dDgr
JqTTUluYyqtnIwwtSkpL9QBTzSFWH6UWU28uqq5VD7zawMoqevAi0Ei2/pr4E0jxV/WXppXSZo5m
sZ1z67YgTCFjvr7cvzSzJqBv8/xkNeUuHdggM4sgHM1wB9OA7MtO/zSF3k+1a6BO0jaFwRzD04q9
qtyVUD/Ui4fQLz+vJRreBFrbA2OQyHzxZAch0QtSVuv1LnH6Jx55kny1n62UBQOVOKn7uGQOyC/k
aeNy4aSi3Yp8qDDP6h6oa5dMB5AXj27GUjMMGsq1khaWUe7VgyGXptpowzPkBB625W2NFtYS5IbH
wYwfS1kXiRwmWppnF/VVJ0gOZp6+OnFHuAWhVjeLR5Xm+nmwHX3bSvng3PFj1J0ee/1nq/mUzvSs
1dKvfrnxI06uqbtxKowlfDZNg7NPTs+blgIA15uzKrDsOUcHmwTpqotDaNFwHCrkEkrSarFwyqVC
3Sz5f1Kp7J5lYV8DLJuYebVW9LGYV5LX5HukC+u7z6zjpuBUu91AnhV9iOwnDck71DzlSXeMs7pw
6ii5DJgZQr1m+CHg3TCtUlc20jR64mvPeFauveFsloQqM7EDjXjNRLoNdXC/YcSWTToNWni4kxWM
Lm38OFI+0cUt031vj9rBGuvnaKybS+gZT96qD3/oS6koqVuGjggONYjhqKnWcfXQq8+XEtPBMZEC
xcsselFx9xbW+8JfaIaXFumuvfUjWrP3Jg+NJwhfhNBDQZFVlO1Uj/OannMPIEEhTWITKiXKPDRw
WWt1bKzwOQArHxyEU4zlQxP2gEj2mL77AwRBYC3vaw/tLHQgtUdWv9Nje6vN0AFSr35SknRKheli
5zRX1c1ycKLujA7nrlxilbdnSOX65XsfMsu9U/stIjbK/rDZaRXK4MnKQSiZz42VkKkrfsa6fVHL
uKqZ3SUR+yFBWqCWj8oVxd6N10uesnpnZGJtUWdGTBO1h9amz6Nl9aMNo+CQlzrzgJp9Ega12gxm
IrPkzmttw9nFuJ6yx5j7vkT16NavcWnY+8JIgnjkJ0cDLZ+CuaY6j7neePZ8WvuSxDlzLj9qZuFv
tbF7Snv3I20qLg01UB4O4YdeSr6arD765ojglQFV0ZTdKaU1trIXd2VY7EwgqUzpk3pfmuS7DRlY
XnNq6TXHQ2Bgdjy4+P2AGttnG13BZsAYDkyPE9jEyNT0xhpznIzucZ1ij4/8Ia+b8MDg+As55e6h
E3T6S/dIPCwbzJR+DUPyGdDlvrt2ewSJVpxHNDBDg0ss0zLi+toL0QwXSi6WOy+FSiHmD1ElXiYt
zoI4AzRbFIR5pQ0o+D4KUpPXi8iJYYd5f9hBTMWOPiEIcIk7SKGFNUND2BQkyTI7i5YecD6MzKy7
bDNA4qG5i66YCLuLB+6RSn9tnrzIIbt9bX9M0xIiAMDKMgErjYFVZkuHmW3Q9rbrAVWbGWKZFdkW
PIlwQddt1OPyEFhctjSkAMPX17GSdsasfugKn4QYURMZG+E11vu7EMwupHqIMLX9SDxnQeFPd2ku
ewHncKXpuLBMxvO9F8/wnE9N2xBTS1SNU/FUjzDAeB+i7meflN/ilrdkNGZSHybrASbl2xrq+n6c
ZLiX/C98Sgysa1ZhQThKGU8PdJhoWA/mz3VBY5jV687U5uYUuvqh6Ax0dsT0OQM4vibm1kIZwT4C
vhM56YSBIxIDlOMVbBGZK7lnPziW97GzCYAJJctiZT7ej9OnpiuupU1zSLi9tuuE9la7EcZNGyRy
i2Q+dr3hs+c3X3zwS4fWLZE35Zz1VqJYxEByQSPhAp0vyJ5nLMXUjZaDie5kquIXf8HtCNuQdSsW
Dxkw3I1pxh9qK1w4WWKBcslJ8OYaSbis5xg/fSGs+5GROGrAhSSysis+pmX83QyNHTko67HN2kvr
xcneB8BM/jZ4Cigbr80Mz2lwU3Ln+ktcwMSHgMu42Y62eR+kd/2MZyqlzt6bqZUd41b+PYBYckYS
pOnYH/jLxaYztG6X+DYpnVP+TrFhB+vQvmr0WdcJv05bvVmMdA7o9A7I7mh0+R/N6LuLmOJapyby
QW++uFPnQ9H64jfmd3v2iaqPEqKLZ3GXFGsg1jC+f03Kdb2E4EU6kIA4M6klTbfa9R61dzTDIRsp
XPDmj6iNIOZTv5Ec5QeA8z4OTAHwVkFrdEeuviH0HeoyHx/N8joYrbvv0TuW+PROVp3iGjIQfbbG
KDnf452BS4DM5n2WQtdMCYDIfauE+G+9zfRwLuWIBa3vGJHg3V62XZh+83MtOVlF751dWEvDOrkH
2Io1cwZKjqn6UtRAAURDG0/PGCzH1c/MnfNDWQwnemMpbPORr5EsGepNGJeaXNuoNrFyeCSvCbRa
siqoCuhnvL8pckH9WpmeiZwTPhzYvX1nD68ASuygc3DZGaaQxr7wSqDJFRBKQw5d/UIrLjAtpLeO
Hc7bIhTkR4oYXIk3dXcpPXqtM5ez4xY9mjAm9zrdjnPrlfsRXL1c3NBYZJcu0QHt8ywfCn9ExUPA
5K72oxpZbgEqX1ZGbmP9k4D/L6po3bFdlNGCUDCgRJa0t/9J1M6AK0tHu0n2k8UbDCtupwHjRRTS
tcVwgSRPH5nVH/jPfbGkcNhbfFfCGOOdms+oCkTuoEqiXnjTgYoUYhdSCNWnVmVeI5UR0jC1NiHi
hyPSd0rrHA0v6l96LdJ4gcGenIWxA5NT7SZP/Px7/bfxl+9p8A0N9N8y/1L3PCmH//P37HU0WSJz
bodAb2n6XTzSHFxwK1EWEuYpRqy28XiYjfPiZx8nDXTduDDLYXF4/ftPY7rSP/+LGJ2PI1y0va5h
+MjRfxOjT4nu+sjlrB1o5u+DH8VBspK6BXwVhUA4dXlA14D0kXkZNhkr7NaqgVXC23GYjjsPNCbz
M8vS/RqF+L17PTp23tLjB5pPIVDhU2zxF8fuTtlJwiz53KVYA0tozth3cZXJdg2OXK8lykXZxsjf
8RDd4aEJVL1Sw6ffD8NKH4Khm3LBaSEOdzccHi2/ZVpSS7/w1AW6HQlocExmV3If1E9WtggP17lX
XPQ2jHaRxB2gVCBOpmG8JXsOmUXRBpfpQJsUgaQs99WZOc00BNU/u3J+ooy93DzASDIxqn1V/ibV
VlPJdW3oHbsZpTuADsBz6Hqj6JNqC7SyzdHMFFnwrZbDtKCr6NaJajIJz4q9oCMYDCzvqi6QMl+L
MXkCIcLgiMS0LI/MfdqwOPTjAodKMIsy/WfOHnukf9Bje+lIrJkXEp+C+wMaqWqrRFM63WltQyMP
6Z/Fft103asyqCqDfTla92uKw1LNkueQUU41JT8i1HW9Zb+bNsi8TA4buhTUHlLrQ0280SFl6w8y
UrC3yEgOUR+/RE4wWdxJZQ2ciWnJB+urmrMW+mJc2yKB+0dmWOkdhLNkT0jvCbqCHX2/EpExV6vF
HschXjjpTwswu56hvmntc5wDAhMy3g5VPsfLmqBr2kJb1dctLOd5NNZnZEPYW6hwMCKOx4w7/Ucj
lCSLh062cRftpCVLfK0gYucj3Mmxo0tk4ZOkFFGzWXuhpjQcX4oZK05WydZgaWylNyZn/reh4OjQ
1DEb1k3nVXlsnDkBOram31W9kbmQnRu0oarboabLP4oWPAFzb9S2CYaizk3xyOnNY6Qlz24y1huz
IC10Ju5i47rLU7Qs7tlgw21KxLhmqONNsVEfypKt16iBR86BnSHYKVUsYoWTdYVFoDqZfTe6u2RO
D+7iz2fbG70r5ZwcmCSaPHHD1pKDPbk41ktL/hFrqwl7gRPFk6V4HrLDl+trc2KhsUjw0+YF8YuW
8qvs1UYPf1EO/NT3I4PiQ41dkbwiugyqZGdVYRrfpeWGVgP/GqkgQdm7nB7oWWVzcqJ9Np4Ijfro
x5l1CM2IHlqbDvDn6ab1lnafIjy6zfM1TyOAlCwx0IfheYrbc2q73DUj+1E0q3ZQ08pwFYfJy5ZL
zclZmai1AsuSa0V3Tlts1fxYdcVVD0t1VOW313G+7VwDUaWEAcAxr2EPMQZiRlAD+Rd6RDOxQaHV
MfEtpFdUvcO3uqvBIilrZVVsQrLEOZr2nwByoaUHwLSxFtMuN3rdUUjJkUaKkWw7WPWhNvwXPL2n
XBbhVeo/1pW97twSZHFX+++qAFdtmCLx0R76HqkVQ77pgNGfejZ0rWi7o9MyUpx8jR9no7PsM0Cl
7Y3kYJGztGtd7Ce41c+qEa3RIdtqpKmpLn4m0/p8AEJMsTG53HooMxyBOaIwX90Pfto/WHb5U3UL
damOGNADR16r4+2b471JNq386pNcJZKGSRfo7sDQo+pUcc5QT9dktsalGx66r2P44KXtVzWQ8abk
05z1R/XUDlJiot6YCE72RsM4imJ7tg4gzY+e7RhX1SS16uTNtFLOiI39dQDO/A9RlX+1OELZho0I
w8fWbYcd6tcdGJxdtI5FRb6g9NjbTvq2Zp8Nrf2UmlT8Srqjehmq+62gJ2rOo55+dR2iNf4hZvsK
utF79cztr0/J6DN09r30099v1YaECP2+VeP587H8eZ7jQy749XObpeWj+4zdHVlDBtOqwCg8Jv1y
ntVXzP3VpbXkTiny8MqhNpoE9AD5zMKDD8irppmP8eka7lmBK6gp5NTe+oQex72gYm8BzshkoXsd
RZ/xHtw3CDGvcsNpNc7LS1xf1VXxZNMMnSukOeIgVsw+GiozdYXK+GOWUbPIERsoBKQKeKvVaGKQ
gwyDJhUpBO1ePUyuBvu0mLHYEL9zUxq5ssWneXlgzEjNlWu3pDrhlLKvsqbeS4GIkOFGlviERMW4
qvkEYcfs+Ey/DKO6mw10+EX34ifei2qfmFJkobrC6v6pZvhMp3tnTym4Mk9ndmRSRMbJHVC8o1sX
p8EcBwz7WoACjdgw9LFS1qC6glwNa9LeosSbbkyc//mtiwFC46Aatj4xLGHiArT22fxBizFDSbST
uh1JY0knUsmxM9Clt5GZ8rSrbLN/+odn5i/eSgPIp1zWHJvzm+/J1OA/HTYBpZl5l0fuztQBD91a
9nny0e1vYgD17MDR/TzqyzdtsNArDell4vtgdGXLSFClYQfNT//wsf566DQZrGJD0C3Dc+GX/vqx
SurDiYYS6DToQFufIJlxtOAdzgAlpOxH3XVO0dt8AiyNqmrazUL8Y2ayI5FYvx5+TV3Ozi3H5iQO
AOnXz+HHqGXzFZ4H0ad+UGR3IqX616f4rUrwTsk5gzosRQXnq5AIIXwy9PsZxtoTXuExggcHc5IJ
MqJ/ebJUf3qFVIrx41Xz8DZa8Xcg6dlhsTPC3VZyH3k+jJcwc/cdLg4xvYduBRR+YSLXRuQEr/WT
M9BGwmc1RHeRQxe1dyskFtq8Qad0r+a3RhpdxsKo7yNS8FKCJ8g/e0iStrxA594ki34cB5gsM3xQ
LCCJfYby/zIYOhtF6bu71NX4GzSU1BurWodpwyR44oSteoiJXAn96evi9s7BsJfXuaD5Hr2Xthbd
wDmjVHdWZfoEizxiqONt1Aejxfba01WT4OT3GSP9zXbslkHesZ/elD4agouZyFP1asxGr2PUJloi
T5anBrjxTs4SU9SVN2oXFPJYnhmQc3r07+RsYzEze2c2+sHQ9R8clK5Jlh5KEDYTRzr4yC1HUyMN
D6qbmoYc8zhi3tZHxzPtwL2qsa5aG+okerbj7j0vrUelCru9ovX4damML9JrD3nkB2kQaulQB1dF
8cJt4NOj2KnBtxa6tHndGwVFvVVRfIzqKyDpPyZlUmLUSYWeqktUpanLNY+4u5rBmZqAKX2A+tdS
50q+EGIcgh5QYRAPea9eSDXwUh+7c6Z92hJ2MDHrRnhoEfXCSj+40Vd7sTCrc96R1K2OAdQ/lOp/
Ic3hWnDh3AlhC8My8cn9+trAuk5oO40oFCr3DyWl6Gzqc6e++FhwZxeH2Y36Yw9PSy+N23KXQq/L
yLC3nsRQrySNhc/q0avX8eID5D/cUBOMgl1aKxuw9rfDVu9P9MrKl7CAhyGxOXCr/smFbvx1pbTk
EolbG8qLZdm/udB7XysHxy6Y+ku0V5ZzRI8N50GjRXWwAaKjhGy1ncKVdKUdTDOHvd6wHrKQrpgS
8GiLeOk4cO3+frE05dX8dZGyHB31HOuUZ0E3+I3rR/xMOcbZ5BCHDAId3tAqNV6+p8hh9QHv/Hzf
owpkaIAHV9abaQqgJpMcOdZSNaEsKzSZHItORYTjOP8p6ye10qo2v5IS1G73OMUpAQCSUqKOgmrO
aNhYkT0QlR1wvqv6bv8n5Pf/xo4EhPitoh5Jorj/f8/QXqrid7zkL3/kLvnGzK362f/+p/4/hFDa
HN3+dwjldvj6BeZk2aPcPn3/z/+Qf/pGoNRc61/cJZYoH63Yf9MnNc/6l2/zyBqG63Oy5VH5H/yk
MP8lXMsTuikwdkGh5Ldg5Pbxf/4HhHBPOGAIXNfRdZ3/+T/hJ+UL8u/HlKO0KQBvAA6BG0J4h/fb
C9Syoy+VyUQSdDFFiz2QBxlaBmQM0Il9T45HFy0BQebkJAwU2Kh5sLBBHrj6aWPcx1M9v84xnoW+
cKZvs9CYhFT9KYmto93g0rz4ljRCe8v0D8vZb4hJ+cn5D0hPk7fLtjkR/LqcxUmZYuL2o6AYbRx4
ZN5Oiz/uIHpdE2QIN7WSpJ0FWY0EE5hu+CADECMQ+JOLK4Ivfpp9OZYs3PfM/2DGoLq8If9W1yR4
zFlU7q2qeSAacX21inXXOtlbhUBrzyCOvHD5+8KJx/3iTR/tiITPCbbxP3xLyXT/7f6YfDnHsbg9
aJBVX/JPR8GGZQSgRqEdGvmhGpRHnOuJqhMrQFpbiwkMq8lsT3M3cPSoPWBnk9jz7ltOGuomNJga
tTQCTq5ZP7lJS1ZP6Rd7MFPlXm+QdJha9+Tta57pRyiJx6XxkD/yJPzpTXi4PU+/AEF/PbKpm+Xx
fOkOz7mnm7+faOcucYoVNRchGSSkkZDiH4Ap1yc9AqYeeaN2tGxaL6InPEwXxEmsw0PVWhTvpmZ8
SPEMHsouq/fENV2Fj6RASJBURa4J5cbynIJPJ94e+2uDbORgQwuH7kzNtPhIJHsxfqqbpfmQas6y
rUqx85qF7oWFIjsCMLWNbArvjvnIAkDxns7nkvGLXrycfTE99KCq0Prk6JE1asQs7RPcan33mQkC
1hjTS++8cn0xQbMMbl+/m/F5WVr+MQKlGGUyXpVbPTkkiFiT5W1yzjk5bpt+DjkBxe9xPcTPVSe2
tjOvV5AVAkB9qDk/Biv/gnCJJOYKV7VXMWQI29a8L7T0I37b/lTmot5ZuKMcZL33okas8Pe3TR0J
/rw6AArzmKxRvtqe7VvOb+8Yk2ikNdk4Brwm9iXSo5ONEPDgE3OC1rVptwT2uXdCg3Xy3DudfeEK
BwmxN3tDtwRCjfmoHjU7w4dl0k0SaMyIldy3NS6cv/+whv9rj97mKfN1EC3EJjCPMG31Lv3pXSH1
LCpQhBS3tWxldQj0sV5IhEr3OPTINaybRjuWYmgCs5m+DgUpjkuVwAgrjxjb5jPeE4aW02LfpUbx
uhiDRbuoMPboiOEDaEN3LLXPCyM3DMGJdoiNhVxH+WKSHPC+aiNug2IW5MqFW9MyE4ajfn9JXSRd
bW622zSkPwIUpDqJZX7NspU3GuS1g810qyezfuHFifd1Hk57xlEI5lqMrPxrScDewOTJErSLpWrA
xbXInHKDsyoJeB0uia/7Hyfb24Jd35I2ZJ1tMhpRT3TDpnOMd7JswaYa+J9sEEe0VbVXs3JhXdZ2
f0WXu3NqdEEV6cC4pLvmodJhhUWT19PQJXjY14u7yJ1eUpscWvn6Oa11dlJhX0qjtYFqEFU2Fg3w
XvRj5B2E8SEX0sxndKgYhuRtscbspHYMZ0ALULfZtTDi16KcKqj0tri0pOYgXMQK5wFLpKeQ5bvb
myZ8pj9F5Pa7vIGhYccY8Qq7ffKmsL+zZxK4Ux9QBf4+1vWSk1Aakos+rSgfHJINSX8py72XGCU7
U2ITw5kDzjFfFoiVD7W/jZhUPI6YboKeiDHdcZGUue5ja87fXLO9j0wv/jAlXHkjp5fdDjlyXHza
hJoXQ087DCENbgpN3zamB1WOVvquIqZ2by0WJLDxye0Gsc2XstunWQ53ferKHd3S7qh2mYF4Mdz7
4kWz3ybIbpDp0yvE/oDXEf4CKBPEMAsxDMNAIhKXOm3yLihJHsDtkb+ohauyxu6i9eEHUSCT0WMa
cc7qP0UCXjFmADDBKBHBBE+Y+6zUPPjdeOS7jFenp1otqqp9ICDpq99WDtDctQJZppHL5idvORBj
REJug26kQvkxl+5OYB7MrPXeXBBJmz2RFGptKExGYC5H0k09ARcjV7yT3uUk/4clSZ2b/7wk8ZJz
SrFoQ7i6awv9t3baghg+Y16eBuaC91nLYisAbgClzlieXTzQj76xo6POANlzeNrXbGsPdLfNIbEP
Hg/lVm3cZb5iupxpprkGyJqGoXWUuGCmCWbZ536bM57gScCAsxP24J4xIzv7zYCV6zSnA9EEcYXn
qfxI7vGuHdAZUqZYx9VdnkP9QT3VsyAM8+9XOCEbG799d0uH76ZzAQSJD3IB/C/CzmvHbiTLol9E
gGQE3ev1/qY3eiEkpURvgp78+llkNjDdNUDPS0GFUkmZecmIY/Ze+98OOFvGTh5MfrR3tPxiFiGc
Um74HdZY1lDhqRF9DBVmzTY+RtRKnm83GmsXqdxDPyD/VGTOPDIj8AAG9Sge3UFuVJXwtmXTxNjC
kJh1VfnJtv69GvTsko2Wdfjv34P1z0rAYnNJAUsbKnWPnJp/fH4ik4XVEEmxT/2i4VaDlGGOBxO/
NACJ8keaqYdsTpCSERuQqvUGWBO3QjX3goS4p9RMfgPzVkBsZEGVWaFRDNvXxAAjIoyRmNH5CIF2
ixRz6I7IRI9JGOsH6ToflYEYrbSSv0ZhoSho248qznQCy+JfbacTdVg7N+UweuGqda+TeR6qRpxJ
c9Z3S/2qxfqPoB02UWUSHpPXI9wP8KDsIZIjRuWRUBjEKg0RFpSDIRgckKI1oVOtxgmgjyXBtq3/
JLs30G//T7e55PH8x5PBjSeFlLTBFPJyGZ7/25PB6C8MnGQI95g21EbFkbGKJBszk/pxH5PFDRCj
BythjA+toe1VPHUvHowPEivV07CrAuy7lSGBwmJ835ksWa9yjNVhQsV09uqtZO9eOynzVEIbWozr
gzDkGxuPe19DV/H7Ho2i/N2Rj/qsUuz5OsDkxoiMvVUMxn4pOoNUb44hobFcVhzzU/gsvKTf4gUJ
1yT8OFdjyjd1OxDg1+VYKTy17tLgqcGkvBsaM95UJMdsO6H//e+PpDE/cv/5wwPkz3FieCaHCx37
P16rfihbAE9iRyASN9ow/NBmLmZcM7iKDCqzxjBPS6WTmM+KyEOtjoojRHJvCOSxL4Q4yrja6oUa
zv/9S1uWA//5pXHKeST4oa1gjqDP7cG/fa4oLzpn6ji0kalG26GwLmmozdJf8UfL2kvm9NGab40V
oOUOtCMtKeKQmdyogIWJaArwV1nEiIosUl7L6bXglkIt8tIEpno0/OBHaCLf1qfopjFx2FoSmRQJ
cVTWuiQFRHd3ymy7bdUjCFVSvwHwlFzYsTwSzkE4CqAo06ei/+/f9j8mvFRyBt8ZA3DQgsD2vH92
pUYrysbJc2PXqfK5bFBBTU4FPs4UtJ0tWZTDeCRtdZO1aEzYsJyQdG7LKTBeB1TMmMjKxvfIV1PO
TkvLfO+QZMpzlP1WUXnxHfETK3f/oJPeTiEIUiGcmntvk/89ErnEKvU6NAXMS8lKo4ugzwf2m4ua
C/XKHGnsQa5OM3HscJq8eGC0gPufdZDFgE67TWul2MVxYOf1nEADfnyFTt4/St968BL0IG0pu13k
jVCOoB7tg4ayrS411gpaz6p5vAh2tCupa+FtbgFgx2RrxuAO0QHNTx0V95n12GoY1bC3rebAGhuR
5Jj/a8rzH0kV/96zLbOz/3j2GD3wTniWzihC2s4/pD3JoDTR0zLu9MaMCDfu70ByhtwXR7a5qOnK
wDw4AMmX3TrMhfIc5ERrwUdzgHJdEFsiRbSw0W0WT37P7u3sVsU9T9oXmfvGlvE87VRJ2QGaFxpV
nzikKdbyxVM+RnvCma6y8ilYLHYuKBPrtS4MWjZEextT9lChiuE57EjTdWx3HSgqyEKWt9S3iYdR
9ofB73PGsL63cNWSMQ+vZosTL8hHtdMCEsSmtHc3RadH58FM90Fiif9nZWL/n5aEn6G08ew5QtLZ
GvNt+G/vL4q80Rgsk/ztqPX2E0uvjWiTY6CL53giQ7RA9LIeK/vNj5FlOkXB3MIPsQWjO2i0c57N
gE3FGtBUCt0+xojdyBZmTdywu6r1+jlxoumYtWgHF6pymzlqV3d1firr1lmpyDa346yodHz4izKy
JgT+pD54kWavVODjRO4EaZEROww9nPNDYv+pbP0D6qXHSaLVYlbsbgxC3V23uMd5+7svU3TUXn+d
Aq5BUrdwlAZ8ybKGyOnQdGgeAL8Ok3DWt5/tvGz53y9tqRVx0RDJwaiJGz/a2njXtr6aPv/7GSJ4
VP95rjtUyVCz5aJO8+x/lBq9OTVjQ3G2swxcPqSBSHYsPjJfAylymFQRbQEgybb20cBybQ4B3wti
5gKOae5dgHbnUNUc/Yifd3jQGEOdStP0bwArUQ/4LcDHlsannINbGJ7Pae6ZflRz0LWMjy0JXcRo
lSQSxT/qqKkeg7IO98h6SfRESLRvh1mw3c5Tf39iEjB6M5Ew3JsRrlwP2yAUPWJRmRsP9NMTGh2/
waEjgvyXl3sIDauztDLtLBVCD2LiInSWrEw3hXQuy9ekIH6vq3ywETeRHq6zY6VpaJ7qmvC52PB3
qTACPA+w1Ua76o/hzGwuUPXsK4hdHgFJD9/fm4r8LdcTrIwZc2BWabXPSWnasKc0Lw4ZmTYNzoNP
/ci+ANct8Qx3SSgVtOlpONfWEB+Wn2hVy3sR9MklKjGQjNVZSNwecUj/l2soQdTYX0LOm/m1zEEa
fy6/Kpx22i69utTzzfLjhRBSHZJZOIIL1MPTyyCoC7uSxCn1uXyPTqxv+wFyY99P/gHyV0p3QgfU
T0F193Xf2S9/UDcWL71w61un2eKoQ0umNR23lZdUW26g5BJ0IuezjnRYM7m3c8vh4o8+2dpMTc6o
p3/opQXKBibfcivKFGlslQQQZxp10JrU3yLzh1/sj973hxIIEZ+ciG4Elq3xUjZldnIa3CB6jS2b
Yr0+B6nYaHHEairWxaZEAo3jlshxPwyYws6PV+Hb997sfiW0tn2O06KJ5OOocMEQQOyvLHmT5aT+
wjKLLfNm1r0LEqggNzRkZ5MJZ13VKVMNWjVKCcnVM0RIjG3zTji9u9f06tHJgfTSQl2mboAnAGDs
SKY7ibwuQdCJRRb98tVHxokdZnXRwM1jJeE1aazZOldTEPqe91PIKFq1cPE3RhSdlk8mp0cjldU5
OUpkrHDbdCMVEbDWyNRkGWhMcNzpNzvy8OLh2AsHm79orHOTDzfYIwcwd+98jDe+8eSecTdosTNg
NWJQY0YDkWrhnHA+f6DIT91NYkJJC/Ik5Q3oIH362XPb+PYcfzxsvK7ItwKR3A41HE6dNo/PutMS
OBahsW8VnMcUWBQe1+kqNeqe2pownZc2SBVBKa+D2Rt5qdaeRHngdjpRBq79DB1FXWwuvOXjwr9d
M7NwPocE92g5pFtDQ1WkN9jT9aK96yI6RyjKn8fkkM7P/fI0tvQZOwg5IRlhoYZSvMlOgPy45eBc
xkYUgrEFBzL//lJP/Y0R18axCBpWnmASeHBvRsu4y1BzZH2FEWBIxg89DOvz8lYbetlcmcZwxM+f
G9QEHvReVheR1PsxlQZ+RRedLhgCG08UvyXvnHvT2sZjUv+S+rULS/GcZrDvvFHyTrfJHzXxZ5Ai
/2ykzpzy4MQwfsZDKGzx4pn2KetpwK20kNuapMat2bRfgQVmTMx6tqbFg5bm/rvlhxkmIworNxXl
ngDSEUKln+8zi6GCGgpSTJxx2AdxtPPaJNnYgliAVmifjeFOsA1yZGWeTxoyqrrTaBd+tdVYctpQ
54jRJX+wtZk4DwffbIw9j2FwKtMZE0HLuvNyJ6d7IWSK+h+rdG2/KeAO61DJ4jFIvJ/k5r0GPQtg
Z3KBtLqpfKjI6nZxDQG0Lk+eYsPNrvVHqnfT1SqXjEyQxv74o5duvxE9M5JZ92ik3MGtptSmEUS4
FMEABrk1eX4lFR3SimJri/LDaPXwsRMdhDqYXLRhQ3pjJPOnE1ax67xo2DCW8M++5T46LSPg1HFd
YOmWe7EqezPIVr/IabovpavuaOI4Q3sGJaihRixqhaZjIxS1+WiMBeghXu2g88JyBTaoe0QC+lTY
mPpwThZml22mqc9ImrD1BGhh+ZyamvHiVNA1QxmJx2V8YLqCLBqYiyD80t3AXmMr/bS+i1hHCFml
+Zy5QQucjzZ6/cjDYzxPHdo4NZ6N6D5AT76EEcI5ZqBILBAfD5X28/uL0mVAkkoemtidphM8GbUN
rWZT0y5AGCmcwzjgBPYaxfA0ZeS3HABh1usAJqCIRd0LjBSs5KG1o1OmALHCexJ52jFjibpxAjM/
6SwQlv/N1h1ybH2veoyCg6lfXY3FX1PE2q6bbHQZXvJuBDpm3ZECSWj3iNnfYdASfdPrLjwAswFY
qAVbu+n8m5x6LjGzFztB4c5X6BgHUyE0KuOs39blIK6Q0L6/yeUQtMTwN3Y18tlynVSrnoCLSX/F
p1GfJ3TWaLTA9RhVQxAMfb5hmeKYE8m578g7vTizkJbaObiy+zpAeB1ueq6QlTGTWv6oyA5/DX1N
RprGfFc1qNPaXttFZu1uvj9Eo8adWrUHB+rTIcqxSWBriaqJ2eFUftWQtSBEQE5RHjqNwETfZrNZ
wpvQWcD8s/7gml17FMMaslQEiqSjPCnGXj9TQ7hbrC97ZXNqe5gaBpysCDJge7ggsDZFLzuAu1xm
E8zsbTwP7uNMJEdNF6/Upc3NKfMfNqlJkWDWosoKLWJVFwxfEefizwrPNdTQo6/beEzFAeICvOU4
e16+sdLoPtpQHx4qpx3XLTQ/MG71a6u50ApFqVY2i41VO1TlJqxFCtiOn2yJvnOlmbOsGBMekju+
UyNp36OeYkEp5ys3xVsms089B167/C9pYWLZG2LkwJ2TE+GrBU8D3v7mOdNN4wUhFUV5mie7ODGo
zLEX7Oph3wplbVxuvdie4LcWvvOd3WdIOd68kK/CmaKPcFTMAMfhb4Rpdc+hV60zpYUPVNHOQ03t
lsVA0wqnh+hNc7Fh7GkfzdT7kExzxrIPT3h+tJ0oJy6jsPtV5/nvJUpKdtobeb1suIKVZJz17rkJ
Liod0sxkSbiCwD8DHcwPEuDinYHHdsiGD07F9j0gS3RFUmh/r+BE8Z639t6OO/eQBfExlc549ayf
rcLwhammfYo0goQdIkwbM+RQDqxsPbqFPAmEyvsOn+W2h+zm1N0L0NcGbkn9Ucy8DTniyk4xURFI
w/FrgjDnHkClYlcpY2oiMqhoGEUnBXBDzaLpGTQnvsYZQMGo/sDLGlzcwdnBWJRHW9CI8GIQTOgW
2c8iHu45Q1GWRcl0MYKUBrO5owm1f5j4hJLChzjc2MND4b8VNi9AIf1opwhY2TeEy3KPDvmRyYmL
FY66KPS+bD8dz1HIUnNg7HkIJvxHMeE70xRGT7omEfSpk5nvGbUVD0Y/gPEK4ishF/GaQofLqBcw
OLz8maqUujo0r16R5E9NZd07QGSXutQ/v4/6aGwPiQGvIXRZEXp1tSoAgFIkRn8qqbskErTmIU0G
uQ407PtiqFdKRwTdTnb2W0TpllBX78II+JSxYTiaJfjdgECbS9DDPYSSfywknoHl34Ig+T4kgLQh
2FI/A1qs0YGdk8ljrsfbhDcbKr85ExenYO3AVSN8ajIPBco21gj9muG4u/UQhBN2ViiMJRY0qEpN
K041jNzjez6TsIhn/ATcjunEsr5c8cOv0+KqpzRBzpgAXyvi4MbMoCUJgneWBIPiOHGGM3jI23WS
xOUxLbxik0DL24ZKo2TjhNzk5DudwLLnDAjSbZhO9553aRalgyHMzLPhtHdGedYBzxRnY1rBUE6s
/Mal7x56q/61nJL4Oe/89xLeKc994nz0nFtXRZ+9TjUFnU9nNoyG09647AY2UStOSnX1UaVcwSLL
iTxr/GTjOiiamyQML44b7KZ5FrT8jo4RwRGDkXdx9UgemQ2WnykN6rqFs3CejHg2OoPhERQysc4m
1oEDs7fMyMA13CeHODOJbSdXEU6lmbxadsbnHVd/2e8zV83RbmCzs+Rea9qfShTlBlsPXMy5bHDc
VMNiIwrmjapEQ8AtbfGG49s/p8ozdhFPsG8DS/MiYIzxRF5cmcfvk6veg2F0OCMzjWucf7P4bLRx
rK++RqrcMFuHSpgoa4/9VWno1bNgXlP04XAemvQtbRhZ0LjIvWuH21Fk1onEiLfarVFaxBFZm2QN
79m/cP5YnbMv/UqwFgsBFhgiT48JuUirvoNpn2n9G8PUfZmH/tFFiNZ7fvSsgW9E8PGZqSF81gdC
h1K7ZGko8drBRGJ5i52hD7+WUinNTrocYL97+I3L/q2Kh+gWgPKVqoh3SZEOq0DY3oFEZNisLbf5
JO7M5QJ8yR9DyhBdyCd41G8kUvGBR9Nb6sCfprj+wSyfjQTFz7eNo5/gS1u2OPAOEYkatps68sRR
GedqqKznEdj5Uo9gxE1Xuuv9icZB30GWYRCHovoWo9yhlLWvVl6bL2PmGi9BghC2aF2seIyVyBiA
y4BL9rt4i2UNQMDO+3vRDX+mJrOOlW36SBziX32Qvy7XF+WzOgea/ahc3TtX6QiRbbovX4cWm5dg
rIYdPhlaxwat/lE/sDkk5WMckJWTErdcte6oXiebPrahCz11snwfyrnYR/Z0rJJmn3pU90sfuQzS
y9KexRN9srVHAMyB31N+zlONdBj+pU/qdYcyfbIoboLul1UWR0tilhmc4BhWhnn+7ptUmR7HRH1h
ShX7npNvMyR1e4qhD7Vsa/Y+ltF15vIDdqfppNnRdCWXepvpROKKGk033UBxS6Nkt3RvOEyguuBi
vqAoHHbppNxNr3C/aZP0z1ML0TRWJuLDadONZvre1z1PPTQmAA5S3FPPeHWtCVkLMyVbfxjdUJwK
rQvOGhIWjhdi5h1n71S/p6r033F4HbKRIaukjkmkzRkqco/H2tpXZkmXZPIlKzP7meR0bqgBPoMh
/xVsZQccRYIRuxmmA6M9mYwXs9H+jhHAIx2RxypESbQy7EneEFU9RH7g7+syGM+ZZhQE3nplvTeR
WJ78CPvm6E9PSxXJ1hk3ln8eW+5ErLKEFPZ1sy8mHc5T2fyFQNcfWi1GNNPoNiWL0DfZgLMmaT0a
aKJlIsq4h0EQJDWLRaJKuvsRcXrh5zctaLvnMmGE6QJiZkxlcbokjbXqxgsdJzMFDbqHVtsvw/xD
dV0cH3k53eHmHkcnDEAPIDVQLZaUoMM2NaRFcXWm+iPzhNgvxyd/L8V5/eSIu0VOB60Ow4FpGFF2
EMzqJHr4kLj+SVhGexnH5Opa9RdQFec5dSTvkFecBqtP7uwTqGYzZ1xHlQCOnqAigwCN18gt4XOU
8xzcK/MXbbC/NOQIlhnUJzXOaJH+AcKRs8uKNZBnyKHjbshSIjO7EQwFOuRD25DTnLY23mQuxNKc
BUUWtnHWuPfS40T/V+9jAo2OU6/Ym5hLccRNgCNNZyWCEf1EwZXvBU16N2q9mv3DsBmq+q7y4ksL
mvqi6yh1MXrdaldnHRjaxQ5B6kfbk3Yiia8EHGnx5pUSAZjO4bbUAwUv7LZQONJdzc5A+XgwzvQG
REI7e9LzcbKeBshAgjvAqjyUdCY8AVrVri87QoYBQCqJxhvmWGOD/OsbWjQxKw1tciI3KZ7VfdIw
YIrDqDgte/Omm/E1qrjBwQthmN5zE/KPVoWoz2PwMOyVTUrxOkVUMf3se2SuTvfo1Ga1TyquNt/v
SAMqY6ASvvtTDNTNEQfgo2qpmaOy/N0Efrfjfm9eh6598G1FMRO/5KI0rgQB/yxCE06JGVwAQdwU
e8GHpR0Dxt2vQ836RGyO50AXt9hu30IEPet4FPme+ZmP1CTmRz/3lWIWiECrf+wJPTsODtTqURMP
edDIvVkb2QFK58rr/B194AmZcHXom8/OQC7M6fA8hM6ffDKBVoNu3U09GEapGGLh8NdvXQmzGtXO
8mNMm80yUJUlM+BFiZSbs1uzqla57Zylp5rXRYEFiKIiljJH/T+ZEFpTEVDEo+VM8Rc/WoYk6hrz
FQ+2X79CKKWQs0GSLZqT5W9MPMEsaNbrUNMEh7gFWVHtlOiss4ceLhjVQy7LYa2hIPVTQfvFSiF1
MlyBOTSevD6V4fRawVC6FYF3AEznbIbe3brCLLeiBZbMKqN8/N63vgdgRfdl3anzVNIeQQthkquC
J7dI26d2cFfC5n3lyfQ2UzL8APxyd5LE3jJSsXYUvIxT2nmj0xSPBUkM7GAgKKnHKENm0GFoyEV/
Fsag1mVIzHhTDy+BHuYPRQzF1wdejro0/NYSOB7WDCz/YMdLfKgzfrDQs3Az5OYjQLtqbyth7b6l
SopuaqcRG0FXz5FeN5q3jjWyYAt6HPYU1SaLBwlxc3wTHGNvKKPeDcHXZvP3gxZ8U0VPLHH+WGEs
3crYGgg8mfVeaWNdaTjiTWv6cCfM5rHHNN37Mtw7oudQoQWpQLlv0YHMfCoH/9L8GmTZwHDciqGg
RY+M5dut1B2xsbI/fmNod2KBYLlEZn6ANlPcNI2UmKYywoM0+vDu8eVv3ZSRW6y7zsWiPh4mAygd
Vmq4hyE6twJD4WTad9uHWp1kLiX7rPQPvfGJP9o4S1g5349UNb9+8fwi1joIIa/kTQnG7HUqM+tW
ZXjbMqN/4H39yQgWCQoZ3b410RSGLmQH3YTEzaBl008sTtAHPDRVE5yMQDsXjKwPJkaDGR1mU50B
z9UbLz7IhjLHMqXaNh65sTKHp4WTGF5g5D6681jfnVXJwJpmkxCNxfIPp+yKq51Zz1pHjoJTu6i1
nCmHnxZcWteX5z/kEnvHUGP04QyGf07hzxGmYpRIb+acJ5RFTLE5eesP4lPaI5MvbzfkX3Ieyhrt
q2WU2S1TGaS1XRCVm9gowqeR1LBlRgZatJu/RbKV8rWJFA6niXyqaMC2IgWhWFnk1IzSTO5d1n4R
m0A7LUR6xymYAOPqtU2SRtkOqg38HkS9q0gZ1tmS5Su7k3KPPwgjUEB3785QaO7FOQMUmrDDD+Y6
+gNRqeDm9mWS1gcHKTjeb7rhELFbcBjsfoeqSN+N7LmYmUOmgVBZrnF8FdtMs+Z6NUXcQXVg+F2y
tbwmfCIFPZO/kriYDsi2VrZRePc2C+z1PO47+m7PyKgMSebGZe9AYCJxHPSrbwLErAiaQwMAQpN1
8Db3nvl+cBNaTv1ixGN68RgMryZ6qhfL9OWpyfU/DBx2mt1FH1XajWv8wuG6MJuQRTuwWi7++FB5
lINRRkJHZKMztGhqUArz9Uy9+WqUjbVh+f7bUJ1+TArMXa5vCdjCUb8F+BRvCMyyrtkX+AWiAuyU
V6C3e+qdFmZLLNTeJ9x8teBN00gzeH4oX1UXR/vlVqgJYkBM6X6FTfcylK626ZKG3Fnk6FvWP+ka
9TJ+c6ObkfnRPpFpcwxExW6ifwkdOzn3aUzwuW1+Pyx2TKKVtMhMXT7lzErOOICcE4yeryLp/X0L
kAXpLYEFpRPdtYjGyjFo/GcdWGA4wcYMiIUZQo1K0y8d4ClT9B0bkMXkKSBUJW7I4qV2xdaKnP7U
6vnjUFJ80SPcQYXpV3s2HBqdf1jebQb63UYFbbCzGkLUceIhEXDsV6n0E+kK/Wk5Z4DO35NGK07Y
yZrrcqnV0qm2ZlU82QUrT5Xhu4w7OlN+caoj90jDWz8GtbZRg9eevALka+cO6mB3+d+qM6e9JqI7
i4XPskKcEbTgdWwjwJzeOg4p1lW9Le3Gpo/3KENFpvgtvtpbWXPQBgzwhT5a50rrblXR+ecgdr56
9B4kcaH6yzIyUzCp5jc2Jsiqyqh+mLIiwNLtejw2dkzKCZ9dP9Pvmau6u6HWP2o5NoSy+S1RmPHI
pjT5Wyo33Ifx1K/E2NCKqPi6PBrQBA5uPxlnx+cbXESylXLPmj8Zp6WP6mzmJ71yNsRPGmdcTV+G
mbFjsAJYbPN0NZ6sdocu6LejSuscSuOBYfwEVVFsxnmjgwEFdjcXu7IoIeHOYtOV4G2XvwtDkbzk
NgvSMDKCK97aCrVAOXCnub+xugOJAs3accjPWxbo4C/aZPYnBlqg3WpwXRbdFdOmsqTl1UPgTzZC
6qHZD1H1Y3aM7jimnPMINZ1pO6OahohAdlsbM9IwBo4WJK60UWSz1PfYYsPZGZ46l7XIYKCydu0b
xVoPyoHPvmfbO8gC00D9nqnQBz4b3PpKfyNJGj2naN4Mn1dYiouBaP4clGh7XTNgbIjCgXSZpiM3
riPQbPZ+LBJCu5LFZyvbQyhrda6kuqsU8F2ZZoVFEIvH4N5+HqzKeF7c+aNRP4OfGZ8VcM0mGrYO
Z4rXde27bYdfKWIM4FLUl9LSDtXAqcThfK4D620pwpZH1hTQFXqa69I+hFlenLswzreVi0jT5k5b
DoqAdJtdbkbn3ig+8oCfTA5YOkjSZMsEq4Yp6bwQnUcYXDy9K0rPm4WgBUyB/9dhwbLlRDMItgje
e9Ne10P8E6GVsXNqD9IS0mO9sHW8LZO1KduWrYCtwaXgIEcvtc1Nop0qGRYnhlScr7NdxGyz50Ca
7JasfHwq0QiuO0WIKfcKukAt6tdtbYKAC+OfIXCvHWN7MChjaO69HNg9msrfXhWW945IpzobneOi
fTYmE+Wtg7w8i/vT8ixycnanbGIIP+/qvSi4ZCXna+S5fyK7AwBeoHBEWkU0XnMPreAylaHNo/hR
TI5+s35U8A3PRmeu8RnQkJJgde1jWx0W2UkfEEyLoiZmkmFZ51a6+i2SIFr60j12qZEel3ekIEPS
UVq3MZgLbZbPrSD3im+9PLORLVZZBvLO861fLGdGIA6QiM0fcF7JVxAMXKSXPTQTAlcfTQUvWzSs
zTJxbwFpQ4UVv4S+ENd4/kc9uOuyT+tLHOrBrXLOyNo+AlaYT1Fnt5cubYlkndZ18lxF5vOigEhd
ImIEyregDNjF6kw47QRaCfLZnT4210Xj4Df2eK2s96Uf6EmWCLPZVkKHsPQMDAlmsVRGOEu9HRRE
vuoS2hYg955fT62BE3G2uLQM+W+F3r+YqpOvVaBeac3V1m0wybYDlhQbM88q0Ibi6IIICldc/zZ3
JdegHLJy6wb6K8WIOsC59C/NrJ1W2fhexaNOKKqJZyERJ0BpP7wyMl4S7FmELiebtiXdM7WEvFD6
9hvTG6w7YQ5wjGwb36asbm7bRGgb011KA3ADJmc4dX5VZu6uG7vUdgDfxgcFJKKONeK3kvIp190W
l3/wGDbiYnKevnZlq9YGYoZrFaXhatDQuvpBdY6y6lWBJTpOLDfGecuRxCynqMuG7O+Aoulhuegs
8LlczcmTGQWPSRNlV3Po33DslaSHTc3F/T3GpvPoEiFq1Tt/6MW2FQ6Rs9NzrlfpLjAtyq9Z00Xa
5CWc+g5ho33wCJBpug5ZS9BZl5JFsjZq6jW3IBXFzNp6f/q9rOIZ3PC0kWfakCS1ivV8G1Fnfsnq
dwVoHxlZ+VaFKTjebnYLxOHGQ51zSjhXVs00eYwF+EoV6qdsIt91QkfyAAqnP+ZiljYRiUcQETgx
uqAPWWvEX2VaIzYmcMO1mFdVxC5UJ80crwZcgnKRpEwkXo2TsWIBmEDZ0YsHqckWqTl9MdGa1zYE
2kRYC+vb4hMvz7TmlfMPtuFeQczXu2lyWI5LCg+vG2mxE2RZDrs4HLI8p3VgzNe3+IONudlbtQwf
puaEvQqDuOPL30x8jOSZZoLImA64P/Ls7kGkQX20Yduz9CR7oaX9vyZDcIw1iyFVAlfS0IRz7VGF
EgTVmRQW3OFKK20S1RB9kFlT313u5+1IbbxJAjtcAwdjBkTGO39cBIdkBY0pf0AflOUHqxLqkruW
9d5G0DGsztIvqY6cVrON5F12/PQVQr+vsbPDJ6ZLKWugDRN1/+px6G0g/slt2+QUXCa9LI5FGP9W
DLBVS4qbaYEhAH7EdV/S0uaSBlNxglp+96R5QCll3xqfppq+SAvlmEf+Ylga+rG6NVYGKxCi6t36
C/vOsAnHsLiVo7aFCdpegmFiVcnfvvK9AuGlaZvH5f+vRhYZYR5794G8waBDu6Gnv1sdEUfZBcan
pQiVqdPnDGHSJW31M0YCDwT82B7x2D+litYn6BeNnYnaMrd2osNZv0xCA61j+8tSq3tDamI/6l7i
7PH7+8R78cWFRv/Z22N4XJ6DMKFpz5WbHksPhCjsaXUYiW3Q9dq8NrKdY+CIwQiJmxza597v/OOs
lQ7aRMPcp6Z1m7Ca6kexBaP7bPRYOPDW/uE70falhoWkkSAebC8/dmEzXuyI7FmTVA2IkoS1ZRx4
yzyXoCdJTOdvs6+GNZex+lRt/7ej73oQMfVznVrmzm4Yo1CzorRsDftgIhBeyzwmb0wRpofzSl59
JQ9o6n5lWlHBZSB7LJ80xjsJQcQwMEH8MLB4Jj422iWaCLZ5KPk5GckZCe1H7+rWaw/cc+okru/c
udtMDUc28k9dIh7NuOTJw3JwgnzuHIowA1RYjR60ZRDyRBveBYGqd2M+BCNS9bivxDFgoZa3D056
aauBrOiqq1duSwIhj0K1qWZmlRehSSkrdxOQDbOr+hefAeSt6YiNwuge7KuiOEpj6h+diMXlyFo2
G/qLyppk1YmAmFpj3NhhVF8SZkbfWjzFQOVoMB8rCVbhr4lDEH7zICKG+X5jUTWaGdGWzGW8kdXv
9zJgYtWzrYT+P8ydyXLkRpa1X6Wt95BhHha96JjngUEmhw2MZDIBh2Oegaf/P0TqryqlqlpW1ps2
maikkmQEI+CO6/ee8x158J/us4OOo8RcnXx+LdKCnxd56PbMxvLCnAPm+dRGhyDz3FC/4SW2F0Po
Afly7af7Y5VlgKnMD+RK7XtOiU2SjQcqIorbuzJOpLaycqbynHVQzWj2jcsEJPQmbuPz0HV0bwbO
+LNu5PoF6jQvFIQwonXis/LdchU6jKX9wPD0PQ9IIbd8GF1M+5nDto68pRZEprgBGU5qn9JN0w7Q
G5j+JR1QS4iT6ifNxfBhHXZs5QayzUcl0UCW0hNNS/dAcwIZ/jQn7FziuuMgUvYGo4FvTskgzhnY
ugGWwFrTKRIIQnOtfqM0brMpFfvJ0eRPeQHeDUQOU+PSVvzNoEfO0YLpyPZKKDuqKX8VWHV1CnKu
yMpgTw5aOAbx5ANIk9R7xk+XdMmjZzuXzIFnQTxQv+xLvEh1NRBpFWr68l7S3esTjRv7gsIQCUhT
uyi7RyiA0wfawd+L3h/PQmo3NcP0q4AqR5PkMGu1jKPReEsDUfpWpaMKCrnxzo7rs0wnLaLTy4dQ
LsPeSj61OnrKmwHNnV8TYVgLwGUGK9n3vjyzMW5Ezu5j2gqPiTd1QNnAp3itTg+GS4RlBpVBY556
GgeCbk4e5by65Z4gY+c49na1cd3XKK0+XdnLQ53Xb8nkZ0SeAKXS6At+jzGpduHUeSECQZhodLOc
1Aw5tIwK2tccV+0yNPR6a1sjCUJFHO7SNvq8z2xaLetPRgP00CiMdFNlLpIC4wr86Kp0HpJfhHOz
dJKNN24OpMYIDnbIWEKvxNto5RoRJcan236NQg0/vLDaRVO1VNccgkavz19ra1yP06GQ8AjyP/0o
ZsBCAkBH52mIvG2add8ZTA/bTkTYnC1V2cWNH81yjZ6JhIePp5DO2L1BkSexfbA7+wdqLbZXJsUI
fgTE/OlKGlolW3Y41g7lpMJEAJUus9Rnawg3vaS8v6sQ79JNgpv3MfpJPJRBwZaHTszPrex613BO
/oCsJiSURX/IumrVuppGSFFQXXUMX5kIECoBr1y2A15a2YQ5MQxJtOgmxUVvo+MJZFOt7rcx3qJr
HK0zQ3IgDd34Ona7ZJIRlyFFV1s0L2yhJFHiEkO8Nd39MelKCHKIyBu9bvfIcGsqtEkyG5QZMcVI
j/d0KjJEWc6wuF+IYuqWglTgcdyaSGcvYWgSJWIudDu9BsFRU718UbWhRkXB2AK7ZOJM2t9BkZvG
h5GD0Mn9qSN3PbQO3hf7IYfjrKQpNU0fmxzFD8Krahvo4lgSa7dCeWi+GSaHFqIjCTf1YWLDMIqY
A9PrdC9Da5JkW0dgnGHiHs0cUGWshdXNKcCq1+qH6brRSQ9V/YmB+oenDtEJcpDu1s51aLQJ+uee
UxNlrl53ys0JP+/LzzyVLc7e2NY/VKfMTgbIUrqs1B64otRlmPZPtSXTDU1FcFp6EV1yp7jpBaQx
VOE/rL4Hwz9U0FJtypDwQU1Jq75fGFWEVx8Zl3Fq08N9ZeqIIKdZsLtztXh/33wUrkS7Ts1TIaLk
5/c56LjM0XFJUgr6631KHlOKY6twsJGhI561DEMXrdOgr7g/0dE+M4JALK+8llolNglih1WkkaLu
qQ2NQaVBwz7tMAj224M/jSyjijNO5M1SP1TeUtl/85dVr3cPpSLG010Ifq86zNiw0GmwS/qNoMKG
mKSbm6atjV3qwxjMSizYJs3qXdFHKL0nI8HQKeiIVQBaGEtmQY0BMu2bhTdN9ZtBf1UAJClZs9VB
yh8K23cupevTNhgUME+Ep2V2wAKgk3TkKES6kxm1S2IDtX3WuSRYGZQTJUOvOQ4wNlMaz+exj14y
N4hPjA+1mVTb/jCx57Mm399vq72nfKj9UK77NOyPjTmg8phuVFVPxShi2px1UZl7CIsPkkL3dP81
tI7YKI2jHHprJuFB1kQPReuqIMWtdAk8uUvSZiVDxzh0owqY3nbCZeS2zsqPQnMRpJV9adFOTuVA
MqrIhMZuUbkMcLuk22e6HmNTdqqNhH92yTCriEH5LkAnvXT+Qgy1mAmzzm8ElYrF2Cst2j5YVdDN
lJOMvGaOLmHb1pqDwkR70uWQnQVHVtUZgnM2vQ32h8vQ6SLNjmFIiS6jG28Ip1C9qrgmLU8/al70
Y/q3Mx0UsbVlPXDjLkmohWhhdlbECrAEhoi6AJ9CE4QUtGNv34JKjy6jpCVtFwd2MonnOMnWDVBp
Gs5ylzKdhQFpPJXtNkrTYV108RNqamZ2LqYJP/K1Y5UlRMjnpYWRZPS3AY0WOzSP6OKhsFscBnPZ
Qa4U4yGO6viQ/ux6YAMaX5wEjVXuX0cSyB+TIuSvCHcT6B55c35YutFsEx1B3qTNDFDfpWhI4Rq0
R5YHYWPdoC2IwaZCRRoOKbVJHl21OHQ5mlYb8eM2yYV6KkX2rWp8DNSafPS8ITrKOCJzVnKWYZqQ
n0yleegMzD8kIhtrtCjQU5n8rRw7ukpcCo95+ES17O+ryBS/OzU8b3U/GSDcA8OnQJwAm1ARLDld
i1qIEdKKgnDZ8h1zVFH0yMvMmUdSnqpEVYg9REt5PwE12ApWCtFuTDe5MQWQB7ZllnASZTah2P2w
VtuE4qkbymsKOuXnI3QI/9cZUVps6Io10zT0NPft8p42eb/mySZOVwFb1pwBTbD2IhLakSaQO9u9
RWWXP2jETZZgUg730sj1XfcY610M0x49o+gwcXVqZB3TChqB8JJuLVrcLZx2nnRPI5u6JhIlDxN3
7dEqIGrQnlw0UhgX2Qwww6PAOnq9DVssaeA52zUpH8XzQFzNwWPIdS/A7huZ8RpimiJbdRA7p6Sy
mQ7wdkUrM0Xpg+xHPaWTEB3ACVw9xB0H1X+N7MQlfhvFtVqF/ep+iMNZos5sOh5X4WYvFmoz267q
fREe3FFB7BIt48omDkr1D1pi1TfqhyNNlVkz2ZBUhcYLUbgNQz5PZUCXZ+ugPBp9X67oR8UoiGkn
B71yloqmLGmlSCgsuzrR3u+lalJnu0hJ2nWqe96yUU9RS9PIqFV/MWh6No0JX5LYwcISkmSExI6F
mA7Gxcq+pdyOF6QoM/ew0kezdwi+twgX0BODoMmG9o8SRd8132w+8qqcKy6mKc1yH1Ao0bx08mCO
M+GLeMT40jFdEmTGUZ5Uazu3Yx8sfrgVhB3MvK5KVxYKjvXYjMfQ8MZTqxfNIsQx28EKDWZ2DKWy
wufQB4+y1uXVVnYM1k61kMmngqBkZvpjuK/rgUNPQi2aMq3wIxGc+0KpZqpv/hi6HB5sTbR632ev
JuBXUdAaUBFBOU7c78qozhb08V+7pJh8osMh9GXxE03wbyHB/je0rz8wwf4VW+z/IBIMIM6/JoL9
NyywoHn/j/f0+3/M3suP5vsfAGF87+98MFv7zbZsxMkuPUCQVio20u6rqv/rPxVb/21yjkKAgnal
qmDs/wYJ05zfHHAQ2MPpkbkeVcvfIWH2b1AyXNChLhgc+JL2vwMJ837lTgC9UC3btiyeGexP4xfu
RBOFbmL7xbAY1sO620WHYcdd5eCc8wM75lmewgsz7VPGP8UJwuwh2PdbsXc2ySbbZTt67UeGNovq
GJ+LY3EMz9lROSVHeaz3lK97DjXbfOOv+GcTbPud2CaHcZcdwlNxoDl+ag7NIT11B2Puz4aDsuu2
3Tbe9Ot8Z2/SnblnTzjqe3nOj/lRnNNjcPZPzT46hkdrW+wpRffDX5A4/skLAsDInJSQuOt19xdb
b0xUTRgwZF/g6sBfFq26dPwLpMNfPcQv7mtkIUNkMDRbYNnhGOYi7M7+ipj0K1yM91W7/xKOZbv4
7X95DN+AwWWIpF8gjT+r6XeJw0zXiFYLrXhmd8fCEu+0SbGrFKt2ImF5wHVFAgTqM/RSLva/rY1/
wgj70y/sYmJwLcfSWQJc0b9QGLLB16vUlVhbOvtYx3JrjdZf4BT+9PvyEDZ6Jsuiq8S6YAX+oxtb
wZLblT66qoRE2rFOVxyUZiYuu//5N9H+/KvwKhksaBauatrmL9QGFAfE1XoGcOAoXblKcU7r9jms
g00MD70k6k3J63mrTswka+d0wcmO/FtZqU90bv7CBg1M/hcX9LQNGK5lWqprghL+NaHDL1xmu5LF
a4z4VOzq5tbFzTLSC6ek+agiawdJHgjzRIrpd9ur1wO6DUKjxGw0mWQ5HsJl8eQzzq5TY2f5xk5i
Sun7ZKYEwIWiYSJppiZz3+CjIHmCezen+YSpeIVj38ZQsfS8EK2iDBccLuZ6RLfSh0vlBN43G6T4
nEEz7CCK8lrr33g6jOPHF6bHE1+6ug12t2UpngrEtp57LU2cYVGPSEe3klnpY/8klhrPMJonHWiV
Uho/fBd2aaGMb004fDAMQ9YW8nwxxfAOWAjhu62sd6YdvCpxdQud8iZSNO2FL89BlJYoNtCJtzdm
o98DyQuRZvquCPdwmeK5Tq991jN9VMrXEQPUPBikQTeLNlZLe280vuts4ks/QOlhllgKJtmLBWBq
Vjloc4eWGQBZtGmDcLnVxAq8FwoXbumzvtFhQDjjQ2SiyhoJ7lMcvldBOrtwgV8AIsldaG+czNKZ
AUNvJlv1s1ZxfMfI44j/uhYTqqzO55K+67JlnVFgWAsQ2jlQsHRNes4tDZubl4inrM34UaW5NxOX
E1ZjgBRs/mKb/PN60zWNpUwLeeKx3dHo/0A/0NExZoXM+gXjtVdrkKswi1fSyf/iGtendfuPpArX
/ePjTEvgHx4HeVQauNX0OPgKvCR6T+gvhKZ9yRqxQWex5eC4pyrbAPo40IyakxC68EjKkwQq9tar
lZFFlj9kvnUZEsQeg3z3bAJSLLH9n3eGX0kz9ycK2sRygAVwL/1lw83iNklq8OeLCHkPXMelj6ev
97DvO+pPSOu/xHf8sz0IcqgHS9mBufgrdr5XQzdPR5MBKrrcqi7od+p/9RB/IudMvw9gK6D8Kkgn
y/mlMMhGJBmVwpR2uoEYbnmuvfJBWEwrGu/Wq/W+1eojBAgOq8zDpl+466Kt6ArkKMVDwCCU9Kmv
kdecXewJIKIyyx3rUrVvltOscM/fpmfvI0uw+2oThMrDmLxhqnq3IMjzAkv6hDh6WjIDvSka3BqZ
tUALaOsM44unz5kSP+ppcU6Kck+LGehcvney6my3clWX2Y5p9xMm5VTvnnuTZ0QrJnHURejHXzlp
M/4QbtJYvvsxPh+EjWVZLgkeQeNL8HVS0VPJ55C1tmprzhSkMCSZ42XKFk2sL8q+XYxps5fZzSVT
Qk8TXga+lgiR99wIEU/77HrP48Bmq7nrXmavuMgQRSqL3hGfvhgXusMUAw6ZrBk8TrNlUYYPWXCE
7blFvraeXnHVKLBIak9jLaBpdvCPi2BjMtcKlKUqmgevU59aG7OJds+8M4cFN6BLKe1LjznHoL84
wigMrHCDkeOYeGJt+fmD7JKdAGLp0yIE8AJ/pEZLHqCh4eDU02UR2Rl9YN72i9YtQB8SVW2WTC8L
nXkP9JZ0QFgirOQNM/MiUYplixa2qlXYrPpT4hVv8XDKlXTXqZbEHJ2+jkOwxXfgjbwyVXEm/G1h
a2LDFvk5Xb1Vkp9Hac+V7oAQdq8yBWTHuWRZvoqK7rmi+Upn5ckO0l2qa5+0Oo4CqmJI7pyIvqET
YmSt3PQsUWat1Tz7fbEnQQAdhHvsm2of93A61HiFN/LBGGYKHlo3VY6eFmylxNwc877DPWkEsfFl
8Mh9+n3a09TGvXRFeKyuOTs044iqqfdKXu3TOnp1S4bHGa8HmdWLJ60TW+TCe17IlccgqBiGwzQf
DnE+qka9t5JwQyrj1tDyh0iEa4J5VlGYPdbkTNqkmKlt8FgxF4beHu/SHOObwVul9bNWN3ZoYxje
BsQjiea5KPNt914zO9XZ0mdaiU7FRYrfNlhOaMwH9AwZYD3F5nhIeSehrg31eOAu+hQFjIlQv0lJ
Tmbl9SqscGbOSOJzzSrnI88BXgzuARM9u1bPszjjDZU7E2U8L46Fp91ejLAjYdpQ8Xfds6aMTCo9
9DNYotthY7bBbdpj1cp50xlTuG25zER9350ld3zkezfpt1cVHiXd9XIPy2qbu95t7IZ1KxFg8+4D
h1wFfrxLNNkjG5dfiPK2PNsDHLenSGt3XbEtuvYytuBE2Iy4GGd2E+/MpFyGXQXpLNrVbvIZ9Nl3
p3oxoSxJv35QWg9GJ2tpKG5eU85F7RN1lIL6JX+w4u7BdQgpFw5q+VzWzXOWgT1uOYmwqq2Bg7nd
hdsuzF4NL925xqYO3EU+agcjNC9jD3ah6Q7RQ4yZ1s/y1wxhBcEeFb2kIX+YnGWu/16YT3X+4Arz
SBd+mHN+FwSfJjsYmM82hWurxLumbaew92HW0/SaxV7yapJsOX2FU5ISEssdRdHC0TE31BA5+Q67
49Cv2RclSHbMaUEfV4j2Yc6wZQ1usbd4TfUgmY0kH5CSuXYM+wPYJCG5lKRKeUZT9um19b4rP3Ia
ZSS03O+svUh2rijPpuMf27R+VgIiHafRhiBXygbMp3+rFe1g+yF2kti7TE8RVzHN4BjbeEgHPdxM
ijtHj77arNpLmc9VjVVWReuh4+dO8q0JXNiwrSODnU8rlOjKg8V6yOH5knO3jIPfS+Z/q5fxr1oQ
f+hT/G8aHv8HexnT3ftvB7bFe/3+O8z89J58/dd/sqhFlos/dDCm7/jZwjCd3zwObY6HT4rhBLjq
/9/BMPTfiCeiQHCg4euuNdUQKQPACWVu/sb8SrU9BB46vMDpnPQ75dz4zSS9mP6FStPBdgzD/Hca
GJSaf6y8JvqWB0LPNKBAqbZL3+SPJSJGyrYzmTDNQjLHV4b7VJTkCosCxuQUqTOwg6yQla71tqi3
lh2dTLfsL0VbvsiG40Bkd8067+uXDP35KenKiKjd4AlbstGDpKSPDFMiU34URPNILcSDEJo/oIwg
nTV3Hv1dyGnek9rViZjZcG4UKcNrEBtA1tFML3WNIOKUAPHHsfXkVsvJBXJHqT0K2nxHHd7N/bOa
bO6TFwnUyyQINKn30biodf0kXcG4sAjXe0J8hVirbQiRqofx5FDd1gionmK4rnaJRj/t3C8b7/xT
22XxEWkXQu/pU6Os2oPBLHw2fc/9m71G2ns1Iy37/hWlDDHKs9hXWpHuix9BRyuTiAKfiQE4H+Bk
yqxDQzwrutS7hIJNnOE9soR6TUzvgn5/j3mbo5GmQ/NsGzQGXnIUsa499FmhgSdPn1vh/0iLKli7
2JpuKoYiOvVE0NdlvBAtHRCvScj0zeofOj932VkFgZlVeYtTlH/MtMQPkGLKvqZ8vNmoCzbRmBI/
qBj9mbvMppz+f5J+FdzEH35+kadCtEoF6liZ7dA9dydP6iurvcOjvbNf4unNGT0upTd+GaNG4yAA
9ap7PHxuKRjyRmMN4ss9CZR8bem/eRGpb6LrxTl29aWstWGV2MJeahpDnGgCUxkuQRkGeZwwiHdJ
HkyepPDGLfbYtWW4qGA8YB3QY6g3GN6U5CFzY7HRVSpSN1c+k94OKZxAIHb4qKh0W3FKqAlpZncv
JUIKBJypCkKqt5mJmAxsvHped7CkohTObad+OjijGM6ENx+JFv7gvUam3c4bcVG5zCMCzo0WfsvE
DN4aEJKxTJghfbmBY86M6JvpVPEea16GDy+o5r3uHWilk1k4mufELwhfGsUxrft8I1v92osGvakt
HrjLYN41mInFyjvUC4aTWvo9oE6pMRfO0n41SCysCm3xFiYT/WyZyKMMmaL59UWKuidqJ6+WjYd5
nXvHc2K2L1OHFPsY0bh1tBSKxzwYI/yqspgUhhkvs2szwO9syhinJfSXoge9s+rONHxN5Fgsa6dB
mtbRCMI980MvgC256OxG/RzZ6QWbmrrLqh82hdWk9HvM7PipsrpbH2RUPSjl1aLAIqBSZmLIwRS/
0SLnorftrRgTprZ1P4szZVapsZwPzi3y0oNhpz8Q/iUrzSYmLxpw5SgKwtt6FyS8+46h0As6e2m5
61GWYYgvdrInwLzAXkaKpLu1hHzMXNQmpYc5w4SQiE1gPuTVm0yy15KodDTVuvs4fWc6qns7jTfg
VDYIGqX9mGWdt7R0/SsoOAA3PTJpa1ErzjcIE5b/6VjuRrM+c1RsmM86xNylwkWA5bNgn1m6rXdj
pAqk2CJYdFxUikGx7zIRzNNCzqxEfcI9+0L6IYbCWP1mByQyFSRWxy7KTkCQZHzr7gz64huOXbkg
MPMMABynYZvBYs7Vs9X5l9BztklcCjwOQL04SsxLp13SbDtoXqjOSwWEUkR6tyM6ctxaxj92YMKX
iQB2qpOQg4KvFu0Lxhosz6M8l23w0HQjWXzdZYgdIpWj77B0aM7NuwEWUyMkFh0XgJV50+N8P8h6
r6XF2h28jwCXC2wFMiAXATn3jP4I8Iw69zMpxEOZiqfaGW660u6H3v9s8XW2oYslCBQW195yzHnk
mgJY4FonGHEdBx9VP37YgXdp7QLcPNu4UJA21P5TrvSLLI9/6MQhdxWCL98Y1qMdyhVo0EnRsFcq
ecwd5lYh4QlutxzMlpLOsdcpHLZ5otpvofUjH63HyHSb29B3bwIoWFJgWYadxNEqxVVBaoRd1iMR
XYGP9mH6shuX2pJeQkkEFIecwOoGxl56yaBrrImtGd7ypmWNYEH/crunHqcZOOD2xcPyBfb6La0a
UjgzJQK/7iIlIlcoTLJZWHsdAl2q2NiRc2Gxx0b+MHIMYJZl1phOuoHV3Pl+vahtI0UGVOa7nHxx
dUz2zVgke9wBszFs0k2aoxDwEU3PBux2FKeGszRs2R/w4YVzn7bbIiQOroD7QD/1JR/LCr1QsbQI
qp93I5TsCDd9GxHEPWQo/coUVbcaubtKg2HsY7aCalG8RDD454J7FEj+5tkIecXaWjwHOXmeRij0
CUhMinNf9QzaPhHKMxYMHxS0uEvVL4JFiUYGwAT3QlMi+FDFrbf7U5N9Fm4GOqo/xXoPotkhY4+1
lu/0WM13SmJGy1qCaOr8pe836jxiXL8NMprtQW7NO5vjlxBqNS/jXFk2Nd7cqOrwJ2h5v/ChPG8A
I8VzJydoOc3SE2wMATSDkZ+Xu3JZAXLlmbVYaZsxXnocX5ac+TUoA/nKEcl3ps01kVZERrtiQJxK
u7TWPbzDZG5nMSZzBUNFYleoxh/sShkZENvlPpTxWvop+xzn49F4Qd89zuzp6/2WdVDpIw9FIitE
oIa9t1xPTD0/G38IiJIweYyd6+fqYhBFtlRDK9optWtvLN8pF3bjLizTUV96s0q2qon0qeJciYCl
fM5zbepChM62tFwO2yNa7Sobv7t+TFqGknlPfto866FQTrlRVYd0Kmv01nkE0W+fTHPMn7KC24I7
9Pbh/inBSdckd07EhZCOYotPzSrcK8G3zqypxpyGSobRsjXOuTrm17Fxky2hA/g/hmIpKhydLBrl
EleacsGW8mVbLuc0IeWFR28CzzknyhCs646c+IzBAD91+p+2OnCKs1pz3Xupe87NJQJV/6SbZXO2
SHAcmpYVIQhqmDmdDmtbt1agkarD/TOTuIY9TL+D1xenHJncsqi1VRwlKBvc2An29vTh/qf7hzwd
mMtReO65FUYLZGnIVoQe7pvJANhENXPm6VOrQpCCyVS7MnFWVj+/ZPrb+9f9/VNwY+3k4/zj993/
Hr/K7z/s/tc/f+Lfv/P+J612EErUdKv//iPuf/r5dDjGKjUFZ9Co7hm2Rr+sXT+6Cj/F8h2k9UOd
EV1daZpxq0vdnOeJHj1Rh2bzsnW6b7EL9tRs7OClFWi+7DDqX1u444SPlNE79Ke3XOr6R9oqGK6D
+nvv13TzmuhH34P4EL7DbB7GQEp1IGa5PLSEKlPDh5SxVsYf7GrS0wKUV1VUjn6m/QgQvXVO4X8X
nnYWupJ+tmX6HLRSfRd68UP4HsUUZhJ4GHH30ikJ0kBoVFgFpJyH/KpPVLNgQpQufszRxcFBS+yH
fCD8NrHiHssyHZSMvPlLn7fBKolEhCDPNla2G/jHtC+6NUmjzqFQBnyRJUbAFojTNpa2tTNb1lZV
WvY2HmBNFlL6G5OwjEMFQHwj0zE+VvwSa7JssxNXR4f+TTRntyIvPJFAS3yyz5dD1HpX32LDUXU/
uXWTuj60y+GxMWwYI1ahPHWBrTBMypvnLh5xH4PNeBHYopgVje1bIMdP0Vvigzv2Y+z1GBYt8+hw
uX+pVopLy4SIMmqcVPI0EDO9/ojSxKYpOPv58tvKc1GVsEVaW5nH0oLMlPX22sVs+RXL9MhJ0/3M
xvjR9ar0o/a1jxSt8RtFXzyDmyReMav2syprh2edeSOUtyr6Vspiwo0K41G6xFpC6yluYYfZzFej
8EEGnljWjWZe0goXLIzo/jyoVJhDIauTggRk3UV6dhysONi0yOEPsV45yOl7Uq/s2tzKqKV9E3X6
bmz9bBt5OJ/6JuVkItC+cWMd1lZLRaJztEZnXisnzUZlHY5uTNMI9H7YpTXyX4ImwI/oDxntb4Kf
MjKDnFCbe0XYPAGziAkO7p1vIXsUnd6mfCEsgnt5J9xXWucBMzLZvrtEZCIQEp8MuS6jHVjfKyvZ
aZHd/qgYHVkBwUQzPBiA6UJY37G1/Pm6C4lUUnfQ1GFtEHoXhjhE6XY3BLt5ircjlaf/jvCWWj93
PyIlfmVWkL4zhQ2RP7baK6uomsFeiF/cICPbMrW0byGU6rmSaumT0aTsBHnn3CyFmtQUef9QCKI3
tCbNrmZgtMvKCoOLhvNwBUSLLZx2EvrISD9yxegofabWfu10G9gN/X5MQoIGYm3YaWlXoHDK1Clk
Jt9bwjc2jEsQrHUNLfe4rI9R30Tr0Vc49wVluTJqRyfTAPukqHzvImC5LFtMUg+CvHkMuJT+ilFi
HGoH97HMZcmZpCi+gfokSjO3zGc1oDfadDAMwp6CeBxT560uq/e8ztqPMolvftxE35MSj1g82l8R
fb/essErte0wZ/6NcrEWD9KzaRlk78ZIYxHKHeGqoQLTZeQQFwrT/zF1HJx+SL7QoJ0sWEmf0lHg
kjbOe68536OuzN+4qHcBEehOe4MvtbI7TBEdsu4HQK4YPpUiBDDSehv4IpxSQIleMhNQmWdjHB9t
/DZr0oDdqz527pWbHMUSzZrl/dNWhXhEg/ujahGSSbdal7qvEHGj0hlhkN/M4sittlGv21eQaPXR
K3kjpIn83P/s61RfJsS3cOnBc0eje/BRIR5cZWu1qn4GwUAztAU0XFuFf82IIdV8B7+B7F8sk4Tj
MbK1DXY1Bqvy2JW6da7kh6r44bXG27CNHA33RlGIK0zt+TiMGDOw9FFaAYMgaw9Daxu0eAm/OI3O
MZwXp1Zm1jVEO7DqzNaftZy02CRr4NYRRl0AhF3of/mwfqWLBV7AGxRJIs5KFmTXITQHzrWxtqoo
vmyUbIKn7nrckBXIpcBGwIWUpvyyvGLDWNs/QJc8+XacMouUyuX+wSknWEOnd5vabYY996tvOGbA
AqQDwUecT6kYzIWiSQGMs6YG05gTaCAXNbN4F/ZYbR2lGRlulP2hJ1GSRzf3iPK0azB9cMtumZiq
cRryyN6Sfvk5Ra8DB/WOGNLZfOz+2OPxdsDkHCzPia8W0atZ7vpE/OnqSa18PB9lt8prWc1dDtsz
oYUp7x1QBJoH8wCH8alIuuIqGVov7G3Lu7AUrLqrZkJesXzYNoXFG3D/NIP2ecb9PifdIsYlMCqL
+9eGmUknYGi6DXXWxvTKau02E1raUStQZOCIe538977NQfhljPudKq+uCnaTOaLyjs61Zs+pla+N
29nMzKeXpKQW3cFy+z7oin4yHdJ0O+xGSjUtglrt1kVuS7SsuZx3EaEKcdPIK0jmchvm2Ky0OI6v
CgdteozuUdMDuZEDp18YpTFk3lQqq9L28/kI5GBl6rcxJNyurnH4qL1rXu8f7Ip3Maqhw5REYbeh
canbPL0CgmsXnUIH4/5pbAB3dXrjyfGifDlOr5jV2Oc+CJlGUW2sVF9SNHRoryAWMm2Ab6prgGr4
iugaAha/piWywzrv3wpq16X1t+XL9JYxG+AIiHTOGi93e/E8k/a6S5RLQIcqnXYDTZHudXC0R5+J
3K7csIR9zBL9c5OViI7t0JtxWzJm2GbBMuMoIdKqvXIIaHGdtO5Wd7qHLFYXtCdZriV7JAADimrz
WIIYq0WTXaKiCGeFldsn8lHxUNnvlsjKlxANb9ZPFteMtB/MHXIWXLO4yPlvtxSTaTswahuTIYxI
B2mSZcUpMJ4g3lY9vSxYWuKlooM2A+80fgtzJ2Ueh0raMcbwQN7WFErthI+NbJw5rOw67F8UhMOn
upEINtNJsNxBFtCkFz6RkLT7f4SdV3PbSrhlfxGqkBt4BZiDRCpaekHZsgU0cmyEXz8LOjV3Xqbq
vqiOLB6ZJsHGF/Zee0TVDTxFeM+8MMUmcsrlNs0dp3R8dtJuR73CuCRrf0PYBNcBGIyX3VJEi7UR
gouI+ygDJvfmVavdKEO8mojaPCSKw2g2sRF42jO31DYsZzUeJ3Bhp2SwPwSenrSFcCZsrdhwk5Om
rb0bhXkzrURByo3okdStIXPouWhNAyecbWzoEKglzfS0ZA03g37eNHmJy3OIjp2vTwEtZPeQRON+
4jVeLw+aGSNJNum0BnplhrluJLeuTH+XI7DdedC+M2SHe4v87DqHvySzGTPHovcPc1fDq/QLkuaI
KA/rRRAOJEub+Hm+/PxXqUu6uWz10sXSD2bPZ8XnwCXiUv2N06wKas6ra2IUe9100kMxZMZbL0QU
eHkxn9H2pFcpmzywHAVac0TPndV+v0kaxqK+0d2rwvvbNTa50VDcsth4JTUe3M/ErGws/2HKYsYO
95COclKw0sbNkmfPlv7lI758AnTiPMk4+55y49IYED71ief288fJvKQHbQ0aUXEEvXF9PKv6d3t9
rn7Ba+ePlQvnQJQc0/c47YAXeyZDvKU4TRScnn0p0mGEbtbHD/FpwJO2Y8Qqn2LZQ0+wG+1dThbN
hsz3aiobGBHlZ4ZmKDNEu0MaXAcFf3weepDni7LqBw4pJGrSj47ZCOXOj93+6ecLsiZU62YaahBl
yfFc2keN4eZmjO1hV0QIt9VQ1wdNmuYTE7l9XRdEldvyExW5Hmpt3T+6ec3IaFii7byYl0RFj3HT
HucOST6prwfXtnKsXDM2cveBVEDO77lwgiqBYsmFeIfTtNEXzWR00qAgI8olducDLgvp5vq+9Sdi
NvPyiL/eWENNpgCHZHpLmeAFhlMUH5oufdKRc+eQi6+izeKXUadSRaFHJMrQMJehabHIlAvmVMdg
OsKrqGqVHrgGG+LDJhY1LXOkqqJ68iKtCd3Jmi+Yk3MgvcFAt6OaCNY050UwSofFLVbdrYFf+FHl
yR9EGpClZPmRpRGD1aj8ttJIO0X4Ba+0nn0YS4elBMNCegte/si6DhF280xzAB5CNauSm55FEsKw
/Avjl5W79ZauZVCXZDc1YFgk+CBnqFpvNKd+mIrODtxyQQrn9V0w89Zu46Kmz1Og+/QiggCemfu6
6Kpw1piv4QjYgOWRO0/8ob5cVlhKvEmxEDke1sIujY9RGt9k8UembrI3vG7ctA0rp2Fm1qr68tNS
+Vu/rCUURu7KxGmW2VjVdR/pXEGex1ihgUlNan1YXCqw4ANzwjEzxUcPTRE+1g1VWmh1F38xEO/a
vofwTX3CgRv2MpJ33quNFxfRlwXdLYAR4NEygOrLcueozBqrVns0uMCDpqYYnkjdOzRLtUtbi+68
Ba4Q6RpT6QR7XaZpzIfRxHh19Snwimy8SuctY2PEqfdVJhQecp2yGWSk2JXHVL9xJRssNQVVz+ou
mfv+1Kz7BVuNQZEuYKOneWclfUrF+IEdscI3ApzNlYoxANmPEootAzHSpVbDh8s4PayGO0mGDYgA
2SDz2Q19wYbDrWHN5ci1tN04xMVBGGz4Jrt4bHC3hUpoHXllirUBbFLQuUl0inF2JUn6N5phORdw
TmuOiLFqdMgEot4OFZ426IjxyLGo6WBxGQGTYei/zrvB8NRWL/o4HEnSAZWPc963ArUQHEPnidEj
n65m1mDKrcdN333TXnintvsuJh/DsFiMx8av5mMWx6h/Cu8AgHpHSOSlNujcs+aAnnnY2DHBV+34
NgEgCduBkEsNxLmN9JC52bXNvV++I03aYfYoBUsQIWbjPPmTCsfJZ8w6zhW8EtZJyqoO+PhKoC1S
TGeMeAl3fTPoFAZc2AbZsR7YfWiCemzU6ZdMezjFdConAGGIRWp10pZOXAp8nlkSuWev6UzkUMRR
iGl64J3mbpxqw+O8fin66ejUuEDNfn7MXFlvqXbndTFUntOs+BBMQLlw4PDUkXex8Sx5tJi3Oe69
Y2HF75ko5amVWG+HlBt8nMdHgCPOxsIyt3V11d5dSfiEtDWUE8Wb2WlsDbnDZ2WNrYTcQD4x0K38
ur5BbdzlZH8wCCL/oz6K3vavtavdYVHRPTlflp4uLyIqrq7qnXBG67qrXNx1baIfuFjtoDFca1/P
C9eDoZNFUlbRuTD3HLkErcy1u3H78cHw4bYtnsmNPWdc66G/xe8Spi35oLn0n80Fny4prezu6o9R
2M1pMZhAkPJCTlMqrEBOGimFBFCd/djUmCR6h6mYn6tsHm5Z7v5zF6Y3aV4clix9ApP37ZiopERi
irBklgEoiDW1yfYucH2DdNPoodcX8QgC+btW7jv1aPrB9PjD8fC41iVKoLS1l2PfIQ7DkUjTOrjk
USVcSYvoyyOtDmGNbZlxr+r8fep545PWWBiJysaljKfo0A34OSjr1xuLE0Xl0TT88dik8e+yFTuP
npZZjw54gCKAS0lcsdvLh1wvjHBm17dh8VKdXNKRBWETejfuMw0ICDwbYLHKB2RAMslmrly46MQd
3dh4x0FcgIYemtbZGH3iH4kJTD6sdzr85sMf0uWoHEfbtOu3BGP8tQ1h3xLOz//+558/L1exrSvA
A3pJmXxkn2Y1+G9lMXw0OMiJOJwefr4UlT09oM0hlCGP8Z8LxRxt/enPD3QWCMcaBSuiBHk2RGrd
mOWrV7fV7wRFKVbSfEfd95F1ff2gcqVeUzauhEOL7PrzbeVqWNFRXQPCFuqVsSYD58SIzz8/tXVR
hwIT6nZmTA2vquofWqiXu9LW9FtjgE71Uy955h+ME4Da51WUBA9Yldv/wtCKMwCk0m8M86/gxYe/
YK4OmKRtFm3ErIvW5W6SVsd6QQtAiBuUYFzQ/4jIXde9OxK4u2/hDaHDx5ZB3gCCqS2TwFvgd6+7
5wqvA2tJlRx9P2YdAUf8DflEtBtr9IXjUrdvqWvDpVt0A0UGP9URpoR+R//hYNp9KyyWpiljscvP
T6U7vZct6sFhSknUKmdQ8Mxu/qOwDjJuXhLd/T2sGPw4aX4R2i1eWNN5e0vzCvaC/8sD4NjUL4mr
/bbm9v/7G8b1N0QFUUj/9wGmXYiX//ccOMz+ew7/84Cf5/C/PuDnSUYz5ur/eZK9DU4M43TBFMfr
d/oEY9e0YiTuup4/WRhd129+vghHkbQ+Mev5+dbRVXYdnPG/R1iiw5JdUnnC+LPOP4/QiEE6iIjp
i/4/v4Sc9Q06eEVzwu81IGYyNdPU+t60yC9899blcAzW3/bzCClHwqMGkMc/j2gjjTAGy/v788Of
L/BF30sANBcOujxoIeackaW2zGyZkxmDyFio8d5JCizP7KNnb6lyaDZi2bvrtxZg59OAdWYtlKNn
v0uiZ3vYOEAySLvzxnNMjnRIBi3tdV6RZ2IAbq/SokOxO7RbH04IyVUvWG60nZEyd9Sy5qXx+2cj
5raZ4INW0duIpxfNRMu5/y8rnHlXzSDtxL1X3ocxjRXtRkFKISz6zC5+A9lCy7d89Ei8gwQUXNDw
SQwWux5C5VDz+/OWrfhtFjo0cL95VVETVDmKjdnsnroKGDbh19z0Y3zPpUw2TjPW20xjZLcYESZJ
g9e0z1YKCZO4QTMA+5NoB0zmDRmiv/NihBZ9J2/DgtXQnGDgRhZtsfrdKOeJRY11Zl2MJTPXj5K7
TCZZWPKHKsmB2cM/PnitJ/ZeXm27QWcInXuSu+XoHxenOMLICBJIHfu6ojEqbaBiC8jQadAT+u++
P/JJfki17J9uE+wKwgak9rRXy4oUJEaBzEEZ4GkAq9QuGLUIJHvoGXif8lw8/Hwn4LSfISNg4WBh
YvX1v1jL0k9lyW0emdpJ8zZ6if6c3q/ox4/JMRgndbzP2p9krQxb1A1sa7iEltUpgpLl0rXoWcfF
DYloQRLT8s7qOpIs0fMGiRbFfAqUDoPz76Qq9LtRECEdE4u4ZPehgmXd/KOQRskC+XCU3/qSvUUO
4Em5LdxGQVs5jgCDQmbSEVXd9E1xeCgm9er4utqkNmsHJojEeSjS6JlXlAzFTYQLgY3Fnkwk0zrQ
0/ikhi5CCzRkI72HKhfg3ARpGqFqmt3QBJNojTAjGMAi6XofdK3Jkivv0sBrZ/KUADqVa4r1yoOv
XYM6y/WPDDP9AODVm56xnZ24vjYyNvmXO7z05qYU/hcfmznogN9AEMICbc72sW9m5Kbcvwb/mwIl
2rYfeeYFrE2GP8u6m84FyesdgVjS4uFeQlvTQx8ht7LelLL3zo6/wDjFbdS7PaESkH53qOywlcOg
GJPpQx+n5k4WKBx81OZm1YmwHti1FFEbJpgig8yHKmG7aofaAGrWkIxBkzIT19BMG/H4AecfsEAJ
70Vq+xHX3jaOt1Kti4xGaNuehnHL8iQKYhS7qPN6yg8D/nWMx0BfXpKk3taJBQY8S3aV57JtKfDG
JBZLplaG+qroR6LD2MMeedmbR1bG+86vEXcY6VeNLtr39Y23tK/IWgTaiUQPnFMBvffSz8WvPs2c
O/mTOuotSS+IYDwLXUUk1VzxVg/59ILhyUWhrO/zPNmb3kz61sgUo0n1J2h/KgAkGgoDQVg9kqo4
MZZ/rv0HkEMZSJWYD1bhIfqFIm+0XDBdIu429YOFlOZkaVFHKFLrwUUztp6fPsE443yMalThhK5i
ARpROqdmmGmNBofS/z0o7xMeehxyormBIw1t34iKODuRbi3Rkxnm5X/mieWOKLVsD8NoN6VsLzqS
KA6NokWb+uLS4/QPJrO76STQhU3HeEZzYPi7zMwG7CgtsVU53py0m+c76JlTb3YOVg4C6ZhERVt8
F2RDci0sTr5ha3bqCmDSWUzdrIOIb1yQZB0WhsJqPjJzrlD/EM6h6M4m27+1mnFwLHkV5Gaxeqfn
FRUXf2mRY5HhO+9AWnbRUEL3AkVjleY/u+C2kUwmEQF83pRTxoGD73UP/ujYjjFGLN3aDyTbBknW
2lQ2nI9D/qeQhGcN+nKJKtQsMlkVPX1jBWCA0xbkqRuvMLxvBmyIxRKXh5Dxti1MIoig4i8KEbhL
G7rBKE8kFf0/YUbvqj4RnsZUAHGDIR/kkpBO2gptl+jZHAhmmPbMu50+q3oe9kKbPqP44BD9FXLE
Auu3SnwBLaB8F3IN5KjVFycyLF6uhQR9vmR46bAC1LvRit4SwdHS5DgqGGiQY/fXdaJv/aIG7nQF
Lgw0mMWC6QVONf6aZGOaxrXtI04HeFje5ED898WN+YR88Bnz+g/MbOBkjH62yWfUWToQxpiJtOjW
68HyDhwRnL/5I3i2gvgWymoSc967vP22Yij/LrdUKeNtYZhd0Fr+ELS9dum09F2Leg00BQbCHGAF
96Blo8NfBDT2Id2CIz5fIO/rfygyfy3O0SnLo2H4Z7hxy8GM1WcEozPxMhiCLdYQxjD13zJq90QX
/4nyr7loGLAprLauNR1aC144Qvm/Ft4PNdzwZqToiyDLz/OEx8WwnaNnbqbK1BiZF+MTY391aAch
wzLqYma/xjgG5uyZR5+EgicNxdaNsy2clwwu1ip/3hkFstb/vof99FlrjHV+HmwuBhNVz7v896sm
06y2rdmq7c9Pf/66GUMi1LKMtSW/fbJGBSVg+RrXp/LzR/6Iw5BxYbz/728wdORvU2Hcfh4ianTO
qET1IP95tt0KMXFmZks/v92Sxnw3CapyfYgNKReRExfAGBCUzB4+kzZ1/5ZC/QX9+Czz7JaipvHJ
K6jnvx0sYxZ3BLXEGh/P2IKxwpY66Muqx9lp+3shCSbNCpP1XRyTDiPKJ+I533EtfMRuW4aT7lps
OsNszD5TV1wMg3e8LrQ/Q88MHPbyBkV0tkFNnZ7ThIQixqmPvZttnDL/YIf/S8bTEz3GJnKPbEBS
+PVlz67Cl6HCVYI0thfoN3Q2NW+1qM/24muvtoa0DxP83bN2el/9tdBJlzXZgpVe/CJD/S7T/qmW
8sXPvNdhLvSNFccfU1cfVJufMBuG8UI2Up22TzX4+z7JkVu2+HC692oymKVRfVnqqEDPBh2JbVuH
SCRiWlyYfJhXxrEPkzKiYB6nIJJQEt0UMEbZF9v1P0SfpTtfZ0foaiwemk7B1ebuaGQfMXJaJnq8
bhZ5XH7U9+RXOGhPBfvCTiLzWnaVrBCU194Tw/hPszPfPSQCsGV/sEXw2YbmyyZOzItbwkLo9p2y
/VyiHD9R6TEdHqOXgQeDHemfXEjXs+m+uVgxGizM3ZLeukXYz4INxKYj5EMw8d1Wk2z2Q6lea8f7
ozmUifxfYqu79TZJHYyCcfZH03zUGH77W5bAytEdEqdpG5fMsoZDpNNVOPFzVLJ0bUvjM80xiilF
vRh5tRVUHUHBtjszsOvxyVhSoStPNxo50vWk/Y3GiSJX1y0OV/joeE+pZjRCHJCBdHA9WdaKxP5A
Q6i4OkiLyEx0jMzWYMMIYOLNRazLqNwxHtuiTLfrdDSJUUKKgiEBt2UGORiGMTXqhSO3c+7HIfIh
8iJJ9iImIRsJaS8oU9gwhB3u5cXFBEZm47iz4N2jpZ2Q0upkM83ykYtZBPwGfaPOFmPBLSlc7JfX
We/46fl0zlmSvQwGyeqeCa4ENyFKeO7L+cYFCE+QcltuCj16T1v4uVJzsAqVdyZCOrueJMfZ4Zyd
q4OxyOlqGCcDiqJU3hlWnhcrey3NfVejmayLMLOMnHCc/KoDGLwMZvcbe0Jz08ZxN1hOeY3iJYBV
1t0iorieqGBSx5U3jz/V3LS9ET5cXah7L4x2d8rSxKNwyuIZkUfOxU/g0+xP4WDb3yn91F0wENKz
/LEEM60v/C2JGA4gZ/55Llmq87jY6106e/E45Ts31NuWirp5Nst0OccLlgYaDd8l9UdAl0KXzuVn
AG1XcZ0RU4w3wZ+9ZyhFiY70Oc5q9vJFtwVTmhztFmjvpO0moKcMPv23sRZfaZ1+pZVZnR0P60c3
GvCiWJseY3wjN9tQfui7EDxVmvhhxlp3V5hec+WOeqy6DAJ1iSEg1naFwyhSzuqukd59MZz8hbVH
9gAKsnlhIc1NhHAH4OhgAFTT2PusuxpZ/pq2c3sAc74pSEuTnn/vrTK6p95Unlsr+q3Rwu3jGoSw
ZrLE4CTkXoXKMehSJE25a1iHKpqeh9KTu568Qc4ga51Zz5ssM9xNrXRu73mDKjcmIxMQ8GOFIWBf
IX6iJYiAbGW/2wFKaTNa6aF2IvNmzM5vp88lq49yONRj8Zkxk+58RDh9nk4M48nfFS1u32gs2oeM
AwJT+bpk0rXDWObdi8yB1UjuO+6Mcz6i8AwRnS28EbV7qDOiETsdGALBBJvReWN/ymAgzT7qwUYD
/PMFr9GOSIW7YGwUtvlUbZy2XQOm2iLk79qkiMeOhLtZ6D2M+FDMSoaAdRjvW+zb4MeGvlPCkWMy
jR55lmET24HTVmY4kdQKPBDuHkZfbmzVky9ZaCHQnhhaPugyP5uQeJEgBFKxNPCggwaWW70uOQNK
xT0jMMVAO+t6XE6pHk4kTLOhyY59b2TbxicPXiQ8FK3TN2UwHYiDjm5UzH4T/7440iPQiPUJSmDq
0jQ7u810Lcy2OLpt9YjcuHxqDCTOZkxzM5r+aWib6jouHs2WKtPd7Crw/6PbodaZMc61doty1r8u
MoW/bPkeFKzlbE6WS1qEwRniQKMyswUzxcqDFsmDjqGlcMfL0LbvshDOFs/Hey+t6xKPJ2LLWCHm
LmDjjj2IE02PfideG06gTVloPhl3kxHEeowIpFN4fBXSoCbx3/VJP4+NrodDFJmHyUEfNhWUczRs
XLeyMveAvBfsUEyyY/09ZrwMecFOLmRtfa6Li/tE0fJIJIAKjKx+8CLUV64zeVsFqWuT5PNjp/zu
pXGtc0RUNtqV9ypnB8AeGVRTOwqwiumIdBPcsoP5dZNgg9/OUWyGqe8rbv7V30itvmbbecwW39va
L7gcyTCxC9apLVlqpQtJclbTr2hsmIG1yxvNLCCpLV29xQtiidcuK/O97VOTy1HepEWgo7SIAZkq
2nF6we5sIB6ppudZA+KASUzbetl8jYBek6WK2wzwLMV1RqQjakc68RzQPeuktyzxzMcyJSiPEv/N
GHs0RcL9E7Pu7EdMpmPNxEHJ1eOxVL+k4TPym5rrlPDhnTxdR2IukNQqhD9oC22NNZ+fxTvDV8U2
boROfymyrY9jZz924xcjiltEcugTlbKB6jxKD03f/StStP9O00R7DMqPjekQP53F0WmMX1OVT9vO
ivhXxetFXBozzZpI9oUVPSpL/+7GrNu4FkBX18v+uskw4cOe37uYT9DJw9RDl9lUITmb7yKbrV1X
CPdkTh4BzSUrKui12qla0hejnCR1mXEB58kQyI72nhy0k5W1oOdSuyP5NmfDPXLwRwh9Qn1Omotd
LvdCy/Q34i3ZKnYAwbuCDqYnqs5MNpbjGNtywpszMD6/Rrb/aq/oMfMdaGt17AaCXfoifTSbGkTu
yILaJejYYiau1XPyhgyRESTsfx5I3Y9cq5h0LUgi295qPTlQgs1zh+6uHSPI8oy5PEuDOzbM7IFp
th45x6JHn/rvJAAz96J41JmFhMbETQvfGMaAKHI25qgXTzprp2Ra9NOYw2h15GuiWnDeZaLgshsh
wdR/3Gm5+z3jIudhLpv7kngk6WX6ANK/fWq81d2oaedCW+pr77CkEnJ+dQa84mZSRdSqfCyTwhZI
5TUgw8O/3uQtBtJK9CvDm2ZIETGhvwycagRqSyaC8DqPQrK6LI0QoIneMX7H94j4qYouJKMkcywu
9KInf5u/aGNpqt7NFuIyuM2hI1rtZgx8nPMFgWC+/kPwMkMF2fixX13S6N5PQ3EwimjZlF2x4Rb6
XRTl19CK9hXyC7Az071augXjkbCbKLV/+Ws4gwbLo2+VfUuT5nWeq6dlIgOrpbADeWsfQAqaW29J
+3Bs+pcGmF4gesd9UaXx7K0RWWu3UjjLioqdu50LRfk9aUFQ4/pGznrTeBfAXc4J9HhIdMxCcy5a
ebIamA3ID2+QVB9aM+OFWpb+gyKWMCx17+BR3HJrTRhC4rmNDa0KoZCYl4giPkjH8cGr5ZuNDvrR
6uzlzSy8oNOTAl2Rbz7rtfzOB8/5rLzyG/WGJB+P/RXDgnMbg+3RffdX6M7zhQijo9f6am/NvnOm
r9tgGCrusM037cAUIzE8tuBrXTpY/c2K62/bra9tMVOe1l5zVKyZoCKz7rZLCtJk/NUZzbVakED3
EetW+INmyL273qYVCxxwyIis8D14TUkgCLskR8zOvnTL+ClfmHzipZM7zEKPE7IEBIPTk27nLJAk
KXCAiHVmQH1bEUIClnlyvYRKcULZPhp+4NTxyZIatL5WO1htozEs99M98ljaRDP9K5eaQHDNu/lr
c6J0YmKzbLI2Y1qos9TVsFE6Dsx40k++GT0Zqp3PvQ7wxTKuamBcbTrilHt5+oAubdjpcEuDoiW0
oGtm1hadBjbMZHpsCMqpj4GXb89bS9/cKXnqxvLdFiO6awt+7DI0G8snyzHr1YMsRm1vNAYUnrUw
XrwiJiOQe+AcI6kVFhpyjg8PCCh/axG3D3Zs9BCYubNnfaLtce8+L46lLg4X+FNRo6F13NDKq+LK
hKjbygTOmI3rJciJK933T51V5Be7j+oLpob6IvwlxsNHjVSWXnH+70s80SVobieqdc7WbJsGsvVc
5eV/P0eCSejCnL9HNVLJkQVgaHrmchZGv5ytFAvSJJUIE4oB9HXCPtPvir2L2OGkGuaCNlLzje55
JMOXAHUrTDz8FrfdKJOsNODwWUh6E0fJpACa13Rap5FxQR54DQ0MM1CqaITVZ1vL662YuaomVQ3b
tmWMxofAOc2pa24WH9HdOAzqhMJWnX5+jZX13WYGVA9ddWrY7Yr9MmMfjPmMEOPggqintSgc2+eT
nXZPfSsP6PM/eish8WAhacwmsGhors6kyo95wdHWXCmoC8CVyQehni/caH0qFAOxA1rFsOOOFtZZ
cezsL0+aUPDq8iUtjE88l3vCeufAkPqXBdY/JJKak+hsJtyWjUp+TpH2UM7ZvVBOHtpWUzBS5h3W
Jxc+OvKKAWaKNX9ztfZU3U4ZgpZ0izfaF8BFPENRfcUu/xCj93/PzXCHsEvDZ40zfKvyFFU+czjs
LrYE0Q07+jJaECErLQrJ53tIfQjiBIZfiQO+Qwc+agZGRCrycCjyr1SM7OGTaIsuCaZ5kmC2wePS
VwDukTHydiRPzAnc3ehXjK+Ku8mTdtonhAEvtfVSSw93bdLjyZbOfUy9PxiK76CymF8UzB99siWQ
6DTcM5Cdz2pP1fPl28COauKfmSzlxCGuLlGxMKBujOdoGLeuERkkZeqP9lz+qR2JV7pgbES4UJx6
FpPt+Fa17cNkyX6ftpXcCr0nx8p67Ej0RFKXEZiBjrrFjOjqSISgwRoHy+zuuYpPWGYF/Y9HdOd9
yMcoyDpmVpbDDqUBjD16kHXH/hOvBSeRWf1rJSolEs5rl/d33R6Zq/6DvN8xng41NsqthnDJRsMV
MD2pNlb7Bm6/guu/G9FtB2nnPq3KohDFf7ZHansGVs8EwRiDXidMo7HHNwSne8M332aKva3tP0Km
ag7ZIF9L9gqo00j2ky9dM0gwNtm1neu7PrDQgy38JC2eGHmLXOrm8BzbBt2xDW1FFfaFBFea4Dyx
tgiif5E1Dihgv6Sg/fB1fXmLuW9i7Y5veidEdwSt9gpKytl2nuowFLs3ZEsSgr3Wh2RCEvvJYL6u
XjN7XjN1+itzcWM/Gb/J/n7RdHWoKvEV25Ra2ZDtHaexN24hvio9HQPXTo5WZDYbvaDOoTw8gMP9
nacUepzDFGAkI2U5uhfi4hwLPTvXKKQ2RMK2zeGsyefcodxQw7Yx7aMdS+bzvBkU9QsbL7ZVVTke
ZcdbwWlU+WTh9dM5YzKNoUQ9z5RAVBgchFFpVSHp5G+gfx5I1bDDGSVcOzDvX5zpSYr+2cUI7Zn5
a6uV13x0nkhtdte7XMqFknIaJ7SgDtXX1NqPec0Hw7RRqw9qVYSab1ruH6WO9JtjY1d13q/RyfSN
XcBjsEwgbYh9npFoAy9335vRRmWf4D8YzoPOfdDvIvC+2ps2M6hxc4zUjX50iZcAiHNLXfmh2bq3
S0X3ytIyRGf/lpdJCRoGttbsZwbbAYcc37r9Y5g6yDgE7D7NKdsU9JHWF/HMDdW8qpkqjm+gIjK2
swTAdUmbnVXkPtQ5KUUYhrXhYcjiKaDvroJWEwUr4+U5VWvwXV+TnsI+SKPbBIWNwnIYEe302FLa
riRGoSxXEzzlVA1wmMwexMT/TGT83QQTlNeYkmtk+YmgbtSiLS5qGnCRPihdbiMfC180AbLo0l0y
xa/LQsAsku0wc+ldxUSjzLC8Cmvjo0hxIjkovHEX9y8E1g+Euba6i21De1CK6lo6YZmlLLk196Ft
0uduZr/tCY602Li5HvIj3aCyr4wgWVe2STP/YQYyPmZFY+3YChhb084PEMWLa95Ze98U79zvj4R9
wEzu+Tc0vMPGK6bWjyom86CssjCqq0OaC47EqDtUC803OlfbRkWoaeKrJws9dKZ7tYZN1XF58NLm
m6z3v6ZeAtzSitAHFpTHEcAg/6XRjUe/deCAdC+Oo26jpr0RzPJLQ6Gx2Uzu8mtudUZq1PV8VPK/
3OFRyDPIMi8m0mSr7I9wHJyD3mr47dBdCu8aIwzjEr3iemYNM+PQiTzrGvn1cZDaNa/S1zjJ/0R2
d0ZB/Db43qnKrlwybkg2+gCXy/VDNs7wd2TDajbFLpYPJ0NOx4GQA9PGruQa+PhjXHuywi7hTZj0
Nbz8Ix5WlCGGybUuCSBO3OzJyrZg2kwbUZnUqMvaDoeRou5bWwASNAYZXWmViAajHVdL/6jP8knO
SDYU0GyikcPEzD6BZfwptPZXD7Ghdq1f4ChwVlmXVrVX/IvMSIf8USfWduPUph20HhNLJELBhIvK
7/VXhYaprH2iqRBal1FgEAUTp+khatWlJdbMXpcqiTqUlnZwM+Pmm91n0X/icjv0SfvqEEgsTfef
apy32Ydan1UczRz2T0IgwB0tZvqRN787bLqQqE12FOQ2z2My4r/aXH5nhvbmEOuol+arMWuwmqIa
xu0WdntcVc+NQ6/t2Ve0759e3p+znG2KM5x6iAJM7AmT/YgQ4CwJbyhoPAY/BC3bko2SadNeDNmD
NedHtOrMTku2+W7VPDbudCvIEItTsB+N8daYcxnClmGpp1/6koeuE7T/w9yZLLmNZNv2V57dOcoc
nQMYvMElCTLI6CMUUigmMCkloe97fP1bUF2rlFACaRVvcieqzKxMgADcj7ufs8/aXRV+6Jv4IYYR
s9MNftQYa+leZyceOfm2M9IXnwQ8kC/P2YHQ3A79LINkhI59QEHK2yWNcztPYz9Sbyyvv46ScY//
J1u06Jue58exnVW7GJ+wrps7Utw7k126CAy8BWizV4Z9U5MkYl251QOVpIdGL4fwpk8NSBD61Wpa
yknJF+Jz1NXXmDXAtwKcnpvZJhThkxQWaN762sPQ2Z0i/wmv04IkiiKDr+TFI5cWpx9deJsqlIer
WJs3RMpnUeGmXtHmtNGm7miAxmtZgSGn0ItQOHUOWP0hGHVKdM0TzucfEQF/64L2FErch21leBwY
ckNdHhsNkJCfPRHP+p1lBgjifOuzb/UHOnL0LUnLDES58iiD4TlpjO+q075lfYaGJCB9HVFs62OQ
yZW+M8T0RLEZWlpG2pAuGNiyd22b/nBAepa4fPds2bbIMm8UkW3DITRQcmtviaV/qXk0ErbFAYHk
ph5N74HlBPJsd2V77WFCLE5ZAaY6fixodWVHQz17rxiEAoscDQnT1rZKmGY5Pf6j9+h0+REpTLbz
FXQyEyybQ8qGle2RsUVoQ76HPpakZXgnc+ePc2XhxqJGIwpGXz3gy7jrOuCwzpSh9Ufwan3Hb36r
arEEeE6w5vRs7F/oqM5ulXk76sR42BYUARMTnsfDSAo2ApVHK8RdnoL3QHIY7kkZ7hQfqSDhQkOm
VbHk7mVIZd5GZ1P3aAJJuN1MTfeGyXE975XUGuzuCDevqrDqnedDa9o/dK426xctUMeU5aMZ7Ya+
yDV1b7jp4hhTEukf5BTFSASc1/jethJ7Q3vqtwZ8Xo6YmEF7lQQJAAdDeR0nhC5yYP6b6qchjO/Q
bnzzHTVyNY0u0oyJMltUKA4BnA0rGUv9S+pZPX374mqqgA0YWolSjPrUNi2Eaw+2vvO/9Y1BgtLM
j/qQsAw82HH9Y1JAw1hEIrN2dj29H32jkuLWaZoHyVNiAEMpiXY3QfNXOgJraeh8Bsiafxg6qu2a
zQ4Ch1p2fIwzPL+uO81+a5ICGAaMS4zovUB91hz/B9lEKqXZPcYEP/IqeKk8/44mO1oLSaSXiNIO
o4G7tF9MjNRo06fCPAk6v0XtA/MmnGASSgOcOWb9owGZcGcZuepSOol3mByObuEllMJQmBi9cAuc
se3Okccc+wvX6FIO7GV4jcMvXdtldd91vICW0UdeZJOHdKPV3b0Cs2vTOdNrg3SU01BC8tCmJjS+
ejnW1UN0HwnntVXj01RjP5jVuJfrxY/IM+9J61VHj0MIibF9H4iXBDOtJv5oa9ZTQBaUlWx6aIcR
913DbTLniwHJpPWHaz9kx90a1r1Z0gykhWifcv9lrLS5RHaTBjeY+tQ7ckc3I4EhqYcHjELviwY2
dCI+tT5WGzna4l6jKv4DLuHHNtZNN4nJnRpzy4wDzFjf6yGRodSLaRNFqgI9LPpCTf0r0BEGpiKu
UwrtRTfiQMd6TtX6tnUUyhfIDOPGu/Io5FeG7YqmUq+TgijiFWRvUdaR8ldktZ9tikVmjxtvAGtg
GTOBlG7IXEsdt6JXa2dOWKqCSNzY4WAf/cyjU5vskh5GN62U3wODrCHQ4y5/InNX/shNep6n8bbr
Vdw4QduOIJO2dmrdslVFgWU5m8aAaZFm31Shwc6gf4S019gJVqmAfIuvfcC6qD55o5+4hZbB27Gp
e/hBW+8wm3uis++573qqfiagBqNVn1Un21nqcZLdhIivfc0iNoFRD1xiCgN6lssTSsqPSXnTqTBV
mxiWFNTNA9pOrFhC4jvUkE1uzMdG6bmBQ4t7FXXPZivedAqAW3IgTnGd5WO2i9Fam814spsvMuF0
lzvDA+rF4jAbtJNATPY9t+NY2HCOhmNkIzzjCA3OMgs+CvqetxMuRm6n3Zal+aJXRGWbE9I20tJt
GuevuEyS8iCTRnXUvGlUeeQkU3CUNp56uKbcm11mknh/ORpIESe2HostLwafsDklHVYY6mC9Y5Ct
pQHni95qH2Ss36uhHs/dRI/WQGZXgr7x05ysptfutaLc5116hY+2egRE2RxMI/uqh3SvF/ZfKno+
3aHxqxWtwlRFs1jT2H+VZSHENUV/9kdHbGemCfhZZwukSdBhI/tDb+lQmKjtVkS5YIq6AyRglgQD
4kHl3LJLxYy5etNpKZHldN3gJaZa5hzm2TwNovk+IFGerOxb1RRHqQa7Js2Du64APlnbt4rT7Yu2
cdzWL3dZh+dApe7UnhhG4f2o9QqWjbYFscNCGvrqmfF9YLB91D9moXydQnU6dL5fH0qbI5zxdZKz
eC6IUNAWnLSbZ8fXXzLyu1svnd4sLTlqQrXZgYT159hkm6s7SYNESoauXWfxgReKDEtUn31Fzw6p
jD2adfl3LR+q7RBpH+w6ljfIiufinS5fS9jmmcL6Lah5e5Ni7lK//JyEp7C3fJfHeE260rgrcMKs
x7Z90wZ8lHGf1U9S578FdBhcm754i5DGg7zCq6ofymorcsO5sVGG4BMWPgV1sw8qHqxptRAvWvkN
Fyna0Y19mb5kmfIU+HrGtq3ZholnzeVyjAbK06A3nya7AHVSiivDN6DpxQW9wRA7YQYQNweNum9R
mdelFcLEms3QAFs/N1qIRU9d6Duziq+q6CGzNbkLFCSjni13AjnqqOV3Mqz6GTBEwEIqaw79QRk9
1U1Sf6tM6NJ806NT1M8BLLtaXY0Hr+I4XOT68yQkWt7MKrdlY1v7Vsgn6SRP+EZe90lzha4i2xuR
8RX5U70LIpydCRG0prcxeVDFetRrkuXGPITye7vwalr/6Q/CAB4kloppdhE9dVKjRjxbv0vEYDxo
zc4vfqORNGU9xDOmMz5oNYFH80W8tZvuNZ6esqBCsIalbGY+A0p5FCH/AlVLb+spjstO+TYshLzq
AVRJD3q9HL6SLE93wSDupX+b1qQnOrYGCZt0S8hwr5NuVOsIe++244yKaeq2qZRd7fnUwKfnSgKu
7iI2hgS/VGVN76wjdgbI86KXRs3+Mkt5dCLOIqlwevcn65yjeZzd40H1ZLGTuw68J6+zQLkW/pWW
VniCyo8D5n67cFAtOvAISXV+pTRcg0J1tyt9UouiP5kds7jqcUOuFQL4VI9zXxpVfahsjV3VOzoo
sRVVta2pI3WQqobo9rM3FN6+ypI3J+klKAV/axUcwYQoT6GAbEg2pt1epT7H1pSivt8h2RmQ19YN
OZsJM7Imi/Ujlt7ID6jSuBVulbYgl5qm+mNEsywN8fSfBGXP+Ij1FxzVOCCoeQz3IbpD1aad1FS8
IkGXLqa9zrhtm9k8IMRfPpPpa2pmeLnlDZnjDLNnjfiq47nJrSHoYRJXnlLYA8ycqN8RovTT2CgZ
m6OC8kbkaMBfxskVbaQ/905N3w7iVkV7i4bqFrQOjlFN+dL2evBDWv4XTkXxKwVsYwvTh576a/zO
/hqL4g2cSYYghS5C0STJlVTJQGDXsBlCFBod+mwJXYhWWeW7GdB5TQfqE1L8hHAJQbjvmVxoV15B
RvvbAE7Ei4DmSgvid8E+4JGUOXSJENpAMj5UqfM6Ve0PEq40pCpWfUJAwwGOStW4a1AxUUd2tkmg
Naeff0iOcQ6Oe8MrtLHyOid+GCnqx1lcQTEwLmaDB4ssYTXsaiYuyC/2gKpen0al5Y/Sb04///bv
PwDGfqto2XD//kdi/td+/rsUga/qWhN0HmQmAtjevP75Vyhi46tA49CCMz04kB67L+qHf5H2nU6p
aOqUzbQ1nvyymU4QlKZT1lef+DYY/81/F06AbICmsNWEbO1H2qMz0iGjU2Pa2yV75DYyvdu2G3F/
6rwrUrFkSkLjIfQSCgFhRM017L4F2nXfDMx16Zz0BBCE1T4mZv00NJ1PY6jKZIzHq85oX9HlQoL5
zg7Ru2o0L96HeIXgmu7TwVlxxMnlFyV/odtU5yDLxpb+O+8TZRgEb2XuHAJyx5jiIozjRIJvinMc
2BcRQLqTcALOa2EV7X09Iij4uoFy9Vbg1/oC7NSN0D68hYrBX9Fhfsxau/0k6B1hrUFwgGggqa4y
Q5VuncIUxbaMJJpV3CmRozzXJGxuxlkt7KVx8BaxJJNl7scHO9Pkfozo81BMWqycagzePN2LtxYy
PCkhGNDa7RZc7GiQlCVpah0dC7tZgUS49JPvMP2gP8blR80CBu/XZNdLgwau2CPDl6v6q1EG41HL
um+5SR9w5VNMTMoqcVttcK0Ww4ssBiTr+ULe9QZp1zbstTcvQYXnR377YDIL7uK+RrKvgPWAj1Ee
hvnQHEs7eSQb2d2mI6vkz/9M0YNvVqYjsRoLe2NKbHnRnqn//D8bWbx2QU5/jCNhf4XwOWWhFXfJ
1MIN+EL+CCFmAjoVKNTBCuh1qCcQ/7jcYS2RiH0QzEUJCBKEh2ZvBG2517T6OSluYoeyAR3xBrjY
7j7CIuOT7A22pDNmPvMkvYleRF+25d2bqe3Ty9PvohmvGVaw4hrgHJuGLLnms8QMQ4jdcGV+t2r9
vmVKIDch92LddChNrmUIR8boOXOKpv2C87Ib1HkALFG4CbsGpFNzGpXmQo+qpxUV3fXPv/r7Dy1v
X+j3KPZmYVobZOk3wjRPgcDBvdevS5v8ccE7vdEr5b6KkmYn0GPQMGjpVDzxec9GpIeG/T31/GrX
TFj8YcUOJmUu5mheiHKSKBFaoF45bOw4x9IQ3IdsuwHMj/RdVMJlygzDjpzZAU5jcd9H+fMYdN9i
jUCvtqSDp4DEw2Cgh7R3nkdNwucEQ3Bma92gWOmhj09pd6KOD7wqw1AyFeoV4ZVANaMKy679wMIJ
ExVsSuj7HnLW8mRr3chXleKTqVxheRAgY7MRcp7YilW7xK4dCiVFf9IdH14DTIVsm9rebZ5SyGrT
8Ek4AjzOyGEp/8YqtYvDob3SS0d97uvBOI2m1Wwyv9oL1G9H0Sbl0Vc+Udg4mI72EMSyYusKuM/n
QI7Y2qXBs3WN1vmrTMnsTJRGGFDgMgW4l2lu5aB3bZNzkjSjN6E735RisvctBPo2uLUVzTqpIw1P
YjS/V151X4ftQfr0w3XskO1W3USBku6nITSPNGSiDss6t3eCD1FmDbeyn8aXKSfbgj2pJvtnPxyS
Q9WSEMZY72uWjNkV6i9xSMPhLcSL8pp0S3nlxEiyxt48YQyPY9Qs8ehGInlN7VKTxbUahtvehHGd
ti7ORG6FNWMYmJ/zQHzuE4RzERq/vPYwBMsiQWcLf0C8MaB0tPa2Vll0JvyfPTw2mfg7gzLHSYd1
sBHKFO87q3zAJdfEkYM+LlQ3GfbvsttkU0wxNKVtSw/HfWDm/Iip+MsqGHSk5oBH3P4EpP9HIPn/
H0b8b7D5NSL9/0KQvAr8fR0k/9+V/x1jvNkebP7fZjx+AwXPf/JPkjzNZv+QprBUm/6G2dTOwNnm
f8zwLP0fpjQNFH22BSv+fzDyiqb+w8LpDjm3LaV0wMz/iyOPge8/sL8zTFAtOmU2XdX+E5D87xR5
bmRYhgXaeGHoZfSclSVNpG6hBuBuKTn7xImRwK8ZRJZfXsdFI7S/bzI7+vziYuTUlTra2I+7qkCb
WMSf0eIlF6699gALo56x1ScHi2/LbdqOg1P7g1KIKyXpm1K67/v5s0nTLz8fwn89hSSLXU/E7FrL
1tiNM8/6/NXnN50nyGSyeZj8/XIYL79eHeUndAQDMXulydPQ9ie1SOlXDffvu/zCHgC3z0A3WLrc
2PRPpRL8lc46TQ5Eb+ev/7sZ279+vrFwqLLKvuwBviWur82aGit8xEhhTyoOY5H8yTdG/MrrjgSc
rdydv+PvPlB/33FhNRV1WlynpD3cpCdx0fZF81fo6Ep9YUCtfA9j4YCYwxNpdfYZpD/kLdCVccN2
ZZ+y27xwg/l3/uGDG/NI/mU4sUyVuRJ7/H7KR1U/4GdWgcSqYrVEeqS+mnV9543YzZx/XWu3W8xw
sKh0oRpmgIORPCDg+2jrWAqNBlXPQK9fSgXNqR/X4sLtVubjHON+fTpVbXOjqA3kaxjA1Jtawlbb
+yGurxtyv9RG4govmvOPtnav5dxHpGDlnhaAp7b2VaR8rTvoMBAb2LGKLLlgcbY2whfTv6FFUmnZ
VLuD/8XX9z62CRkO9yMZ/QEciq3W0Jou3WxtcC+iQQuhhJZEvpZT0sEtKVNNDgWi8+9r7eKLWECK
g+KkzfvKRX+XxP33clLkhVG9cm19EQeq1J4aZHSBq5O5voJMal1xWm5/nP/lK5NSX8x5upVIstiM
KuyxbqUq7oFBP2eoL85ffp7bf5iS+mLOFzTtQDLg8k5pQBk0mZPVhNrUCm8jUs1Yq8jhwjdYGbNL
97q8poMyNmKqQbHfXtNM8d3S+1eQoDi31xg8n3+gta+xmPRk2KoRDWnkSptkHRkrxZXO+HL+4muP
MN/01wA2WENU9+ncMi1oTUn8IDZPU6DQb1Akhnwy/DZPL3yZtQ+/mOKJBn6lqpPItaR6w/6Iff8H
+g4ufIy1qy+mtlpVIcgnrq43wynO6xeybV9pxvnwvhe1nMxDpSsJzOOfl6c7S9JU5P/obbIKdgCC
5n13WcxqD/17WdfCxjCKeqruUV3tZbYxu+CtMIT7rpv89GL95ZsnDS2pCF/JTXdeQi29CZ9w7KZA
X6YpnfEXv8jKwF0a9wZO3DuROdpuYDZH+EhoPgTlpvMPsTLNtcU0b1qd9AzSq70yPtuGQP1ypds1
yqtoOw7p4X03mWfNL2+q7IZ0gEXnuKojr+ly2IvZThFfdrhFY7qtCkxj3neneVT/cicQ+6mplYnc
O5nRnLKsMkgxReD5tUi60wQsPaEafHX+ZmsfZjHpg8g2PbWebBcVGI6RtQQ5Ii8tTCvzUFvMcvz7
dICHDrpDPf+ahuabFfovre18et9vX0zzrlFbDdmm7crGoQtcuUlE/fV9l15M8d4HfOFrtdz7o69s
ooF+ymx6OX/tlTirLSa2OjqJ56BLcjPjSaEdCPazihhXG8UF9+iVb6ou1mwzMdBSwcjZ0zzXSnRq
tDWTd85iKmvnH2HlDmIxRGvdGHFrMS13zKw7s8LwCIu1x/PXXpnNYjEitVLScTFwspGzeJlMnBLi
JRrcW95zmb9v1IvFwIRFFOShyu8PgHy0st+O9qVjwMqYF4tBSZduXSJxtF2r09qnMQeuiqlSu+/G
7D9zK/7XSUksBudQW2YlQX24sde7sDueJ8wNSB2V7/u66mJXVtMENxoNKw/iZXnQOyUjfdinF8Lb
ygtSF9E6x9tHDRUy84FuSeNkBBKj3LY0nR3K80686y7W8jQW5pk1GxTgAWE6KOgCGNjxjOquQ4Ni
+PmRuvYkiyUhIt8ZQYnkU8tpV5KiG5hgNBZeuPzKRFAXk8ysFZ/mmYF+4loMdxU5x11Ud+pWxpb3
ASeYFrOltvlw/llWTkPqYtaR30ZRrbO8Ub+4qRoUDjQEbryy+iroOSuH8VAm1Wns5f78/dYeTv99
kZvCrlU1ZAT7dEw9SBId9dDbBqJG/j3JLa3bK+j2nZfI8dL3TptF3M00j0Ec9LbrtQ1lsvTBNvzr
MFbFhWnz57huOYuwO0nLlmGZMm3q/q6XIyYSekp3Bf4iwGfPvzZ1/rH/fqSxlpFXo0CoahAx3cwf
78jz5xtZ0rdNp9Spz8zPjme+THaM3456kgo9nOdvuzbSF0EtoRioekjLXNQCW0GXW6gN110//jP/
TFrY/54//PPn/5+sTR9ykP/1//2vP785e86t/rrjiaHWm07L5QFFKqChh/iQNPBoW6Wr76ZgFO8c
dIsRYBg4jEeC+8TJQ+ZRgBH5k259ylMVEJ9+YdquvCuxGAZFTqt9qrC2VDSGVr3Y4oNDFyHtz+e/
hTpPkX8fAvbSkz0oE1W1am4Qmkhi87GFtzDuTZAytpi9LOTJ1AzXo+A9tvkP3c7pYCuCr2C5Lqye
a0+4iOCmDwvVN1mhKzROYFY2Ab4uNmLp8w+4MhrE/M9/2f/KvsqLRvB8NmkYWX/UBH5c6UsCsPs9
NyAT//sNYkF3Ujgwh+oWou7wgigXkky3MWzlwh3+HN0sZ/GGCk9vPJozeQRo80Bcr4ysw9G5h3Gg
BXCfYOI9n3+WP+/ELGfxshJtamKKwuyW6Juugmw3GMqFFPCfPzPdVL+/prAotRAja8tVPbnBCX0j
zR+lmNz3/fDFguMAsdBYTix38jv/xpG+v0VZcyldufZaFsuLU6P7oBRsuQ6tJFsAUp+VArrN+Z/+
5wFqOdrvL0ZN9Kmk19AmT9he62Cwwfocqrx8kSQsL9zjz+ux5SxDIr2ANIZyD7+H3E2LFoSE6WbQ
oseoy1hdMI9s8+5GqZ0v5x9q7Y0tYiOHS+wkm8HGPmu6ThP7CPrt5vylV96XvYiIeeklfjEykITW
ZAiQPEBExWhcwWYtn4YpKC8MKUpkf4qMlrW4kQw1reNoYrm1p6i7ONGj/WTob2hXDMh3Kj+g1iFO
V8kWQCeypxTqRmpDejEdiFfnH3Zl1tiL4FKqamJnHQ+LdIqMFq48oFgu5lF+Lon/HvwtexFZctzM
esu0gFx7n3rK6uhh9edErV5zNdtq/VPcB/vMnm5tQSP/hcrM2iMtYgwE2l4fETC6PXXL4wgkZ0dc
S4/A/8oLt1hZ1Cx7vvcvQb+L6aKXWuwgKgy3quGTGfS8HYgHzn/WZwRNmwmT3586qAIubJDEABRI
8AiQCec/3MoEsBcBCaYzjesaq9oAHar3lGOYKu/a31j2IhrpeCk1fsKl/Uovds2gflXoWYNLjFow
6CvlwtBbWXXsRVySlISG3GeYBwFs4GbwdTe04vDgxChGZSYVLBzQDZ5/XWs3WwSolqYopCfcrKbn
F4fQTcRmF7z9NvcCOv/rC8+09lUWYcnPZV2380kdrabxUKGUP/r0dh3OP8TK1a3FZB39WA+0bt54
lkO9UytJE4NuX3hD+vx5/zBXrcVcreiOKoeIV2Q+K88YCX5JPtAKuxldDKuf1JtoX105L9OBG29J
NG1RrW1Qpu6sQ/ax34u9ukWgu3V20TsfdjGNzZjTTzQPj6nve7pjHRPPdxgP51/l2slk1jv8NoND
KCXqHGRD9VGHU4xSmnQ4WtJE3MXlvRnu0vFTc2kPurKmWIvZauY0cKYTU4q21RcoWtoBJ/PXQa27
GSyVX/iEK6uwtZi4TRX1TZVxFw1ZFPuf9NZRjWOh8wEd8ZipdJnTks9CMmXvG+/WYg4bBvXHdIKi
5UnZfKmmFNqwAW7twuXXXtti1qb5pCA5wrp3Jt/tmlFBd461NxLQAUxfd2EvsfbaFpNWWloZBSB6
3bjWwcz6rpymjWYbbtSEe61z0GLhy67uz4+8lUgkF6s+25Y2bvIycmtaFvDuNp+MYfxSt9OV5USf
7ECRF17eSrSQi2hhUoAG2saNPM0GjN0D8hTWpSPD2gooF9EC0TOAZhghLhn+7ZiDsD0a4XVPK5Sd
HCvqGV32KqajhiKiwUoCm6ULj7X2/hZxwWO9gmHAY2Wt/kTbxn2QYPTQzzyN/GhjTXIhQqxsI+Qi
QCTgoSa8JTh9Q4ijeQOlcIgTG4k5u3DPD4W1WyyiQt+CtOkk89VMkl1TOIA9wmPgf3/f1fXfI5w1
0ppjyCF2FaNs0WoCYsLX90svYvvC759H0h9WDLmY/WYJGzGdd3fQyU4IxOL9YBjPoplenLF4jbHI
TZzs8fzTrIQCuQgFYVfHNY7MsctB735SGvhLwndBUT+hi7AvjK21B1pEggYX8yAQnPKGuEqBkuLT
PLW0EhRt5WxTJeho6J9dwHFzuXDHlSFgLCapkDgflhnTKLOCo9LRwDvqRy+NLgSblQdayoiaTtDm
pwn2I1558Em9wcjFM/VK1f/KY++a2XP+66yEUHMR1Mh/TLS4MJLj5smxn8wUwMwXqv87DQe8JIfm
H7+rWoSD+++jOvJAbRoFdwLthzwQFPYnpQ3Q/J9/kJVhZi7CWqtVPfxRNnCdMevfX+0SZhhuL3Y/
XJg0azsPcxHAwopWYcTrJCqy29T5ENLpIma+pLmfwZaRj5XcjW5fKpmvrAJLaaVTK1ljsSRD34rk
TRdk7W0guu599SPLXIQwPCBNWDYmBN8MqEHSwIHYtWqW3HdS9d93IDcXgSyNnDbPbAlVQIaPiRc9
0xlRu1NMz9gYJMWFmbgyVcxFMIOnGAhn3mtghPZJl+qDFnjgUWrTgAihho9+En+EEnNhwqx9lkU4
o/stbqcG4H8lUu0LgFF4q3U7Xjifro3iRRzLdFuWVkY5CdrDgULSLhvEN4rET4lXXogsKw+wVFyS
K4h6tN88QFPDFSVBQkbMD7KH8/NwJaAYc7z85YCN3ahTaimBqzSaj62dP8gCJZQhcRXp4Y7ihnxD
LyZadefCDdcC8WIgT1Xs9HPbJ8Y15p1mi53qaT4QAM24EFnWXthiFHfRVCj+0KLuUvZ+Ft70VXQh
JK799MXITXDqEXT7Ina064farAC/lNFdoWT1hZC1doPFYM3aICpUnXeTZe0pRTx2qFLtcw2o7J3v
ZjFeSdTAD2tZBSP8BpCfGsdBFFfnR9LKXFhKAqUZFjRhk2VrbYobRf6lgienG9OdpRmXUqwre9Kl
MDAItDQJVUarko43jvd1LAJ3ZnF7hJNkuCQ0XcumLQWCk+/jAcUm3oVGf2ga+y0KnROswBsC+tXU
em5bTA+4oew6NcN6fPh0/g2ujNylWLAobUiJ8GhcPSs1ijNiHxX+JVX+2qubx9wvEz2vR+wisWcF
1+7TPGgf+zH9aFgITBL1YAIbfN8zLKa3piLNkFgNuziMDMcum2FVCIQvbE7X3tBibjuWhxmXmB/C
EvkJekh6kzZAVN/325fz25FVFznZrJ2e7E0XDIeGNvgLy97aT1/MbebakPUOYUkZRmh0YfVs99XL
+R++Ejf0xbSWuorRtcVrGayscA3bIr+cDlB8e7oaz99i5ecvFYFWgPkQ3BvCtgoyUgv2I8CNC1Fp
JXIsVYBTNsFqSIirnR7LbWpyqB0N+CWNrMKNg2fG+UdYmQFLPaDQ7KBnv8FJ2sCYqAUyhsvDFxo3
j00efZBW874CmTY/5i8zLQv6PlJpvnZrJbyvse2yU21vwpg//xhrX2IxkZNQ0+H75IELoRhKFDgW
AFSXtCtrn2K+6S+/vdPNFE4gIUh6zdiCtR3yWQ89Dt4mUipJd4eN5fiF7772JIvZ3Do9tL+c+eZF
U/0pLKVyW6etaC5cfu1ZFtM5ZSOJQoZhVVt6f1uG6nUapy0U5/7TUPoXBtXK/klbTOvcH00JqIb0
JrrPKNBAbZWvYRt+TAZxQGm+b8G/T2N4PP/xf173D6mApUqwBYdi6cJzXGFe16ayqZLiILvo5Jjf
+xRWmzl7cEH2/hTOvogq6mn4WjBlbfX7aFSuocK5b2Iba/fXBEfxpLww6NfyVEt1YZyKvtBb1sa6
mW4r0RyHmQiiBPh4HDtlInN0303q3jO+RpjBKsn4KdeVp/NvZSX+LZVpuidoGgaV7QLz+KgBqlSU
6loFL3j+8iuBYylNG/MMQMsknYNTgOj0+8d4Sux9ALCcLvDgZOEGd2HIrj3IInQw9abeK0zn0JS3
InvqyFVeekdrx+GlbqwMUg8Ar+4c+uxHloKK1v8yyYl2+ET/GHCqp2I2lu/rD7GWurGRLgFyIngk
tbQlYJPu3+VNdSEArn2ORdgo085HI8iDqBOMhr7Dq8bfptVnDVAcZd33ffNF8EiiUaZmW3mwfoyr
eqru8HwBe00lSLV2QS3fd4BcSpzCsWraquY2I5jcoDwCit+axUNrHM4/xtqAWuwMaDdDoI5G8FDN
zfbKU1ljsNleOMqtxO+lpKkVeItj04gzfYCbm2802SZLu/HCZ17bhS8FTcjqjVId/P7QKeWjDhut
q2m/v63x5dWCh0CpwevshQNrprukBFt5XWIecr8sf1nQWGEyPxGuzBH+GCSlHKODf2MjuTj/RVYW
jKWMKdNCq+s6pb0airkFPNqRl6ptB3J4vAPscuvwePihXribac9f+g8LxlI3rZeV1fr1WBwV7MHF
PRblUx0dgxjHUuNosXg9myPNup8he1URVBhL8/aNxnd8yAcTHiJuhVJ+RZhpdyFOaIPA3rUadAiR
MZ4+2WFUqhiwWxIbwNmauqlAqOU90LJmCApMKECwxAbGEc4grkw7Cx6EVkjofbYPk2bED6H6YBX2
SM2+a4uy+mBg+pxf9RWufhuNtcSi5JEUwj5NeAW9jf6UGk+q1ij5wSs0vzyRmcyCY1XlXf3kkVju
Pxi1ouUHleqYgtXY2IfTdixoqL5XjTqwP8NLiXQf6L6tArjxugZPt85gc5i5A7oC66HCtsHfTsWg
FVvNRDL8WFTx0N9QmjBehaO0bB6NqAT1iQbIdB0Ty9htq4tU2WuVakBYd4rZwNvyDfxZoSyN2Gh6
egJKMe58Q+iQPCdo9ldZUMCshbbqyBFfzGrsjGscFuLmmx5Jsyg2jtrHEItxBUVXsRkjSCrfWqjE
GoCrqi0s66HPm6a1dkC2dQAdNAcB+ActBc7GhuMqcMXZh7pCvm2L22GAP3Yu/eQ+Dezhs1oJZ3bX
trQMj3McUZrKlHfY5yiVCs5LpNl0E2haCg3Z15NxvPVTWzp3Fh3M/RWQSyjpuykc9c9pWF43TndM
VCVLMEzSNaiAkWOF9qNf14p9jbOA1SOBBppKcSw1JhNbUq2NWhjLcILyJrjTE3/wvBsZh0mt4Tpl
CEzeRDPoVXxSIx5hhEtUOJgleKbRZQPQ7rlHhcZP0K0+QGmvM5vrTB8D7CEav8a73AC/E3TQsOD7
fzWShBL3pjWDYqI4nKUFXAV1UPACOWhVUQ3pMZ0wkMz2SE4r2O5J0wqWxqGtHePJGm0DB6ppMs18
uAYdoQz5B7utkzbeZaC5FAPPu8R3votCi3NwInkDVGk3AeNRwX6rKtjgJEkmgrvnGwXSnywTdpXu
1K722Y3CsQEmDdAN559NXISO+VWDfx0oOzXQetQvejzzEm9KCZ+lbw6pjymecgdUI8E0JQ6iuMcj
0y/0Rud1BQaVO7ZA+oiHcJXiboV1fZAksXola00BvQm4M0jlc6s1TR4z5xlkzmEEJi5eg8j4f9Sd
13LlRtalX2jQgYTLxC2A41n0tm4QJIsF7z2efr5T/xg1RxRjOuZmOhStEFUiiQMgc+fea60v0l5D
crDa+UiWadwuG8IpCfnerm2bZeUv4k7LcNzYwLLEGx+TaOHz2cqeRqBzU9hDlNWjkaLeScsoJjFl
WuPB8ohcE+JpsaTbaH5ppKkdn0acwxoqgE5kbzD4QpodaWQna3YHLWIksKg1FZFGuZOlN+TJ1t0C
g5SYkFtNhJ39S8UL35MsYVOQF2uYqbYec0gChn3Ovlrwh8hEkj/tcRojAXhPBPwUradqZf5sElAL
ueOg8ALmJRAjMAgEYCbkuPT7kgdZjw5NoTkQtAZWT+zAGnFspKLHac7MX1uXYiZaNNa4W2Qw5yqy
dgvxSV3oFxKzxyVhalJd5Eanyguj09biYwGDW0WvuZzgRxwX9NjkMsmScOz+RpVqJC+mcDShD5tz
GgjU1Ckk6nglGKtk0qfKJentYDXbcfltrAsYrK1urYZ+lzUIhjoy0jjtGzdmlMaKgn9qNDvOvKJO
ZJHexYPUSZN1LdNweLrNaMYbfjGArHPIgNPtomYRiTKXNGM9zdpWXEaTvrSNB/imGNKd6JomeeHm
dQ3Av2p1rXw75xCBySWflQk5yCIDI//dKCAtpDAuuUwgK7AcxSTckpA6bnPDLs0rQ+g2YaYzEELT
3q6Eizu6X9Z83lYC4MjUBpJpK50cwocxSzQS2jItqUleERPy/4ojjWF390vR19lJg/qGsKMUaXMe
7OtmRrB0aJtjGAzr6jpxUGmkZh7OG0Lr+ABQbHipNUyMoTrBuwav5cmUJPTibNAkD9ZLXKG7QBnH
0hqEX4Ls+dmXBpGwSKczhca9q+Yi85YozbNXzTVTl8w6UB1k1mdgREm3DBtCnngX874lzzys3egt
09GPsQXosXI+7G5pauIkS2cNZ086ekS2i9N3y/zTDpuFOLaBhyn9BXvJMX/Ho25Wz6q2WPs2ZIOY
9VMMr4EteArZQJEDyblva1I/MwMl8YyAgmua7bwdHsiz0XjAVqI+MGezY9ukNBqiHX4RSqUvGPRJ
pyHIxhZhKQeIv84kTk0fZr307SJUpBUOpcEygqL0zJVKXZHJh0LUcz1zwJQD5V4mW5F9xNk6Pydo
UqD6FXSg5AebuC2gIpEMX7zoid2TzeiSCgUCOuoj8kM9yIApAW21TKbqfk1lrB7LJW30t6WK++7N
akO90Tk4xBFehj6d3OYV+3qadv6qsFeWRFiGLdhNDYqObaP5o5zAbmb0agDkJkjI+y3Y1etfiNx0
5CwgIzJJFCyBbaPy8qpJpitRp3b+pM01gGn45WpCTmikc6NTBzV6WLzOkEoUDGULkfzLNJHidzOv
bQoYWuF7J5Vzpb9pHUZOIy3SjwiqD+A0dkASyXLNkjMRs0VH7FCl54P9k2BkFb/PTd7Uj669nGtx
I54aXP/GzEJoQqwgVPRlHUU4GUFvNkUGqq+VRXRZKOBte+A+GdyIbnELFuAEFOMzZc8gku1ipEN9
VC2r59FIkLH2O6osEyBJOY+k+9XgSb2ytPIPHaPlR9wX+JQBEBfxbaN1Cu4CWXvVjc11/9RGsebb
Mem1X4MNhulImlctDmmYiPLEw2II3Fk6a2ZXd68EQs/ZNcVGi3kGXxikaC2tiotKDQSEZGHnxseu
n1ns1Vqz7HM91FzbMGo0osecpBqoRVnZrohFLiEfk6VTXOipIM2XvdaoWs/OsyS8T1qNBE7C2tgL
Dr2rLBEYigUrYM8nMFpUfAAbi+eo9Am2TodA6OPSXdYRlHLEP3NJpK2p22VgNflM6HPtGMWBHqAF
W63RwnRbT0vlXpVkJWi8qlHSX/Y2YVk7Q5h9v03ctf85hcu6BkaryJnV2ZUAvg8aZ86yIdqw1kbt
riSA/JcOtUrzSPOx9WM5K034siGd8QDQdCamqpOiDYgJtp19FGUy37ZL1dkHankx7UxouvKOrVCL
tjXBj/a+EVPs+GOdaBGSmMm1AGL3CMxlWdaE/85LsfhzZUznY1AYFiNBwbzr54RdZYF6BQdidrVG
QbhM1bIzl7WermcCIKdTzhiuC4a4MsPWax3KtsBUZh16WlUPo68tvBBB2uCLKIMqLMBlUkYn5UV2
3h03a2MuCenweiID5QxA1LOc7cVLCSaHMSv7dXoQNHaTABuiTUwsudjRkZwO/pU3JXACNkk5uxql
ZOJ2e2lGcXpsBqaCvIpOKK7HiAyuY43BCBrVNM/hpdb1gM6rxiU0e9WMAZfLUJ+TAkkjI1Ed6Et/
oSVr2dx22jj9NiEmFECMEmoEF/B5/RY3evcxxGQ2Ac5YXLWrBmkYp1xU2vJcWP3gPleaPkPSNnvq
+4w32DgQ2ZpkhAzX9v1UOA1Bq23sQP2bJ5TIS+10Nru4O0TyjkljTPBwopMoueYWi4rTmnp7LSks
yQ8nCEzfVGkLCLye47a/amGohb67qtQGVlc0P7M6pOPdN43EPKAbVbSfc6Gm3cIWSxp9USTnG1Wo
OrAyoukvk9JY7qjYa80far0ELzM0BfS7Qg0u0KRz0mCkWWB9KF4Y4rL/oqXOfVfNGI0PY79aQocS
byfFL6MeYqADOveeXMoFfcZd2NajuG70qbGD/1ZrhWtmtjYSDt8Rx6jJNH2PGlHUGXRhUoGfFDYB
jpHpKsZfrHYtbbh/PjF/IRj47ModR9AIEDG0XdXBQtaKjZhOWg2xcIk8Rz31Mv6m4/BnXvJ3Z+VP
TZ+mJCiysZ1wZ6T70tklSwaUqvZzTGBR64NoOpoRqCKxeKv5Q4bJpqsBJYwvY31XunHQtPRaLfKj
dZBFOxEPu1gnqhYiTf+6JHvHfM2bm1heSgLIbfXNUPrvu2GO+tQyXIymkByT0OnUzge0ul1uXq3J
8LHc6OE3N0D8kcz83Qfzqcs9jrKkhy7CXYErIh4Oqq8OGYOHLCTWmZzWvgpyp/erSHqZRiQ4B2Jt
fM/dfTkYxGmT2Sp+Kl4diXKQIyCPETHxBGGb01Yg/hDxrknWLXRe1CxeU4I/7WTg2HcZUrcouXP0
ic72aZl3Ffp4qmJick5zF540YzxMkX5ww9VDr7hVxu/ReckN82BKYr9Dm8QoViPgstuhH3fLWPqj
AwrlTkJeSEMQ3YaXJO9WYpIufO3qxYbH3RvAp8ALpkN6ssyLmFO8rekAuTJwvAYZ5z0StfCkd/lm
SW+T5KpWd2r8TboIYnfYXis/y/F0a0OCIIwm0IUneHSbuahObc6dnzkKLz1TlYg8aek1a+sV5K5i
ESWs+CZq0MCy1hlpkA9vtWyC1sa+AeLBvaaiJ9++2lfNe0HqYB+/hpHt1a0btI082mol2PoAAscn
wXUdbAIbYy8n6oQF1Cm8ebmDSQBtefHi8pglV6xOnnDf3YzdauRPW2emXXHvLJeDOtZO4bNLBecA
jVaSXI0TuzLZlNuDZIZghhxzndO6HKV5S+Hrh0vll/mdKq7t+IexpLBEMzgCT2eswz+vA191zj71
MkecvzoNU95OXQfQfoGCYeXyxyYJmu5Ody6QIHzzxP/9kkMU37/3AVnKVNOKJNzlhiI5m1QX4FpY
3VNa84M2+avTMZlsku9sz18050nm+/cfCFvCHbWWYD4S+hB9gLy3O7Uhqh2F5PnZNX2KtXtofC5P
5bdSrPMa8X++1s5nb4sRtutUyirf2E1BgLqlXaxVS7TtqCMC763/aHzifLa5jM0auXOJmsKh0eWt
FkAA0+1+Evh/Afku38op/6bb/Ucp8TcX9NnC2WlhvcztQkQXuR/mta6NbZoGZWzXK92buqYWKwXH
ScBgU2SkP5Y2t4h4IDeBITSgxBFCE4XkSJmRpYyli22jiEON90MUznN7yvO4sIwfbp9SAnnKBa6b
9qs2rZT7gnOE1xIIOTsHY44qLD32os9Z41H0OMaLSIulNQ/z6mYt/RBXZ5JeBrQw02bXOWUlqmA0
mzPkDVlfNV90k7UERCdCH9QbNhVLduQnM4iaK/fA2YkuzDcv1hePgftp6Jtxog7F0saHfLRXmHOB
5vDARXVYH2DwfWfN+DNo+rub86m5ruKGwfVSZQeau0UroUu07q+imtm7Yo7/VUZZZDdyX1RD1z3y
KekmxPWRJPfOHwyohjuYHIYfCiPq2JjpU0bbVdCLYyHDPfvNfvrVq/jZOis7+rCRYccHmkfXin6W
CMGGaQPctnvdWHcLHHDs2ynn239e177YwT8basPFqfoqsaIDXFkwazRgjQDoULZZbad+lLk2XCy6
9Z30+u+HNs5nN9hQpWERsqFv8qR4FVazK74dNn2xaqpPVYIu5kXRnjvPws+4XnLBjxJtejH1jbe2
i+tPRXJDSsU3o/cv79SnQWA2QFlPhi4+OG5SecQVBROD8Uk19ORroFpTeJEQWS71ZVv16zc/9e9H
RM5nl68eaW6SdbwsSy0cwofN8cxGI5QgUd/qz764R59dvoQL0Z6jb3NIXQs4R3V1Zp+FQ7WbbU5k
deNVtXXXTvLG6McXMbVINIAwl/w90pdvtsCvrvPzbpuJno4KoeWjjDovKi3NzxYXrnKW/2fWSuez
AVieQQ2srvmmMvu30j4DCa3vxt1fvFSf/bYajcFK0qHf2CCVvVyPLyaoPBRyPCDQXcBY//PL+8Wt
+my8NSiNKrqAXEPVOpxHbDFhYM7jbyTZX9yFP1O9vwwkaSyFfX0WVRbG6tXj5LvxDc/fN7/8F9/9
szHaEqS70bLAVdZCmLF+ltW1NL45TH1xAz57KBuareOsTZirs/F3GOY+upX9ZC9BVYHbcYv9f/T5
fzZTMgM0W10x05Ftd7W2HAH076ysX2yL8vz1v3z2cUiqemLigNCmhkZjxMFBTz4Coyq/KYy+WC8/
WyMnS1hD2GPqqxLZ3dLS0vyK52crqirekXQBu2J0+wtsWOs3m9sXT6s8f/0vl6SImmeRphSLsfSf
mswY9iqZvttavnicPju5mmWxEt1o8GeDe4vAO7jIdT2QGv+ZqsRxPv36YELEBPGZXNDcqDYq6h+p
m9U3T9JXv/2n3SQue1DyBbnYjMbC5pmstIVBj6iXqX3sqoWi/Jv9/qub8OkHiSgqu3pAh7gwjNxZ
xpIHnRXKb27xF5fx2SmqVBYmyXnI2UTdqR7Uvm2skbbEGm3++Y37+2OYIz/t8qHrdkk3490CdqPt
iNiKNk7kvGha9r6K+icacHlaLY2aGT/cN5vRVx/Zp82I1GIoGzXPbYbB/BAufbuJq876Zqn64rt/
dop2U1WEnIr57mOyByBzAJN0/OcP64tV8LM3VFQwOmTJ3RjFhV3qnqk/LtNmhZA2zfZ/9jx9dojS
kXdNVSfRZghV/9bMBLNmTOb+wyv4tAoag26ni660QKZat5VavlEkXu4K2i40wTtzS1zLN3f5i0f3
s82xXTtmm1BgMQQOJC2P6SPD+3sjyd//+WZ89f0/PbmL1SRxBKuVtN9YApeOH+J0rXzshzf//AO+
epA+PaaVhUpwHYowSFgBX4TJwNkz+jT+5vP5QvzpfHb/mf3ERCTXw73hMLGTHQpszCFHbWR8MSy+
7ObtQHcplT9dAS7TfC/0dp+t7VOrSATEkW65uRdOtNZm64edmC9OdHIz+79eo//XuIj/n0AQ57Lu
axLE9Uc7/BsE4vzH/wcFwlH/ctBMSccRwjQU0+n/RYFQ4l+mUJatw92WpmWe9///iYLQ/8Ug21U6
/xPCdk2hmzxkjAr7GHqAUP8yLYQ5rm0S7YTJTP7fwCD+mFP/94HcMWFTkHkoDdu2hWVDSP5UFTCF
0EjBbzbNpIuAKN4imKL6SeuddNeUzVO36hDmtYSedoMVyXRAy2V1u2lrZpaNIgEqteZtNlyUtZq8
vHvXIrVuyna41TXzKNf+epDvRlu8zXq0JQf7rjSG32OcbJMB03yd7KLKeCbcgJ7hmPe+GMhcN21E
tSnZhnDK/ap0H8eGMiKVFGHGI53/djOiNe4zbStcMvRRT5YugKfgL/fx+r8+g78mz/3xBPz1o6Fb
dWZtuK5tW/hK/mR4/KVgKl0RzZqWzARG5avvzlutkKfEHk+j2R1SRB9+GtfWydY9a4UTzliRYq7/
iErp+FG4LhsUMV4vph9jhlbImuwLkQ/vraXL49Qc0SmZiO3UEFTMuY5pih7LaHeuVmrfXIgwuIf/
fiE8J8pWLn+5tuV8use2wRE5hla3iUqRB6J2rpnpgyFIlhsFxM8fC7JakBlFx+5eX2Sxy1IoQ2jk
vqmuXOPPCfmvvwpgOWFBzLMNTkOW+NwmSMyuWmk+jBsYUscCxrU9PUWTidE4vmf2L/exZdFxqXqL
YB/d2EHcNJk0gFqf0Z85tLm3Q6ptEemZFwzbcSnqZjwECSkmjGncJ5n39k6J+8HKaU1vp2mUQTsy
tO8tLBmz/UOW7ZuLAmrfNaYVxKXbPqYGYze3vSgX/SpdG3c7MOWFFq4yHxIeQ+N6OITcZbswudVJ
UR9sID/bPCpv4OZOMElfI0rS2Swex5WxL/qF5x+l0Sev0iCwJUSpL2BY38/DSj+SiWE+VOLBzdv3
hqCKjabQZFaAU3xUi0ETh9TlWexeRADYvXaUUJIOawOOIOQp9RNptYdBtcY2g2q9LZTxEAkIUgPo
Od/V7PByDFcGMrDRFRPrnVwBR4Z9+jo3Vv6js+96oU/35VUcajmZXsPrjAzjwlELJEkO+misXlq7
L/cmp2Q0e9VpcBPTr+P5uUkGfxc5uHQ7ZsaDg7RAtfNVSEI8pGpJdnFRN74mRgB9enZvJ5kZqNBc
dyXY8RMP57NrNL6rO+WpsIbXtgBUy8RdYsqwfzl9cxuZk9qBsm8v0F93F1qfh5txskF/1jMAeafx
Y3Q0mxJoZVPP7XaW2aGymnEz5IUKltxcNs2iTmpBvaVF4pUmifKRd4QX0srGjRqsxdeN5GQ2a+Np
TbjusrqZt1BqTv2wG/Q0utdzHBuVnu6mrgUPOdaPWiL6zVq6gHsZDm6jtv+lTVoPyu2OBY6RknRg
9LZj5vc1AyIkCFoa1aeI54YDL0h2Vfl5bZ3BrYBFke5CxwTf1tmoYYm5Gw86hNSB9hX7wU42o3tW
6d6RgndPnP9lQ9z7U6K6W02p1OvDqN4hyDnzrka8Xob4Qb6Te5je+yV8i0sTcfTSdr6a0BGjRrjt
Cpluq7rotyhEf5/tPPqiwotcM0/hymfRQpgsyq1RzuDZC/Gbt+dnnHLB40XYxuGWUM826YK8o2/X
GFBO5QKGMGVMUKWRyzhq6bfnF6YN42iLbEPRs74yiyK/jlAyQXIFOj1XXX7lLEagDTRj1hY45SSS
515O0d49T60yvBvmGtbHuOoHH7HVj2RMxUWdmK/KIdG0/lURbhIANsi4mxq0epvhj5ttGte6mkvj
uXb7UwxH0evqjONhh+uqLIvQKzvzWYn8vrMd05sIs/OW2n1ztZTxoXms7DjmuRYTjncR+qk+gQoe
0nuzTJ/NlO6/nsc3rcNXXYsLKnQrIK5Efbihe0/nKvazeS2vu8Y+jfTtW7td7umORTxYwOe1wb4x
dJ43tM27jkg5a5zRIPcQtJeMQWO9oNhwzG3myt/p9Aw/bLgoCLzwpt5mdSuHbbQkwrM6+WDOZuqT
fFp4Dd/VS7rCoP+tBP7mUx/anZ+SnAwbcm0fou78qi7EsBXGfa8XNxajar0Jz35Sw3MMlFPpvDzP
zgIizVqGTWIyhKDRbmQpKr6ueO06esOZ222GdXgyTPWery3x7HGZHXt8RQ1EdplTcLbiNczmBIJw
F/th+4G+zz2vPm9kr/ExdrwF2XAXjsiFkATG/pzny04Mpi81a/Uph+pdbEbrTcrzzaNYPKt0Ko5m
wnDcDcVFUk/nXi5Sm7oY9cBaln0+Dnsx9/VFqU9PMgWOWztauEutX4wH9EcnrKprBDe3Tox2mrlZ
u0t1enLhYsrjkJIhnaKSTY2o9XKNTM9+LgJbmVMQ94TWltoxJzBiX2f9CT3a+elPdS+uK/GqXEiW
WrTR8jDfh1jVNzq9ZZQ8d0WqsmctrTelulmK0X23ZAwfXltMP141CyB9t1ORCjf16iuKg0At1VUU
K+UnTV0HBoKj+d2u9TeVRQDUdfcmT5yN0tzLaDFPq33jNjDdDTVtJ81dd2HePq65yyV1y89q7ENk
JrwI0aD7KF5C9PJTfDxrAIRTyUsYwEench5zO8u39czsKz+Tto3avCN6DqHnlPqN0c1PqylmHOEo
HtxLBb94O1bFq9boNYsVnRyeLeEZg2R3UOodrOb5umLTNzrjZbGyy1GV08lcrPyanrF+yLTFr2Xl
N0W6A/AAOHei+OR7Agy3xiXonHq6UrGe3QJ2Wi+sqL4Vlpbdmuf/G/LLmJDUTeyEZVC21f/48tSj
oTftOgfWyn+oMysNJDjRrcZCiM62vv7zZ1fIiBeqmx8XAEcoMR4R4uaX7uImD60D7jHTp2cK7fag
lxieq54dW86huSexy2AmnjVbYDxoZhZ1bMNkDsDBdp4+Q+bJ4ht7Sh5kB9986rrp0MzyMXTEVRMt
HekYI3q7dH2e9eQhbENnO8cOGeNauTJHfQoN1gN0iC/NEHqo30AkT+1PQ2b3FbjQwMxylAXFdOuc
WcoZbEnNam+NoVr2vfULSdCTaiQ6IRODghndpV0f+63o/bpsj+u0zh6WaJ3nzWCnzMCbk+x7Yt7q
aYldblLVXEMd1jfFKiXq6P5uNcereHA1xPDpx5gw1hddKb3lY5CZ7rspus/SQYeZmx4hqb9H4D5b
c3zkaUo3VcnkTTay2aUIpH3W0N86JcHYws5FTYawWE/zIORLJL7tIwex4tTm5jFqfzLGSDgHzG/u
2BXXsWx/R3NXwGbtfg1Dg8A4Im5/2VlJWoESUj1CwWm4Yex3g063DZZW0y8sTb9qyyRhfowdqFy5
SKPoeO7OQFJ8f7ejyh+iFthz3Xa/7c6OtvKtraPG75O08OtKu0MKKLiudyZgbICINH80WfaWOGjs
3AW0K4N9SNpZ6NU6FE2BlNHr7MwJ5rQGEIuYy0zOwoiuaOBBXjqVdjvF9RsYWywPMyBP28h/DdFa
XqIafpL0YX7MVnYAF51snbz6lep5fWkmbFRjxH8ik4LSAAdyFOkmCnZq3CxZd3UumWnW7i6fxV3c
C/SmU3/TG3N/Gtp6PT+g60ZrIexmqTqOZrBUocCxgrGjaHe5TlahMxcknWQd5UA4BGkLIqYXCSLV
xJU/JjSTu9bJ37p02Ca5fU04Fu95GZ7PdMhReiSHaCskBZM9kuo56K+oBJGzwWk1O4GupgLUvtqb
zhDlLakYH1qYb1lwMSw4dXlZRdOxbTvzhyLhzdfq8mk1YmTEg/yhzda2ttzwrlujgBJnZ1sleMza
QBVkVBKyQ4XCR48c3zSII0ydovbJvA0SW9Y3aQlTsy6sZh/l0NUdt8mCxEou0vMM3XIqGHGLg6kp
vuBzBqhep35mwHJVc3EcnKa4ysgF8WTmqi2scnvrROFzHg3GMXNAa69zRsQ92h9tiS/WSYOSriH5
yNPQb8LsdgF6EC8JPZSiuZZNug8FcryJshCSolkeAZW/C9eKtn01XlF2XikJNqdt4vbScKPLuNO2
CfrgQ2Vm41bXyo9YLv3lnKGxMbFXZ+Go3kTSn/jVH+tyijbGKmxf5OVtho5PWFOJ1mB6qGZF/8aU
wm/Ekmzp/SV+jiKrrIzrtQwfaTeknpKR6euZdqpJCwuqQtMCtyqUV4Uzs6+mFDudmp0ytdf3DXk1
vrIwGuSuXvqWOrlGvnpjL9cdXh9/eNCis3S8NrobSWE/m2bpxclw4bK7sQqXP9XiZsRgOHuUoTsT
vCR1RL2rpEWFU+ej183S8EqVPNexK29DZ9kvZX4zjSDtE2TJWc+nGnfTe0pJQIHOYc88tJxTA5uw
Qx8qkG8N8TEi0npTGuY1MtCfebSpyeY1sXlsrcFk5UsvFQYBDx2wb+bWNin4PtKIA7aTgDWsoXdw
pXfzwRnj1E9n8wN5/M8uLU7Gml9iU5iJa6RYMyrGx+kU/g7NGx7KCfO+WR81XrBtM+vUs0Ww9l1y
SPleXpVEj/O5LUEd86PT7VfmXFfE1u+J9V68Iqs+BLDk8B5PFzuokWyESjerYx+IjZy8XopXlxM3
C3UzeGIFPaihMaJ62A1m/ZiUmm/XxsHiV0v0gkVvRWtJj+Cxx4BwRev1R4mczjaeaDFtbPt8z7BY
bKxE841I+NMiTgK9rq+5vHtoCiC444hRy2VejC+JMayIwx192zTAijR5E0/2nds5r2UXXYlG3plZ
9sMx8nvbLq9CG+NXwUaIRXXIjVtb6wbfEC95FtXe5DqXrcqeFmUcutm8620EEwNRW0OaUOikMPrK
iMOphUZPK+/paaWB5hY7rbDuNaEBfBdcXeJA+xL3ZhLXXpIOV5WV34dddGOY+jZUeAHchJN+VXmw
Ei+jsN7PVfIa2s1doiG807vmKiLx0Zud/qbgMgKTqpR44su5zw593pwwX+w6O3+nncyGN2507UPP
bBcDQXozhwlMXjPpfDQ8QbhiPJjr22K9toA09rlgoxuuNRwLh9QwvCLpL3QA36kDTq+v+zJoKCW9
QezXXcp6bKay3/RyeB2IRY7cZVuXldppGdegwf/EnjHs9XqW/izcIJQXTVMZQVpqPybO61F8LJoM
C0qEFcyMknLT5Gcisl4GdmSVXiuqn+jxI7/uKBQnZy96s/eE0hPfUAR1resLRJOrFPdkNk0kbU7S
Xxv8lnl6g+3O012HdsR71lt40VxJ1WqtW7tH0urk0vUItRG+MScbJRDT1UnLAmg6nGPI5l662o/h
m6KHh2aJxZ647m3XJ+/FEF5M8yqhqMBe587qygrpSDvbPGs41ms7p5x209BSOFo1BPJ0B+FdBaNt
+ZUpjrFpoMt3CQe24yXInKjbIElCQsnRsc2iXTvM79PaPIdUbhJ19Malc4FTg/FSGx7Kpnydqqnx
phhFrmkRdz3iEzMASI/TQZuQSamhRRuC/cAf1LLDH2fxeSgaKy6+ncp5juMahrM0Hrq+2bt69Vsf
m6cxW3pk3/IRSdfvNZ2fKmP0I85k23jU3lUa38QzFqpcf+tktARzhOA5degRNNW4K1YFP8K+aUSE
DVPqP3HFvDZ16VL+ZqnX4Mu0SyScS7vcGui3vXmddyQYXyIf+zk6+UfY08upLONhHgFHE9vdy86r
Vus9L6reK9YeVP2cLVgZnS3BtndO82vicOG7qKp8s0r2RJ1gEMuwbTbrnVW0IT65F9Di6ip197AB
yttmGvwwGYOkr17SXjvLcgcUZ1F+jGIcTBXhFUjOK4+eXBnkh3SxXxbZmbsSxYuJPHXsMGzMFZYP
O8xTZL7Fgegf3zLwRBB6KDy4p4u/8kDpIwWcEr+TtoFoniRBmNvpXYP74SEEBN/ESH1TnrMH0T05
xLUF7dnAYquqe7D42eyay22RqfYBEdzx7Dm6XmOC3Gq06sfcdF+KtnJ/pG4WP3DziBNce/v45x/F
UtbBYKtk/+cfO7kU20SvDsksXeY+an1opG1tzW4wglhioTDM6bXCHWzAbusNY9iY9Bt9q7XdW05s
F2bl8p4NibVfBfCAszJMVW72FNaiPqWL4XLL+uJlnmNWVJuVbTFqGhuyRIDrygfshcAYDHoKbvIs
rbC77FM63EzlXzIddTX+r2I7Avp+qTPnuihi53au5C4VbX+aymXy5vNPlfWcBmZSaWh4tfXJFW8Y
j8qXkkQyTyMY0FcDIYqTraYXlSZ3Ru/ot6uWlZdW0+AxssRwbxXdMS3cwW9HPBNEhaj7aTX3xRz9
d6LOa7ltJQnDT4QqDDJuARCMonK8QdmWjBwGefD0+9G7VXvj0pF9KIqY0P2n7i4M+0PrbujDYTPy
J7GSUu1NlB3K+kjy9CTM2Xte8K2d81wdFgwUyCfXKzHtwzNGzjG0F5XtRGeDwBhTejEMygBHAt40
bXnrF5sDbjAitCjYPxd9eJ2V8NG03Ipgw/udl9xG//5pMhTo7Gfv6hv5dsq0bH1lpsVR4nX8KoZS
hEmnP2RNA5s3KeTbvr5b3KU4SubQ1L5jvAlzc87NbGxchUn+iYsOV3et0em5RX6oetp2edM2UYfb
dL3nEqyT87US5w27O/SaLaOs+7NIFrwykzZkNuvblKMcT1v3l3ULtuDHvDhTld1WyN1W5POuWEtE
b0NxwfLpxbkTgioD0mRGGZZbsQTKnNZdNW+nfE5RjU8+J5z8KxK1a313jrYCnU/m1s8k46375jag
jRmSzaZ1sSiG2E7d7j7X6EmbR6tobXSR1A+Dhe4eV515KSglgAhJnUSTZu5V23XxijlrBxTzAvrb
3636PD2L1N9TR7bniuHDqll+a7BNu+GjZcRShHPHAa91Dl43nRCr35dp2j9ZrXfQLAMvrT9/zUVt
EM4653frNIWj7TaxUJVCND8ACg/W0c+0n3QK/VxMoIs1+Ehj7lorH8NSx8Hka3qkQ/gE2IHNnZom
BGbMxT640ntfM5nvLVS7ZaXrr0Kp46xqQqjtLOo3pwyEm+MxcwW+sQrI1BREmJml+zT0zluat1fN
XLTQYRcimerup1SsN+ATJbfKv6iDP5lrubzM9XxP6uFX1i/eccJIF7S9kQY+B6igIguLOjuR+4bZ
0H8myiR0087a2ylGO5CjJZaVvhxR0iBYFcl9Sgxk0KxQCWna4SBcKg2RXteeB5d5WYXhHzyiA6vA
bZ3xtIHE2b1bHzHIbCeb5cnNB3reUWrmpDqHJX7xgHOguU2QrNIjUpHQBiinWbE/XD9XOJoYUlGk
5Z2JOnjfsnQrXnJsT3rhF7HlTy+a+3eyztio/MO/H9OWI85o8Ol0auzDSileYdMT7Wm07ayCi7Cy
/SKQPi8mH31SHtrKnE9bl0AXj/ka1iKvwHVKGwIwOenboHYgwPBFzHYGGJNHKiGDCKLCPGm3P8aG
Y9acDJgAKC3z9t4Gq2xP7e1n/vc/NfiDyqmsaK4cD6mIHmkEMeydRd2743wZl7oO0r5YQ5JUW2gR
tsvBo1pfVRb3ettdKRMnKKLHuim+6+VXzRo4LNIod+SpXNtC7BlAMB50Xc+C4rvEPE1ediOvuEb5
3TFCUkNPv+dqI8RvtN+Senmety4PNjFCJZkuVigbHAFLSLtX0/DZPM9V28cuXG+oCE4ycF3FdaHt
PcDtUzF2blhjIQ1sUx3hdsZgGtR7WnheUKcED9TrdJ8P34ZwXm1gybQDsOFos/q1J8vQevXL5qf2
zH/G8l+jb467QsjHybv52pvhBMJD87Di5FpaGyC7cbugz0nXYG8zqH7qOWJXytZFI6YCb0xffKqN
eKI6Kd7HBG2/Z4i/s1HfzcDDAREQP4yeOJA3SPeVtjYuMfpiVMEHeyZEB7s1erdh9Bm04b2gEMQ6
qry7cjLm3dobR5gZbC5ZWhzQdqVBuwoRV6i/AlZGs1vIjK25P/dDWrxsulVcNqUFuAlXoNBRBLUH
ByDNFbPSnJ65jfyA40hiQnvs3PJXq4oXxnmfsbYbZ5vPr5jM4t7s49QHAR31JB5WXLZwZH4w2xjx
2rSzw6qsCSEZ5xv8NeuBPuO+mTR7h59FBtMt1+ja5lvyuMIzbsL3w3nM87C/VcfWgDdmI/wg9ETv
gnZaYZ4srHC/xc5tlkev8A5kkbfRVos6NkZlPjncczAB9OqTFfeeRb5b7fw081O+aPU+b/s+HuYA
Xl/GjuxfM06XGJuB75onQ8U1ovpzorySpIrttFBidVolX7CqP2IqWtF0QH+WgN0ECnOnTjjL2s0O
NomVxq1wT1Q3mt7IsO2Uz9gzP+3CefLL1AlWs3q0oOrtLyu5mzMtjfoW/EMp5MNl1byz9v26/ri5
myPguipc0lZdTe9qd2HTEiGfL0mBMdya9na//GXEsM+MTbQj23QbG9/ZJwYAc0RJbVfPJrbMsg89
n+SUcejqQzZpX0nPYT42YEN21yR5iNv5pW/GCJu28fxZNF0SGSWEigXnXBV4vrAzuWVzYcSb2HF+
DZHTChmZEttDnRevCZ1vODRwLcnIH72Bd4M+5u/mDxfGinDolRiCml7fK0ItKiAqvjfOaXsiKmM9
9sZ9t/kUpP++1d++/++rnOyOmF/2ofSAbv59X8P1f/r/f3KpwaiCwQSJqJtTV7sJhrLbl//+oRSa
BEG3lgjriP+/v/nvl001nx0vzwkErnjGGYL7U7uI+vTvK47rX9ZQ3Nttqu9bY7vLNK05kAaxBnMz
1ndjtQBK463XAXpiB9t6QKhI2DEeM9aWAQWwKs/CysbASZZ03/Tab2exqPktBSk0Vo+zgwlYd+yn
SWvjqkseas9TcZ9SnABM/nQMTpTTWLKVsjlKR3JQ8IXyVjI3XHSXUcn5g2djYNfMiSvJweSnUzZy
jTGIRLBVyAic7h1Z5cdJio8KccPFSPSfjgIQc7+T7zRf/BjJZu5qAgNp+YdjR03JAnwwF3e4LA6b
1CLqe2V4cjwLfqNNase6cN2wMnVwaSX3Xrm+DvMcOItXBRJdJkCekcO/5sGUmD9OMyWhsbl+hMLU
J2Kuy1+NUj9qifxFNMqBVi+JNgAm36uWMzf6gzFlkntpi9wNGWFb9Wc/M6GiZXKhi/YoPQw7ZNmC
ndjTHMzkgJD1YcDqUTsGjZ0MYTaMY5TY2bev633cqUtL2XRW4/pHeO6tBGx+++RY3hQxT3nvrpwX
sxX13XtZCqKtTV51TqZd6tX+Ho3Ni0/qJRfb5kVlQifVr351YGJemS9Z2C47a/LWXbJkAEW3ZdsZ
6//WLv+vcxya2Pr/Ur8t4v+v8M1Pl9jRgSxuS9oYBtb/v4X97w8cC0m4AKRRqm3osAehHmtPP4hC
7zC0VgdwDhIJlEx2hrAiKJA8yut+jAbF3lMJbZKBIvouNc1jRs7GZa6aqz4mvwZmiJzciVtpTgyA
FUvf4i4pDsLl8HLahV0BsHP1yhEAC4BiZ2WbF3ia+ha1Pd+tHn6nYZZ/B/ldNyQW1T1RFtPWAJXT
1SsnNk0O1dLU6GsR2EFomm/2hmm5bQwvrhrxRw6NTsC//LNmViDJgwuRaySHRbEWl1zdTRBN2KiH
p3FiFsxYEUBh1B1DRfvlDYG9T4AGH7darDZi/ieYaceEMKKmsADL7UFzhRsyYruOhnx8sueHqfgN
2FfFhjZZUFsHaxEWRMY83Vn9dKw4jKPE7DBlfGV+I8Oi891In6rLVJdLKIali9yrcvtslzJa47Ra
B7em6mFHPS/eqp0SCLF4nuYy8qvszTW3NCgWlDlWP9+UMdC1vm++YsYn8CJLYL0Xj92RFu0R/VU4
arUTpULUB7qnf4IPiK8ep185xTJbLp0SyVudHuu94fRO0DIRL9AWCmx4wHwIrFkXyCzAI3U+kYwm
GUyQFs1vfipuD+ZLFm+czd4JaTSU0MqdiCvf1dciZsqCEZuythlNMt9DyjaBapFJbNuqhXrW/i4M
yTCjLTcgbSbqMAN2rGUMjOC6rDPXOa5Hw4OGY5gtHyspB6Y9H8kygbydC6JtExtIuzNDaOJ5J0kN
ggSoF7oA4+DmCY5s1Vw4Vb9H0ojO5AZ95Jj64835ou/reQyRt9g+3EXyBrQh42wACxpsbLMtCyE2
u+wV7+0NJFjsXTWWRUwKUnPorNKkuZ1iUX8YZfpi2UTTJe1yIRDMOfktCRNLYvEw26aNC50TvDXz
w9xs5IUTMAtGN4UqV99JNYkfN/s0J7HgF/T6Y9Fkfzd6g1wUHE1J+dZ5bnNGHf4nEXLc50lSRrPl
t1G21tm+7+GuN2v7hMtgXmnbRoRZ1Sc9uxkOu/HcjdlyrMAx6jn5sb2aRymerM54WTMFewVSMzoC
L5bYIAZ5viQ3+YjnthcXcW9Q1Vk0UB3USfVkeIiHUL9VjGjighjknpMPOwSxqlGVpybWMacEnxd1
kLQGEC41G+ERySOTENNAx8ptdNszlyKNUrGmu7nyXfiU+4XoXQtc5ShI8wZqIaBN8/03D0WEubAn
e3d7HPrt3LVNtDR9FiW+rCNWdkycRYllEsvmWBk7F9FMQMFU0ugKZMnPhUVIxZAnrBgF4C8Jt5oN
84fC4KzRVwVkgVw1OFw83xuSgjHzYfIvG5caQe7YLwmciAe//PAcYznYCsVeaqw6FurWPmj8rJVE
sicsh8E8rKg4LIsRD0z6EZvDhhyMIaRe/tvqH0WhpY/UwLvVMLugsqjMhM9+qLICY/w4DbtMo2Td
cpIkkVJ4PVukl/0UuhZ2MqOcBe9QY5SEo6tAs2d1tv0tDb18/SR4yWUJaDl7birDdVy3AOG0A1Ww
TIHV9WeiiS49gtKgKzuUKEiTRkP+tpAtSv2XXm07VXavfuoA/3tJEbUgKVktgbUzj0CbTD0rOz12
PeCknTvIh4VuxkXWcjegfRrLXIark+H35yzx7CHKXZ8YDDX3IeSzd0SKnoUqy896sonDWqRuqPwG
3SQjMFunw4WejB8emXxIrLqGPEcClADwD1iiv0uxgz+789zkT9G7za7SkYqSVjO0Ut/pBtKspD/b
g8kKtXsGqNryXNoAzRkSPNX7/m6eSx1+Co6uoxkaV+RiuU4jWwFuZt5CupGNGEmnn7fy5UAA1BPC
VyAZ4YCsAFds/aeFIseY/N9pTUOUV/oemkggeWOMbXbrJZK8Oy8E3Cttfl4dVFA8QdyNSJBSt7hp
V4n+8JNuP4x6xD6pcF7YLjvK0MLccdxbbt9RLoRKZIvzi1hB42ywT8hPA6HgdDS514HULrVZDUfC
sfaD3ASoENkATicVmL6/w7Y/xX7FB9pvK+c4V/wImSdol4nO8rkhQYg0asaka9yQsYIcbiSYiKGY
j6Nn/TVu9chq72qLe34WV69egHWgk/fW7d+zDk8q0SM0D2SrLfOXsPKH2cAA4OSvI7sNZf4wkFpY
WDvLQWVW6KgnBNRsKOQtXE5NTP0rSZ+wLfHcGeBlLEASIrfHbUTd1ZskrM194+3ZrS/1Op+FzSzi
VFkLIVrnrM//EkID9duw49BDZSGWIgzb5Uz6NDJWiD+moLTmiyl9bZ+1Ken/9DVQRBDUa/ZEpCqR
Y8m629aGA7fVD/mcN7H0akR4tnjLDPG+kqISZHrhXVZHXEa1gJ+l9cek5+KCIO1+EmkS80JmWFXJ
a780SFTqqMu39AL0Xu20idS3m4hywvqCIKQKN7ejJQQOClFx8FVfH+wpf1+7Fumgp90BZp0x2++n
vCgjPVVZONPxRrpqIn3o0xupiN55rP0AAn6XLcXyOM71QRBiHWzM95r8f7Kfi1Ql895tLhCcGIVZ
v66djFxR/bYtUCFNtuBa6ftkTBwG7lRQaVucTU71TTFTPM3laIRGsTZR7yVeYHja2yDIaWqYNLur
3SWPTPVeuowMLoeQNKEPo8tfeuIFg9arj0QuviwTJW3DIfE6Wx7uShRrrB1P7htd3iX8LAbEx0Nj
ca2y4cqVrDOXUinzLaLD0ogCLAm7tI5JiBmvQlYgKcRygqg2z6Y7frTOyzAnv+tymg69qUWpREkK
JjQCV52yITIwgKtMYG4KN6t6W3t9PptGclSkqBmkZtFvqjVgm2Mp36Bs2xK5rj0cDLwTx2bI0bvZ
mQ+zpOKphZoDc/nWrYmUC7net4thxH69EPqqZSAq7fhd2oPBOdmdzcpwwt4Zr91GQSYBwxXMUVhI
46GesYPnHlqiqRnvyp3nWwL1ROnRjnSkS9pFjMiUrTZ7Iig5DFF6VRds7UvEiUgXrbnPdLBkePmP
Xe2lV7nCROrQUnr9kzRrckI5eLsJUUYMpYemQfMNgOpUA4OVbkgQ9amXCc8upxFtXhyjZUyqT2ah
62v3GrAzeHhq89n3BzLwHpNqhBXXHufJReVIwt5s9YFTrlHjdXvRr4gcc1JMwYJR29Yoown6dNeb
+tU8ETSZEsU3iajaspgp0NQ1rYFxCjZwG4UVVKlx3LT2eV3z10qH/B+bx7mYntPJfeMVrSjBH2it
IDDSaWhL0ro+riutK3OMX/pae869G8kQtzhT9/04QoLewJgFJBvx427smTQ/dKMXyrEPlaweNeyL
qWZ9WG5yWgv/r5+WX2NGNJ2DqMJZv1y/vLc7LipA4JdxSr/LksnJZIKyC5cPmfn1rp10AJDqIrX6
0pmo+JlBF3gjDCSSmLgviyvFYRujeQDwd49+td4ZhTys6rxVuCZ0h86G8vTQzcS+FtZfvb89pMqe
D7KpWO5oWOJMdhSLBqs2YYQycEtSoyo3ke748m/vL1wdi/wtsvW3I/19qavp5OrZ54o8j53uhKuG
3qAHJw00JCU7Xu7guNVL4yhxRRx3hmOciRziVM1xvc/DriPTFWDNHAituZ3fDMxNluds6BnoFE5W
8otBsH1Ao2bsnCF7mfNJO/stw3RnHxWaNRV3mjH8AogO4Zz+ElArjiSSjMMLrF7M5f7HS5bI66cX
OrmVW5L0F5PEULrNmBjlL7Su/II5ATQMkK5jzvxdomffcFrXpTSGWJ9BQrtDaia/iCTIAnJg09AZ
JNeXalFlk9Po9O/0+zIgeSshPjRHBuKcKuWhW5cwFsWB8OCDafgxP6oNyADQwjkZT9IWXUhyAjCc
PBCm+sVq0Y9NR4aGryHqIG8BuM94vi0ULVcPmVfZJN2AqxlgeKuIXDW/MocXsRv8/rYlb06NKjRJ
An1yr3KRKGPL6kXv4DZ6Sf3ik+4HPoJmGUx1AIE1M75BSmJ8i4zs2hqKQ/5jR4qvDAo4HMaFHLxl
v+YUYaPL+0Fw9pNsF3NcP1sd5szsaLU8HU9A4Lj+3XIrPKgpuY7/1kxTDUcP2geF3gWN+0H3aA02
szoheDuO1tZBhhHw33dPyh8PinyE218S4Bz32mu+tgCiSf2sZ+5fU2mPpcxkBIjdkB0gN0KAbiTy
FFpyYHj5ysVoGW1gcTn6jH2UPoxnopN6q0nAsflH93OkS5l8UJLQZmU9FGn2e5oql8fOFOamUjE5
K0QVWeJubGA3XZk+ldaHnQKZJutzXSV/GkIWiZ8EgV5U+tqgjvLX8qPpWur0DKfhSn6z0Zeh2uaf
rds+6nHNdnJIvT1VHkpHoEvSBMFfGPXgGWcFBbs35vrLW4eTm5kWs7C7Y40LCoGTpNLZUDh07ptn
zgxKaJ2fnGi5Qmm/b0fWVvcn1IT7ukAtrWXbs4khRnbwgjc0SU3aTzGu6Kj1xxFKK6w045BUDsVD
QzSs4V0X1/HAsstXZ1ko4ttvb9CL0FoAkhhxSWc6/yHrdGdM6z0b7mrMT3QBPNye+bFObf1Jve6h
F16/G9L6SrRuaAkqrzrbkE5k+h/zVgh7BjVKz8Go/hSrZe6kPT2PPo6UvM8Yl8KF7GpF4HTkvGY+
8ERFa72072LbyoMxeS/zZIdM4aKhvZWW2vzQJOs1o3EvMppWGIWeF7AkR3nxtOS3hK5hj/5lTKz7
XpGgWFcrWoEUoVyTfGVG+wWOg16yu0kviCQ1HAwQqp/eEsFBMdUw0YIhCdZ3oxljgGsXsmuurHvg
Fzyl/R8iuj/KrGSNOMnzbZ1YE8w53U20ZDkJmQWG/sxDBi7M+wW6MWPAdDBO+Ry7RIMW5pJGHjOM
d/ziJT1KgyfZxBipWbvbBtmcQoaDJR5Vjhd9BfYl5Jf1lHxvc0JvhlszWPhxMMGB5d067Cu9wSXP
rL0pbWZkZ4zR8DbC8Lx6Bw8bTWjEci+eyvKSVYoz02lgWxNyaom/g0b0kJxxJoPQLlRgzSF3zedi
8s9ajQBZy14alIbD2h4RJYBw8769zCcnTruD0mSci2hfBWGf5M5V+zRFNqfQirL3wQXr9jszxmNd
LWHHnZ477rO7yjtfufecKgQyD4Ht4Cp2Rd8EWjUeRc4mm2GniVR+YKwYMtie9r9CyGzTPptz+UQi
N6qS4ZTZAlX52h/NpjmKzrq4W31Ge3jNFQD0IJgsmYtt55fUU0Uz7G+HpzDq938fYq/3Zti222Xr
mOWbLOeOWPJd046xWzLsWSUHL5XEPG9vpMg9JsXyvDSIi8o19rSMF65JwWeEQIA05qvx2y8+/MNo
OBCmC2+qtVEJp8kfoypPntWTql2dHBxSsWuLu5STjviudU/G7WDZ4daoL3T0Nz7tgRzmC8K+cGkR
IbW7PPWuuMv+aO5dXZlXJJ1krtfdoar6U7dxyOSK0TNrqgOYd+fbEzGsGlHZyLV6I10Iqt11qMcC
fxrjtK0iZ1jefNV8s+2Orkbgta29+bX6KRJWrJAOcWj2XbM5n6ZMWXJz9ZYWBcpomVw3UAVz1T6V
Y95EJfp96/n3hcJZU5bmZTLrp65a30ybRy1t61i6EHLbkGihl/gPo9fgGGtIYbWtgz/5b1P7VxXw
prSD4CLcKTQu7JMVSRtceKPPF+N2WRG2ilcJtNA3umco4d9NVTAJnt9kA5Sxpc9IPvGKay+LKGmf
bOGXoYMOHzlGeVjACMLF5JDeNveXOVEWGsaXKCcRIO76cL2hCaC1vnKkKr50LrSC76IRH4X8sTTN
2fkaSuACqpqouqvVdgczVBhZio36sfTv1Ui267h5YaYYPVus2DasXLY73XUb6lr3IRfIQ1z3SFwF
v4SBDHV8bzf1o6+ScObqmz0K2su2YGoE2EJiP044aOpBS/fjYjw7VHT5os7Y0I5V6kTSN18af410
42TrEhuUTnULV7N1f9GQvDrWTLY8OepgPysU7qj9zJb2KJvxG2VtybnvMMy+/WUbCDkUN5rIvnoz
sXaSCL/6SwkpkUDdjaq7b7APHYncYGl13p1OFq9G3TUM6lzYApdEm0TMWtKiZvPfevIFgzUHXXDz
Q+5VQ5h/rKngaq6yY4m/1BfGQzam37WbHhUyXMa5JOh8i3tFBJlq12DBYBMNSUOb7ejUKdlvq7CP
5GoBGeolCjKvOU8LmFOitIgZDCfNl18wxCcSwKji9Y+xgIC0VPkG2oFwtuRYMGY8YkTuDrvFuRrG
fG0KgDVs5G+tAeWsnygchmBBjXVQ8xC4rnzt5dwfZ04OWIjjtDRflkDMvZB2G9iu8aZ5KxNbmGLE
/BzCWfvJeZ0hq/xUZ5Uq1IpCny49JULlgAwABb07GYZGXSvipSnuc1d79XzgR+ZegeL9dQu2srgF
uOn23dxZD7VzAyNS3lVTeRAV1QuapIfGySgBE1SueVyY02eWXixcsddqm+8brtwKa+8tr3sunZfR
FG9bWZ/Whnc8TmLv9HzlIa+iSDWvBZ4sPzfOo2IGATlGuykH4ME52MYOus1WgvdWIl8YyKaHFc6p
sjzrksiM6ZrliHZ7gEkJxtEr4E6PEOmwo7/yjX7c0Sk+pS6fD5jmlz6O+Nzs6YNu55A5JNrnE43I
JrHMIQenw14dpjdATpTiq4bJ2dn++CzscUdS9G6b6YVn18Aa6BA4XRyNsZe7bFu+WtW2jGUI2274
SOmHuZR26Ww8mUXz6OIIRUJnQYWrV7OpP6fWejYnfQyz/I16oIU0nN5qFkuQZc9dld+PTnVqc/2S
IMZe+SB1UjMba/iw56KE1oKfld8k4H3cKpg+H9HMrfMQW/b8fvNyJLfP2EK5hILQ+hSN/eYs2Vdn
+lE5d+fO3jSmq5LVXIyXbl7ec1XzsD3BK3f2obTTX559B7HEoYLFxxXN77bLPxjvrmIJEpR3wFT0
f3tyle9B+2jDfQnzK55Tr42ERvtp9+15Eb9RV+Peu6sRa9aZuse4iLp/1ob9POp7RDFs2CzyUfiE
Zlc9my354XOCKgSE07UXUNG0QIbuHs11OS99/VXXu9HQ7nr4QbeAdK2++ilFtiqe7HJeCHmENN6q
A1eAs8un8Vtvtzdnch48Z3yoq/6LNOMHt6X1dlyPqb8Lgl5DHZISXz5B/gUyjFS+MnUCO4vQ7ni8
1G8kl+vghHuIYmzTwA2V17B3BV56RDhQEPI32OPJtPU34NeaqEGeRjNMWD7wYoVf/qIk2cLqs3U1
J07a4h4nKACPb72DZRCtzT2JMEbfdW5tBSX4QANQIqvnkrolT5D0ViUYDD9KK0Bk7JWKFFPWAzUr
16X4SBZdRY5rgy2RlT/IJm5sxGmYzoh6vzO39tXeEMAx9+9VG+ksZK+QqIJt1iwPW9tizah81NhY
j1qgMk8rH6AFvgfgHZRWmBQy/3k1sH8j5aNJqaar/riqjuBZrcdUi75Plulr7iVPzqAZZx1gMtDm
LOJTumaAj50cEVBpWMaoxUh18E8zN3VXvk22+2VhWQkkaQ1B2dRMeLZNNBMSpIN/C6BHsgbxkJRl
6thv4mXNm8cqS05ZjnE2lVNFigEOz1bGOC/a4+3GKawhypzmzTQ342DplKO5p13TlqEC1ps/4sBO
FvOlRhKJM7f/knSwhRrl0SfKtlqMd1cf7x3TvloebVo24BgsZtMOUHokwPrlxTJKePU2YiLuQUwj
8dIT8kyHTUn+O/ev18I4jOsvD441Lf0utEZ5cUT9l6t3nyzirodGvzO79QEU9lrOnEXYDL/6Df20
OWhHf1XhvIGr6Y6iZ6sjI++R7q4fcMf45jb1tog9AxWQgMkBCbqcHzZvozygVwQVQK4VGFOUeJim
9JPq5KExtU92NMcyyviuNy45UGrRzD7pstjR2/XkaHk89PbzpsQrYc1RXm43ywrRe7yhYCwKVqWT
53Ht+K8obBii1j8tJeJWK7w10bOnvc8jRKV9u4+Qt4NQGmVcOClUs2Wel7KJsQHcU6dyd737k7ke
cq0+NkBQbISossr7ITPfONtpxCYmJMzz2Z3y46Bl4LXDxdRyiNwyhVt336ShwXIodVk39DSsXqVN
O3+Ca0F/JoPOXO5Ht0IbmcujIdfIqzDKN9bJctONQwaLXt8t36qZvzNsMjZsdOANjnZqHSYPC5TN
3my4QcNRF2bFdFrw37dIlvsOyL3xkVpVmWJNKeOTXfqzFZK5o1Z1cmsbi+GW/zBFwIlTs9dA/2yI
u+ZPP/AUN+y23aTNZ22EPdQME9PrIl8dubxNMmOQg48LY52gWQYsBhTo/avwUZIxmJf7KZE98i+S
rtMHk5CAyCm0O6+sp0OtZ5GtY3qtBLbaX4MjL5rX36Pqur9NQOK5oSBLUyzPqQ67A+L4lrjd2RHV
q7FyQyfACAyW2vfIQFIldpkoX12LWYM5VUM9a/muFmhPamyH3NJqq8adjsIJTui+5exCqU4/XCyv
XTmdNU09GAiDMfv+HrvmoHXubUKP+V4W/QVcLZDu9rrdxme0PUSOiwTPkd7CuAbvmjjzx7xNB1u3
r6orvn3bSEMXQXTo28lhXrTqILf62I2Prtce0BjsdbdDZGrBOKzJe0u6tUy0Pfx7YNYVkxmH8b26
GR5HeBm0Dts9EvwsIAjiWHqA/lqW/yXy/2uwdPAt3F6+tS6B1DVqaxNBQiIFZY7zPDFGm2kLd2lO
H6RvS1y77jVzy3tRzbGT4Af2DPZt1Z06zABKaBiCBg29K06Xm4tYo7bsFQ0Kih4wHvOO4Ra31Hpk
Zgu9L/O/QLnyAy3QxRnZWXLG3pXOEUvOD03OstihMWQk0dGcMHSvGKsx+tiJ+zCV/mdBKRcUuPQV
8ndVbYdWQ1Kz6swYTfRgtoYuapTzoJftp7HNRggfC1TjtP8h6TyWI0W2MPxEROASsy3vjUpSl7Qh
ZLqBxLvEPP39mLvsmYkeqQoyz/ktzQDFhJMR8yRoBoVDOVFUhTvjhKyrpP1FL3aq51tjKOisAJxO
cXzsUCdtyqk7pL+8aC+ZzhNSo51dmoF8A3/R96b89dA2AX0KvuOMCLaCb7Gb6EaOyvCIl4OxNkmf
iE38hevVdJlQ6rozdGNjpDQ8QWSRE97lKLbVv8FHiGyidEM59xFFmnvKxV6qQe36OM1XGKdtS0cE
XK3riHtMCrhc3BVg2JQ4LMSUlptADEeNBpJFbAl0Xmo6pmOBlbMP8FtcdSwTdZ+BrfTcuWT4xesA
NcfSGM0nbVgeBQxkj5jz7dbS0yQNH6zc4rxxOFyZ7Q2Jtr8s3so+P4QkdtPvsC5w86R6M+40J8kx
dHNvl25NdJUGeKR5GM7pgK/sMMYYlnOC/UStadxQEr4i8opWyWzVpQTOxYC28/v+XPPE5Jr1QYnU
TTpkeaZEesQhHF4697S4DqW+Wvrt2Eib0sp1V1jFRXH0c85EFn9/i6qY5HbsNn21UjrbIg4uUJXA
PZu9gUGRDdGkVirtGySnfbRSHo1TOcLETQB7sxmWQxfjuzLj3yhMtqyWvCShMyxLy9tYOgiVOSCn
173kc/CQPeBFXIVFVp1Sme/Tsn6NEKUo/9XPSObr7bzhc1w6uEtJp8cqJlIYp3mmZshHW1N9wned
UgNMzxPcyzWR+4sKf+dSGcNLYEFAUEz9PYROdBj813yq401gBMQzjCWar/44omwDM2Nl02ufnZrp
a8asFak5BCzV685M3qjoC9kT+BPGe3Ibchndxrq8VZ2uP3S/7wjIqPVl2aXy07YmpDvQ92dczuuS
RqjrLDNdaJmufbQTpnJLpvm5ppXtxauiV4YETtvMjq71hJ7GpioHxaQy3xL9Sir+yotiHBZxok4Z
ZXqE98Lc8NxHMvrOe7PD1mC0q0m4+qF/Jxq++6h7rdwnGT0JUQeGahXZp5V3Z9cfq1esHvYx7JGj
+r2TfmqspW6IMrzOh2Y/pn19iTpuoKwevA/2onBZd6RsK+i4LZILXEqOeOpa1H/2vsRRWGj5aXJp
nXNMJRfCy19TWxWfqEnUymsN7TCJonwLfH3fTtVGdmbx3mJPwHbBjzimEVkNfIoZUiIPic6n63py
C4eChX/+JBP90zbJujGIW9lnOvUqJGQeKqcMPrLUPA6t07+iNtaOmQ7G4w59+R6Kijqetlqg6Zou
o9NA8Q6VtbKs4VL5UKvoIxBXah+1ToVyWwX3sQTj8zP253HYe+OdPAXqReOcniupA9Br0F0d0jbT
NO62Hq+y/uqk8PGCAMSF26EeseNn1zhyN0xhD/KyqITfL6bBOeezqptSjBc6paoDAB+AIp0CcdEs
VQw1UiN0W5Lo9fRrNkIfVUQtP1WYjdDPwyez1L5GUiB5PST2Ssy0LHpTtLUj6230LcUta9xlki0E
Q9UhyKcL0Lw2ihqwwP8glGdT4RFltoEPtHc13iF+T/iAiCd+MXgTLw1qUj26px03oBcawAp9cfNN
er5xihPbg+zTd76UdB4MZw4nGf8AV3yKqULMXjO1JwrMZY9DR4OmAhFMXq+t4WeI6XWphIqXxTTd
poYRdIRxQSmASz7YAVU+G6Gqg+cFN4POWH4K4+rZfbNRSE9HwyIuJq1ueYXQLNVINOAdWMwkaRuT
9KT/kQFndcmVFoH805x0sH2dKQKKEzAyNbDMJc7dd5xs41svEoc876TPqrodJF03Gt+KSXsRDgEe
vDj5J4CEGmRBy6rqf2P88YWIzQUiy4y+RYBbpxRrl9I8TolkjRnF4RomtGUwewAGP7NXTisWdUMD
wtQlcuXFfrVyRvBJ8sufChRroaaR7osQmhp+h2Vq6NaJh3FQlICUMROokcudmX87dEQdkGYOtJcp
eAXFnmOX50obLvB+sOXW345Gnt2UvxsaW2NKe8/G6aydlTdPivgwRQ/62qSXciE9HUX+YKOXviMY
s1dmJ8xtxbKJrBJzHFKXNEefQ4QagmDs42670U2yHPqAN0RUmzaMf8FcY856BFOCtolEYvlwUpSR
QyPfAUue9KTd8FpAdPMGt/2rJQDrrOGhtbNWIt9lnv0+oGJchUO+dox3Vyv+TpPSllbbbfjdisDE
rWGKs1kP+E2TI0JDCStX2Asa/vSi/SaHEs7PcO/oxK29ccob41UlHOqogd6R36Vhdc/Je7glqtpz
YaGXAOGvwn9dYP54MZ+kqRpMtv0txaYbMkevSUJgYSalKwFIM1EPRaRJAHnMxgs9fOGnqpB1DmJ6
pcVRLd0+d1ibgn3WNLvcZ310YiR2TYwPgw20SLArcZ3vePv/5gDdFvAsbNAl96vXFO4XrqpsKOyw
Ec7L9gXxIt8A5ayoM5uH1vjk56ACaP9LRUqwHEia4No6ugQRbT9Tpw0Lpka6I98S5eHUISNtX5f0
GojiArZmJ0G25LC5awUTnBc1H/Qf7Oy6+c1t+RDIvWfRLqBDKb9J3jlRZB1Yv71LcV3e6T5iOnGn
CdNdgJhxtacfCov2sik4/4giiUoy02alpaORpmMlysUE/69PgePaWt9EHQ6tAAW3PTI+JTFrkar9
nw7zR0hf0ir23F/LF0v6llqKTFlnO5R28u5xPyws3mkvdZtZZ8kKlmrQYTLcSjP4nN6UIb4aqzqW
iCAWUYqqSCvX8RChGsz3EYVUhPv14czf+uSpoZqtKrFEUpMvc7N8tx37PetMzPvhX+Cud0cfHiCp
OOAm42QonDlziHenVd2CDo8fE5wzBUxfNLUOGflvNAmkigOsLdBaJYl20GT5bwu+IoSkFZDixSbO
DcpAHsQ7MDdaQCjSpP0Aa5ywzuhJJdqzma0tPEgIJCRCQ3qLlGiZ1B9x5tVbTwavBPge6K56jp51
703jVUz9gUDfgVeVB1A2f4xa4PaV1S+cLOtjk9MvuKYdDQQG6mhXm+xLGqU/RfmjCh4vNa6nOlo2
Ay5Mr53vKr9a4jT7i8yPE8GeHnJE2ZuY+tEiMWYuOMDERhxOQenpVGfPaAghWcT0Y6vOQf9OSKHj
frmfneQM7QpxRmf/40WXzIGf5PvpFzwP1VOFNL+UI4eTXu0yzcci6QMzqIFRWhUo+iBe3am59H1y
zpt2DYuF8ahCezd1OHKhsICeg5Xen4dqdtR6ZFMNCQYEa1ZPJj3/dd0j3ain/LNRZ/z7/zR7+Ai1
DWEbB/7VIfKrrSlqkrSEbi5lP9zjGO30GH76DrujXBPSx/+DDCniMZKHbZTuzhijJ3fYmWFnJ2Xe
Y8FFQVqz8ZjWVx8SbKRL3F1eiXLEz9HHSpK0SguRoAyQXQI7L+porPfksZ3gFk84uNdEe6zwJUbE
ciASqOL0iRjCWPEDu1ycew9VlcbPpQfWSwFMuUSotAOs/Qs47wlr5J1L4l1iPTSCGYG7JV7WrD3b
iQZ7hIu/mRDQjwVde8WfhGqUTMv7jR25d6uF+CNDA/ihTncDPN62F+0j/8+olOBBaMQqE8w+Y0JL
XDpAPgrffyMt5U9T1vUB/ys3J9LwULGcKxtYiAFx3cviLYmGFzllr7ArS6vPtmzZLRT/Mx8ZrlpC
3xdeUKMft/6SqIYXriAbwiAlbdIiQgO0HkECbvR6H3vEP6hs6+lwwk3Ur/TAwcVBQgC5N/oemfae
YQQlyy2ZWFE8WVwr3seEFCUYw0vnDGo5fI2u/q7iBrcCiX4XCmaOQrnTFcPYezDlX7pbfycmB3xg
lNqeq19b9Zu69q9BNp5a7kTsXMOFT3fntN0jNqIj2mOsd+zMlm2+NylujfTHrzcCT1nTkeQxGXwq
0tUAtMtrEeXOKs3yYNVP2NspTGGdnXu3mgbYvtkPQfrpIlYO+mYXJhBNTrOPxyFF9BK9TbFzZ6SZ
PaRkCj19WQYkbQ7N2iBwaQgMa9UZ8UEqwlSnZl8Dv9gevtWpZMFF6dEiythmxJvFomdfaA6V4YUr
J0SDWUFtdt57K8pvdrEbvXH2era8rPW4X5WgsbJI1SdRSgDK9CfhNtm4aS63whh3eR+va4VyO/Nw
y2IhzReMM+81HZ7Kr/GXozORUHrctMnSsPNfo/DoWANfHDFnjMxQS1RVLSPDEhfwMUTXWbb2O1K/
N3fGY/LG/DGQyZpp/NswArRee7M8eUWQvS2cjCEZgSfU8gn/0KPAgth50V5Y4d2hLXuhm1z1cTGe
SeK7TCmKpkSaWxLCt47BCOqPxAZiHV273lGb5ElX5tOj5i1X9g1pn7so0n6vKOku0JmusK29jGb/
XdntowCg6BvwDD/lzbcIjKP2+pXUMuYVno4GodPILEeP0VrTJmb1SUBkmc0hDpwfEnyuSYpOnbqR
5Zz5UNqKu75cT1OFzqS4+y72qN5k1prHFGUBzwYhs4gr5JXc3xORYnM3qscLL950v75l7bQ3R/8t
zLUCz3Z5TOr6m/F4kZTtk0ZkpkpsaQN6+khtcnPibrJ84hB8BGX96AHZ4X+Lshh/f6DtJkpLbZNw
VpuPNDDOSKVoTpucUyi1ex/nCDqogYhC92KFKWdCVsScRBtqEM6WCa/gOtpzSu/umL5XMRqjqhjA
Gp0cZxKjYG/fhH4w9X8+tj44VF4w3HsuE7FOoDU25heKTDdNgxbKScIlqa8v0N8EnkTsk7mKUuxo
q7i4KpekIzQFpAKELRXzE0lAI5NY0Hhn0t2KZYbiozCIZVPFr2+kRGkbf41Fh+SGy0NeU1TQPdax
hQeEvbQ0t0eXX+wMpNi5lnyHoIloGoilxQGBUqfXkpa+UiQiqBVIGiCLcOso+58b+g3RsvWz8qM/
g9GeirR7NDaPbl1Y2XL450zglnW6amGzcJVqK4IRx2WByYBC79+kjC6UTnLfVy9Rjd6gkPnOSZn+
YZqPSrqnEtAZmgY8RUMZwF8ZKTdDwFF/ZlYo1k5AUmiU0liSoIlTHlYB4TcHxI6/sYJ910LUUZql
XTw82KarfdhmezZJ7ykwodIW9Yng8DVjTsMLYG8KHO3L3r9aox5v+ki7xzL9xE/6Rh1wj/iLzcIz
383I7fk7rb+WxDw5VZS5K+8Hj9G0sDumjCaKsajXhKYnWnqSrYg3hQ/JXjwjK37JW+9SehVw3xBu
B61bGgUuamJkj0XDD9wm0x8NlfW2Gxmr9fTDYb4J5ySd6s3T8mQNYcNmNpj3yTTcbe91T895i7T2
j24Sa6ZQVazaKNyZfBlbkXIgDV9mJN6KjC2E37k2qUV3oqtbHLyQs1BDEbjsjPJtkONZpQ6KTmmt
zUi/1TErFlQmXsACe0TPpmOvTRP20B7Cb7uekNCRDARP98Afc3Ii/elM7alzCcaq8C0k6LQCYnDx
jKltLfgBoM02dal+MKvMr22ccZtmNhFfidX8UGdsEOxT8qYvfU6hsBqPlRRPqdVbu+KqSCc5rhvI
v/5HBNyCCTg9SIV2UGSyrHxh3W0UCWKsIIOKqxHOHD4hJHDXnb7G3ggo7Y71StjFtVe8dj3aeYdY
0oXjOfY6TE2G8AwBj/6oHVGv/9+JWxlq5Tv/OuYChsxd50IwYGFael7Fhx2DCI7KOdRmeUwHcAAF
ECan9qwFyU9kDBVus+YV9yzZgmzE640ojJOsuZKiON+HQz8uErEK3e7pg44A14Huo6aPe1jSYERt
68F1sAdD7XTNqrbRJRVW+k+M/icSYOze0MpsIgy2UdWvlaLNi0PZbe+0V4ULlRU+ZQpqMw75RxFq
r5hXOLPAL3pDu6HBOFTmrHvBDr4MJud9HqmaGkcicnNt7Yw2xp8E5kUzXwpj7Gf3FAeNtcg1SVZb
iBvTtLJfaYtDGqkfvEiP/9InGvq/4CxhR3qPr9EtOJRipMk4fhCKnbUIB66TtQ9/AFbIwBshglEt
9WDSokFaP7ddNmTnbszqnPrlq51y/NFpysw8Npv593D0ej9z4W1r7v0ciIZN+YfutLdRsU6KsDmi
7z7bUXEQQvwNeDIqrGILx+mPBAihrtLaE6T6zM0VszwG/itLr0Ev/mBs2qalOy0Nq7zKekKCXN2p
8d2rUPx4ctrbmr0dsvjpVzEifw2COSRBFX4p4ckYg7DB9kQAiNdaByzikTOveFLRaI0EzNasgCFQ
8vS42rgeG/vsz2B7EH4mWD9PPR4Qt3HOdTnX7DL9xrEZcM3DF+mIW5Xx3bnjl+35lGqP1Rwlo9Z1
/f8EYXBaV/sTuLZJJfB7V87OSXLvV6UNX8xcaKq9nLr+NPYZZXO4GTodureo7TtLwNvoqmxpwtwj
XorfuhYseyRFFvolXo8hz0GHB55iZPOf72+5ZcE4GpKYPWGjar5QJQ9aapKCAHV+I5DmZtX51i9I
CdU08xZk5c2122dYosjUWcgN/ZwgNkqRX2hDfOXHAbgfjnrp/Gk1uZ/hAPIkKXJsEL06yI5jvX6O
eYY9zos2Yds0zGys6w4iJ1oZyb8ap7WHmIQDZQmwqIhH51dRVnAHCONLED+kcR77jPQ2j7xLfVob
mpNS/Zw/XZTTQ90a1ASeiiiVBJvoP4PN9pQT2j1T4Z96gDOJZF5CNHxFyqV2If21CtmdtdkuYBja
SyDzH7kKd01NS2uTzFxLzGPvYw+oe++TEC/mwWR8YFk5YWsZhxgRJjfSIq7yjzRPkQDkw3sfkeyj
2zygBVOOk8S/PSzMKnWtVSqy75Y8z1Woo7cYzGWRSKB7ovslpWmg8QsjRgGiSOiePOMeolkkbIBd
ohn2ga2TUe/GtMEP1bsXNOTSpNCcLb1MDqxgUYDhihqVGXzIaMRyHYXtzSzbh6N5Xwk0u98z/VoT
uWezel/IooUDocW8HMuPMdA+XCSNFAuxpDdBtMyAkBej4ANrOuMjy5s3z87vTt8+iJaddTJQB/jr
n723LgbOLqtwbhn6m9UUGz++CTDsWMlTxGAYIWQbzlK4rgonrPsea6i6IsJKbYvBJ2ZLtlP8E94k
d1blShCckCPUXHdvhE99k20782Xy6lXuKmgMe+NVguDj8CPS57NaiJxQjHcHBB++tVpnDbeK5ZG+
b3U3fyBBJCYYdJG31rjKcC1kgDd2yeSeP5y26ddNn5rMuZfJzKsdRykaDE0jU4MMz2DWUkw2/rm7
m1YfKQrKUrNKrIPduMkb6rzbBegW/FZFPUBd/gJcENg5kVEzgWBVaEEXdYqbovGDo9kA68F4Y1ic
+SlGFB07MXs0mCbFv37gbj0neQPn+Y4ddl47vxZh8+7L6HNM0IrpJZeC5ugkOUZHXG3JisiMXTVX
E8tsN7bQo3DzJBieA2gANExyO9ePkyMuKLmkbIZrsiM5tq+ZfLVDXczyRLan1q9/Q9u/m4W1UJHx
0wX5L5RFRTLnIcmCv6GDWiwakZi0N9uKTkw1f7MEesENygxLeY5Xq1W3cvTvdv9I+Tcr2YWHhLLA
EjuqbqOdbiGw4nD8ZZbbOAJhloMJGn12Pm7dAbtq4Gn7sfgyhyb5Vva5CxFB+yEEpO11/FpI5CKK
naIQ0zKAXU3rpnOrWqCxgaDawYYCKA9e4/7RAQQupJFuHb9/GfuwAnNssNbMqZixvWmzpkBEyv3n
qjkfTD4iGrbykFvW0SzQYGwcgUL5Id0YxLE9szXLReDQf15yqicWaTcBQcZYfKD8OiVJhWhOwlV8
ferdRc1e5gk5Un35lBFDGQ15YUiyJRVROJv9UzPrpnrT/vGDiLuIk7Wtxy+Zc9Mm9R+aMvx1Kf2v
yIveFMgFjezfZgrV4DmbMWXvqbVrpucMelb5RwJX1dgmFmSs89yl+ybhQVKIw2z1z9fsL4PyCZFk
yXIixQ7Ts8HuVbbkqztAlEmEzcSz2a8da3wfk3k+ZgiaKHHQCcQQQKNBw9832hbpi3b+t0GTyHwC
DdOONy1ElCcq/dpprrewWYbyDCUvnBsfm9/cIlqCLUzQdUPyn++SGRIB+JoN13qc1JtiNuTL7juq
qlur8Cvgg6fQfUWe/hvRNx9IPt4zuMd9ZutkbDJNe1O5RdPHWTR1v5GGsk5rPjVWrGUcFlvHsr54
l04iHO+KKMSZSX7YAYM82xId0MFPL4ptUKphyxN5rzN73bnVY8TWSwSk3yxwfy+FV/7gHNj1qhr3
VhTqy444XMdclGSZrogwtPtytmrwdfokO84GSwfFY9xGq9SMuL484dAD7b+isVm7DQyKzqQUFNyW
XiG3lCYTSt3UJuL+DB4mvBVv3fxNdLO4x1Wf7dj9uL76q2Ffl6Sla6QC1cXWqpH9yoY0E2ZfjxeF
tymqiM0kcgDLZJSSGgbu7PA6GRn0UrXH0b/xW0wRVBUIDD/imCXIBE0tfWhkGDK4ZheN5FRpav5r
FcI2E5LdVVAbPmHbnuEhUbePRP6xZlrqkso23HgZJ7xH3oLJz6Eia4MOeMV9RPPnuGhySFSKSKnl
DN/AvvZVg5BQyDdhW+emIy3F9odDo2sPzypCvPwqJxjzWpjBWxQDgjPyxbsisX5G1zjnRDUNUXAa
VHEu23rTOglJW7xk8jxopUSzarOGp2fcFNtE6NeYueR1rKsHRKEyiP4ya/ocY8TI0gblB/HNOYRI
CU42rUHnM7GQCT2fixsHQ7bM+/5aRh37ED6jjPxUYqaBfBKYWx1QTxCkkTYDrmXsY2avO9QJuTh4
Bu21hRBEFEKhC3pBkFk/JtMNOCwU1iNI1COxyW5NQ1GsmwRSsvGPZMrhxM00am5yTOktYyMcKd5a
8osH+gaIRFXaY0IKtozj1CMLwNzYSf1jwLvz3AEKmCSgExgRnFBRb31zeI91vsEyhZw1saYI3AVa
2pWI9LH2Fqiq5gdWTtbyv2cMq+hX6oykvF2IN//ytObKhhqvbbv5VlX8Ok7UypeVJY8FCD9ub/2R
hcMHDi1U8f6YrQeSWw5ucjddD040HE1qA5hynLpON15ot+s4Gt5twOOLiDlnWdPB7EZumDCJmBUQ
DOVB1MyObO7BLkd5iDKzLGNvy3Nqwe3t8fy3kAgtHQIkvfTMdiUEnp74b35vAMl2Kls3ts8pS5v9
iIWVyurGnHelIfs0RprXdf9SR/GLDh6G71YzuDWLDbM2BrmY+YTEjiUAreMWpPL5iCoCZW5HopRq
MGEc7ss0mOO/648WY/BATKzJbVQp42CBuCyIDrjJCtbQsP191o3P3OJQpqx864EKhPwwSpU/ZUlU
KcEiKNtb/i6wGXczX+oRkNrIIRrmwYcYgN7yeVzXxOTtCoO9EypoVMFHyjhOYuB3LvhAQin0RdMm
F0Nzo62SeF6ibGsVycEWTBNOUrxNbaegEvUfE81qXlqYqPIAKQqPi1LRngGWDddUZ9kgs7FmO1Ve
pGAQqNHnA5URikj1KLjoZbAdAj5X5ytQzJxRyVwzSgK4krr/nvM17EnXlk1fPTrp/FPZ9NIxGHZt
vk2dV6wzp2TM260Nm2sEybSOGmZza6aYW9J4D4kM3pxmhHjpglenyJn7bP0FQ3267PycjhcE83a+
b3QS7UyPbJPGk+NFR8QbYM9ZTNJOIQCr+EBj2J/einWUqeo3NQiMIpNjHue6l7nMGQvCNoDQ2pfB
oewGjw6Q9ow/5uJIXmg12uesCUEhHOoq9NF5Euy8rEZWnKl51/I4O9n6j5uLdRnY5BV3xqMLk6sg
RGtWO1mroVO7liWy1PV65RXGhwIkApH5pDcl4jdtu8OQEg01Fa9xAVRmJ7+EfbpZoK89aA699O8G
OEqg11SSRhaBUfbPgAS8m2U/CosAtruPATxingMmADhiuPSbDTu4MQlnJfRsWFNLTrrMVg1I5YH5
16QtX7VqIAQBpYyFm3VwiAcWGTyEuWwtciAmvD/r0QlPhCic2sT7J/mAQhdawgF84Wbvl/N2ScTM
ifnwZtsp4T+G2CRp7+ESfENeEwG3Tz51RlA6OgFsC1H4fxqTqOR5ZXGzaV3p7t92KDjsO22uX/pb
16QzFIZ7dgnTjpJ+19tLLYSqLR0N3QlyepGE3HIQEnVcnfKJOdwYiQni6qvz4Fn45rfuzadVyfAQ
Ne9TGX0OtXaUA6FPdoJwOIrgne1kI7QMoyQUeuTMsrd4pYY7BxSpAR6WRIISgP3Y8ANvTt/vyfDX
Gc+LkOkpjWdl0azUw8BuWu4PWAm7mJlQ4wCB0Da30meQUH2VHUQIE9Qeh5KXchj8M0JxNB++/OyU
88eI88OgI3Yf5D+RmKum4v1pdS6Zpi63WsVz0ur+mWBRbj/zrAtaMjovv3bCJ5JnDuK5pzQBrURh
ufugwRVdlMFOk9pzFBaHoIad3YBtyut317Ddgxvr5DuSAQVpC5nulhRWQKqSpaWuaYW3ssyfyIxs
MCebFaGxXiJMUdLvHpPoT11bPhJIy7x00O2lO6bjR4nqMRize915WPtLIFB3abn9hdj2K1cvCXl+
/Qxm0Zc/osjgKGXAZvINk3eph58iJR5Gh/3F0roebWOEMOynTWR8D6I/T3GZ/+gDTWjuUTnt3XY1
7ljqsuawDnnyMKOt03KgUyibPs3BRCFneBnxbSOudHQedPyZw2XM0tUgiO3idb9UXIVH00KqlQwQ
1XYdIn5JPPfWym7C+sFFWjeZvzGdnDCl36x0mUyzvrkhTgHUHYNs77TrKErjm9/b400MqNNT6bVr
p4OlNjGcmzFjTRV58lbBcpNCiJXeNxz31Mt0b7jddCMterpR9t4dCEB7Iur/FKjR2ujw3/8JEpBW
GGI5eL/cHcZgagre0mhOZJD1A4OEvRgpNW/T9DWMJVyqPx4mX/prPu8FlmAKDVW/D3X73AuDR5Mo
d1WQQKOIRJrILYQKNRDWZ39jKcW7qMV9csejp8lnKQv/5iVmho1uqE8se805Tzos7/WPnvbhZ8sr
a/2TEobMQ/9yTFXI8B7e83EcHli0nQ2BmDmxX/iPk4bdkPlhJFKolD9tdCay2nxxKInCHO65iyRB
XJ4lAV2vpICbvWPsezqqtrEQ5WuCBQa4yFO/CAvXcMgBeVqHqvesVZnsQQf6VTA3HQNza6iW9PIc
NXDy5mRmn0Frrsv5saeUoF6Pnt8vxfyDShwES+g99KWdd9ALN9+i6j53pknex5B1N1brlNQDxHZG
PNyQb7F5IEmy7XigGyGaM/UJr8k0E8dmPGS7+QVdybH4xUSBYC0Wzt50XNLAQ+gswnS4LdPq20+g
lyqMqFmXOJdT1xWIgYz+V9eEWKMYxgXm24TqhfXdTjP9F1nLzWyi8Y/PNsnnEuG/Slo64GjiPdo6
5SM1MSIt7VE3rS64wqujQc39r+90XxYRtG9DOvfquf5rpnfxBimSusoy3Ex6RN5th/Y0aR3/LoAh
cQLblS+p7CmKi59Lms0oE3pJSlPuGDem3YS19FyI6mKUOOgK/vuexvvvoN6HDolEyASnVa2CesPj
mSIU6z3s87q+nkLx5Q6Ae5qhzqzqMyRE9oq2c/XOuPsNsifBgZY3kPUNcTCBMyEJK5mha4zUi0pK
424pWjpz3tftf38kVBBM3Tfo6bBmT45DgiiCTFJk86zaIyqYwwlDHZqOVC5qi87//SkqBOSvT/S1
DP4AQxdr05HjCnCxsbO7Z0zwbpTkVVYCzMHiDQTm9SP2ds8f74Kq3ZVnCdKhfCpdsrq8ch4s4c6m
W4Zg5JqTFt1jOzfjVl78luwYvGrvXqeo9u614NryjeR46JJGTKvM74mVpZ4JM7xmoWMlXgipS12b
6k5YaH/Hp9Bc+AU32CrBiwZjhNGUOHPrhhIPwsTP/hAezCtaL+A2rBcTOs07sTINinlt/9+fDC5o
EgfjkxhdAp4bcZkIQ+4oGlyxVAdr/GPxPfdtcXEpjCiReJ9EPyynOafOrdS9FWmL7JGsDYLVQsSN
KzNX+i70C77AwGe9Ks2TiEd5J+pMaRMQQg6I7sPyxVn2MpB2QVlANy2RKr9STdZcdD+kbQ0nFHIJ
at6q9FYPEYiKAV1Ca/U9L5uj1XN02U2jfsd0M38fVjnql6QHIEMh89bRCsUCJZMTmamUkmrq1PEl
9xhrTdsMPlSBm32szmap6vMY4bgiAGjpcnqW9gwwT9p4phGUUJiBcR/MLJ2Q2tiGo68aqvUOAvOf
8zt5CSfLVOBHMYcb9sl1QCJKDPa3sonsXni+82NOjzghcmzY+qhwjpkD49TE2E11Qp4yix+TOHfy
bFykxX7hE7gJ1lHliCeNWLwYJaFJgeNujRBFWTzG3gmzK7o6k7vRhW7xSR5GD1QPBDR7OxnGL0nd
fQZB/hl02aUmOWmR8fCvMheyWZsSAu+wZ6EAmyQB3MNsSjDFNjdxRVNMZ5w1Fx0TyYpEs+jeuJJN
t+8V8fpuRZwuV/dlUBIg1UX3kelxsAyxpeUdetexC7ZJIAh1wmeIkx9TvM8WrhF/jj6t3tkA3l50
1FBjLXqnuyF1JO6VI1a3H3h/IHL/x96Z7caOZFn2VwL3uRllxpmFygRaPo9yzcMLIenqch6N89f3
okdkZUY1UKh+70DAIZdLuj6QtGPn7L22haVCGwO0PFqK3KbFt9FrH0EdfVro4m640gIm5TewTPer
OBg/EiM90aNCD1gExlbPIlxWzbBsec6K4I4FbIxF5YIv6Os0WKviaELGWo46f7nK9VUYc2ErczbG
tIWBsxAGVdvM672Wi3zS70TGMCWmRVhASSQ2ZVqoKuPxwFKn601F1J8ThrOEvF4BT8Wnzd54zNFG
WaoBTFtPF7zyDN1cRjOQX09YKfZS72c0tSEXbQgPxZ2sI+EZKKspSml2kgNS9p/IUaOFGfTjshs/
KpJ1TySh4slzmt1QGM+BDhkKYDTDX/Q5GJrMpotmDPlnYaUSB+UvB1i4QpJju1pw0glk0KpsV8xO
Jq4i5OUgi7oZMtZUFa6UyJgXKgj44wSQi9LoLgDeuB4a7BJRY1uQ+5hJ2MQUIgOkQNRgbaxyJOa4
SBIXsY/3EGVIkMtAeluT3h67hI6ntxnD9h3UOQk1U8Guvy+NJz95Cj22hYZhTds2oqk051hVDr/C
DmxnVpINf0NtB5J/kcXC2cWUvNHg7hjq8BFJl61Er58ifGXzkrWwSXo9GvZDxxZ9W4cJ+P72Z0FG
7IKh1Ysfe+8l76tV0l0rQdc5tBduRmESo8yOlWTWNQFQvKKGgiq2cbDPN2XPZ1T3GuxzhjqLtu2h
Bs+HQems0f3OVmEyhhh/3Vas8Zw9+BdcqHwNuaAin9gXh/YGMxYm+1hbiqKmyMVmvBEpAhkiNiQb
SYZ1aWGicAh+asJe2l0BwdgVjISQVS9AkoPBTylaUkVMmOPCxenr/AN3IzjJyYWYN6KHLHSKEDpr
DijG9AJUn2GByecblhmBKbNiCARDS8MQY7zWLxNhqE0p/FfHYeVJQkIa8+7JZwsReBPaHGA6i6a0
viGE5CsHIoWdd/ndjG4Enbj2CmawxXQJQk6/4MlQUbF3VLExm/ozEnRXshay7oBXafTY60noz3b0
4any4oJsRHul9HVohP1Z0+NNhsMjG7ue/COcmFYtjhLRCstCdltILjjj2Os3jeEjVIGkUNkTpnds
Im7RBevWYPbSa1wLCorepafEsLBnR0cw4NKIB2nDWDIgMXEdQrpGYb2pO/RhvkVJD0d/4ZUsw27X
o1HTp59aOu3ZuxXLgpdNXw6p8ZChrxsYEslkj5e15IISovHAUQCue2Vh1MmS6aj3A2FlGZ3aloFw
8UgT5AJjgsw8G+6KcmiyWjFHsvQZJiKGmHMWdnptc9CWNl4f4j4XyUjWt96Ur5gY57oS5YLBK5z6
p6lrzHUWiWdBPAwkcCSgDol2gK/DbWo4K9smKnDyHlURgzCS7UWCQ3NDx9slk4fOuRdfmbDAVGWM
45sMjXGHww/MANZzZEob/F7s6kg+7hEcC0+7iFhnHbTCW09+EP+XrkHtPhuUT7GOCCF3cUvCdlKO
Na1ol1MfMcvFk1wRI+VjXO/dW4IvoyVOzU0aWjdcMtcz3J+L6pds27nDVFC1x+ps1NGdV5vVSZtv
VKufCOBFBJsWZ2gx01Jj9rTAcN/udXo9kSctMvEIImiDF3hK+p4pmb4IigCVlyS6kNXOXWX2pQP9
sBgMCypbSh6C55AfZYr6fdQq1Lr+iYSaVVobd/DD8C1ENAkf435KCBtublnV6dtM2mtdmm9NB3KI
7m61S1JwKb27hAWN9CDPdnAFmKblsTln0G6hz0qj+2wKHG6Fh5QvRhfSxcHMnNB3FllKllEvib+e
k6IVZimEO4QXQRexxU+M0/DMp7CbFZRPlsbQ3PfiJ94yxT4D9tx7oZL3TLOWItTJECkpvogcxkMP
RsLAHNeyqw2afkmf9RehN5+93jyomKRe9vfMF1iAyG3ZmUAaWp+1006BL5gS9k+qXUAA8V4hnggD
TAjaOBRLKKZcpexjLDvJjDVgCmgkbFv0n7rof2LnGGWPikzSaQ8dRmUW4RZluTE47LCNDxWz1DDZ
GhrT9mRAI201Nt4Ru9r0U0aHkuotmYpvxs/AoSXWjJow9oXna9PNqNVvBfyeMuqnl4nki8iSpOhN
8zTF7Rk8LqGSmSuvwfdGFYU7FLY+wYoMzn12cMzOvO5iawOmQR0XRB91C+Dg2NKDeF/42guJzdqA
no9yUPaEu2IGxmbRfltBuOxBCx1JacRkAnqJjTAy64bnzVRQ4bFj7EbUX/3dNB+lsbN/NqKKbzyF
2cOziKIWbQX0lTosjMInCvHPpusf7Ezo1MZc7qmib6Yo3naW2hF8XX9ofLoo5w4Ch9o8MLwDuovB
PWXDD6l41zTGo0DrhQk0pqgsIRCN4MqsqqKCw8PJ4TK+ZkVw3zL2nO5ETVciHJZGGqMPupMwR3Jf
f2bSHYPQxA0RPVG/vPsyPxQMzq6xA9ZuHvWEpr9lFb7oYti3JtfQyYn9bT2lwH0zjpvi0cj8Hcat
VYzRHV+28xiljn4TacjuY9L4EhalhAvGzaRDPCGjazVXO4Cunt0Cv6skQ9bWOnICUMVn9PH4xBmB
kKyArfgwRRM0imgXtOK5LLp+Ndk4QmZ1gtLomLlR9tNI+WS7Cb+1NWXovadfQsRiPTbNgzZQV6Ju
Q2JCs7xo0QYcgyz/SmgIL0swTmWT7PuMc44MuqVRO9+VlW1dJ3sWRXBqw+SuQV+DG3NdV0QfG+qC
Bg9SDuXNcSJWjtihFGnlvlfUolMfPplOjP9P+6L5gaI4fZAapUnfCHGjYwQBvbbNshhvbhCpg90C
a5JSoSzEv2oHd8EwfRbMYp2RVSh18l+NcM0bRkOGE2r3Hltt6AnaAXX8s5Jw4BlqrzxR3JqN3S4y
YKnTNmWlQsUJHdFmqjO63SaZgFc73SavBhI522HTDMTvEHi9KHGTDeD/2bXfFB2O2W6BE/Y1QL9E
rvdn5dqg5wbMSMaN55TPo8H7nRRM+UM/fv4a2RnfKspsFx8FTKJUJ72CLrlEHcBHJJiIi7cRw2hj
ZdFRMm4yqk3CUM+Pg3sCJGkUVOOx9uezeADEnsaUvVhrZuj8YEZArY1glcRA4FkxWMzRkGrF8GLH
WNb7HItFgCsKUT8jMS7RAvMLGDugQCt6SfEu4l9F0uYd3VS+dgZrQAO9zmYQT6hneSPmHjTdLEZg
E4mTmvs9UXBAFDmGYYf23+Kl5QwmSgGFj2nWAMQ+og6ADxMttfSWzHiAYo76BRV+493Wjvy0IXgv
9DqUCxM1Pauhi/9n45tYrLIYQmjmyOIIoeenNYa3FZ4zrXVegjrr6ZYHON0KH0FVww58aJbaUO9B
3MwQRNoDXdzd9ZlurIL7UkMmlvVs7nW3JmXewCM6QCZlhmffdCo8uHr3kGeYctFjwYOsioyWeXO0
xxAyY2Zsp3j6hbyLAXYHfL2V3q02spGBwR6Fp5GelCrKzzYHfZMT7+F1/UdUYaQOLEoZNypDhhc6
nYWca0GQR2d9ZDjreaDQRLJP2wpbwqyuRmsbeHzBPJsnmtULS0m2fuhUJkHGTD2ZFNikH2UM9Svh
Li3lPfq+hSI6vG8cenPDzF3rKkoIn8MArmVwhtT5WmvxvaGDdEr0d/BwGZNwO+f8pfqr/WcRItbX
6+Yu9tFr+kFH46jkjA7mic10RGBs7Mzsi+0+OnOWhjCbNnZRwCKLzWfICQyv4wIMR1M4NEnis1be
wkCDamtNzrLM2Z/HlBFu1YuFld46btssibd/pwd0N1eEXOgBigKLCB0Af0Ml1VZrTMSFuqAzNXSI
dYZtHw8M7MSqEDA9yTNa+VX+UzWKtGqgd4glTI6dlkg/2/9kq/XkV4Z2E03aJWPSN86mCEmbdigz
4EKssIHAaMRWBoYlKSn8kSiPloT4ITBKxTP9kuDUVFxvRt10Nphbs5XFpfyE/HWXM/q/S7Mx2BP5
xOA/rKlARTvuA2RJ+x6F56AFOo3uJLyP8l5cIEFe74R2dpwYej/Q6EqM9h0+Y7sB0MnxweUmoGt4
COr6mcge++SrfaGP5Qr+EA4ZowgfQtB8TExLb4XK4CXH4nHWK0cjsJj5ZpDX7p2lM8pk97PsDLM/
ddKxDqlRcvTLPj5mPGlcTiYVG7gAUqswwvnaO9mc/l4iC72vPAA4Llr6DAfImoNLfyrdVwYX2D3Z
c7+kcGDBHkMxv97tVIlgS9dcxvnlrk5oXneAgRb6SIt0TGDjNxWKS6qRRWfo/Zme1wbHZnxvG0OL
XUzGa9FugrCgH8sXfaRhSBJtfedF+Mc12oOt65sHH4hHRibsyoZWdiTuYIQ5TSdKJVF7aAM0qbms
q4OWj7jkxoDqvk7PlAQSaUCB4lmjT9CFLXJe+ttaX47LqfbLUz3B9ekBHy5s3YKKqsHEV3WrFk6y
NC2NDVNpIlFWzA6yJOuYwIQGff72yycoAYt4bj3Yib/3MLDQlq67koZh7CMPHsP3whPNcYyTW9vv
tJOWFLhUlboLUIkzdh7KtwamAkqsAW4piiabgngRVv0GSOqwFQ0abzdyaoSS5WehivCWtMH4VLkN
8OhJiqc49JeaxiwqGCfG4NKMd6D9SJD2VHUaTfXAFh2xPkmAH50g3znJo4IRzTjTeiiD20mpnTKE
2HnK5PpWG8GmU72PQM13li4DqGUnfI4h1vFbBezoRjQ4wmNQQmt2OtDi42YXspOjHwm0DqIh3gnd
+ekSDP9dO68uqsqNbF1GSkmjJNG4k+y2bpjrjF7VSiNm6hCXwiWtxmPjDPCAg7F2Lxoe3VVuY5vN
XQLQXB3wVcuB8wHmfT1Qyn4ngX4hhofmgEDBMLELOpEJhWoPXcwzTGSXa/RI66juVgFN81v2FOqA
qoG9QRmN7zjiLhrtt8eKfIRFMyVY/EiRXUwQnV4nOSK7zBu1M7uJ/LJyjmJHz3QENScPFEbXO7Ve
yZVSroMcH1/KTVu2pyZwm8v1bLHZZl3v6Rmq8CD060XOpnKnldDP+0Zqz5loBCru4p0Yu1913h86
pVmPwhqtxwFTuDblj3TqtH2AieRm8Ew8V2ZIEkGvdqLWH4LejL+c3nwIewYcQeB0p/nbrhxO0rME
wGpt3HUt0m0TEASVbeSs+3hkGz+2/XMaqWnfEupytkt9W2eWf3e90bW3qEVN2met+TjndiNstMs7
VNkkYuIkHVGQvfVN5y6o+RE36FZ2SCed4c1cqBmki83PnxnVRaBKpbeO+j6paMwb3RuYsuA7SRUH
/mRmaxHAB8QOQf5EmQAwmwYwkwzQGkiekMqi8dXOEE93Y23eMhE0dzT2cKmHP42G+dP8OHER3qYN
QpJyYnvldAWX9NiyEIVHr4lyq4frt6RW/NJrJNU1qS6rmhHeoz84ao1cD85GLoPHqUrMU+kcw8p4
SBxpvzYIpNdm1RmbOiS3l5nLXgyJ/aCV1nD29Yi/NX+f2SrhC6pb4mAkpS8qkifXGnRCGWaMoHKA
wFTwq+oK9/310VoHjaMYbsAYqJFw+bb7Klr202mTu8ea3d+TXkzL6/cJEXmhKQSYjQV8U5u5Dvks
vZNNKD/DDB1HG2fdnY2k6aa2hmk50kSEgRuX72lM/GrZy8/Yzu3FMIX2SZ8qSgjgKEiNGh/LvJ3t
fNIKEc3yyTM6K1ed2UOtr0yYA25obNJqCB+kEu8plKhVLdEeG5FVveFcxWQ3dNgM8+p2rHjze+FV
D7+gPMaLjnH1WxYgEqohwxxlAZQkUsH2+n3MVpT6U0ozrR/feyUfZFO3D74gP1XL6B7HSFlrB5IS
Imn9CNVPsgTmeLvGa9wFFXKCqdnXcvMpQkskyr57xYdZbdM9vCF163WqO1iOs+fUHS36rDVyi3xK
1tFo1EcnIV0mxwXjc27edKj/Nh7X43MLCmSBfVhuKx4hDigFfWKbzsHLoNm3YTusweXaG40W/mjM
yAfemifJeCTq6u7F7GLjSNjVwm2QBqYMPp6rQDM2TEvUyqulPLGwJKylpdqYQTycgkG77X2vfkS0
9xhoLjFj7CIqOe+FiUC+ybQ6O02NxPINv3hNjQgHj4Ufizx3Se0mxkYll9YqzKcypJQiV63+KLAt
uU5lvrFJPtpGiL7Q6F6cGYvgpS58tLAZXibhrC23tj5ycuUWbRo+sSKX29rS5dkyUbFdjy7b95c4
8aO3kGELKoPkJPvOORhNRZutlOGnsssT6n3tycxK2OodUZaKpmhfALxLTJoEfjOJTz22lmM5qV/0
2tGTkvQQ1J2xxyXTbIJhxHhUT/1LJtt1DIpfH1z/tqoIkY41757msX4q5nuuQ3qfH2YWuosSyVFq
27uQzf511fURD46amA4T4MQl7tnqCY+AwwY2KN+MJP/Kgmn8aic5k3fYZ7JdR/bT3dNNLz4Shcq+
VG7yYk98fHrQqod+IM2quRuCvD9O8831K9F43bG0u2gmPKYrlavwucGiXhb0rHsBvQQMN1pyEOav
CkeAaTm8xeD3yJ3R6mNjhjrbfnMRNv779djnEsu8tfW9s2RCfNuU4BEbt/YfzaA6uBnKpRqw8nFs
azaGvnBvRUsMkVGZF9mN+8jKR0CcnY4Ha6BYxSW/1hjoMkGMLEwNvv7epOqSehH7ArDO4KO7F8b6
jDNreYfLJtrIqIJwxP4i7vjUc/pC4BlRK5kVoQWys3V0ebVLuyTU2NuHCcQdzyCQoYDh5pTYhR3n
8brMmU2ZM+smUwZyr7vq6JbQ33Jd1ANyb4GqvhuQIKLIsaxNYWJXGcIMw2FHOFhlRDt2RuPamXA6
gw1mdzAN42szCHc9JYG2EmOxVZmuP5km/nbgxOKQYMgz0y6rbzLLKfehcIeLZ0KsAJ6ibUiOo67h
4jL29a3BH4JWXZWrJo90WpCkQTHeeoYlUW1grd5HIWBcSv/xFUYqhDLpmHuaOOPr1J8qD+rnkJoS
iB4hdkdZ+s26jYo+Jgs+IByngGsxWGPNKCAjiT7VjQOpTO1cLp2v8xGL0+XYdWzs4rjhwpaOtVwF
JN5sfTV34dDU3pPY9Kkyg5GPylzs008we6Ew8kVPL+D6hQbg4i001BN62fvOs4dzk3Xdo9nRENFF
JEh6a++yqWNs4RSfIWbmm8jzxtfOIwQmSx50VxFGfH0Gnu/uoojJjSGN1x4BEo6ZdFkaXX5hDBod
AiG/x9bcIb40H1y3vQ+GOllrfVTuolhLD9evtA4zZMRYGhlBcBotaGeQn8NtmDfiFGXeL20Kwm1b
MX9MOQgbkq+Dm7C95eQQ+9YuxUa6+osysINaU9HeppChwYzUrCxRAMZPI5+T8whCTRvH22liFfHo
aWi4xhDY3WBrmklhGI8YnFX7VhEOA2e63FyvkF3+KdPBB2GrvpjYcxiOia0Ota2/5PiHCsP+2WF8
GPIGZBbQAOSrxel6k2kuvAUPJJ1EaHRXltpm8rr87Pe9Q3aBHl9czI+yQW5PlNC6JYurRpjk+9s/
jkbAD/3WFSWy9toeVlbDvLkloboiv/tBevncKxqitQXZGvvi5Fzs8b6IH1MGng8IDLuHbmI4ZgaJ
2kZD+xROTnsvvPSOGO/x0Swmf5fmrMNJ6cXngQ3KTdeIte/m+SM8D/vWVQnWdSN4FmWNpdDqQDlz
IMPgIMNDBNGuaX21NGdWHGuTjZ/GqPfXAwlgYEdPoeFztuFXuI3c5P4YLLWCklgrNAHRtnPIe+mN
fousb0+kpvVQJxKZ95DgmTaeJgvfC1tNdJ6Nnq6vdx0A1IUNepE0++tn13smDZkg0LZ5opHiA4Av
T9S5NxtYxn2NlKKtTdbR0Dxev0LlXy2HoI9epjqOby3NAnAzJCD/ieBr9cbbOggj6GDcNBLymu3Q
Q5t3Y3VbfxcaNmyIejAxUASda6ZzEE8hVTEh7oam30i9BBnETO9caDSNBryheC6V9ZAWi1LIcVv4
U7X0B2KmcpXc0UcOFnxA6zwqP3DlksiKGdIOyvBed0hIaMY8+LJa+yw7fB5T5NwmiFMvQBjeWly/
r0hnp5Vg8mwgU+Wq2rnBAbAqz9G3Nkz/nYfUZJbo1/2HNdXyUpryiZIH/7mH+v96ZJupYa+ptu3V
PKZ8sccSypUBm8ONUzpulh3tQx3PfJEM7TZMpHwUuPvXRPwyLKW3CowIaoAzed66JxEK2pre7hFn
4jWyzMO1DiKjujjTf8YCrjFg0sCbWlWENCItvZ9DRmTXfOG53pDXe+gxzW1Kb4A6O6bgTFVb3ft0
cxYF3owLRLQHNifM5gcvuCgzLw5hk7Qr7D3A0uOzT/bPOTJib2F22K1w4viHyb0I100OQ1qhQDTY
e+qI1tmjeslD67RvQc71GvY62KzKW+gd05YAvjeAsHUdhOW+micIRWahKQtEsXGVyzvDun9o/emx
wxW5Dvve2GltQadZSGsf2KcGp/t9zou7rjNlNr6QBaJvtFkFrA2leA/CcCVzu/4ZYsRkGFCX9174
0x/gdjVFWz7l9gycrANi61Ny/uQsBA8J5H5oI6o1Nt7GnjM3OTSDHS8iFtG+dApcXk2F1J4zddVK
pt8DoLDDSPf1oOPZPVzvApFG+zaqxymcjGMhHnr8bKe4xUtRlQKcyvV+9TOvesSOMGkWbYS14Car
bLGLRP5CdkWxDXJUAtdWSysQoVktmmuDAurJJnN8MWimuR1jPdyLuYsxRP1b7+juThsncQwb9MTK
B15R6bS1w3HrmJmgyVHGa+UgQTaybhfNouCaK9IxsSHfDk4mUOJKexmSOjzoC9oewNY76eE0tn5i
BumYs7mvLiITGtVoWtSzigK49BGirYwrz73rVUcLzeULOv5dXiiwZJzKywmXj6KyNCMiOOYFtTAz
uW6KppibZcladvm4HIa+3RQGF2/Hj57zMKfkUeJYqcQ+FjqFWh844m1AAAY847GJuuRhyngVg4Z2
KKDxyrjQOtRztR1J7BF2HrjrTjcZFavhztcb6gGE6I8Bx/06Yrf05lrvcaPXHzSy+lXLAHqtaeGt
pg3jUSvg5uWmP/zxFdaJ8djju84r+FjXnxiNMd6yW/rzZyNeoFv21iFEcQgRjy3N9QalgLoVqYvW
2QchCt1r39DRfDHgtKwgoVsLr4CXZpA28FaHWzU2xcoPLHHoe56U9FN3PRson+bUvKpJVt6gnE1Q
GuJZyzAb9IIc9OtdlyyqPPbP7VSos/QC46lSw/v1Hh421KBSDEey2su0G9+LptXXLcOdLViO9M11
GcbbZPywjhwwKpKVkWYgMfm33qrQWqYlJhL6xA+65buwhyOIMLVKEUgkCFWTrttYSZccg8r0KOto
BuV5++wgAbnhKkAva747Sfscs7W7XO+5GCMjVmWMQMa7CMi1VKEA1+UbK68KjPter441SJVX0efh
DpOvAw7Kfyox5T6Z1inSfPfTLaExtVY8IUWp/EsTUZhGrvfSJ+EtM8LqljSAYGdYzDJjx91d1++c
Cucc6gFGhSzZ/FEkVo7h0HKBbpr7TrYn1ybb5yLdOblRLKuhth5yH4SKn4RPTlk0y3p+B6dQ7AYM
Pp4wypMwNHVvRGHB+DIXy9yiJa2Gqb8r3WHbKNtE/oYD7vqptAhitmPl7HQuGVBKx/pOK5uPUPjR
uQYlb6OY/sTiBgNUn5wzBmIGhgGZvuhax8X1eE1185bUHgeDh2Xu2sq41/OBp1Kr/NUbbGwi/EeY
ShU8O6QTa/P3LewjaEsnZ9PAoE/H4badnOByvSHn3lj3rpktmsR44O0Tx+ubxftCJTSlwZ56P3zw
4erPcPQ34OrkT+NCkFH3Sv/afG8ZkFUFHcBsKGzIPZ22jRo9XjFboyQ3g3Pv+hKr5ODsg1rSQGzj
9k56/ZtDh5Txa+geJJFgB2D7bw5CCAwwdHSnxr2dgFAt+xhN3jgW8lFGpHqrmFJLi1kolYrJKEi/
r0WoLgghC4r6NmDPjhUKRW4IGcVPJIQi/CjntOuLE7pRpqczgeFOZtZ6zHdWk4Zv2iTsneMUBtha
I3iLe7ZVqTa9m9JkM6Gc4jny3oa4NF5aq2VPkSfAFqP+eyT+5xkmnV7ImTDiiVtklNqTTtrPRKbO
SWB/iUF5ujRytW6LXaOgHiuybGvb0J8JYaEjipfP0nLYkloU7zlPP314SJe+SojktDx7UwdMRxQI
3EPApfSlKsJdlk7afRIoeSZIgiub3kyWWrPZD06BCPNL9oIEb2+4CsqHK+mFHGghB9uSEIB7e0rZ
j/A2m031bdtltIdJoj9ROz5QJNe3utUYT6LyDtYUL32Q07sUs8z5eoO90llDnIIM7LQA5ezuHIRt
95AxO137Ki0ZEvi0dFr1pXW7srLqn7nEzx+pkOY1XvtdlgyvdYISNszkTebr4dMYYbpx8sG4xS03
MaRJnqoOgDGmzPAUG2PAh8aGpRjGu0FEI9hc4rj++ZQKMN64RsrjP79vVbm3qXsQTXonCeWKmg4/
9D9+y+yrl8hh7GsRK3196U7BalIN5h+naJordF/F+DPtInutscZtB1M1b4N1vu5QVcUV3ouclTmN
BEjOGyCvGFBAJkcH/8oZjW/FYfBVeHUACLhEkB1DrmiiAKzhWMlL3QCzsHtVfSogJLFyyUaS1gji
ljYNoSrynM1tupA+FBk9+6FyGjT/HBKIjvVTd93K5syMGFXad5md2F9tE73bCu+zQPiwoZMHrMk3
LspV6SEFV73MiYJ+FS6NT0uLIEyhqewY2A+afPMgx3tRQLDhfHDoxLBjxxqOiWVdSpHoR+i4/p0K
+2Q7Di48JsudIKC+Xw8zM82KQ2fNyk09u6RS5Zfr9+0cSRiyOnJ2rAqAt6O6x55Nzs4S7JXQYQ1b
+MPeJoLR4lqp/aWFaEpqXdl3AUjvHT7maq3Gn9c1vwlwzAUWtXg07kiEAHWIq6RPSljPWfA+scs/
p4ZLFUBBvRlpy9FZ4kbMN+iWLyYA/Hl6vfOr8K1vEx36X5Tco1sdcCdZ8FUNI9hej2P4yPVR1eIz
StlQcvHRjqiupl2cFsBnifal/MEEg7osQ9Jwmxu0ROKJ7UrSeTRGm7y/WZrAvc6TFoNdm6NMvBmC
7aWt99lAX4tLRkFEMbwnLclXspLjJsS+fR57Yzzj5KKAQ/3eu/iWLWv4TM3i3tJZcAQnJfmluNAH
k/FdCQ3+OhryqO2k7tvPhtUHqL/eQOPb91M67oXtunfY1qE/NuhCoUour1sa2CXjIrU8gnS9aA99
MjgSl12toqbxLtevchQ0R2HZr30GL9fMmh7m8mwX7QLnOOZJ/Zg25l5mWvcWpiDUgoE4Ns03GR/n
ifcIf41cL+EMq+vdfgD3mxVzm5V51I2qREQeJctRoklx8jqZXGKPN7Sr0/zDL1hk0gDj6pTp0Sbs
QthIo568i0o70oI///jt3/7+H//2Nfx78F1cinQMilz9/T+4/1Ug7I6CsPkvd//+WGT8f/2d//yZ
v/7G30/RV82I7lfz3/7U5rs4f2Tf6r/+0Pxs/vMv86//+eyWH83HX+6s8iZqxrv2ux7vv2H4Nddn
weuYf/J/+uBvzGP5K49j+f23H19Fm0MruP8OCO768edDu59/+8GqdX2j/nif5r//54PzC/jbj2P0
/RU233Q+vqP/+/e+P1Tztx/e77ahS/JbLYHnxnBt58dv/fcfj5gAsUl8MXUHwLFumD9+y0lBCP/2
w3R+1x22pcL0bFe3paP/+E0V7Z8PCctyLdeWurCFZTo//vH6//I5/vNz/S1vs0sRMRHg2cgfvwHO
mz/u+fU5QtrYCxAHeS7/jmlaBo9/fTCnD/hp+b9a0XuwjCr7ptShurU2QMbWMdb0G6m4c5AEZnzT
+9B+RzRNKLxRSVmoKEJoLTeNOZNUB5icsQ4BBW0vdICRLTr6MGT4JaJRtIxOYjTLKKazVRSjWFN3
m0iN6EY3AVePnNy1buXOtHPdjI6BYeItsK1bz05QFhPkEjf0GEGAai4VBtsEfKyRvc+z7GWw9OQm
ZoGe07v3SYmVEHvgSatycchA2W2ZbeCMgd4hPSygiZ7cxRQYKADkEr2FC2Wwc++DrPjF4H0t5QTL
pFNcBZE1DsRpLhS5FexHzH7XdtpnlYpHy2nwQujODnU06C7HImzDIjYTNgG2VnT3LnGMI3COmzCx
CUUqaN3uNQ3+qSvASCcUHmjU42hTaBY0n3ZGVUysKxpJdzeltrW04hjlw3AaM8DkwSAX//88/p+c
x//tWfy/p+/68yOKP/5yCvMrf5zAlvjdcDzHEFw2beEZDo/8cQKb5u9I2oV0DANYo3l95B8nsPyd
0103PTpSgn2j4Lz68wQ23N9dw7QksntD13Xbsv9fTmBD/PUERq0hpCFM4VqWdB2e4V9PYAYozD0U
cAGXhX7pE6hpGOOFzRnB1mbsrmv6ZfO8g4gy4ePSUcj4oFiWdQXBvyfAT4N0TiLckGHISMpFXFb7
CQo23TQG4+V9VWXdKq+cbWMxICU0GEW5NqN2YyJG8LTT5qJOsq29HgzDzb9cTf+8Wv3r1UlyBfzX
qxMvTnd5o+a5hPRsXXf/+uLwfmtJXVDjuprz5lSUfrQ1hOecgbh/6Gb74EFP8ossvNFr58ut5NEY
yJUz2rf/w955bLetbOv6ibAHcugCBDNFZcvuYMiyhZwDATz9/ai9z9kylkCO4/Z1ww2PtVCsNKtq
zj9Yo/X78o9RmOfPP0ZhyizWgEVY1k3Lks8/9lOojMSkKbDtzGC9RC+5UX+vzfwu5EJd89ahvLpO
dGslD1x4a1C/WwyKnTzqDlSo3wk+sBsNkFoKwKyAHISFLIyTyJWJYQhU7pC6ddFYxBSklULzlxSY
3xRsE9wWXXFNhVk9xkDBMHnSqwh+h9bcCSPiHVEorE568u1yV8/D+ulQUHCJYkHTV44XUdZl68+e
pp2mcCn0RVfqNGjKWDivVPFZHwSIg2GD1lDsKTti1+VW/zG+51bhQZiqqmi6JJ6Pqs/jOySRWmeZ
6NaSiY3DWbcWB4DhXNe/3BAn7rR77Fqdc082TF0RJ6vKyFE50DSgKUPXrYUO3a2TEPZbClnIA0gR
WVrEJP7PTWrsdZHWdEuih3/2TU9TrZFaZIVKYPs7YcBsJG2MOyuliFJb2mnVRxSJLrcpTULDeRo1
C9sYVSI+Maj6n41KhWLx9q57V+Hg3yYeCDvsIYdsdyqS3aj0xzOpwpcUJCdbXVpcbv2LNaQrum7S
ZRN0lTyJSwYwAbC7We+KKVStou8RELFIZCEVHpF7zHXhzjey5f+9Ua5ShERVlSRZnyxcwes9eeDe
Dh+7PvryI/pquxM4Z/SESYlWiFqr5LIvtynJ/1xOOsvV4DImM9bqZDlZKGQpcQ13HNDFD16NN/ht
3qA/j4w02BVwA6c3tQ32MDwBRNuoI63TLA6vrOkvNo/BdRAolsiJw/75c64L2fAMVEuY67BHAwx9
cLT576w8/H25t+cRnIQGg4ZMhUupdb6h/tmOKTcRdnRIfZq43BVYwcQGGtxkbFjNBf4mEuYjpfx6
uVFN/ccYq/whAlP+YTGzsP5s1m8jYwjUEpddFaFjMw/ufEFId9To8LpGbkHTgMRKxkYK4mPcZ79Y
kejoo20P7aD5KaR3jDjY8bhQVj1WHaHlPaUVYP6Tr7jp2RxASJ5k0ihZHKPyLtbrrhX2weChQI3p
qY280BNGKi2pAg3ZDio+v6CT3XqgBUNqfX38SBLlrZLi70qYfsulkSeh/4MU19Ekp2TEjz66RjYA
PTtQqIw3FPF77q11wivZqJDZTRLp1ciNg2oEy4wiZ1T37zngG7vK01ttRNMJNVfO3R5VTcsMX1DE
OlpxeFeSrClOFUpljiCla+vsVX0S7w1Je/TEYdvARch7vItw1CTHhCH3eCOO5tHgG84o1w8VuPCQ
gr1aDsskgM7sbyQZ1zbJv1ErC2lmozoUKgA46syRcXbOeDydmciyZxlLPa18N1HLnyjdaVsVZamh
ifKz7P1tj/DEr+BUkbITzQrwfAI/UtrJJYi6wEMgYyB0bRIPc+CyeIJS3+4zEySFTp4kVEDVgn+3
0THFG8v0BiahDfelKHJxVrT3k3KDZHmMU0EBxspH44rrAfZt/iYPugQx72dP5WDloX/aNzpejiDC
D0zme4yvOIB7NJcw3kPrw3MVD+kbwiJkUsVHgzYl/ZoPo7KD5drAVXTAjEGVUlT81g9IrBk3UKbN
Ra17T5B5UbBBAUGUkepFIYzS8Gmfe+BOO2DdEUnQpQAldqsVwovhtyutsZKtqJ59r7Hc9fJTgUti
6C+Ds+5vqCFs51ceT5xjB0p4N8b6vUEaby80iC/JumeH3MRsTeva27G3NnRZWeSeeHLLpN81yRh+
U7zyxYIdQjHfFfs+XLVB7YI5zDd1JML1iO8L6/SgyE99L8B40Zu1HPzyTUw3FEtEJ13uv6ujOqCy
pYgr0cJZXFEScRfAb9bqm67NzUVmIdJUdvp7Cb18ENGlwSQieiss7DjMUoREZXXHUIL+KoMbCNsb
wYiecUCEC2ShMScJSomImrGSfTmkIEZx0Rp+qa31HFeDtE4RmU6oWLFRuQixV5OwyXiGseVq1WjW
LQPVGN1pK5voXnm4eq9wHnq1Gs3HbAbPR8L7Ef5eESl3ZoOUqQ/IvkJ9dVUWdbbESsSiZg8Ty6xh
wOTnmniLrq0rwSxdjKi3ccWJ4If6g6sONyZlMLhr4nAIUedW2rD/DrmMCnCO63WE4gR+jeECRVZz
WeKlx5pVua+lrFGjhF+CYuW2MCPkD4fwLjYlfZd58e1QdOqqE5ETUk6QwxuzyPaSBjZpQLO5CvHd
oTjIa9WXvhf4/xj1RgbqKdbotld5RdlWrb4P4Pdh+d7hwiVCqRnlVXM4NVW47brud6CV+GDX9Q/E
2DS3R2h3jaBf544kj5Y9+2OhBdI9LgroRnLRtPr8NauVI+ZcCr8YVHdT2W3if78xE3l0kb8/jD5y
6b4GiuCs5X2KxTd0f3fILPhubmVADkCyi3Jz00YJNTArGB08H3Bm7N9lJHncrtbuE70KVrKw8xvC
stigNhtGWe3kQoN31FkFUYSZ0hSaU4uyhUqK8MMoklvzLPqKYG1Oo+mB+NVsLN3VBvWF5znlsqKx
vZcsgA4Xeahk5hJqYkCd8kJCaJSqyLauLTJA4bGpVXaygKxP11EY8VFCtJu+T5eFapJHL3+CZHsH
4B/dYgiyk8f6R/BDleU7379h3VHFjgtE85Ch6nlhWTs5xZmzMeVhhRXGysgxssl6flWgRrh446p8
8Ila9zD2sqVPzPfJQjiGWPRYcg2jUxXND35QtonDDL39HvEGHa0KfL2ankognEdNCQxy9bWO1q+e
H4cA6LHgjf2yO9UOqPlkicaLvA49aRWjhmm36N/dW7IgoNUABacFgtSRRt/JAw+0AVPIsoZoDLnN
U6p8YVB5XpjfsLIAFlNIZw6BhYpSjxQ4MkiBHSvms+w3lLqkbx45XLCYRB8jEUcHKAhCvrLxuz0z
ebzsaajTGu90yNsh9T5Hz7If+G2wArCYpH4P1xHWKGblLoEKaQ0rVCj/yydgNxl8NSg0b21YH3r5
lxIqzU025ku50N4MpUB8qekwSEpvfUpkiOyM901UfDt13koSgoc4EX4V6OlLmZDcZKeHEgE3F+RC
7GALuFObyFiaQfc4BGmwLhLjW52cvewjfSfpymsJOJs5zb9ROrUAXcJ/0jCr3pQ4JyE+rN7KRmaP
ykPYBP2+L6EnQeNLFvjEgOQriN+d2AH/BdhD+ukYQKy1fbX+ocJck5r6SZEkxKj48BkYdYr0uy6L
McjKQGcm/q/CXAkD6fdSEO8p63zHnsrRIYUcVYgqd5rHKVtGlasnielknJJ2BKGeDX3aUtd+D41u
rSr1jlfGzxjfjHEPoQsxrjD6qZMc3iq+tcEKnKpjVy5g+rNkxOF3ANYdvQGTK5E2Ip4Xy4+C7Gvr
y7c05R9Xfk3kwShJqnx+bhjTd5WFLyiRI8Attm/zVRtbd0jVdcuxw/LQR/LAjtsu3VYV9wsYQ/1W
AO+wKBH0wbsd3MAgvuYZryDkltgCnL0RwkPrpmiHjQHfjGtKtjcFr3Xk+mVss/oB6PhPQFmu5RX3
DfagZZAkN9Ew/Nb7It4iGL73DeN1bFNlmZASdVBO7BdQ3jfQTYSb8uWj+/8/R34lRy4rvK8pJszk
yB9fw9OfmbWP/+HfuTVJlv8liqTGDQWFHPJXPGv+nVuTJO1fFg84S1X470lw0ch/cmuy/i+elKym
c1aO5LpJouA/uTVZ/BepcTLW5EYkFJEs9f+SW/szTyDIkmqoZEGUSSICHnwj6SFHzAk8zCpcoULU
v6YPn0bh9t9Pps+5rT83y38/PnlA9aGHBC+b4UAUD+CkngVDVydud2/g3S438Wf27H+bmKZv1OzU
Dx6qxgeBLJHwrekOl787SSz898PnPn3K0FSWrqiRwm/HfE9QEIR1sFcWeteoljWEGniK2ZUswmxT
57n51FRShr5axPQBFZR8hJmGmKQd/FSkVYg+EWgN5cpgSedZ/e/L9r+dmjwt+zLUIAfTqQo26WN3
i7o9nBz9yCF97H7UPy+P3dycnN/vn/oje1WiNun52gKeU8luhPLfJbp/76ov1tMkDfHf339u8dOX
sQoD9w6N/3B6hzchoWazQ7wAsIt61qurtsHvdn25D3/mAP7bEjntzy0BwzpBdaYlYIKjuWlv9O/y
YyVuxlft++UWpPOnvpqMcx7gU2fiUmBbRzThv/ZvsO/f1ff6TrgPUZCRVuZbc5CutDTXl8keF3Jw
Y+FAQzFmZs/Vo3AvHkHxC6v8eLkrcxM+2efYrOQZyrBoHyAw00R3J/FKAJkbI+ncpU9j5FnAGZI6
Tw58OL9BzEBHyi13WiTo3kFSA6TRFt43/0o/ztvgixmRJns+R+wfKngXo4K5Rxx6AQUNNgXuWOP9
5YH6M4P1v6tKmux0SRW0zkM1+oCyYbby8a9DydgXt3qCRPrfNTHZ4mlQ885XA5rwqYpYP1LDtSAR
/93HJzvbKnODZBO/37COsbevYavlIKYvf3wuDn5USD5Ndi2eMAjS+enZGwJmpHLIxCTf5DfjznsZ
9StdmDnwPlbap0aCSBFgKsXE9bfuUfpZvHsvyHtf7sHMPvgIW5++3ShNl1g4Zh+aQcefpuu/JUNy
5UCa+/ZkE4tJCBO44duJ9YZSuew9Xv7Nc2t+sncVQCBCnvjJISI/CIf5rMVNReisdQ4LmHfj5WZm
rgLiZCPjuqxhbsbKsdCsfCRoY2NgVDa+M/q1ksdcE5Pdm5WjkILZPF8FMIXdZUvxFkBL8dpcmYFJ
pe5/d6842b0QwcNAPO/eFtfxm/q1uBXucSZVfiiO/91cO56rpldW0kzIFie7uBEq3C4+AsW76go3
+l57Lw7WYlhdno2ZTSBO9nHj/c/nWz4/rqNnfRncXf70zDoVz//+aQ94qRqXWs8mLiX1rSg4qqvo
yhqaWarnOvPnTw9+OJwkjfGvOJQ14bFGa9wkG5cjOvN3P17+swW5AWg3+FJ8KOvaDpCZqSX38pfn
TrJpxS84Ua1JUNo7UHkm06OlPkBrq/xe15lFnqeUllk64rDXNNUiwWfH7bKq3YWtnG5BM+ZbKSOF
e+W3nPf2P8+5D8TN54HUwQ0n1QnlARO5shvxaUSDnNTHXf9EBPirJSYZk3hVnip4lcnJ2Gc9PnZx
ZaBwgKS/ItZu7DcPSoVg5uXufL2YJWMSwdCADYtKHoy9ZzUr4JI3Y1z8xjYWyhdqulp2ZWHPhZdJ
M6pe5w00SNYGArqhHbz4Txq2eGeD7Cur77z7vpgWaxIjW6YYdrcVH8xRWEFn3ZTRa3C6VsP7+vdL
1iQ8tolaCUXG1/uCtG3/SoHHE95r8xVFHrTurl0RZt4YknWepk8BABVlgPb4BRyKltqDnagIcyGV
ZKOv8YI4Zj+iJH9l5r8OCKAm/mzK8IKizagFHfIokMA/h25LnnEBhcYZz+Kal9fX3MCdp+tTh7Lo
VKNVQSvqwcdzx3Rb0E23YuniKXu5ha9jJii5P1tQ0VXAI4MW2uYZXpV96veXPzw7GZOQmeknJBtV
vjzcQbQCe6v/xpsakcQosUPc4UG35FcuVnOrdxI7tbqrMZkquVjhudwar4K+a8wr/ZgboEkwGaMS
HApp8kNzwgI0fTeG7eUBmltBk01t4KuNHGCaHowU7zOgvxVEPKTpuse/+r75jy0dwOUtE2a2iuxy
3FZkshEMq9E7+LsGJrs6kHil6hDQDw1UbLuSKiSTBFA7yY2Wyc+X25h5dpO6+nN9KhIBFn1EMrsg
S0ltFsFwj953e2/4Qeg0UBdQWrGGNTa6VIU4WiCtNuMKBXVhLfndaXf5d8ysAmOyTcpUSKCOp9GB
Yk781DVBtz8/dTaXvz6zfo3JVinCkPqUlkdnoWA/B8uNEmcJYMSOCJjX8D9f3+skcxKxMqE6odRT
xgegA2jRiRqkWPucJSE5jLRucWVVzPTFnIQsLejy4HS+bDTys1/ujXDTqVcmYe7Tk0kYk64QTtDN
Dz7VEMG6Oym/8vbh8hTMnOTmZAqCxGwoV2T5ofFIF7aNBBarwcYdp5HvYoRWQ2EgrHe5rbl+TMJV
E1dp0WtpfhDrwfuZmYFIDGj8o3ZK1StNzDxopXPy9vPJgVFu0w0JCxakQFVRK3dqPFhVG13PVtiS
3Qd9e7k3c+tqEsfQKe5Cf6SlLnEy/H9/9eivjMiW2n3odL8vNzIzZMYkmBWlCH0DofODHkDYwEPB
6BdaeyX3MtMDYxLIYsrBZqmfNze1IExecZQH11O7eP7ghBlc6cJcK5NIdjK0BnsEWkmfz04Qka0N
Cw9Tg8whwUBt6+8GarLLE+TR1CSruF9DSmrRtd92/2EpzKdAzzP6xSXxXEX4vKY8GdeHyG+ig4Yl
m1LfJeGz0YOyo1ZZv/jmuMBXAd+KKwfvzJRPQWZB6vljl4DMUGVkNpUCg50WJd73vxonfTLnBZ4x
Mn6rZx1oMBclBH9VfjZgEV7+/MzF7cxG+DxU4Hk0oL9yv/elLVBWDApVAfjULg/Q/19cbmNugCZT
XdUnRBBkqd8H9WNTP4TG2+hfWatzP38y0yAUELsU+DSaLtQ9O9k1YRvfm6pzEq+M0MyJqk+COcxp
c0Sdo9938Y+k2MTU4y8Py9yHJ5EcifdeyfF02Pcwfpv4AXbK5Q+fx/WL5a/Lf85pq3XoL58HRU+A
Ki0HaUG9HhmPv/v6JGCj2KVHYu8DRCoPcbySe/ILK0RpL399bq1MgjT8t95HzgfOtXLngdlEsiF6
+6tPa5PQrGSD0qFJ0O8HePdiPOziOl0XaXflmjzzy7XJRk0z/DHbvOPz7V7gjhkL363+5e9++mSX
dtIpxlaj7fcSjC5SgmWz9k/Pf/ftye6sO0/Ne4XfbVJ5L2PBHkzecNXi8tdnrivaZIManqJCsu7Z
PScciFQRm3hI2VJhHbWxWCqALi63M3eP0CbbFCBLMMojZH1010uU4gDDA0c++qK2wyJx3ynKjReW
Z0f0DneWKrhyf5nr32QTm0aLJq0cDHuxAg6pbL2zQB5wtdx7EqDGX+nc+Wtf7GhtsqPDStP7vKWV
QIlDTOYRI+oGvUPLk+vFGODc4Y2msNfxpr3xhsDfZ0Z7ltH0VCcnj+mgaNZfWeYTdMf/ZHglbbL/
DSM1cz1oh/1Y5bj7xJVGfjrs+59laeLtlfnDj4rMgtvrpOpETL6/Z+LoI+Sahgu1gveAwlS5LBH1
swswU1BI/H4dIMWy6LvRXKAs0X8/leppKQeRdkyDM7AuLmqnUHNxgcBMuYHV5W8TbqM74mePO681
Hnwgd99VudQH2xeK9FuooDcejpaxT4RQfZeUCsEdTI7AwpZR/n55XmYC7QdK+VPWw/IyLciFRNlj
sYM9ctDhKNH41SHpY2Gdd8j/XG5nLrRMgiKQQ01NkmKEJ62tRvFVwa/UHN8uf3zu5apO4qIwDrGo
n8ZxXwJ2xQDZUYenFEfCFkhvIn4XMbrEdgdMpJ1AImr7K3FnLu8yxckPvdwg5GaiVTIcQxmlOXB8
CYYneF208V2hbzrhlxlntjpcuahJc/M1CaOFaBVW0dMi9cr0Jns079ip3t66gyy7l7aINLnpUXj0
rpXiz1vii22rnn/Hp/UhmJqc9h7t+TfDc3SbP+MSt1YGZ3yNj8Xq8vR90I2+amQSYWNJt7A3LeU9
Gg7qL6WvQrdguWNKeX4iVFa3DGHhAwDsTdCcvbw1AkXaelXZbgKUHZwS0KKtliHGITXSAibCsEs8
g5CQTOvOjfIR22hdwhFXwwQ1qMzsXj31ImkFE03cK3eKmWvclA4zFk2BymYp7vt9e58s/Y2+rm//
8kqhTkJ0rEZV6lW+tG8tHKC/N9WbFd1eHnzYHTNTPImGYGqxEJIR3DEbIb4zC7TcvEwtV7nfZQuI
PGgIxEGgb+XOy+w2D98M0zfWZe7V66Txs0XVGpUDglNeJcoQ3+jBuA/QtnIRgBHtVupKO5MCfIFa
M8P9CV84ScAoEIUgGLo12mC+gY+5iW3VstMCa4v1bokcSQj/LBGMlYrf1So65ca6ijE/l8ahWIax
BBo69LxvcefJmyDqox+wqzAbSGLvqR/KEtkPQvp4NwpWtBwrCyh4iER9WmKu7Tcg9z1ZNDei6KkI
61O5ak4ZHs4VoTc9Sy9Yeas54iD7qyI64W8fNOnm5PVA//OuOqQ5JF5ZroenpD/FO101igcrxR0y
7Kv8BZHvZsXPROIzb+vf7SmsXS9CF7+iJm1rZoBBVeBnylows5qDsAfZLkC5Q5Lq5KqFiQaKjh+y
N1apW0CycIO80Lcmvq4rQ0RndqgGaoV+eNpxBRB3amzBC9CIAui3S87otbo7DgaYXDVWXyOl826w
RUnWBgLlG0NHea/pix4xgrZHuFLEFrSMQkca1bP4u+ChL3dSFpieGVcO27mANQn8Hnclqx26YT9Q
jXc09WTYGKEXS6RaPBdK593lZazOBCplcgRIxBAJOtKwV+xmEe+O3VLYo5qz0G7iQ7fRlrUdOumm
XeTOyRVd3oi2uOydm3Jhray7cvmQ2tlmcB8qx7zZYlJotzthefmnzRx9H7eQTyG0buqcA0rgtREV
0BJ+oKHjWqfN3318ch6YYpu1EUwtVOlDO+turK53gERfubXN/fRJ9M8EQ+duGDF5IuJGbffTjMCP
D+nfvZQ+6KmfRkbHNNfLKoCyZqcvejl9b7z6pgqLK0tPnlsTkws1jKCkaUd/3AOJR/LFFg/JTlrH
uxb5y1tpjdLEq/lGxH7Sv0E3eJD39frvZmUSr0+VYJlWXI/7RK+XRasuMv8uTa68pObuAMrkKt2b
SUs5oBr3WBXcWMvc0VzBocRDhyT3XfjF4bfNrqyAD3LjF2fzFDna+VoSQIwb9/h5rNrnbINIioPg
4tp7sJ6ydbc1lwWQiOBAiN1EV1qdu9B9UMQ/rYy6FdKmbmnVXPlr9LNsTJEcqMgLZYts7pWNOTeQ
U1RpiDtU2cfduBd23lZ+zx6lfbiFBLRMbqq1dJc/ZrH9ED1dXhNzz7sp89tHaLTOOGr3fdjakvB9
GDZjfStXN4UG20TAKByzDkO+cnOb2bryJDCgIAjNvKK1Ro6WgicfldjYp7165c42E9blSWQIqxxu
X8kaRNLZdzMT4xbdi3RUJIp+K8Fyu/JumLlWyefufV4I+EYHUcAWzgNrFQ0+CIaHFLnjsLNsUT5m
6vcrszMTK6ZUeGJRnnldznihDbesVa9eCdFAYTtK8U9vLX2HBwUk97rwV1aYeN8KhJpXRlKc7q/8
gvOJ+M+dBuf1z65y+CIv2goQ/o/o3S3aV2k9fEdTN7u5BqH4yOd+1cRkUeBYU+YjXN49JoVLZR1v
S7vZh3ZnB0tvJdiP5t5cqI6+1be1g4XYCpaa4GDIstS3wUJfmDYEYLteEEPXeHLYwSJ1oE8tMCJz
VDuzXxUXqaBV4nCrOJ44SZMV0Ik9Tu9ceVamCz1y1a7bXeCay8S9Bsf7QIn+s1eSPIm2oXXKpKwj
WLSOv8b7YHdyiw08JTd19EW+CV4lB4ykgxm7fWVVzq3+aQQe8qwb0R/ci/XbiCFtniq8Kl/yoH+4
vBg+YvlXfTov00/r3jp1oPUyc9inbvlDdM3vb/XmtNhItv68TLfGLlomNtZMrrnO7FuR3smLN4mx
Nxbtz/hn5Bi/Lv+Q2ag1ub+VPnZRpKK4YCzF0BFe2yWCagv5m064/7smpuhfvUMmQkRwa1/L30/R
Y6f/wIHIFpqdLOGOmN4lxUN3Uq+8085L/YuBnYJ/o04QjF7TGNj2dcw3EKicTju2FO0SLuaXezQT
e6f438qKVK0ZuJSd2v0pgIMm3KhoP1z++NzS+DjNPi2NzMgsARfVYY8J1sJ0I0ezu4VmGwvDHhfN
olsgy+4ItrfA2dTxN5jhbfTFKt5Aj3aKLYe1DdfyyjEw19NJeIbTgkvm0I/70Dcfh5R3kAktN1Wv
pTtmovIUK5xLnil5ksJsReO2b5OjD+U24TFsc7q5SFvuUGsgEyJXz+PQvOmCduXuOLPDp/jhOCqN
2A9oWCfw97/z7CiFh8L7fXkO5zIeH/eeT3MoW/o4pp1ONnRfu83+dF8f8H9EO36Hh+PaOugv5S0y
tITT1pZXVDEXiu0vpWtv/vOj6KtNMIkug65YOY7IpHzv9G303VzBOj5IG2kRb7tdckwP8Zk3YN2l
v9Td8HeX/Y8A86nLJaRiD632Yd+E+zS4k4XSqWXvyqaYuzBOgccVml9xnHOyeQfhIdv8jBa3w1vn
4Lzm+leC/sf2/WLUpmTAcCQFjYW2vEfzfYULuV065xNQtwFZOdzzbS7eT5cXyNwmn4KQhUCqjVjk
MqDxLs05PZ+lpb9uXTL/TuDEnM74J9m/JSYJX3PXtItV6TaLp94tVpJTbwL7ykn0ERi/6vXkpleQ
VssHhV8iHcf9ydVXmNsfYZUuYPZu6oXvnDbGXXlbHKJrAOyZO98UtizhntcgTi3tq0V6P7xjrbMu
3GBxq9uSg5LhIl1EbAt/UV1rcCbKTMHMYekFXQdPZ4+aY/PYPxjr7pvwW8cc7xALXGMuz+ncU2oK
bIah2WOmQjPRRoUvus93yQo260ZZ1IdQtZNlA8XYQSh3M9xKbtI76c8rLc+NqPznbcKEkaKnKH7u
cT1y0621lN18lSyLZbYwVyM3O90O7rFV3amLct84waFZiTvtdlj9AIxzZUnPxJwpMhpNpjapJX7D
qPwO22Ov7wWI8a13NKJVh3g/HiGXe3s+e75asJMbC9qrutpj/L4vML1sqWNh0iWO1wLN12tFnKJ3
/Vg3YswOWSvWq1j/Njsf/yYuaOMtHo6p9VNKOYJrXBJJ9l3uj3yepX92SJziX9HsrWL1PHIVIaDb
o1a2GtkR8Uokk+UtrEN1E96qL5UDM2ulr0wnXF5u+eNK8VXL5yH+FLPBsGenYqRl/zl/Pd2Pm9N7
vzfW+oP4lj8CXl6Oz+1D8vtya18vUnEKj/XkHN8H9bxA/NG2yvu2ySHzL738Z6oETtUOV8ZzJqKh
f/dnrzBKUJpCpyFcYVNlA97Uk+6M6iGSlnFXODzrqCzYYgcXNLn50LZf5spGajaiti7x5rzc3Zmb
NUJsf/4MGVlmMT9HnRoJVUxUHOu+eEa5SnKjQ3jlzPr6GiN+aGV+msAiCQMTnwN5j8L/WirCH+HZ
CinHQKKzXi734+sLtWhNtptk9b2vnrtxSh8KxOKFhwH5otrb4dN8uYWZBx68pD9HCovlTOs0mmgd
bZkcy5W0PLmx2z757jfePqt+hWnDUtrWu2tr8UOF6YuVb54X6aeBa/CNNPUTTTbIDdrqalyi4LMQ
7dKtNqmb3qOd4PjL2tUd3M2XQJrciGDKEVW9yot86dniUTv0O3LMvZ0vxCvTOXMFQRvrz591ksX/
BNFmiZIRoRvZ+IX5GDrY+vIMD3gFCMtfgXt54GemdgpjjSzZRMqTQYht9fyYthv32mE4t/qn2NWg
DUddKs7ftm5y40bKlh6Gubg6xANGvCoQq/sY3ZbLHfn67EEb9s9h64QiGbPzyatvtf24I9nsYlN0
MK49U74+csQpojVVENrzTL5vriieLPy1scQu2sE3DdZ1vMi2gatdWQIfBY2vVuYkbKhKODbRv89y
0c2WlBufO7vbSva4x/JpDZDZVVf4SOOG+oy9q43q1t47tst037vNag09YCMvkCta8i51T+tg4y+N
Kxt1bpgnzwr5JLboEZ2H4U5aPPa2evRo4xqU9yO3+FXPJ5HG92p8Ws4HBNCBlb59vMfdm8Twvcpf
VBWXx9gBLeOgRc0VsXaf/YXnXOOgzLACxSkqFrMHr+vPMQjpHje9ibe5s9HuXHmRuA/Xxm+igPo/
wBRxio7VTd+r9PMLo1lgzmlHK3kl3vULzFPwul5jbu4Yrk4SCDVfW+V9Hzu/vz9Rnl3C+N7peDSs
L++XmaPYmIQZvZP7Lkj5HQgOosNSd6+4NSVd7Hp6YRvZ/eVWZsd08rRoUMqyxoQxtR6E3EYnBf49
bxtgGvoLXq4b/zY+/h3TH4GOP0NA7CGSF59vhUrZ4Vm5OmuwSfUu7Q2nq3eSqTlkEa+Em4/M4xcr
dUphQP3LjLJzKhe98426RUPqsdib25QqjeCkj2ijrVSbi/5tvPEfCzKW1sK4Eh/mAuuU4CD7ld5V
55NLWcZr0f1trDrXWgmbqwFoJtidhbw/H41eZeAihYL7Ho6IfxM+K8vyvljUW9wH1sWi2mAy/Jrc
SjuOi2fhoN/mq/Cpd7pna+vZwY3vxIvT0j8Yq3KTP1yLDTORZ0pD1NPOSqvzRVUyT45hHFHA7lNc
Odpbuf6pVy86so6XF+1c7ydBSKRKYBSNxpUYPocE581I8UzWrq2cmQvbFIntGVqWipHO3fQZ/azw
pr3xnstDdIw57hftY7Wu9+M23FR2+F6v5XWxxU9y1S6ap4AX2+UezozlFK6NG1OFGgM/IYfJutCq
mjxzI7+M+Gkh1OiveBI4acT2Kfro+XKTc72exBsLFwE9tEwiu/6Q1DcNBXjvV2iFfzdn+iTOjGOU
hb3C58dIBbhhOifh6YQ3zOUfP7Mi9PO/f7oqan1TN6gySVjm3ZvVj1C8LdGNufztj1LkF5FkCt1G
Txaye8fHtbfwXr6RNsoS76FoE4W252aPimzrj9rBPGKB+0RmlOJMQRbhpuTcd5tDvhRWwja6khOd
ew7qk4eTEkZYO7aM4+kdPY4DSQzlJbqNUBZb9biyvivb4r66Ce70+8u9n3upTWHgRucnodSfJ+5N
eBkfUURtqOT8ipbFaweE41iki2C0hw3eRRv1Z/ntcrNz4Vuf3GMAo6I9aTLox+4hv2/Om69+So6n
RboZ362t/5CtOt2Wd7kbQ7Uk8JXH4im/cvbOgApRwP1zPTVCFBvVx5TjkkMzB/++WMYH9UF8gb4t
XdlyM6t2CiXXupyyTqNKe8P4KWE+Extv0NauLNu5j09eT3k0+v2AAPoe2IUbP4ZXJuZsI/FVJkSb
xIlkqFXBGPguOpQfa0EW10jDxTcBtJWddd/t2hWSrGj4CIfwFk/fu+qt3gU/ijsuvZC59aUGvOql
2aaH6ti73k69VvL5UAv+YqNqkxiTZLqPEgg/jQWzD6K9Oq4DD4hm+Ixo4W36o1RtDnvndBS/ed+M
bQP9qXgON9r96bRGB0ox7bGzC5RvnPDQvyvPCerpW/NnoS1O3/SGxRbcXYPdzF0zp4h2ratPDchH
aZ9trBdgd6INOGb0Vuj3Stp6LNYCFV0SkmssS7XiPiNlUNj+dx/dx9Yddopbl4uy4bjH1040HGMR
HpXby3tv7oU7BcGPloAocs3pM7jhWndGG3VNJ1lqK8/WF78Vpz4izLi8dtGdgQiJU7MQnAJqswcc
ukew3g3Jp6HSuMTga6kvbgtbcf4fZ1/WGynPdfuLLDEPt4w1V6UydfoGpZNuwGYymPHXn1XRucjH
GwrpkVpqqaRgbOztPay9FuCjju0ZO7Bk+sVxrZSwkAoGy/b/PeO8t7mAYBoC0lDZiW3ql27j3Op2
E2p2yfv7u7QBE6J/C9CqFcdw6UzOjFqtlCBshjbyQeRvBSh3Up4E2Wp4tHCD6zOjZfaUV1EPtQIO
+brAcK0tLnDmgMPzVOztB8Xrjl2Ye/Uanly+3Tk/nLc55LsyEkluIUd/kD80zakqj/yJ0Rn9KHZK
G+YfUuROvb/amrHgE82B3gN027JmxGh10HlgCN9QWGSx6f4QX9t+0Out4JKFyp48idX84MIHu9EF
fvcrMtBqTJWJJe2V8SmOlReoHv7lJgKIjj/ypDjpfQNd5uQEVTM/zqZr3lA/rsWRsvFKTW2lY3Ph
y84R4AYRbdlCIuEQT6qfxOjc0WXAWHXHQH/ryqFfmurt928ulJb3CahqWvmghaPfnIa9vKePMTAn
8s4IREhjd9wX4f3Blo78HKmdQqMK3XwYrAvK3bCpz/mO76gHlNSp23d74Zdef7Y21E92IPrp93St
W25xz878p0kQg0Ylviji3XP5znf9c/xg+tm79Wt66X6zlWtyaTVnxgXc0tB9tgqkYZTeL2TkB0ok
DMo1AMJt//108maGZOgUonBo2x0I4joOQhn6aNkvtrLr6BqrjLw0hZk56Qho0+UEY9QXFY1CgG4i
1RX/Nq/FZtgpH+q7BaJkbRVvuDDcHDxstFmmD7yE9YofbhJMUAL3VHntJC94LXMAsDEpHTGS20Em
JwtQqK5bA7MsOcg33tLvB0eu04HqOtapd8mZITs9eehECjIUZ8egClPvzXRjd/DX6gkLiaGvdPm3
g1r1tEk5wUJBWOpATunWcsglut4/mUsPn1kBuwXxUzRiMipq3rbzJBx+WGuBXUqLfLmU395cs0ir
ZxIeLpCgHU8xivZ0A5063O73335xhNnp1uIoHsfb63Mf8YIThzRQtoB0hNbK+iwVAr/AAt/mAKgL
mJ1vX1sLgZM+ZNvEzTzLm1wbfgpkA6FFgoSv4Uj76jnbME96XXNYFic3O/QjXG8my9JtctED29wM
Jbj0d8OxXzFaSx9/duJBigS0zSDj+8gK4No9xMgAoeJOaapNEBlFc+71XP8lGZq9+W8fbA7/NVOz
73k0IbaG9nD5BElqQOh1p9oPdJfsk5WoecG2zGG/Q6FOZUUwitpXfsXtXVlZ2wr0B/dnsbQp5kBf
zpSBoZtFxnZA1r9/ENt8p74Om9ZjB3C6b6rN6NUuxHLeC3iTUmg+raWrl3z1OQiY1+CL4bdNUb5M
B/Zb9UQKFIN5nMLosYImxDZDPHMSYfq2xi+4FBzP8cBMqixoVmA1u4F7/Rh7I8hzCRjAZflB4QcI
QiT2a5lTV52e7y/wwsacA4MZsZvYHOAutGMOfWXQ4avEZ/Qq88LrABm082zFDVraKTMDEvVa10Mj
GherjQ9JGiczfssoSN+fx8It9LV/vhkPJReUtRGebpI/XfdCTXXlwYvbYGYbMo62K6vssQ38qfG7
X+ZZ2bGrAASXbaeH5CV6FKcmdar3Mrg/laWC8FdY9W0uQzyYNG4x4hBIL+1Le4p36glJME/3ywPd
EU/9MACEKq6St0bMuVSs+HqXb2OW+sQ56+lt/Y7yH/3Yo0eIOvE2eYhypwmswD6gWrGSg13YdF/3
/bfBRr1DGVTCYKPPwQno6JB/coa/a4m1hb3w9SW/Pb6kZmMRmiE/Y0dBWktBYmcr4cLCJv7KHX57
NChpWVs2MR6tgvfehggue1WHh/sffiEM+3IXvz08MuJBshiRDl2LHj1H4LrblVuRuuVlbeWX3v+2
ZN+GsCPeW2DSRUsvmvzE+DISoPugeHF/Agu+81dk8O3pEHbvUv3WyInizLN2qY98Na5ZuqLnmFIT
4kmETLdnH8xrdOhey0MZSH/if6ukNAuh4JdR/v72aBdMKqg8HKbzcI7euy16b7OL8dxf413fOzJU
oyCH7oCRyPjz39Zr5hVIHdMkLmNOSHr3/7LHDuKM7hr5+8LHmGNGtbiWhoTh4cZDe0pekPQhb/df
e+H4zpGiZkynVoLw3kFsby7Msxxmm/bPKu/XwvGdg0MjXS6rLLelg1I8RupHVq7x0S5s/jkfLfTi
s4RUeO/GH/5k+2Q1TrldBT/EjNJtwG87xwCZGOjlUvkgvSRP6ga6R4BgNKB+PqJvde0eWtiecxjn
2Ew8qcEcA5Qj8sFA9INyIfqULmbjTLsJrAofaCtoXvtdvzPWBl360rM7u2yM1mxAYXbQDFZBB4p6
rOPHqYEoVdVc60i4Rofa8v1ttVSAkZTZMja2bUB3C0kvIAHBcLQzA9AM7FMkR4VL3qS9eBDhKn/s
0vmY3+u1LVO9wC2RbDWfP5t789ewZTulcgyOUhOIu5I9P2f9xkJMu8Zpt2DipdmJTypl0sBAAicI
+lNGK4KuZn7XP0UEKvFCd4bCdET3dH9Bf9wxsj0Hc+Zoc9faEYlwrTq1adA1b5WkOg00XO4//8sT
/p99jwFu2+bbvkcdxOrRDQLnEUgxUFXvlJAhYxg9Vfv2gEKdO/pJIHbJydj0m3ZDvNSzPQ0QzjX5
gR9NBV7g9m2/vUCRx3YOXhfYOFFDKgrsHmsO0VcH6E9zuy3qt0eXeVfbEEKCbd5VQKPr6EtKd+Kp
uJh7IPR2+gMax84NYGOlA1AlGk+MIPUSYMkAvXqx9o0PJsTtWgJ6aZ4zA2MStbGrbEQUlJUOyAQg
Yr3i0Pzcq4ElvA35bZ6CgAGoNAfAtg/oDgwG2ymvZmADeVvv+2Bwqic4OwjBjcvwL34b3tNzQ936
pbnc30M/nkIMP7MwFW8hg9n08iHqPWS4R9sV7TWmDnoh7w+wtHQzo9JKXOgix9Ix8Sy00mmGj/sP
Xnrzmf0YiUFqm2DhrPoDXQQOr58sbdNPW2hz3R/h53AQizOzFhrpJnksYfKNB3ZVX9HG6FRHyUPB
wfm8P8SPVyLolG926tvXH0VhdlKDEW6ZNUCeV9785xoznjuzDIrJbVBt4Lly8NIFmMBRPPGQXtOj
/gfUYdvykGzKbR4gBV2HsUtP8iqQ7udmGYw9MwpNxpUyS3BpMaj5udKknKiIn1VdDcWgBX2EDFKk
ejoBlrEBBnuqDxGyyffXc2G3zTGlUL+WBs2CyR1765UlpZ9m3Up0sGDN55DSPNLRd6fryFG1Aw5K
2W5FwwJR9QHP03TltCyZ9DmWNK9isKXUGEX2tOdpqzxLzMnD6KK+3gh4UOIC1moEFleD/hxKuPT2
8cLfUET7s5aAX9qSM4vQR0iW0VupWU1zpzQOInslxZoLeNt/P1h1a2YN2NhNpVHg4Sax/NEs30FF
5fUgdyksyzPSej/Z8n/qu8E+nBmILpYtIg3IH1VoLgJ72yXfKBfAqoy9eF5t8r+9+E8TmpmItrD0
RNzyY0ZhP+ip4VZtvTHt4a9Us1OWxApESnPuxKw+y+MYcpIG+WD/N+M9R42CqY0OUo/BQZFeP0q6
G9mO9qc1Vzbjwk6Y40UhMqspxAI7E6G/1Q7CVSgotSvtSj/HkyB4n1mJyaCKXmh4eE+3euTlz91O
3ck+or8BSf/71mDhyJozH4IUphkrMOuHfIx9obNPbmoBmN+2g62tYaiWFun2+zcLTgtZyiWNIfZg
6JzL38w6caR+xZz9XNPDKs28g6huuD5RVEQA2fWba3vMj38hi4hmAWvTHZO1o3I72z/s4jmqsx0y
SkyQx6No2QWmw5xqC3HZLQ2iAKk1+5K59z/IzxUlzGd2/hWrFolWJkjmgSvNhbOjvRR765CigfiW
2LXdNJz8xGcg+38zV8LlhTthjt40uQmSJAXZLujUAmt4sszr/dksffr52QflUASiRgnqFIXf2J8E
OalEXzkgC289h2r2SgW9YVKjfDC8EgLV1sf7L720peYAzBESmXVcAGzQ74aztWNH8G5pEKGBhrUr
vdqXcWV1fgy1IKswO+BZAwHjqsI4kls/Gru/3a7YdSEN709jYe3noMs6MUgq9XAr484I81z3Las9
JP2aA7W4SrNjXfCOCNvA26MJJ6wO4KPYq6fORcfNjWcCd+79aXxVFn44eXMEJnhzcUpu+Idiq/hN
yHbEj31w5L9pHgBCoUSdeq9szTB+RBP1s3kh28R2RsTh9vb+GyzYyDnqMs8yOwU/G+IsKdsLOrrN
gER7az+aubEyxJJHOAda9pqk3KqLtwYWbQcriUlqzgHScehl0tcGWTows+u+nnRmmQNWkmwaJ/oa
KHe7HVpVwEwweuy8BvFYurrmEErAZoCzuE2nRZ8y9IXdG8cJ+gnctXvrdkR+2BRz9GQ3aTq0jScc
nRScdNZpkHJHgYhAb/stkKn3P/zC+ZzT8U5kgsyYgkFE499SFM6Egnt6qR/y1/sDLBzROZxSL8uO
sBEDlNkuQ467438T/nz/2Uvncw6ITOxc8FHGw3m1F/m5lIGvIx9Ue44AkTLik1LuKuUpHzcmmnMb
9uv+sD+XQ2V7jm20y7iRYNnwZWpHPstQxU7RvAb3ZVNvge7boxjqt3DGNsULwMM78VKH7GkNIb20
oDNnoFSHZOxjuHtZdRTTp12OjkGf7s9s6dkzr5/XipamJSbWKf90419rokNoWDuat9v9p/18+/2b
jzRGaZxXPR4+PXYe2ZcnxU8fQjnUdQeAbv/+DJYOzez861GUx8zEIKAXAnfC9DAc10DTP+Pk8dln
N72dQpiEob8cyaj4N9TXd1OguRF4iB7jTeSNbywcj+0R4AgP0PjiSh6m2qFIP9O9EZQbcE3yVfGB
pS04hyZC77rT5Nu9qoxOcokfRzc7s53hmb/y9+5V+WXW6OVI3Pgou5ntyqBI8mIonq8FBUsu3Bys
WMsasxIdeKP8ZP8qOodBGwLETijEetzN9vwQBbqvBRFgv4CdrlQsFz7uHK2YylUGgkBMmtHelfku
7Y4T4MzculZ0ZYiFEzBHIhaplXfmLW1RmRuNAHBJLtCGWjG2C3Gvdhv02wnIQM7ZJ+nto2Hz8BOu
DNdChXHFrV4w5XPMIbENReQWnt4F7bsGlO+tSUM6rDHoLn7ymXFop2QqQZONt+89MIimGxmECk4m
OZBgHJB4VTY19Qywp4XsQm5netzcP9M/lySgaTWzHCWjCSJsjJxtO5CINWF3oE/pPvctTw+tQM4c
62M8mCvx4s9YAww3syHNFP9/p9tiTqI4/UsRWI+GBwIGKMl400645hPIJNCauZpjXHBbvhD/33bG
YBIpGm/HSfzKXzhAqWCW/TA81Yu20IXfs2Ct8epnZKpsz2GISiGktFSwlsMHmr+y2pOBn0lcxY9D
7ZwFxKUvIOfAzOwjewJFD/51/prTtDDNOUqxmDJpKG6QS/TfO6KfHF6tlUGWHn2zGd9WkDZaU1Pj
9ujy04gVqLatFRaXkvNzQCKD7ORANYTfxUF5R3oce/9VfKhBLjnVobvwY/qMhfMhhXcpD0q9gX50
ttPflMMardGC3VNndoNwrUpbC0apMwwnH59aU3NJ9pii8co0vZVDdtvdP1zPc/BinCAbokDCHTBP
6N4F3X56aALVrcJmt8YRsxBlqDMLMiIhnZQGhrDPCVoKm4O6cmQXDOsctEh0g3dUlNohmQq3K+NT
lVUuBchWKeKjrqsHa7reX6aF++GrUPVtmynF1Eh0mPDEVPlHBDBo1gim16r4uP/8pSWa+Rh0LEBX
fauOt+KDxoajFRtmhx1ZefxS1DLHI+qRIaR4oNJhlCvgKZoHNoGVTud+q6VuJKhvp+1DRIa/+dg/
/qcpzcGJjTzQbNJa6ZDJiTNJgNFVoNNWHFKsdUcunI85PFHL0VotRVxFGFCR34Y19m420DiIi1o8
NhnJwyq3u5VLfMmCfiXtv20B3uZj0rZgYTcf4yutHPrU/9NehgcOHmiUAPitd0i+jLvi2HtZ5oxe
cVxDxyzs8zkysdVKs22hKnvQjmhc8qQeyQHFY2sA5oXNPYchihaKDPoN3aOYlRvXf8ceOgN0lRPn
tod/sDBfZapvCwdNLrSsy7Cj8TsYqYjfuYPuxO6zvFbXX1qemZ9gUrOORwUDUH4eNFcansDx6ySk
cOvoZNCH/7afZ+4B9F+UWDbx/UtVDUA351po+xsS4WRCXsHzLlxmc+zhlBPDEjEoD40KOV6skgCk
//7bL3iJ/wMxjGRzsGxw9nYTcZPICrruvUeEYm9T/dbY+6knun9/qJ87LGR7jjDsG1CSTym4j6P6
2oOJDI0cVftOUFUGtY59yKNt1Hi1XUDZdaccUqkIEi127w++sIRz+GHU52ndZFjCvme+HR1UeY0r
a8mGzuGHI/jKE+yB6dA01GkVyTO1jVVbjmb8i/lTx7cQCKDD03+bx+zut0wmJlPtIWqiqt1JB9d9
MER9tOJaL63S7fdvR7KTG33MUOo7aEKWvD43Va+m6MG6/+4L9uQrbfPt6XGRZZDYAAWkJa55fx7L
2M3AMnL/4UvJnzkWkaQmZ0K/EUwiNSt75CpvClAldi98mwDpQlaqL0uTmB133ZiSfLhRoWYVNBZJ
Dg78rlTeSGKtdTIv3Plf++zbMo2FRVBThn6LUBMnNp5GQd2suZDpP9rFOQjRNiyu28QGlXBRK/tU
/KG9pYcVVzrPSPRpH/eVihFRiLn/aRaWbA5NbK2xk6dUqAeD83yTg3DNkZhmOpBL5OH9IZYO4Ryf
2FWqPPHh5ihdCSh4HDMckJcvjhzx6EpBbMFUzpGKctR2UT0gKKsUiO80rs7PtVa5rHrLVNlRzX0h
1pyKpRW7/f5tC0Q9EvAms8sjm9TO6Rtlr6vik0jt6/3lWthic9hiKyuUSgUpjkZrtBsDRI0hTXvi
KimEPipLWpO9Wloy9f/Oo5DsJjMzAnCJ1EUBVxFidq2lHppaQuNLA3qjU2pmhhvpdo0etXQtsFwC
6cxRi1xLpDFTFXkvST3a9iVVqY8jpLFiJ9XL5CL3EOOC4LaNvLBeg2LJSVSN/7UmNFy4XMZ1u3Lt
LH3ImbUYS9D+2YoOtcL6iXdHqX5IrRW/Y2ltZ6FBURT9aLYmAJhxZTyaNWvOY6pRSI4mBnvoGjt+
TrndHCx7HFG9FWKtMPxzJ7lszSGMEplATQVdwL3AkjqiKh8rA7d22aifdt1t2xteGqrvZVPsyhps
mG0O5kgWf6Z5FuRQ72lLO4cLBm+1mF56Ln2oiZRvqN2swOd+XhlrjoCshWpMhmnqB43iNUzN5Fso
DuW/JAFB1i4prcLhjaxfBxYDCyky+nn/VP18e1pz4KMkJibpRqMeYj3eFWJ6QiDycv/RP+8ja87H
2TYxzZDkRQ6hpBQUHVx1JjpB8reUCu/+EAsXqGXPjA6Liyk37R7E147k/pleB9Dr32jsH3oHLAxr
o2j6be//r99vzcGNjaXFlhAKeK6hf+BOaGra2joFI4Q5cftPoddG4cSaAD0l6xBPobfYql2VKvQ6
JVBYLNoB8uDTmF+qmw4RRwJVg/YS1btdJ5RhCse0iADcNVsj99sERHl+aSVI3BX20LkpbW3hqCpD
36KsNBNFpdvuKh/cFCB4aZTxceIiD/ImRhLdxHU1Jgm4nEgxXFpOlcFjCoSUHJMMigJeH+ywa5SN
ZGPjUW9g+7qpNSb2r45NUlhOuhKaEP6MHSje1X/1LOaQ4VGkj7i2gUavYluH/h2AYl6B4YuATH0l
+XUmD9eEQYUQeg/oeKQgix9GZpthmjTtK7CTmuJT6HBvBN6FuJVatH9h0QnzqylOIdaIQs2rKpfi
secsuQ6kVD1bNLFb5VNy1Okge60mvyeT0QK/Qycjc5IxMjYGyMpUhybDcAVdvfxHK2huurlFmXBK
KAo+mrZVmvuqjNvriBCkdfQ+ak8ayVBIQNNhecGxhw5dbWtoUlOLAQnFAlz+bkvl2Ccj76H1OLQe
NYCK6XgqBaURGTW+Rg7xyQHReqDBAXG7nBAE67G1s5sBauZWBrYFmw9OWoAbWW3HyB9KxKJ9qhl+
o+nVg8F6BcxAeVHlQSxRgBcSksqKY9okRgGmlrL3tiOQgSpq24lIMbpJUyAwL2ALfM1uxj2H8kZQ
WqOUuK2SY0BEj+zTkgp5r4KUPZRzZvsczUDO0DZ5KPGevkUt0y7CaqvHjOWTS8Ck9bdFWeihKCbF
1W4pR5rn2kmtOvVVbTNVcnORtGczxUrEKZe8UajStuyBMS+MrAm0TK4CGtUZou0uuuZtPbh2X2pb
vAx102zkjj2YY2DIbQe2JbPkvhrFaVAR4P6aCU0HbQT5yEIqK5SBaMQ9KeHTVhUmqPQkDvxwNion
aRLdubXt/kFJm/bCkwhUaXLauKCTgdOpM+Ns9y0HvphL2XWwmuIli3RtO4J0H3ukJP6kxj32BThX
63hoP0yA6s4jYaDCkWU0hOYwI6+QEGVuFnG+r7GrL3JhlSfIPbNTyUz9WKQNcVlssqBkU1I6ccWA
bSYSdUsd8gim1kSnwU74Xus7KChyTew5PogL5HAX8lYHQkwloDvm2L1+bGolenUgje0q0YhCR5T+
7i3pNc3L6SWjTGKuIE2FFiGtTsHmDdqQI0WjQWi1KgTcpr516r5hmWMqirKJVIsEqdqLi2BDUbl2
MjUisGs0H8mobtRl/MRa1XQ6A0QKChRiktHjE0hQS+M97rLO5SYqbHR8bHWxqRsJ3LTMjTiQjSxy
1UEegwJad44e2dwxTTo9yjRqvaa1R1+SrDjI5QIiKMmGt8Kl+lC7Y1X8nrCrfVVkoAwU8Uar9QRs
z+IfMCKqKwk0mDT5MTHUMmglOXYLLg1Ye737a2X9gCBbwVGtqe3ge7h5WraVUxYC9kWQ0Ojz2qnZ
8K/QyxoB61T59aifTTN7kAyLwkiOHk0Mr++41zRI/haNW6SjqzbinE4WVPmMCZSYEN3baTWgesbk
aoyes6Q8xGI4pEn3Yspwtkyt/5W2CL4HwjesR1E0jTW0M/YcPRB19asm0GPnSQr9vgG09lXtlJly
Auq1eek680atEotNE0XqK7PIUalGUFKqht+COnka0WtDAVWCkHCQlKbP8sHph8G1YENZAkn2tNzX
mQpBJ7V30iw+RZL0Vg4S2MuiatPF7RMjoE+iQO4yQ96XvNiTuNl1HKfYKl4MZnqZEQeRrQ1+0ktF
mEsROntSOfJaM/JrnEQXbV0BR2qmrLuwVgX2uaUZFzr0k48bbo91UcOM1kFKKl/J7B3psg30kXwA
33yrTS+0TnYldkzaFP5o6Ds9BrX2FJ/qoj+NKfh8Y8mThlT146Td0Bq946BkdepU7j1VUo6V2g8g
i04MpxRkcDqzkZyooQy97RE/VUMEWhzkX1zkCraZBVCdLZ8VaK86JJ5C2GLwjhiQd042eQOJnqpG
qbbZRpXlgDI6bHj9JRgYWJ19Gm0mPGpGQW7BCvToVNjgCj1AC4GFaptfNGO6cMTFk1OqrHLGQX9B
C6vu8rb5M068OLGuR/NOa1RoZE4RNdudRp6Q/cUhbcuNpVkHqaXcxSWSAJmHRp80y2qnbeVxrzOB
4p5CkAW3xseiKWsn6YWNnL6ueTdQ5y97QOK6Ui3LUeEphdIQbUma+J018nDotdyTZGVfELaB1sHo
mQynPmpUoE1RiIDSUsa9xCZ7czQJegobNTS58SAL5WrakVflBVhB9GnHzTIJ2lubZtS1v0w+viHM
SCEQVbdu0afHHKzXZZf50H9Mn1UpN3dohAZzZd1Mjlb1DGSA3UMas8eJFCww8U1MR5W1zWSgmxFF
sSaQGI6sKWywd1Uj6vagmjxGegYVpLoR70pm2EFSQBchrfxMicHgr0SKS2SG247mzTO0m4dnPk1h
Fg1BTKTsjWikDXXkwt2ES7IL5kqwqHQakhcdnAC1rPmFyahsx4r+0TTgl1SN0Oy6bdMXr5FmHlMS
b+pxwiQ69KTrNk02iQkdSWw7P6+agEcR2aVFsdXNTg6ZJQ+nSMiPSZ+c1MIATrikfFtpUeQ3gMy7
FqlxYkwEz1bjKLXws0aRd5S05qeuoNurVdRmg8ts2xWWY2BsOc8v00A7J69yFJPzOjBGqGRFIoGt
Hn0tMV7KSD1bxpC7NsBqzKpeRsNwh0r7UHP9I+5R/qmSsXBbOerduke1IbYi6hhm8kCT6UkrsmBU
qA+VlGariwYtRLHdZQ7aoh0rhQXGHmRFTMJEb0BzoUq9PyjN4NdGH3u6Kud+2eeqV4wp9alsopn+
FbCcj26ajlLXn+qu9QqWB5nNUShk7YeU0F02RicSVfspK48yJms3st/Q4RrJEJiBB/ioEzt1kxGX
wgS/RKph6/V/CCr5MTY0L0qi0RtjVaCugJ6JId2CxI9spcjOtvBnta0KUHlBoUTctLnkxaXNj3BD
Yk/I9ac+oFewVTxK9aCkseITSb+OFfHLRoyOWRfVY2k1+kWlpVcZ7Ehye28M0zbR4K1aaL+1QOtc
NM9t2gKdXfRuh1qSowmF75loIMDaA00dd9Ue+MuLOpEnbUrCSOrdsa38qTb8aOx8a2wCm/LUUYz+
CGp6DVKj6CZsID5a608aEXSb1MaTlikHrFcGY9SGrLC9ZKBebuZ+qtrBxKEkMfa+KGFB4LrD2xgc
We0bwLCA2LDNGLJt+uBA5MCVGQ0ngZfFF71C2hfGROoap+v/1FVhblLIozpmE6k7E/EhkvhoJcvB
OXWCt3fWysqt02av5uyhJv3BLlQBEVPzBOJ2Ny4H7GcZDq0ECASkWcYGTkHk2EL+3ZEmNFPFgQ7t
boK0a9dyjxXI5o20/xiHEp13lP+aykyEyUgu8mA+txIgt3FfBrboPDD7enmrukUcu0B+e3oDvlmb
uJOQfbWDtGicfE7I6bmGnKLS1UynKqn+GATPQvxwppKBKr5MA021dhYTzIlVrfUiBT0+FeAyrNL+
mg3WZNBGsiMjDYfc/Gw0/pIzvqsz/a0zs5OVQpokVivHkju/Yw0c1iZxtJafKbpexwmMFB03MTqQ
7q2duKrVbMxe9Vkqv2po38hqApyEGk8BseoxHIFfD0oE4G7KknM9FqlXmo26tRLjjzooA4AWkMk1
lGcZOuVXrS4V+ESa5g1JcmHSdDIt/Sgb8rEXUGyICwOTK4QfyVC+snV5V0EtWCV15VSZdlFYDI1D
6skCt2qp/K70/kgGdszV6qHvCqhkSm4x/qmxWXKhPiTd31wFQBRQH1X9LdIPwKIfCvldj/6SqJuc
SrePtkS2CkdHXvG37axzQaKXss4/aVZB1JxBRIym59iQM2BRRrBDJCVsj4RSR6NcO85Hz+jk2x2o
xLqnxcYfqJLUp54TAKR0plgQ8u7oVbvd7zz/zchNzZj7vJD9SZLChCB+zaQHSCLvCKBWhbj9gSE7
diydzOyTqeIlraSjNQ7eoKafytQ8pDli7KrxxIDkeD1+VgUAkqXw89S46MyETPXAQobgI7KhujrK
Yter0g50BICv5sam6CRviDLPFDzAq7qDiH3kmpDIQcwisbPG1c3Q8FArTLCFjnaIAG+blXDtoLZa
7dWM6eEwih64S2xXpd9NHXUYnZzJaoTb1XVYFi9mD13n+NpPcXGkFg6qVGJ16vKcSuUxYcyPpShQ
0RsHNnCQs1nIH0PXPZKH0ol4ERYVHCHyDE92I2SdeZV6BdkoIL4y81k7fsrRAF/L8Ds9/T3Cme9j
86QMINFQp1DPPk38VxDV1TP1DZcbArI4/61G7Wfe6m/11L4YtvoChK+rEuWpANjTo3W7MyKkHkr+
AG6WPq5cLUrOMR0vpYgcYrSSKwu4XEmCI1HAfvAXA/dzqf6rNfqsJNajlCcOFYVHq5cOteO8+6fV
v5r2+f9R92VLjuPYkr9yrd5RFwABkhi71WYjktqlCMWSkZkvtMiMSHAHCe78+nEp63ZVhU13zZjN
y1hXywIkpZS4AOcc9+Pe1hw0s5dR3cssjYj8PA9vuexWk4XrKX+yFnrWPlpdgfTW86WHTF/6nOlk
1WAuqes5mBO1nhdQoLr+PVmc7zr1T2P1Ckmg/Zw5e394Q9vqmdU2lHNy8njxahSZ4W/mHfO5Ok/o
LUF3tf8Nps5mrUfYPuN6jTM018Q517wMPaZXDfL/1h5S19syweHNJ75p58fibouhezL5c1rxzxYC
66lEYQP5/QDssvORjbcqlHg/pQ+OuhD8Jfs7y/IAk/TO7aAiZtINMgKcwb3nyAhudjDo7uG6ZlbK
0Is/QeG0d6vdtMyhHjoH0xEYWdCcGxIdmeVs5oeWn0b0xlu0OePk6wQstG4PU+GggaJx+4PET4Zf
4roKoRwSamiQZubQjmJnBny3Av7g7ZOXiqBw6l3ZeLu29VbZ+KVIlldmklVsEaXJ++uPGxQWxjKa
6SP8IMOh8LfW/vAGC5nLDo98yqNxGu58ZH7JVagCyZUolqNc5CkfvaAZMV8P6lkqL/QzRLAxkGPn
W0LG7zmW5qmKccjbAJp06pbhjIa7tEW/LIRTLZqbKRlXjapewD845MVJIG+cWIcnAyoE5RS6QFF9
QKxeU4T9kF4qp9yTdkEkVuBphA8Sy/eLrcKGZutEfjFKBbWdSCCXFyp+yLI6tv54aG372M/tyiYT
1FAnso15t+Oe9zqg5oOpZT2N3nmQuK2LZUWQudUTbOM6SBaJL6zANx0BlHif0/S7EXFEHflkoGLT
dHU0QzY9LsDLtfFLOaRPOkOVcSLHmLDPrEOiaT9N5avx0hOHgUwyu2HnPMc1bqRY4+5JEHSn5pG7
6uCMdNUW3VE3/NOczl/hkKnqZg3duKgTe9KYz1nM+7WDJF13MSqIEvecdOKg7Nmm1KA0xZehg7Q0
nXy6QlHsEwqLMFcTMpg1YJeyPJus8IKKSEAkzI2qocNtkLjDcYF1/N42CmXwaVjZ2YY9nSES0++7
5J33uGJSJ58q3DAxFIpRvemgAu4MOxcPT9YvYeK3wYI4oYCTvIt6zVDiVHv9qinAV4gL+GSw81he
vZ7SSIwFip/QeZthvVAtq2I4X28inzQhh5MVX0w4QRw+QUOT7967HAaoiHmHZI5k6UNux3dQs6jW
rh8HoxkvhNSgsx4T55xVJppj1M/6EkFLvzISMblDN3nubSv9Ct/RjTflkZH3XlmjrkADyt4nJzu5
Kt00Vb2Fz95zB2vSMZ0iYstQQAZMQjdX8xOJcf1tF4jhe+aq+65At5V8RQ6LKkF1ksQirk0quLQj
bk/HNkwauBHCp0+WLkphJeSVPExymOjaNFt3mjYbPCQnw/dJ/nYt44ByOqLusPV8Bvbirvba0OdF
wMr7NrmL8WS3/o4tGgKmYEDDyj6nWJlG3CBp9n2q5mdfQ3DeUz+orR8niu6aoV+hOLWffPuaw4FC
4aymugsUQ7LbWfqMxKgMATPDpM0pDx7cM5BHpH3oFM7nBR3nk7lrcNn7EboHeJSHZnUdjlUCWj7f
psZ+6soOFz95I1WKB7tkq6z5RPq7voLKuI0lZMSyM5gKpwmO3gH6jdapKtAh/cYkslPWfKopi7qC
uCutSdSRea/FBFNdB2F7buyBxHm7Heq3NJv38O6Jcqc6gxYdpHF6KUUO3xI4S8aV8wjNzi9JAYCI
AnwzuQxdOIe3Pux/pTuceO4e62rUu8pCFmwYhb8VjH6RYmmi3FQvfqnJygwPbuLvhMyjpoes+Ap6
vNN2uHqpGmQ6gISSIKMX5vWvtKffY2O+NIjdV76snqZxFA+cKtCE74dmP6CWC6H3jZfvJlJE8VXY
HjhAs+X1FHjuE1gWOx9dmiSuNrqDlpGu6Goe3TXu6WcG+fQJ5Tu4GKy8nNF1rlr+WZdSoaDQC8LX
+bJIuRs4EtJAAbqH0lma+j/Kune7I6Li4a5pvfF+TgcUpL1EFi9+3iSvqSAopKRV56x4i2Qjzkm9
9peOf1ETvW80IS+ekzjPFZ1pt/K9NDagyFJMNG3Fo38PzPzvwVr/oxrDZP2C50s9H/uldPvVlGdz
BEixfoyTlNz1jv07ZutNwtMUszbV7u23XwhnwhM+gL0PhKmhzqHrU1E4bN8lx7uw3MdXJ43Vt/BT
uwUGQDcwRaerFxJA7+INLQX7cfXYw6I53aSB3vzQwXcwOk7oS/o7iY1/iRV9wE8Tn/CWeNo5mqVG
RaYq3YNI2xyW3Cp/MAuJo2ZCES5vnACNPyAYgNlTqtD0zXFB+AiA5SuKyk5YJDNcZDoUG9wM0+tw
LellpkF6ce3S7AxBT4TcpyUeYEUNtBndFhNyxh/jarigpNHBiiaFy0+OpXbIP6sy26auEzp63ky9
juq4/1EWXgroAzX6ph3yUKaoCOnSQiK5K5HKzBJzi86CpVYnFHIj0gB7qhf3RxIjb2oq/ne9GP9C
5sH/KFAxJmU76KRxrpk3wclZFB2i1moPFQ81A+YBauWhDJNQHxtcLJ4FcgbwMKntjq4j6DPai8fL
CKPxXWKAIa9wuzi7nuTdK1CQ2F9NmBHTwPVI90Wk85xfC2ceAODBzaKq99vfLVb/8/v0P/Q7WNC3
W6/9x39h/B3QhE110n0Y/uPJlPjvv67v+ecxf33HPzbv5vxavrcfD/rLe/C5v/+74Wv3+pdBVHVp
h3j53c4P721fdLfPxze8Hvl/uvM/3m+f8jTX77/98t30VXf9NA0o85ffd12fMVAU//PPn/77ruvX
/+2X/1m9GWtfPxz//tp2v/3CfvV86gBzp0J5Eua1eCLG9597BMd0CbEYT3Hl+Nf7oTJonf7tF8F/
dSXMIyh2AW90rpzb1vS/7xKOBL+eMYbtDBzS//5ef7kuf1yn/6hQxDWY8lp8m1tnwh9Th8epyz3G
heO5ymWUf+w64aoinbA5lFfIcSpicwIWywG8OGJjEs+H/9Ewo2pdmWChPUQMbYHGiXbvEUSo8UI2
qDV026xFOUq6eyEBGsVNfcwslndbu8C/ChLNAtYjWh8Q+dQHOvZrBW0a4As+ioMsAwwItxgieRpN
VgyBlsspRR0+0EuD9VyoKsim4TskiqBfYL+p5Zw18tNAZiQExQC8tiyiQo0uqn5biyzdoJF/y7Nz
PErwsKrcID6a6IXQ+s2y9CsR0KlwxXpu1BSMUJ0xI9QLNtTLgJ8kztok4jL0HYzBGgvPp5IEjTB7
mCEEsADoz8uYvaNeh9RtgbCGRrxTo2F8wPJ+yhs44HGIr6PaRAPFuzrg3HQbnPYxdLsyyFEujWJ/
uiLe33KIV20gTlNuJ39+KKo3aobs6DjpNdizgJ0nPOEuOczttImL56Km9KwXH8oTbM5WseyXgL5N
sQYiL+BzO+k+SLIS2Wsfh/nYHSwTB0adrQVfFEJAfRUVAva/cbvHOQHANlodpZ7zKfWfbAvthhqn
C4pI5cabM6Rd1DwglLpnzyy1P7CKvlRjD4UvGILggKkP2lT+6GP4Kmaz2UHCZwyyfkqDhku5yr1x
qwwvtpC4w/qOylxd1qilDX71s83r//VEc0q/W9OaH93HmeYvk9P/R9MRuzYM/usJ6fT69qpf2++v
9s9z0u1NP2clSX8VmJMU5Q4efRBHfk5JwvmVY1KCygqsdjn16B9TEmHsV4W8FhoA0gNVBs/dP+ck
wuWvUjEK71BBKRMu2gn/byalv/KAMBECO2GK48tJjn/sY2v2ODBlO90AVV+QL4EHAVjMZjAb4f77
knQK0FQ1ATpX74tMgx1JgDaVADW7VrXBNDWfEV/f2z5Dv7XNv7nTtz+dy98n0b9Mmn8N7K7fT7gM
2IuP86Sk434g3jhxZtoFdSqAadRbVUiGV0y1a147cwAf7Dc3baFnRouzK/jb0i0IuOYXr58/manf
G9aFfr0AfcqQvP77b3brKf9jNv/5zaRgHv6nQFPzP4RfsvGplhNwd52hPmZnRVdLTw8JmBYIAujW
nxqADwuwpIENT0h1pzVvujz0GyBLXdYmW6oVBJoVXEP7EZISFGm0U9GnMuef0gIJqd+8o7D5XDR9
Dz1lcdEdv5AqycPFoW4gZHXQCdFRDNr2iorie8VOUvU1Og5TL+hqpwE/BpgnJaicNB6yHPcbY0iu
SeNloTOijGRilEZ9yiPJUD9gwISUk6mtjxpxALwNCMHkrXsUkkNKvGM2AahLWgORc+Jg8aqgsTIt
n5zUv1/ADvobWuAtdv/rCZZUuAp1D451m38UqVQkRR0yw61ZJ9JZLw6h204t27kd+mOGi4p+dnI3
9xbt6sKPUBv+Bkfd4cmOS8h7xHKsddPDNLMvCmgbEvi5CMSo4+04nrjqIQjp0a0z+Pi5sgoV7BVP
dXWZUE5Hgd4tEDwTunEoMYFaxLJnICet8rZnax8M4ciVVAIfJlPQFLJC0kbWPRf23C+oJpuuWjuF
RlXWzw8gdZ96Z4AGXQxeDoNa9s6vqgOaiTIIOmlwFAqZb0U5vySCT2vPW47Inm04EzmfK9EfxmF4
Soeq2Y6xb9aNmc/zsBucToN/4IDNsxgQ+WYQVRanOMt2pkeb12yDhKBacdpkgOFoEXhpMgJTQmBe
LgJ63C3pD65uj1PJIF+XmEvF3XsCR5pVDm8ESO0W35DhCvxGP0dSmQQ1zcgGuD2UVfw2TL157/Ch
CxkQ66MQ1R06Fqe/6VH7EKZfnzFJPYcyFJCp6zAPc+Sfub4FxLwb35+KIIf1WCQFuUUGZ6d5shDC
BCnGayOYI5mSsJ2Z2bPOyWHRzcUv2jpUqAUHmS2jSRG4DBgJFLhx2lCO8iv3uDgXvdm1V8fwa9vL
v58dbp1aH25e5mO6khwzl+d+VKOp2g6Kzg4rgpSh+Ka5u6uUcTeEF9VaEpC8i8UJMuOZHSLTBuqo
BNSRXB0WoPsG0Hg0lBMKzVm/Tq+7UqWSKOOY5oYK6FkzCriIJCFakJ5on4IGICbYKwJUQoqPbtRi
sYHN079r5//QnXK9HkixEWQDwuUcgel1tv4T91oQNlU8w90kzNkBW3hll3wIx8yoQPTQQ0TVL6XN
l8qc53jvkt5ZgXkO+1CFCrMYisDh/G8WiA+mWdevhNUQ66rnOz4m4Y/TML5w0/C6hq7lPNq1Q8QU
jsvihxbAqfLRuxNna0yTb6SjbjT5yWoErya0tThOCQExra5kwGgPW6ts3DcLaocEgeRaZ/Fh4QJo
YiZ8QD+QIS1lBUIT3MGdxo1RMJvPXVI/4XzAoAbYxZCq9m9aTT70j+PHCe5RLH8uFQ6FisJ19f7T
+Xb7abILQuBAMy9Z+2nzhFJUWwzJNkszFVBnVEjaO/wfyKWswHmdAK9IO39PhACDAJM56HKPmqRu
JByLj6mnv6m83FLmv9zp16QLyzTiEYUYwv/Atc4ZOH+jN0xYB7M7S33+nPvtEKCCdgEfRB1BZ4WS
czWOKwFBtzWl7bwnydSs+zZPd3j4k8gd0R9ei/bU1JV+NJm0u7nv3RVxCjjBl199RvgFwJUFOcRY
6JaoLSSx6GNOR++EdP5hAZH7ivH2L9ZN5bFlrPxUapvCPB7l0DkH9VFK3Aip536belUdE1EjDQM9
K1z6sYzaacYJquxeU/VlmMW+GiBWLOZarHUP9NhxPOQBvDc45eAiprqn666n5U45+5jW7p0l2X6R
jT4ygAuVoecqcZ5MI8ZN76YXVNthUAXn7qhs5Ib4pn3cExAFT61HLpinD4uc0TGPMr4kM7DdcRKr
pKseRQkEyBZ0vM9cgfKM2595x68+YUV29gGRB13BM5SZRbvxUX4BuRuEKad7ZNJ6O3DPNhwGqSAk
Neu/m94+qGn43AdJHOGPj/uTOUigP0wFmo6QZdegqbjWCwjpQMkyspdgnYCxh1jQ23tV5+3TnHt7
v6hfyUBJdNte6LRHH9uSfOoMVjLwfLha+bV9BJSUHHrPdEee1/c+GLeH0QoatGbuvpQQIV7VrVef
dcrFQ1ury207AA8w3bQ7bR1YVn3xq/duEOIlQSVw72QjQjDWimCcR7LTczlFcuJsnTa6ffZpu6y7
tF4ifR26IM9sxASMd5oW+5zNXrpbpAEL+bqX1hRi5wna/1uofV+QAm0S1sh7wD4rQIruA3Sh3Ifa
99uosf0Y3bahGd59cKsZBOBWA0vHEXYBp2yhQABuO28vKq3u0XQ7nGInv9Jbp3ktfGTVLE9AlSN6
M6I97LBcR7dNt523IbA/1NU0RQ8/Xb56xcJXAt8+MsUooCpSdAq6+Vwd9ZVxpUosn2D9OyfTL4A0
b39CZerexkwgnGx1JEFJfmaDN2yKAQqAbLiyDP45XKYYOhaWImDtOpgox1O/k8BUP+cKXpxQA3m2
GZ0PbalwvmPAC8vifUGAhaSigKGijhU83uN8A9bp+Dmf4xCdoVBUwNN67K9i5P4y6w1qtvPKLK17
v4BhTpa8XetCJesxw3K9AuczO3STyg6E2+9JTCtgO26x9eHOdipQigaHUC53iJL7qIR1J56GMYnA
EMK0PdTpvBq0QQ3lLdYd+xSXorkMtT4xaEp8GiYgPmW8gEFwHYKvVe+y2MvDIksevSFtjuClZBdX
gJhfW9JsCix1OpCkEuGQUtDk1ZxeYJzr7Wh3jef7KQZtr2GbWKTj42S4PBad/5nBf+px7pvhMc/Y
Z9cvveNt5KcMBIZUg8V9PYKWoo0KJGzR0kUko/Lx9gIWjA/+JnN2tyGXlGwhiYGJyavk45Tl5hHH
w4UqyEfBHhC+2meGSMJzcvuYCGafSWy3SWfM5bbPE9lDnIv67jaaOuedeBWaca7vo7MTSUuzUMPF
OvDyhJxuL5rw+OQ3lpw6i+imB7iSzam3rFA1x+vtGKmSEula1mxuR//xZnX9GEfBHGlsX91EsXNr
cHrSNoOSEsPpgVTPJq6uZJiUO8/lkgaZtyDLqRMVzJ5MHNiBVeI8gs147uhLYgt+um2xZvlaA6xH
W4IH3NXWDbD4goa5ja+ByFz45yo16GxZ+Nou6jxUckgijtgM6jjkTBPZ/2nYgst+d3sh88EOgO3y
pRQ/Xwb0yAfJiEs11aM41rMk/eq2O04XUYdCYnJyWb3t7JVGajNot7Ysy4LbQoZ2JL3KnGSC7H3q
puDb8R1tHef0cyg5EM+pvdyORVG6PoP9sXGvS6CXUX7RntQHodJDU1brBu2Izz1Y42dm2hf0aDjP
7XXkYHTbJ2nh3va11yNv+3q0yv2r9133xYsBWRxdIRvCQKFI+AQddFY0iLQxvL00OS5GZ6tlnYG2
9HMbH9JrF4WH2OSf2zyF7FzV5JF2Q7ZWeFQf6nxOzvESH2+j2wvPWg30Nis3zaTgHDy0KIMyb7yA
o3cuaLIcb6Puugn0242kA5a/RmdpcGWdNv7E7zJbw3l2OarrqRuLcbzUBghQgwTpNnIJ16dqBPF6
cKc7Dny3Y/WoAyRgOZhO35BoeHdT5kw6MLHa9T0tTiWz+QXow8pKupxy2vdrD7Q5kMuy8q7IGEqt
TkGqXdKIr3Pal3cIkvixRx9GWSzxYfYLcnB6ueyqGbd0bODr4jRdYBa/u3eGqbsvr3/pQzW09f0f
WxckikFl02F9O+i2AxRgsgds+Hh7yx/bpUOfy3QQ+9v226GSDXTdN2UXLGkP+rpN7d5PGv/RpLCy
NXl8vo1mP1Zhky/zGrUs77EofXOEMMQPM0rw8FI0NqOxh9/XlvvQhZggFY8OgA1yw9c4kf5pBot5
3aLxJVoyf35mBldPoScois0wPyvo5mxKI2FLfR3m8EnbNiiMhtP1YCHnbZumZOeUTnVM0f0aFKDL
B7oevAVFEu9YgM+2t8gx73rfPwhwjQ7cjPPdBNdUdyURu9e+gGQdNlGfyshZ4BGgaJVBg2GUOwf/
6lNHqx6cdaeJPJWMT2KMm0M/Jf3qttdoX17iBHSd606QHYYnbuqDbBbw+6+bbp82meW+LK0KFluD
fcCsmxxFPCZHkDSTY8/aAyaX5VSg3yjtiuXOlso+8oKXa1pKHTVN3T52VooLSIAINzG6HeHzkgYx
agLbAZ/xCOKdPDJiPt+OuG2akunNlWl6vG3Ss8PRXZLX4Efi+Lpr3+MS37ad5MWFYcKxNLp6GFLQ
TfLeX99Gt5d8rMFztggUPWKrh9s20pe47ZNy2P6xzeEo/Msiu29MgXy5UXGUWuQ9qFL56Jmsmic0
jGGdGrK320j1S/MkQZBNsS7dtkxXCmqhiw3tfdQ6hgY/Oh/AchYt+k9szvzdLWSv66XfpZ0LNSyM
H7PrS5W9UmSujhrHfera8Vj6Ca4T7eNxLQe4CrXdlJ75bOuTp89FWaXn2xbfuPpQO91ONty72Mnu
ga5jMbiOJFTB79P2023Qx2RTJ4yc0JZTn4B572VTQHqoLIs6lO48bbRK0K0s5XxImr2YpPhSsBme
vHbaL2xM97mOVwOV8kTaAuzK1slR95n6iI6DPPHry+0vixkaXQUzGC2OWFULnjh4L7EXdPP7bpN+
9lTzPmQzmwJWJfqYT2V7gaMOjFd0p3cufnsS/DGWGQh7XOOyg5Lr7TOWdCA65/qFYJZba6X7daYm
/WJrNO/5qoJ1MZ6Z3czRGpXXUgCWt/m+BNL5KJwm3qTXiMT1lhjK18l8XxNQ05lI7pSrPdh3jsNK
G9M9uVhkHwqwpVCTw4jBV7aJiY/HO4MC8TKxaKzJdLJNPZ+mWTwrMTph3qClrEV7xUOXXOufEgJ6
znhkbPYC2/veV12xB7BK512lnSzqwCBY8XK8ZPgW53FWNirBCOOrTvVHOyhz4G4jXgizEc/3RdFU
93OZzmg76pKdUN2atQmNCnz99S1ITUYZmia70ykDIQta8z4oc4kblArcUoTfI0wZZ9Bv3YwohC71
q0V7IJAdZKBgcblAyW25ByfCwWqVZSdRLjCengBOG1eRp5+XrO3G/mgakIHGLk3uvFLcxcn1n0Np
2g20UEnot/UFBQu41cZtd4pH9AYiKwlK7QwvLiWg78S+u/N0kawb0EsiMrrOnRzfQHSbv6KI0a7I
YNJ7TMvjni6wrFzqbk2l8Hc2ruWFFMUAapXdAPDC6XaYBG8T9eXrsm/Lun7GwC1nNC4syuxvJwwV
seWMmiBuISafCsWLBzQghrfR2DkM7j/eOIV927mX+DqOW5GvUlU2cAxrK2S5KJ7tqgHcN6qyu74c
TpWqqyftoOBrVYowuNfiXk25EwlSoZCKiP3UlvplSUGYh8j7+HV2P+veS74tFZoAUhHzA2oGyKer
JJsRK+H+ivtEhIu3jDuXNog5cwfEHfgcENFgMVXpCaRKdqdH91KnmfOczE+TQf0ynhGWVRlJNhOc
tNFzOvD6XPKqiWjqkUMDXtnZw0QH0j1zNxIcss5AowcoXfmU6ElGPUDvDS2Hh9vHIoIICUFza7bP
Mlzi1Wz9c9yPy9olDsiRdOxQiEv1uXPNS4bWmbMqsk05Ll7gsdHZ3r6yMqVBmyogSH9Y0jDPLVxY
amT1mJnBgFrwY+q4Tk9Ic3g4tz06vHbtVJt1ZbIB/Qkke6KtfpGGjZFSndwOM/jpcxEnm7av6xeN
VnIUvJvliIaNLJhK/D6VZZhUDXAF6TJx8rF434KemWAFcbv5wb0FS+D50H2VTW8K5x96Od0F9Hj2
wKq0imzHlytbniEbSPq1bpspzABNzHzM7m9RWjljEc9BAQos8iZoh1Xy2WVltWHMfbEOV3dcWnVH
8hIFkrRtg9vwtiOeWLbTqv0ObrXsNsSA3ujlAwmTVpebskAHVEF6gjvL6cMRskdfRutua+O4b2XZ
fqliNR2oYc3KRVpxxBLtrwZ85AsilWzjgOoSlV6av7C2WwLYP02IlMwzB1MDc/1Eo5xqNKRIsEhi
CeNSj3Zn2ib140ihQbwk9Z5ag0J32mdPbCg8NIO90B5CsVIY9djsuwZdT9bR20w32Q4Opdc7Cy9G
JJBen6kOelIgUBzwIYIO6McWTr/yQVm/OKqRF1ZT0PUaNPffttXMq/dgiif9Dr3w8R7rY3InPbDi
WZtChpVj8XWIytH4Tb/7SeXtRn4YKjC60FWg3wtgb4PbviRFvy2sA9FKa18MsJLD6ElUfsC1RJXM
w9TCk7CLwTeqlyKkEIZcjWkOKVAf9iEeqG23v3IstIFGkWyt8/aLMWK4B1kAMXUdUxB9UHluBv3k
Anff4hEZwQWenKhLh/k49sV8xBP5ruHJsoblZAOCYMVUxBcHkVJfA5OiBd0CXRRgvjB3Pc3LFv1I
+r5GJ+yRgOsM5iAbV9QRza7IPBnFVmFqup64riva6x0GgQ/UTtb5sMR78BevrYusAMDfwqYJ1N8Z
UhVhWY7Np2ym39IOqzT6qCBcAELnoUSF0MSYyGAZ9HXmc7nr5rE7MvA0f8ZpOe9OxYJyYc0h7GaR
ngFZLyTZZxbLSW4BzVA1orTSilAVXQseI9rBW7pkd9CVyO5yCDasre3vG4A9KzGyAhXW3GzQ8bSr
ICJybEdVPvlX17ElawGsdLlFXxBHt5hNHstqno7S9Sak/ziVfwzBBTjyIoWsWJ6TzZKSkzHL+Db9
9x8aLKnblusuLVMshsVVzZn60z28zxaspEMV0k4/QaPYuZ9pyxBGleMGdAicO+GhmbEusNR5uAYg
W5px48RIQ5U0T0PCQJuQHd2XsahCYo27HViHZUmbJ1/3P7TOH5BJ06PTcTRXN+iUqRqVrdLegB7G
WfHYkia5CGRNVYPyaW7RWuGhJxZRDppiKMUDnhfT3o+Hazmv0wepBdulhOMZtmLd5N/Be0lDjfr6
AdENOM0ZR3NAkyRbKcmIdka8GLeeTkSVfpCinhxeZes6OfIj2gDN/eSN5r6ry1eHJ/vRzxAtMrNE
jURDswDj+y6rdHGnkGyEfNLAZAwhEXKX7pAkbnwC4NSHHS1hUEeYgMdKJU6zPzunhfgOkDygpigg
DEXar2eRraVGA+7UUbMHanMypS72OfW9YO5EB4Oopt/zbFC4b+2zYT2gwtrrh/ccN9CRjbTdZriZ
A9G6+cbaFk1IUB8KKxclvJ75B0e56bpylI6yXvywNmujzKDW7zfoJhtAQvWcH8im0NjToMAIXYLn
TIGakyTod5tH4+EBowQtz5qt4rxZ8ICqz0ldfPFhe38o+HRWECU4mn58b1Bj/Awc7YTa8l098HRr
FBYax6KroM1Vfk7N9DB7di3b9qWaumE/CdHcA5YIWiHUQ0KnqM5t80XUII7jvePaLxk7lQUmnTGJ
w6Ro1OeZ4hPIMsG3rpv7c9MloZiRAqBzHM2e8Hk5N6WYThlbTmz024fybelt8UCn8j6Jq/zEOnop
EyS0TJo34VUTKElcb8z/Yu9MliNHsiz7RUjBDOjW5tmMxtk3EKcPUMyzYvj6PrCIKs/K6qqU3vcG
AhoZHqQZAH363r3ndkOx98wUU70d4wgthUb2JRQLyeN9P9bVeLO91zLKrl1vxYuJndTRGd3wEFAZ
3B4H1eAbhCPxLZAQofv8K6jc+tgl/UiEpsGa1RezEz4Yj12UZ4dmdjbyBuK4lgzkxiEb9xTz+zBu
kn0/OtFLkWO2Gb3hQ8OlulNa167Dmvltqexp5zEP5GPL3zWu060p5LgbfZu2bz7vogLfuthzj6ua
6sPgfI4iIFrESBNKlwAnuJEhwEyMSJ5D4WfLcQhv1lCHR6YnA5u/rngBHVGQnZ1k7wz1+WBIk1ky
uXYIDXoyp96fu5jukVnNHsTLUkU1M6M2+10X1ktlrmrkwEdGohEJ8B+tnzoLaeQUdXauTmOSsbcq
w1XWK4o0fqcP0V3tqHZwCins8pqb4Z6dhxt1prEUdZ1Y9aLxVwbeiqWVVMWlwvflmU53LCICg7VY
vpjzoTHlOyEVNB/DxOCGTLp1m3jxrrdIvfKDdtplUUZJ2dsE3lRd86OP5UoNZM8StGrsTMPhxhHh
C8Cd8IV3+NswKO0UqT7f/VUeCrvGkwVF42RAWtrqSSVOQdnBRXYt99jYb1UaynMFL2Xe+mSfg68l
oDfFra8FuVEm3S+z7qv96HhfXTGSGTgfqlHZu0B4u8CeouvjUKXJtbEpzIpCEckaZWKTlljb9LTu
t6HnXe0hE1uzETqrv3LWXmeHa32CAM4UPPxFT59mXXTsLZmvTMPAR2O3d/ZyrC+6E9yyGSRh0qZb
YXIlcZfsjYOve0Q36GQTm2wgl3ls4PL29Po5rsotXapkmTVjsVN1j81LQIMo9RZhfi8/k8ZMNmmd
Nlt7FNWSLjieusbJNvRS2RA60aFudRxaiX8ofGSJ6GHUpmrMjXTb8iKJRb7oBTYZ28X0gm8Zlgzj
v7iKuQLHkqchvop0TBgYEyuD6q1xz3qTJVwjbXGClpR+FMhjbSxB1Gum7US7YUbb1BJ5hlP6x7ys
k9NosSNFEogQx9rGjkfo5KiKbalZKFkkyiBWonyXR3G0jzWNoWc4qo2NTXCdieSZNCPrgIm/WdmT
qw49LukUd+qhm4hzK2Z1yRiE1kJm+CliNNNhMlXfPcICuu4gw4w94shdxBgU1V4j7CPSRwPPQKIt
IqoGvClnqze0XW11/qnR02LttgBaAsWAXq/FzmkYRhcgqw9Ck8ZB1eNuGtgCshX3DkXEIMQvjLtH
oXQY695ifAAjvIzqs/C5OdnpHFQ33eM8evJSIzwpNYIBcJ1FFsn0TGbM7FZwD45sjC2e+a3qHT5o
LEmhgdcN+3OyNxwjX1vltKo8Wbx5DlVXmWMKcWuTipG/I3SYIiduU29ifEb3JsYEkwVuuYwwQuSV
pa/yULz3ExMZFSX3EHa5KWJxrqouvuouG13anyHdVtq9QZktwBgZ7G6C9BRUjskWeT4VOioZ1ROQ
VETeYQpt7Ri3rXYdesTVUxFvjcSwWY1q+yQsY+D6HcKdEVKJ+nhj1vbUlPfOphrx6wb3eYHBPxSz
QWjUqV91md8iCI1bTRvaBUr9j9H2kq/5pK9ypvZx4i/zgrbIFJb6Hb/em5Ddi+cD3MCx298ynV10
J6s1kyCcNKo7qrTr0ZVGuNOCptoMhJEh4LRHrC3te94OnzxdC0RJXGsVkq9FOE3pMS0loctOSMdk
9IuPNPCYMcTWi972zoV0sHzRGQO0+UDnITs2FUMCo9YxVGsLFxigzic+2c99FRu7sDWMtcb1fXYS
H92W15RoyAnLHSv2TZXrmcvMwvpYtKRqZIhYgY/Q+hlbsdFb7C42T9xY6fzjQ1Hvla3MV8OIMf1l
qbmJMY/sIPtwk2dTt+nyHIttMIFDCjAeN9qPxsbiTVtSv9kNQqCiC+InmsbhMhxlcg28BqVQ7a0G
3xpvynQvzWQNK92XyVkfjv04tm9WHPxAHsWyXKfJHsGK8Zw6QXoYI01fFJq3bew44xPGiMfleK6S
8ReGZH1pBW2+bBnAYQPGoDcCbsPsXa7KFA661mjuZXRyGHkqRPaR1ZBFoxQYVlFUm7KNq9XUtgsn
6Skdq6TYmeXern3SgOtArrFDHL3WyE7055x6MG5dyqKmR/mbSOrhovv9l5BndDnqi+v4a6gK+6Xm
/d1CYwj3lu8pLFJRuCqy7EcfsEtL3Li5Pg6tx/zfMdxzBCNLy7zPMB9QdhfeXKCU4zcMgV6Ym2+g
fJYaC/bJNpiRKSJhX5yIQUDXRNQVjXjJREHqGirQZdd5TyZg3u/1MCuo7bg555PHzEBxx6Wh7r6E
SZwui7HoryGj0U1cT/1VRp9umBL4qrn5oWzzevHXPn8w8w14ghK9Uzg8JwHe/3FehQPTBzY63Qrg
WN+jmgYX20XtPdIzUHSo8SHAYCB2PFc+dTpXqe62x8cWsi7oq41OkSBNSvJba/JYz5VNFdBadrKR
mvOjbivvlpn4OZpuXMbSkB9DlG2NwO6+WLoJwKgY85ep3JZhVR9YZcIdd+pEa02Nq1Ql4Vs7309u
4A0/cGGv+aY8jGwMPqUPrMuB+3JopgBvdKud9Lj9xDPi0jxjTpjOU5jHwcotLKO0EZcUYvUprd3w
1HTbxuh/WloonmUquh13sL51cCEiRcm2qmnjt875xd9kveMPGU8uzxMKYvhpZqgF5962CQypquxi
iqg5g3CIVh05kF9Gexeu23xXPWoMFp2NZ3ER2WKb87t+KOVkJz5vlGwqRR4WApzpwro8aSkoAysY
d3UR/ehLVVzcrgWLrax+F+AVq4YJNUijYcukctzkEakebQ3srguC+qy/+wAknooBFMfoZPXn3MbT
W6EYaaufRqT5S88hhpeQqtM4xKwEZHKtvNSsT4M2jPwytf0ZpCOYCosaXXTDuO+w3saJsZqG147o
6bdqAq2SuLT1ZB53l6a3CA+egBmZY4Cq3y/0nXD68uii6EQPVi9LswufJnyp98bdcOs0EDPMHaKm
adm6cvqMhH7VwkTft2Zgr10v8ZbKEeGx94fxQ/fX/EWQKqxxoFtmeOeiprOAleHJdJNgW4w96SZN
5FEM8sE1XsF1G1Xup6ESRs9tbX7KkT1A2qBM0VLnA/LCAGzjBxZuWN1KqBtNen0fKq7HoM6Ll8ZF
jlBRiC9cM5ZPKjDPU+r4b77kflSNS4BpGjf3wMUvVSVGc2gHma4BuFA1GD4TwqSs3lqauINdlh9D
E7kH6Tioqlur/AjUrNJIpq8yqK0t0yJ5KlA1bhJLGS+mO5Lvx9j42UjMEvjn1a8r/Kr2ZG5FOXY/
fI2icDKq6iSlPi39Ovpd9377K3BIOTBb9yvz7GRJWDzCIelT/7SyOcSy3Ey5DBYZkWlPEWwz6g7l
rVu7L7aJNgxPQ5+8VnW0zbq4fqtcdiDp/KNeMoyrIogpIepEMIhP7At2s2afVxXqYwPD+KPyhw6p
a559zCAjU+sM4U/bV68Yu7KPPJkoxM2VPtXiRPhOfoka9Ihll+AgbhIWHp7+XYoghNXvyVU6Mz0t
At0SNk+d49z5mMtk7Rf3zvSnJ9O0f5mCWCw2IkzOhrFkVkHiF25aE6e0mKW0uUe4e/3B4La9x2Mj
DqnIHRA+2reuL5xXPy9OQUBMSVRZ2Qtbivhk+LMITA7vY29erTwbzrQZ6mVFx2Tn4vykzTr5h2kW
VjRBfo98gxQpw6VXOYp1LKyUvrgNtQhoz82YulcG19reMROyeucmRQzQBYLJeko6cY3yWFwdLeN+
fLxZmVnX17RNnecKZ67w/KOcG94GbbilBj1lpbF9Po2e2a/dsk33adIjupS/pJNldy8HhlPljbcr
CG39pKCKteHqRKi5HSpLBtLhi+O2xVMh6/esQAQIOJnPojPOg7KNkyOS6CbkB3dcgDjAG7dlN2Dt
bFVwIYE9W8Uq9p8CdnKf2G6wsiZ5cQ1lBpZk1BguC1HSOrf1Ewr4CVc3FkH+AyBEFSq10XaPg4tb
Z8zlcPYK+sV+ypJQWgwxm8K72e0UXscBEGE752dNI25miI4Z1Botv8iu3aErQwEwD5PGdjCfUnKh
mlC9xLWjXkYxPkdl84YZtT2mtKTglWAKaFVFEGBCgBIdNWZz/YnygQWHB6lkBzak62zED/34w1Q5
5IfYlnTUi8I6lsqXRze10NzKdMcesH3PwNAgIMl2aavH+8bK3ihJpq/5pIi18XECX3z6Amb29jiZ
vwWa1Dp6Al2uO6BZdvJW3jorsQ+tG2lrxjj2uzf6x3hKjR9BkyTYdcaNJ4S29huwws6abtTwsxkk
/dO+7V/ouIu1H7N+Q8gkzTjps6Ommb/9dBhWJZsozE2p8WzyOMIh1b1aWV68iotUdrE2WACXhUtf
BRyYlR8cPALSZOYuE5UdH4dkDOkS6LF7ERUmqsEZWRnNoT7W1W8zY+IGDLI9qGruqYrro3rk/Yar
gwkDL7pITmxgklNh24QgNBJmhqzgOJUWW2VPvfSZe6sbKXaNHu6Av2JwS8LWupQm4EaZR79k+GHr
rfGuUnEzC+HBzauWfgg1M0gj+xKjgFpGLdkUfuTVT0xY+s0MqlzSjhK7qTQxxJdkuuj8j57ozfXF
UusSa499NaW1r107tjmfCPNdEgGRB5ZO3n9q1sus+EPelprrDinbabLwjIxF5r9Tdw/ryKYAMSsp
3jur/YCJ194SFUUvhsOzMTFA+nWga5LBpUcIJvqSq8EBxdlOGwKE6hcXWi9K4FR9cz1jCQzDphGY
Div56N60Y0zegs/IT3fPLiO3H6XW/cq0sHyxzdzc+l6bLaxo7Firp/bTyVbwloJPiv1kN2CN30w0
QD7JCcDtz7DHDSN1QeRW7dyqDbcJQ+1PHz5QxSwpTDdR0n7zlacddM3iZnPnU9klLK+D2y7JLohW
fu+HZ1Qb8hzTmD8/vtQl1BLkJxCTq3OvhP09HcJtmKGVsGN3QqNTO5Tx8mi33t1+9HxkWBq7FuPq
ru/kl+zZBqNMHuEeuXg3oE4NEsNCcqOIbc86vpG/DuAn+W0fL5aHqXHSreaVkolO2jnMzetyr/kG
HRsjmj4DuguTNUZfWGqRs0iWrWR86VmeTmWobdFXgkClQNi5VuveLQbt15LhnK58FvugtPVV1xX1
prepj/K66U6keOa0fnNrbRR4HIOKfCetz5HvOsGTPT+/H4fWjFNagGMkV6Vbn6Vg726a9z89unlu
0WIvZbaR+uVe96R5bQLvbsEZOTy+ehx8jyaWNsAf6RsDRErVyxdPt8KXcfiddHZ/T3stOBhceIzA
zUsSWd5zHTotZao5UyNb7TMYMP07Y5jchM0WIsxhN42xN2w0TbMveaf/fdbPr9GYaFeIINAcMdQ7
UZ8728LzXx9fpZZnrtMQS1CltKeytKafY+Hvw5JYhqZiztE1aUSv/hZWrrE3aKEx3racg+V3ziEc
mzxf/HU6v4gdFKizb+ysuSPdNZi8dR9p2uPLtDc/R3wLd8M13iyG++95Ro69YfnJBTu1x+ZszBe6
ER7jIq2yVTRa9SlCMwU1M6u38NDCi+VAI50fAcF8QAGQrNpk+oHCZtxg+08xH9XaqmIP+KzpyIVd
RoBvPvNphIKp9tm77TeBDwokjPFSggfcOa1drbSqad6qEq1U4hkQCwutfqsrBfZypMVq5m0F04tx
qOpy61qaaMRhJ9xzK4zYZXvtNrN8ay9lhBrbNtU6qRo23ZJndRh58vNfzhLXjP56DcMTWXOyVBvM
4Mb1cahc5S4l5fNsEDeuU9ml63jgAVX5AvHlGOT7zjSHtxxd4CJXljpVnd+/+bVxTuYdrVl+1a79
M3eN5Fm6pbcfmLZvDAf1bW+71AZ5/tqoQFvkgBNHpKy3HoXLU2y43sURDRgevoJv4Dx59rC0CApF
bFw1e4aAh0CjfnPaGjmxz0772EbDqu64cmQh1C43x/6uedJ/quT28UXvZf291kKkYpUDXnX+gZLB
5HGycmjnDATB4kxpwIWi/j7knhUfZB31xU4IdzdZfr9pmwnw1UDVXiv3DK5Zu4uigeLuffEHZJsq
NWdJgoFMlALaXWKrwcLhUX8AESpRQcwPO2cA2vY4ezwGH2ePw9guTSJp1zUWq11f6tUHXH8aHGzS
eeiVmz+v24xdpW2N3/r5dZuJL8WJgUOMRWvtJzD8N5pOt4GnXcPkU5SM+VWIBLaL35n8/w7spv2l
27/irmxmLBTypV7Oigj9My5M4Igj2ty2Hryzmg+PsyDL/z6jz7jhcnKYvSYeyLHGOwyu8ffZn9cq
C/dBHj2H/ZicLfbu58eZqv2E9mBkI9J293+++Xj9z49F838l87FeBxLzyJ9v5HoWr03JHrRtmuEk
uoA+WDlqL6G005tpT8dsqsPXUHnFS+ZuEZa7i4YewiaXWcBgMTbDo0ZaQGklzd4wzXFruWH2TCmK
YaW2nZ9B/4u2dfDl5sle6Uif+EzFtrHG7CpqYD4yZ0ROm/GL2Wy7HOgPXHzD+CVy3QbeCQzbaKXx
VXtiMQRx+s1iO7luc5/UwcQDRkp+6qJE13V6HAah/31Wtey2//oGf906r0OaSr57YbtbHqy0bK6R
mJqrcLrw4jA2p8fYXNsCcJXAuH2c2rTaYilZT13qhYsRjAR7bfnNF9OBKf0+aG3rPW6z+jAyy1+G
HV9aIlcrk2J8EFWx9IbuK+GNYmKCay9TvVr5rWQNxsCFvd3CF94N4cXsiw8dLd7LgD3+3sPrdYTw
X9KemX4AcLGjPXoUDhq4xwFGFC13MFuYGtT4PkgzO+m9lp3GGJSxxnzw8dLj4LDw4X/iJ0Kk8usS
1Ae+KMM6dP95EHFDIFSMMPng9aVpLU3kDbIdrT1NaFEs+trKjwEupL9PRdnlx75I8+PjjPJ8WeOm
Wo0dLenHdFHVzjfNLZtbaRGLYLv9IUuH/ASyJ9pCoH1Mm5ioa4fATv2lSvvxYxgwLfUeOQlaEYpd
X9EnipBOXDToOTxw5H+c2ek1LVR+M/Lwm1UE+bmeR+9FUYuVEA67d2CDz2WyrxzUErb0js3oreqq
UKuRf2nl5Ti02W3/zHPJfW2mDPBJ5bjllY3uT8vin1P16mnZ9KXpg8tANTaOjoCIN3fp/xyGYvzh
YkLePl4C77zI0da8gjORC7+htRjiV+Kmdn5zhS7wASPVqvUPp+bCtSoHR3A9dmtLJ1oIprt2CC3/
N3IfLKuhC9NShNarxmNzl4pA4+MX1hbRkEOb2TyGRp3+ygvjqMEH/HOiFePBPca2w4y1m3tKQmMS
I5kf57G+Mn3ln9iy++wtsr/PaNL7p4SOx97SOtQbSLGqzl6KXOgnxwLcvnicPg7e/OLjTMd6cWj4
ucdL3uPnGJviU53qS9b71bMX3AevUS+Pw+TI5y4TzYW5oXrhaWEsh75kywgmdmFHKjlEYx7e2gYX
VuQp/Ufrr4fctn90AJW96nvkJv5brznlodTmjrkc/bdGmpBoJINnUp/9t4wMCDyQ8DPyEhKh0fNG
iZ6rht4uXVt0Dn9F3/x/PsK/w7UQ8fE/4xE29ff8x69/RiP4/PxfZATxD8cGySJcGlvC1eGy/Acc
QXP+YeAzNel7zBtD17D+0BEc4x9ounWHC5GxlcWQ4z/hCLbxj4cVDReyZVA9uu7/ExthZgv8cTY6
tmfb2Nss13RtNueez6/3z+5LCpgA2SUVAGHsjPCtATBva2B6BZUFz62Vp9SpoZh0noIHvB76/BuO
M9z2fovOw5um8UKnqp/5TP8uku5fnLj8No5tmRjvTNPDHCr+W55KpqECLxqeMFkJVLDr8hV9CAIL
Rv0JDTfDsRGuZIzcgcfk5J0ElT67ulpDB4u+Remtv2o7JzkxmjL+TX6JwyfwX98417R5/w3b5FMS
nssn/s9vHARKL5a1VixGxUpDFkUntojMzmwwJvh0yHxKzweu6LcU/LK4oABMgY8ii2ZYxP0LgRPK
n1lcYjxgK1DjLZ68bjzmyeg8yyj7ErV7Te3hZmNugIgyetDy0hvuOeMuLLkN+wwhd0zzN5nC5toH
g7MUTrqKG3C2kqDTUxNPyeUh+mRkfphKj/FR15r7h4TTwAQSYj39quT02shcXduomse/0SawzIln
sxPfRSLkzg7ZTpaxuWqsjqZiN03/JqbnEZD35xpEZsBGxaXnKgwUEeCJ/sVmWRuIi/OSjlA9GWjJ
ujmOKbE9fG2Wc4TJTa3pOg3TzBBWlwCI8+jLsY+gLeR8hc2cuGg9PX7jJBou/3Qr/1/oHI8Q4j+/
3eMqZGc3J66xiArnX/35bJyjIoDYjWp6GhZ2YzlLfVL1JSCDej1+9q0uL7ElsnVS0lEOS81+TjRk
Gs6rmhejrv5epoMN9pheJ4wxutnWaxFA9Pdode+tCjpZ0DThfihrY9n0mPqmtPe5aPRmm5J/6CGg
PliDrDHVaqw1uU87Piv0hVGKk2X08vo4CBGKTWTp1kLjpv43V/u/ZF/PbwIyRdi/Jg08y7P+mwO9
6NygDS1s7o//NWEEewvcZD8V79IrvEuN7CFN7RdzXr9J9TwaWeXv9T6d9o+/Jmv06NwGogaVG8gN
S/X9f/+YHOH/1zuSywiwlU4NQ9fJxxP0r5iXzI9cMThuMq+D1GSDa9FfFZeB7mqVMArVjKkhLplM
ngK4Q2BSBaEbDxIrA1h6QlrMyNJwrdNYGt98zG9OoLJzyXjPs6MzNhrmPQWijJFEhzgS3hlkPQEW
eNZWqqRED00yOfAKrFxp/pbzuzOZwefQp2twF91xMkiclA6Y5bynDa0DCM9LUYOsQ+QuJ5IZYnSA
/BQ5oqTydWn3IjUSbGrEbXAd7n7sv6qYNLtE+1bpYHbLwvRXzENfka5A8q4OFqzHjHEcvAYLYVR2
AbTu9OO6lrG1iGR99/TkHEmmxPD/jjaSGEa0i8lu7hKTQimmFI53dTLdJl3ZgbW2Ev8rjeNX1HLP
icSREQwr0sGlxhwanhjyldB4bbBcesbzVELNdQUyQSQs4Dq6bumY8VPmqu8zjjdrt+hQQtqaxnDN
5G9FdM+bAXHVA3+pc/MdJ2HcfE2L90KPANGq3Nr3ESWlKpz2XKND2MgUQwqknJx4nTPPlPjuJFfk
S+10C5TvrTLDEeUiU265NnJ+CR51pEASC7msQZ5OdJXMNRDP4mYSGVL62ne4qmLT1OM1SUbMdWX+
98ExdfpnjnctSrPYsROfPkxRHryqk6vBNu2DPYXpSoR2eG9k3K/BnZdXbwxp6lUGuquiEbuc1jJS
RX/bd060dboyuPm+BWUQVfK7IaffMvX9n72Il3RaYZ2aF4ae8vo4iDawwWXzLodBuLQMeggqm7U7
bg4jk38AKH3JDh3qPetKIdG5DIn9y07eSWYCd2xm5Z7hVggfNf2MRVd8i5ymX2hpYWMHjohFsZ3+
2VfByswjull23lyQMS+HnKcvbSaDNB5hnjxadantvUhdfdpdOVweJpQMXTpYD0YAg7q1WtuBbUnW
pouRBXU01AC6xFVkVduKBJVXzRNvzdh7W7ue6nWJwPU28RCdNf9PNZ27q2rpBYYDerkut5etY4mV
Wydrxij+Xij8cpnvjMw2CsgvvjWHbpTmc90SiSG5hl7tIPw+eGbxLajMJ+Ao8Y0lAxq/pgSSsc5Y
2y2ZNvNXTeyX2Nzn0yrDltHbh0mHibJg74Hr8HEwtUtl0QTm2UGciJzv8SoqowNsw6cOy4qZZPk1
NGFLVmjgFxX7qHcRwGolGkov22BW6hwKR7TXtgEzVAQF86whHzdWYyou7AFEOH1GbMa27p/+OoCF
WjLFqAjJUmhZW1J/zn8OjRkkO5K+GsSvfDiqCZg7JP1H0OguUn0TWWAuzYPGAOOU2NDmRGqro2cy
NGaG+hTr/IFmWHZ7M+2CPRCut8h40qL2lwc5YjNEyVPejzU2n8olW4UpmEkf1cDm9N1Vm2KQ6iuq
fDqF7eTQo+YG2KLGT04laGRw2izY81f40MG92ePAIMjZaLHC12thdSe37Ix7kXZmZR+bqG33EfRd
4FvkWQB1qeixFebOEPHvJjPNedVAAlk570Ukn8uRBCM2Q+NHORFXQqwT9gkEn6gH9a7ZZnXL1MZI
2oPhq3GHiANocAOgC3Alwq4BQx+jO9CcKy0V5SeypF9G3XxFZt9cpUVJZjgogTRTTw+Vz4WHDAbT
cYOSZKjbexK51XZ2IA1mc0+0ld604p6GJZ1RkHcR6KObCvX2Vo/YwAheCcguzMXhMccpQ3+N39w4
GI9wuzH7UYR9chogUO/NHgJ2cdBHIwO41OGIY+ry4ThxvtTcOX/By4KF14fy4+GV2tTQ7l8c1WKP
t0jdaucvk4zBPx5YHBxj9Et1fHr4uIgnG0LCE+xnXZXj8XHoPM/c0vdP5570tMqzriCFMm2xqtXN
KmR6sLXFCLR8sIoKiLIibiqSYmv7wXcqtgIteEs568L51/D/r90+13d8yrD3wSreTW8sDrXdlrQU
MBdpcUijRaTvynG7O8al7u5l1EMR+QAo67V4oWxZ7dF/UtKRo0JyF6MTnQr72NcKhCHpVQvR5fEx
0rBTLrT59PH148zPc+wmoPyHogtvqJMitLb8aYwY01Ntv9dWpb4bcdOufTqrDR9pH9bmyUHlsqKJ
iGRYWdUqAMC2syqKau4OsZWJQRS4MWgbpgOU5CxGmwxX2yJIx/5UjwkJGTO39VFgT9gf/JSGO/fx
WpmTefZcggumLnurgtx70obJexIpQbqsdD8ff6celvtunhl7LCSYdmoojnN7f0K8sSLdaGuYbb5+
2NRlUbIFy2mMBCltuf6A0pf0hDQF8e75+UnRzoV5qKCZZ2hR9JwHLI2ERV/J/IWQtWnJBCOeJRHB
JiTxZKnJsCAn0qqewwGDk2XcNZTRq5GwHmEuYtSa3NryZaqLE0uausfTRL/fhwQdMxYnL4pkAr2f
fd9oKKvJ6rY9pMy61MsnIpmOCEW6U5S5OKPD8jOjmeGotWWq1zEv/YMNPXvT+uhrkauxEvtAu9CB
wm0ERbShwfYs2BPhKW2KewjMpMRdldgTQmBmyrfaLMvVlOnNs+agN8qRXOi4oDaPH89qMzoQrUH1
0fRfHbnC2IfN6jlKjG8F9OaTaKOavku4gZrkrNjDkYnmA4JQA8GjwDb9SS+WnU1syTRcK3x5kcsG
k1WlHLPmxxSbP62+kC+W06s1gCHIKMyDmlGR4FNXTLNL/+ylSQF/jKWLXRZy6oqMBO8zQue5KE1m
0G2ubjm9gONE32/GbW9Tq74TSasOlCj9xWygx7cqOemiRM2AZU6W5MNgLySA95l0pFja3+whDnFF
0cXyIkrEcmqjjfKvVt+JJe2dSzaQg0O8YHTWBaVpWp97GSevY6vOjSqeGoM4yIHIdR4WFhHheoF3
NHkjiBEvEFsWwnEgNDiN+ezG1ixibI68d2pKN+4AgzxO22Nlj9EBfsAi3niq1LfBOJ6tuC3WvkPI
4zCpL8G/E4YK6goRJKFM+dQ0rNWdtmkrtVQmEu9AO48u1hOdja+Hs/IESideR+0wrkFaXwmkshEs
YwdhRr+zO3vTeW2+a5xkgbYx2AwNEzkUxTwaxHDpwntEfBMZJBpFbK5Rps3COgsEalFccWJhBKMH
nDKfIZ3Zaaj36rXVPQ+hKri2foMTsXC1gDOSJ8MymmVBcbcaEx1HJ3LxALsecsHxm57o8Z0WNUbo
hQ24NBQeKHXLpD/Mr9JJEA0IHQd6vMc2KTcou/yDG801m75Fb+stZJ9f2YqwGtZEhtZH+KdqHTmr
mj3SKjcVvoMheHZzIE/aZGzCsmhXrui+gbfylk6W/urG8GK7RXQZKMzqocs3ph1Cv81XJOM5SAaY
xQ7pT4YxKy2U+im3JtyeaKKJAFGrQfEMa4dhh1b41I3Jssm4LL3x/3B0XtuRIlkU/SLWwgbwCiTp
lClTsvXCKlWXCAi8h6+fzTxNz3T3lJQJEdecsw9PuycXrKj5/Io9sj44/pfL3QKQtzFD6cJ4Twxs
n4Ukzgk2IeF5lDHEgjAJ/93hXed3SHLuwy/GB5ySs4YOoCdyqVj/+atCvYnGotSNd6d0sZnlWXdF
rnUbdeRsqBUi0yJur8jL3YVySzrjzR2sNEK5lBzbPn/MDfbMmSl+Rg4Rgk4gBc8d1Rp4Q7SNGLT6
/DNbNRyIUJjiFQSs5WlJbCdYvirwha0Y5pDl7PSwFvNTr/7OorsDzy8fV8VQO/eO1HULpjT9t/6G
xNg6QcUtQrlVIXp+i9VmyhOL6/SWTEgpyWwk3g/hkV0JhBZL/eARxRjY+fbtedAdgI0fjBbXh8hS
57KgPscKsNIG00KpISwaR8WTbIkMHKwXY6VBU3IIiKXe6/cKoANJGrME+4n6H3ctUal35Nu33mhe
HX9qY9Fad6cZ20vBuG2ceJytbunpjdZDgdfwkFTrNU2H5cHlqNdhI5skRBDTsv7LM3UkW2g524Od
YISDy+D63bW3UFK2FJO5pdVnZmRvWWk/rUuzxdO4y99r/1++zsG4tk6M9CY9VnhMCiuUg/k7rXUU
gS1JkOBKMdWuDJP6njAKw7s0K16daXJP+gaszRSpiFJazGJr0O7y2xJkwYas9x78Uk30uHkXTU7e
U+pfsPaOx7LJ38hQ8n/5qJwE+5gXTRG3sIqBRUX5PW/kZfapZ4VCMgshCzfQfTWe954oJ94jmHX2
hSLnJYFLwkhVi2ck2sG28Qj7HEeBZSRNYHB5izR5yadsu4oWzY+DOpzdK35z9F1H19f+VFCowgrA
j++05bXoydIofQTAzB5/MmYLSJKcGjiThrfXe0ByibivsK5JaifPVSOeKap0U6v/kGL4vNDBmXXx
sdUudDTcBNbisA0lWo1tBtUIkqVoy+3q1heMMcse5W4100xtDvQsyKvkthoPBEj8rX2ikUwaKp7J
FdspiLYq6eDZLzWpsGyOCOLw5gNlEGFZ0GDLcU/pKBYQSMvfFv4oB0J7Vm7aR1tDpEbv3R2iNUhn
gxJtOC/pCr6i2iixcebYGDVK4M785OyeKe50I1qsdg15Qvpw8PlYJVmDRl0/QK3liKhUTnhNeZ72
eUQiZBftIY0Z3OvIEyz7lqq9EXGqn7Ck7fB8gmRnvjMAfsgpdKcNmFcEdpdWF2twvhgK1OTK/O6N
RR0LkoWRAWnnwnTJZXf8c9onJRrxbTwQVo3cKVEvFaFOzfihBPFo5Uwilbc5aPgpk1PquBBBuEMk
CJnkC0h+PDQGZyNmbDVDiV0lGB5mvFiNFqMJK7TieIhKxsYGMX5mmUPw4CytpI151s0OlTavIcrd
k4H+6ShLWnTa5wj8aQe1ouM7WLNPjA5ymprvIUG/P5I9ISYDvB5igrihQkcZXJ41qz97/vyFP1yl
zr81w1DmjGGNcYG443Pd2XWYiF/uJmlh5hyWxmScbatcUeh4cBXAKY3OB7kQWejUJb+N1x8Rkxnx
KEm0bbMp8HDUxSK3jyaDhRcXX1eag1P14AxHZKvAMiYyO9oSzrI5O8gxv6V2u4SkDuI9mZlbOsQS
OIQuHdJ81zLXlkUsEne30Iaz6ulZmtrmHrP1ngd7VJHRiINedR6QykSezMQ5A9J8FGKPJGVYn3lt
csnRDTSOLAjBceMO/UPokbF0JKWYRCtZj7gaiCGYm1vXHzGF9fGM6f2AkSyiKeivjIbEjdl3N3GQ
QtKoY0cx8rb15jJ4Mju4xvKxEtp4aSo+uxEWhoW5nGcxi9bGRQqmb1wppniADjtHuoVfsTOojNRo
rgeHsnYmSjz1Gg+3cedwnta4M7Jpior9qRSoZw+ePf02y+lqm8VvcmKGuK40fgIHZ3DR2jdp11E5
Mcj1xK9hhdxhe7iBe489ccLuv8dM7+wHGpsBG3HfbCGW6krcsfmHcOQ3SuMxyrIBWaT7axjbd+QB
CXKYilBe6D/OyjeM5AXXDEIraE9cDcnN5n6IvWQ5ecPsnjAwcmM6RPrkjv5tMvqK2o747V7sZR3u
PLLV1S9UsDHFKcIZ2B83Bbkq3KiDgqrwrKDx1KGb4Qwg4SdmOgNgwenA4Z/SayHLxEsBjxhcBXly
iIHKqn3wcvNNk8SYFs2mUbq51Q2rEVmPlRkZxLpyASFWQXuK+hFEZjivI2QfqcicLnBRo2SBFcSd
WmYpatBehTynqJZ0/h1terP8nCSvlPfK2SCzGARw9iWtLlAZ6lniovn3oS1RyyugdLOZYxhM0KIQ
e2M+9GV97/WBEtKxJibk/OlbrW0HB4Zgqe/Sq5lxoM3RTpYtU8MaZg4H37xxE4KmIF19jZtmaZjr
9vwJg6CVxdLbrF+tNz/pDdOVlJkukxjnuV+XR+mx2XUgsjSknh2oN1fIPIWJabBR9k2AeTJs4XCk
KYCWqHwDx84WbFGkvhpiI2DNlQfa2VcfuT3zNO4SHqW21Y5sKLqodZmS0O/1F80ipW3rcmLOvFRc
qkLU4aBSO+w7uPhGs1VXx0VMNaYcgEgFTulmd4gXh44SZoyMxKUVM0nFy2vP+7+JLy4QGOpdXlzs
of1q+X5uizWelSPPyGRJgtGkeQMtFxIBm1868MOp0X4NS7dejAEbaSNKXnq9TAONLFcoWO8WEpjI
bQipRut5TEYOYAxN2hPtZXZSDim6dl8AunAPrpYadxORTI3TLOgEO3gWZk+LeFLbAminH34QDo/B
IOTdQVQ0OvO35nR3moMILiFl7933uPzkVP/pdWM8dJ51p9AIlnVP0bzJ0f7sYeIA6QNVGYsZduOG
01y6f5eV/8kqypMn1rM3zudx5aQW9evYkoVrNC+K3pOLfSrEv6Q/QYVzvhoe8N6yD146vZN2oOOF
cx/aEvLZuP+S7VK9otEHSUhynJjhti76hpMmcb/yVbkBfoB4cPJ/Y5m/rK35YOwOy+reJM5hWgvG
ymjisKAGU8NsEgXtbH/3E8Hebor8xUhq5rXVy/rXXXifEJh8GOUqQkqG1wGN9tFZz+ZaGCFd/BqZ
xFXl1GWBKPk1lW/8J+2FeaLxygiM545zfCrbQzonVThrsjwgjf3K81VGc88lNLQiWtfRCCe3SSKG
Jq3S3wbA87By9hcje7SfprpqLrDfiIkqkgkTYvE6uMOjVj7nSUNlO3eYpXxyZnNvcs5Jq/8qVPVe
uFAei6W5d4qMsM7LNko/2opR6yxQ7/Ao0mT4q9rh3c1Kxr8lXqlG2JwrE6k8Ck2KqZ2kMYrYckGN
etA8w8Sw+hhSiYnHhpANWCK0eMaPnwljH7hsAclM7gxrQ/SnvgObUuBxCXvbHZl+A0uaAWWTuOUE
GR4nap0l7uQ36yRijj370f3bw04LDTHYZ8lYPlozUtFYv8AzpS7VcLcGXo7GasKhO/cWsisDXyKJ
OTiRKM0Lf0nuhNL/G7bkLJb+htAmhuX2PjA/5+ch87ywMGoqlXgc1UkXSgdNGESzO479GnW9NT03
beJE8mnV6/FWpKNzbPl3h9WM+W3LB9QxEQah33OiITTx+ke9JwdusYt/s844QVd/EtpTivPls6E/
RbEjmGKw/DzARCrR4GhT5GdlCBoI+hWz8DAVNOW1tbHrNNdr2SfaBwhX/F49NViiZRdHzB9wta6I
28lsrGUWo7zvn1treFnNrIk1YwCO6uDtgWhCqOD0xl2e4pLwANMGyh2+hz57E4utXtgCE/mVqve2
n+fjZr5XXq4/EvW3x053XJI9n0khMQ3N65LFLhoKTonxXba0r8m0PjLNzo6b/GN3zFPHjlySlTAH
lNLvbtXSEyVzFrEV5yEz+/aBVXRUOuXBmw4iG+ZvPd9Fj2RcF8QiRRX8ksTkxekbYqf5vL1fLvGq
vceCti22z7xIrkIhrHfnq1dfTMaKgT64D4uZfy6rxTi4+4X3BQWSoWJilLQnvPN10I+U4faakFE5
Tle8Cy+1yQIAekAVgk7peEvDFZLJRS7LESMw7X9vMSKo6zLWmnqlUJ/pBNV4QXuRR63Dg2W5dhny
0V98UTL1M+b75OoXMb65dT3HhtqcwBaYa4fUZ7LgUSwBtYfb6QacWDmANISvI6vsqeWC4fi1k+bP
vmdM7E8rbbKTaTsJmS99vNnaR+tiu1ZmsZeJZoTq5WeQfn0qV+3NrFyA81N6RVkwowujRagK6xGI
qoXLvAUonU4e3J1Fj/rOJTXLi3eAf8POLxAurUfppq/JmHwWrtwr5uQnZSwzm9zz0zAHncbJ4lCp
6sZzOTmftb1xFyn0vP2AsH3E+5epnEqd8VniO/Fq4EnH41P7JpHcHEJ8uS9rzfCZOvYLCTWi98r1
wwnnQNm+1IrYX/Qwn3bP3FLcjMxGxAkGFHseU6ytOgFVmyMwyw4jiTk2B+9D6cPfou3elYfxvOn7
Y8/oKFw8sz/OWfNUFXm0ZAOa7wRaLSpIsHGzuk5TDr6iRzScYfTShqAFeRAP7OviCffz3j9ZSsjY
RHSdQ9phnjSbhyqvKsoRrwx8eNmhabnoLXMMxKU91ofah5qE6tthe4cUB5cIdtmmYjpG7qQyVwKX
dvRPxaG7bASgWH1+h6oAPhx63eJOFgZqaLIse8mBZV2YwOsK6wCkJBFK7lTEhd5Gq/8hJd65xAeS
zEiCscSYM5itKTJzMQegVq6dYf7yDSu9lBqbSrtIX32aMexiBOttKHB9myUfqlYzzOr8TAgINjfU
Dby/djjpPXbMqgLmxDF/MxjsaZIxruqZNM5evTw1VX9Ml+Rlc5sdUl/GeaOQHjCu9rFQfGhx2SOn
YeZn9HC7aUdeyI/7Lczhh6PBxZggwQ0w0gr80vgsmCuHzlDh7c2vhsteGaWylZmMkvTX1TXIWmYU
gCdWxV4xfhXb9OAUbfIIMKXEVP7AIBRhv70lUc11tTPlMJdfsm+zwaLfOPWPmEyM25q+x9SlzyNH
Yl+wX/VdIijAS9M4CP0sPapXNqIBUjCP6OSMc7O8GNp2Kpzsh7BuwMc4QKHYzCGEaIILacUWOSAj
b6BFmQsvf1vuyQOo6uk62KUkT7OZfE+AbQIXOCnWfyQBRbqtx7Sff+PpOYwz2z7PaYdLsSmUoiAx
BY/DZdnJYptt4h3LkmOOHLpexdF1U4qUlexIaf4ZtZEXTWf5IhIjZOI3pzWJ1mjpK36SdfiLfmxi
LuE7jH3HN8mb4RhUea65mjfTKh5kRNrkb+zI9bss26e2L8dgNhA8k8sFWjxf/Gi0YIzh/T6qJWNF
6HLQoHe+p7Wx18ZfjgWSdnpKBmKigRAlwTJ0UP1Sm4taTHwbENyEjUilsV2LBdPC/1ml3VPdf1TO
0h+t7cGllzykpY+ORf7UbJZ602dkYGlkkg32r8rGQw8Q////uRBwQ9kgo67rPjSgmJFjNwN0XRZ3
UzlccJWJo18VvxyZPytVupRMbEfZshyweBoHwx+0eLtujOS90mMpRpxsuOas0searC0fP6RIaxEO
SaYufflBBVVdx3m6lLaOWYclKi9vjsdIO9ft9sepJ6JydYr2LWCJA9vALj9BnFw0Zd7p6NvJvxU0
j4ZI/0rUpavUlkMikB9k3HvRSGxZzBabdHpJ/hfGIZ7IkkLF/kfLHWG7pLqrMDw+t+IzTw2I/Qkq
j2EEG7tAPxU2H7qeJbEPEMf1xS+k8ES8uU192MVR/lD1J33kJl+Rg/Se9jokSXHw/HraM3+Bf9LP
gjno/jVFyyitHYMsZau4A/v4x8n+9bD2gXQ8QlnVDk2NCCLP5shj33vuXhslm5vZ+GdIMV1U4FTb
s0s5TP5MRfXkLcRZVNNMs9XRyyvB28YI8+A7vCmqJx6GqCcwiRKcSWFoD7P32fYgDUzACKFMUlJY
2vGxmNFx+ID5epCkbtf/SbHP1+AcEWV6F5z1wCr08n3reC4zx5vRZ8jpbvvps+yYcPT6qH/mZvmu
OeapaJr66A9sfJsnm7prj2PbAqrl/1SFw1B89BqSlIHKw/aci9lsV105+QNU41SO39DzKOQSVH6Z
5K/6JPuPTLbchweRCgGFu5qu3D8PRSXIL1Kc1Vnfhc4KSEt68iwLqOJsPcLW3yPxsNJVjnNaIOAe
0nF+6vSE4DxRbrG7QBfyu+TajHN3tquFVSYKAMt5rIZV+7MqRmQerLZQwfx9Xvxj5nHcsyDWL1hA
JqwtKUS/ZcEy615N179AGyYP0kQYYfcfomJ2vNXDzsO5z6KOm7K2MAdlVuSlrc5MuhKQ8JgIGx5N
r27jZ1WeXj0bSHRIratEYAnAlE2t4Vuh7VCFJQ+29G+Dy1EO3mCLspI0wd5tiVrXsnPlfbWsGK/Q
qc6WQ3vVmHKJ6hxszab9FHn2ZKzyOPNgx3oLoGxjz1bPLe/GRipSxm04LIYMNtNpz+zrw23ecNz6
3qHY6jQeumujlt8cV7uG33yu/JZ7QCkYQ7Wzc2I989b36q6KgR91iEcHwpOTFfS1lAHkzkB5TLja
c2raHpc8eCv1kJckIzFJwGrxtuYCE3DxvRopkRg4BS0meREyJ9RSzIjDaZ/KagpEFh/s4nrDWTrr
m17Ha8dqTuHfyjXPDxKQ7FWN6z7XviugKKRMCTaxtHSy9akKVpIcJKsLlaGIKFw4wcnyLLXhib2x
eTTb/A/IakwiK6yBCWaFbrJ7HuuX2h5BXagssvQW8UnB5FTo38uSP+E/1qOZjg9ZLu2gDkkOAGoW
Jfp4I2GK4sTv7rqmX/V8vLgSjrzm49DQnOSOUurFknBElKDsEtvnyBddS10P/E9372W7w9hqY2Br
lnurBP5cRBtdZOyt6tCr92HY7i0JyXXNTMqcuzfS7nuyvDkmemg65gHM63Kpekg3zkD24EIoFwei
R2jjzbax0i+sbfu84xpbb4PRfGWa9ZAVJTZwUNnblFcXuwWXtub+7r/9r7Vz9HAGhW7JrBzGiauH
CER6lGHjhzBXOtWW+zfPPBnW3YIkD3eaCSUX2wVj8UwR3y6Ff3S9BM2mZr84ZCe4CW6bLWH424yn
ui9Pumo4k5Btneh/wwStWSAXCz8b5HJ2lXjO2ZJAysvqJzD4J6/z/1CcbcEsGtAnfonYiKKLHGXu
AWMD0lnaZOZILdZsXURdtW7BaJv/iHTQTvgp9aDzv7CgMNjeJ6fopquDTfc0Isqr0MFwGVVspMuR
e8rVnjphHMWCDFJuZFgq7jEkBBeLMRLjRg3cWPeRpj4PrZ9Sprreed0E4xN0MBmEAKRAyTlLZ7hL
bNlWXGBwcAeJ1tI5WfLk4TWNylb7S3DoEtRmc1xy58pwJ6ET4EZr0aQH81w/Gow9k4xkoLF2oJAy
HLhmXvbOlw+HCGbSwZzslxmKhFEtZJeXBi4jpA+0H1GScPJiy8wDA1rVkeVoErEMD3M8SazPM15S
u7yWIBlH5ABi+1dmxo3zeI1axJm8A79V734MzhYmXopXEusxZUF+SPu2pWovqQDlL89OCaxrqr9e
6TxljU2WRs/SCQrHECnr3mo58fNbE/tzxtrRZgpZkAlyZMRT6tpP0lfiiYms0boYMiHyaRTSAxNh
Y6rZToVbnzh3T4f3VSp2zSU3xyDxWGs5cZprRZT7gh4K1hMvvGs+5M6cR4NIYzq4V6P0/mDx+scK
Jg8GrYKTOhQRUvULfZQd1rPlEi9U/dd24tVdwJ26Fg8gS8+jlH98GylCNups8gsPQpObjqdcWAfP
YCy3lc0jY/BpddpjV+B48a0EoatahsO/0TJj8A72cRAG2woPS83oQXw0mSKy+2EY4evEmim/OpAq
pAK7bfnaGKmJBBpWihZwnogdcfmZCYN+Eyn5pq7k9G7Zrmtz8pybBmqrvTi1ve/OWh7k3q76Cu2C
O26nWu+Ipit+oGS4cT9jOR+uvUzusmkBOTT6f9UIO2SavijMkCjNczTZVUUF2TNNa5+XPP9O91kB
11ERrCiaoqQj6kn6dzOjb0X2w96HqIyDv2RE4m0NAEX3rw5sNHY6xuNpOh5Gy1/DasDLaZh1ebKn
j6TLksOswBWoeuYO8qtTYdXXBU41LX3L76tPUZK2Q1CO5oMS80utu+OhGTqyZMYWgiLrKKyLMMX8
4QFw6KHXmHtCYQogGr+3Oxc1TT+V/DEHmGOkr3Noye+13+pQuSjWLTf5y4voHBNSvgja7bSgQekS
aKv6aRsXkjHhbqU9PdaeFiG7vWqFXsaLM75wZXDQqf3rso1INNbf1ZWoWkCEIg0SVJYLao+zNu27
53F7Kwc5BhJ7eOBICcLMbkibGajKjANb+ufBlP9GScqdTlpuXrg/lRs4HQ/COIwIjO0arYJJO79w
OUSsfQmo3ofIevXXrp6799L+h5jprZv1BwiWLgtIB6Gxl/5hpTf7Eh1tPv6GH0apuhBBabcqi0Xn
99E047pGqRdI31JRbgk0terKCOqQJh4vTef88SWlJmaeU74Sk+RBcyn3gfhQ5UY8D+CABnf5UZNE
FZeoT69IxSl2N35gQn1IDEq9oPbbb8/WvwjkxtJvLZQXDaQVnF9hLcS3YnlEpP32sYFwCRemXBoe
cCQgeU2FZPwZl+ExQYpodG6H5xXVFWOghimYfE/GLjZQPu2272OfsH4Z1+V9nFijodfvDy9InD8r
AyRW4bgqbhe0e+7C2HXV7Quz+Oye5dqLSQyGwwsdbJhhP/6/D++19RfM5d/FWLqBkbvFQR+7f2z/
3/nUimhAfxMKCmj+Xp4Hjl4nhz4rjTBc3hvLf/Rz4y7hHsWVz/iuapxzbQEyr1mqBVatF8dN0NCy
4m0ijt2LlrLkom41KWZq1gFkUJbbJM+myt8rxRMh/WaKMs8mPYHK5Njz81AcQkBZxSfx0ApSLRLJ
SX+tuvq/iQs8SlPvuTNp00d/ft+P2mC9eZbalxEYbDd2O5Y7fJh2I8FoDE96HvRe/WKCsojGsvrS
apCQsPL+2zqars0s6mPLUXOr2/q6ba4WzBqJfI01crGSTpWAag2m8Z576Y9Iu2+mhS/zqG+892iL
OwuaH8Ei2qm96Va+j4YTFa2OWFj45gd3QZakBp1rpLa/HeN1rgU3t9s/s9Eaw3KcYfQcHRu4l+eJ
OKEnR4pNe6cqGRC++ea6y5PZO/LoDUlIMMp1HlFcV0ryquhFVLjbAe5ZWVW/vBrUR99t9D0rbz/R
Ifm2opEBcu/yG7QlxyowpipNd7FlIemfhlOXqqvfURQ3kG7Mpp2RldFT9j4x8T4JG0gJnvQVaQ3r
54vOZ7+VkMrEksZ+lTFlN5j5Wm371ncWLOuFo1USELt2FfvXkq2RYBcBaHQ8ZHkZsQpidKrtAI0e
/k5JPtWEWm6YsvGs+fO+ImIF0xnPi1Iy9Eu4Gjp9iJFn4zGl/A/JTHuR1cLcIqGHqIX7VKG9t20z
j2xfp6vw2zcG8MxMN17rSXy3A1GOcOuQ5bUgq3TyTcY8jwg0f8Hn8pLxFFG/d0wRt9fEtA5T40CJ
XJieYMW6zeyQg2lPGttqRg2tSj+xxYqYBNl71uTvQOTYjxbnUfTHja3btfPMi24wcoMJ61KrcLkK
r72WQx6tGnEqOQT43SWWhf24NZHpFt21rpDHjtr02CDrjxGNc/xpl76lenL09dXke9HdBTHv0pIa
mlbpfddD1y7K1671HzdPo4jhHiQXyl7lG/3ceOptaO6GYh1k0lD61fhtWBt2d09VIYCBeztRhXK1
F3AALmuqh7gKf7fpSG6VVjH2VkTIAckiYMUYzx5zpotw9Bs54gys2d23fkmApvwWFvKWZm+sOnN4
GgyaLo/1ZEBEfBVBFjbXoXlwreXLdJf5BDnrPKUDaRpO+9km5V0UQKK3saJujin23NW4NfY0xqSQ
4s7KjUO+gkdGKrJgUul+N7uoH41vOErQjjjImrjOSTX3xqjwV0gG5XrZqnfbquZ4yvmgsRo8iU5M
R+VOAEKq/3rcPYFYyjfH2371c4sAEO7YuOlg32jiEDS652mdT3TQr4Nt/tpgBcA/o9CBpvgxrP5x
ybrHrMXPwZVAiLHxLp3pY2pb1nZQBpdUa86tYL80TWnkSvfdNcsfIFlfzMglhMrhXkA99BKybNER
x1iIktDjgQy0hS+hRfnuGCB4KNpCfaaQhS6YdOOH4zrTDVUEmT4Dcw/PnULDrk91SWgCOcQzyqge
ukWfvUxoh/n768ErdOpUHJYeJQR8qzESnPRBQ3VASbZ8UEmdfXAOYZNym0464u0cd+CxWlZkksYP
izeOKSBqAMU+FmNnJFsghtX8YmQMOxkXVQ+lhb3dv2sdOy7YQoz9v2VRPQtl72R5poxTq4Ju7dZQ
Y2VIylKtkQypfQjcTbHt1lArKa8tL79Jrz23kO0efIYpJ2dh9b/ZMli4jBkh+SWUDJ8i377NCTL7
oRsRCZYiFL6g0hA8QA1VrJsTPtvTqo4OL9i0R0tUQhhMsvA/Qt6vKVe35gR2B0r6zPYJjUmIDOav
NXj3fOSRFvY+ZbwyWpREp/IvzEhPI7elUK57qOvFfmtjnYRaN7rMIDxQh9qMBMKCArhsvb+Lj5/Y
3mRBwuyOfBs/9jUSYiajZPY6/l0wBsaV1nxb5cQl/yN2Ap7eG5KgZWnjSIS5lbtyZK5P6bSXz6VG
r6QtbDLGPLt4DWx/yPvMfe2/2Fi0W9kvt5X+/YRe/43FDYslYHmDQpxYPMm5v8vBoQrUQ9A+d8wp
xbPasue1yu2L1eS/yJCDZfTijmtNB5QB2VpLIGjJkZ7BPRNH9jkjbjkvqjuUnbqtauMx7aQeo7dw
ybfIk+Nq99DWdkmPBlnclBW0g/7YVFAqJsx37JShGe7ZPnfQE0hUlXybhPI5V5nJOO8OrrAjwEsT
LT2JQyn5Zkm+PGZIOzmMmu8JhSaxAINN7mmXIKx0RH7KUmOKbK9Fy1m2vOhZ+VJKh11wjpVNur/J
bjzZqlwZBCH3WuEcLrM1hVAcv93mmAhvuqZFepkZpu/P/oudpdkzkyDeP+9cLQ+ZGI+Fm3eE6DKw
GfP3Zcv6g0eWhGmT+bWzohbEVYVXn6cJmQ1Ly4OUZHx7ZX/U8jI/kteiITR1Q6/P+AujSH+l6MlX
sUZ6QugOo36G77K8rPVbto0aqz4ReZVsH1ZEgMYorUjr/m93fmwSozrCmOZz0K/oe6qD2PNzXaEO
WZ9QgW6MY5emPEu7OvHP0ETmUxfUrsWcZlcXt0trA0nkss8970bKGppnqpFLs68Fmml8hgcfVixT
921pG2ScAQAkMEpYkAxWvDiIK0xqVwNu55j8rtD/hLYmvjC9+IjGF//HdUrrnfAAtAJu1MKSPxJ8
2QfZtt6AQD6Vus10p4M2zGv4uJC4ulglgVveoMe+m/4qCyXOVkN9U1t/VOYxbiADICasrkVylJ1L
vKKHvD2Yy1BHxw6bwWEmwYH3DuIKlDrCOeMyzS/akD0VpNVwO+b7vpIvzBN80NjBjHvd/NFn57/C
wpmdMyLVQHZc+ZnQVjpwuAUTfJp8DCkeg4AF5o/ZTFeUJ8fKr/62WIDPS2cdCH74/wTzL86Jl4EK
L+65WkOdAtvRxj+NG23TvlvvXLCfNblTE1lEYbFQIBvMSIK1fGWPhst932W2a/fdlaTdmj7aEqul
OrHKgqySvAmN9dszaboyvFFBiyqBbcL65TTwtKqig4WBRyMZG4QmDsxxLm0C3BnRMgQ/9I7fhfnG
njGvKc+cIkuuJZUmPmckwFKLoFzQgflMYBETAuSYjRi7fhr4fYN00LD1WKu3eKebBc3QYlfqyXAS
q1BhvQPOLUoqE72pqdd/+NPsNKcu2RTN7HKCLoRDZ53pFvnTAsPKbnhbigZNo6nM/7QUlkyfXCoO
HZ617ahbTzXTPuZLYxahoZjjZpRvYyd+pGqfEGDoS45IXpu6+yaxZHMqaDMCU3+5tjM9BDEAk20f
ZM9aQ0ils9eB1NabX83Ew6Pzj235+GAk48OqmdArNR2uhqAUU0P3adSedSAQ6sZI2UU3Na7c6Sgb
l1eDWi9Ezi+h7LQvJusGElEh52DMfMWd9y+3bAmh2UZOZ5vH1WS4zjAV9+E8e4+5sq4+43/YL8mX
hnQMOdGejasYg4TearQHfc/FTQ1WtouST4aWOvZJq7C2dLtrdLM9EcBlNGPVd/KxAp7dqNQ/OlPN
9+qr6nme8IoMk/490WgyPJIX1CYN/FoyUZTdPs+J51E9qWcY9TfQo+21SQCTcMGsr6Pdamz3mY+w
qr1wxbYnLdHwlKATWg34lIWsL36lsUFKza3CoTfAz+6W0jlUQ/6vVGQMO/627B2lOlkO8oJqmKDL
IeGxxhlMLfC7362C9rwRe/AoZmu4q8H6bbMWr4oHnuXi7KnuL7rAlFwCAmUSX9tT/L4bsWCp2f/b
9D/CzmTJbWXLsv+S44QZHHA4gEFO2PdddApNYJJCQt/3+Ppc4LWXqldlVjmBBakIKUQS7sfP2Xtt
qwPSbLjHPC70cx26/qajs+0xWNk1Xn8qhx7RpFUgzapo4wQIbtd0QFAokqG87iYtOxAXWxsoOf1k
hyTe3TDFGJdiznIw58vzq07o/qHqvPPf5ysNkHKq3GQXnTll1S+lwuIzoeAHU+AvBSKchxxQEsX6
sK07iZa/Ic6DfnINI8319klTBdvSpXpAhY5FFZ/9KhVGe0NQ6GB95ftwHjFxiaMftWsZa0p+iOk0
SRfYbYisG0JvpzfU3IMz7MFArLif05+o/lnrEMDFWqZeR/DneziLnL9r23o1Mvd7RRwx9Y8xvZuk
VdPnisOLzIrpPWN168O0eZC1qN4MZ/uU8jHeDO8mrIPnj+SOcE79COcN1MX4CKATGMAnD7aFClFU
mfn2fzxk27topf1etUZ3T6u96YvsYc0XBB35HrHPTx2hhDm28uKBWD6aY7/t/AGZmnCPrab8S5s2
xN2aJqSBwYML3aijl7lyHxv6axpPploEqXPogwwt/mSTGNDA1SyFdRSTZx2543lhASMvw8S2j38v
Qxc7R7CuiLrscIJhz0phOrLZY8qTjyxuyZW11c4tU2OZpVW/C1WWvBW422NvMB9Drydv4EguMu7N
K0kGwUUZ3Xs58sYrSLSgheC7WnBM7pn3EY/T8KhHK1nKdKg3gC3ss2bkWHoxc9Sd8yis1Cuo9L0v
wd3ryCQ9SOAs+3iKrYVdOslmUnazVpbj7axZymSjG1k3VCe7iGyqzyJiI3Sq9AOD2SHvXGsbY/RY
ESYjPkPM4os8IxYzw2a6GF3hoq+rmV2F9Z3k6l9PUAgCvdnm+xbGOUZVIAU2RmJa/6OL5DI2rGxX
BiLaPfkbz0szZ1r/fSgYASzCsNjBdm3JeHddpFAokV1ys90xgL7pMu2ykD6sWllbyPf0eIM1QkdM
o/p3o6xCNNFtuVeyWQdt0R5T0yrPfy+2x4c6K+f/b7YXjinQiPzr4s/y1N7VzxW64T1EJCzyKGNr
jkbQDJQ0YWPPMyU5WyyTvmlOaJbWLdISUJTt/N8tjspn5LjQc4xElotiHGkUEGuV1jss6f5OmqV1
0OpAOOvnl12YLVP8tMvaBRgh+pz4Gh9U+tmCcQHY6T4myO+A9KYHQPrVXVPeTxg8xVZIRxwd6G3H
SPtmFJAT1m7Xe29s7NqCe7m5c2BDxxLNqB0kVcXJGo9AEsm80mjO6oOhL3Mri6+2Se9sYuYg2G2e
k4QybICO+cVGT4oTwvr2t2FaZzuV6p6TE5GD0iU6JNThqYxL5OnOOh0mbWtYFxv/EIgp0WLJGPqT
RS83jeSHiFsdz2qCXUJr0R2XdE6dzP0x9EF4tLCNM1wYGRV6JEYRzrDvsBBQNgQcY9Iin10se/gp
yO0GIa9FkTk7yLtkOWDrA6WVor+bX4fnxdeR4LTlsKklYOlnfASpC2cU9caezLN5daRHG4bY84SY
6mWCX2UTN5//LBYJ7oFpiNngo+SdCQx9gpk3XaIogNFddMvnO69PdbvoSKXmLTQR+GMlKo/Mrqp6
Z1TiPcaZxPDLTG8MGuU645akIlIl6G8Tj3icnSOCfNbOEAxHHd/Nsp87rjXjWaQm7hGtr3cUBq7X
KQK0Ghk6FuG4fSAgDxCZWf4Dxdx+GHw2cHdKz3mgiaWr2SFQs+3YQ52ER74t1EVVAmb489LnxTW0
CdkBW4AEoLz19EBuxCDo9LNDaILT9KkKZe4ay8u2BqUfnTL7ltY2kl697VEMT8VpAp3HSjbso8JM
3nmjgoNvaMEGTwAMaIJbetPU31cybayjHxKk5UBHPxGqUSJXlJ9x0dMgVGbP3Em9Vsrv3gq7ilZq
oq6ccYAirPAKsqVKIu22IAXyF2ExNmKyEDZa+27HtHv7LkXzkqTfzMFUq7oukr1FBkFoTnNkkvFS
EUR7SfgQ+fBefk6JvEW0a/e+YLrjxH38Iamx1kSKEA6Ax+4ZRmJOTsJB1MHWm/YKpTkPndIpd1Pf
7OQAIhrYyr6fOAMhd2fVzvHItFmHiYp4yti2rVteSnrCfV3RvC2rbYsS/JIg8rxgIuF3afUvuEDT
GhsCQheOCCtG5umpCgp0SXZtLJ6Mmxhy9I22Ho5SGl3byRqt1yoc1NJxsG2lYxqfSo1MpCq0KZXS
4SjBV625HRlqRc14AfeGebE/Z7qlLZMemWgaa4IEDbqrwTvpa9qZQrR7hVnHobq4E5FjrGkYUZuo
wMLUM/bxbmjhzD0/9iKZWoZrzQ9La6wXGX317ZyBRWO6QHRxg3qvYUixI9aJAJtcGnHQzaNzOSMd
8KEax38Wnxj8wpM3T+PwlaYrrUSvr1HjBPlVAoqnDaMvUICN3xWSD8N0k3U1HyWGFhjWRGl34KOZ
eHxLK5jH9PsgjfVbpjVfIkGWVfimOFVhrlMxVtaLUcLpxHmNMAtsg8S6apcWbg+yVw9gA7LbFBFH
oKGwQemP0cASzR+7IB+m4X95HvUsPbcQI3ZVaj46A9tRXWX4hfLOOwakDoUqedqQaeR1ynhToDk5
Q1qU8TPlL1Phug+x/udoTBZYyIzV8431nO5h6j0++DKdjkQjmFvMk7DchW2uWbA9DEQuR+Cg1U6B
OWbz4kAbVK/H0yCpwCLlIZmoi1+1wSbvcwh4rlAta+GGCviPIUJ3FUQOuJKJXAp0pd5eBJm2xHE0
URT3GCDGGiM2oSfA6PuX3KeBTfFn723OJ0u9MwXMBy5QHOeRMCt09OgQJV2d2uXAxdKngfLHKU5+
mEgS/TAkdMgLUFVDALhC0BJ8Lv5jMMVLq+Y+INe9RazRiuPzMhgj5283zWjCuJTJz2Q2r9KsbSD7
b2g4MIdV5D71rgUdKSDaJnYMcQgYJa5HNUynfr4MjVMfGlqdlgedgXO0PR6iuaUXm9FF0btTRCac
fSZDVzZ6MiZ0VR2KKP2WAGI74y7JDhlan0VtKp2bNCAZxy47NlkUFMSMJtukrqfLmM9ldO/fgP24
29wX8p+zTw1W6y0DfjGbGt+BG1jnTqj6nk27SlH9PZecgUwJq21K0jyTK0F0zd4yYVtlwRyc00fo
iVmKtk3jOFsN3atO3GC/oR3GKMZLYzKWxbhr/eJUogd4IAHXlgXftfVNdOhVlqltVqpFElB81F3U
nNxB9ZzFkpeUhWeFoal/p6ApN0k1QeyMFCwdckgxu2jbwqstwnUi+9EBfKfNPJ/prZDDJvmgCvjy
1kjUqvG6nay64JF51A9guPEU2supDKtTXclgY870i39+8yHsvw/zCoh89zZZBjXmM5tJCwJAO43U
Txry4DLC5JZVBbFH8y0jMHLskvmhmXTBlvRdQMSF6x35okSzHkMczSKwF6iahVW3VHz5LolrD+1m
Q1MwJCEE0eO0VQWi72fuGWNPknPL7COXNCqHwDEPUaqiE38jx9+ykBfdTjxyXJoBMxARBDjldrgF
E47+YHCcEeV84U3+OYLg5ark1PWf/dTaVyunf6HTqfQx6gH3pyqwjUKsIruxCa6W2SHQjbcqMg69
NugfPYKqTdPKF0y01VXSqTaUAvNFVbrgVxtuKkmTVVnms4oXr0iKAlmk/vd0GmE4ucm0c/SSO5Ub
loZgNJyeX9XBaVA/Zy/QBMv+iutL3QRl6U3N4Y1ldhwSTyDz+dfTyOMAM1k5WKGUYzwBzlFcpQci
nOJFb1r5atS1rR4q86IaBmOcFMxd1LnmTZDeNXI4O9NF29ZlVJyiGQyIBcE72lW7k3ZFyQPbYpV1
VQxD0I/PGhpBlrPVZI7qVc8754jpRy1D+tifI9mh7HWEy2Xq7tCV3rYNZoFKFQXzytA7katUHo2p
6m5OlKd7h1p+ITq/uz0vpTDPvp7+1pPpLlObmTfFpSuGW+KRWNSNNRwqC6WNS7xgSMwFkNfsWEWt
e7dUv3luBv1UwjB/3mVtLr/BNrsaGh8H0cTxa2nZvBm+4azQAsttnbfx3nQtazUAgELXTGZ5VbVL
Z8YZG20CWWfgrp7wPh3zQjAyd2uKvwmPAKSy7BHlE/T5gqg7jrD+VmVTtPRSzFRlFc1Oqsq/PC/K
FGRj+3I8VHG1Z+iqr/Kigu4Skem8CM0BsYYRaXfuPGqJ2HuQTor1vEXrm9sTuWsFnumoFNOKTCZt
/UyaM+VrAjAOhbdiP4QW1DAl3Rq5QzOlIN1rb8ZSHFvByCcS7NUVTaeRTFtvE4ya2tgs2otg/kzj
gQXcAAJjrSg7Kr+qDxOxIKdhvqg2IWU6H9hywvhY2Hm5cYsJc/eM6R+pGlqrZUQ6OPWm6Ft3h+3m
rmrhHVuDE6BEen2o8Z4uwvlfMmcRXmmX3zNAc0fLbIOXELf5sjTSYNd1HSAbxFNbJEMoc3UbHzut
po0NAgjpq5nceiUvHflda4u0gU3l1cnNFeryBEHF3dBuwk4fj2GLaCsPpb1tYmYCKqlhrFXZe9kC
W95bVuGgqyB9Mm2S/IhIzF917tQvibTNF0XbdJuCzmmWG+klTa3uju2p2M5oGKRDxtkLrTstnvrF
nOhlhFHym9K3/4zxJvWE0APEc9lZoSlpYuTsZSTlQfTun2im9zdBaeO4YG7FfHfaZx5Ks7QSwUqM
TnmTtW5vdfyZh0oFwC5IZqTzri21KEuvmWc5Ky0yAHZVjrN4/uotDW3alOQLPR9isGFFy+ZgzAZp
BQKkeEXQirZoFbYmfqcznmPa7Ya7yntLHmMB7pdzM1JYpaGd9kxglLZnXlh2QT+ULXmKpOExTdbq
W9dAFDN9nB5F476bkrKi4bS3EpODOmFW1C9NoyLuoBUKGLIX7ocgfVFlviNMLbxNmfBfidRkA6oj
bSsSJIO5mKqjHjTlJggs5vGOWrW6EX5DRQqYAoHmZRy0H5GqyTC3rOzW2xCK5wWVZNhNLFRPA+Je
+L5+fIataIE6I3Wf+6nz/zLEdGKxp6w0gTBkas369UlXKpN97w7yAilJErUawZmwpX+WRshs32Va
jCq1mVNxVWxeY+fTszSql6on91RTO6KNL0KkdKwa/g0MhAxdOL3QUjHNw1gfi5TMmGHQW0wWd73t
mILOXS1OLUQj1NpFtM2LW3gxC6b1rVbjtLcCXMf8jR2D8j3nWm/1z0HLyKrlRKMA94vrbytnzglC
q9XvBHPL42A4bGqs0zSTwTWa0/dxAqvxxEC1hgtHXPePqWcFB5VQqvu12ht+8rtsuxV5luik4XLW
ayuJOwa2Ofn04MrPbqgD4ODoWxkdYAbCeIlhzT2E8fmq5+hyeHLblGl/kr7LpBA39rouneZUxPV7
gAHyEs0XVavrIKvsUMITMX0itO3EunID9CCG5kYmPr70UNaKlmOpvmojB7cQ98HL+LPFzrFJMr5T
09vpKFS7tjv2mAIO59gI7b006ZHBfPKZg4p3r0n9G5Ck8GNp0m8+lpWRbAxEB5s0Ap31tCJnZC2d
W9a1JPthQ/doBNrKZS1C5/r3YVrK7kCSiPsP+SzWO3cLm3/CyZN42wCsedsUb8JAe2tp2rhugbTw
hkriqaEFbw2XzbeOkSXnc0HRxaUPiiDC9RoWb7o/HbQgQhWWvMyK1QsG//D2vMQjBYGKC/OIJ1l7
Qxy0SHU+3nbw043whuP5+23EeBM7LbZ2Ih/m4NZt0Pv0j2BcQRHA9rfyMryZSnPLda51JBS2BQ33
aWy7g/e77PPuUJVN840JNfeq882uMZ4WiZe+uE5xUnrAObzKpo0XuxLld1ntLL2r7km2Gmwxn1NG
/TPXIZ3XbvhwUob8dt29xjEJF5MGzK5EEuAEVn1ondJn37HGM8cuwhkkeDhPtd4BUThmHBuqoalV
3yq/7fYe+qpryOF4mSQu9LSBxIQ49P7QqUIz7rqQ1lg0WYzRn4kucNAOtdlFG8hq0kuwLNBrNS1h
NkQ1rC00aZykBtMjFepHZpfTwwrNC5hVeRUo+4WE6/58RDTN0hRJviFtcPw2ZQ9aqPZnZuk0U4ek
35hDbX+29IZgT1pv9NOwqcoPMHjdOh9t8yWNoBpqjM+PUAzAwDLzJFrl09TGcl9h4lllrO8ESY8v
Gj6o1fOrMGJQ+Pyqp+WHP7dfywaZcmSFxv15kWGFYtBGxTQ/1Q5OcpnnspVyGFISvU6xmD6adNJv
ITt2G9UATdnBqZarEeBAp6MTmy+TC2CAXnSzpKa49yrVNzJm/g/HLkeigyXfQTNwQmJkLyIJokH1
gbtPg0ngpOFE0PQm81/SfXJnOIkJQac0KIeGds/hNDrKuZogAXrC8BG/KohHnzBIPvAZaxQDICpC
kTTneKT67pnP7xJYvhurRMFuQknBCmH/LrHY3DpK6cL/ovUY3p8XxrZyF8y/kE2e+03/M9hYPkPN
7+6WiScxoGN/R7XM6XKuyuIBvkpOBm7kR+mvGC0sPfY6vpaYCVaca3/1uSpeCbNco5aDsJ14LvQw
pTZ4G28WyjM76VpEzflq0t3fQ51mJ9P2i4+VbCmmEKw6D9XwIhYDSId8vknyuLxzvPJ/dh31WAUH
Cn1CvbWtIn0rIyb3KA4EMuoQUeGcKTU162HQMC3UtiPoM0oIMJPF59QHX9CMyD+SDtxgh3JwDXnV
Og0F+vPYLr/FuNuWZvC7Qs18rKgQrLq6Zzr+32cd3OX1xUUdksE5dCXirYLsHsGBS3d+YFtGtmuj
OqX35q27QY+O5eBGqOlthMY9q3RXpEdqjiMjoQ2MWHcfzN0y4tDy3XPjqEMkLh6V9zrR8sMzZUKS
XrCsU5dxB8VFrGn1o570kb0fnd4kXYTnGMsPWLAM/v3fOlFRi35wq1cLtSRkk/RoiFQDOL5Wpd8v
Eh09wDjm4tXGnLSOmlpsng87I4OhVokXMFzwEB2m6VYwOD/LoruGZpe/93VRbWvNQYZdNdFr4Iw/
zFpYlzq2yN0WtbykI+6mDE3NLp+Q7K1aMnLW8aifmQXPqSr0RUtycu4zSIZzI89pll/fB0MlB9hE
gMlCm2/xG23XpbydqdaeDHcYAQvSC02TxvqhR+NP6tPy0aBqnqNPWO6KHQBPUp3ncJTaZoEhg6zY
EuvKcUuOOJbDyHyTNQcyYMi4EEc6z2hd3iPNPLeTSn/VULN8SUpzK/UHdbt4IKZA5q+jvJYuEwUb
xsCd5FNkkCTL/RB5u+1KikbdZPrgVPF06qSN6Wh+WVN7OHYOkCETCR1y2NbYFGZJXi8JJJyf9yw9
ziFgzLvyJ7t70enbVJh4PxjiImARWOT9OjKOtFjS9YQb9zYUvx1GYEs4If0HRQBsatsu5dYZeIPD
PCcd2cjDM4Cj8DxHr/SLv4/NNnqpaFrsnk/9ff75VR40zFQ0sEpu6vUbYDYW7iZ9uvy92DWgbVt5
X5HmN7vn84HqBoYE4rduNLG2G2lCHwfUy8dR1cbea6V4wCDt3toflYFCEAcBTs2qGW+80kzrHD1Z
sKpVVy8DmeQ2bvitA4+08gNJEvgMIa+aeofpa6cPlBYQUayH53lnNofxW8cglDpDAB/L3Zc8Qspj
mF+5ia/C11v5RhzaSxb29U4J0F/P8yqSfLlvB3uTM7fldkM1V7u0DJ9NiVKH+zHiiXmUptbcyW0V
7/Cp21/FKLqlEdFNECpPjkgp+DgouJAdvbrnpdcHOBsIbHnB32gL7N28dQmU5KJ1eqGvhtr4w+dS
ki1g5Prqnz/BIb2te1L4/n43uK8JXMA0Z+DVxW2wpy8aHsb++eh5KZmH7dgOC3aanJDhpkXLVanh
qESVr6SJ67LD+Yt8oDIPtM3vNYGV1+dTz0tCtDU3P7id/+sPbK95E6q8VgXo7WfIjzaZPsSV5MOZ
yvbQ6Z1c8+pOFFrGnz4ay0/cS3T/J18RVpOmn4Qgz/PLXCqxt6viRrFKZ9g25KM2O07fk5DvKGb4
hGl68Rba2WOqnE3ekmXVK8K9sGoz2IbXt4dNtxlx9L5Mfc4e7Y3m5lldR0T2DMMyD33zQLYRescm
0RbJWHnkJ1Us6fSqvqQTcAIjFm3nj8gk4Mj9gWM1G++qHLqNWX3our4nyZC2sshfILLUS7PgEchR
ht6AmhihT1jGFlElb3HkL0vd/DOoD1r/HE2J49omDS5A6kukyTIyEcx30cE0kE5renWwZ/cxIy0X
HSHpaNT1xmTTRqiCT44VOpZ8MuMm2dqoAkyUIN4qhYeGEXSqNlr002QSvDNDB9Adk3FEK6vAhqSq
CAFDDcmdjmaO4TaGjgKYImiW/Kib9c3rGyRNdVAQsY22uuEGyXtvJgYiCbY0czGW7rBgiGwuUUvG
cBZmexpdOmTvzV15JcPw+QczkJ+0KOK1qzm/srn7KYkrSxjxL1tRwe3gYLgua2q2IOCM3PtfA/1v
izpziT+YKQ2Q4qrLyguOK5jGtPc89zoS+wUQ03H2uor3oQRZwgC0OCSWuXVgqpASXIIoGU70MLtr
inktj2S5KIupwZhqG+gI02A9WRytSX2CEVADxMTwoiIKKHayH75H24ZUxwYpxGz9lCMZhKVcZLoo
zmOBVNmXTbdrsCMnPbZQGpCHoZbpfWpYLkLmuYWkFTZb4F0Z7TsvJc0wO5V+3S8b6nQCHU0oGCF7
JP03kqJ+Vx4xDtTUAHZz/9ZqpnvSSW0onBagSscpPyxwalPN0LHUCXxssfEGNrLzNt9HQicxjjQJ
6dTaJrd0sD7hULLgY+qyoNEvm7T8rusAJJKuBPRiFN7akwXfQWtTE5fQjotl4KNhVaikB2XK75re
kS5cR8t6ioAHi3qfouTY5SEOzc68Bcxu35yAbKZgbOm1IV03bUSLVuPd0ArT/J6JopOnzdIrdjQO
QRs97t192RlXejDJlmHkQgPJv/fyMNx3pbYiAYo4MHIGMHqBX5sSICCj53wGVbpspNms+0nau7BY
BcFvD9/4w4Nw2bdFuJ9aWAHS4b/cYA88ZA0eBT8Si2SWfeOVsRrsU0BoV11mx6ceImPlN7RLMR2V
YwvuxSc3cigYPxO+mw8V6on4Ad2AyVXafYGx+w6EYwShaDabohyuQ4FJDoNoMnMsBcqs1WgPn44M
ICPGpL2icj44VvyGYE+uIZ6xFnUUrr31m0PU2jCsL4UmYuWqiZJm2MgpFhuzq5t5SBqvFIfghdEW
EitZutHNjizCEtFkAjCOSR+4RRCEjPomijgzfYs1RsekM37iUKXVmP8mdEZu7N5oryY6UltCS5yK
5jeOc+u9YKHMXXM7Td5HlGIWrUYGlSSPF4chND41GxtdrqybH4oU0xwGbC2Qv0Pb5pUOtO8ujdJN
NrQ7O+juBVRhymIyYSt8Fgdhu/HV5YRUTO5JcOz/bgbNNmoiey1Ye0FF8XmT5e/a6X57MVNIe8Qb
0/lkYhSEoIEW+BHY2c/BSmYQyAxGgrq+DFBznfP5VnB0U6wteLKIXrpqDwz4Y2Jb7giZWLf2a0H/
4GpGEPh9A9QCFPuNEeTyFIbkmIlqAKBCLA8bAEuVUUC2MeF9lei01YgjQieRflHnZEb0kiSDblmr
4if5N5fQVMUNsjo94wjAEV0NQJFV/FXPYB/FHJEurihXorKRYFv7RtfaQ9ur65jJUyGQwTMjujkG
nHLpTiFx7yqc5d2zX5mSAygoSoPu3NqKjOAI6bfepQ9igvC8e8X3rkSHMZaYQL2pK1eBYaynKpMH
6IeInqNjBnp8VvNcBju7uW0Trgsy8eJS/NFo/ayznlDGPtEO1eh4B8WtR1NnmlYY+Hs6OxVlR94j
/G5RIwNe/6MBfwT95R7LxgnRpOsffJI+yhBuIdq5jaPgoMhaEBfn9Bl4Vl6xWlSr3EDFJ3MUaZoF
T6RNv2CuwSoMl1npY6YWBrjd97oAKJuk7Utcau6h8a5lhdMan0ixRFWKCsliguHGIAeH3r4mJUSa
0e/RwLHubMybVrN30GPyH5WLVtJgIE+9Z+zNWkv2mAxx8QfVSU8y90KKTrj2HMIa5KP1SYCArH6e
DO41UY3RWRu0P0PSXAvcZ9tCJz5i7MWfIss+6Lygi/LiP0XbvWXV9K2ajIsZ4GXHolNI5M9UhDPp
1IR743LIjiEZV+Xn0ICmafX+Wzkq+yBqvGk9z2OshWubUDFOgnsnIJDu7k45g/hGz3apzf1hNzsm
7Gu7D8WRW+sFoA+njKTmkDViKIAQh3h+G41af4iQhDlRpvbgp4mf7gmRTbsDOgW44F54SN2BhAof
p0mjldmhDcN2k2Z8lmLcqMPIOcMr00vcqw1Ghq/J129NV1yFnxtnp44PZeXvVJiJD2eWhyDTSZBL
h99dN+SXCrVVxJ+99J6f0bRiWUczZ9DCXeRaGG0G09Mvxvg2ihFxaXCybB1xYs4abJhYlAyJXgR+
uqY/8OHhXccNvRvC7KcLxyfSWnttNelS1w26zUbebB2DyqPUetLuRx99WWOtW9zNZ1lwfs/AQanK
QC6CZKTL09+0CLtL16BtlWQo0MBaurMdH5HlCj7rfVLEX0x2dO8wgXnDaWp+ZgUhEqmSmzrVt0Xi
f/f04iuzBtRMYBFovcOFENGFqM14x0BhERMhqbU0eDU/WRv4L7ZMWu6dZrxDqYuc/KcRFd/DoftV
DBbKGiw5G5q1PWLm8dxXIGLtpPiDI+9PZGZ33FA4EZgJ7JyBirBrXMb7blgcxFAVB2omRsjnEv/L
onAh/JgV+QIIES0iaFPrtRiMDwFdGCt3Vq3oLice4O0szj0sz9MDcS0O6pjc8xAwadA59yhBFO3m
LkgmYBRrw5mTJy0UZJZsl00x7NOO7qwtyIfxKAQflWR2IHR4lsMqjrCVM7q6hwIcQkv7dGlZ/rGp
arnvtW6ranupKmc6VSmB7l3lqqtV0L2drgEi2a+u1+4YwNc9cTRvDStXNQMoDfXKx7q+lMjspwTK
r+qcTf+n8UWzNiRQhwYVSY5SuOncYl8YmFXkEJyiOudS+lsbe+yEX+vsUlwtmrgj36JQm8pKATRq
+g/HL8S1SD39Cr67cTR/58KQPIgs3qCmovQZp/dggjBayfg7lh/tRYq62fuIXYhSVR8NY7tV7IkH
DQSFGM1KdihNrN1YO+AUiMSxuUt2DGqhGxeQSTxz6K8prtY0JQaS4/J/Bj2DIRnPCJUm24C17Pcl
XtTIJ9Vn1OmCwZgLMbVrNEQsgt0LYmJSv7hg9TNfVV4cOxsa1mCuUPcYJnLeQVyHLIh2ZC/vOUtv
8sRluMIoc+fHpCjk00PFHgd5Sc9x3Pwv+Vlz0F+ejH6e7b/+6z8sggQNC6W1VNIxXGGac7rWrx+P
kE72f/2H+E85oDdk9synKai+6EIy5LbCBiOvj2FkFIexsG5eJrJbVQWYpuPcvzIt+KOXXn9twSkm
uOuhWNPu3nqV+yg4wp2RRX/nZ9W2HcfqDNj0Zz5l9VkMsBHZ5oAy4Xdf5I7UzjkgpOF/MvGQgBvY
zRI41OUQvAwsFFi025OU2jVBzm0GIZVLBY2FQbk1SOzd3iv2ofJzotZYIqNi2jIAd+k56mwcjD8b
9KK6SdfLVtW9IwziWqXpS0jncKGGsLgEdfZFR46wq0EcfGJxT///19f4f9LJHNPSbWUJE0OnYoj8
768vsBtOb2PDVNpn54ujgbwBP/HurbXBHsmHobbDjZXq6zSW40OYDdqM8MMSwZmNU9vUBVxA+ocn
zA8CuAxrYWbQG0+1HQEm+seEEwk3dfG//Np8AP7tc0Hf0HV05Ri2rUxdt2kE/vvvXdWEeadJCzzw
OfKp9Sa+4FhHQeeO6oTSLH2wvP7ADJvtJmrEf1Q9EH8gnGmS7CP8f4zerZ5OYjVutLFSh95x60M1
dGv0VPGrNOJX3x3TjY/ymbFbu2EfalFspvoDk6b+aLGmaTUUvQm7OTkcsB300gEzmbx3utWd2izq
cUPXBvQKK1hZDVBT7FbgLCWBDHkOIMFzwhOS9fTo59OwKvGBUOqZ69Yr81vTivqFF0CCHiPDQitA
ldVRwTRf0GNN9Cw8hpAblygALcyffcimM3CjNFHIug5vblcDFoOCh3urLByHd9eCK1dipOe02By7
DLZSHIp5RA05NHdbPtUwgScjdg8+lkaYuUB5+TsMnFqGto1ysz5PKg+2Mhj9ZZDIZoMjoDxYhUaK
wHx5PgQE/x6hxNz8fSoJsmBD9+8d2gSTvSamEcg2R6LW/FPPn3/+qE2G+i4h+UZ6U3BV86XMMDEb
RnuaqgITSc7hWgAaXzljxoCWQRmrmPGr7GvnhmVhUc7t0MrvnRf6W8STCHDtBue3uGtGMO9ckhpy
Rmv5OIpUdHk27wphjnvRIYbxacWsBy1LOES0hKmEBn2RHHfx86KEekNRLbe4vaI1fqQcVkxp79xa
+1VHXYqTGlYJWYg5wV48lHF4HRkoObU+HKY0fbSNVe7oNtMJ1i5TQ7LXZBrnzkXMCgPtm6Ca3Y+B
CXNeFBGZDAQFDPWo7kZVID5xyKoAnOGdnpesTMBs2DVgVhlop/S/mTuT7biRLNv+Sq2cIwowGADD
W5U58J7ubETSKVGaYJEihb4z9Pj6t+GRqyqkCile5uhNIlMS6YADMIPZvefsY5as6s2W7BtWivd6
qOynGCSkbyTz41wUAknkLDYhq0ErCr0voS8GnGdAXOyQlCEx0ixr62HtxmTvZNTs6dLiUZi4F/4s
P4jqJlW+umtFKT80062XSmPndK1/VCOSiEG3oHdtd6Qo4NhH8nTg1Fd6uv4w8lRe47LW6LSdEAJC
o9sdTZygW81eLK9bdpbG0u7FrJYdL0pSlgvUkObTaITFLZFoNQ1Q/Q42lYhLL29xlVRrUQ/WcbSJ
wLbFZDxQ76GxSz13TZE1odROIERRW+M6XcZJu4yOYuuHbnYgi7D81FdFugpp0Nk6rx4kYERIHzNh
EAsKgZ6Yf+1g4dgOoFjJBKth+5OSBhrYfFYW6A7ZCwxmkLg/ZCF+h7IovU3kLruwOIM32HhI8ea8
WXveqI8Cw/CK7Igmb+DjaoUVPEEhQkM5Pk4qfGsQF6Ovma7nWaJFhrYvRE3Uh1tetSrRV8Kv2FxQ
vzsYU9zcxkGDG7ZECxfUPj2f5e8S5hsS2DDP6Eax2WITgIZV1TX31bBPnuHfEpWXcrZVdI0K5Gvg
pCPt+BuWPfI6kA4C3Kz4jJLAOXnBEMJr0lga0ybfaompc2L3HCxBoXYl2WCZRbONyRHbj3mBhMSw
3tGDTM/RAnz3y1xCRxxoQUE5bpwRszR69hwxGEpV5Uff8B2LA53X6iqHg7kZmG7WzWRAJR3M6kNi
z+EB0+/Jy/zmzo61w3K7Sp+6iCFitMdS5tk18shk1zfKvDU8CjVK+9nR9tAhy3K4sfGxbyRqRdad
CWye6ZiqJPncLQjqKe08ghgs6jIoNjDUo0YRQfd6cTKRAzqvEuMTgQkjlK2jmpA1QcB1uo/olU+U
DP2Dn4/ePjbbb33U5/dxNta3hUV+eWvb3S0aTLmdWju+doZ0OvSi/1z21G76Abvz6I2bHGvpFLjN
p6Z4jiWi49Bml6SHrGSFBcMz629bp1v6Q0a5x3DS3ynXPwaRdRMTAnMXBNK4mgqliUSJVmZgo6qF
+3XLapCe4sy+yRoKAwef7nd52S0XdGm22ljrDOIg6GC4bxV0pOtkgHvVhuFw1Mt/JDXAddcLZwuP
hTeoV1sH2oX5eYYvfvDYMpFuxGLXDoBLZQJKEnDPq5iEj41BwePV6A9AgooT1aZ6nzvBvA4n9FZ0
KdCK5/mN5Cp8yocAJGsQjEdazeL3INj//Dr+n/C9/GccbvOP/+LPX8tq0jGlzx/++I9zSap8/l/L
7/z3z3z/G/+4ib/qsim/tb/8qf17efuSvzc//tB3n8zR/3l2m5f25bs/4B+M2+mekun08N50WXs5
C77H8pP/r//4H++XTzlP1fvf//a17Ap4SQ/vIaPqj4Helu39Yb23fP4/f2/5An//2+llfsHb1778
71/6PQZceb/ZliNMJVkFOoqV9t/+Y3hv2r//Tbq/sahyKLw7AtcPfZa//UdB6zNiUe78JqVwMP/Y
wnVdcwlORse4/JM0f1v+3vFtVymfNbv8V1LAv1/jGRzXY5wStP3D2s4V/TAEUbfzLAGKUNYJ4uSA
Ofv8h4vxJxnKP/t86/vPr+lRt5HZz6wySDWEvNEGOekRokvX/94BzO8PkA9R0OoqHnblbA2nurbj
k+3LfPvrT/9+a/Tfl0f633/6NPd2N2Z8ulZ5tTYV0alZTqIa4kpeSub7QDLb3uxQaf76eN9nsv/P
8X7IYkeZZ7fxNJm8cGDacHTwcE2LQldW4/2vD7HsNv5nt/c/h+Cp/uMuLxeNkUxOif0d+tPWD+Qh
7KW/GfV4V7vi37sr8oetDqZgmSSQkHfFlL3FlsanAdHH139xmZZz/bPvsFy+P+xUKzunb12Z846h
0bzmNNpvoXYbNLO6ZFnAhEefWIa/+C4/uyfLo/2Hg/mJmmy7IdRWDwtafRqta2IRngef6sOvb8nP
jmB/f4QG8WDgCo7gNX6Vr7UtIQYrT5ZYah1FnerXh/nJWJQ/jHW01DCjWFHsRDN1X70S4PAqJPYs
/zc//4exHlAHaVPIvrvKCNR9qMR0R2VXqr/4+J9dpR9GOoJcyr4tDByRFpBsqhaZcapdRMuQZH99
hX5yCPuH4R4gS7VSNpwL0q7dVNyBHSaYiNZZWjz8+hA/mVEuWfN/eJqcse5JIU/GndWld2SxFa2C
kWPfKQRd2yxrbsHB/HtH+mGg69gAZen3IyXRrj1FqJh2rWvWZ3S17E+z2XxAdoidpYIKvP31IX8y
t9g/DHswwHWdtEa7TyklrElYoVabuaNRb4expgPgBbFI/+Jx+MnTbC/38A8XMlnyaFQajTuCjMC1
ISAfj8nYmF9+/VWWW/4nU4z9w6hn2ZH4EB7bvZ+h4Vj5MFBKnNABWLTOQP11KNxmCp7gY+ViETOl
7bVhwGz4qynuZ4/iD3MCz3hOTzQZ6MT45X5E/4HPULBojimG//or/uwKiu+v4BhLX+MBGXbDXJK6
MgSVvBN9avzFYLKWgflnl/CH+cBXgZGHYZbvByyoWHV11Q7uS1d1E9LTRANnfbK06cgDLhK8rVNa
R+YLrZsGeXSXBIpy+q+/6M8eyx9mDsevA88oPDBhMwS9lce+a7gJbT2G25JgcQC5+Ibr068P9pMb
J36YQ3zQtmYSdrQPPa+AzJcC06LPlkM8q1T0V8W5P7+04od1AoXzsGmmKt+BCCi+ABmHQBM7PdFP
v/4SP3nBih/mDhrrbj+MpJb4WezozyOEA8nuH2LUVV8E/Xti1liN7LF2/uIV+JNpUfwwc8yO7dsD
zYVdPBuESpi51LjckgCdSJV0bJPzvM6QQme+6h/tRBvDx19/05/drh+mEUL12llTE9mxr+7VAUeE
7ZLoVqMisFK2bH8x1n52mB+mEzASoecLUAcu2TqPVJf6Nw0Y9Vs3DrS7f/1VfLVMDn8y4sQPk0bI
ZZnr3JZ7RMceqQxFF1kHCWe6o35kJASGWjmPfjGU0rvBTNERLTjJ0KWjM5KqYZnYmzc+eMoevyAr
rPumbwgWCbRsFTinATzvTesrGoZegBVyg8uUzWqYDThghNP1801U+Y78XJDgTRxLQG31k1elsDHB
N+YpXqHRyOuXooKSQDBCHkz+W+wIFwFnG2bIiCIXsyAhmJ7I3wI/oOusGzyc9yOAX/fQ+mXsPbop
ChQ8ZBm+d0qkjnUvZBPPR6ebQywQ5NhuQa8wxlfxUNr9K4z0MMaRPIzEUUKyXVa+TeW8o+UNlhQR
O1JItYOxpN2b9v0QEYxTWdRjRkivzitVR0s92tUY+qcgykvxhnM2bG68oqqnmzKhOLbKLX+eSFDH
PzfemH3RtI+FqumUI2uKxUtC/WTYREOGf2GVydjyUNbWJEYCXiXsA8huo29oqsSgI3TS03Gek8qr
yKaKSC9fjRUJkxbSsrpMX3MZhOYT8eHohBNYtOprGTjW+NYifVeLydDpyAsaJKSSFHedi4dG8b5a
+LJ4rMFBun1vPXtt1WUZzRc6PuSBN/G7lUFWnjMDHviqDgLxbCxNEWpAs8l1Aeib8xa0IiWtR7eZ
7bZnNxTM+oXGSuPc16bltE+aPrx5X+QW/iQbpyKj2Y91f57LJqMm2YBFz5rNWFQF3T9S4MgpblUR
zv6G1keBEt4rpxSdi29SFqOxmCLWDLycYmOCAmQ3ShAI+OHcNsZVhJ+p9169Cm7Hmy9ItCCiWitS
ZInUtt8ggE/G0R3SrKQYOvAo3uSGX44no/eiUiC1xq2Jx1BFqU1xVA/igyQtsrwZe6sQT71Ru+6j
UYgqJFGaTMFw2jhxSj+MADadB3c+MiJ9U1gVfAGvSRHrFBFv0qo24/mxNXBC5hiosYqAjdUUxnZJ
HOK8WzmBBoBXebnScp2Xje+uJynDweX169h0TGZp1N07YLsKkQmOrzkVK+AjNF1WgmopF44Q1whk
r6IgNvNGK6vi2iecsg93E05sogFCmQ3dl0JJ4X0MzLpv0ZD0rBoqd15cQfTMh2ezcSqiS2RT+58Y
kqQhpI2t06NlD+mY7cbYi/Irbfl+Qme0lVI9NlUxTbd22GfqEQlh37y7tvaDb1Lkft+uBmImwStk
EoJ5vHY7oapxFaT4EV+VG0HrwOVJxgNpJVNablG4Q2vAgDnAUQmLMgVuXxoyBkJUeXWX4o+OUNCM
nqjd1zj1s+CJ1q6b7lrTpkxBhnaFdodmbeU/wyCqx02rra6+6cIamR5DxIOQObZt298SYhpXp1QP
VkUuGIzMTRlRXb6SvEvarYolIBPgcpMRHaEFxdYn+gppcttWmCnOLpBrAoaIaoB90uoC3KVlgkha
G2Y7RNuSbt98nbcmYk/oOjYC0HxKuoiMr7Ssi0Nb+jjgBdwdE6GKRKBaElrljaRAbdUUE4Kc16Eq
7qaefuUKj44kwiOCXvlhcKPQ3+iKjMhtn5e8Z+MhmNxD7ZsZEY5RHUQ7w47H4Un1E2BQJBoZSmOL
AKsmWbhkQXODqT+pr6qwrfmGkxRFkAPdTCCfouxpXPsRV0yRPLR9H4fkKXvgz5Ce61JW8boyw/Le
lwu5pXJ9+dHtUfDjIVbZwbQwZfarps4iIB9NMcfvA3A3ICYtYdIZ5E1/IITBwgOJEH+Glbp3QqnU
IXJzryEWNbNzf4VK21L46XGwPNEAyKdT6Rq1uu6B+SGqRSoKxqps5za4bglhZsQ2E/xbM5jgGeS5
EmEJ8WwiIbvB7RlBkzwN4E5EfZoIYbcrgBHJPCsyZcQwnGEyBh7IztKEAw8VhPca4FLS02ClT4GF
pExTH6YrYVlm82b4HXDCAYrPtGnrMmp5AuLBIO01AQnZlw7KQ0ajNc8HXDWj/16EWpH/IfFCUkXx
Bqzs52wkJPlIqGf0EmWTAOiOe4j40SA0cgAEro/z6WrofUhgdlyI+Sq3G208Tz7REKcRix2pE2Hl
eC9xBdXr5IUmeIvOJ+F1F4yIfNZzCMVkL4fK4Q1deUHwUdEut3bmKCOx6YxYaqw/Y4bXdIAlAPp0
agKyAGJfBHvbshOx9VWB5rKoFW9CBG6S4J8MRSLBnENdEWwlaqMGwUWOjEjuEPmInIBzWBU7L85M
JFcBYsubkpyuZ5/ydXrSjT262arwAvQsYYGeb0tFYOwBFRkNYg92gWH1kE11PX/qlY3tPCgXSnpW
Ml9eq9bv0w+T9DNvxy5y7m8TUnr1daRnAtvGaXQdQnAyU3SbwprK8Wi3ftuQV2E5JFIYSQh1wCaX
1D2B9oBB6OPgMTZZgLJr18+mawIrb8WE1qiDd3TFC2oOiM1pZ/cpa6u0XDNdW+NXfMe9+hJaZP9+
8KxcROs8M+xw34PmsTaadqYGTIj76D3tmB020Dyn7F5lBJ/fATokowG4AWFrg4M461vspqV+aKy6
9++w2yTGDYq1KDjk7L1CqJopEhE6LroU712hPPcjkuFOLxYdolFWjpzi6qw6s66uB79oBN2UilkI
STbJRN0RALiavzq8ni1eBflIfH2ZokPaxUOR9c9z28UOeqt5WMCWsQy7K6Mk4fE4FbpHl0hKnbnr
oZKhsu/yaRfqSdAUniH84gjpUoULG2eqv8ksje5au3YwvLldrThO7Wk9nNxaBDPv5Daaw7PRJWW5
b2CJFW/LPGJOb8y3kUskXtTPd6HX0gPyqyyn14NLEi4XqM4x2c+yTSkThUwi8nZ0rczZCPQCco/I
I0/uUdbpfjMTf4jj2shc79UwSwGWNufxfR96sFMs+eiseHtCZpR/mHI/vBkaRA1PXW/DP11LS1f6
NDrVvBKOrDTtFgKbN2Fn0/LuiBckVtvsejc59n1lTMANbEhtzhzmw0fonHV4ssc+CGiFq5Zc5Siz
JyyZSSy852pAXb0ZiQ6qCFrJWQ02NOayvRM3hoVPJGqJ9Ist3sipFVb6kzdOAymIFWn3JxtWTLxN
yGKcN4UNimFbL8CTx6Diub7xpjLuz72XJ1Ct8gHo/LYtKnZEdSuylJZ1Sa931Ss39q6j1MnliS1S
Hm4zdvKbIvBF/YDaGFeTjU5zOJth0uiHcqoySluFn5Vfemaf6lMbG0701KSdaJ8qoxfDM0x3JU6i
aZuJT1tu8VXTx8ZwV4RAGj+lbaC+uU0/lreJY0bzIeYqB5RHx2C8QbPaTl9qoILjzunn0jnFlUW2
sxPU83hQZZ9mV9oQLnisiRX3DLDSRCHhNBx6P3dt2W5pUTu8dMEX2leWDLzqzk0MWZ0SDPXyAEYb
LwPSzdIli4m09fZLRVrBZG2QwC/PQ9lF3RkweaMPXYXKkFA8Silokk3ZidueTAOmNEl6W7fPeUd1
PgyFLAe7W0ONe0QIbjQwQ4gdJwYPLYfzxUPqOQNucrT9VmWyxisCJXRQIA0sFm3jFtVRNi5JBhir
N1FIufhxAMqR3c/jIPMvOSCc/spEW8tYVHkJkzDSujAOFSKYliSbObaPOSzY4JPHG7lNMHNncnwd
QBPGRxc9VXYYbKQUh5AXIfD+uXL6A1uEfPrK+mDMbu0iY0eCgEynd5VVevTn+3akoxyD2Fwn9miK
+4GlQfAN5VknT9CtQAMKtm36K7RmYl9jXDs+6YWZdBhk1WC6bwqCCJE+sacyzXId3GG+BwndLjFx
g3BOpdl5xZOAvRXvOgfd/XqeuyR67vAcZ4wjxu5OLGvOb0ScGrCEzagYF/BzqIz6UAzxwKQd1dy1
bVk6uXsrPeVgj+zsDG+3DxuKvc9gxnK6EVKj+p2MzBkPdMQY0EEBDvkLCZkppr2pdiyCc3NGTb8y
7D6e3plQsH6tAR2aiiQO7OuEPhrOaH0cnMRwqXsHBf5eYAQmcfNuFt4HST+Vw4YIK3+6dgumOhAq
hZldTeSNYaJ1TUzVJDzN420p3IRgKIBTqNcZE+SMRpjq7nH7hwEqEt/vNmnsexLpHq6sDcKtNNob
RPTObBs9TDj4eJBnxtAwOjZ7hmcpogLNSd87dBviNfNUNRGWrQVijXTqILPnPl6pI7DItv8yZgVJ
M9iAJv9xAprbvviC2e5KeQqUVpcQB4Gu0SQxz1BF3G96hOBk+UzgjcNd0DqTdWXGWZJ8i1q20jei
dC25p0SHN7HKzKD7rFCp9hB1dPEWM62SCRnbqBEbKePOXTj+NqCPGUcSXfwgyeCZG4GVDvkqwhGu
d2g2ZIfdWvdxu04b1Qxf57iH07ESSeQiGOYF6w1rGbulxeCbNQth0y+N8j4Nh6SC65zScgvCaTKu
wkn0ZG8gLDWwH0VWvSBmwNREz2Q8WNGu8MA4QYGqMLZGdyUmCb1ha9aZJUkGMdAvhJwYZaCrDNDu
tO7bT/EQLyYGMiVjo2KvTOaAOIx+WeFmNtMsDb+avQGXaAFijSq+MQ3qd5Jnwg6KZz+qbQ/RAWAh
UsT63sCTNrCIVxvHil11PRp2vmijylr5T33hEz+5GlGz6Ww7ZV7v3+Yhhpd4x6IWUJ5ifxu0n8vZ
Bz9rIauPzjoWEVImwnDFAbZvNRzwFs7uC975oCfNEn9htnKYayNUljSNKAn3dl99MNpaxk8Y2qfu
hM5NGsgOMqclu5aZCLH02sG3+CV3gYjep7XjEaDALs5Y88xoKCI6qaJ2RaZ1XN2AuG7oSDQVU5zf
aKVPnqOgWcuMnd5NORWV+mwB2if7qXaBW63jGcTGphCZkRns5VPH3oWeU5MOR8W1fpssy2ZgcgIU
XGVcs0Kc5nL6PJsEGXwrHOEFj3FntWASioRE1X0QxBMPsqDYt++qKFAvsKbT5iQIXbGhoLt9SZZV
FSYTvPbI8p1x35bYbh593YMdQS83p+k9fn4TWJnQQXjXu52qtnZdW/qJ7rwiEMTLIgsSj0LMG20J
RszDg1VXAr1tMLbZyQZi0N/MaWUlH7IGHQowUy2tfdVMloNi2wzam5gRIe61XQjzDnQFNhS7wZh3
g3ae0LqiTgLSm1DI15uRF7SPf3sSpJcAJTMg4zuwaTaYm7LxNA61A2Uga5VXEXjreT2LXCOyotpY
l1Zq4lEciGZDyueTlCHeqTMo7PRNoniXhTQq0o+kzJUzZrKOEAGKT9UaUeP8xJ4CH6OyDVHfEmkt
q1fldxklokWnar6R+Y4WyxEExp0d4qzrr0D7XOch7Aa/x1hOHAQvAADn4bpDQb3ADqMAA1+fOgXS
Zbc03cVR27Gopv40FuyImwWcrAptQlJEU5E5RyeThQt+lpftZy+fWtzijLZOvzpz6vfnhKULrMmJ
sT9jragaRJCCnDIymGWUd7ZPkFIWGA+SqF33hWIYI29DaTg3zj7gs0quVGvFVFCK2TShyzl57laf
Q5vlGhALOyxEfF90hF9lJ05+0u2hsQAzeucsg05QPDEtDxDlYm46DmsnhCMdZJcoK5oT9T4mhgbe
hTeNeecpEDjIgx1ocAacpiOxQMi37XXQWswtq6jlegM4VTr8yGI4yXegXqETRENiA/+cHGs2zmAV
IMSkBWf4JQf8P19Fs3KqzwG1EmNXZJPRr5PBz6Z1NMpsPkN98dOjwT0Yn5swnFnUouluX5G2Agha
aQmWWK2iTPvzO2/VOK3XibCQp141dgHgA5J47jq0rYQMMVpJtsxf8enO/cdOzYqSD27M6YrnFrYm
m9ksf6D4RMRnOmP+J5RZEAj9tYYaWV+bMpyDp1io0j4WglizG+xEnnuf+chL0nWXlzMQexMYi/lU
xEFLFg5FRxd0MvaXPt4RQMmem7JQLfTJLUokMWuakxn5ZlblmskzWtao+KgocogYnEVayBt3aiWP
h6SG2m7t0Qk5Ajau1nlw7VIMHnlGohNPrdkPFQRP7FuBXuUN5THCC/vaJZTKLcagDfZB5uLXAMvH
GHkc/DJEqCWRTy35H2EL4vbWyavKxmeUkV5B2FUZ2MYGJ2RkBDsvKwuyTZncYfwNXYc/ZufmxdCd
jCZII3JWQIzx3eyEmkJETj1JviMhUW6CX7jiKpmb1BgtUJRujGLaOrZeUiMUC9Leu56RyZBn4kik
g0jstXRIWMzQZVDmJMckR0Zfj+NDAa8XVScognAXjQ5kg8nghXuHWC8bHhAbVkF5nJuwqz9dOgr/
kubrZ1Kt7zRgfy4M+/9QzeXQlvvPP4rFvhNzradKd80f1V/Lz/+u47Llb67p0QoxQfsKKSz+5Xcd
ly1+E5RtLF+4/K9Dgtl/67hs5zfP9B3f5J+BE4qlnfxPHRef57g2hknEXbwHhbL+FR2XZf0vm4HD
vla5fI7r256DrOv7tm4fo7cqwmRe18RV6rPZUhek4uWvR0OdF6lt4A5PRZDcxQDuInh38NW6hBcL
EY1tlDyPjXguALKAv4boYMIIEPQdgiF5lR5G4bi1r42kwmz8Sgtk68bTrZqBAlJjpNj8SI/wfiT0
WCXth8HQFNclqcke4mlM581dbmxVjYhTFJyVJxClOrzQ4xZbZtQQJumXIMBgSCUwwlzP2M5RHpOE
qtfgGYmHcUhlwnlL8wGS5wZ9MfWsgoO4eUocSnPW5tSv2zDHimfyJm813sSRuBdumLGttQF3Zpto
KlEy4LDML3un7j8nfXAGa3CMZQ2JOnkVLR8ZmBM8byKCtgiZkOHzV9zFhlVHfx8rDAUsNLhGwLG4
UPPD5dSmQXLFAixrcVcflo9qBt1sFm0rfLh0pSgtIaknpwuXOf3TaQ+m5RuSUDacZDEsXyzJuQo4
iT6xBCDxptMtdSzqLBm0WTZ2j2YjjqNDaEMWdWTq6mrt4KrfECHNNocmc7ikjjlZu2aKbViThu9s
erCMLeev9ACfpuGVbsSvl+tiut2qohuxGhRnnvft/QDgaQy4ZfXYt0Q34xUWLqkcz84Qhxj3G1K5
vGeXKwkXCfwRi4u+tleJSb6B07Bp2PU1XPasw6VHdnetoFjhlUPjL64gWILT4fW4cUN6lJhfNmk0
qQ1XhOwVSz3ILtz2upq32qE7MyJ9r4W1u9wJs+YEPTWlm9TVz6DmEJXTwl8JMezShXtnKvs8SaLQ
xt47NVoU+z7TlBpGY99IMEnOVD5QIoeO3ZJoOQKQyG2Cdzh3dD4GAe3+l9AY15BViz2FO6h5gyac
2oqIEpOENy/PMsXqWxP4CC4AKljQ+zZg6Zanb+aeTejm8ZcrwyWL9SqTcgZsZsC4Tcgnt4iZvAyC
NjBPAKoOCRbH1ShYbGBH4rVBEXMljZO2OJfUh0soZxIDwJYDo8HKOxc78pKbzbzcepeG66p2vmQR
mXrSWmmTbS2g27xuN8tYrWvnNnfx0dKCWf4ce4J3Zj9fW123x8PPywpZ/GZZQZH28krFfYMX70Q+
1lWRBOcmd89hOj+Ggzziz72aG06QoOF1JhVra9bya9ASIeYYD2YRXDx81FAKAr5QFjGJEGjhZS9h
yqUli/HVnN1zMfGbI0vrjuqZzkjS7drFfjFRUXMhRS/PRGi6t918BrQUMzJ9HMXLyG2dvY0wFtkl
Y30Gm0wroM/8szKB4EPtHLkDzAbuBkASS+GCYV36jb3S7Qi9LhsQlXeY1XhOhZ98045oSTTMvpmC
cn2ej2BZRjJdl9mosdunvO/OjZmgjyrNd1KPcGGRByF8Zso8bgg5ZAm1IadqEJ/bJaw4qJNXmqI8
mUD6Vh589KgjAq90b8mD4qKF5rvheM/58vUrS8L9nJJD3XXvhdsixU/DJV7z5vJgdCnjdXl4bI9Z
pmGjul3uXRkSCJFTXSKHFa9R7D/0WMpptRifBst5duys3VNChlgIgtRQTG2FM28sT1prDyn6ni7/
R+hX+4bS996P22JLoPgnu7MjWv/sEX0n/OyGXbIZeKFtc4OFh0OJI9XBtd08s4vtVqo2AiLUffxa
jn0C7bM87qp18c3pdGV4WCMwbn/IipSIEoM0sNF1j0Iwwc1c1susxqjiAoMswLG2mexz7Fq0NUOc
E5FZnzS2wDDseREprsGoz2Pvfspy1jh8HRpVJsmC+y4TkHTq8EmAwuEe+Su4sMytsXs7dclb5TFK
PPnB7rrD5XZW4VztyUdGdpTC18rVztTqJKK5OiyvhbngrtW0VhjiLLUzL8IYmrz+Pqkvg5qOmBkZ
28vr01+u62VWZE65Fc3HUcrbZTJAM7LMlJzZ5dTFxPqvIt89J9/dIuILqx933jTwUxv9VyjBTHYK
Fgdxbw04iRGXM1INxQzZ0YuU6WPtuTs4MlvD5nE3FefRcLLs2dhr03MT3gvs1u0Akm49LVMBXHDo
ALBabP9sF+psQ5wFLlDeDpqXd2dFr1a5FJTKkvcEgBh+ZCDy9zK0kGR/conhDePozjQ/LD+cNBxW
Lq+5onevmtA524Mbr63Yi9c2T6Od0S53av7KXd7oM9huwjjebSgjKzQX58vnYkrj8uXZo9ntzdJ8
sJap2wKGsCabvuFBZgSnNUCCxLmqzIWx4ECaHKyvNfzLkX3fajlNL+cJmZMPKTe4GEngtt3PLl47
AimCs2/at7qZzhNUuOWHl68/V+rWt7yzlXpXrtVcN5He9Mtr7XJSBTEgK7SX9Lwov1nd4/J1UUAn
q97kyzkGW9d+oXlAQUniJ7fn68Eb6teXE9Kq2+LcsbIcO6/HSVy+41DyRVXQrijyHZSvi02Y8U4g
AXZjGROpGctXWf7TpsNOlu4jrU8EBPb0tdRE2koCVUP1EgVzsa/DUlLdj1fL12XjA29SWNdLLasT
L+1IjmOBrZUbap6rhBwziNewg3rxhGT1JbOZKL2UC0xTD3cOCTIUfy+3abkghoJtI6L+lhAE5iTD
ZOWzjLa0PQYuFK2G4cc6pKcURh58GbzNBZcl9jVqZ5fs7di+z8fyWeb8drW8yOwku4nc4cPl5nXa
Jq08IOhTcxaXa505RPCNXnW5jxNOh61p6i0Vs2yd97yKasWKJIb4fDkXIjP5SFO++uRhLncokJzL
8g67nEdFDhHJYM6WhTVDafneYLGOs6+vem0dnEKG29ZeLlBV3I0klF5+bsz4G4NQ4O0Uc5NyVV5P
Nj2muOWz2f99NMv6hrbnqQsHaoD47mg/rcqKs0tJH6D/zXN5+cb5xHttdvpjDBCIwcbnkv335s39
zWVwY9wAkQ6mpxyHtypnuCPnZh33zV3u70jRYu8tA+b3/zeRAS0685AbGCWdsW3gJ94w895dPitd
jtUYxFNdbmndNB9l5B8u30NFydkPWmJAOMfYC86W7nr21cT0Dl5+GQUNcTvUjuGJtfRfe4e7qJe5
qWIRtE2t4Gyk5SP95eugM75dDigb/1o53gek4QxRF6lzRIhoVJevdFu3HpqVTdncpcAVU9092ym7
CAU6GJ3BvMsbTjZPOxZB+isYekhYy+xweepDIQ4IRXYDVbl1n5N4blZsyvkFFsxcwIRG5OS82pIw
+MuJXH7wctG95RJVkUPUbHdbQnK6vPl5Plm5TdVzKJx9l4IXAcC89O6DvZGme9frIXYvCymfuUQC
yVjjFn6xw0/K5C+XOXSZ9qoKj4CMH9h5L0a47DXpeEtLMMv4b6BiEVW7JrrpRihSAIlPDIisP6am
RRHe5ylCDRNBW4IqiHgKk2xNcysnhr7K5ZWz1NG0na/snp5wk8/6GEmMaWaJVEdV+8uoDXz0TzBC
j6E/kkxHPFe8cHWCxZcnplvqJczG8/KELk/uZVvmzk25ASl+GViJzxALB3g5dEzIkEzKjZWZ/u93
wap62l45utPolV4COiDYsizMaRtV3VXs1GojgGeQO0KpgH++jFdSkR9po34w3UkT3nklc2BmRuWd
KdvcLlNkZKijBWSD/zsvb4Ey5yaW7oek6V8xqajNtOzv/i9357HduLJt2V+pH8AdgUDAdUnQk6J8
mg6G0sF7EwC+/k3o1Kl77huvGtWtDjNTQ1JKBBARe++15ipG+7SuXGaaf/GrHlddDmbV3n7eyx5m
0lXHYjTN0U6Itoq5MdUUcfDkK3rvdT35rbvLvNYdU8X/4vNjc78ExaMX8nZ8PsOfqwEBrMu2raI3
heeGVqixa92032VTidLc1u42RqYVdFV0ox/mHahpvY2wYB/pVN9D+kX7pmHsXqkU0rXVIvgcnSAh
b7WRTE69tX01ReFHnfasSXrFSpny3ORVF2TC/rP43rmfyBDT3PWJ5KUlpM0gWu/vg+76K7nt8haW
0LYzi69DyMzNSBJYPXIxjL/OxfHMbvR5NduMPWaYV0dftLNjKvTBhxnr72JqtDbneq9LuMu5EK2F
v13/Alv2x/pn5HIS12uf2Vs26NxorM3uyTad1wFpjTM7p8/bO445E8O3nVqfHBnn5qrw7fNRYb7E
7udl74ZPqh7hzOF66Fi/s0/lul4YtR6E4vVgT7tyvz5aHK3XMDrzYhblkdDlGhKqevw/D1nevVdT
+dF52aHKo9t6JEj9yScb3rlY/KgGKbhbsqxWLypricQNQHYijBNFhmvNmf+zKpWhc1rPaJQsBA3H
xW59ftGd/NJAlXhqxcWTjBuZvj9j/nz83MDXTzEifjhT29k5Dak51q6Gride/Cf4k6/5kvwYKB3W
laAhBtO2MKaT5gahbfqSxN3n//n5C/71pbRLUBpCmZTWplQvpSMf1p9K0g4nUU3tTbfEmr8ux7XH
c+WHub2x04dRP/lrSbx+LnvysmfYdTIsTnCQW9kh6d9tPH6qOK0p0NdzxnrwnL7Zy/D98/sDz9jO
Li1PZoljgyQOXvP2r3oilsc5caMdMii9N+LpvkL92vFLtd6vsWZVaxuPU7J57BmrnaROso2l5C7m
aXZyfm46RlcCp65VRQoLpWZrEXuaUqxuP6ts1xFvdnM314PC+k4vGYmwltTPy7rvflYn8GslJ9jO
17uZXfGzAO4ssmF8BGPrOdnpWNRzB3Kuw4kzMayfY3KtaypvaNCvMPVfPwM4aDK13Bmf1W/DHMdg
dJr6PDAGCJqVMldvIHJQ5Itom6zP0JzNdIDS+UJ06d12S8FcM2rghvJWoiY7rzduQdFd1s9Asnde
yjsL9+PBZfayGbgGrdU+exPQIT5xLdzoinP2rGnJfBb3a1Ok8ZMdv94voIvL/vPG/2ycfJZu/2go
Pv4lxv5f5VA8VknZw0/5T6G7i6fT5mQg6BYK5dEy/G+CcJ3EpiJ5x2YxM2+kE/6RcLnoSxTqJ4if
re3au//3Hu7/3J79jw7u/3e+XanwnfzfW71vWfuRlL//2ev9/Iq/mr2YbKVQjhSW89malej5/2r2
SvkvplcmrdZVR+taigv4t2lX/ovHCIG94CpbYHUwM/xt2lX/sjxbSqAqlkWvmJ/t7yb0/75n/rJa
/9uJ/c976D/9LC6wDWEpmCCMuZRv0X38z05vM7ahX3QzZUdYHTCM/2yqFlf/zFMtf/7jTfkfblcT
v8Xq1/m3q4BbVnim69o29yz0DSH+2y2rTLPJcwalgUP+wVNO8LjspffkEg/5hCKsO5bYB0D3zdEQ
dPniHggpegdoEV6oXYb9hMwJ4rZqGZj+snP92TqArxTDagjXl9wKHYCIw0nX4QhPpCcdNjfuMtHi
zsi52Jf1KI9DSUdDpOeQs8xeaDylupKKDOy/X5BIbiTQtKNVC/lel9028kR6KrW7BGlleuewmKtD
nKV+0NnhR58a39rYSR/NliCxRSFs0C0nSseMjjNoxC371hs6kuqITxruMDSF25C5sE/JJT+nA1Y+
5TBabEbzlSYrqaQ+JQKdreXYuJBmsPv1x2km83OsGvOZQA7x7PYH9kCS7plqnYSZdk9Znt8it1qu
y4jEvc1SfWxIo3gSSj0SyypJibABUEewnMsFsXrnyGLr2ygoOTsCPPHy+WyuL/E46TOu4ZzEUcs4
fcLAFSG67AU0bBIUSQe7rYfzqh8Ls6u7CHlwpfHiSCCGpUnqS2uXb9MwJqcsRa+Uq+pUtHN+MLWk
vM9QojCeCowXhLXGW1fB+R52ptFXnAjeRrdizZ30cHXCcD6lducixgtIl3D2oznZL+WCjNCNlv5g
CEEFEzYnsWsGP7qakyvgZQiLbdknFTKLhp0sEggu8fJYM8On1S71keFr95rCQKqd8QVV/6UeqMtT
DYEPyefw3nXlt9S3xgt1yXAxBR2uxneOGpf7M+ja+lmno3M01Jm9BQZbE85ohGA5CngjFUGWVyb9
5WEebPehqe1zI2gXUQpx5E2X8bVuYueRDIKDLC/ab4p7F/nuvU9nFxJWNmwcW8d73ea0eOlaXYiS
MI7IMRmuKv34+TJ0zXlIyvn67w8lo2VyDijVBrcC3EJZzm91GhkbG3MDE18/cBurOoZ59pNG3hUG
SweGoj1S1Z8KOzOJkrEJGI+R6CfVT4XkPvBXIuRnGIgN+ucIJJ9HL8PbM1iW+zDY9oAg1vtuw/Gw
63r+GjbG77QBe5IStwJhGjCy0RQVYuzSDnjECByqlH0d8+yWLqF/9LrJufSo7JYsueqVwqEGS0Ad
St9iL3wxQLW8J6mEz01HmnElqvYE1X0gZ2jMPB8tpyDbPOEnginDUPMp6eb5ifgCmjAIKJuplzc4
PQ3eEOh/vRbnEuHgzohIpIu9cUJdFj46upnOYYlqGykq6leKpNlKT/YEujvW09bOnW9zQqctZNiA
M3PeIPfQFAjGdprJvBAq+wNK56hykwJmyPpHhBTZPgY3BdEJo8QUxFjgNl0PV6uEqZxU8PMZBgXF
IC9t3P1ojCLZVZl+YbQ3b1ByG4fRW/aYm94qoLzfSOnmqR+bbINRbnm0mg6oO9FuUuKFXQpjelkI
1k4grHzNvEBZvhEgNe3PiWl1/3j5/Fja2g1s8z46YKcSp1L0M12Vonqe/OnJgLNH52jIr0iv02s1
JL/5fZ/yUWQXgg6SAJcSANRsCciSQo5KIbuvNXIzkIgXUDQ4LTLzJSX27bWPCbxSFYhfCpMAUpH1
2CpxlQ688Rr9ScziuC2rqr+6GU02LcPuqpbKvdQCIDl/loXh/PViMYPslm7aUWSCKBod+Vaw6E1w
RlEHpkiu7K9R5aUXcL3ObtWEfZTePO0aJNtbwmBTktRrDAy6eQYMmJLEaTrbqmfwHrf5/Gyv3rO6
GXfoovxLRPP9BcPDvSNm6gFJHcpVcHF6dn2G8dMHM3f7UI4UHBUeip3bQGllXNde86JHCLHK8yN6
yrbVjJfeTeygcVxKjA7JeZzK+K0a+5MVdz5BGTUb36L2XuZiQ+/KLyiWBkBjFgm/Y9leQ6Rzfe+S
ITlOC+E32VNIOufJ78vlFiX26xwP+sxUQD5C94hhKMruUK1reuzwMUhH2SG17H2RSPBW9s9c2OO7
PejiMk6CVqy76PeinyqsB0jw1+j1nZ/lKI2pLQHG5K9JhMRF8dAQ2COGN4LkXvNxTn56xUL+LD3L
l8pu9W4p/fMAI+bayN6n55YWr6BjNe0+pX5OPRnN2Az+JFNzaFLme2SX/0Th+519zaaScnAe5It5
LMwyeRErDx1N3loCebgQKOaqOjde5nnJCP3xjVXIz25auupcg5G9lCQub1UhvxVukn0ZK6qhiWfu
YZzM9EszVZscUtwKSB4uqGLKE/qGFMXcXH1olJVDYX4fe2sGm9tc8XOk+8quhrdiAsiDto/snPWf
MLq8g07p56aztxuA5D59vmg6DTstXAflG4FimWRIlg14h3BDNsSVZgvGdUi3CRnlh7ovnmZ5k/aE
7h6i/aQA5VetX98clrcCD/93E102y0LkbB1z/unaqXsznaMtZ3Ujg8q+ff4tGaf8hqRFsMBkQJ4v
EhDvQ2PVIcgzWZ+0Q2g6ZBECCRruvcV3hqAxO+PRt9EkuqX9YhXFtptI8UmUWNn2g3lLGZJ3lfsw
UbU8O7nITraPvpzu8S/CEM+hmTnvBUr9rDO+6smQOzLWqptKiQFJk0wcoynpduyTTBI66zSpPt+h
Rkn2KGdgkJbOeKbHL+mLMreZ4M9WVZIHgCPzg2tDzsynrr4j3KUVa5Ek3tntdubdltO0j6s+SIys
J+K5O9mJxFdkE5rgNE58pOpZDnynZWOMnfkiyAEkpM0UF6wT/VVq5e5QRLeHEN5x0BhztdIX7N9E
4NXLVrRRcR9iMT1+vrjo3kZL8pyajNjFEvm3cZDerZ/a7pZNF+TPODbMuj07ztgwUgLQrwrrW17o
75ULGKokf0exie65IauLQXLWo7++JEPZ7pTS5K/NGXEz6dDw5DX5k9VXwzl2nJ+f/ypU9gTLIbxO
S4NDicHJd5lMjx3T4bnU9vtQWiCT5wKivQ/pz27MKhi79kxzenhRA9RKNZbyB0yOXVjU5p9BaRBh
bn6I+8E+VA14cQKDmlfY6Sgn/bi8x946GkDoC+GErtbQOzDRdJQ/NZIoSN4i60dX64c0TT2ObYR3
LoZyHpao/LDacTkI/K3bZqnULeyEdXPzsdq5lokPCxNHp634nRyN+ezYqty2c6afTS9jmCLGoCLh
6a6sEkAuev3zkjniagmv2htdPT84cfF1oLc0c6J9Lgu+MCWgeVdNRo+Jzdqa3KOvTme556UOWU2c
uHrpWqYOUQ7+WQI4yNfZGe/wGvOU36cGj52HDpjDIUw7uOTgfNv5O08xLj7Xo1G5uNc8gnqVlJPe
6XWf0imeCTV7JxCq0+3zBYt6xKnAWXbEoB8L3RPf5eu7aTgLWPhsB3WZCFJlZ+9q5iYdC32OKnPY
+4tj8HhHLGmz3d5q9isCgsvxJvw4vvi5JGPPjb6btkcTK27TO4raB3x7OEfIBLzbFiF45VCfuZjo
2IZDZa4Heo/4zRnRwkmZ/Y/V/3SfopIkKNt/kf1zWXIsbzuiDqc2uwx2Pf/hU/Z+3CY/zJFb1yM/
4hnWm9jHSNwvsT3S8zHpkgqnbHk8uvHsJ+Z8DqOiOuXAOWHN+hNgOHslSDbFF6YbCHOLsN2nDLLw
C/R/FHbXOwURWk22Jy+LynvtNCURILwU9nSXkzef//2h2M8xZMmJ6LlWncswUeelbYsTAv/tZ2jg
50stRcQIMzSCpFX6UqzJQ1WeR1+BZjDKT39F8VA8x4X5mJVG8tVaz0N9zNUZooMRS+vWptFEiUaU
bF9F+w4f7n6uSEiqRs4HfRvbzwUhjjM5eEGpsCRjxUbIMuPJ+pp0y48W081TiUfyXFjpGhuetF/r
qiL3APHoFTtXR/hsMW87hewmFl32HHHJ9kndwI8P82WrSMF6bw21ZZSZf6uIccUiikq8bI8lCus7
Q5AJR2ZCTkdBGq6uGsQeM5m2SITH53jqxue2fuVAy0Sx9VkQO1c8ZEPNtBLn6mHo6iWI5KuTDN5h
Etq51ToGyyzakDQrGCo7Zxwszr8cBcSUvRI1HW+6uSCXlfTaU6kc0Jdz6F/qDKCeO7/iv3HQc5Bk
Z3ZnZuuIF3KsqhiBf6gqFwjVEdWgqTD3JWFzATNL4xnLAuldjVyedG7XO/yCwz0i8EUcB08k+zGU
yd2VlbthhrPOMEgLM9N2eEhnpncGx5Bd25nxIQ/B7XvzE8+UuhcVnX2861crTBeSSBT2KMa9ycyT
bI9mculS0zjkfnz2QbZeBmky/J9f4ISOB3wM0YYsMuvsynW/EOpR6A7RjhUiY8gs0jKQi8olwkqx
NMRVj/Mu7/ryIRmG7ImJKlsExJ5NUjDQwvd2HnrPI69expxNw28kzRYfi1MELG6/2Kz4nt5wXiI1
neQAEylaTM5VZY70g9AnLI+kApqNtRNRcjITi6MOVnOy5Vr4s5E/EtXiNG/Kc45Ut+mTZgwa1HVO
niB5bqCt4/mt0Qw+zLxcTqbLPET1Sb1xVKOP1SQDZ/nQDjOjUtjvHbqusnWmgBrdQMk7XNLFXOMB
Wm8L0dIkRjanbR4ZX0e7PxHeLbbu7EkKPysGAW/Om+rPZLVfvMahZYxodlORtpAOSFLKKvplDMMT
JYzKMC520JIN+4qh3DurW5/1SNW6GLOi76J9KpIw0Lox8GlAjGhhIdaKAfAEjqqW6oup7LNFCwg1
HIVN66BRd1mpj7RS3upwci+kdtPzBI+Wv8ve4fxem7BQw8XaYKfcOr375gAZ35R11x5Ebz6Fnsai
Gs4MsAr67Jk+YEW5h6xVKKZeF9Nh2dBX28R5A+SVc1o8fxseMCG+Vk1+K+iRFp5/B7HyWyI33vtA
N1kRDaREvXeaGe0GbROR764+cBFlTGlVvJ165dDxFmfLiklGkRmOw5oUMXyTG5QSzcwMry5Qr3f5
xq3GMSCShNkllyrVxMummhQjq0/Z6LPASozlOLc/OhvYhk8ybmzOTTA7RUoRI77WSw5fGvVzB/qu
IZFwg7xfBkBFe7ISySSWd4c8vwDf1NXC6BK0cc0AQ1oYtEs/Ik4gJPeK0922YKdBqLdSZ9drgVOr
7up232cEVfEuOxUYWF4Uvp0zPl2fceTOXRB9ywyKMWk/zFDc+oo16W0WOUvw6H4QjfLs+eSADFzM
eoz3hfKvRCWBuBPtuQCTuuvt8DGZ5Lsc/ZOZGRkY0XGHs2hAOJBMGyUbAnaNZp+UHqnUdYpZYTeo
/lfbJx9iVuNmwW6RJvruTe6rnw0vSJbERvnNy2QgPMDUqeWHY890FBn6cb5nwV/sE4l7CTPitNsW
jXVKI5EeMaJDKJqOM/XRprU77BsZAZi0U5ie/OkbD7a3sOlAvOBG2tMiO9WTftZN830hHbRM06d4
rl98DnfXtldXHaUsD8Yl6+sg8vprBQ8av5PxAsTkMHXuh13rX3KR7wom/9jGv6c++l1yxwAm0uTN
zu3WJ1kMCeNOU6BsPbvINqkF5D4kgsQ1FwUCvwLxzooVkw6zlUCBLqLqpr2orbd4dJazr3FQmIIL
iLgz2aJ7WTsckpKOqZqY0ktkyXteA7L3WBUwhzGYLRijew5zf91XL9mMAtckVD4f8CAlbPXjHDeH
SfHWFtbyokn+cNI63LZrmnDYtUuQl4xUVPMj9US47Vr3T2XEN7/Jz67nv9KjEMhDmJrBaxi2Gqbw
hr1IBeD18aN/YMkrmDfH6JiG8TyU0R89EYBYFnGPHm2zgDoNOhw22zijQ9Pm3/IYGQIbG0P4/MlN
Rwj2IiOZdOpNMBRPY+x/kCg87LsOKKqFWG2esz/k2OXbamFEjKPl67I4L0sy3GKjIvxgVt/1sG8A
wgYDogZaWuZHXSaonUr1agiyQ2Ero7hkrmc07hzEHUJ6I0WhSNIpuVpOw/7bPma07rk1E2unMvXi
Epgb6DWPE8AGNIq4B1Xlk68ic/VtVPIrBosyWFIg5g6A9hTj7qZxyIRsa5j3tRxurAg4uPK91RL4
gp5/0wzJMS/rYzUIyMStRYe+HZ5Ds7uR25NsRqPKt7bzZuuFXHnH/p1Z9e/WeswzHsBp8o9WdLFn
iaYNYUffk47izvYRbNYV+wE5RUMzPAm8uWhaHbFT7syiQcBLhp1lm47EX2eKZhypIAgCzYOgG7gp
c6hsEAaYGk7uqSxEw4JQzEeniJ7yaWStQbgYwA9AnwYiF9luME9huGLW5aUYG4LIGtKwo1ls1kbo
MMbyvDCe2FQlGdBZSsAoAjwhzxUJN1XnLi9JOchNT/Ir+LeaMKElcHDLkqwxxGzpvFGuQAxWSQgo
ttLeyQEnTCYQ+Rudwk8eDluivmgkTO33wYJrS9nESI13uhHONlSM8YpGBv5ouxuDiW6gabQF1YS9
ikQIwixETtnUK65HvAAPIBM6K97HqPH3Yes9GbFto64mwXGJdbefkVEcDeIn7Wj8SWqmvHqYSh/b
5IvFHOfEQ3RMfI02x/KXi5/EQd4RE4zwzmHe0YZgcvS30BKU6PzW2wgNzr4iYRbKt/1gDba1neJu
vLdi7IPRzqEs0DE7GP6yNyO00bmLC72PMgRa3r72gGRgX7xjpCzS/Jx0JHzh6B9GZB+m1f7p5fia
9Qbjf3YWTvm/41z/hj/Xb9lcwMlEycsQF+e67aKtcNueGMjVrg8whFDXgsxpArscnup2KrKD6ox5
s8iPFoPMtdHP4Cd++73643jqqZ7mPzLBt2Q4ro3CsL+2bm1eCdGmX7TMpFtPxrLzJkLN/FlenLao
OJANT52REOoHMEUbbvhQ0PjaemIy2U3UxwSefu9yWNVyTR9bSnKZB0qwkoby5BjmnmlPvokRYntt
XR86HDuYCEFUihJhUpgVh8Ek6timS0wlTDJ6FLk7TEkBdAuE2CChsLyjUMgIQF+wBmyGgojVCgz4
viZLQqXqI0xFG0D1/iDMHH1H0h0VzoNz74Odq2kOxwBcuHA0c/tU6k00EgDjdmqrW7kt6H4dnZ5W
NghqvwZJL1nNJ2xFZexUFFHuK7eiY3Lpq4hkKrEYLDkZGuKyLY7c1OHRjHsS4Ml+2bhDlT5auJa2
CMzF/q8PRkUkH6RGuUWHhBjgIJZlvtelRAkL4OGyDFZ3kKGByl8ZgjyY+EIpzzwnlNEucrtrTxZb
6LXF2Ux9BMraYhOQ+ssYafOxscZvAm2GwG34pS7QOc+StmVkDu0Xg0LmTlQYmJZu4OGH+a6WfiZ8
RZwwBVY3zrAR+lmG1Ckmt5wx+RaY7A8mNSEC6n4vbCfbeSEiUjItHAgmyF2S9x5pC9lOZ9D17Tdd
WD8rvPYnf73otL82Syf9fZm9xP4cn2Cp0PDo6phMwXSXoGq308a9Kk5FO1v/McWXDBh8S2MWAwEV
9jiTqTg5H0U2H5aernjfh+iOYjEErbHph4YwKnpJmyEZnxO79oPFXMVUnR0xb6HDSRdKHHAwprtu
9n38ltfMCuGet4QQqHyHG52ISlfQAsslrIGMzddxixMKLdbEtrjEjY3mpgpxzJODusG5H1C3okOW
qMu9RJLJFt1iKZPfDSEnHKjmY2/m2dGix4voNREXHMFsNtaUb/Wiu1dwSBbUtkfI+/qWpH6xah2O
9qz0wcCKfugpvWAruRq7Aqf3MHYRCsTlldg+dLgKq5tS03saU7SB86ouCBg96ltv3HO8tNfKiII1
C8szlHY02/FtMZuJMRt54wO5a+h5y53juns+D8YK2pQ7Sh73rgqKy2ziknRteJrMt6EmRlsumnUU
M9F2jC3GOqZLHqa3fLgmbeqUqL0zetN3YtzB5xf+h0RuctCY3nBJNuahtdxfqlv6/ai4lDbu0bsp
3YO0i+7FhVTzYs2MCudkIg90/WdlWqQjpZrI2nZX9669Hu05v03eEzXc3p2Nj4Rh5lMn1NeMZhAs
iq10S4SqiPdqpDuew2goNA/WaN28fHDwPRI7RRupDSj/bDHM58hgnfPglwSdxy5qwFQ62QW0jMrc
weEqXyo5LzftMh6jdcyAon0gQSzoq0afnNZvtw1xvIjPLHn9ucTu8NAkEsIZnVdhE2moIlI5ylEd
5OgZ1zwpbpFXF2eH67hxfc+82TRqsS6rLfPfCQZ8XT4RGrG1HAY0GLTFZrRjkvpSaCGqnA+Z37gv
sTXVgbTMlPAkweLXM5lc8/YyioiiDPNtkiQPSo3U12ODYScFJ0zP1buIVbOapjVdOobrB9vXXwfb
GZ4X3CQHoRkYRqRgw5C1L7VMlvuY6RrsPkgn1Tyhtc0vcBmpHv3EOHiiSrdtieOy0AYjBM7Ej9M0
xY94Db76Y+USUBEl2zVUywSk8s2N58eEwphluCVEzZAI/MduL9zHuNQB3/e9H8htMAx5T4r8Ox7I
CtV56ALzyoxTIcRu1mwfaf/QGwykBc+B85MsTWc36HZ+jbsW7bsjAJw56XLXbsb0W7x3lWNRTJKV
0Ndjd1y55MF0tqcu385GstHd3efa39wFqn5pkbgj2vKy6AanwWBQ7MVsVnVtv8DtIV/AwSmxVOER
YgCDGu+7ZCjuu+YZ1B9rWOVshaDXVUcGeVlmu+yTKXzF9VUjpZQaGZvJqjrTjFWJPI9VeG/hd+5a
Ez3DFGWn3kYaDLmPNMDqLYPMtukSZjUT895njIanssFt7BQVaQWEniRTOe+mfrxH/oDYayEbqnGA
mHUhLEFVGj0n0vJEHt3D4s/7zHR/4DCDPqBBIpI6Mi2MrT09/InwPSHlGMMjYb1kx0x+8WCRzcAS
pZID1DQgKy0T4pw+gybK6MLdGsyiZbhIBb+dqpg2rYvZKu6675Bm6i2dN3cr0mp+qOYWIAGpjvQt
N4Yg8dJZR3BJmj01Rhs9jGlPP2hxsCsf/SmkqBwRhLoQtMbvRolcXhgeiBC/ug9K7CxndgmyRpBN
Xt4+9gieQobvl94dK5F3cJF91kX24dfcog2qj93QyYeSHtDGsymG2vUay9VNlqb+pSiHcGOGxcSZ
GHNPvNGMOx+itvIhIiruLWe0zkmfj5vZ9bo9Gs8v7HxoJzs2JayAh3CiMoSc+8smfIX8G58kjSS7
uLPz5pK/a+Hlu5cs4tAtIwxYanXnTcdGo1Nw107i6CPl62l1M4kCphCN+17aVGxq2IiK6Mv8XtH4
DoDCMS9MjXMnUL8VsX8a2W7+EC+zLzSzRRgfqSnm/SjbwJ+U9ajSeV9kO7HwPTd2XSAlQS0hCgpd
OJCcwwxnqxuOWK1tupsh1NneLAt3wzmyDqosetQF90441fnrnJvdk7Uw1wH9ebYYJW2WZEZmaodi
m9ZtEcSCNrKBVORXRaNpwQrGvdXnV0QN5IbYs3dLQbtc4SUVu7FMzV0aM85fankoaEeeWBR/hnX0
NZaCmoFNK8gAgwa1OZNT1zKkw6H5YXr9ztRSbZNs4hhrzx0q6TIOChPTQzqWZ99vuOjUhxjIf3la
odwJ4xPiiDe6SsspY2Q8T7Z6VC6BZUqWa33qmPvPl6qQOKohY11maG+bOSflMh5GuWfCd7NKBWGy
iX87PDo0fuLy6MIPnESBVjybvsFAuMA8nLcV/dGd4ZvzY1rpvU05EOppuOmBSD7NJpwO3HqkFNEl
S5ZmbxOJ4o5Zv195m8SWtQ7HTsRGUVxhguhi8J8iPSS13z/ZOtcbZh4hBqaN8Fl4ocgt6tEojO9N
ZPVnq0b+4JTTufsZT9K9RBzudjFOwI0VJt6x8strOYctc0CQnkkxmufPlzIKy301D98b12dcRYG7
YTA+nNO17UAv49TwhYvKe6oj9Eez37uPbCGfx10Smf18wLcRjjJQAzOfduodepiGPjBJMe6hS5nt
DS7w7xtXj9hbd7DZiWv1WFnln9GtX/Hh2V+BQszabp+cnlDlqgoFPUGzwQ5E8hI8ZfgXtZNdKaw4
gzmL3Li8B1alR2Yp07eaJAOrq8q9ZQyPKXwhdELRLnFEYC8LvRHdgZaNsuJq25Oz/3mgm/OHHORL
A5DjYofWfqBh++r3Gam1pcKQxl35Yn5PbGM+VpV4m8NhfrdKExiJp0kk67+L1s2vfoP7YsCxlVWx
H6SLtPexBWOhWervqY63i4MJ01xfGNq0W9scs2CW6czJovB37bw4D1lHL6zIq4MxjM6uWA5QZQsa
0uJ7SwMpKAsI6iOEnb2zlgOkPyKfGF3w7Yx21XoVjTE+Qz8UT7kgLIJ8qbeIK4C/1TGvTtXi+yCG
csMBLNqmjWEGnBK8a8UsAa6IcDnojISkheaLPTJGHXnSgfThN2YwOl0+/zYwP90XvoH7u3bOuOuS
aumQdIwYA0cW1jBXeCl6MPMDJ+WCgxEhUT8A4QFF6uO1yxb0hUuUN7qMd2+GMjsCpNl4fYR7pLTt
Z8LlrlnREr3qLb8t15F77YYHsOrRVTRMjZWRvA1tE+9FahK77u08hy5pSKDKT+UQVkmin8U7jZDQ
v8c8U8QQf/GnQQZJOlOiRNSTqUmHdUA7QOmWIiDIkn0Dv/gODThIitl46DFEbMbLqCvr62wnp9xk
EDDDczowWEZKHkUzQh7/4lBy7MsI9ULqlnCKJ4Mg7rZEbtGmW5fMRMZEDO8InjYr+Ck5xqvBRg6h
19TuCpl+Q9DxaxRihR0a/yhc7hLRizxAjnWFYzFdFOAijFbgYwEEw1OVAVPLYZ8PExw/XN6EGVcn
J043dlGREzSUa5pa/G2GsnFss1rc/Mh8J1+o2Ndu+mIYxJLF7npPopTaiqrIHpT8UphSvhBnnBUh
qbNJ/AGJjb80RXfE8PsbkpbFsQ0stOHtM1cbR7Lg3menB+uV8F9rgKSntiCxvXe7U3rP00U/2aNo
uY4J3cOkPCVrqlTHPqZqF401oS8MNY1Ty1O3IWPyp4PGh3uasxhvph3YosewNFni5I7qNv70KawZ
Rp2RLJU7q6Yx03v8uoRIDoFPIwyJWMncxnL/i6PzWm5U2cLwE1FFbrgVIBQtOYcbymNvk3NqePrz
cW521ew0Hgm61/ojBbW524TocDkAsuZkw/lZDVXu9Ymwq/yw2pHf6G7JymAj4TpZ+SjDApPX0FYP
ALM4iLpblo4LHmSsubrM/HSpyIuZI081RY2MPCGtIJFADYaLWzObyOitq/EhbfN7vBTxXhD5i8iQ
r05viP1r1k3hGMUbgLGHm/7mujqVFSR44uKat0f++4WGWlkmf1bD3WQx8Ce92j0YpvhPzGt+U18J
JCMRp+WSrRLgkwF+fWdpyCGz+rBkYTyl2Kwd0CJp9/NldQA7yK85aOUhSlPnYnbtdctYJon05Bi8
yH3jxXnXEUCEj3VFn7iqUrlwQrONVPnwuZibsXCwyUTlSIuTeL1MsryQ21OFtlZ+1/bgnIG/5wCi
96yrnNGdOseQavOf7MmlGtK1e8i20u2pk1diAihhnygtJE1MQzvAhE/GJ+32sUk5qzSUQzHLAMWb
u8eZnVHITa23js83zxDpWpNPcjku5jh5ovmceszVvlcD3cItvJ9ec+Dgk2+4MHCiG1pOyOsWnbhV
xEdlNO1tePtimowLDQMjZOpEpl+YSfgZO5GF3xTiyYlq9j5nfit6cCbImf6pqTmBLQMiivK9qzMU
n3SDmoHuOEGzVPk7ldvOpR8zOgPiu6q/5xh3j6nSMfEjnivd+akcUBtmtYixOKskySXiKHFQhETH
DHxtGw499DdHq6ktnZQmQIE4vUtNfqd1TYYruuPA4QtSeJ92XcZviHauk0ULtyTDsiWuJrO4yPCf
HOJMvUeCqkODBCHfnIzOG+b+mcyhN1stedtI6A4bk9odi57rLIKDmdzpLY6mD4tB1mf5pe3J3qxz
ea54FSmI0/JAPAKrNKntqJbXG7wdEJ34m/thxIU0t35lS9JTW7t8cCb7rc7yd2WexeNGojVcDz4W
HoI4jRpVLmkS6eqcEXO90xIZt7FLzxmOvUEi3MrssCjN+CEvxYbJxcA5VIQ0JpyYNbO3mh0KRxd9
IsGre5Z1HM+tSV7AwHAdK8ueGauG+IwXgsnLDCAVndX//8KLal2T2vnPkAO54dbcnTosUTu97/KH
odd2tcisB0YiDZ2P+SZ64iarwnqgjyoOo7i9IRgzTqhJhmOuQ7ZB/5/w1rxGdpY9NEN3GrPmoUmc
g6NOVHVWybXIkMWwEzaVxaHWf7qVHZDrlYSrjs7HxbJi5w0tIlhbPGZYTg4uoVQHG61PBG/+pW3p
HInNdUlZ6X9Hp7tbrT4BqMHixlnOcZchDet1NUXVO5aI4iTb+aNFyrG3kKVNSN1WstLmN0lRnx3B
MecankOXmmNv1sGSk2xlgo3La1ZO71MEjSTTBDAtSc/oCx0vZezo60fbVY656HoOJv1rdc0pEMt8
bQci66HROEucdLoKyC2S2nbT6sKJtgxtCifDforjZyse232XrQqCqjnspMwB2fToRJzzzqo+tEI3
b45RP9WY0yOY4zgbf6WhedSxITkvoh0BBgw2avRv1fhWUKV+LVyyO0aG/yyyPGunNG5sG3Rk5iVZ
yoQnsXGEokrvqtFbV7XAQ8dwiQwkUzjCRkbfhbjJgoAWVvz+IPrVVwcFO23eQJFUPKuCOz1IDdVC
Pj3vtFI3zsmz0st3SdV5VJEeTOs29Xq8DWmQEp2yy0pnufeLOI39TEwFVvAARqna2UuqsOe2Pa3e
Naiz2PojyvqZvCqdwQWavVEfwYUJYhhwNrFDoJdZTSNok0O1hdCuJXGN2CCyQ5Pr4dKwj8HEEauh
KPhXyarzp6rWgeoFM7kVnybDKIJpAC6IOVc6QsIutMVEXpE7Eefh3OzopgTDRE1N7P6RUhKIN7Ol
Nz03cXOpj/pocimsEipuSDjOERTQvY58ApzyFc3KzcrQ+eNwoiHcKD91Bkpv0rAJd9Y+1zUy2LFk
6zqR3CVoppXYuC4IfwAl6M+5OqkBF8hZxrF71LPNorUluKEUP7Ge98FMxoQ3GuktMSFmHKn0QZdE
Rag3yGDUjV6M6+xd0wbqJQVkwLD9dEN5JAhhOhVmEjqyjPyB8FFOqvjbXYmM7zSiIbNoilD51L8l
TLzXE81/FnQvqC0LCD0YM8Ghrnpx0HN5qzZqfPxUI8wte2AnXFJTzAWav+fcdrJjWYMgVVRy9zo0
lmu3cK/qhte6k7YvagwboC6JUL56hFnwZgPnaJJ8iCi/2472PCmoSPXoS7XJrY+0SfPnNjFemmr1
mIzm/brt+GVK5hsSoR9FTbRwmOF/9a7Z6caFj665p0zl6NMy7UpIyzVDbULyLPbhojaexVqpB4Pn
kJN29NciHpBr9wDoy/phG2TfjSBUWc8xWDE/9eAuHpJWnxFX+NzSoXDWd6LGHNJT1sVbm7suzxOC
eXDKQQaZrn/abUGoEE71QCH7z7cscvBgob4Hm/qHzq1+KO/1VNoDQwKO6cbFRjv1jMV0zM9Uys/3
lPy+kG7TD7kw5MRD3L3aLh/90MmEe0ZDg0++UiIbdjytqp8zF/6lW0ixaXPXH1YR30XaBatmlWHf
m4HGq+2VoiQmAphREqVBPF32SCFmxMZTfeWQeTvi8IG6TTJ7Yr167cRMk7ILUYCZ4IRoHkHkcFyV
Jgp0Wgls5x/5OhqmbBjR4qtbFoTV1EYcICa4LQAO2Nq5dgYhj9ks3ngkaPWokyhsW7QHI3Kqg+Iu
6ATrPuVg1f9WncyRKQJU0Zlv93VLvk3VIkMk/XmvIgLfL9L5qAqii9IipPkNEBZoPSvsPhRbFoHM
H9ij71R1WPYzngNjT1NSui9bhFuKVZV+Zn6stuQrQmBOFu+LHNLYsxfronOSYNCA4V+ro05672mU
6nhocXbsFAhqj9shPdjxescbiVZQZfDpUKv3BQM1YvFwpEiZ0t1XxtH44KLy8fLF/IuJegRPmTY3
jL8aSxxm61aKmunfK0T4fnVXWJ0mD6ekuC56ZV0NEopputEqP0q7VxBqZYfpt/WkkxsH4WTP0s0t
P43UnqqdATt2sWYPtM6fDdV4tKy+uo3KfF/X+qtucjDmAjimlKd5iBMQuVpHmy7QPgKghsNZ663n
BOfSCbOPHlKykSChg+Jxk8EC34fCqy3qr+n52S1LFl+SiowqG/MOOFF9Av971BiTNbdHbjxClRcc
6NzRaDnXDPUws9epB5y8IFY6jsboHPRkVs7YAnEQW0bvI2CyzkAk9rnQ5w/TVCzftfKA9gGiL2vr
3zq0pS8q53VFu/LSOFxO8Rozk49n+j1V/FzmeyTJL15NIi/EyoypubfR+q8i9QmPbZBaVM+UgnIY
ORk3Zzer9nNGdjC4XjeHFEW+aMCoe8ojd3MF5el0xiNZb9JDQ1R7bqrQqWzQI8wr9mgO1Bc2leZZ
E/09fbcg2LHT+m6RpKsKgP3E8E30LV6TYejQ6hNjHwPOuvqlYbr7dFTx05SF/tANZSB0sKa2sIxL
+2FpCAXSQogz9qufOVf1vT2mJFWM1JGbivKvoy6BdBEwgpzI+GCwiVKh2UypIGEVvSGA2JqRey1v
mkOiLBHhZGVr3QFn2fjYYB9iHUr2Vkyc2BBxeSiTxf1tRzWfECahzrEvPZu8RzIYNrcqfTEmom0K
M35duhgkjfbncjj22Y+uwoA4WfVdjcVuGWe2u4Wpx4ycjzyxPjWKbHZ4qNQgGd+kkoPuLawouVl4
rps4u6HEhd8I2Iy5hooY+nBIeP3KLcZx6OIgc9rYT1qOy7EVEm02zIid3F0dzCPRyJYz+RejcmII
TpSHaJz/UWxQcLsIoobiHzu1RKgheN2tg5v4tZ1ZuxULs3BCtqhrGTMforOuSaHbTW5knYpNIhEj
ClJTvo+2DqhOvsMtzTtmcAKTjOFM3ScjWNeeisodDo7Qv91MBsLAvcNsVCrGy7zM7CaAYLuyXBmU
5IuhrrhYCJHn8XbOo1k9oSJ8b1UiTQxb1Yizk4P/vcgOvFp1XxD7o/OmmaViwwnuA8FKZ4jeHTIA
BDiN0Yb1iAS7vVDwHQVTQolF0d0nmM9NDHhHPXlTCbQkGmX4U2URCJ7isna8vmQhQXYw/0XTm65v
PeHruW7HL4LDo91Irfcs8QkRRrtAEIk/LYsOU1O/22AWtDvw2aErxh+oVsRfY0mBL7f/yykJH1cu
Lw1uPltOEF4NuX/raYtIh6SC5oVFDKtWBAw6l4Znfo/17U0sy14W86lqgfH4cFG3GIdukngeZrQ2
fe2eYjK05OoSiCNpU0K4EGQpn2rMn9nexubqH86Ee2Nlr3bW/fZE2ftSR8c3p4FEsNkQNCjTEL6N
7Oe+Pi4mdELzmIvpVx/tMSjhovT4C2nsDcs8Ci7qIxGtDy0KXOQ3ZWe9bcF4Bjkle0fr38UEwlFA
uthOiiogQ/Q1Y1PEa5N5JHFFyDJBdZeWbMGOcSRYpXi2erKiGLqFTyPPEM4ry+KonZTy32CQ5LNY
yj+2W4DyoURqgxoe4QEg18agGA5pdu5TDnPr99FwF47yvH0ja7KK82pMz8PfWFJJz6IOfLGgybUb
j7VaPxcZ46PVp1qYWzmRyWvtEV/u7qqZ7ymqHoW6givOmIjyFeItkmj4c4f3wHqCkpTBp71OSNvb
+kyPmLtrph8AdjAHim4P5RLGSRft8Rw8zE6jQxum52gBVaF3Jujw/nCVYepwpwmN7+TH2kKW/8r+
Ahv1RyTGcRjXdAdkfQHQRokioE7gDq/uWvGSW1diCN7qlYHfBcSQ83tprc6+iM1AmEm/p0w5edTg
DFoJG26YDw5MTmwN4dArx6rnQjayRAZtP4HA5ckfix+ICBoaUpsHAd+WfatV+TwOmvkKn9IQr2fQ
NPmCb/Kew0zsCwqduG3Sh8QYms8lO1MqhlCP5B9KJQA4ifgTN6dFWpZAGhsWJUWua/0aomM2kzk6
u5UuJegEWGjE3L5GtKhXaelzXQtywUzJhcAzyor5ryHeeje6Cr2l+jOG0X3Z4R4eOarNxjF9Opsw
22UmOXJtshw6GwmwMc7Z2aSVPMym5IoGsDogYt6XthwuqcD4FD9X0eocbIjZPaHKIDM8wAupLOAM
KYLBqfbo3P1l/ZsPbgYGm1fzcbUZuVqDxaMoa84wY34zFN3w0k5bDq3CK+/wRqZjbNzqMv2sRmfZ
6Sq9dTwnGsth1RFkU4PilleDNgtIrZH+EXVgr6NIojVd56Ya8nmw+HFR3X7hgz2KmgFgIggMUiy6
6ir52ympdTu9BOyjZIQO5TGCmADh36EcajF2piHs6Sso66dhKO6pZqdXS8RwMaIJvRfpbtD79kLQ
xq4FcMaUmJhbEtFbH0XA/oqJjrMa/ybLTk/d4BBDhVXlwCzkpOdaVaywr+bftI105AvuMSkHxD2k
pAq6Dy5197JwKE+mNSIGRlmf5y7p3aXFbCOcI3iv6VGUHZ+i5VFCyV2qNP50VmrC1rlJ71gq2a/q
Y4ZF5z67SoZshtx51Y7nICcKhm6YIzrML8A4zy1M0IfcOBuFru5amkSCWUEN1cbqERsZf24l4YKK
0udO5Qao8Pehxn4C5EHZllN7HNvKK3MoMR6Ao4qcUGKqyqdtoZF2nOicyfSaENhx0Wv7RbdRMdhA
tLwd/dlWY8x5BHki//FW1CfXYl1/jdK3hLY5jyr7WhTveie/FUqhvpLYEcAWAiq40jTfHomPU0bE
ApgCsc7211kD1rJFH6ps/5uvpt+3i9jPOT7yCBQi6OCMdzLLXxdSpFHViAcXiuxhUuPTYiB/J+r5
ue7Vt8QlblGZy/akjhy9YvNpsRlhUJWfTvHV8kl8tJHF8iM6HNwdeZ5tY76qxS2P7XKfFmz9DJfp
TsMldjO7gLYM3RMycsO5tBPfSVOSsYaRpiylSYNKaEdrqIRvaEwvQ52EpaVdCESfQBNbBaRdnQNF
torvjECFBJjVYZoxVDEtnfSIb0zGw3HgzXxCzoB3x0l5mkfCci1QBtsaCU5DmmTEmPsmEIHWnrt9
Lhe6w9kJNBeDod7/MxpSEfMVfKBh46BcJOaasr1qtot95mRvKDi2D28ZDpaqx2GrDJGXJ/l8QYX6
VGIMOw8ZfZUrGk0jcR+HzcrHcCN27H7qsTS1f2Yz1Xvg/MxTNzsxVYrXGspPQWy+o9hlZ6UlmtIs
pM7Juqa5/jKPgG9pPt/7UmsfRsCBNRdhyqzxE8EV7DpXNAEfoYn5AUGxLmPrUBDDD+Qfk2zR/nIN
YUctBLRskrbE8GwKLSpIIEGQrztNRZcO5IEk68tw+EB17BGduzAqaxQ6C42/70YKjzVqe0lH1Lmz
PhbHBmjKee0jGjdJcNBJqorA6zY+DcPCu2bY/5mOHTNuNKjMcJmPIjOCHg0siCWjxvpARLvOPgyz
o1f9QVsX129GLd4Pa/tnxN2XMdd4hLT1O1WzxY+2p8cVQOn6FH8CstCNqNiKT0fTNmantW86wMud
w9mliOaBxs8psOoqGBthXsev0jX7E3gzHuiY8B8NDjLEUpZ4vck+nHZRfZSYpwIbSryKBUs4/0EI
wPFY0NIcWNI8idp9d7F+pmmJjDKhp60UZEA6M0zRcnMhVkD/qUVwh9gFSWMRLp3PKXWii+mElZov
+w3I6WjiOrhPqMQiP4b83FSHVRAjPSRxlW0u57emE8Ezc2L3F+zefpMlh6Rw4VJj292XUnhDrU67
uFWnkxQWLlyXnE7iDYJBXy1/zHo66rD0zoZFFVHTWuAoNcGSGGqJ0UArZqlBYy0nJmueibFkuJDk
9pKTpLgEd+ao7n0DMAE5CTy4NKrdRLwQUbC2eV/p9IjaLyp7zEehLE8FEmgfDTopk7mf5NZzESVf
6gDo29vNkVpIJrRGOzmq+dNq669LqCuh/M7O+ocywAFFNNbQGXIvRjR5jKrleTGd7Xw/LksJ+9Ea
56JEmyZB0OZsQhwOCHBYDQQ6tTsawWrRMCZBDnFC+brM4dtWcR+b1gavrp1TVfz9X/lpSr26gqj/
8gQIj7Kjgf9dQopVhybRHcdvYddnwnHAPVAve12SwhKYNQY6njqyl+kHa9mWs+hKEygpUOgUmTvk
1cjVEPnrq1kPdqCnbEi2Kn8Vd4aCUrTUo6z+VXa8S5PGG1TnmR/HsMJb1DdMgoKugXmuO5b6KgK7
UD4KAvRPTLoYqFtuItWgrrPRZwvSnR4NrVB+I6ciX1I3RjTXAk2Zu6YItalC0xAymbkG4GnTJgNo
kk/qoSsmxJrm+EvujR3Qifm2InGxpkR6rWI8IcwFU4Wx8wuUyC0pK6+6Zh16Chd3NaRQ0E+g9h1W
fx9vitzNBbO9maAGBWxi9XvB36dy0tHLq9XK/G6L5Ob+X/qbQKdbrFqYjbK9kedvfZ69IMxDnlNn
CZUlgiTNDMuJLEjHoseE+JbYOUe188M0jaB2bVjwSmLD1A63QucU90xJs7OT/quA+PwKVabfxpV+
RcEPQ5sdI739oQFmugF+jACeLO0CycCo5XIn9LIm1QwoHaAR/coE/Ja2nadB3CIKTolTibr3rl73
Vjpb3qJpEToTNHJ6G5us4PSFqMg2xBh/w/+p3mpW2FFWCfgzAtwlMSo36ajfsFjCbzc9UTmqy6GJ
zWtXY/BohqApUAAmTkHhJAFeg1PiSq5ewR/MS9xI1Z+VYvTysrlhRU/2EKevGNaNkEZJQvXW9oXj
xdyNLKB+JT4dHUo1YVk4aOYNvVT0gLRnrYmha3QmLtpnA5O8M093JZEbPErEqW6JKelxHHyLmYnF
D3kupVuntCuOjVPLoKiU1Y8g2oGA55B88AjxjnHWsBXusDS1JGGa51GpSG5DA94TFEJ5U8DQR5eP
VS8+chrE2kb0VsEiH2ZREfeLtDtVyYFDQpjvyby80Nb7PGLEz7BBh/jegT1g6gGQSAWg6DawFQWz
UMTA5WK1RPlC4RGOgzgt/5Nzhkl3oRvPTKvrahVfqYmY3k2a+aRDIC1qIy+FFv1QaYjw8d4QJXhV
hUCMqTuHrVDVHywsX9Rz3yeNumdZN59QRgvw7p9MUCOXFk1WAAXUDBA2OPV1uKRpd9SQgpGicVbH
R3KA57uLs8Cz4pTS9Syq6GLFJJ1OPUJnFINrXu5XGwy4jkG22/bYRyugu0aNVJKOZsAYb/FASaKB
Ris7syQAiTds6G/2vGpnlK6lqicAaNDacEzprqlQ/7d57Jw6qqBv7ayHPNrjcaEYyysYhe5jNx8X
6rjOy1ZRbFRvuaPZZwYKPykq+1DSDkOwUr8EKZ21uyyJ5aUiGAXGruaKnx5JjVBOVW8oJ3JtIJjr
qPaJaKYLc81anj2wnahbPB397nGtOSd0xXL3ciITJwESPYOE3hdcLAe5JCMlImt/6BsHyCJx5aFf
QNC29SyYoI68YVQpAcAJiyh0/GMEX8/YUdUzLpN/uZbl+46mO6YVTHyeAxDlq12nnOGbYLBdoiZI
xPmyh0acEXb+pNFisZhZjbcMqxMadq35bK4VWh7qHMjXxktMweetT8XpGzN7fpwwVQ8FW7ehNW04
afgsVNDgoClHG42wKW+YMPHPJlH8QwkqjAp8m1O8yLI0nmgjPWR6Gr8vVaxf8hrP1P9/GXWaE7pu
U8M48E8tVk0mqrw4Dhw7yKyVmk7xidDxzJzOqWGfEpRxpzFxroqSoHio2QvKOopPlLX4E6bi61op
30pi/JF/Qc2WdTS0aN3TjPJBLDk5mUv/TTt56gMMcvlO9rLcFi0me1XoJ71jbdHXcdhTFkyIoPoq
YDq9cjVOUc9BilAOX7/nGmZ9LmKr9wcNRdaybGmqDFAY3zRSWUXqBiX5psGY1gsKQtufpphe7Alz
vTomviE15Szb4oWgP4IaTRxQo+CsliPrWq5cMXkJNqTzOhXDmyMg86HabCiQekZ4VFLUcW3dSd/W
pQxJTKefenbsRdLAIXCwOs3mN7Oq+EFXO4QCX0Pb9Te1ViKUhfZr3r6nzudCdUBJ8iq4xAo2Iiom
hBoDHouiaT/GXXmZhHPtu/RgUvfa1J+yLg/qtCLXKc/MI2GMJLclTJyqLox6+O3cxWtxUvXMg4Jv
M82Jk7nDnIWlnL2yJN0KccTcuzuMUa8NIoCV7HXix4NKPw2cvarmvmhQfP1IaoBsj7LDsbWFjcoO
9zccgXzX+mU39oPnOPFbRGfkhGQqPiqrQKmdnrSCMNnZHyBcRYstsoSxkINx7iccBUgFAKAuJFDi
LYz9kj+Rntl0Pr67IGAtARwIzU8tIm4pfdAlI0Pv1DzM6T9nMINWVw5txQoI/akQaaUtn4oDzBQ7
0Er9QVoLdr56D358mNUVoLD7TCzexCVpgrp8KW2izBd4iZEVCvEc5Xv+SN5F1fWXxnXPrB7YMr7p
HH/iu/etQQST+a7K9aS2g0eZN/6p5Q5hT4jd8KopqJ5Nuji6m/IWZ/rzGL9alFaQixVsdePKv4bU
vQPWgyp915ePmHgfEc/go6wRCvtCC9fPTmW0F9lCE9ZNEA1/5ZYYbZyIQSClfUZVRYVg3qAOrhFr
/hPOc9ES1oAxJ/L7ifwuV3kVGuqt/ErQQZFhxc++HLgNM2928YC2YXU81vsYTRXaY7cdSVdu9itw
SOGwXownvmNvoCh+1uQ56zqC/HMPBuKd4MDdhHxbUbtwMFASVHfYHBzbD8hr9zneeCYgqX7ic/PM
TQ7GpOe6zw32iaY8U9fBT/ILnwT0nqD7oFjEnoPWuGD6Gi1E32YNCgIhOwRpfSvN8irXr3Heo0Kk
kxaRu9Q8lY9xtfdK2RwzYZ0kWJiIGJUxpgKAXRFYhiuBDCsS9LUtvKz/iYBaXK7hqXouKOQYkAWW
qP3MKBR594WCI8BVtk9k9NroUzgR5TXMOyVi4TTtPaFlq/ZtQj1Ty0Ue1H9kL591Qqdj6wqjT1A2
IomS8GbMpV3Ce8/PsszPtB0ETlwyv22QnZc7dCRHemBU0SUhCy0jphsZ1jG3zX2TnJr0vNWY2JQp
rPID1fkhZvonPINZxzjWSDYm+1/cPufa92Ct4VA+qYC8OXG3w3/U3v8aPLNV9mNhZCJ9nbA3ixXN
Hr4b9azMBXoi2lb5qOxnll+fKAyvuEoUJTUBMyR27TSMIzCMcAvHjgdOjR6qlliES8qzlNsC8j4L
Z4xtcRYoeEx193Hsx8+CojQJSACdfVjm5Wikb0Pxg+KbzoKdCiGcNje1vDZkaPPO7RIaP8FB8y0Q
YeJFt7766qVEs0I5KUldt6J7Iz7sgOrjQbVOKhLVqLo7dRPSAAHVcm2VEy+Il+cXLBDepEuvfDEb
uPWlC6a0phZOI9z96BQU4R6qDRiVlC2MHxsNHucXBYYS9aZqXfsohElG8nrKJcG0KOGp7wTUBQbj
Z0swS7dYLFOCrbNvZKhpOlxnJAjlvJ+gtOmq9jTlgvovrCpKTqgIjcD62nf6Fb0iLJE5VPgqNb6P
g4PsM+NYJNTfoynAwpKcdW7QLj8bHThMn+0wvg04kNx58TVwUUFrkMvIjkYY8aaPoXMPuenT33yw
sne8yK057Awwczm24axPgRzZpCpiPbr/UtgIF1A2dh9GB2VOTQjhnPuqdVawVzdk6sl8wIJ2nTux
M9icezgLkAcgY8ygdrB1NhkIn/MHwktOYrx1ES9dkVxFe1Tyy4CbVl9u5PLgVRhp+QzRSdIWEyZW
dxoKwESqHetB92qXxtkSRjhmHe/3IyGauCo54Pf9ZAJbEHuRB9V/TECeDRugJjRBOQKKh++73xcq
/UDDSvLWprAhdSsiUYLAESSL7Tw8VUn9mBL7x03tzSlKAgP5VX4bJSdJ1J8Ycz0XR0xM95ACkplA
rC5FcnyUS/aImzlUWW6QICDU70g8uzUIWxGTbEVBeN5B6jBCR/bnIg0P8ytp7xX5VjhUk8eyY5+d
osBEZpohzdaZrzBMwDcMXpf+p8mXLXoiQ5cNuQYDsq8I0+s7pj8R8KQRWx40SEoL7UeN+H2q91bL
9lVT7Mwe18iA4beFA8W3nkWSdeKRUJ+dbZBoyrlVJY9kGLCU+Gsc7Ys+8hCB+Gq1aWDALxYw+5qa
MIgxGjAVRyEW63fzJmAMv9ZGf3RQOw+5dnSQj8zau4pLZtXPU/ysiMxTugYnvn11necyHXBr9+HT
Zg63l3tHsbtrKK8kScBKcYk4OyRhM1ftuumyTklpBZmZXLuN1dpkVuN8kGh9kOzNhO7V9EYxXR4I
ISGhHOCNwK48N0nLL5/jYjyxI3uZfi2xHbAS8xXfjLtVX9WNuqcxQ9vDZLCCW48Tx7jkpV76E6Tt
WPZ4ogpf0WtUKhNzKwuajt4sSzcW+l1VPhBrCazQI80dy7Go4McIjoX/BwF7iYeHsf2J+h9jfk87
8LtXIdVnxGr7JIZ7YW0fksgf661FcvlnLi6/PnTunzUhJuc1racOK9X80tn/ZhWJYw32oT4V/BlN
3tSkB08/62v9rFn3aj7NPYizVZ5pbEUzt6VRBWV075rske5fukzPqZMGJH75VdJc8kiEjPanKj00
lvqR2r+pbXqDFzmPTv9gI0iqhIt6TZL1OXuO3p4yjbcGioXWSn5chv2xPRgDAHXuEWR3aupXfTij
qjzEToGoHsiMjE3nx6yuWjUeBekrdlHsNVqRCH5jDsh2RBl05kPfYEFNMxJhhyDmdctFdNc57pNS
PJAY9pnopHPkxOCXZLaDQ2+ppguim2sJ4IwVnbL0fZ4vj72pnxQAHEueOnmMQIYbA21V9NCbOULt
P2U1PLilc9F96P1/JtE+MfjmlNBIbn0UerWXxvx4L/FTEQoraCmQ8eb3xSFcP1gZ8nJMogvXeP8k
XNvXJkETUhwIB0AECQCnujMn4WKFqp6z/ny0HXMT8gMAtuHWm+AaEsGcfKe9dj+iB9vYSdJDaCcg
NZcwcrT+ZdBmmBG7fT10GvdYfawzM+B5+tkaZbTYOLL/7NXlj1X8XI31o96m7CDusK/mzVTi8oaY
55yX04r+HPU1BXlqM+PUrR+z/VKYv3OESFEhbIfcO+LeajJUBeVilfM4u/S0OEoQR8qvGbfncoVb
VV7RqL9QN4/FwPhVKMumoBXsBxHwDKBGcMIrfVyNix3YhI3AgsWewx25XEtFDACd5t5OtUubKFcS
oQpHnhNhfq1sY0xM5BNxrtsqAfQ6TsN5RyoM8zAjPnMXpr886W5OFp/lkn+gpmI6JbHTZOY3xYv5
tCBZXBbmHaL9kI8o2Rtvha877aVGD2XY3eOaxICfBbJukIRI813B/t32z9GaAwvVz0ThIgslyr5E
rKcrnjInF8dcT/SEhjgyLevSWcmxlssR289gYIFYaTTWLywq4VJrB4XEwuzWJcW+OLSkqy6NdSHH
NIhLBsLIif+lmXoTIAVQVEfCR8PO/BjcBzehBIh7SbDt14wYbqNwB0LhUIy1L4Y6HPk3rfzgDoj4
3PYwQFCS+k+Z/MZO9wTcKT/rJpTKwIxHiLmz1kSUxCShtRxWqw8aKkus/3F0HkuOYlsU/SIi8GYq
BEJeKaWfEGkq8Z6L+/pe9OC96EFXV6YE9x6z99prYUEaabBUr6ZdEUPGDIj4PHQYPCxaEeSDBonz
m6xupOHqc16WD1CnnkzzV+g4LHncZahG5gC6TD1M+l4mSg1kNxHyWRJYc2AbMJEk4TkgrjTrOR2G
5xAo0NpvytBfO5c8YMblUE50RGtMk1cQqNjranxlkE8ROG7H8jpYmm/ohD4grO7z93T9UfsbODPW
yjH0vgbYWx25hnghVM23Wosu17wu4r4qQpThy7S0o7HuFqPPWaP7FCSsW0/Ggld7xquGzvm9LFLO
8tm1meAlJiIQ2qXuXGO1DVPzoCUUpMt+6S85mMfMvA0zpFpW+470VsPKwF7jc/ws1dGRqp1qt28d
iygdJ18HrAmrQVkXe0buXigbgQo9OOUcnqXzIg2PcSrvSRbSZ4BCJ7VPB5cbN11QWaMviHexmWIn
4WeLjcQqBPGFqOeJg+yAb/y2UIAh5GxHsN5dkxymDnTUuFuS1lew/9jJB8DKU8R8r1v2gsRjS791
3b1tn1b8C4RhSb9Z2mWhQUK1kENhnyiTY9NLJ8hxEU4gFv2NLF3NCsa67ZUhHTBApmwFtqosolBh
y+ny6ujobwSSrByssYxKV9YrkEQI6FISkDmhvYlqgjKupJKuw96dV1Icu7yE301V9sWsbGLegZqz
gWGQr6oRofGvlWLsIg0xfvwSElkmKRBGnujU3XaXmm+DsrPXLLweKCuuffuUUao49RMW1lF8cY+m
q7cAxyPezggdasMpx+fZo9aJxL+2NiiUWAvGJgbPX1maMHaBAKVXVxhEi8mLMr9sfwr0zgMxR0pW
e139hPx2b2vrDhVV2wgSYQO0eJNDTUCYNaYHOkbPYSArqmvS18DaUMDPW4N0rcQo3ahtb4ocsK6E
Sn/A1nJsuMm6pPApcYDSuWxh3in40SsrGlozH0Lp3gxPyep7lccLEgOgEfaByisxQugUWLJrwoP0
D5PhsCxdFBwLU1RREjo3NrushJUKadZRk+TjYKkUedSpyz1SDhrEKZlNTsJghTGh38c3Fm/6pu28
DqyxGktbi98M9RqL5tJvw2CEBhwBrpz7O22C2piAvfazam4SeV4z857V6AYkImvZtlwqMBGh+Yl3
A5kgpIu8fhMTCpC7qKKjyQaKVY9bNsfOxnqIqz7P/CbBC/EWaj3NuuXqRucXayGjA/KN/Bb5K0nK
XyBiPyf9aNLR5WUYEIe5tRo9GCPI3ow+68r6Wmj1hrIMHPawVgVFjDlLdahwTtXM0mDv9ObNgarG
8xY7McYaXpS55O6+WPJfLUWBVAAK3aOBKQvF7xzKJM5c27xH3SMrcGLXDJctnx1kWvwzJWAoP1n8
WTn7sa2uwFS2IQP/dmFANTLlEddB4dD3avsrUuQ9cKFNAdQz7/BabKtom0nCVdp13Wa7DKdALu2z
9tT3gZWcFMrJAaxgVU0oXtdwEo5DBZpsELMkYDXlG0O7XToFxPywa4QNxtX5ypP5eVF7X+C5q7NQ
nLNyOOkSNZhptKcKiKc76gMQJSE/tPbXGIbUhwxwCFW4Udo4NZ4jK4M/EEC1cUaju4BaIEEN8ka2
jllIvQUqQWCC85IZugA/y7oYmh7DmTCL9kY9BkPPF2wSn0YjE4NV7PBLCC2Vt/VqySpI+z7Bs2K6
fxmcDp1irGW7KdIfWd0k+wZLdIIAw5vTguDZzNaDLlYfU9uNV3SXpYeeK2IGCdsqJcktlNFwIuQZ
0XFsnLKSva4ofuEqDJzlxVfSVEyGNEYsGhu0lO1tiFzhGjXpxdbSSzRM+k4RTOiKwWYeqaHRGbc1
DNBAIFjdk7NNqJtmbx1nfsv5Bc+M7V67VU9A1F6RSckhYxHDEn/tBXFUN07zI0jP1BJc12SFx2cI
WK/liHmxtxtxlFKGxrBd97rZ+dZC22flif1CUmu/E2vGlEmgjWnSMzi9RhTdeJ0ScwrAyeBZH4Yy
SHhyjDXxvnfe2DfchxKoj6zIL4zzXwmcQApFGgRkLVEhEu2LZ8WkHefrrhYbM8OE9q20+u+6GZm+
hTWcfOuFLkF4QKr9mhGolySD4tZdOO0sZDS6POzUPhHX1c1Q5zIuDMjqcBHMOwf5PZsGYM8V8GAh
cyYWo/6nIEq/AI3XzBA2Pmd/CCyit5b5wiJfSRfQseP0D/23OKBfjN0y1MRumjBoEYCpPTHi/g7j
9qk3rfonB+EMYWtvCKXYDzm1zZDG7JOM2Ju5w6vfCqBuMDo0tsWc3mxgXqOiqZsu/GgNgEW7ueGn
akem3NW6rjHDKDBBxm+67ZzE/xRLYjG1YKddYz49iBTOKP1TQlwPJb8pqFzkAGpxcBi/VhAS9Wtq
QE1epJLuNYXg0woC3oRaumYSpduvWKN4GXXac2sA8ErCyWJWtyJDc7uAtfipss4JlEH6h9Sb/pRt
zcYKw/d6TLmT4M4AXDffZWPmgsTIxdHwZBoRh46WMI5BTDaq8ujWC9uNLuv+xbGzFj7ktrXT7NWy
Km1Z8bD/mRM/syW+Q23gEZJASS4PGy3b+lw0g6MHiw6grlCcZtea4csoweIyovxgx+YxiSRQ1Ywl
FCN5RRNuHXQ8vSJhubw0yY+lvisTJb9bcglJ7VmZzWmnLWSXzcioBvScYKmBYrbZXq8YQZMQxkAe
MJdmmM+6MxaXWbHORBQfVCfj9MOPW9UKc0Mo5JshQZUDChGhbp8JP62VBT8+9+YUmwojh2zYmCXG
P5QIYx9/gQPnwJrG6qT27wME8VAbv8lBDOyEm69RI2526Yj2lEzNdr8wVHQ6yxeLdiZYbqcBE9GM
/DCLBY0whDUTCax21eKGoelTkXVbrHeHKnnpUwLtVOFliF6jIfdbS4Nf8d2aGqRJBVFT6inItmAH
WKrEX/vPADjbqvXBLrGV0rqllxK+jBtXIAq5oANsRyR3tr7OwDeNHoxucEnPfs291pAs6+CINqoX
jCM+AnJQuATMsBaX5PJuJPcqcb7pjwswJaZc4cf6nvQf0h+Yon6W6/SCB8shomvodhk67aXGvvBl
2VelRbrqHEh4YClRkHss3sw420GSwtfTbK3hLVrmQO1AJoc/TNOes7AKmsQ6EpkJQ2NuGxcjkZ90
IR8tmy2YoFmG/8rUjkks75wu8wdCAkznZvb9TlVfmuUvU78m9J4jWKqaJjJkfhwysFaa2cXwfFE+
iprq4SI5tqcprzqmmQnc+/oxlcxZavu1kynKxLndGZggtZ0svjLmLtAYGYOzb82IZciIiyzT28KQ
QYvpLEAOpi3xZdBGMP/L2h9oCOTo3E4TUi76i4TGL2nRHWfdQdGfsxgQDnKqkY8b2x0OP+c+MLbJ
MraDiMRFOW2gbR60dKPan1axK9O9aXg5AWvhk9a+TvbJ5KGKV+z2b2kv+xqSGFk2NCvpKWdaJdG4
JYUXUTWU0BvtZLrlymkRV5AsblSXbj027qwBqRdPqm7cRu3FdraJ/fz/1NcKYGUwi2HF3FJsrnoK
W5iuE94HfCpGRiQ4h0s6T+esWLbEb7qW+bCri1o0iCKWg95DvcnKcwnuflbgv/BETdpDBCUjxixu
gEMhvNMQTpfqvkHcQWuWhyM2NHZwvAZyeqbRpuUBDM97yRAFDRl5QzHxaqHl1rG0XxzUN8jAdM3i
aUd+Lu2BeVznagmwx7B5KraZTmtCiV/8pPob0SL0gmDOevgnvjk6SCQ8XiZhdO6QfabolHLtDbf8
TqPF6BApb1pJZvWjQVkHMsp8ceh3FduLZcbXaTBmpQwoaG6U0ySqDUW2F+knMTPRsJX7ktm+M4p/
NU18iZgpxxlwEDB7B+ZJUDjJVKb/QiA5HbviA8bCQihkax+QXGCqWxV6yOBdZlOYRNyqQlAH/dMR
DL99PcfRWX8Bq1lHR+KuiGuF2nPsgZMQ7zKi8Errrc3irsjPqJ5sA39BzDsSbfUqWMJbnJD2kPIg
t5uwG9kV7chcgeLLkOdS2U+JSUYELiwiBTZ8Wkm0o4a2prNC6Ha4PC7sB+5V82bVdxWZJRBKV9I+
WvBerYb9CYGZHSKi3ktpdwJ8z+b3NWVTB6jKY1UNMfg35QCdOgjSCW8UYlf5S6LCy0XPRfkpoXfq
cy5O5JvTgDOfZYaDkr1SLqby1eSfBa+IHO6QGbmqWhF9orgNkA8SWKSRn/0s8o9GMXyH+mWqQIow
FEpVVF0N0Jmcisv+kSO8Lswk5Cz2WN8Si9xCI+Z1MjDCQIto0zXEQnlktsyXU9GFtMcm7q7LrNMO
OOc+tS49/dIiRye9eMD987lnmDuDMErwy9Uy+taXQR1+laa5AQuOu+yQWNNzmyu7FLYT3cWm7cP3
IS1dI5suZh3/Dmr8ZqVr2gzzHT7E0aGkijX0RLMl/iZwxElBYhFYkvBoTYB4Q6vhFtOUzZoMT3bQ
U4jBVl5uQ6d5otQ/IZs/9SsVk4ouvliR7VuKx+L8bgscdCFBxJ2KSAW3Xboxmc8PzXSanZRaZyz/
XxUNrYQfiWvQrqlN8RHk/YtA3Ajo5S1DmKOoX4NSfQ9wkfM+v5QFHSJ3ahGJlTHPfik5xNqnqryZ
dXQzv5T+qcV8Fna/uXQMtfhb7+RDpyZYju2PUZp8dVmPyuwjnQj74ZPhAP/oBMMmalqLp3m1+bIO
GYDKh0WL+C27lbi42d8y9G9paIbYxiZUHaIk2YoIwY7DML2uHR5hcx85OtnsAALket+0bGT0dVHy
QWguCuP5bcyzZ9FVd2m0Apm3rtS+OmgUhiroWOzjMn0pAlSPBjWqGvcJ3O0SPIFpL1QsG3lT/Y6n
zoTT6+YeScYiLBDe1hvFstktJ/slBmVd31vseWqLgl/E18KJ+RP9vo5BRTVHafXO4b1V0+kZTd7B
qYXbnJ5Hnd6RJkcepJupLPjlNDKfPT4CySI27FqwMGSnheHiWNXGczizI5q/KQwV+uNtD3LIZqgO
X44VuE5KqcOG1W4vrTQQlUS4e9hveIbgzsUrmbFGOcT/dM5zEz28wm0v426J9H+oCEqs9CjwlOUa
O64WelFz1tKD3H3kjv0kJztnviMBp55NlOPSmvB0lSAFxl+dYrQEMcfsUv3ceN/8OX4hd2iLkvgo
TGsnFX99qQTrSzEkb3H9MHDslECtokLjuL8iVIVvYcweYCMDiuK5KK5t47MAQcZmKYGVQX4mgHxv
EtaOJZgpCnVCuu9lrDZb2LxYiSwuEs3naASJyjoLNyu5BRoAmqf0lcMbx7oEZB0rjMHsEgUkt5hr
yTsq1xK1MFkFDxbD5olHgER06VX9dRofuIFHEIQsXJU6L3s4iEA3yQnBCRtpdY8cov1LNfUlVw1A
Wwz9VbgjDkZ4GyyJUNgr17fULAOT285qAeW1BUvKznrqC939ydkExra8VxW+GUy3Hr51udnbce2S
HrDPK8xUYmQIyl0v8n2RIaeE9Goo0VZhVOKw+OFGYVAw1gHxfnmfbBP86AGfh3KmVUATOr1kqOe3
qEnz1g3DTXHT/sqvGT3+tUKNCWBEOiT7ed89Ty8YTpdsa1MK19vmg6mAg5x5cD+i9+qZ121VHN+c
fXMDvbvB0jJjUrwjJ8aTrefPEbqFkZuc7/GawxkYCiREw3wF8cHsBM8S20RqyZnF2aR8J2HF6Nwa
/qRhq32OLG+b7eI6B4QC4lk/KdxCRKArBJ25zj8aDgdCOxJTJh8sR4CQ/BY3JHWY52j8SukN9jmr
XWX29OZsPiqMMPaOr63PDlPNzbppvRqLKM5y1AHLeUIOPANt35R/8ztUAnTK+C4oQxfs8KXnaB/F
6lwJmPuiHY42uHFL20b8xrNLEbShVuC550cbFoJ5+AH5UfCci8VvWBHmBzLq+pyfCdUhxjs/rLdS
9cBTgzwAD+cYnXLZc5SAltQbh4MeHSX7WMRHbr963lMURz1z40Cqj6iE0MEI+EaHClodXyBkeK7N
98rvz5gk1HDTWb+YfK1/5MGhmK2gjI0BmxPGKOz3IOE1y0VhnR6dG+u7tZmcTkdTwCPaNvBw9qhd
FeMyay9slaP8We4eWu0bzQthzAijl+hRf1Z6YNgnYVyzah9l167hR5jQrMPMEdew4/Y4vxgRb8Kb
nPqFEfSoAgBjULWF/KLmQ/BPlXqXpnMBrd5EBqz8hLkv/dW9r8rA+Lwu2sR3TiIE0ozZMPBRDJJR
D85aRwDoZj8KSkUgQLb3grKg019oBnom09aZwg/FSWdwYO0MqMo7tgd2cdbR4+NBhta0uPhvdMZg
SDWVXZgRiEiH6me5j3u7UU8GW87kRQm9NAvQdOr9rsl9tdtDtRmbZw4KHu8QQwTPGUlBLC6YmEXf
YLLDGAUPjz1pKn6pPdvC7dO9pezmx1i483Ic31RG8jHKlIsheaNOYtOAEHvrfGactXgN8KBpzzwi
ZX3k2+16/vA5HHZtBceSZRcnbWDW54XXJQrPBgrqXdHueYhRoTEOf8rfYtQJ6b5t119JIwHxbSHq
znaNXWNwqsZfhnw2p6NVHbsukKWDTSRqfuBUV2w33VL7zKu2cZ1LlKSxzA9+ITmmjbss5GYVQPb1
XRP9LJarVFwW9dNibe0ad9bWnDG97FTigbJ9Wf3l2kFTD2B2Qiimy7XpPR1kyR8fBd8h92Tj2Zk7
GVvNvMBt4evp99MF7W+NIine6Q6VGTjYeMcMsVSvo3qbLq4M1qDd0n6xxpXKnbJ4dfvLJNuCINfv
2wgwpJeCwuAUSlkFeANGb5RyZ0pOFrIhtv7S1fi+2Bx0bwR+pJShIFAQ61VsI916eHSUM84v5aDe
sXZjpb0Flus0G5lqKMMZtWmuGA+jaw4fezhj32LhzRMQ/gyfC/kfGRQsl8QsUW5qVHoqpDQWFwh0
ccW5K+NIh+XJXOUwIFQnTE3xQb21tEOIGYySCC9s2Nfsga9K7Y78uRCxJQX9pjWZp2xR35hv0l/C
jbLsQUVQwHv9AJBll3MjVg/eGn51cmmGHXP9Em5ozjf4Wmt++rli/N41SHLOAbmeTJXSu+jtCv4B
+mW6IQ6WrxnwIJ8uOTctXlg2VigVnvuRoHNGeBx2pHwZDeqmxzTRF8q03UyFAOirT6ugZJDuFoEQ
6IfwscAW2FlDoLbnBtER5iMZBfNLqe5YuSXiYHMG84LkcAqI3SS5ctsq55lRWiKTX05jNz90lpmG
NzGS1zHdBGm1azuOjy3gg+w2bj80usJNFh0jPqz3YvI5iNVwX0TbHInhdANzxjalkcEBPC1sZdha
tQfmiU7jMh8gvtRRd6YJXxvKQczbfSJolvdwRoY7ba3FawocYgwmNuNp9WwtngJwlzinSobOyont
453L46eYFgIgDhKbrYpiatglHxPJ6M55TKjwAqScISmd+halSi+7Wo37cxtZAUieGvwIARaZr4pN
9Mx8rflRiK574R2jgOOTBaHY2JykW609afG148FhsF3cna9ydkWNRAa33JVMqWw9D1yzZcRPul2A
Wk1KgxhZvHPpQS5jCKxdkGJN9EWUo0nQmXqo5YBfrYq9TPcqWATs8v+Nypafb4YBx6rmM0Im+ZDa
i34zsI+BQ2FRScykwd2+bb+yhNXEnhYKMSsuHv2d6BnqJe5McEG9/l5WP3KzHdo7UTMD/0rrjb8d
mTfUJx6vE68FX1u35+EhiiT/ii8L8jM2EWT9detpC9dEHo8ZX/VygxYx6wyhSCHciJOUPUx+TeGy
WGEdV7X7LDywyDDpIXj0Q/uqOweg8sxte6+wAg5qg+AC6Y2B/VSgvPVTNvj1pscvu2FXN104DSaG
LgJb9x24IEtQrF0nFclAfzAgS0nh22wFCPH02e+0fwtpBQmW7uvwhy8PesBP1W7tfjc7X7a170Cz
6xAe2qAj5D4cH1p5jPsTY6xUZnIJQglpWZAhKGitB5M37YXjYrxyMxf4PpKgumqvlfFTWN9zG4w4
gruaETf/UQH6C/kHEBeIqPa+QtFlob33W9g4bWCGh8beDSy4qdVRaixn7JgsPUeuhSJ3deTj2Dc2
KuMMj3eIKxZ7WQeNATsTuvBlQy9Q8a6ggDHWKlFdjvixONLQpzbAVzgisb5SH6tu9k5JLa71xXpa
MZB781079MQqpaObLwgjYTTcJYsH3oMERgdFXWIB8LpFNvUH+r9tLl8pUMXA/AdL+IZZcVn/oyhJ
rB+sFdw6vPlSsSXrLHP2WX1dOtC3NAy+ZZI5BVbFG9khhl9Yb11BJseVqAu251xfGYN2MsZ97m0q
esSNvfPI0hcYULGrvkOCM0emgkfwHi33nXLGrhAxMBm2bb41ykOLeKEcTzpZGgg5iFMb+3MdX5Xp
LqXofmvOdWJEcI1a1EjqKUWT8rwgg19g9kaWz2NGXVXRQgJhrqYj1h5ibHkvOO546eoLj5810lkG
oMMA1KATg3u1i9pzLJNRufIkeOisF56sQzWVrAKgSa3lK49VXO4oaKkAkpvJ9P9ddzbDITuRHMnB
wf8zbqGU4SVXNVZpL+N4IEuDhczexCyIc9vytHV9yHzZ1fDwRFCYyNvl9DnBFAXqo2RexUIg+XHE
FrwAqUjR73ThdmhuS/GYR5iz8k2qiUtAVgOHluaWFbMsbRIymdpw2seOvI/q5CAWEUTQaaeaUGWa
U7SBSGzRjTSeyVrV7OX7muYxG/+4tMd0RKpAKIx4JyWcqswiLvw5sdFgjVdpRIaX73XGLkxJNCVw
14k2mE5ayeQMbWUFpTHYkhiJkoHHOAw54UTuLs9cJTebRZeQVT93NfEYBo5gp9zKFqHdEhptOgQx
3GB8bpvb3FznSdBnnMvqm0Aajnd0dvFTy8lelZ9au3jl/JVj30brWX52nLwz+VMpKQ+SYqN+QSCj
fBpdD8669u2Kz3lQPBl5wbg3GIrVoBIykfLV59QZsNewH2UWxwovS3NZOP314b23eshE+r4jPspo
2GWNynnKZ+wsCDeMp4hYwHRh0qThemyNm51DDeJBsCZmzrm1GQUBhsspZ+LDircdmGRLANEjX+go
4LZ6c00Eu6xfPuQ+4yxfXhL1p2xJnYgIt26+dAguXZ25xTAy+4LGRx3Hd9cx+4xunfymqVixvl/K
/KYbwApYMP50+pmJfTh8DrWx6R1Ge7cJ2FTevMvaJ9lY6N3vS/yK6MMnEPGeozqGOGkG0/CW6w3j
zsgABrLGhOu0OzEVqugJH5vJUjCqxdiLhgQpwyZCQR/vQpnMHQu3VsHxY+sO9T5e+iEWfqTTGKgp
p7Nil0HksHGRpq5g9zWW5JtN1IE2Z2IvkLJMuNllZytlE8cMtj5EVyTVs2vxmobNXcuAlt3jX1ey
G+oHNbAKTiVzAXNF7YHKLZPYTsH50BpIAQ0rysaNlJYyLrQZi6F+J5B7kVKuq1CiGZ9ZjhKg7WbG
Ljbz7CBBRGX1X58mk0cvOiW2eE2gukSOEaICMZ7CGb+CET5IuIgQAkts5004aw3qbtOx0Vep1lv3
P4PnPiNJkv6FunauzCwIbb6DSB4xOdJCJN1bhZSiEgUrWVuBpaXc9LLHaKh54cR4qzcHr0jqF4NT
ifgkfMx7UekfuN4GuqHBNzRnn8/tpRb6TytFTyTBeo4Z7pSegUGy0P2sBqtl1mIPEApWj9eqx40e
Vv1RtqPnQslSV79TaOsNFNxFIoe3sxiMzbJzE07xZ3bW90CmaVpq/jDnR8zYe6Xp//WhgZmcNqJm
9VWWljvOMfYElVZTPXR5+lHLkcbqZQ0VrE7hoKGyqW2CfKeTqkASaH8nzkyjrhaUQhnUSdX5bQrp
O60Z3FekeKHfwN/j9BW4rgi1i20S9lf1h5DsWvYLa0zbfbLmk4Fjd5ufyym7y+GYsgBPj2A28Hx2
FA09CQNqzcAPZLruD5bkCwl4mGLoJvNWBjYEQaONX2uhidM510QLRAp/eBOvGu9dm7XHDHJaSe2K
1541JH7dLRJHGf35TJyZTsrVMExAgvgcFfVZ1uOnvLLesgmKoMBHAPLhKIrirsniuKqDKZIbWyFB
PY2wuLdHR2Yd0SjBFMW/aNJhlQMIZEQIYa0l8gZnzYkN4IVsEszWHC5gRUlHtrVhH49ngyFbQwyV
EfLpV5bJ018cpdK8qI74Z7a8/5b0PoX3Zl7r3P6mpmDFI0b9cM4XIz2QUn/IbaTbk+D3yz2DMWiZ
mn9Taxx7OL+SNT51UJw39sSpUg5HhcSNDDlxxpcnWN2WjHaX5VqzHEoVbde11jdAQSwsBNZA6kLh
VGXYaRjrZ2H+LazwLePU3cQIuPgRfSiuz4Dzz8oi8d6Y5R4iAPvD6qB1kW8oyb52SGmJQdIyGIzu
hkDGKv4YeZ5DfTqL2X7gI9X6/glwOlkXEoi3kN5SpcfnMQo8jYaO0iOw2W7KwG81xsxavqX9WJwr
NNuHrTC+bvVd23PFrtOxhHyDmjljfxf1oanYalrFuY2NXTYc23kIsqK7ahpOSsN5SZTw3KTv2oqC
XNf+GmpjzF9FnwSJ9txq2LB7JhQF7drAoCw9ZcgmbWhxM8WYSSD5GnKboj8TJD6SFVVRzjwNRcHM
MUch9D6l39n4uaQDvPFTqf3A3YQTtWw6Vr5QnoKxJyhpYa7FhhCfForUknV6MRleTQGSdIhGqcQH
7FJqPRFOZOMvCd0UQ1qzyhK4UvTmq0Y71vG5KIm0racYzxLbnZw1IyA0YjLRaaXMx5fOdIWcuqFU
uvJ8UEhzS36t6KPtsD3RKXOY+RJSM6iDbGU6QCbIq5XKFRyzUVZ50/je2p+a/Qn6jKhxz44fdfZB
6AGjnpE+C0XmUJy6LkFoqG87EZ3ahAOmz/c5eO2ov6prrKUOnCjsdmlh+CUIskowq5RJMmtNiLGQ
AUh2UAaHVTApbQS3Eormq1CsdaA9vAB9DQdl/oHJtTFeOtFfKi3yE+OzLFEjdw6j3z8wmGTuxDu4
hh5RJ2g4NU8Na141hOygsSYAQd18qqd32XbOSs5yOXdxDp/SJTxk2nJQp4FYFEHaW0lXx05OPehj
+KUAl2YFcar6hd1pSVzYjG5DBjEnTewpAZnHIXHKyol1yi4lRjbCSzgKFvHjyBgJrKHQjHedWgwj
AYks+tQ+ZE5gdsPbMZpxUIAdKC2PJpJBCwgUN3I6V6XerfAHumnOdNWQtw1/msivupgvQ6iDybFu
Kov2vseaPTIGGTt6DYEMPRR7Ts0bIqQgyuJdXZZsJOhkQU3ddIabic1/ndnyXE63pLkYAOY2TiLv
IoH9I5QvLWHanNE3dSGH0pCODesPo7D/NUiCpMW+U4CEGPdl1QLyBXbtjCOaoL4qQHCc1+GfZI5v
hBEdlUV9mPFywIJ6slBaEncC1Z2UFgkAvKXcShikagVZ2J6CSP7u4nPYRP4YSpdy5wzcwlUAsfRJ
nYqLU2i7bGmvi8lIm52Nozj3OWnhn8L7HsxTjNl/moD0QPJ8KTGuREhzEmTKGkk3gNX2FjTtkqZ3
cjD7VydtyUC/lBcxtmiQH84CVaIfv7H6McVQ+GyxNuAozPp4r402c+VfwVTXHH32wxc17vdSqW+N
sPqTe2TDSfQ897lPVXqlx+vpRHoJnT5zOtOSXzRTAe+iB/ydDKTkP7mzL3Myu32jAVGTAwNAiQFq
Le3Ut3as34XoLsbYHMnDJCT4fcrQMKvqCdolgeojV6R4Ng2LOCuQWTHKauRf7TK8syiiNN+Z1r2L
tSCZJNInsvPCBhqyDxg661GwnGyG8N4ylzUKVEsW7mOnfq+Hj36Yz0vWPMpheZfV5CxIY8J/D2sz
+xHTrSfhNJpeJdq4tGGKhJcfHHNxVheeoPSR8uFOEVV6kWytuL7DM2ONEw3sj7oT3CsguuTJ95mX
AyHrlCfeVx811Fngdsh5DY1Y+7GnkJFjDS8m+Zb7btMknR9FyVOvOuTSkvRomOM1R7zOGplmaMT2
Rp7wi0oUA0rByyTlj35xXks5ehiMwRUGddB+9oVi/ckCD6mVUVWVQIQZIUHnrrEoyxCDnEchtGcV
tBIsYSga/aWrWPSnZCGyl69yE0h+ch6QFReh+LESHnk4rltWPBb9BH/rOhQCNGBM92kVMi8PaMv3
sbVenTZ5a+3GryPtt+1Q5qRV9R4jGSCc3J/a9gzhknxi07kYTnubDdVN2MHLNdoqazk26xLB4g4P
2w9EELJsBYahfMS9faUJ40S3T21VnSx91Vm0ESa8/mrrfo8luchNZ2MI/DWISfYx6wvCvDLcBX3V
vUKXfeXy2uUYNvTpBQbUW00sXSXyF+k0je3FbrKXrlaCohp5SlGTtcpPnbtxPAVZpSMG6btHHd7D
UPxSIKFoHDx9/bpJUcc8PaFtqx4om75n/Ywo8TZWzcFQsneVDwlMK0LCXbN2bNCpgnAJj9nMwzbL
v+BjAylK0PdfRlJHGsBO2cAOLU2O6poSYaCUrQeFtiB+NLlyqYTiZqPYje10ibv+3yzKq55Lfmk2
/0spkY4xH416Zs/5pJGmtDVD2v/W+oLgctPW2YJDGLUxfShWdy2V8qzPiDfh+M0zyvXqg6i5qwrS
wV8yvFN2caKuiFTtzVxqYq9sZpbSsLOrteoIj1UkTvCR4EDkbu+cSFf0Kyabo8QBBJEhypWgRfnS
sk+tk2y1EfHmrfam7LNI4QKpfxV2Pyg88LB+xeB30nGkiujqN3DzQCNfs5xJDa64CClGh2CAV1bJ
vwlfIKwbAsSu5xZcWcsFGHIawM1Yd36LvUZmnFqgYugSNlT2a8NkSsJON2sDVhsYJjBLzHwb/cfR
eSw3jmRR9IsQASRcYit6J5ISKVG1QcjCeyTc1/dBL6qne6ampRKBzGfuPXfGt7RQGps/gmEpFT7l
wAyWImz0O/BgMA9alBA2aMsSgiZ2R+YSGhCXZBzIF0NGpofbHsRSSHjfgMEcb822hBkpDPQIBRLd
9yhBssA3J4MPqILky46bLC5JMgq2qvsp63HZMy0vAZG16LM6j9j5im0g2ybTk4tpTCHokwxpXZKz
H1M19vUBrMeubwJ6Mh+2W4XFhHWzm6Nvs1YT4pgKBZ2B4MElDy4p3J1WXBVWrKS7D8VZg8pTxwBt
tX8uU70afazd2Cij8JLOISEDlu2x3cRcLyPO39ZCDM5aGYmZb4IhhiGAbbIbdOSphMLPuaUQrmSE
14wGUc/frMZdaCzHKtEuyapgGzig5JQrJwjOcdxttYoRWt/uKXtX/rNC65lwrMxvgA8LuYGTqmOk
5BpZTk72YwZ35lRI81ZU58PI/pu5blxe3e61LIc9+SDrtt5yxtFX8UPomDLOEkWCBWos/jG5tmXD
eFi0K6dCVAY3ImKv4cLyNH5H3LkTIVcciZZ9RS5heg77EntTssPBQFZT5vIfvXozq10knGNgdXt0
3eIDZ9vaKn7mL9PP41JsJTUC/uw8wAQSYBB9BrgEcD+FzKFyZDnwDutvrsSnvjmib3zKsDXXXyOC
Jz1geGx/q5xCr0vZgFz9jAfkPfFeUWtM5Qn0AYTHYTejXUWy75zvRru0asPvNOM75H+ve7fyreh+
sYtUxhf+2CT6UNjgkvhMXq5oAH29AGfiTFwXJTl13HBZE50IKzuFmCqwc9Y7L2AVWannRA53AE7I
WMoTw2Omi4FrHMhLRrWDROFF15otWHNq2M+m+GkQJ2V7l7mYrd6lOk9y+r/sTtNP3nFLZY8RCa1h
vVRRB3DdQ/Ll4kpYuWrhTGeHV9JD5+kgP2ACSTHdI6DIo3GpI9mvx/eG/RO1AsuiezHTvNM/0Oks
he4lkCiEtaTKMhunV0WyDEEBkinFjcEs1K62AFMYvxqIss1n+HcJnDQxK6KUt1RIyXB3IqrcdilK
2fLNw2AX2Q8N1T62Z9bvEGu4Smo0Scl0DHGYTDj5FQS3Bst1ExqgMXho8ATAdeG32ssglOv5QCFm
dWWi86j0fiMRlzBfVZAGTP0c+h7TUbZ+HGhhjae8d7e04WQR1fSjRx+RYtf7+w40u2KCXWDxm6Ap
KOA+NopQLRwpt1CaiyOdj6U7u6ZigMC4uwGEJ4dhoTNpUmjwpoKtTwDVssJ9hcxzFNsUJoyDOsfi
6+UEaBXsO/oq2UtYaFIBvMAOGzAZBZW1KELMOJiSfe2tQhY6sKS+OjBfo5EGEhct5yNjMEBtyXrS
WYoiyjUQUHjc1SFjQuS2yDnXYQhMIWIsiCmCaK8CnsEIJqvDleLE6HITwHIl64HgbiX4f30o6E3E
pM3bRg1Tg2TbNERG9UScRCgIeuNjlOmJG2NF07jJMZb4Vr4WBwZorMloRtYly5gpmJaA3okRLuHj
Ws8aubUwK0x8N+MIrQ9QTR8muzQxNyV/hMRmN4Z4iUvrSgroiZSuii2EH0InS/vlrCmNyvgArWlt
e/N/NxM84WiV5qbHNuX11mF27JJ+vW8NzIgBURZFRm5IDwVFJzsLeSySYpiYxNSya4MniallNYGc
NrY5GldldEtyzpcW2gb0EVvCU/BaV0/8JnvUV21YwRjVlrSTG/ChL5BB1mGLvoibPuyjHazsedUb
u2+N+k0Tdgbd1Z2lwJyhlvOvYcbMm1+ktwZLV53N+OcF8z9E/ePSyvC/R38KTGZfqbWm/1YJ3Zd7
GxkbAQZc5981jBxespY0Azv/6KorKMP/nUeoYxxAl7pFH04tSgw58nxsMvCd8b9oObvYR8ywDp10
2/zT6LHC6RZoV31C7MsNjGDpMGIYCpJrLt+S9mJrP4EPxBQJjO2ST/amMn4f8BGNXXnLbm/CbSqu
WfMWRdc+fIj6l8jwtP5w20dpvk0MbE3WrrVGlFL0DgpS6h8FPXmHpmpgpZIh/+7VxVYnI9oM1FNe
9DWi0QbeaLl4ODb6cA78C9hxDORPEXpoB7WheAL03r8irDLTi65eJ/FI41/Hghqewc6DUXpVdH7D
LQxJl12TVDwad4Mw2R42iYv0tIT8YLCx7eQvTZuVbYOswArXLryYJwhhbNT9tsGeU25rkYhHHBu3
8CM2sh+baj/DAdyyNJLwPtzuFnVQZMZqbY4CAQAAvDTb+ORyjOwbRoQF2cSVhzUsBAXjJphHzPLk
XQZyXWwNoI8HUZpHKSgcRMQJJVi/uOt+vcBCuNY9VrYJm0QmHXTSio/BY8Qokqs1fc0KYYDhYBx4
r4T9VEdv3fjoGoB2MFkyujkXC2feMelOb5mkkT1PzMKMO4Y5qR28Yu1Uq6r/i5x/DJS7hkXtXN+5
TG8kwl5EMyCzkWKiLkd0OKkS3alaZAXVR2cjfbWXs9k6Tp4n0EW9WAGIlNM60Zm3U5xkhBBxZfhE
qvYnoJp8M8c8uA3lF1eu5ryT4Maj/i8NgEC8GNHPZL7qKOKt7tc2IcNbr3yc5nTLmmtX/JUjRPGz
lLtULhvGL/596IJ1YmMm5upttvxB0vGq6mMwx6eGHpgZQP3MKrRHwQqt0W9x+FasgvhVtp8Z4hgA
RT3mzbZPQEJRXexd1+KDOpXOtjTebBb3bXHNqUlSSlBPvRfUA6G5KLQR7cqXZIntIMUmwOjJsa+8
jn1zIeoTHQVInPg1AUYy6W9FQamNggn3T9Cj5vYuRf+vN9hjZwevPtvFdULRJgP4H8zCm4ySU7DF
xaEANiQoZikjb8klcVhVVwhtnA8bcXjhdeTSIpO0v4ikXwCLaHl305R5ZHiTzSffEMZwx3/k2sbL
PitUaLX5Png/ESiKgpVIGH0zkVq28cVqn+u5eyyOSl2Uew2snWc+h/GFvybhOij2iXVGmz9oCHA0
QOHICi26dAzXPDxo4t3ZFmWVLPaoGmOknvGwwwjEjG9aNfq4s5R/lopWtO23MVpTt8c1WWjPs8lv
anaDm93nf9RUcpjCih036kk6UXr1bR/WnLrjCQgDkHSyJ8KXvuQlnbC8Qloy4vEoIrkXMdoMy9kP
yTEYiJ0b/znC2FQgIQjGWqueVsswiRk1SE40jiCegf/phBMYYMDAtABUtw0Qiom1kb5iU0y3U0jk
mfEFav4zoPDvAA2oHzLpdtuXKDKu7Ho+rbTeDLMlCz+sap01N2yZql3EbFNn4CQVsDevOETPTW1B
XorObk8KR9igGB0+RG28INXHBTG864Egs2Rcw//ddsk9MgVrSohCRcyAM9+YffxCVOd+7LW9OYeL
BsMhoazKZbdKZkB7XRzHdG7WOG7mvJhBfhRcak6E6U6NR1dV5Cph1+jjR2MFN9JNrx351T02s8ZB
Jyb8DRmf24zxVSq+NYRsPWm8cBHm+Zox2VvX73FbOfscYJYfZ5spsXc+JY4DcxJABnp0dw/4Xgvl
Lq7bncnU0hXhNvBJcQE7GFLyCaJGCobaIHLMFoelZrF66qdtLP1X28GJZ2Z3IQbtSdidi/V5F7Qs
SPO+v08Vm8mArT8pYtfO5EuKXNydmQcblgzufJ4AhEfsO9nhzmIuDsdh1S/GXiEVqZHZEtlEXWb8
lCRx2mLuUapH00PJEtfCbLvDnOua+UxV0qB6NTXr6Kh2Y0QVWzgNMor5zDe5i1HKFKwMF50Og30q
TlZWfjZ6t53Aps+Oy2xeGM18rd6mHR69LwVRbyRK6iloiCo2nUtCreuS8cAlMJ1rk8LCh9dICw5U
fwky/Yi98dobPWyqvy7pnhOTNeMQ6n8dlDpK3hJspq5l/6ach9SSnxqlm/bjgPOYyI+qAH0MgiTi
2UqEwbEfvmR1SN4yqd1sxHk+6rW6Ls94mT4zbCNFRno3+VesAlkL4JSwG+N78CB1OR3fdBWxWGAW
4Q/PtWE8W3zvcH2ee7e/NI5+CdkTdjF0kfJVqOmrUuEFw8dn+XCjkVqUdX8+qyRAejp+e4O6fxw4
x8wMuiidNfuegyXHlwbKvmvfexlt/fY3gRZWSu290eXFqtIXmz4QpcDKcdKD7WGxdDb2xJy+6K6T
Y57hSh4dMz6OLP8aOLCNIitU31dM+fNoOvr1tCm67AUqj0MYbkbAua4FDGuM4TWKw4cvWZsqhcle
MDPOwbVntHJuLla4UVblUK9MYi88d2PCmE4R0aSxPLVoeSMt2Ayk6RI5DGTcJ3oCInVfsBbFZcDB
DmLjordEgZJLr7h4yNQCFt4+lfqfkaw95ps4tCfzO/cBP+VMphQLg8Jot3FAIezeFLiROvmKunE3
odKJLbCckbMyi3Y994Yh0Bc53R2mrDbbXL6QPRpHPSwvZm68y2RaTPHd6bR9zHZdQrYaA8T45tMy
0a+m+xkDCQMDTm5AhMuJfSiYThAUWyfzzoiY3NfSs3A2MwAn8Bvj0dKOoIpYTBcADDnZqTfnfdyT
gvkgGx7w/p/vjHtgu+ggjVXYqu3UoCK0DKaHn9Z0HtCPEkqEPDuEcdp4/dX2oyuc0GewKlsiLnXE
SN3ko2FFAN1GxEGGWDIytZYaZRSFxNA94tRDGkLmX5xioAHqaVJpxaDZETznGUMmeCgOpMV6y60t
tjlk0JCXvpTiEvPLdJyLb8tL2qLeB70lEg0BOwvkh+MG14ASF/bkHmjdv5icu7aMdhkbBqWsrdDK
4whNQMzoVy3fpSbtmTtOOz9yj0X10yLlbUobu0a6bzwPLwJWct05ycE82o/w4gTls+AXSLYraQnQ
282rDHFKlOKzQtVcgPsbUvttGo33SNf+BUN6CZppBULOfRRj8mw3ySZVKCBJ5bIdBnQYyzMj2Od2
/U4jaYUwi3YRci+a/g4imHsTxYpuiP+WvwGkAqCMrBlcQgiW8svk7ib56XMg5cHGal9IAC7ECe/J
V0HCYHVs+q1R76MIYBqP49Hqb1POob0FYRolc1Xkc6SAJvBfguo9jr9DQGo2v9psnsZHyMdQuIzH
cF/QInjWRWS7Gqkr7Wu2KpoXUFETsX7Wt8L+WN4M828so6eovsTxZz28MnodHkZ+nrIPViADxb31
0rpbZm/0fGX3cL1NZuyUsdPkXmt3Baieylu4/kkf//X4N1mvuvlHw7hBtm+meFc1mEMKPHwirfYD
ponj7AfDFbLXn4TIg37+dkcid6zftPpuS8RnHwLQUyF+pPVi8NiiQJ+tZWtk6xVyjew6xcCsbrX6
oMq2ohtp3bjLKK5wF7r6LxIE1qVdk66meWSBcjDBi9inlJXlG3/4LjpCouM2Q5O0t7SDm784Lv7L
U0tiXn5JKqy1mG5quqXC87E5/eGVWE31Dob8M4FyCxNKeNLw5vILNTZlLxS89mFDi9Tys9COMDaa
6Us1h7r7cPt9QOHXcEQw+NNYYfeH1N8P4zPojAohF5vI5NRihcWTKv4GxY9qehXpO6jpCSlhdHTb
U9E+G16ANTZ6MuVvJOU+xc1E/euD4PEtm83qzHJdkGHIep70HmTpFUzUIXyB9DJ/vDzehdiFAXpS
0JEJWqwyg35/pL7TMa5a37Zk3/1u1Du+s947qPpQAp52QZO8BflPKz8nyMRd/64zy2tzIscelnas
FbuBC5Lo+JfeApZmO5zcfpt5a40cejKz1S40XwL5TEGfYuG2XWAP327xz6DtA2dhNV8JhGHj4lfP
1rTCtlmGJJtwgt+KkpF3+2vLP1PdyuyFTKewuDOwN/yfVLy2VNGsF3kHJJNX139JNZZK4jOzTwFt
c+2D8xu/Cus0tGdmw6kNs2UBg7S2MWXeeWmmGPfGzVCnRkC5x9Q7s+9e+hGJ+96f/oX2MZMHhFd5
y1SV3Jyzw9hWvtO9BMZnjKW55o0bGLDnKQKdswf6ijkXY56zpT5HdvPZkKwkpoIWJBFrkydjSBZW
9jv32/M5wTcPZJMhxXjxitPIWQ/VPerA439lzVcEKWa+3J41jj//zUNFTHIQaplo1WWndFiHzs8w
vHviNxZ/jvuqeLwGRu5Ckl+DPbskczOiRf7qesBd5dKpEXmV78I/atBmnGWEDhvHuzYrorEyhhdp
gW7Ztv65a3eqfk6ng9tcW+NZOs9Ofc/Si9u8xwiyPNt8crGeGN6tSS4A3zX77Ccb/iblYDRwZuR/
fgB2QD4k1JEI+rDBKB2GE+CfU+j8VumejHYdCal+SbTLKG5AnmkR2FYPOOPufPQ6hhP4BwYfiSjf
KnGzglONzdpI15i2xgZd0MnpER69hcGfZ74yQHEwDipyjPIvwbTJwlBpMXPT2VEyVYKb+9s0lyHA
flC8ZQxKuQSk9zp6z2X8r5lOJtwa4z2t/s0vGB5Tffa+GcBTjT8mij0Gi9G5JQy7g/xJpa+BubfE
qarWU/fMpm3AZC5eI0wD0n/xin2WXLwRYc+yVu9EgYAHRxh3MFh0WuLgUrQbO8M/s/jwmdcqXAbD
czeDCzBRtgrx9zCV4FCg9aR+4SwTLXCIcbbfSLR/BBKVMkKGyzhhqxv9R0hDEIgIzSXRRnPuMm0q
odON+5Jpzj3Pwy8tqb7HNFkpih1jbH5dKs2l1z0S3H9PpWCGIVkuNuT+TgTIsaTXL4NDeTyo5q3L
enT3gQ5xJAAzLl25JESEHO2M0CvPIUu7jN1VRkhn1WYnQ5SgqAxA7UaACBagNp9IpSUsEMp4Cfne
Qq07o9e0/jepSkRE8LpdM7RXhdUgSPexUbBl+YPywTYsTGfUAbnxOJActPmDuTVcRj7KKhjjWngw
YiumlYttbcnLl22ctthR6PuHlAkyevWNpqqLY6pl3JvL/xeexG2gAqwrVp/hesoQ4LptGDLhcHjQ
Jvh4uFkhi09qXXf6PiVGhdGuc9FlyTqqBDozjfRW5bBpbTk+w3G1dIj9dszAuB1R56ca+nW04/ww
7KWvQrEmonk5FFG7bhUHoohooMrJ+82MVqwTqGaFYIkbazs5GhE4lmapogwKhO5gmbTCkXf4ZejM
Q6aHBDSmDfNqTTtaFFEsSzOqQbp08jK5GNhkuPRh5KtVZz/0NjKX5JQ0JFlKhrpdVc1kn+BDYfFu
x/Gz0PCz1DMb187zgWqjOMgErWQRcITMnzeU/p0knBvhEvdFX5E07v24DMv1HICcDVquAoDLzz3a
9THQJa3hu+3ZXy9cWrahhbzsDiP3A/QKEk20p9HABMPW/hBV1rhta+uvljIn8unHytKZ0lFqC9Xp
4W4i+nyd9iWq75oRO4ltgGujWqyZdOb6m2WA7ZzQIShbHEKjeKn6unwxeMBZK4OLxd3V2+W3DduG
KJ/mwJak2XcFV7xF09kVCWwDDXQvStZF2OKKqJz0lqMKaurHhCEoNG1jQzYip6ZhLkP0pYuxKaoN
sUarMXcJ9erjNctIieBknvrN9zoZ0czh3VxfN47xVwomDMqt8CMyFuArywZf8IhRWXTaq615ZzAs
OYZFctdyL3+WWVWRkNlt/PK9nRBVuhLkaJRZ+U6RxzV2UjtFMAV8XfT7OKL0CXEAQ/Y/NiZesdSN
EZKHXLWpOhj1eEpm7YPe+ehNy3pjaXTwXknKe8bIG+8LuxmI9ERBVaFY+U0MD2fAlD1EvLEW052i
QjNh1kDu+BdTH4TOccxkfFZq+pBNmq8nGW10zTKXLYBCfPFmuvNyz9mEimCqTAaku6DlfBoLfovT
DNREkwlqGRicNVKziyy7bCOiI1elr+OLdoPHkOGDAmbkoqqJ9WvXTEjpp5eBqd0mLVkm20r7sBL/
TOHlH4aiB8LS4h7JIo01Rmsw4QNz1rvn0QVAMBWgtYTnutRV7t4lE4saJLjAYUOY3xQHnmp9oUUJ
dP5k9lY71pV8GbwBSXrqModdRoyNIOxejDxephYrJtuJxTqqMaEnSMmFhWml9C0MszqxLgXtU+s/
lUPfLnsDHgZ63GXtMe7qrUktzMFBbCyKz9rs06e8IFTC0mrcM6j8IecHCxJbEBt1ZHHkjMIkEbnI
TRnw6uycs1TbxhVtkt15UFzYGiUxinpH1WDVKn8tGNchleZjsNKcdQIbZVU67MjCblg0hHEQgxit
6s7GReGdB4VEvpEjmHykVYC0u1035uho4+kRhWR0aWDS10xWXuPMufOkbSjZ/pg8A1ydLMajXf8G
fN/EglCcAV497LhhfSwVlYDx40OYsQt8GWTw7NBWXROfzziOx4YXKNylQuuZEgV/lcDA1YxsJQck
CKCn1MKi89VVe00zLMRx1kOP865eBtNN87FgMbfgcEegmJIpvVKV+xa34dE3tQNzN83llPaK8tH1
1g2k0IvCRNck/rIXhgCcX5Eryg/XUeDzGt37TmH7biwV7wuTxZfGbAK1UHBuMm4RQ1wi0e1HVp+A
Le4xZ/bCwQQUOOaqaNkIyDE4ij5kmDSibSFEnh9Zjb2RVVraJjco/qSRONO3NPVPUio+M+O7Z4wU
jw7R9ZAdSBmuV6Ie/ub3tO/Gin+ooDDLU+NE5i4yIQooQlxKsugW0rUvbsCt7qYd4dEpfHgHuG0N
CRLHB+sIjpMn00Ic3MSmvqmn/G2GzkNYRuut68Mq0YjmCDqx9KJ5PYXebAqZjNsTm1IkGq82tGlv
sCl3bfETwX1G4AMlfWbnxZn1SKc6vbRIMQfruZ/SvZeM32GhBHEtzPc6f96mph65C1lgr6GmcvRi
FkpGlySiPdU7lRyPImeVzyV9N4k6K605k4o3fl17Ff46esWy+s065rRBWDrrvjmwwUXF3Ug28kgf
ncq/jsLNtgjZXW5Isi2z1di4LYcha+8ureD35Ren0tlCklzqRTClYqc5R6h6YXOdWssGPK+3N7+F
jRRC+0Juq44eK5jWxAoyczhBP/s928fm0WE9YdHOrPOEgOnc0nG57kSfy/tlcsn0lIVevfU7OneS
6MxlnoE3nZC7jvEfDRl358Gf2H76Jj9NTZivkauHR6NftfjahYsryW3JFCstvGksJSFJNvjlqos1
8HMUbWs+2YP/pk3GojM5TFVIEKByEFkXBZ4/e+SeGvFQu7zHvml9SH26Fpol6I3b4yiKR0X+Rzx0
aEZC3LjaVXoqWAOb50fGVndkDy6V+x0Y3roAP7srYz1FD3rr/HRvt1iZ+jCTvDzcCah2+XT8Gm4Y
ehctcyhLMW8FMf5UiDes/SXGAaLp0E/xduXaa5YDL7Ca+qdqZshOV1+y0emXBmVjrDnIjKCaFWR9
JZm9SWXdM7yBPjtg2E/dR+QKUEfYYZDL3rwpxq3LmMFnzrpsvPgWZZKcrah8NOjGl83/aJEaN7Gx
1Ivse8TGFfQx6PSQLUwvjV+leTfdSzaioOYULsWB5Wxizl2ALuFno+IXS+ex9Dz03cpetkLFmKde
fa2Xi8q9ezFwUHJefke3CnZjC0aO9fjMZ/bxRSWMRm22IPyQtPjsJN6cggdofnAJB2APEts2Howu
JZjVEx45LOYx75rPrlXPaXxntvsbBt020rod6W9bG1WN1F+NCsPM0PYsj+0K37H6teM/LzEZfClW
SgUe7WSeGnikgio3fWSOc0dCwZPBZxGbOB3TouBVjfGLJ8BnRUZ+Vgdsq8PDA5ZB3yuNZW2im7C9
xzWmBADNrIq6cNwHlL+NoiGvBJ+GKevTYKNWiYP2bhMHTwQBoxuMdduWIg+iTG/gO2EdwA5y180p
xCk0lbGEUuhqJtNk79ud/295TxMwJbT2vbUsRsfGRYMlVqIwW2ZpcrZ9Jpdxppv8j622yGxxmqwO
zY5OyJ+VoDIqucjjmCafdS+pN+TqWuMv2CksEoEZEW5Dx4mMxLeqmhSXwNhQ7YNXMk2S5z12oyaE
rarByaGToygsLPVyfLOs6iUtN1z7K73uf90Urnbw3E6AWDoHHWbbqa3I7YM9kRReJe3y/99RzP+a
qYgvfjy+uX1B19RWXN4m3vkMycHgg9sHMc7WRn/0k/cZCO7Ziqn4E3Paycu5KiqMuWPf7JC/8MDa
3SkFXGyQXiNLdA6xj41a08Rrk2OjMcec+uuiNLR3QaOahaGX97CktItKQWJpWt6qBkyQgTunVIQP
OlpMOo/AAaUl0DNcYj+zDFNZ0cY3h7YVHc5XNtJuh3+e7fbr2gR4GNJNNmQ7zQYsWDW5s3fcaoAS
lcs1OeC7RlPD3ipDrOsdqu7aYZbpIcOI+iOEbiwGZX/TJx6FqXXAwU490nQLCImDe68YO6C7+rSm
+ZxoKvpvn/F8EKJaqjgKQg25H8zhHOeXCl58p5NMUON1I7MYLXvCZjrqEMEC1HCde5vob96A4yYn
o6lxs3M/B9v4qXpvOKP4Y6N5UYIP0hrfEU1T4bAXBQBw6XX92wpmBXvjHBM9vMchs8EhqBBOF5j5
If2w4+21tUn3+TR2iHH84NVKtHfNxyEeBRaCOIMtcWW533ZANYUIAylSC1hz8GGfMKRYNGkQbyQG
TK21DwH0RwYQqCtr6XlPYzI7ckS+1ZsJdlp5I2V5oZvTZ9HQjJJZw0zH2ctcbeTQAy1MlLFUUKJR
qKM0lShv0DfmkAASDVsc9O+bURDDyS6i5S56GDMijXgxBMqC5ATfvepazEeZeNjjg3AdQwJG7eV6
q64YD2Wj8n1WVhzCnBVDcwRRCV9BRPixxzA74EMhALbeWTzEY8wEok7As5JOpTBR2OG2m9KfwaQi
DhzsB2O+j9L+Nye2cuFVgjTp5JyU6ashanOZmG9orT7aqLy19+xMVTLTamDvjyGyJpfEKYaV695F
Wm16BAjS4b0gxvpLhjDA31/f24rBbWotReMCm46TmQHNLcBMGb7dV27nT6J212Ns30v0W1Os/bg1
8mlbFZtcoLSYdG78ksiBLOKELvsPo2DaSvg72Iha67dN6xBTohBk6SOVhUXyutTIvMiopjv4tIy6
NdZrpletAvHs5NBge8M6Ws3QLvZxHd5o18GfBlF4CExr7ZaxgBuMjSAw2YpEa4yCELNID2OSUVSX
zjJw0vS2XMFfG/nxkA5jZm+eYlouIUtoFUGWSgaIXbolBNaH7hRq7c9BiTUOwyml5jDVXZnhkUte
D5AqdC7LRqu2WoS0oInScRaq2YxmVC6JdYArPOjNNuqQuXmQ6+vMF1sjDeFYtSQ++WCGZ3EcXlKM
Pe2ucRC4alBMWrqWvohw6tjty6Q15xJZn2YSekDlxnAr+4llx8y3OnYq+O1b/Ssja8loHSwB8E/i
dLoZ0rgBj6VlyEMsRQaaL7t+rjpQZ06EMT7FUdUMsAU1eyI6VkxXlVJVE1HKMir0tibPCaWyttMI
ytYHWMIJ9VxeRV8qCN/p5vgzRC0dBvdoqxe7ykIdoxkEJIcJd18/01yKdWCQcjIGfK0eRRsLCB56
Rn6aHF7TtnqOtekyC/GaYOB7oBmIVRLuIu1clWTm5bm9jwN1qz3e90qq7EhS9qKQJlts10UwMwz6
U14iu02TiErDAxJp54gaKmPgj0nGVJW4W27Gd4+su1azrtMc7ypF+IrDEOsA13pl1g5HQo6HTZCK
4Iq2obLnxaKsJZksRfDxKrIwQtMfXqJZa4DVKBmNfuHOX8nD2xZ3pPn5Utv9klYGEylru1XvvVQt
Z0RbWYQ46O9uwBVkm5+kEuF6rg5WEB+yQX1xxOBYSzBlMDvY4obcIqj79v3uWARusHCb7sJnESrt
3SMI3MY4zJIUEiP2SUA32Tw4pIQP4oEuKUhRZjTnoBTrcY7VyMr72OXXtsFgEukm1lXj4Yc6rZfk
m2mTcl1Vw80lzIi5NqfLyMNSFs0/DJ/VkgzMb5SXt7qF3TvmWBwiQbTZJKhyYslkO+3dldaVwbL9
LYviYmpyZ7sa4p2C2BdofVeJ1mZ2BzQL3bdQz5GJ0acu3WZfv1uRmPatwCac9yAZwLpChdAjxtD9
tXXTrV1WGAsrKnKVzZ7YAUs2oQ42iuulZvpfnsWAyBuCF83cjpG4oaT4I/hCrsYeXr3bkBNoocMO
yTZ5shmcaAEtru8N0JnKu8Kzf5uGb1cG7Ox0RsPJHBwysJnt2vARWxHGpjKbGDAz6m6Ngfxm4sSA
niRMZbrgwl0F9iJzoXPoyLeqUoyLXHkf4dhSiUUwb1NdroOVSVIw4kFKiZIYFXMEhtqDwmIiTOpG
DF3Air8707GeRGt89V1cIyebjYKM3ivHfjOC4MpU60Ro8CGLLO5rzhiGzMsWjNJgci3ZqvqrO7Fg
+vyvsTMCIjjhDTbeaQ2ra+4hUWuj9PikCWHYbe37nLA+DDjRkyO73VgiE2oa1iOGwxlMhTrPEBcA
HiBNSrCTPoqfha75kAdJgiK4DW8B3UyaxudQs/p9nc7sm24x2eOXFucPmzmRtOydlMgFJ7yvHWp0
hqbGm4jUV6K7b04ULuAHDmieeAFlBdQnQlNNvkM3/4gF4Az40Z86sbl4i4cjcqMlM9XPFJlDg+Cp
xeIorITY2cqjlKZymVSQL33JMayXzmuvTWebEAEaaJDUznzXmRsKuQ6mSWStczQ5jU0cQk3sACj8
vd/G/wSNP1JWg4Cpnu2U5wi5koSFdRkS18xPMlLOot9BJHe3cf6kzztI197kGPrz4q6UxGpO9S06
wDOqhQtRpR5ZGvNfSDOBX5HPO1G8f2z3IY0aDgYOW2yMMs1WXmne8MPiSUAXlk8wD/BuxYIgp6g3
9zGf9HpwwEmGWBRlPLMKSVYcI8xvrQ1Pc9bIkOb2N0w4zRA/eBNsdt1H1lZ6erEm13QePEux+o+x
M1tuHMmy7a+U5XN7NeCYHNc660HiTIqSqDH0AlMoFJgnx4yvvwvMut1W9XCtzdKYIUqkKBJw+Dln
77Wl8XvMu1c3yC8FyfKyl4+giJOzNRB7Ijz4ruUEEjXV88WKAvo94dJ9hz8bHeaJSxRgWX9V58Gb
PeZvQYKQdApoAS6gvTxMoWRG+r0m0CnzgH/gdmb5FX6Dr4IdZpIg+ZjH5BPguxV0H/OcaXT+zGNI
hl0oZKBqLMKe73tOSjJG3pLlc/NVQKYLZETrkDdF+2Ixn3FKqOB9WyJirUj+qekjrW2dTiu/Yn5S
2Ox5Kgemu+5KvbzAn9PkvjWEeuD6Cpn84LQg5lpvUw+ktjXPTIjTH05NU9BT3kNfVmgsRChXkbnr
O8iduV+G57pRzQ27cLkrLfRaaYKbvkCWjH4S4TW5ZPGuJ2CMj5LjM7Bqa98UtCgnFNawN5lPupMC
dGljoUf+CgeJROKJraoobowURlU2ThbS1kOP4JemJdrlBKsijVPeWr3qFajwspf+TVC1molZyhU9
3tQl02W/9yHYSWbCVs7DLRtKBWkkowHToyYiF228YW4wSI5R1kGPmn5VCD6Lcvopl2yuQYD2m90n
zpVf/eQaKHkzucoYk+aEB+6SanouJe7LbkSh5mcw5wrbowNS0YHc1YpnsMsiWqMRmvX3oIyDA3DV
DBmemB5Q7wRojSjUdPAgKXkybTdB3r4Hbp6tM5sBQiEIkJ85QHVU/oBR8F6WPZiqjj4B70olIjaw
Xbh46R4UEQV02LBG5RqUi5a4n2fmDbc5ob6ho3Z+bwGkVAALO+diNZm7sT2GowLoe8Y19NbM8NcZ
50Fb5qZSRPC47DBdrV8R8RNE0z6LFCdDPe9oIf/IPBdcGH4zb6zgwZmMRM3iVxAMB8spBJtKJuL9
3J0bSoQhpXRsxUiunwcCKoOpAikDM0i8ImSuvk1Eh4GylctkuSeZ+9Hu3Lc6pAdmCsB2weSSAWzW
B92P+84FBQzftViNv/Mw9m4R9Qds6ExMW4wYxYuo5vauIRMbq+i4bSyxozH3IKa2udX0ELHdkw9I
ZNmtLYB2W5jOORPNtfSGi+dbULoC9MDeZG6seG4PVo50smS0tVGLaKPocIvMNn0LJ9HM9BRJ5iCH
PYRfCwDTyhp4TZigmp6kUe2X5Fu6tUGHexQrzfj4aLa0dkpUCXV9aCYSM7OxX8pbzs4c3UecDOwf
nJyw6gEShk/UVF6XdCGgZlkmQ5TRO2eGhUneJgM8jIznvOA0rdhEZp7qscimj7oM7Ee3HW+ckPxR
N0UpTS+UsBwPxS/BXSSSUs0w3yvgJbmeu67ytFhZOkjXQ4ZnYQDkIizZPzg4zqf4YZgcuXMkKYsO
TUZ6Sa6xM4kpZq/ro9psHfGYmNVOQUEbsKofoql4Ndu832dueXIDwDOWcEjqMS2iKkZjTYAGYSMT
Y62wFp908n43OdRC5VY/ReSDkaqDFwV0ho4Ab3aqycJtORTicYJZKj1I7fGvzgbvEhnuV+8ZhF+j
66wGjDRIDCYvAFjfxdPaSebdQCFMWJMcbgsMCLFvoKCGN2otRp8MzC2ibywfLNUrJM2CgLzMlu9U
5B9VMo9gOtGnzzVTnnwgWvazGblOyHcbERxxW/TYKBDVOL+nDtC6yPkck9M4cZm0ouEeji/jgfC+
a2wYrr6Bg6wPAVv1zDXnd2eqPWKh6lcCmN1bVHmX0s4eB0GWjBGZH41bPZJbRZeCN4xLNv1YZrQB
HQfIQ8CC/XQZcgfL2zNXP2NnukQN0vXWLi7TaD8509zT/oJFM7jmS+dkezbwzK17HJU1ymJ+bRLc
UZlD2Ec3QkAKrq75se78J92/CTItXXc+kUwib2jdwbQAcNYpurutN/e7nGFr5BDhqV3sJxXESGlO
BzpNIVN6coPpLlKNksXTuSSJhHTFFkPdKIFQzCOS4Wrbz/D05E3LtM0Keq6YRG6TlduN07YEkJYg
3yb3mQ8EIIzGIJEN+4aTcgbJaOY/IoZHQfYd+npfdMm5Zilufqc+12+vo9fRM5vS4iD7rqXxlsGV
0uUqZVi+ZdfWsE1CsVGKtZE6j3GcfwR5+MYUEO5Hz2zXR+sUbEIK+l7NzMvokiEPC/kV7l1AhF7p
P/hCsn5iqbPk2kWnqdmnjsVpLl/GCi+kAXNaly/N4NqolOGo+kSTWERHB4rYEsbkrVV+ZHh3SvZA
TjugVxzvEpj7OXIlE+VRSB8mBdBaSP6vwBEn9Y2Tf+r4Iet6GnSYWTHAdOzZyWldxVh+yNSjb/tl
ttaOyPqIExwZ0NxBhI4j81YuC1Ot6F2iAOL553Ja0Wy5MUDxL71AC/J5Q1E3UJpqKuswtm8xsVrr
mFZx7vugBhgIV/GuINYWJi+tcrejrKRtxQyK2TdMVJSE9gApkn2h/ZOEmNueUaBBAY3ZaVWX5q2N
1iVPb52aKVE1R1+tQxu48LfjPHc3U0Yrj5yG/pY9zcOQYPtKSSxnBwhrMiJEFrFCJmqH/CYHAJlY
PPdb7ftctN1dLd4rTLJN72HxiDcVoWQZYLu0o0Cv0vOSyO4jlB0NiieVHTp8cqxtJwqWls84vAuR
H/TFp+E9O3RHsyUzVeUEE8Vc59BJGzhGzO+wMOAdq/pNtZ3F9qX0N65VYheF5xn0JvV1gErGD9P1
kqu6hPu5uH4NwC2TQKQLDzihgQk0IKeyz/oJ10xxoveMs7o+KecDAVruKJdUWLSRIUtbQhCJ1eCH
91OiqXHzLks2PgegD8gkp+bdrNofMmBZTB3vXrbWe5n4UPNNKiPgJpWUxm1k0VrNqphZt8heOtva
uKJYtUX71BrUMNYEFtAOFuX81pGgJrER1uTj+qsqKZ0XSRia1E30wy4xibodSASGueLS5Mh2xqyf
T7ODUrh33Q7Vkt0ecjJEwb3A4yHtmxLS5zLcW+IzTLr+2eoBzTQDNc74xsXG6KYXd07Cx+sNyvDp
2LOTCzzxkmVjdDa8ARsN0v77UIGz7PPxxJSkPs4mNCavCIpTOTDrmlSfPjA99m8aLzS2SmiH2AEo
HLOHe1klr3alh4tolbXqrcnbh31PkufonGOnUqiRqoqABz4FmjHZoarQ/nCiHHD/TB++JxUfrTUc
vLArX5b7CasYLMS4brD4haP0VzDNxolpf7/3iPm0ElW+2010EY1lP5ZtjsWNn77ePaeuS9JJrdZx
3zH9aquawjOJdrmDoLyhffCyoFKaIicf0uq8Q2hwhljunL67dkneUu2dbS2mDfPu8i2ai4tleuqB
aVf9MsDzvN5Nx4Y+f4Xrp2i8+taSkfpx7esnY1DshhKD7uixQW9GBPKYwn34qst+bCqcNXU1PKte
yE2FuumpLOGLN5bXcuSvozGyf8mxolmrWnWJfUQmxUiHrW3i8N5rAaoPnaVvDH/Qp3ZG7qMJi3uJ
h9S5VTgxnrwWxYHbmB9DYydn2m2EFNiT+y3p0bUPhu8YjyrV/n3S6AdHgkjjN7/pGNi1Eaj21OLX
0tlAoRbq6T2u5q/KieoHun/9pc6ne58rru0xnp7DbQMXBHLXZJ1moWCNmd0lI/9qpYTzXtUIfvMC
a9xc6XSrLPQ6FuoFCiHRHKHL3MQgKHYTovInQVaiB48sMqty38h25NiBe1SmbbVN3PBpGXDsPDvy
76ao++FZbXOssbbCYxoPQNoiJ+Q7rRTnjpU8pbl4N6VZS7zleJiaTKKKinEI5eIjmwe+crlmwAZD
PRNm99qHL6c7olg64An3aQ6ovGH/S7ICwO/rTe4hEZrTXG2pfe9cg0PeCORwdJN+3oSzAo3PEfQw
2vIrBNb2OSL5AxJon62E4EK6qAzpvMA6x3isRs5W+lFNv3aDKuM4kfaprCpkIK6xUQZBhZmuf4wB
mQFyhIo+wwCduFZFJWBeHY+EARgSfskwbwBhwDM2h5+uubULdoc3c+xtZkbca8N22+3Q83GOng8+
LdlG04AZKm4/7bjj9FfpdIxcGMjwUZLbGaqbceNWutlbcN68Zdge0cKaw/Lsm+jU2WoDwxFQAjSz
8o1pL4ndkq0qPaNd5UeIhLo+9lCyoXMdDBOBzCz1mn35pR2K8G50wWKrjC1wrqcDVw334KUA2CKv
nX6g8sMvV8WQvxvpgxibP41W6ueiwoTUtAB/XZXRcjTk7UCv+jRNXMfLoa2PFtxIlQcz20KDUkUK
BGIl2AquZ/t6lBRck3n04Kzhjbr3+XevJAI7N4W3RHJTW3rqAESieKM5xi4gbX90YOgR6NKPBuop
dHSZOthPTeeV64i5JSNho71NDBNyOTLfaszNJ2khHAw5Hr4MWdxnTrISE3Jp2xHDXQJthTEsYu1m
EiPtrBoRDUXOhqdNDrW9sSrXPVHeY8IV0lvXfBz7zI73rRqad2nB3jAwWTisEDCEnOxOLYAad7G2
wy4oPOrpsG/ZnzhxvaOpgszEMpKtOyVqV48209re0NV5isAnmUDOwH1oJrvXG9wUEKHmAuXdB/Ma
hP3Mpu+xQHFJzSYIY22GZGu5aVom6mJGWY7yRR2sCaA1IX53ZYakM+76IzMz6sgq0QQ79sadbcSP
XTXYu8Tr0jtYn+1NVOtyc/3SFml6dzPbEKEsTpKbGeDkotOkYdHSHSw8SWyhaJ6xENYPysH2Z6oM
/xhH64Nnmw9EdeNf8lp9bJcbo84gQRlyF9e5c1DKDPZIUJJfkAKwculsukg0B9uhsX61hvOV6rw+
+r7bYiTxDVJ2ipQ9SbOP2MmugBG1z4S8D1tZtS1DPijddumGdy5KhZvGFea9Ly14UxlhKJ2fTOd8
lGAu1KYZHfVdBIhGUzmJtfahoIZtQHLVbM0b+YqaKaYJ/iUpIwfRuEdX5uV56Khn/dFirz3g4gK4
4Zxa2JixptjpTHRy6VjQn/IbQohd48UfFmmgC0W6pNA+aDfu1nFUYt4RyBELgRhQAOfrtH8sndB+
rchz6guOwCKYoMMk+DTmgO5WJIFXdQPO2FIjawob47ELFs0IYbeG2JRuTofJSUy0caRDRWZ6bHFC
HdPa33RFMCzL2k1heC4Tazs9hqJPj0af8bw5ZY9E7vM6OsTszLlZ7jicfrawYM6jpLvqNjmI/ZQL
n7JLwuf9bp+WqnvyK7N6CFxFIRixj0/DA0VAdHQzBk3lNqwa41xRlj3lVcFDCa9CtTjdqMGTx1YG
41EJkuRaiF7XG0YIpKrQrVW0408hvdgKSMYBGieAa1K+zHc5tsFj25lHx076pwV61EVWh8LLCnZt
cuxYZO8qeiXMB/viSdWkmRTx8MCCe5wxT96Zdi1x29HJIZcr8133OAcCnNRyw9+DTiUqphXx0hYX
oYRSjkVGrmKL4VtZG9YpX27aOHmZ8CVtOyMKOvjS3Hf9bjLkALuS4JEqr1gcrs803ID2QwM4X2+u
91//1cr5Y+rYff/b/dcvLWMJIZIdAdu+Dhj81nVC0iNb+zyd1LmBQIu7NdmV0lyP/dDDGmYFKAsK
GpJ3JRYUiYIi4PRRqnqY3RBL/xxE57EQyNHn1MzWKlsSFBojOptwB8/Xf/EG+EezacD/sHgkbMGO
2vKNA3Nhh356jKpPM4/a9LaAYhf1Z2HQMnOa5ey5wp2WG8bK80aFeCTivujuMvqxdci2R3cagmqR
+Pdz2vn3hYNiOvE91khZP9u42HZh/6ZdczgInQ4H+uYGyKfM+dEbil1g5wcwPRLvzsuCd9fkfR4q
owU3ET2iGmMrvHyC13+1y5fXf2lJK4dpDahC/s5qsUOWXbg3ZDWDquYmS1N8wzN+vRj9ReikNc/T
GvfXG5CheGwb+zgZxt4Kg2qHcdQB8h+2B0iDVeZYJ73cJLXWW0My2nKc4ref2OO+caoEZI78bSdV
e/yfmwqX604lJinOWvXGwjhFagd9gOATljXKGMbIXeN/+UZDjgUXFGyiv8c4lK8eDTIuAst80Set
1sfsGlX4N6JGdUhyfDxCZi1e4hnbZRwBOs4H/bQobDoK2VEE3bGfDOfuesN4JV7bcw1VZQ7zn/CK
XcISOqbYEsJhQZAu16UVqpIJM9lEtwOZRDm77e+Mmks3GIJcFRQbD9XEARWMOjG8Paic+lfq8r7S
/TnBTMA5zWqajviepmGiSePcozKGxyZQV9hZFDxNqDhvZUt3wMrYjxvCyZbTRz2nfsEoiBREyB2f
Nf3VS+iCIsrtBiRRxyUN2IYoCQmZcbWe6ZcQ6mU4EE+F9T73kzrqLPNRwFOp4bAEfxa4pK55YfWW
GFbFecM+R0MwzJEgbBjbH1oF337EEi4oslZmAe3XA+G1IiKIUtFS5t44G35JXq+dGs9DisKjp9EU
TB81aphbfB3x2QWRcYy1ceGBb0mvpr2cIOkHDHJQpKwzL4f81NCW0pBa1wHMzHXRnJiNEtod0fSo
YFbmsQtI0TNwXETmhU7Jyqy8X4lfU9P0vvUwpuQ2BWmTEboROoTxWXRbIst/TEqiHvJRU1YZ1h29
TzKAloMCsk/BBDTERNrzkQWm/LITGkoDM9ykH4OdNdbyrsjUUxI/xd/BbIu1X7TjBkxT/GrwMtbF
bJDOTV7aumoTn5XDQccUHErnl+GrJTVvMb0V0XOYyvfeKZhuZ/K5VNCnIqJRD+MSG+zK8tB2mIty
adx7MVWbXZAjwq4u2iYpJUM+Y8CdGKlJJCzrvqkBeigyIhPf1nfKR5DdxMqAnNVRDOf9syFx0Rua
vEQAkgUWMNohke2a5yDP5LmWiPLmINgky5Ikadr5KMIRtWIMwkMEe0kWH1lkRTjFfLXq3W68Q4tS
sidFTzpHO9wBxnqIRLUfQQCJ2FoCE9rpPRPGRojafAqDfqFDlRQqOJLPCAsfQWLmu9LsIMN0Yfw8
9B5KjDreDYGi3d1n7WYwvfjFMn8Ybi+fCl0mL2CAjzXU4ZuqJeUaQef0HE02UvRw+D1bUPtRrckD
kzgkNj74fj55dnld0G39LppWVgbbzPdLehdxZD3PVNMAmxgLVYMhn/MIlWhR06p2Subr4vdQ3dmR
bO7bTOCdy5bFhN3ZNo6N5KKGksZlZGTYRKDEoHAfD1HcjVtkWAndAD98lQHsByDP4aYZvPuR8cYF
2sWPwBT9lzSWopZ63VnaBXMg3/ymox3KPnDdiszZ9GhwwMYTk+pXosS135Pu0o/fBIj2f11br5fQ
SmCnGwa8t5lyy/umSBsSEgKxvn6ZT1l1n7+ZIAHXIdF47PxMupbigWyJApSDE74XpA2pOcAL2rnb
xs6bfaWwceO9IqCAHQgFBgxDGarkbCw3aEKmjakp9bAwAt21oXNopo+XJBfOpfQeFTI3et8jjgy7
ZlIia7nzcxIKIUQiQkENiaCsKR8NPb9mgxieWbe+jREMSO9E4a4wrPDJEzczYdOc+Xbx7VcvnoWv
a7Bb65COgo3fsukcFw6lfzML+F0QpcVDUIaoJEfck15kvuVlwES3aB+8GnZUWRhiJ0qUKdoy0APn
aDjNtjK3fTA9JlPnnZR6j0Kky3Ii+8drUjJO3ZEIFQpi+oLk+FjTzzoZPtEhek9zn298WK8b07OD
TdZE6RtL+pEsQ+fnqAkT8RzAFBPTEnQsNcIvpIFvpevluKgJKA6HYrqEotkjHS9WMSXkVpMz+Bxp
lFzhMDQbHM2sznOD1WoYqc/im09lAH+0YTCfafEya409QjijGEeS2Ru71nUw1sVEv0IFRYeAPU9B
PhXNgL0YZMOt1xnTO5iieLL0qUiiBsQcgss6SdCwxDBtgeJKACbS/zKa1t4rPTZrL1P1WoTgSBZg
/Z2f4//J4w+yxra+DQwBGxA1Omzx2E7uEM6SSz3KceWUryWSPbghRDjUTQNBSFnD2hO9vwtdqo55
wq81uqnmPIe2ZPMPmnH2+69mqPMvBKAVbaKYVr9fPhgcA3tfLbZC7V6MCrkC+sxmF4lI3o051H03
jOx7NCNy5Tg2QpU2eaH0FcDi7PpOlJztUjsEHjVldBr85KvIGeiPFThcOr9ghBoKUk9lT7zB5dmz
m3r9x9/+8x//9Z9f4/8Jv8sHikRcCM0//ouvv3jvdRxG7b99+Y/nMue/62P++2f+9RH/uIu/dNmU
v9v/709tv8vzZ/7d/PsPLa/mv5+Z3/7PV7f6bD//5Yt1QfNjeuy+9XT5brqsvb4K/o7lJ/+33/zb
9/VZnqfq+88/vkgoaJdnC+Oy+OOf39r/+vMP17m+T3+9TcvT//N7y+v/849VmcdF/PVZ/O3yXXU/
s/jr3x/7/dm0f/6BcujvlrRs6Ujk4rQjeNbh+/odT/7dQLCtXNeyLMPwlPnH34qSdJQ//zD9vzMp
YbctTcswpevzqKbsrt/y/u7YHJ04dS1DmYbj/PH/3oN/+Sz/57P9W9HlD5gB24Yndj1+S/XXh778
lY7j8vzsrpWFCMeTpu/y/a/PC1215ef/Q6Bqifsa2w5eq3pvFOmrHwfsfNr+xLPVzDMQFfk5OL3G
te1tSuwDESFGekjRVKztdFw7aASYojRQCeiOl/IBIhCNT2JGpmDG/GnUu4hM0cc6L5gB00Aac+sh
raoAuacN/b5Jfzv+FG+1ididvWt1akdgC05PqGprCQgkEDG6zHnsRtJkBIEvh95kAjon9k2VG+02
DLPhrrEGpnMtdPC+p88Ph+bGxXh9HCZ6vPlE/k9Q8rqqNhDbbua548UIEpqzXsO6Fcyuaw1UJfpp
+AHT7RSRkGEY/L5AQMEYl9idgiRSSbaH1VXFoTVmfD1a/fAqUa3ZHL25oyBwYbDIRAZqvq4cgxqo
tLGBwo1LJuCEhEYPq+uz1n2vVgWSBxwkiJGjgWn+NGTrCeldY9o/I9GPD1ak3/wWKRu0ZachqDVq
vAdCT8U+NXYYBV8E4sCPcIIIWpsfYVbqtaAVDLI0fZ1N8kRTnMrMHA4Sf/xtMYxcvHS5tzMUkKqa
f5gTtFkFo6yXOJY8RA/0BSipqRG3rSHfhhmFmR/DMLM7tfLcbEmngk5dtJj2sxSRns3unuQI2Of1
DNhynuFg+dbej/OKOpZIIJgsWyuDNdC4dKKDMtkXNiTkiJBcOC02dJfu4tSdXucihADiPXh4X0Dk
paz5/oQg/W1wYc9OXf9EWnX1QzLd3AUmJKcclaqxzsv6uSpsuc4bdhyu31H5a70rmGZiEOWpBJLo
2y4FEucjD0SNPtBeKdRPKxzKu0bEp9JiNCuHYDwg/TwBMGHEgPkcE4G1nzPEa60/YqvJQojvOiLU
OCDwaVRQC9TE0ZEC462n1zxq1aJHegqcEe6bO73rDLxom5RHMC8Ds5hy2W4M7VaH5PrS8IiHhJK3
x5qb6x495BDcF2EOZpRU0FKBtzEbYLuE+YrFwkqRNsHf1DT5VlgOMYXk1o9ploiDC1ffuoIj9foG
jeZQHn1n3o41Su/J4w9XMv0tU9XtXIui07eKOyQND10dnEobQH7xl/i1JanM5ae7iYoS0zr1Y837
TinKO9bI6tgRsHJ/fSe7GP1K0ZqYAH0/30YesTP4fsWt2MxNY3J0il+FC0qrN5leu8pfY7klZDQs
NYJUZmimIneoMwmUIz33MkoUs34R/wb0Ye+RZNyD6voW9cQ03FkSG+OKyI0e3ypJ63+dlCFrFRT+
8qvMwElNvSaQgOOuCYMvQ1Ut4RT7vJmjVWkQ0TCpMDv1c7K2mp6W/wxZgxLNx8RRbr14BIXD90wD
hVIX4ap3mJ2toY4y6vK9eB0MSHCsWQDkCXMwfUH36AUAXu3IhCleUKSiRYRhGDMRDNAGajXGW3zC
i4K/HE6vtleBkoFgboTsy6/vJmMj5mtO0q9CKv/bngyzGJPQSjsm23jyHGrdlOsyJeyQnk8zou0F
+8l0Sh3a5Uh2VcXiYaQXEQ4CDFizaj3ObWM5WgsjYaO8HKhFDwBknNbUrdwTtEAvNXTrUmRIUfFr
X9eDImpAbXACra6nhzvBJZ7UL+GH9aqZmw+wUnD3k6p5kKZSN6nw6sPszRddgN5Mi1FBBpgeMiO9
R9UAtSRwuo0kY+Z6OFS6uLQyZALQk4g26ZQQ5TFcg/b+67V6rv97RgF2fbk0ql7aEsNZzLzoQinh
3YzSg2M38Om4Lv1RrcGaA/TaA5EeR2jU1wN+6pdzO6NKrbL4YC/LJMt+tBYNeZGunftLLSSYWdxE
DMWQw977eX/uI06uoiARVWvyvq6HNUNidnPudPFFZ+2vn1sdKwTvLRLNxFzFE40wZEng091LN8fR
PgLmZCy/32JzFiNcWKdFAFhAuac541WqHrfrcmIURIcNjr6NKc42lgpsyDNAmpcXAe4I50uvoWO2
pIu3RLMgPJEzyFciMXMofte1Qww4T0Rf7pMcAK7nV7smE3QAS0Keh4FwSi/KjiWyQ7rRjKSarkQN
P0gCoEc8YqPEEA4Le1VZ1EPa7zccFUhw5iK7r13xmXSdv74eW4IIaROW7Q12ZIabIjRXA+fd0SE+
kxUdvHFl34Zwyv4647G/x1u3XCwvoQC8DHVgn2TZarSMQxDbzdp1bDCGZpegVlweHkxb5hRIhQwS
UpM5dLZ5bicMSvgkbBATTr9wp2cUmzq8jXIeEsZGilSQl1sZud7l4cImalKYXcumgWWCZNVEbS1k
A6vOlvdTLSCedkm3LiOU71lNXJfjIxPB+ZlxpvgfxBIQQ1yApUUieGwrjUKZsmEzO0gtLWUx13HM
W7cGsxpg79964OGvZxGGVKrDaFv4AmJFTfJew/R9F5LiJtOmvvebiaCxIjii06ZBY5ofQZG9UTBw
bs/R7yEAMj3EiDKUO8AOyVntqFgTeoOtgd6TJYhRDYrj0mEhDBOyXGzAcl0Nj9hmefOC8NdMdxh3
9DRiGwHmYk5dQPm1KXMDCFcNOcwDGck6WsBbydbVQL8qc4KvMc+ALXvEcdpAUkqRT6tuJrMmAC3u
0mqaCQxfAQ94Dzk712GJAqwyDfhBTlwdExluGG+wfxnCmYtT8apq+zs2U38VOuwMwsrjQHPewiGN
7gabXknEGLmaggwQGR+BW5zQQZUDQIIkKHD7OXrbTi7ajeUS1y/XgZR5o49+yJ8i8q/BftAPYOyG
OkkHdvCUU5WnmUe4NSvIxWXlpQ/0mIMW27lSevtcnYqxtF8SScctqtOvxupd9hPza2qG8hG08FPB
AC5NI7YFjnRpFGanCOXwbTfjZbJVBM5z+ZJ0o11e6303MoG63uMvR3gC5znrwP0loSQziIhsiwvw
q+0mLsQCVtQqwtsxBD1sukXl0yaXguDRwYNUosdxa+IQ4PEIi3AJ23HIBHDZodiMoLXXf4cT2WB9
xTV8DDl/whZ6pk3DQ5JuMDasG4nWdDXswWeddqHG2axUvsZv3xD8ay7bVEQ4ChoGOzcj+hagODhk
iBwSDp1CAiqa7ZBkP8OSq5pTTRG0qfIgcvWiZpvfEF8aScxOUuG3F4LEe93GW3Yj4hZp+LTL4v7r
eleJhnVG5ynpDaKhjre9suMTdm0czUD/teYR5nIyIkpYNcty0fu4uubxI4Jwcxz8YY/b6iOJw6OW
AlC+lz36AW/fdU+8cJqqcFsagBFhWVLedx61RkXCx/WTSAXkJInc1122JKpI+Fvth9DxotNMPHIV
CgLrOrSbfsoUN6mLfDPBFbMZYO6iJW7OduFZi6mhe+05t45toKt3VH5z/dtoDPM3m+T6Rexp8hob
zQx5zd2jEOS3heLdzaseseXDyJWfQXDbgepDw1lytcHdlgav+ErGS9Kar8oPJ7B+7nCrTV5zuKSc
D36nbg2VmmedIt4Y5uqXU5rjbhpL9rr4QOAukVbZonCbcYIfKokSILUI/E3AUnRtTU7eddtSuz2W
myWM3gDsAPabKb4zXiaccXEiVy0DG8xYy6LGqRgf2W4O+sy82d4CMH8eFAkAFXPeY6aCGwQRP9JW
v6Mfjo/YQJ+mgMaMGfYLfocEHnuoUc7R+QJaVu+Mik52BjnAz9g+BUgZmMfiisdCsc4itpSeNeKr
4QqsQrLZqW5gHw3Lfl4PA9moS9EVEjtVYTIBMLhC3gVmaTloVKIfY4ZWt0lOhC36EFbPwQcWBrzW
W4qpUMiHsJ3GXQJNELHYtLG76qkvHKCOplOggmN56oppjU+FaNKqohffzgyHOawjUtRxge7TjE2S
5aRI0j3Y9WnXgDrjxMPorkHPjGvKh/LokvqX3TxYnmyO7jD+qvyEjS3QWlpurJGjk1bMKKcPjka4
OG3qH6yKHI8cJtcJSlND3ZJam6GitZO3KPU9JCZ45gLnJqKoO6MIO1syJNABL90pdQr9iFyV+Xru
3JI+04LGmpsVS8lt57FetvVICnD34HjgOKyRfV/A4I+cC045DjnvZGQdZlQcG6rIhlvb855a/Oeb
smwGdiX5W4i99DiokmDXMb5HEjQg1Cj4o0fzoANXYFBCNnu9NlvOJIgKYxqJugttcMWcaGieQ8Vp
OzT1BxqpcaukCzfHJ6TAwzmF0I6Tl6obDxg46N5keC2rcT/TtKY2ZzNALsXjlKGLDHMPI/8U/rwu
NYMe7zIouoey4bRrGc3wFjB61qWmPgP50fbBZ22SH265TKCy0N56kKrWeYTtb1ktJwuXci9AVRe9
u1c5d0ml7no271wS+lNWA4Tt01as7HmmPKHPt9LSIIbDiv4vc2e227iSdeknYiE4BnnZmmfJs9I3
RKYzTTI4z8PT90edKvynuvCju9E3jQJUlp0nU5bIiB17r/WtdkU+I5go+Amx6HG+NhXsHzrTRt4n
e5JD8pXLoBTYPAFtqRs2R84AhAhO6tsOoukQa1ihpqjF1hHJtdWRAR1J/V2Y+OaFmuLn0NNv3ahR
y7r8rUlB2dLS0fMTkwOPHFiS2u9O93DelahLvHydVlynj4sVegwGsEhjoewCMF4m8ZXzQfNxb7UJ
HfVsdkYRK9TteuTYj+sdlHTz7BJByW1mzFXsKLRzrslZOD3+CqO5UPTsg52YAnvC4G7lmG1KF/X6
Y+/oNF6gzjpSUXOVNLSnriSNEEc2DrjkTCrlPKR38FsUioIVGwCbgFqkdvKdISjaTpOVbtyiBeQX
PplT4p3MOTzH6PaZrt39iibpiDho+XitYYwai14FMUnsyMps1+nQia0qAThE32aWVDsLMTjjhTOH
k3rt29W69PpnpYhqUXVgQjml0ktihxjOGbRNOyF3q1tskS7/WMkrdFNMZazvIukvqsRIzFBG206F
8dZ5lOdxpWMWp+mzLRDaRnN9rhyXJXPgnEW5vC4DLkGq+i6UOT2XauXPIYXxxOkMc8+qQo7C9jKx
38rqqe3p7g+Z9VpbNFGUTbesrpBCF1qtwZu/RrKv17T+Z977Yzd+rG6tiYhDh/0EnjxZSbRMRsIe
YNvUL/bEjujK3P6JEINPuKnlX6tk1OYLw03GY6bZvydONFnGx2O15k6PBNv8vIf7JaiRBG06NBiL
98uIwRwEQFzqPNkrMF+Zv3qsqHpnXDt+geVfVY5U3ikhQaQljuuvb8n6oqGoRAQks02sx9d6bj4w
weTIiSyUtFpOf3FMn36eYydeSpqaRY1Z/Gonqsq2ZvGL6ewjY88bSp3+5+MtyWu6fPH4ojMT3Qa5
Z62sezhSY6Hz0R1nFYKsD4RrrebLwfGcr54lif+83amRldhLwq3pciR8rBSVbH8aI3Hy+nB79FnY
Blgb6Ci6EP2XYZd99EWl0/YhR5vFiY7HOJCwq/KdBvwRIdfPyCE+JujRZGuN+etxr3Ekswi/QmEO
oLAH+inopemgrz0PQeVYk+BLjPlM2ooGQa6NDNZMgOnu2URlGYCquqr7aRk5Cm1RMLWKmcQI5BDj
uk3z75ax2yKEDj7Mpp0U36U9kEREELKFXFCm+bSC+hev5Dh4SxAe5H7GHPKyrNpHPmakTZT7eHTR
6a0qP3uDANzUw2vjZe/DlKVL2RTfuE+3sBo4MVmLHLelNuhPQ9oNOAnojaR0OwllZb8ckp0OIXfh
JU1xCbX6jSPV2Shb7eIofMrobQfOIrQxkzqiPYSsZOMZdkIXF0U4CZ64RyqfGYQObCMvUV4iyCNJ
GfQCS82PBn00ty4oxSL7beu6thpLl74W/SANz7OAILPITRFdsA2vofPsdHs0d7Jqfht6xF0wvEIs
4YIgWYKO34yWe5OTBs0ClalJygxhQL6P9D+dfJCw7c9qTF8cEexURNgEv7wZkcZpxhxz6EykOnfC
iNDBkzM+zSj7ddl5L2rEYFREDjKYrFk2FsQQI3HnA0y0YbrXhI15ZHr01SekhttQG3MWxiYkBNCr
IJK3xaaN34T5VpoN8LnqySZldulPuCGimk6v+0elobdkTf9hldG3TKq7bxB9A35jl9v0EXsbwX7z
pLLi1oPXGfTpI+4wWQCYIQU3oGNAmVcRe2OM+lfVIELRLIDnQn26deQs8q685JWHz8uOdoGeHMyQ
gMWA38tCLZIhvQhy52CEkaCt1WNMKOUv2kHr0GPtt8dX2TtEbGXPwUjWHfUwSdnTxaJ4gEiMnCDB
jenQ1CFgPO9JJZfdD6ZH26l0nrg73/WyeMNO3u/bun+/cGJZO2HzJy00RN4uc/2SgSAurDOWZMy+
IK1V9zZkFGqy5Scl1LZGJ6Ao7P9MUFJmSwDdDWy+k/9RlaJbUV2DMcoA8sSRQwKoezRC865HbrdX
Cs5xyUWJ/v7KfM1YeKJ4osx8wmL05gTyq4CCyTH9QDWMEIzCsNjpZFnbClAF+nKPZd2B/7XqmUk2
HoyRMsxXOIhnfjhFt2eaK8OybiAeb6quf7eBsWVA+VqY0c9K9Fc/t5ncAjhQGeAG1P3leiTfOB3t
WzSvtzTIIP+MzaxYgFyIYjqjOIQQYuHkAE65MhHH0Hawro7dyH2n8ovqVAMbgHijoPT2DWK/JZ2x
RZX2xtYN03ckP7/Mvlabxki2lkooXDhc1CTpMarqT0uP/eFqZNm4z5rpi/2t2xR+8WqLql4jMUcW
tPUNeGtxapJJkMUrLG4cINWwasJg2iddNZ36COpI3eKER+mzsKtir1FyEYliDVB5R3xL9n3iVoeU
C0SFEfGAtsOslhabwRx3xKgI8m3guD8tXJ7kOJQgwJIrh33G2Db54p1boKTFitq3jb7tB/w0Q0eo
fAuOkTHrkv7xonCCTzHo9qkyDc7NJmqxBP1IdjGSmRJr8e8NQF5WWdFdvKC+DaY7rFJoVs5o6hTI
9gdNRwLllILjKbeF4YI7MoHwCYjapBRMavGSTAlNqxCtrWWG1rsOLtht/ZeiskgH7RRxJggxV8Ak
GF1P8WkKtC1zgaeAT+ut4IB581x7jy9XbkI3DVGYZRhWAo6riZcdm4EPCBPbwnVx4vhGjMG1p9kS
xXjJ9gqu6PPjiT5Igi7Q8a+9sX3RY4MBBXm96zAiFrYiuWspAketGxefge4X/oer/YTk2LwjPNmZ
k6Q/WFKl+5pzyzuFkWa0trXXUNZZUYJ1IPqhANlLCVsm8L0PqyiobQAWgMu0FoQFmC7sV0hO/DXh
NRxSvJaRuWORdpeeJsmtAYZDL/Qr5PzLBWC5AXEJ7t03sWCx0x69UZIi66c4RQ1mAVRLOSok2bhU
l6a90ocCO8YcCQdgY9uPCS4DvfmJjM/e5d03G2SGvJA5ASQH0JVMBWaapblHN1LjEGYoNAKDeoyj
qExXGvTSTTw35jVRc86I6HgkwkoWo/2eo5Zd9I/uY6W+ESmu9WTcqpCIxMfU5jHB4gbx1tYwPRdx
xsykJTV0HoyNnM6bKEr+KsB1RcckwHdUazUD/3mGNHoQevCsdw7RBHZPlx09NcfrlOOYue/11j4V
4wXqLBqnymbHgr6zTMVgmkua6YiCiQxuDY65g6hxEYdi79MaQfVqQRNOubDd9h5thEzG10nPf04O
54jOntQZwCgNTj/epO4nItOe0rcjHnNug0ZBEqMyDr8yI/X/Gvn/28T/71Nh8z9nwiaDZ+bVdBWZ
Xcv/ZSbslXAHEGL068dIIZ13bD8DY0Mi2tqEcZlW8jXzgHw9GhIpzI3Fg/lqRVySj3qyCphAPJqD
AGzborbWqGA2zgSxQURDBup35yjf3MOlmK9WBC1OmdB/SThpep+wfjgtoBCkjxu8iZCOwt+G9f+c
g//9N9Td/5h624bhOpYtCZSXjm38+9S7Hl2HE79J3NHclS6rdt84khMiOP1p6v+08zzF0uYeSv3k
4ivpqTTmzi7EkZKhrerj57SzX2oj2TUWrXytLv43L9G2/uMlusKjr+vpumPg1PT+/SWmHTOoESnd
jJxIl2FhGtu8uompFQcjw7E/78QB5/Kl3475pnMkp9CKqYxqTe/9cRbIWTzoyyPTDiIXEGXDVgb8
eUml8Z0zv7q4cPbQqCp0w7H/m6M6n4BWfjrCOdijs6fmYUgyq+HTGO6LGBCju5AhtijcAXvZ409r
sOQRzHS40mNlH+GWMdey914n8+sUfT2maKPHPYZXzF1F7iRWR7tnibdMog4Mhl+cBA06K5xZeZuX
OMjU8f9ev/LfyU7+rjr5fxK5/H+oX+FyQubz38hX/kcS/Kmin3/XrPDn/5Ks6Po/UGLblmcJ/s/1
XH7yT8mK+w9Hmq6kbnUchxQQnWvyn5IVU/5DuLY0hKDhDiPR5kf/kqy4//AcMS8nwhD2Q+jyrxf2
fyBZ4d6cb87/kqxIY35Ztss/ZXF/YAGdl6+/SVbKgv9NRXgwg+C3aU9M+7NnxF1A51Js+kNSJlR0
RIoa7XDSMw+qd1/BkFB6vmkpEQCEOHSKR7S/ZIYseyvxT0H88jB7YDTNLwHjtDa0k2MtJx9fZiJA
J+UXfUj8vavG7MIUVK7HNsQ77ZP94BLkgnWsXYmJYERrKNfKtdWR9+83J1tn61qldxY+Tb+wyj8V
LjYsR7vJENM6nTOUolYQxGX4CQdui7YTpdOWRjSBcPTGEmIAkKmnNNeK/ph66SYRSXEJRnOfBJ5O
Hn0Zn1vvI1HVAZt/DcFyJD2ujomkpwa9hFWkbTjs4+5pcYyI3tmjQtmbhmBm1hT9JUxB9eQFSYtR
TleubN8CMmL23aBfjMZiTATcqUpLAkLDaUC8zAPWgeHiOODTHdTSG98wzilYkr1VQphdtTkTCygt
9RqMzncIjWrXzW9rWsr88vgqMMi7nyJEoa6BwC3kQLFVjYFn+PFWhFnl8GOAgWypPkUa1vTY0+JL
Jd/8oIvOKEqIBJvfer+twSthll8mcd2usdhnS7vpnLOBmeSvh8fTosF3DerrJNJYnszwLZUZ4VyG
RUMt1EcA93aCEmP+Zjw/WD7rfxnppyaf0sswAm6NUzyaeV1bqI9iYHGNPJuaKc+Pr9Ciy3OBtHkY
8glYe8K4OoRPO2bwvx9fPR6En02AtwidKWpAPHK0IUehhDp7bfIb+1KwM0Vb7QnF1APCbvgFZcw7
z0UHaFX3/LOaHx5fAa7cxpkZHB+vd5ovnKmE90evCpucpgXlMnRi+meP5/QmgIQhuV+aSfazrbzk
rlUZJU00DE+j1tKFhH+8HKHQrJrK19FvR/42N83m6upE94kk1PfuABwHCyAVutZEP4F9XLsUyyiq
ohWUkJqwMexAYYCamriD8CCQviGbbryXtoms9SD69OxEAeBBF/CoGXb9ARL3W+mP8M0B43ww7/hD
27n7o1m/VTC30kyi3TNsuHovs1/hQPBL6cOQ8KoBnnLuzZQ8u3sWgy/XDvlT58wZHELS2acTIiT2
Ok3jczAldGkdL3gBapEtDccffmQR4v/2EmIRCnD/Y6KZf49Q82/M1+NPHbwxEHegJa4PMiqAyLhO
Wj0+Q0mcuUbEeLddQOu3Ha8oSNpVXQRA5zVygLBlMbjy8i9kBsQmv7Rg1gDgoHOJMk29lrI+WNZE
06z05dWsNWtrctLKgxjku5c6Z0DMznpUItrXHq02zpKc71SZ/+KAu2Z9y76h0t/cLPgIwQ0/GXOk
6CA5/I4+HuTagrRFyBhmS73GqlEaNOG0+Ju5P6EPQydP/gQ8VgCV3KE1yzdGkb0Enk0UM45OSOGf
YOHc7ywYX8BW+a8ehfYQ5NixTEO7CRdsyzz2LkdvugAWK1bkJn9FTPX3I2OwC4kUyTrO8+zNpKfM
UHL0X2qbKLSQtognnerbSMJXGJvlPYg8HA2j+pWYfFAUNMPSHR1o8ffM0RGi4xNMoFWtitQbKeaj
7xA+RERlTZBF84XAbDh0vn+rPBnuYUiFO425e6uNtI7bjDOcK51Tth8RZJBj0IlVO+Jgn+HglWqS
907Vr3Y6zQvY4Dzp6Nzx/Ic3BAk5x8pseCN09z3DGLwOywA8s9O9mPmY3sxBXkdb2LvEnpcbnQox
7MN2rwHKnPwfXpZWxznksGtV+OTa3ZlmwlKmTBmm8inrY7HKwzjeF0Ni3+lnTfJXpAn7rfZLEmvs
jWjhtIEsGu9CiWHlTbcMcRNUtJSxISf6xaqfArgGkY5kYMw/80HnSuemadLihTY8+ivyQYqAQMEs
68Z34fEMQPTaM2W0Z10P9xBfQ5gKQXtnIoweDG7p2Y2y6k0nFwnOJ1yUwtBWAtzgPgEHwwvm5WBH
YPxPS2UcTfc8dE5AIDoT6gZjmky8GoeUNQF5QBk9KrSWlgLmFAWzEyUU7h37we+0R8cgNKPcUO36
T2mavTx+mdbGzJ8V6paBQsR92gx3Kx7fzd6DoIGTdVfV4JtGLX+LEU7dhSzAAZZduO0KU793sXj2
kuzW25p7yhkNAJkpZoMnt2GUQ2BG8Hxm90tXPcaPpdlVREjUvvYBq2JRRBxdkViw3Y51d1KYITio
ucGba9sbrMMtnRVsmpMjxw/h4Rns8i1dQ33DMNffZ8oRnA+qehPIqGfmzXxfhrl9ngzHuBpQDwC4
LB1H9Bc3Lom+yVCwxyGvThvcP3ZRjHc7AFSQKw1MawZ3LySH/rXRpl0Xh84dfylRjqZG/Ls+rRMy
wu6Wx2bsJ/l0wdnZbXsXiXpkjNvSE9rdSydvOwko+05HX27+1PL+yy0xbZa4BcBguczfq+mcR0H3
VCvz1alaY9vx1dqof1k4eO9Fm/6BVzn7xzDJBIb1HAn7qli67oaEF2iK7BX7JcTd+eUzpX/Lxqp7
4o5B2VeZZ5lFb6Ns2juNqmxbgPzf+KKETZ7owbmNbHLTpv4G3K14xit1K734e4xYi2IVfnpV8FtE
zFLDAgWRMNo/Y9r2T9a0M2rtk8CbdKeRmYAQpJye4q47ztHgj1ftD/UsrJQbz217VusEXpEf/qyc
zLx5qtvELtZWj4w0pw4ICtF6f6tzagU6BCYBUYX8cBOSERiLB+cySe/54JKLlP8GtdrfKPM+6UNH
C8K1s/WMpPBpgi8eDItGF0Raaom58WtzU8x3D+oBa1Xk7hlGAVmTGb+cHKvkqexp2zhHADDlh1FN
1fy+lxsSY/KdtIN2PZkj1K20ohIc2E/TIiaZwz+M/Av3yQiB6aSoF5M8iu6lVhKZPWLgTWOi3NOc
GHaX60TV3pvpLWIzy987whfWDii5VZYZLxaspmXWxtbBdGkDdsWorx9/Mz4xsTBC9TvUdc6XfqG9
GVy0vgqGO6o+bz8U096ZmCNYTml9pD01kBkNdLhs+5BpRjevYtjJE8KvtMPkICHPEUWzA4bJ3Veo
L3Vep6iFs0MKnZ7ysObkOBK75BTZc0XRDPCc6mPwx++pt9sTWHHuUldqK3OKu10ZptsIdd8rqRkv
cMO7J3q6xtYE0jl37E9Np7cfPfKRFUFLKcRaQSgr3AbCwkb76Ndc9rYTekdgWgsI9cOHCR6CyOV3
rT9mpDjPsnF9QSzHUcV6ehwsJhmi4qyaigjIYJgi7m3KtxlKHkhzK6lUX4jNqSHymD+UOYEuRYK8
Eg4LAD5G0hbR0NwrY6RUhNt1YVP0jpLZy8JCD4SNlnfFaQGEeikJug2Uua6o9YOt2QFtvLQ8CF85
W0NRLrE3bm1INy+DpqOv72W3mURDfrOl7l1k1ls3ydNNH+ibEK7Wq9AKEtpq7kEYN80Hc/k+Nixa
dJR1U5pGZ28EO9Wy9HyU7GLrKZZii90TGcf4HrI+W4OarqoS2ZuXEehie+94GM0b8c4JCAcGN+b8
aelziFk8geXVU9gweoSf0piV9JZLammX5geVjOYz+zTrMiRIOg/9vtQpK20LKC8XyLSk3dF9cMfz
dnL08Nox2f312WjGH8up4uuwSWOjpInxikhPfLBKro0INotHsvVfW4gXArMfMfYtUjVUG+HHHkaD
8TUrRu9mG/TeOwunHvNSDULROK6D1u1pXtbY3tg0L0koE6YnenLxEhaCCfjxVtQk/8YVKhUPvSZ8
OXSJKd5WxD3VGreAtfJsihovUvGpkgadLnZMv3c/AP1bVPrij0Ys39IYnjDKLcrJGXBaa1/kbcRX
5ni/9FkUkVtxe8YLjuaHW5z5O6G+nQ8AmhkaQ9ORYYcykMalAb3KEdrmHvW3BqeXpiQLS4n+6S1U
+knZXXiECfuH7pG5s0HbEp7a9tvRtGZnFdKGOmlwQyYCz/onOgIkLoUXLaGRobYT/Mn6XMJXfIZM
Bx237M8NUp62NL/cusk+srR8Cmx/Vj6DhivT4DOsG9hbPRdlUQCuyoGCkmZYmgQQOu95Icf94OkE
PsR80Ah8UfD7aw90mxohgEMr/yQ9Nl1CWTGPgJfv0aSW/Z8A8c/L4yGUw6eT+dopbQPm/KYrgM5k
5hoHjbUu9FF7EX7unvRJ/2lgyXhhkim3dG5/GVKLtgzpQ+Kv9GKtIiAXuo0GXotwQnQoBRR+TuQ8
5qr1q/CgCnkRiAOURpgZJw//UNb8oRoWWsY5D3I1O6FFWHNeM24qToVlIu/DDvST7etT6cJ4jsAE
YCfvrpNTVYusZkiQYWXvmeYwCyySbSzENjLNnqFTW37axURxKqpL7MafRqYJjugRQq0YSbbZ1Pe4
ExC9LdrYK6+MX4Z4KK/K8rbki5SYXxLyc1qtfzLj8i2FMquGoj/bFpDdRuHMCKpjCXckHy3iq7Mc
q6ePAkDwETShfgJMNCyLOQdGhcUxk9FOxWdnkhCMeusEIGra99Hw3DD8Xdra+Kxs70aUE7Fq2G6B
RDi3x0OXBgjjdTLuogoO3MPZ3w+ut+mIb1gmwgi2AC6dpTcl8bMoh/jZtmC+xSrr+RgxNk8uFEmt
0t1bxb2u3vh1yWKwTvTL5RM20F1mi9+D7amNRhFDNgVruRORON+CxjXLeHiy3A4OWKlj6RxptFeS
eK8JPFRvHlMoMk8VOT40HGgVOMyOG+Mtg1SxaPp22qNR/ejTpiDTGDaZMUl8KVWdnMyWUKDSx92h
N6AvPWtNRGC4LyDPDpp2KVuV34qofG8QTO1oenFDzp9ni45fjHJ4d3O6r5D0xmVY9tqyGpPmBRL8
kTHTuGgqoPelnrRbmeHl8brixwbKTvdkRIz0HS0gm2TQmJI6bEjKW/qRiW0pBNxKrpl2/K+HwuoY
9Os9oRcp45jRv/JbeOuUm4JsXaIldaarwYTx3ZJ4+BG+DpvK3vqAmDaChIK4G7E39uI3FmCQ0926
zURxHHaVjmjIEwNLJcEUU05iFOc7APRdFJaHsrWKvx7q+as4QBpkYLJZjiCO9k2xK+TZz6KXrsCY
zsT/EsFHt5tXyTH0YLSNShaIuvLDmGbFQfSmjSGFmQpNOh+f8uD3GPs15EqMBMoDdCkOmIl5rGxi
x6PgvQSItNaj4eDWihTqrF2qjgMQcmADCeuPCP0NElgOBcXdHFhVp9Tv10oW1l51UQNBz2c591gz
R4zurgCW5DPrpFclToa0rlEazN2zAQ9JHCOriIhJbgDNsrsV+qmfum0L/ez3BFCF8eOov5TZaEN9
cEd6XSj8SpMQO918pSxYswaJr7S2cXHVRf80EGDjDNiXnGCAPAxyU0c6/mwn7RP8TYxaxhnoSP0+
KRcekczNV4bQYmOi7z8ULmsT1JpF02Tg86TxmSUqhM3tHFs/z++eyT7RKsc7Uk1Hl0Dv01VUZMis
QoEuq2ogR6IvzsLwZDQ2qHhXfbiqRluki+qc+Hp1mqSfroPUqO5JEp8MgbWJ0RcSvTz7kdJtfdPg
8ICDtbekPalTZYT5urIyAmcJnmJ+f7E0+y3WXe06hn+6sjn7bdV+cT766XmoUBz4HZtqtjvHeb+P
M/jPcUgQKBzVEL0igpcpIHF1RGXQz8cCqwUHUSQTtiqakkt4FQ6BkRkek1GXG7PBkxN5Vb9jqBxw
JDWOJa6pTe6Fzz1lMQQXb4kK4OBSF2xZ4d1FQrLIWvn9R1F0CLVhtSSdDLaaJcSzXVaHVBCc1MKI
dJl5HzrX+SI5adoSqfbuYgt7IW2StPKEnCJZexu4PitrbujApfN3pFbtwqkzLznTkJVdEYSNz/vr
wS7L7VmbNERP3PvRsmsotcLe/aORqIXPKJ3e4ng3JNmxg0q3xrBGcpRf58+N73BmKc2zysWxH6Fd
MeolzrYeizMk3HVTcebXoflQxT43SWw8ExB3lHX6q1NFQui4KxdGPJrHMMTi1Bu/g1B2z4kr3oPI
kLumAS4RhiAomYYyDNfalyHtP6S/L5AhoiNQBOQIl15sYO+singxN42w9nmNzrFIcYxGojyDSpTc
i8K+jaAEmBTFb0GeAC3yTYLJgGLhe0QvUk5X3C3DUu9Bgwyz9nq2tPXyD2Uonk/bZmBfNschzZxV
6ufeNo4k2Xlab59CUw5vYVasTVvuIm3Mrh7iXZlMA2ZFZ6tHRnrJDPs1r5yEPTX7AZqEdPKiupWB
ZiO6G3CQEIllwWW6oHsgEHSQTFrhkGgMMxkBs/aUMn62KjM5Ok5CKrx01znSP0ja2jubqbxEVf9i
xPm5cvsCF1wzop6j/6s3Z6NOPqypnbgWw2cfNwT5G9ad1fs9Nyexge1QrPQGwVQQgLnLcn8P4u2g
6sK8FUhnqGiyY0unnJ7c4MHKhldVD8zTyJmgTXuWLpcDO/aXHAj+Gy2scplPTrBf/M4kc4wqT/RV
ial+LXDc4yVCni2aLzWl4ZI+sYZSk7aONsuCbYy1ekCnXaTEVN+iklBSLSKHC3ASGHChsCYMyLnI
ug5+DqVLm5++VGolx7I0ypdIkUtjAmGo9Yh80ImCxMzUDuyNRnW/qyu9wAHq0BG0PlvZbLsBoDii
VIsONclolluhZzemPw5lBpleF6sD+W/KP1FcBps0clvAoQa53GgQ1oPJSzIt1ngJ7Hyp46DfDp4/
XrTa8BdO5+LlQgKPpPTDc/IX1x3H017pNvUnC8nKJDHoqR72HvjJHd+hwLGz8RYmV7t3xxOajzcR
6yO5KhFHtyT1roX5q5F+c60LFGFVC1q8LKeLDUDqpTRM8+rmOQprkO9tPEvtWZGviY/S5/EV0gkD
WV58JbYDGK8vxzOfYboqaoyseeB5h8mbE74CEG4p+oV1SWZ9CTfDw+qRDfUOGnu+0Ie8OyIMaf96
YD4NhjaI2fyI38BrpPItwQxIWf17hLahMr6IHWo2pSDn3IB8Snwh2Q2yhBGO4bw4VjlaQ7+c1oHR
f4s4cK+GqhDlwaXf0GeJMILa7wHvJWL33NiNwSv/6RGwzlL37GBPCo/Jttjb8p231F67E+q9ipGE
kyUAK0kAiaI5CUmm6EHoxRz8JHpJUw6jcF73YMQOOv3Smd2RLpTuxGtNdsOhxRZ4CN1/fUUnYdxC
1zj7nuZeBpTFlyzP1hWUvdPjW0lOmdoUI1Lwqt3Qa5sZT7guOIA7BQoB5naXAgrYxSDVg0UULUY2
P3VDCiYSAXB8S4un88PjB6GCeGgm7rCROAvitrigaR+XNKTtbRUrQf2LLQT6iXr3+8g9kglGn4BA
F5Cn7wz9F/mU66sq9MxFVOv8uDz0fMoFJ/BX6LfGdpIiIqInSm+6k10ra2owhztr4jy5CsnTfQ9o
wu0sDYJyOD81MBiAwsiZNHQQsgZNGa9YoQtoFH8mjbIjjqXxbnJ/bnPNLtcVO9mtKZxDUgwvzWS7
JMT+qRP/uW3NXyhkgg/TyO7ZnJkutWDTJOGwSeD/rFpptcd4wMmDH+UbOepJR9/JdZ5xomiOda0R
MtnTiNSz18lCDN4Pw3jrsqnfNLAJz5VfWLtIUF0i194rO0iPpt7ByLacUz9YwD0Lueidptio8bun
8lnWw/jGcQwht9J/MT6Eiej0O/i0FBG1+gFos+L4HGKFcsdmYRT2n16C3iDg61vPYdDQg9EWdeAA
I8ZutAhKK92FiVh3rb1iPuRvW99D8o5k33flj6iMLmFD9zG0oOjEMv9VvxtWUKxHMSV7IgXocUM/
2paFgLgLKv1Sp87KNm2Bp5AsBTlNVLyqOQg1BAh3wmBhETAimusg468ixnOBNYfKmnlWM+VXJCr5
tYGuccmDjyBT20GJ9CBa561Vlnl9PED54UBIAHo87tMJN44+mMaV6MIJFqTC6LOt7FLcogySypA7
9s7w0vTi4bVPheiuiWfmp9LqtrWCl1J5Ju7xYOwveY5teNA62vs4lLqha/eBLF9MGRpX+mD6Xw8h
vfGNUSFQKYgHLjSbQ6A+/5EuLXvySLIN4bc/VEOir91P8ZWpRrZBrkF/B2L9MfPkM/whSes84uY6
+iXrpEo8ZiSusZOhebB849JQ+ABbRe/K+qDwi1yVEWe3x0MZgmIOO0usLFN3jxx6TjgZw23tQNaH
BCeueRJ/BGU7Gxp49ngAsyKuAI8WHW3rU4TpHfC9OAahd2U5j5e5qMPNUAOWyfkXG2C8JOXow1X1
5XB1O+Wc8wxPmDuRPhdzOvJbUd3c+UEThXZBw4gpGs60ncN3DiOG/UZdE2A4iLPdp/W2sLIbNqZL
FBTjlr6STbAfnYqqdW1OTqNxJNp8IzSknHBWp5UNV2/dZb59KwbslP0gjTXKq+pCXrsAVrNGQj0u
i07ex9xojlXc/P3h8b04I60iiHTjAF+JqmFMnmJcsHB4/RvJ0NW97d0nprwDYHCssk2AEp9JCMjb
wMnubSVLopqz5jLItH+TEBsskeXQj1apmcQH6apg5Uqd9j06PVJ4dP+gU2ne3RqZUKsAxYm2nK1T
vwIPfxk+HnXHiKetbS8XWwoOnsrhAzujdaOuVS90fubp2xHLsPPsjBHCXIm00mtleNfcrFy2LAfH
x9PJ/iRQnC5K46XLEpH9BaIEqXnmGNwR2aabuJjKLR394F6B9kxD0772AcelUseiyZXxP7k6jyW5
dabbPhEjQNBPy3vTVq0JQ+aI3pMAyae/i/39ozthVOvohKqrSACZuffaoAbj8BMtunVShnLWM7OV
zyZAs1h1uXck80Q/cPtcIqfM4Airk6daH00HipOrL0N5FfShN1Gby7UIXOZxE1oliw5H1SXlKWP+
w2BqeZkbTQlfeD57jFcQYprmfqqj+BB32ns3oMLWMMF34FJs+LpYp1EHqAcydHlOOS4DB4rV73a5
NPQM1sVYkKliWGfuz+ZRh9TWJh/s7yKNr9jn1UdSV9Ne92ZxcCKsuKPD6ctM9UBipz2cCo8kuriy
I4xbrbz5o/wcCU56Z1rW48TDGZzE74o4t3dS5Ka7Tu3n90+iUzF4I8DnQcOpoy6n+GiS2khcUMg0
3UG2oEm0h6vmbds+MDgLdvFeTm529aCmHFIyrKBxQgAR9iS3US0C5OYgZ05jWtqnkA1yVVQUb34+
3r+r4M4bfsAW4q0lIascuYsqAIurJqd8WJ1XYoBMtl4dNh+EbGCUrsV458jQPK2k+BWDfFCzHULR
E8YmUeapzoB7olPTG+owj1Xa6zFVLkE+TAxxGb0BrR0vqe2gxc3tXV91/9wakQgbCJHFNswZ0lOv
S3gG6MGPbNqXRgvEoqJUV1P9pyJb48Kg3VipuXtt2xOtRJIV/fyNsSSJQkAhyLt+UJUa2yohtm4c
i791Omu+IJbGLo3200QUjiXT9Al5egUVJcV/K/SBIoFoWNxDm1C4760iH1LqFmZL1v8NaITT3C79
cyyXvDR5mzOie72WXdl1fCZT5OG5i4jCdXEnFYRwIbwXO5S2kxWLpx33hK6b7SsGJbkZGahvlWrB
80vdIcq1kTPnGogt+SeIr/wDZXC99kHurREwgL5dLgTPtUcxFEiC6uE8VNXvuVcNIGUWJSjDHwza
iZdj4mkI87fns5RJD6CGzPuTiTm4qSSWQGlYj1KXnxF+89lV9qX3Zx5YdE2ZZ4tDbUR/CmZOTdBc
IdASSVyCOTaDbKbmQZ1R2POtt41mFbi1ZJAH2+BbrDPULpGvuR4v2WK9DekctOMy8s/1TwUsca3C
AnHLiAi8gjATokdizIaR3Ul/hRaRP2ltvaJ4/KocA55N7X1En54wjogGid8B57XpDYIpqpTpwlTi
CidGDJ0VC7vagJ7xV5YYdzaU3GMk+7+ljOaH+uFFGC0Nzf+q/tgTrDE4BnpLDMFmwMqNY6E8eS0N
ucLCQgowlHFeoV+Fy2AX8evKocJfEXly0dD4xsYZN1BkAiBxXQHYQ3vk+CwbM1ynjWdP2Yl6gYxr
1juHLNC24ZxvZiSLus5Is2XGTQzovm/t5NAYs7PNwynaJjnZsli6BJ7mlhoXNzVzJSW58dybl9K0
xcWavEgPElNgs0ZFfrTLJhKXyr54JAxD1mrQ1kq43s0TsbVtmvxftvU68jpExG9Fe32xniWbAujC
GjmYv65MZnU8mPF4jUp/RE0zcQv2FKydOX1hmLHwcjJfaDj+AVLAWRIjFhmrH5zb/NcRvbRrPhP0
TS8VKYigz2PGQu2fHuvvEd0QIyRig8kLium9utE54WMbzGSXqZemGAYCZ5fGP1uQioyrWxK9JOYV
LXqiKOk9X/zYfHYdk1Vfu8Oxq/uHg91vSaoHYzh2S73gvXlZ+Y5WSJ5F6NLdK8Ona73BwkGUVYLy
zJqm2jYWAx3mdsYtlIv3C3Y2rTGvBomMWRbjbVzuxiikgz6Jdcr6vG6YvwYCmW3ktOKIrOliZGV/
d2GM5myJsrHk07Tm9uY4xQvTsW1Yr0QdPYi0yU+QPzxgvDSbo7KyTlbZfOWM9bFNts6ZmODRcBY+
vIXXAtA02vD3bOo0xr7wX61LQZI3AuTc9IujG+fjtiAjdSDAfA+O9hwaDXbo1l+bbcqhSoXJPkFD
szPj7ncNPBVGznxoI4JYkyxiAj2IIxigc1ZbIb0oiu85IA7GG7lRHb51+qb5doheXW2RsmSSE2Rb
EtRWV00fWsHRqHw4GkYaPoombxeBzALDppAqkmQ3kc0TIKjbCfDVqxaPy1AqRDcuWPIkjQkQwCPi
mrU45J0BOb/kQFwkN7Iw7JOck692CAR8+G4PRfYrITECVru56VIEFYI+V53+Mm07vjD+x7nYoTYM
3UhtpqRrT6b7XzI59oW7diPRBe2bjnzaPkXT1GERF62wdibL3sYx3GDnJ5LUksJ7j2AWnbDrfKCW
pESh/C3SnnwtqDJ09dBIQjFojC/fT9CKqvIPRBC2mnh+cXrnNeY3hgvwxvJ+xToKx0Te+zipXlpW
gql+gLX2sALU0Q43QLyyR7glleD2rQZ9a9qeAMMsNnelyl6H6JN0aJPhYE6sIu7VRganguDsbYCa
0Mwjwp80xpRqpkmDM3SPqgXLi4DqklsD8k5mVHsUqbiuzv6MZq+vrq6fLMaKpIKk232Q3MLK2ODw
jxuFgRGWYUBz0ymJxXE8w9ypiBTSTmLnNpxfOb1y4CoTyZpHjAvkD7C7Y/YIzyrSN8evk3XLXli2
8W1gxae5B1BGLg1Az/nbCnGJO/8zJ3qKzk+WrAhBS2D77lDmso6merqksc/7B0OCd/AnORtYs0na
cqPu2SdTsS18AtLFZHPsN/EdZUFxCEfKppJo67SHrgPgHfKiBLlSzrcgHmIWHkjMoaRlwwcrsqzZ
1kOMQwvfkSVx7kY5oSLAgR1fj5i3x2PONhAiq3WD8d70iQWgwSr2KcB+Ig0OgUkYFh1G+2fFCKQy
RLEctZoVueHo9yT7gcUOy3v0PnqPaUTHd934UChkzJSbIysZpvnZgw7eomVEx4CHPGj8U1Hlh7Ac
8RmRxht4UIHLEwagQ41WcpNGKWrI7sWYFWF9bvo1JcVLlzUn4BXGYoZChwXkieSg2Lw6gfjj0k/N
/OBuuc0ljgiud/I9/o0LomJmuVW+hqN6mfwPK1LW2nXS/+bdco0UkQCBY5LaGXmE/EDeSKVBJL2X
xFsrOA1DQbJFgUnKrWA5p0gHxCVqilscggPw+IBhfyDXy9OfLp5GOmrty4zFbR1KZ+uYZPnQkNSw
G/BRAPARghHyTH8zGhPkpBXDfRER8iuGjZNa4RGT5XqoiXUSDbzQWWbw+qAgEDXoHGumFmzg3XAd
S272zlIrmBQYblIcVrQjU9ohO5A5PofE3Dh7BVjbnCyvQtM6dvjaDTyHAeloMLTAqGDJ/BC+Ih9+
YaBazHzHCkHaJCuXZqltboegNJ7dchmHmnyCGrBUkJg/CwRfCLOhxaDfbXYFK+09MGOgOyZQibJT
GFtC6pCLUbXGXnfGkkoIGse3RueM1nre8LaKPfib+q0NfDAJhaDnUNr1m1l388NkpGW11irqG0pP
4itAXvDKDtxd5dTT9fsn6KveHa+FSHz7UMr5hmDWvcTpyJ2Y5gh13NExd6kuk4etPT5h9ql4+alI
PqD/xSftj+ne1G2yi0HFENtm7M1Y4Frv+vYih+ork8Qc5hNyUNKcbcK5B+dgeVrvK1vaz8iiozkr
se9GgPzTRMPTT8OakWByMJaRWgSij/VR4JX05UnNBcDoAmKfDFsSLLvi4gIIjgwcz0FkvQssgK/M
39YzZ4XCo1uhPDvbVBB5NtWYLUk7E1VALOW9HYnECiE/Haai4NSWMpj3ALiAaKMcauvRWIW+3W6R
wMJb1Q3yQv9eZ4XzYDRmr3UTxnubVOAtlH0MukhGuD1ow7v6PFLknNGuwVsaQZIgil3j4cO3CMxF
Oyn5JVj2fIM4nNl7Fj4hXZTpjH05ncObqulr982EejrWz9mkeZDJKNg77Tx9jek5cdtNhXn9hw7N
H33jXVK31ReMhp9wU5AHV28ljONNmiYcgVg/llSyZsMIMzvR7t0oP0EtI4v2MowQKAmXiM2RiEl9
scOMWgcUhxpQoGlapqumNcJ7t1w0WSZrO0Gf1hg9s/eO5cpb8iwa7Hk3sx/+E34YHSv8XHdDxk9A
vmqbBiaZ4+DCMUdn+sNdTocldrYN2iDsZ2NNSoGPZuH8jUcxF0bKZHWfesgysPYhQwGjenXT6ZRi
NL2WdUuwjmE+gTUEl4TpX8vwnUzSfD4MdWjtuqp6n5DCr/OGGyedzOZgpXT1S//iIHljJt6FZ5po
qX9CpmrtnQ5zZBuq+Zwm6H8jn9u2zPTPxmJBMbqQnAnoOfAk92GgvsLe/XSLLngzlP1Dw7O+JlMC
uY4wJGuIFtxANazCMPxEkxLds3gY3mQhd7nbWut49uM9pVh095cLZRhhcVZBumeN9CnS7EFysvVb
FM4Hl5vn8f0TjzL5uY7L3hKTlWBFww34wnD7fvV90XV6y9yEZK0W3Rnp5yiOvAKlMrNfNGJyIPE5
N9K1CSVjzohOMLtpPgJtS1d2IIq3HkAV3AtP4I+gCgjM8BNmyVY6bEtjbQimzZZ5taZDMIYNgM/o
aJFU9e4tOmAT07VUPQvV7MBh758KmYJFAvFnRbsMppoBc0DmT5OW9FuhkVrFLoFCRN5kbyD2H+gA
KsYc1aMvISmHlYphBpARII3uR+54BCjQLTtN9MhObUYSckz2HAdgzYcQ5MOtDsppLVGIIXX0umPk
+78CXZZv/EP5Jsg9ex9S99xwUr/WOfHMzcjBo3NbcVV2H95FX6Ij3k3FjAjTiWoqnDG8aT/tL3E+
b1SbuFtvFtaKJ6jeINpOrrGH8ZLhSVmsppR0lMB9pcP9PPZSAqOA0dFHQ3Mmf5sTSO/vu0Ws4dqz
eLhRf0cRHO5Fg+TZNnV8D5oihknHYhZTcb9C3MoqdfMmfYmKVpxbFy2KMWUE/g4TMaBmKNKzH7Yk
FRvJ/73yUBgcx3KkARGN5+8LeqoRviVcOhzcK2OuCHZ0mvBpFhxIdABOw0y7Z+l0UIKG9Gfa8oSU
nh1dg3VBX4J8rRZrDNNTCsKePM+GFSVuhvmsYsPZVqHEoz0M/SPy5z39UuPYFCQcuo4Grt3IfBEA
XVrRdVfTmL7ADeTndrl8v/q+UH+qZf7ER0hd/c5GWl2rgGUHaE0J7+0i6Vpi1h0JblSrhW+By9NP
DcoFEemznzgXnZO5hD3iop1sfJVQBhFpqY1LSbXDpdR/kLHxjIIoX4+ofY4dYczkfCp/NaZBeihK
peL1988RLNdVBhNiTQZUjl+rHW69g0Jr+Wnw4w9QfwQp559kmc/Yg2JQBj1tRNGzW+TLn33/B7XA
uUoTfAuhPtnOGJJ8043NfJaZ8SQiWl9GU93c1myftmVzlDIdqMdu8Cyb6o+At/QQ5vCI6tE6sQhZ
J6eCeTlITOWGbK0XoMnhvonowfFVQ3SxTWpFhQSQKYNTimsa0EMwWHLWo7SQjusyvzowKK8Gu8c+
i6I/NAOya0xlRKY6Gjbfg9nvRHdyWhOlxrNroyZGJZsvnPpu5eeWj/0YPEGc22xUSWMeyZtnsdcj
wcpDzojR8/TLcs/pHEGnN92/txSE6NY1LMaDNK07mIzgQ1FuHzjomAABENIjhr3VXlORtpuStOC7
p//9pLvgBspA9VqcvCSAB911VrAZ0X6tGde0T5F6BQejdZO5OB0C+4UZjQXrlo+oi1V0zcwkvtaQ
P3ecidiz7MC/f1/MjBzu78tA93vtoKP9H7tdt1m9dzXeHmCcnL7gLRzGjrOlA0Zyb1D+3bKw624e
urF0ohfWuh0M6a7/bjIkYC14r6JwxJI9lWydKTVX9MVmunQ2ksBY3wbVLMOakvp3Wi69jM2Vl74G
ZJduJJ1FUhsAEDQ1O16fVaQIgON1x7Y40it3zsWwAPFbe9tgo2B37O+Um4xdwSxjHg6CdVfWKHYq
nN3VSJLSqKAlR4t6nz2NVmVTMIEfac359PvmtgYOp1uGE1V+IuYYOanS75Ga1ozKxFUYRCBbXSN3
3O8Bod6OYvCIuZYQFiKemVX/cOo4OXg9Vh9rqK41MRmncrl8v6qngzF44zOQ5fgCvHYh9DCHWO4S
ZTOosCYjIK6nwo8yu38qYyBSN2ybLXfuuJoF7jcTwhAxOkF06CwPkqDzwzOD5s3EUvYOvQPiUeZ6
8akwakTheO2V8rJ3WuTtYfLI8DMKDJY97oxVjCd4nVK6br7zfvjWvauULgW2Mf3xuhyJspGmP3N0
dpWjX30U298BFi4uqqlpng2ir0OIpZ69Kpw2/WxaB9U3+BdKpN+ul1b0GID5F0WmX3iKMgTfTXTz
p4ypIrPaIwhd/SI0PEMaDjckQsY1JCjCzxnI45Ar33GRMuGqSM7wxvpXbfsTYiwxP2Mq5zQU1lUQ
m5G1+LucGHYJSkTludOX58XXHP5FtBLhL3es7riWzM9xoSGMMb200qMr0jf6NZlLiQjZ6PYq82Ni
dlvvM5xe7bR96KiaftY020Adx9vZneRNJjp5jAB6nOxgGIX+Eh6YpTgq9ZeSfrkaUU2nU/0qYoxv
KSOgdITt/3108JYs3Rq62EBjhxlQ0V2WwRVsjfYauAOhzAnOw7GNbtMSrzSH5Pdxgpv3zURBoTpZ
U7spD3KDIdaomwlnM6CAkdFFv9AS7t4bluAb/bdB1r2vOAnu4p6qEknWL5NlgrDqlBGjTz50Cw4J
DarzSqlwqYttmMRgP4FJoxO1201S6Pzuh5zFJCl/m45vN0U3pyEG7aDX3NLZZxKk2xOScmRRyiR8
DiUzJ0c+i7l/6YUqfiGTCTAkQVeow3EbLyGSRIOE697S5bn9WOJjPme/eu8H8mk6Jw4ZJOjxlZQM
ekqjG2xcu/LoqcOByr0gPVl56C1zQlrO6XyBn2OStiBMCr4EjXCwb0fX+WW1lCgu8scziW/2VlrJ
QhZsexCpfnSiGpa05zp/jcb5/w7iqF2wAEj9UrQzHRDUvgeKAQ4YmfUM+kl8tRXtHmW6YuUlZD0z
zQQb57bVdeD9oXPK/Uc8BneEvtV+iJDsdApvZuHNqE0r48MvAhL+sL1Fkn5yM1v9LW+H/4bepkFD
Qhwb2P++CUt4Z1xV/+mARtMAYubkJ94CNFLt8//7Mx5XfQWx9CwISSWOlIaeaK549NTLhPURkG/2
FJZKL0nm5BsNL+kErZ7OZEuXu0sdAtL5EK6G/cOcYvdEd/H4nWT7fRwb1NDvHHukT5zJameGMw6w
mEU0zcvPkfZxNVj6HqfAzYqkQzJYe+i+CHMNQ5Jsxi5+sbva+5wtTHq+w7OLIjdBhQiyX+IGXZHL
G9yMUY+/srK8dTpLH5Xku5pjU50GfDs+D/uldIDTtZ5f7wgvttbfhzh7GD8RKHlnx7cpkKOM0ICW
+UafcGJ0xmLZ5r6ynhAxbuXiJTTkD4iVsFOYiLFHKjsFqDnvmXrpc1MsZu4cV5GXweP7rsLSJi1P
YvR+mVqWB1B/lPGJt2FYUvO3+HVmBuGQUqJHMpjpwdajZOqb7goIZCsbqNs66MGS9IW1j03E55Fp
jkSGJIC8AbhViOEkIyxIncV2DNwRwqM4VEZJj9fmOW5ReLGRO+5pIFZsFe3q0Zuftu2Qvm2hUaFe
/u23UXDkkJ2eihy4bB/9NUgl2zB6DBm7YNdL6EPSxKKnlPxMSxySobsRkqRk78B+dg7zojy1dUIP
mS7ehr+9tZRTMOZoW6LpIVx3nglje0oeaavdVxnWH6mIzwZtNNQx16CpijtqAwQDRPyYsNEXWTlB
8qxpFARBKra40K5GHABopZeKdJIZs90vHlsvWGt0dGU4/h1jQueJSDdJ/JljznUlZQqz9oA8zbnz
tonPI4BhGlZuXB+Fsuh9Llkyg1eTgOvTpOoj978sluN+8p32iWoYp2Dh9j+DrD4rzIn/CK/bSYKb
hFHeZfvC6mlRrdXIapNdAnxkazGl/2FaYg9+oP4DyI0DSQW+tZmluzOiBLMl7cLY+IelvT+I0YoI
prERELfeFSDKdAHfGJ6znCFx+uAkufM4vVgXPwqg2YQ8jqROJ79cASRs6sEeDVPQIWXitxB0Nzj3
ZMaBSn7NjnBOEuZuEyOAskS2SmDQT0QdIfUPhmjjXxwGAqygBgRG6XHMWdMwkEGfs7ScX0P0k88G
iQo37fyaw4w+uVnUrZLeh/uNKPjYML5Y5VXDhDkHICq4NTcklMo3xPzNCd8avmtnlSf1zlxmMS2R
aHmECFpaMw0M4z3qmeFlcWJzJkuiNabaZCct18Za7gItgU93MGo3uFFQ12sXGRTAlF5cnDShWK97
klzGGu9505GOnEZkbo7/Meb74WcxhWQXF+8uvFfTJQhyJL946Eg4Hh3Y8VkEUWHohotXWviIh+xk
TOryHR6J0yU72Zn7TOfqpeGwfKYSgPw9IZ0xyvm/ohDVS0Zntw7VotkDM9NPv5i2tmvBxMSb0vc2
D3ddEQUbL9MCCooRrIwEvBALWLoeYRMK5f3OI4CITZFf/BxNAziYbFfXbcCzxtYcA62BtwdlCxPV
WAR7rQSa77l9D5vwNZYtQCRDhsDnaiTP+mbUrbFzQizW5IDtmrpK6VW5PwFgA6GOKpI3J9fduYYx
IGTehFFwGchW3eswYbysOlxKjMUnS5FX4T2QCT5KxUClnSqgyFZRbRKT+XrXcHbLdAPJWM0/0owZ
D52rNwMM7cFsO72VgX71FIK52P9dZ5j4UHCsyDG5NSaqFcw+dwy2yaYfB/VhOVG4Ar+sz4q/tWlK
DYWB720lROr+zHr1l4wk7i2XzhWa7t9Q1zE/ZuUuarpgjQN1HXC4Lgwj3OHDqw8cjHA2dumWDiPN
u0xfzBjZat3EPTuv3kE59A9KIYkmQSatUG3qIT91IXJCMfAUT8ul/Ve6yWva2dyhed1den21agOr
2WSSN0ET+GdN0sksfrRNXn3pYTA2jU9iospU/a68EH2kvUORpT9QzTykBKLYgVS5xSI0j/DNwn2e
DIDGOLoC238ZZCNPrvxugCPSRqzNrGNOjklLaK7JZGllua65o2c1otObrv6cYfi3wlcT5AkqA/GY
sLtbdhyd6cRN6zkx7E+KV3rhOMEOgOTtz9aLX5VyM4w4bY/tQvjb3nH2RuI6n+kYa1Z736PpW7qf
DLP7zeTWt3kEmuxmRX0fqPQszBu7SVGfJWP+R9O9eil63eMq4ZOdLPNFKGMx1s/5dbaZv7fV3wkG
BEEfDQNbzK16hrYWBld0ClBB60UUSKYYUBDYAQNdx7Xr03yjXbPRuKJVAmLSjgb4WYb7qpII02c8
vEb0SLbgShC65h1qDB9ahDffjdGmKzhpxKN9+pr7PsOK2V/aIERnISsk1w2y2HGsqhTBBssnskBO
We22VOhExRR8zdP41rG93FRnWBeIrvskY9nCWXZskMKdglh+JIPXYOMASQhmISCsfucjwjxor8HF
hNANbQvu1rQYP8fpp2NWv3WlMfBE/orsA483483UYXayLiGD2x4iGZ+kHKTidvpkguNcxCBWCir2
aeZDuQDCB55Lciso9uCCzp8VAZLizpzINR3nmVqoTWA62uJO4mfOyvwrhZ8v4p7nvwqSFXBqD66f
X1/j+Rol9nixzHi6+O5gbTVKkhXcj/4czwl4iJk47n6SJ4ysPvrFinZwFgGgLtSWw095smXrXkYj
JvZCuiZaOWPmnNUcmOdM+96hoqW2OX9f2CV51dCeQHt1zvslMbBa5ph/zbwMbhnm0a054OYrRGNd
zJwacZCFv7V6x0CMWhhnMTxTIYZTUjXlGftZeMrBSDnxdgS3eHJMKyWfIf3DVuyfpyUeFE1RK0ns
NqydG9nOqc+Vc5IFGbPhUNJoX96bFaHKcYul1KMzXpq5s6TI50eiBj4Kjp/Pwgv0g5UI7kP7lHZp
HDs//peCmr57QNtWWTPuVIUvu4D3pvP2kkyd/b9LSa1By7KtV63ukvNQ9j9jtHi72EpTmmXen1jY
jLs0iOd10QK7/S6bE02uU1NnHR30GDIZ99HGoAfOFBDRh1X+7T2PT2qK/o5NccyRDdN9TD89Bo+x
H+yHMs9Q/JP3LAwwLypFMcG5jAmQZH4bLYMUaLX1SLO1Ct2HVt4RGA3obzvDujynOM3QLe1rYb6j
n/DIRu2HU8MZfCU/49pEez4YZ5WV8yWyPMTVVM9rL/sP/whehWk62kUXrTmbawCDQJoRQ285EhTr
ggDnKK7RKgTSXysfnkHXPE2lELZkFDTzgCA1Y+VnAGK9pdmsQU4m/roxnjOOAWCR1TXAskunbJCn
oEiL7TS1kEvIjkaQmZ68so7PhF91txTkue3gpnIwdIHIlFevSFdz3NwZCuxgA1BI2RBu5+WR6ew0
uTV/hoGvrgv9W1KpYQ+b39xXdQoTaMaZWCiStqq30UAdL0xw5uQ7HIMKiTOPCoS7FNEQZWVME3lE
qYtXw13CMHrXCve044GqJv10x6MYb6PYzxcZxJ6JZHijXpiOvdk9XQDWu7gDReM6nYM/evg1maCb
VFb/6d0uX8sFC2V2bXb7fiWa9OfUzOqQtAc3D+1zZS45NwCtSn+ygCVi/k4FrqucNc3jY0Xbt7B1
vQ7GPIcImz7RqZd4k4BgXlykwXZzz2YDDkfqf/J7buso9U7cNB9aRGg9RsSyCbXjSUkBUWtHJOm3
mYH4yDA/Zl2HWCSYOKrgzG7LKDlgertkwKUQVNAWTwioQFc1/ZCJ8enkWXqMBhObpIKgM/U0E7Qs
9n3e/AuYo67Gqf9DzKJc1xQhikqB/OMBgajjE5WlXiODVGuNZnPvm+Ueh/VL5jBgXqRwqT8cAY84
2xHloNMkKYfgfDG10wmu+HZW7O7PQYblLWyI5arMnd9MF5BnIblmeOc54i/doe1AFFIZtNspNtJd
mhv7ssKOTNSTOECz1e0RMNQC8g5DDFDt6kasGeTWhIFCI/+A6MrWDOCQhNtI3jUzdDAv4yHMUKg7
cbe36qWXTTwh6F16H8YoH/0UUdp0loFN3X/mcKjBQiB1FwW+vjxAB5LMb05pJker7r7iIXqxnPjv
kHZi44ZujW9YxbA+XQy16y6O7gp5Om1namm3fiKY4IwwbComi0bZGL9bvPzkZB1MGNnPiONaJI8A
OHZmnzuAnqp6K81sOoWiI84teYmy1P1lGrRkl/An5gOrpdRmVts+Ki0Woi8tjAl5+ao9D8Oo7pOg
cDcMp98azOxnY5D3jO66btc4K318S8piV5DohpVEBIMoeJqcgQdpiO4EUTirLgPZ1iefrQztXel9
wZzN5/4kdYzkk271Q3giP2eJ/5xKu18FrdSb2egusDWY0GKWRunHvJbGQJgM86vUn2Ye93dt9VvN
nXvy8+K/2HGtUwV7mH/DOivBU6YYw25DhnibxHY5cxM3kSdF+mokeOpE+pX0ZXhkTSWGpp2xCDb0
6Wja7hpvQhrNZOlShhauR5uhuRtWuAYPKszSVxQmTEU94w27AiycmYTdxm7+dEGjdxlDHHZCysZB
/83cOd8PMmhhZQiGdXX8MI3uMbVIBfukozWjkM0gS442gYE7VpoefarvNnKZLoKlKUads+xzhHpk
NlsCf1iPPvKL8o4XiGmsSwSzWZvLNG4Rd9p01Ae739otgad21NDtzfwFGG7LVR1ZwY28KFhlZVRB
JYh/h2rEnlAhDpk4RiCmN5AZ9dEaRkS6zVtPHb0gAhKNNCu1CBdFqICLv/9qhgL4o+yxQS8XHxD4
JoU0hETTWZdQIk+OC0ZnjFp0IRXHPb8sn5HM5EtXCLo+4gfjvXzbB9ERkqV5qYKw3oCo5NDAkH8D
L56xF1i8Z5njUNREIm6mzjhCu6zf8JPt+Ip9suCGdat5xvVS7Ez+J25GaOg5qQ3SMyFvtAWNgAlt
7GSG6mTaXXC26uA10x1jK9UcE4O9IzSm4Zg6wE5oktx63MprZhrM2GV98nK7fdOFeiZZjpFf+2Td
1MVP35QDTkIM0A4SOSS6jNUwOa47e2CeYgqOkwAUtzQs/g1V5p5xdnevvMlLmTEnMRMUi+5rbzks
RYDf0gXXF9JN78PgJIzxB0LXPWwyDO8gPZwOyFhqdsMuCHnuwjSTd1xZ/yw6JczBsUguWG/Z8zth
wZxIJbKeo+329FLNDIgyIfUFKA6DoIl1VKPKlD2QrGHk9kBmuepELx4OvfkNo04qQF+dkDTb1eCu
baWqrZzb7NjRo18jl+3zND3ClPkz1oBAkLThaFHs83FiDJsBwPK2q7pxO7KfriOXZaU2P8vw0wpd
D4T1HF07F7QyvER7mwt16O2o2ldYC6paONju62HznQQSG8AumrwLNjYG81PmVocRlvNKFyNgvhbE
RVl2RynE20y9vpkFRHTkB8160r2zlzjHWaX5+1mO4iP16RWHgwkczAKlztJyDnW57aF9x5NK3mMj
eR0tsC8cQUIwWkixi7oND5x5ekjBltxpmxOcuezDibNWiwNBoAw92WZ5o1+aY7kaH6HKi/uiWoKZ
zQGx7JjoMbAlsK8rzFM1B0ysyJYEGhz/GJXFjjRnuL9ZB0ffZ9US9g6d3LrXrbklC1GsiqBnomzL
N/xW65YJ5C5EhHkVToQu0/1/lJ3ZbutMlqVfpZD3LHAIkkGgsy40D5Zsy6N8Q9g+PpxnBqenr486
Wcj8G+hE9Y3hQbZlmYzYsfda30LFwJl+YXmxOKrx6BOks+NFPk19+EyxfmF4+CxSyno1SBY4T2xs
AtCXrheGnLwrfQmTl3gCPLJctQ5iB2Jf/bNosDe4qEoL+8vmGDbqaj9B/TOCmPiKGDmDb2sZ27ly
1rbVcxrPzJdbLZxmPG9SW4sZ0Ul1Omd/m1VVrSqy9Jy5I476LnkdsO+ldM+XTrd2sETu9IKDb+Uj
8rbpY6vCShGWWm/f6JLLc5qFxQEXyEGRgXFUvXMouIi3Hg7H+XlAU/txqxGUZ2fe5X0By4200jSC
hV3m+yaQIKEYKHJAAhXWyX7lT9P00iVIT1DvYXV1lLOJMon10gimQyAkIwZ8T67oVxyewgfZt08h
2SXbsdJfieSbS+DEOZdEto+Us6KC8RREbsptEbyN7CCzJVgcajHsMa/ZO2xIHE6xQFl08Z+0hNIt
6FBj9SGTIvolJIjxsj9bvU1lNEiyellmoVS1AIUg2KQsl2ukLeMe6ODRdR3jvo4JJXOjdMdteoJQ
UH1UgIWRhs9MHTl+w9Z0CJsidKho2idpqHDfwvY+YelZN7mq9yS4gsyvBxj4emGsh9J1F/RiaWbw
grRBKo9h5nY7FVRzACacI00ceshGW6NSaAe14EuV11pTP+UkkmdR2Fu7A+2O/ejI4S7cNZAPFvCP
pmOVkjer05Z/0Okwj3QKjq2ISEpnEh6mmfXh1rQVx0VRhyEyVzROULh3aUqslCINYd9Cr6K4dJ51
PEKM/+UrKlMPqS2+Qrs81BAKPnLsalERHSqzL36isLvzJpJAaRo/tFg471lsv+zJOseZbZ81BVuq
SUxt4eCTNxTrsNaQAqKJ5ty16TOEQDHa9kXR1CYgCaMs7MjV7ZTYI7rQpkie7OzH7gv3pdVSfHj5
AKVHsNbUyslOSUkNRjtAvdWQEek5hQcnhWbY6w/F4BpYRv3yLjBlsQF4UXAGKcAHueiewpkq0OQ1
SiIASJAKKsgmaKsxkNobTQ7ps10ExLWZL3LUqADMJKDOq7R7hl5HN46/6Sl2j63kQSqgSmG76T3G
qzIMf5iJvboII14YLBo7O2Z+nU8Fvt84aHalGtpLSqs86dhS6NuqS4pYa9MzpzTYP/Ki0jmM0C7o
RN+ufV1xzqQRcJiyBNx+2I40aXIihfQ8aw63N0Fj03G7vVugJzvIWpSbrKOJ1eaTuSSdwkTtnNHG
RIerNbMGtnK68nD7uGBsusMOs7HKyUdbqwfrruBEfvudjTvC1Zh/++gjgm8K8HB4UhFtIBi/vYev
CHXo7ePebhMd1yBf+vPZuuzRXQVI+WMz0BC18cb2Q383YCofhOkcQuJbJvbevZCtc6jDDpthMATL
Gqn1wQxc1BdNX3PdzR/f3itrE0i/zcy4GvoD7a7hcHvv9gZoZ5wtlDBwDbkCyBskOjqg+6rW/VdP
a/NzhARhIcbGfhM48TdRgBTBSkKJexIZPtRkMiYKxK8i87M3+qI2xuy3MO+Dk+aW87YduW9mJ/Aw
EyBXo9Xaulkt35wCiIlfWfdN3wZ31QAVJu58mu2V/pZIxgtV7XzmYRkv22wy3nTbZNQiIrok84eV
kL9dOn/3VdRlz66JlCn/HLDsvNk0Ju8wwLNYzh9mtNc2dejXrCOu+UZPhwyGeNg3Q58drdBviEt9
vfUk006YwJux2dw6lvUUEOTG8rgoSrIUby+AH1u/paIDCdg3vrNcCuim+xkDO3pjPzPOhJvSo8M3
VCurexCxoCBpaV+GVRa/2eBv1lVkFyRmNg5+M2K4GfvQvPasdj6wAanBa/ca98+3XxYl2NQnF2PM
7UMLg9IaXZG+xTMQ6WX3Rkv6l5kWw32X6sVLOVOz5oapNsBLAkhG8AAzxaV0OKGQnA12qSXlcswz
c4/DIH4XdQDsDoVaXxXRA6Xjl6c6n4RqzpL1CAW3k8hM7dnkKWz4N65Dkm1R1fLZ9dDtzZ83aQL0
9sBQik7BSlh+9j5ZBHSgBWiOtw8jWpn6ZL2GDXElOQ6bJQAHd9GVmvuOIQdCSBvbB+aT4j1lxsNn
o8ZE5NMF28bFXdHXBXs0GWk0ocIzpkK8w0izrpz9D1NFXC2qk2srDSAdukN6dwtKYsBxvlRkqOHl
0p+UFY9nVUGncuJWvicTB1dDsyRAEke+4/3PG6G/OWHWH6PeNakxCu9dQ6ewJG7SurNBGy6REZiU
PsUuiUo0bqlceJMy96Hb27shCdo1LQ6Sk5KadUeVRCp59r6aYDMFrlM+mCL9NGdzbC9dTjp19CE7
B3CulwcfkUfCqG1G71lk7jBJPlA1jWt0M/zXwy66RrTElyqjGU6ayoRO+wgMbs7q0mvoMM49ilMA
CjX+Cm/MdzQaaK608BKK7qchMndVFNN0mODbIJ7ynTPNa0xtfXXwu9x6rzJJmyhmYhJbtvluVPK7
LUY8zTzHS+w0l0D12gtUrJVKY6o9g9aoaZKpoazEA14Qke1mIkpmTL3minlqGKiea09jYOvrIJHQ
WCUjrOdkfXutg4ncaMJPWUXnlz4jsqYt00vT5/ek6tV35Lt4NHFt8eyTk1kzTYTM5Dn7yuHGdZEa
u1riXbFJNMsxGmbsq0cLtgouMh8YeNrz/VQRwIZlJb9gGXrBijBew4nboUIhiDytQ5yqtdo7u9my
mTAXpeSK37ESMPqfP19VGlwQc2ju9CIg/mYQfz4fmqG+rSfwnRaLQkLw7vsURbdZjwvz4xUJU3Zn
a8Q83f4yo6Zkj0UZ3hnCcl9payMuQs6dDeFbqV0ivfHXGuv4zirq9tqjMXTqyj1Ij6QEU3hPrZvg
kB2Jo+yV71xNvQElPnJvRnpVXnxdvt4+35qaoKow8jkHKn/LcIQFaAGvuj4tu5ARTSBKknWnsQMN
ltWcc8Z+02VqH9ll8KLoWx/tdPCW0fxNDAMYJzalc+ya5BSTn30xff/kwtcngMLWj2bH8aeXQbfD
KjlcyQzLNMIFJ9N/aTJb7DTaofjPwulqFckD90iO0MgGWlJal2jsfk2ctk3K7lEUTDVC4n6l5MCu
psvYAGdiLhAsiB0s3xEsKwCTKNBYf6wlsaB0I5z6pXmrIf6/pyg80NrTOK5yFk+f283GdwG1WVfb
2lJPBaFyC5fWPKOrsbjkMEb1cxhPT4aDQt+BiLnK9ao9SIflyojPlRaAebNi9Zi0LPQyNB+TmkW7
G5pfEIfta0LPzGr432kNHekhz3V2YjVio+Z8EOGSZAXf6BUKAlLKLjRaWmB5IHfU/M/r5rGxmrzm
7ESB84hL7NqAptrq815qlVzjlpjVOZA42PXkNdZ+B22Rvmds+HulEyB1+7Qeqoc8rdTTnIAOGyeH
509uS8rq548ELVsDs8Ug7tyXlKdnllN49UJ7DY2FJFM54IjqPDpGwU6kCkY8Ax2WDXfax2o0VgZU
rncU3zg55tfeNBFnGLMNqmLbHAQH8yIQQGoC7X2gu7fz21Fbw0/x8der9zCm0TcpZ3gIrfDXlLX3
NLIZViNqgbUGJAKbH+yWMokAGShz4+nQuqAIkJCpFdcqwCI+JQwAMzEUV00bnzLDri5t34cH34Et
w0lmh9KY4sTkqgtBR1my3umakV97G8uNdgffhnZ8VQmMR8VT1cCJGwtnFxohdvPGm65EVt/7VlI9
taruThUz+KVXddOV9gV0wy5HfIl95cmCsnp7fNG3Zy3qwxWL2SoNacBW+KRZ/977Ba1uAw4C/rJ0
TPT1YJLBKKSuv2MDJxmFoVYXGUfTteSuyLl+PU/u7eGQWbSAIos7WVXNtLKGHjKmbX3mWMaAAM9j
TO4cLcQyrIrXqn/tXHAGBfPRA8K5gfvcbq+eQs1JiQWS5rMMCOMedMLk8AA8N13G+Sh2xnUN34AW
oXnV8ogqG/LH7ZFjZz8FaQWFWj5nnf4V54BbRrTpRVR3m0FLjpwGEANE468xDleT6yR3XcesW2sp
skOS3k0fwX9fvFl2NmzCuGnXEZERC4d2GOUaxMrOqq5yJEgJSom7A5HwHUWoFYLUeGKOzp3ctPGx
ttkaRLxUjOxXA7RLxrrObhi1bh2wl9mTwV8eY82IuJ3TqiV+3RPWuoRyRkeJMtxNGZGGHsdlrymw
ZSH+WUZwUZeUUvmirDFeaFJiFWMbb3ETqo4XVxaePIJitZ4dizTV+UZzE/xYUvpfJbmblZEl28zP
Y2J1xEQPem2gncb5cJ7sAaPjJGtw2P4z2eQAaEO5ZBuJ6Hpb7jFKqpcyb9qLTOdxrcEpXR8M4+p7
5WMc5FxjnrvwbFSzMyKr53C8Mxrn1VFoERnCU7GkGA/qei+obtE1BM4u5RkRD9kthRl262h0L+Mo
lnndo2Ok08CpL2rW5NkOC9tPjoFwmQDDgRhaDND0qmU7JHcwf1+517fo2t6wdb6BrJjQXyHC8vKp
ORNxbi5aReWT1QNUQ6b9uU7KWVQmtOBHlmimPS8+8duprv2mxINMJCu2SUnXvbeBieJ+A11RNS9W
WK4aGehPrSi4N3UGCCrxlynmVMAyVr0ddT3ZxpXerBHmsAO31ZYT9Bwgruv7bATa2lAZc9TGii96
IuraxP/gIHfGSkc+hzOMmDLKs0jsbJ8YiHfn15gwwvRap9FXiF0A73t6QPRzEi2mDu7qQzxhRHYT
lBE2iVkOPFBoPKx5gYMGf/52cVdn+EN9kq2rObw0Ml+MlvxFaIOHwEdXnkglTn0JjRAHdgKql8Os
pewXl/+5P7cyvGZ4K3u/WPtWzN8BuvwtdGFh869KqH13oahJse67NzDi6JpzCHABfkVu2HnIUmhJ
h24TkETDamTPDoXhPpy4DUiHoxs25RpbKsuiyRz3Q9gGHpzZtD2yeE6OFjO9goLQGC8M6AmJbKCB
0j1yrlIDpyHdx7jT4gfEZPkpdKjIYz33PlrDeA2SJCeVgpOLzjK+JtaEoESLTCmr6lgCiLXLnfK9
NvSGncxKTyb/Hy1GdBhO9MZsRamEAZhsEE2Ei8Yr8DSwGMkm+223GgcTkzTdNO5q/MI6BgeRkBmm
CgCFOnUhXeAz/+s7BkfwRu0JM9TZ43yI+EGSnhO2cjNpOY5i4LpnAnl+Z8CUD1rrPAf4lR9LXmQS
f/NTZbAWuX1jHWVViCPM9wY6eneowBx/eJkkq1Ufo4MRJc2eLSpftTnXfUmCdZQN1UPWOXI92iea
MN0ONFX9NPv8WbqdPizPZkeW+wiAaleLrKKWN50VDPYjBohmo8fPWY7Q1QmPJelz9479QQ9khMHB
bwnU2fcB05K6zJspIhPotU37jkuTaEK7KMxTMZvMXL7jZPTsAH2gfXtkWaW5OW65/sYFxZi+LMM4
Wuv8ALT5T7D2dn6YRXejhfGOeBTykdg8mxAch1/ma6rAeqGkIuZPqN+MXHs4H2TSxzxkDSzNo4pf
9mAeFqEi9qPyDdYs/ZstYqnZjNHSBiWxCneTTm3rMT5YlF0W0jNPP3GMtvfoDeEYd/rzLEiL5lpC
IdZrpxTjGOfLyRf5BxFhy9xl/p85bAljB9RrCJtDqXsszibdJ9hIWkGfU9QcxFTHAgVa1CE35EBz
itfB037FHNU3TO3BWSjElEPuLesqB6ahyeQTQNWO0TZkbCDAoN/yhHpBpTt2kYNBag3YMx9iv3YB
s92da9mohcbpAKwmKoRxujhVY5yqLjBRlvFeL3zQWasOWzKOamg3k4YL08ojm+k62zxjcyYxTr7r
jIEkYyRLdP403Pihk11liBIGS2mx06L2rUlNb+OaPKGISXIhmr3QjOaZXJt2FWntI0V/s+lpuuGp
gRGrUOE2Uf9pTv0sizhoSWDBAht/Cn9Fcl9+JYEeBe6wDZkyEHHC7+OyxQbBybgyelawuFhpBMau
DGampwq/ImZiZJolsCvyq/t8a9ldvgZBi3yNQl1j4LLF34ikuE8ut7/OQys4L5BW3vVHLRmAXzrM
aCxXb6EbV+hXUuNC5CSszTLA2TwvtbTvgAHXSzKouqPsci5qSWPh9itwQj22RA9KTWsfkml0HsZS
/66duLhaBG/QWCLM24r3Q9oTQEFZWuC/5pCnUVTOB3MTcPbidu7+5xExQR12JNqcVPrjSObkHm5K
tPZiin9F0vzKhUF3HaqEJUeW9rmuZzJwgFJtvqx0A4Fkn1Fh60afbgezDK52oB1hfk1PPcNTnDV+
vs0jrNK3wgri+S7TkJgr20b9YUCHCYHGBfLAfe2f7PRhzPGyD4NvrOJupWvZkU6du/Y6544qH3V1
W6wwxBk70ebFtqzdu5bl8zhIPuBp7Tv1HeVMOVg1FTl6gmvU0nAjIZyE/a4QiBTuzVmKpoXkURQP
ikQoMCOF4vOam0UYKWvFqOIQ5CMXBHmQYJCQvfphdW5dEiiB2yyqkj6EFhiXqesFPosfn+bDjlyi
zTi2pA2bsK0VmRh2wlAr8GogWx0NYvYlYpVJVY6jpapRwnp+8TtRHBxpUixGBErbMNTyLUM1XMxB
v6yhFJIfiMCOlkDX8lJ1nkSnafEhLS7+44iDoW1nazGkE5zC9SQtsSHG/OokEaYjxnKLluwxqjbn
serdYAkc64qjXDv4iHjq7GkiSXxhM9Sik8VLppXog2yHNa8d+EExRZ0bus2u1tIa5RbtkNzB6Jlo
RruJeJF3gBRiY+QmwOUGDKRGOq+7DqMutlsHb9QKUC7PIUXhwy5lIYOe5F0NmIVhSEHQj5tzzJoI
0W3HbdFGrAKxhLTmX4ZSrAYF+kalvXdkN3iBd429xhgpZskLpTriSApqaR3QpbpaYMjyisXaTEcU
HGCml6B8VtK+1/pkWMdVUG5KbcCm4rwj47gMRb7SE6gbttknq3AfJA5CEAbgUxIyUjLVaZonQXpW
w3eTZYlguF3GH7L1waHkIp+PskhjTVRR8TwxQ5IXUmcsU2J8Fh8d+kYcgCbz1rB8wd3SWx2tc3no
PfuzAzlH8eruGPpPvfskggmFwTwFK6xiNpjaC69sdkMWP3TJ9IjD7ZXCe6WDDbbb4kMIbMxF4J+6
MdnX6kRnaV0RjCINOJQi5WwzJN9YISF8RAHEjGwrVattKjM2aNzhj8+4c3XwoB5yzIWZpnhEqwe/
/iKtIN8qfaAlaVsHWbQ7tHPZ2hrscdOEDCc8ztO9j1CTZBxPh01sV/WmT7HLde23zNEe5oP1iRb8
18DuW1oxOiXskExRHvL4CJa/2Idx+2Yhxd/yL4SHyX6Nnpm0rqw6avHUoevyEMW0NOIapx0OFcds
bgwowEY2jnd5Puwjg1fL9ntrHw50rWPschA8dWuFQI2cM5Nynb+BfOrWXdtSHQs4t5Nl1Kc4j9Dy
a5gSjDTdiLS7ZAbjJvLHyAmP5gB6yuCy99adFc5PS1+nVYeUcIJYBafFrry5f+G+DyL9EpNzh7GZ
lpz2TgWpusKEYzF+slA2ixaN0wqiwrBgdvoukDYinQrWAOcmLuYiYru0lm5Ps1DHjsO8pyA8a9qa
jdiabl8gguZigrVHgdkMq6Af6Y07vsHwDJc06lryvqbS39RmdurIMjpY8DxZLhEzs76iQefZO2U5
x37zTw7QidccJpTjoAYn0HQgD5CgtMeAdV4b4t+ZDSwfJeQB4fGrFRk+TTlGMQG7urriG6iX1fjV
RxpA7qThEiVTILHNddMGv9sop9Mdju4SeBIlngyfMz9A3IkaZuMUebtAGT4izpoeyyh57ntSgUFD
b0VD+7izkIXRGNSWeqtVFL9bwLFPpTdEG0GDdVW0WMEmyrj4FHQGDTY8m4OTHrqUuLBetnecxcCM
Sp22HsKzVdRCefIrlzXURAbv41r0RqkzDLZhvRfsWzbtYkPrHlx6BNumqn5qV6uXSQCShjilttSR
jNbMLWKq2MnxEO22JwAiK4K6GCg4+SJ3xDcBXfUirn+YaYJzMkAhyaF69Xx7aznWkgr0Wer5Z+MS
biKsL5BmSr9zKAgqCz2kGOyNretUrXALV3pDdlkb7s0afXxUfrtoTxCX4kr1RywOvrb3Kv2x8ICH
BAzYBRWnm1kvNRgZhuDHUo7PCQ4Bm6uIK5g9pcuACMdN5jE40mM4XhnoQjG+AnKTafxe2lSGRm+A
aSN8vpXtZ9Y3BafVvETmIH5sLYR8ai9KQ9c2Jl2EJRj+Y2VN+2AK1xE/nAYqKi429nIJiVFOv9LA
fkqH8RfuyXqR5kys0FpjM4VfT2v/2yJfarErXUlpCoGAWaVzVoA3ZZ6GvIiYSypoQwsU9yN51hgz
MEsEJOaxeIQY3yfmgtPXaNnX1FOfCcg74Qc/Wpfxkwz0x5HFn9K92ANeCXQc1gq8MRbn6cNyWPYJ
4F3Sy0M9L4qtYNh+5zkuIUCIZVutKQHsF8FaD75Qi1QABnDUwt0SC1uFH0Dd2Mxig6ubaa0yFcbW
KVvRDWk2Vi/hC7zSflpGwivRBOM4NUKPy7Bqtrqp4u3kZIfSdKCoud6FpIhlRlTgUkFfso3aXo2T
fx/Yc89Vehc9o/0smbyzS/ZWtWyR0GTQGLGud85MZtqQXXgIO/nNhOm+lHlzomU37tPMOHLTIZmn
CW+Xv3gE3DkY9KG5mRpsUKWMIZhTYbLSfQ2FOewa8HWd6ahFxF3JwVbz78JkLQME76MMspVIwDFJ
Scug6LW7OMXwlCEiZtqSk9u64hXCg6aRIIeRJtPkuLMckgliKMZtkH8niZWuHkNJ7OL/f87vM17W
Ivs/f0njvUXNfhflCOgzbP/rFH3XRVP8bv/to/5fgcF/+cnNf91+RvBTrD7bz798sM5bpLyP6qce
Lz+NStv/CbydH/m//eJ//Nx+yvNY/vz9b9+FQgjKTwuiIv/X3F5ydv9Nzi96vPQvMb88/E/MrykI
7DUNsrul1C3X0PnKn5hfAoCh8+ouAb+2/Y+vcIptw7//TRP/abmUeDpUQviqZEAQDtxg+pi/Zsj/
1IX5l+/7nz/7f5HzK1zrLzG/Uofvxe9wpS6EcG3Lc/8a84uik75+LDeuPZBmNIpmM3omgjmt6KFa
QKeK6fQuYYRrfCH9SC1hr3PkeHlpjUeUc8AXlAXUcAyzYzM77Eusvnukrovbp25vOIJk5ClM8E98
Wtqc5WZjeIJHvemb5FBYTXjMgupngBO5lpoA2O7gjCbWiqRDt6EhXTnPDuLSwz/fwPsn0NAEH67L
qDyIMucUHwCaTxG2ze93syLgz7tVX5IoVQ+sR7k1HhBCjwfUeOYay+M3jGn7IKSyD6Hnkto3C+6A
p/VhtQZF6KK1MVPFWZtON8YiKuxuNlLoob00sG2HsqbvM1nTJsJg3WjLhoinWZCVZPcOGVgb8KWj
lRHLCQWG/hSAvAzFLg0r3/IeRuZwFJo05EQqvgAHvrYBYXN1XtjAjIYHGeqfvcruq96xV7GCTWW+
1jH6xyas+hXlJJGYDI08o/hIqK8oMLxggZqSuSG9bN0e+lnR9eHFxMJjCcAryL6wtArNXQYiPXcQ
T0FjAP7T361uxMwqGcgHGF3cS1Ni2Pwa3Qxlqhe+cN9fvIw+hKBEgcGBphvv5iIZhpTeRz5ty9H5
QvjULcm0BAPozBKeKlgGiAUHGkIrTVoRCjUXxDvs+iWI06+MRujCLEIQFragPcnWyRwS07qfbqYi
zFedUT36gVOsoH3GzETZ82LipqKuJRzNOochrBSCbQr6CUtjZEwgjI1rRL87YRAnqxPbwf5F5TYP
NSeZvYpG/2TE8Txp2Utld+9qjs4MICp71nByNH3vjZT5w/hgOpz6ghQnQm/NWT1Nep8F2b2fJT/x
kH+6lTz5g068nnhFGx0uev5Kx5vuRj8PVxWpB3g+Dl3Y0Fwy6x/kt3fu0GhHLS0Yqdd4jjzAyQnn
4AqZaZI2J+oi0I3tXBwl5qauV3gUlnQ3ljIzln5eA1gEAdqgOs/cs1krrBHILrIg+mh9wps538fL
XJcfju7mjw4YosJco3f+wiiIaHvy1inOudXkuQRgpd5R773l1KflFqFxOJm8WNNUrCGpxTFa8kRO
7xP4xWTkAXnwrhiob0OyMLdmQS8iQfq3CsW+jJiZJM7w0ulSnrjwSBZLVhoimoUk7GjVgEB6Lk2a
NeCfsa5Mj37M0aAjhiN2xTHsmTyizCCgJ3Otr1jld7Hu9Gcp7JARp8qPQcUbwkhiYI7q0Qd2hOJa
O4Qpu7gAzLYKuuDLiVPEB2UU7IMRcrv3rDjW/I5S7RUuT7N2A2QZzIVLy0uZsMLBGGhRmwlUYGo1
benTraXxZpFMq89SSqSxo0rWo/ywI2E+3Y6tY2rPWtedboU9dyE8J0ygbw6xaKNFSAS4RFJQ6Xpv
xRAPB7ip5Euk4P1irp9kZqoMltMzvynfzJT/TWfjuM8ckp/n546NmEzXsVf6uvdwsek6mYkC0btH
3vc4p6xjfHiyFTYpU97bdvdEpCffIANyZJK6vocxl9xl5kQ8Xx7tzD69tpVo4dinv0oV72Ngiwev
dskndHFP5VabLIJBN9+JbKeIwnzSKRDdfYdMOY8l9H9tl5Ch+zLBsj9aOUYoO2zLbSsQwEnuTAZP
LODccxDpwh1C7BcXePE7YQEwgOFQW1S4Nu2MhY8t/4hI7HeUcJg09OG3F5LT64vJxjYyVg/0R2id
0MNu1QOnBBVqJlJiDldSs/0zhNgxlWcmjtpZb0frrP1mUlqeXQcfMC0SH4/E4MIlaDuMvMjw9Xuc
pe8kMWLW9/uBvNiqfh6nDFpF6lc/nvnMsRE2+mhS2Aal9ugSAEPJlFwMQ9OWbh2zb5XBc1e7A1yB
Y1ZkzafXTNa61bncSZVB3MAJmUOiSdejqT8aYWurBD7toTb19DXiZA/HC716pWM47J0ejNts9KKD
cAYwXi1rVTmfbdydkhGryVQP+RrTOSW2GLA/4qLpwrLZIMDcT4WVP9ZJiweSoAMCKBpCucx6lxD6
BaAljM6pmZw9g+ynzBD+qmOTOVG3ZpBN2RPlBNvaUD0UtarVjr0zpwp21slE0ywqZHxmBEuT1mnJ
IaQwjpTV8EXdaueW7basbH85Zba5UQ0BjlHa1oh2LQb/Cp1g1ykTZtw8wLfxffuTvwFgyc6pRx/Q
7UyUmtPVTtIjCrPxM0qWoc2TJ7S43f5LkfWPWuY/cpU9FFHeNn//m5hLE+QrQZHvf/39b1L3qKoM
yxHCo64yPNf8a+lCoKodg3i6B0LFuKIkbEJvzSuojKUyQeK6kPfWufyGPH+v+O2iBoYXeQ0oU3Rl
5pr50MYu81csGDHQhI5lnNPfDJn6lhxNF71v0gxkEkUU7zbpYshN7reHZWBed39EO6oTxw8QDqgr
mjFACwCpiFdGLXK6GxlklFUwBjGA6GnYdlaP21K65b6LY3pw7jRegDyOF18ofdG7BhEMdjVsocjy
jzM46f/7F8vRDfnXl8vQhWcKw3YMXirB9Oz/qvQ0HyeEkEjeAou9ZMr3GOMf0WpmjEEp8XyVUfHx
Wi/MFloRoMfHqSiegyx9gIHzOTV5iwYEfoFl5csKv9iIpcisWpw5isC/vOQE7RHyKIxQbMKk23Tj
JshQ+blGcm8A45M9/f6sgq8kkSdpGP63GDu+PVD5OBEtIKeAOgJm+cuOWa+Vmk9dG1/Gogc0p3+y
2AzQ+OsX/CE66pLoydpnN0ibC2jHt8bvwqqjrTuocx+EDyCAw1Wrhi+F7Z+obMz1jKNcZOB9qG1q
FgvXRPHPbOoke+s8OZW1Z8Rk6Wa9MVtE0a42/FKZpR9UVb1ALo0WXcVcJBNus1H1ETsIdZesHhGg
vDFOz/C89z8EGK/oIyerOtAfiKHdTgkkAnrRqCRUeDJVSnJIg2OaXJproX7rlqqJPIDr2yUPxFAh
60ppYGrMe4dviFe/bEV4bVwaL0NPTHFjZpdYRZwUrW+zeC+81Wj34Tr3+uON/17M5sVYSbD2fm7S
DOXMD3wlh97RADrLaNLpi4bREdw23vTK7A+u5u9dsoD+8YU/jykn3BV+nt7dfsJYlDOtDNfmotbG
lrakmQ7bYYjHlZkAKsWPpeNHnX+kgz1iR+fr6/YLbk/qz5OYv5iaJhqe/P5fnsefd52AYYPbMPOe
H/bn16Ftyul5GB1XgohgAM6/g2ku3dkaeuvtkf/80bfHoPzRoWEV++L2h96e0J93vWFGFDrBn7/n
9r1OapirjigL5sTYGSySFVrD0XZF5RbnbiYH3T7/50P0+mS5k7o8f/H2+dsjbh9mpniIPIrHfz7+
nw9D238e3SA43D51ezPRPOMeM7QjLFw00K55NY1M0Hkzcly6Q7GE8LikFXHyNS3YDYrmRNJFP43R
eZvCQDKb2jA23a3+FNgNLEq4M46Pygw8D6U4NDhax7DEtGE3pd2acHpsnZl9kKqOVl0gYC9wAVMx
B6Vx0dqiJmMeiEs9jTECAPM96wXjqQRrvdettCahyMlRKpUh9g0reu7gdS2UcbRFIJZeBq+UCnSH
sA4L+WTHy9IY0m0xg8PToP5MtGwXV2ggG80Xq9gb3JVR8ANysS/KvlgZaVNs/L5ZkiMcr+z6jTn6
C7GrKUq7/HFqKujY6ndWO8ayfmvnQUcq7hNq6bVsSLCV8FRPZUvqAnYGECQPSqvSLVRIopDw6qdp
TdafRpBMGqqHhjDciDMMHjqGKNBYvhgQF4uY/jcpbmFgglOyKFYrO4ILwrTREdpvJ7uMXtatvFxS
lVqFtUoB/qzNKKMBmpUr1BDAA/thAJ5Ct622mRqhyUFlnd3Jcl4W/pux81puXNm27BchAi6RwCsJ
espSUkl6QZRcwnv/9XeAdbpr947TEfehGBRFUioKQK5ca84xCVwiG+5N1nlCeTFjEmi5hBCVOd1r
fbOKbawUonwlJcM4zQUscjQ6LKOvIs9v2tJqOSYiXL7Dsyajmw4gpW/r9uvSAdxITaAG8phBaw1z
tqxQ7xBg+IhN5HEJvFsfuVm2Cnrrw5g9pvxqazMG3s5jGOAR+tBD464POaE8GEe2HH1kbR9VUhKv
YGKaK+P8gYX+4hCMeomqZ1I5s7cmHt9sQm0I+ss5PASlbMDUVNYdrSo5YiSHObptKGvoVGmPjirz
N6cg56+aaITVXY+7TnVY+ZHorURmKZSx9eRnN6TAc5UMWmwWQZCs+5rg3mgyshULV4lhgtOE9mnS
0JSPvexnNtv6WHfBAb4/CDCG+W1bq5PFVduKUInVTvFUshONxlWqBvls2FBFNbfdD1nTvo2pxNuu
PUlrwj+eOqGftaOxto3pu2xGnRPOQhAxIzs2iGb2hbgpGzgqyRSJO0djek/CtIOfMngm6hVrZe+T
rNkSFDjXPrLIN5Y6wLujeoTqJrbR4L3OENOVDugU4GwJQxSACvDTEXsQuW+YOXyiG+KNZSCyIaCG
DMRtB7VbITs+BiNLaVQM95aRv6O2yu/cyAEjJN8lXcgKi19DxuTKrHUoahrSEAIhm+QA/5XaM1FQ
AgNU0T1zOlMdbBOf9lyDDRkaOyPxPH8YlWvuCSgoNDaZtNk+2CYx/QkL0nADxuxz3aLxCW0kqmxO
dCy+RZp/hR09/hGoh19nZBrEplXQf5lZOcf+Sw0WJVkBScihCl/JPjpOMydpGXRQBuLyByX+I/qG
tJvGm3Ig1Bif+e9gMs/maPeM2xBSQnbJObr7sxMjp0ZyMfplA4cCme0RJFjx5971y0aY1kETe4P0
uCN+R8kswnpNK+fNCa2CFOk52NFfPzLwWDyoJAQezaVrpBVOcfTmGaNmWHL3z/evd6/fuj7zeu/6
9D/PvH799zl/Hrx+/+/Tk+sP+vsef16uho96cjqC48hIut505FP9Jzjpz91kAlP/j29d71qxS7zS
/+7RHHgJwb3LT/jHy/53r/3HC8juTQ/MjVcGTiuc0AGJbBxCR4ZklC/Xr8s55yddvz9cH73e/fv8
P9//91P/vtX//+nX71x/3L/f7b9+/Y+ffn33//byv4+NjdyOpVvhPbWQkS83BMAQAAFr+f+5azSN
Bt1jeRR7GFZyBo3uoa6oQqAiAmJpjtd7XSXqY3O9EVGhr693rw9ev22k0Co2/3oNhTjP/Puk62sY
3Pyfl/994+u9f3/7H+/5j5/xX3/w9UE5AS9f2aOBpu7vr3u99+8H/7z1CBWsJpp3Mg4MYi4dve21
UchXOeVXWzUT1qR+HNk++bqdEgRZIHoazXOHenyVK9e6SXsibDztlIYlrDes4WsZCQjQi04NTEHz
mZY0Y2SRkFCfyU1Y6x8tWfGFQ5fPmNkOxXJKt6p7x/r0LE1KS7yrW9VW1qrIkMNWAPhILIB6E2t+
SAm9S9V9UqTVkVbAG2PxJXnXwkqZzE9uTLp7iAYCtfM6bY2U9RKH4xi0P0ZjNscOn02oDTg7J/YG
nrHVsZeBSx/mdeRCGzG01eSJ8mQFmHE7xWWzXxqSRlC8B7JY4QGCM1BJtjCRGW6dKSZ42Eo2CuKI
P8GexIRHs6Uhuofw2tZvW7Jz4To/Yr0PNrH7aS8pzYmsdmGPMtWu5E/fW68FhttlU3hAOmU5ZrSe
cDPsCElLgC17EV1iJA5IXWCeINF2M0IthpzBb/prNvITb5uDEUN64g/qARPZF7Lh95Tl228Gi/+8
9YI81qBDWhcbBb0TU3MICaDt7jJkG1vPo2eARm2RHo3rVhrfhT6fk1o7hY7+WTSex1jX+7a87rMN
g3sAGSuTsR5IdpCuIYAAXXjOGqHmqrWZw4OnyLCjQZYIMooeQysZ48aSZaV/d7xQW5udtJkxs4QB
wzwYelLzu2DE6Aw0BQQk+7TJl2Ag+4At+b6lbNplOVRDa4G2wVGJju7Y74diyQZUNc4CNhqm64lT
PuviNOX+YEJPpaKEWBNZO5la7FMaskLIlVqPS6yskl1wrCc88ATuWBsau/N6ToB41+Wi+7RUujMw
MUGWxVPbZeUOaCCLLpGvDYyhVdajcvY6XBnnqMvOWZ4rONpLQA206A1TQAJGkbICUkuhl2ZmzJKZ
fOkTOfVmVBq052jlUE7CVuWB5FfXFQGdcX3aJhY+bJnWT0nUPhNuax2JKd2WaQNgYR7xsyPOlun0
kABhAwQ2OZspCt9je/iYww4ph3YvCcI752TDQcls1ojx8TQ27cNsFqzzbNpXJbpGSma+Obddvys4
6mMwWg92lzRAEm/Sr0TD/WNp2JWMNAAFlX0Vhfgua8ci2k/dKUc8YgvrkWMN2moobJJjcOpT14e3
qRMI38ghu4up8h293emhRAoha5qoSbsuPBhy3p0p7XIjzXIzTChdTPy3TExYgXD6Rp2GgiKVa2ua
dzjnintzau86UqL3hub8SRCuxEQJfONGM4IpJ4FXqAOQ4YCA2WvvjM45kZRFbNYU15C1SOFzl2A6
vQyB7nWosmJvmXVT7W1Ej49etACZ21AP8Lh5fl/RpaEEMX07dT+cdKZZ1M+XfhQHGxAMyJyB4EZr
iecKT5H11rE78dnQF+vAJau4Z0sxy5RSTA3bGVvywUDaXwmkNKjTBuHNa0TmhNx0brtrUKzxIXNV
9RbFTdDSzSeRLuAU7b1471hZtGkrYoKsOThMSyIfwQQrExvAVgNavYbI8GRhbKyRri/vkgUzWIuQ
I7cZ40PIBZThHo5bvcFHgf61DnWHWYP9KyWWE5T6QxbEwS0eABh3uVeh/Bt60Jxmf075Q7XQQ8B6
TTgbq2kDfxr2box5vizb8zAoa2sSYYlTXMP0EZFPPgTphqKdudHs+INFiGJDzg/9WnPyWVR3sWR4
PTkh/S8HTXkSEu6BgWhFMFm+je3OJiZO4+Vew4V4JszOOOp6r+/ZybKADqfACQir1hwuzHn0S7Po
gHjeCCwKs/gSwTJRmweg+lARI+EeHZpvwdRKFDbszUJ0p5UKBDAwXELifZxUd++m0RsROMROt9qI
+jzNlmbQOsu1FGAwY5fCbsn5nCpGREFC0oxCPJ3jFfH1nJ2QJciY8Kr4owWTj6UuROQVFncUhP1R
JOV9kMz8IUGIXnRTvDX6PWj8hsjuIds5LZxg+3We7YuhO4eIKtIfdGQlZlllr7L4ivVxbYkhfWrN
4LFyAPgJVWnbPAGIZzjAyPs2iW/gCQg1lNsiMW56nVg7G8XRSPzCmAY4TnQWjbk+BFm2Qtz/YUmY
Spi/tHXaRcxxzedZQQ6Heq/wLMzlrkfPPlQcAwCrmQQDp1pnixrVrBLsdiL0B9nEp8xxv4LImPau
24gVUEvfqaC14/tNABSm5baz8x38G+K50kHt1bOuCvtIt/ccmF6+gwpK6JThPmFNdZA9o/AB19mu
dI/hF0zW2GcB35sxF6xSgwMo6FiOhXYEm0czRWOohogNoK5hP2pRdkpimDThYteXU1QQS1Sukrgd
KF9tqprQepz1UhzAI90axAL4XVYPaJn1O602LnMzng1s/Ts2/m9hil1hlmgsjPFo6pPyScWZXvtf
Ws061mRNcKGxcsMYttwZQ/Chm+aht1N16kkO0RQ4i0qNXJ6TLFg3Hr+00JIHMBJ3ifgGi4miMiHf
sDHEr8JAyKjnZOmFZUXaNg38PAs+E+xjVimyfVcx1CTwmPpK4wir3NyCzmSYq+xAF65CY9MfUezC
x6lTx6cBm53sNO0PIw1VsBuCgDDrta8IXOnE2eqc+KjpRKQRxLguUg0VL+M7InXqMz/NPaWee8kG
fmIOszXjWrjKaBI1AbPYxeQ2efV8AgP75XDqj5lZ3NeADTdAy+11hZTYmQQWsMl9VhHrGw1D9v8j
gXa1qNhSDKgGCWvYOcRv0arEoWlUpDjF4JRK9DJr4mQtv3PeBsbZ56KpnuakV74mkk+amW9ksX/X
4IR9qwru9dLAmVQA9XNR4cClK1jSmyBbp7V3ZFAMHyQl6bobH6ApksXpYubwBFrDxmq3Wlx9JSnA
MQwYvh311LztDDoHFvDQFs4BD4s0CMJOvf5F1WHjW1EwXlRhPkoig5Awmys1kz1UNKiggjqEJ1am
5EcQ1CWHlHBUCX9hli8y4OwR7eAcOJqfu8Fk6qINyh+M9BbaKUltPXwtG4wnWqtsHdpDxK+kP3np
tHivrGrf4NPHbq/OhvxyDZRlQd/na0GU50kkEIYsRwpCkslu0bljdd206hISDKlKvVU8aPu6mu5t
+kL0wGlfoSJmEDoCPx0zuh2oBveWl7F/T8CYh+mlJoEDjcO7K/gf5DNaqkgCsIhxgnvgkaocmLQF
JcYR5OSAyFSx2lq6wSw0iH7p2i2YDw0zkPaZSkwufcC2ZmmSsCuf3J0+jLgfiBEndBvW7DQ+2ADr
1g3x88REGcK3PNWCYCaPtDUuuia7g8TsKNFAQG4MYc1vx2Gbpf17YeEA1VxzpDSufZwaGdVESAMP
xA9C7kEpqKOedYPln1USzx4lfGiifXBsLGSFtjK7/ljTWkJmON1zOa5O3aIjICASiXc9kSIfkUuZ
vXP4dfy1Yq4kA95X/P4EB3kD1Ww1fmF0QLk4KfYXuIpXDbO3jZ5mRw+re9FfrBQ1uz67x2hO0c9C
9HO6ZuNZ1jMebhQR406x/9zCuGTZAK9G+97PC8RvMZ1EZv+Gto2M8o5Fp9iFM4UAmQu+x2ZilZaQ
iOFgr4qqf3U5B0ejpSm4XECHtrwTMa7ehEGcrcuL5jXnfAK5bscl26Vh182GoNdJ/BhLBNkb+dIJ
lc9KRT+BjphaGSiGHWjlTqaBBAJrDkGAYXUrVmLEMUDn5HfUFb8JTofYb0CvJjlhSaXMHuGr3k1m
/djAhVp3HukaFYGvJpjhOpvTbaoQmViJsRSIP2VjvxSSeZP54oje3hBYAcGzxiZjkdAQZh8TVMOo
Ky+1R1yrVqa/lSvvMQhYawtKZkNdNI1vavSUTw7AN5lppKag9pUR6Zj9EjWkmpm8hFuFMrIyGXcL
qb0mjvESiObXQngmh405MnwD3a2I22CC5tvDOh67hF42PW787y/oPkF1KHmZgTX1rvageRgtGiRL
tfGLoYSkoddbPu34m6ilNpy6Ea92a2FXO8eUQBw7yFzGSQDqS2+KcFYPRJWu+7wbtzDlCdYO+q1D
c/o4TC1Ute61m+N+BRik4Lr2NXrWY1fTxKsN9L2AYn55jAjyfBA/qJrA+WVrQIXo8Vv73bKHX9Jp
N1VFTVDft6kNFAMfBpflGXE5NPW47+/ATAJgqqzy6JZsUwh4WzmEHwWCOg0BZyeQYBECnbgyQxZw
ffV+qElYjsz40NkNWyasHXtjQp6SaEjQHaQEWEN2fRBjAJQTFBxkkeHGC7zhSDD0YRwQaRo2MVpO
MTzkrdmdtQ/DxIASJ1tRE2c1eArTcdN9sln9HCJL25kJQlAY2fdxnDI3mNWdFevHNkTfhJ2EyKT0
UKTddzPW1bbW4K8DIRg3+czSE8bhaQTbL7KFW+8NCFshg3B9aZ7bjmZpFsrD6MawOPXXJhwZ22lW
x2zQcZlxob4K2uYG/tsSVfqAF2f0NRsksk4GAG5EGD26W+7NHoC5oieM7ZqcK7czJGXpSQUdGlaX
VRLLD+EREWPPHGsFEwfhZ9TDcHRr/A/BKqrsadMSFL2yWcFWg+OYO9Huc52BSEoEny9C46m1pb5T
ffEG7CrypdhrvXZjq+gLedCHkBhFei1/LJceJsFFW9eB8B4T6TCWM+oXqqdO94Ajx16KM4K57zwd
Imf+CkNwHJWXYdjSAXYzkCTdwGlXY4nwz2hR7cwE1zqlZHaKyaRyY48ivPtF+5ojG7Vwd2NqS5Nb
huGmM4W26UjM206t/VrEtJhpHfxks4XgGOcYqhMboTOMu5HUO70N2EGzsnQzHDhGR8eijGyqpbRb
o205izk8xFOn+Tg3TonpVUjaiVWJcwDxzDQGsgLXZPag1g9QD7WLzs8qXAL/Omzijcd4vyALs1MM
W5d+Re7Ob0CIrP0ojDUjGa7fZv88J/l9XszvpkNdU6HBrdQPjeD6PBFWtLbFMqI2vHXYLcFvUxLv
mpLJcEQRWuC8XVWJdRCM832hZ3KXCmZazTAEeysFvJWeupkOuiVr71Hpr4qg2lhDykETh7rN+pIo
uNja00qENrCas/4zytjEgHx84JrZbEaNILcwc9nZje9wdUhuGyEEqfL3mDyiT7uNpuJzNjtEHUT+
UETrL4bTk7KVyUsNdIzBV49YKuqLW4U2yUU9sumTbIZStyoCMEovY5m8NkEPAW+i5wm5N4km8m7t
CFpJxVC7/i0MIlqsup/XBvsXFBPtQ8YcjIqX48gKfjPvSdj0mRfZHPpRPmRDeRgzSMizfhuwdUT4
iTXbjLauQBWB7QD1S5bc1Tno+iioMp5AS3KqElYQ2a/C/hWIJp/Z3E6+TbZwpZbiPeYMzJ0WkqEl
v+hmYE3Q2RWa4ihrbT8W8302tJ+x3u01WR2g+KLzjOSR7BTk2uCslqu46Lxol2Wk0xrBnes4CKdT
85M5frmeih9w/PMWluI5mDib8TYn2zitbgAlGsoxVqVdvtRNhLZDkhY2bdw+WEyJPd1MBnNtu5Io
0Ta6W2PIZrBRPMhg/mUqNtk1PZ1h0LrjXPrz2EPjMne1IZ4GG8WF3ZFiJM1ij2YICO484N/DfREN
80XHHEV1jcyoMjNe+WPPUwRrjFSSmbQfNTaf4H5/WfiVoedR0QHSnVdmjqUkpwtVYJiNpzaCs2Q8
X9GG15u/pEPad/ox7AAHulaxBe4iaD5MxgDdi8Jj1Nx12YSoNNuk3tME2KskrI5hyGR/NeZscgvG
RFz1eJDPhm6rM0DDjjPTA5Iiln4lcetFPBAOK2oUcZk7E/WxNNlVBQAFECeqi0peYFG4a3A2t0wI
1crTQuPYRTlDucrZ8a84Wh4DmloXHIHlMDHR01DXxt4ywLl+y2Eyt/xKONQCGe4KoXXzujYZ7RBR
wxxVmzd1QtTGWBCCEjgJF/Yw4e9ajHtnmbI7YVBumwbPHp/tPq+YQcc1VC7cQ3nE79gzjo8iEHyg
rvfoe0WfmtuwhePAIBPm/WAWMH6WrFCKXaoEwv6iKsIfSzqaU+X0hHKSTHUy0g56Nz0rp5vvnRl5
YXtup9Lxg2gK95Otjjqp5zThaIpi5dAq5ElmrvXreqJLDDCLYbNmN5vQsVxWbNI3sC+PW0+meL+x
YpAHOcAxo48IurM7U9oy9CMuCokOvR/yTzqQpuWbMkdOC8Pt0AiINqe/JCsEYsgWigqUSsLcHPv6
VB3Tluhm8LsolVNkO663Zif6lLr9axSzzChYpG6txz4EYwJoJ30kZngJxDSewVH7knBm9ISvLqQL
zTT9lj/BToyEKyzvfb1xuWD/52ddv6aiqI/aMOzUAIy7W2Yr1xsVVDVtu/I4KmQSzp8JBrly67aw
v9iR3V4fvz61WV5kelG0c0omtaYcgXOOGeJdw9tgaF5maigD8uP4f+9dH4O6QhaXKXeuXdLZiNJ8
TYOT36YCThdo+n/uXR8TZWuBihByFVnRDvS5zREOdjwerUOB7teH9vm7ifRHkuGA9nswKDtZFf4c
Vd5at4dy3XYfVREWvqvIp1CtYa+8VgQ7dxgGenTitieCHm6kx6UxRRocN/pFenR+FUkdfVzwpqI+
saZw1R8zgn2jatsN2Ydem99iLPHIlET4EBat+orQswS8uQrf+QCfm3C6qLBexhCKPoj8FgpZDXzI
FyWLC5Za7UIIYVZb9wP0PjMOX8y5uDO8/tLWztnS8y8UfLwY9hWFMDpb9h75ghRzTUaE5V4qyEiB
Nl4SMz+F9YDelaPOK8Y3D+vWptebjgrOuKuq7pxGoFUJ4nngdO5W0qvvQTPe9knIzhX92dwBeVTR
U9im/ig1f6YxvWnpJuwMZvGMJDYih6hPE/Ox0fv7WDDubfrTEFRkevKxbRRg7HVITI1ZQdEp7Z3M
qx+js25xdB9BC5W+l4VkI5JmAN25X0Wg/YcO5nmf55vZqF9xkd6OWnzUS41414ppv4e2ZHao3Kst
tdhb0+EDClSjH683YR8bB8s2HonRuwv3Wb2oSwMC/fRenSdz+CYhwVyHhfkUauHnYIFAQf+xbuPW
IC/lXonka2a8tikta69l7FNV/mrAfWd2hlPbQIEG4s69CeMqZDmB+jnUPmxGbFPVpbWzOyyyMCpS
VNuiWTALXbetHUWbehRry83uhNlftMG8Wf7NVvJc2+bLZP9kzJ33ZR7uSjTXNJotsNPEuWJWCKlb
bDY0rsVlqRseGo1jdrA8DR5Xu0tdeGhBS1ZQ3OQ0r8QNHxZFGDoCLuLgCktaQSG7M5sAlimH3aaN
3r6c5BvdraAuESTXuXYP69PYURkzdye4UM8IDkmAQfVITKO7HsvowTHptNLxUITS2xsYA90qkybx
GdPZw2bVAjFOTYjfJX024GSQnYG0TWN5AOsSUw2mNT+wThG4mxKIpdUDtbTyHF7k8uWfx1DY6Zvr
g1FKH9OonG9VuWptNhc9SD2cCtSRkqApW4esDSfiSCa83I2ddY6rbFcFeEgLGUdnfQ+FSR00lA04
PUiUgpk75+V9UZftpg0ppqEh/p7riDtu9RKXaFGShmB0NzWOdh1daqN6zJAKC6dZNxgH8JyEn2G4
MPBUTeto9ENB/yRJ9fuIzMOSKMphoogK8/6rRMePzhQSXKmDy6vwaErvR3h14vd2dJEsoH2sfaHL
55cT9i8Xr+Pg9MUa2R9Qh0763oyGZJ5VtIdKfRbpFK0T8GpLTqBx8uKRMqig/EdNJc+dXSFwdWXE
eY3pICo4M8wcI30hdRwEs+fn/fSmpbJ/1hR6SRrpmzRjijVNNFv+Lltum0W7dkkwYJiFTtfiY+vY
g62XjF50xH4nQvOhl0tIiSeeaRx2jFDafj30YH/CIN+SaOORKnqH3JN5CVrRbVlU0Y7rFEFk6a2T
Tf1hMifaCbna9jrtOwawBhcHrppkmsIjncCgb+LAwJEQtPehHWuHwdIOAtnxjQkpLEdwyfkIG4p8
XOvcScZms+sc4yk6CTr8GrXOgZAqNj36wSwh5NB7mv209Po1HlOMr0b/QP/e282G8T25QXeUsVtu
EPaxCsCyaolmpGWiMY7VofxUNXsyHYNw2i7ZjSWVRDsVRBUI97ssXSafHdDHhAEhROd4zfbqzZH9
tnDw5YRD5j6Esw0PDk6ApVXVIR7ER+uVzxoZ9gyGqNrwaLrDgVrtHAqMNA2B1WQrPBv4dQFK6V+j
QOvA8tVe6sS8R39zHEv2hDMnvQsRCJlz99rr7JUXjBAltn7LmYE/u0sOjiyRXdNUmGc/lPN3TpBo
7XDBrqCQ0fL9yvo3lQXfzqC9hNZEsx/DeJ9nX4FQBy+zvE0wZ+/kjMz6Q6q8l6xiFOoxGbHz32aW
MP8d6NnAzV0l0bdjyaMepevWq5dw8Vti1bSdWwM9xKMcLJ6jxsn2fTaeK5sGSc6Eijwe6xwBV88d
3AIV74cowGT0kTV6wo48/shJkePSUIDN02J5w7BkNUXL1kd+2AjgdKXt4tA5BV53mh37HEOMwUxC
Qk8NsB4NPr6Z8IsM3o8i0/0ex/Va6yeb9J9mW3WwRroIFgNEgLISFrvT6VfjcMYEwyX2hteidugy
9Vv6P2zhvQfmMYXfRcMFBtpdj1LC4tzyZeq9ePZ473gE1oCn9IrgQcfRzAaqpr9Ccwkvr0lW7ChN
kn0DjOJTph5r5irgjJRnnmv3PajGh8X8bvJr4ytZ0ZvCuWcuMCXRrHX1MDBF28hMNH7fsq+tFYDw
zD62cJ9syITWXB1npuE4CvKP2Emfnco7g+26MBriY72hPr2bU4FjNab+B8QIwiZbfM1KIrqws/kC
WphqxoU41TenfOxAt1u/s4TapevadtOTrGOPDLWXUAt+IWrlii13VqKCW1xY1cjQsmXWzHAj0gld
hK9tOIQnGe3a60hglGBeXQcTs233TAhaSCsxCuBEAFlDjM8BK/LXQVyauX+vIt6tIDBFZCEDsbj+
IAUS4gF+5EzXvnsLOnSRckRhNrrP3eSj2AXLO5Kgw6kr8VdDmBW5swg5BmYDxd2UzveccvRdBvq7
teAv37Xv0RCznqpuZ5vda5s4n/mYE1BYTe6mwi3PkRRFeBTpaqVk+k6TBXkEaphoSkqpBFPBED7m
SmddM1BeTO5nmTAgHvA1IBF8h7SPwyhgL5nQxoIEiHB1IVoTM5JAP1jmjeuS7sXGihHdKPmTAFDI
9W7rtf1dRBeqaiwDxrm3BTOaUrt1wU6zR5Bk+nDE6LcvwAHBCTZWWJ7ivaXQGgfj+ImN4C4YCPWQ
l0nmX52ZMsxos9d2ZBjE2b2qzQ4HZIhvssGaRpl173UgdVTiR+DtodLCIYsNwlGoYsMZPrkes5br
Wgi/t5gxQT2D/6Ct1Dt7Rb9tFY1oNVlPZs66t0ivX5c/UlEP+do1GT949iabBHEbrnlGFhQYbwLS
JvoQcdCMF2kbnwMj2iHC1MeGjHymFFuAm56sDLe7MV7JSmQZLZeVOmb2D5btF13Aztf06kPl4ns2
PwGt/7B2/3bEOfboIBtTfMdRfQ4zTu406aHi3Tsm6tYpaYAGm3hwHHV0lPmjiwf88WitayXXwb03
y8eYGS+aGO1BL1yOp3zcBkm1J/L3PmumO9vMx5VVI4mgu1MxpWKmQd8LFUu8KXvobAS6tFr25Jba
Lm203xJU1ar0GM52zuMIxZf4p9UUhFz6OZZIAnwt5uR98sIvZuq0CLxzU+I6+sCf266dl37ZcNjr
xrmd4CUtGwkK/ZjqJaX4BMtfUXkyhNX2gVEp0h4newuD5DYmAHZHvCkH+sDk3aEXve2hzNCPrtZ5
HZC61VozqZlLVafv9Sx+0azSPiVgEXH28eepuPDIIrgkYXbXRmjJmD4QWQ7aloA09CSzYQMqACrE
zCM2fNMQN06UidWYaufEEjQk79qQVZrtjTNiRSufNBxx67mhBhyA2YxMSpwliFcjIXgb1eFTDHG5
Tupb0fYPWDN2NVAHNRjHkXNE1Xh1PNdSe0z3T/PA8iz77Ic+wgvxQj+UPN9laHKY2ONvMIKbIeMz
jCjNnNRiTkIoNxoh2FIzV4Zs4tf0XCq6OgF4M71PhCpGTvU6ZPV7PzSksECkXCUBdpLQkvu4Dh4q
unxhLL/TMIy3LRNz+lXvFsoS8pWK57Fh+96Td8JUfUvXZw83Fo1OgP5muA1l9UvW6bbTmGDFtE89
tz2mBa+w9I4a7yvqgZnJrD6VdfzY1unRHtVGLiCmXrG2dmX5WNGUo8VnsFXItwCE600Q5B923pJT
ozfQe8z7qqN6wm33BAR6XQlJWlOQPA9avjfS6Z1TtN/jpJom/QFGFWE9mvfpRYzLJFkz/XybWvzG
RDIFezi0ZKBnPzJE7AenxC7vcriThVYSyVcgiLCx0WwxKgGQhJpVGHRQRBB8Glz8Gt39BNyEZQ0X
XkNbyCwUbo54/CHa8TkltRVddHk3ZdEHc4f7LCUTLQfGNcwbuoy0jmT03HOhY7I93Oo0bJbPSoXW
GUXId+45iPtPIYZTn7qNgMtkB8JkWJmk1tZj9WwmC0axm3YdgkBfzOmXyXAanUC5t7A1k2bzagXh
OyyHD2EYd0NJ3RXicoalix6C/ZsT7paP0qiny6SaZuMG3mEkZKW1l0HEpJ5tj8WTIpT0nV1d8b+h
0X2yEHHRcXth2t6g4UOOrYrneQAu06HG4y+3beh0Fij2Kka4hqJcwX1u9fKhJICpJYuWamNdkmqv
ow0IxvYc039e2251uZ6F/czRbsZ0/XXI8Qguk645DUW3aYXxWnmpdlcjmqw0cjxJZp3D8LmJvRs9
Zf5Xgy+DzlmcbEZy6GbbBBc3jbImT+HtMGSYxPSD+eM0xVPPmFax3W9HZFkYzce8wzlevdeNsJj/
QnbUBemXyEyaUXsjSwxplgBbrRId05icaPiTNoAqejo2sdughTR+5rxeiFOhuZ5Lqzxdb4Di0BXp
6GKhIoI10uZMu00GEe3oosIvSHUhQwEXaFXmYMrNWySg+Y64nujk9EZ0KvsgOlVZga8VfLlda9WR
mouD53r32oHCfQUyjD+P59hi3TaEmNNkTFkG80NqktIQiEidRUuyooKHfO5jKhFDlQeKSG0npvFg
5TrXKY8c3yMFp+DspmsCQj6DhaewOkm0LNcuWcvpzfiLm+uXpnKZ+RAdu3G62EW66MgjhhvW6CHO
fRDTxTEWCTd9AA0TadsakDjK9zpl+n+9e32OHVvSjwUFHTXIWh/z5cDqso22KJ+vN2WGXWUVLErw
69ck7Tjw7k9Ec44nd1G6hC2bqEaOm6n3EmLZY5aP6902Sx9ZnnEDClT8aH8Q71+7cCrY92mW3ccB
RiPXdG+oJ+vR9icwwtja+vLRM4uVNobaRraKqPUsuL3elO0YQC4QFWF3w0u5kNlGnY8KQRmGaPvR
qhlndB0QM3I7OUkpbms3P12/pJ48h01qHpp20E61pnwiKeNbrwbDALg7BrbnCbLTHPSHVX2W83Bf
tu3HxGjedLviiHcpvoRluq3MEG9CMxVb1MyEpyb1V9bpL7qNaND7jYqzQarI+AgwwE5vde8ol78u
XNmnCQpPNujYwuyvLu+Wo3zazrWZv8XQwZDeyHcvLM3/Ye88liNXtiz7Lz3HM2gxDa2ogirJCYzJ
ZEI4hMMhHMDX1wLva8tb1+qZdc17QmNSJRkRgB+x99ow38JPJxxT1JFgEG23xMdf75qh2cQSg5Zk
2wZLGPJmngYvljWbqATp4gMAvbRynbfNqhb+exvcho1DXJ8A/6kq6IOAe1f2uOzMClOe9AyBffX9
LkmUCzCj2PZmXB7+fIm1fF2AvmdFSNaizpg/YVwmu2B8T+ISH1kbWghX9KHrpXVTt2gY0l45UHQY
u0LsYt9Tc9MEkR6tAl78kOOT40Qoxin3EYeR3lwRbdv3K0/el8msmJwwOWYW5iNU3BoNj0GAtWen
2wblfqaW+kmclJOljzY8CFzSP7yh1weZis8kYdY2qWHjhWg/sMYsrYfgjCU8idWavrWmO1J0o6dY
DagZgpwMWcrLjEjGvcqzKx5PqLzRtPczAZawqtZFin9uZEgMmI92yqzy33OYHZysqQ4iCG94ys1D
xYWTSokOxy66nT16ehNR55J9ch9ELg+K4gEIkCPifzozK9NId2j0NAGa94UE/VP68UUnM5d+0Kvb
2jZ5TYWluxlsZmoWd/DvgK6Zddg5qMHGNnN7apPpomiaj0Zir6aSLco8wxMbRPIaiDp+1VP9w7RZ
ZCUdKVWuZcwHVuOkIkj8k0mu/L0O90lRO4+iQ8JWUgCsEFIeAh7tB3Jvbiyzae6NeHyT+asum/qk
Gy96wJL2K2qXcEMqmVrSbCLolcNYP1gJs4DGVMke7aZ58pg2mD6DWaLBo61nMOhjFat2ZiQw7jnt
HePiG4i32EuS8aC0hcjZNRGK4cnYO3b2OmbVgxj998WknY0sAZ18RPZe2FdKciKJ/AzGMPzEvZb+
uLIQlH8H1omfPb35ZvQXwHq3uO6lJ28yA3QbiFt5mBO2hLGilWvm7N0px+sce+5N3+nwaLl801SW
wdkNrBIk2K8gdZvXPjPnY9sAxBZol7Cudc/0KvbZDpGaMIPrniMOaHANT1Nov6sFfIF4sbuWEV/t
uvNTubxBl3e0/TpmWDhCtE7N/AW92QVG7g/sNs2NE2rjxKoZ/jrgayx1UXbHyOceekt8jfx7F/34
eTRwpRe6yHYeBA8ksYicp8439qxmuNU400+SRSHulbG/b13clVqOP+D+4zTnVYMOX4KpXZYDfcjI
l2jrz3YeQcXswWxbv922/QEbie8wYPIWDAEuTBG2IwSygzGjx/QlkhvNC/epdNxbICThkaaVHAc4
5Kbjfna58zmx6sFnMN7n9dxeYGo+NoWIzj0dO2pa/1gI+4U+hDyKytZ7N8qnB/whr40YgIpMtce9
12eENSVi62mMGJYZ5teIEumbUMBZ+SMq8aYKcg02Qes8xbPxUDdsipNJdNweWfrEnXsxU6QAURuZ
T+wTf9lIfXmd4KXMIsh3iX4zs/SCPa69GbNTOQlyTwpDnRvU3qr0YmIVrRkAMneJeXjqwnH6MbcR
dOwSoHuerYj6qLaRD39hXFLvCVoAaa3A5sOgZ3drKlLJTHs7SzPE2T5TnVpIyeg/mNIsgd2Ujdkt
YoAVIHnnUtSLhChNT8D6r6i4vvo2V5c6xB1nVJNYmWfM7flmCMt8G1Yh/By3rXADT8ZjVs3EeHJt
EY1+pbe24Oe4uExNnOecpfWqJ37m6C42ibAB0mq2XBKkAHdrssWCsx78T2/yxc2Aw9IZyYApsBzf
h+1A29ThSlfxuyFtcT8niCkF5GdaCUYEaYQepGGYaUyLb75E5onWgP16PVym3LlTI+iHyjabfSSj
A1t68WL7wXuuaJTHzL/R7C75nXtWboMrDlX2K0/ggAztJ91GsvWQI+7S5DWvgbTlXcbypijFUzPn
Z5zgTCiCYLhteHoO9Ifmnk0HMRbsAW6FdyR7K36B+84ZmyD8dTu5RKqzJG8cEHtoZDE99GK8uhlh
uzTA+cZADAb5znideiZU6JnZjjkBY9giw6KMTD/lz9kQhIUsTfYX8m7XFTHWO9BOmGZpqe6i2r+U
KfZNww5sPFajfQkVXv4uxLoSpvjlOy9xV1KhvIexGt54Aav7ruVPx2QAFaf4lXkBkSOQCncAo3+B
AMtuVTdmtx4DkVQratRkukXh6JPCN6Oz78dTyWWOvNwJmAaMrEAAVKAF77Y5SMy0NG9EbSSnxEvI
mLHq8iA8A+IFoIvB6MKLj2QRYp0mftgsLy3+GMbXTnboZB5tg2Vyp5Z0ZZFTGjs634Km77ftoK17
gMtEUajN9xs12XemWac7E8W1rsHpcPMNP3vZW69+UtEohWBFvP6zzadTMbMq7Nou3U7VDe6I+jhb
vf9r8OubWOUb7BHl5fv5tU1wfhj1V9QBLvNazZwLaiHf1ueQIS0uJe8FUc+zAnMchOm2xNOxLnOD
TJjY2Mdtts9qB9V5AtMwiM1hh4wNIj7BU9ugiH827VMCpOaA6Jg/Cp7PprHc3yZznJNjN8UGEa4z
vcvRIScivWkHL73YzdRuy15yGZrVoZ/Bl6ke5WdbCOpGGW0aj8UrWmADBV91IDkMqpZkgaIYBmjH
Dh6xv5BZaEEF8nS0r4I858aLd6O3h9fKqu3ngGE5/hBXQyPafB8jbuRy7rmGsWY2j8t4dOQVARTq
QiW8E2n11QbynE2YvGntYN87+zoDqph5TJiMQvu7OZtQ4lb6ScSYxZWjvR9RXpC0nhNwqitnWzd1
Q7I1m9Ecw0fu+R/sMMnTyMKND4lCOrYBJbwj74qDKSA64wCrua+i6tEuMKH0ue8/9Vy5zPBRloJx
3WYzO6ioR0A3OoTzURGwwrXuIshpJ0OAn1yePpvkmB06ZXaBdLY9YSAQSz7YFj2Sozwl84fLpmXb
RHkHXxo2li/TqwDfT/Y3qivc3M7JBeG25gpsT6Lqo3uPm0Ef+u05NYd3LbKHoQtbeA6qvMwdVjOD
4SyOFjKmh9ZNVmQjmjsnfu3yfsSZRoeZT9G9SWQl2+tmRc6zd3Bjk0WdJq4F/HeNuRwtK6ATbC8Y
kiA+MhgjsXLlafT4Yxic2Ai2+za0z10fSuSm5XXWY463B5lHrF0U30rRKGMnz7s4uY6zRKyWx2v8
qAw6mE4cIsz8AOepPeMmeQOtzzrQXtnRNMHXYvAedIy0gzYCTJTLY8pcjeraPFgMW4Fx9zavGoHA
CTDUxo0LtYHqPh7ZWRsPwoXUY4CiaK2ftTTlb9uWbyJuXhF8G4+6cZ9ShGJfji53pUsWUMk4/8bV
Alh/7r8Az2bKUU79bZHD5/V40Fb4x629xUznmoYzxXpbZ7/84iFpRP81zDj39XImt210NVrqFd2o
8Gzm0t8pRlTE8Za/uWgVVPwcIEQVYC8n7oHhSJ4eRUWSA6hjpw+Ce6cL33yGTNgrPQfuSCKIDEPl
VEzEaVE9nSkhvBuQUnpTogagOtbuvePf5xxKb7qpBJtmJpRUrywkIhelLdXjYEWSjSyi2lyQRc2D
vxs0zwJVoHvvsfRlj9RavF7sL5/l36YbEF7QOTvrTqLisa35VBsp4X+gw2rVRYe2K3+VTMjhSxjz
pnHKZE1EVrRGSzFSRPVwKXTs/TAtzpskchkpB/V0VqH8TbgWfPgAnFrI9o9dlH2fht3OxNu1aydl
b79PXTmKrRFav4l04+4TnhhSvKHkEbjFM1QsnXGigIcYYFevZYI2R2ItW1VNaW6rSd+rqQpOlpMS
9RuxPB6n8ZpjSdp835DJJbwLWy/bzRoaxQALcYOMkkqp4tYm66+5UMamho6VccMdunE4zSaOHEns
aBxz85EJh0U65y80RMNFRdiuyNhdQwFxNuPcPdkS4h9qOaY5ApEOYwMUrx7SX3ucITQQiWd2w46x
GebXKkN55yLLMuPAOnqmc6GlCl/i6F30NBXUtukRpT5jMl4rLWBctqIcE1lUZHvwOmR/XEMiJhD8
aXWso+fWK+MjUwS9Mefausapl52nRdpvWXZ9s2B3AWDEOVF2nuOusEsADPL0E/leFJ5GrZ5rmZ5D
sw6QwaIZJvPTZVplVffJusQwinyeU8mN9r7QwX1cz3fGxAqtRk2Sq754JAYsZPuZXrNIdTegi56r
cQB2afdXdlcabwRSmUQY8x4X2GsojOqeR2adBAsqcuqGVRAU/NNmPcE64di3nr8dwyMa8BqfnsT2
1SEtinHnLY8oHHzfu7USYLmc2vkltNhDdb5cZhW+++jrdrF0Zfvcws8gvWgkMzD2T6IWMbQG3zja
zClXwwhfTbfJ22RMMZbr8TylzngPcflRYPpEaJRax6Q2jrM79dtI2u1b411jWEQPWcV6ox3Vr4DY
m3Nb0ZwxHEgbzmVpk0WbhEoerErvbCKmV4TmfCqRx+c4S5ng5BTOVYnssEX2t4b7Br2mLzWeUPN3
k5vmVXSapQReOtcIL2U98Zzg+4UhUWL+ra9z33zlHa8IPBzlVyUTZpSwi313cnixMxwpxYz83LQQ
ruN13CH/PZmOXe9tkySArr6VhjtdXfhMWzsfDznDScibj3XNXi0JVEZAOCICz5LX0F405h1ZrC2b
euzJbLVacVs51u++mX3icYZhw+IDh0nFdSRH9FxDOppHLze/sAsCio/0g0Z5FrfQw51yOuRBAvMz
4hiWwRgcTMTAEJ4t9dCF6JFrq6nWczLLdWPTQGoTcz2qJpd9WEu5mRPsYcDnotM9mXmcXSGAPUqT
0GRXoMScB3AwYjR2sCL3bedCHquoaWPWjhqPBFQgiXscwdtm6n0IyQ5RIeHMvL4MMmJ2wTTi/blj
zYDnFHE6mufsXHOmHklBE4209lweqCvqhitlbr8KhnIb17GIpSVQK8ncXZ0JsW1s96bOPUBFSYmj
hJ1Zg5awxUGQmhqXOjfauqsPjuCxcvC54MwCsdLbn9E4SpSS84tjFAjOwWNvegNFAK6GhhWoC8V5
oGEUqQ35r3ov6pZLDmK3X5f3Ztl6zK2CvbSOHdwlRwdymxhIj+v50pez+zC0agdimt4/mDaw+dJL
4sWP3Wg3x6gvbkcBxVTPGP/rLkyPzFtwPOAwX/VTE9+Rb0R4BkD1jeqReVGYresw/R3HxPEypeuQ
ofiutZFGzzZMmBcmB/aW7E6fJPjxJIcefH7FBmzyQ3tnOU64LqTAgWYwB3FDi7nYWO5S9U4302yj
8aD1dNESH2qpGE01CPtpAErKhNO49HEc27qNiwuUNXPboYC0+pYUpcB5b0ajPscEUzBEccOja1Uf
rlcPN3iz+xsha3DpBmw3JtHDJUOCcyHu9dYZ1XT4/ldU7yuEb+c4oOGHGYfLiYFWy8a6RwM8du1R
z3nIs4UnPWrjiZzrRi3fGm8DcPmrBHTgZpIuE9YohVcKuvVShtm9DYBq54Yz63dwqLdOliSbNJnU
AezbXWqHr1kUFje9Hd1iV5LA20m+wCPmbm3fpftqihs7/dBcLA+ddh/R69yN4/QMcC2/rcGXxV2+
TExeZDmLp0oY6b1RjVvfLsRFpu3jXBTjw7CcpiI9i+nbUpiDRPPpb8cp2rZV5F7dQZ9DhZYbLPqx
qUALxKyUD4BxaURSsgxbjkyBC8voFL4U3bzXRhScfRV0MGgDl7tfJC4iD/CrN9YxF3LYzVYKWtgs
NuT6iYNw0PgQC7GdJroT2/I/lcnsGw9XvnM4oNcx68dd4aDxjPzJOfuTdSPMMTw7/aVKLThgSGnS
DMO5lZqI0Hya8iLFDzi0dKFiQmYm1Rf7T5DBdRtsrSFrcVs6bD1jbxfpGvOoAjvHplJ2kqkW/f/Q
gKaQEsN3BhH9ITVYMPNs3kSD3OHtBwmqrkWh9yJuHQxt29Kp5N6faKaqALVQZ0Hx64vpUhps6qT2
5W705LVrtLWz/Sje9tyK0YGaxyxi9JZB/py6fN7kYXENakLIB6x/Xh7/TGezvXVUD+WgGG7ygX4s
z5KbzKl/JEwr+H8ztR2cXMNctfGlgrPKPFsTdmER/oBVAzF3kN2bbm2SzcxaZDbhyrLq8YDwdWmx
gwTVrvtYT2e69IbGhtjyaGCrW7DO3BZVcGHvbO4NgV06qEZ8VOiUHwoTx+cYa7ZJoMUgJrJMBlQG
Xvkjbay9U3bN2fEpwITnGxs3ohCqQwckFm65bcdOdFU7nTwzcr+FC2DuLQMrLsnMySoOsdwX2SLC
pkE51xM41qHxTkqj3PNn6KBTliNA8nHOq/6ogGJdCISeLjPVH7utZQFvo162S389QfXfcbi5P/Jr
pvpqa7g0WmUXuQBQqSvriWY2ZVqEXIqNQcWjfpqYhIhai0WbTx+NlpTaCi9gSyLUQwthkvhxZQHE
956lMIo1BK1ol+XPY9i1d62lVtJLQAQPPYtz6N0MRxl4KPFcNagI/Q7fOdrpjRodJORV0W5nL9A4
hStzP0/FSx+7n+Dx2MXi0CFEZccojrW1WZaXquNulyrLOfYIkFEOZcVDb6qX2ereCoemh+1ImJen
MfePbajjt0h7IQsHld1GJKJHxFrf2SjBEN157rtf4jMOaj4BPqVkDTQ5C2D6LmURceei6ieyWT3Y
YQzRs2yybeVOHYeN1c3nYHkjsiY/enaI6bt9Exzih5BEz1sYlvNtwILKHpJ4n6GSkqt25jAY55kb
eWakF+Ipnwf8eyBF6+ziRA5sf++BrSKY3uUN+xD3r/fYiSboFxZWhTaDfuNTMaKCiuEehP2BvDM8
BgP64NJHq5yStnHIiuYhKhP+sk7+NpMh3dSMWAFaAIJNPQPPZAsJJfbEeIOxecPWtn4yJSuUuvhd
RvMEWVeFuGFKXmbUj1xADcAtOKzooUgpyxR16qjGYyRa694OIOItPyoud4x9izPn/rufNZ9qyuJd
oyxK0jgOt+RC2IZxM/RBBjvUafZ065shNtpTOYNmEQQp7j1rfgWRklzKubotGTce5hYzhrW8CZA+
b9g81es29fLz95vAjH7pJiFvqIv1iQX9fFA8Qkk4jCd+jWM1zZvEpahLSVishXyVWQzu0cj2QJ3c
nRzJSEtM9mDapfUsEySw6iqmu3AkqMKMmTHFLQiLpMeXhsj5XGRLApvf7v2+/pmb+TuqEGYfDPOG
zBtJkI/1KtTkMvhMPjN2WGnVNGt/9NiKe5uic9TOmAG8wI7OM7ybTWJg20X5sFqKON91P1KQm7oo
XqR2o40ZotZ0Ncb0BqWT6ePZHTuP+R23H0j6DgbITutm57lbPfefeauwL9X7JsEv6vXlC8N3VCM1
MoASXvlKRSiozBmhjnGJiwAMBvjANfFscgSTQm9xsC1iwMPEP7UpRb4UPDpk1Rcx3VmuVyYrIfrJ
/kL8lNhIfDBkwTDjRiEZj8G7Is0X+42Bz/TNEGa5701/1zih4h6CqC1zIkJWZ/tWZsNNGzuQgosX
11Fc17Z+awhL09LF341MhSI2b1fckX9OITJ3UTBH4H/SifvWoB1foXmTqzmyHhUaGSiuwambrDde
Rd6WX2/vifAra0lkyvzmPR4Q73IfgCstz0h85LZwP70key7ycNwGx9pnaF4OPCGp/+TqCqyvC5wp
9nyKj/hQ18F7HLm4lGX6ZATmE3MnLNIt9IwEJUrfBFcDPieneIy3ZwRkfTcjMqJdAXuy6D+9bcpM
A4nSbbWYi7pAwZogkGNSpBZ73OKyAmCQSz6hH1YsdI30lGUYygBGEcOe7sPYQ68EIyMO2TuWiT53
6b0Ar9pHr1OEgSnBRrzqfarO0bjm0NCvLn3tenaxsSSzABsUvESzARgie0GuPq/cyb0HZHaPhWQP
7OYH8ennViCNNYvuuZHBO0j6ddMZIVnrLKqdkL6sR39rYYVsce/mGUZnECSs6XAco6z+sIye28Cs
N1o0MyIY/POZ9ZCYCiUP8KoxNFEckkmY278wjKEGzCABsYm4cH+6K4qYl4Sp15Ul1Np3u73r2s+q
pMqszrOdudjzHE74BeCeqH0zyQfPQ1hRl/Jo9Cip4BGQC4qMLZtJN5qZPNstCnvqnKfKP0Dc+Bit
Eb9Ox6Q6bN762kJVhAje6XW8rRV6NdMunjojfvUL+WrH2ZuqcrLGseljy2MrmYAC6NioksC3KYBR
0JcAOjB+6ML+vahRrOIzKDpzp3WwlnlyMwGcPHRI0p3RBTjbJtu69W9sX9SHvDZPo04+C+F8tCXm
IJHkF6PLbyvtP2KIRZFS6ldEMwcWxi9DMj0K+LQhnv9QUE8FMqClauB6hOlzOAIT0Qqjn73sTn2o
Qvnb2IUEpLb4k0faTlXF5mpcnHU0269tR9hcXlunRoTPZQ0SitwkWJXtmmonWBP7F+7GuXlje35V
9bgXIsJMGCLKSwKPsAAKWXeRp0eYLlqASCyw0Zg2v5WsP6ZI7/2GjmCyzNeACQvaMnPuDlCl4kPC
bbFYcs9TK1kTn0nMB2QeN/oddPmSVQeKvx/RQY2sCbK8vThNuvM8UDWJG95jc0vWVgkTu4ObEqcq
QdMinoVqw7VK2Z7MRXuZPLqcyLFNJL53VW7fpBmLe5HZhzAHf0Y0G/p/FpPbKMFPkmE0Qkwo3zt/
PDStPW7qQt2VAOGiOmPvwoBsG18Tv5sOpcyeKthOdP4oCaNm4omApYQdz2OiHgiQDYHSam946B1K
5s7bzqs/gtRjkkZS7IsMAvYWOZyrmRSjVfAQlohKix7rcwnIhI6S7szLt5VE+ZfY3EWN6UuPxIT4
/Q4SHsmCUVvuw4acoAzZ3RCytGZIQF0abcc6Dx6w5G7HziYGYhDFxY0XLN1cP7UFp8SYfpEpNJ7c
loPfTPEG4qvFSs+DkUQdf2hxl8QK28rAvZkYgh1C2K0sy0fbCZuH1syYhahuG6YszY3qo/PuzdrQ
rxYvnsJj3ojd8KuHPZdrJhW9s5QUXyRnM+MFA+skNXdgdCwtS2Ggnw133H1rNc3KbHxUk05/dhL7
qbAIZJKaJ4TRIOg07xKbbbiz5FRseGBGGMMmKXXf+0qLGN/v+NeOHTYLA9sCOep3FmkbsfUF1J0t
dD0tK+EVo9c5pB0XT9pEO61V+Cy9+1C6b4zr4m0581gmNtX/TFCBNQmSSLEkTwb++NmCOZ0zSKRt
bWde8aJCyGNyi7XcWyTMTU+WHSfFp2h4npiX3ZLu2NDoE6Jdy+3gU3Axj3g2Iwr8vIxfarI9EFaq
hzC2rzhnEHf78Fg8fcc68k2oYoITDxqsSX4NCQPHcOLF2uFJaPqvOVqpBiKTQajw1mMLSrCEXJsp
Cms5lD+RInFRjNZDTohLPUhywXA4MS5zT+3y5vu9GcUPjk7jjXRybxssjsZ8sVtS86pTTUBesZS/
2BwpoovVn099vxd+uyC/31CFjXLRdeRwQOMFBvr9XqWtf7/3/bF//PN/+pI/H/v+YjQW1enPt/3j
Y6T/wNCZK2LVyN46IXz9+5sssf/+z+/Pfn9M/PdP/Pk6kanFMbz8mPL73T+f+vOz/6eP/eO//8eX
/C9/7Pev97fv+fOL54GX/vv3+/M//vXBf/yXf77nzx/7H7/kr5/w/YX/8Wv+8ff/+anfnwgzr90W
afsLe9rXGI0xSdLZViMJPaiSrPi+hM1OCsg6d9RrWKh610+TWne2bxPaRhDgYqdd3ngKOMG8DPyn
8hczsfHQle1BO7U+dcUHl1eNPRPUii2i8RT3eI8bq9k2o/NS0KGeqjZ1dro3rhA5viSBhLu2pkjq
Z6ZGI/vwddYiQ4xUxc0vguNHqtzpz5usGPR6DlMMB4SzSzRbh5bxDNVujfAW8kkfFfvCKXahCb0F
/GFMiRXcKls8GqMz7TytOGvKyt/3Srn74sfoBu7BS81NOtjFHu3+zZD1zUlr8RDhRgfBgcrOXWzs
ZlVWh6wEFDBaPzgCyl2VG0g+2wSA5fe9zl+GqSBAVMlCAyPmycV6dGQOROOKm91Y3nhp3LOk9Esm
tHGHtI7cyNQB5IY+z3z/vnhmz/v3BQqniZmLaeBbUsClKBXwPs6L9xFlByFZ3+86FhQDDxc0qaQ/
MxljEQ5MVINpxDGU2wNZRtgcJ9KKWOe/sA5m2CmQXYBjiSQtVijRlJlQ6nUJzGV8y5wOiZPId3Hl
qVXG9Epa27QxXmaMIWuG9fd9D3urk7gjhnwP14Znry8XKhOlLHAWjsThUlr6lHLXpT8gfMWY848G
Zc3ShVwyermtZQiI6De67/v9UHQlxp6jMONDTLTRqstm96LPvsywhJD0qYke0wBXT2Ip/QKQKxtU
wKxNLPozzuCqRKoKKIz1aTo+dWWNdtCw9ZpIihvrLR6SDw8fMvL88DNIinXhynaJJWT7FZPDJ+2U
DNNquOPFOGxccLlCae/iWv1LMi4mT+bUx9AZf4+4qXhwfoeIlFkj5qfYy2kejPRnMbjP1pi/M/J9
x8dC082mQeiOYTw00dVkNtxx4c6wYMjIjEUx1FrWvUN2ieVnB2kOV9+aXmeCXlOzfs3BeuYDh+tS
loAIfWmgdJNoeijdEFFnNbyKMr/korqt5+aJubtzAWJwk/TDBtVVvilttvsm8awrA00xABkgIwyu
8mN7LipySH3cquuKjJ7ci1hwVt6nrYFzDSGtMR3cOah2qLpIAM1HdlOeDk9aCHqsZKq3ThjdxoAy
V01N65Xbr74RFxuBJGRtOCMa7uGBxgKrii2PprCftWGhVGmrew9fZJMGXzHDRyELgr/xR20zrQ8k
JjcoIzT4ltJ7VOQ57KXNXUUb28IvH5Smdh16vE6s4A+43XBzxt3WUM6HAVyPidvVz9WdpYf0Mf8i
SOfVNoghTob2MXRBncYCLQ2mNUEJMITP3pSRHN1HX7UD5ap5RsxzEqb1WtvUv7hOPsCxkoDQDG+5
yeXtI/gE94AoPcIMSAwMYnzIXwGIJKZMtzlly7If8rc+2Iq1GSYvU0fSbWum+9ZDGQuSiNRJLyX/
s2WJVvALJ7F7YpBzEV39y6HaSJnweu7GphbBM3PqTI8pZc/NGePr3pM849hUZ2jz64ywuHrIALgl
977oAM1M50R+ltyASJ+b5Jnl2qkcUbkn2XjrZ4zkQ2qqLXOMjavGlCH5SCD36JC8ACZsmm9ySUUd
gCqSI79JQlxygQsEKop4m3hKyOmtce+Yt5aMLlKVu5qskymiQ+GiSPa2QZC1FnetP/lrepzbyKsM
IAqDu44R3bGh0axdhp9m6BZHawhexZQ+pOmH72d3DGBW7WLRgoKsSfix0gq4znise/cYZ/ZDHqcO
hUN4V1SkDaTKXY+tvKPaOkX4t2m1q+dmGt9HOLjout2TQIQPWYvIQit7TYx47XYMgM22ve1Uvq3N
7lOlbE46XiBUfYCkW6uANhOSezuNr21T+qcuAmfCjrcAmMjkFXwRls3S/pjnuDqUqANX9uL+dgvr
y6ygZlNvzw91Gb3NS7k70MpviCG6RCkKjgIIq7kEc/+K3ehVgrK7s015IxCPrMzU2kekxfGUF2vs
JwdYqOI4T+lLlwHMGuVb6OG60uRycXKUu9kT7+gaDUA/0w137LKnYMWUdO4j5y2b53kN6rYd3mRC
ECHHOBKk5LO3QczRXb32mY8gZD90xBq4ULRXYTWz1bmdBBJiMH0ciu59kHYf7TJPV1P5ySrlZ1g7
v01fYt9d5pepCE4YIA9p5b82w/QStd7FX5TVssU4UNvyc54JwFH4BvAoHKy66nfD1EDiKKxV4S+3
y5rAhYrJQZ5khFv4QYn/Yd4igKDJa6qHkUAFdObn0nNeSVNGsuc2bPKbV6vuyJgwG5A2cXz2wpc+
d5+cyU2BDvZXj2Us8Gz/V+QusGAMvJEWdC9W/gFetDyw0WPnb96QZ7QZGxTZ1uw6+B8pDmRyQg5y
ES0XE8fmQ6ai86EdZEXmKj1WNzIxHma2N1VBksmc3+HAJdIeBIszJLddKPZJT+qvZKuvIrCo/nRX
milhEI2bIeP5LdIUnxcvubGKISgsQUWMyZoyBoDkVcUis7omXmcDj6MtsQmMbtAJY60u9qqNwbL2
UB0x18OM1MHKTYKvOiUQwsaqMmVq2rfNZ5vRHHFY3tZhUOABTndpOT5jwAe3WoDoyOPf/eh6B9aT
h0ZlZ3cIf0OVDQ+9NRxVnO4m9kHsi76n0U75/3Nm/59yZh1Cu/5z0OwKZnP1K/t7MO3yDX9FzTrm
v8hoCewwsNnCcJ6R7/VX1Kwd/ouUWceNfNv1HScICaH9v1Gz9r8cemcGPAR7gb4KTOtP1Kz7LxdZ
lUkGkm8HkR350f/5X0TNWk7Iz/p7YJtlmTY/ynH5UUEQBp7/3wPb+AVUjiHrpQo/QpH/NB2w95Xj
3nhKPUCU56rwkh9Y8x7tSWAPomNN2isG7Om5aBjWxf6VkDEHse5mChyY8rq+OLAJeylwFBg4edHV
/4xq7K9zcjMjft2oTP2sw/JYorJsBrZ3qhTw/OS+sqFZeuUSxVXPgMbTYe/PPljYKXgZZX2XdBIE
aKXv5lKdcPja9DYjUahtdY6imPVIhuwGkKy7DkK32rbO9ATz584MydlCIizOycFsSS6144FWAycH
vKRzh34Og0SyE2LetwTBUQlbmDUHMuiNqN9z9TWnKrNeOGaBbwZPXgwVxeG0i4ssWufVjAgHT5zZ
W8yDfAbC88NggibQ/0XZmTXFzWVr+q9UnOtWteaho8+5IGdygkzAmBsFBqN5nvXr+9HGJg1V8X3V
EQ6F9iBhyJT22mu9Q7XVfSpBfdevY6uekf6vrqwaddtIe1C6Zl0D2YANDym1QqbSqRFtTrE0c31I
jHWC9Dux/VWF3CMp0W5HSbO7rlJIYuw1QLYo3zRF31sZht6W7+X7CqT+sulS49jq5SKS85M2tATw
YJbUOHVOpmWoLP8yNsLUq6/zxECazXoLQzlf8RX5nrk2JXXUHs04vh9ILowhwuERgMQrx6As7Ts4
7yp+/5q/loTZq14FnGnaJ59fet3IDuTwqZzoJ5ENnhnqcFNhThWWwzKRvY2pEz/mKlLavinPda+H
Th4AeyTJ5Nbk7+IQyMswXPn5cIA41KNaIm0UcPl+53azAKoHgjQAfXSD6m6artKkurPQ3aVEctNV
UrCIteGNOhqCNGn/iIMVM6haAJoeO/QtYunaWYfu2IC0qHYB+ghS4P/wvfCA7HGOXKmGZC5JnHj0
cMxsYpQB8up6xGL6EI79ddTUO2g8t34fNkDn0YSnJrJyMA5HlYuI1K1JkWdHzaHEm60CPkrimbn8
lkT5feBH32EXzdMJ2e1OXsCelxQzuwGooZbdqkM1Ez15m03x8Dioo7P02hOKCeYm6iBrUifvMJ5b
GpV3Hp1wmw46C7xU7wP2/xtrPHQSqXdU8ZoryXIOrAjfQzc9+bK0t1USYhamin344kSoPcO4fehL
JILSMV1ovZXAKtfStduHP4jxKATgixiZ9UqSfMAkRKXwnHoQSOsqcfeRH9+WISl0+NG4geYO8VdY
HyZ+mytL1atbjXs/kk/QROAUu+lbXIN3ifIRnTKEx/DthIhaVk+g1dqrxEY6KJ5sGTOz6yknABak
WDazejySnBZgD+gsPLiqEm5zBH484WuI+xRcupi3SmQtrCLoZpLpRcveTb4Bz1IRlfMg1peHqoE9
p7blUx6CsH0DHFjNo7iprzRD1ahWYxOfaNpqaHRAd0YNW1f7PuIyYRvNveP5W38qxEWZyTM5bIax
CvahhGlC+NZLBo8nfKqs975VAYFuJp3dvqznKiBH9BP0Fdzv6oggjpWj0uuE8AZstdzWOeglpTsE
CSDLvCkJ4GVEbkGjFtpjXZHqdDFyMEynWeYB6WQ7LRbQhIA4WuV9b+6tAA6MLd+YQ0EYG4Jec/ts
AcyH94eNo0fRRcq1ibTWhHSnuKdmvAHy/B6R545iZ3qdh1B59YZo2oQmDietRnAhQYTIaxcBugEI
fvrpEoLgNcI/K9fvtwUif1g8oqhoeco8CVH31+NoP6jeXoYRvVR0+w102pXjpYvC6FPCerSeNeXg
jAFCxlkLuxdeJObXD04vXUuafBON3opg/KcZZj/dFN2I1I2/NTpCGUO1M8vqxldSnkcQI5YOMSRF
0XgGUYGAy858Hon8uz6EMkkAv1l7JQY2pe7v8Qp7rGxpA0pnbvEnuJJWpYnCljKad7lH1l4u3hCB
yM8gJAiPr6k926tsihzhKN+i8FMv/W78nurPYeJRm1ZJiwPIOOh1AMZ/62Jjq6aWfAW9ZmVpxS7V
wp1XZXdNaxI+VyQ+euctQpkElUA2nLnBvgYVB9bD61iSD2HJgtImwWMy1Qp6nxKwpkHGV25502wo
FIRXMRuCjo+0MHTp0CS+OWuT+ChUYzrFfdaaa7OAtACqwqeWzAusvMb08hmlQmLe3Igox+BWG5kU
xjR9F7TtU+8HeCIPLRvwTJ/5ZaOuHfVNLQE8KjLSKb2J/XEG7gUtkHC0jNlY2+CEkpPlS8ehULFa
rmGgBOWDCjyHt3xgb4rGJQ3K9sPUrTs1Vj2MQ8BR5/m1sJrDaUMO5Xsv4qkdVJOdgZ6swbTl6LWS
ej8qNqKNZjF2a2NUt0ULpb4zjNUI9EiSeXYm6XZLQa6xbRDwHvFqzdRj6lLTj4HeqGxMeW6gYmqy
vpDDoj0XcqquLRX9HX3EGWd0I7aLk0ishe56Gt8kfrtQutS8JTuzbKPeo6xg4YiqpN9Gqqg71Yik
9SCBholG/dxmgPqLukoh/iGYiSz2AqBm/GjGz50fLVKrMjGZomAHsucggVBEeY+8JCh9tJWa20xO
B+KcYeFgLK046B3VuBsCMcafuoXQwMZ/PkTenTMm5lyS7+teRx8OmZbIZKM56UnL9jGDgA+gHrWm
SnrobCQ6M9SGA3y/jSJ4TI3g1RhYPXRpeJMCKtUpG59p3+ijahv5aLpCm17Lo//Wqlp7hXNZA00I
3xjVRuS09x4lZP7wTfkpE22ovG33SB8/DmTxVkOnrqOS8GL07GXc9eaKv87WaUASIbsqL7IRqwEn
1eIdnAVkvQr3lqB178Q5YG4klpzgW90r6eRLvkLS4g6/68UgNS5mOgBTYwMatNFlq8g03fnQ83Eq
nb1EHZBCI4DaFAODGwfizbQ5uldyav4YgY1KeO75mg5ptUuC/sFQvfgGabmG8lJf2tFZwWwIhCZx
JTCtVRJPrCRzwIyRRXP0Kwxjsw3gU3AVZSxv/R9eRh1xJKrdIPME+xgvEddHRT3sKbbrYbCJHJ81
Fx3VoJfvXfzqZlqAhAM+L9sSPkFbYmykR8mzPcD+VGAyhz2Aoc5HLUwZ+2RegQYGbwT8l+zrQoNc
unQ0/6nxyy3C7eQxRhIOiu98R2Q/6UEXIi7As6hkK5gq1gA83HMCXBEiu0Qbhb/L5MyE35+/UkdM
pUbkjYK+2NZVcI4BOqHW3ytQSTT2mVMBVPcUFFF8XAwM+accBahwU+IC+0XcFoEXHn08HrWI2JTF
tmYZmIeApuZG6Up7NQbEZNvVlZlpt0ZYbapSd2ZZDm5cVuuzlDk/ai3ngVKllayXJ/bS5Otsasox
i0/OOhLVHoi9EGImBW5+KfaxmVK9tMhVexDYrhT13rSrn56Kv6ASNne5RiUxKs/o0Z7DKrtXNBeq
FAraZJTNc4L+6VIhrlF6EyoIBOo8pHDPmq/N8mRVN8iFoeYzLVAgY1X3Gm9sN8dlXUWiZmZA3JlJ
ZbvNtGop8T5D7t0hS4MC8Eoym1deQ9KyLeoXvw1gC7cLWBLVwdMj2Ioxlksyot5XoxevKXgsPNn7
7jg6SjwNPog43lz5XgKKtsENurHLGxceF0pIXkgsRekDstpCcvAeKLNvdYnSGBmTbBPpyi7X7bMe
2vvO6Lq5wl4jQg9oliEDg8wkEnhS84NXxAHpY4rH4aRV4egQB6W50vWPqO1RrbUG0pYGeEgJYobO
q28SJeuy+InS6cFVtEnNGp0b0/WPbvyDjONSRaF/pqgDuuDw3mfIkRyBxW6JNL5LE60e16MT9hvo
gCMfiQILRiBskwLCKVSWfGiXbYNBJmBKCHfDCvYX2Yn+nNrFs90o+dxUD37W3nkWryLEaqnKpjdg
iMDvYVJOgFW9OjWqxzgJmctebX82Yf8sZZ22BTq3zVpVvZmUuOQWfw0e18nGxVqYVZXMDMxaVNMt
+eUh+ctp3bBQ2XeRTCZENsmYjG+KBtfTG+sthNkEfTVcgqUEMgv0ijnrB3rSmLRUWkF5/wTtREU9
8WcmoT2MXh+uEGVwr2Y8lamFdhjokKjho2kpPUmDMXN4YCpVQSNxCBZAV1Dqw6YV7+JrrKmQ98hO
ATIPVwSQSFYBjlN6DUkoVcNUqV5Y6dCjsITBgQmkJPXwrtDH8FBm5Tgb8r6e28lM6Um5jiMp4L6F
ZFFKt6CHrnE/flPRzpxl5gmvvGqBROddAXwRDDsBQlTwlEoRwIU2tbBwt/SfZQBSzXF64DY+SLAG
Z4Pwvmtw1ANP+SBpBUrJE6fVsdDHy0FdSrzEjCa+7SaBo77O0L5USzxADN57TTVLIr2e62GxycfY
QiZX33QhNZ+hoY4nYTCMEzAI4OJJJxnfdyPITND3OKAuomEqUcSYBxtAJ+TW3aAcDuUuLDc2vECE
nXMYc0rwaFdbkHLsSU23AzJhw6qS0PkI5RvZsq/RhlBnJa4rc2e4NhuU5lw+mEVp4fFL+fDGDw5W
0VXUNaFTAhENRhUhepPKFwKAjVY/eiYiZqAGitx2rkxEpdgIBM16kDHc6zZQfm+iriU7ihWyrd4n
6mRTp74lcFib7GzyYNcD2g24COE1gGZzyjcEN7VNX3hLGxUU/lD10QBlNRuo5Jjs54anOMDcip8O
159yWXCfh8Gr5FElCpFfhxqDd2IIqlGzbifgaSa1G4oRe0nO5xgQGeu4xYyllfGoGpFsQiPwJVLD
KwLdaxgARIqmx18HLavCSO7ceCLoF+2954AzMfViDzjjOXB9dWkmj7KB3FZ4X2iwKdowOCpxswwN
0jkqrjM8n5p3U/T4XBXlxKMLEzZS6cYuzBfinrWipN/xkUG40oASP2I+v2DVh0w5OhC80COZj25Q
8W3qYeECrk7MFTnYK7UJljIiuKF5Uixlp+gs321kLU2l3MYdqInJ/73stHRhU/XAyKDEYjcqHmsr
vA0Ta8l/Y6+N5aFQq03hh4ewjm6rkMBQr17LFl8gfzDXTqYcqzK81SmRzXCtfyrq8tUgzpafTRkw
Te6ZJw+GD4aJdwkOTN7wqoXOK3aACHYipVX1xQ/XV3aSaq7kdnyLu+HodYjft3G+1e3uaEETgbt7
l8TKrqurpaNX93kdP3ZmsW3L6DYu5beyrl4DjQ21i8+ZHKsok3EH/6mK1EdbG9+0AA4lNSiA1dVD
SMEKUs5yhJKaevigUD4+BFWA69P4Uic20j+Gf0hlAzsUtJBkBwXR8NCm8RPeaCjypAVa4edKCp8s
x1gOoUL6oZ9VEamqPAsWlRneeGYxS9yMPY2SPBoJP7jGgcfC50fq7wLsG1lzYV8AY6YyccgN/6nF
D2eWwaACPknSSKnuUTxCETK+DafKlmZ69VxrUCDBeaBqb5IRzHs03Em8fP3yTXfCgw0wqM2xO2vJ
pOTtk6GCeTNGb+Y7xkkt2rvpt5BcJPGm4K7KkT0ogZfWyW0CZteu+usUUe7KtB+K8UVnu1331b1T
21TwYx5VtDaOahQdsUDcoOuXTNZWT7oHgFFz16bt3zaQAVTFe3Yjk1Q+f1apMk7T71tWeBG6AUz8
6IktsEaVmh22nzvPcRAs8ZgHyIMMnYtBTClH4MiIzi1iCrgJIeBugwfORC1Gko9QPr4VxsMQY+Nj
VlNuh+Ws83ipFcaza4DIaVLvgHpTRLiWHXueLN/HqdSvoA/pmD9WyoOnotc1IPOC0Ccw/l671bsJ
ZNXlD3HMB2WBmqsqcwss94eKU0eCoIBrVcrM9FoqjNlOVvsdFaYfVY/XoN1huj0OIPh4JTcxVgyZ
ZUTz2kUUT9rqSXJAAuy2dapXlE2amWYDWRgMgFMAoNG34dVjE5n6eYfaZL/ou0nKEdXBFRD6uRHx
RFAJZ3u2jPr2Tk+h1xrB9fg8mKzMajMes0DZtbL81mfpS4TUEsKziH8itB9deV1wSHX+0IUWnmGK
HIoQXT2Hv0Sb+2wOeRcXgNxll0Qxvq3HzO+UGUSBa2yelqxrz46Z/pw+PstJf3Qaf+088gBnOBRM
iASsvniqyUG6gQf12qupFJU5WHv5mxayXSU7MOb9ka9iT4yrnjrVXY/tuIMKrKzNOHqCPzKroXWD
33rk3dTDJo8p/JoYN14PcrItmknXae560a5xFPXIoxaSSuH/CYYhkUu+awk/sNDgVydQqfvuLY9h
Icm9zG4/PdvG8Fjo4alQ0KnDFShfqRUVVknK5xIpGKCZuklmiAAoz82HAlLylWT23wYDyy5Rcfjf
L/3/8X5mNxmOe1laiTz/S5YPZeD59Zfm/9xlCf/+73TNx5zPV/zPPngpsyp7q/9y1upndnhOflZf
J326Mz/91/9u/lw/f2os0jqoh9vmZzmcfpIrrX/XJ6aZ/+ngP/6jyoyq639VmrnHE+Ln6z/O9XP9
s/qzQCOue6/QSKb5T8eSNQcIr6PyPTd+V2hIHf8T5rlFXcSgejNVWn5XaCzln5qhW5qpqbaickWV
NbX/3/+lUNTRVENx+LpYimOp1v9PcYZ8/afajG7a3J1Sj4IOhelotkpdKX95PgWpV/HD/leshGjo
dbgSFlq2N1JZu++LWJ3n/uissL0FjaHj75CMpbMSo7ItwWucRtUy1d5HY2R+3kf/3bWXyf/uWsV5
DrwMHEGLVqc42LiITkHN77bTD8XWmg5f+kJ4sb8nSqT30rpfe/pY7i4HJLn/bAZ6Im2zaM22WPvm
5XGy00zgLNLULOAiLbrOt1aqWQAIserXKK27o9ePbKn9RWaVOKON3fBk5Mib1orzrfVImqNUUeMQ
ZY36PHZHd4sKkrsVZ2buuNvU9VBKv7QjNlHXLeQowllvQR0XWFQJvHxud6Oy7WPFKqbEp7IVbd9s
jlLmyj/yKAjXQ6in6Db62Q4j2mznQ8KYIdIGYP7zgGiKA+FptgPpRm5LnOZrx+sihHq4Udz30sKj
3sD2eWiXaHbYBxgl7RJXaPvgT2djD/C1dIxsDtk3q7TqwZEL6QaFPepT+AMQbOE11E4HV4o4WBBd
kO3CH6PuvAYNnsTET7XwnJVW1xDU6/Hg5ZJ+VrKgWqit6y3LvjTOFJe6vZdX90WSYKfqkxg+RTgN
XE8acKZRnRqoCid+jxbBINLYok8cpmcF65/Q24imOarIa/zFReJGsdGuNRQkNl2PniSLUTNsOwiT
fxxEXz45ilwGRF+r5/e/PnNbOwxhu9YVhK+FLJ3rSsYKGz5lVuqmf+4rUNRtVyEVpKJjA+xW26I+
0FwD6m/XtlKg8QNrbYE6WnZSe1ubYRLqf4tiBJO73mm3OTn8eab25Mi6KnwQZ/HHWdVJwXvf5czS
VHUdxr65gOmO75qVGiuIt42PJTDtjlht5SUOCrfKABlrBCEuVZ1/tnrcewikirXXyzbl1rYEgpWE
r1gGLurCT55qdwCLpEvBHvyBuyPNo2OWhk4A4Bvw8blLbkiTZUifDj4ZwL+zAyKq2YHyQnYYpkNh
dSj3OmW+FAOlPfjkfqYRgA4GIlX5i9X0+8KNn1T2NT6eXYWEtEr8lCLdBBfeGqVrrcmeeDz5hT6a
YJ3L22rcKBqQv9Go2Y9jQqFsQ1QsPCRRsnqhdSOJhqnzfTxEC8XME3+N0BkVFl8yqSRIpOUN6UWq
k34fWa52SHpnZodWPD60CK8BYg88G9VojwANUvJw5RnRgJiz0b8fwBxxRfBnDxawmDSW48rVmUog
N+t1AFo4Qwa3mZuxXR3K5CXAF5eqX//NqMoDviWQa3mPiANvPQAs03tENBPxMrm0+QCPLpkIwj0l
3NWtkuxBPVlzlpvx0XPlnVmp5qsfjBi9GMG3xHa6hWy44S4by2QfOM6vqW067kI9yb79sRT+Chn+
kTbJTRak9bRcKNqX1cXBY053DBMMgsmCJU+rzx+rCzjvoPExef6JpWQM53dyccKwJ38HttZsQ2O0
mX8DXf9of536R/tfTsUN/ri2GsZoJpEAX+jaKN83hXfCJLw/JgF81ayD2En6x8W8ZxFPH7M4IDAM
1F9Kol0a1+/9uNsCJxOj9nRFL5XuQsy7XPZxxaXfUEcPdbf/7GfAK98XeKic4b2xm2mxSAzUElYf
rO25Ydb5sxe1116PF2XiwL/QbUiXHuIxz+hJBl4Epyirlkhn21M4Wj1IEpgH9Jy6sT73pI1uJAi+
p8Rv9t5gNY8EtP4aDrG+UKy6eUxbuFlJWflHRP+9NerkykwpEfBxIJQ9tW4FTQFbil2Lf+s5iYob
a+qvbETe5QQT8iIwKHU0MsL79DdOaOEDGKqE/ZH/pNTHbuitR3dIJXLqpb4Q3R5if3WYB+QXbJAR
+hjN3c5DjxFa/d98+2z167fPsjTeeLpma0Q4fBU/f/uQzbQrUzaRmFMiDRQtSxcQ8PFJx9dn1g0q
MUPuaojn2Szl2fCEnDHlIfTudmOFdojvIQzHA7tUOrR7hhhVi1KTo12Sl7/ORJ9kJzdROnps+T71
i7l9Y/ZsAadrL8OhWeCbjFnBv7ud6JOrcJX7za1l6Nmib5puh7q+sYtKO1wkGGI+Ypp+tKaH23CN
m8LU4WBNU1U8hN+ntqP6x9TMiq3XTNJuwjxRAMuBylVyyhwljjU6ND8d3fD0xm66DY/ksgt1aFrT
mRzrEWiCBpU3cfZ59Os8qQ+WPaIy79deRjO7Uq7VEhk9O3XknTSMfx4cJDpCzSw3X/ovcyM3l3ei
aRrZDn0Ldw3bi0TFZcrlWtFnZOmRElG/FpeKQdH/9TJcQk9SpHYweaOlS5XvjsWTYgtFjUdzctML
arv74eU1sCKPYmgYgSIIpCa4Sijr1ZjtnJQgKRGlS+8VyjxH1ZfV+48W+QPtPgiKe7VNQpy1aE1j
oqWyUl1m/kfXjdNP+LjL5edhtv3+0z/GLj9vGru0Pv5noAmtTZSDjgiVwN/jBktR2VCzeWLp3l70
ibPLIRIDXqxjdwxf4zLwZbLfu+76r59kCwjbHwAynb2TpulUGjQkPpxp0/P5QabYLKl+qUmvQSif
AaXaFAfDEDwS/EnxRBMSvDSpZt8S+gT74qPfpr/66G/BDcyyQh2mEOIFHXjnj/miX/Ms2M/P4DpP
Th2TgeLhVnbux7f2/Wzqk2GvLcLAJDfuVzITpy+1GBYH8W0TZ2IiqyN0b03njqLz/ea2AtG6GGGS
SBlBMWqpyF20TrotpqA4yTR5hUZkMBdNObXj21oJ31vZNEObiH1BDzkvMJ7Az81sxJi2MUXmY4ei
06wOouSlMPxZ6Jr9E6kbREQ/ZpgGFjyQQmxzY2kashMKNDZU5363c+1vogEB88tEXmHz+t//JT7F
abOrqoasYqPw9VPMmyGzeAfZpK5jxZAAhBTqQuwiM2VFKUW6E40oWndGLt3lgZmho/XcolbqVtBs
gRESFX40EUTgPxx28IanUfw/y1ugyXOZ9QZKMp5heuytq1yeoPKcUXr6dSb6LqNZjnLkZZ4464Lu
pKRjsOssh+2ErvbLuijRLh69XwcxkDVQ7C99YgpcHKLTaQADlR7mzHSdMnWK24jZYqITDc47fvZT
kubPiMv81yfFYnOo26qDYbPKnv7zk+IZLb6+va+9GmlNHj8gs9Z8HEx8CqGwT+0a6ypWP2+h1UGF
A+fvroIyzVUctNpiDAz9IAWRfkDpEktjv9oj+6UfqPT96g9CHe/nASzklwFxVY+nXV2qwaJuHKne
ZGNgxQc5a9H/UJPHog9QecsMtEP6pjpq09nUn4GJXr/PjUI9OurUClu9Ve9J2Do3lhVsyy7X7jXU
bW6msUKmxvIxhjWEeq/r3V3G93KRqVKxqbo83IqzsBt+nZGc/3V2Gb2ceZ0VYj9clau/fovZ09/+
0/ffQJ3INgzbNEweAu3LW6w2AzkcoJa+RIhxYB5O1aYZ0XWYJP+3pmIDzp+ahYFwklGiipONhMZX
YvjLxND2LWv2Pl1M6qd7iJmX6eKWoiluaefGMVa1BNWWGithXaNcVrsxlsNb0TN22nCIRDd5awqf
3eRIxmtOvbqMk8fCvtGKI6zNguHwPvzrLijmgvBDuWWBiVJe2sDhWqkpdwomlrCZp1NxqKTYRQpv
IRoy0oPQRD4mX6YN04gv285WihdBnnM70fV+6oJUWNaW5i7dKs72VZoOeGvjfmKRjdiLPnEw2GtR
jZjm2J21y+Wh3Jh+7f/qu0z0nfrXHUSfg0ze9V9/ARTtX74Bmm3ZJuhqW3bIB+ry56fTt3w3Dge5
fI3qFJOahZU7y9IfpH1sFze51IOwn1rvXSi14HaUNgMcG5RY4vf2x3iIdfN1Z5WbIbWlvZb4Rrsa
nOyP24gBca8AhPi8zrqaskwJ2goO9HdDTU9ZXoLVIkM2oBQARVy76dW0eOrc3COPncpn2R8xVs8k
d1/kcrhRg7TY2Kav7eHyqICfwvKsJSnWuJXvUaoBFBpZ8nRHnZT3ydZ8rIAligV1VyQvuiyvir4b
HoM2cRcjFlDXCjpkN2JGjKEwGqMTNlq8r6b3U6838g61MV5aHTIQVwa6OsvmY+QyMVObGC0fDAVS
cvy3qGSg0Nr7Z71wMAuY5FHREwO8PfV9zABhAhG8d0/FlEDAfDxdqq4bzKupKfoChNCXhUPwb4mU
g/fRTtmq34qJok9ysMcFTlTdioHLvRKRuUhV/UqpJMidhb8oajs9NF5PQmQ6s9QEAULcTbeTt9KX
fjFDDE5XiqmXi4zpynK68uO2YoboF9PUoH+/rej6cvnn21ZO9jdBm6J/2fxbsoFrFNsv9v98QTX7
y7fdc0bIgnkt/YiqaFGTuwDBUdrFXMmanvIFK8tlLbFbpz/YT6IjQMJRg5vGOjMkWgFTcPw1X/SJ
K8dg7A/tC1+k6a6Xe32+//sPDUIL4QnebX1S3SbTobVAL+vFzXvMMAUObMEvPZ6dRDd5uNMbxL54
C91CmDfODgCNeaVn+grEqXFORzPcYnNQXIlRJEeM83SB7vI1EF1kXLmgw7yqqtL3dLnkRLjGGXa2
FqEOKO2G8o2SreUpmY5ixq9RkXm/jIrMuxiFHPUv1yqRnN5nSZdsKFa9uYOa3KD9kL4fJK99HXPY
qKJLDDY2FkChWmIGW6U3MR6nGKipGr9JMpGwQs1DeoLIMWwr5MDUwTgWg9xsrcrIF0blek+VJc2g
AmmPsNzmYK+At/SNjwJ/6Z/bQvPPStQvHK+WjqKrD/qMQBYZOzAmvOKaTl04dZMufQlHHkPJnGOh
O/bRms6QEUO8xBzjzWWgjxCLKySUSKZpl35xk6ZOcd38GCBXiNahLBFsBK4+UlsvyG5ERHNhnt3I
ElCEweofB4wal5ZiDCszz4dHt8mOZmN3JxhYf/McWNRwPi37ZMVkXZd1Q7Eo22jmlxwYojN2KRcj
7qUlmX5A2f3EEdV7Y0+cdpuhUws/udbf4HU6W1Aq7Zm0bYXJSAJtfWqKQ5vfmelYnERDDfjeQApy
l6IJqNnYe6FxK1oNwOdzG7hvUVw0W7WVcqxgcv09zzUM0iLrOmkrcljvuarYdmCBtdgyXuZpIovl
NO6icIy5FF+LICxxiJSjPEY1fYq0QGb+2XQGJ5nXFrA6SzX2WpydRXJfHPIoufHaMj+IlstHAJ3C
wntNVAPC0rzMx91Am7UEqNc6QuJzcZZgdXpXDCVmKeRpRL8+ROil1a6NSUP+tV/rZFZDhGVnnSKj
yPY3C7kxVcX+DOUU2IZwqsCB2bqmk9/8vJDbYEnqAZ7Pj2pA/St13XJTJ1B78VEYIO/5/d7Lyn4v
zrIorTZgzw/s5yoDeAKTp2bSuSEITe0UU3XfI0STrHNUMq9rqUv2FlL+wLyS/kxoBFswCJJnK+m3
UZMjFljGKNy1kfpqDdjGg/E4qOQE9yTxUzJc9kBdiQWpAGIDlTEe0hvAXAC0xlWTwPVHtgAvVZXK
JowRcHGT+jOMwd8H0w+qnT0dLn0tNp6yAgMSEhr2o6zu9SlrzU3qlusE1hLlctyiEfo0NrBOtW+1
ae9c1clPaEF2J0TPt7wCI8RxjpY1Rjv+K9FOnIkD7jADRJoWoF2FOJboK52WCpGKBOP7tpnC012c
V9hTfmy0xd780nSnXbrYd3/MFV1ihilhv2u09abKvWF7OYxtPmyTOFnDD1HXmubhgnsZfW9jBQO0
3x1R8e30IxDbeYMC7V6bWqKrZtXZynW/Fy3eMb/620wOQNYgdXXpE1Oo4TwpzVCtOnK85Y9Qk1Nk
NXoTSzD4WHE+eN8R1tSAnQUDUpBJ+k0BFSH6M9fN8AcLQ4DCnv9dy+D4JKbiHHUUKm4Vvb43p36D
BMkScKm7SiUrpYg0+CAF3aJXhm3boz2VallwjwirSDzplSIaIn+kT1pTjIhGPE3zcFGY8lpimhcs
ixBtr79+pDSZkvaXR4p3o6WaAKGIHOAkfn6k8LRLcycdtR+Jz/NiTUxoccA1I1wWA+DrS5/u1wPW
XCTC3+dAt5V3PHnGx1Vi7pemmG8grw4fgl/JKuqzL40DPmkOidHpMED90vHfA3zzu8sMKvkKgG+6
RoFZf5/ma2a0BBZmz0SfBjVmDgiuWMoOsKu8rxJQxYVzV5iwm0wtp6I7NfNRL9cRasJEnTTDIaUe
iJrTlWg2tqFgga7vRSvykXTyjPcLRU9itms3DK0bINwvoZyk28Qk6dzoWH+KEtgwxZ9f+uSpL/o8
79InGVSu32ttX65rNHvYGh0Iq1HyvjdREj1UbSuBzvZZUgbP3Zuj3IK7j+Tv8uht5MnN4/PUyGL1
0aepRoEqdtD33QqrZgxQs9Y/2NMBAhBAJLB9fhD7B9MoEhn/QAZEu7P7A7G+vpFKVMOvRB8UeP9Q
SlE90/whXfxxXYEBCy714ACw04mP2lg/jbiaPoQmYZqekBwTzTLv9JUV+elCNCtg6ehTdO7qfXLs
+lAZ23Irmp5UPKLN0xzRoVMe/Kia2Zrxs3EnsxhDM84DrIl9biqPYhUTXdTmtmxvgqOFf9sOutZJ
HzLqnCIeVxC+vMoVckmXQP0SlYtRtSBv9CVcl1wZpRolsK+d0eXtUzdDeF0AnEVZHHYNVq9UI8G8
TgcvySsKhpzhwZjxtnPwcP7dJc7ENDFDNMVBrq1q62KIjgQcKODQg8CEty8mIVkQPJoZTIJgRPoh
AqX24AxH32qDRxmhwi0yBwC/pqbqwHa1TCz5RBPQ+bZNFfcEPem7W5nPEeSYuQdP/9rxs+QeDd5t
iYj+k+gPpn5Vl/9tv8W75zqQsLwQ5dDedKKFaIqaqKiGioFL2fTS1yBJl4+oI1eytndlP1uy+AFx
npqXg/PRdCclDQM6/kqMonYPQEOcloUa7sdg4+aFtg+dsFh4PQxgLHnsPR4tBlC1rvjOvnHE2cB0
ty2ZyfschorSB8V3PZL0VQhSa1mNcv69UPV9wMqO3IjvvF8+TtO+XJ400lz0EyrpCyMId0FhS3/A
H7QMdUxArhri1cAk/h9l57XcNtZ12ydCFXK4JcUgZlLZNyjLlpBzxtOfgU236Vb3/3WdGxR2AC1L
BLD3WmuOyUqAMtaRysuphfUDZuAjq0S78aKj1TwFvWuhX5yWCT7Jxrs+kKAohySwRJ9hKmQwrCen
yf42LTVeo46dD9WOkgOr5TIS3MvmigO5I1K1YGlojf8gO4h2GCym2ge3NY//+w2hGFN87M9Fl0rA
ihIpQP2aYRrsKv/+hrASKS3atM2/5a7ezhPWX1u5DVIKgAOF4/XcdA0syK0cpxnfRHQghq4TxND1
gCZgFXaU1pP8LFZtglWpOu3A8qlp891ciC2XmyFjy3AxWYgNmdlmv0YxmsvOFMUvRf2CqGcQZ3DQ
nwDSAsqb6hpE/60UovtrUPSLmojbNEfunsKxumRoP0fMnJ6iEFppm4yvqhJzTwUJdjxeObw6HfXV
DjHeQ4QNuJgGYrbdJzjEzcWCh9WFvHQNGE+3LMRtJfQlo3Gb/GU59aV5+2TeU4hDp8XW7UPVvt3V
Wmgfnb4+iLxkEnRngE3dC8htlKZhXO8cKXJ2kjf4C0kKk9dKK6d65eF7IwLEqVd7F5d36UzJ6+Ko
G6x9O1Xe8NYeXrXKSNbCE0U0xTSVUqZdriD/z9wBxQqJkNPtu+wN4Jbh3G6uX2bNzPs1YBZsEKev
uzjU05lvZk9NB6Xz1n+bKz7zetPAIb5+XpgNwbwafdClYxxdiERjyFkZziKntvMiDmoSfBsTfdiK
ltsp9smNXkVDXONbrnqv1Qh9bn1fPqfHNeA/lljGVDX45QYC9UFUhiIjbQpCf9m1RH2EytrPwGD6
agL9JvX3se54+76C6xqx+bgzKiOt7kTnvw2LAZTGbxWUsa3YaNbOsaGm+CIaUVlWoA9sfyWaGF4o
e9ntL9dNbhTJHyCgsMJFB70eFCMAZNjjmRk6DY6sRZ7ddSW1+EXYvODx0C+ywKeAZxydo6F3Ciis
UXuxUz3ciD5zCheEg0Quzi1WojUO6AaotaO2qWtznoAZtqRogB39bPvjQvxQiUrkQY5MlHrT5trN
Gv9MqpqaXa97EDNKHfUONgLZvWgWlgnNagr0iKaixfjFRCiQY31M0Vz1dzWrpYMJnOowFjVRdXD8
3cJrpHru201q3omhSpK/OcjG1igsEUV7nr/OBqy9vL5XLr5VtSDqY/Au0dBiLchZOPWBTFD3eKGy
bLcixeEdGZBKj/2T4aukTaYD/pTVUfSz6TuJ1ojIjzy2s7XNyDqNUvsmHh1IiMdlm0vJSik7b9vU
INP91D3XcV/tRclarabRve+ULslKHuniICXuOYqsai9atxmi5E1c9fszxIzA6wdkwlT23J6L4mGn
KpW/r92fX7pF02pVf0+oSjRuj0zxfBRjbvPz9rAUZ4W+byu7NA/Tyyq3w2inkavbsG+kGAbW5h7L
JYpl7MnrwfIDfqlG+NxMKAQo/dn3IqlPTqy7n2b93qbox2aSki8yKgh/VrWC84aTvnlInucp8e5N
rrKhhh1iIU8PrX1o1dYeOkJ2D8T4bEepNt75U58YSO0H02cN2MrStAHvUe6lLZa9t9Bcj8VT5rR7
vgVn2/N1DGx/ncReeO0J/zqZhmrFOkp+G21NObb3kl/hHdKVhBYbQwK6PHU6KMTwn6rdfJl2VnAO
QsPY5DLwLr+p5cl3y0DMIEfOUiwOePqU53A4xpK9Kihiw5/6r+ci6jJzyXovmV8ffW11qZFQLSyF
MssuiGJExsar4urNO6CoZNaiVL0Y6BY3lpxri6IkhWChbxIzskZBKIdz7z5pGutgujqeNIWl4qiU
8dK1HWObs3PdltNBNG+HspBXnRb797euBr+llUb5+vislBXob1AGBN/8Axxh/dSTyT7ZGNSypRqt
FVo7yZ1ldtgu/QJfUzGsTxPR1uHBJ3skOItwZQcABLVWc1ZhXI4b4KRUx0a1smyUki+Pjq1mZbjW
S2EZP/rRSD/ySJtZDmV8aDiHtVSU/XskUUuhNhXyY4LiM7vNygeMwmaOqprnuMJnPQubAGOjKFqK
QS2oraMrOUsxKLo8JZUm26b8XjQlOe62hgcQIukiVAX4vgIx1+L9WEASyw3qcZdFJaOiT0j+4WKR
bGXdJGMoTkWnOETT8PVMVvHhyXGjuE4XnaLJ49Zc4WorbSKkXtash/e38YPwtc965+hiaHZsp7NC
xQVOjvIBYR3NLsr6tVt6MP+S0ZpH6Ci2AOOGV1UlcdJbL3mruluvB9aSEuIpEqgLz2OK6rgx1PAi
Dp70hEOKe5IIOl9qI+23ylB+u42j9rQXXd6rd6JPlavvdtaHLBSsbuhX+GKQF/Ty77WB8h0WUrYL
0H4eFGWA5jjVV/7LjNzDNhH8/KvG9uziEf/UpgCHaGGJ/kdrGmOlQcp5mpkp0uLWmsYQ00YfCUHc
bZw14amhZu56vxUxQX+0dsZ1uS4Kj9Oq3bo6BXtujklprUjPBtToEufyRxfU+kVW8I6PM+lZT41+
V2iQ0FDmSM9h3lkr7BBg2U+jQAGwXZq0T0SvHBSBFEfDhYtPSt38sTlouzbD6iX89RPA2kHX7EUw
9CJb20HmvzSJNcb8ZYIYiDGZPkTz1UUcSJcd4CEZi9qtjoYoXCkr8sF+gJGRMy3+rp3xYGSrViWT
htyPV5gpsTdTo/SUa21KKazUHbH1Ez237ttUXzGSkxiIE6WfpsqW5KzaHG3EGoNDwDI+xCeqS+OP
iuIyJXM/LAyEyBDU9ZOBkcWiU5oRSrGibC1p1jeYn2BceS3miYONY47tk+xZJS559h/9OkYk+2zM
3hMv0S68fOZYazmPItICc23uQOe5iFboWq9K67rXuIxKEBSHG0yxxWDr1c4daed4JZqBBtomDCz1
TnyaOZTDxgJwMTNs2FEtFoCENB1ShW5p7GSdzEoJkWLWubX/zr13bpXIe9I1XmC5mmhLOciK/TBl
uNhNr6pSCn5ak7iLR3Dz4I643TX+gIVYYLaXeLSbmZgSRkRbqAL5hpMNf5HWp3hNTdr/iIHr/7KY
tGTLUmxN54WhKV92Yxp1nR5einCMgmhmtkVzUjSpwqtNjTZ5BTWCqqX6IvrySXgWFXGzEk0xMOKz
++WqXlKwYHBq6cEw0QuPc1w5EpSKze2E1Hpy1mRPXRCNIiNsaXWFLwYHNzHgYRvy91GSqm3qWYjx
VEuttvJ0EFNEU09rrhOnt4v/uEZ8Tj+Ub/+xexW5/eyP6ifV4j2E+oc6aJ1Ktq+/r6qUK79LtO5N
bVOsNj0FGui0nlCmgzhD981rPZDrSxlY4b3oC6ZFRVcYDJAHqFaWpEGPmDqbKLD3CZrfXdRabIEy
j80odqtfzkAUq9e+/vfZ//+8Ti2XteGNK5GnNCgIhntKYE1si0XTQzm7FXto0Yz0PvyjKUZvk2/X
1hk+iV8m35peVfIPxZA5ASjjyAQ55WgPiCunRL44EK/X5okDa4kArP+AlDg9mpY211W5eC+jQcJf
Nq3P6DTUdY6Pytq39Yh9AZ5MYd+aPzGdg4ha/jQjZLRJ3CPVVHgkY3eez+w+Tl+9gUe+5PfKSjTT
3nqUMis9pyrJOKrzDjj5JK8B5nNrX2qQGohmCErD7Nxh34WgL7X0A6e+FP+INN1q2J7xheajURoE
d5ktVxsxOujSHK5LScGoDIl1+gnEh8lJgPnE9BNcm7rzmGFLe26ctLhUrXFIPN9YQLUMwI6Aait7
zBuSOHdPATjSmY2m/52b4y2wM+0BqJx2bwZgHysjLL/Z1rtUW/77lwvdRnn5399/1Zyy/X9+/wlR
gROk8slQZTiFojbmDynAqPHUlBwzecbOKBmfdcXWl5UfmsPSi++aFpM5ydTcrd8WZ9/zdDAatEQ/
mTVYvLc2ahoi75SBYYungzYwAZSmvp4lc0uFImNhxnuvtUZ/KbBEO2Umzp4wYC+iK836dtlOnomi
KQZ01XkwS9gbostCnLOr/PFJtMShdwFRxC5RlZaSX1xN0C1ZI/iJDKY36DNKJVlk+nMY/vHOoBjh
pQ+oSrCT4YlKOu++CCHP+G1rYHUi4SKr6pZ9J27i6y0vbuUAzw9dL7deg1Df4LW0Cp2xOuokva6H
PNLVmR4b8R8D/jRFXGFNV4jJaW6+wzox0c/kE8zQa0hOOSA56t9npRgRbRK9NsYvtvWjzx0KvqeJ
Ui8fatk8fYkDiOatD/rYSBHTTvRkvI72t5AB1KmCLJurz3w79TcoQKRnPAC+6Tz7MZSk1dTHWM+w
JVHd5Cxb/pG0k/SswobfyrIezEujkZ4RKQUrk1Ar9GjecQhw0gvP6vBc8QeBBGc8YGliPBT4j0O9
DYut6EtyZ5XBXAS6kbdbyZWarQT5aOvEqp2DzfqrLc5uc+xptmiy7Tv4BJnVVukR4k+bOJ/gxcZ3
8ydRRiEKJ8SZ7jcFVDgsGqMhZ55HKPk2z8hQgCGxH1keKPpRCRAUmyUrKG1qioNce8Yx1fPzVNG7
GUoDh6q6jdx92bqzL9PCAjOPqzpOHl0dC60Sqsh0SHv47PZwEg2igYSdiSw/Z4063qdjh0RcjFjB
lHzSFcK201UOX6atXYeA/uTwMvFC4qyLT6KVm1FC/iKYnka4yE2HBE7WckRfxfLirz4991nL5zZY
j9bfp+Xws3Jb7Skyc1u0hHVwKI1/tMi5XVtVoqpPUeT+MQZNTr0j9Jrcebk5Qr6HUSHO6q4fr2ei
Dx2mNpO7mAJ9BPsby7DzjZYpLuk2q0nj2fVc0dEpJmGcQrZvVTgUw3DfJ028w98NPR4ut4emS8YF
ADHvgr1QcKenfv2UGjBN3I68Rd8GHyH7yR9GqvB17rHeCQMcutqATUdVljMr8hIPeUeD9aZkv2OV
+umatf2aOpkz03MlecpQid25AAL/I5r3D+Uu9HVbZvPIQ5WHKcNfyqsiGDwpSnvryQfGOxOv3i5v
innchfFGhK97CaVqLsvxRrx6xWgSVL9GZWDW19HbtWJUNfr7Rs3y879dLz5OXOCrVBgbZakO27SA
AZDWWHYJWcBNEWA2lNyzGW5V4CBTEMsOnW6nq9Bj2C93T3kJzM1zzA7vThNLgAHDN/Wo60H+MmLv
tOmtbMrI0iRSKC9sTwMRNDVND48tt6iL/Vgr2QsGUfMCW9AVPBcHczjfXKP9KVZGq5pPzWgAKmUj
ONSjP7MpeH4IO8NYV54M9RyL+Cep1S4BUqm1Z/j6WuuLjVxl6ZshUZqPUlrZ61qqbn1HNRZOZrbP
SWU+iyj376lJlf6aamHtfJ1qO/1L1kHpRDFp7XUbWfKdEqOdCrNmWzs+a7pm8Oy9Sgp2r2FA/q4m
48XkppwQuR+W35tvWo6RnZO44wuqNSSRptk+9RYijMRRm4c4TAHwNQQpZAm4kl34+jFNQTdRF+of
3DKXV32j1zuz0621KvXOxrGhaGtS1t9bXSdv7aLI1oOJGNAJMoy0+9w65KEhLUx7GE8qVaGkALvm
kkKLugsDu36sSpgTqZp2zzy4tFmT9MprYEkxVROd9M0ax1f+J+UPFgB7ayysDwNfeb3J/A0I+3Zd
dPx3Wj2Nj0M2FOc0L957XMHfFA/7zcpTik1UIYRU4m4m+nEZsVYltW3L3rPkN98z1n5s+49dc+y5
ue9HZwjXOVJplFIVdI2qjX7oBTCRAi/6oQC+3ZgNgFQ39paqIWnbuki9ve2BKIrhpbxEnfncOWPz
IWFe0TSGvjSzEE9S9jTzTIuaS4I141Jr5HZrUbvNA9HLYVj6+UOVQJSPfS15N4oR86Ky3kZZgC9m
lNtbEv/W9SCaJtk41iAGrkXTABSbrpyJUzkJORWTrqfOdLlWjylOk398jJhsB3WH71wW32PdV931
nVweXDlQN42ZqkuPqkV8LNyUF46efmj+Wzf644+UFzN8ulQ+q8WYrqVQt9e65KknyceozwOX/l55
5Vxck9r2Z6PK2VOe6NGy4au3NTSU2ZKSwl8HzEs4upR5LWK3ydPwIRCrj+mgTasU0V824wOVn7+6
bv1kJR9Eq3NVRBExaCXxGf9nn/gQ8S/0bfyaaJQJAIk07hALeaAxCyD9iY2RcOg/ii7TqDcVyeSj
PHXZDvA9g4r7lRgMAbtTTkYyQDQddSAeZ650Sw6redW3C+R1By0e66NZS/VD7QdbDzANubc2XheK
ocFdJqqFdBrUpupUx0LTmge18f6Y1gxUWibOixZZwzonTJc4HTXramGXu96gdk0cRDOJBv5+hpHe
ET7STq6Seacw2CDNJV4puqTO+KbJDjQw0Tea3OiUARQLMcoqI9/+xwJd/VKnaCMYsanyJLXKzQmz
+0sBTgFSe8zCVH0i/0kyZsmzNt90I9hO4m7nIgi1pxFuCrLNX61p7NaaxsTMenqt46f5Zew28/dn
VtNn/m79vi6IpHLVlek4c1uXdIrbdKRXnJ1ctdRM2uZwED3iMFAUtZLCGBTB3wcg3rILEIFi28aY
EXegjR8ZFLJPaTpu8OwAl3AtWuKgV4GBARhG04rh44Pb1jZexo49rHycqEAz22gAG+do4XIKhTbE
8z50jqJLnEkB6ZrGGyXeGH8NEN0ql9iMDocQBxA9GdWTN61a8TGCbBdJBWUnqfHggxTcsn6IZkOi
vpfEeR8Dxf6AoOs/lUrbLQecVzaKGxkHXdd8Koa96j7PMIQjGoV6q4ZQlCc5Bp7pKkrM7MVMu3Bn
NMQGRbOnXpGnloEBXJ/mLwMmi3MJmm+WNwcpTpM7YlIqahOsMaHhGdnBKxejUlEyWknSPUuJetFi
zpOthnH8bqgwaIeorRdEpu2nJlcvGsnWH0lLCgWDuvKB0iBzHWtk0v9lBvHLDLCQooLsypXlmNck
NdQk2bMHzheQd5Jn3mU/0Qm4H6r61tRNdYpRFutrF6YRWyccm1QrNk5djLEhLr/Wgpp741XOpaXf
G8kPRYp/zeCnlzeT6GxhmaSvqlyv5rDDWYJPJb+E1Jt5XLJXhocXvFJzGkh2t72WyLl+4+2Cod/B
4QFdXJFFqaUKPSjgMMgdnfrpYQ1HmDl6L9H2gutz3Bc7B4LEojR6HNpAuXP5z5zgt9fLlNLxveEn
w7qvKWUZgtbHk93I1pmd2XvCjfEyLEEC8BcDyqCRUB68xKyWrMHHvVZg34HTjHbvydLwGvW8A/Le
IWbulvsetQ2GtvTrwLHvNL9n2vTg6ov+j2lyVBizenqCSUPKp9XGr2l49LBydz55tUcvOr9CIArl
mwfuALSg7e/qsCgPsRJhiYVAD/O5XezJ5o9AljOIvpFDZZSjbqq6DPhh1eIlypJDYkbmjySOP1Kp
Kx+toviFIvo/RW6a8UVZwKPKUTRdVQinyYaO3O3vlSB1HylW3GTDE9U6zqXUn20Nd1QNXMbGwGMZ
FHdUvCVBCI8LtNix7Qrt3KsKaA36ozFatEN356M6mmt5H92LjYhoBpXxZ1OMmlm9LYL8jNMLzvJK
0C39ss8vcYl7aU+0401LxnMg6nIdaMSGVXxWZv5dG2L7RULiOU86Jbkn+fNZ15UMiQ06et7kwzff
Si8VxKCHcur3KcbHb1MbvrW7InSzYycTehc7+iwasVgcAUCL/b6IC5Dg6veBmhv3QOXxUDUABM8K
A2yVhQn3SClkRq4S26lfwXQLfDLV0i22yqnHAknuu51ou16GMW1vwLGG0v51QEwxc5NLxMTaKWGp
2/1TrZsnUUkoag9Ruce7qUtCNHD2cysGMQE4F/GlvLdxJFjgQMFmSJZBQjpB/7MOUK6qnvFp2cUl
xOr2FaCAAU24VE4jYnWe/wqxuN+XBy41Y+JyfnPXy03D0z/LoL2M2uAdG93t1lYAJbxCVjDLPDN9
LcugXtqWmawA5qWvvmW+YTTenYJiDB6cyRB16h6c1F4DTwDxM12UDuz+dLV0d7ov1y9BttY1N3l1
stzckiWG0j41e2l4QG12DCcgUFq6BwsM4qPX1fG2U7T2TvQDKz5SVFc8ahDVUmdUwFfmS72uWYKz
koe/1v15uPXJVt0t9AyauJhyGxBNKkW7BQo96y7tquGuV5P47BQpgD8Svbwog3YVhEmx84oBLizL
wk1C5cJW4wZda2HTwAhJlCU24WgpwjFZDJhFX+LYcee5nVZPeEy54HWV5lX2YfYl4aB9V90pB5xn
H2VeLTHpgFU3GivboBZ1pg2YuUWYeM/kjCSMa9U/Gi940HBwDD9biinuRcYM7D4YvCY6y1M2LbOD
jcvz7SzGyOhcx7RJFP97TOTk/nmdE5X+Xdul8BEn9YCjByZFpY6/FhWYaGO1TZb7SBEnjXTtWdJS
72Ica8DKdc2Dg1UEy3jvE6Have9mATbuJdB6qY8OsRNrGxm0zTIJVevBLsliB6BZPkIMuWwQCqUC
im5UU+liK2O2qlkMbHoPXJJXsN4s1Hh4ywpvCx603ldypK0sInmYRkveJyWnCTztTymv3zKSyy9W
A0y/sOHfQdMc1qOGfYXmNvoykjDMhZQSLGO/UrZaqQR7uS7iBUVf0YvWxfh88zNR5bJsIt3/PkRw
O3Jz8E8II3jS4CINvL7VzpYf+WyLVePd6r6xZEZuEKdatw+ETMHs82475Se7Sa8gBqgI+nWmK0MP
3yDDhXwwzFPb1W9l7vSvrT0MSyvViTVOdVm1ouNKIjmPQ9wVO3RNwVyu9eAVh3TK1fh6rEUTl/V9
U3ndpXTrGpxw9KBOs5xMi9dJPQClmZoE74h8Sv6P1OiaA/kEfhU5YqRbkdQYDBaZZlx+RZ84DFjY
SSCnjqJlpVawLmNstLNM28ZRj+DCs5yVjoPLsZJj6a5SmuYxMntzJpdtB/0vP4d8OwDdS4soisCg
pmG+HTBseq/HyfLCC3B2HQ/XhYEU/eBB/eziZvuS18q4bpIU7+Cp6ThtM5dAU26vo/y3utQzD/97
nW7+492HlQ8BYpUKfsWR/6HwVroRibRZSI+dk8IWdjVtPhRje5S7JNpUXekuEQdnj27GskRXE+tn
Tl2gV3MT3+YOqHjvh+jAsoDpQZ4+5gXQ4TzTzNv0RIZIJT46Rt+4uc6dPtqY1CSVWwMRFqLudGwo
qY9juOG5+1HWyqZvsuhbXeHpFtRhetKjUl1n7DvWXqaAFUUjPTelzPuWoMP2WJSLi9rOioiCUqcx
UjehTk+C3EiCRwvorTpl532AV48RzgdCmSDGfreGaPw6Nl1HlYv1H1gZSub+nsmwEf7oGgwD2cRf
GrTKlzI6wjeuTjmh9aiR2r2LmiHKX2L8SCkxi1YUilWYanQokcVp2ZCOrKfDdSTVB2cuOru4IhM5
DvbcSwwqSc1xL+pcRDmMOPtSE/Ol2XXGAD2iNvU1YinYQE3bsgBv7QdLUVl02m2zVaTC2tWR2cJz
VfQnUCUeoWx+4Um+A8Zg/BQXJVLARVbYLGWNPb+4qIo8bkvf1p6sOGepHx+x6fF/Nl0HZreaYMG4
PUPITD9Q9323anN8dZS6wi5JNi7yECECjwJzX4e6tEZ/KN9HcuTvDcoFlvrY4ZXj68++S0Atpshm
R4jOwfCMIAzOB9i4o4njXdkNH3gmhrXOF4R6POo9WtDTkWMscNz7dRGB8OB6EdvW4vdFg6gUKEF1
lbEaXC8Kp39p2jZd/yVXlbpHzKVIkVAAtGp1J1mkFHYGz2PtfVcMG1CvFoWbMQ8dFrtEGSsoo4uq
7721PsUgCw0LUQOb1GsMErwU1jDB+JTHxl0nU78pSYr5mref1VTnXjd1vyyJp6xtI7SmbpCm2Qkm
/Ct0cRc8Gsr0qlJfwBi6B9ElDqLpJPGSwHu4+9KvV6o6x/IZu5fhEjXasPUnACIZEKTz09ntIPoi
r83XUbrjCWW37NvkhzSaCo5j19gpUwG0ZVJPi52DuVNbU30So0MjG7vSefDghd+rSaS9RFgIkaTD
wb63/HPpdw/xJALL9MpZK0mEAcUIqVxq4AFl4JjXHfH3O3HXKvaQrp3Bbq5NMZqY+b2rDCsjrz+N
aWvWU6i/JIxj0kVTCpV9Qf3nxcX8crCkXeUM1l4scH1lGVhysb+ueXEhq0ei8xjYEpxmORNNdsVy
CD2t8qmuZqnGLnOyk/f9XR76yYMxhn/2j+z6eqjAD9N8o8GmUVd38UCFf1KjsYWLvtDFTxRgHMDS
377rII2vTTwfFikuGbOkru09WPvsSaq9hdhnYhiV3yfEh+ddpDYPQ+/nq9zWwqVIFLoRJGGQ6M4u
4lf2koanXFaGZ6rPHq9FMNR6aXejJslL1sYWTigNrkttzfYyrItXo45O3hTrbMN8Yyap8dZFfUih
uBMcC8y57x2pqlaB5+iXOI3VmU2tys/JPzCqPlO0Dm9pdiEYnCEi/OtEkr72/DmUUr0Qzv6ckxa1
9SYj7hMpB2pfphyRRbh1+jqlFSkjNVC8pRhtkUkW2fCO31g6sFd3+XPOkRLUhziwQOQagKdjq7Le
mqRcVHGt/EiyRp45eBmcYxZJFAKa2IcEnfOU1O2jmFEmARvWIH6q87hYNXYa3CtxU1yaKfgmZlhw
B3KjHfagf1HPTLyRcjp0MmIa2U+UO1vxB/b1k7FSZ5naPG6s8GlCJmtqXJzEyyejxQX5SXyNp7Fb
q9a8P1q/r3Ndvoj/++3vyNY/3/9TuQ2ZH4VE3T9ZSJohVZIn98Pj6GxKSema+yChJgkDifauzUJz
K4QR4sxrXDZAOhqnu7DCSAk/ZHfZ4KhJsTt+WQqxiW2h9zbZc/kxsiIHZ4QY3axeh0vTTYkKT6XF
osg4nLg3dQafqECwhldatTV5sj5buvOc2pF6FC0Z0zUtDR+jgKiNYqY4XmVpeeellvGG4vqnRaHc
OXcq6RCNbT9LUJgdBkeCMh71Z79uK8R/zU8DUu1bSWSN2oV2eAm1JpgHZXyCLd4dshAVemDb2aHE
UXcdKl11X7I7TdhDQtjHtqdX5XEXB803ZVTbh6FI8fCr8VYwHbIKOe+6n45ZAY2n2ihSQmmN58L7
UMKBS/Qk5/fhaXed4pTfFe72VM2tF33Q3RVy4HRlFnlz9s18H1PK+xYn2p3IK8k1XKKhy/yTFRbn
TvLD+74PzC1u2Mb1wOuTCsWsALc26YQmXVX72am8b8nQBIXz6md4FdQ4MG1ta6iPpMR4lTbBsNCM
vliWkasfS55O884t7CVmZyQfUG1DbWoi62K78lGjDO67QsHMLMuzdOZaOUas47DMZPvFN9L23baD
DET25HY2NsCtSwxBeAJ0Lw7WujN8rtofHnL40isgsDfaY5vqzqfRSmc2xeua7DzmiygWhkid17VS
z7rEt1d4OTjbrK962OkSzuRZulAGVOxxhYEd1dUvY9r0y5a6uGXmNuzA0/qo5tTvVRQdvjdRd7JJ
tn6QciJmYzlzIOj2ElxQvYkpixFqPyb8JQtMh7FFthDves8Pz+JQFLKylSJK+KauSMJFDb91Y5Eb
mbLvrAH9QZe/9nZ+Ksw0f6Qq91EpnfgIREl+yiTlOfMU66CGebUfjBIfPMC4eRKGbOE+QrlJd3Lg
XRx03feeNQHmyyDTdxIBaFz/fDN560yixnkjl0vRlAbzaOdsD0217Q6NCQjfk9L0TZfC4K6UG3+r
Os2eMk2b+mcoYkJB4zucFTCbotz3VsnQ/eoXgxFBTMI10xTRhjb2TbKy9K51hycyI+mxiMMnVifV
YehD7qSxU7Cir9pnPCnDGaXhyYogyU/eu905sVtt3/fW2oh1LIIAahHQ06k8nwblwe3ObW9Zm3yM
3skxMqODkHDvBHDJru0AIu5sQDWJCU/aLnIiy88sY5oFpfe81qamqZnOXHaU5j6Fz7wMnHyYd3Ul
ATsytXR7PbX0hm0SKy573k29kccLylalud8d8s53Nmk1nIohNI52Uq/YfS50R/uZdQorvLB+73Sj
PY11gldNZpfLMngbS/K7ITudoQmrz05/6Gyre6oi39kV7oh2uIiRVUQNIhL8pk4g/PDN6vBfy7md
T4nU5Kd0OrN05ZTw0N+KLjHYQvtfdZ0G236aQXFTcpCU8j0iJZxVlvFYRnJ731VmORdNK/BGIm/R
91BKzUfYwt0laTDJnlp5hmIz8Npm0cu9tBunA9Vkv87iSGtXrW9+v3Xdpt3mOiiKSW3wr/++0jKr
LVW8n4Wb25u+qMJ7u3EdJKF9sg50xdt3QVCt/FKLDqQSh6WWa8VxtHG4cxLQHl3nnRzezOssyZIt
POJ643P7r5sgs3capNSlOsjjETOqbIGNoHxpxgj0tN7JjzmWjaVB1YE9Jme41uG61THACj2nPg4B
bsepE5dvKl7zcsGdjk3IfaOk1bewbLQ5lXrJSSPtuqaQCs8LDFTnRaYityOKeq+YfFpnSNMro8PO
0tKU7yYbC1UuzQ87Tx4U1hDziqjgqdOkBXCR/FNHVObzLHzD5sCaY6yWnYwUd5ZyqA82t9IqUu1u
1RvUysiWTWzB9NUX2ajeVTMJP1NzT5UmgAVu5pNJ7vnN8rV8XrRKdQH30iyLuM52dl9unZCcoOtJ
1QmFUTNPKzIBRYZxSYb7oOyzzXJS1iT/j7bzWm4cWcL0EyEC3tzSSpQo175vED3dc+C9x9Pvh6RG
0PDMzM6Jjb1BoCqzChRFgqis39iYxB6gFxZ382xYZx0cyS70Bu2rOUxnaiAuG5Wexi370Kh29SMK
rXk/uGp1okzpvOTN8DvcCm6U7NqzIm7s56zp4jsjClDyy/rpIfOW5Ytl/RZrZQAto51utLDtjnbA
IxICXc8dKN2fHjC5jZZn0wtmEQMI81o91HnffaE8wQYJGdHy4OxWRfasD00BDqC5UZ0gxfzTs281
zGHu+V8mRxx47EfPrLxdNCxqRWPs3Ux6NN3nJXD8MfL8j5ZpNk9OjaEpzNTBwFe7Yrs3GNv0HCHA
d2QHud0LuCvgvdzZQ1TdCvSrQ9gcpIjbomkE9Kvp3E2HpulHVe3zF9UvKJm21p1V9+nWMPvhtuu0
YD+7eMpAxPidXZfxqfKgdhRG+Cta7rlWgtlDr5TbSKcOO3mqfdtH/XQc+yR/CfTBo17ZNT9tfLtQ
KdZ+xw7xd0wbnU+Vas57TUu+uVON3WVueE9YvnhPEOyxc4/5oPq2oisbCkHYpddY4YR+7T1JoufZ
5hHHdG+z9iHsBb/F4sayzCJpqTXaT+5l7stkqa1hDv449sP8ZVKCcO8WZX5WAgqAcAZ5fu7xxvNi
77uTGN45Mlhfh82H2TCirT5j+N14sNxr/+R4rnYuIajg5xEiS9Aiiu/hNHWb9+n0WC6H6CafsvzA
4ji6KVkp7EyMx74gd/rDqMfxP+zPzSCVeVBhtV0rKR4prVfsB2rf3C7TYD4pKTdqU7GeR+4jN+qk
xLu0srVPdhw4N36i5Ig0YlTnaOlXMDPY+rgND1xqOd3PPuiRzLCcQ2wbI3pASXFw1cm5L6qu61FS
6j5YhZPdSN960Br3j5TG1amrOcC/eBpBkbBpvrjNsLgGmdHnHlH3XY8f/BNOeyxRwUKA5z7GxgxF
AEIC+B6EIAe9wt0ras9DbbAEpEL1IWOfaQMpe7yVPi0zMBiZ8RYC/PcUG5HzO3tRuCBsWz9wXwKD
p+RIV3+oijKdQJ7OJ1MBYLTx0U6OpqU0USkDD4LJV6WJ0m+DGgJYBw60AJddCuDhCVR6j9yfYW+T
0a33Nhh6K8RaJQ2y6F4tx/w2mvG4cUtV2VXOrLO15/kvkzO8BDZal5YdhIgDKRRYku7oa3XxTD0N
SrJS5fDYWmjjNk9NUGrrT3YxxeeRugalkLb+hOWT++Al5kc+P/bHeYLNAx38D4a4s6jFrFQwnLvy
XdWzASwEcQnEVeM/tOVPadhhiHmjMyQ7x6nnpwRpLNyC2hFmgjE/XfpQ+zjqqQv2YkmRAKsFNFIU
NGDoKQesjFQr5wF40QgcPae677r09Sw1ymSPbKSFzNfQ4Cu45FxOuRPxuUrV/oBkPrJ5FpKTigq1
O9M8/ywHPgbebQfTykBbBMNxmx+ALH5uKyXh689tkSdY5xlzRcRReGdurdpynqWvdYuTnjTzTREv
1k0mzK4utdmFH9E+VHM0VarpgV0n40md8HMz/DB4DnnVx8mZ0huFpWWlBzNstGkpITyCYN31lmry
Mw1y0yt1uDix+a2H1HcO+1+TUbDR2k3lwXMp3JZR4pwav+FZbDnTEuRzLp3SlkPrPLDLOx36Lmr3
lE3ZoihhQg5K+s1PwuQ7ZgKLIorSfuZ+r23b2A8+gEWJ9mZc+4+2yociSn6wuGIDvqsB73cWPy1L
Uw6Dp4OqtTyqA/DaCOmjY59wmVaGVH8ympfIbCA24owGEZw3GEkElJNVr05vfVvHlW7WlGhb4pJE
tcFK8VFTjGc5VCGUQJ62cPgN1Ne+uu06Nmz06nZMa/OSN2jaAxt69n1SWN6hjBecuKOZpzai0uKh
Yf1RC+3mZWiGjYoI7kfT6XFHVRVxgvK7xb4cxOo9BQJ/cQvUvlhllm3jaYgPmV7GNVq7OGCUyP8f
kWBK2Ystfrp+XOAcMAwnvmv4pLbm+GyhpLGdvHQ+Wh4O5kmtfA7jInkZYEiaXd18DKapxjjHhfTU
ag9loNQfPWOwtj0a1dxhaeLC4h+1ntKM3/oPVgGoCuqW/5DH9i9tnuMvQYaNXaSG7Ah5QfLFhi2z
N4cmupEojAikG0OzBL1CFJsJVG4T5YPqmuoLvx/AWOgenR7eYljYuOCG7Z2jzAAGe8u4sYwm3aEi
YsOYShoEm0CPwQO3P2WUEvCvcNUddX2ik6ody4KfdyVxLEosIfKNwET3Mlb3+uBYamW3v4ztAJ3x
a0+db0nmCa85FDPIeIkmPbU/c5qrSxOYFj9Y06geJDkfUvY3RxPxzuW6apDk+7qjMHYZO47+zmFD
+yjJRt/quzp0F9NoklO76dC3yKqby9hoYOOtZ0tI/oRkDpUtO6zJETOeG8vx+sce6ftDFs3lvZvc
gT6JPirNttfU4aOiOf3HrB4/w6LyzoWZjzdVD3lTMcbhsWuRoIt6D+7Q4oUrfa32A2PP8uHS1SNW
8GCy2eyrJTq3MStmgObhyR3c4VHy8zpK0TzJo6Obj9vMyQce8SJnB3w6vQsCiN+w3n7mFKd+lCVu
j6A8rMcMr7CbaHRPbTtnT52VfOrUJPgCH1k/YWGB4rWHN3idtO2BWvt0kCjggQZz29Q7SbQw6w9Z
U/RPQeQan7sfTZUFN3pYYJM7WBgSZna9a+CtHnGo5nfLDZBB8krcQfax5fxxmi6nppZV+vZdwrtT
M9PKQ4KtGVYYLz4kzM82fx4bssB4Ry/4bPBpe/bT4iQtxRrMxziYXqQVzzkKmPnwU1o1fzT07ahi
u7UKP8812kHuyB6dzBq3MxZdIFN2sa0Yj5Ovvh5M5dZRhuBx7eaBvzylfvBJktb+1Oy0fTixU3wV
KIIYczEftsCaLCnUI1jroGM2vF3O71kwWrWmfYIPf4iGdvrmzhgOzy2g5knL1bOqU+4CO71z0XqB
/17jIbm4oMgBX6XXs9SwXL7eOb/hDjohEtXeztIi8/ZjD6HkKiDJEh06JXgXheyD/Yo9NFQlqL1e
Zm0ad5M2M8C9DlIxBZZpzk/Ihb0eYh4V8A/nIGdrYM1bA1d5/yJlnX4GEJ9sZP51nDTXnPVK/yLl
aqp17N++yr+92voK1pSr6ZtgAeZdha+utE6zvpiradaU/+39+Ntp/vlKMkxepdZP1aELo5f1T5D+
tfm3l/jblDVw9Ub871Otf8bVVOsb9j9d7eoV/E9j//l9+dup/vmVIu9Q83RoFFsEQni0i5avoRz+
of0uxFYUo/LUfR11aXdmUlxmubQvA94N+8srSKdM9X7U37+i9aprjsq+87xfI+9n+n+9PosZlt6D
GfN0vl7xMuvlOut13/f+v173csX3f4lcvYUDYVVDf1ivur6qq761ef1C/3aIBN699HUKiaTLv/yq
TwL/ou9fpPzvU4Gp73YTDj942U/NQzeGzr4GEb+VZtgvkgG4e4LcIQpGC5vzyvV3itsU+jFtMPVr
ao8nyiUsieMUgIkDvHIPSb0+6QWeTVhDEw76vWmm3hnMLww66cKMNb2rPJ4CS73Uj/pkODuTTaUt
vL8t2wxALxe7touZm/i6iXMbnD0kPeXUGudE2a5+brrzOnDtWq3gfN+IUTlu0h94Eiu3JpLP2zzL
kiN7UtSj1Kx4AZV5Y1Z5+4DYUv6iUH25t7z2SWKSVfHNPXh2Pe6ghecvkqYnWImFFFtOkqL7Ko9I
OY+mzCoJaVmA4TJjwILLRSTwL6+uu/hOY5hLEfUvruxNKC/p/m9BblCBy93hPIPEmjY22h9naWM2
GW7H1HsNrwHzLcU2FVKKkZRieB0mY+Uged7bLFaVhIfChLyrlTBajDpmF0BO5UCVEJHStf0uKXHd
M+jL6fhuDMjTP9Lf9SKumLrb0VAHZPqQcMflzX7otch5kLMU74q+z7vzVT8PRNGO51M+Q1cDxja8
75MAtYY/5pAMOZQsb1GBsvvj2idnYer0N9Agf7/ql0nKxr2ry9k+SVC6nHQ4ZOo03Fbg7cFMsk+I
kZPFW+Rsc7v2Lv0SlH45Ww/A6+w7ac4igCenLpspfh2/jpVhjRn5u8io8TjPsvEABKDfRvGs41tu
ec3TptIokmBqpPCpBUJN2c4eD7FXtE9DoLZPtVY6J6d3P0rX2o/81kcra13WGqTKIQOOfLDNoN9O
y0jpu1xDZlo75TquE0yX60hALeevWVE3R6Hpyhk6UM+vfN0r6i4ifF65ucQu58LZFfYusrCgHdqd
hy5nyB7uSW0NA0PnrMqak1IpNue+otZ/Om81o1a3ku63dT/etZpub4Kmz3ZNbLxypxOl81yqG7Cj
14NRNoh1Us2Xrncp18xriQexCx37Xaqh+IMMFyI28gWbCFcLjNOoWZsGROkmde27cAFF4BCpfs8K
1IEWI4U1I7Q1DdHgIdvqt1egnyQDfH6QTmdxC4X/alEA2RVv2CA0je5yO2DnaKkA8k15idhFRbjy
TQgKAS185dr+IppXip70kteyG3bJA2ox7FE9aZCOK5vnRaHgELV1vAuReg+3IAVz4CBZvBt8r34u
h6l+lj5t6esgdWM5RI32IG0JX80zqvFj0/nBbW83w32vWv29N7BDvJF2jAr9nas/FF0x5rtLgOIT
eIDR6X4LMbdh417v0V8Oyt06Q5fHr3Nd9YXLfL7+cNVtq5FyVPTxuXtzCX33u/LqIlr785Yagvbu
F+bys8MW4N0lR9rvRl5+ZAY/UrcBoKctDD/0cRV2TLM0+jLACzvmi6mcHNK3s0lM5da2hPshuYy4
6pcmK+j+CPL/azN07ryh8AlryoPEnJmRcl4Pud+8Ns2g3XTARO4lKP2XsT1snG0w1/N+HUZV3d/1
ZaVtL2q3JoRDaFADYoCmEUWAgLVqrzjNN2PqsuDU5s5wn8c5C9OoqW7jOa1uEyN11ZfBonagjm6+
lZx6SUyEqjB5IKM7dt2oQz5IlxtigM3D6IA8SKOp2dbDDXwzj858w8+c9giZVX+UswwfUH2OuvPa
r2Pddp/pFtpFpHoqoNqNNpbW0eFlQ/Gjcz1Q1uMvAfW9ixRErC/hyPSQqny7mmQ3yyXHQmFLhqut
LyCs8+a+b8zL1d7152kFOgZfvGHWb+c0qtD4wHbF6zKEKhXf/qVjXhN22fCb2+bDtobU/+S/5UaG
M1/lDs7XmsukFXrKgcYWQNcgjpZ6DeWkPLgx0GsaLuHKjqhIgnR47SsgVhVjhcHKMuIyWOYZwqWo
V4XuplkiNTpm2k5mtMfwRlKuhyxzQ62NUH1nhEQLq9qluuOM9iOY9XzvNggN86+zf9khPBEtqX6E
doyuh9Wkj1Wd4P2LmeHBgufyUXJFruXPuWo/W2zTAH1Q9FrZOBo/ScIZaHA9gAyT0FxgxKqBrppE
hW0gUccF6CBRGVt07EOqnmF69dZnnq3JPvmmXlwOqNdTga/AT61NiVaLE5VEswIPpdoE0NRoqPx6
3cb00+YRoRIYPMvZGlj7wiUKgkM72jFsBcmTw4Aa8yUAd+PXzA7fPAxsoq4D5BJXM8klJtROUIRm
Ykler50uLwr0VXOugDUZjlnu7Qk4XmSP8Td4UJgfqd8C3gA2CyOkhodO+1ZZGiCrcvowFQP8PCVJ
2QkPtG9Orjpsfqr+OUhnFQNEPrDLcJk1b/P6dqTe++9m9UcdbQxFwc2Kh8dba3Cto+b3MLPBZ23Q
D+vvIz0KvoTlfBtUVPtbN54/FlWxHRdhNPhzxYPe4RoULFmQFnl2tvGYkaiX6BV/ClNKVKaElTfc
SzQy1XdT5lPORjFzuG3xiy2FlB0GrwBB73QvKoLjt50b2ge8juzPyhw9yO/wmpEC/LwtI8c6hI2F
6LKJOtWwqWerOspz8hxHxp3p5NurZ2VIlTyBz6pq3Fnxa/S1TyJRU7+LTCM/P5vLozobPjdG0XxI
FvtGI01R0TGbU6sOyvDw1mRTNDjLYc6dW8jR5dlW8LNjouKm0dzoRQ4eAI8yAYsnLbQt9HNltndG
b2IAk03ZeMy6oecmy4CZ7/+Lk6XtdrFfOhZI0WES06qnsu2cs6RMuj882O58XAfo9pzccAeFVS8D
oDJb2xb59EvO5bpz8lgWRXiZxEDe8TGc2PiUV+EAw8e23bc2kisHUNPpDmzTcDCX6WfFLbcjrggf
lHSnxmi7Fl0zfJiCWt9GA8a30jeCuL0HFfXLW/RepasqTKSCMvXsLF0D6PRDUts8RS7NkkXfi2F9
lZikmzE8Ui+DstOqvnmaMv8b2iHDnRcEw93kj6DQ5VQO3N4VBV+Lt4TrrOotIjnS9Is2qDbSRuos
2uvW3F/mXHOyIp787Tpa5rXq6fV1XKaQdpk5H9WhDo5XKXaj8osaeJ9Cq8ZJpfPMk9srEdjBWeVU
Dmtb4pIpYQeprNdMadtr5iUkqWxITFstQGdEkmQOOVsviTeBYmz/8mqSyRo1RHUQZKKqN+Ojg8Dg
Lh61ZC/N3gvp643xsXdnZzOgQXG4CvhD+itkv+X2ur8YT2GZaXd1Xqc2dipMMrof9KkcHgI9aAEn
Zc7BY2X5jKh9vfHrebiVphySzn1RzT6+l1YVx9pzZ427HAOhx2JpeWYQPEPMXIdUqHCcu8668adm
jrZe16Iy4GU/NOjf0RaNl5mviI7YnwxfLjya4XBoogycUlVvgfcMz7Wjhh8gAoCr9D/IwYjtFgSR
5Z/Spc9tAKrOs4K5y9Jkt757zAP9VJne6wC9B8Jg4TMnXVDRsr0z98jGLvlgb/P7vnD+s+ZDDQTe
ZWNutiRUfTVtgz6cbqQ5t2UHGM2OttJU3NR4ycvPWZK+Xg1VpIrype3cGmmbgLopDIo27uLSh5Zo
zF8WBzsk1vHnW/qiwgJEvLbNWwOiHFr9JPhLgmRJUw5GZMfgaIpgdxVYm3i3mIfQssEIfjY0F5+c
yQiwSnHZbBrRsbcAPu7aoZkP7MIjXe9G4bMauZt4KrP/ispYE0seyU0NN/gg4yH3X4+XjBBx2kvG
eoW360twnQNQMFq+gNA9pP4PVoiGV1JjGLmxIe+cXaXdw8wIEBKwhp91GweneMFYbyS7syNnO4XG
+CSHFtXUc+k3yNq301NuQ/LIYj87ymtCYhpLBqu+v7RcttEaxRo3ibwdb1F5ddlfRFNKYu/GdsvY
YXnrcjWxbtirDmA4pVBvkrI+ARdEWwoA7MsYbtNo2fBfego19k72mP9HQpek2u/2aeVG+3VMMBTp
ZuqD13kkgJjx/8d51muP//fX0/WzujUsFMqq1DLui0Y/9rFu3ba+wfNW2vfG/VQxDY9eqXGf2kZ8
GqEA4wpo3EvXINFLjqRXkHL2WuvBJVmGSKbMLU1lxD1iVwUIPrVJNe2lU8KXK0r6CAlpD/mq3kRu
lLzepcsJnM+mNI3pBk+MPe53kbmlqGGeoiqzgG5zz28DfvKwmKDtyf1d4tRyJndfVm178/pc44/R
LVU+5YEvSPDodql7GIvWQOv4jz51CeB/BzOn1i/9Oco7mCUvKTiYf+11q7yV8dIlAzQ+Pjs+Kcii
LOMlMPSZe2/rk3KIsxE+x1Deg5Wo7mfNKu//qikBSZlQtbbrGWrt/z1XZkqj4Idjo4hW2x9KxVC2
cmYCWrmc5UtfmSqY/71F/zkPO1AFVDDFTDfdX2ljSVMHxqvkEYDZ5TlOuuRQh33wzoY7BVqQ+gay
bVlw1pwA8hn7y6aZgXEeTQMAc/zBWLr9rEtOE2vprTStCuo9GkkKAOa5+KJrFOGpAiE4uiTzRH+Z
Y+aZ5il2wg8BZKUvHBK+tibPMThc2Bl+b8eidF4a38a5bG1CDrntAwRNjkrjXaIBYmXPsW1a90iE
j08zMinWZHR3iKBNT77JoYkUVLCrSN85fcnNa4zt5H52XwfIKDm4RnoZKi0ZP1pJvHeA0uxKt0qp
dXbTsdAi47mEaLXvSupkpmVhqbf0+YrZbsvCbi4pEpiYYIMyW34q9en3LrC0E6Vh4xlR05Mah+pZ
61o32hZfJrhiz+0SmrpWOWv2eNMajhdhpJ1Np0TR/3PJNCFrgU43i61cc30xaYDWdwwspgTDfif9
aeu12wqLj+NlqvXFSFheYOyklxeyTld80bzEuc1jPUAwgYWdsawn3Ujpb4D6w9tSWNJv1k5tmsHd
ynpR0sF8k4lo/SVnnWINrH3rNLj9xJuZ7yle9+NnSmhfIFQqH9tiso5FZ5Y3bVanH5UZzTKAjz//
nDBGGF7UAWUZkQKaVHgyBkJeIgaohraxs6vsfdNcmpIsUUlemxK9GlvYwNNbMNbbobOMc5aABxp9
9yv4Vs0/BRpy6ZB4UPmqS2WiTBObZ2q7xlmym7HdJbUx3BXtf9LCMk8hEk93MEn5V1UKPpUwQ4sa
ETF68TEf7ygJSXRaUuRMDnUDSeoSuW7bUWuc7P4nlmY2vOglT6aTNkWkDip0dYqnALn2IOkzaNAc
jFkLlZuxomA/8zuy7a0qd/+TpmZ2Bxq4pPQZZdldAyJqmzi+tpVBjZt6+6jrIp6tckcxz1j1wlof
JhiAi0P60kQ1anr0Qr/DhNx7jVpqXz/PWAOcIeB9YdVZfO2yeN5oReR/6TrgSFpfTF/8KrI2Xtvk
X3wH28GiCDxcFBplo1hwdjsDRhPbBt5Jw4v5wtM249i/NDWRekCt5l1zjQqv7t+OTdMg2joDS/J2
YX8aHfAYo440nhU852wvaidsn4Fin9gzvBuCai99I5DLeXcJL0OyvtD29TKDCaFr72l6vXdrpbxB
PsXdJ9B2v+lJ/LmBYvCs9pX+OGRVupH+POvNXaYCI/cWUC/0Zx7NtK/+XLUn3oAGp5Is+Qa7rdk0
gec/gAWcX0qlfZb+QM+qQ+qbFoUxLhI17aEzgRO16Gx+ib4bYTz+GuYAuwJua8992c43uJ9UN6qZ
BS8sB8HQ27n9K/qut+ifSCbyZtOzHSML8/pkjd4kzCc8HXdIWKRwoN7s56UTqkG6nyYnPYPGcx7z
SlG2SmDxa/Z2FuSUSqUvejtbo5ezeCzOXY44VhTYzyFPr7d8Fo0HOUBiNx+s2Me1EefAzVVAmlPs
P5dl5t5K7pqBzjuVMAvMaZ8GL4j75R+0Oo33vgrsv2ggjsVKWW6t3kl/tmO8nc1p/B7gLraf6+R9
RrNskfxjhuhEpXG0zaIQN9FAgfCRI7V5RN0m41ukqOGjvyw4mtBzdpaKJtjFMjyUxYmzLEMk7gfw
G5TIuvPQDO123hKQqJe6fGnS+jwpZQ0pZFnTvBu2zM0e8HjX1Od2sdrVewq+RuWVLxPAxNvBVfTD
OJfKZypYlwwD0s8mmxAesmMoUTn7w9qit44J9A+2nrU7lHXbF3QUpwe0z2+MnJe9VYupOFiTPuwk
Vw6Gmv5Awk67k1bVRTOcyv4GPffmicXltp9rtiV9zNzEKLdtqMMVBtWRuWmnT46e74QCjTwqy2Hs
VHbCcnZ1R9u4tq2eIShu01DrlQ+RP017VPcLG6YMsrhyCG1VPSnWcgBrnnEX4RRsralDKeh+y7g3
slOwRCR94bT/3WkeYAJZQ4eF91pN43O03K8R+7LYw0ktlvUQF/LfZ7/ND6ul5wzuFne/Cq/AybmR
/mvXT0nJY2O8S6fQ3MyocOwkUQLrVHIWJM0xfpvqKi1xHxVPy5roiOSKHu/azNq1rZ0/WWXKQtNM
4mOtt+mu0SNWmmoKcb5T8Rk169+GMvMOeq/OWBHgTy3e1dLXev28HZWxeZbA3/apy1gYflBT1xwZ
ktbNsO2mUdvJxuMqEH3Ztny3jxniXnTwh+GT7Fpewhft6P8+v2xvmgaWdBfN6a7o7ENfdJ/caIf4
5cbSx/Q8TH0f7hMFqqeT/1czWVjG+UCFLu3bo7TeUtuFi1wvh7d+mVFa0i8Zb/nSby4GSW/5cklJ
9b7bFQJM5aJaLYei9O1909fzZu2Ts0U/86wXHjK2kmO56BLC138d17oDpCDJHJIKK60hcfZFlbzP
WWdsEV47shv1C+cD+1RV1sPl/ZAmqlfQonkD1r+IXbZLmnS5ucMuwNvQS1MiV31UfH/4QV1tNH1Q
903LnU3UBcrG+AWgvn8MgBaDYdU2okHQBFV2b5rohEqWDHKCHvWFRcr8vwe1TXJ+3SrRIg2nbzOH
7lYmEx5S2DNvktIez9IOsMc59BNbidKnLDnvE2Fd77lbOZfREqYmrLGzSP0N7LWB8FD8u8nO262S
T8aTHOa2d3bO0AT7ta+GXscWohpsslw1WRZj1T4sxmFyoFqN3mpNzTsffRQcF+Ow0E4MzKi/S8K7
7q7XDsjZZlvpW+egJgfuqXGcyxwSsHPNO+sBj5rLpbq364ECSg/zbA7XAZ45frL12t+uk1ceX4PS
7PjwefoNCkpIwiymrYga1s+GXsCzdszHJseFHnPI+nlJkC5JkEPsvO+S1GUgYGXrMvDPc63T/3mu
qWi/elGsnVw93Di21bzIIdYKHO81v3v1tWkLRJH02TNvu8V3pu8z76nPwqVGhZfMEOCv6qtkX9oU
rtiLz7XXbAc6zlPBUuY6e72ejFCX+aVvMkfvaWR+aXWl9iXKwi9jEjnP48DjXpUY4a00hbrjzc4d
LLTmLByeLPaC51i7k4YkhSjTw2U0P0YL70f6yfaPSQ9qqrYgg207rPN2WsM3R0ZIDgzk10utUy2X
cijiYrvNi9HaInz2a3h+yxwqzKv7gctk3rKzpfr5IVBDQBbg9J/CrH+o53S6ky45lKg6HTHF1hFz
JI3KI1ryMXmqBXggUZzqVI1m7OAkjO32jSwlEvmJk1M5oOHo71pN0zayTJE+WZbI2dq3jrjqkwlM
dv02qlt0+xACKJAh9MLeiYZBFnVuazXFmWGRE4Pu+ioYVkz13rJ0JDJ7zAUPCvzJQ71skM5JmR2g
GSSHatlNXaNToP8cNRA0bOlFW3hKzv4KJi9NiZZsOV6iK0xe4PTs0oaXsVeBy1RLNJn5JONtSHUL
FhGeRp/nEqUuX0PR3+0167Pf6d8xZMofJdi1+gaRPP1jldXey6SHR+kOM4z4jAEe7qhH9uexUJvb
XC2TnUStoFH2gRezj7ZcwMf7+HKBy5Sjc3UBNhPfXSByG/eAlCmoV2gu7b0VJlualF2kmVkA+iZN
36ZJf0LA073v/CnaNVYU/VZB5Jh19E8xgjMPg17YiFoUyadRqZ8lAQClg9hFYDyuI7EHDH+rNBbB
nm9+TefMOmDuwsfKQrU+HTP0YRbMSr+AXdaD9OUYryBvmx/Xfi+qh0MFUJI6F+ZgV0OlqQiYchkL
Txe/qLeJp5c44sNkdUFdbrrFn0IOdtFRqJLTOgaC1S6HNSx90xyEu3mgECSB6yku85Q1G8VUoXeG
Xtv362Ho+ubUl0CX3voD0Ej3xojQ3u6PUyiH/dy8yynaaDwmrfdbH4zFA1rJ+rlWDtJAGhqbZ5vH
8Ut/lR2lX3rkrF3GDEmjn3m2WbsDDCXRtGOT9U+Tvptv7f/TpAGGWH3eRK6z1WFOLWsKWYBYvmsf
xzH5flmiyMbJcrhaf0AU/orpF3jaJQi+TD9E8Ui1+M+5zjJbFUbfLysgiV7WM3017AA0uXexkVWU
dPL6Q5NC4FOVGTJKVjnoCFfOx8mGmY5gzX+wsHM/adw/qeFp/v0c1/WdbgCExL/I+MB7PmxCpVV/
Ke2j+HwtY6xKfx3ja4p/3wQR1txJMe21YdpOWcGqmIr295b786ZHxOWxbnrkPNSA1VeYzd8bB+0H
9CKnbdqg5egMU7FjRyV+BHo83trupBx1pymeXc2rWPnAwzI85JYX8bApGp7GvtG/Xg3S2lpBbdUs
ntsa3QN30p1bc/CmDNcJHiDhB9XOIbFy43NSjw/p5KY/EyOBScnT2wv6mjUcUzJCRTU+10P/IPWz
v8p4m+NvMyCxudscFvDO7ZJP6FJkTwJ06PYqu1uframpIYCFHwVQUYSqfRrR2LrAHLLSAOqJG8bB
GFGv6tDbPZZG3m+LwsRte0FCxHl0mVTGtzuZdAItKZMKhgJip3OZtNOmbh9jWgK0mMcU1RmeArXK
7/E2YAWCOdmlKSb1ohur0UXtBIWV5XFH+peuOlbze5nibR7pwtBz68SKxtuMfL8N6BHiFSIfwf1s
68ljsxjpdWGY/+xCEFOt532fZtXfpSy0LhlWq/abEJCOB9LuYDcxBKq3eipyAM1jUaYaAWzkJqmf
rp0WOtjYXCosXWQ0mzbVRkfzYflBDuxdMc6U16Yse8xKtETF17yr4hFA1X8HalthLbEEAipqlxFJ
7/EpXgJBXJr3uoEO8XmkVJUVjdp8eK3vDIaTHUY2qMXvbuf3k/qjTb7gFJr9pNKnbiNvmh808E33
ENiRCHtNyPtoX6cKeD4ldo9T2x0stXXu7Mm3nB3lkuSQI6QIygiPeQlHiu7cRfw9yA/hV5lCvbtN
dUjs8pcBs94boP+/dCNKH2s/2jh7M03CL3+Rby/9euQVIBsbtMgK5D3SpOZbutQkpa26Qb1h29jC
0I7ahVdq48a0sxbL2Mr40rDzUrcUISkOPIR1V25EZROdFSStFPQOpWna5j8PqjQTcF4+nSlSFcjf
LgcFnUrghfhntPMffUsgxqYMR5gB2JNq7yfUjUvNre7jZpqew+WQj9a+KQvU3ZeWHAD8m1HDQ+fS
42Wd+tixVywtJB3R4wDZhyVycLd2xWOd3Q29+k265GB3XnHrqnp7GdlEdXib19bvWPR0d2h/YmPU
jUmPOWjRbRFCt9hjGkrq7UunRCRTzi7p0jaD7Pc8VVXwMsl4z5JJ21dzP2wEa6kNsG94LicibcmR
MzmgkoZuQXK/diPfC4Cz7LrXAXWDxXY1q4+J7mBlpLSewz1Z0XnnutrfT1Xg7uLEmD42fUgd1fKe
dRUsVziWqIfamnInwXlQVQiVGK1L1EX+6QbTan8rUZefmrM9OT9gFk8fLbSgP2AHUNR13W2LWnms
BrTFJLOwYGdXU67eyjx6zVensYZpL1G96YaTBt8VNUxeETiO+CnWy5NMKxkgIRHsU6oXaUX/h7Ur
W5JTV7ZfRARIjK81zz0P7hfC9rYR8yBAwNffpaTd1fb2uSduxH0hUColqqspkDJXrlWAiBJbzvpE
syFm1YHEvh5Bo+VCb9SGHp5j9diGTYI9hShmRcIjBk0UlEh3CjfynoNG94yqbDyam6h6rEGOsTAV
lNlKfGkhAj4R5ILkyoySYddFBQAXOqaK7bS1jGNRgxUPzZyVgi+AZkjPeCmBr6WyUWxj2N4qaRNr
mYX5b47CgwhAWOcbs6ihAqxTcIZOwYU6NZchBhT0Q3shE3W6EgQ2ZmCrDXlQh9uByInGk+06ieV0
wOjm3YXspjQUJGmgmYV6fevUdHWxq0R4F06GDeovorSKcgYiKwscqVOYfM/xLge5iu4RMsAptGDS
jQvt4AUZwd0MdzqdXUFdWay7DmkpyFOvguBFlO14cw0BjIaNsoAwNnYUOKCOWNoDhLBls8IDlt9S
R8Ykct6l9QKCjOzglWWBB1/AtnbeBZeqha5B7sQQVAinaWk2XvLSKr9ceFMefq39+qIUAvKLYXqr
sOHDt1q2qCDp6x+pnT87Ki3eOgP/WtQvj0/YD+QrUWTyrutLBARsxzr7Yph2Y+R1h9oMFFR52b+u
XA725ys7+sqGqC7VWCLOUmZvSNp/vnLfpc9JlZvLpLD7mykuNiAxAxv3ZBtbuxyNr1zhPg+6lIEM
u/HXoPgPTqj57w/Io0NUUCXmbQpCs6Un6+rVkd2LBm1j/E9QGyHTOaVfDcswX6LeS1cMP/rbKAuN
Leq3k0OcJvI8tMm0doKpfPRECMJoYVvfIKTx/jEsfAwjjKJvHUcQ8I+PMU7Bvz5GbPvlbx+jwcLm
zLFOXnYDfs+1gnwFkhD5I6hgyzve4rGiW3Zg4gAsX+GNxYVMWG3JVSB5t6UmDRcTsErUbPkwD0dd
tyeXeigKA1BjDlJkb7LjVc+FA4F4K7/DVgvAhNZ5gJ6A89BHOggDEaQj2Zoo0qhfzXUFkuMHIIzy
Ozd8Hw5JMOQTYwfRBLszT11rvx+kPksBf3eNHuhS3XLjfkJsJeMInOoekPNAtccy9yZYKlek62Bb
iC4gBTKdwAYLTT3zO5mhLgqpGO1FOjXkVUzjeKpq8w7rlnAZVxX4MEdlN6deM6jQgbV9j/UxyKBj
0D/urx2QRoC3+eE9Ds26bMMd5Dq7JUf8bE/JuywF9xUYJnyQoQJnTb3gvA72lPjL2QQ5Xh/0sm4Y
rmfgwKSEWISh8rdlbDV8RXrvljZCU8HfkrA7icXTGfUysLgtWt1bt8DOdKqF6jpIwm4mwR8ZsdTq
1uiaj0RhS326de3TnuaH5+/jIDA8e1a84SgkAywsVM64TltwKNEScF4NknGIK+iE6MUipcrpMHvb
LUeVL1Lz10MwGuN6rLD6VcLdJbbBAVKIxzcAu1ZVFqQvY9xUKPWDnbhp0zgAk0WdzXZ/1Axjfji+
afvV32L2DyzfFJ5hiL0MmrGdDm3KUC2iuhjhNtiuvZH2y712AtiBdotFlotLZOHF1bYKlRajN7wG
QRitBp6zA2V3vPJ2mkb58oeX8hKdWzxk2MHfGfinddxF4sKPPXvlFwIJTi3Mqrgc7uoR/1JKa/QM
ezZKrw3c8O4y2+QPYNlZG3jfQDPF6U5Ghv0aKdWwzMJyjgkUEWkdG8i+FICmC3mk3jZzDiNoK+6j
SNg0B5l7SIueRI45aEqOOBjwSGm+yEWZQsGqEw/VWNeg3wFQqeaxeChB3A+yFn85DWCfXda8h6Zh
GHqb2nbfe1Nsq2komf42XntQp4cCu7UDTRrUDjReW+k/Rc4E5l5p1yf8KXLmLDcd0Zyod9KZcepF
dhzOAvzm1176NVFTeOzz2L85028NT7X0pI5F7A3Lwg2MRyMa/3U2Duzdpj7O/vAzEmi5D7IZtrJI
+VEMPkh39E0LHMT9WA3jg9O3/Fh1YwZVQ9ycDei+OXYvn+x0M4e//FUCLtCpL5VrrivXQ4AIJCbH
SQp2HFnrriAJzxdku3b8rYlYAqsXNO7azYvJXbUCCtl/dFh6/gxv3FXrc0h8GZa4oUNeZo+oX/WA
ePxlojPwugVLcMpn65L0MslYJRK0Ka4PCrTfvWMBsHvmfrua+RjF1yvkXvl+Bc8BdkuzxgVLFols
TSOuzq6RP0Qq3xsGWDZRvZQs6nxINi1UPqEl57N9O5n1xdSZXkPkwdHsADHQmV68aeW9RMwJMgs1
dFu1B3Xk0t5bqCGbB6G8uFtJiJuN1hReIEfaLowsqL60FdKRDsvFMQ/76gV6ZLO9GaFSBEEie12n
Tf2lwlrVssrynhch2IryEUhjbe/1cFRARdfhNSRXHyK3e4bIRbmC9l76oEyEW+iMbErbRm2js/8f
P6NEeKEwwTU9DMJaBnwC3b5+ojnbqR/bV5uJ8TiawCyTNc1yazkoPFEqwaFfse4mkGAHEOExQJC3
aWRibUnoYvL4xbFK8z7Nh/Q2luwfMpOXH/vmtrDt8VV7mYG35TnwMKVhP2CtWRwtBw8B5OOdB7KV
QqwGFDnecYc7DwmEmlceUNdb8qAB9ohwpxaAfSCbHtC7YG+d4wA+i2KA+NI1WLvFC+DSzT7sG7YW
OvTlwe60zmd7iW3Rm/b/m11NGdRn63AhBtFd0kL5m5T15bosRP4EGkO+gy5lsBRhmz8p0aBo2Yu8
hRGgmUwhghIV6DHJ2eLg8+lzdaHOtEqm+xQkZBGWTgo6W6s8Ktkj61R8p7xW7frU9U2E4dz2UOFl
mS2UFYV7m28tR8r+H+owStBdHXM2tIfZHbJ90JuBCBXQUzVYWKZquNhx2b20K3ew1YtpyBaCU0O2
oGZUdZph0oAMrO6FKmkFcQWUslAzH6BgFjnqAZnp4M7v3DOZ8e2CoSgCyL1KG0zpQwUthxDMjno9
a3wL7bHdpBn2d9fXLaIj2biIESGBFsCn1zC9ba8v33BY66LeTw7UJ0iBBZ0TZF7mdzUNZIhBxyBD
Otlgd8ce0lKbXmfZ8m5o7+Mp3LSdiG7I1Jk+9I5F8w/1kek66Gr7fVA7TPXR6tQ/5P9/HRR3QIuB
7QEfrZM+4qTecBMkEaAelVS8/jY20dFIsNp8KMK2fCzS8KelV12118QLH4vJM+gE+dx0f29S79UZ
ESt5vjZVioozK4vqVWDsQ1tXFg/cn27RiqjOuP9ri3tFsVCZW98DEsKWTi7Ync+scQNZ6eYEIrj+
oCTEcgLPlzeIL/OVAcDE01RDSGMs6+abX4u9tIC3XZSAc4OfAEKhOf8G5R3x6jKPLVOk2+Ype0PT
PnrF+5RqAmCpU877lCgpP0W4d+NWqlejZD2oGXE2ogZvAZ0D9VpIXJPOlLb91a/kE2hiAxCWLoc2
FxvSBgsRVjm7HiguahAnr6nZdA2EwqHISUphpBlW5cw7f9hJWsxFAAMv4zTBWvDsF5ANXuDEDvH+
WUCqYz753PW/+JgA/Bz6KeabqOPdSkxeuI+DYHz1IGfdqbJ6llaZnDMwRC8G6Hq8klscp8YeHMHQ
2bS9RcX6YJekLNwKFCuuUJhsr2NV4X9dZVO34mUG3Q9qj63dgVbEttcDRIWgC+pOa256W2CZ/gmd
MdoTbz1AV+0NnX3YryayT441+xPFPZkcDRgZYMdbNdqTnUzU+V/tf8yPe/zT5/l9fvqcASE6PuZW
zNkEqGrbWIZr44b8dehBZDuy7qYrUvC+18pH6qJIvjXcC9M1sO2I/zQdSEb0gNmHTwmEXhIPqjAJ
ntL/nupq+ZhuHp6A0tcdciiEazUEu3T0XSSrZWD52YZspJ3Qgfn0ojJzwXsGXmy8SrkdWXukRs0Z
N6b8zF440u/OHljmn+Kav7+Ak+rdbYaRabegLbszWEPcp/SX29QO/5rtdzcaXoYR/sUu7n4+YWMM
BaabtnKgSc9r7y6WsX0HtKdC/TBu9NI8ZS2YLchT2rzduS73wZXIsCnR/s0Ug+pQNOC6JZ/RcNxF
I4GmY8ixzD76CmBfdj5dwVzN7pkKpxNoI27Jm6YdAjy3+JwcMuVwGDygVuzQyHcZdDCfzQopidAL
ozM1QfW3bfI2fjCgSPeQj3w16hrXNOMMVU+yXFBzmiy+AxmzOfdmgwAQZiiKHfXSlAKCG2dq6inH
DJx8NGUBep2si9qzE4WgRTECBCvEklHcRB9kkwMmDjm4E8VSuqiaoIkXRxtqWqlQR2ZCs6ivRfEY
IW/0YGdzKIUcmhqUz9fhUtbmMvC6tdVyqBRGSXA31ChVY1ottFI9aCe8FkDjrgf7w789lN8emwGv
+j88gJxCWFynPP4yh4f9+2qIOfThsWbJ2RpIHIRUXG7jOGna/T4xNkSkP9vmfpDqg2S/bsAC6xSG
tXVqG1kJBlZT5MHqk0dNpEzmJiFsCFMjlDObrpiaj0GE1iGvDxO1yPVjIEM5wklEKKVOWHnTZekR
8oPeA6DB3oPH2DPKuJozSGI9SJbX/hrx7WFNna1nBOcRIatWd5KpKLJL6WUMrLQYncZOskZJfbOh
4b4pLexEm2/zaD0IUhpbwPvjWzKZfo9FFYift/QJht7vjgJ6wAvqpTkYcnCFyfo7MqnKQAWR8tId
fQSoa9cHh7kmACC/PhFIf6D6ZdyTpTVzqD5N38Ik7vcUgJMgyN1OdVfNATwV8/aCF+0dddJNhmws
RN8TcUc3mEhblH38PlzmVbUSLgN9c5H6+xjvAWB3/X0b1Pmjw5LiMcc6iQ/pcBPVHPe4w+ylw4Tc
UScQ0tOOgyhhSQM+huN5lYPEdfTWvlsmF84fCDTB8BJaAdI7gX0HfPdpjaRyo4b4G2hwv7od9H1A
NBLscwE1Ri/LrDcMpH4aOFaGv3ISgGaKlWEmbO9oCL5l1OMOaXFLQy/kHfLCziKsmmzjg7VAQQbp
tUtjDrbTDBmMTCtJaSkXbQeyln2y/+6PnOGZBY3o9ihdHgBhTYFU0JG/P2KAlRdXSx4joXHt+BQs
bCgS6CmwahYxnuF9X4JLQ4V3UPEK71wLWRYsj4NtDxnbO3AEIObvovRL+cGJPFiYWLdD93UaHSdZ
ZoFwNX34j9BTbrJ0NDtwo6ckX5qDpnTqBpp9+gp1zxC87aDeHfYoetM7OzyXXMj4Re2emg0zVwKs
sE8xdh5YtvzbjV4VvQMF7SBv/+pW69kIyPzhpvcx82xkp4sanS2vF6XZuh6Myn2qAJyAMNm2ndL0
CF2w7Jhbhr0dgUK4EaoEjL20/IcuROi6Zk75hcXiSyxU9aNOoHeXeoNY8AEQ6EaUP7qg/jIaoviS
10UCaZzUexgZfsyVIbIbCFS8X6W2hs9Xce04WSMP1oD++K3m5jtrDJSm1RGYLeKI+WSGNuRMK/M3
Gw3SFBx+ZEFiI/DXGWJvDxCJKQ8OUjYQ5nHsB7JF8rVVdn+vLLwOAgeyw80ELqyrP6SvAGmUJlap
jdXczYeXvp0gWlrat844uAeuF6susBsbKx0TpLEneYNk+wC06+/GWTyejFx7Jmv7MEjf/6dMzZMJ
lpPriedasyX4dfKbT5kE43Pc1m+0RqbVMi2Uxx5i8zI092RXgX8juA/sQzZ96SLIDlzDuxQG1nab
QezcdqMNVR6M6rmKoFQBqQhrFSPPCMm5ZLrwUJpLcnCC57St7aUoUKzeyChbysmMNlPs2BcDiNv5
YAVMnAJpr/s8RHiLOshFQW5pWeBHtiFbj/q/lenEEYTpOnnTK9CFtE46bMpC4vurSwMBSDkesGgc
X8Ge60Gi0jEOnW4ytqmDwXupQF5zdHyo9wmtHW3lk7fsJCj8J88owIRV/ahGbrzpEz+t3k8s8OOm
EoIgjoXsYmFl1nPtt+1KdNK+URa0BdImzg9IGIDRIZyCdcWgipBYYbHMKpDvRFqertBnnQ+0N4A8
aJsWkn7JYFrr/+xDjnRIErCdCO19nYzORP61KNoA2y1+oi1nX4rplhnTiWTI0oSNt7qPdpjU1zDc
LXpz+tH3v40DHwpY7gf7rYEswwLER+JB8NDfjD4wNgo0hmeWBPG6q6X1XBrd17wcoGYegwcPq7rv
oHvmi0EPMtivQQDfDmcU9CRg1jTM52kY5kGQVZ0HNSUCWoCbGGGfHuPaMZbZpJIlYk7pMQoHkLRT
Txsm4/spdU2piQCKk08HPiCBVuiyytJAIXhsQXgdWmDxKQjBoGHksrk37KRalpUUb2OubjwHtV6L
Xn3tpd/+QMnUT+E7/rOXcfAw+4N9k3pmCt0nKQ74ZqtzOnK2lrbvPbBEvsRhtJ10/ogOqhwDYGsE
6sapnXGki1NnOFiUgfrk89EtfDEeqNWaUJxvx2DaEiSoHKBT3jeI6M0IIQ0fAiXL323SBQMFiVKT
M/kNH2MJdUTzkd9/nM9psEb30/YE/g2Up5iesbpGWHrbfARLOjA3OkhT2AAFlo4LqjKNjtYHGhRC
22l9tU1JcLGMtxrb7kPsBxV2yaYx4DuMVnNzULl7M6o8QeVuHCBcAOKkWB+oA0x24YI7hdh+8sZq
edWMWX++OjueJvZOq4dPbhByj9eDkzfgAn8BQUxwlmXl8EWLeMA+4OFLxVh4GSX2LSvA7zcuBwPZ
7IKaq2mRxKGBp8uYr4AngqjB9fk0sKwCmfWaHkwt2e2xsy9F1uYrpZ2pJ8yQgVuYEgDBRM7Ofzz8
aPaccQtkiyhL12yHrqZHjFiBukw6NYn48NpFRmUlNlB9wGboIaSB98lP9FYpVuToxBbKg3jl8T2z
1WybZ+BjtWsg02aLRV7lkJuwLPs2Tqd658Rtti+4M95MEIKERlxSfxkg9+gZkfHDV/XOLZn31nr5
sKRBuZvUO5VZYB4JuvGGY8p5UG66Z3oi2EW7Q4zInQeFwLXdBsm4ZlDoW+S6UsHVlQp0qIZ6iaBV
cOa2soCr0Vt7cG0I0F+h9ACEjO9+2DWBuURWNfDmCPksPgabZay20EeDvDHSOTfADA83earqM3Oh
UC9Z7kJ8BxQoZtyMhzIw76jlahOdgbck23WuLk/QQ2kS6iiMKN2YFeB3XtgU77MEWdauWIdIamz5
YbwubGw0h5SBkPB6KeSW8GmAoNnRbMOY7MIkkRcJUoW176t4Tb+oUv+szLh4gJIbO1GrCYP2XNQd
eP/QR4egNtXaBeJinZTBuw2Vq3dhafjzbxFVtcW5mvgN+dNPEeTxch0JVa+vE6lQ3nLIFp9pHgSH
Qb8xegmCTKBUqTT/lZXGP6VKvFunh3i3DMFaT3bpOt7Saix2bKJieGKJ2Lajb33JlAUl66IZt+SW
IoWeWdjYN1PPDv9p2okZ1cJVoOGiafNQFQdOsMDG6PgOVYPhOnemdkMsZNRMEFv/1BS6SZRlZlOH
62tvqBCUMIufEV4LTz00hQ4yxV9JTVsgWl66PgoRdG/iaI5IUQGXqJtmAuyh1DT91ETKID6nVZvO
zWhU5jmqjB/zTMh4XJKo+EqtSDrOpW/NZ2+apqe2kO2NAR0x6hMWF7dNFlyobwBy8bYZOTgDcEUw
atR3WGDtQhCsPMXGZABTNG6oL++Zde+CMJDGdU7XPIxtvKS+aoriRzf/WeHO26oEWPcuLPoHlRcp
aLmy/uhqcifAhvkuYXYFLR3wRc0uqKapuePcUSspMgYMYGxtqNlbwHAXaXChFg0qsEBfIEDQH6lJ
U3p+d+elyeOoaU+yvknvDR21LSphb7HA6CF3I6r9gNr9C7kgKSMu0KDYXwe0uTS3KAQAgkJPQocu
j+U8SZTX/Z4DurwAw0SAVHblLpI6AJq5sm1jwQxHQGRLBiu7m8LbKivDW1RLZrsY8kYLk3xqhjK7
ouou1EsHch4PRRC5t7NT2uDh0uAemOdNAzAlmU4a7a6Drtcq9GWsBBS2QVo4KxRcAUMSRCY7Ovhy
PtYCuYqB1qb2p7f/EI/ZuvMQBK9ac5t0Wb9zUS30EAnnH5FM+ffCDJA58MqnHHRpf3NIG+8pGMtq
dsCLt99VIzZdeoYMm6V7Dzwyi9iFpn1hRdXZywz+wuRmCvP4paqH+jLEEXDa2twVSmxTAMc3SEbx
l+ug9yZW6wkiWdNUHuc348AC/EZiUaK8D/JInw5dCMCb6Eeo/KKj0e9WOoPMu3fBhifmQ7AiS8AY
1jlpWW7DrIAanmMHkHXN5NqRLHmSOZaCcRu1/5SIVRnMtn9KpLEqb0y+OC2CGhnw2dhpd9geYvl9
sKoGxXZ6eAixm3n45JvNE1Ie/TrJsNpvNBbC1fgI2dh4XXrdhVqeCTaFqU3l0hot4Dt0b+er994o
Qrl87ZRATOmhH+MDfyg2ZgAG0xgU1ogFoBC+1zUqGQetCn4gD8jb++CKwl6g95j51qlH6g/B7bZi
PJiONDDTA1sqbpmGxzqLx4Onyyrq1i8ujj6jZuSG+J2G/cmaoLUNFg7wM9alOpEbeUxGVG7bDmSx
e4CPuqXv5DUynqMx1waEWVIuYstUt1bvVxdgXwygWZE6dVVV4v6stDjprxE8SoM7EAKCwzyzv3vS
l0d6OXVNHFwgg7ZtBd70y4ZF/QZMes3qutTTA1yVtUcyKdD0bUyfAySN8KhM3OEtzKo9iHeMH5Zj
nSBcOn2RYBZYeqj3vwFvlrFzOrPfobwUqE09yHNQt5iY9X4aRHkzhXaxSMdCnDNdlZrGgEcrSALN
rQ+7I51CrnKVHwoOLsUryQxgodD1MToP7KpmcaCODLfXusxs5PhZCCXXzhzPNRjSXrqflbK6l4gN
EThywYoW1AF/keD/2iSWGjbkBNbW9zHMre0X67sdZTtVF/FdV3PxwHIOYHxmgr6qSeKHTJbNCU+c
L9Q5CVGdQVF9LgY3O/ExzVZQxoXAom4GHd6ACzqlQ2gkeITpnnFI0eNBuFML9bhrMvbON0Disjt7
9OpLBvzoou0D81U0g7Eqa1bsqZkiYwF1TPWUWnoLBpztQoAZ5jVM6gHYCtPfe8JPjqg6dZdYDi26
VMrnKY/E2TTGAAS6gAFASLZdGaUfHUrd1G5Su5lRLc6IV0ITLWqQDAMKawUqG3Gg5oebpWcDWAzc
aAQqmJpvqOwAw1ZVfg1cxNR1xDwxGwWkVedfhqAoT6iIc1cfHkhJoAQgUWrpao+wBaU8eUCTqPwa
1e9zkIcBxTlwEYEjGQ8k875FMm091agBGcraukcpvXWfyWDTIEp5Qx55nHAgDoJhgegUeHa9xJ0W
eNqMe3K2OWqy5dgAc4WhNKLRcyIc2aztUk35snKNzdA7Xxg0tfYp6JgWrWaGcaawOlITIjX8yenk
ezMaxngTo1R5NdTS3VUFBMNor+7ir97JUsUr2shTLzVpt351tlsVHhHUSRaU1WrtFlTBSdFv4sY3
AFLOu4O0uX80gdqas2NpCEquARlWGkB2Sp014xBvR2CA5pmuA/6cE5EiqBKuUoFlD8sAdBN5n94G
Kd5ow+Td1WEBEzAEx4H5b1dTn7iQRLBztYzarEuWnsjlKjHadDO3q2jSnOUx389tK8TLty6LC01R
5m56Ow4d9od6MPB28/wZSmxBUjccsviYRyo9YbXzfpj8BGCfP9uirPpj3hzJTiPaMOCgUTWJaoZf
PA02n/oQgsEeail5aLAF2RzdgX9/uSwAilpfaUDoDGF0pFGBtBNx/jA5o/M4SMBkxvimk4bzSBZu
THvQR3S3Upt6btaLpOq8I3kUyEisGgkltMZoXKyoUCopa3BI0VABKdkDirGCBTVREmtd/suVPF53
tzEgLg2y8EGXOaiUnur82OpDPHC0u1HkwAxN+ZHOqLu0uwHkxHwAb+PHmIjcqZ88q6kCn8+fp9Rv
NH29hpRWvLWzKF2Rbvg+19VhFe6TFWtMde4AwD87WZauMpPx4+CWP2SYdidLde+HKLG7E9lcH/x6
jp0dqXPSHh3YGhBH+3ChngEVdKB0Bq9abtxd01RT74mjOdZf5EdluY00A5koTUUHowVFpfaiFrnS
wEm088A5o/Vrruv0v89F9o8rXudiv65IM7Oi4EfUYuPxiYdRnaLylhC8/kcT2x32lLR4rFx7sZz4
3KReJMRFxpqz7RjqPDAZ7vFqO7QsAWKHbPOpD4DKPrGsA9noULgV6pn1AWUGICl9ES12EODtkt74
ZAB+7yfGS9XW5beC+y8+boRvoIKeT4AnnU9+6zLDwXuGVMZBdxd65H+Z4v/dBxJgqPICf/fa6Rzn
VA+uvSCih1xkYtNAp3Zmh+AelF2qynQuLf7kZ+Y/xhPjL38bFPqsmdkh/j1oSCr+EnE7PqkCxZdd
bgy3dGhjL4NW5vJqmRCIu3VjvSBPhRZ9NTWbZVFZWyvGHtVV1vhpaNYtjbAuw3nK3gJXhznooIS+
go7p3dahsLZpCCJYstnIUC6a1itADVpU6x419fvQk9nzaEzbomYAtWq7ydPgaldR+W73wNi2r4Gv
e3ZK7CE/7Ff/3+1ljfo1yl7NiS+dvQLlJTSZxzlZVoO29tQFzeM1f5b1rN72jj8sr/kzhRQmorCx
v7kmxTo7+pJF9nAk02wXyzJERRnl3CYjTE+CV4/XS3d44GzrWozL6zRN2H+emjpGK5unpolMUDnf
di5bThYqBKU7ITCYAZJyySrXXRqNzFEHMISXuQdPqHGPupanXNvIr2EhFBSBINnSDPNYmuBjFgV2
HxQ06Uk/DliezjNdTdc56zjd4n3jHakTOLD7xMm6U48y/tWQe1hx64XMvPLAi68abaRmtckHz/Su
zEZQdekmLVecIkKuTYXpkWyuD4IDgMJvqHN20/O6SIVvrraC/bxOa4z+52lpUGAgmJUomWIfhWUQ
TduD0Zo66dB+TBtKbBXGCquqoTWcfdViZUfrGT8CDoKatJ6hpuv3CoVISE1cm9SLWjb8XtKTH2HX
06OCeBsO09egxZYo8sz+BEJxrPGo7WkjndEhDgtIxKbNloaGYFnHa0MPofZ1hrAEwT/vm/s/7PPM
ny4yZkG88PxCbRDi6PeDFz0wuzffvBjgntCJv+dd0i+bIfEvEPxtT6DxQDnhWAZfrfpMDg5UiZel
B075eqiqcwEdkRV1uFsOjalvUHauV26t4nMgovwiJmAPkNqKv7vssa+s6StHUfoKOraFXjaHW6SI
EXuQEO7EO3d8y01bLuKUR7dF4doX6sAWALUVusNAid3cURngXw4Z6iiG+uBZAtSKjoZADVLdk021
DlB2Yz/e14gMbnhkqJswE+zGasw7qRe1CVJJ1FKtITYGGPOhCAyRx8jz2AFRlT0VtVwLXagJdWfn
APLzuZP8yU6HEamlgxO7uz/telqwQxuH0mp3n/y1nS6QToY4oiBn7vxjOKp3kT821fzxrvU25AZI
ZHGcqmx7nZYBU39OfLWsDTmcXRcJnQGY/Js+xOsahWbxvUwDwH5LKDYMTVAsLduqXjzZoIxPNdmb
7wMFoFTxPUhBnlS43c/OLlZpmnvQD71HMijBLiWTyyrg4U+kzgDjztJvQ/wPavTqJ7vrxrXAo/FU
m0V5tJBd3Uy+jUUlyAcWUe633zmLlsaU5T/Bwf3cOaP9EhgDgvuIvF9cwzT3pY3SfQ97sruk8Pul
ak3rbbT7vXKt7KfpTYduDOo3gDYh0AX2Q6+TC6H66cFkRbIN7To91J5Mb2xfRCsr6NUbkPTbsUqz
H+YoXrssGZ97NYzYfVrFKbA6+4Rfdrn2eq988TqEA7Urb6d97PniWDexs6yipAMFtiOPsW9ND620
HsDT4bxBoxlqTqHdnqAfVt2Dpu0b2fHHICrT1+pcgLburpECQOrYXxkBiutAgBldjLyIz7UlsNnn
vP/WOGs3iYvvANdAJks7MOmOW9RQinXC0uIWxS/FbRmiwAsBhwrxeie/taC95i+qHJ94ym7IhBou
A5lpFXCxGIxyFxltslEa9IF/tXHH/CxeIGysDly/9+aOENUCU1jeUku4YXnOmThfB2Ul3vqjiEHi
+TFRgYTxCj+mZGMQRAQL6veJyccTllzkfvOdyN4mzcdZpd14bPNF4WjKt5n4bT6SDx0+tashmo4S
WNfO8g+QsFk4Llg8yoxfZszCBGkMBAeSDWEcooLJMwo0nqmTTK6wzoz37/4SCHekySLnaDS+syQ6
CrtsXsvYtu4Zgmanv9j7uvhsT1j76mTy3b8GAGhJ7BW4b16DMGH3Q4RqqjmSVYS9fOd3RRLk5Lng
BiVMApWq5eBfaJsW3BOhfYsvpnzqIcm0a1HCvWlHbr1OePBGnSe+4RUG+hSZGqexc6YbqFT7IMpA
QbIeiZxu+TTokbJEYChyq3kkOTghisBoJAei4qZLIDru/RpJ1zQ9QBRppCN881UCfEQOWOmh9iJa
51Fj3wMhnmzwzwhOKo3BNwzx6h2XvEJeQHCohXcm9Kg56FU5S79DumgzVt4UoSZRrMHRZX1PbFQW
AjGbPDuTqVYBU+ymVJGx7ae+Pbh1O56QZ4f4uFfW9zUe8yjP64svWEY8hinAvQtxP3UNGMMqr9Kq
IvYXaZjF8m+fber4vz5bVJmfPltsGBDZ1bVfVLolBpkvJRftYS7O0k2g5tsDlX1JZtyjjkTuK5Wm
aoHIKijkKFznN1695jEYA2aji7Tt2h+EsUAau8CutfU2A8TMlmII8a2T8X8o+7IlSXVk219p6+eL
XTGLY6fvQ8xzZuRYWS9YVmUVkxCjEPD1Z+Hk3lF7d502uy8YcrkEGRkBkvvytZoiwTs6ck/jpOLV
TwepmL9pIoid+2W/tXtfHgxAQs7aU/2Zzuig0gIMZaHnrW4dVRV+SxoWLvLa7zd2Gtl77pfxAx+m
krYBVL9AnpxQ4lm+ksfg2Bbym/Yzqn/0Enrs0aHHo8S+pfV/ifHPp+Q0wolSAH6auBvdx9j2g41u
QHDX9TlqUEKxriZYcWM37cJsgQzsAAt68lxApJ1s/EJuIQPNqVuWiMB12GskSdte2smti1DLNw3/
nVuPX/5WAooIGStfPdd5vkUpN/J6+OVtLDcet/nU1KJcptANec1kxQ6Z5UF23BjZG3P7H0Ma8Hsk
mvs7sGmjYn3yt83AWzbKR+ZqmjZXckv+Q+p/Tlsgbrwbc1S2g1obDLsbDszYEtnFZE9bW2qWLE33
88Z36kXFRvJLE7HMZJ9WDJnoCtWlnICrUeJ2C9Ps3HUgA3ZyCe2Kl0TnbVCecf95RajTHKMWcRox
Wu0JRSagl8hBVH2CQGdobaISReWF3+sN9dPB8JP31CutbS8thRoWHBIZdeeiqQqU8gsXDDLc6xdk
TIrm08f2lFqWTYPs7+RNHcqPevBfQmkhK5G8hda6OisdAkwIfallW0CiUWdA8yN1j1OsvNoNGN/a
BUdosl+QsZ566IwDKbMvKv/uZi9NC9Qfc6+yV2YJoGGPlYGL1/ixoR8afkLxuc0c/OboNOaPpS1S
KJwhbk4H5KiERkj3j3YLfiEJXn+y/DKS2mOWmNAsX9JctzEQEkIofjpYuW+vnV544gJ6sHbDwAV+
Kc3QPjP1bE5wLzqQmc7GWNtLLx3kOsFKxcceJOSnMcqX5JKRbQhkDf2e2FnfZqgT9ozdSQyaPq7k
woAq2SGYDnQWZW4rwaTgwYj9XLAmazvWDuC7k5frO1A6b4Yd+ZDJcYs/RtOUtzb5ULMoctdZ3no8
0y9WpgdByVojYaRl8nlIEY2sUS+Ptuh5BcKh6MdsE9RD7m7tF5suN35SBPKXIGWWJFD5iUGe3gLN
fsLe8ddo5t+CmzSYu9GzkRgvQEHbZ8sAP6C24wFK8UN6rgYhwb2kjCuK0Kxl1cYWYjwiWoAxUn70
UbYGSFEC+5FAuMYN4x8qrb4Vkdd+qQfk7Q0vZg9Y8HBwTzYM/8ci2+Ol1YEFp0Y1v5+tPbxc8Xtw
JT6LVA+n+dSwlXEwa6ypZFahkmjqoYOngcwaQIvXYzfYJhaK9kCH8Qbg5RVinfUjH8vghGLBekl2
Q4F8sajj6i4L7fE+cHusX6YBMbgCkDEq3KOD+uInXkBOVzP5HBVjvejByHeiw6CN/MSmw81GTaVV
s3SFtSlGAMK1bM6NFxXPAVCwDw0Pl8yqY+BaVrUnxbPbt8UzIq+AN5bqgRyjQlyAkuJ31KrT+qOX
1TBPAr060KqKGL/Dac5i2tDiQaT31BSjO66ABXK21Gx5ifQgAtwbag5J2GA3VvOVPV0UXKHJHtkN
e0m9yMQbh6oAvQX1cq9Lzm2LFSr1st6q7xAyuFInlq7JonQHtssNwx7BtpzVKMioDy0WBwgl5Vl4
xncrPNOZocsv4MvWO8ss3HFhVWGHAPwAJngzx8YwhzLzdEaHCKoAhzDB4db8nd9tGI0gFxp2a/7/
T3W75N+m+tsd3K7xNz/q8But9p35GMYQWTagElIs6PR2APGHuyrssl9AKEEcbx1+Akr6qsj/GELt
WzefZrw16ezvFxAtMpKmD5bD/zxNXP15Y3QVupPZeLsqGb26coqF55jXUSXYu003cRtCzdmFTmlI
WaavUN6s9oadFPctpCFdpIJOcmLspEM5uECBGGG5HCz706bpLM02BkSNzsP0CwA2WjWbWmWolfhz
LI0oUqDlet863+wjQ+32KPAkoqveOgbQ62hPZxfJY6zMVdx566xMguV8xT8nRpQKhdvg8NZ0baEk
dsmVma7mqWhwrN6Er+O7eSqhzHIdJ0Y1uwRGcLFBQrQFw4Q6eIqpw3zmi+7z7Dc2cum54wv8sDGO
DvLPs5vNm6a5zUodN1sFltBl6uAXD3q34KHsfHBTxWBSp2boZsGDsiChrTPrLp48Ksir7eLW7ZbU
WTk8eCgQb8krzc7zIK2gFIgiHkS+ABGVqpF33LYvoEmpPsrRvRgeKz8c5V9iHycSFh6mzclPBLiZ
Ahbu/bp/JkA6wdCjCYuOSMBsv5nIg+x5Nd6hynzBBmwIhJveg0DPuaZJ6l/wQFpTiw7GCDZnYbcf
3RBlyPS1QOSVQdUsuReCxcDPo2MtnGk/X3lv7Z9nWWp+2uisE473FseDWLAi99/m3mjLzOAxUyq7
uq6bXcF77Z2adjySCeIQ2bUFEP8uxLMMqnl9tCS3rrvGIGO6Jy86tHWzy+xCn6nVJ2l2rWXxWvgS
TBrTzGTqG3BWeIYV7W+2rrDrJU9ZtiUX6hAqR9FFgSIestGccQU50ah1stXtqpGv7G3Wg4H6Nl9k
C2vvmz3wWibHDafFyI+O115pGP1JwEVUUCotf5ndrEDDm863cPsTMuwoNdi/LjeTDOv7PvDj0+3O
lB8mCxM0iahJxQdGvo1XhwvD8Pxf/qrKCgEjtUBXRS50CEZwgDRmY85/FU3qdwFE9/JcLW+XZa3k
O6MCbv32l3Z1ZxwY119uHxwCpOD9V2J/u7teusFdEb3RXPP/MOjLKeo63M3NsXQOYNjQUzGN3vsW
RBKMIu/f06Z9skSePaWQbDz4jAGhO9mhZ2cbRXsZsQ4H+JM3mxZURnuel86zAtEdOTHPMpetx+pz
YrvGynCLfKEgwPfY9eaLbgd51lPLK4NxA6wImJOrwHysvb6+5yC9anlmPpKpM0HtFeVRciRb30Xl
Lk8KtpwHuFb02JubUCkTTJyA6GFd3aV7mhycuNkBURFzQU0aEODLYnhmfyVTNyKUKPqu3tLkqDbJ
T6ktf1An3a6RmEekcKO7+eqtrYE2S7w1Tcb9TF+YU17Inw5Bmr4XmW+eqNVjebgNfasDnQj+oNHo
oyuQKivqJFMBicyFU4f9gZrZWNo7P0GwjlzoFjQq49j4SAbDh8ZLUI1sRzcAWg92iFSPrST2VDp5
ZYndXUfHV/flqD9CHQRfIO0+rKEIOOyiHs1YGSuQbgGjmQbBqaxzKPChgvoLeAodUOLm7bHsEkDX
rOts7qDAp6oKfCGI0Sw/d9ygUNvNOL0bNj9D6uPYyXLxC1DPThuIiZv2g4HbLqPwlfLXEZPfVKOK
pxJJtp1qIPGDKG3wNDlQahtrwG9O89VAkPNb6gIAmWnnZ2aLu1YM1ptK2wF6oJa8enbSbXll9Yew
8jLEKTIG1kCnf8oGKONKCHR+n4ZDo9T5mWC4nyMYjK9ouAltga+GYChJmOrIE26A2cLMUHwm4v4F
GhXgcob95qan6nMR+EgjIqA2u3movSc3VEd8zjZMbrfZkvR7SEQHkDweQPON8g5jkQ8fuR8DXRpY
r5AdrgBKNPNd07fZS9U5J78042+o5xHLEvDoi/Itdi7MAak1e0i+/TlSC4hR0MjCiwDbtm22MtIU
CaJIihc6k5GXzWf6N7bf+UXMZHhuluKXPJvh2cMRzGC7X7J6c47NHR4Nd/T2lF6be31kydauUaHM
5M8cHTnTLKJqdmTvU7GQIxK7l7Iry60H+oFXKy9nPitPcHOd2bzeA4UEcV5RzHxWWEvDnrYg0LYC
42Xy54iToUoNMAV3KMCjbJXaWk/Y+WXsBeDBruLsf2nrZaoWYaLCY5BBdgRQmay45KOLhIupV9SB
PGFxSaAhaK/SsV8BQxUeb27h4MabIRL+sndQzakB1DiqvOueYm3JNVjK+s3cHEHE5ng1bsnyuyel
zREEruJEnXTQPgjDUNR1pRbN1mfm52yOqT9ni2wj2nRKtoh4cStbEGcW5IdOmpv1hVoNE80uDfJ6
SU06IMgLYs6ouThVAMDm5NGAQGzpTFIiZPvNHLPHNOCvc/zuKnYF7deyA/dkPDjlo5GZR+JmCKFO
ustQa7Xupx8FNPqSKRat7yqIdj86ejwyiL+u8XD0j3ETxcuWj86pyQr7hYEufaatU7I4gIWyXEVA
zX0ht1BUzslk0ZZbRYeieu8b/WKaBsIVFWIW15ax9thGHV+xKEu+qfxcVHbwtctAuzq2Y3JguZCP
00Dqr7MCGjoW4EJ2knn7TGAer7G8jwgBnzhu9TdkS/Wyc4L4PuOmCTHXESyjdjFCRDn79HWhyKIg
xyhXJpKnHRh6wf3hsFVPZza2qloqjnABzube6cyO3922h4o7R5nQdAAppoq2DQC9W7d1kJRVeBK1
WEaA398ftwGeM9fKR2p94kub/xlxO6waD0FX+l+KuEuvUJabNLju3YC5XwW4diGmqL9aY8+WKks1
tPQivWu9ztgxZDrvNErCl8jLjW9V35+IQzuQYO9MCv2VVQJykKi/MHSaP0mU3qN0G2dRXUI2FI/k
JyNVn7ZbL51Jxpq1ljWYgRw8KFGikR/olkNPiJNX1e/zHU9/ileC7Is88ljtoFiQPgd5eSoKI3hK
Qfh0wBNl+hXq4etkFwxvCyuOnYPngyrlr/YRiYxFYTbVDo+//owFf38eXU9DH9optplVJouK9RAh
oB4/TsZFW7nxttADdM0M6CDwYApqTc2bzc/EsAO2rb5206EBsT6yF7BRkzputqLxm00VWt2SUG6E
d8Me+Oo7XrgnfNvNbvjpuGXADi8E0bTelK0Cu74it9aspcLTIzJM605mrrFOprPIGz7PyPa7XgBL
QZ8DrOQ2xbfnwJE62DSjXz7XtfywEWX8SKpmg0Cc/mrmYbYCfmq4KM4R2TOLZiOF7y0tORqLkOfm
iRMjAgWKqe0iIod1TnQgEx38KYpMZ0hTQMu1HCFEC/DqJvUVqpWngjsCcZENBADQv7G9MwI5xSWY
Hr9SWW/W2LJd6rh4JJdGn+0dZuAtUWXQQO+ayIGYjpl+hPhVcMtz38sgTlem6+aXIGP8GI9Fs+6V
VKj1Rr041Dw/nCb/ORRd+8TjpN2GYZHvo9yFUto0GXmMNhTXk8Z9R2g/XYX+KFc+48MOFIKEUadD
IGW1Dn3XWlNTo3jvwft0cGx36+U54OJD+zjKEKX9WZLvkdNAgSEUHq5QBvm0Vf7ZCNO9jL317zQr
Qhuv2qlznFLxvozZCpBFbTwiuoZPQSdRuaLa/wypqx1yvRZeYVB5ApFifY0RjJlt1KQOoNvbnb00
fBAgdE5nPaMMvDs4VjlxU3OED2tIQ9yaHggU8bna59SOgJDmXrDMJoZxSLW+eE0dPfpuK07dkIVL
YvT2/rCrwhanwp7kmRCBX4PLV0CUsFzgZ2t+A9+GAubfEve+8gZwveAfIdyke2S8BuHQ9Kgd4k/f
LgajsW2p+CE2QV6tQiSysDccvzoMyjy9Gl4hF/NpJyAGODJnO/mPMg3XkTGixqBts52jk3iDJAfy
enzEcxG5crDboCgkE2JnZnn7hTziNnG2KcT5Flhs5cuZer41WL/9bZuI55EvQ5WMy4Od5YEaLvYa
qJ/RR6rqX5vUi4i/3tPnXyX633r/Nvbm3E1TVdxQ2zEaD3pA0hVS6NWxRwRgI2vTfpSAhEHmWI4f
RXhX9jr8YY/VT9vl/FkJEzvLqA9PQIHX8xiVl8ZaDqhUot8bG5x6mxpxgdjTtAZS04JHTwcRjPaS
sfdbzfStrroEmcQ+ryDu46DyWnt5A4HiQX1WYt/8oMmAtXmXPzusYfie6hrcNLm9ES7AxUlWlWcU
wcs1YE/VS+2b36m00fC+47GVfdzGsGSMV0bovikP/0yqWgPCuNrcmkHTVxvII8cb4UfRyR1QeuX2
r4R+L4oO0nRxOFy4w/XJUtjIJFVovjfZ7GD3j6w3F8gWVECI4CdRYIWJsLBTnkiGJp+a7tSkXrtD
bSf1Yq9oPVPv78ZmXozMRS5BoGrIC5YJWFdCgNaqen6sFMNSc7Lr2gNhwNC+VYoX9k+V+fwBerQr
MNxG+TWOpgIGlZzA1O063yVqiFeg1XDujBKqf4PhZ8+RKOo1lKTGM0q+xMErM287loV9b6elu+xc
L37rLPmQi8L5icJ+4BsD9RFXfwz3YwX4RpdZIPLHuwL8CAFCMUF+ctsuBHqgf6GfP9ktR3pbv6xn
9aFgsPJ71HYfpYQw0k2QKC/jduuqGGS4IwSJbh1m6UDww7gHgw2YqEqg9hFcWVRuoo/UbIfis0ml
h3g7/No7/LVJvSlDedj/OrYYgdGpZL4Cte3JbXy5D6YFFtCIUGTjVR6fqU2HySUsRrlPMz85mVh8
Ep9BqvSP0C3ie0/3zgMbswuRIdhS21vARtMNeQ35+ANVetE91razF5mtwYZXL+A1rVz/nAv8FbOX
bEpvo3hjrxGhBEC4r9lrYoMbDr/r8CrjBnzcePifUSODHFTYxQi6aPs8AioOccTGfmiLpl0Wpuy/
pIH93gV+9sOqWgyf8lCuqLBVYtmHF0BotY9cBkG2CL/pqAE3ih6QJunM5ByaxrswQmdeUHaZmZ+K
NH6nZRptEDiqXBfc7rIDLdYCB99BFMOXa2LzIl4v1YfibNR4VUzMX2Rve4XSjsnuaL68uZIdMp0C
L4agWoCwd9yiaCZ/9SEvLk0ef8tDlEH74GK7pCLWF44CakAN2vhbCmkAl4F7w/KTcPvXkZmZjPcy
t18lVjZnUDDJM1a98owdSLpze+OF20lytNNkE1l59ShE2t17mQ9Ai4YyaI+Yy7IOGdtRr9G57SmK
+Ne5lw3eR4PijyMWR9i1eI4ByUtEyMiXDiCu27haGnfUSqrAW/3zH//3//339/6/oh/FPWCkUSH/
IVV+XySybf71T0im2O4//1HOPfuPf/3TdZnFfdCB2BazfYdzj6P/+/sD8uDTgP/DIIlS+EncbIXK
nIOC1tISYRaE/7QbfUnyAPXDyNpxvwbMzEFyj+wIn/gbFLJj9Z7I+EsAehkwxbrexcQD+xlCzEty
k4Urj1EcgMR/mq1wwenTpJqhIj5JASRoywOWG98QqUp/5uUlcCfVARnZeJ2H/G3iaVniY1UPTija
Tc6q6tSKzj9gBa63be2M9wC2RisLSlSv0zxdGyY/x/FzHstAmbyHlVhZXswo9swFyu+7C7KUZx5l
xcFykBpeVNxRKN+L1Hk0nmsULVzIi8zUHFQ17gAdfSc7maiTDkNXhSuzdb3lfAUyNtOUjdl3CyVl
tCXbLxfjfrtVQ9ocf7HlncxPLatWrq5A1k9D6FIukDNbS9T5rzbyMdy6mAiku9Xv7ho6Pski5SzY
SmhE7COGEnIB2A0o8E2A27iQK0ClLPeUguTwWGVmiBpjZXRHahccEr5tZCZrbg9rETYeKKnHbFiC
fSbZ+V6bP/oq9s+jE955TozWZFIiNBdNy1wQLbo5Xn6RczSc/OfNQ7vsJxiEoEepnAzJMIzEKsbf
tz40amiOYJoIrFNAfCv3TB6OqLIdHiz49U6dZIOa8LqRRnw/XykPhk0+DONqniOp9mE6pnd+vU2a
DGW20zir4XJtBqYPGWZc1y7C6mpDHOA2qW+OyQoouXJLszpjGV4SER24y9xiCSwV6PzKcNgJNl+n
jULnBN7LV3KneXrsiRYtWAgO1Axj7kyQBwTFp1ugQxWhGEF41olGRTwydnWJ/wndFdlsC7lcbBQu
5J84CSobQjNe0Wcz9OFXu2iSE0dhLdRHu40VO84DquSdB3tEHSHI+IJ167mxhCZrtgDdZX4lF2zQ
bOB/IOWQWFaxtlKn3QYdqFgglCa0EJD3dZK9Y1jlixjDnQnitneEj5uV1xbWEZIN/YPRdd/MKsze
EVSKoJHTmhceBdmdFY7egjqk1//sKt+4JmGRnSDQK1Z0gc7Nj3yKBRfdcEGdMzjAevwr6CIifCoA
sQV1RS+2otTBtnGM8gt0i5YDq8ONJRrg8gK8A432qNMKD26FMN8ST5d0b4LzBQBVfGSllmxR9gmr
liEeYqEZySv1ml7SrbzEiLbUjI0AwSCoVsxT1fgOVwgdXnig2CPYBJNNaI3FmpqVrNkd8GC72bft
AW4Fz1qxCRv7O83ml76xhUKJOyHizUfLwAs9t4/UN1sk0sg5woXzrXKjlQfXVuCpnO7cFiMeE0EN
zEUDGuik+eOeSxCKpljpbOk+VMGck+3Iz3vWHr9DLkbO9zx9HTYAhhdruqpwkf4bIQtKLboK3bdj
aT3f13+6ZxrUN8a/3XOU1WA7w6LlrpX9RhuZu1V1sC+xsAGAR5XYFRtdAazPdDoIVSPm31qrMvHd
XUA93CgA9ZICnNizZ4uMeOryCJTX06Z6GqiRjtqECX+FiCZUeMjGwM0Qn+h0tpadxRaIU4bSyFZx
gheAnT2mTYVkeI0SWUB1xSNAa+KxykHnr4MrOWDHZa+hI4ll7eRfssx6wGBypCGgT+YrHWu5IVvD
sdJWyRI6EsO+6MTycxjmbeIWQQ0F8bvE6sQjxN3au8H0tjePvBoU/kxV7GguNbYBtGiXUDOryvJI
fjS0jnpwWbO+2ZNN9kyfBid9G6tR7bldiZXJeLp12t49sEzm56ivmyWAa6Es9zwrwA3MZL4QcTn8
iEeIY/rNz0GM3zW4Vl54oSci1lAioYaq4bFx/K1ptdG1D1GEIzsr/2qZHAttDEK2YYsngvWeujZY
zKAQ/0BX7ofCPaRp7+1RV70tuYfaLGv0IYAY/7C1VWGNaYAZwOPuOcFbY+OUkQkoEvSGhqwKlizE
htFo1pWDqgaBLeo7j9gF/EPT2pHdx7zHh5xilxUnVvFhqOh7BVmML17PsqWjh/CxQXE/dOwB6+XQ
/JqvDQh0efjbdRMV8SuSycAcxbF+QYoF6FAT27G/XA/6RgBDFU25CYYS9E+gjtrUKKBYhQL8o7Iz
Ia4+dOY7UE2LsLOat6ABTjlGye2OgQbhJXC8Q5VPs9aBueQjWGLtvjPvZJKhLoNGAvoZxtXwGAZm
efChxLOmAbncjlbKvyIvL8Auqps9cpz8aQy8e+ofvVRihV3pS1yy/gJoGMSipivlQYQqScd/ws+u
3fcshmypVYdfw3ozD7R5t7bUWBxMppDLi+sv840g5bAwJD64DLTSZ8uvzGUxTYioz6FIlHwZeTzs
LOBoN3mr1FtWDgtyMGyAm0B8nh9RuVY9BBzMvXSpxgXyFdhp9z7CBvLkgT5gRR2G22wCPDVfFYdo
HwfPwzbOeuO1cPCfn66J+uBqNcZcYP2LcAkEZqr54yqgSrVAsCB68AzQe4aTAguNqFOES4YmfmtH
L9r2Y1nvQOE4vIwFSCqnDzrLAUoHe0B+9kYjQPwytRYjXknPbi6fqwH0hwk2Y7siysC5PO8asHVw
ATwHkMjLd1RFQx1m5D8aPZQNprdpbaTuQzkduMDarrJTY02vzyTo0MG/x17fzC/UMk/GbYGiqSUN
Iq8OqY8By8kztbxeBaAs1HgNF4W1xTLXPAB+svARUngWjmFcs6g8kphh7xf4cICUQ0wcSod1bSJG
xPJ+Tb1eHomV4QzdnnoRhv8pSs4u1JpmtLAFfZbTjKjtBSsVpnArXPcPpK2IQdaPjPoJgXt+Um6H
1WlX9dZO++rOmjoAFAIC55duoy93eOh7+7FMQQCOoBY/ha71x+kQe6AoHfuPyPyqnQhMSarLl9Br
tbNl7MftkuMduQWXo5MtwWW/tTpuXxok6x/GmsVnO2d3n87S6Ddur/LV3LYk2BisqmpBEzpN1kiI
OLD0KpJAPGjXjY5uHPxQnkCfpXi+ttoGXzO6UOMU31XZmmuk8dgaySIbZYxe+ioiw1vnRgCl16lZ
afBZhXFWnqjZ29YOATysoorQfZRjuS4Gmb1GcZ2d7YkRGQvp7BVUc3xbs/CzNxV9tkK527Cn3o75
704R13c01IjWo82Q7hVVeQ+GkGe6Ti6d6kA3lU/zA2/7+5ui3rw255syQI+AxUJWbUMISJ4oRD4H
y6em1AnyDdjJzEhrcpkx2L+E1SMj7Gcnn5DYt4lmJ5ozmZzcPB9XVRuth7FHXWyQPmITPT7bSBVm
LaCV1GK6wBINVFbU4qa9t0eWzS1RDicb9X/31Be2wR2KHfkdtayIPVaoy59bCEm/qt43L9Qno/yb
GbvJTLkEPcJo4jXR5/kSrBaThk14ImIlsFPUCxkM2E1PNxeqAoBvU/Aj9Uq85xdm7iCeRL0Qz8Jv
CqqgXEXs2fMDsczZufXqbA+5mOJp9Px0mxnMXFEzEqw98zr84jMvwbcYIg/RgFJN6mQtLlXYTXCQ
jVE8Qdyw2Mi0b9bUq0M7PzUDnmjz2BZFJlw8kWsuwfNkBREW7tNFY6W7NejyxIZ6A8DXD0idilo3
F2GDl01kublCALu5uBVEUhDRwGkac+gAgO5uMxurOEAXOB3voczt7K1IDuDTnuZgKCfJ7fxLraFF
PiLBh8py+WgGOr9USXxh0E8rEGkfsWEzbXCxTr1u0rTHcEC4DrJ9xSPZwBL81YVM3olMSaChuDVt
hAaaYDCR8rWKBk9fjO9NxJ3CGMz41KQRVrmJs449kMWMsdYbXJFtqC8eMn2vumF2Jw/dQy1IlW62
oyaP2w6sZ93D6PdfUWfUnsjcGogJ4wvaHagZNZUDmAZyrdSkg66tJ7sV4kxXCkbkphO8vYD3wI3S
gbkrEBeu8EUR99rp2dpmENzEk6bayLbwVzSwK0zjQf+Y/9qmCsbVAKQuYpqYZUxt6y4T6RZ6LvKR
3F05yqXFRuvz9nnkYA/kvgYZyHqXANsBzBwtQYsLWiTftu8zf0prGfxwM9FZ1vsbhEH7M7VmE9gK
F0HZ91ugET+HgyTNRt5t6JaAie/jsvfXwkGSeEAK4b5LeT4fwoZPbHXhIVAFanTyBrXCfS8//exA
6Y3ywYoexGWy0llknk0XVM0Io+arrBfx93Df6ir/futnTvcf+2k8Xs05Nn+i2OTd4K+qpABnUwtg
M0lL3ZpUgXRrUn1SMTkD4wVnLL+fb700tkFMe1UHrN/zvgzuGtv8SaU1Ho9R31rX3tYtsQzDqu08
gMXtocUqlLzC1H8eNMheolwHm5mA1jKfO5W018AJKjDqixcKspZpxDd+WQYbhVcnoE2LwQMmDQjN
YnsrUhRGnZ9ibFuyLInL9c2FChSzPq5WqCPq14MusmHhB/IeRePp3pX41862SnIN0Ze2Wc3M2BBM
Ymur7EEf5TGODw0sNPHoIN8hgTpA0bT9TL3gZ4Y6DEjxRKajTR8hTlcaGlQEplWwc5wFa7Nuh3vo
gA33A0oH7qO8/DZYdXagFtm5sj6Hko0OzDP61YBN251rgygmAbPPcfCb7skFhnjdVnGz0VPTMUx/
76VRsqTewkmDu6p2DtRJprLrVoHNzCu1QDYKbhPoYx8hYPXrbMzcJFHtXSEz1D4Y2VlZUl/NSTtK
52O9D8KWLaiPbF5kgAM40QgITf5kC7JzWyvr1KX55TbQG3q2oObfBtrSnbR8gemarpRMolV0JRqQ
5jLcFRbn4iKxTgBi3UQIK/J3hiGtowy1929nWOFvTD98GVmL6BEiaYhSTCnc2n3UVeeeqKV6wz2C
VfCdWnRAvnRYppCJ2tq5BstRx6OHDvHUaTBNEyatMf26IdvYZKAsmmZsY9c9aW3ED168cQ0hQaA/
vlj0J6XgBFo5scfBH4GPjw5pXR+FbRtnag0aIMRemy/Uqn3dneqCj1tR2+yURDHo+KdD9ueZmwRq
22bVG3kIs/r0oOYgxNJ1yhSc7k4L/g4gKEbofSwCUA1ddCWCOyi3oqBr6igcZALApgGMc6GDOyA1
P0cAKvhzLC1gHVyx79qkfbDN0bk6oA4YreYhl6p98PFo3zUlwijkQDZUw4OCGomEeVBTGM7VDzbS
P3tuv/QyK0GmSToXOuigB4c1BEhA0jvgpqeOmE9ZomHqcQD+6m2E1MiPeg3dPHWgtN5RWaIMPPBJ
evxIVYmBCYKyBXVQe+qFnOh3FPkAvByDiFUG2nq8nUXGEK/KyWZE6HWy4Nfem19fuCcwhX6Lta7e
EJztFxr//ktgJtZDVQZXstcQ8ELYrCl3rE+qtxjbpLwvvZdOYcED/gJsuSf7bbgExeexRl4LFQQo
94F2a/SKjQTYo6azerLRGdmol/x0V8d/7+WB/hxb1GG9DHRsbY3RBsKojVFhBhqzw1ACyjuZbnY6
K7w2OivuNNvAzcYnR4RnAwyHH9NJFnqaTqCoNVv+h7Iz223ciLboFxHgPLyS1GxLntvuF6I76XAe
i/PX38VyEgdBcHHvC8EqFilZssiqc/ZZ2+mwQfn0cYr4JoZsSM5Kpz0UEWuIVH5zcld4K6RTd5kI
kPCd2ttGHjBWPTl7f53h8pdeP3UUDtTLo+sYa6jXc3+Y3FZ74atUDlMRV6FsFoI0jUXYxpdNMecs
05gpxF2qYzWq6PtpyrJHedBToP+2/PIuSm9oL/LCXdYSWN2aic2FvYpYe0SEF8jK4j5QnblrEn2+
epuyIp/xV1CtOByRjBRNKC3DKbekHjwvm0DzCvObYldEa5WqRSSE7XjXiI/FMoqHmPjny3+cpGiL
iu+rbt9XeBIpSpYzVwrjeGRHMcNU7kxryBPLPtqGbe1LRa8OCwky4uOYQMqmIUxWVtvDVzZ7zCiC
tUzax2UpzLNeeEpADd3yrlJxFoyDVd4Rchm/adq9tKGTo5LGVNDqeJh5uhBPqJYr74xRkaPkyf81
ylBIpFeanRANycdvpnIvr9D0w58vK5v/ellGiWKq960yaeGi67gL/r3JDIppG/X+q6fUeI5j74o5
Zmc1d/IAaMbqinJ4uFOhorxXJb9lnjOvIJbtY7m01j43Vet9xL63EF36M3MgwMVN795lYDRu84hf
VLYd2M6Muix/Ldr+zzO1qPw8Uw4o/j6z1Uvj80ysGJKf8Pkfl7o/poD+fojqMFPt90cHxt9vm9F+
BZ4qdvU4pfddq+SXTpn1vWfZ9TORFnJbzmj+NuApI8/K6+VjSNb0W08wPqwghFwTM2rOmkX8DgVh
/pSJKAnismh/ppOLRJ7MWR7xRFUa8b6mXkvBi0gAEzvjye3qDyb9ZdjOJrEoqLUUyy3udyacx3QZ
0j82SmSOZOijKjUniGorfdD6SD+6bm4fa0MjSUTyEo+Taf4w7RoGKM9W3M0+qAq/DprlXaNWq19G
8q9BA2DxqHl1/aKSqkIr561BYybNywTL99aDmucnW7/IEdbsHuN1KR5kl915IshcNznJ8Ws8Woe2
1IpQHiWI31+pLX2ULyW7cL4O4ZQOj7LVJ4aHWAMIpLx2mnbK3saQBq4Gb8aOjfqeAoHvcuxcl921
TC3ksqliQCJNyxdCV9exqOrvRiqi0KQe6ty5bvumrWTE8Rr7vkQLKITB5J8CEOJ7o/6UwxXNTQ+z
y8ReNhG1O3U/fdTG0B7Bkou97MYEIuzNrCQRXeqnWseAXV50VKxzzY/xxa569EyGeWq6On/KaxPo
qVkxgXBG4L71GPEobHlWE01+wii8uCXLiEKmmvLAjrvhSAmkQoJ0a/8fT/681PZq/3kBLcZCIcMZ
mYAHIdEeWTTFAK8ZVZr3FHxZvuyvtHkNm3gyPod11fyPYb1b/HOYzWTppDJPvl9S6adEEvH3NO89
XzgasLl+Nb+p2JZUwHTeVNVLbrbdJv663USZH4wHL6uinWzarYW/L4GCO9mMjNcxtvu3xOjM61zG
OWlMLjbaFkrMgfrwbPTtchl+Qwocwl4hOAGj5JJpnvfdNEBxw51Xn6h0Gfdz3iuXyGuHC8pYd2+k
jfKYLVTLJghkv1vjcNXl+WtODd2Udr83FXy/2ekn8BYYtzSRV12dZhlOMICWYxaJ/lYuCkgWOI5v
JIh+lZgN/hGruAUZvI9W01/dwp1BefLbUzaFTpZtJuqmPZz7ZMXqYqywqQOc8KJuNwpW7/NPbIkB
ARETA7Y/HnNDjY6L0sVhL3TjtUp799i0BCFkczG4A+ZKnn02cYgwjron8s/mFPMrLeFGh2qdma+F
ipu8aVQVz1eavZXNNO36c7BDuvrYQqH/PGp3cX90iAh9npvUDvO8IoHTvp3b2GRPxKLBzt/eFdqI
Eua2Mn4eLS1UeIOrUsK/HfW8Jj3GmrJ8Hi28SDnEo4b123Z0LbLoQIpd/3yhziERgp+S8XnU0rDJ
sXRoTXJwkqrGQe2BUMgmzzbtsA4Czff2rqp5Wg+6FUGc3K6sjfp8gH2NzmURJ+E2/TFaqlfArfPs
I1ET93LD1/vnXmbcHLHOd/8eIYehCScabtXFQTZFg0NLlVgQZzf2fmnq7r239gHMzujGw9dwqCyx
030bQ46QnXKc3MR19tNJLe0kW/KgrVC8P5TTPtvO/xqaFcSiioxc2Fef3Ot19UWv8IP4urbA1uLi
JtZZpBFPPDksyhAsthQahfLCWsnNx0+R3pZIVC9fLxbVsBtbpX7IWZD/4/WnnIeqicByJ8d+vZij
5yfLFc3dV/8QK+UZ8M+bfOWva6eV7gYExrTPazjPkaOhs9tYlXKjpGAqEw+LoWWT5PzVXRSJ1fuy
rcMZ/HvXIpVG8Qt6bUMpQ3VjWX7uyqF9Uyh+0gMzl0f+l8v1RXrQo5jUwvaSy3YdOx5YFcm2uSgu
9RmevtMyl7kZEBFv0rxTG/NfLpu2lTusm5L6XrW8+K0DgC37tdk1Tm2nMo2dlvVdE71JZQHWhkkz
mK8l0QDZn5fefFqTGWWVvDhMU3IkyNSIgTCh1UgFyE3TZ95dt21ks++tdq9GqGxl39S2JKnJ8Te+
qqsmkanMuc+c3rnPCxEOGBxfeAibxMa2A3bkjDikEfW384p5thwoj2gpzPttdLKd+9Uv97xI+/M0
2fw8t4uts1kDrGBuJA7Loit3SBoK1yzv5WYxU6r9to3ck30pCaMQElwX/OsAnCbUW9u5cnCmjIdF
berzv/rlCHkqafJo3zFd/nzF/3oxea7WeT8JIG6ROUK/mC4ue3Vjy3+5l0mXs0bS5wvb9bAeVHed
bH6NmYxYDVRPmQ66cDIoIVaKG08Xn5ymLA5TEhdvaZQ/Su3pKqKMf4vNmPHvER7QiP99RKS0fbis
PWwND/yCN/QEr/q4utNVZ2caGJV8dTlFhrL8q/11Rqfnw9Go23t3u4js/xzsLKoTjiU4cGsY+gdA
XZQfmuAOZ2InHum+zjnC9K39drH6h8/OphKHSdc3CgZ99bYRXYG3tGapobzM5wHNAb6ZgyJa1Y2B
u4FxZ2XBvLmIhuCrL3MTx/lsY8wM+PbrkKbBovDlmbLzH8dlWwgKCf51uf8cOG/vQB6RG3lFW3P/
7Ptq8qvjwS7HuBUmZDAhEeaHHhmX2W/ipbmfQdmT2alb9dJmEViphKY8MkRCH0KIFItv8S3vZSe2
JBtRcTGyMMe9uDEm8dSmKvcSPXVOrpcTLpm6/FF33+Ux2dNC6zo6RB6Drz7bAoKYVsUmnrG6pwSt
wFP9JIfLTWF4TNtVFwPc7TVkn5moGRUXmBTqtTsdsSdEA1OWxT3BuOJeEPs4Jkjo26jWcKzUXLby
iByTznMfCG0EgrONlgecetD29WhQb1kW+rm28lG8RCVuKVYLR9xz4+fSSucPrcxZplllTx66hehd
xAgkKuzDlhZFMhPH+AEKAXR7xdTecpbO/lSay++olAPH2+SvxTChNTI8NEsmauwiHV6UiCTeaHTU
PThwi9Qiz07KNu9S67beGfMyvzSCWrjUBkumufnp80q4RBBciaiWH/j5FWV1jdYSAkXfXAxLJ4/r
LAWm6X+35Z7ciFTUR1MYVMrF8b3994bQGsLhmdtambr6QXXFhzz41f+vseuM/zPatv+8xtepSe6O
Z4DmO3ntr36599W3Nm56l8Ic2t7Bv17pq0++mXyFW+OCcP97qFuZ6aG1K6oUY0vcQ9XA5cuJjf3s
lmLXZWsd4kfpOf3mOd+7L02lPzSwa28qidQXMWirvzp9cRmn0ntZo0GExF0cPgOOmmKy9wbT/52+
Nb3NiGRVkODIK2VjpwHdTH7IgxZ1Vk8RPxfm3HddbjWncon5qWNcxTbaWCBkoNAyyLbchTE1nVG0
9hdrnr3XMsIkqZinq2zpg/ZcVup0+2wlJoEtd374bNnOsVxr9VG2vJwIiY3oujKcb6per7ty6teb
3OgIYXdVZKhIFOirWvPPAx2KSniVrrvrVWuwkUdvR6hIweraYWn49xVaRNa3LE4OVZHi5PV3P8pi
b1cZqC89HAxC9IfmjsJN+6FHdPNg1k52XExH98XYIC3ZNgZRkfsS3y49YjXCrJS+wYjBmK4z01Na
cmyWmrrf2SkOarBRHwaIs5ky36npMoUlka2flDC1mv2zo0w5VPNSvzOUxrkuI2k1eaC1uDMZQv0Y
J8sggYxFW6m4h0X09bmEdEcF9dduZiHBJa0r1iCL9frcazbg41mJTvDwiDkXw4Ntdc1LMhY1GbOq
OxHca15KJjiHDh+hUB4tndm676byjWB00QfDtPrukIqnZsvOUqKz+pYDAn+MPYhqoz7CZBwq9Sy0
aP3c5NX0z+ZPZbVLKClKfCEqFF/kXrTWyT+a8sC/+ortjMat8O+Qp2hrv+PeYh078lBzkpDxWMpk
5yRqdxnjNHvUrG70k1a0P8Vov3izarzkw2wec8eM9kUzRt+UEm4FUpqf7QqvoRqX/pqppXE/k+0M
2m6ubnOaqOIQxzF8T1ReFBNM0UkTOaB9oUcP+rZh1dReJyyI24xw/w4NLJN0MYHc5KAcxiP6F+Hr
7CyvITeJnSICj/ekqdClJeaKMRR14KaxfDeaBkwBiXSQukN2SEcU4TAWkmuGCP5atwnADBHZRCJo
fh1ItmZp9kifDAi2XwcU22rvFYSbTluBHamE827EEaCapHMu2Jw236bhJ5WKznsEQPc0bMFBsgSt
j4I5PmpqqVA+OClYS9jKnUB5vZviksTPdkD2yaOWxjIX0hVjkMO2AQXcvoKn5M3rUYi7jold7lI8
ibZVXhqkXUexmvq+aCvlvcLXUA5YsCcKhzY37+SZUYVUR3IrYTQ+lZpKfvdPjl5vYaCp5cYtsy39
RkRy2selAn7x7z6512VJC8XK6/aLt4z5LmdlNC6zyz8m58qN1eGd7NUvsmHU3CD8EtHfaa6d351u
GfId8+5iZ/Zuif3sX2dRBW3cYqMZfbFEzkEekG8lQvsA/zSG0LVZCjlWgsBSJG8Lhlm3sdFin4Q+
AeduXQ4OgPmdHOZGpAhs0+O5ux39f59ljWn7OkCuVQx9fKCya3ygGoE6CQOTGTJJd1/9Q1qRKF5X
l+Ugw+SBvFDVO0KsGAH+dTp/74K5+LSFuBzjRrabCPvk2t9US32XFUmZd4CO7vxSYgH7THObN0co
djh66OuMOOlPAtzuEWWWcbMa8efZfKLvqIf/MOLhF5eL7z+LpGX5tLPV9SQWCNw0wg3hq65aHuhH
/OcKDND1QkMMLNx76eMoy/myUT/Eaurey5bs37rkKG9NosNn4hcfQQR/pp08N4sePSrlEyLh5Flu
Vni2IeYv6V42kYtuHjTtcmizFSqAO9wJrV9u1lpCASDrHrgoAU/yYOrMyx4Lm2onj2IWMl/KCoip
PNqVlEMu6LjkQdlFpQVSW3O5yZYVEWOIxF3E8qbSw82sp9hYhCOC0rBAkB7I5pfZzyclVLbnbYxo
lT6QhkCq486nbtaWZ9eFeaAruEAw5V2fFbXcFhPz67K1ZJeq628wNop7OV7wL3vAY4unzjbCRUb0
OCYmAXwu5lFM0ekhSjG8imc9vcIWZgo4c/dpisdFtZk9muk9eSk15A1Nj9QE60xsfe6bj3M3Nogr
9TxYygVYuTKCWBve497yHvKzzc3m0TGs52JZyLYWpXMwia7vXcez92ZdvDdZoyDSt5UgIT15JB17
gqKSPnoRN3dtovrZJdBt9uBtYEEaYc1S9ir3FAu5UdtQ/a7bfK2ZMpV4XzUbMcYLiD/xlCYUS+SM
R/KkRljFiMgM3VoniptvSvKjMz8u3jYj8uCixLw+LkRLfTb0bg1e9TS6uBA7zvz+Zx8Z22819clP
jWrEp9gtP7wx/pFksXeIUs075pFCbIvlME/JlP+i9dXC+uxgb4IHV8ynrGv4Wyk+clM8XkzLX6jF
e2haw9snw4OeR6jPW+1lMLTvnqa7vooiLDSHiGin4vidQYJIXRD+TPEQjBO/HqIEFcDeHuax0gzq
g+epsKPIE+JfllAARCJih+jZUc5NM4uQTMdumgaey2qRXWZki35S9/cD4fiYiP3vuVXB52iNfhfX
WrtveqX0JxOBqV6MAUX5CJ3SD80e1h99OxyAv5/Eat2MplMvnkDbysNp3HlpV/lauvwRDT+6CnQN
a99fcIT4LMQHJdqHzKu+jSViEr0Z9sZSP+mo1fypw5lLV77FVR5YXctjpe1hNyfmj6J6p2hyb/DJ
VB7E8dkRv1SmCaFlvlEN0J6RHLM6gZTpm9lIyEBRpkBfqwKBlfVdT/UVwTdzSi+tk4ABH5Zh7ZqK
B+xSQuptm/ya2iir15i8nZUDeJvr4YBa9IcyVdXLEP3Rwh85tJ14VYiOMk9Yr81MAKlMt2q9ueDh
sToh/sZX9Jj8JWtLSRvhBSSS068ii7urthiQpIuXYRy1V8M5jygoAyVKXjTqQsLaBJAwcw8g4mme
8Ga6mut8rhMVjHFeXqceYK5GicxuzfkySPSOhxQ96TmNT17b7xwd8nxUd/BFzelx0PAi7uy+PaQ2
FdvjODwg/QjNbplQIZtnrXYVX03TEqXd8OysNQnLpV43D8XunGTTqRvQ5uL+S2oW+boyqEdcanEj
NiuEr+i6YH6R7U8d+JMNaaJ+ALU9grRLI/vqOsicQY4mQ2sf+iEFPJCqgY0CMqFS/bhi8hKa8FN9
rKK1M8tyN5gGhal71J2IYfsmaGdUHOo58xJxZhaR6rt2acV5yKFO3eRuS91b4f/j2KqrdFS1PR6E
OpzqhkAX6kjOklfR5OHPC8QAVrNI98t5nQ4Ue1RncKYd9rjmHM7VKs6Jl+p7a1Bvqt60Z4TkK7+w
1IU1yfo4FAsik0FffvGssimTWb1HkWwoLmYGPk+/+Gzr+xwvmSBqHAC+hfv7EzDcj8xlAYdTGV7a
+k/ddp6TaPB1cnqn2BjAq2Tjb43g68Gl/KExbegnDeAbMvB1tRGGRu/WFTne3y6uFXbyUqVruysG
hMjd8Kt0ckIYPSVAqdI0u1VJ3dvYRadydZXnCDpKtKQXzRheK6uv91nTfPRVoeycSPDlURWPGe14
r9rJSAqfRLUm6meRjt/jzuwpA0/tQ26TUGmmYR+NXRXwfvNLWc4HL+UDwUbX8/XSGu/bmg9LK5KX
ciKvr7csXSJsFrNyvxJQPtqJuCvLutvDkHidGjVINrAmkH8YuwCnyWjm+76O7roGo8+cH6OqjQ9N
pL2nukOoRnQXlfVGMKzjuKNy0TorOna30KDMU5GACO/69o9Eq2sfQx9D7f7QFwxvZjPD10kUuE3E
j31laEfwJl08WCH4GIDNz2qRvLWmmvqeMbP0dctr6mC+3hkTcJYYbWrnlSddY5KQu/l733mrP+Tu
EjjirukL37UX20+8CressnH3Neme64BksYtFf62sgWhu2eypRKUOq09UCvoF7GgUXn4yWu9GHVOR
RcjplqgeZsJYu7viXCvLL89R9VfL+7CmEu8EYzpVZJ78NCFdzMN5DhYLOV+te25AGHo+svIqyK5B
1inK9pJNPfdgdzb3kAd1f9hsEgwM3IuimdGudnfm4nph1oyAB3OKU5Mpu8jNmFjZhezopSg76o4o
J0TGOz67OQUWRJb80lbganV/ZIb1Zk3Lb53ekwNLzTvE2JeGKkRnIY5o2m4bGlH3TeDUsHOq4gUm
k3Wdedz7fVd0xyYW5UO5oMNT0uExGVbfHMpiVzKpC3UKs0LPysAjaxNa2tIOBg1bmlZPDCw03PzY
lW58B9MzOorJSC+rV1qniJnaOUlz7ZxNBhWaabVe6iyfjhUEmTuk4cZBS5LlfkzLmMksZa3IY9r9
OEGVJ9ek7Zosdx7KPk53cXffDpT1mIlNMhV6/pPXMCWuWiDxKeSUYFNBBn2ukjc3kcRbSWK92IYH
a31N2lchjqNiA2urMve1J2kfdI41gCpLAbQMyICMBZ4tfDH129qyctLasX5XWnKiXt7Pp8YyrZCS
VywyuV2+z9ZmbEJdyztlxT3iZLQP6FRBpg+J8c4DDCw9pVrvsz0MGKAkKsYEFvBB4iLvsVWib67X
6Z14Ogu2vB3fNdzg/RKV1LtnCWKLq9u9xzgw4i1RtO+UkM0QiczuIVaMM7R2/UrxvkdAwolC2cyS
Vb9iCa2Ec/qOhWgTUJdkoumOsSY2Zx6ypnlObdbEUWyOV/zFpqvgb73MbrdHcMZamQdQ2HglpZaF
Y90z1yai5D0oa6e89Dkf2WQGo827bKIsh4M0TwBmtHw3xPBf1nRApAl7JDBj8OP2bGqBjWR8r6qK
gDopfrhjQYpZjNQwqPUzOZ1lP2ZxH6IUsgNQwoY/ahDmWmty/CXJjR229viSWONBr7EAnXn67dfm
OubtchxEFl1X/hYls+/QLL4WaZQ8EEgd/IJFBNMNRb3Bker42a8PtrnwwK67JSCQgLoO7BGJKVay
6pgNAcUM/d7YHCSGKgtMTKZu9jTUJ2/FpoK6eACWzfq9HmogjfV6aEGa75bGe0McHA7dlFH4wu8/
WlH8Lq2b8KfYaENwa+lX1NqOvYvyNPajgkCr6HCjTdjdZxklQ0mkt8yfiwdbya/6duuOCwJXdjl0
4QB4QWk6iwd3QuEDAQFAFpEVDF7pgEyuSUTyeOizyH6aGo+gulXuxWA0/lQT1Ki92A1z6Nm+ILO8
E2mDZaXbjWfDsu37LNHwG8tXdAuCcJlmckOtmELfnDq7q4wWka5xtyi9taNkP7tQ29EemPhbvLOb
Ms7tUVvya6KI6NLzU/WduPnNdNYBinViHUfVuEvTjBDy4mg7rO3rQx0nRWBmr8LW2od4mXWfiNp3
7t5kmKcE22PLH5ex8VMRKze7EcN1tmfFr0jX34tkSnBXTPnDVe+cwi2sasI8ed89EO1G3DAg/Kk7
zzxWFu5DjqaB9QIY4EP0cFUtv1LeuOdfYr72gmwjDHrvHEcudhOlew8F6zDGSuGPrnozCejsDHtZ
fK1Xzr1XvyaJ7dxVvfKrm/miZksz7s2mrXZiyX8XBvqdDiIT2NGHeuiyu2KcZl/JFsefQbT1PPcd
Ss99T7XLMy5I0W6JQK8mI5XSQxRBrG7KMHGUX+ZsThczQr41N2mQDrMViM21eGj08qwkIyWgBoHR
Za5P7jKCVXTr9s6ctKvasaQykIoY8OR1eIWIZZmRJaV96WYcKPuZyZPWjeJAke0unRVK1tpkPZYW
1sRa3bz0on5UVARv0InEwRHiQ8O9LzA6zeQXVvDj88zbOsxUya3xyY1Bvm4x0WFM8x0sHWbwsbaE
KquPxkuTMzVKKtmr9bsQBlo5pgUhPwpqKDCpCtZ5Bt06eB9FVJkYdozEOvr9NBeAdYR9I1U6X2dE
hhU32H3hxm9OUca72dOxgkiK3TrHNovhkQ9oHJO9HUfqLnGKN2iqc9gSMtvBq1B3RYqasFbi61rq
DQa16boTEY+o0jYN34m8Yq9kGLH1ZdYHSZQeiMEV5xxuia3q9oU5/h1OAT0MqOzB0DTl0PBD8qPl
oUDAMZVZ8ihYz8YWiWbDJW+SUFfSt4IVq9rpzPRZ2TVGPB/KxtbCDIGNn7iwOLJbnMwW0xsxBiUK
ydBy8sfUSy625Xa7Hr4IeetS3Y+U4x1XR/Wo+G3NkHs4pTRjXu4HqFnrYNf7lMyzHwOj2keLuhOO
2/mUKxf7yLO4k0RJvOuz/kODnbNrBzE9ayVhoZLqm1bfOMmeh+GDYRN7irI5hJz/zFflEmNxfxD+
LPaJAiZwMUKnQCMTE5RDre904CC7LJz1qETmMydvKfEZ6lwDBW0gova+C0amFHtINBSNQ4JAHV73
T21BCZdBItAj59/NKOiL2Vx8lZm0OcBV5v7zE8zCdEmy4hF7wTUYVS26T4TxYZvk4dexOWdDnpyq
hdu1iRN7U5PNaJyLwyqT0tMLxiWhBsI7aFtN5b4XUToXoVPKBY6TFSKvufCR7mPialvqQVVYs4yt
1X1urBUVhFmXcGVtC3/pfN1TowlJMKcgdVgVVupzmSEE8NoTfgHDeZ6S8Sz3vjaxbQ7nMkM6RU0N
T2qHcDv69sNSFe6BL7c5G4XaYIlj2vt+ra+YJa/npOXBkGHtS3h21QJ5NbcnGTAU86ElwQha+0L0
wvUJ9V8TzevOeVu9dW5JAKUyp+64piVLZI+qZrdYYLoMy3kyBkBQjsBIxNbK0resyudDME+jstHE
m8O8rNWZp0jFImiOdtZQv9mYfp/7Ma65PqEWgUlJadaBktYpayk3OssN01fmoWl+tQi77yNF7c7r
0B3MYrIOHbfDc6fmaBdTpqV+29UvWd7/Jvpq+Pys5J78mNLVAhy1RKuLq/KQHKIN5S/XGXLP3Zob
15zvO+yaCtvObWPP0XS241eKmhpudDsNThqrC7KynpO9GVVcaYFQ2/zU9ysJ9zXUpvxRU7wMKzD+
MJJvltZsJAhm8EJEUcBNansDLa6D4por3C7AmQVpvkSln6pRdFiL9jiJFrBCBVI+S09TT12iwmQN
GexsnOU7AOZBXthZX0nbNcD+DHcN5K7Q0oblL1bWaY+IElQI5d8vdeWxtJpM4jXQfM8IHfRzQo15
0DjUsbU/3bX4SdzF5ZONZv5zdctldUwbgDAeEmlykt9Vo8/1uds2sik3JjAP/s23r/K/DkeoA/4x
enI8sV+mhOBiddAaHOVG+4PFyRAIs9Dtna2YAEaq/Di2pUdShwFxg3lS7WaQpha/8zr0mYnTIrlj
M6L42y+/JwD5yADOmtLfRcWQngqlhIV1G2Cs74d0fKyi5i7nPnAGMQReuil/LOUcEygXlGkNGHSs
+k0A1iIcrrg7J+8UH2E06YQ4W5+itqy4d6/lXpviR4esWFQ+Y1r12mHmfhi3MIFqWeUZQyt/7jr9
smhwQQ8UIjjPQ8dv2Btd9JJl/eLJMkjYbVVMIeU4nZTazvnpuMs1WVKgNI4imDURZ/SAN7RjcY7U
BKhRrzCtohjrwkeD6WakWP5K1tlXZkRarqH7uRebz7PlV02Tn716/Z0vG7gnotWTOVUYE+hZH6ak
yPSp965TshoHgsoNVWNBxhIitDpR39SSokbMSCkr3uyzhyKub1ZGxrmuK4hn1YFC+zUkC+MxKo1g
qCVaACBUd9f8HdV/d4mqzAzwk6lCoaztXQ44w9Bq5a3hNrt35s49FUBdHzEeICdtrf1vc54cnLXH
uKs3nx0nqQ/8BKpjRBz9ra4iiAmZ8mOIzCYwXW1EMZoUV0Vl3SO8cdcUafIjbtJXIkkB9kXmxxgn
jzbUxF9lQjyN54JeKfatiJi+VHHW+p0K89oU9k8i8y6xAO5RjtoPR4IlT6QGqXEZWgqtiJaEdSzy
kw6uK3RKcz0OWGUeVlIHGK8XRohtptgxfQzrZsoOarvFOzwiUhWR1j4Z7CtCf1jvyfhUUU9iZHX6
ESmNTSU4yQT9OW/UeiteSXeqYa9PYlI/eqG9V1PfXqKRgkmy/eRhAF1mbubBAZqqMM6p/E2yvKS4
NV+4Se36pSwubdlMF2uL3i1IfSeja4/e2Cmv+AbtEs8gpErFXhgNxW6Os/gVpeDPBErvvdnpyouh
WgrsQXXauUOJstGq033Rze5HR/y681y09SJaLgQ+47AwwSmNZJCP4MxCFwzWD+FNRuDkjnZjBWCc
uiYVB0Ht2XNq9lS9kwn/1alH0/Ky3zvcXJhPa8ajVxfNBm40j54xJo9GGxHaUJLqt6L5BVYgJUea
Nv7a2d4zauNoH6cOBcPtCqB4zdcbIYbfF70/rUvSP0+idx8HwBZphZ4Zl57uUKQdtyOZ/y54s2eZ
887JpRX+V/vzsBwpO2VbbuTwr7O/+v7zEvKwjc/hdp+P9FI5xUQ+qf7YHGE+d+sJrxjZlnvyeTOm
KoNk+x+7X8e/hss+uflXn7yO7Fu0vgoNtZl91nZF4SMJbniobruqwxSGcOpfvcZoMiHYjhcKkt0d
MOs/25+nfm6ThTSgYin7OE/as9w022N2MmvgY7JtiuWvtpJ4zCLH7K5e9PjJ0lR+Dm5pBIiI4ifZ
15Q2d/fMnA6yT25UatPVdIruPrs2K/uY29jXST3Y+5OpI/P5OqkS+H1rOgv+f/Rlitj8z9TTVx8r
zsDSbONWm4W2S90mPlgNcGpMY63/4eu9liRFlrbdK8IMLU5TZ5ZW3TN9grUatNZc/f/gzLdoq73W
PsGIIKCyIAgi3F/xiA2r+uhnXsSnb2y/1672Bcu3RY9IGW+zH2ZHG/XWl2KaWT4F0w6Jt+LvCMTF
OUY9/0JiBNYy7EQUyg+a7vWHvk6Jpfj5g130zb0Zp2eXb+wdNghMkeYkvcIcOycs+e/y2mnOiLt8
5HXqPEI/VI8Kyy6GlcB+GNoxZoavPiRje0MMJbvD+iREjxQgNyiq+Wh4mo1iZIZ+XDF/Dx0j2HOj
vTcC+g95W6t/o7eWH8LBzo/qrD2Tbu5YYnbl3i6Scd9EVX4264JMj4ogk6ZDlGPqfUj6Xv2onAHA
aJssbAoiSSniuuj3BsZfcfnLaLqGlTKAxi6wvsyDWWLz6rWvaYRIQTkWP4jlT3dSVQd69+il2VVK
soEoHJwaqN8HaS91bad/eFZf30upxxmSDNOIedPkgVNrw0ORJcNrHvo5NNhoOCrBMLxKXVQw2QUc
9SglD0uDu6jKfiND82+DebQc5DB6MCjLNWST6f9EgxW+yGW8Eks9Fd333dag78plel+nV6mreG/v
W8XHKZgc/lQcRti7z9qcqTggJNPJcYMlPMGwLXWBFb1kORlUqbKKHtRtWvyUcV2qomGe9mqp6Wcp
xlNTvE5Exdcr5PgH6QCVBPMqIFfgoM9xGTuXuGF8RbLl/0C3a5NmZn6u+V+3+s/tCPHnwCEN/STX
2xr2WvQ2ko1jZYNhIwpOxQOSgebVGBf9nCoad1Inm75QCwz32ASxApxTn+ZF8wlqzn8ObI21ZHYu
pY57+NJi20wpvq9b0Y2z36pXM/upI2/n1k38UOikjEOcTta9rc5WWkAEtXeTFgoZprVZHlTpRdEB
w7Q6hoJxaaIkqWbtR0Ag6OgzZzhJUQuL7MSaBN61YzUfoe8vIJ8lVrg0jgbcZ+MQo1wpDmFXYrcC
zgSpJtZeof1heCn4tsIkwrwUTZLqF70Bud8Onf0x5vVwCRVmbHI0HZvk0tbldAhMuPJ9i9+eXzMp
sROic6qihYikpfY7Pqcswbzwi5SsTEMcizyBlCLXt98N00Ilqc1epKroAmYTWTnfSxHElLlHAP/v
Cp2Hgz5W3rsV9QqSYJFytDzPfdeYGl3UnEmdFAukXtBfY5IjjQ2Gi2cYDHdy0AfR8f5Vp1vjhjwZ
vFdl+awuF01aprut5+X30hBPF+Z0U4esLKrvO6kb+PIcwwYVKo/1vReVPSQaPnmjfNjk2+Tqjk+4
c0njtD10kb1h6/PFSZtT6PQp2M8gOueohbwHw0tZ1tnJU3DVSYdF93Kw3wgSWCR/te5YgMr6UJKe
6FSqfu2ChK/7lGcfljZOzPMZ5TzHTpmLG87dHEF3dpZir4wkWzz/S5V26QcQ4eLF68yzlKpyqN8d
48roGB1tjAAcUEE3R9c96FuJdhlzP/xoRiJZaUVKChqNftHywNmH5ASWKJ+z70G6HKPU7E6EsZbY
mMt0PnubcIvdm3oWXDz9YC8sVFvt6xfZ6OnFMJUnI6+/drqCjqlbTU/8aGQ4ipF4dcraRTGgRcYk
j/eL7y7LMDQEUc0qvrd5/+z7lfqODLwgbna16flvGXGtpGKurioV92fSQBctG9kLlzmGXZgPQR6k
a5U2+tENv7LXuEl/lraLVa9hQBW30IebmOLeZVX2F3Pv5qdrho/9mGm/a/QbEq+xWCw9NdO8Y0Ke
k8NuW+ASVrLzdNSnggV/HeLAHLia9WHGzTUCyPtTyxCGU55Tz7Jedbu4qzU1PxUacdpcifOjO8Ql
Se/oK5O+6ty7EBnC1gt3PsyuZ7MvagIBdvSzDr+rwWyfvUZb0Pm5e5hUYoR5HBa4DrkEbVWQsfas
v8zxkL8PXbywC9PwJsW0Qm8U0MQ9zHv72e8m8lDdUMHVMMbnqDYXflncnEAFx5emQiPEUvD77ZN8
H6d2fSHoh8H5QitnZW68MvXnz8/kIElQHABBHWOFRD9JrXQX621E8MbemfoLku2vwcwIZDDUngJf
L7BKykF9KVr5oTstGrtZ/mKxWvvoZ1d7aRv9JMeQPvXuOgyIdqP9q2Nw/jBDx3vLSjy3bN366C1j
woIIB5vl2IgQHLFmLCGWkore4mvVE7lfSj3J4tccGxMp4d5bvjZecgr90vpoiwqnkjw7y7HOs9QX
x68va6k0q5d2mFHtT1RkLfRLUqXzY7ZsWnW4m+NWJ1xDqeya/tS7io2WkW4/jrrmsOadsh0RncV9
dak0lk1s8Y2Zpuwu02v7UR00jvpTOx/NKOoRrF3Kckg2JDDNpugfpbBeKqsai6RqQRg1G8LL0GeE
JfGpNnauVYcQhlAOk2Kx/AGSADZnL7BnshbAiSiOrU7r2VXnaxdO72tRjmh12d8iK3nM0v4vs4iL
a0bE67Hvq383KGA6R0S5q/2nA4PqjQ86P2Vr2xqOZuyaUat2AMiRFlmuErUEg0Y9RjDA9IMnI3HH
U9hDptRSNXjiTYIkYPczfqHAq6RO2rlTGTxJ0a3MZxh3RBmW87f6uWqQL6ptBV3GoGYq52uHcPJD
GKds8rjNARhDsRzSkiTyUheZjJ4IAQXAOez2PbPyj9Kvwkcped7kL9BK7JyWg0MbK2dlsGMW0nn3
rtq5/mCXzlcQIy2gF1pUwFJZHL9JIazJMWV1Mt9LUWuBckDGS89SLKc8vvoDTq5SRMYze5qHaP3D
UmVb0z6q0+BVSlY2EGId0ESRYoRx1tHG3vQkxdC2yhtcDHsnxVR3rOcaCq6U5Pe1gX5J7ax+lt+e
LTiv0YoVzAiW370AiyYdL0Qpljhz0TWxKJOiZ2fIIMUIQS1t5WqR3z+nJSFeEsuk1iwtV/dK1dQ3
m2QBgeSpYqw2i+ai2mSGApwTcCstpl0cBM53AMR3NXsIevM+Ndb8D3GLLxOR0L/LDroISfnwDZMk
PvVMDXcYHJSPIDjSS1nY/q015vDO9xWMvi1c0gtEPJ/0LP6SIs/2q52cV3PC7MpxsTPMChu/mmS8
aSWOMG4M+obYT/TrSiK+IYLPwkAL3PgxHfMYJE4Q3JEiPcfj/G7PubFDjhP4RpnaD+3cFXgFVhrd
mze1T7Mn2Si2nT4RDcWOyP/uoPC47xMY6O5QkU8Lqh7AFdBzOHQqGpsdLBavHe8Ay8/Xuql+4Dmg
XC0tm96trqLbjc8aZlpf7Dn8mc/ungT9Qz+V/im0w99VlyVPURyhW5s6ygmavvqltGKNSWt70lzd
/gjtMymx9Ksxz8PJUKL46CrpXaB4P5muqzezjn6bUfGjG0OT9E7lXDQQo2TZ3GNcIjQ21nGKAhPk
By80km8DSaJ0slygSBXJSocXO6lG76CHpJcqgACvRXEmIh+T8sMxqs3jt7RFnZgsgfa1mgPvYnlk
PgG+L9blyGOaDmClASx80/T+vfXNhfX9OOTaq6E2N4jo1Y4sVHBSCyJiFnKXBF5G4r34ys+1YzyN
4ze9ZZL0UrS2e5myDvnDEYAyVsBWplw0hbwanKbqBHdeRx7EN24/gXqojykRsAP6SvYht/PFhGO+
8nlEYtMO/q4yt36bdT7aVOlPDol7wN3YIPrLRjFHDBG9+OeUo1g/DmjnolP/zwwNpmx1Dyl1DO2s
PmxfSN5qZwu7nVtg5UTlo9I9BLlqfAH5+WOw4vIfExVMckG/o66rIH+HBOuLEnGIoe12KiJ119wP
hle10KLnCpSKlGRTWa12gjhPcGxpIRu/1EG6jN6dD1nlFRkVDdhffAEbcYxxSX3qNVN9m0itHj2d
XLcULYQUH7PYe5BSv7gUDgZk7NHu76XKgH1wxgOwOjQupn5eb7SgPAEQLSWp0hbPwarFFE5OWL4+
V4MvM3OX6FJo/qL2WXZvkw+k1YzKFykVmRYcU9fPT1IcWdmQr25vUvJ0rXuLlBSEgNNPa50+edq1
93IbFg1Xkw2TkhOvBt4MywmBi9d7UuGKJweZVcfPnU72YTmoLJtxIPCnQBq4SgtC3cPNL1CB2i4Z
uOkN8dVk/c1ZNBT7yJvepphwx2Rp+lvjO2jL1eEtzUK+dEUb/2O3NrrSzJ1endB+TYdf2Dwa78Q0
95Nhja98J4z3cix/hglCE3KMEK26R5zSu4AYNd9trQXP1eMAKm1zQw9uVVGQSF+ODiqZHryrrLNv
PvO9LwHD1FN280JmEFDRolfZII5SHKvEL47Jf+r0KcJbrPIQ77b16HUKRlBevof2t3lOw8h4c4vO
eEtmhUEfTMtVirHidVdtBh4iTbTBNt74gE1OFq3tczxR9iMqrRd7Ob0K6hNwdx9BdLhtldI5r7JJ
4obRrhnGqxPEzmuLNvrjGCvQzHUAaIUZwI7OZuI8yxlEBMMXtORY0/htvgf12xy5QeMRYPO/16u7
f4pM8Y8w+wFG6ZPyCpdOPyla061FqWvN+lBrfM+khANEcZ4rAHZrUfc5a87OPsCNJ6kajXkxZIzV
vaFXwZvUTbN/03JeDCnVrdJfWqsuaMEflU1vT08l4JCHtQoW5HVg/r8znDx6dlxe8xbtLHvSzR25
XTLFxhC8ysZTw7NaGPOjlEbfbR6j2j0Xehol+7lZosB15ezkaBHxlU8tDDWR28ICebmI1Ble8ttT
VT56fdm8aBGsst8Oxgxjo77Khn6EgkdPtnqr883ho47U8R5FH/UVX7b4vtbsv7YGCesUlDea5rzV
udhDteN60aYfEKxARmhvjfZ0r0fxczt62SPfwOyRFPqthwRxk5Jt2ra6k10vDV+11myvf9TJaVZT
/KhbPzhoZZUB8smdF9m4NVFCB0IADHXqSlUBpEsuph4OCRzVtzr2yzc/KQmveXF0lrosyolVxkDM
w7zAe7ry1R19379KY9PA4KJApdgwgf+Uqt0eU4bZY9BF9Vs9l68tgcIH9F7rtyJB5NYMFczcoYPi
9TDcOZ3ZcwM4GAKfOpBIBSml2fWbOtXxUxO7VzkoVZpraATvG++qTUP5OJnjnV2HPc9zMD4acyhv
3lh3oIKmIHuoMeXNy6OiDuWhaZz6oFnBDPDIx6dMMZyHPoGiEfd+cp+Z6tGyq6+N4Rfw4ft7v+wf
rD5AsT0kJwUv4YffxScrRPAgsVjp4KKNMYBWXcbI/jW7OQi2+qr2AcwJJQTTrfb6oWUOsm+YfeTe
tybWs90MSng/RgpEUp+vuWT7wMfArjfBoKvKcAMx8aHVTnQO+CAQ4FaBpANS7nv9Tp3Rmms1xSC5
ADvJVc7pqH9h3cVgA3rhUBrqY4ZXL04+yn3VldBj+8G9Zj0EOMP4iJshZvnnsk4G7Zn1ofs2Z5aG
artyI97REkzEOz3LpxbO1E4dsSFBnZj07YQbgFf2yQ6vw+eKxfCD2r9oYeM9LyJ8EyQGe6pMeI+B
cW82sXpSBuSCi+jLPM/vZIQOUauVp8Ju3bs+w7CVQAC722YaUIC3jeoO0bKvICzGq6+2/al0Qn8H
UsN/7PNfXCa8Ibdi7NB9HvaOaZC5LRTtPmOumlmj+mKkXHmosvnOQnA2CAGJZMp8LBbDTgiol0Yb
6lvd+fVRxbnp0DhOcJ+69XxQW/1rMOIfAGKqOwYzFA11Ll8s4B8vlW5+KHFUXTLUGu+RSQRXwjfl
mDZOe18WBVESfYC/Nfv7oJr6e4AEl65GkLGtk31el2cvG71rbkzVIWXewNLKDHdGBDei7ruLVS2I
wKDTjiZWsycAwj+QavrOKJddTLLke+5WvwcO1+1RZyOCR7+xGwW4XtK2dxpbdBKAa6ElwYq9M/ja
GzZsG/VHlegTvDqzvhsAGlyVJeBhNC8yo9aWaTVTFLpRRx4kDRFmyRMkI6KhVT/07HtvK49pCs8X
cZR9Gr+AXv5ndo3qRv5N5UuY1GiuqbepqLRXE4aHSbcn3WvXQwL+xqn2Rh5G911eBbdgZIaRaby/
U1jsoXeWyO0NS+8tM0JWTo8mhRN9TPgDHI2EGKpd1fU5tKcfrqm696ObYPNbPrchodAV7NBAcKt7
PISDPsQRIoBMo+XPiEPVS6TkK0SAHKvj6FeTlVgMReaFb3mfgFhB3qo+cUP/qVMsYkbC8GQfMOVo
K+uZwIi+w7isP2DB/ua5DRwztzF4iY3iGtaMg7Fi7uehb/ZlR0ygzp/RNFXv+yjS7jGz1u4dc7JI
1UPtyHehHvhHswOpF2o6KxTF6Rh7reYYJIm7B5R1iorgl0LmASWGCEUhQhk/e2sov7TImvPRvnS5
j++JC6dJD8iBqCP0VI/p8UPQAOSZX1iRtHvynlVpPuIJle1wA/hIYzXkzzvWAqE+TJCLn0aPAHut
dxNZ4eAVYRU+n20FQslXO3D4Znw/grzchSXYLIKxAMZVODxmS/B6ToOT7S3qs1X/K3D9DIEyA3ij
q6eAGPAyzAv/HM4OevsQ5nedBpWp/T1AGoyA/R4bDzhfbTtEnZ2dmbfqHqHp4qgWHQjlTsGARVMV
5CPRiwkCn8RC6b5N1fQ6hnZzT6gx28/dhCha1j7BXn4l0tzsLPTkrxiFgQLVfevq2O5N8XvvpiS+
e7MWnE4Vd98b17svI4ZZs1EYxtKquswoLLVa+G0AiHquuu4b3gcGnGA7OCplMj0MeBXdOwSPi4VA
HKT6W+q4d+AfJmbZo88dHL6NrNqJbgTAl+L4qBudv2sKSBRZXBGoaAOTrFtpXSq3KnZWYrdnoOsF
oDgPp3uLj8EJMvPNyUlK6QWaW0jHvpVW5xLlKfBqj+NzObXmua8rD1fod7hMndr6P2e7PsB551vq
LRAZ5Wdk9PvcyoKbjpvaXq/U5sBK3bv0AM/OFjhQcCekpBSfxVsH4d6xCoIeqnlgBvjgjdbwnA5o
FDmUEJNJjq0ZvOeZYt9tm2oonLVoM/O/2jUUsXq2Hi2fuaM3WOAY3QygZ+V5Jz/wsen1UF/TGPr2
LJl3uhrwKvqmcTfXMWlTZh+/0lw/5kEy3TA9u3QIRb1ocfDbWhyioOrco1ssnZHVGR/iZbOI55j5
qN2rZt2+DH07PbbxMnJT8sqgfakjprpVnZ7LwFFDzKF5jGDCrkrL+qPrU2YeVvQlSXV0Dk2ca43R
Po15xPp72fjuw+x18NBaLT423UvqNMktZHlwS30nOhgFBADY2NGdZZsvemDA3vBGelS7twYQV8T3
4uOg4O6q+wTXiMHQ/xE4w3VbMGD2kpGGKgws0bQWrysQmP/ZKB35IkwKL4WHXYYRIqnllyA1xsxr
CbPg1+Age74kApRZP+o+VrUYbsGR6I6JB8c66EFjTcEwseLEZBUFakYfT73SUYu7xpye1XAeoXb4
9gGfZH8/LUVkCiYMO3lYZuoCNHPCFF5Jh/TkrIEu8sziDkTGZZhgpABXeuzM7kVp8X/KzTg56F2V
z3vBzIULgd8Cf3Z0MH2DUzC7j2OKx+0UddmTR2ruFjfVlxm40QdeG6ANi+/hEKUfao5LjNf+cguf
zi1RAmcJFdQzrrYMYfHB8VztQTYTnzAAVp5y8KU1GuABk0rZKoA9fZACU52bN7kMznzvUR3k1ywu
GbLHzjnUVgw8hJQCILhi3hcopkVOYfNe2HuTIe9h0KD01gAFlA5gVdLw95Ac8R9iAqyXZA6/hEjB
IT6KIbdfHhxnhOC+4I0AaB8SjaeL/m+KJ3lf/8O6pr1rh+xcjzWfSVCBiZP4ZzWBJNTC41zsksO/
i7w0viIhjyLn+KongXVJB+V1Jgiw0FsxFjcX44H4m9oZl9gbQ7L1By+evWsYWY8xqbR9qiOr1Ko5
wn8GiHH7zjX16V5L4/dRZZUaVgEyiiGU4cWkqfLRtUka/h5QoC+rAkSQ1d3JJuENlqu0V+GIdPqn
GxztDdiuizS2MrEQMBmntQVXn6d9cyhS23uGBeA8qdP7DILv2QCMYOMjd6ri5GvJxAD5yghoZUky
VYpzqmfM+coMgKainJPODZk/GSnwF+uQB52xr8qiv8COKN47s24uI2yRvRT1xGnAG9fWLmyU5oHp
Mv9P29kHvQx+TbYynYs4ne8Q/njuZ8DepmsnTwFSLk9Bo9VkhpHCdHonPVq1XZ1LaOBGADtDSZCY
y/h5C1PDHZAKdkKSjEWwc+YxO7KKfjKIczCKH7LsqQsBi33P7XdMy9prtmBmygVXF4KwuJrOU7Tg
RmtjUq8AI8IFSSqbSY++KIrhH+P/VEm9NM+W166+lQH31Wuh0+2yImUrQM9GBzmt1VVw8E+TajAx
DN/jBqSA/zY2QXoKoPParQG3aBjfECpH3RDPu1VXQzBCghvKTBYMbuyg5L0IbsiBzk8hSY4/JrcJ
buCyrPnIZJVfIrvyRlsVXLKL7CYzESRYWPx7Q12A9nVbHQWhUjlPC6SQuWx2K3rg1kGD14O/SxRt
iSNQG4DFOpJV+RsX0kOiBs7L9MvsB1DMy41rlivK3oZPtLVEnY8CVZTKcc6m7CItI6flziCLGPx7
frtcRFppoTrtbCdLD/IrE7SmScAifLa4+p2DRj2Lwojj7SG5D1cwnD+75fmNZuRcctSoJQcsm0Tu
v+zGLJFJaWF8J8Usq85hqej4zyy/KQf3GeCdcZE/KT/DC57CqBoQJ+mro1eWv+S8dAzgmC+PcX3C
Uil4qdwn62ItpNGtbiz17ozUCp5MgD5W7K/0Bmi3ZKjHKR2Pql5/FzywbAZg1F0Nv454KpIjWTXY
mBFVTsoY7zZHSXqvOK9QDb71MBePXhPyRG0kRE9t0rzJs7cT92kg7nOaa4Nh3Roi9PaYupPeKm6p
w/Kvxdoa0OT/PTSwwzoQ6iY4yOOSpyF7peaS1pVd6QVWqPvklbudV/T5DV9HD/SZ7C4biAj0DeVc
aayi0BdMZoAIwJxTVjTz8Y9dOdvBkQIksmvkt3V3TnvQUHZ0kb83Ng0x6uYQt8nXedRvcufWuwS1
dFdY6XSQey13JWkL1v+thvjKggGQZyJnyJ7Urd1ByrIxUhxDmi4Eoono49C9yoNfu6bcmq03yJGa
yOeuAsN+kFshP1Lva+5PGxT6ngg6s1yr+tEutiHIXa7318ydfgZ4ZZwyZgP0ujetyluYtuEpnyE6
t/r0qi9Dh3y2s9h2FutmkMDY8e1U6Jwo4TboCVlJXvx//vAfv0F2sb2C7K6H+tpyfXqoyeQgTQz9
IEOAfN875MYvNoCs8TWFy7ve3BVO8cdb8weo4vMdNEjjFRGsybk5GWGuzcfYDb8pXaYetzvMIHjT
HRdK9za4qP1zhonlSX5L71dPqT2rJzQa+3nfZOF9O+gKMI9lHFpeazlT9v5nndeVM8IBYXKQntDH
6YkpDEuXpSPoI9JOJhzrrfssDexqpoGp7wck2C7Sg8fOGi5TbrEsqY65M2B8hCs6oZT/9VvsIr36
IVhhLzeAKyyAlK3vzfGDqy8ARqOw60XehuFtGZalJ0lxqyuI/iwjkqXPDo7x1QBmJX12AoUxUtrL
Zntb/+ii664cnytvuHiNuZeesJ6CrcBZ+dJiDLw+VRbszRmF7uv2hm99WeqkGCy9UO37UwNI7xw6
0UmOmdLZpcV2/ucuKGV5arK3niPldffTcSl+qlu7bVnZ9r9DD7ZyJPhT8xrAldulwGOKFJBbb4Nw
Xj4cugfRNNBZqE76CR8K8vTMC+SJD7aOMajzlM/ti8PcgPXhvU7EYlaLXQt1IgeUMtTdnbVgVeex
fMkHtzuZ5sxUotHVgxoUxG56BGZ2JHhPwjuY8sUu0pyH+hBE5ZOTVX88ePmr0g/W12krS+XWTba+
Ik2KIW0vPfaD0hllUy/DtezpCfQlM4bzJHdfLlKAZ5zArNDteh9a/V7eEljt1MruH7WDa/yVW4go
ybplwjX4CKnub1u4FCE3rIuV9EocHGpIvOAbxkT/iHrg7siYHOUey0Yee7xMTxDKZY08pT/ySb95
sZGd1Hm8S8wSgTKvu8ggozFqt3B2S9RzD2ERrF8Ao/0FKT+7ygXlycseI327sGHsaPg1D94zZnHu
iln2E/vNx/PslEuP2AYDVVOdK+dtv09vR+3QTxDvt7tYZg4jabJ8ZjI3sw6+BV1ISCXwAv4Cl2ww
E8fcfm1Cbg3KiYEuyqhZx1XHTCZb4HWr8+Q61wlgDvncM/RINIoje5/hGLbOrtZVVKQFBTk3XVsH
YbjUj7WRGCf5CfK7fDsar63+NBt5e1JN40We6vZoZS/vup+xMUW7sShQ+odC/u8CbRs4FPn2S3md
2LE8LXGkYfkAxv+oZXYOO7/NhwcE2c0L0LTqJqydIeqqG33hnzLMsvX5ypPYxpjtwfCB/p1CzzQn
rz7gGe8hi+EYOJwUvAQuI/gBhcBjyS2TJyPdOlCJPVrAg/0C35D/DKDSYBvRtye5duhlvN9uwnZU
9qTJ//+lmKuNsJce5H2SmYL8GCmuc/GtLHtr5Rxh+8GEFmEGmegqnX1R8ViUJvJn1ymX7OKwyau2
7pLX/hdWv34o5Xf+MctYzy1zdw8s4J6EIPYYfOhl/kpyhNC1vCZzgRzMPpjMb2itEE8O++RSNGGo
HqX5uusvX9AIMEgXpOs8TnqqzOi2zVY3zRkpBw2lSA2Y2DIJk39n26woSSn/MZddf305jzBxHsYC
Xbee/QZ4+skmSzXv0estSEL9cOWHmPVNd3X1KjdbJnWyt937rY5EEJrXAQSQrbH89a24nSt722Pc
DmzX+3RulH90CHUwhjFmysDZAQTIL1KWN487nrCMX46vP34utWIXKYP6xzRSHuHa8+bvAUT7q3TX
CCVdQNPLMwi7DskN6Sn/fVfOXocqQDnNxS3Tw2cqSABTZFvCfeKECMFDjm4HtjWgHJDN1k6Kg/9z
0Or8uv76pSevZI/tnVnnM2tnllpPzzvyJ/9572RvbSW7n8ty0nrVP1p9/gOfz1I0Ehut/a7NSM3K
uLLNHuTc/1a3NZGj6zxbdreNPI+tKHty3v+86h/LGWktDT/9qf9W9+mqn/5SsAz4GM3VXQijb3nF
8XAmV1HN61pVXnjZEEqBnAmNiMX7EmbbNlvdnOEJCv2ONlVrsLs2kuFWLr41/eOI7PpmAEKIFPza
o+Vl2d74Ty/V9gJtL5rUbafJGf+z7tNp/+3y6+s65wu5v4hB+40HF4c2prXLXFg+XNtmXclu5T9i
Ff+t+ae6dT2xXHb9C3KdT23WvzAk3r2mDP+onRfuZWiQNajsbd9oGUO2ouxtE7Kt8ae6T0Vp5/cI
BvQ/tRpJhKSwIfLxcpJ7Z3orXXjdlVopz4SyWVZnVXbSveJtG94BU0Eb38rKvNDIpSwjP3OhgIiS
lVnuGjryA6ud9zI8EP1HkrVBGfhfuto6aNgqMQQZXYpyhoSJ+NtBnqRstuFWitIVHFn0b222brDV
fepC22XGoEkJWbgwvQZ1Ng+do6fzXta/CQADwkXJ+B60Q3Ra33i5KdtmHVa3styu/1mUA9urK8WA
QMq/w7eUP11B6uYsATuhJbxG22C/TqzX4/J8tjMbvEpYvGVXi8CIsURI/lg5bs3kXNnIxGAryt6n
djKIbnV//ONy5NMpg1cpx9l4ABX4XEOlwDVAWhApNzSQHMuHq8QRr32TocvPkiy7yJ0pkz7PLrPq
7JoMQ3d5wtsTXd/9P4KZf0wVtqayJw8/KnoiemujNciVO4ieGHGETIqOVvYweyXpGNRctOlRXtE1
Tik9YJz1uPlLXuR/o1q1GhyxziZ10pAczPPsmiARDEsc0pps6oZs5W4r+1agoH8WWrty0R12ZgsD
MgbkLfJh6VpwNnX/TjjbFgmASEW7Ru6qPJc6g8qkV8V7GcMzET65vjzguUV0p13jmZ9uv9zUPx7R
unRd77qsWWR3fc0jkpOzZ05HucvyZ7eN/ICtKDf2U926qpMjn8mcW0s5vP1LehjqextrvR02hljF
Bbn/pSvi8WwgBHjUYcxShHqGAGlxxWeSo5ZO7sxwkOlZjnoeME89SfBuqoO3SMvO2nINNamzhzKo
2520mrtsvChzaR7UPgOkNwzFrol41WXjZa65tz0AnhqYovs0cU9qFFr5EckgDJdZ2R+JSoIanpxr
owfNE5wscs2IxkI8zxzci2L1PvXH9wXR/hogA/sK/6Y+oBo3ospBUeoyBI+yhPREPaICEdtV+hp7
DsqCZvcwxWghOMAWTjq5/bNn+fNzWjU/4TteelMrv4y5iatW6n/LS6bkNT7wNz9QQYpnzXvvzdZ3
j2g9mV0/IOGgtajjDMMuaOr6az2D6WVJXn7oamrvUdQBXhUh26UWiy2ASSh5zq0K/SZVRcooJsnU
lOC4MWKsHsflCKEkzAQGHAXCRDs3hV0+zlNSPcqebLKicNA9y3OEhQnCW0UcHMoK+SF/Gv42SZ6d
W3WR8svUysCOBCWOwxIA3rk+K7e4iFG9ViF8Gj5GoioKhoc2K8AEee3Aergp3BtIDdJrHsH2FtWv
qZ+i52HZQHSJnn01+YaspnKVqjLDpBvdRVS5CoTPDItsjRM8N6hhP6tkQp9TRdP20zgGrCA4ENse
0KrU5l7mWIriIbubhqF71JLOe5qXTZ0B27PpW7CrabEdCPUs3WulgyvaQHbGnDCbG0cdXRj/95RE
8+NaAs2B8q9Dn9vOryLLe0JlJtpXYbtD99Q4OpplHqapydF4A0xfGJp5sx2gzsBatYNu60m7wwoe
GQwcwEsvLO8rqHb3zbLZivTPc1IQQx2QNrLhppX6LZ/N1NhrpqHdZFNMwf9VFn2l7CcPlrsXpgSb
ETV4730Ao6499n8nQ/6XQSodXDh0f94tEz4zyETQCkWFSkw//ybd+TXME/3vqUlAKyCI8x6MGbBr
dLCeZo1csjUl1l3l5v1N7+P2kqZx8cgj0KD8t+prMyp0riw1H1Sjf69RDXpwo+RpsKsG6qtSv8Y9
iSMHscejFOUAqdAP5NfzYz3ueow7dtPSPNZSTPlisFzLeWSwqXIUaLeMGYc/Trbyb046m3dyqbox
tUfH+3+MnddypEqXRp+ICLy5pShvVNXyuiHUUgvvPU8/i9T5Rz0nZiLmhoAkiyohTObe+1tfuEMc
hlNnBhZtwwun8n5+QRskX2E4J9/HrbW5vWu6dp3LYG1WPhbLfZDdY1Q4E7QvGubKpn5EaNH8Qnve
Xwgd78UWRrvtL0zrEENlI7CmpYdos7Ty3x9K7AfZhseFayCF2sh+iFgsqxIKuhP8tP5UD4SVyxTa
idhhQbLYg8FMqGbjVKi61G6BbSorsSlOT5bKy6vKoiZsOT/mOFLoUi0DvXhrjl/ff06a5P7WLGo0
Z8v5gzpNRV42OfjTc82Mgw45RayKRRXMKNx/tsXVNrYgJP9qFLvFng5xhzfcUThDBV4wuNR1YalQ
VjyU1PqlroNw15tDAOM9rN7KciP2x0NYb1IValM1SxYBa8nGLZx44L4JouDULYshgXtia/72rx19
n2In8xT4ZrxGwhAfyzHDw3BZiDXRpjPLxrLBhKgWK1GD3+D/0VF85Lv3z6e7EXPA/89HUnugvkJW
tv8+TNsVQG5v46WUiQau/vXrRG/xJVNRqs0pbRcdBWlH3WhRwEKkPEfLIgcwcRabk+9DLIz8AfG6
HBNcX3aXMuRy96eTWMNB78iLryOPzIdjm6hKWFYOnhiTJB2sJ4NSfMhSYu+/Pio2xRe3UEd3FiDw
74+Kb/vrE5mqr7uSAo1/71h+1VTGiB1vc2G+pNiTUrk02+mxnar0aI8RBScK5M0uI88ok61YJ0Wo
3MtlOJxstf6dh4p8P5iFfK+G9aXjAXshN43SBeggb79eg/9l1a16NCktebIzDkUypzyn0Ayeokp6
Ro8c3Imdehmc/SI2r2IflcLrFEHdr3zpOdZPyaDoD4ofFY9KshddeOdk93LTIL+8hHU6nfpASc/j
sgDupw6untSsms3s8symGm/ZFH0QmpLI8e0/cjLgXmoTu0S5lD5lTg1HW9HaldjU+mbYabimeqVu
QMR3TaPrf2FjBbrIGNV1hKDyqemxRZDR620XfeUTpWClZ2a+vhuxzLyW5vhACU33apTvs93Yz4Zk
t4esjEAnmWr32swUUsiWkV+B6MDSDfuvwDLbV0q2VG+OcRE3G/9BofgMhm07UO/JWhy26xlrWPTC
/2lCFvnPzn+1qYZFVWw2n8rBqdf4tZUQ5qziIZMM89Ck3QRzuy8eVBTTv7B+d8VOiTK2ByownlHy
ymfRZPoN+QV7KLdic4QmsVecKVmJzTq29etMlk5siSN2g3yWYb2pKKKPwTRTl1AYoXasYcUgi659
KGxmfiboHncetXhgPUHLrit/sA5iT9/6zlpXBoPrDreT2efJAzAmeurlql+h8YkOYtOKZJMyhag/
ik0TIyJ8IFX/JDZnaXq3eedfxNbUZ1ee1/lVi6nv8cdgF0aDdEuzVj5HPjLi0MeuasirK4U+a7AT
/a102sckbuUjxQrDTVVbbpUYqnyV2CfRQbTDRdyUUp1dRJNY6FCOIhMBQ92pGK4WuMdmZnAT3WPk
aNdcvzVNsbE7u8KwsF6DMS+P5mQVx6hDLLfAgsujJLNousoGMytPXuz0QMfNqLkLFQsr8Ml4gBCW
vspG5azhZpY7sYlGh5J6tXgq9REkpdZTS7B0U/rJd2H6UVWTj7gryy2F4lX6ShV1tkWOb21Uch+v
pqEdc1sy7vUws85lYlBgsXRrJ/nPRLXknlebcmZYp+BGxJq9LGYl9VdE8Brqd//T9tNFrBlS+6fq
VWX7v31ebSmA6cz4rh7n5jJKFeXShQ36jqounTfRn1z2H/VxMJ8aa4QPlKvFKQs1E7JxlVIRN8zP
fWXfRNdRS091pDkvdZPLnl3HxjktHQxY6hpaClzYR+RIHxLwq3VcrGzKhk5yyU1lj/F7p1AgZmh2
c+foXXCQTCvZRmko30NVqV1xeGt+kUun+ejIG1FGpMdwGCdtR8y2hLpbGjfHhDnO7W4BtlRyN8nq
AjIujKpTyTP1ZJah1/tqfKiBk/+z47uP2F3+tKIjofgZjL8nz4Ece2J/SN3jSRwttmwazQo5YWXp
++9NsVt1lGTccGtH3z0DRb0ZemJsZXNAu/1zCMPSjybl5QcrNKR1qhQqtlSDtTOo993jddOcFE23
NmaSTdcJHxevb+XmkbtRpvTHtt4YO99g80hfjfNgDwlD0rEwNrd7sy30DzSJwCJ1nvNcfdy0WWIh
UgnmdV1V9SVW23qna9VwiOzWwN3XL7El6Cz4WBSr8uBDmamWYLH83n+Ng/ExiXTpj0Sl5fcXZbkC
Kq4wPqd0eA8lyXpRzCaDdqzM96EJG5whSnCHhNreZgtUXJb89NinsbElHJDe2UiBqHFuDOJnPMhM
fw5feQC/IT6UPtUAH2SqkxhhMwhPAlv/k0FGVrv+IcCao2l/9R01y3CKmwenZU7Y9ZVyR91GR3kO
DkvoriyP4Jrv71RVw4NqtBakgZziFqd02VGsWVZNChAEwrlLwLrgX/NLsQbnIU+dF2WKpbPeOw7n
AHxvHab1QWx2GuS53Iq7vRr3gKkUxmX7rqTUrWhs5zFAkO5WQyif+6r0H6N6flWNQL2IrXmpALdU
4050dRTrGCmGfxVbYR9s27RMf+mF6j/6M7nEwmjuS82yHv3t6GfWa8yrctuOcru12iF4K9RtPdTm
W0lFFpY5Vb0bgqF4weZu1RuR/Yt55AmTh+JS+xLw/ADxRteHivvdtuyICjLOOOsuSpZxC+xo4iYC
vKZF2h9hd2gAUwutoHv86dBoteZVZmdsBiwFL92y4MKYvAZvZE9sih0kbItLM+O2hWX1kWInvjno
KqobMBx1id0VF21ZmKB4j7aknXOrmn8RBXjpymh6m6Kl0KNFzwEHCuReqr7E8zC9jXVkrMalPVra
/2d/G+TST3/f9jkO5WmrJrABvv3n+D/t/9fx/2d/8b1qNaDcdvS1nhvxamDCfiuHqb6plq5uzaUN
XEZ9EztyJr/fbaILoMjmVi5t//osb05wVpKzjVXeiWJhLGpLp2rkDVdG9k+bjH20k+ubn25i5xg7
jlvX6A2C8k7KWgPBJJqvUamHYG1xr3s9HBsvG5XiTixGnf9X0T+prtJUazVM5FNQIcTjISU2ILTL
p3ZZiE1TkxDdf29nldczXYP1+J+9ov1nU3xCtMG2O+YRBW0/Td9H+tlOeejNo31Xcrree+w/IJI5
rwl6Ji6qMt87PlpSdbR+TWbvvGsA6IgWOsOdYdsYjibwVopUjsi+oiZGeLxvSmmjqc78DJFh2HYc
VQBPn5Bl7cV3hBnlfH3VGmecsJ2L3ykkupZjY15xp3LWHqkbMXAd0LSN2rTjQa1DmN2L4Y5w1Pk2
1zHCAnEuky+xQyx6WN1rmyIrlOi9tddTvQSu0/q3zEqkG4DozlN3DjZiyTzDdNFgxwAht3SXIQi6
mHist1KV9Vsmf2Dxta9Kb99AjAzPUYwTfNK1/V3U9MpOjtts74+pfgkDFU8MqZyf0jD9ougw++LD
IXbwB0nXoWNh/XvDT2arjV1wqYqmuRXLQpMZHoYFuMSlg6YuUqSGkg2jLS9Kii4eZLK8Hpyiu4j+
ohsGT2tMIycM0IDTJIsnOyXzeMn2yS0A1oGvWpNegQ5hEGFgjKZ18rjBB62+GEGXbCukNeckQ1Sh
jfp8smwqi1HHm0crG6J9Acr46OiRsSfsURycaR4OWTWOe0mOymOmFRj7+H10ShofxNNg2aeknPB6
rQmSRF3ib+K2lXFgkOuN7RQjQlegywCg+iv5iXKdxlZ386E9wQ2mdpAnDtVAVd/fzx1WP5g7jw+R
AR65092+CwlKBYX82JCDXoWjrD2Ntg3LG+7pM94zvVtF03j28aECQZ2nXjWFESQs+HG8mxB8+On8
O2nstY8f2QvZ6wauTbRo7efonlrSr8iU599Sov0m8Iu83AgIlAe2uslaXs7+oG/75Qh2jH8HNbEl
Fg8jEypzAtJJicnvgrpEtdPfHWoNmAJmwxE26nitMVJfaPwz0LX67BhTBwqZO4CZUbnLGgWQDPC+
8RJDa2FQPu5yXYoefMmxLpaCmlYYwYd6j+TO8Iddnw7Ti24yd1KU4MEuuFOUKS/ABsjjS0QB4Doo
h34nPqXGyb7WBuWQW8rgEUssDiiCYqaqS2Ww4WDI4bfud5M+AUQUXcTaX43mskc0/nvPT/cxE3xC
vuDnOKKtqmx0aCTwVhmOgRejbLFybKXuqcPA8jD6cga+glOSwdsmbjmg9Fg2Ido566kt8LlcNlV9
QrSkG8VebPpprbioE2MXkwdEcqbFpGBZqHmI31OpT+VxdJIKBwvWxOKnj1gTbTiN07tRKVEacqqx
/h+fmwFGlQjU/8exxeZfX23hI7BnJOT+1fbzEfH9Y1TOhyx9aaYwfOCZ67tFbBl71Udb0efavexY
/lYbQmk15/ybLaeIr2ZV7MSW+JCuOfdtlzlnw5B2oIvmi9M1SArbvH3uR6tytcEK3ttAekBQ5Hzq
irLJbR4HcMBXgZKrER2A8nZZ/EUw4w46SPy7iuqY107Tvix296vE6Mozce6jDMT9jFCgOudKFW7A
mc5uosvV+WeH2MsA659+OpY8RWut5O6JEhmcm5cjiI+Ijj+bvTlarjXU5Cz/+0v+dWhpTNALqf5T
So0qwMzlS34OIDbTQd6R/IoPnj1I1qkbAwyIsA7F8UXqQyQkqnXVITleU3N5+ioFFQZ6aH+3ofTF
Uim1dxahgrMlY1wSy6D+vzeXNpy6h3O0LEQbJZjKGl80siDL3p8dop9oq2o52+gDrgBiszW1fB2B
hfG6eCK8X9W/I4QLTiHXr0owIX/ry+nJKpm011Pj3+dz3nuUivU3tYuhYVpjdmdrQFViIG7nyeiH
XUFVLQTHiJp9bKv2RurABFme4oMlR5c8latNxlz3KsPaJWJA9Do1aonAepE98uvCFTFv+zkxIaAY
s66/4Sn64jep+VEa/kEmkBlAwkHXlNQJQ+nHomxN8H0EGUhodF/j5Jz8PC8+tCZ+l3Si1DwtKaCn
asgwetywdFALBkjPbM6GR78eGpjmTCDE3tEKy2OYIQUUe3MsPE9+Pzeu2BunYYbnJUw5sXdqzfRS
S/pbshyJjEd+l9bVvdgX6zYxJ0BLjMmju7KVpUuMkxDrgTFHd2JNLOQseJ1Vudr/NIk13FBDL8bH
5/tTP3tlK7O2MYkoV7RZTQhu0m7QnQIHXf30+/keecjOjV6YB39W6TvHuFKhRLofE6ckReSTPFFS
5ejYnXKU0VGhWY+UbTqDihE7xGK0oQatpKVPLUlTtfn5jOJLH+VcQrb778P81cWwYjRk4uA/R+ux
6Vj11lR638cVu/005iv+6jmbkrTCDkv3NNNBCLYcXhpqJIIoWP/6oNjx/ZXiB4aZ7G8cXX/6btPE
L/j58slJuAR9q5P3Tdh6/+vf9NP7n+Mqn1kAt+H7NyxnQaz99WOXH/f9m8Se7y/tyuwuBuyKVHxr
tLZ8LJZuooOv14R5xKrYIxaTOP1iVbc70A3Db4eM0Fnqhg2jDezUxubcJFG1qjGwCCKkZkGTvxtF
M8HQo6axl/dm6M9by+n+UJY7eSlgRTn66NUE60jdxI/CgQ/mDN0+TNvPOvOdDWOmow3CNKrUyFPM
aUHZOh+mhEV23LlSzYMc0KwODt92iDE2uFvZdfLEPHOHCO9Rb3rH7bnt4HpMD7VfUVzcPSrByMGQ
+UHETi693JysGP1lRdUTAZ11SnSr0NX3sBhOElnPqcAScQLBUC4Jv0Ii6ZCg992hI2aa6iTHSFJu
dZtIVzlmylviZ3St/KPOWAR7uaVpGHtkUmly/m5TMHFx52LI9j+fCojkeVkNcgnfVOkqdqBBe29n
FFdV2yPlnO+b6r5J9eE6MBBqrRoWes6UfJgpGQFeFvNDgkepxGQFhxxsD6rOguzQju6I1FR3qDc0
0kuvjDiALYsp9W/1gI4/K45WMBhU/bMoiBav0JiNG7WANSbacggM2xmXNQKm/2nrZgYSIE3VbYWL
XmEb/l22LMBROKVVXVsTXFPawsUZGcNc52URpVq5sydrcsUmTxDtGkOjQDDUfDf9tDem/hwZrXYQ
TbZUqXDJxhm70KZYizax0FRfJU0Es1F0+WsHxDxtar6/WDQbakF+dyryvfhi0eaHg2s6rea1U03G
evmRYmeUyPnRMAEQLk0GYfWLZUneEITxrSjXBYLga6so0Y2c+dcYVf5+ULQzIPL0NGJWdRULe4b1
D9bK2Py0pVOfY+IGmT+RpVhC0uhreF53h8RIjCvBfuP7s11krufCx/0obBtctGwmbX6Kx9BslPb2
exuHpGpTF6m+os6X/WFpqMdl8Bw39t3sMDro54pcUdXpV8dJpDsjOgbLhhbF/yxGo37tiFoeJj1d
poXofXD/ozDjp9+YQDlKZx694kCWXJh4V0RXDO+6S1lM3vcVNZdRQK1x60JFbu6KOgtuOkGymxoX
96UfjEfRTSwYkqkutkDlTmyKvgqUdc+oqBwXnxJtKCpSJAnJmTncuHLkwLmmueZc4XLPB03r3gK/
hhKytKtW1uMkFbt+bKP8F90gYO7J3Idn0YOR31WOFO0YzVx/xRS1OylwzCtiUeuKg1i1VkIbL4Nx
tq5ih9IC95RLkjNiU+wAmKJfqpQBI84bEuTYsCWVrGmrPuL5m/TG6advSOwUM7PG2qZqFW/siYoJ
cJbhrUQN4WHPkqw1CzLaymorf6M5GuRw+C03UM/RTW8btKFaQvxgJB5qaymmQouXiVgwdplxy8LN
U51HRhtlgB2ehFmIv5D6fMDD/6wtm/D1nvMWLz+8NRzq7xZrFR9z6INYw645I399aBeVULeUMIo1
sRhEoeSyYFJL4aRoBF3bbR2VjPcYA3wppofwu/BqqfOWGXbXL7I6E2ZpmcUuwoefBWNkpA5iOxOq
h17PnvVFeNQtSpp6+Ql4E6E8MoX+yKgAu0GDJCgAd/cgFmrVjjMGR/XC3/jvVTV1PqJEhYHR5GAf
xe6+n1GIitUY7AzI/yQmzQE4n6QdlL3vM2ZPWJAkcEZi2ySFKM7i925gL8clKrOFfYLdAQoz5Av6
Wpo0CYld92fq9E8fWkRaVNsR+y/PUO4DfB0PRde/WJzWY4Qd2KZV9Ldw0p31uFTVJhymcI48cbK1
+Ht/zrZYE/8BcljhWg84VxIuaUe5U706CfRdi1HbwdSKcm8ySUiquHYludsOuvmY8lcbxohCH1GH
zH+YS0CpGZPbAOlnyfDiGhHzIkrLl4pra/lnibUMaMO6AgvCe7dXDg1ki6AySXRpJSS+JB1Pf50Y
JMqcN9NpQChaykqSMp94PwG3KjQ+9CyU1ppxKoZ6PDShOXwvND0aD766nLlsessUtTog+a0OTl4B
HRerue30ylqsCutVsSYWieVXVDs50DCW2vlisWMptQqBDoOO//XCKh0r30cZIIBFI7r8mWIh/uCf
zS7TIMso+Gb6i4ZpXmoUxekohOZUrLYzAa88sybv5z8jrtOfTbHmKAP2Vgh4eXgXcAJZaEvZ38/C
6PRw2+nGMVlq78V1IBbRsjmQ4tjMUXMSTaVvYO4Q2IxGhK1BLxwNTKnn/9sXxa9UaWrcR7UcDdii
GvtetTp12CdAvhDJc04XPkSlY2MgFmIzjqAQK5H0VTOkHI4YQ7bu3Fg9rihSPB4tu/A0bLraYpzc
IMNaN8Sf2pPtilmMKvtbYj+fTjo+KOUC1mU8gm9sgeEcUvqJ1PlazXp0o8k5K6rQhVFGonQuw5NJ
Lcw58LsV+fbGHabskim8InKnMjwHyupRrtoVj4ySFDqRxbLq9uAGlqntLN9Q36u7ecBByLTxpLWe
27rNNzpJGKrYux4vlibYRC1GlHruSn1GfoQyQY8XLg+N+E5XFXM1KZO09qUWW5he3cD+B083P2p6
us/LkvgdlkRRo79WQ4Vn4ZRuwC9FawOhX9F2pzCoZZeXI8rksCi8BkFG2J0Av1JPEpPSlWRSr0FM
UAUt1QooW7QZqsUjutWowiVEQXJ6NZfqgL+x3XgliIrGJtbYj1+NxYmxewerFD4/984pmJJ4FWGw
5eexDNcUi9JIIVzdy4BvtRg6PqaZVf8V+yiyZSqpVuNs2Fsf1o1UtrtWDTkJcOgi3eRM6yFa8WbQ
qYsZnhx7CV1iBMl4rPm0eHUvzxZFgR1jmfs82WrShBBYot6/G6QtI4p5Rf7xjcFzuLYn9PulZCaw
iSjTsWfGnjraHBs8GuWb/OFB7ky7xL6NIJB2ZDzlE8W0uGfYODDIOf/oEpUumvkuABhsB7aM11an
w5xC9RRKX62Pt0w9npcrSI3N9pyG8x+Dnau84UVZMcmWLP9SqN1HlUFHUrlFV8rQY9Y0DeQbQwvH
HDnWPQKipyJpcMA10Ymh4PZSwgmajih8TuR0ZbYLUgTWsjuq7bPP+8KD8uriy4w/aEYKx+a7zMqJ
YELM/YqqnAmil3HuKmmTBY1/myCuz5X9u0xx1Qvk4H3qpU1rMxEclN5bBoC9qYVHauU2hhN+SnBY
3WLEm1gZ5xenImBBAFKR/lhYJMI10qK9phDJc2L5BnHBXmlT6vlh/zAp9gYjXMpHQkqxJF0m28oM
SUo+kkrpNnM1dt4UpuVGsp9CKc9dI878dZ3mxGf6fGOYUnGaQw44tEQGI0W5C8a4BU057Tv5nZl/
uHImq1939X2TYNVa49dFPH9tOuWr0vbgWQAk2Rqmx23/REWuBuwoDle4eGYuo0FlNcNfdR0MU912
GjM3tsKdoUuy24PsMmP9CZBYpVMkCeYrZXxUyV4e475iQwyVlW6naIHBvuk5cPp3P6hqoE7FZzy/
zGoCfC0NPyjOzbxGfcRC8bGnXpKsC7TU4eiATF1yG+3Y2R6xtnHqLEJmFAGbvvpF+AaEifkaD8al
GEnap85JV+mWKcNZkxn980yP1z2uw23ZnPy5w0A2n7bY85q4y+bhbvqNczbx6ock796UDkN5uZ2u
eszIv5sXXG9BIBBrdBJ9Ok/oHMhkR80wYMOAa2JVFx1AsPi95yS5dYkpsKRJ+3JkkBXqSrVqt5x7
2UstAv5YChy1clNnhn/D27Bdk9qJV2NlPZpj5ml5x4NAAkObpi943Kee4pDwbuo2cpsme6ZeFJFj
yxx6TCL8kqjeNGuMhBefWCqjx3UjpU/A/G+g02y3ee5NCHRVlKC7H/Z2pH4WUvKZRepHU2mYBdaQ
+WXmUES4t/nQTRs7I1kQKdSy2yl1ROEUvChEQccM2N8wFfdyXF2qJVCVT0si9o/WWFgvDPzgkFLZ
ptdduHf1epTMRe5c3vVh7EaFSbRkKdStgnFfKLwUMmqETOB9sF54aprBKlb2dRbdWRRiuGVaXLKk
+Mo0a19V5nsTMfEa9Wtop5mny+mOQhXiQX6LX8vgo6u3h0OLm1kAqtqrqEBfd1oMkWfoE8+UcKNX
pXZyJSMfPV+TPmzIRqHfU4geaWsdUym1tcztNNYP2LyRhs70LVGArTETyQzzx3yUNzqu3hs7NKkf
pmYlMrjMpOLFkYv40K+C0F4YYr96LYQ2nj5Nc5t68Gcewnr+KEbzWS2mW2+u1MysNmYwnmfQnIkJ
ea7Bf1IxzXMBxtouGjiDhUpGTW/2ie9Tpm1uh0jy7Aiv+9cpKt+cIH0wy+40mtQ0ysNT2Ka7hhqc
ZOSaiNtmA5INNE1/CgEHUtAGGK1ODS8pmYFLtafV3J9Q5Y10VzXFQBB3ghkHHxpoAN4VgfE2teMb
3tSZa6XSY2MDsmkj9bXJko8BnJ5Wja/oy/5QtktdrLad+2jf6dnDhIx8lcrFr7IDXh7BYeoTKqo5
H/c6JmLbgjQANX8asaNm3pKABKbW7IOuu+FphIegTXx8aK0/jd6ApuANi8c2Vu+5DvIXgLIr6QOW
l3IOtik9qW1+S0DzuMo8GGvdcbaj6exfswZAH7ShfTEaLbz9hGL5ifKIEB9N3NiPmGIUF3TDlPBZ
YNNV7sjSJ7JDVLg1PuSsPSXy8NLxo5j6PUcUYUD6TJ+cWjry5LunuKx0u87i1AcXBWf6wlC3bTzs
xsLfNLtmyDcNp4WHBDN/coejS24vYvw/gAK2yktElGrX4qcmNxiLjc4pKWB9dlpCPiXfDBF372D7
f9IUC+WE+rR8rJ/Nrj2pTnvt7HSFn8OtbIM3I2PeiIQM64YhfbXQ1MMnLfoVqRlcHnSsP2euDTIC
YONzhg21MjCiGde2JlNg3G115hl7h9lykV2wHq0ZB0QysSpul+7ZbAkqz6k9unB47tJ4bNzKgggo
6xQcaVnwUJjpn7Idazdr08GrnA7HSESHdSjve9n5ZWkMIqcQcnYe9EetYZRddv5b13LfzZ26MYF5
W01/1ojeQU5JPBB3ppSSDa18UKLUToHcfYZBSKFTQAhNI3ZY9xon2eI0Ynky80BXMq9TLQfBv227
fTxkXnbfZDCi+kSSN6oGs6Gpo18YwLc+bHtecIwkb86nPHbdSQFExmzM2Nl++yDpE9hNp3vTW0jj
kxRR99K91Y2zCXqQok2ER7GTOF5KiKAmwZFSGO/lssTNwyCs0uNVFRAR6GQ5I2Kd7LK5t/eYTD5b
EfAe3uBdX34qLWPjaeD2LODrxNFJlwoc5gYYijGXSxX9Unj8eKiTqGrCv2eOqlMQFV+YjIaurnSk
lbRHv7ExKsl/K5Dr7LlGJaHgCOZHNv6c+bkLqqPJYDFo80vvkDTEXwTU1RkB0RNj7SebpMXKCBav
CHX8mAxmAIndjxfb4VVjTl5id4vDIG9zEwOpuIGjWj0nasXdMazMepbvjD4bGYyniavbjMHMlLqN
IPrqiWe3R6NYCFnGCO9tHB6NYlgrqjEysMI0I7JgO5jdVRrGch9JyVULGJDjSZurRr7ViExV1Tww
oA37LSJtrTEzj4DQoxkGv+FbwU5NqNkLlYo7gItG+iLo9x4Vyd43tRFn4JZs5SUrwZiBuNfdlGrb
3WwEtddAxHSGeBXPxrnuHGpTuz+GdMBq+RRhzJoThAb4SO1dUq6RMl7jXtc3cl69Alk4dPkM8blY
EM1vlY5x9egoiPWL8LHULUZC1EDZBAncSg4YdxYRmElK0HN7S9GSgTWkNaxiE3GPOaEKMd7jDgRk
P0x4tpvqRtemB1U2T1XMHRhyhhMdUwmykn8My++9tIU4nK1DxdxG5vg2jwcqZx5TKlJdfEGqdaZw
nrASv6DEoGxkZr5uolVqpyUEbzxLkPmW2rYV9JAXtTlKysbE8Mh1DOleL/RND+B2eUgVLhxUpFAT
BdTbhS6H+0fCg03SjqADX/tQ+62a0rTx1R5YMhJSiIZMT9MUvB0jQsPh6i8ktAMMTLBNDNGvMMZv
oxBGUqJ9aWabu+ZIuN+AmsRzkxCiAV5QlW+RLatQ5SwvweXUlRyuEstQ3wm4/MFDuTz2CVlrlcT9
hFVRoiq/APZlHqUyCCg1xZOTwlg+sI6IEXuqSmLfTra6AZdWGcedpfQ244C4XIGaa6CntC+xUoGj
bo9SxNVW1LrbpOVjnObIkcwDYExvLhg/D62Dqy9BCtdMw+2A4zjUzvliUsJe6p+T4nyU2Rx7FLKV
XKbdzcqHV6sZPiCJ7uZpWpmq8laMkQEteQDRi/jCH2sDPsmQr8iDyKV+3yfWrWtsZBlxdu7tjgRK
JZPIdl5jo8XRPtMe/PZXp8ugumGI4iCG445s+d4Y5ufU0E+6YnLrBi1+TuQxatm6K5l19EU+eGEk
XzEceVR7XDGdLt8E4fQr9I2eWkDrRkIFA5fYh9k8v9jOL9uUKBJRFxZf1o6rto0ZYDPABF8XeLFa
eBMUW2zO3b7uyDeEW6nMz3n6CDbPIdnp77gmV3UZausxVpiJ9Qpd1ShfS6qprexDEwDsJOhH7QLe
4E5HzUlurYdKfpHSlFRLp279Eebe6GOGl4JBq6xuFfTtR1hRem9oe8YXTZ4ywBgs12BUyexruJOT
PSNpA+pwiktV5KyUojf5GvwQUkda+dTm5pWmrGw7/pys8CUkTzlNXbaSetiAsaNOe2t6LvQoXfvq
NtVJSOfoUNGgBmsTH5hC716SPFgi1Mz8/Zj/mmPWK14I5EpqhUgrfnXSNkZEOpnJ4zjy9jZw9d6U
A0OO3mxJEzakh0NMoh3LgaH8Wfp4ZCRheWmDcKNhJLJxpvFYJurvVEKwG8aQ3xfeUNV+UJH0SEK8
2EjUqLgVd/zakSzmhg630jA0l3zaOFCAp4lwO/VclecnAXS2AllghRIhJasVN2j/Up9YSBR9Fn56
ki0JqHlc4izkG6SeomYXAthwKVqy3LpQPwcN7FT6qJhWvg0K5c1SpJ01j8RPHKp5tPKzKECdwuv+
hDfzzoh62FRqeJlBDkP2TZIVbrD/Rdd5LTfKrG37iKgiNGlXWZZkOY3lmR3KHnvIDU2Go/8vmFnv
rPV+9e9QAhqUoOl+7oQLwXStIiJcHwaeptyKCA7lO5QYqN/dL/It7wOfiOWYPsog6Dzv3FffGE5j
hRkJPnNkyVvVtavEu+TPwhLlMU59c6/NkctROZ4zW8f1PZbtLo6Zp+mM/cuyf+UehQYCqX7uDp1t
FY57jgMFb0OMb6MjsULfUsPUNiRg7V8RkgarXgWwhz794aY860Zt+8XNW0abEFPtCcYZ0dVIJ05Z
6jNNpYsKLAa83JuQbKn1qgp6zXfdMX8oAy5VDmeCgu1TwY+3kr31qGUpJUNhvXXglkbYdxvSf2Y/
FT88R7Z4CSfnYGQM0EVIKB+9EyMAnPaYw3om3q2qtSAa4yRMwerBj8LH8ouONwD56VFWDlH3mAlm
ak6FnibpiUUR+ltUEdQwmgV5UP0LBqTZDg7XQ+J2Z2AFhH5adi+ysNkwCTz3s3PraD0b76H03t22
fq11LszUfiX74tl05EaE5BQSAYwLOEGy411dcbcg64Ihfqgt/a1t7A/N7agrw3SrLbLrEp1iTMLz
351iC8VEd1TtfarwAacDgAY3mzcb34N58upp4XnCqRBL7XNqOhOFu/pnqYadcrXXjEjilRtZ/bov
GHjrNmyGgKuFUUwrCx+puNBXtsjuiqD5kAIJRdROmFJCf6raZzcTJyt36rWptYypJPR7HYPqIdG0
jZjzeVvf2CIFJ4o+KX5GeXTAuOKuiqOdntqfkVdRp6pAAUlSJUox3ptjeZ86BIpWKjuWHZGprV5u
YYW/p0YNXdQkoduOt0kK8Jw08N8CiXGwveUjnNro6sYSknB/lpqBv5NjRCtEj0FvPQUNEoog+DVJ
7cUkSmhwiuhFS3/gmSjtyVxroQ4bqzfvR7zHNlZj/HTb5mj68XPRg6yjAPxsgvnHjrIfo9HdUomu
mrQF3K8KvnPc349pfykS6HlB+M4Q4p1g1WjlFt3OLscfbTnr8nQe5FruwwicCrzHTdh2jM3nSuWw
B8WLNtZIaVaPTQLgTaoJ0Q/fJpEireU5z4hTKuyn3OsFCLr2fQr7s66wkPblxaQLF663b4rCW+c9
Jney2cZ9/BZnlVj/Unb507ayj6As4VqaxWOOW2Pj5nQuTkXakt1gj3eaZL8NyI+H5YRW2yhP6Iye
Ta2DnI7yF5XFYeyxJYzIBk0SnaJeKzuuRjjnk7A2OpgqHlwhWhDZr/V1Mw0JSYlxuptC94SC8t0R
6kc2TdcOny9gNefCHXJzUtzatHbjywIOphfuzSpZu30L4VgjLSqZ7hEv3eFaO+2VbW1t7A14/hjk
UWZrz+Tu6ia9O5DpgIs+NPDBazFZ50uVlv80uBRvXOopK4sRHVexvFjZayvSDQGqD1XUvEUdEPh8
CU4jEVMQS/Rd6HChoJ+4n7JgT0X8LXCbeyq31wCjfGYJ6NAyZWxJITplIn9uIvN7PjiCiV7EsBY9
lefj8iQaHowyfl6oAqFOUYbicXlgNvZMqPZb2SQ/mf2+oAJtjtjmk6k8BRt0L292ea7K4DvDA/gY
EUOUgEL9WQPIqQzCVtrRTrdebh5gGVHWS0aLIYMKyYfUzoVbavfMNW9DTm13at0dedlyU9hOz5x+
8Hf5hBXNJLL0IKuLLDQAAk6w9VLtJ/Pe1YgWQsSBdxgmDd1kjmUlIVnh4IV3XdwzacQ5AWxfW5eJ
TWzxaO/HOjfutAwES6FEAIlwmah5kY48w9iPo6+OyOPiVTWSwTQYVv6kjTWm8W5a75fV39uwoU+4
L+ss2LhIODDiL02eVQ1h425ekGUwpz8Nb56IMeMmwMJxh3Gt/PFYuEjSETn9cKgjGwL+qWu12oHv
s5sMBqqtCKj0YWLP1OZ1yqp63zFCr3qeYV1FATJunskXfm+bbFZ28fSZtP4ojM7fu8Evl8zO9ZgZ
7/DIeNbU0N0SXYTkHGfftRZD1cJiaO/0xlcgPW4aRth5EHxYiWjXlIi8DbYBwrcwcdYl38mhW/LU
XdzPQ7ZIO0UuHL7A/Rn55s+uhr490gkHbXDEiRmDdCpWjW/e/BTTb3tXjtpFzW8XzwiM5UCf6nG+
971X/POwPZQkS0xy3Y3JedKdp7y8lonoVknWP8sQ9DnzvGNVCkqa7jU1UZO73mc12Jj4h+phtLPH
ZIYOfC2nbDhUJ6GH/bquLO4InxR4VGV35GPIjQrVAIbfbBhc99zW1lF2gkAdm9nbwQojgdkEzA7d
wZHAcEs8UVPLxaExrLaJXV6rpHsb8jlocUi6fWDlv/p4qi8NThsh5W3dZqZshT4P2NECH7CsrR/p
b/HoXvzwl1lbYLIVeWgeE84y9iTdY/Kc96+BFeMu5DFHi0IrXCGxXg0NXg5DMaw9P2Hu7Nr9Ckx1
n8S6cUt9emu8Y5ndUmIZcvKhjPgkWqovTifumWO/OHp+q3Mv22qViCFahG94jCBh98w9aiZ9DdGD
bnAmHbrEDlE5pEjVruey57YzEaub/MfmjLZOGsGQdpruCTLlKPNkgYXtdM95n1Dy5z2lyqADXMFC
BYk7iHvfDMzhNHKXPJl569RxDBRN3YuRYQioW1i+dEUJrYqClV1+ponC+0X2h2ykzmxktn80xbHJ
m3Y1hgBT9UTxyXXT95YiH0+bQltJSA91VkTHMOnmAbT53UbisqJaGWJ3MlQPep4DrJj2RzFDT8EP
RYVlbaQaY9fmXFOzhCZb3YVIA1sGI4+Bw1UpC4qdrY7upLvv0Net4aiUW1/auKSPwB7OnFjTKip+
8dT24GVcMDgjpPsqwqWC4d1qqNL2UZGZvqmJN5oN+U/U5S+hrdZZS91mwFHD6ClrMpYqj0mncPzg
iRApEaxVG+uXptd3OWPK1eiinI4nEsuFfvVLYe2F3qodDpHHSSXuyknlNjIJbJlCHg5hKOpTT709
9SC4J+nw6khIpnrzDdSM/19OUH+oyAZxndxlBWV15q341CYO0SvdDi8GXCSUjM+NC36qKor2pTVo
iGLxg8z8fDs1Fg/jvn7Domcr7Xn8WSCNm7qjndKTZnHxKp3JOrhmAZtZFOOdqGdMqIJOQ/wGHD43
rRjXZuSJo93YiojLQusFAuyaQiA3GtMsx37Nsypfu4YM1liuSLicqF7LZE1km8QAar4lr9nAW6Qj
t7CVVfZaCDHnKaizLZJb4/DbBkbjHJI4hcDEbY/M57Vy+MbK5i3RE1GJCR26NSAZx+tutm9DLE7z
M1afwyksHnVKKFxRchXwr2yjtMbuu66Y7vHeRjnuCBrpQJ0ZZblgPVvHK4t1EnYHwcSdeOGciNVW
yD1gsYVHzM7vLkVEeAta2XfdEc1TbgbbLhlvVo/qsnO7b3WA1hMaULWXBNHQRTfXIZ5opP0SpARR
1gk/SstpN67X3oVgqBQOfRNjlHCkbO6Un/g38xONyUOntxrh0x4KmM4jdkMiTFAlfFqTCp1J2EhL
wqbkSrYD7Na4kVD9lxcxNnQ3gzSPGJUUE8MKm2tOlMbnENrvuvmrG6ZPrGcIt8Ao3FYPU+3oOOME
1KGDd8y3OFqYzk7PUFAAGeJeUyMyoe6h9d19D8bskOKTRN22jrTvfiW8bWtUBK7FaXEB+XO32eSR
jifAdIC91rrBSId5DuJeRqzMa/cY+4g1nhjphsf2MbGC8c4JdLANpj5CQslxw2LYaXjBw0N+brRM
31XeAx4XDAz18bUbjMNU61SFh+pb04GIOH2zNkNZr4feNxgoZhOfPrxEdfM9c4DIrF9mFz94zPaZ
BPNU7LoBqhHTgXYAgI58jTH7oUI3fg3JI9EKwqwJd9r0tfZZFd13KyTXKwsuaQu3UrSfvUdBv0wo
wcOufGkoCpD35uP7Kx2KH9a3LmB6mODesEWg867N6rXIHU+DS3RBniSPmihxz7dHLrmpLFYFVJSN
0THnc2dP/LqUX7rVfzSdzojF6Q8Gfc9+Nt3ui+wD7gbplbifgvcyMzbd6olvlHBVRQnlFzvbR1jg
QjbcpFpyyHUCnavAelC1n9wVNde2pTYhP/JqLH3ogYDghvLtbdT0/X3pbS3YsxtvEKRttO/jWFx5
wiaMgq2VKJHPVYWEB1LuxmQW7DbMOwhtgyA/lZ8JIiumCsmzqfvBOlKUXqPCjnlF4SQLi/YqHZS5
2k9q7f0PLTyAvupYO4n7rgZmmwb503VnbxbB1KiqIdZ1/CuGPu1Df6qv8bywqb7lMGnvlk1Opogy
ovJQpg7ftp4jaILhkEN/hJNr0pcSrO5pPi7+VTduSkU/HJTGS9LGCdeBfquxl9gYpumuQ+vgOY69
EZN/C+NIoHKjpl3Ueb+tAiYyeY8OIllVQ6GOaqhfOrec9mZixduuyu4HKGNgx6BzVpWpPTcPwcZe
m+IjPIDVgsQxhKOPRaWPTQXV4a1V1e19V3pPmeQHlVO2ykujum/8piTDe+fx0PdKPFka4A1cx65V
MFLkp8zYRMNH3xq4iLvA8klrvFoOzMKy/lEqnFxQdDEUyrd+5V5zELFNOYl6zaB1GyAd7IBY8cyZ
gzb6r6QaN4HTNcQX3qVVO+ww/oa5GNz7U3gJHeYqTMt2qVlG615LqccY/Z1B/gCDnOGLLhfzKNd7
MKzqUbUpZRgnfM1G8E/BcynEQbrSxl8D+cFJYBn3sW11m0bm4U7LSEZQhvfLteFo5s3r0HTBSmCD
vHZHfe3WI/2zNX2KwTtUFjHZyS/X4QKd8uynGtDW6m7D2E8jxEiO4am3ym9VCpmi4eIy6xd0HCe/
guETBtE2iCtcPFpz5fri56w4YSCOO0ntm9Y6MN2zCfM6A3/ZdqFz9KH83CFU/GbMMeNhqYG2F/wA
rvisM8SW6IgKiq+7IfAwtUmyF98BpzZdMorwArlzivHaWaAHtgi+Rw8wUOhV1kE/bVsT6n5XXcY2
zfbQMo5jF1yJC0H6Qi0iNQaoOi7nDMfxlkv7q5qGixDtlVEqtsXRKQ1owdWpQQiqd6loubrn0Rk4
ytVJIsFwts6pnFgHZTdHYyAHPR+etXEyLi1cIBMe8K6ID3nFELfxrS8ztdqVdOqbVjQTda6UhwG/
m4kyU0F6qrzo1IClUXN7N0XTnA3CYpPIG3da0/ibeirWvoi4WuLHDGeGdUhfX1R7bJWOcCZ5lKe6
ib6//JE5xIkFg0XitPYV2u17KtKPpoomrn5z3yv+FxETXkje+s6Z6h+hRREySWY5fQKCZpHxZBZe
uBZYlFFhALG1+Zm7qttBfKKHvUua5Bv//5P7UZWVvwmpF1Cmpehf+/pK65lW2eHXUA9Ptel+lVlz
88b6GRQiWJuJhk++S3CWj6OUCpgOCGNm74CjaqQGOwJKNpEH3qrNJ8WUXwd1dgPrhFHahxH03lpJ
eGIzmiUb5PnM1LINsTvHbnAwf7gbrXHvcgfJsNjndNyBo71ZbfwLczNJ5VkN+0KH1ob8Paq+pFvf
yJmiGi2LqxI7I+DJSZ+Ou7J/yEWH+7H8MFMPbvqwbb0YSp0uSnIZ0J2Wc/yMNkKwC4xP1/wC0PS2
0eRfBihpG2lgjQD1OlY6nF4/uhvsyVglcXQpC43USis/O6jVUqnyfTPa+hbanM3ool+30tkb/RDi
NlYqIljUk8mJcVjj9k/FXcWkNETRSbpjhPDaVw09/H4sk6+oULPpVHO0pMb3JpVTOFRxGN4yCZsz
0Mb+1Zgi/0RlYz3UZI97dmxsB1e+RGX1YLUEQWBTzceIN30O19WjWo7e2744KVMhBVy+jked4Cor
PeOp9wj9G9O/oQSxGgAxBsKdYE7tVaOV2768NpNunGTe7XqphRuVMigr60MhDcat1IRjGfPvDXLr
RdMlzumAgkjJrV42d6FHcHuoE7sA48jwtXrrZxpy5e4tG6pt1dUMAZrwQTMY9Pey+AwB9FRCGKUf
avFGG813p1FXoTeH3M/GbWMw3s2a1KEeZCEWynBkCfqHJrQ+SnEKLXpNcgJd4LBfPhyHQtjI3Dv/
i4yUd4pfQnmvICj7gRg4NC0ni0lpFDKMGELzimDlGvX6Ne5b2B7GsQyzfGdQHnBy52Ew/ZnKw3C0
VAQpjnBdy8q81UP8AsOS4Sg+VHbTIdSQzr2crOfASp4EfcrOc9t9Wk17vzTuAp7kiEXXbQFARjTl
NkmoRpLYmcTVylSDtYFGyZoXMtgp4cXUOVVztNxxEe3Hzti5TcOohGKjT2bBqtSysxiqzyDpPtMa
rCKZVoZ6ylTbctMg+QuKNzNyPuPB/mq7Ar9+c2PpWbnH/B68bMRYQTFrd6IPSrIA9qWsKJ5pV6uY
XiLbfU3c4aCb1lFFDFW1xjxjv4PcQ8DRaXkg2rXXrs6/DKFtlV7ywMAaovPFzlY8YfX+o5LYBqYf
whLksKVHirqPjkslLmuK2xT4m2qcxD5qjG8+OaxK+d+jdmbEx9FZ6yFSQLQjBSIfznZO7mlhUuDO
vW86Lm5tUFwxPOpgXnXPqqMW04SIYQvXuSAcI9AuKJ9yhAwrfxrPsvU38WSTokQTEJOzhU8KMKu3
s73qybLz96omq0zTXbz2IaTp3YsvKC9bPrIC23vuG4MBm72hywWBxiMBGq74lhLQidwEezHbqt6l
3m40WKqK1NAhNq+O4ZIZim9gQs29LYPD/MgDF7hNMrVXIpJo05H6BMp+VFZ9b1eDtwZrZNpNaN1K
U9ZD1jr1VsLp6T2Yj0NzMlvQ4BA4pdJ+4uRA1CO11VVf4SAJL9V0+Wt78PIsM5iXukdK8PSNsVHy
XJv2rdG+5jolMFyRZkX6XkPYXfsOgxIGij1qlRkGxE8qxnZCD0eKA4x+g/qH8oxdW4lz67r4oZQk
Q6b02RhauAUFzba59KVoLkYRtxcKEBOwXq8doI/0q1orh2Nei/IpEVr6xLR6fr1sKGr0j/gU8dh0
Arwggyg01pWt1/s/u2moDd2WWEN1XTZBBwCHsMX3vydJ+jChH/eGrT3V5RN1GPUEXey51DHvWDZZ
xLveK18//G4wt8oIMN3xaaPN3xNRSEel35vacWkH2Xp4HBTx9fNZlwXakkOEoBLYmk+2bKudulnD
sLOxcfnPtiz21gamPtelBd5dI2yXhIK2nfZXMXR/FsztHj0h+7t/bReMDbDS6QG0/tPeUA4uFuIM
Tmre/92cEa12H8IwWk66bM+KkeipyH5gLrIrTRU8JGR6vqgA4lRR9s3dsur4RTpnwE3beEjaF78K
s5OpqCXKsG95cjTeIxkI6wz5TbOW7nDpdTrf5dCx8ut1CFnvuKwmmZ/sETaIze8Th0F/JquQotn8
tlWG61xq/G66vJXnlzdQF3FZ3qmPiWycAi+kIEHzvlX5gem0tl5WY5Snl943v+VK43Po+tVSRv28
nMfgSEoZlTovJ7IlpD4l/WC37G0Sez3C6UVVkxWPy8LOVLVLK24trLKiaN06BV4XfV6vl90wmotH
3jA+VGQw04vPbfJ4imBdAWr9PU9ajwPzAbmnSGHumsaKr5TYo13RD9kDEPzMHCjLRyzq3E0Rxt1T
iqXmpsZV4XmslLMOUN+8MPaq1mHvZK8N1TfuO7u/RRN+dm5mu29ysOUq09rih6jKL0JlkUtW8uZ1
Sf5zKCWywcT6lBNE9swrfjUDI4ocTAWEo1h3eknHMekPwcCIZlWdqVZByc1xoRFOAv2AaGKGOx2t
p2IfgYV8AUScrGZSn1nlProw/D/iPvnuyah615kTMHqr/e8m2O0qTbJxF5ch0Si+oR4Jk8dXM3Pp
gubA5WVbmJZIKieNwU+n1OOywwgNl04iKLfL6rKjiikOJWGmMdzhVL/bleGwdaCYbZbVZj5B4Zre
ths8HPX+eQ+yngvo0+Bodq+KaD1Vrr7TLAMX4rnNcn4fTHA/KLv7/VGXHbIO2r2swbSWJsv5B02H
599F4P2Fgs+GIv0wdSlxkUCgV9KC8kOr7IRI0DK6cJtp20YbkmdMDOJ1ZdjNjzzT7k277EMw4sfJ
C6JfKrffIXj7t94xPSKQG2SzvZtRVfHVSZOFdXLN3tsxee24/3MTXNzq3vqge7MLrFwie4t6gD9o
SqdH6ZbO98Exi3UY9tOTb8TFzndy7HbyuruD3e/tSW0OrsSa1htLpforjMIEw6ToQenpk5xM894q
c4wWLKcHmgALbNNI3XPhABSFRXqfMnXaW3gtXNJUZPtW4ZKSSQCuPO3HS2pbzd6SsAqkAPxvhZFf
jHY09zjbhBfDN509N4p7TlOEAAUdLnfZnYR0si+R9h8sO4keGY0wpDNc52eY3eEr4Xw2zMNXdROO
T0vT2J40qjL/aTp09b+aWsicn3QyvvddY9P7tukz7KnkTPbZvg/wNsVtmXLGso2C575TZR9te+JC
N2Wlg/oF/WNu1iQrJ8G0NeOpf1wWxMu6aws7id2yasztjA4lbmiV9r6kayO4O6GWjatPeDRjNfw+
LkooKntmUN0Bgn9OpPlhVEWlH67/Q1P62N6gU2I26B0KUlTgWPaIgdElPFq4Cm8g7QzbZVtfeMEj
o3s4+jhuggnRbtnm9tamH7FnWtb6KMjvsSg7LGvLidCn+YeE9DzozJxjWdjCDghu5h76uw0+ZwWU
65jH9p924B8bE2u767Kp9D2JpVt1KCoi1Icsaza62cOuoIDS7LRE8N8RBxltUSOix9SmlFqWWV9d
HgsQAeaN1CbT9e/1WlUY8FHH/d1yWcU4n1LTvPh7imVHYYfN1QFSx3Pawwamr69GMOqHpXAvtYwP
wYX5/9kY2o5+0AxK/MuBS8NlsexAhwocPB88TSX08dR3juE8AVVRZd131H+uYa6gteAa+IOqYQ3I
YxcPZolRhT2hxylaAEfLlV/SLPzHOER44yvq6cv23PWfsfvQn/15uKsUshgtamkvi1NR4gplj6RN
B6NU22V7GzEj6tvyBorjYk40EK+aAF3mNpGzRtRrp9rlalotL5uR5FI5dFiZ29pp2VQlKXuX9d8v
l61/93c+wrUs1379a/uy+q9ttukZx1yl296jhkru1XiKzPHPQtfrx7jlu04CvngeufabkSA+0Mu0
/AFo92mL0nnXXPnaGEZzFI4l9p6RRFs/t3D9wAP+VRQG8BkKD2l69KehgS9TlcU3Ei8JNabDhJWh
bWtrPHm4bAVjYm1ghdP/yeF+VCr/GktMPdvafAvtWodBWnjM2Hvtrr8dTKPDVlQHul/pvRUeglwy
tW6Qdnlm/l76xnfyybUnDLOLkzSxGYzdCULC0O5UXma3TgdEG7XM2GlIuH44wZoT5Nv21lVheWeo
KtvpCMSORRvmr944HilGynejtwpUT0FwyqMueQpE+Gt5u8n0+AfVUFzdIu/ugxCUYZgPmD8HDEow
rQRuoHRCscdO8iPBkvSyLCw5tBclWui1tofFgcYsXUGQvFhmLIbV0gYt5/wSmjYaOHH6s/rPKZbm
eVne8jwrDn9PnVnQgoXWNdtWIQ0YhumIb4t/v6zJFAGa22F7v6wmFSwW6KnH3qvvXQDB5lhTAYEd
psfrQmnVbezAVRMp1Hd3AreOh6x+L7L8Bs2j/0lE86VlPPpVdw6SLBmSYF9Mq8JDJrDSmMjP5Wg/
RN+SDzBkvFDMcvscnXiDTnk2lytchcOcaZSrmGjp/bL6d0eaaTk5yPAsO8rd1/hV64gRtzCkPntO
pPxdXULx7QenPkZWe7esLYuliT23W1bVrC4SfUi9rHEf40HXjtJD15WjUmeW3mGiYCK+2sTz7qVN
pQX6OsuoiVa2TRseqz+Z0mt3vw8xjWxdmaF9/d2Y/+neIFnCrmz3EcEQJ/nnPX4f3wd5xZXFe9RQ
Ck5D2fS7dQMP+ylMc/kUzFOOWK/g6vyzzavbZpNSAoO6gyUcyhXzodI976zMpDqjZbkxJ7ZfdGRV
+I05D2XtYimbwCd3uRDPy04bV/sNPJDyoJfwBJvOKvfShe+aNVb4LQ4Kd1t2mCOYyYCOCnkn4Tkd
Urchd16mDJaNX4Ta1w58LfiSHUNSq2rsl5xzbSHIpufBtqJNmWQIiGAKPFPN3A6c68GyLft5qgIK
p67JDBORHXNzTN0t0SSrZa9rgXSOjRucgecxGI3j7L6snerehbEGhF7FH8rN7yqZ2K+VVbpoKkLs
QKY8vpUaBYS5gfu/R4Kl1hTVvegDvsjvIx16rHU51uYD2BIVd1dlL32GQgkDz/gxCQJ8o4ymACLJ
3H0/OuYp4RkBHSZvQbST4kz/1uzHXHfvBb/P1k1T67HIiL+Ldc19GWbLIvx4V0oJb1+3wTSu8jmD
oXVH4wLUmVG4xHVr3iRh8F/KefG7XVOJgmwL7c8Ry55mHElI7kVABCHidjDuLYzE9smx2ui5dPCs
iDF62y6ry4IGwnXaJ0b2swoI46G/DZZtNDAE5UAqIP0x8FtBMm0XnhyZVZc+6vNtmmfNqxknP5e/
2rB+xXYffSZcqxTTR4Iu5mM8rIpOYj4mc6kpVImoXydrhg/64EvI38dIPzNWppf/OUY58FLSTJ6Q
VPknoxn9E5An+FZvAkioRIa7lGdDRRo2u+Sy698vGQRbG62Nd9mg8paQAoGOj1TdVc23x+WZHPUx
xIRhZeseSzlv+LtospgAYFivLxNC2m07kLhex4N1LqSZbmM70W6I5K89V+GnHXcPou6tG7oFCSxe
/5+mQd5el6GriIaH0o//NP3XWcWkk7FeqJQy4rtZSeubHlTlS9j910rcvRudY/7eY/j/teffx5R+
2e/rKoCEMqmOZPFaH3jGovgHENXFdnmZGhgCxPOi9BMcJr2rjm/XqUrn+dryUuJBq5Gp+r9bl3Wc
4au7yaJk7Y/anbTDE5IRsc+Aiu9A5bW7ZTvCd4qny0YjHzx8kefWgH6+XC2tWsdo7cPSoF62Li+X
hfJssDK3TVYlzhl/2i97RiP80fpVdBrp5x9Cbo1DNlCYM3IlHwJpyIflFaPQ1wYw9e7v9iEIjYNn
Adwvh/5vW9imf9o2ePeu8DhosR32wsuysDH65DrKxdZVOd4lTYv2e3n5t009Anf8u82y29FtzFo6
gmViaIbhi4b5+0nKRqc+Pb80NRhfy6tlUYc8u6AnRau/2zrTG9Xl73rqTOkuyfExWw5G4ohT07/O
Q7kSkKauHborD4zsv87BwMldy3HQ4deUaLWw6+v8+AEjA/kQ6pF8UNnoohEPrI0/mvl/7zg0HQZ+
f7eWluVuQFqtzXLgssBaWT7Uh2puuWyoe/hhDkOOPTqNnKSZ2wTceCEMQa2WVaRMxb62cFpaVk2B
ZFRDq3leVmMn3vCANF9K3zQf0ly8LJv7GO/WRpAhl4xyvNUGUC9TCPe47NVs/UqS5vRIULZ4ruX0
+9R+JtpTn7QlfkocBOIxbvEVYj46fywjw02wsDXrvidX6WYGJJP8308r5k/LMCzagSQNt7+fdjll
yqfNawyaFSr9/eKEnvO42DVFCC96Nkv/7Y4++6n/XVV1hBLNh0Kz7F12TENGz76sZ7r8nhmZPCxr
Y65OdJVIfDJj6yeMdZEFxvED3m7DpqaevR1qd4TKFOXrAKOC+4KhENFJgQ38UGGftbT+faBrRXCn
lTfnesQPtlbHD/DNQqYW/WNK/sUZA/lTqw3eTTd5+9EfUB35/oPq0m/1vFn66GyqFDi9aVPvNjRW
sqYQH5+XvY2TkIkxpq+hAXu6EUTsDL3m3SpEYztZJcNuOco0e8qRbZLc+1rmv07JeXlLT+v0M06v
IIDzWwVJApBbSW2/rI7p+H0idxYPq7p8qcNgu7yl34CNGRPJ122Xma8C1Vgae5cms0A8dB1xMUFW
F5Ky3UuvbLCXxHACeKHieRwzgd3QP7sHDQ7D30OmaRrpRLHYt3m0Wjaqk6h7DqO2eyZoidJhBjk0
CFnF8oYAmX58/9vCaINvfWJll6U9qSf13uoQWi6r1XzCGcWdz7Uc01e5vcZTxN/7lr1v2rG6DhK9
PQMAqPaVxt2qY5LZWk74GT22UVd8kuGUwxMM56wBgdp2ajyE/n3yzXbqD9/S5GcamNBfHPVmmbba
NjgTnqlGOpdyMhQZSL77I9HUZmmqPHA+s9e9pykjG27UY54kdtU/TaXfrZb3cxApZp2j3oMSqqKm
BgZjWmqfakSV2yJ2vBvEgcvStEnM752no0E0HYMPRUVn+Q5F0Ku1yzzqP98hZQ71+zsUOWOq5TtU
qIa+xVJ9QN/tdoFKxS7T0+kAOSDfmP+PszNbahzb1vWrrKjro7XVTTU7dq0L9wYMxgYSuFGQmaT6
vtfTn0+iqgAnG06cahyot9VMzTnGP74fsMftNNkUYbJQPVm91avyr6WD7WpvJuVQzTckjeIV1c7k
STQpuJPxSV/IvVxcIoZvt7kSlhuwyXBEJT9amHDz7vu++YYEWv9lledlJA3PVU4zAYQ8oKCcrQfb
KS5L4plpDXCh1ZKnNs69NbysGPxd1GYXROawjBr/OpmsgTxjM6xXc8YBrJ3nbU91BDbQThUbl5Gi
LZ1O8i9IG1nziLjrcpqfWypaIAqdkwtNpMu0arGMcGu20Gwf4xe7s1520G41U8dVSxnt9UxTvtB1
tKDjVB64qHjSon9Z2BSesiyKBiLBuGBaZVpqN2p6TgIBin5AggoS2CoqXLHTiW/ujPFjmvSi1jgf
MJecpqb50xpKTP6IpI8JmToJKH0ft21TPI48Ea88XG/mE4CdStfbDND/0XcRTJYKOosJhG4O5a1h
W+GRdLr3Mj+LzHmtqOUjtA2qzZuf0MZ5hyF/uXYz3dm4oIPWlhclx7AlyVFJcvNTa+U5AOj6SYba
tADjqFyCTsUBrY78VZdL5V0hK7duEbYgdTDK6hP7mwjwUAkUM7yos7zFA0Trofb37p4xBsXYiXtN
WXl7oamVcS3GD11FtyjS6z7wjZEoVu+QYJ5T/4fWstDDYqsOdCte16/L0l/JFUO2ad60WeOhwu/9
Ol5Pk9MC2S+ewdaLs9fVTJRUZpnGVxRvGtdR7pRXViPNX1eALEPXLOh/vO6m1Mx8XQ0U9U0bTQvq
2u8WYeQ5lFywo2meUiUdZtd+vJ0mm9QxVomfoYaQ8caxXfHNYkh33tqIAKbJsu+9JaQaeTNNmmF6
W5Hu2lNM5RypUF+VVS2+Zb1LAZt9ULpA35G6AMHvyr+QYcnroMgY0kzzpg/fT8oLaq4oW2ZdeUi1
lTMU2bZqkge0wJSe2466UGQrOLR9Iva6+r0mtkDhDHYVWzBmlLyOC9MiDQ+y7ssLmezQcpr3ssDJ
HrReVc6nKVCKYm8n36fVpzm+UOQtnda3+wmiVEYVUUnLwmwaCkmr8sGlhuplHwwukGvnwwPFL9a8
sMlMB6T+lbEB8uG9Hl+nHOdlamqrOigXr8uad1P/bDc1cv+sOW1Hzqk9qi256rEB/GfNl+ONy0bg
zgfb2Z2L+tFtt27bhzsqG8OdCJ1DHffNBhxLuHudP/31Mi/vSJi1KBtY/XV2UtDSz6bpcmh+RC7C
fPwZdk4s0t301/RR5j1MFTWqMRD7e4GjyH73Zlo3/U0qu/FZ0OJD+bKb1z00pdQvlWBk9437nz6m
fdEpaGZ//Ou//vM/P7r/dp/TfRr1bpr8i2rFfQpPq/zzD0P541/Zy+ztzz//MFE32oatW6omyxSR
CsVg+Y+ng5+4rK38n0SuPCfoMvuHHKjCeOycjnqFcejVLIq8km8Fuu7bngI0/p4Ga8TF7O5KNUIq
xZFePDhjl9kbu9Hx2KGmzOzGJvR3Fk597URtGl4wyGunVaYPK86teVKg981nkt/adFQwCYhWbhDq
l8UgtJePeFAudZrWM3LDnGtoSfolqvxsLSluPXtdb1pAzg0DzdQHmZz5BEVFsskTq92JJO5201/a
P3+Na0BOSejGoTv1GJrsHFXZVn6dXmc+UlpH799M2Ym8FZ7drz4/88I+PfOmrhmGbtlCs0xVs6z3
Z94XPTo+1zd/Fti47gw1Ti/bWo4ucbcY/6Z6uyS/Mc7Jl6LHmQzZRgc6ZPz4a3ZQ2GAD89LZSSQ3
F7EuC4A3XXlt+2YBQoF5nWMI5KRy41HV9/d0Vhc/8qiocZ/x7nLk+lc+2fA7Wb2Lwqq+1SiaOoRo
uae5Vl0FO8WhxHCajBSSKp0mAc8ftxHUHizdqCwo3q/FHVqLaD6YSXQ+LU3S8M3+u+zN/iVN3rZ1
QaGlo+B66jgVsI6y2RF9/vxEG/K7E63blmYJ1ObAHmzTgGJzcqI9IN5WB3rmqJdpeaywaWxE/DNI
qFe2hJtfCyACG82WQRMheDlUYa+SG6zNny5BMBeJcEPpbuPizOLir3UO8G4d6oLr0YLM3hRtCtPW
GLx4bU3ZHinLUCFTwrRu+6bBUcDHj/jNNIHsSy8nNTZeIxgNxTXCiADeQhavhNwU19OHi9vgm3nT
yjnwf1kz1bPphn69v6dbG75WsUo9xE6vS7nE93JhxtQEUh5Hvt4oVlVPI/K67fTXtAM8veQvWhdd
/f3Uc4sbQrYFTYti6O/vcRS+KZpI0zjiad1v+ihxzzVHGZaxLuW82/qlFwzxj3ZAEJdberGf1mCo
180jRT7739YqEocwM6zU1/20MjSqBFcO6iWlMyFK7yHyC3URaBSimmltnOeZplIeoit3A51mTq/x
c1yVN4v7sqrsECF2sdoD7UU6reivai/QznRdbcVMYJGx+Py+tLXTk6PLpixzdnSh8WmI9ycHqVJO
JlxJjjqBUm6hDEhXkup3ZuWn167eN9edFd16FHPf+2UiraheMVbT5LiW72nJdZ/hMaN6BMgcfCYM
oDwXZq5QPE0WH1M1Ud2rdbEzS9X4qRTaAa5f+k1IWY2TR8uqfaoz8t17UlrsSTuuWqpNjmlqiCNu
LqBCyKghdmYejsThusr0ejEtnTYo/G4lpEocgyDSF1WBuoWwdTzvgijY0gSIo+EkA/0Kx0Fc3YYF
Ve0zdHjVEYatYED5bl1d2ZckYC0MAXwqWFDiU0w+/UWlfnqp1sI+GxdO84nP4nAMCnmul6p8Qfj2
uWjt+KYaP7z+mlhccJzmxD4x1qbouF/sLLlBqFisJIUSrWnptHXbRi9bp1j+XTmU4UAoyVQZxFoV
zl9Tpk1llldlp1SraUGuQrr5/I7Q378ShCxb9LcU3geGSSDJ1MbH6c3LmJZF7cFOuUcMykoyCXJ3
2SoeXVEXUYuf3yl2qT6pda4syF51F/iKdJeSZ8vzRipQ+gchFpA17hko5incGs0u3MD6+89imluN
K/hVCkTFzoPFtNK00bRgmvxf573sDHmqsy5Ly9SWvWZFG+qCIePrlnI+/aV3oUYZnN/zdq/lnKJA
NK2vi39b52WGXtTrL07m+2Z/PJmqTRJdNiixMWj7T3o2occYJ4J1fzBJFDxEZmzPFBHVe9WHHZKl
MZX4kZ08pLwzJzuuaY2i8MAOtQyNXTHaJKY6CtoSpAVkrZk+diGKsVvx5gNJ066po3THCtNshZH/
DDo7w0eXQtQiVJSdrsrxNQwn2EYDPlvTAjmW/loQj/YezmioJek1QK2Mmt/UsdF/Ahj6/KzY5rtG
ZzwrONpRfobLharI9EDe32JdFOhuUkXGAZBEuNOo9F3orRJSoTgqFSbFAdSagAKsa/y7I4YAXreb
PvwURKY7fkyTipRDI7EqYzEtcMxeLO3OqBZlEZCRF2jGck/r71MhzHmbkR0RWdbfB+7arDPz2+ta
peG0C1Omumny98ocao1cOPKbafLF+MtKwPyiIj6dN62XjVZhLyuP603z+tIqzl1deijGrBu1XYN+
pBkWR0d1A9gtBiiecYmfD8WWxA9C43Hpm7Vt+J10wHX7wqNogFugf+R2yvAJI9ySUFF4P87Hntmg
jch5GAB4WMYjnRFAYBAPm5LY4dRjzhp71o1T8pjsGJe1fdYfo+pMymG9em4CGrRVALgXQXZZV351
gMbonFuxeU/pRnWYZoEuxBFQ6/3VNDktUCJ7Sw3b0+f3iCp+e3RsjX6pYmmmLXRdWOPyN+0QsX1e
d72WHzwPoE5VJ9+mZGLSGoxiOkMmGlf4F3Q328WUTMxMaodkSvWzAIhcCJqDQIzh37zf0i4aee+1
/YUdI1bvKkW6g5deoLi06t00aQHp8aA+I1wyi2PvJitf9d1vFA6kO+pJxx4ok4pJCNYyDZMeKJNx
oQFbtES3mSZF4v61y2lycPsleC4w1Bp3OW5X8sF3wHT7w+jmlubKoRk/Ar+hZ1QUV9MaYJ2GbUTg
G01TCh+VTi5esoVQttPKpBrSKwfsyLT9tAWivHJZtzGWwuMhpo8+aVcKpuqh+aCqZn1tqLYLehcA
TYd64EGrVZBkMNsuJOzLbhQ33zpepjxkWlataFPxJRxXQ/MO6Iv697ayYmjLGcUK43xi/0+vu9Vc
qsGnzafdZlDctiHq7bLWh11aonft8wYcsJ9SJaaX4qkwy22PHs6ddRIk7zT1f9J9IuE/5M5t2Azq
wpHwkUxKt91ga6dupz0JQrNv9tSS9DzYWXcRUacC1BA0rgMixsiBoVnjxzRfFBRPlQK6vGIMf82b
FkzrMeKcMzjVXvZh+YjrEsI77kB/Tq/jxzCCE6+kznMVgHjrBiBV2HPNA7P39iCHjI1ZFcqmwzJ0
r6hw8FXHih8tH166k9xKZhteQXExr/u4m8d64BJ6TJsb2CbuJSqw9CaNR7+BMmuwPmPSAM+4JacQ
U0bKpILWcF9iGBjUWnpNQF5ZpHJkHtQ8ja7k3FwrPUZ606zOd6qFozoDXAjmqToO6Ti4TMscEuqX
KvmbaBA4RsrVladFxnbyc8SakpHFOK/qzAH4lHwO3xnXyB6FjJQo134hoNWk5VZzivwXViVPkECs
b1ZUOvN0UPQ9ECAMSKJSOsuiIbpA/tiuMgazh4/2E4VbEoj5OgTmuczBswC2zQ6Z1iR7n8LmvUfL
vaeMppl5JQmYad70IVrlZV1joJWy/HwsNOzvLbDUQ5/2t0HojRkeA4qxLPX39G71RdOmvEjHDqyI
MNPpgUq2RVVohI2bNtyV6P3npSLb1zZg27VmZf55GKc9WB6Y2ZWVmUdDJccPncb6Pkge6WxX/+XW
9nlDvdDjtLnnZfY1oTd/HejZ8MUYXTt9W9Jr0GUN2oIwiAHTprxvCEMkNJXaSVQg9whwYNrV7nqy
JiyUEY1UKxsltX0oKKOZYVPmW69qboYKvGqu2dLWMDOFsGlCf6DN4x8pd6XRhjr5wL/XkG3NnWcy
impzHPSL8aMuFZfxDwmvvEJ2WI8D/umvqDzgtjR3S0rvpn6ENhIFanwcLmuvUvfTApls7v7zF4Jy
2i8dT4OQ6TeM/xjGNMJ+8z4wuy6jPyHXl0NcCPp1JtX80xMsq6mxTGsKNPELJUjz+tATHlvonZaf
NgbTFlmE0mR6+r0MiqafAkj8/Cvr7+NaQjYVS7EsrhyQF4KupyNPjaiCkjR+cPnSoR8cs5hXves/
FgppHLt/NOWYWjbbkalCe5k9veMLRf5otgs+82VtmZq6Rx0myNgjmNYuA7iZwkdWRFcyp1t6i/TR
v1XFMo0wle+9Upq1LXrSBBPOg+TC2p3+6sd5CB69Q+Iq+qIf/3pdL0nBB3x+Uqbxw2uwT/BOZxis
M7DQiPmBIjmJhOCm0eGZK0L84QsZ9T+Muq4ZvHVGffAWhpN5aIcWfH9fMCivw33DO/DudQ1H0odl
V6swZV0nO+tVNP9+10Xp3POG73Bt3YteS72jkOP8rB2XTpPTB0Xp33uD4j5Pl73j6/ZJi13BnD7y
d7k9//znqmN04f3P5eEltmZYukqk8/QeiB017mvXcDdVTZAcC8L5S0SmjhR7R+k+tmhFeVWMH+Hg
llfT/IY6r0REdIaRHfRn5Df7s5T635nmqhpVZVLtMV4g5v5m+nX5NFzEs/LzX3ISKuC7E7iSCdWa
DKO4ofWTOEptJRY5Vzd5RtTTgjymRZiChG5sE4cS0FhhU2H4MIUJXxe3Kc4+ZZKcvaznlTWwO6xw
zjx9KC5QJoF0C4mZxkZfVwDCmdlYYwn89Kfj6OOfnN+XtTJhPDc5qcPczewt2HVt2VjV8FRxnXlX
PA14HK/kWK23daxbN8JR9tPymEQ9ok81A0bmGJcFDl3zsrGGJ6cMb7h7khvC2Cc7jKigOdA4Uis7
7yKsdwbR7RvT9C7qNttNU67AAemv+c2+ri1MJJqMAUCjYV5CpZa2cPTXVdi00pOXTVVJLxYDKbZN
GlCo5EG/xYXR7w6yk9/0naI8mKJBDmVV429xpXvTXPa1kB9kDCw31LsZL5NG718mYNiOmoXPtZ+K
eD5t/dFex80LDZzndGv817sIfjlF9H+kWV/4rledTP5n/ZxePsXP5f+MW/2z1vtt/kNPhv8+XWXn
/yjoC/6qTtd6t1+O/te3WzxVT+8mlgmDk/66fi76w3NZR9XfmYhxzf/Xhf96nvZy02fPf/7xI61R
9rM3eqbJH38tGjMX48P+T6Jj3P1fy8YT8ecfs+fIH55P139+Kqs//8C4/d+6TcNg2JSW2GASCby1
zy+L7H+rqqC2X9ZV1CcmSxLY/R6pEIuN2MxWLQOWN3Wcf/yrBDMzLhL/tixTIdDMM2orMjmUv3/3
XxmYlwv2cUZmjPq9abQEO7ctDkNGADanbJ600TVDGsXQqO6rJG/rtO0SzvqZm3/VtTl5pb8cRjEI
zFpU9VrKGJx880ofM/m2OvQl2hLpvAaobFFfn2DMk5sb3cECcQCcrH8RfVA/PCo9CcEhQRxP7dyb
o4b8NMVRh3JtChuPrCZY0ibd22V3LkDXSrZ/ZhiAZFwvP8Newc20tW2JS7fx9lwBwMM57N2gHuGy
V2oMgLkZXQn8x7qWrqiJODTZD0UJv9kVhHAt30oO+DyzPKtK6e7N3fTXRXubNtNOXi0vp8+iNRYa
V0oxTxpk5O5U1NhdScFp8MzgDlNefhB9xVXlrRtgRICFQqrCLD7SXiycWrtWwiyA+wJ5myBPVlar
oTZuXLM45P0xV/VVZq7SAO/uFLcLCSi+f15nPUpjgYPZQSM/xmlQi5IBObqywkjXRogdRmWLlybl
XYvy7seN1/70FrQVWzGFbBA+E2Ov+M1V8vDrHUIDN3kjMi8Bp1w56blSA7wzgpss0q6tNPgZWual
xjlOo2gZB+2O6Oi6MapZo2fb2DJWhWkvfSnD3bVeWaBSuLUuIMDshixDSn9GmuayMSgQikT+4HcU
SITdOQU1l37XXnl28CC3yeXn12xKZf72s7TxoeLpN+UpFfrmZ0nC1MyIYOBaTWCVBg6w6zIpxtc8
JZBKjXc3djKITGZaDSox0nZqrO2x/wsc71IjvzSvNDizrdosP/9iH91LtgFy0TB1g7fp+NC8+V5y
bWVG6GTlOir8dWI4W5z0Hj4/xNhovP3pxP0UWR2fOgMiHm/Nk0P0AbWsWlCuQSPHsnVe9yWMjpuS
RCwuKKtQVr7qap42Y9MRNVVn8ETIS7ZOHhCjAtgVJF65Fi2HVG+GQealGh6LGBWDN6yUXn5wleu6
UucebOMhuNYi+3ws8JLSCMN4/wisdUNJG/Wh8cFq0qvKj/YiAsKQxgvHCQ52LOCnXIS9vhZ5fYZ8
dWW7yKil/i6sRDDTRbhoRH3v+PmPz8+mYo3jvtPzSXdY5pUAb4t/359P8ixmFIVSsW6gyc7g4+HT
pQ6PvaZ/S5TeJLHpXPhO4S5ii9BTq9tojqlm9AxLIlOSXrTxUerOU1/W9p5OFSM51SX2mx4s1Hzb
y4O3aEL90Rl8JGtRAF8xKCIka26wSQycXOSE4AgSu1lVZCB/leJn5XreTOF5xCsa+mdSQ6WwHowG
g7OkADFaFMnlYGI3EhXcz/aNZwsoRFhNA/dxLzuzOk8NKOhB6q8HxXpseus5ctKN06nxrBD5ytOs
20zYVIL4hzQZzBmlng6+fU/BoIklKGRCWWQYexmKMUy/O+HloNLDhW7EF/h68Mb/VUOw9vBUqgmj
zJvYeAQKUC6apJQQpHVoZZunMPaquVYdWiRHi8hswKRoePG5HRAu5BePsrQO43CXGCq60dLCnK7b
W23pAaI0f4jGWsi4js5UdHYzKKHBYlgq3DkgkKm2DVjilWW5sEz/Z1AH9xVsyaatZ0jg57qdRgCC
7iD1PsJB35UYIid45M6KsU2LuuyW2j7VaH923czInKNRaKsysue5Ft3WohbLwIyvwj3uPNkSh3BE
lmZRzsMsw9IihHetYfYQxGuFzFIOGVuXUax5ZCbzLlCRW8BhUf36PIZrjKkaoZc+oAak9K6dKLkz
JAu/kdiaG1RRUAuotmiAdcDWgMdwnh/kak2M8LxybBs+QbrtMuwKQmD8qya7TaRvdlCo2FqNIL16
J6kJCQY72fRUkM8gdX13iVwuckfiRoP8LDZ9b67iNH3qGvtHiE15Kldbm6JHRQ1XnapcecZA3txc
av43zegOQzqW5AHcIOuvXPRFAyNczQ8KuY3PHzr7ZEQvxhaFND4RaVNRSJqetGEp1dtREyM0QP/l
LdM2eQ5b40zzQTSniBMwId27RLI6eSvngtKM3j8kkRfNAJVReGnCTfZcICxquahDjJL69F4xJcDD
HkU8kj1LAohbEQ18gpNBh2lYbcnHoav3jkR5Vq1bD2Wp2wTDgwuX/tksRaaLCuoBNMBKxK6ygL2b
LkAYJHPZR/FeqbdtrWEPontPqodNWFnyWpEb7FtIwqCbTDemHzwkEqQaKf+hSkTak5RktRs+I7gH
n5JZVN2rD0XLOe2j4aj4OPyF/i/GPFd9223CbFboh9owNlky90PIgt2G77qB/QY1utlRxv8gGCDi
hLIyaog2XZHCqi1cXBii6MfgB4fQ58Hz3UMtYDv1WX0LplgCf6hHwJJ4TQ/lQHE2+f1ZXNS3n19Q
5SS49nJBTUHJOcElOtSnWQZXBg1URsU61ynRa/tDGGD5bJ0jIxrrYhCXinbYSDUYf861au9abO9i
Cxi72YozN/ApKrLEJq+j58+/2XTk0+YdZqOtySr/61NY8M0bGd9mu6DvX6wZAd4UpGLTQjbmW0SX
2oKUCdrt0lmBMW0bMjcdjvJz0976hcetmdDmFwkmRkNwlugRubJq02jxlR0a945WAk1Kw4WSWNkc
6OZYcXJf6zZSbvCmNJzhmRwU2iwqoRd+/puUj17IhqrppB/J6/BKfv/KkrW0ULIqK9bqAK3cy2TG
vhamWyTmQUlFUO77VeUOoOZNit/MNJmTfXyU7PschcScCAS3UXP1+Zf64A4g8ylrtqXTK/ntOzlD
KapIdrL1kJh7UefIzyP96DL40Qd97zvZz8+Pp4w/8uTCGqqsjelPEu32OPJ729VS7FyKK3so1q6c
/iC2j5WZZp7JpXRdq8ZZpIW3sPp2Ov6OtpasPz/4Bz+WYxNDJTSpjjfW+2NLaYlzgd9yU0n9pjKa
W4lrAM/tQm+9fkaB5Ffhvo8uuaGqXHESvopKt+/9EQWVB3Ye5lxyM3suvW4ml96+CNplSAB6aYt6
HnTmJR2GaIavNZBvilKAZWviuVLYALOt/48zoOnjOBryrHr6WBm51VAHwS3YlGdycinF9AwTEw2H
fRl4X+nrlFEs8du1RvovM8jXufFPfr1d47niOAk1IEReQhvNS5teaLQkgyX9HER8MJXoW9vG36zY
+151/iZzMSz8/Bdr40X97UuYgl49mGvTEKc3HPXSUKQl8i1Fi5Nwh5K+qcFPeVCq0RgDhqvnYaRu
c0M/Bma0qcvgzsSzIsFvdWGpaEAbqkBmOB3PIRVuMyWzF3kDLsaKvukjWlmA2NSbFvJFKgMX34Ey
gMoaVThs9yYZxGhV+Tjt5BFOYJrEa8Xisn/+Iz++z2yVUIrA8Oq3Ub1RS5lFZTNPFeYy5pgy7hLl
mGvGomwuiCPjQYn8C5in9wMA8Z6+wY0Bbkt13GXl4Wev5MkXX2nsC/x22m0K68ltK6ZljPfGmwac
bGQgUPjkjD6CQ2W3a7xb9jk+7TAnHtoKghkmWx2swC+OO95Tp8fVzDHvgPyFANN4O7w5bm/gnKAI
ka+jwT4jSfgtD5ovDvHBUM7QaLl4hgxbVU5Hi4gz6sgZ2nwthxDuU8Vd6AjF0VqYSC+MZEvJIe13
rG0/v8j6R03nm+OaJ+8PF6u3jhdbvnaT8Mml6He0VwW345BRHS6qBrBuKcuAJgzlyg/qH4UhLksf
foMJxa3SVG1lpG29bD0fZGVpz1O94b2KCnUpYHbFmVbNMDK5LohJzQJnhAGBCuANupVi97E0gx++
63IPUe2yAKJci/gOtAOIaaq+++tQgaKodOUuj3mvOUjZdC96+PwMfPACRWKh0fU0lDE6N/ZP317b
UsH5r6l5lKmjMSNwT1p+OfJYPj/MR7fu28Oc3LphXXuQppt8TWjmECdUoaT+sRvuqO6CQ0Vlc08d
ZFtDmv38uB/dV2+Pe3LrplFh+3R3eWSaZg+Na4k7WdM7KzMDSZh0K88qvjihH7Yb0/vfRGJrK9Pb
+s0ZbU0YXOSt83UK0V0VJTQY76btGeHiYHaeuDWj3eSqLBrQsOl916K7DbNNY4UAbYV7+Pz3qx+M
L9AG64xVJ0GmODkBbef7rZxxg8cYAdUNdhq0UaaE2Is436y2APvEzrlkZHO89vIc4wBqxgCcYKOl
dd18bNmqkOFvNSTPWQBGS43Px8c/K8vbz7/qR63M22968mZLK7hzngvTGikv2kBliR/axeeH+C1S
S4+cQ6BN13l9Uv8x3qZvrk1ikOYbMjNbN7rYJFkDiQi1jxJCRcL30pCMQ1U4GzOAitVqz55gWNO3
SDxDRhjWjqqqZZZ3i3R0KnWMdm53qEP1/CiK4diXPMiFp18Ouf4tzkc/JkbvI9hIDs4Lff/5L/kt
7Df9EpNml9ynymjjJFYTdD1RjC7mumY4o+XRNyFlQN+SFRy9C+Qum1ryfqCXhYxXzEPRP/Z2gamr
RmAnp4RMo9bYK9Uvzu9LhPjkVUEM0h5rAPhqv+XUU59bMcySbK1nnKw2Nq48l3h1h1x6LpXmFdUm
F5aZqguw03tJy2gDym6GgTEORlb7K8DifFkM9ko0LZ3HIpsnedMsPE/DmzJfhY3MELhBcevphAMU
VEyzzszu3NII5ljnJohiGxDu6aNUl8ckKAB9F8x1dRnVPxVEDXGTruowWUagQInpk5n5TxZsVxRe
S011Nu3oP1ed5YXyKESMSXvKypkZg8ejgQpGnKgbLUkKb00ACrNGymZ5L61SSj3mqYxhvStg9+KT
EyMnMQJCXmGxiqNhF7kg42LJOg8q+Gi8BgCCAOITTrwA6o9cJYbd6Njp2q6alVTHD05drbMalise
izMq26HJGpzJPMUVFefn/dBlO9kgOtdEW7iCG7XJj+j6eLxRw/s65uZdFTPyWKGXniEOu9CkERjG
KU3zmNgArgVRVv5yhViKFCPXIv8Jzz9MAlTJ4WWQGN9NJVvJXsO1qqnwJ5/fItq1aaRnfn0fD0iQ
FY8f6Bvsru6pGB4wm+Nk1VtNFyDu+MFRQMgHb4h6JreQ1Qe43kVubw10tCutbgigH9oo/eUM2hUv
hUVeqN9NAV0WWdfKiTJxa0HgSko4t7Y6i838wfXBt7hGfNc44aUkm+dVW2ZzU/fsZQsRa9BMjFFd
fQbk9TImu1A60ne3Mb53bYTRDmzx3uWmSK36AfjZr7BIfrmle6lSp+uX4aWGYwaxzXmg3uNPlhIJ
0eVlHDYPuWjsuW/gVQ9byvR+KjpcZcsLLhXpy+Il5YOG0JI1Hh+ycjYh/ZN3ZWc7lALmEFt83Zpl
Kfr+QKK7F8/sbjgoZYCDByav9R1x4aMlgv1TFcZkaniEvmhjxgOdPMxYrSA5MRHV0v07aZFxCtbs
WO6zdYpH9Tw2zXOGgedpMSrRz53aO1OahzQt532dnmXYmkjd/Rff4IPuGU8fCg+DPu84nn7fXpuW
2UmBl2drqhWuPSt4hGJ9mVX6jdLkSy9xVhSFHzQ/+9lWyerzY+sfjGwt5MQakn26/8I4ObYOO6MP
CZnir5yriy5k+EyQCaMD9J5y3T0AivuVZtoMfsAv38duOgd0YhAEK596qrixsp7rD2qJwsZoQnsZ
eQLNvt4i49TdQ98YvwI5ChedwOJOxGhu8SZ0SuU2UnN8dFV7gar7lyVlR3mItHMMWQ+UOxVnemkU
GN0a8BrcC+rXsMKTxJYbae3Lzgyl3hJb1X6dU3OpSfhPC6gRuNEOX90bH50dTeXlw0uUtNY0Tn3z
JgWLEEIQAKNcZvEFuOqf+JlQ6w7PNSjTRyMv7mORHym+u3F7DOhd40waGcseQP3sHBaLD4Ld+x5x
0r4YSXz0xYRMV9YkPiArU3zuzRfT21wzq9qEFq4icY0YFWX1ZdB62Cheta7Wf3EiPug/W8A/eAHb
nA1Sz+/vUK3MsrpNu3QtudZ2UKIloM+VaWtfpfnGftrps8gr1VB1CyEG0v/3x6k8O6+hHadrUONz
t/bPUyW8DYPgCH3xLC7d22FodrUGqikc9F1cbM1CPdfDL9/wHz2Rxth/ksWkQjvtQcEBtbVOTmFQ
KNHkkYy6fO/rZ6KM9z31kqgmcXKoaLaD5otg+UeBLouBClQrhuSGYY7X/s21Da3CIjGgpOugxKHc
c7tz1UBFKOJloyhXqU51iR39SqT4qDvtFwf/YARjoV2g1H5UWPwWPa17MkcdCNt1JIy9FNThHB3v
mJE4R2d2LunmUcuNY+DJj5+3Qx/+aBQT2AxDjKYXf3KHiZb8i6Qr2Rr261zR5Ts/cpYB1gWGj/VR
iqYVlD61lPh7QfD49vnRp5T/yX03iuoseM0qaQr5JNQT0lUpReJla7sVdwTBjJmf9VeEP/fNqHhF
dP0dWcetUR5t995V6w2i45UYtFkvyOQhMgXRUFPR1ZnzyvxRGnI4z6NSXTT49LVOHi27fNjbBp7s
2ibzbHVVarApICRu80xVV1ZTPpg6HTKdypNEmN89Iu4zAkzxTEAiGAx1TlX7t7hL6Jn8zIrhrnPs
DdxV7GChLZXF0QzFdzusHjJZUCJh9b+OqinROF1pYxG635bgLuMgXUCAoCeR9jTgapNkcwkuZVPf
uqa+lTH/6Ki6N+jsNXD7yQ4Lsnt8oaSzF1oNRbByfgpZW/qIAReNnx8/vwraBzffGO1DN0P0RTWn
isQ3N76IdCOzO4dGzQSTjTHm3f+l7ryW40bSNn0rewP4A0DCnqJQvlj0VFMnCJIS4b3H1e8D9cxI
LNawduY/2oiZ7pZospBI85nX1Kg4rII6qJwO+V+tAIksRelqgsWU91AEi0TfRkWKH5NUPzcU7PCo
tvZy0YDBrpC5bgo6q7L+Wk3ZepKa/GrWpfUb7hO5nXnNvX0d6tXGMONr8qWXoZhD2UJFeZ4WT6i9
+iMOKMjyOSnosGS0Fl3GklAaZB3Myrxwpp/LdmzqXZYlqHgKsD0fN37j62EQV0W+FmH62mKeGWsR
fM/qkc4TgkENzV7AbrI2fi+sWKYGZtwBPz4EFb1dcVQrAyeL2fbswmv5fBgqYEkAzNjAh22ysY8f
KwFPqYI85TxKTSLeWhzbgYXuEZ6PNYVQALCvZe9jDIT6lKOyGrM+7+DnTvUyHXFEjMWVnuZPXU9H
e3wI+PZpqO8j5BYMC6/2vGUq5dhaq3X/jElrsuu65lkxKBUMTyXQ2oWWoGz/9VOdKWDM0R5oWiq8
wuZE+fhUYHhmw2iMuuKqWac6xlkhYmGLdIJRUYXRKu6jb0aCqH3HnCsJWXTQsZoAm3xDn+cpRD90
QVHhwmSfOQcVBW8+2Wa2wfGc5u6wXcvGtvps3VJnS1QPUz8CCgUeVhMoLH556+cABTCO1NGcvDAn
8/X64RgEb22BVaWro83Eu7nO9McGBMsVQIsO87W1S9A6cZDLWMLl7WVQDgF5R2Ns61I/pLp4bObC
gNVfaCp9KmSdfICTexfdMSVIZdS30M5A9E1yCkwI6oHDP/UcI9C3seZdeOhPoc3HIU87mfgkJ4FZ
xgTAOLVFoJnijAs3ry8E2qc4fOII5lYBzMwtw/F2Cmj25dTAWZG5bbxya2kcWUPEtMrtTpeGZarh
ouUN36xef4ia8SkNo5em0yBgmm5Urm2pX05J/qgn4SKT7jotfb7w6s/OPDwABYyVSkJwkgeoKAAY
CN0SeSXSzpKQFkViAIjKukaZK/GkpRxi2oia1oSWs4JRmIlPhJib2/4+iPOVVh/SrF7Z9euFD3b2
/cAEAAWukKKIk0OxANIM2gJfnBLNvqwVt0VjrqYQ8Yeh3GqYHBbY52T6QqnDh7Ipt3Yd4Z1wOxjx
Y0VF9MKn+ZS1zm/xj09zMk2YQYcYZvJp/BDogE0gbAxXFNCXgbfLR8MVhnikUnADbHEHIngVhPmm
DIt1eQEf/+mqnD+HpphAwmhN0ev+uFN9GJ9TH2Nv0VmvAZoHbS02jbLMfYSYCmyy6WoDePj64edn
+3Q6/DGm+Dhmo2SpiRxfBpeiW3SW6hhd6/Y6BEup/V8OdZqTg+WmdmVla7TsaUCRC3gI3HR36sUG
2Iz9PfNUugLf2FC0TwoTQmuRJAQEgx0QtxdCOm6E1mTVAG8tX3A2ucaS9srjDkoR9cWvJS3fwnLc
x1LgtMgNpUn6LHf+j8HEyXx6JrhemJH/IHXjvm7Q3/76Faif8r75vYMFpNANRdq0Tu7itCLQA3SY
rQGSbAYVfx8cUCS8d4oa7hmHCDpxi86Q98EshGxuC/SSRqRoFVT4iyb7tW3RULqJsu6b3y4Ee2rU
QZJN7PqkD7AFlKKV5HlL0VJoa9sLt+7ZU+aPj3+ybGH0da2asoQMnd4h5eZ6YcTKvuuyTSbHuB9O
F/bJmQFnrApwL4o7QpzGLmhDyVmd83axX9oB51rWKg5tsROSMY9DvdKxd/v6FZ3dmZzxmtDJ4T41
7qORxl8Sedk6R0N0RkAXFso4Xr1Df/IAJtlN6UjkcXTpfvnUAplXBo1qWpRwTKxTpRRcdzNQZExt
OJIhGkaKrZeL2s5hQus5R+E7mQN8/S9K6ouwDbZfP/XncGpOB4DbcIPMqbs5T8sfoQMiWj1UKia6
99uVPWCc6MGjbnMHztQ6qI1FMRmrDrkhKwBl1vV3YW4dUDjGGOt1EuPywseZF9LJWfXnxzlFzORp
5WWoX+drovZ9UZJ1lVTh4+zYeMW2VbFss+cqg2y6nS07FokfLl9ff4bzS+9fM3K6VRF4lKq0D5iR
vrwW3nWA5chEbjtUKzSuj+rQ7L4e8Mz5zDNzJlBBsUDmnNQNBshhQ5FxN0kohSaNt/TYx36VLSgE
X4jTzg6loMoDMoX3fZov+2oOHTji2craALipUyUQm6CGpC2Zl7otZwIAna4eJE6wMCq8oZOVRclN
bjyOvLHFHBQ7BAL2BM6i7oLE2oqSiKpE416aFlk2OpKWHsoALXfUYGC1mPdJV12oUl36QCeXU6sV
Wi8P3L1liIdkYhCk1Sswwndfv87PIJh5S+mUwuhXg0tQTzKUBLSpESL7uu5w2HHsMHXkHLGhUI6P
oalv6annjkUPxVLzv6b0qOJDV9MKu/ApzpwrM9tGwGwxZy2mkxsHnKWReiNJqd95hwrjp8TCvtZ6
rsZgMZTNLoZrMIK+97V+k9nRpeGp/X3eyvQyLVJQsmKF4uDH999RVMmkiKrAUKc8sArUGd/DQaLH
h7opSQoAKmDcylqkGrZf/KMz1U1NMFaU+sbXygcJj7quClcwCL8pBZb2VU2bq1DEHjqLNlNVJldS
jMRRym1vqNdNaV0jgOgilgJKZ0IcpExobKcjeI1WbDszeJQS3+0GtCXtMt8gibPKbVyjZkBkM95n
sbmURZKtcqHuFL26BrX2GAQDsbWFDER0LFp1bTbaPhTeLdQv6uxcvJjm1WUaLv02ubK82HKy2ThR
gd6D1NkqrcIHLQWTHBTBEfWGl1RVn4YAszwVCR1OWbE1Bvm1iJBNpYo25hXwuNbaykWNhZ365I3A
89vRuh8BAy8LOTv0/Tgsevima3+4SqIML5w6uJr6ptgHfuK0bRLsmPEfVR8Bzg/uU7zyHGkU4QbH
NvkqmYafeD6q0Xch6cFtV94mOtT3sfxpGo294orJUYes1oGUvGHZOOewmIZrQOqrrK+BKsIV6rRl
5qUvZtxjOkQhzcTae1VV4qYINMsVSfVaDri9oUWCfmxp7VAj2Oq1Il2nUv4t9Aa2vErhH861awxK
RiqA8aenr8YYNw7tFeLGvVD8ZFOK6HkYepw0aW/UZNeOPdbvE9n8bK+puJFijw6E2WHh8cUF4Hbb
IeVpIq2EM2v/bFr9vWzvTAnnasyFUEJqOsdAIMudBg0re6Q1yjzU3QY34XYaNp1mvDbKE3oKJf3X
ZO3N/hCtZR9DD0xIiA/WouhLhEkAMbIGXrN+AdXtHdWG4aoW8qudGo8R+Vc2artWyn8WsXfEcfEl
8cpXjITG7qZq0DXLcXYJw+egfwhoB+KiyXB+yH1mmiNzYO5MT9m2ZsxaYVgNmy5sKeqHyNAfwpw/
yDHK3VlzH0reUQ9TzS2K7lkp6Me1IWa/+M/GC6xGdhzAwMqBQwj0iKSCd2R7wB5xLOeE1WKwFZho
jZicuOmECymoA2oFPR1IXwvuxlK7j71DY8hAz5FWdhtb2Q69jO173mg7mSocAF20o5ubuIrfyJCj
VaqwXsoU6JfcoaCUhM+erhxkVMkTCL+uHSdgr2ua4g27JcAJMgB1LFvBWzFzCLpEX0ilhlkwGBR/
EWZ9heavJhydrrNDWem+9bBA6vDasIGSAZ4BfyRl3wwpqpwi7p+arL0ZFWzmxvghC2VjickK5FCW
f2/XjaOnCeq7oXfIGzwTxXCXCazPNOMZF5Ju8J2KBaXbwSLKYSj1pn7dF9kbPlfdbAn7asuYrVnx
W5blO6MMYqAXsu9OWf2YG2Ld6G9tki4FXS6lnC0+2/7qF/JQeDThsRVHmKmeGRzxW1BlLVUgEL9K
0/8F/BdAcJniZl7ddv5fBSB7xy+HDXJUO+ruj2F9hyYWJBLTWgQZHgXYuYClS+N7ye7WRjPrBCvS
kZwG3ECStIgfBdcoxOxME7tInGWuRIivKfGEq47ysMi89qatjpWRIoKAYC4VUdnlFN8UKQT9EEiZ
lQprhYgrUx2hm4PZ4hWOdShvyh71bAAnsmWuakWDYV/dqBHKwt2D2BhtKRZpW++R0VrOirZp8pIM
ve8OVopB27SeKl+Go4Hll5mkt76OSrdiuRTVFFzVt4EVH/KeTazY3Q26mPCfc+nY6yyh8ufQKVfs
vswZSi4AeJTd34cHCmkvOQeo548u1uTf+Pc3iePTkdSqA/kpXmkRbpSQs1hUz7PljfJK7/3aQOrC
0CBUq57yJJohxsxvaZbyQ27VyaqgQGHaxltlW3cphS2yHcEJM/Ji4G2ZITyZ2LBJ3xHrBzXmqriX
uQWAUKeuu5sirO1VPIaboVCnZWOqThE282llo2kdP8cIejtYkHWrrp7cojVI5Cz70MUhwIX5lBkG
rUR9A4Fc1iIAGZrsCG00pvWIymnvWsgS0wLAtq7RfWzpseKMgoWf831lke8nsx03RT8cQwXPeIF4
qhDxm+/7uhvV1RIoS7/uUyXnlyMsJ7UaPl0irZZ4zEWsUPLlvFEUijK2vJNCDRENG8AfN3RAUbGJ
r8Y0lpZxgm30GPvWdWuXmARObHAPlITjxYE6s+nKlUHDB5uhcFiWoldpriBnya2yszzsj8vxHccN
LCRScCPpqE8bSwW30Qh0ObFFXIwmO4taOw2c7inytO+5lCCPDVhb6CgFpD3tZeSEGpafz/zB0X9L
fcSdDb4j4SxSUzafKH6aNg73MwVKHq7zHs0oe7gqMsVAnL56xPYBfG+GArc1hnj2aPN2c9vBuIqj
+qZWxqsojw4q0tKykt3a+pguMYjvnErFUDkfr0zFsJYGAikW1FJHRRkJRymE2ZgudgGUKxyJ8M9e
ZjTfaH3dSbH2hKVytIkE+pRd8VO2uZE6hQNZaZeF0raLRlW3CZdT56mYXbHIfe5KQufw3ZSA2QT4
5S1F7nHRpfTpm/gFck7g0M5SVoqIroxOIz2y4mQDLcLpCyna9LbyfRCDhfpczZp+A6UfwDay8bmq
EwB2GIqswdC8diZmN0hZo748eWLbh9Me5s14MEaLy1Gmum9hRady7XUV2plBsxIRhOUk5cNYsXno
+SHS88dxbKjoVdbPIA23QgSEPT0Kxcp8wy59aXQz/Sm3pBujr9ExK0enGRk4Vg12FC2TSsjPaebh
fgZ02jWN+Noo2RJtUtzKdRS7o5CnxdTX36oG8w0t3SDlfei89EkKOUUQq94rff3g1wRXuAUvx9Fz
k17fYGHObpq6cFUhub6wzejBbPP3ns2ykPURAQY6putULnLu+HCZTRysAJkOnpQcTD2Vd1O7V7Jg
3FWWts3ody70zP5pJMHC4kVAZsIAuwGYU43dQ4DsA3DONTxWLmotNVZyMjgKofAMmsVmOCsAhQtp
WJhB/m5j4J7Mkt3pmIaLgftcw9eRzB9PVlK1RdwOq3oqMC6DBosqdHGYlPkaMUZ/iV71z5R6waIX
jeUO72bRNLhlzfAzL443WK5TTCyTHXytKeBdt+FWGrnETGUyQLu1C6TmnqviLaljaeGFuXBUddgr
SQc8jGZK3iU3mgUjnDP3L7XHfa+YzXXR7NjreEcsZ/kgJ1A7ogzj1ghT3NKm5IdddgX1teAdrd9u
1cr7hrvNLfzxRo9qdqeZqG4M+x3oBfJvGKBhOB29DzXiLp78rhdGcEyy9KrB4zUFtCZDc95ObUhr
k8JPlBQIwDYGximW7WIBNnc9NReMB8zvriHsao80F1sjaWbrzQkF9URxB/vRZM8Bnep2KD8XxzAF
8TXVyOAC4rppcw9lMwLeZoptDq9sH4J/c+w4uzICxK9r813Y3n3RYZVnRD/kvjYQBaa47gcDAmXG
zq7iXZ92O1Xv8UTzpUfALRG0M+CcFFIQWbipNrJ2U3Tvkomc1T6NkcFwdd8RHOStM+Q3ZfGQed9G
zlTxQ7AtPRulk/xptK9R9faN1ymuHTMdnah4U4fKMVUdQmdM19d38ajHh42ec//dCw+wKQ0xuNkE
b3zCYslPr6w2247YtIdmsPUNc53ImFRhmtmErqA9m9XWnlv+OPQw+shkctvc16p6kIbselAfMeu5
TtRmZ3jSNgjjdWK0aPjp137CUdeAlgHFghdx3NOcxQQGIwxdUq8UEVwpibJBLOogKdJasNgAg9Ar
VLeKdNMi0EtNYG2SdVFZJDE2d4k6Iobj4LWxKxR7j3jaLtckGLnvXKekrdJKq0xX4ka1GjwNy2Gp
hfGqyHJX0qdllcPvRFYrFdGGgA4Mk3EfdpC7s8ZNiXMoKW08ayB50VYt3hJ2vVIVfROPwcHz64fG
vjfb8h2PMYhh4trX/fumm/CMtsn8vIUwu701JTutDO5jMzqiYjSnPegn94uRBnOc6lf2ON7Rfjg0
iJE5UtovJkl9FKLbt5X6w26a58zu7gltrmAJF119JQJvmwYJILp4YYftnWaUe3AMq0BTj6GeLwp/
27DJ9Ni/7fR6YwkyYsO6i0V5Fan6XxmG66ZV7HzNe56q9C+8f3Al8h8lS3yToTyrj2l9FQtaPjCP
8nHYeYG0SbgzPVV+goO1k+X+ARgS1txEMXaESJr5ji7TttLFusTSxsulTVO3nJq6Y4yIDeXWIrYo
PNMX8UL1rZAtHNbEslWt42hP7hj6V2Mb7KcwuKVuzVWGsY15PeSk2xgjGJK0EimWfZO1jgOx8LRi
2aXQhMTklJyFgwGoOjH3ZUqzCm0byzSBEiHkCUVSNbuljMJ1pXNmlslC1n7q6m62MQSEswXOQO83
2iSTtFYqvovoU2u0la1Jj3K70KxiCS8E+NnMp+OwtsSyV1SgaOU+Lrh7bUwcAku76QoTpa1lCTyp
DaRt3xcAG81Vkkw7hEvcYRwfNJuG1bD27ALdSdlRTdB2kE1R4XQs49Uvs7U8DLuSj57iyVZjBxfA
4W1Az8UoAHohBEVTcjMKQ7S2XV3iQ/b+QusQw1HbRcalkeT+rjLNlWfV24YLoZqNQAOJwNG1w2yl
VOZRUaKdgZaFKrJtlKv7Kt5CmtwhSbSqpWpDx2/tmdmdEObDRGZd6fa2r6WNhduSTjTW+D63HVh7
LVr20KVFlmzQjb02ZuNlLltwJrqDDjT1dsgmnGJYZC3KwqAk0GyNuN0YVbQoFGx6arEaoVUXI5UP
JXDbbtfam7ZtFugmoYrIGS29yNPPNqUEQFIBrWFR9foK4PAymnLHNlMA6ige1qXbU5KyKnVjROVK
jqOlfLCCOY2VXNFrLl3ENULCa9xdp11VkdhoxY6mEMRnyYU563TdW0BwEDMuE70MEeeQgZ80Enlt
8VwjIg0IZTk1/lJH65LG3A2/ZaWKdj3g8TALr0p9eoi055rN7vHSQ1klxPY3iHotLAoVMd68OZ8o
xU4ruMKHZEHG7qj+82gpbmpuzNpYVwUCgITPnvAcq5EWKV6MuXqXtAklmVraWiFyRmr65HXeuvWS
RdeApkDmKk1GMC0NL4RzgxK7FusL1ZIWkjU4SQRvmgB1KsUK3Wonwt8aZxtqBaGL+kEQPei5v5oW
aBPuOoickiEvy3bpwRVqsnUU264yMfNh7GaFShJbYoegLiWPytGovgBlW2ZWu6zSkjkz18D3ntO0
ukF4caSlI+O9i4o9J2iV4lgE375FnZ5fjCxJ7ELqJNxBcSWvSdQI0QIq5H66hrgiQj6JBcLOA0Uu
Ky4MRLe1s70FmcZmrIJLTyoN2jjxosobQkOMFTFZC4t8ZUnJqmVRTKULkwvDAXWhgT1Fr857GwUu
Jr3GdUddD465N94p2Ys1IH6IdIMPQdjDDSPad8Lmo+K480sI4w5GeUKq2vU4fP1I8UMPR31TZQRE
CCH6InblEJeYoXDjVCxkkwSURwNb62RBD9wdmVNED5K4WLIK1nKRzUS/pQmkfdIa1xfhSi3lhTVo
u6KWlrmMBcVQ3SV1RqjcaXAzZDfADHYAfhuX4SH2p9uwVNcqKjqt1q31OHxQ0mkjZjMEg6yhGJ4n
y7jGh32LYrRT9JhbRfVKArRfa4S2iLjG8rpU5JUsF3SyIS63XHi0Pb0mXFeKidCtBSYic5WRGInn
M/LpgEblxhAK6siQzctlO6ULBZB/omF5yCiKjW0OByhR5kHB5EVDDLG1YwQfkPadwfrAyL34MJX+
MhvH1WAKJHdW3djvZO/nYLV3rE4iC2s1eshkD8WSUNFNe7ZmG7qdqS99zvVlYYVLqTNudekZMtpO
SaNNoZrbupoOyJPtU5pQfst5r836EFhedHDREK3NVkZEJWMqV2pQAn6Pd12V3/cDWVccy1BeMD8Y
rffEpGAcDUeKyPsSHxUFU79UGjZCCwHsfy8C6xi3vRtQafc9bxvJ2SbJ8DAKwSf32jJRb4MJjQUV
/7NpaffJVSkH+2JS9+Q4N1GtbC0r3XTNewr0qOjSa3yobgl0tyHl6A5J4SJmV7TZxqvdBtsgjxgj
Nss9QpzbIpKPxltU9kecP1Y+d2FfgAuhoeSZwTVJtmwPBEvjKrhGkMXxOvznr6jtv9Zl/zA1w6KB
xJfV/brVkqWoy6VmTesq0cBRdwuPm0qJfJBvd9LYOj0ZfdvW606ES3X2hGuQT4YmKvL+GI3k7VHf
3tVVUa3qvip2v/9RxXKBazgG5kperiAd1rvQDmh/zv/1+48Yvg0U8v/dl3994eRHfv2aMZv+8QtH
Ve7Bk/3rz7++/PvnLnz51zeaCCvk2mhsKZB1e9uP+/2v//r9j5O/K7wQztivL1cNRQclqib39/do
U0+V7vef/+3vOfkWDcliCxLd5uTv/xju5Ff9PdKvv/z1M2FSytsRgOLvv/r1X39/H3XwJvcbIDQJ
t50RHEpNf1J6vV3ridQc8Bm4rQVc87KIB3wsm5+j1D2oPRX6r5tJ5zpns+yOqVJY4V6Yv/5nk1gO
SsSF6Mr2urG1lNm2HFUpSb+AMjjXOcMU2JwF4sDS0T/7OI6MYoZaJE2+9qp0CQLfMeQO2arkW6T3
KzObnsKWnuVUgecLTMgNtcUmN8xLJP4zUABGh1hhacLm48ydrT8eNyMOyjL0WNayGtoknGR8ZWm/
yFVyiNrsvtWR67SmvxI5yC9M9GdCpJARAZ+BQSrcFtk+acePRd2FQ0VvNBmSZas3a1WyZ202Badl
Q/E5MDBfhmaGTfGmxowvFr3sKLFFD2XOkLuxuJ8mNJFr0nmkl2/aTINllYGiTePI8ZrgAk5j7pme
9Ov/+LyKfNLrLKQM/IbJVJm1tZ0h556lXcBunelZz6gMVoVtoyxwuij8CX1odFPytT42+8wgFzoK
SXN1qu5fr/IzGB1ol9ACFdDMKLae9IdTA9NXr+cWsuKKOjwaUrF2m9M7Kmt/T4x3AXpxdjjEAPGW
o0trneIMJiK8KtbATCKuhd7m1ZhneKE+EkX7oBm/frQzc2irMMlRIdE0wPonG7gKk2lUA/r++cTV
PXnkeImjoympa7dfj3RmQdgqaEnwiEh40Qj/uHeGJJvkgo2xHkKEEVJK/2pjPfzvxjjpLPvqgCKX
DWAighmXUBGGYrb8eoj5Y56sax4DQIYOcwYQ0skRAOGLK7qTsnVjy08WQu1doW0CTBwvbPizL4Y2
+cxSMhByOJmujubIIBuMk5nTU5dGr8Br8FJNlgiJ/FeP9Huok1kzNb8rcV4nekksyZnizu0t66HE
JOLrqTu/An6PM6/7P05PqR/FYJY8kqzpt7IpbiV8Ni9M29kxdDTgBBo2tq6eTFs7GpjPeTNkxvSW
radu4GZeGOLsm4HVZ4NhMDl8TuArhTVatOl5jLKfKCiNrpfpK2V8I6q/ADg6c90A2oYvhLClziOd
nKFyZ2cJBwTIsyl5D8bOnSBwa8Eelc4UG6eyTg+TfYm0cfbxTODMApyK8gnWrFReYrAeMjSIivty
ouE3k7NEsoy67gI36dxQULIEXgvMp/lLMvqPBTEmKiI8scHCm2zMd8kWfQWEI+pOCAFfwPicAW/Z
M5YN0UUT4R/zdN/2TaLbuZyt++QpbZW9Y/l35uTfxP4FeNO5A0IDZ2Zq+syF/QRUU6rc8BEsBi6Y
HrJBestJkFIzvMCvOjcM7CbEb2G58q5O1gb18tTyKc6vhYm6Yj4syspfGOKS2PU5lDtqEFC4ZJ3g
C1Ltx01bZgOHXcY4dT1TcKgxMZbh3edJf4QZgkRYsvflcOVRRzNqfORj4ye5W6eJtdqmG6uEsK6Y
+17vXHRQLmzFX/yF09PYRgr/FzgT0d+TI2Wqm8nyEhZrS3lxQmvRL5YSyppmoa8k6jfgJ5F41MGY
GBS9kVGrn/HIdqRIp0MLlCRZxI3laGXqTKq9xnPaBWi4ayPNGYS/y0j4JDPeVDSO57KXpRWrr4/E
z+wQQSj3xwOcBLZ4fuhWPctb+R1UFQJbulfqWlN/DAKikFBnNYGlplYXrv15Xj7Nmw7/UxZwbEGZ
fnyrkpq2Rl6y80RgOdZE3QV5DYm245C/m6Czv37Kc2uV+Olfo83nwB/7PB0RdyoiRtNala0NnbY1
Heb/61HOP5OgwEeQDAH6ZKVmQdzU1sBUDvrozOpRgxysfe2ArsMiN8wLS+/c2YUgx79GOzlPOnAh
UZEzmq6/jzT8TDGudekpUC881fm5g8GjztRRZGY+zp3XUdlOC0oLFj6kUnYr2znaDOV/9TS/RznZ
R0k3yRgDqhnYs2cYkA5+dwht6ktF+18+zsl6x6Q37EbBQB0AZit9S9RnvVQvrLezKwGCmyDFlmdL
1Y9zxqVtdZzxc0BTr6X+XRio2kh0iZQBHJF94cA/uxJ+j3aqxQR5JGzrntF8rV4OPp7coFZHS2WV
Wxde0/kHIx6A1QOE9HQxGKVcCNkYOe7EcxugsfEteJr3Umpdoi6eXXZz5PGPkU4WBOqYltzR61uP
puqG/c7KWxfQ3oXnOTt1CIgST3MpI8Dy8UXVmQi9rGU1NPntfL+ghbIU5VOApcrXZ8P5gTDP4q5E
Y/0USe1ro5kZJrd/4vdukVuUdGjRBURT6YUU5PMrQttZoUYw0z5pVp+crHVEQoe6Q7b2JHM1a3LX
aIs3UCU9tzKz/zhAZDDUx7AxEb8EMj/OX6cWgdKqHKzzYKAmnrqkWAdKcJTiYJ2Kg1rvMwSLv57L
z0uDQSn6GFg1qUhZnJxI8WQnEKLg3+bxtJTNb6j1HtO6v7CHz5R8GEbndjJkYmBSrY/PZivgAM2U
V2Y6g94s0xyYDQLU4Xf5QNffs7cDIUZMp8FM6gu4+7NPSJkAoYjZEvTXR/vjvirRFMOKlm3WSLM8
KNx52HppPyz/i4k0GARypgWv5OQs7LVc8n3a8GvfA2ND82OiHyChrvz1MGdncjYNwqADyswnv5I4
Vj3b6xIue7UBz0HDR4LiPt3l1VUm1nIXuBN1M/Nd/paX//kjzr6GHFVQdmDnnrzESM2TOIjGlGAY
afFcOvCmETbOLhzBv5DzH+MZcOQ0RzWEYuEUnqZ98qRJdRhb6br0Uxm4jLbAJZL23ZBfSzLdaMhP
V9o0FRsYHB2yRFTEtLAOQDYAEVYjFdQnPPImnN5CAUc/tq6F3XxLaual1i5RmD4fRnxYIk8boCUq
jacUJj/rkrCxtXTdRuqddqvphUvp9kb1wgs5z+dkeFb2ECo9XW1mEJ0cr/T4EpGYIkWSevYw03ng
UNIv3Oifk1RFxwaH/2NcrhFOftynjRUB6G+mdK3aI7v021jqdPC/pzLYxbHEt7VYZlr2+vWann/p
yfv+MOjJk1FuAVgG3IIcHMF8tA+E3oMVpH1PGmKXoVvl9fPXQ5452OEUsldZz+j3nyqmgO6S1c7o
GLKoFtiFrD19WgcZbbaQBixOYF8Pp8zh6ukjqhr3iIE+C4Wgk3B2tOugr+Q0XfdT6tSKuQJp4MjI
fetTuYS0ujDxZxjHTTuaCE1fyvvOPe2fo6sf32prFDFGchkq6aJfFCGI7G7AurF1fID1cWr8fU78
w5rm5u/nOnHKOfnj/5txzr91xflgtoO3Dv/7/8A4Z1Zv+vfGOYuXMX3J/s+2Tl6yH/WfBjrzz/3D
QMe0/4cKAKc7Uj4wEX/Z5PzTQEf5H2SwZuYYIcK8cjmJ/umgw0/h9cpRSbrEuTnXMf/poIPtDtrI
ENFnLtjsUPafOOiQpZwuZOrLVLPFTC6zZ2Xpj0up77tokgdLrOw2ahdjD+Az6PvYafUVvt+Hspl+
CK2oNphZzY0bEH0xomc+bL5S61DGSV9aedzL+YBhtTIAc29GbFnkJ9LqtQ0Arwmyl6TE5MWM5b0B
XC21Y3LnOUkSOspomlrctgqGc2LYYMm1SFjRINwQ9zaPgBJ/aMV9A5h3/mt1rHdYpJdOYoPllK41
OVP2Qi+v8OWApjbWwglKPkJbgcngqnGKcXoqG+M4kxKRb0eAX0oWpoUindEDl6xouClVjNdxMoLx
hYKhjM2davV7Mwf4X0TTPoNjrysd1gs/9DK5s2JmpilaBN2GbvZmXfSNDY5e8HunxtzkTbtXRfcU
GsFLHBpHdGevbfPeF+no1hX+HY2crXop2Ul1t7SS4Q5ZExAL47T3ZvznkLwIMVMOQA7QzzvOo9dJ
66Z8Q69Xh9F7HKPvdYPCaDbt/QloutneqaI46AoSBto3oKqPao90Qzk9yfbz2GD/aAxPUj3u1Tp8
gZWx6aB158yLPslPStC6EAYsF2DoquyGvYRjZlriQpNADNDo1CFB+1JlhB9qtpknphm1DVi7TZT3
d9hE7OMcyyHR3+Vq3ztmpj7FgfzUA8MdspfIgo8/L6USsH3Ob7dmpQewqi0iJKW1nf9o1K3rD8aR
6oCbT/qxrPl+LaYLpvc/QgSPDRG+mJLYYDH9NP/AxLIYupc6g/yhGcepnZ4yqb0L5PauytiuU39n
1EDJkogeOWUFYaZOGAcLKbe/x2Hy0rVRSiVH/q7q4bataQxUdbGOQZOimh+9Iyl0J3z9OE2AvevR
mdd2Ndartp3QvbKOEoLBcQbv3JSXBEsHWoHPgQybTE5eRn94Mpn4+TWOWnY0rHfdgIEmQxRysjZ5
GFE79Ia/H0Ma96aC1OLwf6k7k+W6cSzvv0q9ADI4DxEdvbgjNVuyZcveMORMi/MMjk/fP7oqsySm
ee9X2nR/i1xIThEEgQMcHPyHm3lwRtVA1lu5UvrpclTq7dzcUFq3Zhu/oI2BBBtGKUNnbv3avRRl
eZ0B2gFrFD/nGSHTllc9aPOmj55T+qiQZJXADgZdHswh5ucOLpV1m4juc1qPMx14Vv27mQd3HiSq
S3z0gXmhYx2KATMt59xBWoa5Ga0rOyjFdgjz21RYh9a1PGXSb3/GYWgS14YyPKg13RIpgj5EpwLl
40h577PaXcR1/IJ76kNQFFvOrPeDM1//VsaZVOpn2fbNdqyZ3L6a3L7OJl2Il75dxcI+NQvMSdTD
/DZJAZKqaR9DpJc0PXlxE+StEPmwoPBVorjo3MILBfYdWTpzwB6sOnkWvXVbJs73ILW2VW7zrZKX
zO20bdMQkLHjb9KQqemm+LOijdB2U4/Mk3unIBukpLgidYCn58Yny7yo3frSd9KXulE+IxTw2clY
QeBg23X2og9Au9zsopgXy3mNAB3pO9YmU9Vr2WCLAfFp10xjhgANLaut/EMUiH/Piw7FyAQdaOsj
WL1tbOF9zTIwL151Kn7UXRyiam6B6cTgI3rOE8kyFUUvc9z25nRXaZ9lx+/mBQoc7M5qiVnQp9Aq
QHwlPaQZ3RM9kW+euypx5l1kOT6Au7mz4ESMCNB8pnt1ZrPDKCgaUSngjccraQHDdp3uAe7TvWPV
mDjxATHM/lyolyJ1HwtHvwD5uO3VrgKPSJizofRi/J62xh57JoD8kd5vpoIRGeonuGHPqbGvtfpL
bwwPpj3iuimjQzoMEVXj5DmGnmyJT/P4W52d7amq/N6Oxb5kb3eznY60xwYXh+cUWPN8KfliivqQ
1kTWqP6Yx6joIbTwIA1u5qQkX6D5eFlifp7Xy3JKni03fK5cwjzMXpJYgRw3x7yBbGs6dTdCPk5t
9/Hn/+CbJgbmE+jExpdXwgYgC24d1W/Qkv98CrI/EmipiHlADBFZI9KVMnpx0ujF57+f40q2i7g4
CDDs1Kqqe/iZx/xH+d6vk7Q3edz/W7a35rg4v81fBoz/R4wSlZMJ30f5Dwg3svkH+d4/bn900Zuk
j2urv7I+S/uN4rOhYXVIajVbI/4r5+Mf8ESkWKzNik//TAf/zPls0kGquNxbA2RAIJRT0585n/0b
dyizkpFDLoiClvOf5Hz8xSIaHW4tDZUHzXVK7twW57OxCypt8ANlZix9CIB8pz00ruxbYd+WghSu
bfaIs25jFWOT6nFQDnX8iJ7w1jUecNdCIqveBjiGKfAtFfdgmywjFkrCcufYX8GoHcfA2uSwcizn
uvTFNgCkFWP1B8IfiufG1fizsNsFNctaNBNJPxn9bZDZQDo/BTAqo+ylwPA03Toc8BXZwlkz96X9
VVW+9zPnRSl3SpcBBwTyqpi7MbYgZIDtqdSdrXwxb3vtY1JaUAdrCCfwiwLkCqASAshVb9XxS+d/
cusHJfte4xvRNcC8VZBlADVdm5qtuQvCgHMxolFJcGwlXlbJiDeXuYmjfCcCOBAV9Gds+kpz9pcG
yTCgtuxjgVch+sdny1rjUpt1ftXgCKx9FszbTfCpQOPb0bYvvtfmN5/1PYqva1oP4F0oW5zyZPnU
Rt9S0Pqt/NaFd9KqHvDaPQIAuApwfc7bAAJavK3T5FoPoqMWZzvVfA7726YPDhI+ZyB1L0X7I3Ny
zxbIMTvBsXdh/OrFtu7qO1WZjrKJt33fbs2mv3Ka+iJq4GV3av4tdyfgfXrw4A/NtQFvdCyKD7XZ
HtTmqmrLO/yQHyZZ38VJOYNs853TBA9AOjfzNyi69qLS0uva92/IuNyxvmuGALwy2No28cAV7LXW
3Npdc5G77sf5k46huR/t67g0rslOwOdmEtJve4X21kE1DHgT7kNjJ9/m1yi7CSlUSHnwFMf+a9wb
RwvFHalzvc+XgVG817g5KHW45/E3CMh37aRfqoLJBW9RgVtEr8cYDZwZZNwYaDCK62S20DQTTOD1
G0yg97q/N5CMhiiK7ED8LTbb/QDqNOFYZPghqEp5hfLAJrTgs6Jwb8Py1Pz2UEMpKTEDIteDIh7u
pYJQ9DAc7Qo7twkRgireisDf57m/H8RL1A3HwEKPIHZ2PAJYFCZj9ba86TEc6aXYi/qPSHZQqDDm
9XcMykWhRDfAc7xsyj4llbvJrAJ8e+qN8VeRXPVgbjXnm6xMxJHwWx4elRSqjfxWpKrcVKCuiwBm
ExTYtjMxie8uzO6r32Od2LhXcnIfhI+shgJDByT/1FwglXgzRPC4HB/GVDc9tc1wnQFtiAudt3Z5
Hcz0iCdfCDiDjyAat0oa7grTejaNL/qg7uZfJUVwZeXZrskn3kslwYBjR4ISPrXKDxXwci8CWHzo
7MnuOCR84/YH2+JFZWqIGoTbHEq0zVVhmIInDzTER6DAdUDP9S/1WG9I1NHehfQNo1t1fsT9vYzR
cXzppkd7gqkX/W7qV2KQkCAgYCHHGQA3pPC/qdtvvvIlL2/SIb5xwNa3+qcCHYaQUxbAXkCMmaNt
M+WRU02o3UHCPrrGD7Q+3DIDsZ/cyDrc9WELHTffNoW6hboUd0cl5MCQJvBaUDYQFcTC/NLMofOx
UFX1sLGnkGPHfYdKmNV9a0OWJQ1y0/hdaVCOQBvTUb6jb7zR4oSkuUUuR92V5K9dPT0Fw3RlDyOL
JSTI1jmG47GELq8Nw74He1528mCMw14JMYHQAlxQFdznIM+zpBmC2lCaHW3ReUVHK2V20+m6N2nB
jlz60KBJKsHg10Z9UJ3EK/1qn3Vy30fNIcqelLbf1hbLXd0c5j8rjPo6UKarLoLHb36n3Lt7VUH5
V6HptZ+q+jeB7HlvMilUUqOjJIob0NtMUQswTtejgXiKM8+EBVrU4tHIwqOKzFskjI3AXhCrRWh0
cptDSVN1jHpyqF5kyU6EkqwBpWGUFwALPIvfly4+krq41ox8g83kAfQovCXjJoJmJMS3Uqt2uvMw
hsHnKJp2UTAd047NDLJlCg24xEfNatm81HDfBi0LPtRtkW4GNT7IygI3CbBV4S1iVidWkN4IjprW
78ORM+7U3s2aNYESPIxBf9AV3sKxbuKpPXQCckRobdXcvSyCj4naYmkIGaEX11Xr7s06ISZ5wVpu
uTyKTfXosNCNU4IRY3eIWQtb1G0lC1+hxfyvwdEJy8sue6qs4MaJN4gBsHk5D06Z7oZUXCMzeD9m
4p4N5IBTIfvw9bzY+hmUoU6lDJJ680LWNCxYMyECl8ukiS5zHj4vdrJot0OXfCYZxTMSdpF1aSni
fkJwIlb6W3WyH6NkODY9no+tvPJDMPdtcs+ueh3AsO0G1vPhUECot8vUU7jpSEYU8TmlQ4HfNJZ+
o3bFhxiFRscPj8bIh+wkO+QhMyZALM1F5ISXme7pwj/iHAqFLNzHebS10+KDLIsPDSufqkCPjobb
gPX8fzEfXs2a/w8mxCqV/fUC6Oa5/v78R/EmC57/4l+lT9P9bXasASlLAqPPmfBfaTD/xM2KpTvo
DOka6PRXpU/9t1kcH3U1Ul6cfmfvyj/TYP23+WfAvvydbZFz/SdpME9dpMFcRFGTNUG9Uk91uaF6
u9RgzFKGk2KiMF+4uzR47grHa3XLa2udKNP3GCC3m2LaCnSQkHhgJcxgtipHzYy/Fypw+iFTf8/x
8dim8E8yiRoOmgtG1h4g6gSQ2pxDqam/D8NVN0nUI6zirjQ/B5n1g2rULu4HrJxGsQll+AOVwScL
PX093AXCjrdFqzwbSfDIrfFBSMiLKAOgGYh7DetCM9uW6DciyHdySvcqS00xdCjYYl/JhdnYtnsX
S54AznAWBIfExOXb2aciO1TNQGJRb2csUR+mO2n62y66UO10J9zhwyTTjWEWhz5JrzJL2yu+sp8w
HcBXcofMBru+fYAgzA5jc+0QVBeq8tAND0W/gRZmt9eomW+hpe+jlv9PS76K5qqPxZVZZLfIbe9k
nBxNkuECz2uOQocSYxEAWLvKQuqR5B0i7x5m13Hmhup58ZGfN5ZhH2Rs7ak5FxHbtNtui8H+ktTd
EfbT96pIGQ7lrkECqvZ8Lb0rdfXH6LRPRqbcJ/2s6hQf+jC5r7pvnOI3qQPvz43vInj5Fv8MxDFG
+qb5apCCNAbecVHC+WRIDX2L5sSmaGOoWdVG2i9xE+ExEm702LmGc/3QwPqMNLKqbNu4XPAXyofA
Hw9abVyGGkLu9uwqU3yce+oYvwuoXBkq0iniCj7yE6y4B0P3L1ki99SFblnkSBpGaMWljDZmYs9Y
b9gyKtku+VYlH+c+t7n1pfGHg1tnF0iwPeiAWpz6wrJaboqHQ1vY8MuG57yU17MMT61eaB22eY4c
rirfYp3PsdqkNJGNyVXVTXdIoBzTMf5ctOMHdJChPvpeY2cPk2hA5OESncV34xR9Fn26y1AlUsat
2uETGw+Hoc6OlvLZrD5Uqr/PHPPjBONosGE/Wx9NJlopbg3/sQmg04e4HbXZrSHNYy/wUS4L9Kz8
b9UgvNF5MNDNKlLlblAR9dB6b8h6TwbpVZO5u1Zt7lCt3tjws+bpObdhKJw0U3eXCbmnqrQfC9iK
0N9CyM1JDZqQS+PwexncDbWyS9C7EJV2mZFQxS0Ui8CggkrxH8pakeNLil9Xn38qqVnGdNpHiit0
0rtJIOUQR1fheG+GxY0+z6bB2UfcBRgkJoD1D37gb62ccYIhVWfFDZTPK9sJAsQuo/taI0OuI/9b
blJEhck8yheElj8WrnId4CuMvP9haLXLGvK4NL+OurprhdzMtfYQmd9cYI370Ilwq+jqHt2IuyQp
PqpckfviCQjwjWUQstiEBJejHd4bOToSYQefKb1S7eFK1/2rBMBlJsNt4lrHtkxhtnbelDoI/tjX
nVJ+Q0TVNOL7CCdFdncSHSrdcNYoW1w6kUCKBw/oPL0aSzFs/he30/+fyksnq0s3I8X65/r1PeIs
R/vPzRSg129zcYhbQkDfNteGf+6lrsY/aDPjSdeR1sdH4q9bRM35zTQQ9+eqEKqKTTb911bK/gtc
eFaXR+gMs3tc2//7vyjIBT+KN9fB//75ddb+FskgQG3ZoAv+hn6cJmwOdWoDXo1y+/VUJNlTqedG
tH2VVfziUPB2n/734+ffvyoa5zFbTKJgY2cA5rwWvdv3VGS5/OM6zuVse7qVebf/d4n6360sQDCh
Vthd2dilZ2pVRQONI5/CrMCyuGw0rCfaCjGFDzISbL2nW1z7bPrbfmlDbBbc0M2XEK5vgC1SkQBM
23w6d5h6C1L4d5cWZ6hKxljGpWPhDUntdp5sVavxTGMqv4pOSPacwOx/cCMcfBJpL5/0yeI8TrEt
Li8U0Myf39fNBURCQN8G99JWXle21NJNoMXp3gZudE69em1+LED2YSfNOpV24emB3mGC4KgvcVpx
vLMCUfxr0Xoz51/P8V83QsL4drCGEtMyJHNKZMVzE1JemDp3Sd2n1Ajqfjq851PBtnjbiJStM7DN
VJ4v1e7Oqcr+gznl2hmGz1oXFnluEZXc+9Si8Jw6Mh6TkTrSMc4pNZO0Ych9fF8f5qLzq2hVcD3V
LMcvcHXDbG6qzGynpHn08L6nL9aCOBa5Gtlx6RUsOPeVWlZwwu3aqvenn78QVv4zZpBRe/v64AgH
YxRF6VnJOPR3QWTiIVxTuNORAsmq8GLs0Wmr65iiN+swx3pNhKF1CeshUq7MrDGivY9Bt7HJp4zi
lBTSUUlJEis484rzjPv7QgWg9O0bjlHRF1CeSAFwZUZ5olAaak5GYGSHIBFu8W0MKRWjd5CX+rVl
S8SeSyPSpvvTX2gex181v1hUTCPsO0rilWcViHn0o2/cT06M1MFolVcib93vp9v59eoIw+5tN9t0
KpO4jysvKIL8AXPDzN6EalGe85tee/5i1QgiLuyQCCq91ExL5CiQ2X+0s9A5s+qtBNvybkX26JTq
uMt5fd2KbdKZ8UcR1vHv/VhlZ1aLtSYWq0WLKGSq2EnlCWRVjU0qeLJST/Dj4xAVm3cNg7NYNFKE
uNw8dEovjrTI3kTmLHmaZDOC5nQDa71YrBdstpOP0E6Fu7dQm/3UZ1W5a7MGveEkUuIv72tlbv3V
qkR9whhT2yy9sDIRBOlFqzpXYPe69HZoWv+cu+H86X8RHEskbeuO0vYB93Aw6DG4NVUjkR9tFd+e
mxzZvnHrQ34FaVGomnLfpeNUvHMuLBaFLlQqVUfAxrO6KP9kR5DRtrZEtgScVYC/wOmvOI/Jr7q3
iH29Hno56H3hBdB1gmEzanoh9hzlsnJHcT/CtUq15HiGRLcSoUtSW4c/oeYPFW6zDWbpe79sDH8/
tWH+eLo3a89frABDaSu6UWikrQmJ9S4um+IPI1WCc3yQlecvtflRM4FfjwuJF7luhLKjhVSSBTf4
9NuvbAP2IvqLodGyWokLrweDPx8XAxWBKM1BfP0xnYzJ8pKoma8mSeccxGtgxIIfcvtz+8BK3C7t
8rhhQK9SZXRE2blPfqZrf/TKNATbTDrizF6z9gUXa4MlhM1lyEhOXhdobcVTb1z2vm2/vO8TLhaF
PKWKB/C6Qj8QM05unhrD3QepAGgVFLN+hd5EFSwGH93VTZuMyVcbq8zfTze+EktLuYJwiBI0mkk0
FF/lGsOwmjD04kQdh/uoFL34aIeyKB5ON7b2IRfLQym0AFmxlKmIf9b3mBPVo1IP0zkbrXkz+MW6
sLyssSpNRNUgK0+mI6p/g/Ilo6xfhE2xy6viMbWiM7vR2qRbJAXoiIUAdti0HTCjkkvOrrW3cCQL
1He51Za7059rrZnFyjCaWWUZdcfnQvwacGX1KB3U51wuUd7VwBLzr6d+3FQVgw9sVMU2RFHBzeJN
yP0WSvDJmRRqZViW3iRahXtcVHAu7800yx/VUOeeLCgyR99Kkfn4OYHPLzdDbijiTMdWJpo1v8qr
fTZzIq3QVfJzBdTIgx6nagtIQ8/OAe9XRma+MHj9fIqisd0onGFKvJZB2yWq3e+dUlMSJEEHw/xw
enzWurFYGYJULzXpq6WncxmwdRsr30JOKd+X8lhzq68+EuTlDCEHojH3c/0qt5FsL6dcfirGMHrf
Wc9aBLxvyShBmZ18IKcSKWJR7U3Zf4R/Iw/v+0SLXCBE+bsSmiy9chjjTQ1r9VBXgXrm6WvjvAj0
jojOuqBmABodvwhWE6Qcw61epOey57UhXsR4KECKZIKZCiy4es4UgXt7JqL887s+z4ziej3GTlU0
nHoH8uZsLO4KE15w5WpnM7GV0AYJ9ubx1iRU9Mkz3n7sXyY/LkCrNrs0QgcfMO5NLsIz1jMLDvxf
B+Ll7diYJ6kLKJJxBgs8adGTM19uOPUHoKLXZZddlqH2wiaabG01DDfv+3qLMI+VAX9wC3zuEEeX
biy+T35yZitcmVlLhRtpNIhZp6wgoW20+8DlYk8tkaGsRXTOwnN+y19sh+YivtuhS31NbQuvafFS
iOQE8AD9IQ3f7dIyqq/v+0aLEJeFgKEG0dxzQmShp8FUN1GRVbvTT1/rwyK8bbeLar0k1S+q6CoW
VrwbpRbvGGyA9O7kX5xuZm00FnGOUQQcfeotHkbeoH0yoy/vkJxHljJXFaDOp1tZiXVzEeuiM1MU
4c3CUx208nv0Vy2y/zOr+cqXmi+qX0d6pZeOHTYa4xDclSpckVHfqLgBxlpzZixWXn9JQQ1x++hc
qy+9zKlVLu0mjE2u8syqe+/091nQ2f4K8p9onFc7kmNWMc4odeGJbEIZNNLay7pUtE1WAS4eUi19
wCgyvMNewdirWIp9rHWJiXzbDF9Ov8FaFxcBbw6jqdZ5QcjIcmTRL5qHdlTCMwzUldVy6fDLVVjb
IYVSeJqeibuA+79mE6EboqBS6SblFqlO42s5Dd05Rvtad+bfv/qeY9i6E/L5NJio1bjFdzfGHlIS
rYfT32slboxF8Ju1HUzqvMS4lhSb2DeLfRFJ9dqMnf54uom1PixWgDBvojD1uZ7QgTLvxjpzN43M
gzOBvzYki8CXJkSr2KRS4uJo9hHxETB3KJWqVXvMx/x7UiPPfLofa/G5CP4SIyulFw1jEY4sx/3U
byNb769lYASPAwnF/nQ7K7Wfnzbbr8a8MJTQTfuB76WhaCVrYMecVZ5yI7w0pXs/VaP0kkqaZyJm
ZQYsdfWyptPDzi/Zx6IytoHMqjF69oPTPwpods37JsFSkmHCuqmLAz7eIAZULsvAuHC4bDyz7qxM
MX0R9bIxQiVLmGLEPjiQsmgvXOkn74uRn7ifVwOi1D5awjkLM9Zexa7NaxMonhl6tjOcSyLXBmER
55oozFZXWVhGI1KvLe4HPhSlCxEszQEjnJ5Xax9pEeqaLWNVH93Ua/CxQXsLiC7WbGeNkn9qPf4i
W1lypkpudBs9aSD2pW5+35kYdzUxYO1McSYMVBCjbU192roTjuBVntqgLDEEUAY7eh5EKGfPktyO
dpVdA4pJaiTfZtSh8dCEFZqVRezY8Y7DVP+pm2r1MnYS4yjMOLm0p7J9TKPJgg4OKzBKjX4X2I32
e9s39WNX9wGICRCiFkwY8vJt58YoNce+z41sKrqbSAtNcDTlhCVyFnQjPlckRHgVG4oK6CoqL1sd
+XfNd4o71YBGkI1R+zTldgrgWJVAJLNBvwt7f9o1qSVe0r7yK7gGmXU/asLs90aZpJdpMCv74bj3
uZ2GQtubgWbdJf2UPgaj+a2OB+V7kUTjJW3H37IxdL5oEj6o0piBFxbUJcx8KLd0kCTQdP2j0/WK
FyaYn3PBpFwVlpJcONADAXGKMcf3YdIebGzY/qhVq3y0Ys3FuUwM8OYjF48Z3+IqF4y8HiOYbdv2
p8iKkfi3kqlButqRQbltbGm9+GVtX2pZjJJ9KpzOBa3kWx8Qs3AOUOTC+wCJd6xYI935nFl6NV6I
0AWBKbvM/1HIKDxXD1gJkBnJ8HojxBkEsePZFEVy77wTuW3sWuSF9rpo5Jn8ay15WXpo524ipr5R
Ui+I8MS7tLH5irbTZKfVUQkGALuJhJB2obVG7R+h8NUBHFPRD144FsMM5PKdST/zMnPS96tgWmxr
ZTPoiZZluQcVQH6SuRbdUsB89nu4yJjiJgGS4BmWAkZZubd+XeJ+eHqVWPnQSxXCkdJBHsGuQ4U/
U442F3SHIgKmlcVpc2a1XmlCWyS6Zt73uIpFhYegW2Vv7UAbwe35xlenCdFie1c/lkIVTY3bLuC/
3IscNdlrqS7/CNwsv5pc4Zy7pVlZUZc6JKmamKLTjNSbrFaBjK3brbK1W6f8eroPa8+ff/9q45HF
FHVGMKYekkAJOpognyXozjNfaGWK/XTWfvX00e/63h61xHN984uv4fcoe7faSQeCoJYW1LFTpT00
849pnBlnJvZan7S3ffINEcm+wZyqxHb7EHdjfcRFyTqzVa9kgz91lV/1qe0nYVVqCzolg7axbTE1
/iPqK/U+rHTjWFs9nLGqzaz+zDdcm8qLnFD41ZDq2tR4BnL88TYtqw6BQbRpXO7Ts/Tzu+bBT9XG
V71SzQgJYqrgXlJk5pWPGuQHmHjl99NPn5OkXyw1M+L69SwL8c2E0hdKrzQDS4e7VUP0SBMdIhtg
VdT0SggkZ0Z/rQqkLtbxHAmtto1TccTbD/cPveQ6Dl7QlIbPQxo+zloEQ1Tg8Uy22xvy/nQXVyad
Onf91QecVBQQQiQlOBKkw7FAeh/zX+ecisrKJPgJAXn19MRsXITNtNoDKouWmYtUp7l3/Mw1tlnm
+8V7v91yOShLO3UjtDMQwWuv+i6rquc+0cPyykGg1L/s5wrwIdXwrKKCFxr6xVBNYfyhDYd6OvMS
K4eTvwl9Q8FquZgrvLwWzbdomgBS2xUMx2qiyp3pstonliXxGlCN4UxQr42e/nb0BHmrEnGt5QVV
ZXxSq2IXp+652Fqb/cv1qIh0jnNV6FWDZcMy8+VudDBNaLlwj4T75fQEXJsii+3cbKLWtGs98JKJ
eNvqLONfUxxSjV3hZ8Z/JGj2V/HlZ8y9mocONrcaVQL3aEQFbVSpvk2TwcAzzCh2p/uxMhQzBeN1
IKk9BnWVNFwsc/Lus4WB3Y0/uPaZ/W5lLJTFSjRkvmYbIvGxLlLNJ3x5bUner8lk1xdF1R10Cqzl
mZ6sjMhMtn7dE7eyusQRinOs8giNg4bsVwi8KwNX787M25XNaNbjed2EqgNlkGUfeAMW69EP2IZV
eQnyKO+PQgFSv8dNQGsx0yU3OT08ay3OnX01AzAFSuLKxVooEpW6zRt82XEt7UANdLMyLLzKxMED
1bW6cyCytQkx//5ViwiXh2loxuLYJAB6ttLpZLnNdKVRz+ywaw0sgj+sB18ZEhbsOkcClLOKxGAl
G6psOtPA2kRYLACxNml1GcMDAzsrD4mbILwftqjLxBAgTg/LWh8W0Q8FFcNB2HLHpiogeXYj1AEI
t/v3PN1YIkpNI7IRZBK55wzpl262Qyys/pzm3q9fHbLU2/GdugH/SGPMPaGM7Z059nA8M/ecvO7a
0xdBmHDbY2HSztPtuL7qXMX1JL6zZz7MCgaTXfHty8NeyEwFr6tjG1jZk7QRCtRKkLxuAho7rMgF
R3sA26hjbW6VqnaF8rp7acdd7EmsIL1oSJyD4XZf6mA8MxXmpv+ebCH09vaV9MpU9CDHQojyIRZr
pe333/FuDu4TFSntLogS68xO/et5jYLn25acdOwbt6YIUxpI7oZIJN/YimpcKH7kv+tyGMXJt03k
gYBc7yOZnRku4qoKXjRpr2ifgmBqXk5P7rVeLKKTogxgA1ZOz+gpxEjbyoECp4o3tm57ZkjWJuEi
On2tR3DVsXDJRf28PeTpYGQzvTv4z6wE/tyXDXdxSMjq1qzKgQZQXW4/m52FLA7p0rasE/MuLYpz
oJaVjiyhonE0aSwyPnaoSQ0rzEREq9pZSjvZZ77UymDMpJHXiz1krrG1wib2usmy/kCay7huUxtL
LDPLrXctx8jSvW2D+lZpWakfwWWP80OrGArEpH40x21RWNbzu2YVbJU3HbHrwKak5zMiahGCy7Dy
ONpp9hhByQ8wT9mdbmZtQBbBblRATDRliD29LY290bdIZSi2887RmFt9tfUmULaCYqhjz3RgEKKs
UNxxTlTv8YW3nt7XgUWAa507JH1OE0OtPVchhZOgMs7YQqx9nEVkI80scULB/C1HEuuDM+AtpxhF
876laYn57AeQi01tRezllT0hRmvU9iYehR9v3FitzlXL1jqxCO04MKaqLEXkWUoImzBx4OvhVqdD
vjw9AvOM/MV+8Tfs59DbaMg4oQfP8NltpgYP8fgaPZDbvhvOKan/uhIExevtTCrt0HFGSCn0Qr+d
1P5Hnxv2VvXRgnLUL43A6jyIP6L98Ol0p1bWkSXks0w6Dq+hHnltZwGZD1u88xQjkN+UsXsfLB/+
5Ns+YXChpbXglmaY3Hw7+ZONL6wzXZzuwcq4z4pMr2NvQER4UPsg8rRCFZ6ac7Lj4lk/833WxmNu
9VVkw9hWAysNuGGaKjfdF4MljUvkWI3vUgVifJsZYXRfDaH7bcxU9GDQn6dY753u2trgLGJeJqIv
O4tTS6dqw4VWd+JeYmx4lQex/Xi6iXle/WpSL0Jf1evOTIAWAZ2R+9qxf+QDRp7BKJ9dYww2CDDB
Gx+Hc35ua4O12OAtKwfUQlHG4yak3wu1b7+4Y3IWq7/2+MUaUKRCV+yUGSCM2L0yA50bms4vzuCm
fn2k+0nHfD0XBr9CnLwsAsje6od6yD6YDW4NgaI/IZj+JW+MM+2sDPsS41laA4pPIXWQQlgIBspa
bhSfOsjQw+0/PexrTSy29qwdZYR8Lcf7HITGxnIz/zashAFppmgRW31fK4vAr3Hx6sq6odSiKJVn
jwUCArGbNQ3+w2lzJoFYGfOl/mA/ybLTrVEcTV2OIEara70f34caNpawTpvr7MjOWwzThZlt/Cq6
S/Hw28XItZ7+RGtvvwjxqmPdjR0a0Joi3CEjX180w1Ad3/f0RXTXadl3aizcYxjhdKsPk3KBDdg5
4O7auy+CORuCdIK85aJGk1loxY0Q52Wd7d737otYjjLL5KYoDzxdFi9OkSKMZannaqcrr76Ecmpx
B8FKNOKYW2l4xBw039hKF53BJq1E1xLJqVe1mrc+ygB1owsQV3Y7VDs81zjbytDG1PhdX2gJ4+Ry
cOph0VDLwOvAQ4UUxaCmb9+XFJqL4G3h9OpuXLgIg8WzlbGL4Fym5e8qkBpLyKbqoFwvfZ8FqEY8
c2t2MQIFtlN1uLfkbAtnPtHaSMzj/3r7njStCyXrnDXaL0GXIZFaqjelKs7d3K1NpEX8MrIN97JR
4NVxglyZ7OFBow/7ztdfxG+Ux10lSi5LakvtnxK06/bYx5ebKdTlh/dNokUQ25NEfTTW/WNf9tSn
u/JLM0r1ne+/iOGiNKHGTTy8UoNH1SmvjMz/bID9Pf3uK6O7hGn6bQGQyU0DrKj9BMFXDYkMpZq8
oRvPYaXXmljk4+5YyAnxa/+ot9N9OOaXylhdpGVxjn63Mn+WKE3p1Ak62JF7dPs4QXsmG1G7rEX5
3ucvorjSgw5aCrtjlQzm50ZG5oNEiXt/egDW3n7+aq/CKzeM3h1Ci/2lnoJrOxsrL2yBFJ9++vyO
v8hNl0Y0mTP24zCwN4oc8V4AQlwKlfawjcvLPFCLMyvRWh8WEazlmtGrUckcRcYA5HsZ44YYjcM5
X9G15y9iWEvCHPRIzQ6fJ9GFHyU3/RRFh/d9okX0RujMxJrPFqDOqsl5jxri6Fv3HSvSFmmNp9Ot
rAXBIoy18n84u7LmOHUm+ouoAi0srzAzjO3Yidck90WV7YodIbGJX/+duU8JXzBV82pXwSB1t1rd
p88JC6fAfAKMyO2/giCpMvemzkj4gePqszdxtrFQa7BlUSk6TkMu0grRIoGkNkepNJh3tnkjeV9j
K/1otAwzP1gp3rMb3mj62OWg4unC4tjUYfnaeaHYSeA3LlVrhCWvGSRZAiCTQDOUH8C7q28j4Jhu
AlTBj77XTDdgfLHHomrojiNuuMoadWkbhELW1yJl3H/iFL2mvpInt+8+5RHbQ91ubdDK28FC45ZR
jZ4gCfMOTGBefqj4sFeO33r65e+/xRKwcfpVwUD9OvaWHgrwbh1o1dOdlGzr6SsvbyfRUVC14ela
BanwMfg1QqNnh6x+6+krHwfARauwQ+uNNpLPoI3CHicYGw+KnSLHBlgDwk5/ro4ECUUWCJgUFePX
oY0+9xHUaCJnuasme2Z10x3URF6sLW5dMf/7vt9v+czK77upa6MlE06Kua1WA6KKsZ3bXpbSHIo6
Y+Ck4wEIjnPLZ7LzoRuhZg1I6yOH900+OWkGdrNPUTROZ5c53ZNX6735lA1fWcPRaJ/TBSXIKM1t
pSLMVpF6Smph/K8En/MwNYveWb+trtcaKtmFAvF5QfbQup2fPXWW6PIIjH9tPym3qz8Jhynvpi0b
tYAEKVDQGyJ+N8dhjsH/VNbogR1t2bhQWRhy0OxVfpaD94xmu6ipDctdw3FAS9dPbcCjtJG9hlLB
DEppvewNFG7s5hqOM1swtaKpiIsQHT44kLp38+EWHOXXXVHWKFFtLIqlksE+Afz/R/clJtbcoG/f
3jf/jdrfGlMYea30vHaO0l664I9m33XgoEFRvBRLLWLuice+serBycfrKuVrWWamKtxWWCdSQ5vn
JZsf/Kh7mLpSxe9/0MZmr2GGFH30WtV9lMoIc0aEL1XqOJHZefrGZpNVEOwALjcSqPZ0XrokH8NH
H8S0uFnvFfi3nr8KgWDs4pMNRuh/ddXT4NU3zticuOh2nHXr8atgN+U9IO5hiTxNDH4cjm0BkiOw
N8+dug6hAS2AP4O4P4353Lf4gtAzP3ICQ/L1Tnqz8evXyMF+pNwdBkQaR4T0GHStOI+saY65jfbU
5Dfi5hov2I7goxNug8volAUvfHLzMw2c6FOg5+9+Sfea5RuHjncx3t/zgFZUoK4GGgjcyt5xhnbR
EVDONqEk74+kwEQnkcPeubrhEd4qLQizTHRMKxQPIej5lUBS6DskR4KdpGNrU1YeUQiDPh3BhADH
KPUBQloLmP6dNl38ai/x2/qAlVNEARgnp0mEqWK+emHCJx9dVIV26odbe7HyCeKzZmocWJVeOpB1
qKGJzrPUBlVcOR5KTsoq7mzg7ESQjY9ZQ9pqhwxlPcIFpe/bVM8KEbBi7fH96PefL/zlPrnGtOUj
msCTrBDP3db84tNc8Rvm5vOvi1wjANDSfiKuOvrWyz9FtAvkDcmEhUBSZEmWYqjtRzBEpYauQcs/
RI7nh+DrZyAeXRbNX3JjQrbzUzcMZ42IA3MtH9RchynapPnnqSuiZ0BZDQr1Zt6Tst16x8XNf/Oz
eXaGuswDkUJdbDhFbODxzJrx2Dm7mKKtV1z+/tsrKtrJYlpGuPIEfnsZyQc9Bf8SWeyk3RsRyV2F
ihKy8Au3Hm490BsZoeIEWVGA0cpxfBxAyHB43262rHIVI8oRPL5hgSJH4IHgtuRze3Rz3iXXPX0V
I8Y+KDyv5uA+n2fkErV0n4UbdE/vP33Dgd11eABjRyDUEKUlqPMhfYTBIwnptDlYbJzjImQ8+fb+
m7ZWaRUqwI5L83pG2Ia0dfjNzWV/gkiyeL7m6XQNrBtYOzkgQ8V3yPCNczV/HESYvbz/8L+bEV0D
69TIShcUuhGER8idbaYP0Ce+GzB3Ngm2B238+/LQ6LJBv7mC8Z3WCSHalzqY8zgFoL+6n5eBv77/
BVtPX/kyOGAgn1Yg9YooK9O6yFSslIiO7z/9725M10C5eRkdztQAKKsY+88UfJPfyDI4d512ur06
+tY7Ll/22/o4ebv4ZorCdK40ZFEgcw3xaXAXt9jsHU/besXaj2thm7bhIWpl1S1nzZF51deg3lNe
3tqDlSNPzONq6lWUVosf3Mmqr26EKt2de/GWja4cOcQoCLjUkXwFRcluZzCi3k9gaLqpoYdRYTSV
RjtH/tYqrfx4KtBGDZwaJV1pvtVT/cVx3Q8YdtkDEf/9UgUpkD83eqgAw/K9EtFUqaZNFg74epx3
PGjSRpVRlGDcLuc32B8Xmi2YMjBx1yjUGt635Y1dWrM0+WJh3JuzIG0Jssuots6HWgn96bqnr7oF
nYhoWWSQR72gMA+ddOhhcUrv/P7TN2xgjfmLfIFygp5wnDoSYqsmwDVl7puY+/PLjPLi+2/ZWKE1
6s8ZfO0JZwlT1LT0t6m3C1QhR7tzT9n6hlWkqmcPAkTQgEiZU93IYs4SP3DOUYUJJMmy62Ce0KL4
08js6JCaleiqENl81FP0GtXdgxLkZagA/LtundYRK/NHyJ2hXM3qqDu24OBPIQ6pd1KbrV1YBaul
9RdPC4Ng1ckZLfCaHDM/f7vup69CFQZ4Jr8mfZCOU23KxNY5hLxFC4LO67xsDfmT02jrEdz/aTbO
4pjlpkuzuuxfrvv5qxClnEqPC+nCdLCGfODl0hz90buOHRWa9n/aDqqbsywDoBqmrM1PRT5Wx8nM
9XVWs8b3LUIb6KxiX7nWZeobRdILv+tO42HDu9ZoPtOAfVyHMkzbIPxEK2+MjY7uWQABDOtHX69a
/jWcr2YG2UbVQR1BmOKzpzL6OA1K7QS5jfNnDefTFLULVfg+Zumd+TEgmT44wEHegTpK7xxxG761
pmkk7uBOys0Q4UxITVy3c/bm1zngj9ct0Mp3XYO7o2HUh67TDGG/Wet8ioF/1Dv2v7VEK/elIvMC
JlEmbMKBf11Yy862DOWNmhf5+P4nbL1ilW70su8YZiFw1ODsfR5YLo4Y+yoO2aj2kKdbu7Dy4jZg
UQ5N2TAVpIUM72QMpMfVXuV54+lr0sKxQWQzlxOAyuCIiwNEoV27s78bXrYmLGTUzlUx4+Y81f0g
Yx2R7AbqIQOksfvEm6OK7wSLjV1YQ9tGOZQL9GGhMCKxxXNwtKr7GtX0+/ubvLVGl7//lnOXYq4r
CLDj6gni0Le6CQsIn4VEVztn/d/boHRNWGiWppqcArUpPyAHx2EfpnD+0S3VV/SszxWkx7rIuzLx
WrmEV0gNWKkfoGhIoWpEHV1B8bLJXPfKrVg5ROAITCS0uJ90s9fFY1an1guPs/CvC6r+yhvYTJtp
sAG8YUY95pBFPVBRIPhl1ylT/CdB+/tmD6UOq16HSLyCsYk75QZJFg175FgblrpGvJUUKJlQwpnR
7M6SISy/WJd/DjA6vrP+Gz63xroZOhSqm5H70oA9zY0ZTw0Y+tvepzeOdXfOng2HWEPeurIHj0SP
elW/OBii0hhScwVEJ953t/96av9ff6RrzJuYrF/VYkLjsYwyCXo8Dk6nWQZWQVAWjD13oQetFYCW
AzC/QxQzi5uu8t8UZA71vxhvIF/kpED9KlioID0bzD8Y05F3DKMJCrvv/8iNJWArO8Tc79SHUHhI
QweC9VHNQghuz9O0N9+w8fw1yMOWzF80LTjKRCWKK6Fr+deh8qBV+P7v3zLEy3t/i2ldPdCxXuYw
bVrMpR4C7N8Q97zxh7gLoCiycwRsfAanf76GgxRwxkgXyhXNaF4FJePXepn8nfx86yNW0SzUqP1K
SeCrXfYAk0HBjkKvKu+f3l+krV+/CmbGWujjmSZM3cr64Pzw6zcDYq2dsL/19JUJhRCf8VzghdKM
dixKoqiQkJSbgiXacaSNF6xhf/ngk0qBbCdF+Sn6hcTQvoQNHV/fX5yNxV8zM1ZFMC3glYxSZUN1
S6fOPY5FDXihCP3rrthr0J8AzQ7mEzKU60Qpewz0AJgdd2XOw+vMk12i6G9eYAl6chFm9tMWjChp
MEPZoanzPfaLrRW6/P23p8suiEoxAFTblhD7lBSXjPECbN7Z3r/XrOka9he5FRkCt+Gp1y43vohU
klUQVdbdbVYbecjUdF2SuyZcpFkzy1E4PMXY/JTWDpofJWNQHORLd6UxrTy5hkbiklcax/pUja98
dDyIlecdhLsRQJwv71vs5Wb6l3OFrdy5MktAs2wKUqIafjNZyn6RXhs3UWNwdKBt3S7TMya7RDy1
dXF6/6UbTrjG00HDAViUEC91gxnNWdr1CXXUXjt745PWCLqOdQxCwICa9d6bqBZQRfXnKENpe2RH
UJsfAlxttbeL0dyw6DV8rrKksKbF6xiDwkM89hMoRR0NufO6C9hOVN9asZXbLIOGxs6MYQzWVuMp
h0L7mSsy/fP+fngXk/qLFdDLa3/zyhBtYDaGoZ+2dogH7p7sBPXK6put+ngUJg4HdtcTdbNoA9lw
/QFtretg6pSuTsN6wTVuKoLLq62HLgGNYihYgMTKaHGlua0cybd5pXTI/BSE+gqlQvpTlNF1rEEQ
2/tz6fKedi3tPZYOddUdwYppEj2KKsahsnM/2bLn1Zmo5pbZHoxLKeUi7mR1EtRVccuLc0FcaO/M
D9ESHnK6V4LYsoY1jg6JI8TMNWqSqF+VflqVbtMeiyFXKqaLc9FCJaUj4lIVEeThlW4hLisWzMv5
bt2+TiUpMHQ2ucJeBdUCw8mfS1zhsl9j0h4lRx/gvqIAMTSunnucnRuutcbZcYxcACWX+Wk36RMO
ureSmZ2S2tajV0cpxoqjceGolVY+dNpBdjQmxkx7+O3/2ND+4rVrjJnvNp1lC1IxzLCFwzG0ZS2/
gvMPBC4h2H+hYZ873idf5tqBNDcTAjL0TTDFbqbdIHZ8x3USaHV5/JAvhngnnUXgpytzwvtbvdj5
u0vD4OAQ/xMX/SLjBVlqm0ygmPSP7weejdi5Bq3pHIAyJw952uru7InqLZ/nLG4J37PlrR1YRZe8
DVw/KtjlBcMPD9scoyZy3YAQBKv/tMvyUqqTi8/Bc2TATxj+qBf5HHnhj/cXZ+u3ryJLFfRQQda4
1o8hN5jb1dPBqdy9weqLDf7NeFZRBVVA4gVa+ylkIfqPKA6VWTyDUvbQgmLtaGsZXRd918A1npsi
WHiATGlk5HuH7qOblFTCJt9fpv8e9JcvWcPXMCcKTCyoLFJJIHF5dHgzVIkHROeLB7aUh3quLLur
6r7pPzs6L+SxWkjzUPiIXAeohoBahQOkY6GYZEMn6eWgmxh6kWMBW8nqEFSpSIkP0FYyPgRG7LQ3
4LSxA2tMnJMRmTPBedr3+dvF+C/mE8ixi7NivO4+tYbozlIsS96QIC0xGLRA78knQ8KI0+9pG2wY
6Rql29IxAnAT9WrTMxD5IuO5qTJCd46+radf/v5bXhKVo4SIi8vTBaVF0NJFzS34dosrG7prBJ8F
tx+Oustt0y3kj0lp1LRQS3b3WB82wtt/B+xvPz+AKfXjNHOcWewiF37BD1RBFHvCvbIn9B8J7m+v
ALk05o383k9FhjwknsBK9DVToryulfjfSMFvj4d6O5p8BvrcUK7vbmjG+yTw+2YHs7yxvWvMnoKm
kjv3hmOAjfa3y9xXZ2z4ddgrpJF/Gg+U56oGuGKWKo9lB+FE/BAu7pUX2TXMLjTQpOkb2A4FXV8G
puqiljFpm1zelnzw/30/uG1Y0Jp7DiB4KJtP6JcNpBufmQzcp4DY/AeI7mSzcwhf1uMv8dO9vPu3
PQYTJMDcJQK01sE3JHMVGEPdFlzBS10yZHYZ/zVEMv8yBJM37rxza+dXjg0wHNrsOJvTKcqyDiLk
YABHyqzZr/fXbSO2uqtz3xm7Bnd9dAKhediFUHU3nCZsWaKfftCyFwuQwtv7b7qs0t9Wb5UEYKwW
d6VMoyhZ5v1DjozmHx9I2idR+s11TrgG4pXcD0SnCHqCjj/ccNT00Frzyp2O5tYHrBKBJlTG1i7B
B0wN10k2TuIB5GbhPyFy/Z0z+u8mRtYQPIyf5D5UQzm2uwgwyO7L5d+sJYzFfFE2uJGLrMT9pPFD
4gXQpD0p6L+bAVmj86qwoDAsi/Al2UdftQ99FRwWHIrIhwuZvG8Bf7dlsobnQR4wjPJmQs3J96KP
tB7YSVV8D8679fTLp/3mnRFjNSwZGewyeNmHkEnvPGS83PHDv9fLyBqel5l6HpvGo6ltgiEZwDN6
67PIO0E+ezjqPhKnKBTFVa5C1lR2lPmFbUDKDuiIqmySZXk7H8BDmoNgF7CMPamivxs0WdPZgWVs
AHm9pGkIZ7zwbjzTsqqSfA6v8kcSrVy+YpIvhRxpqnlub1SRK4jgsD12tq0NX6X9ohKzN3gNS922
VKdyBIg8mNzudJ2xrrxdgXcfWr0VSy8jk11M8tF7mSF2vDfIs/Hr1xC9UoHs1ZF4fkaf2BLUD2wJ
26vqAGSNYQMKwniZLJBm6tEH8oj9Mheh46sWZg1dQ8EbDEAamc6UL8WdV+Y5Zulbf+enb/jZmqlu
bOfZa0bUpV3T1ktSiHIJgV5rFzgDY5afArePPmcj6b+//zkbAwtkDWMTws+HxQtpWg55GwLXPoCZ
AUVWZ4wv9ar7oQ1ryA8QSDSag6IDJDDAygq5oEObD2yMGdQIzJFkuCvF0UR8mxQ+CMuRGGhIyYrC
BdMTpkbpbVj32a/3f/SG8QTrUzvXDUoZkJ7HkFB/tMLlh6rurqM8gYTvn5E0K8C0BL1Wmk4BGn3x
rJqyj/22sNddJ0i4+vmmQpuqdicEnr7Qh84zLHGaZj5ctTjhKuqQgjntwmEwy0TGM4Yi60del9eJ
45A16q6awgC8US5JwW3THSDO0d82C9onZVXska1tJAHhKvRMCpf+rmUEZbzyox0YQGYkv/e1eREN
MIQ1G8lJ7fbjN06BNRSPDoAh+UFDUxDq0JtpcEgyC1afQ3zVTua0kV2s8Xhjgc6JBmM8wMdRHSSs
KdXnyBVtl9CmAIEgc32zd6htvesSWH5LAwwodMxQUy9teDUcQrfmiVsTe08hg/A9HKndsbKtZbu8
/7f3+LIXxSwCkppl6dHCALNIH4eRyWii+sqM10XbNVIPgvH9aC7mNqHFe4b2hjhkwJbsfMTFo/8/
JydrkF49uBjAMtRNnToMk4z5wQF7swfe3dqKlSNWZpbGRws/hfxVA0IR+2jccTpALQKN0j0S+K1P
WGUBlVMFBrI+BBfvmb1ier9NAkHb16tiSbByRRtmJatb10t9XYyvilXFfTnXe0pxG4fdGic/NmE5
L63x0jDSebyoHlXG3jhiiB0j3Rc368YRA+qO2BmV3FirNeddTgm3xTjhfdMESAIb6gRt5n6n4b6x
3Ws04MQZVCiL3kvLPq+OoHm76yp+mnhm4yAABPSqHVnjAm0vw7CalZd2juyeLXSNP3Iz7dVIN7x6
DQbUbYBrS41vsJXN7+fcCe/c1rN1jKmi69A/GO/8M3IsmLqYoWpDkHZL9iR1X90rn5Bv163P6mzN
hnBUyFvcFBLt1alGrevgZeWeHsLW+qxcmuLQ9gI/dNPZNMupiqLKxKO24hZiIxiSuO4T1i5tQ3CT
eYObTpUnDj700+4WNl6nnUfWIMCAa2mADvAwacjUZ+kszSvG9XZLpRsrtCa9C6eWt2Mr4GN80tAm
4+YwQQwOQ4CFu3Ot+nufk6xxgAEvcLFtJmyxo4LXFjlpMo+djH1nGu+cnDaQXHPLW6PG8nWgdg9p
uvVlq5M1cCqp8hqxMIeOB4l11/HvkfX6LJkhXjcf39/8jSiyhgdmzDgS9F84kiy1N5435UcH0yun
aZH62Iz9sFPw34i9a5zgkhcerhOOm3olJBrPSw2hWwyON0N5FEPQdEfwEhQEhMCXFPX9T9sIv2t5
4xLMeKNqGjfNoaiJ0hHYvPoh06frnr5y/CUIxtCVF/L/2ciPrXG8t8raacfmtn77yvGHvJbggctJ
6gWDPnY8+w5ZzmVnYbb2fOXwvOuIwfwvfKYNVDq7TnSum3LBXGIQPoBE6jrCeIDR/4y8XYNJBFJL
kuqaoX7W2fZChb5X6Kb8vwvMX/KpNWjOCRu3Bo8vSWcq5b8umzhqqmFvi2oA2UVlyo95h3LCDZ/L
cY5nbS2uuJ2TL8+iMdV4sJnQ7kc+BRFJrG7q8QgO1xnwPtyIRQJGFKhGFIZ35nOEuU039m3BxoPr
DEU8g1qhzzI3YSFmCabiq9H2TgSivpsiKh5DOthHaCmZpNHBmLRjNsc67EocbMqLnVBNMUZybufc
fPU6d46bSJZJmY1d4nP7Q5UOJBQ1m279JWoByW/vUdeZDxHaWAdRivPEhix2SqeL/boVkFMLyLGJ
oOLY2ippgcYdTfO55a5zKkv1c6TTDKr7EjOJjnzMp+VX04mLMJ73xq3+BZXLz7x3X3sy+UlJhiUe
3X5KPJf5SdtPHxpDQMPmsfrkYACaE+jfAubbJLLgt2PrfPIzqg/N6H+C4mof60I/DJ33VHr8tVLg
GuEESWilfJ7ooIMYs+9OiWzt90XO3a3jzl9CjEgegwhinb3XvIZV+ZZF5ccR/z9CblUfZjKPqeqb
KOkqS5u4tAOE6pyyjWk+2TfZG5JKhhOlkMP9LPizyGfnJgOXMWr4NMaR9FhEQxWDpPu1gRRq0i6h
RFe16w5hwJ3YjNo5tdL+aAewQ+fMbePB9XsgWOTtEM15nAcgiDP0e8HFBHp38qsV7NFlNX9w2uEW
GVIOZjIK8EdOf7nE6cCxUlVpP0Z3Qs231RDdQtn7B6+Wn45hN7qsaTqzPoxzv4LCt1jIYUZiGmO2
qcUntmOis/KbLkLvMIzMxp0ASx10i4qbOgBvOgr7/AxBlvo2m0128PJ8PlJafg3y7INpTBj7vcdj
ziHDwUj275SxMi5IJR8HqZ5ADlUAg8jruOyDLm7RhI6DovsJhiZ76FU1HoPKfVXBOCfYthlCm+UQ
26idz7MZBBqEJjzQoaoOHq52cV/0b4QPz53QH7njAdLbo0YLPwrRywVgYgizZwmNR7SnTXngCzix
XZADp3Lpnz3QisWtBltdmy1drAKv/8CsvodT/QqUew5kECb6MuI/QrYpdmlEjo5pxpg0/UvFatyf
PPVj4PwbZrdQFhp4m4AMFXzDBLs4yPDr2NTm2Lild1QoUSQ5y9qYTeU/HYmgF+sMqLR0S2y8uofT
Nb9Yi3seUMQPmnmPYxVCcHNcbqwcmyQKyg+cRSeQxZR3iyYy4RSVSTE6dzarlrNezMfSZE+Lw54W
H26Dxn+Ttg4Cnts1Pz05UECGG31qTYjctuUJD/ro5PjZcPCcYkmmCuglpaST+NXyoydjGTsXwnyI
n3zqO/c1D6JHRWx/rKE7GWcIT8ngAjQyGaC/jezZyRftT6OnAphVDWyMyjl009iYVGA5iZehkQmx
mNwNiSVnqvLs0FqWnXo72MSDxMBN5/kayp/WTZyaPdR+lsWVH/xorf/WdwLTJyDqhqUMQzyCXCb1
GEhho3DOn1FO4rdqcEweaxejI4pG7mcP6NnPWhRQLfWEB/4R3en8MYLqI0u4MuRLzqvCAC3V+/fW
hPo2H2hxMoCSPOkO0WZw+3pMAoYadhKA8TmLR8eXJ7i/tAl1R+etGCHHHUiqJbaB6LTyZnZWYJa9
dbvWPRtIlZxGWjCcOD5+hViG5bacL1rxwkMAnQGhuPEZ65+5LbVOIoFZMwKIJCpvyrYfXKVRa8wl
z1lMJ2CUYrDTRg/u0JT/LlnG73oFzEZs2qBNWwhMHhhem8eDT7M7PpD8PPYkGGIPV/JPDmXe1zob
zR1w+/W/UdbJRx0q/uzJsFighe15jzIy9qGhyGaTkKv6kYXS+cnsNL7IZgqwu6HzkS95mU6QYZE4
43hxZywg3HGjGnsf6NK09wqCXJDi4X7txD2h9EMU9NPZ0HyuTtIx9BwtvT2TwSwvYxgNrz3kjz84
FkPxMUQfCz+u5SwOmly0LJTlS33UJOx+BWA6H+IsnxW48y1IBudBPDuX+VdEiIds4j+6HhCUujN1
4lVREate/bCim55KNWMkhJohJq6rPyloud2CJ+gek5Y2pmROQ598FhV9DmFAMcj/NA4vfBOU0pqD
Gro3h+TkAIob1LwN7I+HzZclc34sMKQ7Js3jUDRAToHU+aV0BYzED/JbaHCIGFI45Khcz41ri2EJ
hPEnXga3gpM3TF4Op7AGW3JuG3ubm0DF3cSLxHSQ16069OQxzD0j7Ob6E/DT7MCBcU1w5H0zRf6x
dFC19nWgEgCFvTvLNCQ/Q39JKG8fixaClnXbAQTfoFklO/eB+6TFWQ5n7aBzedMG1UMPWVLMcoiX
uec1BKvJkaHEf+gHxXGAjzohS25jYpofRkYYd7V+kQx2HBHU6x7nPy4hlWPSmrZ50vqdE0NI9aFa
epmIsnIStMydeIkwn1a39DWvrEkWF+lFO8z1TZt139AZhiCVRMOzRnYSW9qnk4/EvwvNkuSch8kE
AbQD8MovymK2vKgW8Ia51bcwHyEZ3fbyqArvDSSwZZx5XgVsccMOE58aFEujMakd/U8vvJ+gDpCx
Ka09RNo5+1yFUJovi0NfAAkIXsK3GtxIcVuRJ9ej7S0GKwAf7bm99+sqxElLCwuyoOazDPoan6aD
UzbT6aRaVT4z4FvjpZ/TWjbuacT5BoyJuB+BSv01T4uOcci7ZwATspNDlH/qdMXPIiMOaviYaYn8
sK6S0KjgJN0emoxQ0pEHaGznBaK8LdRjWzrwiy6f0KKroSVQ3vOWNvocYm79lC8Xd8G98KJ0biX/
RGe3U5gZAJtkwksTPMHIxgMhJryhkXe5uufNz3Hpihs/a5YzkKj2aCepv7l+ppKgDYdP4cjoLRF5
eLb50t50EV+eXUrYR0Pm9klAp7eISc+d7yI37dPsMfEAXk7/5ERd9qXBrOwZapniCaq7/aFHveOj
iLLmF7gOsmOddct9GNH+DpSLEoxCHdrNjahVItwiqmJNJkQIFS7PLWVgcgub+m6042RwLENGfFrc
6M6Vwk1B7DMdJ5AvP1qbT4chqhaGyNgN97B18sXI0rxIhfxGVQUy8YJOGM2zCi7sZ2+Fp4vnfqnI
sR5tiOlYWiXYFeR9RYOqmDYtvQudhZ/6knswWTvfS6PEYaB+8zp6eXhbtTzL45BnmGHBSf6hlbnK
Twtty4MsZJjQQJAEA5rFARxi8gQyKI6WNxmOZCnpTR0Rdcyz/psSjvjRDPP8o5ok1klScvQhTvs9
8qfoY4SKICxjKF976NU86brUpzAS7bGMmizN+1IdLvt830DCC5lF0AAgKpyzmbPuXHUDptiYBs0O
9adbTDBXSHYWQFjRJD9myke2o535oFXN3qi7+HcjfPcQGto+qLHvDrnTT+hD1N6nHkj9xFwI6YZy
CoAT9MlhCHznMQq4f656dKHipYkQMqUQ5M3kfdSdQcgD1ffe76cjRH2rHEqmgSrjKDPuZ78Hm1G8
YID0vigC57Z2iwpTh8qdYiJG+alYJv6IDvLwk829+zZ5nN5Vsye+zUR4n0nuRt5bzmWLgq+tCBQA
jM2df4ISi3nqPCuaxHFMT/4pIq+yh3yOsu+Z147qPveUUsfWYkoQzMRg9UvyjDtfIPMqKtxPZPk5
p6WDOQiJos2tN3KnOuZyaESMZJ2yAy3lMN/CzKvuloYQH02IbjLuxoqK4l8GcA5CuVNi4rDKgtye
IT/psthEXGcHYzFxjzyVqO44eREmIMo2k8nAho6coV4Ano4Bms7NL1JC+/zOjLYQ50qMnhPnYz7+
E0Dv9GMZ9Byz4t1Y+HeSWX856dnxijhH3pfF2jI1/o+jK1uOFMeiX6QIscMrW+7p3e3yC2HXghAg
gUBC6OvneJ4moqerK+0E6d6zPhkX+vrXCmzcFlCUYE6SYln5KRUy8/KNJOMCqaaPO0ugRA1Fk92P
cW9Okx5exLbFioS++YmWu20sHr8eX8EzwTWEhFqm0K4AW3wmDt7Ckj8DAtW3AmZKT153aEuasglZ
Np5D3afiLMmaTrkYibcW2eRmdw8bL+hh/5TZVXozBsPOKh0+hUMAJytafrAyuCxacWsma0fHiqiF
g4wdiHvJZjGiJyEKwGunQeh03ZHAC2sTW/sMyz4JvqFKBSXtRzP6sFHPG/JqxPgu6ym0pH/iZAaP
IixvmlIqL+5QdT/zuTC+idVBelMgvynXK8WECQ8DVg/XUf2M0LyAn3s1daB3ZiTEnFPteRjjNgTb
vuz9YNOzIq03HuZ9mfEl8LHj9iSyIfROzTCt6R0wQNJ5+bBsflZs2UaWXAf42nLoiGIUNe5cMqyf
o/rDpmQXtz2KVnf3Y4EK8dxRxvbvQAScFQ1JcSAQobz03LdCp3kWaQuFEJrqZuTh4HivfLtiM6CI
wejznrDhOPtNC2E6xgTUPG6jxtmF5OGmGnwC1ShuQryVbWdwD5sNzN+LawNKPn5qsoNa+x6Gadrz
AGvvPoWPutEB8pFBX+TRRtLmFuyhP5RM4Nw4ysVtJgcpPvZ42vmGh6prs7jaFV8I0I5IyFMKKTL9
blDzcov6kS55gFZgDE5ptDL8TBPyiNzgZXtN0QrlY+n3RIfH22WzyeNZZxve3glZGzj5zVQv3rr+
W7rIfK8KScrlhsja5sgFZOH3WBI/Pfs+0v0KqPmtyTHGBfaK/i/nlWSZmLh1ZoxWJEikw3gSazN6
lbYmEChRU5N+T/juBW/+EuAMw22+7YVZ2pSiSnNI2nMcBYg3Dgn+p2oQfu5fW0bl09Jn4DWxbjZL
jVsZe18Q6J7fONlJctYYuDgiDXo0geMVTMwJLjn92ixD/B/pWsOA1PhLVBjagIwo0OHRLjU26Wn/
7QwLwjvIUzb9RVGIp/8idB0fT6I3rfJTknW/fTeILy/CfljCCLUGeWR3Z+4zhX/sYbRQ+xVLnKbk
EfW/ainTptMdRioqQJbDmbzjMvBD3AtQfwNhspLDY7Qtoi13zDI4CnTHukfkY/Tqo6UIcTl3op2+
Lc+67ikU/owWw0itYyWFGNYi3Ru5n1269h6+KNUPMHp2e5Dv/ha4u2umbT+YUezkPMR7/9/cdmv7
ZDZlglzrbZtOeHaCKd9dl7ESfSaRrTy3ye3gz733L5gY/buYFP/e6GFIPGC3W5KrShZvwPa94Sxy
o9bRbTbwaZx0tEp6ngJn3SlUvTI1DRsibnhivOgZlIMGdgWveFjoKN7CKvbnTpf9RrHLB3jVP9E0
u+x/KYXc95VB1ORywMd9eEiDOEMmYqKR1G6GIaYQOtEF+cU9G9UlXEXqSs9bk66KNzst1yjWriuC
OCTpafDHmCIWT6b+YfIMloEM4A02D7Jsrmao9fsTL8Mmy3CSKsQdpNlwBce9BufFTiveYYf7qtRk
6KOqSRzLqnWVUh8AzGkc9U3U46lH3CvL2bTYsEq5ymwFy8eMJQGhDiQHo0BVrgfAsBdMBiG7tj1W
ioKrzbiSahKGFUSI5G7moesOWQs7Si47x8BUQoa45IugMb9gap7WI9bCcDmYQLK9HHDiYxNLbNtd
OhG6viSd9R3QMtH8owEhWxXz2RdlJ/vh1xDx9h1mXekVbJf+v4RBoZaPRvO1nFkSzCXTW/AED8P8
9+cfYu5Fv2RbRYyRvoxD2X4kSJb1chfH0a81pL06WZ/FU6n22eDsZQPxpiIaluAfXP1bVBlwcApr
fANUzQ8YpiPggq24WMQUjHWyas4PyxJN3RkZSzG+FNSNar/QjVy7WiYZi13O8RqxyiwI6nn+6elg
J9UiPQlHbtyqJ52hvKkAKeTFN2clXEXtvlgC0YOlAQwU6zgY/4xFOEpKleDnrRfE2WIET0eF/alD
8hIeQNSjIEp6du+T4Qxl7dj445x0oY0+VQ+n42OAKEJbh4ip6V+gUfWSFlAZsg8K1a36OeESMqQo
QnbR68Ajro5DCytUZbJh4Cc1I8Hyjxe1qXfOEDIM45M39vwDVdfDWON8jgE5KuEjih4vpKxIy2lY
8k3L9gEXGGqjOSGpFDniVJErjwEEhP+1gWx1K3bUWuDFyHg2/xYyiOXR2aSzMLZIJy8IUbTBz0m4
s7GIcX2pHJf61OUZpk1c3Fzy7Qnrpo//o+EgZ+oRYOIDJjrZ1goQ05rr1cq9nGPo408M06J3DolI
5rMEshqeR7/zjuifXq4DomjFSQ4CZ4/2A4f1c4aTswqEh2KheYoCkA4yasRxVUufQA8to5dtdxPm
9EH2MQCWaAXc0ZumyTn3+7WMvTAC1LoNSv1ZI01Jid9m1zyhuQ5QoZBh9CJhyZe4QoByVtBZtF4N
4nTFqQjvGC+RP9Yt5y2dmo8O1ym79Wi0DbGcdnOSIyHZZfco62aIv3dv0vmUpaYMWn+7oE9jG/NV
bvI4L5n3B4g4fQS4nXz44y5jXJ7bXNl+NkizH2b39DPkynxnAkKlLgYqnYg1e2Lzvsm8mRKAx13Y
o5g0Ys9ZFAcIeKH770Sk7QeuFXPh6MR7bYhHMeJ2Yj5Mzs2YJ/niGizQiDHko9fWPmFJFSMH60Y3
2aw5TiW8vSHOfDSWreSivI3TH/yxZ5UaGv7N5w0YSb+vyZVJJL4UnSYR4MPG0mpsqF5wx2a0ggFa
v4+eLzSWIhW9Dwuwi8ZA9FlxxUmVrIs69/heQT6kiuLhaTIw9gtHBy2CZJN6juyG3RolPfA8Lfph
D/z5relHV0fAKMS5b1oEtXtaA1kKif+RtdqJepnHAcwDW1IfS4EFLuynvt4x8aT7MXZYxZ6mcJzP
kddgL5aUvxLZoHmEdPyxESs5WeLjMcxScWv7LUJZSJzC0rhsicGZJ/x72IFBaI1Hv9AKpQ+bgeX6
58h+49xGpQP5fYmc5Fcffy/Omom9JLMNntA10nxSJf+JKWWF2UKr8wy58Md5NzTIcQFuwH+3DIcE
SZCgHOCSAof21rsQHDGjsUbM12yujvvJt4oVDpx+iuqsDZfvYRXLp55Fe15Dtv4ZkhRIvE39FU5W
bEC5TYW9JVhSvhCk6+PMtJsa6n0Z4UNGpGgbFH6yTnvZOti0MLTOOsx3E/kun3ePsZPu0iGthGrs
dpLoud9qrPO/ueveeBeqCj674O7FbkgLD16saoKwHpMg9rU6meRKKwcLZJLjffOBD+/bS+ra/sMG
wVBmKyKo2tSwF2RGi38TOJjfqVv9P2JwGF7tQHtcSZEq6bwM2JEGo05so89rSkDydsFvHxf1DeIx
cM5duP8X9J0qqMoW5CKEuhyCYELr0pgV3kaatyDpftpv+91VatdIDWSIowJrZHJHgCwlQzwdhyHI
ACygehcfN6wtFrUqE83nRPcGZOCW1pa6DuBRN9S4f9cPmJEwv0DTf29dc0xsRCtqUUsQEdfnZtQw
5w+J+aR9S64Gv7Z+pdtloPt21FooXcExQMAUoQ3v749E8NtHqHi1wFJYLQs6zdZURnVMCJ3zSKTJ
b7iF4wzdo0rWOGPCSpFQXzXKc05zIrN67WYoR0QSFuAh8aeboT/3XUzOsU6XE9g377iPiOKymLSQ
smPj0h/S5i2eMn3KqBfjtYywlMdR9hsd2iLJcfe6j54EDs1wqObAH3Z/AoHDyhNYXhIQHHmGCOsc
FKTDxLCS0mGaOFCG5XQNpuUxpiE/LdotKICxeBtJHz4IFEsN4NnS6YACMZuPSNYcIYSQ7hkjfFQK
fOJKb4YxbO2EPIp5Npc0a4MPzbS+MCxZhR0Jz7d+xQLtc2F/u9RtR4Hemivxyffo8eTdmMa+iqV9
SkOqYeoH9SU722EHQhdUh8/0QoeoPe3RNBepGud6mufpA+h++rhHTH6A9FnCMjUR7hUUaJaxWuOx
miOz0FfJRzxL1KjhkCZBWiF+g5WQcAukdkapqjBMhZUhc/C8DlFWwropzoxrh5kz63IuEg8JMz94
RrPMoHJCW07OD+7r1OpyHLb+DlBSHJgnvNLL7FeLqeCG5nr26HoTlPAZ6CNTvq1GgdVGeCQrkpl9
N3twZ8uMHcbrg6KXti8GFEf9hHK3h9BvxlKtvNdoLU+AFIsGwCIw9R3MBvUzLHRkw9dYhiGLfm8z
Ybds6P3z2sSbD9j5B/Tf/Kb2IS0uOxBy+GhdExdGK/5HxczlcbD275vycS6BYToFydr8ZdxbLghz
mM4z+2Hg4PgI35PdBuCJDFb5IplaZDI3m+du9qfBN7IDdCNYO5+pCMKPKEomjV0Slv0iCdA8YTv/
1ePyZYwwNBcp0CKA3N1sUBzFwbskFsdLPgnEzeZtgDCv3JtmjUiMAfHPu27VH1Q1uItveF/OVsYa
TN+CGnoALyeVBg2aq51fMzOcUqrXFxLT7N3b2+W74+DaZoynZYrIpMPmRgJjX6duUuNlhEtRXMaQ
JKdRc4aHZAXB0QOSeQmzYMAnJOi5HPCfhsZDzVUzxKD3UrlUrd++IJcpqzdiwx1EYJqcBcsygBGE
B1WK+NdPGXrIPUM5VxEBqURERULueNFVngDK/+1CQl9mEcTHkOAgVNuWnQ16IOoVi/zFBSS5AfZb
bnJfQDL5/RGFrW2B2Db3BXSOVVQb/kiD4W0cveFs+dyDK1+2TzUPT/DJg+WaFMqyoLU5SEHMCRPZ
zvPWc3HNXfgmcS7kPJibo9I4sHRm/F9sGL23vd8IAtun/iMO+XAQg+dhMgarAQHa/tVQGvyjcfp3
RXQzmIt5TsqfbAWwOhm49YyPtRZ0uQ1etNUROqqKLBqDu8YJj9tJtvTI+TKUEMzA7jRk8XRIf5p0
BOXy4pDndoJEpP3MAHI9mS5GTvOs+08brOYgTLS/pFs8nZ23koqLbnrIpoWUu6QwKvdZ2S+dqxLZ
QWaU8Q90DTU5hB5dmRK8rH5nAQwzzNV+wJMHSAxt3bCtvQ1N9p3EgXhK5A/IlPnzdiFtEl963YP4
A27zFHbTVhtugPF3NBgLiZG7Yu2EbzYeImS1hjgHgdEBUYPpaqkQbbD8gSfKv5MsI7WOu6HkmYVk
GRPxOYu8GMUEiXv3wM5hm+PplSGy/X1iqUQbL6kCtJ+Vo5+NV99D2gH+kqD9LdLUwSoefBk+ibvc
hqeR7uED99FNo4A1XUEXRJUaN3YMoyZ6R8dS9hm5pbnvPcjJsZvlCS5Kd0NlNTtDeelVlIoKEpPk
kWMWrAiR5uAJ3I65r2AFpgK0itTNrzHJAB4aK/9IBaDFhhyYi+gVoETDKhcKr9oU6D/BVl1jL26u
2DiT4wKEscZ7gbsfQNRpZtv+184a4YnKRZdtBI3NBe5z2oYQBcw6PkXDLsCYdLWZ96FWowrqEKKt
j25ZATzx9D2M++wI25G9Q0mfla5XPJ81dDdQKYC1QSpmWhsoDjE37uYGIFLe+4AvR5K2/QU4BcsX
PUxYo6cB7wPS1CTUzMWSGTAOsWvLEZVnv2YFakR1cij9BgMQAgm8YtuBKTDcLtfYy94GZHtDgLOo
KwGR8NIalHbmgAL11WcZv9rJfSWKEQS6NP+S3aukCoZnL/AcIrfAdRCfRvnovLGG+gMovcMcxthS
266xRxWbr3nKZsB5i1+As9oOzk3xHS4LAhysN8PRyZBUysW/8dJwZBHb6ZotVB+xf20YJfrhAHQ5
fCGgo05wwoM+GJKPPkLNZwPvOlYHVCkaH57jne7q5A0/xMYO2sTaTQDTiHTeYNV/HUd/yWOMpqcM
a2yhgR18AzsCXYwuhI+kT/v3/cebzijiWJp+IResHOkpwkz8tJnWOykcTDW6OaGmIVg0b2bN+NMA
u+tHYnX3OHTowFQ/iqumncUJdPhw69T84GUGfqfZ/TdjEKiAcLbFqCJyXJvsvsR7VkMq81t3yVbS
dmDvBFPHQ494s7pX4DJtMpizBUVw7Fj40Xp49ZtFGx8xMP1YgvSeyjQNcA+xdfgL4ZU6sAgcFUnX
9biTDdcEDI1tgwEXggH3R8shDhB9wJNzl2Yi3xznf90EDsyTTFRbiCCy2F+H2gOdiUmEc5zu2Azg
92tPNIACagAQw7HEMvGwxQGg6TY2BdRbC3C6ICk6T0xX0UTqqvjQnHZr7IGaFNnxgsFjB4fwFUa7
KU9DtNh7sW8L0xLvgE2EProUBUJbFMdTngBE+Ng46OhkEKS0TPzndr//nVCLUJzMhO2FzlsKbGR5
gqolyeOh6cqkif4GFlFKsZ+4w9J2tuQrjrkhHTCUinWpHbWqDpvs15RCkaR4thUEuxagrEk/6J+f
1Hbiv7STtE4RAPWcjk12W1ysinhdQbh1LjpnO/0VYVUCNroAYGjGE4X/uVhId0d+JCZMb1rLYNwA
jCLBFdOZ+BhTjLPaqVcFzLG0G1AsiPdd2Yhu/EKGoHxIp7bJXWrsO+8Rfu8FQXfudyJPQ9r/9WPT
YvCO33gW+VUS2AAalHQugwlIzuJLWvkTlHgCsTdX2+gjQfr2k0ALXYlMZo4rC6/aRtsdEg4cJsYg
YCZmWYAfB2sG2NW+iCfDjlnve7hd/P4aEAuYxcM9TqmH2LKI/108YoqIp+2zR3F+IrAK2rrGJrp2
8JGVi1TgSFHzVjpIk04jdAwFoNY4F8Moz8tP4tQyWej5wLnkQJrFSWyDPgiO9ohFTTDaCOS7MMqe
kcdGoBsR6mKjkF5Xa9pP38/wR80MuE0hTFyEbVNvfdy86xFumaZhSMKM1vVJ4xo/t2T8nDNwu+vq
4LvoBrxZjg7lNEcxCJh0uAzE/45t9F8Qg+2xbeTlng9lKgQHVZY1kKxB/oy7gkzIZRKeOdMwiB/g
nk9uJur9GwrhWdGt9GnhsTmFUBmWXZbJclehuKwUQEWoLc9hKtWouzfAOVpo0cN+9HFPDnGegUaD
QIKKE7BdKIU8RAwGHlbUNllMRUOoCgSaQuNNfDYcOgRo3WjeQnqSt1BI5Ab2iILA/45BcmxvS6ez
K8cl+MDjPjoy22wfVCKmCGyHJx9+WmBzrUYT43AaAWROkXZvCe2wobXGr4CCUHWF8C57hHgMIgzP
VwgMbLajw+t9BoG3PyJJg0E5SWtoGdRNtM0/w732FVKcqEw0LkPje/zCULsEohE5c+1q1XOH2Mdi
mZCsvTJia2CbzRWkpZeHEXi1ziPf7QLAz2wSW71thUQkkbAj5FJIV4UQ41vjh30GjTafmG67ImLr
U6fwhXE6vvXbGh54B5U8joLhJ1fvC/wFL+KYXNIR2xTof1jtQ7iq7Gf3I93QsVkPbGZDgd/aANo3
CiH65N8/jGuBqvkAV338mW7zdwiu9Z7GfMQAOl3ixLtrhXSmaLL50E9ve+CeHLLISn+DxCVIVZ2Q
9b8loW8zNcjkshgzdkcep93BuDQIENmZ0Hc8UgGYgSAoIhn/FWruDiolXhEGAMLRi7jmArLIA1/Y
bbTdf8mG1ciZac6TMJZ/KYoMr5h90YMJHcY9SOcRyy9EvR8pTK6vwg4rhdI1w3rWw9hvcKf95y3r
ckhnMx+jocsqMCrR0aosLXoCEQYEm5CUF6533R/ZTchMdmwjRQi+8UBWQKROtdq70xVsqcLG8w+0
+nSbR0wFggZxnzdkm8rs/3KxAOoqthqFYsFegXIK4xKyMR/4R9QCU52S9TOjKfjgVWM92IV5plAR
fiHfbvhSrfq56k18US1QNwgAG3Le5RhguNmhzTTeEv7N0DzyT7YS3V8SqmBcYLF590YYMHDIEJTR
k0X7tMRZL+sma0LQ+gYxCwER9sug0uqYojMMuXHJfgqZgU4ndot9Wqd4BlG/zfUW9v2hcS0tMFcO
V0Cd/o3brTvumxoxYvcLVM2oIhG1FzTxPygcutPag+ji8aTeTNbpIycJZCgCR6vqs+BJYpQ/2wUO
z22RWxm60bzGG90BUeLvKtMIryqBqv9dRTv7A3YRUSB8zCiATITE/wfKRryhZHJ6pyzKqkCHvNSS
bBdK6bTmcutdPrXT8sdkblJ5vNLdq4O9g2QMhbDOVQtUqgge67t5zFvRJEd4O5bfaN0Aaouvs8cS
jWUMkwS7YTUjF4IeyCswyQGCNb76kHW7zP/aM0QNQ67KN4Q49d1DE4NSxK0zQWaBgfPO0tU/jMjx
fW7nhSZlhGhkIEocOAe2XT9PmRjeoUaaBbj5ZMUyviPu7ro7SbMCEI/MINfoxXYEkSa/bEuHd5lR
feugNMBy5yCNRaok0NQCNCT02PE8Jls1RnsGKiRK5ks4rthaQN55bU7nlYHVYTQbKsaHdi3mcQ73
d7ph5s0z67VJsQO0qfp9xFDI8KqtRTj1AUDdiIe1529GYznp5W8oW5P5J7bZxxowJZoVdNs0Cona
NZZlL9aucpgDAf0MKzYFDMX6OIdaPjZLlFRgGoO7HMFhnRqXZEkxQZgQ3zQFMI3RFCF/tYwFzXK1
ZP05Ey0eYBuAFahiYQCGBagk5BiYN/DWeGHJLw4AcHzuGwbUVAl8KcUC3MeU8zBFsoRt0aT1hvJQ
Xf9Meo+LJ8OsmlWgHiF0z07r0iayFFa5sYDyhWQl9wgoYt90Q4Bxcu2+QhSjRPmEAVxU+5DaDeIW
t8NCwOMlOyVdFyfIgoZxFb+QYWrmBsebyoLfkJau/VMHeGzPIePxw8ueytgvIDELTYVWtmYsTMKB
b61y5RosnxohfwP06+6d7qU6QmI/2ByAGn5PDc5xW8axDJq3VfpL82JFustfjI8mGCFS2AZexwKs
4Qc4VqsPSYdhaEXz/D7zg3C9n5aNEd07b4f5USLW57UTLBlyAtT+rkiHT4lzFaNSlLJkLEdPAtYO
ZqvewRMFXQnUU7mTQZvIVIz7yj4W7vlNMaPjxZznjam9pKNNQG1n28J/g+YNw6fES+j0EDS0GQ4b
dGCIoF/IAP4gjiHZRKnkD1GyIWnh3DT2R869Y2pHW+bk3kK70+9N9t2BkTksPX/2kT67Pvcjw0/S
Un5sMjGWiNlZXxPIQ8vVm5+wcNtLjIiXSoV2wcCxPPFeNhCmp62FMSAStdWc5gJa1xLtxkBh8UEL
4Mfy7qyHgaIfd7T9oXj0wUaTt+eY2IA5gzeuwGjbX9FunnAh9sfON8HrEkb2HJo2fVhQpgDz3gxF
k2vmQztFOHJ1sL45QGwgpO2nphCAtT2EyYJtrExBv0KWaUnOUp8fegQ3/cyIyHzrpXwBD4VxMzT9
k/XIVEKPYOo0Ya60gyS3LZyg1Ihgxt4M7JTEQnaCaULWlPMGpa9JiNk1Uf5+X7FfPLTZum1VNife
L1CVFCesBI3lN9P8sfLdnCaoQRAMSeb5Cp0kUYWAstovMKDLkuslrUiKjQBOGBx2+TA37Scknura
9dj6oCjytnsW7jOE91arvx0FZO5BWekVOks7D2aXAYaCoVMWIh7P4prIlq0Olsh/yMBmAKfEAwV+
1ry00bJWRqKzBr6ZENr/gb/6em5PKt7Hk9qn6E8vfQyFvpgexM6mawMt1ksc0fjiM4NbY/OHBZca
FpbcM+HEatmFExL1fFOj7RsLG2R0KKtGiDvGf/Bwnzbxe6xVqXQXZY37DBUgrTza98zmCOZsSg4a
74TLcKmwq7xHftzMpYo1KurQufetekhypmn1XkJMntiPdFJ6NkJebQIlddTS9D0BKn/wOxTQ7Wv3
3GTkE/EnPSi5ntXI0r2PEvOH211yChFqW+NkPCWQvZWIc2wqCuQSW57ElycfEsWvgRG04hQCQi42
CNhot16wScAW4SURNtbgS3YdZP3SHw7SLFPOw+UxC6Uu3cR5GRuNwBud3pzAxDxn7XDmaRIX8xrv
JVmXBCae6Z5q/wbhUDUNgTi6tT8qtpU8gfBPqiW4I6fkUQiIqVHk9T6wMURQr/T+Q93a1w6uPw/N
lBbEMCikkugVPOdWEQRqVuhe/4Kw6BYv7hBpkZwiMl3XKH5LIWxF6pJVoHrYDc/7DgxawEukWj/f
G08dA2BMjdZtmQa8irbhVZP+WzGK6QyECNrKgJeykx+xa7NAcAUv2g38c5K3s0dP6bSjawxH3ZqD
I0xK5JKEIK7Cqgm6FaMeefzRoUL3jlcMvuRgnk96Yuy1i+U9cKsuUITbF17Qcswn8qmxMHvJloEP
xTefW2CtoEcWNuZ8DrsqnCHrm3HDgdZqg3pZfk6fqKfdDRPO1xh2wM1wq1Rg7wxUaEsCJBp7WtBP
BLcV4PewMWehwtskt6/U66ayzfZfGVSCDMQpuOk2OHWZA8q3JVEtmIKBY56AW4TdXOxghU8g4YPK
pWys9AozVrBNyZ9MgNhKLLw/iO0NLki7mp5QNLC+xi0H2mVsVyL/RZdsC3eoVLMbl7vDyx622bvO
ovcpGFAqgaVJ11DPXA31pjeSDLd0H9sCGqsMXc0x/bXH2/TN0nbDVCa8G+jrgV/hncBZCEr6msgI
yDDBqLg3O6/9BuL+FTaAfRn+W7LZPsL3A/IY2oXCxm10toHxjkEW7J8bTv9XkGhtyWfg9lnnP2i4
qkCDbTRfw2QGLd35EFhOcBDN7AsDNoxg7cK6Z0WoB0caJP+LSJgtNgFZ8wWQAthCpb9XaBbPIex8
qwnTuuE+BFZKP3FIL3DNpW+YXSEXIRCiDx3e9QRMfxvv+hhu8/JHKN8dJ789wed2C7G3HD2fDXcO
QQn0YL+47N9oM/3qZXsRkAgdMqiKb0hn1iXwaFOmWu6/8MvzDg4DdUnG9cevM63kPPda6pzukX+T
yH8qWI+3NBl3CPigeWBX+MXxSq4zrI1rCFF2EvjlPmTRsSdbdJ3TRF7BbGPKZ3r9nUy0PZEllv9c
hOcj9tP4nuBEKmCZ8mpIr1nRGxICj9TTddi0+9slC1eIwQacB5IyhsQha9g5DXn3aQQyJ4RGbdMo
AvkxchyIcdKDNYv+wbvQXvbE+v9A/duzZM1wFNgWIZtEZneAMMTjallfRKiJuS+gJ/FXptGpI7At
wpjR/o+989qNJDu39KsIuo8+4c3gSMCES2/ozU2AZJHhvY+nny9a0qi7pFLNOdDNAAcoCF0qksnM
jNyx9/rX+lZmt5R1Ho0h4LAjxrn6OsgLe46I2tdN0LVmcspJsWQOXeTiV74YqG1qPtb97ZQ2EsaR
xLIep7zVHgzKe2O7Lqv5VAr5sLWYNMabtEYPYnwuxldZtYp3LpwwOxilYtyGRjjpOA01gnQBnLZe
H4lsrPyUQzDV+hEImXQj4twvnSKfJsBEsTi6mlXUBAh04b3UqdedCFDMnLdCLYXdpOTXOMuj144z
9XYYhuWzXcb6mFpp0ruc2M2nIV4qcZNE84zIkOCJHUTjKnPRtvaY9OhjA9EE9sOSeo8DzNKcslgk
bGmM/9irRbWGXtDUZxmX3X0qILwobZUdySm0O7Qa3GNkp051IAunJaV9poniOiDs1hSTLwWR7lai
0Da85oZ8y6ZTn2g0seIXDef0IVPFdhcX2ryRIV3jzOlM5YSJN79RerNwzXok3NCVykloDOnIFhVf
QgwkAfcK5piRrCTxfKu9L9jgupG0qnqiaFbXCr9i6ozVoLtt32XOIssMF7qYgb02v6gy5792qrvH
ODIFX5uTNTc1mjcJJ1+OOArDkpG4vF9k01ei1/FNZhHeZaQYVJ+JVLGbaHHTs5uHjRGK9UmS1Xiv
Rdm01+pGAyukkqoLyumkyIvgc42knqab2JSXRXE7gDOPSTbT5sj9/8Ig+k6T2niLk3fBlhO30jYV
1YH0KjI8ruwPUS0QWSKOY4uWjY45oOnVBDFsKdPvRML7djXU5P1G1JdakcN7jD3aLg0X+Q5gy+C1
NQ54aRw6Z8gkhkeRSj6B7RDp5Gr28MopHNZ4HRrkhdWpgJxX88w4lXN+YLm+HxQxd6OSEtIuxMnO
3rxky6OHO4kRK4sGgirUaHlHFTBCgj53ToBZ9dpI2jTbGE2kb9yGJr/NaI/Q+gYRU+CQTrv2xLki
u6L5mj4HM5j7zIDwDo6YLiz9GLeIbnUUWR/0zq2qWDAdrSYabEMOmMzSpOzDWWGXrjP6jpb+nC9z
jJlXZ/MA2sel8SfhXG4xYI2l4IJfY3R456NNH4nHMGkuDJwT5FAcWEnbsuXXTeVOXQd6WR5/DRxv
7GJKAZoPkcTHsY0385ArtkhoxelErE04pSUvJIDI/wT6uSrlHMukZZzHVHqwrMFwSlxW15GX7xXv
x5eyRlSKkKOdFIvXQSsi3zCw+qELIX1yYrGlGmp0Owyhl2Da5MBgCiglxnzRIWKWyYKHlmBmvYY1
WmlcbJqSNbsRuezVDG0uS4YT+4ncbsIRBO+41SesaKGGPU+qrW0zpXybwkFU1daS+kk90eYUO9VA
0FOtQYcGasXtozK+WAgodsqn/DPXzGGjLvo39sPNpVZiXs4FoYW0RXcYQtLNTSpeqWoxt11p1rs4
DlLbrMqa467ccqvH7mUqWG+IO7EhYopTCFnA5aW10jnDA7hJ8PM66TQzwVv7yeMRjtG0VM9pn68d
S2wh80K97zgCcoHoyWa0YosBDj7chSPynja5ZwiFlsPN7YAE3fPMw8LFnJB7hkSDDPG/nA2/whCf
9qhzgunxLeoFI2aX0mkHxRjrWxCNwoVb87yNm77hhFt3uBhDjcVgxL5VYAzuOKtvyO7dmPiFDoJm
Zij1mcrmN+b4h/K6y8ehuJ2wV/WhqHFKYo2wOhTZflEVRycLYbM/iuFzadgTyNFtDDMS+PRaovKk
i3PuMOvgk16UE9N6YgNVJRZIcIvxOlhzuh1pIjovGJZvp2zoXYFKqLM+GYUPYZZuUg5qSAlZy39O
+kDWKsfbHUSzQ2FHep7EKWTjlhSubE4LzJRO2UIwuuuXVnLFyVr5BKV2UgnMOTia0Y1lcmwc66N9
HecnvFMXLa0yP27DcJMF0iXN65OAm81RJJJx5lRyY0Sc2bUi9q45NrsnmWgcg4a8xQ6WJ9tJjQ17
MIL5kgRlQuqzYFs49naMg5OVTRw8Vu3TWKziP87atsE4U+SpcegWQ77vIo4N2UCpbxdXjIbmNTCd
lkjbTYGgnAj9BpWq2zS4sq6FDuEkUbvBTqT+grv4SRgF0WuzQLCxorUnhdfdNdR8XyrRE6731hEn
3NeVxnakmbszotty15pGdWxhPFZy+zrpVu2nhHuR3ahwmVrUz1ClKz6Q2X0ELBragk+MXMjtxBLq
iMn0QLXluxZzF9ejqfKxvQxekebDRsmiU6Cqiteb2p0W9gMnD2urp2rmLakl+mJYhrwd9YNq8O+V
wbwiL56aFFfmqMmz16AVaAaBuZpaAU/BlbI15jTGY5vmu6CN2gdjUJ6XZknxMzB7KNQO8+VgfZPo
R2YrJxWOanDhzUtKvp18L+nwjCXCCqttpVroYXF8p0xT85aoxV6X4/mNoFZ6CFI53EtyYrqkCeHY
ls1bJaUyBzetYdo6Kxd6JYb3ZipTf+GI+ZJkynAoyDz4JcHEu6whMac1mLJDQcQlo2gyaQz1AieA
EbfF5I8hvK1wTuNORVpQ7SVH1pULZ4sc7gIq4UDhNdmkrR6oV7Cn7HemTSXKN6HQ+ayMe2zhj00b
HaWEexzeudhpK2zHBq861rrOI9/+EU5Fyk00X+9Ug21KaetyXz0TzcV1KiZnGdgFBzkW1ioQCclO
wilYBrcKO8+KBpImvXCmuVzz+qFFlO1kwpPhRl8SnHhZ/6VzBwbEYUzezF7Tnfjc29TDy65lJt9I
TnGwz8DREjuED5KlUulJ3Zxe47g7ZrnJFaByVYUCLwRZ1dd6kR9YC181Jql+0Ftk+CJBdVu9x4nF
8RbLaR773McX5p1p6IWhZSdtpZwtJWIQKIUPhC34kGT9cjBT/U6p5nETzvONhNMOoEOJq2dh5rik
acaRnfh5VUvFgb1bvcZrshLJMRge457igFbGRCDJC67tqX4x4/YLnAg5WSyYptDjcMiC8LgEBEBx
Jy0O4UeyPzWttwZduFu10CenD3ORUSAbmDwjmCItJfYmjEK2Uooxs632IQqXBCVvOXMMW7dOQ+IE
eNE9jeS0LbbKMevCxo5SZpj6LFROQRDCRrW+L0tFsrtAvlLEjvUkQ3NMNZUUDhKdE+bRS8j0PUbR
Tie86rXgxJy7PDM1TR+DeuFoef4ZlMvjYumZT5nIOvDJLmos1xhCK6x2KT7WWCNEagU1Y1x58SV1
mS5WOutOxLbpsVGW3qmEIeDTNYeuUjPuNZrU9GGgVAcma7JNDl/3q4YAPUNeIoSWfJjDxjjgLBgZ
lEWxL+ILZFUa3+txDAiaTdlGUbvHIc2uNXKiPSCKrWn8eCvL9Vtpig9R1BNJHKPFAcqZcVUzyp7F
lZvRPpid0XiGOhD1WY36lcy5Os/ZJOXLozkCgOCERwtEIDCh18Rms+C0olIzQWJWh5w9WlMt6ibL
WzzA5AMtxRVmdgv2lC58SAQpiy+RIfImRoqefZC6bF9RsoqGkbsWAk6djQOZIVZA8pHSR8yaPriN
ojb5RuhrQXJn9KlyI9citp9wECDOmI3VMbvSiiTYjWHUg5JNYyPCozPVvI+C0lgbTetL66yOoTYd
JKkZHseAy/c+1QfsJnIWdLpd6krQ+8zJ45aJg7XwUUM/19GbRUxfuD/inzG/f4BW+r4LL+g1SZEN
Dte6UGMTtyxxfjfJUX39ay7UD7Bd6nfYrllYpmkSNbLS0pLjj5qGI7odrURROTv/+iGklQL1z7hH
K9jpNzDMMJMHcru43GJRFaUtm+pE4qpD5HJmDHxge8q4oYOv0OM3NvvVR9PVs46mF8j5aZH6vNqA
a5lu/vWv8wOclLq+Er/5bah24CON9rQJypL9l1VzY9PGj1wfXhZl/gln7wf8MHV9N3/zIAJbitRk
DL+pCzVn+xgEjzJiTWxnoUo2t0pSPuNSjff8Xz+pH10l3+G9wqg2Uqyoy4aYG+KFkC1urzby3X/v
p3+H95JEZWQ82yyboq91lyOPuhXFMv4J3+tHl+B3fC92A2IoJzqv1cCADM+pSJ4IsdMwgp/x2X/0
8nyH9soaqxRNjCWbUrJyusvIocjsCZPoJ1zqH1xT31eqCoVUEIgjqxjVN5Hcb1O1cme2Y6Pws0bP
H1xQ33f9MUTJ4HPlC/w25aMOmAlKZ+FRkf06bsr/3kX0feMf9uUeHwSl0E2qo0HMmuDJTAW2//oi
+tEz+G4VmGBzaJWYLGzO1lG31pabGVDFBsfE7GqNFIAWqaufcAJ/9GDffchT/JKx1vGGtINGg6FI
1qWHjLCfwzD2zSovkK6G8C/0u//4mP5X+Fle/7KUtX/+T/7+gebWxGHUfffXP5/ij6Zsy6/uP9dv
+79f9vtv+vN9mfPn+y/53Xfwg//6wO5b9/a7v3hMn7v5pv9s5ttPFODu15/Or7h+5f/rP/7h89ef
cj9Xn3/6I6ywolt/Gmtf8ce//tPu25/+SBTtN+/u+vP/+o/nt5zvO39Wb9k/fP3nW9v96Y+m+Yss
yophKJKlKJq1XrLj56//Iv4i6oou6jLgUtEQ17K/omy66E9/VMRfVJLzpqXzBRYaLlTLtuzXf5L1
XxTVpH+GiJkMSISesL8979+9NX9/q/5Q9Pm1jHH9/emPxq81Cf9wN5KY+f1+aU6EfA47jIdsu7Tm
ps1rTnARFr+xqerCFuUyWwOGA0NB5izS49SLZunKTSuwUyiwP9cY37yALDR+zRkKjSSAa6m6+sjG
R3dxrabvo8KZy0wNWDMYkIbPLIo1TyTLCS+oRzgCPuAGomF8FLVFMitI2nNUAtEq8k5+oqmiPKnI
KI7cj9OJM3t4R2Z78YhNiZ/piLMsgTzWoMukxhafSnpjiXm8b9AOzslY4h8NaeYlGdto2dXC3fRR
ED90kzzL3glIJ3S/p42Gz0bRkThz8yBI0EdtwjDEFU0QZ3uNQMS+kK1qryM2H4pY7Z/GSMoeUJ5x
wXejBWFIVcn/cFITG+oUkZ9u5QXvm9MTLHuRcwpw7DZbzaxNucTbReunETN6itWKb7s1FwVmUS5r
4UOfGxwO1bJJZleNlOV1KLvukEOEQChDKXuGKlZPmOZ0k51cG9/Gg5E/KZPcYDTDwHhM1Lz/li6d
eJT0fAGrJsiyE4fhqqzJwrVPB2lXJ4v5RLyhfp2nikN+bCUcgwxJJJnFsF2P7ErBZbe63Cd/kGb5
hT22mth92XbrgEN8DcGHEQEqI5O5TVrdgkjUr+BQBtrPuimVbax2iHn45wwk9JSAKEQzyZJtqpjD
xdaYMr/VkA0ye14n2Q5z0sgZIdk8wSbrb9OuaG5oMVvpFpLWpkw1lM5rYit2sTdCYuzSWd4kzdDg
4cHtj6m1Ejh9LGuBvFGmki1Hwbw3rBL5BNxZ6RFKKyU/0nqIPWEcNaRumoHIvSrJNMdZlvWc0xyE
y7E2PuswLxl0ljOeTkmHZQijg6iv3ZqlmtvDMolfZcvrTtLFwjqNd/WSdG3vkvhjTzpnGoHZ3AqC
jdGLzUFPKzUm2zsa73VVqs8x33VKIHe8p2NQhrYVa/nJCLrUAB0go7vQQREf2LZj1TBWPJqTMAw4
dGEseJUkShImeC2j3aSaqp3aKMauqZqmcjDfj3auZcFhilTYA0QBMohQoyJhD6Jhzs+UenhKw0go
/VrpmHyy00hTm/x3+C1WpBrOkUwWH+ZQ6ZN3rFtHaGRVhEogqk9GsxjkOTHgWjQsJ8ilPQN3duBN
T6FIPoom7pehfzF5J7aFoA7LnkAiJCaVTik7qpvqgCWklm4wB6LHxVN9IVO+JqzZOVlCbcaHrsmt
Mzh9taL1uCE/1aIdxBCdcJPiSx27L6ORC69pon619VtUz2UjnHZON5ZMpHBcypL5vDyA7BQKvlLE
VfVtXLqh8NUplvyyM6Z7a4j0b1a7yBqxNOiPDp0l1lMWm3W7Txs8RU48aNYNCkMz+j1LM1r/TI7I
w5crjU6clavhvbRWF8mgzI6JAnxRtJ4PpR7lMYxSMR4puJ2i/rOm+4bZVKoob3GRjg9F2jcvpZ7n
O3rDinOtGyaEyEnWbzU2wXc5pVnAOictuq/CuvwMI+z+yyBU5RENQ99LHBpN24jkdTnTyvQi1moa
uqFQxhdYGWbqoULFROpZa8HMBZG661N4VI7WjKXk1lrZ3BMNLvFzdM1zp5jmTaiEyiEpQvNDzfL8
sdPy4kMxIP/YQdHDRQsVIdehCg7LoY6ZirgQJhkuEPxagLHkw3TUNUMoNqo6ci4ugxhQSAwaEaOI
KSFXJvKAcL6AUfqQ8mEQiDsa6hNDR+kw5DWmAG6LxoU7h8jQSUmf8SLU20LJ0IILSIkZv3rFSsEx
fJ2JmG20mw2BYB6Zr84VgkqSmVRIZGw4HHfM7iBWF5ippRD5zCKRl5TmgC0zZRa0KfEmH/qEigDY
gKqU+nkYzCDMBCOJ6G9Kahx42TrLWWUUV5+S5JYIbvGSdpgkt+DvhKPGNBKLJlkmYncifQBuYFRB
5oUq1xIiuxRvqlRXhI3SazUb9yjvBWdmbo7lw0zUAY4t46oEvplWY+lqy1dYKIU3GBKyWN40+0hE
Pq0zgHrcDGQPFJjxLhZL+xZOlvKil3oJ/EIZJX70WBJOLTvzjSHIcMfJHLwoAbosx9bRMmsFFGCp
fpxi5ic91WovhVoW73HXs1aMeYsIMcN/eEf3UuUzIXnicovYTN+GPuMT1KHXDDaj2k+pUnGJ4H6Y
/DxvdZ82nvxrpuf1hG2uvAcQo3hMX+ctbgIxZs1AgcDhYVqvhizNJ7osyjetVRdYeHrc3C0dq4xL
94PqUhMLn88ylJQBzEDsdap0/UNa60kRwlTpOvYJALdSDIbOz5a+vMWWZjyFFlmjRuxMWwoT5nqM
7h+WpK7e64JaACh2bbJJLEX1hJ4wnFMwPUKm6wuahtPBZNSQN1EBM9gMTA//FBkVqVj2OZcB/bXp
ZKy8W/CIoRpdhGnW7yJNsHwQq6JfLKWUr32X+Vti1MHOGJfpQLbTPJScoz2zW6S7SU6Y+vPUPWwm
8RG/pXiizEa4yIgqrISwOFwNq/23GdIY1kpLcjktgc2kMzI8aXos75mGpmfDiEVYFIPBZNXUFpyV
AI3soawCWChNy4R1XpQasNUy+rXQ5M+hXmfksZVqA/xG3nWDlW4RXsR9bFBZF1mkER0gn+LkCQbD
0o6RKwEluYGuE3Jfm3ziQ/1HpM7YrQ2MoaIW5xdmjMWDGhWDyTZKar6Y+SI1McqQcA7j+cHyVQSO
BvDyVZQE46lP6pEhp5rt80ImioHCDhOitoYDNxh9C9RYXdyWWRiZojGaTkR344LQgCodYcB2fiQg
ic0BfdRyb8avc9QJn5QR4+lRSMJsonSk2CMl7ILtH0f/rAeRp6XJctaqaPE7VSHZVXSp/DLlSCSl
1FOuUDTludT04NKEhnYucVlvgpC+3lSeJ+S6CsAfwd2TJAnlRsHniOQzkFyk5XEXtwKaPX4IjEAT
iSUlIhcuZersI3ZWPn4O7RUOiXU0s4rfCdjSpVKCmKL7CojqQdK43myTzUzG7m7Q6ttBiZWXJkqM
s45jZKeyhcMfL1i3pbkU0FH7XruWXMchOxxGs3ZnRc1JhbVyGTG5HqTRal6wATTzPm017JKxkKN4
12VZ3CR4qosnMgzRY7xkNR4Dscq/QqFSNlISyFsyEvPA2L6iVX7opFR0FslaQ0kqmh4gYLxTVjDz
vqYd2tcy9lWHZXnSrqOB4H1QKvIxzAXqONrSe1ux9LHND5Ez9Rmj8FLlgK3l/EhKbCYDDbUBUrYg
brEVtYc568x7HTvfbUzd1rnOpN5hkxzu6iqdThCKGWxKXb361ypzeMRwOxB2DEc/jDVTcDU8NGCi
hrq2rbJjCGjhzFh/i+wajJFyxYXHwpiIA5K4SmeHTJ/0pKGmU91R2VMxWLsMlftQK5EOn7ZvasnR
zW6AGNQavdt3eXibiDWjGWTjesudyWCTKKaOkjVF996wQ4u/aSpjbo83t80JhxP5sLlMLAIQ8oxY
nsaj9thXrfbEXX1sWAHmcQ+pjhskhuPdgCvj2OtNwGGxU/dDMxOOKKRaZfvVtJ9lk6vHhZmJPzVR
fg0rXX3IQcLdUl/DSBPtigByCCDt2QzbcRfN4nSqQQQDWjaFy8gVemjhjD0AGg99KW5CPJxJbbyA
fusYvPYS024VE+tWHTBiX6VCaMXbulH7WyspuQwNArpBh+PU0udGtjWVvuAhCTq3VxZiuBZmp7t0
0qvgStxQv1+UaHmI2qi2R+zdeNXY2DrFrGPPGgTe+KHBbQ28CHBzbqXtg8xtjHHPVGXPlqaot3NX
ChCGl9SLC4rLqpBhUa1qLZ9yYN9urujzU5MX+XGEKoqbWQjSAwQmDMyZIjoDH43jjO0i8nvmei9i
ZFpPC3lmUmTtektGsLkNS+gaO5hDkAUXI8dNAIGqdlK9TGd77SbFN6om91LKMs42It5psEl22MyT
mjn/1LtGTd6QwyhDLctULsWa6LKgYDKayIIbqOrtPbalwE2zLucmN+ulR1QiBWQA/zNXuDacRBrM
c5XKMDQmeD6pXRWLODhp3+L4x+57CiUxPNVLySSwrCWuKCVSh8Oyrmp0SVbqiSWeMaQRacl926sY
D2IiDyeGczqeMXlSjwqHr0MxT1TtVP3CyExjtycazV0YzemXiW9lZzT1+A6Qhr1bNA0XYqXcj8Fl
Q8XTtMxVGmk2XbAhxv1QZtYIfXMdomXcHt50WEo8LXVBpM1b7p/i2Fmiowwx3h4Z0s/TzAQBUAqn
ytPcDMOblkryTQLPubZTyYRsXSTjc0JVgQFi12RiZqbNBbNOkF+qgTmXMwiDIEBPn+YNvimNxL4V
nY12pV0nU7G35BCqEk3y2wGR2h1LY7nKmtgeVVoDdtiSVU/R1sPzr7rNf0m7+ueq1O9krM1nuSo/
7f8P0pWGrPQff5OI/kG6Or19vJV/uPvft7+Tr9bv+Yt8JUnKL1B6FNHSMTao7Bj+Jl+t/6IpiqEb
hihKfHz/Ll/J8i+ypIqGiaVCskxEqr/LV/IvEpgBBhyKouu6Zf2X5KtfG8f/rl79+gAajjnDgsUn
gvjhd/jtgGHSJfLAULEPwh23hH29l7bRRTlrJ2VfnKdzsS9O0jX/ScH0dy2If31UnhnPXbVUpKPf
P6oM1XAZwYUepIu4D/b647KrN9ElPWEtvGj77Cwe9a38ZJ6V+9+8N3+V734r1/2zR9ZNSSH5wCMz
8PrukZOJsZ6Y8nyLY/9I0uM63ZWv4Po3mpecm3P+Mt9xUD6Z5/Inz1n+tVDvu5f6dw/Ne/rbl9qw
+iFPQkBXabybxM9Ee8/iV0nxVMorkuJFm5D/Pgrpy5jOw4ekb9fB+HgVE/zf09mar+xgHDDawktM
Ic4V1D6Hoe0iHyX5eFpNsvmdkT6sdKAm9ymCJE064kZuQw/v6Wv9leJlxgUa7cptuy1OxSunOexU
vujWfrOZt4GnuTB+vd6b3MWF1ndcbG6dXuixyDkwNd3UKy6C/W7Y3JGIwNrREWzU7HQqVJgnjTOr
IbO23cvjeYq2CaF76UWvzln2UEz7XPQM6FA0D4yih1i1FkykENLNAiGLXkl85cNFrHwzhF+PeXf/
Clu93DPe0uILTMH6VlAIhW916hdK/vhEN/wgOHcz+AusoXyFcpPOlzpzUXAMUMHNPQ844AVs4L60
5HkDP2n2an0caUHtHmuIXPNW0bZStdWjraRup+GKhmtiHakJogMQ+KbDfJMFGxEWJ2HKH26J2nwb
jdzYceSldr4VVQ+Pt9sTwdto6W20nLQTfWQqhykvo/bjliBmWNqVN5G8eBRU/P6DDZtHbS5W4/NH
whjswqdFzcCl8zLqOs4de3hTP8SPHiZR4kBctnUTGTQRyMG7/DQuGAkDF44DEk10p3yUwcV8Jyf/
UmxaXthW31E2NN7Fz5Pc+bUlPY06qbfw3JK7aO/RqtnBEu4Z65Wh66xoZ+EEglKClZcGzhy/6TJH
RId+AeBGe0hqnO0EzU50WzFcOK+KcSgKV3mEV0+2hhBK7s44l+fHHmejkp51fd9Zj+3g177s4+zc
KV62zx6srbyHteNjOvMsV8dyrW7S9yL+SXvQTz/k300x/30f8n/+yLJoykwd1lV9HRz+Zl7771vY
frC86BA0NIXphir+z/LyP8vL/ywv/47lZV0+/n4jx9ik6pK5bltERSROt84Wf/shD9PJZDAG4s0Y
1qP/OaVvYlJOI1Bhe7wGmiePwRMRxfHQFQQclJef7GF+8vjWdy6Ef/vj/+UZfvcKyCpPXcWJSY2L
sY7Lf7PM4XrspUnS+oNygWfSseZz02lt6ck6x/tpp++ze+ZWWODzx3nP1Gyre4uPqOar+8bv9/x/
fuMqu3ZfHK0PxR+OzbW7YFs7FBgMIecSCttGAaBEeyJfHhPXs0ManOkx8kGQIO/S6wEqk9NWOjvG
Gt/2ItmNAvDttnyyKrt/xzw63oB1yWTb6gFDumujhyd5YEsNkNfO8Vz6N0a7mVK/n3cais1zdaRR
C01oOnbDjQiYEcJet6F2QGr34dkaD0F7ZKhrKMQ+7flrLsAM2+0jx+L5a8odUhGIqvoXmQFSaPkm
vxFhLEBjsc23+rY+W4d7kC9ggwqbogfqUdJTt21Lm1Fe/0yhz3ydBTvwcxj8QId4yB0PcFnQd2zL
S0D+uZW2wfKwoiDYX2Su0W370IfnXOf7vv602JKV1Zf1nLYfWfXSKY9y8RWKuwaoAbbmD/kE3+sl
FWCzuEApkk2u76tw24t28ym+JyeSdF+ABtXMbT7C9+UFpvoAG0mw8/fpKt48kqgLy8OUviJxhpD5
FNAiW/4D7YLRLeEmEXBIQA2OxwXRfhkgTT4A3XjxFvLto0IcWV03lwrMb9vaIm0dqGYbn/Rb8Va8
yXbRvfLce6kd+xGHjuxUbnunYZPeud+ohnGRz93wYl159aWRPZNvQQ8hqsK1IrsVGzIc1zvFpVph
U2y1U+MttuosvnwzkuR2IPDatZeemUsiMR4Hf/Kti/gVXQ9k6OzGQU+2SYzy8Ilj7LLn2rMu/SOR
Ot5hyU0oLvAQHTxzZ3iBz3R7z1OsdpYdOWChiIOznWf0+zRfpHP42lI7YDEgYqP22PI5CO+LCEgM
JlXmpHPxLn5ah/q2emleuAhICteppyabZnGbdgvFGQ6j6KxAM1tzqPfzi8KLH7KDLgi+OdCssOnu
aRd1ootEnVD5AKmLb+UH0LLRj7Z0K0KLy3zlRryamDWLW830lVtxJ9zgkz5rN/WzdDNfzCMkOT/3
lKPsIe441KDZibvY97oTbstb4dnwteP6YgoOXQD7VxQhvjrxa6dwCz/y0xOwAvsFNdDv73UfYIo3
b2v/ZXI+Js/052NKWIX9bPcG7+oc3PXPFPzAbEED16/pHvlz/WngW/bLno2sywwbI/VbqmyQ3RKo
+LUL8akdPeldInbnioTkbZXiEKoGqpkJhcLH01EXzhwYbG+57iY25jHAHwcGNYKTX/hI57mtfiO7
Vz7DUDCKg6mPTkvTHGMLB3lM99u76oTXnGKilI+sK2zKI5/EZZMf88iraC+kAc0TzuFNLDyWr4bf
HQc4QL2T5+74NdZOZe1mLnz5JAybVvHFyYkVf7J82fS01klfVS/cqnvFTzhC6TvpSXpStqrX7VTN
NjdZu5P8/rzs+nN91vf5o3BYruPN8CFr9tRs28hpoKFpRCtsJHq5JkZsJx9J5eY3ss70xgbECsKs
Nt0w2yGdN4QUBgBDRzM99CiMPeGxG03ZNu1h6a6ywpTKqeXW7ihJg/G2XIP5PM3espng2E376qm4
Sw/hoTu26b6sHmXppTLerfRVF56MZwzJL4A7tkyBUHLBXJQ2pTfzF1TTIvGSh+wmm7r7tsjejaIk
3ezQFyWjhvF7bJMTlgdOrah54MBnABADPAw7+iY8D/fD1XoaKPfAg12/gnI4GsyMKtkVUmJKMfEl
Ju31Z/5pvhi38lW8zpd8mTBUYBa3g4/uLXzpboeb8Lker9kIyVUfPHmqnalCseegKOPppaGGrFf8
Cv9HK/Dj4MfAnByRqXpQgfSlu2wFhJIQui1Apnd3QB6/EWDnKA2eNx2O/bm7qC/Ms7JtPz+T3NoZ
HdCZSd5JtKHNrBET5oO3OL6sTdqQPWXI5756W35LgsNQbHXKwe7MR3F4T9tvs7SjBeaxe1ZviKtR
kcgQgrFfttdxhLxDiFIMmynyyEe8zB3SqNXwSANJUPhxRfCK15AjKf1AlBUeK87HoR6erPabAiYl
Bd7vAkP4P+yd6XLcRratX6Uf4MIBIJEYft4q1MyhOIriHwQHEfM84+nPB9k+lqpFsd19Iu49EYqO
cLhti2AVgMyde6/1LawspdgFd3OwYU6nvPlkuNa57F3sckSL4NVihwErZDrXKQJs7yCaY6mtC3HZ
KhsMKNWBI3WNo+vM2MaX5Y0HMHIR3MsA6YKblMu0pWfNcN/FigDrTI8IdQIJgk3Z9f0VjVg1RtYN
I47R/x2mpmkTLrFD0620Ft4Z6PEr78V/DWrULPzYIjuO6WdTnbuhQPKXyrjrDNyOHHxdjp69v1EF
ahOy0BaGWOD0ovNQb6R2PTlXsjlYNZFk8z2N3rpxER/1s+aKnCUdknL1JAjz8c5S49kxQJC7ptzV
9j4H0VXdwZpfFin2qX4bN0vIImnhRsMSSaTUDiI6DMmzFmDM09me5/kG6vn4PmVCaw6voXfLtmlR
wDRr5XK8Z228shpkLiupHER7IduL+MpYhdfxk7wsHkT+mDxAl8s/hTf5pbiDH8TQ5j5KF/mudodr
7fHImrRqlsUdM4dyVZS0X+BP4c9W820Wr3Dxg0A1M7zhruFs6U5jU0NogK9DY3KYHXzELSrDZ3U3
suttplV8RKiTjNvx2c+v9BvIQGkXkzUSL/rstr0hDAg3s/1JO1dvy6POZgYfaVzRihiCJR2n4ap/
IekScwIPXRmuwMuSJFEtIf3RL3jJV/IMvQfillt7XR8RP0WbnEAeegcEiN40j7aHRmat6Jj0DpYB
zO4QYhOE3oANH1zpNtoyInhGE5TcWezOh/Ymu0q+MPVgOhMsfIyzs6VykT+Hb2AlP0NPwJRn3gVn
8SfvggwAbBWDXGr+1sFt+lp+wpST4Bsr5sJG17e4CROxBIpN3F21Vq+5zRgW0Sv9n3CEdJl7cXcI
IaYtFBYjtRVb046ulAdzadwFNq7ERfzFBJraLjX1AkYDsoyFt6/oodT1vT64kioHC1WHaiBbzcGn
ar8pKgVPJ7G2T+SErvo2PWfYuaLH5mgPfUWeUf72wTHg4zL8RIL4qwz/VYb/KsN/leG/yvBfZfiv
MvxXGf6rDP9Vhv8qw//TMvx7r97XaQC9cNuwLEdYOurF73vh/zMKCjFP80468EJlpm5KlJnogU50
DGpgEDpLK4vA4vXU7hPthjisi8y/0wCcqKW+vJRN9UQmqGv6wIWsYWvl5H6uWuO6bAjs1WmTka8w
fVFhcrRJtnLGglTty56UgN6wt2idNnb8uY2XceYfWmNajMPzzw8wH36Gk4nl/8PP8LfkTv+aVe/i
qQuzt/x/g+Dpm9v4T3Kn/1u1z0/fSZ3+FDoppvObbUrTQEOnM4BGUPSn0kmxvjr18BBYhjGb8VRe
oj+cepr+G+49x8Z+wxtk2ZKn4A+nHv/K0DSpO9LAnSNNXf4dp948lfvrjZEShqqtwU5FPYVfkKC9
799TIkeHNC0Ky61r/xry1TL1zbtaBWfqjxsrePWk8wlI16dvvp0fCI6+dwr/01WNk1ld2cvaQlqN
asKytlq0LfJu/59d4WQlIPakroDSWW4UAdkscYc0i59f4XtD9R+fATKWYZpAo5Gkff/NjX08qnXD
ZwDYthwdWFxDtbHF5P78Mt8vpP98mRPthDH2TdfCtiQMmpHUcKct73NcJj+/yPdG3j8vAsVMl5Zw
dPOkZYL5znSSnosU7VZLt9H0Mqb9Ina96AMLNwbVHz1wxNxrtmRzME9vPfTZwXYIU4OsG8GmUGmH
M7bLmNJkGWT/6iyHeRN58IGMdW0CFEcDjNA2UV4U/0Wls6uDX0n7c89cA1VzyRNZ9/qDAoa1Fena
mJrbBo9+aZ01jMvGGy0cNsrwxYLSC9ojYfzmAM1GS7qw8BNmqfWQKeWZUsENV8JdMCXrjCBnbTuj
+YlVcD3njViChdbWrmLQYG/7o2HnT30x3YBzW9Sptw5i6HV1u1bN1w5Pajw99Akjy7OyadYxIipw
wCtVdGtRPBRML3pUqdYYAEKWqzSFCmGJZeMch/TKsN866M4EwtHVRQOsnvX4JJijL0mLWORasE1t
urPeEifoYujjTdyQPN2jRoRR3Je06PDSGkLZjgHWjPZGoLKCKraP0C159Wue3Qt5XjO2K+eRPIiw
iCkZ4GgYksR4VS86Xe/qvDWPzfhIQM4UgBbq8IYqiqvTZja1BT80TvYMe6YCj/mNZTobR/XRP5kY
KWN7YTSSrwkEpqEdGhtcuHaD4wDHzUMnUL+X2YpXsZcvsgBZTfwUgT8bT0K2KraD9Qg4NZF3Q/Sg
GnJT4FyMwy0UkaU3tocUdqDNvIGEn7gkpUbzzxqyOJr+wYzrVVK9FFvR0eDVfW7kixnRdobWHYOp
UTSS5qG4e2CIaibeFdt6lD50mrUlif2YR96FTKqnfrgyoUbGCcseErmswS3ZMdHpI9OF2HItYnMf
FIB6itxVQE8og7YOU0IqQVQLBsKdsZx/IdaZAznFkHTAlehfKu2uxr+QAhXCuRBe+HG3r7H2COUW
AvFiZDjVKAjWcYVkZ4qP1jDNXaY7eaIegAN+EcHgouBfRQItKncuI46y7YpNW24DRW60oNxqAwae
TK7jMloDNz/o8GlkxPBWj/ctCcK9TJZF3VxrlQ7rur0FdHcAY9VV93pqLxKzuyFM4BBG/qbqjSNB
JmtiEK8RlV8OWr7h6dwTZ7CEZbfSu3Jv2P3aqfFfa95qxvsMvBxGCvS8+RSS8JjFrz4gCGyHvvYs
o+FS9UhNTs9jTGpGuPZSZenY5MF6Sx+OEjHv3E4j2WLCcKscg3TcK2dAdldej/2tBXPMA6+154V0
Fkphc2dqVxJ2IsoQL4Llqlp4UeFQa1vlzOihYyuescLIiuT+K7yZ8Nt+bzLSsNx89J9UHAJlRrjB
wCM6WQeE6LMzhUS6cKfNIUqWgpnJYRgwXg0KEcjtToslsyXbO3imf2/tFO64EunnpT086kPbnOWx
sh41bUV+wmOfZWdhC7IVd7uS3OTRocsPBQxN2zxMkOfQJ0DUMoFapyESmT7YGEIFdsMAa5pc0iqB
XtVujg7R6sidq1sYpo3L5yKmdkbW8tKmV3HIa+atCwdiED8FK89eDDfzbciYY8fPbYehlrlFHDAE
avxrB9AiZoBFxKRYXfu9vlBxYETheeeJD7aqH+7q3yztJ3tub+P+VEVquQJ5vb4L7LOvu9TfKiv/
BRX9v1Z5/i/S2uuUeD/R2t9WYRa+Pr3+4yl7/cdt/vzk59+Wol//9O+qe2IOfzMcjdJKYKPVderS
/y5GTe03RyCfp5YxbFunKPyrGNV+gzAhDcKRdIF1fRZR/lmMUsIa1KmOBTpCkFqq/SfFqKNb/F6O
g80d2b00Tw6Nmu8bUg1JwTRtD9RUaWO9JZxDgBBP00eVlOYFxLmtbkFP/+Yb+0FBqp2WJfOlTUga
1D6aCXn9pA6uzLAeFJD4LOJbstpuQssa4ITJrTGUN0pn3WZTVZJfM94nBnNov9dqaF4J2WjIz9d+
0e3SFGRC2h5//otZX8Wx31Tos0sCTsh8lkbAaqFk/b7OrMrISkon8ZZ1W6FPUsYrvNz+2pFILBwE
5NizILWRpQoXoF5UivUgW/1p8osbDbir6xg6cugwt5dGbEHrrkExi+6tj/HZNCba5chCrF6SnrUt
pfBdR8/bPUT4dQBmghLoPBe7CD9bpTWHxkjWwUC4XTa7Rp0muQwDdn/Z7ur8pZFQ55LJPGKwP8+T
hJIirEtkQBet4+vEJlG/5mXvr8ii3cVxtZKNc2451YXI5Vbo3t4ro2fNyVnL0PCX9kUc1A/Qs+4t
R7/yYtxCYeRsiNrVwBCoavzcWTkJLYZxpyes27ASzwDfXtolE9LY8lkBW8M1lexl0nPD7bPmvCzM
K8MMX2PKqEXVNzCB/f0kbDQXAANcoXr3HsNyI7MHQvmqbQ6wrh9IdLMhUi/TPkMY7+1bGaJn05JH
UWsvhTa5aYfrH1fFVRAZVzi5tzBFNkTb8+M92K2O1iK1OVh+XrtpIRWADyTRAlyk14CEv+6CC6cR
hyYKkfJEeL9NPJxRHOGVD5G5+5AXiFvhj5LDWPtv+UDsnP5cJuVrmpaX3uw9BExMwVnwwU2PHCOl
aohF9h1lQcCsvk0b220DjdOD2p6DpkDizuzakj4m1JQ5fmE6t4A9+al5m6wRsEHzxgUbhnu83V+x
4vGqGQ6yEvXGKEhy6wqFaTD1QF3FF/49lWjgpj6JNLVeRIyUUW75ovA2LeH13CmFUG170QdM1xVI
ORS0k2sTDk7p6iXLUjGumqZeZnHzVAfJmxMSxlfmnUtmVbckJW2OG1fdrjbFLkf/19ZdtVU6/xzS
o35m9955GsOtjlnzsAWoPN3ANXF4YgJQpOC+g1seZXMjm3yfRhaRFVB/KdNr81AY+rY3UaNVtVjk
dvAmufttlVyKAd2al2dkBSYhwgNluoX6sSwrMkYwjMhNCppv05tdt8hixbXywr8yicRFG+Vz7QL7
5BjWF2RxWkvTqV3uaLLEgDfucSHSMqoAISQ3skdYmfKtkHxYQx1MHhPvC669l2GQZ2M/Xhc+nzlB
bhdPsw05YZAPo/LGybKIAJbCWXvj54I4l1VVTxoqOr8mQI+/NLp9AeUn3QL8M21SzwySKkjboNAP
xXk1KZeZNNeWnrw000Xk8FzKYiYlQ7MvgE6iUOUP6UH6OD/QflnsPRjquRfx0MmrmshAVAXiS6iR
hBhJxAmTsfOxk2+ScCIWvkHaqYXKounkXZ3ChQgtzIWJhZDGR6jWuE1BJBRUnNzFA4iD3URG1Sr8
UOKGIPrgH+904IZeWxyreJILokhe9Q5lU6pfka9T8JXy6sZNcqYFn1OTuDgRazwqGktyruQ3vtHw
IZuaZOThXp1hVL3y4JEDBIWG390WGEmi5jBN3Xmaj5TvIb+xRaBKT055INqdZJNYFHpQLxO7dXEB
KwtVPUI4vIqd9CgzzJJqmy59DaI9eaGZ0txWUlxoFvT3ybM5D7yVIrttjBD/TceLXvbICtGp+ArW
TZHZtyJWSJopxZrQdSzK5q0i5Vrv+U+Ak7AcZf1FORF+UIsrr4se6561sw+7o4kqiTwsZDLeqgvB
mTYIikzYQghf/aOco1KzqsZWnhRLDb1grOcPhTHcj4V5oTcmXpWRhYG9Igmj11AlEsKR+z7KG3Cn
7HeD9TlTi0Ne8yHyxn+ODH2f9PZ9Y1SqqwT2HWFN+JxAuLswY66nghRJ5YsdsyGaDZ8zVF80QfCx
Vj1ANg2ALlxLAuZhJrOk5c1MmJ2BQiTituOyFyUnyXChepe5Fn7KUh7SsGeL94V5MabmxaBzIuZ2
e7YBxgz9ogVlhNTbPblel2GcGW43yaOlE2TvWMoCGd6tgveT5ZbrqIigeRYICwEbET2PCcrJGpqm
wj3BpZSV9l3c3HlA8BZxG7yC7kc7OATPsFnQMttnI+kGKEiRJ2WF9pgE2VkWs1FatocWuIwefW8v
tezx65VNCNPruvR4HZCuReSdhwMlMHFkSwszPKK16FGTNjGCeX3p+CRg2fq9BEmiDxm/rzVcY10y
K9j9asZ6PLXiYoj9tczlnu0KvgRvq+qlx0Ga/Urqt+wqM3IEqabdhXeDxZbeNfmmBJa16srRWVZe
8hzW+dpuiWwJPbanqUwfv+72hUQ3PbYkNQVvXcDX1Q3era5zDNINd+SQbhvOHeCd82lIdpQ6t3HB
uwVeREdWyn1u4gJ5SWa7cbEkbvc14svz+omDJEJcI4sKEC3hc9kCvw3lVR/ZF2NEiaAKgr/BVh8I
6tt25fnYUKpwHB6iS7NRVlmeH9PA8Fd9P7x5KXJY2hL0MwbltqMJGTv5sctRIzrlU5QU2qrSWQEm
0BeL0fDfUtmBKo8uIEiD/5r/YB/kwKPzY92xSnattqdIvgmdq8zobFcvbJYCm1hoOARLfQrEKred
zyIkykjDvu8DNJ7UAh5Be06lHC4DQcxxbVdnHPLWkciPoFPPwikAophFN3mqAcQKeiTSlb73wvZQ
sEKvQIU4y8/Im6kTc74s2Frs7+wihFoha1MwowdEbNoK+n0/eK2b4K0w2/O0m0OktHUslBfdnl9s
vwaOXtnPOcKsVEfwSw9sLo36BqQ/qyBraTjeDr5JsCQAebBKS3NkjbMyOK0ZAt6ezMKFVSePXpsd
hdTuv9YAZXZF18XKtEvfrJ8MbyFpMm2AU1/oSnZdmOw4kxUUK39EERl2m2FEyD+SLJQUyrgencu+
Ec1eJ41v2UZnAGVvcq1UtlU/LcepH9wgZg2K6IoAXJ//BtVmVOydRnmNhpjUy0lfccFoGVr0wzQP
4FLmxMeoEauuT679JLvDAMxX0Z/D930kIS/yEMdOE+mFeMCXdUygBNnbdp7TJ8wB1ttBfWsXWGar
0N71dLQAfowbVoZ9GHnGMhNr8hn3VKD3MVq4sCS9qp18QnFko2MOtbotFNUXEU3nAHCIp/K6C2IW
6gO14qDzF7KRimU7kCugKQ6QeOfCqStuTR3e7GGAPMtRu0p0HdclxRgdjtd0VydJS1KOmW1Ik1r7
SWW7WoEjJGHtQ29MLdimsK37o9M2zTJqeBsNzP5hQr3jgXKPyVRyeoJCis54rslbX5oDpVJaWY+m
KG9/ftI4PQKZKkByJgCWpQvbZFRxctAgacfSnLZSlh4fdTmxAjcJW7cpeNcqealPZGyiAZxLRq1M
jtZAfUT07CaWzf7KslCFcvS8DWBtfHA40+f283dHoK+/GWcfG66hBp3v+yMQOMOqkTnoo6j7VOX9
p2ryX8lVmDM5ydyoyGamZIcqcdsG0VsUtw+h5/ku7s6nsSM1IicM2iDulteGjEYLqaLd1oRWsY+H
VBHkLT5Ko4THNhcmdU7UGIOZJaR4HCHasPz51/zDD4NPXUKnM5m8mCcnTaVV4UmR0LbUQ0JCewqB
AjKMxpruVi3lK+88CSA3ZigvSR88ArRYlFWwZ+k4VKV5UL1ZY5yexSVbZTywS8kaaBY64XIO6A7t
/GHwLloDFXzhtMdWFTt/ys464RcffBJtntKc3hYDzALOdcdh5HrySXpy5VTSY4ilHuhjQXK4n4Du
LjtzryTmlaUUqqtN/LpkubmOUD7//Is86TZ9fVw5kAvNoPlAV+NkZgHBvCkdcIjLQWnOibjfF4r4
wDI7P/GnHxDAJgNsa25tOHPT4BtD19gWY9MbPt6gQW6SyrgAu7InGTT46AEXJ+2H+cNwCeyphDDx
ddonrbMx1VIWw8hbBhVn5nEY7zV5l4/D57jrzqdE2Weoa42WfRr0MUu6zgQAJo/t2mG/jEsnJU6G
5wEsDsnUKX5nyycLqtTuzcC7Id1xwxtEOVthLkiMqwK8wQI+8yHQG5T83TmpsDfBSNVfeuneMueQ
oF5dtFb8ltSXrSqPQUscVKMCxu2jy8z0wKewq0cGbQCzMpm1c65hQ3ogQNVZhHWvLyeWjsyyYzwb
5U51UAUrkpSElMQMTleuJ7Q35cZT5XKubuajv6lG91p2XjT5DbySaUnsIYpmMmuXeZde1q3N4SE7
E2p5M3bxm+8Hb9mY7QyE7CQkPMSevYu/9HZ3/rVRI+R031AYsWF4ON4LnkpBbqo13uHk1sL2IWiZ
pDgcb4fRIjURUEAQHYy2vPE9jgWxsjeF2KQC65oo/DcT87oPtcxsoKVX/tAtW8x1al8+wsY6yt7e
pU56pvTEyBh8tU2Q39Qth8r5kCKTZt6w4yMjgY1tKHRbtAmvQeBf5FN54+STSrwjjonW7ohEa/bx
sC+bxO1pgStxvuoFgnBAY7cQpBDdp/x8y68u6+EBbhlmcbG0rfs+im/nd6Ax2etNc7wIcbs4kmLX
S/mQQLFuyOU2rOBLVGYkr3CDPOhqxHcteuY2klCslZIbVyMpFjL137wc7yAWkQW4/Ae/bM+DQvlC
rEBEiNB4ZxiYvWjL6wYt7hionmHummi6B9H/GiiCsQzQs9C+MIT/7FHGd6G5Ew37gmOTHyTyNw7y
T4joDe9T2vKglaI9J0GHgq/AhdHUZz7uhzjkCBBFZ6TzMASb4MSQ38CEiS4EwMbbuMsfpki7El2E
V55KEN8XJ6f5QBXm2HeCci9KduzMT46JEr3FtXdLzhieFxpfvs8GIje6qvWLyrRu4fBQCCS8WXrK
iqpKTpAcXcEUdkvHp2NSleFrO0vws8dWbR7DlKQKlRJJVOVGlvku7ji95KV1MfrRsz70G3vQOP/k
8WulFjQNggslFneJ4SxKvZh+Xz5+9cU/wCcLtoT3ETT4Ypqn73DL83//eyPcARfD4N5wWHfZbRFR
/NkHh6tsSZrPbM1f1RoWe8Ifmgzd/o1xP01Y/Q8wDX/oL3oyL9b8v7l9bKCl+DttcBJ+vtt4FCg3
lmHTbD8pdFhiPGNopL6N/XIsF+TiYk8JlTLdBnZY7TtSsyjI2orMZBvgQUy2Gy877qVUa+7CxI7v
7UC1iMulS/PWhIN+741pTIMwFi0ttraXZBmmXUK+sEWZTWS5HTK8VhPn86AVARGKlXkNhko9z9sY
UBwE1ehIw9UPtgCJeQU10Wr4mlvFf4vJNeRNh9LnnylGzyrmF5YG0ykhowbGVAqzywdujEAiiQq6
cLbugRah9YTxeBq90LWTuOeAMw2ad1YpJKOtrDAI76Aw4i6sSFFcKdNIF6MmlEy6hBhxGk+1ng4n
ReZAm8PBEB1mnbkRk5mdB9qQPHamP+6lYThneq+H23Qkm3TRDhMvrwbU7bmPE+eSgFdyVAKMcZy+
IwbgjU2OTGmB2aK1QjLootTS/EsaKvHZlDsVYUNFGNPfUvAdqcJ5rAGefckEHjMTsu2FnwvnGh51
cgdfF7FA2RusVCIi8aOwreyS4zPU0t7mGCVM4qNTuys/NYkq92USVcR6JWZ0nbAbPGbt0F6T/Tzc
qr6DFoBa0Vr30iyfzaAwXw0jaQGsa3a1tJ1cd0c1qq/h6bYagOQ+Ok4NbduFoxvlJX1r7G2KrRK8
G3JkzGZyIuk0NNpIKBpM7FuVfNHNiLB3mGvTsjLJFsstoRJbmfvbIELSQl9R21kmFfKCPPaMetjW
SCckXGVPSBsFhwRzSeK5JPeB3Dnb611CvmLA3CFxoWeR6JLBVclLMJfOwNaZDoZ8i8cqrd2w7FV9
G8Q6bZPaMJtPjarIGJS1RsXoe3O/lTVcXKogizosdd3IfFYW6lOTUEEtpIwwGJNw1R+yINXOnUyd
TegWWcvWVBUOM9JibrT4IZ1Ho7CUz+SxG7chpL8JzYJA35fkQ73XFM1/U6rJMoC1kKKJc62MtGZZ
y1ToK6PUcc9a3EMi5yz9umMMQe+7ChKsnmJ+ktu+BDU76Bg9ZWhdh3pNc8EiK5lSXGrG3iDkd1fq
NDN3fgNgLwvUcFcSDLJscz34kgo+3RLwa/dStVb/CXZ7Sus7h2jOEDpoVgJY+oMn2mF0nZzp3QMs
Qd/cEDMmC5CxefNEhDoRQAHUNVzYUsFZPXpedVlKm1Zu7mlzDFpQ6HiWrXZ4aRUr2Zn2RP1YN0py
tOGg7vQsLvpFkPtmt1ALz/+sC5lfTrqmXBmyE1ulJ52IaZhvYCKt/XOIrfQS26hX0sUo/HbrZL3Y
dYQBuITLkkodCl97bGwai6Bhp1BfgWITmKRLlbTCTB/PunggETEp2ubcVq0iXiYMKHg+Gs1Z5QQ9
0xLoQEL6nZftRC70Y5NEI5qfUk+WCew7bdEGXnztWEyuOH70xsFO04bISpHiwYMx7CwzmdjrEgrm
MYhIUFraapE/OkNAc0kv2/TKVEJz408mv0yfJWtHbZSdpnQVbFcAoYd6ENaFao/h5WjoXefCtiTj
NPTG67zW73T/vLFr7yGXXn1X2LyfXWoOLIdDrG068tm/fN26/qe3+P9FQ22hmRqnnPf375ui4l0e
/0GXhMF2/e1I+48/+ydKzvzNsIStQh2hweDMB+rfkxA0jZk2pzfObg7bqaGzYf+pr9R+Q3Kp8odU
zRbEBrHN/7GXE4TALJifA/KM4SjYoL+zl8+f6Zsz5O9buQXLbtb1fXN2jL0qskUsyp1D6GsublPQ
UgIsFxFtwKEd18eJqRByFIk7lnr3m2/q+PsR9Vug23zy/uvg+tdF5wPtNxeN1LahMU+YYQ/OPxAa
iUnNsR21u5KrapPhDhH5CVX4wZD6pBPw1/XmM/o312ulzpw3NpSdb44EQJobgkVJfxSbgP+vVyoi
PiARZBRKckL+vY94UiIxfJBDrzjKLh27gz/JQ9QzHjBR6nnTxs6sg+rM6Zn2B5d79z7yDH37EWvp
+1KBSrmTcG5DQ3V1Wbiif/BIrw108kHhtNnFQ2ltVMW///lnfPd7PWkHlCJVqpze9a5ndmHHSMnM
al/Ccucz2yIgWFi6Ob7psFz8/IrvPThzQfrNjUxIBm0lPfddkehPHgmmtSEPoSo3MWGfeaoeKmU8
aJ786Fv9vrP354MDr/H76zmhZhiS9283tG0OhGBbZ/f2CK0kUnXKCWthaluQqh1vRtT6+8w2rgb/
ofeax1ZEjOLInEMM4XvGBy/OO7eZYv77XyhJOjYuY7R3NZyc2HqwCxNa632tW+sgmwAl266ZKeSS
xscyNz76Gub35J/fV+Bo319V76YxmBoerhJGSi/cyE7v1MA5JAmjW6gD1VuNCGbQItRztXAZ9BHT
abvUPh/c93c/98kylRFc0wgx0TwhNSxlBhRBEtbiZg1YxS2l5TaNttExRfSgFmJ+rZ8/byekzb8e
gJOVKvd1lmARBfuQzCvbof1R1Fd0QIgZ6A5jQ/nKP+YtLtBElrVzl1Im+jTXExY0RlwsMNoHX8F7
j+LJGtaVGQk7CfENJvd4XsPIIh5ZT6Lec2veeb388Hb/6HiH9tk5WbuSTDPRlfgWghrrsiogTJSs
W2189CICkvJgNa9hXS+PUx59tJTMP/tHj9jJ+hVPpRbSdbF2orc2o6a7ZQZevnCe4EEfglL/uqaI
EVkO36wTJYeKb1ox5Aff7tce/Y+uf7KUEUzX2KbK2YMo7juzB9DvJeR4v+o85tK+TcOCIF+LbJrq
qMjxYAXTQfLo/fwx+/GyZp4ywapYcVRtAMJI+qHLyc217eP8blmFzhDGc/sAFov8oGv83kc9JaAB
WJZW0yfmrvSMgzcGD8LfzOtIM6Op3C4yD6iK73VVHPLhQKqDC9H/owX8vRf5NHjJJB0lmDgc0xGl
AlWPDbcbINI2rNWFjNFf1cc8MA6lbbofvzvvfL/2yfplOyC5VWtqdjFQm6J30FAht++MjSNN1xi8
jTfpDPU/fIHeeZjtk9VK9bU+SFR/3MXtdU85Y2TkyHMp+nmrbnj2bASCoX4gy3MxAalpmoxzoPnB
wzRf5AdPsn2yZKV51iV6rQ+7iQep7JyN3qrQ+KfwPhyL558/sO8+QyerUTj2qlP2w/C1gptGmums
icKDoe6DjJKC9XHanKUEj2S3UqAoS6vVzy/9zjpI2ftdCTAqWRvXhRntOxsQl6G7atgdakfhcRln
qRSn0o/K1Hc/5cmiZIi0q4Wson22Kxxnn9TVndIE2yFsj1Hur2LlvKuSo9R4Zk39MPl7Z/fzD/lO
ZUW37vtPOYkB/4iveDvTyI/k5yDvQLvAkhAUtutEBZrwQyevsvz6gwu+98ieVFZGZQ+hqabersyI
ol4QNY8UkvKFW8oI5jpAclaH1wHQsikiCZps9n/vwtZJiRUxO0uMsgBHH4IdfnAc/5n8BHf+jufl
L5hWjVlcj/a5Df+oQtbCq/zBtd9ZFuaUu2+ryZYGYicB6O80r3yejyGZLegJdMfes0BKWYecKq+p
xAdl1DtP7il3kSgzvamn3NtlQJLn85XGEWCsLn1n+PrQBvGHZeI7O7h1sgBVQS+60WjZTas9USUv
nj7bPLy7TNM2lOxLo8j3hHagDvjgq9TmV+IHq87cj/72u0zMVBtDI1Z2atRv8jR2yftd5tW00MiN
sIqjSioca9Cc70FqWXqWpdsPHqAfn2Bhkn9/5U6qUIEa297hW7oJvyiERQ/LxFx4n6rz2TcRLf7N
C52sPMIhiT6jMblTUHrZ+aapiE/oaGn646FVeWpK62BxCKqUcunBTPvgsu99s/M//+bMo41OZeR6
S3tu3E31sLXLzk2UahUGVNicn6c3glqWjadwvJz2/kdD33fv6MkSNEx1lQlsFDs0HgclnBZef207
o5sG6Gw17RBS2nqjdTnr3iSytJix5Uef+b3n92Q1ytU+sZsk1HcIH4+Bp+5teWtwjdav72wzY9eh
EG8m1J/JB9vKeyvuqd4hNkqfXiQzMtJxwEdeJJfNpyBYZveUvB99p/o7e/OpgXEKuok5th/vBBxR
PTt4gLX120z9zJe6kDyq9tCu7Fl87Q+MfI81YjsHtrdqou0kDHTYqdlyAJeWmQVfABFyujhjYbxI
S3N1FZCK9sFDN7+2P3idzZOKSRF9WcaDqpOkRk3GMojmxq3YEDz9MSDBOMelWFePocYzMB8GmuKY
hvpmZH1uPjzyvFcsmifLmNanDgHto75jQoas0nF7I9xajVcuzC46Wjk6JdxBKcdsm78P1T+ev7/V
zvzXbDo/9vvMF/rv9Nf/P7JcJXfy/Wbm8qn48o/7L9Xrl2/7mPOf+cOZQ7YFuRUW7AKHTAzOvvyr
37uYii5n+409Yw1MKVGIsBD/2ca0SIFFmKKSha5jCWfl/KOLqRm/2bQvbf7xHx3Ov9PF1E/eXokI
z2b0oxoGdOMZ9HyycGTk4xWRVhMDSM0/kyoLpjrrvq3tZb1C4bdtTcQpid4+2NJ/KxIqK6ctd9mA
urzXRo6UypWOCHtpd8gfM7NxlmNp7ZpmoCZCad3Z4tESFZrY/6LuPJbkVrb1/C6a5wkACTuQIlQo
lG/DZhs2J4g2bHjv8fT6svYJaZurS92hBodnB1kGBWSuXOY3/RyeKtnvp6xmX2bPpgciHOgJQp1u
Sf4r7FutwwAThUPdKY9uUQ2QTIDCTDj+bTorQ8rzUiXaG/zbdSeWafS7Mv2cKgwj2x2QSsfXGwu8
uI1WKCYc+ER6j1bIGMZYywP2XUACapR03eo+Ec5rElZniFN9AAlnCVxtOegLEAHHtE+TWY67dAwf
lyb8FFYHthP/TcMd0WVekdBkW/cBDq6A5xVAISsGD6Ym6O+86DYFVwGysyqT92rqnvDrYrMtsttk
gczxKRAD7wPdf2xj7a4w7UeFEpuF+xgv4Nbmvr5BUWAHWA2UycIftdJ61N+0Ot+XdY8cMA5ZqSbe
xoVXeuN96gHe6BRu1lu0yGde6w96/O5wO2UMxHc2YA+xmDrwogeiqQN0ZugD5j9P+SDJFR34Hvzw
GkISYxDIIwnHUmhyewfXwd8X9D3WX0hResgK9yhpDDTr+IbrF6uXcM0p3IInL9eDK5QE+OTj9Wv1
zDmWtfM8tzQegVIyj3yHqZX4VW0dr986NFz49eqaxrq9futt9dlE8qCr180TUrAYNo5+hHuaP4x4
CjsDIobqUZlz9O5g/qAuRn26HnMdjrrVo8V/Mba8KS3x5ABetJLsvQbz2XbhxXOYYw7aBe4wROnk
fTLNW5OTpNThSmHGG/ssztwo/KIDYK2F0VPcgUjsk/d8nj1/rTJ0hmOP6TrPvloVRFkk70wvucgK
aH7RWJusNp8Lz9urO8Ho7+j1CCe3st3hCJ/QA/USPzJ53K1u7ITjHha5nte2fF1W93HS4aT/KSbd
/3H8/HlsgMHnX44ltrnr4uXsgk7ElUdJQ/w1J7LyORqHRH5F9YfdcFzOoNJwJIOINPIErQ8PzEGH
9zJmpawZY8je5wJ/cTmCHGrY6WoLlhLR72xljQIokwpPY2N5m6X9oefuuzledTBgdlrPJyyVk4Dq
DB8LoPMQZ14zk7V8/YuK26bn8asnhr3a9NdLSUL+We0hHTR3bk/frssRK8IOVL/7hH0lOAOWShTz
eKsF1kEBl8ss2CQ8wmsUMSGzGFp2aGdW3/Xnec5tXLPbotl5qUJ4a9et0kGbuj6XHKtefGGPXoim
J3N8DU9BZDiT93UOg9XO3rOw/jm+F3i0WNbBXXVADu5jNVm3rtayX6zzgoXkRthTH6h1eF3G6pNr
daWg4yHyyoNGfXb9C7Ujr29YS1bnkiyESwW8uv6uMTRvcdx9NO8WN/5jayiclMzDoLQht6h9lukW
Ka116dts2ws+Q20ZdUnX5d6MAhYE2N4W9KkjjyFkmOVokfjhThcG+Zq8qw8RVfMGS4Y4Yf0S2U49
ALRdNUNCiFDBbJJh4OgN211dmzvp3xMrvBPpT7NBFjRVT1EtUkQV/kBnZTHPQH2KV/MmvWr2ZmJe
YickAUjusXwNaBndiqr+3ZpWlNY/ZVrXJX1FqNqmA+QHXf6/LumogQlFg+bLyI32GLnZIZocxMEV
/U9d3fph41kNayHdaaX1BjeSGEeoXdXVl0QUvZm39qDB20o4gwS+ZrYTv5eE15UD7BqyNVbQlbN0
fVDH2BZvMwsmyiIcflKIiNyw6xrFMpl41JrnbqkeIjCViVqnjfQei9E6mg3AQls6d+yPYYOfzkUU
cerLkNfUxcMCoq4AUoFAhHdmfknrFnKI1g78jeJ4XJ9LqI4Ntbh+Fxn+eRcZruKIJYkP0lKZy5+L
pb6KtKqGaxGOPL40HlAqn/M9OBbgdo7BkQvPZ5MY1c4A8ydS/vr6Bwgi2roARXp1v5eJE+83F6a+
+P8k0urxerpt6Ibm6GjZwGr+24Wt0dTpg/Or7b3b0rBuV7XX8jR8nDHLU6s+Krl9K8BUROahZEwz
B9X12tQy7zN2aZR9OqU81Gzp31yc99c0/3p1TJfBhTFGZg59HX/8qcZE0UFOyOv8CnGhi9LppKUE
ba3hqEVb970XREhDX2+S2N7lNqSN0CCZUSETfJPcaB1K7pws1wh5XZkKKGuoo35I2O1Atg5O034j
Iii9FHksLVZE7lq3Q87brTI7SGS4HZs10cOKuGYuZVO8s3H9sV0uQxffe/VknWGX8nVwvbb6IL50
UI3NMLw1SX5LsbizWI61s7BrbKLRaPKHEz70A/9vmuR0YZ4e0tbatW2a+xqcn1CIN7W5ujr5KWPH
d2rQwIggHRNbbQVRnTTZHf/IAmMa1N2UnNWmazU+0l7s43WlFOLS5gmaGqt6bupocRmH4mPqbkXN
0Rh7iHQ0Y46MDPG/Y1eqqGxN8Id5rhuXuH29w1OKYXqo4k7uLMl2szJbUslAFRLi1RKxlhmkzezc
dnYHBCclxkGK2aSyQBAE2fk+h2qnXijs4bN385tyYb9d0y5QzR9FOHy/flYn0sDIyk+8fQ96u9C4
5T21nnMm1i8KootLo9yor46mkBhKDgGqCqKiiqH59JE3IFCviY83pe8JwRECoo+V+22mkgj161S0
T9Vu77XkYZxgNxTi+frbrrldnPKo1Rdcc0AVl2oxwwrrUO2IhgdRWydAWjxDIFKQPVe/r52b69fr
GYuy790K0LJ2rtOG3FQll6EoT3lVv9VuuY1bHbdqoU7+Qp69SF6gSopATv0udFHfGEXmbZdyvq0j
gLMd7DMwDuBgsxF1dx3WoFoTY1q9yBWrgzAi587stQ/qAsNO0XeBR1Z6zXoW/T0aYWQm0gqW2LjP
VTag8ieOVBgPS4E9BO/2aoqJ3+zZK9X/LxHFQ0IOHD5DYEAj/5AC0EPUeeK1+3Dd+hGPWpy9ylvR
szlnyXqZKvPRi8qPwYO8XGCpFzA0Cxwb+Y9aVmcA3k8wGXErwaMwKFGU98x1OliOs8dBdHctBFqV
WjhgCP0KDguR3NzM2ZTsMx1CmCfbICVqAEI2LtiAPidldyrMBV0bvEgxxkSz3Mq/0En46lWhXml9
4QsPsRytE76oMbtwiwwVIVGRnVqvC2GhsjQwklp1ERoy6+F054WK1a7H1sGwRgbc8FSL+TBgde23
VcuVIFqyJkDJ6zRpD1qdIIIkQGBmI64fQ1DN4DlHvLCjKOtvl0zbzdCUwckheC/roT3ouZf7pZEi
oYJGedk9SadO9rKqPoq8JCuJs68pBk5YGmdRrRcDBQCvTj/WvlDkSz5l6bIvO6PpkU7fJ+fVDeVM
67zCKh1+kiN7D2BcFW7a1HieeWnpjXEgm2lvzuNDoUeFb2T1vu8anP1qDVNfA/inlWuHfIRIvfQw
HoZu95uFo+rwvx5Fnm7gN391P7IwovzbUeTmMTpm2vCe2OvFSUp0WtSvbt0GmQJvrl8tiBoXa0lv
6DTC/m/ihxn4HbbxN8gz6BxWo9zg8/oqEuN7lM8OIamkUTe725ID5mgyoG8/Qocg3ZWzFxBtewCY
fm1RbOMYv8KoNPEtQVBpsOE55oaOQFUznpC8+eUUxn1h6uN2gdxo2oE2ZrAKQHwE8+Sd5yZ+6mzj
JbLYpDxld9sk5evanbFSgCeRmdOmytzcb9P02+jqWA8VjEvw967O8D5HBJ6i23piNdI9Y+SKz8AS
nmI9F34XrzgUcj75q4j14wqsMbaC+csrcFogM+C36Ag4DbTk1K5YMWkFzhzdWN2Q7LFoHjcOHV9n
dPJgKVgYCG9EFHnFE1Rf8DBUItf1cl0XMT8lsJbhLtY45vPv8ZB/qdXRd/Jd0x66Fv19UbFLqFmm
TT63fiSqcHddQPlhSW007Bftl1atXzJbMO+p2ufag9+k9Cukh8WtFjYeFap7w6mMBXcVf7l2LfwR
uYKZnGODcMHGJrj5E6JNaJYZtw0ST76nscNMz8PRgdsWZ8mrxKh8A1XbC0wNp4OE2x4tjIZmgIXz
r1CgnZWrx9CDbfxd7/cfOQlcKceyVMcIVzz7773Scc5yaD7rR6xK5dJ9r+VI/8UiFVE57/UwuJbq
ho6UEFUauhnAQtddR1SZEFBLLXH/u63zz53jOgR227SA3tJj+msSh4ZBaU7p/KGrDoM7k4LrPP5F
LocxMvZJW3+plNYiZTIMekAqCVf1aEJ/4z+/EvM/2MMeZbGh5BXBE/5jhs8SWvSm/7jmQtTgq609
4gapCMNzQlLUv/Z29aPQqlc66G2wVARSjkVkLqLEb4qcg6mYnztn/lBKYu1gg6bxMJomZAucE5wE
/6uof5iTwgsWo3zpZbL7Y+VPOhoRIvnKgUIcVpWKUVoJZLxoba3q0/PcQBiHBcSQ/QGOvQ1gmSNI
RbtUrRULqskmyten7jdp7HWy/dcT0dBR5tE0CxVLU5N/axe3tj2n5uy9h9hVjNi1HvIY6a+sjZm6
l/CDdYGpNOTmga5Zzh6MvWyfCLyUOydXhvCgP2Q9XqTAeeV6x1q7c89LkeyE5BR0lBO1DGdLdeqH
fT+XlM0xfp+0v2AVLN19lFUcHz2M627tXt1xvA1XcyChdzJ0Bewvdd+WyITLbxq3k+c1h9Iw243m
0kZPItWWSQrilZbxKbFxivowD/Tq9hrAMOb2gqSuv7eihctcQ9LFyD6BXgd5QsaU+7yrqdj4lRdu
unibZ421c1KE0lLRBXaTE8g8DNo6uEth3b2Es3kVq9Nu5ky0CLeAXJ8aHNrojCb7wi5QTslREUjH
x8mc769bvBjGZH99piXKEsIkHswz4CDoVz58LPM4q4AyqVXzny94ALL/2HvScHmwBmFBp8n8t85u
YlkcU4v7Vqx0Pl11+EKvxfRbhv412+gjvlmlG7APCZ3qOpr0Ma/Hftc3Grcm5H1TraEX2eFH44Kf
Myr9W2UsD4XLYoClX2DxTZgE0v3vDyBg0s3Fwk7O6hxRiZMm0pcMsbR9uo3mCQNz03vI1hngdTRc
IHslexe23GInDstr4OAbONObDGOdBauiUJMffW8xS+sdbGD19A7wOgV+bQ6Hpdc27qD4fvlkXbwG
FcfIdI+xWe5aOG67Xp8wDC7qXRsyAMnUVppBBNB1yTjDZLlfbI4+q1kK+Pcl5lLJozut7VYYGnu4
S4pNmzs3aa4mJd6lL1DVy3LCNu5N7YEe71tsG52vzYsRAArzr/djHu3PFXINrl3AOtQLvbTRMXef
3lAzMuBhIkjULQW0/CYacCVCGiQ1iz/WcRyRpVfTeZJviYvkYxpLw2807G9MweptuqjxKT/2y1Rh
Q5sBHqxHeSdMPFkiA/+166tGlb/qWfm9XZZDKk2o50t17gfyPXeooOKNl1rrVEXKr7yesYNQvyea
X3QLvYd64f2jiQtXZloDTWPWRR0az1F7o/XD6fqOWd24XNSXyAxfZ+gzvm6+SLvEm12MFzvlTqVQ
iXYJ6pwq40PZMcY9UPsm0uVzygcBfpnodv0sdZijzZeTTIArXqjRooZ/Q66q3nfxcF9OStUiu61H
lb2kVYUixIc1tJjwNEh6xBbroqzbG/rxNkpSbLeWgnGSJrmiBZ+xWeMv1Rkn++i+XbeBHuIyNs74
qQoWd5pC2S4nnquLLEaQGn39m4P52lz9a5iVlgYvXFdqwVij/20OHheMOlCHeJt/FD0zhNVLQKmZ
SeGXAuZjZ3rrBiiDExQi+W6EzG8rL912HvkhK+jdyFbOGS0xDKzYwM4m9Gz8a6nBqlxTK4WGUmh4
FJov1y3d5BxWdToSZjUebGUYl3gdXie3eY1Mb/KtlaMtnGtspbJsW+TM/q3wY23K9gDG4q4UVXs9
r5YwNo8MRwrspnNnE6qIrhL66xF3fXTXI6w101M1TB/ritei0QJ2VVFeLaLkemc9j9GHRREJYtGF
HsynjIGIwaZEUv/or3VPTIaYLx0md4JKRSeROccnJ5YfVqTDr1JL0Izs96EB+9W0RKuSpLjs7Hh7
rSe0ZiAzrtG3NH8Qom+yiJdcw+l/abD5H48s/zyx/B//b7PP/4/YHDp51P99+vk/hw7MBqnYL8Yf
/XL8/O//Tb3h3/wN51808By4VWrRw1fkX/6YfHr/shh8Mg5l6KmhMKAq9X8PPk3vXxC/qNMp09FV
Ip/935NPEwKH45JESkXcpxz7L/E3pFRS238q6xx62hqtT1XPeRyP0vnbtkwxsI3ddU79MKJm0rSy
2NUj8k2CKV4VFvN5nlOwBS/GrIEWWZZjtAiYcfM5HOmUMPU9oALT7J3GsjeU99sl6n5K1G4QU1M9
d7c8uTQ3kDYdfAiUMfR08k650g+OwrtIs2m0JdT5lvE8WPmjBgupj40WN1Ubz/ge90jSmB2VOFw0
shBPJt9Gs/g2rwv8KfisfpYMlyWa3kIXkRFDCaLNY/bTFfCQu6lJ/TMq5NZ9Uejo2bhMYAev2swF
nKysLS2cYJ9E2LOfIn1nVMNLXqwth4P35Rp6v03tqD/21R0UfL+wS/3W9Wj/RyF0iSTEb1ICVKKy
p6A3yQtKDAIPs1ZBUfQ4WgfK3eipC2rdTR4mZINL7y4umnZXMyHfeHHcbMwmiOF43XT1+pBry41t
x7ezVTwXZRPu9Sj7oceoEUtsA+2pCQRltWWn4TazIAPmSgFLF/Yuae2BDOb7HFnr1lnacg+9dluE
4btuj97WbaeLVTuuL6TbbJHIHdC6Qqsw4gwBHd8GuYxDnwmJt7UntFNLBMC2pKyXeoyro9EnEQBC
0twhKQ/JlG1Tz0EUsM41ZmYTMsVFuDcXtKKRCc78tcfnFU2wb6NWKJ7cekliAU+n/1T6br7Viy+5
RgtkuwG54gxp6XbxJorKyqCngEpb2ackqDSgkiTFNzUr0m0YQ7DxhhndpyzzYSemHLrdSvvg1KSI
BI2jsR69RHuSRYnPXOKiqVfp+PeWBU/IM9A3BGgKcxa8SdeJA/3sQ0u+2iLuZnBS78wlLYAEHZHp
NdGc6sj2U1dsS6jEsJG9+RZLQGZpHo5yzoMT9xSvtBGpVXxrzMbDsB4iaLHe6Fh+TQuVZ0A7eIyc
b65Reju5qoG/jA4dsWPDKIjEvfdoJObtNi1K5KOlGweunf0KDW856lHT4CCH9q3Qq25fJrXfw+n3
exTBdoJfv2mRnttJs73X5DyhDs7Az8xyRtyu97PIMTUeh15/8tb0JXa6xR/CRA+8i7mWTuC5HfM/
iZIlau7xLtTN/Lggoz3D0PQHdBpPTcIANzNGe0uSbyJHbjDcFNU2myBRxwmNjiEFmJxV4sEzC/Ia
eyV5bLNqx8YhA2nS7ShJehskmmd3jHaFNmPojPehcBekCQd3gncBN5s8NZ9dfROn2OWVTve4kAMO
Rv9tGFx3r2don+t5t20T+UFRbPFF40HaKRTaRkPgGpk86m2mjnNxX0HUhMAxIVGQtwwJkzWotHCE
ATqFZ6/uzY0w8i7QlOydQNq7m8Jqb2Ry3jV94rtFDKW0fpjXNn6xtewp5fFt7QJGdKsl3+wWbT7Z
R6i3U6Zi28k7bHQhM/MwRw7ykoPV7oVLFycu3SoIR7nP1sGgZs0Q3iIM2lYEk9lRg0qX9kKjer5l
mP3ocv0t9oo8oA//mScmFrs9s4Q5RfJk8IQB//uUepRgRhjqfgpDKnbtaDeP2t3SNg9j45IoxBPt
Zye8adKXVqJVRAfriLTfp7Tj89iAdFtrlmuBtrJlIbrsROmjIQYwYIQGoAGy9xPXvtULU9sN/bR1
+3miG4cwuZ2kz2ZFkRRGbCPXFci2ZOlbCNf0ZCy+oeOg3Uz1bYKylZOG4lzhScKPnJja6ncpTsty
ZJWJDivllvatR8qHD3b8kmeGpLkq/dALEdSW89sQ4n8cGkwt3Sp6aeL1pI/IknUaDcSBmSRN6uQS
opNu1acMCHOpGZQZCfyCoaW7MJbNlvI1pBU6lQh1DsZpDtuz5lK1awRp123dDdiMe1jqxd4pIZfn
iWQg0ccnO6ZHjMqZIALpN0hYKrK286JXjth7VcxEqEcZzq6L42rRq6iCodVDjFSgC7d0joq0hnOR
j8mNXty1NomdcEtslXWbtqg8ucI091oIhihhTGpYefec2C9W22K3jUM5Wi/lcezpJeQexeYSXZoF
aJ6Rmj1tRJrh0nqoxuaLTmq7TfpEp+7SLqNZ0przdDAa4r2yAFZGOaE07fd6bVkoWXUsJA+g+XBd
WTmjKOtkaBXOqu1yJ0qOTcNClq5pEQ6dDqFYbyMHQaapv7hZOpz6dGG5GqCdkEwM+j61WEO553sl
sgcEBnoAEIGdvF12DRoyhiWybac56Q6ZAb3/KSNlLrw40dHrwJRWsrhjO7j7OZRf6OsiMSZ0nD2T
aSth5kdd/S1p10BvaL3Dl0I3fYHeKJ191kRIaUaSNtHKyW0BgCbQ/0gSs9lmY0sjPqE3rIkYCRjo
YkkaF8d61WKAGFtSEdzhQ1RZy0E7x/XrBACyz62DXglvX2hEhsH1ts4ghy1CbYCLKbemvHrS9BbD
3ZJVECeA1qsyPS1ibHaWHjOnSvY9anUMDmok1R2WtRskhd59o5PjiXkNzCq6jxpABRZCe8XwZNah
2Mk426uBurQ6bRsqdfYsghUTjw1uDrW5WSL0cBbTwgDZeSLLyugTLCFqKxNPICaPqDVkD2MdgXTN
epMgWKBIDG9Oh1hO6V5m1+kOsykOgIiPShkul0iLJoAbYuPSUcTcO1186Sv9ZWlTuscj88YyA/M8
9siKMceRVXkr634Ikl4/M3CftjDhOBoZPWaLW29aMyQmmXnlj8aQ+st8N4Mp9mGyG1B+thlxcLtU
eXTo82o3Tth8IwnqM43NoAM7+yZGqY4nYeyQRtiU87BtZz0PhkhR7gYjOaI9veNQUoq7dnoIHfdZ
e3HtPDkw/HMPno08WNYE4ZpoFyuKcdSeouc21IddWgDnmJCIJYcBEhDRnWKa87KSA3WRksoJy/SA
kmHlJ11J8lh+GeP4PYqmiRn+8qR1yGVOWoSO5nifpD2CBcbMw9GmH+tUAPHK6I15Td3fLJPyri4i
KzD1eLmsLLDF6EFMJ8gyT1YDCChlX04mYKpiTu2D1Bl5MB06tznqhfYaUqzF9Y5yjHHmmmMbEeMH
IjCS2Oe2EoksDORHcOEt0s7ejoQHighx03QLCvnr4NsGI4+41gkhEUIcYZj55qAUOMrouS+1p157
1ooICwYwPH2Z7tIJf46ccWcp+/oIuzLazDoSBCBoTkAcsZ2u6seqI4OnGeiRR4pwBwrB4PSFnpGP
AOwcbY/zz7MXTZ9iji5mOjNGsyFezV4B/gO7qHot5TkV7bxpkFu4NcwaU4C+uxNasS+LblfsQx7O
XRd2d5FA/3NuimyPLEbU5UeUvn9FtXtBjXFA5IG+Zmq/Fb0WHpwu/G6ADAHElzH6sw+LpoZkrfWi
iQQQIAqPFso3vlUjryvXlWSDYXiYo6uRv1RlKMhOQRlrIN+3pjbuvWjeYWo13plU3Sza7GYFcIIq
HrwmQq3sGhMDjbjbZbOOoqKnE94KRoWumSw7iGwlhzuyts45hpO9DwWHvx51qMZqIPkzptTkZAAk
SmSTZ6Jj2sa+kRIeJ/TgKGMsvsdpPzIzQbWa/uMd0o4bEJojiDuC+BThUd7l9T6NzwvOAiTEQm5D
JiyBaVcnc7JSJSo5tFN0nLzhIAzkqVukPBhbcNPi2Q0YWqSoirqpP43xj0o72oh/7/oOu3uzbL/Q
L0aoA9UG5TTBMGY2viwdLTNnrBYYKtnFjgh92aARl9GGzunFFSVWQjIzy2B0lh/aiFFO6Ia+M1R3
gkbUPklXMCedi4U21u7Jkp6goZk7L05OehI658ys9lFZ7qaGlqWwHgvDXbZhwfU6wnsx0/49azgN
J2BkzTwdZBF+qTy7bfqvHNVWYg3dKqsy8m0VG9bW8Q4DvXMom0a5Y0LysPZ1eDAm+HgCX+vYdJ+N
ZkL/JbRPzhKNG6Y5VGz69wWx3YCJrzIvkveZ+BrK/ufcRMeU+sB2iOaylrdOcW6Qo0Po+JJXY3aY
4/7C7WTQXZaMIw3ukjTfIG+5AfP0o5NGyHFO5h0iOg9YtAURRC5f76Y311u/3HDeZ8m8IkRX2YBi
cZ1HEpeDt6onSi3EwCX5YKJxZs0deDFbWCSFi+SQWH/mozhg0sEccNBPAzCobEqb45i54T7F8aNp
wyeBGmnQT2m7gUCWDcyXW/ABvSMDb8QFppTNQ0fqs436+i6OpXtgLnyobIcjuEWYXHuVBZCFUmLz
MiY85dixfs3TwvcWDAQsfXJ2xuSgxDKtOkkPXIkCjZbjWNTMImrtYYB4dLYoa6NuGHelg3ZxUa7H
OUqRATPWjTMZYzA7MRJBiwAoHd/l6UAobU2OooxPGxvKov5bK/vhAP3jklX2beQ5w10u222oawh0
EzB895FoCKE1djhwVov0M2tFkEV6jaw7/fRxeoInU+LphT97abcUby1dT7RTIdiPWnZuUXMMjGH+
XOK22tujcav3VqZQQDtjjMb7jgz/rhkflXhMoqficWJBBWaSKrN5RGQc91aY+n3X4j90C0x4PkkR
8lijSr8YTkIEhdMihfbk9tWHbBPEZZC02wyEs3A8CG1NgtZqv2PdotAK7kfltGQF+ZNYe+JNNzyT
xmRIpZE5WLGrrFxmlwks1izmjE61i9jflJbrVqzz3VCJLXDvEG09+SYoM6QB3gJEemrqqOJrxa7N
eajI0OAKs9wNlnC2+gKEqrOwTgHVBl9kMP0qCtOzEe3X1aSyKkKs/UxqV2Ddp9ko61NklvV+HgDo
gDonu5XGsCdvQ6vQ65Gpb2gYSBSK9OxVl3Z9HGrl2pM8ismUh6iX342qwBOnCLeOnIugzzN8gMru
INAgirVav4nnizMX4ja6SR2smSCbloFWe5dkRj53ah3chk5rCEpLmP23Jln1m36xd7VL4RglXkeg
y27oe/ablWdO9wjRxc8IRskuQozeiI0gccXBjkW6xW4iB9c9pUGpHoqduNaGNpQK1uTwblbMpN8V
umOoFsdTfaPV7Vn29l2KjYyvZc5LtjQ5thE6bfgqXnYR9ASgDqkeTHMMsttVkgnQGWt5wdXiIsFo
eAuZFCh5BqLk4mNjUx2k3oVa5NjxBHa2iA4u/0P9CfGy1cGNq8IeypDmz9qOAl3k0Qmsgh83Jmzm
NiHl5rwDag+MTSMpyedwmzfC9LWp/bHOoPDrOUkP7ujDFg6Ps7sTlnkQXngDruurU4KhWq6z1ybK
t6rfm05xmy/jjZU0x3ycb4tJRX1zHSiCamqpNPwRoRgM7h1xqnFajtLRymO6iHNuowWcI5fdATZu
5vk05Fwyos4x7U6wfe1LcaxCJGBs4f7KKgsrjqgOIMAqVyyaLvT89yha47uR0f6zPCi3+rxu0io9
uXoG/K9MIrSjjQPl/dOw3lIvHjq3EFtzRelLG51vdjKjSZoU2xzdox0uJXcTCbC/aGTCjj4bgRUp
DynR7hovRSU35qeFHOYiRprcKvUHjLpoyOXle5YZ6DYnwN6zTP9efksly6ly0p8eAK9YaN+q0gWo
Y470I0L3dYzKZTdwxoVLOwUUiQrIBvC9bfPzFGe70HN4Tp79ZlnHSQ4/3SE+INj7ZFOGkKklp7RC
XKwottgGgI4opu3QsWMnjvhMtxGwlwhtaPKzoJCiNknW/gf9ogQbiyXQ0vnE5e1SwBpMrlyq4vmd
2aXH6WHjLGLRH2UtUWgBYMuNbTkSeWO78G3h3Aj0ylDOy+5Yr0qMbV/Zg40+6WDsQfD9WLr4a7H7
YjOI/LMIkxdo3sPJcq0vYTonQfttTvUfmZeRRK7AxTsBaGH2vBB1EBd5fC+0dubQn4t8XTdFcnbr
fkaerbkd4wb9R7Ocdq7dxfsiax0QicVZw+qCTl724ESzuemhO8uMfqFX1+MdhgL+Opc7rANaX0dE
C1o9+UmKM57T6+bD4ER3pUslV8Np2Yxgafw01kBGIVQfKNWBKE/92tXe0hlJZJYMjQnFMFtI/4xH
B7GzDbgdymJopHFfkm+52IRlagi9uHAPrfhorcnZGoHbV7N+YjL0kd0beVn+ACjp2/GDpB21rVst
3DZx8X1Q0Cy9yI7DEj6bE5HBcM0jOuSIurkrKH2toXMR1WtQdjBWGZdHeop5BrZZE7PMHV6Fxymm
38xBV5xHbyT9rBBzH/PyhBflz2HlNevwoTXdszGG4Ykhz0Bvr9HV9rTjT8cpv49ifTcHWWztjHtS
xKchfm7sCyNtbb80ItxIJpYLGf6N5n0xl7SDSBg/aqjYVQ6qqHIaM4h61p47+dIYBbLfIsDbrr04
tFpFSphznByzhhSaQ1yX66EfdIZhE7Se9sgubil43Vcup93z8LcGRmpVSKIuI2appn7ETO6TgZlQ
2FdNoNMmBsiIpYc4vzNN5x4c1kbq7kU3oUVoDas5q+qPtSIgJQbC4MnEwakvn1m0IlbdyAc9AkRo
1sNXU5BNTobxv9g7j95KkjU9/xVB+2ykN4CkRdrjLU2RmwTJYqX3Pn+9nnPVg+nuuXNbWgjQQov2
XcVjIiO+eC08pqEFZMjtxHltAmkUBZi1UiXCVON3TEtv1oQnxFnHyMj2fU1ohFlYP5eI/HUTSW0z
Ib1qwnmTZGwCRixO17wl356nHBq8Un+YwAsna6FnMVFnG0SHZh6axySgwU6jKK4gy7rrKS9ZqvJK
RcsbOcDvOhi98AINZwnTFHSpUBL8U6HOvoxCn7BThYhb02d4OcKKw9hVeBFg4PSDkFphmJ9Gs7xF
c8rVIAufM/1l7FFBJwQVeKTvHYo+uXaD0nijjFyfoptjSbq2CJzrkEECTtYOPK2T/NkiyI4V0JUe
rqAQicom4G3Q4ud0QFQoT5nqhO3bEMuDs8qiGxUd4LRC0n00ThHQhXStexGVb+0UqizZUplQIxj0
wnpYRvEWt2jKwuqVCCXUskMmOqseubMkbaKqjbaIHeyGvDzGDmyflEbFHLzTHtk6tg7s3g+tkMK3
swNjfsp5lflARHH3kNTPcfdezBr3B8PKbNhfbyqk3aRY636Zwh3HKTvDNEOkJknmZ5JLsePrKJbS
riXDVpTk5CqU+lXLEEyUj+8XSyGb33wCoFhxkRe5K+uGPSfxkf6Bm0wzLNgEajoN8GgmizgdtKt5
nytpeKBrH6YgcU9Z3rV02RdsOloWBxpaQaskY9ey7lNTw6srl1yaNrXM7Z9JVBnUIAO6qTLNpPuu
OaGoSazo+7H/rM2vvKLdYSo0iAkupOAuW01q9zJnlqRY5yqTPwlwfJrEtnBHqfdn/tDI6PJoV5Dt
8TRVbA8ZxQcL6uG+RJ0wptFIPsgpjzdTXoC8RAAeYvErN5fMAU84JL0c2tw0qXQgPNWZ+o1ZF+LZ
WM23cMTLFk00BWTdo9CD80MGTbmXsuwiZ4wDZfGw9bAJKRR6otO2thQj6OowIT7QB1+t2uU2VOBT
EcNNA/Brj4j213KPFrEkZ+JxlKy0MynLJX3U/Vl9s83E4nkNReNmluqtJX7My2UyjwDJdygoVhKg
uzKIjfVkFbEBsG68yeI8HNtKClotPpalUtqFCSEydukbliN8XMSxMGGIeaXsCzSQGPufWmNUXkMN
IEQfB4KO+DC6QdzoU3wPGxFdBYn/Rh15ayWrh0EdLnM36J4ldx6q2swL0a4E0RuI/yMxPwRDhGsY
svkzVptfFW4Ne8BRX4TTq0kfjVkr3yZeScssef0NCs51ePghaEeo13QL1yQd1rl/M7r6mE2F4uXR
/L6a4WE1JgYVoT7LabEB05BAPGHtWpVsF0leNmacVU5fzeeuA6gptCmopXL0ilQLH5Dp01xa8aWe
2WJmTvQNoLYoYmZWAXRvjTBD1VQuYkCe0GwfcWmDgNUtb8gKze3iVvPiJHThRlUTADzPI9PJLdVr
F1PiqH/Qq8pmErUI1ulZzYWPBcpDGopvIcQ/tSgbJBOqBsURiOJEd4fCTFXnP4St0jRknAyG5q4m
Qi/yeIGaWa8jbNfnXcbItBcyZrlKmXZl3lDys8Z2XdOpNAmkW0zmjNGOkXLieHM5jC5jmuR8ZpXy
lg4HY4g8LR6Ka01jma3M/NoI4lfBLedoZnw0Fv2GtKb1aPjh4O5rxRsaumSyHlxSEn4h6v2wxEXe
6OPqxDltufCWzUEtxpErlfocij2hvTS7bFR8a06D9Z7+V/lLaYTRS/JFDghtJx7VmLuzJBrQe0nq
5oVk0tw2MLF13eQBIXtYEHpXtGd6hxH6wdCuUzNuFS37sJjfpaINJMmavRlQHnHcx6jhUBs4vbka
pK8y0Lo9KXHPXTChEINaIjkSv7ATBtiUB4x7ShUwbh8aLSlZ+VpBJ2p1xIqTbFXcdr1mNXZr8U44
qwRXIBydhccemImbuJLUDZpFdxgMv2nC5BQSgpGY4ZOkma9a1ByktgYCltMz/BlNNVFx6zXxVLTs
Ju087djzW9ccJbK9DPOj1FGd6Wp5rNT4XPCdeonUplDJ0Y+mVxnuQ9UOyTNUtehUkLjha0J34HqZ
bJMICGQQtbdJYgW3w0MWRgdHk+UfPDs0KA8cKZOkXNEX/FSrRmatlueYl0UsqYcQqN2Vw8oTrh+s
uBsfZXgs8PdoKkCpFCiCMEm/SuoDPbNJ2JgmrIillNzRaXSOZsUss6HGWIPBeoYp3Wq5isNILFz6
xII0v0FXvFq9vLrxDORmrBFWbtBHt5F0SsTwtdt1CVgbF3S/hLBJ3JAZkzilc1tpM6psElP02fQ3
mFEPcjd31yKOv61rG9OSND4RWg/GmKXvPAs4VozkLiQJ1ttOt4JZuwqawP2FNaqQ9ogzEXsS1N/r
aJqJ282AoRHsgRonFreHKodh7/QrY4g0lZJvatmPJUaEyOV9pvZo9Rmq8d1Z8g+4RMvrJfGg5Mlt
0NLBGwYReEleSStaxC0QI4mxSpRzaa0bCMZQuTwEp+YsvLWIxbmeIJmXS0TwXCSuIgj2JZkY9jKp
oCGLR4myoF/JtL7T31P4E753nPPDQTcEhruo/BiHVfPWGfMmlA4C5F7tthOH5MzHG63N12qZySa3
xkOCmwfvYE+VQK38sFgZnZq/xC0X0cSaGjfBdOVFiZqz/9LK/HD2GINILQq3A0GEjy6TGStf9KZU
28EEqujSnW6eu0cdWl/HGF+WxS+E5mcpMoqlKm0AiprWXjVWQHrxvPihTmd3JjQcdHF4kDm71jEj
xBtkQISaxjYU702mGEvtQi9ruTuHi+RwLZqZuoicM+beVVMunkajoxx+yzJDREqmpMGQoccNBejt
cqLjgIjurObuGYOZ2U0X0pMhL09KKkkOr6/IdYoKqq82Gp7KmEmWSYcW5ZTpRC1pmKA74N7pTNkd
3tcxqcBw21yFDZFnTPngecTDFjtTr1q3RrLInV94Xltgx2bSvXkh8iZO48pDnwLIQXJT/7MrKnvC
ZQ4+wmBVN3PiZUVbuU0P7K6HIriR2fYwlfmW5ko9kGdYdS2AwmRXSXtKlJTkvjTUSOtpF3AZlDcc
hdpIp0SrZ66qRvtFuw59MW3aNuPIKUk8EHpqvhnk1mDFn2TL1iD6eRStvmR1u7wVpGCWHj7Aoiaw
uaRFUJi47lIHFtHaCKMXtV6sQYkvpbDLRCvzKxOZjUL0JZgyyGOccrkuy/rLKh6h8Oqogw0hKBqX
DjxZ9SUkC3aHhxDdL9wjpY8qvUoF2Anr02TcoDekjlAihKr0OmUUMNboEfxkplbb0JbSFbLvXpem
HUG0D37vM1xZk3O1XisoHupDNAnF9HK1+oyBfB/P+Z4RGAFBot8SS/keQ5oquogyr57G85RSqVzo
caKgQ+iLhut6HhVnEmB/IuiZ/TJ8TQSBT20QdmadYUNaetVvhm3fduaul4GMKQwfIegsqr7iGWm5
FJ0XOYy3TTF42Da4z8eMNwOPZCqA/xcZ3LMB3jDMiVM/CHIC75Ex43QrqJykW/yTiG4H28typDJ7
PufTfFhL4WstK6S/CpNXjG5sgeDnVimc+AqavbitVVaaFfPZr+O6W9BAMtmyJ5cS+vkm/EhWhxzt
6ThBlLkW6Rms2eUzCufX0ehHT7YoB6hrTFnpiF9fFgcyumfyvXJlCKxeIpC/Y7DpqmurxjP4XbVb
0bsGc/7QjIwIdepHKyYC60syFz7ryB9JmMCXMmK0UbrXmNPApR8PlpO67mtxJC9eUOu7tgIAZ9EM
zgG+PLMKMgM6HBZTSXIBGF7/ERWwnHndogFYcYhqXGpq4vqRpQ0JItUP2qYm+tgzItCGtthaEXMV
WfjuYiW9U0916TUymPYN5313r5rnuaYdfI0P6pCuXv1wadb44AstGIThF5hV461hDRpMMytcE11t
Cy1crUq9lzU9Z3ENUoTio4EWGWtsSQhETDfNHrrsjCtEHP+Qda3dGzknvkRskAhIQxkDK7Bc+30j
FN4yvkh52Dtch3vPnFniqZRoW/QROyMoV5FxLEIb3SXop5XevHV6e1OkZJ9mhuoMnK2eiroGJJDs
/NxvYvrS0tY6WhUApY62Ko7q69TXEFQSSA83BRCWigaGkMo1CboPDyCsIBVeKI5oy2uEOsNFOuQu
6QGlVy9ehG7CBS2muddLEFXc0jRjwlWlo6wLvgFf7tDYFHlWwteM0I9+d5l6FiI/eo45ThJSftmA
pKrZZ8N6jFqlcJYhN3ZarFG+sOS3RiZv0WzWj0RGx4110BOz4oD1SjuhMVTLcnKmXLxTwzcd4FG3
6Cp7ugbSxukV0JiWfrVVFtTHUYeLmI1vEZirw37yul7cZWq/jyrGBxQVD5oyHT2a5hGdcL8yCoFV
8XiEVAlEjbYAJJlYYumyeAmnDudZaDK3CHgJovxeU9uz0GCEi3WUvVSqDSccUJHwxZqhPL2j0voS
hPZDpWiT3kWFozLDx4PQ7oNIte2sUgsoRzXKQO27U7LenStU/EKYX7uwRDzOIso470Hy1aMx/6pU
QFRGXglYToBJrZrFb9MMZ6eOJ2yNrRicZjdqc3WmUxaXmMmXn1abfMHYP45BZuV+jul3VjuJMyp5
qjt0ocyrDvvG6Co6Nj4tfkmosdln6UkcsTTTfUpimRT6cqqrJxlahYjcRNpP4sjU1o2ah8jhXStm
FwZ3pBbHmmndBFgm+sbp9cyx2I3tqk5KW1dbTl69fpYb7u9lod2HdtgYkYETi9oKJ1VwcmTYOp1h
aHdR4etWXZ7GUEfjyRUiiAXD62Tqs6WM7wBnqbzPmocFQld2qXhtE75NKGgwojoyCO/t9o0sIHvj
RbohbgoXcoDT18o6FBGwuqD2kZ8m6hYydwhSfcn2A6ffqCKmC/tBYR3IKXcfDJ6zyL9b0cKKjJCu
hrnMpRVhnKSTpYHxxzj7ZZ1E61EH2lOnktpZNXouq8nT9R2e0joYpwT90CBSZqDXnkCCxyHFZTbo
8+i1Jr8qSTSufop8GlICBk0Ko6VeedObfKehAUb69bWIouCJxRyIpUoTGcOboftqFDR6fwe6LV9l
Kk4HVJadGXXbLhvuiB192QwLxE36Kyugc+Js/Wkl88WIhp+NgaczF8V4Oxv7mn33yOVMUN1cnIwN
KhmR+WA6prXBqo+5JcoQdZJKrVRRFK9TQgObucKUm6qG+hIWus8OZlvbzASjC2tyFmT4NUlNDp0J
2WIOgON5uQmj9DPFuQ00qgYlBjc/TiUywTKFWaZ219qwtskE8DlbnPdlTJpTzz3DaUGE3I74Ci9/
XBaGNGVUhUvS27nzqhZ5smFKYORVfpWRmK3x0myNpd4sPA8byVzYPsR51yunsebqjW7jQWoZH1lb
MYOt6BUgeblLF+KnzqAklLErCmvlkAHwAUA67eP2Rq2Tp3XEKPR02tggZptIUhVPGDjG1TBC56fT
Hi5ae3OJNdsozEcI5nF5JG6kktocVqz7i3YM8/XSUMsdrLqkIKXlXo2cYfDqKN51sTI4NNI85+bU
eiMzGgeunHX++JBKJMZHnfV8C/G4m8C9AyVsaHCEOHW7Gp4W2+BBXjClTU2XeYPozNH8NibrnSrA
MdDIbKEajEgHYRr9njM95TYWGBKeH8S1j2rC8PigWY2qIyCBBb8yds+P46wiuPWpfrCRmmXZk5Ti
TJrKq8b5TYTrQ409JnvyJ4RTiWpvo4wI+rT8s88eIyl9ks5shakTM8Y5smqskFD96qoSDxb0sdsy
59CtshHa8VpYxq/Hf8jTdN5k4/A9y3NmR5Up72J5erFW1CFrErl9mSnBmnNg1BlSJp5v95Fhb5pk
XlXKN1LaNSjnGcGM8ZFKjAjg1eUW9hERnZr3rv5QBRGddAIfxwY7YasLFbT1UI96i3dkpUUnGX9I
KbVu7Dck4S8i1lzp0FWLZPeY5e2M4MoHUpaDbCnYq3kfJkRGmbt4eVJooa6m0I2pcAjFl2SeDbuh
jYEEIOpGFlrZUdur/ijztCR1dMzNLvcnSX0KExSua0R3Q6fKe9B1GmZ6WQFb0Hy6oRPmy47wgwKm
hWphTnzK3KiVM/V71IpeueqnpYccCNNmgNMetjHi0g3aD95cIdd+RW+k2wikniu6gYoy/5lIAbE1
2bafVZ/AfOS16zxTc7CZTGuwM2swbEwVgi8a0mYuRzFQ0v5JD2s2iibd1GgVad0dKLwu4SaYy9kg
GteKxW6/SINMeIi2wxkEZ84AasetJbs0mLMiZIrgR0rT56W2F/T/vqItfCc4A6qmTYNuHF/RYG0i
LnBUv7JFLC24reTCbUrCV1bqDW6j6CVPyvYa8u404q8EUGR8+SJUnml9YGCS3VoYOQSkott1oeIt
JfzkiNTC7+VTldErxfK9lo/0ajXWdczZBJ5NpbypBxhkuIWv0AKL5C5O5bGu0yo8oifK6OzrJ5qM
EY/AzlhcNnrdjHwco26P1LqBkflKjZs6Uonc53KgRfSzDsJ14Bt0kX2uDpeXxeVZl3Vzk1AwKNOe
SycoBVWUMqkcmyHKkWKbKGjIWmNbhGN9GgosWzC9cRApRJPw6n1Lr3quY/mNQyz3ah3za1Rv9bXe
kXtk93P6o8Wij2jH5ChrFph5oF17TkXdlfP+hf4uRDIGVJ2hz34Fa1INiMhqTb5KKrF66vgiQ3q/
0sNjG9ZwVBYo1McgDfSuvw4PecDabmdrOKhjhz2XcrMNfAV2xU6cvFCEeyHN1kOW+8Y946eY1/W2
MVDKivJzWEJCJ8WcIUFZXWsYYKJjVAYcIkwEat2jCl91p7OqZTNFyAdnEVkxF8jDVMNEwd0JOwV3
PgCodS+FFqdZQ9hOJfGSpp8InhGE0bGL7XShnqwoKauWcTM/idnD1qhdagKhcgNwd5GfFPQzttTN
Eg2UTIYPww5TVVsieuwRLz0kPpOZXVqUx46c8yzpIB4FrblRj+yS1J33PmvZSxUUXOh8qUse8JcJ
6iWtG3k7yxooQKiwUZXdXSyHV2qxsjgGvohmwa/yj8yMHrhFE9RZdyDWo90l4gyMFS1HKpE+JTE7
hBXZrdwUPgsaiImqGbZ6N2cBDFEDxITPrsrAataMY7NqRTwYMqrwTGIrKHT5bRhRy4ZI4vVK0dhL
3qt4hUrDafDIu+AyQEsEKu0QHalbpXrjKiD+ft0TdL4+DwqGEiHEMz6Jp6k3Cx+nx0kiMdIfSvM7
nYY4MGWu0euKDCaWrZxQsHavT1BfEPC9q1Q/hYXCalWsE1cDMATNXWVXy+lkWHKVAvE5PC+KUm+g
hrS2e2FakjfsgSFcIuJ6jmel7chTlHD38lByV0+8OHqkUEjrkzw8/EbYfJ1ikqnyTMYvQCzNy2Nc
MxTLcRtrP+C/RdT8H/lKb+xUFluTyB+OEqDdYcg+V4ESEviWN22+irEqbwG/scVw2HKk7Flh9Rnw
9AXv+g9Zls8JDsakaLJ7plu9vfCMESQBKSq9RmTFA3pyTQpNX65j1UkSi7C9FP043k9Qym6aj1wc
Yq6tSaIfjVA06cormmBOyHjQOLhDrdg2oAxuFaUbDKv2PHWs6swoPQ2c0u1Xi1AmVyh9i8sQqHrJ
gqz7k1AwkEnighbNJPyGPgus08ojlVYyIhImoOOksZN54AWqXXU+3XICQV6RvuMamYPuAXFYJKT4
0aJoLvcTVlUuI+xTp4eOGx3wbHSGy1W4Akr61HNSPgR875ShQ5I1Fv4rgg/6bSmUxyQDOc9UQt2n
RuMySiM3sgWAsGb9GbYKpaD4Ky3BoiO9z88qjndIQbE9rhM5yMvKSYrXZwm9Iu4CNXw8H2Yr2Tqp
hZsVSrwQ5GivzPiWSmmo/GmpkCZ9yvGgBMR6gAZoFH9raTE4Kt5TBEnlKQor6IkMndRgHKoZQ7iS
QuKO9M0GUROMBZf72EozYC/qUqZp8eE1eZrmkcLSOv1lCugRx0HLDtrahHuVpTolxrlvjddGNmqv
0ZvEx/fNza5j4aRp+hJSt2jrc3LnTOHfoN7vB6HGdKMU3lzGoJlEhfa15sjd0OyVswTA5DyMPyR6
FZv2gSmp1d1szBVFQvFTY5FqZp679Ilw7Tsvi5RfIsJDylBGUCalrpyQdCdOGvcZ670T8pNlkWjA
VgBbMrxIenuZc7HbRQaOgUisv1SaH+00NO6h0GwIGkw9caLu1Vqt3JtDAZsG2We2aiLPXUTtJ4Ef
lMY+ytkbjhdVLPjEhDkD0o+Ko/FT1XC49zo2XiiYgHG8WtXwyDFGw+GwC1VEho+iYLwWCHlFEaM8
VCyXuIZNo/KBJdtdbcW7TOKqjkwUsbGVAasPU2E32vymmDleogZcNa5QsffLTIOPRmNOWVq7UviJ
ZTdhFIWLNrKxvJF2gSm/YZwnmBFb5HgZyKvflEveYC57LyBdn8R12+bGtVBiwQ0z3UmFaZuGfMWy
VXnJjEoOLwxsP1LHTU8ZHUfXyKw4V8shGuEDS2sWsSqKkPnD4jXiIHAAN82eZAAfYpXzqusrpsQy
3li028RZsQES6Q/UEZgbEmy+opTeQrDfIy6cnwQJ6na5TkhzFdTi+vxQt7eo6kUjohqn6k6VsWqQ
YuN4bLU8cnOK6nimsXKZjXiUpfnIAP4ctcmlrlHdkoAmOX1jPHwkMfDxUF2apDiqvYkqQC9TVAxG
IFf3IhUXd9GFPXWmASYuZqgZWcPcWvGBOxoTakSSaF+rhjOI1YZDqvm/Y2r+z+zK/3vO5/8HI53l
f+1qvn+U/+X40SZl9Udj8z9+0e/OZvk3jUwNE9MwM4lOM+y/OZsl+TdwCAJVRJFkMDyW2Jf/zdms
/GYRAi2RPaZQWcdf/93ZrPxmEjUsm7Jm4TRQCK/5H/+NTzf6Jio9X0iNJQr7T//8x7BX48/BmAYv
1LQI1SRtgIQPYh3/GumYaqVMIQ9Si6rc59ISA1NqtH1+cpHcTQY4VGGKNstvdaxsPKTLN9JT2ygx
3M56LPpMQL4wakHEBU3iZoV0vfaf2kg5o0bcVHOK3uPbwIw4WPUr589XY8ztBk1jpZbI2hFxGlw9
XJFhEIb+q4g+Jr35iq0mctvsvnSmyt6IjqFb20OfwVqF+swcJLkTPIeHhYkQ+bpyioH2DrkAxBUY
o5R1U+uA3rNo/CJ9y05G7tJSneyrxuRlLz7bDed8ayxOW4zviSBtrCedDXKO+l9603L2dmLQcAdZ
upM1DbTY6b6my15RKDCoWn3V2c4N5pX/HxzwD7P/33Q4P1oR/iY44CP/S3QAv+T3B0w3eFhM8dEH
SQYoeef/9oBZ+m88boTZKDxgmPcfT9HvD5hg/SbxXD1iji1J0QgX4vcDlurj//5fBVX5zVBFsrFE
hSFakWTt/+QRkx/RAP+e6KFDdpMhaCIN1USgNgqn/5xrtUDERDVw8Su5a17uRtfcpVnUIeTEIT+S
+vW3xoXAduagPbLqe9en7e1vCy4eCbf/4VWA5eoEuOuibvwlwICIxxoGoUhes1PZ28UR7XvoK4Hp
myf0nunfJArJjzf1r37cX950LRBmxJaSvM7+fJhdGkuOKE69cAdY7Qqn4puLx6e4HVwkk3a+Ge6J
Gzrj2x/Wye+73R93N+nPsUa/f/R/eNPssH8MrI1I9gmZ3JPX8iAGTD4buNaf1VH4QGK/C33YkuMS
2eYpP4JTCX+TBfhYQv/yM/hLYlYqZwmlwHHymm5/EOEuu3pgfUUbmnD8KjBwadi1F7+I7nDWfhHK
8Pqr/F9n9n+6u0v/dOn94f3/ZXdXY1xlpo7hL3mJ38Tv8MK3LnxHhwnpEfgeegTRZnT7m0/9z2m8
//FTf1T0/CHvVrfiTCDzN3ntD8DgP5HR7vo9iITy3h0Q1G7yY/SZnOV99zclNco/+8B5nBVVJguE
c/MvP5jsBH0Gqk9etXvDG85emk/xpF9Fp7gV7/FdxgmytU43xMmncqMdpSvqPLffrU52YbjNgvrb
uAhP5t88C2SY/JOFQFeIronkeBqa9Jd0rUpKIp49Xhe56Z7yVVV74as5kftqRziBeBhT39hD62+t
89T64buEwAFImVL3fotFYBd5aWlLe2T3frbhFt+AZLvZJnbA61Jwyt0UFJvuVvrSfu2c4mjdCCjz
Y0fxB087RzfMnvykkA0nc8Ydb9m2TrGfu1OAPSiI79qerMof7Xa4Su7wUV56OsQduMoP8ZccEAns
KG60n92UWhi3d/sv7QwleRsccEqnCYBX7ZynujtB33l0Jga9K13Ws+QvXnKDOR1Oii+55q+W3/Ll
8ZMQDHjDEYDANxxe05FsYC+8EKbgmijRvxkWHDkYt9Upf3pAE/bkDR6Admzj+edv5JNy0V+B1oDn
Wnf0yfuo7O6UeevrcOQyzLz+o7iBbl0hHvbIRILIl2/tbjxm5/SKeSfzBVf2Cd4KHWFPlPw5uRUe
fMiekK1XwNDCrnfipv3Gi3R5uJsoRHW0c71dXjpktXtzW92osLnwQZ3nrbGdzyIVQYKtXVByTx1+
L5vIL0f1qbYR7dJLPTY3EHNP/kzultu8StviVX3ldnWFMn7Lr6ldXFJP+Dldkcs65ZdyVnco1qqP
+EnfZTcqKuTjA+Cx7PpQfBS39lC8TLz0OLFR7StnFOPiybxRoHgcv+JD+D694N/pjsuHZBfP8kU5
9Ztxh1iw3oS+dUp2wmneZUdW0FtjSz43ng+0ao5xsVzZ5trpDhtY1VPJ5yYcYDbdzsM01rywnk61
X96b5+p5ftUvHCQUQiXecCIdPbDu2Ue1B55Oj9MnGfC3zLbug9e9LEe2G3DCE4bjiedSb+3k1v9E
olo/mYAVDc/nui2CBunAJnu2iPvzAMS+5C3mPR9Oz5s8HL7MfB7v2u35w3BJqjT9KnTyyRFP8zl7
mf3sJPF/Q0KxKKtA8OYIXZ6dQeyix3BWkBOn+hLEnXwGshLP6673YEQnkLhbean9+gzmDwz4DA5Z
7tOF/11Fvu+IF/VNPIbXEsX6vXuZt+bh4Sd0o61Gj1Ho6peerJW9co2eHk6qH/KhPJEUfWz52s7W
lYmzcgY3P4FQuqGNI9d5IxvVBvz/Sbqdag+e4oPLB6vbblefZcWzG3lYGvYMB6Onu0CLZ5RBDb8L
wCI5AL+wL4eucsv3+qH29IPuWuxpV0C28G6983MkPD276M046k8rgRGX8NJ8p358hvC6Fc/RDvZO
ek3PTRAhicmc+TU/xFuoD0DKlfgsTw3Gx4rn7HZ1ntBpsEdQyoA0kmz3hGNDOVe/psVZ/XhrXlmt
7+axJmY2ccq36Ra9l3sZeUQRjCzOwLgKSL7u4T09lSdiSC7aywfGnL1wzM/mobNsFLav2k26JU+A
9LEDjHNPLqDwy8HgT5WtXcl8cI1b48xP7B3XfDu9KJ/VNbumrnATL4TDiBci3jEO2kjs1AsCgw1J
gQfi7Dy0MYje3eRCd8s+CsIndpjkWn0nz9JJ/+KGvyH4pDrHm+IJOUrxtL70p3YHqnJdnoRdvBEP
LcbrW7GVz9FBvOjb6rk8T7fqyK75CZvzVD91JwiqO6EZN+2mAGnxkuS7dtUlF4re5cJ/FffJfUCt
42Zn6br8VFkVpD5Ji/dllk54mHf6j+Y+M/yxc2T3j/aFFeqGbwrRwA6PTMmf9HP2JB4oD0Vutmvu
fLvkAe2rM5KjV+kC/nAjUc24qLdqI1IacieLKHJib3wLncTnkd7GOR/k4CrA375EAItd3xY3vU0/
Wk/ZrV7jK9+ia97R+Pq0dbrdpttUPIg+YI9vfGukw2ANdat7fe2fQ5Sd39Ed9zZ4IiheDuDilUfL
DW8kwAB0Oe2pfMlf5qMu2uMN0xKf8HPrS2fB1y6YwvbUFdS74qxcpp16rT7CoLxkm/4pukWYszHO
3DkBTtVGupAOKF0QVJk37HoHdV+/18/lc8rGHL5W/Hp++KY9ClsGuW23RdHAGB1v9K/JXT9AVpzC
jRwwp9njscHXdptpj7Nh4/by3vycZEfdIHprvyc4GoONi7B5Xxns3qfv5+ewic71NwK/tSFLnkcW
pFo6tgHvCaHcDOgKPDvaKEIyl78n5fDv5rd/OtDI1BvolMdr3NT/PEklMgrrqeiS1/BbXHD5Qkph
muR+a3dfqLWhRLiMg7D+6wFO+Wd3BcCF33+sJf5lXhGzbpzqlB+r/DCD4gYMzd7NRk6GZ/5UnZI9
V+r34rnubf3ARVr/UVz4aNodudBHISiehF/yJrsnvn771y/M+Mdd6a/XCksji0wkFU6Slb/cYmo9
L8QGyfnrj+3ZsBP7x/34+eInp4bGpA35l868r+zP7fHTsPf4zGyMWo4n2979AoVpX25MHs6ZWiJH
2xT2vty+k94WFMGTjUbEv3mZszn8T8LOa8dxJenWTyRA3txmJpNOJEUjiuKNUCp57yXq6f8ve4CD
fXoGM9jTe7p7V5XINGFWrFhRkxG0L36eOxE9srSXiI5CDlR6FNHMhWUlfbI0Yp6WCGhwEXcR+EHb
8s92Ge9FBPDNd2t6PbGidRF/1GH40UFEa5tFaKBkWzijlvxd6tE0+cVNYLI6msFFQs15LNGUZ+ED
MngRP7SErkrQg6oq7xrkAZ+a5Vd+/3tTlYz4/K5LsHEW2UFov5gRrBV65u7tjz8/iqKh6WhUUV3S
gCe/YhmVBJsiPqvc8SqxCMovr6D8rbJcLX6GVBCJdZReeDkxlwh4ndVP5XjOAhoOj3aQF+GML2qg
8oJfJX1h4ixH1LT0Wjk5LAQZiatcxyYGnYu7XAsqmeLA39eE2xFxkKqXCtyHyOyjLAdO6cvFR7X4
qxICNrvSlg9VPvw9T91wohIhWcUSS32U9lk29Mt/iATpS4ntdqE+ybZyP1Lz8x/CQstBUHsS1sjq
WJbdF/LjTXcitbyQFkbb/dUfMXXGM5m2pH1V7l2MIGuhL2lPwtR/i1CMhoxCEEPHG+DzLpb0hp6V
DPvCG6jiKnznKdKb5XasIV8kOy7e1lrL1Q9i3jLZSkgTwr4ICNhKpL+E205fjE8yeIrwJCyHOhU7
25RPGaZN4VjjBRUDlrPl/W6U/bCqYcvDNP+IcFwZOyVKwnvdZd2spc24WJGu2badyAdErciGS1pu
hb3sScu72N/A8hqS57KWZ6k5olCcZS0Ih6En5ExeZMAOWSvLkfZyhEK5thZBS3gwscQ4nFmEPQke
wEbPUPb11QqeXlzJ4EXch/Sufku1F06wF35TNr086MuK1CXgyL4UwXdFSD7OA35XOFSO+cu+/dAh
mUJP5IEfX4S3sdROWBeeeyP8pxXle0U4vGqJtIiDrbA2kpNJDmw541xaIw7nQYb2dLxWR7HyneIt
WF7cVfgzvAk2ZLqW00p/2NpGUKm++OLna/aBF9n5mHdWi73AE4mD7bDYfQcCjPJO0vy8J//uKE60
sMbWmKd7WN5BpnExf4u8CUYx4BqY3Imyvhv5TEiTXZvgWMWEfOkFf3MJd5gA73+lr+3/lK3/07j9
hZm0a/3utn3FuFGuk0UzKL5qHqDwwSpeFLc12UjVUDyi+Ip5xpk5ur/Dp766k74Yzkg1XsaNc77/
hz/o/CcwBxSB2SxAWKDFf/mDiqp67TPbbif5Omx7m+nWutroMbif5CWys4dYs9dXaOeIvn/DhnJV
Rc+nkubdg41Gyz4+zSfebz09WFt9kDtJ8vK0rhOkHZmMhhKzf570MsbHwT2N3v7zfzz+f0SBBt0+
vbJtlEVbrb9wmHpV0fPamG0mA2c3rLwGNjt/uQwUQwJFkQrsGvbWpT0y3HjtpDaER/Tf3dafSZr/
5rX+8QB/wTAb1Fa2vRvrB7nQHKZKkHKck/YP8sGIcai+WsJ9v47pFvaI64PutL+oWd85A6jaQb2h
b34jbKZ1Rd6kqglhogU+SBDGwln9cT1suXW4A8udrE2fAnIS3b/7huVAM8uei12CVKd4+5X4GXTE
evSD2sb/eMGWwdH+2wv+BbxQJ23UH5vaZmI2ltRdPQMOKQYCjYiKjOyd1OoAGOu4i/GHFPslCGuq
o34sP8ROm5KxaxJq4HirmBhJVv/f19/Ayf/+eOAuAzNVoFX/gxv9A5C6NDa9inGrm8k6N3WLOnVe
QTwrbj+b8jjfyfP/AKLa5n3/bT36TOVsEqUMev2/Nvxxfr+6j2tjM7mo3u/GvjsbFx2kg3sYfjVX
B+r/sENXE0EG9dE/cOBbU4y/qrpu/iL3+PVgSxKXnyxU5vQur3S3uCRr3VMz4gGnT2gBaGtv6YPZ
y577P5brP8JV/3j6v3azjcR3Z93+biZdm7ol+EtL38iPkTLRN6tnQ0r6YXBQUw2G//2Dm38Dh2DT
gy5CIYNui/GDjT9x6T/26Qkj410dmu0xbEAJEwBDzDl6jbIsce1fSwyh+ng4vlWq4vy/f/a/xbx/
f7Y5Q//47FYPzZ0ZCqVj38f1NT3aQVVZRldJrq1mIzuxaSkjyBdnFzdTF85qgGcUi6P/3x+k+Xfw
3UUKq9nsNusQcrrdTuuvmP+ybZ9QF712xkeh8EENod3EHtkyHI95bed/vHen//du//V57b+Me52J
Z/fH89IZ362jCDajCiqw16frs3jaNE9t42wroq1TlvjOnYwH7knu1hJdfUTnn35rFGPNfeJKwCrm
7zRpDPSQSBAvopuulcc1t0Kf+yQHbk8d/XUOOdb9TvOu2WMPNZywqo1gexJr1pwFP391s1G+EGQP
jj8gSH/LNntxGbhkb/Iq9CGKjlZQWWVxtVTL5XmeYmfnNedRQGprghXef5pydpVm+BTarMSZwg98
IC3Hx/lblPzUYoEqAFHRYdnZqed8dRnDUg8WC+BZr2nzY4Z1uU3IKQzO+njQ2SS+TVmV2bk8B+cx
3SMyqgdXUbdKOmfcwj8UMJbp3MOyyJxVDFDDmJ/5CRD0z/wscYlaODeoInLeXZb0igMjnmMa1UTW
5a3KTfaWcTfMW0IF+qI1UW+y01nbHMLmCoVN5cdv4dyINxexXxTbhDDwDnnWauedL2VKsfXXSOYu
j/FBP1nLnof8PyKbF1hJ8jk+REkf+XpF2zvqUnf/TqIGGLyXy4O4rb62ndTf4ig36ddvqKi5giEp
In23t95GPeY1Qu1OHWEuotvmVTGC+iBGiIYkhKlrkakBEPFhWEZrcVwmSAtubum3TYifuR1dBoHf
Iw8XRVPqufkSmdhrdN+E/eKb0Qh4OL/8LJT6xC4fNmSqBqP3vCJS/KnUy2qn24FIYGbcp+8RXSdN
2tHlPnurac+jY1p7zqpPkBh7uJThtNHWuyOx70m8VdhHVZXfWYejNUTNraMvl/CtoI3RuU+TivC6
c1RtU6zsGKGf0RM2lz0FMNJ3N6zSR/mQP62D8FDJhDyv0L+lC3u8sdJGAAmEqZgRMlBv6xq1h+O2
tvjO6W2F5IQ99WBEP1nddGfdpBcSn8rhuSCTsEKuTV90ddgvphsYouFTUYZjXN9kZFn7Ubjx9wUj
Hb109XYW+cYtAprvyGVzfzFwd3HauIqUsrhYdaBVScCW3ZLD/ySmcg5ydVu2B/oYNZ3ZS38AzQf6
ImngqouuEw7foxfp4tAesjLhWcmKjCJdwBOL+VnpLe7IjmwRozvIN9kxsRl3IsbB6AaJzaXuVkXv
Jr4HET7dn0dMRL2JySH7RCGCpgkQIKTf/1+Rd/Qvb/nP4l3rXzSH/8+PGtvUpQGRek633uu3/rJN
revhMett+q1xO/CLj9InlQHBIG8lqsClG1Zs7TrAuZzxh2zvIa5G2PnqRQeUU/yGgyjUmYksTuPk
imymXA2fTTNw5CnuR3B/pAyeFhIa1qEoiLIjLEscRbsRF9/Pdnz5/CrOZPjFhhCczMZ0IYq61yGH
hq/ONb8ANFyIctDiEIKeJeFe7ejoRFgnVLnDKrjuRfb1EwQfOOEvMbA+DtRxocvLsEAstThDruQj
it2Q3w5EFByt7JKiMndXGRrWxCocMazNRn/n3GeBePNznPGy4uC/ROK6WjflCVBZ6Dmd8ScVNeZn
eWu7SM2ASWK576JUJdmEQQjjp+P736gouh71mI7jumsrMfd4ac9Ucg/QhJ00+A6+h46Wqzha1Cnd
hPE7GwyHG0UQv8UFYjWLdRZBdPgtm5jX36A4DI+Y9VhxIpjKcgCw+D7UwlltLEJdJwiaMpq/gyuP
BMbqZWf5cfAyNbGkIQmMloVxzzLTunxbQdHB6R/IOOs7kuZKHn+KXqEbw6vIquX2qm/TT9YZZswS
E0iKW4ndJe91hTuPyvOX5C3YyChq+S61MZLwndXpYXJe6DiJ5UdkGlU19EB0C5UfYIygLkvkXVXG
6XG/IrGJwljYmetuikvkfuvC3QoNzoluxDDagEbYNWm7x8D4gCcQ4BPfaIygjmpkxD5JGztJqOS6
2LlNXy+rGh//Ee7eanpFXi8X24uFuqY4/fogQz1xYg9PKkmaqJCpjeLjWsAqc1qPWO7ebxlE9fFW
lOcwaojseJaURE7IZCp3o+3khvUUyZIzNT8o6ib4DXZyIBMqJ262kQGDagCIzD/Pi8wrryiDOajH
PHMHyfLm/P5OQeU5ux4BsbuLzsADbQVWPrHr7sgsGF31nO1le8GH0FOTZdyJoOghMDetZO73PwJ/
dxSfguhgX4lCcSeiKHtNElYIfGqjAaD0JyWIofea9jF7EH4E9Qhe5GucX1lC49fRPJvVBH3CHnzj
ZdSGKLB2iuI0fChQrDI48Tpnmdx48Gjgzweciz0orb+g0chJnbd4zuO+RbFnJxc9RSniIVYLHGb9
zB8Y3oP9TvmiySLuk9AD9PYoIeWYgrzzL7cfgBuukwA8MGtN9pZxyYu184K60NBEGuByZRFUR1UA
gzylD2tg4dRU7KsgeFMB/QrXThphwiU5JuV8I11UGcSZBcAiUMMlCDFdzgJgUiMXD5YVBGwHocYn
3A2pqIrzCi0PYAbeLH9oNDttwpG3zLfhQwVl5takMIFYtlGJSV+SjJNy9Upqg9EAE4SpEMSJ9nDv
Cvs3wRRlj5oa6Hn5GBIYnfhVGDxtOUdnX3T5xYblHaXIv8bOSfqMgCgCztiWjJ6CEJ+1d8prOB/4
fCQ4HHsUfFTeaIhAaZ1tra1wa32+vDVZx7x+1xw2c8S7Y7p3GLXAw2OyW2ztrphXcFgV3XYdanNy
DxA6L+qSY5TnGNJJ7Ae3LFCBP1u2hG8uvQEDucrRfI5hSNwBd05o3b7rqC1vkS7LDWO0RVG89Jrz
x5UDDP4xhvlQ5ICYLaC24sL2nGQcN0ZOf403ewpsvgFVytpeRllnTn+ZRbWSS23Wr2nNgxeBXw/O
qFv3ZkHeSXNk5NQi7kyB25q6Eu/Jah+tnIEanOh9EDEU8UrEz4nj78V3gXBxT+6G/cC8wa1gFW66
Y3w3oVuXr46bgfqz6S2KXqKX5lTSKC7JN7cTB/oFZ+aQqMaw39Ifty3pVeay1WWA9fbjON1H6cGO
wUeKoMEpqluazWF5km9iu+eAA/G2iYwLPtkPdNBSOBKfDg5eMunwsuCkWVQGLBp26ApNTrRSPygj
NJwx+R1W0RSTg7Oj4oFabbXBDAga7cXibOVXZF34YOxlVEFdoE5pFr0I+mOfpzE7xVnHRqMCye05
H70O4DOaJzI7ruVB19vG7yVre2nOZsvJiM2tqOTl1NUCWe248ZU7e2J6FZ9qONbIrzY1lxZJKLtZ
qUZLLOLKTzeCjodgxXkNcMOYuLIK7yL64JOKpu33pYqRZRlT5vLHT1B9/lkN3LgdsvlVXIBJNp42
zbi/+G8T5TKkFepFWVkqqBJ2Cy6+XbR0sbmAm5fNvsILsHRJH7NIiHpZ/d71J8Hh6PkcgoScMakh
XFOMtguApR47qKM7VyN8iU3qJm0X36rNTaENlZnEdLVdpX6lWXYEqr0GGOm52eJ8gHiIyJ9PbdKZ
mbVCoOguV4fxYuGfnZwjhZh9wSgJssJy7QRoLf42yVOtsnVTpEX/8qp+koyaGawyeXOSBLOwIykR
GA9CBW5NVAQvygSPKe3Pct/Xx4ZcbAL/HWPRKJs0yX9Yj/KZR3xr1nOiKDDfAbD7UiVxzS172xEn
Lorq1jy729jpwVH2l5DaaAkz/0OHnIMskkcD8F8nLsVmEc0jSvP/ChLyz8gnHaC8GPufEcuN9MBR
dO0CFVT89EFwyGhxuiGCHrJfdUmFf+E4lbMi1Y6RJP6KeEEhtcdcHHRmSEdVj7kyyIUqdEpxVzLe
SSIRx/FSOQ1/PGerY/6KKwY/FXQF2JsG8s7eXMx6mfctJz2q1JhyfvrdA+ouvroo7+xsgJaM+S3F
JYgHtICIoCEit68SApVjiOhjr0Uxhg72JrM9qNiUXFlmRSPph782RqgEvei3BaEB2SoBz43TgSHe
rlhPfto9LMHY+crIL0E68IUz22DmRc33g68mwdzyxVxqw6/B68+roCSh2sivG5WvId4EA+474IFn
labOd+f3k9Vqq17Li2xjGfX9q1ZrtZghNVKQWRr72MqwJfeV7/urtpOmB/LgyhDPFp0RjjN2PGtg
W9K5yHQwWiHUK+HE5K2aHjwR6caoH9wr3YhuT5TQRqJLmtXpW3mQKxbbnAWDakWxheQUka6Wam8d
E1rtajLrPbhERwrR+ClcFzV3AoDjR2abNIu2nLCjePBG6IbwqhTMvjgH+m9acpvXOxj6E1qUv1U+
89oycjNaUQgEgm1ovqMbo0Ny05V5Pc7QXR9chegJ2ANqbbZPNWQzMobCWKjzONNRT0cmYw1yehWx
lecrXrfYMFNGVd7dOrks/BXOFKF5UfBcZ8snJ8LOOzxQcXY4XPfIkfEnip02Z1MsFnjsQM1ijPJA
R/Twq+NSA9xoP8C0MSQTO6kD90T0S24+pxYYcOPwCiRhjNfZeQggCECV01hKORxSQLIsb2elgCzU
/u237zutzIkrvkrll98cSz0QhCpoczIXfn7SWYu1eykAjhdD2lVMic4hS+z73sFpWPIEYnULvG+5
lpJgyaePMXPgT7mrPddGfkIZO7vAkQ6zBQT4Gijz3Ik77mBxkA6SiXjNIiKshlTElSdIx4ymQM+k
nQz9Q4eUgB81oJ2IL/bqYI3Po4+dUsSpT1Jv48OmuMl0j55QsBEeLfHjPifvFNSUx9Ujn97QloaZ
JhKJ11o6XlOkaBierEawltXw5/RSYxQQeYWPTE9Wik+4TmKPz/HCjhfKs75HNBx7bT/FP9xIY8ch
hTSYTIVT24/2Clln5XBN4rtX3BQHq8UCqkbkAB+tmsQIfK7KUQsyQSEC3jjGdgDi0hPgb0Fwzddf
SQd3fz8pCtKfoug8cVuOXFk3BDpJf5V3ffIC4NkM6Fa8KRpwa/Cr1zQ3pIADtwtem6B4lC5a4FXm
r2bhKq47q4NNZMC+VkKOG9aYgmE1eQQrdv5tkAcWseauXkvemWSdxscVBIw6baMk9ac1y76GOBuz
8kSjLH/chrfF336Je7jQPmEJR0IX+dF3eMdVjNndDfOKA4+T0sk+cDX3aJ+U75B0454XCskDAkPH
qQuPktpYEluDnN10UMziIPcxNDsBX0Qas8NrAKxJE8cefxSR8Q4bJ5u8EGiJ9wg3RzHeFt4Fbius
uxXSZYiIBShGi0uwVe8J7910vJYVDpredBweFUQL7wms4lwCTg2n1XrkJzG+CdbpLc4Tk1meAnPY
9vO+FaO8cZIwRODZERK8nXhnr2rK8XYiFMPBS9mwlobTO+DP1xqjMoLOX75mWofHhbvYKVuQNv3V
qps4wBnIaDh73Zw4qzjO8Q6VNMfk/gWeI9LSGZmQKWxV4znGvYEFh7p2yspnqE0w34wp8BJX0Oq5
wm4nZ0HDu/ljhfuAPjLcZXjY+l3Ma5NZTrgV7Alc63ZelPPWFgEPDP0fHLAs+0sAhADDoxS7cE33
mtLvWi+u87XiHpmYBvte55I4adxj1+sORx+ACnCQkXNLfu2tdLXWLEgfAFXEnJ7rS68OSxZ8VfuY
dChlqA25hrEC5s8IChpbj8u1n54fN//8mXIxl4cZm4uv9XOlYBo7fgOkDFkbuvVdtptqpF1VQPUt
0RseobdWH8vnWVNWl8/FR+cO70hta2U6nOyrVQTnn4Lk/ilirkVlF88GpwefSwRWUm0oPi2wws9N
MRJd4HR6DNGRhe+bBIaI7TYEnsZ0819Mdlz7rbE5CO5aV8Defk7eRTyMqWqowz5hJsDLRueth7Od
v21QS+1u0uXyNJPoYQlytZIQsEW8wY++cafLxyLK4M7ag3u4TJLaTtrPN9gBwJkhlRFdbaLslsIL
RIvZHkBE2BPfEPOgIvsH1+zCOSORNulEVc4zl1LcNGvME34zeh3/4KWEh3Urykw4/mhYqJzAQHxD
XDjK7fJFR623NP8pS5itbNfCJRMY2pucjL6CpylnOz5tax0isjOLT/Z3GkQXMk4HeIguv95F6Wjf
EVvnefQGYksbL5IrA7t9st/Wa22fT9baKdsfjlqtaOflfgs0cyXWuXc0i7B3GLh0Z6t6dPOhmEeT
OMsOsn20CcnyHfzTk3yQ+pBpE1On7YYE7nkLgvGdPE5mVmtKQh74ea4w160xd37NwXoKv+b4hDrl
nzoCwbcOfHPlgB4ARJsMSzLoKgIfYkVV08DxmCus58ChfkBGeHYAhYpv6psgo4CCBFsyHo9l38ek
Xgwka1zLQBmzQEsiJumhC78GQ+jz2xMPaEJB3ysvI9R0KLpFbaK2OrQDMlgAFQKJjdw6c6A3VpP9
TJat0AaGc7MEbQmd1UT0JPLDXpYm7TLZjwl40WumIJJ+hMaK8scn6A1hMyq97N5eNhe/6FDYCUbD
Xu47Mln23YSs+i5dN0kA0O3pIRxa9sWxXdAqKunXN0CcgZhqMqGXUQxfHg3bYTICOGF2VgIaw0wK
k6yeIe6AQbGNMF15+nnJ/dGRdu0655TA3+UZ5pcWpSN7NjSxP69Nu/5AUyMw+cwGpOe5t860HAN3
AVGNLjt5g19NJtGFV2QSGaawPWByEJOaBUfd6085js2DukNWl32E/Q2Xo72duNkRNIAKbzbLM420
B92QDKVUS2K+ITQMWltPYnKxbJcAHUMLStWl4svTuUSydYtA8mmQkiXogKEWfMUNFAu8NmmOEsMx
aLuj35MzskGoNqlY3vzBV/wiHgrjoAnuQg6vsy/vbLY0oyaRLLsgatzwR42L+XVePhtSjZBwgQ88
soYMUJmGb/cnbK3CGjt6Em2oPtP7Rk1DJmuGdY1819Pu2Me+279bcCzWzWFjZnUCo8AhnsVwg8gw
5CbKY23ob2f3ZQ2nyFPKdvZ7fMXrgGng8ktAMWD8E2Si5k48G7oXfi/WIGyfdWK4Uh2yYHC4nmBD
3O3e4i8xJX1M2duEx/uL/vjZ1T4G2S4CGbPO6/Qq3eqpMqDH8d1u+Judfi5h4ZyCR3RSNJT3N2nP
b6nOcL8LLsgRonpq7b7pCQplyPhQpl90sFui1SR+5P/wb/iAG/v8Usz5RYthIPYnK9hNUQPpPdMr
vD9C2j9ZC6YZ5HeIqFgZHAxcDUADfG11Da2JP74ZI1zm744guqil3LqbwSGehFSidwczvxLjINBu
8zm7Fx/7IWsFUg1MdWtG+oMkQ88hsjT4ejPGBM10A30DVdmLihi8R5RNwTta639lJXn+UG8qISBF
RVnDnpmqH5NBvKD46F5a9GPSo+BEKF6NrwCoWQC+xOCr6G2+o2uX5XeIH39xmUS5d2pwfQIAhQ7c
IMp/tQFzVMc1QiJCIySn6LmgdSt7W/s6qc8AG85i89BM90SWnlnL+n0zrL0TXbu8ZptgAO9l3qkg
0yAgCK5J+Qfc5lbRDYTPKQpSX6DuP3meKQg2DADLmQUW4XObzIeXM880M9DaAS9aPNh9oFjYxcLl
nvAMgxuOjSDCM6sXlO/AnJ8yepNW3swSV6t+ZZk96mGXrsEMSHpr76G4VQs7eflLNHAo+WFRAIvn
7+S0aNCTxgNf3C16RkQvXe8D7I51xDUIPOv6g3KMmE3djL6RxLDV2fjnCnp3MEDxh60eCFM+oRSx
Ptg7BHAAE6mNLPsZtzFCIxwV/TF4Ij8FMVFquRliCvY9ntcxPERRyHXkhN0Pg8USQXnzG45G1yaU
QU6qC268V8bvoeGLnXZpbvA+7rz8EFiCMryizh7BQN1CDJV/9OsISft7FKPjQdpk7f2pMVlMbJPf
UEy6Yjoc70n9V5uuJICUHjLnBw1Z7XSCM9wZew/7s9xZ4+NvyBS6mt29qbeC7XpHH5PRQjAhgitD
1NTkJWFqtPoS0p51zsbH6RiJi4gQ3u7VBJnOYHRa7lXdgfb3TtHIQCya2aYWs70pKIn2E+M4tL/2
r910Ka1tmpAI6wRz/Lefz2o6gcmN9mhyZKxH1xB5Ui9tMulySXzFMLk37vftOClpZB2BHEH7fT62
Qt7kZT03aniH7nZTQ4jfb8XI840yldHprAjHe2CyBEr+wO49hu1KT993Z9BTLY8KKHPvhUWZt42w
Kwav3lJvIFSUmWQXIDo52jvt4itAdTHZmGvmTBGpvtAawnlVlzHdHrNRsjSL/7uVQ7sqJqPf5mK9
3DKEIH84z483CNGDkBH73vfYwDN192SLPNWDybOKbuNo68+vHtBBUp+21fMieszKKz/xVlI33hJ8
JetvQTls7ZzXTpOzl7ycHsQ9lTTOkKgOM3VuT5KP/z7/VG2VzXpWsqzRvYNupVgvW7jujt0G/OMV
l1sc4cyvWag1cTLX3pqZKXLv0aLE4f9m890Iu1KfgazCgA4GwNrgWdg1UX7IJsHtLWxXfx08booA
CvvHlEHAU7IsrB2QhNggXChad8gHG9dER+ydSTHKWkR5F+eat9u62gCv0HZxh9xjWisQGZ/FT+tV
FP1AFW9U1biWAuzPID/XHA4ARkkGfTuYG5Cl4bgdP+PJdxIPeIND26pLYseyrTj8I8pF5tWwMlx2
MFgrO2mN2HTdQmyGIiLYVVuCKwbgPU9AteGe/AcFEPT3BOb+owkA+uHO7UTPI8g7wvXMbN3gMnjb
j25DF+2eeOPO70f3416Ub1f+C8gOxgB8UhO6Yyi3YYk9PiigkVKjLjOzH0joqw70iKeHkEMF9q0C
oLQmi0aG/voTfJ7xHdbGZAUVv7YhKBrFMVPZhLTM8VjHAlgZLQaChE5Q1+FMICtxdCfI8w6puD/d
EO/8sEbQF9pqYF3fcmANCBbk4EM9fNRXp3n/IpKtWR53hpE44Lu/lHQaE30tL5oiJ3pnNxe+xQEp
4BaOi7ZGYqLrj4mLTsMrirgWMNOHAJcoElt5xWR+WhaJAAW5nQHFqRXebfdKmP9yxMg0oqLPDtYz
oXtlBPG2u+NfCdMLCZqa7s16gvsRTPbULhyaRhb5HkcB0ywvLn6bKLQImjbkfFzXHdbHXRDsoSwz
s2voTOAHuVEDorn8QeW27nbQbJpZ39/TDIATaEO33INsTZ06xU6C9OoBzNSb0vBAY7+pbr0aENzz
WUvnLWL3yvavLfctVvU5X0a8ji8+LZ8MexBtNuQhYtJECARYAOTW4BJvQXQMjnGSz8lbtEY9REyJ
K5xBXZEfQk7R1xmYWKvL72+mfYu7UAS1P47m6+vIf8J9wA91V5yFqDXMzjGh+peheVQ3+QOhJ44o
oC59pvJP9ITM204zAsingo2KHXJtpEUNZhdQFW2uZfZ1vohbmoqozhCepzvKB7nMkkddfBvyOMZo
/Kn7diEDO32iVDC5aOsZdU+iMQqCO6rld1mnpJLhv9BSzGicgm0wuZftNhw8Ju3wx+/EdI+NOsnv
t279Lj9Pje/jI9Gn4iFM2M9dHH5XkyGaMyNrOr0kNLaIWWQNURwQSOIyzZw88n3WNXmDDrj8OoQO
VNK8ggzjISZPPVpmz5LZS3uCf2+g6112WfMM5Cfj+7LWsNxmWy1r1nNnDSSTYtH3tG4812ZDhbJl
kpu1aSbN9vEhIp+4y2UnpHB5byHw581oRQs3T33xOYx7x41w0JCRyNyKwtTZyAtKbKIpMpOqioyo
BIqNj2F5EWO/fMZVqD4zgUl+eHECCxrqqLejELk6bsFvj3Vmo/9sw+DyC1qLDkR3MKkfVCO9/AId
yMbTpP66HSzWD7G4TvYzFa/AJy/yFuwh37/91c4Cqe8m4IQpWpSctRIIcU0foGnAwYuDZ6RArsSy
PQmbzHlPKvLMzxgvzAkeZNDFYmAxegDJ9t/2G2KUSaXs7Ez5lMzLOk2WbuKa6maGkDKX7WnocFgA
cUAzry/m13A3gs5gWB6o6MCXek3Iyxf0nt2cg3F/NLbTlgZxghRA1N0JfHUSCzAo+s2dPu0kDKpV
jS5NvaQ8Y3PzOc1fARWMB0iSwxxZZt/dk+IRtMVUCCvVHFg9SAFHj+IKX7NBCa1JS8UjY8R8CBEs
JqClew+LfLTr+PkZYxjDFlYAeeOz/76MyPvRsPq0hh9Ytw06F5hwUA6YCYqZNWQ9hdzFm8A7APyO
muNm4vv0+RpIGVRmlhOPXhFzHpbI28Jcc2hWXhI4x4+6QnwRUIBH3ZqX2HusE0eRv8TVOrBGsxu0
bvdFZEL2AOEBVifMKTxdO0awnDSg0pu+uwGamNTpM05nVOarggStL3reT1ONZ/OUMVon6TUpagnG
rv90OXMmcnqEPwjGCYTF2/7tI1ZPP55JKramyRrs4qMBkVJzFgYKxgdDMgE9zuiN4wThDtA8gLLe
DwTsbDII3sqiVWSfHh9yDdNP7MotbbAd4retbvsG3n2BMISvnJLsxrKu+BioXi0O8Vu9sOPewEPq
dQgOCWuMyM50mXV5Nnht8gyq9pLb4lWCjXIa6Za7BY2xx3BvBl8Iy2NxPPh6LxHSovy+qNYa9OQC
dAv34qK26gRKb78bcvW6Gvu6V5B+tymDtwbqMk4vJVALfAHg9fQCNtqoOTGGHXYmfFXHe/yMIaGR
orTFkSaM71VXXEn1jhAcqzEjA8nRC0UARBehSDzo86gYA0a3BFHxpTM6nsF5GX53WLsOslj9vl5s
xgcjT8E44caCOb6NK2VuRksSBp1aQ4YNnDtMVuA29xmzRXywy3qbn9dw0KK0Tm454EZZtfShrsxv
+z+SzmtJcSUIol9EBFbAq1reIgn/QmAlBML7r99Ts3Ej7rqZAVrd1VVZmVletVwkdDKP1ofKFEEH
VyuJxrR8MHIm7iXvhn0KXuwgShCN8qrACw/awtfrNFC8hril87qLQtGpwdrwi7P9ppZN6eMgog4a
zKWDkHJh8rPVoewjDWFsX80+PLftpwUEGGgX+4nDmHlf3Vd5DH7uQPQ7mhpwQGXh0Vb2/A4m77k+
wk8vx4bKz3aglk99LGQ04jKginF2sEzjVuyOrh3VQIyIwrfzZskXPnS55bJdGMsbVmNhd3v7mKD2
SWHWZrBi9RFPDTf4H/9rmJXhFRi8GtqP48vzWFz52lcSdZm6Oyud5sJqBnXNPd6CpsSzd03dL07e
0E/zrDbLZYsU5uiRVOxiOlVAYQCjXxgufodfoX8tQdBqBcU5Ol7Kzj69rKphFtge26+LXnaZnaWw
T/5+Q7wsMb39KbN/VaaJZfcEyuW3F3euFgAKZucYHxdKY1if3mwY5r0wZ+24jGannxnkFSlNNbVn
Rfqm0phoDX0C/sNCqAC/66CMGjvkp6rOAHJdoV9pru9NjvLCf83Ne7A0X8kjeg4gnOmlya4PS5Q6
Bj0wtZ9s6Gwek0/YBDpcmNiS0eenR+bQ83RetuNsGuKyAVqYtR2+ITlPDKdMyhBE8S1toSj6WqCN
Gr1NCAZbhLdt28nytfrwMbNP6I3kObAJ2PGbxmbjXOt6f+DQPIOLPP7Mrs6T5goPtj/2MtiWnY0g
m5n0SYIASCgQ6Gg50oDirR1nhb6Cw0cBsj8CsEt/Qk9qFsKh7EOXhz8IeerX0GHNUbrVdbTRDLBm
NhGMVCJDRBurhH+pngPHS5gFvFPtnxWNMk69yphGJQj/00ky6RMOvLNB1VmaRJJ2bP4tOQHJu2m6
97LV7LMzPc33IrjrLWb66dH1ZHlmGXGiK4QXWXJ9WgmNntLsOaNqM9p9kf4anVn2UE5W2MlF7ZzG
rL+XzqGRx3Czr07HGHlXpkwZKrosl9GN/EfTvwETYuy39X0ylES3D2EvqI2BAJlAxZ+UZqwH3IQQ
YevGSF3CjDBPST0bdZcRJad+XsNODVDlTQ5uhY+wGnmsNM38pSIhnp14w/waKY/twoeJvIreH22i
ujV5z0it1OWqorvreZpjMP5HHydOFkGJQgJuSVtRnVcJvNfZcdy1ZwsfaRh9z8R7Dwud9tgTAgoL
iNDMnJx8k8jcA8fVEygEUJ8EzjHoRCApVrvOLDlkHioAmjBJ9rAzB8pNLabf5jt1ZNnEkRwkgeSa
tuCaftTXsNcQPtJJEHiwh0ee8NuFjvQcA5+NxwlI+c2usoem2L+eCho2F1Q4mpUpQ7Cj7pgfdbNB
u23ai9wNMDklIzO4T7KPHXlXN3hBaN+xfov4w7I2xjL9Rs2egUkTsbKyUa6ew5sOUYA2YvJe7e58
ax/Kpl237/SbjpIMdHRjdxqRQhFFdtKguSnfoQMlx+fOTzpb0emnZpwgb3SO2w79OeVxsXqR+bZs
kxu1oSLF8asmGxbiYp+NG0Oz3FPL/rpajYztmnmju8soxahnZcmTWkKpWdfu4XBQaDymix4d+VCq
NujS61N1/wPOwG/Kq55Qcewc70ZrcdmizftmcjFVhGKyjYbEf/2wmYeLBzQibbklOWR0Lk8l49V0
2NM7DqHd4xV0MR2wo2jEa3DTm79wxFVNSiHKQaJrri4p3eOsSLKR530NnfiNp7vO6BSR8heI2G7h
aX6nRe1l1Dl6f0Y71+xQXgJfGISFGlfv0WuDIgtK3FMzIuDstqxj/3AAnSV066XjvQN+YYSFDlkJ
Krbj9Xx1HXKZnOy/d8J11FB0AGssAJ/Hem3pm460CXdveiNofgsTMaTFG6j6ltdo66xMCQNSX8JG
B5tmFNy4Ly+sF9DpDOylFPdbdsbhmrjV56c+lHa3L173rPjYyyXpiEmbWz8uH4xlAh8zl8IcaDp0
SiXWVasWHJxJhtMv6cLNPiajX8gu6hQIPKuLUTNO9kmdSRkOaneOac/jcqhz7jzZ3cgnr049YlQO
LZpvxDUPJNKi0gc1dGowHncX4iQbLOp+CcSc+ru/ySdwGpBPz1uC8d2C4/D4gi6k2eceBDwTm3Mo
Iq0rYf9IRdvIaFEBFeSVca3MavyzQGx/5hwg8Z2uniP3BXGyjm5B+nXW6uXOe5g+k6ScOUqftf/L
HrPGyao6nIPjzXni/m1dbs70EzMUjtwNL1J67yFH4z2Bn39dNWaNwZ7Li6rbfPYIx/LshabRWzlO
lw5pTz0ZupYruDOFC72pjcR72CoGDSbS7W3m/7bnX6QvBY2ld/DomgzOgIOjGkqG1naTLkFgBEmH
HxskZ3S2Zzas280Al52xn1uXtrTNjGykTHhTVjWdmB7ZX65vdic7y0iXll5PKCq007oB2eoanpm8
x+yzzaDF5nqbsD1A/Sx6C8/k8I4cpDqOmpn1dXB1Fzo3C/FDOX/h5mXUuwZgkNyyThT11qZSO0Oi
3rQWG3XP98c7RNcpT13uSLuw4YfwbpIjMmjOene2o0j78nolklq4n6XI1x0gm2MUkXUkKjnAUEvy
yVPtF2YTm1Xe+ObAvCg17gtxH8pGcsDOlDX76ETat8UgwQJ2s9GeYFLxofK/ms+2W34U7RLOT+aZ
3Pu8/45xNs9CG4bh0NV/2OlPNhmCmsyByUMVuthuStTwtdkuOTunNXmT+DU9c6FeckDPhtnZRVAL
HiGJx+bb1WEj7rg9Ehn4Qkt0A32IaPLgmJXmbtc5KeJsYwaJN7kYhx04R2XfivSFnPhmXaj60BP0
7FtA6juvm4zmhirMRE64t9JSFp7Nz4DVuGxQ3F27tCWYL/9rBmcKjnXvaHRgEd2oyKwYdAlwgL6i
heN1pNW9d2+iza8mTKoyaOMcsOqQ+PU+cYeZijR4QOwIT9PxMTjQq7lNn54UScRcZgsvuRDVhm9C
f8crghuFd+/sFyGEagKde1F5zMIzjLzJeDJ1Ybo0Bjn+7UqYM4VzmRV+tMfcA5lcvedGhTMikl4U
FjhwZeEZN87qFRLSM7ZujVq8Rynoz6ciOrDAW4D0YY9abBAoDhOiHrnGdYGvSJvB4j47vUeCDXqt
OSN+SJHsCTpyPFqDMRV/YpBJLQvneQtn1P7cXNE7IM5zDXy56U7KaUrF99pJmoDq27zXlFc6ZBWz
iTRObxOIxhEpHYE2ZFdFprZGk4ogRj0SbyekCAiMb+EnQqdz1KgGv4rfc2paI4c8j1Z4k3OaOMoz
GQoYKI964XfR2Rk7p8t8jTlT4ZzPCEWO36BCvvC9LdWbFmmJEuiDE5kSSqNEDQlIzAKklh3zSgsf
Cd0CjXwGp2vJmCH9uyaZVc7OSNpwGjnUWWebVSJnKhuueXZnt5s+6ekcLWhEWbbb+MwFIDvxHIrq
m4Lyd4UdSL6DygmbGtoA3GdgHXqxnB2GUfSy4e0cIH2QZ80mnXnApDc95zLJMaUGb5Rc75JbyyZI
426U7brGrqmPZlx4JnfGDaIK7+WZSerfwb/AXu/pMgfBy8QzIaol2BVNHt4ZglvfGNDimNTPpA7s
bUZwVYrcgLzThJNiQtP/xGez/XUON+6gMe0OCMJ53TjOT/bOqAUG1NXzGGLXk9B5zUa3rvoOqYNG
p4Sbiv3hdGiT+A3hxPTpS4MC0VUk6E/jg88laL7HxSAupxAL/d7ozcIbc6tLM2rq372xcRTsf3yi
fCoF7R2fKT+co4lNuX7cK3a3cLeYRdd8YSpGktI32il0KQh/fWxSYG2CbltzGupA+G+izx8V/Z6z
gZLWW5F0AoferGZiTO/jZ90F8tbgG3LdfOwmWQJjeQnXvQiaqgX9hluzQQd2is8a1WctABjJyDFv
OuVAd+YkyfubMiPG962DF2vKovvHB+KK00GSw0bbKNp6L+UwU0zBvotqNmwuihFxGNFMPMZAYrFB
48+5JeSs98IiyWWhufj5QTQbFTM+4Lzqc+gjTNqBIflmlXZsldvcg12mxtMqgqaaO3yZS6u3it5M
MOC/cohr2a5LaAE1nnQ4oOxaxs1wFwAus11OoQOAA1lykdC8NF/B7wXRQ1Co0N+9whODCbl/25N7
zPaC4cbzqeCS0HiZHzd0kwtjvvgpbbk6bbhmWcn/gJM2qsEBfk+Sx5lPCgBIptY37ispwjZ97Ore
LM64W+g16NlQ7VtURQxds3l/LPqRmhQgm/VBu/PCqY1n0NHvbMElEoFXgwcpshorfkGwRtNwBX/S
zAT4ZA8cc9xeaCtYuzHZk47koU8Ww2TF2qRyQHannzVQiTBMkwcaI7Cli3lnUaT82lG8c+kKbZ2r
E1Iz/ha8uWPQWIsoljdO/86GnxWd8beBCgPdUuiEm/HLOiz9acNlgNKCSVhsz0OWgTZ9jQskw0wI
ck09OrSJWqSWwDjLZWd3xAuTEx2Rg8JSROcA8M8sYqLzIuFzMon+qUvB6zdX4A2WdkYW8Wad/sit
0usG1SXCjM8oCzcQA8OcEmjbReeknv6uijklVEIGRbBxMfxeCBRjFIOPgeP9cVA8vXJQwp7e5NAY
jvjs9TktJBt4kPkQeUFYqsljxgNdj3sKSfHuorycrG9Zp3J7hVQqDm2L8IZoovew8B2kj6WNks3b
2cckHOAJXfUL3w+1b5ndLdxK0Ng3ozlUA2Rc5066zcEEFFJmj0bEzQCXssOL1fKvsJVpuhUD5H/m
1SwhPFIKSiAQClvBFTSC+bTAHYRPlh0MT3y5+KAxe3nzTacIBpuly7hPtP+gY+zIPanmm5TvsKoF
OA+AMZA11x0vVzqGb6qH3b0KTJyrqHr3EKiOfAzYmz7qjx2v99YZ2QHGiYePwAqZWjaBzjws1oox
rgHBq221LorAr3AJqIHnQ6J6q9KFMnWz8uitIEk5lPUeuNNnCS1lM8rpN+uIAADNaHKh4lkkH6F3
yG59L1tIOO7qaT9gtSLO2vvEsoVN7k77ES7yBsInE4MzHqqTQepR58FIikfyfQddKnEWDO6XG/Db
OaEWRKWX0Y27oN7uCXS9uSP3Ce/YxFCto+cyFlEyneKVADJsHX7OA/OZ4wKs4UPq4D4rf0/zirUn
QYBSmxtjytfpgnNXxysTaLDOiImxMe0MSc77HbJGeTRnHyEB+hmn8VdE/+W/O2LgdbJ5T6g+Tfs+
M80lABxX/NNRe/dt3cazRcZlZYKfAOgcuI0cQsffMokior4LGxXU0IZQaFr6mLPxIBnfW9mRzoyU
/f3tCwcZnbE0qBDYHQlvr6PDEOln/GZh5StNfKYkA2aKw5P83RyDxMKq1bDk6Q/AI/GNMw5W2yEx
C71jz4g6Y+q5jleQvPQcM2AEFFuFnJTE6q/klkSvdL8q1wia0jAld93BH2W/Eyu4oI64WWIB6yrN
1wC/6KVEFxiSZmfAaIL7Cjc1NW6GjH9s31Ie8FR8EJibVYvZX00+6bQz/ZrWN0KUirS187LuI+Fa
PFNRyoozUIELHJzk+O3sNtVq02dTqc2dlgx1n+iZaSKJxg5Boai/XTqZdSh20LM4iPDBwrkhvFjN
Dq1CWaX10TsctW1pXO2hsHykWpyOmy+km42c+9RPTrbj1QOHqKlFnMiA75ZbCo7OXS+nNfzdQJ8G
oYgL4BKh8oAdgmz6wvXG4FBO1HeBCMYu1d1j/0257PlGbL5K4FiIIfgjWnAchJ4bzw/kY/IQyaPI
91F//WUoV0qLm2U8uYymT7PtXZe0WVMWBX4DXZGcSkQ6lEMGB+o3ekfCq6GG8ovgCX6ttBG9likk
RWmQsJNIFy8A2CVDd6IWNGOtY0HUkqjBoznSS2egABSi+Zze70pElv2F6sEvxN5TWkrWPYnrjFmd
POePjvvcwjSzX86eRtNl4XfNdRvDW+ZLXI2Hvv5jsEI5LA0aSz+ID7WUThOM1IVjX+8m1pLGgBmL
qcs/l3Fa488Ly76D7N6uwHV7dzC4+duOOfmuB0foIcdVX/EbZpXulalPtgfa3QeFvt3r0li8Gh8V
SG1YzaLINiHUrjrRemGZAQm4F/1CnJ/sFGlHup/z/8tkO3gpPWhPA95JvaGzX6jfcR1ipzQmaTpY
B7ZnIm2PaI3aOXOeO4o5vneEvr0AwghiIpYUCiZ9Y6hDG6w8a/xXhY86fmDHhpmXZttNi0wotNcE
Yc9LfwgfslL522nWGORh1SI3ftt0n1/6IGeINpNmRRVb2Qv346SicLOgMP6RIbVAVu7mYwhKmmXB
UqlndhB0vroYhgH+tQ3hC3f6hjbrm+8WL0QtRLHXWOXe3uyRFh2Ms4LD8mDhZ9LjxnmQpt8rg+yA
EwNtV3dbvdU2ZVMJxYDeNOobVLR0PyeAi8MFvMw32EYC5/TA+GGzQVvE2Ac30AH0vCk/u5vr9+sc
qvHEjVtGTGOGIrS7JnxOIZBCpJh0w/UgTZEHdJ0VH3x7R2fsDlfxg3D9HNPC/cDPgNMu7+evxWvB
6mF9B5DC3tHtZWPihhr0Fd943+fwMFoY94a1hW0t1DCo2XSR2Kc//+f0SmGjfEu/daahDK1HGvzX
U4q+lc+pUUGD1bRZ+3rGpajwJjMDG+7nyQn00zKgJ6ZPqC1aNzzXqmlfXeCEsqtHTVrtn0lXNGif
SbrG3WnSNtY0/tjZd6M52PbJpzg7f29k2HO7aZfHytPXCY+JjQ0pVoGsJ237Fhc0gm2joJNCScZU
nUlNWNvsIdc6bGvq4veXyAIJ9Lpo8iGkfPAdGA7JB1GpQ8kZVpy9bZs0saWv1x1KZ+jJ5qS2Hext
Gyk/fV68OgrVNG9/9I1tSXDNFQ3+du4M4YXCnBNJJTL/xQ7xlzCXhS6Lhy8SeXmg9vECuanf1VOo
ssaJID55oJ6CGgPIhfCIQgHmBeHphQehhccAitDkbNOsZ7/y7ZVyVzXd6q/nc+HP9pEu2hzLn/qM
zWAwYPSZu4VHwoZrUKAf19idwuNJMUyErkA4helL8YxEvyBToImtuViWfkseftmDrcsexCl3wT/U
20RT+sMkzQsLxmMQD1v+84+8QF+ZemEhWnsR2WkD3hRDlkM3ZYK0aRM8hzkTG9n4iBJD47zDjZG2
pLEH3+Dk0/kwiIMw9s+KEWtnVW1zKb7YxjFivjNi05UF12NoLSCGkkbZV/XCsGGrvT1SPDlie5Ng
yr7mX+72WwwX76x05Qjbpt0hp3yeKEkewe3uPAK4mfY9au7pqVONFZCBuNU4feecUwj3eDHsmlgw
DOG35Y7wSPMl54ujyuPwmxhkk0M+3DlL4X+cLfxmsHOlxQHfBa/i417TroUOU2ARYQdjn+6n2Few
RhB459/l4e9zoXmAJ5xAhkyQZkH/5bj0DFcztOELNql4HNKMtbsQbK8mdFPSlo4V/oxnek7gdfyM
5gnYqVgXind46Zhkdrv5eUl2Zn+mpx9Jb/ESwSKVtx9OWRusvC+DW0AH90AyiUyamU9qfmI/Ue3t
uz5E41Zua82kD18KdoFwlfIPMpkm7s9cTOxse58cs9JgLLUvHGRSyXBKIwyimGDBkk21d/RzMdvu
MhnQa3YNuboZbAWZlnc57cTyy3OJU8RhjNmYF175EBhl7eZzIUm0JkPxCfoTBGt2vvxMj+5hTEkJ
dW8BTe0UwGhj+hctj++uipi6U4dwDfGDcKz71/GHfyiHeBjAd9Xe6OxR5fwVoVCcfy4T5KBV7GEv
n34U14um4NENWLDCBWaILrPlTvq1Mt4nqDz21+ztaLafTbZ7DrMnvS+Pg/uylE7LW2M5ex+jd7bL
k5A53N6Xp62N589lTW8voX2IB0f7SKW9DBEY40rizGmVw8goZyThyBaPvM+zF+MNwTsSGQlPHUYt
vOYpicSTrKs5JykJjwPkRjxWRoxDGkHmwClaUdTgugBHZ8KFJtYoYvD0/0msUfwhJLeeNoRkPCFw
gB7oWIY8Bi3oexQO0KSw7IhZgXwZxrcZrKDoMO7qtbuJLpQV1Vern3BF2PIpQTXYKxfO6D6JT5aI
vikvCkWJN42ZOz+P7+qzKjFwMUV5ANHwR6PtLxMjZmx7G12OEXOT9OlVQ2l+NIZCckSEC6EDzfy+
UFgXiMsS73aYanKz8huOLQlbSxScNMOn0xpp981AU4U2aQTFH29QZ7dAuLJfgDoLOgi6dyK5TKhV
+uspEk1ESrWBs7kA/kA86CPo/Rl7RywJ+twF5AkHNRBFgSvL+eUkcJCg6COJ3nB520OkGRZipQf2
MhahdS8kQYAq9krTExY/mQzyciDcc/QyDHLXJ02LLvYQxrTASY/S8IgNMh8ONrN7IOYPh6twOm68
7c4QOEekueS6BHZgXRyCGkjkoQE+QJmSzZMS6Qqe4iNqy1BAi6qxbsO7gTYomMOUbBeBLKilSfGs
dyjaHUfVdQWO1mqZJ3bQphcZkhU3bVEEddds8x60VzmPKJrllLESLpoe7GaGbbPz4hF8R/zB7UY8
Oe6Sl8NHRCLDQ5T8RJBuqU1AdyBqS/ILqEAbe/cHmDUwqmEH3ElllZvuPTe91FllDD/YjePbGipD
H/OaOwDL5WPVuPJ5nmAqlE6P4N315/HTzucuSRmUXaA3yOUOxFak8lOcAUS9ch37mIY5EF1GiN6s
FpBnYGYJ2bbP+aCmxbSKZWpyY04fpOi0CfgqdmJZWVWfXYvIX7uAiQicxTRMAXAAzCRsxbfBEIOD
cGEjRcCeWVCej8u+7ULNF3kMpwbKHG+Orfzn6cRK/vjuq5kY0pvfW0AjydX8U37nzs+ASooLDfLM
At9zJEdrfOGNU4aGjRlnEWAJRfmQ+kJ0QPBGKxJbqH2xqNrYc6CYvuE0QYWggyRjn7I+vo6GgBmx
FeaR6I8NujIJwNYqcU4wEoSrefWB30LeGbsVx7BS9qdc06RrzhAblv46bHBFm9rQTqHxkx72EYYS
ZkLq37JN+9w+tjH+KebZputCyKKhB5UJw/63v/m+xvD2EuBo6A1Xi8JQXpAzNm6HqDmm3CB7QIep
L7xfHhxS6jfG5OnKCEt3PJauIuWb8n0eKG8TvEGb1IVJQK8JsMkc3VIvwymgROBJl9vYyK7imhXu
NUL+6fwTzLEY4QOKzwZ//VXN5OKehhxvnmGezu/iDy3aLnx4BusBKPoE/6M0vjVg/D5TNhX291yq
Fi2ZCqOSK2FK6J1p+kDcx6Z3wzbSQ3eINAGfDWk1dYPCBhDk7XJKadgKdPSwnhqbF9OnagmjkoCJ
4kBndi/Z07DPLT9/0kffc6O87uxgdhDpBrwiXIEMAuqlhgSeSIM2+SqXSCNAxNf+6vO5Nv4Z5FDN
I/svpqIhCJECY2AYa288pD4UcftEGxxGLn75Yt4NS86rShgZ9cLAJfmlbtiX3Quz4ZnRBZB/aQbr
cjXQZ9DXlqZJ/dMxB1RxwPjLP+xwOYOm8TLpccO2tveKdBIMy2UFcG10D6NKPZwuZR0zFuHzYsdn
TEwADOmjAeHamKMF1HyfCXHkK1zbV4/CprQq+/KgFMAb6kFqfxq/qCZbIcxHa2i9hjEG1zZUWjzx
F3H34CwLyBp6c0g9q0HkZrNKK40vykMKCsf+KWpI8nPXvSfu8OO0SZN4YI0UdSaUjHsYf1mv4cIl
Vzd55zA5e8P1msX5gq94vFGIKmbQ/Fi0SGhsBfDnaJfhawj+hiEm3YoPUXRG91SsVgVvzOormrIB
/dtJK0FA4doujGF3vW38dJu/Vh4kJT24VbBCD5ewSoaoEHQO9I+RnKza4P3E3gvThPOVOMqdwqfS
B5II41NlY/wHbzBo7IJ1DmfDfLHoxMqt/dCLsXzki4Nwzk8JzbG77S/TbRWKZodGOFcmSkP2Uksw
a7FNc0U8m4qZ2ip32OKleIqFGBr0da5ass+KJYKIcaLwpNVINEYIHg/dctWIuNn7SaDbUhS99BYq
1woRI6FIghFf6tPPg5jPdY30poBsTJ3InVFejCFGJe7Wsu53IMUh0la3PaxRNtVwXFwNPz4RrZNu
B4NWeDEnKW4mlHK+i7/RNQjsriJLlrcOE7SQS6hPOWR2o8UwF/RA1W/m66sGOlvIXR18i6+AlHy3
GJGhf04U5Rdhp73G8JCQARxRHC5YAbFa6y3nvZ1MEFl16N7kIleUVzqoRh/AZB9MXJIR13UXzhaK
b/od8DyfD7a3giHzPTNpWkXwuSn+UwRIJAYiCsS9w3WFAjfomN0WQp/zzZ0toaR5GpMa5Byycxeb
isE5OJmtB7Onwb4vJnzmXF8VakhGL5zkM6uIWeLDG+DI1IW3Jt5dADTgG5X6zlh6qHn2oDYeBJXL
GVX3aW0ezL5GVDqaNaNxB9fkDdOj1gg/MERmBxfG1Ji1iBpq1DK965AWXMGOZpk8tLkjHLlxo5j9
2NheY6T2d1oIf9DPewrZ6szEhagd8MGnHIw0EpqLmAV+lsv8ZzUt/Gt1eCRcst7vTDcLn8VqEJ0w
BeioJVS0hU93smzaUH0LFeBxDoZbmfd1BS7cMhkC3WnZwUemnlzln9s6XMg+1SBijs9uMkFb2jf3
ufM4OUBbnW96sEu4J1uhu3fPBpX1hKh6tWmNV5SILxO/Z7+1UEyIZsZLbSd1H6X6F/PqtpGb5DB/
rTqSWuTnUzzkjI4f475Zl1CLfxn1vyumPUP+mPvHGSJur0JtENcodsJhPmePc/Dufb2EmnvQ1/tR
m2az3gSYHtV4lvjn8t0CJT6Tl0t6qnlaF5NZMWpqrbjj8V4SmTO5+2NKU5yBMBeUBmAKgpP2bG6G
2NLEr8oFEVhxcYED0h5r6rRTKFu61MYXvHkUmarINldf/DokUxucXCqlQu2XbfvWNo9BGSzgHuK7
gtRSuLqlq80rpK11rjWUxMRI0giSrsVoTIJ1AeHKsUCwyF1DuYFWqxarJMKmTswbEOoYvlyPiw6m
0rqTBQI7POmk4GxHyYcvn14MufAWW3xt6rjlEH88lzObuivcuDpOsbdOqz+sJh9xYB0EG48J0RpJ
i8SjWBuvhudw+ExWuCnCjXimhC6gysHg4dmubl29mHwTl9yvZa4HRH/1JIHhK4gISJ0QOx1QgPAV
MAlmN/9GtFoYSCLUgA3W+LJDgXxoVQgoemx4gQYt6GY9ACbRiMGrwToTUOM1wXnyI0U2O0jK7QaL
cDfvb7gZPRsM/2MsaMKpF/T+wnyhFNQrCYIEW1JUKdfcu/lZP4w+DPikY1SHEAZyx/g+RhAf6Lni
dYMpZCu7mh8oy42A/z+sRenl8KEyZrweusOn/kFUq7foxP1SSNqjb6maEGxgdDzxuU83iLbfHmY+
cHIg2qOd6rToxKCQp9fJ34HCFy7pzoenJv68Z39zonYIQ7KfujmF9PTCGZJHewPw0fHewWy2eYA8
Q53V1S2AbZNkipHNKOZFCCXPknKYSqw5pp2+crsy2FBwodQN6QPPGQIhuirY5d4QKU97HK8QsurH
zR/OQFetMhcj4KknGtK7+ViHUyo2iCrTMLwMisE0bMXGHNxCsfmtq1qxuymfwzPcpxb32HOJFv14
Uqu+3ri7fxTGUNyJ+KhnUsvNX0NeaIPe466PFkRVHb4xkZeenzhlvDsubA+30Ed1B/OVNFdeVs4z
LzoMoId4O2dDevx0xn0oDRY/EB4uvgRJL/JJ1R9r1BNU3hZjyCyYknUaEEYiLE1myNP4rM2SzYt1
hyxG367jjsOXK1mhtA4XHKua7u/yOBnLdDHpkIHrUOoYfl7wE4uGoSFZjquKUhb/TxZxBXwCK0nF
dor7hsj83HnTtIYCE9OSCkOLEprg8H1LqiNI3GLAH3k4xJU3gheutRCyG8eTNK3N1ScbHlSUOEns
E8tJqVMIABKjXH3APAmovaVD9sV1dmVw5SF52qWRQrGw+FcQ2xEvEP+CZxIfPCBjnE2HPW9hy2QJ
QBhXXwxB0028U9JtPU7d9qji6maMkt1uKmZAuhQk4GDw8CQMYi131EPofiGtICSxg+Dw0k0bDwPS
JzJvJoKAYFCOgdEjKDcfRi2j0RODdJF7DlC58sUAj1/Kb/CBC11P2ibCeBdvGwAv3d1vxUJwMcZJ
9iOf3WohiKXm/NFHju9spj3RyFjsIITsj2Y9BBj9asTSPTI7hZUio+lZwPsfHXhJnSKtIMiRPFJF
gh9MW+tQUIChYIcxwJE1/sX0dwDUqG5TigLpYPGUFyPKLEtiOHJxnp11GcRz6PWEUwSx8cFkjMsC
qAVtTQqY9+py0adHId8P+KS3iVw8d1LGxZgH0H7TEqnsvYmxXN9ftTWpz/FsOjUMAALWtLvmcWjk
dc8IXovYjvKXU6l275oxvQnyBpAWloAxtyAkErSMk9GZrFYfxohwyPtH1r2mS+q9baWDwUm/n/XJ
QwdkdW+xC8j+ApSfEH41w7YYwtaV9p3bWLGtqIKf9ndLKYylCFwYEKGFS8OveSFTtNNFQBL6AjPt
RDo/SnRTXdVhhAugumN3KwxX75LTi5emtiF1l1di507B6JGuDYKebn+Slo3Ybs2XdTDvFAC2F0yA
BdgO3HP4o4hgrcYVD9p9f+v7vk7DSoK56wLSc05mMdHrFMcWeKT0kc9LQaWAbDwEcBK+0m1RubBH
iWYLngf1ypyYMzV68y5D+UiVQbbkB1E9LIZvFJ1eEByGHXKbnj5ZOO29Ediw1O3vBqeNlw5cBCqh
4SnKvkAa2OJE2+gh4GAY0i5Kt/sn7aJK0bT4a0XgL0up2B6v9lxv3IA21rwp45hWpH/hlpNCZ430
r6/0HueexJV4Sa9loc8vWAGw4TA0TrenCX0riiOu8NZ/QjtkSf1R44TQaRRXMbxpnonbZ1qDQ+uD
T1RaL16DxlDH3AfNeNK+m9yJ7ALuQwrK7Haz79Qo3in+vqljsQLjpCz7uB+im2OFqLOeUl4LMBJK
QfAl+ls/7OlYVX7SZNLyqFv+epcN9JYk9baexvOWRcp1aZjUfES+2KrFZWEY/gsyXR2gbQbDYww2
BjLXIDP5ZIhlJ1IfBDOPbjiAgIna9sw9ndr27KKbDyWGAZTnAENpapv6PdAH2yYclkEeyjYo1FzE
te9lvMLVl5ibpSTZdtCxpcKovnTg6MlNcsE9w2kzqQBK4pWbarO/QYh7HgfbaxivQrIACQI/rJkl
f2myj86w27Gk6Q43AJFg0/PHgMfUm/HTUrLFl74VTTbxqQ94OL7NpA5kr+55/c8u0DFxwQYktJCC
C9gUriQhpdez7Q3Qb7LHUxokT/tpg35zHCiPbI5ACYAuhde2YYMTUDd1TPvhUzeBGc8PGkkLjwSH
m9RdWJNJ5WIN3qKS4BSJeW3+VcNK7m62WzGYgxXTWqPVhZEnSg6A5rayniNkyvwUGFcPd++c9sYn
oKKjD8Sxf/I2SQ+k5nxwQvp3U7vpUyhFVzKMvpPAzwR31Bvxa00MtPEjsjAYg1W0j8WSzWfYIteq
6iGCR/XeVs3lM8LNFgDUMWAWZuh04CpII4V45kO2kaUBKO83CbX4/vNsevQ8zedbHxCc9McRSx0c
MADJXZwHX/hAcI67bDFKRnNmegvfjAJuG0tzt1sE9Zw0IDW53qQ/9OyZlx79Snls3GmhtAvP6/OU
YEJ5L700kp7KBIX8Mc3oL9/UZm4etDM2EITCB5frEXt44Akph0UFus/Vgm41QW37AmwwGiCaq4U0
ss6qfZ83m9Y9HF775ve47vh3prAWqmI0ITHQ/aPXVYpeTJ7snYPTcq5hjTGf5cnpkuZWYaOhGqsb
3v+ayl/xuY0UITjFPaOLicPHZwRiyz9rqsxyLerx67phCa+hsB+WZh+cN9G2qyYXnnc1qryf2x6/
w8Yerl22R99e21t3qIyMIj0vpfbgij0NWg2MECA3qGrvSLHapXIjOJv/SDqz5VaxJYh+ERGImVcx
o3m05BeF5GMDQgxiEvD1d9H3pTtORLePhTa1qzKzMgV6EnJn+XuNLVvCX+RInsbKy13JuXkdW/5s
/tq5CwOp/AGP4g2eEBtUW1WAWIbL+v09hR5JIa6hobFOGPFGFLKFg1XvQl5Whz6eFwNWAhN4NFV4
w9aWYD9OEk5XBcoSP/WUoF+8kIpTczSYVrzZZLsIj5n3ekTfGDfAfOBEqbPojYMSgtXXXvDUnU5i
1f21iG92NTvRxbTUO6qpNfMiyDIUyhyGGR/1O90ZKCEqXpqJ0UWlYK5TjyBIJErOpweqLQHskhD7
jCVDBnsko1U5ip16Gp0h6ovbvi/CFDnKxkCfGfsF070xBdXo6w47UR6KERL5sGGGGyr3fX6hbpAh
oaSX3W8MZHL1ZkYSI0yAsEn5kLSP15k7hMIipXWESJiPxzoJUw1TS+L7aJ3VheQU2GeaG8wz16TS
TAucBOfC+Ty5+1mq8Yph/hl8HQiH75kJZiU60FILw/vAG5STdA7ddTBeij3tZV4ey+ARqClPWLI+
zuu9Soq1ODjy4CqCg7MbQS4spXB1G8Fvdeh8ag2N67Q8SlPnwsjX30agBJ8tkNZA30o3yWR6jgVK
v7m4feZaHypXiSBOjeekLwguttX984ExKLcW+Cf6zySam+yha//yxegZh9L5rTYsC5i2vI6cxwig
L3oVSz4eVs0OecFMdazSCvNyQgP7G1YASI5gDfuVa5xFZ6QF08CvF8K+5s5M/XbPsBM1+8z80pqH
6HTQHgN7pahQ5SWBvfjSTKyy6WAn8HqG1UDVx7x1+17zLNgRIAKYueCNNrHSTs2PfAHdZSdcFf9r
29mLzTG7Q+dk6c5/hwk7XqK0EgdFF0er82+hTnEF3HxCHtCQ0cI15iQIUsJNvfrFlOOg858Oq26R
+nnQuCPL5Vgk8ooKTrXFiqLFyZpvVwxfjUeGqyPS3C6KERCblJsPWp8Kix5Sdp3Nh1F9RPwnzyZ4
LeJxJU5P94XY5NDPf2q7d17k3O7pJZ5bct3pSRBMMR3LPEwT8OU2m0QwpZ/MCHZ+RPsOJnrTxzjE
s4XebaNv06r41mfudL5nGP7NDmm6KviwI96ycYMfyORFXi2iQGZ1hZYxO2lUvOJP2Kgu/Cg2CFg7
AQuxhkh66DKubIFwR+U0oADAXZYF532EupoBnxkdJdWcZFVXtLt97z1lt9upAusSdrEZ2KNH5U8t
4KmiWrDTX1477TCiT08SbHVOcf+NxKMQ/7al/1ULOOmw8s9Ro/nT23mOLax5fjJ58AifJN+8Vmm6
BcyrZB+8ptInYVUFJookZVyoecDowXP+IPnnQnkVfpqu60/wjsMP06xgy6y1xZ50QirRfgKDL5BG
JmVtw41kt/5Wl+9p1MrBgmDXiHhpdWRs2Md2sEFhlPiFsR1r7y3C1aENQMsgFV5sAqe8Nzo9Y80C
eRDXK00+jp1ngiAPLlbGDfG4PKfW6p6n5F5QHcpzPQYQ3Pr0pXHNNcvSCFJqL/u3d8lq/rW4D+iy
VUo0kOg1mU/wVpvfEgSbLCHFq9Z/nQxlk6key1ClQ6MpqFYvsIDD74zqGpW02dhl5C9eyA9LL0a+
gjYCFrr4g9Nvz7SBUuTKyuNJrnHMp0NORshGxjKAFdGarHHm6pYzN77NbcwPsPnVBeKHSpgWZLEz
KB6tOIsKq6Tj9iZ6AlVtik/32/Czi8S5TMi4OKWAL4vWbTCAJlmN7SYtaLkMN3wePvKM5eN1e262
NDMr+sUO1QNFMZmmQtQPryvP9qv3pTuXbYUywjKWzd8NP4xoUU3iZsQP4cj4debMgrQr297P/PLY
mpaAzRJ9BWPRn04+ja1v2e2krMKcWfqmvE5B6fyFJFF8RQhYDEQZ+B4bdjndNFOr5vH4sHcdPNOv
citnt2R/nsJruS2tErSE9TosY25emblp5KoTbav6XP64Hw73KA+R8aDiuy3rb/r8r5JPkTkEzIfm
BvHfT+whcLw5IFWf3RCaxVVfRGG5ydGlOpRBZVyVNcGirDki3SUB5OWjoUjWmADZ7cGPMfuMt9iJ
XaS/cisvNGGeH+Sn+0ntyZC+wQmEmwBYY0Gsbbd9r8Tr6Avslti1hxfG+0Qzi8m8eumpK6r7PHJn
t3g/WL3qlDfv5mXrGaoONqNwr/tJk4AlQtHNf9qnr/+8jqLBf/3B2WjFydKaU9a6eXLW2+CmhoZ+
nclr80jwSzDZEixi6fcdW5G5ZkNP9IpF4d4uBAe74GUb1CVSiOYewToalWtCyHoPBob4t8deojDc
lndc9uPVbBt9JeeXhEKgCuz2zIskSBRmwdeRhy5qR/zrbXwYcZ+3Zl9PN1e9EuJoge1TgrbAxpKf
Q3dI7tHTenQIgYuv50oulu1DBtGgMhELx41RsqW5nNnvsLaG02SiFv+wCOZqXJg+NOPoNolN94sr
+fQdDax8Ws3kWjzse5l6tFQrn/vC+GaQijuH7CRLWaYbIRDXHFJ830rDH5dlR8lxOOK0JFBFLE7V
4euoSjbXLAtoPAEp8z4ZLlsew87wN9tEgG2V/ax2PWeenfJLs5AOGXoAWo91748B80G7FM80bJvi
1CSQkUmY+ThnLRp02uDYYfR92wJinFJPsIrVdNnctt3MATl/Ygrz2xEIwPOCFeydN25nUzQaMlEy
joIRPUnF4Xa7ZM5hJGXvn7LXbZTOuB6plpBbNeoJN18ZDSuIAHGgHzzrI+bytzs1o8gwSC/xhfJp
oF4sa9rGCvOrBY63LP1yMfwajlF6yssRjmyy8pammM7cnOwrIa6JBlgfXCBfVXWq4C36Jl7+v/qC
jAxkIrfAuH4ADbY1x48rJv4shCrk1h7wZIWvhb89YjglL7M7XwA+YniFZYSomYeR1bF+Ml5P1s/j
+26EGRa39/f3uEA6lX7jTKzdxd5i+s5ST4LIKJeDcJbfjoYobJGMzmT6eSyxLpEcGDd8jTCklAJz
LbJY/SUdlcie3kFo+MivKdsVoYKJVy5K5LGrzBvxSNLOwFFw3eyisrfB+ae4BzFGT2jBtDUGothc
QBkfKJesFc7+0ZnPnl4CU8a3MLCHkoAwWepX7KLTGxfC2mS5jZYEuQLKCB9Vw7EiB3GlAXT9PI/R
YrrV5IZbeJqRb73TE8CSB+oRL3J6fmklhpPsaraUtDkDB8Xr5UU7YV14zYFeZnqs7HSQ/WTWtAE1
LPqFgLk/3X0Y22EjaY+E4LB3GxZXbTGQA/yGAW/Czqf72cRuKkz72qfX2tiw3bZhbpRUJrGhcJPC
Mux+oa5guytnXGe4xsv78bNUgnIxAo2vi6dXtVueMEy72O16w2UKiDcj8Y7qopG3BnWYPgSm9qyw
pGMGsTOhhvmPuMPTeMW1TV2cJmWmFDddvNhvQ/6Org8vlpXqDJfBxlHg0PxGLtsApOEmlrZF/Tt5
U3HKhqczfYpuK0zqRkYAQkQow6f020Bahp74H7OXz5WIGAC2HwUJ2hlgd4nA2IOyS+nQz2DqPNHs
V9039HsndDvG3NRX/CX619u7XcFl5J6pNQrBUVQbhKL/4qeLqsUIrO56pz7qHoMwSmYdVzeMyQzP
wLrkY0MmoGiZ7JCPxvXtyfORtZmE4lKRBCKskTL7BS2VnwN46nRC82z1eJ8F/fSCkYu8ZF9NS9p0
GcYfjJiK3ek/JdToEwHi7lz0NeEMgvsc1xjvcZ3KjCP/bq85N1UNeSdZ/TKiUeCieJ8zyTOF11yg
DvULMXM+/11SCGMt0WsmhRSDkIHhVGx/4IfejFgqY6NXIR5E8BmJHuAq0h5Orp3tAAM+zjsscu99
HyH2gBQUh2fryExVTGJ+yqn9b+D444JUZkETM1vYyctPsilisdsmjgyKphCRWm4TE4AZReUK86I8
4A3GIkpyBJN6n2fkhcq2NBmSFWyx4eTlxdfp1Wa6cZX3AsTWvalufk135F6xRYyV4XB6Hj9/2WgB
aI+ICDJbVZw69yKkJ4As/jDOxRMa2VELn8a8460PXxGtIeZ4iEqrDgRsRvwhbU9vTXAUmm6WgH/f
USAgzug2cmc1pNXSKC/l3SDNo+OHfdYi7H3mjNFPdqRUJa9tk62y1KlwOoMZZjYyneg0+WOBJvSP
Gj4146vc5a5esQ8f9s9NmnKrNZ/fN7Nmu5l17q088dspij3Kvvr2PgrzBEyvRMvNkkZvmVgR0Iiw
fqtvh5OpYd9tM5aTy8QBfvQB4lHcTWP8wRFxPdtQRpSnZfi3L8Tefl6iU/9VY28+eUaWB4GosNMY
FPiVcfg2EVPuSjnJo1sjyUUjUPrCPR6cJ32HY0XBs5qrE+Qwza8n1jAATcHdZPDSZi5uZC+6+QA7
ESLg6PppwTarL+orIgisCPEEqhaSbBtHAI9Du34p4PBda73D2GWWeOlsWOgZKqS7bGVshXCIGIPQ
iWMRp7qJ33+pzo/EVrjFlwRQXOE7SjMfatyCG+V4Wxq0WqM/fWXzjnmNw3UZQgXL2eLOiMH8i+fl
NO7QisOjMNnCQ37/Kk7PXDIG35j1ieGkGl5ps4D/IdlVbFK5Q+resGHVI0cvdyZs97/bebbIyWLj
mKbfjJf/Joxd84XVc9E5GqAg69PLLXJJL/5TwxcawGtzz47KJlnqplXkgHLqHjC+Ja1v3/Pr9HZz
iObcGQgmeMDh0xXxB5y0WnzQBejbtKbQDJsxFN07NZqKYkmXj9vgvIBX/r9uwDkLWrfXLZmcbNIS
AinH9nX4YZxXB0r5xJtklv4t3HtK9Mfh4sdS/l7xRnp7IE4r+Uf2JCKCj5c6OCd7t9nkT1Ken0Cp
FwW0z3QQBFB3YV5A5kTgKOwmWCq6iFfh/Ex9dcDEavGxM2xfL2M4/OOeaHxs3MtHxHUCdlKCHITJ
bptz8geP96pBpQ1o/nbG267K3Y8JPpLIXmUyVMdOQwhJNbV0suZnE12jsJx5Mpuj6Wu6C0pQD7aB
TpjhC0mrgUPCMg4KMqP/GGi0bwqusqsqW8sJILY/xa85rovR105Y9eD66Fcu61kgeRhiNG5YL9iG
zQOdb7UBQ2PM4lC4DS2JGx9vpaWxN40LlInJrGXg0WOV2D8YnnrhEBf7wiLHyE6sR7ZGj0YTItnU
7+ObhEb6DXgJFxtmT6Kp/fexkn2+EdbRqmDQMudRgLJ49ONLf2gh0OnyXPGvWpLcnLtPaS7/9Kh+
el6Gm8saBja3B9aQI3q4v+nYUCOvOVzV+PF6WExWSOIN45CygvjWG6jhMWiBqAR7hhxz3GvzjDGD
L/wsS3YK6N2ytcBVQ5rshBKxXQyJAJ5UAg9Fy/ws4xt0848Z6Jdd42p2IzmcWyvzaB0YCKawLX8y
0RlCzBXdZkE2umqddVQm/SNZAe0vXwvpZ8Zu9/rmFgJqnXxfbDAMm0Bn5J0wkSN4zNszrfYSj8BA
wWtbTswHVrgH4zjz0swqOeSb8X5N2KxS99lvEs7oVxWmjI26ri+sW80RizFPQ0FSkShH6jI7R48X
Or0fxUNbGCEA3muMVVxVYvUzLjPKxE9874RtbUce0Vx/5oamOq8D/ecWQvtan+ts115QOPGJ0ddG
Dn2P11EAzVVF/cH7UpkDtPzwSZf6guaeT6SvGAB0umNvqGzUVwvFroqtcQvxGdBxl5irHj9Qu+Cm
N4AwTIQTmDP6onRZo+/F1GNeGhbb0pmjzZ1C8OLR0cG3JJhrWtzppVacT+WbqDWQWiCuXDTYnc8z
5hQmD+yMPcGjRXLEeK5DENYXRq57p7mvwulf/mf5PnY40qGuAFW1xZ9sGS0pOPsbJ2w40YrsnzYX
sJNYmErjvOwyr3oq4rt1y1GVUAJK8+fp7zpskmAA3CfjYa7QJmmii6pvyZDESvvTy/ByesZkvWa1
09rd2meVfZ4GVOvnF+kOV7D5SGfF6FniqBlSwuQQZdU2dnb/BJJvrJLm+htO1BN2HXdDe3+QGL+U
vauwGzJsnn+89hv4+YpsEuPNWLdfUDvu05t9UHvZH3PlxeTkcP5XCdig8Rvb4sFc4RD1q82XXNm4
frZ0EtaNdFkLF5rJi1Snv3z+CBZjGhfiixDHfl+b3jsYMJAM2PRb1GD77XIG1Uw3NUPN40o146o3
G+ZZgRvPXN5VLDXN5uYpT4IOQ4atnvlSe8zBjJmfc//Z8tugthb+ybNTQXgVB6JfSh9omXxmqaXz
UjbNF9kaPcsGgCziw2g2n2YDAsLOhAC64kImSAsGCiiGdO0J414SyL5le069WSzViRfkk7fp7p1T
Y/H0zV+7hoGq7M85KRHpVu3/maonA8B9E4jwO0Ckd4qv4/U0uwhv3lNhitQoALfY+NHC1lF/sBtk
QX0MGO8pXDE6B+2uobn0cG3mG8fz8D/Xaon7oLtGjB7R9+T5y6YSA+rMRalPcowXLbgAOOj+tJ3D
xifS8xCb0RMKowls5W4G/KCW2jm8rLgSf/mtpbB0jS2fJRb4gVxAe4aoDQMwV7SXlRStCcHnl6fC
fYCNEI6/15OVi+MaqBypeA/ZhEmZbHihU/IrUOSeXNO12c9rMKHtlMj58Silcxqk4ix57z3T9CPh
eUaIO7q3nZB9Ee1kyRfMCS1WWoSNMFek2/JzN6BiLVW4ZCuUZlrirUiuURDJcD/TNS/Mn8yRldvW
zjjz6mVNmAA+zVlQ2wkWxaxOvosJ0uweURQgeXke6l8UqGjAaAWm30QTljLBkpId0UFU8wGf5Ykm
6I7gbJ8/RHsSTqd3DUjCeQphpC3MW4gbTlgBKBIDG5DG+O/ptYiJUHtwV0S2EkL/KIGOvKiH5TQ2
hM3gD2xPPPXb45p+PYjH5baGmDDv6Wm2YI00yJbX8Q/YeR7tNor3WuboTMra1v5e//p/t+Bn8yxs
Vrg8UbEVyOVaxR82eK+HadlbJVvwYxF/dxCXuIOyoL6fbZNHgbmAesARSLkL7Ak79LtROJDwPJcV
Ljltqzulj8BTOCspMtZxFiaRt+4Gpyy3EgjNH/33DY6exSnqZm2TslVmiD7ZI9yyjNucjXa6Ompb
yTYKC6H6Qbhd+Pkftk5X2W8OFyrwwrOHhdxw7T4q9EO9z1fGKxt+vOHDFaawsKizWUzgCSjQHDbS
BVMOKMjsC/68PZZ0L1IgdgFSubmOeROdA3Hi6BoRYNAlDPP+33ODIOj3dXPfq/1PsZXDYUP1ugVi
YDBAICkSgwTyguRkBN7DZobCk9/JlnS7OxDIMbOgrtGrwctZgv++q0sAzEdJZkKPpk/CN1sOs38I
k1CLj1gcIHJVyVyOgUn1y4jP7/C2kU6nwVS7xtp9d14Vimi1wvd1QGUzWm8MXVzIUpKgjvR3cRHc
gvLjjoabP7iS8u45MRrPiaqlj5zFm63e/bTaks7FfIbmaciuSIJTNAnoqSv257tN5NCvv+608zzB
3wjNQ49hamulAYQEHlAb1K8lVGbYJkjpCQYYfZFD6hrI7Fguw6t2ldHKfo4au9+esM0LN7ILKtPV
WGeH7KexmhHjT9fkK6KKz7Y4BajS7pkG5k4OebONTZHMq+xP4wpoBVdrrJE1QR15pESXQ6v+ywjT
tH/5F4SVaf1O9GvhTXFE5QOGA66pFiZXicrhcooC/G5nIX3QpgjSbbI1LjU3BE0BLSL0ihrO/uQ/
zlx51y7JlvXn6hxtx78bK4Eg0iEq5OyI2U/vzKDDMrf0ElvEn7BadSsJcZ6Mw2aF/QV7xH7h4iqz
yg5xKH6lGzJ+0OQZX2VYbBLMElN3+JJBlUH2UpdCHOi25pB0ssA/Ya0H5tbcvlbGnjy0JyYQbI/g
R3bCAqelPyJAMsFZL5koiVnhlpJbpnZtAJC6L2WRwzDqrBWvZ5h7u73DU8VizJXRJ4cDNy5egW8w
GbQd65QrX3G0Fm7F7TBgZBX52l5nLLtHS+kQ/8128o5LkM0Kp3KE7y5EGPxaVD73bn1FuOxLvFXI
UY/S9VVb0lWoLH2vBdWXvlauyrYs7A4wB5h8qS0JiJD+1biXwILqlriRNsomXerfKoG2iBGEUx9O
u/mmV67LNeMmyT7LG/qjLBAv5q5e/tfmoNGWcYvETusY+wps2OgMy9FhiMKyUAjUAJsNmEqshb3Y
qTeNl0GQxU7hVrvo0uzaTfWtLJRFs0o30aZciQvpKzvkuypUlt16ds+uVrUHtA2FcLzXx/FcQfhe
jEupzfvM5pGlRxjobfUKpQvPEzwONR0N/TB/3oeLBCz6E58T2jDTui2ZPFb6HoShpHuWtgKQV3ri
hojomH6lLcXmgFMIXXX+pQNDbOHbleD19XzEj44/o3XownHH9jsa95FzxVlz+ZXnHWaUhS3aQkjB
lNzkX3aM9+1SuxgbiDFYrLOBR/zqtdDsapJTHOW1FEwxHOx2BppruPGiWWuuSZ9m7p53FbXXDNNT
voVxl6JOpyE+F8eE8havn2scOdkKadheH2zZevonAS08NnFetSp/ze3z98Y7dhL+vTwB03P1n7mc
Ba/L7PC6JH/5pbyInnECni0vt5PoaSvw4fovpjD8pOeEbcXoPDug82XAUUG62nl16X5K/rfX5e2P
V/1f8RhQHGI1uYpPEpM+m164pKufKSM7Orx+o0OuTGZ6yWZ4RPiKPQQkjwvzmkxGbzlg06P9ep30
rR4wr6m2RCBstogIR1Y3Q0gEBw3qMr0Lm/yo/UlvVBvkwpDqUMNAFbspqShxSvLYYcfqFaYh9ak0
6GfzA0o9RGOsyiEWUvBRQO5xhK1SwmapXhj4JsmB4eXB54+UCl6rv2eQnKPzsHtdcjY1xb1ST52T
AhxaziW+7n2B0P9mf7CrmhxIos3TU6/vL9NW8dWAtHpyx/3ntiMEiY0HSLbJNiiCs4O4EICXO52s
56dnBgnFZPDbx/QjKBkA1QHunlsRyelC2gvQ1PmlujD9SpTEn7ZeJjkVw8/UUBWCGV6g1GmlsJU8
4HHqkJ2lo4qLd702rFF39IRtE2SE3ocWir52mN8yh+5OyTC7gV0yTOfSMBV5mPPtpgVOrIQJ7zPa
NceEb5KCZeZLwU0eRuYL/EK1/09Eil9PiZL4z4yUJ1jrB5Y3NwfFgSdcG+yoW5unY978VmSNGZcd
4enAWzOGWRlYI4IjfEdBTAor3+EunkLTYbkdsOXN8zQs+aQ1dCLz4QMw9HZjcyH0dqfu2g693yZV
Hm9cPXg53BdPHSx/BlDOwAL0IezeAGrAKC3NR/WyuYnSII1tQVsIXh0wP8yc/u3WQWtLlxdrufUy
uzGQtUENbuM0609ik4KBWR7cDYMyZWR0GFFae/yDy1/KGIDE3zWls0cp1LlY7kYWJrqm4VRD2BbB
YMw/pW9Ctf82uF1hFokexyEu/vQ6VdkDdk35wmW9jSLMg0HfgHRd/jnMMdnt0gXDWfINSMrxHWJ/
NrOSjxOpJFvueoTjvQceicFL9yDx5rmpP/74iJHsk+OyetWLG4wJDM9nNfrRjoA4tAodHAxb3pi6
+0QKo/+Ac9jzl0z7BFQ2pGAkNwzgiCgmgYi+bqQpiZumZCJ46iHaSRG6Z5UVgAtM/jutJRbJer+c
JN0y0nCSbsDTwW+6YoUqD7rOfR0QtNRxCB0wa9fxBvMRIlKdqV7dflLU4Ed5h+nUsO0Rny0gfqxm
IXZ+xUwU+ziS8AHN/ocUs1t0FnF+r+Zv6oC+S3T/eU65xwc/wx0V/QSDgTdM/jJIBLPmqq6fnEkI
9hPShl5bmcoGDhj7kyRZd81amrmU8XpGGvRarg4xR/w6E+feiOGG5LBG0K76w8DXHZCzMOXcgb0y
1ZXNHBVXEjkojTTGkQfdiZ4tmDezJWBCnjuDuJbsMixbu8Xvco/7J6QNvsK9nYlfxg0L1nkqLMrT
08GHG+UqFZMLIdu8+3N/avYlmhYjMEE8Vn3hCzBzvkqcEKthGNcOVqb7rf2l8vJfhM5+IVwB7dmU
/m0Zf4EKWgmu/n6HhMb7JGs5dhlqJ538OCduKPXyZi3qDogMSCv9NpZ3B741GDx15hRdkGnL6ZkF
k25sko24JYuIN0jyb9rectMjbTL+KYHA4C65738FZFR64C20k9ZT2nkmeJ3i6bB+XDcg7Zawhj6C
bUcWcsoL2j4gspnDVWr+vVVLAY5WUVFgMP3XWXTGPU2zuuiQtwkvrx+Ct/yjn4RnSNNfZeCds9LL
ugNg2BSSYxQumUmTMCi2jc7nvG660nEZ3zuGd/R0zLe473qMh3vxJ2a8A+eXLQVaqzrT3/J9pbXz
Zr/6Y5eizyUZ27zUpFfMfxlYGDHVaQCq9Dk8TALgtetRg8KmDHPtZQ0zuxrAny0RWJapikoM1HFp
n8h1tU221Ffc/J4YaMfbUdkqgfFP22pXyHZINflRxXg/geuDeDPcodl+NGzhXSVsXmzgYOSTLC0O
2wGp/ST2A2eihyD2CJo4YSfXnZ1rOkfoE1YGI6v+V/V2Ldmzap7/RcG419kJvAI0S0etQjQ9YiU7
s4WVvmvoJBmIA/Vb5UZhjZx0KBPKgH/as/3zT9lg4rbrwg5wzEHIyfhZLZJV2wG2w6zYUDDCmtOT
Uc15ViyK+G9l/hQAOcepUhW/NQnWANZHhqTB0TyFADf4Ky5j1U9DdN8+TNzptkVniJHtl6lPDDpn
sTjN0I8mXNf8399tSdWIICEMgL8Kxd7PuIuWTZjTD5UOs8aFr8S8o9ObG5L1QpwmsABLbbbBxaZW
2BNWjWN+jyFbAs/zi3svFIjVM3AL8XQPv0KDFIXJBee9jHP+8cogUwgVUH50T8JmtLpHWwN0kEp9
ppaw8/letsvIurOnA4nK8Gdu1e0TbGeto1A4xSeNftYXguqUbegswZQm+0z6LskFtEfaeyAfd/JI
i73kC6yLqRcLVrY3rnrAFcgUwf2pb2Xdua3rL2P/ftSL5+/zpF6fv68VFQ7EhSbp2yxcxAQSLctE
I+w+NN3HkkwBzRZwhntDBahzCV0c0V0vZwiRTuGIER8ztAg4feqwOLxEiGy1vdkFNTM+FYDDPa+K
PVobs1sl+nde7LmlCj0sNavhAn9JVnVSTHfGDA7Et2EE26CmephH3Za4onCJw/a1GzxjZgE3prYC
KZc6HabefsRK6F5yQU4RDAUyKCEbyuxm0pTXwP4ozU4GUwzDIFZSia1JTgOMG/upvuIDKkQaejxK
owy5fIfmq6/uKZqDeB4Vuym9ouNWvkguc+vnB1YI56+TMefgKxtBXLHuIIx+n1jDQfTzXxUjvz40
t4U7xW62gZTgkCvsZjSBqvtpPUYEaJbuIYQNqZVYT9oftwd8gW+BSZGLRXI0kME4uboY19GJ8qIq
Qct9KLkpABTHBJYHwvfpSWzdO+bdaJBj3fWTEgwEsuz0zNPxHGQywpLee3poZXZxqA+hWPhj6k3G
f5gqfh4Yzp9Mzis8dsJncUaRJVlRQu3In9VTF/El2mag0AtT2n8N/h0o30rmAaV7wgLPjCcHpiAT
oPFQ1lw/jZOvDQQqS9H07vk6/ScumX9yh7qnLHGKbnY3cGK2AFbMIbH9cp6/fJ8fVBcb/VobxBdj
7+DUMLG/rWiXvw2Wej8RwrPK7sFUoGskw6r1hS4xSEEgjnYqeT0/srOwl5nUwAGytG4r4S4WWcOq
DFADvT5faDbqsP9M6V+TGeJklNhvTP/GBhB6UmgPaR7LFDXcgmbsWBjfrCGKe7M96uKiuu3RO8Bz
Sof2kZ96OiBtXWn4dYE/cAo518BUzlV6EYpTxkSnrPlrZHluJDvUR+BcaGfpEFtuSVYEWIZhHUFS
53Hk3Op12dh0+KhtRMyyeKE8ZADI9gbYeogL/J+/G7rIvc5OW+XNnNvldWdq5GcE6GtJCfM/2neO
yP65Kxj6tTWINLA5b9luOGTbiDW9I4TaBJK6EuaAFu65Cpzia990S8WN2lADUZUtrpPr7R9ifHbR
qZQgPtJRX8nGmmaDqhLCHdBZ8L68uPf7kLg2Wl+5278b/xPwuhOQ5v2jY1rNrAbVyTJVHQmY9Shs
n1ak2zxz0e967Gg0gswwDK0X/5fqQtSltdtDIEyWMwRniX8yAgsZQzTvuwtmHSsVxAzyddC387ie
hVt/0eA/w+a9lyFGkE+hv6Cw8MgDDcTu7b8ML1Xc17IdNs/PQUdTJIXvt9Wg/oJv0IPhrz4X65Hb
4V4rLt/ELQ119FPyzP5gKHlzSIli2Wx3SwIkoI0eGDvGFiSfs7A+Czio1ZD+QaVYWBi/+UpzZ8a5
rNw8iLfDeVyO8ZqXuKXlcYQqGEKg4vKi7NrUF7nV2xNDLZrN706yxdmOsilfGiPgT83otpndXzr3
SXoi0sLepd5izB6UGHLZzAuU07nwL3sTU0IKT2rMhT5sVGyf+e0rvFjY/dTPRMLvXp64mJlWlLo9
2sAleFSO4BDzAybWN36YSunwDmzJztpT11sY1DUHNv9hYbp2biuZ3V2sugeWdEXAF6jQqXoZFrcZ
N1d1xjVDi7zs32xlfua3/U3eDBhnfX6EpeHUX4jHkDFxXtOFCpaOjzEzsjLXey+nyq/eGx7YuYBC
pO7Gu+cQ4l9vvL3coz2dsvnqBWUAI5/17RBFfHCgE5AlEZQkl3yVdCg8kRe/U8tEdeC3j0IZwd/T
kun1C2ZOHF2/UjoyQC8UCxrY9+QsEYUwCPiP4dAAOc5CAz2JDtsU22blJvKZaxpwC1Amiqdbmj0J
6TjSfxHShRg6AHh+EymL5kDLvmXRn0HP3bOD/pkXj8iY/63LPaYC/LHGcHMIni/ndfp0ZzkKb+lO
AAV/QzywIGxQjkDwv8rfdNOd0osgh+O3QoPGEP5h6N2/oZyWmIi67U9Cj6/i9njbvx6f3L3Baoyb
LMj5NrBsSwBphKBsXX2v5Ja61mzlmN64vomrsqSchIXjJINWd8qRW2La2ZEVz0B98D+Szmu5UWUL
w09EFUlC3NJkECgH36gkWwmUA+np99eza9ec8syxLQma7rX+9QcAtqNnILXWF99f1YoY6EwH3eik
hsz7yH5dVR4zWivS2vyieE/YeubiS2IljD8rIeyId/WkphidKcnBuQWF0PLp6sr4nB7PFERfF2D5
2vmGsrzhEnaBu4eUW4KB/fRYRW3+QehEXhe+eVpiTM5BPZIFp6DuNjIIEvUv9W0LNTngG21YGSvJ
owHmPkfNpNAZZTPDeJsIH2kzbzsTuMf028eweQg4fX1X4vwBcqNeaPXmcGMYT8B0JwmJ0MDHPTx/
8quaMIX8JHRsFRa0XB929/CNSmf6/sUMlFHugMnTiI9KORZ1i3ZqvoLn14u/pbjXgbm7t2mpe1Uv
05e3hno8MtTVbWgV7tmK74+4fyG471L631ei+Ng5c/9VefvfHKdgmkZ0PPuVmeEY2/ZylcgEeIJP
oaeXfb1x22VVemXe37H6KEjCzbJ0r/5TTTdMgPTwC+9uI95n/zIn/oFYY5+6qDvHKtHbJFZ5sDXt
0UYPX3w4JgdWzkECj71nhTeiXCjLldgoWXKpSqnyXL8owMsy+lx+NmObbOOcsDqqML+EG4YyAYLe
HTZie4JrO3omXU3oqsOZff2iBiIe6LvkdS5UqVRtvJ3bnqKszL+wxlrRDmK866UnddhQ3BEymQOn
0vx+gARL5lKfscqIbtH3i8zMbdzHWRhMtJ1uUa5gO0Hew41WJgkMdsDU5FeQCzCBzA5ggRM7dEfI
HezfLxdOOGACFAYMxG+hCi8L38/LcENf8fzBJv7epOd30jNH+sR8BJsNM9XvcPMCskHsTq3alL51
yl6fwLggutgch7AQSjwhIVdMr2ZQFnF/rmfq6qu5BlHplGzM3dVferyGQQO1+cZR6aN6Hp4oj7M4
j2qXLvD9DotMh5f+HFL1P7+4mHwJg0H636I7mB5vuf2DWoOZeczI/Z2+ZKv7jYz5LWYMgjPCHgDY
xzFUsC2Z+XtlMXTVltX1b2N4D8ikGooiHrxhBx09u231FQ162ROtOWLf+JCPCGT8sGbqyH4lj1uk
EfkFpJBxVX5Y4kz1P5w3zI3eETQqbfEh7ZeNBWXZI7aZLNsuhWNvkF+7sFxUv0rIiv2z1zWxQCSD
7bs+Ob7OhzS20iWID9jVjkgD8h9g/rFJChY74Y9CUhBWIDn5CtOiDDqwnxWg86FmhjSuvOMl5T3o
R3i8M0qNNzMR5vK5wWBy+Iq/s4+aWzf8mQi6UoLNb3comJ5Rb9z8RqxfAtSojjmDWFFKO+OdOHVi
jXAufxfhW4sZQJsIV24pKOKl+RdBY/p1fPu9csDsOk4a16C1X9N69EyXVKxXkTx3eiFO8wdJnWrQ
kcYAqYGaBaQG6nYb8AC8gTwnGJKzRXgFCrsQ03yI08aoDjmEwVJVh2qEegXs6OxqGMDUSHEhX1AY
cdBDhCh/Xl2uHWrKQ4szpBNvMm8ja2FtyV/E3mv/5kQmMuMMSAe55Ebd7pa7Ug3gOn27Yfd0Mb7b
AAnD8mQGDZQGu+hfRqHmmq/kBn1MQhNO1Q85MJIBpdqMSMDDGeQqbXI9U2Y2cAODnlcdX2BpPVcV
/SLFjntE4nUf1YOLqwI09J7D9yYzj0Oei/cLxUvzDItos/EeXwHJs0TI0VLUHXHtp6pu3RdwM6Om
Jm6LnCiThxLeNszHFq8aIZjWE7oZ2NdJj0FWHVY1iKjQdwMoWP84ijpzkegUqWP96fdcO/1iXLum
cjz9XHtzEMpN1uthzRS9l00BZ9xtlOj6yWhmEoqNesmdkSmRoM02dDIjv55zsxwScLC5s5Q92/CM
U4ZLgC5zce5ewhro2X9SeEA9aa9DGWRlMQWfQypB7YI2ooixJslr1KvRNSESbs01G96BMZm+Ycjh
UaRfXz6swPeBAYTmtYH5I+V2QNraYP48ENd0znodSLdj7aQ7sIy45RvGzRrHJ9K7ON6OrhER8IMB
OhXA8oqUbgVD/7P+KBB9PGYb2O/JhCcIaaDwloXSpLrmZTekRoQ0z2Y6L9KOuUnfgww3Y/A5RyNJ
PRqgdXQSl7kGVu735QfpkXuCoPllk/RgmOnpixAiY/LckMFNkzQaQGnrI/ejy4KX4V6L+EngIR5x
jpWD0VDNn8TmR0eKV2NT4KKpM6+j9pa9Y/2nuU5ITaCFuf02PQFsr6qeVk3bQfb8bE1Ak7fPQxjK
e0Wg0Zu2CWREJtJQF35p0l6p0olu2/9dGn13AEoJHezmgQFjJ2M7H0qbr3dkLLfsr/e2V3P4wBnV
RwCI56H5hwOvrPdWL0i9zU+P6CHYyLQgQkVG2xOQj0Df3r4eKUKb9IbGNcBWCnCL5ji0hYkzzIok
llRF5cweaoz70/fTZSBDzml6Nt3LziJuqnArPSrOVHYOtJ/KU+j5aZUBb+rkjgtOiwZFSkLNU3Zf
WUNAu14ras1FlguXoZtUn5HK0IHHFceFCwFJ664INbQVg+h2dYPmYLJZ/fbf3nmmieusWZz/zrNv
N+r9MG6vRz00YKDhQTN9Ztesj1E2Ehm01VxSiMiAwk3+oth9ul1M6vLz8vM4HE3MScNrakMf+QdV
08DhNE0N5myebt1kiEG1YiyLwWHvy33tu2qddBuPz2Jc3Dcv246Q8N6RUCQwAqk3uYxvz55fgZfK
lWUE1uQCB5jwPZgQ12Lxroijcm3YQAWzA3FraaknNKs61I8pdXXf/AMsoXU44/V/9r7lhOOzaNw6
1XH9w6RMI8dtq8RXakJTlB+Kf1ltbt+crf4bO67+9E58ng+ZhGlIB26yecMQdr9U5TYlW+vSdB5H
prVrHotzkwDWG2OqaEytibW7xV+fkQyI6gOe29/Tl7u1HIDpCfw2ALTjCEgSaiLkAXPVMa15O+0r
PtN1DdwNTZYAwQo40D7zJtsY4jNpHZv5IQ2tchdAzhv4C8WcHVlx3zNtSArPZkIr8pz2s9ueHpxb
rmTkCBFE95owHj6DanhbMyRHDvtu/8TiST4BKCtSRwLucBaB3NZbFA9EbeELd+bOg9pyvfo4AQ5P
h14gPsEZvuoO5RTNoLqTrZW1uMGtnB3FUXwr9I/ksgIyNXBbeuEFkkfyyCRxoaPdQlKPDS91FXyo
S1KTJYeM5c1z3I0YZWHpAVmRLWx9Ce/ufUq9OyXya6y7260hLlvlB9MobcxyfqDwws7Bh81VBleh
AWNjw8if3SWBTg/B4XSaQgnFBqrBH+7eQLfpQy/kT4i0+7bucysbtzEXGEFeog2OOp1vT6sNAhjA
nc2htwF25BR1PvhnlQKMv7cD7MECCfeKxyN8AHK5DbFicQMeX8zeR3L+3EuRM2RpsSP3qyouoLvB
/58VPY/oD0q/a+N2g90LYPbOU4W44zw+0oTk6H6Iqa2lcwtIeQM/p5rVwZdh4NltfxiJmbqPEQg+
PL1ecN/f0X04xoSu6q1E5jljM1I3IQIo+puzVIisr4zE8JSBzT2ADE8lBnUNs1PwPAZp0MBfU/Rd
KAjkFH93H1fQG5XdPbY20dVCFywueP4A3b86t7W8vQnHq06Vc2jhbvAQnwt6/fgEWwPee2zEHNLO
oBTPkS7NGnipNwbLj/mHmkRaGoGNGfBjTt6t9TlvITC35rq3QlGiooAHEt+WHAAD9EtYoMcA73CO
GMv1gJkRRQPJDrWknuD6VYHMnOCCUzPQ24GKwsKpcIRkakQzOkHAtv+i1qnTI36MIPoDNzBnX5TU
NMBbCoEU5ksgQeyTF9t7MFpq6c0UAPSJY9HvM1XuI/YpatMGOkbp85ypCqxJnN3I/wqR1ASM7jlo
CPYjR1GdmaZQFOhEsBHO5h6K7Zdx6THnNLoTfoIlJ7wdNWqI/ssoxFWGeVUXPUCFFjcI+M8MqsiN
fisHpYdUxi6KbetUdT3mZfjvMEEE3affwc6S/GIitkCSPIg0hMDwQfb2Y8L8WzFcuDf+pXRVvAX6
Q+UYHu+Rtf7uBl+/wd2o0vw3KFVGNCCe2dikeKeHTzOnoRW+pQCJJ+bDTp8J86q2hv2zrz9i3QgL
qQAU9nlaQNB5ZTdL3H5ecxs8hWf/vr5XAYHbsmGgGj3rnrmsc40L5Z15bLA7Qp5mzCxEYHeo/l1c
ko4ESdKBw8QeB2epaVwYK3X0mPBxIvg/vul4ZkVY21ojO8OeS/THigH8ZBbaUwAXVldXAbbz5O7M
KL2GSThqP25hBtpntN+MStl0iwhjI9y/YHs7kK+exxCDf9hxjHOZOI6K7TF94v4quohWy2a8hgGB
EshJr1RF1iOGeyqDKeO3zTnCL2pQvUT6gEnQ9+AR3d4JgA/HOwggfgURU0MDIRkkTZREUOGnF3h+
bNgmDG4eMpMIPuREPvoxTTqbbEy3ZkeWjkJtnjUff+7Z8TM9o1E+TqzzEmILiEFeNgK2DTTzww05
FL517icbwEfxAPznaj6YmbNmDPq+AV3DQO/IlghDTAXiZ1LIabm6EitHXdtF9eoqawdeO/xGJh0v
oMgz7Ymi51RbmS+C31Atw+CJi7Vhd/3aP9bPUUufv3gK6LMvrU72ZAZPWwm5m1G4KDq/7bwGMtns
ruef/HLJ64sH3x/YAe4g/ouDCI4/I/i2dprddYx4V47qWiq32bUKmc7KwsbyGvzZEvPuozTFvNHD
zjQ29yfuC9Ufw59mE+Cd38dNBL1hojxig6kyzhfwbx/xc8h+efMrxd0ssBPuIDkzlpeeHbiBji4M
GSGSw+W+qMMaburqSJHdCePfeIwHsUY2R2sB5wUmoPXztMkHChjNZtBJZyioLFYLRhawIul421Cy
lOAhtmsFxgeeGmSSWHGJogWKD1qxS/7sUDhKElUoNTmwj79w7lm2YN/HR2TVwzt78G4DimO4CgwF
ruOABrDMS58qew3/law404c+ukEic5qkhulD8e5TXO0GFUgTozTqSmDXJd10tVQgX/i0acqEeX85
VCYG7AzSN+ecUTairwSFOzlnGCqxzpvUtqBXFRQI836ujKl8jO/u/V0xJQHA7c8ocVpldwltOHd4
6YDGCbZOrJa889gkwA8PkYkyvJ88k+EyNAazD23sOtTnyBnryZvXIlLk54bKlOJi3JA5wvMG4OyC
l7Y5evuY3bfzAA3sgDHNgBgf+/dRpQO0Y7p//e1/kEgMi8n6PHMYgCGBZYR7WpAgrfH4Y/YoSuyC
ud+3kafIswdUApkGlAUD5ezzQLkN0fvI1dcCNqnE9vR1lbx0T7uH3yEb4MxGzaZ70Bsgy+4IHtKF
CjZHfQIMk8Ejlw4HD/aM2HrBq3pNn/iJP3GD7EusUK2GnClyBjscjAbEyO45YaC8NDS9bC9DFKcW
aw9+ESc+fSP+rJKr0nvhpOXd3lBHUfy5jTV8jk3Gre+ADnl6x+Gpiw0aL/eWq7XHQU8Q0gMgSQsr
vOE1nNrq2qsekdabI4bpYIidkvMl6u/x47UYmkFa/kT9S3RmcMsugxETZh8hVZWJdhQ8KlcG2Rcl
OvS739t2gxJ5RvF3eWQNcZGP5E1XAco3RjaipCT74ocw62cwVX2ghlF2mgA+GyJtIZ6Aw1khUBEj
cQoKYqpADlBcMcFZwTxCM0tgsgnPmpgyH6oaEq6svc3u0Pk4eWlT3eU7/YD6PQ5QpuG/z04JS04b
VuMX5R7aT9EtNAFpBnZrEdp73W3dMu1YNdJQl54Pj3hGuDBfmC2MEYCykPXp7WBhXNybOCPGxnBT
PkF/49PrWICUya0kswkN2Wn3JJmANhxVy6wfFbeob0ALwaFsCq9kiVDXMkLddKmCSNrqm8jWpCWV
5nxq/+hMFK+PDehcBr8YS0Rjdx6v5EvXxqQDnl45+g7bH1ISNjgvR6Su/eoxbT5i203W4vwB9ozz
wkBS7E/TovcDg6OsZxbkBWxTKXibGJVigH4yrBhkiP3JN3r5e+Dd8nfwFkwtwHFmH6I8egkrlTdt
gLAEnz/CjaES9IEeEcxRrLOtxTquDj/lDzYmlnck5KRJ7nOMeQk+wpzhLj6a4+bKO7r1DqUk/INT
RmRYDXTfWHYhNBkjtHwMZolK6IXFB4Pwwn3vO6JTSOBBO2JMGQezEezOHI+6/ykFBx59HQZ6MPYp
9vb64liyWL3zIHmtNVnKIict930lLGxkqHhcle63obH3WOWYouCxhQFNGSsQ7sIrXNsG7gfo3DvV
fW2wYlxxfUctDk9sOiuIbKN3tGl9m8/qbCF8FijXRr0D2VXrJaii+gnQizIkxXUJWI9d5zjKCL1C
YXd1He+Xm46Robcd+OTED5zmwEZbyQExrRyLGPZZ4/ZwW8igNzFSVTnM0Ad6LCdkNuKErlDABGiH
8RH+MMdpCfWhgIe6ZOkt9WklsHavXRyb0zUzWaiL3jvdmNBUGfYcLz4TaqfAbQWWj8sTVL89MNPX
eWk6AXm0pEq2yzYEF+MZGsFNbosAWUMgfXdcHEvy4rvl02GH8sas+RxRRvbsJatLWQwIAg5rJWKM
v4EdqLm/tZ6eY2zgKpfpH8CXBobz9kBoD4g5eg6keGwEIp54mTuBdrGGofyebH6YCMRPmRXMDMfd
kGJBTc2MDtUEXjRvz1QDLVfvXi0Wg+HLbR8CJwhqAVL6sEgunUXYyjn32HKTRB0TgtOswKP48wFY
T8lQ8SM89Nr1cT/6OMuXBw3L94LUdEe2t2+W0YyWA7lH6+4euYb4+zPqXKMKSk2OUZrZ/4vTfuSq
9/lwATywzROIhoeefqPLxCP4ZCU02BlswZiiTvKn5KPe/DM1n7SjkdWL94wAHCeFRk8TAt38g3Zh
/wrpJDWxcaslz76o52+B+I5YFBbletTdvQDrOEhmMMP4pcEd+3W8s3DgnyAUIsBsQvMPHahMOvz5
XhUmsJwIGMFM3VXj5sxHHX+GI2cUwTzkWJ1PYOTaSxRm5c8sLwpnhw8egpTdDCcm9PtBAA1dukDx
dYRHqm+DkpEJ6xWwPD17ak1ZPxSELqMCUFFt9VzQJIwo4MVu1qPr4CS8zzc9EW3+MOCU0zcXpSAH
KwV2haEazoV7xo+InEil43BvwlnTkT0FgxESIIfQgLdpL2dGmisOByHRFIjQKQY8bTnri/wywgbs
NKq9VqyGT0/9kVHWK6yob1KqFPK2nwEeo8fhRJvArtOhqnm3Lc+ch/FmzMwJf6LtlmNizQvNUtjc
0BbQoiy7mL3M9Jbp8vtbHCqeuoC93QYTctPqsGR/wEjWTS8Lcpyc3sXFvtSDC0ltJq09sRnDt0dD
EWNPbIPF9qkXVQIHEiU1KYOSCsgWJpVf4OPMZDkVTHeN0uHmzPshTJl0k6ep6Yze6xH70NDM6dbv
GEiUh+MCr+TW4yjjv1l+D2b8Rq6fLxMHPqCBJb/z/jODgfeH2WME0RUfhlmFy7YT9Rk3eKQ1KHf3
1h92YAiY/VEnPfk6z3GL7a1WzYp7Kp5otXjFqkmwr2IkgaoWbgDfS3Rea2I5QcVzmZotUV12yj/G
LK7qNW7w+4ggqKCUwyw5emc0zilDP9HuS16pxUCS7nr3MQWu3tUIXyXnAzXbO2FV3HrHySDQW49S
ZshrMrH/gztrc0JeY+rwML9PVK/1lF+4nZvpC43eT4cGEgEbviLy+mi/GCytGrmZsB8l52Uhxn/W
qE4OH9pCvHOcAxR48ag8pgljcBOXIR8O2SvgCHQSJ5fAnx0eEj99xHBc3p7i5jPr4zBJJRmAc4ar
isQVVjDnpejDJpXvvt8G/A1SlOopGCqOrje3hRMmeFhOtAJoBTFEL9PqhZOp9BD/zH5s8oZk+pIn
bbZxvgIdd1BZgzUzuFn0ovcOUvfhu2TImB/G0N+JHxlaqx902frbp69Af+ZLheEHCHFyDPsDcfpw
abDJ6t7c8vFHHT0X7wNjjyeKHB+Ow5jbqUZKeMwXmMDGhVAgez9+rBFxVcwSgcVg6MErDVCIQ52f
XvGhkf69kkAJAhLt6u1jrR6o8TLqQOSNHOXSnVfJgoqDHQEdRYz/fAl8YeFKy2UIXhQNSMTC4egp
MKR9Bj85rij1z7PzbJ3ZDrZF7PAY8PEIvdxNfBp1ufKHDgof85UKYI4xsMx7Kg9GkfoJ3ACc7N6L
Y9+1d+UPGO5ImqhKjRpQGKxtdmGgAoTg5zGs1MJ/IQ4/TYPrsIxPriTWQpjGGRp+8wmGHsMK7QFZ
XTwuvvEVuxX3xyD1lK6ASDKP3bCJDP+6ZRDKG2RQhdQwVg8qKQ4IuiAF4ZoMrXJmrR5Unpg5/KoC
Cyw40rB1bEAg/E5k9MY5YxqCuZg8/X4NVrUpBQAV6aUF0cgeszZYD6eAYRmUox6jBNg+HYTOAMZZ
3bqEvLbvtD3cSVlA96iLweEJt1MLS+YE7B07ojoMzsKjR+uooVzZE21ZziXQjbH/hMYkfXAVetKG
oHHgf0gXJSirVnA1EBksemZCHQqCxxFF0XnEcGgT0bGn3PqKHaTaobudUXXmXNOH7tkg73mFgy4n
BGcReYdfPYHZFXxm6qG75/i16+g1R/3Fs2PPUA93divYD+SYD7n6GULCkTUtZlUVVO+IqL0Ot32I
NYQVrIbIbdn+YaDZPg539xiE0pw3Ece79gqPEyhSq0+kYQ9WGcJYEYTD+QVTq+fR7nXMaFmWLwfn
BTtjVBDRiSgi30QRlahyD9ET9h/+hgBCuWJY4DeKT632L99Qks5LGBesaopN8hAwcNoTXrZZ16TH
DMglaeGpoFK1fPsXMvELA5Kj/4ytJQR2HFI7Wg8XDz4ABxiDcDFBsH2mz2v40FdHnTI1Zz5DUCmI
JCDbFTzDHuq5YsaO9bOBgSVenHNoxVrvhAHQGJBeteEsRHescAzZ4gzsoMLqbQXcTKfX+O35x8At
AdJ4AuB8HZKFyPaMsZCn7U67cwpSw284orERcHgkneOXeVLHFC14DG84tIjLj+I+cGcem9jBPIER
9WXhCYF0G4rHd1QtTn2nhMB5w36B7mwrZQ6o4mVmJoUk7/B4mtAQ8WxpY06pr39SGM+c5mUd66fM
viIUGG58POdC6gdYNMLe2RpV0dEbrHvJPahrsHIac0Y4k/5UWZB6uGPKMcI0qsa8aN/HRx1PSQ2m
XbXsf+TRz3L0Wb5Fbi3rDJfyG4XBMzsdXbVx+7FLJttzgffqmq1cp354UYWB+IGgYoE32IP+Yxbl
brBLm5lxRzIbXOkTxGpOxo+OMQ0WkkTffiC14mjql/MGiwj8XrkzDivPh4rqTLjzpUfOZ/Hbsv+P
8Zk5e/jK5vUTL6syLGT79h1itsLPIr2wJ9Bcaai09I0ZLPxcBkuWA9T+UkS/cYjXegfGKzhzQfcz
/tmHS0/ThEzEH/zeQkDDakl4IqbHPFRhD9VX2IW16cx2mPFm+cQYGgkVBF33lZ0PFUFOA/eCSH3Z
ejS7Fqg45uoUWI9lm4O3FdTPKG0tHgxzhBHpmfxzoY9wVbUxDH9oAgG+H2EuJB7wfqUnrYIS8uQT
VgVh6TzkuZhT0Y58Kgqbm+woXDyJTYDfsosBi3FX6cQq0HMqx+vcHA36kKk0HA1adwJ4hGc5J2r6
xFgggOvy8gL1z5hYOCniiZBfOT2cCUB+iDqcTek6B17HuZFdAaxSUKoEbHo3HyCj3vcseQDxQRDy
N7cQxU/AmYSuxZo7S8nWBLfSYqk4H5wStCYtRgY8jkbr9r+hsoecQpv1IpYuvRy6rFaI9qMoJngK
ix7BiOiAcNVg9xoqeCk8iJbmnvKog5jGg9Hb74R3/GPkqJLaABBg5lCS7056Wgxe7tr5rnpxc+jE
ElfRh7RwVH4EOMWgkWlOFiy9MSc5pEqACLo4RmznNwO4anGEFjhGU80qgQDEjHf1OvR/efRuHDzw
5q6iB2HoCCb/t/ltMjU1X+4W+ngGGspsSmFUiTxzAz9y+2jn15HKo++T/BJOWwhY0so/usT3aa0L
+Enn39ddPKFURj2sX+voS8UhKx3nEXNQQ+1O9ZTu9zWGkjEkE9fZQIYMFv15Uzi24cDJh9WlVeH3
4yx6VnqGmQ50Mh8Ugi+LvfxCgMfERuXNrdqJN2ia59NiH/OT80vAfM4XOKIK1KVuu6sTHU6XnsCG
h5N59AUTBYFc8TzViYUNsNJT8BKj0gqRCDO2jEXdHwpGyzglnH01MbHSIZUXQqX4/qEzEid2+AUD
wE8HD9XZ/BZ9Z0lkEsDoC+bvO4b/o37F/RXS0WZn3bXGG87sIn0iDMHTxrh4RF6pv2D9wFWghhBe
j0GzqP9U/DROoaR+MpTmmi1VdMdgtUy0nXb5kP929wi2S4x1Sw9iRMfDlzb2ElyXRx86mFRc9jNs
4caXPUMyuEGPAA4EdGZX2qHb64SA9kMythks8bgHFf6EIZt1mwjoIEnIj+sWMNc3hPPMHePCIBFn
RGQgMJVT1OUpvoxhN6HePf6eczDfy/icHwYWoJ53KTyIPnvuwdeZfkPoe4xu6+n16LI/U7mc3Qct
daDtifIbfdaWC/DEzsOQbw/nBP8N6DYE+yAjfODCIs4u9MzgG0KGUcfQme9XolPeSw02xtfDGNao
HXxapZqxQDDKiGPNFmihp4kAxVGMHEe6c8HT0PbLafWYnDe+cQ7nMbeyQBMj34nOuLgdlhit4Phi
uwMm43aoutoRX9kJzCEbnM9RXftQgk8zCxm4CBIfz8yKjceBkxPWZoyN59V9ZP1SKg4/4B8bbMZC
2r7X7GjvmktsHIwutx5/RVbpDJIu8bf/BLXk1TyLKFhqFybnkviJuBFHi+tJJRmvPAYfDwKDEdy0
tSJBFGYd7IE9D2dxJnlYa32WstOWpQXbGssagxuGQS767wEGYSRj0Li133EvG7iTj+ZhPz4B2782
AUBhtn/RkTYwWcdXsdfXfRskgP+XySzDX1oAeo0LgwnUt7P7nia9Ar4iqIoZzphQFYAFZ1m7pBp4
iNKwPMTZaYJZT/Hg71dhZ+y0eHR7Gt/OUWg4H9XfWUsqZbLKd7Lx1+7uAwEpI4w9pAYwzyZ4F2Da
IBoKHyUYpEt6ZSbvz2F9mqgQceJa31PiBAHjWFs8sWsloc7ElMmBGsv0h6GChO4v3fAcMQ+EafDF
cBHklNZ5NHD7fDBiYsa7CESD68NbNTLaBIKaC+JGpEkB2z4vP5O2NKrh/p52iDURNnB8kKQx6jKL
R7dRyYZINZX4ep5kwOM7A9y0p0YYLSBp5FTENOwDyKfMO9nUDwhj7rvpb0MDky85N079BGotywr1
/8ZZc+9vzvII1Hz0lDmax1PSTPYVN88dWZJAo1zDZqJPG8nXRclU/g9K+5sjFg+4UECHV8DLVKAL
hBtuU07BB1tn+cVpW4dBXHIt2Pk3v9+0yAYUa6nn3dOLPuaH/qkdXxMQB/kfIAV0Y9NZ3yMMkxjI
9jyiCIlUkrJzljbf5hH98KsI0APuvxDTm0BaHArxcCAaIz5txTIbrBBOxQdyYJX078SGsIPBBmAN
f+fzEL9e+nDi+TS0iTT4Bc74bMQeeeAobUlFZL637ryM8r511lk215P4BoPCgXfLyh+Nzy48kTjm
6soMvN8PJ7MTLG/bCms2ZipMkPvoiNrKyQbJNDy7l30YeyJV5mkqGf6Z9xDhlA2VwpHS8SwCILo1
oR5xrCbC8awhF2G23kpsXjoyeMvTIljfZx4pk3/mZFyHB95LEfIG06VWhLwNmU2X8lvSNdNeuFeg
sdVZrBkM83KwM67Qi0t3A1/PWQdqTuKNEa85QNhVsPHidmB77FzCqxvjWsRy3zhcvSlYwtkdG+Ay
hAFFydVZsNPxuh+ujNiyF21WMX187SQAEdNsy9EoA/O22fybc2ldcnpB3pOXKJKYMWYwv7FlTyFs
OAec4XtO8i+4SybgvkAqOIN1J7tlsF+esy1v5QCt7SLWGX571BleTdvo3SZk3cbTgzKTXEDVzbA3
yVOk1TFUL+6K9N8go2p8/PA/ijuOvTVPsMH0whqmGa9+dBNjlMQ6XB94WJmIw1qSDOBGzmuH27QG
MvYq7xnRA6exd9TdNSIzHCAh/ng0FMNpNvjNto94euMHUKtX6zCMs4YHxPO2LyeePsT4UXgXEYrM
8xQLmNzxALczrslUVVl1F8bDesozyvslrztsqPglxZi/oY6AAt46U5xpkzAkTXYwN5yh5g+JlbpF
L9om/H+uzjVJxodm/i+z0wP5/vopH2V69kMxz56RiGPFhd5aiL9DTSjyi3spksWiR7gdFDi3B3qE
qmoQUbljA3ARdz828NZ5+nEIdA17IigdwRmVdYfzqBPrcjQg9XpGU0TIpDZEAne4DHl7ip+AfWME
TZaUzLl9uIswDFmnpEZmcJFiDwot/OmxPR44zMDteCsu3jQcy6TcBhm4Q5ix5d6hMSYi1rYy7Gax
WLlIqmBF3rze79VZSWhiaLFkZwXSI7BGUWoUc86hdUKu1ml8fsBJppzXwCW4qjbLsxNoWxHcE7XI
CI3y54k9LlD+xqO3g4RN20k1xEzhPGNj+sQp/BY5w0jXazkBWUuG1vV3jsINpw0JWk5ZBScslAuS
tWW68HdAzrMSHVjleJPCwJwKrt4zym58vDO0GFQzV6o9kfy94wVXBu0TV15e8HEIu2zuDWyknJSZ
i9hLkf6mtasJSaRywLD+LBfhKcbtXOHxlCUluJBk1U7QuXc9Z7mu3e1HTMe8eojn2EsYo7+nJi6C
R+5LRRLVzhjlijjML16WpekmTAOPFXIoSvm8kgPH+CCcwiCr/+YhxeWUynn69Lfvv8yzg7Ulkyrx
jQyO6QNyCsLZ+680UkuZusgtzMCZSZIkvWxbBfGBDHJzhwExmZnBcrm89xG3BJBnsqOYl+50vMl4
rYHPfS+G2BAvp6Hnkem5NsZs5uxEzUJu7luLceTzL6M4++A6AVt03mxj5lZPt3C2XSeUJ841bnxK
0NJx1CfTz5zUXbRHYID4HXBfKOqTDzNKTxmdedShodpry5QMAGACulO5bOR34e4QH79OXObTsbtg
Z8PNCA4lyZGMV5QwGY//xtM7oc6sFbpKNlemVk4WT0X4R0ZaP7ilK9b6gr2GFTvN2H57bNHkQziM
vXj0uf5jvhObDOLvmvyNc38mTw+weS7RtnVkKiFGHs4AWmCB4evQAje3seZbPxZenE2xyrDd5M7e
WES1+PeFMfqyerBXZ3WETLC6oZ6qs9ekcFgcKcm8y/U7RbKP/HKLPy0NVzRgAnPCxxCIgMN4eQLS
76FuWDfA/9C59X/Zx4I0qSkWI5exPFdK/8D6/hD9h1UHiUZRtdbr1JgyLuf6kVLUOgUM9kHInqZo
QebpjNIk9x/1OlwpslfXchQ37oTI4kE4f0ec9xeefU5Gb32aiAyY2h5NY84QAl972EOtrGDtnZLt
2luymeO9MVszNw+kQwErrp8vBUGra6g0wT1as+fzvqgDLrgo/ntevpRnTjzwY14X716O3+z89yC+
kgvBTbO2+O/n+KoMUaV5tIu4+DimX3UOv4ijczhiMc6yKjuvt5xeX3eNPXGwZNfIjKtbM8tfDjTe
x2fBJi4Pn9ZxeeiI/6yd6XzO8NGT7yPkIOHS/OAuDy37S7B3tYJSvajFX4Jaj/sVZtLqw5sXDosO
rjb7JbO/q1x+TAodzrqwoLY4nJx5ltHPEQEecwiOwqTnvv9tHCcvjEX25RL9R9iZLSmPJFn4Vdrq
erBhEQiNTc+FIrSgDYSQWG4wMpUSiwCxC55+vsi6mepp67b6yywtFxBShIf7OceP4wAkSA24q2pQ
c78gfXjbZlXMl9tIWCd+jyGkws3OePhxkBCRrYiGlv00QubK565pudDszWPMSq3p0lOnqhUolS1a
P0ud/xyyWXeaxzxbwdRcLObDkzsZzKBRraUV8Yru243JDhhCf6GVcbxnkgQpAhJKMyV63GSUYk/i
RpzkVGYeu4nIElkMm044g01/VU67wpYL+XZkzCj1k6gbMyEFsIJ5P17yp57gnhIIB1ZcaP6GHkfS
VKYiWqVgYo861qyHbWEKxSBgRMqEleHUTTwrWvYcK+CnVPhCLDep67YmQnMjlfF2nLlFl9ckxbDS
421FIbzai25B5D0dsWxglSPCskuSUuxTgi+DrQfk2hwKzL+2yhGhgBfw3JjoQhJyoDnTJZCSpXrL
gFufUOqm25U78D3FdAW1xc1n3yQJKWNwW1iWmhfOXSU96U1eWPySqvhZb6wO3T4ZBspOu51orE12
GGU9BPunIKsfnSebMqcyt+ppVFnUvgGvY7bQjLAaHltJQvcaA1EcpBT+24FSweaaqKaTv/kPDzvk
Ue7eQ0+gbVt6LK44pqiPXffpsCff5DE8JClVcrGj0YbIbpmI8vEn3Y0CuPyIp36WxFy8eOKrSCyA
r2VTmYK/S9pzUoKizTqHW/fStlSr1z3YkvFKccZMUbIOLqRlLW5WRoImC0FOtaUN1HVZ+pRNfl7U
aRGrpgZsIg16/gRj8XxiHdoLFNe8jNxl5O9LP+YaPFJUrqmKrCV2FexgDa+FrpmyKGO/5aqkFW9o
XmisEibTcLOMzrChRecOO3f/w6lVieSZpq8x6d1mWasi+xKgEXi5IqEFD7vB42TDMjf5ZC0u4SpS
dFSDWibPyip5kOQNZAdewpHDZjvad3waCCHMwyKTmB9ZNW2by7pON6SoIhDETeoYmedtvEfmgyiO
12tOrYcrE/e3V9Z8f7l5LfmYaoYcXTjXQJEm5qI39unHt/eCSweY6E+uZ1vjQ0ksnUzXmBScCUYb
tq+hk0PdpCzDlT95+ycnzvxtsIC6fgYGswwVZcOQm5VhQtNp3uJOp1OAez4h/RoA0cSKrGM6gmDo
bDtS/T8dBr8iAV2TQHl0gL9qi8EIdBcZ8tCG2BlaHSwKgpshac6ZqSOWbdHuWAAxr4vDr6zf03wA
AbimWwPN0+mn2D5kHr85ULCfEInrrqdALgh3h2TYz0OEKaDToTw2JGc6n4+gAF4fpxHPWZ1VKk12
GbcnkDwwT2WxwGhKDyhOqjDf2fcfAlBDPC+FhyFfqKA2mffz81f++qp/ONY76cA+TyIn6I4I8/eM
ud1RyrbdN6O95ZLPoQKFT7wbLBuUV1A49mJgZbhckma8+Qixm+33FhZa8e2rOIzJsTG39QcrN9eX
7m7cku+LVdSh6lYjrraclDPjACpmal8qLCexGoV7M6GEF36mw+qNcOqatIgkNAYObKsDJEWphk5m
g5GdSChjp3G3bbqUUubJ8qrpbZaufXrh5twdxj+xSEy3U9vcbN+Log5mUpaHs0XaQVjM6XhZIjiM
ao+rdyNBBItajgACPRAt+1SCCmPygF7TxwRuUxZ0gJIIJP6ZVKi/5EHbbVzWjFE+tPbM+e2P1+ni
NGJu5ddzokjv19QOz8wPbcZszYROp5y07ZtrKzj53BPisHBg9WYdJvEYbn5zWVs9Bptkcd6o1fKY
U7PRI2t2o5whSjyBs0XizzQ+lY09iMRJl7pCAtD6UqXG2eIewMhfH5gHMI/7gSYNnrsZY8jm3qg8
0XsOzTc79wUeSY6W0aNLkamruUWMQlJym1sGxMdix8tCrA+uVtjdbLVAGazISXbLgCxxA41Slzis
asX5xluhhe5SrLz5Uyg7jG7wIKdxSnGY9ZqIs1UbyKkeInsTyysOddVdrzxaHooCJeqE2LrwDEF2
OeiiPkFs8FWA/hbPNCmKmMk6fshUJ5MhgXKhKm/5lH7WlxLswSV8bC6TttxwJ55y7TQy5CDlnncm
eb6OKloQKQH0CVGYiLwhCVS+lkRtNx1Sc3JYeJ6/wDa/GyMJIP1oxioy7hieuyDIvOAPgrca4sRH
LK5osOQb0xH0B/urfN6Y5/Y+R+tVNggHK+Miu86BLczsbyO48FQmA5SEWEuJ5py+cbZiRAZh9RFe
/JIW3z2Wc5+n22lhrl6D3jJaDWSGZtKKc7i8+8OzfN/EESCGCeLo/2u3jX0y94kUUQmxjkxDPmFQ
eRkBUGD5jTINW4tlBQbytpnNZvLzZ2Zd1bn4Q83QTyE4lksE8RyK3ivZRIATkejKx+TATCkR76Y+
HJC56W9czonVQvocGhM39tcNOXn+9hMa/EW8IEyWV3MspQq+cdxnyFALE7mXz7jyVZLcnU1UAqeA
vTDZQJCxsESZv1H83t9MxsAde7Yf1lVcchuxgNp2QsZvJ5ek25W1uY3IHtNkJ0vJEeXzjq/sEDUk
/yYrSce2/rLZTxA5sWx5EI2NpOJmr+PFgbJyP0JOwDJDCdGdgkf4APWXL3YUkhS0orQ8+i7hl9UR
+/EZxKTk5pquuJKC7F0Fp5UkQCfAAca2skdwyNiOqOrjVsCgcDp91bVZ/YLWKaASSirAnufy4ua0
NxRXx+vgcrrZLZG25cSQVNm3elUkBCVwQpEFTTBm7W26tvrYREIrHfrEHpVgyXcMWECySt4PRhWT
UeUyRNnJO9js8YbJgW6+m7tJSh02HCNR9aggMdiY+n4VhM3ODEPVGt5yY0Kz8G4jchoGJwmGHtD8
Nw/wLCe0p+wFN1YDrZ+yaeYLSTlFziMoKCz2Xyx384xhY7o8zIkcSZJg98kWJXjFKFM6oysiCNuH
ve9hW/I9eCGj4IC0AQ1/gJfH7NWQkdj1dxYqoQSd2jZiwGfF+xEQIDqFH7ZFKKn1UMvMSPHgUwhW
eN4QhHACluv4QMMfw3JGHMrbidIEPvq+v3hZklxJHUGPjOWUnRETjtm1T9DbI7b+BFEYlJFLP24M
7vPbrAI2RULi5v6CFGrohZnGLVIhDuUTj7eP1shUg7IpP8in3L2XSNdnpdU2mThm38XTzrbq0fPs
OWdf5oLeA3sRDhkLVSsnHVEvbYRArNIhL3PHu0y8rRGSDFDt1ZipRYLbdJoYvKluhgvMV1NuTd/M
VGhz3SLaKGgveXOcwKR+xaqgbJt3mFsBnKIwWt/fk/QMOIApsjYqQKHyZSCbyR3kjjpxAQEE8pID
rHDjey37YW3pyKBlU5ZwYb0g7BZt0c6YIhPgxvMMwt2Gu/zDYWFxv95zQmUXddBbGelmFOCIE29j
TPfQhQ2fkrlfhpm/UabIrcFJsx7IDAgHhDBEto7Rqm/QBh43H1SwomGcUGMmmOzGBfxVoo58+gDh
GB2lORC7BDaMJPf7xO5h44GU9vLjPM85Yd2EmwDQcJiTq25FpidkyKrh93OnxfhRkLiXksdIisOh
9P0ZZwyvK/SRjIHNFJREWziJPdIbH50pR59VYzwgF8h3wg+TCyWWKMT4HJs18zz92vbFF9ZEtJYi
/n4wBF0M4lBPgF6/tx2ZYemlXnOv9JQ9Djo6xVlneRhmb4pUcx0u/HLuq0ji8izDNd0nHBt36TPn
ks0MBp9nUoavaEWzBqfgVfZmNLOj9iptStrkMT61LWDgiGhOub9JRMECPt0UnlkoAIYmaHrZ6DBg
uQIJXsTiSBQMx0cmQR3oDR/BlM8hmKBz3BkuJHJs9+xfJyG1ebQMtg+QeafchrrFanBDYl3CTaLX
5ELV2V85ydZK1j7IKw0zM1pMn5vNPWvb6ECgJ34RwA3plqeeGfkDWP8LT1keVzxIs6YSXFrGFvAO
09MEZdIOCxRCQSvhWjuckL1gbzjNVk2HZeaRuplMw7JvXl8C04nKIylVVXMc4zqr2q7N03cvfzM/
6mItFm/LtpE8omgFiGo9EDKbh/ash5ScA5vuE+aLIRmXRyIt0xT3GP4Ig6goBtMc+BwafaWKcHMY
MvdNbb4QqfATu2O+WO14q565Io09KxneGzHSC2kv2pFmK290jNEtwknzie4gBMx3HMbdl3wAPR37
QBEmvicISlVYqajTwQldju/2DXtum51woOIktfXJtMYuMGRBpeuWhD+Z7BlHZZ4TeheJp+4BOgFy
l7JL3PKUs4O4OgXuPHNEvky9VHTzy9ymLflomzn14Mkd4mGkEMPnnmCn07cFFFBzBonhCp/KK3Vc
nB2+GhqnFLZHW/Mk7yRwFb/xA3Wn1IaCdn7v6L+7gEWekamNeUBSzzY9ohAA+7htyY+RCF2d19iz
HsFy/hTBdy/CMVYANvADaBy7E6asiZNZQCq3lqh3u9a7lrQKMbHKg0492tiYX703vmjmej7c0vz4
pH6CC+T4v91dIBeQPyAJqmVO0c+SiM0dovKh9tWOo7Wy8CsZ62oJXPmSrVcLr1l5g4t1oHcRXSdl
Q87dbY1UVovF0sv2DI5kVrS6axQH4qm+oBVSf3LCU3MTat74EwKYbe7Twc5E4NRwOIgyB93eMkVC
8O9ir+d7GJrOz467iGrqiQc2VuS8yf6HSi5mhChDgZwTfgw4MEle/I2Uyrs79FBh4Yi5/348a7PL
ZBlPMQkdyleLVlA4cOK2MGsaxPEtwkG+xbykxjxo5lRrmbixm/iyH+gwwa5kMKMvvaY3VhtNp+0W
07jcqXN5CcXhHn6ghbGBUn9Mh9VatsTtJTh41Wzsa4KO+/ijBtAyocs7r8oYwdVHdp+jK616JhOz
Ls6sTj7m7BHeEEl9rVqYWogtqAmipwcG+RdGAGlbcbPOv0Go64U05JmzVzobTY9hPR+Mvr8HSl9W
F3T6kLxaNe18cNzubf91Pk5RJ2o7/wc3TtPACM3DaR6cpYM7dO/rhPSOOc9KRsty805qjJdqNjqH
z47ywBwSXkw6Jo8IquNxT+5/Beq0SRK26nS6H9qIg6c09j/wCbPabVuTP/3oh0YW3HlHjm6hrn8t
BqTcYpBcr+YB2d148jYA8V6X8FqsX0nFRl6cOt4dyNOEJ+5e3bu1xs3OWV9G+zdiqYFZZfP7m3QJ
5ytMbJaToHOmE084FQo4Ob+iS/PmNZ4ITKeyBLSDZwGuoS8A9H5dYjolYriAoaCEVtW8BcBi7Sbz
2lqqsLFeYDYAraLZQqSkozGaUKFyzQXi2HKORTgUTksW3bmAZdmb0WGyBNhEbgQCdrrCqy49Onzt
ARkbKafiCF9JQs4CgggYAahw+Ui3OI8LMon46Ovjjr3a+ePVAlfrhf+miju4uolp6ZpLtp72feho
fRz+TcZScqwCIugJMio0D/aVg+Jc8KvOkxKzHfVn/lpgpB2rN7uwPvz3NIsh5VQavI0Lme9QY07y
OIbpYery66urjU41zczUCEhSPIXpQIxQttVQBJa6QSDrRYIOvnZa0tAkKSbVMXzWPjyxza+wJSWu
P3iUaF9sNGHA5GTHOSduuRVb8rTF5Q2200kyUhfFMe1DihJqxUWI5px8y+KcU0p6vUtGkFFA3PhO
/5uDul5kNwpgN9/+kMs8cM0Gm8mHgqnq5sP52ERUoXLU7H0EkGwzsEboZ7tQhMnu6nAerhlueiB6
bi2sWi4GfO22GT0U95aUD18b4Py3M7ddN8VBkbUmq9rpYi9Aa6BzAjrbM8EPoorBs163Hm8eTwff
pBZ2gl2ylMOs3jRdj+a1m62/QD8G7UkLaRr6Q0Ypds0L6vLvYz3bd7Ckb16UcH1/vhvdgdVo8KTv
4SNnO0g7+tpRpZhDhkNpRAQkFrSxgi0xr6d8T57oA5m0hLNrx27MU9ukOWPLxxjTbWXOSrM/R8i9
zlDjmmpC+h4HLKQY53R6QFp8dNh2EidJ6lCUfGgRO8gAj1p09+kmMxiSYs7IUhr8P1w8bNt0I/+U
mNeitzWvNJ3g54kqBcmJbjdIQkSJU0eZIq7AzQ1X2ttxHDwW7FdmLaCIlQxFMcIGIxMQ4Kt1wzrE
PFbkqmJyoGMm0LXFm5mdznfTRjBjMQGVudrivcueujnR0/kOg0WaWudIhg9A0Hv6O06ouvnmbaGZ
SlfSSvnOCUeS9ZhTD242nNdnX4Mrol8rwAzE23fCIeX/x662Ienwn05Sn+KGc5bGpn1uSjqDBA7m
txE5C62iXbOfvW6yAzoKe/fGhXK57NB1O9ogLTsN5Ql2CBWN/cG9BVU05EXjfWiJVB/63JH4WamA
9lTNJ08LkL0L5Ix7Vi9TK6Kx0GXwmhpMLe1inwyPihcywafwmGDeRo10kyR2m92EWVlLI17eLbg0
FgS9MDXfZ15jy1IXBX1ZsD74wCdzycS9t9xznNCBZNPPfVcjulA70Sd/kRpu52hGtJzRDSg2TwH6
EUaDDiRkKHEvRLSIBJnpCBpaC8Lhck77jGXBsvxKCxI2T/WjogdzfkyV3vt5/JgXFKO9WRbHD7/F
CDFBI4Q+iVHDQy0DFCaSnLMiRl5AlIapQTJFkUsGHrOJz/DmSEDgbikoXIVIEPV0uRvaNIKoohuM
qHJVoCW9Qvi5FCDiz1Ad/an7JIe51MQuQOHDPI/3IKUoOh7m8QudytCHtsYz2hwqpYuq3S1kXg5p
U1KOIQfSrhSAhUioSQHcijcCsV2B5xBGVPq1/wEboO4E5387eGOSO0Q+wX6xqIOQMiuHy1HQvipl
od8VyErGw1SUF3xDLf3mWwOO285AAIClXtyx9iq7PWyX+wMMeaOUIQei4KTbGv4f5wVbsnaQaQGx
iLNbfJgOF+XgKCxrsU85GcBXUIF63JfBTXif0MPOiE64xuuFyj5NbTwtMVYBDepXyG2giIeyWSZN
750kaSllKtC3AnFclDdAKHT2DmF2OegBk013R0J4GH8u5mucMi4IGKMbKIpU5owuJ2d7wXdA85DY
lhKah+WQPDmrv5QEhmTSZRSJWeINk0eQ4Hij3awBBg6kiYE1f3qAmg8khEz044y+iLmO5quNpQ26
BoArkln6EOn/3YAkstCX+NuPeHHS9cjiqQu0AA4ieedOZHdJEcpRB9KGwhlMxEOVKgCkSOoFZbXi
W3yACld4uqfspRFX6ED0SE8A9R+mDC98hcAz9N3mh7nSVwTbCnzxQRG6cw47BjLTjm0VAkYthmEZ
WleMDxixKnNSUgQmtVeABw2ZrlIMfQr+n/IbL1MOyVNMlizTNXCjs+QmdOIAPpd8y0xT2hyBTMF2
wLy3blCjLKKQYPJNBtwvw1D/XkmfMsinVQL+A5JLZHvnHidu5RTiDvSss9pZBqzMuD9SeId6Bicw
6sqJj2OX4xd4ldMU7vUgI+vjLZ+wm5C58VnBFWdS9CIHGJLulpvD32EA5EWDBVqKpHD3rgeYEZFk
D5BmoXHgtktWOmCJOlSFj/jUwwwBbwXo2SDor+bzVqie8XlkFWwlGOtlgOQu4IsoaiJe06JTk15w
8nWMPZA9LdF5R17KGExIOS7I6iJjwcrE/Hj6akftEMxv33Nm390C7h4qJwqNJZuz4zjEuGs2Vwze
tVgiTQHTUcnbOVAE5xNlsYyWQuTYzCktCBXShjl8k8n5e87Lq50+dM9Lz4OW3Xo4RdPAD1O2eYxo
JjRi3o/O3WDTDe4sqCW+GIaDwYn86DLQxkuL2M0yXU70cK7dxRzvC4X0veUGURxMxsHM8wIKF3qH
pww+5+YXt5NLnqDvKbIdEJFwRour6mFTqKCUmt3h0YDzhIWLYGxg+cLdaLYXXeMoQpqu9FddVaaK
mAhF/Guy2zj1EgRzKCYU+3omOntrSJg3RRnLkseeXAX8/UbEJ8IDj9nktUHHFIuW+chrENCQ73K4
sSkV66vRuM9sXgR4llv4Smfm5snJ4vSw2EsuwcgfEr5w8WW19HGAMb336DXqG6S/iR8/dLNgOA6b
6vCl5BxQZ1cafdebrBWUSld44oxSOpIK8sfAlYagyxQIDjdBHdyxGZw3dX8xX5Yn5HTPop60VeIM
o+O6fv19ldmWjQ+c/HuRqcWAIhHxynEBFcjWPX0POTd+eXqxQa0YMmvCvmac+6Ig6KlFaaUieZH8
gt/4ekLYLnYJfqe3OShXyHQCh/UTQ6sTA2F7NgIVIfMxWHm4m0QIPEA5pGL3VCJqVqp3EZGDcVXc
r87kvwUoJvIZCeWhtgxEKroIq4mi6DjboOQjY34TMoFNMnJwNq7yaoQLAeSkJOcZFiwYQCcYYERy
6iraiEKdp/mjC3aPtVFIdcFdBhvpjE6LjPT4IxdsSRPfxZwROUlB2P3q032NbeEH8Ap6SV0JmhI2
inlBZKAKfrumKXZUKL/FJ5mA7H7MTAEyK6YRrmBawWE1r/VtmGF7Q0sbiMoArG6xDagfCuIPPkgC
IavKFgCjt1MFo/PxkJAR206sIpk3d/l7G6FSObYo5f0XnDxeiheJEI5ph+HRJfxS1bTogbFBxGhK
gTXk/oJ/hosOWI98Q+5n8GRw0LDkmVzZ4Wxnjcdfv9yYwn0WMDYKSla+1GqoegN7BzCm0MMXYynQ
GDG5Q2Gex7c6ZAus0Ejwkbe5EidFzgemAzOVFkjpbr/b8cP7s/+U5Xxx709qBQT9nObu1VnP7/Ed
H1xTGQztxAYh6pkxLgzSeuSDe0yu9rnYdWlyf+Fc3Qp850QiQqJPXLigRDNsbY5ZikdX6vQwQQ6k
dC6BVpLr77BE9Ig7NxrGzBeBkXCNJPsczCMl+4k8UeS93P+VIbTNEwbqwC8dCyYMp6QW8+OOo46n
ISpt2/j70Wg2irTAU7K99ITRLnhQI5L0bGO9LVXYI5xoeNSq9gDyKA8FyNLTiHmkoJvqqAREW9AY
Eyn7AzXjEByjlU2QbUDREkmginlFkVQEHRIppYmLNlA9yH8UD1MoWQOxZXJyA7P7HTg32yFhK5cb
mFroV69z4heEpvotOCyRIeBXTNACIqdKw7URtU3FogbIh4ohuKMlObIGqISTQn2YTeRBq1gWYszb
KGDwqzNq/Cm+LQEpqtj0LPbZCRFE3I0gV73bBC6eXc6Z10mhj8gs9zSlFBgloKn51QbN5xdViKAU
wtfolrBzG4EAf2mhv0lJRcGc5KIEtCefc6XijCvnRsoKmyQ4X/HCG7hoPJ2CnBVzpD3GCD3zaUNs
YFkFIsrnQpNiFl6yfxIFrJ3dWu7jLQjnWTDyjgQD/K2o9v7Dv2yXD7heLPp1guJnT80KGc8BD4zg
RXw+rCPsaDn4Jh+HhcdedgMX715DKOm4g/JVwaWIS/iU8TaModa9DiBnSuoQc3gv/KET2mw9CB6f
EgsuBLlBtgrrNchRy3xEIEDObF/LGY36sCG0eJoLhZRzsvERtjEHRPImdRGxb7gSujzEu4g2dCCr
8oWJgWatMMPpAu52ZnDZCnKH7u4ohiak8zM8e3TmwaoDilvNN3T4djIo2taaDl0aChxQLjVsoIWL
jqKie2/mPAnQ3UWHvmeDO4kA6Im8NCBbFRounebDZUwHUpYcP/02egyxbzgn0KbBPQqYfWRMZJQL
K306CUO2IP+cl1Jxx1s6ajHv5y+YoEHuRnE34HGyePBG+8GIEhsV2i2b5vdQQcXxK7bMc+1j5or1
XlO8KCl4KwC0uKIh4ujKNdivrzyHHEbS8uL//gQQFKkpLWTANeuVnpyqXzeNE96nT0aEKcMMWOp4
uFLqut1N5Lx6D1s6QTtLjx+SEMTsANQZ2o03oQJBofprUGKA02DzNHoxESF9jyJc5CKlIwFa3dnt
O4HXmFBcsNgrTmnabr6YfJF/JplxZYH2xke8GpQZRAs7RvJvmmwxkJI4U3aDxt7RHHAFSOhbuBpS
3mQk1GSTAjAZDUpJNOCYgjSeI6Bkt+V5l8z5WGSYFPYVf8b0AB45BC8gJKuSofaLkHImFgJRNlI9
0kU8BIJl0D8gIQTGpR4jod1jLQJXdVaEAHiIHCITAs5crdAxNPIQLfSxkXwYFcrbBjhpgR8Fzyd0
Te6/XJQdrHEg8panVHvrsFkqEZZf7CRipq5LDwwR+GqK08e806QMQiYQcjPW7Hu+Y7adOehI0sDf
rj7s9JiWYTPZnjESTUVukJK44mG0k91g3ZVG5V2qYAML0IT9KsM0k0S2eMAlsUR9lLSXX6eTxozz
/U+8jSEAlEDLyUoWxDzzW1hIOZ0liVRrso1fVwe3TKfCtsqrsD2gq4H2Oprkei8lGKIslPmbGbZt
6DHutiGZDVfav+P+NAanPyzC5zbIlBi7B3Jq7yCZ8Ezvik9QT9qctPeZ3e45X/et07ZKhrfADu1U
J38rofym0ZDGH4uJWxLVNcJEwsdxTna5T8H2OAvheN3L2+Tnr/hOv9reyslgfW51tyDroTaGlkSH
TuDqmde2T6tAb6Ra16qUSnMvXMNVpS90M/RpWPpsVTqyNl1MSRBrvQWJKU8eIdtn8hDveFeQMCOs
ovWKqcwCNK8bUXZx+wTqRZIcOu8EhkW0wmDrTRIzajVOXD3QHqwlToKlvRbA+hSqtacK+K0GxdFA
caiOxS3TpESt5rP+llD92sz3oYEvgoD9VyfR5Yyw51dmzdFDDDd3X+hRHvB/LbfW09OLrK9LUMs6
E8bKlCZ1O66OAIbl+OQAdXYZl4ArkH/6oZLm8U3g2rLrkwPjsyQ8/RSF+iVz6DPwoiBhV+8JonC1
AVDoUA+52UGWD6Zxa6kSiOcKcstMkCt9psjkLhhH7hT3eJRDP703SL4rCP/ngOK5CY0fcrOumxy+
k+4XOIjSPd1ZmgCtsFlIHOEk1RBBlRyS3egEtZx4yofMKOZ1nLcnDN8ksZDVSmkla4NUlvthXsh6
7Z29h2JBN0WQ0TdCCsYvJglQd8G3UK6DXagNSF6FoohjgxPOVtX5y0o/HxMxGl1NP/yt4bDtw4Aa
BL0GrwuByYPDpZq95Hl9x5mvbbjv5WQtr3NFHMyu49la/qyxbrwizl9Fv8UqrTMhuuBlYIgT/UJO
dJ4hLwO28PCPk0mVFjf/xgX521HfbBYw8H8aUxBL0bxbp4y9LqgOJHeCkZDxCcG/b/ykGJJh42sR
BlCSRFADtKAk6k5XyMxOJkn59Or+nFyHAopUrd5sKtcjtWIRVE5vSQHIuRx5nNjWstWn2UrwdaLR
DcsnVOc44rTgxmSuPaXBBMa2FJrS1G3WD1UvE2p+hwiAD9ttyXyFNz2SAO08FCW0oTtVFXiUNOSI
FMPlxFPXiHUk93JDDwNS41ZK6cGtABEgJYfW0ouNFkSD3wRTBgFSWT4VayDPYfmIsDDAp1k1O0PM
DkXmwoS5tOqbm3MHYCBqbyX6f46WVTGoubWoVlOSp+Bmv3PHxG5L0d+gaFFApQEhQJ16CuOHSaHS
fvMAMBd1e1B+LN0W+xXMirqAVI6gmPudUYNqTiCa1EcgXwzxGN2fEASE7YNMUfyTC2PEGFg0kgD/
cIzBnJq5PDn7+MAZGRcP5VtfxBXShHCPqrwlICHJrZS2NUGv25ys8424SGD3uG1uX8ky+amnVLpI
iheNwVmFBEmzkJegUzMeDmNajwKH1aBFqkSV93ua2f1g9StvZLsMfrM2eprhCqje15YLbKQqbEig
6xYJpNKipCqtB41Au6vATkQAT7j/8qqEqrgAr77GW+ywTS6VXhTmJ86Olj1Ws3ceAMS6vNNEgWy0
z2SKw7g9v80NOKlJtcATdc7B+yWCKRNGgNJ0Z8s8o7tziuFb9Mk27EzWP7RAhUXNqqkhXIYWsQUO
hZ6j4GZecDpisoqP0dF0LT80pA4cvB7nDG+f4OWOwhWdEqy0LOfD6BS2XcKUTvPJgxCy6YXlaO3f
RRUrtBRzVEFRTfTMKBZaOJXex8xJU/TuPr6BxCPtvhCsaEkljJFD5shhxOIltmuVMJgo07IbCfoN
oFaZ4iIwScoFC3tIYXy2f0sNqmHyPToRSkLKhW7mCSuAArokUVD39o+//ef//Pd381/lz3lyrt7l
+fS30+M4Oe9O99vf/9A6f/yt/vPbo/zvfwz6g16nPWwPhkN9qPXbeqfNz783UzIefrvzH93mUw06
Neb9LF+M90ZKQqajDBqjbjWG5hjjupEeTbXRd035o41Z9PVF0AWyqU2RqmYnyuBQfU4OrKv9b66u
/8+urqN3jL4+GPSHHe2vV3favgaDu7btp602qp4q8JnwtFmFtmYx8BKTJw/K5/4FJYMfCAQRba2g
c8oHsU0TqGIHLLYU2OSRbUob3cUnI+yZ//oie+oi/t8t7Gk9nZvJdfb/4SIvrZ3xPh+5yDPaHaaj
xPgF0b02Woztr4dioX+m7dFES05FgGknfV8dkV5sUGXsxNN/fS1a959eiz7sdAZtY9Duqp//n8c5
aD3qgfbRtVQlKkovB7AxvrbtWSWhtjDQ0GbW09sRuxwL3T8otFKFgJKrnqp7SFYA7KJL5KDd6F9f
2j+/TZo2GPb6fb2r68ZfL+3yqqvH8NbTUpnR1rDaikc8oHLCVpf/Zlt7qsrw5Xq8NkGwsapDu4/5
shJVUsGomvnfPbjucDD8h9vV6RpDYzg0elrXMAb99uCv1/Qur/tjWze2c78k09hcS+eAEyW6KzxO
PxOQlaqOn99GJ7kzjNOrZpde3HoAIzH9QBn+INg3P+ThpXjgFofepLIO/paWMOdNowTaEjL8F/DU
EwiE2X1Kcqx0fzDatKqxcveyfpmd5A1Rwj8GJG0FUBsWQ4fpHmACOZvVYYZuTV1l4An0lF3xVuU2
0gdmtm2ZGAyE5DOigOQ5J2dFRIeHEsbf8gWd55PRcvCcLIU8aK7SryA3AzhFJTzbL8iVBZM8QMcY
IikJsxxMaBspYku3zRW0xS1qLRASQIFDp3CckyKtmMCMoQx/8PBRz6NMJ1gQOlY9JstwY2raz5WY
ifdvECch41Ww2xVgw5i9vOcCOoNSjVmZaPHgYNDfqALpRZ80u4J/9QYah9ZReBA6hRoUsJMb5ScT
EobM3UHIjcqnJffhxTWgyXDNxE+sxV0NCcr6aHBl4Da+YdXIWGgCW33z7l+YChg12MtgZdvFMs+7
WarLAbgBB0w0qpP2FFaKCZyK4VMqmK3NuHcM1snFXmLPmK7R9ex1SIMpxXG8fnEf80NGmaab+sCq
XgBTvq5AQFLkagqP150yp2j7Es1Si/A2ZwrZk46FPVThVuHwbSx05xzeoTErvwy3Nz4FLzwWebbN
CA8hpzU/+m1mEuAz5l/ooUvbcwo6Mio0T3dn6F8mzcZwan890zHTh/RU8x/KGSMMl1y2kuN84IWG
IOOcKBw06H9g2Jg2MmFgRnbG1mxhTB4uM/j6aM8ajIxor6gtjQSWbvHifIpQHvAzKnms7l5tMbza
5xcphb0mnNwsTMEGb2v3YXiIwK7vfheUvf2b9Tqpb36oFt/49/L7yRkjTKu9OW2d/la2Ftj4d0hj
8eJjLhtjIXdT5DsDXWpK9wkodQWWuUvamwdhD105IoY+GnUEE8w7UhyWaqhB6KN/70f33a8GtpHV
qOvo4zt63QsjUl5EXSbPu/uWudetIwUaetT9Xt5c5QOCkSqH9kxXfZAflXOpBphtCNixQIDLUPUP
TaiQP/pIV1jRWckm6TDg5Oa/HJXpXF1mf6E5bcbhXCgCsd4AN0FVSuFGFcFv7hj7oWzi8IFDbXtH
oSRAnvujq91nYgsD6vswo23HIFHsL3eSzes09oXDbMpuYlAn2xlDA3gagLGWe0fsypWevt9eM9p5
zzk6i3ZozCtapKNn8LHXiAW1ldFDUIceMDDGN0/ngZd2Ha4pyZ/4M6PyE63xNVX9W9jBUkweuNIj
yAlaLLZCKTX/McZHhTDLZx8rC8Bq0mJ6hOzZD9Kn6WcyCF9ICj/0kU0fG01gmmmh0vJrfyeumXKS
bEVnR/cZjc0JSGzrgkdilxd/ZCfgf1sfb2f8NRW6xBJdHsKr/1q2RGUz35LXOjDKizQNeIPQgPCC
apltKGu/upq3bwRO3wyyC3cptiSlVcNrw1VOKgJJ8niNKiPGRruljLfxzL2U4k7N5XMAlihocL13
D9Mz85v7tDLhq4j2cz9jpXW9Gp9DbdorZS95XuRuD69ra+EpZcoijjJrUdq7sSF79GZHJcmaahLU
orO1i0oorSFC49LWIoWHUayO/5ew82p61Oqa9i9SFTmckoNylk5USjcgFAAFBL/+u5jv4J1n7PJU
2R67PHMjwWbvtbp7db+Y+gEvxrSG5HZX+0Er4WC0pZPpjIek8yDoB704eQTha/CiR3eVjnnp8XNM
JrfqDrtwUmTY7ABox5VBx9tg/EQuDeIahh0yFhrovmuOLn47+16sCQ++/kFGSe8PVMucBxVRha9g
jJc+//F2MUVmVyEbCRtNhLTfUPMfP6SW4qG3eEf8yQm6ZCeJazcZ9oIn3QC+lthXYcfZmyYDrMuP
r0jYmMPMVQPTwy7PTmKWv/fq8/55bBfJgSy5TplOTJjXLbRyCBHhgWEk1qznCH4RlviF1wPUgtOS
B/ydvFYtawZrmpB8axJzsK6Y1zgjHJ5nRv/jnS/3sfhOrQPiHd5tBieGODX7spMFuCDOnr9Ef/Uw
CV7M6TAqYTdYHyRDxnuQ91TBwwflUxZtX+AmcCrwB7IgZ3yFP0dHIDmfPj8Kh11wQMdYPWbKRIoU
uz4/sP7EFNe7TR6RjCsirxJhGi1ehCage+MVnIAovka1rx4ehBReR3wndMwykt6Uw/GDMzl3H5ca
PhvreNz86FYT1bhYihuAW8P9Ost8qlwdNK/MFCN1N/BCIarh9N7KAc6QyKKRWF5GmIghT3ri9E71
v03iNHPBnOttfWb1k6T5BNcLka660pKtkBztQz1QULJ45eRyvCJUwnVvhYViVC5eQYVAlqeGI66r
wH+6Iu1Qi6DLe5iYLvYeFnfmGibTu8QTKvqGnw2ZHcIIeSD5GfPCo3zYreTSekT6/IOnPkDtx1eJ
BtFtzZhVz/CiD1p0M09CPu3HNcDD8NJbK3pg3CfvEb5i6aEmqb7fw2g+fVnShoPYpPvjOMVkb4BI
WcNxJMNOnK+IiWc2yFG6H299gIL8l5/CA2QCio92K/Fuffz4p29HR1wFGH5UTuZUwNd2xhKN9WHq
mFOZFf31vmOSuFzJJccGP182KeY8vwidHqPSI/w2wsIcbbAWUlok/bMy00ZXfPDZhmYZJtJWe0A9
xoKlwcAoeNwiv2P84u3pv3a93lDo4QbMoUle6lAac+jydQxCY15xhndN/Jo9bJ5oed5trs4LtB37
f22cDERgPUtFAU3B04VEDNOD6TZj5JnV4RO3Aj+jPAKVkG+R/lxwRMCWOrEkpMCQfUyYbz5Mq52m
FeqZ7j5WePycuM7ziFkm8riSOBsXa0J0TnwvhJcaYeaBNBOouXT0e9YTqBokOa5YSCuq2OOV8ipu
J8LXIhBKIXbXfm70e0Tlg08RAlcDQ+9fX077+h++R+k/G2LFbCxSRZw4Sb2WsiGw2st6UIrQ+AJK
FFGC7rPGp8kS2aG5DbyR2IKVnZSXvVsBtWKpf7FscXA3Z9lzlR0Zm+ca6gRDZiyEv4RhuOZBJuOb
o/+Jxp014lWUoWtCf+ttbnZzIXYWaBFJc8tXmFG26cS3P3FAm17B+rlZ5ZFbLTw8Mrjv8ROJHAFV
2eKIbZRV8Ox4uQVGXcQjq3/HqcCr65cYHQYSu+7YAKujjhpiCEU92vSZvly8KfoDbSyNWdYgGP7b
v84xA7WSoEZo39gU3xT3nz5Wz+63L2EnybWCogsZ2KGU6vB3zLmGzLuh8yW5RrHl5dXdxUp8G4tR
AaziKWF68IuVOWV3RI7Mq7+44my1wa8TN1WX0z89fT72a17Mn/tqjJlGeERg4CG3QWoykUb3oAq+
JBdxnnL4Fafdj4wOhz7leB9xq6XwS1mwaW9ErVsfWgMIcrckJgkTSKqF1rmhQGTxEKsF9ifbpq84
B7LgFsirbW1ff3E9pPpzVshU/HRazkWa68Z6YGaCaim8H0BOXL7GuIs1SWc4u1LfsysTar2seZ0J
peaHz7rbf8CptuemYwY/JSp11gPhILhpo6splk/G4g0rP2nWUR1S+4bGyURnbd22nwAXslDY6EMl
BLOi8y/wITH9ltm9N1Oxb+8aGwRu6FPk6RrPBI/T3ZxXFBfIfJFEpm7J2Joh3GR2IagOFBX2jo8b
yqt8QcrSkNdNQ3DEfeA7bFoukKlO9u3KE+e5YItnliWLzEPn6Wt6oqXG5YKNgGjf8VHkHGJp8P4W
Lm7emGu/4sKwbqR8sLDDZq6frxCUzH13SE8Tf/2vWzt5mPUvP5JpHaVREbyCzK/ij7Xa0baYC32Q
IMkcfFGzXkbcA31YYaFDM8NO4sr+kT0COPgnPSRhAlcxfUU9HKn7SG+/ZMzLw6cjbM6fw2VmRKA5
0tfu3iKnxDiU9zVh6IZ4UagRm6j0sHJNqohpHprbWygRI83DpaH1qj2zB+KinHVXMtad8Xjev8fy
VvTF6dM7q/hQuzuWEtL6N1bNLso87PWFsAqEULHO10NBkPVUTHiQPPpBEavMCp15P3BxnIlx7ta+
vCIaBqEug3N4CtmcPcxZ3Pj1fScx1ybhCB19smCnM0Ki6XwjJEdkejRC0fDa1W5889uVvnrauofK
Znp36qm2ZOC3aL3i5glL+hi38OaQvhzgtY+fGsFeZ3zTsHQT/eIdSIZTnYqNtFBXD38H4EYDCEzK
Tqn4OtfWnPsPqlYo9LTnXveXJRuuOaw37yPJrmzVPyKOZlJhHe+rtAuzPmohuw7APt86OYvTbMCO
BEaAh37C5nRl1TMAtb+7XzxBrYfpMeMOXwHmCRHUQX+cORZNM2jgz+5F9aEjIbU0dJAAwABHizI0
rBQxLtUvIkCEuEwTLWWOZ4ZCCYmzGsB6QG06Trf0zKhYXqZY6AAFGCQi8nqnsQ5b/tqXyCnYfZYo
rjlButv+wy/JJjvi9pgu+DRIYULZ3XXUSO4YAVLUIMeHb6gid5wjMkF1owRSnKp4/Dhgpf7HJ7yc
nuIeXaIcX9Ag4RzJmCp0iUdGjRyK7gc9sO7DB9iK12kgWZprkTpL7kJ25Uk7PDcnltPKhNjlpd5w
Ul1/EELXisvbhRqtt5doesYf4DYcc1U8Q0mpKIbgEStuI9QhuEQiwGRZ8oz2CgKaL8IBQ79GvCeH
2mnH4uOLSr40QPo+hdGbkyP7hhF842jZxB8KSib5S++DOE7wZCApEr9hvwxXG1Se2TegxYDykwB+
rVE8IY+U3ThrB/lrKo8opPog2jThzeG5IrsFr+0pOzK3f9chMjvG/NWzEe/Ns8bPhvu2ecJdqa91
qR2wtdVQcgr4W3KGJ9nx1yMLiEdBhsOPAQd5eNkJhdk7JJrce4TGWnAM6zHWo0tQ9yExvst3mDF/
k1ksWoMq+WaX2H6fLvFuCkxDKyzPG83RaR8Glf8YaeisO0bFOKq+wgnAWhp3yps7yEe/mlD89ZkE
crnWvBh+Bs/Zfagd347gZXP2LmO9G/Hl+BcQRRQTHcHBzUfRTn/EngCdGRoDZdClUAus4htSQN6A
xcV9s2I0TrBHH8ugrs7+0YYkbtCnSkE9emy+AM2Pk7Z+hiWRXBQlFrsROnBjlE6lI5m8FAaUdKpb
ED6f9Y3Zm04XVBPRFpPDSqyH8qkztrj7/JtilWy9Z2PY9fqYx/M4JBSZnFIL0kQAxyCmsPpE/F7x
dgBoOBnaQ25epwDubapBNelikpXAWElAOW8mz4JqC7bMaeV9Jt2EPhltNnqlYnqfUv+cLy7Ru95j
VvacPYGwQQnLno8lvNHmuere5qyGfbVveTXeY9lV+pr32WPo2OXANQzfZHO1C1g1aMXWzboK8IFk
H8jWbM961PsBM4MlWZIl97UY6chG0oFZD6dYMIo26qZPcodSLEXLAOG42HUj5RUaHDN3m/gS8eAH
d/s1+DUOAiKADFrC7RPNVP/ulrO9EbRLroMxvC9HFLsp6X9yVPGpP3he2Mm489i7u9WgN89X1VHY
mv12ZoBuAbdjbZEZ6DxF1HivZYssL13J25zgOsrQLnDySWi7CCfarRVtKEyf4ClNVHnAPjVAvRp2
Wr/C3n8HPBF8EH6EzivHvrIrBVSMo3wsOHCG1nWL+qMX7oawyiivfx4neZ+sv+cmwJFEo2yWA9kt
R4Uvd9e6+soQdEfym4nkGwsJYDmfybmPyPf8GUgcT4Ql30aE+OXH17DuqyjLHmMQhUi1X/tirxwR
zVahsM7D7xJ38ZAZlREDMxhkg4iSI4ecu3Z6A9Zsp/RGg9u9HCh9DVBNw3qGK9E+cqQnfXNAFKRv
ECp3/UFWjemJvnMbpcu1730xd7WKZcWpi7UgAWgNZTJLlW+b+90xMX/bn2ONlIE+0qfEuz+davyY
0riSZP9EnkUYD7gzbx0SwGJgTB8IzpLgSiunuF3iRQJH14EYIGrD70gO035niGzfmfaGvgDhQngh
rZiACS9U2KkERnF4YkoDakiLn4JnlWB4AIMAWb3A6OzrGEpKbMYPLuyRCWiJQYTid1QcqVeOD55o
eSDOe/w4yJmP7NIHsAal+Hid/GUinswTIHazqs4vXwQnaToBOdOYhx5w96axQY/SMbx8OjE3Ktgd
qDOmO+hm+uK4Q7wYCgdQIWjd/YWnIolRBtkSxKWCkUn7DZpHefwkldKgVbUvjFa0vOScRpg3LBrk
H4wZ+CBpXUa9yrxzt0+9zpl3m+EIhEPChb23nt+Z5bz7LKp0C9Q0U+BC2QJSV+OkSdiXIf/YFwF3
9vACg9e2h18CzcIYg3haFuD0ZbluPPHH/GFeJT/K58dMe5HGZL1flnmSZ8y0gf+T4VzfYwRB5DG/
vMrrjQtM/oQ+fE3nFqYPxG3bmQWzQ0lOdnyMqMRQR+3lM3zifcHHUwu4BUvbYnWcSvCRSFYp8eAX
7766eQb/nydPvNcC+hRVxO1Qs417SGP/m/IR/yQXf9ErpikpkiT9YqT+l14R0kv21ioxXRXQB/02
zgflUZs9+9foGff+whWKf3KFXMwUBEmD/DJVQRD/4HKy1Lhf9csrXYlHtD6Iah9buJCVTvbBlJbN
HFzgWd0nFdjpL1/zTwLwzyvr//s1K9lszatWp6tqLR5NZjA31LFd50zPPa/H30V+eB7Yfv5y2T+5
vj8v25Fbv3F9rVFfb7r8SVdgKAnF9Z5qiW6XrYMLdxUEB0KPYb2/XFf6l6dqdk9WMCVJgzWT//e6
O7Uy3t9rk67ekeZXkkNP/pwgs1o8idpFR0t+F9Uc4OP+OZbiTux1+dp/+e4dWfg759p9998/wx+c
qyZWwk3X+QzXfh4QJDW/BW0/Q5C4vc/ygRhJdLIkQ+wM6qdLlIz++/Lyv6213y/f/f/fbn3xfDbC
Xf6mq15wG5L60Y2uWXmwi5q2GxeW2GZDOVIjoKawN330i+h2YpLS8PKwCMoB+qiQ4xr9hhCTTE6N
Yo7zv3xG8d+Wx++f8Y/34futnmlyYVXWEbFFkenJQUKSh74s5xokw3/fkV9v1z8eiCooEiSqaRq/
Fs1vd6S8vmT1rZbpyti2plWNGbwbliAfTs2xPqZ+v82RFDYcvS1c5V8u/i80rin+dvHuVvx2cen6
bnaSycWbibatJ8IUX412rh8ZBaYAWBvs0cveVjkJp++erfYvVxf+sRgNURAUVdYVQ5N1Xf6D2W6b
5FqLSi4uWm+EVvqnF9zD1oL7cQmKO75CRKWO9AMWTQjYUiSG+w7iIOJZrnsvh6W7ND3duYfwwxh4
qB6BYPBgZPFYBApzIPsgDfiBoCPmtzf2FsDd0yYAz/wehIwUv3cIU8YcttEMjWxVkxwqLoU1qNPz
PoITAP9kGo1m+tm/9UXqXHyTpojoOGJfFUNWCsiol3jSAb+U4OLHKZzU4/B2t5eoG3AR/7JW5H88
rv+9X8ofmpP2s3vW5pX71Q0JZri7X8Yf5zq+TTT3ciL/JkILGRBxJvaJmbOZ8HM22NQv0f33GfgJ
FpPZOxTojK8DKdi5//00pX9s5nw4ydQkQTBV2dB+/f/f1lLVk2q12BXiggYxW76A7bzH9O6Vg1yx
died0mh8N50P83Pc58Gzz4QVaeeecuEYzVNPz/72gUz1bx/pjzc5adq7WDR8pGr9Fa07Ng+YEkBW
UwKB4FKV/8gdnsveb5wqyrRBCoyw+Jx2eJishf11Vs3JLZk+FtLP7oZNAvPz9mMiLavWS3fWV51+
HQISzKVB43o/eU30VFmW0CVNORT2TcxVkEL0Zm1wVaYQP5T7s96m3/TVkzCRfoBshX293A2kqIn5
Xevd3a2hS6FU1s+UpPWOWzZPT2QINh561TpbcvUzArTwPn8OX2ODhIZA9uqeW8MMr69k3hMnJbXB
B0x2b6ie3tu/VEhSw872uCDOX/3kFtV7NRlS+2oR7i23JbVTUjvJ0Iiy2Dxc1o9JAUG7s256TIzS
Pbz2VcdgrEHBFuMZv8i38dqZMG0hjyEq1wUeRMWhPUA0nZBpEBz4jDpBHORy//2T7R9LIp3Cx7Be
st3jrzZ9DzF6Gml0iqn1gONiQgcQjbymhErfQtnyJAyJQxC6m1qeKZ4fGB+I82Z5QwQ3rDJEGS9M
wAps4Fr8iHueah1+WVt4xoeve3rvu2GDy/hiBPnTQg8iK9gveimahRMpShS/LbVc5WiT0xuut+pf
x1okQSUqrjE5lLbmX8bKUg9UJvRge+H/mLWIMC7BNtU3T2tux3RgsOdUzCRLGOSUyF0pESPwpRlG
DufcezN92fh4MfevWwMpiT7ueihEwg4yxkvuOvRPqId7YXQd4FNLJ43Bk4OqOVhf++sHExnKFPZm
iCOcjR3BB9lIR+RLwyH1X+DJoTL5YkkFU0oCKzEU37j04XXHxkiCz0ALS4AY7S52KETNXkfdf3/C
m8v7Zm0vHkEnmIqog9QjhQoDIWB4aDaWAUkUKglxQQV0RLRwULCvOO2d5UdctnNmdN/vZ4NvMO6o
pG/wHGiK9Sy85/AayuFuoHsf5+Cb3jfYQWqyB4NPYxpAgiEpi3QY7LlD49SMdqMS43QyLtDroULA
PJf0T7x0MYLob29bLXyFgFekXJMolpBecZ2xVO3H4BtWZF8SM9s87HrYOkW/PSL9f+J+M7uhNQR4
wzua3mzYYsdV5nZvgwTwvm4Rgw6iJtq5uwHN2xWmQcBeFEYNrlI+ogH38c/q5HulLy0MGEDBPdM+
cu5AWI2kXaDhBZ5M6oXsQAdK2JlAoEaKOwU3tT8o/RI/Ybu3PiGUHEWlOZOIr/+ODRAMlT7MeQRX
0A3U64vU11lSrTcnUN5nRmqfMZLXBKfaJjTY1TA2fEcIH+DH6fgIsvZmyEWBvLtxPXQYnsI4Ocoo
jJPKmPHiYoEXLir1OkQYieGEGjKhiA02E/TUbzZICwpNhmboPCHK3afLn47fs8ubcbds+b45vMC8
499167Bjj+4OX7pfkzXSpbXxZXaAC9d+y7SFSFKxCodIcIorQMv3jogJENwvK0akabB2Vrvu4X6O
aSpN28j0kpit3z5IY6UgkiG1yTszWX/fvtC4/CWvJbwk2aew5Xra76hxD+lMjK5dIolECDbcFPpX
HuOPpHrIAk3vMs4jbcymKfNW8JtvgwuxVZsV9OeALeIxSO3MT4fkenam7X08jFw4M7ecf2zBmQFz
ffFPN6MGxc8FSx5Ad5CilNEacp7QHzTYHZBg3CUNlIRGMM6owPArUFFPG5kIGAOPrkWdQDQebA2k
gdObjdLRZ2XG+hEBApoROTCQc8jBeyEz2SVjMO0b2F5eWdHgrCGWdoEGRMC4UzfWlE2X8Olr2EHU
ag8f3NSt4Cay/gErlxmjixF7czEWR9XsBcd84fEhQsCL41cJxD8rJ5+WtsqgC/ALn7v2dxPTK/hQ
WFiRU1aFj0XLz4UkdhJuT+vB0cZfa0XZTVWjMwadAfZ9YH+IkRCnxOmgrcDYKlScy891CaAtjUwi
RYavn4WOxZxD+htqcoOdhk1GYYqRXzo7C0Rs9sc+PKeKEEg0jrHq8/JwDax2PH1obcT4HjNUMlnt
NkXIPZwx0skdvM8wN/NlKjqEzTIHl/26Wosn7byrhJ1urQ4aj6oL/kdhQ4P88WVUOtclOOlEdwG+
3fEZe3zEMdbxFqogia5up0DAzFq6Lx+U0P7gRY0+aMweSjMrTy6re+F2im2wzTFp6eNdlO/zQIp6
kEXs+FO4PXkoOm2AL9HsMV1LePaIfSayWF87CJX7WA5urBQSoKNkq06GV4/zC28CQnFs6DUwG4rV
EJtQwz9cnCl+6mTYvUbhbUnUBa/vbXjxnt6XHQPpFVKv1MMKykr8O/ZocdywKTYuedceaBl9kOhA
MQf5BJKzI+yntzWQPCaILB7AeYxhCe0dwekF4+tIGV88eahOqiBU7O5gZP8eFqMXCdudDLIIP/HF
eXtkrK+/tjzMcC/EK4XAtumOV49R14hmJ64jRBiu2knNkJF0h9DNJZwoFn9BX092wHooEdyqsw8S
EMdW/2YF64Q8Di4+G1Y+YkAALz3nOUFJAHgkINfSUaVLERvyNQR2Gmn8DZTm54knAnkCWrolFlZv
r42T/uXXifGaiavrKls87SMC9BL2anhEIhcgOMG9yQjB58HmcQdp+1/nM+Le21OEsXFHSb25hW/M
aVD1BMng6yewnVJojNChD+6bPNptch9r/qA3QQPNPYFuQkuEGOLjApt2tv4vm8wiSmyHynH0hVsz
8FZXB2FJhTKFCOOlgxClx7g6XD/4cELyQZMo5yxmF+XBqVNCyVS/zW2VOAysIha36H2WOtQ2avZv
l5pUPyr+I+iN8mkFZNXQwHyRfBXrNMyHCfjxSJ41kTlCf+JyfAdtXNo65674tGXOqy2AwR0DPru3
Zfo88xlGZuhpiv+X38OuvefzAst+HT5Dxh5y3iNtpPD77dcise8/JVLRIf59OPpo1sWrApQvAGXd
BqcPOMS2JRTmTzpEIM7j0U6v0Zdba9IKt9jGjeszUZzwUOFlnzMzFqiTHUy1RhgxUaO8+Wdzj7jc
M+1inE2aRblQwmzOxgN6SDHyDVbFand6ojFoLa4NwoVy7QOVCQGISiTxCSzsPhuvFqNgPHFqkmPu
atz4jI1foxPczdEKvNieb752+n4AADX7TUy0iZUNobUIJBZF1uUbluS7gCxQtfD46Q7fTjFLK5dg
T7WJ0XMdxW62QxwlPwp7s76zauD/1r8eeeu5Gy0jQZJ7JhrXhXBnky/G9y7csY94wqME9zfdyLPO
pEgagF8ySgr3hN2Tf74t6q9Nf3aDy09J6Ubx9yJiNPhC8OJvxDdRmB0Hmc9HnGvJ15WgcjkVF2Uk
Hru+94aTk+qljsIR1I1IdvHYbOJX3B85SnFD0wNQS45msT9/4siKcxON8AWfUjFed9KxYswkHXpl
W7fSdSIG+rX/xa+C2RXglzsqN4n38BEVYYM9Et5q1/DQooRAlTZgSg7T0yfxHCaPMxsXAQ34QZ0M
kCzyHZGiBemMjckntJFtU7fFuAo21AF2s9bmor8jOCDxb4QUJO7HbkKMhyA2WGEgXxPeTec2SaKX
RXYUhfqI+LfgEcI3dLlML4Y+O8HJ02FWnV9Nn/HLznoIRtEqnRyidtFaMtqBTr9Cgdon8iyqCXDo
DXRX20Ay75QVwplXzy4oLvHQVCnWr2MI70BjnLAcFKhSbpMrY0CTevpLSZbnPq9Euf0wogY+N8o7
5QApyEAB6Gj4BvYDt1Fuyc55Be3w7ilI4L6HN5t5u0MBJLkFREGy0FCJFxwXbXxnuBlResU+F2UB
2ecIvbfmXhoJA+o8jF5bhJw417F/pxuqQ5oZHtkOTV3CbNGDLYxyjaYkBYyQ3Ir7bziM1cxZYjDk
XxhhZjbJ9M1tObrQae82crCVECTCyTmINTGiDtm74hupThCDjYMsBw4lpdTxVRsrPFDsBR47TotK
haryYef8NHLa+iV3eGxG96XK61zb0ibrZOXsabf5SlmjYJt+eWoYkZhduAlOQqZL/qiJZJnoti/M
JzXrhdsZKVgi1lYK5o5lGMIywbnsvEy1RF4y9mmeZ89V2aW43ohuwKY4oPIkTjijRuc1cS8eueDD
BvHPSe7zO82uT1G9zN3RE/QocziVXTQw9kP2drl758nxZF9BA200EbBw/yUbAqV5IjI1Jg3L+r0A
GFrHjC6FiBK3ybDrCincQ/Zz7iN0uy3HZ4JMw9Y+9vcVgonCOn+iwhrfrXH/4TygKwNcvyTVzW5d
9GcPfu2zqHTn2J2m+kDlfFLGsi/y4+pxhflZzRHPkEHYoUrUn9Zu9pqI0NfYBFoammH24ai3vdUr
BCBK7QuM01I9d+ZrJallXT4OZt/nl3UWxhUc5QCBmyeMGVfdU+/QztmfiDrIeMFymPaG6EI+B7oU
ds3cHumMxXVJsMr8wwYCJMQrhWD+g+PONYaxRlp1jZGU87bh2R6q7gUPUKSVEf5g+yvsVlzQO6LL
ics1VKH7cqd9kZPm7SG9/GAqP/5GkE+GHmY49KC6fHMw4+M27E0repSLbYyrWEPo0vMU2UWCpw8v
pYuZIzvlIUcXsJHojXkCjHuEBjF50PGUoug3JE5LYjCZmWzYDYCG6SKMfrsi0feLEo3eM7FVvisu
iU460p8Wew3g0sawDLL3BvWo8ZKwiIlQpq7hVepZ4orZk+o509GXRLdtFe9Gxto1J9osD1til4dU
Avk2iYx3oAEyutKomYN9OPGtcBrIVc0vKrsUqSgZqb2NCGUl1MxBGlgea6/np0yAhGOdj2zlDFD4
1yHbmSR1joAXweVjrgg2bXM/6cYIEBIFcMcIWdIcHvSDop7TCW58LvSzcbL5THe86AOG7BmGjLvR
B2n6xQV+rHbSeGlQNR7Ciw98cOV+a786SgSpLNUjUCi1kOG3R9D13fLL9Ast717HRG6JZy/+X3Cl
FLtoE+XWyc/JueVLD66jZpERWdC/iYPOGJfvlwf3xkv1oFEZ17YuC8juNwfYw64GGe2HwCwrJQt1
2EoDZGit8jVGI/E+YInVENc+aObdSB4akK0AnEEKLfR2JwPY14cvnb8rWb3xbvqZmGzvjXWq/J9y
dptBtS8WvRBWAvFkdvq8R0z+Nfx1+Jx5kWMQJqLGG4TRFcrkx93B/rikw772BRKgyVpsA7LKtZ67
oztiRnjJXA+MLeMZwmVwpZWm/f/66SVG76LtbJQtd0wfoJQ3L3ZVmbfjg3UQOzTtWXzz3mOTE6uh
OsFPz3Q624G3e5ARcH88ZLYwRko/n9VzZkqNlb7MmYFUvCLI55pHOWXlI/qOCbO/D1r+UeHgC+Fq
Q3ydkJEzesl4wwzFTS+8RwXt7g5dm+Y1sOkMO3oMGrBN4IEUIh+eSXShvQhulsWiTS/WBpEqgHlu
CyOobtRNGjoRZfJc4cQ9FiKJwaibX1LZjC+X7utWj/7nsc81Krt5QxmIlUXbv73ip4CA/TN87DYC
UKz1eK7a9Ly7rdMv8t2CTq2mJMas1QP4TuNypByyGUOV5TO+IWfqBfV7eFUJSlIpsiCm82MLgaw9
Av07UdPg+WbLmR+/0f5ngVXVgkFR52VfEIe5FwQcGqh6Alt7YVuJ8HuZGxjUqHaUhHgDW3LF+yWs
b+E+mzfOfSl5JfFGOOYcSUTkvKediHJkVqhCQryK0fnAYAzIzHTAj/x8Th070eLhNZA8wACEQuhw
PA6bGRLrCcmw0PqMLzB0olPZMdJCupqE2JRhMnuiHfomAF3pKWQLsGMj32O/pjmG02bYKkCa8Sv5
pox/JItcAgtRTajF4Ak1soprCJTriI3/Lt0iDfA3rdDnwuMEbCcMMs+Ycy48kksMyX2TMn7Sv9gO
uD3Mh/gBavCZvjM3RXa5v08LGc2Kuv/cAvi5nCoZeXZQtdHrytCyr33s28sW5t9kXm4QY2AKyOmM
PBHnjuW7L9ZONdwdyvHuKKBXz5wyc8wl0XK7w3WiFRGFEmlC8I/0x5mjnrSnXU00qjaael8a00JH
6lJT3d41IqgahcHb9B/fGFb9YQRI5XADem3fDCptcyhcWn5s3fw3wbmq974sWrS6d25svbIzzc9z
W78QR0++If5dz1DtjKTQWHstVcSx7qcxBuS9SFrvEkazbtkUAVb+phbRfz6TZxVJrMA2sWXVIcm+
JQNejwzRvm3Q1ClMDGFpfHOzxqPvqaQJVif5eEefz7BTu1I+ZC1HV2lA/Bl32GBeBkFQG194PxAB
VXZ2TBjLpd3oOezBPTidNLxQbj2cHrIvxDZQYogglGGh2Z8z0UmwMKkvtV6SOdzYD4PuyMY2D9Q3
Wwz/7mdhKkTlXvELHCJDGfhrdl8zAcksSdkbG4Ne/135leGizhBzh521Shhmv0R33yAH6BIU+1V7
cyQ4KmaFp8nf6Ld/ZZNkRdcVQdVEBfLmf8m/VqyNLN0pwoLPxEZ/27/6Dyph4DQT0Rno1oreZvA4
khxCxPPouWaq30aRuvN6CoHcDoKbGz1mizjbbQ47euaH18p4uTjvt9f50Pw3wSR39Pj/MKUQTLIq
ikwKy6qk6H/Q55/HbXf5yC0EzRGxR7Ik6ynOgpZc4du5jczhi1BldboLUNDLfu73IhpXEFQH2YR/
mSJhWuS4922+G/Ekjv/7sxn/4LW7z8ZdNBRF1XRN/4PJ7H3UUmy7z6YBYALIVh6pMTfGxjL7UhN6
7WVpJBE/HX25fx1s+QLPRzXmGqz7bvIqifSOXLEl97l/EsiBKKu/1umEXuTQWAU6GdoPEl93kWz3
BgSf9aJpUlHatLCb+mpNl/NuLaKlHzmPx/vWDjZSXwKqYKRyV6wHawM8PPdyArTjrHKTIhDBPaRY
qvDEv/jigGDBel4eiGxXN4TGn4XAnFNsYHivb5hc+e8bJneL6x8P8/9umPEHlXlpzPLxahph0Qu0
SbPcLZlnruAn8H8BY44E005vHpTBRCN4j9c5ndb4k64zKmfOXyfvLLsbyZZpWRBoVbSzKH/Ly18+
pvS3j9lJOn4jNY1PTyzvBs9VPmZ7oXag2Bo7o3Sc9KYM3OCTc5tkPmMGGQgxyk/vyumNZR8pAabz
37dM/Nf1/9st++N9zcz3Rxfe3DJjke8hIglXwBlB9Exwa3BTMD3mc0lJ/u/LSh1J+l9P6o/XTn8k
ilC+BWGRLLVLwJzjj4Tz/QmqVKSl3fVFPwGu6WcfsAVX9B/0+yYzQrT5scBJtFDnmGH992dS/k04
8NvrZnTE72+P5Zum9VtRa2FRLu9QgaAdoy+QyH0ue18vAa4IBb+JCnAbIQLSPMrxc/HcXGLGdTw1
vjHPkIBD3Prk1C8V50mdgVLTZkNXUmCIm4PT1H1bjj9D7S930/jzIWoy9gKGLEuKgvRB+SUH+e2T
P57iZ5deNGWxVNnvXayp4vV224bzi+aHB0zN1luaEKSnFu7VyM8GpgFQfBm9Oets5hjAQeVZz70f
TN0bd5HfVo/BN3uFZgFl6aYLq5AgI5Ew8Wr80CfMOmuPYmLjDcSo9+QU2KjRqwX+UVdOOBdTZtOp
yaZfnDqjgGfjUDQ41KOn/35k/1hGf37xP7Re16a4ipXIF8dD18KrnoFcewCuEfrtdEwF0uWQyPh+
kSF6+pvySvlTefXLrOP/LBT+3G0++SctPh+Ju45xmeLGr8RZdnzfx9nufLov5NOnbV4xBcHAhgVI
fv5/nJ3XjuNKtqafSIDoyVt6SqQoyks3gizlKE8ZPv18kT2YrlLlZB4cNFC9y9JFrFjmN+92ezd4
jkDIv8gp61ULW3RYB33nuXe6tV+AHfLn8fF1f7oECkaVdVWXPo4PffuoTqr5VhETafqPngqHeOtF
FMftPBgG+MnWY14MKffTHljhz18GaNPHDv+4uvwRi0uEQo6nesXbgbYRpf4lS/1tJ0mOCzRYQLOo
znsyn0wYbJ7suYIOfI+BTc+/ZT1kAHu9q2TPe/aLhqTSWdGJnF8Yg2jhRnMq2rDOJaG2pD3jdFan
nRsEsTlC2Mgd0pwTuMwbeqPgjwsr2LUQ5KSBEljwnmLEfJgztWbI8IZdwPbIbHkZYl3drrULIL6v
EF7W58Jm6CnAx4d+xjGJcMzS7CyfBtK0sIq/VDyz7Nb4+Y39f16YaSgCuiQp1sdaNkHY7Q8HXpjw
GcVdQ2VEoTV7tHJZzppXZyyGQEh/473D9X0lrAxc4Aq/3MT3a+a/N/GBYrwZhVycL9wEIqVJOukJ
2hyNTihZnbYH/rrVF4LAO8b79i/aN/InDuk/C+a/l/5YrnWjLG7bTV0sV3dkLCayQ43opQe/1zZj
G7pJPMaUFDHc7jFAO4n9/vOz/5Nu/X0DRNK/4796KwpTFs9OY3dS2KP6WvTGJ9ezPa/Z1cOe9LSh
2Mkvutn2i/OYaPq6O/zk9Iz2YqmyWAtbGIzEbYzqd7sIy9KgdcSwuSAQIV44NkuH6aaDqyTySIRj
lyaF1s664A+7QvsOD9MvaSGoGqboBrkmnvNLANYQ4USg1X/DM337wS3ZMJH1qVuW8pGLnJ7TR92q
H9V+PXAR1UtuTm/jdtpTmHt0JpAzR1ErMyKip/lLGmSI9/lnDvD1vv+49EfqUV0K7urBpdELT8Dq
OTf6kk7EFCjogCvp7dnjAROAYcz8HUg2DfyqdRpZTtCxUTuCVYG6otV+ClGuAUiP+mSEJKg9cdGm
ZpWiS7YWKpi5v+T4+XmtfKFqP+/dqnPsUjoAslTEa/3jxM3LV01XtK3aH7lgEiYjoQONXuQbv6mN
I9lsmdxebZNO74mmKYBHf0Wvtd2+e0yz3q7A/IFkD+i6MMJAk1YI5GEP8uQzr4WZ5893q/+bH0h8
xP/e7QdkTTpLkiW9CxXZCWFrdh81663tkIO5cci9exmy2eXsPhqNODrTXcrnjzkfYlCKQ8JlcOU7
VI12vIf8rNiLjphcotDp82mosGMgjC2cYZH3J5Q2fzniVZF1/fumqc6kOieZYn6skrL+rJWn41Tp
M6QHiImVYcJY3ZmAKIcSz7gfqMhE9XrRKelEm/lCyoaxhz4pNp0FCnIVcnROlyNOyND+/Fql7yKW
JSkqb5YfCNl/LwJLl/J6rusKAQN5HiefvPtMCe3AaCAE2C1DJLWXvx2sxndZxx8X/YRrau88r/Ys
vj49sYdQz1wIWSKAzuBTQKjBw4XyCY8Ftx9aTgwKhUcK3F70LPQAPYHXAqocGChmlxtfZ7Nj84Jh
0jaw4ArTvgCK8EBTe4NKB/M4bQyaaNOhlPSXcDBwIQFR1tR6l2Z9fkhINwFz/RIXlO/iArBL0hYD
3KemiBXxx94i0S3OB5O9ReZA4tJmbpMqnOn2pBAKvakW94aMHNo7FN0Vxpz2pYsEIkbbP39e+duV
p5l1Awy1YlqfrYzzY5/fp+VBHMigmNKeHa3agT30UNXDeLGZ/ZZQymIp/7PUeTzD1CVNrcsfGUDd
LE5TZfu1noRC+CRJ5RVXrUcBXYhBo4EVBNCoX57y2/X0x0U/TnxSkWtZvjWFp2RjcZiRbtxRPiRN
urNxoGQtf9k3qniOj+cEoq1LhqrIhl7/Qtj+8YFL7TCtKQ9Z+cra6X8BxsLNGvQM4zUfp97NiEO/
agIOaUG4R5WEwf3NZ1ocwYcskQPPncdkF74G1wEy+TSKWtuxbHe7QM3l1i83+7Xa/rlZXdVMzTRl
kyj092qspredtruWSn8Ta8fUuLjGgrk+GWloukjEdvfBO72gBTPTOnlWHROQrhusnewXTKvcfoKe
6kKHd1+bxvEc51VsABjDp3H1W0n9XTSS6oDeWat1FQG8jyOpXj3qd2V6VPrEyMuAcOTB1gYJQRs/
FrpiOLUP3Xfnl10ifbNL/rrsx9nylPX8ZCknKJt+CRIpuTSghENPDCCHwnGa/hId/mlYkDVwPVOR
LQNukVkXZ90fi2c7zXdvectjouL9lYJNI86ht0uHnWf87WrfpEd/XU08/R9Xu55eB1WXuVqVNvfr
p3d00440UcEznqL++reH+y7kcMwJ3gK0Dd36Spn+uNz9tpHfen5V0AQiWI8rBHKOPigEQvI0fbIF
CgdrLETiPUiJgHtv8wt0y/HPIUH6dn/+cRcfOWG1v26P18tF6dcbOaxbgCX3Zs4EWMBqoNHAqgQg
mvu/cca+qwD+evqPo/75KMrz1eC6WOzOGCU6uF0HWvj2mCym+wyuPmACywOLARxEhQwOW4cRn7R6
IR/ClBAtpZ/fxFf2+8/m/+NNfCw25Xl96rpxVuiOoWMDsKzeqAevtkrLBPvDVtnYRZN3cgGKh8u1
K0GuhuvP1DnYP7z38jhgik+0GlEvHXfBz/cmfbs0/7i3j6WZF3L1yA+8rZESb6Z+nm2GD0Hzgh5p
WwhV95/hBmnVn6/6VbZ/vhFB7jE1WTYNTfv4Ruea8n5OTTaEEOZ/uDQ5HnAaQ0z6QKX00BaaqSkt
6QFKJHMLpXDQWr/syV9v4eOjWEfLLHc6t3D3JRwFqpN7kQBEgLU9QpLOuxp9OhVChoemgIum7Gl4
8n5+C9/G2j/fwse7L9+PQ16o3MIL92zGRs7Ip3Hr6EsA5iSc05Ti47e86NvnlmUqDlmH6WcZHxdV
X7l8PjwOcj8vghI5+IONrcG2ecVopl1ftiUqTXtfBrUMPyrUJS72/+KhZfIBsy60Ow39IyycL7ed
+dyTntQD5OQC0PuSvcfUVkVTA2EYACz3DIK0Tn82Y4dYvZ+vr32TbksyIxFWnqJqdEn+jsWK/NjJ
NatS6O4PBvT3mZeD8DlGk7OfTh7Cx4UibMD/mcE1SiU3jTpyWxibnigkOy+7sycZhp0loMa4V3hl
FwONKZSMBjLSVIxOF1lq9+eb/q5J+NdNf6RX292+9sgvdU5lRLYGIzMbAQKnwTNKkKuJIjAbNoar
HTOOcRfE0Ym0S/irdUUFGzLNX/58P//M58Tx+edL/KhZHpva/bR7kXsJ47hn4Y6qhSHg3wjTkvvh
BC31ItBibgc0emwPcWSpALwzHd6E1KyVPQvdXzLQb9NB2l1EEz4rnOGP7zo1n4pl5ZbMumo2SfYn
PX3vptust7L4aowBwL3ylpwOSP+dtwhw70IeFpV1Jz9h1XLvI8u/7h4opgEFL3Ev+GXhf1fsi37c
/7vBj2+YH9TipR40ue8myXV5ofAsWhN/46RfeszpXJ71wE3aK9S8hihieOB8EXPgJh2lL9ycgniK
YruHY2AXNUg+avnLHX69os+orNZJhxRZ1zXps4tTe1rb+7F6yf2zO3KTa5xMqp4Pgg/HyGTxwH3S
aUybaCwFXZHP/7ykZBFvf7r4x5FgyPvnaatwcZmuWZL4kV9c7E4HIGoc49LkIREfupnySzj4Z3Ir
VrIqSzSQJNHkrn8sm3151J6v/CH3n8JNRvhP4NmRvVwDKXDRUY6C1UWx2/u4HYMfPdxswuMQP2Z2
eTP7ZQ1/Jdf/vIM/buZjiRjy/WTUtVLmWFRFILLz1sn2014HoC9yVzCjjpKzUloLVLH2PW9c9lpO
F9vdm5BOsB6/HZHi2f+5HYU4qdUZC+nmR1Jek57v6Xv/lNnlWHfY/lx1oL7s2UYbeFuFsxD9s0tX
6Xdpbv9SMX3Nyf65uFGnK2JYiEt/1u+bl1ze9ztFFlPYWydHPMHAkr6meHcfrVWsTvqbR3hHE7AO
oPQ0sGS3lppJtawgu2DfRq+BKXx9rTYSZB2bb1ppDQkAk+4+k51flG6R5MkW2PmWpBR9reoZb5+N
+xv0jPA/Ld3N7GlGMmJAuqtd/A0NNyg/N09opNzcCxBXJCq6VxR6EeStJldQ+IgX92HXIRMCK270
km2tK0U3GK0cZFgqhz9vmK++0D8viMpFoelqkO5/lJRWbZrfNhYb5uqrQTXiIDdGG8UelTNog7He
qSFDvKHT7B/HR9oxwwu01wl4ZVSoOmAwazPwMI9Tc9tuXJ3n/J6YJvC3Y/+3fsS3WY76x31+HPj3
/KyYOyZcfaGEgagmwCn3PsSVK95H01Rr3CKmnzuAZGX4+oUv/31E++PaH0HldH7vH+abayvpc4Bq
q5BdnCJKBow8wPq3ncc3RI7KWHG6j2RD7Kd5KgvR3j1WKKdfvti3FZEmg8MQO8pA2eIj9aidrpvn
syC+MgYohQCcr3lR1ZRps40PrZMvn9ylEf+8Tr7Wwec6oe+JGQCTXdrJn0Glnt/22n4j908Ibuk4
ADyYu1wc1otW4mR7UYPiHWqo4OWepjh1NFE6Bz24vIOzFkhDU/LhcWw2ToGMFsY9GRN1Ob3DsMJZ
B5WYY6zgFDMHY3ADS43AqxqhHfnY+NXZ22AsM3yiW/J2HBabFkwtu+6qMRNgzOjATyCvhKgxNC3g
qEtFB2HoPIDrgsZ3wjtqtTv/hFPrE6Vn9/gOHicsGx6o8aVrlJtwCazGVffnlyV91z2TNM1SdF2S
NEX5bNftNPOsKIoqsQ/qkN/uEGXTG/cOHBqAt9XH2esOtB5l1Fd0lD3F9BdC5a4rIU5B1AahMnUP
rjk4LmneLMtHegC1F1HN6eMzKJeaYw13gAN56Ul+9hn0KKByg30f7tkpqpl+vjJaRwl3bkhF99RA
mw1i8B6Rtr3Hj7V7K1ft6hWXmnNB0ewCKclK3khS4C6+9Uw8BDfeAwzKLaR5fYAPdnSLxabKJHCf
Z/e6QWK9UckiraekMQ1/rzcUdINNvxyanWkLYx5jtUNqbynhN9VUq/hKB5hs/ObcL/3L1pfQNBsD
MqszwrSAM7anhgMTfFd0NjCwMFOswZGAxdJ+PX/JTr4Kg3/WMdokgMI4i9T6x2kklcopv7wffBnZ
kdLHaHdvXFH1B41E6bh1KtTQwchXEAHHfDVI5JDMj8tXj+8GJj/cLBTUpsYwEBGPra2Uyc19t9/j
Y/MNQLWABgHjTQHZ42q7qJRcLTAXtU3C+PcNoEtxaRFfO8XNxQS+dewAmm7UxrxFcH55ur3/4qsg
ibj0+ay6LMmSoquqYn3VA390cDZb813WtZfUf2aClveA06e6sBcw6fAQh/550X/FnY+rydTgis6P
wD4+O6n31246LfSN1Ne6O7jSx3g/22GmU1s8B+b61nrFWgxtnW4lOuXNfePW35FXI6h4HcptBAr2
/f1q24eruNyuhCwlFM9gDyWkBsVqG2yTw5zz1eogK984jaQMdNSRnutrPV0gOjY7tasZcJYOdqy9
c+cZcxZk+y5y6bV2Ob8MEeACYjg/94XyF5JiFUY2zQoF/sjoAfvWzvZtqLWV6Ige1c+v5bueLcpD
lMmSrmCk8pmB7F9n5XY+XqU+CO2RP9mN0nN3l0bRCo7R8LpGtI62DN5IQu0s9y3kpuTWMszezV9S
oe9yVNmwZI54Qxals/r3ufE6nqcHc3+XmBAJZAirnra+AeXGj2DjcIo3br6o3QMPYTaoNc4ME/IV
Zo5y55cMVfpuvE3hp6hoBOkYo3zFzz9W5un6sPJDwUvZRMnTS4wwBWTPyNeyp2sw4KhNj/COm1xa
k3P0n+mDuW8CQQilWG2Q2W9UTw5GSd0Z1T3iigNOAx4dRwdBEfVNYGPQzKCW1GsduSaK7Typ87vu
+RT2oAsDM6qaJKG1rxFDB5XjKEd83pFZCid3JaZUcm8x1DLhzqeOpgd/1sK7qltrrxsNB03bVoC4
LobhyKQAct44Xh9fqdljMHMU8j5IuTAu+l3o4/j46vMw1NqDq0+UxrcDkjuyDEOA+Qdk1xzRjkO8
gfn6BZlLJcRC89mstaFJZFaEsmBPB7KCth1qfeUwG7guGeHJZsIM4TQLz0kXTzzy5tpvq8X4brgn
m7KIkhRxZBsfGVdNOZn3Wq0Q6wWCGYQ5/+ZEvWpYATWYWyiN4JK7bW5tA+gmzmoweBGuQGwB93A+
HiAr+Ix4uGFQVJeE0cRyya803f1a74fLA14d5fzgaJHhPmpBcWs9s4FJtQJE14b7EZ7THTR5FHFw
gBFMJnxGwR4IIwooBcFaP7nr6+qY5D5KdmgBfBmN2GaS0ImZJQlZxtUZHBcItaB04r6dy8CfP7rA
z9DIGeFEYMsnD55D5fM3kmO390KT0HsBqbhM0jIj1w8vvOY9hdPoPoKnSjGJSwFdrkR4PiyvfA3M
KHfBUmwl4fQ84ifU/k9beKidXTDCN1Qj+U10VbggIg6NgYZ4JVa694eHoJ1wpcLVAQMxqTEGnmUz
yMvcwZOmLn4hZ77p+cQB2bX4S0i+lawcwz7HYEEsHB5tZZQ0X6mwmTvZk8nNmUhMzLewmpMeKkFC
q+GelvhvuNdFPtzbia/Ek8lTDUpbc5ujykf1b8DBxKKUGzCs97jBrY+rLNOWKLKEVrdsDJ47p1l1
QwwMxXNxF5m1AXsCJADTTBu6JnQjxPj3FcRi3vvt7YygS4uVkvCv47GeoDrCz//z/grGaWdCzWPn
wBqFSEOr+ra302lgxEtlnK1N3JtvfMiC2xkBV6Fh2mw6JVxZW7woY/y0qcqaIKFOjtMFqOBhgULk
dNYw+m2NvstGZjU0lyAvakNMQm2WwXraUnN7aYkFlG19WKxHzN2z7NXOsr2fDfaIyp7trJx3w4uA
wODVESCuu3xiW2pFwk2OpIX1lg3EF8m6JxzJdVsY0WA+6nvjO0KbLWT9+LtImExb2M02cUi5nZ2B
WOLoItYbybYzmaM4jBztOdTuds88+REC4fXW8gDnv0QR8aGDLQfegjfpksMIVdIEK8urL+wiR3h0
RJLs3uohQjJUkE61qKOBOsHc4WmraoAo8I5G08GiZMwHcgYum3UnTDXUwWaczpE3vvWnUQ+tg1XZ
t2ApNzZ3h5puY6c4SpAu6/3muzGaQM4BsH2hHzhohph1HvqHgPWKi3OYaa/GHV4D27yNkgurWewD
tmqqLBIAYvumTxxuMDDFu+2ZcKk+veAIJ6M6wbRnwHmE51cN+YUbc/0NNob8znaFJEQzuDeC8Ua3
Y3tVGt7Lno6xxTpDGrTtxcNpew3Z9QjaBbTcx1DfeYToMg/VNoYHtQEoutIdwqAg2sTxsAJiN94X
zrCguYEwDhQcz4MOGkQ1b6VC1yX1dtqHJq7deHe8nQDZ2lmxYxtiUumPjavtDe+NIYbTw6EG0S4G
QAUQdUqxCet7yivtrTodEZUgI9Mf3BWO6L7xoKeL3Tv45d4WFo1vzvJEHPDSxhkCmAtWOjRRtzM1
Ys4eMIRX9k1AGV3ZHd7Bqb/PFDj6yvy02toRWgxGGL1Qhv8601DkgJecVsA26RfwOjfdCK19XbUB
zlr4tMCWxmTCFJZnBt0eO0rTM52WdJ5ajF45CmFOuywoQO6sx5Y7ApBLx/CQRgAtHjZE7a13FIgN
aoRs4zPbWj2wJnRpcpLhgl0dlJBSoO658fgyipn3lVErHt81fNXMiIYSIN1A7kFJgFFNB14QYuHH
Mh/sQglOcGGg8a3Mp+2eRB+KZYr5ij2h5wy28uxPmNtMECpNoUc65AF32Z7o3Mz7HEeq54NfTdJe
NHVF9xzsZuVP7OgcIl0QdaJnX2qeqDFlD8/AOVMxPoIWpr54fHnAM4qnn7rR0Z0Tst5ZMkojfgUh
DrvdAdNun7vPxPITn3aG7OBoigCKn8zvy2s3rZl2asj2/N5GpiXvjF5+07gTij1Ogskc/PJhYQyr
OeO3CH4uvDq7MmzQK6i1MXomq2H/IpxKlSrAbGiF2WmBG8UcDSEMqN9JuXF04cRmBpMEPXrBkegp
7uTtoR6dz4lKbDZpJ36ESM0hPGLyKDIkg8ujSUHoTB+xuEgGcvSEjC/6ORpku+POwwhYoAbxw0XZ
DfEQBHnm+stOn1uqm61uuxUDeSTnSLryQDe5X0W20wuyP4pQImB/7fiUWotiXMMK++6uXiewD7nu
dHLo52L7qCksmqfrDe1o7/W0GL6ywJzvm/NLS8Wdnh2Rs+Oi11UI0VB51FVXoQOpJKVlD3lL2o1v
TL72aNacAGf1mzu2gtameUbbeNcK2gJa9wr/k1aUHXmA66DIMLRzgwqaCSsL+z5HMWPxTtsHZHSr
tz18NV6dYEUNIWSj+LuvkNu4Sg7fesddPxxVsgNkAFASgo8cxzvVr/V1G7mAYDxjWNko0i5aHpLT
PWHxTHur4OSuY6va1u0x+jGJGmIZ3wA+gaf0GisoE/S5n5uYmjfGjL7CIXsjXuyGvKtVpwqCIZzm
h93GAWA4hE4A7n47wox811Kv7vgOH3BcuhSCs5nZxGvIXr+HOB6/UQt+BI1ji3/yOnXrZIFikweg
/u1Ay2IohpwCfhwvMA+sOZTy8MRbYjIBO4woW2ogmBV3Pik6E6WOQrBfT+ZsYPE/CYuCLSbl/Dev
B/4TVB1CGRsveu9ceuUbnzGasK8B9LgzYZGPRlIE2K0GaJ5i3yC7IZUdJOChw8hHhcrlw1ANH3zC
jbqeEAOxv7F3izJQQnat2c4b7M3ohLQ+DDqPUEQeEIn1oY43bgQUPKm6IkF5tKMOHaEHwYe9FPU4
Mt3RtM9wah716id0KA7dCDPAA1sODHCaTo69CReLoueYxWJDafRYM1E1FzidPKHhtKoNQGpVG89/
9QgvN1KOjcmjo7w0QaJIFMXzN50Q/r1i46A3TC7XEvyEkok6DBQBn+S4wugmR3oiKPo1xBpo/2bX
dtoz7jaDvVc8v2XENLG/KU3Qp3g62IjW4flPCu+W9NKJxvYv7ENvMomOPn+L9PlEYqm+2c5iF0Kk
2tZQvVD4Y+iJ2dxpSRb3hPhaoIfNMWlf08e4dAZ5a8SAwR9o7XIIXJeMpNkcvdcjenJiM6da6PN5
7Xd/nlvNdPIcnOxpnlwRUZDsUwbv7ZQJO6V3UrmvHkGKcJJOkm3zC8CI0BiCOClN+usNxbJpViCR
TNodTx0JDZi+mtuZyYADXCkJjQnHz763e1pzC02dI0ZUX+7FiOUXPVEscxyjr3bbrLJaLo6SLSIM
xZMic8HBxirNnZ7uTBKRig/eGF5rIqEkspFA4L3ysOcS3Pfoa+Grr6BwGOkzON07waFZm0gH9zkK
gjZHJ+G3HaU6IcwaWbYuNyTCAxXE2Z+fsk6BY8ZK7p1qWH2wU+hXOdOwLWWWsziHeg8rDzupSaTU
gI3BK+78jh4BlkLfoV3v4rpRNWLbR47d1oa9/P+uXZlDpiLJfmE6zIMzLlVOXpvZae/LD4lpHAFx
49J3tBeXRfCk4T9ChAshOb/NQsPZkfMwokTdJwXdW1DGtWEP4YtcqJLYRb+zuGPPiXJKIaxIrCk9
U3f79BgN9FeaN5ymcfxOg5WJd/2UEreGqcGqV0zk1dHv8YoQybFvYy1h56IOzycmPeHX76ReheTX
HHG6F/ReOKXb0WXnRWz+bah6aFZFwauzRXPfjg+VM150ap190G63CWKAqCLunVqsTm6nhEgOsSqN
5sHtdIyr0+ntB9do/nKLTvXlb4NWBx5uSOOF6eQym5C75IBSkOGeM3cKtMkQaqW4iLwBni4vqdEa
JuW0bA9xAHLuht02o06vN/d9ODTvBo8odkWE+c7GD/YOnzQgvzvOxnHcIX/hwORLkHpE6XW5Jy6d
nJ5wMeGlPZEJs1+oRB0YPPU56Hzzbfs+u/mFMwak4E6vaHRsfA3Sytn2guGKS3S2DtEZ2uebgwW/
ktIpbkhl2Cw4AEgVLkqeBLLA1eZHCl8Rs+5TeOTB6jxnpa40qD+4prYDrKnRetBHGOI+Ms9rvzqd
+pi8lszQJsWcWQ0vbpP9osjQ5hVzTXmhBEGZu+3hmAapLZf8QRr77tCDf8w8vqW9hPYQmiV+SzjZ
yqXdVlHw6XwtBNbgtY3rcFMed/SYRg5iUl589eK339qE3t3uKHVul8WpMpCNvTLetz0u3CFe2siu
vcIFZpJc0QKWcJw5YAWpbPbdfuG2lHUt0xpTe3bbug2UHfr3ZA/DGx1pDsLCh7kcEtCuQQ7gNw0b
jf4mhJntoC9bW0GXgNb8EO6Tp8u4pTTiQoWNrTRa0mw2Ps74lKjqwUQqgvN6+MZVDW0TC001B5gv
iHV7TXt5/bbPjOCBpQOfXp7wZrji4iiKsTdcPQIzFmH9nI6+jVZPsRKsnJQUS8TFa4HQEjX+YUib
ZzeH7cs/xEy6UQaIq+DNaO/uzo0tPB13al7A3geYcb758VB1URUx21teUjw8zPgetG47VCQN8r9M
rdu3FN+mdelWjkEJ/Gyq29g6uCBW48bJbZhDKWnosgvV4tDiL1eNMWDmY+eJ+w5N4OvgESlxgTWl
f5tRKE8TsksIs/BNGA8geVr3UsPvIWgp9vqFicaw1GNVsYtdU+fA2KEPw6qfugTfnTsdR1d04gT6
iVBBLraip5WLLKtLmUUyE+Sm1yMW1DrsdQqSFSftuz0M3mgq2BrMGrSFS3+h3Oy76h8hRLsLYPav
bA+YiKkDHjcosQqhKnANzg51MF+m3Y0Br4t5YAa4afRsV2+32vgblJbI48v3aFsLpXws7bP/9NbM
V6OH7tEcvyWR0xD2CHGveNqTa9HpOJPrzQJtyJV28jZqUkpdPR/gmPTy6o/uxYWSfYIcjP1k4fEy
Hx6Z0GPwdp+Fo9QjBqo7yMiHEJ58gUVc1doB/4nznpW9LOyO5HtwQ1sFYybdpWtX1Nv3PDkegyGc
/9stvBbuYz0kBqCyhSBdLq6mXr0nrgZEgqfi0Ketou3V1WrxE00FpPxoYp975Ztt+PBI706I4Lj1
d3cmycGNkQsKoFtnRr+/Lc0wvZ2BbUeehoUFK2y2P6f53RMDl3YZyYWQm1rUpBCpAfx6rkyjsYy+
2Vf+gSM6UCgyQ5PeNvANmcjDN11KcB0XE42eSLT/NKEpdEQ11cITWQwgd97mSkvpDlhzi4EMVH6B
txB5q/GEZuf16+6srCUP7qtifQhaqF3W/ZoUWfhvlPatW6Z95hXWCooTVKDsUeJP3sy2MC+PCH1c
k+46zPaSM+1kr9UugyikkEkypqJ7QksTzRE67dPCDuU5PvdsFnkYootQ1Jr353hDlnRRw5x53Ivm
5qVuhwAhrkEoei+mN6AxB5iKLNehH4iRxOAWrjd7rxbh5SC8Q8iRuRMx6i3xhNmJn9AjyhrrZzNk
b2Ay2kRmkHzE9Mpww8HbfD2i6uSTvMo+XCa82k0t2NfQgwoRvUEwLm+U9NhkWq10XBg1PqLSVqWZ
rmc3NCqprMzCXu4CzcUQGH7iALlEHN8wTDUptHCm3bh7A/Ece7qq2rw9yWOYI2EVenVpACZIBjSn
fM+arYwZktGjoov3itF8nVX+CH/cL7YO2sJcP346EgKD1fJGMSl51SOq4bNzw3UNh5LutLN1Q+Xh
LffYhon87EBDEPFCIfq8p2dGV9p5AAm3rxf3UfaEQ614iUf8R2e5QRey8mvXEC2Eq8IvU/K+sbEt
QkhLBjIvreYLU1zyR+e2fjsoqyDhitCF5pMfIQXxtlHtGxxG0GhpWROS6AI9nYPi8ARPAC+3KjTE
pc5bO59hRWJf6nRRb7QHqfYvFxJHDRMTRDXYfPbIp66W1zw0/h0yl5wC0QjDa6YioFNz103TgQQg
uvsXojSVPN0pSlr63uHTzvbpe77OqJE3NW57eXr4V7W1Syo0iRAbna91RJkUX0E9SfZCq43qziHJ
IA2zEDOz0+2+o37hb7y1fvawJIG9sgotl9Jvt0LpAu2/YYMteGiIu+k6jIm7WB5Nm1cHD49GAzHk
pemtd4LuEdZxFWN4ZF6pvLMui4smcLFF1Ha1JnnGCLU5dVhOJOoC/EJYQ53SZrscVca3QCX2MmPq
9S7YV50LS7BCWBctPpGK11tqZ3ld3LypEMDUDr52b5w170pnlAYtriwlTUbR+Lsc3MFIbzAOCQbY
qdBGzX22ecaJQTu1bDQhDTBdIJ/fxMtarNgh68ACGzSgPTAiV8EAx7uefNSAAMTQ+GH2Q3woFrjM
DOA4Xhk0qGzlfqNlcjQPSsrnK+WzQ8Xc7R7766sDf3d0tInMEljQURubN8OpMQBu84h00YZaY1bT
bQB8BQkEW9uFPT8zt4gDjwo2MnbHKPocgrXFnpk6A6qaTTtpDpRoqY0HS2TTEDUKzsB0HNPgiSlA
jd7BuTwHN7SShoQQYbhCX3i95y7cXX+pIDNJt/p+4qlxvgEdzHzX6opWtGYfRkzZ1ohkOa37DAFi
NJWRNTx4DtK6pHxAXDR8aGuIpyCGsLVbmEvp9kyDHU2YmWCTR/NXSe7YYvpGHcUlu2NQmotkhxoU
m6pzAPl8f3Z3qh1yDdzYbPzHWCysa/SOgnLHQx76pMMPLzNzSKRowzEUchIi375DRWZCS3aaa4sO
eJPNlx52dko6f1mP/DMlLwOLd18JWeo0IZ+0e5+6Oyhp/mMfrdM/Tw2qXlHYv5xnn+TmaNNt+WKF
0oGj1qDDs/EP9KwRgi23DSQclWZPtINTbP7aD3c6oa10dWFZCYoxq4Kon9V5xaHxCNeINpH9u/yQ
nYZ4getvN3ud/AexgLWQbOyGUI4Dwrrthu7JG1zWVug2w80EfSzRzspYMK0Yw3VKPOEg1eLAQjew
LQNO650kL1u/mTx6+27GJZ52qM67mdXGRxvDasNWarRu7eew0W2RwdKHr/tnu4GdB6trHD8wWosw
lSxYo9idkIeRs1IFk4FuZjFcuDJqNNbHJFPaS/radoOvDv4WWKAAcWLX3Xy1N+ywCZNRHjK7OKk/
GoFrGSHozf692Qn9kEHu8oJcOFEDuuVi5kEZC4BhsEGsIubg0Z3Xw5NZty2GGfmAcAcO8tyTt/zR
opU8iMQGiQi5tc0U2tAckywGKrXgMotG3ibI52zX6AsxJ7kJmti5z7n6xryLV7zO3fLaXee4cKP+
SHvIy6zeJigsQGstgiD5mfQLzFz9BuL/1zjwAwQlX49brX7EamCw4T0c3Gai0MgoQgrJbVYE74cn
4UmlN1B4GQcPR+wakp4AG0Fn1u9OW1OvHDpdmV1AQoHNuNkzkHz/ZbL8611+4PHvG22v3U/c5WhU
iUaAcA9QnfS56pWi63Uix4eq32HP0kgAIHuNBA//2NTdeiTo+A7SbewLzgLGRWZPVqLm/2C2+i8u
469X+TGJP+jKafM8Mf3eXpHdS0bagvA9KTvoDgh4OF2xoL04F/bQSLAKk30yR3Fcoee1FjPh5i+z
Xv0bhCYoepjDumQoCjiFD2QA0DZ9+kRsBHGGkQn+Wl8jFXaW4RB7Pl0FEvZhr7cPT4aPyyLdQWqI
gnYkYF4czagNTxHePswIhnGVkeAibNtuXVLmmSP2TM7mJ8B2zxMmbBiBnRneoWMvTq6foRbfqRb8
9Rwf79XcWer0pvMcd/YmcXEyJ1aK9tTJER8duiTBhgNt7wujQdHDbf6G9vj2VQr6uinJdcu0PiDt
b+MwfebXV72fDJ4ew4weLb5AGJf4zGqiFb0N24wZM68aQ8ZTTCGugTncOeHJB0HeNTiXfnkn4tt9
onK++PRfN4QN1t/f9nCrsAhR0dRpJvNH2hPStwh0/h/CzmxZQSzr1k9EBCDtrfSN2Lc3hM1WFBUU
ROTpz0de/VWnoioioypzdyos1ppzzNF43DgrpCX4MWtk2Lk6/feXVf/zy8J2UURTMWAM/uvLvhtB
fNRfSUTlzeicWyGSdDN62ougARCnHWcF4Tc9/KNQc9YDhIm6B5TTd4TdcDFzPBgx51+ELQY0B/uy
XikJ9UxRoUz/H6t/8B9YUpBiiCHT/skoEv9t9df5w4TZyBXiVlnY2sZ6D4xWe95yhVsVtuXcJUp7
TP326RHB7VL2e70bfjOac/7v103pl+j/d7v+z5v5tyX8NtKsaFrWj41+H+bLqwPZBBIeAz/2kBtP
42zGBDK3nLWzrux4EG6RZ7A3YOKAszAnREYUXWlNp//9nf0nsYbMeh6YqilJGm/xX+9oJl6zshPS
/o5SmAP6u98ekm3BFU1rlmOlCRjpcX5BbacwtPpkzIAS9HASbN9/8bzfrP+lffpPnCaU2QNYKqoi
o+D9t9Ut6OKrUtSu1xo8YVmUCgkCYmgOLFn0WxvHcgsQkkTj0cfVdBK3851uocJPMuCxDtTJl0EQ
rvhd2SVpJd3/EC/+z7f3bxSaW3u9YJP0k5cbxSKq4NCO5ZC8LSyiS6gyVBgaLE9mYOX6WNIoMq8e
yceaIYP3RkVoi/DzjeEH8w22q2x5NdzS/u93VfsPp/q/XMB/u6u/tzT43j9cwHubqJvr2+oWuYM9
unXThmmM1/GEUW0j7GEdYYFpP5ZYUscNAQRnYCcaBuAQrGpa+2vL2Ip77bzA4l4hGmQonth1QxwA
oppEJHInEyUu4C7x7FtlwqDyaucbQoC9ZkTWoNdtH+qwZLo5pxumvsdd7C65/+PT/oeni0+LCwLC
NXRr/xyE/4d2dnm1yjctaiJQlrfYNIcXfUiKTnAlvhlNhjYVzyNlBaDO5NP9Yq4Cx1w+P3wXKB9M
kVESESbY33fD6updRgXW8N8JjOaKQX5rfQ5yb4uJyyP+MEWFGb9yAyLrj0M8VImHXD7RyYLk2Gvh
YvWclcu5Oz3E/3UK/oet918+5L8xtXl0L7/Hlw/JdbTNuegBrRKxIeFrxuX1sXUHJIWeBai2EV1r
b5D6qP6PdaUq/8k5AS9DeKe9OFNBF/Ov+4VU5OpT1AyJuJnHSNlqU5ynx+as82n1iQ1KR5qjB49I
n1+ZFxchVzYRFpdEHlXRKyJG1JOCgt9EtAFZFMBwl82hY/U5VDfHXOjz/Jwi+tyqk/Z4Pd83uDPq
RMqYRAvI04w983yZd5P8YLq1ew97eawxVQjYXUnzCr6MJwOdKeEzNn2FvlmZ6mNtJE8fCe7aroGd
Am6+8z4yJLiSwdahrMxIrxFI5Rs4ot/N756xk8n00cdvQBSPBpssziXo1ua1b2NCP9wL7CfNyUik
0oMGo79qDw+d0RimwVEbEVwfZIG6EGLFe+FLjC9Xki7biTzSxwMfd2v2CejDztPXrD6Opw9QUd17
8PWKJCdy6nMGSOmIZ+03lMdM2vCF2XclTu+LIpGn6oY/HKLfGGFPB+RN//Qkc8LAVxyv1oDwnqAF
dH7NvtMPJufd+L7UohqJieCrROHIyEd5XU8IXmshxpXLmJoMBoKWAi4YEFJgxEQjLLGDWndbc1Ef
lbCJShQI93Uay6EQKaP8UMLkM0KRKAM2gpGUkDbiGkspUIk74krUYy2MLk/vylNGNt4j0ggwQnMS
qKQzgvrNGgifhWHJBHE9+0FlGr4c3Sfp7udC6sM9BI9M+axhL0lsyknfvBmbHtIZjMml6neHfuzo
3uJ2co30ymnoWeQpj7wyFYFT/FuMXf3ou8wmj71wFCFxbgqchsUJWFXToGkAtGEEMcdomWwx5ayd
5d7+2xZ0P8Wd96QBN0BmyPZkkREOpGOGD1U8g3BH9E8fvisceUmNeLCBQSys9wb7Z7/5kbFWf3rV
RCND4cMolY82gN+xu57NxW/63lTv/qPxDbJeryvSwfhY1ZmQNRFHV4zaj/wCO6T+xgV2+FVc6JQA
bDu+quDlTB6M4vJt/pr/m9ZbeabNvr4AkHUP5Ui1GqK/IUovSOleIFJc/yL6cRnDY/GgEfU6fP5B
61cOrzm9uDy7rNKzGamb38qE+pq1lrgWTgM3n5JISMKbHqvzS2cPyH8C2bwxPki0MBtJWyPRkvtU
CEjvnV9XeDMDahojbdQjnOQ3nD4jLNSmnxEgr3DsAjWmkngtq+V1SibXRId/1yOlwiTHNPr0/Ku3
0haD2vrPYHhFpbMT9WG7Vejk5u+/inHPEq+0sbRlVRR7Ytd0EmQfB41YiGZ+W0hxzrPL7wENwbNX
4mam7os5n1ubPZdKaRm75/IxZmx136if4RfQi+CmaleEr/A26WxhJsHtcYEdELLzNh7j5yyFmaxM
QU2loAyoI0QoO7ztq3ioBV+fFysy0By+R+B9esxPBihg9aOkFDYKs9c8FMbZHJQp9U0SKC11zQdX
7C/r/zUr5+IDggGrt/rreJqQe7RrhtsnBZ/H19RYAeZoTDNt4JyUI4QdkQKsGwqrL9nXJ/j00mKw
rkg0sMU14VwOx1nHCzScX9PB4baoVsI6/3uRjhXydgI9fLlGhPE0/i6PHalkcEDw3kkt5qef5WvX
r/L5a10DbD8O6hYKiLC4Bea6idSZmbTr+5zEieVtfl2+xxCUUD/+KAq3VyZj63bMnZImwkLZ/Va/
ZdUO2Xpm3f53qJxX+DqnADBGiLFCCGGVT/xdfrzrH5e7XnTHwsE2n68dzBL4nLt9ZTTsShPGQuv7
320kJqS142w8GHK2QSx49WnJdfJhiRpt/JvyNbXxC8gLEGfp9YiaH6VRvdJ8DWEMaT2nD7gZlFqw
7dlrla85NPgnJQSgcM3Fe/MgVaTYG+c+OOk2NXydzOC42us853/a6DFu/56IrUTWk1jaMraVfrEn
Y+hott6bNwPzbowRN3bvjBuK+yjdN6yfE5nqISHkukO2mTJSj/itfpwKlg/x8Z9xtTZPEF1J78hi
WNPmmLqrcfUTc4rxBSJIRHL1QWD/vo+6MWdZ3KwL4lNE70JfOR0Qx7UEqR0s0r8C9jGbxlm/WwiP
zE0dfz/ubfGYqX4dl0dEjcltiiYH5hjU2e47hAn7pshbNcQeflbPiUmg5ul9AhW8I63fyacuaOFV
pZbp18fPHhIDlEy/jc0jJI0HA8wfGxp73+d8i9PkyeGe77XpbVQnhKhN9Dn3Cp/eDgzr0P2pX0Q/
9w0QAx0eV4Lxbqc7NcPGYz0uwGkOQNI8ouDBEIJnAxzgKq9cvHzpePGNkTnPPJRd3CstUdiUmR9M
s+0geoTqqaosIRa910qeEcCLIqqvwlAYUAAkVEPAwbA0SaWBNWF2DJ2991w6vNf3cRffJoQtdIfB
uh5L0GpQPMJxY6QB2X3TDez76RmXsgVu2guAhORmC65ITFQ7JycwfC+QeIWEGCyhIaOZfP4DuELE
9p+Turdw1DHuu0VMnQTVYk0zCmM0JY9eM2ldzt8wnqU5mXfgsW66rBJpTaIQt4csCzsn0SNUD11q
87aJdxyl4LzPGEZp+CRj8LJs12wFVw7WuCM8IWoOTXNuKTvXjwO/OwikQ1lZTYHx9/CN4xuLHl+u
h32bqQnbg37oYiqZBUQYjtR8dmMZcKRhFxs/8DaZpiOy3v/MRX7mbnPHUrtTmTMRsSdABaaBR8E1
fiVAnPeJdDRm1ExY8FvXqcg4ZqnBWDLtJxV1OYepkFoK7GmUP/BQYJz9PCKaxaEe54crKSVdvhCR
T2zfPYE1Kcn7uvqfM3vXc1LtKZX5NznRprDiMqIIRuLNUpbKDsrzSpwNtu84X5ULDKVLRnsqDYux
aA9fCX6NtMYZ4pMM1uxuMmwRjMP+7opvCH5O+tTsi0fQM+Bfq9cSajEDdASL4vYap5O6I8WH9/qM
hNCISN4YiaMLnYqDkfsEmQJvbctsHULzi3Jo9sZtnhUK30WyLrN6w0X8y+KBX7Baw3atYbgU87G/
TVAyQ2Qj4kgDt9d7gl3/gL8tsPlLMzbblQ4VmwyFOmzJPqET3APsSoxJqUvglM6LdvjBPpcyjYnS
7q1YDO6YqDKaU3ZsBHLyZnKzJus4VkTrC7AyJidKo+/6I209t7UPRgrs1RY8InbcgfFP2QHlZfdZ
Z9sSSrpgtQMfBSFrjpkTyAsMDlTt92EGF4Ct9hnQsclT+NT9OPfu5MvvXz7ts55UuH6Vc8eTLz29
16p/XSIRLKwnajgOxuThDTyuR33ovGzWhkb83VygRH5JjwkfPPOIb1pSPbk6D6cBMcMtW95cd6jy
/NLRyfZw6nGGyIJhDAEyH1vEAomhhuoVruSZSwgRfekFkA4WgmC3GmU8tOyFThs00P3RZBtjvLbv
CpzllohQ5pjLwsv7b/ZkqqNKMMs1Fm7hi+OowTjfpVdSKary5aCOn1Ws9x5IWjUu+krxvrl8faMN
G2P6rCP9F0t6qLTTQcsxqI/k35ZwEu1HoXdZNYhCOPVef2Xtcx3vncD+w6dg1/msNPgJ9QCrf9FP
vxDk+zkUQSnwl3J6cfGJEqFV7DqvCAc9/Xg4BtblYaOHuTHhZZ5z875s5amv/Gwcz/NuhAbh97N5
ONnzmmOOPZ3bte5NGD6FYcP+IzkIPC6HjpQk+OZNZCwHCybCnIeUQY8V/48onmMTjQK79le0X9hE
wuI6sMqkOeWOeppWuFyUIBtPTyPs4wP7wgWDkUWPWQ1k5Lq2W/Qgk0dEqffojfdzJlLnbPk7KIX9
bvz3zSmA1qgF3wF/kXTQgNE7DJWPlY7u01dNf166nEsqtWksxO8AEplCyeS+A3FK7f+cyLr1ltwK
UIGlM4VhMf31E1fnVdjGsu5TC6xurp+MHR0inYRqvREZq1Aq/OvqvZCnjJTyFTnBZj/lMdbGtAte
s1+YQclYIJIcaEAhFqkOnN5pYp4YegAdLB5JEQ4ujoRB6iZPuui6+5QOOX2V1ZbOwJXmTMN4FPP1
YGyOCS4mQrbdUIn0+sMDU2fmlsr6vc8XZVj+fdcc3+2RM+AvZUoJGdVwXy+PWusNm160ZT7CviWS
xkVuoLPVIlUaUc7CiaDKucUNFfiHYeXwSytARhJmwyvyGaoxhf/uBrFjKO3LMJ8rhwr69zybFgc5
kQCcz6SQv+wBK9gu9ir0V27WEQ7A5aDDWdjedrcZfFlx3p7zzNbGlwnT0HKlbWqWM3vg3tgM3kN5
flvfzh+whlEGdfJsPTn9G3LKhFCJilhKep7f+LnK9mL8y617z6OxNFfHDvkHFBw/Z1A6ALmeEHz/
LsdPlJILl4CmJPlqMCZ8+ABOAHa4zsfdFtqXQXxciFjQoaqDW2GXB3Gy+/zs9M+k7LsFdwprePWj
1/K2GEwKBuZIMwq2IDOmNtJ20AmTCzT+bKFh43fhQCUUDdf0mB21wu/+FjTb2hOjF7q27ROXHDZu
LoIn00kVLhyX0T+8F47wt5tNPozcYa9OHq65ktk4nMe2Xb3cm6e5paetzUW3fEXtUb3YOFDMSKML
y3FDfDLNSkqQJgprGPs2B0yacZxLPltOmLJ23DYoia2D1/33PNSREJXQVE73mDBs3I5q+n7mfVHt
CvFjX5wpr6rhDyqIV8bCRgTXkGjdb3+viPhrGVHdx3v88YiPXgkxs3MpMmfKJB8Jlk68MlnxxNJ/
wvwgTbIYl4eElOBzhnPVMwYDcPEZ0M0hudm4jXEZCPHsc5XbxXOLiTdBkY3ITJPMyxF5RfcJY+++
RBvErxHD0PkvyZPSrsJXVMbgOCxFO1+aCbSTWc9hiZpAXD6iHsXg7ICVt3hT4/dBuOYQFlX4dguI
E20E/EPeJzHitGfztq+TA/VqK2E24XZrDtsy7mZHRrDo12hRIGMdWuqtCe3YKfsTX57YuI1Mfon7
XVdrIrr+8AGQvk6zVCe0XQ5PVzlFdMmi/yepRHafIcp0PjwYdqcMwUCKKCPLW4kHTnax+Clmr8qI
GjWdkfHk6VwajaEX58qonBrkGhXkOClgOQjDSP4kzXiw1XT4brAybmQVo9KbNgvOOzJYwcHuS/7k
+xdeG7dyMtIeYBqxdz+PJh5iT8cMBiB5WdBuydiaPkjFiUC+bjZYFjss2zpJxqx9/jozcyFWxx0C
mH2JKArO8DWQpviOtD762XUx/Tr9vc5iVsV7SLpULxRRF4o3sLVt6+uA5MWSKLEr1ibpgmjK7WNN
f/AgeHqaeUXEE+ai5yJjgG4JnR97jlcv2rXg9EiYhLANBjk/g9CLY3zCzIav2m3viAf0QpB3Ip/p
Knn4pOgaNfFnhI8HMbVYS5AH+BpxMqqyDVDw8q/YQBCInTGDwdpO4IE8GCy6zBN6HssYDunfZXed
UrAfdB3/awr95yINYW2F5oKfAQ7k1B8rIee6xLV8EKz1BBoTJjwc8dO9j6mcJ9pWn0FYJorQsLIT
2d6T9Mzle9Ao/bzHGucV6nQgwh6gklyeWmQaxT/19zUkoAPmHk8Z8hcSM77eD8Yp6fAM7vOELdEf
BDfSpQsiTj+eTtzm83TBUaWgHZFndLSqjWcJRcdISL4jyReT1q2jcnGdmlExK3HKv1FiE1mbH9BR
ZX2Wk9/FiAY8JUlnHF3S+LVDqwoHdiqQAzT5zO5z0MJEJe0m9/so62xEOBDr6RuB37laPlR2QEkt
MvPwlTzoe4E1sLph/+D8E0NtN5gbCf/6+dpf3R64xNs3w9tCnF7W8pk+OWnn6hzmSe6UQH05EAbJ
88gtnnbK/jnVPKLJYGFfaLSCDxmGLO51tSQR/AOjiY9K93Z8JFV4XZMa9N4oyTV5x7So15WcwF16
9xM/FfqdPHq4N/8WyVE+1recYR9f8FFz9vS+Yv8bZTZxpaufgyxoTR7tgUaBp4xHRppA8sms94L2
AbDxQ4miQN0CCyHiGyu+NWrm1dvmYaWxl2d9IROwYegLWgbFGmw++EdTWLnCorRJ8fXuYeOJa5RY
ykgh/Vfw5VW/haOAHHMrj/g+O2B/LfnVyCJ90GarJ9q99p8z95+/uzWIqsI8wphUXj7Nl9flR2Yu
3bf1trAQsK5E4Alv24wwLuSevMI2ui6f9G2IOe5QLCfKtvMIeftLg3RytzVsOE1e0K9IY22jkrmk
6LKV2oMkD8wwYxp/m70TPdQtgHcS3DrSvGCDsldL6OdJRXRunX3oM+k1Bzb5qHIb5NaSh5cmEZE6
5PcSrbQxbpz3Wpi9Rg//OTeR4x5EfmJFBHtppUfjdD+UfuoSPciNrv1BQq2JnJAoSL6Kn0hiBGms
Ub3ly3IBb4anrbTBDEh3NSyqKN0HTYa5n83r+WVK00UDUYc1lRS05rTg15SJSvLojQ7J+xCxPSD1
lQxEUpDuTudIIbXIMaMNL30RLw6aks7bV+OyL/h6sQgtXRu/GS1/Y5Wr947AydAeywuSBDn0aQJ3
l6UK3Sz4eDgGzDI2KPu77cIvUqlpEWDwxoZE9nmizyq39R9hf/k1kuMvuFFQsFKMZm7tkyhJiqRK
xHUem04XFhTYRIHTtoEDE83EG6mjLrpTG8TFFAmdOePuHi7LL9lqTgXySXaW5lS+PGVBYqmq10O4
Ko8RIwQOXicPkWHlwIG84+SOiaYW6n42ruGhsx/0b4lTAiskdZbHOGr8fekurdxJt5Kf/QHtSNvX
GrKm4Um+8h1yCwWHO3x3c08Eld3mIXv5OzZCHdYRowf+aL3Od+kEIxagE4cdXp0NZuz2y7fD5usa
u284sMlFpm0X9OF3n421CTmwdF2RNml8ZmUG74vvMi+ho6tstmUPsxQiPzjR+WB1JM3Q0sbGxHSI
BU9otJH2Phz+mvG1tG0xejm3Efmg9ntdrumCoRCIHo9jgCsIkgeCiNx0ki+LZRO1th7ISTHSYTRu
dSQAJrBwWJIGyodbUO2uWruyXoQRFj7MSvgr+bT4A5sDv5U9ihJ7YFeezFf1KMX3q4cTbZSYwrqx
4Q0CcWFX9iMOTYg0lWtyZRlyJJ0v58JvvCuJrkhBDl/CbxlO4HUADde/zXmVfMjlw6SiWF+Tjh4P
/Nn/re6TN7eo0aey7mC+cwmuudOG71CYXoN8el0a8dv/exASnMePjZSwjploz76j5sD1bOZmghBZ
Y1v9zbSp4nC5KT9Yv/mS+1pZYjgY6wttxOTg4qtJ53yjPJCRMPq/0YAm8FDOEV0jH7itmSZtiIOe
3Qo7D41tPVaWaUj1HBPEPZJDpmFbY8FaoNGXGpaJwgwIeP3vgWgfhJWpz7hK5D0j7H7BqbNiyesF
19kD5a7k6JEyA8C7zEjnnWNZBLDB230xewONAMWuZvRz6Y53OpYAhDpwVhAKBdl7rG210+WvGt1O
A4ZrjEb6U4VknxIlOt4K7XiwLScEOq/B5n6Fq7ip2x4kDn8MkBonPQkMGEoS59PF/cSzkuj9TNHB
tGBUIGDw9KSftElzzdMJDmXqKMQGnxodCK9ZQCHu51YEnC+fYCJgzoqdR6Kjn0xA7w5G+/Lj1AEB
7IHM+ZlBm3YYE3KNHsPL16p/NrqaXgf799wrmH4IaHN6yO6PK1nRqR107xJjdAO/9utcblaGJvQ6
5Bdt0DUWCs/Vkia5CdrJh5aZsvqGAG8uJ5UIoJMRqcdJzehl3CKlfNuXlR48qUkfyTckHNRFIxGm
k/fhPh6s04Del2ni4qbYHKURfRSG9dPu7TFAYCfugnfMiGOUwl4XLKkcfjnLyzmZUhx0DCLbGjMt
hTDo1S2ohuzl/YMBYt6DzTjdArmE2qQlppatbU3arf2OsnMqATkB+HWO/vekjspeDgsiPak7Yacj
21i+V6zeUcf4kzRadHNUekOZMnJlTKRQo6257HiW16BaVHJUhcLTL9gSYj0fyczg0fk1Nr1FAMVc
DThwnSz4OY9IGKsBAkyFzF94mICjRvgzrEqDO95F3BvSc4n166YomdHmKvZ1eXiFAFe3xh0k77Ny
VB8Oyueow5yoIbTXex/yKRgsJRMEwqiBIyCHFfUbOByCVizfY3D1y9X6aOC7jPtLNn5QQB7xzjIT
CcZXeSKWwHtxOkmeOEoZthbJIM7+6phx5W+lrKokL/EN5KHlMNeplp6EBuexMrkwLg26c0pOcEXi
Lg4C7fRKN7SVpwAhgsMGq3mQ8asI51tHcMmheActCtSPVSRfhxBflj/+RtY74s8KJGxJrOfv8o7U
tqfC/Ugfxoek7N03mqibZrPKbhEAGgD4wCWL1DfmH7ZD7mPx9/aN8WCa0xQblHx9r8GzvUUAGH+m
A5+OMh6AzPjlqoJIE1aZXXzsfPZ0jadVLXOmtRnaPhDwu4tWh2X3c7rYdH/fPulLnjRhuvpMi6hx
zQ298JU2HBTRy05P6s3H/pUUO2Or4qQ3uWFVAlZahxzcLF1ySFsAofv2xhxbcZ5REyp256V+trrE
6Xgw4pMPKoLGwcpZz5ySeaz5X0zyaW9d04XwkXz3OYMFxNFcrB9HIDlr7DxXnCGh/+JoAfsLEMtm
Wu+TXQ2L1EBGGxUj0sNDwRlQciLupl13OtTtzVCZwDOa3lyoA9bTxRkj6I9hvhZ+mPj3z8nHBflc
X6NHvx0HKhMNTglwveuO6oqLOqvXT18fCTuVguMR8xCNEAsTOPNxv7ZOo51RQC3Lde4RcTiSZsZE
mcg2re6o9i+BfNTGHCWR6l2mJic27Zdi6+EAbgJUfJ+aZ8Dv6DOkXMDyt+TpK/ZzTWHJ1ljywv0p
XPodJlDsYUtxKyXl2gjgKfnvNRvt5TXUQcEP2UE83c8VXqrI9R+eEnA6zOVjNqs9vNwo/tTETJ5R
Bk8CU5v5fX/hSLsdzFHrvd72b3yBglAfsTthlZlYvkXXzPkefyeTl3wfPsTVBsw2E4Go+Z7KXdiS
Ux0FrGbUdXXhoNFneQBfhUp1KM14lClNMDznx7zHCArSKENB/U+yK6lyI0JiOR3vn15uXCOAY4ab
GPCuH05+qq+WHrZhSU1ZW69YnrfvoYay1hhgvucQyKghI959Ls6NtDg4dXTZs6p1jY9DzLz48idm
Y2uAsgNbXza/4IPEgt3lGtxNfIsskdpQjakpOX4Ldi70jAGnecoFuwZ9AnogjHCLDz9IEXn2qqTg
O5eYch+UvK8On3axrKOUYrKwyzLUX95d9f5+bQh+XzoNNeKWM1QDhCIQ2HQ/UP8BohjGNG7asrCc
GqO+002wO1b7xdJaKwWqZRNf3CaPKXM6tlDKRqqCwDh9cYjnLJWYHPUeeOwyD7c5CYk5uixrFIaW
sXmd7skb8WsbX/wP8xaB7C88bSjHtoPkESsl8LjH44oK+YLgiC0R2zwGWNipEm3mlVgJ9OCH/WYH
jQdA+xCDR+9IXtzOgAw0EMWXb1OUl9jaMHQgYIzMvrJXNnIUV20IOPRpLQ4v8475m0sGgNPx2IiR
thiMWnazDbi9cfxeHLB+eXN7Ou3PN+XArLjvnqkhUFv/3j629CbE86g0LS1zXqe3YesP+zuIr9rx
VwUK6rKo/hPwwt48JjrSlHrTvFHRMK7cSwbYpuzDMlE8ZndmbQvn7/wCdGAi01EXmEmm6Eha68nR
8rY0M7jia+MqF++GcTVmmUgSZwrmdZnkvX7unbo/d40mYp5Q9aQxPkX6CUSGNyfee8GQXA/KZ/SS
7JLpw6IxIM79PgRZDzWIdIrFrvtaiAQBAKqgyv7a6rl6uGSfXmVnAHKMTIeBTeZ+EDYUnIjuq9fA
+yrp2wFIflZaj9TLv9+h0O1qWvvMkd3W+5XD5znVPR0LFgRJCfz4W2d9OIGYgCHr33UrsUG3NGy8
fs6UOe86zvJQBQg8m4KTk3POaMJqckcvIgPkBxZhBACTT9XpnS0kzNqhHGceuHVcrZQZSqiGrQhA
7cR3ConsZ6ve6U+n2HCotCMILbhqeSqPwmhApdww/Voyg5AJEjkJmgPmpR2wXevJwa31C14KFqOu
+La/bURIszxYpQwTJwru/xl2CLiWIGbJ1KGlXyxcAcsuTMH0Q2lVJvJRQre0JGIZWWkgbm7hIzIX
hCery5yAZun8gOKnOMJSAv9i6BwjMRLiJwABGcH0jchZMiwI0TrfsxGNspXH2dO5VH4GlfP947qy
5WVfgqQN9iSSOLPRY7AioIA/u2Ei992U+3eZfN00s5/7TvIIh04F93MU568N+5NIBtsE3sWuruO8
Ci758gfB8u5c3mHzdwe8oQSBgNEL2GTBypbGWl2lhNhfhy/T029BKYe1Fv0MT1ejNHcVqmtQ5wVV
7ud44Yb+es2Mubyvn4cX4YY8xwcey/s6W+fBK9AwIYa5OaXB939+PeInPDxBp7KNX92uDGUk7cTW
BsA8YbNNZ83oumn3Kjjfwy4W6TFLaK5dNM+r1mv25arj5fYcSl4/LNDGpndf/UDAxGkW3/6UQ72s
xh0vOJhW8fWUHlV+7bZTZq9DzWGiHYE50LMyI/F/8nDfreqkGdX7epoTLrm/+c0SDASKFDio4V0R
aNITXGMNVucsDbQJh8m7d5FoV0KYn76BeMiWYMjX/WV/Xamn1wF5341ZqHAqgWABhwSLbYBO7fzb
aIsuqWGBJdWcdO4IEfoIgVo/wy6Pj/OFUQ08Cv5HnNZs/cjlmD9QwBN5D/Ny/KIedcqNAYnrCBut
x8Sgg5S83rcMhfITvIpg8PV5ChR6Pkw2LlYFiRS6z0GHV7LI2Wq30GjbMyvmItkVpol3i32tXdV/
xeHDsF13mm13Akrr+VfVGZ6u13yBxCUacp4BncnRsDCGg1wfygzOv8EDFEnzPrgnXqwvDUj/+DL4
i26/oBRDA6vqp5t/eNLdV2PJwrio/Zyt48Q6Vb/7i7J6lNsB5uHiSG/26Wt6FcJUsr/Y8F3YxFea
5rOD6bPycF8BK3LyyN6gcj9Ms2DK5et75Uo6m7B15W5JcJnuLOGFvmM8vEcx+DOClxF0oJE/p83D
n+Def9hEsD6/GDaSkNi6lzZ6ygs9n2fN8g4lL5u9mZJklrl/Z26jeFjlpl/vs0W1LpjOYPeCgPPF
b2BIewYoBbv3GZlMDscoglQIWmr0+zKBXgh0bnc1+ooRh3YR/OLX+PmxEWx9REtj2EM2sGF9fpYh
OgIxyc/gVzp3JfnpU6Z/oH80buSepzVzdeaobD0/sAeIoLjQAAJmOMJhnowMCHnwdV0PwKjvulO1
cXFI96RSY4a0VRd0Z9f1BY+XGe0foHEx8E2Tnrg7MKNiz+O+fdnIpt1eiRn6BdUBNdjAahFlUzLN
paM6l0flBmVDIE/7x0uPay40JDOH/8a14XxZdcd3nE3e8A03L16JkHmI825374PdzNYVH45iWAx5
tfOHLQWiHQh5sRLmxRk8mS6b9wjKpFJgbBm8/GNbWR2qtYZkN1JPvOQYZmPtMmdIeulwbcMcZFAL
fyeRd+a8d4e9HZtxtS/xYb/z/HQP675Vj2DOob6BiLl77O8xUw5XHNMIZGKP0tRzkb358Ft+puX2
PdHOz2YoHXnzcCHBVxEqS7YGPNt/JGOXn4Uo/9qPBzyNJ7B6dDtWsx8ygbFaYqvpNPwzLicqy/ME
6LKriFdObfMAQ3GTa8PfGUpU+RpBzMTaH7A9s2FYCVKcLbrKv+DnR0sjWoNTalqDPg7Efsn+W/DU
r9d+AnVgF3RxzOIfh7fuvAb68JQzwmpQd3/ZXEhgGnZPPtUXfzcu8Lf8eM/fjXIwKX+eAV2UsBPj
Mbr/FtkO0XDJFAevFWZD1/B9Q3P5/I4FLpxW+iVgF7HKnafVwU0OnqKlPNz2sS7ucV77v4xtXUja
wbQRdzgnmKixhXF9Dy/vKSfVLfc1wVUfXtf5X3Ms5fNnMflCDn2ODWMsMXZ5RBd6PQD17xQ0Kmfr
+rj3p/8E/LAvqMAhoR3qAy0NPRjD8Ab0/7V7+Epuy5QESkCRyvCgWQPTCIWDWYQJ5kldQHcHK6l0
qLA70coOxQYD5cHoEv82uGU9KCuonDD8w+lo8/84e7PdxrGty/pd6roEsG8u6oatelmS5UY3hFuK
FMVG7Pn0NRjnAF9Y4d/GXyeBQJ6MjBRNkXuvvdacYyaPkICnwXLYSXsE+LnOfUOby0k5Xci7MgZa
Yb7IR35LIY+wdcI7jB4SZoVPaZmvxYfyrp4FTwmbGBqLbNxmKE3stBsrCN5N1t6WX484lFmgsoBi
2c5OjiCTOmIbaIMZV7DxopZ5mQwz9rHmoTCmCndvVz81TMbHOsCg/X9xKAzqTeW3G2GZv/CHKNv6
ZbtJ5sV+ktn1HiO0qljIw4THdGuy2u86l39NdqXFddWgWCS1nh2t52GDDR5YBf3UFIcF1ZgTTCh3
TI2Ot3V+Dp7AHk58baOu0hMDd2r3k1s/DQFlskshNdmOZovsvl5ywhF4T8DGG+PfsHumlByZdwJs
hqzRjZkjz9hlkJ1Uhs3WWfWusdf29Rt1yz6/OBL1XWAFb93E1alJgRYhudqlO0KwDLiZzapdjlsJ
GJKzfUVRB6Vprzyq4wnSVnlhYbbsugIdnJUttaewsXXYYnfUbRQKkelTh/KtxcDMPs93ChQkOn2N
Payu8+5FHOxqDYiQrSVtnbh1jAokY0pPgqb7A3+mODkNV/g0OdK2uA+f+2UGxjtxqs8CrJir85jA
KjBsBEDh8/CS73TeYY7zpXdmxto6bFjXwJX0Fxr2SuSYnRvWsOvcoafyzRJY624szJRixftx/aSm
U95o9BujaycGRmtY19UI7Vs1sas/nxk35/Aqvbrx2DbGGfTZISBMlbdd8tibflbPA2n8Qos79ROB
qUnjCzCMQdXuJtcH9kUJ7bo6TgKS1E0597/zjSmLYKeJNvRkWg1b+UUOoZaMt6lrp0k7pcZNtvmu
+7hiDZfs+myrD8U96p2M5eXsmGcnAIOFUx0P3vvl/vpgTGsO+s2KBqeE74j2aPrWPccfleqECEPN
qWracEEuS0qRGi2VaqXgVe+q3YkV/8Bld2g61lT953sOwl76oi2uh5wGCrs4Q5fnmPlZ/chi9rOd
R/3GuSfrIglQBHtgMLlNqMuuKYaeBkta4bLuMDau7TP1m3FMfGqfky8yqSzRRnSoCfOnxss+CyoC
9LguzWOasAwT6PH2dxLKI2Qyk7GcMK+joR+16y5bZkjtmQNngIgQDEgBWJTqI2C2MJV5linI1u8/
/0TSaAi7sf+RuEnyMX8BUddvTDNZk1/KIpKFg8lxqXqcrIsD5BKHgWZpzaJmxrEY0n/gaYuC3lQ4
HegdZ546++UyvnGxfrmM8fffXnZRGpb/53+J/zvOi0tNoItwoHq0aJy8kthql/MO6jEdWxt8SYm5
YkinIS731le0mS+7/QJF6DjxVElA+TX/49vv+q87c+NqSuVT05g5l1R5mz4kBDAdHAkmV7CwKa8r
+Rd2vvztLSDPRzGJK5ZU4cYY153C6FqWkkCocufUPt0HmEmiVexSsKbkuXBUmE4ei0MHawvzY0ED
KoK3/CBAniDAQORgQmds0R0qA2O8J0kHiADFYx8s9F+iOb5zWpGxyTUqpsRzY9xcanwNq7N0NQYi
TFVrBZR2s6lXly227d3OevPd8C63itl6XtnwGLQdJJ+fHxf5G1udopCCZhAVb0jqH1/2349LmvXN
ROuGw9Nxk9mvG2psSDC69cr/66y3O3qQeAphyfmP9KvgZ5IlHm4oTWdkyP5yLeMbcvMG/X0tf27W
X9ein5sqVuV+OOCu2gvzzjOtAt9shxLZmDHZ9N9MqMGqS/vMfUOQCtfWJoPEQhVouODZLWDPJlp+
1GfWL5f2zSP85dJu3KBF1gj9JR6GwwMp0bzLUHFeIeplvsU41H+0XBgWkMWo5O35AD2+tX6xOivf
PNRfruDmSbmIoTnJFG6OuBc3eKM8fYPFGPDh7k2xkgdzpWwU6+1tNGiPkEy0xe5lerJn4DbBAK5R
C61GbFlDa/dk7ekbLQtyHX+5yj9O4p++whtDtqFfxbIweZwcDg/WawneOEZ2w8Zu+SPUGaMCrHSU
GLMQscXPX9J3DIEvt2h81v96fk6XSg3TiFv0AIQN1x5YuGgU3SxQBYE69t05MLyzd/WvyI1pL/CX
BsFn4vzit/72Lqj8T1ZlgT1OvCEJXC5mpqWd2h8W3viYsOqMxOipCbZ2iS4YTAjcIfSDgJJ+uQXf
Pad/ffKtqbpWjf9+8hUVt7N6TT2RCQhIRd9/JvugRo72uX3/7WOVcQW//drJghBVEdcoVvybTSe8
lJUSG0oPB0rwVR5ME7wIsxnxEXEuBkpMffeQWUN7jDjN7A9Iizaygg9x598taT11sHdznlEEz5YQ
eZfN1c+PjX/4bGEccO76LTpLNL5b9/6+4ps9KciGrG2ucn84Lf+0fIoXE+GRzjCoo/2tMZNlujQP
NUyHaKNRXZnmhtMjtLDqOsvVHRNYUrb4e2FOHhDapPZTfapgDrkZk3M6p07K3DGe9XP+tF+46saR
NySr0GiE3v4WrFBCjzo/ntPEa+ibEzHqNrNmE28SwLTRNN1wwn9mTmL/UVBuSvQX5gXcJ+pyFAKe
gY5KXbC3ac+XD0Z22iwe+2mnRxq/Z3Tgq9Kh4Geuj+vjWI/t2Byl8NLcNmDT8/OseilnQmCJ9J78
filTBz9Fd+G9tHnsPjkVySdbnvOFuLlPuzl77+jgKdNkK66o0B+Z+0wZGk1LQBBPPQMvYa+vzK3C
yXonF7YU4cEtvHozHOo9eqzOvnih5kfQ8tEJ+NQiBdwmjPug8xjMWxKdxZerfeVVhC/zyzuhf1OY
KSoRcqA0RN0wxJvCLKwyTet7oT8gV286RixWDlYPRfneOGS0AkmjwaKrTS/I9vmGmXXCEDxWHo7/
VYbest2iPNcxYxCI4SA6gULF8Wh+8fHyjcOayuLAbDzH+wxxLNZyZodwjhhGzqXN5Khsai+YDuvI
pn8ZmCuYsvQf+zd5C0f1+ln1dLLc9MHsbeVNeuIE5YXOz4uCKH7/ev7PHbh5PQuDIBvxzMPO6WBZ
8WSSMbzuduES0db8TIQJGg0L7iND1Ng3OZjgSHs+beI99jAGO9kBlLKFp8BF6Lel97TAqpRNez98
rDxC9hjjW1HrJAyxrR0Dk89ydHgw+lfelefoI7gr8LklM3MTruldRS+omsHGYQTD9cKI2bSub5N0
vPfakWZPSJZI53lwuaRNGbqc4mjfGSdqfG9sowNZJXyVQzodf3xQZA8w4RgnQ7xP9mRLOl/yMma7
Y2KcxlhSR18gOCa4v+CPsevA6M7mSH9RoI9nJo4Mwi+4JWnc5P5dDf/ndt+sLYmUGHE1iD1FncCo
pJ2jnXJBmaL3RXRCu2BPgTkfKezP688E5eov37c6ojP+uQCD6DJZMEVOV+MF/rURmpE0GcjJ6iEl
BLmtbNX9sIeNNXa1Y37x8XSioFJwkosI7rdokvCbU/m/9b3dzvV99FJ80k5UN/Jm8DZ3tde/ccdR
iAiQvJDY+aWnu6oLp5Duf8PUBYKQc2G09RbO4OlOz/Ybg6xZ/VQ8nR4Kx2B2HziY56lKooXkdvfq
OMdHNkisxDQDBF+RgIG+IJ1hZEgDFmLDYei5D+8nW5GBPTQ69CIq5cxrtRy8YHtex5JDd1PfhC/n
h+BYfmKzdcfGSTl2AbJlyMk8YSZDX1rbVJ/m8QQ3JN3RbcnuCk9itlty+kI3nrpAvkTrELgqYUkT
r5yS/GriEpF/OZh9W8Cpf30pN9WJGJ+kPJD5UioEskdzmnNAd4Stjm5H3+ub4Cihmz+CF+LJR1+z
RaqpusJMcxTQ4q66lVfFm0YdFY6iBT+fVnNzZa701WALFDK0CKfh6+8JoN89ShphuoJkaoIpSCOE
5K9HyWizQo3OQw88vPJiMIhM870V5cSdvurssQh/gcv4W9Tbt6/Q3x97s2ZH1/6UtAkfK/l0XQtb
sFf3IRAmdXW3JBabIFb3au/t7S9LpfndSvn3596slJpSynJw4nMfnla6V1gjOO667O3wobefjqCF
rA1xwm7gjMEc9iv/pEU6X834G4XFCVAFfJ2x4AIuvvt4G9+T3Y4JRbzppme+SOoLXhAoThAg0Bui
/CixtCIHu4/uBY/GHLrTqw3DjBGBCxrWh5G40GdjjAvTn3aBU4st024RQY75E4v3LY2M33ZMQon/
WUAkcEGUc7CCBM28PZb2lRE0TR9x8N1EL/UDnllONrlT5J6JC+QMWv+46qD7p6SbjAe0AI3LGAoz
sXeRT2hC4FnMo2WbBuhLbrmWh9vBzyu72kMo/TgfEfFad8kjeQFQz710MyZcIP5zIGt85ITKWO6S
WoI/OZ8zZHI+Wb4/t6AqXSZOkMqqh9x66dYgde3tvjnsgUyHm/24kspwUyKSe1RrS4J7vgINKgjW
fgSTxh3eQmbfNu4rkMFL9MvKBw2Q+eS+ZVh3djA4XfYpRIHT6ucF+d+7KQuCopgCBwJdJmz46zsU
TYq8C1qYcUw1MmynjorhB57LtneK3w5g/x4T+SzNMFVdJCdO/1MK/PW+XoSqUoQcdMsJuuxGeuEh
FUz7vj6qj76L0c5w2vvLMzCVu/mLzd1BTTZ7//nHlf8tuLgGXZJ5goh9FYybl1fIO7OMWpCCxlHG
8522DxFK62weq76aodFOrN1Egl9vXdIN8z+tXSCLqJfNOttHg5NpW71wNME1T0uxsgXqAHrUNDdD
xnO/LTSi+O9mPV6sakimKHFMUG/Oaldlch6CIiBU0qreYHY8MYfC8jmmPt3Thrl88MGFdc2cXeZ7
HoHrpKQinSY7A7iHj90dqD6sqvvZyNACjWYgaAcCv2y953Jpr7GTWZBKX0iGm54sIKXd7g1+5gi+
zPkNIq3f358W+YxgGRhYzsO7M1LA5mlIP6GcrQ+FN53CqyRChuu6WE+YuqawSPfimVx3ULY/f3XK
uAl9rRy+3A3tBsqlhKeJVufcjR6XeLB6WvUXznIi6dPMka3zwAJoPDBZeZVfkS8/77A2zN4uxDiN
fYW5+lDfx72jeQCvOc3VdyxZ1G7T+T50Pn9rF32zR4zXakrQD031X6rZIMvN0J/N8Zt7itaku037
w+zjfpkX9rM9P+wxj7y///Zs/3vA5kNNjT4DvxiaNt7Av96vvKnOysnoRPrWwPHInnjlIWkWCH/w
LnM7WLtIwxlbHSx9krNn8dKd2qpUuKBX7+dvS9b/RYBR5ImEtRMMScKvfnM1kVClelzl0uFhzENF
+7ia0ZWqdx4upMLON0ceWDLfet9ZeRsP98BGfxt9oiPP+FjuiNRTejSPlMjsRzBv7RGX0DjDm7F9
2txHc5pHXmm91i8T68gk18J9fI/rgfgxnob+5Wj4cGEY+L1PusVRyxeeiX/ATuopR38aH8UYkdHs
FSYPqwY7yWw2+tjx2jNFXNyP20DQWrNewVrM8q+/4jrbn10wuUJpNXcwQGkfjPlQESs1DW3Ws5o/
GxOHPqGrDyTBFh/JwLxXH/8cUDyez1eopnwNues/MlMk5qOxnkvTZ/Rnjt5Vxol2webhPvde77kS
Y4HDeAZl+jbgneFri+5IXBgxyYK3JiorWQek0yzXGoWyxYy+Ky2Jn2d2Gqz1oTmu3UfmSJBslyn/
4sFOj4TblXfz8z1ZAUDsR7ItDFso7gei4fy1yFRwvsb+4q4JLkuP9vTQ7KLnl2nofe4bUghX+7Cy
uSQ1sku4OfYUrmfnrbZw0ruP3Md2U3FoHqHwU8ewp7Y9D55se1uTt0MYIHJbe5GSuHf15/Vm3S7n
sntg3fmsH0Nnf/GAobARWuvOtZbR7I4NgVuADoobcGhnIPFHkrLyKizI3guxWTHDRh3HskMzw25f
nh4QwCB998HjYpJ+x9r7AA/7U3oc/wt7hkvNjvbe9JfH/Lt3TuIEP+6eqsi56us7V+QTUxLaVjyY
jH4sKKfkbDEXJT0IWeaMh2lFg5E+LMTgpqAhwdIDJhzouz08/zrM+LdClAVF1jRBk3VFh5D59WIa
MSmj3FAFgnlHRX26adstxgXhHamwnc+J24NqP68rgCHjW//LrZDHvfN2gabFRo9NVgxV0W5qiXKY
RK100oVDsoSe0p5W92xZgs2re95lAzHdPlmDTeWe1yNIYZ5pCNtT7/osvJATVfgz0wtP21O/IKOC
NhVcgqlhuKnX4gG87vPn0/Mwqw9XnrwTp7ARrzOALX+HvYQzYMEshYgyT59WkRtjn5p1RG/Y3WvE
d0BYN86twvImxI35wCqY0OH+OeCSDRgNQ+5+b95jh//OlYMwkA/yDLBFzUzTDu4jN/q4gLgCTVuu
IvdVR9kNpjKc0zv2xATIGgbmKUrgoLVzeg/zwo7ciaspTv9BnLbzAYKJXA9xdfVP1InuY+jjvt7i
TnMbeYrsWrHk1+5VV3wVe+/UXBm8Ws9IgKkyW3x+R9u93LM89O848zXPxNbTPRCURtTinSazLtRU
ICjD3vPBDaYhonUmi6jlAM0la6BIxBFSUcluCfmHU6fg1ct6ZiwIirZiYD60XKx0VxM3zdAVBKFu
PwpejFV+bIgr023jm5/9rFzEFmn0glfe+3PjLXxCgdrbyZSXfZ6uakAr5UO0IxHVZyxFgAbtvmP/
CjmCr2qMIPbzlfKaPZdjSob1+Xk9BGf7tGWsPIfY01r8a9KC5JUpqbP1VFphXseBzDOUuzWtH/Yt
qtONwbBnk7ry/NDfXzbSq3iY3F1XKfYswimYIZ4seHnDM3biq2NsxTcqtJr3QFtSSmZLhJ4TpLSb
URDHj/5H3oQsTf0AwE85UDHyZqUASXUAdx1byQoHLvZsNHLVkWQLbUpkOScaww3aTTGtdHfY//wC
keD+3QukEqMMNVbX2T6/vr/G+cr7NgAaZrFkYXt4H5GVKyo6nDyLxXHF67TZ4BnELGVvNquFk/rb
7YKVzVkRiEAXbHN/8kg3YrcVAIyjWvA3ImM7NkXOi9roOhjXpBH5OsapzQreGRgyqx15j+7F3k3W
QGDu7+4S6y6iCw6MxXpkrxkji9Yve5qi0/0BhP+cb/SCHkxgZ6gf01VuC1Owc6TwkKJNrbUeB06H
/XbxMB51puvn55h/RCbIQbDomif2O9sDDlrrt9nGdwcMxvWMClWqLsC7X+9frxVxqiiNcAhfTs+q
FR8mm/M2nzbv8mOHzK7DABM8N7PgXcBsvzZpe64z3VJ2SBmqF6WgcRy8/Pydfrci/31F43Hkr5LM
kBpBLRK4u9hx8PLSjEXnSKLfL2vvd6e4vz/m5sHR26QdopKP0UnOQ3Um7jqbHy85/FaEi+MWcrvG
6zydJofvEel9s98JXTA59+w9B2ML0rCitjlAA9phY9D9CU0EdL87tNOh9fN9lL7ZWyCsqqYsQ34W
DGN8df66kadLpsRZeG4PHKDlDQofHukxbBQdyJRjOYmFy+fxsRtWe9J+H37+dPWbn/rLp99srNdJ
1YQXJSb04BMEgg7KEkLJn2C5sVm8gWreUdwWW/LZQsvS3jmTCMRy2cD4MsZqa3+t0RQGTfJwWj8S
2uZnMxICOAVY6BrIJRghgq31cKEe/vnKReGbd+LLpd80yRqzKzNT4tIXord6IgpEfH7HZLzZjOGD
J3pFyt0HZHgKWDpIDyuCCJzOe/Jkuie78IN8ReKu1DFy1519BMzWdwTNse/dU0LTJ5Fm/vJ8r1m0
21au75LAsf9M/d460AKdTtMP0qvjFUdC5ZGQh5aQ35FPO6IqanvLvmORtkaBurb38Z+Unff/nyUR
ofToLOg1mKLKkmAa4k3TbKALMDmLVXqPZApUOKOxT+TY4S7g52J7L9lvnIk/YZb/x/T2893/M9L8
n7flz6eLFGOGbmjjei7ePLV62jZZHJlXeE0wEI+tgQ7gstWxiA++TLnTba9YA5V3rA4BIUcfcvTR
PxYtZYl+lBO/lA8/X9CfedI/F2RQriLqUERVv7kdZimbuXaqMhgEjYNfi0H0ZKPYY5+ssUmc0ljG
I4rrnz9W+7o+/fc+mCKlqaLpJg2gr2/v9ZprQ9eUl2WgLvJyVqAC7+szoTDGosF5EeHQQy93vqIE
OGtQa3A4JIGrdKsYVpbW3ht1DUpF8dTIzSha6vJqqwMzGSRyWouIjD9MqoKeY88/sA5SIT60MA84
4xgVbsRqNZECV6OrZqbHSle8kD4mGVFyzoGRazEDsGz63QXdbYVzuel2Q3lnDDE5JR3VhYD4E5G+
CeH7QhQcJipp3irvtfGuKrVTyoonFLWjRsk0SFWnvZ6meiUS48V0iBz60HCqyPylbSeOK/rtF0lv
lJVWFGilKTetIS2RlLquZJ5rh7lE13D8ZVPnGDdBxkDvJv1lh7lJwPjPV2iiB+LhYV6JSuvrV9gH
+lBHk0u4jbK3WGJMPKGEwL/zCesuJlnTPblBMBJWc1Lgk/eAG9Hdl0wr2k9cvSHADfxTCrANVDAd
8c7JxQV/1mXr3pHtdD6pHIkOWsTqgD8o8BARpjh/DFcljVt2jGj68yMpfm0E/vfnodaSRUOnWWLe
rItlniRZ2BfpPeAPnv8TB/bGeoQe5v/ax/vaCfnvR3Ec03nfaIloNx9Vt71+vYQNPgBG92d6463b
I+HvvJdsAzwI04RDuM4s+PjlR/w6H/nzuZLIxFWlTa4jn7opPs59eErrTpeWEYgf1CbG1ogeGP7K
EyRB3Ojm8ttDMj4EN08ljUpdUSQalqZ8ewIM61ql8aVclidlshJaA/vVdV52k7mYPfcGBrAEfr7+
Ecak4iIaSF7UmDcw8hH7iblbIOWt5MjuzPtuzFH76Jtt3foJc9SKJ4RoZS5+6I/xw4CFZcIxUVef
ZALu9Ut115+OYdtjvc7sIhbmeF6yK3r/Jn+uRcNzfr616jdfKYdclUabSWOWlf3r21CmUTa5ZIm8
nEhOVAJIc0txdhIeI8GuZHzSjbo0rncXpn7Jpr7cVfomEZzL2Sed8LSBWSiJXhU44sA0QJ6RbqMC
p5NwH1WI3XUUdWluh7KroZMCb5M7QfxMjWowqz47k3CGaKFMV/FcnTygvQ30eYyKur04mj6faEQR
Qi15wBPSbn/+qb97ZyRZl0y46+yr0q2UJtOvUdc3IVr3czQTLnMzPAb1Ku40pzZ5sJfV5Y36r/3l
Oda/2T2+fOxNzTlpwzYNLkqzlBK3xdSi1C/yad1z87DLqZZWPDQtCmIQ2OU8601bkf0YXuPAVnAo
+4N6ZXgiL3K2ABX9CAp087rlbDgJ51W0TurKa4LU16OHtPYnl22DlLzLeWJdfmXDUYfGCcvPsCXL
srw4Oj5Io2FyDfQF8aR1ottdSq1bmMuWSMUo8QWez/44uR5ifH4X8ATpp4yfShM/UojxlWYLgL5a
PqVRGCSnePZoRQZvZTHNdQXS8dbol/11QesOc0IMjjtQkumpW0kcT8Vu2xAI+vP3eiNK/c9CIeua
wjyNWQOz1K9Pc69eBWXINTqIvYzGdilr3AjDq1VbUuKZqn4KavVQ9abTaoLdK+m0rJdDtWgzOhJF
4mVpNmsmERGIrO2YeoLOfIjDcnatMZyA79En89Nk4jeojLUToBHRsBJDsQPaNIWULCT5Kcnwkp3x
LzXsmc0v1fuNjvQ/P56iS5rExiXIxu3MJ+7kPuZUUazDYXZGYl6U4rQlVuiU7dR228WLCc9NtiCQ
UKdR3laHxpxrPYS1VT/oGKG3p9MmPAW21KPIQTYFOqg/v/bZMqFJ0lR36JTNYSVXZPVlxJHUb/Ll
LT3/UkP9qRVv11YqecpJU1Ik2upfv6S0PhUSjcb0Hqsno435+YXDD/MNovGAFlFW//xQ/H98nqmY
xA0ZgvZHSPjXiSvI8kmR5NcUQgl+DtLKIT2t6A7BAaWn89tB5c9mdPPjyeNeRb3OsIAR3dcfT8vi
IjcrLVkKgHDLQxeVj1H90umlRzEHK02OnYJnMrxQtCvHcw9bT+zdfhjcKDW8ihC/sdyD55IHBFdS
9Z2Gj3PqskG6iUGpiQznOuO3Jyp6ONFXqgrtV+fk7d2JAYPEQx2wkDdI32Thk+WjqrZm3NtDcXFq
tV93AloGcGYGjOQTmpmkd85q50SXF3mo1op2ttivAtwMasV/pa6AZ+azMn5jooDbWtKuOB/vxpc9
8bRuYcbveysXsBU3mAQxrMg4b3mGeBOt8gLTHjVRWfmi4GvEBIRR4qgn5qIXmov4lC6J6epC70aD
/Nj0vTtRJbfNal/WkW6mxW+rwzebOq8NRwZBETRFvx24C1Jbta3ct0vm0jhFaBmFC+2jGfUwE1BE
n8UH2BVagOCBoFjpkCmUmeyfBvcyE7mB3PfBxZLZvZTv6bx9PWdTPfLzyW/P63fbhCqopilqEocb
07w5ZCRBXyl9dpGXvMfJxkgY0ihunG6LY2duw/CxL174tQbEBzmtv6/9a7K5wEYh0FMAQL4ti50A
Gy0hINfHVcbmIR2u+kqA76b5Qe6pAEa6Z614YeObPHfwwTJ7orwUxYt8JVsbmOh7ldxPgOeRUgxG
emJlgDrQKzIQUotHiDin614sF303H6SXIntJX5XYGTiYxj4HQ37/SiuyAl+NN8gxZnSE6Q1jHzmX
8+A9A/FBr5bDz1LxTr1zKRxBnRIyNBAu0nrRxDlr1EyOtNDRrg39vDVGWUGnOpiOiyVQMK/yQ4xh
MHr4iY07AY06ik3qkz21xDolJHeT8qKMzAt5DmLeXFYFpgvkO5Kl7KvP03TS35fqiwToLp9pyjQ9
YujFb5qFS7WdldhYoVmRQAKLAhXzqyG8XohruMP1FlULWV9iWIrUDe1i8kIYujcrJVllzE0yLJtg
LTgbSwtJmwdr3AymwshvpFoqjLEpBq+PLTItGvn9clAc/ome7tS8tmrV72L/twCom4bPny2Dqlke
Q2YkWZaNm5I9U/JKlaqLtpwkJcXENm4CavYXUV0WF3ihaLWidF3LdPIGYFvrhKChcNlgezdee6m7
vwbdXS+w3ZW9U9YFasx0aspo/dAbYoU/KzR+wF/UICLOgzGVW9gDp0/9hLvh/FBgOdKVdd1/dM1G
QBgaBLWVyJEntU9yT3DfecXug4H42qZuIJHnFKiuhm+l0rP77MQktCWdYGhg4UTeL5vCN3Xvl/sy
tun+2hSiaqLr0kURVnV7NPQ9xgO3HOZ1/GCWpVXiUaEfpspQhzOUxPm+/IM0fVU59P18IdKNoP4/
35CoqMafxo5CMt7XK2nPQdJ1YSYuLzjCtENIC6cQUkdnrU+Z9lD3aRhWxzO/xhA3UkMbCDbyE9ot
xBokOoBNxb3C/mUFlnPI0sZCPOnzVobUEOmLRsMnr9EWOr+FKrT1q8DTCvmw6uwT/u/QAN5E/kop
J3fZFQ9pQBCdoc6LVp7SrwhL+V2Ohk0Z517JDOtcb2sI49cKykTvNkLjnIr0EEfASOl3xAy6xXw2
keHKR4VHst7dNZEX9YX4V1oiIfKUIT7PJhOc4691x2n6fAKvZ7pxfYbmqpLUogmrNg+Zn5Htft6a
nbSEsN2aMo71rcMylHXJ7JICIgSrWhnYg6vHQY+9Gk1rXM9FDHjaufXphZ9M+h3HnD5GGG1PtFJM
A4lkNbGVc233eMbV1K0NYZYjFFYZAZm54hVA5mGrdMhXh8JrWEQChWFDbyyUTvGuw1Giz3IlAptD
/RBDTJEBQwTDphUAX8bJXXGdlVdG7RGxZDMR9fKfX/l7AcGzCHks1T+NRJ7qwcwcXdLKdlLiHJvM
6qBxJOWj0lHQRoY71tUJgsuCzTNhss2MJ4VWHgoEqhs9UBSoFA1BLjFYzmt6us97FnWmoRdjYrcA
ShO/yc5OEp7RvwJRySrilOFfJ8cBXsEQy55CQZFfIqihjSOcC+9kQI/qHBHeUm/GS/k55DBQ8bVV
p2iq4OA/h0eoBObZlbiTGpKDcNgRzhs+0iRgUp5s6fkFl6dGWkwGjQFF4HbyxTFw7UtFu5hUmwgZ
fKqpq7Nwfr60XgH1Qm6OWWOuOVyE9eBLfHWn5mgWwVrmGY8E+tGTfhXzXUuM7i4f0ZkiIoWGKSF5
1/qV9JheYNvRk7ACI5+pGgZUubcFdpafX9GbZL//vKGyQNtTkzUVw9tYV/y1VsRtJwbipYNsrPIi
siAkyms8MrOhucegV7pgkXJ/dECcGM0DA2dFCaKzEpyumXhhHb9USLAzmSOlvjKysx8bdzmhJ/mQ
7qMRA0E8zVn3I1D3J6gw3RDPapmH4dHgnKhWEA/4LOOgRx9GlU3JjXR/+QG/TgX++wNipkQ1Z+iM
nG4KDlkR20ZVQ4M4i5V4EqbKpLwbWxv6lehrrSXkABNBZa6l6gH7mDOuH6pwMSwR9JNZDFOhPxKI
oCQqD9Ghnjz32jAtz8dYyt6G02mbKPi2I9zbWmupIvnM9NHYq/bdwJxFhOpspH54zfY//1TSeI64
KcRVOjeSIdJdFBESfP3a1EyupSwkWSYd1hPYQEiONq3RTLWTrcTxm6wLz2WjLpQeUVoYA4BUp/JA
qQLt5tIqnpSxMiTsC5Pm8mRUzOf7iXOV/IpMP4NFtVoVejKtC83Wk2YeSvru/+X6OSdJ+AYlxVBu
tqi6iqjI++KyzNqD9jBMXq8nt6M/IFTHscE7hKrViwQGrwERJcj3B+2ZJYrjesCikqETkZHjMI+J
VeeibpJ6Q5UiAvQSvRT3eOf/fLk3M9//PkS6qXDqZZzG4Pfr7e6KaxT2p7JddRogn152LhVC23Np
DbX0UtuyfGfGeLXDXVa0aylVphP9rWxfM8zd+gRnDDaIujKnUSS7lzZyekgCgQHAF5NNBx2ZLIf2
XNqnKxzm5CHPl5UO2cfREKLGT1H0GUsyD5UCZAy6FzaLAdeOOMl3QtPOzpMX88qo+3q6C09rDUAg
f1iqaOOd2j2rkSTldqVJnloIv5w5pO9eLSa4SOcUGhK8XF/vSprVXSK1WbeE6D3SVevCol9MppkD
yFuHVeiC5/LreFniGrvymyDnkUXB2nXrhbA4178UPuOrfPtS8EihGBWZmjA0+no9QmaGgkj44ZId
oDFnY44JjqD2YP7aY/uu0a6i4eMUbNDZ/6cZc6373EAJICwVmi3EOduFuIq1j1O9NfJPYlvGCocS
JlBWWcPIOiYDkgBS6gSteihUgbbWy0mR/BqsIv0wOUudXoXPSDNUI44CB1QPV4bBRBd+0vOK0FkM
0KPSyeGUHgyYFpekf03kwa3EkjAYcsyCz4vBn5AFv0d5SRe/NihKyqOprmgLXRRUmDkFTHnAH5OB
fg63Q+bKOf8O2Az92AleWk/Ty/bS+RJxsiQvacOhmTwXnMTR3Jb/l7PzWm4c6ZrtEyEC3twSjl6i
fOuGIQvvPZ7+rNKci296JqYj/mFLo5bUJAhTqNo7cyWNHDHNyWQwfwDOpNshfup1fSMLSaf9OA9E
0LPovX5TBJatR3O4yNXjgMzcetJgcVIh1icWKrhPIU0wk+7asJ+y08iWJqwZJgQkxSWbvmj0DJIH
wK0aLA82mt0/pGUY52FZvcnqto6ABMa1XyPeSwsYIzExJupFGUOT2CLM5y00+fbkzK9zHLuM2NfR
rdBXMWpQK+xA+VHH0zswDSBbmpNJZcACsee2OrK+gawPftw52s8wo2QoNIxTRUlSVh8pZv73oPJv
3SGDEi0qeRp9pvEjpf2fW6+VzrNi46k+couhLmqZX2WzF7M5XWb6U4bywi2FqfHav1r14x9eXAyw
v18rFjI0C+c4GpbfbdvJKJcNd5HyQb/03oN6u8vc9LnxoAZ/4jjEtvenUpUp/9twwcuhOXMcmh2/
d1jiVDam3DBy3BCyC9fgQGQAcSlaYLq6y7FMfCiXLkMg2i0qsQQIjAGRcr3AdL7WH/D5QyQ/zVYK
0A/ewVUjnmK9N/HdMBML15f1BSl4aIZIxkE+E6OxGaAYjR5dyWAOxOfBdbyE5pG8bb+iwCaUGDDV
ZuHVLDSj3aXGFAlAH4o/t1EeqguExlNpFZhPRFeQCTfBoF1pUvdHKKELZEpMiW+mgSIW7FmAtw3V
M0gaL4OShDmXzvpTs70M2g59JUAQphRHqOOuRiXBbUhGF8HIEAlDWK44FzEOeXlIPJ1n3zmec4tT
niwJIb0kQteNfZpQdZgEZejspF+QgIKERxkOW+fXhBQ/wh5JgWAbYa+/+pHHBYSG54q3nXQDn/C9
W4XVLpBYi/YS4oyfCGesF6SSuRbIdohc5+tR/iX/Sp9tvkvP1hfsbsktQukuhmBK3N8XUEws2elN
HCBRwnuaBjlfoangb9UptaHMCr9y9WPUjQQ43evfIZpTmLz+KtwHgLTYPxBi8Pm9I5mJqA6PSB0+
Y5tkzzfRj/kcHP/xr4PQbRSsHfPmS30oXAwfK3ooRh30Vbr7+jJxNokTprkjy+TgILAafBJGaBdW
8N3jQEIkhe2frZu3/dbc2Q/mDsb9FvWfR5iVmxFlChSEl5b95Y2D7ba34qB3Z7FBmleSt5gGMe+T
PfAoYd0hgAxZhjAgl9vEZd3qruevr49fj4+Vl+5BHaGQjdzFu9KnJweJj+5h9hdvdcXn9G51OwTv
q7AbhtynN8cRNw/LIMTD5Dvi7GtoMMHxWeSn9dx4APDB3j+lT5jkPlTcoPMFxV0gqBNdsNwYZOF4
MIjD2lfC1p8CIEE+pRdCrRasteKFZte8733Sl4KZr+F9Il22LjjyaA17HY/s2EHQ5ebDd369PeLI
QgVGI8OVA6EWg6HPvxYa/QUkq+Hqx3ZfeKiXKcO5y71yms+s3HkYAPU0dzoq6KRRTPMECu/SufQ+
AJxgAh+gsF+sfX2WLjP9TbEPzE2y03n788/XRAFtMGeZQbtRN3i5edQuawcej/ijfv7KpRKk4vLG
E9kgooNI5S0kGthkjJMcScSw8Qs4dphfYnFZBc7/vxLwH/ljoJ86yGcjo8p6L8y4rGa4Orgyf8zF
XCmuDTCCh8hy+KO18l/avQiRbSwHFEDRvPy2HLEKe7LzOh/Ocx+2w15kXT3EKeUgBy6NnxrPY/n2
30P9vy7x/vclf5sWXZNRGjJHLR+oxouk2uVt9tYjMH4YwWDpwiUgQIKLCjTryQoXL/eZrUHFwOYZ
kvgREB1LAMfz/Zt883b/+d8b95vx/6+ZtS0blPBo88u29dv6E7uRkuSVpNwSfvi9vOXeazQjtf9S
xy30cEhvLcl+BNzYxVY6Dt3hCi+MrjhlW0b37JBDXYIb5klMcxp2KMwcoH79Fh+NDp8MmhtC31uY
V0VgSp6G/dodWcVB+3owyRPUbofu9r/fERv+z1uryQyUeGtsjypiuL9PQ7PBLPo8HabTKpvuQNqo
uogq89aJrEvkXN1ijG/NWfN7U/Guff0007WyIARfuRUI9zGa6MIZ6HTVXq45rKTBXhlcxOgkEY0v
lBmpOMvN90IJuzNJEkyQK8b3Za6Gco0OdUw8ianDVBas3JbTUGIVBmtuIdXgTPNbJ6VAG9/G1uzp
6HuMFmyyvcZ3luU8RLC1EkcB/ZqXF9NxVRS0MgVd67rJ04daEZof15LJ5dS+LMczKapICiIBnkdX
VG8tyAYoTNxwFnzd+rsoIn9oy2DImrsi4S4zd2G5YsVmvoc/E/X4i9XQsyk7T10OcwH3QX5RY9TG
N80wEKdBV3cFp8Op0GWEzCgIiNEfpCCcSupaC7T9+sEKnXoK6g5nGpUdRwtKSquphdR1pHLfL49j
I1/a2XCN9Hst4AVbIxqH/lIuQPGT42qCct5e4SQPae028u1qmVtjoiP9NpSlu5BIpumRt670d+zp
WCvJNjVf1vqKBOnRUl5GquRZdbxqBJktdLQoBFTktFLWr9J+t7Ai7xGzV7EMPSm6HWjB9uODShVM
L0p3Vl5kw1cGIr8Uf6RTmTDLt5AJpcaxS8+98sH3LSFIyChZDNa50QhCEQQH+bm7XnhtykyukjUv
6dq7GmgCXbuSSJ1t5Onq9+wr1X5d6UxP8AOPRmtumKEB8INNN36gtyJqTg5rBQfqdWRSfJaal2Wm
L+rFSe4u9UtUvNYs7eLz7Kie2e3M5ZimT1f1pu4ZOkA/Gzd1/G02gdYiAnqSDE/qgohkaUCDufwy
9QtozsBq7aCLFz8GR95f7xOy8GTpuuG3qZoNmhGMM+qk8uG/r8R/09GJ5aCNQo3VoGX+VmSwrsOs
KvKsHFWK9aK/SGR3mnABBPXwPZEYDzXWpsbs3FplSFG0JCJqnf3+Txof51+0EUyH+SNbdOf47+8j
Qp1d27bPV2IZ8Sm1DcEdLIb8eCbkKNoSFtqztpOA9l4nMg+JdxC1AYc8s1zHGTvv4pR6hwE+ghGu
xfIbS/s8w4GacIymEXjBTPuhiuFsEDRSW1ua3BQBVre88kol7MKMjCjkl246lyenliHzZxN1u7ua
UD/1uabgA8aPeMEEpl4R3+kK0JWSVJ6xQS6AiwI6iFpDom1S+rknFVyv0fkRBMJE+aqSGmGZw8kp
ivj3b8qyo/A5mcRhwrM2qvurRVgGYv+BivZQNoFiUkgcK8c11CVs6QHP+AYIF5qzr3IgKZVW2bWK
4DvXhV/ULO+Ys8qLO2gZo9yvTISE6ueu9gtGQkk+XnV1rw3pox6pwO+ym16ndaz/H5R8lNlY7KOq
gYmg/dbIyEZtto22g6AoMl8QYqq7O7Q+m0dQ3dv/Pm1/muh/X5phlgelJfyBiq79wBn+Z104jmlB
xVCmi9UnwajdmvVHvKTBIrchpzrCCKBIE0I+ku0V1QliK0LAAe5dlZ+sSCY4DnIF6w95RDiMC2eJ
nZ2ltK4CmrCZSBeFsh135U0yVjjcNkl1TNJDU7YHBmv4gBBgjOWmZORLYOVpgDmtHClItQbyMoaY
O8ZdXnrKbG9GBuLua04U18DDQiaQYXoRlNP4UAT1am9U6nYW6pOlIpbWsb1aa8+dBSJ+mL2rRtKe
VHt2g8WkslzHyZ5atjHRjqgEHhUAIov2WGos5dvoD9U85Z9zMCGLp20oq9h1zd8FcGMWxXYqWdkx
j/ysp1Xq1sRXJPuSORHSgnF6pBv63wcV8cc/ZgW8qG2w4BZLX+33VtiQNFfZGhIAGqxtQ/k7apAg
dL+i/BNrfMpM2z5O6ZNCF/MaEIf1mkzs+saXo6087QaigZtfEa0tyUcAISuErF0lPzbvZqgX7CUV
KJBO9Ag4z/Sx7/ypCBcyX8yTBi0G4CMgeuuFIKl0CtN76i2daz8pnT/D3kBjdaPB4sh2s72TYGIU
3bdDnZjxeMTCl57iPDCsbcEqjMql5MunBhe2F2kHlQy/ZZtJ3zXCOB13UXqYD/q0bVBeGeMtN6TE
9oweWE88C/UdCzvFvGHteSBM3DrL5Z2qBvp4SsfzIupAp7k9TOp5TYLsa8IIVIDWC/WSbLD0uwei
MO+V9lAShy5t64XG8r3qvzrQLFixS6gCvOvWhCgCaUk/GDKrJoPlycHASrOQrCV/Tt2+b2ElbA39
gGKY3Ob02WLaDZl3xaGAWpklEzRU87OMLlGD68kbWMp1YD87NFF+ZUWbyboz11scXpJ2kLJdJ8A9
YEX6oKPGCd+CKJfx1EVH9tQzkdUs8t+tKjDXDyMNCYnldueUx0HfOfYRw1S5n8lIr0LFOjb6Fllu
bx1NC3k1OJMUtoweLiAqFUwMlecohzX1+UPQgGme4Hjbxom+/iB75iH7KDXmhYs33FtZOIcG2QXx
IYNUUuZnK75PJBBN9MPHUN5wc7+SqhkTBeB2y7FQ4Ar5VXGKwJp96NBemUMQeT8fdZyqwB7/ABjA
8fKPK0EB2Qk7S6V2bMi/cy6TuefcVkDd185JNI/WtNllcGlFPdO2G2515UHO2zBpk0CprY86equZ
EzvMV4fOuV0lRDSIMDSUzCrjXK98s2bSKmMX2SgxmAqaxXkl+YAybEaHrRzb22hkBlDnv5YMwR6M
Gh2rXgtNbOmaow7hJuaOF1sEyBWQayhBqtXVn5B7FGni9ipxXqSbNvmdXpa/usTaaHN/p0dcnKt9
k+qEPTDvcmYzGIv00NIVSFilJPF0tMhQm+TXcgwVTaISDwcq3ivGaZYvSRcHNipqTaY9QL/azqWw
k5JtMoK4odAqqcqZnrbPm0DuaHUEwdMpL7pXUBDBFaKU9NgzVk0SsRHm4E29ERSaQoxO9D3pKBbn
8SBRxBU9lXnI7sWbVsvvQe/cpHmSOblG4gXGhWziq3mep+Yp1xDO1cV8siA8F6P5qFTkMIy3Uh9x
mqFhAKEhNQ0FXediKA144+tOSc19iryk6jlpp2K7Tql4l125VxQnrPUo0JOTpjcuJgFT+irNK2kq
tYfCMtEfTZRZ6kqjumccECJ+hVYt9yOnube0nGJNgiAhXWwflcCgFDdm2xwNJkSr9s0Bbij3rj3y
YXPDKwrbgdOt4VxtU0RnWko1M653Ko2ACEGmUaknJJtLx0rnSuB2pn5fE5sXELgFimqmo747cYWZ
0WSTV31v5sCgStmPC+juqbZToH+j78pKTKOrssscwqeLy7X9okN+ay/KvpVRM8QE0iX2zmRuU1E2
z3NqMQPRU6L4jMIozsqd9T4RstKQLVfOBTbbUyFfH6V4fkmv071O7inFegspNTPGY24QY8jXYrcp
6urSWW9mIimj19IkZZOsH62h9z08ZkxtV/NHldprsp9XbdBW617reOYqrDWaLRqRtFglx8F4y8sM
+BWKVX05JqUVaurFqfDWrQTbnBBnMbEafWOZLq2MmAD6dPJmkwhb5gWcMgfe02qv52tr3qvzRRqZ
bLWvWj0eEs3Fd0ER31QfJUZzUbk2rDTsdfMBDZTszMdRlzbCfHGdVXZM7BaJue8ai2muceIS7kit
sbjQzBqpIHYFjvJo2ixxDUJ1ykPXy4d1ZWXKO7XqaD/NDdclMduGxAg2hKmeoFb963rt5tZVbSIe
EBR27GyLpkojRZs2Mz+xgkOQ/zWVb3JERyR6ov0hU+qvoIuI6yxRLcKBm5OungbxPuieJI3PxD1F
4WPQOogf26hwOevk7quKv5eca4UG/xjPhyK+r2r0wOIC7plT8w/1TPZb5qnI5I0cehTSQD3KdylR
eErsd1zDs3M2hybIlfx21qvTrFCtzFdfHNUxXQO9l11otKSK8CT5sEe2XDtHO+kZfhy36d8MkX9g
vfU12cxYXVqH8YyRMOvv1zoYKKfUI6p+xN8/wgc1ezHZvFTHoj2n7wZxNYVCO3F+jFtitAQvvKdK
Xtw5ZR2uMuXxPkxk5ZwkshfP+i7WKfSqBIsSaZGohtdVl9yAfz1wsQLB74wpkMfvzv7M089rtZ3X
1ZsHKHDLq6KjnqAHuBKjpxNsoqx+pL2Jjgv9Ko/WVEkjq+8f16XyAQi5clUESxyKhpgidN1tR5DV
t1xe8tH24kWmtXpLi0ynUz3jGY/bxbMHYIH27dQ8FLX57LRfOWGYNXd2LlgQrHdzhHmhBNGfRdtW
OSEP9+yOgl/rs0w8swrsehDlLSSvES9z9dHT02oUa+NEd85A+dcizbonWc4pDgv6gAS1dTyU9zkz
aLwMjgU3oXR8fcFTYShHuXvTVeY1HcVPcVFcQ1lr3SvVE6PjBj3Gbl0ye4sN9g7jZyCDvkcmelNd
4/tmeI06Yz82zUZWB9ZSyCYu11LxU/0xYpywmxKrwldENoGZSeJe12YW2sTmMuGWTYvaZVpbVedV
weMACb+ZXKO6U4wUTeL1dignP6qRwhF7kNGZLbOnEYb/jBRcjR4xdmLNaNxpwfNoXY2NqhT+nEy7
mbEqekN6G3H/rHPjUdw3xSU7SC9SfldY1rFuHxUo5nVDOJmGMV6majIsG6bEfsHI28b1heX/bi1M
QdZYsmSfmV8L5SpE8yn9bpIC7U7w3WH4EI3OWWpyki0skAdr9As6zVebxI8VU3xXbNMpcdHxeq1O
d0i701TuCiOB0Qlab/VcMghrVL7s2fIUIhrhBF0X+ZEztkPAxCWDW+qsVyh20OYhdnaHJgsR+ygl
dSjORbFnxKvbAMInWUx5gW73V7eSiHsR7dyGaBdULMKyllV+2THW63SBrCK049lNa/WuXR4L67Wb
y/1CCGcTFx7dSga2dMHR2KBf4PcTCnxzLh14f6VE1TopP+WkfRDfTtXvZdCOLOkIGJjQoDJHA+VG
+lgjEy5RqL5jEzANGB9padfsk6IJ7NhhqZZ5JWu9NtPfspwE1PwwJf1OyhHDjkx8lZusHjyH01bC
qZdF6FcY4PImDdE8UcJiGl9smfZSB8O3AkElQjA99IVXqo4vN2HaGJSCGBWdiHPui9XguxjquIGO
sfSHpdO/FE8sTDyWQ1sfoYv9W/m617Ihzco5Y5mKgSfZW9lFZbjuaZ0rBQLai6b/oYSr6P82ReUl
ETcIbRQKlb8XbDK1iROrxoE5ud2TLbHOBv7tgJ48s5Q4Uhnb5NuEth03SOIgJyp0kATJtKIiceye
a5p1jtfiY53oUAwQQAuLvmX5xVxtg+6G1hxOCrqspC69DbsqYIXkt9S4mczuLNABJfRXqIputx2D
XEU2h+mXiMs9gwllOCQh/pd0wpx6zk7xvfKc7MftTLCHLBBCjuKvz90jwSfeqxVoWwqKBGFiJGUA
2ODDCWOSCUk4C/tt/1xvpUcBZrzvmH5bnv7BOoFGEe6L3fhNaCMpdU/dp7WHRYPmcCHtato1QU93
p38adssur3ycOri4qMcCC/gjjOyn1vH3WggtcBXfh7BRslj/rV2SqOrUZNI0X/qXax5mBA3I2wET
l02bkMYP89jpLu+2SN5LCRnaxHJTICkZ8Fg4VbvhgO6MCqz5ReIiHf4TeBPdp0JU47RDydiS5uHm
4XBwtq3OlNGrzgXZD2a+y63ParqDitK2Xmr6+RjaQHqrnVFvzbd+h6Shb7cZ/TMzwIFqpweuOI18
Gnp6ZLKtrl56NpWFM4NUWwTyaSVu4EAkqrWAidsUX4hTSAcEJrLrMg+XmY7KkWgmxReVe+iyiB85
1VZYpGQBDwGhqFG7vdKpk0j8O0OlpJtXcaUG65nieH4jR/vGEbGFmrwjZELhch1DA5Ot7cNEpg+C
AvIpC+T37p0ienNQz3AAJU/a5Xvq7VJB16etA5aXEh0xsIWTn27fGICe79Rd94F9pVd2Q7+HOaIJ
OtdgAxmDHbLFBZopd8x1JGVX0bJFrJ4QUWUuQRvvauv2etC77fpKQ/pMKhETC2KoX0QcaO7RttCY
mqVeeunuu8ZbyS4FC0U4Wn8va9vJPEXatkiC6eZtZdL0orl7xTdx6Blh4c1nNZC+0G/MzEorhPga
QrENadzPzGXnsJBvCUXezYDdtwmUXlIN99lNWxGFc6PM52pbATPSjwS3TLs+ZEaY1XvWxzIrbVgk
Xvut4ramrAYtI2QBsT7qFSHS3IsvmIWlTf7y3+Uh5En/rA8pNitiQMNEDtA5+q1G3KdKvS6zTU4T
rS3VxVCw7cHCqYwgyofocZLB5xoBrbtACBCEpIFbTUgWPQ392pNfkRKcmMogP+iRPCB38MSzyC5k
SdEeJeUUfYHFR+pSCd+I7whwF5gSiFskUXrgJMVQM4NMYLCB2CVtkIvzmEKEbj/NeSeQflQP4vX/
el0GLka6ztdD+TIHOi3Dypdf6WqyNZ9AXGjEE8HN82sf+QMTP3514Jdnz9xrAUsOX4g/qjuWGYgp
xBOI1izhh37/gUjoINq8BpvUH2nobylFb3Sa712o4AXGzvdkhkD+7637kRxGcs6EvEEKqmfRzUXr
49mHt79IaixtXeAwlD8SiIWortFxjIyyzia1yJb8eTuYk57EjqM48rNzzdAGcCs+ZpXwTjtkiNb3
19DcY6zY23xD3QvNSc/Q6sBKANsMEOaTXDZ8XknJ1ZXcg9JGYSL2M9cku5IQUv4u9jTlGnaSoFXT
Y2Lrvr+fIOuyWWb4V1dbhZ7E/IUk2d4TehmqH2wmMUYb8YIEmohON0cbrtKHeCvJnTgz2uMJBC8H
X/EUBBAP4gwQogqdgxATIOj4DpoH7cxnNBHjMxlXvu05QiMBM5efoopIXPtInJKr7PUNNxR0DihB
XFGyiwCvi3iA93cjoLXkinMVBtzXw8M7/wkoJ4bJzdfH87MB3ldoI8zNB1kLtyPbskKyEGIMblbs
DaLtgysCjIJCHFCjrTiimqc/iZNO7KWFtz0hxlCO4uYlztbRyx8EumtFksEwFNicReKtoRPyKs4E
lURv+Vv5uUQUfqoE05MWKGiKyCX3VqKJGWBQ9GAC4NIQFwcFLh9CBgV9hWvA5jaJR+ssVCjOywp5
4QoPBoTVZgyMzdPT0+HyuX3yRMdI4SDC58iI5RYqocnH4M8W/3VOFWd0Q0eY3J6QuBT7AJ0L2cYH
8tx5zXeJ/bZ6+a1KQjFH5Sz72jHj1JbYAXgWyNdBEAUEyMu2AIOSLdfvDPb1yBGmisuBNFSoWtfw
GooLSLwhUQPm8n2ZnhZf9qODeCZe8/SKZYdvJMDem7v1mN+SGfZG5Ctz5J2IZxbCpjrQH1klQkfu
wvle88ab/qbw8X+yCSSy8ezShpWMj8wv2dKs2uJNMACP/PUb1Z47i/ce33K+BdeQtxTWD+0Os1XQ
7qJtcgeygeu6VbnExCEUOgfQl1pg8BBbV++iO9Z1OoeOqbvFVSHQQ1SDEHoIlr+4Mmj3uxJ514Nv
X/IHcS0xKIk3+C6O2ztVgJDQqr3BXT8NVwkilVB2TTykLUclPIgrJXW50bvDlivTE4OAmKFtP38u
OVRdfnwrMLyEhzIacp26uTecxC6p7/Mg53wjNJhH4nNX2+Re91oiejIO4nfEcUbwehHfyYMa/GDi
1/fGu/EMesFXnkkwCIfHJiTDlyho5TBgfQ9ZMhL9vKdeF2rbbJ/stXcqcbCss33GQs613itmt/y0
vOeL4pJzKlEv2XYurZfN8ph74smXL7GhbCp/Xx61w1/fpUz1s7Fic6Cs0UxQnjtWKmEKA43CWFW5
1ASqsHmkD7dulXc2JkjvFSRVgqUNrRRAImDEbbHXDtleOVjkDIJoyu/JSqweqxPF8XgfxfwuD6H0
QkfmN+jCGqLPjW2zr3gT2YWULNoBseoWFzabzehv2FvsuStqK/6a8/GzYw/1L2YwAZwrH0gbq5Ng
fJ7f4cfDm0Sc5uPSgwAO0xq9CnFhbuu3kMMbzzgRoL5jAciD2cNZ/LTxhsBC5zR5auCEDrolsKMI
nCYkVELJNECSGd2Oz8DXAkEYlj3tSfNZ3IHFmW7m1+mmd+dT5dF2eGH6S9aBGshBs0PGXd7pgeYr
fuRSVD0rPqYufqH0mwAZlHoc72DWEX1defyfG1VQ3Rpue6f4pI25yom5S7KBZ0wf5GHY6cFfj/FN
5cmtffJJJORn/zaDPZYIRlA9PWBB7ssBzNtweJkC8ID0NFq/exmCbGeFxc78QJ71ZOxb2rWheL82
3yjfLP7BEvCOCRLkbS+B+mHfL0H91BxJot4sAQigD/xJt0KLhRWJDzUo4LrVJxn2I1PCU3miYxPR
ujvUp3gv7cpTdJPdJDew4PiqPtWn8gukGHSD9isLsoCSeeGlm5Kdg2JngyWdXaNu8GdyG6YUx09U
7+d7EIcUX3mKt+k23q78vvhKCs3ADIZdt1N8zR92ZqDxGyw7ttEvorq1J/G08xOWyi1zOr9if0mh
Hvy1rzg8TFr8nhRYmSPlhMnn6rPjODRIFgLES7yyBpOA/3GYPB0CHVsktin3U18I9oREjyQLBGwi
vFhsaYugTeycBc0b9zDa0lto8B6Td04XOIPn6cZw0bdDTEJISqzS5fBJZgFCKRXpX3sWzyQ2Tw6q
nTjTFg6jE14/8GHunHA4NkTqCqbKXycBeW1vyS/Vqz7F1nKiBO0dyAjeFTW2hyWQX+onccC1EHKb
D3zCXW5B3vAQej8jPIvT2djbH07Y7HBoiV2lcE4mjIRiDsaDGwTK2A0D4FbaSTu84UEL7FAcvJZc
DlI2giZwvhDOh01QsUfsgBDtM2HceFJrfg+tgt/cQ+B2WSmEdG/5HXSAvGcxmIoZ5fRzjx5Z9ooJ
Co4FHsPmEyErE6HoJn4lXWm737KPiPTIOdC8YfEI8v2yjflAlvtqP/chSYW8OEsYVECBzIVANHew
HG3OEGcv7bkiPefnmqW9BS1iw4Y/Nb8qDnLKyTS/2cHEKTQ9iL8pb6o3YT8Qp4DzNNxyC002RIKH
cmBxzcz+6le36s9IQC72mePxQvo1P8el+UCqJfuCJ/4iYlUMDwanh/inf330DCidxxXpWcQGdF4O
QI91G7sk8rrDdtlsmTDc7/ezj6bRBv8K9YfrhPKsL84UcYcTZxlib+5zcMYP7Efg7b1rBuKux+3K
jZ7n20/2W+l+DjzhjwhS3BdLbmh/WIL86wIEa5Lq4CO3oH//veZhKuqUFv2KuNTZVF1gvpE5r2qE
P47faJW2jnFref/9kqpQwv2+usd3BjKO0o4pW7+VdrDEFGOj8JIagejtTmLKq/uz6qKbs9/m3RXR
GnIovP3DRieyCxQRUefUH4T90pcfZvsodX/YJk1Yef6xTXBikXoYpvkPaExZJlPRpcaC+/lgSCzW
D9V3SnziXcYdCLvpslnrbVS9LybGgm1Fxg5t9GJP6CSmDaigLJWYU5H4zTTlGkRoTt/Vdw23+Mea
/qGVSjHqXzbWUlQNLwobrPwgvf5HKjLNGD6nhsVufJTWM8XvYnU1lggoP6huUItAI0lRjok/tWHG
vMXvKVlRJSGUAMwytF5YnwRZMLeHwLB6Mbktn+A0mmaDKgEbwpB5DQ5vNIpeJ/lG6+nX83Ui1t0f
mZPq4o+JgLcOaVBIzyOqnTur27TUmbgEOH3HTUI2AX8SfGio2oQ3XkcOQt3mVv5QmfS/U7agR0/5
UXsuvgjyJJLz0r3gAjXv2ycAIKuvU3fKL716kLfI5hbm/1/4ayd7E01IKIg/pWBVz2QF4PwiqNuz
mg2++YWxqnU7ZaO9DaobEYQpbYZ3Db7dA53tHLuws1FYBz8bj029WWD7IWmheU57jpRNg93Bk3rS
hcjX5qGj3vEnC8Y/Dx4CFKB3piya4LIsro7/OXjdpCyS1Jnlw+Imd+b+oQcR0u169w9AoH/xCqI8
EVw9Dfsa9ovfzGvaUl5XY1W7Y9lui58Ana2976lzMO1n/kni90GpQ/VBMehJbJqX2u+QPXzr1E/6
1+u5wSURbSEi/MEDqIgi6t+vtL9vlxiQ/uf9myjdsiLWywcCVLawhsPJvxGM02gnbrRkEgd/GG7+
KcwVLwhSj52hIAv8jaBT5uXVQBiwXLDrV3RcOp+l0IKPA7Xde3ZqJbe6RExFWdyroK9yBvtaDalY
RTSD+o3xUNNg8yWyd7s/eIHE2Pr7rhBAZmSKaBXB7/19VyxoGtRaKkokifQlXvFQ0a7DeYyh6f+w
Dwi0RG8FLgbI32+V7WZe4Sgxwh3Hj7QTo0T5S3svCeeIN9HX13ou30lPfp2/6zftqb/Y7xbd81/d
e/rlfFoP/70tf6W6/f62DZ1kGB0qN0flt7ddDGaKeNmYL2vgmE9pfCD7nKbgehN1TCik0xBfFNTK
UuwZFOLKV3VGxbHG3jjNgc2vlPkx0olpP6JpUBE4b1IGGDUwzX08eHaxwzbFHpxbXwcpWZ2dLZKc
urqziXNi9M7cqKDL8nQ1wrR4v3Z0yal9smZMz7Xl2wDi6dGUbsRiuvU06gnkxQ64bTKUM9up+jC6
PWVoKsOqskWrzSD7Sas2o8E1PAz6GfFeF93L2YF15AlgSWrsevPGws2dP6ysaaZdysslvlzcWixr
VOrFirF11g/KmQS8gyLTRHt809h+fB8Nv5ApOZSqs0AivMc4WMp+NDYy+XyKn5m3pQhChYtVXjL9
Qa/PqXxfWdin/M5mfZWrGPLvFwY/CZM1UNHxHfFzO986yhkCokEczbbv3LHxTdNdXmOysFDNusYL
VIVGu3TX85BvI9a+43I/0hpHcyDvgOzjl0JFU8T7maamQ6QwBMFfarSdkgPiwdTej+QmUlgfNnUb
pu29SQzqvLHBsZxTDCq2tz5w+7nSZlfLu6i/ERCWOjTMPdIPlNJYbf2K5E5uYefhpBSP6nRj2n6b
PzTFNnk1kdYbz1dOkHPJAi45ItOek+cJjcB6QnuhfTvjI7Ns5x6OYYZzV2GUtxGM7fVhp80fKuqE
eo/J2RlQWUBPkF8qbj85RHZ/GEpciK46HHONXv6WDHPTNbK7YXYjKq1ToAHkXDz53rC8DseBDBRk
o3+YvZ+QbbdSZ/Zt0Hf7lVzk9BzdrtFFU0L1usH94T4yNx/u0eGCKBLRYxqloSQwHq9AFkkBWB+b
5StSgKvHoTW/1StNnd10f8VINflOSiDNnZRevaVSwNHRzimDPkGlt9NkQAhDiPZh3kh+T2XMr1Db
USyv6SOMOf2Kc9swx+W7xr5n6eLaz/ozwKasZ8q6an50Yw1+S4Gg8Bn2k5Jcr55bNRT/Dlt7/NUV
m4jqD2cGFURm989sjZ49aFUAdmwziKEyuSn1s4IOo6FzOG/k+ckyvJSWmH1I8RMUr0VSbGp9b7yN
l7h2u3s6lf2rvGWyZDUAQ109vpMsTwY+ScXTOMpmqA/PrJsLClss+JevekHrce6JBDtLAwAJ0x3r
Y+KgZGKuRadNarZ87sgZqv4fZeex3DiybdEvQgS8mZIEvRVFSuIEoVJJ8N7j69+C7qREdUjxom73
7e4yJEEg8+Q5e689F5eRetbpNJ0rEY6HtfL9WRu9UM4L/SJkHBPwiKO7a1a6iAdrBI/bGTMAhMrE
Qs9bdz8YuCkQh1zcZppdlf5gnIRi3vE+1SlO63hkJTDd4JSRvcjDuVj7xk4I9m08+Xm1/A/Ul8zm
rSA/htIgwjX8ukdIZWQ0lYVjs5gJZ2FJ1UkXFLfqm3qA/s154efX+z52BTQn4VGywCca+n1tHifZ
YLRyOZLMkpUwyZkXPo0d9J9fRRo3+fstABmgCVMMNyrK6rtP1cWgYHU+VW6P3c6JsgeTQ7AFg4zf
Mjvl317rbu8TnVrzmiztTyEV1z7DVKfMKnD7O9m0m2qj4CocC1lbey0PhTLvHxN65xuJPaWbVsDu
tV8+vPxfFeC/H/7uK0VoFfdlF+Tbwlpr2UkCxGL5aPYtSnICDzI3Q5Ywkm8YSfoFvJBy84kWc1ZJ
cfHUswqXqRNWcisy7f+lbMSH/J9fjaUACSUYBlzo168my/H3971c7cQGJnDVzuNa9CZQErDumBNd
heg0aAenfjBxHNWAdes020S9N8s8/anzeTITc5krKY/+2otOCuIR7RIHyx4FQoBoq9Y3GfpZRzm1
pE0JVyG7CdnFosxvZbCK11jnSlTU5eotdTZpJC875c0YnhWm8a55KhvYFtnKIk1MQJ+ckcTpcyxI
AJv3lwQVCOAm2xmWtbKwfO91UGIgVCkjPXrDhj8bTIb4zsEttp27yDK6x/zmjun6uNp1+9zl8UKF
LqomfnHEKjJRHWJA/hVwbH3XxrRh6SgMtx4L9d9ceJPlbW3SVIL95CqHeDJ0T75BJgzz/j3rhLVq
2pMTo2+2IwthqVVNplp3KXOS3df8vFttXOw/CWuvubfqyM6tfTOcfewOdU7HahSDmdJfdZCJyWSi
p2tPhsBKbgs9mfQKnxu6e+ppT62Oe6ijaY8g1swZ8sekx2VBegvEazJK3s0ZuiRhOMqtQuiGOhkS
JrmclDJpX+l8M4xp1ZRGUmDO3FReR2g+Q8dcNfKy9niZYWuIttEi1BROhfDU+5gH0cc4tTmNzXXU
X1Rz0QqniJ0cZWzuX4LsKFkE6jCfcBkXf1jmi8HSyfUjbqQIXuuK0rp5TrxXGZ9fWj2I2qkOnoNx
70cl5Md2VHATkFFL0KP3EWd7BBtzvyTyQ7wE5aMSiZOY7B25x+aAeitpeZMs0AGb9zlC9Fc2e4t9
8aHFKkd7WY9AWLbvcUJHmPmW/9JwRoSnCWqJm1qboyWcRkyhmxSZeOPQyt34OJ//DBlzuHIVyDVO
B8YIJvJi35pJfv84eMVUqwkyCd6MgloH5DKLBXl7psht+ioj5OzL+q9OeK+u9As424c6UacJMlq3
ejWMP14KNUPeV/UzSsFQf0YqOmn9Z4uhh3JKQoHaq12kNd+scvCCq2ycxq9Z1ECIJelaTD3eFr0o
h6+rqJaROUz6mDZdt2iVlVc8t/VlkII5asqtUogbjd0wV9a5OtOtQzmUW9BDp1zR6L4UdvTY+vT/
sse+ZRIp3hwLywhXJ9RWitfOmtBZe111zp18EtUyN8NzFe/DgTAWHx38TRX0WczgPFXsxJC2nqjO
kyo4dh1IOCSCiicc5SbGFnfOe4rxrJh1XT23XA9XybNT7FvqEw1rLPz3WCV5Jn6URg2qNA9IxWml
Xa7RlOOwUhbob2RQn8x8A01dSO27J3GfCNoJN7TM8N+P1z03ey0s5PK5bXb0GQphmyJjNox1120H
fIiB+6xz2hex01SFy9CWiZPqEGkktX8gsaj1ulZpBjqAcqgtSy85DvgPalSnUsP4Nvi8s4MQgT4C
NaX42/EOEszH3rJv37qou3Iut1Nhpzu3irGHaL4PrCdZvh1I722YvDo7YJIS2VtwchXhHFsUv5vM
Mad60U4DHnw4k1b4lrEMIkd2SZIRppmCXqy9BsKT1a1SuUJI+qAlfyRLmOXuvjDmFcbCMt3GQTgv
U3rZ4FzLAoFrXmPNmlX9MGkhYUTRcxfzKKRbjAwDT7tYK1Ogn1NU0tCq3svqOaYsSmi6tkQ286f3
xhbe6KKIn/XgmKZ/MrKf+6JGmYjn28JZnWFfx/6IDddHwuIcmv6ECbB0rw53X57cFG4a3WAa0809
gvrE6OaI2yTbW8a5UxXkXCt3fAhhASXizcs2ZcQkmK33ojbPbZFM84FDDg0loVnFAF/Lt5eebJyz
o59E5dW13pQCJ4N+abuPxMiRmqCDx9vgVK9t6QMAO0r5ziAqZhABa/RnK34pu/dap+eO119bNe5C
4xN49bNWMFn0cUoHN7GhJq+TiVw863o8kYgQKrOVh9nNr89SjfLoWTU+3Z0Npss6LyYK2pihfflo
c5roHuqoCDDOqsME1TZLXxSXuUonc5Z6ic1m0IUcSpNrxrxlUAwmvc9927DgHnzXmIShNg87ACio
1N/SRpwazYxbVuIwwhTDfFOSc8DZseuRLyoz8lJ8DHSylUyd0Fr23munngc2W4TgnbgTS7xZrNQZ
2tWsXnXIRXsB91W2Lq2Dzo1Gele4wFSaxw+dg1xBPyUKXWtlFAguBKNdEDxZw2Nq86NbMrnzPsxK
WaDb2nnyNRcP48Jpyv68C52zDu2oKt1NhT9Hrm6MUc2pkBOZPQ6MWNYU6WAFZ9GdxaJHvw7Sf/ro
uc9d8OghqyVo2FXZHKJzz6WXmm4WCItI/hBFSC012rhSY4/+kON1MmwG17IlL5mJyJ6MfmP02xzO
XV+LMADPPP3tEJCX1iwQ9a3EcqFry0I8mGkwM3R/o7BTBpXPimFMtioJxFLxbuTkU4czbm61ZJRp
xLRAn1iNBQv2jYW7YCB5V9LtxntEgz7LKmXCJYty1MJTjM14nxENg4TTORPrKbRXmUIlf1Bc1xaS
Yp61TKKj9jlpEXsZClVeh8VBWUuluwraV1OjckngWRIi3plzQy+mEc9G0rJKgo2s0ay7xbMxnDq0
r52ibgI7BPrEDj+Bmj3TmnJpuG/t8MdQ9qJxlttrlP1NmRkNdiswAwOUrWEaMbxo2SQfIi2BPGTV
K0nxbqVVwpEQm4JPstWArtZgD2vMWd89RTrODix7Ew/5U3BoUQrXqA177800UWDJD24bT0sRxIM5
73O81x70eki7/qjMdR+t8DEx/Y2YvGgl1Uzv2MDCOVX9TUC6RD2FFO0IOjq1x5LiM1pSMIa27q30
kdMEF958VyKJ4heXzoX1s5ZgUKvVhHMXhB+h+stjn9TOUsI+pVPBGeEHHFc5gGMgZzPWpoqArczE
YRhgcyOuUNqWPo0D5BYOh0XM0L7aTH0KnJjCQeKdmOVO0E++m0515Ou5sxb7p8LcV+KLoDOPls8N
CumawwLnyqiB1xEsTQdyiZdOLZ3RTnvTpIsjPpuvbl9x4L2IwD4NM9sEHA1bPvIwlnbVI19mgd++
K3rQnCEMSXiAzFvyzg5l3P7XcRPoEodDf2H3VMStvs0IW+/BaFXiemA50xKGoQaWn5XRzzvrXQi2
UbTxsAGYsp0nZFyobJPL3tSnekPgOVe2TzwgZMfQfYa2rfhXhR7TMFGZCCZveTrSyCS8BswMiu1g
AvfSm6kUn6Vi39Mqb9ASjtc4FxGUDqwHcTo36crjV8/p/EtQnzyTCZm6L5o5D2CA/rszkKZ5i1hY
mFmNX/6vUL1WiUPzCsNuO+m6VZe8+8E10Zkjuq+WFx9Q/4vqtZTQvWXM1qJNGm8yqLkVyT7ZRU2O
2KoJF9lmLNQSE10qI8NuaV5Y1nrw+NjS+eez6mfaxLezKkB9zTAB65vy/fkxqV1d9qVqV2ra1BhL
HtpQcWFMkqYF6HhTJXrpcjkXUbe0z173lGyzscG+GwkM1zCrUOm+mBI68GQTBo+mAYK42jkp83yR
g5yLZn/Urwun2qd3gz9QawEfr2sZq81K5rij0OtSFIm9A9FL9urVZNyCPOiTpz66DnhXHB0vwqNa
1XZGW0vg8YdOP+4rY7HjSeqU7yik9FZSTH7tWm+jhRcCqRDxChAmZBgbVS6mrUHcRo51Kj6oRjVt
AmBCHRE4xHK6MLdzTkWKuCZZYa1A9Y5cxNGuOhN9k1tR3FvJewrbtTX+DOopMwgrKxaRvnd04jFj
Wjc9Jr3WOyQSqRA9gSzFLDX86c9f1X+EINC9+OerujtZd4lvau541K/QiTCM59OzszvUTf9TbJzR
uP78kvp/dhf+eck7AacyRK7BrsXdITz57iOcsnYblM22pupX035eSu0sgu6Fg5TclTIkPiXja6zf
fOEMkoA7Fu4YkRTMskJzYmnvbSmu0pCpnXQYi1nJarHDvBble9Bh8aXPFResEd6y7Z6b7K3xntOg
n7vuXtIa4iXy0a0zKTv0LDsZW7xL/mfkzwxD2+nBo9xBFzDleQgfRSJ2RBu0aaSd1ZaoJ5YUAbd/
GD0PPG4OfS+PVfCXqzWOdr8/S5ZOTgWoRmygX5sLlHu91IhYyEJh6xXU+c1U17KJl580DuZZt2ki
ugGn1pjV0q5PzlUzKbZWaffFvJcW0TDnSXG8KQVMXG+xA4TeGaKE0m9Ei1yOZT/C1yfdsqdEb7ex
DhqApjcLGf7hd0slTOIIqJ0moC19pI+0RqXkKXzB/CO3c0IgJ6DQo+wdQ1CNfWblCbbRXNzuHF1z
GQGEOVOrZYtpaNM0q+q3FJ/PSfvdtcE1q6qQ4VhkiFD/em0MqWlzIgalLaxHKuJ4Ko6YloDwSkYV
Uu9/Mn397FTGl9EjaPk7NUDox6SkCt5dQV4HwvvPXxcC5Lvvy8D0I/NNkesG6lGX7mZndePJ0GfF
ZFuuOaqt4n0HwT1cDqvubzbn8ZIm+S22W85aKMWRMAZzDhSrDHnKyHUaRQ6jyEZilIr8B4QUgY3r
BqEWopY1yGf4T6Osq/lEh6FaG3WTdGLn7cKag4EgZWoSMYpZJisUwovuAPbzKSXZnrJNO+p7qcXu
Nqk37P7m3tx7O31P/7fdoFwaj+GjYMk/O/tGYIWaqg8kCm7SpX5p5iJ6XijAdo06L0enR/SinE4z
mIpo6sNTeZE28QkR3ik9efUkOWSH9tKTCHDBY1uc60tJyMul3JWI4gCbAdxZ+wsdKUhlj9qefEVd
vSLi88rB/qKew61e2Motfo6fhWuCHPISwbHh/+Rz+2acaHyvQS9Bd4t2nz8u7jlEd1VcRHCZzY7k
3uJU3cxwOuyCCVr2XX6ID/jNDxI3wqRYm8v47N2iS3Ah3++Bso6P+iC9WI/+k7gXflEfyPf9wbtb
Qrmb3oW9ViuDFqUPg/pWXqMX6G4YR/MnS5wcRIpEeC9X+aCXB4R64U02dpGxVZNrfxrM68+357cu
8vhWoGnpPDGkWCvW3YjbAS1RpopvbkzKvBg/9GgMV4Z3rf9jsD1FZbACBrMYOKLplU91/1uS9v1y
NrqT6MobyghsHON1vz6yla8TmlJGiGyjqceRH3f9CFhb6eU0dWa/fNr7Z9GU6MfqGrF5ZFWxRNx9
2rBpytjw8v5YDXupWXckXXPmNKyj4D45HFKpRnPv8MuLfnbi/12V+IiSjFaB0TnJH6Z216l3hCYv
BicSL3I2TR556P9wmreKE7HyfkW1OKEtG75iayWx0Jk44Tprpirz2r+IQdVJAAwuW44FyxPbk44l
HEk+ElXhAHxIyg7mFVRJUW2KfCHBJ+FMTk5IPxGiqQAzl9xtQIQwqI4s+FHbMveiWbMWNJtDu3wy
96QTGNmEQyVU4CXtcxegKpPNSafdMuxq9dFkKLnzkimEwoxjl02EQ6lC5ZpUx1peSI+atgr7RyaW
LVMID8TEtW+XDQWaP3fFDbRQE1U/sRnD3Gfkin0bNxECTZkoX5sVhoNDXm16Z9qqO1oY/Z/kpF2C
ZAa609ymBxHY/Ex/o8EymkvCJZAKSZ+Z1k6HvCQvdeTnuL0Oow17CsKLP5fDiq07U9WcB/1CWPhY
xUzyL+xEXkTRmh5rblyYchIk5ztzDp4d+nIwffWB758TpDazXjBlkUTVAKuc6ls4S5UtwDhv5rz1
ltk3apd3hDPOU0GZgBvhJAW216+DdeMvQ7S26rJVLq11aoZ1aCEWNOejHekSNctTy7jpifo3KkAE
/FJHmWMV/f0+4wZXTFK7SH37+ii5lm+48NChRe7ifXIgoaMN7XwHNpLFuHtCQb0b/41vz4seUWS5
wPvYh4py1u/SdXoJDoyDn+B9I2PbusdMn/Rbmb43NrVugbxwR40jb5K1e9QPxUY9ujt3G12tU7tl
OpzP9SXTWP/MLbUJtsxg8aB0U2UlPnQsZRMP+au1Frf52WLbEeCfTOINsyFj2x2UFb8lmJW/SDbu
00FNwvyIaTPQCTGKwwl5n3NhGX5rSUno7pQDpyHnlAnrXl7XV1VcQSmRntNX2WK/22FCWTs7jwSu
mbkzebO4W7bODrBTvh/F/8PK2GCBA1x50oiAUV+ddYDM5Oodc/apveZPUJjjKAwv/g5P1zrYB/Ga
FMrruIP5W/NM9+Zab4t9piyobcHLHLwPZ2s91CjAT+HO3RUbZ5kt4bAcUBCEzqTd+seSToi5jB7c
o8mbP0unYUHwI//IVTsxKN2CIQjYvDrUNpxKNvImF2f1gZv8j7T6eRH7jF/6em/BSwc6rowBaaL5
KUj8R3KkaHKe4YftdvQePl0Eo95fx2TV7zn+PPOfyVY9EKr6OB+tLX9W6sz9+/a+Tez99G3LjPyM
FwzDSjx9WhBbiSKYR3/SLunpTpYRloJ2clnvEIFMNrRLQVkGk4/f0lI/N7MfPsTn3O6fD6GmMqxj
p+x2M4gcWITM6QbLBr6Sgzjd/MVWeiU/frtHM3ppJxt1fR2tKZTKEwLR34/bp62DAYfRGj9Gn8in
T4BBMv0EdKqjUSfiCiAfRF4cTZ5oCPHhaDBNqacXNh+7s4uJjIVidFI9G5Pr5XJKph84mEZr2c9f
2DeN2HjrI2wkn1VHt/Xt1pf8Qjd7tR62N5qL0Irki4JVaICwAI6BBX5evMvltAah9ttlNr6vQ7z0
WPFiP9WhcN2d9t1SlJu2dwEo4gsyDgKI6VdIW+0tj+zozXylJKX14wbT5kBjb+/a2sZiLIUGae5C
u8026qN4Jij+IBvLepvs8zm2RCLKgAJ5J3oze2llnhpsW8WMGIF1cvNn+RwN/Z581+oVpsGeHm94
UEO8A2SBLNyjtzff0hfwPQ8jOpgFiM1hJ2x/ueT31cXnJUeMNpYy4pgP+XX9DQZ9KJuuHpiHPwTN
lHA9XTt6B5rOwiIsT0ilfn7Be6EBKdWs8gaVjCgawKHvRMB5JnaFHuT0SgBj0UrPFpJ8YYIBxlvX
b/3y//9qGk5Li1eUqdfuPl2Rh/AKVDllGrWuum4ZUwIQ3SJkPWN2aS4P778env7jJpZVGIRoNvAx
m2Q2fL2iSQAdwFECougqsgqTnS/vGAa1wPSai4eWbAwUExkglfEO7hr6lJNWn37+2NrY8Pi6aMi6
TjI3QcsGN/S9iz5xIHuqopRuO+FUmcAoLNsJlF2aoWo+mWH67rYi3WAshdG6kvQJkCW/ucmkYThp
bPeIm1scxg5EIWVXhNlCJ9pskPEdRqeRGZJV7wnITEgIBjO3LiuPHeKf0g8fXBmjBhozj59zpAuq
XODsA3uAPrOC2HYbfV5q7lxsXcTcdkPCS/0egp6nGIkgHAwwnk5icpJJdfSG+pczzLejNjcfbEhR
M3WT7FXin79+NbWkS0nWqzywu+BoUjrOk4N3ICpt665chFsYCZa+NOFWfPj5Cxnvs7vv48sL360u
QSUWQZKK4oadHGI/wkGHK17/oiv9fjAaP58y1lIsoCZRWV8/XztEhpzGzbCFUVSXb4K7QNQN6SMu
15Y55ctwNpKyDn5LoP8sSf79eKbIUYEFW+IpG/MY7h5qYJed6Ypm/QiTdq29OQuVVF08wqPPD3Og
hNEymSU4EOEZ0U4Y/24iRh6W8QLKWrFUZxo+F33lL/73o1j67+HCsA27WjLsemnYrjTbJbTvgMfp
I8Zkg0pLWADgtuNPQHq5DBa0bw6jwUnFuzJ6WLCrb1Ct/AmfKI30W7uu5ro9vHiLfEPm8fznb1i6
f+T+dw3Ys0hboZLV7+6trlLl2itrWFVkCIo+HGrouwLTKgcKmdASYsTM2r2w+kgZvOnoptXBX5Fx
YUwL4v/7XuhXc2xk3MzaB4DwrqXUkQfqakruwNjFVqd+hACuOtqMpm/SvXlVtFsp7wsv2IYuaI2g
n8jeqxvLc+23KJXvV+XundxfFbk0zMD1rH0Kjjglms4U5k4pg1fjeBfdaLwk7XuPltRCRmCoML4H
ilWCkJjK/XxRvjUwTAwVdIlFEwakwnNy18BoilJTah/BEd1+yonDALmfu88xsSUE59byZm0AWo21
r8OaklYvMVKTkHAOwV+45ApWZUyRO6AZfiswODRAhn5+h8b9KjHeQjKZ1CbdQJjS96XeIHX6YNHu
2Fbz9tRJs6qY+eES5Itu7QGDgHXt9Q0xPgghEmGdbWtc09ADCIBBzPCUg61AE8W4fcYEhbYqJ2hm
X6m8wX9hqYuo2pBzTLMkgPg34zPJ82oTPUnONCo3jFiLZAntGdFBhRgPZZTyWMuzcpuGt3ybuwtj
LSMF62yDXA9GsDqTnwcFhrmIthUzpeSuO9AmGMsZgW6CaCoWU4OTO2COX9bSb62J+8t0d09lhTMI
rOTSNtsKB45kKSiQZNFZFxWeLVmycbrRaC+i68HZAe2TnnqL1Rw5FF0I4oYyONFnftrDRok1zbMB
rQThll+Um1yLJf7zD7m5pOjk6XSU84xkAoZj2GdocdgtttjPSxriejPwaTIxb+eOOPdiexvTki/o
upM6Oyk+FLKm2GT8J4uvsFqkLHSurSwKluI3V0DkN9MY79IXjacS1tYXY60hcoVE6dmtZjvmUmM+
xOfBBH5NIVjbnoE5wdakg0zjfqf5s59vwPva7PPCyqwX8FKR6N9bVLRQUATmDjHWItshqYnZDd6E
IHuv1Be9fe8C++fX+6aIvH/Bu/KMMOXK640y3heyNy2AyraMYlPWy1Sq4YulU4UJCgm1dqgmix60
Zpjfcv0vTLhZ6/jLAR55Rknj+yrWK5Q+2eXnN4i36m7j/nyHxG4pGssGzbC7jbuom3gQDC/bIn+e
xpOrca5mAKhmo8GckTXoDBg+k4HzY8f5DBbKpMBGz+gV0/+nmR4pLbEZs5G6McZaQGT6DM8YWQHQ
Fe2Y3Ayin6BmjN7qEbpgjCCFI6dtrFBjOgQtZzrMkE5JZOhsiUOajxNaJzOinqsHnL8zwhfY9RIa
P6MP1ZlgeyXRBU/BJy6ixpGPxw5X6Md5/RFNrwR0TkkvnbqfeSL+3FsvxQGm1gRb5mkkVIy/7+fr
qP/XyqabiENUUyGhXbwrEES3lZ2qtJzH6yaGsGDwA3nLc7UdsRKi/cxZ1pjckASDP3B2wxzMO+fV
YXbgYv654YqYHB47TqvV5Ile+5qBOBZYc/I0Gm3zLaSwY3ctV68XENTYK4tpj8Vyc/rl8ZDEsXS/
r3MM1NGsLmND4fPn/zmLJ9Dr3CawmscxLEGcAiggaNR9YEyxLlYoFxkqVMuAEQaaoRVklIV4K+YQ
SpYF7JaKv8xdtiK0bD5WPs0mX4zDjoR/zxfOKlyEu5i/wt3ol9fm2cpZjOCEZmNA13Dm/qJZom8c
f+n4H+p58DpaU4VxZcbuai6NV6D3LBWBLe1kXOnjX5FNauw7f+f+wHqLBzqeF7fAlpczvvlfFM7f
6uvxafn3+tzVHapRRyqpi8le6zZdvWbcXQkb1QGsdPOdJfO1oFsO6TStFyr6RPWJ7OemBTv421Y/
vs799wRMW2NpIIfAvJ9VuEY1iJ5mNo8UFWp3E6RZ/So9lgt2exXEQLHBY5IiO/xQiF3hGqro4xDl
ohV7+U2G/llzf3svNNNFRdaJKRPvavLSVRxdC3useMWwkkhWkH2AMiNcobs1HQFe0ssgygRe5XNi
56AzhnbTvHuFuRnDoWRQiAE0BrJwALBiewwjkXyF0TM2rpGF8BiUC1N47wVkRU47jWpAwuPvG97z
Ltn0Rjjro+CXU/V/rYrMPoCzKTjLZPH+M/lSyB9sEfQqL6h38S+zN+L9x5B/gbQHKB60cg0hwfrA
mQ5GjmStZGJhszmmSMp/afPJ/7FtfXk3d7uI3mixKNRqve3k90rYxapOEqhtkdvjXiJwkiM/LmKo
IAyvgpZv0xwt096vNEb2/CP3KCWNnC/G2DUnXqFwziATFgSWQi1naxbctYhbhHn1b+vJf71xdZyu
yHS+JSrTr8e1Af+mHhpedXE/ACOjRDWz6TCHxlFs6oSYgFkKwxVPUfxSnbId+Ru/7L9jxXt3a0LY
kxjyGrqmy8bdGCslxBwephHtdcW3HRrhDqQHOiQCAoBfHQbyuFXevdpY2GoWPQn6/PcPJZbw0jHT
EkIlcYdg7t4UfyKjlNEg3pyrcOpA4FmNvqzZKFhboxLBBsRkHmSeC64CrO0vheR/3cb/vqN7q2xr
DnnRel6895OPIU1JE794NZNEnh+X/dBI1LkQYOXzjEXDEalHt/Cus4pUw3IsN+LhQfDfxrYGQaEa
RXEG0zT95e7+PJZ8uWwS9GSEbKxlikRAwF21q/WFrPS13O9p/S4EHA02OqxVMUNWRhe7twHqriD4
TbtNAHEFuNCGuuPQ2/VVpjohHnM25nMxgZsGRyg8BIBh4iJAC0nfiEQiMIeDNtKSFXoKu7r1qzHR
CWsawO4HevrxC4kM4jZb+7O/Cmixavb3g8CUV+iAe8CfcL9+fSy+7bLjJzZx7NJMkAz5s2r8Z5c1
PbkQK6l1HohCvBpQbSiMls2aFsEmPv9cmEjfChOSe9jKDVHXmBNwa359BA09C7I6jvV9DqfBIz+G
EeMGTj2AvUxfM550rDUHfvSBSGg3ImkXOVKQX/arz/7I3XfM86Dg6Dctg8iJuxWsTOvU0FzNevRW
w7zcc9SQ3ztUQfs3239BqlceeTi7/TSFXPjzBfi8fe5emktMNwwvMlNt+e5UrGteldSdMGydoTmr
Pl94ij5W917FONsIyU3VyX2ImrdK7CfkAJ/GcOxWl+cS0mDXeq9rliytRToYzxyyzxufAxd6NmO4
xKjG/C4CiXxL8Fk3asbuC56yrjCytWTNyZhMw3iXYuX5+UN9f7DHkTnbP3M0nHPETX39VqtSSd2q
SPtjC3gpzY5GcdIZ6vqOyIj5FiGAkh4kk3wMRFiruF650c3k2GYi8fvwuj+liQ1abyaDt5Oi1SD/
Jh77j64I748ThQIVn3REddwY/rnDfVWO2yBp+iN8QvRNeboQtIWSP7nuKhzQcUCYY5gtLcz8ZUj/
DPVB5iH85Rp9W47Ha2TI5FZx54/BvF/fg6wKWCHFxtnpu2qG72/JWrBLDqO+fpreaJVP3Z2/Gs2s
PfgHfznmEwpb92n4+/Mb+XQy3t+BmogbUJO5+3k7X99IWVux3jfSGK6qX6qwfHUjdZnpO69tp1ml
2rHDc++Wu0HCGu4dmhiWZg2nanCWKlbXMG3WRF9eJL96Ud32ze+KraTQHEGaKfvuX6XQnqWE1qSf
zmHU212/DGhAFZZ6dPzhWYxI5kZu4GnCKle6Y5AmfwxNtqsqIt8qmaXucPFRulSSvyrFCKa//2pI
Tz9fA/qkfMj7i6CTTs2ziDwObsPXi+B3CaAAldBxWUiPTdato+zWQu8IbT168yWy2rX3oiXzrzc2
HJnnohQhNSk3TUv4oTIqsxkczfLSn7ZoYgKOnKix65g8GBGSihPNna56oerE0/Se9GMIcbj0yl3n
J5OYAiA4BsjohNzbFAbCATGzvVymc4kTrmCuC1s9Twma9OStzFAZ8mSH2gASdKIFc035SCCRDkqC
dhQkioGtU6nsoc/sooS4JTcTjzbQ0J4FdByR3tkCXbQOX1ZGrSGSIQbqlrGeYGIg0q2rielFZTBj
SBNfftP8bWqWYEDgxVCZBBxwLCIYoHxR1MucZU2+IthHZTifZ44+U6pu61npLpd93Go4CzxsZjmb
u1U6u8TJZ3pFuKQgrcWhwN9+q7z67wA3CZahns5Kv0e1i8behCZZ0rIUENvgCKgwaRDZPGSEX9Gs
6QvAAzfVgcsjT0NLJG0bqkY+DWra0/mwa1JyCiaWGK8zw8E3LC18LDGyCPkdGaGmrI3k2Gp/eoWh
MQEd5HZPBRUTYfqeq5BVNFQoMeZ9en6J9yR0S6K72K8LchYuTC5pRV15tG0zfsDEioNxUUvXJiDB
E/moR7hYKVKwVO68UKi04OEXbj1TjWapxtFeUrkEQFvCYDi6qkCkBBxqROfqXNRXwcB0lQGIohW/
yRrGG/j+BrdEEMsqMeY6g7GvNzh5D07ghk61rRHCDxVFRoRxXQMw+CoZEKbScorRqZbyuSYeUtzm
gkr3ENRr+ts7GRf/b+9E0ixZlgARWfcTSNItipQ+E1VvOMF7lKW4ACJuByApyVSHFOye+gSRjPBi
ksT184P+reJn0bVo8tKJBrmEwuPrVZCKNg2GIGMSdw2On0zMZILkAmnSL6U9ht3vH5OjmWEZFi8I
VPnugvvS4HWmoFG6SduCo62bbLJyHcHbwmPRT3JMWExkjHnJWdhPli5+WWOFzS0dM+V3Cgwduqn6
BqMn/0tQ1Xm29CzhIKCneQth5yecmN4c1E31IjMvWY/SCJkSqttuI9ENEbZ6M0vAL5NpwZ8s1jj2
H0ULINe8bh0yCR8y6yphSCmVpQ48k/1WGuBELDv2W6veNc4yQYGpcqy1FUgPz9Fj9jdGyEKmYnhR
j0RB58/WBUmV9ySPlpfqz/DkAZ5EsRFPLWGN3zTOp4OzzuDT0in3HwKWttI2TMxFxOmQjI0/99Gw
DiBIzCoi3HrdhuteOqmxjfZYRVc6wGGmMf7o+8sOPVv+6rFKpktPfS2KRVMs2uRPpC8sooTCjQsr
opvmn+K3viS1Yd5Ycw3cmoeOjCm3DeExGt0DR/x0ifjH0xZRunSkTSNNgTq72WsKpKBf5MJ7oyyt
ZBlFu5a1CpUZCYKGLbN/SX/+j7Dz6nFU3bboL0Iih1cM2Djb5YovqCuRc+bX30EfXemEq3u0u6t3
JRsb+MJac46J1nCBEYjzjDwmITjE4Y9Q7GZCgDiPkrwb5B3jF0kneK0lzLqopxSsMQMBYm6HXakj
wwXHT4xwn1gu/JI4f7yCmMoCR84RjlMAHEJyrD/Rr9iyx4GfUexrtLxAaVGCPBcn7AEeLvn6VXmP
yOUAHLEGU+61kXr/RkwuMlzVBa8pFqAVqyIh5ZI2ISjY9pVzL6mOYhvaMW68iMeWXy1h25M82p2l
zkkXRyEgCrkveHnV79GgvOsBiArbfJax+RAwrjzjOdNjry3eZNkFNiFrR7jkMZ09JMiPVRp71iu3
2AiJI81bk1gtECSj19BaRlX3MsBYnDEtHqxzofpUTFD96YSirSipjTR6w8XylIIKwQ6zkBxuBJYC
uHMpFMgHvBNcfPBKJhCXeOnMfYB8ptswfuGwkAgaUQnJ2ZCfZ8YvbekZkWfEj3BwiTDHrdQkRF9u
ZDSNRfroljuGf8g0e/6YKYz4+W2c31pmNorcwfQWdVfOD38GejAKho1Ni0dEadG2nULTl7hNyQO0
Blxm+Ixl5JR8C/LpspGXFaBhKfuc/ifbuNxhgT4y94bqMcyORfHEmkARXItmEl0QcJKEhGE3Ul05
uChwMV4gYfUjOiKRbL5LxT0SuG3m9YgWUCNGoi9QmMgbdkT7Kt2pSIs0jOQUn+SHOT6Nyvfc8GL9
aLkEuNp47uiOaIA/mX6QcZ0ynoC3fQfZR5VUYDzBhr/TsXIZtP8p44OTaQ9m+N6bXkVGgfkSUOpG
/aKdm54IHKddZoJBT4txbJT5R1albQoIJWgOa7jiuCngCU77Ydg1cDPYprTaSQQ1JD03huskbPNp
o1jtJe7ODZxbYfkvu7n/YykHaYl9Bz1gTWU5969jfBQhejHGQjmZJrloXvY7/bLKymTv/59K/vNp
4InR6FeJmlRMw/y3ukCbh2pZhGl7qgiVWd1tQX/Ted/Na5n/tw3LOlf865TJTEJbkoIfdaJ/0Mz/
ab9izAsJXoRaYgdIsg852jNaEOsUAEf4b3Ln/5whqYOtvhoaoOQx/MWb/dNThQhTpLArlZOADfZF
+sRYmOD9uEhAVf+b6Ev9d/GTKcmUVWh4IUqiTPwXwvJPT0YjzOziDtTcmrSoEB4wRnBtEDcXg+BE
ZLvE6eCYVbHTR6QUGGyCHoZyBfe+s8fyVOGjh4enytds/FOGX4N5my28UMlLusZ1hBRF50uqzR8N
66p6+cj12xzRBRILKn3QOvvvJvmyot8YRJRJoatkpdwP2///OlE07T+LHLxMy5DBPEIOVM1/q/PN
c6kuVdItx2JQUB2z+DPNfV5fDZ2bj73OVAikWw2HsM8ejaA+C5dy/ANi4CnPRqam1OuLaLtY40bC
nxkLTNTQf4efQvtq0DiMWsoEkvrlFF0VMTmd6urQJ7999JtJEVu1fqOM9SYn+Czq6f1TYjDX/RbW
6gjqUDeXTq1R6+Pt6kQsZ+14FsxdOVw0DUS48GeshQ86vIlsvRSTchGguVmzit0joRPXPGTzqdeJ
tKq3aCnYQ8g79rX3NTNZ6JB9lcIuULC3CuSVCTQZSzrYQ0OWaEkFvsmngzymRBLEo6v30m5QjsXS
n8fQepLNq6IJJyKCZ7+ShA1vD9iWVFXssKbUkVbXaqqYZN/z11Bvb0olHhgfdxn6mj7rnKCOd2y3
rpU4focJvn/1LrFcRwGBkn8jCYNo6+CyaP8G897k0mAQL6g58nImRdnHzDNSMR00MllDuTpmOqG1
E2STq64eWoXYTzl8WqbaT5LwpGu9m//JCMzqJ/PQ9G9y90dsG0Qor3EDpkoenhrR3AzKbzkFfxRB
P2StjNeMHXei/Ykm6Os0e/Vit1jpVk9/NPMPl4n0TPt+OWrSSwYvxB44EpW60KYZc0zanBtok7P8
WGroj+awQ/XG1o9nwzEwwcYVq+0kn9L8G7eA3LwE8a0NT211D+nwhqQ7WF85JxEKHptWOMVj6Io1
DVXzTe9C1+CaYaocjO8IMkQhN/dIT7dLOEDLGN608bVbrqnRXmMCKkacBHr1JEBqKVGqqQppikQS
lclOoZIXHMfgsIBM5xZrWZuS54N/pZdgayw+WtBtVOFdmd7AKWxGjRlcil+LgUtM2IuCsqbzPMdk
Zq2+7Ir845nkBC4tNZe2yNjQpc4sGwjJXFiRQnOQYnE3BMnb0KeHZk0kD73ReJOCkxEBp0q76xL/
yZt4JxRFsiml+FAv8qbIvbwtmd3Z6TH5dfxdb7Xl2jV+k4jg5yDaTbvM8ntWauyuxxJr6WidBfGq
WtE5I98x774E6HRzs4b7OXX1Sc96M5S+0j81k+YI3AbaVLhkdeOVWfCyB3spJgwzZyFDWx/IXl5P
0CAzBeNA89YtC0yx8BozrLEliGWWmwbTalZBAiIMKsEnSjo21ufaB6mTIZLRVQM55R/8vCSGzjRr
uZ9XWscQIk/Hcj98zcV3HRPYFajc7GelJdnABMSG4Z5GBIibu6EXrsFqrVEvS8DlW73UPf/oAMjT
pzQ2nAo8wCTiGgtIMxLyXWrRU53HbYfrGEtGWpa7IvhgFLMF9N1m7XTJ72AG5OSauDmoXpM7bWD4
Dggwhezhhibs4NFDM+ePwE5hhFnpYYD51urA5Y3Fn0egbv3ARgRBUn/utPGBiMgPUYasDBcz2kfm
PVZukRlvl1x6yWUCQisJg/wPm5s4gCwCkSMTMMxZ+z5CfWId5OS1qZ+jhUDD0R/Tp/X6FcOBfJg/
OCQInQFlYT0tAyw/rNtN8Wf15ybls1kEPp7eEwK/N7mma4qvsWygyug3XMi/uRQfZYugRhwUSart
AW2Rp/zQ8p9GQ9+dXznEYsYQRZ5XY31VgW/Nv6Z8aqgsa3QJUzUjp3UPeWibN2Ds8NtUIvlVVE/m
BKrIeqvQuzPWVfAMl2RFJ/HpN8r0DZl1TpubT3ES7yp19KVxIidWI19kwN9cH0orZh+JtKAAvYOE
umAZJ3f4AKCITxp5G5ugrUHdfbDQN6AKylRAjecB3ka7KO8xTCmT4cyc3TQhckxRDmapHYrgj2Sm
vq7sZOLkwRCIj0oXTtZAG2urjiM3FuCRcuDmFY9C9Dzlgm9w3ccBkV6iQZ1sOw4Q5hbNTY3KziPE
g8hxChUsP7hQZjyCu6oWvHZAaJdELgauGbKLB8JqmmShVBVvSz07SS1OQjADxpfFyJBgiRdFvxtS
f+y+xOIptlJPMZr7MJODi/l/jLdtKHl19prVsa8GmhdnKBvyhzYmB72dT1Mu2eDJ8tnlLmNIxb+k
zG4z39uFBKAu3UYBcxzMwQpqkCHfWypffXGMqR2L8LQGbmzuordiPhdsRIiAI/OZ4paBNBN30wBV
EWaQoliYw6WDqoX3pVm8Iao/cdZcxmUbVOSuKGwLjYxQOYBjDU4NxXqVkOMIrfEigTISTE6itBUU
hChInjpZPbLSVZKnOb0uUvuhla8NEZaVvLOrbnKaOtsYLMTRwFI7uwyBgZ2Z+bdmXgklzRE5NUUc
HgF0U6EPMJ/XTznVPrM+dXsUyO+99Ts1r7oGMDU+N3p0m6r6WYn6a9qCJBm47QkObXhUTcOv1m3h
krh4zaIQc5UE/5IS5Fiek8nyJAAvSU05lR/ORnVbdCPe4/wkGPWxTa8B6MwmePSEaE9Tjm073y8U
PurqOMh7qUi2IC1VQAY63GGl61yZOkmRG47aINOCiyZlCURDMKHAMthAddRdeGKdHM80OK80mWzK
9mZVHUMyuUBMj8H4YsTJzqD3RMafnVkVecIlUl3Ofo1EAKxhe+5IzIQ/GHTpWU6RgsDiyY7VRa3u
Y9VdxnoHvGeSAEGF21i5dxktb7yJi9hhiAOJET1kgX3nTDMrCFid6Nu4my/5BIPprJLzRG8+GVy5
PzPXhwphEecJ73ytXrLxPao8eDXMRMn0WnbRVS9jJGiVJ6+VojQChcLgpr2KyTlqok1AJVZt6U2S
Tz2KuQ15fNdW3qTizP7Ss08Zoac+r/GQtzE6JUzvtFtTod0GytXs2dvBUFHiAvrYsm9D+CAt0KQa
CrgyoWNYa750lmIIXcBVdI25xDpQ+brGA8BX9iOVNT+E7RRmnhphwGtf0ZrM3bJVCUxKNMr+ot2z
Xs96wiRJ9jK6ywTZRimfqol5C7z1SNhL9SuAogQmZmSHWJc2Syvf08c8MP1osE4sJ20ouYPFk3TS
JiNSYyNSNwTdbTRWHcJXHlN8Hxk9Y6rK9TGPFJ+d0wZ6134qyFGh1qoAhkWXkIfkI0kz77m8mdie
L7KAbSfLGZ/wsw5xdERrQz8OK8wYsvPfdJgja96WGESuqUMOIKuE20TqKeuEjavLP2L1kQrTQRQa
YJn42iM/pJ8kyhCQCkyRX6H4JsOrsXix87scqz+Jnu54XZB9KsgtxVZesBvr2LUHMDcs7eIGOx15
1MvyEURXrrNhOZkyPA+AB4bODPMmRiQpjcU5h5We6dT/FV9Co6osfwa8nrigczCfWwocnRMSdfEX
MMriXCVbRM1Plai+SsWuz8TfyBKP2kh6XSrvVLgqXLdzHJ8YINyiI0hbcQgVV8SXZTmLIwsB1qLw
wrRcOyU6HgJulDdRmQEBZ7s6iC/deE3NSzEfp5lopg4qwGkpT7R6mbovxiUcPwfBk7iPoEKXbGGG
CTumTuHDeJ0X04YDl8gvWXgti3mrMAaW6VYunolELT+KJCL1E417SZGTqKQKbMtumXsvTM+SMJIL
jlmSxVrSWYdh0p7odW+mWrRrZCns2LktnlffBz6iajykobiTZr/WXmvrJ5PD49QwaxbcsKFFV0rd
VspHCRMKGCgTVnAwK7SoGotcJlE0246pPZXgdEr5bWkmZyrf4HpsYlbicQdyA/8R2tUo+k2Nb1hS
NX6UY0lrK81eqIIzoSebpab0V7F9YwtcF2xxvocQb28CfYQX4/TTNW+RKgqDAzBEsI69BW8OiiBz
ImiCkoLW88xGyTjITenEprTpLQptrCEGKMcIQdxl0dniDc9F/tsFFtNZ8ehFaYX2KBGp22YMRbUa
nXh6laXfNE/YXR0zlmnN8GmGf6Z2jee8pDGr2HybMWVPkmGrA0kU7CSq56mqEE6R/NacsvJ74voq
s+HYGlsYGAdDSFz2PvDpt2NzKgl1zvHrGm2+jbOCtNPOHdPoUAhQzxRvvRLm7FJDNpkCIFK2SrEX
YImitcSIyG5uaWclKzzobW4ouaPwXreblFrUuLwWBP0QrJIhAGQ91Gz7GG3GCOeT0c5aN3ssPxVW
bfoQsURURghL9Jel+WDJN05NBp18ohM8WEczGu6xuO0WzRlVuF5oMEBPl3FOivzeFFQn7xcYicq3
oRNOFrPO0MeTJATPxW1aRsfgxgUsmVpXGkPvLIO8UZz2JAo8yTLNDlHf4ZOX212uTQzcA6141C7V
zJVQAXHAQ53j6B40lodq2YIvXiGYrGMzrYFWpnpNITktK5/W6r2Y1OaEnNJ5gXk2kyW4LN8GenUC
3QPwyUrV39UMa3yrMAPgqmUvWjfqVdZWw3V4GsUMPNAzlL55fb3QUCyQeoJgVzC4c5lIaWKGn4e4
P+qJSMx2ea2llNlfoy/LMeZ1dY3bGSgoMcLR7OhBfBDm8NRPGjcDUmKZTO6h4ywi3AE/QjI5aSGk
l4xvg945VlvR6VO9uGtfLC259Jp8DIbe6dStMWLzxWetQFypi2ofju8MujqGT1QhAt6ELnxD03Vq
yp92ono6Sdxl0mubt8SPf1MbcnsuzZq5n6enykMJd9RPFhUBrfwSAGrN83mVGAQcecX0qHBDm27d
PhlWvVmHoXL6KtZYX2FAqp9vuDnWDfdVxOSLaPsoETgsGvkzkhYwWmnzUbHGybiTk4plh7XsioWQ
s/pD6Da1SSQNKfQlvLCQSks/p5tKYzBUSn9YqJeIw2mIH7LUHQQTFUegH6OOAkwieQpsqnDonmCa
OQ3e9JVQt8LLpKHbWm23XQhaawWnCs13uFFWUx5MGV2pZUAMvC5tSTWp2H/nlQGscYDlRXlgGB2T
bZySM3kMiKek+T3RzAOqpycr6W5W99kH5ker589CaiJ11xDCsEs+WjMGhgbPap2fTRNYam5cyjIj
K1p+VY3gEIlYEqSdaQ7X0ZrPFgMo9TS2lqw2eC4Jluzc19vGUM/CHGGxJypG2AZ0hzPW9SiviGN9
jymRSMnihDr4XTHYpzKGzIITE1DnGaezgoUnqjMPf8aOIdrVGG1DQ/4ac5bwrbGfU9Zzcyo62tL6
TW/cFYP+xsjgFbL6jPcWBOIZiYmuETwZxnvZImRQE4AkyOcQe8YYVBnLE1Aj+j4wmt3U61sDGkzO
2J+O/U5X3dhIdpQy2ZuwNF2+da6hhiJNWg2e1TSEkE57MRpuZnxsYmMXWfKLOE8nelKTQpAOQhQ7
pRGUUl3o8jU3g0dWk8wJF90dJeViiScNWWlwsiYn7dniYuXQMm2/6KODqEAM8t0E3rf94ONIKw24
R9nT2yBhEchkDsF/bka/mRW/S6M3N+8TL+vbsxwt1KsIQ2eHs6lhe9VMU3ru3UUdL9TEmiAgUW8R
j7m5bBdZ2wgGVRuMLfiaeEPndb1hDUgx61tvNEcFkWRrGZdWLH7TTqPKw3bxKZR6pBkdIIWWwBEc
TeiVtr34rVWbISbsz+p3SUY7wSAqbKYWZU1bJFfwoF0r8gqORrDk90qG5Ka/QSmbQMhrxBF0+ofa
PoSGO2X4REHgGZAzJeAzdHHsdCj3WncvAvOaitgA5LcS9tbAaBxbl8Q0PKn4CkYCXhNzO+ihH3+N
0xUMILzaLD/m3Uszx1ule4NqVuQAFJMXAYj8qENHQ+KCoQa7sjPnZJ0He71euN1ih3OgUcVQZb8Q
D6oQui1Ayzx+k4STPBCkXgDNGSlj0eJIIsAVtB30kii6WT2IsfhQB2yal0RJz32f+lWisxCwuDGf
grX4JlDwpmAnM3oNEUHazbLVGbhGPzWXzVrJmIv+MBcmwcNkH2bjNQa/ZH3PBlgLBBNT9DUW3+rE
lkJC5G0RLdmF2F9MV07vRlu6yRI6isGvr7QxJaNsBuwpnbaRMXiTkb6NrNeHmcylkVAxVXqoyU3J
kj/zOO4KiFCS3Dsaw9raacR8lTUAeNZhQtbw+USEZ9LQH0eywcbbKoHuMijBcDVM6RXnkkYBAmPn
os60vr7N5aZH9IRD5VzMwPJ68iILjWIy5UYKrW/AinlXyAFVNNDOaJpDC6Tiek9Lt4Fen2hkbmzd
oT/TrDMxWWrU9XuTVTvHIWTGtiCku8pvKXU68FaSb9AvBMA14/zsoY5asW5bJnem2O7SAYIoYK4m
nrxEOCgjU1Zrcd8rXlkrJx0Nu5DfphppIiWOlEI7JNql0i6GWr0Mu6wNdzld56xaK+kmkSqpRAZP
eckTmBnyaYkgvoXxtjJICC41F0wjORTGkf1SNiA1JvumshxBW0eZdy1+GAjjGqQY6/4NpuW5iIVT
PZD804jDa6yABzP6Z0uItkWT3Ab9yzIEb8w67s0ZrxeYhNqioSrcG/OmB94AjzE22U+RNSyLiTe1
pAiynKngR0AvLbgeWV3aVkK02fxsFMMl0hAI1eJWEEgAixSMEN6n5Fy8Tw9chX35RKZme+unn/zr
CfZpRDLS3VqRy2kb2yhcUYyySbU933/4j4e//stfcg6dxx1SVWiv37hTAgR+wGd8b7H5WG/4UX6d
30gc/vVDl2+ENj8V8o/Pr0WO/biTa3rnawhp7WHn25N953uT7d/te77x+TE+/vj2ff3gwY7w7x6/
4vt+vV2/y388d+A87AdPwf/8eGz9yFTkIB48e2z73j8O//FYj/Hu8+3DevzrV31vfU0PDm/9Hb7J
067HxbdtfpA/3vq1v8+3HhpPtT4Iv/hInMqD9bBLLvGNN+mvGYk3hDKtx+taf3l9qjsfeXUc+p2P
63u1fuDRkWzZjxwLBS+AA/vHl9a3Zn300EWosD4fh4SzYcMDrQeHp8nz72vKJAfFAnkXouUtsTw9
eGc5Bj9e32JeDGeBx+RRYVE8/kaiLs7ki6fy1lyoHd451fwJCVX9UDcfp1NpnyyuA3qfbBNPhQ9+
5LC6aMqTcAaXWb3+/PC+DLZ972w+csi2sNn6Nl/ldNk/vrC586nA6+Tl/tx/eNU/+WY9gT8/nLif
H49MjTvnl7fH4e0kpp23lbPu3R+8Uz5H63Ho9fN0EFybX11fbr6x+V3f94xXfXO6XMgMfVzWEyb9
fZMef9/KH/+LK4XL6H43nfWn19/l/eLi4IH/XkP3n/t6gHcObT0hXKsux7eeHZ4lcvjxxLn/bNdf
5la43B9bDuZx39r2ccs1SWKO/RNxPjjM9Ze2/OURueb/PgJfXy+4YD2v9/Ws8mM8srt+ytfuWGM2
6znkqbkJ/vd3+DJf4Ij8YL19fI6ON+b+w4W0nrj1Bf29uLlAtuXm/vfNHG+5kNzixFjZvHEx0TsY
8JqRToh0YUouSUcnjRSkml2QO1UXfbi1JLIUYk1ISLsVFmIqqcP2AVaN8GRCbsWSeOjyXmE1Dpal
6O65rhxFuieDeh+N5NiwuxspQi9LbBt54ddx5ZWSsXEUO0tcTcd8ri5oDogFkyhog2kqcnHP5JlI
L504MX0YNppkRwmB7lcU3xgIZ8vaZTqIfXLeDYKUKX3oCTbFmaF8TUhB96FMPxHw/ZXq2umWH8Sd
V8TKqaLdIU6GI3NUGn2+XCv8dMjYOZJrg3UxoOPCTj5Z4fDiPslZ7be3rI+dpnhSqvtfnQJMRrlB
NMgaV0f8Dz95jEdHWT4WPSfSp98YmYWYNTgv2a8xIhwEA58gA5n+NEh2GvYTzyNY0oD+WYcHJm9b
Z0mfepU81jFDPjmKuzur4G3T/YzqV7bWAoG8yuRMKD35b+ngRUl7GEPtpVCKXdxTqS0rj2wNdmEP
KdUcPSIRmaWUGOE8ip6a4ScN0TxSLU6byTOF6dMAG8dM+hQs84mfPC0EIyzwvU2hfB3ZrTUJnGHp
SymbczykXgYuLBYDIsP15UNYSCiiV1JrHsmB7iiTd87OXVQDr1wIjzV3KLrGPLbhldlDvVbmzobm
F+ldZjtmUkWo2x8xpapCj2vtNc3tnVW8L0/WphaUz3S+L3ifkTfQUaI0FMCnVu9tjWqkUfxledHN
g4KALmLBFNkhCoj8S8iTTd6pjhUTyL2o9iB1flqbXk51QWQpZOlXednJqbTVBFa9CnlGml+RPpKw
0qun3TjTrx1wnWnziQABp2bXncwWpMvSrsRX9Kdcs5kfDvS0od32pyRBnZnrTsjNESn1Ecx5TJ3w
VOumL9OyGpGw68RXKbpjJI9+ENWtQrldT87oNtwCidHQPlXUJBs2sWVyNXPZHdhEyq3s9t0tLVn2
zrfCOqrDnlb43uwT16B5K5rnSThmiMOG5E4B/xjKqB0GqiKKvqshrmLrQv2zRlUheyhTFi/ZABU/
Bi8AJFjYDRT/i7U+V52XZjzIA5TwQ8rCUY7bK3iYbShZR3nRTk2ssJcBCUMLpSd0AhHts4YFK5W0
uzWBE+FuDes0YxsoHNfq11r5WnT6yzMZrJ3M3V6El2xCg8QGsy6Fg8gVs9ZJIdHwiJ9oZewSHu0k
N07WmW6ZAChRDamx6/UtVl854LQyb0kT+UGHMZMqaiK7Cp/2SvcnHpQnS6lOanQAvJeB+9YYwqQw
uEaQSggiOaz06xlCgNFrnFx6UCBVNBbsckjmRsvGXdf2cnVTyhfsgFupq07ZUjiLYJ1mfpqFNFEE
iRvU7JmazpGi4VBqkwcQ4BTkdPVkg3wQEY4toZmz8ghTL6mNTTsX20xgo2EiW56k61ApL0u4yhOg
iLNrnYkf0QHiKS1wHfzxfK4RK15CdJtIUSq9tkmfElU+shU/VYhBMz1ytXkCRf+m0l6Rx8BNaxDH
1nwRsk8zekeFlwTas0V6YjLDQ9AUu5EruxdRmMvORECKuYf3a3ewwwVGR72Ct5XL17SBN9YbynMp
flsaqbty7+nqqcYYz3gHk7qk5kdFtSECIHFX1dYw0iZGoKh8dvoBiN48v8okMRDvpVQ/Jlt7A10e
nWC7i37C5kkLvrqEfMfpVUOsWpmHOmspPL/XApkzy+CB12V3/WkSA1TBD2QZG7xaFSFZg3XGU2mD
krY1eR9ZLleQbYi8fkareSZSMrBVol5mmMoNdpFaSLc1xbmmIAOcYzfx9FI81GbX7AVHX56UqHRv
GSXfFV/dFul2NGD/049hXzZbAMgG5CjVsehwJCIpSuKnBsPMKhk3zLfY+uhwtVO72/TTtNE76GrZ
Vloa5J9s3ZDdx9CopZw1+vKV/ow1uDX0mcl4iMLvRFI2Q39rCWKrPRNxSRPdmjC/r8XYIBJ62/oJ
1rIml+z0txJBEWCZ9w0EjCkkkFdTz5B6veEj+BQXT5iQ47HkMr8KYOEeWV1NxbN4kvKOfG/AS4ZU
MN83rIL6fR7Yae5Nf/rrQmjDB+TN2Jl3giOAr/ptP9vP0COo/R64FKOfkxMC49H+bXfBhvvedKGg
P9huUO6KsThcpWtFlLF80hg8Noj8HHpMNEEuNGk20c/vb7a9KW5wb/8AiO8/48v6JGxXXeMBdtxV
7/yfo94R1NP8LGMvgwyjvDc/e4Y5N/aEq0jIsf759Ev1CkyM/PlLhsx2/0xZddeha7afReJ/11zo
4MBW2m624ii7AvMt1OyJq64n6iaZTg3lVg0p6LBIL5FO/1NzVhizPsmuFS97CZR6GCubiCEqmRRX
7NkK6p4ZYrVJOVCg8CELENX4jZkA2eTaRceYgoUgCE5Z2iGNosZd9sdkuIXgUmZuq7S8oocQePMo
tu8SZLLIXJWoQTmbn6TwKR/VY6fOpxblsliTzSQvn5E6uoo8kuAGnzNKTgSu2NlE3zTNDpWV3DL6
AlVDmHiLIJ25UKBjla3gMoZj/mJqoPEQE5KeqNRETCcr0UAZ/TuEGYJf6Iok9L4wDSXwvUu0BgbL
OIrdxlauX5pgous7vUujRHwOPTmI9G1I0tqqWV1rVAGi03lwKyXzNVW7Y0hohWy3sscltofJ8qYJ
pt22kZdlA6gO3QO9ahPae+rK7GaiDZJyV2oW1zBYypUp2k4SRRCBxWq7pa4IXHu+awbd8BjVyJc6
Z96CocVkt2jmIkmnOqWU0sT3S49IeC6MJ6H+UY1LlSf7LP4VGuu7b+vrMHePkf2oiFY6VcedlneA
OEmMLUMWtYP6qEOD6oWTq0trM2iSN4veJ8t+GqAgdWsdclUj3y+klI2qWOIGb2gzZUHi9n32LM40
UTRP5KVYIEtKNPTkaDF9S15PA6c3QfJNtBN0aW9UJk7xyKuD0TPlSyf/RiEC8kZH+NLe6VRhgXkX
Bf1tyGkuqxbZTm/TpNNgqreCn7f03yvSbRBFRGTATj9o0iYrQG1VXsZQZIk5ocNqvS78NijAgfpC
cSyIjjn+iAPipFY3X5ql8WmO9obbivDrtCdhHs4C+nsNlhgBE2/5a1Fg6VPy9F7zatM0P7XJzYji
TUhVhiSKt9CJtRAxFaWaxNql8uLC/d+YWn5oqum9kkQvE2EnscjukfOG0F4F7QoYVSYH2kKLPhe7
aLxlcF5ygbIvGT15RaO0Z3SgzDunGqqjNdJQ/45LHbT+b9hfs3x2UoRzVDGek5pxgKaGHFNDJwVk
0mZqydFhLJVD0FNumbK3kuL/mpNA1v2MlKGr9ZcaJXUpDuxUoG5wNaQAXBWKOTmBTMUS+3F6C1mN
SER4oNQWW3JVvmeVxPZSQRbjhjpgiJh86zajZjv8Mq6Ds21Jm+aaFVQ3YRVjsikibN0UzrKBZYNE
zulWi9lOG1Gi128symTlzUA+Ur8YPbFKgEhStiP5gx6nETTXycS1VRH6ySX1okW/FZvjya/lwW87
vGFqftZnp62lp1hOP6XkMM9LyLQHmN4dGGRTIlErojVC+hNOhqcAd1meYQ4WsTpMn0K0J0JHXAQU
hvpbH4JzSq5zvaDW5L6gnrZg62zVD5mVuVCg+0dUxVBljAYNeeTknU72s44WD/8Y6ebWT4wIqjot
lbKJaaaz0Puc4uVYizez/SsuQxJKLrOaQvEe8y0KH8tabx3ePlpEhsisiXVrPbOy2SKsWlMayw0U
mNR8IOlRonOa7NHH2AlnSZoJOB/Us1Wr+wn3AZKIOqflq6qXJCj3SkAMUUy0Rk9LUiuiCvVafBSI
MeSGpPsaPCf9DUmqPSrPi/ghypzh5RNPmMzjp0BNEZnGCgNRpD+DLHZNkrGqqDyb5XQmpHYSgpda
sF4XTTtFyXxAg7CxiOmIeEpaaoO8GRofl5doRtu0bxJkhljygDnojPqzOMJvA/aCOL4nw9vpIobg
4JnznlEX1piHWJB9dhl7EvBVDS1pdo20VAXCsQD/o3aw7uYif9TUCs0sPKSi/F9cVdp/mrblf9EY
r9//Jyl1VxlC2VbWcq1w8LyV6U6BqUEwRe922G1zL1jc5F2FLLW46KtJmaty3IMsxuwhsJkt/4ew
81xOXNva9RWpSjn8RUJkMBiwzR+Vo3LOuvrzqPd3qtbu3bV6hXYbbIKQ5hxjvCmZNv1nkS6sw1PE
pvtBNpeIuy6gB1PYxB4BcCl9vzE+ksmukckuXRojxdCyRp0qbqLGxRmptpjHsqYes+jp31nUsvYH
vr2EDbcMTVxWdIjU//0Gh0wvqqZN0qPc0x9CSfHfNeMrFCgr45YAOlZHRPbYT4Vkrbf878FWlCmz
UqHLOY/pE4WtSp0k0eN0IRLOPnjNR9w+iHIvvvrZbHQ8KA2GcYar9ZQP31OZOPhqiMLRnAzbVChl
mngjZ7hJKue6uU2ytTAzy84nBV4kGo0WpvQWM+V1Qah6gYc2QUhJxcS7yd00AqbEdpV1EnZbU6xL
g8xGKEslDLNgJHUGX4F1q9Zr4lSutcCwOucUVr7LAXIqPyCIKgWwsDC6wC7LZNc8GyI9XZ/sJLNd
q22yKrvBDkRGwNkKeQFNG2tnyIhzJO4uLl2c3hilV7ri4mjikX+Sx7dK3JiRvBEUf5vVyIS00jEI
344LVmjCiZvQRq7CZIKQgSxCRIaDDZBOWuFog9pcGMJTC38bw5RJPDTNLQcSE3rqkq8xuieWA0hZ
aP45AvZBKbuZwCqN/NhPwpOVkb7T/mgG8cFZ7WrFtOqjm2c82oqJg6LP0ppNr0TLSIjfe4Ipxmw8
4NrXNhjCgbLWxS0ysMgeg5BMCHoe8pDyS1o/Sn/bAqoNUKqG8lvKvhsxdHJTf57Y4gNxNRDCmK2j
aNuw0PjdypyetESHK/fWzEGWlCwwkiXJ9TQuA/9Ly8e1Sj7VnBSENecMbMwWHVqauSgQMlM6CSiB
dJKSqlU5xo4fdpeARDo1O3B/5zP+Gcmjxo79YGi47zCMK2BVzYmi3UOsR664+iERiBmhhzUCPFri
YKaPrPNEPIzmm4V8bQxWeUNHoRQElh4IBKKKAM4tkTTtuA8WhFosEe+UsvUkCNMmVnqI8GiG/c7g
0/82WxiODEok8aDwpD3td/YQrXMT86lj3z/4P3mM3psMVAIbxu4WGLfWVKA16pBADkZ/8ml6qmDm
WBjQUEr2FNHcqIHrg21VNBt1Gdy7tnHH9dj8xVQTH/L/Vb9ImiJquq5j4SP9Wvr+sbRZZRRGPmkY
TxGq1ZF2lvrUQY0eYgbsToQ5YbLR72AaQO1hK+eM58rSC2zd5piKie2EWt5a1Aypf8YzIJXK8BtK
AT2EbV7EaN28cklGV8yeXohajSyXszh4br+Lk98+RiI1HUIz+dBpPZCmqUuGmygYcbJTH/GH9iTs
vRuLEQNxPEFejCuO/RCUmD1C1GWW+doC38Lipa45oYP0sAscF+rPgEiSQvOhfZQXi+wXJ7M2jbWx
WpCfdXk0duR/Y3whXRVXQb9g0SHDYkaZuchgIBx7HCWtRfdKKlR+V39AX27aS946+rvF3vMzXXm9
4dbbCHfjZn55ykLeEPZFSgRtz6wKl5wKhB72UQI1eyO8C99UkzXSwGjLUIaUbLgQEb5B3SK99ljs
s+FBuPYdpGYjojIWS4vLqENMikc3xxrX1twRmPU8ulOFdYbBLBda7QJdPMEFM1/kbByJhYG/WO3i
A9de8QwN0aL2v+v35nn4SE7VSX5XS9v7MXb5OXzIb8mLcBMe5X7fUpqhkDtp5yZdSWdQQZN141xD
kSK0bDE+5y8SPKdlRNLf1VdtsUH7vqiOJWmTTBbxa0RJ2s0K5/5EZyfW5KpDR7e7h7BVtgx2mbvC
fIHGrEZ2ILslxRnaRyA0025kh1ocOZTfLKRunUosT+vZ0p8zEHtdiDZgaJ80HcV5JDP8UpOl2dnW
nfRelaGXOxLPkC+WPnOXhfCA9EBiev0mfrFMymghT9Y5bm3I2lQ6eg9lxg2BbRi/Yj3hyHjyODpx
nOTVUtMwXjPd7KN8pc1Tjn34hCqqWEwjVGtnYvsgTAruEQT7xp4na1emMGv6+hCe6BObwPBjbPs9
N7rmS3oN7sLB2Jo7xHH5yXyt7vprcZSxWDT5noNhbKY3BXI/Ex4CLsls/BovwXdwq1ziXCBRUiFC
2xJ3DNfh1mGRwN7m7corrpXxp3/KP3RoBz0EkuWEXxxB75zwpLUyAaUpkTDZWta1jY1PUOII+Red
t/IHxRxrBr4TpmaQ6WPNIvR/rBmYUeS67qXiE3xj/xKCHDxTBajb8e5t+0uD5einzCW6SN7Ed7wH
4m23Rj3tNNOGZZjGvSttTn3OofFK7jDuRHZ16Y7hq/KGuSaH4N+rG30WC/4m8JM0fKJxJUEeJou/
VW/9NEVxm0YiCa4/ioJchj2lvoyYK3Qi20KcONC/ybPi1bFZ177d+b0TkVGadeLBq777TN6KKlh5
NocpkU+RPvRqgGmtQ6yIO7QkiwFL3L6blW+94yMKHelK0QTJeOCOzCpaR+qiTZWkmygEh8kPcqKC
/86pjE6Nu0cebVVIkb7ZrFthJ+D6qAqQ/saEWcvBEl9/RGRZWb8dgZk8nakqdOSUhlnU5ig8sO3v
xHsgK//3A/cH5x5Z0hWFoAac5shJ+u3AabSRstqish/0ERMxFVMNp4ZGTCGDOPkTc7bZvKODERjk
GyxIyKrzKGHeaFKCtkckCGUBe4h/f1UYfPzpA9UxJkIywgeLE85/n39RmUhpqvT9Psi8VRegn++s
caHN1MZSZ6dKZz6WlT4VofKa7dnVUkF8tP4r03Nr7YvKAsbMV5s9Vf13TtBc5y2LUV/KYe9O4jcM
SdQZdzlnMkDqrJRXLHzHWT85SOYlJ680uAcYHbJKd4BqtKz1aNmamK8UH3sLv4QB1zG2uqLl6dNX
MSKNYko2MOO8lDFxkMJxH1Q7HS7zf15zEjEknTRmChXbbS8o+zJLbNjJ/TS6gdndjEhESx/euwT1
VAzGYNSym+ZwryBhI9Vd6tl3Ot5886XIrrIcLyuo+HmfHMpZK5QSrWuAr9VqcNFgURavKFIa4gYb
9szI/KyMatkY+cnH9sN1XefjMP/JfBv+geOe+O/BLdzw4KviyvbhcTjlC3dcugd+4OAeuOngcuf8
jePiccltLj/Bf46bH+cb9W39bhIKOdkMgg8HfvL//plDBgZ4DTwCPrXF5jE/AvedEnUffPFA+ZFb
ePhmMz8qoPiDf3ihh4c1o+T8Hv/+eu6Hy8t78O3843w9cbCTL74qMm/lAJni4VoLf82DkJTmHMDa
ZfvhbSFZqPZhcnja05wjwTNw//xUtGQ8AW+U1XcBZ9Dl9yWeGZx+Nu3kntNBWMwvZg6v+AjsE4fu
gyf7cHkhIOSB7boS6DXPzT2uS2jFh/ux4W/QMNzr/PXkUlbZp8fJfVzpPH5RQOYfPxFxMT8JS5U9
/z2wHx8PbuHV8p28ZGQ7f3n8+s2P+cfLxcdJ4uPiFr57yPPL5nfk5Qf31IuHwmd44O+q/X+Pb7mP
OUlj2JzA89P1VXHcD+7EYm3BCw15ON2W+DOwP641r+hDgagSL2ub78LFbF7qFpA5eAs6kRy8D37I
3Zy4ZX5rvMH576CdHACIHVf31+2bmQUCb2XmR8wMls0VtJ6jAdL+608w/5lM4c74Pb8GE4Qfmwkf
4PBLqBczG2RG6GcEn9vA8PlzRvm5ZWbC4HIGYE8EAH9yExSO7UwqWPIjIPdXbo+cxUz0+M9vXfjF
+bchP/x6vHT+AmEAGgX0A+69wLOAdAIbYJi5MmxkkF7giszPyTPw2vmGB+EB+OY/f/G5e8VjQKhY
LWwIGry5xUJu83chmqsJisGPABZ9xIxwRN/1DWXbERkCjF7xWpCl7JPpNQ2kEHwr2lnAcR0tdjpT
prtoXU4iW7638a5J/RMo4l5u8k0bPaW5f9FH0mexdWnGHi1wvipkAJRmVoO+DWOyHYzIBYruoeOJ
A+SuYoKqBesZXYoQH+A4d8l3YvjnqeesoDoWS5LOnor2p84hYJMPvBg684iq1mwqTCZUNA8BLLUq
3Gfh3KDKt3QQT5Mh2p208hosQtQZqvTsUXuJaLaAV5KghLY3W3A0P5PWwv6tlxPePma6E6mOGsN0
jf6zlwFIYOGTQGohC6ZuU4XXLtRYxLJ72c3W1T6YTeXCuCbn6VKp5Iz4mEtEirrGH/Ut1BhPFE2z
8xgsDQXCFDG0jYFqBY2ZbXjBC0h9lTz3sgiFj4kYjQdoVczsGuO0YJ1DADDxOx4125ejfcP4a84q
baJ2gcsVM21lxagZkQwgkept1PA7I1UXjka3iFLiKCWZyJwaKxpdXIeME4BIkIhL8ikuTyYK4wqi
UjgxIMaDMS2WSk+n6vXaxW+rXRXCmTZ/fBUPzx7ng2hQj3lLDWiE0CpZE9p03RVMyH2SEHTZCXOy
bdjZtLQ6GVbhVENzDBjTqqhc0yB0LfOjDV9btF/ZGGxxBXv2k/7sMUvtibCF7OgWbEcGEmD1MdV7
iVDl2eXKrGOapgqTB/OILdNbHdeIwpHvehIzX5EQSnxNxoli099UvWLLkrWc8s2kNMdGxq41+8zG
+4YmlxoVirpFxrSR3uHQulKfLOPQv3U1KVQCKCDwo35mbuj0OWhk6qg9kE/lE3nP0zFaCiLhqZDQ
AzB9K/MetRm+PD1cKwZVeeNGwQfzFsLFy2cf+k1ETGhuKl+yQEmMSj5G+UluFu1lAcAhz+mlfCp9
jikg9gtJyZHkDMx0ZlDePdYQ1OETE43fCdN1fThMPRXBl69Yy1yapSvFMn2M8rPORz0yVO6mBkGZ
8JGBn49oSCvcRGIxqNwKzWcISp1zyaUrDxFw6u3jjPa5o2zHeUYRvU3NHEEv27mD62TApOA4hOVn
3+I5cEK0h4YhTO8CgPwIwhKp8xXFkDv/GEuBCFu0unKyaQ3gsDofd7JF2rt4CVVOc8SROh18gs2P
KvUvKCoXTY/rnCFu2nAiPvaYjKMr4eZVGje1LR04J09zeLiInb5uncTGtBGDggIeum1rNXAv6QaN
5zxEbDy9gqb/cmVRKF0EpXG9MENLnYOSvJA+5KBEJYOg5WPFzAdjCyIb1k0guBPKSly75psqTh2S
XtEEy8lTm77rwVaPWyLdyMNox6sWPw8jKtyoZ9IoHYoWpR86bFEhX3MKblMDFymXF02MYCaz1qHG
MSqidB8q4s7ziH4PMAgyR9hAWFzkpKyhdRM1Lv0QkX6vu4hi3XYylhKiKTpoMcaXJz9Uy5b02qhm
JIErqo6XjaUklOHl8xAnS49JtFhbXL1Rt5oiSAIJCgMWBij101aPZDccxlcV9XhuYj3BvNuQy5MS
C7ZSHrXyOy37i4FJ7KIJy0ul6I+0ugpct6TaG4K15lo/m+Sb6UwrlHmJy40jWd7iTODRCep8MQtt
NSrxSpHRbyK+j7ynfCwWIVO1ULP7IXBEyMNjTZsYm4sU/UphigCe7Qlxm64wBhyRZAbbHlF0t5YE
3PQe0sxrmDMWZEa+4SGvcImMf1QJ0gP86gHjuioq9y0MaS95SHq+6qRDnT98DRtFrMUmy1gWBjHy
HEidkEpME2LvHgoRA/yzkj3XXPK9yDhZqlzMDzf98OJjzKMLFn19iKq52ntp/Q6wDNOXDkd6jD2K
CbafokQMKO+1FJc5ZJql1ZMveCPjHJyN5dSak4eEhaq+JtPrJDmJQoiimm7L+uhjdiXExO9QrNXb
Ir8FbLFASkpbLCpRXVZds2mGyNGMcMWAlGvyaQTJM8AW5BFX+qJYVcUNhftUNif0mbZXvbBjncza
2uoMAZKtH3ONEnWYmMwfou5k+KB/nrLWQt8JpHtrAkfOgkMuKy0ITi0GYNZMbYuNvdIGrhdIbj1y
HjJplUa4Gvl7HhkrT+CEQfopq83RLFQXFSZshPI0QDLurPQkYprXg1hjc3AkroaMXH/Z9uoxCBhw
8DB5Hm/V/MV/MbzPURzRzCDrgQvY4GDlh2hXZoPBehPAKu0NQHLN2Faak4iMCYCXTb9E3QdVqwfk
ywS3abCnYrpn+sgjg0OL0QEJAleRuVMJrJGrZNdan1FMZiP2XJL4KGEdcKeO15Kn7DW9fVN2RWFB
oAEUSMpNGuLiHoYM/9VrAT+u4/ZCnNZiAOc5vSfKskOwBLUamynslhZmzshAtxwzgAYQSs+ZBeab
MuLCFiwNeGsw3kuQLzO46wO6alQRDLE3hhXYIdPYKSVaF0gA9kCZ6I6Qlmcx+tKjr4oMEJRX2uA5
rQgoM7JDTjLss3HfxBZAFT25RcZIghJYxvlsArYU2MMEfCx6pnORKwTSqq8oVnRQkem7BwiYShZU
LE31lg6zgHzHcM8AfqjYSkQm/QpsQy2gY2OyXMGQ8TA+CDtoXfBVunGPzM5WYtXWRy596hAZ7Qqm
uW6hvKrJrZiFlXBiPAgfdeCvsuLH9EKnjRWnIcy+oAUXLdlmQFcaxMlfwKqQLSpu731Macpc67NX
RexsQ06Ts8mFknK5JglO6sDv1DPCrsalIe3TJSyuInlSlXRXlvEmqrttCj9IqcLT6O8lY+lDjisv
nKg/BoqPDs9wk+wtzVKf25IBZo3riFUmI5c7IzxGx1EOGUxk6h6QSiwXbtCY+5IBbhJXW/pmxSvd
DoAD0hqpi4kHkb6Bt4cxhOE/ySbjt+gaKyNnPuhumclrxYM0x/obBodKAMZF0CPKyXMJ/OKDaAfg
KgG4uq+ETtp5m0HpbzNdS8cJg1z2S1+jP0ln14mR1JHBGMh1YUilf5lSuO7Ro86vGaxZk5WdJDQL
vXQNVL4dqlqfWWdFLaPrIMpMlvsRVlElnQ3EwKlE2BvT7q5gHi5ep1lNQA3WhNICrkuIHk6oH358
HbxHAnetkYmq9LzbFGERiVjbNA5pYhBss//Vr7OoFeZi8pXlMCEsMZA11uqPJkJwwnJ3BZA6cp3H
MNJGb12Dw5bUT1IFw27qDlOFnzFTSpPR1AgbxUJ8rYQp75wmHy+DgHJ4ijEhdayYwSIDRMq6tSk+
58mlQIMNA9Y1+2Db6uGhkgw+B2PlA6qUUme3Y75JUs3xic/pU+JpSwMubsXvwKrV4y8YN+hN4+XU
pE91C1tU5vg24isz2c5T/nOyT6Bs2bTMqKRKFQ0J23paZYs6gRinia7O9TwpFcTJ8ZDJ6jGt47UI
N3GsN3n9IPItBS1WnkMIrPMr0pg+J/Emjh9JKjGGApmkLoqAsjM/W04+hn2V00u5g73KQgyVfYPJ
TVUv2854EUMKXqMCeRJoSvCKJEdKm3FAnRzeInrWuocK04dE2aI5pzWc5FNjSacWdCKfPk2wf61n
oNPYGWWWNOlbS+O8Z8EcEzLFeXFFLNtFBgmpxWa3k3Dik3c1Z42QQMTlGIjCYRioygDCOiRnskpL
anGBi6OdpxZsOUDkodv3uAUZxcDZ6m3TAjZFXSCYZ8EpV0bzyCqfuVyxDi0dwJ5pAfybjsRRU4He
Qi4jDCz8vWrW9FoTlz2kI73CEwAzwKbGEBDm8twq+sSnWY14mCtHjyIhTmbuSeDIZeYMhbBX5u1R
mTjpRWBp5OAokqpon+FYqMGZ7f1gZahfgwlHhEPujTstKWxdwH2nyt1wPk70c5GIx7IuOGnCgwaK
4yMWUtlzsTK1EatBfwHXmMJtSwhrgCG93WSPaghvTMguVdnN1FN40iz8atIfOpYdEWcRNa04WtKp
rjWMrw1ngCHBO2RS914wT5o2bfFekpwr7Ue31I5MfJPhrjFVbe9Td0zbg9rAapSwGVAwX0lFVOFa
Hj0PTY9NIlQVWV6FFtW4WOE6ZwXFLp9cHPXr9FGaG1iPKK89ZKJC3KChzs7CWMASpZGI6KR6Nzdv
bYQcWAyWsqw4IjQZtcHNGIgJD5tBUVA4t3aV7kX4EkGmUpMTTcCupYZ3y8K1hc6gquoja440ep8C
/XJbSWzJmJSTKxuAUwgtwW8p9W7suRgaO6YiLptOsLsA1VNQunn4ndTmsRm/27JndqvuuohHADQL
qpdghOSZoiWfOP9jgB4dPXNYbjoGAo0W0fqyKutUbWwoaROwk2QbHx+Pby0Do+zuTfakwv4QLNBh
H9pTM50VPpAaPqlFOGO+9PR1q+E7LGpH0T/Sw2yQtYvbDn+RLkm3RondVYTPRpYeIXGfKQ2QuYKS
TQ8J/UHsN24e7bV2z1x/1c6ciQ7eqQECEpBG7YnGQjPDHcslKnFzX8Tz8VsgmbCkR1BeZnF6rzSL
tmjfvBxmLCdbDIFLiSHhfpZQdENsjftxnTKR7XDptCx+/q7ir5MewNA7JhV+nrqW9VIU02Feunzr
jgZynhLUOSHB8S5ilixalAp4nnjfKXiWBUZgMFQZASNDWDjSxSiehwR8Ud4kc+4VLGo/k5023PUy
n80zHLv5ROiJFaaEKWh4tBqgT2+WDWWMObqVcQ4hNTbSfAEy3mJZEyDiz12AR5ZWMoQQ3DJ3NqvI
6CZgoQzI4v3VMGyq4J71GyVFqSYqJD1QIlkzB6q+qbW2qiWyBC/oTbmkv40v5gLvyqf1DM9dvw1g
GqbxMOToxkUMitUv4IGzINuBgDEp5JUmB8hvpa0Esc7wZJdYO0jSKWzSbrmeKmk7Kw9wsXEKoFV2
Lvo2XvdxwuSkYMO0+lWnyRtTLbgYYDOm7HtSu8x8jFugFfbso7Arz4ANYgMcV0CaWEoC4hO8QDNA
wCZY17W/bDSTw7nW5LsJHFgnOH+I4SnBqTvSEVISbysqcI4zp9ZA6grxc0pEqNAjtgj4PsVNt+Oz
msBoagvyKVuQgad/iLtXPxIXh92Aoyvhs29NR7WGuaBLvJlI3jeCfO4nBDdzNFtlobQdf9rBWlco
R3q5uZC/shxJMpeacTkOyc7qyE0P1fVQW9i+FI4WVdspFJaa2XLaLbIRNzUkGQyPMGudTswWYiqh
bELavUuUai1aVNdo4C0qdl0RMNWtrtVwjHX5kKjSPpYRHZYIbgjIwdoBcEF7LYz3kRlem37FI4aA
MNDGynSqsICEC8yf39tO2UQkrZf4Oe6UdhuOrIL44cE8gcBryBXibXDbAAfajmTlBq+MEJZEcxm7
T8tC2IMepZqye9ZtijK+JpZytgJYxWaGxklAnH+e4hw+EL4B8YtB3rEP7100r5N18Ma1J290g44g
+wJVOwwiJLKIXPPOJId4AB2Wn3v9NatP2UAGvTnH1dQbsWfEl2f6Wa2gWkazn2oB6CKe2yxxmV14
RukMouP/eAOvyRBejI7qFNL/iFAEWcsgz2LOHJV5s++8YtnxzAojUxPZRMV+p+MpVKoMCgVhMwTD
qTN/ipbceiYZVfWY5OJVaWiIRzZzrGtmJ6SKihi6oQC3QxnWoHMjLvHsXk3Tc7ZCE0bIi18zdpIy
VMBA6866zCAllvpnjY3Wy7trXLFnWsH130Ey6U+0DuwwsWo1dDhd6m+hG4EoeB7DKuXQ/viXaUO4
1tHc59fqLq5V4y94sPQn9piuGbpF0o6pwrf7bzyukyIGAlWPTpVi4LmwrjB2oJLiy4d6xliZbvMQ
/A2XbELo3dM0p/8Ef3kN1v9asMsS+QoKYhGJTvTX/f/ApP0k6lKl0LFOPJbv0gbyfNlAIUmezB+8
dKZX76e4KrRb9D0/LBO1TiMGz3yBwcydZF7QKQzhBizmO5ukaH06MdDwME2QqfeYw9riu7GO5rXH
Ll6QNCnqRvOceLAbz1EgekBPtuFu+dcKiuI7nULLcAcmColvHIJz9VE8p1x6u2ndoP1gsNm/CaC8
tO4lxHtYdja8WRBwkmQHspThBtqowXAjVHmV2MbFiACdcnLCAteZBREGvrmQeoIQUMUv2JMROyPh
wsnHs/9yJv2v1ToH1pIMkeRwU/ofV3c18cze7HRx35CrFwYPjJ3WeeXGHu+WDlhsTth9Sxr2EMK0
LkPhGQmNPal/c+mV/uTzahGFJRqyBlfx9zyp2Ff/z/KdMBu/pMzoSJfjPItWQM0BCsrMtsg0sI6F
gbKg/gvqrP0Bc5ZFkfgagvM4vZTfjI9VKx2ZneO2l3jqRgk0DGtatxeVDbRQu/4p5NmbVUbMEp+M
X+6vDHpoDtUW+V5YfWPGo0J2K8YJRiz2asUs//rGdMcZpxHP9PJZZpcy2tsEdh1ZtYl1c3jqevkW
DCmCrpuK915T6A/PJ3CMVJurWgunhtJbhDEECxNVFQrCeUCPPYww1Rd0YqipxFUhjk+ZJ9EojMYj
Tgu3K4OlrktrVUj/4stv/MFyGHqFpIuypSu6bvxmyz/VUWoEmTE9TdZCPac/eIOecILdp5fy2GzG
u/Uq/2AAwgDvSfscPsP3apM9Ga/QMmb4t6Ovfg/eAB/Ee/8+ycBNi/I4Oe1RWS8Cp1rWjnFWViMG
Bgvs+72TfkqhICHe2cTXgEsOJma1aH6ABaRxgbUQU03StboHM4DpNqALPsg71vj0L57Yf3B1luHO
mbomYu1s/Z7+UEQIzEYsvA7w4HrEoHcdPtdV+2ns6fsvF+MfVrn/eqrfVloLgKxLZ/ttWFiH8GH9
csIvEBfZ0UXYNLfgu173xsJ/+ffn/UPmEB2KKqlYKUG3sH6xCP+xuuJYWeYlJi+HnrhNNjl3Dgol
nMDtFibBnt4TggnCOnXiqj1b2ITOe/aXC1D6Fev+G41HVgxcwUVYKdp/mIz/eA2SPg7kc/MappP+
w0CBLgU7oSt2fcv2Uj8ynBFMhDrI0a/xrr0RjhQ/+u/sOd7ll+jTeMECCo5l+aA/FL9l1svzcB3f
+cCYy60jFenPwsfV2lw0LxD0i3kau2jW1hERQbwarnhjv9BK8ryv0bp/iR1hhZXbmgnXEbdUiNzw
90bH2ohuutFPTFtVJ95jUrtSyD7ZQYsWjv6tWGrb8Ck5EmGyFA6gGNYKEpGLBcjSOkvnZFcvpJds
DZBx1R7DpX6Tzu2m/xCKhX4pd9kWcGxX3fqXfK09qZfie/jGpuJbeVOe1bNyUp6S7+5g7qJLcIGX
RDxvdo/W6bPwZr2hKHsJDsJePqrn/idBvXXxzsYJARGqL8f6yl799+5VPneoTbHi3Acr5DHJrScw
cFtfMZc6ZHSDB4BIWNLyi7q7Dav2GaBq5Tv9btzBk0UBd/nLeSf+6dr654f+G9VsVCZmUl0jP5Xv
xdMjXZbbUEexuzGVl4hZXo61Ne6O4TFrf8LwKeh+5O48gBRzCYotsD2uu+Ow1vblh7jCsBsWLuKv
6IyqPV6JK/igGA9ivLmWf2AGK3AF45/ky7xrVwyTMHcjGDsBg9yJL76jrua+QD2rK+mZCYxgcTgQ
+K44bSq8j5fwB78JLcD/hDpB3A2kTUzLsKRjQiDBXMHVHPPB4VXGHSoka8fkp4DsFTOEm4eWbUoJ
cB/8N3VWHWPDmA8ELxN2O7TYDTP1pLwYP/UAM5TZcXQ6SKNNtboAMX8Tz/KqHxfdp5juclLz9szJ
X6AO1tVLpz6TCeStqpO01hkMb7WFR6H/hvQcx5xFJCzbE0ujj7RGXCbobaTuMK45tNoVLzDEbPd6
G9zCFhxXeyC3RcbYoyVZijzhHj+68Gh5i5KQqjWYVYKGl33uvWHGnX7X45ZWGdCZddlBZlKEn0bk
xKTtYXnVzzPZLbk9WIN5S4Ku037fkRbbkU5howc7KsKqB3DMNh7eMuv0pWDTtNGYfQRwI0XMr3eG
tEOY2O6kL/Y1dn4wnI1+UbpDKtjJ67+fiX87D38TSHhipoR+ysKL+IvCUcR5oVtkx+ji7YS/qDH0
P9TuMlU0YZIqqXmK8ttzKYkpAk/HpJP9UEHDGwAgZo7/KPbBEzTE/I41IW4Jd/k9vmDkKC3qQ36w
bDgXi8aGA2eb1+xFW+pOtlNJ01UO5WeHxeZBA8uVjuFmX9nNLVmilXKGrfk8Qc++zLCkTTSUA8Mg
u3mXSViECEXX/34UzT8Uk7KGRFGZqziZUv2/O4UcT77ELNp+lxcUvd17pm0SU95Vs+DM5K11k51o
HnIs5FwaXkpFB68BESqApqJcUpOxILxa/PNVjotCQ8m2tCpBwEoU0Ib3qpjhMkrhGjSMmBh8tRJ+
xu0xhczXa1iwQvSXgncyHjqc+gfNwAOj2WrGJ9lZ+5CJLQ2GTbbXXogVkMnpHAYwQ6xbU0rbuiwp
L5je8Lr88aMaz3qzLSjG/eBTks9CfBe6+gufM/Jjdl4YuXV+9gemypVTYNYkxR9e0a5qRTzWHs5W
hrGXfVg1uDIadBe0DTkuk6YeMy1+qgL/XKO4GX1CKHiXXsySEKR/4Xdqf/w0LAsOpUo4nWbOfd0/
d9ReamUprNoDLhPLKFxOe6LSnoQFeBPhEIvgVB9qO1172wRuGmiGg0fG3jtZ2/AtOVrnlArNHgCM
F7UTPoGCr8Nn8wh1ZyHxPwiVXTlYTwzEi1tf3iV2xMZm23T+Vn8Zf6qKqMn///uwfouAEFPExBke
nodmIBWPccQBTrIV7dV8NwDtIfPDOkNzcPZFbcBQJMoOk+UmJTnwCFptGWrDUT8pxzi3vQhLu0W5
irfhOS4ZANo5dqbDJnP9c7NutrVrLE2nILETqclSeFQJdFM7OjITOKJLY/2EeSDME8FFcSGoprn7
LMMhyk5ME1A5EhS8CYa1FaxF0s6xFaNi0e3EJy3M7gOoKc6/X3F/4srKpkUUyK+60fx1Rf7jMw5T
pQ6GEgoEughGEdkVdw3l1G5bQP8z1ThahBOnqHWUHs3WOvhXacVK4S/Uq3bI1sYWTAJ9QO3OfHky
t4+gmp1K0gWLMuLERf4mH3HYiD+yV/HBRvPvr16at/ffa745QpJoNcbwMJH/+ww1RDkng8HKLmSq
CeqPAAyZHhixWtMmLQ6dvCqguqrv2t8KD1gp//XMJAYrimjS+FqWCo3aUn8rPGAQ9UUoduJtYD6H
rUy1KhicUyyeorfsysS824Ci41bnbxOn2kNseaYexiXGtp4bJ6IIjra32mHY0wIurLQnhJDBCgPs
LREF1VNyIgxL/M42yoZ9WthhBHgnZmpd3/iQsPp5Mj7Mbql4s74jfTe4dBaFk78nT9NVxkWENs90
IQwSX7Cy/h9pZ7asKrat6yciAgVBb6kRsa5vCB1DKZRaRHz6/ZF7nzgn59qReXHWjFi5Vs45hwid
3lv72194yNQvGIIyfo939S0kC+tagvWiR8Tgwep0FTYJQp0N8m1SGXzYOc+n3viM+F+Lwi3PaFxy
cyKZ6g8WAA77DTUV9qjBcsIXhxAD9XmLBP/1NXCQ3BPWWxjN0Co2WG3JC8KlgLU3Y2OwhREyVrTa
rg4TP/U/kGAgQQ10CmDyF2OMUmsjDckRY8jnwLkSUSCPUfyMU6IgtOEKRf0W0haSScwpbuOnCwL/
LKehqjGwCj9+iCcIqlwMJmDLIf2Ee7ATWKWwNPg2wg0uUgYN10gaq2TmDq0mMCrZRnyDkhBv8J5u
uI0Lv4EIQimBCh+jv/anzGbp+yCk5HCisUQqOBc+WFibXJVsvcwsM5WffIsQJv3FSfaxyNbhsZ+e
tfoDXJRRiWhKDEjgrWjpAOmmegN5GrUmSxPilPg1KI0LbPicyBF2kz4lvn0jycOd0u9Se3jIJR33
Qdmir48+ONMaRPbI3U+UeMDenYMQtIh95hAnpvjsFcyl2uFlSqmqHJ+YW8+Ts6Q/doGTu9VZAsa6
yuv4BxIh2pXKLCj077TBbnykKgpwZsZXyJYW8GOgJ1oYZjBliC5IkvgmYXgiE0d0qn0EFPuwcyN0
IdxwBh3aGO02HkRW9DSZL4x2XebSEIwxmU/Y0plGrRGUx/jJvng2Zm8iidUr1qWZTrnZdRwGJNvR
W+2mSohJJBVIiTo21weLGBtKzPX0bg2m9ZoFZ3nNK/HPG4n0v77Ow4FMaFX/nz9zWCnJHyW+reLO
VzVI05AV4E4/Xev61Wx7djkF2nx2eGqneW44q3/bxfpz9P/uYv+zl/w/H/4HGDt5vvARbfjwo29d
nwYM5Jdm7jLd2W2c3//PL/rHmd40Y4KDxVTcpVpjMjI1M7cxP4ZkZS4qPe1jUMUYi/Xs0BiEqRmn
HyCTgf5YDszp/Z8v5S8Zxj997T/QoGLQwN0lvn53PKvaEXq9u17agGXGSUdnp+//+eOGf68C/vMu
/4GNPBiVN5x04q53UkEG4OY25ooa3m3r2YzOOdSnm7vzL9jPH7Dkf3zqn3ne1SssX5n01/0+k7dn
YOW5WLj2XxAVm5U+b/9lKQ+UvyOh//ORkFAYjYtjfGL/OJpgU8YPpQm+u8po7pQvOtoru76P7d49
EttfHnQB/d4uTM31R4gS3PWP9nWsVNs/9T2dnZa5FpnqjrIMZi9vbR1fFoqGtWAi2bDtkwk5/orX
HyeHpYGwGPjBOciRVvAijes292ObXzpjrd1srM1Ta3r66CedF3yzO81mb91kc95P9Nl8Bj9LSzyO
AH33nj734w3zTI1cl5XoPBbw2SAgoSFHMfLW1v5D8z7WvbNHmv/UR9rK1ErDvN+nrdb/dGxXUn69
DQPfmn+7qX9v7/77lk7Gwz69dCCrivjHG1rHw0wM8+y7y2avhjv6MDHQBkNcJuY/r9I/BjP/55MI
Lh0PlCF5ZX88PEl4M3sdpN9dO0VEdOD0zM8/Y42mFc7X49/A+7+3kn992kAcjUcDpkCTAVlwf6+f
mriNFawzhjtOC+Dy5ZksI0P8oQU6Mnf/568m/y8v4N8+7I+tZxxPclUN+bBhp+PUBgXHgtQJLRG6
gQBfBED28pUxXYHH+px3Z9J4IN5/MLHE83eD3Ly6NKIHfwzlaXlM9tklLXAghNmjibL73UWR/64t
poQCwN17jlE9hxkz4S+xCNrgBMLwz19I6p/FHxvY377QHxvYZ1R+Jl/ixDAZ1IeyJU8fXrFpERSP
fgRv4sIAnhgQAcnuUfaPqUpYDzMfvpFqwBuokUFOmRl/jskSEjJzbG2kx9G/rae+Av6Pa0SbN8K2
oQ/e/WPXG70+3TsOucaxSBUYXxWCPakR9AFhWWRT6ZXioSHYtdW/La3h4K+Zxz989viPvkuoCvL/
hvmQFLEl6mmwrddWApHxEX2qmxr9eDKXNm8a4LHWzbFOqTWE4AZBMwymr9QYNLum9BOnGORrpOlS
PBI5/Z0hmSYsFvY73D27POCVtp9s4SCJMLmmdeukTkK0J+JpjyFUGZgD4oi070346N2BEqpmuG+i
2kBXzGCXOA9tDFLyYGXh3qjXzARHeBYAP1gNuWjOa5bbuCLohDSLjJY1bNj3owPWVySpQrE80p4V
+CxjdIfmX8Pv46yuqcFHSG+9NwGiBAkfqZWjlPIsgsoIKUqXKQsJ4KhNqSdsS4yejUG+eM/eJDAj
HMjszkSRThpT83XqzEsmtrB5KVeYzPBGIliJ34/3Icp3CxiGuvdRP7Gq2QgfopXwtPCJDHz91J1B
Ll+EE8N7VWKKGHvP4B5TEJJ7iii72aY5EwGBtvswWsLupLF4MLLfYGtJlzvyCvfzA/mKBRswG2+B
wOclPgOQEgCUSEbJV2XipqFV7ofkU00nuaFgjYFrhdaeUSoyrYkaLcC5FHWcyhZvjP03dPQLbLF8
3ph5r0AWHEnUBMY1ZnWsHQSaik8qtkwEBX0TkW53BsHNxGAOS29i9h0V4POE2ZfVTZkTx3MVc+uR
W68ZmsIG8r+lWZCQOw3sEI9pPLt9qDFj3KxoIwZY3pmqqTSaOieazH0VDpRE0P6Uh0V4BxbqsI2d
TDIz+I/FtImdSkQ+gy2PmdASnSBAQEzLC13cvUNSCV2UBaw5kpC+sycersT/7F7y7smstpmDjzTY
iEyC07ecElIh4pL33CK6fw5+yvEyBT5oZ9Jz9oxtqAlq4yUo9qHoBUOobmi1beU1i6SX3iUf/Hdw
vnHrCDahyMIrsMIzRhCCTvydYbcKv3SKUBjj3JTvHd5CDXaR828zzTNjfAExGsq4vEJh2ElfvIj8
VjkV9AuRQasfCGY2Xj/xI2Ud4Ij30NO1WCyJkW9M3lectNvayrsduXZMk38elc7T4rca+htcBrXk
lxChB7tHGutDxasH5C8c8E8COR91VjrW0bCFKDcZucFOu9ACQ/qBh4LkUCfdWlOt84Tod4wCqLjD
xK3zpeDQSKB0nRjwStitVv3/0RE36+EFZkriMpDXBGcfXnn/o7GNMYhsH/HDOr4NgR5Le1kpnrkQ
3H6JAL6N1yMXzY0Gj3OiMYlfDBbP2fEIUfNLxbNyhtfW+S2MVi8phzOQLj2NqC6kBZw7zANWDNe1
4/DcrtTSqYz3T6ene+ogMqspg6oBYj8LbePZV6bwYTfHRWpucax+e7fQf8NzM7EjvqEBhCPOr764
QtyCpZNfGUdV8xeN/ZdAcf0j/vazsjXbBn4hNACqrp1oojXpks2/+vYz+7hMblkDsZZsEsNdZ4c1
PswxH51TGKk2bdQUwEUb275kRDrvypep6G0CvMW1brdn/xxtZfsMF1WjWbOy0+tN3hfEUBPXwiXa
U36qS1V4iLf4ldnLm4uSczzNhMV1Ym3H7voWOOONvVyvt4hBF+TlzZCQ0kHKiQu7YeMlOjDCb8Vt
feyjLePnyS5avmZn5KLYNZgILV3RXcYzDX0lykhF/7pwUk8QYV0uTUUuAoJiQLluNe9oOA2VX0VJ
Wd7ZfHkDkBhb24HjVrDVNQ3NMiYiqsb85WNim04w5aJvHbVwGa0hJRqo57mR8hKqGm7mVq2fgWcs
bhjhS/qg9lIMi/SHDvEV9IBn9fbwDnO/9EW4sTq3nhC2W68nAxRj+96ZZANrrOSvsr/5LRz0KxHo
JUlnJd9lcpUE4yp5iEsphnU1x4CarA3ruXlMt825OqHdXefr51IN7a8BOl+4MtZZmXtUoMQBjdrt
wB4O7H688eT5QOvOCk2VZ2/SNMBb2YhwQ5gz1d2/ZzmiCercfmF2utLbFOmDH44WoAxA2GxeheYb
RfqGYIzSZeurmNfVDq/st/X8VCPyBcGk/vxFngBcxXvAhq4/f/ge3IQZz8D+Wt9jX6P1eme2pCnn
2mLksVvsr71QkrAwEF3J9zm2eICxWWzP1Yx1xjpc7DmINaNf7MCGGAKkax4/pFVuErNQrQn17bsw
GAYlBntkcEp1kSKI334a14X8AUKyqtnZ63R2ECZb2rE1z58tl4kIIbfJ/mr79iN66lf0Q7tSx16O
RqQUzPdMOCJfxvip3/nB2fib2PhZH+uLQYjJnjGa5Y5z1+fZ/CIauqMH5oqewn8OuVx51dmT2Uow
Nt9bpzm/nb3/IlFv95xwiKzNopccB4ZLdjqix0q/Cablnj88hQnDNMZc/IhSPyek984nWr5GKs0U
DCXVkNvxZddIZowklJ1iYlQmLQNT2AbAVBnBvJtwoW+m7ZaZmOGg7SIhV/vAijZ/pySAGom3weLF
a7XVXnB84PKxDbXN7o/V0RF8VjQHZEDu+9buMTdgeG86xtR649xpGTaexJZz9CN4T/1+92QgyXsV
WeqsNo+WlU635Y5ELN4PmPHaGb29ZH37MVt9T/mURh/rNXHk/dUoJnYkYxQqZJrzrBmOgOAPjXN7
QTI/z6zt2gV24za5vcqf96jSjphNd7RvtbZwg5Prs0o7XVhYKhJwyNRvjz+tYiOu/WClEuvIr4PT
bYlXlR04N7zWXdHETODDfuvXLBEU1MvkYKO33rjutVSMkYPukQqMkbMu4t3jUn3wOn0sLDf/+qw3
2Cs/YIYmCZGIIrr10+HxDO3kF6livCZo8g2T2PoaCUdiww9JiyVH6YXL73TjSF3Da9Efesy9tuMh
TZlIWQIh1NyjydNwZI2tTbkgQ9Qq/NXEWLEb++j3UPlxa/0Bb02k+4QO4RwUuQxLG02Y/bbAcKKD
kiXSVqvf/l4+t+dR551zLBC00YIJrKZuyY/JYHVljogsnTm6s5u+TUCZvmTSQ/zLFxsHF9nvcuXE
hg6aYF6E+3RcG5HGLFjrtFVo/P4ySEPtzZGmDjQurq+fAET75QLFNbApArjiTveMeuqtRqe9aBt8
5xnCYI2Crt8qzq29Zf4EH98JjOIwaizs3jXGH/zXwxhdyb9xZNb6xxB1v52uRobHe+Fv4xXifktZ
sc6s0t4yHt9GkbaVd1ecFfILHCDI0GATz9n7Zw/xONE8ApLgL/+qv0JmNXxpbi7S5l2CVJnvgwec
rp5Y21pLu08wzZslzf5wXjycBTU3JIxyHTuhE9jsX15wMbzG5MCTLJ9T8chiZoatT4w7DCdstCcr
CBahE2lOc+ggMwz5kzRDdh3oCZuPS/ZRo/dQ+BSMsmJXJslJP8o4CW3+2jMmx9CR9e2jT5S4Eq+t
ySNror3cM9+QdMJNCEWftU1cwoMS4JMbqc+eoTDvHgRTX+L8H+qWbJK4EW0YMvFHvP5koqQg7dbi
3Aq1+vbFTOG1WLzcZ9J7OzyX56PgeY3j5Y7XMq0n0JDM1zMn9f66xZDvsQK60cJd1NuJ89ELv7zg
PiGxEMMV6qQDs7o34VjsG0qnWQiCjn3uhJDjX2vQO5PNrPeb8eJ6lqdH73XycEzq6RvcGimbser3
o8Wx3J+Vu0/cK5+OvUWkU8ckxk3uN+ende3msNpM3mZ3PdFv37mws9eQZHpDBMmh+pOcWOujdDja
rmdRPxooz3SPPVjPXN+Xdwv/Y9GlUAniY5Tow3Nf2pzPmcFixVpLg+gBF9ih+6G5t0VdsStefK5l
PL2W0xqzaL3Wgphq80z7xnjcrs2Ctb9X7LN6jJ3zYDvQCNuJjpKROgNCmBlhcEN092mR57B+aYfo
chi6N6JKWLu9dxH0CeNcuef3hojZK+dXs+M7GDmVhz5kOspJmKcYccSGgOxPa23C9GxsOyDc59oi
IwnMKNfYiHBW4HHCIkLTd+TNwxdDssvpe8wzMhacpNRajQ84MCbICGInjwIdikl6rCTryXONWBTi
HvzqkQt4CVrL5SncArSCR+nYn9f4hTytbVVMP068wmTD69/1cE0V4OK/xomauWyokrFdvw5rrIh1
y+hrNsYLS1Yjbzod4MfhBxhbTjFKPDDDt9ZXtpQ3JukWTIB1dc3CtlLHf8x51fD76Y1Ran3hfgPq
TVxpc30Lg4XXwKo49X0YEd0H2xojNvu8kg6jxP2CbYg1MU6IRYkbI9XRBqxxe+Pc/Gz5t/EKfs2b
B8IvczsOHYi1vCDamTU3tLtR/124gxjLajhXWBL2XMWUu+IfRRs4uU8vkU8haSBsVbwJLTU7rcUV
TG2C9kOmRkt9l4U6/csIhBx2/XUQMoeiHvPog9Af80JoVU7Oyl9/VN1+a7G/nqzRErNwuY6zyp1F
GcLOh6sKb1GoLRWDxYPkeoYr4GzJXWJWbjb2FeOVIxwqrKL0eI3lyttZJ5kz3hYee4NLMXwmMnYT
7MaUaNZiy+Nfq3OBAjVAGiRpP+oueWrLbkG4C2HCm4Vk8H76dOBasPOpSzaxhj/NkXrv6J+lQLOo
PFVV2z4t68aYmor70FutcBG56XGg4EjOIQ4OYRCcXXLYBzf26a3L8Iy3dBs2xu3lBLGN4vy0Xr+9
0Kyu8HIomLF+Hk05qrl1ND79idJN3wavLaVxvlNOgmiC2NUUjzjFXb/+0xm+tUvp1ggDgwVUNUpS
DSsHyl4Lv0Z8yUOisXE1r3pGZnV5bJFqVEbunnCUAyq+kL91j1NrrJ3yGelviM0nWmegTZmnv7JV
pvoshoPBkLH6ujUZGSZEfnShsrzGA2RkT1KzKpYwRNid8RdLKQC/GlacxnD2Dvux2mVSeIU2LULN
2fAH+iJHz5jDIL7V5jUYNmpYOBmffP4c6/HwXkMCGWkR+NlkWmRz4rC63wkdsCfV2hIkaDaWdHVk
YUgg2PTsrDy6LGOHzrhdXKD8rz+INq1Am0wrbYd8kNoF87Y5x3fO2Q4IUBoIOTVFgyM/RI6nPQia
x3FkriX1bOTbbYOe/hBMfsljVc02cNpMVwtAd3oileGmdAgR1kEjn1X5vraWy8oj9PHttB9bDiI8
LzXRjfUJ6tpKX44ZVfd4C+LJZbu0SSbQiNautHnJm7Eda9/LvNCChdn7QdAcPt867vgb+MQddaL6
7CcDGPPaV15N//bg6KHLsxbHYOcdF74b8JJVDro/8JjBkoN1xT7KADq3Kt7v1xIyc+liAxZqxIA6
iYD9Fmd7PR1teA1oc/ppXK1tyW+iIuWqvoASfA2V1Dh8AJO5ig0me8ItiDGiWSIOS3tmJpWdfKhA
6PiM2zqT8fDJ9XTHK8fVIHdnQ3k7txAznL/+t/VXHJAMe9NM8HTI3MQawpNs+WOpzd+9Qfz4sMXQ
mNe4CLm8m7ldllDhgFO4nnJX4FK+IQ3zMDmAa+wQFLhvl/Yaj6kvyxGUWwOogq7cm1LBWWLnoltW
1qNlyT9lbOU8oLDFsd8dkARMoTH2P9DeUiQrJ+7pY0UgD2+VRK3IVSUeZ8AcGYVg9td2zfUn9FaC
FclplPDWoy7jfGSbor5Odx8Nwsb45Gab7ecKH2ERbZh+pz6kL+qCUl8ol4FWQABkfz/LvHGskWsI
kxTDZ9h/AtnF+9irLFHVKKBGP63dMBpqIbTr7a5uSNOGjOiMj+F2Ms8WnE2jga5weNVyf7EydNds
Xi5jDoNyxWkl/Xx/3zj3P4j5XiaMiU4vwjc1gLXPWMueCzJvv8NlgvqOvMSAKTUG/4tPZYSc0iEZ
jNDrLjynFitqY3CNoymIW7bA6gR/0GHkSHAGwmmxaTB85ajGJSTQwJjbisQKfShuc3Sg3UFlp8GC
AGUpP6fCXkl/bvPVNzAA0uBZwuvqYCssR+z7Vn7LFvVaoTE/thf5uwPfGo62MC+GVFEPUxbWBJlC
WyBGMCQbYxF+HZQinNmLgDhhreCef93Q+ZQ+g4LHBQlJJN8kWqFL8NHbhy1/7fJhyMtWcSYeXWLy
nZOXjZjcjMKLUtFcUfS8+1Om23FPC8HAofsTWDGO92Zq52uw7uGtO2FSLppdH14EOuJJk55W2fuM
avCVE2PwIyI4uRWyK1MjYI/E4Wu363yiV8tXiTG1x6glvGEe9wEkoPD/aWUqzzgzn0sgRZJ2sIMA
78L7G5kOiXnEHx4m71v78IRDmEzDp4uTUlUb+cClSRXRwHpBDtDAfvOMbCRvYxTnY+ebU1wn64Hg
P7LUVqtV16wjqAAD6127wfMg08XB4xAjIMdYjz8X0MGW+fToNkLjW4vuW8IxeOyE6deMYFmmL7pk
vsU7XkcVjIgP9LSYox036lw9tuGKZKEK95NBIFhCjL5WeWuFHHECbdJL9cC8kI2evuub7N4wOd7k
y7Jlo5qXX7Pu4aC56xWb5OjA+8rp5l7HMV1PhAIzku7RSNC/79E8qK9tdyamFyUfpjdyPicSgbED
aIQUQ4m2HikKue5MPs0RQaood0aFA9aISNpx5qUdesDWkAmXirDXD3lc2en94mAMEUcOpiWgbomV
ofyTB4e2wuI5dgMSL8XOBC4G8ZwwgGCWoIWXhKjIzZDDDvEh4jIz9PIdYqbHXPGH9CFjbXQCVQ4v
j6fDKEhBERMZKPRh6oLXYdg2XhbLr6hZIhveMmnsMZZidGnQ1VoHKD/HsRYCsRVtCcQQMEIaGtXT
epLUaZKY0ZuBiF6fR5CQJYIwM0cruHm+pnKyDan58yn60kG7Et9WFuqyuH7TfvRuT7Z0F1JjdKkw
TISAQqjhrmGcUpkyTOx79DREr0ND1To54kiZVp6MVhbgtLg02C+Ghy5ZPI7vxxIuaG5Rkf/Gbroo
CDQ20WGxBVnFbUBIH265m+c2aKDUo/OHAZNhgMOsZDegk6fFswAZu9VrBpKjFqfuPtnk5tPPYcIA
Jy3F+V8GyBhTaymUWxag3RDD/uFHog4wJmzcv72B7sclYLYCw0WIhSvzlHnWtWNO0LqfxH5g/lJN
Az+9IL3p2dL51xWCaehIczxzhiv1WKVWeUlOXw/FEtJMpTedMJ4bTIijwCfBs3KjH3BOKGTr1KGX
mFjhbVDYdAzC9DWTPAVX2F33shMD97LyjjC72Y0hKEIlLSYgs+m8BZAbmTy/daS/jihr2FibXaa4
HbqzeKqsQuDnhXyP3psCfw9MkaHbsjQu8V6BiWMD0sLxhrUJ0sBgLtCgUJYKFgroqizJpVTpx1n8
hi3MOUMm6NNTTd49PgbdUTh0ynPJ1EuZctW4EJADcOz2RNiZzQfKoMUuWs3qkTbZolYKTByWgszE
U2ilXuNz5kVcLs519DvG9wR40WCVbI3OeANPKUAp3+YTD9OCB4aGCYGfzDOYNHc3gK36DiJZWD2r
1wlQKuj4SPcD6Hk/tmWU0il68Iu1x0/y08CjqrGL6MGpCfuhHqZQZVQi9XR4vLVOPNuKbZz9Y8lY
tyHsDlSF6Vk6ZecZ39jolx1bEOHiloR9GbglBhl0pKFVbKlRnx794+cguqMzRJDQlwgV08eKVbV2
zA3mOIV9j14AwDTgZKdzbVG0YsYyFQmwssFQ35RJBEzxmxjWdb8csyG4hQ37PL+nFySJ5TladKr5
mCp9jsDX46xsbw9FHzmAdzyYcU+4Y2SgWMFJPUzWAi+rrcI34Ij4bNn9cBGRNsnbak+cgl6vljHx
LFV1ZTW+84gAHAF9nvOBsxZZWIxeQ/J69EJyM0OprAHI4nMpJJY6x36gUwzp+Fy+FxgYhOR+P3QQ
ZUoQerxifFIhfLy0WgBeTRpNPKHDmTPB5BDtenLwz2PdYTkOmq4OnQjbcaqQbPnpluCLnVlAnKS1
gduYJksCqsnqVjHy0GJ2aoyHCSnyh82J8zOwon1+U1YcjqNZ7ZNo/LJYmUOXaAn2GVA3m7et2H9W
qTuCspl7L0ydabUGrB7a1cSiuh/ytLAVE/1mOKMpm1C+qgY7u7KsCgeb1wSYxJAOzQ9JWg+dsSXj
YD66xYxaZ4gn0Frh+AHIKYZ4TD+tbg5QOGyNdh6e29Gyw5U60dQ1dmmUqQwdyA0WVwOrONU7TIwq
rzy+GDHfQrwn6KwHGnMIhuIssQTbVpiVfJLk1HOyDie4ePII+2wllgk+TBX+7b0DBj5+MxR2g69B
GTAQrgFFAf0IfUZpTCIvcZmefvR6l30NpbUn888WIyleKlX7gDUvuai455W+oGOYsFTVmSjwOjp0
xVdM7IR1sQAELol0XylTWdVxXTCG24eJP03vsb4czeuYAewDW1MQDS9lIuaTi+l3E224rFhu9hNN
+0zGehSe+KHwlEXo03ttEuYhgGvxDsbo82uQb4bzyYKnOdiLJLiMQrP7gveQZvY4v2e0GwoCao5W
j+n1yJXtAoNpo6EawwNJ6y4FhyVdlEHoH80XDSdRXKfGV/YAPSPWUW1GNqcTTuSvE3LbeWm3IzxH
+lll7jzt5MxkGoLjcPUBS/zqn2PriZy6mEQyepP01/JFYeAm3G7Ayv5YneixCwhkj13pyqke/Vbs
q6xTvB945afvDegznT6BA3Z9JbkxM96o1BhMv++DzByZn9iIfiFOINPJqPhHP0/kGVj6auLi5VE2
ghWu4gfNvPkUf+SX0S2/c3EJQWHGZhLOU++x7+gC/JHFm1oRtrIJ/VdsDbCXZHxPyzfH7uPrpdPU
ZGgPIb4AMn4dIPViIofZDCTRtbJm7D6j9hYqHbuB0g6mkYuKgo6LURIj9hkGP7yKDPVr1eRlCKbq
pilQM/ToNzINnQfAY0ITXOuqiKWDxXoitFPGb7gBDc3t8S83f0FrwO6wJPIOsCkzhrb6M5zXFUAn
Y7lXY1GeZgHlhsVztZLDoLc+6H3boSKPMXBnS/S5c69Fz94HjoOu3GnVosGV9FraxRJMDhFqpu6k
IQ7JDIobXivlNux5wuwgMgOFuVAcekoDCBQliMcLNJh9ndgHChiZKoUQJzdJFJnbDrSH8DsqGM1q
mFeUqmqUn2mpmh/JbeWlopqZwVxbn5xbSYtXAYCD0eAaOJugAyQj5jV/st+JZHxsxRNygdqq6HxH
eIC6yrZMbHFyr2X4URBa5vKN9ruc6E8sQ3ySh+w3ZgqTqfQykajH6xH1wRmvpNfx4TRmHFGj9Ivs
HvMnCwZVuIQ46NDT3YgaayH+DhzeQeo/7gB/3YvneBUhjkeNQMl96RpDPbyOwSr64S2jfsC1j5qB
OVqHoJOAIyaPAmBxxisIkfexahMDIALIO1+JLBiaUJgpZihrOXWJEqAhocoeCubEkqjmtHAabCB7
eY/UowQZdqbMv7tQXWbb50AT7x9k22Sj6FRq+UXuy1FaoU/Nb7fzdjca2ewz9HpMVMGxYZt08/rG
gxEuyjJdkfr6VadBgferm9V2VhpFDPQY3jCbh4mCvkcbDPetMEtghJwL/bsXgCutwalkIATn2VQ9
ViC5CkPs7uzu/h0AtMb+cFOPjHfGFqKHuxSPEfhCkDxkDlWnIoWKyQwbCgm+lDHToi8CHHYbolHg
9MM1Yl4Gy6F3lFjARNrVxPX00yRigZreIhwbDi2HQTPSwWkZCVOmFfS1zuTYk6/hbPEigiHltkwm
BDjab4NxoPaaMv3Cfx0D+nrax0JhtJRMh0+7WHyuijFZBSeK4PN4wakGP+cNujFYSxTIAmMb6ETF
cNbaJYFQtElLWsQXCAXjh8J5DezG7gQzsD8HLuvj0hRL6+c93NWtS4MKaE9LUaBmmIVMDNy6H2ix
LvtbVdvtnO1W7wt8fUgQ6oyvwCXxKlCzZeViFFGgSmSZ6XiTIKJ1WZ3fK+l0S3xvSyyM/5thqZCI
g8SLFabzbIeX9yG6f7ufuKVfcmDwRMJJXEabyXUw1MoVkU8RZGWmZ8fXT7oPqQnZjcjP87hjzQw/
Qn3s0s+x33Mm6teGffm7BsvDwHcwraAOpscHtokvO5xRX6CJKA9RZY9kd6D4Abl7gFTa92HVc8mL
EDkk5ssbWUqGyB4UluP+i6zuAyZgP3aFR7rHgJ/YmsKhnENUuwMrbGHleBit+vhfzmIGLqTUMNnW
SQ0gw1vZS0dIECQEA1zxJFpGdDOgrs2HEf+QJeBOvJJ+FmISdrHOi/u2KvAXwyhK+67HIz0QHAhN
wmRLJc8pzq7R7j6b1FdRsx1GnOhgIoAdMA82amlLeBzmuHxGP1g0kSW3xHNLKg5sX59DJngZjHz7
tUm2rxYLwBny2JGs02hjBDdO8HHj8Mvh0rniPqRCM1GAUHCiJYUgZX4ODU8hMtXaxM2HobGMn6UO
ZatbydhrZ9Rt7yuob6ENFoGZrfCRhr6TvXTkYz5YVkaSG849pshM0X8K+vCIgGH63r6vydf5Mil8
iq4SrZvaBNBkJY/TSyk4Ck+c71aZ5ZiSsucLPm6ZQ3cDjxSzZ2K5dKJzlaVIVOi0YZi2iVhnBNkx
GLe+6xyYEo3HMaKpYpM26mzxijDKc+LWaekk2OswrqmQ3elQOn3oTxJzbkZHXswho2Mg4gzdwZ0h
g0gWjPtZvTxpuHs87GrzYtcauGRdE9PKyyKAB07jeznlDwb7gSWvB5uP0drVlQRSK7/wsNmhgDtg
8QTQ4ZzKxMGWK/LbeZwhGtEqYYtoBrFLllI2oL7qln3JuxjSE4wcciM/MNgIZ1vn5MgPZiMU8Nge
RovsTYMFb+swbDE3UfWqNWLmNdpYmIY11DvG4vanXuOC2TL9nNwZk3RvP9dHY0tMfj7pcXB9pquI
Q4/qYIBlE3knBhsvOIyuMnflZ/cRUtrrypNIPz6LjiNDvg1gNwlmrHoPRaM9hAQ2HpvhxGD8njK5
B8rhsFKISaOsGR1zbJuoiqHwrNRZcku2aAw51Anwg76CKmZC2qEPppP8ZiQHUYgb6eJ335pwayw6
udYHjzOXNPOwgAKDc3sKj/KcrvFjQqlcbEjpiIZohswU3Kh2xz4brkhzRmOyly8Iaf3HJZ/nqwwg
E1NwXd1UPw+gT4fTrbBe2J8amfsWew7Da8vqVs6dPjiKJqZlDE8pMax4xsUbEXXq8QM/BQXd5umm
CCffmuLKW3VOUQ3lDVDSBZbRVb8w2xN2U6jFKOtDnRKKfB+xsyVcVd9mmJM79Zlhrj0cshdgKdX9
8FoErLv1y+FR1T7Dl71kpbeGJBhX/k19IJyGThCdGOVSKG9addYkuLUexpIRK46YbzPBHOPHg5PU
lQJI4NWhX2wALnTMX8/Yk5ED8SstOXoYv7/sUeyAjiFTsmsXryDaq4eDLxyThkLxHiBBmQkyw9vT
bl8jWIFHHOSJ0dTEIZZaWjn7Tgf69BemHQ8GAoWkTXfVPp891wK8hmIfLJK5PDQOTACF7J7ZiROt
nwWdu5OeJknfjUhvE38i9moFoNfIAiYT5Wv6KeaFjCsqfN775TVNS7/3gSvmr8xWoEJyAIcT+3P/
ADCR9IagkQyWZT0jeaQ1gkUeXQZstfSRl+/A/ihHgQqpsQXZqie+WJtC/huWvhq7WE4lnBx6caVX
CERcCnXpvzg6r+XUsW0NP5GqlMMtKJKTAftGZVhYWSiAAk/fn7pOVdfZvVfvtkGac4w/Yqey1qUE
uHkFvE1SR9fm8UUfCKYj/pu8nRlF7NAd7zPDUR0eLH3xRpAL1Rq7BRANl/2h/JwoyQVYAQxq+sVb
W4gFWgjaZfxBIDGHMjTv/VlJRGPuw8p/H/H+94Bjp/59jcbl501JI+kSkq38hO+g8SOAVOJv6Ja9
6ksStUmHjH2AzZygRiK2GRm27U6/Cak3Bvi62n/R4DYbGn3Bu3kI3GYtrS1vvIsrnRgJflXs4PPP
F7s4+zaDoWxXdP1JpBYpvyINDvSGkItZgPzOpMfo5/qOehdjnoo+4zksu5vWRLE6dCZX1jHbqelv
psyEhQR9JqMitYU/6qObP+OstpBQVEip+AUvGoaSuUx20U5bKLLXUZF6tDzprPzx/WfkFSNLJuGO
89gmBcnyunCjMELeSVTjIY7baT0PeQ+4CwRXhrxMgpHH5oX3rvgMMwVVuOYajduvPvgZX472xc9L
lyr8puSW70BsN0LitOlisB4t7oLn3Fx2P+aVeqLhLK11poKvmHTJ2lb5h//6E/1wLWP1Ws1ZK0+a
ZH/+mflV00GNEibeQK5xfN9fyFZUJ0OcIy6szG1entJ7zz+tJWL9D9Aj77EkP96pD4ickMC9GN6O
os2H70QH8kfXBF52DcetXi71MRgpD3ruPi6iBZ7CmXQirYyioW146FyuJnBd3Y0CHjf5xFr8wieJ
p++zBdsD/aE9lXuIdP+Z8hjAppBJNGuVW4bggsIWqOQTawqL1lo8jzf8TeUTgJIU/9qcp/tg/Jbs
NYnfElv4BYbKo/wej9VZ3Jo73MDA9468IgPbJ6w/+u4Y7Q2v+Oa0INHkkkZz0ycMhfvJFVS7iQKj
c0Y14PnD9vyaAKOfN8JL2dW+GYL4XCuysDnHjFmIZhiselxoEGZcMyGtjdXckhEVyN/kiGb6NTpw
2WTL8viUl9kSskZ7BcJ7IYp+GdkmTxtKgS0TsxYS9aj8VR+3QuZgzcmTrJ+T/v5DMy2BEQw7BK/m
/yP/iMVUg0pR1EasZOgCiO4nVYt+Vt8E9D4aW+sqHMXCYzQJxa9QuGo7ifN/UQF3KW50rC+FMSvE
0+vtN8+TfAAIB5+ePlYo+HNzoMu12aesXNQqMI2g9vTzh14EBthR+iV4Wb9TIdZ+6127ZbMrACH2
CUgSYnOCyOiQDT3qNvn6ymxGRKcHqNApBxyeihC0C/yz5kh9RlBdKcV9yKJTYwcZ/Tevw1TJXdgI
HYGvxqWlOii+dWvDjowQvSWyTXTablUik1MWonoK+xtTB8uhCfH7yzIj3SdMBMVL7L8Aszgcn9op
Quv4PzQy6b1tY6kdTKBDL1EWYwHvu+I/KfceKJ9Jp5fXEEf5rvjNmwDiOraTnbT+mCvgazyg+aIf
lxWoYsrphVrdSZsf2c1W4neO7AhpBs/WY1r5ez6HGdXKSH1IcJ6XxbHmXMznMknhMmEc8D5D4WvR
vFqDNnNCFYfmHVT7AZW64etNQCSUEe3Nm/HLeSXJC9VvlxRAwxxO5ExORDdsrp0+5O480NtApqjH
UVJuXr/61rzToZspTr3ja+jVc45slJ7tKuBL+rztLoILnk8XoWGHVxOh7RdBM1TemalbbEMm7X5h
Cm5XHEUFvkJeqdfXOcMgRURAM52DL9zC35wmMQ8VoT7Dz+cc7aKXrewHJ8Wdjaeo89TGpuWPwA4E
BwSJtjtrXNTLKJw/L9W+OrzOT8PnelP/8R6+V2J2UJnQiQ5hKWWXLi+FvlKAkOkkl3B5f4AgSbte
QWKT4QIdEAbTE2Gye5S2Ju0I5/8xxYX50wtObgbg09EB44AGIrAscDyk3jN8CGxfbsUoeUAD1HNF
H/JLBipZrV+8T3RwcdARPemTIEfo8CqOMK/MS8omCFRm9Twy1FYv0GmfKC/hJ0qdAdM1983HF7Sl
lZMfjm7aZn9Tj4g9WGuN1NfpvLpSuM6plud2BxT4ccNrpdBUvhNEP5e9XCSsc7iA15CM1jTLSvpV
flQknG+3uzEtkW7b79JzR9posYzjoMKggvb72BU+h2r7WTHZEAvbBiN2FVz82MVN9EPnF8ozkNd4
YUADWCzMdvE94Pzg0wgMgmpWwg8PAAoTy9vwYbwb4IE7A9nTLYmxlxy0C/k0/eAYAQkgiNcWh2D4
UGXCKeAN0txovGQvmCcK1SgrfIMyZes3egiuMVAWcVp0+o+HDHBYshMIDJXZXVaOQn2MQGfzW8o2
3tM96yg3IvUpWB8gnmLmnyAkBpgAJOCnf1D32UK6qwj8319V8q1C/KKRxxfEHTTacerLjLcaOeJI
n5tA3tJjOjMIsKW7lrxhtD/6nHIdZTWKvhYG5gJdpB6vc92R4iWJ+YpyLpB+UW/bH2vJ6wK8N2yT
kMfpnMBiibMh5Jmwh/JPH11j/WJyE/gouOamNV4YfyoD8A/cbTbuwKSA5HN5gSrH5JXCWQRTrl0J
Fx7KZcTnEDpibROBWvNqvNE5tZx81CfMdOMmoviAsgPxMFg4lm/BYyZJw2P2L9MdsZj+m/S5GUan
5wnlslUPKHDA5yToW/6XWBbZlvYg3Gh1LuaKzP4pihr3SYIoKrIVgG6caPKiQV6K9J2YiFlx4tYY
Hhlb51m/xgZVNj4ptYaw05f9UqOH8um8ySOXvpILzpmkt60WTS/iC1uWFrj4VErEdYIJvNRaQ4Fw
kg44musjJvqiOUxlHc0cO5RFmOSIkBVqWNuWj2d6ommJpAeigup0nglUcUzSJJ7sOuV8c+mxq2ks
/TjZSY286LVoTJAol5XZbBfDX/GvYmJ5JITY/nBplN2pIHzCmrOjVsi/ybP/bu60PizCW4M2bi2Z
9giMf403fKKxSdwCxanQ9nN1qz0Xw+ENsKcte3hUZG0AKboMLcDPrgdM1I0BUu/w5bwq4hCdbFiw
ZApxD5gym/oDCs8k557DhAFXP3BY5y3ONxeBWfavbRG+nlNpXQu/mBsLhGSRJxEwzoXvcRZwjhgl
kotNXZ9YCRglCf2pyPZywoMJlaWTl1EGNRnLzaGuGASC4oYmGRfVKv8FJyeeNp8TNGve+b4uBDSb
vrDW0Zi/XNK2CtOXfq1HuBGIMNdc88+wplEjE44N+luJE3oGBVP/0h9Rb7obIozXBW5NdYD+BCOI
DT85Q/Ni3gD7mco6HSZ4eIZuHUNgvq4M3OlnJqFADIlcmTNIxdyhgNQ4sAhc+XgpEU1kJTNsmhv4
HvMn+oM5RisZCQ6DB8eLTQiYID1E+gljdC8sKQ7cENlaqrZ/il4KitTZ7MPL99uVwHOnmiBipf3n
LWWj6efDXZ7YS/gaGDpYbtkuv4GbEMKQmaPMtXzOVdlhXx6vuuTUEjqKWXuSiEZh0M5WBKZhcers
/jjp4wgd55z+6fSNTNxO545VQOF9LgVx+yB+fngizGubdab/9aQ/Kqu3dXtymRAWpqKuwjPwCeTs
OFT7jm6VctXlBylZ9dqysQ1UDspWUxxR9IzIzs2v5ioXvgJPbpCvgzZiEi3wQmjmLxDV/6nKYMlx
veeNKjCaiV654qurqpMIfSkDWOz5f6hjFUCoJhRu+3aa9ItYqg/h5vlRRBwiLuJJp0N8ROtWsSOy
ysI+k0+sAHhQgc43ghaEz/1JGhfKHUaF9NINR1CTmFVAsrU6YIKkNkEAVo9ppMgn1PfJ+0Kjkm4j
Rv9ctTv6BAFf6S93ZwYmKNyVZOIiiPDryysNGKi1B6ahxxP6s3Ww/DHLmh7lQVq/RBMyLsyDuKK+
acQf5TYHU50zXvC5Zv86RnJ1y3P//MMD0dt1QgDXPFGd7k88adomgj8+juH29Z6+yMTwSzomOVTp
E2njc0ijTbQWNGRxNj9NOItHu9U9cNVE3HQbIuw0DkCwr+f2BTbHw8MihOWfVTDGWxlIha9nrlZ4
aHfCe4jy1g43JQV1RytyrYV6ZfdgdMmTlw0zy26nGNwAKfrQR6nOauNoDS5BK09X6felteL+J3yJ
6MXqzNFibrNslfKjHIWThLGSH5qI8t/+EvO+qNdwCmlevSEgYNZtVrHqbiU2X0lHle+P+HQ0gZYJ
rs59WPis56kRqORnMEE0C7N88PK+yi26LLGaF9n+mbj9jZkgG+/88eSPsPkatAxuZiCIdyXeunTH
wt0BsRAZXdKrPT0M7Gxk7ax5OhNmNtT14UXHFQ1tV/q81ekTLIzEO/6XIh1RkF3dKbRumaN4mSXD
R2QgkQ7Ej8tH8eYKLTcZET/mFVuVCP8IGkdc2bn7XIZsVZoB5iH8MlzITz5l0y8OkKJo1lAu0kpM
Q31xLJi8XOBOTJ4DSvF9vlpqtUaK6UMQ7C69GfiVBWBHJhAMjujS9ng3hLuUbPidXnesHUGHupjb
L/JS4i9IyhZ81ifAXelfFNrWSlFAR+gtmJVIDj6+gWa39/BvvgJeAtaX5tr/ZfLixdKJAdQMwmNv
BvKVJYL1K6VyLvKKgtR02m7ScfFCiNBottT+tNtpPjv1cLLaRhlmY8vrvi5gXBoqYReJfLNGr1LW
If4z8ObGLk6m5dWkhF/rb74k3qIEeAJz6zGvXTCCOLo0pCLQIhITovivY9Pl3+W9d8NvTjXU1vIS
jqNdRhAtwgy2NibqPYkFra04xG2+POugntKz4A0saBflVIwzUw6sXSs5uWf2pGRxQhD8rDNuv3hv
iRTY8R8H0MGfZAVSObVj19sKuR4RDZy85KbP+VuZGy7HaNN5L3lNS8umuPNRKLybL8fgr1P8wFHP
OKYA4Be8e0xB+XgYkcZS4NJ97GRdITCGDuPfyZ+X53rp1+OKS12iIQBpHTMNtGG3SuH7+ErOeEMp
PE4Zfy4fJ/8drGPFFfJBDmmGLp95vzAM4tZPkkSN0D6Gf+IEE6tfBQHYT1nRMIUKwTeiVf1lZdsk
X9Jm9GSle+71/qhyhxr1vWL6/ysBqV8LIhTJFStseNWXvACEgCNthBWz36dZIpLhHoRCDyeE0dhz
UOXphSYuFOoZ1mAYn33OBQYdT4NzQhTwQcVZRcfJHiyj2dBHR5aEMauXw1pZNBs6xKNbM/AjMw5u
qgfNyQrHjzTnUOZFzT+L9ib39HrMaGuhrEX0R0CEqSAihFC5d70Njgqb0O/Kc/ud6otU9VBZpnjS
IezMJxpwXE3GyeBGmXiEf8IvJ1N4lOR9a/py+Jt9c1sm2nrC/wjvuvSTOAE1syuLc7LmgT6wjX2Z
Bzq8n7ELpJMm/2rVf7J4xytO8OiOsal+zfvXkcJF1Qo4e18od9A3uLEDfjriOGRnTrlcgkQHm0WZ
RwQz1DTxBJ/rsDP6ZSnuuurEv5+DXcbi0J9NnFHZToPDS4mEoRiqiGl9DNlkFnW9Zd0tn4yCuWso
3lQRVM40JOfyUVO8Z2q3w6J/fh34uwRGcd9+70eqBQi2yz1AHBXpKS8mGnjjb2h2rPvkNSN8D2jY
EWdvid1VEvbcqq+ERNrmjVbAATlLqx9BdMthQWfYQCZWejaEPzU7dT3KLm5QE1v8PyP7lwt03HDs
Sc2fmR6yT+uNUxXirWr+CWLhxAxmsse7y0GWgT8htiuOT0mxa+ILyLka7OjjNsqJYJGkQ/jmSqRR
fJ7LNvnlekvAxxXD1iAdDG46y9Ng5jnnSjKr8x8yB8mZ/RsF01Heh9RYjrlbokZZyWzEyjdxhbOM
2F4ef13cNZNclVN/6oDunLx0BADxei2OUGX6VUajSjkesXaDRUtV+PEq4soiiSulvZnYnvql+pJm
erV/hdSqfOk66sT/RUa8z9EZh0JqTBKX5gYDBGd0rB+TS0xwTq3HA8vJJBLs4FXn5jxCXZCgJ6CO
+u13bHjC3ljorjzbQxweYMl3JTk+y3/6evSQ68BskB3jaEHsGfbfwmGAtuWJW64cODAIGAoxZvwb
vdzr/YbTKrMTd/q/cv61gaok56Hzw+9h2RE3ZP6LvrI1Q8lsQ5gCycSp08xXuLil5fioXPQKrmrr
2+bMlcwgDPO2IbP7yGb7AefGFp7ZGB1gJtn3YAXng6ct2t1rDT0qojfFulwtMqa78PoBIUzmlRUk
v6977SNL0bDY1RE+dT4rhFTnp7CxXM4XUJD2c5V5ItUNzGf9MKmpbegesz+19+H3EFDY4pWE7EwY
21grvU9gUquSuG0Dq4rGpjwCPGq357joE78+mL+IdN58OiT8CWc1mr9ib5j0zPBtq4EZWEXKib7R
HW5IAfmdYppcZRciGkH2E1KHC+RtS5gQDu0eAVBfHSxcoDf1ix7tv/YXPfg13UI4PL8QcPwrNoUj
Lblhues/sRM184khi5mbp5O3UX2ldyV9+vsjwN+eETMzp35xAEPGRpjKzykWOPrJ60Bv5mcmdK6P
EbL+I8KYVyhqXTi1XHOqcRkSvehKN8QZ8nMV4kVQqRJmksG1DeLARxmLFJRcnl9vZPOGU6hcQi6J
zVyWWu3RTvvq6LGbEd8SHYo84E+DF7VL9CX1Dw44QiYwD7ZsPNl60vWQffj4sB9qgPaOPFK6G7xE
9k6Hxq5BOuAEnNUHJDMa3FQ1s/hmsFNF2F/0y3QQYOJ4UuOGKDJ1U0KdSqxhOG48thpuM0kN+KQJ
iNZ/1XiBr6F3U84F7Cb75Os5bAa67AUHCqwqPQG4U569g6dAuv+ZLk0D+eCh0+wYT9PEkdhv9KHc
pAEKu4VC9PfWGOafX/P/ibQZ/JhQ/goKy7ce4opaMi2/6FZgFnN664CbpLXxl6krIn+JrLbTLUrb
fyxBxk7G8RP5Vf8N1D3QlucQFpuzf9AhAFYSY7pvZuJwaQ2/GJbaXvwXa1jS3eoHgGpcNaRPa24B
7MPswQ/LnZ6upImIaZi3z3BlUut26xJRqAlkB2FzaA6As68VFKHF7E6PWfM7Js640rj6Mp7vWY/x
HQPrUsGoVdBAiCty/vpLoPviOX6ulvvPBDWyyz/6L8Eb+XVuBSw4lyr4hc0nKaAPn7EZClNEf/KT
pKv0d2KTcrdQnaG687q//vi9mmTeZj9aSOnYrOKd+EewUoENjBy7JtD5a+vzM37qHXyTgmpkpi0k
uhiH30LjXzvX2YkIjZ5CXbz+X/w5VQ8xdlt82e1Owr4G6eZawtEqFsB7obqVcMhPrEMcAXEB/Mxk
zBA/5v2TBnzFfILjrUIAa53HC1Cv8cfAguOgH3d8+0X4hT59SiZ3WdnfLDuJrymu8ZmPpCqgcL6D
TDSaK4geyFHJGEAEGmvyN1C/gZlQZAF3IZrqbil+lsx1XE+TP4tPAh3or9G68lUhK6W2Y9MuqWfD
tbc1uyXSFjarDtCBJk19iu4UDUTC5L5TI56/VsCoJnpYGcxWpgduxlNnt+ny3W47axl1gfhPRSZg
9lc+855NMl3px4EqD8jrfN5QvUh0URa8Pj+KiHPrIjIM8cQTm3RJUUi85tq+eR1Ucxtihyf0ot09
3yQCC/mRYRXMpMwXAu29rWuuXjjQ9lNlb77IOhQILvnBoztTFhSHms3+3S2glq3mXMbB0P7ypFJZ
iJVPT5y6XFC/FAYKysjNR53LvxNOv4sfOR4WkJEHhjod6JqE5E2XzFMqWtEBaXBEox5glo9ADKks
oUHTkBfvyAMugkwNb4kMIrt8Ygh7lE+PGCQjc3IkwWCndFKu4wW4EVsFUf+xU5GNd7JQRH1cvfWF
PR8XmyeXdneRDhG/MxDQTi/mz5NyFu1iZy2i90LbSz+Jaj/vSupXHx8sjH+suE6Uxs8ElKGjCh0o
5IFOAHJtnXDc9dakOSas1OBTHo8TtxawIVg/ExHLlI2nv7efiBP+OFG7P74BifcdfdIK9n1fXXRU
PIRP/RTk+pCJpKFKQ7/h0CajKd/EERfsXupZyC69CpDm8CPAaWtQB7rljrdJlbRVlyX2DMtpdxot
3zh2sEfuC6SFxSF/bfXKoTG17B3DdHKsFLFvECpPuhHmbAoduxu+zxRJQJkFlJqGW1jtCCSpcIFA
lT8QFEaPsPXf/7qv8gsn09RTHUzu5XIVFd6IApW2A0ROD0lZQr2J1IdhQ1nU700v3eIHqFs//TBM
WcJJ3qAPRrzpSvfeumA8CVQem48NqMX8W5LBMAs3yQ3rUUzg9wObx6t3YuZdc1YcFWaXmBxYV1oz
aryP0Gpx7PcCLQb4RlgA0p/sykgY3dPK1bl+ezgxlxx+Jlm2tDXYFAdGU2+qX5l+Lbu+6Bj+0HDz
UPo859Zf6qDHpXCPOCzg9clVEpO4fOcLN03kAugQXVOqZ0l0QF0klysKx+RwslIm1V4Lr8Lnmz0H
jJTO4g4iDJkx2NyN0cJUjjkW78H71Jf8Rm0dmH0ER5I6BTaTtdp42R3SEBBxgoC/IANRHIIpcDJx
jJr4yp/z9kZCetTPgIRrOuMXOGYpbZxOc/JEgCPVWbGFDGnGE+qEihsUtbm6nVjadfKdgnXW2L0Q
fs2otxH2fPUiKpvCFQQnomR7HlfLMfZ0ZsfTBF6C+7L98xpZmzA+9KDkFTJbHO0K3Tay/dZA0hy1
cLNu3obrD+A/GCoUl3bWxIBL+CmvSMmN879WOhPgK7NKk3IcMyulyhYdhmmd0YXn2To2T10R9Eji
8cN2/4rUK77KrZgzwo3JGVl58UAUN9BYjf+vcgvRCSHuVD/CsfFNHFT7q/H4OxYVagfmR0F1klsa
EBjnM4u8PZJ+cCYBMWHlJpuOTrWS3h37o/1lv5TBW1sDIUruWmQKH3VpW+X7kdeLoX8AiyXVy7GI
FNJtxvrmIpzLM5SIvGM8IjkHHTGRc0U6qank71Si24ETGefOIoJz4vZjLiH2gWdsUZzLu1h6r90k
siZIbUAgZi5wBxXtFI8jIY1FiodUiqiGCydiS7a/MzkdKi/MD1F5yB7MSdahvoqQFzS2s0qD0wRY
wnEiHl7b7jWTDsnUoPLmzIlsGu60vUb7E6lbi44MTiTUCK/ZXZlZ62xnZo6sX+i34nRW/wzT6wqy
kdfF2Vrxwsg/BlsXYx0sP9zx5XWPUb+tCljwHQowLFYYBsW9OG4nnjn3m/aE/CzG573lJ0KLiG80
mGFcwRW4sngBWcaRZnrvNauUi+y3feB/fK7z15HqWvYA/sgrqDLoqpu+BZipGndA44s2gPSwj4sm
psiJbKf/99skf0pePM2ANraxP8I19dZiJN0UwLYh3luYJ3uerHSaLrjPYIMlRMG9O9LEyns8+XaW
zCCqtIv5KZHh0NBhzFJpiYDNYOiBrj+ETZBzlxOafgFf7DCrPH3ArQ/JKpYTU0MbQSgGo7VXhjlp
0KqvwjBGFOgdTNJpIKn4k2AzbEMGB2taL3NpgmdD8zZqhwJIkJAMVj27q75ClGkeI2PC1NNm80a8
atnmnQr2x9hl5oLQzOhqPbSpefcG444WARgILqnT5qpBUgAr1TNatS22McjvgauDF9XLGvK3ZkXz
/dRWAr2li5rQpZwSYvBNbfRilOCxSciwtelzvEqECCBrT2/WF+8yo0mVBE3hgf6G3UnZRAEakpi4
C7vMfeQMTc0Q5oC1PBMbLku3fDo91NA14ms3gM26k/T1teI0SEWcuAvjIVYs/Da8Azn67T+rOE78
PxdLGlzC+lqvpGg+bLhI9Ts0U215rz+Yvby+GRuuN8afcc++EvrMHdBDL+8TnvutxbQkOND3SfPd
d94nDiKuvdj/oM2UXWQ1qFjqW3X/sPdP7LiJygIFGAIe0P/Co8j6OdrPFHsdToVk+ULUiJBwrU1O
r63w8RJbR1+5LHMHUEBJfNFPv6KbRVus14su6E4G4QQmRXFM6L6kgFM4ftJ7PqfBUDb99NAIKPM9
QENYyPsA8jYyBvrqd7iSDgIBirsCbmSmMWmBhh+GjbqUE7cbUN5yeEuRjxAoQq3MJuH3+hbYPmz3
zy14tRIdnxY6R4Lzeph1bB6YKCU3NPb0m4k99+id1dLghUGk8Q9bcemzjEYU3wwTsoyURkPvBIWA
Zsl7bkrF7lZseBmWCMCIt4dPHL4IePZcnrBSakeZKBcPzcUyHRZquAwjDd9zQXkj87Et0jCuu9Ij
IkGMF5nFcSkQXjd6Ncdt71KdqZuL+h+djmrrCfpFgGp/bg3jQtZlzF0ao6TKsfas5CdPt1M+iIVt
0HuzQ/t060nYRHK02ii/R6p/yE0iyOHr024+JEhdqK/FAYbZq3TNf2lzFEvM225S0y85sRITOIMK
ST8wFQBGAlM+cQkh48K6Fu2nJeCzS8LtO11VxUPQrh9KkzJ4PltgR2TRXaBXRJxRQrqAFvwIa3DN
5Du75rBy8Eez8kHSen2bbAQcj9IR7IJenX7GOIOvFGKO3w4BTQIAxL7WLF+cMk83lBzLhFnbDfl5
+KFpApnKW3Haguj6pj0AV1fUEbrmjRIodnMI4XX7YuiCf4HNtkQP+deTW8uw1fK7YD7/bDnQJNQj
MqK/kMXLp1aPDyxBotD7iBFlwwen/8x1ZT7Kf58zeHdaOg38Q2LnxYYZTDoW9d3K58LSQAkIqwuQ
bbnlQ6Tbjt04BDrSqPWcDTv0Zi0rAcnvR0bBZpjr4yo76rVX9G78pfz7oKSgaX2noPLnCNKCCBQU
Tvkfir6SRuv6O8xdJEB1y+i+2DFc0if/sTgiKSWwoJHRxc5zv+Zcs2EoZc73iNGV6bH7FaT9my/h
M4f9Vqn4tsqdiY1AMzcJFQfo4CD9jendDiLGOb75FpGBkz/vofmXm5yAV9Qc8Vy5JOB5IZNFThF6
63WsGwf4YPCiESpbv0U6Ia3cPLInopb7IW3wzdwC/bAOXab+kk1LTZBSQAS02AtB7bPX1GMMnkPI
B/+EeNY+O6ijQd61dEbuIKe52uu1SaeYwef70G7v6JKk10K/vClhByrwykv/3XKA7/R/ykUrZrgL
5RPqYPBqeapkByus8f0cwm+LeyxguiElUKDL0mRMoe+MwNlmicKbrNbKR3lh5J4SuxYfOQ6teTqp
C+w3KA/xjv2aRwN3R4sz25dNRwi9J5oFy+10h6BZic++Z76dM6i+bnjTYi4iCCjCLvEOY0VvxpWY
0kDhkiykIBi/m6HTnV5HDTncBMnbKD1xSA3odABkYUt0Wi4zCtRhGrEBE4MxmshgZsayJ2QBUW3t
pZQuPNo1GEDEeISv2pbQetG5AofBVNe5+jBP6dMQpgGHAE2GL4ux5omgY1Zuq92TPYJbJMRyEnZQ
H0gM5j1QHWzkxyFy9Ve4Ga/ps2EDtCybf/b5+Nzq/UiMQzklO5kqiBjZI1Tm8jvge07BIGmg6YPx
gZAzfxNywAP8T7sYAAt6tdIs5L52ZMyF4dx0OyBOFcIt3VSUjKc7ekaJJOCZYZAkaEn8op5mETmD
5jGkoOZihORfN+UbJa4MNfWPjeL9JJBpgaw/6tf8GHrqhYYjMjW3lHCDcemYG/lxqAF4zTB/8kMr
Nx5M6mmnDBLDFR5y8Y3UhdfmTWNZMkNG90KVBSA4CXE2MhVnU4V7MMqIgJUNlkRZ2YRDNXtU7bIz
ZlpngyNkLamrz92EXKQ+IHSKSpU5l0tJxR6Kqw85GM8X91slHNl6hbX2A2xoxnhk0FMhwnwvm3tj
no0uEDoHXC2aA8dYHKQt5+5MBy5fCt2JLY29hU3jaflVdEVdlIu4tN3SBmrd8jGFqxR1uLRvKKDm
FZNcplr++iZYNQCkwdKgIHuvt7AHS7zKuOc4GFfiNIqVB2s/gJZu+E0j2TYWpo/EMJ2/9tUvGiHY
x+IWIubH4MX3BiktnT7Xfg8+0fwUAbrFjGzr/3/Np23tDNbO5IvGMnkj35DtnZU1k7a8gyj/rFUA
AC9zpSMz2HjRXf2IjA4ZuuxP4s57e+mDzrCr9+pp9/hkZl85k+00LE8cs//6rTBQjKQugfZNSF4S
MK5Li+gu2OqGEzn5Ky75V7PnS+XXYzfBGsEyRwCew9gY3kha/dHvw14l8DD1pCNpU8qJOwjjl4HQ
9at0IvhQY24sXxd0GFD1ILBUzx9eiKHu6W7YxkjEUXhMOUZDYHrJYtzRKcR78acuzUN0qzhLdthj
CwdZX7ITd1nwPoWMQoxMJxJNU89YdVdSoDVydRYyY5aXf1V7yJhmb3zHfvyHePFBwETsMXKeUm8i
kf611Gu75qa8vnAwuq+5sqAsbgwyFg2MdwHnqelU3gvRAIU6TkotafyPAa5acURh8Qy4D8ebtkNb
YM3Udf4wXQ0kaKGcOy+7JC6ihm9WVaia9XuqM4V5nce7dNXPbX2KDcANjxPgrDt8qQzDvFmecG+X
AqkiFwp/fl8QiO0ivz6JoaTjfGZ9K7vyPUe4jiRwjRCfN+ja/ps2pJ7oFTfbdk75Bwu+U1cI0ZEc
96sycp43VFqPp/tcfbAIXJ80jRGuNboVnX5bdFOv+ZsmbyyndvhFH+Q9/0aGl+8iOrmSu8Bif2IT
iw7g/MI2uhhXizxW5/kXIZtX5tTqmqAemS394uB+boFQQud17b5Lckn2nzXUv2swVf+Ye0D8AUnd
0fSaKzkQKVDUKlw/L9n2Ha30AznM9RI0JPwiYXWDSSsR/dghnCPjiiH4JXHjteAb29GDitmYl/cl
+ps0VPtyJ3c26oGaPkmEuDr0uRDUF3Haatod8BV2AAvjSILy0ZZt5qeB8/C9SX2ALCQpzaHZMxle
Gn03CZAw+2wzc41O6lizcn1WjCISkQkX7RvcBeiqDtCOWGfsIfWRGzZ31XXqmbUDQKTwkwGgqG5x
rX6azBMiH7sKMsEZFDIB0kDo3B/ndNVu+xN/MH8A56LjQpYzedRtFDeEHdjxGgOQOgc3OMkkTJzj
tXRtl0iGxZuyw2mmEMSxVLY1l9Yke0fB9AUqAoFbBgK55B6cwaueCdWEuJUoWQmG2H8cpFEDV0Zm
5z/80XYZIltS5lEb4ODAFf1lIAWyBwBY2Op5f2t5mr8BV4B/z+pFrRj2xhm4hpNiLExX9an+92bY
kxaWR6MXaogn/O7OXIreh8BUpNBThhwY3UZeEAvj1ctPh3SKp7y7M9+lC85uBBUJ0JmT/KZkOuEU
pXcXnH35XqCWOb0QK9qZTxRC+IVSPZlk8RnmQB1IxykJ44+mszNdI3bA26wWjnaqxwNeW4Yucn0g
J32Dg4qeheaEaaL9K9f8bCdUbBvhPScvqu5tQ1tJqFTQJFte32FFn41BEXTAFuIFW2JhdxOkPRUq
DZtoqwVPkpWOwjImT0zA5ICAPNuxQP+SXkLQQhDe2MXYg0B1Ss7l/zg7sx3VtS1Nv8rRuS5U7ptU
ZV24t8H0/Q2CiMBgMGCMbczT1+eVUmUcTmiFlMrUPntrRSwbMz3nGP/4m3qkcNausZNTOjSuQwpe
+RRxKCYrzu/7DNI5PEWMbjMfW540MjyUTOB5sGonEOyU3cHltaU107BFADv7OKxBGZuij4a81xyG
6mgD1EQJSsODO3dwj8EbL2Se9QAlQanzISC6GT1nwiXMvPP85bK3tFNty+guKK9qj88+ZMTPII8Q
3i3OfJcg+arQx2F1w/vxUU47w6Ylx/byLv0Q6QpGIN+G8q2/gQKFctjwdfibYwnJdnjuvUr/ECJw
QLqRfFyJkUxCiAucxsaAzpt2uw51FgC0NpiBXUgdKhaPLHroUiPJA0qEhYUDsbQH56aodU+fMq/c
+LGu6pWya50mPusPeMmMgV5MlmxsGPH0CzvDoptA0qNIA9Vgn01p6+btSWwE97E+vESP8S1vsVR6
JmVXkHFltE3jE5nrQIMYatWr61eW9q6fUqD09Z6+GdOJooJaHODUI4opltU8H3RCwyudDrSQvTTI
p5D/+C+7/qIU8s35wydSlWfUQNRtg/mU4AXT/Is3s1EGLzRtQog4zkTL0GG/0XHDJWsNkQP6UV8k
nm6oIk7DLW6/YYhkMAiKeNdssfQ3e7GI84srMbDZ8EKJqyJ6ego52SID9dLhueEZJCMoAIymGA1w
Ek/E9p+01LAZsfndnLkpT223kwv33MY2sFlrmKmGrHnAaNB2Sq8Qh9ZAiADqFuXkSO8PfxIxvFt/
nPupW1H1djwodaBtcxQFjF2+aEOxR6ED21BI4FLhiSCqW0YIcvTMfE7tFcMR8xy89lSYtWcszAgg
YaLvSBgdlQPOSzQGeh+q36IOCqZWpq375UBaPhYvpL42XxgtMCvwQ9wacPP2GxBtuKjL51dS2DSD
tjq+LlFmM/DG74TZg9zj9IvPvjbSpCnRGCiIeT9w552CVwkbG2s+hcIDLJsSpmEnDa9t3pnydVwz
yUYov+IbS9kY+5RfkEpaz6YDNTsbAQYhJqcldftOKIfAZlkevc4Ev404GcqhwhYwAZ3BlAc0JL4/
PDEsh+dRuahkCl/7ADnS6wxSLC1K58qO1I6CUGTH9RjFH8ImD2AZH9t+/cR8y38Qy0ArCBsxPM2l
mTYXcexBP4UbIBgYp4/ot4fEfXhhMoZLau2kNIBjNGV+EtD1FF9PNg2iS0UCItqew6D1F22cMJ5s
qVCjN/1n0u0UbirPZXTgd1iwYI+L4kXHcILtZatmrLWEP78DclFVkxcQC8p8GYrEM3JklNM66k8u
6z2Ia5ox4G49V65MOG1WK5/VN3m/DWo9nqb+2T7IabY4PWx4fmebqQOiBkwI2w1MCni7z/gihSde
sdeKDR9N25YSOOvB44/hCOZ3qreTU+AxZmELoowZuAm9Vg6yMz9vfQzad+rKaCy8BEIlQHzW7Dix
ko/6FsFo2vxBS+rgyfzo3Oq3lCRG4b/QYhr4GofgwjV51JMT72wvJWSe4nXjFm6BAIXQgkR2MR06
OsiTj32CT5xsJMEX6zibPS+Z1NhU3gYHeo3KmWYgceCKnZkb4XWI+0rI2nn02csD8+6kM2jYeNAG
uoM23dcwxQhpUJkKokGOjoNqZUIPwZ0cjjojYf+5vO7adcmuhfUb9fbDK/NJaXiN2LL1+ftVvzAY
sfDrNBJLQJSViIo7+sNqPRqe5rWYVXjAUBO3pJrcyMMWBNOGmDBIjD8a01UJCzu6j+od4Hs/jxQE
bTh2LIDebi6GNSZFzoaN44afPp+l031wkEyTu/cAfALJwehyIH6Yn9JzkIMZACLzBp5DSKBYc6Dn
rhBvpuHxQqnZ6Rb0gwFidf5CKn/VeWk2Gy04edv1P7s81xwzN9mnQaelAsK/DTK8O/vl093sldkt
NAfyhCDFh3fcUjnJgwpGVAejH1fQ8B4uZ6YHOeUWVnzmDx23UO/YN7ao7BtQo/tUOUW8+eIAUwwN
09o1XLj2aJto/UMP47QbsUtjtBovO41va84oActf5yxZwkyDTzu9TaSV9gVKwsilnuGa0qq/CR1Y
S/OqrSg3w/MN2RgwmGeAAwOIYpQGhNe2jZQl2BN5EIZwHxC7nYRvBHFO94SdzU5KuwdanoRxKdsC
555BjcRyKnBmQIRjPT/vn6rpZ6dQkyKGPMz0ZI6DF/a4ES5B5sMtb33mSvyMwMIpaN+N6zCrtmi3
TMGTJ3XEp0BTf9rKeahTrd3WDwRPfIy2BbUpmLER5NuDohTc9RDzTd6m9hSkLLg7DWUS1jHXjEPf
gToHi7EnjE0cpCgfjqtqlLpSP9niyHufPT8w+8Ig8DVMJvQJwlaLKyf3jZ72xVTs1ebzbDJXcM0d
38oNWxfNPgY3TqCOXTAOwEYsuaNdV7YMdi6YDE5jNR8dplXIY/FqV6DLGtYuICq4kG0aYalM8Zns
GHw6m8gJ/7Tpo1uEJHepus/My+RRtQIMVOJKti88HvcU15xk3Xvutq5tJRh5wlgfLjDOAzCH2eg7
wTlCtcPM8B5T1AljaXR69MDx6VtE1ECrbF2Fz4+EAwSWZNPLETUA7jS9i+TlXQGK5xyXvOtlcj7s
SrQ7OM2RQysQKoRclOueee7tnrwJIAbnEFQJ5YzEsQAJiCBpdaCZvaO8LI3WNa+1lc/cjH4MGg/u
nRzyeYH7lDitvzA8Sb181gC+ychymI/iSd86PZBbVOE2QzuD1+D9ToXusnR5A5KuDuO+QyZ573Af
4BKELY/CW3Yplwwgy+LjdHbkYtThnFKPbsWOgwGdcUKBjDC2ndedN2EhRGoR3y/rJN+L9xgDhmzT
ssov6KBRr2HWdEJs1mZ0FQCCYPVir3o4+nFoHneJYVeUu1qzPjETOMKU4j/SqKFKATJlK03VMVkv
2gw9NBKNsgZWa9j+YuEVN7SbWZAhrc/Dx229OY4EnQ/I2CrST16eQewxo9PuVoVXxT8xIGwQJ1on
1Mya4tMcSnFxW9QMvg/eETDe8C8fZs+gyaSfAOA+BFkRUJAm1PecYGhY0GvikR0LO4Yy5uehh1MP
nV7wfPotB2dLp/cImEJXYsg0TcXIEfKi3AYVIRXg26rRBvkVlpuljXL2VZI5kPKenhZX1asa78Hn
hbJB/0Wx3dik6pBvoKx0OF6IQ4Ahpqbu60JYC/guY3HVR/L5ejKCuYHoKn4Jtca54J/OI5VU/zFr
zUjNMPtgAneqhtUsrXu3tdCyIjOYogzLky70peQjWzFOA5LCTAOPWLBwSsUPiSwSqZdDtjrhyYl7
wMSU/VZY9Si3J8bEsFx1pyD1nFxZJrU0YxLGAOL0QDAHL9DTFTcuYrYKybIYn+HLSs5BWh2NXWX2
U2QhZ72wqen0nKQRPSwx8m0CDBMOFAvi9l6BDNd+Va9vHEWdQsPjCV/eC4OPOf6EhP+Z1Fa7/Alo
Hp7EF2592ZrlwxhfU3vghHoxVjD/pA4EIQJiguJ+YEsQQxH4nBa8ROXVNRpvU/pPcJaWAz+RKj9t
ZqrmNfBhd1TSxD6YJUQBW7hEm4Np19e5mIevDoLaw8xkw08o/kjbrgTNeuZBJq9fKIkOC+leOak+
F+/oi9v2Eyw0wa/4gEbCSDQ8v/o5FPIlTPq2lWvCNKhDUfbpfs6zbPccBqCVpUN3Ve5ScDUQRzjB
uGWm23p7qsavIshVjy+Z8yq9bA84Una6OKRGaPUpig9ynxU5MOU+0pQjeXT+hm0Q8Xc6uf1JcLx/
XHWLm7g+hi8Igl0y9QSsQp1m08b2whIgXT13nu30GC/r9anplUh6ZWVxu6nepuk9ydUhbFxDx1rm
rkI6D/nKt7BOcWC77J4ACy+mB+geYImqX5dLlAneiRyUZMg29QCVe5GX47uYAyb54InbV2mnbGZI
6vUu5Oknvl2v4KQyrlzA9Xtx5DAF22Dmic0drN04e/lkEwJUy5D2b7hxR+hzL40jlFMFdRdTIWnW
YJ22uIfZBZ6tgsopGSPhFJi5h/BJzudFybhiE3f81/oOXcXDWwNvivlphT3XJ4fU7sT8hoSYhDfI
rZWA0RsdaLGQ+ioUUMN+DjvD47Tosb595MI+yMur8MhrZNxggYDd43KajuvMY9gOyZCmB5prx4K2
hqP0HKEIFVln/9wjUcWY4ohC9vMc6+JEDe88V7vEcY1jj1ZolKLoAzuJzYimAkgWwTnoJP3ljUGu
dd1mPB0Ifgx28pBGH3tdzTvNz5/sKFf8xOixaZzhQWJrAbSd4THrMkRKH23GIDCMgX8QnGyldjbI
S9n+Id74LATOuNbi48SeZzi5GhwQew2a4CqyRFAv0nq62oL9BVXjoX8Tp8ZAn+PSbXQlTwoT2IsE
wTjCUo/YB4VFogTPmGHbydbCE95e4EmvL1210+jWBz0DZr0g5skh952lQJowchcCM0wqvM2O3c2Y
KOteMlXrXjvzTMH2gVGhWBz62okwb+sS075V1s0HhzkQZLHDad1mVbAnQQHUfU7Yiw/F6OBWKOPI
mcDQnT0ngF+KgcPXKy53SlD2+CbZe6jQD1aKEw9yP368U+IqWEZp5dYc7UxTPEadZ7hJ1wmd7sNw
NhlGahg8HAcCEU5r3iySswfwTi20picFoQw3hn+74WdMZF1MMUkuGNXhQ/IhmGxItL5jYepKHrUe
r8B1+rz6VBnI0+5fbWeD45udXeykYvGgxhAah94aZQS9mUsUKL0pnP0PRiwwFmNx2N48iFjXXLfD
C7dinw9Ih1/hgusyASimLIIU3Lcr4RUY1QMw/HzCKdXQbXYZmFcV01HG987h2ao6EiU+ssfdiLba
WCKeQtAmhq8l5LlLj1DyzicOSAIH1euD+smWxlgg0FKvDyC5x6dz7pmf2oh2RrexS6HFQ96JEnwk
9RX8kzEdC9U/lmWcbnfe0XWxxaialyfhAz7BicMjhok4lggkEKmYHJMtkuGbbmOLIabdjIShB5jl
uIUtx/hDVT31QxoJxFMuWeFMTml5CGVsM54w0LwgvLGKAKgJO5FISRx9lAP/blsOSFQsHkwO2aWt
ci9OaIqQJxPShf9xDwwHHrBAaIHsgWudTO8Jy2pIlsvmSzL7dLFwfwLElLAMVA+qSX8zK3b8Ckqv
s6v0NRR6XJ0YInhS0FBAK8Y4U4TQBDqjlPHRgJfqBfsUR4OI+S3rTopJJYToj/H5AwzL6fj18qV6
SKEvOth/B/X4ERMEBCMsMgvdIPYJM4KDEG0SPqIFDF4kC2AbJlz9+TjjN+RuyglTliLpGd3GaW8S
XwAsD0Q8/ZzTmJIETwBO2MPnmTnpvI4o8zg6uAn28LyLLqimhfikClJKDBtC7JugX8tfUPzYBIpH
cFpKQRrjJ5JfFwmwurxnGA4lF9Yn21SNr2T4RDYLhJrGTzapTVebZWmo8u0MqSXJptlKI+Wx1wuf
4VIMTbepvGM6oAnPJuxDlX0ZEdOYBkVEi6h/1V2wZyLvLBjDzNvPXbjmMq5N3FcAQ+UIZrrxUOV9
vc72viAfze9stnBLgnwCeVxaKOOLagPEdxaSn7POcQWNygMbq/ylsOOQqHV0FEQ9jLPUIYN33CAu
gw5nfJe/Gh81wCBPHzbsOfdlCa+q3Wo8Xi2EyNKaLAGGaVkSA988Vq+M6A12IEg9DNXoonK7jtNV
E11aDZCLZpzc0E0PlhCjhTLgb8t11BMRdSBvBXUlC+k2fxUMeFgJ6l74uHJKoAWAnAVLh0FfCb2v
RZBocu49XjIMW7cq2wWbn9yFE7+xtX4Ki2hwQS+4ONZfTAQujPhB2fQhzk3JIEOH2LI1GQ8oHjPa
FJyncFr4FP1HrO2NFwpBlhbq6ojhN7M1oIgZg1LmI8fP6ksYdQbaC+s9xHdD4+ZSvtD4Y07Vjp1w
bRjne1OmbGPjuXqShxlWw3COUdjZbZERumewgNBswmvY0uKjTcB7z2j8NFNkTJID7ePWB0jjE2/6
xgGdkZAjlvAh3yLihXX2z3/87//7fz6e/5F8XYf/FT78j0uZDa/Hy6P4z3+K8j//8bc8ZKNNxP7Y
4qictD/9vw5GdUy1y0WaXV0M4LIuYhtlVUXJ1AC+ho43un3hRfT3i8o/xmz/dwiz0QZJf7uoKG3O
4lMi+ZpV0+FsCXViXnpAB2RPLR4h2wfG6Te4O9ubdx40A5qpNd5VQ+UW811BSYE1DRNQJ+sSeGSZ
746PX56L9GOW9bdbbJ/bt1vcGNeXaj65RbxkLgNUtSbGKyCRCy3k+8DBfyIjBPg4oDSgmjtRk1hP
X8yhhQGjp7/dzY9R4d/upk21/nY35UMRH897Ls3OIcl9iKmPWICkvKrgtyLE7RH210rpZIpF07kU
I3GODaQ2AFd7AoQ78gs0Vxz+/VsUfwiBF0VJl2RdFFVTUN/C0s8nvbi8GlVsR3B0fJurT2iaNqwZ
nK6VD2wZykk26DwZg+MRe2xnvL1m8cs9/LR8v9/DW4a6fn3V8lPnHggbz6ISSYrkPsmysFGmDrUe
5pbI7Z/hL1dtg7rfg7y/X/Ut6PzwKLJSvXLV5Aj2aSPTLjDTEJyS2lqyj84vl/vpdSGsXNNlwTB1
RXz79pNcFp/lRhBnaZt1GShKf/MpkOSBLoPjFJfQXy744/spSZphCLKqi7r09vnSe552tE5HmJWY
AODUPjtP64RIrmoIkI5orWMrlOHki4ljJAryXpyTFXWPDWwnAd5RSt1mzbQBcsM4x/QKZjm1ZQa/
PJX2Jt6/hO83+Zbkftw04llsEnGWzYU9JMWvO8AexkZzREveaw/9GBIs8AR+JEO9p65+ufxPr+S3
y8tvYe6mUYlNnXH53OyfGUL0X0ESF0D6Dw/hQSemyL2sIQXARez0frn2TwtCkgVZ1GRZFATzbdM+
Xs2DkD9ufPSGTqbZ1pjWlDYCWSr/MQdf/5fr/bQZfr9e++fftp9XqghmJnK9+xIDal114dCr/QPu
bnO8ADjkoGJ5v1zzx+cry7rKhRVDUd++3o5uCvfj7SLOCtV7oiTGKtbToWrax6k8m922xcSQ7dNE
/2Xtiz9/1v9/Xe3texUPmqkJ2lWcCT5vN3kmGhKgNhYBG1Lntjbwn7z9ch7+eAi326hhSLqh8Y9/
fb436aW+Hjzh2dGwGQ+cB+jzcQXo4o/VbuXwTgFxf7mo/PMH/e+Lvr3knZdWXc5iKs4wIB1DmsCx
t000PDu4ONkU0OMb9vedMeK47kLwBCrdhz+jPw0ODEsEXEMRMte/vdQ/fuuKrpiaJAiiKb2dKRfN
uGnHsybMzAGDArxz9A/mEdlW9/S+rCAudtlW6KqFHdTrv684uV1R7xsKr5QkqpqumdL7W3XQs8Or
I3JtvG9tCZGIjhH9ifTUdLiJCEolUhHr4/jgEbLsSOTFyN1NqDlgOzREyk7qPuKUVpL/y0Nm5L3N
7joY/f0etXYl/O0e395E5ZaaitLe491p46pfwcWDKsu9SO7l8xhgAkGMAx5fXQz8bOJqcazGaJje
GrLpmngwu3SwpMClHo5EnERkbTl31/SBgX1ziFUmY9SbCzs+3oQAUz4CA367gXBw8vRVOgO6z7Du
X9ULBE4Ytv/29Qs/LUpFktqTTlMNzXw76g7K7VY+81KAIQI52s7mTFkvVy816dG8en4fwlLtEP3i
wSAWN06H7vy8vQ9gvTKJO8guhE+tnqIPetZDZkgQNWu469eepto4EjxBDgobyjNRQgzYDg00MlSz
eBVODpduM+SnpKEBGk5u1RmJN9Y5rZ82uCqA8X1Ok6ezKmkHKeYvX+qqysa5DMGwpZC1ghA4WIzG
cexkhkvYd2vZclw8sQMGD+sgqgEicTDTumwCPDrB758lnBI4b6D08F66dIl1S24/Di4jDH5TfKKJ
6AXXwmU28y7w8PLsl0Wv/1RAKaqsqYrGPisIby/c+XaQ0roxXix6cgyDZRp3P9s4vjVD6l5OliX6
5Biw1W+X1jCx4vnGdmLv7MDUWppdCLAhPGXYCEc7iY+xb/XdRzzD7aBKrKFfuQ/LbRzm2q5irVat
W0fqjg7x3kERBrGp/uXjiD/tH6pM6SIJkqEpZvvn306qun6JaYNtwQxBUn4KFCG4GWQxp95xZujB
KiW4CdVwETAbDf/+av60e3y/8vuDNHPzfCsP1IR9EeOcKGtxOFAxFYLn368k/lR+fr/U23GRXlUp
v2p8SKQbIH4ZzWWgp60G9hWxeP2/X07/qdr4frm3g0I4vur0eeWTyXoIMIXhQTKms2eip2zlJW2I
ZsApsBLGSr1HGQnbHMI597JK9oAFgODQwxvVkWadV/+ijxkP57p3+1Rm6lgEA05cNY1YLUg3GYoY
sCo4fp7hMa5E+KdOZ/bYl/cRr6na6Z9N96I5ndWhgymkfVu/nr759IlZu6AZolAlYWWMn8NYfVp3
9FqgDsF1kh/cwy+H569fwVt1cjLqk3BoeCavCeP2QX0lfrIZPG3adACBv38B0t8XtSq8lSRSLTd5
p+KkPvYlNm8SoGEKI0YnBpnUIpfMOq/qHjAHw7CnB3nRFnr3MYdz95f7+OnwUVkJpm7ooqYZb/eR
nQ/lQ5PYnNFaOMAwND44NXgaCaiXHrTgMaJNs6/HSojr8eA6gBeaD0iq695iPEJ+WZbtqns/Cb/f
zFsN/HpsUvNecTOaD7XgPoRPUC814tl+ea9/LM5UXZepSQwD6f/bhaRXk+fX64NPbUIzzQv+UTnX
yD/Z6RZnyEP3t08mye0p9/7ZNFovTZQUKlHxfS/JL89UfuXCrB7Nm0i3Nui0HNNkW770Gnt+wTUG
vT+5zgyMEJJb2ViyB8zacUn+erUZp3ekpohmqehsAeoM7qd4IzoMQ4P1WvbIDvlIGXeExZ6CU09c
GFTLWyjZz95a7Q3y9dm5xm2IKkEfR/d6jEBhPgaxsif50cJuqHBf3mEK0LnMQaSdAkDXOo0vUwwk
5pto3XA8DFpigyXE682+HQ0WIaN+tgvJrrAZcDGCjNaYsBH7TPCNeLF202OUo/8wx2PO65dv9Yoe
sqpb607JBgfELjmrptVmbevMzkPTv6KoOlz8a693PkdMZRk14XhtrSCe4CHRg7aG0/pqY80q/9Ba
39AVBcVECsAjaEqdSVB3P58p1gUWrWnH2p8mqOBrO1DGANN5wPCB/90jScgll0EhdFtL6gFEhjdQ
vsiA/drX0F1as9PwvlWWyhKAneK5chKTKZVdTvEQyNC3WSvDhPRpgyoO2iTh/uwWTeAQESVr6Su0
XrvPX95S6af9GqxAVTVTVU1Ve4OutGdzkS56IsyEmbeOHdnq5gtEEVZ3mfX1JRIyC95AV4o/m243
IAjWzuFMcdIfpvk2h7ISi55uwTQhisw6WZ9FgETt8+7MEQX48WDAHKYtttpOYTxOYp3T/9QbfmnD
kx1m/tMaSOTGTxNrvOmF1gAC93p9sL3xc+SHU3ERjomHY7T54XdsDbQ3aH/7TJFZHq1FO3OA3ec8
BD93xMrRkfEH4ngB5wZjjb0xEBtrlYLAz5RuPoj6rIV+lFp8daUlD02nO5/rbaJwEmDBWljeet4N
gsnDn4wEf+REoj07dO0ouPjB6LWC2r+YV15mxYSsDeJzaPIM1gO1t/OWujXXnZFd7vZdzX1NhFEX
BuYks5bHu9UddYa19amNR5N8cLACBu/AjxyDf/8e5fYl/7dN4NvX+FYKm+rh0Tk/Oq9ZDUNvXrp8
skGcR2uY78u1aA0spK6TY4giwOo1S2B3a9U425m9r61RHhwXf78dSf9p99dVTZAEWQIYMt92/0Yv
bsLzKL1mLI18zzSG1G2vfe2fTrpS5i/e1NXt0/SwChC+ap//Po2T8ZL0CFYSJnOYsPGv57CxeZjq
A6MsfZDMMzY4zV8+nO66dte3nuMVVny1qA/jGIYDDbjaBXgKmz/ejHg57pPEa4hefDrKvJmzHdex
GCDEOizrVm1uaVuxp0WXKa8hmoCB4ZNT1b9zRh/w/1k17mNysGGUFOhcepTWcUMbhJtjcOxe+x3c
mpDQMYewXt1xx322CWGvvrrWCewZ4EbSiUtwLxg7LjpOJA9H6NZ2Zw2/Owvdfltdfrg91nEEybDX
E/uXQBoOewvEwdYKGq/H3Kbf1z70kcSsqYd4qTOSfd2/bAG0kyn0cLYwykb8gUhnsAqoCWeSDQnn
qZiQuKoP5gy5+/4KGhLIGHpZKBhKL+sht8fOky2xyhxjSYr6fYSgNWafuU5wofRxAnHS0b7oqgwf
8fLe0ew5Rfc827gdh7GM81oz08ysEW5kTtk1hwyvRpUP42l0iK4DyDb8VhEkg7Pf6aK1DudFwLvT
fa6MlzWHYIaYpVVo4L4E5bifdzcv+JuoZ4udGqKlp4soF1h4/lKGycKPi1LTWJESxb7y3i/KB/Us
ZEXBS2LLA7yiXayiaGTEZbmHXwTqTEpwr/MBS5AFZPg4GE3Y2+y2d6ZzdjrLBDuQjG4fMwukOWR5
o1dn9vPHjhuvL5FvtmDdrBs3xxfUUpd4bsnepuNK88un7N1CirB7CJm3B0MdO6yoHJdrwkbhcIAf
rC+huASf5Fd2j2HZNy22lruzjD0vxBiussZTst9q9+genNMondDP5iO0mcUI0aOXjODo2UmXPoLM
LIiQOFqcJ4XfzDbMcYmFovJy8j4Bti4Q/DlsRUH4m+5zbHTd0q1txQcE5aMSF3/gYvhkhhBKghPk
+a5pvxgGzk4z1JqxiD4NP+Rg09Ptm4v8kmTqWB7dXaamH4WJotxm9etx8wFpzqv2aV/w9CgbivjR
3X1jQZtln10JOwtcNvdaRb/KPAAzB7QoXtFTaGAxvluh7R4JjLAz+2lnvdKDqOGfpqgJAWvb4ep0
ZlezzGlCoXf6vI9JswkhF3gQL1fPOO1q3dxj3mqjwAkpDCgCpqIr9Cj2+WWh9aDfLLEN7ETUNm45
qEOVIB6EPc+ZFESQE1y9DQaDVM2iR4cZ3PxbjK+OT0WDdfUljlCXQRXAzOoTjgMaQgQoozRiVhoG
dbAZ67xJn7xKn4dYHaK/ZtsPmrEZ4EMa8O+MTFP777uu/FPpbzBcMVncskgxyCHxrZ99SVft/kg7
zez2ga+mJSaOI8AwiAe78OxgK7Zqv1dK3y/FQfZka1bvOu2jnYlGHWdUBJ+3X3qRH1HD7zf01gzq
eXWqcmPTgBeobUWxbfd3ebKM48Ke8r1yi9YXyU225W4sSi2esxXdx4E9+h88GRO4VDTBCQ393zv9
/CpL+UHgyTx62dPBrB8Gu0Scpxg3ItVlmxZAeyK6FW42raoaB3RfHxUV7mLwQ+4QIDZhhneJd0LH
DS978RifzLBBrbsD5Prldn8qykwFaBFcUWVu0AJf377I4/1+3NwqcJYHK1hunV8u0zSkZ75JliaE
l6EIPbt7/dJ1pK3S00MajEHqFC5QVGx8ctMrasi9Ri4dQ2/8CiTsfLA4/59ACyCIpmkYhikACf3r
bRbl5mQmNbUjaj3rjLa5e4rh1fbpPSe/PJH2r3qrbyRRM4D4wb0VVXvrqxK1oyd6KTUzKaaiYMqu
4S44UkV4wnDZ5RF4AKr63NZ8A9azp7eyZ2N65IY23jO67SWO0TM+v4yctF8GHtIPDdi/3Nvbt5Wf
is5Fqrg3gR0UtY3zICbJb8/zE1lTlLbe3X3OHzA1Ohxvo+OCAOjxb2Oen9pASWQgoKgiG4Cmt5vD
tzUj6pekUQyxmVF4elNoo5TTcWl1ux5FUhiGY/9ouxbHjm1GdoQ1Oj4N3t+/pZ+fxLd7eGtFH4+O
tlFvPAlyfJN5BZjTP3y2wgecSk8OfskI4XWYmAXw383Ne5goRtWz5TmgMUNVjZcFVJlfburHpfPt
pt52xUZKHxWD5/bByByo8bnncaCOXz6paZDUbXvi/PJi/BnB/Ntq/XbJt31vo5alaR55Dl1vfV9x
OuMm+gy+npZp+w/Ld103mjTWgbSB2QThqD3/5SP/AC9KBhiEqDFzN4R3DEjTCjW73/7gtMgWbBAI
S2JKMyCMyt6F4/HHw/pYYEIaipFsP+wIfk0bmPBLwWW2H/P9MXy/jbeXVtsU93t5NhH1OZRUhNZR
aBAwr2wvzEgkFxuEJfmYPdkjo4Wy6dp/THchPCqE7amTz3AntGtf7yKzdrAFc78M59xF+T7GKi4s
nbaJobF3GTbBRxI8mOfrdJ6FPY26Awm+79LR1wNGKxz+oi1B73r42Y3DPI1HwQS2urXfmw4srgUc
OhdfNOdiB9DX2pxleUh82y/Hod5uBH97Hm8bxa1Qkuv5zNcyb7+VBx8aGf9mz9jQ0wO0NtYUlIxo
3+nVZ98CqHsFfGbdrhjEkPSI6Mf3E58G2LVermRNqDUcbMewQB+ROBF3SxeBlEUvOtNQIvJcrEs0
C0yHsUHqmw7R4Pbn31ea8tPLZcqsMlk2hH8/qWStUfRCubxmV2hQOd4lnlkiLW5jInj9L6sOAyAS
r9s5qHf9gpuMC8fR1fsFvg0+xPRXkEJCQ7rOVAATlZt77UF1urbRUNrrDzU3XeNGdF8DFjrP4d/v
/ifwQzJVUZdNSZLpCd7AD+Vg3q9ynbxmT8/Yws6tCJAe+r2+bdcWnXH08C925WndzS9Hhij9+Ny+
Xbk9U77t1mchNQ6qemApFG5psR4aO45re702vRt8OZyOiRCx5ybnyZkIzvEwsUlzD6/2IHUG68HL
8q2F7w0Y6lleYg1y3xp+TUFbdsTjWCFaDiaQ/PTxz4x26M4ws1iAfLTC5Jt9tycRYiRnZI/2n7QB
LBSRP4JeCjyzlW1gsCjihx52D/PzoDsPJmiOHSegSEQD+Eu182dM+/5aAJeaFGcmEOYf+Pzbs1Ay
kNTzg2+htku3cgB1rGmL73lW6H9Qy9i1t+r3o5PHV0LG0S+XV3+ommVJVURBMSWBQubt0DKb5nDI
8FrjfPCaPoXpbifEgwzsnEj38OTuLt60zRVFaR3gctUdTC8W+OAEXPAA+TjKvcqv/An2HfxrlDnR
1Znw/zhCWw1Q4G8Enx821X+53bfj7ClJB+mYc7sI5lyVSoO2fYj75K/T9T9svrfv5V+u9HaKKWUj
vp4lV2qbiTg2IhFRGZ2iexi+nPWuXXvTcWj5OA3RSbKGuyhCgIUFFLG0zTuykizBHXhsaFN+ugBj
G6SD3cBj3/Omoa/bYxZryvod+w3tm3O2etpnB9WZcrM+sqXPn/qhYlkd2/eHSSiEgIbjXRi2Oe8A
t16/n1p2z/8KFxBBH6426CH799pvx4lWT9tl1s4qvtlBFPXTsWy7L9vtX51t4/S3kmV4rPGjh851
Vjysz8Yn78n/k8KB8rUM9BuMdSxcbKE/37if3SUdDDhfd88bQXSgqyJLbaGKv29J4h+4/v2py2yl
gqEyZhXe6R2Pw/mZJOWtmS3jcGq0qbZxNuu41W56x4j/Mc3Hwm1ICODmuCiEUazY3s0gfwppuNy/
qHGKoGx0EKwxcJSs0xQMDziNiC4PWDh262z8cU+w68GqTIULbnnpyhtrYYWgXx4fNzHOwzgHY3Is
63bW9FcllNLK1u7+HjfgDqzc/8fZeTUpjqxp+BcRIW9u5SUQ3hU3REHhQUJYiV+/T9bZ2K2iiWJj
Y2LOzJnuLplM5edeo0IdT0UL08KlxoS6EKAd0YFaqTieMcHgxzsOOrATOqueSxlPIG5Q7He+UMgd
dVYzQG8RHPxz0cthRgrxUwyL8gblCZB8JYumTXycFuj3td5EqlfDXvXne33azUa+t080u6sBYVe0
cW/t/mYB8wAkOwyIt0XBq89UlW2VagWwjqU9nSpZkSvGqcwpCjoqwV5JaWpyyD8Yhc36MeYtLsrU
8clHYZp9+8lrmPqdd7vpVSKqqorod6m2aSjfHYMfR+vxvrpd5DWbCWW5UG2ldcsd0k6iJAnjsk5T
3bsl02D+AXSbUSrtuje7+eVb+HH9p7egnZXduVzx0gEL1Focp3A/FovtqN3WnIY1Qrds673JstQX
1wQTpKPlphsGQNOnA3JbSsZpn+3vg3VjOL4BPyhchly7tGv1Hye3Wzr9XYfZw6WutENxVJCI+zTn
o2gV1GlQ5kf/S33zVfPE/6Z+v25K/PqPhdD2a6XUtMN9ACUfxvzk6qcB4fpRxwrRRRasG04J17np
A8ChVYMlDPFmpgYTsVmz7/9h5KAShm6WM0Oyo9sSoR7aKuJlflE4+aBf0tj5QJ3HgQnYXexnN6cf
nCf9LcXOJgyNxtwSnKuRH4pe4i1aABoP2rCPhptGvFgZ4Hx2KQggAq409zmcj6OwtiDZdHV3gHVk
4RDZkvPaSfxG4+K0wePf3baa+o3PJKp9EA6twEVAkKQBtH9873POfvhz2tuL40hFWqAPJt5FjcGB
qRImqCG6t1RjikMJZLc7EFykJrrSnLsnSP535xSgnTweWzevfvGKIToLrWG9ipaXlDwkgTIypLsc
Q/WYmaiFOksEHnvLKwmK/KHHkCLRLYDz7k0rX3LH5FK6Z3vL7eQekQUXpkMyLDrQyNz8H5b7zWo/
DfzX2r2Qblu24KOFHsHVTVuqF8Q6NPqIV+43Ks8feEvTe1P3fcMcn2LHz11miqzzxy4rTN3e3+zd
nc8dlPeSaldaKm7NIYWhIeSsKaOKtH/q9bvzRqOpUoXCgO8pkNZOw48QPTMgEPODu4AZGCpxeCWW
rtp22HDdiKHWUsDVrerdXb/K/zQOJw20sgqA87k5d55mxca2uGslhZlB5oABfV+0KjchHiqZM2o0
p04UIRjqeOpX/Vzfvfk8gby9WrAft/B0Tk2v0t085SyY6gC2mqZSYsp8p3CJds54nMUTWOyFM6nz
X4kdk5QueZHSYRlbg69tSOPUS/PPCal7P0af16HSXzkxG9Be04yxnSAumQ3R7IQt1Q2NthHfGYAW
SAZ+kdcYrb3Dd4Rvy7b50TAHDbrmn7XkP98p43jyrD3jeEw1AFH1kFVxGHaxoWy/jVM6lW6HXrnk
fWJg+/lJkk/qmflur9ej9Zxt/aizLEPXadzhTjA+BXPdaLjN3hHd3JVHClNQIDod5JsG3tcVjd43
L1cRRdQ/m9LQbVUF+CtZ5lOpI18s6XHfbcW7HZ9AidUc3sbDUaOAUt0LG0qQlGFvnZBV/R193l75
qSW2kaaP7VZjY+EYw3hj7DECYWEYBny2Q5ACcdOn1bzE8uwNDORV3GVL/+8zP+2nlbq/qcWaZ9Yo
6nDDZB47mRgudVu86B6jEfL94mBNWC07Zge9OQheFba/rv8UA+XH8Srr4p2LANgSlQxxL9yPGirt
LhLiWrvTedfe0N5e9SnIyWqVS0dTXJUDe0mX3wxaDKq8gtp21UVt6ZOOIBJuE75gmALUvd83InoX
+afiUvvOZpNaiy2ycVIPwbJRJ3LdpjZuJtcWlFRYYBz8cb0M4AEx90rqVrNTr7r1r57LZL85IhiN
LMenn1XAtqPSJRrUIhqim6bkoluEDJjTmpSKNzlTSVgfKEtgkEg6mjBku4f98+IR7b2AAgUSY1q/
D8ecNnUKcfHR1cAXO2f/wJWvaKlJEBEdsJuInqBMFSUDiIVNIuTaT6qYMXvmOPulwCokkiOyu64Z
Uzv7UpfpprMdfNmRldY3zanOLC4Fl9siSnbpQfSzrbuI41mqJUIbzkToaBIofryddbsCmbNx4lYr
vXhofXjjsRxMNL/frblt/eyE3fjgxyh0eVh0MEgXiq81t9u/9ThOF5uwazRG4ce66yeDj4TbOrQe
dxrBSOQE4ch0ka0/uaH01XA+mGfBhFvxVv1T6QwG64iTqdGwGmGXTpxzXDt9qgjwtaWThwcXVKfV
4GSh/io/ocwt7x6msvhu+zSr6F85Tp/DMb5T3aNw5NjzVpH0IcLA/3d2pENeV23yg1dJN1zs6/PR
t2go00L6Dot7FEWUef6ohoOn44NbdD8/aTD5nVo/ippNfyTilrGmftTILK5oSRlBE2kDv0kpdHYS
pibuNfqSulr3K3I/T04ziq5ib0TvvroXnYRfX91T2N/cprWzKr66WqQ7lBlGwpR4Euz83F3ozbAx
untgfD7JomjKsb//Pu5eUax+Xv4ZcXc5nfP14cjlEc9h9tza1IPufHTyxYrT5CW9fZNqf3dm/jja
n/mAxl2r7sc9Vyz8DLYRNN90GhmtLSi+v5/tdf78vwfqMwnwYE2Px5PNlaqwni/F5xhMWsG+twJS
3F2g9+JYvZEdNmU/WXb46Btv1tZW/o5i1tOJrhfH/FbWuAEvVVxRwDnBDPgblcUlstp9nMw5UR7N
dleMNQUcrkhztBiceC62baPWQag8I1i3nRg9tQEt3v4GZqt/cDXaF9vuJ3JXvd5+Uok8p74N15av
IGUS4ECGckIHXVW+1Ighc/Mcc6whnZVjj+t0FHLhIdnyu7bYuxBmPYUQzb4CZMwInnY0Hpci/YC0
7wY8+aW+Bsyl+6FvJzgHOPdejz56592Sv/marKdoMtUul9vhxhsfPlr19NQAU+gHMZduP7ojv9bx
RaMNdbB3acMrQtuv7+jpM85r1Uo1ci7MJPHqpHdKtZkyIJL19XocNHS/XbqgzPKYtBQ++cPprcCm
19/F03cr8Iyh0s/QG65HVsBLUzzgqWI7HPTM71eL9iqkTQ3bGY4+2j+jZZ32idF8twnUN7nbM8tF
0u9ZvrmKNSgIfEAKgsmkQM0K4TVONpB7W5ZDiRubmNMfWQAacpJA2HUwLHTenDavpos/1+X7E/1R
3ZibSssvYkN447vfOgatwu0TNcK2g5J01my6nKoUd3n05uwRO/2PU+55SjCtmYes2rEO2bhuzgFR
u/Td+fDXQengoNweaa2rR81LE4V4RRPnHXrh3Q08ZdD3c3E97WBeDHAcBeLFq8eNGjH1BgoLfJc7
mgi3OuB5f9QeXbENavpNwmSjyJ2RAPxhBxn1BIzx7/fyCm7yaz2e0uuiptrGTWwOih/ghjjtjPYt
8oJrCqoji/ZOKPhAfpKgG9dJEkz6ws8eRZzo4q9mb25GfJR/LdLT+Vye11WhfG+O3AG9dd0D5hJL
VX5h4BhxamSjXYj7YrwwAd01kKSi/xt9Y2t7YP3qKiqZl/Q4AAnztvvzurr8n2rAfjpK95Z9LW2x
gQof+2dfpMXf9XVDVCAnN+lE7z5cXWyJp9ehS4ZmGaoM3M18LrrO12t2vV5qt8GYfLVZDJF4sFCX
RLxNuaNiJHTlwJKs+/Jc+pZRKoCdXS8N7EYe4HltpyUa9OGuoerOdiihTA0eGX+NNfy1XQNnoyMD
mjYkmbXhXAXSWnZxM4aAxEf45rPX/l1ZHa6RzYhOgWOs2E/HsbayirJQmSJXIdmw7aTHtuFeOy19
1l/3gIDXSHR3g5sTd3EjEAPUjKyg2wXt0DjHTZobYLq3jxCR4F6vqm+Qa7VjnBBcUIeG/26tX0Ce
ft6t+jx6z67Wzi5WUzHz1hJ0euqo6UJGLcIVrT3f6S4WJV+G7T8QhEZpO478LfOVMT4H8XlUhX9/
FS9guNyNrKq6pRiyZUpP7w7u7/FqH7kbuWelYwkJTVCknNy5U8+j+jIbLJkcI8bpTlqHDtiAW7+M
W7Faj3fIn2Jv7B1c211Mg9Eoj5XAP3sh+Y0tehLtRzj6kJGkaIRhNgvJbe5ewx0YEZU8uLhVzKR9
aW+dL+1tVNL+3dy/nuo7Lf0RCLYXY/cwM55qqIUHdkQ2dSZYVbWKFRP0DqEpFZ0uDMEp9fVue36j
hWQ5AwWNgUTI1TEDSmCaICDirSkPTITFnHfgB1McOL+/wN83+QR+uE5vG/V4Z9iPoItjfrdtHiAb
WXvn7Mhe3N+U7srHfwWs4dqJ7WbtTMMLKtLUk+QAY9Zy6t71/+ZkpKctVRQSezPmbUef3MNv3oE7
QlDAVRx9FWeQHL6m9QRMwLJiVP5lVN4XsqpoHafoyn7tQyi4u527tNvrFKjDpn94k6+9XRWRQf9Y
leqxP9WuF1YFjdK7a7fAnXv9XdIHJ+3s+7A3tIH1WaMHjKQn/ffFvOzeg/+kDQh6JXh/HNzDFzoZ
9a2zPA7QpxEgDPsNHV77N5EX62KYNnMZ3ZTkp2BaWGtNNnOggAws07Qlg42q+d2V3+cWg8uN/kC/
H8chwh3htNeQ3Y/HMBn0cN/Bf0pM/obvdsoL7D53pEq6askMvzmzf7+4x+ms57mqPwbjnT+ka8Jo
ikai2MZxaFOVt5lSakHv7rX10IVSQFt3j2g/dBBvD9vy7yPjRZbF3aDjYNiWzIHx3VT7sYxbQzes
lXp7kP1e/crNnQ2Q4tvRo4VARGj4zZX7KaePydFdImP37rD/N9X5ffWn1dnlG2tjXbg6zULJDaCH
tNDFC8azaweCZoIXTr3fB1yHtrAzJQeDtRJ3TXHUN/YP/8NNjskAaSBouKg0jfgSIHpM3XeQhRd5
sS4RX2XQI99TWpE3/3hJZ93cHi8nlRPo0RqOjXBSemrQ0vxWXOPG9CawhfDqNT6KuAmQP0IkPGLe
8OaLY2+8OGN+3sbT21IOWUanEZaFMqmf/fE4/xwPh4yuvboSCj1x+lYIheo9hB9sho9XhkVnmlvo
+pfe+gMdZ6TVvF29aE74JcXFQte5HJ0WkySSyXajCkZ62rZ9EVaLMEb+vQ3dkkSTMcEJw27vSGXb
zuehj9A8HjMgSD633e3DL+geCeEuGDif028WU94iLvTKRS+yTGfJrDHBFPV7Cy2H71bnBSiJ1RE4
X1XTJUv6To5+rE4uV+XeysD5I9KltpBVRU781lCG7B7noYJPmKgelXsSt3V/lHEip/gw6qaLLMbN
Pzcoxk9NF4sGwbuig4i+csTA6M139iqtYTxpmooJWlN5hp0Y5XadmadDRVJ4cLwx3UW+/Emf3niM
Fk3b6H18fEDQ7fUoaTh4/r76y1f08+pPKamxzwr7sDtVVPdwamC4WO4Vtb27V1U4aWh6MIk5Gbv7
WYix5TmYq0xFCjb0ipI3+PRFfxDd1OgwH4iIA3LiTTPrGzv8HD5/3uBT9V+Z5V0pMm5waDEVQliZ
EoMquBWHx2i+gHADnFXkHEdYfIozoMfKiOrNS3r1eREhbBCUBmjsZ1WRojCuNdlaAeMc1lNdNEFa
LUE+pFPptLWvbhxDUQPQ2f5AIK3ykA10aQV0ZJrrvV6WuHSG3x3PL4ouXTLZ0sywVJOk+ClYwNbT
p4pcK/GgoZka1YgP+CpgS05Wofhzo2VyJ00UBZyCtK5wuu0FTpJ8oOii++itM9B6YFj99uTWX8VV
UyZHN22Lofsz1OBsHc1jdtbLgU19mhYizDsrr3dlovfwKrcMKngtDwfJcm5lbjgTaDRuzbfdo4PB
PAPchcg297gf6GEV4LnB3aICyLE15S/R7+fgYED19xp/N1Ge99nP2356n8V9tatRoJUDMVnA2sJH
Lr2JoiEqGXKAcmKwie6pOdKjnQ9hpamhio1MH4T9PMQ0oW+E61ACGDUNDVYCJ06mcudADnF24Cn0
RMFYRAtWLlvGH/Xhw/ubBFFir0yqoIj5HWE110N8ucIiFtoZRgDzrZUDKcuRTVXqx7Cqf3WycB9i
ntPElxWlPTs6BX+/BeSoXkSSn6/h6Ty4yHszM67TcnDEWMT2jGQd7EDjZd6pBYUWyyEAvIkSau4t
qhLMxZhMCGRiCVbhzKNdPerAAa+gcxWecLfozGohbkXgoAaKJrkvJXgjfSK16xOJBo+ZAWXpNuMl
MkABnOIeBla/b0MRXcVoObuCvybexw0PJuzFIKthZAIlZ5/s6WVXdfYEW0cKhA7Jivzom4dL19RH
2p5NpEWyb4E+OgRX75jgmBMLTgI+XB42Qnrb8JEqAeCEDnh8d9cDmb12eouge4FE4Vv98Uk8nWGZ
vM1pSvBSsT5wl+MJSuEMA8BkUgFOQXUCrji6vQOvCe3ElO+CbwEkc909umz0+h1K89cnVhZv0Ke6
uO4/e14zDI3go0mq9ZQ2aIcif5wuoILqZHdnaKy7qL+veas94zE0UUAh32bdfv826rbicgZmwC0m
EDX7QEq77XbTd+X0NskBWxyTZY7yKcyGnrpzqPu24HTvaOQ7CVjq+pugpb/cpD/u+6nhdDve5atp
gqmCXzxOlWXuDKsOs0NHcIb7+xZl/zqwdIHxAQIbi/wQxlx8cJ2QYeugkJ2eBMCbGmjJLTbdrPk5
AP/Akf2mNSZ/U63+esVPx0ql1fJpWRQiuo/r7Hj/ajgryd3IUUsp6dnNjCXlRl+OSsxonE3ycFp2
gMkJx0gctwXke9QN403SBzSZ0m0dtyZSeg3JMLcAdMAiwFYU48E0vcSIQPXPKZDgrukbXjcOglUd
cr7q9ftM/xrhR1NOa8knuq1B1mE4mTRld3RZ+s2kBx4s6gBb3UafJM7ACI4GOrlO8+EDZGVvoqlL
AnKfLSONNMVDNQOWTx4Wl1gwqTtffx9Dhngr/7w1XSV3M6hA6Pnw6z8St0re3Yu9shdvbUehJQLJ
d1K9JXCAlmqlt8ak1e/L9X5Lj1huKqSg1oUY+eiiAnAP4MhugFM5TQTdHRh+SZTsXWYnwxSd+TEF
jTvcuhFCwCCO+pb7ZtVfL/r/3D5aa79v35AzebXOSOlIF1LGb6gnPAA8xALMHK9SGtUfCajg3oD7
S5pwF9ciFQZf/fdrVF/2HpDdIBQDa5bM7wPgx3u8r1fW8ZQpIhbvQf7s/HvI3uLSDHuhOJ/J9aec
5QWDccYnaqC5sjeWiMEPIBJZkAWI2Ee7ZGLiHkwXgjx47UMokj2B3kAoyhFI8o1QNp7hLVjHD5OC
AlM4/nnxHt6pd3ahfTs3L1JdvL8CSBV+4V+8K+fsAO9AfmyNcZLi0r5HHYJEoHAX6CUTDVbJ3pk3
vksTENhi5rB3aT+69CeFQhXuJD5E20CltasQgKAcYBeCdhM0fixpAnQrfBIe8dc9UGlAP0CvAciR
YfAyakPvwUgINkSn0hntwZrfvwUqBLL5EQBcRquoCAEpJvzYwPCuCEkArdGFxRJJitufQZl1MQj1
xe9aJeLSNYIVKRanpMAsjYTA0c1H8sANIamXHo+EvEQkmEal2z6wFT6WRycED+3NIb97/miEQQ1E
1RVMnBX3egtVLgY+mT9BX0diooJniBeiXuXg6QuDKfU4FgAB6nXxAnY0FpEbBsRlOdsmrH7xwDvO
X7pAR69TOUM3edCZg/kFC5VhpIDhnb2PkzMCAow+9ic9JMVjOx5ZwSk/Z/CJj1wgEX5uYAB07gsv
c/4eiD8Pop1fEtQT2+PmPJfbTNyOyPouHp/XBor4ltYETEkwpTVarRYJBQjqmufTDlxyAItbg77y
pToMBRCc9v7e/8qr0sq0aabQUlFtWXtKZtSD8tidisd/UtG7M1aApQ9RXfVmJTVDPKG9DQCaepXs
yxtE/t4ZvDnJXudTP27hKfTn+12+k1cSaaWTVjSOxOcgsgBBzwBnCSKA3ejhReUMPhM+JiZXmfvm
Jl6g2ih/LUQRFUOXVe27i/HjGMjtu8wxW5JuMSM04LrjuURSd5l+Brvm/dqt/GLjKsNHPNsHuL7W
3C2j7avGhq0RQrcyW/s4dR/dM6g4x56MVqcOwYGuP6qKFVYYzQRLQxxC4VIlBl/l8MQseJBNjund
OUP5cRlRf1n+fvz3+n6v33OYQNvUomeG3Kj+PE/Z3lZVcbI5Z+tVB2feNBOoHKjOY+yyaHU48Own
JsdBTDFNdFisTAF/x1oD+YNG44EMyKWTNLnjREUpe+VG72tH49/JKe/+xz0+bYDDzjhBneAeT8HB
ofdOEStEQ8YC/8L9zWZw8FszQLc4Ct5C4hZyEMmp8Rhj6wlEauPQBuC9n1fepoEjZTK6+deG7yvT
IGkiEH1oU/hCa//gUz25F9Iu9wta25sKWP13cvX7KZ4C8kk/KOZ5z1NsEFIBCTkRWgT9WAcENAgf
3XnpCozof8rLT5HzdbbvdvGLUdbPezCeo+ptWmy16UGs9qbyazD4extat6XX6l6iRT+YGJXIE+rD
DhlJjWhKkEe3Jp3h6pDkLiOiBU5KiBRgDOhz4o1uevCRH1w6qb3oTYb6jUl43plgHGVyaltTje+K
4McXty+r2lHLqM6xUCB0icQNTXBudtNFR+nsMz1HaeTWQzjdRfMEGeheq39NY4ce2tFpghkb2Z8j
uqxa4DKv+GyaSelz/rodb1gf75oIpJy8S+BB4AKETfvcbzZPnNNTAjtH90dtWVz8z08OV/KeN+mN
+S8gQ0c9VpfoQ2qKpD1nFcqqyu+ysSO9uSapibA7zeGUVz1FadyzTxj1Tphs9uHz0CruCqgrKP8p
NduyNhnZU5QioPoC06JjuDhF4b4eniFxkq0lveMA0GpvSbNNyEqCQp3VL+RrSnqlEoq8pQglAv+r
dd81Cw0xh/lnyX481dMWhx9xQTMZg5tzQpNJTnYm/gz58BFMDn7gINnoLLpxazaZ1OagBjccjrko
ME4RB8u+3i6lsNwmje0QtBvWRSyDMcaAIomAonfQkPTV+KtzHKwCmuX41727fVl+VRT9WJXvIPBj
y5mbTYlSI6tyCnTnxkvD1iowBuDltRAnZROjliv2AGsX9+aLJ2v+GVkb+MAij5J2kTw+0fUckx9f
GmhPkdsJ7hYThni4Ww5TwNiXeIJxMEohlVtrsW09KhErJ5KpI9B7gwNRwto0u3bm3a++mkqt0DC4
ngUzjSU3b2QcpYtXC8OoI4Ie+EriwRvhPwpiBM0M8g0JBQ44ZK3e4JSoWMs5FkczdDpttFz1vkw0
3LECoxWkdTGNwtbT9i66i35LxhQXU6r/AwvrZYj5+VbFrvnxVtercq1cprxVfjguw2ZUybQ/dqeg
SsY3kYTh7AGjH8kYw0MWba+69+PcLIMLzzd+nP10R4fLDGbV3u8fOnwR5MviVYG6DucqmapztXkt
SAYZHvpjdgqiaY1EA6miBhz8Oifbi+YPnO/uVDdgB8GOffoIrlRf7Ubo68nHgMnlqtcjZfRJYB6d
EX9qPAqP9bnUa9voMGw5TjBKceYXupUP0mp0fzKyzpO/a0zBaiIytLRIgRjsp6TFvazi4qMz/Nsm
iZoWPRbYUiJ9QYm8gqyg4oXCHHEQ9YgExzcpm/YqXP5836K7+ON9b+6rU83MOeTFtBQPjqUJWR/E
/SNmWBoBKkGcwwMHT9HnMO/RMZBwambQnjsCLe82T0lNyKS5HWTZ1uiQAcx9N6f7Jg79c1IoQndZ
JbLLz2PnXXE5X0vRDpbCDeVkPlwBzSu/hyzJcM1IfYwDnURlxTz6dnDpqrT2XhwjsYuipbv4hsQo
FquLOZBzPKAFfPGtlcdoujx4H3wNOQ/DTL0puLde5/E1rPWxMGF229kFb7vbqEL8e/JBtrBRCgAc
wJH+9M5hIG6yslZdcS0gRdEBGxawL0KYNRJ6I2YARAQfCa/CMjK6Y7RWeEYHvTQyRdhJrM2xQW3j
z+jOz0uSlikNUUbaTMDWgLMu8TV5BIoLYcKF0nRLNG9B7USw2F45Q9AqwoIXNtAcST9PojJtz6xY
i69XNBJuI9Nf5O53vkbGPjyiujO3l2aotDhT7I6aIOrTnioe9hz6EMMRYXu94vBVO3RUUR+uedXK
2U9WgdrmX/7OPlXlxYkLmw4uoSnEnxFZ+L1Xpyf9LlHlX+Er69/33toGGWURZFdKXNeEhBpuY0Wk
JZl3CB8Ukh9bmjFCS5HtooR46rTwlGIsJ4UXgt3aySP+W7ARQC46g2uYvRVWvJFJr3DlFQcPP/uT
5sIQm+EFSksJD1DnNpp6FUbWozISEtxMIOeKe2nb5B0SsIihTYU9K8I+JpJwRKh96kcJdWC37D+C
67CgYMbnrL4OVDw3B2qE4hmlSdqnKTUF1A2L5eRPT95cPTX0Zq1rS+DMkPF0jPDuSgknfeaYo3Vw
/Zi2s4ghGq7dHPNBzb2M1nNMx28t5epduyaGF9jMHr2dv0Kspmp9kHJXOEXT0QUcboDIwiRg2r4h
lmL6BY3x7DOLKhpNWazu/aLkps5+qQXnzaCyMZMSkCPQbQ9XG0sovdtNGekuamH8/eb4xyE1jh5E
cgv3HXWxTRUO3OBOfyBWjiOioe7K/Oh05VURxmbUMEDJhS6CEEORQmsiGk9f+kcNdeMqa5aar62R
ePMRNTgsLXp1odS8sNcxS6cUv/PH7kLPqZQdq4RjktepdtCWdU6mS15fejgMnaiXP0/+PSBTX1EL
W13BUeP3Lmt1qTtd8CMcjXkaG7iIscMelaGv9aZk9dPuxlMQDNW/shQLzBt9hgvSjLBlji7W9Bjb
TVu443UAXXak7h6HLu/RK5jfgSmrvCr4FIUnIwNsRm5zcDL8/bVHbLJyondpyCvYE1YT3ygjRdEQ
6vn9TdyU+0WtTtZFnN5fdp3Eln5Qhd6cj6E4hwByDh59EYQsIGh3D30hY4ewkUtwGSK7DZx5KLf/
/lDNFzHl1z1pv+/perCzzbo0LgLH27on+pxDeTL86hmjAw4EJgnFieMaUBS8VLQAMU28hsAr0Wo9
B1vBW0CunSGWuWHEcSbfuSS1gYG6xeSApKid6IiGNm6+TlmdVJ7sU5R5S124gZ39ekTLjP1Oe0wo
nxTdEuVMgeCuCPgs+JuOn/4iNWciSK1vGohzA/T6/ajyrSYp61K9AMU0aMWZHD0TpDcFrYRhTTBr
MbFyrbifKmE6m8aLM52tGxg0ZF+hYSp0Y0Q/b9VaeW5DNLAuojsOQczyD3Xa1ylJ+N+L86pXqim2
QgGPJwwyNU/18XlTrc1zfrgA9NgjUDwN8S7Ovso480RPayrYf431UAzSNukxOjJh2rUVL/fuvdV4
6yOO7lMIeUqy1Gaiu/gOx6eIzfEU7MHkAJ80AM7Z3ODvN6pIN3W7t+3zoFavEfMejqlR7pBNnzgB
8wR3zVBq+6clNfixogUG86Bs7sZX8q7B36/qBfcBObcft/IUp2GSSszrp+eB2jI6VyyiXGUpVAk1
f82uPNVRRcjqq/5dgaxJyteaNq70t5kl3WP04W28Gt61BV7UTMCUFLS/UH3RFekpApbT9fRc1g5n
mCbbmKnGEN9dWFU4ig42LFRY2l5Wl8MHApSWux5Nsaem8tMTLZKsQDvEK5R4ZB+F3OW7dXuFzNEZ
ack4fmjYQphP5Zyp127SbnU/DfZjiyJV4TUhGXrGIZ6G/Dnt5mEm82HfcPcKN2SRSMpiL4obV+O8
EzqCyTG9jpi00un+uj6wWH+zmC/21c/7eybprO6qfsvs82lwTXJCNPmUGRSTB+YQlld9ab0j6mYT
NbR5PzgqB9e61jX7uuG/uY0XjZ1ft/G0vfN7cTb268tpAEP1sfI14AJN1ctaxsejiSCAOcH6Ad89
3aVTAnfonVKY+Lqfvq5fl3/a0rvtQTlccMyiaMVyCasWJFAv4d/P+Ao4/OsiTzFJvVwQRNTYCrci
Ht/6D9KscH1xULuor/ZNzdfn2ZcZ2CPNtcGQthGXVqMizAeH9MIJiDrCbesSdTdWmONbtGbafPds
y5WHEuaz8a1zmmx6lEXbLdpF6MoHJ3qmeM76U/ctn1R8UH+9r6dQdrtts11VY7mOKBXtPSPcRXsy
rfY2RlTr6KYl/dtDgpP7grly8z5HaHaD6+HBvWKb0Dqlnb9f7aumAzg9i0OASZ0pmU+ntyVL21LR
T+ziZeHX8BWpNWv4S0qO3ByB+Mq9c28VGAfB5P/7yt9FyfObYNxqCTS4qRn/6GpY0DGOklFQmMOJ
wl9IBGeHJYvMKfgLSo0Vk5LjZ9VQ/V2QpVr3XV7x8uFRVuPydMJA14tg/KNWraxbVTubd9zEO6hc
J4KLbV7wYc+VYD0zQyOqai7ZGNIGTJb/fvzv2uKfx/9x7aeT19zWlOwmrl3LnOvwELV2vqR5aA3S
NdHdAX6yi5r3Lli/fuk/rvo0UNkatZ1ymsrF4IKa8qOv5S7t9XSbR3i0dg1n2jo2OdprzH7s2GrS
rpHbwI3fYcJkcSr89fBPu67KDtvLtuLhjZD2QKOk0sSdvgqkhoKs9topW/+Ptw2UEDisBvUAUZ7f
K11UeSFlq01BpYd0y9prof/k7CZGrNG4fNy9zzwgRrxLpuUX2Zz+30MbHNWs52S6NMtjle+1I3tc
2DdIKDggOCDE7U1QpQiTZ+7fD/oKgvzrik/ny7WcrjbHmnocUJx6h89V88rk8ls5QmDo5xyC7gJ2
rtYCH+nZcOcH8AY6HbYd/QrRnJ2+F5N80Z4wFTrOGlaGYAGMp62uSPkGQ7NbRkkBh+VAUkue4aT9
+BbV/FXa3tcbu7gJx8Mi72kmyRLGmfkGLf6q581NIBxr0SEBLvMUQ05SDf04I88GXD6VPeDiKhzs
dRBj5DyNlW37NAJISoNH89beCa24ra+bzmFbz2Ey3xaH9dcW9Buz6VWy1WKznN+ik7RzFvz+xeIY
tcOT36CZx8B3cJ9hEGsFx7xxWn8ZZWOjxcpjppbhYZ8asL3s4bkAOjLbu1pO/bKtLaBS1VHQPruR
RWLsvIs6r3L0Xw//tCsKW7es3eaasQ9pewo4v4Do0ftmFg4NMdPgb+MsUo3l3Cv1FF87OAauFIcj
h6mE25HlOm1U90YSlt3iNeSSLcHRbrz7TvUXHRkTZViFXPR79vJ0Pq0LY6er2102UHtAWcEQYg7q
GFJyeMRrnNJX9GVOolzAQxjXYRfsjMxBNpE+Z1XaF5IQFcKR7iP3rncx8ZQxL8rRioQ/Ry96XnlX
uT3l27tb8cf95jRLKm4DoHdK7yBa2vGSHv/fH+SroZdNei28zSydCfbTUQdFwXis4DwPjraDUvEB
wUhB5Lo1VCgtOwTI6YdE1c4/sDQY1HLi4sDKv5xcFYT22UWDfvql0xXC0fPrgOorEzukvBr7zJlG
Nr7LNeKGa10cSfHpop1wVjZm9zF+MFvvlrt4MSqjm0Yj3jOy6DoqL959dqo5WOb+/aDGi9gCDg1I
Kx+6Apxee3rSe2nopz2MjIGM55WQYc7618UOTgabJ86CMjjX5Q9+LcIGiMTHIBdFXv6KbcQlfvQx
kcHjvmQaAFQRS8cZow3LryImwn7lrxe75qm/i3DdiSXAIwtc4v1LfGpZeKTkjt3Y9PT+Pbk1Vnl4
O3uFHCHhbmvu8eOcrlJjjsb5zjN24D13UW2+nyOYptZZCwUQLQOLiaE6xWJ7Dvct+vuV1bgw9Gqg
hSdHSKbnzhEJucyXUuMkemdr8f8fWzej0SZ5u9JXjgFqbXnnhos3youxRplUv7EqWH/A25nG94d7
RThGds+gWKJdykR+2ztMJAzZKLYu/BZnj4Z2PE3VBr+ReLgS7Mt8kPXXc827fD5m1RfZNaPm3jQy
u7LtbL+ALw+wz7gsacYtoCNNP0qoaLv4WJcSEM54MSmGizG2p46pejeTU/2/CDuvJlXBLgv/IqoE
BPTWQE5m7RtKO5AkG5BfPw9nvpqLmYup08e2uw0I77vj2mvN+bQNv4JQXlUhmpo7gznZtHvhGxYt
+46qjAWXvfqPEp8oYNGcp8uk3Qjr7K8NUMJ97PJDAuXYC+NmPg9TeoDe84NIXunef9t8Va0H92H1
2DxqMIv69Aznfw+jPaohBcse0ouPikDTIjpKYX+lAzJO/90hPjRaK3aiw0uvjM8lCpQ/1eoO8+3s
nFriV6nPjHxEomobdR+FKFDIDhHi9CdGHGH/okSnGG9SePmm+IXHeVPrxSN42QlIIXovP7Irr3h7
zkXvYNYeN9FATjIH5eDnX5MLUs5XcZtvIIhcttRQ1rTEZ1zuenF66vUpRmMX/5BSMbx2ujRfRDre
AiK4eE21oESJ/Ll5cO053zpA5/3kJANslb4V/z4spbNA1wlQlaFemL+cEuJLJM+Aiu5L/lyjO08B
a24UyvplvLUF0NZwKi+jdDFDSxryfZZFpw9f4l8U5LBxECJJbjU3hL+7LUHUDdxVaRcJYcVmGqTn
1keFpm6XFSDUYYT4zcBdIRzldDA1H9DHVmkUupqFrlBMGr1+owbTMvc+KrcvYmLtMznkxE6JFPg4
V/miwWz796QKPVm0H6NqUeAb595k2EbGSqcYZl8UJbQVM7rPD9wryHu/Tw+O6Aofv+hpT7zLkox9
LB/aQpj9ciAT/AYorH+SETENqTN56WeElpFAIjOkxxwj5Nsm21/QK2zzV3/NEQXPv6MbQ74VowL2
25y4naluKOKSCtJ69MXry5MpLi9mA+AnR3MLXdWZkqs/Rnebmo2L5ey6VVzo9fYBt24oAyIhHPl+
1brw13pkOOCJh5yiLkVfFKYHqp3s2HLUsI1JqKOPOWfID+5FVM4RUsgX4loyqQx2xI+oIEuL1hDs
dvOxni/YVxaQylvpBaq14vuDrTnkgbSNg/pLOMjrctOH2b459h7bN6Ilqje76Ff9mm2G7xJFJk6n
5DfXmunwEJehnKHhvR+QSEDqnMwE/NFSihfF6bP7mOqNa9IFMN76nUPUMiDXmfmvXw2hDxMBLniF
/bsXT1Yo66wzA/ZCiG6mq5ycGPJy1NFnKHxotkx1pVm/XU5CZ919webIuZqSkzjSKHGQ4YX+H/Ay
RZz/kwXgMGRo5zVJlEff8b+C8jh+VSpUQ4fo97Mm16DjmrwWxVexyX2Z4Uo78+6byP8Auxgph3L0
iiDEuVHCV7/eE1D+isX9x+V+iaApmIAuN15hZ6Y+9oeG7sSZ6Zk93dT797afY12p8MssXAdJIbOY
EXIVFErrb/yxRPvvUjKjpuB8v0psigv/8UWpF0Lw8cWgna5qt39RdpgeewdJjonBeM34YjZDuG+T
goFgVtfcbBkd8D4BCgNYrFC1cQMkkeDkHwmbfqF99Ji4hpxe1V/SYn5S/FAKa0cQlsV22HcMKB3e
RoIlcvpUfyJxI0+D3Jbdl85qJEqjtdQvnj5OSiTW+U526HD9gQwFormmFVx4bz/eym4SiCtwocda
f1Wmtk7d+Rrz/TJpQyuKUfl9OKBqo2dnGoDWg0onMrvPJQIF72KlXvsqoFMyw1lwEn0Z5fFj5RVb
RTNZw2cSYvG7pZobLzQnCWSEdFrrs9GC2bU3Y4sz2KGxYMiTRTyM8VvvlizfsHZTfygBlPTm5MLU
X1cui2bB+erUJTWHcjVpKJu1EIj3lGv0lH4SzuK1nCIF8FlEAobfTgR7Khqvj56rznDOYmPKKErm
qhOD4Tj6nlmy7u/6nKbVpsRc3uJ/2ugzSVc/hiCt5yCfTeG1kOqtOKzKqSVvlQknxgzfkLPSxacC
Wy3roMTq0GXxPj8aURjsSmGynX7PErBnq+iWeC/vM122s5UyMae5O4uCvvZnvVMM+jtCXWJxb493
2RbjTV/s7pqTdlbBgeWm/F4llHtafWKpYalLtJGERfGr4FEgYKT49OiW7W6KfKEz+3minlmtmCix
VB0v8f7+uPH5tcHwSCfWAvLrsCDsxHVxEkz5W7TGuYlu2eTL4Uv7e1szafFolrQo1JMQlvhjsB3Z
ZoCcd2p8wDO9CSiXmDrpxDW9IVb6vg1vU5AwRcJzVU1WqYiWliE+9CxmMy2fP53b6JNbFAzHt0vH
BIQDrqopl9TQ6l869c3P8wfy2dci2QizVZOuRnBbtHgAIKXcbjzQsZBW889CCpJoRYMQYRnGQJJ8
nZgdWPTlRzHEa2LP7ea7t43ZN7b1vUMVSfl64xKcyb42tEuDgX585edMMl70eziMdNWDnAWrGhAM
K9fZSbtUq0IxWggo4cTy0r+0WjE43cJ6a/L5+eQTpkgi2q7b/68Yi9VS/28GgyWjfzYFVjAj8v9f
lYa5/HmLVSJV6HcxzLWS/I89R6fxqT/BfBRr2ZQQ7X2A+0fsw6KrbUReZU6NUo+N1qxd+shwLwHk
RsCo1nu3Wau2Zj6cYabPwvb0MqWl6iXGdMsko1mZ9HCNOgAX6hB66vkmIXntT7nJ5uwt0R3c7PIG
L0yZ89hcp/SsOJ/fMRuLEEMZb/lS5uPt+49fVA+Xu/1Hl79LdNz/5O9MWsjf7z9+kr+V7+zFt7j+
qaTN42GruR0PywmzBu7rrj9zc96aIvUkjaK8hf++k0gz83vGcabXYUQm5dcPe2DPvfSKAOG/mwzo
Na3zq8RM1XVCk/UqjH9BPoneMCpKPJjm/Hw333GvhzeR14QCgzgQiOWZN+NxPY/j23wnjA/KGYR0
7m7/nR/xocP364wZiq/RF+qw8WwJCWsEDaO2ogoxWEPtSehyrdDYkTaJvJxs3uOg7et7shGD6Zf0
77YFuM7d+ixtVK8+d/aU+MZqHCgRzFFm1L64KXNfH7rGrVWiunw3iIqWyXrkuavWb2a9YjMy3s5j
vLw0vOJVb1DiYxpsFOyq8N+l0TmFI1iJnY+DoukWJT4922jWxGy9hJBHXGv0nqfI2HUmMVW1dpAR
hn8VRPnI/C6HeCzrvsH926I9GI91dFN50n09EtYRL54kR3KaHZrV3EpOGjxvlfNmmCsJm2u+Tc06
1NBviFEcpiZh5iRpxTULe0txC1s+FUhPzcKBJZofs7AzOg8qUl9D0jEL79bEUIKHlZv5ViUJIw3D
aSpW6ZXoLAEhntDjbvTek5zWq+Pl3a52pdedGkfQExeCU0IshESXmQnRtPExCr/yK7t3yMdCIajd
gqOb2tpO9d6buTv1xcvUl0P5wvyX39w6WP21y8fJED8r13xixIZn+kgDU3vjoNiMSbz7mjPAZFgG
IifXK71F97rAupZHcf0wPthY9HkYMkNiM3gYwiUN6NcjhZaZiSMYQBngWJXXmUMSCHNtxTWbEGgV
wXOXWuiTr1+eyMRxxl8yKORnY/AJ3apik46HQhjvOq58sReM1i7pnd2BAbXL3pCgVyuRmpo4Ly/Z
JF9xwMwivS10vPW7R7R24ng9egXe04n9N70CLm+5SXd3741Z18IOb5R4na2sWj3eSrYSzsNoK+wT
L7MQv9Mf7pN1lB06h/aTr9EFlkDto3NpZG70FXnC7vmXhKlJgrPujBgtvHT7vDb+yB7yNuZB6nes
voeR688xtzZzX7JjU3HydWklLPTaZhJpXduZnQYJTZTyUP+ioeWwoIOn87yVh3nYnRDestknlrb7
qQguU11di5YAaco85LBXiSlYkS+GCZORqIqt6SEzrMA6NrDVDQuu81Nzrms64ZZZg/Qu2Q2NI21F
a26q8Ilpeu/MjJmBMIWBXSPMTSwROEpBA+jlqOGIcho5C1s3s5DntCODGNvI1xH9IxWw9tMroXhJ
r6mPdCEC6vAxsBCAKjHrSrnE7OCpTE0NQWmZecpYJzJje7RG6T5Y6rBoIfqRY9Vjk9lIHtevCtY6
mte2at7Z/AzMuPeg1KdXRlGZENBls7CZHnVyM4N0jePOnble2PQeGq/4FbYqUzOcccmIV6qZ8n7N
+PpLdRMZua+YLzNBJyJfK6a2xIPqsVkTK0KJaT79yEj9h1tb6uZtl25xlfUHvO4aZ08D7fJgGHW2
To8pZ3Swxs+T24z7Wx8Y2Cq9NkZmoYmNPoA7v6VbqOm5pzE2O2eM9mHFq7vdAlqZ/zY6wNCAHW1U
wdupnCRMwu46uLHz9jkbTr2b60+jDWQknZTxvLmFmZuKi4vQP17j5Wa1fVnjtq753E/IMZoVAz9m
zMKPzbkPYC2UTfJ1oyV7zzf8rKfbF1NLdFm/0bczuZJrYKv2w6EksUys6khFiLXQu09Mh2LSCO4p
D3WraFXumPz1c5NCLPUO0axoI4+zwG/jaRQbQnXrRfmbid9VEiTBqFiTMOtszsEDsDVuhGd2u2/A
hL2Nx+lxuu9ewT0s9xEckGyWUQqTnPi+747SX7rNQvWvYh1JfzM75VYe3V5xTPbS6M2Gs/fPbxVH
3OxwFs9jAfOc7Mn4qqOww2fmOL4pQo8wu2wJcJtjhAY2D0Wr962tlJnBH/vn6HS73Ez2PP+fy6uO
4hnf3hyz8bWyfbSZ/MXocPJDx++AMwrf//Nzc+Rp2T4JJTZ/vIVE4r6f/HXHV8Inaq53/tJdX24W
8rBkn+zlby0QgnQ7kkxReXr+AU2KvlhVASjlIBsdgvseZ1Ji8OT3hzGIC74oF0QHxL1aeSHDUVM5
2p79PFzEsH4vxXC6HS5zV3C1HyXU4BbCf/27HS7T7dSP0Dd2i5scku65mjttl5or72eyMfVU6ODj
k+TDYE0pdJds7r8RKa5wQbJvQ2i3UkmTJ47qINSLpUXOzxyxAPw7zK3HAZ/kFTu25rrywaswIWOV
xsurcAoTh6lidkK71pikpIIAm9d8VbDC4WgxK1wJnXQDp8VIFGqX6GeIToEeo4SzT7yCXZ8YrEK7
8VuXbMqaIjw5MT/mbE1iisufGgToAJMyek/RagTMNUA1MwarkCRkGACwodFiYWpYY6jcwXWRWcgZ
hQgpEBdO7chWEK8k2TFyUG/vDSd8VIGkrf8wnuh5/OPtBDAUm+ytdepM16XeeeqqWGvsMzIPXldm
PxaUVAd0n0mVdebTHIkdHztPtoNijn+fO+SNlvg9BA3RRoYIYmaRZOjCbbQxjAkb6U6mVvmyxtd7
nV4O+XlraUzZP6jPMs1nzM8UbxyVl6wOuYFG5bqH4WCv8S6p/TplumSnfm3V0kJi+2vrmEMcD6Bl
HLSy55iB3sx2oLjCKYZVDmQr8UROBPi5g8LB9MDAYn9ml1ZpYcqcqSFblTPQRpc5pNTukSYnNTZk
865T6GU0MLOjdY1sZj6+D+aP79wSdfAaQvAEpQerAjOOtadZHYy+/z1aKTKFiOEdBwWNSJ+jvSBh
fMbJDfiYGf6CROAOGFSGRYXyivlYk63SVBLWqvHSwVtiN1NH4nENcLQJTHX+AOi2XElwEsiE9+MY
eYG5mq5zjB0mjQs8XY9mcLwIsvkmekr1u50SmY0XFawDmNhcH34zxj8VvbxQBLdoilgFl1Ve9Zxp
3poy7p0z+GIxlXo6Do0a3VqyVQYz+cz/OMyYZGGwCmkXgm0+ImO5JSZ7OGXB3AdIbGeBsi2d0tS8
J9GRBqJucEQYEMDmruQVPGjL1qSv4sZWp08DxZiv8V20lLiWXgo3QorA1TRsTW6tuwOTAtP+75Xm
oUTqfEIe4z1uwynfILsrY1MjEtKT4lRf8abx5k4BNQeTq/hEEIjSkrB7IwTtXmWlFpvUk6weggHZ
nHiFWW0ySPnHkauXW20bv/OTS7Ht/BmlVTS3zvOzRB/pKI8qrkCb3sf3kd7Am3yo5Won61fvUJbB
1JEWff4qYa19ly+scjPa6FZHVHmMNCqnuj3tGEsnUDV92uyvTWUIfo+4WGdq7sdIj6o33nvbkXen
9KOxTIkJ/Agd9RjPhqQrF2Bid0yGJyxawWcq1WB9ULB6O42jepI9mI8TGuyr6Va2sn2Nz1aIDOZ6
uROdGTofxCYGPNxBthsTvuEME8N4lBhi/bVq3X/JEkkQMVVCxqTtKLzmx3xMofozWRHNtCOpEqwK
2I7qb777jzPKj/xufOAdAoPj61vaMJj1h0mv/qTNdKN+yYG2UzBgFMMx82MqBGnJt7KT0CaY8GAK
lIxMNMny9f1kMNF2RB40BPPHcuoJTn0eAgh8pp7klWfJk/iL5qqIBPTh41IkurQdRnR3gS0C4yH/
iGEx9qnm+xxI16k6UYIVfgBjj/epuSW/8wugBAz/AfDs1NQMmRmTzJ6ZZFSetOrXtZeBG6Z1iwdg
VsnMjSdpVGmP9T7lIjmlPc7Rp2G7zTaq2YSlHwUi3PooShhzVwlnVH9IMeYciebODpCJXKmZucK5
3j+PM87idb5Tv1RP2XV/QiB+szh3Cs69OeZb0CN2uSswwf9cKoIfiHh3a20nmNQfCPA/hvxYJu6o
OcQZQirVHUlB/jJj1a0FHcZge0wXWpj/JQMwM0llRQ3gTpwkolqVuZIhWtmGqNyLd6UrBNpZGot4
uhBSSoYjDn3bidP+lofmlk4WQijhp6ebeSCYcz5660m3eCe4LaG2bN1DyZY2ANic+Y7jsnpwiWMa
NyeZm9nkdiUt3rnJUg5L3pAQ0VPhLmmNajchpdBQ0306EWw+CKpTawUp5Kk2NQSXINIn1eC5JWnI
FAeIW9ujemK+RpnucK4rpBFlMEZjN0zgmuDEn+9mX7RtVwIC03KY0EennjReUoe3dZ6kDtUeY+TQ
0LCqEFFgJ/v6kCKpztRKvTtvVwAk2UTb7Lf15hfBYuIov828lFdu3cibEhjA0XiSQ3EH/pLDHdWI
Yyu2Xrbs9Xj+0p5bciBYkinsRc5pxRXhnyNQbFECxocY60y8Pph5eN6rhH+VfC1UeL0MYd7K1vzS
UX8UbJO4rfF1pSuKiwzjIAeQwJvJLxLCFlkrw4x0a9e1W67oaHkNHI495Z5aL4OHKyFbL1oSETlX
BblqNMo7L90wfOQPVrpRzI+nOJH9/lPCqT9840Tw2J0nn3pCtv78tFvYITKqSkPYoKuS+6Ver+mM
+XdXscbSxHhJpc3LgqfCV/TEet4+dODqHUP3QbypmBMjryLJrpyOITQItxQXExQOrjhSb/nPo/ZN
tdv8bKLNyy1D+UlU97TpfN73WSh8KyyiajvugObauyhrC7vII7si/pgQcPJBQzJMnviwcKdO6WEN
Mfjj/9HijxlB8ys6GvkCoYA+2ngNS1/Zo8PGCX7dg3tQwRxFGrWO7SndJE5KtSm8KVAG0vWOE0mX
lelsu7/VTu18LrWjbaN9ZN5P862w1bbSJR4f/TgpW4Xqw0EKJ1a0n1mTi+xL4YNW4swdNpEpjuop
mA/0rGGBC9XVdJX5DzDMH34jLq9FePcHO7YiPXYFD9i/nVpRkBAOdDCFSyywxITNjvIn5DciLyhZ
Ckj18H1RXdmfoJQV1tUq2n8wZJfppQZpdogPn8dK2fLH+DCbrl4nYVsYSByMf1Uv7YlvMkx4EE2q
l8ft9VigLXZDJKy/AYONv9Iv7he//W32XqjTVQpVAo6WWnt/IiE+vG7cjbLV8ICDMh17Hd2hO4zu
99bfgEuO3+biusvXw2m40VigHg+z/3Dibvr1n2/iqVFW6RcYhPSLpze4cPEEgqE78Ho4qxO/Ek/y
+C3f5F/P33LHn0Cm8+h/D/v3zGJ8jeFUNmtAgLCX0oBzKESUO4VY6I3BHUjmCjM233/JfraRz8gB
sw57kjztjLCikRNpgGgyWDYmbtTUWBLyiqCBdFI2P1gdgk0zhbJIwOyWLrwTRraqASPcqbmPtA/l
6mPfLdWeB/f1mDkoKzKi8bVwuzJlV1rzy9gcGdNZUrBEN8RP9HR47suu3Ma9H1OWx5wG4d3qccel
/rrR7jFi0tuGYklNERZ5JevpDoubTNjXUK4lXqEa8jEoolK7aDYibRRli+b6T8KCoxdsKeg4EsVO
KWQURG8iCuScK5/pA4wz8hexM7ggBX7rfeV/jujAr++8XeN/xtzXkW/Fhneh0uDHIKtkwgd5NCEH
Qo6w1uhUqzvZrh1GCX2q+eQHEyyK4MeHiHBUM2Un34gmRLvX0mf5elhDXd5VFOeKvXgg5+dETU3V
nDmaPQs+3/ImduWvSTAJEODeJyfRV933ZRKKfnITt/J2oM99ohc/vQhMULHrbprGCqWJxeLk5znz
FYCethJCbkTY3XH0E80vjaEsqLyITP5WTHmWevm3V0cW3pTE53nsMWHjyhtOrKfx2xw+kO2kZONT
xzCY0P9+sVhqipiV/T7UUONqJ0jAbnXQBs1Xm+ltUI93gu7r47297qvatEHEsKQ3OVCnsIXTXVwI
p48nHSYeycsXcI7nV+58vOQ8d/h3awPh1AbVhgG7+CvmjM9+7vBp/fM3yo5O+Xeyp4q/lVc3LjTC
J5uG0vxeHmsR+/GFXjted8Ogjd3vwGNY/U525456BLbgqjA63C9PH4Tkrtg8ZkjnNmzhFJrYgHxr
d3eFXa+T3u/L8LVPnZ7/9ArDuQOT+P6Nu3iyYlLnQVbFrtBvo4cYx0rGutXzWPn1/rO+TUGsVMzz
2b312otU2wiPG4Lopz+4HxR+STG5bfezvzqsthPuj8EBXdUxjk7o0N3BYRTb6K/dMy02jgUD0IEQ
a9/u+fY+psyD8PR2ulQIqHlky7z8FS8C5fmVNvf4U73PLrI7PWLinVf45tQ/N73V2DW2oDBZ7HoW
VtdyL5xxAPx23Epz9lvhi25jzKzc69lEmBcDc+TxiGBgQZcnydL8ZCdS4JTIRdRQgEBAClRLABs/
H8MOwnHmhOyBMuGLbCfaMexAFYSCGupOMcU1aWSLI9FPdq9VZuV25QlbcfN2P9bDl4037zuhH73w
n3pqTc6NJVBnpmC6k8xGz3dxAG8ptemn1f8x2AFLV0hJefPUhU18qf08fBxni/aofSDdzl9AEmid
LJJjdmRsSd11ZzKs51n4Ssafsj919zlHhHDZhn6bFqYB5QwKyldZEbF0hdeeNP+O76JtKYXKNrvJ
/psGXVg6sq/g12Y/8UHbgiCLD/92Ehbhs9K2OJT6BI6xPbUnmd7gSb0ARdYA3l3am8z4wk2FTubS
n6rRiWDcMeeEuMAoNph7XMJo9ZuDeBIA39DPBsPj8kYMkJ3yA9sXDwbkjXPZnu63yI3c6Z7j2Y4P
Y7hkM4VZD8yRnbqTHZ1PdzxKDgS0GlBMlMZpiiLGQ/5brcDxYywyRvOpFnr308QqEUjx418J9pDV
W4BzmU8uhcnp7she9qd4gJrmm9FhS98nbKunHRhs50TI2zJaytvRRJXoByJflZ0GY7CzbUmnotsj
iHHOwzQcERqcdfqQ6k7dpZTiNuJG+Rr+/Y/gowlmdBecOF7fnbvD0OsnGE0hjP334+T8/la8h32a
7jRP8x73xetY0GnfKn+J87FEj/k/u92WvhoIB+IP8x3GbndO/JcjXV6YVpFV2pqToHPpKJxnQX18
nh92di2P9yMfTNkoHmvDVPXBiK3Klc6SOTELfaJrXu491lPUcRpTtgpqvvGO4GQ9AsTGs9Cs0uUS
gUDNi3Bks2CiT3cPO3cVzsBsx6JjYGtz/9M8wbtfC65SQelq9KhvW9ilPhEeDbQrJU3S5GsBlyJg
OXYGiTyWZu6MJaaG0giDrdaIqRt3WXMgzvXopicBy+RNZUY+DQ5CHKKTjaC74gD0hOwzCVtpdYeq
EDQaRU7S9LGUzKr1ZE/gqMAbYHXG/SFuUlfZ0psxJ2GnEwUA/+QjoUYOOXoAyxTF4/6cEH1/tjOP
COJr6nenloHQ+jz1pt6MibCpJ+6mXsXsgT3+UvW0vRbWh/Y33cU78QIDg3l3YZH4GyD/IEP5poqN
OR3cfPsKkLoWxKV4ev72p3GZ34ANP06CnxvFI7gz+fY+lgM1W30q757ZtyYdtMZI5nrOnOJ830m6
9KZhWxS3RFp3kIAPdM1/CkkfnJieuKTX0vo1NYv3ui7PhRaKLXwMy8d888mRiAUDZwC0eL1G9CLp
7WsTyf6dXEsJFcVjDga8bkmqihL2e8F0MdcGbrl3toYRCA9U20pxBugwaQ6z5lCL22ftCljSbP2M
TbFeD81JopWlGCpDIeklK8+9Yo3xZW/n9HwqM+ZSUepnLYnOK1/mKGkBaDmUV+aNccO09JnlfaIf
+fLAu5+eMayP5NfUaN+ncWT3biamwlpWNhI2V7ovuazSiKwjPp657ZoQBcQclndJ4QnT4UjWndmm
+eL+XlHyEHb3DqIvUVdQS5G8yab/jqY6DV5lNwSfLWQSM38eMuoMlxWVUW++60VkbVXjQyuBVO25
Sn8xmtnq8dmCuGiEbfUInnSunh4BuaDt89h8vtZYv6G05tn+jRJUvVaZEpXNEc//5IluEx3j9zpj
Knq2Kfg40WoaHd+ATnKjoiU334j3vawEzWevMgfeLzOK+WhlQvQqbmdAM+7h7BU8Sq9/Q0zhfai6
1iajP8XhftM2zZlRdOKaO5N/X0luFTNLzHdTK7/W2u0ljK33OcrwzMrcHt2aHpm2lKdmpnloib7v
fjfYsrDUGrujlC0bQmLcvyVSovyois7w8ImSlKnXTFfibC/TitsOjTHUa2GdCluZyrUciOm+ee2x
upF8SiW9f+lybWup3sXWo1nH9C3E2x1IzcfIE7Pvj9zWEcOLekW/m5SoObyiPZ+Uw5CoAZfeG7QZ
sWpr5+rqndrVfH0HU655cwgzgae81znF0dNLXL+KUaLiNSw/rVkxagurfGHJoENAPk2D6dPTSnM8
TMqBla6U1gxwAWe930dTH1PC/iqqrVrpA/wT0NT+KqqX995DWpNOPaJL3axT8Vy8Ao0yBDo8javK
eryO6TMwkaDt53R/e6O7KIke7Uq6TpX1hIf07T1kZwI7T2OnNIjg1+sttV51EWwLxpzWFKOR7bLt
FvV8CSQQBI58bctVrAUdpgkhTxDJH3gDVhDF8tAj0E7tKP+VuSkx8/U9XLP4HMXrqPdbyYz3hMSt
pqeTENaPqguin+rYNyPUsrsTv1FC+0mvoAPVr/KxkiEuyNjyXqMnL5M0hMLRNqfuH6pecaMl/xNf
58xsG8KwmOyibj1prNdTbwm851vsxBMZERqfOP8PcFvmb2a7GOFVQveWCax4Zn3AXHw31iRf3h96
Ui/hwg0gXX19FZqRfoP30f4mmTtxCj5mazbJuvnWbHY0GEsIY7IZPQNlWCY+W3hGj4jD/p5YszOw
2e6i/rD+SK+8zorBW/7Wk6XYr8qrWujy3Z579+cWRviB7ldqFYLxFvXC4BJ1gCyz1U9F4xruZK9Z
b1T/AdLDyazCkzu/3wwUW0ERC9aLklPLgbiAxySjLtd4dTx6+lwKv00XFJDCaAbYCgoZfuRyFnJv
HG2fBVP3dXgGIsExQerPAyzmX/sX6RI5PqGBO9k/hhH9KaZL4LkP5q27BRAw0EjgXwGR8jYfV/vK
jkR5JypW+2HT2ulPS+2cWK7D4H3Dt5A4EwQtXgsVX4AyF/2b1zKG6wF0Fca9WPrvBHu/xJIj1yJB
KQjWFJgeBdX5okhWHzC/AECQNqR7SCvv7x0+UBY6T3e8djhfZisuenYaedNuQKM/F8wKGRlmJf4F
6IytBr+cJhh0wOW45mmoMYt8ii5U5ukaGc9LckpOLENG7NVwm3tUT4TFDFqWKa6nO1gT0EePE+UK
cSxozEINN+zM9jNX3hDMclSSJX9xSLxvfuh+4839BA2JMfp9ze4s6TzfSOf7UQqqc+FOg+RIdd/p
7cSPw/r6LwKbBp9gFrz+QJCde3qPO2UTc0E4FXNE6z+LqcjJW+DWiBX31e98m0OjuJsElTzyyygQ
MPy0aKwBCPmDOkf5LMUxou7alavBhsIgaDEC07TZkqHQYm4pxQoFVr4SSPWSlQaXervK1AXnnv2A
WyOO53rxRM7wCR49EZqf9o/LAbx7RLglqwjIG+FesywJ65eStNDgt+wWDdhgAPg0iUBjwhOHsCO7
gtRsWN7nyy5aTKWVCEkv4Q/BWrPki4MpIfb5mjG7Hi1U6CYYB4VBB9KLTmdZqIPfr1WAQJQ7kMxq
Vx9WwmvRJ8vPc5ENS84Xy+bD69IPYcQKXMzEYqWDTFfjdQNES13k8uKljq8ttSsOW+BcaCuWmcoC
45jI2rrFZ7KQhUWvufXXOGxyg56nZxmw0kb9VXkb/YwY+ZLuFuB9ejgz6/mL94ouop/dMiCmeL1d
fUlw8OkCONkgL8kDe5RCusVAG7CA2HCRMcACQoNdBK7sw3jSQhPJIClLRfUi+yzAzRdus8JCATwU
jlq3yJiQAWYKLh0SbyxCsVBqdpdowBr6lrnQ/DhcRRogvJw/+WHFS7t3vch/LWpujUYjqYDaFD71
x5Ipmwm7BGwq2EEIIz7jznlnK/n0PlTV8vnb5XApLpgH+fhM5vwXT2e2pKjWrdEnIkIQEG7FDqQX
2xtCM1NpRBDs8On/sWqfOLFrZ2VVmTaw1lyz+8ZUdho+Kg0nFA9p1nqPa4lHj4l1sh8eqW0/GQ3k
sFWGLtmBKuLf2H8yyRBooet3fMU5OrzX9H0av9LxoY0vitgtGF7zeMeO/jJHBhPKE3+gFfy1PMeB
6AfzxO17OWRbYjZvmvAJQskjCq13qFD0325fw3Mdjr+jMZNnhkxaGo1fsnX/oxOGfb/lc49gnfyB
9yYFSv5QHoy7mJpfbVWwd+iop2hvjPFuR7x63Pu4mTTuOZrb0x27p5GYbME3afafX/WMEuaz0rb4
9WQdtS0dvr1/X/PJXyfCsyeTU7NT7UgHDYSJ/fLo2LzmlkQ73st6fC3WLRoHDhckTegGbqfBjr5S
pR6z8Pn63zcjmELgX1m+zCjUaSmeyL3AEaQYPhQ6owm8rQxqeTuRkNwjkwKPSjmrHg99rvcnYrUo
v33QcriBGqNSdeD6caGlDYPM59Lm/sM8b+O3PXHb6cnlBnFLeuY20LeKb+qzpnSiaS4qxuQdFidu
x+2ElGSAV00oA7kHW4qSlsk+qP8b2HKYRYNpOfjZtPSoNEKOaYuu16TkjIvVSpNi18XZjjvKr9H2
+hzLSbppaZtISIqMmMiwMk+jVKjB2C/6hpXyoBCebozN182PafRcj5adr24uS2OvLSQCp1tS+aMt
ybQiKP8+sbEanr8R4TIue79mCm8RKHvW0LYP+eQiulNCPmVx6n50VzvkSXHA6AwJ6DBwPdCr6eg6
aSH9NRb6F50DjTFbYAVSzqSFynvi1/4dlweifGX9CD5Jd4BejeamPpBLvhxY4whsl3TSsMCUv0Ka
iIsQKxw4pbhqJTW9Dem/959IC1+sz3bo08A++OXhzQn1TUtLjDLGTJtH7iK57PY+rXdXA0nHuCUQ
wGSRCTjBOhuCO0PN49H/22OGoUxFNUm4cceHMs+3v0e0V+mczpgxwwGT09bj3U9mM863aF4UVkWU
Hrt/+o97cAfR+1dQOjP3qY9QBO2GzNcHJmHeIcy+2i8S0uRUSCil88dtAuWO059vOmpIQPApXA/H
KHJwBt6kxl4cFBb+IC4B33+BCOvjj5CLTPp0zNf//yNuQ4rD2Cw73LR0bgJVUi2+50l0qtEwoTDQ
uAmqlQs0SXPQnI/TbmTr4RskJdhTtP1QNGQU2r9HYbH5Ps9xT0ET5/sBvOJmnOGZIkviuprWCCEu
hwjvR/YqukUBUzHUaWE8LX7hcJnfAJCGUQfmkxyLFObqWSKv2nrv1pOvDgfUQHKMblqLu8lxSWYU
5Be+6aY9v/BzKascyMgoLG7mnn5Dbl3ahxJjBt6WLtkiQOwtuu5x/1zskEJ3VS8OLPlr5cNxSuEH
IjPKn2yRv2dGt+SoetSLd3cYtvNMstSg3T/QZ2yRfFztlh7ZyupMX0Uoqk2fIJyLcaeOG7g42rhk
gE23pO38+ZkPl+kRGV8btruvzYb8IARmb9KJY19f05ZdzaYTowX4XfulC/XUUUgGsjViYJ7Y5siA
NXASN6EyxYnCCHzqCWI5c2CRbMtpjxOiAetRWKN+wnFT/1HY6NfI0zqLzBWuiUmS6j1GZ0a2mPkL
W/aovCWFVkZYXs1l6nBhqdgWRiMQ+cTlnEMO5wU71ANhQ2+C+TLFPirwXmBdfMdKIo6sQ3bOthUs
M3/oy75iV7tq943MQ3u++tc4Z+SDNH1tLr+mw6lVhV3yujod8y0M6/MNauOEN84RqIMq43go5p/B
9BPzLbv0wSFym/CRuKGkEDhmeo0rbBGOM0zmDia4nGEqannyvU46GBwGeEM8TsIMLEWKsbiJJB4H
ZLbFebBtcypOIfr/kCJ+ObSKyeVACgVbYFIw4H7Mb9tLeMmnpLlKipOUL//UXW7DbVq10z9QjWho
vVxY/XF3RgTaknCDuIbyhJLN+nmoDvc1Nlc6cV0/gzHWGCeCbAxiHNMvPUL+jK29pbuPbjhX3j3p
zawOVECw9FIETvo5xhzdmOnN4fnv0M2CLzVSqgLRPeaQLA+Uz0qM+oeEa11M0Oly3eOS9nlinNUI
FeD9t/x9bG5n0rKkjBX7taFP1lV+1aT/xWl4nXkw2bcV51+7+XfYcLbrZIAwVLfNmGQWHgHzeqQ/
jFZNjAa4vbdqSoV4KTTKI9rgrqfWI8A8slSEyvEpggFc1Nd1gpfTwALEXGKjEwWaJLaVygs5X/wa
3jK343PCl39q6IcnQ3KrBZkJi0d9YAGUk8+pCPS39UqFRHUEmk6kDwgSWKXV4Q0jZWf89b5xRmzK
UCbruemo06XaGIIiu+q1u/0iIDI5RDfPY42bDLbfv+4hVdfH97E7vvfqyox1MnwjwtlLxCfQDtqG
dO2JdVAEg40aYB9fhxTjvJbWfGRCpo+j4uLfEnM53EqHT/REJvzzibiULN9m24RoabPfMsIZ5Krh
qQui7g9BAheyOCOA4po9nGGcT+1PVO8IrtlIHDMwGwcw1Xb9j7LDG8mYgTl+I0L7KU78/TsUV6Ww
iJjZbrezyL469c/l9766Qc5ggDpVKnQIGWA65lQWa5bhfYsOiMe14zopfOLNChw9ju+ZW8LbxSpK
6+JMmDYSN/QpEZqpv8X2Q8M2wtoftg/OCooFgKu/9eGLW3LiQRpLhI762sJ1oNZC3xL6XVxC2pqa
5BHcVg3pZv3nvmvPBCvkS6ORh+RmIzcWaRVsCCcny2Lw+95d/3JCPBIkQZcMflq4OATAjC4RLoDF
9RATGH54m68zMTxPluLobr7IRs54CfpP1vHH9oigI76Ri6K/1bAe50HQh6zlepdyD1HIbvQAV2xU
zUl/URSCS2sKj1lNHmdxxOOZUCOCe7xnZ2L07tBGTniuxZYoD1jkvZ0A7LnpS5n2Ng215IRLylvF
0Jm4dY+TEQ6jwjc9nulGm2c3KVYUg6Ln/uKSpZAOwg/8iqsrquiIjY09zni+bGkM0CJzTlhBnIZr
gFqW+HClbuh5XlY70en5nliW5lCrgaFEd//t3O0zRFpbDjzaMJYEBVG6v3u9d11RCw/4eWqo5A66
ecMYcc6zII/4aBoKC4aXYO6a5cXN6Bd4TX06nl3ery95zwB1qi2RiX/yP1348yKGxDIzPZE5uCQQ
Zclt2eqqdC9ujWG4UUmS427Xh7Ij+3xu82CsxOI/1skl0bzLL0VdruvXoqJEKGhGAxE1Y0sKw3qx
6o6czfnf3Undwc/bNXjKLCZsJa+6wbN+EO6aYiXf3pNrP+70BRtE2BXWJTvQFDEJmRPClBtjn/CI
+SeiLgwDpXKUu3s+8kUa6wmDtQh5eC3OJpaeyb4BJ4SqvBCVmvfbEqc+DgJieTIJf/+6APf4kyPd
4TzApJGXUMlekHiHqKhbHOeEGZrM9DtCBus6uw4mAxDEWD2Sb1uYA9K/kIsyqrQzg3ZFjXee/ko+
E4lWRiCmtKouDMEzy6/+kWPtYCSy37IUhtFjcw/JYBKAkVpe37YvR7HNde7qPy9kupTB4/dOiu42
KVG6xQ2mOql0doyfS5zIjbQsFk8aVPMVDPXTAMUAHVzbUVILqr2DRGUr2c3aOKXLat+FiktAXSZK
0FHTGTq9W66Q6JoWHutl35PWSNTd43jZ57945Dx0dMZfS3f6zxexBRuVPb95sQcEffY9yzY0uNCB
q86I6kP08tHVu3oP//MdV8FgO0A1/3L0RN9ft6XdTbRpSYPpSjoMOFIpcP5Nhx6BV7rKE/MgSnH5
NpuqgRIQFD82CGUD6UCObNftBj+FX7u0miwbO1td6I55nMvEWKZxGRYb9vwU1UqcooOq3DYaLItl
5Sp2s20XoiMmDd5okNLx5VfdNZuL+1qa0T3Rd/rsuRpurvE97N3HRqQKNyT+D9ToUDfUbpVcj6aX
79XtcylP6+Q+SzHPZIr+9WyZ+DZSJDnpEiX2HKGw/UxIXxg7woHONb3LnFhiofOdIA5+SVkqdCiU
9mAGenP6naqIhARes6e3R/AssXj7ARD8w/d4czKPEs02jfGwgSMZAR0cKM7OzfF7ZpOoO5J4zEs2
M8oeE3IzIygVQ4ustZROn08rzyZaOhUuLyQ2dOPamN2kXSfGffLAePVTrCDJq+4yxT018Ykvk2E3
xqNCG+tfg+Hps8WxzHAvgaX/8zDpKrh1bJkJ4RV743uq58OtuaTCXpHB1egzpBPbvnJq0sIyWqGW
sC/HJqQblh7B1KmOlNP9j52Fg6kR5T4ahoChECsSNWG3R0Wx+O7ymCN1k1E17nb0NaXLwWzeLP5K
vuB04BFR/sSKcKA1/RQvhaTUioP1E+d/MIbprP4udJs6WwLXycUyYJXWqS3P0+C2JP6vktdGB+/A
+cqQTxWC7G3BgU4G/MhdmMhndadg00liEdDgteD5hS9cV4Wh9EaI3nmwwoXBBO1Mrln0FrlTXKLB
imNGSTi79NVojR0iOuQX+VHeLsZdFw9hHtnf9aSGvNeI1tmZQmk3DVTUW58zu9vvSK6SgjhK5zxR
VqOoOaeLfkdV0eOkRqpK7fZzpFjtk+gj0IqNbXZk1JIUdiHiWA3gdzclg8SvvAO2bBXcZG7mL2cp
H4XIruD4bqxhCRgIWLtFVUH2GL4Ki/Q2If3WszWJJHWspEUAR5JwyKwh1MRIPWhcZowEyWGcQPIl
rFJcqqu1BaXLVS33NQ/jb2BaZBOKCfqPOpv2Ia+MR85N+yI7fYsjluiEKAIDTAtYROvlvzLt+688
aIMxXvLzj97t14m1xWFphLn73t2thsGaX4ed6aq76jc7Yjr7PQkVrEHcbN7eLeBSP84cN0ThbCDu
8IJrxQ5Jd2RPSYAryYP9jV0TVAccXfKSexH9LJpV/UP6FSeN900KNV24l8TYGYsy5POyznAgKNfA
Vif7DOLlXBx1Ps1Sd3Gxhu2MrdfQ+SAcExIFEmqEl9NiLSQPUUceDs9VJZLp5e9bGV9j8/xU8MMG
OzwgTjWWxjtsNqTvP5v8lxi5WJAB1eaXZOSU/A+H1PlXgRxRtLjbVfJ0h47kQXTaiO/yRCNz3fIv
H0eOSlf5MaNL8jkX/mhe2yS/Zr2TWhxW05bLJ/7rSEVHHC5i/U4asv9g2s9y1Af33SC4LpXkuiy2
pMzp3xjRoVhHSMrQKJWesaFZDG0iI4Uc0fFGZ2JYo6qo1kOEBXT4eNfgQ3E0DR5LffJx7q6KObtO
talGtxfZer9k/CuOidfAu3pOVd7ye1Z67QIKhIU/GUjLnub5ZpaG5fxGv/6H/jkgjmPVNmHFsGgW
lwkdbZOHV8HaJTrnOWX/X6rel+a3OdOv6PaVp+BSljkMyAd1Xc1hyU91JCkqHdUkVcSAPM2Wwysq
iXRMbTLi3FqYnrDCdPKOaxttmv2eNRtaKGmpG+EHNdPavtOTQI+uJ5ah4IVzhTPLjEpb45x50vgw
mqoTI/jCjv86jLIFWS4hk+3cIXpcgZmlQM+1Wzv+x6rRzBVYe8L1yedoiTFOkMehvtFzhqBRmnzB
8Yvm34d3ndIAQt/FBSvRbu5uHqIq9QmcJ1dfi+S5SukCf8DF9Z0OFrDU9lRuFzi5YAtpgEJngZfL
PEmIHNZjebFZBvN8r9BzlM7EsU2Qg7DmYQ0dobMt5qYNVxupeC00KBPNoWPQzsMRRRB9xsm5AJCC
jpVSAGrVElERdZZAF3sPdw95RbOgbSYBcpTodrutPPFJMfWE4wskU4HoDspjPaJHcSb0LrkjcfzR
JgJnIp/rAUubz5KjT2X7zBE/0cf6dBsw1rldupTN2BN3m4HAPq4qu4Pc03Ra2Vlc849lIjujyKRF
6ho8ZzL/2M/wRuiUlTANlgHZGpi4Ry3d+jrcH+4NBwjeJn27s3oB0hmK7D95sNMspD8ydDb6ZdZP
z+cl3cdaJtGC7hbR1YQ8gHOjOKTBE2gYJMI6P1zZdCPuNmMDVhckFLlH3wjo8B4Qd+pfaIw37ftC
QuuszO90+Kc0dTPvfq7QKoPeFM58I8Rb9nUjeV+n9OgYtVmYjmELO+VrrEPTq2xBVy6mzfwSDlHy
4A5MM1q9hg5NOa7pZEtaNmgA6+xs8bYZzrq5MyxLAsdU2zSAzCpaQA1EMHf+riBOQYr75PW5UDOU
sIsLPTS6NwyMqHWzRI1wHRcG0EsEvcldqClw66i8u3cbqAL62X5+9TK0biic/VRME3VutGkOeA49
4qUXiAFQ1OX4qYQYERMv2GL57DJDuR5Ji43osad5kC7vwmtn6FmWmp2thyhWavw/jfGp9A3tjRj1
wLaIiqg/PWj/V0/XyNg2dJzJXoPc4kXhoYhxSIs4/238wS5dpO53Lol7w6VR0OC97bfdhb2dLbUz
k458+Vwll72xewj0ahFnsXyuoWtc+B8ZNlo5dHhh4T938Js2FS6hUBc33GChrrrbZkQ3nNdu0uCC
u/6k5brbXWhP0hM1vERvn1aUrW4rthRDlFqA6XMYLOrLDtcckMwl+DrNlJE63bLbDiYmZHkGZmDI
qRBPjSDHqVThGT88nXvycLAsM16SbNHdRYQRtOhDUp/PNcmwfulsXNKm0s5BEdk93Vd0T0UZroQS
pGBQmFQE70qK09l3S1PirE6G05pGtwf9ThlxgjEm2rSEAHyIIKCnWZDripa7WSOssFX+liYE1MOd
M3AedgPPJaB1/kcO+uhyUmL9Mk5jzY7KzFJQRDJK1lV87ddMRsmXstb2vmVi131Lee66LpyPJ6bQ
Zuuay9s4aYxwZKosiTs8lCLrnvZeaYXtQRwh0fyEuHfW2585A1hDzK9zD5/2m/O/dnX3gwEmlYhl
usYAI3W7dzEYoAwq1nbv3qb9Ugo1+4lQfsidE5+P7hhbqCDBzaBaR9+yzpBg9tvMaedXfwisAJNq
qbO3q9Ao3duIS+yShEnnkrEnKpgL7X4OvQiVOB1ERnybj+A80fVW8TMf0uDGKqMGWnDWcqJEdSjE
QAgFGUnXApSSAYxkKEayRW+LVx8sL0G/VRYyre180s6t8EbFIZ6SNpE8qNwYr84esi4ePiiRlEwP
CyKqsHUShok8hPslJMhDTHjELD2cjEtY0zFIFxaMFEJDpKcYaqgNLCYuv8qr8wwhwI4ZOGsnI1rk
kOZlJHAHFFlmJouqZHPekdSAT7G/fORszs2mOV0AYITm/W4Pp/JRgeHXLbV94UmskgI3BTDIVBP+
Mwado3j+tJgTwEFNC4j4E13bBSAlBJSuMR1NoH8hvn9x6GQutYSFuRKPvi/buWbDl0KBqo03qfUC
r3jl7H+B7WN8IMwEaYKic0pA40OZ8GoZfWuBoFafXRK6kLjPz+XDqoWXNOdd2UrUYlwrFKRAnOYD
xiFTeEZh1PKElU+n02TgIxD1BpjkT9A51fKNJm20MtZCClwS70H95Qrf1sisAsWTbRkLJWEoq43o
yHvQ2PcB/yBkXR3i4i9ac2U6WOf+cCUHxkEO5KA6oo5CgS50qk+vREti/LUBtcnPb4kYRShBEZ2g
ImU0xNuwiuSDD03PeJlbJCnLblbFJaKZzlEcehyBdkkYxhaNa7UxVxCH0OMfMrdAIiXM7vOsBZkL
IyUpBOCEt7c3/v11lpgMOst4nvt2aI+C/lwkXyJdCGDPs7TK+D0La6G96xzTFb2Kr5340M8zyIX4
6QhEzCNn3so1eSECQFrgojBG4W8uhiiwUd4En5/CHfIDEpSU749Q7MnBYP5d8YRcXRMIycCX0PHK
4dMx5reA/gxHXBvqh0h4aq6T7nQbKRAaJ8W5LzpmQ5d+TWO1igs5RCpbASS7xA0SQ5KIyF/VueGl
KLER9SHnEzaIIRj+Yz+AJoTizE2P3/Abar9qfCftEiPooy0wkQVSq96O/tPyUXsb7v9ZqiHj6Cdf
Ku3FlMLcnTOZNJFI5Hdb7TFJYwWGxIPRH6gwF79IonkMmjCOQOd5MumDvrHLzr/pWBjqbjlkp7Ug
SJYvjrYPIKj91Rv4pvvmjL45xeJKG6LEIpZmVxvBMhwedIWsryGN2tUsjdknCN4EAFmNTb7DimoE
Ttvn1mQ+zUraQ0mT9nU+K5HS5K9wREPkX7+tKF9umzVQpWZ9ZbLSWtk+/homWVerx/r1V69q0rlR
ydBrWr4PHw/826oOjOVz1TqN8wwhjxMIYngb57IrJ6tsjuxsU+xl95bQDQte7AjO5nJ87XqBs6nO
Q1pXW44EaTFZig5HlWBzVx/bbJp2y1H0OedhKXrOCXpg9GzMA3UB8qlZbPxQMv/HFn9AqPT1H9Oj
1cvBhXfpNzJ+LiFFdvIUKsdq7sBiFJwFnVRnvX4stWmzaafTv/vE5GC8hOoP8Y9t0Jl4L8cUFkSA
knu4lfDoiSeuS54cqpPwackUYZgvAYYPzDdDV2cJh2wgsCm3CBSudaGdnuZnUmNfhMdDaig1bpIw
OQ9r5JNaQr9m2hS5fRwnV0BbVH52sHgDsss8EAL0OudkwQh6/nKmTdAijANLsXCc8ROQF50n8lAF
p4umH+EUTnAt4N0QCTDOm5ZpnDrwIc9lywNGoRD9DyIIPsshW8nAP7u6Qkh5sztnKAQ8OE+MWUKc
n4FDoe47F4dah8YRRcUGtfpUXxae6b5kzIHptrM7esZ6pnAS3ejO5kR0MzwtVJw0KRteuzOwcHTa
Bvpap3gL5EAOFXr5vcd+hJV57CUk7hf+ujzJ7K78pPhK3FA7o7tja4wYAW4ZzJSEelU49fbNRlZg
/xC7+QKb9NNpIB5zUroQKmqfJlpk1RgwFUGjUOsPsHEaplP0RuvrEdiF4a8Mm6HjiU8DXonXi5W4
PKkxmlzhZdTbSmxSlaFTcbcF77h9nor7+HliV76R0MLRIVWwva2vYsPwfb99b9kfuAGnf3tI2j+e
k3ZNJ2G10k+0hzjpFnDDUl4bnNnPkNq77BXLgUtizs2W8qZ38RszfxQVRyP4OM8dWfKIfsoINw73
k4EVTKkSkqkM1/qKg0xucyLkXg3h29WvQqGb/dIm+bSb+O1eyRn2KAk6aFsVjeSih77Ah8tQ4QIV
EtiKrbjVJnAJ3Tf8nufR3WZRekJO8p2XqFDNvyG3mcOCgXmIrfieQqd98aCFzoyF8F9fMeKG+YtA
FVXVYoBHwhBij6HmThoycXjyWJhTyWsAcuNJzkpbXsr/5PvNdD428a6kCP2mQ3XYowuYsAlhP7SB
xhFeFeQJ/JOHJdS8UI8X/diBjYUezXB+KdKvHmSlK0BPnLy7t2NEYBQ3bwe0KE3Tpivbo0R8Lg6m
kIIvzBpGVa1Sgl9ewXrhyMOvYa0SntmMPcdrYDbUXEPIf+f6ZoCs5AlDTPD+EB3PhLN4w8sVfgn7
cMWA7MYrid3I4bFV4TDhGjU4PDi6UxKKPOF9ekVf1NodiBoBSqBBAiJDAQ2p54MScvDUKaCIi38j
0wCIE4HacNHNxREkoBqQQOfYQ0KHwTJjYpPkZsTSEmORtMkHiA9wiwVyAm7D0DJAfDCfaIXbCQ1r
wAGiodS5chkJ5FgqNe9Q5X1eF62F66/PaiBFPSTRB7oJAAdzqHr4deCzCGpEQCphIAzYtzSzTwsP
ZbcDe2hq+DdUVvXRiLKkNHAozN01IdhK0vhFiyte5fyOswQYjnfbba/wJpSod6BcIO9u3TzmSqAN
zxxJ4Ioc3cEeWQqMRWBMOIUm5FO4lwRvCmA4MeJbXqKXQyyMEYme1pIWvsl9hReOfhQ6irKtZnNj
MrAv5FFGrJQHnmM1k7CtpBGiJ5eH4hKMIS4FEJUcchNOiNMgvizBUtROT2qk88km4wG0eF7Pf3Of
Qac4t0RFuX716O2dpJHioMb/zkxgDLSycXqZE3WZwba6gmbKiW9NuwyuXo9wUJp/kSyyDlCS09dg
3YOHZ8BpIViIkR5HotvsiTOKk+PUsbw0d0VYxUKFxhtJaNSwsYw2Ti3CYmjO4TUxPPhfIGYH8yuO
0BsiGIcB8TNcKdiUqWd4942gfeBu2bgdhSNSKUx5IrM1pkuQ2yaiY4V4uiCsb5El02RCtkcTKUSQ
ZMsvHoZp40+LWgO24RG97RzPIQfzpu3J+Hk6o4/4Mpr4l1/5yBi7CZheolaBu7oynpq6ECmKBzZm
HG4h7xM6Fg4xyk9NobFfkgdCsv10cKPm7SzjsOidYjzgXdVwS1qU4gCreMR7oSxNG/COJW4msSgc
VBh4gKe+mKWH3W0y1n/FSENYPsBojL8v5JUUyoogngAlOgJwQPsikBY6mAnDlyhUcbb9GGAtKFot
RMbBJF8i4cDz0Z2CdSW5qZ9FuPUe3qivx4WLpwaKi8ZZF/bc9BK81shTpkUChYKFohNG0KG1xjCg
t0VuOOH+B0JZW4SEG/Dw+vkgKlzDezDdR/cugDVwUmPdl1ycQdYJsaidr8TEeWQoM+ihMZrD2cdu
bDUSPzFcFa64WnCJF9AQl+9lGYibyuSKyXNMNZIZ6doEJCeKD3x75w5bhXfNrRyIeY0ERogDMKC0
++7TOPXvp6gTH10EwxgRfWouCuCbD7G6SWdgC+cZLJARmvp6MUR6eXNVhPrFvAxE3gKRBbahtUj6
SkyxyiDPdQvAWDygE9k6Cw6rXfAnUWelf8wZYcGEgpP7NCnGT172hUUDtANoSZvx7+ETmwTueUJD
5LgiXYP8X1g6575R4TLgPHCfn+Sz2Ijoou++WOWtEDFdp8Ibl5biK7dna9AjtNdxgOV95lGFgxSs
xNl6tKexYkRBidpsyELnEuLzzjLiKW1P3TISYL33qaktk5+rl+VWJ4WSHSpi5pJ7mForktq2wPHT
E7dQSEKB1sMkiwvL1D1YTUiPoeC0dj1HaWbD1EJWTeyCYHW4e5CgzI8XTFgJqUgku79LBGJLQh64
tW/QXDIEBQSbCHaaRHVohswXorD+WWrxyOegn99Wgol3C0czQeuRZ6WPC0wDyvAH7+sfwvEb0ImS
I6lkEHDtZ7RJYalUWFdFAo52ZkQ1iILal4ja5J1CJWEjrd64R/c4hYz4Phd0Yp9FXEp0Zq7IrJ1V
gJB3Aq37GdyJIUgoACGhnAynmZuuVe+7elAQ3/Gar+d40zmfEI6xe2ec3Epaij8+HeAOHtGYk2/o
FZkBzj2IxZ+urxQECYTLLbaNLCDB3mnkSi+rh3RKPHQybeuCcQegDWmduw9qhn32T5WnrQQMT5Im
JpVQk9cQ1rphyQyifi5eacABQv8SR0uTXGLCSRADaK0LLAnaOFdemQtzIYAROHoRH+rwIagjnPNF
ECfczNEvzt9lLCVGnP11SwP/QcTYGT1jBNztz3A1iMqzQGYKf5kxC8zIG01Ai7M2EZhPZWic4uoJ
cIzMyEz9IC5HH1ecW3p8J/w3F7L9hRMMvd4lMl+UR4MVLS7xHVRNSXeRCJab/yLhO7S51CnJpoEW
AHgkhgO87CeQROaVAk0T1DIejPa6CAf0yQqS3QNDJOJzeGtnBsynIDFGK7wNXlGfF4m0AhotXOD6
TB6Cl0297w6c1ERmfb7sW2jwxgRG7Zpw/QoyNkckOT/mijgeAFwqKKoCrEOExvxpkG8iHpcCKHck
EUYcPBxqFFpIPJDoF+a1EZM+uOqrEbf/BlX0u8oICC79WPA5vuAOOQ3FwkClGIjlM3LzrcAPGeuB
/yYukUMNF1X8dDqtF+iAtOQ7hGRtEmxUWxVEWnVSfRjsql+fAJerdC+FXGwQzVuJ7vNTts4ZUrp+
bocMX6avEejKx9yYL+B3tnaLv3ioqTVSJ8S917W5v6z45rb+v9/6E02hq6ycSKFAVxIxh2THueVi
/smbH7is3tsbKBY0qRgxikDMcRLxcE/cJSYUko2Dj77qT/nstu5P0OB7Gq9P0h51M+wXEM3zQb3I
V4NTFhUHVahUePU8aP/KoAwGpyr40JD+YT5sEanbq/PwOHAAd9arKijJ1avbMvjS1B7cDnBRvcdf
EV0j9ZSCx5jhcwgSZ/mEcS7iAX12PZLspeBydwk1iNMaADYUBD1qGphzY82fnBHpQURISebTDJF0
s49Dxp/iUJeIRDdwTyS9NUgsw30sWyLYHO+9pV1EnRn+i1CxIvbTYw5+IkApBJ3jk2EnBfuaAwOl
PvC02w1zhTcX+oFE58PIU1dfwGNklCnLET4vGKaA+dXpMAj1HwMlu0mBgogWQCng0cF84EzeBPLI
pAhFSDdamyfbWjjVA9C1NZVpzlwByH2Y44o6KMk0YDabF+oS7AWIsOgzucB7g8Yfgaeh29wMSj8L
UbZCGCWnzmcQPMv7RgbCUB8F+ZG1bheg167QaAt8nRtp5X/5bDCsfD6OLHiHYH8MEASff7+DJAAU
V0eI7qZYeDJNkOo2DwAdHyijqLXYkoLoqDg1PMrUYxLMFeDcBav+X8pLwlaA47FhITMbVp8+zwBA
owxEpTJpJ1xqKI5MaLCJEKYPRgsIb2gEAu+y4HnwPCXOCob82hXniDbX5rTjzQS3SFRhFLb5EM/h
u0ujSwyBETtRhALVAc1smp7BfE4FCFXlwBvg1aT4tyln8HAyXILQmcmw2oYTgjUkTqimed5yKkMS
+86YpmEh6gHlVUXmD7MyqBDHd+8RNEx+RC3wgoc2Ot0dZXMLyrVKTXgUd3/f7Wf7AITB5OWV6Wme
grSq3tHIdTsPI2PVnJWArlIx9fu+0+CrXWlIBUH0B2YPLcdaDfXEjKs12gD0XfEHOQagEBKUyZ33
tAKjGJOUZsHfAbfe1tkfNjzCB6EpIBt3a+0Elc0ZUpXO16I2ne5Lkl5rPbzSJyL70kZ3qx35eIQM
dH1cl9m2pl8l5ku/17+LDF4kkPYAejOHQ+Y2uyFf0dzGKmZdWnK48D0Hi0YmMFtTdgrxR096bIb3
wKA0/IGgS3hKb53773FMRuB8hiHNsaz6nz3Ms2Pxe1nCS9n0VmabK3Bj2EUFL7XDnJCRU04V2OPP
Ws3G76BnLEPvUroP2ZYkROVAieBPN+3kjarkh2/LY34c0Fn9M/y5KiRLPjuI0UgkmTl0AShF7FtN
2T1XQE1aIDYQzlqgzMXJLpzSdtfuoOuuW5K4QmTeYeuHiWx/QtxbdFQx7ph4e+LNi685hMuSbjGm
EwiuMalXIllpVsGiKamLNqS16n/1vjP5fK8AC9zONP5KYfEpfkU1QFTquEAUVtYfGpFJsj0Y+sHk
hzF5TNhVOHsCCEiOqcHXEQxbaJIeAQPFYMHdEpV5ng2AX8qSZkwxQ6wo3VMoxCUfWyDKgNG+3H46
Ik2c+8wxc+g3Jiy8zxmMEVU+B2vFcdqQYfiSk888iTiRg969OG/O5lFQHh+88i2BLkYCDTdsQ1gc
1Bsy33aLCnMh/BcRzXFUJuoUthE7LPflXer1+AX0B6/+O9GGNr4reSp2pEvEu4QvSvjMRAMQrPBU
A6KjqEiUKYc+N0MDkJlGzay1P+4LiRyMW2mmUgbGM+CnBrG48iwBUNLVVhyY5m914j6M7CdmGvBm
IkB3lwpIkDh2OayTwaLbQgnEYSAxH3dcIQSoDkESQWmW4OhlePoGpTnZVj3WDf07OPwN1E7E6ssb
wUt3LmECVoT/BPGzQYwv6A5xbBB9jJ/HFIsn/dz9R2DOOv9NTr46tkB/RgyhqSKqGBHiInrQBSgT
0ALAGD5eeFleQ7qwCy4sKE6wsvQDORnikzOViGEA+RxHRUO6tsJeJ0D8oPztmPuSw/xLI7wZbhBt
RkHKitYteXHxegTRNXSwu1/Foj5AAjptLBwkcLOIJHHlzFV6+P5cjqIKctmIXQ1KgTPmwQ6Hyrwz
F8I1GXABRVgiyh+fsIZz+AnxhoLvDhsfCZcGB4V1WApVExWUEZ9X0OBqjqjS7+gDBC3OYG56LF3q
U9wxnbQBBWYyWMKcExJF4s4IUtuQHZh65s7gpHlDfgYjsrisH5jPEmpk5dRiHAcphac8l6VpRcId
p4CSp06mr1tKe8HjN+3u1G9zSsTD8IP7C8+R5x+5Ysd+IKKRE2SvUm0FdcLmNX8pkv8S7cUj9Az/
TNf9ZPiQ+HCCguLP/B9hZ9asLLat6b+yY18XUSCgUFHnXNAJKmLf3RjqskPpRKX59fXMlRe1I09G
ZuzcX7c6wcmcY7zjbQLM9mjvjmxFqErww2bse77OfwFRqh1p+6CCwssQwOvIIP98j3CfwHE7tiiS
APMYdgbM95hoqIE2YyQAZsfrdWjnmNIYM6p7sueZEwp/u363f5l38Iy2p1RhQAXUY1jQUGBBBX0Y
1m13m1I4rSml3gSQWvBccB8XVRHF0xJZ53tZ8yL52xfkjRII91y82qmUMkfVwdq1nEeowZNgIKot
9KU2HtnYtqeuQDq7Q75sOEc3isc8x4ebT7+Y970pyl6hRhZRBBgVpVNseQE/RCI1h88YG8EJ9H7m
nmIcfeOKpZHE1HM/q+hIJcAAasst1SXW9FJANwqmGJHmcLlHD5jc1JgMibbCC/1zrI74djBlKUS5
KkY2XZF8dFsywTHG969nzHhn9rPn8tm1udOYJMYYQcxvu2YooOleULicYwO4PtwPSsd4KrxA8iU5
Gkn03P069VdevEsiZrocTz34Cd/ZfpjDBBOcVAPqc5DCF0JDV2PCb4yQ11BBFqMK6gYhTgs4TuDD
KAAXt4nWZzdgZwFcsSmbdepdomTseKYO4MbiwS+PYkTQwNaMVfNxDsMKzhND9gScilgJoKXCe3E3
ZP/BC4JcTRGaUvsVwQGzQQIFeGbYplvmesAPE3HjeI8woRco4BeA63buRfAtOQgZhXPIVKPr1gz2
vKOtoKesfmGGpdjPFQCEdit4Bk8q4dK/HvA5ZTyR9lXxXo51dlE6fjT4eJXjjgzZgCf9F1JiwgEQ
y0rlSGNKIwGG0rwuaEA0DM3BOMGUONJAR5grO1hT0iR82CgypjBMQcGzGW1jrgz8xlT0Pv4ATLNc
QM+YRLsSwLVIWCh5QEps4dnOqQwLgeyAJReuRvt7I3lBBlg3BYMDhAj8i1MLvwvaQlE1YvvC5iKR
habTsJWr8sAsGKnJCCsowrkLJsfCkvdBEB2AVNROAMn8hLifB9NoTv1IgGq9CE9wdj98V7EExesT
NRxVqowR2WOlbgAYTpTUyDUg0R56Eb9xEhg2SRdp33hYmHonlLe43a+6YsfkHuKgP/z4TLqYgOGW
vMWA1y/4E15b04J2OFkx+RVZXCq4p6iI01HVJ4cGB5yvw4AdEGC/+ww6s4LFoG5SquJ2I0UMw6mf
2NIZBJQC7AnEZwH+0AkYg3aEeX7woBjPxhV6WvxFS2bOcFiYG6fzeP7FHa4hp+7uK/jLNxea6E3L
RPrLmFLdkLyRuTTffHWDsOpxUE7g3MM3+eLM66nkKdsA/UZYrrA+xCptIbYADSLFBMUTrxMU59e+
DfcG8iVeoI/cReZYuYDjRhjgY1X6izBgHFmBIXaZl7OSuAY2cGg/70DddGm0U2AmY/reiK/+RRen
xZAVRMdfuB/e0n0/AZ/ZiwaDz244ZKgBByKNWHgcMZBf8PrHHRI9KFZwA/wAUHFY8n3LVQc/ZGpO
Ko6Xh6MK6Uc0RCeD2qMNZJe+AfdC0M5Zvak3BHQ1A4VqUmf0D79gI1+ei4wgwM1tUlEIQTg4CBIA
puErjXkI2VPYrYM9LSqAKonBRZ9EZgEpgOrOSgCr+8wEhuCw3gj8K5uxEIc1hZUAzO4z+YI1NW/Z
bQKGhbkwYMemCxsYFQ4UgduClWee7rOKwlkkjilIMKcvuqYuz0RDOVCzTnHwZOK8SnhhsmGLjA+R
JatvMmq9AnS+oqWD4srzCBolqBe2bFMoysxDnsy1CnyNzRMV3iGeFGP5khD/UlzuKyVKuWXdUNkI
X/l2I+Mk/mRmhD8VQx4gGC68vPCKeIz84ijxVKo8ThRFK9At4TiKj9OXeAPhQ9UZxIse7wtX3O9C
TRALUIqMQcP7hOXyULi6PTj2VeeDSTu5j5Q3zUU8OjyF1LbUHjE+zAKfgXYHNZJqFwttgR6J+9L9
re5pl3eiPBVMnPuMOtCjrQA+7eH3tzKIjnFSTl7Ru6p4DTL6ACvKZneIIxmQNljykOp3rJ/4kdfx
V7zjPHMqlZhPas6+L0pi1t8UWbdfsBOJSp9NhcJH8Z/R95iF7bFc5vOHXwziOdZ/DAO/AwLvqdbG
j2UG2vWMHtjQdXBjA98vAVfvOEf2sPSW5vGCsJ8DaGhClAsWmWAhU8RJkXAJFA+svsHKZocvV233
qIx+jV1xLmQkh08p0zymqhom6hTiYBcf69KyH1PwiqEjfdb9oCADYp4oRSwt775sJi3+t+047wmL
yQj63qCLzKQIGWgKV3e8zSPQeTEVEjCNyc7NmqKFEu9s/YtwVVOZ4bKG6BQDPYztb8MKH1UVgmnF
WZgENbzkOxAMzpsHIrmi+BAfYONic0YjdnOoUqvLH+8vySYf8osMqkoegJM0V0756BkITI4qtrjw
C8jdJbvsd5T4PSx06Civ/NadssxgtiR7/AGZOKHFY8/a7+6rl0miwWtTn1Twy3pSR6IgreAFiVL+
Rr6ZwAO6GF4LXoCCk+91Rq/E5i2NGNYzthdG4nVUT4g0gKgnY3v9GZrbCgpLepa2zVqg6xVlzH5m
brvwIUC+7hyG8U5eCwTstmPEMX/VdjJPongX81eAN8qdMzUSzhu0gJSWFKIUOfwqKlOGgBKwYIxp
Nqz451LaCgLaE3CLezdmMrtkOA85Bowa4lXT783Fwa7gz91GAjo2FzTrpE1pxMBkwzcPMX0E+Dcm
4+wlasQ5IfqNO9uSyXP9ZiPW4SBlq99O4TfmIluR0iQA8xV9BvwCwWUyabpz+mPlJLbogn1ItHMo
DTGQbriFPBps7iwyv5nhgkwN/hETyegWiCPlBjWh5SZWbFNsWgdhgY91VE5USY5v/i+16ZRwdhAy
Aqbz252Ivgu0fyamDng/jXvsTSLNQOEVP1nGhc3yacHCnxXDFnNETgV8uGxtijZzQX9MS0dJsjZg
rSn0Aab/JvtCmqsnGuDDd0TCLS6jNUpiOrYxOSh906swrxXWyWSerGKcBBd1nwi10bf/OMWwe2/k
EwqYDN7uEMrEsFibk0ekbA2QC5BaY8Z4DssQCBcCzxV4bzWoiYfExwyYDXdJpIFwyYM8BDehiFa3
6qRcYwhmOsUaToa+Nbc9BMJMnXD8vQqlp4BvzxIKDwCWkqOOgRixGrDEYI+Sq9FnCAqEIwftLIXd
cIezij/z9BWyusT6pFNh/S0hNyVz0pHO7+VzCqmJuEAA1uc0BYd9zCnKH3ySdiR9mNS576PPfwmN
Ay5NldeS+Vq4eGntYRBiFUZEJ8RpyW64SUQXrL8htfXxtyXZZfyJsnvahX1MA3H85l4SJRFh3L8f
iKfvM9SqMP2ty7vrFtOfHZYafY0ug/p83sXovQ0NUmpu8FFFwBO5GZQnLMDWS6l2XhuBnQsYhjwS
ZP90CtwqWg4gDy6XuyUijfhbfn7RAXABWBJMCLBC8G79KJ7BmFBy1pKQGNDoCDItg0UiIHnR4mYk
UQPWS8tVi/5BvKyMOSkXwxTwu4S2ZIVogeBJr0Uql/gIpFECKtPBd6kNBZxNTyY4HEyX1xn9oMEH
FazkHjbsVcREVzJud3iGhi9ol8T2ka+QQRHJYRiAc/ZL/FFZ4gwiYP4emYwSIfZAFXHzn1N92QvY
gXcYwgOYa4y1a25VPGgAzcVGAw030pHH3QY5zAucvSChNsHVHo/x72MHV7FHp65ciGmzoIwQpMCk
muOOjrc5ptBOxHyAlu5IrMqajCufLhDOvdj75aG2vtoQdvtCISA0GGIOG/NTYN5CpkegIWhSYLna
SBux3CBtFHRwENvcLmEJTFRpFtk1l4Ji24UKfN/A1I06DNm/8HehM0RQUGCfXKP9jD02SEPIbcxj
BeMA/jPhVKJNF2RrLP+iL1TguYgFoDcdwpqh4S2iup8OkH4OurTBn/mv0SrTAnBEstr4R1tkPPGj
hQvy+cNnYw+SD5qA3+gHc/sp0t0QriPXZjjchk2wH9bA/OLXP/78xFqZz/EVxg/i34Semr46iwQl
onXxtkCcIOyObitxSSnTVdgWEOnuKC/o0uC+EkQ2pk0PbzsuIWXGQacu4mAFh1AbdXkJZdSF8/jh
iuDJzrv+a8ri6n93V/sOc0joGGrkFc2RRlJMZgRdhide3AVxdWxPhKAt7dr9Qo3j+KW5LEe5+/Jh
0TlMi90Ph/TeriAIYyIABgODUmCtfQU/fghbRGoIgTHjkmYD0WnYkol2n6iQw9kJIS0Lfg5E7XlJ
rAy819FzkUM+ERNEh5iXBcw/Zks5YMTjlyklVJsv64C6D2SUooastif0akg5nsi3vXt7XsiXEGe0
fFyOeNwN10RfUvFsVHwNKdvVGjaGT/QYBRisV3h4CdcuwiGQiQyF/KdD10XmAm0TuySNJRCiaCTH
Ek3qh8WPtS93uDOKfYRiYOSMZ968GsDFQIdPgfOjCH7BU5yYMWZ0JTN6SP50r5UYZE3ZVKGmCRg3
Gf5BNxBEgy4ZRrBAWLMpz3KHhLk3rfVjAg4AxCD7+RJmyrhyuF/TewTlVRz6UXXsTURYCFKTUGXY
xPdHRKAAD2Ph6DwsPxdFVNgQorNnw3mQbbCnZSZvCFQN8h4XTGWmw8vQpi+v9NMQNgwnksRT/KEf
MoPGIu2IH4RWJEVBzWYBZ70zI9iBu9dFOvWbWo6GQdB3wJs9gQNAskH6RTZOAPebz+UFLm78zGz9
ITCCN5jLh2sGg4b0BNpNGQwQGjaT/ort8Ekx0iCdSpc0pZN4yYEocG5ajpQ8pOeyuVr//tf//u//
e6r/z/WcTbJnc83Sf6WfZJLd03f5X//W/yq00+iohtrRVVWTjT8lEZdS3jGL9INcFUJUSVvfA0N4
k3cgeDUyHRcxwMTGLVQfq+kAC0jGO18bVr9TotNv+24Nn6nrdAPmL9AItUBGytZ4WNfMr5CuXsQ7
xULghuonB6X4egrdbOn/w1UY//5X/sfFBT//9e+u3lW7BI/+/6v4U/ToQzES+ft6Z0sqUMi7YNNQ
EnZ0UyjKeNbHgOX0qECj9wEI6BhlPgMohaq8tFuL1DNiiwhuRXj3hc54XRQju2cTCZEcCPf0hIMG
pjuNty2DWqCDRyGz6GyuDCVlKG9m8A9Xo/3Pq9G1jsFVmR2ja8hdPn46EL995R1U/tedlNU2UR/p
sty7+nXWXaaVrUKD8DXdKkgwfTF/5zL306rnkAOcXbCAkaFk8E8vr/dyytQpQo8gBB+/gCSzb1iS
EB87UfpYW3R+8EVDaCa5N0hDqH7aoKDDTuxHMML46N1zJATdHSu9ejW63NZGvysf39I/LDzzLxae
rqniP6PX5fc/vWU6KbJX6ctF9gqHQYi+aZDRNnbTE4wPuUf0sf0gXSW4HbHHINJp/ZIt7FratYoL
sUlMmoMQRcMdDgOXOyy8nqsn1kf47YxeqCNxc4SnG8Z60F298QshVgA7nda+/tztpmvvHRUDfk6w
9ozVmtII06LHWTpi8MKQ7209EK2Rvg7PE7gdhblq522AHYdpOOpZWcqEkS7j8HpM4B/njnJ+EdmC
L2AKZkrhYrLhK17V85Q5owP94cUQ7nuEtPMUxJlFCtztn+6noin6XywbuaMqiikrOvG74uP/sWyu
VX7tFoacLVdejmDaSqxNutk4ChDFrnL5G5n2yLX5SGYdo09/cZsvFsF+UouhZnCLgsVCsuLTosTa
Brui7RXzz4ppsAS+3riYAT29nml9naxaqvB13G5uh9hHr76OwTgVbNKpSxeC/qvxSpeRYdFzDKjn
GGR4t5dvMoKsXXWR4XBiU5fM58/d3ITiVvgfrEOsVuc0vYU/4IHRc4MHEbOoezQ3J0/blwlbtXOF
XboX8L/Ymlf+5TaY927s8lnuzEUU/fmxwf8wvHws/evCwGHDrD/usOcg4p2DLfs1Xd/Lnl8f9gWc
t49/KvdE3bBqLHhrQozTDcONklkb0EJvd/ePIi8s9m5eELzpzOFX97M+7HSWkkog485k7CTbm06f
yrpKrBUTOQsxNiknNhcZrKQhuSD+SlXdFeMVZwVjb0PE1U6y2iBSvHCVOz9TwjYTy5/PP8OfJ8Xr
A3xkMzStkOig431AcFDHTmaRZreBR7KI52xUa/jDEHI2/WkjXJiIVreGQztxMLjaW2PZGpiOoztc
Vu+0UecUYQMmtj+RSmIJVvWeYkUCE9s3rAI4m6ySW7A/oxX5oQnlqyAtRlU/CmU7dJpZ2nMLApxt
QBsyCyxvUfuK5YF6OBsud5qsp70JinHrk1g/3GUIL5U1/RJqbUnDDYG5Vu5wZ7iqkC8mpNQLubTh
CmrG9M3YKLeGm1CxFkk/QZCLTU1rBTx/wTHcDKsGFJuv/bh8zdHc8/LVYdHP7IUXMS9kQUZHDMOx
3vNwMspdbMdxrAyY94a7Te8U4r7ysip350XBLMiFv/Ms6weeA7kfB83RD2S1NwaGm5BJW+gMK8uZ
68Rm96erl7PxQnhi89Z6TBdHokt4W0cRCKXDhop7FIcGnAU8Bfl+3E8ySa2OfRQu7Blfl7iLBbOW
4Lqc3ZxAwUqWLZaQCaLmzH7tdOmAgBz7n0uLGzHUhdWb0DImzCYDeMZ1FpuRI8N3cWrcVRMKFQhb
Y1whanjj2hda6DW6YNGG16AzhdI9xcRvxQQ9tlhfV4h1PJRRdLcCfJsCfD3tHVg27mnM3x/W/Q09
9OqxUc19ugEHk8M5B7U/JRP9iWzuAijZWH5qD8EdwiFLnJCMwl5IMwhUPo1iNPOOu1AlhLkj2wV8
YruI7VUnZJIXbLgCltNotfF2iftZAitYNRL+c3ciuaTaLXi0Qh27LH0gFx733QaPZ2tyNlNnnnhz
nBJZU5/hZZg7ImyMhb3qus5lOhSbVusoi8UsHQYk2Eaz837ES2r9jOC9AIeMSc8efV0yi2a1dZ0G
CwP4x72jZ8JQe7bAM8cJMsxwrYBL+jrIr3h25DH11Md2wihIzkEU7tgPlGDVE6uGGBRvVzuwRdCG
WUPuyDxzfJ/CMrEgd5odqx1Fn2lp7cTAmQtjdvCxNj3+MMFmcntkf2WpBoRHWMLq38IjUsCAOw81
dhgeS8ubgWeEMI9DD4TUyuxzzrVFkvWY7bp2tPhy5/COUK0Z1nuJreAqSHoRvzSVy/uabyOeqets
09g6IXiJ5b0WtcOkhg0r+kKJLvoL1nBO+M7XOnbtIJhJuI5aX6wZMBBgw7y4mFdhN3nYJgEWfIvt
oN2NrRFmRu3XWX82qcX5j48Vv302GmZ3m+8LELJNhLlqTbVknW/emRtNJGIY3WzubOeC7YTvBS1L
Jfhak9QfWRhW3Fa3ixxIBxyZXrYcu7xz8RyLjajlcvr4PzvtuO++XdfFYcWwDvoSAjojQOuGGIBm
mUpedsYo88miEC5vlYcxCW4kt/EjeL883PIsNXwOvz1rtg9mHveQfMdgRgAAnne2iXGm8ySD1SpR
bh3u/ZeP2xxiGXGDEjfom8sJ9iLutnH4QfY2t9a41qyp9pZvGzlBg1ETjud2zOPDJHbuV0N/PlUl
3x/4+541YNgcXvKd/cHg6Ek5adr16iv7JpTL57y4HbCdPOHToSqDsucTj2Ey5c1Wj3aSwP9YFptJ
qVrklgCHsFaQ+VtPp0Dxcg8pYvBLGcIAw3BmjSxlac+r4Rz83d6m1ral5Ku9F70YxBW34rqQ6/48
+tclfpsQVK7WzNjODKd8C7dGJeYEtZ9YP/AzWqsMF4rssPUGWjAxD3iUlcLIcj2iief7oxgiK/Fj
jUZsWe7YVrGRuE62D+Ti7WAveaWDoi5+Hds+dKfza8jpeO5yhxHV4XAwGL8Gg8oZEXZvt2OMneBh
BjKPKK6CJWyFEFOdhy3r9uluT2hrq3ls6cyc6f6v9mdRSpEqbBpU+3vQUamgEDpcEfa+LHeNuQ4q
KmecwHJ8uoPxKD2MRqVzql82RjWDifp01xov26VVHtjsJ5dlzSkMLCc5oH8A+KZD2QdiwV7odjY0
59btwgaiuxNrizHEwGYqM79BtfCne1tCOUQbjZP0EbgPigDSHUjsCB4F0vNEtzefZms9HWGZx9Zl
/Rg9ihMLIVphXZBVHFP78grTfmfNJSLV3jIWf1ojw9oeDl2iDi9378enuJ5enYcz9Qd72Vqm7kF9
WmPKV4/3+tILps/N0Ll8+4P51FlJPKpwkR//UI93zH+oHv/UdLy/t3t91RtaKN/ZyDbP82L2RVY2
+Wx5W7H35DkVTyn3nvqLtpiyqdDC1d/3PqroN//UyekynWina6o9Tf99mf9RxMaG8mivapEt24ij
r7E4SkD6vEUCZMtB/rbWlmtYrOKVwIlIkl9yfE2Hf/8qlI642r95Gb8v8z9eRtPEmRHHtMVG7cIW
14dURkY/3LWL4zMPju9JaX33VtQjsCS2j5wcB9luNzGNVOtvANl35jBSSZSth3d3hrmkvh9yHCs+
9RxRbBzK8WIXUley7G6N1YK5yB5ecsj5Gslbt3YW5IfxFW/ELo+HcbeWmI6iKesPbiyMMU5dg0ax
tDnUpDnjj/442y5zEGB5MZAG+oXNEy2XpFmsn/eZ9Uhhc717lwul5n6s9agB2EcwJu3jOhpMM9Wn
fuDBP/z9bdT/siXRNL2nqT2zZ3S1Py2q6lV/SjW9pksmTPEoTUmmMUv3C/V4wOR09QFx1L1nEUqY
g0Fa7Vg13FwmikThUHNGWDwS8AGvDdHbx1I/1q2DM/bYiIPO5UVu80qjlmLUVpxKgFRSBw6Ycy96
xARbTwRIUHrvoN8kEhAqbipO9Rh02vCqDIp48JD7NVQKiNnHDBdWfGm/l+qOzeJ+2CMWDfzXHNZU
RGONaOHGiRFmM+LQIhMz7AprWJPCon3PO+mxZ07L2zxtwTA7x9ujcJrzm5Me2B8rHeYVqY2jdRLe
UWzTrqbHV4dmh0QaYu1qTAn7Pezd7Exfa8bowbijSwVFWGU+Ukn/6RKn4enQ01UfY1IVO3/Mpcdy
ZcVAzsqVyY1wNu5gy59S/K7MbKBRyxsLcz8s0FlU9v1+uhe77m2lc/4h9Lv65b62zC9cH8XuLJPp
A2oH0EJsvdz9/NNx7thIDu882rmDKw5SYMKl9tYTBQpFcx/g/ZF40kWjjBwkrGXSO8GXmcfQh0nW
FbIZ4s+NdsOERoVmeMpQFiGf3GCI08PdH7PlzTPs8A1Lq/O1Xniik0ZAszr5sHjh+qQ6Tg4M3xwZ
jxJm/+ROuOkao6srHr7YZcjklK+7dNXW66ivqRZwKMWdjpqgJN7pNsN29oJvRRfXoC3Us8E9wnM6
5rQ3rNS0ER9Pv7O6Fqe5QU3pwuRzK/IRXBLWQnR5MMjyLSzZdbLNxwyFDlBR1pIPmchDL96FZ3i+
O5haYxmEMzckMwnDj3pS4VKMjTDpFJb8dh/a6LPgp72/swe6htbqpf3m5uaZaWfq6GouNRxz0ZjX
JNRdp1VtEwZGrnFyxi24PppHE0FtjwIuPmZ2FSb9r+JqizgynNflhZoTmAQbyhFl3k8z1iZYENHU
U0H2b/NuZkvHR1hR2+wtvLoYTrcBntZSqCfO/i7s125wZVwsFud6AT/zhV+W390opKvjHoiMlCGJ
vODayjUh9vAzNRduMLGRC44wLm+mAe497C7TmGN7BuR/rTrHeqeb9jdskGDPdBwfYPvlZw1mp2Fr
4CwMZUvLVHFGdgGxdBtAbccg/Iw0PO3511V3yQgZD/mvK41y/Ncyp8AsyHTeDw/SMBI17MSo/SfV
Jd3ySkBm8bGCxPnRMNTInoMXSAfYDI5S7/7+65iqA8/q4VaZGP5+iDRYc1Dv3rX1gPtHCefhbkgj
U7MT4sA4wfxvrdHUe3AS98iNaLKvtoxv8Ki7+fbvjQVXldWGNP11g0m8X9Ldfhrr9nbgCHU/Hj+E
uV+MPoXornRPFg6O9PKANqeiyz7wqUlhwz+OHQVHz8WzEuBzLhFU45TP8AOufPOwraRl5jsW/Yad
mE9BaIeoC8eyrwtgwkizJejjZf/9/qz9FdCod7ReD8yoqyjKn8DfVi9K5XZrcQldIh97ftBQsOfV
DLVpTT84nuDlBw+cp49AxDtH3hD/4J2Mbn/vYlWsW3esrhr6VJtMX4bKnYky/foVo1uaLOy8cFR4
2PcTD5x+yLFSJSxgvtf6f38V4IV/cVjrqtLVVIWDxvjzKZNKL/XayO9kSUx6f7/EaIM3gwahHXcJ
ihIZBCjoPonTnt4ncY5g7nLieo0LNP/7uVyaR3WUzBpA/sTBaIg5ytUpu05PJZzJyq+DpnV6h5z4
5ObLTuyWIEbIvfFvjSkwoR6a5De4FUSaV6iQ5lPZLfRZaf4RhKk9LGS/qzsisPE9ec+rFq/WeEOu
gUy2Se6UU0DOjlWBteEca3Pf4SmDp4RX3cFFXcZEstpo0Z18MtI46tjTsJbYdi8cjU/ojeZJHqPw
GJaoWGbviZh16NAaB89hAb55jqNGJQTDAyjF6IR2kTdhC/TdSW2swckq1CwF0D6zy6XgU33CevQy
rMwYvrb7HX1jj7Bm1P5Dtqpjs6wXvfWd2B9GTMNHIE3N8PsLpGM+h/Ta7s2MevCFtnHfShxiAIgf
x9R3GqBid6DhMC/0Edo8h5mcPFx91vZNN45y4g/iFTpg2gSapGyi7id45u09Y4FFfkxyzg4Z3RJm
DRilV+xwaezk1le3KvCbq3WF7ZwJDJgAHjBcsoVD5WbTBaiz2/ztk5k3wgO/nebkUiJFwQM8dx+7
aqb4ZmkZHTvj8FmU+E6mw1K7W5+nLRNGMcaiXl6qR/ptHGR5Q3vW6yHi0YxAReZKeBQHJrPavS/N
WlLbFnRX9ynNFb6ldG3YeMpRi5t6b8lZ3fIO3nwDwXWk/cBdIu1PAxT9dQwBsidGVkHAnTqUErNY
suugKOGa338J3AUeXJqTrnAL7e2oQ4jREolBH4ZNuw+O/VDW151DFqardkcwDymaGgE57OsXXvIj
5kf2ckp37SQlzgNHv29jaz/XvopUVpybH/z6/O+yJSJ4WmMI0qHHOciLeCotYiIlgYoObIXS5cbM
Wpya1meihBpRWIWFSwZ0hzW1YxfR1eJeo+hPeNp/6Hx99INbrXXYutsVg+abxwnZzHF3ekcF5QNG
Af0WH9YptGzNivnmkNuRSw8+JW2rxyC5o3E6NetmrktuTYmAD8Bcc4jf6PCyhukqIS8ye3oKQzik
q9vXrHuUFmqOEbbsP5c0h77eFXu5QebFFJEd4NZ7A/2QKHAGnuMYj2AHe3S+NYwgx2CIIhR6K1KI
t/iVzA1iHQ2iELwXSoLD7Ufn22BBb1jGNUzIjTBFMaqckkO1+n6EVeixN0zunFP2k7hrIbMck8S6
eAMwZnJgonsinIVKl4SJZ/9ONI3U3zPOjPua1v9efRDtT+vE3N4hkBrKdFbTkeMDjqxkv89MC9cx
Fv9TCRVggL5W/YQvppeoZtNmcL2OZMmGJVB0bC63wPUKgwOrDiGlMS7OmAfvZ+kJNyEyMcSgknc0
7vOOPkMweSNxjVmLFCCbtARJENvgSNvC/9J62L0T4boFnIuBDrAHT0h32TOD+uqwODjFmj1W4UDv
JvDaVNnm50agf2SeVw7KkaywH6QXC7cxiFjZ8VsP3tU0aUZ15qG9Zrh87m3//ihQlb86CTRdNXqy
aiqqIuaE/9G21bdHfO3UVbLUr445Ny0dq/xiqbIsB2RzKccP/pB4hmNwre/wNMQi18MMnjgqA4um
ZiaPOJ6zdcEu4cfnv39tXVX9qxZb6ZhdultZMwzlTyMvzew9rt9uQhpOYPRh0vnXKTq1LrnVKZ7E
GOcgdX/OH0tpxj8X4U1kklX9D3RFPGsIo4ekGpY229NI2iQz6aQR23VCgIvmJVvB1isvLRQ1dd5O
EApR6SAQgFTG8Nj0KbH6+iQZYg41vE0gP9kqFfNzAgEUBpDkU+niMSDEiG+4uIgc+6Qnj+EEr+7j
vcj0HrH/9gX7TVhsGUQJo3f5nhgB1SekNLwQZMqxUETzi/gzq/eBxMYkb3WVMbuf3kVAJSmVGDSv
+DNA9Ty5iF9vwo0H5d1OniKZE3y3PWNcdGloj75O6QqNTBdziwROeIwo7IZzFZrOMbR1LgrBBvN0
TC8gQEPVmSMJEFN06O5PiDkN2iNIQ4IM7HfRzvAoUKrghsbvqUtuhddA6oTWifEDBgWQFATLAZqg
sPEOE5iY+PWRLJvCKoFuM+zgbYH6uk8wEGwAhh3DBPeDOKiQjLxs4YZQe/mE+f4PQYs+WzyefqUr
RJU9pITCsAS+nt9ZmlHBddWB5vawYosJXhevCnc4Zx++FgmkZojN/h0ir6BSC3W3oMY+2DY/v5z8
HEV2MnhFLwyYEv/tY4Qy+gZVv4AIgV8OZMCWn1NiEVsSBZvh3JfipJgGmQ/DkAxFyiQU5FjNU2jQ
32JeiSvPgIhp9EnQiv1yqQy93BN8Yi1Qh5D5hjoKzYxqJyyQZZL9wZQzc8jj1ib7EclaOEo/RILv
ypjH4/xQr5LFc0yS4em1isdvbCs7kTHie42NxZX44vTYmZiNo03yY0508+uYLKlN6nXbOvWxON+n
yvEZ8f85oaTY/CD3kpc3os6WxYAaKmQnLgYvutSBVlsqHiQTEZ7dovP/zMSv3VXiEx3+GwpeL5TR
U7XEX1sSwTEtG1bhZ4qVYSC+RHzpnfzwdJIv4p+GKAmyJUTEt3HJZijfL4/Za0Hcd7XqXprVc0LE
93OyN+zP4SMo3ofOpXO58zAWs2r8YMgy/sCBhG1JBnh5yIRCQBjeVYCTyB4OD74l0yRtGnMU7LIL
ZmYrGb47H0R4eV3RzPwKMImJI9QFARwGGCK0JwXLFiMRiOs434ohJWRt8aecND6mXcyR0OYd+Kfs
wD9lh+zA52QH8wQsAll+Ff/Qw026F5QKokHJxSWli89KhU690UGsFK8hFskI+BbFAU1h9ced+Kz0
DS9CP8kXwBYCSzZ8RW8jXNcf8OGJUk+pWPFXc0vxgswTP13fvHn0ION9LX79fcH6hkAUw7B5EQvt
Uq2S2W37nJQrXiQCkYnG3EDD3oPLyFafVTErV/cDW0gtDN8+6FBVzeW+YFOBtO9+4BfOQwgDMGK/
4p8YPPNhPvePj6jifvBH8SWJ+8enJCt+Z6eEKP04MMrmphZCMng/CCUI7D12NgPmEtSusOOmOLaU
qCXg0aGhftolVoPJSpqHTuF2cXbWUAzUsMi76Eow1JhJG4noF5SVnUEZ3oXyaIQLLiz7DlIBtOUD
1VeYxKMVhNsrzTUBf7nPEaoAhNfm6A3LHLsI5rtvSGAmnHtE3aGgxGswsDrItYXdEYZIGCZJGONI
jlCtElllS5icMUOHb1T2awxCHi6jYob2ofCQUKPkIq6L+xBD32GtQU42QmKC+zTDwnMntu2HtQ85
kOhDXijsMN/pw+6FtJONqZExbd7jyPX0UkcZ1X7u6gA8tCkbKEJ+Tubb3qmtdLiftMciLEN9nUd5
VE4VjhlCQpC0yivTi396m3TBWw3rXqxosTqvLZgLKyo7lJLbO7FIeifzxDJvLr1Txb+om1DdEGgF
KAhrWSRuJ9CpaesSjhXhUwFfHa9HTNum5ry8xLx2FgYHGloT6MKakMig8eVEXbADe8JAiZEV6bPs
AS0bpo5SAphxIeJK8jkI6ILa0zem4i0kYq6vuXgRjzPMM/YDk4M5HYlNF0UGXrLcdkxMkHDMohph
jhSRotSPIx1pwXPRXIRArTPm9qNbfOPCKRxIzBMCjSmKIkQB8iqdPCfFDGnD9It/gE6E+H7CpHCQ
ha+5cO2809WwrT3CbFr121GDkO47LJY5gzV9/B5+j/RwZNe//Nf6jlN1ig12gi5gH+Xkbo7TcQGF
ySQLRg6aSTrs05HrM+ZB+foFyLElugWZ4Pw5L8/ZEtRoS8dFkuEn1IcU5RNhG6IO66PIC2CeWBJy
+uknSz78K7gxtrf5MyKGRGUf3bEDu8qwmBqoMcqp2Eq/sMHvwzfK3B47HsXKd4Gc95AvHjPtIts1
mW7eC4qu4qVQJSpXkHw0+x2gDJ7Vo3okDGhefI+ce9RFLyRfitUvg563dpMv9gPxbolP/gaJL5ju
0uY6QxvDyhDeftGDx7hEDoI8CNsghHBDeWpy7xGlUtXH0ZOVzGMeNasUj5TrUA5NT9qgDauDJixg
BPaGQor2Rs0UO4/p/yPsvpYbObYoDT8RIuDNLQreG4LuBkHXQMF79/TzJXUxGo1CJxSnT0vNJgtV
WZnbrX9l2uFzbjWIUMGMkBEi5YzYLwZx49HMAR6en/PPW0AyitxOthos4K/17dCv6qwG4ZeNIFLe
YqEVW7P2pUNn1NoNQH58joDBg/6ZBCXKtkudMjQn+pIi2y311t3zJONaLg7yuF1wAl/Gm/7a9R3M
Z2Q6Konto/5p+/C0d+bIGkePTvp5r1JzjaPD07aXdfPsutb/8/zbPX06QPr00owUN56w8sPJiTB/
O/Y2g7QNOfkM9ep88FdIZsKhQwYWex8zr6QC62ruy4k0p8z61UdlXh1ZXmol0YHd/qY25sG+5kJh
xTSDvx1jxKB2Kij5dR2UR7YhWrEAG8p8+cUmgjDGOeG1IBRcPuPKPr6CXPv36XjqRwqV26vX3ljR
vep3HD9C5PgbSsbPNOYBdZQXOD6oq5CI2r8BZKCJn14TY0rHDxRRwZUCiAUpOOBdpEL9E8KK43DZ
IAc6jlKduH3vbfrbScErIPJm89X6Kyq4465pM0zYKrULtrZHM+sGr77JhEb5P6VzFM5SG4tOhpt4
/9iO1qPf6MEvZz6uEmyLLOnvzNqLN7n8yDE8CEfxOZx8u6d1+A9ijXvv2i0IcVxP7yK++b2OeHif
hNRg+b7w5FPLaN+6jPetfWvHxedd6Z4Z5vVn1y9IPsMfKYJ2jqMd2VnMU0fkshlkOAOGxfG0yHB+
yvMSVegK248f83Tz/myHCR4mpdHpRclmwbWEX23YIGY3s0JykV9/vjG3t8eLRr/kt6N0a5B6P0Cm
HCTe406OWVO2r+JRuEeLj9kg388/LTvM3Z42jVMrPZ6aBd3XIKP/5LrFjrGZ2LjuXW+f2fkzAHUt
j6Ga6pV6dhB2AZCp3Wxz07j3p7VL6zpwxrxxhWkXertGqZdxAQ/sy2kjM5pxs7lqGag+tDItiNUn
7YPqvD3t54bn10wrT2Sii/0RyOT5zsEA9gJzhqYCg1pg2s/2r1+F7qnFChXf+vxK9dHMvsZN/lMG
leOnaUNxtzWhG8GR5yThUhCyww+s58d+eH/p94nWVke30DvWDpoMiOxFhj8LdYRtKLa0Hr1Zc02a
nGuRqwzS+Oy47wx3AleRGdCgNORQ+DwdZ784eNCPPepJffJsM48uLfcYosgwZEn2Xf+Lbb+dYmLO
CRBkvb5FIj/QRQdr700rrjWqQfXRO3wsRkc8Hp+xensm5sb8PDfnjUtvhdt99flK3SyOTlqA2QAC
be5A+wrDuJOCwU1D+vjole/vQmUTUKFP186ux0/k6fSxHLAbeuUQMkx+bRr8CobcvFrJAROdya2R
q6ZZIGTLio5ciNI1RbZuoVqgPkxA45hDN166UYkw69+d19M5wcf1Ezu0yemCBOLQMhxRQzdlZErG
gi3LcI7IApW5kx4dfhneewBLuNQtIfejWDGYyl761Lt8sO9c3USZFb/RZsoUI82WLFxwlg1leT5K
U3h+zG+VVDFaGZc3/P6IdFAWo5Qx+qdtusJHN3OtmHo927eodTfVI0kHFRh/PTZJQu15+BqGn4lS
jxl7jGs8r2R8vWjywF26Ov+YAZcMt51CtDIpKTvus7abNhLvqo/d6ZMSUPfwZ5mJMsPsrJIoRKlV
JTmr7PnzpaM7Z6bHMPV+7z9657frINULpmwDd/a7NFKAdAA1Zu/xMNHbfBYHityfiREYzXc80YKc
mUN/m4vRzt1k99EUjch5Co3w+3Ae0H7aiQRm126us26sW4/P6YBhgMLY2+3l+EOhJSLZjANzA0Lx
cwErxx2tmetNv3kmK5lYdBlDV8lmYOskByt5myq/07A3ffJ/mVHOup8QUvpppdrpMzdaEm2uu/4s
+xZPQpDycno5ZiuH4K/zeNmAZOajTX8/2b4XGldbIx1noIdhzn2sR5v+/Qcc6T1zcrIlJ6W2utq7
ld9S3p0+7cIuNX07hFngyyfL7dvLpXFpEIU2px2sLjM0+cH6J8guA69ZuNNG8f5Rsk29qCTHwY90
pyd/pjHVUHvjJhP50h5UX/s2nEFX7V441Q1X46n7nzUx5iyMTNQMb+1Zd/FcHJRG2XG6r3mnkJrr
lib2hMZ8zIOmk+UMtlIoz/c5K9gvrjUeK+PU8GEmrdQTr806xpSy41w1ZSuDtuKjkKnD53vVbVCR
6XhzUEWWeN5tU65XkoU8U5FCl49f/HSvBUL0VDLOB8gekTZor7jbLRABzXvTRqoXd0ujgxdTYbST
tjNqOsIErJsIWp0bJhcnDyHinoA0Pw5AgBJnCVTO9qlxrnSYS/POMePlj9dahhZvqnUw9R7+tTSc
MSbJNgKNxCQiYESATh56v+ZmdtoSyr1drZYaFrpX0tRMq7p6zrgHtmQ43CKbimmjOEbVt8FlKbVO
htPwc+wSQlWIhFKX6BamvjhIvrn/gL/FQZErS6YFtYu9eVDisVXYORK1uFas3Tt3WInZ93KQ+aMN
Mbw8h0tkOFIxYnMU/+hLemk3oT35CgO+e95xU+7GTbZW9VM7JxNQihia9mEBM3PuDMoFdhg+QX3G
/KQYbF/MRRHpARGpAKHh4ljAisl/ukQiHlgKL22p0sN40JF3i15+ipVwRKTHMfHvGXJh6+8XunkE
SLsGAu2uVmCFY2qqkna+5fvzj4C00HxoLnqp4ZqLhpGOvSMkyTvOi95aTmbduDPnzWJesn/khbPq
GeDP9jPDXDcgspRQzPTFQkIBQuPhe7jecbZx5sqU973kehw5khhZ29fAVguuZb9+idPxdByHHgWH
a6StSbKf7PME5LLIrtyzWL3M/Lpg3lrqJaKjztCOZ4AwubdWYood2rfyzS0rmTtbVHLUEzlHsKO0
Metu2ksrWBOaai7GmWCyHeWiRftEf3YDaguHb8FCuQ98NaBcpl5E8QDi+JqOM0PXzIyiv3I+x2wp
pkz4pqd6bpjtz5kV9W8EEBU6hnS/NMl0C/4XzKNiTm7zGgunjSoPt+ru7F3cNI6He1ubElpLZ0qc
Pdd62jSKT7pCw63Hc//Kez8DSiw3TDJq0xTbJiSzmzZ/Nr5Si5di816NfSqHN75Yxvs+6+xfM8N0
v2BnD8/JcU0ymmzaP+RLx58U+WvcukTIalb5Eryahaw7BlDNJCJ4ACnVg+uR1gXtG9uODB/GXSN8
p1mz0N00Qtghzu3sO+ENKtl1tnytODy5Cncn2z/9Kbhg3sbiodtLjvFg0pordM8svk8+bLq6bPHS
bM2GdnSA5IuXrTgIP+SmBpqpZb0Fvo4zSwHiAVbC768iAiFM9dw0B0A94dOvjUmmYb0fdcNGD14j
9o8mjxOqbMuQ0HLRSFXztTwZIfnVaIkPyEiklmEs82jxja6FiCd2NYlR2IXvnme+X2rdKxnbX5Kd
JLJ0b/ViGxzkO0v070u1E7283KJDYE6Ppg0L/8PcSj3DFTRwz/Pjo2tP9rc+5U5ZMu8tzVQvEHYh
YkPP8Z4ueklM/rhzG4bHKEZkGhbS2/BRbLluc7p59S7Mnhzr91e2Nc8spNqebXi1Q9g3nrcK2I7G
TKrzkTCuBobblNrkgTnWL+GhLUal1mKUpUv0Baj6NqnmgdKQ2oy0edcttDL2Vs5BbW3v0a5RqKaG
7r6dY9a6NTbSoxHnrHbAn6OysM9JdJP6g3udsWMHC7q9AYoJOrfD5AydQ9pVS76AGY2Xtm0zMM+C
t8qakjDZ3nFqKda2GNIUqx7Sqq1w0MiAV2er3gIMgphU79ENalBqV6rSPWsdNhCjBKrO7Xk+WnOi
ZM/05UUbrsljR7sPcWK/QIq9mig7gvrkmzvk90uLqSXbQuZpg2lzWa+XIq2pRqGX87gyw53/HLv9
+U5eIUqu2s6C3LgvBbZay6a3uckEtiEwtKWz4pxkmy63p9fcKeI8epVUk7wKjUVta82s1RSyFcID
fG42SprgOfnBjasQsEUgWnE4eIx2XukQoGytc3N0vD0O9sSdYDTDTzY9mMIWKvRUp814mHW0FUNM
zYknzU8p3y+ArS3rP5fGtLntzv1rrOexAf8iQB/Qs/WCo5bL+gCgbBeqsplGcaCdUWdp56nJZnz1
Em3x4cXKEIqy5alsHJKnKgMGozTw8w6QQ/fgB+3ZQaZrdzjQQ/esbXB/odJssLiljIv7uWaBUUcI
+LNMa9LNEOpPHbxHB4SVODKN2iXDrDPGgb9PNLDRq4SCAOZJxzyUIOWzo4Tp073DRspec6Y7Ttfy
rouFYGC9o11pbAyDGRDlLXVlws+H1WTIdbNkj50kGQMg5ShHSbmyXs4e0NRLLAmqJvts1ganFwtB
QGCwaJA2AWwy1y6WIXrcW4mAof5k0ci3V91r21QYLfPdSWDetS3Vo7VeaKvM6V/B+UKbIkChpEYQ
KOTEzHjHs/rMes2yrUgNHVtKV0XWVhLSeLj+iWm2vvedc3OvwWNRPp1eZpPVC7++csGKt7nNWfad
mnkHWt4NLLJvhDbvU12Sat3pXLkRNdNvOSNT+adML9fL2JeKtASGrapLflZHYO8kqWyCG4GDzTz0
lE0cR76w/VaVZ+SZXI3sm0FummVoh3HaLUT7yrL5Iifs75uuxrh6xnBlEncpfPm2tuuVCJAfP8cm
+0M+dYNbO1RKT6SSAmlH284LVJK/BrfQnN+dureqI+OJoxD8hyyO3Vm+ViT1LbWO4CHE/mt9lLh7
aB87pvDkQ6JrG5z2PatXy93qRUGx/F0qY9tNlVuyXLHQy/Lws+pqlxEHOrPu0N19PK32bhKArEE1
ftYCi/vmGIerSXakfdW9CHPmI5P3IdDKjg82y5xPfiLVtdQIzwvVw+eBkhg7rr/6oYY2sJcfxJMN
uAPDkxcy+mreAUgCrCKbxke9IcMmhvna5mOlXSQdOncomKXgwZPs9jnzydZqj4Wenq1U85kutlsw
gQbbodKcby6ej8JUb3p76eU51mROLa9xZ1AODidTCTnbvZHlVM8OjvBZ8TgBKw8GUc1SMAfO3J4P
LgwIwhTfDb2ddrIRHAoy1TxYGMngSFPRCSzykjxvFBHwZvvJr5ltamm/OLTtzCgWfImbq2dxj81G
bNFWoGgsHU4M22rIBP4JYWKw0Jz3JPGOw3mfvrmO3+Z8sQ05Pje8JRPD8G8lpQxCh8ZRaw3oB/a+
kalsuPWIuGHHC80VKNOimRrM+uAl1bNuJ3B+JZZC0OIOcwzKckMax9a1cyTHZb6oD3iSHU2VCJyV
3PwSephJdyBAxK7tfBXVn/NWpomaAXc3VyP97X8Cj3qe7cXwUHcAPXEIrTueJCp774kAnt+WbKBy
LrceEbDvr+smaX1kosd+tg6MAVyatbm2xZAPc7O0w1kPowcIwD4H7DVEfPhc/NHgyQxr6GfMRqDZ
1riUwdYTVtdctLBWIVA8sLWa52tmSYfDBjfnSZLWIZmiLSFSRncUpUtQtWP1XOqFCvyXSEeRuLqv
fxKjb3BStj1/2kCc0/u84AnYiHWUw7VkiPVudHaXfgFA6NFANNIhZgXQvLsrvEY4KyVQgEMvOF3X
/XDY/XSJ0BhGYT8Ybqpr4Pz+GvBly9rZrdW0xqLhy8OO7u5b4a/RJKaoEue4/XNbDUsNK2HvfQzI
OfQImxW3sXoGoODOqzJd15ADpuN6CYjgTyBiNs1cpQjfnqvoQARfR3tMCX5zpuis4QSNcKiknf2s
2ip8D36xw+n6CuAkQKbCeVWoHV3d2kdaWHPE60MmF+1ULVczKgnTefZo9lVD2hrnZwjTIpYy2zoF
+3zvhFwBqqrZdHI7sr2Tr5n7xEi/7WWkgcK51wpkQePkxAEIgnitrGFwB1pNtK7lA34FW9A4545h
JqlPHIvCPgPB2ntAC5AaBAHoxw0aG1llG3MDK+mAvBoXI/0dAXamsekradQTtHVsuXIV0GUQi8Rb
YMYmfIaipndw/wn+RJbYi+0D4nLW0/4BcKXWSkYzRKtSAygGgAl2zEcMeDT4ALAtsKyWQ3a4h+JT
BpJ8Qphg0WXeEp1kz6QA0Rb/kx4XNvSewlN4qDsONCs4B4+/snHU7qGQMs3CYPuyCK686Xb8hTHc
dS77zxQjxhWK6M1r3rJgC+wUtthpDOO6SaSkUmeLjFQAFvSCj4NfarDsmQ1kKiz07jxV06xmgCjh
XeaKZxcVwEPr2pRdvbgAk8vB1yV+yvPurvIm7G2fCjaXNDl82sZ1fFpqzq9GBZl7uqbOPzIltA9G
v6x1jDmX03IRBpNhz08Mp1/BpfL0kTxH+S9+0RwtvYK0niVOiPuaEX6/33UPIAvbcdzX9EJTcnsC
tVAYnBVvBh/Feyf1zAent+Bv8oiYU9lYgCJDniblRnduLfuNOz55zEeBvJp34WokIJYBBhr4jPdQ
P9UoPh8Ug2fD2GhjqrF8p78oJ0brn/lY06kV5lN/67FCQ5UGtWeU8FFWdeYGl5/onbh0J3hdna1X
3IxwrNd4+OyLHOMDjHzZTxvhGx7g0g/dxbICzIk1AdQJI7rsn/w5VvuSKYRJFKWIQxOur22qozJt
rSz5YqCocTQkEts3jJjgcD9q+V86t0GUQcJSyQM6bD+Lo8UEligE9clPy4Ilbt70GY65eDn4yK5G
Zw/zwrICaxS85reKgFZpS61eKLhao7xiTd7Gu20KOM2yGB4IASyT3IUgCyxMXXVVPRvL9FBNu5S8
bLsoW5GOC0d5cKIdX8zZ4513juTSYc8xvnJvx+NTdFG5tTQqMTtGogGFixRBXili6RmWUfvuCNCQ
LIDk5ARy8r7KkdJTJFOmFhWEWDpKKPbEO7/cNVblXbcUNrj8xiPe9VrKwmXF81qYtPEJ2ov+oq+2
2YBfcKXhjcv4vE4rjym4gaKISpfVaqrB1jYtNwi9g5nTzrKrqKwKMXf+gaO1bTjXEDXmERXFwDx5
M/86NVpkin/t4MpXpoOjAo2DM+jxfQNvi9pbiO1vEP1bHrqFKNhcl4Z+kDBmbafO96eO2aX55oy1
hFIg0osVgtx83jTOBw4pHZVsG/a+EnxPrzJDZsa1ac0tEygLlr2Ua3nuFYZIJXveyg2wigw5FcnI
gk9UiNepFEjBMsynknxdju0ZHsqenGIxvLbTv4fWDAlKnC128+36dAvdgrnIQjmn1Sn69EoXKsbY
HHGxXZqGrXKrtBcmHOV1dY3iaH4qbyTCxiuIrnM9Cj2fNS9w20vEN7yGkwKIpbdz1s0/SboN/Whu
SpoW3mWpnOIyeGD9SDyZakxlTIjzDMJnQCjGG+rZgOdp7p6X0jotjtZWMHHsBBtP8epz7Cdt+7T3
/Ysw4o07LYDIQdxLk/oyFdNtbBML3qmORx/ZHXVOpysAYhDt2DXd5dO6KZfTyRDxNGL5//oJEslW
OB0d6uL1ZjDdytsgiw7Z1W/wi+bjfUVhbRUsRIcC1u68u33Z6s3rEddwazSkX2e9+59c7VYxMaFz
wNBnGp2bcCU6D4GAk1cKDgY1aRMS95Z4bBJ4Lwlp3qWbCwhSiMUpWFlIiGTQI8zd3sb+QqMANWdS
oz21vAI4nyedYzvfs9gQjlceoSk0uP5p9B0CnzybPhwtVqi3btwXYXWc1i3TfPy5L5PFEFBsSpjC
wKhWYIe19dpeGydH+IPQ2PFXPXB8DIMMK4cLE3Jz/X8h/Q2mNhaKrozCpH6zcU6eP+tvTc2VBmHb
hhgZTY2OBL6be9OQazi5+sVgf9AqjI2fqE/cGZQunFV5u8Gqd/VKZiKawPDMssLoS/WiHimBZoDl
mTE8486qWcVhAuRqqzZv8/VtjGIIBErCHJIOTpcLZhzEFHyfGUEWxOLXzqleVMrlmJtTYQYjQyQb
b36Qepq7Zo6xxMwA50jQ1DO00AyoK1xfVOGD5anD0E2MTqZScr8entwcUEAGe2FtwmVlQhhdQ58T
Z2VhHrWZ7E9irmrRsOH6SMUcPL4ytWOYYNDXFU/FKgPb1hGtGMBZCZlPvXyFb7YC7BEn9Vo/6Cub
TWiC/H7OBxsU0izL3BBUpho6LGfFU7B+lbldVf5XnYYfHJt4Sr0Cs7HpeSZSQ3dJjDXL2Y2Gnnlp
HAx3ihzJ/6CW376MXw63zGSYQfBfCf/+l2NL0TTmHBA2w0gF2K0PndAOBMFgLAP+2skZKTcfFdil
91a+e2yEjM1Wh7q1ofYR/gz4ELgv288AKt6p1qYQZfORzxYuerhS543FsB5nI1iMzKuxyV9vx4wm
+erdDGi0pHVou1QdnAtulDv6dysAtVvOwhGlO4sSFEYrIcARZTycPYunXQWE5hlKR/gQPJg2kyIx
003olx9dreQSL1zv0HDL0i43YL/kqOYgAv+0QEw02VgJzOxiL4R4t9clewo2Br1EP4yxXpo5ozzr
7uWlWF89CSx/y2JOKtscu/Rh3FrUaK/gckJMSeZRYfYlFKPQ9p4LmcGFQ5AblkeybgiMFUfmddZg
ZhHmNxUHwZedvgJVU1d7RkwGIhkynesrcYDjwacoCK8lldb4FSdEgF2fNueRbOKHe4x85qCAhG9T
2UxQoqinpXwnAzGbymI8rz0vmAbGL3kmN2HwLGXW1Oghg6+EM1JZXcU2/nUlSboP1EOURqVysRlX
pw65uP5Jy2/wLCs3eNR4czrjZ/1gRBNMEh6odUkV6Xn/KKkp1WJxPTsTcy+F2tQblvekwZhtd2FA
7GCgbeEmGG2qo2X28/V0PRBqzUVZK0IMiHZw6Mowx2Cp4NjM9LEu6u5ERcEdGxacdSR74hlwZkA4
D4fub1NgNUwM+AmCxit5irUXdkp4vaFjTbpUhCjxvqV7c/PIBoScjfmGGuawxHRnH9bqIFQrVC3M
ssONrgX7AUR1at2GqhJdpf9mKCWwNce8V0koqwk6fPxO6SSuTNuz19PkwKNSMZWqG4d5z1Z6rioV
FgLOvb5ToSlK+E23cUqH90YwbA8L/1f9Jxfze3cVbt6LMBsvbEKB0R1IYvfG1eIIaWpBoGiJNYgz
LKjwXvHSaKaYAdxb88HBshBIuuAbHrHFxjdKR7AaBvySjfypHAiLV/dt90uog6eHTdwr6ooQJ4HF
9xe5TzUmWvU10OqZ9kUp0VRytaD1fqqWPKK4r9ym3LBzFIfM9t7OBR/yapAxnij0af8aS2idHS+t
S/j4q/KmczOCbRIKRChYcOR/vQsdZS/4gvxTwiGIXd7IOqSDzTw/we7sa9pLfBf5yuUcKrQNBT4D
CaGvM9D5u1VQccDpIUo3JwGLGMwL7+oQJr4bi8mR6SnUPjysGoW46U+a8Yd7zltl8EiUC0/CAZ0w
JY2qi2Uk0MhGzdQnyUTtXi5WvYJiI1pOomu+U1wq6y7hNDHu35q5t8Ee0iOh5ANUENAo1Gr7V+3D
hYoRUg55x0o4EHUdoXBSihyK/kqJZz+JQzLyZO0AWb81hXmSQKwrQn30P5qXCCvLiV5qpKSeiXZs
Xwt/mhZrW9WkqHEtYf56kmotPihRne67brHKGERQL2Orx4JpB0Nr1jyIKSHgvBJZhOeV14BjHpcd
OX4919h380w0bt8ZMcu8bpu3mm5sJlg0vIUSBZqqjum96eEzYKJwEHhAg6oS+zMy24ZueXnZ39Th
rXlXmjmvLj9zUdKnaUXReBKhcc6HofihXYTFvDGYPhX4hGyOBIhJVYsYTtNOvcgOJ4dxlgAOuvln
z+s3LnJEsKAMWbEzHsNjktDSFviB+MUDEZuxiNCeKNRdiUTx7nuBDotcchU1pmgOiCkhs7Me23HN
Kq8GYCVcrDPkBnM/B9k0z6fQvPBogocCVKAFIQH+/VtcoeqSaaWUfK3k1wRIUUrl6RAd7C5C+lA8
sSsvWaz6ubq8C1XfjMxDocKeHTrdQR5P5ujdkPJNA0le5d6HrvMgtUGFxITOprZ3BHozqg5Zfx3S
m38janDrWC34yKWOUNAOYuuH0i50wAOrYdhIsbkVaMcB70djrGKY8mbNngOQdv4T0p+E53nX87up
3abNeO6cx/xP3xB88iOKqVAw0poqMfMRINp2mBnp8Kc1zh/tNS8u3TZ38aqDkmY9e6GUwA+4O8RU
RnhuFgZGti1LV/1RsMvvEGFT8P0qMa8JDgSLn30wiPkNyDTE/lsMk/k35Wkqn8zlCqV8KZv6Vab+
TahzzGTyu2PqsZmEUeqc2VgTztgIq0q+ue7E0UyWW6zA8TWSb6XoWttF4a009nwHL79VBatYYDzO
vc3/fWH5oMH5J/jh7xf2D4ja7hQX09N8ejN5oORf66sN3o+14EVzJEup9opY58hmcGzc3lKVRPWT
O8JvP2ofHcsnLl+qYOKNgJuddex2xhUgj3WgTtJG86atw0vW9MXJ8ZGLiDs7wSTYZNMxYqSLGTtT
Pfzvz5T+N6bG3z/TPygMxXxhPr/cfCbbrM7g/ae2cCaz/6jfWsZUqokmWX8tXZ6LxNOj//7hqfy/
YenS2TwKRCaFMZnO/L+arFJhdcyu8yc0Q+PrEOSVR7v4Gx7S3UmtQtJksN2ZeDUUn1Nd3L7fGo/y
ge/r0da6720MN8UtQhDTTFfj09M3kVH/dJS80oxkcbAaxmZ7pu6FMMvuozGtPCkPyNaL7ND16xg0
r/7ozrSIeKB0oEmzdTVde7/5eij9uLYaFWugzTYIcUwqCi1PR+S3Ib3evqavJqrjzX2TXMcRYGj1
Qap75J19hOpKcSjS5itfAAoWPd2EdW3OiffjZHPg4v5yFSA5piCoox14TkGjWCFDKh72ElXiuio5
QUiif+EqtejH5Vfi85ZKajUBeMGYR5X4NSvQXHUvNYCIJn6vGu5/P6bsvxA0KcH/71MKL+zfXsjZ
LbM8nefnzWQfZCgn7ilLY1DxUHwMgAfKX1n0t86ZzxBSuT/Vvd5lFjWZPU3Tm1gO4VpB0pHvlppv
+6apoOED0gnvSStAUFlWOIRO/u/LTuf+bW2nS9lcPlnKlpLZ3D+ue54/zuPHNLeezIWKG4y2NWMS
pqr14+S4LJMCyVrU7+jrV83Si/6Byq3XLBU1Xs/VC+B/3Li+04SIvZ3VznYbzSZfnr5WV6OUDCbT
XBsXNLcebBLs5+pg68GCoIA7hVAtcN25Sx2jS3s9WXxcDHfskmWjsmZtD01ZXfZPFulhaxC+1OYU
1rh9nnYV0ohugp4q/sm0i39IxE9wXG0zYsvu+idlVCwfURM0rh8cODVe8xysSzra2UGh99AT0mSi
7CpW8Oz0o2pXIcbVSGnW9+Vdd2p/rcpJJTGm6hN1rGj+rtMHYLwVAcGX1XjOALgu2BDN0FjnVU0K
MrgCYyWjHY1MPVuuTqG1kP8ME8TNxDA2/ZRFz1TK4esOPO0Ru3kK9SGcQj8wctQH8KCmXRo34/73
UnwzTKLUOGOlsBsl6om9SyI26G+fpttyeEkq83ddJt0rsYMaGbnY6DDc9S7v29+u1tVxOv3gvCQq
eaDfFKvocNXMIPu+rW4/p0PQFssKg5MDYrQA4110H9XgKvrfC6yY/9cXo1QoOafS6WIx/Q/R5uIx
S83Ppex6Mu3uHzxdCSvPtqWgVKKqkQ5lvvbuKixVJ4QBqzpZ8J/0PspHp2+TAU2T8I8vo+13bJlV
FU4I9+Ko1QLM2OXm/V7q3BAkzDPuy5eR6ZswGzI11084RKT8QfBfJdXgAzS2Pla8nF/yOCKHKKcm
ZvJYgfIY6AHzr4I7so1mPxsq8RLSW+Wu0a6UzM3+GC2JO9kb444o/SLFtwsP4xkpin8TpjmhMj5K
n7JuX759hxmmtN8005JSOYjEUlJ9r+5v5S06BtsPdgLd1JOrr67flz9hqObUyhSixMdCcPKEmLPN
RYlSVDiaAc0Z6rjLAUqV1DSi1i/W9ql28tKgoE+lqgcXkaufDDdUSd70oLCz0EfiKJXGPirjacwf
NS80gxAAYT5qc6D/e1XZf7KRqtKTeut35cenj/szrex/zBRV8n/yLTX5t0Utd4wYhbBKS0e5Gvqv
YqHhEDPow6dC1LrVk31zOp01cV0m6P7n59rdkGo7Wy+080QkqICnF27C43xrWY1v5YVxq7Xu9P0c
0AHmGj/T8kaQUHMCzFYYsNeyk4KiCqQTGGidAUArYzAymamiDSTmtfuiktlWSqPkgKfpObr6qNC+
/gI94yyav3qvpXrEORhnXvXsk7t0/VDB2go+in9u0tpD9dAmoHqPu9c34hjFNgWHP9v3bPCMZ5ve
vI7oOVMVlbPra6ank3pE24kyhj1xdQe4A6lRboTXNoUZsSQcb1kS9saN1vg1jyz0aWDSAP+zcKuW
enZgnpvKMx+FeqJyeTtp0h5eVZa/TI+soxmxX3dBwFOsMEypZT+X30mbL+s/NKnaOl2erbAnqrd8
ZS1JPUWmEs+U5SYu5qOYhXa+AuSQHRsuOkf3DBZCql76yFLcxZXkU7Z2f9URRx80w6xMckU+g/3m
G2YKvH35KbUkMmPTsVvxVLFmXDtjPPCL+dHYCd1Lvs6esh31FV0vgzVh2Zt5vBpJ3SzRsMIX51r3
GobE6Q+IwEOieDuU1aL+HN6PjceCRzSuS3c6ORbKdxRgfe75qpzaRTsdnLkB8vqhbHwQJaUMzd09
AR0cSuX18I4qdG6colWWkn/9Z173g/Sx++7k7iNRzXz6YYk6xJKSdwUVZR+o6NcGvJyG8aUbfAh4
Pp2jw7j4B4Rbxcdeo3SH5kTn6ZvWbk+Jr8OAunL+dnsi5To1CbCTbiTBcVxhhlz4hrHYVdOsa0dy
CP6rxxZHgVqS/68xtVZmcPq6Q/duQJKjVYcB2a18bB9+klqi5yQWRplrlXOLSnOyvDO83L8h58yb
x162uiAD0SG8RxtvSkI0pRFBIBJl7YbcJTJlBLzFe+n5cO4vOU0VyjNM7nfdzvfMUqH4GOq497ru
F6jP+RO/oXZ8uTUfb0B7Slw5udL+2ej/M5zCuY0zlZD3+0nfGum1/aJ2H2dfAIZOk9IP3oXxDAIn
RO60udga2l9+souuT7AHnxqIXSW/He9ls35HfFlDqmF/3r8Q41Kithze5ESLwbVb3InnVk+32qKe
uUIYULeag6BLr7gSFJ/64W3ztDR1uq6aMUMufMv+gHTsf+/6XQ8413/sfKpT0yQSp6Ai4mAq2h4j
5CCxReGVEQUSt14E5dmtFDjXR17tzcs7YkaoKbpQaPX6NF/ZfMk2U9/LPwuWpXvRTPodEkjxQ4Kw
6R7n5cdAwuDUP1bdITvgQnJ7tNxOe9XYx2SGUaGGbQd7VQYlF2nRRtW3b+vQutOrY7WQ+ynox15p
jqOdTfvt0Nrty4YMGyYVVJwXelBNbI+jUU3yr5fkMIP2wRDk07qoqIaqKyWbX6fnMOOmtX2q09GX
XUzxJdk5fLAQ4KbYPX+f3lM/uVJ4c7vT9wI/YiFRsAXI2U7mDesp0cxMHlRo78s3UYW6MXuhhQuZ
jeemFbwMu3ek1tHsU1O8nTTMHUdQV9l+TG5glEUx+6I7cTQd/2OU+O1EpXhpHKF1aw+wRBWVp6Xk
azs+WpwUAIGN+bTVximMC/prt4nWS9M6LLQuz3rinhTY5g0VYz5xGfH48GMQ57+jiVT635KhgFrK
lIqFTOb/QxWl4uTufkimDFcx0KJ7KHmhJF5PufFslKgodw41goRR5OJ99/xm+4k/aJ1vtsCPx5xT
RLp7Y7Us7nzdKslYdZtq7jVBoZyrhfGGe3mjSvA1zZFNA/iAGyUjo5h7s22p8jVbQd68tTPyl091
v3ZWVe9Dpb969j3zZAZGLZ/zXxuWspBTpIxpA+O2OP4bH4fn5Ov9KxSVTOYOeQG8lUzZLcgeFqNc
d/4Jk26gs7JrXBmbau+S/l15kmRHq97DxHT8nVYI2uj6NIBUdw9gQjYPzeNnSgOpNNA370sgWpuZ
zNqNKf6PPDSd+VdKVA4VJFnKZLOF0j9gV/Ejl78sk/F6cnpduJHXyjJdd0fjY81NI10XqKnKvtwq
ydapk3ODicwHx2JEv7+blk/f9y7BOQH5sbpTfs9UsspUIohz7Xo2wqK7ga2kuQwtduyXWIMwRujE
uFD38hWQ6MsjwnbRseKpZULw+SQ6+ypIeOPWCi3m2hC6B8wx123TUi83u+Qf2vrrpXL+yVTSz4VG
4TOwh86DaW4AE5SPDtNy1iZpImAZbW+QRPW1qlv/yhZ+DM8QdyWw9yBUOXBs/aacOYtJ9DjWhsiv
fTOf80qpmyReEWTM6ulja3aOpvkwOAg9Opwvo3sXJGpuLUVJ2zr+eWcB+bVzbK6e19+3KPkd09jD
+LXW3yWEp/LMpNq8cvN6zaP7Vxqf4ctEfco8265qL4HXn5xOZbtt0mCiI3//lAPX5P9Jya9cWiyf
bGm9TMC2rt+W48yfw4NMMBBm8uXwxq7HjoI1FtMk8WffEarlK9nXE7f69PssZXoJ1Cb3fAh1/C1C
XdIRfQwEwElqLtbLfThNipZvSTOm2OU52tp/Z6f+2pnpygmfu8d/zTyd7QLHZpJgZFp//BS/Cs+Z
yaKxlLa/Oyd30bzcu+WFIo5aFYP/sUP8W7qRL6aL6VyplM6nkoFw87c8vFg8HnLZ0mY90WEZxR95
81q7vgF+H5RVXU9ZrJ1pzZQm943/8ZP/7f34+0/+Z6KTSSwuh3i3nlyjW+3U3L2VPs2RLSu4g9V7
5dLbtWanyAwxtub/4ND9VQP6Z9Xt7z/7HzWi8yy1Ta1TPvU1wlHYGfai4H8AEIoIlOCvHkpjqSSy
auUXTVy14JyGc7ZgO4rCt5w7MWVRBlsnm2jeEUs2QKVCKy9L8n0a0DpTbv9B1Guw4+sm1PBozzS1
RQI5oqrU6Pi2+BTaiWcP1VmdImBWXuOcXNoymuVESr7qL+yVpoRH87h67eUau+/l6Py+vUUPpY0o
+Ry3dzT0CCDnvbipKJH7LtWS3eVoV9sUDccsw6wEOtfVNI2WlK6qv1iSHO2qi+fEM3CewksnY5ZJ
Ook7+yZNuQ9uo2XHRe0r2adkP/mtYm7eaQLK8GTI5BzNn2+jM3p0tzi+D07VHXnX/HnzrIJVS9z+
D2fnteM6km3bLyIgevKVQVLeZ8rkiyClUpRoJHr39Xewzkuj0DgHuEBX9a6dRhQVjFhrrmkEuljg
LkbXlkASRXcerjR47sp54Hf1/ObM1TGIn0pe7FtuTDnbIVEJvrFpg5Tb3csZ3maqjelZf9QQGnp0
ZMWBnXseMhLASOUIqnmEUV0hbFLHFLitsFdo8NYVISSIzTGAJ1VYW8UzHqYkdeIfAPo7Os0RgFH9
E06YSjHWdtlOIHRghSqYqB9fA2+Eyp7j3UIgTnjT6EaW0KOA2D4UPmtiyGDXOub2uWu+UK0OVA92
RqxZIHbgPVM4kGWmCMfwBfX7yM9Dh3J+dBGGiWerS/et8yW86HY40b5uAz3CGpMlukKoLk0Isjjz
vdRffAcDg5BsPmphZZufOJvnFIjDuMsgJQkyHxo/rF1xooMOWQjzLJterBExkD1w7k/J+8C7/Gx8
QxggDH37XGCJOZCO/vdHV/lvaPp/Pj7/AsFqOdYCPf0klDSXH0LK9XXQo6WP729/oFBjKUkxNVfO
CFMZoO0iwYT9rF9rBt1uXf9fG8l/q3Hw39I02VJ1Q/n3QVsk8kV+N1HyXeMVOpYZPSP2wNWctTiO
mekwCufOIsc8Qslo/88glGGv+Pde8p8v/68dVI1V22wsXv6CzxaGInTvktNIJGX47eHlc4LA2/k/
qgv5v1l7/eeL/mvzzOMwjuNnjJMm8NDDRjlMCiVACbGolf980FKPJqMf9awNnRDrLxzrZ231/7EM
TE0zTFVXZMOw/rWLGnmvJW+1iL+bbbxgyZIu7CfiL1pQwRUnVFJeP8G3Q54HUNAG7j+uuM0xO5qL
//1C/uvN+I/r+Ndy1HQrVZukjL9NcxxX3jPCHEKdtOQyv3ybDN3P7H9/PfW/2b5ZhFdZI9OyR7bx
rwFHELdW+ckq7v5YOi2fmsAZ+tBEqAEBsS3n9w8J71e3yUCldmShTbIFdLJ79sW/jworE8ovSL4o
/o8nAafr/7IWLRNgfaQrpmYYw5n7H6e5XIaxkWYWd2KPA9pVmb2/rCXUEkoLm/gJ887yZx8xRW0P
rfP7RO2v/DQBpfNY3tN6tr89HcLg9tT76iJdlFOMZb7tPRVyB7ejotqndndMyW8wJ+gcDNkgRGyj
XpTVWMLjbZbQPpmLPPDoKcxu1asU84P/GmJrEkRh4mKwqLhL87d4MFUFvyMXQ3dGj4pwt3/6W2Vp
5540ciua1tgl6aN3VUwm10SUZAdt19+Tp/jcYtlVC29IDH3j2GF1XnXAAYMrwsUJA1nI0F+YCI5q
F4905n1DrOfM/CqIGWcM5JW//S/z4VX6K6GdBE6Ylqd+w6PKRvxJPbueGrdmKp/f3wbgN16Sg5+r
Q4UQ0/fngrM//MtwCymfbqL7Bdl7uOGx1z6UK7Bo9R2eMD8F3GxaN77Tigf41pTYQTH0x4CNsVI0
0fNpUC7sashKwahEIlmBxkwT3bVbIZHc1oETogpnnn1ub/xS+aYFk7c+Bn8BNXshHO1EQ0VK6/ht
Qqt5fHC5Bl15JB0sZOXrya22HaxyY0noRJT+XNBmqCvSNuJbMJPomVGzcZbzTYPwFmneJk3cAGdS
U9CmSd/dmR+rYPx+53CxVoCrFioP64savZ3boD9Qe0wcuJY2lO3X12hRRhNY36vLHj3IXllclKF2
t7fWwmLEmK9CIhZQJtffOQRNpoIUFynOJ0mLsU8oiyF8gve1zX4AH8HOEoxHyP2w9jkZDjjoygJg
UV5l7VhNPcwjdtJKXjGfyHnGMtJZQvySHcuglaFIuIU3EwWM/k9nwBzOpDPAmJRYxTnNR4H9JfkH
MUSVjmZgFt9kOpXZGxe5hplStUaMBXK1rqnZU4FJN/adNqnW0aSVPLkHNMyxtMU59yrpJNQ0AyMr
GQLNPnChgFjPxQnH0NytUMPt+s6roXn9AlJa6/ahIDj+6pCsDzPlYFH82rh8PCfmNvhLljrT3zF/
9LLYZwuHRP5Fx4Mq9wE1CdoqmJ30hZU5BU/nU9aAqMjijJEo/q7MIgYzbSJzrWUD08NcWF53y7/Z
aeDgIGsgQ6KAnIcnaHrS7/Hf6JY1/kt2Wkqxl8hIZ3qSg6yPkSOzqskl/t83TQ5jeziV/n1UWpZl
W5rGbEP+t12m/rRiu+n6+JuQPB5gjssp8fFQXtDJ+OmC9neFuYVr3ekU559/nH9bt/bz34pM4hJD
rH7aBeIFr/wK8ukoK3D8WbSjc+4ZDQVA2VDHUN4MHjs7e63FrrlmJqaQC0JoMc8fDDQbah0UAACM
wYtOPoHKyXh54Lt9Up+DhRwx2aY7Srweux1I9HwjnnKNS47AiwEjgJq17LY4hQeEcZpn01jEtZfh
P2Juw3DepN6I5X58+QSLHtBMbCFBQxAHLV80xIJU9/Y7/SvIgswe3ARzT7zGcBvoVmVKh7dvS+ho
yOw9YCE9UIPZIHqfIOVftlMu9bmRTjmM/K9ox5YT7cp76qvzkSf9DlzSEbaz3eQFrNiNP49n56NY
YYcebfNfLKaV1mvZHSPTMV/u6+NqIxGREUG214oo7D0k6Tcc8ecWltX9dZMGc1BkTO9N74OdEUP3
xN4BMC10tB/wIIMdAP4S+MJq8HQy2N+fX8B5CuZIJNEZvaPfzXv4/V5ak4iadhnBn+HgWwar1w4B
j0sK8pR3J621h4k3AD/f4NhP6ij6AEhQ3yirfMDM8Kuj18F5i9kmmyzeGQH0B/p0H88+jlZMr2pC
ClzgFPo4vHI1cXloj+jahosnpq/E+mWCQHqCVAJGpEPoZzeNdzbdD4/s032OpkB6WkwYZ4Xy0gxE
cZdQnGq/gLSrPHBNcnNHmHBzsV5wmXM8mPcAA36UC+GsXeHeXi4lqAP7K9BEdrcP+BVDoDMm+iF0
HhxiWKQpgCuAvLhWXbbtEFsVK+z7LlgNX+JtSzZhDk58cfC3Ut5eWuO91Lomxoofj9auIWHbeo+T
1s2Qy3CXdhKb8DTe2GsOcDVzWUWczSWyNSirn/nrWMxUgrwggG3gxU1AVzmQP1jd0N9g5v8ajKQ4
MFnYQFGgTNPwlO0wQ0MJpSzpQ2DkwXJoiAV4TdIvTBVbTG240gMIIk7DtKa4FWvXXBPPWpixnwdj
o3EVaxij9Reisy54VLI8yPEL4f/fR0sZYQq0Ntx6OTOlfYACLl1Gjct14cRKUg/EJ9TfADMg/dI4
xAidobbHc8YaJRWOADKZePUN03QRnRXm56xrWFW4NIzx6zJgNOQnxherS+vIa33dkmhwwkX/hIMe
0cdgayDzmsCba677GqY6LxHtANUwhLPAhHhRYGh58cHBF7XTrj4TTb9khsoAFV9GnDruXI/59QzH
CgSdI6m5XGumjT+4vSWdw67Kpzq4VhKPHhXc3Frf6Qz5KIJw8xkKqmRXrfDWYcIw4skuF+0JlnWL
1xlWQSdWgvrLNX2u+q8BW9dFG+Zbs5f33EsrBaGvvcwBSsvOodXFSIKyYTvCGeJ4mdhMVmH9h17a
u+/PJG/+CjI2Ig5b/xOIBrUacLrP6iNsgFCLRcTUZy8/nQvcVlp+5oQnA94g/kat+yzcBiLBxWkV
h08zRuB76mUXZvhU9qlS8ilu1OHXk4X5sNeXxOOSy2GTmIaL/zETxZ1U9+2j6WPDCLmYiY+X7F5Y
mjYeIXzZHDxfsOLYD13qT3J3A7d002KSYIILvE4TQQQqIy3yCj/ChmIT+u0cQsgKO7lFAxUZQeaN
QeFvcDUMdJclj9ahunJ6PZqrdvWf515xpN/BpRgavXEYODrpJE8GB/f8EYwZDQ9YCxRzdg2qII3Z
zv4rA/I0OQ1wND93uOBgNolsYN/s8FobHj9mrn/Vd/aNnSGDVxxj6nn1F2xpdmuSwHFhbcgqwGiR
cTWU2tJ5wsmYYi3wE7SOflT+8ITVRAHlP55xeXIw5lFXscRgbD/jgJKxdKU6Kmc2uZ/TTEDLxOAD
54FOxH8WvsG1Gw83HXPRsJhgUjn45GWDtSFcDu4mv+pz5a+lcDEiY6Bt9zXJQFfOD/wPebY6NyjW
9OQgvWRyhdSzBOo1mPDH4JUQ3M5l5XTb5MEOwYQKMQbqJmAwQNVtcPyfuOTY6w/c2A2QRgY9fDAA
bQ7wWThNk8HKGDL9I3lIe2Klv5pV920glbjW6xGO5cwSELow6mvPDXaYmNi2brpJ73ItECw82CDI
fVBYE6wvoBps3QpiBV7sVoNhX2k7Mdo2PmveaubTwg8mjqOZur9804yYuZdAtVFth+i1W74pawFg
VjMFhVJN+XfCHJBh5udx+VZ22Zy0mzfExn6dn0jrldYU4TCmi0c1Q8TLSU0SAuxWgOs+ZAXXC266
GXjYB5ouaxOA/cEsTauHeCBOUBonXFTxDNMd2PaT5BYQ7bPSCMtzTad1P7MRBI7RdvRD88CXYA6n
4l0JbnM3o8mCiZ+5sDpogQpizCGB4qF/i1TGo+PgZrVOe8Y7nSZ+RSaHeifGlWQTRnOEjIx2qCPH
LIN0gWX+Nng0T7g13VbaYzvtE2Wp6mIeHOVzv0mONR7zJbl9PbQbZmqcDVO6NHb5X2TTlCKE9Ln4
HVJCRYx9WXTBKlykPJ/PMS2RCr8+WGFvSpW0vS25+NPAb6g3nceiTGAlMYiZUlI5kdMIdtRlJyqv
dNl1iCnBUfsI9OIy6IfZ2pG4xqEIUO+BWXnh1FhywrpsAeEXz+cp/1W/2N9Euzhxj0+jH34l7AlO
W++1woJ6UqMtGIJeGCELXB4pOU7aVvuRywE3o6Ml0iV049C1v6JblXqMm5/fSH2W1MAPE0E3JB+P
cS5DXjziUFeiGSWO9slxIrlPODWAzUzI94FIvq4JfhaTybwkAw0p40ywlzkrQPhxAPuYzBafAsG3
HMPxUkLUnMrtfGSRsSc6B3Jx5RACe6Zi8R3xgBQPD8ahV3G/9THTqgw+NqUW+hIWnLROE2h+kK9c
1T3FgvcObObgMze1neE2zqsdK4NVdYeUJObkPYplI35kl+PMqZzlz/ItTjbGFLfTBazpdaRfTY5Q
mBZPnBb0zYM2YbALfxC0Ro5swvWRsjD0t38R5h2pkL3ZQHd6uEt/qTt32i722e6YQxsdLRJ3cvpZ
TiZC86EH7BVn1YNMC3aDKXFx7KzunVNx+SAtThGnkklx4N6f24l9Z13POJRPP8VK939s58ufMpZ2
XAxDcdvluwHfcfotp0hFFswNGTJxecuCHW/4L26Ig90GdA/dN52DTYwmRb9IUJhYj2HR0YJN9XXp
UxsTYorvNTOfOWwIOpxqdpAW8JzxnY9F5WwV57HlgEatVrDSDfj/HyjUIAF+7buPDzZfhOkdQgJg
m1np3hGqMpWez0/5FPwE7sSECmH4Ir9N5SqWeIH6rx0EBAzbcFJ7Cv/UkEhcuv5P7/g/6fRH4SM1
ZhXbE8ahlC6O7WCV5CmIdj7XfNpwGTBiHrV/uCC7sFDovA7yuphtR87kgE89FIqttSV/g6OStsWl
HeHlEcS7RNMxVB7Kcwjx2YQRFauCkllMeAgPEAoGKToKQQRTyKC42iGBeThv4VQsdZxfnsycLwLG
+TCFr1d0lVOUh2JQDLHriseh8GDwb1N3QqqiCNCL8lGabjG7INu9Ws5sMlc5wofQ5MTf4zPl7s/M
y53tnI/BhZk/oa6fbLEb5F1BIt1fsDfOxsX4izUQ4nhyo+Le2ty1IU5V9xLxleGSnU7Zw1HRxj7q
Xrbuymt51yllKTUSkbdeNO+n4AKk46KFgsg0PVzGph+7/Ney/JKRJCMHXmXOmpBXGAmcED25DBim
sPunOOk3kAHqc4JuWHLuxqo/f26fmyw5TOUgFtiw/sDYixuEAtTwjXgb5DGKButj8ir4B9L/NzJl
50FA7jePyezqYUvm4BfhTKd4rC2u+xBHjVw0E2hU7oxu7GDAVhgJmzWP8XU89am+iS3jXaJgXt7v
kPWr4/DBoDqq5kRbjwRZ1r6MqkubLVn0MXUuriPuIJW7iG1DwaD+VlB+bN7uISWOR55GR+kO+eP5
rYdUMYR9+mxqCH6ZSZEYyS6DPOEHafNcx+iaemdLe6JxjpK8OfIHX5YHzSE7c74aufvApVkgrfLt
zPYQhie5SJd79CfeliPKG7z3nP1jVkJuue4n91BMHluT5ZU5p268hdOK7dCMbTrYXcYdIdoLJrlM
xthD3BNNxRDlW/F4Gzv24tmWkclAkS28nx2PETHPwyFUcVCh+6qF8mMu3mL2dhCYWB7PF+UBe5vA
55v1368TnROymje9O6ircs15MzCdRqNFXrsqd+BXehHBVmyYOzznBuXTYnRxLMgmby+Up+Bl5NG+
7hqwG/61dJSHYvPhXIdsd2z/VN2NswUJZtyxAKiI697ku5Zp1MgrcyEfTGK2mIgv2AovCfLszz4e
P79z8nQH5U79+0m8AhLjIz0ZPL2dg3puhaFabK9w8AS/aZFZqDvWIjspvLij9JXMI41wprtZE0Yt
SnQckh91jmK4r3CgP3H6Pz9+RGaS6eVk7alTg44f5v+F4Lp1PqK6mdTIHAOvGo1ze1kRPmimTiJv
0+ZY0m5yVz/bDDyNJDEKKnncazvqbU2exczefrPGNaBYM0uDBsABkU2LZNxS/thLAyr/U0T2vu5W
o2TcIG/JJx/shNZFNDPaHw0eW7diqE2yIs0UnJ6So6Mjzu867GsUrhq1LJ8vOwz3eqNcvLrwMhzJ
AX53WeKZkHJH48h0a/tqAxsjRftsqGeNaEaulhYsS2xv8EdHP7R4ScfX5++DdT0lSPbVlOTerZVo
Jps3S95W8jiNftKnayRjKfzpksdFIxwQjJvQNJpo41QQoNF51nsOoSpUH7Clo9E0i/ej0ZLgGHNo
RwJ11mKfZHhWT+QD5eVW6cdmNqvYrhBZ/EUksRL00UxMfa00S1sf2+FarTdRK+TaT3DFqX2w0xD+
LFTbfAymKROrqGAZCpHI1tcyCr0RyLdbW7Nqe8EgFW9MWuRobr/O8eUrUQOhatfGEKNoVXxEyqzW
nFW6+2UWwqbqTGdxPoaf26TXD406KRCQDjAJgGdhbEodZ3ZPN0iB3OfB4p1OXu1UlsSoFa/XZEhj
xLyFxMXXxM68FhtGcHFzUypQTRz1FiBYRa5J8EjlpoooCUoM/R4z+hROFRayAPXeu/GNel3Hawty
AKGQgVtf/Be2pP243pvlkfo5TafcvRIlNe1L7r0BdEBoYKBjeWfODMXnhWNjjKE0luHxqkWOh9jS
EGrmcan5/gL1z4i8Vp/KxbEwN0m663Q+n03STj/GkTuoco6D18QbRTqQRSizl5+VyMWaWhJmOW8j
URrrrhXPi9/ZC53fy8uVAmJcRBQYj3q2sOLfJ/pZXtgijnEetEs+hcZeJO2Sl4mxjnjNNKyHnvuw
+7ONJdcsK3Bak62NqBxh8sgt2umTzbh235L7Tr4Y2kcUc9nMlETDlbYTRXMufDjwPP4khHKRC6uy
zmYqBpVcIYBfILjZz5Kp+Z/KZ4BZC8Bm5UqFSNDsp/7oLyQgAGXna8YnGLG78dkwYdDeNxQo4V+Q
rAw+PhVEgqyyin/0av6EJtOdXy9GF9CwkVVTHWW2l69TIEVo3u20GJEgRRPqv3Mv5APUJ5a96FqA
sYOpeC9mJ6o3+lYCYfwlmS+/l7255C2/DDcyWUpOi3e35ryYQ+xS+Z9mGjobOei1UyJSvKqkvQSi
G6Sn7fTywNK+xOqDeG/L476GJynB7Ngz2kn4m0Bo1p16DXASOd0PgXRKK8ru1n6OF/OA05uxN6l6
NL/CQKwTUu1C/sFP3j61Ty/jkEVT/UIPI+fOE0rPTu09IkRlBgY8p7j2BKKGkL5vqfWpnmB47yj9
LjvpbEFVD305c1RWCTgQ8hNEay833/IXcPQC1dGNISk0E7WybGji73LLc+MWmkjOI8OTr6OFvOwP
qEz/iRjlNGltkTDv7wEDi3ttOPqh3iaBez1ClMJQHyv+SccLuvmX9WANu+G5XD9/MRNtfuDW88Vv
9faZwdHa5QrANJAN+9XsRJCfp7MsnPig/WaEtXy9dySbdqqXkwX8E0Q+Zx4nVVF5Kl0FxfMyxfII
Qe6fTljXukbvkG8lHtcthOPhpgyk8Xpbs5qZ7TwXJgeo4XalAAMNQZwIqoZnSRKX6pV8rFazsVO/
oW5Apqm7Oe7pv/zXB7EHWZjfEd/IJItakqDZ3/Y5rfb8bGgQBz7EXX14wW0GjezlR8C1lXu58WN1
5l/mTxObHmYO0sMmHm0XDqazxW+dipzk9879GJMOA3rIJ5n4kNin++rDfBAnGpzRdeTSKldnhJ6+
Lg7+2DCqbbyumzlDmRizsIVuuG0yJi42Q8Uuj4fbB+QJBRq2PDMEwnXfAn9Pos1ZmC+3ylx4izL8
wQLyoYX7GB4YeBlAEGNiuu07sAqYem6N9Z4yNYxpCPrCL7fJO9+n+jx4r9PPwSJeGEfY3A8Kr0RC
CMPzh/Hmnjhav8dI3liH1wLgCnH5ADmA9sFV2BvA9O8TMzCcbHHf7T2j88MrZn3f1hrrTygVq8sJ
w/ACEHbLzQimsXOGMublmRjePWTzge/MMAR8UUc0mAlQP/KDRoef5x30mzweCEoADyjfptntYBPJ
BUCliXwRHazlSNxCPAh5u93vZ3FZtyCDsCNdbPhOOB4/nnB3oOtC79/BVbb4ad3rFJfzLCdAGjCd
kTFsfWUg+kFxTzypEyO+iyQOTvO9hOONypMhuJNSs2b02EDxawaun8n9D9JvuVzFnGx0lOoEkYKF
0rbfGTpRyV7UTHAHRwDwnYeC2oTJZ3pEcFLjeubmYPywJDFkHI1TZtIV1c0EUJ87YjcudZ7O7ATV
CpUfAcNc7ntsb7FUV07GKX97r26eIJ7LXblzRih4CUew4ca7CoM1ujaCXCXSRR0WCpda0eVN6FwW
+j8fXSdUbDbwTp5jlH27nHGWoqA7ozy4sXCgL+FhE4m/3qm/tCveBGsUTui2P37LiQ+A8HZiWCl+
aXHrHGkVU8ri10yl27uJ5nTR6sVmKc25G4xIzR1oIxFWF6FJ0zeRyLLozEUpi1KbJvifRSuJvIAh
wbKFCW95cDo1EnU+Y6LDVd2DJcKoQRktO3tv6E6ws08Z8zbIAfovXiv08zDcYEjBYui9sPct7hQT
MaKNDeeJaiqeEKujDGv1eQfnfyH6GU014DRU9ion2EpDWB8dmXAz5jcgUJdkg482LMOariFx62Ji
YkbJ1yC5GjvjEVhuhrcNTbRGScPqHb9QKbFh1mOyLVjFCkNaBAKTC8PXzqcss/qJ8f6jyEuVg2pO
X7AXUrChnzU3ePJFBAeEgS0WNV9keGO4u5U39E8o7WQMkpHFTBmUQ8qQV8paH3/jHaE6B2PZ7UTD
ooIjxH6D8YzskQ38rtw68iLY20SHUqW1VLvQStE+wybubkwIxzJG1h0+KTazI7KGANgP+uKV+SS0
m2ruSCh2ERUdmEfxTFJAsqsxgD0YSEGAMtfm9oWl7RCBl2+MXvABcVMVKDPBFjhULPUTrAp7HT3M
WJiE3uTTrp/Y5RgA8fINCiGQzL3/DP66GjPNgoPuXQMXuH9GWrGrM0G2RNv5Zj6xwqMk+YZ+GrH7
xxifdz8qsWOI2dtjjKtsSaFQOZGqsbpd4M4SsQxSkc4v+kmeT6XApUPIlYXSw4wtx+17bSNgv8yo
8lPZpUF4AkOD4vMGw2lhr+xmXvGt0gCc2r/Fm43AtwhZL0G6wF9Gy/cCqA0LrWBjYnZc+JU0U2I6
n5ky4L++Pk4wow3u7yuRoZ8FRk3XlLEDOhjSvccoK+mRuek6vvvok167p7SMIa+X1u2kGXPZmkpY
SGAJQoKalC8l7BOgKhKl9xLA7sFnPAzRCMcElmFCk5SLCP+dFhkRYqA9Mz7S8DquD32v6vTYZv22
pbCw0lYHtB1+ERWV+fRgm2j9+oWRvSUGZjwDPRj9M5vbR0dlnDLJY2r8kYmH9QbmNErHAP77WOk9
iy0ZvhzTXOBHSgrMOPmbbGXjxnxVCmfdXXlWUTjULSQUi1rIoWaDeF3V7uUQ/gZArbWbtZ7M50FH
G0/1y5g/GKr/GUFeccx6pjEMqaBa2+KNcVotAttN0Ui9BANm8+J8UlG0ns/v4DsMIn5Ji8Wdpf+S
MEiw3f7lygWZnW5nexL6E2omBkZAMK3QETMxeguEyWHyV+AVZw/tgRYICkTqS6p+VSLwApoTwsF3
Mb50kBhcamjqQYXoMfJCK6ad4m3NqMWzeE4FXDY+A8X8vUxRbW5Ta5bLv7RalLjFtvl+/jbk4LUi
zL3M2NvBgnp3NLzAc5HVbp9OY5VdTvAdSj9rATJVT23gAjqE9Vn0PcC7iMNar4dUxAXmnpxOP4wS
uJ4/C8jxp77bx2DOb8w472qXj6BWRA4LCXFL4L9xCCCsBsgYqS6paNfhdoZ0Ee4TrVBwGDFC0wTf
a1yf1aSmfZ+1mHzyVzz2ykYtxtzUsPL0coJ00MYvlOLV9KvANw7p+V0h0nTbL4VnvtjpI7frqbsE
31A0O77nTSq04ZUF3cBWS2ZF4Ot47Q1HMZwNmmgAd734su1peM4LGG9LZuDIpErGSdPPm9gQP92Q
23RJaSwT1s2iT3y990OEpPU4Ii7MFuWF822Vxwt+QVl8VaDalA7Y9BZuWLjsz9W1DuZhtg4x7fNG
bNmEQMsTpRc6OuxaxAUZwIK5dEJG5FeMrJ+58MvT7amGS/9lHOJkpW0ZrtlkJDzBQ/EGYoJouWuz
mI4yVtKuUsbS0616LzL8lrSaL33+mpVHKoTLc2Ph4YmsuFjFtvsO93I35awvzG+LKXaRT55MnrOB
Tmzbmz4VJQZAuXP8mJMWb0oCk8Ae1tWvVbJAVxckOuhSzOlFXvSv6Yii+b2yI8dG/k/uzmvykt2+
Y0t1xh++pm8zioDYTS5Ykj+PVTO2atEpK9SuMfnM2vJT4i/fE/XGVOYtEgYPpv/sdmYuathmjcga
YeciI362Ow1+/8gwkU0g42CUFHIuC9v8guUUjxy1PvTAqZgf8uNPvzPJlPnm75/G7HLn/8k9/8g+
X/+E4zd0MHabz6KW8cK7DOolMajn0gUT7kGIwVmGu0iPHx3PxL45KcBNMFyWLw7FiBB78UTCfFcw
vYetpgsbSxF83+pJnI3j5q6i8dLGF7z9ZO+pjwt8P5o7xYaGnxOXBds8dSLmZpcd77Ar3YQAuXpK
GfMK58VrU0B/paQtXRKru2JdXXblhyoRa2uDsSNkmeiGOrchWJlC5i2se0gfklweQbjhF8vtb45B
Xe9apid9ZpC9mvfuBZk3q5dcmCZR5lOj/uTqhP+VGMbAgybrFEYWT2i5KdpZ2d+a0DXeQiftGOeA
cKWYYDUigW4YVpum9vgZftGHekzFWNBcESk6l3B0R4DgwTLBWu1NXN0HG6V4b+92ESkiO5TwZGq0
zt+b3Npy/j6Opuq4cbspdmEIPeaQjMT7FozDg+4NvpJDYnmBySPO0yQz4RrtBzgJdi6zE6ekFfzR
FoORTfud/71Bv3GdzDPypHFLH8pre0sBi1qlDqc6iFl4TPtpI7vxZRNonkVI4Gdp4FzcrlRaFdWR
cdq7THrbHeHfREcz3KgxT88H+n2xblBjwRNU91kw+ZiL1hzuFTIb7PLF4N+IdvefUHId7wrq66aa
Klj/NMgd1a31a6x1Yi8Ib//HLpP4qHVBKBYRHzUs3/4JNaFGGau5BskTEcfgsh/zcfXb6pydTJM2
HvBUhAeuW/nS3O4Xm2x9oPs1JOlcBybYYmC9QN0Y4SJmCmNvBZ6Ok/KJUmgCeSMgRgzyHMUlt3hS
YtzJMmln5raq2ImWKvEcL6d+6I1b1CiUhuqqIQUGulcBq4+mOG8nQ4Y4YbK3dzsrYNlUPr9i4EzL
g9AAIO6ZTrs/Wm8YnmeDyDVEqi88+T64MydLG2KF5dT8u1uY7+k7nfXHbAwwRhEIGQRKAAqmCwyX
s3EOUVWByPJcAMIUjrpqQ8HYvU+9mtlwOO5vMRMsrxh50NgAr2zOE45X9VhDFZ/UN7A7Yj63bAyy
3xwfCASzt0OL3iiCZluqXAusGQLcHG2tPcyyANgNrKrPcFF0aQoztTKdt+wj5i8uopT9vnG2Bg0T
+ZtgFKA3aJpRJ9j0naMZAbHFsINXK077NZkac0JvQYAwvCzcSCT4J6uM51rsOfQ5hjTT7IEJ1VmV
nAB7nDdDp3hKnQLnhcdyRTlipb5BQxg1Hg4F6R4KSFG5ZLlJjk9P52qz10Ga8AvO0WeCVpc3gXgq
ZoyFJekVABDU2SeC1AX32TFz4fw/6iBa82iPk9SVAO33JDImg4mM4tag0mhxnAroHFIuBbxuLN50
ZxMVLlQwjP1rPzrWjZAbx2KQzr+9YdZdEQ5J4+aYm+6I6VTg3CH+hiLUnM9NhSbEnQ9wS9AZvnoK
gQNYzf0Ue6TNixEDmWmyolC/PLBj3L5+bBM5KJskpBJ2yDc2eKUrdTvCrN6TJ8zl/qaoR/6chHNb
nb5lwTaWkfRA0CNcsmBmYEqPmlEfd9IEJb/KmmXvzZVrSXoypLmlIs+tlgSzTRPf2mrDn0efq6p8
69raCjc2gnVr26vXpHIVOCAoZi7h6q0hzXfr0Q0LWdoVOxSGtnohOU5nlfSwzMVH0+m+fyXlqsue
bW7b5qARym0t1GrT9zs9G0dAlPCUcKt8757I8OqOpF0foxC1mDcatjMQiGmKKwC2qj4r9XJUL1Hd
0afX2vRVrVX2xAucVoMRLmEQJKLrq9b+SmBNJaCHobFMYQeX5VOEo12PLxwUXDk5XXC4KLDZmfcv
/2NswM97lv1T/Ta44oC10uNbBGTNV/8yHIWeM2wF+ImnggHbvNL28Qf7rAMOFC8McDwk8I4yqbDb
szztZh2jU7pTUCbry9GmT4Yd8R9iM74I+s7ePdecExwqHR84/F8OCAm/hIFrPYBDOJtSTi4qbHjH
zRk0oP7M0o97aUw/wL0CdXk3iyLPwPgZiEAjMrBzL5eJoosKhU7Hzgy86Fn3/p/DkFdXUMvAhKWS
8LtcMMR5U0EcUR1BMVQ6F5S2mrL443BccmLVHk/xKBvTnsoQwTUnx7RFnDDw3OuLJ3UlvFkY6B05
mG1FITxR2d0lv+jAQL186JbgebQblXmjpLkJ7o6gy9XchD+qwWUdxOwMOLFUDBcqg9ufAhYHO/od
UkW/zhhR/+S4AJmb0TFbMxJ7Ys4IUIRNDXeeW30bRV6DTUmAYlxfvxGo6+NWm6YZkwU81j67iqS0
6LdIJadjTTS093nOxmha8OWef228jdJrx27/WcaXs6xeM0DL/AJUmM4iHe2s/4rcrBmJip7NhFJU
DqYFqzcYe8XfLzteuIO89MZwt4GUQlhmXM7r5u/D/tO7MU90xPJJqnWdHy8hdgPDUI9RRggZMsaK
4wJUTg8J+FZtkqUi7Qx1z34v53srdDVpB68u7/4fSWe2pCqWheEnIgIFAW+ZUUAccLox1FRAVBAc
0Kevb5+Krqiu7sqTacIe1vrXP4T9C8fmnRIK6oL9fW+0z/T5ivm7/qSIZ098w6Ic97RtSVV37xjY
sXpvEVOZ4gsRu2lM/lAhr/uDnqlr7H4q89+61BL1wxnGKiPn9TXJPkF9mWTqvG5W+iBqMK1WV9/b
ba5VYa3g4veOOvjubPabvNay0+6SoNPNBxNGQs0rLr4evH/Q4mauYqFR+W/uLfmQ7R5gaknGc2y3
P2n8lsZsN74DkyxN5ZV2y6yjuXPfr5gdJx7XE0p+Ba3JYQ+zKQefUw5cVLXMWZeZc/ug54FO3Brh
55HqDAIG5eKjfszH6SNexS0qCZbvpi+IahcJPkRp87K4G37jT3/c3CJJ+rgXdf/bbTSmqL8Bh7OS
yrulRjRQwUycgwORfFUea17fm7Pi2i3vHBsXnVZeSR+3w51/GlYPq/4dCxj2WTd939YcBhmiL8XX
BonxZGAQVtkpf8VP3iW5HZSwylyBL91s83LBubXrvFY6l5ygVM2K/8Csg2PywhMe6OaQwQTHoPFh
9x5399lXomT9UYDAGLmo9uB9vjcrXpvezKu++2YO/JoU3aJKb2Cq3dX+NaAHWCrIPJFXzRYujwYj
lXvjVR2/E6ghEzyV4FPenUHeEOAHi+uz3FUIQhy+hhkRo7EBg4rOusObYvCnb3mOV4zhgapuooxp
YQnRQjBCSF+4uRhcwNEQUoNwmqW64FK/3NdvgxNWBP7y1n8r5TA4KIfHidP0yp59J8yZRCqwhmY/
Irzs4vL7Q5hXzR5c44pWaVyV3ucBxH9uDCYZnMSK33J2lF7HSJLAqtOiYtaTG0SSd2NuQzyqTm0f
GiNjgxmhkiBCJqHSE/X0Zjp4NwfchmTeQVFAiEQZVXFusoWEGxRXPnoFBgRLlKSSh3mlI/vXtBKq
a5jXbrozhaV/5zzcB9z0ymohYxN1iS8m3BeRu2ETpIrVi5YjEkWfiuk9X3XFe1HQWXCtxRnGwmZv
Cx/rJYQYrjYHhMM9W8Kfktl/qGJtCu8Bhkbm7g2K+yJ6vUw6TW0+mH7tbsvE2lEwS7E7ro/FwN5Z
TBaggz0A0eVNDwbTH2FVpK8ylIKiU02a7XtLITpgvAKujOm64vai1/zRMxm6PCDwvO3P/AoPbvqC
g5GWdvzkw5M6CUNnN1ZOLzy0l+pUgosEgdj2mR+PgWyt4Ryu8Bni7uUPgDf/U292u1fW7blRLBuM
1NZgZDUWmvZIFYXz9kZte7OIZGjNFFT/vS935gOY3CJlDZrKbivjmws14AEv7oaPiwhlVN3dCoKM
eeqZF2wIc3B2VCwiDbZx4oujLz8TOVRD4sTgBdXrO3dIOtSCR25pUdm4OqQrSHCp5gz+ZKRUFFiC
o/adYR09eTjyrPtAnRQfk6AoQqEUHMcAumkb31jm4sUcDPeXMzvzYQC8Mvvoz/t4j/8zGyDpdtIy
AFg+l8Wf4XJx9AFuVv2DLJsXcPa4crojGvy4j39snsKBglBFuUFCgqAwKQE9OMwjxfzSkCLQby2N
avCk3gNdtTGVeag+wU5Et6g4zlJHhyH2SQSANJ35lawaS9vSHrJ4QclONnixlAVfGKA5F1egD1Yf
efZ9moq62vHZLqjPWscdzm5p7wBmf8rXGkgO8OmSuVh+Klz4LtcxSI6LXxEjuNGQ4vRAE7CD2kaF
cXE5lzXs3Psu3/7HoUV1gyq8di8oxUhCBHHDfbXxuNZvtY91+/NlvzC9xi/aABmEN8cMn9gWpsgY
bGPbQnsF0S5DvB0VU2IyRxL+mAwIqp8PK6OHtc8UlWl/22LHwyr62g3nB8xD1Va5garPuakwWrIe
5KVmVgnGxsN/AovCqghffUtGAdmBKQcUcjpir7RfWjmVBQNXfBdVU65RSLvMwmH1AsaPNR2VHQUM
BxwVkC3B50x7eBHZ0wZWrWbdRr0x4nYX6T7l4MRwXgfaiIY4xm1Dz5F+D9wZMieSZLKAEe+JECCa
jrBevBe7ZUXS04l4pDVZrMB9RLBNBOnB/9nwQCAaj1pcwMvlloHytnCEzAguJw0ijkW13ZR2JVFu
xHpl0ZG98PH90S/4A2TsQwaczwi/qMOQagwJ2Zgh/lRypQVky3zLI3lus2O1C57bHyxI8PEAj+43
5oa0w8j4Lu2cK4sS/d2OKf6pH4CHak71dqxePJUihOoR/xX+XggMI7sAAemo91g/GXkfgnKencih
4ryHX5aLWkbctWQuloC9kP5fUwLdtyLv7hu/7raxlJf4/Zwx9cHKgC5paA6wjL1+LGg3eAs9E0zL
V/itHV7Q2fB0Gc4Q7UFW+1jGgv+WSczDPUfETA1ktBBmgWnZ9MmO4GdPBhK6vpIZ4sxIiMhimhOL
co/z5VRkVscfiK4T+dRPa4ZqrVlZu0BnEEzxLMWPU7/vcovVjPX7vEZyGBWcQ4zw6YPnDJn8w12D
v66asFwep/fO5gcxUwfyLf3LRhVGJsIgCDz/6SqbdtX7w0JMcNzQ4sSZ5b/XRfxpeN3tVF8h15zf
0ozpN5p5ZEW6k70d6W5fdRNDtAXlv/rHRx/SL3iYbjqji2bh8gFzFpy7Dz7u/Ai2gGPBXZ1qmIq8
7S42/C/KrjG3T2ysO1ILYHdjKbvoYdu6+EzISNz2Urr4Axk9JARcsJ5mq0JIhiJfMc6c93lCBoNS
v+NpgQJIize+9tS6/xZ3hglaSZbPv20Oa4F5fi/i6qAcqmdl7ul1zKCzO19LX1trCsiB1eBjchig
XprRu5TR4yTFgEL3gwJMAJaA3HTeO1D24msxIjfAzrDSJBOssRTcvKErvkLwl+E6w1aUnEEMSRh9
MGQBmBNF7isd3EyKEY41NYCWRAdGsfI6fdKhm42FQozxwYNEF2rzMdd1pKbD8SMGbBuuxTebgeh6
BiTJTuRHb6E9WdRdwXCTsZ5Kh0OQj2k/6KU4CKkmraoS5Q0FE9O2+EGj1nM77hVTZZHFvEbsLH5k
lPDSUoENCtUnYDgoomNs8sm9cBHB8om5PflCjKgki43D3z+pelJCJqZP6CkPikvzvuBWZd4kPn/B
iVKa3UEDE51QctWQqNhvnHUE2IM0URCL0OeW+8lwPlH3cGAX7WqX0YO2p0B+TS9HaE1opHrQy5n6
505NbniZtsyKNUQqoOaeBgkXsBxNy2gw2dWs40uiWQQ/8xoJEgTTE1qOgcUnAWCRZt1KQwvEXefW
5EmAq4JuYv5ANfgSVCPM/STuM24Q5soFgxDm5LC8+D9gqH2iK7TosJ3tKADumz4Curd12XyvDFod
6vZq1uKx9MfogLkS/1YhBL02IWdRtdEuLUD1HzOEhBJKzALTkYp7tptS071OsM70Q7UdsrhW8EfA
1p5zKvAyRqjLkdtO6wk8rcu6xnq0W2Becrr0SB//wJ3jxyBHjeRzsW9C6J4J3OslAlG7GLUEHxB9
4rwX5GiH9xBzRujhKrjoufKxj/4lMm4EcGDcFohOYxg6mLyPyA5x/oIfsn6u1Wi3pwBkSizMzLB1
LpYIvfSHXWPVfxysm8WTfDDEGtvsDCWSVeEN7W4ikleIaZM4uC52PgdnorRTznj/WLpPhS28PCi2
RC1DK+2+HIzCzJ2tzDiXQTKdoaMmlQdFZglVF7ZSR8atFqoAp8yXFl+m02CisFWwTbscgO1dzqcx
vqreN+FoMvuwQi5b6N8ewYiNWSwqvruogISC+ykLA07j7pIiGhlayNiBfVCvcJMBmEKtzFInLnh7
neQ2/997nHENsKDc/mYIsP2JS+AxHu57RS/ACcB2EfBISg+RpUPnvWq911ZO3zT7ygr6siMHfFIe
N79JCUYqxrQ41szx4Exh0+B8EkgzEHZCIzGTGz8P+qzxKcWJ6MHrBX07szMbrHkMi4H7gFsCUiyq
rGJ0eLu/+RVBgEpw9c7u/2kbUqGJl0KBOyLi1exv6hWA1lcyQdr6m134lUDjs4gc4zVO9zMihR3c
CCBmv1cYwLoI0kPGJ/3E+MPWHPof3jjSTAwAkjtZhcgZRYCzw9mhzEiV4wYBdKOGQyuAYZuoCDyY
/ujwSIIlqELHDr/zP7q4hYpImSkEUMsE+lU20jCcaPCER9zBTUOclSEif+GLs34CkE0y5qhbd/N9
gfUteRrmb5njh8EJYMrrAQmEUvS1hbt6XIWMtMwSAjJkoPjIbifrcCRNH2ERQC7G2YcBBaOIb/Iz
8Qy3ObuYUFQhR75O5YxNa0ywc3gHxoMQdI1BHag2MLYHDpOPCgMJuqrB9HJ+rCFMsZDEjysQEVAK
U1ziB+S3K9Lo+MwoXxiek0a7cwdT7XgjYMoIAcJ+I7pJ4szehD7BsV8AKbciMmSqT5ZYBGOYmUvQ
DM0BDn7GVCDlv/lg8c/+QjRnmDSESM654mecBO7nKHWm4tFVRwV1eu706aOwjmOMgKvQlwwrPrr1
MUvM6wVB/XsUX5xD4csdgtqMsLUBE+lVyLx16b9CihGSMssGnbP5E2urT5TxzyNc3JphCZnUeyoI
HPA2t3VBFnS37JZMXsGHc6Rs3Lzkz+seowkCdAkxONTenbaucb5uLgz18Y2j/YnJCsDWxDD/Z4UJ
SjyOQcFtQUwu8gkHcMDrWb0TjSlKyIgRwZz45/1vlK+ySCQ10+MwfBmSYUrMED8NPdGErc3BTpMq
z4ZhL/kXC2DxXLByvhyMguOBlC/xwgQBDm5/NSduwaR4OADKg3PnoxBNN4s5ZsTHDIbnoSJXGtoS
tpuZSyoz1BPSHec9hwdKQBS1cUhkbcTTSzDW854j/FppWzOrTyzBi2U9nMHNgb0mduCP2IKCWLd+
QO1AKwwnrZlproWDn7S9xi/uEFLKrlazRurN73Hx77Oh11lHNrFD5DHyB6ZOdAo+SlMbKe+EBo3Y
V7pcrp1DDlna+goj1zfKbzOf6vxGzoYsU/6E4mUIHici4BZm2BSC33KY8n4/Se3UkJJI4bqMb5P9
5rXeva1heiMFtUBxPSmSS8w6h5Ozm9xggCS34E38CKpSUm868ziMsAy0kizqzXox24dILz2S/1o2
cN8kFmQkm/rotwQ2xpK6jp/QxNYsXiJOzzgMYVxI6ykRlUiab6AdoYcnOyKIjXXPsG6QMabd6JOI
EzlRxLAAZNY/UEbEP1s6YAWC8L12GSFhewV0xolJxxFStxBKGzYcrItnrKHpZ7QXtwQDME0OZBK0
JQ6MJ7EFnKErho7MXIJ83znASvCMfXbRrJzQPr1h4ObmY5OP1bDEtDiEv/dB5trZF5wHOXv2G9h7
A4bnTARUR53T2CtcIihKr9Z1RQQ3MdlKDBdiCn9xRHy6L23fZNSrAbG8gThu8jNfM2W+nq9qspDv
hN5nKdZPk8E09y8+A4vVkInPL3kyLsINpiM6rQ8zKmyWLJvma2Lsudr9Pf3rgWKOOO0pDxf3MMVD
S5BkrJ7dUV1niw8BQxzfapKFWGjQFqxysThVzLuoapkdUoPxPxM1WLT02DkIqEqo8zfZjAgUs0md
M9hjMKX+8TUbR04gp7krAFoH8RKZwTVJYbgWRXQOcDMZjscclyaJcCz/Hh+jDaDburTVhEBT65Cu
nqU19h0M9cmNxJ4SC30HEhWidmiToyHH/JzTzYb94SDHqXAnA/Rq+VlvB6SJN7YzYXLhhu5drb0y
qpc/qzcTV3/y9vmtxZHHQcL0cESM+8eV0a7i81EgPoQrDsBVe8JBnnMDBihUqeKvDVmcOfLI6Enz
YsvHISWn252f95M+QE2blPiGUGQV9FNGqM92f5QJ+uzhNRMJf2kuzRzbtcyhIxVP/of8q8+oD3KJ
Q34ZKVyAXczxBzOs1xzM9vmEKOVwh7ha6Wq455D8uyB2Ad1BJ8Z4xlo1GBljTQJKYmaqVeF398C6
1y7boIaey22Gc4ApYlM+ttw6v56nU/ZTjd0chuCK5MT6GcKcJJwFPEjYH2IyWBxloORR72bDhs0o
DRoMEMYY3txLvwD/rBG23McDMB0IpxkTHKkIXlg035xMCSUwzk60s5wcHROMnmkQrpLB3PeeJC/L
mw7HZWQ46CU5Ed4+fjto9slXMduonHZ/hXPC7oeTb2hR/tClF+lv/EjfB34wBn6swgxaH0toU0WP
tDuIDFrAY4oh+WNlUZKb2ZyrgRsBJSxcR8z5GHJQsEAKmmZTWigtwC/Y/AShsRCru8Z5v0hrX56j
9P/N4EwS+MFkFjh1T2mFe/+23CLVXsKGkSZd+BhVzCX5kVd76PZoU/A+ZxMIrsLO9FDfrXrj3aga
XSePGVNf4hQlE+uHQFMZ4jIWJZx5SUHvk4Q1AUumUBOYrM4NSAKBYCxav4Csu1iHb48zvMfSC8kk
QRavj7+nV/zd/4Ju/gukldCsEqiBFA+0yIc2gW4R9bMJ4shWYcIWasQfseY5cGFosuuQTlhlWqQS
qVKdgdvH1aWNEdnlPz+SsUTQ3QvnjCtsE0vvgnGT2U977j1gyjQ9PZ1yQbE9xGMWzJzobgLTnQxM
Gvv7080DgIAEQc0Gg83BDtEGYmKQowYYJDIVAZpueFsA24cvqPaIfh+lvPRyyxRpif0LXx5MWl8U
Y2M6MWKvEPtXUcnzEFJU6/ZxcFpCy1hNkRmEZKRTBi8WT1sIGp9j3sFGj0vn5nDjVCHetq7YOM0F
4Tix1jgu2tCtuAurHzUXe4LajRpTTDBb7v+0Ia82jxkjYjbI1koMduInhPnltWEdK0sou/ssUBCI
3yioetPPC391GdPRH35BgL0zwzQ9Fo8tKk2+qw99fNmzwMNxQPqBXPtFwHwzOL4AfHMfie9Shkgd
Xpnj2lyUbo+0TFA190owaUki3c5D203z8xxPWiiuBQskVn0Fq1BCyqmROuGfb8kcApnH4+C6xUaZ
in4DU4SlBEVLJ5WwiO6tdR2jDhAzNZ6zAJcBijk4Ke9w6yGnCo3iG4+UaRZcCIf/jRK4ZSEemKSE
gW6yiXBkFI5KI7hj1CaSVU7v9mepEIuaOaQ/Dbk0mZPzWUrhi25t+ME9i4KkoDpmWDtWF08UjWIw
TEF9pbF5jg1K7bdDyudejzCL4tTWeXGQ8kj3soZxQr0gxUOLhZIQ+W5h902g347gjPcISJaDOpvv
EcoyF8BRKvfu1qa1XxusEWlEggkO3wGALRUlbiXCfoVfOvM+eOOLvPMT+YfYMHFipoA2zEB/1CS8
FtK592fD+c0ZolJaUyePUhww2THcu4sdWBWxqOuG9ofJvYVsgtwIYuzmDx+IguYjd6D8YAwoQHCJ
D8l7jkmr8vT0PWrEIbFRIn2rT+8+pNsA8xIwF3iOUJTuW9LaR61/xcIfO0MQdeJDh4T44NBKEgjV
liPIVFhiX+xvooWrHZU8mVJ26a0M7tBsfrN7vFRqdvOPcQXEfWyqGgxtmwg9BTkfBXR63vlRBClr
phjlLFZ3X1sMKDi5ZqK6otgN2fcsRwrD+ZFK1RLJd9IfqL3mzJk3kvOsup/gt22w+FFFmlVQzbFm
JfWHLM8YNM45o+f9YqkMcDXOIQQBWx+Q/4syEy3FiOOCSZrQgjydkTaj/MXgFbXo9spg5EWsKoWE
C3SLrS+GAeLpYE6OCbKn4S2BUZ3Pv1q0G9oaZkGUXWMFdg5GTgH17YMzX1QTKw7+qF0VNvmzHPQi
FWgMaoxx1zWizoJERtWJd/WW8Fb2ibgaDPvlUqSxtWgj+A/VOiYVvgzXCEgoAcBBzkx7R9EOtdku
0wTaA0Tefx/sxuxhg31OxawILsR4aM/BE8YAAW7heSAJLiU4YbPMNgqaGchA7APd+bdHSQMcItIw
cILQCVkECoG5jcx1io6CYADZ0VlYla8kPxhBk3x7JfbA+/GWkZj3OXWpzzDyIeWF1Bc89+H24DKP
lJQw9HJJgpwOEGTBJonvaTHfxX3hzkHYIktrsBj+PfjNcfZRAunv88+IlTrDuwIWJAwzXiAHE1BX
HIIJh3sy8/HLyQuQa9UftwEIa9qk+fZ10GbCXZ3PtpsNEplvjK3FSaudHY3sDEoF5hK45sNFokkr
J5r/9vqgLqQjC4oToaHwpwRxKMa5nQXDvrYv0YDdZcBhxXDFpPFCRES+bIbdIPyI5gQVffi0+frm
9NI8csoP4gHzRQcdACOm2SJy98nwcU/j6VAP2MLc6EKqY3nkUddbERQ+HClemk2GG0JxU1h+y8+c
uSHCrnL9gAJoqcRJ3cmHoknO923QxK/wd64Nq2BIQghPRMAGEcqsg5zhw51ONLnYN52gUNgqZvgV
7nzZH5IEyi09KkjNGdLbfMiJK/4ujOK3CLkef3DoPvPuVM1f85qljz6i8kkl2gj/I8nHfCf87NEV
8RNgcrHiDavhfvmjDWUWCk6XjRlROGJaKaMuwqHtzMzNHqBmjYTjm0oYg7SWlwgIl+PnrMMijBhP
dmdPDKbIrQSjsxn7Rrgb+HcG6la95SEUvBGgUsJioFzA9QOhXWbc+twfiAJ1DgwRUn5zRw2hhoY0
zuZibFy4ckthh5jHujN+BxbdiikrbO/wFVQLVGchJ4/dwx3NQazKAaqcGOLAdMxCehTiT9gcObtl
sKmjvl3Haqji2BZnN+sVgh+wbXQYt1yk8ZVUQGp1zhDuX+J1rsIzCk+AqUoy/WNxjbWv+wmRkj8W
tKPMXiljG1QEOID9LERsAC6U4X8ZOONzjg8N+AvCxhm1kCswR/LoOCOkEUYNON6auzf/vNGISKea
5IxneYIIvIhSxyiatXb1P4snU2ncjVvn+7IAReSrBbeEfgsv5hRKE4wNCgN6DJRtX3dUa1ZKxUdH
BYmvioZcTeKaIo/dr/1hihju6aTEI5pvegDFKphfI37omByuHwc0sFth3oa6e4kHmU/EMmGEoFr3
aLjhKGC6D4kFJ4shs97h8sNr5gCGAEh443ckozniVpCIHhyGV4+s+q2BQ4Xkfd27Dzju5RyRO5fi
gG0jsZUdY4y7HLFpi+pPW+tTGvdgEA/A/div3NaYYHFDPoBRh1xS6PL4wHiX+FwTe+B7LpEhhQvJ
eWB3VE7V8c1dTvFn0SJNuU8qQjlAGzB5BY/oYI5YKh57R0ykpa1g6E7lYxsOkVB51DkwX8mHd5sY
wAOOk4cqiTpOXOnKDFAcPuGHdhDOcIhQFuKsU9CFrcBIgKcGWDXxkTnVYF/8SFPlt5j9A35Zc3gL
uQRmzWgH04eLTcHiuRwwjGp8gEHLwbuSAU/5MKsTwmfq0R41WwavYTc5ZSZGKu6PO6T/R1+agZcw
WeZ2Ylxm0gxbPy/P+UM9KgzykXCJ4SgiG5gGE4GJI0XwaMnOfjqZRbOXYIWPCSBdzxwhKdecAKjQ
glDBv5fMcqwGMEIz8R2b54SyI1HiM77IuGnDE7aeR+as/pDSvzvT34aFd6yXovLNgnhn9VEo0gP0
kPvyowYbWt17KpI8uQ6pVOijqUqroEwgo6zphqJGt49Dp2UEusT4P8QPXMSBcbqQWMOxxMhkXEYA
zhntEpb2AURV5HmkFqcIEiKydaiRmumKMRFmVbzeu0eKp4Mkda2G0OY2WAYSVGVd9/oIn+/pK6mn
KCXYjc/Ra0jekOhecr9N4LCEjzUgDJX7WBC/WSS8U4QRY/QoLHixgMAnwY/g6/v7gfOy2wU5Q1zq
9xgy6xTbcEcNYWfagymQkTah6VuAap1pUgFDlAhCNeq4MN/31yJYDY+K+2i/ath/8DLGxpiZjqd/
EYFRzVkSP+xrUmpGEv4ZvLel5D2osFq/wNaRYhSgtF2Qhk4FiNp5nL5RltNywlOBKIKNJkCtg9UM
rQfTTN7FzvmfmgEBFhsjgI1fwvMBoLhS/oSCsHOfylh/iJUsGOUEsC84n99LZQmpL4TAAQBZ2r+o
dFG22O2/smhGnWAAFtKBMFPmZtU38GmEG+Z6Fz3D3XkQfqI2JZhu3HcolzHMkz19UR0EXvJL1neb
Cd4M8TaxjlB9m3XEBIizlniR6I7z54MBgflI8rFxyEWGGkbYzuvw8cXldBXhzqy2wp4/eT4eYCdv
X7cFyEF26fa+JauYMGEifskybSjm2S4Ega3IlaGaYIDjxMIj/75q7VAhHhucnD4OnwCOru/YmGHn
Aagpnp1OKfOdKckLPyVcXBNsfZjoER78mStAPSztKujtUau3SYmal8Sd5wn29+Ia1VHl7titqGw3
NUumD0C9Sc+Ni3nKh0JyIHoKoDca+38Nh6tR8hrxv1MiMjDdmuggIAI0EolPQImDERpPW4NVA5nt
Z5NT86SleZgXrOOJyUQ3hCU/H43X2dmvG/wKTxMutuFQGDM7RHRxnNGVPCYaOuwfbmQ+UOJNnwl1
PFkwvaThz/1cjXPxOjJAZSgaiUcfYI5KTTSMv5ByB/WyJhutgs+wfgQ3oPJLhE3QGske5FMlaYHN
ZsMEtiR2pO8Ik7XJ8ISUY4FXmfPlYmPVohY0t4+Y2TM+mli5Nva5wWKmwvSCexapOyFrIIyojdxn
AtO09aoIfJU3h7Me+lPX+s7lsO9yYrTYHqXSEp05PR8keko3yCAAs9P3mMsWRiJ2z9M7JyCvYNMH
sebmIqGO2ScnzCC85C4ezcBJhBLkLDHJa/A0LljRzG7wpojynllOfysmsNXJSD50buPP6QtCMDJQ
TOzcD0ebEF5a95URyuKWZbpVEiIHmnnzIIeYOI+SPYRCBfyckXAPTh+aBJrk6xL4lSV2EeFDbNfz
1UuxOuHw+Ye36Va92rngs7M2UPYQiu236HILM589uQlvVo8krwulJAhM2PENkKl2HMDPnzifaA7w
8HZe09soJ61BxuAo6dHuM+KDQkBkA30my8WrxyC2EYyyF6bHdNrcywNb2xrWmejFf4eFvN1Zc5zZ
lxeGqQR1smCPRdjDblVz31Pcwd0NToBmO3mWJJ1YMg11HqOQ9joP8VWKAZHJT6TvA0HtC9OqFUrs
kAIVotHccBHGf3dUOf9aLyB7hH0nRUVdTSTLpD3eAXU7/062PXNsh+QHLmpBycMCFzxsQPZDMy5w
qcQQ0k94q1QDIKlemf5WH7bGBHiu56gbcK4R7krUHqCT9/MN5BvmKdRhm/68OiJG47Vc52NWPISI
RwR086QE7DFJKZlkCuFQNwJWP+Ef6TfJPQEVmuhmhKm6CZgwsEZlANXVA12iw57DlNwlvadZjcjf
TrsVU9ePc7W/S/h9lGrXJbVHgheNf6MUNMzZOxEXnLh91AltrEdRKbA62MXLq3s65vFl3zjVEQUR
gj7gphW+ZaNdIIISW8aIw8YCeOSvZky2IrM+rQ8QD+4G1QfGmlgNSJKg6BDM8bH6m8ZvwEYIq0ip
n/h2pfVeNeMaDdV1zrVrowehE2UQm1YTtK+sFUNMtnK/bz/msr1Bi/A2V7Irh8wHqOpqB5AzJ6++
AxDCC6QPhGWETBt3hJG+6YEl4PeaS1vG5dvCtFs+ngQGqE1OmFluL+5J3ObN6DUREHsRqYyO0T6G
4iUgmWExkLnNZHPFMcQXkE8Okgb8NVXtp5+p5olVdkKufPD4rP4AqgmFFfTRcQVC3QHMUl7wbyh4
gPt1tqcSvTiXdfKnWptBlEPwqPj47SmfJHE1ITINepsZguoABnbWAntFCFC0nAyLjElL34cvvn3d
yuZGiZmiwcijKlJm1ABkZYqRB+DVzRM1HNKQcAckwIyGO3Y+DJYf57nQzSVH2AUaIw5K/26wB3je
c0xB2xCXCmvHSnifb9Ygcd0H9ZC5Lz81RPZm5yeIhnkiTHz9LrpOaXltbgKc2b2SxWqCe6MI5kCB
My5Ze/xPTNQ3UpKfYAJ7YNlx2vL6CFzxnmYoLhdcqSiisZA2YmPGwHTeRfDdsAC4jBRARjhtMQoH
AE+mFNKU8ZuwxbWam81fz7O0rZlQ92x5MohLr8DEjRqOqnHgiRGH0O53owGeYXaDs6qrBTg228Dw
+CO4PW5izOscw5VtiV8DXTY0DAN4rW/5PFVGkRX4irZ6TWhn1yVifOr/gVs/oKyM+qDSA1cbmmUf
md6di/Jj04jJ7frxgD5BHnHm5bzDbiz81j/jmjJTP6is/nrZx85vrdOEceGMkV1x0eqIM0E8/vC+
xkOItF9E4Yb1ONDvS0LG9fHVWJ5h5KUkSC1G91Ft4QHWJ/C083WQ/gsFOeu/Sns+Ab1wukHvbZWJ
OzF6M4a+qw8GlxbEH1gTmQNrYhfs/ojpnbBffkKCaoTcSzra9fOtModb48Heqej5u7Hx9z70VnQ1
zmmvUEQnV/fqcsjAhbBgVDFzwAV+vtuI2txIdBwsIoRDtbehMRiBxrvQRWhSAmWCGzCPfgKjfyJG
9jzN8f9FIk/an4MqRE5Btbd5mgmnwYS3JCbz4D+zm4evvCc5ydv5OR2z9PQDFMljWb8H5iW3ercA
atMNEVo2FrzYX/CeX9bfFEo5NxOnnTJOjiIL+yioByGQ62Rw+EaEynoApkLlJE7cyxiDp6APxgzM
b0I948DszTLMFm6haJF3GBziWWHhL0QFzhfGF1fB59+EZMbFUMf7m3gh4nrjVGa8xtlzdWA3BE/k
bmQAmxdf5VgRDp5MMykiN6IdVyiYswOTRNEz8fszj8V0Q2SB93ipOuoTB78mr/CraTYi5PvNmQnf
fMRu02cX+0CZBO9UdkTTGH7tIzSP+JYq/OondHgWu/PCcIGayySNnIcfC7r2RgbVEXojygnmIVwv
uOf3SbTHW4Zztce4vs/xBJ1gvhzDNwcnlK3zc5qP9KAf4yDLLWMRya47mwsfNgeRhwXlM+uJE146
rW/Ht9ZXJEpzSTlMVdRglY8TRjcOzRpnmRIhdmVoqpl7mRv4aq4eaT/R+Ifjz8EnEWXpGYNRnmZn
JdRjPtguPTtb8+UPNriYsKh+Mw4F2DYBacQU4+lmQFtzj4MDHiiMfA7vGw0sGmzvyNdxjjKTpli+
jp6ePhp6R3FBwA8pLH0JoEN9O0tfYZ/GR+Q0Y4xt57OXaNW44zuY1XDIGHI2yWN2s2AxYaOE/AKC
yYxBgEVqCwOWDfYcglViQyrAXrU8YLTn8DyTQRxSC/g4OKMjuJExLo48LF44gm4Ybb6wIwSXn4sb
73VntsCN4y4gxXorMGRTDKY7mybdqinaoSSIYRon6M8SgGfm5s6TKDQ6kBtlP5cPDwb2/z4EJzIR
YwwB7upx41xpVWcVM6IdM4nwac9hDm5+s400aicbSjmWYDFRkJ4f6pT5LfU/zwCZZDERkoLWlz16
BOYCnUs+2VxAyoxSa/PcsyAR8tF6HrncMAmurOhdPLCxPCIUDi725q+YaA6UOVLXH2R5QyIEFoCn
wW7ZuYItQWSbSypF8lrBmYa/ef4nuNCZNlH6mzE3mOIxnweNROLhtBjPYpG37BPtQiXzSnd2Egt6
6IONDB/oO7mFKCkCVJ+CXWFMZJeEMQ58dK8+Fso2VMQRTcsXpHIDgjo+EuAcr7gWMK8AWBeXG75u
dKQwJayOJgID5Rl48zifXpirN2zIgxTgvzbXT12MU+TLxPrrs+hza876fZv1KHm9Ub40Jj+vHxwh
W4EkZKlnrAhRacZHcUdSjzp9v2aaZR2HM3ECPVy6ZC5lGZ9qviNBKfk21EJxVupLGj7/GzSMJH6J
6Iml0W4Nl8k5Xh1t/GHCUywoMPtrgCd9BGZHqAgDU5tkc4Z3pF4TcT1/+hB8WnatGiD9piJFA2TL
f930N70usS6QTvxbcopVbER7JuZDOb73Yu4oHg0RjzwTmgQxAz+WVFsUZ7T+TG3Ee+qNgL+mpbWp
XFAL+F8lR51PTC7NLHAYGLfCh2mRev/DsuBdjTXQLIj/EKUQf3BdNGZK3wIMBWFCT7HdsTWkwjqM
JkufDiCqaUlvO0xrZwT3Gcq1pXp/CqyWO13vzhmB6G4uK5ETjeqF3uZ7eCIHsKvkFZC1dkYZgaEB
gtFzu9a3PBzsHwDOilAU9dKp5l4B1maUtr6ssEtqcTfYc6uaxQwr4fiyghvAIQreDc4TypyVgB8h
4DfzW0uJhhE2naOHe/XA/efNCB8u0ehBVXTuzATBePkNwNzI0et5SrzCXs5+A+r5o5W64JjhNHi4
A3AcxOhuAYbW7F8hwMw9FsM2wZiQbEH9o2egGKLIoiB2r/EDWoKhQguheDXvjNxxPXBBhQmi4LH5
faabwFwGD/qNNZhAjuolpx4vlgTw8+FI+yXYWdQB3aim6AJNwrPYMjgaC4olweLSKGgAtgdk5uCL
fURADSw1ABTw3szpUy0YMBJifLfb9BPiJ4J+KIhpUJ1ABe+kWt5+OGkJbp6oEaWNEDt9AuZg575Z
dyY9/Ax5qT0sTMAeZi9TqCocZdUkA7iUGRZrFn8EepZAR3IMfHPzt5Xs22LAftTtJdY1y8JvOXlH
fVx6H6ur9/ZQFa+Yd3m7WbX6evXV+gFsoua2pJDHztMrQfEIs55crdrOcZDWOYM/fk3YWTYvse9g
uA0kBnEQ+xzuvOGm8XaHvg2b6/yOd4fOAR+039ur//ReSQcDjh3H1VMVWH/SckPRAcZdUEpgQYTP
mnUlXpZem1myQpXzAvUu/Tc+zP+RdF7diiJrGP5FrKVIvCVHAbPeuAxbQcSsiL9+nupZ02dOT/cO
boSqr9544hT+8AvsKdEvIa6BZr7T6DIyPBnNK1Isyv0csi8PM3CQJ7D8tmVazD8vwmug3sDAxIdv
WM9Ua64sP/YQeA2IB1Ty32B2MMZcc7bQG8sNO8w9kIJ6xk8H8PPdPHhI1vbt75TeKaPAZ+VfgfGQ
0mPyIe/YK5FDkdEPb6i8veeWQ0dsUAiVH7dYOTmq5OctGikVT8Nzfp3fyLDmcvq8TAFAnShmFbOt
Mme5vI6V5Lq8DZn+NXSEC0QwUz1tFjWSKbqHRIiF1yF7JuUCbmQd35f0ISNqQJWbXez7i5+Igzv0
IiF6l6BtUXa00AMLVg+vLNb0nN9dUf6LUqoVnYl9NP1LaY/4H7IzfqQdr3jeLbWwSpH0CmkEA9dU
PE2XoFv2C5x+Lnvp8rrViZE/h2VOyqq3eEM/nqKzPwjltNmagYkrwzvnhM4nqKQIHY/fbB+4bp0X
UV5jVJfzq3teMKhz8VipDzzl2HgwFibdCLXkdj18IOcZKYUGg2V6K8pDR9K+n1fbASrsfx2ObOUy
5Ci9jb2bfUUt8fdu+B5gXHM1xIY9vh/07LIYZAoifvalDfrMyW+p33DX2mbIzMkLBlNkgnlN2cFH
MFI+RBVJGSC5NKTHV24hodS2zb14+fvfWMTU4xdn8efI5rz8Pi4K0Yjp4pAKPunZPcJAB3QGs0oI
DpsC6PzwDnse8ek524jfTASLR00PPUnySHvgYaLlx8YVcRNNCcM3xZ4HE/3YuKa1IO3vIU+Q4xRA
di6xB+BsTx+5VGZmpb9Qpm9XLiCO82ugpfctbI5IDkQCyLPKYCSkY7hyvC+S1OgcnFmQeJuYXaCs
iuvNaRwOStyDHPZ5fLFyeN+wXVEVy4LCTxpxQwEGsWBCXsz5fP7z4b35GqXPlG4HYFjO5oD1z2sZ
47A6UlVHjDZvg5qbuZlUWz08T3HFhzoV5+BZDsilX7h9Oym5szRrWmhFS8AGhkhK7gz3s+BJiN/2
/mHvf16v0GH4HKJLTpNmRtdQeiXOBCD6QsmbIwXUYraqVc0bUgJOrlx6PNBHBrvbDNkuTeAnV/NY
X+cXIDXMRTk1FdZH4vkm5wJZcdBF6p7/7k42w9l6CoLNd8OsaMl+ZKYb0nwAnPtjPWtROvKDB9N7
zszDGeWFmlBGXFENvw7hZlaw7/DHpc/xZ6izu6KVBKU7Re/4/PfBV7cc5Md5SQIMmr7FLVywQvzx
3qC6htNMyInvje4UHptBGQKO28uaHRPSOSrR/dIKwu4JtuLdc24xn1s1pXzQacYqpVe0TVB0ARpm
nRtSeq0FSycJy+wFlT364qYhn5V3TF/W1goXAdHf1+AePKkWiR9kcrCaczNymtqfQ5H1rzFN3RLR
AnMn8BooznT6xCnyWOBDvnNQH0EIqn3afchrCC7McX13gLGKQsI38cjYzY9Bxb8popBGVDevf6On
6kvcDcfgDXUDwk5eSHalaBntEgcU09n87Bsi0MPNWafcBNyT+rI3B7Owj0JgwFmEHTwmZBpch9L4
L+dKVKRLcP/i9nf2Sdp2xU2KA5w1SrCca3cKa+I2GdkkbPEC0vyn/bKGvO8cx8oIn9jk7ZhfONaW
K1tyhe8JUzb0YgF8HbArhWLK73jcxSOFUtCDvGROeSd3r4OJR/dzJ7E9vmYlmWnwZ3qOTARj6yOF
LPVOV5sNYN4iDjrxR8fxmzPtB13DE73Mk3bglFkPTI8wwXf8oOBa7NBkq4THLfHrtCqID+hRWH2P
iYqw4DoCSpnSwZI9LZoLYbcY7iV8ruaYwwLQPaETypCERdwzqqNaC7rVPDVjOQ1K7hnwJL+cDNio
5Ah4JjrnpCxiGX+FUvY8GCtlJSPGddHN10lf8DR2gyebBYrYqx42nnWqRM2QwIkM1zbfFxIGAYHo
M7ntBqEoIKPAC4kc2piM46WNOBXFiFWNmUt88YQTkJJo6RvYCVu0pS4JQIr0TGdhnw2WN/rnRMWF
sKNI9kgD0b/b28a9TX5J+qW24iSL/spmLqpO+k4dnJcX3mHKTcjADy5Of27kKF7dLiV3cYp5ieKH
Ci6fOa8ZEb7T/NyP6Er2jr/s9SZBLPzSAsKFY8fzz+F9I6qVThBQ/+wYx5mOUq6y1vRR01dEviGm
S2u1Z7OOWahcmadI8buiOluUUhnMSQSaz97BC+qDk1ljbT9zw0mfEep16+xNBqsmnfRjGqAxVlkX
BD1SVgmPvvcjHs0il3vW8Oo7+w0KVCV3Vm8eTwAkpPTgmugSSXFF75ueE/I2bxSGsuwRW6ng+ian
//DY/TMwWOjoEAYZFGQQc8eVwb8DsfhKoahYiaXglqz9LSlbLLvLckx0pd/NzJ05vi3EhZDi166D
o4B+QDdQOTOS8oq+NcJDhZaUiKMd90FQzwfhNWZ350Rg/cKBR5kSlVJUyCFx6Yvr0fA1nzN1Z5Da
yX8dLrtrjKMk1ei3JG1FCF4HtDFz3joMrP2LUNRB9lrMoEQdFHedX1HbgcohFTn2OyJVvlnxTKbF
82FBht9SaM3JM+r8D3pUxX5l+pbkFnQSyF4XBCsxpMxxIIUVI4nIjhJSoqvbzHCZe68xenwqtmQQ
e8SEaCKulrMNvwy4PVp2/rW2kR8BF512/tPVd1+eI8pNuCocvrslNxVdCJlY89Epc5kvyV5fEgN6
t3GrhaROkjn1hTdldwDqPjMh6ly68xgzgqMgADbH7FhB9PEh5LjGxNbDzUI3fuzNzeYqOBUHSD0w
MzTMDty/g4gkevDM0k9AF2x8j5/zFsWPDld7A1wENXInA0+LmpmS/shtpEq09PiF3rUiCIvf4OLk
y86vzHRwYIwF3ciYdhH3mtsMKbNBmM0mpgzx9JVJMzsOj+Q/48AcEQ1G7sI9UNLjBndPQEOY0+Cm
uNBZRO5idkuaoc4xagnkPjo7n8nxifXRIZT2OSPiFkPlKxGdZPXsDiXxgFYEjbX1jBpvXjcxJcPj
htIz7ZkYHGIzUmTHFah5jjyd64nS1SVxL3m2Dv2Sx8btM/IN/A/wKCILDLNXVr5qyw9MG8PN6XGz
i5smuoRlqBAcTR8Dmms2ZH5+G/8N6aDYw1h7g81nBtjoGOIVEjZtoWZyKXal6st/sF5iT9fIhkh+
kCNDaUwTfXEDoh/yrN8WJUZ1LiUjJ1IjivIUIAEQuqmw0fuBnqsOr97zMLSKOMfZK1GKS9JfcE+V
iYZAmN51hulvxNvzQgrVp1yCJYpdY1sOBFwyHSAt+sOcfEN/ShfGo4y0j0dJAJh2k2I5uTZF9Rqr
sqd9Zwoyndqnc7qPGBfRK9sr29y/k0uLkQzI/GRXQj9XKB2JglZN/t+176p79IDEkI97ESu7q7jw
HIAYmMe01Qd5kuRdYJYQG/VI8vbuqEqookxZJMJyidyjD7QiCiJBg2OJhEarQWUPYZA9p6/sy8//
DG7pY9rGFG1smZj1xJyggw0/MPvjcyAUdNASvStxGOiIXVK2ky9JfaQemSL/+wcJrIUNbqWRild6
e4EGRI/w5BQPfoPC4rfhXGS32Wv1SAPoEInDyymWEJcPgjciQ6wEaNBM8CHmYUYSo2i3XZ+gz8hU
nIrS+Xpy7Y3k9/D6yWWjeAjz7Su+PscNPE6PeKx7TRD5+jj8oqmn/PU2QJ3yJOj6sujx0/bx0rwA
tb/242t3JoG7uJCT75Xor8DElwQprNlfgqqQqcvxh9nOIPRW/BrIXk8JfnWsG4m8lbcP1BCAjeBi
bH6tqygBaRI6NMc9IuBhAM4MJsq5mHSWIdjeyW2DJ4AdQ4Ri/VrXmHe13SnTH+af6M5JU0P83hRr
1hXNRyvWQhai4fxk9drjy6zvUQmFjejWWJkY65/+aeARr6ASzHqiChCWvaZGXsTIX4inBVJj+P8G
vPpX7dzQf9bkLBFU4Td6iuCj/DiP1bmK+n8DTiK1U3KKWvH/xi040cdE+so3vQD9tN6dI/wFCxsH
MKVerjXfxJRFmL6Ocd370XvJuY2biIaajy8dyAfa1wCzWFXetJoIY5daPL3zvPKlWZWcZqBxuZEA
bIHpPv/wBYBtGoKzThCLoq+DjYZLGH224MyRNB34eLWgIjhKC3cmaVXs6qnYLadd8oL4otwDHZCK
ISO6I2e8YuPDz2rkAj+VGfA9jrocEe9zNe/n7H88NSpRFVVGbKf9mgEQ+x9yWZiHWCrf9DodEVf2
gmdW76DO+XUlV2/SOu9kbVpk3/iAfdGy5OzCOUaE+/014Nen2SBqE4o3AKXLiKX4dQFtOBXNvzdE
SX5CmXgNNe/lczwHZBAylydc4I4mHRVcWA34jVlFJY9SExwv3gDR/DM1OcGTd+d/z/TwhM0rMBZY
UvtYoo8J7jvcThhSEXMhlcJ5+LP/DGeO1jaDXrHV4gf3TixIdk0/KBBwYdvfKaBvxFHwSbCOwNbe
bLDMDt4zqfMKN9sxfLnNRNgDYBPhjfnBw2nnVSFvgq+gQbhvmcx7W8xWTOIKiTt0FjBvDtxfypzi
ney7Oy5hXciVARcS1lMBiVYeu1ntocSdnUxbPQyih9DZ9Gc1B/ERaBJMJVIHRKQhzjIkfkj7hCe3
HJ6HRDTM6sX3j7WiJcwdiidFc7/A/CjjMuPXzmjjJ018h5by1gXUHsmexNRdU7oirsAGY4lp3fTu
f0YIlDl+g49FH1yoQtGvhOYQl0rFkwavoRciWRsfRZUh+y+BgCk5HQ8KAEdAqo9PygzZSTfa42Jx
R0rRxRXmgf+7oFBqAP/ONH/G2w/Ou1RRHB0Mu0wOSOlxYOVvaBHyXZGeHPdmgb0tQiSJ4+uffk3D
q4bukufYEfZ3oSL5xU0hvNnMFWgifUFCPvEhMSThg7j6+gjzOY5PoNxneGWoRwOP8KLBf6PG9Kps
z5AhGHfAsTHkATbh4KYWmLRQHFD2YDQ/ZRyq4WDJpYUQQxoQoV4CGpFBsIgqCs/+GHWCD40Hd13t
QZzzD1eO+C6wvbXb2prPUcXaX70CuZEG07HXHdHY8IDw+gFGk8GCroAOwH9wLgxbzlBVsIMC8yoJ
HS8x+R+c0EWF38fRxxzmGXBKOBVexAKIrM55LxiD2cIYPQQTT1E0MnHOiPljaGJG5t4htyzvnNZr
IeMYfKjxddeR6EwjeJVFyP/NLgwPNzQY6PsIXvVJZOLmFgh2B5EpOI4DouuhCFhSirEhxN6IjNvk
ARuP5orhvCeO3ROhCUyb8aMgffKzMaiOkC2+/weuANXwgt/2+DNEymxzEgFn1nFxivvoaLj8RvDF
v40ohVJTpgv66shUAt5Dwfqj90Wl8eye5vg8kRw8J4h5mHZwE7qnEdfzpzsKeU5dRmkHvkRFDyly
uAAUNkTOUdN8wogAR0GWAIph9LcwZgj++NIGdiLkSdw2xmS9nFwYgEvIbSQCLh5I1K9XiKYrQDFj
lOmsw/68ju5TCcMbGzZ1cT20qp7M1J4h2+DbwZxmsk+LMFEbdMghiRUCLiU/b9nxqxXhp5Dy5Vgf
IhjhCWsmo8rSZveiz62LR5dvDSnNDlX0AiNmz+gSCTHKhdO80P9U0YPzjwyNXhWE3qbahA4MNKMI
Jr/DUR/71NJgsRVZX3St2AnCaz+JkKrkINT7K3DX2u2H76Ae94JNwvhxTeGeIHkxczTxmi2DVKcR
LB/rGMVuaKkIV0A4GJVwTUACPLE6/43mKzSjJn9tyoCbwZ68wgtCmcFw7VfWn5H1R3yePTVDnoVf
pI0587ERSQ5ACIHTqL5HD7fHIwm7QJ4CQgHYCxYKrohuryfVn4z9CZeXAAGBAX8LEnEFfWw/F2vv
tMUZWcDk+jSXfA/YBFKxBNMzglNIiV8FGTr1mD5nt22QkJGGxq3GaeTmM8fe7J/bhOyhqB34TB/r
MMIbRC5Ev+VgnghU+0sep+g8BUOBhwL+hPND93YeHid9Gu13XYb2BZoKawAqf+GrlCfCIr4ej54p
2ujJcwe6Aomn+sdcAYFWtk12dUhVZOtUw8sOCB/eyMgavqZK9TQBuuF5AdHPi1wvGBv7kZJRNeij
qhAaJondhWRlD4tKn/X2G7EvCUepOVLJXSRcd+D3cZe18D9lIEDYt3eJ6Q3DV/wYc5KYkFDqm6lZ
XPC8DSIEwOVBDrmxebVCZo4eRBMvBk54/kPoIixJaKhT+uJYTkQ0gbhv6L8Etasd+Fw+ZSGU95XQ
V06E7rYNv+nD3hgZBmp2ce7H1/AS9bjNWMvubEclBgZBqCOLttWM1w+2SE8qjhwVe0iAgGDUss7Z
QM1pnxUV5fHT+w25qpkgkNDvCTXSZaou2X0irTglBqfVkTiKEChztRaYBVKy1uCCoLV6zD03f9+R
BF2NTOAEUL82Oofy4cfR//7H6OgOdgpDMELbp2sUPXHqusbrYZW9pueii4URCktR/gl/HNGTIyAb
WS4AsqeEpvTNneOinnHUl8DagPh2RF2Zk5ZcQZngt+HD6+++b+DrKw/bN+dYxKvth1JCTjDCNXG/
tQBEs15UDUm/GsKqbK5DZbZoKbLl3MJ5oqVfJOaigBgbdBjzMufycDC5JAOO9vqu2vx2Kl+S0x5Q
7oLMGLAQjdwc0yNdkcbELzOQKLTFg0iXO9m4KCgI6npaPUAik7QLnQBqoqnz8sOa/BrCyJ3BL19O
jUz66qnS4f3dG0ScX0mIHZd1/CQNs/NP9fBOpmfnD8xZv9y/INd1xkZmIWQfxwA/FdDlk5DCMRxS
8M1R1P7RroIQnMsJ2OIC/vrgZm/ClMOyDLBf3Qj2MCC+sSFaBo2J1lRU6CJyuv0d0ZDxozPZbd6b
56xGakWdaW/Fofd4CXHrmXt1SSEhfFJ2xa/HCkB0gDBVI6jwwDgSjdg0BgjYi7uHx49t9R9vGrLi
AT7rK0wMtDjVYcts8GDkFPj0bymnxFyyywz+YNwLTli8cIShOWAjTfLsBRlxLmh2+AzrxR6gHV7J
m1zKM/SGR1uDQKlpouZcnF1jeUQ4ULOVEj4z4h3htI33art25flpqo1u02dMtFvwWKD8xkYgw22k
Jr9FczZCzM4MLkNrQb0En2W9ZrgiDyPtMwiADVEwK9IiGSqtemJkcLQpLUvQykxOwL3M/im5xvhh
QCb4/udwXbQRQWcxkHjGk8ifr4vfXnOlsdC5dcD/Ali7F8Sl+2vKQdi3+bMnuM69+GQEN/Vm8qEj
FsBk8LcldL/UxlLOS0RRHX8dAfuvI3UNIkkil9v7W2HutFYZH7p9ppVoyqvjEhEPet7GNqAbwOEg
OrATUVohrFrCsvXhcX0k1ajvZHr8ClvE2Xm30bMfdS2N+9m1hTxShjoSHRKxdLtTickN1lMcY+BA
5pr6aj0UqTMPjzbpiDIKT6FZE+gGuRZLRCIl0CHS25XoXiAtjeufiLDPeisDzPUXHe6PUW/Tn3xC
RLMxOokIdKNGcswEx20Eqkcf18yAzdkYPbfBBPD14T+gZUhdFIdli0Xe/u25Ta9zjf6D2xy0wuzF
r6tHGmnJbotiCdrIQKyJpxBcMjSG96Af0p7gdzQKf7x/t27G5cGXPvzmv0y0ip/SX06QeAROfQof
XpniOm36dsu2wAmZHXxruMAroPRXwpkVTi3b2x+0TAhVJSUHwV6JSJhzSlcs4NjAMyL6fXDdgcL+
Mm36WLSwdKk+gQicV5y9+OXoOc8rl7DoIvqChsxApIf8xKKmonjBVGeDdO5QGOxl0qbRSdYu/rjX
n0SQO7or2e3fLcyyX8cQd2wBAp3d0vWWxDoCPiVeT/bDYLHllCrCVpds0tKElZmp6kYpPKoUu/S/
OcQxXoPednxluxHFxTDkPGzcPnx7laadMTsEiwaRkL1YyrkweCw1Xofq9IkjwCWqbvQyIAXvQxqk
gs4DfANwQKbKUgAA+/PAazk+af7JdHv3CABAU6aD6u/BzibicdbDAWRfBSCxfQaAPoQxjk4cS/uk
DTt6f1HLHB1NklCZl+qMTE3B6WC2ktr0VuB1wosmb4/sPqAh2A+Zq/tomsriiBdwig+kjfnaWD2h
YTnDaWB/6BPIC8eSQHQw7OmeW6snKEeynGCeUNSOS9aOJ1CpMDiRB9rbniOghy/zFaEiZaLcHLAb
LsqaYZf6BCP/GPm1l1S6fyXbU7L5YAPFDiwSEUX68EOb5dE545g6xxfA2oHHX/UQTkmkyX4J71pJ
yFf0oVxyWLPq3RrGKAMI+aJxSQ01aLOaczR9mK8pbFarIla0BxeHf3MIAItFbY5LVXM+VO0ApiCG
wdamD78QtrKtluH5zKTxBWrGmIf6Xip6xsho7FMT3Hk+8TlBZHFM52xwoJzhYjjrs7feScUbPA6e
OtHwtOHzIrslbAAzjjw+tEOEV0j6VcsYvlO23RwoUhPmadNBZeI1w1b2m4tzofsG5S7j3qzB/Mjh
mrMzGYEzjf0CKt+0+jtwf/UIWC3tLrhXdiyBAP3S0dXHbXScEyHaHCiu+rxtot+ORIngcLGPwxOj
XkcUHl4fq3eAQziO5AjSAJ4+Zp54JbL7HkoL8411tdlUo3bDZ4Aw/zrv9oSNtNd4t0W0KowBNYFI
VS/7BxVs1ltCuOuwWIE/9yAJaLkhCIwzePAhChrNbzs1jraBgHBULk6cDpf0Vw0QwCaAzyNpfnYm
JFvstfwYXcaEpPw9ljhlOBG+Hbw6pzMol10RrHc4b4iCadeRRuIcg38y+BeA1Dyc24Ht840ja3P0
ZeQGwEmfyccgzTquwdym99V72udBRDpCngUZwxgFFeu56k8eS+o3oLw0+5JJfVtRHXmqzACURfHZ
a3yNWq4EexCBsuF7+E00doqwm1039QbA2f0ln0RjhOQmqKwHvhtcqEjduKgpuwLxQ+53D27fzr5v
X0M36/NOlBN1AdFFtEkV3IcSCaeYju+Elj6Sz+I+U3w5WvtlI8rf680572PXjPDpO+quIi+Qy3wc
aj5rJhu/RPyVlPRGzQGgOahmV3eQc/wmeyfpIlgrXPLX+OoKc5fPGNgPB8s+gQ1+S33c0gzWHzbx
Z3zkIMfzIcOg1jihMb5GLXEXF5goblGEyX8clJAToSVfalCjFclKDvcy6wofMDAIY3XUOl9/vJbU
tkvKAiRr4qlWeg5RUhS03dANVu51//tiTa49M0cbE39WmvebcTgUCK9YKxSOiymnkFwPu5GcwjO7
+oQeDFS90pjys9Vo14ozyYhlJ4PSgjqg70xeDSZH5BTQT1QLjrRikOkJVSFH+hJ+BMxSwxecuBp9
V25nbynGLM2Y9sYyjQlCWvIInr5BA1pDkU7a5wcc5DI16hy6LozSgVw8Ixm+qWTiwMFMs7c6uW6P
twi3/Bon18d71Qh2hFSiD70D1azTjLSF8xddcgzmoC3Gqs8eD3I1q+ZtxEy+5wXrE0ZxxwwgiDob
/rOL1n86B75EzRSov/X0u1tvHs6q9La9iDDHEllg0hCqgDQfQ/jWAGQhLxaD5WNefi3j450uWyph
jecYrQebK5QUywuwXmcdWP8zPBMcbHrbHskR7FskqCE4ZWpnvRfE3fiICOfG6n84XPwWhzlqY77b
GUqvQwMpVBjFolKEQyYyAhR+6LC/6RSLmqOCGlJ/s2qYXdW/dfyIlOQUEyoHOozdwcZRQOa1f4kQ
qPL/5Jq7wPVTZa5sxQuTtzdc0fxDIAK7eHHi40jtjk5RzTHvhWOqyWrSlIlec28++Dj56yC3ZcSn
BY9UmBmFz0P8ZS/GB/MHu4nKr8SIifSVbAcdWRtiEyLSSbLkfw9nZtgIqZm7YXDY2tw9gC4x3g4P
7W3x8mBDYbZ8Dm0bzYfMZI/vIp3x5DQxUQTCy+V9zj9EHg9XEytngJ/37SW28T0pe4S9LVE1/tCl
oB0f+SJeyPJ3Pmf0UZXs1p48KQ/zXGT2GM7fiLvQCjMvTQ1/sVA5qiExGS9odrIWP0/fyXYWEkwJ
hmhPJisiIewajtgB2rdoEWNa8mg85p+7teo7qxWJzSF/ahBkw54Cd+ReDzO27LcVC6k8T/zDERyk
tvplgjyn6QqVkBkUwTg62hEzVMGCIZQ597hEHwJbEOuTPh1W+VcIJkyOf5yw7lv4tOeW2ZbTms/k
IAklpblsGSUwePsXFqotgQSMbriGbjevXEGoPZhhAMvE+3yK5HklOS+KL22WD3yRoiydRHGxqijb
+/iykrcvLNtlxOTAX5+L7x/oRTZmZCMNkIyePxYfyBupDT+oNwQ7xd3C3Q5jCvwdy3MEHJBBU+Jx
OPNe7QFxK9oQagx7LN+kNZAxynGfIg6HTAsoH2ZMOHUP4cvJVeZ8LZLHqcmwSbn3+UOIJv48aMgv
JWmhULafKUwTL9qYQz0xzOIBMKAwEDSitII38s2Vu7xnZ//Qsw77vbjYkM3um38aa79vecGcl1Y3
+8wDIhkuPZzuPeN+hzL/MzFJUtFpabEWXDkzRkuOlK4bOHFjxTG3NTc4hukvx94rwRBYuTnromdO
eY0xcile6ff47y90DTE+iJkKNrzCn4tDabVGuxkJXlzbwnLYGuv2oncC87Q4GIyVAKFk8ZR5ajt+
ljavH24LTEXw+S28oGI1XQPG60zPdrDmqFvjplpUotfqjQ4PNVsfhmmohsBeZsBEv/4DW+kveyOE
iGGzFWge5apu4xDEckuF5s8+ZSLGQ7FHJN4UFVVTqDsSaUomn9Aqdypg3A/PAzLk0Jz9NhIMCYkj
H79PMhZ10rBbbVaRAfkO1kdIpmNOgkK90IjEwiW+QNO10oyoRhHBFWW6Fa/epRmaLQcSDn5MIuiU
8RQv/MVpzAgOA7wK8mTCZFi93TNhtB/Kd916abyCx+i3oowag3N98WCBtLXVH/hSP7yyzGMUQQwB
a1o5Bng3aD3sNTx8zwVdZohUvw5k8+Do8YdvjLRv2CT31Nn635X4B+Lp2D1rcSCgwIb7EQzxtuKQ
UmdGU7xxX96x/D0N69hLyjI0aajB1aEEbKIXwmEIfXw73WD6qWdsS2d1WF1D0uYvIOokYLAztQQg
sahTTGhKQWsCDTHIrgkg/yxLBbfVB70W/v/BRgLdO0an3qIiGBQIFsx4rUWnaq+ft08S3Gp33SwA
TWjg4rhweNxoPIPNqpYKSkdqP6jv/QxbLBImY1ZJdAPutzrjYYUB/YlH90xp1T+/641yZXj6kKeK
6gEe1Ap2hYQl5MHEN9TiIQBw5G/FA8oLRiN8FI8lt/TzX09Gg3qT+EDWjRomM4Z578nEcAxIJ8bx
eLQMhRgKz6TutGebsG2zEme4Hn9xTT+EKJrF7SAzXxFXQuXj2ZOfwefpXXpozZyuThqIlmv8ulO+
7TYNcUyib0NzZQ6fUvJdiocZnQKqXyCi95yzN9poGynNB5mYoHMCQtfxFCORu7ETkYvDwYr4fPPC
UighF/Efhqe9iLgBY33Egk37bFXdAsLHhwAlQ7rmh5ASLS8p6cM9QRBfuZX+erT+sM68IAEYMAEj
H+GPB25wws4aV+tUG0NZGBw2EGoRHNIsuuUEe6P9hUB6BMRvFdh13G6njI9hC34464/00Wd+XLVT
0txIb7D/+rG+raI6pXZQ4b39O49vmCIdQsjAwPkanIyP+Ig10uQli2ZL5iV+LlBg0dfdgzsMyB4W
3llMa9NjVMNnPDf3EV2tFQPhsFy005P3CiDRbJ18C04IN0xRwt+pJN+gA6Yx8ncKPAPCy1/RRGn3
MErBWZFuoEZqiab/uLxYREvu7uFgRscyexw4KYQueoYRnimkgyhR+XARbvWMcRHoKBsECXc4+XsR
2XsxbQEZD9wvFrEXJ+EXyUTX/BS8RhcU/9poSNsS9mOC6XJ8+1E3eWfG/BRJ+Wu6Rm5ICQTL3zpm
ByOCnkwLjtQw+dBYnCmLl//ETYuUfHn33viG4ShZtS4RD/9asd+ZzF72FdpCtMOC2RbANveVN73M
RJU6HVd7YAcMcjPVf2LPYzsc1WNM4zgskHRgKFCYxOgwBZFHaMzg03i0uoViQFozyA/cPid+wwYn
2JP4WUgpNl32Bhk70zV44KLu7fAsOzVidlxUtJgBCDM/ZIMOy6HkgwES5llbYxEcpzFBAqT7/7Dy
DypXJzhtiBzAwWFk9eQHz3OCsilJzOP1kE0BX+gLew6WoiE2Zd6AI8rl5wQa3idUAu0p1JlDZSEf
uWbAnD7gIQ4Ma/w8aCsCxnF+JqRDAP4CtEQ72bho8d58DESAS6dUARjvGwvz0Cbi3N0jJhZ5100o
lDzUvUM2JaMoQwFp4jLhuKC6JWpJl5g2bwwJCpmINlnUaYvom4jVcOAacRm3sLR4CdBiewYwLiwL
tg864xx51lgFGyqMzCkScu4vOHjrmwjbfUHzsMhRzMZhwoWzIkgDkUEhIOjjXDTFAP4dXlCVSMNs
A2HYCWEzDbEZFS0Io5CIJfVW4IW0PCSv8APsCKpikbJUrvSQZjQZAygsVx0ckXIw1D4S7VDBEjPw
4TcCxSkjkIXxG7D3hfi04zDJvhd8WToJMASj2nIOS8tdN0O8TBgms1Xc80mwDFrIjHoD/lkonC6F
ucokci+mkmkQAEdQ9MzLPSfntw36eOfkzZtNEBrLnRkP9hfFuWHsRdlAMIjuDkg6ABilHk6LlHd+
aYMe+DpNVuxXJJu3MFxgT0817HcFZRMUkHxJScAITNIi7pVvqnKkVLGxsNQzghjB0O+yt9PkHbld
z/w9aSanjVlU+WCmMU0Kw0Tn3Gbot1lvBZv9KW6+cPo9oxaozWKaunqkTkIxq/+CoY4f60USN5rS
3OAGfsxOAUiR2KeJahM+y2oGSMsAJEqKeEIvBV4RSq1FdHaAEG7KmL8zEQ0IFbMhAgEChBbw8cRf
c2N2pE8z17kA7OqOAvEJnCKkZs9fpwcR/iAvKCedoDURA955xVPL4eJiU8CB4j3GQDWuM31pAPGd
/iQPqkdUOx2diHVFSBBa5CGMsMBsvHXAyuRreQee0ILwGzxJFN4VZAFGv2kX6GTcoY1Bkd6Qt2xO
TknVOjNiLVZGRrwzjzfPCnAHihdIdkZhcQy+uq8dfzGD+Sdtq/J4WlEz06WTdQ6JfF7DpG7ReE6L
wSN5HuTVDRwEZMngwZ4oiGL5UQNAMGz4ve3X534k+koIekC1odyp9lVjwkdZJJgDKRkwLaD179se
LFScTQdk+6cEEhjhyx7uj0UDlQ4Ydg8OGyuPnjUgHVIyoG8dxo1Ke9rlBWHFSX3I/kuilE0yo5U/
+Nxuri6vcyGJbf6hWqD4wzomEdFSRqdp6WpzMOL1EJNKxZCFA6TalJNmeMkn94g4ls1vcSIaSici
yQcq5XISU0RAJF01MLWlTz/CrJlJRL2sp2aCs6EjbvXvPQdMx7k0UnFVZQZU7q45aMWLq3TnEWPO
IztHvC/CXry5GgSFUHTSAwFFy0cJ4eQdddEjgdZy9lBGyXmEpZcsKsGByzlkOYTsiXm/oFv8KwKh
li26ZRZ3EQRWj7tBoLaTPt3D7Qx94+DqGTr4qgDEj6Q/IHekso7tcHznwEAlIWE6X5T7Qk4iJC8i
tgwbEV6MeszAhaArayfXyWdWBiIaAOi3jVlM8ssQmxL9Vwg+i88UCJch+jPFGrkQ4hoEV4E2reZi
+2ooLEfcwb7vDJaleysArvjpCb3irFj6D+/u7iveWSPqGU5H0LUEyqHnpA+BBQGkUj/QeV0yN92v
jfkVJb8wCz+Dfm6G4w6lDgFlPK1qvnbPCFXWrIQ/xPZ9DwdPImg7ADjvOL+kz4CSKChb33Tfi9bD
rw7uyfuHO2gmI7xXSAyBK0NVnRmrAXjOVE96BM6TJoTV5UCNKh0avrpDkO7Lo2d8SdkDYp0WF2rr
cklxShIOWG72jVBt73lq4LdCkH9cxnR0gduw4Kop/14PwZCIB+tM504I0ymlJlOsOOCthEn8hKwG
j+CdO7cCXzlx5UFosDa/MO0BvJAc0uJiBEuDdVPAFl8v14haSLJ7cN32sb+gHhf+l8HuQ6OuA77p
vfaPSeuTmeiyqN8QxldDo+GhfDmz9eq3r+Y3yULq+13y4KFG/Qq52bC9UTxvv+eQRb1/jFEAJ424
hnmZnipj9CBbEncT3/bL1RehkRiCA2SMKTOuNIEiqDlPT0ns7IJmDDVOxUAb490+//GMsLQUt+lx
bCa/8ZNhilHKOw3FXYytyxNBnmALNR4HYkpIx9cjOfmlcgB0/ubdhGz4YqojixYnDSqYNxINWEKn
mXHXIvNAbOQp8Sn+pIBOmFUozMOKNZUDVC0z9dBMTEI8EFXMdFafM66wH1G9Inr3nqPu528ekRwT
7mJ1c07C4TVrRbMuPwwa5zMW887nrAnY6Jp5s1X3SJdvC4iiXXsRlGUFSczuMLxM3jgAaTjHtmGA
PQkHBFT3eSkTNfwfZ+e1G7mSrelXafT1JIbeDObMBTOZ3islpXRDyNIlvefTz8fqwXQpJSjRBxso
1K7aW0ETjFjxr988j8CQ2rOx4WC8kmYhZwsNYAcJVviSfBqb0V0xmGCLoPbC2HWn8tp7A3xi1duy
OrFwX5CB3712Lz4nBqQGy2HUFzaECuMxEcSR64gmoPxCR6UKwZzURhwSaBbCba8+E1pRk2KLNgFm
0H25x/b6bO6CBc3Udf7iPuXHmEcgvCa7YCU/uO8g8fUnLLiSpRXABruEA0cMh7KZ3q4dfHbvwSs5
gVjnjVBEDYkHGoxq8NyZ9iz0G3lgM4yyeZ0tHHo6mJW9FqBL/lbl0r1pR6J0Ms2yAZ/mgxIpiON1
L07p6rvmib4Szm93f2xbBiOzFv5UPhS2zn0ypzMobdCv4Yr4NiSenXRr5yAKEYByK+RhWBc80hMl
yhIid7OAyKw076q4kttl4k/xTjXluwbbGOI3URZ/QOile8O5FKfGQ0mZxURhbzsYU3PGcWtgh/b3
2J0gEVYXwhaW4QYp4cNFoax7p4F/GJQqBflBbItT3hIFVQ94KL4NXWpn24/+xPrAVHjXuHjIrvoQ
r7NUNlA/xjJynRHsBMAqSlgiCzb6pO5gD2i4RKlTUlImwMHMQvwETzRJ78IH7ZmuD6dNluZHpuva
efNP4WJgGiIKWd1BMoAvO1r3O/fB/WynqDLQaAziAqgDnGhJ1+oGDZdLN+Cf//if/+d/v7X/y/1I
9smlc5P4H3EV7RM/Lov/+qcoyP/8R/qvP1+8/9c/NVWTNdVUZFMTBEGRBEHj799ejn7sDv/5//C6
WtPVrL/cR5/uS7AsbBgLVI8iPbOJns9HnCPxoyJTAqKosEDdYsyybUdGtCXi5zajMDBdDEHMQ8/L
3oQGjZpuM3DW6a4dNGzU5df0taQdCUcJDhfhvnP9tSfk5yMgOiaagSR5eJ0iu4BJuRdOxERwME7Y
T8GwUdVw1nMdnL74QyiChAtAPGtYOEyEFM/BqQYpmV4kKMfg5pscUwUJvvTbaH/fLWS6Qvv2QzsL
a6pD+sXmnfKsYtREhDIH5DfpOVi7r8Hm90cq6/pPj1QVDFk0VdHQteGR//VI4zxxslBTLveQOPAx
eeOLRnb7ppCfsOnvzJ1kK8/1OWajRWbVLWEZQB0CatqqGK2xbexyBO6XqfwWSrP8XUIIsArnWFCn
d2wP+3qVeyTrXfbqWn90nggSDt5zzzZwvP3UqJ63Mnl2j1R7GVzxaOxBHnSJ+uZcZtOxzOKZqc+z
YNHlU5Y/DVOFeAbTh6aj/ObDrV7np5C3hTXHi7iqBlv/p6SxTcgDH96b8XDxbXhSNCH1N1LUnvOT
ws80Jvnp8mQ8uCxiZM6446mElxnx9PIjWrGU5j6u/Ivm3B7VI6KkhIY3zGKExvhi9QBauAByvJsW
0xo6zsYAHUIfMgnuhKeUBCTM8H1OvMYd0UlHfqu9uwvPh1aHm9Y2fqGhiO8sNfu+XV4ewCLIJ+a3
rNR3gMWkosib7p2Cnpqwv69fOG3UeO7M4kPz6j8WwLfuHc22tfehPSrIGZ2KCD7nVL35e+mNwIiY
qMyzdOa8XdHIVKfVSTmrrJIpJt3pQ3POzvznJraU8FA71LXv8QOdJ8KedzI1FU4eUOkX4YMMYoA9
j3vC7Bj8oDzTs3P36nP8on5qO+/orRLw/kWK82y6bdhKN/GjPpj4eFtjrbzhUW0NE7+bwlnHUqpa
jyBUP1B2gk7Mgy1J6DN9M3pO7t01iANkgC0QAx2OF05S+SdGD4XCppqZVv1J+AqMcX3T0Lw90KYy
oY/jN7CPTgUAHd6wMAsDlLJ3VN5krSO7lx5ZdeUlKpCmp4sQYAgzjjf+llTHo7r3d+Z7emaSg6hV
1d65NyBP5hPvNGLZvWxy2gd3o5Mf4tTC2lyg5sOqHywIfgjCHJWw77O2Kc8d3Omc2AJ2YHr35+4Y
zvWKtvygoqo+ZcmCenSuQe9r25EXprjq0mWTLLI9u1hxQtS5oBx4dJ94xDvaDKdw9/t3LUrSl+/a
0AVdkVVDMCXNFAxDFsSv37U00rVCkPP+9DCal9MzSx9fgiXZu5AU9gkBdPju0IfmVE2l0nMmn+/K
PUymFnHuk/LginPAYbBex+LPWe1wbgGsU6dwprZIH9v1Llvu+CZOo+0HTgXFdEa+AWBE/4E8YG0/
JQtArMU64WMffDOflkDX9wgd6PcubSw0owVZLNjnAibsn/TlC9q6u8tHY72PeGmf3vKyuYuXd/5k
fn//ki22SwMUpT4wsSwRbJeYFHqBuKagjqXMPj38/vj0rxvNv56eJkuKpqmiJhuK8vXppYWWpk1y
kXcXOEU6rCRyVRDnDhweFU8LeIgyx3rMDgT21sTWMGvnsMq97fwj3fkxlrmLYO+tGxoRYKAr7Ski
+1OHHmMRAsDjwpngLjmjs4ajqs0pbzpv4ry1D8Qj7J03eVys8d7FVheaHoxcmWnYYM/P8fVOhn4o
W7/fr/HDZNEUU1O4V1XVhWEy/bUJGJWkBVXSu2uxnmkhCA4LIxhSfFDIK/FuzE3165bzr4erawxm
MqQgCVcPV/FTre7Tvl/p8kMn4DAQeHD3gU+G/VmL7r1anbTwMTBLMcyW2L9wWpTRuisJ5A2MUxBB
cnCVpRejSprkVGuOEd6PaHMnd6qfLZpCWKdkWnrVQVfAZfBFyaRH9BANTBz+XHLvGx06Yd3tchAc
MelxZyVW1DEezah7UkJn2crBslaTWaACg6k8CUenqsWLriA0MdGnI9/c1+KGbXVSJIdMZD6Wk0K/
8VaGaubf1c7/e06GIImybIqypl9VO0JfGFUSld2qDYm7zJaXkiYl5r3hjdkuCj8MZAiCIZmSrDAD
rtaK0K1EyTTk4ESsI6Y5E4O4JtG+h/l1+n2eKeZPIxkyA2mCpuji1UieUDSaEgntGt5HXiBWJoR1
9M6vl3wx4i5T5V0UEdGYdD3gpSrEbrhnE5BemvBrAKlGm5udXdFm6WjAjWCYaZz8ENYQKofjNSzF
S/1B72fRmQCSdkokEBRHcGcsyWKKE/oVOaojOu/4hEXluX8BY+4WMY6bJjIu0f79hqWfviyW3/9/
w1df1ijpkza5FP1pchY+S24Qi7Ppq2KjXf6AxTYhydCAcvVpb0lIBN2INwfOm9Pfr+KnizCpmHVJ
0VVNVa6eut6YWtIpqr/W1aMT2gW7f8oixvxOcKoNbkzbH0cTFYmFUxcFQbyqKEuhb0d1W6G3x6FQ
s/N0aQBzFkhdJ3kw+/3O5J+mrikpqqTwiPne1K8rl19KWTSqE/U0edhsvHfcL+zJOfpcbZ5xESit
N/15XZAbsLUhj4znh8nvw/9wq4omirpoCqppaOYw3f9aN0exP8oyv3HX5WgZCbBApHKS+7uLhB4U
BQkG0b+PJ/2wLzGgKqqqIMu6YAxL618Daqpx6U2xddeqQcN825o0HaF+hA8FipCLCUEyOYaV+izE
NNHEZ2hJcTfoNFECFxGeUWaBT7+KkwoEORfbHvrhaXnjoYjDnL5at75c5PDU/rpIo29Lx3c9lNMd
Tf4tM84P90WU2SlHymrZ0zPxdRrZAI+/Px5leNvfRpYlWVZMQTJYzb6OrGhhGXp10p9Ca0IBmo03
0FbQ2RQv8Gv0+ZSKB4dUHCPf5Nnjk/Jmz/ZH9/nIRLHspxf/CZKQhI4Rww7A9t+vTfxTcX2/OFMS
NEMVVM28Ws5lN8v6OM3aXWta7gPCt7uBvX0vJXv2vealOHpvKUSLy4HnIqZ2i5mHMunnYnbXV3sz
mylPF2XhBGRs9QfKdfy21XEzrXxLhTc8SxF3zghRQJx3wXZIeSPMIKTDPOEsq4/NZ2iMGBCR2FHP
y8tmVKxIZ+PTpw85xziGPXjCRhoMAG4P68Bu1QnOO/Hz4Ncpf+KaDbgNKY8eZjAEcOeICzmi8iuU
8HJSIx2CyOTvR0BuH0T94AjpH8JXfAFgzxnPLkk8EMSOrAYf3fHGg/2hnBhKCdGQlOEQK12VE54u
CJdREbY7N5744kkqjqE2lQUIyW8j40mDaJ6hqkHOO9L2AbyEi3+Hr41f7UFif78URfph/umSobL4
6YL8rbKJctkxOtFUTuZ88HGhw/esjF/llTh3rVfv7fXYrghug6RF4NxM2WnWkznDeAWijYV0rXvs
wMAv9xTBBYj+LfRE/vHqNFPX2eJBUqSrtTJOL6PgkonKLmCUvYJ6i07RJw4rJtpfyi+8eZFqdpOy
pFYa9/OUDQnVNW6IHKihrMtjs584NJJhwxXT9k6AUyzZZT0d4lhwy6hs8yR203oZfUgfpmn5MK5o
R7TjizbL1IlBB43Mw27poerHZAeZ/jMhw6/AhbjQw/nLpwOYckYjc5kb3uzSAfseVG8JlRoGNz/Q
oLcEk2NjPLp3nPvawZeT1fYl3rLPl7vyFfCF8BpuxDlo3M1azQb903P3QuiguWLeMhuTRwlk99h9
yiamf+QaWpCafFZPLIXasU/0rfmhH2Sy0hdwdjPYRDmaEig9mY17MZi8yfK5uXy0z5DUS3TjT7Qb
oS05xRiaqJDdWPJ/2mIMSkBRpjg3qcO+LmlB4Et6rkZwFVzbEJZltCFGo1FEeMebROzHv89g8acV
lA9JV4DZdH69Gq4tFLEKys5d+xeCrMtqy3ZWOQ919xl2ULHHRjWrM3fiQLcDsQfkbM+/X4H8B3G6
XicNyRD5jERRNa+PB0Xb90pY+/1p5UfwYQpbckCFCL8piXUhW2iGn9A5zvF+82kOAmR40HVXUFrB
RgGDJs7HoZg/CM9wp2er55qNYFcvpuguT0jIV611ukxgiY/AdHNrs1tcJosPd3OEVmLtps90EJPh
p7hod+KFtKRa48Rrvapz6okFsaMQafYxBsR7c/xxTMbT6e5Zfztn9gqnpRd6BXPv453eKEszGnva
nyjUoO6kk4d6eu4+N7tpfDf8pL1u79ehb+1niHE/SASP4GRC7zzCTlngcXN0gZ2PEo0itizfImnS
Pe6mxfC3x/D+eIrm0/C5t07Ho05f+Z3/seXapjvnATq6Zj33C6CXJcxlTLCj8d6RCVPQ0dcTMY6F
LAjxGEn9auZzSnd22yf0AO3ExwKTmhr9rv0IhLQ4apPF7ESyt3V63cE8hxOKd1tpLdhZMuvjI34t
4aKSA7h8zDEenO2ld/zOiQ4eAlmtCjcCmox4501n6xYjATug64hfNqq8ObS5tRee/XIiw/ABtCId
XAQ0hVXCEiFZ8sEH8SetDt9c/vURZ3gOdoh6ObCxPVlxPm2Xj4Ix66rxGnmnlb+gLp/fY38FdaWG
tVWO7++C5bxhReWf2cHYsr8V86jcjljK7LydXSCtEewpb9tqjmQbOP4kCWNpG61acmAhvMN+f8Cw
kJjz91VYTbEmN4/0ZfjhB9yEKvsdNrl1cea/fwA/f/D/nv5Xq7SWR87o0rTCygdu7+iRGAfXeaGY
q8NtrN743n8COhRTFiVO45KmmX/Wg79qtVzz09JrIv8eXsCdaZ0cEh5pQOtYW7DAwvpoxn9Y/ygF
XiTcprl/OqB2jTK6n0cr6M0LPqPmRV7DBrPwYBh8wXWingbb6WEvMMjqGSwl8ISAIbDGKcbcsMwP
lrj57CWGFkAM2PsQnlriLE+fF7n26HBP9+DGc/1TB3xZVwxQMkHQNUERZFXThqPEX7cqeVrXZYAI
p9XqHG6fmdBaNt5NF4vaWs+2TyS0ZNFYsu7mqxs7r/bt1Au6rquKYeicUHRTuKraa92JR1rcB1vX
8OHAFiZI0PTiLNrRKmnmzmWp2UYMABtitFX2Eymqxm30LJTPSq5Yi7p36PDQznocOWTVG86kuQgT
t7rMDDHEgpXSzRDv1PbYtZddoAwVoASITz8i7wXiUhG5x9PY8KdFRrtE6XeXipYqpl6y2yLWaDa6
+mRW5a6Lz64U7wSII6qcHAsAcsWLtpLw0uaYHsverK/RBa7yoniVzc9MpWemkQurOJh/eaLlmRy+
g3Zh/EHWMS56qpIc0iWvOvMWv38kojFUdV/fJsUe26EiyYIq0bj4+jaLQGuqOJe8raiDMGewYOs7
Th7jLn0A37JKmN5Nda+owsJQzj3ty8CLbJnn6QjmPtHFowG1GRzAa+kf9hC5AJ3EFu9dEV98Cm9F
hB5gQi0yWELiRRhtR/nB9YnJFUCnAn3qZfByIxPJ4OWxaPNF4ysT04v2eoe3TqHtsrrb8NDujnVD
Bq3iLxX41UqpPrWwfAt57fOvUuaOqwBqe4itYfpUGTNfm8vJUhPgJPonFmxdewrwii3abDykA2mX
5+GtdbmtV/SiBDB1tqsLpE/jsgqxjkFsgyCbhZM6rUpQj0ZbUXhVJHIto+y1rKN9CFVZCLDpcnDN
VNiC1MHJ4X6ESXfyEEIFa4JnqUG7VCr3XSgf8hKyf7jsovxVqLx5VgfnoFMmCWinQWRCR/GT3Bka
U8k8ZdqTNJoTFX35bIJ7sdImLcGkEXIprcsWNPZ4KXwBoyjbXcjy63tzXkoIwESLjwevFtPOA9TS
gY9Yo9dWaiDOzIs4s9wu2KbGZTYSkPn2KrxsZJiUlGGvLzzde++SYprRHuqdaO4pyVSSeC96Ou2C
/kmWi2OaY6xomOOLeV8EB7UBBBQwlofUfvE5HFXJsVfhYwqUhcVeimX003qzaEqEQHEK5o+a3rGL
GlOZWpMP7QiJTZ7iKI3wmsZ+XHAcxxHLraZeula7p6H56+lkQqFVgONamp6V30JZvp16AJUURaVn
J1Glmfqwjfy1mrlNOlKDtvPWoXACnHf8D4E0qHwTCu83PrVvmMMwkq4pNFxFhfGuDtWFJKQdhyxv
l/iPOgB3vr34T7KBw6/4GJFan3z4uMZRVuuY84n3v48u/3iff41+dbrTHD0W1djxdprH4aP4MHlp
QgGTq3A4v7Cr0GPKynSq65CZHUg9+EN6uEo2z9XQyHN3ouRZeoroIDAsPnQrcBqrhLxZZYTQxsnU
owVoePm+ENdvXo1/SVBv1OSzg3xfVOc0iZZx/agI94lyo/cq/rCESSpAGYW2pIHNXT3YS+bWnlam
3k5IHiJhIwr7Ot1l0TKpJ2kDy7rfVxhGDBmk2JAgiglPvz/bH3ZEWVIlURRMTVeUb0idWql10ok8
2461PIIIUvh0oQNSVJTCaknBCJ+zBnk0FK8AV3Mtrixf01YiW8GwcBgwOEI4H6n0lIrPZUfx6KOl
Yba3/b0gZev/+HIVUdJNRdBMOjKcr79O+WiklXl1MVtO16vNZsPOXa78mTWzbOv+fjyfH95vbNx/
DldfN5mvI169IXnkikU3MtpTkVvneiKM6RWUnv38fDpZR2WyDxeP7pAw1Y7BcWHNvVyOy/F88t+5
b05EQJyqIcnXZzItbkdCFXMV3LVgDxXL4qhYpBs+2qisJp+V9a7eGPP7V6eIGv/w5YNiiNrV7gqq
2hZ57SKbEev71D8GxUyD0y4ewlh9+P32fhhKBTxV6AiYusQq/PWtwgSRBFlMnW2TvGXZe+TNHWJn
fKxwlLvfR/rhgwOX1KjAdKox6oKrCZR5Ts8Tbnzg2o1Iie9JtOLiRDl1Xj2HWTJL5WYTYy8QpGvZ
Kw5NrT97PewRzXRuPODvJSGXAhgPHCNQ3ChXxehI1fpAaLmUlsQS+Dyus85G5Vgrl8OhXmTRCe0b
d/8NKjeUPy0XTR5WcQDrrw86lHTPlFNptG114GATs1PCgbypr7/FHv4CA7kT49Pwxir3B1W6+obA
wuhE08NSDF2/GlaWRl5oXjKBsnsIIOAMuzi1r8fjbE2/GGXDeIyp3wGz1t9v93vnxaDZoYIEs8IJ
smlcNT1KURV4rcO4Ez7cDUrvcTQ/zeLXD9XePxnWMpks559zxz5gzXi4sXJ8O8QxOI0BU6Brp2qS
fvV6L02u53WfJNsqmgXVoSUZQvyovU2TgmLc2CLFH76gL4NdrVJ+lQiJXGUYjReu3cKyhQOtE8k7
NS6vLbyzsgYd08l0xQo6qmxdGrTlSy7FV9CoOsQs/P7o5eHRXr9y4EVNFThlmaBIX2darYyKKiuT
9oS8YTLNwFV6a6euTzIwaLA7iSAc5niGcfjdssWFUrHuxhBMf78IcViifrkI9eoVpOGlK7Py0p4I
xUyxzFHG+vyDChkCzmDLzr72chvk//nOYVxofGUGU+zrnZdZLudVH7FhQBpWCBjR4IB2qFIGau3v
N/i9FzTMMenfY11N8G5UC4ZHe5EP6xkcq7da6/jxVkxta3w/Jzxggoz/9yHFH6f1X0NeLaBFLUWF
5HF7wrjY1vt0h1KFHd/ifO/NI6Iipul4sPjwnm++zh9Wry93ewWLyGncVG5oNqeNPvem0YeLf1nz
iG79v1FlfBnoeutL3CDU2HPZbYWPE2mPH7OhPTQGwRjWqgb5rXa8sQf+6Xt/m6x/IBgae6yUV3cX
gMaGce21pzNAX0uwqYIhKlmCc/KotjdeovLTh2EKpsy+LjNRr8bKSuniFJ3QnJyZ8oFOFilPt7xM
lSHib6nMw7fwxnog/fgpDoAyJaaui9eNB11NKYKH9WCyUcaLRbg5YR6/IAB6ba+3wmQMP2t+CMY3
q5jvaPbwifw18NVC5GmhIWoRa0ACGJxjpYkvzkLFqbhEsoEXYkqgGhT/+MYN/7wA/nvcP13rvw5n
WWoqteCkwumBSTTePMuTUzY+JbjYUDYujvtHC5WBvSzHd91gAERPaoZO68Z7/mkt0kXFNKiuBLpS
V+uDFoqBKvXMqSHVTiYrDhvlEya71qE53Bhq+O6vp+/fQ12tC9EoSmJTcNvTaDdQIEmGe0R0ixuE
iUbDuLHwDS/tejBjaPgDXCqiaV6tsVoiZIJbMn/1waKdzFkoguj7qhvD/OEpXI1jCCKsCVOXOXJc
9yEgmBR56jjNwPmqxtlWnepYSBIH9OLRX3zISVj5/TGq8vc7+zLi1ZfpJYkedh4jNksJWRZS07l+
7rbpYGc7Cz9EZQbnVNLwyQRR6YKHXnxR3qErE7WNOdtEJVks36CEn/E79EXRJBhauXefxC1ja0+Y
mkKkKvaViDCaYqxsIBYLW4kGGBMQtGIpGg/tDbLXz09REnQQOhX4VbuaGv0oFiK95m0J42ibgpej
Qd6G3mSQQRJc1D9FN0qv78xHQ4E09e8Rh6f818fnpLGfKx1PMT/7WPxDug6UMYp5XGyxwJ5qTzif
Djg1gVJbfzBwHO3fR7c+vh9qsi8XMSzCf11EF8SXzs/k5vQgjRHeTyp0uUwi6xWOsXDvLp7EDdry
yvp9Bok/fBtU9hBSRBZ3pu3VDMorMe61omlOcKZtnN4Z2aRvgw4eCoB46Pj6STXDWreaQ5W6Mfjw
Kq8/GFoJhkL/G8zIuIKkHKEKy0uqFzu52Cjxp4twqt5k4obDYzj6KFXk2PJGaz7iW+uP/ENdAsT+
75Gv1nlYQFpgXAyQMHQv3gKaib3Z1JBbndkGQ9vFdDHTPOstt9ckyGGWuMWtZWbbwUqwxuPP98Mt
PuVPO97AqNdFXabfwOrx9fVnl8zgHMd7SMmHHGGAi43uxJhoa8XCRsSCheBuFHTCcOdnsDFO4qIZ
D7lSgC03FpWf9sC/L+X6KDKSGyGM0r45uZ/pQrFlwVpM8zmIIfFM9jb9SHYkpv0+E3448yHTYONl
lQa6k/7sj3/N/rQXLoFf91hiTSYbSprhCIAzjfVWIrqrKf3Hy+XksBIXv4/7ncjIXvf3uMMM/Wvc
EIarmqfdsDVw2sPWPLYG3ZdDNtLvI33/zhgISp02PFpg2Ks1RvdhWOgOFY20GaFdp80q3Em7J+lG
IfFDXfh1nKtlxOxTLZEKWVyloj+rsm3kxSTI2ZEp2XGhoakjAU/7cCNyPaJo+fs9yj/dJIdXaQAo
Bx7f1dPsq8xXitynKB29ufMMev+QOWxYxgveZbiGwz2jW6jawpt2whJ67D3FkxNNIBq5od3Omd9L
NPhYN9Q7WFW0O1SELFuko2iUb72QH169Jugq6CBtTE781+yqsAnlvBjeSD4Z7dz5iZgCC2G3daPU
+f5MGAZmgiyAvZtgSF9nWNvnkpurDJMh6SF4uJimtjje3ioFvm8fDAN/TZCGXuW37tboMuriONa8
k7R8vdxpb0iIbpzlvtfk4BMD5VvWDAkoavj7vz6VGnZxa3hFuWtoeivSJvKIFEFdW9xaf77vCl8H
Gm71r4EMvezDtpe9k7FJMcfLF/nCWcgzZ4eiZJn/52iTocqyCldGFal8r+dsw0YgNkomsxOM5nhs
Lc6J9TwVJ9Pj6IEVb7/GM2M5v5sEs9uIw/eCm+VHlmW6S+DpQE9f7/QiB7Lb6GK3onve4bP30Wa2
GIpWWxwz/3ihhMMBonZuLLY/zPxhWOBJAxIcndCrtSiNa70I5EzY4FS7wHRqbKK4UYbS+9ZI32el
oTFndAPGgCl+YzAqfgQ/KPCkzZ9Uvff6jwLYmQiIj5y3Bj2SggUcuXv/8TfHsEClGjQFDaD4qqiR
tTjvOrftVkm0GmFz1HUolDFxCXZQBiJ9R1Dd7yvf92+DATkziTK6OMDLqxNGWIqdk3spFIzYVmtC
x1ZBbN+k3Us/zBeN5wjBX6CFLV4Xa1nQmKVoVPLpYbIZWdPpybVmx3AMfkPiIyEjqxu7yQ/9HmNo
9EhDF0ViylzdV6rmVRzJtTI0EjbewH0Y2tPW/s0ej++xrMVdbPXw+6P8AYZjTAPexUB6pSq9mp16
SPtQKHJsgvXCahJ9eJqSs5GazvYlGQ30ZRyYj32NMPaCTkg3sDKKsZuULiT3YFyVGze27p8eO8A7
xZnCnOLRX32mauixJkk5PJDzhsJk4U1aa/H4xDPwrLvD/BYU/EMTCeIHtF+Vj4aFQbgqiyMzqz2/
ZLxq/LBZmbiBdi+bhTWbEXyyJpnYfsItbw4S8Hk4TG48/h/ap4ZhoAQzpQEDkP6g5H+tvlEjZFBj
a+yCunnoL5tgpqfzDFZvs8RT2lM+I+8xJ9NYwQ1QQSarPnfJVO9ffeWx81etNO/7jSfNMNjKtE0j
2c5lneq4AM89eJnJMQt2+ugzDd8M7DzgLNe2F5C1cWOv+s7rNkzEKaY83MUfRPnryuqEudsoXVLh
yzs4dUaPsjwOzgKNEoK6n5PH6BOfLGxZVlB6cd+QlvUFLr6VYWSmzqR609dTRZlkmJXiV4wDRDnx
HkR4ns5rRTwNzDHcQWakyqTYr5I7Sn4tZzN49aSEGdPfP4gfqiqkNLDTWal1bul6h5K6rsngVZQ7
8S7HeEwbGzUVFDw9ZdLAAumW2ug9GSFLwvLN1pDKi3abzgy8psl5+nC5y7OUz9lWiEX1lUWXzIdQ
SkT85aqIFy06WdOFpEYCeG1jrsxCiTQgu7Wt/1Dig7wInG6GBQWlx9W2nnijTK6agq+onK5wl9z4
R+wlW3qTeFetbczaDOLSty8326HXZz0QGQ741KTw/A2d336dC3xlYZK4dM7i/FA2swYDQvkD77oi
2lTK7PeX9Q1jHwZTwWNN4HxkJtLViilreaJUnhqtR9VMwCwzaZVDCt++FmC/pJ8xmlBDOleI5yyt
PuSFZhkydMMihhhP4OtlBfFnX2JrVrVWhYuZ5MW2ro7sIDJuXOq3L539QwDokyVNEg0RsPXrc3E5
lWsh/KK9J+JPvmy140X7LEjG4ORbQrDB3OIoB2MXy9tNjj23sdTjSRrZubnt40/PsZ05dIo8XMTN
fbjv25fUWGEkc/kwihd9nSJkHWvaUnNWun/j0mH1cm1/IwdcO3oJcWCyUIzq8rAh/7VKeR2kLMf3
hIPjbiTiJbBMhZF1isRlbNyjwcV0WME0BP6zOxfwn1gCy5G6vXA2QX5OMKTq4lU0iMiwiV8kUFrt
+Oz3UDjJ6yMJ9bOtB/sMCN+5N0MOHpO83C/RqrviooPRWKlTlwDU5B1te45fM+bUAY4UyqOa4lqI
RlPBFQGBMSKxEK8MrFrHjflQl1tECWO4WAj9FUz71zjvVTIZAJPu3YAXNDqLS021ixMejR0Zt6uM
L/YpdGcB6Ix6LPACPMLmE22c9y6oK0xLhlikds9P9UOd7dXIdj3b9Fh/K0yeNJO0M7uT1qo+kQWi
fhrM0O7JzHOcieTj8p1aXb13cGy6Aah9/+BUzn6svRQMA9voar80WoHi08mitedsVN/uuNugR2t+
WSpkWEfprdlwfWAYJoPMB04FjxRVMYey6a/J0EVdp/hmEa7bcubxKpJ05hb3JRG0qGldbP/UjxR3
rGbj8U5//96vT3fD0AqHSAkh1fCbq6HVoKgzDc3l0JXPgMukpfCZrnQE+B7WjuGtO6ViHh7e9cxH
cYscyJAkXRKGK/rrZk0lKs1MLJITjkHzesoUzT5bHGjwIcUYCGfDWfDWvgfndNe+4ne2vby3i4GZ
joRoyIKdipZgZ1v3mFP5t5CoaR/Z/RxC34y5zMNTp92DPsXH90DAytRZdraDY6+DK+9lIe/6aXKE
Q72s7M6WJ5J9JnebCAVtKU78ZTHu8MGKYQMTvlqPzXO7jiHDjyDCNIfyrbG7F2GMyfACjGuJPVxs
axGuS4PkOT3hEzu5FOP8Efr5wQGkF/YOjGDVxvMg7iftY0GE4SNYtkr+2l1w9pCkvKecXfj6ZqQ7
wpgHE1u2BBWr83KBY7JnPQyWhtU4WDxAjZaW2lKeoONfEWGDzdMs2VzuxHnzbL4mS2fJBYsAT5h8
YD6Hr60dTHC5jM7upgcP1bBRfoMrSudr+tYviFIzx2jcreEHqvZlJScTdwkNc0wW98HdcqsPUWRh
FwFRcLhAfS7Y+VpZcv/T6hCAe2T3Ic/9A3PHcTgD44bTDoF9nK6MdSNa+UrDQOJRxlz53Vn7GzO1
cTTHgtKbVB/9yghI2ErvWqouK1EwGrHy1/q1xPgMV5sNT3FdYSqEagHr0/WHaJHvRZ5dDgLxaL5I
Qw6SHdIBgB1PjiYdgnuM8RPquwk/eqEi2jihexDHlBu+LT/WpBjIq5AsaHWu9ispmcEyd8mOm0KJ
TgpLx8T1IVqip1lE0qyhyGJRwtO/tM12ZRjjkTwmLta9zP1w4fZ2at6nwJjVDIMoggDKcim4m4Ys
Y/wQsEmRTfjGM3yDcBe5EDbXTascW6s7QonFJcEnAuKOcobeAkVHfa6EDaTLFDYt8u/0gO+HkJOF
NEHpgZoUh/YMT39/kWAbMVhwlzQQ7oYEg52I04s+IR46x/pFhc0/9l+Ezwizqs/ixXsXHrQHBYFP
vhRPoNNFMvNjFEXDZlD04wZ3DGUsY1WwrAjakzDl0ppJIixiaSJhUBjO8T/pMStEDbRI0Q5PqeKZ
WcbycqIQkHGb+r8kndmyqtqyRb/ICJBKX6lBxbqY84VQ1xQQUBBQ5OtPG/vEPXFj7bVmoTiKzJ6Z
vaX288OEqwi3KsCkZ6aVUr0RjyV+/LX1Oh6CV8s8jSWM6lQn7bwiXjC5ktDlCrdkCCbPAwRp/e7X
OSgsV8Z2GZe+iaWSMTVz3rOCM62+r/jdsLCwztMw714W//nvt71HAx+kWD1Cv/n/hF71d8dW7o17
Bc6ubktpF8MLJhdiEDz4nDqAeCK4UyA47tQocM+kK9L9hFDQ+YJpMIUng0efazBrAYMX+8Off2Bz
Q/E7OkZacE/CN+1rHuJ14/xj/t1Ubk1AElduW7ytySZmtDZjY8I/WU+AyNCxQgyY6KxNEegyH/NL
3IYwugTewjKpdxVDHy13OyWKL4ZH/RVmwQuOor+94340WkqbHvJUfVQwX9y3WCJgtlVT+aN+Q38F
zl7zEnoX7cs+evYdn8DHb7vOf9rziOk0dwxMjfQyWx2LWYWbZukOi/cCItPsZYPpAEKtmd3M+Fdh
+PW5Sd6w1SMNN/eosjt83sl6mH/hs1097qbhdofH7vvL92HG9FiVkerJ8NqnmPuxeCGuy9vJApST
8wogCjr0KC/GX1uKXqeeKXD19tip2JztsNdizwyJI6bssiC/xezJtzXQns6QgPm+08HuoiW1MGPg
W+yA+E7wke84egT+V5vXm27z3TPdaKgBJMuS5nYZdKvZCHBfYdcLNh68SJ35qJoaBBZ0t9jj09tg
QQwSiRvjkpm/+QGz1ggb97D4qZYP+xUw0GlLjsEvhl2NH3z1D4gER6bhyFEw2vIoRkuZYdqSzoji
gLm4JUx8BX9SmEca5qXxmAWxcdrCcAQPsQVOL1xMQEYFg1T/eRy/q3jXHuWjBO5mbHGnQ8g79DEM
VCuWxLGDuDyJtx2gkMFvNPfVea8XYPbxjwxW7OHhyVCe2XpTmn1LyFVFvHxwlt7Al3AMsHKS2pJp
52VQyZomThLxmtl5wymJAMazArccVe+JV2Km1nmqVxk+p9B9bJaYF2kzvjSbbh+P5RNiLDdQYr+n
8JHwDp+9E+cD+5PSJTdjiiNjzjFMhYfIGj+g2NZ+SED5H+OxDBo1wCRi4J4hs4JADkyGZxkqa10F
pisD0ABIrNEP00iushwxf/T1quv7RIabHxhmI9mVIh09bZbh6fr10jnnnbHCf1Hl3vvBZJfOOUHx
6l1cKjVri1UPS+WLO+QUHfBQBcL96Bqvy0N/HYBcTtawPLzyovwD74RlJOBzfcFTfDq0G3ehdsWg
cjcI6rVKBKBCVlepNffHxOnAqboVM3Q0+A6z/lLv1T9pMQj/pcigwogdEMOgTAzZ3BTFrnzOOl7F
qf+PWtGeupDnx6SCds2jfJP5X6cYc0h+bsX8HjQOx2J2eJ0m6y9B+kn1GJDWlm1hsXVsBiyXePKF
kKrqGx+BODFKjImn85rHdMO+53O77743NczOkwXOVGONaBrwjvm4jjfpXAonnkINCPNUTAcTTFy1
JYCGQHcO3aUz3y6D9DoYlN7tlwpME1hpEQ6j/zTa/rc91nAQ1rFNhibBSTOxPsBvmB+LMlfY9T6C
bKN6w/IFPw/Ugm/MsVFfTq9PzIihsiwTLrelhl/LFRs+VwqxyHrAAZk4HBURPyzUF5rNcdX4Fd6+
34t+aQTsFvzFBNxTvn142JcHrZfZ6b51vyzAL5EdDsTzGiPTBpwKA/4YYOoR8wWQ0ADV6v4E19l/
Pe/re7ivQGN7BiaA1RwMGM9exgbtDk2v26e2GNHC49b0aDCoF28fvuy23BcTs6js/sIgxxRfN/id
WHQjLs9h+YEpxdX8Nu287pCcYa1nJhaDYp4OqUTYEidHbQxSUflRsP90xZTYg2osUvT28IyIFflK
zGjtEtehZ9jsszV+qZyEpDZLeTnyx2Ee6bchdSADkW0LviEDH2DKMIeVgFpInsrZytoN7guScPu+
6s69q3vPc+K/g+acRBNAdMwkuDiZXIvVx0tbC7jaXBEbn5HRrxh0ZoW8rx2vhpO3cDmC9V+mR/ul
hs2pmeKPPMUFks0nB9N/Twd0Byt26g4ckDTM+gw+IHpdxoxSStb7bb1Vq93pN4UDphZ+swPvaHAJ
BdJVuemBrUGP8uO5EjF/rwbdTwnSiqFT2b7/qE7mMziTXksfZ7Lx4DzhNg+u3Hk9llTKoSu20OQS
4pA5cp3/mDOfzdhNd6N1Gbugwn412Jn4fbUmSuiz+UfyGslLvmhJM/1X0GaYv7d6gYFPAxh2N7Jn
jNUSF+VsTJZKg8jbVF8ucQhXgIM7bw4TjAvVfbLU6JmodpjAB7B4uO8ZZM2pq4sTocBXFZfQq77W
F9ziKYO2WfSM+OzC0u8x09I9jDhCNWpdGE4sgid86spv/XI/3YyDx2yiMEZbzZKQv4iScLQZr4zN
CGv74/vIExV3lZ05JDPvkvFYJtXmQI6IH0l3esoajK9SUqYr/UehF3AcFBedu2ZdMtvL1acyOwVo
C5NTCG/QIRJPqXcGJCoJYpxdszXH5nS6JDB91IuiXo/lHeyCYWrOdDi2hd3d/fLlfjB/H7nJ4HcM
U2XBt76glxpwGMgfftZgS6aM3Sl+xyw7sOXa+fhK8HSKuXxKBRUqP8TakZOImQqzDOWaBKv7W63u
rnb8LgTMUsdJm+uR4dy7/Q6Y0jrxwLxqVx9yKJhG7nLRNPQO4GPwtY1/qfC7mnoSJxnoOgpbe24g
fv+jNrFFHftPd0RJrYiMs3KGDaGnzkMJy2kweiamAvILHHu3aVqGmChNmfhvfVyJO+KkRdK24iFT
LJ2P1lgzruRFvqRB6L6ArIkv9zjCTtxnzOjwnXCOSQTijKLdOrK9xuXk7Ehcgb6A7tXdx+AmulsK
xvicBIw/GFglEgDwyF643Rrm3cbM32EH2VPnuxQIASKqoHIxbSbX+zgks14PAdiIStI51oenfsx4
l3DvmBOb3pnCboN89nC5gEY+bn970OkWG0+CafPmPahXaOL/EWxRTLP1c83FPmc/zcQi4g4HKDog
UJake2ShdnLI+faQYGkckKHS3qUeusZscsiQL8z1zgOLEZNc6ky1peZhq1hKJ7wsYshBvxPyLi5j
7Alwq8XQHP/sl4319PeGl2He261K6FT6Uxph6jDATmEKRlMkCLhT/uqS35buJSYCZJFi8MSOloLR
FcQmp3xfL6Q87J4rVd49H5z6eAoX9uQ3+y4N3U8njGM4UybpaA0jocDY7YsDh59iEvY56sTWGMCu
P6H8crDg+K4njK1r+IAyQ48rZz3jimOunJAaNxb8Yrn/gfW0blc6mAtHOrPvfBQwJccLddPNQDFR
12tmgAxtPPJBHeJcDc0RmBEIGtXC4pHVyUTV10SR6bjywGYvmZ4eNAs2KzsmlWfZkRO1X0K2MHY1
NsPcF401wZu1wUbdGq3uOO4ZtriD7384njvxiblVLozxuuZek3z5j1TzgMvJBLJNwT3MhR9xdmc3
4RAuSLwihYGauORKd2IwS4IWhb3m6T3gSvoNSjfBeBNCQJjY418iKewmFqRrBGTgwb7OZzNlAW2e
52L+uTU13Wqp1fvwuAiJ3zsdKCnMQvuxj63PmquRfZ1zBv0RuocXQmNrukh2Y1cRoKa/wdTPnwMQ
DZPlMzes9/HpSRz0Ky63zFQRYZmvmk9P8J9nhM4szAdx16A6LR7Me7xJObFj8AniGZf05uXuDZiw
B8PUStZPzPohBSwZUY++cM+FYZddCmyk1fq5p/nNAliG35w1Ymg+UXQk/Pk54rKzMJBWAL/HKEvf
dUHMAb4Yh+4sMvgt9DmePgfZbe1x9DzCdlzcyRYyQL5TeuQeeP5m0SsoHfw6UFVloqMap5y250yC
i7UbRyB+idf40E+gG4SVCW9APnHcdlDARkeMJ10Mu5w3H7SMafcY4Bb5JvDB5oDkizevSYsseQBB
A7HVPv2FEmemu2QDe9bGO3X/NpeKS2xQBY25+bgDThy3F/LOFL/FwU1Xj8QbSGswgP2F6Ye6kgKq
w5VTw6VWRG3iAntgVo0w9sWVAT6e+NkvSK46GM+G6o9sfytL3mJ67UqzsYk7u2hYAvc3k/FlAbs0
P2x7r1p8/IokaYq3kGbecO3BlY1WrsefAXxWCjH0EYun4JjKO7rvvtjoD29fQypLabvGOp0jkZ+W
w2WxSatFaoZk4zVkvOXlxc+81F6y1+eVj98HLXyEnefJmiVvxj84EsBMj12xJgkkWlOh/V6+CU/3
qXv/N0IBvBDU0mY2xR+osZMg44EgSxk+mpsDXhDOF2IVwhu0AYB5vmjLgrrxDnE6IaB0jVnjJaFI
2dDVcMnnfmApGzOwhkSEWI3TWLfKHcP9LtQnuZ9McJSY178L3aroiHm4yuZ8VMCHCB5Rpnrw6BzD
8WBlsy/J2GvOQ981sOrFAB/WunhoAh+TcSWm5fUZyebIqq/phRPfVGC0WOr6bRtc/YaP5YqNmxjQ
32eEGr/mQQrji7EgHPbXx5dg8MVDSd0ex3AHBMPqAe9MjlJXmWkgjXEjh/1SoAC2/EQckc7G6UHz
XT1TOMQaq14Qb5h4kj4DDyeMxOxnZNheO1N/Jj8obI0gSzkVI6Uzed6d5ROIqh/MA6Eo6wvhFE9x
wMMlAwfpLwfUF6cEjKj4ZR8H2xaK7qhxKG2v+eXpySzV2L6Ol1dyvZCSH88h8XISbfLJwVJoGbzb
lcxCkljCs8yvdnhq+93+vhxxKSfbL0pLZ17w5ZAcxhJH13LCSDRFXKeCOd95qHOgJQ0owJBDYbgp
gHGwQSV2q+aTcAiaiAv8sTNeATCU3+EqokHNRb9iv7mjCN4S0aH5SryPYIAKxRXj3LA+J41LBGIh
1uBvfka7prlVACmKgBQSnYT0+5wcYOAFL6DPL5utSbNIj2PLc4bAAmXMfC+h/QTMhodTLv90JZar
hikCl/EnJKkzOAuGQE6cKhMWrb0R0HD1ON3JX/CEsZGz+b/ptjx3h/ZtLWQ4esSEoeZy1KXB66Qt
icA/YLJMAl22mtPOIdZhnHnHvSKbjcgGJ9FoRyO0A6SLc2Hf0qHMyjpi3UI0yIp+YGlgcdI48BfB
HHYBzqjWdH7T4QPcMFmAbLKtdwmh8dMRRCBMG1x+nwiQ30d+JAIjvyW2Yq48mxJ60Nv0q7uDP7Hb
kLqUB83eI27nOzru3SLA0poXp7kamZiQzBWvczcI6gsgF5ADRer2XMgX1JIz3Gn2+cAJW4Sp82/g
80CQCHPuuA8LjBvFLVwMiC15Nz7XA272Dx4zZjowCz7EX82aqBNYkoz5CqQU9OFiq836IP1h9h23
5CkHnWrVv+/VdEyeNfU758NuSgjPxk7puOr+aenEcAz/sqpERR7gglf8/OdBbwIDIraS531Qbxq8
D8xyH//7suf9ZN5dKbKPt/yRo/5j3unQZH5Wwhj7JT6AcxwOOx4gDar3W3obnXEsxPSM4oslcb9t
i2tKNk/wsFb3TEp7aOgPN3emW3SyApE6teUTMg4E1drR93dQeomdXWBrzMVtJ2Gr1fBO6F7sbXzk
vb4JtPmXA0xyaFmcCV/b3Jd96gP4BdebscPvpXkcjQXlBjJ6BU1d8tBgCyJd3PZjYuEFtDrQODXI
R+RdtlfpjDYiUWHvcU/C6wHSN8zB9PETuDQu3NkLxLPNx1FQwsmbyU3ETekiVDo8//SnouDx9T6h
FCLfeA27hId85X3lZykkANWFgEB8IBRZWDhb3RrI0WQw2ro3MrOQd3DLIj4StFrxwbx2E8xkzpOQ
ZrjXjqBnsAl7/7oFodvoiKTZ/fYoDcTmzH8HRNf41mPF5ZVhf8Sxdmecqnl/hQJB23CJTqrZklfi
+t5NoFc+GZSPJJDuJwBk5E5AR1DLF7Rr2fDy+EoE1NIugY9zhq1X5VyccKWfrx8kwekKpUI82j3k
JZCoVcBdzXrJmFm5zwfKP3VozMZUvO7BsJzucJA7UQZQrpxtiPcvrDGi0qeQgfiWUPSQiR0aZCV0
WHjgGvABXJxqklDkECpJhguiY4PQiDL2RpUogkqcAeYEzCGgL0IgkteQkah1U5vsQ45brC/2MovL
fSxFZqJtXpfBp5kbJVac9gNJvRaV+0kgLcfB5B9Fr/JP9lVBPTp8OVxoL2LgqLrkf899vlZsF26t
pbOiqLPhqoOXksN/We+Z+NLK72ctuZj/Cmb0Fa9ypI8mikNEFfvJookBn1VL7k3z7fTWhqt3NnW1
MYP30JuQXm3AIWjYYjKm9siKiNk47IPXasrLz52xhQ4qgobhgk07L1FIJsQkELc7Hj5b3HpAV7Tx
WMeaff7e/ef1rIbo7ty4+CgKf1iZ9NmV/mpgUKy+k8G8qU/nDS3Q0Z05SwyxsXHPAFE8Wc9rkgIK
H+STHpUG6j9jqD7FP+kMrXhqPqPX7oICova2tO+JCoAi/pH5ULhbU4ZKM+fFPZDwGfdvjBtMna4L
Fu4t2aD58Jpe8+8BBt3UQtZIpv9JDal9vUcqHKDb599nfp3YCfuRt7xKP0JhUeZ6br+ei+c36PZ1
OMzluX7I4CnofFTcvbvxgQV3UezRlXPWU2bP/duv7detB7BaexQuGu5t4wRog1sPLRRsnf88s8AB
DHCWZxynv92N4usjaAPjpCGTY2ruvA6KCHN2yKOELVQuJ+tHQP5AACD+uRWh1qIjsFtXbslCxoLM
TWZJYePtka8zAEGbZCGODaDDt5r8EHk2D+NgI1R3EdJ2TnulrYEK3/uYupc1FkAKcY0aXpK1RPXT
sESgjFY1LyOSG0uJLjUZytTNEGGw0ljHnDWPOb3Aluyj9K5Hy2Y9pmzgDcTK3Jc+KiGwb3ZiHXZ7
yg2GX23Jz01sjTwyJz8Js8WbdOZTOF+QqH/iVVHvYYZphtTVuJ8DSi/75rmJb1Th/kttWK4sW9DR
Ji0pKrlG/CsI1sSCSw5K+dgfJ6vH8c7JyIMbXbOoPABZs4eV9NuFjDNz+lEUsd+hPk/wd3Ork7Js
QjJwwtDvfnS5bwmqAhq1eUorHvJ6WhIvPn/b1fvfa1Us8ezzP2Rd8V48u3qdOCJYbDF7Q6XY8itJ
k3clsS+Vx7NY2TshZgtOlgaH5G23RDUKJ8l7lTgZsy1mOzOsv4t0SK0TKgFyAQWZ0OA4QPkI2O/s
Vj9xrgYH3DMaCFGfi/jff4HWmgiL1yA2Ln5uDitgMKvjQv/9ArnKNsj0anhfgXgJVRG0BB+vWkIj
EFocVVQr3g/X9N/4kCXmBzDvsmRxCPJ57qlBEHsUBUKkBopV4DtEFb1ziLMJhIEb6DZFEnTi3hW/
HBaDXdt4ZK9GDq/gn+g1EC8037c+5SjH4NJnpds9TV+JX/D84/mSZIizMLbVHy7x7kZRgPiDxx7F
RBh0FYEQT4Pf2nIrCGZY8oVc2h7OayLmZpLARia8krKPBWJBsWPM6768pArVwTKEomAWC6G2L8WY
wazxlRWFASIw+t1QoHEYxVgOSWdTKObJIOCcssnEkn9zo78DYzb5O024DmmaCEVYi6MeTdLqXqY8
PnVQ7tkS/KWymPCrL9rpFVQ/Bqsu2ycOqXkwtgBkEVGtJmv2HS8MqA0VtXS5gKLOrcedDS5oU/P7
qJjUaEwY9f1CpsijCfEtvFevJQ0Q/0C+6Jf+V4gtzsQTe00+EtPgtx4WUFNaB/03XUn/AYRoRQAd
Y2vU6u2ZfqkW/9IAVruLxZa8rAHO/qlTJOELS6VhiYqT/XNgx01+iyBFU3JLp9kj9XvPv9x/L7s9
R8tmwNmCV9vsYWjQF98t2pUOLq+30trGnolkYY/N0ZguBBhpms35WzTeF5bc70dAOB9byE/bZAgb
5Awi7EW1xOGAfSQdHu5bC5RLYfcjMm89oFkBLs9WIUYhirbYIFZx0xxgAdnClA1aHuiDu7xmgyyU
XqgaJIP7tDV1ZtOIUGkZ4cQWIquJxfc0QnenRRKNV3m78c8DODTZByRUrGUT8J0u5uC0TyiGWb8D
zTDfBJCEbxnWA/Ui96QfPD2J+Zf5vAZximF48F0mHjaffO3z7dAVCnL0c7d5Yblq94DIS1Ps5yMb
ZNItpBWc4p9sLXG3x0Fbe/leYBQYrNtLMCdRAWV3gtnuky3A5u09QOoP2gTN16W4vDoXSAg/X0PS
EVo1nmixHc8n9nNPdKxcWF76qjp+f0okrITQX12NomL5WZDD7wePCiJkaJ7GikekQiehfBpMgmqm
BvoKBYkMn09DPBvQJ+N8Jhu0rdl3oLZvQNnbXguMSwLEOFNcTNNMWm7yqdOCrGJ6PxynWzywWoQg
9kyx1AvS776bddhyEQ88L/cYFZyI67GA3tJYKX4lKp1zQFELHo30/RniNY5FeHDzHH8fk4Whn5+P
q2wsjXY3zv++8fwFLRGXMrv+LhRbKlf4z35qHok97NLXslXst+TGpK6Q0YiU+eupr5/Vc1yGWutL
rauW1E8ZdBKbXNMOCqhmvBUqsH+avMoU74nx1GC+jH9tsW8YPua4G3v1+zLBXoTkqj+jQdPd8Xh7
vUZDnc2f4yoqjdlrjFMs4ST1OmjsXBtn6uwwrLpo/EdQJqJEAjkntvXDdKtcadwgH05Sxphe+NvZ
dCtWjT8qLDq2mnsgke3z97TBREPqKYRJRBvVSum8KbeXRssy/oK315PgpMGXD+c+7/FPHyy3BexM
9Mk0uhqSb9GDU1FDIjuunPYGSdKb8NQc5YrTYrWTDnJp8bbkLlQm/tA6xdtq6lWCnpA6qhTIEIc1
5wEelkuZVpbXYszDoBGmtNvXgmD9PZ9mmwzrJv4xpRv1j1eqvc2Bp5N6MqGxOi90p2lMNV2LTGsy
o8TF7ywJesfeN3FHySxD/2upc7tPehMfmVO+54ViT0urQ3L5eK9VL0f42U0tgxazRNDEqMdQ5O/I
eC8sQz31xyABf6dvF5/ozsaA5gU6i6AWjDi1DNFK7pbxIYO5UTl57tyb7UColPMprZLcqwlenTr1
h8sfRYEmX7EBFBzdZg9g5Bj1anZdueQE2a9yeeSiIDN6igAGuTc1m72K6fXnp8btm861DqM8C4tj
/v+rFvCguxZoF2wAaaVqKRUM4YQmLmaXRrTvhtngfZ8W/njfj0P29NhSL6XxLumtXvCDWlXAj55j
t/ksCgh7mQvKoOepfqI3vljb9+oOMrezdejE7fbDJdJaT6JMZdbrnpzMDSPsaEz7I/2SK1slZCdL
RDPhS+BjEiN98G9xErjp6GIc2tc3G7fa6Gk45nSfOqjMtBpjH8g/fnLcmh3OcfFj+E3FsnpQVbD5
Hz0j97HV/cJ81EnmigNR8UePJD2aVG5Lzam8vqvgua7INVUE0oG/QrKUbLW3SIayAi8oUSXhNEgq
6NTryRPg50+ima9uK/31d2pm4SN2cQxLsEDJ7Xa86Uli8GgzonttTxjSJcABnsQNB90x/Ba4/bnJ
HZdEWsgscM6Ky7AIP1DHuf1OAwier86EdzH9nU7CN0+tXD3Uyzv97bC4mXw26sPut8/vYpKF+mQl
d8cnOb1EZ9t42VDJJKl9hB9lkeEDrawScuD3MNMm6DVlOOQbJd/UL3L+z8POJefTEJIlUaKt8xJC
q68y6NjYBrnHMzt1r2jUUz3mSL+Xe2W8yrvrB/h7LGH4/bYexl+R0opPY8pcQTvoX5Yx5vVwBn7p
Kajp1B//sq8G/D8bEN4YMDG8P9dpw9N2FT4N/CvqvLyMYwzraopR3DgQBV8P2Odelax0mbIC/YWf
C//RJS7bVNfd1PjriiBnSFNyNTKPt4dLW/Fzb9c6ummz+05PGGX2T2oi75B3K8HWxi278+/FRknp
61u9jGU+rBOmuDTMnc126jZQcsdupx7fzYyLdeBqfM77+nhvLKWNxqSP9xk3kxZbk9bWVK/QFi/Z
6bqf5g5P0DOQCJ9uoXlscE12CrovWfjcgrFFG0msWWOsL7gzH/50U4/8EU0qtddRL6mP+t0ebbTa
ox5QVWGa7xQdhLxZ4k2HlYBSe3JNy5tjVI64DykRgmoEDnK3X2AX3+5A8iVbJcoSV3jB8Q1cuLGa
6SG+R/o9irNrXznj3sOGvO9WY/Bu9I9xjjyt6dM2Es7hKK/2nXABdcd0gclu/ifw460dK2b+9hvk
P1zyHowv+el2qi7Bi2Qf//tZ04AlJb5OM0WBvUKIm6vSzAZ1qX1YaXevffotz+PrqWpUThxK3nwn
Yi5/qX7W4+e5LU9PnZhruHKilKSKE4dIRqMggmP/AO5cvElt+qOolNJY3F/PKLAkJymjlqQGMmG4
Fn1yh7OtS8OkfyLpiOgOPRKp/AUVR5xZ/Bee7Hou+nq0ORryJLdln3cwYHVT5zNaRxH2NfqJfzUC
re30aFzuSxZ7Yo5xsxJ1dSu70z3JMLKbLoejcSxc6U7JQsq8RqBwnCQJp1qofO2akIZemYr16NbM
sTJTs+LnAKAINR9dcjV2KN3645Wy4ePI9lMUFcWcbvK/EYllQRFg8OOV/k8PRhvEFWn7J5K00ZkA
6gcF9WX1/A76oAT10XxT33uGb9WLR96zD7VnWLIUobUlYYHf1ZevB0PHQiYKHSlebjg10gTa0QJz
je/daSGfF4vhaQN8e4OCRQinGJsp2+c9ah8irpR6r0F0efgt57nxDDt6KoC1AQrkE64oyXbP870K
m+c85QvYNU18k2iWY60Pd87INUHT92M1nzU7gSXAOq3eSLU8l/9XqiYMwVGwnnPMcgeX5GCaQ27j
tEtiYQY26LYjp92JruarakontpStViSeLAx6kOcwQJxhNnKk4P6l7DMJ4p/mD0+hEcNaHm+IF0y4
LQz40aD3Mq0KbAICfypUbOWOxbPiBw1h/js6IglvE5++rjfpJuG+5tP2Skch383S5SWTX1+ksfv5
+/zJRP3UGAn/KegxEMEMxS6Z0TZ0RpSlwys5l2fiK3q0H8u/whzhfpM6Ub8mc9+RbYjG63comgYh
lblv9r2pm9Nz44JLWE+d53Vi313Zf83eVv6T77L5Xz9TV+hFIaqGKeMz/b0mcwbR6TkFrnWkFR0q
RkY7JWt9jelsH40CAWKH+Zn6z6Cn7S1AUF1my2YJczGzHhuOUwLd1Kppqbu9KYzJRKRHGIb+4GVB
7/RRxszyEJLVUzD7ujhaVCzN2pYra4Sxde+09ME+opilzNfg5vz7LZcjA8yjI38XXR/FeqA+F3Xu
8uXjIJNnPa2eK84wdSX9e71mG1WfPxS/l51YGLt8VgWM1Z94l/0psjPdxJh3sHV+ePhvNSh/aYhh
ZJtaHgdcf/wK+CKeXG72+yF8befJJvEVX7sQkP3TcPR2hyP5vS+tXpQVa7hvZKXhkyUyIlX945zZ
NK7OXPbk1AR14FVuJwzkya1fJmKiPG9jesvRmunN4TvKv9cMTcoiA/dJCX/jf2wKnkpGIpesH9tk
zdGpBkwjEJmamd/++9B0lngsZ0+70Ffok31VfAPBP8VIpJYYjXO6oUQpksWwvwxH3i1dDVYcdus6
zNbl3vDrfYnjGC+H1h/G2xwj1Gmyscer2h5CaZvs1YDs6VwdCZ9dvjQEY8CvkcNk9XELUkze52iT
hRQJWbwN77L2XlSjrlh7Hu7RNdkbzsRubADoS9GgH1PRs4yNIcoDfBMhfEBieue7hlmz0P8+dNly
0dDKllgxWWLstr5G4oZk9V8BL/ljw/rcUWyX6gITmHfDTYZzAJbyuOKjOTBU4cgb8cnamUeOqFfm
ZN5v5F9M8NsbjEBrvEp+dfrGyIQN5wXR0ckXKo1UbYjfejQSteYt5NNLDnXycWF6QDzM/DcPRw6e
7NIqmX/c6mzQcPwzOFjggf2ZPaDSJc57SV413j+28U+L1QDAlBXSN5capWJ+Dqohxq//7sg8I4td
sEfxsx/+55SQ3/fHdiYFSjSK4lVP0UoUttStfv24MdbLJkeevlOowSwyjvoxGRuqk4rWTcXJzyBi
5vNhk7qdR/CGXoesRLV6HMCatRmhyDn1clrI7xEYTc0jAqoDtNAFE0hgkAf7MkLDHKF2wjIkUEXH
JJacHlMb0ccxZtrMoL+Md7jofkSTo3jbEj+5YzDxVM8bW0Ws7/n8MQrJLPWMtAEQeezIZr2vFzSQ
VdjYWBrFmtK5uyVLpPcN59rZIyaS5tqayybeFTM2KauBoZb2Mrpb8vFBGe2bhjzOINmnQqBr/gDM
lnuZw5Q17U8jsoS3P7UIgpfjU2M3P/xpa1jcadyrfuXAu6yojdIlN+8t42aEb4fH4naB4bXk/qw8
ayo+Q+tFRZUv6ddGBOoJyBXh5HaynSxHex4btcbz5/RUrO+pJhXF+AflT4EJzudpf5etw7xrwx8o
ukbdLj/p/tjlAJyXARHVD/KYGT3dRDZ/cgu6nlgNjkZTg0OwTcGzozknoXsUL1WOQjDB/sRFgAkM
K12+0ECBvkSTU3wiowuNPWX5Ex3ahXnfgO4MXrTy4cLz+msXTHLJTvKvnMfuJLhyhT7nHc5QguVO
9WM7icabPWHw1vjCjURQEW3IKWI5WT5W4nSxMTLrEsVPcLuqvJQiRGoCNvX3P6tBpiOstiW3Wcno
aUwTRKT7NLQJGr2onTFutZO3hVfaFCXMPmzmjftdZYHmnW+pF/OzeKajkEmJjWZvqYzRptjyAX14
p087D2Rv3lovj8lB5izgE/JM6R+ljwml39G43WgSDspVf+MwodHnzuZK1u3lKNnIQ5uKqpcSAHuz
pjcdfjz8Jkvz7hsyMgRamEzWDTieU7qG93FRq1zZqV2mCLiMz1A1i5HTAavvtgqOFvRMAltogj39
vzPp2FGmo9SNeEEpGxrrrKWPJY3u5zEzYfBbX4exrfrShceBe/y/FEjejYyH8U+Z+0sz1a0km5pE
+5hVKIHUiqCdEonoXzjRaTBPKVNMXdRqVG2Vzs1JQKfeL6Kwzzm5AcOjsQlletR9jjYwY0R3/wi4
1A8HJNtuPtqzXhnDaE7lCcL3hkFOBLD5/UgmQAsMCvad08bYG14aNSuAua5qPmbIIKIHckXvd21N
/BxOJlDdGzeA9Zq9LpNdvqC311XnY3/cWHvuBnosaCi3EkIvEjvA2xPTY9AI6VnetDPuCzHEsr2v
JT5+0n0mshgFZ/pEQraDUUvl+6/drygpHwndaGOBhfWyRgG9l6otzetl4q41oV9r5vrl6bPHLx1m
aN2PuYIfHYT7bRwxFJA6KV+1I1Bei7WWgaS9r6e28o8WI34m/Tv4B3nkyjjmFT6zOl6+7GbFolz2
4OWzaxc0rM/o+Y+RpPmL2ZXUrBb9YsxYz8sjp90+2FRKmENekdzxibkgW/JVRgM0GiAmhGIPi9fm
3fef2ZmjNA/wXU1s3L3pgUeLtQ8InR4RN4N5v7034TqeLCWb7jsatBK7/5jyhwkB0RzlSoSzx9Gq
WDOdtKZgi7LjqbM3H4zslQRI/2PpzJZU5bIt/ERG2KLc0vc2iN2NYdqggAgIIj59fWv/FXWqzo7c
OzNV1prNmGOM+fMnVwq7E0qbkfOyX2vZHAhXmW903CbLXqtCkdIH6pv9uMsRm2G8qTn1AV+VzMGU
zLhHfT6D5q4DEVojp7fEOdUtzNatI+o0g3A0R1bBBPpJuQAswXtBp+mN1OogpWq3RlVGCKqdzmAR
VLlmZ0IDR4H5ijoy+Y4VcyrrgyqP36i95n23ZzfhHWUD/0eVAx+qT99BA8PB6DlIv4yn9r2m2D+7
ySHTqSdhSvzMxpNcTtPXTw4R3HFtz8zbSJaxQT0fPFZHxkKggMrnUJiy9kPWtD+uplrhn95wtVLz
fKoIGl+/70LkZfg6g9bXbEaG+2DDcT00ypDJ9QK182OOjOq57VmZP/wb6aIe/qh8ctpML3ZchCst
dcAp9R6LPNe/tzFpkqL6sbujkkqYfjeofHKvxzxe5gis4CyjOqJMpXoxR/v0bwQHj8hA/YYh3GxV
M7e/ZleekwRO5+F+IqbJGoPE1hpvXxp4i07us1jDsEjMHqP96tDnYMnIIqB0pGq+TA65P7oOvdZL
gilPj+YsGnHIBF8BLoJ11+PdJwBq00bs3DuhRMMIasJAb6I+1yy8NQunr9Uo0WF9eEwGzK9anAZO
val1Ecjp04ypJ+gH7y26dIQFdu/Ss2PywpUqxyjg/gQ9M4QRGo0D/n78Rso2XqV/HNwxDKUt+Sz/
oJueMHSC3u+w2g6kh1S6Si/SDpFvcpLC2ONcKbU51OpTtZGdajWRSDZaS+2uDLG5gZXLaymQj/UY
XPp960FKQn2J4i78wKNnDMxWZVAUdFhf9cUONNn4UJBf+1sJNedV4gqwFRkYsaUjmGNh0+cMMAWe
4qD7rNV+rQ425Vs7KiwE3vScfmGXaFYQq0PY7JQx/BaEFcCxR8bcI8wosXlEZbdgj3bOW3kvPh8t
m6rYoP3UDpdXr4/AY353P2BM60TWitW9i+7My1cTQvZmzFzzp0AOHz7g42jv2jrK5nGij6nUY5dP
pwAJR4QBXRCW5k/t33UZl0kMTYhF1IUztRx7M/mvI92spfdycKp4Gw8tx3aa9oDFe2TYmXVk2bpJ
CdpQQoPDMrZmIPRmGqGL3IyRGQKxp8EXceOoRZioWezEnpTLBGLIQ3m8tRZ+HO4eZCr20XBLf2Jj
D2e/4aXftRwyykPt8zw7MIwIdGTMJuMCgyvtvsqDwW12fvKJ6hJfXUs7IFovvlAXlTQcF74/Wc1G
akNNSgMKK3/VN/KALzcj7978DRCwIpE7ztM0qt7GswuPnTEebdivgIOrlvetSWrh3n7/qffVxESi
CXWxuNyb1Yxx4TGkVvlSiY+TqDnOH912mCHn0diBQm/15bw+jqoM26wIsmJRlCp/Lf+sdKhhPCSN
hNYeQ3zKuIQ/fJTHY5VWy5zu4akdIZlVIKkOuX2aWsNyjZ4VNepxfvyGPagPCKBf8+FI/Uoure0Q
VRXdLX9AsTRGfetM0DpkBr/kt3kW1BaDWyz4gx58hXjxuEfM8tc/5rwyCrHc6wZgcmxzUWZwGJ7L
n1ttR6vM7T7hiGUv+eLdM7o35vXhrFuMxrRfWCD0Dr2p+qqsUd+UP9qzZoYAoK3en6b8dGevZU4r
PtZZWsPflrv3WB+gRoF2lLvNG187PUPmWSz635CVYi+gkYHZZUbV03lcI4jFb5tzIff0KePth//7
6Zyoig2CMlMgZXhnksG8jh2ESsHRfc17E/Acb/JafHkTXfCS58dYrxFj7WLKyEZhUc3krQzZpGSI
VrAXxS/lkegF7OhDfNfa851S1H/iSqG88Fk/pGQbmyMUgVoBrwBk9BNeNSPmHwwSutzKOlqkC/3E
/nfoEPaZ6waSMwrAL81aj21oQ3aivQ9CAf406T4RRzHs9MSvXI5Hav+cer1rbFNerkZO6YHrwKFr
jNEqt4Aeo26ebastJYQ1ztT3jtc7844X4NLXFYjvri0kpWfiAKSwWo1ONvZr3Mgt0C8CxthIbfmQ
Zljf6E+bnByT4Y7YVIINLzMu4ficbwYmII2fhNdCl+ZYtyHAI2d2fz3C5FO8KZaBtPhYlIvq9IOI
TJXxTZ0BVf6J+/XTgWDei+MurnUehMgLs21nQ+UHxA8L2IFhdYjP5TztCaUwi7/Y9FPkYlfjYI/u
JTd/Y4U03TLEyVEKUHtYPGsYP5T+EpXOzMopaSlXeElPrbG5gEsmNoky8QsaBVasm+d9rNZ+7qCF
ptBkbHw0vrRCjEShyDOnw4D5rn/NF3m8NtE+GbyjzmB1dIdsEySYWXitvEJelPqdJ2qYuG+wEHAt
HcQEtnEPzEL8uM6dBd/9UXXuVhZwrxuPOaye+TRIFOBS+NEbG644P0Zos0CNzESBrxWfUBRoIpUK
+4W3Hr80dk1WRuIlMvzANzV9qu0rzsvQoO5YDvtkvOFf7oz012VCYOv5H2fKGQSwovX/Be25BjWh
t5hA1+jMnA/Z6JNB2ceGI3CNWJQ1ntenQf+itN7vJDNqvfFphNieoCV9b/PoabwhUAmvWNYZsibh
riM27HvvearJ0PO/huQI8t4drdwg0ehVKD3mcTjaozeTdGxY1/Bz/CZWkFqUkNmo3OIQB7xsOftr
w/eC1EDcL70v0gvSitp+1AzCOosStJGTBxP1uD0qHZjNy55S1tygAXDaNj+8UHzUheNYKQHGGX5h
ZJyfY6TXCZM01i+yziFxch/1bc++O4VZqSVAHwXV9xrP37XSbEnXyeF7pVXsYViwEtUr44D90C7P
b/BUHqMirWart5WhFalQR6SrD2rZQhO6z8whm+0wQODxUQp5Y3/m9ywqnEXmZ/mKIyodWeKa0Lun
enWVaQlF601vnV6ymUYKffCm7sHPAcdJbrHNR7AZ7mRnZjV2Yh23Q23/WwKkIWihzVML4FQItn+T
RetmB4oGHj67uhxeunyb7Xoml/FAI6CPNq91fkoCpqL+AOZv9NXJHE69bOwseNpHS1pTWHG6E53C
nfZ2sJ+2yn2sTCAkzHNnupFgEZ6KTXX70OfQegAZOmNeVQN+sIxtcNo5tcyczp3anUbmK7CK7q6N
zzTPRm7BxQAcouMqkOZTqyGnnOwZT/T/EjYuiL0Ldx1lMAVtcuA+HSlgU228zQ5fP90dt4OJlqBt
LWkXcLVZdRRsMaVqyE88HGlw0Sq87bubV+oDIxKzeGqvj9J48c7rL17nIzIByIKVlmxkbAjQRe8m
EHF21Y0xhDMAtiIoT1XqfIpYu+fzj/aVCm4BQ5d+2yr5kVMT4Rrb2TQKgXAESDE2GAW4hIiZrA1l
tBm5WZjTL0zg5o+zXDImi0Tp371duVX/+8prLv2hWT68579D5dAcLO6r0iOzgBoAV0gE1Dc9SxMO
e2AfU0eE0zJV+VnDbU79+1gLeKEwmz8oF05myU5JSHu/xCZ7CcAo334Zw4QT3JxlE3jCAUUplVSj
sI4oPVveUXwbwkiG3IrTC30nAqqeJwW8dh8alHBHaFE6cBMStfxrrVeIFtTIVjxmPk21OMTq1OkD
rgICwbz5V3pTg5Xr90JyX6IxgRezz8wYj4TET/wqIohP0YgyLgx/EbFxPbm9PVpxgLbs9Lbl29Nu
d/D39Zf21RutBeZX9kNeahzel7+I08s4wh1dAXKoCHPGHkA0x13JVr8gvh7X0rrQf85Xn/TnX11E
8QzMhYn19v3X89w7hXi1fBiJKa2GA31CGT7vWyCl8OdzJcrVulWHqzRRaWW++8HRevWh1r62GCwU
55mOZcbrb3B5uUjyW8sifMTzCVFZnQJezJTmr9syjnhSGdBnBJ/VLwIv0PsWyjWSkf8hj77W2enn
kPY6NO4ED9LSM+wtuGY9xr5bxJzmaz11Sh4FYWmaaJ315YLsHijNSXDLOmq20GjXjXtUb/BKVi+W
PL5VLhEx5PjTOrflSJGFcHtLjXJO7xfRgMPUUj8RL2sUxSzp2/Aaj5ydOQPb1p6OtcbttjQgBbma
wwWoEQ23NVM7ljKa+TLvlnjcSbjE3J0PlIAezYryxCZ9XgKZyWbLgoRZeFRmBsWGSv8vQzkI5Esc
ctwIp4zdY5jw1+l1En2rRX/9QPMMQH5Wpw+1CpCg9o0fYBJ0zSXBWmUiDsbHAlhzoEYPbWS/tyOb
Gdpm6tC1+awcFtY5c2yCFL7Bk4GNmHupyemr95ZQ1OaCFpWaH7pHOn9M+sAerAFxUlIGy8YoiLIl
ikihju3tK19y7+5rfQ+mZqwmKNhKlww0Wnz2HAR+N4SqFYIwPpe/DlYTuvnfaaRnzn/vLXNGUcrH
flzFGOlF4A0EQ055Fk3t+I90RoLkeFAC8T/gCBy9KN32bJARYnFyTY0fyXI9gyP8U0Rl7lCcuHwd
w4FHgDAvDbihwWQBmBFOA/D4IxhXox2BTFl0a1SM6f3Bsucf5x+wS2MUjY3GI9zNzhNztKTRpb0Z
klArlGkkSpfBlDlwuh0gJPBHY5d9VhTQ14KS7gDP9ce+9bZD20TqdSRWtCjaeItDd7z9BtmqOuU/
Fs2qxS1j2rMUdilHvHIHy3b3JO441KkUCrPzGERERtOQ7168mcL8mh1DlwFBa0bzfkEi6X0NISWf
Lu46rHQsYWaceRCmL8jYTCWbUpVMTaAh7aGN3Uz9hWgztIIV6Lk6Q1M4sGdEKyjay9QQGRi/LyhA
/HN+FZt3O3XHPXSHrgT+1xNZ0pCX9PIB3joYwqDENd7bh1AW8lsADTkTOZrHtwsVxh3QTPd38bqj
SjbG6/yv/ICztwuGdkRnOqCe/wKI7bRJREmpfGDFATn/y8KYQ2rSCnl8ZZIevBNIBCRkbOaAZqQ/
IKIntLhVZsV4Odi6tPs5LWXE0H3PZ3SRs/nDhgKhfq/vORll/VynNr/0QyLVk5vANenoeZklKMWK
2tf8AfzF1ILVLqEn8VPgaMJ14iNrHYIhhSRP0iqOnob0R7Xl9rTx6u3MqEFSUEZ8a7gDr8KZZX4H
TnFNihVQRDJVp9cZl+urlWPRZHOE6FJpQ8H10wZWggE1sqQrBdHUC+sRgdky3GDYK4P000Hrx+1p
Yr52IAKAqTU42k+vlgB0lKoZ827le2at7G+OQqWliEZRMLBL3HsseQFxCqgb2eRQ6FmPgWxTJiZm
bgKIPEIC7h6a1LlvCnw+393NewT8ReU0hty2eIFsanT+id7TLjB/pyKsJtC1qHJmcBjgLeqf5WOH
68EPYBtJFprI8ZlgnFJ0TZ0t2EzAVIXSd7htlc6caLjO6iOdvAdSDk3FQjidKlMNJzNhwU+9XAgK
mVZBnrCoEyuKmIlJAM79nMfcvikY2Ek/ABj5YeusZvE8HWkTiHYPLX3oWbVw5M1ran4fViwrs7f2
nHjtQ0eZ34Ci7MYU3i8G1bIpxgRIxNTovopBoDKWECN6gbn3MeNyDyrCwvU+rjwPlfVKT3vSqcWm
ZuqFqH4xmGmgV+PYrDOnf9dSMM8P/AQX2GDQamAk9yAm7Oyk+TBk1mh0eJXDv11IIYC7ISlEOGxS
PRLP/mmglGa0CIinRJnZuU+DYjAP+rtOS/ezHRCDAOHE9oLiRFCZiCGBBFIlcP1UrWuFWS/yBOY+
P12iCixJuZSbNSXoP+OU4IfrSvjjvmKXeBoAkAz02oyNuzfVetqA8FZtniSHalvBuqNjnvpEQ3rW
55w4QmuabQrW93JxoUVQzvet44rJBmXobMcOH/I552nCjgOiDxYgQpjM26Dl0D4+AxFLXlMjqK3H
YInn3RAe5nLYX0r6dx5vOZPUQTAhQl6IK04zSgKkeEK1wr2Tgg6PPPzEOZZgn7QQiaTmVK6M47Yz
KuKRVr9xcGL4QAjmjUFg1JKI7N//AxZs/pDU4xNaWBSnv04BX6oFUAmDB7ieJ/hiuPM2+gvJE4Jf
LBXsnJRG7PwCQebBiAHgkDq066lPjXGC2w01HvfxLC4v6sTO+HRcCBXIpD3rd3w71RaJqjjve54Q
4Nf3lm/uG1obHvK5tB/7ypnQEc5j2i0xbZMwC8fmBiOiu/4hqcI0pjlFSYV7IHLd+rxrhEPIgDia
+RJkx3BCe7Z6zKWt+g7Z/go6+LjkP/04H8vEtMaITeScCB2QQzAAnClEoYiHZvT8Bzpd9XR36ugX
pbvnvvEYEsI1Nb63odH3xgYNzAkUTZr/lihWGC0Ot0PMxQBfefQT+EpIDhhUMZXdzPgEAUlq/SSG
f/K+orKoMZJTyh0xrAEQSI0Ro+v50xD9eM9MDdokgldDP8j4DueQka2A6BtNIygC9OObGXL9RnNo
HZd85NrU/OEn8SJoXIZzaFyQmGWWAGsl8Z9+PzVal2EilCgy2IfIzRpL9xONIaVT6r+9CrieMo3e
m/S8BFIr+VKL6LuP5yKzOToC1P1/DCD8zrIeGqXa43x03zZwFYXklwFEKcYlDxzaPPJWQ+rSembf
mxHleHsLHr4z8UtvHCabZsd10ahf+9v8QIN4a7x8I9gw4Ovrqd2zOSOG7ABuilFGbUGDYuTc0+HN
girhFMt0Gf4ijbyISbVxeYHxj1f5OfknLRPpZkLMZwgRcrpa7b0u1NeWs6dxu/DuwVdSzX1Keurx
xCm4zAhPgaif2mcznjJ7rv1azQPmOzKPVhBBxiyHl6CNTPye/9X1KKbDLi1hSDGjuoPTqv10Md9j
sG2QycEkcp1mKBCDgRnoRoZqUMw2RxyxF8FM1BdVkKwAS4fsgeDv+B6B4ZxY9+PO1rn1JuqOdwMe
hC25R/A1Wl3qIabNCBXZZW8ekVqmuEFxIBjpCaUMV+xUeI+NbDFIQdGczunpxwmTBbyCXGZ7NRVU
b5naD2+8Hr3xZ+5Te4R89DBrro3W/5De6Tl1RKmIIZ3pZULbzbMT8xjkpCuZWigCenV+6okDhe9Q
rI2i1sa3QpHYltZbQaYomDBLTGpqvwXXoHylgZ8uCoTFDbinB37k/QD/ycMzKonCpNJwR6iF/h++
kHXNzKP/hh/KANmQ54gyTXzAtpMFU7CZ8vOBZfk2oJ0FfnX6IKpWwKcpw/BEES1JNGOloKg26w09
rEFh66RaYtUnQaupHVxScUlgkBdRj1CPQwFh0Fyuk9XAwWVK+2xraxpVW1l/nxn6LgqEH93ipwob
GwKOdfeBieJOuZu53/0NYRP8NlnAr4dSzQPjyCt35A2IdifaSzRegBgMBAGrsCNp3YRZ+1HvGVgU
Cb89pp2H8fZx/tFsllp34SEo90P/pQH04XCaRHnU/vVeBh9Qu61A6e7KBIOLlmA9TxwQCIL5e01C
JVDnwM0VEx6YaTW8wcXATLmPjdoDHIZ5Fz4gscDK6xYTHU5ZAe9utJLV2EtuksdOduTwDtMmEnh+
uq9Iji6ve01e3TUcLRH8pTO0C5spClg/lRjLxIHbf+qeOyYvP8yfAAUsulC3D+rTrv+BNExXR+qD
KPbW75TtFO1QhKCrKmJEziOlfGcWbjdQ9P2jxUFUSvISNaz2Y7w5cph0Tf3/459TvgUOylsrbRaY
0y/RgoMqia3seFkxB3MESokZiLIdmCKYExYMLFdMbFAwqMRnGSXsfMYTYEZKQykGMIztalUHd/Fo
v0Ef1gjVOT+3Ep+Zhgy7maF93qBswzCQziBVNonKl/G6Uy7UrstbSOnnYomf+OBe3B6HVLWn7E50
x+m0QJSGy2WjbOikFPfG+JEZLOHbBq/qA0AxdwaPFaj71JHNjFkOzvSnhpg9uOHMrDRhVIBwJU6i
cPPk5X3VMLJ8exCGlT3XMLorN8vabGaIt1PFyiJIrPynRHsWM66EIkCkdW4AufqtpI2JKWK4xENY
MVBRSaDcb9TPcEc6C74hm26zIAhEudkqvGzr9qC5vDvLy4Wyd15aD8HY4GdRaaoRxGgixtM4bslb
gqGo8f+dMGg13blhw6Uv8WIhMdLQq4mLeEN9rxv7lAWFwgcTAkdd+krU4oYJ+v6yqRpNaZ5tRjRK
D3USSNpW8Zy7gtVXp/BGh1QAlbLPT1DD9tD76bVJolR6i/P1iyzuRS5/qldRHDLN877Ox2kNvfMC
77HmJQUzK4MrkIJagWEy9wffobgcK2+D1tCEe8fAkZtSuOL78d60BFVApb/vwzSSlEDvOUHAg1GD
ZpHp3wiMSWvXsRpRnybKKaAFs3lfJUci6ntDDX9+jjlYGIVEqeX4dAVIHJRzo3kzJQgzCKMAuyBf
S0pCEDB1glaeZyLci6gAUnpY4ZZ4mvHLG459Y/zMBS3C/gj5YOxNNhGTEu90gg1s8un8ewVvjU/z
JE6dE8xg9wTObVnwEEg3Dn8UEs2+Lis7d4nKRgUgult8wksWzOLAqEwVjXY2d75XjPx4bNFPD172
PuIBCms/hSdO7aTsO4PBy8PLFG+vJ1Zfg2tl0VQj1uRGYEbjuuQlHSyda0JCYQYd6iSNrbm6Jpq9
2O6DkXrCAULcpxrHwwv/zA2jfWAyc/pY57PnRWGLDw4eRuI0W5zcnOL5CcIDxsN9c04scScjqieV
FcmQ5JTFNYXMuGCGxMY0WmpZPXuKHnT8k5kbWSGvhvuamZeN5B99bRlrjr7deoEe3W54qyb2RCGL
wqcIHHWJeRi+IYna84AEsI9SCiZ381ojLqfKDaKMEvEAVB3SBNdXD6zoBlELgwBm+LBsMqzoqO/V
C+6zjQDV7eM/HTwFtTJeL8C1nJfHIRioJyenuQq4xbFRunwOyABMy+FMLrx9pYSRtRn7u91Lmc9t
46VsLsvOCgPvzDFwnqTgBoclFIooe1t9JwTKbAp5KIe/P0wEEPAj/NUAk+HeuiwWNWvDZ7FpqeyI
aZflRV5MFstLbTw2I2FIhZ0eiBMSWRxm4J1NNZBge0LUmyqHicHWno/31die4EDq5eeOzcTD1guw
bQLT4+5Leg9mCMGzx0kR8QHsgeOCqBaocIEPpBaHXA1BB+JAiZMfkwoz9fJUdnNjncx/OJFMLeoS
fuEEESquUMChjbqbKpJT2SMoQats/cEfZhomXqFNtLuZQlMYY/kl1hZTa7RWywQLRJ8Rh+kyilMl
hP0MqvAnUNyLpcKJq0FooUQ7HsYEncBdv/5ImNYVmJ1BE1B7GmBbDIXnEYqL+JxTdWDVP6TVzBmp
kDsMCLQ8O5DnDUAwnR0Nw9MWK9yoTzgP1G5QUM8Q8ahCHcuiB8W/lP+azEdwIuYk3/oKyAuQWaBa
I0Uj9oZslR0pF/4S9gldmFspEZNt+qKORZkMAnkNkp0f1RJo8GHMZLenaN07OPFSOMPLxLRCcFsO
krYMuaiCSZpBJ6B2dAR1ZiFaqNGS5gtd33HAWJYxLHFWYijxMJ+AmF8Lk5NEw8PDLYzh1VjDt1cW
0L6WQoX8Yb/wQve4/qq3JQsbE/3owV2D6yPCUw6GtV0sMLL1Ja2CJAArFqVnxNYeL7DAQKClcLih
+y2+exEmwoB9qBjD8P0TnXtI3MtVuBclH+Q+U/pzrgmSAdyavlTmaDH40Sq3O2D9DRbRUiBycHQa
qR5tOP9WfNoL86WubXMLC0bTVecG/VOdhqyzuTlBrVNb2J4n6p83pMw9SQhg2OCjrxSINDNFtS7x
jTOjkLtKi1foQG/mreExovfn21Rd3TWKpBqr6j372paNuiSKiEQaNpwBkZwqdewWtFsDPbw73V+n
hOTTo4D2ZS10ApG25MOpIifDOgEovGNvTXcAYXLIKOdlU2c97A+/ooD7X632nCmwDAknkmmQqmc+
bMbtH0qmrR5Z1jgQnRlxk8XWZtlTzIA3zcFST8Hp5JDTbxcC+4bHbR5cl7KlUcKQtWKskwfjMlwr
gj7DTeQ40q4B6ScAx/9GvpZVsJjVbXAFdqlTrKXvy8iwWY2Kh0ZLmBeWDeBxc8zEOLUQynBa7lTM
OVBnMHdulNeWWnlZ+LV/3EpbPFqAFWfGaaDSdHvqKSQD34Ot+eFMXxcFV/GnOvRnoO0uRwN/bD54
VITK9qF2nEEKXm27PS/wJiP6KOftTHGo4PtaxKy73S4vrKxXlpbqiGQrwuyZrm4quA3BbyWyLpWt
sj+dIoC50YKgw/Ymn0/fvF3eVotVjKrt5oLtvjamyg7rhhMf3OXCRNmmeBK5kJt12WT2xl2CboB5
whYjWooM1uGn1HeIqYwVfFzHEVtxiDgXzmMXBSWxv9E4bUNNvWnYcAE3suEAiZqywcYJjyhckcVH
+u9ZQlpG+02JsVx+jPGyFpFavDGCxckhVNiXS6to+navO4IP+VRciwMcUQlMmL45F83t48L/MzBB
OQsR/4CUUHi4AkH1BDDUMcBdTUVjdndgM5g1PM8RKRziVPEvokEC8iJKTnbDcBCerjhiU97uMmcD
wsdmCIMs5Q3IuYMBCn/j/Ln1DlKMUlRhjClIAhjRLouROp0/Tg+wDeF9nGFsPTYwOfYZ4gJA0iz3
zA9t850q+G59oTQ0Vr6bag+qc8zNNQY+WLreF6PzZP6bD1cD7jsC+DEO0ylDaiJwsqLGWaJYdIZe
psfGaB8DNYPgJtBRm62gjEqsKaU751bS54Fi0oniIMg2Cew7yxvO6TSlA4HkYip5XMFWpCbU314C
a51b0Smb6VzqaKovTLeAzo3Jotwyr3NHeg68y3oBt4+uyHxAbs0cCmk+8XjVZ/rEmz8ngEgVUKzS
EvIB8bhkuMOQ4C0CBM00jpMIsm2GOxT8AoJnNsnHUEFrHenSNjNpLnCZW00W+EZ74sCBU2LtSDXh
gIH5SPK0b3CPWQclJo4SkYftI0ZnZiQXwVqYwLMtgEh96P9wZTClJsSAUgFP9LixCfbPYyqU8o+c
jR3pR6ej58JbgAdcbeaZrFnnSLBWo10Owo+GF6Rb27/dGK5PmGcqdp391RQ5AUo5fiS6xVh9Q11g
cBRAJdehtzLAP/XMB39rAnHNR0toXSPmSwmvaUvRzZMRDHg4N6R6VM84ZQwQZcF3x2WQToUpPPDW
2KfMCNlrMMW+e/cTFlQw4y/Tf/SFLwjm1+x9nQQ8nJEjmsEvFlxujh0mTfqEAeYfTFKmip8rQ+8k
3bxqF58z4PIfhhNwTJbtHwPxYizeAvXQwIgJTAJ1zKdqn8Q+sVteGA3alUpuTBiq1ZE+YepsnmO7
Ar32oFT5bDLUflBLGFgpo3Aq5joq2rrLF7tVsNNyna1+N0HR4aci6IcaYgkbqRYQf7KgvcYmJbM5
JIP5b8FBadz7Fw8GpcPMq2d92PdBuDmqg33BOfNbhmF99xhkU2/QU9IBnoD1Bxo4FfEGSmHrYRAf
08xO9rkpbECFNXSFJSgcE5+7pTIttmrOgMySbaYDtMilXmAnIFxtZWWT/pUYtQ/xooJOA71JrCpm
oY5RUvVhSysQJ8jCrazV+7s5W8UPIzf72xKzC3YvcP3CPnYWfjzPr2JiUVAMctY9ZuJqyDD2OWcG
AEo2Dil/IfgQiSIyBaV8H6bj95RACnmFH6GFux9mU7A0GFx8Xxy+/74tHtFmifHBy2KGDw2rTl3p
YTTYQ7BaqUKaepvEt7wwZkgqfPkqGaJdKQ6cEtg1fYZt8YJIfqAyBRmzxKvM/PEWKpd7F9nYeodk
KbJH6oMPEIqZXfsQVuG3ENUJbDhewlamp+aED41MOV5aBmnGjBqfkTibVyAOCHtXzvSGuP04J64Y
GLztz+oNZMwoLTq6X79TcMJjQDi0Pv7TkIEGehiLV0YJK2gC3b6ibgY2teC+g3oxLWIM8wA2+OlR
t814Sx9KE9Fr8zgVCbspI76g9NsILoQErkWzyB9VQYEIP6S5CTbkghB0dOnWjG7HVFE5cT14gMJS
7EEljqeEyQuZMyuymabRVlMvELtOTSXMhDz8NL0KuM9OsWSDCuAzY6TMprUsjSc045cm/dW+bHMt
V0RpaCVjK9016xhQgGgam5IMc1/Nb7Jfbxg0A8Kj52YkW557BzgjglzPs6aIG4bjmhIa3aJdrDL9
obm1li06MiSwM3M3dlQ5OIdpD8gK38OXzv+llvNPUK7hY/Q9hw/daf8gPch24cPTpluG3PYRTJ/M
lHDq56YfV/wllCtmw9d2m/v1mAb0bU20B5K/tTC6L83+zOjhrsro3yOZrCaCpHIYH/rY7Eu+vKcu
UQpQa9mZ0EYnQe/QPwPXAsQ1svltNXRgMDj7Y2i84oTYsAihB6ToclZfrOg31AUyeqHagfivZTQO
SAs5xCA75EjUQ1R5p55f/QMkRn6GrYKKTriCjA44XSHGg6AusmBnEfiROw3P+U0MuEWuEFBtGz6g
EkAgOTW2TAD+mZk7u4xWHc4yAoRODnEI/kq/SaM2ciJ5jwoYYc/UBN2e2rfTRx+BvA01CJPUqEC5
1ot0aDVuFY2tejlG73PfwDBCEwFDRkM0NUCJSCKJxYKIv8JkMSAHYaolU2olfImAs5Av8PyemyGu
aFRd+BvM/4GAf4UjRo1UHRQkDwDnS6XVxgsgO50Xy2Rq9G61yUhM/20kl6khnCmR1GtG8hMbX0KH
xRSLBFURG3rU76axPweZmg+J0whnPezK8RdXvoCYwPAaLhUu+YVMiLkHlRoD/yWLW/AGpiSkqR3M
icwudCtOt0kSLF3Z6x/GQWtVERVxDQWWpO9znqb7IeQjAV4UzudHmx/XKpIpHIs2A8KHC2X9wZTs
LXLGmPDWh3saLzBf1gmrHhcQRLeg1MAmGmKFGkGls8chYyLYB2qNCcOeVwECDKC6nBl8HzjVMISm
LNHJvbyj8kALg0jnv/kYtN11rTqwFoHUy/0YZhG5gW6a5XMwVRDMCq7KFk8A6tOgNUtzZgsanHzz
rmRm7bptvRe9Dk0HruoAWXYBFtcPj96Q0w7gxooHmhX8B9ndAOw90mduxxMecP5fNgxcV7yflycv
mRxyda1Uc+FF02MduXXFteFTOq7uh9oUsHwaFiZ5tV5NnaedbH6mZLPzinnJCMIU2CSdBBQW0DGg
WB59dUpwzkHTTIVKOwBUDDhs8UuZBaVU/GJmnmqXjwZcQZUkhEKNwiOCMPNkrsRJA0x7Ld7e/YQl
BdElOzUG8j+ctbDEPvyWYuCCBohYPvVbhHZgelEHaZcktQHkuVJF0SutRojkfoFkP8kQW7hd59b+
HigNsFX+mA3YotDn0FXTmjzONSbF0OY+tJ4zPpwqyB2RqEK8jfgoxHBaCntXpFKyMjw3Bs5CagrW
uEBuzZvk8Z5rH07JH68dCgtYQy1B0Kw2J9QuzJ1yp7w8FwNHPszCdI14VONIDPzi0FqCkILqBIoP
jV08xxDUeS0YFjw5E9Q2QI2QV4zM4kvH3UiQ9glcsj8kdtDcLcfIlJuE11AoX/Pz5WQLrd+LaVu7
fdLqfxV0UvBUEtZfLNhL+kVdxZSZz/sdprt3SJY3wZAADV+AFz0IZVUMkXBC5LgMLv9NvypnCJc4
ZnQnWd9DS9PT88dsO8pI17hZC0EcQPmi7zr49K1Lu8dHgFYFUoP3vX3wpTrT0F9IjNrmYwDgQda4
F4ZEfncyeNj6nUCRGmyIsplyoscR1RctGeRh+h+T6vNWYmbCQLcjR4rUUwWgpCl5hcrrvhy6LItl
icv8XkGgxhkcAin/uFgxqqBGEDU2eyedMjxJFHBgofn2Z8rqz+rghSpbyWgu8DHolgqnBBkXlp24
m5opdK77/zg7s93WlSxNv0oir5tozkOhqy80z5ZkS7Z1I0iWxJkUSXHS0/cXPqjqvWXDBgrIPHly
D6ZEBiPW+tc/zA34ZOl4E3BDDShH9J8QBRg/9Jg1D0KggOH+xeI44L5R0dcrgXQIRsHiKoi+1AdU
EHisgVXZR0gKVX8TP/Gsed/FtETAGsoyneYDodx7x5doDHY0pZjhtSopuiN6iPQIqwU120xbX/ti
/i5s80f4ErJV2yDZd6DnfzROCkg8CxYIwz3CfB2n25waMNnwmYfiIBascSRjfblzqQZp32UKQEGy
/ECTD6udUBC2fUHtTPuXK7JZVHCsCxzqETUmyAwSgCqrYbYvT71+QMWPF/HQ6gB08kGYGrRs1PAm
UMGiNHXZSX0GqPpOaLk28QuJbhxKzRN3iX6qmGLwyR1jJDpqIGNkvei1WQnWNCqF6X7ExERc2qNr
Q2K2kamYbwQ5dVLuHqTSN/FRmUvbYuZInxS7s5jqBmYV+stBssO3g++6n2YnpEjyi253JPaXQrQP
gkLJHzzcV/YTtPDrVGXMlvRtKsJ4UCX9RYayTJpAQs6ttz2iDNLKEAGl0FQQ/bJ+IMo40Eune3to
ETuEEMTqmXgC4xdpjpFix2x19aBQgQeKXs7+JwLI1CkeTmy9QJhgmfG4X8+QNAruHcexdR/XPQEB
Gits5nEINHs1cQCpGNhX3bW7EZ4OYyy90MlbC6/n44kpiIw4dS2uTKKiuBfOOCCORh/u0JhtfYKR
zNifu0OF96eFqdayaWY9lr1KHZkgY7YxPUYQS0O2dbotqOWLyfHI6HRMqAkM+WKGAoCRvvcksgGl
M2gXe268tInDiC4gk2xvvArEeQz0D7uEGYQ+IBxLXLscVMTxjPnY2Oiyssb2co8PBrZpWBs7mEoM
434N2RCpIwec08e2Yqwx9ntpkFmNGVluEdq8xWO6j1ndyy/WzlT5xOXcON6Pzhr3NFwTlKN4fUUc
kI3fLWYm7MQ+dvTuJu1ivt9tjsmTPf7UUWALiYMPpiQYtmDW8uJgG4P85lV9hx3Td19uF0HWQ7y7
app+5g/NF8wTjtU0OYpDV7wSbNHejncZMFVZYOO356fxjxKG8pR/YySrfqT8LGV9PcJ96B6YOYnO
jxYYJ3vmJqL+uS8doA0BHqo6NBQLgxFP8OLceXDrnCHqrf4JVYP5RBTznCrPma2QuHEIiBgLwpjA
K4EHaKEAYtGlUszvOx8+uKP8ER2IfMWneY8gBybbKmBQyYAchJcq4UCfsOaNhBoLYtOuPI1pjdiD
9tDqPoQ7Ar741A3oBuDrUGIZH1oH2UpLYQKUCdlwyY5+gJfcK1/Z6nlnKUqfkEEAuZJxgqsqUB/I
O4Mwj+O4v2A49IpPKLcCZvMqIH2DloONBOk0Iwgis0fpUzvC5QlxCgYvdwoB9RUCs8o9MzflxHm6
jqtZtRTGpAAJ9F9s9mQ35QN94TJwO8gAGxXfQJSF+eD+QemAY0bvcyDLTPfTy5fgG46Y7RVEjW4R
aL1hOxN2lhGe9Tu6lKcUgGv/JKIl/B4cyKPEloOfUg+zzb6Cq6bMdAmSKJUXXbiNTa/KE0UsO7zt
PATXQg59Jzz1k4bKKb3vF0Dj/0y5aGbY3P0jhLSO8GMQ62gF6S8ngm2E7w0epPqEf3Jlc6AzSdTe
SxIDdEY/PC2qqPhE3hDo1Z6UqvaA9zfr4AanB43I4kCwZP/2foNVJsILSPwaVBjtCtKP8c7kV15E
b+0a6JjV41G0tsOGgzfqbqhhac0WLlNBCGC4DmwEYZbh0IldXcBvC3nMOJZ2n41ZkJslHghXHBUw
ykKHbD6EDkzCP6xFM4L4OWyZRZIi+py9QWoQlD8GgJaMaTz1NQsTGgO5wkPW5pVK613ugNHxrAFJ
ea2huYtuGahRX9dEZEVvBlOVy7uu9QqXzhheE5XpwVrdYLT63f37EmwQ3whn5lMkiJelbUYY3tVD
VTynaQ9FLMxryp4Tj/BwJXvgUrN4bsN6lqydidtdGaDgNP29+5Z5DXg5X2oMxaK7jQ/gjaylhEML
tFBb0vQE8wQxLqgsc0+aTlEKim4/fcb4nZOvZRAn6FZJ97KVJ4LrSV0zsadal2kR+hh+EzLNyr8Q
IYojPDBcJ11WB0rqaTPM+Gtl12YVMlGGB8vCbCfAnbA1D6SQUbgL9QiSRjhdKLauvctC/7jyQK2V
eKBubwN+vqpgu9DztlhVkOM35mQhuP1VAf5hFrVnDoa4jKksDkq4lBOGtRS0Q3OlihgcJBv8NTAB
GO0Ip7pn/RkBH2MN4X1Tz+iNzEE2wwAHnfBqsQdNxQYO/lTYWzFUnJEXtKLMXFO99++wqjjuhqdN
O1boNnLAClgOCzzE3Ru8x23Ud7Z3Zj0vn0US1vLOm/TBJBsGidfBjJbXwBUKCCY8/FXeiQPuTshk
oKx2908AIOp8D+zw7mwKWkoB8bdQDFAW6DDl6cigVgGdgn9A+KI3LSYC7lCZHRl9jMHIMwOQaXYZ
Iugz/aoyoMEMC+jE0605qbd192LjvCQUw+047Ekv0uAaUh9x68iOoMeieWu2FPNsbUJ3BxCM8gRs
qHypn4plNMqemZVi9hth7PXiLmGwz0URlo4aapNp815M6+nn9sQUeqigF+4cxPd0n1GET30PaJY/
rSyzozeHYHDjC7DdmVPOCHj21NQsVGcodiptpTqgDjGnm0gOQTTRdbHyxBlmHr/doevH2NAIpEFU
pklnSePEs4X1NVCgOmFHwl6PSdCEuEu0ZWxXkwBwUx+irYMfHQ0Xy+Kd0+TJ2mi77EN9MVaKUFIg
BavZKQW2wOSESpyMQYavvKBUg6xJQcWBDs88/x2OCm+yOKt4aFQIcGOHggYg5O310V63Rw++JOQf
LFC0d/CsbgCZveK1wiAmIJSd9YS6f4YoeJYcZmQDElF8Y5i3d1EU5Z2L86yvQva17uTVn6HJ8g7h
C/Si8iVbOrwSDbL08tQ+I2THokLYykxEIiQxVR8RNctwRY0VIPWcoCKCQZlfAE0AxsSGsj8zBrl9
3IinZlrE55Xh+4EQccrBlHyzhp8wODU5L26N8TJpYGAa9oaQiBX00b52URkWgoeO9Yv43ZU9DUDs
nBnszAlxHhwAnXedrX8YLZKtD25yof2GAEchTqjDWB5mnDWdkz2yOy3vOmNBnhKnOfSquU19Jzwk
eCO3ObQWxp/WE0GlxEqZPIAZubbVAlUjndFK5PoRzQmWgx4doCgn7cntHZgB61DfauJOeK3Zgekw
iG39sLDkcDoEXxlPOtGtyZgnXHaeYfpoAJhAt2jEsWSHwJKhm6RGQMIAWY9HrDwJbFqUGgaqNJBc
1twGUQpDUZifLPYdg2N6ckGJl4cn3I17r8krfi5CJ1fjKEEYM5SveuISa4Pep4/kjZkNnQT95m0g
9s0Kfh5nO8MyfWU4HXctJjngGoMazlnbSyaHegARljOKc4qZkfORA33iTlFMhWRUzGYUmH2YlzCv
LSkq8X4hXQqPJWY0lDfNNmWfvr/fxWyUd6urblR2d7enqqQXsgHgdyJSNU6guhPUcILjYMDXoENL
nypeITJaoHPYfZM65jPBJhiJN/ZT00JmBAo/2kQBG4PNU4AJKog4UigdxObVO1EGIPsWHEMWD8MG
TjJ9sk0RxIkYK3vyBpoI6QFzFupGgFQB0Nk4b7kQARg/t2z0MVZc2AicBPAkQI1sfhYWRfUMM7sz
LgtLeHrMFBmJ+oNTwCscgJ8o3SXIOfZaDhz7F7ezzNnf6bNO/wyvIEn3aHcwyOKKYgoVH6B2zGjt
OC3N6TOQF/DO4EIjjnTxkqJPo5AhntEbb/FFFnOu7SxTe5aBT0UHZbY0aYYnsbLQ2imT/OKgCUI3
DJSNiX+GFvd5E8H8ZKIpHqQgt6Svzngj2luyJJg/cgC1vaU3QOOPOoPt3kBgjIoXc/4OYtSWF/ZE
YsqTBwItliVa/IE+MC5QOzrCg57o9IhuWazGCLPBwedMkinXmyjczw4GcPMPYQmiQg0V8FD9JsDX
k+C3MNyZsyHMjAmoWa/iLRrGp6h/ASigNgj4Zhe7uwLG51Gv4k7OK9uNR/dB3WXNA2RCN0J0Cs+Z
1kig5eyVTHJEAQguwVtqdFpStDnbbjmFPxZELBTqMkw05+S9cE5BStzj238RCsSGeqVzxwTFf2Ls
NxF/1hv2PIfcOipGKCh00ezbw3M9hM9Lj+iOzSewODFQvAQsSUyQpKgXIRkNl/VYweJvR49B0nsH
RSuc4+4T5PmledqfWCAvMEqGmwuRnXQVQ+pH+8aPpA/pSAOGSzpj282doR4drzqoORnLsVhtKO5h
ZnCEDoy38oDdI3EHGgP1EwYtPTHKfEd3SYVYcbiUQFYqk9NPha4Y5aAaoTnnJ9aMpE7OCIotqyzs
sTVVhN7AEtHexIsNDN7naOZLM5a6rstnIcRoRJob9kmw+hzY2mKCnvbwY+RUKvhJN3Ry8cK+GAPy
v0XdQcs5CE8ZtnSTf1o2M2S34vCCokmGCSkuiMNGHEQf3PBkuK168EZ44sGas+/aMdbqGMB+C+dl
44JeVGwvBJZ3X6W190wszZvfEc71N5cCgd0e8kmnPbw0MCLBAmiAO2R66MSuwHZERQfEZlDJIR8e
XK49kGTuMAuXve6C9JANQlvKC3lI3tJbuGZwhecPZ2L8eSQJXhwzdCbigt/eImRYhE8bHj6KJxYs
ngfU+kxGh9nWebNxOxxs+eOTCjAq36KHQUEKxYVyFLr4c9E/Iv0H8HIYC3yy76lQ2TjGpPZApOIF
o2rpMi/iDpOdUHPCk54jBvjl8IncsR4FFsdBOHsPYGKVs3eM6d9ufSRiS5cbshRlHPNycKnTBHEt
P7rABUwEOdgT8jME+kUsCJKzTxxeQrWCfBEui7oTj10BpsVDHiaQULndBsoH24eJzFFgTAQH9iKB
LFGqJaMlaSoIAoy5Nqxwj9hawwSfuLrzRuvVTy/03OidwPqgpB2Cg+CFCU5pw9Ruvy45V7ecHcfN
EmdDWu/4xbpYsH3RC3OsynR2SISZDdsG82DcxRdC01/wRlPr8Ep7Y1Dt7lEnyEm0FqhiBjK8VvOJ
WNXOWUA4GSXIO0KVPrU90I14m/fHkvaQIZrYb3unhp77JHcd7udi+4zIgOhAPIXYnSVxyqFot5bA
5+QekQmRd7Y0/tE6I5uVN2ZUQkMpjiXOCsxJuvJlu2GOwrlPiT3x6Tey/omJ31v4IqaC7ciCQ8NW
RKINPtccEu0zlAF6kVEX3zHQ/f0aZixH5ymB1iWYjAINFYGKmC3M6jWZb/w1WKTgt5AyojGbH1iC
zune8OlAQel1MZfoUrvscem90dyKIbi4WQApFccMe7JYDSHPpgBxdem0SnBU0L+uTbHC4Z0O+Nsm
4cARc3jedRCDiF88EeadCkqEmCWCXbc9ZDF9Dws8XkhQ2BPLXoCanrC1qnscGSpZdt320lILfrbG
KqWAMbHfYGH0pdEJAJEP3TlVwO45j4OfXBBBBP3hNesLYQqL7GxAukRQOfsMqzZ68qqYKk/izOcR
UlXjnAx5gBMkXriLYAzWIWQJXMeZgOZbk3whg7LQjtAnVb0VsdzcDwTXDCh65qRkRkpEUgYTiAOV
+8D4DwYvJYjdzz/SqTwMmc5JM85AMazDCefZhraIpRN6Ne/FeRaxNshp3m+HdKltEvH3mamJyKUg
YDPm+CHQOafw9foH5yKxpgXf5NariTKb6ZRHAflmTq8YifkeeeU9ToB1tF4IYzboZiCqIpz1OhN0
hIOImgLK6nC/PuM9RzxKNmbID9KLIroG9mqmvQiGRNlIoOqQHCOCGcW0WJRzao+oORpLub8TGMsK
ixOUt+Ijh9ucNFNCN5JjQMaYLPL8MKLxOF/2fWbbbHkmbGM+4kF0JdGw7IqtEE7OIhpu0jEEQGdk
7yA4IPQgkrsXHunJ8BqxOElQyE7VnVEiYDGJeSwPpMkf9jtukwNP6P5UWB33yImQf0hYaJO+udUv
Om6V2+aDT+C+Xmm20NcyOp3lHxlRhBkhP/G2NrCN6OzPBkMFfAcYw+8XcFlwZiPliWLfvJO2aqAW
xDxg6Q0pPhX6HnjM/CSKijGqvmdtrCkDiL4z92A9F5NiatQrMS7ZdfXX2+66ZlcPP+AVqagwgUlj
mO5MRRlh7Z8RZ9KuRawWlVqaChQWah/WAOXn1t6Zm4RZMngB/m85d8laegxiSqyouh46bX9ws/sZ
o1e5hwoZdxAHSuhbHo1LGiZGxwgNfeSOeMwO2g9jrr4A15/2S+BpayRvhekqVmuDZsI803ySKRJh
9b5FF/WDuZXYoS+JP0uNjjSz3q0lL81QeTMJFhZ1rbeGbYZ1aDHDuSrF/PqCpUa9zBCCbmyOqVcD
f6KaQMixCdkNdFuzOpbcTejv/SXTSR4+Is2+3LNWZC5wnCaAjhUFFtAHF5PG1cZ+zYAKBOYCHih6
meuIltOeZR/2c04LRB8jRiIIQimlw+Gt89rSBX4YC+ECXWPvVSM9UIb8UQQgUO7RN1+3Foq1SQww
+wyVAhEyKPLnQAl6cvhkjrQDfgTFINgaO21oTIRMVcWLB3Uf6t1kghWE/tpC1oO79EnN2h/3rzwx
+OwIqMTwzR2I++QhZGdiz4rlUUILnoRHZ4SHzIys3Wc8/VBfBMOCPGYxJNfn91MBm2hQ9E1PxD8b
H4KTls+ptmuKGBBBVHxUuaONAQIwKJ+aswAxkC5QBFwEeYbRJcehshLWMU2/9NimxcYsPYWL/TzG
TW4gotI0eIu3QTwNj/5RR4QtdFTRSB1Qhn62+QEFXyggTjByDgeRmsh2TrMMxESpj4n8IcNzbBiP
RH2I2srHgKN+Nd7jKZLb6Q1zcEqNHXOBjLFjsGXIAq6D4d8YzsKgfEVYzMbErBhMRoJHkYP3wb/X
iUTDfnegAsxFbzfKwJdrT0QdXccyFROt2kwbW2Ofs0Gw9rbs2zyrfT8fEPzIOQjXcJXhSEDXns9x
v4EVoAk0FXNZTNM5CxQwdPYyIcaUO6/Y/DAqgEo4ol4YiC/KTvzmY5P1tEVXKRRu6hTRekBhwgAM
BIwdiga97ML9TDvziGAmuMZiMuiLxkZsVuyfuKmQtyqKrRiolDkct1qDXQefs+6xqKGjUfKIjIZq
5r14GMc9W0/yKoBaIUyT0qPGdoB3kBhACNOXCn7LWzBCkStGrsuq/5GPbiOhshY+UGDkKJMFYA1E
9WyjY8LyEVrYuEX0w7qhiOBDC5t1cUylmEj5z/XrFb/I+EMlsFgfFKACnY+CT6N3X87kLuBzCblD
BEETDgDrjjXENzyJOSFAOiHG/UtK18uh32VeIAAKJMholXk5Eefyq8okoF5jSW0Em4j9cy2AVxoy
DH3yDQLUIYNI2oQrBkDSCYkS8ncuQwKT6AKy0V3q4NFSIDOGQi9oaMjlFIwKaO6RkM2RP8/gnAFM
eyODjt4HVjaHN2aGMJecUwllpxoWLwz0beGyJIJpEbd00oPNQFW8jPExw0cFNjlGR2AidQf9xjiZ
s2bzVbaM1pi07T8M7OYWSJD4zu4ipEoMeJYhNDHm1y1dLtoJ2ILOGFZ3OzKppc11cMbqiMcN1nFj
zIk0BBRJHdjs0buYPUUw8uRXj1dA6t0I4cYOAbuzZwrDQTpzl9GiHpdisy05Ji88Pko02OsCupIn
DFZYwtXgxnnGJ0aBC7kamQhRl8xGxoS74zBCmb6B24gmNDpf58kuBd/T4IIjCLp2T//+1//+v//n
o/kP95wu06h10+RfSRkvUz+5Ff/5b1X797+u//zy+PSf/7YtRTYU01ZUU7dt2ebf+f2Pw9pPXP60
8r+0IogUV9aCWabM782t/xT7vL45VnVDg+3JTydSOZS8cBRFyGX2Y8taJVdaQtfpa54+MiN6CZdu
0danGCIV9ipqhj9/ROWbj6jKpmOojqPqumwYf39E5SYldZ0ZwYwIycK3e2VwjvZYnle3iWWAmd4B
Y+VssM8mLikSOjh+Wm5/+QziNjzcJlW2TF1WbEuVbf3hNqVpdQ3DNg1mcrE2c2W4T/b9troSNQAY
TlZUdL+NJNzltVwEc1wHt4YFda9OunwKc5anffn5A1nffh7H1ixbNxzVFPfsj8dmxE5+zaI0mlX4
2SdzuxnW8Q5Gb/Dr3ZedXy6l/30p2w6KNLRCoK6VuinP+qU4ykdzR+VcnKOsH++c14L/lud0x/iW
Rct5em7PGTvO2TgSVHLDox8a/q5c61v5Yrykr/mbuq0IIiEN4f3lyhZLPiuICcEFTOmO4mcw8cHG
md3kNee3m04jfhXTfX6ctKtWzUZ+wRF1i+XAM4d3+6xs74eMue1tsz+aR/sVlrP1kr/Vx3btvlov
IP3ue3OAxbIWbJMzgyrzqL/uj/GzIJLzwrfHalU+t0cNThdzV976d0i18pHf+vnJqfYv9/NxOcuN
JFVSg/gSgKPflse9Ps9zb2BkiJq316rtupm1LdOLU5hdpyDs667jFOt07fzeTd3JdX+fSXUw3scr
n0wKr+2XVwloS1eX6KCXMDd//sDfPn/btGTHcjTD0R+ef9EU5s33g2AWR5O7mvQr+FYQF7265xbz
UAPECn5541Xlm1ukKLriWIatq7YmPtIfq7tV7pKdSg6ZweZt6hEfi5T6rgLBtclE8XD/v3OOm8w4
uSsWr1cibRIreMqSalYQ4GI1Q+s2iTUiqEuyLaVdxBv6801R5O8+os7WaWiW7ljW44ag+rl9ld10
FrlrvZlbMOtzfZdY04qESnPe2lzfHfx80e9WjuqotmmrqmbLqvhMf9yW8l7at1QrQRIhftXostHe
mZM03NjJrsh/eQjOdw9BU0xHlWVdNg3z4bnbahFZjdrY84aE3kbra/XiqizV/GDztnqbhDMsTUAK
eb2L2h4U2JsNdGpVaS91c9ftXj2K3pphWDLbGwNNOK+6L+WdyWXrkztGC0REUxN8KGQ4Ry8hw1f9
Olckin4H81+XIe59o0eFSHOUURCYkNUtSIecpx6fIJKxdkjskVSwSWjzytJHjguv8c7Y3AmmkNb2
IeVX0G71vOmElksGlvOhModAguJQ312Zzvryc4t0XGkxWTeVrtYwOwzQbitw0XCduM1af84W3E8p
+65J2ytrjxA8WMfVvispJtXdtfOSe9iGhSMphamASDKLDSinY7UFsUkv8f2SOb8sg+/2fk2zDM2w
bc205YdlkOWSZoaeT/glMjoi3w3i1wAOiGhBWfPzivv27P3zWmKR/LHkXKPKPSOXkZc4QLbpxfVX
DVRsa7WHcOdtleSikiwsn3RjF9STny/+3cajmYphW5Ys820fNkpXNtzaMa/JokicbohCKK8vuQqB
ophfLfhPJgNn939wTV2TNdlSLEu1lIdr6nLVurc8DWdAQTmhD+qc25sU3SyfS5BIwt7PX1H7rrbR
ucG6phiKIjsPO11u5EkpJXr6QkcD4EQlwwSR9+P6Yg2yrkv4e4wafuau8pGAsBEwgDJjB9e/YWIv
WDTUob38HHR//lym2L7+rnds28DvWlE1TbUN+2GN7TM5Dx3u0jwMaZu9Q2OdA7bUmoRGkLZmJfu8
iuomNP0nxV8Z8UFuzro8lCoq/3zjyrsCtOImkwFv8cowUrSNQRkdrvGKSDxSvYoMA8t4lSF3SIVV
44aNQpGDSb4n3yFaqRnoyoFELsyykUdncp9/LyCzVaT3shAK0CgmjggFbKjyUtb1pbDn3sglyTQA
UvNSEhZ1vRMk00Z9tkbfQUhcMwYsLQCn+0uTHH6+YV+3ZttRFNUyNW6WY8ji9/94T8LcCPex7Zhz
zTvs78x+apFqp8rwVPIzddnPVxOr8OHpcA6bvBSaqiiKof59NaewVEO+czXFwhwmUydy/OH4GCb+
fBnl607DdzFMDgCdQ5hj4O/r6GFZVW3F2xCo2bviQaEjT9E3bXRrw5vuddlauw7nb5vTHPnRqNQz
ZGUQAWRi7Iod9yIu419eGUV8uccv/+eHetiSCnoFM6hrfwbEp6orJ1/xL5FCp+WtZLIh9HmzpyFR
zV69/+Xav92Ph/teRlqTNnVNbmIDEzbcGhbpeLscUNc//nzrv+59f9/5h/re9K+BWslX7nzJHIAR
2W2lepOyHqaJ1I/3YzX75bj/ZqfniqapKSotFv952IlCLWsK26mjWSgTijeM2GQwUbsenISo3wGo
ALx63MEaopzKxc9fVvlaaohrOxarzKLHU8V9/+Pt0SMvLw0zjWd5k/c1/RyUq6ZgVrSH3FhuW6sY
ZNpGKfAXWv1y5c+a6XE1maajOYrJ2/hlA9bvUm4quWstE/qKZBBbL2o7z7Uu8aCtChKR0R5gXi5D
g/THXv6Wpgs9XbhJ38pWVdm92aPUhvWq7HtStYwheVVw84DVgmS8r0Y+sy6VoRzGh6hUDPLBGYlh
uHCCLQ6+PYPF7BrnRp5rFZeyh4081NVF4YRdnQnhvefcP4i4JBBbTga+NDH6+ouC8RFu857B00EG
wrRL4oLDpJntlSlOfbetN/L3wwAbk1VmHLTboBQZEChseznRe+M2GzGNrwkeYNoY9jMkutpIQ5XC
eNRg/DpJMRQ8Y07pRl1hsOgkdF24kuEe4Y8ivW9Juys8xOVdGZj3tfJkDU1zWGGbIA9wqc13ZEp4
kNSl2S9PSuw1jw/K1m3ZVFU2JHrwv9dIqemuIYU3mEf1RlfnfrXbq3gbp5M9YAUk5Jj3PfpleXzT
q9kOoIju2JyDtuk8VPlK1lwTP0nCmYfdVpsOK2me1cRLnlkGUr26UiWIvsS8xeNrGU04JWnQdOKh
tGmVnRs/R7+Ctcz9KWyLIWdZjBC3UkYCJbBuojPeCHTg5zv1+bZ8uVN/fOiHt0kKZDmRrvnnBlmT
L+geeJ+C9iwDRvrIUtSmW0oO1qFn3VvwocRurTH9KDems5HNsdfMXbgJtKXop9N1g2zHEiQCb5PK
4W8fVmyZf31YRbFtU9FVzjLLscyHbccoav9mOcQZF7hat8hm6ryjO2im66GGRW5QURBhh+9OJczB
/BHZ1zZUPXOYRWs/L4ZljeGkbPYcGR9F6dbPg+XPd/PrcfP3B7QezsBgL5dWJO1p1/N+Gk1YeleK
nEBnAA8lg3JMm7l7c6In89ja/XztL0XFw6UfTrrQNn1LLf1gpvPgysO9nFBT+PUkdDaK90vh++21
KHqpKOjxLf2h8G0z/25f7wnXElvQyivmfkOfD38MU9jwl8Pmy+kmvtgfF3t4rVK7iZ2wdeOnGzSv
9FxCt1anFboFAl54tNL05/v4CVE8LjJHAS0zbUdTHPnhNA3TqAgjUw9nNyTbZoS56FXtG87GLRZ5
i5t0vrkpl7A+iAozPURROVRivPmsZBFpea8onJke7errxIwg8UUrkzV6l+d5MimKiWOhgZU2NjqN
eO34HAXMBNz72YnI5NGQQZVNJw7RArgHvYAvW3rdIEunCROlJnxvfShB5vbn7/vtmnU0S1ZMy1Q1
6xP0/eM8da9VenfKJJrtceLBekPrwm7mLoOpWQySWMvEHMHzLn5pG75eWBb7Jac4OKliUEv8vUln
qkUrWirBrJVXexSVRTJx6BnqSSAtjeISUPRfu6UKoVbZ/PydtW/PBxOcylZo3yhY/760E90j38ip
mLxK6QQGtNBquLfokM2zt4cdfMdgvV96W0nZ3HV3lhG5ZOD0qjH0BVwH5qNNcFOrp9jPKRyBIkRK
jkyq2BkMXXnoikWdW4Ew+qcq+KWe//6+ceMMtkCwnS+Hm2EmblRXwSyE0iYdDJ9POvfqSSuzx1Rd
B0anX8xbcgjqy8/37curyBNzdNnW6K9pth9xLOrAwqyUJpqp2C7bcS9mvQDv8bw8dW66O9P4ZVMT
7/Zf7+LnBXVVAPpsM/bDhq+rbSwFewk4GRQdwJqEZ1Khq/kvX+v77/Xfl3Eetm0l9/W2rVt94b1w
dtULa1Q9Zav8GTi5nLcbkkAnwaBcOa8O2oBGgNZ3FHppF03TNcSfGb5KR1rYMAfvPbdm7EF4ME/B
xPBhkRyJEFShZh7r92ZVvpP/S9yQtas/AKeI3NgmW+LuqJgPqB8WtwMhV9rldqgQliRrbZvDZo1W
iFxBpWO1XzBxRUFtnciWa3uwEcJX42ScoPgJikKLGyXYFbOik4uszhoYUA9hLFidXBK8BX7RZXi3
xv7zqK5/rY+/6zRpNf/raX2ChH/sJI7SpnncgsQCVrsqvp5DxkEgwBQPJdRoFsuNVBIwOBtNmGzj
4Q1oH9CQ//w4v4FbWaYgJLqiW4aiPj5OtW2jJFb30ezqPIVM/nU4MYAAjTZXEbndnvcY1qmHny8q
6qQvK/WPaz4cv1GuqEa5v0ezyB4yEcvCIfCDq5+l30CnT1Tp7ys5MuiBqamqbuiG9bB3NYHVxnLu
pTNG2wqjf6Onze743EDnNieu2ilORsib2dnDsw6nbftLW/v1lRSXB7UAcdcUTdH/3jpLLb6zdQpA
UZmzY8sgrfWmpQH7+X5+fSW5DBdRLcewTFN5ePMTt7T95kYxTb8u0IO9VPe4lknxDjpEU1vEv+wC
X5+guKLF4NABK9Gdh6LG9F35audic+NMBs6Tgy1nkcWQ5NdH+PX4+ftS4h7/8aIoRdTcPJ8XJcRs
IKFGnHDQJPUmzSYOTGMiQMrtz7fz66v59xUfynwtkkBl9DyeKQXOU9BZIBMQ5/bzRT7nv1+Wpilb
gM2Wo1j2w9IMcqA4x69Qt0jLNHxVrZ58ucvPhkVC+swzoE+Rne2u2vJi7sepeeseqJN++QzfftM/
PsPDwol181pktYSaxINLhWSuvdynMRIDKAV+nw4GE/Xi+Tk/a6efr/ztiv3/F37cde73Skr2iheK
3e82C90VE5cUmZDY747MHX++2rer9Y+rPew3RmkXwb2NeaC3bokLoYh0cMZaM/8f3lFm/zpjJJlx
0sPpGF0DIHeNkXqcLhV7nZMRqYNjaAnAg39ssGpu36/eBIskExeUbBxHUI61e//nL/zt7QV4MRxT
p2TUHl5PuWjsm6ta4p0Z1mn/CnTQlNsgmMjqJtXZhFY/X++zmXxczCp4tqNoKmiT8XCHdb1t5OQW
IMJBkfpcrqRXfQvnUt9lB+dVZwjM+Pndo5/fBu/5e/BW77y3YneDlaMfEqxr8Q09o2pT1sR077Cl
2KEakN/zo/nibf13rKx2xTNRsTvEphHpq1g9JLvqbMO6QiqJL9ZzuRS/xf+BhHZWX3WRO3XNOmTJ
XCoCV4O+ukuPP3/pb2pLml8dZM9QVUORH8dFSpS2tqxYnw0sh/dN22jFvClBpvwJ1VeLAr/1hldn
1pj2L7vHdy/un5d+uN9lYJm3VqvSWXHHp56gKA3sXvr4+Qt+6Vzlv7/fQ8/h5qleV9AzZn5xqWEX
YeRAmIQxjNPx1fplxarih31ZQYbMeIh20lEf66FI8nMt0UDEE9Xr2kQbQTDPJ/toQjUEQEtlxMhI
Q4/PwUZlpMUXxYX+cT3fIhju17nv96V8QzthI0n45T58dwTROui2Cu1FMfSHAyEvM7dwdAkBx8Yb
Y+ONW3k2L7DpHXk9eT/aLxuobt48Q2iiPCH99hAAUw2fizts4kkzzoYGDhzwi5OPdqOZ8+Rdw3mc
LG0OMhNRorTx24Gun/Fnov/NBhdGcrc3OMN0DKNSOA21H668hEaWknmAMfEbThQHcz+VAmxJWiZo
JOVAxqpglCLYMZRRgyF1vczn+E28m4SFw6jroUnWmiEzIcSbzi9AwOdp9dfjA3ig29FpPTRTVR4H
GmoWO/W9rcJZqK9SGXrkwSalrr2Taa1ifgYPN7dhdVlDpgrFPZwrpTXWmbbzqijNScMmx7FwC2bc
6iloyZz78y1xSAQOCbd9bvCMkyzUCnaNa/XEg2be4gx7dyhTBXWXMfJKqvCRSUa0ogWduPhBhW+R
cBv0atPoOtLGqbS1B/pmG2gfM2KB1d1N6rpt3I3DcyvP92yS/I961XuBvmHYUQEyNuYu9/OZZkHH
yVdxConMO6QwCO9tJ1cOBtkHS+O+8XZ7lDl1oa70BJ5LmjPFj/bnVEVLp+JSqrr9OsQfFxhbio9X
Uod9V3vy/HQoVxf41j+vV+XLi/vwMB52B9dIU7OJTHIxb5OmnHCPzXrluhfdaaYOcyMoQZGBhVgE
RU+dg3j58f8j7Tx349bSNX1FBJjD3yJZOahK0fpDWJbEVMyZVz8PfQan5VJBhekBurext20tcnGF
L7wBk+fzW1prmKJYC7qON57o2+7++0SGwpllKuDhLq7FgfNzsEoBh1ZQpkgVKeRgJgaluGiN80a1
VVZlBJA0/qiUxxtjT2/7bWlqYMzAWtB6voTZRMWYhbo/IjxG0Y1ClKLtwEq08VqjauRRaO6HRYsT
SoqKys9Dq8qNoS/u4QoYS9ZIHc4gVDYVsFfEe1DjklntP6vK4YwDWQkGVFnKvvKQjQ9pjdgeuk0G
PYMOs2ATZ5bzR+8YaG75Xrhi/WuIX8Wg9RNvLvt4fpx/y8M+8mFXxNYe0JAtGc9Z85zlUN6nfNs0
510Gzra1MF547TWJrBYgZyzDAL//+XWl6zNNq5ZGgqZYykWobnZtLcYWh4BCXajsFhVGTWwkUJSO
pa6j/HNAzekcVWsvX/w89LcIj1sDwCWFbhoZivm3B/clSYhqvyzqriKj9JMZsWSMGkFMEGHrxvHn
ka695D9DXeR0gd/qUiUof5Mt2lktAoehO0q2rjhSvfURBEa48xZsQPubw/2zirmMiSlpg8uiyiqe
5v7LG/ay2FasEvlOg6WCRt7hJXg4/4l3Vf5Y545gsKNXfvYWAy9uEDkghm6y3/oZveLRyaADHn0X
NqS3xJPDOCYArqEf4dOOlUUpHmP/FAuLDj8plmb+XPlLbXRqtBb9baktOgmPhPMxjHEW1Lfb9hNa
mmMiyTvO8rmIJ9Oj4OqocCBt/Jygve1Xr55TbnKIi8d6Fhx60KXB0gIgjCDMxAcd14m/TCbbZdp4
CDvHSwmENFxypI6llwDBtAMYZ6wW6ZoBUIA7P75VYBgF/Jps/OMB0fOc23HcFPkGzN4seUQix0Qw
bPrZBsDsB318ESNHo6zYL1OQ9R5rXjm0I/X+x9JobMX/NaqHMFrkbxiqC+gHty7aC3AYuG+N8Cnm
z4iAJr1qX9APHLfD8JaifHPHwgYyX2zJVsqNoB/RxUB8r3FEBDcRIBF1zCHn7NMaIBNKFfmqR7QP
RwULPVV0EWRbhDuDqqm/at+ShbLgWhPPp2TdEgaP8D3QasAay9iqK9mP57T/pUlyWsRWS3QIpR8N
vNzfdYBibxmyMVDh0c0S90K4MJGCh8OfzRLLJvDAZX5hoidiV/uucwQEs8KDpy4ChCIa1yBID9cI
J2fb+tlzlJpu1UtBfJ5zWqRb8Z5McNs/pq/YRPTRXf4q0uNM3NKYDzhVFZiuzVMqJpkDBoVZi4Vf
RxPaCorP3Yy/Anr5IIGcT+d99NDHD3wAFXHBYJm32Kkvo0qFO9TB6zGwTkCIicPOQKsA5V8E3DI7
hyEpuo12F9ZOCWQUcRpvUil67S1X+8ToeDe8q+iFaevuVOwnBj14gVWP5Lvi9C/pi9Q8UOsT3OaD
gSdXoITTsbPzqbKHuJGgPEZzcLPygwDBf/0LwsgDtijWUxL+CvDHk0xbpFl+whKLNHglHnIA+waq
pPYZ4AlJ6qbx1xpQ+nwpoUW97qGkNE90eAsmC4juTArdQptXuiMhW1Mt2/DOV15Jrs1kk1vvOrwS
tCpwlQ92PthcwaHE4JtOTRVltBOoTTQNq1kAAkLFMMBEkVEc9n1/sNwUEmC7CrweI8KKDrUdxiOm
V8M+V5Fv8P802THcPuvCPMj+6MkvNYsAuE8mI2niqNVLSryFwDSejSmAf2BnXvXiIxS09TxHw9Qb
ZZgsqybtGllyBZU1BpTvHD0lMAl2Jsi+cB8iBzxA0hAgGi2TGmJABbmZ+YIPnz9CI+mz3yIu0bmb
pyixnrHNBTZ4MosFerkKuN+8eKwI9lrWWtBAOlfu6ZVUyC2hNpihKgGvYi1zhAfvdX2QfaBYhGwZ
UX22zrJ1LLxYJuJ1yqFsV9o7t6RYgVXhIGkjYaYri0F8rLNjaZGv0OZX7wp1kRav1abtEOB8GoiD
jcCYjbBCOJxKevMGe1c1ZoqCO4BgoLypNvPP6LF4xsyBlSbNxWwpvPdIRdHH6KhFv/tSadeIR404
cUebgLR12fOo/NRf4XASqv+ihDhF1dymmqZQO/j33DejTksjFZB4ibqyRn6ZUzxoOBg+fr7XruA1
wCFpgAAsnexLuUSlknrFuT/m+i4LnwWL8lMwN+A06Y6Ro9PQrRLkst/18NPiG3ROpzyGiHUEn2K+
UJHazd5jq7kRPl1BzlgitWlRtGhk68rf8Orrndeo4TnS6+zhyforq/ZwniO8WLuPsJpOP7/+9bF0
auDgP3UamhehWpNkZROHakRFkwOeAqocHhMEswNaWXWyCKFjCDKgkjHF4f1YSEeJhfTzM3wLYrji
afIpoCEoJtC5//dTc/cLeT0StoOxJkjOuuM4vGbod4U3CpzfY5iLkS4WVZwDyKWCkD2087fd24eG
AdhvBNhuLN2rMcvXF7oIlSyQ5GYSNck2A/lPXRO1mrCjpZOMbsyJ1w3xTqUHGMfCBhhoM1obYwIg
t3iWconXBpz8ippR8Yz4/89Tfa1A9vXJLr62PsSJWkZFwt3z2ws+9QGSliK6ardWjfehTVj02vzn
Ib8lZSJhoyhrqqXqFl36iznXz8GoVHl+3laJS8d48D/L6fg60h29yS2ZAu2LYHHq1Yp0qDXL/FaF
tHItlqqRVmCCrVq1oM4gQezQbjQBtCsLVlEo91H5U9idl9CGMsw6+Vwo9I5eWoTosXmdTAt2Pk3h
k7T1yz0YUQvhhqS/79EIgPH2Ji2KrWRjHpYjRfQL700Mo+jLLJELK1HQmf6lO0xOPThefD5hdvSZ
I0pFcVhwqtEZf/38Ta5tBMWYMMlTH44E8aIIH/fe2GYCQBAQ31xlu3NKm+ixBTYRPrbZZ9C+nkET
3cSEXFl+IJNVjlttOuEuC0riuVbG4Qw4uXChUsyKx79MX//W/pv218UyYBiDchokA8O6bH5bRlkZ
Yt+ewT2jVmd9AjM3TGVNUSM0sMD0ANKLu0q0bD3FsHSA77S42Sn6PsWSREIG8nFCIZm6Pi2iL4d4
YHXkNIaZTDAftXm0amtWjK9J/tm1JP/Q8zAFGws7726szm/7jZ4mnc1pdkGb65fQR7G0DN9Lahqs
pUt1NiSN4ESligOEhDLhzwvpymCaKCv0c6cblKvq35fsu17rpKw4b6HUlyUxODEr1Wnujz4D93nj
ovheLAWa/HW4i+NLaXXlDE5teMC75QVe6Ox1Pp+dDHexnSHC7N5/bpY/v59yJbX/Z8SL1L7y42LU
egXRsF7ZT00/IMhlEsIuHyTHFO5MrbLHqsBeGTUcQrZIJ6MrZeyBpVQUbcq3wC0FKOZxtK+9YpFM
YdS5wnNgjH8LUv10Tu793N/FYrkFD8KCfDKaG4f+1Y8E+N4ioKBPoV/M2tAEXhwm8MNoWNKNpc9F
YTkfX7vsdiPo2w6fvtCXsS7mq8mlthlz6W8PMe5yu9Z43XDXl6lzpggIqV1d/PyJ/jaT/9ntF0Ne
bLSiqgo9q2lHTBGMnlDXQmlAoXlIyTUcESSV78wCMlG21nsLG4W7OujQXgSnc+NBvl0L04NY8oT7
BdsuXh47fhVKTZspwTaflIZJEPEiNu48um7n/l1qKbpVrwVSrf1jCN2sTUee6SSIL2dAD216+vlp
voM2L55m+lJfzp+i0gIzj4rhwdm99tQK5ofT6UM5ndyZvcau7BNLn9n6/v79/edxvwMr/h337+9/
GVdsvFxTTFYbvX8ArrQxmgTQWo/AA8lY4wDjL3L350GVa1NP7G4SxHPvf2PZKF0fNFnrDQ/Wsihn
zstuPsfz8OO04EpDZCC2Hzznw3Tu9NBBGEx43GJojEnc+/sxCPddaf/8ONc2HCgB7jnaJrQHpt//
MgXtOfRbLU7OcHt/60hOx+mq8j4E9aHoSEhv4Z++gz0uioAXe64S5bFp44AmZCNM3F25cQLpFBPb
6eXgRDLSVNYjTaIhRqojwbqwc6clZxbmjc9wbfNLdF4lcPcgMi6p30HURFXXZMUhjx49MG4nQ3Qp
AMsQ7bHW6G/M8tVvrhtkLioXzzfyYhmJheVHcrA18TORdpK2A4fRZ4vkFgjxe4rIkpZo0PEpJ+zj
JeojgXakt7qJHr674dp5Paz82YrywsJ18bN7XN6KX66tHyJLccqIdKCHF10DSWpLKzHp2wuIr3Qb
pVz1dFk+vcJWPzjfGs6QY59Q1dQfR7SSajeJ7YpinzH/eR1fPVq/PshF8dVMvOo8FjlkvWZBXtjo
WFyoew/1ypRuXN5QoL+ju66gHSQEnwJSfj8/wLRyL492mZQcwA1EeT70vxspGTMPqroWTzcXnFha
oPRtWv/z/2+Ui/sx788gS2v6vVa9DrnHAaCkI+D/W7CT6ef89DYX+9RSuaVyjbcx1SNj5MHxJkpR
sqYp+WmQi9vQi30/UK0Io2/sTrEg9ynY0ikcs2zVUy1XvF2ImVlYbzKEYpPfuf/bLD+GHMYcFUhB
xXkUdqvRPeVFAYMDzU9E30MElsKn1LTmIfKsYY4MI4V/mcgyUbI9EVFaIJnDnpfWoUhaV9ONPYFp
dnz5yHEfp4bTFaQ+53F2lj/9mOq81uxKuiRydeqKj4a68dQzKRqCqDp1yhy3NrS9o7i6S8R0rYrt
M/jfs4QmX4YFVYXQy6ge1Whdx92d2b+1v5JOO2LOHmD0lmAnolZOoB1y4YFEMNpB+p0PHeVK8cnM
q41qqjNN4vUYVgnxzIiFBz8a71V6xJlSLaV+WPU1ILnKcIoEs68hX/r5716t1zXydGm/T0R/pnro
EcWF3ckfHlyxKP4QBIT1fYRgKQmrxjpO7Hj071oDRWhvx9cGvFWZ7xMEHg7j2ojQDaW2iuu8hE2H
tZrS74wuKlUXRUSVJTN+Bc2jDy/SSpq7hDBCK5KT0eizADB4ma2l9DjSOIt7/GMAEKGYgaBBsmAM
1fI493Gk6u5Uc9W0nROPd7FQzRXkbxaUJ5wkX+bwcnhVTKHepmciSksR0+TeclFuB7CejjbH7rw/
N6dhjCAMHVOiKYvus29+RgDDUsjymhAgeANNpzXvRvIMP5VmndZvS/WXxVRPNY1h4PPrEejVVPkT
SPnyHFMeznU7ZHAPAkhp4eunNp/+vZo3d2KVvoZobvy8x/+mlj/ti4s7mcUbQnePiq1nYXVvivNY
Rqm1VOYs30ZFc0Pbi4H8VEnJHLQkhQRHyFZd2a8qg/aLr7pypSyLXOOCPe+zpvsj0nFTPPOuEHFy
qdZxDeJlD7Gt7bx5IKIA7aEgIj/XorGVg72OfUN/jLLTGBl21rdOoSQn0cMUgYZ0kXkr0Y8XeY2r
RW4eyrp/GCkF/zwF30t9XGNfT9OLiDDN2lDuBzXd5n+wS5SwI5h6YXZ0OL+pPDcqY8hUQeWpb5zi
3wFDfwcGMjnhpL5LG/h5kzZmcqbGeAZf10P/Ozv68IvlkmrzOkA/SITSQFNHHT/g5d147evH7n9G
vzgR/X4w26JMKC8S9hOOkfz03iNtWr48J2TVvE7wCACzLuypgPOfvKgvbj3FtUQSSpKuyaZoQYmR
/73KpCDMZSExSA6oEWWvDXGYQANkbJ6AG7bKLqPm3vdrUbmBjv9OY5gmXzNEwmIT9YVL0vtZE0JJ
S8kDNmhTzc/z+dzg18N8ddfOkAjbui6utcvP8+J4fLox81Np79ue+zL0xYUHDUCrxpqWsVJas5bO
VBUvM9SwtFcxTmZTLSbMHzLVhRHEZVuHN1igV1MgRaSnTNtYNzlz/53z2my4a2qNV3/BgfsN+NJS
WoZ0TXuKBvZs5mIy+Fg/hoixnh+XOFf//P7XAlRF0gB3QfVTzG8AjHHMq1AEwcuyz8bXs7ca+r/Q
dkKmn0eaJvJyollT6C1R9yT1vIiT9F71WrGO0+1oDjMIZdRzO/B4SXFjnL/dgJ8Gmvbal8wm9upU
DGtxmlFWEVrWd2+Ju5pH89Op+3W3RacfH3d//u4s12scx5HGWj7dwgBenVaYJZIOJUgVjYuvaghl
aynm8JfEBjaaBUVymcTs6BuVtKvhL4VeDdUC/q9eglqjTBUrtayHh8rNVwpJ5QEHntoNH7b70Pl/
/4ITUJ+CocmvfzWTvkysmnYhJAUIZSEiiu3CDJ/QwgEL+PMoV5NzODmUI0kuRPkvPfXLMLksZ+Y5
Ev4qX405Kny0g/0Pgg9Q5S3YiQFGiHTj6LuWzQCNU8jQpobW5SzqiRT1RgJGpa7DRYAiPr0OCEEq
8l8pp611Czk/rcHLNQrrXId6DfcA7NXFGj0LHDxjBQoMVuPfpPBmJC9fHwPqAXVsDR2v6fe/zONg
jLnV+wjRGHgAVb9DzGizmWCevHiTvGB+qQBUFNysXUADAkJa5IcmQHVk1YInmEzgENiMHQqlSHXi
UPLffGTOGxNpMXqbl+1DVmwi1X5w3gKnzFLXClx0roTfEQ+U2MOD1N2Ira6vqqmiD8wMpId2kSYW
alE38plebZHtp+JbmiGiBrhMXFsjwfdrFH/2t5K2q9GMrk8sX1oYfIWLM6+mI0l+4iMvoG3UBHSY
9OF1j0UPYwhVsW6REtMKvTfXz69G/DHSnLkxzdfOoa8PcLEGBLWNkmikyoOogE5LwcnvimNB49Su
4e6j+ItG8h3ariiF4RiH/MgtmJ05veK3lQ4hkxqIBXXobwviyyqUjVgdtXJkpSfaYrRwEAiX9NfS
YAPO1moCBGCPbb6EY9XjP4amRQacZ5bi8BJQo+/2FaHXJHynKVPTtQq5gn8b5mtLeDpSK0rEzgUt
GipHOX72DH8l1q8fao+purmSpN5WucDNSl4pSbfn/BVaBNr01xojEqsE80v5SX2MaCN1gAxlMC9a
3jopikgtkHWrXOWaC+5U7FEMz8G4tjaQVBm7jYxkVaS27gyI7HbPPcY2QBs+e2TiJ7csWtReirr5
+c4HX8S6Qo7LCkVb8pdngBaS8ch2jwugWeKtut53bUNiKZ12jqTQwRIhGfy77dEEkc6jMA7gbLTZ
C+2Hh1VmrxZ3Iw0I+7f9+fnuvP+8yq4enl9GvFhkVq0OVdwZ5QEWNbX74lzOgX3MIL2aIQZg4Lp+
Hu8v+/z7mvrPK17EbC1BS2QN0fiw2WFUt7Boshx2h8MDJS9/1s/45WG1OPWzD4xrZqc7amC2fY/V
Bcritrud8QfccTNbLWbubL921kvMwTFZ//w8Th41m6Pz8+OqV0qOyORoU3QnThTwiy9i9L02pj2l
sj7BVU5NnbqJ9r7Rrlu1+RWUC1FtXqI6dPMepFGCPrasLCoPfLn+pOoxycd44qyIEMKjKw1mswhc
5jYg0S0VFArOD0r7GVNzq8HDZCLtA3wLZWgNerfW63UqanY8ZcIVDkRWfueTt4uhvJBEeZvWSNl0
x3jcadUvM8WQmyNIwT6hRS3DpxtwYybk74fBPzNxsVKCs35utDPVJcDmfjXM6gZFXmld18Hc8l8j
JNBT5P8MqsEoHZgT+xCrQ/1DT05yhzHBCMLQ30viJ8DpOBxmQ0UhJPc3sYaTGwRvgT8gNoimmiua
VGy7MZIwbwZ/avtEYcCXowlsJ/zKOQbG6CmQnhQPOQWlXv78otcaq9NpR4+T9rv6jeTTask50/Io
hIs+tXQLXLuUJR9xkGd4EtBP1Zqj2XzeGPUbF2Iqsn8Z9WJfVHWlKyU6LNvqjMNGRLtTx9jAMpBo
W5Tm3RngveF9Jrrv/jzwlVvmn3Evot2SKyzoQyWalA1kfeNpezV0ZBHNmFvzenUrwWXSDWTKYH1c
VJ2HsLLOZs6Fih4KrAIpzt2pNNitqniTlZ8TrWCiHxjhbhJBVLDmkHDcLqGhpKj56pPnbU8h+L94
/S8PdRFaBFEUtn2fJttceRLDSTtNEn/Dfwywi/p5JPlKhj61R//3/acN9uU2Nc9gV3p5ZChrd1b1
mRVGwOVWPWhCITmm7VOA2y0ovBYxKPjNVOEwaUxGoPThApHBEDiHN+vqdBt6qKlZNxbg1SYEJAKa
+7TPvhOFBrXVC/nMwVzOkfZ9nT+cTidxtfi1t9fHyH6/cbBeaypxqv5nuIvZGJpEUuuahEQUd6OJ
PKS3o5mdGq9ms+MTFNYuN5FaQ4F7jaQBl35/i3GvTVvq8ioiVSFLgX4EgmgqL3z5IF0vdlqgNfG2
AWkcGACvqdM0JkHBCFJ05xHgocJkK7G2aHVcXgAAeygJA20S9XIeY4yjVo9TmdWScNHzQzsa1EVj
TmpvyFpDh/YVOMPaSpbRzMZMudoFFcISfmBX2geFynmWnB3DwAMS4Ul+l7gi7zdhfpcA7K8UMP6+
ij37ZrDeJoC/D7C0e6WkT1NkVF/Q850UFHlkNbKnguzPy/XazQevmwYR3RGDi2+KHL7MDpKVQy0J
yBfB1k0M680nl2rDdm4loptG1aIUyoe0iRfoB52LZFVj8YcSrJGQwab4eWM/Qjk+QXRVQyFCf81C
3CnQP8rEwlaKBVl1hA3rs/VHzPdNr85wXBU2gnl2wgbsd+tYKGFwC5w1eRIwEbPXQBjsACm9GkX+
EYHr0Q2HyG1RUWqxYe3ffn797xg7bv2vr39RzBzUoNXStIWEKLwqI15LrS2nn4S6kzyIhiNku+NO
iGGrTbpIQ0F/8EgHeqw+AJ5pHR3DWzDGq2XOL490mQbBNk3SMuood4mf6Mhl5aOZf9L//h/IG2U+
BRBglMcOT/DzbMjXt8r/LobL6mIcxq0RKtNiMB4zxIysPyoKUmi8abWFkxpfM0N3FCdHrQLxvaXg
5gcGzeDPXN1NX5epmijzLN4s+RQkZa4XrjQ8nOGL/fyk125vNEkUIIFIuvC/i3s0qcIMwDGMqN6a
KQeQWXKEl0+1IEuOlNRhy6ikHrcKZNeyRQPKKnoEgEwRRLm4RgOOlzb0hvPW8k9Grc1MrJlHcDqT
6peAnGv4lMOlixB47ouZVD1CGP75xa/c44B5qUESR2ga7eR/t2sjS1I+CAiyoFJCgScZ1gSc8Nxv
QrKuVa3I++m/G9QDLVG/uMfL4CylaU19jO5dU9gRtrGKK7T7ABIAi0FwO80t8JvHwCVYNub85/e8
krD8M/rFvWEpYxgKoxf/X7hnSGYMBoO2fF5yFt+q8E4/7eKKgFUH5EMDzagid/rvrFpWMjZgekHQ
w0cRzXQpWFhs0CAfZM/RAyAQMpoXgZCsE01GghCPBlRPpdQ9lx9NAeGARuJzkVruiPyphTZd9dqI
NwKLK3vz6zP+rZ58OajD1Eh8SyBLb1CdHWlDjkU8KUkWCJr+PPff5TXBKCAsB5CdwgjEv4tsqK7F
c9NYrPJECOZx3S6Caj81DsXwDZZIabqJsMDXgTsP2R85Kt0xajglKPo1n7UW3Njr15Y81GEKQgTr
k8Tevx8natUorb08OqB3UEqnASthzTULCOK3pPyuLToCVlYCKGMLxZN/R6oRrtDRbT4fUghdkney
xGZpeiXW4He5GR9LYUPsYrAsokLbaHx9uroSkn8hUMzokBUm/ctbYMVrEZT59aEuErLcpwyXjHq4
jRtYW3FkK53k6HBRxP7Iacct7JWqS39WOU9KfqJJ/3V982q4dvKxPRB1NWiCTGIw/85NdtYS3WuB
+ppD5bb9YEPqXxjJXuXSzP3cNbizx4aSQreLebhuggKo0o0s5kpuYX4V5bs4/ZK4aCrNqM+HYVxW
SPRCHTzHzP1r5FV201I1vJUPX10SX2QAL8KjJio1LwGUcOjko6K8052ZReV9Jd1LvY8C+OHnnUfR
kWn8chKZcC9B7NDiVJH+RFPyIlExPY2OrWwkD+cVLMKl5XrzcFe/CXv/mHycD8mrqtuEVwCS2znF
qrns6raEr15sy7Ej0nWl+1nM6vt4ObjttniqnsYX8zh8Nk/qut/WK2Np1LNkod4Ze4y9D0AR1uLK
3OYb8c57mHSkfsl3OSbsq35W7c4HzjZpdKpilq01dEZmHgKi1qLcwh50gHDMxmVwQMIcqU+Vv4vH
DJYKONRAQsOP+XHYhcsGlh2UrhlAiPCkzK25bsO9OvbPcTxR4SCcj+Y8uk92OFLjSa3NRHsOn9BG
xH1hUhaLnNgt7+m4bWBg7pW9oCzwBPY/hFO10DbFETZuesh24zKx8428Ej68rffeL5OFhyBWvUw3
Mtylt/BVeY7XzbHZF3tlnr7Ln8afCF4gBQrXW7crhNX9wU7cE6aOzVy979f+NlNsZZE+4ZPZx0tO
v3IqfQBbmTXvSj+LqIUvoM+bpQMVzVUD50yul7jqn/5zNBzzj3DM5FnR2FngeNDLqHNZCEC7Qj9h
tUWWawPv2E4XmPK6TORMwiKxx+oLC3BbW1mURyMbaEzOggNJgXurU7ruY7fEFhQbPCfdBT3meT5E
1WWwK7Ep76BP2vWvNHIhe5J0nnEFOlj34b5xcfUrNiFMsaV0JyxblLrwJJTusrfxV7HxY5vKcurb
5vPY2xMhDG/VdMFPVoSZgWN562Icv04+m/XkenreiRsKpOpzhOGtd+oq/lFRL56ZLuCTZbkLXvmr
QuTwkxJH3nZbYT2smhRTzQDP+PNyYgDZk9Vv8yb8QmcESwz+ef7wSSEcQ5nBBYPCdqsucXF0TBtL
RUEYGBodDROZlX/PL8HIgkRTEkzY09gJ+CbBUkIhiKVqBDuvuveaGxHMxbX1PwNC4zYMEJwSSib/
Dmj5VTdORaZ9N+zQ50z911FHP/xws2sr/70BLw4NEIXwSECumqohXpzNAdJ1eaNa0l1F7maufFJG
kEXGvQXvq3iqh42ZuH9T2TuBcLlX30WOT22e124uAvk7P8M9s6y1nu61cq31m7OwxhkhXaUPOpoc
3r5BTSZax+f7Qn0ZBlcmbxZQkrBRhtfnKYv3TlsF4wv/nQ1lVvPkCdEJ1siI5/LkBJ8svafhA3aq
/pHeKep78OtVm8d4HmEbNdlVsSDNHseY30P/Wop3Rk3pHvtjneZHacvl5B1FJbIcntPa1Sqn7eZ1
Ox8V9DFYKQ7n3YFT5NnTbLXeBc9nmbj0ACgr6hGoQ2miCwiR0x2omMJ3PPWP4B8CyM5vQ475r9U/
FrAxJSJaypflfaLZpPMjBGotWg6IbWp/um2/k+v9qB2D4Vi/WtlG9hZ6hZtSzHHbhb991ZZseK8G
NmL+gjYFCoKoDnvbGMteYw6HB7924ej3C31LjWBXVW6D+xKynfMMt83J8nOE4C8dCmke7QvcJ49g
m3RjBlQ0cPFlHsdZwctQg1CZN+qGsFBLf67gOpdvimbR6y8x4LEx3Xv1g/Ao99uuvhOkeVMeTH/b
HuPKGaEO1baBpk+JvWamrqRh0Tz/fH1xV/0NlX9ai9MF9yVMHepOLjRfi07+J8ZZ9IswRE4xFMMC
HfYCGPZ21g24xkJdUcQ7OSZUmekktPnwYgVPmr5q/wym7S2KEizVvUHbiTAUZxUkGox7Mdmco8dU
2goFB9aiaE65+o4Sqq6pkMwPQriFHqwojvHA109OXXkS5CfNX/SqbczMVwW03cZXQDCiizgPrXmr
Omhr5y9BcCJmUdetPBtjO178MTH51mxTvQNJ5kfvnuYAdQpkh8WuJq70Uht/+uwXREMaG1NdIHVV
299Q50FPKA7QWpWdc7WLapd7dyFmLrWbRLKr6CBs8X096on7V7EVJw4GfDWaRYZWfrUd4nUp7ISz
zeYKPRvnDnxGOsx45IMGP98q0bzI7VwXHAG74XGdwTz24Nj+GV/Yo7250A27DO4kbkR5jTfIiLW1
K/dkyD7mpCuPon1KfyKbLR74r/SaFWtn4E+CgLrTagvrTZBP4sc4q1QHMcpxBUgQ9fxNLKVQzDfJ
k7xoxIXxYO5LwwWXZgS5Xc26xUTetnExeMwdCmAcA3F2p8bQy82HSJyZd+HGfGRDSYorH1tcffFF
RpcgOGVgxDLTyUvUNolnmk9zfCWyE2RH7R7laq4+wUA3MJw3ZqHlcHoujPa5jKCS/in2eei2q4bg
SHEqbPJku1whDB05KKIjEl5Fc2upapuMG753fWkhr4UITSvaqLX6FBb2mM86XB0AVLr4wvmjK0WP
FSTrWd/PxxeNnmF6L9qDjd40/HpxprtBO1PFJQZ7U49edsxPCS/M6DUPX6sn+jLBvTY30w09D+uO
Gh6+yGnjZOOhBuBXmyujXHqvCLN3MjanWXdCvKQPnBaX4yWmT+rGP1jNTt6JnTMa2MR24krtnPAz
Q6PrPjVXKLeP5rJxx36vLga7e5LlBWTBhNdTN9ZW85Zxi6m8OOuTQ4Mq+hlDeZZ0Uz5pOGULHEo2
B606uIa50oy3Gtf1YSV/srRoOBhLmhF1Y+d/RP2YpieVLxivZVD37S71VwneQZg/YkSDKvL6vELb
4t04eK9xfK+f3V6Z+ea8eOZIKUx0l6iscsnQfcW0GaF3JA/s7K+Oe70vG1Tj5hme66zCdLhvcGUV
54L3AZsHdf/Bes7SybhS3iJGzDKqWFe8I2ycvfeaa4It1Lg2jnvR2lfSOjViO8ixnTS0E7ObvjRv
ongCTqspTod8wmfk/T5LjkVeKnGo15MVaLWvjFnSPSWZkzXz7si/8NPdQMUu0Zq8m/6I4rIykHoK
3AYVqGbInSrfV+KB9e8tWlx5ZeTcVxo6bU4IlLZye9VVlD9hQk9vhwenL695DxMgIsbuwqyTUFQL
IO1iTItINw3nwKk814dQuDLwZAbrgBgN1zTpCydQxWdKXqlcZfEs9tfjMyqwJa7pJJnVvAM2K78r
8ketnegW5tbKxKQbU92qsIuza2jLIllnI+hL/dS3NL4JIvsElRJtcLJ0ET1I8871z8vpBEuQI555
xzORL3cvOhdnfyv3x4Er98lPnLk6LLGM9HCQTh1uYOLe3yLOR4gzHX1hGTknjpGY0AlfK5dzuh+e
EiV0k8FRyoezCfp4q0WPORuYc6byXxBMUXy39B10AFR8Axh6Sm/8tW+4Ekbo0obmaLLul17I3re9
AIDALG63wHq7Rx4NxJsk/zY5txG0BW2UjtziM8GOmN4QT93UrbVDJGzw+JDbh9E8ZtDlEsRL2Lt5
b09g9DrZ1eMfD7qU6OEP9NIHGymaj7N5gf2iyGG4Ks0ZIyTyJkYHRKcsPxsyW+4BcY9OOC5MKUF3
CpU8Z/Dvk0G0/fQNp5jFBPvNgtEGt4NUizk8qjbbiZCLyQxk9M10O0e1pa4fChR/LXMm56wMG4sD
n5bCPmhQwJmw9cmyJcpH4Uy6s2IWbCWshASxZzqTXu3PR+NP+H9IOo/lxrEliH4RIuDNFp6eIilK
6g1CFt5b4uvf4byIXsy01BJJAHWrMrMym505f1rmJjMuJhRwTg+VJi9W9rlqnjIGveBl2EP3Kjm7
+k6IA1EabVN5hDHW+gLMdoE0ogr04WtVf4fx4RSwup1MYDt3SKIMjjVpWONg9lrUHzpD3aiA6WKD
PMovjYzPyZaZqeHndApRWtmel4lygvU04e0dDUbRY7pWDNsl/5cZXxnDhrQvEtewbKHHeYx4UiLu
sBsRw7z5W3mUB+vEc1xzKMQXIqns5NaLVJdmo2Zhxm0B2FVHnoqhQAMY7z+4/UivygkpeCD3SOoP
S9pnOvH00kd00IUJK/EvxmLsOZouzHXONKT3yqI7Yz86eUtuBDmy3eh0368Wftl7jn1xq0ZvJhG0
ceOInGOJBW6RvYEI2CqOxq1cOmTnpEvYRuc8i/1FvC/ffbZRrlo+b54b+dbR4jd04l+/XZ9AzPDX
G36FtXN9XLFSYhATL23tjtZ51nbdsgPBYbVoETac5JSM/Jla3aIJT/xE3y+taxZeZngMb/FdrX6k
zutNP8I6gyiMpjxlZkCkpNm8iW3QEldduAV5CtKexsQwX4XlquHIxalDUxSTOCq5QnGrnaTcyB80
onY9vUI8Jep+4SDsV+8+3y3ZbTFq8/rHi6pfo5VVK89qGzxEsGg5xVDhrvjS2itGI3q6oXYs0SEK
2Fgo8teJCuar3io46U52FL/gAh5GENIPMgg0YAllXyJORtLUX5CICxxME/by28K6YfOjrC6NX75b
Ns0HbcBMQEfHV8O29cV7s0lXbxWPWKvi/t1tElppJgX1h6GGVSJ7kQePbeGHvlPmXTJI9oRvi/kp
028Kvv4agcsGKSnlQuF3yoUQYaMBq3bKnegobnlRD0CnFSYnHIT3WgoUxbNGT6w2eF+zbCA99www
fgkEX0WT8UJY+0SGm08QKWsIzbtyrrUgprUGsXhXfGP242wDSWRuhZ4sCK8taNY86/S0aXDWK27a
AkZlLAPhgnIWZO6p1bLn9dSZIUDuVbk16T1LtmoXzC+CGbAfQGwxWa8oI/qvcvcYjo1yzA2ad7dc
T4YeCqLbZW71TW2uPcVG/adzEPjJPmPiusY1Qe/S1WSzxSX2TUfgRI5X/fxUHmFZB3j4JUAr65aJ
+6FvsI+TF0/bk31XnUsQViyWtkSbFzey9MZ8KyikBDCYZ85M5LLxPLTJ+amYt9gIaXYPR3yh89vL
lttFlzS/cccuBDH/MR1OBMquGxx76oerndGXtcOu+R2TD9wpa30rTNdJcehhm+EkndM3alK8ulrl
ZHjiO8oNTVym/DAzxN2dW2uIAtyYHq1DK5kroWr6UnWRyaF1EGuUk2+Y94zsvtkDlRCDsbnT5LAx
lJy7h89z3/RhxoXD4fEXXGzfitv2CC71vB6eJthZwZYt6zxv40SW2UWbQlNyTBI3N0ilsmibLG+K
tEeGE5fBGAPQLN6w+LIYdArdk92w92D9qOatWN+F+oAG1sCxrvflO9fnOLOGM3l0BDzik44xlzOi
5cGOjOP4mbpde4LgKkygLmNvrm5EwTGPKo+6+LmcTAla2a7frE2C39OyxV+9Khw2ksDJCqdJA7pZ
sBkHRRzlxQwRW+gveYJb1I7UatsKV4QmuCDNna087ds7ZT/+Pd/LcELc+SzQu7oO9SMzyrzDuodP
j8mYXisKi+k6drtpCRLDIwYYfG79oNvsB1A9AdN1r5U8pnRDQudHdf9dxluXntUqXI37k7/NzlLP
uI03+0nP3522Cq2Ompr4/LvCqd84QsrpjqdRjEkVrkP6sq9YT5KvmeT3OO+tYu8a0eVRvzWZN49H
ZQrr3QPIaN3DBE0Mhra+eKrIBVvwaXPVAmtRO6q5kNwj6md8om2iW0JctD58/ECJQJS9+gt3o+bA
qED+8XcRvlofxXF0zd2YO/Oz+3b4g5NqTpPoaJM9SffHZSZYrHCj7lml808Ms7Rv1CvmtvfST7Xz
O7fidLWXYAAoFJ3mV5Gd6I3s7FeDhwOHDF3yKArCEPTGR78VExxj2ojiymCTbRNyoAmhNn06viUK
LLoMr31JXzqcQRqnbfxoo+2ZH7QOHmorrp7hMS84HI66I75ikUp3fmH+aCsvPQrD8wt1+5PcaD2v
wDCKN5q20p1B5OwVA6D5avxpBGZXr8MSWCKpzxjj9SSPNzZPqnrQVSAM73FPdytTG13Ptr3B/hNu
zng9kOWtnAjgQxORuKXXImQzj8twwBKDxlktsNzynmKP+h+PrtGcHk4rfop/1hjE0TVtjxjZtX5n
YSR5ynqX7+kGL9nn0YxH6VUfX4vREboQZ41eBEqU7IWbPfaUMynUVujeDWk/PjxhPWcCOgscfNMw
EzaPxKcg6MKObNYsCdu3Mr0x82C6IKle0W4aGb8s1kW2i+bmjP/iK4eZ0IYq5qq1oxhBguZGcoBm
yZieKHeAkAlnhp1i59X8m+LvuHl7qXk6sIMtL2O10aQfOXtXtW2nunAd7dsTBeWxkZhaRsMZy022
bCtMWIlRWISLQhCelmFovU2IcbDuCzYGg50xMH9Rf87lmyBs2rm3/3TRS8aPh3HDZqtgfJHxkpLw
rUQJ+POIHObLq6oFJkJKQX6uQLYkvaTnR69TwhYntsh9CZYlqMlRN2yBp7lcMrtq8JItQJuusfXB
6+IA0MVXehyeUq72ioEfmL7R+K3MRKeeGAWp4xmI87Wkb2MpcCOcZyVslq01hfmwi8BSBOeR+jEe
Zi+56D5n6/j29ClYN/3eHDbJqyV4Mi49bzg68tXcLf7Vkx+VGxW33dhdvh9k+LiLtFd8nE0zY/Nc
4CI2OJjc4YkNJoysa2iOF0z6/pWj7c67OPFjGIzR40TL8XfLnIn0GJUCrXnEg3nE2NPMuxQU5Yaq
Hjt/Oaj+mTvS6l45Fg15x8WgYKcIgZPNe/kgrxOfQd8gW903FHdq3ahwtdS1dNQExDotEVrifWve
LMOT622qxn6KLV92VI8mVAE7qi05zV6DPWFDeY1/hvlFi36pa+vg8gnOpKw7xXyY8q8xIpj90Ilb
3bSnQ+E1L3GzBeNfkfYDSIrEe2zcYrZxVNOZvNpA/JqrMKb5q7MT77fK3OI3fScEVjtzQdocAL4/
m0wirg7eu74bHFn1dlTRyEoG1f0jpkxrsRcnp1abXf3VYvzKbY3m8g+3b66Ctml3HB5D5auHzLIx
EeZEYhLIs828gIl8RetLlYOlFOo5za4twihTHfF8fU/mF8tVq008nkf2Sndl4nTzTqQRZX+Xj50z
v5xdTI3cx3NsECuPIbAHuqh30vtc/uk0vvd4eQWTmN4l0X9sjXfNDJUF2EVIXB3dVHQkVX19j9GG
rofEOk04+jV3PdsYJ2rG2F+k9pCwiPVXEgFvvpbtXZLcRDzGtTdMdq/v1CKcVKc5i/W1mshk47MI
ZOmgN+mzcGlRkGaHZwrLpYb4ALJwJwR7eR0oA0HqO7AYk8la383me6nbFQ6lLeZ4gaTYvO0V9x+8
xTxmvUK2F+2e9/biV2d1pZTi3Wpbt+J3rjY8gi0+o7q7fmcDevT93Dpac2OSFL3lXeZeY/cDSEid
bOro7A2nihoTII1c3sx+j/YW7GeYnPKzwgk+2UwPvxcdIMNivfbTP/b5Ded9kn4iNhKp9SBzuHxi
I9U0duEnvr6BAMM/HoACkWFT+KVwXEG3cHPQ7C/MgxBW3BbJHQ03+wGO2LacVolX1ScVXNwU3iQj
pFdN9kUeVOb+6Wy3AbrFcPiqUPvZtA4NQBDpDNi2yG5Dc81o8DOvobHsOv2H3rq6DYnLaETnnGC2
y31c+7lfOITMyY702hwsd9RdAEz5tbl+lYfUsuXZkXVsbzjmt1xNC9CQm3TZwT9yEzTWxeLSgNMB
ydZd5xJKtKo/aAjsjr49takO3GsdLxXY0eAwLIMBbul93VhOeqAefk7EsLrPLXbBqxIYRbriP0y3
/wFL0ysm5CL+aWlFlkTFNulJwd9U+VEUhJskur7144XbrV3DoXTGPMSx9zF9CrHHdNCnuHYyU//N
0m0mMunFWt7BPFZcsTU3nYn5QGEIPcj70C6EXz3KUElt0boajyNxLlAw6bAv9D3b53J9TtILzxCn
FsOyqJ6amL4LSVywpNeZjnul0sKxZb9rcRHUy/ynPn00ZdmnQ9aRBNnQsgAoGU7r7Yt8MaRd+mVB
m/aeUZ7So7LP5rPh70YKp1l7404IjQcrF4SU9u4gcAf7uOJKbgNQ+i4H1kmmLgN6TcZfrrwMpQ9v
arcvAlcpD/LXhjq4K2tn2gESoJCcvNbwLPNDpxvJ02MznK0qLF9rpiu70sJZ2cnGeWHLqaTJ106J
8DFogbjQtoNpetqLLO/ROLV+g08tOyXWtxnftHhnLqGsRG6+5TGBnhaYjon1yRR4HnTppEJcH8o7
+bYz7rMxLXZEPkJxjwtIEg+wypDOuKeIf8Lwzv3bWbbWbbA5eNqHgqjya+x1P93oOQgDIz1bfjg6
NhWMVHTlFSyaLXzPn5BDYd3auHB+xSH3W0LDZsssCl1zaIt7zfd2jiZf4HOjLe3jF/ma23gHFcuo
pGEq+jf9LLI3xqcidQXVq1K3494dgcDqbcxmvPF0MmWeZBcIg78jJgqVvin8NLcFjzWEReTCBnJ1
sWqvJfhhnbBCECGkIru/KU5JIsqTV91FE8NfjV112AGafOQ4TElYLyhkcBbAkAR3vSZr7+mY487i
TrpYFq3QWyF+LETITYafaf8eyrFr38ynual2Juu8wNY48eHahodreHh+mn0g6iEmvLNgp/lXW48U
IsAAWiFQZjP6lTi/qoI4TrMlDpE9/cd++ALYjx7vtbQT+cEZi0ZopIOn3/BD+CNqCTfk3hUngPbG
69mTsNaLyv+10GKF8a8NZnr1tHPGrHBSZSeObpaXKP5yz8zvSv8Wy++Vj7useYclqMDtrSvggQiI
Bk1wzQPkFLb2puz4XEhqx+u3oFQFlexxwmGVEDbX+B+AViOcEisQATAol8awoSdp9GD58YfzsuGY
qLpTvwYtCPn2UaJMuDfrFYsoyfjV01DWXPS+xq7wGXNPnDJyGua1J+dH4/G9PC+4P8ETJO9TZWeW
rzy+6fRKno2cxBxfOrLXiFI8/n2KKHrLqeWTrtokqQbQGGnzGm+N3kkqB+aBMkkA1CQ5luXm2Ve8
KTL/qQbJvTrdYng+0imWybZGNuJ1gqvpQbzYc7ytq3322IscSpk9qq74sWLwC2Gj9McJtQVPsrp5
Ok8btyI9Zak/o+7cWZgh6ttC4mMFhrLjAxc6Kd+VwwD68CWs0D3yh/mBUFkpD312x8aaUNgPwsrE
sPphgrr3aVjKh3wHQh0pzBwHdfJGyWcfYQ2sxavgMYPHuQnXNywvBGPbSA6o0fzR6uFShZl6MIoA
F9XIP5eKE7MJSU0sLd4hUgjzd1o3yb1+Nw7I1oxowzsSvGm37qIznDc6PtUVxuMaouMZuNxP5+8J
S+L5qdmzAxzf8eDdZQAJfs6n5AEwvWIVkmgH82YclNZHhGgMn715at9nythgx15+SHysqUpGtI8m
1KIWsMLF0ITSNUlBLLnqLQ3GA+OHeddxd2bRpHdzeRM9tj19XNgGhXCDyl52uCz38VZGb/Ehj55y
yIEXCfiRPNMlUret4MIcCxBG4sURsF30G/HeXkDGltwZYHTf0GYKF+tSYpyccMql57r7NygnEPVc
eVsv3wa0At5VPQYbv2m6793Ug2QAxOMWNLcSntQnPpB+4UbBvFtor5Gv4mLwohXu/C4g1NBr0LQQ
/NjeIMn5mp+flnnDG0aKvGKnE1OXH8oEe1sc7qJ9X782rNtpbJmddIZhrJNLm8uY4xaMtQd5KKF1
SXUQ/00dMPzxp/3tUn8F0fnpBbsSn/eHVw8YaeC9nhwbXPJwLZ7G31UO9Ym+wG7Gv35wJTyKlVOz
XrTKzaHhYwgY8yOeKJa+eu6+ShAvaTj2dC+4a1Komteq35U8GCJOmwfBubDbCuBu6TdwZwylhaeD
9GDtVPHeG5vc8FTwu8qP20PXE5tJ7jRbHdXHYB4NWnesVg3rGoHII6355FtTp8+/9PPaeGzrPxft
Qn0DUK2qbj9upPWD8ts1jjrtuMQoytFTZsw1000tLhNDdIzdNsMbco4i2rVYzGlfs+yzKLLQY71m
+mm+EJWS3Ib0VVE9EK78U3ROzVl3IDBm87ceTsoxdYL6uxZ8uIdK+dcMn2kUdsZteRyaddPWKAOC
9kN8K55OV+b4Y2Vu+j7onIegyr4Zu/FmFT1MwJ7L3ZWTwgZFhK1IYuWK6BeQp5NE/SMyrVSOeXtY
23yEkH9ZlE0coKzADh3/+qYKaT+72k3RSb8oC9M8Bzp7GL3iWIUn30R88+MwI5Wz+BwHuG2+g2qF
hiJnAaDQDkM4GP6c2ZG7LF5Hy4XqzwQgswl3eIx2faHpg8AuKBLf9b4CVNECNGnQ0orTfysGPKNj
gh1I2wRAuevAnIxQVGU7H7xhvCiIm/XfUfvlmEy6H+sFmcZt1rDNvbKjJbml8aqv59YKlKfrDUgD
1R12JfEGwXOs7VRuZ8XVi9nTLIx4PwTsaAihRjfGutvqXtmxkuFs7eloIh64aFgLPoe26r3J/pCS
5ue/ig7Seeh3o3tlPPZ0OOrBZ3m1PM/tIZM+2v4F93ilvEbaJZ+c9lyL/thSlxTeDMb8AVxb5Trl
tzEfyqsKBXZSnOGSlxED5LYDKQWBYC/FLorjWrFbgupBOyppOF0Q5odZiOfQZcg3EhhOe2v1byTt
TqRUGwOQXYveBhiULdSkDrtZn0tz82D0YrXIFjH7/labD3E9Rk/LJFJIEZc1d6HzVzxgPkfL7vA4
mCqvksJxnzR3thm7YruWLhK6eFdoL+h4F1w73My2IF6OAyyWhmO99djozaG4C6iZVOjh8wA3LLlS
9dNImzLCJorDwpZiTFftQvC5fVn0JfYja4JhTh3MGj0B1llZTwnTHLiD0X/V+vdT6yXKdqFuJSlI
QM1b59EhAfqu9WCU7OQp/whYuhGwRBsK2xuNb407TNC5K1GfqPAaSfZWo+2fri3LFzBRMfyX6ncV
0eXaTqTO2pH/sA5Z50eUzfzvgZvkFfP7EtDyW3l46U+zFZYXkstJy+n3Un0usA8SGY+T5toOrviT
c7fLoDpNkTKgZTyOBECUtvhhgEc+5wDyFgfOTbcY/ZKHxaz8bCGu3W178MgHZvi7SjsUb8Z4z8xb
SSlM9K01Qop9jmzV9RLd8saSUZjU+0lR7MQXvE5nHhx5DaC/SkvCjxPJHGLgRhNSzfi3z3b01Vr8
MbFu2tNsD7hxrv1unPAB4OH9r/Ewb7/p8g56anzGst0dP9Vd/5VkXlweqGKvdjtsVXWvLaRUXHNi
AB4i5bB6SasXwFwlyjAM5z5YYl8lMHslN/MnJVXARlQpyLd42EaARLVX9c6sutEH8+GzRtrCX2F5
0wtarA/xR09sLvbEr/ucoe9RVvlYyZmVLRef8byJqCe+3uyFIyPmoTOP1ucofO8ZD4AOA/1deHlK
3Hv0Mn5TuBVYEZ5a6W4JjQuxDfTH5AbDIaqxawh77WEnw+vSnhXLQwmeivvxrPrzZC//SGZI2j17
MXOx7/JNPwbWoS0/pCxk18nE8RUBzp9Wev16Ro7VqicrCpFVLFfJPMnRPmVIkj+hl9ruLdvG5U2Z
w6K6K81njcgsdmRONF5bGvRvJcpe9VQkZDmAwRytTdba/W5uvAyao3eqZcuwXdLsxyzRJwwy/wr2
khGwpP9IIJA4YSB8UMsFNLDkLI3HYWPmIWMk/WEivHYfi+UjUnjczQjvh+eLm41bWofyc1sOWv/I
hn8+OHXqT8pb2ukcHAclObb6tqcLeiCD6oj0CiYjaLWtAb2GCKvxhGQnGHepftWVw4/O1hhLkIgC
41x1MMSNCezhwFUD2Tg+VH8w4SeyM+wHMAcEbhAPlDSITNNPZD9HK+L3IzLb7eBoH9HrAhQBWIWw
tiFpAU30BtBhsC7DdEtqH5oF8rTV/ilig7jEFdOTTi+beWQuxN+qaaPYZZWDuc6FLerJdOwn4FBv
PlWdk2C9sOeC6Xwcaphb/uNK+5sCztrZAbnlJF/RW4yPb4Fu+qp1fn+TXR35DvIOhHvtvgo1vIaR
cbFePD52/Um1/DK/AZ49Nbcu2W2W5mPxK65nD4eCrNoUerCKX2Z+JApFMny6nzJzpfGItjGPfhXj
5aEAtrlCc5T+qmyLUSw1RtwjcQHcTohpdYzirM0fJQE0pH/izLaecvT6s/WqEAGjAIwholrcTvOL
P92le9lPop0hqdgn8raGhqeaBfFNjQ49PB4cesr0FmbKhvxh+docVWZY1hgD8tes7bDycJIq+mua
m6Tejd/YmS2EPTRvinmTz1X/p5CzwbzHyxdVVz8viZ8uQRPrXl7funJnKf+qt2I8Sm8PxBGMunRn
XRwwZSzZbGvzUQM/TWggXV4MLsCXpd+ZQojmIw1a5TrR0P0ybGuhzkyZ+0a/i9p/qnLFh8CmRiOo
3I8IYMDevzSminBM3IQRu/vqYVypqgOrnR7PTfI80weOGuGUoikAnjFOhur+TZcjD3gPNy6BDIfd
H+me5lbvbpO3Evl7kWiu+nPGvRQsrMYDhPGuvEygq2UDEpXDEZWU5MRX/IwkYJS/yGduz+ow+csT
L90I3XH0lb85hVne8t5U4QK2Ep0B2Rk1MJSE7LvWBKlwZMYRaDpA5Ch/yeVheWyTwmNaCqot/sgo
3kDD8Y2GAzc2K2tN832ZNpXkt+LTwyMrwUvuwq5DoMnbtRW7wO2CA/ZSyg6awhQt/3os490oO3CV
IFfap8U6a8f8Dv3vzGf9OjM6fERd+FAvY/6q1Ucjvz5oGgFgO4rzwnTCqP3IQaavOlKPkd4Zjt5B
LQLnr0xOmv5+bRg82u5MgjHdvqw5vezPB8LiChw/VoJK/kXxn7Ljgn5GCIABzdhFEzKiVpz2c2UJ
y5/A6dHmqcd+ZqoIrdTvMujd45OVlgKDuCD1YC5evjrWO/o5g9a0CFGhrjBCeObZkBCx+i+mS7xu
1jdG2kb7tzwBneKgVZtFcsjpUQAcGr//bs1Q7kjf8dfGKRHbjzeddOwji8SV85weDq1+NHjVCWsa
QPLCFawD4JW3WJpu9SHKUNC7NTtV5YtAzpO5EYH/eOII5J6IwyEmSfHzDKpF/NWMC2u3pnl+6G+M
ySx8FCwdKXYthaX+ISj0Ua8dG4Z571so4FIn0RyNg38DapRY4fhf2ZMevvj4h0xHiS+TEVYTTnUs
8AUsaOlIC4st0Kwq7OEhQYL7p58jShoyGTkiZLw0caAJ1Zg72JEdNITrfI3gnAFhJO1uimhJdTw9
/j3+AI7zO1wc+i7tNJM5AfBvoMXQvwtQPMauk/Lx5KhqF+oWYYP4mZNPRel8EwB/9jltpvA4x2gh
3NqTfkoF+sFdf0DYd/xqwV6HM9zGbrzj+oa7edId+t/IxDEpXHfP0Cem9bY4m4zrhacSfEmoG0KU
0Qb+QUeXxDsrucjxQSTm8oXDoFD2FmmR8rbLRafDZUgbnQqss8whRgkO4TYJqmibmZ/o9glXv/Yv
xDZ5heyi+W36UFdugnhOzvqDBtEtaXvHcd9WfxU+iOKJv0IjWMbIsQ+rcn/KH+HCzGvEj0KqIcK/
TbirhVDuMLwtgsvq7/GHJlaWXjL0WtskxlfEM4iAC8HE+bSf6DC2o4VNbCbXqZh3cqCaR3gEMwvj
/K2ar4UR1mAVeNU8mmPMIPMotzkRWSsOkZzs5ePlsaLMZDblcZznzfBWojN9ouvtwfpiZ4vla1Ki
EAAnrIJ0r2K26xq0J87UBsP4y1pP2p+6r4jxMXIG9j+ml8id3gAj5VqwB1Z89UCtEMrmO/Q8PFnc
apNIM4aY7K1kmhhOBmQbdYVprlaRh7qU8KG328c7KVRav+NgjLABqWHhnHgLnEfdHh/Ixf9IP2Ci
O9SHNN7kDuc+23eCwO+6Lz/96zyH5aEMYtMzhmP5O5i3AXIWbLE83HDN9Efj2B8qOSTLLJZ8TWUO
XFU7Zq5W4eNzZBR4/0iPzfTs6tr0dWauaLI3jZGxOXyM7ytzwOw3WJky9Oj1Ld0wty79fmFETxGJ
btPNvo+9Vv5tspD/0NIN36wConP+CwcFQ4cQndBNWsPoWu+bHHc0xe7+VrqDaHJLC/o7dfi3bPlP
z9bzucdjl3uVEzi2TnPEqkq+XU0WL1gtlanAGx293cpcE3eb9l1ZPMZ5SUYeTBbl14h8ogAZ8KPm
X65CIOFjlLEr5mAflv6rVtd4lR++vufjKHaT1+DsesvqXZFv8WEoZPSBzy0LRIlMKFRf8xVYUbJ2
a30ccHiyM5mtjf3b6PZuA1tV1R2o5N68lohhI0auTat9NeYVbwvNqyMaTKJkC+C/AT+LFuEFu1Ke
kW17lzjGMn01ithuXR3ePbt2ULOynryyYxgYI25bnC7PnbI4iGo+61UHn5VY5gIHjfGdskUKSVJv
ZUUmrzTz0vq1FufXB8L4DsYzm4HY6fDYhCoqd8xj1yIuNprr2zr9DDU+7oaMfWzrWP1ZEZ3U8OKK
wvlQDv0HcIH08kajU+PizCKTtm4i46tpv/Xn4gX6HZr4JD5gmmBLfKwZw04vH4Xk1tB1qZZd9Ed9
ujYiEXq8s5G1GeOugQn3MR2s5UfWTyQBrc37StlEyT2paFyP2OaE4nldv7rlW5NeTYmdkdNmZtRK
cVJF5ArR9thyFkngbAMgJXa60AIIZIc9R7Tmyd4pfgG9Hw/DmVDdOwt4fPAkjZH8woYgS/zDZvyc
9sgBLKhvd3wqvLlqrMMQwdaxQ+f3QbktfIDpOLS+EWZoj6u81QYyYm3DTr4hG9gquCynYgkm2JHn
9GvTnrCfNwOwqh4sEhteNdtrbtO+czSzwnMsuFV8Q33uEabeHOBgia2G+tJvdSWsvRAydb4PJ6ZM
XsyOh3T3aLg2dkUc9IBUHYsNR9/U7wrgwjNXdaOIN7A20U2Cx64mQazYCiC5Ubcx8cYlCAWlY01A
kr02bhufAMNosBYUQgUWkwmLgIKT+IBZ/DpRIx4KAQNmLNvsvao32lcR33tlW6jO4orbeTkhVCeS
7zYSjyY4ww87GfHzPdcHIJEV+ZsrWzsmh/ktKiFKn66kkq8HtbGLj2QwgzPqBMLDJMWlh/zQCFTQ
YHBMbkz6098RycSBYz1lKs3ep71S8HjvkaStGIxwctvZexlvywB3TB9XCo7Jcidt9KCgdYL1W1w0
79K0S1RyC0dyCwv6aQZ8Kr6Iohwd4XP/T3Kz85fhF7GbgrzaseZP36PH4gA0ZIkPfL3T13B9b1mT
GLJ/JXpHm5/9/23/eMS4ayVecit2vnXt6ciVaFusR0n9VXT2EfiGRjxKpWk/Ph/3SYN0nE9i4ysa
vmbzT+wReQnS/lLzE8QwpS1I3IXpSNk/uqPeHVPaoOK/fkRCe88vHwSf0a7iKh/hzx+T+3g4FU5J
9qR7DW4Llt3sEx5tqL7oCHOD8qn+m/xs9afhfV7/NRzyIydyw325MOfEbEBEBDuO8+shZumwxvOt
33Nj9mxF/MsvnfmlTGPI35HsiCwY34sUIRmlI0ZJLZ1hlxsNWhUp7NrQg61H1A1D7E0f7CwM4wa/
ODuufg+aGSjpJYG8iT5LjkvopmLZJaWfmjtsvFRxg57sD/8M01FZ4aqOLSXTek9+ZumgPhBEO9xz
tr6Xf8BnuCPHJCwENy43sYwoC/Cf6fJUiO6IO5TyZmiDrb5W5qUGTRxfy5cYAbvlo50dkzcB7eRI
EkXDxOA2p5SNw1dwrwF6Cm2c5ukoYR/reVR+lXKXab7yr5zeMD9nRE8DZcTuhrOIMS5Ur2yTVWIg
Axd1V9gEDmh1cBdmsDJDyuFaj8uibyPD05ctU2NVwKVz22dfgN5p+iN9qfBiZFZG7pgFnRpIa418
Psy+VB0YZ9/RU7XfWSURdUjHpHpTdV9E0QX5xdiApG5v6i9Yq5WPo6n0nCN4p78AyNYDvP/yzyr+
JJLUyX/sw0Kf/8fReS2rqi1h+ImoEpR0S0Yx61TXDeUMEgREMj79/thV52LXWcmJg9Hdf2q7Vbwe
FYMcBkC/OcQjaWLWO346SXdqG2ve/r2HJfqJ9hV80JUpDOX5JDBYlUSyhi6WKGXMjeomdE5EDFUC
5sjd1jrK9qNcM4hvxZGuXQjWY1ETYpnMPKTPMMnFdd7Zcx95GgRPCwOetg89XJGNTjLQK/b7df82
/ApOoMLkipqAtTmR0z93ICQgimgaIhE03k7jfzJmt/cS0mv+stBHnqX42EMsvV7fOkBbirVBQ7Lg
xtUWHjFa9YNVD/cmDI1XhClj7lbPYp2QZMuFr308fc4OdcQpqorMYq8TIz+r0YqKA3Eh9MpL5qMi
VFay/PuWKkem+Q/bs5R5Y7YUgfYXXDgMaiQ2Vt8aVCSrye8N1Vxs8XxIy/JF848WYHxMZRR4Bi1d
jORExNJYO3iJGpHrEuh0Ht0HVi9K4/aNuQ1gPe3mq7pCQgPVPtv3YL1YVxS4cC5tlpUmnqK2vBIU
hG4tdYivkRyXw2Klgq5i78x2BT60fY2NBa2H9DXEtJbTtubCnomuUiLS24xfEpYsEjUVSsM51f9J
g6f101NLhJnJCq9nvqqq5Xv+MXoBerC/atn0/W3QALVzRgdLzc0OBD1iz/lSMsenr6jWNCXI2+T1
VT+em8JHf1pti/Su4f0rrO4o9w4QBYIYNGwjRCPCpOFCz5XK60WzhcUPxo9TKqus+AXjxUQTop7/
zL2s3YUtpNmUOWk8cyYGBJnqDb6Fz8nWTL7TGyxaOXqFEa8gEVlFz4LY15Xd1TmsYOZgSCWO5V3c
srtoDmZuPXfl+9HMttnHroOP6ArdGZ2rBEfqV8qq+2KDQPoxI7ROkvSIOcNIPehsxI9PvkMFnxWD
DqXogIpdASf3EZkeqJvA9NhpCvP1/J61dpsBZkpb2jT5UH4vBjeCk2cjwN/rjZjqTxtYrJDYEv17
1jlUvDY70JP2nV99K8Jh5KL7IurpvYBTj9fFHeArh4kfZmvQ+YoNgrkNRtqDOWHAhTyKaK3ILYhX
fACd5y0TLbhUMCDSs85+eli7Doi8EZfkg0Aqxdzjg5uwOggxj1OtABeqIVD0XyV0ioewTu8K1aT9
TjfFBgALRFcTKdeDo8xALqUjqgbVDVezzyH9V/9qGEFAzYx7W3lx7g6sTLFJYKj/0CwZWWWCT/pl
eKwBVdAB02psZvRnWOBvOlml1SonT2BYSr5m9MeyDPCX6SS8kogFbsk6I2Ep9qqZImsX90rl17U/
DPdqvo/fkSOXIuZQYzFHCb1e/JSvyKnhiUcEK5dlj9q7hDHJuXNF+VopybEiWyuk7aoXH0fBE6S9
Tuo7R8HUuOpY7+fkL3JHEnaNzFcSfkRQSSbWGIiszr+Hyk2Gb2KU9PTGkmLtT3fSmUO+xIfE82gf
H+Oj0vn5+p/24gpziVlYfw8XgTlbSl1gkFi7yQeWD8PbPteqDStNoJ2h/RbfAELvaKncOIO8gEZ4
akpM3riS7WGlt7sG08A57G/jH4s0nnsSJsty2Xnh73NSiPzkxQFuXTSTc63/iTP3fdXhEKGms6f/
wYwjLsX2rCk23Z6yY73HxDofIlP9EywRThpK3VQ6ULXvcLiUE7f2Drc9iozRMRYdYshmKW0HnFYT
p0bDmB7nkBr5talLSxGfLq9ZeFSOSX2Vm/u4TQvvlbrQlyX00HxAtYPYU6rR3U0sR5c/Eo5KMWc7
iL6JMZYSeGkqW6R8C/tJF5MCvsRn/qMGH0Yc5qu5G4/b0UF0Vk3nHgIJapUup1YWtEVmNjtrZJBh
WvGfY2R+4i3VZIBfwE1CN3UQUM82Z30TTc+dN236QqcSSP/Py1JwFDURHRCMBItjeI3HJbk+RtX9
st0DNjLtvkbYH+A5rHM0uviTgG3i5oG4SP1IK3Emoq933smGiAEzg/EuzSJaF6nXcZtxSXaMn1sB
L0Lx4p/KNC8Rg458/vdKPQtnLT4rjLXz9DJFOhcbEMLs9fXsO6CEv0w8CRGol00hltdzDBQvvvY0
uzbIuPGmpN9JtCy/UzYcvxFOO9n8LGfEKXyrhw/rUeRlK/MDEiZ5+sD3RPgaDc1yRx5Mu15U23nC
ahFM8Yon025wUQOc1iw0X0rCPqGnGZQb4oJu4XYEzo5XWQWAuKr1DqZcmeYG3V5gdCb2lWP83iut
0Zmf/QL2NXydnq8CmbQFjRWtNcEfkAojeQMILLJ9nJ5gqvJ2m8Ep/EkMNmcdzTvHUn9f0s93qwag
7DiC2biNeaKc+59kO3i8UZf58zQWQbbw4c9nHCP0xfKGSxhZzMvXJEMxzMpWgtAaNfJncDb4wrBt
39Z8k6aTSCeJv5A9JOuy3WFbYIu6eRixIAEDsDueaJYZqSbNh+VPq8VucRrzLXgReSc6ljcj8tWN
jPwhyL70O15ozAyeg6SHyRe0pn/vcz+nEno8mb/82nOtbgllMavH5o3yTPiiKmjSho/8UU0V/Xt8
psKqm3ZupCOjfjTHU+k8Caz5IPP6FyvXOwVaPaebWoJ4eTSbFP3W9lVb9H0q+RQrOt1qhRrAjO/c
sA2ilL2Gq91uPiYR8Ga2IRNYsox0QzKZ6Atf1KfIR/92LIGz3PDyxfSMfZuSySU9DGS8rOqEGckB
r5caN/EvOX6/JPi87Of1HbSYpvBwbQbkDhZsPMG7ZrxWOYfHualQJcpNUwXj1qCOiezjJW/pwbZu
JAUU4cKKQBKh7+1dLO7faN/3sHX16jeBEHCqZcnK0MEe+2UEp4APlN2WAJAzn84yDIbVj6w4o5MZ
sH/k+nDyftofykRmNLYZQGTCutr6voz2z2Sloo/bsvL9pkGcE9xzi6B5LbQ6NVoZ85KPzihZT0I8
5ni8tnF9CLWtmuw/5rCWqbsNI/ukcOGsotyZFVvZ3MwQbBgCFkN2CL3tXjJZV0PjlVPzcd/Rk5sB
a4mggArk2sUvPGia+nrqxV+Az6mpr9sgvevjWgbU6fRNcBshbjixQ+ECQ3L/yWR42DHOkSshOb3G
HA282hHDYmBNxaEPNWssfvh21EmcYiiauxiAab80wQH/UtdDZo2/CIeIu3u+kMfCXJcVq5jA1/1T
gqdji2x4HtoKyhd89d8poj1gnz36NxmPwHd3Cf3OO0iDq/jcDypiJkhAHkEUaJUvYrEJl0xl0o95
HxKCRHya5Vz3nzAGuJaBdrBS84xs2Ci+T5NX4gbsskB+7LUvRws+G8j6ELB9X1ZGIKDhmGBNE2as
fzkjABpR/RheNwhrZlud4Gv9gtpMPZCcmcOXf4HjaT72loXffBOjmAD7OrBz56Zx3ryPbevJKN9m
9jydtJuhcWMTIix6a1JYvdDObw3t9YGVWvMtjHf0SyDG+nOALOJSue/IgUht8V+ICNLXbTc6FxdE
TPLlZXKQQXDZTIWNnaQVxclBQ+drxFVa8PTfhTOLLXAo2kzptBAMgolBs6rvp9veaodVD7nDDYTn
mA+/B8BG+tROOSjPoDTMnpAOA13pBkJOpuVCyCa7mQ0ziOOHJdY9UJS5sNBACevQMDfTvnCbeDn8
TRRDEoFnRwCghmPaWtG6utenbB8etHqaFFAXxZ72k/8i/TDrY7uqIHz5B+yMVnO2zBA/HiXLpmdX
XQiYe/FcBovMFFx8Q6ai+smJd4sOEz84vZ3KJiHU85KTcYniisn9tjUAPTFx1FROo22WT+V32ABb
4fKTXRBMjmq6GVTEOODqgcRmQnfYsEerT6zRz3dJ7cXTCIWUQwats2IE3WyMQljdOhrTpTHgrmN3
lcG4GSpBx8/DFTVO2rISjyUBFeZzflDfK5rmxhOaXSreu+bM+6KaY2vn7SknRBZU2sv2VW/Hthwv
ERrpC5r8wRzAjQAU20DEZmJK3kgGgj3iMGjssFlqk2bz9aef+YHDE11avC0fWmuk940yOpvsIJ+r
PeKk9403Da4NxYC4nEF9JgaJNqVoc4EX7J4K+GoY/QH9B3JRGJ02lP1FD9SKUIlUxGkvl0X3mPQE
xlI7EdRTehgMuT4+TBjSyaiv6gHhGds8SByRN0AeT4eyB16gpG5LGZiEzUb6TTzAdOzRYQhu21pV
4eEwbC39wbifoFnhTkWPzcuTXqvFtpFLHGY+9agW/tDDP//eRAeQi0Ya0Hz9DFTNRL4jglXDCCAt
uFEEIRVkGlIST17GcEboxZdBewWUzHFWGt4OJ8GeLNs1whJEGUy9yNh3lW42tdNKXz2+2Cm0wZ/9
voJXC3nh1IjSjm+ntRJ/Jh7zxY7rHWHkbIkXBUjjWzXJXzMxrXUbNL0imIj1umo/o2+mxnHmMXwg
uj3RfTK6tU4LDuE1X6LNNRWzAV00yi8E3YSNCela0dZoZznGL/0AC0FGX+wN65KbyUs3UmQhdsrf
FjLbbHbiT865nD+NM44Okww/KO3ngnstjtflF8OeaoWNWRA+vInMQfTeJzQ36NGMcRfCzfUwN258
TAj8QnAimBICCgjrQ+SPkV3g0PKQEMnpVUxOfGHMFDoi7nQqmS6dCdwyGBo4ubORgsbUUFYY2eat
uUy8TIpkUDgZds2reg+RUSI8amYmzRN/BFFErJs7RhWGUZJlvO7FxaZ1y+lg/4DIeiMMKrvnQoty
yMr06B/NBiQqdMd7yS9EGttS5kcW3an66qD4Dez6SbrNth/UOLfcJDPuiXiLqosgw2BhYLxtOXzg
x0Cpi2u8ASO5/xJlQPzSaIVbHcMpGW9+v31/1yMqHFO/JQ7MgpF5UWTjnjOOml2sca6Sem80bu6/
EuPHnb2xUQQZKIoN84WquGapGHYYMG6u3c6Ea0/Ih7PEf5Ud9Jnz2bQ/CCUWUxeDbKVWl8B3nDs6
IMZ2xpLiK1D4xwQ89Osr2BQ7eZ80ZHtdwV2AOz6AKNL386WAfcGtUAU2NE4fIvVgqztLWoH+uuJa
xLhzJyoAq7e8XAChneS3Q9tuP8/DZEq1UOcEOS3Al4bQ0lGICFKDJ+cOhGDfPx00yiXM2RY5v10d
8u+XI8fmy0m5olAoWzo3fWkNPJBl8w9qKA/yK1a8xS3aKXMSkoz5ijtovocc00nIM3of40BikphQ
OtDiKZZBzZEiO4XOt3ILNB/t49un91Xd0sS5CaGyAvKYl2a40m9Nw3NQVlD40JRU3qlEacwnb28k
05TUQQuxwNv4lQ7veiUs2bPz1BFumdlKPggS2ldTPZc2oxtInjG3ZBuVHRkrrIU2W/+zZAufo1mH
hYUhzcFcMf9l3iaDySEgyRIc3cK52qESwEFuKpsEb7aj7Gdo9L7KJSk1dHAETRyRgSy20gl645Kj
JUeBC+sS22nz/fT1HGrSm/mljZrEqov7+Jvixb8jUWa8XcFIGQbqXNlQiRHHSQATlaXXYflW7Nwp
UIgjOy3+5sUyPagwGUgJXchTOF1/wC6LwNgn1wRBNiX5jkjTTdA6EjwTu9IvYbdIeGWXp9bTfJMd
Q0+P0eZ1V3FUrhTQO42XwkTeEG9pjfTnur9xXpGo1MfShbll2tmkazpkoNxtSKGzRPuzzO4gWgvR
mPGFlO6s8icm3vjcFwSjT15No/hTLlyrHntv1A1TyIPFRn4UoROx2P55h17CmraM6N8etD58Yc03
4PWcJfXmgAeaP/Wk0UZdjlNhOlELH4EkGCoZlQzM3XKBABDayf38k/dd6pUap6M4cAsxChsLwWfO
VdhRwR90R+GAPA6bwGNmvQXrM3jCH1KjdGYcRHzwQfH05MkD+D3+gl5B3Jse1dtB4tRu6aXJIQB3
cAYoh4GPgvrrZVajj0STQqXrNi4ObBdApbIRiMvyHyau8+hoR6oP8ODwAFqV0aaAAZgSAbvtHaiL
QgL/AFWsWq1M5KRRThvKUUIasYcgqN/hpJqU0b27077AejYNBwSZKYKkCR8jDsSQiDngtDl2H3y+
miW/YJ2+czM3Xz/B7FodFP4BqDr9ZY077iLSW0aLwN3CRPAFVQjg7pKTRyt7r3cvjb8eSLh3yIYm
Q8SNjQvZK1O5vLZFwL3NHksUPU5HiikfAO1w5PGQBRouepxMscisw+eON3lEonR8d2sqaB+67aBv
EuVncR1QwznaDx0Ut5cr/FNhyxsNToCYjRUgiD7jnB0xGdPQAIOJwFrao6YDpFclswITKqIJdIe8
fYjKyS0S72rrfAJMSWTh0VLDNLv4xKzqUgACAKIQooFIc/Y335Tdl/C65AINA7TujO0u2J5QNZQI
oVqTnD+EYbdq2I6QP4gYSRhTBzvPUcmDma17rD8uBWxCHrhVaS6SgLrrvt/X8ZfFD5WdfbY10Qb7
FxkLmhkAh2gOiM3wmSo7/gHtL9dQck1IpoBJEJVOfaV9BCQuEWcT+ix1a7YoZ69lv+seMfD5aGSE
6dPEm29cbCxKUox6xpJllZhEEGidacHFJ7QSaJO9mWbAWygWK2tgOTqEQVb1UEpisRhNWUxhxnO/
W/awHr3FawCdL/w1dvSbLywu3MGcU6L4LHRpoccpZf5H1wwU66SVSYhTvKpPixNKDAwvhj4VHtUN
oJgWFjcHFSMkH0R1R6dFBYVr3biMu5j+g9RDyLeeXVDG7sWQWgTcC09MJ+Q94qhj8fjfAC5y7cBK
80k6XiSmhofPxlnBxa0y8VntTxSIOA24qEBCugsOFf/V2Uxrx9oKBvMdiCiH47kHrgB4THOi8k/Q
NpP8x9FeLMGKEygz4qyjs5gRMOfT5sdDQNfLN/9xExMMOXYAUZ8wW6INlBmLNjFKFEAKRIVoROlX
fAf8nCnPqKqMpLKAe+dEJcDyzlb9GxINzmzhRBPh+Laaz/qz6czZ7xsoDKSr85nclAApBdOnvu6W
aXbkM372SjCdh3se2SFqCdWHF6Nv4lZJBO8T3/BgdittN1N2WMBeDj0Qkm1IRDwgSeQGSWyruKUY
sYUvXsjnuYYTtgVaIVJ17/HHqHhnsVHxmVbqHTGM9qOvOf8NypH2KrvhttuMofOxlSOIzrgTwVKJ
BekQOSIW4imwoX2t0h+vkUxcuHEx6HCUJpPLUnyMuWNzU3AaK0vEWx1ZwGjp0xsYCH46Kqbg81in
Vp457Z8uXxHlgBnOfiHwnmqwQN0IJ0dYcN8juXGUCE0bsViG5HN0yNns5wfU+PjIBN0U/njlCp4q
pQak4fNZp9EaUvEF6k8WF7FaCDIQTKAWp1+IJh7hlXghjTJKTpr08iF8vXGBMNuJK/AC+fCJnWKx
rguzR+lAlkEgjttacMLWyKCZqSTIaKKidqMXbVCHZIifGilvpPlMA2ZPBS2hweiFYhN/AMKgDuQY
JyYXPowoTob2a8BFBs7f3vH+ZUSDMD29QDxCfI4WI7SS2pX3cbkHB+UKGCkzSnOz4esXLa7U4WuR
m/3pMl7poAZkNj15j+0PkwMF5UW4GSaqmfiFMjYmfvIBWi39kDaID5PfsOL2oPt6X4U70vHSnGSs
GECBEkLxfzDmCPDBfMTEJ/zrF7+M/LC3j+JSdk7D06Ey8HO7xSOqr1Tm/OPofIjEB+Yq6NW/MEfs
cPtxv0s/U1fBvdy4jDWfR8l5uKZf8j/xX5/dpd8JwkXi2p0Q6rwJyyT4nDxo4OzC0zBI6PcuBp9g
y/HH+nTWfC2Bf6loWUWTgk81qnUyI3Y8mF38rW6eS7/AsmYTVqdPQlELyxoNAr7ED/Yr5IFotTEg
9J7so4Gg87yV58pF083HkpfYgf7RZHRUtHAJ6YCvF+8dFuXbNNjSUzBQb8PfQ3zpvPEfBDlj/3L6
mn/o9GqyXoFpgUkg32SXkzdea+JQXPy953fsLYA/wl/GT2QbnNLiEP1o3+VZUpbKYaQjTU60f/xl
nLDwbQ3FanSIHCcGiGoNUjuSkmfEl2EZbtUJXaV//StWzRJNEUjaVjlFT+q+ar+DaiOD8wTgkSwl
vr5P6Wom2aO/eVnCI9aQuh8mf9PHa5nH6kPEZAxYEjLOAu2iWopXHFGZBeijUegrFMBNaCKt0rCh
EGay43DxkoJtxI+afpfskPAAoIGjl8Tjt01Y3Td3WC6bQByfTQOzbAFnV6u/z0FMLhLJnykz0AEP
5fq9fh1ym17Ene3QyY23SQg1A8NhiDQus+sEzkKFrbJ/In33WSejz3pP2aILO/ZhAw+Aek2EGHeJ
Ovp3duUZTU+dg0sDjUjw8HKjMhjwC7lQaH2PW87/lC6LO5DbIW6muX+A+VESdVa7CUGt33mvkeeN
/C1oxOlrcfjEGwrBoFAEt68RX9WqLg6fyKANrANeA/GwWOxotGmzZBScdrh973BqzWnB95AFM+E3
vSxO6j/lBzvX5wH3yh+KUcfyQznpg/ua9jpmPJ+WeLOzfRIMpYt/xap1mE4S9QCIV+7Rlhwzd+FJ
Af4jQgluYe6oiUdPyNbGJTYtqjNxisgRgOg4MIenuZuaK8VjkNZ2+XLxJjbo9a9b/aHrRE0/tU9A
/z1LVEzJH3fqPzTdIA3103mDqLeIh80WoHIC38lBMT5LilNPeC53wqUp0Zq0RM/8Y8HYN/nx9O/4
TKl/s59AAHb84ohAaTh4CVEf+1hj658ZHRqGpcpG/DEkF8SBn4UD3DvCYdioi0VG0MWPuAknxThk
kHLiXxRdArVzRzRBb8wnUsAlQhJwqeSUn7pNhu9j2QeJzya1LWmi6zfytL9It7Vblu2V3YRVTPfp
k/LJ2/nRTqiwb+1NOxI28P4B3JIEtxvxa9JXgoBwflqOkzv/F1doxcB3cbTTGnG218QPEHJf3Oac
SBttR7wVqNi0QJHfa+70rKMffAJOw3pqMg50n/e4rZegmhyOnL7uwusNNTLbJeSCTReoEjQejQ/e
7F3iFyg4zpSf7P9bi2+EycJ9B9LcRvXC5L+AvQ9rW3iwu/GNd/2s+4tDgv3xJN/aCYJAEQq5ByP9
SHb56wY6TTcfe3SokzkjQHVeLk51bD95rKQgW6H2m9y4BUhOOjYwsTAZh88XYMpGyZ0sJ6/KZmM9
BqcJL+JneaOS2HOL1uSniNZQH4qc3DpD+c3Flbz57FOQJBRkIuAtECIAVtBIa6DuQdtEUgAi+mp9
6jBEfsq7DpIpuIo3+2ZWfln1d/GvWJaH4WPTZUcnCIH4a0Ku4QE10B/10E6IluzyuDGrNg/gIywU
0+1KuB2KWjYASe6z3A6f7axZkuFdsP4TjPJHDDcRpZsL/UdNLzTqXBDcP0iSGfa47URKDjI9ze2x
wFOkKk84R92F/0R7xB0AVZGAxzWm1JOKqv8WEDPERRKfI5IopeG2uubPucs1SH6MtJFhTNIH/iZq
VupHFJx7wpx1k5fKtcutVxCAQDZEO4rpukv3H+FafIukC9SbdmAVmlN+15HFx4JkSC09Pelxbwhz
/3kOQ3ybVi8gvajAP/m0kFe8QpcEb4xDE2Yl35ls9sZR2KV7nbl5anAlxtINpnRdCBRt25FuXE2P
5bYhiy55giaZvO0aC/mIfSbSjR56JNeHGdCbPf/B3yCGldO16LpAeAaMNzTeOlS9505dijKjQp3T
ctK8gaybSeMLo82xy+jJ0RIn8Hdi/qctDrQrir4VPtxMEOUKv7t7/Q0PJCkDaQYpXlR9I1F++A3T
4+PapQBrb1zYTFG8JsWpx1K9eO2f/TJ7ERewGfZkbitH2UUs6MSyE4r8PB0uG/2S+BzB2kJFmx17
OoS2mCY2ILHmAcLO3zg0dxUFWpePTFDb2fuK2T3TjuibxugQVw64J43ogQMr/1PVTSiZ7riNwKzh
G4BYKsSDiTWDeaR1jwLW973Ss47sm3lldkudmBDK2QptOEgAQ1tUWxrdSXXVw+Ajk9GN654XPlpi
XVmcoE86L+/3LaKb0ep347ZkkBkIZYxncKDPykeT9zZfQWYMJcTISqmWP5DuvXxoySIbHJ5VCTiA
AvdH2mqJncnLWL21+rJoAt78NxJvQjDAN8BumPDFw185MezyYbFDBoBaYHZbpIIhFF/R/I+Xtfus
KyL7YTtAAPi4qFmmO00mWocuwQNVp5CSrIMFNEX85YEDfxroalc6ZaBTP409PI9AHLj+kG538Bib
d7pqPhO0UieuPGyJNBCqAwYQMhFHxK1T/w+jjcHmTagaWWN3Rqam/Gr4TeKDGXwQK1NPmF+ngjo6
82Lz4jRE72sGjBJjFV+RxjllwsGAIleHqfk8L8/hSnUF15Zlh9E9nD0izsL4DCKN04VuiAybnlbf
Qk/CSgJcHOa4FQpUEAbfM0hRrnhMI/NildGskOMHtoYOnEd9bRMy6akb/xjtwTuT3WilioOxksxo
Euc40ePiT+iedqx2eMI34mhg39m0R1ZqJ1cqmLChfnV2gDg+DHjmEiwLSRv/9Kf1brwELcMsSAZH
wqNa+y/+5zN/HIBW8uhOXeYSnNCUCusHzlkivGhrs/tg1+giRp2fTnKrzAWRSjJS6UgPfLO6yBWX
ILCEeQ14swjECmk3jDLyU8pPtlTvL+kbzKs9LsjeIRY48qXV0zmqKjGSIhkMQHQhMawaq+jI2dhq
37qOVAECRaa3Y63Jlr9Zmf3kwy7Uvby69SeJpKf0N1uslk9HI8NIxwzB1w97mfCa3vXZ2p0z5l6m
yuY0m2F9PGrfQn/jB6c8PRH5JaoLt7yYnizzJ25uaDAYxuoBnSMbvfqjIzMmkWGKYk/9Rl4xALYU
4ok+Etdzzerix+zz18+wYTGAhBMXFnfficRfkdOFC6pZklSB/6EkuZfmzWVMnl0zDOWJveg3b3XN
5+GN/2BCzbhaArxtZAxilDIWi+8EwzeHAu1fc5H44j9/6uc+AwGuTyIRax/z/9mbSCYc96oVZf/A
8dKP36OZLNn0S6hWd1dna90FKgnj1lhuUpK1Q0cK/WZPNIq8kT6BWu3w6WFK/UDktBbfju5yqc8f
I/lgONUI85PN5xZNpiUD+/jz+3OrWyuR7zg/KAdxfp0tzL7xsYBu488+fN7B5xfNsUtB0jlIvb2I
Ajnzh/oLwUcN8ak9TS3fL3U2IbbHWenn3arUVrJGVA2nGYqNYojWoLYKWkr+n4m2zl8l4/EMNc5n
rTaMXJHdXpn2X+VJLzbt6LxrX/57NLK5Ss/EEOPBR11Hjn+ufjXSbRw3OakuX/JD/mvO3ANIconX
2OEJKS5CuGoXO/mV2E3xu5AeTXqR4kMUnrPX3zKE8uxZ8qBC34RILK02JDnNbzJb34n+ADttZqgb
+YrBr0iorKyh2mUzu93OjMzm/Baup5ABvScbj91m3tNRkD0doHJZei8jxeBUs9eHJ9463Nk2NiCc
PXP1Ch0HZOKB+SJsYGVJIMAznjHZ16bO3nT8npo3DOdXvS/JhiLjAQc3eaR5bfxwMddBq3q02tk9
xEobsnkHz447YnSOTJgFHP94A5U9gamxPmk0hpAoL4BsF6Pvq1xm/dKKjqJ9Q2oAd8Z5lSwBMT1T
Zbme99brxFfVIiRn3oSWh8vXvO7O4EBEFP65nkz/GZ6Kf7gmeHyI54+4s4lUeTn5cf5iQEYgYako
rf6acDMlrwIg5beOzOnKm+OQISJL5QLRciDIyOocaVI9GJXKUhREgfXu+c25rBFXD8d24XBASQ4s
Z6skvYw6fLM5wuyBaeH/qtENgDjKnipP24MwXWeHSrhkr12H+aJD25mQUbxBjjL7aZYycQ8IVwkU
RUcHXUeYs0Uya3alo2FHosEvjuiCiSH/45+orBI9FPDdtsu9x9zvZMroNFAhieAq4zci3StcOFR3
MxPuH8KWhk16niNcgws0OaFgevmknr+q+3nckxMMyaZ5+S9K5NWI2RUEcrYKz431j8lYM7+IhoTj
mU/WMzv5LiEvgxoEpth1KA7vzAfLF4I9DxOuSrIrv03Z94BmqEYTpymDfkWPvZIJ1k62Gfmx+kr2
s5iTjVcO5AE2gXN17r912UrXX0K7r1e0xPXu/rSQU0Mt+N2DxxKfBcd6skvkZeWVXfwRnsnGqW1V
sIDjf6QrRiece5md4+wxGCmV5QvcTt4lC8DYzyErD+xkblfSJoOg3/WGjke6cmVLGUlUwMSDCYSE
h5SMmh12FBKE9+Cl8PtbTHp2SdKv26/EztOJU/H0v9Yq4HU7F0EbAOe6s9Rb72FtXrenKETnbUA3
rSAbCzBQejVPk0gbOEPYfkGjFDM7xkCTODqyJF9LtvGcdSCb0Ut+VLTMHMVJCUO2GNKtGJtAifYX
NH/haoSh4ENYbFOi2fli082TmCuD1/JCj7ntGku4IYuKyJeVCbziympAyR1VMAieJ8+hz8gXT7+k
aWWXpwctd0iJrgflivUS6VBNTTMWwxRfgQshIaZMNpJrjoRFsIfc0lA0WJpXkFuMf5TtABkLXaxh
3XtS7MAZf/yObbqZN4m9GE3JKHUydhG9HG4ORH4Rn9NDdX1R4XlgXKJhpbq9hXg1pZH7Uu+5fqsE
d3E49/7sR/iXxAETWi/bHOV3THZ/gO6ObRkO4dZyzoYc5MJW7rw0n4lrhqV6haCxbo8wWAoCP0Sm
P+XcUb5FnfwGEMH6J/0Crn2eaInjxlkIW4pChBtFcUtE7hU5bKwHATJFBNl5IkSJKSSrPt5mgN5z
GjAbQy8vTPlD7GbKlpVl69XfrPeonAbVIoYPpV6l5FYRhxuBdQyn+IlPkNiHlQYWyIoYxCuLaQeL
fCaF5wkwVPuxByjBF7Pq+YcRuc6XPWwWWcm3ZxxEInaE62L9titLCLouiBWkI/RhcDRL4aaCcGdc
CLwwhfnZFVd2wzD5q8TGC+xr41fUYGgsbilE3BzipyMFrwgdMt5e2pVdO3NfWNEBk7hMIE19eRez
lXPaNXNNAwL9+ZOEqoGUIsfl/uRq+AGpFL9m4a7oCb/gBQiXCu/G61eeoRGBzI72i9flPdvn4aVv
7grWl/wPH8TCLYOUJajMJtpa4g6lv97pktnQl3Ai/+XZcQiXzXCZyRhPzNVEA7OvktmAF0ze8QEi
JzuTMvFerBNlKaWigWQDXGCheYKwkSziS9j50HAV7gUEEnNrsVmsZUivj9uuIs0k0dCQNtzyY+cI
3T5mJUs9+qX4SHB/6uTQK7Y+/6nIuou8F8nt+kH7nBVb3I1yQG+LiBJVw6pwpTciSJVUrjhaZqRp
DQT2vjHYf0WPdnoQSzI1xgtBuDHENbEZLMnDafevbv7Cz3+Uncmyo9iWpl8l7Y5LVrQC0iprgGjV
90fSBNNpRKMGRA9PXx+Rk+seaeFWk7CIOO5HAjZ7r7X+jpbQfoSInYnZWOZ37CrWaYXZSDeXaz9G
SCgM6XUKcy3WPdda3teozHA7KFOnxqPGeF8qOCsKLNt+ao2wb3FxzC1CCrhoowCLFngv0uGHwf4F
Q5JSR1yijeX0DcElZwkZGBTtEe7Laxg98HpS1uvPPeMR2oXqwgmrqxW8jLhaszMYyjLDMQ1fSG70
l9pYxm1Q9kJYS1dcqQK3nnFz1nj8wjfeLp180NhUGE5hoXpJx4scQWO15C1Wa79Lpy0VGkSJ9Jrg
xADRC6vaRr52Hw9YL1QSYeRqUAiBeJAUISV570Z++dMoB4lL7sleNEbeKDu8i536+FRLxexhyOeH
kHJm3HDSwQsGLUH2101TuGXoNA3vRVABHi6ZVa1j9PNchyPiK8b8lq+uLlgwZFBeXkxaEE74AXYm
E6tdN8kUnCR0pJahMROpZsFfij95x6Ay7Sm4hcq9n6iQi0/KDCHFzDneSQUn8KdeLl/p1gi/4x2b
VDFLPyVgZc6FrPUhtz3rdYYJZNp/6+3xrnrJhvQPZfcUvl5wIzXYmFZ330ePL/HxFT0pYvZF/51c
SA+irgCf+vDyHwqLILNq2UlFDg/0CThZy5u8P4cVIuf6sxUXNJOiW1TT8QgG8aZKPdJuRquBCoiw
8UN4kPFwhfTFAughJv0UnjwYZ785LS1OVV44zgFeDxL1GmysaS+tSIAFbXyWEilnnvRELuSLF+hI
KtaohfkqwLal8TeslBZePe2HCTe1OAMjluVcTzeMBe6V1c4GOcTgFMdwQ8LXY8BoYTsGNtnosQXE
C3f5L9y1vbQVpBdseh+SrxTIPd2Ut7lBhOVDiCzBYuw4cdJkwyZKjLltzAXQ6Fk0nkQ/4+UQ6sWt
bb55dYqeWmrgx2Adoq45VqHT1OArAXq4Iy9f5LObspEiznzDuoAkNyurmRKhULgm68xHXBnZY5wP
jQlMXnWmY6JKJtq3igTRJfHGMNFtT2j/21NcTBImFlaPTXNhEqdB12m28OvWRugF6VRdJ8kyfe++
sTTnRK4kvuW+E+xksEJoT43gSRCq3RQyRjVUnlhXyBXiLleG9h3Sa1PeSY6YwrS2Q4yfZJuI2oV+
RrgVVii7yQU5FS+3JgjiAQsYQ2fm4RZtk8oQn4TVpQItdV37wd0l5IARBhzEXTZkQuSB98S7eIpS
/0ouiuLVGOQTjPV8zVr87Qq7oHwmb6XBRBZGYtl8cErciy3nAOyiEnHtEB3zomcQK0/81gDZEb1C
a4g/3yrJPW/hu4TVxYTVeB0EGWnBE+UTTvAMxHke1IMTSR3iDu6n6jFH35Bdq9VrIUAWTa/jpSdG
X+nLryFSYmcJB+f2Or2irS7vZYaeBRyKaZjsCOGJRpeq9zBJUeNrq33jWPKJUrr8brrLIz68BaYf
syDZhchDk1XG9tQcoV9Rf2LTJMM/hlkDoA3e8KLx94lSoc9kQiTbAXsE0AlhrHgZK3OWCVVB4sHN
yRxsAwGOY+bKHsxCkWcI43zOU8A/REQKo62F5CjLh2b5YuKNKwk5IjyO6JB+lJA5I/gb9v2Tv8dE
02IqCOKaAx/YKDtJw21p4YA+Xo70Q3jfl6QM0RWF8UGaA0GAYXdRkt1rTgBWNwOCcIT3p2aYQXuI
2FQNG/nbY1PcYXnSl5pWNxvaapwLAMGSQ0KvneO/u2EFCM1QbNNjcpMf6roemTNalxAx9UGTETOY
2Vc6k8FtWc1SMJGFH7hrnEM0A271HtMTOYS0hP0FcxDJHUXz5OE0G9oVbP7vxKbt8Wq+v9haJ9Wn
aonoS9YVluYWZQpmT4m5Qc2VYqxN+TiBZxjiaDfkAjTCJFBnhJ+pqVO0q1wWSSu/jmRL1heBhIX4
ibpaURZUwQqaFJzBrZZNZVT7j4WOoT+VDlkUOBY9psaRWrgxPXpOnvcO6/+KAddCWsb1IeID9qVl
KegjFy/NThbf1VRzFIi2mKITnAYJhuo1mUQWlrspW+dGpSrqrT2JoPBc4kWEp6ky6VoLhenT4a6h
Pr0vHX2jYZsKs61wSYQKFNhDFPc0VDF8Ry7GqD8ImmOdhEtVouXLzNpXjgbkpTeVXZ8v7tfRyzyO
HCJUuPXeaJV83Qkxxnfc0y/6BY4WVXDGkkIRZlYQtKmAAXXu+IK40c8sWfRn2WRPUhaKm/v1t5Bt
A4xIf4rxWiVX6IH9yzRLAEmsUpkTkYg9SHpMy21xrAiC22M9L2cbGXckYJQnbTou7kSuMUBEU+z2
KzGx6jOKBbK4Fs86cKDLjZNTSFEUk8LM8mmm+BtU62ZjeDTIzLvcGZkSCrBAZo/fsza74OdWXEnX
wdAJtbirrvW3M2rcjsQIvM6pM03xq4GNfnwNZAuX1U2MgkqIcM5dm2fn5BxMlSnvigKaR5WrOSMS
EUW44uCqQIvjQx8sBPcFXQvz7w2VW5As7sFsWCdNeSg+MyD5JLhJFXZol3vzpRFIQotCcs/yFd7a
Q8DJ7nQkCbXQ1GyqzipZxSrzuElckNHAOYmDBmUafjBrogaR3SK619DiQG7/YE5Lx+rp5a4aT2N9
L5crombuwv49OsVUbMyoqSuI5R5j9a/ZUFnfxrlFYZpSTy06dQGaQX3JufIopsUnZRv5IBBhlhbJ
CLC40bEJJ9bFru8dAnN6yxim+RwdDqEcKf3628aBx1i/6EToKMxgmelzNeLrPj7vEqYw9xO+AgmS
+sDZ5Quurhm60rXCFpnxetBtd/k2X7SRT09Lv64MpZr1DW18jK32T3ZfHl/oZCmZHzXHhLdhd8Hq
b7yUyS9CAQFqh+WiFS7TdNaWpwSKIzgbFEB0iYRcgKtvpc7HkAlZ8ETVrcdCgeJLiz+Fxjn0OrXV
Ik5Rmeue0OrSLrfyLAvpn61vtknCGPAWvsqV1+dI7icRPEc0Gqfc1766Lc0/I+45pzGzHE7sJGLU
aMPEZwOpXXTuElu+6KSaxVuK0bQIAZaAFvAx7FfsNmRVsWUXyD/QnXRQMGF/ycsORol4Cuu1MC19
9SSmdP8yiFiFJxdRMQS14IPBr2tQQu/FhPNvxA5KRFMaL0hdxKdchj0jYacBcupkujvDdYqAp2L6
TGcZ1BfSdyWvhQQa01cN7hujL1yaHv26MUjBfhWL5u6rjFN7R6FNAk7EW/kUBUSEkWRMCkO8LYNp
RmUytox5WDsMdRSPxnnS8rJqVw4fbiyVdvPNBLbq5wTHqCOf3kUGlQrfQ2htauuD3WHIQ2MSHy2D
3NHeljKNtaVwI2vgfePgoqM3mHsfEb733yTAdsTN4COAj+nr636s4NvN2b9/6DtY5oSCCBOiZsyU
DGf34jiYiSF8L4DKp/sx/Ft/xmPB3bufM20acdQw/ymovjfyniNP/IaZ+TrV6Srl9tS5izGcWrp3
vKZ9mYRvh4P1uQ29fclb4ZFnB/eHNp04AOGWzwP+Q5wb1K6d9z4+RJIbrZoGCgtAU8MiZykBqx7j
KwEeOfE37xkjHLcdDnZ6aWGqwScbzCukKeEgcgUddEKQFPsI+gIInfhDtA6coPVItRG4n0hR0eGf
NfM3g/4GXAdeGHAAM3kdSN0SOjD/1TOZaqHdvZbyCBo7A2NYl4RVSuqsxMKAIIS35AnptGNUK7lc
CaanCkmATDjv5Tabn0YV7QyBGtKxhwi1D6q5gwMQ9XxDO2+9DoqIKA/buMlANGEXvdN6Q01lRpOx
OU844eNdRXE0eZ+03Lmfo6m8TxguUhBBESYuZyYqy26T+K9qwlQaeNzCpD4ppynWaJqN/2QJ2Odp
u54gVAAuG+3w65J/hVgb57gNECKyk0BtmLNe4HO4MTivS9rbwJPxBUI+tGVO14sWGsQT9hjBOsjU
n9BZS2vmySNmKKhucNIcuniGU+9PnCw9NgLexeCCIx4pdBr6Z6aJTKtqEUNpp4ymQbNislwFk2E/
Dr2q3XYdAxIKoSEvBpd9eDuYCSZgY/Sw/vvtBiVWJVb+kwNUeeRvvtHnm6gl5yjMmQJ3G45YRRsK
tWT6GlP/wHWHnNNWdsfm6PKjVPYbgXGQAa1JG9xVMHzZkC1DN3Jh5Ue6q73997GLMU8xvohhxPmL
l8rEJZ21iQ3CFEkLNjyhAevZj3Avo54aagbMHIxiSvXVTSwFizzTWMk7kiMN5L8f2eEOnqDLzBwZ
AmgOuYYMcbCGGR4Y5gVuKJzZ2QroJQ3oAVMIU/bpVgltTcELbGzaRMoptvQlZhWa1X1iBs2UPnHI
8cU9aSj/FDQkc3b96qgMpQ3FXRijbNrhLEjdk4SzjEF0xdQQXqCfnJNVx3CHfJKmIXmInsp+fWP2
1XsxrTVsRfIFTXbcJ7jzC0cFJ76+Wqcq5qOZASzLaPK9kFfMmniJmomCVNJpI5t82q2AZbG4vgt2
w5E1RLlmumjegr9UJGS5M1KDB92xwArJbt+ekO1eOh78rrgjq7IhQW6QNPQlPPBJnntPRrKtPOfi
qDV61JbRhZwmS3l6wtOiWMM6hp1FdP8i/3dQf1vebcxeMKNyKX7fo4n6jaMPZfP76VvfDZx1i3MK
tBAIsHRfkcW+XhxTM3hZxa1kqInEi/YHIepQX8fZR2Dgc8TjtJQZdijNbGO8nAonCNxMJuGN2Syg
onE+8vOGBHROig1sOs1iZkFeVkJW0JxXQ1yJTNYBdiEqwJAQiEpRLsBUTypH2e5kT6wQfNPcOmzz
jADVM7ZV1TRGkheTpM3JAkXrNYvWI9MZnHkKGxyH7V91RIJnmGuykDRf2GL7xHHPIO7uKLIntCue
vvzExsEqEyffYxdlfEKXgs9SeffNG6+kvTi6Vh3Pn4gN+3GK+hN1EvuKSAzOxNiJwFe6y2/B4nHE
ZkcoEE+BEQO7QaTbAZEapBS8/Z7QMWr1aIKdIHRSJnpbbR11QwakEK2YpnJ/aUd5umCG1YdQrVnZ
qOqxXnfEc5h6DHWomKjaxvcTVByC4u8Liu+osdFeJsy34iH5i8lr9ckLX9liM8kPvJvNUESUtQdE
EcIhH5R5tmRYxceN6bv2wpOX03KYlfTvC831LXPjXUzBfedQMWNH2I+aK4NJI1xo0vRlW/ytutsj
9pBt4nuYiasogcbo0gkeNof8Kji1mTPav/G3ppNRp+loxlufM/93Ofaa15SLtYLtA+ehnQilmXcA
v7/SAujkl2ANER3AZmW7dkhgOkXVibRRMkefMupycgr9dwfAtiOQk0NXBZpF/Pg1jHY7kNkhg5uZ
DZZqd1SkPi3p7G2PLGHJwHSqHPA9SrfgTdwE20c6UW0EnGaQl+C6RetjUOV5DEUoizcj9CiFpcDY
OweYqM3ik7HGG5Me83b56wyLlww3cItJcXR9mJ+L2pd+YnCZI2/4hdztut3zGAd5snNfje528RHy
VZwEqMEwF7jOwGboJr0TKxt8kCcoUwJGiQ7lrDDtNjHOfpCFpXM0RIP7Qrhgrlsku05ZiBDDQUIf
h0L1R9hVAts8Lait75cftX6/DpjPo/D3BeAvvGiZq894VxngLBoYRnwheu77dKizROZU+wDUAprT
V3+fGWRnYyBqPXD3KzzIi89uBobzaDGPmOSXMeYOCPnWkXsTOVhEyOLknOKTnstb5kjkoCvf3bTD
Y42MMAK3vt7PH+Jzw8Jhb6bXid4e94v/zJUJ+cvl5xbmNN64qdfLfkZdF039hhAnKGH5ss0XxPBI
stPQkJ/hFdNWXAkHUkmaUvCPwKB9Vi38YNrwbobm/ZMdcIyl36ldyd26BFn95CUgKpW3U3+4XDmj
KFBuqJtPs9vKhR3AGkNGD1hjdlMs64du7EIbkeMzjBTjINO2/FTa+plNPgX7DbUBK2LgHateUTRS
20h4x/d+Ja0awwIPHz3ntN2wlmjLVFg6e3ACkHciJCywapFRGj8LDiHW38DKfnCIbwZGGV/UxKyI
h/+GmYxQwYCPPqNbh0CGXSA8rw94ADq5rJBItrI8yX3MPD9eFra5wXGEfCx1mMzInqw78ux1Vu9z
4nGqyxirN9UhBbMnjoG8PqyjKZpWPUcUKlxEphg0sY1PuQt4pMVDHXsii6wazFghGHiAKURMbMS3
JVwwykMWw73FXzHZP6TbC1ZqR/XIsdiZhFvWMUnFZg9WFkVAphz3VltNpGuvbLvpkxfqGs3x72Yw
o9Y0QhMKSnN8fWDGPLhhQF7JmAkfH8aHqs766mBwopTanlsdYNDDoMWS0rkPdQZWFOTRRiH9HJwc
RG40oeoxCdV5aIsQn53GFfFx9VZIE/3ca9aPK9pO4AebHb2XLZ0sAYfReiDi3OYIuUG4NufmBIvD
Kwx1dK/c9jWOePkcsxNYdHTpqEyD1YOl1bMzrzlUqYlaBHIK/k1PV6qv7Wgq9SAUWGoRT8wEmViv
7IgXIy6/mMsFi4qikLqL9L439lvpjMqYXDJKn9Hb53wbYyGI7Swn/nuRwZHTxt4b+15+cBh5vKzZ
idME8eKcPRpMz0w9Q1rqS6p6PDZpXO476rK62kSKHei7MI9hQh7e5Rq8pqNLbtf5YHC2erwEZ6Rh
vjEVo+MoJgcWHLMaFI8ciDm+eavWckQArJMRU1c9E7hbDtgP3nVEWfLLYDg8iIqGi+g8EEypBAh+
EBrXwxooof+cNEvSna4+Bike7oP6Uv2Rj0+/D+zo+lrqEKDuJuhB7fbs0CYZy7VDvQDwEiPwn0Fg
IJo1AtFnAgyxI2TCC20gtPC10SbTyG6o7VKbYqxrD/CafOmSa0eOn2doKYTc5hOoEzWR2Pc17hZ0
QmOOGtInYN4oNEwS6q4hYVJBWetGktUcmUhrqzd2FNxxP0MU6WYI2fGfjxwZdSlTMnSjkLk0qzyx
bYmMX+DGIswqPbSN2hH6/Exd3QWPoQ+zcUIj+8qzpA2ea6CRko6l0DQEEyrW6rdwXwyD/cBhY7R2
NTgyrzQFiydPJs/vytsEk37A+aHLTxUSqbbBY0qAPccohchk9MUkq9YPqb6TdxTyRo/A3RSCk1xt
8spLavsb8tLqDrtmmNI31aEnlY6YE33JQJkzt/6pf4IJPs0yAedERJjGue6mIkaW2hlj6tc0mMwe
h7Q9ArgnPLczCqr4C6SL5itEMV+g43erz/LxSUVDT8szS2e5cGTCIj7o4a/KSYq2iMJkuAUgS0z3
Qquh1MF0SiAggHE05OWosqSlNo8wMX/iOrkUtihHaYwpT+rA6zbkb7DKpQmboj4CBUaN5UC34ljD
OpFtWi18DJ+VaptFVxVWMttSdCgot4EajGo4TEcYOZAeVU+AdrDWX2f9Un44CtkOq1rGhGNC31ik
Hy96PUosWvlgK6jwVxwAIrjG7vPG9hVfIVzdtK/RSpjO2MK1w8NYjfM5Xy54uBLUZzoTLnHj6WMr
i7Z0cc/7ic7JOHfeJDvgqAhBKrM8LMI1pKg/wkYot0Liqwz3I6LX91RLw7K+3R1gqQAXQbQDPR6s
H/B4IGTV7EqUQMDkSek2SLn3qX6mwBvBpG5x1ie9IF8RAs1dpZJ8kAY2EdtZ3biprX6DfRUyvnbF
MmEroaYEV8UOlbkVixpA1qDAd2jjkWOi57li8k0vS9FJTznTbYXqQLmO6jnwRYHZN0lJBl9sMJGl
Wal6HgNo2lx8UjUugDG7B1lOZn56ECVFySFbxLrBOMpW6JmfBCnzJxhkLpuN+l3N6GCFGYxf69aX
C9qiz3eOOdWiI/fG4nRRERH7XcexTF9GmQTngHc+B+yvYX9DtST2xuom0oZxuYQGnIhqeXXXwcLI
QzizUcn+S18Zc3jbT/yr6UcJY0xsAy8H5tj11HjRDFH5TLoPFXQZq9T7nFqxnFPAkLTLP9OGO8gM
YYAK2JnpkJ/MlZp5btxkeSlJnsj0LEtLSjc/12AVH4bho0BpskFJf3deG/kQAg2lt+fXQ3JePOWG
RbLgQSkc8wxHVhSx+V4D0VIdUpBBPFLY2ByGJ3kVAZd0i5DdUr+pnGPU7SgFonWnnXNo5t9NPoRK
vha8jTqxxjgtBaC+uK2GLIsa6HVqKHsOr5f9Vib5tQPYVqEF7gIiIYBrwQ6TiUUKB5YyXJX3XrVv
5mbrcealq4EtAfXilmBFiOifYkG/6fG0I6VX+dYXbyy2DasDJdjDkYtRzWC3sNMAQNRw6nlsGcm0
CudxtcFPBQpIgqcfWh98VD1eBfxFJsy8te8KeVYMdgErkjwLR/GSRYXWtV704jeOE5rPBCpzU5UR
ReSUyo6iE4rJk27MppYlUb4O/dhBHRTPunKpsSknncvZYzy24rmE0xVnuDnx6M04SrzHj3DfPLJ5
kQCzWcjZvxCQhbQoeElhaA41MEIG8RFgnf45vkOG470i4FS+QCHKGh9MuRm743qt1gsxvg/nFCR8
lWxXyJesz9E2llHAZAgCfL48Z9cwVsR8spmlhqVCrrErdZ6Qi2kxFmOS+iE4SBj5ArxmMiGLk3Kh
XQlx+pYBU76KyJK+oBs2ha18taO1DlCLIQkNJK/T+yRmCwM7hmhSvvc6EsgkXNYREmovh2gKXf8y
jEdLK97dLVwCtIWhftStx9hM1xyNUBBmRXcvZCNcxzF8G2Y2lvo282gh/xDqlO7f0aoHxiNlHsbw
kfulof0Yyul1q9FJM4oeQDfgNsC8CWib6NDMsG8i2lswYauiswIJgDG4tmE1hBKQGHSAGnwKuSaF
5rNejnm7+UWHrt0yfnvK14qyT10DXsbxSqlvajVQ4Z0RGc9rbj5WEOhiz+EnRWMxZTuQ4nOFE0l3
GrOreFhmPWLCDBg9TXXNjESHeUUFH5+0aTaF54qzybBGe2aXd8kDMgyoHne9sR2Pp+yx2jSZlniy
vjxtH2yJqRDhMU0hJU+538GVXjL+AEJkAH/QUeRZ+ifx6QhZji9G4TN4EJU6xVs3swDjAfGD5YCg
fIo+OdGA7wmW+LrTzPDpS5JpchmtCVB4ycv82WLBEgKAIwtm56C8Rw13f54M5UOjABolbo83ANno
2awyeLKtpR7gIdHCdUf5AbrncFIqxLgSrBdOGAc0puH96z/+9//9P1/tf4Y/6Tp9dGH6+o9XRdpo
/CqL//qXZvzrP7L//t/+93/9S9d1UVY0UZENXZJ1WTQEfv513cavkD8t/q93ex/rvaGVGyakjzlC
ICzWkOqUJ7I3ywiWLHL20pUJPPOYN0AyyhdsCgQVM6mMsCobXJdJmh+jHypwf6cWdqFGM0PChWSj
KPtRdu5xllUx6RvcKbHVwhdpYNhDiwRrwttPL90E41ocOpN1MB8jo8S7J4De+6RdmhEvbqKTUq8Y
yadehaMYsWfz7Bh4yPsr40fDIAQnkPrQqduW33svT9BHOFoZTNTnf75ZovaHmyX9drOK9/MeJH2x
aWig0BLhOnI22F0O+JFguQ333tTIy+2oO81+gYT7pU7++StI+v/4FTRdViRRElVheJ7/9rz6Sn9F
ghKSJ3EjHCTHPi12ZH0rME35fGHY6GsMlsCle5RpZ2nHgusI7vq6n0TV6gG1ICKQUSOvBwYO0ZDJ
l/j9z99QH//zNxR/X1HjQs/HQpcMeGWTcxJYPbxfiMFg5uCmhBifoK/lp07bAWr1SC5033CKhc8s
ixM3/yigk4ZTgUo9rjctzLxMnQZzrFzfCXHmZAhAsWcLBkUn+wArb8wInyfYQzhHCYP90it3yA0A
tskB6dja/BIqNC4j9viDuX+VTqOFLh4SHHw54malY6CoeEAvCkxlm1kUSAw97596smC6AQscZhUM
kPEytBIcDUWnHgKKlhByUYeLxeqf754yLKFf3kdVNTRZGIuaoaqirP62xCpDGBd1Pmr2+ibYCLfX
HEgtXB4T81rbh7upkxFhhlu4An5s4qlyIagIta4r3lob6qrHkMtiaOCGSE9xsHeq+dNXJ7fqD8tQ
/NPXlH9dhlF8f4VGraZ7ErpuTB+d/U/jGJtoe/3DcpLV32+IrsiiJOljXRiPNUkYltu/Lfh8LIXP
d9tJ+6NlmJfFUXBni4UjWywXbTv2f1qmQRNzYk+9nXHedCbSi5s1++enIv3tcocvocqaIbJHSspY
+e1L5EbRvatS2i9Oi95aOY57n3zl9vps0wBtPLDjP3zg8At/WQa6osiyqo3HfKAo6L99oJClzUNS
x+J+NJul5kCucVaiuQ/N7dhauwjKz3Y52Xmb4x8+93+4UE3QBF2QBEGVBFH89UKFeKQED6OW9nfT
WuWrfbTaug/TnS+XU0ZIiDNuur35w90V/3YG6YoxXChnkKTqov7bjpGP+lZtQ+mxpwCd47lrfKVL
RpveaPLykB3C8ERAgUQRWgeYu/6Htaz8bVfn4zVB0lTNGCuSJP+2pWqtdperkIdLkLfdwE065JaV
xObJ0t2FwxpDb0RARGj6W3PrrpExHuf2UjJt+wt7G/eMWmp5tqeTzVE2//8fx79/NeW3xzHqCIEZ
32N5z5onOcz00d/+uHPTXh68yPasPz0KafiFv607PnAsGrIh6wJr/dfn372bd5cYkbzPrBlcN5+8
b9N5Txy3dz/Iz7Nz09v9adH9/VjlAeiKIBpjQ9TG2vi3DxWq8f3ZNqN6j6Td3JOKZH0aNtJwt3Km
1O8IKQL7TzuY9D/sK7986G87WJEVuRAlgrTv3NNCcy6x6fiR5bu5x4Nd4mY7ndA7z/5QbynDWv79
BuuqbCgClRfv2LAY/207e9RiJxlxIu+PpwW8AuBRzWyIDrn01sj0ecFbcy35LgLPuc2e9g3Uanqo
vq+Tw272p8f911n867dRKfskXdRUdawb0m+b64Prfz96UpXote33BB9KUk4oix9/eMfEv5UtXLOm
8BE8YUHkJf/1slslxOQ7Sbv922Yp+7issn3b7pyr6szZ5g+vzd9KkOEOa/JYk4ddlPr21097iEqe
VbrY7Wenwj45i5fl8IlbZpIzwXc/zmevY/y22YCoOP/80Zr6t81sKKgVfdhNht379wLNeKhqqj/u
whoHaQYnvryCKYvd6bXZKgfhBj8zPwU/MOWjQ4vg1wRpGEAirJJzE34G+FbUzhi/tPPUlZctycoO
40zxq7pJmpUTx/bZfQia+VqgqoAMPE/8zFjBYaig2fy3ugrN2w0hApOVgnCtErDIDD9LGLiqSbOr
XN63dhCE7RgM9DxsWLIiamOgbRxGzHZQiAQXccdYxMhtRtWQVtIbU0+YLMwjV6AasECQ2af4Dhz5
ogxxX+DFF8D0vDbvrQWzB3i2KwYCRbWgT2/OwRqsFB4iM37m+uGh/Kw96jVcj9ZogGEhi4gZL8YH
nEUF+xo4zkPCDNP3EOdrwkSMCSyl13f3VypOi9ANBxpTnXdHELr4BtEkGTmo55jhruJrOU+3I8N8
3pI5SC48K6gld2QUIIexOdpVt+A+lbthInOiuGJw2eaYdgxkAO0LgVrPfO4cG9jsOBCSoHdBdiQY
CEP3fg6a85wmFry/TfmCh88EDC8Di3QXHXrAGxsp8AWzoPhGD1Buy8gCOgd0wMySn3bpREbZz6Au
XkBpEPCIOT6Aqw942uGmXIv2eABpEL9yz6A+DN6nNEFNY/6QRk9LrhA6g04NaVlGqA5jbhO4Ae8N
Vs7dyaEoG0Sdmipck7H52sNc0G9PL93QzWNhwe2H9o7vSwsq/z7Un3xrAzejDs3UFpsIIiphWtzu
5xwLZKI2rlDdSYegreEMfgaI2bQpGj1MF98TPCfIox5hhZg7CEVxaDawvXiiMQ3nkN2+CgM7lwrQ
DUt9weoec5kyei93lKy592bOp2EphWe1duhdicuBuIUIbGSiGMcbqYSXUjLbRV2Pf/8MKzMMeAkD
zmGLkl8I7NuYGQvVY3YkogXXAE8HI7RHP+TcvGJHgy0CIzGzn9KsRLraTsb8f7L1RuQPDbZ/dWDx
7/F9GU/ljw6b3JmMHmvDDc60RXQaPSf59xh4tLS7a9FjjQJdwqotVUQfS+yMR6hTIbo6RAriaCiB
QWTJbaomIjbGhPUun+8rjzyn8fkwDjhaJeBImMTwSlHCY+z/tIId9xY9sorDcuHhStCO7Aj4mZEj
mkme42PX4wzVQa0kMMnGaUUKXXThRje0ww+StniqPQPckXmHBoKFFjyVE157mHkIcNL39WcvDtat
Ib5DkA7O5AoGe+PSPuH+mOOvWvDl2/g5uZ9xXx65qi1DREEFgCUdgE5mCiuJ9NR9RrLMJYGVGeJw
xWOzJP7JQmLCglVsCW5nYiNQgjHjSTrmOZik0uOcHMMDu7zs/FJudDwxMUoFJoSPHmHlAjJCJPWE
pKJIXNT82TWxdxlT2IXyCXPzMZ4wzo0wmZtlpIXPXpvyhyGfumPyBUUFSIjtJp2FKwCm/BCPrIE0
cWZuw0QGG2qYMQbhjeVJm+N/+F5Ii9F3uSBmbNWf+YsAl+SbMW4lnxiIYowXJFeHCSzSwwGAHNAO
VHj8blzw4T+WIMvqyJUZoIPQNDYQG3PlhlcIrGbT7Jpv8afc0ISyL3/yQ4CwAYNHrPUpr1OkpOb7
U/jUP2oceGfoHOrFA977RERCjM9PbbMjQ3pFjMNvHaQeIyg7Q7KzCif6GxG3fH3BbKF9xiur4miw
khbMYMIdG6zixg7x5csGehRcfEg4X5jqi7Bj9BtaKvkiL3iDSDkQQNP2+hcltHaMoRjv2yNrDUuc
HqucdX3UPXBB9OSpaCJAgpL0OozwAMSkCagEWc2HAFqQYgrPEcFiZsFngBbcS7KmvAiXMFMdjg04
c9INUJvQNuFhvTFnAYXGR9vKv4C8xW8OIm589DOScHozUc9J7iOZx5r1vPXfnIh4U99J4zSfX8xv
kuloz0wqcjP3MUUOvkDfvR9DAEFNXfg064OhU2tp/NCYKKzf1pLmST4RGXTyDNYZ3jwgN7sMCgCP
xea24G6COB7VlepyLyEeZBdphsiZz+Xut0vIc4FuhifxwEXDkLM05qNvk3+Gij+SMetBs88Nh1uL
7GAuOd08IUnKfByywz+XEfLf6qWhiqAmkwxDUmT+5dcKpkhFMRWMJtkw0tkoWGWHLowzZoQngMyX
ao9M6+XEm+B8P0hrcVOccb8S1s1avoxX413r8k4I83yK8cGtmY9X0ilisMxQ4C960D9/17+1T6Ii
KZSQqoFQ0qBN/vWrUr1L0vulhUsoWs94scCkuHy6TEL/+WP+aj1/qVV/+5zfbokWBs+sqPgc3vIE
uUrLth737rPF1Wmh6P5TtmLiTqvR+Z8/WNKHVuD3T2YYo6uKOqZkV3+7wrrtdT3J7s0uppx4INMw
qcMyqpAblOfx3asKB/oZXJLXGho13BiwbKYiQPzwbTFA5Yjaa3uWvF5bFCzUR+Nbtoc4kc1LdGYn
IEN37ObzMVndFiI7CgOqHwiXHMo3eX3/0C/UL/BPoOI+oS9g0vNwdA5TurMtlJSNQFVA6VGuqiNV
jviYoAY4vo/YA3wnoD8/kEPX0pUKhuERTI2TgFCHuS6+WhhIDdw5rJPcHuy0wRWD7AhivweOJaQr
6DsGijem0hBiOKVvUI719C+bP8ye2biQXoMD1DbjuQobxlt+i7ESU2c50jioxjAg9vUtu5LV4BKv
RKwCtGkrQV0+k2d8ZXk22rJBkbiB6S2jfxyI706NFQLlKrf5puxwY+f11ajjhgQTzBo5HNncMtom
0YKuAZuyOsmXnCMId6hVgUIQI3GUeiQNSLiCNRbuidk1ODEzDm1SQvgYfoumQZ6zOY8wOtf5MDzE
OeQ5H4y/vClA63dY9WFhyGf9P8rObMlRLNu2X4QZffMKQgj1vdz9BfOWXiAQjfT1Z+DX7J4M97CQ
nSqrzCjPyEAN7L32WnOOaWnMSYnxcC+Ym2NaA/S9GdPYxVv+Jm+zw+XNPFjMXHC+0qw74cMmLg6l
LGrlVbMeFBpooN+RurG4gntoP41n5g7RptndP69I6EBL7PLnanPtcZDa8gmEGoMjFhzWFqAx2Bjl
J/m9ehV5Kcj0v1jpyy9gO1/ZKTtF2+BkYvW2xRP7h3jC+c/3wJCTD4tosm6QmrTv6oKg3eYUvEEU
UF6Z9oQfMNXZpVkXWHF7Ch8YvGzs4aMWxq+OAo+tqYmGyd8UU/t54LUusMfu955O1uSIosweA99w
fFh43txz0/X04ExG/35gf59qJVpXJocvydIMyfhuKf7njJ1aN+1iiFa6LLLp2fKsq9/HN7SUC+n2
omgQngrgiQ/OnN+N2T8XCU3mzCnpikwDjUPun8tgpycXSy+FcFkjUg0IqN6atwMiXUPdtSxUARwD
Thtl0o4rsX3O9X5b9TcmKi1eC2vY+USCADT0lQKkbJaK+EZ6E+r7tIFZtriXMqO2cKYzjzaFYmdo
zeqaTjKEK33CYaJzivNLzZaWm5ynaiWH+qZNKjWenVsOJ9ZeFwuwgi+UjxK0VxwCN18U1+GFp6c5
daAjVNn/99fwvUf9+kQsUVEVkZ6OJv5YNjM9LwRLM9OlwemnsmntTXs6/bfFbWDeXjjwwNV7LmfG
QtrEoDGDVTE3FporbUlzGuFrdoWjCgWqpdUJePhIIqMLEm30QcKMi1pv2kyFiejdph1/p6e/tJ7P
m+HB+Ujf/v1Wfu/GfLeWYhiWqIkiROs/v1uiu81C78p8X381SwhbLGJYd97b7sHDovx+WDSaQqLO
XMcyDF370faNjLuUx5crLiRSbJSPIoIYj+Ju8KQ+qyF0n0WdrK3Ka+9z05yb8aLpfYHy4/wiaZ4Y
Lyv5WdY/lHyA3V/DjVg+k2JXC6/ME3KWCKkH7Gk+uPOlX71qOuP/fdE/NuYmCmKpuZohWGJXLM+7
W+Glaknope7AC+pAXxIXKCKyUnvnjG27vctEALj//or03yOJ75dhaLJsqZqqqD9ut6hOhEo14mw5
yCvnODhFFxGIxkaJPh9ziLWOPrMDwnsaGjH0Gcy7Yw7x6iHdGoyRvm7H6KknzDneFsf8Vd30KxLa
io6GCWNeWgvKRwle5gmb0qjyhluQ4+00W5lrEwvW7Zh85FPZQZU9a5bNoUOpkS2j2Kub+QUqCimW
xZZkqnR6xpT+wiERYaZCWf+BfxE/Qox0B9Gb7OlEVD3lzMy9e8T4ykEmGqlYSSYRIlVlLxDRbE5K
vNU9znZsWU5zJ7gJl948DjdVOieItwfyQvujHovyprrgb/TY6VsDju0YMTR/oPIRYMHDiGYT18qG
L06iikiRGSZrvJ00fsBgnIYjybNABBcshlHjZ646K1bqjKhsB+gK3mxzK4zxwDEAuc2A0Ib2pJ5y
BJmW85unrKjuaUggE1zlRxCB/s0VBw+G9a4eaV5kH/nkujNmoAVWGbM/vgdkRyNjTBHkaWN1DROK
iKgRivNX9uVwr753lAYj8tk2qSvZVxrTmLacm9OP0YJ75rT1VwiJXToA7pVpCfh2pHQw659ILtzi
fxmhHzPseFIv45mG3My+nhKmSM2SbALXmAw82mQlTeJZOtMm9/ndrxfNolpFK2CA0/I5xxA3qT/P
O0biLFsC+q/leaKuWkdwLYeURfpULjWpDTZ0TTwvfdSQuQEHZFu3UUnx/2FGjKQpVYnoc3C2Qkwd
NvF33IWgBVbF1JgR6zg5jwWnHiG32g9H5AVYuvCD8x5QFgbf/XmgLLXwh+m53dmsRxdkXQB3teEg
bqGhAwY4wiXiBWsSzWfG8rIIPJ2L0Dgb9c77+k2bxW7sBn62A0fP695THK3us3xBBjXWDYdWVIBG
E7EQXYKhJzSvjuYqW0pH/Sl4v095u0yfUuI1lQ3EZHnHflNMi41BgDgnavJ1dwBmFVp9b9c34r5m
Ksk70C5djHeH+sDAOpykGGNQGyziMdsO3t5+joTay53zGB7Ost+3frInJRtqNJrW6X189lXnPpod
VyIHWPviEka1jF2dLcIkLW8A/IojLFF+4SEInQgk+PQehFkmg/XzFUTgiZAICI0xHTyiUSrBBVx3
Pw9YoKh9pfHU3obir363tmrhkO7YfTbPmEvG8lrcde/Zl7IV1+CGXMapY2mjbPAofNENoRw11+WE
BD/YHLyM7HiepJ83RvKv5q57kpZn4Ka2dBsBor2yCDGF7kfKawJ7miLSAJs+u9QTgWTyfNxKm54+
K74cYQhiOuTqhxwTomJ4xMGqoVvXbgj9Ad8qR4t3Wm4gbeWR5YMZo6jQYb3RgNGgtlxdXfdifZVl
Ryk5Ah0EZiypGPFpEkQ8ZkYLUy2XBvnQPURPND7rS+NOPO38ovv6fS53a/V2BH9E0BKHJLrCx1wB
0mBTnAJHlccN4KGnCyUm517wO8/1mm7FZd1SrXB0JnFTiqYlbpLOzS/uBYwW8u3c7uCqkg1lS48O
Z7/PZpoiqRR8mkWJYYg/dsyu6TolbnU2H2l6Jl87tRpXQJeok+ylyosLBrXqxQBTSjXEmUfDgm4G
fqHyzN0HDIzU7asY1axjfebYHQqSNf69MbEL/R4J8Bp1mZdpDAMB/cdrtNLeCKrkku9v3G6X9Zkt
R92U4inRPkN1VinsR2f6Gdhx7lVHHh7Ko4jWU/JRnfdaepAar8P5ido5Nktbak/SQBmGjki9fxn0
p3duAc5liAubfBYWxyEePcJO7cfhcycd+vNWvi4FgYJzk7ZLU1jcylHaEmLttAfwQFoxN8Vt3n2U
1rZg9S9B5DUASXy/ktYttFzt6ZptI/JRMJHo5OtwmOsyP7KmfQ4PfFpo+17eytVrfJ+2VBmdOtPU
zyh8zVTakcrnLf84x4f89tLyONQEsontVg33WjM932cxYnd01WgWag8RCwMCcl/IicrUg0TuGhln
41Q7pRm/nt2tsaXho5umZ5LRBzo3X2phN689AdY+f15V+2x7EEnQlZMp1WLpp68Pl32Cp46xivKk
blLsOwoA2uu2+Cpe79iXMSK/Dop/tMZX06+EhbnJYyeEvO2kNMGnhNWf8ZdbnoJdEsn0PNuLX4x0
mIGcQ0/dCOR6LKV+xxhBvMOJI8UGTjdQO8FcpQ33Ppru4lmItpyqTbZ/JeBs2I/rcEHHxHRv+qZl
AHOZRGzaqqeFB1HcIB6X+21OkZAwD8UWbn3Vp+a6BMemAB6wRn3ntYRexv69Ix58S2M0wV7DB54W
HzRK4xKx/FYwFz09RK3gC2VgMYj3O1yl5rOErHKHQ4S3hv2BgqGj0WwhitzgxBJAmwjxMr3KDBQ4
EsYrBk0NYwCWewILYqeSySbbihis+x1GL62aYnGJTTx+UBRIPvYu0sClwbDAXzUIjtqmf6dNTkXD
B0bvvDOX0EoufD0WUW5ryGMKB90Vsyo+iVY+6fIge8swKkD/AqpvOqpO532ftDvl+ny2tgCpACrw
wy45hcWyEeaEv1ewWxLzqFezqPeUq3PnQmhXodLV9CPt+O4o47KHff5V+Zi5+BHviN4aV6iYw91X
dEMuX9wmvYX+3ruL5KZwlk7ZWqNyL70H6lNpcFjDipzZbKsLZXjKwq3RjyX5s+5fbueZEUwlYNfw
gRmS0PERwlcjeWkvm7B+yzh8qRuMCbSh23n2FC+FeF7NI5oZc21FY7Xi/ognYM+wABfO/VNPOfUY
m2ZevRQlP+TouI+TKVHnLORgCLNgZNKTnbbqKqBNkR+Ics6HJXAuCDMOnDeLlUX4JMb5UhJGdwFv
8KbpixSnOkQIdc0f0bAH4PGAG9isNUbQb7U8Ziu/Ivss/BuWGzw7Z06kjIWxDeF9e5X2TE7Y37uG
AAuT86MMLOc8SlmjRmTpkl2WvanWMX9JmIh9NnTyqZPaDS/nyl7ZTqiMeawZ6MT6hERShl5GtIqy
Bcqutp9TWDGhKYrXSp1YCl2hK+UWM5M8txsIL9RNY3ppqL2n1UoirEehwiqnaeqZPQNCbaXCZdYX
If5yVxU+JRMQA143fpfeTVRlplYH/pq/9MpbW0L/nmsTMCihI5hTTlX8HqMnWZPOlua1tSPik7pL
bx3JvRI/T8T3yyZql5fydTCyODVNk3acB0ex2wdnGu33bSsfmuuK50e504OGl48zBWzTMsJZqNVf
2TAOUvJJfz4Cnr9Wbx3858DlLK4Ic6Hein58g5uDH0o5H1GwMQs0R5eOQepYBpNHy8s43nn2odLS
y+MfrjoGMQJfJVUMXaEMZT+LSOOTwJq50HTJli1PdMCvOJhFh0Zb1b9JTKaK9pRa23hfvnR+MKZh
d7pvLRJWSW0aZHek1lijIJ6V1U5HgSvQNMf8qMH2nctYh5hdXmizEyYRe4p00K2vPgBw+54km4BW
V/dE0NY8h9y97Lc02Vpx2hi+QghxPR2iFqpJL7CXha9iOAKx31iLaBk/X4930oTG2VpSXYBnywAY
ioOUDyjXTQdpOJI2HbXqzQXszUQN4TlxEbXhhzKxDyr+HWkayZuCTTRmUcMdyG/od0o36ua5MO3U
93u4SI73qbKhHyjVb0IyTSvWLvZZ2hDkDoxTnwqxjg8CNWW54CWH0aFBiU3By0vCNwvS8Opk5wnZ
EyWvBi8Oq0o3JeLy0s0gfVOPX6uZFjwJXKclPWGjHvKX9iSvhWppOFHLDrsGZJ3mr2dEw7p8igiG
CWbF+aAoaPE3/NoKV+oHcbWXy0sC7Bwnc+5iDCR481Zu7vqov36ZOFhlhwI3D6eM5oQXJqhDErMw
i4ihxzBEWCPCkm6hmeOIe1l06e/u5GAhfzBEFgc5pFUzC6ZsU3HRt4sSvkuHOxrw7fEGCjBJcwBz
VNrik8C4yOAu7rXX/v5pput78Fx3LmPvXF/zKDPPvpNbXMxpTUgFIK1wfpYAw0dT5PasGo3pKheP
MPG7MtHOk4guVItWWwax2qnrzNxjCJSvi1gaX0XmVNKYSIci/kDpyUKVkUhPMpw6RBMsLroTYKMm
WDW8DicQ5YM17AaJ6brWho4r4DQCwzQk1fAsN/eegvjZJBa986NgpADV9M53XJQ26RMRpqjrqGT0
d6UOHpv0Tcxldga+BhFtEJqmPGbiVHkpGXyL6OAxoXYvQ8ICHpaWb0LwmOOmaPjLRUQAxaXxGsUl
/Jyuiw7UtB+S/qxPBnR0lhnzmiRX41WKJ/ykU9w7BcwTCHiKG+qcHlIr2RWEhtLegZM4Ty9TKHnp
CryTNr6vGH1+ySz0FQNTlAF2BYEWmVxBc8PJNu0mpx+E4HpYZpUzUYVm+kI2hsVV6ScCFlGPQE/l
FsONX0EJYHyCt2A8DGWR3NdjeE09pyNr+AmFPLL+J1wmZJhw/wp4CsidSJl1D9NKZR8DFjiV0N1L
WyZRkxa7e51DvWTxmVxgrHG+XwPfZxrih+8KPXdjeC2cNloc/sqggkhWoi/h+qEuALtL6099insO
lwIZi9ICjGDW+SmzkN4dClOy1RGs1MQljPWX6h3rGFjNHrKE7pMsEF5OGMGrdyTrfbBqB4o3v0rn
HQhhCdrISl70sFggmoC+p7HaE9JKdZtS5tgxj56TnpoTXfkaaKOjHSTYjrNoy4qgTOU9ywoo3wvp
ZqhmnrhLVEYNE5rkNHOpdwhfeLmepMgzWgxzdq2NsR8zr8EmXRMbCW6AFfejEkbA95JV9SxtOd7x
HJOjaBBI0ED89G+Sb8zIJuAMn5AlTtgIht10ErMY09ZFdMGCwwIRklYjT4zzUu0Ai+Bw2jYFDsiM
C7w20TKv9xdtLmQTkTo0nJn9LJIXXbgWYN9rAAlA7rrcCql4uolLbkOQuPej+vR8rcfXcGy031hV
lYmSi3ul81uTe8dudsJz8SbtyrkMKOgejPPt7QtD27MqLYvSlwIU+l4Rv3GE0LnI+cVU5+2AnJ9b
INR4vnMwCSNNXoh3zDtUoOomTLeS5YAoT8WxBO+YcW4LQW+syUy5hsSgaHOlquNflxdhvbjVC6Me
K2hnkvaN6UsavJURU0zoWAaz7hImKSsox6RrfhKy0+W242XjuCFYAe54o/kBfRSJ3um+RK9Q1x4A
/csznDvZQebC/Z2DMv3Q36+R4zZ7Ti0ICBLyfIjfOC+6emfpRCDstfDronuRRTGxr8O5Ys0rYw3t
2WCgRBXEyAQIIaFOinevjr021iTfItdlx33CmFmfARCudAcyDE8+HHs6bG4/1WW3fkuOdTFmxoQC
AjHBBSh4sLvxrRsYWHhMBJAV844seqju9nw+f54v0eCiS5wup85ygjbRmfCfzWgzmSUOhGx7NvyF
wggjIaoZm3LEvzlYEuzZTLNZrWxADaPGnn3MJpvJ5uvLfGNkZB/gak/BBXSjrBqLtLMuIw84s+Px
v6t7OtuuM3WmOy616+yJNfrAeSRk29JaCMaqT2gUoCfqFmY4v8NmhW44FYbii7Qts3hK1H12e1XR
q30ShJWLpzJ4Urkb7jFr6llwMyZPcW5SSrJ8Lc8NXx3iKKl+zc8rvh7gYVcoCEw4aqqAkUEwx+0k
aFsdt4uEORoUV5gjSrs9W4VnSROJDbweNdp72/oFW4KKeTPQnm7tQUwWYbQxj0o9ii7PebgJ2tcO
JVSSh1gI8B7WG+06zfuNzn6a5mQ/wfXTQCOKCQlwTefGg8SBXh8v78wyXCGKEgpg7coyvm4z7oMz
P+kIM5W+MlEaCbFpKyCM5GHmR9/nbJGVSEGpsm4IsmSHzTHuXsR4X5xR5eAmFC+ce425PlBLDPLk
4Yl9nFHGqf3ZLtAqZPzLN2YoMr+/STdS+h7Tj1Ek5GLEDgjJ+poeZeVwHibifK108DTzKTc3WDy4
i+vqDbx5dn7uNJz2IT06wka691Y9Jel7U3mGvubQpCUAXfZyQvk6abJlnflSQU71hgOliNGchoOc
bFr8efcnDdSkBsuEWucD1JJAXuE5WdPJwvZsnokoOSXNcxE/q4N3MHiOtF2Zrs3bJOk2RQXtkt5F
+GmEn6gOrXbWSl/hbZvyjf278/K3tosqyZZumAhOGTf8ObVplaq6a7UMnplmcUiCp315J6+iAlNt
q/WDiyl/m4KodKB0VPuiYv40UpX35tKYIXNOfMqKM4h7VWexumxqZ8udticEr3Bsgjpd95lTWWIv
rSk5WPgp8YM/EtT/rSmm6pJoSKqFpeunJCOr6/ye1lG2gytietl7KdoRgWfMsZErgr7TProHQ6C/
TMiU/17xx2cdWGKuBVaY7ZABAbDIDzE37ZLh9cMZmfRbb6INkl7MGCoimV8KaoAheR4mdwlN/OhF
dVaFhwHEc8zJYzuE9JcPUjOxWTG35gYylB+DP8NsL+U1KGjDsRUyiXPMEXsBzerlfFd5/75dlb9c
zNR0RUWGrVgayuU/79eubaRC03HytiLntTBQP5Qra0AUFfPqko0sGQ+CRACUoR4WZ5wQAcGtlsm0
F7YUA3yhuXsdtVUETEs1x2F5wXZFc7yLR5e+x5CoL+7NdS5dCFJALREkweys3/aqcux1TJFkuXeI
A/79nv4i2uGz+897+tH6jHUjUIRSLlZ0X2R53BPS2EHccMJn+m+IrKLxvy8o/9LXD1+WxRMvf49r
rR8XVG4y31id3XgMF4tF5Iz39vbdm7vOa2JP2P4eXO5v3xlDf+4PHnumjj++s4usa4UhlCjNj7NV
be9JPfrcog+ZzD326Hi02UjrR9f89QAM6nZTRI2kWJKoaD/sMoLW68qtwUJAwBzzkCc0R+PVm7+N
vXXonSTebL6XHEe2J5OPo3749zv+/Uggg5LV4YHgyjIi+z/v0rNwF7s8NoAY7eFB4MGqZrSDR7cR
YGG7nhn7B9f7ta4Ol0JepjMVl7noD12FqF0tIxKxKAxJFRw4GWW1M7o+ruW9Xj3i+x7dsjJv4A/Z
wo8LDv/8v+qRuqt1DHoFH2/pt/4bx0FKIhlgHYiAB8+8PAyl/3WxH/dPJrZiKBg598/MsBc4fPb7
3vZtxJnO3J0v2R6+ZlicH7xH+dGH+uMpkc3kLmvBcNlFwWXPI6YHjk8ytYuRabqL7Mlmszk++CZ/
7cc/PtgfA/re1BLjKuABmY1w8G19AkENF7PNbjJSHj4kf/0WuUMVGckeZrYf71AMrcaECXrDZ/MC
JG7PMHbL14h16vV14ow+ogffpPY3GQTmFknneoiPtF9TnvCWBUnXpfvG1ekLbREH6G6+bAns9HO3
gLlp10yU2/1tUS8gFonEzUzrcGih5HeAfY75ev6A34TglFAtBrZrRJ+ICQ0QDvWT9O2uOPtEVtRf
3RfmC84/tPeVbYxMvKGOhhgIqq5fMdAPX1sQ1uwZkn//6MjSm1cjZQdWFD1SKhIINGzLzcTwCzdw
zG2+IsjYVt4BYcM4QImAJwqC+tHYiVNePsAolpie2cq22eakmgFFGOng4nc0OumDSqUbfprr2rss
BPc6VX3DQV/m0mG2873KQLrwgIa5lxHnGyRHi3pMF86T/RqpIl2xZCJ+qOvzONoNGfA6nCJC70Hr
oz/AuDLNDyjY6TfTrE7xujYehhKvp+EQu9F4EAf1znfIeQhrZse1Dw0DprWwjD396igeUVflkRdC
DPDwm2NfWwgOjYj7BGAUUD8nncoHdPmOaUuHQdrQkyBIl5K0XwfDPccR11pMsSW8kW1kg7F50r6M
zM627RE7g4ys2dEnvZe42eEAGQp/xJexAWZBzPXTlTMIiu8ZOy7xeQ6DiAlZ1uMCl8/BWNBsNDI3
OgUT3T6gqnZAiDPu8GnbXr+yV8UzFpyBxkBXfWJZHeB6DNXpTTSoFZ8UT3KmIawx2TZ5rdGJth5Z
BDWmlBmsi3mzFkfiODqmfrpvj+QQeTooRduaNivwKxzkUsbHgkeftD1mbjeju+Rd8AtX9tfFJU7o
0/KV9aHwcRg58mLTrLqPG59I7uHjEdxg0jwR1eYiX/eZ3b/TSAV/CIHB+Jgc1homgPFzh4pkp7+r
Y5EvDuTObZItptmyGojU5GldJpxHnWfmV7wzknVAKGebfiHOBe82unrMkPn4OR44+ug5oKXUoSxR
7B0tmGm24Xglz/QJrKIJccf869rHteFvrwYfC3M3gFbVuAXmCYTCIR5pUnqRm3jBa4dxinY5nc8J
QKdR53fzE7hKp+H1k7HHq8qcKeGXpFkQMeL2YyZE1+GrIaDvC2sCYhdmyPzx0FqdBO8VUQNkxW2C
BSGnoqPthXl8klaJ82VOAJ3zXNGzB0L21NikvI6tUe2W/mWrTm9TYVfNeaDc4EDJfNvoL8fILdbW
V/CkORcU3AMU9OG6/xd9mSWLmGwpjqha9GGJ/s/eplqJec+uVEdPoxV6mb2//cTdS3G0G4rnxPn3
iq/+pRiz8C8rum5Rs1CR/Xm5VNaUVI2tfMkckEGtTpkA32FTgqSERlA73YHeGdMEEH+ySX6IDY47
ETgqj5NiQuua+Uf21T1xKC9o6EG4Y5qrMzmA7OYq8hik2DUdOOHEv8ASEVtyR0eEjZDZ9O838req
kncgYVDmv0jLfmzTN61PunaoKheL0Up3Vv7Wx4W9vDqTG1vlgwLvtx8aEen/K+1MjNjqzxKrKaPO
UnVR3WJCnsCe6l6lJ/Wz+7y+lW9AxeC7Q06FXsthBJuYaEP6FR68Y0n8VZkgnDUlGQelJhvcMT92
6/ySlKbUFsFCmPEUubRtWh8dEZPPzX10e6WVjA4uspVT3ZGbCCMOfU97YhhlmePrEAQ/Ii86/cwJ
ywI0ijnMpukABp0hOmeaanaV3DvuJOQYa7r3nwY4yxXMQNpuLLuHOJpq4HMWxD8jcOnmxCVdDcw9
LvMYyOBMp+ilrnQsKytpgYb5Nq8JgcumBeog5RANU1pb6BxhHR3o0Y6skmmck8+GSF5+geMGZ4ux
F/ZFPDYZoZAJcDDWd+Ycz1BZb8MlEn2NggT2K6aV9cPexF8ORgYHPVnSVVoGmmr8KOIvTVCIUqCK
s/zGNEkjPFRfqNGM0SIi8YL2U2ws6otX/9/vLWwlkq5hUKU4orD+8UiGuRDW0vm8r8aNq05XYH4d
xP4jc7R22d9clEn2q+BVDyrOv2iyDUM2CKVEd4yzxfhRVVdxGhVKUwwhARQHQP7rM130RRfPJEqI
RilGjc6dDtbnwaP7uzPx54V/PLpBZ2iZKeYYJad4CgmGyPb5UnkyN8ig/WB0WeQHsECbGzqvmO5n
iJ/q5jcf1po4h2X+4OM3fp3dJITwmmGYEh+DLv9cgOX8XmDDvorzGp+UrIHsBPNfVwSwWTINaw7y
Ob1mZGzCS2Idhl/FxVRvXy7Spqbma8t8ohpwNe/sOt0hD6FyRq+lSow1+oEuMGYFeUV0KRWGgC1w
9opJ1SEghrHKbnN1qiAiuiagDdGOJwhuaqDr4YvZ0JZLJwomEMAzkypN/Ws5gN9DIstNuHSXE/1U
aIoMfRONAjS4e2aOtBAwUKVAkcyRk4P5vGv0grt5hr1Won1smCcVImPE6z23Jux07flMZHLTYu1T
PO7zeSQhGAwYFpTYLrSEWO4cRM3tkYNH+b0PWQb+c0NVTHpzxs9Tel1LZdtqSrKSxefcfKoaLGmI
Ua8w0RLj1SL8ycDCafYspXibe5M6lfy7nnHXLSdXWEOF3YRjvaBVDYqiAk1G3pmZAMBLKZxo0dbv
WTq7mysCHgj5q9XFv2/iv5wtLGRjioVcnm2U0/CfT61cqUkW3PMzuBURKSRw8Ynpxx6xK5R02SHx
9O2/r/j7hCj994rKTxu7rtSGGgdZsdSZypQXP+NoYNywM+ifNxBYpZHP5MZEZ0TdVUe+ZD7D/hwc
xYEKdQ8hEAj5G9NfQIWSjhRESkHBpyQPoLyTb73775f7XUn8cY7+8+V+Lz//KWySIhCsQKqyPS8T
1SLblGHZFFZ4nnBJXRHNNk6+jV1tiYVn3m+yt/Yt/pTX8ocE93aNXehO2od9flOWCF+LfaXv8lV3
wnrFgczAuvFgPZR/V2J/fL7f+8N/X7DeZLGU19m+fIIyvo8+mq8eddrNpeQZEzmNE4kjRDGYe8Fb
ufok+VQ+/v2hyUOr5l8f2o81Oewks73WAnjI4EU2ybXj+dYDPK7XcRGO1bgcr+QU0/3BOC8kBC1V
knsdZPyM7G85gzDHYSAP/LO+DnNxkeJNL95Aq1V9h2ThUe2q/f0T4xkGEKNL+vfS+p9PTCnPd0W+
RMKGmex+gBUg8G42SbsMQj/dxIUjLM/9u9J9qJcXxk1XypDbllx4dRTextPOR2xHYiwzoycZkNui
aTEeS3440lDXkeNcjK6bIQP0iG111sWIjOwAveGzQomuLBSCEi+ITvx/fwV/KfWG2+B/39SPglzM
jNs5bSj1zBecgf08m9dfsJsNYi5h7tkREITMaWROjmnm5O/6TB+MCP9+Eeqvxsz3w/P/X8RP/k6s
A1+yciHYNFMZtY6du+2uRba3gfZ5qe2VQPCPd8/HKr7E4zg/BIy6t9eCNQHxDOKjuzxhPTo7wqdq
f5vX0b9cvAzyFNFm7lIfIykC1nad3SBuXdMZw02yBAQibgBabLuHNc5flnuLmkphqdeA2qk/Vku1
zFNFzAfPi/1m+qk3h3Nv+I9uyN+9u+FjYy8HNSKDrfk5ZbHO9a1oSTzZR748JaTOwem0gvDc4UI4
j5JxOQE9BhIh9aNXZWp54ohWkMcbf9Dzlv76HOsSEJeBrQIt6s/dwZQSo73ceCH0jZg69bUjbEnn
sp95PFciXejMA6LzaE8aCqefq4dhmrRC2VBV3fpRWPVRJ5ZChx8XTUaZHKRgoRM2XV6miglj4Lmo
wHE6mULs8ah+NCv5/mx/XdxiKMOtKUnqN9PpP4uBfk/PmKjARmtI5tuawZb4aYjJAPWQUs4MUAiD
NbdkGuQnXIlYagmxXGR68mDj+W62/+uF/Pjsbxfp2mrXDGtYTrIQhiNYzXh0mYa+ASFPe8ck2JhG
Vbq4i45wPeqXkcRcHreA6FVkxKrjwbaKG6JCFeHVpjfcKfm4XORDXHXFxolfnwE+G0M1VjB80BfB
iZ6MJBzrxbhEX4mYn0gZETjjMDjm3T9YHn49TrKl6Zi4TU4pkg4e6s/bS7/dRCnSpHSp1mgEyzR8
P9f9uNeCnREEJ7X5TLrL2IKiIQ/BzV3uZSl26MC6jGONGGLhQy0yL2sCqtoeaQn585FO+kdImJVF
4+USzIWXi9HME7k43hmVkwEoTtWeYRtC80tDFA2KDQXaZ2kKKHfSAIBmtktScZTHgDyHGjIB3fvv
d/17nsu7ZgoHZ1GlXFd+PlSRmimllvUhc4dggwBspcywB204wCwuixbQHpvCRvKCMXHI835a+Hf3
uigX8Src1bNgqW9V6NfyspkWk3+/MnnYlv+45VjYTJUNkHJWpCL8ccvd46RUlGDooz8x4pJsyGQ2
Kk7kzM58PqGDxY5h6w9udPnXJsGDzrbLDSBbLKk/iQQRLjajk0tpL7/Mnkp/AVTp7T7xrdL1BedT
c+e2EzpT7Aw9cyAkD+CQR48mCL/euQo0izvQMmmQiByd/7wTtTDT0lRVuz1RM5N6i+/I8e5Osy+n
lbd58Cn/WlS5Fr0PDkqMmNVfc64kUG5Z1prdnk2QEp9WDEcD2bnvYVV6Eo12vHw0Y3aIWHGk5z6x
o775diOm7rYtHYAkDx7D767PH1+7CqKVWTRvHT2D/tNgXHRJZ96UsAPN1o/pO9sRh3ZhsW0O4VT3
L/TYVRtL9zR1KrfySucOnX2T+V88ciiDvopd6dH5IIrnIdzr99eC90aGpkZfQYXw9aOIMXTrXOYy
XwvoGefqDw2F92YUwUL+evQp/O6b0DX5z7W+O3X/WfiNUJbVvmVvp38xZfwfrFkjRsb06jyoin4P
On9c6UcVcbvcmzw0+bxxrY9RMLleN5pe1gRDDQ/Yg2/394Y2XA32HafTgXL5fV74z/vq2psgdYk2
3No3t/eJad7A0Zgw1vdQYx/oN2O1fHCLDy28P++oP685fK//uaaY35TaOl8GycpxMWP4iDF/f7eR
rNtexWTO8pzpZKMuH62t8q8uiMraavIUQzo1KX+VPy+cRWUt9KnR70fDJHC1L/gaP6GYzk+2O0WR
drNRnDX2Rn5Qs/x2YtEFAKZJxaAMsqBvD/F/3rFW6pmQymrDCDIGDLc9hfbnOBmp/uJpy36zjp3J
2d5ROYUEucWjyHs+O+7O8E0n8TePzoC/7+XvV/PdiIO5yNf/58fQn1tBaBPpzHeO/Q4z6Boj355i
9VEj/vdJ78eVfjTiM+ueB5Weo5lJ5kBuNvAGIwdsP9yxhQ+YA6BkvX+9jB1iJB7hGH63Erj4UD0M
z63BHTfchv/50O+BdFUCqRhuM1jvHoqFxcvK/vwfzs6sSVVs28K/yAgQRHilB8XeNPXFyEwzbUBU
RGx+/f2WdW9UikZyz6ldEVWRu2ovVjfXbMYYE8War8KaSm44/MEmtSrd4ie/RYyLgi7uuSpUdUvL
W+yaB724Li8jAKu2So4zIbDPaYRWFQk8+wqMpOB365xoqr/ljVwZSkM53jhWnKoosR06kpnh0oy4
TL2N6aT2l2y9LRqOk5KLnlvvmmPlZng23yoeyHsi6+FGlz6ktM+HvXQ5bjP2OYNa+05pvxuNgl1E
DyE3qDmDXNxrr6ObY7Vt0bHCX+hOq+Ib5JfHWkEHSFKBa1BsKn1Ecjuo8UlP5BGATfdsvTfN2axb
dFmMZT9YuXRIcm6txB6t/U+eC4qStIIxu/tp16AiBH0pbPj5nNbPUImXnM8tKnXfqm1SA3U+6jb8
Qpo6mKHxbV1uVqcBPrX/s2jdFgtbFGPGdXO8m3Yg+n5BoJ5SPADQQMHBpHR3nqyc4QeYZZi2NmXH
H1YAYbGGtUDZ/meIhD09b+jUeAIr+7epfdaYJemNuKyuETM269od1PbrDqzhlaqNJJVHtGV8p7No
BmzHis3bQsj7zjCBHnkoj4oHOIyDR7ujIKBC7k110wyH+Zj0RUi/M5NYILD8Vq0iLf381jVA9OBQ
otCpSzr+7uMV3aUIm+/Tunjr4BaFCcR7eEjWnnWK3fWw6sK8MAkP45UzDof5aisZB+0ioCBQJJBe
Hc17Abdm4k3DnT0EbAwAunIb7vb98X78Hpfi2uM8z9e5VFvHF/HK1q1iuHSWHghJE/C8z/ta4TI/
ecwsKtUOxLEaBu9cufqpbvVr0ljhQFwtIL9hD6kk3OL//BUvDVPau/rumq/OOeq5ZIbbENb8mgmP
0VpSWEOdaup9rEJ6kvvU7b35J/pfLlVsr+LSv3hgkDxtKkIBR0d0p+yWzaWLlFxVLCDtPc1FaxvO
7YDePM7EHw6wen3DtMOr2R4u7WmFLhgBGZtW3lRSAQbc6rohPSFv88P5qNQU3E8YhPZqUQ8lD4cd
DVS0LEjueu9r33DhVcIhQRyjXRzt+GpfoYKcO1fHz6IiWrpggwcNd49zL1NORqozisMemcOQhD7V
AKQ2LRUUiaOgzkHHtPPswOWtc1Vg64cKNEJiwonh9OJQa9h573w082EGHg618IYLDL2HPpgTt0Rb
sSJo+Mbn0qHyLhO7oG6DJ0/7bzDsjj7aTy7YRmmcdtfALSyk7WzAMDqiDjkCDUprvTWTaewUvgFZ
jpYhdKnaTo0LGh0wh9pLD96omXwdZlhMgWOQnet73a2FlI6smnX4vgDVQ6DAagxAX6OxDI9Ja988
OZwDDRawi2ZPH5w+yZICV9HagFAY4BYBuSB8OAwlHzpSOt44tKNox8ERKI5QFgWDA4zDhrHydbDX
wDY+1rYCYmNyBBbizHFq4CjtHTQI7W2Um3DdTVr1TDW6VPlAoc9DzPpAfZed1ElDyU5QX85Jly1H
pL77ex8ZXEwRP/tOCGHmEW1DXJU2HlmUOmBgUToMa5EAGs17/OH+98XfeV96F+qkt3YKKBRXlzY1
9j46+8Yo9XLQfOYHoCUIFuJOXnkE9AFNKb9rNmD2YNu9+lvWbP4urB/yJt65z1mSOsr0+EkbrSUC
rs4BQUmphayku/IQ6gGkNx+sPEoFJywJja3oSntuMVpU92nYS0BOt25kSVzx7dqg2bt+SiBY9v3L
t/gT6vQHhQzJc+dWOdsvfAKVK/nv9ShFZ/uj0tyk8d39OiK+LJyCT5Qw/JE+/c5aKJd0eohNtzed
Do1mzPHa/rEXxRS2VqW/KzB3zxe1oUoqkDxQzuL3fz2CsoJET6rMzyPYfnMC2MGVhUkt8D20YjnZ
yI8d/b3998v78mkTaVpZRkkRt79kHpdHTVdPR6wDpsAqRjfM0gCIUZ1k7Km7r3jnX9jBBgkSEubk
J1RC4pLvM98aRpEcCU8jo0V/5mC5QZDBSrvnMWZkB9sE9BvcIdgkCDGZK8RW9o5Vs4+5WYeaiFTI
xqxageeWIchH/v6m0groGYDh/GRc8MciITh+pZe57Xqq7ZkQ7Czz23McCH32h41L6le4Fqrwsh83
ndGF7AWZAUnAWh43vXbbXWS1Ni9Gcjf+AEBi3bv5OVvve0aXNfvo0bHbnhV+0dKgOtERPTzbI/CS
mKuJ8hbbkOM8xI3NU1sAzDLu4xaM3s2b/lS2d3l+SDgmOGe0AyCtzFv2+KnSTtpdNtL2TJX17NTe
qQCbDYegIQBZ4hz9vw+mWPXSupA9p5+FKlFdffKSL/VbrEoZl6Eezj2j9TU9jXYVZ/+OjX4awwB3
hRAeOKJy5vYWa43GfsPO2/ics53Z3frdgQl6KM3NXtLylkG74wzD1PrBDYaqTh9p/K63yuTGsyfU
aGKDdInwTwNNVDJB60Zdbh43Ddy96P1idxttxPYJi9jTj1TAfyvO3IvhiPFVWBSU/TWlbGeUQxo3
oG2IfFQxogO7RWrUQSXA/XsHn2u4RJUaO6hpzEsBpf54XnZFUz5kusq0ENqy39+7wLdB1E08p/hx
QsuuODHPxUIxHrUOgHucGEktXaUs3qyvu4RlJDQijO/OAvM7AR5iO+fh8K3ZlgaVvJ7nZPN9TNRd
VaAHEmfocY7N6zpPV9paOFdqRn8/KJUeZOVobvdkp0erYBrNICJPt62DSw9f0JZ/L/JzYqz0ASXr
tS6y3eq2JTSpe1cLKeQQe4F6V25+Ic7e3w5XDmCp+X9hx3k0IDhoaNvhzpZyFpIea/EhkesjO0IE
1b/Yn1BJAnPQcDwnpz9EZn5kFnSAhV/hST8XlMR8f40s7OmvR1JR53ktOTLfqzX3iqDp7zq3kUTD
RBcotkpqNZ8sveM7QoneasDBNg9jDZ+PDtQiXHPrreWw1vs4EycbvTxCnKsNMQOY985J2/v2GZBr
7J6GOTnqKk/juSAqAP4NXHAVpSOQ96VFq+nSdY3NK0aR2pcaQjJmEwBfEEYU13CU/iBEsPQuLaTA
7Mk4iSDattCqr7omT2ZcfAb1SO4kmfIn+OTmKmuHm9YoRsjJ2BdbtT631tmFLgLnveqcKGUrXhqr
dD1kI24099Kd/0MxZj2YHU2cq4D2QBNnegxWvkUoWzHB5/Qpg9brTfqz6IhSamWqYSJdYl25UACi
SU/kHi2E3AY8n4H3ZTrt0LLoa5FYw6v/U4VMfbZ4YmSKvQD5MLCEt4+HM942ajeZAivXIvo8WsFN
9MSBwkGGBV11c9iqeMGeYYOlAUvrmwNLyZMjZJyticBNhGwsAAPzhODg32bm2UsWA1HWEsU+Q5b1
ki3fnJrHYyqJC0/abIYD0iSO7sruzHBHZK5G7GiPjiw1r3MBww5kfUb/narL/wyYLn2FOG6/Lr+h
X/O8bqSU9uiSQpuptYPDCswlJh/UhJSdO5s3zZxOoYD/bL5hbQRn0x7SCQr4NuTuv9eE1kcvTjdc
L1W+N1Oh+dXj5xzO8jk7N1XAovY8ytu6R+zV3l7rVo4mHzDkCAVpU4pm0E/cJLoJ3zW3ZXoguMXo
5NXMkyOcCiClLSQuxrT+DkTEB1DE33ig59tqny7ytjq+BJLzZgTn1tblPwYGuQrQQ0HZEZUOG10k
1xieHUpepKWQcDZb4Hfs+g/N3uhU/olso6kEe0QfAf0EqBuCDIonIhdQw7/deo0B4lQ+ak90NzbT
lk62f1DYp5DyM/qCuYv2dmbWOp90DbTOvG9xpO+JyLfOMvxEIGZkLCBkuzr1zL2tec13CbVOf232
kA5FhGeQmoOjlfYO4MSs3E99EVWDo7TWbYLX0PhAfUcNlE4eanTQOLT3Vzpj6MMM+UIAxlO0IYYI
qKBKN+/J0A5CY01gBCkceor4HwhwF7te3UYgujtvUfGGiwNXa5G9GWR1GmH6poS7Ea0a4t7BPXR3
deQ5a02YHWAWlbflAmkjxD939Ix9u7ZpkeA2K2/ok7clzix4YjAwcGUNtXRI6rVa/ZTGt103kybS
ZrgiWG7OzfPFqdMPpNDt41lHapCc6gpdyLidQUZe7ijc6e/yhp8euhqtHICOrqGIrhRQhgSea9QK
N/FIbkTnxhU1KqQFj7N824prHzuYSSvVXGs/6eG7dugZ+7aG6kAenPTebt+LQbM1UFRsoYt2brqn
uiPpdHL2i8OoSZTd/Nrtuk1aKszJfJwR6Mr23zGCe5fDol7/3tImIHMuyA1BUc8kCz2kk+4fU6tA
cHTlzw+2XoTIFJ2NgB8K7Rv8sLi1pwnIaZBuO7R4OIIlXfWV81ibt64inntT5yN0mWR4KwhTKUND
nyholsgnU9Zb6b6d5TPl0GpovSbxr56HQKQ3RRf/z5LB0C0v3WKeWnW1os/gPSH3EBqIXTMAlFLM
FyCHkiW/oqqVE4DUR/AOt6Y767rBoAd1dG5aKEtUFNOfAbiMBmoBWjPoPbmplTzXS2NTNOIr1nVv
27Pos0ZPiYs54p30vHZb/2pTZ1zNhtvhFe4OlqwiHnhONzM8joABX5wKjVZO+2Zatm3WEh5MZDKA
TJCCC2R/MGg6E1MO8eUsfzlcVJODxazKa8yDAqMbtgYle/XRfMJnvR5QbcCa694MoMbnAP9xjWew
R1ZjaPBILyq8x2d3XcwUFQLh97Cvd6jYrwdkr12LdD7nAbGjXTgiv42DKKikH0t29dRa9BuV9//V
JKEEI28p6Tglpa29XrRraugoRyBKHyCSZmu2Yo0zSjR/v0bPgcB9av8OVHqh1VQvjpfCKNhEyULu
cu0nttDK1U21nTtT8BeU1v4e884Wf9rBX5MrebT1eKnoy9qtjjOOojHsFJMMhkQH+gNFi4Kk7iiB
tEKaxxz0pABP6OJ0lhb82djOrGHYmZpUdBr+MZJ92geKxnL0xDE/2kd72rFCQbOlO/Hkpx86jtn+
9mroC8Di7rXNaccJU0ANtDShKXo2k79FuWqRRP2K/Xt5NVHlJ0NGIzhoQKXYfEkzumxZZ4p2ZLtu
6o5kyRwMlp6J3syQkpmoxPhj6vF9e1FZBxLr97S+CFUY9LrEEt27E/86rudkg5Fb4z7fPVm3O1hH
pMR4p/G10Lr5B8wE045S2d87+9KTBW9BqIVdIogvQYl2Z+W8TyRMwilsMW98WdFZ86ttpiaCN9T6
q3o5PkPUxflFkQMnkkobFPJHa5CnxjytNQVsa/32/l4Pt+Y7YPWzdXMJGoLRt9b7ajq9iT6cACkq
LKq0Dr0RyMzgK3mLyqzgS+P063NK97ax1JNLc4NJpgQ3i+C0jcwvzwudcTikHl+x2q8cyd9zL91d
0oPbxr5gMFQZ7C4QIbPbBbWGaSIL9OE0LMtaupWjCs/j6XSRKIGVTbYEDuLjihcHY3tuHBg1d4Ec
KDaFmINHBXqAMy8wD0LdCNpqvcUiG0G///ekn7NvYsN/DV++WbKyOxbKXGS9ZLdrUPWYNlqxExAy
kXulDeGxMLEWiR/WfVxAgCfnVn/uVDwJ99JyeRU0Zm/UgW/qdBR6XIXGskiTo/5PzIZcCh/gYaYs
K1y7VRmqlw/tr7HKZ/y6l7fG6cLzI6AexjCKCE4hWQl+tXiHHArYm0FnPOz3Df/v1X4ZFP8eunSe
k4ayvumyuNAWV5pHXiZmWnrAirLWoNdzMLj+sBbwAC4qRn51uDEjvO8auKaGXlpgAF21405IDdyN
GBiqJd1tqLTdX9729Nz+sIZ2v36rMGGvemo2fo1bTgNc55o6N7L7YgsTBgy01vGAeJjtcV8fVByj
lwbz92il9ZUOtXnWUEVoakfdsxcMDOLRj5BoDshQxdWpnFrJXlzyBuh6jcGuHiDX7mjjAksTb5JV
eJXW6ZlZwkXlblClgNxLub5kmdXb8XDbKLgwZ4eQEDVEBBQaX7SPcOG44NJMkc2ah1sQRNnnbUs/
4rM9pkLaJfWIv4wgZVA4qntwVf/m1N/RcWzfYBLuW3DbzLFwaZs9aKYt/s09Ay75+/jdu9mU7zcJ
fhm8qsAalI9fsc62FN6FJx8pX9EqaBX2bAaarPPpJi5n0TNvA69dONPlYkrrIwcdnCFNq/tVGJeX
l//Xh5TPo3ReX+cnGi2P7FZETA6qLxgMENzA40ELZ2gz9cpnXByEx8lTaQO3Iio2uJ93G/zLgci0
fHc5xHVOJSGw+S6FNMqWbRK1qj1BvU7H4FgI4fzHS/44aul46jfjslcyMWrhNmnPjrVZWUEw8ujr
aXlf7fbVxqG7gS1xqJQLpNXZbNGIq+qaiDv31+yFZfo1+/N1P9dRZBe5Ysn6nNuqKcTFquGDVaus
Po6zXtWh8i+Zr2K+kx7rCgo8k/Octmzhxw6HdoXDcG/W8tfMSo73+njeHHaXf0Ykx0lKFaPqb0G1
KHjSONu9r5rolvo9mVid0DHNPJw4hJE8oT8bL7EQemiifkKH0bTivr045o+bX4qc9dWmWautKWiK
KuGR6tLWmhldxW26CSiNeXs6ObQVsNeQyAOFdMzarbppzwg7UV+meEianR7wmlba95p6um1WMZ9w
sU8fGouyRr7EygeZVXHCXsSTiHeR1BGdlOskCEuTzQ6akp9pfccJ08Klv3k3Yktp0XOAVhoJuido
1wQ4NrwBKmnRfIBcrPX3ZXu53iTxheoC7aPRQ3g8fNKtdkKLALmrVZuT8NlFJ8AcLAEE3rUph/NB
fy2ZVZnuV0usNgzyIuDi6joDP466K/5Pdqo51MlkUnYxa5ESfpD2qThQ95i8dNZ/DQXf4HGotSHn
y+uJxw5NjtQNVO7V3hz7jaAiDfIMhcBFAQdLkwy4502oBI8DZVItE/25C1B+nxu7S2MmT9TcOaI2
vTYr9u2F+/s4Wuno5FlDOixVXtXM1Weap7jqW6Nur/2s14CUC4miBvouc5Rw3yk+0sEuiIMr2KS6
u7N5RmmJhxov/b7+Pk3PNdTSGpQKCtI6vh0QMEfJ4939HGFKgl57ijPMi1i1As9gEOES8i6Lehhl
sTLw+bhbIgqZE90u34ovYM8zODMCXx947em826nF7PTY+ulXxfSvrszDwKWlv5yveSO9sNFXi/bS
VE1phmTPp026GtoaCkSyNRclWxv9X7vJuxnz73Ny9X+v9Ysc4+P8S2tdS2tpvNzdo/s3cEfubOQS
CJDd6HyIesXfo70oFcEkEGIa+HKCGViyE+diVSj1XEGzFGynMIpoVuGerStZSOLql+/r74FK1yi5
7OLtrfjHEyZyDwqTjI1DEUx4OP9FnP44rdJe7tABvB3uQmYNMyJT4Aq8/pdQ+Rtblt3fU5WoWMiX
57aJjUDjDGCG1BDuwC+3Yp2tUzh/3JGa3xLIEXANQeK6s9at23rXvOi91W/1hzFMAfKp76I7nfUW
/2wJ+chlRN0u2GU60ZteEKzx2slBbvujC8/29xkuJIHgvuXRkdvUNH/SdqYKyd+hv2idrLdoD6yh
5v+jX5y7KHXTx9DpL3zL+gAK3U7EMz+5WZPde1tynU7hWWZHwQ3poNC1dtE1rjSaL+IeQSQFGG1A
dKX5XymJcLsa54N+Y7c3hknowzEeEcEj5Fofeojl+X7F8j/zvBCPIyOmiXCS0ls5M3/Y68eGemZA
IKFoWN75fYPB2hoQ4qme7X663t4HvONgJK0figYC9m4vKm+vOFilY/7wHaXbe9lJyTmriWOef9Eq
h6Qrnp9rDlL/hlDgpI1StKObnbE/HFY8VK+8joaM1COdEHE6tLJXf6rd1o1ClEFt6swRQlWiAMuE
RXLqp8pwvDJTD6OVjvu2oZ9lI2W0kyV5gtqIulNumh6ixsjWtce+XeFVvTAgXC2KKxA4KUeU6SJF
Xr/Em3x/IS+FHD/cTYjiSxpbVtxjcTKfNhBtAY0Ep0QBouTC3NLDGjXUw3WUvjcEtSuAYUWGkU2b
smtVk3oRRXNuYcqKMwsMRCqdl1zTtsYmW19GO0d292v7SqPBzN43qNJubxYP/veK9oiZahnuObpC
SHdXXX2UtE5L+zZH7/LQvowvsUPDbVSdRFszeqp3mx5x8wRskdCPobkpCJcxNdAsLKJdDZW21rxp
Jl7FwokvfVq4XzMpXfm8SKVlHHMgOA7vcDM49EitOMJQVZ30FxEcwmjoAAmoEX1yS29JrBQqCt4k
5zAtEcYdQEXQ68FZgUtr9VuV8fKrqf0er/SaoKS6v+biZsVUwmbd7orc3OhgjQZfJqcitM8IvW8x
7BVn8ZVHgmAZXGoqgCRkyz7u+fJ/d6wlAkjiOdK/8XjgNTq9HnRKAjazJjAklZf7+a6RHUC7Wcg3
g1wp07hTubZLCJXqo7fIpl0amH8FAURSzzdritJXeypbTtgYU4pJyVHcNXP/Pk0vjBlfAANNh/gj
iQ7pnLZfr2mWpnkzjTc38jNYMkHMAPsai8qn0wmH/XMrsQ6tqnP1vM+Pg6qPg2p6LcnTjEE5Vt3P
0c3fdFFA/QZDIsxouHVxeM90AjiZVRJXlfMtHenjOTnESV3M9/1dSMuK51IaMmwY9smyCzLyf7PC
dAEUoTAy72XsjpzsCmWZbm/iULvC/6Dq6V9MltgBqeOf2dqq9RWb9mgiWF+6TDebvJFAhkpvhqau
411+yiTWd6ZrnKqMvQ1Qkuw5TvEGHAoBrLpQJK+a7It0/uPIpeNU0JFHhv6fdmNphptGtx86lhuJ
dUEtlYZ7tEfRnLoW1ISOQqybS+ltniM4n9/sNdT8Wr5FkeJQwcF5ES0/flRpzxvX4wmxBKiWcnfV
o/9tlLYmh6AOt68SlXSXQX9eeh08uYCkIqf2eLRj5ZA0tNqdXkgJbRb7kRa6muVuv3E3byKgi6nt
CCDcz7rrh+OPdv5GuWP482PYfrVFFVP763NKU5fOtbq2OcHsO1utWZ1UkBvA9kJ0/MsTta3wQsL6
iudY4UO88EvFkv+7DCVLXpur21O+A9stQqvPbtcdeV8Ob7tF0dBvVYx2f4f+mqWwN7+M2DqLL6mm
IIBJEuZ9JgPiuP5I1unNMN2sB+EMqpM5k5xNjwiF4t4ooIJLA5Ruu0hw2wdgLC7UFmWay3gd5wLT
xBou0YH9SSy/CgPxotD6uDKl5/sChK7QDA7IG7WDmdCAB5sVjbLuzXQHGEFyw70JbNLO3gzlSIhd
U3tcjd/6mVthmJ5d6McvKXlgu722n28lzga4d+mnC8jm4I2IF/HC2sc28CHxzosOEP7Vqxi64liW
k/HGdXW9Zk0MlCjXqLT59Ucr2xzMXbPd9Mh3AKL8tPunysL6iwTLw5zLfI850U0eX5lzDqmOp97d
WQMCZJMONsOw6lxW3QKjZIc3h2tWrxWM9obl/3QDQk/DQopEZILNKnimIv60P25B+SmPtdNhuaqx
qCfBao5c2IKkVhKu3uCrPQHAwaPD4GEeXc299ZNElbXGZ3+R1W2ixwNsASmUspMN7FfZHq8JyVAD
6EDDbAUgFa1lVJhJ62vC9Xdo1rOoeu1ezvvXqKUbddzN19eaxqhgMr941HnSoY/Q0Z3ZdiyquVV3
+AWU/HGepZuzua5r83y7Vbg5NlIF7mgXwdpazP2eM2GSKzO0f1qLVZWc0+vz9O9M70mmX3bulHFj
daR/sOaigQSgnQGJDA9aMve0UhL/RablYZr3d/XXcEqeXulBxDSvHm/ZzbVnLqhjoecD39PsbdtU
EgnzfV/rVO1pxUkqk1dyrTgptX9WWFQJt9aF1MuNueKoiZzkcWMtkvcKq/Q8KNEhyVAoSYJMUlaf
TffFarO7cIEEEG8G75tsFvQVnusPymRgmSvGe3aD0bkFBoebQBL/qVCi7PXtqX6MFfSuKeF6oixq
ovdBUTTQbK+9N3mY6LYFLXv//3g1n5l3FA6AnhD16IL3b5R8g9qtqddqgFOEvdAjodaU2t3RMhxg
hymfda5A5T5AoBAFVFYwVFE2eDRWj4OXHITtql6sciPBD7fdSFhGoBDfg9GApDd1WY/ccwgKkb9+
+jA+m/ZblRrFi0jg8QtKTkNjZVzjWr7mC0hkubRnH3hfnqjaMOSiyki98AspDhFeNupgkQkGSkaq
EQOG2F0ZDasoWZGANAGf18/4hHJr9Elf18KqOzecxBEoCZPMY/bRCetrKrTXAH0IuOl+a3UwAYJW
VgKeXmOwBZooX6HgRKR/16X5dc+XqDwuT434RjcK1/6E/SbSoSJxfJ72EtPsM6xBjXhDIFx1z58C
YIZuwgAGDwpD33iC3sZ0Q5diVUiCcAeyNj2JuQTw1AIGntCZ2WpEVMoLxyGbfFyKOnXVJzw9H+IT
AMbArlDAw5YfaSWlHFHb3aFmM92LurdRMBI9m2BTjHNLqM5UecfPiiylIUtR0gXpn1uM/PWotSVx
eQcDDWrW4NIiweKZF+6fcE/5hbXDYV40g1r7JLqCVcVrz5eg9CWlcMXIbtJVzfgS+z06mF1zNFjZ
A04f6+3jA/crPPVnzoYB2RdBRrmBTFpTb5au/Y2a1AZCqMBz4ouvrM9lC4G2Xm/SDqF60qGWVgjD
ikGf8TpiUGTSyGYiUIbgxWN4oORNZPnudLluIS6YGXy3ebhs0uNLt8Ko36vbD4ZNDEagz5FiIqDY
Hwc7r847XVXEZSLDMOMJwakfBGjRXUzxS0gjfIuajOxNvr1mR3DcQbaDQenzwpxQdz36utNA3Emn
lQPtv/kZNK0huZj+ov/29wv0emVYbvS+SeobUmn7b9d6VjSb95tPeTf4HgDQan/wLVVEyWfXRSwL
pDDRn4CnTisti7ZWarcaJNV7KyEMLo+6F3yJyhR5S9//z1OJj+M1xVv/y6ZlpJiW+xsza0GRjBSS
aoGpCAWb7ViUK0wvLGZj3z9+Lg40x/p7WZ/ziQyOBB7saTgM2NSS33/keGzyq4JVswnyYGyRpR1Q
FxGoFDJ7Ibplhyr3/+UKM6D8D72fRPfjjLkB+RF2Ciu8M9+pxuyspQP9bUL92Dr7P1WVoOfChJik
EJclQQzlrgzzkJdzJMlvJ8YTwcY/IBje0EkHj4HHquJevVxTyBlQNOAyk6wtbah8UWpLhHOJVluR
Gr5/1j8EhAv25oRGL53tNIQChaNScUOe8WvM8fewpa1snLOkIc/J3kWEqi5pytbOE0HNilqhR3Ue
Ey3SN8O1yBf0f05mrV3ZqeTZES99ROm90OSbnOviIwCRRRQwaVNN0t/DW2Fw0njCP6uY+Mvt/T3x
0nFaG/mpphcpOVpYqjO2l2opjgkvkkiPVHIpX72JDwtdMtJZg2q8nojx8EQFhUFcm253hC+AO9gW
/cackNQMmtMiE191vp4dUtZYNKyj0oHQFKi9x+uzUldGnspifBzh6HOU2kTPVIdBdt1/ed+EPCI7
7Q9/9taQv8Fl+28/S/unsu7ywiEz6B/JxVIlcaFL37I9F+ftRvnnW1xSt11Rph55NHWZfvhjwXlg
6Naiwmo9ZY2NJqUP4FS4gRTmpNIpOx+NjRbHR8AnNsmybhe/VLQl86BaJJTzr/eEfMWY4tY+vpaM
KcIthAqoqJadr/op5rnMG0KN7d2+kSQhOSdwIDyKTqg4Q3oU2hVDPvt7j0OWplk0AWwlKUPifG2Q
VuSUuaiZqeaERsaUHvtV4rQvjjb6LjQzgcyGpymXeST7lXq8yDWc3Ki16kXkhFeAXkQaVsQ61x5S
S5ewzfG+gX6lah7bQ4HOg2h2HVTM/SniZIspfgIXuCu93WHqv17FepKp+WqpMXfBI970IjQ3IAaR
8SMRehQ3bGuP+2u7tah8kEWAU95pOGW4fhBp6CJSst8HY06Ohqr6vbaneYY5a7rdrhl8SYESUWwa
k/QTOCeM2anKir9wc2l9h7IHaLk62j537NmveefNw1Y+SZkgngFRIMIJBmkLcp/TGVJ+oW90Rcnh
OcvLQv8esHSDa+siT/OljKKerXvpFgBs3ekm6MuQ5xx80yAeksUXCRSQzx3nY9VyAD0fWz9LNx3D
i6+w5c941dLXlGzrvHFtJikdfUa3LsJ+eUaCXKw9n9LooHCDTwxmRKbYebTbHXIdQ6PnI8mG7Fbn
4PrWz+K/uYRwuhAKkZGlfBZjOOjSIW6IoGsFUztyI/wjyj8O+R2TvMMYl7DqADbEkpcOIH4ndDkK
ndTEyg6ELmToDjGLgE8269ad5QE2WYtLGA5MQpCm5a0DupmjNFXjnXFCkgDvZ2vfvlowului+hp2
ABSPE57cWg/jf6z8xlfn9OEbS97G9bq5yucz3YMFXMl2Z27g9rSgh+fIy+P7cNirjP4LA4zwET1b
BPUVGG0pCzJvFrusfhP4fJtHDxFMLL5hIcNJnu2MIkUlJfNFCNh8GLGUCZkfEUne68wRntlnV2AK
vMEEaV2kbCl2+JUluedsLbktwaLDN0Z6g16tjy/7pWiol9r6Iorsd8YPfUFWdtCDUGd2JHP4YwQ/
/kId9Cts7XNq43HY0soWsYYduuWEurZIm95woJCHIZUZe4OU/gdrC/8Nrq0ktFYPnzQBQwal+ki9
3GAovmTjcZuBiD3OHgh+ceLyi1e9C9/pYA0CoQGEwuqeGnu/0nd54UUYDEP7KBq06U+rndEIylhp
icT2zjDxlDwgs3F8Ox0yxVa/8mF5Biizvb8HLK1zdqTuoe6YoHBU17QyjenK2EZhxEw9w66CXt8D
1ZIZIVuloymAaBh6jiX3QT8c9jvjxPxisjGZHaWIzc/DLmIjpE4AUATksRB74DfFL0Ijwb64MwT0
qa6Y33MSAVh/aG4gnUJJKL/SfPIA7eWDa6d2zanToRv0yswjnoOzufIqXoP6U+pVLNivGZTepqWh
xOeGcZA4ESIw5uNI6Q8850O4eUOfFNvfN+HVY/gwYOn5SfW5ros2Z8Ti0YyiFFehH5BocCzI7QB+
CVNTwbhshyHd9GxwJ8MEzGaz4jteGgICR419g1sL2/DxKqzOq628P69EgQwnv+64G3c5G+Bt9ihk
WKFghbMbZ3oUVHogL8ILFv3X2KVTeksMEAgptYW9TRNAcz57PzlC/wc/SLMSOxhtvYE0LYQaUUsf
9bwJvmjd9jfhhccw9X6a2MXKr3qmJXIUBO4H6TNcU+n+Hv3yi1JViyWpOIpklQjiA2png4FJuOVM
WBDLxzxU5UaeT5+4OLQKIMgC/KeVNiHeXVckojh9ovyd2tiHk3sBKNvxrcWiMu30bIQfRys9NsVy
1Szma7zOFusNUvg0CNAdCGCQe+YEbK6TmVCgwlV/CLdVt6qumpjMo7FgeFLrlJOA/mARH0/cLpPn
2vqksr6RgBu5gBybnW+22tNGohTLEysgsn256ll/tsJiYLScYTnIKuLJjwOrtTzTjqvT3eH9xOJo
Qe5/i33FuUu8n8XbohJO8PzQPA5Zmqs8T/ScAyWNkCSi6cnKRRnWGzDicAWR3Nx8k6Wotf2/bcuL
tBCJe1gwoOigRtJt53Gip6WkH9QGkMG3gyNKWC54QXMA08n1ECL6gNzWqgzoXrgwj4OW3DQtjzMl
OXBtOMMCUP5d6wy+0V6DxItYIfajSkb5Hwhi6SQ9zLP07OwKXb/cLlybrUlC0zCRKaRYuMdqGmv3
JtzYC2ZcmHJ9R+rve+19a20P0d0eoAoAfRfTSFAv2Oc4IN89EfmMcfDzKLYRnP057nzxNi+yjfm2
+AmdtDM3w7qN8ggv0JUT+pPyGtmn1s9QKMYj+41x+FlcUktdmoDmau6CtjJWq2reL5KarDT5dNAE
IBTJ3T9u7+2Sq4a0LkCgCrQ52B38U9JQTWRKSEnQKbp6c1+c44chS89jfXnJ1seaJB74q0cnYspR
A4ghgpIvlFEEoOC/OcO/JlkyidfDabXcHZuYxNa7QAiOln26z4tcG/mu8Z2fyXtYMegLOyzD3QCj
VScnQOnrcWXRWb/kN5qECWwK64rdX0YkmEgWgzaqiveQs+WP+/f8giJXNJpqQPBvYpKe7yk/SzfJ
JkvGh4aZ01Jw016+LQfyV91DDvwto+43PIY1T/LUW6D+8Duqk7+fWzWKIXI3ny47qav3EjejqXbS
vr3vOsZg48r8M+luHcqoCV0EJEfuiz7jaUf26YaEvHROun2JLLZCl/e1hWQqot/y4Oxu3asv00pb
7W4jdW/mLTUwIMcqnm6j0dzbBodAcnOUsozxnmaNqGMdgjPX7OY1V9aejr008bINu97dBXU3Aa3V
cLI36GPuKaiFhSM7hbfuKr1VlPj7cTKWNxWuTCmif17O0r3I66sEDuohGZ8yM6mb6wE8l3iAcD9d
Ja8/+tne/dwWBvIhrKS5Is5VusoQ/bHx3DdmcS+Z1IcHGkq6mc+EMitGbPr6tU7c3dpEDFv9QpOr
Fm5CpYd8ZVXri5Koy/3jYU4IIhStgggSSh+/PK3kBN223fiNhudt0XMjmkE0APkQkhhZRs0jAQMQ
c1qo+xdkXuZ4BlUZmpJD9r8fQTVBWBUIWeWCvKTuj5KRqykfMZQyUYY9dySOSjeIIy34qm0iqkRT
q+gob0L5O4S+s2ojjvJWay3Ivgrp7ZZf5a+UUoXPX1WK1pQlPVf2TSUdtwj+KVVePhFMt2nvNYG+
fTCzVi/1RWl4qoT0yQAKk0S7z7xwkm/ajlM2rDASj/7L0+eUJXr14naUrzsWSQWoHQXz6UklxLm0
PLQrYCaKZgjS5Nwa+kYPlXLn79FLmIn/HV2DZoMOmPBSS4txuVxXm2Ivp+Nb5rwJYJe79XQUUlCv
iEU3qYO1s1ZDgCO9eoDgHXlqEgj7SDI/OL7/Q9h3LceNBMt+ESLgzWt3w4/35AuC5HDgvcfXn4Su
ObtchfSi0MaKHEyjukxWVSamZzA0g5yD3wnVX1f71TWB+uHPIJD8/5/t5ygWF4li28QizOexndh2
2H++6x4kMamLp4KquCl15FM2P0NnYUtkQgsKlH3Qv8KemVghBg+fl9pe8d8v4Ou6z0NDk3fApQSB
oQgx/db2ZLqme/Tg8WJPwe4FxcvPY2g5f+sB/+hw/eeUf2ZQkRSkAtqzxXU83kYa7wyMIu0X9xPW
F2E8Xn87gTxqsWVsG2ESY3V4XuIgKkGcFLsBd8H981v/UaX993l+eIdyEHkJmjW4AjfMj0NhFBIs
6yI7To77MLHbVRHewnAstiKMt5f/tyuo/Dsw/vfzf2RaaSQ0nRrC6vTrytq4E1hpoB0lsZhU6IkA
MgwpgLKFrOJyQ2XmVDx8r2wK9eaDA2uW7I8cBvuDO1pEkUlDCHjQSWZIpWYS7oFxobj96yDNr5bQ
n+zxR9ZS6qlczhJO7Ra5JWAHdHAwmRgTDLtjs2SPlun2EYELYAubLN9DEgGQOgGHGsgI7B8U+3NJ
3rDc/V2uP2RjDOsAWhrxoWFWlKysHEwhwVYh7IWh4MzpP7Mr8kFyDL6RhNFk5WiXXtBlWNX1euf5
N22sX4NAf/p+P9IVOa3VHL0VWCkW/azUxAMOvrHj0Bfre+buNesTAgZoaoBICblMhw5KSw7a6Xu4
Y6j6K7AO95ntOir1zAv8c3rGcHf2/cSClnN8hWD8w4hTZGvYNKYJqEP/Uo/9PuT9w138SPGkWNXj
qMbji1t0XjiDxLt13mbFQtDF/lYv6gbXKzzAa4Gfjgf8swaYETQRf6u//10Z/j/zlrA1CsordPt+
mHfFh2IapDCUztryVPf2ube2+U4C6JpbcNebJciZz4UNTNL/26QZtst/6zb/99N/mGm6LBM0buA2
OV85YznuYpDs+b6OvUlokMQ+DuaEW4d19AkEq4FGH4W7Lkb1p4v4De7UjQih7Pf2ZuwVNO8GqBZo
ZDnfBouN5i+akxXPR4mt9i6oVA9TZfIcMXYCDD7wl4SqHVgwBtK/9T2BXKi0vZMNBbLvnEfybKDA
TEaAHjnzzPCwYC2AjqGZkTfF230I2wivZf4ETRMu8jnxUAolOaGgrVH3IN3Z0QK8GmcwRcJLvwwg
d2YMCQdoP84E+B60bRK7vR/1hiJ/wI8juUHvGLkkIKE/u9Bfk5v/vSz/e8o/Los2ZEHfrJfFb7Hf
WC5wo9j82EsOrM1eiOZf2iumJ5BQYEsxsU9rljE5oC/mWoLg2kkOR9WKnNap7YJkC93cNexAYgA3
ppl/6K11+RT7aaw/eOfimLzjZDweQQx0S1YBdUfjgO9Y6igeuQL6VfSGDsojczHtVpqiRgUBe9Q9
9B/tc7auOECc8uj/Lc38AW7919J/3DmQ4ExZGMHSaxNkqacanIx719idDsvpkG6QQ8HYG3p9hXsU
GcCljb9gE/Jvah7UO2hvwzHpGJb58QCcFkpJkOM1dBbK1w7DjYb1CYX5wiq9luT5OvO58JgzqN/j
Y3JGTuMa0NRBEwzsvVb3nkskl2mxKw+eXEAsObbgrhJMyRmHgp7Fe3as7COc7Z+tR/1dAJSwholZ
0BW1Un54CJCvgtFeXa1nXZLA8EfzRGIc/xLlw6JGAHbSS2UFt8+MZVZIAld328GVD2Bd2Q3U2N5B
H7Eaxw6IKkTMsEQTClTPcXligPK8Tpx4n5+dMmAvDPthmPvPz/9bH/PP5//hYxZh1MZ4DYXLPicF
eHCOW3+xynXaEJwaJsJBpwEQsxNL+sT6x3ewMT5WBBiYlfNmHAvSPnK4JSLDxCfTg1wqvkNiz9Fe
ef7lrH+b7PzzWX/c1GEQZo3L4Q8rxNeVoQCDwa510t01MvPuYaLmzOgVycMx7chfpS9+wGf/5478
8/N/mGjYTXHUhEpxLU1InW0/a7vfriDSCbNy6Miuw8kxkc39bL4nF4XokGh5X1hyGNiew5ju4hMM
rh7Kr8MbCDEzz9y9qexLz08chNrodL+c5Ke7bjtiqGPwQ+iFgpsnxIL+HILq4/5Wg1QFSTu42WEl
Bu/HLb3lIMua9r6GQ9dPoOGnPU+e3POpPBGx7XNyfOFPsGCqBCETJInY2aIraxhgzX7FqiIQ67/9
2aR+m10pkE7EjPLatv5VqfwDJw+WslMrvsmviDxWvmtfrWdgmzDehTVNVbIAVTsqTugpFlo+rgJc
v7220KMA33dN0o1wW6WYcUOcyR8Q2j0wLjvjFrJayF1yW7Sq98ns/MVRrAxeuoBqc3sZV0bslMoW
d+xe/J63Ci+x1aPGlJtia2gwQY1KO0QgYpXvwQ5eDuBD4sf7YLfgHJziyB3+5tF+Ke39DCzAk6Gf
CLVljOv8uFpcKPUg043zK4etrfDYmpmtPRcgN2jWlDPJb/NHl4Erm0CWGB5jjKlc0zFzUuxTwwIw
veXNi6liJTUzZZs36y10xBrEnY5In8VF84s7wAoGU9nwB9GMrBp4xDtEuAx7+ZgvuiNBlmwmcU4B
VCgNyFhbd74oV96eV77zcd8OBNJptUyF6+irR6hvQc1IwN4pNb5rsJGsNPB/tg1oVf03pwFTqQQQ
TYfGHDpr+P//MI4pXEJMOFXZtULOsglkxs9UE5+asS1zJitE44iMl6yCty8B+bePs9EaJuQwbGR4
xgEK0Vu9sHkM/DbQuLFV/aylVoI8RbPz5KhIh0Cy+8KZA6rWdiazTtuEOIgucipIayAHAi8RT9rP
SgXxv77g9uQNGQaiLqa2H1u67LmIDR3tI6q88RGLvAQC4Q8DiWhP9Q2PRPMR2oqTtayJzOIrPjfg
dz9pIKUf2bAVTyAQO3PA116BWz/khICSfrSjigi7oKTyYg7Bfg7MRfiWSyZO5tiQut6pGVFaM4Qo
y9fSmdFkVbM1PcbEaUYvaA/xfU637bTJJaduzmVtG7ENsEm3olvlhXidOelCpuyD7fgxV4eM2wcq
M9Ar2/ShNcRku+zPDSSQvmrEUgX1VkOLgsQTKVsr6ZjEWeKteuiFw1f20oLu3RZnoi/7IjR72Taw
FXrmuPcA3HQa03N7BMvQSTlXEYsjGuSs1FgLgZ6IVVjRAHsfqO5tlBfNA7Jw3Nmw6jUnrUoivUmP
toZWvKu2eCw2qGZcmPLsTIPfcPYkkkQ1M4nNOptCmy93s+IvqSXztHlIrdkJrADb/KsPqZyyFnhG
QLrBkjykX4p4rWe7gk4pR4tLNhAxcbPCkl+CX/CkOgsphSkBOo2rXbLPV5+jz2a2TzmvQ5zdTPN7
dppHYP6nUaJhvc2X3dx5QDxbr7ZFSM7djYzNlzhweGzaR0zJWXAWXS1iWmAaBm1CIizulJ6l6laL
FtRPM5jdfMhVOxwhilwcIA7A7wvUwIf83MJmYhNU+eCubxMWRXRpLDWwuIbK4/puMtAdNSznnDim
pTcqNL+k4M04gxE/aljZgpd0mc38O4MsYGapmmsaCikWtxpZfS1KJkAMUza5j3or125bkRB65/Cg
j1zwg3OOmALqqMLXdCoVdisSaPPtl4DU0EdQff2g3/C3rqYJDqWHziG0xnTCZSSH1hre8ivtqbKY
csQWjSboy8Z0/pRuBWeO+yajXHXjW5b56aEYGTzNcO12QmZWs6n2VMTVAG+/xniBiYewc6A+iDK1
p6Dj5KFv060+q5ZIFdBQphE04bEUf8/O0wkrxyr0wWfSQotWowHUCg9wYdJE5EMhkAp5im6PGBkB
YASKt3eIxup+i1sSmcspTpkawTI0/J+CxbCkTxGc/CGITfByEhjwWybQBVeyZjPq/IeRmflgcrql
3CNYKgy7t7WW4lwlDZqSKxJ8m0OaciT40iqaQQKrJCPkCb/7Td+4MJbmo1lItANkjqm9msa4EBDE
uCafyYLbSkrEfJQXFZ2h4giy0s3yod7HDIqWdNrGERtFAmn0iE7AW3mSn8fIDIFXD7Qr7cqgZWvi
bWQGDXZpZOo7ISXKTQYAGtpwaGFlBtDIKVgG6QmDRN9FanV205/GS4IQfP2zW/9d8q6J2GPF4Aw2
WdGu/rdXb7i449RZSa/6e52RRNxI2E3p7fyjLk018vpTim6aeM3hB80ec2JoSlWmBCEYl5dpaaml
w18UWA8euab9I/pMQ0d+jgKDLahA1yNAyxUQ3YkI29kxnjoIlUrGv2vxpgDqtVPemu8x/Euw+jFJ
/ivfW5vC6NQaGKTHqsC/v1U8iKEyiEJ6zWvKPdTZLHetXWleJpAAESUgmFVM2BRZkLBqnBkpRV+b
kw1Isl2sCNRXi13EFGKSf9tt/R0MiV0CtKKgDoAduZ8r4UqXDHMvt+k1+NagHuJPPFkCP4pAqdkI
RMbhVUR+tpCJbe3Uzh3c2YBWL3g4t9lGkdOkPqps5QJzMwSiAYc7RZ64Kb6VgtZ/GyUB//tvgr6o
A0TBII0K/pY1KfhH0BeClCuVuUqvJQoFHUGQRhcoagSSVbwPFeF4fxFY3JFqE2g+gkWM2ln1g9zn
DaY9DRnE+sgLlH0B+VQQyH+iBRG1Jv4McdQhWb6G0IawTjTcJAcNngB6MT0RwVAAGRsINWZrYQ11
6unBV1Q/dgdepRFvASzNEBYMLFKJbErf+9QTF6eY/Vpw52onWKJoc18ptHhDe+adQaZIEyTO45CA
8blZ5wyleZu4HXCYhi4QoWyJIdBKYsVBz820oTr06iTST1CEPC8VkwCX5dsiO84l5fMDItBTeNcS
+JSj8qlAIRbuBXDLe6BvNEeB10INLDJBNLOAQaRWjSkevMm3+my3KdELs+SdriRq6SsyndVdDSnX
0ZFkWw6cOv6CYdYQCBYvEpJbyJxqJlykKNFRpBlWKDMvVMxe+QqgqpNbYW/KPOIK0yF/q/p8dVHa
09J8jpMl8ahTl5wpx0K2Q9HCvZVmosDt6kR5iRB9/kCCOfYkzKx8U91alGfX2U8m+HM6LkzYhp05
HVWOuDMWzaFaiU64zAKIMLzF3vhWnYararA8pRFincy4ibS6C6/NDZASESJnMUyow+RfUQql2Qpa
ui1LRjMxKGx4uka7+dDcdDjlFZZNnFSgnMzyiFQTEqQexJMLJGII5GUS5El0jgin02hiY29PM0lH
In/BSWYv+RJuEsBkeCKxY/V3zlPAYWVNeLBqgv3V6y/jWf4UH+Iz+ojxkjU6YNdzpO1BubUihT/n
JhOloKgcyoJqSIh0JuCFGXQ0CABW4x3eQGhJlZlD6sQ9Unxbu0ShHQa0qYl+T3EPK1ueGSq7UqCG
E3PmrFjg2ER4475gc4ZBdJUJ5baEzGrCEpXGX+JdcpEcJe4iEa60eIB6Io33UNLhc5ZBYailWmlx
rAHe7IOLC2iD5iAYpU/Vn3RaecVIp5op8Bi7pKcSkMSWZigNRct4ofQcFO+LuyofJYSYMXitXsfK
TLX1p/4cRMR/zxL8X3cLyTlIqsu6CP7uf3uJNhg6rBdF6TXcKU/wdyP+5QzXKgksFQtECLCWLiJK
gqYWjs6MI8Jfxnv/V3e1uvUfdRum3//3OX4EMxmkwKrCJelVvUbg2pzN6Kka5yUm076+JU/Nz+FA
S6YC52jRXeQP2syyV/YRPsHPRkQ3vfYM3l//miXK2RANxk7Mjsfev8a5fz6yX7txPx8VhNlYCEEk
ALPuj0c1uipJRC5LrpHbbSTD7ieaOqBoUway+JoldH6sUW6Fgo3T4ox2udV22r35HLwJGeeOBw9b
akonwcuOfYeeTDMTCenGRvtOn3lscW71nmg0e5872l2ja1k4yXb224g0UHPdRtv6Lyjgr8Whn18I
Sx8YgFizCMjf/NsGuKYDyKMnyRXsQ8guLfXaBhTJV2miYi5ax3goljFilKedSD3RtmfIwXIbb0A4
aqaBou9ZXgML7Xrgr+q+duWBlJ2Zb3THcHVzBoy45WyMKfwieT9hj8DNgdnUbpyYELRCP6q5Kq68
lZ7FtkixWMI5iwWh7vlV+vqpsQWzvCgU+ZYZ2aElvou7P79RyLT8xvoUcR06xW4RptJ+gFyN2kiD
2moxXqmMcYWDspcufLFDkddGFGFtfoHCfspo/CFZTX0MDNoivsVErOm8hbyltez7V+VOAy1qtlTO
sqlcRMDcS+3YW3BxYA2PASXOrXQg3CYSYT+gVMGUqRaSrCNdbZdXAUBrbhnAExCCUAmAcSefUH00
FWkORm83/KHsTtpsiaa0ILfwo8ESNTN4yytL7Zls4vVwJEtAFJzfOKyGoUKrvxts7NZk8GQoy1/U
M3/INJbM5tJAeLQ4DahFclM9KwuBXSZn9IQNE2X1bMkMMPteDl3uJLr66gc4L0sJ91Ib1h3hNaPR
6Sj/xT+Ej/Lcyk4ls0qlGjzaKttlZ+Albhn33UINgA7Q6Qbqw5H0U3/PtmrFsoyp6GmBdhQi6G6g
usFZtjzdKVHmI7Hf6V+FiX8gonNRBDSbIZBeWyn+4ztoif6O+H2NjiIkGxKC8bDaynY9JNi/jVt8
qN+AViQUcuWXmYhHXiODhFUIAA/w7TS3pI/4IEFeE6S+qDArCLvFX8HZeOED/2JYIG/8jWGt+2pg
jRaxQPZzz3ZdciqFsk6vDdzSvKtkE3lfwG1Cxa8Eq0+ceqaVfOr5rQ7VOZQWEKBraZA6YuppjZl0
nr6tIyo2fq3YYmCiEtVaB3+RLmKCViExoE2KcmW/FNaoEKmnVUA0kUAtRX2PoR4/OBnvC8UmKWHE
yZswHsTUDrz6lPWkQQ/lFRTPcNlXy8EwYIoROl71GsTlwA8W0mtUBXN5aebcYSz8CFEROMO80Kph
9cRU4S2pSJ+yHKV4umljqnA0gt5zS4fe6gT4Bj9N2Zolxkyo93Nmy4WZZTmtUCZC8r1gIb9VNovo
jJw1Q6pJoOJFP4iVNaHTN1vJQOXrmjjCCazq8JYGEvEBCnEMjFnJcjagB4bck5NVMmgj1fRrDShh
G8iH+F0uKWZBEsOSSjZML3xwjMg9kTlyB/yYYuW3YdMKtsQyuNZDW1njh7o49XoK6ITRViYjhAwf
wS28TWA/QbsRmNR93qUovK/6C45iRjuuJvlOB+/BPl9I/j3Am7nlThwZd0fJurzyr86JOqoh37Bm
JCsJJA+N2eTMCMkEz7KE4t4putXtK5FUB+lz2cXXuLZGCU0upsiuiM/oWF8R/YkkXTOBb0SzWV8W
D8CtYqPaVWQIHU7HZmFp4rfjsZO3Sc6Q/izAqMAi19lyzLJbhtQcCAPBhRsiKr1yqEvOZMEpcZ6B
yiqH+HBAQvR6DjmOFEJd5yxyUAX3Ohl2DbLEFd8h0q5uzWaHHGtSCT5dbE1jdjWgMEB0YcaZNQAl
xsLgtb6Iygng31rsJ5sotxPOnBpIClKhPgxbNSbJDckeSu1eoV1uFtCBNCyAIriVkCquLC7HqNXM
uWNsa4EvvhW9FXRsfhNeNdoPr/qL02jd4b1IQAIcmI9RehGgmfKUoT/NAd2hiLjhYklgRxVI01lz
up9uQbAFdDPWbIRbBvIwAPMwhYUU/EfTg3kVB1eyLiJALQB+lwAN+MdUuqVh9vDH2XToF9BFxbYu
nevwnKHnpVAlewiFVxtwbccI/emARXfEdbw2TbeQ9yndptdtyQ6roxK7OVazYr9tvcZgZeMIKkN2
LqBQET29voTJFbjWOHlBvw0FP4d4Y0OgKjYiMX5XfBjioOGCY8G7kJwOUgntOUhXbbUupQNqs4jx
3bbnHFgYfImyMP5XDaMkewN6kPEBkwetBPDXryAmXx8WKIwC7XlFuTcBF2tsVCgZxt5Q6GGixjjO
SIN3KKQK3JLSEfeqyGa3+8ihPd8B/WUSTzgBUYSU1xKenicT+gPxGzBzIz1qj+oBvW2FVTwxZjI+
V2HKV3pI3pFfQJ5eMWVHL2GppgJw/m18QunzZKQomjZTyKrIk0+tt8baDQw1qy3k+5Fiyb4eWShd
lO9EtfiI1DmVNDpbHb4KgB+fwxG9A1PX0Nq4SNf4hbHDZYRQVYoYFz6ihegzlKMQq4TrhBprhzNu
VB+VEG6N5GsoMk5APorS7ER74g7dR3RH9dZbwy3+bF+KW6PZiTnOq4iwt6tewhVdYx3vzGugeDpZ
NW5DsK2BUOTTSWqcVD0WV9yVHgk+xp8ziku8Yu5WAxw6wudYMoAkXIKeLBxwRVTqk8jGicoc6UQy
uNIdypzoN42k+BYOGpBK3VRFwt/LTxlBsmFDaYZoUvg95CUkJF8bpE/FHnUUMPBaY2VAcxQysZkJ
Popz6YlKB2lZxJFC3AwGwccLwbdUWmnpRuiUzltDsxfBOlfhOQhIcx2SAzxBl67LAKJsozPKdyTL
/E604g4lOhMA5ul2beArA4uW6WpbdtBTYUSzYRd+I9r2j35wlIZqx/pS5LgbLB+sZqJ9TjSVdjtp
tiEsOn8K5YYfDphIbXE6/k0YL2VEVGuoDsNM1qLXsEN+16XOzO/Cy4zpXAVjtfKblji4eTIJoFsj
m+IGtRfqY/wMPmypIZzbf9YBKSMmeX1rVmiEPEK42G2/NXZt58XAtTWWt97schcOAxSGnSKJDdmI
liNi2mkaPupDeZcDs6kBhLOlBnyyEdSRhnhAwSAJtGMRb1EBA0YQvBz36F16mwTgJ14XfhifSUfm
FS7scxuxmRdoIpujN4A966w/xe9Cc3hcIyibSgA+TUP7BMox4e+chb5Lq9O63RT4xz3NDFvr7DR1
gI8Z0UeYQ65ogTUXFD1YOdlK60AXQH2EYRcvfq4wEnyT2x3eXhCsFpJNtOBppN1VgWohGk/mGvol
4zaFsMeWpNBFL/flgTvA5oZjxzlDidwf0KCF6N89E8lMU7eFYxLL52ycw8CMhouabeVd91DOGCHR
CxczZYrxWvEIWIVIURUE6YbDSIdmasMR36dAvvjsHkZBEUH7wO+Kv5W38m+mICEgBtYNKCthj1f4
MaunTLHGt3kMkBQSyqFZrAfzlWsskjaG7sr5WUVNg7Q2IBXPxnE/7NcspiRIcMRjFF3xTgfdFpDV
A2UO7bTya85EDwoNmbzwu/ooloekYQANstZB1ymvdipngtIWrVOIRZzFhJVbRGr0qbFQGTr5bBug
qaocefJ6laYIMO8SZDhLOqZ+EW6kisFbdjqJBIz/MNGgSFzQewMamrVuFJnRbI2JOwG1GLcJhoEW
kuiAwtxAgFOgFbKzzJINUmSrB+ckG2F9MMtDHbEMNyGi0b0eqayZzWDVV0XxhWM7kimgS+F22RFR
Nz6Jgo3eX1pS4TMFqd1ngTZEZSaYPqicaJ+OplgT9Vb56NlUhQ3HnVwBE9aAgXRAPl/NIbpz10i2
lHfxqYSEHwn8XONUWOTDU+yWbbRDgENHZA+HIrypd4BEQF80YCVH8V0ZSfyFFgOXeskLyA6oFjbl
RTrl32JPMhTKzyRbe6bheYYjUhAaAs7nY0sa3Ki0Bs0c8H3xUbLTHfnLnFCMpODPYoJPslIecZiE
3NtYOuEIt0t5X8XU0Xa4FqKFgqM/tB2Qg+wbnjQzEwf+JE9I73YTnapNvQcAhYfWA7Ig+yHVOiRD
laNcWDhdZTZFjCZglldzog8p2iY7KfOUxC3UxyJ6GFtvkKfGtGg2VYNeAnI0q6uv0wRN5FPH/2WO
7hce/bOsB1ugogBMVyXwhv+7rO/iopmrokuuRoH0VG8sFLI66Fw5K8TsQnjDjUZjD2/gS0GHqLCj
S8MiPP+phvY12tKZAzRoiezmHIdUuPNb8UP/GtcXQzD/HmwGBYkSGkysKhnCfwfs/cTtgoTpLn/g
vjsMpzUraDmMLDm1z+KjodmxdDXku6h8LWCZfEn6S3aC5PMFjVXBhUf4rnaFzVnoMzU7xUtF6NnI
TvLOobCtifgZnBC2FLfblvc/YwAQTP1NqSYDg1J1CSRcYP7693GlAzfy0zImV36GX6bI+wDwpgtp
U5fLKF+h0Cz32xLwokhFBVLq/biVr6NBcVeGyAZj/0OD+WekyS39xm95MyyAV3kF6hW0WFqmyabC
oea7T60pw+eExrmYd0mxH0UXuGJfYbARyMII0o/WSzgra71MoUDjZcEc+51SWugLfpaRVQqmNJg9
56OZrcyPRjrD6xcy6xXPQEnBWcsDT9yuY70cWryWvmwzaSMq1tC6LSKsDJjexICXYaqpDbBh2IB3
wYdbCsuNPtl1tUEWpwVQSsfrNhXNCoOXkbuqfgtVKrAccHd7FmoznRm0yaMW7QymwCEds0sY4Rqb
5THeoLkI1AC/VBzNILGVhGLbTuqtutiIo91olojpbKiMnYp9dc85u9wMN7QfvmSkSzBLgPzh2q1M
Ea4/QkwaPYHZy5daNsOABP7YmvBlsLrZMPNHtpOgEIyhNZksx/SB4I224AI/fgy+shJoa/fqM5q7
/TNbAEdR1CzSbY7MFXnDbozHs+o6u8FjdehoUhBk4/E2vKamepjQj8WU8rY4w+XGPVMyO+ypgQHC
m/ilT7sUr1yijUYUL4YX2wcKEbcqCJMdHUXCcTwi08IAAccQm/WWTtiBOxQKkG80sNsOibaPCgRf
0nj1Z7jQOqBY7JHNZaES0OnQ5BTMpfgKGiodVB1iHCrG7MEWrdtqgU1kjFfAGFB0PhXMbTIsazaQ
eIxqqkBbbXVkMnojHpIvHf1zrHba0eIE6E8A/ccvDHc6bigBVgpwHpu9LN2LmEQ1hdYsX0KKlOvY
GyzG9DUO+pQnDjwJNBiR7Hg1lJUXt38A3uGx3YPdikeBrYA33FJk3/lbbgmHSKLFe2Jz6J6OJh53
yBw0PfrGEa1ph7kZ0WkMIqIh+aHaxVctICdjf7nVyopf/3SCGHHEXJSgr7RBP9qJQTtylTaLyVWW
LXwtzPis+Utkd+NuWDZcyVDAh1A8mr3OOPKoMdClR5ktmO37EJsjIup+8CVMF96XTdfbyRfKdb5m
E+gvrmrsFzBKBSOSBLCBltHQH9EgwgzrBMQDU6wzhjjQHQae9jbguNE5uYslbXfSY049FCUY48Bw
B/+xCBS/wNigxTrFQAXRs9a9XDwi4+Iw6PeGkSyAeJLBMLwwoCmNBhNBVbfeQZQpGGhAsJ0xTTw/
i5kEAJiPqc5y/INNfNUBD0Vma5fo4ykUvW2UYuiRzR/JhRNQW+TfaNd3sjWjkMdgEuKbO2s4EMqJ
N/4D8Xs69rKJq1UjSz6hUkClCcdY2OlxfGuvRUJG5PqAIfzV/SHnQB66esw0xU+MGPyoyIJZB3f8
xuxHiDmhI8r2Cf4fyMK7ItDYj6zqpcsvdNKkyDZ0hJYGUwuBh4ZOpliV03zWj0GxSozmmIDsVKu+
ZxiYiimK4ADVO9YeIMwJZhARVRlrv1Qos200nnaoTG8B5vgOESIfi0WGM1C/MA+Btuf4ia6cGmxD
zkO/e0In57Vk3uRheEjaTljKeyIfmbbLRM7GbAsqkpIcYqXmfM57m+/sDgRJMpuPwGuDdxHw6Q5A
Y4ejxwELViRYyHvrxRE6tJmo/hnKVsS5mPVMEzoUez13kwgZZvE9gxAip90LvpCvXXyFFm1FH6hG
+TZj08/XFH94QZOAEy1xBjaMT7gs1w5YdLatZWs5xCBl3QJ3CoHwdW7xPbrqdO735T2Gd1OQ/Vj4
DuO91QjXeA1HonfuNQp4CKago2vQdMCQHhfa2l5407r9GANksyuMlsKSZ3/6EGqS3QovS8wWv/CS
V2s8qgYz/Cy24kYDTlX/D2Fn0uSoFW3r/3LHTxEg+sGd0IN6KZWSckJkSyuBEJ349e/Db/DssqNq
4rCjXEpSwDl7r/2tdcwno1hAsUuZW+Uml0zjKwvv02I9e1rdKtbs576QTelLZgOHkjxfT9lgiZwH
y56+LHSbRnFULa6zo337k1/mr0DLf60BBMdw/pQikXDwyxpwLfNRV55tdnyE1e3CTtVAWN2t+TfS
RZQtqtG+dy+S5vb0v3iSpciRNb97vR5ml1u55FagawsvzcggdNyywzXZH5apX1Iu/98UzgB2mDOD
MxROvPtn7cERJ8mQZ1FyZEYgP5mz29EKMqjYZKfkzk7PGBP2BeiHh74INcanvDyi8/vF8j97pb9d
xa+Agxwl4lXuDK5C9xj1c7sZ56tvyVdN8ssPM/puowo+aozWejOk1usher0ewSwHbxAs2orKaX5k
kZZwNYPEgfAbNhAzFP3tw4/qYPhBqNFYLF4fs2lYJ6HHCjQAY742UAYqM+1c+fEHoMTQp3ncr7ef
EzhFiW1AFPCU/PPLnSdKLdxGKTmqgAiiF2eBTBv0PIgzV5ScGO9sdK4zJ37vc38c3ERzRNWfX321
gzdbavBssBya//xp5x6PjfZcQ6Ewc2mPiNAJE2KvU/Y3gcbhQ6BUyMOh3HXzhA7Bjx7v0Rs7a8u7
ZKxz3Wrj1SDCJPh9ZE81nO4Wmde0q+bpacWrICzLDTOKR+tee3u8ZpZR766zw/1uqRRFsuLmjXtr
ncHgLNxZs5J4oXs0n/DxWCaPiV64snze5x4UZ1z43eg2qd1Ha+Hh3lwec/FpD20oFKHwqo0ohQad
rHeXdhKtvoYJ0O4iU0nQPh0RoKNZ3oojw+/4R5Ssx/Wgcajk1ew+72vlZKAQp+5jDAeWLLfs/TRb
j5Ed3dg4PPa5XrHF5ZBbjySMh+A6WNlGYHqphjVAbM4gwYfnYTQgPMy+mxqOVrfZOtvCQ94HshD9
JgrSZFek+zHQYRLX89FCZhx0Mw/YfNm1H/qCX1AWg5hCT3YmLNEIktEt5O8cdEhiR11dk8GMHtKE
+fZI3KI9c5Nyk8xtWEQw3xviKX8NTZGoE91sto8V/TaiP8tYbMK3RK8tL9yWQ/c+OuQ1mMYX+Es7
0YPnuNELM4bJfJj3LJBGZHGzPQ6d2VCGpVZ3eIiB6k0iR0GMnXAcqgsfOC2hqnPNAoWvZxZG5XoC
jwlS5rPWjIYAOGkTHjdHicGYHKOY5oEUCumrSCssILkU0BN2qbpia10rC/qo+IjR0Na9dKnmsDmr
+IcnjOHEfa0/rXKB7Vr4ge2hLJ8GKvlyXpxmtUNFx2iTUWbkNAG1xbCUe/u6Z9p73wkQ0Y+PlnFS
70XkQbE9Du7VsOvkVUxekTpGYd3+iLJ1P46PRVasopbRJ+M0eUP70PU/nWBf2RFSc1ItJHt2d+7n
snRpJprpL7E1G2wd5TLBOgXt86xNrXcF3VZlNhOnuK2Qy4eKwXpYQnaN++K5FJW3QjeHLkx3CUmm
DAfYjOGNSguepHmXPCT/tn9p5HfxBu1uPWcKo7DeohABX20L9k9oC/9WIazDhfe9JSpeUdk9bZO+
pGSTQwZhVLrvOnvSM5SlqfpuL5K8mskuo8wD0wTBMNmCm9plpCGpti7ayStODdjPC6VT9ar6D8Ux
KpMTWTWQUjP7iDbCC4wojCUdDTotWyKwDQ/Lsm6XwAxgiJFoswPecHfoFhWylgXsvO2WnbMqDpjA
5i2aDXoIKAiLSl05+kv3k/TOSDBGZuY0Fo7wost+XXjzzipS7oZlQEXz/h/Fr+thLpOiRd9/nJ/S
C59zd6UNuc37hqZ+Ymxi676h16DkSRYT6MX+Jpu6DgE+qSytYKPIHmJKKWL+Q8DSaNOMviaurtQe
ke7PeHexv6ammtjZzbl5JTiOU/pPX3IGwUfvn9HTIzOOrxRe7F+Jc1/cQnb+eq3lPj+2aNz6XebP
RK8+GQgjqiVBR8iLe+mryELfNT3r9U14ERaPxlLXtSd0JkVVCoz5lnri05IZKYWdYaknSrK6s5kB
w32u8tcIEp+JKhWoo362L8MblCnSZpsty0DwoYAYi2ZefZwzIZxQXWnOl2x4Eud0jFaaTira/cV4
jbePL/2U0sdEzpzROKhqaV6x4dAyc3CUDduEFY+FQxOt+CitFC+9RMt0O0dq2j5cAJGynFDbIQT9
n6OHksqgTxibqR9mvDDW9cBuziRAerjiKtrPQv3URyaMU2+nrPvLsnZkF/JXllAMvQu6CT8vqh2Y
19tapmgOtFc2CH2R15PfsFgOaG6UwrBtkPc7Y1ns6MoUtMjJtwWbCn9xey8Yc9VmtpYNr9ur+8ED
+xieYXRfacwPIRASdMkXqvVMce8v+tWNzmNYc8Outna8tnA2TJKYIqAZuZkfv3TvA/i2k42WGjO9
Bf9fTXAwj0lq64PLOsyyPd/SAizrYx6IyOpohvK+KCwm+cKiXgOz6dkSYmsM1S9jdaUn/RnfhQ/h
pUNRZdCzEGrr8cHoR0stePB+eaVqeKn29bde2n0GdmPX36hsWe2WUYj+dIe1eCUMg7lQh+RyGHEs
bJRqmwnObQcKjF4ze8k58uukP+1H6+BQUBfGEsyR6VBv2Ex67hiHr6FBY8tbaj5h11ML5r4W7fhd
/mmvjhIIk+bQS1/FWlhEZ8ZOs2ai9O/MtBb5mik3W5RdhOKWnYlCOXprFAd4H737CUAdWfmlfbpN
EZYX8NvmFZzhXQub1yhFc0WMi5xh5syQky/3ZXlIYlfUbUYZsp+/5J/9EmxcCOjRJN2K/AJDzram
JVyrkInfCY8tM0i7/hHOVF99cGfWh+QdsDeTQ/eZOtUifdFW0aUDNXsbQtTg6BL5TBFlbksw6+xo
qYctMAtDa+/upcv0hY5hB/Ct7dJtf5r5YtCeGOd1sQMNF3/i9DC4VSh432XmMqDTfNFpGyflKR19
uV9o2SFJNpE4gfcPxeKycmZ5mZOF9XvxM3sXn5tY3D5qm2HqrH2PCl7mqRwiptQe6k+eXd6cee6U
3+1F+XkeEiHoxkDjbrZ0E/mpu9K0RtuIfaWmr6s+Bzw50m4uv9bM+XtXkRZ3zRPiZXzmiyx6BznX
oIvMFvfnoo2CzHCEyB7ZGajvbuFDdVhj9WEJMc1UCmkyh01NHFlxQMJT8Q8FqzLpsv+sV3Fk0gMA
l6mAI/ovuu2NiPHHtYqTo/aYNAKKHArTwe3mPwWPIlaPByCNBLDRn29YuT7LAssS6xbDfDAxqErw
qtjNmQpNEkD0im1DbBy183MUAMbdtMd5wqhbM2tk4IY1fdle5EQ3W8l65ksjOqHNJAJDXKsbmOBU
1nUALLWHdTl3oIFj+Q9EnfpvCJEz1eeEWjOi0SR+8X9W6M2tTcv7tY+PuDCCOlCWwlF9B54KH6iD
j119GQ7Ksr6I/tWrTvOguvKumT0LmsN6uR899mX9kKy1UE/Z3ipL28bsX/RtnOG3r1ZzjmifL4bS
qlGj1B0/xBM4NVJjzwe9NGM72T0W42W2SFa/76hE9d/yE7+ZDC/OOdD8hsovrKDaji016C0+znzZ
q5aJB83hyBZolV9tkHran2RbbMWlgaxu3h3VMWwGcJEzxVzcgsrOPJYArC5+5TLx9u5v1VbD0uO3
62J7C4rg7sxcPFrr0UXPx2rzQgsTRGjOZsxfqSA3Dt2HsJ1Eq69qUTOC8pLXxIcW24y75xZm4uZH
PnyihUrtTSBl7fBq2KX9/oQr7ji09Wo//cabbefkEVXWw/4EWWN8ZWJvsZadVfsDAybGMgsgFFKG
pD18iaO6IL9JWGHYB5pBPbyMBB2JVkMtwlwgzF+EZfI28j/uy8WM0I6FugeozO1ZIDp/fcw6DzIf
nPZDXeebybHYh+ou3T+climviG3b/f29Uv/dJnKLVIPwZ4UxAFOAfz6E8ZDnRvMo47/M2CVZMTAo
694Bm/toJHNwn86mXzeYH8UlC3qYr2rsxXUAqUrIC0sB1jP8KN1UwXRWa7dBQTEUWY07O2BFciit
bh6TJLt3tbAkq0lxosNjaWBBro6X3mWWxkE6p9b/k9de/C8IjQTj6fAMnkVO4/5lsnGvr0ZD5Glx
5NEpGcIEsjVP/FSwZMqbwsTu3r8WEM9uv1evYb2ZI8J4s8N4Gc8J2CNjW51a1exrNz4JLIdm/31H
wmxUR3jN0OiG7V1ZY67BKzR4YD2zI1rAfXQpXm+DnWAkex+ETWp4w3tWBOVjhwOzRHxLzK2AFRb5
ZVe1zrSEASPlC0P2aE57kcEbtYQ9gCrAp4tOigEenAwGf//oLXVuGThUQvCV+3jIKbpVE0Y9moV9
ak5y3ZcwrnFvSdQhtFM8fKucZKLvIrbag76Xpk6V9dEdgXcGr2EkDSCPlg5sLRyrmXeTHYNO+3O+
LymD8Nds8R70aMcBukEOZmnTrt1PTLOYbqcbTl6Wvhm5tIf8xjxUU6wniTl/4gn/vTUwy/vbnfxl
oYz1XMyGOC+Oo+y0mj3MNtMEvvCRZSqWAE57f5oiwCeoraXhZNbN25bmHBF3cgrU9nMj7cf4InQ+
gWQgRddhlS+yTeo9N9d3vV3evzXn+RnhdVsaP3if8gcTBouJpoZtjyJQdgYiwm3mCRiEVLSbowxT
UjpUSXntlBcMAE0cJK0Nn1N5WtAgg4bjpThSHm6YcfE4gfSerlvQZ7MtbDoF4sBabEquvP/9+yz/
xws9DT41iRxVpp+y9AvWHI/D88bB9PkR3yqcIxUduiSmy4c7m+N87s5IAvOwXCCzYypzs/s0djdc
Y/MEuNyNW0pCX6Q4EK1c8VrNVR0dDf+AYuLACOiaJX5GRzUsd+1rcamXsBrJF8I6gv0NJxIUzmtZ
nGF79Iiiggf7PG7i99rVLuWiWMr7CCGYZy9DoLGkQ3rANkFUUBYvYhWl1u5nDms5GzEdeRaoqx5E
CmDMxVyQTYLSmu3dZtxHDXn9gOuIs82AiScxy5MeWTr3xnkumPGgFGLLhdfFjlMa7nx/K63yQAWR
Mooz77hq1vOddEF+ZbpwUL3rQvVY4TZthRha4ADY3N+pze6L3ppbePGGF2AkHOYj+s07cIq8QvSi
PGQccXsR8RmuIUaT7X0PPtdhj8A16tfnDN5z7uWsAtTmqQ1CKb82QYcgsZTOc9rGpTK3+cXRppoX
+Wg0QKbmtfB6bDyt3ZS0xfSJJKewILvaBgJK3XFHs/P4AX2XAb4tQAqKW2Agwt89TOyVI3+BiZ5R
emj6kXmYycBuhuoQ0qsL2DZysitsXA3xVnR27endkDy6KjjHlaiZ+6tsyo2tzjzCuNsLTSMWP+Zk
sQVf/UJRLr939MRHKbxP6UszZaPoZpVD1djMPDGyoGQx41g0L4/3jlYJdYLMP9xB46ndAXaU16lg
IxhQJn6/wQ1M6656xWVc3LGYHJjRICwMi5hciITFTrXBydloyOemI8Zdr3EAmMT8leqbWe36/nnT
bHpoxnzKSs6cHnhDDbPKGStHadcUAk/QP1Sp27b/7sjocMflgJx189MKNQOF0Sx3Bi1UHDxZYYOJ
0SIoIS62SbNgFIzFyVhXTs1KSlHtNH5aeOx+fiN6GFAx9rTkCUrwhu6TR/dhSwybcQAlti7YAkqB
YV2/tPfqbXxrviGZ6x2fdIeWV01tx8Kdfxnfo9Ofq2KacEHciT/tNjYCVvhHG2oImrUVS3v9o+yg
3rksaBkynjrVYgy5z5W9SLdWZycd/izPlvSmsCn3SeD36DrBEkcc29/5KmGoPaP9NxXNymvbEdzB
yXS80xS+VkpAg5xZdb8yulVeMS+yHvdp385bso6gwDLwSMap30+4aQYo3+llXgWIJeLgG68zKIdJ
1a2PpQTH/1kMkweF/7/tEQC+kZkfH3N59WBXWMpy0KYubB0oSZE7RZjpTq078h+2C/E/twtDlDGp
KODn8183fsnIxvZJpCUV1kCdWFr5ar6VKUJiq0aI+f2K+19zFmyb///H/bI7tW3XlbcZP65x6XyJ
FqgCilqr3M9BMX2NISmFRTCzCvOdoVId6i4OXdUtOHh7fyXeEpXYgVX8w2VJ/y7sVI4J0iQofM7v
gcL/Z2E3JNmg6gyBjoML2NUE7Wt0x10RDZb6ft+BtQ5BGVavcWDolkYS0Ws9sRnIo6bur7cDSUOc
f0FUO2u42f8xcUqdbsKv7Z6IRUAxiBidQm3+eXnjOEqpKCTpkY2bRo+OAI3t+yptEAjQtauX8YVe
t6PSvkhzMiQsgTVRWUuLBxJGZwmrR26DgOlfFUA6ACD7wzq/5NjRLjdwPpNlqoVwbe1a8nt5jbDJ
F67JOBvpj6zZm7p8nsUrbYet/Vw3Y2bnFA4Eq+hLkduFtgSsMRnK1RNkI6WS1q0YbSbiQlv+4fmZ
no9fvwkcaApHk6uCoCu/VOD9fC6ntTyLjyVFTYiwzp6inarmINKBL1C5tX0GKR82MBHMiTQcp0ir
qMxfN3jDaW+e0zw0jMy/GZ0oM69/2n+4xH8/S/i+/naJ059/vu/TW/z43/8R/88cp5TcPKL4eH0v
2kM5RYO8RJmDW7G9VGV4x8JAnMTTiVDdF2q0YCsWex80WO2XiuAaoGCMJkzx6/fX9Vesye++uglu
+tt1lQnptRCc8VHBiezFvmhHhJeIeBymPpKtegU3+y6aFNgV9rmR8NKT/nWSws6il7sIFyTfi0RS
Tn/Ofp6bZkPKBOetRPZfwSQWObScQiO6X/Sj6ABXW3KMkCJqcbWTJbZw3vJsmwW6B7PixHa9+lLM
H6ILKl4ZCMLWWtzpa7RDG9bLuac6D/+AJLS9B0RieI+F8ofbxEGUf3iUfnnn1Ws7Sr2ix0fU9Bdj
c839onEiT3QNAFDsMRtxM7oC8S2tu5873TI6IhYlW8ltXkRX9bpgtk4+ZDP34hC0bxu/60TuZYFx
EpzRL9fpmrJ1/BrOzfK+TxHG2tylkihOQlD80FQLAZ2gx0zjYAwO7ovnlggTPPhTuNs4uToQQstw
tKlAKXoazmyjqeK7JqtnXZ1Vvka0TXB/T2WA7/YgD2Bn1Kz5UQ7SED+NRjt6fRWsLjAOGgG1TQD1
v0WxTlepB2iJ9atx2iBdYdU5zbh/kvOEuFQcGMqHTa8237S06ZWnCtZsifPWlA7quvBIwiBxd95Y
KCZutDDemD2Tg9Fz3Q4emg1TzY5Io/lXfUoDeCcRXVMC2HQfgWynpZv4AKEUMCZMkM0kpD4aQNHB
1e12N+dC7gaasooVg+i59uM9ojBz6p8J/Lr5sxX11Pa2iMPUQQ7cjavHR+5SfB/xqJtXm52ztow9
rn+z3BA+wY8gFmb3k0x+UMweDqvVZeYYFrYXYH0B+RAunnFZwGB1Mn3Z+YFujZK4l71naT+eUzsi
fikbAkoYc03MNC/JaD2dOpA97FEei5+v2OMGt8SSE44Z13jkRNjK+Wr+cOwqgrSAIFEvMw/RXSBm
srKJW6IB0D0eJ93Ltg9n2M5slH0i0fzmPLKtOJnXn3C2o9WOQOkDXmY8E3MXtNf7/arA0b3/+Rog
JwqGRB+k/LIj530hjEkmx8eBRKyUEv7hfACb+Hw91t0Rg7vPeiF47NbRG5K3eDZAzW2MfW5G7jpf
VWV35wbrGulXtac7JC2cR5umZBowGgdsdYs25G+rOyxJFBeR21mwEj/GQeHFh7l3HlPJgc3gg5gV
SviP2+KUOorPVBP6eQyMs2q1q5JUa8mr3mF5HMw7ducLl/xbimyVF+FTi4CoCKSraq849N8SQYrp
O7Qx4xKfTsgGrqQYLuxmyac+TECrb968AJDnpWffUIPUi4+qfQ11j11sm7lNgFZB1K3V2+I+XSUb
FfsUr2+3UPaRDzx3t6sFJOuSRZHxt5W7xmRH4FXpcWZwBo6d+EqIiYpxBQVsOP+cNHeRdnY9eupG
Pdfvqhm9jDvRk20mfcQh82JukH0IMd02JDEqPw0P6lJ1sdUdbjKZKiRj0aKR6dgHorXNQzoJXF2C
SX72hgdoIXj5mkSUfRV2nPEkekyrrdmFdnt921c7wT/GK0JSYP2qFX7c44/OG1ksmNTwEiDsOzz1
FH2dRwi4q3gQ1PqLssoD/ZNe6Lg/QTPlm9h+Er8kLwqv9c/pQkK5mtmZg3dkUdo1o8YItVF/S99p
91RvR0n+heQDCmUBNoQz3/CfBCbW7m0ZeX04btKPgu0i8WAWlqoHYrgSdqh4+55VjpbQa2xCMjeZ
FxHH4oBT+VRn57ufrNrFEfvhZN3QQhQehmw15nriac4t3/03xkdiK9sl8AR5ww//928Nx839x1vz
dyXwl01+yMq8jJ4VD40X71sHpdgG3T734bTDxT6BC5ZyZpBtcdsPHU3clchKCEcmKpgGDatxqtfa
2X+IIICcjnN+m4KVG9Zd+lH/O7WaxX2lb+uFcJgdWZyVXYOGOp1lPlv1PM3cCJ3uvXvlybNj++6z
b3ijTX6AA2FhyxZQySqjXdHX2pZuxO5QdQcrInhBADSdJO2SYMR4XQUk7hyezmvk3FbNW/5SvI8O
6vIeGfelcKI/FNryf8n41LAgRHMWGw7S5Xv9WxHStGqhx3chJot73AzcdNmbc5MfHCMz9QEc8GDV
Cw5/aFetTDttvHGDS/QzIiLQEYCaAlJPz4I9eM03Q9UgsyDges2sxMV4I5kBAeZPl/zXNf1aOJEU
pygczTEXycL85zVnzbyvM61hasueR+20QqUC8SJQ6UkcQ9ftamGBEXd8XCriJXjngIaiULm/yDOi
mKweEhYDCFNO7vDg3t/R466vWcNIyVGuG8PvxMNThe0mlt/szqXoVZ+MymYZ9q3j0BLJxFjMfbCZ
8VBLtsSecXVBWWYx0VLOtQjJ4NoKbIIfPQPm/PSAh0ToY/FiTunNSf1/18pNMbqEn0X4TijXCLCi
5DoR49C+32tLIW+kXMSEQXeeWDE7cjJpSVpBJZI6spiBnPAC69612cMCj7fNNF/CVITBTQzV5yoj
8faLsV4VY/EimsGBUIkyH/4weVEV804ZYtbSF38LnlF/M/RNm/s6cB0oNtT2ag4VQ4SJNXTeYPg9
xHLw2KU7fJyxfBhv/oglan2rOOMjKK47mZKk9mbUGWAg0QXsOrfGl4FIPAVnY0mcFCbzO1Y3E/1S
JTCGjV/Bbgj+Ljq14ikaT5PdyhjO5K20B/ekYaiadaOEw067Lp5bOHCmRSASmA1bL8dHOlrlUnvr
CMgycZ4z9lZCAvu+0ybQRE8dtySVsYJHLal3QW8bWHHmTJvII6sriyCTdNVz8EOPocutaIvcWl5F
ffjoMBB3DuxKWy6v3+kOIncB889rfIpeJdxGHM0lonSgNqHVEIkVA9pgAlzQ1C2v+3FRM+TKceTz
Xgw+t+VFxmzJeKwL4t3d1m0i11wOsQGaxdMsdA7Icib5GHSB1Lt2LV+o9GYrTCYwuz4BeHvivivA
b31zlazm1cm/6HFnHr6gag0tAdCgwx69Qn9+MysH1nkAn5nZzebjUNPBCFzG8c0b+D0IOldXIfvN
TFJ1so2GQRygYI/RFX8eI3nyjjAnK+5sdac52oxvmt2XduWRGLlsJRASDeXNsJEixbOItRlAlTy4
+YYcFYXwDBXdasIVFtd23Y44T/1asa8ANP6tsEV+6I4g7MmPQXYYYxNsuEtojIhbzYgAhZBnLw66
VULQku48vsbh2HTv9c+1P8mxc/+E5HmwmirOzAOouCmAtS5V5DVAe5JpDbivMy9/bqvq0DKe/tRb
R7ya8kujuUK6HCPnib1Q+cx4PGJbehMIyWsmirV6jZY5/AS1N66jHhfJBuJOI2JNsR6YLM/0XoJk
AdZggQ2M7ydPHJnFiqm2popwlZqQ/GnkEQfI1Ai7dmUBnbZLTOI8gdJ38U5AElVu7EnjhD2ReJC8
PYNideUlY95g84tXIbbHkbq6XzG9psXCYxK2jZnsFYX0WOjcKozA2T/nQOlM4lpHk5zu5gLLdcTO
TKvxS+qm8iYv/QiPo4LrNphn5z/tsX8NnX5deDXOn5cJgSbB91e7jRoXbS/emIzqQGTOrfaJeruu
omBu1egfP8NntZzU70t2ebxLn1TqNZPa9QOfHbjJT3Yk4uWIM0FlHpjEzNfiVwG2rrZB6oF13CQs
eZEGEnfeO+KAcatDveOCvx+ZRsaOHhbL6G0WtDQTkBtUsI5Q0KBC1bVPe/yC5Qefnm3ywmcZq1vm
4QzRzQpv1773HvCupmhKbtJZ0pllUNfXOpuc5NQkvrGXzQNDgl7wyjIsKyeJwyk9sttV5RLu+X5C
dS+mFWdxXxj+sJmnbrfCZcYBC6d6Tenot+f7J4JNGEeeQtNo0rYsY5G7nSz6j+sn58B9yKebh64A
Ts6DMjMJ9VhOopvislGkP6pHa5pcyG5am6MHK5dse3NXrOZrIcz3LaNodZ1uoAqJDTE2D4pAjAzT
hLJYG0eubNmfSiYks0W8S1w9VL2ZXy7k2MzecJ7CN7UvSShifIAogPxHrenX+TcN6wKKRltmSzYV
FWrLM74wrOYMmhBqir+2iBU/zFADnXN0rl7zyX/1BEE8HcmnpWbssuEMgHjdfOrH2VJf375z4mKv
H8AYd18k5BMAnRDvI4Vm0LAOO+TV75lKxuSvEd3Kp0XHO6dUCOdye/OwROeig64GQUKUKVCU/tY7
97dik666AP7le8Z/ketYw+Iz+cDcGw5IA0UgkQVeu1T8BuNecn5cLD0wSpJ7I1aW+K/rj/RV29pG
DlODnbATyXqHtl1WZwG4diQZ//nRWtGqepFfiZFdNKwOq2FLlUCbGYXiFIuhe92LspBsmKDkKDSM
+YkTFUKiiwmHXeaapbCm7TK+lbeE1UNwnuBWOH7t8iOTMYI3q4HMWbw0eC5ANNeIdu2SzF1CH/e5
q/TWxN9Yzefozq04ZMVufHofGq+QJZeaRgjLfXLI8c2PJ9HmZdM54DdZVt/qXg3vK+F1vr19pH77
SuErWazRDWMf5EEnW6b7lEdmReDAJDUpp+xcfbFIHhSkDw0fUXVOwP1fgNjxM7A47Rt6EOYv1fQs
reLF3esWw0fSmwwb4thlKFf6tRt5EucQvz72HafJZJscAQW87qjjbuo/NYeGTlxjnhfwIBdu+sQQ
QvUo9cuiDCN2MhkUkmgUIitfCH9I8I9bzSl9qxZPRJWN4WKFB1x8i5bzI3/eVGEiB3lMLLgeKL5+
QWfBXrKJXvPVh4rLxRk/BD6SJuODBBHqC2p7eXM7iR989JURyBjOt8ZCv3B8RWYb+ycO0SXRIcbi
GUpuTFaqF3l8VWB/DOWOSWveVxjyiTRdFBv1BXI3/sa2yzZB3vJKdLNNtdGwG54rJrLqdravkXrq
Bck+MYHW5K6uDdTQx1q/CMfiUEF4WZjS/NuhFikiGro+WtTgLpn5zE25oCOMzMBe+iVQBW0eK5xC
qHQXHjYs3xhO6mtQv/YfxU4/J+guP9ob7JnweSSg9Chv5tuHsaoL+/aj7JMfZmsC9bldv3aeQBLF
9O+3p60f2MIgBFckpaIMsfxwXhUJJzxsNq3nMNk/HuOadAcZdLWsz43BUi19ZsLllh1uwz7lMJfS
GXm8r8wGDNZh5X4gZULOHQppSk3o6Oxcp478Onotvp2AKg36EDf+LJxv5AuYtoQiIX2ADkPjpzvj
gwM38jeudjwhOwTloloqPuMtwpR245JPupTfxp59vTslZ2NxCzR3SomvgsoVzle4BTvWHdijvWqp
PUKSdV1xFpjLnRn2FBtb6SD8dAfM0LIFuECLRj+oU8UTWQNsQA6stH66s58hlFiTTI294azhvqoI
Xlnpm/sXMt+KyHJPCdGwfPEDXveAY+a2Gs4Qtshkq8y7H6R98j7zHpuwcBg9Pu1mnLrhwcsR6Onk
+0+BljxZ97DiEvYzLMVmvlW+aSN5I95ATTWPTJf2gEgx9DbReelknWakOGMIvtD2s8qjKEmmeloI
kCEuT38ks+WHHKh0COuP1qunqIFsNlWspX3nJ09c4BUbrg8pR1pgts8+4kDf4nO/7nCd8QXxlDxc
KhVMcaAfFFPVPtmDZAEQqxZPSu7Gm+q1t5vVeNGpbTpTXM7D+wnP+qFZzZaZ0ziUoiSqEVLLNweG
1uzuJ9UZVn1hqeenn36wdXYsCp6O1+ur5siL6t242vyu+IYX7UpxhHN/YSRK4egRhr5Ml2TRsMPT
EkHbLowVCbkHHSXnQ/wmgUInhYeibyExRx3MdIudM2fJCoTILb+AgVvRAkyaH1jOctJiFUbbe9WP
L/MP9aMLc0KFp3KrYeVhLli9Xe3uvdSnEwRybAx3m2rPWHFUIZZeUyViSl/c3oTO7bziZwD83DyD
KcKjIfdE10y2APDlq52/kFVLk3FDy+nJEqNX3mYLnvllv5gCDFfaW8uBRyzbR6RXCQPg3SRce1p8
tQDk7XGAz8gW9M5SZsY3YuOQ6ea72YJRZUrC+FuPvKBaAJrpiS1+S+msrtnfBvb9iBKgWT2A1fjo
+vgMb9t6iVUwQBzNvfJEWCjhGyb8VaFaFQUAKcJ3T9hnhpmsjKBaPSJ79tXvjBclmB2UIDtOsMKC
uMQXMfKvultzFx4m6Rk2Fb6wlnd0mnjQ8ZVgHvzggjumI5rHP6Wt4t3I/SomGGX7WBg7/kl/cPl9
KTr/D7WHoSB+b9GYz0Vd+EXtqbSubdV+jHBDMrQhdbkmfrOTR1KSPvTZ/6XsPJsVRdc1/IuoIoev
ZBExxy+WroCIooAC+uvPRe996kz3dHXXqZq9ZzosQcL7PuF+rvsrz1aPvgzRwMwmkNHYzgp4ObdN
I04xMPWklBbye2p23GEpc9XHMisSSzuaj9XrffzzuZq/OVddllR6Y6ZIjeVXpuv9nD3PlS5cMENY
bUTnshiLAXdUQB5XbB6UpTfM69yoCth+GyzQSjGVatj7z9neTe3rDj2B3deKKF7aFPD7LgPEcuRq
fedgHRerNfOPNt8udjCUgzv5/Wg8azClzk25ERGPExHYoIOeA+1xuX/rE0FrJGBPPr04f2niSLL2
m9boP7+u+UtxRrwoV0s9m/3XHVIGAj7G6JLDZOrTNmjRJhWt/qKvYSB8miJERx0P0t2+UWo8UQVx
V7k9tNxh+s3j5Y94EkdNvBsbwwHb9GI8snA82TVIUEqvFSOFKs88X3+++CRqye3BglowY8jcReEd
shRN+ikZ0F0f5UE03NHLyVeg8+PplNf783N1iq/MR7mPC/qU9uptNgZx5Agoet9vgv/HC90Eby78
4DzhbcnjFznI4+N2nqffFZKqtSA7940h8QWe39cDKbkHNiQeM8xCWZvBYKFH29aOEh+rJoB/Udsj
Jn64MJVryZTzeycd9iA2g4WAFymjahSvQz0fQKs1XEgx99hs3UqmNWjZOsX52t+VNQu8sJF8Tkx2
gPMK4uRBP4iWSEWUxyhqRpd8LDHaNNDPLsED1f+3PS6jIwzu774WhfjlGdSHitrok46ISdRDl8PE
YYJsjHhnQlo7JHcajI+GPxY+shnlsYIS18cTZiZ7pozGHXqK+0zGIqI821IYCwwzJvW93fjRy2Xl
VQ9BiTr3shiBO3A2xsemFcN9ZOBTTivg9IlMKyD+drsPLkfMUmIXn2hqx3zRl70rFJvTfa3e4IG4
KKUN8ffI/EUP1hJA55T20RiOM3tG74lXhkiJTii/WIy7xiGK4H41MQurPUZI8yaK7oaLRb5ER6RP
Zs1wcHNolJJVZjQFiDrVvlvfxfDI+7NxxaCbkCUJ/qhxfb8eEYzUznOKe10Z9K5G/I/3sv83m290
C7jMAbNO5AYLVuket3ylYUME/Ur8XePeY+ZpmdW2RyDa7Hp2JM/6OspLTj+4D2fpjtOjL0I0aA54
xQUHS4TAN9acJQJqei1MlbpXDp/S0XIZ7+Cw5/EJq/FrQIOfb96RKhDgnVdACCIPd29SR3Knen1x
rO03G7fjXBfnxLTXAUHFxfZQPoFIYV6VUz3bDlZVQ37GmoT0D5YFtDjnPXI8GLh+kDnnIxKGwTsb
rGPwX6/M9hLNiZx8PofwuLTkgAoqVfDHCHmln2QTjv8Mp3hRRVUkeYf3txdPpB0KR9I6e6LHM+KS
1B7YD92lHIDtEzV0PzoNJdI6mhPi8JtsqTwWwTxM7MBwJqi+GOobfoAG5u9iYFtLtugmVrCdYB2F
73BCqQkZuc1G7sdS8I62Ht4l/AW2qqcdb5lQZ4rG9JPt+rTqaNTEuG91gTN/2WayT17EG+/Rsh0c
tlTQEkTTDn3/UXQ2/GqWJND5Gbt3UKnG69fTnkChqcKCQ20d7fAcJOe+FUxvMkSdhI8xUPzptnS5
0B/e0028S+jI4ct2EVAagzmgZa+a4oOc0KyCspT7H0+fyzCO04lpJ94NI1n+DICRv1aCLe3Q1gWN
pTg0oVDO7sd6byCUYNxiP5ZzrFo4VT5ZmnwC9zwk0ncCJ1RzT12oD7mT2kFFNdJ/BhhvCtKw5D3l
O7Yf0fk4qbcfxHxeQv/L87yo13+Hy4hr/twyQoSSy69dIjxGxTx7xvowmyBEcIrDVgjSbT5JEBQ4
mGyxhDhuOJ/f3KjxtnyX0pUvTgy53F6KuOkksZcGX2/D/uJe0siixybNAq6fd0DHtfQk54frTh0n
Tur3+xPn4KWsvqvi0LrRkm1t/sTZqfj6vK7fd6oijnp82eqRZ4XbzsIUpIvWNe0tXwFbIwKhyyhk
tqqvhdKco00JFcKu6KG67fxwm+yH7Ik0bcbz7znA23m4dLax0c9DqwuC4W+RyUvnNjjI7mH7KJ04
iuYoZPunBJugU5T3U/ACT3yUbpNqejjEpm3HmYODqT04zVkZ8DwUB5PeSShyMncu2o53mnl8ywDq
Ibj5xvl6DIOPIly/HWwlKGnhi/2a7b3zVxg52/6N6YfURsR5H9vkIJ8CqgbbGExaHHjxVXZ5oq9u
mLkht97K3JU++3yt59yOhGC4gcVg65vk8Ehe7rbx4pg8UahiIBgR5GNgzZa9Xj8YdEppwWMH1Q8Z
po5QOo59R+IYb7MFv0OdPX7YHwhVbVJfdptBwBmg3sMB/P4e3b9p4k8To7+0W4rStGYd044qexki
bg2TiIdYpAy32ue+AZJ0DAMvSbAgAWFIcB1+72fhKuReTUV244Iw1mElqmOuWv9QNivTPqSsM9+F
M4UAEIZh6c/xa/qUxOHn7eV85vY3S8TVxR39tp5yLZaJEyuBnSyX89SNgmxAz6Qf4RTYSFkacFBY
cgf5tM/QFW0vaCIG2lxeYy+6EiBZZDBO9nYfYEmfC+imnYds4/P66K0L56kTgdNs4yQyh1G/XK7+
HCnKvw2dVDhGyKno/su/9OKU67WS6/J8XeJs70hP++Eyb09NkADomSz6hwr/TM3DZO42ANd+XUhO
spz/JYRTf6M/0OV/nMUvsXWWXa+XtuUsNsBGn7R9iQcWpFhJFXcKY4XMWNxooyY7n90Xz9nZ3kdM
j2CjpscGEqi3Ue2R8wzc9VwtxeMt6Ve+1+wvl+vfAGiDEzVVaFmqCAn7F6HEvT4rVqNal2W2eg+k
42Vb7vLeJeBGZDQji+uT44A0YG/0wBqGEMG2A0H7m2Dzt/G9bok6QxyKYf7QCv6jg1pYdaOVHafR
BtKaxTneTzBLyHbFkJ3k+WlM1Fl7REf2528v/RhD+rkYD3od8aEigkmAlNGf1z+O2zy75+MtGPqi
oqRtnwY0oZjkcd9CVC3OYj+j3tXhffLyXq2LVKpOXjNJsu8jS/cKyTeTEu3AdVgfgQUiZQBXTD8C
9QiAiJkRa2OyuefLKQnEIf7S/cRlgoxCTZ4Uv88jaQB14fypUINDo6FRq5QPgNWZ72ben7IRhlGO
8SF7dGMsNOhyQPjzTWltngdvSrx9K/CFimRFpc1snTfYKxqBUMJER9oB0smnVISKYzkC1EjopQos
PdnXZX2mZ0ARYcPdVV0jn98+GNEm/btAEBg0dL/euK7XPhrK4L4qJ1Y/s4DPHt0DYCxg574az/SR
+JphcSii50BFn2Gs0owNUb1P98q3Caeyx/3exkAkAah8AWbCg2J4/VAwKIhO0+ve+fONVP711qs8
NP0QnaGCOlKkX+7jOc+7vXQpuwVNDUabaZVQq2YahDzhRYmG3NB0btPrjMgVNT20BmA5i/3i8s3M
NeM41lJdvLbXDW0opFotVbbHlHGWvS0SsPIPZZXMF29/WSXwdO1fr1+ePwn5q2ZaZq+v/PF8/uP5
u2dtY1wMS6eQ7u5BBL+dnYJvGm5gH9VrDjeIqrnRwSM+6ISTVgCk4vmtGpQfhhqdGtETTe/xeZor
1IpRqm8gFhaTu2QLV7sMQBp1MUhpFX0xfVpAE5mjiG5p0tUPmk8L/fzri9L0lVI7RdyTEeRDuG8l
976GGO6pjfuox2ceMX16o/ZBmR2IO10qZS7RjSUf/rgJ3mP+fjqkkisSPSruWH8wxQ/6D/MrhtDp
Gld2IX8b6QzgW0EtLQut04SPO3X4m5xCzJy18T1fSVlk3t0b1OTWE76hfwB3fNjMoIjJu8MP1RNh
Ocu+QNWp8Oit7ordHueGdC6EbFysFQmOYMjMKHdPrtz4PH4sGvNoSKBjgobeOP32m2tQ1wPcs618
meoNbA3Uho7+TGDKj0rAvYyC1yAcaEkgTUAaD3oWNvnTvS80+pRhehDZ+b/ucnKHSHAKrtkUlqRP
C0GylnX/bRl45uFrgXNYroUwYEUb+y70HkTvYfstbwn7+9GuMnghVvlQqazfHItKOY38Y0n5byUc
kC4z66AZJIjeM52KB8IG2rDdAlClGfCFUHztCbFIufq5MUYaMd3pKcSGaetycMOkZJGxZ8tuxqQ7
N0uhr8hg/0CmEbo/AL4V92ujjmgt0pbBg0evh5TFlCUFNorMmn8GvADYRSff5+wrAKZE0x5/tj9U
xhJzgpLJAts40uAFwH8Au3U7e1A5LT3KIn11YWOlOf/FklLy53n/HL6qpURXAhgjKZeJ59r5geig
h6KcGShQxuhD96JrAOOQ4TZYNqhw96a+HMmwO9TytYPWu6GzCJyA1akaVSw0F7dGl0UVft4rMMQA
HR9vhikuMHdj0b24Lb83Q1TO69Rpx9vVq5llEsGLDPdLZCQ8C7qZUHqX5NXl01w+X9xycJ+UtWv/
/pq39wnjOBX4uWi/ohxwetKLwgT09qJp7GVLOEWdEj+XlGhVCncpVC8smkxrng8VoxdbGIDAsiVz
B19mzIj6ZdXdPYTSTLXnTMk1I4zbaEmYefIevgcAYQBPUo1gBIo3FGjhE3KyS/OoprJO14Mu0PXm
8POdRg2rGZ/HL4AtjU8Tat/j1O/Hu+loI/o1/H6+zBBhYLd3zKZarJ9/CGTCPFam4FXfvFeMQxt4
FfnAovXNJR/IqOCR2XLSO3IlKt3sMLzWh+dWppSwLYGJgfHW7BdEsisav+4y0lDboqbvemw8c7ct
NRIErBCNgkpwtRq1qPqlY60I/mYMEp+0FZj028VZQVrsEZZg09cxZg5Fw2npuQ7un0wmCLOOYf54
TwYewmhIY/OLIb48xpzng2kn48hME1RODO+wgqin6dREw5sAvWHSl/1QPHQbOtAt5PWuL0qZlASX
N/ox9F7Z84JuJo6Zf5L0YbvQ0LcgvouEJZoVEaz5nPkbxB1nOgXJ45v5vi0ZRnX19uNuBIkR7g8k
x8uhEkNzo8oQFtx3hNDoPVTo5cZAwXoRyGn2IP9Go/DFONWs7OP95gA6gqKzl5KqLjSLddhut2Ac
KWt1li/R18Ubj0Ebpqw8rV0qdMLvrsyxfJYupI7f0uE/LZID2MNXxryYZ1ZBexvA1qcDqhWe9Q6f
VzpMDjP74ttvX0NBHAHJBE14QxdlDF6FXwwpvb8us77tdjukUc0cLHPwlgOAxjzwXIBQApEpHsqL
p7S+1VA7QRJ8Hqdxe3Khs6mfgh48PuvpGZsDFvDnkEkvdduSdGCOEQpXTwQ2wWS6t98wwISxxIqM
CRckGrR7ZH6eseygVFZdn23etviiAI7VpMAQYuU14GnVWWLMQEYdko4ezPn5jRieb57RIeg53bzT
zlpZrJGZVyNP5gkxnUocaCtaJ8ZjVlzmHBRWiP7hlcRqc3M/boiYqlFa4/EY6h2DtdVIRgSUOXAR
rW8e50vj3rbpWNrUs/abbhxqAOrZctKi43UfumNsxYWwFXIPWY8EMDJk0cCp5Xr2TfD2D4eNR2BL
GelHS7dpuNQYSgSwbAw3b2Cwqx6CGgEbD1Rl4V4IDWRS0C9IUAWvIL2sPe010DBp4g2uGVp0hWX6
xbtew1oBR4U2dXJbYPLNqFYq85FOBRyG2fIhLY+bv68dM8FVwIIrRetC+8C9EXUC9MPCRcLSjl9D
nQajC/sZpGUJNZFnmBlIzOyk0XnKvUEr/k4JDjxjYIxfpl1afjkHB9PBdpqfMbh0TjHUmW6YYz83
E4EMCGMKRLgCIJ5WGMUdw4mX9xzj/aEztRlriiMr0AsIpuVvCpzQHhvWU2TWUV6uRFj7zhvjDjLJ
DA/U8AqtBFuCXnLSIXUn7IEQex2SbAi+RTOCmnAX3LYGXUy2EQRRO3JuQMIP9HE9Fxdnmq5k7hHJ
VFA+k+saV15tADwWrrq8ubnoRMqtScw0v84tHu14n6TuPXqhb5f90q+zGe2009u+3cPnGEDGTXbV
eZVws3EDwKyDvYZQYgZ9h6TnycyL/WhHd4Rh0/ZYz+F3qIwYoDlaQczPUORhFXpUtufweVQDPUmR
uk2ZAi/RcwuufuzGCCfN5b23pNnL9vPBlAze4SpUrwgNTw6oxRXjdK5upBU3gSfgJvqoPi4L0+nH
mkBwbC50sNkdCofqBGs2DTN0ByeKCzy7JACXwQk/zr7lt7/61a6Z7pku3Tyebr65g07BHP4FPxXH
2UhGxVC6zK2+z8SBXMenV4Hj7y1DXO3Q5VDRIhqO1R1Ss18ceAfz42WA1zYCS6Blvaw7c0tmi+cG
3i6u8nSNzz8H9fge/i46tjQNO0S4IP/iF+pap2h7odIXmExYvfJTYaAH4545Tw+qqOd3+XLRXEvB
yUJFHjA1VcIqrEYlos/35PZNSY00oGICRfXPwIpNAMvKGXYlvyZ8yGu/S70a6xPK9zIWBlNG99Bl
06Eg3IFOKwDBQ50XCpdjz7fHOAEfGap7oJ/S+RWVWd/9fx6pmp6XJbqELtDQpwR7Qm+ovd5zTvac
60F3m/2nWfmmYo/LEMAN3gjUKJt+3+ph0rYZwc9t7os+7eNlIndhOJOe8tunZ6DtQaJGz6hlBASb
DibOgc1I+xHtQz3Bp+GxOX/iaqPFKcuEBeqPzCUqMbVPOqYPF7cDMlQOmIsD08L/dix1w1L3c4R/
7fJGt6Hw8gJf2eDkSHAIV3wUUzoEPL1PE1Fo3BPozkssi4HfK+q4loc3zX0t77BFkUF97pE/kQ2e
XenYQSp7MB0wKSHJUGGl7/MMzAvATe9hjVDSZK9j3X68xwTqZGfSuMSAk+yVSZY7AhjrKPKafVm9
0pZg4V7QRFGZj7SW6W2mSQ54OouihK2tr3kgnr1GG53n/Mh7AQqmqGlGw2wD4T5iZE7+EjJ4jU7z
TnT8TvO1ViLZl1wGPXKK1Whz1sgkX4AwGRFbo/PZfzVMPzG0w/o/MsZQ4NSZwhpIFQmEExMr6Jod
OqVMk4D5I7SbnUtsC0A69hMZBEAXtFRU+B3UGyV9R2t6AeiNsjW4fRHWEZxjYFJtNZyVcaeSUQ/B
pgNGd4+LIfo/bZ61XtbrHc3J3fIzyILA+NevL5PRoIcaEnAZjV9gO8gYaz54LB6fWUFTi73C1Uf5
oUweJ7ci7sPEgJj2CX+PMWKGbmAydMNnkmXhXfS5txIiquDLQxBqbk+EbEHV+qSLnbYiWJK5RV/P
1paX2tqAkGoLUWds1DE1byTDWH/wW5QpUDQ9I5aw/YYgCo9dNheYbqXigKO7EzsVqo8jmkiMcXPG
subelvlQn/RGwyw5DdRw9L3imKfs+ujLgVKU4W5kZ8S/a3l8+yKfncF2Os3FOSwm6+opoJF66M2u
C0nRGWO2dnfBy+K08aSeww9ShCE+JjkBK70+mWvp3NQjJj693X2LHKJ/rQKCbrhbVd+AIPBt0ICi
a/yG3na/usKuWVMruM+L8EHLEFgaOmA8dUE+7RAVnNZizCBMPcfwlwQ0BVPVPFAcf2iwZjCq1nGy
vCzziuFxJLJa54kfp28MfTFe4taROPTyKF4l5N4E/DiLWQye9BTfqh6i3kbsTZxvzCroaC5I5Puc
Jx1UBVSc0sGXWOlcIgpmaer3JF/QxYisJSkgg9zw6K0Rvh/8SjF9Wlp4SuFF8cnHvRO4F0WIoGoJ
uY45I6q0A/0RMebDvDz3yvq+Qty804FFtE/+rOgxrwEKsMsg8wC7IwienGJoC8qnzj7K38LChXGx
Atct1HSVr01IIuHzITDtA5Jug9f9zXl8yWfU4SjtgDfRaanB7Akd0/JhJnlm6dOSbSHLz4XekEBc
v2HoNK41QTV5HlkhyTNMLHR6V3TRjg4FiioV2Ry235SeFOhwTjpnn4WYY9KwW6He57oSCdBX8c70
75JiiUj42W5KyeEt56fSxHK73TNEimmRJPiZe12zkzdTTfdh6lxsa4EQhxcWfC/aKp5H41CMiJrh
Pc5RYYtrlQk8zuvIcRlXaLbMKbAJlvdIHt4t75FcmaQcqZmPWOa9Eiq/C1C77qknomNnnoG1rA9e
rsfTw30qA3S27fAS8XzpCqPyBDPvUUYPFwnhWkeXe81jfAWp1s1JJ97T/cTM8EOzBW61EhTKQOC6
yA7PL7kK8Z0o2Tp1WvI4/5wYXvEN9AsOgDnh4r/gKwQA9YheQNINdQRNwzOtY23EZlYxtyO6OUiD
AbEON2xfDx5LYvAMuw2H+sT5cOt8awpVYR9iO+3Ar4neDIkx9uQL+vCOLTg3KY/zhTqHWE8GzBqP
mCCiMbW7cWZ0nLGRrsNGdHgT2qBFlE4JKjxz5xYdo/khhKYDinTqOkfEigpZbFhrR17Tfe1dkHvJ
WEUsmxkswNemXvAqZLykun2iGvtZVwMxdYUZ4q77nLmKa9tPl3bT87wZsDFZQ2nvnj6kI3QH44hU
TEpu/ZwEoR6s1KE2pIJa+2Dyyok2w77tvbYgTPJ3R+cCHbpLvKh+lD4hMhqn04+YNNZH5crolw/u
KKAE6Nf4yfQDA/Q/SPBWZ9zXA4EpAl53kjhGA6iVh2QI2oGdBqVuxYAEz+hlJMY66ciCdw/UIvXc
BKIshBAefR4fLP+oKM30j/yTWgPPxYdIer5mcojFb5sPDD7bYkH2DIoOODut5GpAbwj+ILdHC8yG
QrT7wEowbZntCcixtWk7qGOF3H6uf7a8/h97waeHeF2eURXiD8tdgVM8rBnhA1us0L4jc2Yj2zAs
Ys3KXUuBm+mgG/LKN8wrIpaQie53Fl0fTq644hHnNhLs7clrVUc8kkSVAEsugi3iDY4KpfPx8PNa
ZN/FMj2Cgsznr6mOcIRhil7wP6LSytJDWdmKmQxm6mH+/pI+ezSWncOCRs6OunTDRykfPyp+azTI
WGSas/tXOb4s/xJ6/hR4UorVVIjJVJNFCak+wefPbYEK1sPl/GiKpEC2JvndM7XFF8G9OZC66e2M
vn395wP2Y9n/Vwf+7wElUBW6RBMCCsDPBxQkwtzbu7knUBVRldyFpdDt6tv0z0f5pdz8v4fRdFWW
UFMBnvv5MM/0ZEHGeOfx/szt5dY9hJFcKoSQZBAlADpKQwz8CKfvTgT/Osqs5YnM5EW2dVIqjH/q
JdmCQCeoun0/TJZ0a3HGRfthyZ5KutrsQUV2FV49p78NJ/5c4f/vqcuyhgiMPpH1KyOhqcXzXXgV
16R5ncNGGL0BN3dSF90pQKkGwWffZxRTR2JMxsCs5iWYUJzkQJWxslha5SuUTWvy5+sp/fakcKEX
oRVKyn/K+/8o3590xSLeemSYYaGk3ROhPmRPbom44rQq7Aw1E7WSopqdbi1VTGSiJ+/VfL8fO6ud
lvpfbm9vbP6vh0jH70Ey+C6G0Y8p/uNs9L2yVx6leqemOdKQvhIpdnsMIx1FYjsSIKr+5TX5Bd/+
35tCz8W0oKupvC8/H1HRauFm6sU9Ach96vHTEsjGQS5GjyYSz9C4kc/VF8esYPpmztMa6OhyKV2d
028FdPLfHIp/dwF0Cd6gDPfKAmX38+nohXrWchNXJIP8NpumqLA1yXIQy5PxKycE86/oz0+A/HP/
lCvAjDmwLWY/uQw0EvtT+sc1l81Td1GvprrIbVSIo5Fkj2c66L/YWdKcn05z+88HVH/uGP33gDJI
d/yXgab8qtpsjUpqjbN8nZAF1hSwmH864XGHnQdtGhvfDIhP5Hvo29DJKWwbw/0ACGEKyhU3KPYK
Vn2Cv8erd414sPTy07E2RXZLiRPZAlsq6z5m0gQYDC0uGXyZPNcEEDUAH+qH6A/BJ7WOsvjzF/v3
2gSFEIiOTLdLpMQv/rIEnnAHSCvh3Y7T1XuRRdSVZtoAxYK6ApZNv7wLNeoobEN3L/2Sioiy+3km
PiPCQIpypJCEaFTwToH6N4/ufz1W7AdwdETVUBQVmMAvTI3s+n7mhla+h2p9fDI6oIzy65FN9m4U
rvSOXtrf6Jl9t/KnF7k/IIJcU1HYhDT5l2XaultlKZ7Tblhos9s9qEh+KhBbNdJwEuNLtZb3sNpc
g5YgdicWQrkT83y1Gvz5lvz79eY82IxkhV1JEUWtVzn84+FurXNW7/X7OdYtL98nmCPo4cuAovru
oWaDa4PhcbUuiWtypDy1EN0l76qemKkcqc+/SAR+kSv/ePA1llq2ZRGdAO/czydTZLlRG/JNW2zc
3UhxC3/hz2a24Xi25ySlHwLgCIfPv7xuv3nbNEPsL0H/XPL/Px/U1NumumqAYsmktczjSUDoDCo4
0JFvv07jP19wU//NnddZv/rXQJUM69c7/zbzV1GK1WtB74pWtkir/hHrJMAkZnC29rZi0YDTkFfy
3+Bl6LUyqUfHFu0zxQ6qOZRX07fXmYMLJJLSuaOWl9z2xXtOddDJ+UwVQrSnzTFJBOWnd56s+nQD
83SkXwNUu80zUAjvzgM2fuXj+eqj3ee3sikP15l6eMzpOZKGwSRCZk9PtR0w0UXYUGnjt76jhVk6
1+WNvTcfUospgRVTr3iOiUHLFyl4n97il5Dnk4Lu5s2BOF+UHn2EQqBKR7Om1Fxg4n3LFARHFUCM
q5hpKiPaEcU9vMuUYPtKSj8p06p9T4Z/KD8hhGBKWjapLUdgz+SWcTsM67D9YU0ksoTgRtqT6O0o
fQPXh6KMPdOkkz1tSC/ztHmp0T5imJVvjRutfWfc+OJTMxiNFcS5usMMTXjyWWOTzOuGQGy9imwB
LQFWyBgG0sqj9U76wY6HDjpEuIqc4zzu3c7uzvkjHfbL8mdDi2hWfbar14GCHM7o9FtpYsSdC18w
NCe7/ajtQSVVOC5O7mkBZW1Aph1irewcRZjRNmyBCOmy3YQWauDx09tl/HchAjgS7MY1l/oI9Ipb
uKygfbVK2siB0vm3b4OvcewpMU8X2wcfBDplb8YCd4K3jxel1zzZwJweC4KJCYepvd3JzYNxtxm/
h7unN06ZHiwQN7838rRxqdgBhElXIwgbQ9TZHHvPz4ELx1bNVaelJ0dvv/ZeAR7x4C1cCCqujL0F
gvxAmKWxgCj3OTr7DSqL81D2JyeQ3D0iDaA9blGXMZNqfPBlvIdJUroUSdC4xndPSdTJY/1mD6Jm
S0m//4jhWIw6qEbZHZe2MsiDL1C8zETdJ+lwfJlfv9LgtvENy+5w/HVfo8b+uMUgUhnjcfPlbdRQ
9Q6748WFHMWd6HXEF3dXe+Zog3wZFwI68i7ztFBvb7NuUW2bOSpizvOjAwfFRzlnfuyGxtfY4aAx
qvF6AiW5eLIDu6+kYgjtNBY8A8VsO6CkH5NxL7JPElmsFzf6xzV+BzRtK6C54f2I8bWqktee4PAw
sII2M9CGWvgOuzXPGM+0mQ9bkpGlusJ621y1I5mHPzL85+E8yUNx9IZ5QzMkotDDAFY6vcGiKGLc
Kz1q3ksJ6XQzp9OOicDeNT8Zc3Ofy3SafhEe8I8+4UlHKHw6YBZO5xrLFp/JWvcyugM8of5ICXRx
OpwgXzKT03Pjs4Vwd5TpPrT4AYbzEGJex7Askv0PJ9wSt7fkvlpbQDDAtvn0WIaH66Cjik0xcc81
aBJxkU3YwsC6n1yAjjIXFsHJ4HCeMXLEjXKqoBphrrGgOd13bs6RMClrR4DO8nSpaGE1wU+7oDxN
emtYY6ZjcU3dYlgOtAj8ywic86KC30VfByMbhKLZnJ4BYIie2+Wfdszl36E8DFK8eh2YToiPQeF6
KI4RYcusEEtIIiOGiwYXppOK5dU3KUavMsXlUydmmH7sh+LwvlRD4yB8q7FYBxAgr9tuJ+dY/FIr
efPKMAz68UAIAybWe/QZGKy6C1pTl1ojwmSmjxdqeJlSK4BnChF0px7pMDyYhX6vcBte3twX1dJV
N+o6xwyNVQlRaifHV9hkgcDLEtIPOs+wcCizA7UCJah5tuQNDlpwp/aOEdfDdn2atnzmVGbOze0O
nAYjgaMU4UIgRHiHIOjGXWdWN8E5vE+Rfan0QGKDZoTuW9Koygg0GKWE+Tx/0mMSkvoUVJ1LI81S
olSLQdLVdzwhBiWaRox23kFOpWOMDal1DiwCxwfYhJgJZSWlez43qDN9mT34wsYOF8xN/nb12St4
s1l9p2u6BXmOCRpaJ9vY1pnPwCxzW80XEMxZEZ1Carcu3FEI/E7j77/UgEZKlrQRlibKIjt2rd0B
Npm/jpBgOTpRLOCptHeIOIHppsp+d7F+UKk+iJglMxjhZUD934GEyEBwVRoaKRNjbntd0AVmKq25
z7ovdEtaG2KsjNwq4jZMuOheTw0HyRrJr1hAIodCRrEbSv4tnkV/jhPUPpP7JUDUyTxUYjIF9ab+
S6ZnquWrKN7Fe0EHqm9xXeJVp9jDzQ6uGiWwwTjzFqin1ckXixJv+VcRBgjjE4HJvaRdmJvtcjkP
987qz+f1m2hJJzwzRFMl/yIn/DlaOmWN1Vyzrosf9LUugxatLdXbyk0L//U3064f0sxfr4EkYm5F
uESd5kei9I/gtDRL43krcmHhjgwmYUfuxWEUazTCA2EMI5I9m0l3rAjHI9d9DlfD0eiWjLhUTAX5
u7Syxz14iq5mL6n5Qnhe2ExEzOX1PPJikBHbauVJXlIdgKKgh5eHJjhuRGv29G+S5d9dNdI5qj8I
GPsBt1+uWnPbX0utwWbBwOnJxWn5ldIi9nQlfl7/klr8CNl/vWpcMl3/D3bzx1X9x1UThEpKTUk9
LfPkvBXm1pZ26kfKCNmnTOq4gHvg7mcPpr1oz50/RTb5Y6nMNSwGHnsWnwG6D1QkFHRfPkVCFvmR
Fl0O+d0upqcdbQLYCLQCFBLviKXqvavoa6woh0JgmDWIvOq+hfD/f+oUTdNMXSEPV3+k6P/4Stap
biSj0uRxefXyJ4XW0aMKipat0RhYuffng2m/i9CRlovUGBSVnP+XNOSaiaezZejIiFIXvUUqhi+q
sVOQVI9QXN2y0fXuqN8Ih0XmwETK47AOkcM6Z2AtjrS4qvO6HdxYH7KJVAYyJfDWeyG2JvgAyqc7
KqKJm39Wo3RjbCGrr3EjW7AjrnXg+uK83Q/MfPzQ19eKcca5HJrP5NVMMHtFy/jnr/qv4pYBRNyS
6L9T4qBg+MvbLEqF0F2r+j00M/jN+H6+ok4kv/s2brM/H+k3CTaLmUwNTZLxATR/KSO9r2/ZKu5t
F2cv71iTVEMTvrip5umkAc1f7uBvvhYHY3FC861Z1K5+ft0eZdeV9Tk3xtnz8EQn1k4bkMDi7q+1
oR/Vr1/eNUPqi7mqDOZFtX6pDYld98qtIu/GsBXl9OaoeOA1CPTmeX4P1CLRsKu8Bj0OSP18q2h7
0HnqM7BWe6a57lcI0Gx0MpDvl3Ntt6IwU0BnYdZTjirUVSe/K0JxP3oUwyZF1Hf7MtAG3LTVRdko
EJV0YXRhJJTWYolFVPxggOlE9QRSOEWczfuVmGIkpTP4zC0NH+PY0Pa9ikF7mVoqySFGhy49QtyK
LnOtcK+5d92PpI5xSv92js+4q1UpRFV98uoCS4zKbn1VsNV64P2T/+VBVH5TZDPY5iyFZ9HUeEh+
vmXXW/coysLsFr1NymOgjbNEjyCEDCpIa2pEXOunnuHJ42wA24H+1QufqEiBINST/8T/IezMmhTF
ui78i4iQSeCWGXEeU2+MTDOVURQQhF//PdR383Z1RVd0R0d1V3WqCOecvfdaz7KvfwNMikMH5vev
9n/f0W8uk05ujKQt+2yq48zK+9wUQbw/fxlfdgLvDR7x81G4ccTLJ59KtRqV4JH+cif/+ty/vQud
xA5s0fSJ6BX99txInWhosXp/b1mRp6L98gYjUhHU810GtPm/n1HlDx+ZXpRMq3dEooakD7//P8ts
pxRRfj9HwnZvF+bpaS62UBtNqFeTwdqUz3KLMms8xeqWU8A5g6sNdO7N/Q5PSFHMDrjN3l51uBI9
9fi3Ps2fvhBdx/UD8VuiQST/tlgpOl72XOYWoSWKiwNtnfVziewlBIn1yLz+97UQ/3D++ser/bYJ
xC/lnd0LbXi1r0DDxHogcMYbXFF/eaE/NYQ4E4zEkSyP8Qmov91offosx4ZkvLdj71yaEnjJF4Zg
NEObjJRFkkftlwPavjJPr4LPTKogyjyyR2K7DvptBQsZMpyle4abOm//7Z8YgH6Il2pPDoLJpNuh
jQj3twyYAU5OIOwBkw3Wem2jeyrtA1fxVJdIgpfzfZWmA5axdBsK+buLvQQUCK0p9+nRKaDsy5fI
+c2fBC5OPEk9qDt06RBrzrtZyrTDuq0MKCOc/ZftR3RQzM+JvvhMHID6JKrdmYAKYH3Sj9uFcJ65
7AgrxR2mzvgfiRBfp0PmN+036r+7Q622wlUSVtP3FY0tjPmlwL8iwKJSJLzXYxjVLvpdM28bIsCt
6rsLUlew0YP+ZQKg/GHz0jl66ApP4tC0/e3Ok97G6KaknEP3s4/BmKzsn+bJnoUhhuGITDUQAasP
N7K+tK8tDbPXrrC8pWdhf5zs5rjmRuBJ2+/NpuNk+d93z6+Bz+/rA/1qWR9jjpFpZP7zkX30Rdso
r3q0GO1vJCGSb8E36t2mathHpkr2V2k/GNP7oJuhI1GMXu4zotEZ9q0IM5wKiLToIC44uIyDdAtg
eEBPjXQ7Sd0Ub0i9YSZKzyv6MnbFTnox6yU6gj3Df8zkZbWk4oovHZCCI8p6KinCIBNIfA1KAYtf
yKmNcWgJNMkiM4Ke0WNWztFV/PdFoHP677VaJwpFl1izZBEe8D+vwr2KsyKOVWHx5rMW4RPFkO51
HexyVxYmFYmbWOi/qTxRttAFy6a06misKDhH70h2zBilBYyoSSc4A/gDL95Bm+onHDtibau0K5mD
wyp6DLDaCYq+uzRkm8suOyR/9mUTb9HrJq3Je+nRFdU4FNLCgEb7JGLDJjgCRcBnv48/ni/SgYbg
vofqktmNRCxDXSUiye/wGcOXpjWJfwKHE0JjMm1EO8bcjxUUmeqk/tTFQQsyeMAiV8c2jJPlRX8A
r/HAwG2uVND3IdGRfKbzHHcTqhb4zGsEBJinJ7uwtMLa4p82QFAcbKS90V0BkYO4DSIDXy1P4t/W
t+Ha/+sOldQxMcUY8cbab5tKbRiKEI10YVFcCWTq9jSVawp99PQoySEiIMIblFMOR6D/vi3kPz22
8PY5wFNJc7r47bF9iTVglKF8HBgsv4rCxdgKejMgQ30WvDz1IB/W0WK9rqkN5wzzJtnpucAWHaNC
7szNbeGH//2W1D/sKgwtqWcpLsa8+m836rON7o9Efp9ZSZRJYX6l/mJcWHhWTf1h/gyUhGK1paUH
3OIrSOwAF6C5TR3+wM90+tkG+WVH0DM+pUWGW4fFh5FIZslLbKPef7/VP02GDEnjL2pFXdZ/P5El
Z71uEkWGHeN/zDAH3d2BRHA4Mk2w6Sz85cr8Olv8dpuwfokaVR7fl/z7lRHbs9h2MSLU516/phP6
TxyXL7FPfxQtUfqmGY3Qkuh4mK0FuI/XnM46uXM2iDW/y4K3j8ppqizzyTkoNxSyy5HASki70XoH
sj/aFR6dT4JugGcS+mbJMymxz25nIO0m852sQ+s+0zwWN/IE/Zud/ChzvCI79duYgmpfxosbmskO
atvYOZ8YlvJsAeUcm6/t6GuQyf3l8v+aZP/7gjC8FuH3Kv+y7SZSVD7auxrtRBF09G3eQRnGNsGE
Dpnz9HmobUxagOk+oLriEiL4rPLApcLDW0NtbFxxIx6f8xReIMFeWwxiv2YRGRS6CfSrKDjPwBzJ
8DV6BhMA20IGIhmER7o5tPbmuRP7oOwgmt8m+fTuG54SaCcExSSJ0RMWnbFpOLegd1I788Vrab0C
+driKBYPChYu8+zmgeIohME9aP32ezbp2zc3roV/DJq+WQJIg4XffGOvOdtvaBzjRex2ZPbdOWm1
28j3npMbcAd2TvwdJPixgTUTdQ4vwutc4ohZxCC3z0cB3hwjJDv4Qo8idgm7vYKZcoioNdWdYoIc
sUUyElsfhPjQuQDSvL1b2Onp+34Lq2wvPWnNDr8J4LE/dn+pfP90bh2w0SM0RoS1ICL45+YUJcX7
nStaM83TSavZNc3nLEwgvtaLBPEkBoy10HsF7l+kYcnfHuM/LL+8ukppqijUCr/XwoJQC+VIS9sp
UyjhjciqQtuPV+pFICb/KoKya+0KTIEp4BhT1b8swr9s3f+8jengsQDzyZUh/eS3T6/Kb7o6t7ra
0S+y6Q6N7XxvbNrrUF1OZXds3SHOVLvzEs2iuR4mToMpChPvPRThOT1CcGwuTZiBcGpyN2LZALRB
9Zd8jngYJfOqLunvurW9YvLmCoA1RPAInY+IaTV261W5y4EcvF1fs//7EZX+vZhj9x3R1pOZWRvG
L+nQ/5RLZLoU96ow5K3tQs50tzwqFElolQIPZMxus+JmG8//slD+lng4DMl5VXFEs4HWsE5gyz9v
p15+dw9VT6pdvi+nCF8BN1XEbw2DO0ZXT6sxD0QQWvSG4yVuYk/w0FLb2KE5ZM8zYFZAUKBX2xz0
3b/WaKM/XhMG6RJGbWoa6bd3d1PHVfbQ4oqcJGORbXsEKLXTIDsBlbYnDGSIuvTg+wDEBEI9uIlz
RnK3EB0ikCcA2ig/t9m2/TxjKLqOOTDIE5DRkaO5xgds/o+BHQUGyr1T/Yi4Zwh+imEndh/SR/aJ
5GWq414wge1RRkC1WY8krC8QVBCCE0rJbAlYx0uy0Qgvy/3t+72Pv0fIeCFSszJOS2vXXwHzk3Th
Rb7l7JKwYU39qn/eu9GWee5f7qFfRevvjwetI/QXiA9Y6H9rIOmp2pyjWi938iC41i7FHJV/kJNP
g853/x4GfBNpgh5j2qL9LWzUzSTcQOmwcOd59BUnxOEGihuTNfDftzew4n+vHdxqijjmFIAGiqr7
n7daorbnhxw/76AT6Bbvm6nk5DBR0QEDo1JFcrde19tc2Mi0tGEDWq9r/TFk0HKUw2s7pCTsRytF
DTXQKxC7NzIhOc1RWcfXzuOCWzJWJhJViKv8eupM6foF/+98MDx8Gh9oB7zMhXVG5kby/VhiQZmo
IXM16KtgL1tPDtNVDuMWoyghUtUPA2OCkZfR4ra6L2LYCVyrpf49Xo6PaOQCnLXo86sf+VCcWk8L
y+2AYYAe/K252K/zCUX+fIYxj5CGdtK4cOGn6KuUK+Qqwgneh4gpOb9aRT+ZN3aefjcBQzsF+Gdm
jOLRwDNBfrsfe93SLWnN0SQot/oneSCuApirwXZExe3wY+0koN1q69Y+4gcJr6Bd3afpXKSCvA8r
H5pme3u3Iws2qrvdulvYpoDX6MDNo815Ky2lJaQrF5Cnj3Tdqm2NMX9lbgfgFmNsjgAYxzzVxsq/
M761QHcKZ+Qhecj355UyyeeZrS+NOVmJ1uIDQ6KbMDCRLByQLtai4Ie1l0U42SLp9n+V/ygdZPvr
qzcjl+RGj+kw6AtKrRzdVhlwtOiumOKFj5zg34wuBHGj6EeluRBKM2WW4QRI1/W2ZUJe+jeWdOKX
zGI+2tfL1gNJwql3wI7Vh3SW02cgrpUvhwy/oFlq4cMdfr/wiHIKmgMREcFoucxn8RpC9TLbKsOl
GVm4sevOopZKrq+PM/XEJ3I4MGHNV/6T/uTebUaCkKccDWKfylAmC7y8theJoOAx3pzx9MZfHEqq
i/DzXkO874FFjkzE6hg4MFo8kX8wex1ctRaabJD26QkCIdKP0Y9KUsZzKhQBph/xkO8eh9FRlPxc
dGHl5xyesMhwQkVswmRTdMfCr/JH39acYDEOSW4C9J9NDq08/E+SvgAq8XIcdx8uJ98cy/BSX3IX
M4DBHln4deNij+5x+chfIzx5CEM83hrt2xsamMLnjfWHFCnH0AzCuVWBSwf9UFtnhWhXt2+xSiE2
4xUtnazHscscRdXWBjUt6fakpWFais0RzCI8zCzHlU0TYfTEyBK88diKswJTRT5JjipbtvMmM5K+
jWS9dsZBhUUREmgTZ8GD4TKchZgE2lDSrQ7HOVWNPCFNgRP+L0m4OKwqc81tAtW9+fS+sIrp0mrc
sQ6ecycyPIxynEaJ+yZpj8cKWAA3nSlhIsV3gCFp9cLik1HL4vwHrmaQCUD26KQkMGLk1Rgfb040
lUYrCISZ4DbGBBeqNu1WVTkA4qt0IuI9Ag1/KULyR/nZ0FQ7C1j8qLFHJ4bL19rt4LLIABluqxjp
CBjsaVtNy9Ln3dwlKgJcsM2UvSyMsbY/HEH2+cUZljTciPx0JyeY4LRtAXf6bYN3JEmmcYGzepJT
0HMhv4e2KpUcrwJrf5DTWC16G/1bCog7NzGgM4cDHDS4NerOBj5bXFQ64dSL8loPzssnWpR0dXcf
rupiazeZeow49N99gPccpTbYMpqB4wBymirRWOPhkCvsTvgRVhflG+xEg0npC07fKdvI0HFFQEpj
AoXKqbAgwPSK0nT9WhWT++b/oxwYTwWaY+zI0/bVNT8Q2AWjdsboBz0g+WXZLjtxEJl25Eigo6JN
+GWs410dkuMT3jwVmq20GW+kjTarkArpW0AGUPO8yo2D8QKv120pT6K5vtAXyZxIznU56SdnNznI
eJjSUGj36MCIWNKPT473vG5t8i5Q8cDgOiBMuPH9DRbFoQPVYDxizLlOA8DueELaZXKIrWQQdSEW
s7Q5xYg1vLQOvreakmS3RxqxGh8k+iKR/9h3rr7RawRC5LhUREA/TGYy/P+sDWXpVcQotRaEFP/h
M79ZIBQKhuIoPWa+QGuFghN+MvY0ACB8Y+fv5IAVcCrMYjLFhJk80QCRAHAHGMXaaoSjFkoh8pyv
/vCcCVaJBI33bT8D7gSube0rb09pfAVZPhCbHc8+Wr1iBduQL3h2myC9Y9Wrv2ouyRxlRth7xm5Q
LaQWD+aad598ZV8DEBGxnBrG6Ndwqs1vp9sJ6959A6neHTPE9HNPcAqAiqwgU+DOnEgSN9mICORu
XCzhRKBDOoV+cZ5iJDJOmVleMdH1j3mzF6/Z8zImbIusCQrWdMCCcw2QX9GPbj0gA7SU7wQNXYY8
qQbLr1X4eKZCogIGfcpEWAl5GB2IazANjnrAoMn/OJNDHrPTfOiL7Cpt+KXB3VNSFF+1VbLnXy7N
xNOXZ5tzAHFL3jD3B/Q4xyv1nBJbccVwg9U73nIoXsVTQBUA3TJzXlv3VW2NwBIaNAfIi7QQCaDd
8RjR0nUefygX9PX3K2LkyjCFz7NfhykusHAAMiHnQrkmD7kB4XDRSOciwNbLp+NFiuKLzLDwtWNj
teiwU1Bv2R3BO0+HjBa72PySzCCwsXZcAtL1MIOB54B3nX/0c26n1ky0FTfoTAnY/mwV5AhId4kk
0Tl34MNnLNgFTwi5a4XbEsdGeN42YR0ytSFoTvWHZVWdkk2wMeZvRjjT19N+chvz+XgAyP5tzbS2
26U8RwPmnl0qe3lVXzvwka+LsdN2fMHVsTu2R687vijUuD6t+Wx8lAwiRkTKHU9jERJoJYMM/K6O
9YQrscIomgYIaj9FPkVFysM3LwbcRJtnBwZphIiwuZ6PyEbZ9Z4kOxNtIlrVqZgQQwxIofpJJ8bh
NcMsXHAkahY5PYLriOEH28yKrkXI+Z+INCQgUCzeOVa19ah3pD1+5WZTHvVP2a63+ZotasgHILWK
G+exbyh5UUzBciGqMWNJNtx2nnwQyRyK0+5tazcvXVN3ZFvcf2Qwz6TVi+lLD41y0zMVQVrfWvk5
xM1/niMYg2kRiINIvzm+jyJuyAcszmgnD/WWHMigwUhJkLzOQny0ap1sez8mYwTGTpRqLqemnjAc
MghOHWfS+sBGTw+L84r6cEQ6syfCgDhgGAf0fakJYaLwhl0FHmsAcRZ7NleA0+yX9kUvAYFrhRMS
1kkO0xb0ClsutReoJ5HW8zfcFfxsHIeIbEiOBqc9bn4bjOuUAdDNz512/g6yZbfnbMic1XBew7HB
us26Y0mgF+HM3Mq41FeYnYeb/cK3zI57Qc8gxXxjTsk5Yd1fH3hZmRBFN7ObvvdUUW3v6iVSOLv+
VD5YzIeHkHiYE43se+6M+bomevTrTpaCB9aDRbTPp/XIG5dOA9pHJBWB23zwSVeXFpd0VC8jlHMz
4viO5eEGeUe/u9zMYHfGTSA/nLib6DcfETKS4GyRT9rdaBd9IJjc3sLkO/qGcFy56Toi4ayY6WRm
EoQ1QujJw3uSD9JO/wSRQoum021xmvt1QPjf3AibZbMYzeJQ2Z8n2VHVzUw09R/UxWezujtFGoxF
DyATcRc3kXOPQ3ZW0fuEv9Hyli/qB4ebx/bxna+hF6NJuHsccuK5llkvhwEDdVKKsAVYCrs79NeS
AxD04Hj92itXvtSOnBfu/sl4Em17JlAjh6bZzVc6IM/ZttoTycB3mA6M3jBaUMxUp0RYZPG6wmz3
Jo7vQ1OmQIfEx0KunRsHctYucszbHdZfNQWwLk723aq8tO8Fd/u9W0qMOUI995XRtrykipu/3Pex
ZCDxxo9ujX7wHRk4Zjl1nmS/PCJ/PaVQTxaVgebOK15rupUi5ya2MB6KkZVO4lU8eaJUrZ6QXAZZ
ebErD/FusPhjliXs6lPf6tPqguL0dbPVzBGIv3sSXsgGojkPNHCGLXwyyeD7PwMovp1wiSitNaQY
NA4ph7przKlNZrrNcrgdbYDvEFUaQs0PxPX9C54GqmKfcCmUnpGVJT5hSfPk8ACEyHvg8/nsgqt0
Vc3IKfeeHmprCyk1bczhlu4C3d08vMQp7NsRFJTDBthdmNywrsrzRrNEzcrvFu+bNVOdybN4qlE4
guPdGcwYsgUDIeIEqlk8VFnzRwi9T1yXoTbPd6CSQ7qjzpojgWZpmRMjdJ0ap+EoUQU0p72RPwLy
W86SSUeiQb0fCDdXOALVVPlgC/18Ek3pPpe4M+b1HhNnzzAIYC/Z3iBtgbid7p/GqrmKpNm83ar2
RGLbLjxUcKZ4/Eg80J4D8IpGaHv59an6leiBokFrwEHC6W1jyAAkWQfVYfrD4j1exjO4QxSayqxm
H6S9xGWdUuWLFwRu3PXaglayYUyIa9gAyPyI52Ug+K+w+MpDKmBWjeABjBvw/wPs4fsDTCKaAjeF
LYYRk13fPIM8oFpdU4y0n699tX/um62RWtLbah5DNWWQGSO6r2TOrtH9DDXRw3oDfKhRltrVh3YS
8aRFHMot5sfqnm7nDeMKBzHC95aItKZDwCTjTYgnHLtYQVNOQAD1WO7w4Uvmey8hTjqRNLEirmsD
CwlnzkrcPz575MU4f8Pz97AHoj/lOlJGPPnyAM0QJ13Ou8o/L6pdtjC+yu/mu1kqR2XDH7pxJOrY
Q80eZBmvxPJ8dwCylG97+DXlRKDOwUhQNfQcTZCTAyWQTUavPZIATsOMUjfZhfKMZKweINRV5dwR
AfIHYIg7Cs830zSwVTpsd2VQ+CXHbp6usCyE9YDsubNfk9dyLYfrDAaMzBmzpIvIGGnIJyr8O9A0
uFFjyqJO8ltwiqzyqikKg7w+QqLGlvbDXsmgmJ4Kn74UrRshlmnQM8gEUoLn4GXHkU9VIO2xCXfD
5jRAlHSE/q15a+2O7AMDATTCTOtFkhmqqO/+A9qazJ63iv3EWxF3hi84epvAjBaklE7tdExRwey2
CWDOVbt2on2n2spYaK540U/MRvj7vj2zZyP1rWt77McLBdAR+E5QrEiGqaeO1YlD9qQnPgaCIvRl
PvtHf2k0X2UUi2CC9xNZJAASSSRjiacfQjX8dg0NDwyADlfjjwXiR0HUCWOS0pJGziOliUkYS4kE
nz1TdEAgKmgwXraR2KU2HWkmSBmUz/LyPo0uhsjkzha/miA9gCNpCOZhxIuUGOWWinPSqrmf0Lfj
66dDtiS7CmXHDVwRAUZMNwp7WDLRRAlexY+nImqDGlUWxCL4A086QdKaCIqMlJzGeX21Pj2rwSFD
m7TzzjLcgBkrDCq/232qGmGvuaoUSMY6KWyFJRKP/c2HQFDXS0FzBykavRx9ltYecr3HfV8ja5MJ
uwK84MnJpEjdnJwbpnMDrmCqP32OmN3bHY/9tIR8cEqN2ehpG3mYEL6ch2hexXyABcCw017uCx4D
HT1WGmiMLO1X8eEJd5vDpNybXePXD+dBbKXkP/JAZtfjwrZDIQwcQMv9SPGq2n50NinU0dl6kttD
Nl1j8YEE2ePUF7ktfzadNZJfcyffXQpotThouBzKMNO4YQ6jaDmSl3K1jFXr/tjImntvp5XgSUTJ
h/xPOdtzHlSQF9FhxnNqP2zy2XPCasOw7TXTGSNxJ6FhEdzzM0hl60VrABbOUHq6HMPTH1azAlkl
eXgBovHb/dc2x0HqwgqAipY/z6LcpS4fmY9A96Za335eH8Jw+OtnaRm82rBMJ5WxeFHWvh+Xe0Ho
Yyhknk4l2ZxSwXu/nY6JF6f9Z6iQDZkfdW1xrrc98vm7X5ahNAoNThDycAR/Qf6SNlyB6LUTIds2
ocbullNWoTksq7UYH8TOr552A3NBsjIENclOj3dEI8pjG/JJ9VjxaRVxmryGXCnWT4nSNnX5Y5X+
RY3F9qT2wZAgzCaZ7WpWHu1jrPmFun5RAd0gKc6S9CAmhxcnAGVddfNCC8bG5J5ulNrTk1PXL6V+
KYjbwliMqkmrrAVklM9VQetXWnUvDwdJW/pVMj1XkyfJosjjDFsCYskSlfqJNAFk/u5O2IP15xbi
XItl6no35mM2h2SSsZTPMhYhgP+gGmkoCXHAz+NKZ4rb8fVF5Ex5dNpKiICaM2ot9nnVSeYIeyNE
MHZNB2LTbpPwsdIP2j5lEJMyhnZjVh+Y6Cy9JdEpljry0VRkTEdRY0iEPKnOEw0fzZbIkQlZVp12
tNQ7t6LtwvnS8KDdJXO19zNoRyp3lA1hHQtvG0NrO/f2y3AZ++O/yM+eALal8CQyVWsXOjxaEKWc
CVSIN+9JKRs5MXM0wDW4zJgRsFMgfCGeGTAbrMJ+GHmw52RjV9ZZICaPaCKNvdyYIAC9126GFGjs
IucBNMfbP2c0DBwNU6jqFBwoVVdNJ6XGGsOh0sr14AmcTprci7DXh3SCipQB0i3waBlO1OBc5or6
57M95Gu5ieE8n3b1HSMCY/FnuBc7Xe9G5LuPnd6wZI44Y1d9Tcc1PyJIAdLJU9iB8PFAD94hd4K5
itZlEgjipBVtvnPCrURER2Conq6QOZxvRAbCIAN6U347j7PDSY0gpyb1C34gnYQI2c4QAoqdbEbz
i/k/0wYue+dQ5xck5N5s0H6sM4/reNE7bcApjjBkQJkkVbdTpLksuucxhhcLWMs5cWQwgZArkBjF
rkJgFx4uyUW2ALDnzv5IPWVwsHUAGGXziFKtARI73CpVAFzumi/FGbGJKc2qQMTbyRZbzoxRUHM+
B1d5xYrVXLt3yMHjxjANwR/0Dcg2egBI5fnB2il8Dt2UZN5dntv+RBeMIR+O7/hb/AFyiE7r5o7M
A4eLlbaiPmtJFU+dx4+6kzkfEmDQuRjCmbYDDjoTSJUB8bO0h9Wv+mvM6Zz0lCtAEk1xedrwbl3j
72yuXGjwRJ+UgIlvoGY/47Q4PtY9E9hRDPpkHL7gYtcGuzs6qjIZCCoCIW4AAjJbmrMrqkeylKaM
XByyQ8FzCivJFqbvY3PkWABS2E9ndMLmDP5+ydKgvVvJFmPSbvBrTZXr61O75BiehppbNttQnJT7
wo12xbXkfLZ87bJj8j3L5+Q2TmI3+8lDIMVb3cN6yQB6xKmGlods9pRDY+sKjZ/Gb7w+IZ5GDqaS
yWMa9IY449XIqi3+vl+iLZ3nB495ZkcQWvz3pj2xwSp7lHe0o5sjB50HbUEf098S1TYrxfOQBd0+
WXbEn66qJfD+ejY61B98JkWHv8ix9ByKlH9Qd15f8gWbZVg51FlO9fmmAyxMbmkA/ExXXaYur0ni
3OgX1bQOuYd5mDn2UvV8PjwmPtT0Dxy+tAEI2sGXc3mezWIp2Kji9gb9KyZRvCryyodpXAoMTrRH
yTGTocowO+7B4CSrzJ9o5Nn2MCOjoBi69Y19D2I4iRcini86KQyxxc/gpJejPaMCjQJjqx0jotmY
g0imrPNM282OC9ovqGjft6E6BrA+2JuZ5b5Dfj2iz3WFbMBZ6taRiedKxIwKnKJtMgto9D9owaom
pGKhHg5lOrHonSXT6KL5rFq1xgFim9x8eG7FQv2k0lUFMyURiqBjsEUbSu5YOIw5tQyHL7foGGwM
8Mmknii5YzA/K9hAJ3yM5ELLU+unIwQtN5cJhIYNU9qPV2/h9Ki9ilECA877chQduopuxePUvD8q
OLTRPouXcnS56a5CZmsSpvpKS8Is9c5FIMqu+vaFt6V/jea3OfRMXMLPmXYGz8VUjMC3Y/LTruoP
YTs6vfbPE/0cvNXZhUJdDuUvOrpPDoY1514LJLXBAtm7JfFlnYOXuxAnFZr+sU9lriSrB+xCIN6K
344G2BcM0Afg3eFvq93UZJm4/KOnZQ5igPYAY8PE4n8AERV/p5tsCnK5pwQFTwQXjeoBcpziipx7
YzvRHK71HRkjSj3w0jEzD1uil05u569jfCRgAjSH6fXNjmgyPAE+251mAeklV1w3gI9aZO3W1MKg
Z4Dp3vwCM3JqR9y383odH8ufJMV+pU2V2Q1Vz3svBE96BN/qZmQjlfTSw+OXizpjDnV28LC/Prmp
JO+xGwPNult5b6ei9aJ/JK24POcKCojLw1lh59bdG0EVxeBOeyBL52ZhNdbN+JIb7n12fdwQDsdb
wo5LGn+IjrVvAzLZgvWLBRDcK/ceekp5Xn+dF/lGE90RX2NDBhmV2gDyGbx5/KdBgvXz/AKYlNCf
XJYf+inxtGXh6Cv88TOuz+CY/kyZkL8cChU+ChmxVcrGCf9zRnFFtm7k1eQENv45hwAWZomDj1EF
Maf4NScr1gq3T5wHY7OEcHZL+Tqf7iihuxAtU40xmz4Of6jwhSTk7D8621xjvbL6dPnGoK+yB9oK
RICPfpdTjhFGgN+aIINp8lXY46/2bkbhbQt4Lrh7Q9NBXcLDe43MBvriz/tI4UyVAmmTCztgBlo7
0/wmg0M1IAdu++owEKGCYgt4bcxCenoOhZTbfUqQJkWP0Vp/BCNxJmQAlEAMNcahQUpAboT06oNF
OJuBhXtTx5CjSaDih3okZzxk/Be8mYgSpMV/g9NewMDvYN/ZBqaP1fuHb9Ao3CcpNzNwsQPmjlYy
ECuUybnToNnjnM+XDFaUcRSqAEb59C0edgRjmx8J3A57aTa7X7r1cwOqNxDC9wVgFeVmOszEFsqn
gSiOk8B39cOgltYVODNI8AxIYaoiMgOSSO+LpRgUJaByszmIX79keoI4+PPJtT/fQyCfcuUXRPE+
rYw6EvU++oQDy5a+hmle1+z4LpAX7quG2hpr0MyYVzxsA6K78dUPKnVMRugYJ8TxbvRTtMUGmSxb
GplDDW8xXuW+euLq5gna6isVeDh2YK53eqB1XX6w3mbLhhHB+Zum13mZnzQCkftVtEhDCJs84N4T
wzJ/gxfepkhmOW9deBpeB/kobuLDeTfe0yOh7mHcjIQMcvw7fPvpJw8+DyirB45CCF+8pYruE3hb
5Hw0oJjV0o8iXRGYod05zBeD54S+QUTr7VSiDTnILkIKNArU5UiYJSKkaeag1vziH8YU/LH7nFEC
c8y5L57715VgBF6NoDVlV/3Q72x31a7RzJdiDwME6MmQTSOH5II3SpF4hYCdRop0bELi6TjCsZmc
pPWIJYZzfUpG1dA575w8zImoJ8B0zpaBBwm1ojqMNksMkQLnDonHkyO0NdIpMQFK3MAgcj6mC+OO
dYuU8eE6SCYJD3RKe1jouCdUUhUdqQ942fhtvwSHVsNzNGtJyjo7fO8PfqIyxLsD7iOQUKGkBXa4
6S+3fQngjouPXJo6f4gGth6ZhU1a5SLR12GBovuYWS3NTNzlPcc2Ey2xyLGU0TBxcNxeT0uq3Ffl
IuyEd9v1gcxYrprI+qJGm4643eLjNKKbjycvxKwqEgEM4DYoxpibljZ8HgpjZzxiQwnvCZRo8oin
xZgvb9/c6ewJXqbYbwUduwPkEWd+MRHhBTQwdC32ftal8xdOdPUx46jA3dmPgO1ZCQfBlxvRu91K
JKbi5+D2ZNmJgjEIadoN8/sLD7n3RMAvTu4vj/to9NmkbIMm8/QBj/AjfPD89Rd2o/RKQiAQoTOH
aubkhQ+Wt+TlyRnd0AhKGAA/3B6he2El9HQxbCsmm2O5QnZesrQxLj2O5wLiV6QOQ84iTXiuTX2R
Zinth8Z/Ms5FbMWMIBDAiHN0lVN3XFpjze0iNyX9PAn1h/OiB8zuRVVM4+nMIMIsX6tuvHrKQQPB
oV7qyqx9btp6HhXTu0Z48t0qjGPcrwvI+TAriN8x7Edt3xS3HyKFHCXenu9+KjnQhmvJjUsGQBZH
S4DNVZgWNhkr/JNvJ+HgeGrQ8jLjK2z6UHwx8mumqJM3vz7T913SOSHtWfDvje+zfWCF4PuUVev9
9prCbdiSleCNmy0+atx2iaNqTvGYsNxm+pQIdl6yF4AZDFeZs3aqegAxFSAucy5bNh5OkMkPbO7c
Y7/P+SQlIEH3SfADoEgN4j1ybvOu2goX8pS87KoA0Uh/jMs6bEOGulSTy/m1jDpPVA6N4HNIYCMV
7IqKgZMqAPc4Mgnm1NfRCsOxdOArkH0ZmdKK32jpUrdUehAbJ/TRuEx82nFisXNi2lAbnwN++5Xw
WghorLHoFLGbI6M527JyUMgXBPuKZ6Oy2EHkJCQPpkMODuiUrauyzvNz5I4fYKTt6LXghJjNRMTh
2pSagbQzPR+go9T3jx8iZARua8rCdoBp8ckyWmMHBW5E6b2e3vvmwzA3hPWoPNTYs0HLPsjV5uI9
Pu+Pz46uYP7VUA708beczsfInbiEP/RCuXC8AnQDfpO3V/6wS74ZqCO0gICTmsUiOT1+Rmw4iMLv
w17H5Gbef5Zrbc/O3kEZ+aFts6hX8C6noHnm5V5bMYbL9jki7sQvJ1wretxcV1f+fG7f185g3snj
Sfar+Z6c/awHLj17PmaKbcybUF8u75/y5P35np/XL+JUzriPtEGeY4/oyJmcoPAAYT3SAiJAnWiZ
bLUFfk5bPd4M+KmFKzu3ZRwwbrPQ4iABZ+uf4w+blTNlXk2kFW2dJYZhn/J1rniF8wrvHnVfiMkp
eM8yH8FQMIA5Wr9F3U16a1jujGDk06W0ngfh+wX+4I5OkgnUr4g9amAbfPHLRmoFojsb3gIvzRHX
iryX+X+knddy40i3pZ+IEfDmFpaeopEo6YYhS5AEQAIg7NPPlzoT55dYHHJmTnR0dURVlxImkblz
7WX6sHkCkmx88pKyEGxXXx3eQXl7I/lz975bNw+YWRbrQsSa/GDaCRK9/JmSjuOqxCPAtzXYT6iT
1AdtsX3PA9Zojr1IauY8hzFd0okIjqIiRaYmLsxVPHueDMpxKf6Q7Ek0KIbz9XAmHvHwsMGhXsyq
8DgbbpDFUfPAyC/C42Q7h2dgCQnX7DTpvZAdvJamll/SXsmooqWw4InEr8yZ6lHxkgHpFkMs1aCh
RNAuSIPwzhgFQ8d/23l0q5zcqwJrsocY7ExlVw8JwBm8zOv3iLw7b9y4+gMreY8o+5P3imsOjsde
87Fbd9xm1q+RKsLjojVf+9up6Ty/7r0ZFEH4fwDqBCOE5iebOnUIdi2v+9ctrizSHecw+RpTFRat
rpkGynxU7X+ZqmZSt21kb+oVWAPaVVReyPQ4B/kP+RsOU3dYu/K/amUsCCVVNlQi1dDdXaju6m2R
JnZm1isWxBB6hyfksAS+8BXcJuGqQqN0yQ/WJQPFEMoYaNUX/GC1O+ipcjZ7q/34OZlOIMw3OL/n
n0EAsw84n6UQBW6YkuYFPvABgLBEvYRgr+4fZu5pmA5bB3ubz94dGvq/2ioZAztVxstUErqGC1q/
XfTy2lZ08QSobB4172UJWHCHgixfvXvFwDFDxzgDI5C/r7VJT6p6yo71+NROseF0ZLrJeRrQ2z+B
hVIcYUcu96fb3ltUfIAcbt5vP35ZFhPnn+eP7aet6aaCjOLiTR83ppbBgu6tVOfZCCevevBKpbuY
VAGJJB+I2uBRzALNxzPZmRG5PEm94Kthg1WdcANw7mwnX4vF6n016EYD+nPuYBUuTNd5eZm62ph3
Vffd9WHwgNVgH31D5/K5aY468cPpo4tZ/CJxH8LQt1hVH6vXPlOMXEdqsmNfmzwd321vSZ3hut/7
zOlLzrJve/2n5o5n3dXpjpfCfz8EQfr/JXRIT0dFT5pevaoo3/mquEIZAtPWu6cf+Hmh/z5u1VQl
VGC4jV5I9tSTrUVlWQvJ3pM2fxbE5mA22wfwz0IoSzOWT/fLdB9SaCKhP3X7nwATKmHrd9771deu
mfyDagbd/YWMYWdW2lkqUM0UnBUgdejrs/wI/Va1xOQrAJoKr6YtZgfHDp7jI7iCLN/5xJRrWgo+
elOoA3AisS4WtVN+rBI5jZvVE12YAIXMKIF7DQDoA056+iT320B2Y7/tmw9wj/TVnYdwZZVjzpPM
YaoyngA/+spfr73Qdtt8o56kyXaEMfkUdZKbDsVuabm3R7qymPwe6PIjSw9atN3G4ljkH/oZcjBl
UHvl7LC+PYxy5a3+GediHh+yk9Wkx1RbjbzEeQW/clfvg0EY/uTPnoigfRzOv0d3XuMVIaX8Z9SL
RSzblGW7yTZwPDYHb1OBZ0bdzNpJg1NLZF/+2pPpzUJiU3vPOKFLxsACYK6MYlyIQ4Z09nbF1O7q
e7K0fz2JWMENjTWNVVxC1v73oz42R6M77VhbKXG2KTpCK/ssjmGGEDiBXog1FtQRPwV1qINNCYi4
QiO2JEHvzku58vLZ30iGEf7KiLgvPvmi3NRG11Oih1RdnIy+XY2qnA7xAzZ+R8iowF+br5oEASqJ
zeikhb0nDaSyGcbNgpYPfaDEHmjpwIife5u+FAX62+Fd2s+p129fqHz1QjG9Ep+CxEd58cDkc1rE
qinVrE3ltyBhQbh3ohm5FlNlVnjUhNSXMYLcciS//A/Hvpi5WyOO2qRu5FU5fJ68Ul4hCOa8GTpj
rO/6/fnpToUjtu/LdRibHkU4b+FJoWl/J4cdn3tW0rXxWG3WNogXvSYLriaWr4fdnWXm3lCX73+v
RmV+PhzGhSzy498idSafptHpQDLG9s5tXS0oLDxmsFXGexU3qb/3ZcpJlO6KvHjUkaOpCpoZymrd
x2Dw7bDKMWywPXlw+939TOB/nqUh7MuEiTSKvb9jniO7MbOdFT0CjbUQhwynQgL6hoTh+G0vk7dy
M4XEAu3XQ/SAMQFcTqv2G8iC5oc1r2iEQBMcGmpomUH3WRF+J4BAqDpJv3uHWLsD6oRukCr99Hu3
AkvYONmKdukxcWtPeVZjr6P9ByPCMJ/gGBzwv1TBzoiVHOgTWJmkLQj7Ow03/6/iPOIIDMEVAou0
VizOtL1AGppLaED1COA0deOJ/SktrFf9s37P1uXd2losh/88Ltu0NZSy7DvmxSuyYz3C4TzJH84c
n3sEINWqGsgmDScALhVeprbbYEDh986c2NN5ac1vvy/DunaYsCkFGZvSk7Tivy8sSjutjndV8ZiO
0ZiTYdr7sJ6aFeypInerGa1DyZlxYQUUKQj1IW0FRxtCHvJL+KOSazv2e1Q6sDH7/NYEbvHjzn/Y
zBakTIbwuhB/DdLAeorc3VyoqSDR+Wo/mxzCkw8vzNt7yRy+TgKHm7FfQ1i9RKm5W3/zEC/TZfbV
OJUrDxfkhzxxFh7bo8MQsoiKpgwqKQ9p2Twka8IYHk9YYSJ1caDZeBvTeUJCwunICNOBNKx9DhCh
MkSPMyrdSRfA6UZp1XJSp40+2vbRZrIVn2eKn4/Baj4Ad61J8wzvamx6kCBGR+/kwp5wDE6ARMVw
+gVfGry+NwN8g3Zzc+OSn+SjaILrHShDwQCk5cQJFA1wiAI5hGThH0ZY9wNrdZjVqujZiB8MzgEN
KuQyxyGgXzttn5AFIyZviZ5EwOxvBijkli1Rd3DEEz+eCWvaKojGn8nMWhR9poxvB9Ij4VKgoThn
jKOVgJ7lAfjaIya4ipsvVeT7Hq4TGKge/FfgBQiYr/AhPHrN8RiLoUfdIwkUC9rNS/YFKwdgn5xJ
FAOY01CFpmvNGebh4xhPlWGzlgKUhOSG4VUZOy+HCewaD+oD+sUHRFUfBe45yaOBsI9oaTwLSZlY
vAxxudyj1h1p/A0v/zoEe4CixJNF4x13/QHaj2nkw5kYQKRwmvfdcOt/jYHlhjBRv7ZL2X3c0dXX
h/awAf2fEAWJdjU03064pEJGdZOAWPcBeS3MgvMr4UiDdrwfFcsK6uDbvg915BVh/JKgj+n+lYH9
46ryE3aXwfGZvl3q4L4Oo/sRXBug4PT0uMd+gkIJqgm3svEQvuA7sjwGb4Is+rFFHChk3FPR8h7i
CevYnE0RorhrhDVzroUh6QAjtRdDCy1ef9PvRoZ3fE6/DwMKEW+4hQBTeJjMQvP00eDg3bqn8+6U
zpDH9Y0TEEARXq+IYoQ16JYXq03m0+E+9NsZVDP/w/AMzifF4HuZjYex28/IWpdW1sbpHvfD7cwc
TI3gI32CzDJjqQxeUFEFZ5p9ocDBTPJO+1iiVhPkelBcRzJzauOf0G6dBgrIk7DaoNsExTXzydRC
0w5Y/fE0PA5+wqeOz8Zsi9go/bacl637cgjDnMQeA3qUpxOl3b0egk+6maR2Oc/z87yaAMmBE04O
S+oKQueKfrvgE/BMvs79Sz7QiXrxR+C3/fPWxT+H63rDdnZW0uDiyYB2opkf9QZbFKvaXP2gZ34a
vKIM5tsEBPDKd9iVPA2MaXk1QLXP+CR5Rxqrkf+0mRRPp1X0MPpMAmwM+wdyZTHQJeDOcmgJ8rPF
D7aQphlDqGp0VFHWk1ft1HjETvcrKBIU6nu/FrifS+/aGcVuimAycuKQmEagl6fby/N/SaIvN4jf
y/NFbXIwIsOK40PxKC9Bnr7jB/iVqGv2njXAjRsCBn3kUCw1yUR9fzY9Fmh3oo6PQxXT4/j96MKT
BM2q3RGNzCAfEMQ8jgAaaZhs0TerQROwkDqf7frMykRF0OPfBL9s+liOvLLXDbIX7BtcGT0sTN1q
RHcY5kPlmgtkTi5PLpB93K9X0iO5QX6BjAeb7fydw+uqcYnH7C/KAaB1H6ka2NxC4yeBSvPtYpIB
iQAGM2wdy+992swp2GqPtHbL0eMaTWtKO+jdAOsGd+ELOY45ADqps9y73UvMV0VGwEPrVa422AzM
KaCfzyYU8iGG+TT3TbcZ0tWak1/BF8n9zoo+WWJB4hX9Hp+S5eIU5T5vRxy8ff0hmrTh91hZYlwc
ZGPCIvobv3ShbKPA/2RHwUloKz6S78eEHwRJmUVdyGLuHdxk8Ur/feU6dgIGRovGpc2iKZeNFOWH
9LFs4Yxs++bCWOHpmuFtRif71fqA+qFT/Ut3Dic/QN4/AyuYOxCSIOHCclF315vG2iV7RbCN4eNi
kcjxW6J2dM0B3vWYcO9GySsbmoMK0YcxyZIlVtnKh2TixNNmenr8vD3/1avP4tclXRwnq4102pX6
Jn9EKCocldgRR/CVVsd5iQDwMEQbjd6snGbDxlmboTE7D8m5nWalo421cbGK+xuJrglT6OHeqUG7
Wjn9uraLyknZ7ONSV/Cm2A/sPhwPT3N7MxRYoMHVuOe8Y+4hKhlCAdClsDNV2L7s31jWnDaABeQS
XjamzhU7hFMHVOX9x5bDlD0m22V1+zle8deRhYmgqdoaRd4/7h1dke7bQ4TzQvnd0mwwXtMx3Lv+
/mW/IvHOXtL+W0dj+SNe7RDSab5ICqCdyJ6XTSBHhlsk+KR6DdmOgg17IRGOBEFqnhnijg0iU49w
k+H/Qli3hKyD34SOkc52pQ/l4WaGG94werWmvTH79aA3uHfqUMXM/GfmasA3soZtJJD43yLWLHtq
cYykbqWFJWkr6L77Cot46SMggkz6JiMXRoQZUgS5CcUPW9bGOb2qEBKRD0R9+wnK8KC9gzoo0jXY
wcaU1RZhSoTAXJyGzDbJUmln4u43NoMSfmSwH+NDCNPCGiZ9jPv76rTDOfxdHqX9zTIi+huOBQce
YtnGuEOt0wFr1UCb7r4PT1lYusY0HfAXUEJBxCEkZ6G80Yei8t6z0g3oCM8xSXuwiXTYLysWfsQI
3pYelkUhPtE+kBxjdS4M1PSpNahYo4fiy0FH208XhQejuOf15pSS51n2eJjjgYq7RG+xm/P3zUU6
tWi0kHK/6EQsorSGTwruu1myTuMiQOhaMoGK5FfhZib3yQfAPOtMwxg7YSgGr/Vzjul/NFNe4ifJ
2z+dERad51A6jRna4hXtPFuDEFVT6ah+1C+9bt1zNwHkMsR1jgFFUGmxfvpuabmdJxYSaLJAYtbp
HpY39HQoA6Hv0QZQQ9KE3A888QmO9QWB0aUPiBQHAXyxVP3DjHc+JpmxQ0pGTf98ROsuK47FfoBZ
LU70Ce2oYQM4tIzmB5Iv7mDMV8AVk/aNxtHclBVaKn+nq3oos52uHaRRTd6CAukKijMIwP55B5OW
V7Ar70C8usAVLj6QPyNe4A7KLtqUh2hbj7KsoKNHkkXsZ3EoobTkUvyo+T6jD8IXs9KRy+zxx8gp
g41Q3ZFBAhXjtSXspBcaKOqi9l3XuqEkr43Ndw6rIzbqZ/xzicUg31vnaFMs8gzfv0NMnnJY60QE
JjRXpVCWn6SD5m4YplcRyYCLYm//DtoOuSzvqyWBI7yhSF3YNhv/BiMQ8gmUNMibeY5uMe+oLPTi
HmJx58lcnMBz+6Dv5F2OyTYeJNiz9CUPUOvO1nqtqfAbFr3s7ZxO+1Q/Hhtat7TOMD80IfTIS6y9
m+wspHR1Zg12xb2O0j1MW+yuvzDtnlolvR75O4R/CqgZQvYkXrQjBLvO7f3lyjr35/YuphdwflZb
NuB5y1m05yJvHWLUcQdbFm/inzn8C6G/eFOltj2ah0KFTqsMNwdfRXKYEfvA9Ll9M1cwut83cwkH
7ptcTg1T7kYHBQ7KqC59neDjymcm3x5IFtXLjTv6sWL99X7aQ5MUnS5aAS71FRopHGbPjvXRTT7v
4Dz3htIvdsjsVJ3a4njqRqd63Wze0jrY2U/q6SnqxvlxqlKxwyL6v1h57swM/bKmLKJKOisKtii1
Bwe5bIY8zy72Y7gv92bh9a/MxMKJiDGMay8BT3WfqFIm5nvliS7OzsdQjcZjHt6bitc6pfhE/Wck
MYd+vbltfOxt413ajpRU9RNYEJ2KuVE2jHpbTFV3rG1711Cn9naWQ/DCai+yH7TjyT8CXZTZ8vY8
Uq5Uyb+v5rKlVMv7bXHeVipg/bM+ez46k1nhDnAXfMh9ciD86bQ/tL35ne/x6nfyn2egXbza3Kp0
WbN52tgzs3IqwC3J+vadXd0oTRzSf+I9LeNiAYvOun7kz5qRBpeVI3nqYzpjZIMsErxWdubbw/17
R5TzuAdipG9JknLJdLDkA0SHXtGMcnQhNWmy6Os56J6+08Odg/2/a9nfkS7mT2IaJ7ustI5MMV9K
hmm32NIPMO6kY/z78f0dRTzeX7O0UWM1r2VmaXZeUGNg5K6qIXmoxQHG4J1i984dXc7BXraLpYKu
zYjtjcyysxZWclio8Z3F+d4wFw/umFplYibnZtQr/NyY8HpYtSBp3p4IV8Ib/zy5SyNJc2/tjKSV
21UbPk1eJ8FhNBOWsE1/oAzoQ0FZmgrAUXL69qB2Pu98WYooAP9uDH+Hv3hxapIYhRlF7cScFT6l
1HeJMUO1OmP4yrHhEehxojUBvuMDeUIsk+IIycuxf/sh/Pvx/bmIyy1D3ZRyeqpKHrWUkiEHpR3b
f3h70SKN4BhvMSLdf//PhrxYUgytVo2dsodofQ7jvB+rT9SdvXyawoZ8uVsf3fk8dLE9//o8om5j
Z+eeoUyMR2jU28o7rWPwpcaH0f//c1+Wiu0gLRZYFn9H2uibfdvLLIkI70l79NNI76vULWUCvWDb
em39tK/N4PaY+g9/5J9ZZJD0aevC01C6qMo2JmGPBDtgkoN7d+Ena5GuBHmffszOx4fBwVQMuLUb
b0e7PnLaQCYO71lw5BJXdZ427gbAVdhJS/hvdF7hKD69HMGch5iXBsQ6B2yynLTp6HjFwsD3J33B
xJif2eByJpGQV4El1kNyHXHl08ky0znPbjAV1j2I4qEWtkO7r8+UYTpQn3XGgWvnPUfuKnGdwdcg
jEfwPd+xAKZ9YUPFIQTPrVwOB7j+WB5Bqb7mGeDquEqvFOzVmiX9xAN30mFoYnMj2DS655eGhkzr
ozt2aRz8/JO4pMQVzrOIJDxh1Lnt0/0faKERZj64sgMID/b9jZEPvljwGUGfKdKdp8R5lx2c0N9f
eUjOswQ4fMYvgv6hi2QJJ2BgUve1daFPgQY57+9owsCDZqv3nTOBNIVroSMN1tOXXvj29jh9aNwv
RD1uAtzC4f8HKIK5DcSCCyBI0teHSAkkySl11g/js9Ph1Gk5rff2tha/jWDnx9bpw+A/GTs9MfJw
J2ts1ODGDs15RVO09nIAO1RRZBXsOE/jCuU6zsMDPRbec8KpIOO633HdFr+zOPcTLuNr460ABKYR
PZvl2X0TXNHdSpBJNRCFnfuxXn/YMKN27toUHCX3a0OkY+Jiy6g5a7ZmPK9EZJXwksNNjoE2A8RW
vMAPfB/o6AEY4posuiaAiTwj4a8R4lI1UHHc7DwsATB5PIbilX9gEuOMHz/CB8S9HocYGoXi0qGm
jzBewQSp4FfUyCzPiYscw5Ew8fjhDDyIG4QEivHZQXj+4/OFTIK/y41unfBrzcLivGBrTTcmCx7h
ic8R+tE/aiChiQfdINWUPHMoBajkA3tIifNpDtUnZSzxqLfuo+wO36CzOnG/HrRgC3FfGitAjygi
+zZY33yzPs27iTFqJsWsmHWTFJaiMcKFa6JBk977iQfLDS4O9DffX7pLbPHpjNBhpM0nbEi6QH4W
wgoHnx0mMy6c8Iu7oH6yhmqg4UkSjUt+r4UyzDk69g1eVLfY14Na62O4itLsFLawhkGwXSz7w57X
gnkUo9J5+hQJY7ane7cXHlmsZrfWHbGH/1pXZb1r6+2u5bArenQIegie2xc48vnKBuOA53q/2O+H
0Opvj3ulDGbD+rXeXdQG3Vlte6V5ljnKd5ym9pZj09VFi0Y+6Ine28ZpQKZKWgHkNPDEtkEMw8u+
s21ewaz/XMbP4/l1+9AipJOcUDuMnifPECjfraf4I9h7jrOIHbDfcTMcv9TeEHedyFlKI5g0s7l5
l154Jcjj73VcbG+5cT50hcx1aCxWzx0cToI8TsE76z4N6SQEsuktvgDKQnUSckhAS8Oako3HYxPW
9Kz0fN9V/eGydr5hvLtnNBbT7gENz9G//eJ+sgluTJifjsivJ7ZvMvO815qW8wuNqonkYr0eN7ge
H0yWJnDTjiBVr3jMDqEWAXZunQV8yClU0KVEwy+iiYl0qp7RPBZWz7E9lkZLJDnz0fz2lcpiy7x1
pRdbanyCQdTTtu1k82XN2d4G2A+NVER3897r9kF+63lgtes7g/4L4/x9kRffU5ZpxIxZB3lU4pim
vHIqKZRp1QmFxKNK2kw7jIvqTsUi3xv04mMqmqNEUdF2otDWN4MyHqU1gPNmIStzZfvYQaIpu/f/
9ztVJFnFYFxWOcObF3d6MLTt6ZRK9QhTZazGTuVwWzw2uumYx/UGbbgBEzm7M/sUcScX7/TPoJfF
dn1W9OKkKZPkqXsGlzRn+jIf1zhDBIZ3wgZDWJNW7koUIetoigCo/RF9Y3rpReH/RxSF8vtyLqmK
5kFLtSjmcuTZZh4/4Io27DzNZ3ixg0vPxThZnYkTqu+sW1cgor8DXxSpx2ZfGL22lCeljx6SHIkR
eCvlFjYyjVMv762T17aJPzd68S0pB3tnVYdanhDx/G2OoJbAAxFsB/wV7m1JV84yf8a6mFhqqShb
+MUKWMVmeBi9w2b0pUnmiqAnocZpfC1oCK71ccK49yVdGfv3tvTDfP61up0L41gdtVM72lfLM4L/
FvnivsZIc5cI5L87reszhh3RPpCxJYpGygk15WkZ4Rys+x2sei1BTEda7e2P7cq0/3NZ4gz667KS
bU8/mhuwlb0VGqnPqpJZTxByz+ni9kD37v/i+yrbpt1ELeCwoBpEPHL4A0NkxHfAG/nODV2iN6ai
7uXeCd+QzJo2Bq0jGj4qdeUpzDN4nbZbRZpf7aFF7J9r1KAGkcbJXDmW8+LccwHnbt/2FZnOn2X7
p2n56wHbuSo3acf8RnFEDVJxqNnBYqjFDCdm9x76+aOOuVjHfr/QSxq/bSZpo+ZnfEFIITDVJ+tU
u0Wl+ln5aiFylKUWX9A80LrOic+Z141yiF3kmsv4rzUt4nBSnOw9LlLfR9gGh49TqeA+PZW69Q4X
jd6x8G2j9JQMFmnT3nlY4lv/99p1RSackwiYSyRcKmjw7E7AOvrOt3ohaSnF+U4P7P8wP/57jEs8
IzrH2wjqLevbUJtv37xkepwe+vEIFiLh4LJrfYjjUxrengZXhA1iGvxn2Mtl9Wjw8acsPWgLw857
7zlBxsmbGsZm6TE4s+WOwhEAGOne0nN3bOXvN163tb3V673Mp9ebocrGk4neTzM+P1Qe4QsLUu7S
cJ+5nb+ZWc90QN3kDpSliSFuvFn9YpnZM3piyrt6pKK+tfH+O285z9HrIyVGdD3LEnOn7UxV3izT
cnfVa6Uteu3XARF4opElp7ZBUw7PONPJmBTsWrRDfFHNe4I2zOCQb7qqMqmIKMdCQKEmqZXBAe1q
jVh0e8KgSNoPM4NzU4m1QNMEZoN3FVJ/CETNvRVIbCK3bvUCrT4ltUw7D/hYw7zRmlMoAVndX1fu
DXOxb9ZJeUjkPQWCFgr6rcYxW3ZWC3wm/I7DKwJT17yzf975PPWL7XNr5dsqNqRutDlO6963HaOg
v1NaX1+9//OZiD//tVpqZ9WWzlrcjBIl5OE17YJRmhY5/PvtD/LevQhU8NdAiXbumqxgqcm68L/g
41bybw9xHT424YMgqRKJwxfdtlN6LBR9pyuT/DlHvgTdcpbgKxTUGKb+hGhUzkP0ZixPo1O/o5oH
3nSOK3l4GEhB1zoyNNjiXnknZt8/s/PXNV2sQ6ka0wxuZbH8weIcgrq5GNnT8K6QO+Or1N/dmTTX
F9xfI16sPoTFGnp9ULqRfGqxMCqw8vrGZnHZq2S3MQm0hadDcGMT4Y+WE02oW7hr6oj9k/mm2TrI
Ie+VCFcXI7SligqzTlKli1Kkk4/G4binxM1hsta+/EMD3z1u+ij8hJH17Wlw9UP9z2g/R6xfM021
IPJJlt2NzuTUHxenaNKRAHUv//mK5IoNxrTgGak2wZjmxU1ZpSG3RiVWQYi0hylgLmFSvSmW8ygX
cwJ0ZN/Cdn2Ps9Dt+7s38uVRJTqd1W1ldsrk+X3yrnqr1WIRrrHryoJlClb1PxztYoUoe1qbSDqj
jZ7LKYIkwD9he79zX1R366Z+7B+COPy8PerPp/rPZ4MoUXB1JLTWF5O4Vympvtnm9ei8MXxzX5Kd
ucgRa5QZ7EcTFlYUKjkR0oPdYgOHTp5K7bwrRjZefjprv9rDLSHC5qYBHd5PtYZK/qmBfdMSQLYr
MOoRJdhubkhGaOVfqoH4sEL01cNeRHOyFp/H7uuYkAp2irE4OnlHHI8VGYa+Scwq5i4l/gXneQRF
uUxfayzCMS0ysju7uFgTbz2Ei0281tXqtN1W8gSnAlYNYGRWjPJ/OMjFwswrSKV9p0gjE8s6jHTb
UFJheRCTS/JEePu1/hwGbt3RxUejGFW7VXdghSnGD+PShyHzVENmoyLqF3DMwR8wK8dyf3QgfSkK
kFv3UQsQaPQmi/CHLEAQfG+Gi8f470WRmSm0QCrh1H+3pqw67s6RvpM4gSdEY9mAhiLnA+P55EVA
lveODNePKARfSqqQv5F+9XfA1JRy87ShxXdMRlRZVWU4GyW0a8yO52W6kON+R82VTir5tci7O8uj
pl1dIH8Nf3G/cdtp+laClUZrH3ofyk/nMG2HBG4FItyl41fTAa9cfH1hSUR/BMsaph+m6j9oeE1b
Kef/TfGtx9MZKjtSGBpW2LIF4r9UfK5o05iwcJm0RNAIGUcSJl9RUNDCEsZzcUDjAFFM5B2/+Mk0
LjJEcgAfqE8KmhBgyXSTQEzpYwSx964wuhAliytu6PLApAOuOISN5mwtYU+ymeLJoqfuOajJNDnO
aVwd+8l0mzv6e0uUEmOIyKse1wJr0zuGHwskT57hEmk57bz4QTSvNAwmsukmFK0Qya/G9gdidNdc
Fr6w0Je4b0jZCAGeoUVzIVq4m/JH7u6poMuFRimMB+KBih4K3qQ/bSmBdZCjy8Aio8Viott4vmOq
wiPt8S9COUrJFhpz6VeBNIdKgvcld4s1Jf/Disv93z8LkzWn4FVwgvHDhWhUfX0s8ODzZaj3D6Bj
Af4rVDCS83hE3iJaLJ2PLclAHe5WZqgPRU8qw3Bx47whU/FTH0mi4XxwaEU9AtRG5KFoD9H32Y7X
HxkYHJpMQfMHhWsgfdLtoj2jBCo/qXGn+fDtBSbhXIJVLSxOIueN4AvA7AZrzr3zfQz445OD3QjZ
I+KXgyd+ZYdijsSDM6fzLigJ5INDStcOeixyFB0k2qRhKdxL8jDxEmQDBy/xMDEZnrjENkjfxK8l
OhdMoOjSfQxWA5IR/+sZioYgiwgVBglYg/fVwl/T9SLikf/geEBqiuwKGIAY3i0NppYLx3oTSVV8
NukmbTgVYg7D9WNr7elh7a0R79CkOnrui4DIHmMyWxJPW0fOuPTWAsAijBqRC13KNY2eeyvT1Q3g
15d6cQDYn1WzkltqjB/7E76LpP++Cmlfyi7try0XjxP57SX67uJ0sd9Xapck5qZGiZn7hYlXEVup
bSF/o2t+wJDU2FWUVfSvhRdi9Bp150Dd32P5X0MpUURAO2RZNnABudj/j4LYqFcFJWOATakgUYYP
+jynQX77dsXd/LP2/xrnYi3sWk512h7+jLTvixIDUFSZavbjOX6/PdAPu/jWSNrfRf9UR6aS2lFN
AmD3jJMlVmXyc4sha7+YHBbbt+rjMD0F6ug43PZPg/04Ll1OSBlauGjQxCP8meSHKnuRMXCkDqn6
sL/zOlAImJw0w6YfBwS4eeGGROcDCbZwzSuXiAL1S3QaMVSkWZO/FjP5yQ6boYaITXghyXNh1asF
WFf2qeL6Vh/q+Hz3EE2FcstXw+rNCLovq188yE/y0/ntuMLS+fi5xwnpHmpyfa7b8CkoOSxbunjj
WVpb2aFUJfEmOO9SikA646SY7RZpd6cOEWXGv+/iP2NdvPWTXeXyeb8X7ONqIMxGzHk83N7d6FVx
zbfGuXjnjSFVlWaam3E5jMfWJB1b88MUC8d9Nssap9Ccw0QmKKL+SafBO5pMJ/Zfwqni6V647VrB
GSJI5tsPm6nwN/pSB7dn5bXvTJE4kgmqn0oO98WRGYGKttOj+OdJgNFjsYSUk62EfPJ7cpEr5gZ0
On6NdVH2CJ+Iw1FOWpRftNZtMPm9sUgg/AE/cVDTUMrmr6fqY2MPtQhdrTKPlInaTErqowyX+A4N
4+3bvzIP/lzRxZwr91mulfuDOrEzzyIHVvNqzJTf2tX+sdnfGesHeL6YDH8Gu5gMdlFap2xT9ZgM
xqS3BBe0JsSZjNtQnYm6MyuczZPZVw5eOjs+9shvOQ+b4X5qokKzh71h8Wn0tVH8GN2hK959LxfI
VpXlcWxpR5XOeeu/DmboaxEU+1jfLOf9ewvuNXjiz2O42NPs7d5OGzmWR0qs+tIba7PL2IPUNtzc
wmWUAqB6iu0shPGmSq8wePUaf7Xe/vtwtvyDnAa358BPm/uf9/Kr+3mxGMSZXiiWVjUjedktkZsi
Rqd/gbK8Ml3M3OHfjLB+xEz1zrhXJ9+vcS/mg67F+rln6vVIMqdWTnan+lRYa+vYkYtJv4LPAtto
c6IkC0sRMLkgxFqNKxVz3CeAY003PZzGdy7q2vb/u2X3w277hZ6U6tZUmgMwZwNLSxq2GKriQCWS
4ZM363Uz338mcf/Q+Vv4Pt8KJXy8TIbHqTa0UEtPz58aNs4kALkZGWWuOSKH72mPtL9wcmCnnnsI
Ba1sPUgGZ9RI6OPdNISQsdBhxLR9/EkpqEjF+YJyNU/RNh4f8tCCZoAVuW/MiGfvYeYcyiGJe715
hTCOoBv0SGE1FDyhLYE2r/F85yFLxlCiN4rCbJaiLD35+dMb6UbkKCK3kgJkgWjHo362RIEs8mdu
P8afps+NOWVdFFFdKu8OsWjqGnNCZse7Ue3DTJ8aCCq7AP+N7SL37Fnk1hwJ8Jb9CbTLqc8Lz2xp
05ErNiU72jlBlLkHl1//AFXVVglKtxTjR2D56w0bbanndKa2Ezw98HKYduNycnj82YQqIjGzcTwl
5GnCfnPP0E2+osxjC/g19sXHn23lVtqkmoIZcD0+K5D3QF6snE6Q9BCDx+76EvoSPoiK3aEqde8I
s9DGhsHGml7p4c7QbjxgZHw0p+cSgOdUylgsEzErz9A/4T6dg93EGrEpjelER3GOQr3oVClW4GeR
GRG5xu5RrsLaQBNgL6teL8gqDiTma6nO90S/6Ccl6M6606tJfDp1/m6PsymMmAhD4lNvdGrHoEmd
gtnB3vxo9WNoZ0N4pkFuE9wcT9u8grJ7UJxUO6I83GQYvTIQWoVUxbi9G8YGbf7d1upreW/QK3JP
OaVh3WEivYNWqNCWIb9NS6HMNccwV54NhReRrqMGSuVhHRMVBo6c4I27ypN8tutW5lENUhPCct7D
ShvxvMh/i/EtxrzoAKCT41e4GZsFQU07VQk7EhvKWB1uhe2J/WiQ19HTszsfwM8E/+cD+PWiL1Cl
JpaTTq421aiXe6kVSHJ4Ovd7kFUJFyHxTnLlj81rb7mZG8P9p/2x590TgktVEIE/wBwjHvTgS340
EDvk4f343vvE77dEAjuvMebcYCfOehMQ3ka1YpNE/dLLJkQCR/rYtmeY1JIz3Msb51RPO9rP74Ux
JtdNKf8Xaee1HDlyresnQgS8uUUB5Q29u0F0N5vwpuCBpz8fONoaEuRhxT5H0kSMpIlOFJC5cpnf
rFUso70dU9WQuRiC3so6oqDsHkIQhpNtqrw0HGQFtsKqXAW78qF5Slrd6eonbFZy4Xo4bzXl0k0w
pRk/vCxtFi0Eo/dUwaPYmWYEyEcv/xlZj9Sqzaa4UOB9l5R+PIPa7NMkVtgM+SAClNudlt3N79Dd
mCA2o9ublVahfLFHfGOxDhEgOd2+eTeva/nm9aG8dOt+U3jxFAbdXWDSIgJQn8shVQ9Tr4/BZk9o
xdEiuncZEv6HBjWwMIYJmac2jCNHyuNFYyHM4mMsBgEyKXFGN+Xd0KIWdIkaJn+PSvrwWPMAJfZh
mAa8HAmfeIHY4iAxH2yeng6Hyl4ub9JVDnnV2Syf1Jfdcgnh9u4k3d3dhXZ+uEEwQfMWyIoMV/SF
lyT0j382YCFRmv91oEkBtPYaKR7C0OKOMq0BLavV9l22lHbIrOOlDR9sBxRk1+MW6dt38U51U8QQ
scVdBmyK+hEmBEtJ4DneO2sHvNqvzqu72F1ay2UMM/8uuK1/o0/+iHPcuHrsfDo7+DpfwTlGgtnG
3rK2Hx+VFZ0bVAfpz2Q3x+dxgerJA0BmacHU4tZ8pIckOu5i5d7E2/2qtvW71bQr3FvEH1F0QOnJ
QecaC8XIWbx1jLCQPUbbAQ1g/s0QAhCgj9wDvmOIVHsOSurKukOoZqUpR+JztHhdBzYZJsT1PV0X
F9+U6CV0aOXd3qqPt+iBYGNno0cCjN0OzP319aT88/Md/R2o8NMOnJ26wQujJlc5dT0tTp8i0Eem
Xt6AEsLUbdKpEO4ulUCXNv3s6PlFaw1tL/8D0a27VQHOzQTDnpPVXcBdyN8Hlf8esDk5X/DlJoSc
xgFDPpt8jkAM8MsWID77RbfUxisTGFTdIj7MTagrt57Teffi5PCAr15WSW4HgFjJ/kQDndYHxXq4
8P6nvPpL1FNFFMsQcSUbmX7AhzzEj8oGdS70dPFVWspusZyw6p2DOEC9mtruF5abqssvyxkSsp+6
JVJ0T+n4h+UCMS8kUQbkmOZHv6Nbm5dkYk58QLtYhLQ+qdyj06Rc6mt8N/OQxX8XNme/MzeTME5T
SQVmSxSB7QEeGHWou5eN727w8XQf801hHxN3WyyGNVK6zvXPP/3bXffhAWYFTnUOA6tI0n5HhQHQ
R0d5SEhux/b54nzn+zP1YalZVM80SW+EPvL2eO74I0BwCbNYAbGKP5jRab+wAskOpmu9XoJvyt/A
Cz695FnczpohVcIukHZKyIwyMJ9lAz0CNK5UDbWoKRWjybEQg010XtNrMOU/tY9JMrNvQUGZQrxq
omJd9+meTvC6j4ZTqt/LOw2ho6DGQTSu7Z+/CYPMn/ejNeu8aMnYBFIFXD8n/ZQYylfmEQSLlF2X
Jdp9OqlL6vTG37Ma7vrQcuArBmSIcaROwWIsfgXtS1PQKqkOniUsfR2zajyjXvpw2AWavNTHe3O6
QzFjS6x1XC+rKlmcM2Y52f1708XCLb3ZQi2zsDQUe7wKdoAfE2Ru6H+qHlliLk4P0IlMDrikhayw
xZVsSldV86s6I0vNRqqLeAL44BkNBeW8r08gY3Bu60dslEjtWwB/WQTKgjQ+l5k1KYjGt9HzFHnU
lZ+gLVXTdMRfvP5V8B7GztyJwxlJMcBJ+b6I6rWo0JCaFDjJjiP8sVD/IeiRxx3i7hc5bhughRE+
5qIG0pAyS8YRWi2Xk5qCKUSLCcYMsEkT61s/eRDwZW2zI0POkUAHO8Lij9OyQ+Uz8UNVLYJIHIx/
hUF1Cc9mWq4K8y+U1YXcH9I0sSXDjizTyeMHEOEWZbmVo8qLf4cOUe9MHBW9RQqk1BivyAWm2VcP
vl9lhHxXAocqhr+FUqLu07gdTmcKJ0McmNHQCVTpgbHA9E+VWJt2IW2Bqwb/OTN6alUM39s7FdFG
szkNqHJNDE9F6dyxfiknZ1pcQ32G2r7vhD1SJAoaeLKyCimaqhGh1/pG9vC34AwCyd3pFkOVs7jW
Mt0ZFFhq4asR/9WiY67mrjisdCwsRQ9JKwWzWZ9gMSjb4axugvh3LRwmTFioO16NYoW0j2OsHKxr
PxO5PR4s4T5hM+WoFoK6xUyiiI9xx3SzcGX9IGNbk/+q46saYBgmYYL2EOOyh2uP0i4RG1JLxM21
pULvWUDU7QH6LIVannrLqNZdS8C4VHFx8orLo1Q3+1EjnyDx0ESs9LyHQHE0f1eDa5M8rBqMF4Hs
YTB/Vfm1dy5uVfyI8go1Ln3comQQ11Td+S9Ys2Gi7wtxWCQ0VfQzuiRZvc51kAbvE37IwaFXLeKE
0d0xiLzpey2mDRFOb5895GND03d4e/GizmO+CfjvQOZWkYcYg0b+Cnyuru/xWsw7cjZz1SS/hRYt
ZbLd6snMr/ryMT7fc86s80GO1xkbSoFD49U9gIP8hsT8uTbPm8oAyIhRIPJQQxmsJCqmEhaXIK/l
sb0262oZiEglVqi0i399XA2z8q/S+u5gKE6+UXlySmU3E3EdyNFck64VA4A9kL0p/Lw/vAwDC72P
OrQ2vp85046p8MAomJO1MHmalzHMlhzLzOQcU0A14QgO8GX657r80AU48aWTsWW/lhsclQj/hFjs
MUCLYKQdkOVOSEJyQWNbeqfcbyZUYFGb9hRdJUamGDgDnCn4bEWBFE0T7uMWvaDUfBCC6yIYTqXR
LyrOd8hhS8TsVo7ily72F6bxUnbpUvPaq4w/q9Wf81hcRAjJhRXeiegApBSPXYRpS/Knxiwvjj1U
TrYgES6E9UsXoDXrcadxU2SlKFh7XKWPubXIbiUsgGobq1PvVaK34y8Cug2ao71ii/PznfJ9J/Pf
29eaZRqN3o8FJ8LbR/v4WD4r1l03+VLoso2l9064wr7QQ61nfWHZC/nFXDlNSHpcDLy6u4vfor1M
M7BYUhzcF7twj43nao9e3C0Wp5d+rfhzRod0wOeMrlB6poRnQd6l5XmdRcJVgOF5TLdc4/NKBopO
lrDTUZdUPJOr3o3Cgq1CpxFz0I4bCIx4G9Hs7So70xXczG8nuCoIwl2J+1ore7ae1khGn3dJDy+w
xdfs3K3i9Ji6cGlwBWjWVXLeawaGHP35FNC5GjAPiLJjora2KAsLqYJRJYqOlNVXZ7FeyJj8dGZ5
E0k3mpxjDg0HkgAahHedFJ98zlWkLzzxJsHVw9OALAQrX0Kuc3LGq9BIEks8wI+icK1ZaJaRopsB
2p3Bs3/GfBxns+TMTBYJR5mZbQ7sVrReOkDkQXby5DsLx18c4ywXuTmceoSFrmN7lunuUJ+XWZBh
/4cFoH9dhG9J+mesRCdQiWsBnkj63VgPC16Wo4XpdqyajWEGF+qxn3eR+f61P+TnXS9nfWbk76CY
Rlo14RblIxKSqlz9vF+/7bv/95SY80GjNRLxB43t+tDuQYlukDfMaRj/vMg7i/1ruUG+y79UrAZm
gSCP8ng0TaHfhQrdcaNxo4GeIsVXGcS7JsebqL2HFEEKUjyGKXAOXKzLoL1RIOArIKiDs761ygiL
6/NezdttJuNpj8RJXXMPAqUuK31ppeNSFIhyaVE5g244Hn8+cS0VJUwJw4VB7R3XpXtmK/t6t9Wj
JLJbjGS9CLudmBbPgK9V0cl7KdLcNDKeVExALGMbJcFiqHC/AgzMDWj5f35+O9+3WVAY+Z+3MytJ
TLUcrVIIpd0Zqq+Q2SW3RBQjRKmFtiZhooN/8MAIBC0NOyu2VrvV1edEAbfSvQbGi1+9GvIpwi6K
qo4jgQmQnnIdc9WWqjMI0brDnlLvhgvh/fs9+u9jz8qbIFVMPZID8TANNIodPrIX0Wj/l0rG1EVZ
Vya1+llUS/yo63pRgoxnOtWxum6jU13TsV2J0snP6f0a6YLu8xnUXJf+8iFqBjd+uMr8emF6J0O/
1a07ZmmYQimRc3FePHUovm7rf59utq37WOoKreUNeNfWepINiMHt+dfxFO0PxU4BhCo/Iv54Wezq
+3rp35Vnl1sSBJRMZ4hTaHlxavB3l5ILh/Y7ADnocbpCJpqG1pcegSU16EUoqUKzZFOkSwn0D2Kq
8Mn1rZQcWgi8mlsDMcKz+A0lPpRJcKqezCAH1DmNxfT3voPy0UuLJxNOd9jTRf9PfYx/n3HeTqgk
8rfK6JDGfuiVRZw6rTLYy7bYRsXbOb+Ws413c+G0Tqfxy0f/sORs21tjYyVS1yh3qf3whIo3DQxE
FSZXC3qG6tPRXSwuzom/Qyl+/BZzz4ZGq0wqso5ZPLAEpi1PxRNjWJP0d4stJfNyxUGQvL4NYenv
mnu6pLceqJS/0a2CWgH2uHskbP1D8Dt5gzvqI0hwvqPD+WbaLXZiAXLqj2WOrW+xMp4xqUu6C7Hi
25Py4aXN+k2icBaUThfFSUSpFbZT1R3tALOI5RRSf/5C0hQUfvhC86BhBvLo1xnHsl8CqyM4ob64
M/+0aEn/vNJ3bP+Pn2We4HZIw8ZGI6p3D4dDfUJZw95cWQt7ZdLFjZ0t1hTXa1QOLqz63ctUZQ0v
LGRydW3OIDB0PzOSflTvxJVzOMDlSumPB0t7Y7gr912q47hdLOg9X5vHS+zz72SBJo8KeniWjpDr
XDeyN8RRRpInOFi3wql8VXbVIUdpPr9BffOx3IknYDsn/6rYypiKruV0UR6SA4T9n9/Bt9m9qsia
OPkWKEhYfk5326jDIsk3JqhOjNoLg82d5xQ7iZB7hoNvHi9CAb9LsD+uODv3gzlYRtGyItTkdfFc
7Cp04+OnSfn94lryNzv441qz46K0MHrOVSbuYqU4FSJg4x6/UyyYYSXRKjqb5brHU5s+6qZKdVdl
lH/h/X4X5T48wRwK1YdmKRU5bdJmjJdm9rekpxLdDkm3yqzrokTcDtNZeCUIxVOsYoAY+I8XHuG7
O+7jI8w+cVJ7HYl4LO96BXtUVELl6LHF4K+PXIUWRs08KsJyukAbEWNeyoLF2F9neWP39Oh+fpZ3
q5l5SEE4ib2GbrFkvGsbf8jHG73BfI3e367D+0n9G5S3dYigs/FSaOVCLpAnCl/b8rZoW/es/AmN
FzUcFsDrbS2VHSPmcsJft19JhXDhIMhTL/eHJ5sfhNJUvEqm5pz01ar6vs+gUfcyxGLaR/XvIUnd
3ktXhodNsQ/IUsWPwgjWcuABqMRFopC3hvZcUN8I8tIr4pU48hNIl5PUdzwNWd9cs3mv/3/v05hy
yw/v0y/qrjYCSdhLjW2cgqsWpn94jdEiVrFrceOt8/2wPz/LO//kIdl8iUvy7RXx4XsaU4j9sH4u
qwpU31La0XWhjRep9yo6xbn/p6LvGftHSH9y1V7YRd8lzB8XnZ1qrcwDsy4FaVd2jwko1POE6NRp
ul0SXf22omCrKgbYUUkU5zdEVwct3CDETJB/4YI44fNhkwBgY2LT2LJtF8w3AI7F21uCAbwWua8X
fuq3u1Kl/a0hmEj+OMvbm25Uw7rN+p1CvpJte21rltdJfnNhG00x98vm/7DMLESkA9KyRZopd0wm
Nhoki+XTcrlBsuoRCwjg+0d7u75++HnR6Sv9tOb00z9sHSE01Khu4G4yOhsDatUUbt0ho4j06fGr
+l8acD+veOFlvl/JH1Y0zPzsCT6xmAmFDn8r2KnZQbEuvMwLv+s91/mwisZvGqKAlgNj5uRtaoIO
wl+p/N11t41wmJqhP/+qWRYDnc3EYVK0YEGSGJrvgjwf1itUtJrPZ23Y+dmONmYJpnXqccgHok2g
XLhMLi02+2hQlTW/MdEJFSFH+HA5qn23vnhtz1KEf34Smx4aEyB9fU5RjqRIlIruLO403OgVp7jy
+8PUoqBK4pjTNA4xvy7Ep59f5DwL/WdZBdkCc1pX1GenoBTl2opypFed5eG0UdbpNRO+DdSYK9fe
ep69vV3v1Bu4lxe+oDY7fv8sjF2jrksqfxmzxoWUCqEqdBFT5J7eel84mf5bTdQ9/nd2ZyibJr1l
7o4zd2aLfWpL+cvUzI8Htyl/GxWxCKOtSrnuIJeJTCcbMdl0QPinOWRFU5jpbHTUQosuZGwLKQQl
BRudznPamm58Xrpp9hJXgjPivKQzgAkxAkmwKGrPt9OIggGBjNFR7vvkDLjyKuAedSRlNBhQjDdq
AC1D/qy1+so39EVn/i/vuC9vZ3p7HzZ4GqthZ7aCdIjJ26A4OPKDgsn92ruC3uf43mQMs69vzqDL
ARhSnsQXgvA7L+RDqOIJLAUogYXJH2h2KHafn8DPmrqVLZSigivl7GbrmnoPZTJC/iRU3134wfNL
9ctys30oe1lbhlUx7sV0Z4j7Sr2NoBEBLsM8K7aDfmPVl37hrNR7XxIqNbeMTFJmzN16/dA7162J
TvaouPxTdlj+MhlknXdDtPeFE3ZlHdCon8/b7Bqfr/kOcfjwXRsxLq0Sx8JJAxxhlybcnQN2tDto
FwrZ7xei98WxhvZrzjdQWqpCa6LlEHi/mP2RLyBfR2MDsa2ff9Fco+Ofn6TLpqVKFlmpOctMWtH0
VTHvcMycNGtkstrNkBaOl6cbMUn37QipxvjLoFiTtm2SGMxsuv2oZ07E5EDWXD+510FUMuZMrMBR
u/FCL+rbnYwhDD3AiQ3zJf/uEiWLNB9mRkfxFcGgLGDCji7sNd/pny+8jVnh8c/bsPAq4PjoqCfM
jo0R520ydPQP4oca2isjdGBjN/2+W+l33gniMeKTzPKugAgcizfzhCPQWuZBsAS/VIZNn3h+gg1V
I4UzJYY0X8CQ8agPbdOKu1otXSttQTuESy3vl7x3yLFp9Luigz4EmJUDSjiD/UWKOL0kRfztyTYM
zZIxZdZlKGifA4mAI0ORVeL7XQ0xTBn/powWwY0wyUXCyCLETryEn7/DHH3//h0ARJkqorVTnT9L
0nWvUsKh1t4PGvs/sUYmhmcgzIqd/J70qgpMNcqV33t22HfrNrxABp/lXf+sj0CDiByQoVNyf/7V
okjV1mpFP+V3E0iKxqdgqHZqXQicczLMtJAqaoC/ZH6qjBPz54WCqh4M4qZ693Q4NUfMRuPtpEbq
bW7Q5/HRen503W1kA4cKrsOTgG0YQj2XuChfUyQLkXMSCAgTpsF98fkhcO7xeinN0n2DzymDhKpc
DD4NnH0NhvIiROmbjc1qGkrnEK2oD2apgxwZcTfEkQYO7HA4nH4vwSSdNgjIXIGthIUKE6ID7ohC
6IVNNX202YliYWQqJhd1VZ0HVaERmsoUMVqN9HWav+oMEJLAeiGQZ5J7Vmt2VP0WjDC2owvb6f2P
/rK0zEWs85Fl3vbnNzw0pRQE7RlFFnQ/MH/cgzaxDUfHvByboBaXL+sUXUXPyZWgusWdv+t+jUyA
gLhCBNmWz/2m37fQR1rFMX8NynI4JCf9zlqEe9jIKHjKDkY25VsOhAsqORkHwpD8p5wUODpgRy3C
AVCUGZJs6psWFVbVA7ZqXJWLAuYJ+ImTsmhfRPAi68qVNsI+/c2INjr0z+VBeEWVzukoGg8XORiz
ymPa/qTL/74X+fN7EVTAKeOQaneFM2ECl3+B5v5d7XEMWEMBv/D9Z42tL4vNzlrtCapV62zz5FUE
fmAttWGfRyteUYPigejoUJ0kWwQZFV24xOZV+X+WJn7KGLtLYO4+/04xJFW2xES7Q8IZ2WYmB/ri
d7q9m6REUWU9HrfWw3aimV3YeN+F76ke+e/Cs9/c5ZZueIUc3SFnsYru0q3lMioTl/ruUhB5v5Dm
e1ymFLEM6MqEkdlNkcZjdD4bTXIQ1giTQCPUD9Q8o7/GtzaTAf8weUDYITwON/0dgjtMKZnaAGej
v9eIT2ZzsLSDJmEe5SP4CBLsPngOXrU/wev5Xjvk1qbm5s1tOljxQkvsBoXrNx9MwV8/dPTA1WHo
o4TaLWAIJ6Nd3qeola5TsFYv8QUDJeyL+V7z3/puFE8YMSmCZvu21r3EIKA3JwlyVfMGtaTaxiZQ
CLhCqZ0+GPUKxnJJh/q3Pjj5o+akuyhZyEdxNYlGwOhsFuINc1mGIoY9om6AoAFY+dTxEsdEWgsN
hbtYcMXEYcwnLqrELgKXcacI1QeDN9p5S5O/be2sxZfRsg/oNuwlwgCzYifsXOYCh2ydNUsGd/tm
H4yuyrMFhLh1bS5bdOcKN85tVJFoRImKzTlApBpA1Jqp8t68rZbNMgxt4/7sCC8S8NFT8+RJ/GO2
clBehHqZ7Kx7BtXjDYmpftddSUcB/N1JWum3RWmXvi3fhoJ9fhpea3uvS05d2jZ/oF4vpNQG7yhf
eRADHLl26t+q09/05SKh2xfY2Ut46y916E4QD57hQS269NASiYLetlBYM2hfAd753ZnL7O/5MWmc
N+lKwiDsdQeVVAr3vX7VrsapyWZT53fX2t0l7dBvql/0eHQKrP98/tmpGiqprX0fvEuw75Cy8q6z
O2kPI2ZX3IbXUB9G3Icbqi5vLz/X+hZLw35jPDYvMuJEW2XX0NU/tlssUU8pxtH7AQ1A13tK1uBP
tihm35uSG56SbXtItrCeSuFG2RCO/dMguU19DHG6vMB3fG8UfN3QumFivIgl2LwMCEoTTnIYx3t/
tLDLkrNFqwO4GcWlFMtYvVeYsvoY6GT+SxLe9Vq7bgJQk+kfM3YMC5TgcNUsW6O1k2avC3/kaFVm
yJlE9D/K+jrudUeEiME9VYxHiK8M67Wln4NXkK2NlAz083PHD9WrTvZXPldwpHMwtJshQ0RkUBaY
e7gKBzvjprZahEuNbpl2BDIE+hxRH/0FtLPVmINmLM1slcaoCqgh0qJK4Tu1J7o+SKChGzdKgI0t
qL4wqJyfr5fvkihstEXTxGKBsm1WSI1n5GvJxON9J2/BzOa95WbW7pzea+nvKDQulQfflL9IQv13
OX1WqciD1jc1EIxdJCi2Xv0GmJsLgUtiPvUiycxDcubzJRXL7/fJh2WnwvVDBdxJXmVWGVWJHwZX
5yZ2B++xDG68jMNuYNTh+cF1I8n35ZDtcq86eqV0Dc8zNgBUBtnBC9KnLkjWdX495gfN++Vp6C/k
aMK4Si3sMaIpm1+evM+BDKjtrWhiNpi6MsDbTMjdNkzWuvc7kXKGK8ini0gWdP5Sq3GvyzB5la6K
vLZlJ8NRF9y2D6Q6GPEOlaDVZ5sG98tWdjNZPtuU0sF4nRimnQvpdUTYac9XsKxMI7/wod47f19O
limiKoqCnKhas1hRp2oRKaOF0C2Cu16OUuRvCfYPyqiBuGy9g35eBt3glgoJ1vlaGtB9kG0tB2tb
/G3bJ8SYdyna52DMpaF1MgMz2h51C7G9swL995DqD7kVv5jeOjY2WfaoJA8ToxPS4UJEf7+p0egS
GnClCEol4SKrQJXWYLLlXdlj351vrBKfevmPkQzLEPEuuQYwM+R44i3rYtXxSUXjTR1vrGJ30fDo
vYz76d3MUga50AOk6sGyWG3gYq627CBq9Vq8SrAlSYBm5336YtaY0aOV5QrCoVK81yZulnpeX/fa
faKDAMatotQeESRfwt/c68NTgP2Cni3CzHBRUUBzkAixacj3/Bado1g6Nlnk+g1pfw71M8KIVzLd
9LxVVWTwLZBpw/0k6GKWS1E0HC0Rj53W24Ye308QWqmq92rz+nPw+DZPMzTqXUkFwEmN8vlcaa0n
1VXQyYd3ZSdMK9KFcMAGEhOUn1f6WnGCH7BkkjTDUCm+5uPdaPTbUIkHgAv8+O3T02QwTBEWu5se
I5O/V8X6CjSLCPXgaC7v8aS+Bkx6IRVXpg/76cNPDwHl0WIGgK6dOauHBAU2r9EXCnl/ah+WuKYc
6FsvT6Nzoga+gQB1tdrbz4vtPXIs7hqZlcnm6MJLf3+ps6eYLjvehkQJbr5D0D4Es7Ey5cqqeBW5
++QcluPmrrhdbla2vTiidOSueJCImdKfPZCKzWKNjcXba7S4kKJ/rQ1wjv34FLMBRaD1cpBqvXp3
dkEVkcqdmCfZ0bLf3fz5s3JtaXG8vY2gBl6/XVj6n1r7yxswDWYxUL5E9sXnbWd0Y53FRjXuKqFd
TF6gUKel0M10OLc+9hXhdatox0rM1kmLnXUIh2YMllKoraVQ3KbnG1Oql2ltrb1S2JVKeBjM/q4a
qoXYNvQQzYOoXg8KCHN5POWy72QFxiY4fiNNqIOtVEcktLBLCYpjU9KWFl05lreaVrp5E20CWOgT
8YEWkzo2u8mrMjHKRTiotsf/NgDgDBt0v2LJ9uLY7nXcNPyTlb7l5kntj6qZO3EFwB6HbxKEUHgb
da5EpXI8S3NC68HQDrqGQJn8OFienY+ZK8KYEGDVn3O6avJKhqbQCdIeOfz7UizemQV5LQD+j1ZD
9tTKiGON0n1hmQvpLO2iOPxDEbTrvGRtGNGj2hkHPRyuPBF81hjkkLpDtzGUA1R0rNA6N0kK6Exw
7kSM4Kv0wkn/fmMRSkxoxdNhn31cVRqFQa7rEfND1UmKl4pKRN92OZ7V/g2MjzLEvbwLFnXZrGDj
O1Kvv6tctcovKV2HZ/DqXKImOndN5Mpy7vRIx+uZ4WQJFuoQBM/9Q3JJT3SO+zSBGOnyh6ee3Zde
WBieaLXqHUXJgGPU7pDbyxPlMgFiYxfuijbVE66Cvbtdr3+OjabyNSzRvRdNbYoIqjhv+5VBcQ77
OFV24krctnuSTB8Sc3QYsewRDuExiPetuW5MBwIWahZHEyfJwCllu9jo4O0xe5aEX954oguuI8xx
gn/F/2lus1c1cxoIGptUWOK19Kg6YYu+RUnCj8ODWBzijYESNxWAbJ8nftRC6RzKtvS2Hxem7ORO
e8MsheS4QrdtsMMN6gUmmv6VrTyo3BTVOhDdelKpdkbi+m29rGWg9yvvvtnlhYNdhqAvzOqiauYc
FPb+uRSRpiGzfgXM6CwhlKtB6lKD6DWASMP6cZm6GwBpN/DnYVX/Am1wnS0utTXm3P1/VpVUDcVZ
STRAwn2OW7EVDKpw7tQ7ZNEY7D6dJOek7XD8hQke3G7s1Z+rvfvMF1ndN/HijdiZLF4vRM85SvY/
D2GiXmkww8Zm+/NDJGJXZIl3lndBPBzPkzBZ8As6nC64VvGcnrWd1D6a1nUSu7p1HDXsqKC81yC5
K7GCKAgnUaDQR+GpYTOMhenKRuyc68jV0/NDo5cLH4ZScabn3l4iRX/pX3DIEPn8n0efJwFhUpTq
2HbMjWH0n7T9CaMgc7V8+W0v7ZUtbZ+hODrH8bB9Wzs/n7G5au/8rc1RhGqMxmqup+B7otuqvkng
R5XAdbEFaIYDGrVKJSws9E+yZ63ae61mA+Sv2fIm/Dkx24QXxVi+fRcMEUWRcl7Fp+HzZ/R8OfRL
vfxHdQKeiiOgTCkejDXjLEc4SIvqahrUAmj+XyML/3kZH9aeBbtg6LNCbENxUjafYBCaei/kuUNP
Jup+0Zbnqr2Wh3zRtNaF22HO0PrP0rTqdMb4ChnA558dAuTsRj8dd1m5HsiuVSanwaYwt95owUV4
CqN7rYNnGN5UwnMKRUJHA6JOlj9vh+/jBwiC/zzGe2L8IQcLI7lKcq0hHX16KjYvAcIop8hBa4Fh
wFF2jub6dn0p5fom8Zt+sDF9bAI9slGff3ssx1nuqwroBaQ6VVc/XwXBfVzvs3aXCYuzvw3lJ6gk
ebJTsBAXbIio5vmqUbdN4lKD5h7ay4dAWtRUGggOevdVf1VK65Fdg7WgFTrda1oezGahtShfH01h
G+2UBzMoLuTR0pc5lQqggnNM8spMA9PYzz+kbaVuzNVBPkRXw7HFSXAaVeJah1Bps28252V1GwMx
+Pmbfb8qrV6uakbT6nzVpjZbGRKCTLzfSVgdFssTjljFsb7Zri9FWWU6Ap9TVH6izGRKlzTYCHNf
kRqciTJqvQgp+6msw5UYo4mrIE0rQDrAy907E1VbrUUWCZazgr1eTDspk8G9MbxDo8gH3ufJExKk
WcRmZHdldReNjF+Ar/pd4KST4Er3oEQwRu5jcXhKUMgxvWQJNW2TtNCTi8q98Aan7zL/UbJEooHo
C4Pt9zbLh13fVn4jFSHkljSBuH6fkghGMAU5+pMxZ1cye1baDS251XCGlnXJHOab+1N59zS2MDyB
5jF/qYHg6ToAc28f7P2j5ru06i3EuOKQ41dhS2It861Fx/E6vuatmootb4K3cQs+NOTJ9jCj1jIO
BvuKShGg5kWD6y/NNPa1jHWoIqlUxVzyn/e1RfPKikOaJn5+hZEomQwO8lm660Yo+pQWOfzCdmRm
djafKddJayuUnvwMIf0R0dt2ocnH8iI1b64SSczksRCHBB1gGbT5ZjFzSDSzSlv/H5VI9AdwARWf
9qR/F+Xmv15Kn1Z614X/sEGaWPYNv4n7nVyFDrfCRDTmVkAKS8PbW4oZ6xUXoCCgQ7/ble+vHFS9
LM8LhowRpe/lbY/MbuJom7P9+nBo7RuyOm2juy+QSZ1yefsgOa8v5Jj2gLJzsU9dho5OtcVxc016
g+qqsguQ2DmhYE3jIEJtOl+N67Pzl7kFRCnhKF9J9nO6cPcDuss3V78eB5s699Yt7HR5+3b/nNmZ
vecHguJ8lIBb8Bc+mGji8dcZDbzU+VMvioV2ITP5LpbK//76dyD4h1cOTtryYkEYUZ+a6FxxaMsX
6ouvsIZp/5Aog1vCIV6cp61m1WVWakbKIUkXjGv4oSbYNfScTURnvV116h4vKQjP9W/e96wGNhBx
KZo9IGY/H6XwfI6kIUPmzny3dMu5JjC5OGhHK3esY7nzD+MKmexjthV3pWpn+UJ7vmTDM2eB/uch
QBfhFKgZ0vw8G15QCaIJdaTZCiekxR+yU3TKbi0cMLxtchXeFNQ9x7xehuj+UkmflN90aXXmhRM4
IL43boRDs+lXEdK8+ro7mUtvp/wigHtMeDYdxElUSootHcHM6VflPaNqAsXxEnbhu7BEyNb5EaT7
Xw5INFRnPRREHtBcRS0dxp6x5nHC3pRIh13yNP823Ojw79grxEFjDgFqPFRpU8Pod0ii+JAfvR7I
vP+icx/51gPqJHKn2RIimRdFib6pbeCqq6Ki6SCPDAykPu+ayEojWYrBpTw87Q4I0YUotW9sz1mB
0mC/LtzF7a3lvO2uLxVVX0vwaWHg6zJnUWfC9nnhOFRFwWzpyQX7p6fT6e7uxh5vpo7ckbkf4Jfd
hQW/+6Qwkyf9JQPh3Tm9jisoEzgh/4ezM1tOHdvS9RMRoV7oVj09BoxtbhS2l40k1CCQUPP09ckV
UdvGHFOnYu3M3BnOsLo5xxzN38C3yT+ExBGRPA0OzjGd5MqnmL3/fe7fCjHfL9b//FuISQ6ZKhQi
LkND7K/wlZDmBHRFf/j7Krc/3pCTvaes4MhyVdGkbZoPuoR3aNvH0cJ1MS025cloNLBW6QzjYR3J
Mclkv0d2PxYzJ8W9QHfr+NJlYND4aKJjfY3xGUSDtEmq9Iv0ZwSNc+rmFacywksXRs7o2JmRNKO7
qMjzgfhwjl6rApFDZjUhyxzEFFFxdTncq3p/d51lkMr/uaurtQXUqx6Kaa1unsn7Z88XezfLbDAY
g/kHYnvW00v3+WI9Wn51r9N8a5F9v/DVd4+yPGmklBbhKZBNOXgFcoTDVC9Lk0i9gerf3/9aaesr
2rKY6etieqGTqvxcZq2sZd1QhTJqA/jpPNRr0Ax6W2H6gAODusJt1xoLb+vh2+F5jRaI92mMGPMc
nXubWf4FY4XE1YuMGQyVCWPXR+oJR5UgVk/1BrHXkbGoSB3O1mA+mB9AG3QPrEf828eKVXndZL8r
nyJPwRkCXrOv+Ay+jSVgnMGoeQwfBtQyB/vf3y/qN7YUAqFAkqnqMvGVIPvzRUVioYVJcWoZAAwf
VL9iCBGh+pzM6zWj1DsV961KhrJT0BQVfAwh7moV1FF7qirxJM30BUMXaVxsWysvLMziEb+P7XgB
kx3G3QLVK5kCDmEk1H2jTfHc4IWOT4OJdiuIALx5QDWIo/PRu/M6bnwubpBQSE2JJKRw9TqGca11
hwyA1LEsTDEFWXKCXW5U5gXgOEN5zFnKvWwZisqNzitwOOJQMZFbcWQ0dxRGk8X+Xol7o0Egc1No
JDDrBi2oX92UMdDjWiWczaRxttxP2kdVMBFXxn0995CCNHVnP40/Sy/8CIANOO1oUJsHOIL3Su0b
IY1CFJVORCwYW2lXuX+aV92g7qFq2+fdnlb0cu8xnMEy/V9l3sNS/R4HsjBpb5ItwuPi/11N94eK
0CTnEthWOCrmQ1vHgkAzcd043wkVt1IMfj1GcQC2qOi/unXfTqSDzClMW1L6SnpDXG7KyXFymh9s
g1V2Z3ndCL8/rnX1BgdZxBxMZHmdctHWk4cuCp1SzZyL+lgMsV6oGSpsg6yYiKiHXfB9yHBsRJV3
+HnnRvolc1V9wxvuLcsEkSzu+u2m9VkV6vgYT+Xm6dw+sG5P3SpvnwfaeF/iXIMUzPlhfxatqp2K
CCyUw+bearrRAEBdtR82SEYfr69iwTDaq8N4j6MJPj4UGzVBukdzFkvNP951wex/2fXzfr/Y1Xmg
IVtQDqocenZrASjVK2Tz5lp153i9Jmb3jyHrVDg6Vk6MEq/LR6mOLllcYDuIBkljIwq7h3SYmNJz
+ZmPIvdeZXNzk/ANkQfpMYec6z+jt6qnRZpd2CSYDtHtCdzCRiXF0alV/14wN7Y+QVHTNYNjjM3f
f8xvm0Q7SXpTwbVik1yQnI3dzMfyxrs3mr+1GRUSNkKwoQC6vsb07NVIFnKeaFZbl8X5QZ7sHXUc
mBcPTNwdCONv5pgi0/ftcQBDBvHyNecv26uXNC+VeIN308kq0OJdnQ7W4THYJE8cQO5hFFWeaumv
69gsZw34OgAZZjKTB+blXrgzbixQ0DF9iaMCpyRt+fmC2+ygth2LihH48yxfzWaToTXxcfuwtob/
/Lzb5aDiSRHM1cGSzyZxf+S6hvmcmtLDZLdZrBpzqTvvU9WbKia6w40ZoHnB6uvmiVn300IAxbXp
K2fzwcpd3mlrT533S2p6zngNheKfam8nsy5HmdRfF+tPH+F87Jn+/5cRwHNA773iD0/78ykb5tri
oah6EPiFPKh34WpwTL3n+3jrxATB17u48UrZG1fpP3aNwUEdZtgNHDIE1/AMlE5eD7LDtlaaXPSP
Yb4SpHXDO0pO61MiIgvfWjFh8HKa6Pn8rH0axwLyePMvPFfOQNTdU3sPLnfNXv8Ket/v8ioCAurB
/E0J1Q3Ii7P5tonGm9RbjZagLfripDZJSr3Ph3v95N+peN+2Jr/pyVXstaugMTyL8hFHgGiqgMcd
DlY01crLaoh2vTbWhOTOJ7/RfeFyqqrQ9eib19dHTRIb2r4bDKNp2sJprBCcDrNRLAYjia50GLpO
oHc2B06cimYqjAtB8ysA2sUl8sIgtrse6xCBwc3QgQ4CY3k83wkE164nfIf+DunMUBopPVDg56os
IuNQX7ITcyAsBAbcTaonoz3VWfalLa70yD3gAGcaKoGkeUh+gtg4qbrTDQ1f7kFSjboN6YRIqHX9
vWFuwISYxKMOSQ7E0cJE/ue9XaKskjMMAqdKNGJWhSEIjXnZO4ZzRTGlcoGO5Rntq/oBB/kwAowC
FbRYDZSZVDwbrR2mo0h1GMnosVfm00xfp8fnSBtX8UICeD2QJ0qwkIeWqlv4w8fKg6zceYLfJwcP
wN33Jwev92sTfDs5YkUc1Jl+QhoFtpSVS4vh4OOMoVW4o8+2T+8MZr7a9j8PemDJGEepRBdZNJSr
bzmoqzaM40OHlDQOJRsBIPa0HImbxA0X+wIx9bMVbJEjtoRRNBXgz1mvRIXaVF/gUPHzipYnb9If
eIKZ3Un/bmx4FT0p+hHUQOAhr7tZ7aFr9WFz7DayCcrtNBWs4fi0CV8Wb/nDyDzbUwqOebHMViiZ
+euj9XDnW4j901+9HWBnxENYbKJGBP65moK6MjClr5vpGRw8osflBm6uHrzWpRuLlq60dnWETeOk
pXeaXyJLAVKaPKCkdicofCV3v25EZ13ojDYU/ToGUeicG0ka9ErYNnygWQERqsP9jzi4GcHeXnLM
nd2p9/JSjJiCxuZ6zeEFS8K880q+ulvXdzIERwwZi7QGq+ifr6QbdPtEPWTNQhnnO92NX7JR6aqx
1yxVw5S2+U7ZtvhM+OIqGAkV5pUkBl7+MbyMLn630nUz/cAwBecWoNwKoqS5NYD7reKv7GIYWwoP
F3EssUk5cA23Hpp6Z5Wfl9waOuWzMRoi9PGWO7hVvBij08Emt0g+6gVIeKf2h85Jd9qVpJrYTT6o
ruSFnhJbkWBWvoAGDhbVsBBGkqOhpm8iicV/LgjOXWrz79yEGRk0QMQK+g7Gdf+8At4SapigTKXD
+uJWgncotvFwHFWLMLYMDD73Xmt4ANnOGHaEZu+R+/Z3GPxqDFx9JbWfOdG/R1Pjl4Ziyjc6htFl
/1hizYn2zlK2M8YqmFSYCs6b2JzMmfoye/k8jgejPv+99D2Ft/N2O8B+IPAYnuG72Uvldav92Hup
WVYnmoIZ/sW7hqqdsR+QLrs30KP/Ygku7HgPeJ192hkePkco6wBRm9VmPqnNEoGpGBNQaJGewUTo
76e9FtzpD6QfT3u1TS/pMQkO4JenEivoDAUGy0VrIXwUjzTP6pcB94veW+uKielcdo9A9nQ0O6M7
W+NGgsxtUGgLKq00Cb29n1ujxWmNyWmmfgmpaL1RxcoTRktGUxatmLX9qdsP23s6EjdCFBRFzgsy
BrrR1wfesYzPSV23XyFq39icYUQmgF948fz9lm8UawyFVAliMY12UqGrx4vPaSKJodBMtSYzA4Ke
OMILCbLGyUwuHyoBuk0subIvwbxKpoY6L9U7B8Kt04rMCBAwEo+aSpPw5xuuKi1pUjloNjSZwLsC
QrRzXG9w97SwrXV685fhgmbgKjPfI8ewChtPCuqQ8xva4JhpPAgrcXmv1rt5VzqyCQwf1F6Ws08g
vx3ZTVUF5alV+e6QAs3dYZ5H1g5ILu7iIEGOk6OPgSqOrlsEFayxao0tf2D/M2K6p/fGTTewkMxf
6P9gvy2qtFKvMnkxbHXYHEXHQfE8OU13b29ggTYwg1fO9LBxTpbmYwmH+alfmfeGCH3ovwo6P659
dTRIakoNEez7/PzCd0Frjk75yMsmpgOwD4Ym/ib+g31vCnsDXKLqKqGO3Wd8dWd+vv84PYihVB6a
hXGyVViCjV0BGC6JXoN5l43CENnxaRSbUeGghXNR7fhe0nYDIs8tKAorQCBlB4v+8xYOWUx5zBk9
Fff2wFgcq7HI+RJajeYMh9NIW6qSL3Y2Bm9ackCgeE4G2mcQx4+IhTx08mASGa6G+1KXPnEynCLL
4R9DyVRqN1TW4T0PkVvBitoZ9BpDXpoH14CmoivFYRsEClS3yW4mOKRUm9wy8UU2zZfpq/xqrdkv
279jyI1gxUV1ozcSoX14baDEvPLSlgYnI4fiubFz0kvDLDMnEJ2/L3Sjc84H6StmBq+0z6+B+gNV
0VrllHTAPTVP+sQmZdz7YAdU6Q5ptXfw5JWAdQXSt6Y430+NmfaujkMf3zhXH8Wz7GPP8w8myazP
K+7c3I0EgUflrKB2YlJ6LUQS5mVz3KdHlbwWzS0ImpIlfUIxeollDLA3KNevyJAsAKnHV45dU9yC
ii1oQgimH7mftWnfGWneaABwP1T+FLh0dH9pgEkBJWRMD5s7wrd7BqhusenYu6MLVkatPX9cD2z7
Try4gSf8cdHrpHY4TMWgO52aqVC4tW4bEiYR4/P+o9ThqMLmNADGmUjVSvVnqIw1Y3l37vnVgr8K
WbqGrBQnJ3uX3urPfWsE4UA/dXH0SCMH4Q74/Uwq9o8hdr3HrfYvwmoWKq0HUHq0T/CcG3UjLP/g
3h+d8zIGz+4C1p9WG7mzQeUGfrrRXKE02xd1z1zIeKTWPJ3MzKdTLcNssBo2f4z7pN1SNed+O4lQ
HtMs1Rp8hHPxo8Zsm5HIEjDCa/wAudXpFjoZYuapyxJBldHfC/FmEKCDzv/66Cleo5PSs56fSoXk
gbYeHW2XugYTjLox1c4ta1cp5qQUcTmC3EH5TG6haD5hifRC44SXj5DGqIaPZnWxdMxG71Q9N1cl
XVoCFDM39C6ujntDDS+G3Irg5lGXV4VlKVuDXB2lyQiOMvV3K3/m4eqkry/6xsjmA2Wi4ceuyh6S
l7ICP8OmbsPbL8ATptKiO9v4Bi6ZFg1MJI0Gb3+DV4sH45bifBGNhtpZ81pHcT7ei+lhdsEdDN8A
5ChONiocyZ0k6CsyX69Zg/YrqDKVrp1+ddYM9b0qlOlhsCndrejuXDBTzqrxG/NgOS/QjiT70Qe7
/vdSuTH47PMtWhJ0zgEKfDWFvic5wimsDBQip22OiVla2/1473LcW2kyP2V+hwL+kCFkjX3NoIAt
OFj9fQO3H1tBOIyaE+jq9ahRqvKjdj7s203ltFbhGz7RfKw4CBZbWLM9HYB9DTwIOe4QuJdhd8u/
r3+rF9BDSjG0pfsF/vKqUyIqJQXfQGo3xho/SXeXW5mNn8tMseEejXRPcKkzzfbOY98YWcDx43HR
ewFi9+uskKSyK41EaqYphq7tmgwC0rwIOekC8mQcJmh+1N7fj3qr78JTIqHey8v01/0ZFevCEM6V
QCEjUyE+Dz2dAwpWtUlH3RzRaViaL+q4GAmMmP315F6S8BV1rhY4pQzYXZ6ZtaZf5bCRdkg7fZg2
i8BrEz9zO/7SHPmFyCk7B+w5IfhVvkJTz1G2l/X5I3hJ0Cb4AHuvW81KWSubDJn32Mw6O8LlRmfi
2z5jb/uBtgMdg8Fl1nNaGcfMaP9B2FopHj/BBqi9g2pR+5T316OAXkMOifkMNcvPN5kfkuI4qE/R
o+CVkXl6x3IgfNTtwoEZhLSgPu/hDcELHr/TdsUckTUFpcEpJ5gdOqqLYcvsbCWLwXz/eKkQ1bUN
K81JpuPJ6WBKb3s3nHFgJDOkSEwYDzWLP3OKRbyT9/69KcGNYRNgJ3KEnrVDg/VarkOLwmgfhE0z
VSUrGanvRT8HpQFWoQSToDZUpXcOgBu90O8XvJbfOZZRU2QaXIdeUwkbKdpBaEcAgMHavLe+Ke+J
ON3qJCDOITDg7Tme8nXrRoD83xZlpyz2NRRgyN1WO0b6L0Q5JDCRjNNRi45tU0HGAsWj9zhzBvsH
o4CFYQ7uqfVe67j3bY3vN/MFyf4WcutajssyVIUFgh5YzrYIdbCGAuQNnHPW08Xwf2pfB0NXZkBQ
zZV8WmD8lfly5otDF0v2FFuIoauLzh78YWyFrwfMVUbJkQiN3i9WuUCC7QBSQmNleyvrKY5u3dll
bOvipGnGSeOVFweKd1nd2Rg3MuAfj3a1xWUhO4rSgUfbF1YmXuzgYl3amQT1/O9QdgNPxDsEeUmT
my4Y+IifG1BHV/ZI7pNMw3z/MhCjVUZ2I+cCBsUrY4ilWoLyeFCOUwzDs4luVFZSgm9XRQs2iKMW
KEsGxWiQC9OTiFgHRlASNI0cfMtb0jrhMLKFcI+91MWulKdzLSIqWJinS/kEMt8zsmihprJpRGSz
WIZJYnQPgXOjovrxfFcpknA4tFrvmDINT7hckb8eL+O69RDR0I/qHeiHfGMS9v1i1w2u/Gg0VWPE
zYJWb1N5otGvwL4fG55sbSesLi5sK//cOOJb5g4/6RUaMBVNBVWX2BbWxg4PaQOD4s/yNXo5zavU
rTbqVkLS0tOcavJ/Oju/ffxrzoSSRklYNOSP5xSooKviZk5KSJs6X6Axeaps/Cf+Xm/Sne9x3QjY
p3nQnvV4sNle7Fk31baLjYEslr3xRhCUGmfQmvPzci1N1pRxn+Dy76T0TCVvHDl9VqjTeUZq6FrH
M9EPWZpVZKUyqkIYCOqLYlu6wur43I6b5cU9zFX3slBeAy/CVDpZNJF72EUP7UfoIufoBjaOue8f
kK7dyv7gAJqo/gGeJEN8t7b2KyLH0Klo5JaWOu3Md3GsozH0nI/OOXa5A1rEUJydEIL+0nhQmYW4
xXv63C5bdIBWA4SWRbhGFE3/OrOe59Y7TeVl42QTemPbbitvxXHndGczpom/pDleADfEDgQf4JcI
IORHN0scZDQnQ0fenHNbg7+61mZV60Cy7hb8qwbRIPqMIPa8UL+PK3pOf3/iG5D8L3FJIG9IsyGc
3X+Ab2H5VA+TuDqL0VJcV1vjiZk4x0EZW+mz8J4uqeagWySie+eqPX/lKpMAF0lO1GuC9Jf+edVU
2uepUIftpkUGDOyfYWG+jZP3/0KZuP9Vf13qKmmRhao1BKjetIYutsYKQCwFJIUnWjU6tP6dNsBX
FffrcuRHEuw62jLGVfs0wGG1Sfk5yg4TGofP6XwGnOV5sJAsV58UIMw61swTs/4LEENavaWpOk/R
6KW2rXnqkhjZKJAcPX+w/EyYeN21SL0R9hgp/+cG+zTl2wc/CkcMSQwqXpBQKQIgGvI8yRoc9kU4
W+n5Ti/mVpr17XKM9n5e7pCc5PzY8qVlJLtkmtw5T9zvx8z5vLOobkQro0eWMjvo7Y6vA3o4KIVA
jaipcqdx6ZkucnMR2mUKmGIy18zOe/m8l0XequNgUKLLiiuI9lulNJKU/VHtVIUpSTbiem+upztL
kNQA9hlaPtj3sEL81hsLugft9Zhitu0vqe2hXmeFGFSL0xATOsycLQlHgxMgZ2/owbR3FCRJ39Wn
xi6fm0W1wZ3pXV2n8/ZVe0l3zSJ6lc3qdfBP6Oz2oX6tPwd7W26fUJc5kJRFrZ8i1u11nT0o58Ah
Igb2tnKy9yXEf6/u5uFr8yA8i1vkp5LX4F15r5+VdfZ6eTju6jfxRVjVD80L5+hT95K+qS/oJrQw
epFofUuf9tvuvVkcnqq3enFaZa/xtl1iKrc6PkkvzZsBxgNjsrfj2+GDmerpTXo5PmVP2ma4aZcw
7Jftsu7/PIevg10358+DtG4Xx6fmgdvanp/jrb6rl8q6XnYPFE78SSb7aRCMjMd6eXTCbfteGWbF
f1c9n4de+YkDassMHI8cHhSQXuFdXkjFs12yu2QIQ1q0BqrKDbKxprtSPEs0v2jJgLz4bn7c91eu
AwfAQWBgzKFp8l7tS6Yu4QDn2AGBo8EcOrG76fC16swVtiuz0wv2lhEtgtgVmFUaonO29W02Tkep
XT0FE5ALnDHhw9kPncxBUc3cCn7V8xSp0P7eZrfabJBT/udGrwdEqZJEJ2rEaPlc9dYDhnncBAyk
jUdjPwfG2unukIVZOlpuotUGkxu17xJrRax+d+FDQDs0tv++pVv98R+3dPXusJELTrlMakRPjR5f
PgysOlKXODXW1DhH2WQ6wUjv2AHccTV5mgXr0lif4qdjtu37gDTVelNWJNeUca1+ZIUrI8mF5Gi6
0s6WEvcJVofiBP+40Drw/7793+qoPVz0P2/0OskJTsZwL1d6s9kZfjuuncoqJjkKmemu9lRX3ORj
9SlGXWKCH4krcXwd1/jUO6yHEc6iNIiGEwqgV8V8b/yiMGHvLyNvF49gZ/MvutWNuzFZ2ztkVaZl
L0eU+UhurKXghivNXFYcRZgfnqyDW6+7gyN1NpRTwz7aovtwcBEY+8cdOfc0924eDd8fu08Svp1E
cakXoayAbmJ+0nb4Q5tC6POl0DxAKE+6eP+rnPZGRvnjZV81HI/SAVdDUVc2HL7mTOz5LzS7V6uV
Zr9PHed1TVPDWSfe3g2sf/ei9w1EV1+Pi72gNG0wWn8/nxnvqlCPOnb5onRzMxthu8gueg+XFBJ+
OSU/cRr/XQGfqQHmfU2c0nnVfGMcPMFOtNBrdbHURYvhHurgRnmuwYPmzuBl4JzyNRb+9jGS9tRp
g1QLNhAKUZ1RvNmuWTP035xNBEY0+EKGCR3RX5ijMwmiqVuV603FzxfHkmxiNdgI/5+y8n2GUDvf
v9ew/Z0wagLiYIYEfUQeIunz872J0QUdg0OCuBL90jcYAVYwnR7sgJ3y92a8MXPurzSEgKdystOu
/3mloj4IQYf/KFN5KL3W3j+C1CqgDp0mvfZ5bWNFjAzPfPxv7xLaTMRXV/esdPW+0P15GHATLFOJ
eR9Nyy8+6bevcTkqeqCe0JI6zKUHwUp92Vacxpwyv1Foz/eIlupVci6AgHERne3HH/KYDpL/5Ai+
9R6M8BIyFX9qOLkXOe/AWaYSgmYnp2G/v8rkvtQh49MYughOXkO3GEnmJ5a35N/JLLFyJxtn8Itz
Xx/tkdK5uPfe8o1GcP+AvUMPZKC+AffzLYcY3AZqPIinl8GrglJppjZercxPMgbPuS876rAwJTSX
//64N4Z0Py57nSIOa7VVyiClnFwLluSw5XzdacZHhl0nZ1774stdKv/v+gP0ApJOPRpZhch6tZ4G
an6RhFyPpjoaIswVVJ0uCpAlOMAGhOPnCuHDM3bq866xleoeJ6GPZtcLCQ4nUw6wW7+b31l4lsSg
MC5T0L5V/q9NHcZ+JHSdOt7HEFEmJSvk5e7E+mY4YcLS1xk0WNVreM0lDqVAOzfBRtvhRTjbRZO3
ers4m27ojhCzYjifzzrzA9XzaWMht+jMH6128u9o+/b49eLM6cWfZqfx2L5z1t6A+2q9oP7/3NhV
+AfSEZ5FJY6nqKvWKTaetRfq8NENZGYjp47xLaMVWfrKG3neEOHgHnU70jGbjJpVjvPZ/2krfL+j
q6ZX09XRMTEOfYsD0Vam+YgamwFH9b1i5caIT4PbpiK8gVUO7PurpShlQ+GcGvuGo6+xz2btYY6e
mUMOmpcURBxAZ+c1cosnY/P3trvRR2IsDcAasJUBmPC6j3S8aKHeCG272GMlDNx+oS/TT3Upm0f7
uFSnl3Vh1h/IMe/HxWMVe4PHnNJ8QWZe/WsZZWRmFJrV29839SXpe7U1kG/RWJugYpl8XnU+Ugn5
2K4pi0eUpueoHa2RUC3M4cNlKTTmwHCjh+Naxt1vYO93LRa6b6JCbdchLK2Y++XJ6Ym8rvKMUDeO
AUCz0neggtQO/vlky1aIR4fkpnY2az2ZajRw9u+XlTYRfA17qTGd2YMJxDNCXYW3IKI1Nw+9+k1e
nrZIgCtmrJiJAk40nOAkRGckWvSy9ViQjxPkKUT7sJLG2q6GR2y1vnhnPKj8LkZQau/x2jooAo2U
5Wd4vgxiQ84UuVtcdFL56SH1DoFTxJYiWMzoaJAKPRZM2epFDp8XVcFKMcuYfnHa2sV5McDDodrk
IYk3TzsEK3ux6+Fj1deCyU5aGGiFzaJ1lY2yIeIz+LUWykhKDBPSGnB23LghW7b28Z643o1CgVAM
RYtUgqai8kVX+HauJqp2uMSXfe9gO4H+vFuM3Pxx9NZAp0GxDQ3f/bR5eEL/c/7qr6snfAARvjPB
WFndvYzmRmT+cStX2z7JsByMYGRT712YSpJpOBxGqJ4KUwGQ39+L/YYARQ/Ap4Uqq8CVjOvhU5wn
YrXfD0+P8mLoDGfRazBLpsHuOE1GxympqCONT9NLz1KGl6M6GhnO2QUCbh9Gr++afTGfPPh53snX
SL3O9oV7jYDJYmXvlmYvToKChyP5uXMXD/d76Midg0lAkQWyFu4BP5fiIc4NKTtcgE3gqHQy9We9
8trB0TzIs+ro7sV+Ram0cE+pjw5G6YGT+Pvd/Ra7p9OiA4SEzM3IhXv5eQeCUSVlNRwEBOjns4Ng
7Eycbgpvo7wuji6NvE3kbACZQMIahRY/GO1nnqeYzrQYvQBerxdjywM3yF9mMTWf1NnT/BGhqPzt
oTaxydXtSfT5EMP18cdjA8cyvzI1J3j9+ymg6v5OBb4/xnUQvuzFoCniSlhoMy20tKPFGMmjL4NJ
gVyZ+Wev9JTjtG6xD+G7df+yyEQ5+fCK9R4CnpUln0YlMsUawdEcJG4dWdjPFDTWNjFPeTYFxaxB
/8SWmtsDxFXo8YkWoSARHca9iKvqBqhaOsvNw3AjIKup2HJuKy/hG6O9KrOSwEKBv3gW6Xuv9xst
NFVCbG21aNm/pdGkM2wh8ONyvh/4VQOLheJIMV5AcERr9LKjo53shpPjajA+PINm2r/Hu+TxMDRR
QByKQEUHLxSUcegb+57sJCSzf0LhSYWnl3aXuwfVayknZF8hqiODdw//cwNx/GMZXfe8tZMohuiY
tSh7IK3KPFy0P5qxYb0/yVa1jK2/v/eN4S+X0yFX0F5HCuFaciaU4nNZKcVhqdUdRHrJq4yL+aaL
4VQ5nWdCijMlxqhAM/dt+SrWezsM9p52AArTpDZyLOtCO4/2ir8/CGNFukcM+yrYrk5fBBipOUFl
yKRjV5vqEiYZZXDfON3iIU/iE8x3p81llDKTsYXxbFHP5OkbY+Hd24K91kOiEQ1FG3I6PTl4Aq3/
5ZN//qfvOE/yw4uGTsDRHHggC/OX8XjqPKUEcaB+QDraib9+NLbpCwIqn0fvEy5UfVfR+Wv69v9+
Hsh1P4NEeNaTixzsB8CFDVDTSEENxzvtYzEqPjr0W3etM1swRsq9UeZuNh9eBBSxod0gOzgeJGi5
PmiObyWO/voouY+va/+hcB6s1B4j/Pz3yujf7PWdSiLyZmBiIOF8AZC/nYEDrdThUvx3QD3pbx2W
N/EWhl7Rrs+BKwR3CuqvrPLX9QibNMih9orK1ZtRaymJmgA0cdbgOKPa2fBfQcN27zHEPB5NgJLC
YZIaVhVZqobJMQILxiOEtopGcNC7Hi75BZbBqkxcekTdec3ccz+AUbPg7zHOHLXXlt7B8PTUS4RH
qptE9rOLq8PYaxmSmkfaKHnr6WFupczEIyGbHlFvjsCedCatbTGrrbO48kvlXvnVH+K/nh2ZcXzb
5J7RcPXsiJrKrS5FDcRew4ycwD757/uZNCLB2LsHUvw7PhZfRkq/LgjtFW4D4G1jeDVuUXMjgUUj
B/hpNfZs96a7O6ZQs4n2SLPrMN+5dHBGbKXliKAwobm8RmRsKrhzwVYZ5r7SbHpEbTyybUZPtY9t
y9+L7+tr/3WDV/u+jmWab7UaEAW/rIACD5jQEgXDhe5vmCqbLp9885agO07SwYQ1MF/K+ZxawBk3
XvXvsfRauHmITtzZFjcwgUxA2RNAgdAAQZbw5w6utL20P2Zhs2nHrfPWd05XzRjgDGf0vTbgjbER
14KCR44NqButwZ/XGhbSwchrWp+XyhwgIYkoQbrJlYdMnZ6SVzX34ZAx2j9hHZGWzy32MdKDfHZF
qEnM/HXTkAvUHe/ZO97qfck4UvU5co/o/prGfwsNkpElqkqHkvR40ZkLWzWfn2GvmYi0fCEyC4BZ
xFXJXNdPnLrunU9wA9/CNkHsUujfjobcyc/XooaKlA6oFWlClhADAZIjdBK7wQjjU3OwxT/CDtcf
76XpvL4yex+/EB0HU3kJxdvWerYWC9fgT+D8vWpvhUzIBQQwqmZQhFeFcy1qYV4ULA3Q91ZHxfwk
oYh7Dwt7YxbP41OecBxSe+H4+PPxwyaRQ1WjPi9JxN9CWxtpdjCtbbB/XjgLvb8f6oZMFhQf2qaA
pen7ghD7eTnxdDklegraGPqg+ZybyUayFsPthgLP/ThNuhWhwXHm3W59mfm9D4J3JxjckOH8cQfX
fqLd8ZRpR4k7mOwUMPo4kXBEroLNwVs2qydzb2F/oL19TrbPp+lskk62mdfebS33H+86In1RBRCB
Qdfmq5X1bdGHWhkd1FOIPBNnwlmyhh2eJFtV+6jl2TDaHoSTcyFblo8f2KRV2u7vr0Dn5db1ydR6
KSYId9fWQ0F2Hib7c9cuCkz4XHD76bh9pY4WHuUA5RtJNBtffzp4KP1/Ukn7A8EME6t9ALmIgKKb
z05vxYdkOPHhpVLtoLayoP/7asCUh12UWTpkyc5W02UGjFtx4KNilifIFn4sh9KX3GFiic5pb3VN
D303vOZTcVUEkJzhO1Na7/ixR/HDk8i/JFfwCxxIj1OAp3gArJrLaDAKDla7GnrCKh5FlIduBT59
pVJT7pFsiq3z2wDWSukGhnN40jHrcXIc5/zjhzFSe5a/Tw1S5vRDnHuDtVsljwz0Fo1ZfUgXUu1H
6d8+rVDWunxJ43YxkPVXPX8p9uYwU1Zpc7CKwUsojToGTtmdM/jmVfmcKrU2xGL21s+rQp4CxFZk
mLzZWIt0/sU80F3LrPjOBr65fb5fqM8+vj3e8XLMAs76YLNVds9sEcNEz42KFKXRg7Mxk0liouI5
7SzLGgOnRU/s8zNf3IO89CnF9f7pfbNU3jPSN9dRq+7qcNie4fifoDVAoZT3s0M41wIu2JR31Bq+
GPx/XewqocrPlSyFBQjBspPt3JjHeuJKA8FLqzetAv4pwEDJFVQQXvdoukRGgsdk4ES4bJ2z8UDB
gi4YWk3sd5XoxyomqvvCb5tX4SwjL8tgBXssDUXSMJJ9XSq2lVBZAUZzBttSLvNth9jkpUOnDOut
ghH8UJopzN6FwYE9JU4Hxn7UoyqPgfCc7OEJI2ivJaBpm+hOefdVLf5+EYzCsG7pu7lXR5LQRAfx
EkhfTQmE1JzCbEYLJnW0daI5LoGls4MnMmCKXHnkMquD91+knWlzomzf5j8RVYIL8JZ9UXGNyxsr
JgYUAVkE9dPPj9z3zNOxU+1MTedK9ZIrAU7O5b8ciwt0oOfh7hmsA8t1scTQVkJfkz4wyLzgAkJj
6/EGiFbSysgcRw7ETlrAb2fKQ5/+1U9Hr1wMfktRod4TGmM3DK9bfnqGS78s8hQRUUpgJ1fA/OZs
IMW8qXxZp5RAERW4Ww+OWEO76qr9e9/9Pt2eBxD4DDeA2UXLE/u5eDgZlSwTqeq89bXj+5beZqgF
bhTAV8NTTdVtfYwURKuo1p6+Wr2MDeBD0+xFaPELP6B9dLRpofVhUPPc/E8Gaf96PobHyX1KaUXC
YeTtDiBxrl68Zhmti0kv13vvD8DiN/3oYWrqSDddRAMOECpqw6N+R+ueF+VW6RknsArGLqhKTVR1
+ehUOEE25t3Z7ZBq1aLYqJYqlWV861aX7bk26mWxPO+wWnilw/HLkfbjmZ52QKTDGjGq6dbKqXaz
ci2al3QcYCcAIxCCxJdAKrWBVAvRBLm9kXXcm6EGnhxIWNO71bNK4z7JmZHz0qlOL179LxvWj7tr
K45/bJtxWZxuj95RDYrWvFzPQDwklLCL0QB2W3F8kQP+Ddfi/SpYvCIpiPTxdyrwx9X6sfw4Nv3q
Nsy6VLYwC9TD1LrcdDV7fzGjf6mUgvRHM08Ve4PWG+/ncxVieo7qOyWVluWyLcdH3z2asw/b3lwx
S9H0kGMAD6f/C572L/ExV0ZYFK/VDuJCTwdRtzwpg7xHfAxwQL9C+ci0nY4RqpWbdPkU9yZSVT60
dl4XfQkxcUbVEZzSyWz2V+dVxfi3Iv+Pu3lq7ByrspdWnYe8AL/1hrhIsBeh+iSj/gXQjH20mwle
jdiCyohfJcaSAlHjzyGQ9x7a586c/vut/AIzbxsOkPzJbFT26adNbpen5TlMeSuYbK1lbRvApT9Z
JyPuae6BP80GXW3SMz5MTa8g0wttAuN+hS0xVhbaG3q18/0iv8IdSSgKoeIOGfG58RWmWDU+VLnN
str0blRqF6vVN0aRB8DzEdyR3h9riGLjQ4wS1fTuJ5bO7UyjERLnK//t3yP02+RpsTCAO9o++TPW
oYxPd+l2z8C1V+8QZyvU18BYyWZ52lKeoWT778v9hgEAvNZa9aDOCb/9aXMqU6m+dOoYXrs6wrGm
6BbYay0FeXuBcJVhSwNyrEvXSkzNfn/zALR2QWMpFV/cx289Nu6DlgZom9bC4mkbkkOI972yrYBW
CLk9LPbJINfcxWnutsR12xzizDw0x7rhXE6aQXPA1Ei/NxzL/x6R39L+1sUCRhfCD9SKnxaMuINC
co2E0/I8jN87mK3W7mAZ6dhvF4RTlNUvXrjcWY++tiM+GOKLTrdvJFCxx3WMFK37Shrj++R/Opxp
tcBZauOD3l+uSgM56/aQ5QLb+SEhePCevQ8SuyqcWjRyOqknV0YnrKN3tr1YywjHZJgqWvheJXr2
QPJNb9B72WnS0cE/rU6sS26AdJaPVoICf4qjjnWMjavg0FHoKpYKezlyssZN8WAl3lODu+wqpb3r
GpWs0YaogA6m9lnywrsPI/QeZKrGYHRFr/66hFaIV6F9FWeXgRHVhowpcux34iDrB03py8ixp7py
0mX38Yp3JP52tvSBKrHrIw0gf3/9j7Plnt7kPBYpL6JCpsPh/LiYitFyHoQxzRl9GVpJCbv039Pl
F4WQFp7KgdY2h6lSPO32l/pxu2T9HFbI+vq2jf19rgPcRc1v4d7chT1Z3RR9iPXU/GiFTNuTqTuf
ndmLXeO3EhqOL6xjlWOV3O5p+aTlnR5CdsuXWL6Yg7foo6ef5mdiSF+0GyO3HrmWuQXMZSjWFgjk
q/+qxfItmPU8S0FUELhhFqEAc/954IZVTv+7Sh5BVzKqjiWHfjiwJMUoAaYh9JTo5fRMZW+ViW5/
Z4j7Gu/rnXEDy4D+c4NkZ526SmzdkAtFslFptERwhPvsnllh/HY6r0+Soyb+Q4bJZqc7XRm0Ed1R
MDqS0aoZLiWQnjvt2BsexXGKU7bi1ZKFeXsl+oPTQq1dMbXyux5d0RPPvF7CPmJIotkcg0oeKtWL
QOe7CvbXcFB3plXbmqc869kglCzuzhc62gkwcooW8QjqHTFfFJt9V9ZAB3hULo32xL/rWOn1My2b
LewwMk7vkjWAoXMEsXbpaLU/iSmRxxMWji5j/gaMQn8pn9qmiv+63afigPAo6v61vV3gbvi9elbl
d2c9LXF3KDy94tm0W+hfFwPPN1BFYDDwbH5OlXt53e2U/uMR7EQvPdoXYYgURBqb/16av5UeaDL8
n8t8nzl/bAjisUkesAcbeDWjna2aE1wo28rDi+zzt14m+uq9trVIqPkXoCeKExYFfNalpCcDPWxt
Ts7A2KaVowT5vLjpYYBC4qtX9q2o8tco/nHZp51HaspbmT46jwA5mot72lwbIyJvhQKK8GFjhoed
8tZSFs7GBfLwA003bq13ssvYDONxfvdUXDE2VaKle3F225kJKJ0vcuDdWY9QgJWgHBeUiFStuVvI
kyinxVkZxuwpjSZuKHxRo4pRTDbUo5/EenNx5Ib+qC5m1smWmUc9O9//+432f+nawyLq0MmhKAz1
8+mRw6JOykos82VXO/oi/Zy+1gFApGM1I+hH9hCBcO0cQJfAyUk/cjBrgvmotAFiJ+/1eHLCiuah
7xyOaRpo3n2PB3B9uO8/BzZZpt448mdmpfpb7jQvqrvKb6fTn7f+tD12haoXFiehXLYI0tS9m4Fi
X+EIFsZtDQUFWQcDg1MLfanClS1xlWtdFaJ45Xbp9K079oNmVTGnDG70tL7dW+yM2Hy4mV5rB1mv
TFHvDZt5CT6Mo04lm7xOs21bMS0J7smk14BpOHhNuzMR3qR5bnyvBbMcgqNedRQrxFS2sGn8ByTH
JzNHCw6xnBeDQD3hl5Uvd0jKSI5gJn1nK38syeKYXJPL/Z5DmhdwSMQ0VEMsMJoP3N0wplVpCRej
WxFPBIpiymsRHjhy+LzBeIxjs1cx02yOhuMIQboZKvh+5PQmsn2dDOZHT4QhH6HXf5/31vV2sLgP
dMRE8otV2s2425IBWrebU4DjBoqXAwsEWsh43T8KIIAs0qqLuiDKxs5AO6/yYTPs+AoHid51dyNl
NfCzSWRmRsfpDAX35F+Duy8GKL4sxaAy1MUd+QzIMOgY9PX0cA3ioNyf3Ps42wIZGDdjdX5qdHly
vmHImSU65tx6ZyHQw98rDgivji+7NYa7pS5tu5+Rp9roHKwGaBrBHWpebFm/YRCRh0IXlHABLvwz
9OsRPqLOteiLGHU2KF6sR6P9Ak2zyqcVr7UdUBOmiqNPX8pufiPG/2fXau02CFFQIUJtgMYsZLGf
ez/92KTTv3f7i6ZAnyEvrejz1ljnuSDBaS0umlgY16/BrOY4NLuKG3dc6YvGH4sBzYS3YhPNIUW0
wfcVTmq1IiqNjIeLWoHohzXI5T7yD3d954bOzQLoC4Pqqg90AaKN/1hVEDuCoyk7VJB6YBuhdi+R
FLy/tbJ3Tuj1pzDrvS55HzRMZSjXWu0IaP5sUyPFOBifq5v22F/psL33jHKbureV+hgVZ223v2If
uMid7I7/1cnvR+DHSR4+rnpoXBe7jwQu+uHkgRC8XrQwMpdJhJt319sRCOjUWB9vhR11nLOHrrhT
TNWNANVE1OMgX4nLfCPtAQIYzXCwuek9H2dRHClkwFTpKHH7s9Rhz77ZndIcWExK9wGGBgDx+V0y
WNXWbvtYnlStXjOeFQVMWgxd88zuQ0lXj7xo1l/iKJ1qoM5PoSZJ2kPRy0XpU6u9foX78xK+MKdB
AHqxoMUoUGLThMW/t/b/tDN/TAz8NtuNnRgalyPgAT8nRnrMpV1fKATQ6AI0g8aMJtmbuD6tox78
5J4N7p5xxi5DoZmPTaPe0dHBuDqKXlsVtVn86Ip3yP/+0VIn/clpGS0fG3UR7sWgH3Q/1HnGiwY1
N1W2sNZ2o/g9nGXvvbsmzAceoJtxz4xHLYncgiFkNziLrTuBYOZTIkdLDh7/1cSsHdLA2o21FLTg
zmtGmE0jiGzXvjjFete9msiOjpsRBh6b0Es8/Gin0AiWhP+cSgdx0p3cbcnu2fcpupyQQC/BKYK7
JGodE8lDEM+Kq45rHwaWc3MzL/QGk1aqFzE1I5w1nKodfWcnTja9cCJUQWajs1ou8+lxG3rK5mQV
q8v+uIyX1xEdY16xaO08DKrc3FTA9AP8MhSTVT9NfGEoLIThjXL3qvHQeoXgv5tQn3LSOWGDd6Q6
FBmSiSTFQIsm+bjmMTt6PwjHd/PBohNQYc/1yu28c2ARz97840gYyzN51lgdqzblUeXc9l0n845O
DFEM2uQYeREL72zQbL64oi47uk0lGtpo8I5Q6rLz4QNlv5vRvv/EkTH4SMw+5Xo2eWSKH3bPRbZL
22HIfHFDM+LA2IGAehgD744prB36aZAtpUm5To5aj3d2nB1n97fLBNRXGhD4qBwjRydx+n4CLGnn
ZVjPnOZQ2kfd8dG9EvVGwQXnTODEtrA+bergmmvcGkXbnSvP0lWDbo6/7xq5fnN27sOvHBqLLspE
/qoGS6fV/EYKjmHseYFttrlz++OeW3vY7eg9sxxd5ifuUHZiJ+WcDQqfiRZvVb03uemNBVKaFmY5
ij1czPE9dY5j0NiWpJfmiZkVOvWEvYl7Fu2Wzp9h9uXv7B6VPBQy7XyZ29my7zMyohObRw/JMyN1
Bu7FyT8eTmeD97DOzLRaaG30hhKN3VgDKl25jg6K0YKP6Zu03hMEELbk5qMBPMupYO6G1SoZxSYU
IDsCgACg2RPGla+OMVxc1X7bUOmbsavQMchtzOpXijuYXFYsJR3svoGmj6iH8+5EHrKrLHfjY3A2
u2Y1YrEG3QkiEzaxh/EY9ZeX6dnLgsYvHWGYOQKrW7EEe36yzzS70b9xM7cNdVqdoIi1rpLb3t2U
HxWZfCPhSzq6LJM5HtpWeGGbq2zJL0YXPjhpodKgoeWD59yNUU+3u0hq3f3d7GTjvRnUsy5l2LsT
z1P75IV4HgpuxynsfI6NjDewEgvl24LusGRJpBEScYDidN+JPtioj8bROnmpKfmKE29Kd7Au6Raj
6GRnnwnA0FpTt9fNfRMvI2S/NXUWLoU3YRS939fx8EYQFsjbcAi2pTbTN+VD/IrdnK0IJSgsCu7z
xpW/Tn6v1vqA+05oBMUWpjbv1Vefc6bwiil7+nna8/HfNCqr+OhO4nmJilPqIafjLd8jjSKOWWj0
twPVBtI46jjVZkfRuUvwWABh0U7aBqXEQPzmQ139z9IrHbTOjJCAuNDqMfXp1VmnBgo40hYn5UqY
NG791riZgV8gYN7jRLDPHBEmlDwrt67DeFLMYqPxL/Z5OgA5NLo7ipW4AmEmvUZfGon0v2nRFZhF
KmNYDRiozzAzH8Zusijdu3vxUCBfHgN0lRby8LjvzqXpidKs359zEypTA+UgLnB1clOyQeiiCfeY
98bRSB7Kw74rtm/XFJzzuuue7MeIV6dddVnUinWjC4VGmpNPqIMZF45BPA44ZVK3cEu71D5VVzVO
8B5Ro5hkznEvjVUXMSY6f6RHo8y8emcOAAH3IY70VYSz+t2+WRHbbDqUpo9WDmo3eoMe9z64YlmJ
UIid+69w809FF6KpHjQqQFPIyQNV6j1Xn+qqhFpZQFTscKJUaKQG0bCmoFAb+VfhSiDXbXxzjDCQ
3dyBzEjHc/CGUXHTuBXzINSp6d2JtNmi0XUd6BJSqoSAsh2NWbg1C4ieed+LjTN6VA/zCt5pYMUT
Bq54v7x3CoPZPY9GBUhTtDRZrCZeeY+9sHiVZH9HpE/hASXqDnTMXgvc7j8VqjM5Ag1VpbsFvBOt
3YYeOHRF69CJLNHGC4upnbntDpoEOC77IKFfVPqeCEPfY/3jDtoSyh+5y6WqwtsdkAENWokNk00U
LZTuPufAPrfu1IgTY1MBbPr/UcvxP1eGlQMUjPJaB8uQn1fe0ehv7glXrjjoKKpqJccYQUnbpLDR
Brw4cBjJZKo3iWXMfmuf9f831Nd/7wGw5DcWjarJU/4qZBdZPMa1uugHEr3Jz/5YnnY+ckt6kSP+
zBD/vs7Ts56vgrKTxKu6UIMq4GjePw7qS/T5zzrC3xd5qnaFafNQhapRF8SE0lvv0GB3YCP9BMfy
8X5a/ju0faoP/X21p+Z61oTqRd7xSPdDiVNFTj+bJHQ8cHuTPgIg2x5BNy2WVwDGp/rXf65LM6X1
y257+9/VlD8mrBKGqlwPcnXRG6Wfsi+gE4F8ttmbyS9APj97yP+9UBffMDhEPfzznup53fRUR6c0
VReDUeQ2pjA7+x2r92Ji/Cwa/nWRZ9LzFY+L6pFwkTu8uMFceikD+V0kf95igBqyy5CAoIj7NCtq
aN9A307qolgToPkliX2yP7vyXnrLPcJ8aBWNeZ5nh+O2v+fv2aSyb8DNlM1lkXvEc0eCgzzAm3CS
BQPnbArTfFG9VxjsDqyLN1hH/nWeB+epPBTm2deNb4fsW43O9osJ1+6F/3qQpwlXxUUjpvdIXcQ+
RQ8KLEglRvv4U+KIzTWQ1krnRUHhCS/8n7cDOfs7fcOy6fkgUuT8mJ37d2VRDR9usRl4Z7Qzc0O2
61mHvOcFpuJnl/R/Xw0cAe+JauC3KscfM3twk0Nklm8KVpLoPTvZMncHYFDlzYuB/G0zGvT/5zpP
m15KFivnTaPQyk/dmOA8nt6c47Lwu6PUuRqpBoJPbLTuJlv9+8qvHvBpF6zS+CGnZx6wcCFbOpW/
087O3Xl1svy6NSmIJHOmdNEReKY/HHdl1Cu6R2VxdnGxcJIxxkP6oQBpnuOx2Ru+dDX7bav484JP
ayyre+eTkJyUxfENNCl5ys1K7BBCmKipNH5EAvYG3xlqyK9m6G/v8s8rPy0KGutH9ZjwqCf3PKFg
RxapWo9h35LNzdWIF8ni5LdF4X+/yG47RZ7XoiJ14Zj0QVGhRv3z7O5JN6GT1S2+AAT3dbSbqDPs
NRB+UoyHH29bP/Sjl9vdVei+K35mRT4tVlsi74hGu1kByOBO7iNPiL/sf9/aU+//P6sILyU0bxEf
Q+n4qZqu5JVyRSdexldS8nBb4VbOhgK4fDVE1MKuiX7/P6/4tJ6SUOzt0lCQwVZXRKnks5QMqlVn
AinO7k5Ut/FfzbhfX/sfD/k0/pkoXXrxLVQWlEuwPSkA6nfdfz/Wd+zz1ztuJc4GEHpa3eaf71gR
87sUnkt5QdhNvw4lRP1stBCStg+McAk8TGPTvmbvbOWj+yiB+9LuJqEGvlij4msewZpgTmehZ2Il
QQT7HHEdSs+Ntrw7iGpQDaB6hem94HbddNT4/AkeruCUZkNXV7BekTKe9Gj+Ozn+eKan5fJI+/Ul
Ugp5wU3gSksffX5YSVo9Co1/j173Z+vx+0oKSFn4ULAK/lY1VB7JvY471WDRtXqHym28/P28uH5F
a3XeA7M7vSzqBc7vA3SJhj28Z76yWgvXyYfgpeNqrHqVPViB5ducprvZv2/tqa3+31sDVorwCf+p
6tN8PfeaSy3dysECOWEKXlQJ7WyUUCuqEaOunMvbfb2pqWbs9Orj7j1exalS9+/Ng73jf67/NHnP
V7kqB12uX35dkeElzijfKAE5oXOek6r1NvcR7PF4nYEU3A4spINtKMzhS7Hjb9jy0wznlKVwDz2R
nsFzc7/KO+otjvIBaLr11gqsICj1IEA6t0Xp7APs4C334LoLprQ2c2378IFNO3QJk5PE1MdA7fSp
wy/vpOnLvr4c6wB3pimTGI0Ln0VvfP771f22uf2446ehU65hnSC2RxdIz+2Hm3vqqlz2SG8XkZ/j
CVFSUiVnKl8cM09CCv+dMn+M1NNe0LvkvaaQssFi7Y/4xUgFcEjcYGsZVA4MdBDXo621TWBALvYB
Iwe1yNU0m8waN6GNOR5TLfBIJRkzrx0yYHDmhMHEX9j0GDZvirjQ1H+BzHs5Xk/rPcuw/uvcuO+r
ftm0tZhJ2jG6q+7wMd6tT07kg7bI5ufli9f02wzvKqgxowfecomekup+Nz8doekNFuI8mtTAvYp9
5QnTHVH0fUUR8MUJ9OtmA78HFCq+c8APntpPkioVVSL3MPQB68fU3Q90KLUAw7cfbMDfL2Ez5hcT
dXnXEJ1sUH7/9zN/p+vPi4kZAhcZYAgS8E9T85SUqRBJjz7pUiu7NaB0I5lohbuFE9qVj8Ke1Zkk
9sNR3MhJAigiJskhbZ+l+uLkEn+JM/Gcg3zXduIwJ2y//kcgDaLp1L1f1cEi07YyPl6Njjw53P0b
Qmk2zPz519u/H/63pJQrtqZ7FK9EtJt/XrEbneRjcZUHi3TYeUtg8NR6M8wt9M1erMRfNs8WeAOI
EmBWBweUp6mlnAUpVoq6s6jh7YfWdXmdKV8Cegn2vbX1s8RkLbwdB064g3xrHiuTgnHdct3NnS4o
KIK+5nv+nZgBcOwxvajitMP9tMiEIibgjpTHopLtkioK/cUPqTHAFt5VfUfLv7Dju/3IkF/UEw9+
E/rTG4XGFlC2E1DhZW+dGRkwRAzvaMqJ+i3X7vPjZ3mcxZ+Kc56GCgoGxg2+5P60ZYvbdcx/v7+n
znG7v2GMge95D6oAHeS/alGFWqIVL9eLtNaKWg8PKV25U6tgDh/sS/Eea9XH1ChAFLg356SOkP5t
qJ+DIEHF5bqXZlQjDi9uql0xP1cUyFFo5pizoYyBfPfPSdUMrmL9OBY1JKOzm7oXtx4qXrpQPPxN
0N0XTMQVbNXue11Km6odT67kixTx2ZH/fSff0KW/74QMmHAG9+LnzDS6K1J8jriTCBCxeZwlUyAJ
Kay1OSrMFJ5JrHDzgFvGGzy0YITe540wcNlZJ4t6XCEbKvIVJOQOSRAiUbiPYi2iNdTRBgC2J6UD
9OXft/xLDsjgYdkEwHYg4t/0tCVek/OgSXfHegHZ/Aw2HmurBEiGhAYSdFemJifCe/9N+Hzpu/FL
kNkifgFNgbgFEfB9KP2x/VzyRyJ3cuXKoYPcyrDtumUEtJ+QoYvhFePC5vvz4u7sgs/TZ9cKHdwf
6WMBzDYBIJmd3bw3y/sKVHmzyab91ivlaMe65F58HgGdFr2VITpiaNjBFlpmY6MsgWpLSfrefnTo
3iB/jOYjC9Frfdzuxvv43Vsu36mBP4DT4Hunrya1Pukj9dpgn+OginUeHcNxdBByaINjhbp6X3t7
e1No6gtkze3viv7yVbXz+K/ZRZ6ORzfYGeDaP+e58Lip1f2S1wuJdvgA5ZV0Q9kp9ELziMkQKxGE
wP5agYZ8WSl4gpt9L3yFDRUnNLwLgF49rbGzOqjQqKtui962qDUMOsKHXr6hIFAn+n2kMLdXymez
6dJQ2OIbhNTJDuT6Idy2qlrIBtFEwVUSGhwuB1hyby59IHI3YFu9FlV87Jn1V6HoSQQUGXFZ7Xhg
w7YplhYdQ1yo+wuIDVIdAE8VwGtdJl+iFzE8oVkw4QqPMbgF5P0uQXzI1tVbgYTmG7iK/ld/WY+p
60ZmjkPIsv+ebOJN/yuZlL4Q6dE4xtFc1sWvEntrrZ5WW45a6aQXoKwuGq0itulUQsoJAWBcYY0b
hoTtCCvbbABiVTvPEQmHvdAcbus+yIhFvLrxjItiAuREXklLVGSiEegVjEHqpfhxhI40UYNsJga7
d2UsVVpTAafbzRAXf+TaY/Rgm+eWPi7LUtGAYaX0eCe9js4mkO1zeN6C0/0MSTHpLb7yov1e6k/z
68c7fjqfbrdHX7yhhtGiQN0EH1F6/1+X4cDGcsRqxSZVNKulHopbspPbsZcPB/PU/6De6e4W9L9p
dQPowbpicno/AaE6grs7jVGvQRKza9ajtherToTNZalOUI/3VUcMMl8a90Utd3L/JTj77/OW1lir
Ow4pkE3mWR26uNyu+bHHnD13dbE0z6qNlEaNKrBV75vQKSiN9yfNCXPZeUmHuGelVyuO9+L0NEP8
NbMSpIUpVRVmscySkRg63ZN5qZ3kuHhpm/HdwHoeexRq0IBRiIc737yEP/ZCudg1QiHnt4Wy7U07
nuDkTunDaXM4wdw+yGGJt5GYNVpwiX5jZ+xbqYHmLf4xyqL2dkbekqLtFgx4M2sESXFstXoYBacj
EKkwlk8OwGwTPK8tv0jhB7+OM+X/AfgdgoLvff6Pey/SrtzIERS3/txgtSBs9wCQNMEbIz9UwfUd
eNURgGWiITIc3BY3f2Bc/Nir5rfVeSIHKHquGnAandZCTbv2geSB8EomncVxTSpSOokre/lc8WX7
8dY/hJ87v3Sv8HoX/WX8UecaC5KV1O1qPfQyPlTnFfAUca2/d16eDfm3VgujB3Xt584bKb0Mvcpb
Z4HiW1fDRuSD9S/MAY8BJ0O+ETEubNznx9HNB1nuhl/FMPSBfuel3hTaYMkKZtWbfWR7VhgCdrSG
IM+62epkdzi7hfWw7rPL4fF5ArDUm57XAHRp4vYrQ9rCEXSKYend1nIXti7kmNAv2RWM7rp/pSPR
HyrTbusfo1Kepgk+KLTLZ/mVzS7BA0gvJ+Pw+HY/gHRqZufPSyAOj9PjMg26ljQKx9fZAzgLIlb1
ZDcZDCOgOHcOLsXOLjqhy+2zHtK/BmpULpUT212aG72crjfWrDstzEHjSFQmFg0PrupSpk2wBrl9
dvTrWPRBOUx7ZrHo+vW+wPVhNNB3o2jSd5IDPBY7185Wsqw9EUldbMfNE5KYbJflFNUsIl8V3o8w
7q7qvbitBp5ynYp2uKCABwYeu9+B1fUuDhFm/X5+vw4rgHa4R9sNUHkkIkaPdcqW89CleWcNUQds
YL7uwP6eF36qlUycEsjf7PjRGOp776NFWtxZRTf/vH945VDwLiWLJx1xqYTrpaOTk7YacDcRUEc0
TU0V5tyulbEJbXS0HlpmnKc7/wQBJjdEIErr1IyjlnoK2+W0BZK6UpxyeHIAQqgXTVo9DvdFsRRH
TOyMYns6Tdx8gV2mKW2LUTKRnD5WT7XF6VARfqneAJbNoRhXbxWWZExDAmpEaSH6/Dsa/M6Kfm5D
uN4piCERSrf6Hk/RYJ0eL2KeS1eahtfUCEkjKpgWlH1QSWDbad3C9ggR9TiIF/GoWlTx/g4+Mle9
RDaud26LHuo9iAtjfj5r5cce0kYivamy/nHWkHHUBpCZ0XPg4wFcEckBUDl5uxJAVR6uhKBwnOXG
L0jKGz8yVaKMj4qqNBZeHPPT8fscE6PMuIVMy6FS6DWnM2gA962ZPtDiA80WvsxZv1ulT6OCYpFE
jwSJTBhYTwdjohblLY8fmLSPY0cOdsv4q1rHb9mX+BEq+gVtOLDa9TD0GpQDu044Aqw1TtBrIRXx
09Vjpo4H091SGvWBlyls3tVQtoAS+iHUXzSngP4pE2nSBxZ0WTVmZ3qf9kYDOyHQ7QcVWoSDZTFU
3M6k8rpjMQTsmoyL9fELQN7kFCRDYUwPzEvn7K4fj8/c6U+ihTS+uPmsGZ2D0O5tdsP++LLabZSN
MI4PR1MMLri6+BeAXX0nmoRjcZLsezNxE7/Vw857N3isT8OukSzDkRqkkxPC6DHsIsU4jnlcsPau
7KdzcRaOwuXZvXvKqB62DxQvk2XXEUH3NF7HfDiyhaDnJvHVuYI98wkAqjgUnXC7+4zm1yn5kDyr
wXUPaEGchtnbbgQrZKuC7bIFHynIbYXEYLUQHck9+9IHxfUgP/S8bpC6zQxEkyVbPLUrGupYAqDX
c69GOGomyaQZXte4vo4vaDt30PUIbU5K7xKEXs+lKYqF9CweAb67e5lTApJ9DC9B0sI5p7Vf+Reg
Lpl983O3Xl32LfDvvE/3AVplaKPbM9B2uubCMIDHs98nFOsBoF6o19dWW9GhqxMDt090AMlDNqhv
WsIhaHME7Ot1GCgKmmtv2+12T8G0/d8OoQbjEQACaCJZgxm7xsuOzoBIV2YR4gsIR1hDgDwI1n28
J6/ge1sykLCQjccmsiNMlgYMRsZnumboQM5RRzdLk6iTwG0wLUmkOqxdws/vH4tdhYXFIR9X+4ik
UUY7QkFwIOOZ9vscsLWAMyDahzTK2u+sjcp4o9TM08GSDSAefAATIrUSWl6BG49aOaIbKMKWNwsi
W9tn2vrWQlTgpqDZzfe1392Z9Q3Z6BuKjq61ln60+uodG9EBfux225aSF7jkLnjWEDvCo34Aa7gN
ZB65zaYajK/XDICs5XgwsW1qLgo57WCjsgHtbl0ZLVL4Cmi+Raj2kAcvcWoWeeZcP7TjTOeAgQQo
pu0Fbg3SpE7li4JXrQ34MS0Bv31brbISn4Y6azs4aCDM2n9tHyyyMFHx23+L9QlZoJbT525/P38n
kxftblFlII1EctzapNqqhoNCR20T6gpwuhppMXisobYoEcfUYw/WArSVDOQl74U3kcF9i7nR9gpQ
wcCZ8maMg304tvvnWfs4zEJzcZhMPiYrm4LxaoON8LhFhWs1qW4L3ayZLrP/PGRbXT4cPj4OF3RX
JsPJsN1+K2ry3BlKu2CmdhrGyNpmNTlMhmMU9lv4EPGD9n43mu8PUX/fae9ICYJTRVLqog+BBfPK
jSNDnpBVH9q33t4oQ/wx4Oc/MEkde2MPhcE7adflW6KscVRX5qPv7nTYQz40Cx1LTarc4/FmyCHH
xwfqwTzigOojqR0/hxvzvLnnpIDYEB42vuaRtsyM5TKxIu5po2g1JzwCOzTI0BJHZnQ1cRe4s8Mq
YRzbt6rZzNOLOZkJ2pZ52w51Sw1q58IHV1y1kmroHIAD5Mk1SjX6Z3tjQHJ2pmocjY4maScHpglf
bT9ACpqwX1tDBBOakyEvQFOzsN3S77tXBzqu1X5RMATCuyO//+fv7b+l9tG6Y0lysSMT5VDihQ6x
DD9Qe9+ctf62fYPtZ24g6IJJxcDaOQgsuyk0sgFT902Yxu51eJqeD4+pPFXByZKrdhcqwYIwUSeQ
SKRZh0IxUNLs4zhkc2sDnyPu9Nmk56ez3FI9aXEeN8PivVl0gNP2/IFTzkHwbVuIq+SLo3weB8qY
QMirZ5y356mAPbXT32TB3Qrd+/A0i2YnXwniiTiCW7C8zE7MmSQoKNlH/4u081pSXFu69RMRIQMI
bmUQIAESHm4IKKzwEiDE058vVfuP3U3XKS72YrWrotC0aUeOHMbN00DDSr9tgIHGg2ykdeDUm2u+
2rqtqgELRQ1BMgKTWgcNDxbl0tw+zetCeJGp4JhgJ4cPN6ofwdLGrWh1Wc26QGTA1N1qqLRmVDdc
Tk9Pqwu8Mxnpk/2iCtRzNrp79VegdW+T382hkkRU/lH8UPlgChlFGtG/BZHTmzHbnCopih8RNRyD
BkJoSK8K+ZNQOaJD7hrpW5HSX5wqfhVhh7qZl1wuqC7msdlbn6xwZq3J3fCqrzPS0Os1tH37D/ab
JinJ9wFD4QLFArhQ0FhvjkopTgvq/fCEYWH9GKudXfs5prCh2ajWYufi6R4ZwymtrOtH6kgPbd19
4MQTaPwEF1Q/jeM9XPSkndZLxgHHMgzL57YqEPLB0Yf8lktRaF6Dwodshv6vk1Yp5h2EcfjJxb9z
EyeHyyZ6PiJpdZ5aolPQKJ2ttRAFIKJwa6O8g8no4dztCWmeARvTW68hc1h+gpu81YVLuOyvsbxH
VaNN5fJ8aoxlOB4eUTW1hSjbfv57gnCS44Le31ur4GQyEMWkKHGPgNjRauX3Q1z86RD/sS5lcd//
cM9PO6UADwhjETXsHc3Wq4Y572UWf6cEaG+G435f2OZQ3pL9QdM8rX3jaeEvTSZ+Lsp76zD8MKwf
j4g0fP7ervL73Sqpm6iUMqwxPCCI5iemkAhn7By5TiKlK9yjrwAtR4uR3qAX1tf0oRmWneWdtNwB
ErEQFqLfh5Wvxj836I9hScryj9VK0lS5aReGVcJeE2NDXtX81WF5ujK2Rn9roWgONdfFChg0RYoj
281mez4Z+UGAUuR9mDF9lPTFbPJfvReW6Fv4karz34q6t5P2FhTeJ4/d9XSUk3bDSBNjjdo5hjvN
k8uowfrG3LvdnTnF1JFv0r9R1G0ghoKs+RE0EgeyuQkhgjhDkIXR8L38oibLbIHrkpcmG0hGlPuS
mcslGzAUWYaGBJ9CdzCLkjUYvFvEa1DU37q6PRhcLCpbP+zQz3eLzF4JvjfJ97z5qFH02mvVc0Xv
j+lTbotlybFOmVl/tVoFX0jcLq2su9BWdZtroebc2b1w+fsxKf6bc+KC/zGIt0sVJ9HpsNszCO7Q
2WxNOwvpob2iywx6Qc4INuMK+3HVxS5xXa03mSNsCrbIm5SzewAnXnGWdKG1P2WYf77wf4zt7WYd
k4OqXKuG3u9gR8smUzWU/7kKSI24KxwYDZvD911Jdbd7A1ZpWce+98Q0X4pt/gyq9d9X7I1k7D8i
EdZQ+DlU0j3am2rSN/Ele8x0ti1n/sHKZ4lu9aPl+0hjbE42KfR00/Pkdv/+8B92qwRaVCNhKQj6
HPv7x6UuatX7ffbclfrZ1ip8xR5UduXa74/4IZtFWTohQhqb01MFk+FvwbGJy/pGUwrFvoYzgB+j
h+dGuXP2d9S3fGoG+9N8/nzWu3q9PvZG+SnPcl++0rg20g+79ekBbxGPUiHTn8qdBxSbj8YMp6YQ
/L5c/0IP/l6tN+hB6Tg7ZJvLtgRoLnUohLSPPq6H9TGg9a899OemvAM+NvH1cM9ezAMi43XU2/W/
ItrQ/j6VH0ANQkhQkqyc8PQob/ftdng+S88S7EUkgWxjfG6eVzFVXBWIYn9/0g+INHkSCIoiRBOQ
Jb+Jvld8nrEtBuYdEp7udvwCb9V1/QkpyybCefj7A3+y4/564JuYA9iqFq7YxsIMWDIXXZEmLm4T
3l3vf33W2zIq5cdDO6U8i4Z/rYJJrefqQTOkJtFy84P4/slO/mteb1oewmmwL5k8i4AmCv2BztyZ
6O2V3xZ73Rt6E8yyT2rj/3NU/ruBb9r69kiTW2FPS9yDrzfoZUmAwLDwy2ztAwONLkfhzY75a4Zi
fv0h8l7Zs/TYRzN2TgJP9DUnlJOgGbtdwgnuyPUd8dMHzR5gsk/mr/qDKf7Xw0W8/PHwQ5xdVWA+
YnLSswC7qbEiWjEfrNcfkWsiiX6b55sozDb7o5YSzwZxJ4ZPp9/lgBKNcS7m8tP2aXIEf3vYm1hU
4te9cLuyqASisD7ENJxyfPArRpMJkZj54IMc/klr/rWSb3Lyuq/utdOJJxbd8RIVLc6E8Pjt5H8q
cc0AB8JJ7Tb/s6G93gdr60dFUFTpTgdIj54FbxdFvR0v5+KxXASDuus+62fNPNc+yBg58/8s6h+P
eL8Tt8xQNhUegVcipna/u1qRYOlhKf3+pE9zebsS1ex8ejxhvcYpVXHi+4XMqox/f8QPTg3a/7/L
9Xbws5nxSg70bQQmcSLoHHV///gfCm1y6wJqdA0sBjUFf18sXX2UZtleLfZPwalP4JuQGXwpFC5D
bdT9CDj5eTagvf7ztLfZ7JNbSdkeeRoyhAZRG5PIIzE5PIDfp/WjMcBs/u85b3d4c9BL+8OO59zs
WRO6DlhUqBi31r8/5Ueh9MdT3i7vsRzftseZVuzvuiVKD879A4Xe/9sj3m7rTnigooIiZtOxTal/
404N+e+P+LBW77RWkXqYQePNWhFQ76YOUWQQw1UAq//bY94U/5FKuWIBzFh/N5eOm5SeT421EZTs
3x/z457klHE5Weo7H8xht3saxVNW7MfLvWc4M8jHKAb/357xNpWScdnoL51n3B14jQ92ISzNKx+C
LD/uyh/zEMXxh8I7Radn/CoR77oPdVxOa9+PqFUg5gTL1O+z+QGwh90HeS6mF3naUk5p+sej7g8j
ifTHtdgvdAxPa+69FMjgAEqIDjnVVeQpIKQ+rOAPQOG/n/l2QeM0Ul574ywXNIaSKqbemnv6UsGZ
wLrsqM19T50cHJokgXCsVSe/T1ku5puC+GvGbxf3WVH1RH9dOCS+hFqftJ6N3U8u4k+2Nc4pCV50
nS5F5n9voTrbnlLFSHgKTcfvZOIIHEpGphtIYoJQmFYjoWGilYa/T+/jk99Wd3YrGNn5eBNryZsu
CBOSwdiTXKMhKDYoeCrs0I+h4h9k+1/TfVtUKJP3h0KJ6R7nZdrhmp/Oae7P/7Nrf6znmyyksWum
GjtmhesgptIUVjkWVAJ92NkkpCQ0ViGRI1M8gbRffljXn5yXP6f4TgKtE2zYFR5MUewKMQ4lav+0
X3aBtCDxmsvLqn545odVNd5kjUpLbfrW88jClzK5zI0PivLTx7+JGeW2nc2Uav7xpCIhdvtw0eWM
/7Jnxpu1BwAie74yPl8ZPmGeN5qz4we98lOY5K9NebP2jo/9/V6SY1Fe6yMoBEi4A4VuXQuAP03l
oyfyxsSZh51glKeJN9TCiMz3CMCFRj7I7Spka3VAUg/NorPBAL7ebevk7+qX3ixy4QNtageHXgF0
bADhQJfSCWj1yI1r8c5Mh2ofaUe3TxhkqLQi6Ricj84dovZpnDggvWc02FtsV8bkFBaaab9SLw0V
L11U+9uBNtpOr4s05F3l6WZxA0M1VmITIt/i1orRqmfhwdtGZnmugDmlNhsoVGSVIeMhub6gEa5d
gpELOURuFag9qcqdtSNZBunj3dQoyiGoz1doT0kilDRyxbw/rSOJVHhO742nYtGhfFcw6TWYHKxL
at+N+u5Om1+7yh3cmKfYVMZnKMrBQi801bxkppaAumlswMvHX9n2bhoknneWRq+ws1mY3mulo3MD
aqyZ4JwMeLgSK4GmFMI0RkKnejMum0kQr84q4NVm9onWgGZp/55RAyAOjUsNYTV4D/8+DlHlEik7
VYxSecnFXkDTZE7HRIG98RQ3giK1BK5zzZIoeP/a6pM1lzIsCtampIIJz0u6udHvdHjv3cFp7K7A
G3wFKzzIL8LIEjGVdIjEOwiSm+FRwAl9OjYTt3x+R9Bdqjc3fJlcyl3yKjKUDmRRG9Pl5/kO+ac+
EIX+0SKWsXjS5L7Ax3aJaggkAHRAN08C8c5GN5Bw9Y6Ae9elS6Ttur5LHR1voD+e/JVw9opo8tfd
9gOCBsQXJd6MF8gEuwS+r/YOTcX7aXiyZeA3c8WNslbPelcyKQ8C/TQU+/pygQ4cKCfzCZNLM5Ys
KPYeBKi/3K/RN4gBP5ZYErEPDxoRa40d3oQbkvNGkqM50K0B31uv11tn16GFYCoKMVzeaQw7XK6X
RLiJcdf52p2kIkTykMgvlyHIeJ04vc6Lry03tVAyOeuehJF64RpoAJzERmPWrZagLqnaRXreOgcL
zh2GsEQ1kG8YCromNXvEuSKHOyMPJhPB03sXa02GtWqngEWlZmu5Dj9Fwoo/HrtqGbuLHh20GXkT
vQlg4n0qcuT19WIjVbMMV3xkXqBHGhe+dH8L8pDCDm7kGbCxtaGVd8E8kuMGxw1i8mRB466UrDJs
XgdrB/cUS9bMGtBLeVEIg+oMrGFqkRQn5Z6RPqbN6EolVzDa7S2Wg8z+B6vjB1lf4fYoJTHtSGa8
qapsc7/tIS9W+huKd5oZxRdlbLq7m0Bet2tV+s+wOtj5hVag1JLGobltCqtMNahCDfX7SH5K6Pw1
krelVbOyMSseGcllnKzTYdZOpsYNIB9d2i1Iii54OImlR1aWWrOSVVCseGbdU1NZwgJZHMfhBaZi
eoIk1p6lujhpyYVmWYfqFgRValWSDyv3Q1F/hYJFArB44PTtfCc8ecVV9VyZVTgK4NB23W2/ME7b
JQ+W59UmBJ82mdHiiFYkrRKMu8sI7kfFBLV3qj+BPKqrfe9wtuhnADi4fLavCw3kBpEkys8+2M10
1fhXVgprUFWaL0nl1lu8+EkXucL1pKr9bb86Vv17K3Xj/rGbzamTcnVI2DY1vf/4qgBfxrYFQ1wv
t48jINmLSvc1KbbjftpNppDlna37SkWl7O0ip3rwrL8WmxYsqp3i16yjAYpGSSSUW+z65c6sTkqx
SXU/GEGOfuyp3eRrOzw2Dl2dHq9VD14SqOcSn8KfoLwouBX71EldHfY+ujGaZ7hUUSOl9bYeO1FN
3gjwWzpxgbM8UPsNJAToWDNzK9M7UMDEqTiH+ha0bqEOw6BbaRuTZJEMy82oUWkXGtmCpdX7H87s
Dw4f1DqKTjGpWBfv7Do7Q5/tr8lJlaCVvEQBLcCVLUB2waUq+DU3oKB0MpkPBjdE5/cLU17++30w
uc//ZrYxGFQlbQvKUI6/2fKP+LXRHwaDAXXHeMaaOxaerEX/bJnIexet0hVkFJzBJpoHRs8BBQGC
OzhZH1OjWg60+Gc4woQtjAhl0qR/e1LbRzXeaPtE7R+HhFrGWxpUU4CFVrpaKZZD+7XgSu9LNrU8
UBa2Lotd67i6D3btynR3MC9fu1G1cexEsDKN9oCIJXP9InrdoU0ODAtTvfayF7MmED7Aih2U8dUO
QGWy+tc8K7JgJ9C8O4i48d7O1qobBOg8YA0umLG271Ihxdpkrbu7wCjYOw2MM7K2WAov6l/54946
2Cebb3bEfiAc2X3xYaAeZVvJ6KItaUnh+jdnlAOAgCleLXKtYkYEK8NyTUkeoNsArH07cPytGZPM
8El2DkilN3sCJ9N4gQ2ILb4dW9SctScTAsntJoA7fnDQG/BXwdIRpu9tnXVvLqg8Ae5ptaoLELxG
cRWx7mNjEwigD80dm4NrcAkzGIURLtKXoiytKTZEIzbW42nCFzhNPhdyV8Rs/23P347gIdsmpCRj
7sNiX4fc2Sfs31/QhMszUPzyigA/lADpS475YK3zjgibHAfoEUonnj6dtrCY8LrPzb3DurPV/Hta
tiBDpdRv57DC/PYf+Cbbr0EhAgUfcF5EB0VjVcPcTKXj2dOsArvsUPPwJPFxt84Vqwr2gsVD1VGU
GYPkiyx4F3eqvS9ZL8XSNjb1YErRqpc21qGpIu+oPFmqw6hsqrS8WGPyEi7W1wqWFJJ6b147NAMU
tMMMJK7BnND8Dq3Xa6UcfVSCl5yrSAPkq2kA7q3meFrFMgCPCWjBC1kBeOvYZQXmwx2Vvfwlp/6w
M2hAaPeFSQPwsSHO8cXag2LAsElNw/4EGlO1H6JwAvuH/Ap+twqtt94urGEUDpvSU+QHRWi24mwt
nHWQs4lV8uLOHhrcDrazBl72CcBEs8CI8zdxqL9fJZO6tNy9FpRxTgzBNnGnIEJxKE/kV9Q7u1cr
AitK4t8nmCIHF7gsCJncFv4S1KvAZXcWbTPkXCdwfVLQTGFmhfYV8vY5uTmRWawNvMomHUXAk4qJ
uGFt5MuyUhx9s1iHQsWOoQXd2zBL248w4uRzpbAZBb/yu/zN4QPvh18ofjRknQKZzpvbrNARNY3K
MwW0lyRm8Uc4qhunhmvQQhyfEb9gqUZu0OB8911/5EuuxgdhNW+uOQs32+uFvblTDzfgXD+M7q23
ae4Bw7BSFpqFCuiHypuhd9heD/FrZiiEl2RsdBDlouHMkAh0xeQXJitASqB7Qoh6f18aqkN/EAx/
Pv3NuDuUtHOWHDCW7BJCAGj7lPTVGMMfuHaL1gwCBqGKiKMF1NxXa5kj2CWERx9R+zQ5dldw8QuE
sahZchBPczTyfZUUJolv8ZbE1xJ8M18FIWtzdpRxju9rQ0x6AIr6jb0EuJSZPTlt/gT/QPBkYa+9
b7TDdYj/hjcpOnwYIoym7NrMCnV4nkNEs+9/+Xyq01t/2Bpafv+0OmUya1QnwtJniFj9I5i7SS/3
q3I9UOKqW8k6Gsejw806ULlftp4VqXSNQJLv7QtdTihqRvLjj9fKXNKbqQw3lCazHNQD1sWRzDHN
31B0nMtJDqqZAXAWkPc8aVDOvMGZozeQpZMyuLRfzvzUjU3VegD3FsD6XMpymgN+9zeWxgXiBZ2m
UgfIYOQQZ0FuV5Dg8rvIPR2hC+idvwZqwSxBvL1TpAtx4/dT9K+BQ09YjbARzAk6XDz59/9Ypsvu
eYnVrXrvK9Nqx7s7pV66pq3joxH348TeeyW/WDSB03MSDjZO1yw4eNs26rF9Xr6GdFJ/zWW2TB1q
WV9BLoGAnS1OyOXg96G+9TjjtuVDpZUYLo1BtdCb8bMrHB7P0+Nx73v7YbmloYL8KwGHg/2s61S1
WRfVKjhqe+cXIQQb68Rbzubg0i4Nz/Y6Bf708EtjtBbyFL7kezMZQXPslz6lQr8hT3/JLMYJHT8G
LNSJ4FbeTt71tk2T0v147wNfE2ggv+DDZ0kT6tmL1l6uwxnm8ROdKL9fEbI8ogDiqdDMlG5tz7ze
A/rxXKyMh6Lel0s9QEnll4mAyULqAg4UJkLCg2FFOwW6sooOENMM587COg0Cqgg6PN6TOHFKsQg3
UEpORCIs+isJlBwErrjqIhPSOzQ5KrhUvnqvlRFf8pLzjmFHWEPaXXD0eQulBXDt8xJtMsEu0tAd
0uPOa8l8PcBuoaDNpBPdWGve7OmDOrex5y3bYre3M1sOkInJOJqc+coNNqOp4nEZ3ZKVSjlPJ2uO
x0tY/MnAtikxtrCq53MfQXTvaWgueGnhzgXvvTwRJ0HIsCzfsfBqDiM/m0svTOqgwqELcM5EkQxY
vT5lcUv/OPr5TpfxDuDYIWP0ttO6cTBOhYid3voRJAv0qxDTuN/vkNKFzbA+8wsQHJQRq8SZsGeJ
IbnuiBlTKSKxnjBcRw741V5uf6RmU+yW7JOi+Mehehul6JE/rrj6LCXJ9sgoC3XFgvYQK4F8M/Z0
TO1JHcbncPvhkUYuXf+9A/9dmbe7aryet82ucL6TSy1RdJ9aYzqv1qZTldjfLKADIGhO7M0OZiia
nGOJrh5yvA/Wpkbga9e5WGE9BD7DEmHNXVyA5LENAzuhuTPs+ayx2E2dzMECxDmklElUDUeOj8MU
WJxoNniypRorwTiSwwo3gi2Akn53ceZxYl7JkdFcziXqSwpQtiwHdkxK/6gClbozLFTK8cVDURd5
JY7cZ4wziUcSER1jhIvZse1sO0yHa6h7+VWmaEdipd9nEgDruamaaevYPNkyGCkLw61xZSdkgKJn
DefR1Dp3oOJjoeegb0ota8pFEJA7HyXOU43at24E7n5Hq10dq5/fQny5iDWTkh97eLE9KSLrqLLD
KC9qlIiXdjDoF8DAmQe9Fug/0EyoXbwThrdV79DBnodr32hNcJnECMyAXVMDNCdayR11+STcrw1v
JnyFdJGPFc1IaHMkVUXmiIqi9t7yL1Q4XVCJGVTrldx5Gu2JvGL5vmopZc3fvvy0S8w1mNldcD3z
+QULIAAY3VlIxR8Y45GLDdGecGVE3QYUZZndzhiDHxeGKVBNFYz8AwTvIyQ+Lyk0E15uWssDsq1t
rRomtdVpkOeT2Z8Ji8ouDMdbEDzDIeTOJVHs/X7B5DQadPM51QgGNxZyVvghOSKyhSJdsaUpoXIp
NOQduPly9hoHu6PbVQ9fSkYsR0NCEtynPPb8JQVo4iNjm4pnBqCeKKuYPQnvoSKHk9jnThgBPOj0
6qs9a1Ra8vnygwtSZ3n1WoIxLwY9DQRYG3HNLr3+ySu1HrD+D5qIW62ueRoCM4+TN6TCQOV9Uo4h
Rw20NMHoWY/QAPug8kO0fyG1Ky8p6KINj5nUpBbhEZujxB75yRG6+2NwXs7PQfwyFT9pXINtvVQ2
rZa3DOd606fGDg9zUClYz+kOUhI3omcPUeylB3YqcZovq/0EK4PrvcC2aiTUSEL0xHfG3hA7cOAc
G7CmD8miKLh2VQogW+zpuCX7FoZec46VhG8eIZNwREw0y9M9WZi2HsFsjHpC0wU8jqxerF/covQe
sC4uAmIJ2x0GqIS7ofdwiaamLI64K9VNPSu5imLa66bwjuxquDDepoOgoLyffMYYtBeCo4VtQCgd
sVPHJO2t6xJ2D9GZQ48vSkvzDLlUaByolaNtKn6EOEfhp6QqreLFm/lNar6lq6uV83OTiT7xkGES
cWJtlq2O+OncafQ9pxP3nQBAmE+Z0aJF9pQPMLJG7HemCymEIWJyRsJspk/eLweVpvcWpHgqHAQU
8YnwJ8oyokYm8NHBo6cV5NIK21xemfRGMqfch/ydATfyZcmdpoWCQNtdnIct0SEJ2iBPiHx9p0vQ
eqL+yUbXgEM+641OfwoFHJ15Z4EUYcrhl8tHtkWKPTpcE3l9PxRTYTj0SrUb1vbO1AhWPxsLrJKd
48rNQ1dIMw3YEblfIgzzl8QtEBBHEVL9/C05ikHyQpJLIjXFj9IxUtxpbAE2eTmkLofKIRZXQiCd
7560fYSy45YbVQBSItvI7iCJqI6ZSFsQpsc0RNaMY3tMXrK3M4l6ud3EFBfq+aIVZtHEkZH4F35T
fwHrHHEv1TSjHqK+rpoN7qgQXO6hodvytQ1C+IAwPlLxSc+WreUWHPgithZUDQz9ZBcHwp7H/7mT
e7NrVVO3oePZObrdX7ByEv0Ys9zjcci0PE/UkRT9Iis9D4NRkjy5PgXe4Hk0WCKKQoqnh/aqmkdH
ttAmgkcYL4+zoYppFWPWJNAjwLf9lYNDS5LlccXmIlNIzuXhITgtKsNtULb2bemuhlVNiK9JkZOI
Q46mVOzL6KQ8ObPuyACALT4NukyNjjCMul6k923tQvR6ACidYdBthCwTLGZhtjgWrCIRpBauTmPX
2VHtS6GLRvRmY4VEtvL/jEYeahCfM0MM7ewotCmOIR22oa6UGIUnH5iRVctGFEouCoFYi/RXspdR
i0Mgf1vv7HCHE1Zf1/nccMixyBUtwoATLKlGzAQ5C43OQqTFvb4kehB6S5b57rRqz8Z2OQtpBIT6
5yQ6YsmIQUGDiJoH6hchJmER5BmRkd4ap5htuKOKxKLfgIzus+ysLHUkEjbAfg01h1innOrF94U4
igZZDok3Ej7Amm6NoQWVDb+xhXRqmnoUbWFEEpcURS1SU+IMIfNb8oF3axkjfhFx/7lfHF1ageaK
W2JBBIW6HdGgnDJyqN0VRuv/PXhYsvkEzk9eRykVf1kTkhz+FJiHZsUUnssOS82TzFpq2I9D2oKh
zlIhIG7S282kPRTS/8nXMmuNzc9m8pLfxSeeD3rrXiX0nvax3eLySwiD0v1e/WQhf1mQO3ZNyLEm
TrDGSy40ilSn14lpVHkiJ1vMezSP0B2/xmICKND5iDkgrg2ri5JnLSX6QS/dJmzYrP4wJH/pcfn3
7bFisdW1zqKDYdIal12oOKbTvoSX0OTYRCbXu0M4B8elgxFFsx4q1ldS5dMXMSczz9BzmXVoKPnH
S3OQpx0FT1vWhK/C7iILLIAnto2ZcOp2doElkmW8NarADDtRTVxAMv15bO/FJxgy0IoF6dkQ20+i
mxL1649O9WpX9+4uc8vD5QU+tUwuokQ3JLLeaW1PFTpmE9H4ERQwFRLrdDCWI2m7e3fT+jJh8WhK
KfS+gbjKjwI1QqtKI5/eCug6jZ9P5pfYHE6XdsMAIKUU/cw9EGJtqgYblPBzWiQ7Lxb4VOx3gkpy
GOhh7MpEp6kzHcM95ruy3T4fGIw4Xch7JiGm7pGnnxkqAWNskHuNd82r7oT2RoHvO/ibEpGEZcyU
mvcDe/CqGcSpaDYvh3Xxsjfu+atCP6sH350heZkvQc2O/yBxcLW4j/3gBq5MxNjXqg8buZzxnPmA
a7rgxbm4mi22fzy+QBmARTnxAxaBfEinKzXvo678syv3cYE5p5qnGj/BDeeg/ichpRE4w16bIgM4
Ig+bG/lN4qLgyWOIwbt+zFzK1qzuyGnPMST9iQvZnfl1FLGCddkIIGjDBpMitsBtoMJ4Woc7yRrW
yHNGo03f7X6JEy7e8shdNVi1lDWrdGY7KBPoyMe9B54+g55Ota6N3GAnHCrVpVy0sslqU1s+OUOD
qtYW25rSm/nllLNNOz/UOOwuZpQC1hCFspD7fGrI3fi+Q7kGNQMqYHy/4R4tl+Cg2jRQizeIzNk0
FR4BPITBZnxZ6Wvo3NCijZEa6q3CCjom6wS3iEb9x43OgXSGlFZsRDdojio6MXUvqNFjxalafRa6
zwYd0CG5AFwsFvkN42QJnozLwY8ANOHQAcvmMiRs8YaByQkT0AQNrxB+vTZJoJFYP9Sb4GZP2kI9
QF9uS6nzy6SVy2COyyFCqELnzm377EdHu+SOSpRxYCU1Xk3dpUCfNnVxZt2aM/wiBZqAnPIQ2kP6
jTGTO03qWvRETq1dC56mXeulOlU2rwwkhJspVYrCrAHfkoNVhaDuu9gFHNFHXrfOJssR/bZcRnx5
NMp/TqwoDifH7Ftk07IUx4lOa23ulrOAjqoujHjW6uJx0mcdAEf26Oa4/5HarBV7iNH2rUQ6HMrU
TcJXfdt7GabafTWPUJLwM3K+i6zPlLMsyo7Ir5h6qAAO4aU+myThpRPjRNSPV0FZzGxOXdFGNkhI
KHcdiGoHKywrseFElB2RwiSZIGxpVeCTZPmZXSPgVD8ZTl/sPbTL97QM3uuRt/CwG3bdQ3ChOR6Z
DwigGvQGcZKQe4dqDNhAkSFl2x19PVnSFr42OhpLps4vogVcOUZPoEXwSFerw+F5echSYLJXSjeI
bzAlcdmwne+Tsn2YJ7UMaQF5tt/1+eyeb7oImyq8pUZzSwetrFGu0zAMM2ntj5Ie6h634xReaBpQ
xq2BMykMh4SxUO+AwqmbprZz6YnBhasgxbJYEUS9Jb7Tbmv49KLvHW9JDSiCsORSom9v22pTsauu
5pNppLMXGIw2BfsubcCs9WSS2s6DTMy6yQOaAxwaKw7vwhYRt24uWnk9wP0TCFHB7vXmutXOcBDO
jkcizqnX29x7boCwdQT+lbSmKMUjxTq4SL21Rc4zt1B93wQQuOukgIxHoWETYhkMDoPCzc7nwZnl
6AmjjgRJ8F1z9TUe4onJF4jViKSYjrluqT3ZBU8qSi4gbrhZ82beNo1qbZIw7YmO59luM/4S1ySC
yQtrC88KO581a87JLiNS9g2L9i3BvSM2n7QK3tKU4c6wk+bwCkOzoJuwBAA3nUzuEREAlN2FcMkV
q84q3jF3UdFYUXzmECflZZ0bwiKPZJpUkRGTJzU8xCZqFcKbERxZG3qtwaxJg7vN+NYqe9deydbR
z6K1RfIVm/fhd2Bh033YyfCEm/4NchWnFUfWIENtuFE7aqtW1d12JzNzgvzlX3CMY++xpFLsa9hS
+Dscco5IqWHUSIH3ltMVhrQMY06C2hqKkYafWW5jv2bMOk9ronTOuAESAYDjTWh7OlMxj3LHNf8c
qb62exd3HVLkeWyDMamSXrxBLCW6DvdaNg3Dh1cx3Aavu3XyBX0tQSkJiHx/GsE5erHRiW0CI+K5
lngqOC/vAEEIyVHaogit5G1FUBJele8kYMZjxbTe0wD1Oxn4oEMAluEw4bh4SzFC4VqW/AY1pzBh
OIOYY1HZW6zKkrwrd8Ea4OVvSJe0/aKNgeDUSSeK/M4IIsfWzYqbRDh4SaqkZCk2eWRHgdssoxUY
FIyOaM3XWmuU+0VTd7+08fxsP1xSlCmrmgfG4MYCGycLziVlS6TCXqxKbFr8v/FyuRannvsl4SqO
QmMXiFlqNI9BhT9V8jgb1AVcMswSBgnsA3+Uq5O9rTCDE3nRkztrZ17qZaPv7KgsigLYQMPon4Pm
mzcnNC9T6ILHpVydrebd14e0b4IJ4IrST3zuudTzh2L2skrcFercCIr7EzNrEFaP2lkgHmlA+4rh
88pl2tkoshBcw1xUHTLsaTlOSh6buexqvTmxHB/gW2fTKW6YLVANOUKk+nLjF+835QAq5HPxEQiJ
07wQ+lQp7MsNus5iHLnL8bi16I4jy8OdCsfjyH6MIOTamEMkGjGPsjMcRpbdugHxjOxVAaV8dOk0
4yBr8dZ55pQw4eJmdnMrCwV+gVa4SpRWVNIdkSRh3k0NlCPz5zIsMb8Z6H9MypBvGjZxYML6hHx1
SUvK0ys2NFM8Aq1D7kO4qrg0uFUI5CHrgd/D+3HlUvwHHEWmuoRvSMFLFdQQ2RVb1NWWzIqoBLiv
hnI3gTQy32kNm4iagAWfjfdO+kWpVb+QO0OvwjJAhIHPQArhSmeFkmmPMVVgjiJnIqsK6ZzwczGu
nQjHIVkOjwYFffoTYMbU0HpiGEr+R14SFXvUYjvFQ8KTNENWAEE+I/JPeKW1FqTDcIioyA8udGbd
+GpqnbRmWhNCBVS0Jpyopodtj3fISRYhvVQbHg9Wmie/6M7YW7JEiGqR0q0pb1z2kBYSHUOpwPJ5
5o5xB29u0hEvVQjiBR5B200ObwIFUIzCk98vgGec3P1E2xCk4AV1f36T1uBMqzaxTYGUbmqEy/Fs
gAR0Lq7QUkWkvAnO1ZdefS7ZnjbmYhulNHIuViHYhil6ll6gBPSwWdDfYuEthA+N4DXaHJN7OkaA
DHoaAyQYfbaBpuLd0lvgzK4xsHw84YdOaManfM4b1GamPIsvOB7ufZ3niD4Q14HhkV6TiCwGhew1
GYjWN9tVZfJYbHELv3PER+sLXwrlQOx8/k3qIRJIsgn1Nb1lWD82InLoRFOTyYh7F9ZJAIVoAS4V
2d0PeZg8e/sWUAR+Av24rsK1BDX+36mfOL6m91JCQHE/vLdPNNQaZ/N0Z5VuxInTYeIS5qHIkauB
Qhyfl5kPyrbkgSMMqYPsFntP5957dOGsXBiNlAMQFjqg5I+93TiMVq9PoMp/i5sNMBRwvAtQRgEC
KpmsPzJV0bUUHY/6/t6/fT00lj0KXmNa1aINnSy1D77QFw434Rk7u3mdVoWv1T3CfbppRvBdn8Um
L5Jn3eIJB/Hk5end2+hFT2KiVfONV6onUHt6+6ep06l4R0feVZqaV90EbWnDlrgorHTiM2E8BAx5
CNXEvOOqJmcr9m7Qlm1BxJZxWWrpKKV/xAvye7QqY1sC0aRFZKbZd5BEib0DNwNrYdqAt7oYWQo5
ptbNvg5LtVffwM3YED5S4HmrEiC4LmL31HxgDI4SbsFo09mGWf1CP+lK7dW6Ny4X6+CcaanyobNg
WXb+n5Px36UuvwGTiluqaW93jjrEic1DvyiQjI6j95+1SnPWAklGe9fz/BCkxCLJW7Qb2XDf3TeP
9ZT+xIY3C051WMCTr2cTtym8tI+0f6GRb6eEyq+2jPAxPLTJJUBTCc/NcNvWfHkHPOSQagLCui5K
n5KOUIv8NCc6edK+TnC56tucNlGixWqB40Nyf6gMt8sd+Y91Nk1bJdAUPu0uNSDFL/ygoXE2b4EB
y1uv+qWRDRnGvUdvC496qxw+IoAWs25xtMXy3Fgz8iGLiKIM7xxm60PA5bnCp5xK46QyuPKtuccZ
gaXU1snjkhygGhLGHAK+pH+SOrgKsPZ3AMCA3GqHCX3Xsd3KFp+RzvexyTqUp0YtI1yhmTFaR7Xo
SHDYO3dyUXDaorCvVgalL2h3HCHVOs7T7p7G1MsXeaTJA2zA1yXAUTtTo+K9ZnZycfZ0x1pF7kW3
yrFZGGXTR9nSB4AVQcNvhhnNsAyzQuPzsnnd0mBWXxYBIKNtRtD/GnP9bMGEjgFO+nP8OlmQo2NO
pJEFf/rp6xUJgXs1UOrnTt2qW3a9DhZbdYyx8cVRL440sM2bqfF1J46wxwbV3KEwTIo5Fzm0W2gf
h+pCVOiVXgPwj8LffAgqy2xwGQuvc1tXhKy6qJuHi02p53n++FIXxye4fxN4TtomFcssVhU448H3
sXr0r9LNmUrmT+3HDZrZJ81yizbBENk1D5EDp/u1Xp7qql1BKy01htGDc9WbHR3AGB6fsO0g9mB7
LVtZ8Aq13v1s0s/TsB+ZfPiJqs/+MdxsWOjTEnESPvunzsmjK0AZo7FgciBePhVQ2YCyn2dsnr82
DzOaWTEkSm3I7yFqf5pZ64wVM3yMShggo2ix29Hpl3meQXrzx6tdDTlSbKPeilfKF/00AjgOAyXQ
21GOcY/XYHTYrZMZF81KHYA+GBeczAVk0jDDRhbjVHrFyKzMk5XuH5v7u31QLWomCFJkpOTgxb7Z
L+QJFSEkMW41jcaOd1sj5F6Puvvj/yPtzLrT1sL+/lW6eq9VjUjqanuhkXkwYGLfaAXH1oAQAjSA
Pn1/m/TtG2PXXPSQ+OT4JJG0tYdn+A/uKXeUvd8qY6MYdvYoOns5NmGHQZb07dOrVU+b1D2RXs3t
IjzuXUUNVaJ0bzc/BhL5RzZoOsAtPLYnHxxddfLOaX9lBBC2s1M9zXK7nrN/qQdm5+p5wHcRUuxp
3HROe4nTFTH7oT2OP5DaLsYX3YMhx9Z/Qob4t05iJjkXio2rAtVQhnOzx8noAlK0XZ1XCSxS+GN/
mO0K4r0s6BNU9N76agpvFPMFclm8rbc0HcCV/tf/8t/+1/94u/z3+P0w/7tj/peipveZFtX5f/7X
/8emY/UEGhvZqnunn0TbJeg4JPXq8nZ4KubV6jxVVsXqCGns/bxm3taLPQsKyh9KjoVfz6Rh+tKh
Cdmt5W2zQ80RMwLrIRnwC/BUHKXWf9wWTj2fj9KefNnXBzmrVziPZI0rI8vtnqM+3BgLeCcO4OWk
ezNIAv5kPqs3+v1gWESo9OV8sVXOcVtHfeD+KC+ivGpLheuXqwoj71eFVZR5BdwNlj5ro+hfIaUv
L+/Ngv2le2FvkUaHbfoGHcf8payOe6cWOxL4LKt78M6+DYtUjX8QrbIN2bpDlR7MolV4k9WqCWQX
MWfiPGyLvNUvC5DJLyNQiBga7zUiVYsQK96FZ68OzPAKiO8YyOOI8mFLHH69oXVIViaW//Pw3ZBD
98P37x3eIYt6dZsnUhlVGEZcoIXvfYUSPIVlrxnMBDxEkBBEuYL0fggmfEN1PsQCc2pOr6StLibS
WPOYQ8XXg7fW04jw65E9iKYLffEHcdN9ULnn+cHTkU1tR9K8fhBJf/f2QRUCitVRH5DvybqSVtZm
ZsoMMGZUZh+2jjU6L3sPOLXqN/1y69/L3IW3h66u7WNpVKtnZZa8afDERvEiHgLhPCzgdDYj23YP
b+VzbyNvy6fi4KrEYk8xhiOZ9/ML+yofwnr791buppRyLcouxUl51SG3/tbunMvokLtHzqbBaXqc
teSXj8JlsYS/zJF/BvlujkipcThYLZfcf2hv9e/du73OR9Kaiz0y31O/gGlvT6dDO9GAiGJR9Xk3
SXYY55ZJXK+urnAMkulvk4/TzBBtnNbrQOjBcyf4Qb6XpP3B2IoH+fqg//fq1t1eFiv5VTlqLAZp
lA+kqT1FPvrlNFLxgjZf7Hky2T+Yvl/dpj4/7z2wO95prSmfed744xqqYTKAX7k8BeQiPmLuIYlT
mLzpHugADld5IOhaSohO9Pjkg7xMEW/4C66fJuS4Qs743P95TG4r6KcxuZv6nXG8ns0rY2LOyvHV
h4eM0DsC5izmAsH33jofq4v0CS16dRG9XmgkNBQHi8DYaP1qm7LluZs0TKAO9F7SiYYQe9m/oC48
iv5wJuNIcX6rx1eUbOv5aWEsctzzrKCapEvZ680ox1GlOVAhzEMOYypfaBuXrWMuD37vIZ3y+3n+
n6//bmldzegUWxKPimsD3WUJ+MIZEz9zQgSIpRA9CWKu4DhLcGDHSedBpqQ9mPvW3TIrymuZxzsO
ePmj8bpxNN+/A8vyYzwt0OdeyvPG383zIdLJQzUw53DBXQ4EdtwK8fgr9evIPT6Yn99ufD0FA3rb
xO8PScTP69GqpaveS+0z2Vs2L+fYwJwxByg3tqtBXlIpYNLIwJaGCr93HSUTydNg7P08BW+L4H4K
/nsTYuD+ydZbvcFB3OImpF+9q+Dnpn31o7eoT45Nzzr3qnakGo42i3LvimXDNUhj3C+Vfj4jA5JM
57xz8A7VnaL0ToobU2ztPJNjLUNrnRwLwmIP4fx4OIeZGmoYj8nw8g/O6eykv5Cnfjn1XH3TTE1q
FcmH9goymCLcVqXlvYHiCFoKDX/ACbLT7TFOkn8Vr+Uz0TQNIuFuRZaOI+GeMtc1NBo/3f48Oqr8
3RkoyAe6rZOP4gX9eXiIFjusEq8MD8BuBCsBVeWD6BBeW7/cT5JmnqL1LY1O13E0EOgCiqisyifx
S4uaksQoCMhBEkhUnfbsOGQ5p40KHYdOiW/7Fr8NVudcJnJCz9eY2ojG2zetetNt+AjNcwH2Y7Eu
lpC7h0PR90NlCsobmIoP8AVAZik2UoOkQDiMIaAv+XHTUqVj1M8cX3F9QZNbi99AzUrUFgkfqZtm
IRg6PhT/5jC8qHu4Qq5WIBxk0HeSR/IsviHKgWTIOCyrGK6Iqj/y6ySDtAAsLlCxTigqCiZWsW6p
pLc3AW+qt6IKTNGJM4WrxrN0Jv4f8GB4bVwdZhJMCcGTIMnu+aIxst/G2651ShqwxiyPB3o1bevg
57d6C1vv57ypKjj12gqy5fd80No+N0nXq8+rZ8q7FLfJ/gJSxPkNhPwXAsWZAEBC8kUz+C8aOKH4
LEATvFiIitMhnYXhuh2sC180qGWg4PRX/o5e4YqCoahit6MHR4b63T5qEolDWzYhpPXucOBNpOM1
Z0vVqvWlDWn3GGORcTQkqlxUQ4ESPVCYfGZ/Dw5B7P08cLeB+TJw/1z8DhB+aa9xdhUXJ+AODkP6
v54xUvqGX9GzI1fsl8OeI3OePzopH175DlRZNKWm1DFn+WkcP9WhFqghIf/ZacN8dCSupzv41Ewj
FPsfedQrN1WXn55a7BH/bpGX4hhlOk+tjCOKxOP93osvnvJmufEoog1kA6TV3Kry1b2X/bmM86XG
jvmKb95YJvfG0T6HBil+pYjh2lynOz9JwvjkRsP6Y2SutF/pcz6WIWufWFBXoFCH34nuRlcfW7Yz
ld4RGj2/DL+2qXJGlEhSy9v3pU0e5JtkQ06ork79jBbG+bccyq/5uPsV0S9M3G7bWavMdPJRYzpC
LaCfz7f7kD+RhpfNIdy/Q6HS0QCYS5lbjYwndm59XvpstH96czsoAlEWb9/MRUp91kOKcxG99XAO
GVXSczkphhVmE3iuLisUmX71gphKbJBS9OH5wQe94IzMVtFPhtILaq+JW0l+gagQvQXK/9SGjbBF
nNceXpc7i47jMYhipxhSGoE6YHhyyd+MDyljTtELPfFFMdGBShHGzR9JeKnfpNq2YiP0AP2T9XVL
Df55yXW3byMJfauVVDgqHdeT0wpPcVxmt9VWnV8WmAi9U6rJRzb+cfhPvKV/KLQpE3krym/bOnbI
dn9eb/o3rYxPN3UXNJW5drymuOKuNJQcgErzCgoHq8XLr2RseFVwmSfj3iQbxNP2w/519eG8jTC9
fKlm6bCK3MQKZOAvB29fuFblSmi7QZAAAXLxrIMQJKiez3N93KyluTnX5uq0W5oPAq/vsvRPj3B3
gO4SU4t3h9551dKVp1GksKEKXP4FzxVx9HEy+tEAPJX9G6cwThs0U7aRr4cnrw/7m1YLRl5ot8d4
gSxF7/fnIda+2U9t+JcIE8tQQHXl7v4iMzobctycVyfFazGOpKcPaO5NYnxe2kkH0BasmNuuM0sU
NLM/xvScOuhjd1ensdyXnuZmqYstZfUUUfEiqgGrbzy4SeW71M1WUS+A3GfZNFbutiDdbAurswvu
MmCF42CkhtkARRI+Fh5Z8B58wtkhNoLdSECU92Cb8q2IKCRCDMmXfO0WWRhTi+hCRCYCH61zOAtQ
5MAanDb6S7zeh+DxnLcdccecXFcwSYdrQA8ANwT4mFWN06L4CIKjMcjcPeIdgOgLF3wn0QVRiWCV
vYiWdh2cMVQkJISbLbMF4N0wW2J0w9KNkKAwXrSXw2a/0QbH/uGhADiuY2zKd5s2UtNYsRKzUb/o
3R0Yab1X7ebIiBFvecatKymgfdZQeLQJ5yMVu8iCHe4YFuyogmGU8rVY7l6pxVJPhlCaLnavB0AQ
r8q2rr3je0aR9l16suYUamMQmJNm1Iw6PtpoPyzhha7F57quALPdftAe4Ie5adfmxthqt4+xPV9o
M0PI7GGMehxXS3sj/hg2yJHuqCRiitCusn6fXv5+6sXOgOJyneIHPmj+pCPVNzH2wrfkRnAR8cnf
RmZyCzi5bT4i8NbCk9/+agMDPxzxsWbxKhF+owBaF0bi8m/JcJRsYC+KItTfmg/97fLRe4vn+ZSU
cbwDpRcqfkU0I8ARAjNycgWM47jKn/ar3Wq/yp6OAynUUcDRg5qNXMKEJu9Xi26t7LxufRpi+ucU
/mlojcpFuTgum3W13s12y2SRLu05KdY0mRxHaD1T7TdmOpUtbVaj/rUwIFuRArfomCjsTcnaeqo3
4DRGAhnejqg00s6gS0JTiFIYVWYbOAptFiz51K26lbeIBEkDGrZwRfJJPDvThZlrVHKmXBagVLyM
lym3sZtlApc10Uf5UHvXaX+Rag0Bnx9xluYcKibFxB5k722/xqQJRAP/rvvnPvI5gJx6/qOqhdoT
O85PM/durdfJuTycLWbuAaxBF1ihAuEp7sf9tK8/a2Obzq74GOMKQNREnjRMoNikOFzNLrJXoXrZ
Tk58PQ7Fpxuko8sAkXrcvjGoG57w/0bIiH9bwwuBo/jeYXqYZvP9dDc9EYVQiRjKCB61w2QgopJ8
gPzbsBycBhwwfBRPuEufQ6UvPsdJNzpOxEfpo4HTT4fsPVNp2iOpUee2rz1pYPCF85YIJWDMsfQU
4S8mQPQGiBIBv7eBU4KnpKcXiiY9CxE2xv/5UNyIXujDEWj9xwdTMK5DibCPFG7smFOM9QA5C4p3
/E4mtedK9vRyO1/UueUhMRSt0kk6qTCvSyenfm9Q9VEc4rem5picbEUPyIDIEI1SfVosDjPb8qtJ
xxE7Ef8lYplZNcGk/XQBS9gKQOFhdl6WizPWTuXChuTLf1zWx2VvEyP/sDbjQW/bvOev1boEQ3Vx
T+sDTlKHZQNWzRr1Rs3tL84XNXHzyKKhxu/Wt/mr+GleVmfJrbCZU0e0++jRMa/ZQVUQHmwPYKV1
J0IiaFTzOY+OeGsdHqQZ5reTEMEklYCI3VO5i/SzuJKbomMSCuqnaAAa1KmFqIXIlqhV8ykCrU+3
sg9b9sZ+FE4qT6KUKEzKBMz0L0S3BLAqsF4CIw2Wu+yLkhsHC84503XKuR6Tp8BRYMsjA2Q36AuW
r41N+I6zReSED0UXvp4NKMxz1tuEeRb07rsVllqddIxVBYXjse4f3put+iKta+TVrCf2kke1p28A
EeJyJpJ8yKKRtd3VXY2ThvNST0a4KczH5jXIdPf6W9uUZ+AaCoj70kl+Z3tHozW6ocd73vwc4tw6
5p83lE/Xv9diOrfVfo+Z/IGj8IJH7iBb9sCAl1OL0t/PlxID99OV7opJeWN3x1rnSQ++1QuO6xNx
HkWaWfvgOg8fSbzhf6J1q5NLS+24kDQyZlEoTDxjgLggQx8U6b7RK2DwIIUjEKLwixva6J8r7Q+X
Y3m5ZoeVMcqXFq+qcNqn5BcCOgKkHLu08Ydvp2e67GG6Sl+qSflaDpnrXuFDNqRBl12ccyV+4OJB
4yzoTett70lrxfn18+h/0774fK938/pcZdc6EvdaINEUr2GTLropYoCLOEjRMXkwNOoX6RKTy6Ho
wtjgNWT37rITycytrC7jA0Ep5/Xy+BET/j7pr53t5BgKYxg/i1/jiT7LR6fnyHbooje5oyVuS9t8
CPzmQb9N+Qod+XxDd7F8WUdmFe+5IWCyUNjespW0TJDOxsJ1iXakfxzsIgdn7HyKAyoWfz8P/9cM
ksBcw0BHR/qup9221H9mysFud3Usn480S6kBqrMqjB+mU99fw+7pIKuYjvrdvNfRgVc0+3BE6KOZ
22SjCNQsHr3Yb1axQV1MNnuyYiB+cbf3G3rWWGwYR6QckxdtmmxSVEvX3Z+fh0v5WpJnvGgqK6Td
Nhe6exalVa6qWe2P2A1oFN1WMoCj5KkdkEwVE9P7+WrfP9N/XuxurhZXLatyKT+uENebVBBqqDU8
HR6siG/fzj9PdDf/5O5gZZHJReRw/6T0tUk2erTDat8sOiHwItsovXCA3c+yJouspCwTcTDvfkvQ
sdrpbpQtm9GOoGBg+7uJElaZ+56PiuffF/8ETACydUuBUnrpTRWO7nnkk4LBLL086GV+02SxkNcz
ASyA+1PQt/u8KzeqfG2PknRawa89Pud/ij9mkA5Jp46Ty3b/rpXkoeWoE1h7MOBTCx4RZIpF5qtb
gOrAhXekg49Cma9deOSD2J50VMuF2JN+tys2mZnklnTMhDk9xLxZ8geC8jJFS8+/GP1cWnRAqHcz
OXaTXyRxvffdKwCanV9A8YCQ1XMhO+HcS/obqpWvA/6HRV/4+8DSqWGlXk42BlFN9dUEg3Z390th
9VMtUJ161kP619hgcp4Pi9qz5ybEJYCFj7AQN8nATwfv52e8P+KPTVd2SVNmK2gBoNhsINypu6qf
os5NC08Zl4E5qmO3ozfzlMz2F0e+OCdEJKmuVYP6yT6jhsB7quppZFIqSDoUIoxp8dEk7kny68ax
934XwstYXCg0apKrGDMJT+loaZ7YTqM4lMAUNW5cuPua5Vt6JGhHGovwQCB3gncLLjSxjEG51hwQ
lae3mKJK58bT2PNReB0JeBqKcrPc3y2jyL1ksEM3f9I3mL8XhCzPz2UovSjr3fLBLqR+KbFZyBDR
4MEvRKMjcN+EO0ZaxkxWklUFisSEstI5vWcEPLpNDt3dhQNZbQsw7GHju0fyC3gu1mhPZ8RXz267
sU6Paj1fFjjgWYS4ZXZFQlTEVz4vIjNRzOpiH6UldyLv/X0f9JHdOQjsXTXn3Di9sdRzKtBjwgf8
8kj46MsRenf1u71fsuy2qLJSWoKAgG8COK9UnQvOtCRIsOzqB9uyYnzZmLkgyjMGexkQI/zhPj9u
AvbIsvaNvRRsIcEJu6mmQK4VH7zeSTlU9+qLPPFv6rHdtuFN2hJCzWqACBqqPCG6kegawZwSwngW
PCGhkgG1rvbkX+PxdAyQ+3fp+OMNiH/Bel2RgIosZovcgU3XHXrUjUpcAwC1EY356x/2V9pgCyeO
5HQGIw7qwtMT3tKFszn5IOtgG/6HZzRcqbUgJTkaBZPKpTNGCcnH/hekOEXNW0/tL/tGNNxE+ysi
ucncdGthV/7zYfe1SQRmR+y/CBYatm327gZVkqV2bxSGtaz91iXu7Bv9Q2hiWgobBWhvSettJdhR
yx1GzT9f+5Y8fd6KxLWFpi7QLEu9T66kS0cQlKnWEor7s8kon1FCWGGb+oLCmuDDnOgUPXKn+FrG
vT3xf171Lsc66o0UaSeuWlO/iPuY5EAwwpQcBQcJ8vaVqsMBa+6GilbrpSH1CN6fKvgOw9yXt8bq
UcDxdSF9GobbK/onGlRyTT7bmEYteQHU53rkwL+Baj5aP1+CqM/PfSsc/3OZbHeBMnDkMmiChRD0
UCRLUYWM3YP3aGu4BWQ/vFn1LmA7GlptGOAVWaqVIMn/sYZWWIzV8DX3dji1A6jhgAde6qNJA19P
NCHPA8EshFYMVQTBiFDv/zzdVFtc9e6uBIQC6TsiD/3LBl50XdXTD4mx9GDsSM7r1VeZ8oKzL5gf
MHdh77xuX1erAO4RIjs+LB9mRuKFA1HsZkEHAVRklKiwYtuu6jBgVxFm9gPIUaLShYSGy/8Rep9s
HAOY8+wDlJ/oBQva1I1N8gRnBBndsUMJah46c4fyx3jceuOLf9ua2mDsIyhouNOXKfx85JJSNxQV
2jZQwCXOzwH83NyhreTMRbd/sxu8bKCAQjZFuEW42CN1K9r3/Q+IUTTj/YWEqaXopsPggYIE86R2
nr0Fso1Dmv4f3qJPj10wRhGdR/FiBJfopn3seQSDfMuDgDv640GwgyFmDwSOQCj9iD24hd1luc/Y
PFDvbwFT/t2WUU6BrDu5+hPojcIk2Rt5fW/pJg4/BO1I7wvC4Ef/j/cgrtZE4Hz3jlUEkw3k1jkT
sdn4fEjssdkiGTKLlbnc0f1Np+U4fwEk6AOBOqwrxSX4Pay1iTY9uvvhfp2G53ExxFpiVj1JH/pm
iW48RgxwB5LJFeWSBxWWr0UCBEQ1TioZvwXMF27w4n9XYVF3VgcgFVvxbmaO9yOxCwEmV5+lTf2u
BcBEhvrAfjq+c6NNxVHqSM/60lwcVsIrAhQ9DFqQ0GG52NHgA1C+rTfnTWs63fLn9aKIROfLUP7n
rd420n9uNVa7DiE5rSDesYYtCKw4RFMawi1FTbem9P3/eb27klCV78v8bPfAUlM61n1ckfpJYLA7
aH5OHvIwP/rSz/v8Ku6zSv1aKKe9wfXKAaHTAjrA3pUHNiXiCokN0TY5rsvRGd10FaBEuizWh03k
yqNsTcRqTa/b6Ml4tEl/cxbg4y3bFBsx1wVQ+3n6Aq5WjvLpUlCXuKzq18Mkft2v27AN7acKiqfX
LE6vwGpmAF+q2nvU2v5aLBNDoptCcJMziXjr8+UNlpWRmcdiFT+nU9VPX8sRAhTTHp2Rn1/2Vynd
m5AupSACD1lWb/3sfyYXnUsTbXM5Xx2n1fKvyoawTv9bH8aoY7wJIfXj+/yrpe0iQbx4WAOTv9kr
8D6xCD2wX1O44Oen3SvqtaozKWPCJQMYpif65A06fF0QhQrBHaVJ90pekowL+uYwpcJLoCEFFnud
z85oE6tRjS4GALwG0hsnyegkgHkAJJrRZZPNjA3IG7oNkdcb9Ab6QJ/35pZQb/O1/m5oupdhOpAm
vdkRsQAppOQ00MJ0YPBTnaXjNhA0ZWN4BT8FxLNPfhgecLYHNQW3MJ8gxjQ/0lyCBAsiE11ZL6EW
IgU/vyhFBIB3uwBkQrJ1WeQ+UB4+D5Jmpdb+eN3tVr1hGRiz0+zsKQRFl2EdXHyLCrzKJnt6//+8
6t1ElG2riGuZq14Ce3bcQHv9ODzFftnP0e+o+pUP+QWZ1QcQx6/kDovNmSlJ+k+WQXnu88OqkXaO
uySjX0n42QXXwqtG+6fjxakGJqoajjZt+mAHyfDK5ws4mBTxAXRx34EahtQkSNuPM4XKr+78PB63
QtqXt9ADV2jpPROnhLvxMHvVWTuoerY6szPuJ/S/6K9BNanZpxRPiKHL6K6Cc6I1HS/A5bSBhfIO
NhkAKJ3fe68YXi4O/XWJOfPzvXEifDNFVNMQJU18CpT7QpO1N5P2klx3AM3ivj7UgjY0+zRm5iVA
1CY4sJPUk/MkRQP0MMzmdAz9ZiTP03n+RIn1+pLPtL76sp+Ym/0k9ul6r0kmm9n5yfotr0/LEg0B
y2kSp55eBnTgJ0Vfm/bm8LcnUWAOD39AqMhj+M0jfZGN0VccNOvsGGg7r6e4wBJjyzEWiDAHaIwt
9T45sT3UXOvtOrjSE6v7sr/DY4OmsldfHY3GLfZTk2Rxek+G9oP9nQrv17EyUDSm6GtQCgcr+nmG
Kdre0vP2uEOcFUDGkDp44qrwB2E7wRnHw4pWZIf2Gym9zjF4Cf7kJGZktU/4bbk7Sl9DsMcjQeQA
GgkGXEImrACSoL+jMkC0HSHUrk+R5kIiC3scJBtPTM0I5giQMprDqt8NSsAMBqos+gAd0n7CBem3
hjrbFHkQohtmSGMfulyGoZi8tgMVmlofweLbX5Gi5cPROJS2+oWxKzzAXy/GuFiBhSqA+yE+Cvic
du3TBfSEaAEnng7uDpE5lKZSB+mM1iMjvgLvQXeLHKDyS2SBrrMrOJBmmHXueWAMI0A2XtK/PB+W
xvpsOfmzAp5AgXnAVx+mI/otKogxVNeoWqIAucgW8kje7L0SlCmdeT8Pr/3TaxNW4WmdsnFe1mdw
yLz0FmRARX4BK2ZShskieqJ3qvbjwPTSDQYHXvSUTX5eJOp3i4TWEHZbtop08Beyqpz3Trt6xwpu
3tShHh595PSGNh2paixSbz0U9u1aXygFxEFFBvQBHXJghZQ1gt20xUwIhR5RzoBXSgQPskBoc8QB
s9aVw9oXPfcopDfvRENqd/Rhr36FBNMbAB4EdCNPaGTRFgdIxYt3s3nN5CoGSrCf7v0D+BTwyFSx
yiAa7Nyy3/N2/jtVS7JhIRsl0Y9PvF1oc6BFILFsAMkXNyJR2vk714QA0QYxmYpo30bBkffbslHD
kHArn0r9OCWjRuHTN3wCSB+ekoHkhhxc+NmO92OV07Ec0eMEPxyTRFzBA1HyK53zKkOJxCQTN0DV
i6OOJhV/OBtajAI1CSBfNIEnGbtc6iGNx2jQBvY+xLc/ljJI4z9CZKQImRdIQ9f8bPv5+tEmeCub
3m3Q+NJrgjEDMpAE8/O6Ptd1emijM32ktx3BQUNa2bH2LP9CIGEGVOcYozOiRRdPC7ZPVR/AMpM/
DRUsyzMiux2wNjpvAyDC/SoQDBTErEE/SsCeBZjtguieNHjotvrN3v3pvu/ypWgv7eWMOt6qNxFy
fjLlMzjOLlf3P+B5OOV450hAaGXmZYYgqnVT3YtCWMSIHQl/C9lH8XncMpusRRf0EMSK5lFfrOuj
d/LF13PQkDugGT8oAYMwA39Bh6bmDPAIhzueHMC030NBrIV0l02pMPu7wW6uByfCmgNyJ8imQDwB
9y3a//CtAJU9WJ7fRDmG4FUQilpszfbdwa9HJ4ri6T5bWWsj0MGZqCQDHTcmoCYGKjRzRHYJuEGr
Y7RJIds1EDCKH9yGIWbJl1n0z23cpUC7i5Zm8jXPSLk42WE0233B/jtMeyxM8R0218IrREVOqEY/
Xzz6qGzeODnkjhFeKD5nz1AXfZqq6zqQJpHzuxxy8rEYRdWAcmSJlhT0EID5cHv6bf8RZEL7Jm38
NJR3KczpdDLM2OQZRBDNvoF8JUK03papxdkQsU2cUZs32ANKtwcM3mLLQGgsKNw/6oJdizs7hX8e
vN+vpXJ0+/8ZWHHT/6QbhmXHlzzh/ZpORLEC4DRSJLqwLlUHNbd0cQ+o6OHMyARj0guOQhw8Wmy3
steX10vHi9avISbZ3eEf7XaHMtvF4vVeCYm4AzS/FwioCgymEyM2SWBJRa4Kd8H1dsL/PAyK9U1+
aUAhNCiM4OIJjvXzOJyvvcI+xFm2wlsHxJjY/f9WwG6V8yn0JQIyxANbppeocLf8WgsMPrIffcT9
Cvm2eASsG8S64mljeLMDOnd9nbAU7jaispqneUIsEQAvlXBRChPgw3fETwWWkUaJs+ufoXQxnykC
Iv329rZBeLfzEUNrEHuSg79qTKI0Dn3EBeQNVeHiKmExKvs71NmF5t2O8oD4JEjFveN8sJlOf6/Z
SSshn8FXzc2fhJyUqKMLCgnEZ3beK7ux6SAUFFPOLTg+DoEK+kL1aBxBd8v6FxBneLkpyE91vogz
ZE/8bTktvIypeh0JLSzFvQZ70jQbkpLBh0YUv2u9XiL2yYEs2Co/v7aviHOLc0UgrDQThjcv7/Nb
s8reNc0rLV2h+It04XPcc5I/vIwlKhKMN4N8dk9ntwsLFn8a5shRfeRQYefNIqYm6VtsHMWDxPC7
Ojo9UuqpggXfw1Tk801JbU+5AK1J4Yg2L68ftGX8kgyanYfXY7rHi1stj2uQ0IgcyAC5jNfrHJZW
8Rv5FHl1QkKj9Bqgk2pQb7WXn0fshm64X2k9k8wet1ooybcy3D/rHSx5Z1anJgVLnk7r52vu07rN
iD1SpyTezcbRokZX48yOiepAEdS/8o0664YgthtHJQifGRP9rYSxk/dNnOGhvC5QkdOwpQr3CPSt
MwSDxtD4y6gfVw+yvVuZ5e7ugYAJd0z8MbGRutsnTnJ1xAJdTlYSrbUACR9wkhlyb478hs+W/us8
a7fJBB6BjmrHIyoB2wBv7tPlbVOlG6PQ7tQ0U9XvNsuyp+80dV8py+g6OIGK7fq5Oo7kYZSHFYsJ
jl4Pl0P/jKI88qHP2HhS0Yi9I1kKCEAow2pfafx9E2ThRUI4p18egpzWBuwt1mXjnqdMkQonMs53
olMEZI5+I3sXxOwOfgsNLnVj0sdmWLH0APq9qQAWoJ5kPo1W3O9q6BZ/egA3LeeKBtshKLkmssNs
SJZrmJ5MJKpMKzZZw7eVQQ8zdRsyYYjaRbUbHmNYGdoxMA5+VIw1JD8v4a7lHvspSvKIdp5HasNL
D+udbyi+kgbXQxBJ/TTpq/FQ0kMJYWuVzG2QxYuLNizUyRG3R6N/BfiaDHaAZM1JfA5PF+7YpZev
4FWKpDIndedLGt6kToLeDnt97BqVB51Fez6vbJzuJbws+0oWatqDuEIRE+bLG1UVAlSDl0oF4fNa
1e0ksgurVJZ4JdPutxtHB2hKsgccFX6t6liqY9IoZic5uLr1YKtg4jy4/l1MAG1Cio7GSVmWtDiv
Yv78qsGRGwFD0sSh3nr6FaKTt/vIyWDZw8hS42Gpjtqyn5h9++jlmnu4+p3masgaskTPwN5BNVuw
jXpO07gmRbLU4xcGcWbu6b/5ZWL3C7uvVAMj9WWe1w56iEX1JsfdFDpmXM/yeq7Xk/Iw1JJZWy/O
adhDHSZBmsQ7I/gX+WkeGIQkiWd3rH0veUoQwDtO7HRw0YFyBLHJ6h9mu6EFqkYaZHKY49hJQUZH
1MczD4FtE5yloSR7rdovIFFKIw1OeRSUWqggO3u5TRnNt2k+Egmja5iFOopxO/E1u4Z27RdKUO8H
P++Pt3j284SwmQaWrVFToktyD8gjGNKSnVJVy8Z2elQ9mBA0A9/R35GAK3JKv+KLzfpKDJdVioTY
jj4ow5B4PcstddcCamx5le5CTYtl8bWAPcHqZKXWXhu74B35odaeSZdddxR6FYCu+QtVN5G84iiW
Vo4RLX23j0vu2B/pH+kjOeEuyDt1qrMTcUuRI6de9xq/6eSOKLsCUyTybdyD5nXURyJnj/hF6Ryw
3IKnQeSEPD3fb9xcdjXb3b+pW/PosMKOlpjeFZBowCzEVwBMhA+uX1YPVtoNIvTTwN5t3T1Y0p0R
lxXiUo4CHwgJHODrJ69LvBYyTO1eX9m5mLbqxWNMs7N3atwe/ymQGm6nu8kbW9feO8B5a5w0cszn
9I3V6SLeFCWe0vmJ7ZoMEr5qtaufPM0IkgKGsVdyrE5RU2lpsOnix8Mq5G2b+PJwnKkmZlyGaGN9
3kaanVUZsbSvllZYT2F3T3Y82xuW6RqZOYIQcJtATRKcoGZdOhds0rQwCLI/2R900JoGozX+ULNM
iQQRuML8Cg7fh7ZoPqK3ZtHb6tvDMhshrWaNjSdUCZDDfFXfkFqY1i/xSqdaY8+v2xPFqLWytj8O
c/O3soZSB3QK3a4GaZl2tnvD7zlb/7xcrC/pIQJjrBQIQrjDErffxTqRbNn1xcirpXb00HEkTI79
s8maHhpnX6nDrhpCedf3PvtZrLLc5wk61JW/J0HrnPrk7mS3PTtXhDMax9wSru3rWYPMtcHO4qHZ
lJUeODIJKa+dr+osoH5mBWB50BRRODtWouNEZQcCJfJNNO4rd58FJzD1aE+cvQgNX35R+flU2Xvn
xEeT6YJMx7DVfah8MYT0q987+xoncOfmKFu9G9AwyeDR17acHsXR0klrQOVwNFX/SNkkw14tCMi2
H5ZAv55FtoHpMwGOrdOLN+6ii8bOT03XHqulvGiREUCwLHevaEhNqiVRTuW0LwfoQqftaVNRiXzK
ppf16bWHDNYr3U7zEVQBNvQ3Z5MMKI44i9v6ElwXsaafdL1Ul+dzz7Pyj3rXN/cTWXrdNxPpeNro
TeG1ewoiHWw/uRdoRuSbKZ3JaB+aJWxqO9C7dWaG+8Yzo0GuOSpyMI1Gas5Kr05DnT8PpgQpmjgQ
m6AcaGO1+20XC9xWA+Uyv57mHGXSjlf5Xv0x94AMKuqCyTTtm0IvjZDaJANjGmGXQubardK+QQzT
5zvYQSHQFoT/m7PzWm4b27r1E6EKOdwSkVE5+QYlyRZyjsTTnw/avf+2aW+r6lR1q9WyRYLACnON
OcLcrcVThGf4rbUmGtGc8mQeNewLyqnhpMm340gs0L1O1KsSb2SEgMFbGuc4yQbjVRLk7/BvTgU2
TKf2JVpfevApkH2ue1qgRyxbQoNXHXUBleFWpQPEOwirn/xw039PEJxNR6W/wTvzReRUbY/Xs7P+
TraXYn/9ZuQvFSmEgPaFV9qwbeMfQVG0p5K8Za3odfDKuHGk9kWs7pTuiPCZn8VEa9NnAwVnx+yO
Yx+U4VZWvEI5VstrEV3VpZeWXhV5Io4n+PtadteeFE753fHcnkYUZuNzzGkwPerttdQH5+6xUXdj
dltPz7V2kKRTHD2a8lGXthmrbjwEDeLncTeYe1EKrNEvlldFOmXajXJo4/0iXyvtSxhRbgZRdZep
O7N7zOO9ZgVzuB2toOdXy7tSe+QKl8QtsVydryeT+jZxsCziJbh5PORobxR2bfyIxkOJTXi4DeXj
Evp6sYuqlZY5IdbHfb7ZL82V0FwNil/D2qXxo5Np5Wt9YKmHVLyryMpVsUDayubeyA8CM1jdGch8
x8M53w7EJEKsXLyoCNLEbxlWxaGSruZxJ6o3eflNTY6C8MCvD91mIZOM0DLeJYJ8H52E0Rel7czv
WAFXltT+ML5p3bFLMntursbFE61nMyamjOQLAQwb/7Ul9kfjQ7eexRnObnek+lqoKlT5WHbHOWKC
3/CWinE7qDfm+NbBBeoeo57FMujQHhRB03tqvuWCeCU+DDdq4CngjG8FjAB+Ep23EzB04/aE0Cy+
HAdKcewtb6FsSryxCsZ6N44etbo+HhWTSgv9cGt6mmirva1hgkVNYdhhv7o1VfQAmus2RcF1k5jH
Ivo2TKdivu6qY8sgSW6s6Hkw3kdzH2qPyequM2GRL1y1xUmsaj9TtzkKjtoRZjslFkW3NYr9zhYq
m/TjVMN8zW68TrsaOMnAb54DVmsDSgEtD8huSEvBuTsvStyu8PTFo4wZmoCzQNTfjD8yiLF9oAlu
KgadsJOFXZwHWumPtPPEoNBcYXKKe+lDxol32MmRn5buWPoZTKrSDVU7PzsyhMJmX5eOAMwxPnfY
CQOstHYF0S1xR1jfsyv1XjK4Yh+IwLdYE5iBqLlpiywisnUSGXVvKXaviu5JeRB2QTX6XKyV7wTN
67ij5/aodkGoHEZlJ3c3sWHnPM58W5N5wiIjemPkLabTYb7Yb8XeLXXPEINyfhUsDNX68k4AiuRt
GlvEEPPTK3CqNmb2LUIhorp8jYeDysGx84TWmwZf73el4KIonZ248xphV5bsaEtQLacx3ZbpNpd3
HGliNlu6uOWHmXnm7FGwR4OtIemTjA0gxGMR4lNv43E4FHaCcTfnitLNof6RMES0ZunElVvTisFT
NL0t+m1I3CiBeMsG59zGoa5sCRkYnTj3xToQTKdNgqbdGYvf8w0uYJXf5wExEzFbmuSlKcvS+g78
Lo+jbW0Tt3uW59HhKcgcHXO/mzyFSltiivvJO+aPZ8VtFLejR6K4s+X2jce7xQ1eil4z8b2rJq7M
SofPqOXG+ckg1kAipKb83j7PzEdcOlUHNhO1Qm66CbYJ9EeYKbIXta6ZrF9jw8tLJ5Q2g7KpF6ct
Ni08Njj/gpujlGVYW64MrEUeFWpwYD9uDX2+2S0NG26zht1ktB5mF4TRoGlnO1pc+YQ7TI2LC9w5
DOfPu3IKUnlfLc5UBRHbZeKJ9S6OtqbO6dnDBl4NepBoaUPxMahboToUFscrDFn9rt7lZ39KvA5p
MwY+ELPgiIcrQ4uxGwyyy80QZXcCTKq98VhwAsSJBRZrmgZazhZI56AhtSo4i44sOgNb1H3IhPk+
npgK+xBfRiZnd12DpowIkPtb2VMLr0HRjKXQ7arTH+2PivAZOmHMAeyI8ekk+LDfJcpB+KZfa286
p8P6pabncZXyyfExxOcmgvbtMp57nYPcw5nRhvrfbUk/RQJwPQa3nUcrrP1GXoIhbpfz/VLR3lru
OB+30KnbrYqWu3FbvEMG27jBaDRHDOpaN8pHcz/ca+CjuGm86/vMw2aSZAuPL6WrgSrjhfrIJNdo
YFg45SuP80mGtJXvIw0Mad9cAWEJ+AUKa5p9v1NuLfzBUZ/TkzJ2Ydey+G8HIOlv+nrDVgBMW/xO
cLrMLuOg4lYf49xZ5o32wMqhdwFHtso8YlA7JG4oOANDeHgap1sNE0OsQJBAJG5BMrbkYigRvbAC
Nu3VwpGHVi/0Z9Z3Jr+tGqzJVAHyN2bv7URJQHvzFf8gweGIx1ImHrTlNZOelM5TB//MrobWvHFK
CIWau5SuGK8ChJzFD1Y2jVy8dcJN9q7TYpjcZnnUMt8Iv5+ldy1/nGcOhPhyziAf+XvRoaYUw02H
4CKTUNIKdF9rzZYk6Stw7w9HRMhV/xaclyQTEZZVh5effGceMXOrNhMom2ehx/YMyADR6tq7QZON
a9CsvIX1Wg2ii5mhCSgBB19EhWKyo5N7JrZsleaveBpeBQsNYJbLoOJ7tkxTpiY8JjCaQpjN59e2
8OSPFr+XbF+ARx2y5lmg01G4Ef4Ve+xr59vCzvchOQfNeCOjxcXueMt/aZDoQfeSAT3bs+HhVbzX
6D3RmCvd8jhUDoZMbCJbjp5EVmdvoOudjZfnsM9/nPeMtN4X92ia0a3Sz9wzLnt/IusNzMTjOG4+
TXcMCxGrY4wUVkYj5/VE/vxL2is+AjvzqWYZ2kT1NqOmzvA0wdFbt0UtIETBxHw+d5n6KPr1U+y3
nv4t3Wr3gLLqF+ygT/Xtr8dfHpwlwpIHljVQ1v16/DXNJZSEMJLvNFAI+rgF8hy7A6+cGZ8sdfYg
ulZ+RV1Q9/Zbe9XTZ2tc2ENnQMDOBlsUo0AbTkV9e0b1HW05COv9lYwJNOlOuD5jjEY1kXpKHIjT
dXu+MZR9Rpe82XeKUyte3LyCmIfj9VRQntz1550kfMHm+aSB//4hEWWhcNGQBFx8SKmop2bQBekO
9z2CgNrN8Kq/xu/YXBQ/dNyJo8P4Ub5GL+pB4aEiFl0mO/6CLfHJgvn9IiBpQ9PGT/aSmQfTKdOV
yZTulqvmMeIYLJykwa6T1R47gzCjOxK2FedgVN1wCeT6+ozdQRfZOY4C5o0p7xu0y5ETz571tJBp
hvq89jbsfBO11i4539S028mK2lVzAP4810GUg/0FmuyqEwyhXcJAVX1F9VUhaCEyvFKLCTpAmBPh
IVU7Oosh0+x+YJvQ16WJPxnYZW/Ks6+2/gODWZ88LXPWPdI8VM0uMo56fn/u7ZpQtOv0o3mnv8Bi
OO6sRxXPuoe5dMZbFt4J+iuhZ5jDfNEU+V30Cq7P6P3vXb301bSyvhjMTAOFZbWk8QW9A8/72UY2
VCF/ITISz4IXc9s/ghKw17P7d+XRJO+y/gIR/r0/w6UgXMIzQJUVGfnor1MpyUW1LiGT3a323dj1
fYDs1sJrqz22dOYUVwE1nFzj6fzA1q54guzG7ybVl+antN9GN1Z9S76ipptGKBTG4Ux7UnTNPdsS
qz27GlQfKtHxoVIDvUdXDnQywaZO8ZP5OzYk/Y4N/fpRLrD1KOwVS0qZMGD/Jzw2YJt1NlRzSIpY
fdnjN9KcAB4f/r8miYQ5K+0ty5Akde15/9TjSpS5aGbkUncz8Z+YL0CcAZvNqZK3XXyMzOc0vQ01
OrzD49wrRKPIgO0U6AClgq5v4B87GoX+JwIJWj4gVhd89OoUc+jrvgk4WlImcLsHp4KIBaVrfCnm
nS7uKy12SuEgK++SeNOZV1ZNG82NTH/B38XcKrB1QCtVu6B8AK7onaEM4sozazeVPSX1qUTbbN/D
d8o4N9sF7VgsIpSdgJNM87JENy0hFOKJk1mYOGp9pWpb2pkAn1XzMpmBnPCLDqifqO8mqjGWeoIh
3/vqRhsCS7PbnoHyRQ9WWh/j5ZL0892+gADVKE57lNbSXfaYf684LN+HBFNn1zAPT/iO/X1Q/Y/5
8e+zvaATmeUwd8nMu63BBbQ5IrsbHSSnA7XtTc3KEweSTCvCY48ZJldPfZF0b5hZtUPbinaribPg
dwu05rq4M8XN1LMle6IaLGe/z3yJaqd25sxPqm0Wr2Axj4RjQTJ5nexKs//3j/NJpf/t5uHoKumS
aK2dzV+HammKaRp14tpRREtcQKXt3KjYLPQDmKo0VkQn2ZuvZ4zTSVwx14InpVuDgTie3O/Z9wYL
Z1ZfgeO7rfM1cwTw7dGh+FvTC74CBX+Xeq7L00/Xe4Hi12SSqFPE9bb3wGuAUwDzMoaOeE2ODouR
0bgR2wa5BBAn8T9d1rO+sbbOVhiVwpj/pRkxAfrQoEw8zK/+fkc/BdK/31FUbJSS3FDjgsihmVlu
TVYn3UlQWc1VutviFQLk+Cq/LsRoQX0gGUvagHd01kaCzoJUBEZF4nQcweGYwkVbj0p2sThl+cVk
sf40V4hz+e/FrX/+08rUqnVddB0N5Ooj2VPN0mMPD+mpRhL7FTP6k1j3lxtxuam18zRnWseNwJUt
xu4x98x8Z7Q3o3hKhFMDgjYchC7QUOGSwwxiDjpCW7h1Yg6zsWugWcooxMhFcGt8OeFk0lMhpW1x
y94VZEcFzkf9QbZF7rRwzxKHHgdN7PMCqLRBUIRCx/iG6LmuT5F+29enuT4RjkC/WWkfm24rZIFA
Y0A5KDgzNzd6eMzqq1S5WdD/6Fydj9theuplH2gIigE7WE54o7kbFhJMjsK0ZZ2c2fGsL4bQnzeu
f5+SebFxzXORakkzSHcofO7J3yFNoQiiBwPz9jsygupTuxve5KfkWbz9YvD+ccv86Z3lX8dHFbfG
kok8M6NxwsnBRq8riH9wJ0AH1aYhppmbjLOA6VVCIJDY1jgFtmuRHy8kpWzzCHL3hqP/iGC8s7PG
lc9f9PHk37sU6wrwf0PYvFixhkov9NhiCEvU+jDS6GvBggVKgd86+6Pms+RWw1VEHwvx8YCzpz/P
TlnbnDTTyQVukUkdUoJ4souvWijSb2y2z+Xp34u7WJ66avX80Lh/Jg4puGSOm4kW0uJ0qWOR5JXa
+rNaHPPILhp3ZhH9ajP8nch2cQEXpQf2MXLcxdwdsAJNYVYD9W2EkKY3ASJ2BdEYYhhWVamrf0+u
wVDGHyXRl5kza468OANuvl91Xn/nHV5c08UGHVWyPpsC1wRHJYUTDXsc42GWxmVdDemvit1mLSsr
j2I3ozcNqwNCUGjLqTNNdg11hWlPcAmCcHrNQNzDCm/JIYXkRprtHNSsCurU/ftk+F1m93ndFrRh
EXkVUv5fJ8N5UaS5SuFGFCYLkqONXIeN97P4nUuqG7vVN3Vr55kDHPH3t5bXl/597fz3rS/G0dAU
A3bjjXQnhu4C+/6zo382P7vS4Yb+JXdNgou9/mMnsVMjlP68oDNgAq1qsAi+wqz4agP5Xe9ycVMu
BtiwWPEQauv0GzYs2nK7iWmWfNI81n554cSJq5cu2x79HgUetWGXltev+NRmKO2qd6bWsQS3oTlK
/B6GuFDeIQWQJwAh4AoiDIcBTu6cFSaP4fj3Gyv9j7X13zt7MRhFJZWNRGKGwvxJFhsjVim3W9nh
ntI20Xq30Z1BczJUF1w/4w4sxfLbLhBIzzh7dJW1dltpMJg8gdY5llDInmRbTtY9qxK3ahakvBRy
UBCIxZ5jF7lSL8MxcBoqZcUxTUca7SyxoR8AT3YuHWRGMzyTpKNRYzMx1h/Tsb+vRFtf45ZsKsda
WUsdCoqI0yhKr/vxe9MC7tpMHqo12vakE5mUOKgyS9/Q6M84NYivJ8uOkO/m+FgOh1a8EtujLKzf
J7S5wtMEE5mUMX1fY+gpXOvhVWcG7JkidDLTphsSDXSdvaXxqslP9O3Z3I2IViCKYB9t2JzkqFQY
cZXMKfGLfdBYz5p/mwUXtbaEGLPOW8ZapXHop/Ox7eFUf1eJzwudhKnXu4bMp/dnWHCGLa9mG36u
sunYHKs0tBrpNrX8yrLLyKEqny3PSrwUVY/pniUv0da6kX5VuTjgwj1g6rzhLAN9xcAkr3RV2TEh
RcsO7MiidSqkr8I3JlxLLzWxY3HtUbDf0TWgMSS9hHgS8XzJAQvM6wUu6rLYBbUMEa06FGrxi7H8
P3bCf4fyRaVJd1yawIQ+p6KFnGdyWogGIYMSN327xOklpDdj0+YoWUKFDWlwMKlVO1EcgN8JX/rb
4c0khfKrRcL84x6tYeiqivi3yubFlc1LaQ69AKuN3LeJS5E3YmxXhEute9HGbGxq4+kEK0k1HWZI
Fh/Fat/O+zQ7tNlhWjtlYOZ+G/lMpEgMBooQ67QspzwExDtpzbGTb2R5rSbPsg+Fgy60VgcmsdUD
RFdv5QKWQakEOsotsiHgeCjg5W5n4Zt9xWOBnlPKO7aVZvCHs1fjjzP4fG+EdNl84XzVi8dyuRKW
oKT3GTk6tCiKvdKhVcBOSXenn90CwMkKUsXPYdCDtSKPIHcr9KabLxatter6bR78dDsvqvZJXM6W
GFfgCe/y5Mid14HOThvKCZVYtu/ZeyhA/fpi9v0unFlX+n/f9RJvnI1k1KyE4RXTnUPoAkf8uXst
v4uP+b35ySkiOdz8sGQ448M36w2XXOVNR2FDrm2/6d8YdyOB5NEmxZL5KO3UK3TyIeGW/W32Tl/p
SPqpjyX4/JDfyIDRq8ue+LbaviZ3xdMXt3BdKn6/hbqsIyRRdV262FB1vSrSNmPZV2Qnb4+Yr3N2
zBNHfx1rJ4nshNBYZC6JkyFqwh2XpXZtdX4xZT+dBv+9DKTjGjpxCZ4SBF4sgj55XD+dv4azWFtx
IUugKY8Njujh/G0OH/oGn1AK7TmaPS2O3Vpa2FBuarAjMeOEYqqk21WuiN86Ar2zb8JUqZTMXayb
dLpWKLz1hL81HjSGf1dSXHXQvop0V3cxLUYMW+FKChUjH8vRJSYqFm4BwTRKSqtosN3uPOOWjEar
Su9SmOtR+dEVkDLMI3Q8GLSqbWSjkw90ADCTEsXjYMy2MPjlBB4Em7wgHoQtLGuU2zlrvdiUtzkJ
gpqIubSBTU73TU+x2EdFFmoHuR88cUF2tRwXiBr645I+/v1hXxzBP+8yUlxDhASv6qp5qeZIGrmX
0lbWTjWO/ZJ620lXoiBtzs1daJ1ptWIDDxEohcNdZ0fdzDYduJoVl3dFd7ZVEXkXvbGazD4NcCvt
6YOl7Iih18HeGs7zIaM/98Ul/zo+/7lkCPHA+xL8z0vHnc6okrOZZtpp7nYxGZmxa1H2IRSM7CHx
YvnQ0wMCOghZMr2E+/o+oB4VNqa0Mxc3+2Rap/QduwNpAUbFwXUBdSRK8u/XuS7cF+PXgB32f5d5
sRKNWduPhl5op8J4nip3VAIp2Xbzfll2mnr99/f642OE7U4wnIV8T/78858mS6hlkzLX3fkkHytO
wB+AqHJtI7PA4QQVHzqWyO03IcqpdNdAx8OIBWyADA9jK31xLZ8dpMsPvmbUQf2HbCh+gpA/XcsY
pnKYaNp4Qq3rkQCOWcAaR6ygpjF9eFJ2+px+F97otD0IR5Oc6PN3jEbfc/IrwcxRreGNhlXr6jod
PSob4Xv+YF0L9189n1/xnf8MI0B7QzTU9X8uh1FmieemKEUs4qtriGJFEiRdbY/D7TQ/4SALb+Er
UYL8a5H2+1teDAlZDY2lSlLzNLgRSexoYSE39WzB2zq7H4yALVUPb8vByyrIkGCe6FQZOdpbPt50
6vYrpd7nR7x8UqpkaBQfEjKNT1jqpye1KMKURFNm7mdciIXiWoSHO6udl2bJrgVdJwsxiPGVIHsU
sGiUExy4e5/YuE1nZk54RmMbo75qvjJR+dMMXyeOpiq6jHPxusn/dF1TWleSntXGiVJNaG8ynMFb
O23pS95IRUBPSyM4UHWtyqfPmDdearqGfoiGL0byRRvxP8/r5+tQfr2OMyxPJeMKTxLMeLARyEnx
oSPuk1XvepkPqgYWuWm1fWIEle7uFtw8Fx8Wh6kEquXkX0HQ/+OCoLzjhrmaO14Wi6UyiXUxnk/x
lkJRec5u03saI4f+GlDHh8pDVy65NmNn5VX5Murb6ouT/oX3zz/3BHsVpFwm90a8GMPnuW+7tj8b
pxxLdWmXpdDttkmBF6TOPoEnpKC6ibGXCw6CtLPYIeHTLehiAnPYLuKbSfZZeZtPhwH28fkaYNEE
zGwpgKTdUnyci5c0fMpMP8FbIPM6spksTyvhOd5Lxleb36/F4j+fhfu4GniaGMas4/CncSZU9Si1
Td+caPo436IgCxZHdafjvDnAGgvA6W5r+2F2z94DCWnO39fsC8zk93e/eJhJFReKMhv5adoJ0mov
9ji/dSTIxvDJASno/zXggl/GIsp/nF0/feqLJ1gqoqCYUyWfhD2e99UmeszS7fQxfSjP5m7l1mZ7
5QkS4DOQZtXY/aG6TQrS5AeE+chKsNNPcbbbGu/wV1FBinZ8n+KYiUbvPrrtD4K1mT7O582z8g63
Jaiv0xdIx6Kya04c48lQuoZ/26NdM49Qp41nAkfCnUgcs838AgsEpaxOPURcmJFkVigecjcBqXBK
QE/nr+kpePB39rg5X8nbxI+OyhGnEMfatY+4VsOWwUhjsNtX9AUYTCG6zAnYxRXAU3zliCXgLXUf
LmTRgbwOMnex8fiIX0eXo6txIyDr5SWyLfgxRKh88z7y8ONH8Rly3dSh7IRcW7/C3ONktYNF9L3u
NrvGy75bN0w5jvfP+eKqZw+Pq2GrHsI3cMV9f0PWH+5oqCzJ2RO2PfrB4cBUqRw4J+Dmygc/2mGu
j4S+2j6FV4JfOfXNeR85BKDscJceD8kJO7BNFLrqaX6BnvI0oTt4x/k5cud382Z8Xq4sh5qLlNzE
Ke7CWyCOTbE199Nm9bnyvxi8v3YS/xm8JPkpiDmxC7g0WdLltJfTtllOEG+2b+Y2syli7Q8OqF+U
e59NoMtNShMVRAt02C3sxn6dpH1vFXqSp9ppMu4ek+4A+5xqFKlVhtc2nLzID4l6LAExWl88f8uF
zEEpMwrdRhufpvOxoz9BssGK1mIgjXUKWTfZ/KwbsSOOR8lK3CnBSD29i/J383wlGD9CepM6uRr9
USp3ynpEDs4Scp7aWSaeh7CDbxr17lnmvFbsK9SsCTRhwWsj+h13YCwV/bMWTrjkVgC3+Ltq0z0h
BvlSb4DS1AY43XiRF68QvdY4YFSAHQ/cpxEvgV44QP2KOSXgiBJ9VZKuiOPv91K3qPjXG3qpwV2w
JFXaNFRPFpYG9CdS4SiFx7G5l5vvEvxn611ZDrqGXOClqB8ELN1M7YnyBFL1lF8P5a0hbxGKcZSO
5ANKw7E4ZrNfZT7hgAV5ycuPAeGSzu3oWMbaOb9RIiLA9L0efUtNcsNQScnN/UxaMdM0tHbdAMdr
U/T7c3fHvjkw6cStBpxU0Ws/FMpWPm9r2RkI7kwDaqFa3BvqdaffWPFBMfy6vFKFg0LCTRU02AZl
V5G5oyaQZEQKnFxvsOy0zZlI9PMtFcIMbSWW99AAIG/7Vf+Fb9+F89h/JoUmUSUphsi0UC6aUUoq
qloacXu76gcVS5den0XIytLTWNyJxbNQ4CSgtV9MkAvw4fd3vaiWUmVSayvFy1gDWGyhE9mjAFgD
wrUpEDt8NK/W+4xXcbqD8TDINwNqoxJ/GQTplh+Lp67+gKAeE8NDaf4kF1cRHlUt4srTBPWofFT1
wECvWgAa7mdp243PqeUo1qFEx372w+J4pjRNPJk+reGEmJ3C/WLdn74YvBcY3n8/JwuOpVOwWubF
bh2Vkaq2qa6eCqqKs8nxPt32qFOas6OE75J0tuMRRzkCzQpJgZaM6ITdxIQX2MqA5D8iGQl8SgNA
5jCrPS3StzF7REVnFl+AUMYfppmJXbmG3zs8SPVympWl1jaaJuinKv+YZpI+1n9R/iebbnhVszsN
7YpgvBnyB5IyaWEdIhtyRNL5qDR+tfgVZmw4RCEflq8AM0bJHpenVthTE01wV2SCGxUkVV6MVVq4
n9t9J34o8pU87vPqpJXfBWAHyzctJBdv1FQzGj3V8Bes4OJbCq6097R6LZrDYt9w5JnXklVg8ZJY
I4/DuaPL7DMngSM7IAocj8zdWTsayAkaR1NOivIE5kHPoRS2w/BFUSYpf6pPsOH6v+d8seCHoyQs
kazop6hwLVwkEHspB0Tmm7Y95uSBLwFSWC3l3OFJxq0knoxoz0EhqR9jAz3C8NwbgSr6YxOwNsTG
lpfhovmIkuos8p1a7VgtqNOjicHr8XPKy9T06+i11t6N5MFSb7Xzqe3hfnMuFZZrKloxd8Z5x8vM
0fdQ3cswCS3pR9rvWmoXCNDCPj6/1YPHN9HEhMBKWaPxJbuacRSXnRreWtBBeEac8nhweekLxl38
BjOVvz7ChMekbXD5Q610TPU6qbyZzJ9oz0+s7rZdrrqeXSHxLCUQ0RSrBjT+uy5/Havr8/nEYixW
V5J54vEXXaDQfssrl4/IgUReDnxc1dg0qldVj3XG7hfaobotl7U3wU1gI7J+wHGHsFfSFkgPi3yv
YqHBRWrhaYCnbfmCsuOcNWf7Jea1jtF7+82Uvjha/LEg/vnBXxSmhlW3VqNK8l40TqN6C2pWjBhM
Jb2fa+AAMKfiU6/c1DHscHoJjf4FY/OCW/jbCnMJ41ppmZq1IFsYV2JYg+zRXw2G54OwwVNsdYgq
CRBsyenBT/Hv9ZT+p6MITBPgVl2Bl/t58vvpKCIa5Zir7RLuOe1PrNyL0gKjN04vUFeRmmTMp249
DzW9o5A8mpurIFMglY//zAsh2dtmOAc1rbEZCTIlSBVtyKQZl72sgLkgPldqNNt0fgsS9MgU5Xxq
UgJV8kefPhWzZF+PyxZTqPvEfIi70yziosIbmXarVAzkxs1n2Y6odRa6SfKEWYHgnBOsLmfEYqFd
aDBOmudkOTZsQ8t1LER0XW/CN3H6YoH44/nl51t1sd9ZYlGLZ+Es7632ZtYedITd2hrxyTE9eehD
nLIQGCYpFG0FjwXhPq7yo66f041iqzMUZBNRDicu4zCgby1PcQEnnxYX2S52KmX0gdPjmApfPOCL
Zuo/Y4vBa2DcSwTT56r30wNGwH4WQ3y3TrFyKxkPBpr1aEblEvolLkzSk4rzQ4foBJ6cSsOa5W7Q
HpboRyJ9Rbui2PtTGahjrMMmpcuidnEHxSzMelHS2xNM5P5dwssNUi+2Mqv5seiebbIftpUrYNKG
vhszLX6yAUcFRpzvqpvhISUMgcYUzrbhNtm8GZuryM2xxnt4E8EchQCxr2vso13urLaOUYChzp7x
5BCW5murifS96WOagmVRQkQ0nD9nQedJ49AHcxtJdFz25pbEzIDWQ+2GB3KJg+EhfGFMtU/REVu3
Q2KLL3WgcPy8m2u7OIzYW2nHCRNuCA+u5GeHmBOa6BAp/oaYHAdF2ihIVzDcxHzvcbiHIxEH4Zvp
YVrqtTfFVbkjA92nn3YHqG3PVx3WQgPHGdSbJKOnB+4VNpDusPlAFIeFlnFt4GSGZ52DsPDFvJ02
8tO0EQ5UQjjhk5hws/obxg8NYr2vDkUX5ir/jCZMa0CCgGFg+f16KIpmXWzCWK9PySue5Ndvgj1d
q0RNuOSrOfkO8HR6omb+YoX+89T76W0vADHQbrm3mqI5wQ9ij7kv75cDHfr8BYius6/T04gtlqfj
Nmbail04RGxvmIQ4ZRGqaGzx7v77sqlcWPD+50ZghA7UrOuEX35yMH6aVmI9SyRwpcpeSVGHL5C9
z7I9lyasgDsd8vt1BrhfyYjr62Ejkh/BehUb10X6crZOeXoSE1rZkd82ig1uvZvQaId95DYGO7/g
9F160ojAilHvFvtiIeGd1mxOaWCdn0ysEZa1sNZz1DfY/y4fFjpH00SXKV9VCHAU6yNCqB4h2ZIL
6UaO6CU18AHYXGucsfuys3UI3WX3UkqlPfezByHTau/6km7uoZWgj3WCZhsjEgusjum2I89ov0tl
SGP6VgO1TbOniHUrnlWnM7H62evKY2hyzo2O5+RWMJ4yVbcHsd3M5zcoDD0RxuOhA216jK0TZ2TS
XNF9tBoSaExIpqdOgts/PSb5Y4JBzPw+oIZV9Se98nP9qNTIOrlBTfdDV1407TYz8ZmLw6MkokEc
UqeTxG3UpL7e6lvRjLbY8R4U7SMav8UGnvkdLAkCUzK8tgQyZeTrzGw2Pe43VouRDIt0321DwYBU
i0ckos2UcqQoG3spnioO7eut00jlKPub0roSu0O3UdWbpMfDPccRo34ecczACtDuQpSgsEGWRLNL
9TCdi6vzqNPmxuiz5Thv3ico/Vji8/fzSp2CnJK3cL3F54UPAUjv6mK6a/OQgz6QgI46rzmF9US8
zdr8m4KqqA5hdgif6+VVax5FyWni2lbL23F6LeLrckAtSR1Z7iX4zvU2VTMbjmUpiU5u5U6T+JWK
BLp6KeN5A5Osym5DzmvVSkJrWEYLTIFV86msvyvVVskeLBFsu9/o1cFMSIpUiUsMpNZDfqmb90oe
DEOziSjqEuTHmNKfD1LGCg6HTeSA3UDi3CVYWdYvamy5RecIKNJE5eEMtZ985BZ1Z9teL9q+kQ8D
EsE6vqlSTo9nTFzo95lYDmXtquaU4pkSGt0fDh0iCRMxoKDs6wZK8fszROgYnWDGgSY/v56Nt0XF
53CMjo0unSKy49riSccB56Mt7roeRuGDPvgV+msV7Zhxm3UvQvU9jn9o7WsLMjxDAMoQdS1sPkgR
hRxjIj+09vF4OxlvuuEnsB2yDCt3eIO5CJenhhqEOra90hXfSg4SfCqj/CgrNybtOykcTQgy8ahF
/4+y82xSW9vS8C9SlXL4qoAAkWno8IXqiHIEBX79PPKdumPjLnfNeO4Jto8F0tbea73rDV+y9Yb0
69Yi8cW9rz308oNhosPZ5/m7gMXvbQoCqV3g7EB7vSwhGKlMDZuFqfq36GNEMUQpti/t9N9b2djV
3EMzBhgXHh3jSOZeLVQJkVCW7YVxlLYfkgC8vJSfFfS0rNbo4d/Xkr6rNsfcKuJ2TKRJ97tm1GaY
o7RnMxCgsF+hfGNPfELEWuHTH2ILR97pZX6G8VP1P1Vv383Afr/0WJv8tmEnkdpZaX8ygpuWzDrz
NLimYC2HEPum4lFvTjMxYY4BXS6+ri49+TYKhjl6DrUxKuy4wafFhHFs1tszKk/1B0f3O/7l/x4n
loaBBhgO8ZV33Ieqr+qGkltfGUybTi/R5bPIIc7WJEeP83E5tlMmTvVMPmPrOhxSc5nzjkSnBRN0
SAVF+J7Vq76GwJa9m1Crrf48r60i0Nt9lcHYVClYqIBS4ajjqjMYES4nWGyZPyVkfVtuUq2TEiJZ
hGjfixWup3ioOy20mHHjcdGeAgOPl7oZAfak/OpzhuZg+7mc2Uxby8aNFHMqoZbRi3BdCT+st+/W
9u8f5u6uhvnZLMwICPdWLEOMFCxk8IM4OZfrFqxJTX7AX769HPNMSZMkU2Ug/ucSE80uvZg6D1E7
McpcNCTdCgHXi2R8Q5SXf79Lv4zB715cU6RaBprGrA/F4Z9Xu3SKeUtSxViF2BFgFBIvFGWX2Mdk
2FU1vpNVtQGvOFuL4fzE5Asefs57FuZPpr7INU44EsS6/LVWDqE5Z3JWah9hudaKOXQBjRTxLiiL
Y4WOvcvw95qJhESZi7McYVMFq7c50yrirSLjg2ZBoOsRdZARzUCyRuQufIrXSWc+gFpIymjEgAox
ehwhKYZ2ZulmJKy3L4hQBcyp5X59M5fx2XBu5oJWv2qYAAMXdL1XJBbzuSDPsfm0nsOf9JpjY//X
LcRXGs4AZn2aeoebSnE0tGHRZwvjvJNIOJbwK4GyI3oZrVBfAE/9NGH+Zhcamco8MI3JH+DRnw9N
S6JErsRLuBjoffqNIb+q4TBX8F27Rq898I2GZhLZ3w8Y5h3p/df+YooU7Lo0ejqK9whxW3Z5YfUg
NaAxt2Za3iYRTXrjA+3IFlVIYEhzDMTApW6ddxGmQHL/Xq7foaiYIhJUBT6Jg+s9NnkVrVt8alV9
lSvgPcjojPObfmwQSNzmSvRspZQO6ouIVkQ0ZzdG7flU32DBL27KzssseFjXzUXHK2KqppqdUZf9
+wP+cm+9Xwwo0nWVlpjcx/u3txiuQ1dLdPM3VH05oJQIn7dEcwpaGSKhN/tfY+VOg6ZPCO0V60sK
8bp4aOq3/LaR8jVQNvcTbYabAErn/fjaXC9PvBNSdnHUdCfmkwHDCAXDEy0mJIMqCvPGcxCjB648
SkIA1FLetqfHc/8onxgWOBZev9qSgT/IK5RGvQ/kG1X1DaMW5OvClpcVjAQolb8O9VZsfcFc1Kfd
KVzn2kaic03rl/P5+QILMfkBt/pmvxtnOZKCLbtomNrd65PezlFmVaK+ag18hfxIDuiLGbqUVHfx
D5wI6df9/+v5MPGjjyHkWf3VI/52gPfpkFtCY+grEcl/BRHPZyErp7m+MkWnUX0jmcTlc1F9aBV3
/eqccaQwGMCCe/MbNetgAVjWb8xw4LshkFO1xs+lQypuhe7IFpiXa4V4Yz1zquGF25VjxDD+OdUZ
7Zq4LQQPzDu/7bgw5ANQ27hGoqp5vEgKSA4ZxITtljuA1+LmsZkixrHC3UVejAQF1kiHg90IbFEy
vwG1JrGnAhn0AXAyCj5wZSWbXcttaa5QgFFx4KqPx1+nHKvbCMrKDEfUB8g5AKXsyKJxVDtayPyj
iLDWgnklf2nMuUMwWB90Vh3H+C0+Kwl6Nn7+1EPPqrcytg6gupfqWDdQERcDU+bVmZygZgZyO+LT
sc/Aih0gTyet/AVMTxPB8rLESSW9ntrJWdpcz0FobYpsi82kXiF3gm++YQYm5It/v5N3utH/bFsS
xuI6ZsuMte7NVKtKvQrqkERrRoUWtOQGQ+MBk2VMXa6anQ+vfA45Xl/zH/bp7+oxamJFpbvXCM29
X9palcnRTUALnzRvxvUy6+mT4U24uTm3cHZJmAO+ifmbLOw1fX2KGKBnbxn9U2O9VzhoihnvMnGO
ibaTknmisgrrB1ObZtlSvU5aAx7zpleC4Rwk2Fc2kzJ2f7hz342CQPsgVmLMpkOJ+/Ogya8pQidT
FwIEDreQo/u8ausAIpG6hTfVPcbY5yDKybGcLP3A+BF2/O76vzYFHX012Xh3e0NbtdFZEHITIvhM
va2pRIb44hvSOJxk7WrXwxAf9Pc4nlsCyd0D3Y72Y8bnCAvdbxm/f4i7guyS5UMmYZe3Oi3HdBWM
jnZpoK47d2W518D4/1ebzAcx/+WQpb35VRr/tkGll9xUrFo0gyILbte5lDGfj1eSvK2yQwFr4t9P
+Fdx8teXg5AlYalBOvi9G3lcpurZ4jBYiTBaTB9c7IzUAf4er0kyzV7LB9GD/zQzKl9Yabuc8WRl
54+ap68RPkAKyZU5xk/olCb88/yybA84Mexvy9o/E7sEkqj9sId/d14o0B4B8hTTsH7Fz/12g3RF
F9ubKFNu9asa1UNubTuQTo58Ju/p8MM7rH23BH+/3N0rMBTXuLtZHceT9qaljZvF2zJbJDIUttJT
Gc63+uLaAMg0a1F5MfuXAquQXCMvC0mguK37bFLjsETV7FQ3Tu6rYpsnFCo0EvGpsgtFhGYhBnKC
BaM0eKJwcS26+7iYSbhYpDfIp/irNWXLjLvxOtx42/bs6XU/OZ3IrW8I4lCBAJ70VsKCikEC0JwB
K/ykpU7VtBP4L2ixnkJxXWmhU5I2/e8V9G1RCLIJmxlOxjja/nOP6NSzLkM9J4D4gpur+SFg4JsM
D5m0TtOX880XZINvjO6pPsZEIeX1l1C9pulp8sPn+K4M/+1z3BfFVqFppzBLo7UmHdOb7pg5nELl
9MRYCt4CXvK4Twkna2ZiQtyiQOhNbDejwzke3DKan1Dpp3vjNG/QF/37k/30we72j3aQL8a1VbPF
OX7ULnM0c1J3NNT5WJqlfmf+0D9K33UHv9+IcT/77QU5U/gIdZ5kixyjNutoIXpSwwDjUSoqodsW
OJa3Rf7TRvLde8JBp4ICoaAk0+3Pq8Z9c81iVCQrTDZrDISc6ogXhwc1Dga+9ohI6fKGTltaietk
Fu5uxYbJ3u3LcJRVCe5/JntAnhwg1HjmDjXktmem0hDLUJGZ2byBECub6BFbCWX276fzHZpkwoLl
iGOWhF7kbv0qvdBE4TW7La6i30EB8S+SbZ3cuJjKp2nejdo6BcZG+9PW+0sWf7/1/nbh+wUr3KgN
C6EqVulsDBUTfZVUrgcNwun0ElgevuDLxMv8NqBM3z9At/bSvTTNptpjOKHFewz3+jOiNWJ+9Kdu
lq0xcA2w3vhqZtISTQtOXZjmG7PQj3Y6zlWXh/PUeHrqAsKrxnhoPDM8CGg+rflRcgd0a3axKchk
EKYxEQz8QYzdfwo7/jWc++tLEzesq9BgFI70P5eJbLVX63QpCviA7UP60B0zncFcvaZ3jZ/frsti
boh2cUj3SoCP2QbvRc90o88K/tmjcLytDNR/7+FuIGeC82dx+bQ2+SGd1y94Dl/QlQpO86ZQt9rG
RxaoqyogOWdl4o3171Xz3TtNEON/v8bdatfVKGwVU5ODHo+VItxKxctAaYAw8CQTrlUs1R8Hn99B
NRZ2JDJ/0S0VrOHu1mVt3ZWaUq1whIKmqkySzIb1uxLW7Uz3Lfvqq4OP9NtBVsKUXT3iRQH5NTCR
Pr7hWtJ9PjSHBm7HJyapKBg/6zcC9GDGe9WHML+9ohOUXT0Y9vLikZH9UTrIQYlOkjpvCKzOEbQN
zYc7hkYZPmL8vXbEWs9jsVR25ppEtkhnAj0oin7YQBVx3CLvVg3TQqBRSSJt/a/x80XW2tIsBHPV
m2uOWOn8mgkrWp4swhMrnN30G7H159kNzwl1kZezKBrPZbpWSkWNmiUtiJtJAT1T9l4mWQwXkyX9
bCYdYMjULJfU2InH6/W9zifYIfTW+qlvphdzXpeu2GHpu03ip65bK9ImHWB4uJZl12LFV59naWD2
rFkGuX1m2Zm2aVG8XYlgTxeNsanw24Zx3J02AK9AQ4k0gzzVM0LRtwlsjOwGfceTCzwDNqdqQo9o
MLIDhytS7B8Xcv+QvJgperp2easExNWrMNlZ1bzEeAeS/ImvscnPD/p5FZoOfPUQ71pca/EhbI+w
G1MMGuR0B4YAYHfJllHih9fNuZ+Jzec5fDDP++x8pgrxmxT3x1FHaxSzVAcIWCFZgK91UZ+b8wbj
U1g9w/ljGJ7Gn8yWFvLXQts0p13Wctf90aur8ix1lIRYJa4xzsA5AF8LbEEdLeViLIy+oD9JLBls
wAqP06AqJqp1rMRAgMtlYY8ITXlGxwx9i3+G3ZOcfU2cpcMUyhd9ZZR9JOVIgMqsKXo1IT2ehYfm
xvQ6Sbbghdb5A6q9kr6FeNEl5dQqnFIPZONQneY08nASMGbkZxj4OJq4xWIRhtInf2lRYad2Uc8h
Iw3VslBsOvi+WBn4pIsLhmZ4J4Ghk0Vaxfv2OoOAmWq7iCHseQclIidlVJlfJEwLIg+GFACLIcNf
8mgrsdU0ElcqggS7ysa9nScq09kOFfwmLzApBpl6GMmjEouJDIURnIml9Sk51OmUe8IzHMIXyKOp
6bNEYvVx5DF1nmYGMKxaXKaEZsLFzvmknkcpJj1MtIcp966VR4bYcCYtxYEFawrHIjmSvYD5LqKF
k3CQBBzOUm84besi9s1M9ksWK3eXxh0oF9Zekc6hoKXREcachcou2vbhDN9TxfDK6KVBCCrD8etm
JRO3bqk3gdH/UH//tdGi42QCYCnGiLCK95ue1WTx1UwQHQ3tgfYPpZF+hQP6QC1TJA8/glF/VwN3
17vDw6PzOW+vWn5dlf2kuE2rwsf4SZUmrYhzs6fcponuGdKk/skIAqLU+Ef/sclxaUMdsXhqaZly
5M/9vWpNrTekuFlpElpqO19UpN68KmshGBtP0YOSvWwcDJoajJeYeH2ANd/sdnZZaGvlvfgqFxYC
hW51mke781RbREGIggb4wIvfpYd6XU76EOfKwQNzXDWNoz2zwxEvxUxl+2Y85ZhX1hti4VAp6Jtw
D28z+UxwG1gXW3QU+8uMozrp3ep1+GpeJZkQKLQtkxEZYBz+IKf29ShcHTh808sm/2heyQpUH3Eq
S0itI8F3RrjIdZRMEJcqk09VzK9LAds5TPwxCiG4ANvaEht8rAzmOracOACcV/UElBZr1ydjT2ua
L8qFsb49ydpEedLWmv1FWsc2Ie+pfT9htuLfrnRDTr648FMY/62JCd5oNvrv3Q2VkUgxeXFxFpzm
H8wId2hB+w9Csd6aZeYJoc9GeA7q/emII7Y8wfPMM+f4R3tNICxua3FLtAXyH+8CXU3Yq/PueF2J
B+6pNYHAEWB7cQuig7ayVtkhO1yCcN0G0kpwbm9n3D9j++Ry+I5Z9o1PtB0z/zW8g0djly2lt5OL
LuAlhmyyxn5yZu2kt3aqKzYOsSt4RwccAe1ocYF1pG+KpTmTVp/SNHbZo5zhiaiJ6eViF8tkfnvo
fOXN8qKFuY8e8uNn4RCZG3BSNS+FX/nVSz+9PY6JUJzcu3IiLbA59UN31xJLKZAjSeO6VQa2Bbv1
NmMaJePky6bzw3fMGiVYUeqz+Zx9KhIaA/fMgJ3ZIsm30IdiiMDT3m4fNVJ5g4cK0Ys0ubnlHjuJ
ebnHF2eHcaC2u+30MYr5oXpSiQTbhq8pWpj6OklJVujslKba1fcyOYXCsnIjH2dcL10zgo9eftGv
wn12wBQy8yMmjxtrN/JzYAcTc2l48oVczKv22E9VpLwhJQ65SRSWkmM+1F5uk8fgyHvu41yeFagm
JppvzDFTIMaTSM3RXxNvN1/fpG8CU4xF4nNXo3m8x5GAMFyEzeQA+uE+5sN4DYwuuZ9ziJHgUyyp
AGrJqfsFrm+m5oQTPLcIkH+poGBCMyNysaUB4obpm8i/zE3SQM8VhW5ywG56AdtWd/Xn8oLht52L
tnW2e9RTvrixVqcH/mCq//nZo+ZZJge4w36I277zFu3elOmun1vblqxEzN0JTWeNZdt4bc4gnjnR
fFgS+eeR8riuIjtbDBttp340T+I6WyhzVE0QU3Q3uzr6nqSHFZMC4rVgz+8ty7mOB7wjRr5Kami+
qhbYeXfErA3uGDCqLLVtv31U5uFKX2OqoZ8m184WZy1eG9PSgMylrtvBFqIZxslf6esJJNmtA5g+
E6x+1HaavwmeFBQHJHXRAc3zWiSpk14n21b+JYBnN2+Wla/tQlfYKbxM77uUXDtc7b3TVrAluiQe
R/1YB3iOg4byaJ5OC/7BkZ97pEZ+PIGesgFKad4V5F9u+Rrvkuc4kNEUHYHTvPRQvNEbUII9Yg63
N2108U66ZMK5rR67t7ziX5NnpEzOSIpjZHn4gkZIqGkY2ZV3kI7oJ8k9JcTOHWDTaF/QPGayHft0
YI+joqjh5i6xakWI1duspNkAtIuviXNbqXs1mWhbAmNYl1/Ci7LFDWMDV8RA+EO/vALNnbJXwLQn
knOYmE/aXF+/Z/N+iseJfX14thzh5eYczN1lwoE9IVlkJk+KjeCf1s+13axNUl2rhTHYnJX0Ac9Y
EK+xvCfm5/y88NWLa7AqsplKHA7Cq2JSPeDm4ONyDLXajknta7x81rwOjjU1nXS1eWwW/XHMRj1B
p9QnuAMu9VVn40IUlEsswfGTn4uB9Il1uzPsAK5deVq4CamhtcvraivPwgxvVod3fo3HBETFlKjk
YV66eA+LC6z8fAImaDi1NUYrDnxxSJuG+wFBcX+d44GB+AzSr1M/YarH51zp9rP4eDmEczjymLeu
x0vGc+UTD/N8y/cnnPcX8RG5xCJ8yHao/Zzo5bSpKt7eggvBrf00aGs2p120LvjvKUn3wr6p7Wp6
m9TuCdX3rHNesperD9Xsw7KPhkv2HNpzcQwh3cnB8Jb6wmTMsJZ3Y/Bg6MtLZj5ONvkS/YrvT2zG
Iw4No8vPMVz27x8wOmei/cGcbqL6BEsTd8gXHe/RvJ+QtwPNV17oU6ZQ3hfujE/Se7mojhqHHo3e
u+m3k8sE5ZY2wxb/QLsV+geYSjir2v2KWAIft219ChXYoRwnqJdAmeUHVqJjIHPqPI1pkjUrGMEM
LTFyEwLTTx620fGBReReX1t3C6l2Z06r52rTPTR79H7Lcrz93PpuuhoXhrLhyUE1hbJEBDRJsBsA
JZpPLjitZoX7dSRY8AjoNCfX2A4ioh3l6WVb+vFysE+PY5AUoi1cpeNRPLuQ4OjBPKV3KWYjYgGV
0b6sMuIhKWb3LI50Wq6wxnuc4l22alfJs8xtilknH9gHY7yOSoAV3PdkwbIQzuveIDfXfiw9ZdU6
WMGS+kvAG6ud9JLO/WRn8Qi+Q055nkGbwwA+2aTT7uGyJed4qdnSRIRIfFrCNWm8bfPRr9TgxJt+
8iovdr5S8JFoUrofF38r+2PGNY+XHaH5wv1Q9xXVk56wyeeLaMeE38dTXQugWhb8UYGyZHw/0kXr
9gsCu9cNut3Gb9fFqjluv9SAd9ARWNfJPvZzIpaTSUfg5VcWkAo2haTma89Osq/5NXpWhJHzmGzq
wlM2in160ZcEoLxTN0kTFFLa5Ikr+cZzywoZQ5oxTgYn+uL9dejv/HIxggcl2bCXDzQ57QySxGSM
RH9SeBc6Er15Wg5hvA/seF65zT0zY/uLGXSysMRF17INMHjZNLwN5CczjpqoQfvJ6rLjjUpabjWu
+WtAK4ZydIGgZCnMPgYnW3W82PPsI52OEMNoHj7uK5ZrLH5tI5/lAfdz1s1gz1c1F/Fqe364vcYs
gDO9PDvuyHHGXdie7w+owZwPvqgz5deiyYqhw8zcZLAu2GijWQxGgSn1PFtjkoaKUTfsRLSNB8Yq
8tJa1wuzRgKK/4mjbc6uOi3n2b4LzJ2xwcyJGoi8OdSuZ+f2Gb8oziH39V9bGXti5MrBuCmp09FA
n1nq4+UThzj7PVq+gzTsFQfLcZJJcR14B9t0Lz4ycz4BJlOsVM3t6C/teJEvgIH5DuPuWSO3zdyv
2B+mBN+5MjDcsBjsJiAmytPYliIWkOxLT/WMOh1T8+XTyYk/02U8xww7wBP75ZhwI7lQR4DUG2EZ
iEkFl7XChJPnmaD0fNBXw/gW8/qLj/nWcjWMvzxt3T5dMWnewqGf6/Met8exCcELSH9h7S3QSk0p
xtlPXtQtvNAJCALhtKSh8qN4jD8twueWuV+83Tg6KN4mLHlXtNUJryT8YZtNpod/ACzAbvGszL7K
OV8a7IlA8DGx9dSzwhHnRfax9slnPBAbOGvmGJxsiY4f47BlX1kfB5tAbnhsBAXrL+OpgPbYKd6w
boGpjhpsJXK2sA1AX/74N+R3n9zLHHls0ODV4UZmWNC270ZBkLVkq+lM+OOO6V8exobi8tH51iTZ
wViYkmHiNE+tXVDLqF6/F1/7Wb02pt0yeYF95NK9+ZiLotGvtt2K2tvFEslW7R0ihA77322CxAU9
ATFEz1Rzk2T5HO9UO3Ekt8Pjcp04yTxet486pV07113SIS52/DYqCcR9xmG/ax8JLeRQ30M8pHTG
Jx4zUWkFH5lqhCDw6Xv0QNAfiKq8Xgj+NbKTzbDAWhXx9XhihA/inHTENV3U8kvDUIjHR5VIfnW6
TSv7AIebx0lEQLbP590MA5YzLRa/GylBupQDLBrNt/bzRkFUefpb+gkEp+5uHBRuO2HZcL7tLm66
GZxgm6yv03DROWxXHem1PNz325O6TTpCGCw2HOOVP9nGk2h7Ad+NA5Ot5TyJfyCf6N823QbkN9WU
DRVQ+s+mu7tY1tCW4AswFaxmppyWJ0hv6Yh/XPD0RhxP1OkJ/Zi5BBfMrhMkZEBQKOoM5KewyokH
kTbmaS/qwalZRfkMEaIFLH9dD7f5rdlX9QFEDfDtSv+OME/0cwLqMP2mEmkDKA+jlq9cAw416q6m
vT4t+T3wOiD7QKYANgPmw10CJK3stzySsgjgvgECoREGmNILEqZ+mqWNc/W/oAhrTGPDYQbFz91K
15CfGgStaSvuAUQZgEGYOZgRouuETQQ5ZwwRSr0fXrARwP7XVfU/n4UkalVT3XgWiB9RJg7n7YXe
MZzycgARwso+SS46Pr4xcs9/X/svTRGvNtQ2/g+iBgagd5eOxLTN9Ut5XSWZe1sIlR8zeKEOln4S
Wf81vb670N38Q7jhln8KK32MebvkT/kl4K2XuxnwrhjS70cuBDoknZ0y5bH22ipp9tfrBvixuP70
lL/D1kyZGEAZFiHGS+Ov/zYojKzipBu3Tg7CPpxIoI+nMyasl8qtunCXck7JhZvhKo+AwC7RxigG
tOUcaWEik8X1kV08DSI7aaDKyJz69wNR/ppijjdqdGMldJu//SJy/fbhLlasWbebrK7Qw14zL8ln
erZCGAsbyhxsuVwhXB2ph81DdZ0OlBuXHQoQXZhliKnqedu917dtZc3UfKwywZGvrmy8nYUgvfgM
tv79af/mJY6fFjMmRWdAgfPvHVFlUHt1qHWlxNqmdZVJPLF2ZRD5oKZMY5xLzNHQuSfqpLNzoFQH
neAM8YrH/Cff9L8dbn59Ekj45EyoJkzJPx8q3jdmeh1ClE2Uw70rkvGXYpB4xCcTSFPP/KQMmjSo
47VOtg5GwAgxL/4YQSB7aGfIysOxTmoeBqW06eWL0JPD19ttpoaHM1YGVGWzUwfejtFxC+iFMe31
djxJiIh/uKffQrGm8X/f5A4PjbNULE1B0UYlNQy33ppBb8OM5yxN0JLGZZBY06wcI33//TCNb5ee
SdDoSIzGFPhu0AbFldFfi8DQXIpfDEbHopzcYOe01KnCCjIh8002hSSTvYYf2MFY6aQk+/ih3hRz
Zm08a3VdLFrHwn1G9LBbAknCidpHgftVwIrDLsO1+IMQmqWutc2PCWS0yXmDf9hn/kKeKO4UlHPK
BhuJWf2O/zbKeJvDc5q5P5EF5O82XeoWiaEirkjM7/9cL2JrXQczMsqVukT6FW5OWwN/khdUkcQo
O5gA0q3gC1kQEeycDhitP+FOx4QNsyHMs+xhG8/IsLLfBkfbU7xVXvYVEYM7P0+lCQnvIEAhfTi9
T0CZaVeO+Xyz9flb4RByzA/ulpcTkGFMmXVTpTy3x8dsmx2MnQpadJl3z80zqdjrVTeN3BXH77aH
p8n788VeBWdG0l1FJ35qIgxTsKsG8U3okDJu7guLnK9hIk9Itl5ThFPOU7kwcTuRqlHZXUPJoq9Q
gn1cp8VbK8wgoxcGCaG28MNG++u4vDvY2BQ0iw3C1Hkx7xaUWYm9kYtXSMFo/S/zizGjhwpjTybz
M13EIBYwftXqeK0OA+Fh58tLK6bjmVfEC+ZqfbOJ4qdr5EOaKdVJdjow5xmJk+FXD17YJM9XQjt7
+UlQHysryIlI/5HfoY3r4K/vgEkolFlFZUpxVxLEfWj1xgltewZZVHmoLBLmdhHwx3VbRE9COb8q
84y9oZ6XyRzaNfK18YArrXcNwkmj7s9yoF0wJlglw8bI3qRiVPYzX2M+qF+WRu5SVjD0Y/RHccFo
K01nMtYohkftFMYPVbYW6qMK5eyM4Xn5riorLCr4g65kurao+G7AUgfzAp5yXYb9VjXGEejDv7cG
9Pw/3Ia716UwLmKYnUx1FXTOFpCodyfYOzkG8axMgyf1Ip5dwQ0Ia50MTuta/Dz9uP32wtq31/y/
6DwF+/2X+wE08rI8io7MK2bYul8/STNiEWeFHcyRM0xAkxmp1/Z+Gox/OpNlfnzQXPOO+qJjomjO
7NLdksY3YnKAaaYf/OqEU+eLnnj8ecHdHku38ro5A1qXP30hgheQd+hCpLE1frCrOR/AKfzmPQZR
/7nwlaOK4G8biK6j32whxSBwJlEWZCP2j8H+9fnAr7EZ2AAZfMkX/jbhMgAnY0dINwD+Qfz4TAS7
7L3xqzynaHUqIigEH2pJxycff6fu6z6HlEfopkeLu7562avORwWd5c/obH4ffyegxJvOS/sVABYA
zL0eL1xPnBNIdfX0ZWL3aJ1b9iPRGYG7bhTsulDeHcEfgPzx+7Jle869GR8N/Lo90ryJ6QPw8HAI
vfMLvonBY7RsgX8vRsk4v/PKYxx/ngxx++3t5WWWzDfvG4bzzqK1Q/cdMaH97L0/givRGJ0dxgz2
+ybm/CeGYJZTCSSrG3dbng88495NXVpD/md5umtwSiB68VJqBcEDe0f1PbyfGfMkDrrxaeH3U2El
GPblsZ1mTHwIZZkSSDfBHc8/z9Guu+Rkeif3M/JGq7F0EvJLOOYDbvL+82eMV4CJ7iFFYX/mxcID
Qtw8YuLE4OO8EV3DR6nvdAuTfy8Wj5XrbwDL3Q60rAMvv/HQJL5TR94cgD8LgtR2Bzs5sIzXm4cF
3kJ9ylcoQ+3HR6w5WUPjj9r2PM/yVysQ52Y2uOYHRlf28+NGtxebXW9bjm4zMuRW5fZqLvLfjceA
aT+OMLflA3PjXUbgJ/8xIhOWZA+CwqUmkifbr1yAzCH7sJqvnksAIMCR6RVs4D8/ML8GGfj4+vdL
/zfDURfpPaBqUeFRL9/XA1anRbcMN9QVXZ8mL6hFoOpnt/lAhA8wU8E9vsz786TpfGbhVKoMxX/4
CN/uvsgWNJouDdX82Mb+Vg0jMKx1bYCDPL4yxi8nOcLbQ2y/V5gAI04fSJ23wWmzH/md316aPV8z
sdiEmHy38WfnVNf7PDNGxYQaOgYWmpDQkWH5mGzBAJEVmEF2x/DVWFWyF0mUu+6Pd8D4plGXqK//
+zHuOrSmCKPrrb8UY52yxdrcnv5CmJT9meE0wDv2RBgn+4l9xlMgCYjnnlaf5jPjFpeJ2FyaosPw
MQq5BH0gf5jPZVBDEsONITvUb1RoEKEUP6Q22zCiGTD+Bqi7fMoBJ/WNTSEYpisfYs7o7krOMvmd
cCnZDEfk0fSEAP+Q2b+f+XeV/B/f+O6oUeS2vmJwbK4UC8VuuUZ/Essb/EswWKqlHZK7NHoGZ4BN
U1yXZY+ZGPDJHr0dzko9waOGmxSvGbG9ozXKp8B3gbZPHpL0VEnvOsTiZqUmjV2TS9QSfV5hYdkj
IlhZ5ue/v8rfhg+8QQAso2oMJj+8uT+X79WS9bxEqruSgQwNNkPJbvDvYXO7GBM867PFySZIa0nU
Hcr2HxoJc2wU7kuX366uj/X+by+P1ncWrA5axva94tjWPeBUNnUKUzyilL0QmC/lUzhDlv6hLnsE
u0eoCuLWWlv7egHRy1hHq3oGG34eOvg8TslFn6gfbGXQ7zh/ODXOr/UCiI7BbPPZPzKInrFFr+N2
glo2T5bhm0JCTeegI8JYjrFg1hKIMhdDV36KPSYcDDW69YANiDEvFsOeIrUiiv5Cwq5TPf77WVjf
3Q1NEVVVwY8Q6+y7Z9FXVSj0elPQ3UhPeOSNufL9rHupznb4bE3yCTlWkKc8iCH7PJow2GbGfzu5
iKybz8aXgjZA++6YM6gFb8UywifF8hj94sjA2/V2251cedZtNL+FD8Hg9imakxX+ejmK+EbshkXM
pH7OoId3aWnNBtFuX/rViV0MewoSTqfDWzIZ5UBOJ3uMPx7p6PFBEae0fyWa47F51h7UFUVlBRSx
URAS2TSf8g9Ro9+uWU0V8VYWyZ+Q7rUnSladUgzetVVaPtdioNwmuehn0bEd0Puv+2HZCe/RhfKO
Z3u+yvaF81RZG11QVy//fmTfFp2oPenmkQWP7od/LuBsyKokjugfOIDQn5ErC8MOJh/kf/PiQxJr
2QFr5wxx7ket6d8KEd5dGFgITk1Jw239buPtkR7ouZApo83yKSYFRsxniolNTlIvgUslOWTWom7D
siUO/jwpNfNBRBU+nL6yi7VQQj5UIc11QpBMPKActVI+uu7hbCvQU2OzergZiOIRA6ty+CEM0RI9
wSzWytk5EYKekNCYsLkIfxHl/GXWqW920kHtl+gyZjcCELMr8jelw5iHgKphXsuczFzupoWIlK4O
CiI0E+R3hHpQRR9RuUCLSL4rRTF9Rzi8qRU6jJEff+uOrXboov6ID+R4kUSsV5VRT6oE7zWZMvTU
+tcr9PDiC71Ye/sfzs5ruXEl27ZfxAh48wqQAL2n3AtCUkkgDOH919+B2ufeqKIqpLgnuveu7nJw
iUTmWnOOGcKRom0WEudsvPSVYXc5Pf7IXIoDYcfYlFS+iQ0UZXzydo9srHKbhBijGl89giBfwkN3
1Z/b+spE0FriZBEU6dwTOfF03bXlW9xtUyaiBPpVrlBNYtGh6vk0Mg8+vz9ml2PgRfmQdPU9yET7
SmHKJrJ1GSXXRcfE0Zn7gHdj/KmyqVCVQe3QB/5gRnhGsMkMus90nnQ4SUgUFLPbi76wJyZEBEhy
xXQyhPGTGrISU0DpIsA0m8nsCjK6FUDUEYDy/SiX/jUx/TnQ7iamIQliaqOStCrBTFFsSI8ZyvXu
0qmfmUjtjLzUiKJU4H3oJUVJKB+Ea4K8CjtewEKwOqYqCf14ZYfSr0ll/PAZEf+1Avnz/O5aBWki
FqEPlGCbZBuCEyJVQNU5rtb1zBXYkIO4SZrC1RFhhKxDNVLLwtr9/ib9tn/df8t0QQJ5DmFQVe5n
b6n3+8iLQyCdk3VevTEeCvQiJalt9BwHNLMMSW0a3JzKREAGLpJMCMNSfoxX+tfNQP0uoMwUDQ1W
wd9TUn2DLJF5OVMSvvvO8VGEtFz6okYOUjuYlRVj0ZfzXiUk04Gv+f1tkP5Rovsd//x/Dz+OpT8+
6SHxxOKElfLZuChL5UCPpmusl/rAJLPXiFl0DTKSDcpsYC9of+vn74//ry0BZRxIGyKJmlR07hbF
aiH1WlaXY0ljGeIADoj9Fp6koZ+1NDJzKmBMXZZM8IfSJ/iyCLfJJnbjHaVa+2lcjrf6bkj8dS53
E3RbRZPQT3sAcuEaG/HooW5xUtslpmEccb8Nuc2PmWnj23h/VJGiN4VDhqGo3n2TCNZSgrTscyre
iFSfkn11BgfylqyGpfhpLtMz6RUoYqTjD3d+vJovxwU0w0pSIpXavJslNE8vTCFLhnUUnbrKrWhT
tG6i0K2unByA1sTKhE1QbDSZ33EU9CVa5R9r0/8af2Qm0yuCu65RJx5fjz/Gn68PkEnyCPlh7ZIS
Ri8nXRKJruOTX6Yf2WM0IS0NMpSVLTMApFbXzmuIL0z/wQ8zwu+t390NGXdF7AkVKFqkZ/x9KrEy
ifpWC+SVRiRuEo6FcmSZ8jmc7GS1Ivj85uQFBt1Kn45UT6BslkQbPoF9UI67nBS9lFDaLWXfGNmw
glpi0tvRjea0h4Df+yka53fn5v6EAWUwZqixQ9++G6+aKmllmcv5IdgSd1dMsT/QFsaT5OgTQsVn
VXXyzVmI92JYC8goJ7PGoujLRqZcBDVKpslWQv68SktOTyONjCLqNruc+uNPxpMvUz4LLok1j8bN
xTXH//v73uZx0pRyKStb6A1Y2mimsPci5KLvnBIB2QY9f9IhgNITW/ixPXf/hv0+OG46kMzEuJr3
U2zRxmIskJC5baolNYeipU98GhDy00jm+N1oKACTcmuWWTyjKQogtsWc/VMn7l83QQbpJIjUfUkb
+d2n+WOsN3pQ5W0velscCEG28gUXu4gAb6mZidkMXJ4w2VXNES4vNgg1+KFjKt13KQ0VjobJy86R
4er+xp7+cXg97eoqVnuNFLG9TAJYMY6S2w0+Vr2sJaRyBgpbeVnnEytQZLsQ6WwN2TxTC0smMHGS
x1spzhdBRR7wpuqPmfzSFBGcufcQLI3UXi29NlnXfOTdUS2fv5+uvhD+iAXnc803gk+1PgLg/x5B
gdkkpBWU1Wa4gWRJ2TORb+GnK1+beg3ymPAzih4igPshOA+z3yk98Ml+qqHtj/xfMZSjrJQt8bbI
JhNLFW9g4cZlXGL1Q+34yAqzG3EUsRtX0+/P/Msn7veZI2mhJ2QyALW7LzycDFWrr0FEaC7WgFRH
D9xbphzOfIybkwRJBwUG039J20Otx8943lJRDUCZlct8+Mlv96UZOJ6NDIB07D/w1blva8JMbQpN
DJM1GGyZenA3ldXZrZ8K/ryFubdo/CeQrqH/QxHm/h3877BjCLgECJuW6t+Pr6xEEt5TPWLXOpOl
S82nJl424IOVHwQI/75AoE9sNUFFmPeBPmYrqknHd2yNBsmWM5wKNdUG4SVUXwJRXmrAIsiEmBTk
buPigR33/eO+/6yOF4r6hSQd3Hf0qu4+q3ISaGUxUcM1QMQyATB7aW8vuIW/P8oXRvHvw0ByMHSM
4rzLd6uGvsq1MK59BJBKtGPwaFF11GjIeZo/FUyyyxhXvpZjzJ6VUWazY7SVWzuLJucmxZKQ5Ozf
WiojnYVo5YdboN6vac0xmGY0GhEdxw/3izolm2SccxAxX8zS9lLgfEoIGMkzSEJvrbculHf5/Sp/
0iMPVc1KJDwwQb/T8OPnJKErg+fc6Oi2A43aCpEUfMhUGHa14m/SEGseuYEl6ethru0rhRT1/GWo
jVmOLDKhKeATnBiwhCaJ0MPtOtnrAW4KAJp93PFIrtM4fWz7cBYVNJpga9YxcRU1QU8Va8vckoFg
YMB2BC0daeg/PLf7tpdpiixyQZTyLYS8dC99i8p2kJXyqp78refivpn6m/hVcARnm7mHyQ9Tvni/
or0/2t1gDK/GzWAXq54qqmr9JlvRGTgIDqX+lTn/4crG5dGfq5HxWBIJHaxH5LE2eTcir0MoeaxW
9JN30d+DOVnz+mwCSNyhKkq6yQyH6fdH/PKmgTqiDsqrrkiMsfvITLXhEQuBVGxvVNQmFVzW/XAF
Bb3//jBf6ldcGP5qlbkS5xxYpbupq+7KsM10OcFaXiD1xQGEoSSgtbI0Zp+w17aAYdGKfn9U2LVf
7ycEDsqK2J8VtEX3z05pjIBRVGDdQs1Jt/FKFs/tQT/BOeK/gziVRdiX8+6pR9uL3Pp902A1QN+w
YIE601C4y9Tsr/Zk529J73Irx9tQ2EAeL9Hf4YP3VLwrG2UDG3OhzWr0w5CKl21CjT6cS/N4w2Eh
JGGAdyXKZaewmPqoH2kRmM8lLcEzdIGl/B4X01i2k6dxUAHuDK1uYrUHcoDMavQYnKoncyfvpEO7
hF/3UG5vsxw7Pm3Qre5kTrUAWu40i4LKCP202JJlWzvQTqVViBbcBm3gVGs4kECTYnQN1xnxi/Wy
mE52xmeJosUyPtQ5Xc9DiVGlmSNsmaqO6cREzlEvPqmrYhes6uLhFi1Q8Qxw7HiKktu7hWPudGdY
AUjNP8poGnWk0JbbikajOosQtL/0WBJo9C6v+woDB2EMU3qrFtI5pznVl2RXu1TV1EcJN98AL3VW
53b3VCCpwOtHow9JBMTHLfkDW2mbv/WPwZt6ihfeSw7L3bTEsbUdn8V1scMO9hJFbnvpzt6nhBFr
2Tj6znDx7y2hTfAMjT2hDijEFIsL3cbP4ro9tq+sEog3DGi+UgHEPv862ZVoZj7DX9eQJk1+YOIE
6Ir7B/MWWlmXUw0bm7ssvpvv4S95Kq5apLfiVGFc9DZtODfbaQ8RngiFIBr4J/N8K08xbeyqR2nv
+6NlEhQWq8fbLMW4hXMoHlnpVrtNTtfpsEweJhtW0xgqjwW6LVJMD+ZgRZvibXjrHuuP/tIeJaKi
WHA1ax6b2254e680kgOawHsmZ1LlNrC/aELzYJD+iG569vcoe4zaHoBlonIOrOo2Grz6i7gSnosH
ihP4jrVFtaoKviSWiZuRRir7sT31FJkm9bk83l6ES32Mz/quW6grJILJcxxS6oFDrkzFLetEULdi
4Jhv9eX2QhmMEt8EfgyHTNncYXyID88XdVrOk42yyj6yg4yo/LaXH4pjea62wroHVHMj9gZiRHbE
/nyWnOePUcX00dlIfgXrGTwH/VqfhnBvPSOkM2gGq7S8Jbq9SN+d0RFGWhWmHd199e2RnQ1u3HJ7
K9v84kfXPn1+Xk6jiwJZ+jQ/F6/eE5vjeu3t6nW+KErgZYRuw/hkFOKH6x0Bm1m0iK1FMRs9JtG+
COzmCDpNJwoGE9PEHVSnKt8eQ/Upo/24N1/LZ3lTv+dPk428DB/UGeiZTbyawMqy8veKFvgj9944
m9vo4h/0o0pfuXPBxYzGRctDGl0+8bjoRn/GVxsygkz3m9a3OAMmi49AQx6Ppj9H+Gtr2oxiK3+n
8ssLpvUEZ7ndHXP06OmY1VSI4xqe0fMYYgTrjrN0jSkcg7n50sxue/Vzssm2BcLqmqZ6OQU3nr3K
h3jln+k+7vlJQMY8urC0MhD2g0PKO+51tMhO9dHu/BYX2bTg3S2tiYt1dqrNtTcimOo9MdU8SgLB
UwV/Z4+JCM/N/OZEO2IG52RUrsqTuWySqf6Q74aLBKXuBrsaxjcSq3SK6QGMQ2fVjz2JdpeIbhDL
FgMngTohE2kanJQV5eFL+FJWlpHNIDwJb5S1N+oHAJI90VJuko3sR41Y4Eu0A+V9Tcnvuom2fxLw
AleXwlUejUdxgwXoQpVUmkuPt112MB41VP29U0+F99EiN/vsnPDsb4VluBAO6kLHrdBb8cvy+Tlc
thjySB92/FcQCg+KO1oIvG3PX4TB7FC8NJfK9e3M2msnb54uhlm1EeaFW7jDpj4dnmQU+AJalezd
/2TaQ4LZEi69UBDyzW8reZGuTI5HqKojrKLT6Nv5/hv5pdA9fplNKjZUTWVAPcbdJ3Jo1bzo9BCg
mObZivRcEIYYvXRXcrypwdernnpVUfDdvDoJVZmu+VDQwMD8mwTDshUeg9smD3YU6gPhV2d2P6xP
vnSbOD3sDWA2saBLo1707z1PlyWNAlEeQAsaGXHaLAbrXXSx9yziWYKP6Pu78a/FHoQ5Cus02wys
FeMC7Y/9vdHc6jIXQtLvrGHKV2+JoIb4wmD36/sDjeudu4UeyGiEztSXZJWK2d/HybvoVje5mW3z
nntKbfT2hHDm+i5dS4KnLqmY2t8f8J9Xhk2EgMZxIfRl8yjo0c1ouiA9N9OS75r/skcsgoNwdG39
bw5lGFRFxwdGLtjfF6ep+ZC3IYdq7R5FWbMWGf27G8ak9qcF8z8WeAZNMsK1oZyyE7gbvVUk5GkQ
cKhiet0jbZqxlsM/3dnR2X/O7B+e2r9G46jKp7RJwVAit/PvKxPaIJq0rZmcV5qbrP2tOO2skrBD
Vl0oOn9anH/dhrPzxgFAuUNW2Q/cHy7pqUJ4CYeDZWJd7TfEqtMcVxeaVzTAPzy18Vb9PSRlgSsa
Zdr0c/R7nq4sX7PM69Lb+UG3Ns75iDXRdjt7ffk8HP4XQ4RmBRV7SIq0kjXt7kZqkVqEsjYkZ8if
rAdTezSl07G3SeH5/59C/j6W8vdDuyrXXCfbPDnTiWRlq6AjHsdINfN2Ap5g44fhL39xC7BvI8UR
9jLFeKpt9/qoSRGbQmLW+Va7pDM8uMthBx2ZxbIA82xeLlFzzEkGWmCWnoHWmQmHcllhpZ04pAOI
u4KfLpfmnHILpIfsHWVB74qn66J3hW23M+fpHJ+4uDDn/uNkNWEXKm2Yqk/drnpmVe80z+US+TC/
yOYlsvQ1eBpXPpXLbkckBSmlsGYeCHk3XoonmIBP3sY89fStJieMZGsZK5gChiN3O9JjMC9uaGEZ
C2PRrAr4EAJ6xq1+9DfeGSLAc+BKe3WrwBQo5vKWqgTr1fjRO3tnI3Gk58DeI7hbKIv+WT32e21B
wuRcWshb1sEuMZR7PPiL8FFYMKrxkmfoDpulsc6nAz0zPibZ3JvviQTBgJbNlSktbDsBwpXMsznl
C6daJnMgV/P/+VX+lnJK6uvcX5svwmkggXT8k9F6cPkTs+tjMvcqFnRj0XKhTUUXaS/mtfEfEijm
shushZ360h2AIli1Q6gp9jRrxJ8hrwFH0by+PtObnrL4s94/3PfRxrYHWYWd3gBm4L6b9rtEfCe/
zj8I7FeBXczV7Sh9HFwTp722lmoscRHo5YaSDBVXm26HhKplbj4Xqp3PCciZ+YhGDXuyFlz1PHHM
9bj3GfdRWJCnSP9XSK9gmERvpGm4MkZMJAGLjC1O4ejrqztZpUBVtFnhiItx2DXP4+/DlnvW15gm
+b2Mph8qk/+YGMchP06NGBPlL8L9ts7bopRTcGD9psvOYr6RiGUNSFDcZbRCvGUz7EZmbKWegvin
Ot74At/NXH8d/K640Ke3qh8yJecm4SpRSReojVODqzs2cKhh+7tdz7F41qESmUk0ravMysvp99Pn
l87Afy/9/7sD9wC9sgrNxCw9YoQKorIKnmCOsutqX6ksyMTOxsQPi4FiNYaHleUDdNbNeDCIUmSl
NWEEhEOCH3iRlDqiAhbHFNobKC5X7zQMRB6iafIn7rXfV+JpEE/fn/w/yjM8Pr6edJYoA1EQ/XuK
TIYmM3tUK1ufZX51nWHvam+zoX0kvbDU2JL5nx4skUS4CMJeKVRLN6d+cEzlaUOKxA8n88/HObZU
aeWbgLjvav1pliIx6ibKqbYFko6Dw4g1mWWrDv1vc+lX8aX8aRnxj28fxVY+RyPHfRQY/X398QAt
q5SYsVPpLABa8jfMlK2xNc3NVfnIb8DLLwYqFn0OVF71fNuPXzShQIn205dR/VqR40y4arReuoQB
cFzx/LECDYqhEYKyMLYBM3+6KtiwdFBh2n1vriuSnoOPBrBRfit4QijzrmcRgE5DqO4NjJ4hLc30
Wc6eRerlGdLxHkpYCqBEWNYFpntvsJMEgcCmsBpX8wI7kCJcVeY0Uc5Dfgz0TUQ14ioyIcXqvO0T
txioErSv8W1WK9ssXQgF7BIcbrn3Djl76A5x+pqxCW5DXjeZioz3/v1w+Nq04mv65w25UzcgBvOa
a6nT289kOKq+JWlwFDIUsjnMoQgOVojjoItm1/Co14RlUdDPkYbh2JyEyyA4FjCur9BmPShTcQRs
z7MbSeV6qHBkAExKcZYPqB8JBJLZs35/+uPIuZ+bZJUmA/0i1dDuF6iT6CbneX8DGaY+iZSOWtb7
1wYaSIk8bJmx5fv+eF8a2uM89OcB74ZywNIj1McDitKDeAsWVSbvxVu8UAzZDrLXKipmYX6btlVp
D8JFaXJbkbspZiyrzH1bUrNZ3+9jv5mmULmG8r3x1irEP0TXeMRgHg6Nk4TKNCxqqxbERd3Tf6BC
1pMR9KPP54uc4PfFaILJa0BAtnDfnfdoP13ra5JvBxYP8hOBKpPqrEAUCOpjBT3PYIakn4kcaxcO
U2myiLB0cNq4B9VlVDxl0ckQybim3Cl/op9kvOc/PGDlXy+sogojCROTo3pvXPW9Xs7TpL1t5VJy
6b0nBJxleodm4FL0xJ9PoiWl5lq92bAn+t/guJ6Q+AlGG2N4IJlzKIpZJ0TTsj7jxbWQys1GRuGt
zx0jps5lqqvBKDxLTD7iGNPGgEMhl5xBh+wErscVKABJCjx72jytTg2B2mmGuEJAnNoHZ4zgSXsY
dGEVogT6frTd71DonJnA4XSV9CMCzOkq/z1bpYWeelXheWf5hBUA58q8m/fPGdWRebrr3359f7i7
XfOXo92NbSnoGr/FGrDSejvA/dmRBjhcQV0TRaF9mA1TwU/C23G6/eP9vT/kfUGg7/zS7/S82ovG
a8/kkxv7QS0XOjxL6bNgNccMEgLiUC63JLKTSvjhDkvj9PblBDQE0gjs6Ax9+R4IoX7To4l3rkTs
VsrSxA+UBFaw3WwcZ5faR5e6F6LvBVs1EMbRXv2p3Sbe6dt+34PRSjyWDgQB7cPfDzkikW0Qe05h
NHmN8ZLCa4pknURrf0YLkdiIRQz0tQkwYCVUL914b1oOzD/q0TJ8YJBkl2AWsIMludIRoPEINvD6
7bXhD4w+J2HmOI61sB6ZhKbmS7Aop+QcAtCwH/01/k0Tesrj3rUWjpzZ8qzYLuXZ6Wp9Hj6N42E+
27tsQGzF2r5qc2yrs5g0t8Qa6Rs15X6qHBMk3pIFnWU+/2nt+eXeyFBg0b1IAm35sRDx970JmiCK
TSnRVnp2GBamQurwog9X7cQpJ5trtiaq5Pt34O6DQsno7wPefQ7D1o/SwuvLPfbzCqIX/pMQ41Jm
V90y7NwfDvZl+HM0Xm9ZQnXEv3+vev9YjfgNBYhaCLr9DUYhlWER78dUARIAzobca4JAiQbH4JXa
Mp6wbFp+FBM7bAnUc4MBKbZjKFOVGjSZv9EUeoIcOEPuioQ1goPCc6raMernaIpaXzkTagd0jFk6
phIAKVAEZTewFElHHB8sPkxG2BW8p+i5WCYAknJvKhDVB/SinbdArK7zuiE6zLl2c2PEMiw8Mv+M
NXF1cGdNb17gySOD+KUfNago9RZ5tpTbAyk8OZ6Z0JUgquVupvywNVC/vMK/b+IIDDYpZ+Js/nuM
RGHRZHqitRf/Ab/jWpzSI9sQ33WK3A8aLY78qB6zR/wYYyJrvAIHeBHfrjtpAdRuKS7BsbnRMnXN
7cdHtEgXdIIJF5tXrra6naSV7xihTXE7xulBeNrxqtn4FPb5/Puh8FtD+ddEdHcVd7ssWcprqQ1u
VBrei3XnXcbESU83bB/QH/wY1mBQcUC6KQ6O6BQK59WJP6MGqNumrzdMjGVqA88QcEcA+pQtIj6x
FfNJLO2bNDKHJ/B3wHym05Kyvj7TaHektmRYQetoHqGLy7pckQGXy3MWHPyR1rPFaqrorE9t6VG7
fH+9946n3y+aisvuf56acSe3U2O9Lida1V1E0RJAcuLevk0znRQxNNbnm7SsfJd0ZID+vA8BwyyE
pQA/uSfecC9RQgiXHaUc7CmD0wYEp9qF5ASTVRQfJp3rVzbaq4kKNXpmYn0kllS0pVGRP/vhOu7W
J/9dB/CK334n4jrurkO/3UJvkg7NXq+WOXfUuKr7OO+3JXzJHkV21QJY7T5F6Ev6i5xsrsVySNJp
zYLPv0J16TGIQ+Cc6BQqPLhLgJQGyU0rf1sqn1JnWi08azXqV72sPfYanc7Om8Vt7vrg5NS4XuSa
7Pj6oUAA/v2laf98sf64tLudYs+e2b8Vk+bi8VlYqyt9xTu2DTfXF+2ozQCjufU83IiLeCk+q7vy
k0rZQZ+nm+REM+nkLQa3OhX78vDhkhBvaYAy6cN9Dlv/o9+p1IW03fX1sbJX9JiEqbFQXfDQexNU
nAAVD3PQEhDKD3KT/6bUu/ds/KBQg2XDQFjP3dc2bEgErwNPWw0lLucO57A6kyN/G7PdUdLWydGa
ofKO69YWOj6OtTiv88AG+t74CS7+w42A1qb/9BHv3aSXMGn27bCLm+5VquqZPkmOpc6CXgJR3knt
YxbJRKRX3medBMTDGiwbs3Udoy0QFcJC5mmVn0L0txmS06xqZgHt0rZ/qGCuZ7eVWjxeeeO7pHSG
ptnHMMe7OKanHyzq20OfwfPPaRwyxq+4hMvrQaKAKHefJmxpcnJdIfjsU9WJfJB+PV92AamZIc5k
tpZ8U/r8Ux+kq+17rPGjjKzsK+ugGFANLlNi6699SySrONfzZo0hdVHIyTEBuaCpt6VX9MeAH8is
SggeTRn5ZrrL29e6YnWqtbaX0arjI5H0ADV8w5WHj4RIG70jLaLKHIGuKe67mv2uatqBn+yi9DYT
KzLmpGhVCgOBqorTalCR5o0J8t2QXam8FJ7okmMzHZ/S+DcG6BCS3BGUlKhyHOpKPIMVM4ZyViGY
tCw/SjSCvXqh3F4lItkiEyc66sXgKOieRZPISljtaTdqg8lk7MbiO517neeKSjSrNWql0SSws4av
QB4steqQx4JTR5N9OQbQgGZoSn2d9OS6p8apDYbxqdlKmyNDAYkq0sZgSxEpr5ESzgqKkjEzcwFZ
qqzLXXjM2Q4WcjCv8ivewZpmqEJ5BCz1tCMbOq02Zdk+16T7VmF9UT351PGBlQtqsNqyjMLHRK1c
L8a3mEJ11CFEFkx7Abowga6wICFL75Eye8hl8mhd34wXE+yxcXOEpH5RxPbduxF5YUaOr3aunF7d
W6WCoytl0mVoAk9u/S6T0n13w9DIqAthQgdhs25LYRb280gtUTKIyiwTMkdu8eWEyUpBSYEaydWS
jV/lDAvYk/HD9/PSvSDf0NVR6UQtiUWTqir3C+ab0BZCn4bmygerUrbhIkjnck9Kdayek3pg08ws
++irwTINIoy77GIDVURU/lndTFuHglNovt1n2ixU8DImzQ/f8i/7qPH8AC2hpxVY1Al3C5Kc59/F
COtWaXWEahWlRw2TXBmsFDQ0vMJt9PT9HbmXWv53R/444t3igW1baJI05F/yGegV8QmE+Gc0H1kA
nhNbo8TCibf9tDp+/nDg3xKvv6ZT5KsKHV1ZwSBEyMfdtRKPWzdSWl8vTBcwbqzuaWQosFcRbNAI
5w22AvprFITReaUMSGh6ABP2DW0iOC0PgbDTsb0tMPW8qGy/WG3UVlPwM+irEiiHDw1rYqd5T9a/
nT/s0dSTAqViA6L5XPbuQO12B2oZbHNoL3xroc8qcyrCzj5/jBJLWMneAhDBPlhYkTfqZMive00s
/wbLIJXtZ+0dNoG2exwDIwc7BiHZqc5zjsSB0MTtZY6janm1apJR7Ve4lFZLdhw808Jm8xMfRrpi
eBAEK0elbRX19BTDOWjBsC7Nqbn4BQ/vMJy+v+m/fV9395yWniCRwAw7nlXv3wte1iB1rDVBd0b1
5kJtFNzxP7Bi4XwarodJRXaKRbUY/1cwZ1PIRvA8KiGSaQQwongL3Po36AGh1PhJngG1WKpLZDaz
8Z8xD+ZSwbWFzTifLAimmqXk9ZguubQLmT963QqOBOB04mg/rKb0L0sOlU+yPI4k/AcUPaS/L420
Z9G/dmp/ubLnhmEpzQEk44kE4mvuUusFxd2qtM7BEhLGlB4qzYdNCaR1hK3r4MRF54O+mn1sVh8N
e51ZJK7qajocs9siBswhPmKOoep/W9BYWtfTmW04p9Nk+skCn2d5CjF4Q8V1y1Xjk721uA1TtixB
gKAwbuZm4lSq3epO4Xz/RNnIjhf21zOliUpzmPYOlThZMe6eaaVfJ1Xqle3lug6O0dZ4CbbqE0bz
h8lOXF832Xv0qO7Nc/8YLr1d+tg86Wv/AamgcbxeWpRU63Tefl73/YO64uVDuEjjE06E/st/i/g7
gmP+Uj/IT2jabq/eS0MpCZ6/u2PwPIg76dihM2IxcciBbHzKTwWvMjATObD0J8PtjzRLnnUO30x5
FDHoGnuAK9M+xHuq48EH/9IfM6e8APae9faIO3WGvXIQnzmJ2eQ9PZISsKs/zCMdo+tOf8dh/yAd
w4VjWnDRAPH2NJWW3pIcjR1LFbd8NZ1i5S3VOa0d9clbhr8U2gGkACiH8tNYDqD2u6fJKd3m2+KU
vpYPw1O/NF5uqNCeeCNGielJezFermcJcq+5UxfK3N+xmHhIV/XjsFNQTN42gCqxXvBJXaiLyVmC
CbVC/z1X36XDDeVYMLttBkiVTE7KRl/n22o97IVj/qivy42+Islx713SB+HI6FHP3e66b97N3cvg
mL+ko3y6nrNFdp6spYP6roHbWju/yZj+TlklF4qI9apww3nqFJtyPrGS3W2ZjJpCtIXhr2BOZAJ2
RzRRF237ma9UsIBga3np8EghbNz4h+FtQJx9m+nwdeDvz6mMjPB00GXNwiduATOga641qKsT6+hw
lathBYHBGRWnwsyE2GUs+8/xjnjHwdGhAQPXc809BQJ+N0DsVY0YN4LnP8YjUFaAGt0Dn+kv41Zg
F7w4pBAcMCU9tK7G+Nmkh/gE6KF767eO8VzsukfWJT70h9sLdYbyEJ74wXTCff1hYN17NFgLncxH
fSU/BiuVxrxjXEhdCNcRbPwTTAXguR/+hTpW9ADyQz319pOBipixid8Njavn6MfowHU9Xdn2y4QN
NOvULWZg7PfiXB61u+tqTZN9dtvmy3QDx8rtl9KBBTxcTYu4zWwengp4rYY7vS7kU/bk9zN5Gl3G
PryPjrY9+PPgw18N7zphMlN4JBFFNRJYlt0ycsXQzmCkVuPGvGfLfeSKvF/1c/LQrq5z9dDy3VWe
gnftbEw/UNlh0P51JdjhDTVh9hiv8lHPdwyowRzjo3kA2g44aYsq8El2PWfvr5UF6gCUcgtjLR/5
cG0KZIjnyQNLOrrs1892T+a7eQkpWEhj7MSV9KYrQkTv1D4T0rcq5sav/H1y4TcP2+Ghfpdi1iHj
dwsi2zKHroBp9SQeqHqsBSefJo/M86jvhRP3JnxRjvoheewzjhnP9A38G+FkXjJXqmx2b2fl1O5h
2Gvndi8er2/SAhJtvlbmyrP03Lrec7CMLuhDHSB31mRxnYcX2ABrfpwJi9AhVMNl+CxEq3hLkR5e
epIbpGdEriYTNxsHtA88JOGZZzGglOEi5W1hi8fuoN+sekIMqUX3DEjRHLED6fDchF/cYvlmBQdp
Yhm/yucamIpna7KF7qtBf/dLv4TbK0Z6THQ+uv9mWazItig39XP1yANPHs2j+aK7OljX8dtIKkp6
4efDqbaZbK88a4hEYzfOIsVxFb8Ux3QXITwkdoo1CM8K6AXaBh4tl0G4ATvMhf+SrXSmGeKFLWWX
fNSPxql4k57LD22tHznDYctIeOr3wSWi08Nx4dSThvdULKFt89bnPKtLu+e68JwKe+mEctVf4DDd
hQfYNHvjNPKYQMfA9+1mMhFeudPhRp0nK/Xon5O5/KKce17Qi3hUj+0iSJCSenuVTjjmG1R+BBAY
z/wGhik+iG2HwRL3quFA3zxXjxVZJ2+cVrFpQe/PbgtamAw17Yw9k6v0ZIvH0T9zTwyQ/g7Xb7YW
TgoYH+3CPw9IRBgdU6TT44sCQA0APCvwR+4JxzQ3WWUxeyBGedTWt92wJNz4g2lZCEGUWiQJ/Oqe
sBB9QJGjEbsJZ8NzsjTe9UP55O3Q4vOsik91mczSNw5qzKVdu65mpUPEwNzcZvNoLx+BBfQKkCtl
3p7SHcn2dn3h9k9vC+05noeIYHk5N8qz8szNOsSHjun4QquHc0hm6A26g/FLobC2V0Y1eUch/dQS
xTd8JgfpbTLNPiiHuq+oyg/pGo7uHJHOtpilzvUy+ZU7/v6V5zgrbFImuLB4408Dh2vz98WjG1wQ
aAP4gKB29PbDW3mR4SU2Flzz+jJCDqhWKqR8bnE8HMbk1StrXb4BvyaZdbJlbtv/IezMllvVtjP8
RKoSAgTcih71va0byrJkRCdA9Dx9PvbJRXKSSmrXyslatmUJJnOO8Y+/wWX8np+TZ7w9zu7Zik1T
Owzn/u5MdtB5MSF/e9qGXYerAg1i2Z3/mH5J1pwgg+KqObT+2D1z6UqyCfafc4EhS8kL5uvZvXtO
bMGUIK1DcgaNaY9Ywe9y3oVgEtlSXfBuv9dXFmh8LCxeqdu9T+j0mWmPHBDdP0x/Bxvp6Oif1N99
HtIbzx3BhWJkyKyD0e2L4Bf9dSiO7ycfrbyXqwyb9/N739jfMBLOM2e6SSBS11fNGxP+GhsU5ne2
6+7Vvbr4S/mPDIXr5/k6NHYET4eNyubRdKYubPcriV22Rk0uoKoaN7SKlw6vVAjQnq+s5/CoHrTv
N5+W96Jtp5vSm+zPuIydguPn2V6bNXLj5/k6+UY1IrCujwRAuMSW75JVf27cmvcUW8vKKL1oNfcw
Ps9MLHbuGQQzgTNc2qTXyxccIS/evEZVCEdb5PaeeJoeiBjfYdYvfBNQ4mg77RGtle/XvrxP98pJ
M5Jnu5yuKoICxjpu9/aU3XRTbLXTZy2x/2Fs+eQDsKBet/oasIC/1bO/+VcqhYi/+l28MtJa5jtO
vidYl2Cxoj8WpKFVQS05NyGx+bfJUfhtVhPHv8UH1F4RvLaIdID0WpEVcCqufObhe+YoD5lN1ItR
wZ26S3ycnMZ4itAS99PlsHtDcgMDY3iw/pqt0e0Mktm+dNBAxBaZ0V1ad9h/NhEplNrp/ymdZ//L
DOW/Vs7/zmcJs+zzCWfvblcFBi77WDKILUR2PQCtIN6YLi82QCjQpVQF0evM4+kCrQLzVsKQLE22
k5k5EcwAe230pY0Z84xFFtpvEdcXTPASA9Mq9uSyIzJIb6i1vuXMwJt2xpBNwXpFH9tQdfGiE+RY
JvFF0JXQSovVxDfe2Idnq3njhhFgnK2hxW+sGhk5LHl2dqY3w+J96R80n4gAdEVayD/qQv2CAXAY
yMWg8O5AbAhqg7TWTP4JW+/siFybxopkwBszqJdVbLzjpd+vMsyWmFyzxWM0OLNA/LXIIJB46htK
byvPOSS2wZ7PTPj9vm9MInuOxlowil6vJZtYb3xWhGeObRamaApOmw4h7mpmYqrzf9+12b8xgkbU
/L/dtLEP/C+Dr6icRIDjH/aL0sxmNrBqAJiJZRsHRHUVMQ3bMOZodxBNtHP7m66iH1Uw3qlRoOAh
vO+ofNf3nEw/ILsYGtj//faEf6eb/Y/392+wxvBKP3U3g6I/24MltloJdcmdNHaGFf/M7GujIRXJ
tyJUGpE1bx25MPNKbx49oZMhOi1uLebtBlF7AS03fOm5nkpG0i9CnLIiRgHW/G3JueQmsGNgXmIa
LDoM7ULVnM6WTbVs+TFkYNynxmEdNb4x9MYowcevk2lbYfudDeJR18CJ5iwgg9HgNFUN4o9U8dL4
x7J0UHoIkYvaNlcWfmmGpTvFvRgKMBgxeTtw8G/dzYcVivMmHvSiE6LpaJ0OyjARlYELhC0BULLq
wl0s29OlGloxgYC4AWYA18tWcgV1xaxPFpZyZOcvjxAK3IiQgCBYKDNP6L+YHcaxXpaC2yV3hocD
wxxW4Vzv0LkI4wEGp0PBGK0xP9GyoQMtl1WDxNtR+/9nngF5AsnF/9Jni9j/KxqjJw3H6f++8NJQ
LCeiMOlO0nrG3SCiAPVaoJOEwJg8WwhYTlhAuBis7st9wQgHbRWsWfIJgHpaO5fNJt++SZT8HU2Q
sUjNsHOd6e/d6xs/U3ilceYlXwq6KzqNYNCpQ/98O3Ai7F3n5iR3KiSKmbEMNxCF9bmmSzHzfFAy
9VKmBohq4nb9EV0ijY5CL46drskeD2jOIQN/eThmy2UdLDo6DYQGJP5dY3ba7Jm+WSQEwaYfPYV9
7W4zDXEAG2JrZiZt/Sw1l0rhCL/01l9zypcAMz4TI9/A8feRV+nOMBAEO0aM77E3JbRsKa0G0SOQ
8jU3Pje9C3Rjeq2kRUSYR4zZyyNDTMmUcHrA6ssDDpMo0QyGh8dlso7ZBPPFheupfOO9bHV6uvoU
etro2WmK2s18F4BteOPNDBNvJWxdbdxHMrJo20WBtcrLhEkt7sRv58ECYXQ8ENhtkUn7WkrrpF28
f5vvyUqC4CyuGSsQxMTGgT+tVOgBN1WDlgTd2hqxgJWsOMEF97b0J96EndGRastDoPGN4ARCb8Fv
GaU37PkGPoHr5Xs0WbOR5GM+gIbVcG601NpCpKTrgCf4dvgZvd7b+4ZDMTK+aq/0tr19iwRj2RIN
WzuT0ESQyjj6Y2xfvit/ZQuZ9C2SyRWHe7aJ6Ym8nDSNj4PXdsvV09Wp9w+GGoDPKf/oVUNaYdJv
kWIeOVNJvbWx8Nt+UgtTOPSTFSfUWWGVDPCfegy7q7kD79z/mWOoK63zduF8da/dwC0gmuTkD5z+
PKk5PZFVIVEc9CUf8DJxtFVEkpX2TX6YSpmWtI6ywyKbocsyt7F///bDhR0iFdxhXrgLvynx31Sh
O+7s06GwpSZIfhSvswtsZRrjHCTktHisUBCVYKI7mtE7nGGvtTJZUMa7e3hFs42v1/d+KU64y1Dw
J8uqt5AKi7x1jGuqA27rmy45dx8u0zKxMi9IjPLG0Tnh5CtMiQmT0bJWyDuysL4lQC6qaWf1+Q8Q
FNaedBcETIvXWrB2w17FIB/WOWkqmO0ua/Kj8cUF3qkzi5XOKXud6AfN/Ci00DJxlbCFk193iiuv
tniXDrJesi87iWht3wuWsPmyw8g2/ElJeO2M9ofZdbmx2rcRiPa8WYUYFi5kzJnYyte55ry+2TLE
LxINHDwCuCoQB3851feK4jZoTmFZcnpQQOizlzU9iN+vdaFak9eSS7d8z43yGJ1Lmr+Nv5G/R/wK
TISTc/mF/BZwiixs84TQl1EX3NLEYE+B0fCsnAR/ytzp9sy1VoqHgPPgW8OVMMdbXSyG68uYd/Y0
Iw9C78KRbuL7jkJGgM4ZpfuPzr2L/kLx0ZJrCnBQ7JUfvQUYknTJny6Q9jIoTAxh97F6CiEH7CZB
OJNR4o7Pv2b8iTvADbJB5WrNWiiXYuNOOC1G2O0DCnDrD90O4QWKjcCYw4Gdrl+BPYsdrrraGh2p
K/GhbQ8MOFkMpQEFoH65Gdacjat6dEHiKmkYt4FF9np5qCa6dWJwyJAVz3fKK7tcJ0bstedsHwkw
JhaoaSfYIOmyleFGxBLXXzvVky58oonyeIfG+6F6Cu01dfxi+iPQrMDpZS1JvLxYOdkBEGQppFYA
ujQ137toB3JJrE1tZq/PwqBVZcP5Cv9UpCgVoPxHWxitpjeRJSyI8J5X4/hPz8l7ehviyoWWSKWm
43rhnwCT0ichgIAGNVimrPunLDIPCxTVhoKGkUhH0ME5gEeHiBst8RflnQfJQ3LYf5vbZx8/EPZi
p4yQYf36axKj3zJsj4zXdPF0w3MYm+8Bv4iFvyMTHkAi5BbwRNqdZkGw6JBLID43cDKNn2Ph4aZr
vAsZUUqTQ0Plwa5vT+t1cI7tNFom17ZxKnSisTGjWvUN91MtFv88TxMQaHTYmd1kTkkS19SYE1u6
3XZTIp9/pLNijeAzkOWqHJjZuooKuFfaWiot+tSLy0uQuEH1G+3EYOn/iZZxm34uFYOKUzw15dpG
+a7qw7bHzPCrMsIfJriT3xK1mHRRZIfHvmCA7JYbX9wjEG9KV0SzjUhW2Mm9la8Av+PLsKsX+5cH
CS7QNQKlLhp6fRUMKv2RbHXNxNNDTjQKDLoljcWwRT1EF9jfseNpMIDzzc5i7/3qicr7Y/LF05he
cnK/qGcWfBGNcHyv6ePcCSXGqeiN95doZYVOelVGsPo2Jd6QHZJsGIMjRHPyVWUQy/XS+8v7FDrt
LVRIqPVbU+0cpuoDxWVJrtRP8Vr7qZGWaAQASZVFmjjzP+GzVxMsBhD5q2OiFzb0Y3kRHnym54a/
Z7vwtQ2+BZAb3Ur+5RK8Xb/kRN5/EPiaHC91ar/JSPu4XNZo5Qs9epfgmi3ZCDaACHiahNZ8MEDl
7kADBVgCxizqIc2MfXBM6bKOvaMY7bWGHPUCzjMUovK83pkuUwBo2v9raMAkIXaOut55PQeqVX22
lkqa0PCSg5JfguvUyW/hx/RnJmRnXqVcSgffNCanQVjOD76Gmkxyjqkh0/pQtOEChRE9VBHNXb4C
T1PQrBIWJ+EUtIgSnfFISAjFGvnXt0C0Midfrs/uuNHO7x9y1DDgJE0vvg/fLYCzYO2jc+FMHg8c
ls4qkRGj8pmjan4elwFG0T2pkSX7XWni2lkzF9t/1jh8xtv2HmUWO55KYAJyYvbBh/j4FOx0+E0t
EtlUvhAJjA+wVzWLfrbOFtu5rdpvl1pFp+nKz5RP2RF/C1qAY4WUAL09iB3PaO78vW+Jan7W6cJp
seZd56RGHMN+9QAenBhivqBSDmF5qdRkJRMS8hG5+V50GgwL5goV7Du0YTuHkde4rbT8fEvdojtG
r2VzmurQDuMfvB7qP5nBmLuE6xNShX6pJAcwLGXBlpg7+IjjsL4+hlgtpPT2jj/XZ8SP3aTaUK4h
5dt1uHKgtmbjTPNFfhkfaTt0Z1BiygXUPyQmxPji2E3/WayamQ5FZLiKd7liJsFK5uKEDi30lABo
Uc8wvqYVXc5Uk4HC3Hihg9bp/pLFQtgPgBp/+L2Wq5Ir+ycMjt2u4geY5q/C/OdnMvPosqSP2Sxg
I8g8RqaGRj00VMEZifftViN2wmJzmSZeUjmlQgwUoy7VXmMU8tpBAX6buJXAvXrtODHmNuXiQJmo
jWEmCXzAxXSOxgE68nhxp297klgGuSbRA5vbZNufe9HCPIoR5XeLfZ1rTIvN9JLplBvRhiJEIsBA
3eSqnvXWfNv/yoIdirBopxCfuRu75DA1qp8JAL2L0wRX5qs7NPR2wVPdgbGm8Q5MeQuHCJk4vhZl
bNKofO5xZfzOsadAd5JVvy1pNEy/O71eK4NxYlqQI7xhGAMO/jJQ24S3w9CtDs/Awz41eLYC0i5m
KMzbzOTn88OwnNz7DTSgCiTVP0oBcCmUjskeJ203Pr1HVh1d0VKyJmvSDOzuUJJCSjW6CdbAxbPM
qp/CQA37Xk8DnZIrYxnzZhfZnsNB2WAsr4c4BqgmywjiSctkpj3N6Q+ZTnXu6xvacrPKJaaXff6Y
v4h/wCFXYscmF3GP1UF7HygCce6QrUh/LNOS/QYk0OuPjd0f/SsOZjyIdCGNYFXfPefNMaUE0tkZ
0h7brYVUWzU4tz7bvEip3KazE2M6aT8njnB+Lgin+8pUdkz5g2uDI34oGLa31BTRuYDL7hg1NI3l
nyYm8A5gNgoJDHcBUfuVVkKGcsTrB6ItJR15DzRs4GCOaswfrMnyWcWsfj+z5tKVUVLFlIzhQctM
9/kZED1j+WRxVz1lqSGppU8c2d/z83AsnIqwncicQ7Mxt01tE8jom4cw39SXWrbq2b6ZGTzS7xrS
EuvXpbScLIcJ5AQwAjJZR4ycJAFp0S75Pwbuv7Oljge5dA0tL2S/sQLoDZmeQw8D8MN97U4hH4/d
jpQcmX4ppy2bP4bmF19e0Cm1PX44poRLOrtavLFkh9mechV8AzSs2fEwdyuCL5ITaw9e6R4jPMU8
THc9fhyyTvZDtLCFHx97EcS8q2IXN3Zajlj9CWb7k8O+3U+Ay6XNpLhyoTAnF2bnYo2r8xxInBjv
W7HmoZAwRskMtTKm6qXD6u9bIlzV7KhdtSdzEFyA9v2WHGXz5Rtle2JiXb2+P6EFknI3uWv0vsuw
Y7rZzL0IoEJf7CrKTAxnOBKe1yA7zUovTg/TqTWf7KEIcoK33ogMGp0n2vFqcs67Q/td8elLYsFX
H371xG0Y2hAbMDO7O4bPDEp2wtsZpb6TtyPNCTXbMDckplsx5RJn/PfYgerDD1C3K32JCcWQkX6j
xIGRbUIVs1/MFeFoXMKdMHXIoU4WpqgfjvmiXU1Xk9IKvLFsA1TELabGz11kDDQVigX4/9wY4rXk
O1OwDdgq8+9ucVuFnD0E4c2BLfQGDxTtFLcmWebRI5/RDd2SFvPJbx5eHEKPU5hqA5HB/HkXznuy
bw++uqzVpZgS0bVAXEM/0DIiXu236tzgOe18Lxb2srBKX8TFRBMrk5fe7d1Z1cSmYYdYNtuAiqxG
PXYXW8S1TRqUZA41VF55kwLsyIncC7Gk1apMju1kd/u8zHdwj+LzCzehDQGTHb4qwWn20+CN+Z2C
YXJuppuPb6dEhr/3LZnrnRGJi4rELtRYaHUwn9er4Uk/UK9xVdIAizXgM5nkd1nClAJkitLjTGBa
Bq/kXj2iXSh6I4vmwc+mz7d8S/oVJ5+srBW2/MJmUTPQooC3eXLReYV7gOYMvHwfYIuON5GFZWts
TxiJvRwOD0z3havaOmzdxLkYEpY9gS5NSKSHRREc5Ss7dZiZE3WUi9qTV70QsLDcKULBI87DTL4M
59ZPlVq4qr4haIe+DOYjV7zKHxqsAbqbqDrJDt5EsG+BUjX5SXEoQyN+HyMMjFoy3MufDB31y6SF
HNgMJHGPRLVXlu/4PNPz+aOcHCWV4hDlI5vSdBOgxRmuUFM5H2st1TWO9gBJd+n4+Mp8VKcEQmpj
V4xXxTzDDZkxxcwu0mNDYT7GD+Bs+q6/Yhj3qjFQboQqZ/JawCSTjXFITT8kO111SNis6GTabJk0
dPgqFK6R3B7R5RU4Q3kxDM/KpPVCor4a6CVHYuJg+gNO/Veco7KpE/GDsUB4uniS+B8/OQ7aOSFM
6xA4sMp9G/RYD7d4y5REiXNV8GpyajCWQ/5V5ISad7NNsnpPLMYgVOhqoc/4hG5xIfYMpRAgHkaA
4cSsD9zdT222rJnaKDFN2WGQ+jJIkrjl/k/eWwIS0d7UFGzal+XHojHM/hosZ3ozvNSeeJxCSrmL
7hH1mh9ambjIduC0Bjl+ezZ6no8iMfzeqfCxKX5TQrH0iMFRcZKCr+TBCZ+QwoZS4FHhTQ+U0xsB
ldaZO5zfOXXiei3R827gpe9oBD6X19vCOpjNe08S8j4SdYzVbqPsiAOmW/mXyb3If+oEdFE1MeOi
UHzkDw1WgX9XBx2i62eyr9ttKu/jpWQOJ8jFBCN/yL/Qww11J4G/VotHlPU61TekKVDdo5fF8Tg4
fafT9cpjkuQYvLTpDPKYG9LINy89ObK2rqlNOaMSicRuJS6o1RiIF4rZOWxQCCpzOCzI0aQduyoO
AzjJ/STvJVFkJ+ylGv21abzArLbJbkKkx5rjeRnjX/U9Um9pYsXFU9ukZ4IujARvCNnA+ewgPEgu
P5Aqlmu3Nlojbl285ZW4wm00bDECNSYfp35vanOyZcm9CegeHBX84S5SRo+FKyqF18P3cHGkiaut
GZadjPSu4T7avnIvXBMdYyKczEmcf+tQwr25tlV/h9KStMWnY4ESqLfn/OJ7SlrzF+BQNl+VaMTR
k+rJlRNt9j0RLY0dzSB/g+luiTEV8Rm2mHsfQjTIq0Zwcx5vg+pQj6YK2w+70U2z40eBQVq6mfhm
zcRrhT4+XpMzxSHqgvkMvGdeSiWccvBEZzKs5vGS8Iecoq8U1wqNxvtjpjwOoAuF027Eke0VaIvy
8+xhoqg5uUjkRVo9qFifOPL8KZHADROpYTPiJgyzRadQIeNQNS66YpNHPxncsvnbZBfBv61/xTr7
6kw6tdKJn80YgPkelmjlo1ChMvFPfqG/ardrLO0KWPugfV6STQGzr9Cp2WcmSqa3ledGMLMK1KlM
5mQbwm8RL6Lq+iq8KZQo2a18C789pihzYuYiUyVPgkwTCjDmLBV+m40kUU0/FWsanBTZ5KDDmIsM
GBrBwYzmZp6cJ1ST4euLxTsvL6H/5duQ6d4rcsle+WISWamnMSyBcgOQ8p2dy/Wsc/0L2XYQg3w7
Ci4BHPnXa/mZ4D+kGk3Umkp0+KjQlcD1258hvUUBYbRg4NzFSFAMebaIYKK/eqOJp5ZQ7V8aDCxS
t6Xzaz5CnucQ5gSZGeJkCdSSPkHpZkR10tWCrzmwI06yaU13Ve+OSQ74SkFayFx5AN4nCwzCBolH
eqWYyLywaxsozSGOabqM0/kOL7RcTLjdYMs2/JZYPoowW4F45+CNbfybesnwSL3+SSOi4YWG6qrT
XeHKIAvyjIp17bpWiG5YsA21TPxzO+13eEudGwBuxNP2B8Co0yu6clVYzI+cfuC5uJqGpNFYTbTl
4a9yndO0WuIB4r1Rdftrdg+YwcJqdup3aWy9mBWOucll5w3s0HCEwHtHBhAwZAJwxxH5lMkh+tbK
kbQSE9Wj7tMnxWjGOPfG4nhDBoGv+Npmna0GDzXazHfyYWw5c+o/7wXUC0EZ+0J3XuwVzBqEHosR
/1jwfGKPSN0P+8HGvYGhch8qevtNFOif9Ntcwsdn0wTbD6F5qPuEVbbSMDG303qhMCZBq6yb7VGf
fQwNKxXmwcpePUSkTTA9X0zlVeK1kpMAWMDBnSrgJ+lx7she5s632hpT7i9mOCu1csmXPuu57kFC
JpFMgaIMOu/i0I3Ze70Mj1R/UkPTg7QtPA16+9XUZxzqArov1UOQAicieRJ5AiCcrVJjme+5l3qM
/NesZmulXg1UBLBiBPdzKegFwehhxC7Cj7MrvqCf5Z9FhsuntkXkMUrJ1vh1c3qXp4Fce6YmU/1E
215LSJ4Yhyx6+aC9N8Gp2cwkR1OunvwM6n04VrABJUElLzRtyVoQbuUvAXUDWq8Vgv4QV81s2ZNB
JFxi3OzxKti2RrDbRAfxPJxbBI6iq+yyO3BbFBtpsAqY01KWrWdOtx7OIv5w1xnBGZKyjZYZ8QWy
JXi1ddXWxD+LgB3eG0sO+BEnzS5PHSyk5oAR3xDuhc+uG2wqhHbdn3zVreyW5A8GEV6/mioHbNnf
B4n00lNssUUA6r3FhzKjXtEDPE1NsXPVa3XDE+DYtl9t42nRX/myoYrNncTjZCVX7DLyxB/1HVHY
XHUy5Vlv6cwQ0niIOna1pZm0DtNtPcNr5RYypVEiHqpqX0S1iQwsRhW2E9Orj+lScp4KG226TVpA
mc28gBx/4K9tuX/jZYgDIKcBHvuC26hGzl7cTW/pI4VX8vc+FAw4KjN9JIeKwvBvqtkSFcDETlI2
cuouKsofDpgvdUUzoX+/DhFeo2idyNdCJvKn7EN4HrGeX3kCtQ3tnkgawnuRnmctz/aIAvluJ2+x
GYDrVJwFJ6pGO8/MfVmV0+j9lwy/j8y2ZpnZCsvZ5BF8Qb9qeQAHr/ySq8dk3JpZqkzZQjdJKJNp
kYr2WNHnZ+9Aj/pF9lvXDn03msmUBK/APJ1wmEUe3ZqoVd6rNYCBYOQWl7TAY/wxS1cZDSRc/dPs
ZNPQqdq2UO9T1ZXQDb7L1gp5TMSaffyTW23NBIOdq2ypILLFh5uUJ7gIXEv4kyL60nanRV8D4e2K
ptff02NgT90QtiIGS+V3bmK7xImcm0BXZ8EWbiP//u0UuO7JkB57YSFQQ383U0yNqJ0C7J4GdOGt
Lmtk5I4+UPR0Mj8NYFLrGvm33hRqPoffjK29NzTbxwpOsSGLOjNrlOBIuvg3fkvhyn/jV2TI/i1r
X0QvfhRstGqK/SKgEheUn5gZiI4Dpf8xMO205b/mR/1i8iDyS8qVbHd/0AC0BSU+/yB75UqxUzd1
i1XHS8dub8k2dQ27Q/I3CgVC6h3Rji7E8w7w9MKVvPad4R+PKuZQGBRTRLyuAycBPD4or1sUBiee
a1CxxhOgwI7OVu13Cj+BAoZtxy0tn7OCYKRVbdFBuznczwCzfCi/DLP5hZ+/hrcisE0qtmYz9bIR
Ni9z53UfB3tkCvMiuTm5zX5TBIexK/Cnt9DT0neXK8iNfKDhL/mhoYEGaveUGPiTsiW4pD4ztIU4
T9H6N3jT3+avt9RteCrcAvof/DiuRMZV4EXWoUst6taYY8lrzH4s/j/+lYW2EryeSzm+wZ6SjEs5
/pUbiFLZlrJFslG/uotkNZtiNwox6l3iSbLb2BgfJ3axPU9UZIqLNzDpZyG1y+CzlrNHqZxl0eaE
FJqfYkZ9ZgSn6If8wt/qjVjR/EAROaD9X49cRp+Agk24ggiSrXiR1ybg2WUZrF4/0/CMIk/Ktt3b
5tnWJmZxGv2cMICdGiVmyZQIpT2JDTk2XtQ7Fm5LaWj42gLIoXIOyV+0JH+Ic0s1XmPy56c3669Q
OkQYHvcmURYz7H8XzZ4GkhAnvFQdRcIkTikW2lNWDW3qBGz0qdHc3mscQD82wlCKBHwJur9J7PSC
oZXWhyITi5xGL9FNdm6zDr6AjzyVy8wm0jDrrN220XkZEA0GILT32Y4ouhcpw5Wn7HuehpycBaOv
vgqElLpmK8zTNDt4cA6xNYaNXSE3OnlTglR34+egKuBWydUPCDM0hmJFFfA6iJDMTFAaqFb2rNYT
MifMTj121OVew+MVGA2sSgLjDfi6jRFdePzXRcaaYW1F6M/nW3lNfPKm3ymH9xUu8LQ5vlRYqH24
6gs4GrQBB/+NrvkwPxHlZbVfKLmmDvF6is0DnGnbN4sJe+w7YWrEJ9f75P5xoFJxxdrXoSZeT9Q1
zNiwpZR21FeQpukEa4t5rfCEXSXVrijZ4ZN5+us4jZYTUncdOdLLzPolV+gFvBezc5hlZVTLV3/w
08PhLf7gjVSj0GU6Nd902CeWSyXcRpaMUqaltDJqkIFuncLFg3MaGK5m1TaHwXtyyo8+FKOE/igy
WsJVjO6Uc2Qi5+pByL3EChanQDaYgmZrWOL1WjTklbAaa+ke0POjyyut8ZoHgmQIbgsF4h321fpr
Tq5wbxYH+iCx2JYHqM0XcXWPOakANGN0DP1aXAk8ljjtCI6GD+vqLs0J4Lak1xezQbW4vJQDLUsV
HqQeWoWPt56tYs06W2U/SCJrr8u2E/Gpaefq1FSOZGbEW6JYgJPL4UOYwaJ4AntTk4etq00PXCTO
wBZvOckFVgtig/6pWzKiL56vbewR8rsOAF3JTsTcZIDlEPMizEi8CLY4Xx6wCBwcHMzGjGCGF0gO
MntYdg75v5yIhJ6CnHNVubhkofGGWjslo7I75vxLeUssfCRG1VduzRGxWiJXMQcO31LonNBEgHYy
bh2B+fhWk1LnASJxKDbwl0M7Xgc2oey5GSKbyO+UPUtIAfMHc99v5Syd4JQl1w9uNLI5e4i9QcuR
ICzTPniaq6628V1YAzjSLScbqNPNkmHxcqR6R0yIunGFxTb5ZcGzGVHRZlnBfuObKQOcyokEDCz+
eR/+I7R5qpAx9N8Km3xs+y6sdWbWvMj4rcBgTAFtYkF4z4y5vuk2KMrnWCbmzsdRzPEPC3n88nCg
7UZojqoACwx++4f3xKt9cK2gHDdH6JSx1D/vSOUFRu4EUhKaqI+ToKjL3aLQp38siZnXXl7fYB+m
cmWQ75AKhkW86LTnMVJT4tJCvTVLm+IHzR3mEr47XtXoyhtejpnOpT0Kphjz/jB6wg1+Ztb78Y7E
5hSIHVmPdi1u5a05NohXJmiwQmdmStww0XlbEu12tR1/L80RJFbQa64Gy4X/xnWxzJ6JJThzXTTG
QTt4oHSBgcr6mJkaQzFOMh69N98yrqX/XGi8xcIGZnGBbPlO3oGVfzP+d5QrXpX/XG3CqT0abnSF
ghUcZn+4lkOfsCWv4lksmAw2O6CxLcurQ9aTmrjGU/yZufU5vq32PK434d45gjHAjQ48lM5eYcd8
XTACPt4Yg93wX8Yin5mKJeGf5nSwqkXrtQOb4ndrXPF//dgMW2fpUoE/0f85c+jN/7xFUg8okTD0
rpzYHl+MBFd7/AXSeDccLlVqQv5AyZW7k1/Vnvzm7tyrUEcGHOvbD6b5Bb8+InUZhwUeDf7iE/CK
lMUZOR+AmDlWUQYOWCipAGvHG2+IRs2D97ZSbtHbij0BSsctvI1X9l8PE/aeDu1nYb/RWaXAC6qX
u42LzcCYvsrZOBJ5sLxF9FdDTpnrb2twmH047ZyZY8CPiKxA0kLGWw2txRbuvCcU8JSggMv9M+M6
ssPy6+au4GAd82DcPLIKyUVYRI8pxgVwl9BIGT1RdY7oxLcU4IhrHbIWMd/nk8BX50/o/eeSPpf8
nur4+oX1yEUGpknG1+G/8eMqNFqLeNw9kF/xg+ISiss9Zv/OWcwp4NuJ7ejw+hofBcwxrHI/14FO
9PHzT89c72WBdmycJo//sXbGR4XX5su8RbavPRj4XC8OGuudISBzSR4LmfXcnGb/2tNY3+OiSB4v
VrRb/4VYiDOY8ti950hhOe299+rtwlTHdpWftj6ruQ1BZzSDFU/MtKrfnm9P3PGP5HGtRj3chmXd
XsZ11W742BzhxvgkjVcPczTF+HCXErf96/l95Moj1Qvgd40f8m3U+ynBEQK3aLz3zPu47+mTvQRV
Kvcuu9WsgHIvO9P1uEkQW+ewifBHuowPOMPmwBn4eBJrAsndQTTGK05YGm+eTp/B6LCih234pf+8
NfeNOb0hjqt63HC4wh+9OQV8kSs5Pvr8rO+VB0j/J3nGUyZa9Q+EJ1YVy0y6fLgxPNHwTWCBwlIV
8Ax4+Pac1UlmsN3/Mb6b/XNhcjLu+etvvhp+IzcCQK1+p3b+lWGEKp4y0wgAsRHOOnPopqiSuZ49
z8L4TLPDgv+G9rilVo5vzV1OEBNRkiGdxj1dNmn3fSs3oVTf4n9qfbQY55J/Cag8WqiZB4UvKmYJ
71PhlfD7B+KxMcC1k/u41QMufKN1c8djQDElY3YaGyzKJXzMQSjM2XFa04GBPXkhJT84bfKPGy6E
bGZqCfJTPfkT7PIroMOorQmQ52/1gcFA9ZTS/tidV9PXuND2SEW/5X+QpnmVEVRd0Jba2k0kr2Q1
VmiBK95mR9kseK3ZcexbBt4vyCD9hQVde3xj+Z+Gid1f+DFCmpDJbQ7h9C+jVxHGRkj6D57OrDlV
bYvCv4gqBUR9VXqxi9G4fbE0jYqKCNj++vsNvfdWjjnZxiDCWrMdY8zvU3JqRWgx5X9m3TUWnMGD
CDvI/97/Q/7FrTWj7c1tLEri+iNRSf8BQbD2u7z26vUxseed+Sglh0VDOJvWzdCipXaBYLO5XOnU
/NvskXsKck4qfyT5ffZ8/CwxjukDngNaFLVWgmWyN7+nAzUcmk29wsFL5/GjQTjVN85xthxvMIdO
UD7+GdWXcWRYET3EC1F/eZxZ0NVS/1pzl61R4UTLw6B+bDBRZFywLuuM8esex3fz4zImgjoSGDsw
rYP2GkQJzTHIGtu9T7BH8ATdCkWc8/ce/EzbbW6JaOJWCujMg72xaY6Qxdgk5u/+7m2ZN3HvNwxU
W9DvS7bfzXXTDpkp1SIlIfW+enc7SCEf1ylttHvMbAAyb25i6/Ft2wPYHzVYs7/LXa/Iv8w78peD
Om1pcIa3Tm3v3UH7oD+Hrg30DeOHTgQxaqMRwOOAVZI5w/TSezYiafbz/BpGQPpMiva40Yzh9dIV
yBBqryV3+CQRWJd2GZnLCbHYsV/0rPuHQ/fUEJqOVhsR8+MO7+7KSrkn28bw2fbbpyhd+vX7CNjN
ppxe4XW5B7fxhSRY5gTVJqk9gnvVO91op0+sr5JW1DQjMHQ5P2Ly2/TmdD+RFoPbvLZC/R0t1nGL
sb8E6+BS2hBZ0yEzSbawCJAI8x7zdNAK7/cQsieDinMSMtbmnQF0IK6h34PQjyqISNt+zYqfR5Cv
X0Z9hF3Z0+nFVpFpNDfrfPldIl1HUT9negtgy59r5W0tTr5lQP3NivFx1W53mrZHT1q8If5rNakm
e7BPS/RVQGEi9rDrFEmte5m1Hojf1Yjyh8zhwf59o876fWOq+63ZNcWkLQknwB0EIEy39hfoLZ6o
rqFFhRnw1IEaXkoJfrz37a/n9DqASELVghka8c1tx9P6NJue1/ThDuPbsNUxv6kN3ozFF+c0sYKv
yxxqzwMJJ9oqNWaiTDPQg2ifUv7/2PjXUzcLzk8XxOgPtWDC286TcV5t1/6ojuTk4YkmV5QlkKY+
lg98GfQqcp5bcBZZSPpIFKTNc+cOEY9wDeEqp5O3IgYa7Zej2R7ucXpTjVaqS9dfu7f7BpiEeBea
bl37q+juXJv2YsAgDuRcDHc/SbJg23emgMZ31BeNyBjdAAxtus5HM7Ia5KZs784R/lyW/DyyKP09
MNDx3m2Fx38PeATMeaH6T5PgEOYdZxMY8WrZqdGyRdq08xjPIY+I+ZD+MIpkRS/ERNgjBWZ8BmCI
ygdQuRnw9udxyDgoAO4XPDBY+EME4Ntngqp7x6q3fp8Te2GCoVjUOx/rU8C2gmnMXNlbO/6GFCuA
kF9AjyZpIKIgGkqKln8EqfQRMGnVOzkjcABDcKNQdyenLihxukdmRxxtpw+qHNbJaLc+L7twmqwf
2ixWnfFzboMJztAPPiF67PB72U/NayiNOi/qPUCyZDphff15XjiEzefODAfgm12iqf0g/aTkR0jK
nzP5JGgR00ZF4QIVNVyaM+YAJt308PmY7Xs3okhwZ9DH3OIfGVCEKuO5i3KJTT5FyzyAqnD5KDtI
BBdD64uWCV7sRhvAM+w4LeRIgg47588epq1uJ3A6V7rMB5ggpbddQfFGZS+mMt4aHujqIrZ+oNiX
7MqQjWpAb6PsccEjMrOhGN8KN7l9GzNUUaE7k4LmgBxqv59Y2i4Io8SYn9Gc1P6i1Lpkt7iAoNe1
Gc0uJERQKgMXf6OCyvqsuvQ6z11Sphf4DDhkhyEN3TO66h7TW4lAc3S+6FmD0vJvyenz4W57+zld
jy3NKb9BmI00qwdAL0NcczPdbGKYcDU63RQnsoQWcI857h8VcoKesDhV52N5iyHEbowQ3vAWvt4p
BG+BuM/iMHFWrZndvSL+CrVwkh18J2jAGzFd6gpA5JeUsGItTtZq0THjM1X4scVeoKBrsmsghV5/
N37IxmpHDlxNsGH71QWsK2oqNEcXheXdGJVVBA1wdhQB6KHLHu0GCHEWUTGqTQnrboyLWgb5tSvN
G1DhnzWSpMVp0J634ipCUMBfPKEULeEEFJtR/zIzUEljHFbp5pE1Xz6AsyE29uhi7zRcmBDssjLm
izoa9iX/aIPkrTEi7eoKpQkAoDm5ID+7ONFaD/4uvb+Nu12Y4YEphI0oHRuthPqdCDVPZgouTlf/
2IjNwenr0psYLj7eM3t/S+gXjX/bKYkx598JaU1mXWBfUHk31WiHHQURS6ga47Zb09KD1VKzGcID
6PnSmc8tWHsOJZJrwhwnu4sJ9+sJ18ly6YXek7tbgg60ksJ0iZDbUZteXvfW6IyplkXLbgu8mpsH
RK0YD2i53n4iswbTdRvv/CtNahjq4DeGu+FmeOsZ/7YMCHCN0eTyNb7Q0+3AMACj+pzXwGRcuxR0
NsSXCFF8EPDw5pxaezlszqEqtOihaxdmQ8Q8+MMuQIgISdcsLDxiN9O3mGZCU8ylhTvelj6SQQzd
HRkegoog868+473WbeMfJqBXTKAVkHSFQDypXHipn06gUoxJuv3jHtAFYQYoDCSlqGhUdXq9ABBB
M7k7pjmgM5CgVnX1qCiTrcAdSV4WNoYStAKVGJ7zDt2f2meNeV3/mEj4abGl76hdLOig7QO70W1V
Q2X3gHF6ACSMwZUckJFrX/sscX7obPKutNw7H89Q1S80X+jJkMo8AC57113ybPVP9JkbnWLenOS8
shUZzfXZALDCyjr4NTbJ7uP2t5+BXLZ+sg0VGFQwPpk225sVzWne/nk2AxAjC+Pug2Cdj5udIh9X
Bj2gyfPsQm8+za6noTUH2GHGTecbF+YU31BynXl27+XPUcvBbIC+rFaV6qADTDUCN/N9o7PdD/tg
f1gMjncrvmsF2DEwNiDfNmZQPKhDCZBCjQTuzCnILKSp1xRXLmOqEyTLN9DN9w4XnLIRZae2e4Th
C0c3bD5C2/rN5cLhO978w8MDP5OUl7Ash8SAw9wOhqCLOsBfb/bIbn/snLBlduPHkJa5zViozYq2
hZce+vZu8IQWAHEfReCfdDZq71EH9MBJOESeobAsZABl3JgUSQHK20P8ZM9loPpTMA7+Z28Gd8bK
cVU/W6tN7l9bVOWov1B/JJah0l/3Do+AYeY92HCZZ01Nu1vkMLCMS99s9DfUHnplOje3ylw5kXEG
97Da+zRNy61fx6UvewW4wBFjRkk6av5yT5e7TDb7eAgFwVmDqLOZbOi1xov0PD7Rxib6dzdfDYu1
AMcui+s/4F/k2nbdM2PlGIXRpYK4bS/2BIJDqM1V+xOMQf+GLEpnvYHTisoqoBL7HiO+tJ+eguMv
giz2bzDPIGNVwROUaXiZUNXPAf5wmSDTIHvowmukAw218q/OoqN68H09Drfohh26ddJsAHFMyYJ+
kBx7da4RrqGZmGkfnjKKdUPii/TageKBS541q3lFCEfTg6IW/SQ7824zbMBqN4CXQ2h5BSYCGX2z
Os0yei1O73rvWQldDJA9FhPhwL2Fe8KrmMbOHuY/Dtbfp35zdZ2hRUBlFeDvIWYv00FrFf3W3Hp2
6QucroiOuBUz236qg7d3f5yeXQRVsEdmcftlh5vj8E4L9uQERzrjCOru/aP/PM5atY43/gdTlDDq
FO78O5/NrS4dM0BZKaW2jQqwb3yWX+kmNhrtTp4lz/ZPM6kfV0bSGJnW8L4bmED5LC/VBAcu1X4A
Ho3xMo3ODrvyR4q+HBJfNk0X5SIIKtwLbJV/nDqftLqS5Te50F+9e+HyjJfD0SmJLzSimjhu1Es7
UgsMl0kWftJH9tqDUwDnOKXl9uzM68miZ5R9YDkQawqbunywrGM+PtJRzyYCvKxuRxC43fMsj+40
o1EkA3nhBmQ6xrz4hic/QlPjQUe3s82BtTwBz+F5J4MZlmHZnLTPaEGtWdYukUZtVPsjUOIzWNw3
MEZj5+HdE2bZ78PsHxyq3unjWXUvFA9uXhtkIWFIvQfcjV7JEXma2oS06lkHBP30W2NzrLGgEEhd
RBIYDwnBDxbiugLpmfq1T6gxjO7ktmyDqktgXY1NfEI7HjeB5MZ7YBGx9N3D7BItfzfXdveYT8pZ
E/g7XGFr+Lx0gXnwsZgtUjx7JMsXJKuR1nbB8G381AgnBwOx1AZ2jCAOhj0i2k8yaibJNMtgU3V+
Gu4hMJLHBz8DHbhh1jvMmzc+D2DR9pW0MxiGjotI7xCykMHvQguZIilyycIjAwyJdQsnWZ68RpS1
b5E1QuO3jbjLvxwpMJxZcIOatO3cv+t4a1SAbu6yv58xY+s0ZHwpTNToyoagSEGB4+6DKC2TjCnI
XgkvqLWCF7t7RtvSs0k8gXaJLnSux/luyoseA0Sk/hq0rJZeafsNtPW7BoWpi5dl3Vxj5C6MvkMO
dZA2o7PHOzRACXI1twkovzubvJ11qscAU5sFCD0dzI5JY/sS3opurTW4NOZiyj7AFXaszvBSH1cV
MKmOSffFce1HBEF945qLfG4G2cabW+do2FqYMRyTVfUE/XLUQKfyPmxZwWRxbXSP690XMz5Co5FA
1V3+lndAHF3ShR40gMmt8GEPQyHe+zeUDyAnR1o1FtPWeuUXSjFGhN4XzFX0Ysmlge1XHUIparZd
bpLxb+P/1Xow6Ws9tIJC89qhd8ioEfYavL3VY5JDg+kyDPDcQ37BM/wG4mNsODLxsMGQW8djyR7m
qlAKYx3sVoSFZBhB2pztifatIEccd+k1aQ+Ot2heBae/DcXd6WnqGIFtudWj+zV4jik1ISn04nZS
VoQSc3OReOi3SV+Em7M7xke6/qDyRj/2vByeoxtxMwkEWgXRzT3MSr89ba9OjGNqJgj30DfEt9oj
yIjF86OOHswAICE9FJQWG6P2APkLFFsDMOTH/ud5Ex3c5zofXbxlP4fnlDxdhi3vbScAYzirl/3e
MzqTgXQb17mTxsZ1gqOq7/0dGXoyrAUAWXcuNHCuyp0BqD1C3d162Qas3Hm2+9Bx5vXv/QCiIM0e
kT1P0wov2Ccs8+tgbh6/oEcOy++Mk+YDdk6HgOkjvCFuAsPVCs7Aa023wGk8PLj6NzRpPjclmyq8
nvw/tstf2m+1/HR66eV9hmxflm5FVdHup0Hb6jiDEwnPF3/wyL1zrwmNb+tfYOeyna1hqx6bR7Nz
mS2OHzve2/A2m35zaKKxgflaciMgYuP1ZscZ6+xqAWtFLOCETNV1ds6i8/q+/CPA5X0qeokfLDBr
hOJz//y1BNzrbn+309PX1h4Qql8I3a9Xj0T+vMZHZPB+JK5zQbT8BJkeAwJGhTC71Slz9/EFFW+C
Sal+z/zml7Z11QmhFxM4jXebZJI3XDrLYX7vAiXjHxQQvDMXpXvrORf/WI2IU05m2EYILes+Rwfi
ePhaVFhwKfvx/vGNshUAxJYvwapuub70LEq26+wacfvO+zmV4XC5ehRIHoCm6dyZblD4y5a7TrcD
s+szB3rE064T7Mhe+g2Cdk6zTqFn3+xtBnfaRm149g3AmKmHbWUKKJ3cNeuDBTq/jcXtoSxdUNxH
nHrNRQFfT0aR/9ZgCHINUBEC2Gb795kFBqMB0MOKs9VmJPRMGdURuWRwqofoZe/Wa7ITNQesDLdB
IzqFHG0bOB/bPrWkrfR3DoEGh3LZ+X4TUNuIDgG5VBt1Fn7VjoAKQ0vkuWEbKbNbz/zaI6iZI6bJ
yNIugpouPI5Vza3x/zYuFhCCsCfgPGPnG6geyR8wFqA0d0rWQq6gNgKChe0HkIheJtbcY5xwqCK4
WpV6CSSsmJokB0LGDSXP+0CEwuw3/eW0L3wcTCpf2W/GKVKiXNwYoc08bcKQRwihKrwhZgR4fpEH
tXU13cYwGPh3MS2CglmuIDgJk45uEZx8KKg+t8lEb6nq6soCfYd9/pKGqqPoQGaF8k+jKwxL/tHo
bm78EnEUvo7+NtZLHB+M4MxBS+rp3X4y796vCL1KJsQeuAsKl84Usw781cm/Ts2woqwT2Ek1sBOA
UdBoXSBONOM4xIVxlMUKoBrMufusHdv+NuPKliNOYWWHZ04354hsigPXIA0oniMjtfunMhdG00cZ
GjlnTvXkm2AQF2ifwvv80sfPg2xhfjHXTKSoIMOsczd1CMju6ISWIWj8yAJe9qtLitqz/rcZPkhb
HyK6Emr42W91YtsBAw9qQDo5JoU4jak1v6o7+lz8qwLuglKeb/Zqof2Fqhw/tdYpxdANkL3HE1y4
s5+eqzsNFjKG4IY0eQwXPrxo1vM6DzgAt6vqZzFlAW4SMSk60FQ5eLPAiDbD5QDARsgUl/YPNiti
B20ZcwfwEAF6/5l1WcPO4IIIUuf+j+yffbUNtGGtT7ISnyGHaL6bC+sT0f1QUxApI0aFf0dUE2UC
VCbDc0hlhV8iIM6dQOzADOziwwFKCwmQnUmEQX+/6T0/cmhVdMPQBsuBg6G3MBdarPQ1VHBJV+U+
voCU29Ero30VoKKZMI+cdl5w/qvTfWoPzThP8qRIbBpNaWRMeCfeDco2AguFX2MAX+GfG8TUDzRA
2iECDMFm/QCre+uioxrplmEqSQK5fKd1M2IOL1omrYHha/RfGcLW+GcDJGGZOBCU7v+aP1wPVLoS
3W/GCAaIlkYZRcVPAOm1Ady3MP+2mcaN/REckDfdMg5wuTJ6j+Ac7hgWiVaIjndan5lC3/xxGNDB
GxyIxZkguPtKE2ZVchBo1wwWDFooQrgKDJ7A/SLMcMmcds7iXz1aQhMia+QTqtnWsz5h4amlWfnb
qNU//u1msP+Iru7fyKlyubh2jxgyC1oiD0YsbxnvzvUa16ghQUahWWcu9n+nvwNTZpDBj7aftEMR
gG9DoQX+Sv8ZGczF43cTUldJRw2ax2Vw+6gnaiFaPqkNOqfHAbzyhHLDgbvD0PohNHuLgjf3jhYo
QAq+6PAsGLgB0K81NPr1mOFNSAo/4dbG9z9Sc7il/c2VJJ24Uk8yGvwbqcN9wh9MrjFWLwH+Rxuw
9gOu/KcAUEErrQfEowc+VhJ3xPugLUd5rzp2lkmLHGaZCMkC+qIH3qBXp6euPj3Jd6TGZ2Z3qcDR
XT2MNrTk0eugD7qjHbsdFVE6gpIPAv+Tgj208xYlvjsT3+knFxS+j6uUMe2Iun2iTE3vXl1S2MKf
29FyXGzdFB0JQS4oo0KG2ITZSD3/a0T7y73TO6Hbu6Il36D2ar0eFBOT5dimEQ3t2ByzGiK2jRE2
hpXfnDTqnVY/jWiPNIdUOnkhWi0rJ6brPaPePqKtHaHiQyPbybv7mRrU0EzGEJEKFKHtuEF6c0AB
7rTKuFXO3ybM0Ye2/64JNJxkO1IdEu3o/i1+xNuEMAazcECqke2kbXVIKIrOwElE9WTTBjtiuaB5
aTdn/3Q5a7SUqwQVhoNmqGI05DOtrHsJIfnDWCWCw1SRvKeRzX5sXFiuj5gdGxuTNCoBoXH6SNpE
znjZB5EbLNMw4wKkPFmf0DjZ/CkkTBMU5sygOXlQyuXVXJ8DL7YRWjoyuZOX64s2I8v9xkLX2FXE
c9gE2h8a1xfYC/KGbdKYIJGT2IvmxAjrUX14e8kuzXnJ+02RBeIkQH/xzGbwnHMiHC+n8Z8nS9SE
czAFBt+pKWvPtAKmBAEk2Az0AS4FMngpQ9bRM01DZ9wYbgbab4+4ORQlsozPRYf/tCMpWSfLPmYK
DS/BP2TU6VKSAPtO/6CIeBsREz8nD1IFp08SgFSfEdYCfo4BbwvcoC3odBk5DaAmJ6sF1rMBhgFi
JT56LZZlHtlYgFX6r/o80NwHNjffsYkzV4CPJSFEK8oBDTqfzs+GTjoC6uws1F/ClIiXrgh6uIBn
DoKU0dKw1mf2kJBKQm0IeATEARibEE51LEPNK4Sokcm/xfaiooYsCyiDt9X8NsO3opZXouSIO8GT
ypDVgm1UC45/JlNY+T2JD7U+DG0zWg7ItRSXXAimLj1qZNbPrYmHOocngAbyTHWcoMF10nWkeN4e
4mvQv4AAjXuQj6w4vrlQTKjy87mHRZWNRwsL5bEIraZo5xs4bbrFSAu/IhZFN3Winhoo19R74O4J
xJn5Q6KQf1+/b9BV8WdsmENy66J+yq3XgnHix+yaIPFgDM2/uwh1LI0/kg76R176I6aTdyRhmV1W
QFbASOC0kL9heqy8lPVp/LQJEYqF6d4+sYxSY18dPsqoTZX4kSh+sv0jOQ2hEWHjaD+sYGgxlS7c
+3vfUeyu8DJQuGO69isElKw7JLATyGQqGXeP6ChozQl2o/aYlCsWkBt0+NieHwbZABgrMZtDZKIA
THEDMTRehnuX6IZJBEXfYdfgVN+/0d1t9dnWQ8FosgQaPx+KpdzqKxZ/oKbyvgeIX/7hiNjUrSlO
B0uQ4q+McBsdkgs7tvKzb/kwDVnWitDtlQWqcZN1HM3Vzakhobnt1aPG5/Xfbk1Nhx1hRTkqEYzg
Vfhh4HWZiRvrPFklrBOFJYpVNPkZH84reJZPJf8ph81KImrQa8oefdHd+o60mCYB0zV1uao0J5Ab
IKkngAeYwFU+cr3JLIJUD4/AtBxCaSMsprjgN4ALHG5R0SfLQ70d4A6oq4FBfxO6MaNw6PttPvYz
e8w12lK8WE5luDF81EJZuZr19kYyYQplYC7obmhmDD9mGCKey1g52whOEBZV17HGdXrEjzGGsf1d
fEJto7Vd+CUpiMUd3CJU3SmMjsTAZdA13o/bM1VBrIQnwRWfU+T0yz8ESQa6RXZAsZyDSxcGFtQ3
BOz4WifsYJCXv/8j1TrQAfrT+lVA8Yix6Sm2eBvt/1grLGmTU7KGh0SGTC+6xRaR4vtG7r9Ip5yB
8qSUbIm5Iz2SSt6r8GUF65MDs5kfgQKolInL55RaCbaDrUq5i8h7ZPLnHp+p/VPj07P7vsxxLdj9
Vf6xh8ucFP6FULDMu00OcYkbQ125HCjYA1yU1IfADnqCMNTdXVgQCuxCNPEOHSxljFgO683osZwQ
9Wb5ad0rzsrRsGHqFHW29zPU3akaaZFqhREoevu1zFcbXTzF6O91hTA5K4/VOEVZlqVe/94Mdh8W
Xd5NORIP5QpYF8akX6MDR0xMXmC/bHgpLuzBFyZT4LxGmE/qSc2rNQsfc74jTBEUT9/PY1lnUIfY
3zOgX8rZ3uUXGONvCucRP7DYe+0vAfMESYV6btE4EuSP72MhhfcenE9f2Eph9xo+gDkGIjl/As+1
kVmi3fkEjETEUES3FaM7NuBWIb9GMjuQ1a7TKypPXnEXc02bI/WAjWBEHqHDjjDduld8kNmNGt0r
JvVE5kemhYm6o0/akSXGL1CgJBg/kCAVwfWD/ofn+JkH9eE+bSPdSmZ2IhW1v0igsIOkTiQzZnjk
WWvq+Pt/FobPdJXSXT7L6BLl41qYsWi0vjDbsgWI+rLjQN+cUXc8/+3ruIecOMMZI9XPJIRWt1wJ
Irf9tyEOrIbAo7nEpncjamLX2QGyUd+tfmZ1tTfMgBWbRtb3AUgcjseMaXJqmQlFmLPUqign6lME
nAOZFSgPNRgu726gKEMBEBpMQsqp5pmx6ysymtqfGRcJLWa5du1zBhHzOY6Y/Hvf9mmpkx8pbjap
YzzxBzZXKfWUnD/WSuG3i0eIAtCA605mLUfWgBVF0q0EWC+T3VIhwqEovNC9ukwuP1Al+tdBGSGh
ASWCXqPZqbn5h80hVDLBJ/jP2f5n87P8bgS0y2rfmhmiCL4JKQiW+x+Ef9zUbDlX6UGnB5qNaELp
nMGJI0/Ae+6G3F4q6/uf44YywtGvpkffxKAq2+e0fpWcY6Kj5g8QGrb5uXdPiRtQkWtG2lbcS8jq
lMT4l9JXpWJnCMH3f7e2a/3Ir+tpxkNi4XXPQZv0UgYTftz/US7arYFHsB9PPR2MCIB9e/0nX3Dq
NfhrLCTsK8pKTWwd+gu0/2hhon3CjHcq73pD3hbFKGXNejOUm8veuUc7YwrsCMugEzr1jjq5Pu9+
pcyM3CepZ5V1EVxWothMrJ/N1+vkdmhiUAJE2kVv0fhU3mgvk+WKKNojRqTeaYSALFEFezlBp+8s
nAUWPIe3T9jIGrqy/pyFImv5yVdMvGV5gaQgS4HoTn5BBofaPmBYvEeelH8khAB+WKklSV+t6JS4
5dZYmULGDlcAiTkBqqkMC1x+hLw+8MvyH0jMTUTuTloFqFGx4mkunPWT11fQ6tuN0Jw2fbgfIGGx
Ks+QvIyylKpalNFfxR94it558i6EXSZapDeO1eR1goKK54B0C+8Iy02BKNTfMF8rHEXhgDIDQSYN
nh0Yb50g2FLQy4/+YyDQbMUWyvCkRUI09krJ3mZfZQKhvPkthW8chiIBBSDawy7CvXNFIrqeclAX
zHTtVSh71YPcqttABF77iCqXD6qSAEnPHIhQb6/siLSCFNnEpSDBCvidGRtgcS1YF6hFkp683YXq
I69SEeX+BmtHi1QLT+vA8Y5rrWKiU5btuceD55BGe0W5DOVQrGu8KhsKjFoLuT2SAcInpUskO3KY
xF0yK4fk/dXC7yp1q/FdnhlPRgqlaI1iCKG2/DX+HntXYGpeiU+8GzhkwZofpLy4iJTgg5rh3Sla
cProYXDlCFLe+GqGN/AZ2z1hx1M8zRs4j9ASSOOcFaYsFjNJRqa4DqUJaqoXgtWc66tSc7rI8BG1
HhVlamsyTAqxUqpu8g5QXLVqTq7sllArmAsqkCpz6aVULNfZqwLXfBV0VKzVnlYk53jkGZsvZRVm
UMxPr9zpnTlx++e6dLpYNWJOInguEvGHrt8jLubv4J5FA+5eIGtCdpKdZ3gkV1pGMEFgvWxeRJRz
YBE/APghdzdjbLaGL3HBZrAZSIhBNm7R0uJzH17JrMLjJxuRyydrX6iopU0ngL/8g+Ub3xkbV7Fd
iU2891tch8tQVWs2DXRAfT2900/NZQpoJNYZHhSFfjAk/AZLzq0lZuLKO6w7IGRcTUqZXDS8IiRD
kSLRMaPMrCqxaKBok0OEhOGJs6D1z0Zt/InP2AxuFFoE7AeeRbAgXgFwasy63ueAfzcivM2aCJk6
IRVkFUX1ZVDsVsFbJfA8OEGN1ggBeRFOXHYAIiSF9yCFAnsNlxFjGWL5i7cre38Qk5uvIEF13tvw
+nHivrd/r+Q2qj8fYtWfNZ/qtSHZlFX3VYHmU7JEjq7Fm9U9Ygf84Ls6DWudc9a/kOR2M0/XtRXq
tOzXG6sGrZ/bkLgd/xA+PpVAASHxoaj/6upr4enYijh0RR/hYfECYr4cKoXdPo9fir4RzSNalpT4
0r5Z544sB2WvOSKTlcx2GrT4p36/7e8pBJJz/GuD/WVrUV/kpwYdg0ePOjLX90KlmWERoFzIfkse
KUJqNMP263fL8LTe9rf9S9gatElciHQoSaZ9RJGZLNDytkwV0rNKvdsJKkS8RrtPB9NWJvLu413/
kToHsjuvr//aIF7Lqel5vJ6crAyWDJP8JC/Ug6VmsHnI+/w7zCEFmiKmqLgmgkuOr1mOlQ2SlLxT
QhPHRYBMviNzhvHC/FjgEpQT3alZHH+fvWUkRkodAoV4Llp7qtudFc3yFiI4UbjAvirKVVgMUG2h
V6ObMdTfyHnJfZWBXieOTjVUza0a1vq3AKoEXw5UuGPYCMuxaE634AFzyaaYZc/0SuwZCYK4WQr+
9Hu9/kHkBr+G1zUhVIiM0XwRMkCxwGeiljh7MzkULuqLgsyHeDw6QhMxQPwBvvF1fJomxNm4yfEN
jh6uIrSAiOpX9ozZxRhUMc1U9l5iTigaJs35NdFzTkyVkBFHstfvoHI7yvg37LDBdmRD2kDMBtcH
+IoK+avCRgRwSBQPKE2i+os3qHBxys4qX36BL75jMLCcW8wyBpll9wjZY9hetP0I2KkKEGZabClt
H+271/5jO5mE4DLgGG09R09F4zkyaiZsGAI7bTr9lZJjbR6b19dwAKpUpAs5gvxXPZEje50GEk0h
veMZFnY7aDw6sUzcdaUoFJlMDzvDudF4aUegsN7LeMleUtuc9YkrVblfn9sZX1hgMqXNIfU0slr9
/PaO11dxQXGAHio2qBpAHIhwG4dSAPnq/NGef++WW0hfn41ILBapVoTY6cv/9Owvhc9KRq5TGZod
SQjDa2k8OcQ7FekIV4grpuukGsLLZFLLQl+0j31gXylPhB4aVtExFn8F0uL6zVtj8hjBjQhjKraB
iYpq3vafVoQFAhn1Y+QdSVJqpLFKacVEq3+VBF1ipJHQvdhA4uOp8HSlakn6RjrnUL3EC1FiDlCy
eiX4St/fq0HZeUUz4l1FeVfXdrRLWp6Mi2Fx3cG4Exc7nAapKLmMop5tly12n5AnsUFEY4Rtx0qu
fnTWKIMQ+7KU69TEgRPn0YUcC0fJB1Dyygab3tcyAA7hJDv4tfvHlzH7jT2nnXsaw5piiyikRHpG
m/7NdYS/CE6bbd9jwBhHOP4SEPJ48/5grL6CRJFKX3o4DD8H3ek6n5vgfOsQTcqLi0Gar48vriCR
JX8K+LuCpSge4hOanKyKaG26tlxZIJp8vvYclRmMgS6v9mwLF65YSTETQCWkXRnh93rY8YWM7hFf
WZcKOnazVy3Fd6iMaleqRSKDIbrsO+YWZVWfQARW+r2maEN4XqQKYjjfPJpBmRxWNbZGvlImeERC
QMIO+r9eka3U26aNQqcFplO9Y7vQlzgEkhE8TlGZnAkeaj7DMJ9/lsBfNw6gN9D3FvT0rHPv3nxj
QWeG7vNLJSF5HQhxiipehmdX6gzGq50jGpRkHkSSagRP+jQIM9ChFpV3HxCx91jRkF5VID4GKIOK
FEfnmsYN2g1E8hCM+cjwdsXmUs5R++fA5EIgg273hvfJ+Uk5yGlO/ydknBQfa4e4gr4jvcjDYW6U
zqDdN/r76Bk7Q513nc8LnWqI6swx2TCOmiuJNq1XxTQXE+Ub4hFr5ah4ApwcAgA32W9+qVAiVyCS
ng2/VENzHp7sax7tBrRXiLGVMGypa7X6jaGhwXkkagpzFXISZMKOM0gPKp+ag26/aqBKPf4XhdIS
WDjTYk56upARUbMcM0m1BCV4UmU6sWzEGgbciW8vEqR29gOV65db4MDvDWqwH1H9lUtV0viuaMp5
6/H4wLq84mEV21WyvsXq+BVzWX6tSFlJ7OMqjZ7f7w7gKy5tIQ+nX2rJgj9SobsxvLJiVeYmpJ8p
eLZf7UVgRToQPAgOxFQkKu5KPeRUcjKxnWSnn2QRWu3t/5f79V70paDg5vx0+1PeobaKSh7ktwuu
Y6y/emet+k5IS/Z6+6uzxzT8j7vGjhH4gd4FGaPY3Q3urfnJGkFOResBvl6cs8MRaJKWwJiCG9mw
3kf+U/mx0uZ3Ko134Ar1gA/xIdVBqvw7/NAMHiliynoh8buq12TZfBQVTw8UUpSU5EE1fcil4eb2
vtIRAiVuhZyqLr9uhnIfRWSCffFvZnqWr58an3XcFwr6XC/lIhaDJHQiKrXLJQNhoTRg0WxXkfEc
UhShAvFVUt8u8dxIP1AAJ+3XdddfISfUFyTlDTbYSuGJWc3bTg00g0Aecte43deXKi+qvaSxqmr5
WC4bZ/ZLfEuxG4EPVKr4A/kt4C2/B+APmQ7eWw5U/qDK8bkM5JmgrhJqvSqKfWVFCrzoDLKDgAwN
jO8Kyows5PIPWwf/jsjozfqVVVd6paCxDMSOhRX83z+WDxP3WJ0m5fmyxGxTTPW+7+AqbR5SBNhh
ZGRirmv0hXmBDvBKwHEftGu1duRlVUGhcUak0ACzo4i28Qn4koBb2YuqyxcCb2EB5PhLvDStoR8F
zcAimsToz380ERg68ErbFbKrBKVL/Y5oGLnNF+WB1ROvzxgmkjKLCEYp0321pOdy8J59xUWkEuS0
JnMQFTe9IEfERboR78eO+AjwIfltzgwwZbpCMFFSpfhZTWvhlgxIMRS6lJQ/ZTwEkymHVVBOZEgU
iynZURG19kqHFIW8C7HvWE7nRG8rlJisIi6lQfr9ybWTNCTd6VbjcqgemMUxtuEtMgHTQMj5ACz3
U46I8V7RoOqCzPZCr6aMnl4zBpCjIxDvVFMVgQuSetbeg6qkVppOtPFrhqRyVGfF+VC1Vx/a5GOm
scAqTcyCRVR9/bl97JvdcszQA9YRxHHuqkJwPaqhnDFEJMr4Ey23V4Tttn4V4avGKtesDr+ctf51
+dAzrV8xx4+vyrnct35PDAPbTmm8xAQsfkLcI2IkhKtq7Yv1PVIcf/TEO1dFt/46IYvjmkRfDALh
yDpJHAXOQ7X45pd+Ujqkf2k9n8cGTkWhUZPPplwfljXmh+wfU6T3Vy9AUY7OU6gXFV4UlpkBzYOF
SvHUlsmX4NGx4SjNiJVWrmQxZb83Z/Q37UAziGQJEBqVBYrlsGgHYYmAwLlKshuk20q40QFkcUoY
6uEK/Sa/A/5qoiWs5UQNBsumm6gcUjZI5yKzrxq3aoeyinImtD9g1U0xeZg9fRUYOytqg5WRwXqb
wTP7ScZJJlF7hswAP02A8q3YRDTpC766RjFCoUzNl7iStJGO0XagqKUOZE/FCwU4+r78brNqtWYp
zr32QhHYa9W56dD1Kq08dpbdYl63IGMqZQvdheYPm10pQwPSuqz0QdUhPO2TwNeZvj/E2/LKVMhG
t39KNZ+/MBNk+O/SU0H/AWvfLSlpkKoQ9twJKnIClnqQe9LyQrRKkabtmq9YRp9Q0UoJLbwenF0J
QlmEcjX/zCFMbou+I1JURtmHqhEnttvJf/a1oY6uih8n9otMh+6KEg8lUXrIbJCuUVQtJzImuntF
AIZdt1KRnm6x4IC6/SpfPj0VeKjKfj/I6/RmQAVXzI9IcAUcVm0dinMcRKUOFeYKiA3FuOpOFJ+o
5wC870/VJD3KSMbG9nXDoKrvotNr4LzpV1hCQREli6U/q3tGbL8qwbprF+Y4KJeU5dvGtf8QdV7L
iXTNEn0iIvDmlu7GChAIIUY3hMQM3nt4+rNW9/fHCY00EqbZvW1VVlYWe5uhC2mUS1LS2hIrYz8v
QZMgrPGMP68gwFBLxDZSQPZOL9hcjCTzE7ZDeqQJfqbyH1a5lrgn/eWNnFFOfv3neOmxxbjElDr4
32/nnxuYn7614J3Q8Q52FlAd0ZkXUbu9qLkr9qRTw2kF8jwSJiwTuHEViz6LO+dZIRsCfdSebqGb
To6Gz8gXSUwcswO3kblbsXmMmaxxjPHfFu1Gngbb2DNN5Rq/8qHcToMpAOWf8KgGwuCarQWqEXgu
bv8tW5iyvEv5Aw0hjWTnYfZDXt28iUB/c4JpfQMrYa+ipw5v6xgqIJmE34sYW5pgHtNpHBhMXWwg
7DoAHtc81iqAZaqX6i27J96Z3LPhYiQ5OVbdpYw/AAfhX9rp9BIgMuVeuPukMwGXNe+wouwt4+J6
hepWeOaviGCu4pPfHdyjW40WTTWtLsl+bnM3aR0+QH0GTUrxftlOXJGH+dw4iGHszH1PcowumVIY
IPHchYaA7XTWpL81CNJ1bXMt3Tz3mG6dZ9ph2oDH6DTmGX7fsUd4+svTEx3wC/RNY4J3wfGI0Vux
JdRfGFmSun4vgMSTGhWe0e5m1bvHQXeMtFHPQKvzOoqk1M35LQ61YtDFaG6xb7Bwvqy0fYZeJY9G
l2OHyyF4QbjxhlehG+FGbIOhN2n1uTcL8yemLHZ3UzWnEh90jh0ldyY/Gi2MMwpItoN4Tg1NDGbW
H4M5yCa6dRGva6i6MW+eoisFVAjhIZj3dmkpxuHTzKrGjjszO8BL6Zv6nJdz7qlM+Krfp2mAXT07
HdnEXRejO9aXOOqw8D410Dzr4rORlaSEVWIuOlITFFtcQ4Y6tMM5UthNI9DPFDcPj6SL+805KjOJ
yDk5MJ/CfhkC31SpipC6ZChQjQE+EELwi4IdsZ+tINKSmH8S4TA2JrLmX0UK5ySY2wVf70Rk5NZ0
OLcxRmAkUwC8wGZvYRMdctQuObv0NPw/9kdjCZBDVPj2cdVLYsY2C7PchE/F9Ib8ix0jbOjUZqdh
LI39Oa4JmxUymkNcrvBYhWiGEQnGm9zgWapx52zX0bv82Y09aEmDxejHBSQIBaLgUebkzn5LhHBL
lC5TaYhypXBZYmwnyvzVFrZjXQzigJme4Rn8LpwUiidxbuukeC1ZDMSW4lmnLyko7MGoW5PSzWkf
xsVPQ2ZlKGkibAnWpncIh4DFq9tklF0KVoIyGvwqQPIqDGkxDpKPE3clMtq8rELBZ8NhSTJM8Qwr
xHXqzRnksrnFbyAz+sj95snO421L+NEBbpehx3obRNMMyYqka2Sj0AgcYMyD/JZ4VXhiv+oIbnRU
fUlDMVWn5cpuya45FXRwPiNCGabjIzyBIgx+upiTFeVyvsWDL77goJfQe/Q5kiY54J0sySG/aFwC
aPGY2Lf4hJZIBMZPAkECZIrJQ4sResw1iS9rc8UcbGPOx7bOnzflmNj386/l7z6CkwOeQD9MPl37
fuuB+78MyNBooKFNx9YuFJ9gxn3789rSsEyew6OXy6B778/XFNV6KvEB3XsZ44x67zAb3SlhTtbl
PEgW1oH2pHBU5MPxIhKMaxkIlhQ9jueJJC3H2CP6v4HE/EL4ESM1Dd3nxGoTwrx3VXrSSNZ/ozZ8
dP4XYzNsj0SG+1cGwkPN3XOr5ptKamJ02ticgTGEt/o6ELYGZPKAPONa/ucL1iBucg8G/rxJ57/R
dku9uALT/QSwOM7sI+EMe2zRdL/10Jh88hPiX1yr0ZdSsZF7xp2k3wWQnYncDieKHWqA1rf7Vlds
uv6iTisvN9vLtVNhvezG4jExGsOb4+k8dlonU1l/1fUPRFTLM0peEB4WVDov63ojZzTz4W7g0CZj
7gJ0YOeIFRPtzdMcVu7UIfOu4l0Ell18usHCi3l5zhTyypwR7iReW0SYp79hztrsbL19CL3B5Jbd
hLhSbBhI2TxwSHqj8czi3c45bxtoawQuYXx9Pit/P1sPGpLMMECkQ8ygEXfy6xKCxqLeFXOIPesS
rMWfzkgHxA8VxBeb8Y5tqE21fyv85jDaEKe52Bp/4XwkcXZXyG6c4DbiO+4a8dYG8O+NOZJ2OCwP
BsdnJLCdpr4S6rUDmnyQH+DHYCBIPr5NWSG8Hdris25feHt2r4uCptN8TRSqBBGnj82pJlak9L5i
3TzdxOZIugBus4Ffr/CaajJ6yJ1w9XRJdUwPzfQM/dRWhdJh7qq+RvaxnYQCAKYPeefEobFh+Wlg
WaESGFsjGE3wfjOEnv2yVeJqaaJE0KV7/zEG4nHwuuQJdOF8Yau9QY8ySFAgndJ2eX/p1uQ7WfQu
fvXA/CvH0GZohYPjZHSO0EKGAiq144HthuaeVtnEFEBUKfPRkwUPC56jFpmLSX092LxnYjMNt3V2
4fzFxfWg9MsOMIqRhLsMgq27k/oWO1RrIQH0Tpj56sNNtNDpNK984laxnpg/ideao2u10W28dq/W
lTQHfXdidG3skE+/E78dW7lNTiGufxxIcZdaNuZtaP21O4CCAFV8mn/5wiQk6Y4Thyg551H2g2WN
LRIHKG8A3kVyGa44SkcQeH0wv/Bm+4ufK8i2R072HVFKDH9EL5F2iDkx82oWxbQNO1uhm+ck2vym
/6rNWYaOUDZeisDcHO7FsoWwC6EUcQdMDSqAkBNZ36v35+1gG8X/YyW1/G3NLXvTGmLSVXax7OBq
GmuHEhql5TwSdwvPx3eKaC4GlWJy9+6xFdsypFLEffOfjTWsjB1i3QPzDnQoMI9jbFd/y0fiSYAo
GwN8HHi9xERLQp/3LrUV12T356YKyKnCJ+CNe9E4kIEmMsaxuUNrSbLBk2Qps+rw6H+B7kjF5Uj1
qV39RE3U2gZ+icHJZxu3tq2nHEMFwgWxY6tziycNLuppTIAPpO2Ll/NZOtZin6t/SRKgvBK+AISl
i/xvH9jPdA84F4vQ+12S7k1+J7uyIUki6fix+/YkkjkAZwKQUZZbAkMaBPQotIThCkslbnwHmJXf
k5shWx16hc1JNRPsYVc3Gdx4pLaD7zFPDTea4j9fwhKLCJKENg/uNa7749+JXsChR1zFq4Dqit+K
4JpgZMgTy1peAD1K15nlZidQFYdeFRJddYAhaVX+V2CApNI7G6v2GVFBPp7u6+nF073gzKRS+Vrz
Hr2e15GwY6cuQw6a1oLAr5/jY6dPB1TIJkExhG92/VV/dqIJEixOIA//3UpE/UJH9VI/Ut+jJzxl
c7x1btAhJbTOSJ/6+fYRoKMM1HAYHGGdEshuGICmgXGKq61KwV61TWCT9JFgh6HphF3qRW2VY4CA
CNCEmMoLSNMPlRciI4yQL6jMKnp06GnD3IAnD5413A0Nvy8b3L8f3V30HJKSD5C6GDyBW+XiZGub
wfyvAuXqhsvIqXSy6LELEz1agmDQLFOoQx+iNDLnE9wu/IrY0TrX0KkvBQJmpbqAbjostA7d+Xvi
lqB2Qk73uZnncZ+7Ng1H8z3cAfLaKoqzA+FqjWqPZoB4b/0y9+TrE/rmkXbB1OWuBZFEfFJEHdNs
ValYzzyHamGOrWtNcPBaO82MNxYIxQHP1dMU3uDBQ7Rlt8vhQuYwvA/Ro78f4xwOwMSIzELuawvg
6zRC78Ok1vhWNp0o3jcOZcMiF8q8++0zXslX6aPqPy/ZAuf4ZjFw0pj8NXrKDovbmScalCFlwsi7
k1l3vQxI5P/+ZNHFyD1Z9wEuMPNYq9ozXCumgJ2OddAvB5ea1DXXuubFCmK6QR+JNJOgDR4w1M4+
R6XYcobd9qmRFdssnDBiCatmqZckMukOabO4O2hk6akY4XkOSHXHPeOvZIPBVD7VTP/XzNAyIYA4
8ndNUuicor4lgiXq8yISFxMdNfpg83XWuMdQgNhSUu8Sng79nRmcWJBpPvABgEHwnpU7//J+j41D
aIQDGI28AM28zEfysSW8wUnHbSz27XglPgkJxEC4CWNfRDjhIHlJ0gvoQoxDFL/ijQ9TGN+BX90y
7VYNAZzR6T56xDYVmaDmVNGtaOJoYurRaI1r19raZ+sINVUmR6lXpiX6sj6OZwHHljogA33Z1x+S
3kkRIqQGlcnRJSvg4zB+kn2qp2oCUYJBS+bV5BMo0aNNAY+7gy1I6C93SVaTz7vqiPemYf+S1M93
bDxyq1zZPjUAJwfqWuVEZe/0+tCjDCaRz2lyEnv7+XfTYc9so16Pwibd5cbuBu/XuXGRY+KFsTTn
vJWSwjH9k/03doq5LFmhJHqGfZRCBEBXtJDsJ7reHKjk+PBgWLRS72yz/zb/oKKBi5INwa12KGVJ
bBEqM+wvp4JNLzS3l+reOBb3lGlmPjSZ8TMw8PTMBeeATWcommmuMk+1aeNsDAckGZIY6+JK5mvE
90ljJEIzGCweu1bw39nALI8tLGYqvCRgyXkLsW+ZXeBC+MdinBIpHwiDT2APIrcNc4M4vLCZMuFr
1jlS+3h6hvh2v8iH+vLGi6yFV3ve33e2AEkPlJMkixTaRoUKJHYillxXGZtw0PuyweIw1kJkhu/N
e2Ijau3Ft61V65cJfUVS+cr1IzmM/8N/EhtFW9s1QC5MD9EzVy7uH9ZyYtGSF6OrnfhWJi25spx1
TnndFLyAFlK7LVTSQqzy2I2BmUQgU5tKE1gTdd5YD2SPrBsYw6zq2HzFMUggUy16bPZTtXON1l3b
uWviF4zJFbB7xVYTg94gOvo49H2ZyL0joIWbAC+wdTpSwvzrOqMALvkcAE/WCNZxJ0MvJgQe8dxc
lJJ23U9YlQ0SfZJkHtFdvSRXdCqGk4SByhRf/XIdEDllQiQ/jRY/29lfMH0kjjhdL+UoPmgxfJ6N
yh/Qff8kGvhNgAGDgfcVKa3GNkBa8x9Qnj4fTxN0qHQpRJs1t9WxRxOa/J22Ytwn4I0NfsMSG5uC
bdFklP6RibPHMeCrNW/DSmpmf5AMM1KHWC2cvcR+NQbnJ4iZcqPjQi9Hmq27NW4RvjNdxdg/SbbV
bWMfz+IOTTrSyo0KlOsVItqnN8YA0i8/X8AL5H1AO6uQin7DUX5i6B5B9cuxhS55eN+RHw2/sfMf
OxGj2qzJzG+MfbKl6y4Y7hTV3LY0v5HsZ3IbHdfVWLZIEJLs6AVirBO8c8etnD+Z/yQBGQoo/J4+
VDx3Texqp56ReNkSBWW3O4KsvhdXQdZLlFAlIW+Hww1azSj0w3ySLKH8PuEJ16SELJkxOVThE39B
z4bKriCsLjJdLsFYZ7FwO+GDlmFVAqW154++kvrVSz4/B8dmHQnZeN0FDA6vfmtr5fsKimG2hhTX
oJGxGDVvM7bq7Tr6fgxM+xodXjC0AMqrX2KHSYYTv3XKG5Qkl+2/7S/19viTTNrk8AWZwPSUkzj/
Y9AzlklgBy2ARnkMox0AqEI+RLzSJLopcW8E6Ul2nLFWr2PesWuH9B8at6e/uWveAaP7QRqhGz/0
AU4F7WdTV9nSm2zyBBah76a/Of41q1WUMJwvrULOL34CIJnmCCttbHPcTABhkO4DtgAD5pRlhcTg
a+0AouFrkTKi9HBl9CJkWoETVhzna0ne1fF91c5E5O/Ior++Z/9jJiam4aJxnlDbyfCj1mjyLUfc
+PC+eUcqJ5JkpjgKv4V5KOQF6GdZQsfqfKQQyrrV43grN5n6mwGjEvnQ1eY8ad0ENNxkYxAkBqA2
UFVgpX/l/pJcnpzYMdeCLrKT4JVQRIJecCuBxZKq6ga5n+gWyUvF72iZc6mhHicM8du6togSMoE0
g5in0kE2kjbpHajsAHeCc1JX0NQCWKmoZeqM6RLh6FR3qII4YDJB7mh3VJrwLOqHPq8Kofd8GlLF
OYjp2Lpumj7umaQmV5o268Db0am03dwGZ66WBKZCfFYyrrt/TLqOlgGMbqVGN51KE0ni8++KR73X
v/PQyOb/rIVrW1UKUh0xCBLUV/tDtF1k3k/Xckn2bewKrANtnVV90sVVa5SQsWLmaTr4hN+YB/LH
JX17VW0RAWctYa/DV1uikci7VoLWggwX3FT4Pn6CTBf/NyDuO+N38C7kQvC7Zc74am1JrxLb2fE1
il3MkWHcdjhy5c9U21UjCDNnR4iLNrDPGAj935fAxgVzQVtg8r7vVEj4asy/KTBPLInaNY2HLPEO
1aV9+MYfEgo1KthVYIPmqEvqTuS0Y6WOnZUJppZwgZKjUfQMU92U+wS81NhMkEYt9+TLEEYSYxQL
41DgDDQMrb+4iSr/JPxQYQc6vD3tpNQJrjA9tHYBb1mpdofzIiH8umJFF7UaNQ6T2Y7GU0xoZq+I
zTTPXCQFMDo5AbFYoI1SimDzF7b8XwPWbHlsqhBHeUbEMsdv+hlCcaYOe2unsWRvDWdDAKpzJNsz
W5nQGkmexGgBaRJiljIUbqKwX5r5+Ly5EyeWmF7CtEI7kG3Wrd7XuMlrugjNyIZBjY9X+rwFC3zE
19C6lhMaf59eMxHN92YtDeHbzL1N3uQpQrD3/comb0DQQhY7GD4USeAjTvAO9UrEXYQRbxy1HLeY
MoZdDfJq2iVxu9TYBqbGdo5mn4cHydcAgsb5fDXfloCgaTpndhlKOljDGgPGLJgrrC9XgJ6Stp+T
AUEJpEyctcDQwLakk3HcJxZkQuzkvPjGqWMKGSY3sE7ut7FuYFd0lekA14+hqAPTwW1A+MDsJsWT
FpBz9FMuU7d7XktrvGNK0KdItddF0HjXo7KJsbXN/wbPTBjEk0gSq0RzXLeEkZxfLtcrgaN4abPs
3QBc+DtyRlzGSUgpTapjO/cn3n+Zju5AwGntTYdt40sOnC91b3JqusuYniklBq+JNHl3BqcgU72N
NgdWo56kY+X56F3vo3k6Tpp27udR03FdZJjhOnKJu8cqeeM+uCMJeoaPeCtHrH/jJWKMgvTDjWTr
iKE3Lw8AT+idmI4RKvcUjDccTclP9l+qAUpHXXHUIeAlGWWsoGAA/ZKl6P04Chw0v3m8d6xabVpz
wUyouzRJ4G+f2ruYoXyAzJxHFAN+MphFw/CSHOUSyjNURQBryIM4nBpZQog8Bi5x4KcYhXH2XCfd
O8fohcFzMmFH4r/GjXWFrgA459qzR+G/VDUnMMLnbNoKfWWbWYLH4ryTmr9RaTsb75CVyJJJ0kT8
Vt6GdGDo02tsP4kdqpBIR9CXoMJPeML1cQNxXjmvDaBr5yd7cDJFXRfyXlw1svO16lzsAu+SXSb1
1JhKLP0NJA1sxyiuVIUfY0qMVJg1STrbzrJe6Rqp8/79WgNjwSsHsIjdOW41fEsi5jxHnNxInvQB
mVD38bIpoFRuZvDiXLG2p+NeppOS+DLi9th+KXQmknbjp3GKJIweyRJuZgmP+I6tprtT4rUrQg/E
laQtG6k8jZ/YVVj1TJ7YlWMi6QV4SCQmop9Z6MXhQo4ptwoDLG4VAr/GnPYxTLEheJf4EHYv0q08
I0pzQ3cp3lQgiScojpNU2CGPJ0hMjgkOwuIa30dla4x1zMvE0Hv3gpMOZVkjrXkJEbET8GYqKWMZ
02HIEedgkP0pi2rREN4UxoPcBvToYW900bWXxBqFG9wX3BkAFaBditlidsTHk4iI9i5MErc6N0fP
EXVTDO9f2b3deQzYesHkaE/VtgSf3SITUMZbuhfwqT1CnW0njiTsI/NGsDB8U0JediXaEWI0Lm3f
bsQQt7V1JxS05rAxYcpIy6FXwDXKImGDvhEjbriGbB4itU9I0owoU/hHX8kD49E4tbNAhC6vBEp0
Kh2gJAMTENXRPCeaBdhR7h+Ma3keDpBx5wBxQ2cQkE/ygJHxrSiPveB5moTa9O4MjaVbuWmpt6Qc
PBcDPYhXDmfWNxf+9FyRhKSzmR65/oytSBUzPVaRHLBOPB+S1gjVUM2JsLU5LEvcQF1ECTKJb0e0
Bk9J/2wXGs6xVpc/fXbDT19HVUAcygd1l6gqR80vfEscKmCRW5xLZ7krqhnwcepL7EnLQa4J58/T
PWbiIBdkhh3bBjwaE11lnr6av845D3dPYluOY9hP2imx1rXp+kPWi2CbJ7hxL2NhaFTwt46bJgu6
WGhFGFor1x9vWci1ntNCFjJtCNt18GaE+FwGaJz87HHeT5yYxgl1pWDJzZFRJ6aehFM994zQulcb
XTHg6Y7A/zF956FSmZw/DZlL8zaEAkVarZ9arOOXIVsL+hJPcWhhjIo7pPjLvCGMYvYDtFngSbcJ
F7COvzvhrbf5w2xkbEVxoJttaFUSbwah4K1MBYwQDQ5f7tI1a9Zx4Ku9jrNbikDSZ9hgbv77txf4
vqShdXNF0u1bER3PGPW/cijkYpj7PL3WKMlJxssYLDzOeuGUoFws+cekw8fJMso04aLHx8GFqrkc
CZrNPOohJDSutJPqa9RW5zDiUY4JXW6zKbewBuWb2UpBdA+1/31vviaNRZyKY6qz/MQy7DThOe6M
jKg9TnGq1+ztevs6ZXzbaKsGOfTpKo1SuLiGyG2UQg2DcgCygxreBVJP8fOYr60ZxT6x+VO1XVJe
Lt9K9RibKxo0WLHoLQ/Dv5sgvxlv14HQkWjaPvLkdvMxOxE50wMxm4SeuvkmW5Yvd11wck15t/j9
THPYvaj04dJmPFmtLuhJ5zaNJxxLXD2YRy5AP/sUFslUfUyL9XaxUzqGu3GngPYeoo7Z31sn/6a9
liCvJucaI+R/Q1eGw35Nrz7jW28JKS5roF6EsgwLJVRcg0IQr4+02q87mi5xniOiTnjSSnVaRNeE
LQMpqts5BTwy82PFhFTmxJVjV09SSdCpwI6kDQa6UCXSWU5ik6rQaNnoVEAlAgh2604swnsfyyxs
KzkmO9CFKnS0incCESkLI6w50t0hBI2EeBKwaMv/SYjYELCbj0oyp49ttO9nGif0DtyoND6SDI3L
B1uTTHY2Pz0Bt4w0i80VcuGT/WwXqD7CBeVAYvTgC+Gxiqn+vR88o/H9Z/U+aW2AXbaDTK1D6SAk
v7+XiGeQNHIOhrVjB30vah08yMUMqPxyDijZ3h0UBv/+VQigb+uUrS1F+29O9ldv8o9DlZoD1VWQ
Hsx7uzzc4l1QWdVff8jZf6NQxaT/4lp8qfqH4l+xVUIGHpXxrprjqU3A1pFurUcUrZmC721CFOgC
1BMJj4D+bWoT5A3CWxha1iYdACbmEZcZU2Sh/E35BiKJfSyFdH+faeWqeSHHa0TdVPgYKhEdgwwS
a+URomz3EZvj31vzG/T6NKl28usGcs2r93TQiWPpfeQVSWvN/Zt3UR78uUeHt/GrNunjSndJUAUV
o3h0b97Fkg2pJsL+Wqi2F29rykulo+szHJ1LH5tTeL2hxvxN5bwjOy2FClApQKf5wYOUH9I1O4+Q
Qe9TAbpzDwxtd67bOlre6fp6fa4CRhWpjd5MUVR1mu9XMLPR8xb0RL5/u63zBkqIRfkDETJia5QF
gumPbneG+QetbIqSd0w2K3fGlV46+E2D0d7oNqIurybq5U9ENKG9oYSGwJmqEOn2BwrGNQoAk5Fc
QN++eXpVn837MEcaf5FERYRa25SvjwLwnsc1XH7cf+9Iru9/qSXwToireirChKIx89tPZlq5qEiO
uAzAxZ2v/SFafAMisa2UoysEg8ap08o2AlCfYjCDgN79QMO3RqWxLwJAVQSw7q02hB61vkPU3e9I
HRe7B2p6pfdfR7y7Yog4/45cvnuQQvUewbtMrfJn0iXqHrv352AT9IvdPJmZA4TTBvPfNTOznu/Y
nWi2UOuhSieVqpdcUOoxMFi843RweJ8cg4kH0luqSs46tXUjMjujbYMiDpQnyZMfc3rfvHcYw9qD
cu1hgZ37xmTWPv7mPVEpSyLusdo7DbNRpdq7DDNh79itPdGohk8QQkfGWjn9eTWb9zp4MYWLUHWB
AnugsO+1DtVcsW22gjkznaDGNVjPyJnG2Zydv3JV9m2kxHLVgFypdnbbKC2q41EmVeuEmfF5hI7i
gHo239/bBlth7VW97gPqvH+VH619MNjmq/t8dUWxj/7qA2xnUVt9TP5Ob8/w+V4J5hHa4tvPJYVW
cl+I54fLQ9D7XYW73rxKCatO5RDd0AdiCfSkwSAmVwX/ekBL6a0bpSlVfj7uX5Nzl2l1CAuhcA3h
nFIttQxvwmIF7LI/1MCZpUhdzYNlkdjHBVZB+/anPX/0spBEEH4KLyGSX6n0G4Lm6tenGtTY6ZXR
eoWjum1fwtGzdX5WT/PoNB1V0rVFZ6RoPNXzgjvla0abAJCs8lZG73X1dhgjXZ/uHhDS+wobq2DB
fjVpX3LV9nk3QmRsEoSUIgtTwxyqgxXUsZHcv4SHMNVoM/GujbDcpdhA5n0EOPAMEa6iwOZpkPt4
smRChIPSffan79Lb6jYksjLZhe0LFcazm1SQ3UQK8urGPFsdNrUOpjRs+uOqsZwdo1EZWAK95Q6F
JP+xLj4o62wK1+qB5P3bMoUYeHdG91i6+9ror+rbLzox/YjCp4xR98ACAPp6tnk7Rtd7GLo3UeIo
xMEgz5MqC+1cdfK9epuXwn2XSstYVaI4GtviJ3qm2fpxpnDt/CdxSbQ3xeMpN4YjJmonoIS+BHEY
PQO9VwJg71ZhMqdUPCjHhkrQpMXqnJ1/FosQwLlLkKKOaqZRPe0Kmcaekln2O+gB4lTohI7nI6nU
4g7PgTRlaay+NFalJMwlrhKXLk/ishXeuPxCbIYr+SLTUgC+qhPEP/DF0L18DtDaG2uiZAgPiZXo
EYlkn+pmEYEnbsNl+CF4KGa9iuZjdjxksO8f5vA9oXJkovmfLDSMYzO6h6WWPA0heFN3UvUcPxcN
BR9F7wvUlt9QESDOQMxA+YCGghxYIUBQB91+TA4TqEjKwfGFEC2FY445KsGfYnFEXrdN+CPL5vFN
4ab1u0l9MloQwgRMTwg/p8/8r+2WJ6NkBLD5hxBSjDuTtJgwZ+JQINsyIb8DdB+/4GOQ7mzUIB2H
kPEA8Zk0+3EGVODTYJf2mFgO2gva1aaWQvCo3gKS2QcUZIZSb4K5yfva2IuevwNBSCv5A93+HWYc
qai6TWfyStMoL+rfGCd1CAS6Su8Og7lgRlR0vQl665/IXdNzMbfV9BETVZI4lgp4F/IIfMQUFn0L
ZR5B/cbrL5EzyVqJbLh2G5ifZC7sNOlNi9ZyR+yT3NoegtzquugfO/EKQ/kPAmQgVXjvwgXOlwny
mHfYD07MPACGjXTuynBwFlGlYFB6l2AmOleBLYCbTvCh2HV+e8UKzhK5eOB1AoC55i6F94LNjHMj
oZhiPzA6EZZN1KUSC3LVORN9sHPy3X0bgoZ4m8nbySW1uG1KwpIVPhDlEFQS/9CHFjdXgdglfYoJ
Brrvkk91/fasQ6reRvdOiTq4Eih1hHVutS/PsXPGEVGmXLKGZSzp8vX8VCTR4SQMivGqcSpScPmb
JQmTIjdl3UZ3idilZ1wSCN99wgQhdwR3CRviq3w8Se2mVOF/yAUWjgK83of3KwKip5ekMEpgZ6cD
EqFf1iT/CMY6YjK0Y7yF8ZIfJFBybOcH+a6YDgpjfpiQNMWsN4w/fUcuMRVGgBuFG+w86PZJAr4Y
hRCePZfgD2Z0Jo8liMTkO+HQ5L/vwcjOjoWAY4V0YtYkZbqHvoCgvHKCWhtt0QcyVcq91PA/hTc1
FWfoyIuAiHkY605y3t1m5Uogb/1+xCpVYMaNGY+7oLhxnOBvU+3rNAVfsZCvMxw5G43uMXaxqV5Z
ksrkL9j3YnX/ixKjocAEMGJ7wYWnJgmMZqm4hiLETsT0Fn8cT/PGVcpyrMTcvUoiZiLex4lwqqKL
muL9NlIysJ9WhtGBcylV2nbZJf78H2Rv/oLzFftdHZTMR3zmcLUSUX3vKIkQOQ1cRYZ84oRRGTYu
Twc1GYv0PkIMxlCizMAy6lNkd3TVuyQFnM3aLFsduzVcHhxyGW5mMMzBjEV/k9LAFgmeNBLoSq1z
RLkQPW+qqphwAyt1eHf1o+y7unFafmeXP3IoZEO+eUQenriBb34hwoE2ZHRFxdEw96W/acjhU8zH
9mR43ldLsTEHuFJfFatmnz6IXXOWGJRIoStGCYrmdWyVZmFtxDQIVejiohKAfWA6+RFJINW2DCvb
juT8WXU3XViAreNbIW7XvVbumQWjFAefyA0KAnu75syK1x0ifudRH1s2JTmaU8ZBdAh8i7okLxQ8
4BYWWvnarevdyGrMcija8CNsSvsIJTT+mr+X6vN3alutuvlpheJYnGOl/rIZK8tzS1x4/aYM/fpt
/Zb69BN8TBSacnW8XH0yG2uakB2rd272sSTNe61IzqwiLJ6SpXq5Us1wp9dwB4wTH5sU2Grmpz5/
QqWVpp9myb3eEUmZA4nP+ShUFAG/yT1q7ah/AByOHwI30kBDwoe8/sk2pXrP6+W/V3bsmBZVhjY5
b1XMbSFiug+Q7kbaxpMwGaH/zYFkbFPP4DE7E7F3YJQtPPdEiTU31CBQNFRsIibGMoEvn9mGx/nt
HqWxbXGNGLJUMDkHaLqmwdk3P9kqTk8tW2lGuftnJtffHLo7Mp0LFCm9UVxoX+2iute/bVqU/qTK
RP94DYqZN1ispUoX1uuriXOGV/moccxHe2oS/a28qnJAVXuxJDhKL3Bc7Rq77BB9PajIFo+Fk/rV
uuAZ8aLsR3lXnRMUOYOXmJfH7TeMviTwlaCX1PhLm2qqiimtO2U+hAqjAlymLLr+iJqwpJw4Ligz
+lyPLp81i4tp9Bfzqp+MuZKrpkL6/P6NmEbzFm3JTWcOaCc5h21wMpXStapTkasyGXMzRVor9dws
BVFX8+zBlNV08/ouyNtPNsy+HUmsviAzV+AvHo2/FyxbhHNxudlLkkbGmwPzLJ75Meyf4eLae48R
7iCr3bXhMHuxRJDCWjMGGwWkJDRoYp6w3FAGiUUijjHHF75yt1xbNF5chQo5kc4CHyo2ZcLcLcIi
fMbLIRP80YTcNy/UWynx0faWyn7xmiDCs6WH7BB7kkLmPO9mpR1qw3IokLNkmxqVNyzc/28cJZ4o
B/pxe9ULn3cqAs3brVZ58XYpu9jRtlgVgz5VUEpv89mtdqEu+qU+TzeoJavWO8cYiuoL8i2n+xGo
3uscEX6e5UqN5yxPGnRQyM3IcK5vT9MjYaf75+0UHkfHw98MhaGK7JxjSudB5gLtOW1q+AiF1/u9
FN5vP0WcsnX3dq1ThpWCLjPqYhypjdD6HvU2ZWq+5SgJPe5R4nm0Izp67E9IZ67ud6QtvqVLIcdQ
Jhdc8JUPgjbM7Gn2DtBULlTnkw+sr/mrtwebuBZq53JQmFpWdgFdsAOotMA4hSDaW1Xqi9wbRYWf
1RQ11KuXeb1QakCvoYAxBTJv+z9ExcCtdmV6Y5MbrYuURsU/83Dt3MLX+HeFxfKzS7XyxM9Dbmud
ihCnTPVIb0dEPN2ZLIJ8KRy3s8H2OCqAxlK5uXbl+AZAu9Y5YdP3z3m6mRlnL5LeUmTspKLzrr4c
XCmNtknTIzv4GKUpNblS0XNXL5K+8ur2odPdgx4BZiQsKaRxJwja6lCVgipy+aDT2VHzlO5KHfu9
7zwF32qU/CxNOrSKl4xz42L2z/5c485WhSgzvuMJ1DqZWr9YCne5N9p8Po5K0/2hu30FxScAA1YO
R+dueDxSinA56W4K0ajXWQy33Xs5qFCO5NwYPl89qggSlD9uWhsq/omQTPr7V5AidFJLUWGXFAEG
QhHsyufxFdT6r9D+XcB2pGjVKRfMt/ngSXn6ybxDV3OR8ZNi0GPemC2OF1Q93HwwU+i78QXwLaQc
wDPOKH77O6T2Wi4A77xHWKyUscyWQibdFprSK9gDQPLMNhyO6UhqTIIRZmcnBp+uvVgMcTNkTJh/
tLb06hYzhSg3JgmecgNTrsJI1xgqau6eJr1Ujr23zt0xSqtLBCq+q3fS+bxlkJfoYGP2PNrzwYMw
FPVZ2bu5jWy2X141H/P6PaK8SG7c33av0au2RZZylw1fJwxZZvTk9oO89XLgQOXenqepXf+w6GOO
YAPFV5rAlMcRtcCpfDZxOfAJ6Rndsd207gjtLAj1sFQy1/oNr/zxwSfflgNqsW2GlRPW1/bnFqIL
1R/CZ0d/vLqvFqYd5v6Vtf1gvmOPllafxXUjWw6Wr6hDQ38Z3/VPr1N+NdgIHiEGKTEeZiP9eypQ
ohwGB1TRBYLKWHwYlaS1czi5f3DT9McoHcwHr5rLtsBHFC+DSbZP1/W+qRhNTXMmQ9g/VosUyGQ7
eG5aOdT9s9X5lb3hFawA/ymHfgtej49Jv/KsUVecSZrxEU6/KjhHkapA5+Dytp/3afCrtsmG80OX
4boX23MqxO3nDBx47f6HjYJdq1RqWBk6Oo64Ah4Mx/U2oAzmDXD93HhtCLJsPl4XDCPm4wG102Fh
9cl4MKo3qkEySOfRLTe6rxtP1+B28lG5om7OfM7lRsg2ZB7BYcvE+Sgc+4/c23H0ZLOjK66/2cvg
kv93m/QYjPVPaYqBTgnoE9vZojgt2yJ67U7LufHH4wOb+Ua1x3KdvbcyzRAnSkVoTj8W4RWF/rfM
GCyd7mZOUHaV6ZtV93M5+XCjPRGjTL+zkAvEZeAzvxrsfUeS8VrlVy9HEWvL1xSmx+wxYkGxDTJ5
U7DTM+PUYpB7fG1LwP+ZzpyK36XCdHL73FQoB4az//p+3R+13eHPPPWVDtqlfe/+2EarU3+53DRy
DAS+xn1Zy2eftdUJghk1Ghc/N5xzKhpTG3iwKv+mJj1uunwgtJp+L786YBTkROJmlgPWE+thh6bg
hMmwp+wZni3rMN1dT7rF0ylkuy0zU16NwgWM7k7Ah/N/ExxxpUDHd7MVOdIrmlp6rQM6dVGplw9/
L7nZjV0+TaIMA3iu3FolQgt3t+tCqfksnKPJcbp4fsUs73nnznl1vfxez5uArZyJWcqTa8v8TcF8
7i5Qwu+WCzUOGEhEhNtuSJD3c7jS4xfFglPL23slkwmov/xYIejw6pbmP8d054V0SnaYRfA/82w8
0vvwdJ2QqJrdwzB4YoZCKh4fR/fyNSqTa3UqDHLZ0T2bDo/5Q4tJe+AIY49NUQN1fpqOWdgei0zg
4ygDd2TIvjUf+HU+BkyX7ZFtO1oMKV67Gh4YaKbOYsgkB/LmFVR3HHAgrIaZcbnPjSyGXImnsvv2
ekDMZvzKUxiDo3U/Wg1zYMzsUFSTBvXPcYzFFsH7PaI05nE06W/ZEV7N3ZW49GLI2c/aZgfwffPB
ccTsZItnTu9/VkN2WaDK4XG0GXLk0LNc9OPhiykawIPsWiuePXNVSj3N63zifsRevhvOB2mY5hZ+
uZ9r6dn6p/JRmof5Pu7wmTO0HHDs8Jp7mKJI9nWUg1hHHeEUu/h8wBnG7XJ3szR2Gxt8LqDPeHTB
x5YQl+rvTlQtyI0X+SA786P3o8z4aKldrn2mqPN+tB9ZeYpmpHrzwWpYGNOq7blmuWQe9M5TH/TM
pD+n/84jVjKv4rCcD7hjPmfBh6XRzpmRpLwY7ke2KzUlEpaaXiNqSfFBbIf8pNn062q4HHC+2YEY
I+QTUP+Am6MnF/TPfJCfZfny52poc8t9yhxhCuxHvIR7KIXZ2XLAxswEPo5oGEuHT+YS3jPbAjNm
tHg/H7qT/ma4SHVyV04KAg+ygGjfMWDcVo4Wj26GDD/tonzHkIuAaWPEUQR6cKcL/+Zn1whT5Tji
yogl9GlvuZ8Z0+Cck8iOsXvocawze2V76K6GXG71fgtL00qPw91bWAx5C4fbEHNl4SfTK8dRpUdD
5oPbIornDh20GBbj8Zj042EYcipxANrtgCTOXe8w9WGHjhh0+mD7AJuMr0IdhXlU9IV06aR/CRm/
SZ/PYqSWLJ7FcDU8x/MwconYGqYglBQMHRpHYReu7N3k77SNcbryiqTx9NspZebHKxcwo5nbi+Hy
5WpZDSs9fuPBdKbO7SHv6cT33PE2uT/+xixkZLmBTZg5cxBocWiOsBJoW1osibXtgueKTPrMdGNo
HZHA/v4n1cO2Ze04fYb8YKAKXIMfLMfVkKbx/6T/tNHxamf8aBEjxbTgQyuTFuNK2/k9WVC0aD7Y
MRXpFCc4l3CrOI7Yp5hEvN9PplHMtOc2pJMmfYaPdcQrmci8y5XB7Z1HGU0n5lu25Xu43QeLj4J0
dOwPm+kvB9wvxtFiOXhcWvd0p5DPcvXf8p3qhth3z3x4Cn+fi0d1yXq8DByF82+G8NwLwUDIZdAN
s/1fDsL1LuIfBlOl+iy2i69mliNmfXgvWtza2Hw2DUWATzzk3hblBgf55tXlM9dFbPWcpgY2WI7S
zeuvPUnFBF1yzmEexCA4pd83h1X42vcqpQZt+C0/v1lcv9j9Zyzu7eic/YMbQMya++EOGSlPNW5n
WmFKakZtC7fqmgIWKK1X6lgBWn/F8oHQbrje/yu+Gr9giDN8hD0SP1iLeAqlBhs3H7h+bKsUl2YF
FU6YZj/lSZRPd257RKNS5JNg/ukE5f4hF8D0W/xUqA1MvY1Gvs4qYsj/j6QzbU5VCcLwL6KKRbav
LMZ9jUb9QhlzBERFEWT59fdpb53USWJ0mOnp6en1bUZGB6qURddXr2uOhUqvxtNv8/xmQpb+zSuI
yB20zOvNg/reOrgU3wbC/Mh8nmB82b8VJTL32qULLnaz1tAc28X08x1rl/LTL8yt1IlcBdyJ3BPu
CwN7UHOwEJPxFxc3q+6S0HTYl4UeT18hvHZxhhhiSNLIGl+zia7y7IywETc/HGS3/TmEzJ5E7e7/
Xuq0RJFQq9RvXJTWx59ujcUscY3Erzu85jIrmz3ao6ZzibNzqv6d6csmO8zfQB7cugNiPIbuTjx1
ypXBcAyDPYNx1tPFDDQqVC4aMH2MU+w8YQ7LXd802gOnqxQ1v+Ep1Mrke24WJTTLEVop+QRas8bm
TcjYR4U2epanlaMSVm7yOcrmJV1BoA7FXhml6rBIjgVWD2qBM7Sdr66vkOwpL4c6jI6W0NoP/6kO
MUZtJ8OSg+RoNS5Oj8vmgW5KLzxOVW723wGam5mskBpXno3JlmpTxFOaDRDHCBsufXv+UhZmvtcV
1K0BixKFusdRqjeRtYshCpZtNONhCC/sYa7aHNe5+yUKjxIi15RyxDjXYsnxuUdzNGsn/4uZgfAv
TysgruZUX05DGLve8FhOYP74uxiTitISAPMe2D7dnB3RsoMLQMX5qfw8yl3LRiOXHjAivRfbsGx+
YFD9um7PKKJcDZxE2M/AGQg4cuKTTqJSz0cx4i3EG85H0Xph2BsWdRFAv4xGRuiRTDMJY3AzYVDA
5tuwcIbIQ16HzCwC4xcxpRSDSxLe87lGeQ8GUhI+gDaU2xrmw3R8Wh5GZ4rVQ99K0b5GxiuU80vf
Sg4XERayL0HwMsWtgYb2DiqWfTSLgIPRo1LKGjfdTLXGKOgGJifWsUNODlnkog+WAbWPry2PQgWH
5yJ1qrR9B9FjjYmrUqNEsk0doElqDNj74/EIhKsLRkF4Vxf5Y4Gf49KMuUkQFxptNQnzOEMoX/IR
RjLF4sbHj0sJy+cVauaK42ESAYg8HAY5Hkb0uVR8KA9yc8jW4niKzlw/SLvAMvqyPXYBppi/cNwr
I7h1jvPhba6yegMRMFUVeABZRa94r1YWejZC6lRnThlzQEsu3Y3FHlHQGX+hY0BZHDW/LKDNZ293
3stG2XUE0RVniImFXOVmYM9qUTavpA5d+1xdGPRYV88tOy+ekTspM2gPaHx1CPMTGke+c7pUd819
cOPAdvjTskGBf4UuoKiRvfBSjjijDHePv7ij+XpO51QYg20M/eHg13UE26NzPrCMSPiL5c/3YskD
5txsN1AXiBdnB/iFobkWuFiYKF4K3Bcos/DaE/8MJ/0Gk4aomayNV7gTcBuUGSfg7bHDVQ+j8wxj
YUg/MOmTwHhODXMVv7zUCV5bo3/zfvtwNBsQd/7rfjbrsf0KE9qbtCFOFOxOmBeTQBxGiZx+jGj2
jJFgNLrLVmdYPDa+b92cc3TRvSdGrjqMNLHxIGWe/+OosDdozVAmwHyUox3g0eBFDvtHueW4YyFx
O6KOcc7Z9c9Nsm3kpAxw3iXtutWXKGZwCJSrgRSccMdfaP5BRBn3ER+9hagDF2iczxHuLApCq7h2
lLAhhgzWAkV79y9MVG5d/Fr8zGWRlyBRO/cxN2bXjF9oTm9P7Xytw9T3EHwRS+IMwQPwYcXd1axT
VEp2nd0xpDWMxTvYwLu7Qap1eMLSeqM/tu8buoe5cqnnR+qUr0Gkf3c7ThhEw0bnzuMs31362Q9g
N3YQAapqy3sSZMVJ1K7nN0JA7gwIjIledLPslX1un4SdpOO94+sJ8CvZQc1nCBzkOFtsdpLL3PpY
3xGyCoJh/YtEzA4O7M/NjprD2DgAsETZwzqelnhymMCbwtjntihH6BQwHiauok/whHEKuEHyI4oP
ROUFFp3mYxgTiZBt26IvV1i9EXZCfNQl8RJqJYwtXgLT+Gc364ZpIFN3htK/4Tokl/k5rbH5VXdW
oFVEI8udxfm4ErVLCW9HKwo5vu3ZOEEpTMfbET0TZ3B95uaSl5U1xxXVEP/aEYqJr/iahAbfMmBV
0cN5j82/6/cdy/CGo0tZdzsJaCYBzhZsl5pL68g7jdP/b99hd+zctbb7/zFrPlMHlRiU6TEgRw83
ibydS6E+Y6WYJ2On7egB+PSzLUlFu+x4296O6plw7AnOv8mbIdlZZuHw+5aP4xQ9kUF1vEFMmXd4
28pStBMmMP/4BGNsMQU/k0KynzCltwjE+vz/X3mlQEDxm0z/6ctjcxxE8g8mMsV1KcN3O04eUzxx
e6B3GyfWzEq0HTfSowgaMCHO9Tk9plweHyQKoTM+ay40HpFvyeYh/6mbMXHeYJ6gNJTdOg80T2tp
nMydubssXtu72NDdLhclsdvFRCcQEUtGJbGKnZHVy4Dyx/ps7D6riabpEet1+8KXhEQ7Pjjr+Mkz
3pMdmfG2Pd84i0INdqDbWVSs7aCoSBzZcCGe/N+jaBC7POYzstfpZ9lM9cyl92EK1gop63O+led+
bFWuG6Ab2BjoLjTtdui4uBfhj/zIieS4ZBCFyVEKlwSyac2ONV2rLxxsJ1y6eC6FjXgtZ9NNIayx
Q8+Q5XY7aG1DRTiLe4nn8AWxTu0ZtZzulPwIH8tvH/bAHIF2W42Xa7bjBk+krAY2kR3WdjIRbfcJ
x3/4ndbNfDTjbUIoiIMa0J5hiJt8ilAzJDBPcjlDbf7cnhmqY4CGpwh1WzwZCAFm/aGu/BkGgapw
0WfvWLYsQ+bC5Hjex4iXycmU+Q0OR1s8Q1pEqiFnBk1kKy5jhr9t6zNqDpN7oQz5TITLmKsj/396
6EF2QySQNEJDng/VGBHeBF6OzYimTxLJjqyJI6ywr+jraMLb5nM2SFBF1NC28fNmA181ugOtrgmx
fDxraHjy5A+r3o5ICVkFLMn+oYTwNPxlbJeNTW2f8BfAQggMeVGIwmc/b/lsi7BFIyNzYqANNBEe
IxCz5oWM+fBW2Sc59WwTB5ifj/yNpwrHkLqB4cRL6E6yIdw/2VYXwf452daSC/CFi9B31+bcXTMt
LC7mU59hDtxJuJLPLSeHxwhNP2Inw6npMWHeIeb4hwgf5sCZQNumXXSwllBOJgU/yAFjD4VbgUmD
rQtIwwRl4xkeVy4/yHHnDdpJswfCouwpnLnjCf8fRTRdRuh2+AWME2PjvvyQWGbEHDji1dmd4470
xWMlyyb0thJ/hvCnLJw9Mk5cCAgw41QhbjhuFCrsmCFrkzkgqziJsJqwNbtDlSe6J5SQAXkbm4Ae
xGsceAQPB4+OtzX+C9bFZHCTEcNay7GBrdAYeCcjM7XXmclB2s9w3e5zPD70RG/Njqz4//N5/8Zi
/EhZeZq0B7+h9GWDqJ07XP9tQ7WFPUgToDYkWvDMAYGOH4sGe6vr/ZVJ5Ke3yCsJZxsYhWD4rWqa
cZbNWkvodIp9+iTwZVAD2+uCqlw99HNycTxkhonOB7wBF2s5ujrXvkMBuTNU1q2pEovg/sQGrfVv
02pIt1wbHV5QiT2we1lwwV+dM5Ukmmek6DY9xcflnDiR18sXDzRk8zLJYgKBzxPPwDwlAlqiyKAT
dCgT9/MDPmS5N/wTjbPBJDdpRYEepL83FvZt0fygAWLkV3RtIK9J+7qhcKrTnAl3PsonXq17M8bg
qIj9c9ad2xntCad81B64DzUyzuhb2s0qkM/R+Ak3Ppfl4xtVzMoX1ntjAw8gVpKXgKWLUlWkAQov
cgFtCch9F68JLhkbj025SozEu7Z95tF8vMlYdMVAlPQLiet7LeKw4BOnRNemGzOe7Gj6y0khPVSU
l6240hPjjLXay2ecAihYW58wH7zZUFadz3K8ok9azCsAHO4fqCVISywnpAouHQm7cRPk+ycd2aPp
q+gjCzG8GFa/Rl4b/WBnOa8VZ8Gd3Zu1OMxRjvlr4f1iwfCIDG3o7WyEhI5PF3rMJPN0wakhniVK
qGPn4sP3KLrqYxvFLIZzgIfNFeWrAJPqPm8T3yrxQjDYFuWN4lzSdtd4+TFMMdqIJEFakPt7Reld
0OEw399Ys/niwr7Gr9KzKY+0LFLP0V23TABrPcOaLJ8BM4uzAepWcnlJEIE7X+kWVrY282/1Mohe
E6rpsM0wy3EsPKJJqZW+8yx8I9283FlG8CC/k1BU+WZv5dykjuL3Gs353dZAtSu/2DiXRu72ICGi
lv89r+vanSGmcKNWrndryR3ocEG8VvG98++QH3Kp2Tp7bMljLIZP1q21s8awPC4SNHy9mzpAzZjW
L2SvcMu/ak+Pwi7u4cfw3+3MgSfb+7jK/+xodMebocMWaTaK0iE8wi2D0fTQt5rdek7m+vn9n5K3
k46mVo/l8zUx7MjLrHHHzrcZ1ReXgWttItvHHfbs5m9k14e11mAaksobh1gyaEgPuJtZ6TYFLK8U
t4IRNO6xfDw8/XZu2tmblmH2kZQ7yxpXRN5eqztBvHJCNnPeTdllFHdsbLzqaTuPX+Tk22j6Gqpf
GYq6zgEI88f20lvl7Rxn75UmXbd/qjRF6L295nTrhl2ySdpZHk81eAtNPs9G72RTFkM1/2tfk0L7
x9TTuPHuKGAwI+ZpumGoqRILlheZe68stCvuUw2AFrfnP6PYt1+aV5EhbUTx4KI0GF84KsjjeEHk
Bymx7cy0Bnk3aPO/O01O4YG7s2m76QUchELp/NRdWy9qZbT93cXFgAb3Svtm/qDYBjx+0g3S12+E
kvDond7UdEPCTHuMnBYg8/tcjUnH5oRE2reik9FFWeeTMEpNROCRAZmf1wAgXrCLLF8zKS3vqd8J
Xbd7dHw3qKKjuXOmEAMxbn7jAJul9UCwtWPHa81r0Ck3LzbeXoItCn0nv5fhb33Go9EQ7agrLy90
X7GQuulPQxt6c8wti+EoukiVjRQczrqHkHyF8kFGKPCU8OXP2zLtp9uY9GudvhuJ5elk3Wpkf9/3
ZmF6ivHyLte3X1kXn61EBuCmJBKA16/a6NROvjd4S3rRAl264WBc9H+a4vpR0/hG5T3J5ipgXL2n
em5r+V1Uj7sKgF+Vdg9sWZJI8U7su0+33wKjzFxvw15p+yk0y0W7mJcUHF7ZxTuQcnc2mPlkjOo8
0iDGfY7Jzu1KbdUqg7E4pUqcjvSl63Z+a5Lnmuj97EaGU+0bl1n9CLkVrUPdzi+XA46RB1XVjomH
aGxQL1HaIIW/rti2545Jc/mAw2DAwvHti1q9e1oFt3auuz+GQUxv+r7hJXR/7lLK/ZwSDSCrJyS0
AagnzZdpj4y8uN4uga301RES236N7GTj5Ns3RSXpNoXOLiwXc8c13eLiihCqm4MJ+WJuHrbf1XUv
qjZasbv2rMWL463k3xrcWMHy3dV/cfDaOwkf1T1USrmGYL4riUo0TDxxSDudjusZd01J7zoSCTkg
F2ZboG4U0KHXdyirIsoElPfahc5ItVIjfAxWtT7JtCUy/QVV0+ODZjekz4U6W2POq7TnWxa9Q5vD
m4hz2GOKpPa5oE2YlLegcbgzjZUpmve+krMSGHMKtd5BaW/A5H0TODq3l8E74N5VUpwNi9KdciYp
PXrhHb8GLnkdNaCl1bE7Fb3Vu6g9ZJdrDbqT9E+nATXChhUlOpNP6p+EMIBJ/lG3YJ7CHN2J5zEP
KUUD6tfrPcDNe42evV3RO8n+OXMG0tOhdbgS2LgcuJKRuIUL+yQb1Y39ttqY2gQqyOYWA+s+U8GH
IFedUkiNBuWtH91zP0WqUI13K357D797TPM2zOhwd/uXw+92ESb07Ew2XInr+BYmRTVgNSUSCkH2
fiwR9bUySe9/zfxpkRiQDtt2zq7auN0C9b64Kn3t9fSUFAy7OGhue0VZmk2fe6FhDDbtXX5F+Lfd
hQJeaOJ1ztGtvF55rOWzByPZGHzUqjp844gT4v9ovk+bJuPII8O/cwO9b/tXbQ2VCkxHAL7iwGwX
oMshI5lHzsFa36KF2xAc+dPVHmlex/pZMtz0go/LHGvt4m4PyU2i9odqQ6cJoVLzMoMCpwf0okar
jWHh8kbo/MQiOvocts84NN4/GdWdvZ3z7F/YbajEdKPmToIXlYQv12v1N9+pE3BHjj271OMiDqjn
4xFa06/8XjtVb2PXmdrvsdUOLzQwisOaQkT18iKOY+LI+jXdka6igk+VFFOH5uEFuYCl32hglA6z
As9nwEdfzqzXAjpGIdWdjAvNS+HH9PCwBrf7IuMlxwqelEW4P9VlfYlXTJ0bUDNWqvqtP2koZh97
lGg280uySeEz/Ukg8/qPqkMo2tzm7WVkgovShHa+tDhrvJ22lMmkSod2OslbP9MHjjpS8un7gaZV
PAm2kguiTfTbhWS/vtVO41YN3u+x4kwf7/XOYpXdbV49f+0X7d+Z+OX9E9mx37BENwHw5LpP89Mr
/ynYnnbx4v3W6ziOrSWlWtw58mT9lNl7NzlYckaBoIQ7Loo2vDjzuh3GTFDNzu3zl19s8x1AZ3Wm
68O0BNb5NlaLVaejp5aIuEH8+Ekr/NijBMwEZ55R1XP7ShTP0ocqKLr2V1Ufqus/Tfsre5HnUIX8
jk55O3g/h8rYuOETVb3kmvTdZvGGNsWqTDa29udw08RXhPC78pLkgvr2qyhBSzlY8f6xYKgn3vvR
+73WTRUx9q9wLT/iMzk4E1oRFjbtqd8FIZPSK1gfBGnUf5a1T0o2vfQs4/BM+nHSf15Gvfs27tCy
plG6fCq7d/3FI6CphcfRjbcKVW9GMnsrvb5Cx2kK8SqNzI4U6K5Hj2wT3bdVitQueKsqT5lofzf0
1UiKT517AGPSKCFqPCotQTRsSNqxvSQOc96T9A1ay1K/C8eXPleGyT31DJ7U0V2p4fREPyEtlcys
wgPgA/F6m3HWtDVQ/JPXw3cHLq1e4+B+93lHedLmvKhEwytl7J33JnXuZH7znH5NRo3mZaSEIzYw
qEguQsM822t1yTMasGhRskiqvwasPf2hPyh9p6sQyjPNa+29QI/7ZWw6fvRg8JW2v7k4OUPIx1O6
v/f+EQfMn7YAXCssimrnFkbx0l/RDEGLKDxe4LlPgMdsjypVKULhquio5FXG75rxOS3CNZ0XNMw8
GqiFz6Otl+dSiLpgbgSrc4hojtJfLnEqaeNIqPQ2iKhNyn38ewObVeol3Ik+e1NnDRzYE7g+sgRC
pHagBPFvvSxOLqBgkhwFn/A1VA/NAopF/3oH6kbfOyr84tCkrMM4kY0CqaYXEhokacIgmhwPUp1S
wwVpXeNkGc8vG0AHnBll8DXKGuV6gJ9qawhmT3rTdqmutAXopKQ1KmrQLJQxMJ40p8jwMITxuWcF
3CfpmVXwaONbinaIgFLt8t73phz9ZTevR9vXKP7VpxfXe0/iLRvZrl4jqqmoFXkMe1OowNZAupjS
BZiCOlHsGPLJSFQ/4x4oYAOoLZuJuYFKZspfK9tv+XoHPfAH82kLsV3v0fQpI9aTH2StdQ9ce24U
4eXqqzY67BZOaxu64PZ1MDBAkMrJ1g+ucfh+BpoRIEx5M1cGBZ/1spJ5ZFuUu9EFp9jdoy7U1v26
8J0NWEonbUHVmymrfu/1lbUyqJml1BQfQEPe51pbZD/ZT/zDmuEsLrGMUOYy3cJSSOIlTAKDQEW4
Ddqph5stR4wV22kAh8oHuNCBsdjB3zAfc2LBcR5ER/bJ/G5X5b5Z2BP90P3BkvohPsNdfL77czaM
DoqEtSHh+2qHEPZi+mAGwq6K2mdnOaIPcKwvfvwrZ2w3vp9YF48A+ZeyTxGkHuevON13DFEIuNdG
L3wqax36bQ8rl3DJ+HFy66/on3p4740/4/u9V9tAGZNAcbkE6sH4BlFZilth/27druhI8+f+MStO
SlMGJa3eqYv5fWPurdCP7hOFqk/b6/Y9zpzqUV9usUJ7krwFdsdcZKqXIfOqPuWmGodqZv71KN4z
DS/lNt8Xl1DbX2qOrbYHKbJGaQDogugftUN/+Y9GHXCyUaCaGVCIviAlcNyiwFKHJpV/oBYaw9sY
mL/bj7mIVt3CWNC4eQV62ASIZHZXkAalAB0IYn3armrw1LpdhAoXSgsJcy34AfgVUd6bHZ70ZgeO
1BSbhFvFK1wPDZM/RQdz3TukVDo7026P6t/s3icCxNFBXVpLdZYMcRoPkMLRgT1AoQNUI0M1o3FV
vZSruPLsdXOKNgZnKv1xNkyg3JHXw9PtCfrQjSwxZwqR8zMZb5MHGu0uR0hq82xrTVVqvzmJ0kO5
ObX4dovdfZegHJ40plUv9cN9J26PA2wOI7yxSR6vsCUKEHRzAb8AsfdLcMqiadEPqOxe9pbm2pgj
7W/n6hoQmCVQs9SX7bJZPHYmSMm9r2ae2bgcsFj0abQhXrnU5oLxYKwfJzg83hogactPCPb0rK25
QB47d/COycgJrAM/WVIMX5wgy33XO3AKEQ48/ADMGRZY7rVLbX2lNvWkHmJo0q2prFxyjyFvjTUM
NJSK5AvlDrevFDWNCxUEBm66NcOqB578OEXHu0yhOMGzuKKaebmD3Pm53IOl8hH5KegrcuW8mz4C
lfMoWhZ/MTlvbAsnq6FX4DSXQ3g/QQc2jr/z4XJPkvfmgWq3VJeCDizdZ0mPhoMelPEuuzXy8H66
7v4fMZUReBDnrjyhk8qS2qXx/Wp9ON8YAoJlbehehUUV8gDI8BzQWWcBKqoASTiSuOMB23h4UYlp
wd7U7XcPYZ2i6QvsBKvr/rq/9IzkUcbRv3qZ/YikR7rXJKRQNYYVjoZTMcoj4PSiC3CHO41cxy4A
SpHcxG4a8j/aAbXZ3N0RDEP7x8xDBCPx7icE9jr+7daR0Y/+IRMZhxGQROgeBqJ2zVWxahawKiKN
Fce/iKgY/5JIPjZGhtqpMxfsqWW55xO9PDQDAC5W8pHfYocsAvGmdYP0N/3hqlRXKCa9VfrrDpoF
a+bgu99cstzE2Q/wHSJFuWbcAM202SP6uDm7xX1qfo8Rn2g0VuHHKro+3iMv6jxtXyOISs/8u/20
QLQjthBSwJtz78al5/6RYYR8sWYaeJVA+VVgf/JXG7H683p+Ke0u+0UiTZ8/iOsEWIm9oIPae/sP
3+Drl4e8NFK8RdBlgFoYa5FUFw9YApRihr4AFUBlcoAxvkL5cxdmQNE70Kztjznkc/kvhrIBXAAp
JnsGsRfXzXWj7C+j+8GhPq0N3GNMkWNB2SFlTV4RUp3H9y6klI5qInTszd1HMZ1SfOiRhUAR3ij2
j623xksSWmewWIilB0upVVSDK/23bntnZ4GNC1yIX1OzYQJ0JbABZP9TE0WxFfCw6PshhAxe4d3X
B1Jp+A45L3ymoOKKHBhQGAwSxYng+y/A+ImTgu5QfM2kuqmhIUTWj/00iEI3UKmvf4Qkg/Xb4ewN
IF48pCYq/Tq9AurN3qHmT8jcn1n9jYBEXP3Eczx16LKS55A0VL/0mU5YfLkLNPx5EqbAgUh17JvJ
IXN9WlEEDyjAJoJIEfn52vQLwEqydfFVUz1GiegYAQo2ShaA+Obrv/UMXTZswyBjEJwPIawQtKCW
opzzpwPZKox3BnEFg9Frd7jp+nqwiUKTO1/3tYl029UpDgKTRqNEpsUjUQac9UHhb82hAvwcyLry
jZRLKnLJVfY76YATCP4OqXmjizfIgsJbZx6K0KRP0GRUfhvEoNgKo//4Jt6ULIgnzUjWArBhHEkX
GMG5pioHWdy3fCew/QsTQIrVI9cDipriWjtU/G7ATdW3AX20KAX+FeQ0MGQpj6Qh2KH0bhQYITN2
gFH17wsA4UbN5D0kW6tPVhMIzoK2VwY7UvxD2j19ARVC6o6Ai4NGFgBaHfTJQql9k8KGLiBzNnD4
d+EnuZAVctwOIF0PiKqAkqL77/5rsNPWcjLBjIFCPuknPilIPpmzIK2Mye7hF6zIoA0F7L3nXwIl
fODsSo/3yVTzyOcZkdYSUr7sU1/17cCUUuK3TYMLPrN0RQYzmbYU00dDXD3ey8cRRGHBlDA4cKfS
18j5ErIDe0UxtjrCXzfSJqApwMOImx/K1VgLkfyhtLiiNmUm4Ikg3oXKOeZ0gGg2iccCgdD65DJ5
JHFwCjhyhLPS1Q1aCJI7BXzzAtajY+vcGSX7eHCb9bZNYM/HgBNN1VX2GwOf8+mrQyXL80iaUI9u
BwXR+25Szumt7AuI3BtgSUAO+0T7vsjmHCdTGHfUDjiHlJgTJAOCOZopYO4UsEr0RUb4FHAr8AUo
USD9vSM/AegbnE3AUfQ4uPJx5CVoWMoeFDJYgjoW3wDiCHxyjjbXNC1anIE+NiZ3OgZ0oGe6/MPm
Cp6h4y/rAaIwwHJjVpdFMWkIWpJgKRAWHMrSt34eXzX0vVAepPwIeoHlW/5BOhU1VNgurz5hDgqo
Ggqnsvn9S3StGnoLTP1lnU/xsXlmEK91YK2MwW30++CUUkT2i3lHt0oaXgV24KdIJgXo5zLAmUGz
JdCVBtS2DN1+HAIdCIzAFgHUN8ctapNfTUH1CsB+8z7o8/Dt80tdWGAhpqNkLUWxBRXHrz5GD6hd
OYoj+92nstgjqAHyAlHhwAIQgaDoyAnSryQgwDN8BPhFAcWQVgVq6NKZlXZds4bi/OcRSCE4lyzb
8I46SF3smyDNiEe60lB2ZPcTZMv4OWu3JMEQoywmz9ltBhr/hAgSnTwFyp9u8MDE2yeJwa3KmCKN
dJYdkwXZxfacYCCZItKuFmTMqUwk+Y6PJaXZ24pCNFRQm5I+/yk/S+Sf+CNhy0/DNXSoQbRUR8QT
ls41aHbgO0SH19mamvPLBDM+O9dIIThjjoG4xEdYoanSwXaCBq6tK3AmUfw6pV8R6qLpW+XMLmJS
fnF3a2iwOFpxXQYJwAjpxw2ObidK4wNn5iiamlnfmPMeFGdpGnWRNyWig4JmQFCwN+3+4jNIHCLI
eA31cAJ81nVCfj1jf3oPAAASk8npoQtNKhQux/bvExyMdxkLV2E1upDECV0EJ8QdPDmpjEA534Sl
smSQwNc5uutSIlg0r0Clxtc6QUe1pqjnvFPWQYI60ZohQ4pXowI0F1DOrzsZiTIhHuOSyYYnyLuI
KxbtlQ/Q8aIeoR3KvFg2xBkRB6hG2KCUa6nfaGAoZ4h5oEXQcfUl8poRtHk1akG/Z4UyaaaC43KE
rsoYNC4UfxOgbZCLmOf080RlwCj6EjTSaUprHKCAW1z4nos/j+R7fq2gLbC/yP16pAyMeW/aYDpP
4zPmwnXC7CU+AcjqI2XW1lSWmEyYOQTTIQPP5mHAzNLrgiQ+GjsyDLhp7OwdwNFny9rwBdcjNFB5
DIvB7QtF5vFZnE08H7VTumnKuqqRbvvS0wcNGB0dK4cYd+49QLue892g3R4vt6P0zFbK+jFV2i+U
Rf6b8gRcNBZ0qdjMZPI4YUjbdBlnSgCJ1NKxk/kzG4HDFrRi2TuQV8ArrUdP3NucFfzLMhrqdvsl
c5LHsQcyQWER2VnU0kF8pr0Ha2M/B2wNNOaNsoso0rzpxSeZHAbGkkGWwhUyW9rJYkVMMUPgPCpV
hI94E+p1kQKAi+tBjkdvWuEEQ1+YC1ZMb8a+UebMBsJ30b/2i33Fb8bv7ReOKncA/XrT/7dPkQ41
Q6ggbjJ2mXmzVXEU2jxbG+KJwGUCb9UjW2BzJXIgf0AuT4hlY9X6xGkMtkOG44Szu1hO1QiaAAm9
03kMh4QhZT2o8tjMBviAK57/8GlaeBADEYpwaQsR/ifEa8Sqx6+RuHZgs3wAyhufH9+At8zHMkfu
IeE5sarhrSjkQH8JYrXwpzaHG6bQ68Or4Mm0Pg8WvGuc5ywX7wkSpenztPH/W9abXpvZ5/RgbsLI
0T+8Nzkf+KwCPwxeEnnng0AU51AII4SGkJ/dS8/yXh4kfN/9CeguDOYOtt3fa4Qphf9EPcgpF9Tt
ZMJkeJGPqwGTJtpE/Oqf7EL0D04Y49nU6LAp8+VgKAF9biZ0lfr8reIinbrUOcKi+QArqBLurkbR
vyt3J/BBuFrw4ABkOc5xu+QuJjYGmjqLz5UcYiodXebAk8EjU5gi5pNM1x1ER3kkQ+PsJvv+y8rD
CovjxobxOdjw3+PE84A2GtgTRh5AS3mdN7M5CX6UGVuFp0W8IrTfsyfupMAKYRW8hTTUL3wtPOaf
kKqnso3PMfmIv8aQdykT3JgQtZFFRC/crz6eULb9cyohzR+sPu7+WpUhNOkLNQbuj/nlY+0vuQQP
1AK48VoGDgRCVaUlHKoJs/m7Nl9YaJhlrvLlFD4OI/nCtb43v2n9dH+HVAz1VrRNoGXxt72/bJRJ
u8JKdDaONIxQfwkjVrdp+U/ZVz/JP23vflszfSZMwT6u1QPm+ByvlbHoFr2VSJRfY+1MddoC0VJn
rC2q8YfkQOM4+C7B5/n6tBaPt/lZwHpUrkgSum50G8pQCNOVKIXx6vodz0iYsZYV0GxlQEoKSVRm
HKrgf24JYgKbvuNFaSXtTAsy6MTyx6+zYw+IVsC4yAyxyp9B7/A4wRVcI692yKZZeDbRrLb2uiQj
Ld3acy4ihZyTLGbaAlRkryVFcn07ZxRc4DAyyRAZaSd7XQDUSXBzhkeXsw5+Iq7PI+IxPtKZcdg7
mN/anE/wRbbDGTcRjg5XBF1zesch8SD+8gxbHOyVz4/cRYh2iUOaOAdhPb44+eUJ0vKVn3EGn7JE
gnLdfJySuLJDAoIYiygsTsUJNwGdepfNibw9vKaEAHo4JnFywKn6QUQsAZtcQgkEdR87ZoOUI4JT
nMCz0A+VRV2ReD8Qdzwi3hKzwseBZLlfxa//BklNCMDph5h8tMUfhuJHnsnHpdxkfXGdkGYtlwsK
AGVCDFE3uLnVw4McZe/TeeW+w1l0Ts+QjGCUivcp2phrxnuG+Mcfp3s9wnulL+kcx8V9wF+LXzaR
Z+r4qg86KeH4v3E3ic+tmfNw7ihuKhwSAjSbXwMT3yneFW4oYpJr+k2XtP6wJ+JpjY4RRtUu+seI
2lwcZgWeFhXPXfdnGN4Ts5mWFTuhPGndW75bm3p5P318hdqw+4uOSApwXY+wUrSJt+lZRaLgkTbo
QYC//QcZwgp38U8zr5eO66fY4gRcWvFxIXBwAuH0qiSQYnG0FY8givWW0El+GxPZYF23C7FsiZPg
00Y6G3+Mi0vDYfU2GfZDvEbu27+BHIYllMz5H6JH/wjIlCnIbBBKnLHslN4O+Qv7yjKeJFWAaFAL
MzAegpZfoWT0j0AtvqZtb5r+IjKyn3LfrWXJuFTw0bUe3AVN+CT7AI3xGvVW+qrZdwt3YKx7tFKe
kKS2hb8Ay1YkQIPMKe/i7WYNrAcFKNpIZzxZOw4gQ/xYeMjhFibGNLIzFOK7YKW98Xve6HL+8hBj
CBL+x6P/GgnUB9OKf5BfzV4cVH/IxfjncWIY59Aj7onJtcPpFIvX/L3nP3fAUYZLuSB4boo70vxO
f221z34SOcC1i4CCHsg3F+XsvVMIDaNU028Hy2ltQJV2iVt6gMzu7n4mzn5UC2JS4qYjBkRulOSw
8b2rQmAb93QsdEN2OT7jzzu0S0JqjRbwcSIKsNARbWzSzBPM8W91hQB+gDv9iYkQAIQd5LJjrm1A
GEZJw9oKYAFGh/iEXogfQjtiYZxKYhmuEZTOP5FoL4/7gQAETAQD42Cs3YAbi/sBxx3RFBgmbwOC
FrzHTQkuWDjSx5wah8jxLqWUi5oZzFPXJ7qjrTn8rBKhiEBCAc/PbC2rRCviYmNx0JLFozUR/OGk
yj1IEBOEAcQo6FoSpCj6t9uwATDsCu4rQdk+T4B5GZYV4MuNriGnQHlxVFGObMnSQKyIIoamQAUq
W//wcPyxdtzfvRtoOGtiyuwMdz57V7WiU/AensVBaK0gJ9eAV6olS4BQ/7F0X8uJJFsUQL+ICLx5
hcJ7EEZ6IWTx3vP1d2XPjZjp6NFIAqqyMs/ZZxu7jgPPWnGhP8yZQ4nGvNwgkITLpZwsCgNvPP4M
j1oW5naM5pmmi6x4fz0qZnMIArMCrdz7PV5VYIYHydO3K9nk13vGOxHMM/Xj4jlqfHj3zafzobyp
2/txUdJQuXjM9bpuv3PG02Muc2KF67Y4lBl0xqt+ZSg84pHfCjE2g/Pp9VRmxjZEF+3fjBP6+W+H
i9tqU+V8umErcdOTxpb27k0oSG3Rh2+LyG4SaijDhFjAz21i3o968/Juxjh1/XzRlTZ1VS8ckBkt
rkLYmtwmf7crhq98b6ahE4CF95IA2ld3RUl0rcUHckxA4AXzA/TC5Z+P6/nOjvzhVxg4AKGt1dDJ
jZZ/hTell3tqvXiwXGR/evLO6hDHsgtq6mDzuu8asHOPwcPQCGBnUHlEsgq7Wzhh9LSXkovhuPCP
hmHR8pF8o8/pkvlsXt0F9YZXxxCfak9xP6xZ725pPSbQ2crWbxizPMPldlE8CI9j5Fs2kbXjxrmP
/y9sT2El5rYtj67vXe7DQ2M47H6pv90Rj42dxu76fNZh7S6XxezF727OMbJX6Ty8weO55/XDM/Ps
eYO7dSWcokYGYMhNyWHhGPYXi8etd3J7d66TP91MF94j7kJ6rC2Jy3vYDW3b8YrzIlSVh/CfPmT4
VGWPg1mGi+9zPfuyT71PF9en8Fjad7bsnc//xqJuuqmIAUuM20lRMW13Sdq1wipJBAz/sasYWx6m
a25kce5r4WWW+XPbfXQMnkqeHL/TNuPrYTe6Kj8XEgx9UovcpplZRuH+uycg6l0YWVhX3pqP7777
KcQYA1eLJbRvSiOJXsuJ73RVvR/vwgbg47NP/nEt7C7X7Q/6g9M8k63bFlxxv91y8HuNzLyVRaHt
5xPdhKWa7QALWlb/li/sLqyEuBSnj3ApMDqYYd/CGNeF2y4qHgGzDa8YpjlGr3bLx65kimFQawpy
Knt6Zx/2JpqflLU3fFnMzyjBnO3LhhrvH8MEZ/nlkvoh68er+Sc8Cu+H7/Dv68dycYnx3Ter8uta
83pewrbmrhzhdqofbsq5ohPJtfZAen9mKGys/aJXSu3sr9t8xbxEJW+08QR3nksz17ZuoDpaVS9i
M1ICNIColQ2rkuVnQiGIutAPQhL6kj/bkPN3Dnle/lmWs9/MjzNSx2WwbXGbvh2K8YGGU3mkLhrp
waoHQ9rBnono4nf5ivaT5dez75ek+8s/asRJrp4xOg+m8wFQPkJiVyWmzPbzIgMYcZRcZXurOrRt
97ars74oXkYXQ4l1hCICITlFTr3es6ZXb0Br/2SxU9SZItxDXol8xkQUAmB2xP3d7bhAZcFWwTOO
/xduaNVD5akXZfNt3e2QoFsKW3Wx3cAnPJlLhLmo58jnCE/8JTzCrq7zyP+3Dh0UF+Te8CzO/+YT
26onwPerdwIW8bDdtt3CAH9gVHiw/byHykt42sNGtwhbgJPErw4PjtdQ9W7rNutQZ/zbjpK7hqfO
0+vAfPXmX4G3kgvbiT3g7DBO/asHedwYwAOD4uH7ns/ITuMItw4e1+DSuok3Y7FzcZaqsguPJUmO
w5NrvasRfAq7jbXtwXXQOVlusbA1eLoR8Xwcs74MrOdEYKdamlsn4VZboMreH2/O2anuxi0Ic8Ki
cRgygHbwv+Xn8QiTY1RqKQI/3qUZId6OyZ5X9FZVRO8PNm/ESZqG4evdgC+p2cqG97X7LuV+7Koh
oRXtcJIduK6Jn/2xWmCPQpKD0UgI1lzAvFMsLMoerOcg+VF4Cx/h3/BRcZT+CBQQMYdO8qsJaVpn
W8osw4w28U6BMOMqGzpyu8T2xZVCLfQxv/3ml939pah5Xia5ChXPl878ptkTvpWAv68j+pjdo3F6
NAqc+BPlW671Ur0rM1uPHPe4uiy87KUoKDF8HGf8nsgCzbOWYrmeKCWFDqKLCD388IXT70wGX764
ela5Kvc4G5aS3/HpvlVoJ0qjRHsdxYvBmVC0eVE8M0Bn31R9VJzwZYGNTaxlnq8XU8rgiF7ovirJ
0iWad5NNMfK1eBSSL030Lsyan1/pRGkdHRrn1nVfbGVMlVkf6uxa2a9l91A9dhfNXCM5TVVnGqvW
5jPRuH7Phq/SpbPrpBqJTqajK6uf66cSuU+m9CqDTboPdGqw8G0Qxw0fb9mwTWPt+JBD6V9eV5kt
Pv7icEPzdyPoUmwV7RO4QMVsZ9O4fTj0ajdzuHPHSKqxMVEUPxidWq/Wo1XoPjmJxyOj6YoMbeEj
i34uStkdYpLSDqMQ05CZZn0tGaVKySayiNb0DwaaiZ4+78Rk2ug+MXT/0/3srPQ0KslOUo3VprHo
XFuxRuH3nC2vuwrQ6mrQepXzKF7Gu0WDJn1wtv+oGBzwP6mvvJTYrtKlkh8suxun5GQ+zIfUu3Lw
7FWBfAWzWhevGXv3s4Y3ZqjHMnMC8xDaY1Pi7oXTi1r489l4vG9+/ZJZ5zKFzInPWw2SxVjvPhE1
2aOZKiSamV68zzGG2nsXPTvpxjhuGOss71Mov+p5T+rw+HnqHdu3r3l10712TDOF/71dHCgDqUF9
QsDyih8rX1DROeV8HTe4pKaMrr/70a6bqs3Z5yGiglF8yGhRnhU3nXgxP8jg3Zwq5jo1CgmjuUVF
gK7h3FRNa8a4bEh1ikKC4LJDm9UgrSB0M/4A0PPRuXybdTzZ+DRWl1JSKd4lWPUlSlawh8kfUDod
QYJy40s7L9R1ksiX17j/k9M1WqWZzuP6mB1XLhhxHvz6yTX1PC2/+FK9XWbFjJHsOCuZ8dhNQhLu
zNlKlxJbsVFiSpUrBVNH2jeUcQNqq5eB0/XjpFtVPreenXMYXWZweqLdu2lTNphdf+hic5Sc9/Zp
kpRnMCoM0r2t2/6b6az78Wwp/iqu3mPfhUW5kLRdNXdbg8XUIpDEwvn56DlxqWW25VAtNHLBwXDe
PA2fy5Jp8054QDH+i5IuE/k+WMt3WA5ulVsyqP1fMduEOfGY1otAx9wkuCAkqnPGm2T9JwytceKJ
b6PJDKC78U46XXktRzE8e1sz4vur65S7pyskHa/uY1p4Wjgn+NGaXS1i+cW0stBVIDr49DXqdfr2
58yEOJeg9Ktif+8M45H4s9HMKcR2J8Fv8qwfvbA6DAWg3iuZn+SvykeGsn9o77lcd7MbYcPmHr0d
Dnf/SBaQaOQwUlngUbRtSnkcC8Yp88sgc4yeoTQ2zal6eYAK8dVnINP0T9PUsoUnVr1cqke2HcPj
q37+IoMLZ/Ufpkv6I5tpJvsOTKVU/tzSWodm+NHFYAdKnFe1OYeQmQKin1Xoewv/6kAfhzXPtwtD
bSDSQisxVqyDyZSf3k+o5sinH5V1umKEcLk1NSQvaJcKeFN+zMs+vhIvgJy3UqypScWQJ94uHmfl
FS1/vDrT9gL6sozEtV6ZfR9RPXnb1Q52m9NgX+gpNAtvr1Rvk63pNEFZrqVmWHt4WlaR99AnXKTL
aF3ozcV6xcuLfSUCnui+lrvOzS737lf4AUbmm7KSM992Fc6r/rnp6PtZ7huQHkfamjOmEaXY2hzs
aVlhrGg6rZT2/1CODyOo8L+z77luX9Tm7Vn5YNGv6hkMj1hk1mymb4OSmHkXbBGSSWUXtm7T/Icq
5viX/VAGGLEhXyVrB67/s2Z8PT3Ma7Jh4p3V76qd6J0qhe75k7HcVP10bmTevGZZzcIiP0ylNy2M
LSPTQysx3Cn0QlhBcH3nVvW57uS+gzn8TY3EVY5WINrWlubDPi5m3j3+tqaVIXh24lethfiqoain
yyhk67uSBgv3frmq7WJV9c8Zb2kpByM0GAbmN2gaOruRFXLZOUBo4dbPKtoOBcqzNmtSB9yUQGKa
v58NDm61428q4iCSLRGfRoa7r5K5Ry0YrpnNswc9Jt/pP4nIjEb+aDYw3T03dykqH3DKLHHD6dHZ
cS6vu2mA5PL2NMhcQ9ZQOlzj3E8QTizeTtPcqYG9pP4LcgaE0IleQ4W/wqm5V/MDDCdsq8KP+6jU
3iI+7uqxXHnFdlVLJP2Bxgxxya/Fl3pbD91iTR0Okh3oPGCt0HX3jSZ2apeiGmv2u/x0aZKB0qRg
/NwZP+AdbEMAvSrN3PkdH7Oq28TSYR6AyxPu1Kx0L3qN4i/6e9nh8DN294yDts0ldgIKezHlpAwZ
ArFIlpcc6rOhqL55OzlNXePHRQITmdi2JmtiCCMDQhR+vBmYqBxVC1p7Z2N6FZfcYrncNbho0e52
TQ9QtqrBBK91oDTuYlgCvSBep+pqtJ2Y5uVLX6dJopktHepgdMBwN/edutG+lZPHElGvZqOT6N7Y
GJ7qrwn2dUDZQWyOxt2byKAY1hc2w7O9e9tKjLqXb5y1VTXLsE08/069bT/FhDVW53mgafnMN/aN
V9iDvWVU7a5erBcsX0rbTgFHzQlQKnQ950knAAg+qJ6oMeDtj8qp0PCwOy2Sq8bengy8U8L6Rq+0
BA0NkyQH67/dthu/t/Swp1vtETpqFQDOk3is0CJlEqVz/84x4Ib/IUc5jRNa6Jq9/lqwtyHjOSg5
KcyHPdLAXBegz1kdp0rww3f+VqhpcxI/6mA7DGDOtccTDnxydG2tLkRdB7LuUbesbn0I9wUO2Txv
f3QU+9ryaz85tAN17VX+nGMGJeqOchyrTemq2hpv6p5eFDCx37VYdy9LB+nljJugF6znfmTKqZrz
g7MBFLJetG+uRvrWTO9Yxm+sPiJ5BKWU7JUrhgxiy+g+kXvV0ObUdu1o0ef0Hn1ukUtCrbSOjrWn
SF9JN5Eh1/kLE9UJqW3TNT4nhZ5Ap1grnZNNVN6M9nhmg3Mj249V7l/n7nJd8tytWrd3owVgmpMg
2Sn0cp63r41fLzO5z1b3U8RI89xSV3hDAHktWXTs3b9css1IpFcrmS/OVxJJ0l/rWfT8uqya+eMQ
xvH4tuEoHXU8/yLYChUutyHlIcybNGYJ3ETNp5MF+qALuP4lzEI4PHIp8OjWtKPMoatjlA+dcHJ8
Y6lI3CPeR4Lcuvx1LD4RaVR+dR2MvKiYhwNPyqmOHifsmCFJprYdvWGao/lZCsm+xLVo17yI7nzx
PEp/cGLpXPw48Ky0G81KzXP5odxbT0PCy3Fyn4FmFK5YLK+fXf12rG6rTCSxCqdiOMr70UlGZ2H6
+OIO1i8Us7ea2Kttjf9i7TiD8eT7nq1tMb0rvZqHur5RxccNuYFNE23VyiJW3u6qc7SVc7qY4ZJW
XH0z/zK6o2RzTja5Ra+bCT7YtFvflksvP9EUoEB+PPnqlK5sFmLN68WIwvu2uTRsMrvvdBVPtrSa
YdEl7QlOksBj4/ommydcq1DMMptC8KblCPvGrVbAgROtKSBDMYLJZphSoV3ON2BRZayVkrDqsuy/
a/lY1rDhG83LirVi2MoPUeB/3f7BDAwFcyq+NOAC2epBplvSLr4uxfSjlHh7bTHn/FCJ3Ke0q2D0
FUVRYkAy7ZNa9kQM2YB4Sd7qmeatRZc/h1a9XTus4yPRlK1T696e9z0k5VxzM7x9PQlEA1KC/tQ+
ED9hSrEJeIfol5d4hPPyl/KYh/EDx/AluXQuqFAng4V6lrlIczo6iFIvTOdwSr9wYScvrcWz3/Lu
43mUabEgTI9Stfxn4qtQoUfpGAx27oNz+z5+tvna1R8TFfVLT/B0wJ+r93bgkNlEqnmc05OkbqhH
9Kd7qwrw4hWeqSBhwZng5KStcRWXa+cOFyrIzJXTpNBJdQ617XTTfJR2Y5KufkiueDUSpUyfzru4
1oAsj8X16FVTMGdqDzEGtyj/uQKGIh3V+VpUKabPLF0ZrS+L1/sot4ReHHo8sdYcKHM1UlFEmOez
yE+URlzvyMp13p69HK3N3YKA20RWgRHLVVWoNmbTj1k2ShQQm0wl/BNA87BXlki2T9cSPzC1Ou8A
zU1wjDiwaQz9PtyUN1R91kyNZpfiwmjKn1YG+ANMDzr83S8rqoHcTxgjH6apd6ZYnXgn3593VhTi
xEGx7+Q4fiyxH9Zk8AebLUqndCn9SzenGXuoCYuHpCmOjio4oNqHNQ1j+F9mZ3ochsO8d11dCtNX
Uf+yTnMRKO5eDFGaeZqCJ0FZ6XEpPkMmJfHhpn6KLhV7kukHkfEdVUwxUQ458mFR8SCu8R2bUVVG
6054Xn9ivGQQz0go59Gss6pCfhC1uv+yiUT8Za2oIzrevJGoxZFDN+LUoIgx0Xfzj21VJEd0L8uW
P0BK7X7FVz3V8lZYB/+7RZwgmEL/CzLQklD+rl2ibZWz75KTeX/NJY+M/tJArLtZTurYoUrBHN3B
C8crkMrFWmsGdrYnQwCWmeuK78XO94pn1h6OC8oxAzhhkluzsJLjGTp5/4cSw5lMGeC1Ghkvf901
DXGHV4KnGYlgmEzoKObqFO7jl6p2DAiWM2AN2/mOS0Mxq4WOvcUCSLqS3AiNHin7EjuzstIN/Vf5
yUPqznn/fR8v3c5R9i/7dx7sq4VOoRncW3nCTNfNnDvlhvcwt5qnUbJ2qy6ns+a1l2irWeNNFRsi
TCPglgDOVS82PTZOzjdvjTVbcTM8DvL8ZM5gWxi/wnz+pU01QspLErs17+8PfOSf9e+BHo2NzgfO
jTlrRrFZjI+vH4vhhdYHdt/PIC6GL6LIuf8KFT6BYvFw8zxCL6rmTaT3JMENf2bDOA92mMvWlB/L
Jx/HMpGslsq0x1U2GIS/X8FuAf0Toudif6dg3MyYMK7/sf9uFd0RsvAz1Mdwena6nV3vWbbWybpR
NgKqqb36h59SDwIS55Mw/Ontx/fPY//1lR5lpuEOXWVhlMwFdiQ3bHlPFbWTeEODmO2rjeZm7u4l
E0ZA+U4hV40L5w2wrBNLiaZDBeviQKB3qJ1CG6s9ZwqpsoLkMlc0viz0dHS6a78V3o+Ot8h+rRhv
PmvXuHn+6Lxj4c8tp7pNV9AcbCDJV9giVHAaQnrX7aqRPFbAmfBoiCxQ00DJHB7Se0HesVZ+zK95
k5hLsGEpi++UkzfX69tZioXWagRaUjMU6qeqFdY5aOvit0a8Bh/DlQnSjMA0yg3lczrlUXqHmPS6
wlg93kz8F6oix+44uTb5nhTtuKXkRJMMYNcpEjuE9OGVsJV5JduBYu7aQv6GRBuCRXeaxiees8Vd
ccQ4CzGqq/fmoZqj3roeyu4MLrSCBY+7E0ApOq0K6oljb9vYVRbTnIPxhFWGAtdHPMEcf4g3LtTU
+EE2IacJYY3qIpy2+KtQ/otNze7ytm7PesciW+DywQETDsNELVHbtpfVVCem0tnW7pi5uabzuiol
2A+pSXDKFz/cVTrXTxBW+eBYMjQvnXDX9yXpe0UBKyHPcS2+7IFKfC7dxPDNarHRuiXQSZrb24Nl
tJme4/wxwVMWdP+xqXtqih92nfd549Y8l3SvwFiJi5hjhMJkBAfCzzvWvZGZ/D8gammGl3wuYaZj
lGJsuyyV35C0rXeJ8h+4ot7IrEqrOchNsTawlo9O3FDELCrYCn/hipp9Dh4tGbhvPEvrvNqKctfQ
oQpSUbeNlxoHq1GhcYqyvCXfHvhSQTeQQ7p/FbPj+2Dfz4/XFAY0xJUD5e1P+nNp5K1cah1+zqYc
v2vbWba4+zm8bXrPMTJ91yG0/tj38axb9/HmVYGb/e1OwT/1/GffVKTUHqDB4Ndty8i22Syx8rfF
CTOz6Ct7kGOIIONyEJSd1Sy1bUatClKqxOgiQoH1wZbl3x0hy7cFtZW9EojLC0zRazkIMq7lfkgC
ihag2nv/IKPzicftngoDzGn6Fr0k+6EI07j4JZuvdBZYL3pZzSvKXau5bW9HuO7SNth+K7K3tZAu
j3li0lXxtokASRl4VohDCOeAPY6AD8rN4qh//rMdQuTgVIwZNT3j9n5p0BwCMJxD3LoCBLplA84e
1qbl+PbdIU/+QRcQfvjfK8yzAYp7fTuKXmY/sfJyG7FLUvJ+z5R3GkY1rJ0Cr8Hb5urKbcv3jS/f
wAZ0MZg6D7Yg49uOeVjgWIPdgFiOOTsT4OtUoOz60Yf6IoqXPtuuxoqSHBFMY5oy9B2QNmek350O
LUuYCzkFkx+QmdqsbSTaJeYLwj/VBggOIc7Ei9IVTfbD9YARD7TmPDf86YWzqsxn0Sl74LaI/mPW
jouDQZMJPHP/FUZuezZxmLnu1jO83+woMiMx8zVR1LA4kLHI/wooXbvvg1tSM6usbGs7WQg6ZrjE
qaq9rSfVrE6M5iEKpuOPVqaV/ps5wZ4EzkYAQAg2RUyHmAuBVR32SRxnT8k9ADzbT0Hr7aRH6ceX
z3Ic/l2GAL7mAwqYWwd9YpCLz0E4lQPSp/MHNn0ooQqunSUusrPoGJ21pKd64IbQafpV4eYPA28b
vYU0Gkbp75Tp9sghwEht8vpWQmCrkIwz3P51SDnOPQa70XGy/AQWM+z8dzvQ+GaDTTpMs9SVZJqA
CI3osnT9Mloiyh+qqbQLix/Q+wCzYf03G7nL7mHA7OgLQ62CIzAFEm4Q1pIf8b/Y1BJ99oNyreue
ZvzUPXLj3QJjaIWqcdzcL2hsI0ZHrX8TWJkZzf0MezvWZF+/66X/yNjnZTbDvFgTXR9j/6XYAWRb
085dgEaHOK4TIg+1aN9xKuHwCag2PrZfj5574/fcP90uvsgI7D87n0f+bX78eiMfulgm6T4Q4/Ye
FI66sWzR+ppTzRryHn7APDlWhu5yTMu6ghPsx7Hu84913aZ3HrCxdSOtLO7adVwFB1T9/mWsVpyX
9vVZEZVHslm2oq3s6uA7s5FttsazoDxvZGh+8MdbJ1mbe1nM88ajOeslmmaKQhPjA0GYtVcNY64a
lFczk5X9rbhvnSOOrsP4CM+hu26supVMSxX8iI5U4B/bjyPu6q5lEM+kon1Vb696BRXeXlOceDv+
S83oR9ZA9dxeDRVGk7vk+ENdgdZYD+bNcyc5PveNWpTTp+6LcsqZ2cTfhrqG/X/eOX6ufhJvdymy
qVp6dBjeehuK1p9bS0MNKUtDz97i7cTXrhYSGZclo47e5U3vNPtLj3SsWviD8NkDXWAz1jm2j41F
d74vpZqFSm66+hHd9We6siym/yjdHm+79/mWZUIU/8sN+T8Ee4Mb2TRQFDG7zxmpyXaZiuJAyhWy
Mtcd+bKtrdZ0VUkYPB0bD125+T6y7X0MJZg8sZchJL2AFPLU51bhXGx9x7spSqB0lOq8XXpcecqp
5rK8ry4qj9pW884z112TbVQxoDei27pLO//vUMvI0lOs1K2zTf1WyTh6VlFWRF66e5fN6MbS1dB7
jeQVlJ9jk4AxiUlfWxX/C1aKNsZ8yTa8PBcX76fevhquHDLaNFZaVLbt1ORSD2O2vAz6W13SQvsG
Z03w8oi2j9L146KRY95E0ymrF1mhm+Nrmut6MYqiTe9mtpn65i5fhja12TXAT+81zD7pZqlp6PT3
5nkmoAYYfb6wf4Fc0JuVl5XYz7H8hYnduQr0ZY6GIkqsIjb6WiYPAqSTtXdxQxI/84nJfOvlYFtE
h574055ADZVis76KZvWzYmEVoImt03ruouvlyk8Krvq+cx6Lj+3rGALjn/l3KTl2b6vryUoZ1Wn/
96C4ItH9d93P1J4f8VFM0TNZVWKdINE6/6qHfcZFz55Stqzl95qQ9+LSVOc1wREALvVnKxMZg6E7
QXt8o/n0kWJvXXvVj+1c82VAEKvkG8syR6x2prId7Fqz/rKjG6Qhkey17wBYnW0aVoYZgrkdl0FD
GtRr8Qn3rNqmrSg2Fw8F0BpA9pK2m3WCcLCPzFCK4M3SvpEiXDsrowjCqECzA51bLw1wCtnYGfQU
mshDROUHJzLUgHBk9K53MMaqSphHMSpTBHzDcc3sYhVBAqqHnjVHdalaa9IhD1QbDaq58qZybydU
a0G3uhllJI0dG3bL5ra/nZcWXVHQzZCrSpzMcGSJv57qhqxwdp/YntOnjjlL2wGCnwQY5WZUo48e
m7o2nMLlGFooKKKE5qNqDFHle5OLYzMFwdL29I6dMIxR0EEZZlVFIMfSwZZUM16FC2kdFkbR+lvn
LXgYH57WUaGafLMvCP9Nf56r5+qrKbymlxyZEI7FSN1kbaD44Sm+QkHiOJiqdqg6HzZ9OOzpTr8w
axMh1dLNtCsqb5o33Phczg6uzRDOnG8vGOrSFzbvo2U/9xWHP+Wh6J9HVei2pEv2GrxLuouWV5p7
2TmYTt4VAaRZRpmJXI8XZXsm9OUm6JacYXofxybgIFR/TVQlwDpoAUnY27GzU2uaC9RxQwpvhZ/k
4KJvSajbyCMzU/tl51g9TdK9jK2kuTcfR1sG+BbqBQfTy2W4dM8ft3XpObq8ieMtMROqnUmRJfSV
Vz+n3uodHLMdsD7s0aqC3VJ1oKje5IFipQOqZiqp1s24fvOTRFCS1WBcgbcUdrC4oJn14PK2+zl3
HNNIB3SgpnLmIGElq9HXzWeHq9KrFf88vK+m11F8lCcpLuBq62HKx7455Ee+GsBEG1HzQrfJFDM2
KTR3PRdz7wRZABDNuTr7fHR6AxLN/lTKFkN87JAo2BizvcIg3OVMK/mZ/xPLBhrSOXpe3s6lQjNd
Zr45eLZfdVPXQ+XYgEG1NX4NaXg1CUj1XU/UxyDwJx5Bm0cXXAUilvKtWevQTNScLL0LXXU7NwTY
hPMt/1dgNj7Qdeydb0EZe2oBLGq5wfpjN7Qa/IQIhKYgpfK1mfxyKdor1AucrTcAOqRRXFiPy5at
Gh7IwLK072zeJJ57s8cO/zpakJUIoqoOoLrqrkdzZ2lO7whEryYcHIvfZ+0oipxllH7yHsLRG+um
C50ePz9NpNuLd2VWmhzPnnl6S4+TesRZdd+3Wj6tUPEEoWyzTj/jn8zmG/Hfq1hw9mOO+ke0bsqY
6mz/bJ8rkYAKFyrbZSOAZEuq70LIgi+HadOp+7C3YH3cKliy79lZFHtfiIIOvnzTtbNz9XVuX6P0
MFculHdQNifivJh423/swKzLTsreErfaUL3bu/58mgtPxp/C2YaeI/EJWulbJTVUi0ZB83p1pZ/l
D5Vc3XpfRef23PvJlRODdXWFLtlkfypvdq0VI6yNlZ69QxPDApatuK5lckXHaBlYfITLOhUNxbXh
B9yIhdBtKM5E4wSaDkrLPFcjBXKJS3on1BHkd+N84/GWayYmAUgW/3aDDi4qWQ23KsZIob8mMA6a
dl1rHTPRpqJ/AMyiU5RMQN6yjfuIB6LzyR3Ljg89Xub9dGlWiYvPdVVri+jeXlqv51of38NMEy2u
heq2cvyc2PFMrw2yFbp3rLzSshpa78V7GmbOIbF2hIrEJPk55McM+JrK+O6snuvIrqidmo/mrrtt
HBuZmXnrfnB6WzybD4lwHe9OiIG1GETH/ZQyh8FA5Qf1V3Wimr71EnTYNHWn8u17a0cs1PGI8HxM
KeuvGligkiZyvtVezXnj2N7WXq1US8RG28EiqHHGB/vzKa0hSeqANiUAZ1kU12LXpTCSDEd7LIQG
UaETrM8+Q6+T1ZKW93uNASwDUz9T5hI8H4ifKSXfqTPIFjCqVr05QX68SunYu1USlfRYT6TpUUMn
KpfhuXOziJlPG3Wgc5wbGwXf9cuU2NApuAMso+HnqozqUDy5pPhdjdCQXzvOhjKubnlXxcjtWqbo
ZEyK9AZ1u09ket5bVkWwVI+NVHSrQwCLKObRmcmN/TNuURyBoA666qu4hw+cFa//YB0HsaIBHECS
FOWjY7RUJljgZo/74lvBc4X+hNyQD09adGquuo8W+4npqT5v7quq6WDJgAlV6NxK5woMtyn4FrG+
sx/c3o78HEK6u6DL+vEv2YAslq/jIC5/lvqeyQpTUAHudy//WFTjv6GIfGnCmYDnZB0cWuc/jqoN
h6RzIwzYAqSEvzPkB8MJkxCcBaYxsbEo6ywbxUFshxtqCg6SmkXfByYhpzKnYktiUZlFj1rgbB0q
210jHgLKgoIdYuGAhof6nItlObsTtwqGCPdYeQhBFQYY9ylDOTG3Oe+r+fq8mlYAPqIlv6tO0KIX
vkNWqXbUmz28ycBhxPpEqdMyRHHjnRS7DKVMLdO6B7XPZNNmH0JebYeCEDA76iuWC2JDDDG3LFjF
1Sq64fragqV9eBngNNlCzk71tN62z0P29W0OLcbgagxfVmkDQKTXbHNyg5TDHBRMpC5CjX7Rl3LD
cL1Ch4fEcTaKTn7oNCEe0smkniTt4xU2T+glq1ZgBmvTGhdyn/RHGjkrW002sjwWstXEt4AHUQIs
4LtznqABBAFj9E0DXq8elXphuGklq9CK5RgqcvsuDIEFkJvYcFVPdYEZ/Jd8LpKgf/ZRt5yyD0kq
HH6oHh/JPrYMfj+n13vkLxhI5nuSzTrJRnBih1MgH+w6ASYHSDg2SYAVwejYBbX9HawFsDFnPBYv
w+5h+Kjle/N2bJBKlF5f131p+yhuzIohnIeJoKOvM+pE5QbTA345G5iIlEKK+GKyHS2GWHnH0QGx
9yN34cNdTH3F5/WnfXxyH23ZFRw/Ml/X360M9l54lXjgu92+HpOjcysVqH9N5gYbhvBFzI3prM/3
OXkuT22/N5WpAxrut06410+SwqRzJPgp2NiTjRDn8ICPOhY/7UeaukVkHpXtwx0gZrEun3tO1Jb8
zSW4TJH/KyGq4pSEZwHEAGaZrs3SCDwkOijY3TFX0pXfUYnhYWo5s+iHUJt5AfsCwoAKQf+YZ3r3
L6ziPA48D46y1fBWDy0T0jK8p0rwGf4zuHpcph5gf8s24n9Pvix3U2P7zdLseGe/wxFJYhH6ukrY
0htex0vx14Vh0JaZGqF1MM1PwKqDDnhhl3dJGKLACPL9mMdqWbxTi3ZzXYibGjSRMNvwmZz+HR9k
3iEO+76XfJQu5WdSTyIZKMSSIanEoN103A1jqeA4/w96O/5dpj41T4gDZ3LpHx0oefe/VY0QVxge
LP2dha1IBQq6XGCYPUFqqsvsDwXeIwnEI0P9TlumrLA16N7j382LDD3QgUToCx63oADPlgOMREmh
XxzKExD+wXAstFLhUtPf4X8GD+8cMByyZ11zkMjVdaIhTWnWNqZpzz/DbWRl3ED9C1N3/uN1F4gv
xLwTHCoIW5tGV1eUSaB1AFgzQ5vWjQfjfAyGy354NVfnfPf2rjxTttUUctnQVw2VMAlpPrveYRZw
adD3cdh1WWk1XLxg+MEzfv8iGOYHijNY2f4BBhPzwSkx5pZ7whqmbWj4JUY2+z/C+PB3aFFwg86v
PM/p9paFwpko/Nlwq+zKPINHxkleCDOQVY/mihMjCI3r0aPMBJNR99NpXyBfxr4nqK+8vm9Tyvj3
Z/+G8ZauKrzgf8e6X2OjCQKEhUpYn1KYBLkNl5MhApWipps41l/DjFLGSlngzSW6XIBNoXwbnRl+
42t4LAfusEu8qj37NIPmUnsAzu0VQ1mMwVNY51VCC2gr7AhbpISn5SOmfjszfkx2OITkWkRu63wl
hUjgKJqw7XrnEoi+lugVWk8ij5/rDp8PmQxeSKNuDotcE4m3KmedAz8CQx3reIV5XWAgFwWXvzMd
+n9yz/mhTPm/kJTWCXLE5h3jM61YVVTISMRSZc19aIOFoZTpbaB7WacoqGmgQRtayjljBFSiN6Oq
+16Ow3DDA2FnvZakB3WpJSxUOzaQ3DnUTeVGpIYjg0y8HpCegvO2ZDIRsnm4b2LsAqfSwTKZlYap
nRP49Q0otMog1N5NYG4FuwZCQVP+uboZ4h+rJZFJX12Xe4Riepqacm4TjULmywshH+IIgFGJ6OLV
CwQdvjnyC0lBhxZnm7fJVmCA4Z5TroEOiiENpl4Hkzmvb9QJSGYMlyzQ6GUcf6CsZ5tE/1qDG6MU
cet9QVib/F6ZzZKDzH7pzPiPMjhA/TT2JzeafeL/3U9BRghqNlokWWrhZ96pl5cTmpHtoVy41v35
eE9ohFlBApDfyGB76697sCTy8xh76XjphHXS209yP35u3eaA0FuNCoGJSCy7TtUtPukGpeMXmJZn
ALdHNgu5t9mnSWwBm948lTJn4OlJR+lkPXZq0HTVcxHlyOzz2WcYyDjGgCsxtC/QetAkiyyum+vB
KnEB0uWEMaQOd76LwqSqExO7dPycD4j5n0WlLbzz9SH3cg06btzHyNauL+59SF9GSlcRV3Zv8b/r
Z24RgSVUOKQR3eDJtcCj+9R6+JG8JKwxguenri1sq3aMuiyV1bnuXejn1M2KZCH0BVtLWnu8rmU2
lCYlpCTjGMlhTqwQhnQ1rWAe2aFr6cNzxoYS8I5TaH5V+7ZGJ0Phe4fGhUwqSlaZZ3l9itp4ORrs
1XENlMCZh0GmKRonfpjftgzMCuk2qe6jgoprlnYcP+WeNRzAEkAcQ1cX7+/Cmg6KaeN2wkqdAofr
raqAxqRArQDfmZMw2cCsEEbBEXbBLiFM5rhz++otXU6qHkyONrP2S5aZrsyvvdMfsK2veRxtrw8z
J8jks+IxU7kpbHybb5h/4piL8UYO8eyrKHF0rVpiPv6U/fVYbcjKioOIIUQ4H2K13DAW/A4C7fsy
RQppseKcsdIPz14eYzse+Oa81N3iSN4QbM/JpnVYhjs05c44jPft4l5bYIFBwOzDg/Rv/iWJwTHU
2jIJCO4NSOhHEIDdZLoN4zaVHp6Cl0hzxjQks3VNz+lKao0tXWK2YEvJtsPmTYauXssUTbb8edi9
cynqODBRebNM5uxNrMH7xhfGafOxiYuwhVAV/mdlw9mG+YN3/s3dk+0JWJJY6axLemaqkpw7YvAk
5MZaeBg0VZVg0KEf/TqbvefLhfpmlAJiYwsx8dsgOvY31eSyO9cMjUbkmsVPNTWKrd5okpyxbskh
hjzBH1n6IW0AUgC03eReRKujOmYXtn8wd7MxUQTES3qcRzEoOjiVtZe3+gzVjbIXmj6LNghBxXX/
ak5KoKMVTtWSdD0TzKvaaRiGo/cw8aDTjl7auouJaeItBVCLlw9vJ0EQgbd2F4yW/nuh4vi7HtXd
+x9JZ7akKrKF4SciAhUFb5kHQcUB9YZwKkVEUQbRp+8vd8fp0x17V5WlQGau9U+LQSPWeMOozir3
CjUYbqixIngOVioVPCOquMHM+/oaVYB2CbnoWA8QRjp0E2RIDHQOKc2ADQPf5pwXxQMSjgJ2UIat
xSEB8YcGD4j3EjEwkdEz5eCv32K3g/dgbYrVg6KGBS7iNMiRE4lz5A0LXoBqcMzYNFYx7dRwI1To
YhC7SpvAhCgObp6D/SXqs19Ubh/Yef3U7J/k08WQjD97EUWnEmNG+hYNxism4w9Wo14yRZ5WB0YJ
OWLULpFOAqSq4HxkJJjkgcyGRCde5iOcjlFhFSuB+vZclqcNnOo2oAz8Pxht0cuBBSMw8NMJwnNA
DoW4OfyqUbG6SQajjLdXTc+p86EPETwMHdVAqxk+/5FQF08NZZdE+lkWPmgmcisloK6+8cSD2j3n
YI4jrlDKPZInMlwYjW0fG4b1HNnI6JgYzqkIf2rB60Gh9Ra3Odibe2Uzv8T4cZEX5n7mPGMVzYUY
Ss+G9ZuiCga1ZvTDTEKcoADGoJhZV0SrISaCK0ie56s5Prxnb3cMPFZOb9Ne0CaXgKeI2vtmPxb5
XIoUmvDHoseFRI4DLoWyQ8+cX0I9gkxCA2MH4yblrQuY8IrADOUpUFQveSc4o7yq4YjSpTilPweg
Og+T+7RLxvGYygWUNEqjCv04qazEQ3d2vRxvPs4LrYh4D3289WHupD5R3wG0jlUGJYwSDY4Nseb1
vRFoHq2E6Ldooxlv67CRYRMBbfZqawgq1KCoyrhvSJonXJPgabwXGbIOAHi3OsjukzA+QDhKzR9I
WRXwOl7rHbBJmKo7CAiajAYoRCQdnMLic1vv6XN+WVUgx63bM8qIm+drjJgTaAgJke9p5r+TMpFB
/RKeiG9UxKlm0H/BsP+/ZRFovGJz8zgcXtEvuC7ys2y9J+BxDgKcuCQ+70EkXgvOJAPCi5XAeyRQ
ERjwgKBlx/yCMVh89GaPBIecgm6KPgq5bN9q0KmHzGQ7IUdD6Y1sH8VGob9PV5wXk+bMkMv9Z93M
bzOZtE1gpOU/JmF1m2ocwN2E24t9RehLXk6NaO06A+QALOlbP1yAvclr9VlpfI0IPj/bNXNu9xRf
3EJNqlAA3s05dwu3iRlwFnXed1ft1KghIQKmnGFAeuOgw80+Xn2ozu/gDXf2se6HQVAupMN12otb
UkiTN9QQqqLSvfKQX5IMi9LVS3O62If/a6mIGN1hHTJ0k/XyfgUZtpvXjM8nMT346cBhA2j7QgEh
OI/xlEqDg9In/QQfFlVAvqdKlZa0CD4j79z3TDp+1pQXH5+O+ecBb0c5whbGL7I2SziAcjq2pXiY
3BYAYHVOKCKN7OKXdGKI2/Ey106VmNUNhKJLiKlwFvH8nQZwazcbSs+Q4meIjCjCCQRPAuJE1ZLv
5bXGZDldOjwWWTiOLy4feUq8qw3B7d6nmvdcwUetKHgXt6kaoaiiMmFgVwy1MSlh5sYBGLI7sEAs
OD0gtRpEWH1iBGYyY9tIYo3B04FNuDKfvXgOhzz9paZ3uERr/1rr8vGGOEs6cGyE6byKRvSiTOaC
z6Oysao1r0Vi9LRyBodswlQ0GyF5cZZgcWDqmDMyecUIqx9T/gaoioSE/e+Qz7sD7bYc3pfIEzZZ
MEzoZYH2BSHInLNAxsh+Ac/DVKLOLoF6qHAHCiaIYYtz0lXPqadtkTL7BWwYOaTRDYkxkkKk9qa8
vAX5LDOQVfbcz9O4nPv278XQBR1dH3IVrMtgnvs7EPvTr1kXKRqsyX3xhBtBoE68ek7zSaGLio7x
Xw8G/xoIOKggL0kwYAAJksY1sPl9poqmHQQZuHk7EtO+9QLlx9Dv5k/2JFROLS883uXbPlIiijRk
R7TjoGtMWzCLi5W3qO1cZgsp0jm/ngH3hdJUL0qGK5iP0mSkOiQthoGxjQ4M4YXF5rO+rJuew8wh
VcySu3FYNeK8g/Q8wClGrXvZdQFkdCh0bplfEt9bWBL7fy8Yz0vrPn35KZMudWXRi7I5bETYCgUF
8WTndNvS63dg3kfFZLMqKZDhPbcCoL0t+rN0Mlo+piMvNW9JGdSLN/FMeuWkJ44GfJT2j8Qxm3MZ
c/ZXxZWDzqcPBAGAQKo7+xBUTo0zG8aG1noxCLpaT5cc28GQ8oIMcTrRgd2EPNh2w24McJ+tVDbf
dMdMtikcE2WSRN5rhekzHsTw7jCDHCTr3GK1ua+VWui49fQh454QmVtfEtGE9k1Nhokk66DzO345
qhFly0OazbtlEX63vSj9l0eQB1nwOH3ZbDVxJB7vszyCPCWNFlBkfj+Kkw5Jf/DcaZMX2qG/vYqX
9NAnm4cNhHMOx/q24noRUxJIico9+7BmFEujKrjaYt+946cYAyuP+fgF8plYOT3QIMwfyXv6OXcc
FT2K94BxtQ5vsApLNNai+IdCD67TPvrZw2OZxY+FJm5PNr/Mn5BxXwo/xRgA8oxMBScDGtUpp90C
0+sS76nPbMEjwufblJlKm9qDFDEfSQVpyPnSUgCi6qAyGibs2iwB5HkichWpIgaR6WjyRZdbEeXb
M2EQnIvTm+fGneTa0iaVlC209XD4rX4c7XSbU9YwAbHpVoqeBBtOyXt1BsllpWy1mYJik+RVio2R
T4bsP+wOsQcEysjLneviRR07oFaog/owcphIwoQbXY0zfxB1RCvtvsQRcYtuCCf7W8oMj3ln29Hu
YasRgsMChTQ8LYVpzpFHfvLkCtcOwueK2lX+g5II62m3oPhSE8nqBdW5wcgkxQrSim2fjFL8afBP
vejJJbRYBL9EDqtwSHbxk2qJLEwfa4bLVymyH1tlX0/J393KbJp5MJyw+rBwomH9QZU3e4jZx7Ik
YTlLcHhPKiCdJ5UteLhZelgsQToYJAXpcaOI5L0JWRJqDkEj8Gc4aIk6iubMFI0VzTtr+Ae9f3GZ
EwEnLbOGGZGn9ykfiepAfMCEYW4JFBDZu0PIYAlzfuYoena+LQQd0x2Ekp/dwX9wqz7hY8FMtuA5
p+RzJEgo8ox9xRfkXcdrNETw/cydED38EOI+kf/Kxm4pqM4WXUbK5iOcKpgwaS14QzNs8k5OCyJK
ZrAM9oXUxuMNS/ixOo/uDzqZNCWYoAoqaWTteC6CDjr0icMdboN3jk6Cq9KHAcLm93L5DvQ5I+/G
xUCFGTAzfn7fcqHowtgUbS6CgC4tbdbjCaAaR3WoRFXYJrKHNApBC2cSkPj5YR5I2p7eFzkTtaYk
S1B0YHJz0WPBzvTDgZ2FHCYXvfVeZ3nbBq8zrxpCzgVk0U1eZ36OJ5EJgNT/Q1B2Bd78aTTnwWF0
LpeUTmPR7Y4hwLvDgH2UU20Q9IDxRJ39O5DW7uZxsyr2aiI0xRwvUFqKMdrnjKAVR9rDvjiP6Wue
olkazS+0DFXYD3/Hu42BRtluOk9NMkRINeUd2+1WaIbob8H2MHHqVABhgdlsMNMi/sYQXg0pQgYJ
5NdH3S1NhLIZRtPlFoUoWtCecQmhh7is5EcLjXMVHqiD7XyFltUW1JSCogBtL17Rygfj4rHkuOZh
w7o54Wyznjy6AGH8eWwx3tVWzPGKk3POgPuY+ppzgP6H7xC58j00KOmShgPnI3U4aW80klzdob2j
miKFmzM6IlDCSiNBrCJkWeaBHA4OlJtbgm5MoQQmIiZ47QZ4nwgon75CeUVLpKsHcY5wZj7Efkq+
9Url9tzJiK4iLEeLYfD5I1UJahYaSh8hR0U1zqt9YkG/DFD6tAE0GVHv0OMMTcCMNX3M0DGtCtZC
Srg/s8t5RkXzRdsFhS86WAo1VDnNKnfwrhg43kTwNVIuuDdJP8CqY6Y1athnJBGmYF+AZkiQ15in
RE+Q8ZkPL4Omk56M7XPAo92gaXgH45B2D9fljnMM+SwXlpvhUg2LLhRSr2EbhhVhvdw8mQeUGQYI
9ojMAfFAlzC/LhDBRHeecChXW6JKhJkFLkIkyUll/tzWPaY2h82Bp3F3mbMPkZxQB1QHSL7gXxBO
djxBGNzCkSEaC0pbwhhGa4jldbf8EW1gZOhZ6lkT17N6JmcbTZ6qDO35qWTuZGaf4+M2QtO7lql5
Bsq6ec/K4ZpLesznIuQjGO0fFOeFAQv+bg3ABmbTCmnQCTDx3zdQ/6fCaKNenMGQTsXstXrTrS6k
S7TOQ40vyMCUSU875kVyo+YrRrhqC2AI5hZ97g/CKB9Wm8tGHy81e08vN7LqKD/RycIkIbbeMuwB
9htYcgnpD1uDQwYwBIjpPdP+4FjoorWvPmKwd2W1jC4z6MwguMTfrQcUxq0AvKFa4faQ0/QVpnsY
P+KbiOZokUQBYeGSnTRw6kiOXgToiO9kS9MUM854r4sBchfeIyX/5qOZkuaWhfgFjyPEBEgnX6AV
oQt8wglPasQ5KNViBMXFAa0+SeLhN3xGynk4GSfZmd+s8tqT+8NQ1u8FjfMWeczTKUn5Bjfpo1oB
QKqMnJh23mqSf6xKgyLuLX5TZY0rbZwMj+2BYHdw/UlZGbwaJf0LZx5B8p0O3fjBCcAD9JrTaffP
n1j+a2fvRf8PvQ417plK5bEcMGHpg4CbG2a0L+uFz/GfgY2lgVmWcnOMuoA505godmhXKZ8VlAzk
2iAFZ9IKzjg4K0BKND9czptk9kEE8HvKesmMBdgaqlECQY7iv7NWbOXZn8wUMA6QfX//AQmjRpNw
f9J1gZZz1oGF4GM/wdxBoQr33ebNyZJo24Fmfxoz66P1NYa5QR8yWnHZ+yuQ4wcA+ovJxJPfgh7w
feoW7wXDWm6mRrAl+QxEdJG6OLCU04dejYIVYQAzTDc97sKTQc/genZ+pgsop5+jRnm8yvmmuOHt
5mY7rTVAN2mjgJHNpD3eU6JNmpgjmgSp3GSKnuJyFYdk0EhGce6CduQrNwbu6v0lnZj0ZIagLm/H
B/TS6zvaHlGrZCODuqYPVJOKz8fPcxmuxIWhpGD/ntcJFTDfJ9H3oB9N+m2o9exLZ4zJRZKF55eH
UsOJTd3MrT/+/tIF3Wkzf4aDWI0HTn/BOczdklKj4KwoLX6KK8Jv6QFiKthlkJAbb25Bj+mlxutu
HFUO+9b4FEYjHpCCQRqK98CL24XcXJYFzyOqGGWd4weJUBO0V1IUDJA7dm/MRUt6e95uLwDKJmXu
j0WFL1hG9/beVrvx8Us+mf7TQJUtXux+fFHToTgdGxe+v2+NkMXkVv9pizN7yOAxmoHUsGU0UJ3O
6w8ISSDlTxMLR55q4A58PvKPS+FXfWh217PS576F6C79gqoKVRWNDMlNhXd/unwODV8VUUClGqv0
YaM27tPa91qhn7tKq7YH6305dISXSJfCrnGx3ca19YEGuf7sGgyvQIPzINGufjNprTAzrTAUZrMP
r/u75n5QiaC1RZlQRm9yhdN9vzzl5axIF3d5hnmg9guSpVOfjB5BT4B50/2zjnEW8uRiSBgscWps
bjOQSh4+G/W3Av4C9gP2qbrN6oP8kAV4I9XElkns4andwmCAG94Xw26RoRfpFs96UmuepDmvnvPm
VVFk5H6NJ3ccjdKkU8kIMyEYXuNIA0TSekBVYsh27jLLm2nB0BTMwv7hqiusG3FLX5c5w33U5C9G
ptkYdnBrMK0Y6J7RqkS7I9wmkxNfZ89E3QRdzBBFjBgQcDgyYMeGgN6y/krI5vZA0OPiMIq/UJtj
qhLNeDjEKFoEq5Ca9bOGfuX9wi58h8X07itMKqvNA6oR9JXiG9ew1xgzySfASYdZzb/7P6M0TiQD
Gwy6wpdH6s7kacvIXzVQS6E2BLAXLmlgftV7rNAy7vogVHbPktGo5eYAf0tmsw86lTeyXdnVordD
UlTYrvrg/2RCeo13czvSwj5MIyKlN+CCGDd0M3I0ij8kfA+Z5nL1BDuswc9WwRXdpELehpDkk5zL
RLU+g86+fi3M3Qj0meaBGhjtC6ELVouc9DX9eH102oSmUJQQgAQEz3bFxyEZIBR/T/nr4nzRaws2
C/UXfDB/RyC5ed1ltmqm0BTZFBGaKyQbb35xa4q0EJyFM6ZvgqTBBOpa0p6vLvlnoPtzXsBW3GpR
8XkIpoE56yYvQjauPm8HizyVMCu8tklsorqnD4uYYYfAm6hK/+7emWrSuM0/9SjqZsovwbldXuYd
0ZGNuBDxZoWSCW6x02ukMxtUdExgY5KLxwF83dU7LXj4GRlXBXI+aMHr6bt/bxFLP8EkYfudLkoT
bCy942uNSWFDMl0RYOy9Y3/m9ACFNwmMM1HMGH3zR25bNr36p7uDJM5ePeLGG1h/jELC9No3DrBX
1t/qx9UDMGVgkyB2PlxRweAwnpBGRozWkfR1IyozfT1cPqH6T2zI5hzV27+f2t4swoUWYtaTkLPn
gBE/bhdzJ5All4Y5J5yFB3lNp2ELLR7lpj7v6zAZNF0wyFShIvdAjDhijfDrhwxkupGvgXvNKoJb
KG2ZjhaM8Z6SHI/cDpMGaghp0SGdET9NwWVATBEXQ6NuAh4Z4sYX0+dCC7REIWyAZHDrTQ6uXngy
On/6iBN7n/+dtPuB9U3wqLrEmVmaS7DQlDCnzQ97aWqtcWfQIfe2pVOuhltyBSC3daLxQpgzD02g
M1qxTixl0oUl6SCoKGfv8G59JrdAzNr6WWJ5qB4Z0xFvz+3N7isxeZy2K5bI0Sdd0pNmPTQI+R9C
jwiwHYEjjoLFBZUIvpt6OaQ/ltHuYCbQfyEbK8Rab/reYAsTM/QYazJVl2sZzzB6NRqdxlLNmgSZ
BMz1m4zijkFis8exYeIY9gEy7bi0vJw0ufrkMCQUJeaDT/Pm7wbCF8JtQ5XAn3p4JWrSMNCL8Xnz
aRqPxcrk7SCN9nN8Un3y/8QwCZEPAQXHsv7rRCSJjZVYpJnZLwZYyTEj67wqeS6u8+uZVeTVG8Az
7nYH8oUEfptG34CtBhPGh8euYuxVJuyY9H4F4kcMMFZqETjnNswJYGqSdfNv1niGolV0vH7HDnN1
+vHQe3Cp5eA57UImBNmjoPQlE30tSx6MCRsx+5IBzsZMJWkjZpWNabfxBNvUKXaHZxlFl70fBcWW
5KGIYUHh13vaLBQPMyl7MEFAnLneyx0u1ONo3m7GC041YCbZx1JmSM4J5QYqWaE0ZrvgjoGEyhjk
WZA+QCsjsOJmXbMBrJuK0yvz73SlqYWrDKwLdDC8uE0k77PgPbktX/Qj2nkwQc+PSuoGTXQLn9iQ
VQTUj5BRcyIShQuINRmFTbYACR7PEMW6IkVk6KHmFGPLplwBl6uECKgFcGAnsojZ3G6Y0kC/CrED
Uk/TsMpsOE2GRpGrb1VTceOu+FbG4F6kpITyAfUUo5akxeePorJcImP3GE47Ifc7UmKmezPirHau
IYePsL2sHitScIbsCv+ONBIzZX0wY3Dm6ovbm2A7JPNZDOivg63y5sgRYqN86pv3CobVWFPdYKol
MmtGUJvDxgFAs/xEiNznPTFijGjGUZAeGkj6QHZvczZmttsnPg0MNWM+H1ZeQoG+3h+ZdI6S9Akx
rA7Mn3BKDxMmp8soYos2srUQ4VZxEwnRNhoOmGqk/WiE+fT0vmzu0XA5CslWZLMHA8bOi1bc5pQO
egAEVslTS3wttvTK1Xh6OPttpFRL+hvcFm1YQr3n6/tyeER4bpThLfgmnTOwXgvOQBjjC50eIAbr
DQkUdkoygNi3kO54ZfTyCluJx2bpC3HxixlRZJvobVSy9EgqQrv90fvu5VjuvgEfx8oC7BQ4U/U0
ueHgGiG+UHwkHooDYmK+eRWNXZKwLvJj+arYNGWdN4RKmp8SaSh8+tpocdgzzNdoyDvErWu2c8rY
3XP6stlK4eoUR2bVjydpLIaYALfZIwayjM3LBkEF9+plj9wPd6/yFFdx2YJtZqFA/gyRCqoT5j/x
hI1Zksz7gADGRz3U/94RSBQfjmFgvDf87sdsf8fwBf/N4DU8mrZA5wYeZtMigc6EqMRtchTTBnPw
R1S2kxzXmRAaYqZCXXBxaDcR5YBKUfWnM0xMACGDZOCqVmnNcm/g95xheA8ugKGv+D1tp8BRsKD1
BOsk9HDnVibDgQEyMx26AYtdtU+dAbDpADARaM8gHy16uMq08wn2w8d5HAMkoYY10Kf4n30LEgJS
hqmr3OJ0KoAYdmVCJ0HPUUCIwFEp+o8PRRwywaTk9JwU7CCtNXDoq/D1oLDFcbge+F8b+TyO+8xa
XoE/NAAcHj1w6WW8DMliIn7ZyfRDD0FExU6CyFpclJoWBQYAmT8KCLxUTrW9rsHxSvcr6E3qJVe2
231qj7Z0DsMYtImugxrjvuUttZXoq7U9KZctUO5vPp5riBcXEJr2AyxJ837kDBPOsxltXhPZa1ZP
kP2VAH0L/zK/AdFUrBfYrd0X5AX2DjAo5ytdUM/K6Y84hAusNtCToULOIEiAICgsFfDquXkfyKnf
whsAHESEgZBOBBIMzn4BsCPoxhTEsSxk4jqqH/u6Hk6qaHy4azpk12VyoRCI3oec5m/dsSke2Gyb
XXtgmFq+pTlqdheHnwuvBCZPnkC6p9FJOfdXY5KwYnVVJ8pSQ658HKTGEGKTkIHziDui6UKw8LEl
TYAfzwhjCGy9L60UwoK+K9I1h0B7XXzfCzoMDZli7BWc8Gzpo8zoj/RBYfwUAzPmPUPxakJp8mbg
9u6BgusLoyT1Fstuh16l+JHW1JcsJPT9MzyM4v0ilBa8zlvTrzTO5Gug60N2zLEDto7mBpwJXC7V
fxQXDBwAUeYWY7IDLUiN3t3UTmVypexmsMLXZnoB3QcoypX08NbELAdodJdNBdcegwx/uEcJE6Jf
x+FTgV0wD7MxU8y6zJt8GcqASB2SDPifikcyY+hfhksyR3SQ4z1Epg+62TNza1Ta3bzKTeViyHta
Yz5OJqxM78UgTN3rnxo+EEeuBvFnm+E2ALNAqkx1/BR68Y4Liv2VZwAwcoGJjk6TlICWPjn9w2ry
QmUHjMwEQB7Xk/BbAYbBxOOlBBSs9XqWEwgIQtLiQdC5srTB8J2rm6wX8JtIBhsBcbIWJVrJNZ05
hK6aG6Pza05HzYqE+gDSA9fpY6Z8GvLQ4MsNhCawEPhIAwCg6WUiA3h0BigEuNkYRXUruvHrWiWW
s2+3mX1pTJCEtmdxjypy3P/G5Psr5OXrN3KQIMdoOngKwIsS+vX8p/Mg84u4rATF8qQR8rdXVoIm
Q5EP9cGmdLrosRcvp9PDT18iziCxpwg73YvPV9lMVUvBdYCAmJyjtz74GUrfHIioa/PbY3qac7la
z4IxAKTem3VjA/E0MbEBPzYcOHi4DXVyYe8FFSHdC6q8tVSOP9I8qSz61pux5nwAZg4cRhJvlLho
XUEUS1+G04DPX5i0ySQwIJwuN09KIrQnTDV8oSrWnzQCbE/oggm/Jm8czBesS2I4h9kfi2hq9Jy0
xmiL0QWiCMfz8H4Y14GBOwrts2pWig4cQmog2T2vl6H29Qs3rhA5OErEiyrxlT4s01U0evnVpinS
kGEz5gEsHCBnj0QdH+TYVBCafvRm/zkDdiHwk47tkofxixQJm+Khf34BU/M8/LsV6HhAeJpzmzJ9
RR+Dx4GbHT7xI8hX/dV1y2b+oJvj+TyNt9WUCRM8njEvNMBcgKV9o6xu2zEi9r9yCqnHchXo4pp0
uf65A8mDbj6DS/4OTw+GDlAOZcA/ALZe/GJ5zw4O5IEYEX0wuRuAiQgwM7/HqbJ6Po0xyBMRvicw
4VJcLr1mXwCr449/7d8Y51/CCZMxeoHsZJ4fLjLxDWQFELuHXnnLAkVAwE4C0a3QRnGXztVGm0GS
InwEeyKHhbqjMl6Kzi4P0N3wcmRWIvdlNgZHsgWf/8gN5HbEmoP58g/q3YqMqYyfs8jrQi8r8ewp
YnXfKqwsBsrXPCHEgqekQ3rS4guB5WUVvPFRcrZwOIKM4By+GB8se7n1W2LN4X6Ls6CF9f4hmgHS
rZhg+8CzZLBOnrC1WHJnLPYbneQ/7A52uzKIekAvKBFuAUKO2rm1WeECQwUyQCsT8Q7A3thgfpv7
FtiWz6Wc2Ra0P+VMEAf4Wm7iUGcLQw2IR/Sz5gDl44Kwa3s2Kq5GewJ1hUSHfkejpGB8YbminNmx
c2nnx+l65PRfXrFJEYJN8rok8Lnxqpegr+hiniA2pedpgOia9uBJ3IC0kTYVDyGwHjH4BCQzwzop
2UHP3FkQVoQulzMYstwZ5VYltVW/HZWjFEoi45x/tMV4jQIRshlpzrk6a5BuYCX023vw+2tymZTo
BC/nAUdjnWQsGSZRUfBC/ENQXowv0fwA9qQS7X8b1uEYoaqoS5R5iq8mW79PRQyQXZw5k3naNpy9
rAzSAvD6TtB4aIR8PPgM9aztGeNI+uOR+/m86zqpjtfjayWEJSvQVWih7AzY+VXEwwQfXp/eKXHH
MEavlUgW1jlG+XjSAb4SZJaPj6ByD3x73dRjsfLYs/iJHmI9xl3h8z99rpYM84EPjJWPAQIlNjOm
OkPtrBdwAWJFBu8ibblZAKmCK2+Ip8ztGrFHYz8xa3IR0uBd+oMvaXPLF53SUgGjIsXxYpDCKjNQ
uofgyX7erTLJdvL5c4ZnmVEYILWb8d6HwT3h5pCed/4d1Gt8OfSEDje+TRje7T330qYk2GqbxxKd
ASkcgI0wfcis0lXqP7aDI4cJdwDxJqt8hMhGh0kqmN39NfGLisEbtJdHJRyihOfXxNgQMtWUwfIU
g5Ump/qTYDrcwMJ8CcmD7Irtsnf87jla68PP+s66A/qr6ej0mLbJ0MXbDgf20UkFmP0mEF7totmx
nzzPyoqbw3n5i5s5a/55Rmcn9UURhDQdFgIMH+ifZM9/QZPpHzR1Spav4AOgCbxyxr+bfR8Hwlll
S0CbsW92ODD2I4YwohyEL6QAFY8M634ExPc0WiR3mA0p6A4AJkvsoP598T1ry+sAH0bes6hexgu2
Or7lgwwcdXpOVEt0Yqv87ocaQ3IMdpM+fHaoSgZvWODsrUCO++xaNAX1v92MUTHL+yLznucXAiu4
VnQU2pbGcqNth/E9yCapK8/qRD3giN189tjwrZ/DFWz2RfTFb/Yg/QuCmeyTT9QuxgHPMBZkeojP
mYJa2fIW2dhfZ0LjfG3+npOpH7JvvOIfLn95DR/F0YA6EcKGZoYf7owiHP6VcbN4RLyH6BaTPbl/
u7cNkV6T10SK3sn7ULDvbO4XHdXKfBg+DhWjWSHxIV+2/ZV8/k7rqPAYcG0XM4S3nupcvP4Syejs
yRM/eTd/4PLdqhd9ziOvmsgzrremMmnKpMAbAKza0kZNCDJCuT352tmcgEMhH6lETzBkWrh5OVdR
r5llXhH2/OLY+hAuFKV3nCWHYgf3pZjasT8tI215SwrnMlGWD2yqKhgHyz0FqULeL7Zc+55UEw7E
cfQ4/FxYRhQEzL1DJ58SIEYSjzCzjQzYrdIqIw7dSE0o3Cu7wuzt3Xf1nons7N5WStY29V0fyOPd
6Z9j5he7ofWNUFD+Eg2aKtEWrx4Q+NfTkg4a06mtkSc5TyKEv4C/9fmxe89LX0Hw3saP+S14nbLj
O8qGsK3+9e/BzI4FTxG71jCkUvZy/+2+ZipRB+9Fe+ANzSS4NXfoNNjHqaBRJ349gBSv8yUi6/An
0dGXCTJ9H6jafTpD4nsufmWSHoHy6WM+iDDUC/vK+YtqMbi6WJa21aoyL96/rbKdje3r0GCRjJGc
3ZbY+hE41wJvAiKjEVg0EccSK3U0ubrAuTanBEVvazwRMjRnNVGYQOdex0bptxEZ+z6k9B0SEsW/
xXwwFxB9IbtXN65d8u117CjocVAJIoxF/ioF76BBaUBdSfvqpPtRoeMI21wXQ3S4nL4/RwleovJG
Pzl/AJES/8sIJ5W0aiHzoHQdBLL3hRG0f3xjscuR9lAIvREWJ2wxFJ9NTnPbqX5rsOkHcHJw++/S
oyDGX2/zOyQ2/cPgLC8kqEnrdeZFjGIGAET3yYSppeq/TuxLqSEDHs3V+cMu3Y+XTxjroIboP3nJ
fX2ldOfdAvzusxU3kU6zRe5a09xnEeM6fWj14dPD2clLkTxwJYCXeAnqrPRpdB5CKXLq4qE1PrAm
n0aOV8l+tJEG5FGc2+loq9j1Pt2mrL77oSakC91Dh0xTJcTn2Gzue07au2p29DoX69PTM9XqkyBJ
eYL6zdE6h897pRdnhFqIGJH/8m+0mLM3IUNFONrmK86dD1rf8w3AfQ84REAluvG7iMJ20MTMOIx7
SLT6Edfa5NRH0UTxBJr/XWHlER6jvuiuCMZz8ZFuOIa8FNeFO0Q+Qr+EnpS2dzdEbs5EavISMV/I
erNCQvKXEQLVOyoYLDhW0Ah9rde+PmEVcmiBVVDqek4aiksZl61vZGUOApLHzgpoCmpBGNjpwCfv
OAAxQPeCFsP6TGEsrqIcqt1egDaSDIp01h5GNj0auvzMzXYYKtkABtaIAKwrYf4o/sm3IhclpGsw
Wx+S03mFb6tvwvdbf79wz8D6YLjvdoxSttAAoqSKWb/B2+Ke6syPMBAto7SW/tLNYFWHmq3Zhff+
+27oZUbTYZhuSWZW4J/7+8eMS6VCwH1spIQDswtYdlMhWLhHD+TOIAqZRTGfudKB0hQ1ki1kJB8U
q5VDqWf/QsmpyGGCfq6n2ixdyjbR1S5CCnPoSFFm9EKIiQuLRNoMkSf+/DpGiWE1cxRtU8YBeoSj
h9VssB9tHvEXMukEh4G9ddp4P59Id9+6QgU+TJRpAIdkFoPpS8b2vuaeBh0yt94k50H+RZKTzSRD
eFVkT/z6p9mzPp527DnQ9aj683nh4o6dgiV8VyR/B2j6cYx+GGBSzd+2CD6XQG5F9sF7cjjiUWSK
fGYBAPjXTbtgtXLDUq/wM5TNnTEgwQb7y6QBCxy5dcTVZ7f4WVf3HvUcCgQp4tm3P56CKpsRsPYn
bkIO7V255ZDm1DHYrfVsJwCuCzApZy2iUJSLyD24nSrCENROkebVi7v9L5V4cCDZCxIPrb/QdcYo
Up1jxAwPO/c+9gvkDIgiVA3GhxCO1nqS0TPYtIzCy6zH9IOmC1eBOWaF5043X4rYfvRkBE3z1Bkd
PpOL88FoO7+LFI5JuoIx4Xzy2eoc5IDTyh47V0BBEkEd2boEvyBDTKaFgCbe6DQMSXdY5o48K9fK
6XUmbGR5KKwjJr89PXDwS0oXp4XdHq+gpEinLmfR89MTHYaYX9wcGvYx71kVg8VyR7Xol6ZcZveo
kCWHyBPo8WKRXj0ZO9DVs+s6tY/0m6SEEL3QokJ+zV9nBUUQYcnuJ25PI1Su48NtJiR4BJ+SyYmh
nDRO1a29BiQFnS5HGFypW+1SYt2rw3X5EVkk1ntLsPmSs2f/nqKPRQbKT8I5irlQGiZ8Znf4nTmY
jO0N3jHUDFAdwKmkLqP4Qk1I/6p5bzd1icEja4MTGx3aFdRIaEHJ3Fq2yYE5b8TiEBzjIGMVMa+o
oYccnGOO+wejgK5Tef7jSYRX4QfI+vA6D3kYxM4I4SklJNpkUEdnbB0aEdiGXJlGguj3q3HW9JdZ
6ixNQzap53noSiiMhKl4EKYj+yMAXpw8ZKqYX7au1ni4Sd/u6/sWep3JD9a2Z5He53REt+Ob9cBt
LSQQ6OEeU9okpmSJggxBnTUR+TaMyHKVyYtrwLnDA8crslf9LASIvgapk5SIigeMsQLODESwG7ku
xscG0eMNgZ+LvSnKZowOtfk9x5/fOh2RPaXA6e0+Xx/6N3e04AHhcpLqIBIYeOvSvLd+TnB3eyAF
fmWULLYtMcjYuyoTPQdVe/OP5kAIhoFnEJzJsSPkjNmpporeAPeaLdZrDWw+NnjoqHlIPDQuPkJg
stALKgdBfH0mUNqInRuu9XHGfBJL0yUWQsujiuIsHOlSmHpPR5Qus6tbrz+Unb05IKM9mGu2Mklt
irp8TuMTj+CehLYc7o3HXIGBU+cXY+AXSypVs3WKyWv69Gbg6sHYqRkD9o1UFms2JwnKJfsLgFxN
aqT7FeFymG4tot1DMvIwPvER+DeCdqu3vFiUUiT0kGuAKapCZ3jsCUzfeZl1UGBMFAmwA6LlKCxd
tkOamGJHRM9inNBGk4GLxpGp8zyQzZwCxlLsI6FW5Apye0M8QYShoEH7j6T7Wm4jSaIA+kWIgDev
MA3vHckXhEAD7z2+fk/NhnZ2NBJBAt3VVZk3rwkHVIlCsvQcfrtkuAD31rX2cudxLn3+beU3mMFy
OHEvAUT2cBEaJV1WO4nGSFDsKkAEnBOB5rqykTBRr6m6vo/dNJ/aHeeibdDTCY4v5siVIGPNlAo7
+KxsapPgQrj+IKrv3mvTWzVV+72NgBvRa6hJWTtJcdn7jOeqwtIrcYvr+9LKVa4qr5j1PP02te4q
Uti1BA8mWEz9kVd9A/UljkpkS3aVmv5ce93IFo17+xd3+dW6/tN+dXGlCXF+IcEtd6qyYnxWsMNv
GDACW3cfl/q+cvjM/DtZfIdGrqlVKc1qrwi/tpQbfLFCam1rLmXbmOLj8JlspVu9gn4iLvntXc33
MJbb2V5KMeFBqm7QlaoG7u3bR8YznlFkJluP7hOzNbA/E7VrBV+l+fCAZluPqNA54ykUwmNHiypF
4zsZLeq7OmepgQm2oMLm7GNp7hLqOZuNPnn+hN+M7a9f6w4FfeUVxVudmRM6/72zhg91oSmNHL5p
vvdAAB4trkLt1Azq983rFKWUqMyPUlt85ELr3MjXljjhvbyzvP0eb76D/fDi7z+Ta1CbeB12jAhF
1Wv10ZwNxAhsMHfnmZ+gf0xVtBuXYMJUWvwA5SXpTI620drWtHkOE1i2xYT3jhqcxyjxz8e5qx4u
5Xsn2TorEY6CTM7jW6A7aKN/g4hfSd0DmYeRpl/B/GjsxpqnVRPgB9zVHSS/uoNDJIsdvLD1rpwJ
Ou1ozXuV5xYAhVE3vxyjxNPHJjWIH8M4Ipza5mK8jc61I+pf/TqdfUK8lf+j4w9kg0Z3Qa54nt7K
u9bm5/13nJxGy0m6e6m/enSZAyF+n7Cf3Ue+leucAM/nSbb17qfroC1Dq1M/NtCnekasW0VaNtpw
Ctw08r0L4QWPqe6i9+ruxvF6rlGovn62c5JVRPpcU2++qmYs3CWuuiLAI78h98t/TleVe6NQeZTz
RTCqEs8+XzWd7BQgG5P9vyR0idkHTREqCxBvaSgY3KZPnRfRJlpcHQxc6dkFG0ubUqz9YG2TUqic
qsf5fFYvlG4I5AvFB5jmMAoWUcta4Oqcui9syrayMs5PrHZCuoi1ZoTGjLVUW8Rt60oKVYPPQutx
H91S08Smv6F0wa9nwHooP/U+jJHT99r+PNyCo51Gb14ZNdjLjUEoe79VlL2Wd8noinTA8zRdz2Ta
/nO2aBxYhKy7i0V98Wi/UFWJeSSMdA+i/c7D5xCq7L/3kX2kvB3FJ5d/dEylQnujfvPI4moE/vmh
EWxPT/Y5zla/WxLUa/PYff2az1xMnJy8m947WYmZloLmv4xyjr3FWAO77cU5YT/qx3N182vcGIMm
vGvXd83vk9ton2ifcRqwajKV/buS2leSlmLvpN3mcLsoX/8eUCl1Myz5D4rtoTiwzpHz9mGGdceG
e5fu2BIIDigh5/L5L8vSV/qoIF+K70f1lW3d0+19qr7ItQrn5uzSTaTqB4abCDD8Tg2+153tq7V5
1DbJKJFE3l4Wt5fhPTXWaD/Irpa1/WV6ik1S1+by8LGi6+FFz2ZQBKIwJAmV9PtXNk1xUl0Q8ijE
pjyjXIsI9yP579Y/ToFGp/6m0waErHvvqQrHoMhsXEOGgxXE4ZfJWVEG3RDFRE8lCPNUzf/kgJhu
1HMaRm8rZr6bhtajefvapip79Awm68SxeJMW1b/HOxirqxz3PY5+k2VPqTx+TrGkoXnEr27lqsR7
K4B9k/snGK9YOKFWL/5QjtgHTu7E6ouQ5xAU7HmF7iWYfTFopO+XcP19He0GiVoOOtjWR5qzJSe+
V+FjN1hwmM2XcqyxiJVUuMvy5S3vEGM2JsQHVwFLUlbLsp1G5zkSuhHPQO7w5DTBqWCDK5sBgzzh
rPy6/L2/Z+noHGwPyLAZzgQ2+RuncrodFz7zw0Xu3y06NxL3SiMf7SswwWH23PhMs7oSmXRV9xsG
SdCr5scptcuS1buzFbM9IADLVVDjQ59M5DIfedZcuIUO6kKYQpohrCbcdwRMZ8c4qm5qZzV9GC4P
V3gW8eL9K7jcjR4Nzt2Z3v7jDiV88Y1ej56tpby0HwAFvPHwdRgwSGPf6GptanlLVtubqfAqENcZ
l3HoVXgSiVSwMmUbQ7KZfqC4FlPfEmRuf+Zeh7+3s9iYByWPtMn46l7KDrKDxCeeUt30g2lKoE9L
FS6mB/sPK+n8E0by7ZPnWgUzuHcNMF7u+aV84HJKuwgCr+RF+TAmwLvUTCbCXCfHbmQbrZd8HFLd
QhcjUKROiYANOcORQUgep0R5BjoTKbVI2NLln3HN9gdSQA1BCJEFvdJ+8QdC8DXxHIrgFbP4tTPH
mN/yxTWkGQ8SWqKwZWJsUEFGAwNB5TwNg5kEG/1l6ePvLB0CT6el6GPNux1tUb+W7RRzgwtFTAOJ
BJwcw6V5j4i7CXtXEYONiEKgu/uzel4DRx9u263BJEf+az6F8OqERU/Vhm6H89MkNBwxRJoUJhN8
Yci0fbqaiFL8fBrIlNDbhid4pXJ1tvvYV3gLTZYd41WD3bgLhUrzEk6XzSmHMYUexQn2XenQEmlb
jEextu64tPwH8nuVXx+ZTNH/LiGuNlrW1o3jOPd5Mapyn7lLGa0WgqOte7HIhisZsukMk/+Y1naO
Y0Bc4edVDcbCR1L6HLhnQ4Vzjpbt9a/T/TGFrhTTWqwbolajf9ZTBEKQNdbdV9B7cMiWfDFZspSS
RcTXaebn0ojXGOeg7T36ZMvUS51YPRBxggEfT6QOg59xuoOfMT0D9NSRqEcen428KgNeSwCchRBA
0CnVteUT9PhX9bODJFLQjI77wgrETouk0F4M9+PkfNvu32rwPyK8dAkSwCP148cGW9n3OQlZXfbo
wfHDJBENrDHrPfuJwd7zm2Cnvakqb5BFA0soULGuGslsL3g/plAiGW5jbe3rP/mK1n0k2bIcpHvn
ZmpAkGARXdCftlAFEHX0ctf4r3LY3QyUMgrhXd/DsqrM7S++UTCbkexbzcCQ6uvGo+bGroaSyrje
Gqj2KSr9+/EV4AdjUIKyYPiJchnk15cmCQfr5VubPLAe2MzPOs2nzjnTev0KJAKE8cufZuZmieUM
GURpxnDjoMCha0KhoZWuEddUsprXhRitPaqWMpAlyhYykmBtAW01/8dfBZALvv/N9/A6AFmcq1sn
TKGRHas8k28R/D0vjB1lo0SpEtuw8pQDNAIOSL+Z7q1aENChQF87AVqXhwIDoieTMtyZhlakQuNr
9loGvjTp5DRA6XIAo7LW7OTUe+vxnp14Czumk9dru5aF4m5dBvMtuNZEVEAqJmkhWFLPOj/55tlN
6c1YJca6C6YIK6o1e2fzSiS9U+fjFfEWkbGKEizAthIW+bXF7qAauEYvjHBsBRtEuqrzL8agOCFe
41HCasaJS8uMDEctQi0zDvjrf9uWM8b5lYrKPOTLyJBFmzuV7TWEUaYrtiiA8GrAGlfbyAsdM1ay
qX0jGMFAOWx4HPs4i3C4xwnzLl1V7XwJkKbXvjfIva/uzwzgmC5+O+l0mBpt22Oat6atlN9Nwc2U
5QdTuUE61HiYMOEnAuBBjlsneZaYDnzS1P0RVMrx64IK2WemMMAFqh20SrvS56rkXTrzQ3hI0Cly
0lF2I0uR1LoOlSeRNALAhLSuyhsQbfXcCkT2HWkt+9bS0mHILiUk4mRd4m1ABtRz+SqLQCgk2bfp
SqqfjNeuu693ovd0m7JRnPPiUipfGJov+rlL7WEXjnKJVJlAI8v4s3lLtPNOyIyDKXUaGRmuY6Q6
1cStisXwZjaYLPO62lyivUDFfw41W1wOsf2O0/1sbg/dmcfoVcldKun7mDkUajd1r8wjuRcvkUpB
fYBN7QO037311/ZraZDquYJItQsU3fLCGFAnm6fppXuj3V8MWWgraS642AWRfovhrvvge/SY5j5j
I8Tptdf/Hse7oe1prugb5Pj7pkaF3vH3NueCFHYV7uwz4/19Kfa5/5XTq7cdHkgy1L8W1KFZaC3H
hR4fR447iPrndnb+ohmrPOaJ8RVts8+YvZcaHURTFR1yt/ljzs7u8pfu31WGs3ZKMpCE0brosxaV
5iT5dWsClbyRq12dJ6OUl0G6luEg8mtpSyion0d3FaN26vmwNpdj2bfTQnmLxXvAxwwuL2jQBlHb
/vb3NLx3ThEeWdMZKK88MEH5waDYk6tgzMbLyWa6duyHE+LkRLxSYhxZzGNsdA7hn/kGfzw3EhEV
PaYLTOmtcFpSy8GlyWAAfVUjgqh6b1/b1/GKdVjgGbPVKZnq9Pd9uU/2vwQ4pL/QaMpDoi3Yl4ZJ
KetbGRm1n2SljAVOn4JHBs8Ib/PZXg2zzYLdm8mRE/4QZmqNbDNGW9V/DS/doH0JKhi/7H1Du+NX
sjYzq6LGb/Hx+UxW5GQ54K5tWXyY4st+vHmtegmZzbEewzFESYg2wjsTpL4vW0R4lLA5Lai4h38p
D5enmeAg6S1kMV4JXWJYM0Txoaw1u7SZ6FdM6oLfq+DDVrok4YVVzTViO9F4fiBuSoGKVWYgs/dg
pgfgZyFl2DoBQK8ayfp82Yp/Ydn3k7Z+jAo5oA92vYdBcvKYPEiEvzkIuWRcduarjlSH4bqHzlu/
T2MdAjZcc/aj2NLBhWA7zVEMx0vsEAwn5S7Be6dGXs4bpyidAVl14P9y1DoxGFCKgiNBZJVFFa7Y
zRf3TX2mDX8lBgoLYhgDCKzqYX4BryR60bvbisfB3vzYewxORgM9VrX26VsUCrHgI6171ui6TPVD
n5kLABRruJgf8f/oJfvQXXlO5n/5+nH++Fwq938ODdvcQy/9oAK/mHgtfr1lyQec0zkTLaqFgfOp
nChl2rlOxLd7fvpKTJ+Yv42UjPrNgHSzm8ftNwYYlwUSdmimWG3T/3BBP/H+P1Q24DDnLu7ETRLD
iUjn6nze4qaHzJVjneMNhtEFRZmhl8IkPUiABuhhf8ljq0FBwR6GjUHG7kKQgZaehRae2KVCd8Ii
pZ9J2ssxEmyfDmidJtouDTwd815vnARyLfo7gV6cs2zDZ2iwtYA0hERVHzPIbEEE4H6im3QveRf6
OIQog26vTu1l1xd+ErXMKSqdNzzzx6m2EiDf2305Gkzdx3LlPjNwwwRTdAOGmnYzYB4b5dPFm3Jb
6aiP9UsNkyUor5UkwWZ22XvWgyL9OE8Nl/WUmmBRu/MV4GuntkmwZzr3VpzWw6yK6lwUg31IuMqL
/S+Z/SD3+VR0BUo51dc3gjUTJ/cFMMVyYt89hDnAwzHBGi7C3BgYVLafH8GK/w5ly38KYWRgZFrq
fa2a2bb5S4jncGgvaD24j/bC123n+MC94/AOEOouyxBLEESwmUC8bJgIYENTNDiRGWXW8px1tsNQ
vCDtOu3MkjnQdGY1pMvKunfoLAYPVj3XFvbYwLoZAKrg4cZOCgA4L/cmXpX/UP+lWyxbb37d2y4H
sOKz4ah3eEsAqhznTje2aIHNNeZdUu7O4WWg2LW1v+jgyQ+Yfw8D/YHnlUo5XXk7i5Y2NjswFvQB
5GkESuxPrld/8Vxf9c/UQy/zr/zn5otfZTXTxD2wLfK7LgWDfcKo6n/6ONOOQvSabqkp3upfw8Th
cvRsPtSaWbkXuZv69dr9op37r7aJNfGCCdPIQ8L6pep6tmPNRNfHFRXEeAx57zU5kBbsBitsHXZ9
VYYLI5+DVc2ikvzclgdLlvzP+bGJyMWe7EShYRVwdGBCF0FYPAZcyT0iQozKb/kwl/Z2eGMwSDHK
zaDA2pmRLKZwOOlUM2VDinassxGji8XZ+k/pJIuAe2M33l6XQywSK57xprGE3l5ZDS/BxljqQ8Sx
xBzsP3w8A+frKRj4DnuXkISMZtvnvLptnf6CUe2lKU3lB3VYxEvo/w4kR6S/CvVl2/m3KK7mB8uG
Pol+RvK5EvHp3ceKLK+kqHhnJAzBWnZbyfVC96sTqqzbBt1Rqh40Siy0S68pmKLGo0r1pH43BDc/
tOzYYtEZQeIqW+4V3NiBNc59opNHA0mL9rEcTCEOSn261Aj1Psyt/jsjfOp38drEKDoa4GzoJ5j7
qxchlSWKzSjH0CFAc7hnjB9WnnYGVp2sMTFxE3D/abaBt8LX74QVtekTJZvR3Ii1whBZPhCkNGkK
vmqlTUVD/3b3ofVWBKKLVkamxpI/yTrK2abCv8NSJ+Ay8wI1IgpAFQDsYQYVwoxTVe+yfik/TKem
92b1WqJnDDM2PWgYfwS7CqYMxmwMZctbkp4ryswVLPqIcuOVne+T/VIopJFHzrV9cc820LTQh4yV
5hoetb1MXAewiVdv07pFiuwaZKRZKPkonsuSsprbBIeomoGWZItZa2VtZcv72j8zUU4ubzFKrmaN
ywtCAQaJAdGqfS/9miY1aAT9rDDXnfUKHd1OHbuVvyNnEs/7lvFL0K8F7UVM33SrupP+xpzIUEzw
kI1u491uNQi4Js42u4ebFXjzDFVsU8E9ENXbjn80csvzL1qXP+xfZfMjgOkiTKmb3DZsQUiwZpln
a9iegoGW8OjQUPGJOTO/lATwYWOenPGAyLo1s08fW2Eic0Txw70zKEGlyHEQR8r1T1LY46J8bi8b
1FXtJnDZ2PvtMOfY0nBgtbOjZffm5DXI57kSq2T8clLYXhC4DMhzjm+kE9MkbUsI162K5zA0g33Y
YHVwAuW0D04gL7swZ7Hz4fjwfgjQ8LB35/7xDPFZkg4WhmWWUJPmO8pRRq0bphJldjXj5fRaiVXv
uFfJ7my4acWHi9a7geyVasyGcat2VY9NLnWs+hOJcKYUa6z/QYp1Pp8X2ubfHGDlUcp+3uxaCARs
oQ71DJ5HrLZ6VAoGalwdRqvjYPfsx2ajPZxWaV+Iko9KbhW9ts3bs/Ya7/ONQ2aYfbbXycGJgpbt
X9dmk/1dPbHiG3j6iAo6V9qdXHER3NMrJ3ogOaomehHo1R/PYFlbBBGhfyiO0UZrtS8vsNjNll7l
PTMamh3KuXw71ToM0Iuf30La+PncR0jAQzGZ3+z9W6k5E7EOnjaQODd9BGh1BZd5VDe56G3YuSrt
3HX1K8iecCsfuKorJspGc7jfK8gci46DkeYR6/HwLs6yRWIUYCRcuDArPqhpFNlJ2lGm4kC7Geh5
VcZi3/GWH6Q+HmwNMFE7/i/DHwCUnwp8+aMK+VU/L+fr3fh1b2FwX0/dND1bOpiFXEbni49YXt4b
59Uu2vKPuz9DbMsTrRWbkFigUL+9veUDv6fFR3w7LbDO4xh07OywUDOH7pX++v2tCnCgmzbAoEKC
2pNgEYxsy1Oavoq7CVhG9R9SQPR7Rdio2izkbzz4+0MWlA8vhs2Pxnyw99KbP4dvciW+1fjUCpOs
3cj/LqT4Lx5YIWkt9Aa5z9r+y9SNat6818CoFFzVJWq1F8S9uca+mpL5emgsNZkhlpTbU5lZcaqH
79LhqsyoC6RSJ0kE5n5IkCad3ba21TEpb2/JMJa+fuiY8y33sv6CipF5Ey7Fg5X/6t/z49nNdAsE
sXpVY4CxQkAfI6Hq69I/ZMpqmnmmc6ijEBLnc+c1B/hJ9G/17Idu0+T0xgoUAaJJe1ajBu6dHInq
lc62c53cQfWKgfFTUBCecv04OU6S9YTgBuQW+D0Hil98VsPb4ay7YmjGfcJcLVUuTIULR7+yUiaF
fvrjMDr0dnX6oIiLqu0bXSCQoiv34QpNai94ZfF7xXNcGs3YOrOTbH85fxiX+msDWSP7GoYa5KuW
V9peIsi4nOyxuJHqqslfyHTcDKsGLV9HnM6kvAM/oNPF55QKoPQWQOdUqV9rKiS1Ljib/epVsGqY
lcOcSnGskCtZcL54117lqkc/d81ZsXM0L4ZWV+8yTRSIvVW/UDLgYvjYyFC8XbEiJc23T2Oc5frU
hUDOlWsvDRgDBCNs0eDlEOgKxeTnusv9p34q8z36fSn7F77uKFeRJ26OysjZ/Radc6kSYBj2ZaYE
RIFrhJl7iW5crKRyTZMbHLnl8ILhwoElKozWwFAFT8n0kXjzpJndFNGtXAdIFWe14iQ4Rbjq4cAI
eA0uzfQ5zWPB4Wv7Gt9IuQsUHIMGkAr0GwavTj1GKaDFUMIWSvvu//GyZTTFuC5/fos1HLLp5avm
LpqNvrhz9jx6HTWgb73VixzKdOOw2389B5feIh8YVuMNZtWmlKl+86ahwTzWsg4e+Q4+87URRql4
HrXj4ITGIorayYb+cakX+EsU+qkGhkMr0fDuifT1QflyQdtIClzMVIxjYLE8DMvxXry+aIHQi513
FfmzGisZV/YOLuPbVlv+7VzwBi8f+0kSy2Y9CGSYi2wfJKT5qDoaLVyZ6XQM8bauVqXjYDm4dVFQ
osLvo47R4+ZuovT0Wt31nl87GkJOG8N1Hye8vrkXc1jLs+KNLu1VAmlePo6T9T+E0g307tsMMp0o
Hj7o0mxoMZB06fIdW02zKRY8h9rqmlHH6vyRNWatu/dq+qVYxw9zUd8VGGF9YZD46M8KkwIHtfvf
ZlHPBLe5G1+AQGFAjNSFt0WFOI0Trf1PImTGKYNY2VXXk3SginSfxblckSqBZGU+yJVcqyBlPXaS
0dM/LFX+ywJkT3zEDdWslFtuX3nq/pU+d+XPe2mKBGSlKi0BvIFUnaKgeZYOm3IuU30DEp6Ongdp
Wf4BaamlVhE6feJc3a75r+2etRNZrSV+77H82eYb+Udlta0kj4OZhZdvb4zVV7U0bx0c/HYq5gCt
LBSAjvbmaxvkZTGZ3gzsT9FNINGmlEDSeeojz6tKYdtd53/f1/r6EeSUqVp8W31rp2b1x67h8DmC
JNgxOlfZBCAc5ZuJezV+BHEsqzlbTDo2zK/Rf49/y9PnWrjpFjaRnsxOk/exu8PEiPXeOOXbr/3x
MwtQDna6O2wXAXl8Cu3KsV5q+e94Gt2OnVWqn7hWN6oj8pS0ar28k/INOWGryxECq8R4EDSswRFo
UuBwQ9AGNRN4ID3IQ6FtUJtFe+LxnCRAnrD1gmRWEKqkvTxPjhpfr26fA3AFYsFII9WLIdbiX3Ja
SACgWBqUH1TsjFQqQX7+or52/rX727Yb0ww27Ns+FTywk2I7nI1xQ4NjddtH/SjGetYy85NjdVns
IMFpJXmd/Gc6E760tir3d2V4Ybw4rqCQrQ2ETE94bVwcqB9LfiAKzdDj8Vgr/rwweBuNn4VScyIn
plzDUSiN+xnfEaLgQN6XOutS84/hSvgCw7S/s3ag0+n88BVzHGeKk7/WrPIx6V9Lf02Dn2F/IiuN
Z4a/bOaKfw2OhD7uttqHwQMMcd7/KwfCi38uwr7+zAPtj0LBpi5a48834tLhIrpSet5ruf83rU5b
/zFjSrtpx8quZj0xn60MT4lFKeu8v4/3Zo/VhzlSX2vsCaBqN+4UoexXKBqynGxmFddU0+KjLKu1
cRDs5xkfvNwpDG7GA+Gd/LCg0rYYy4WZ9k8I/nwU+7FInxcm6n/NV2lSQ1zWMxWVA7fiV86YgB9P
ppxS8itXwmxKr5gpwpnsAcUfui4FzaT/YsFuluP3voeykq5t5ygoL7zTSb6ksc+U/7iUqDp+wlEC
Yih1C35o3tf+jV1bF32yLf1sgnr8XP77mXTbk1tx/HMsjwBtXoIp7lr+G6aKrG4n3ji7Dw3h0zRI
k+rbhC/KFUchzB6OIzE3ADQZr/swo/c3XEiKTWvCg+qv9q1JstgYDrPFasYqdG3C4oPSunDcDbyQ
SgYC4Ga61hORXMWvW2kipQ/V980WRBaeH/jxtVKPuO/FbndRnMMI2zidZomDcKLdItMLUYcVzlrl
BSCTCcp/XVb4vh/hVXEN90c3HCMEN8WBE9F7u1V8LzQn3fSz2GV4wzF0Pk9rYxfhPwNKbeKcRHAL
Hd43Z5uBHvFd/FDPaWlo8+/FX6/ECgQjtrs0IPb4XJVU3EjGLA0KGywlSfKq3GyMc5Amvcqg/r87
EyyNuLZ0VAiOsheSqcJkOLyWOp/fnwP1iVXITrf060XKh9a9UrkW/fxwQQrFXu9aSRi+JaNMX/Bc
iynvJOUwXdXzvGLly5tIEBBeaSowpQCQGZfr9835P83z2PuDv+DZRJwRfeW7KvTPsUzM6RoKAoT1
aTBJCDDio6MqgxyS+WWsvWlfkOrVw8VLm4sr9E+uhGlUd6SIOJXPFRIYH4jljo7WTy+O5myCQ8+r
B3a2q7ZcnfmIGyW/BiTx6AT1pEzzc8OJlmXsGMqhpxvFcBMWaGBiYiixlT9sCEnhcNq4jJca2lQZ
aYlGQJYZmYOvwupctCXWKS13bZYJ9eDw/CBV/k7+W387vbRkySeTuvORiBAZJrj11ZGOe9od/vJJ
b70lt/r+w6HsHOgwnNju9yB8Lnyf/g5/oiM5ZeKR8pTBhjHndfXq0lfoJf6bkvdvhhFS2k2Tk/0c
ODl4JwVnnkIdxATtK70msSHYFQ4V0r84D4+Snjkduoc6DZRdfrLB7Vw6+96uQ08tWtfqtVyB4A3O
pSMJ4ZHnhHkhgJEvWXnRXDRnjRmQYNljILAf5Yra7jdXHd7K7IVZW5jmxQ1edh1Ouw02XZviHFTE
RzvLDzQDSLpEvWtzxvs2XgerYv9iFvsC5DPVOhVO+RZ9m0p7WNDvuqn+s79oIeEFjQkDSRsq5Q6Y
5hOT1N4aMP3lZFW/NoJtqAobozGNaXe23SHiL0q6QCRmdTmo/NjaXkuLbXUthHvbzPPwWZTz2Wgl
f2LXyhSEfLw6zvfncPYX/7c0UGwRIV575wLH/VTrQer4J8w2VrzWQwd9MVQsv9/R09PxX0u70JD6
muphVdrsy+ef6CtrXMLC41pLsxMkIr1XYzwrIMzHogCK5ba1hlOac17qnOve8c7i2ExuG+ab6WX7
JcldOZBoF9SXjf25nzwYKuQ+tBubuhDMa6plunk12edpitfjmscCo+eyqSkG3XaYY99iKK+Z3gZ6
w9M2Bjpv56VtPypcGCui6zVozu1LS/WwVMv/LBuF0Abuja8Eh/Kr4hHHPG3XnHXizZU+8SlO6VXb
W09YU+aO2BtTR/B4/TuDa3bZ8FcRFsQEm5SOH6VnlJeh8Yapc1VmmZ7vGc5MFfTV2cC310jHWglu
uilKs1NFLm0j1U0yxlm3V4JLdN3H0YKrGtcgPQ38fmu3PTZzNSEsnl+OEobb1OIfRwChXRogdCmf
WmBB86/7n+JZtiFmufJUu/Quz/O2jWXHfIQLWhSkIRetg7hJwZlBUwBg1fifdGdj85L6dZKpptGz
obLYiO/WHrUqV0sA9VKN4+R2KP7b0P6kOjKvq7No3SFCrCd7Z6uUvAj8NGZTNuYnbvRWkHCKNuP7
X1lD8NAKXd4bhLwI54tBfVa4pGBuPjY/T7khMr/KqTmL6t8VvjOMFIO3ev3LjXOVVPvV4+tok9S2
+MGAPSECNmJbGo2UDa2R8rYZRFd4FPj8TzKelDeN+4+vHz7Srtq7A3TflSkalbECqKT6/fDRwz7I
JFrXsGIT0yHi1Th4vdMy2GBrTwOKW/23MXJbCAjBZi65knLX7fzZz7wN9vgfnVpjhVEx0zaupM3u
2j69xEbOjpVXJUNQpflH6gk+ba6I2ZY7gL2/0BI+pcEmmjNwp4uE1pmvJwb4Jo7aXV2z99/glB23
Y8epaXBkdm+5SyxwLaQEm5DBGBNSVgQrwftjiA4eWTGtDP1volzmSCT294B5h6RE57jK4GfZ/0jV
5jRqghGTvt9igDnjEHHAYy2F0NKlHYhnoBBGuyLo13iHRVAIcT8qWNOl3qUM7i5tSGhRXv4lI0r6
W3QvpcgwPE+GzQYHtCQOatO1XDvwtHLt9Gg2WqHDMHYPHRb/6fkZHLL/Fy9vICsIvT/O1u/ko5QC
2s7IZytrOGK2Gja2QuXyRnGtO26ucbLaaHnSGlW1NtlUlM+Xl7H5K9dZ3ur3d/O46K3W7TyGheD6
/OCY7B2CVd3lJy+oyg516hTe0/vpM8fBVUIM8I4gJta9nCc3Vz2PzVtFoMwv2vJSY9Zxopw5lWf/
3sMsJkBMC34lk1yZr6calxZbjXqGhVaciV5I9Zvw00MQWXeNND+DI5OQ7rrYvkpeGIa9AQXlzu4R
1IVEmDHf4xJdyXbULZHgiF3FMLNlFUH1yCbSpcEKDGJ+gG9JswsEf/2tKpjLix5UJlvMd20KxZPB
QWsx2rXkZ3VfvQJO2qOU57Aio7zn0EPBexAQLeRjH3CPWP4DefgeVI28DeBL6e4ruqFgDXbji3zc
bT0hAxZBZlc7Unqwd6UOcdSmGtttK5evJRN1KOYNpLCYn3ZT9s7PS7+9WkQvkhn2StdoVcDorqCl
XvO17CXa5ct+syZBXpafhWqiUL1ta/t0CzJ5SlZFSO1vjZxRo9mdPW82jueax7MwwEb82MF4mW1q
MunzmSiXd5o1Drth0vhr24hlDZRZfOF+Q1+xxjet9a2BFLO8QEFL63P/QhjKG1v4LSkfPY3R5b7J
RGPLR8Nix/+hpiJdmebVQWK0PAJXMprZMNM/jHa9q+7OuCRaVROVMNF5tjO/i0TxNr22TLU6XCrZ
lV/HV2YN9Xgj+3cc6TaHs+m2auCGDSMDUvZNBlKKqDflC9QJpj2dSy87fSC9ZAUIRMvxCyPhWU6x
v8Mn6lzo4nMfse/jKCPwnq7dYOSJJOHCrpo//fXn8ccgs337PYzjaFyHL0ZKxG/KuruI3FAGK84N
FE0UwhREIjhsrYCkOCt+B25fUMQY23QLypvEx6l5/15X47UY7xjpXdkKhqAFfRd19eD1p3vq7diG
8V2qGoiQH7Gy+I8JIKXY9rH19lK9FOe0bHREHMNdbbCdUqGhd8lxWkaANp3IxqA9ZCyQu0f/mMnV
1yO7TOtcfaFzrYIbYH14a2TbZ+MHKOas2JJY1eKrbhx7a17B0AcnKE4krje718ZLtwwjrs86+dLd
GHdm4rLCzGAthx3CWO4n09p2uZ3MFMa4eXyxbIHtizfiOW3GXOndRCKkSZVJd0rXtm+xlKgWogL5
bojGXX4+Q/TZZbBogqHFUYQRVBpGlrJ/GT1VD56Xf3eCVcs55B4znHxHaZ78gvKGpr05x2hwwV/K
5j13sYU5whoVIVlFfHn/HevBsutWvSaC+faishw633/yomyaYQYtq6l0N30y0ahw5SlvoRF3kuq5
1LEatnH5FZxTBaZk9DpMIbKmQYTKteNvRhfWytaXzLdT7dVoOTTvb21kSy2/F5TCr9/L1wMeZfAl
eXoZ9Y46n50CozAIiOPMjOdRYtdzAOn24qR5fOLUtqx/NRpagxH+VWdfYcM43Juw3Ou3PnBf9WwC
XNt0l5XT52v40Py/+vcWw66yihu0i2sxBNBVpXBRzs0GyTjQc9mgzWi8msG59AhZbiT/hEMjdj0n
y8Grnvg79kna6nEPcTmwJMzES3I0XL8HHuuiHDS820rsW95JocRGsZ3gT0Jhk6oroR7V2ECkZFep
2aFIX3USrV3fbt/JN64mQc/Rufucn2rXz8R09kNv7NE3JL2MtXikSblBrBqfZkDG69LFKRrkHpXc
dP0Zb9wCB03gn0qmmvrkRHyVBKzpJoDc0aAXL+CZjzSP8ZA/tGvkwqQh0UUls2jBO+w1KfUGFNvY
N0G3xSqIyUAp0yt0t73bhFEOTxlMU9i/5iGQFTMybmIdtmPxYXa0o0XAs0GHevwte0FnuqzHOxdB
GXyVi/lBgo3UT8ogJqeL/0h8HAaxD3vHW7kt4loypSFC9vMyQX8/ojAlJ1Y+Vti7fhSEjXGFMsNM
CG0hmIskEaS7D5lT6a9TM8i/EpfiY5idX6ic0FCWP6dJrsv4QODkV76R/H39w323nOSJ0FakoscY
tyo3SEzXbDlQGP9uNMTXObGFzSD9lXc79qPY93P6nKchF0q30xc7A69M/j6+LCmkOoldjfRfBvV5
vJquR+8u1r7PgqbAPMJsShQqDyl4mwrdrGh3FcLI6SRWzPxs5l6WBhFxCWVv/WhkvneDQ99qira9
86dZYDM3OLub4/PHbZJ8WTvbYdLwxB1qhMfyK+e65ropB2uKV+NT4b5sLOQfI4hF7y6HrMa5m2jR
c7cxYSZyqmvuX+7DQxj/dwnTR1OsCecfK7uO+PyyfRrSy6bI1x8i3h5f9x56YX/bNxbjFMn+bf95
6hjR/XfmG0+m9JnBTTrziSXeTdTm7+mmj1OxH+/bsoY793r8H/pf4xR55IiJbeoj8ey8Qwugz4U0
mW0vq/UR0nBCN5K2JrPnQcFomKT6OxhWB2q1uNM6U3qUaFYBvZNmPNl/frM2meS+QwqiSClb60MT
fh2v+2k3uYkRP+IHNc40c3PWEtMjJRYIPDr+zLBH+Yq2PX411FJetZsusx6GJa92yOKYLL+SnU33
JSBwV8OWDSZ8PCH6UqlkJEy5GzQP42zPMsRGEE7Vz7RU1b+aoNa3h7qxsQde0DEYykRMGN9TmSOf
p98b7153oHuCBbBU1QfGiMiOP49JTnDMQu20o6450YLeI8/pvX6whHlU6cryThQHcgHJb21UTEw1
XXf3w4K83Ew30cNZWynZcgM2Bb/HYH2/YS1juzwOM53rdEOGlzQoX/SxuLkK8mQxkUmOestQcDfo
hXTESpTVX/DbvTCCXdoGko00KWgYSqYHekBEUfnU9cc09p8D76K8KSd64bF+WBavQWGUrGLhwUGE
rS9pNbcaKwnI4TMb7XB86b5N8HbE84npzkF5jvKddSOHiQRmAYGieFbyg7wfxTvIkE7wd2s5uv3j
SgBeQ1vflQYBVAPN6S5mtX3z2Ix/48DrskIqyLGS8+cO9LoJgvngtXb6/R9R57Wlqrpt4SeyNbNy
CxgxoFKI3NjEnBUT+vT76zDXOQt11axShD+M2EcfyZR2ADuKkthzROPX7261RwuwFVC3AWIMBtMP
kfxd7zj4+iKaLNvbvzqeE5Rdh0m1k7QjGVI7fAv6+0FpTrS3XxwAFmpRUzQxeo9pDbsKaBua+9Gg
konKogrxrMnja4qPVfcAqAeYRcWrDwD8/CYUPFGdUppR4HPzrl0DZhHcz+bbY/rap1XJMQBWYdH1
a2D+4GiCDQEwC2BTj5ughRM0GlT/9pXOHVMW2c0vb+1iB8wE8bHPABlm6Cv6p5bR245zk+dq7pdI
ZBf4VLGz9UpdOA5bVJ3B8EADCvxjXJoiqVFaOcXNH4VO01wv+Zj3KOe+gD1tn2gRg30bYxlUSDnT
vIU26gEpO7QmIPLlpXNGYQNsApxJaBAPP98BKNJ54ZtWulsXeCOwp+ckoXL4BQcoDf0gmrkCoaIl
vXUg7nUe5/9e7LLjVjFSENVYJ8AEYUkcwtd4cy7tNykMXGHnN8CjpQHSdQESs3OeHqPfyoDHz4EO
+e6oZTw+CxXB3n1FBcY5Z8WjeAAVIxoXdZhr36fzcfxH7cPtbzv5dtlVxMdil3qWQW4ANiVaJx3q
b35Lw8ut7m3C0T6g1yZeV4LhsIg96Jypy+OVPq802oHbBEfoStMjWD6oWAEuRQc1Y3AgqrOdPmco
np95A6QLgfJjAyiIzXmn39/Jw8Ssjj7t52g7oW3vx6Zzya9kgky4ra6jY680KrsvqKHLkFpcB/CN
RmXAwJ/BD2I0dDGFmH/wEE3fEW2gNtsB7WUhRQX3tjUBns/zgDLM94f7uA7A8SxLy/34Q/9OFKVb
CeJePKTQYioXbsOuF1uIqk1oXT8AgtGBk8wCZS+K6T3bi4WAkvq9TOrjfh121KS2rE2xnaYgktzT
qrwp9D7j2C0DKJ+hk6DonH7dcsUy/vLBfAKcgLBiAZzRwfbE9l8ZvmKTmGobrfOERUmEnIkHmIAN
+TXfMJsRAl8YQdGnBo0YDCSAOdQjBTUd6MxchqiwpHbwQ+40LK+p1QcEi1jeRVWu1621ku5nOe+9
glcnSaw8ARglmyHwGRUghwDia8O03KsTHWLhlwEx1TvFDa4+wRDyZeJjyo3gKw12WGi9Ez1ALlRx
lVc/R0QvGDrheV0OEj+vELQzJ/Uz/nQqo6RmAsQ5TN7+vVPbkCI8+SVS04VRffiBCK9Rdd59CBKs
4iS3YGND15tr5wtO8UBXECdX6VfffSjQHuREy5PfhRbAdnLtkHAt00UZUOsdztF+XWXqrT1th5NO
GTTdFvgOzEf2iaJm6GhqKAwCodXENsBJxlb13L1TwHVp7GvN3c7BUc5vm0B5aCKag+UBxw73cOtc
Abzn28e6c0I25YclzNF9/wkd86sXPxs0hqTR6JXzgDe6WUllTV4UB5YJgCUZc7HQL0AYDf8cqDjo
6OhWkVC1bNXDHABUSCmmSXj5e21OONuwR+VIEGwoAiysnpTNjItYtaG6j1AVThiG6PhCGGoFvOgN
7V6o0qSVW68+qk2SoEQLsZgepWUr/7ExDp9EXwl4st7jNaX2N1AjM+pRkR0g57s7YNvQPdJvc44v
QjQW6BKLu2Ah2qlFfr+btyl6sDr5qI9NIYKpZwHC6ULgCDPUvOfQSrWT9VwerPiPk8VPuwieC5Z+
ArrUMEDDS+ViAy6jbZFEYEJedge67z0pEq1YQHuFjBA9HYZIdKMrNzf3TG80Xp6bX3IkBHVo+7mF
BZzQIWUh7pXL3aA3zovD7Lz4TJPBefnx8iGNnD2DHAb8UYuq/w4gNsWah3G1vDh3n6lliZSs+jeY
flaUeokl8jV6BC8qpTd7guPIhEPjeTIpnf4GrFioJ2MSpGztslnAgQWb/R7AuwW6rcD6ojMvsYNf
41joPC4NwhRJrhufaalBeeLdT4Ivxa/b4RwoOYtAtG3XBqU0LgSsTSIe3nt5j16TU3sbPVSFkAso
4flAEhpWOsxYPXzDnDs+tFT586KdOSQEOCb0h7yLUBQUwJZ6m2djWzZh33q+adFu7yFJBbBKLWlO
tJzbBBMViM22X52cDcKuL5rYglwQuellCirk2q9NT17MOthAEgXzZWl07n33JuQO9eDVq09gq/Ni
6OFv6ndUe7kPKNEwELZWTCcU4Dgk8nCjoQcgwUENZ95iCZVBfyKF4A7ArauaRgn4HQXCHbYS2LXX
sZMnMSNc6LsIoZtT9DHIEmh3HwKKiRMVZ4U1cF0c4eAyUEUfp7R6BvPRHYEzqQTXv+sfVr3hcP4i
0RCDfNrVsA5YLUV9MB5eZsYOvoVW8rbyv8aJ7A0eUNF+FPoeNVkIUa6AK3uCp8HJVOyU8PHisNrN
DqvX4kusV4cSus2Q9AJJyA//Vtr72QmV2aS9AJ75lU6i9wH/5zc3tRygRo5oyQaKH0wvrpyPGmao
yOx1cChbeBLIAcr6WQ38fPHoSnzx5DTdiSHIYKPMLf2q/biESfj1+dLBmc6O1W4dyp8qNq7eQ5h3
TySJ0gIPi9uHy8n7gVghGYmVQG6ML66oyID+3vRMBBlTo6X7loaRe54xSloXeMNSozrYw/2mmQbZ
6gF6mHwfdKFgZERYQE5htSVxqX8ZwY3uz8fxvAVVL70RVEEIZBtGITIQwNopEKDL+nXAVsafEyN8
3LkyNAm/S3pwkH58ZpXZ9WhF32EIqkB0q11CaAR9MdipgtckfGg3fUSLQ116Iz/FQtw6ZYBBhJbS
B5mVSnDyHj7RNX8+mo+MYZ3nflFYJsF2MQ9Big6rWNI7EIOAS4h71whIrMjoXywgFpuvOXLwMwER
7GkM8Gvq/onJ2cxIzDCAJ6CAASjjl6ds7bsZ3s2ILn8lguW59FDQHDeHJ6ai2VHCugM2IKX9FvKC
FH/NhAGQqceHJWQHQVSoj+pDxUZUtTifQnkPU6Arz4v0NXyLl/5zPV6Px+B0+HMufVU4kGoLc+xW
bdcAkESZK3Ew2PeASivYdOBVFaFchDeMwkjXIOiAIBL5gSAEJPnFxQX2mNUbAD4lxRCcTYff9u/m
MIIp23zDxTMee0JebwGF6rbG45bbao31I0kyEtxoIw1Gnv4BpGkbhEAZPMqUwOTCe8iUQ6ZBwraI
kf6hATuJHFDQJO+EB2eQWWDUNxP3tw0yGRQapGP4MLliHagA9pzaoh5N/2NuPuaKcYPSADBr0YLQ
v+/4vs+a4OK8PWMyjKIw3whZi3yB1nCgoRf2AKhXYq65GQ2i9oM2onaGgCvDtzmmIHXo6dYJ9/LF
jIrDIBHf4J9kZdLVr6waLYgIYLAmRFlmF3rcvZYIuWUuSQsHSfzhqnW8KczQVejWak3N+L6tV9LO
INRgn+VDefKSAmJk60o3kY7oj1tktSt3RNeRE6d8M1pPkjhqzSQAiW5AR4pvo9VCnrSg0uCq+Stv
CC8u2CEHd+dSrQXqCkmh0WUWKPjUHKCiWZQ6BBYZhnut3M64Tls34AIngXgCWAq4QDpf9lStROoa
yUPwYqBGR1SWphORoWbIUZiOf7B8H9chPd5kqjQN4K7BGqjbkP6vLcZfdGfK3/N/Zo8MkDAhLMWQ
omObqhg+SzcyPvGiG2h2BiLD6XGg4QvYNZJsNEgCtyE/mybqBGlUWVcmYEa7e4aYb2ojVRhqXekX
kwQcYq/GSCZ2bvlv7Li7N1dFaS2dElslE0jQymfWGRJtVy0UXSTGC0l7LfqI3R8GzkvYMxI8vo/w
0BrDgOROg2D0NRX33jY3qxHtj0A9qJ3qz0aJM2bhiv/8oF+0Ag2sliaOIdygFYaMMyMJCr0ChZDK
JrIJx27L7U0v5mwdRUPvRTfSizltsQPH0gr4enwnQRGuNIy0cnVxmg8mzjBJpyIAMPG5BaAa/44a
RThF0FOgykbU44+4T90pt89I1ShcGbKiI01FGLJgOJScTiE07HbmCYHSbytmjWuL1ECSCqH0MdsV
s488iXQZRUZVaxRIHbEReOOo0LO6/60NqU2uFLA6yxBKY/QoQ868MxRAwIBJ0WpYbxK2ir8FXUJs
Nmk4YGmrka8Bj3sMts2nGLZQovZnRpoE9QRWn2qvN126b7Ppthi9+rDKuLHBaf1h8CaAAKyOE6d4
2v0gZw6RuKEmUGfQJpaESAVsYi7HnODb7JGymE5dohOk8LX63x1ENomCeQeC06bHqqfQnWJ3JCiU
b782HK+slqu5ypB2wL5sP0CZ3E2yRmez3GLcI4LzXPrdYu0jpbVENNpXa+0u162OR6kE38TV9Ost
phWPU/leHZKykghge3qXHrgJoHNV0GHZ3vNrZiBpoXedzdXqBNJehwr5tdD01JwTNONVqk9LUXtV
guq/NR+hijouNlEDdiOg5ZA6mVOuSd3DpQ3Aca3XVAFxgA8LmTBNmWyciBtDV6C3lqpnPZnumZui
cH+yZ8QQcB79AGYY3av7eDfL02EKfqS9BYT0fbbm+U7p0cHc5/FlXpEQCMUfTE7IVonShE5sgtIF
LPIjFSn2bnVw99XmxzdIqRmv1n1RohSETAaC0mdLMxzabJm8AzuJLhmtVvTVcaQPSwxGtoXDfuQx
E6gVxCE3Px7TngKkztNcpgqmIz2v/fy2g3sjCGmPDW4vYBFeerIguDgpwdRW0FDoHICrwCSMx70Z
x5gFke4hoilSGYFsSl3WajSSEYL1zZN2b2QCHefddFg8qDw/FUVclTPi9yCVwg8TeWPv9b9WH3jk
ZrIDDMkSnw0muAXgSElooOy1HjLsoeYmMwHmyDf2NiskNQHYaMgOyQfpHa1FTAYJjf8ER5NSFw5p
TyB+7JNgJbERoFiZcYZLGsvTmjjR0GZP3mnf/QER2XYl1s/ALK5Wh84bEkD0BsTI0YGGlwmjL4nI
pkNdjc/cPfo1eEr3PuGcd/NNVmq16QqBuYHVBFglDyyAm5Vvf02QO/yKC/mnbrgKUqLqTj0Mw6AP
tha2tm97o4XOPM0pE+CWHWfkjCStwNPy8VXJXDEKBROzQDI+e3JbUjXAK80VOFm+wAm0KSVjtH+z
pxxtko78HkJuKP3A7tiN2WLQ0zwsT+ZyCV8K9Xc5iyjrvzW0Y98cQLIn9KNm9yQUHBwmNKegTOPS
jDQFGhtmh9XB4Q0DGW0gVP8tUQlD/oqw0KBDlMgpIjaClgO88Vq2xwY5a97A1mUBoyeoi4+0KyXh
dZ5U5/t5OlDP+9LP+kY1LaRxEOfUveEy+DKy9gRM93A9Z1Yupg4rH6PGctg/WgOrXAeh4gpTi6WU
iU5JRQPVHoZRBP6AxutcH5O2pRckn9CCzESUKO1YEpyc+EpqBzUlQXDgWcuxtWOqRysfUS+pJLkE
Go07CILYDoJ+DdNYRmlqNQAOJpNrDpusQyaSO9duHQ71fpa3jGVYRCiyge0W+1jFpQQelSJNb5hx
LzXLXTgFurdeQrb5TSoltle0Y4TnL91GyAgAbLxqOriJf2vugjHhBD4anU2p78qZGFGQ/DPFTLKT
OIQJYHJL+LakrfJUFaeCGOKQ36Oqa2l6QhjghzTx3CBagQgOl09a3azRxuwu2xdmW+kcUJ2ZBqIV
XisVuEHgZ1KiZksxSspJSmo+ZOTHgObU6FMny2SL5t/3dRMBOmilPcQuktaVpfW0fcHUU6kpbSyh
FgL51bB6jCjfGQ5p8yV9p/OLC4ZL3iPsGXe1Opc2kfAjXEDoOscaZflhdDF6Hy5Df0wXSACGGh/M
CdGJZGo4xYWKCD1JfVCFegD2hSvDGWDdZI89ATYAbWBzdbt/ExmMXIXedGVbautGWEjwSDK3lGK2
AJ5RcC33B4MGE6gtR0WaTeudaBKeORMvmcful6oHXMuLLHk5/2rjDhBs/CMwfIJ+BCG5HWPKolBl
BH9VW4JjTxk+1ASgrFiiqNrBzt3CVnpQH+k5qBCAi3BEQhMF+g+Ti+g3hXYBEeK/z6j+d3bqCBTM
ValqMF+AhP4zSlEp6abOlBWFkf/U97yxcnz8M90Ily98MMFS69LfDvfNzc2S5blhGWicMTCli7W8
1JdNt4jluB5jYQc8+4gR5ITmUn9Dna9laiKWdgyqBkYqSrcl2iDq9MqAM7KDKR8d/uaj/mqFYYKp
00yG7NonuxZTENNYqy29hL7Wo5wbrVrCbDg9RFzBq6EpENgsc4kL6i7JtgQ3kBVnvzJ8BvVQI/Rz
d9BTaZWoxuKDbPhSOAH8/91Sa0+ohaEKO1KVcYKWC85Bm8UMA5lJHhjdV0qd3ZNFKwKOi2XAVzKZ
TBYLOp5xfJsUVOyo4gB3DPK4BPJeC5RE2j/HTeJfWmdr65uPzQ1STK1w9TxYdTSsqg20ZbWgC00q
9Pm/7KcKjp6MyJ/NTEWZ4SxZDfK9bKPZqKj7NoX0Xr5NN9Wq2rMfqq/TGZHZhQV4tlyMJyJmA2qy
elT8YvcvNY8RVBQs9UqTlS0ebvE763hPREakQ345IrBxtta93svu8dFei5o0GaapIaO9INM7m1/Z
kfKBdPcaBZjqOErwStCUCpjtzf62cs1vi1cQQCfKbhCCK+ImGy6tLtw6BWY5e0vXx22TnoZUkcAj
hYehOdHwKt6CMQK0iDL/NhFQFpS+UmJdVpKH282KZEHKidmi2CC/o6TAAMm050nUvZ/jd7CyQBDl
jsHGHq3aIMcNRf+Zq0gCspcCoGp7Z6aeGM6gSMMoB8KBVJP7eaD7Kq+dMjZ4ZhaqLt8DR+QquStF
nZgesXRoFVQtJDuAvUStRIOtcaXqYS2jsCyj8EjkRYjTSBY1zg97SfaALP/QZ3dDHkXLWpvElMR6
GI5FX1W3x7IY7w3kn3S2dop8Z60jlsuNO0BlDSkzlKUA5S3vyLS7c2iln/lYGLTo1+huIsJPHX2W
gRuyj1Obgjz4sb81++lVTYpQ0hfRaeVWFZz9l5UWRZk4WFNi2H52tz1EayoBggPsmoCS5IEjxQ2+
W3KcnnZWsaORmVOtsWTVIuslcTEOKH3MgpqSSD97OCRd7Rlm4AehCuXAEGbmz5ohleinhEbWsIZ6
32tRZ6PdL9MBRdJU6nBO/lqHinpoTyyDg42RBobwQmWCpW4Vg4xZJY2gORuPt3J7DZNRozyT3xI4
NmENwYWV3aNwq+5ma7bEwzZvLwGbvdJlT3U7Go0tR+AspcKQoi5Iz2nGhthT4obQtK6Xj+ayMDD0
fVH468k7z1GeKiz/clnGz3mBzS5zZ+5Y2rqL0muAFbNRn2uMwXXqASH9HkhkLfwS88UOUABCeN4v
l+jpSjydEQo0dxh9G3R0UMxPU0tKhKrQy1R2JSw42J8aFoOlfYN7o0oNEdc7jGR/GAMyLCyfQzpi
D0wHBUDk19YpZlBknFz83q6hdF3+BQCEg3L64L7Ib247m/zIgxxVUOvAGegW6KFLOTZFeOxqwc6b
FacA9ANo7a1szX0CxFuGfUn5bgKZNiH8U6cMBwV2+uJBxwefJgjeA34mj2zGjgDzw3/5NSHx4D69
uTf3NaB1L6ntM/wdlG+kR9whBDzWJ3UQywkS7M/rgEImqGFH7+E3pGUoxxciFUob3Me47Bd96KGI
MCeAZqFiuXKQ2HXztD2AlI7+w3DogZcj3M91d1ncBIYInxGBkCmDlGhmAh63y8Ifg8km1QaKGH2x
CDJhAya0I4u6Js+SAJD2itY2HEUKTfJ8UJMrq5ky/H4Y4SvL9GQqCvJ6cqjDcncLbq1Id1yyXGk8
zM4N5c0Xu8JAFrtnLPS4KbZQAHNwgx7oFi6vpQ7tB+MLUvOQKvqkSeqUd6lKLkD+yI4asnhlQMAj
qaPj1xsrX3uptgSvytZ+cbcqsPuCzUzdIEJS1/YKu0HmHkRcyGZuigv6NHZuGtbSB1ayPnDiJHRl
Vcjw0TaheiddyNJ+2JbVBifKdjuC08c+lRN7QQWD8UKVS+QhwGQZaBdwxYzNFosgM8e1O2QQV5qM
FW6ivgs9BdfQ11fQFXORXY33mQlM7KACzBiyhfB3XNedujPCFGnwRxsGq471uqfLKmzSEzzE/oHi
AEXHiY9PNDEkHvs7oJLZFOm2rlTGaMcoSqv4F+YKRQ4kctl2vDt16yT7aU2IiXrgb/vGax17YBvq
XbSYbPqdPkuoRGwKrHxMKr61e7XoW8hPB+JpWdBK5pC+g8jPf3cLGykBYa01uS7ySaXOZQmfLRxL
CKGQD0eL8AragY8VeMVZ5NwKySCe0xI7aSGNiYJ3DCTeq75Yth0FSh3AUlC3pOqOtoQmMPeBu0S3
cYPN9PdZVKdIDcSeD/wnSxgzvBj47Bl9oi9nZgYQi/0YeZRGccHaFIQWMjP2LreaCBfj9gOdpWCA
BNg71VIkFBC40tkEVh3dHFft9lxXNg8Gywl7dK0GC6r8lh/NP921FO+5J+VLhpPSdarMOmW9Uj4P
91daFd6Pab60B4EHyQGF23O6kSgdsm3giaMzKMlPD3rMtqrUs/boDYHCkCKBAjR4NVWfUaPplAEZ
xBr2OICzc84y7yTgNY9A+unCXOuWyu2S0Yw/zfeheTYaL0qmrR3k/lgsANloE0voHxpm+jPCCBSb
T3rW7TrHb7tmtAHgH6GrK6ka+3iGiFSPYrWZPV7XFo85xZiP5hvR8KN/gHkex4hKhKVX71bP7IYj
Xd4OQHmPlC4hFmQaQ4nEDqOvGIeqbEvoT/pzo+X+mxCtahng19FeRr/nZVNCUphpYhGy9A1knuTJ
IbWZz837cCJrJQjSKC8BmBQNxUxL32sH0uSWsCx0wKC8qc+2VhR/6mD3iA62S78B8Ic7Ug7KeEAX
Cj71Yf06b/ZxuSGfLdIKp1TG9EKspCBk0aRGcT/9XlmEHpoW7xLWynRL/kxXc/6gHFlbQntQ5EEq
ZaQJE/41NjJqH1w+lp7kREkpW2VJIZ0jzYkOgJ3kB0JbVrc8nIRsQtKBsadtNKlupPaoeyXsBZjs
BQfXDwr+IxQbBq091EsmIboFwShhGxh8FbvRfuD7MPtTicHA8l+2rbW1aQzjXpnAj39fkPf4bJ5E
Vjb1UQnimWFuCJ/f+DV6g6A+j06TB+QThwl2ZnRtqVg3k0NVUGdKLSaUsJ7M6fLcOg1vkxg0lO55
20arAxaFf3WQGz57mSOSZbdUApVZL4gOPkqM8GK61FBIBo5Un1QC/F+wUztJE5oZY5lGA/2PJyxZ
vG3T9gaE5xk5LUGpAqc3NV9HalvPfewCQJMxAFjg54CsikQnwdgifrAeyVZvx3uqKD/wlGX+hSJR
OnxSergRIyVcsqnSdJFHopydkEpmGyrquRm1N+1RG7Wh1Vwh0eRQ9U7p74AwbxZzkLKSln4s3j0l
oIuIKfmbCrpcmpkslPiRCCHFbC5+jRu+y1PtSMyeJ2sa9Oi/LRBAo5nqf5Y+1RmpipPCUpJT9lp2
HfpZsQyN9A8vAmVGwprfEKBGc/0n7jDFSTmQbNAnFXJLg9hYfv/ZteKqkAjPYqy6VOxYhZ/XLaKJ
N4SU/PPMS59Slzn8AapSWB1ZDz0WIh0JO/3vPehD5fly5ng2m/Yw1aUYFB7RzZHJY7UT+xvpUmQK
qIZbqfontQbStbI3t460jw4Dd1PB3/XZ8iISJeRXERzyCegZjxJD22VugkxUZTP4U0voUW2VpK1V
XGef4lR1JbXnTS3Ci7mYwQrOT3R1xblgUugbef6rs6/y6j5JRVgJuCYtpWnOQ/0ruQ2frc1gy1GQ
LYIJsQWxZwzj3n6QgSTY2EAsdCSAqrVwgVan+lf6NpsMLHXsay5aRp+mTm+XeJIalpITJbE0jiZB
txQVGaIEp0gleCzYlznqzkAiULTZ7e5SbgCVKmvj6HD2zZs1go3hS+GdjPq3DTkvyyUPVpKIU4HT
KuLEFWjgEHf8iXD80yZfowV/Vew3kk4vMJjSWleLsJtu+oy56ZcCxL8aGwDoZ8/AEgQgtfkIARpR
VzSoB3XuytktS84Z8wFGPfcCrd3x77CoevsxENH6zcxDNdl+buqdg0vBd7/Srnql6bmX21nxhg4Q
tyn92gH0LOFHMmgLj00A4NQ6dg8UNKZ6kLZSihAR1cegJYIT9TUxOggtnbwDTZUQXlgbZerVP00D
Z1RQE0a2PQxCaBuVHYCOqH0MP38iIvz+FRPiZNYR5g6i6fQzTDoAhIBivXfUdN8vXYrNx+XGk/in
mjbAne7cuzCINIH1NH8e/6fvF1RPv869q7fsCxB1ZKHND5clZSXzSgalTBcNKDt7NG84TIA8tT29
gAjmbtp/k26XTOUnHfIsvkkvNYAwyh0bdgwuxyAARZ0IPPk7KnyqNF16oHaoTBoU2wlSYPCejtcn
E/qMFt6cNrU7nZuDXhotoacEEQzpK5luWf5fyxB5oUj7A5wm14io11bCVaYZFmtN7afgl8WuzST3
aVJwHn06JsFgLqdDtmaNDfCz6oti3b4boO96Rf9T6Lzdbex+VUjnFsteTHwSjOwOnF7jfJ7eC2SL
aBXJgL6fQAzrIEisao78Zr1AAlrJ83zyd1vRMrtqFWOfPAE8tV89Yrqq4j9wYoA85AjnJn4foB7O
zwOv7w6bIp4KwEdB5v+9Ugycv4jOmtcSfOl4pTQV++m1Xreq9BwgfArmrvW6tJ7bFmzWNTQ3DbdI
ERj0j2lcf417+qjlujA5V6n9Jzv42dBBl6I8UZUDWz7SG6P3BmP2R3V5DezuwWgVO5fJDp4kn0gw
TA07d06Vcm5SHV0pFTv65VFhCJXwAFIZ9+9POaf/nJUPwS3ujOfOXCkESOQ7jbAWBc97Q7Sl5IMk
pyTKB5Or/EGIPmGSgOMEYhGUHiF16Bbe5hk263mjUDBBUounmzq22CrXrSu4oOZhU6JojpZ4y+21
BWaXZQcJJCV1WxP67nhWXn0GxJUPw2R0H88nrxmkSTEuH2WB9ITpYlQ8BljAjJvKvehaJpdGukDo
B4BFxMJJzkBW7gnKoYyD1CNLDtdgz3LDn2itL6Tr81BO/hqDxWwAa6k+XmtipnnuyX/YrTSroh0k
YI5inGgKdrrsgRTuxDfJZJGyyhRaFToE8XYd+Z2WaUQ0BDgY8RlF2pQ3JOol/DrhzII9ZseMceOm
vR6Q/iq/oXg8hd4o2H4hAH3plZipah+m9ZMZaFVskpJ1y9N+hf6TMdVRdBsw3H69alNZtu8agxI+
J8R9LID6kN5PG+Qhu7RVJSi5UwdYMjRqYSkXK/XSGgfwU0pmamdlE6sYVZZUAaBY7tRPVh2A7hHc
aIUdRPzA5zw3WD6BVxMNda+4c+Dx3mZhSDcQ2A12q++MwveLX29ewTVDBdxOJvGs0qtSOUSJf/j4
Aw34HlZ2jTdND2rQRVFgeP9Zn4JVj81kOW9dvHtrSu/Ht6muyCwDXLV6q7bcEhuttMFDbN6RijU2
bEoI33B2Q2BD9d6exj+oGysXse4QLLIjszixuG8zVKPibFRsKS4LTVHFrnWgNQAtx0JXojfLuifS
Y2gxvQrop38TJglGx8lj+nAqwR46A0QA1YrvCdKAGo0abgjrrLubgvUknk6c0ant4AmmHWQHlgk8
UMJM1CIOqb9c0EuOwCujRAsOLPEqC4/wSLWuFMqVQg1ubNun2vfZ3lJpvvOLy5/zgv7ALpyRuvuI
JMVxfVyXPSaDvX6PEprGDROUJ24wgRi51bFHi1RaKcjg+YDvRPhBU0DIKHXeqeiqdwVRzCGo7kIg
7MjrYlFWEB2b9AWpU0+RknqlgpfWToAygR58YRyn7s4TREsgrRiua2JngTEsLQu0Ks1is9oWmWmh
7FMNQox370ydHLjDzquBFKMlAwekx4yuUgGRwjlZiIloEcfHWg26g1njQMxyaxYRwkjav4d/W+dW
hxESr0KMhjwqkG2I+yfxH2K4FCDslvmw5HxHV1oGDI+j3wifZPqYVbvFwcsvh2fS5z9SGcN5+Ggn
FAMfiibrDAgZQMiT61HYOXrBXgOKqVsOqwOIPtuf6DsGN5VnDl1E04dE1GdTHJWW27t5mTF3581l
Ve1xNQYkfLjD7ocqKmN5msO6aT4jSnriaB/uuy9Cjn3Ar+M63KX1Sc359itL9vSTngQwEMFEyCY1
hpC3uu9mFW9i7lKMP+DKiuwe8qVjSBC6r34CyU0pIjbpYMNQs4NXRB/Mex++cwSq8/Zx3OmYCZ1D
YFCrVlv+4L+Au7VFpKGN/0K5XXgjG7GkLGdkwLZNADv4Ejpii7YMUl37LrBU4iEuQGf8p5LU/a9T
8JZVmn0cBvtOpRVPKphf78YcyuxKC2rwxm5xGtwWh9G1947qM1zN8RXO3i3T2lPHlptVg86iQufF
BLxe+8mX1ShOqgxobjM8tekCgI1MeU333aDfnFtvVr0D4OtmYpWgdH1Pq0GyePsVrJI5WJ3L+uu9
hsUUuX7tfofE7Ns3v2ad6Fh9syaTv8GgO6sTrSbEIuqhu00zxQHtYaY7wEzebaqDxmgfYlS0RzvY
JYhxZ0C9n1OxYhATuRMyVZWufELKC6C7rzU9sqgs1n3Xe6BUBDJWFjozCiG68suLX7s63C3PHaNf
C+YuXJJ+dZEbVWnokjfM2RRs1TJzKuadNcKY34svmxaGvyFN54y/99lsbHu5NertAWkYoR7oiOhl
QQECmPiSWcb7pp8ERjwBAQjH6MU9Iuxn46PrERZwK9Rd/vez7+tClLkY58SEMzC+mBS5ftfftRG9
Qhj8ET5nbupAZhYCMRS/DEGlcEBLN2CloXXdvXfvHB18GzJwuJud/Z9yKEpE4B0hwoaftRjRSZFQ
mpmBrknxE2khvUX+aqwQB/kbPACn5sQ+Xd3vfbzxtjAslG5L/3AII6rswAMfRDWcN1DVr8XHBzWE
kSZ+L/IqvuPDpM3NiTzeCE6zm28ol0GrcWp6fI0Qrt/wTl8bWAB/R3X03hGT7dcr9n2U7x9hNb64
0tr0LaGM7kq/NOqZwOvq2r+DOA2uw2LvHM9UmBZ6u9n2Yhf9p1trV5wHQ+gY0SPMTXNT7DUH5/98
lv//eehxmcWreHVb7bcmZLqPZ5P+bBRt1N4tHvsSTCB6rZwhE/33KMI6BPPkvvFcPVeULHyIzKWP
KnRrwACLdm3XAM3/SOzY43exF3sGbbfSRx4y5boNTo6oGTooey1THgY/MtliYqnI3WezQFlR+jgT
pIV6oCojlgcQNEzW+6K4MZbGEmGqVMUJQL7AZbFXhCB8wHku7o/KBKpOBtIYZxunzIj1+O3Ujox8
E0bdpXG/NNDqWLn/98AYhg+D+vX9qY1VjTUBXg1LkgdacnVf5Ja55YP6LWoOgMUZKjW+L64ctaXx
aFzA0iMjUiABwpPehdsN1S2YoAfY2cXbnoeQ7UnBK5sTvl6qXam0I5sg1C01S6vTLJ4dlrmowsxR
ag5dyxnAhGzFQ2rupO5zGiGgeTEWnmDPwq8KY0ynmwFTiqlGpLAhj+6/UgC53mLLUoBDCS0FQbbt
OzZiFh4ggOLztxQKLfshDSmK++JLqjHTltgaSg1AuQcmn3ph8xZOwMQRhHn2QmB5ecvhDQ4oFsFh
ZILo4gzwnooS3dDsylwoFpGBHiJFUNbkkREicES08fxpx6uISa1BoJtULkETBQprkN8IN6PI0/+H
MrAezH5wgolMIckwCnmfIlbCpoZhM0TcbRvsdAFj2dONNFqzrFk8qjBW08GaoAZPpQaXezKsWdD5
YUPrIoAYlGP8inQFbhQ5ZMiTlFRVzB5PG7mFC7VWNieS6wpbjxsWyShhwUmArHHJxwLj8Xd+if0s
tzY1rVtj0o+ukpIuLEWgTQi5PCAZuweHOzwjJwiq5PTI9anj+tCV+gtfFe0RKJzIDVXmMYd3T0hy
mTW0H/z6rHkesMPwesav/6nJH2HpmwdhHmWn7Cfav1J7WDSxjU5krBbHsTJ3N0hHqYKpNHjFkniw
oms7++s/iLxROVLaY3w32Jqs/dyyuIFDNL8pQ3jBjsstgb5DFlPeQDIDCJS6Eei4iSQ+FvjfvBmI
51WGCbUhe4sv2o9fi90qh+26sz++tmstoD6dniOQ8uGo5ugXlfqtxjK/oQKTzc2nOQf7C4v6TV+l
slULavAEKLrywpLDrzxeKP8sbuj7SY2Kjgf7U+wtxpJOSUQTMdxKwXVxBnBaCrC2uc3yhhc+q9OQ
9SRic/dVn3NdPDi1Lie9Kt6R33zYnBt+ui4qZF6VE9XG1TOGH+1Kwzv7upD0wW/GG+De9b4rPXLi
3oOB62KtVSjo3RNh1UGyrig3hFtT6RBm8849DgjzDPDGIbob4LhjF+5cOBb2vBt+AYxPuiz3dEsG
w5Lf0MGdOqROrHJWlzE7DgqMamAsMecQPGXGHH+EHQ2ShTm6NHilBeKVAJTq8e7oOEI/xHj2li4W
QVgJ8AS4VR6PXANrdZtv49nTNJOinZ+lEcdlUA9NYpupo3+DE4W3pQ9+5huwTPMbXviRDpg/2mDS
czCoBDJ3A6aRB1+Cp8SwbAe14SVtYlHvF0fVvgHd657+R+em+G22EfudvhOvLjeU85RU3jqVl4Xa
ksmhxhk8UdxKvbG1CNWh+HGCFDISLoEFzhPiG6IMiEPHaO8oY2rtuiGo/lBh6Cyfr/eSHxiWwHqk
GBLkns6gxowHMjT+RVGVk0d/+Qm9v4iD/F0XYM4AmtofUB/rAckpEmLkvVqSHsB4Gj0X5MuekCrI
A2TAtQXAR1SGP1LboNL814LVSSMzcuw7l0hcOg3xA+qcdL2dvBptJlndWOQMdpJ3+YFVwoOAC9C1
OV49moj+nfhd/810jiQF/caYCCUY9gN54uIHIo3cuaeAnjhFTAo7klDnnkWWFdRSej19Zb0qXPsL
zv8io3ef6AEmTW4CCJXeGUPhMcCRcaQQlC41qJ1cWwfjC2G86rZu9s/FN+XYZIkDiLog64L882D+
VaxFlzpm0mCqRfgQIaYpLixCT64N3smmOhcqIZRFLZT5yVsp7uJplwgipNEMaDHSa1ZIJA3QwZhP
mVexoWo2DHSSkQqtGIS+8aS5OYUmFP9VuQpCDlmurCFWA8aU4s9SngpbVBkuBdshzUAKH1N1nIHF
lAPIoHHChGoUNA5SvfLNf1xmVvLDqiEE+Z+CzaqiYGwE2pMDUaWjMEmGAoJ8RlcYMIR20mQAxSVA
G2El1oWEapRYgVJ2bHZWd6jAj3JvCngo3RQJTpAlZxTk0UGISSn0tP5cELE4BQcpWK2AF9sDeLWq
OFSpCRkRASF6nyggBBkZWXeGUhEHIt9prKESJOAklYIQGkFwW+2nOofRo5C09wBbR2vCh0MbvB1/
0/dkmSxQE5bsrh+gfwXtiVoRHlcmX2FdA9COpk0Hobd/gXyKQoTEk2UiYyPzRxRl10nZ2PgqZ04r
3IJuWnmFGkC2D0C2elorod9mt6pAkOIdWZUHRYQMo4jDyzTLFJRt52rjkxSnKE0gCQXWdpZB6CxL
/29hEmes8UKVma6Smdbg6NKFjCemzJAIdi7Q2oPCBA0LXVhBdchSUTT4Xyaf68YSujuCfGg+lFgA
bWUSPRZmjFvG8OJ2Nb9pruZfXsNVqlQJU7I2Wkcy0zT9AgSQaRcNCKuAFK2WrgrdBHJVmaimlTEk
tMW6FHYkhZXwGkNrkYPUlT3LXbMSgLpkNxVhtaajrMvIxv6clbyQzxVUQA0d5Y1kASkFsN8UAxFN
bkYaaAETvwwnmo/TEEdA5Wmoa9SGShIHPqtFhVpUXwT9kEUKhquj7BRXASCS0CaNLbkojIRRIRCm
5qH2lhwv6xLcCHEJwSl4oEFVDOBFjj0NXw8cC+V3buTUN7Q2MW99hM3qaNojrQ+tkxTZKhD0kIyB
44NIl2o4q25EoFrm24ugkyeHp/y6HL2COYyojCN2rCsCVpam97BOl8v1jpinkNVak9yHl+Xl04wb
vuQ/vxrXGpiEuSZdpmQaHm4/w0TTib21lHVJdpeEODSCegpcCsyUJPkL87dcJtOJy0/iVzzDKbgi
zR3y/RifrAmDZuu6Uq6V7USdDodqAQrAV4kZZ8mqbPOcTe9MtETgF1m3dFhOv/dJHwt9q+BvOvTX
7NzpVnTndpxPHV9FWEn9qOOCtiosCzRKerTwmRsnsIM61KFVm/k6IgsC+UuW92fzr5Rgz0rGJL8N
KGJ+TSY/UlpN5+Ms9I5ICx50zcwHZToB7wBcmlOxDFCk0f+IOq8t1ZFmCT8Ra+HNrSwgAUIIe8MC
GhBeePP0/xfSnnNG3b17aIxUqsrKjIyMpP5DFIka2QIRnrS6Ne50B/WUKISmk1JTBP2YNS4lx2nq
dARew3kjmUyNSS9ixvHGLL00oEGknndL85JQY/vEMIOb2R6Y0KIpMd6ImQHZfe8+eYWzpDxNFxz1
nChlp8PQaU4yjlSOaai4521SlFvhHNOFld5/5glGjoobsHLYE3AFdcdwXpkbcljQ2qZ6E1lJVnMI
iVU4xP/h8BBwgB6BwkRW0lUy0bQQ9bJ7yowCNaP7ErwGrU7FISI7UVzsN/A4RM/BmeCkFaXwmcwv
hL01ScT1UMab9Uplt6YxPWZZbGn1FUuVL+Z7NrTsBa5uE3OAE4p7YQaGKj8vjpMslUB4zUWBQVnS
FvovXKXOWnTSKgfzCw9IaqhkauH2XLHiyh0Ic5q3Z0emicpFxM9XGbIMfx3qawM+G103Ra9z9/Qv
VLpolO6K1a4n3mpa88hwL8WXSM2oZoam/QipC27ww4H+FkmEE8UeTlhXIuOuDDxJn/sKkLLqxyN6
u07us/JbfyZTelmTxXU/UQ4lBh/yCGR4cgnN03DF+uJ2MNiwWz4G5XXdEg4LdBM+3yuN6UZHuTSN
MH260foAFz//RNfELnLbQUJUAEiNrBlRRzWkiObv2QW6yBUCwIZ4Z0OKJE15HAsBAQyExBsrTvkO
inv0OE1c+R8wgd4aCJqGlveGiSxwQGfLOXDvLeIVVW5Xvkfr+cMrbNSXu7B6aPKZeNno1Ual46z6
632w0XI3FbXhXpY4I+KeAJxDISDUAuIIJHP8ty0a5wcH8Df5TS6jyuq7OQFqKOS4LHKgTsf2PsLV
JHxvoC8tX/7QTe6taqFTerrPUWy+mSIoACjOIjESU9isQ9FPgwbrIlTWeleUMx7TvYnQNTsojvdA
biM1AGg5b61+Zn6zdLAMi9h54gMKCuDuUMAp/5ItgYLJLdvHUrdZdEE9BTsFFVAa4NoytT4i4Xfk
5VWfcOYlDYuiJc/DRmDErmwOcFfwQq38+EwnO7odYQb6E5kmhe28iVSCleLf9sVDhGQBK0+LOmNS
UOQCY3DXZkucEVgoDZB6sOxiwL2wAbZW4t7cg9OAYK8Db2Gy5D9NzQstfUA/sa/6tzC+mFCLuFzO
Gz8kY6NqADBAsTnDGqg6QEVuMv+yeBmRVeX6dLdjc76GmVPDciONRnstbCIOI3N4iTGK0jzFf54j
ywMKlIh7DS6ppfBp0iFjxYIGhKm2uEhZJ4YXo0WZKFcOa8FiQ8pwktVKi17PT3mZOKcaMMYNxXrn
Q8aQ3TfCxRQAyj4sFQNir2V0MSMSFaQ6WXXpwQDD/5PNQkKhaoWyKFeLHfNhBOy/tBJiM82MjsyP
brQO2UQKkSwVu1bobKYCpTvpuYa3LA/B+w0Rj8swglFDBbkv4QBlbBpVUWhGpMTgiTwCvG9MC/Q0
VN3/SyeKIA+hTu0NofWiQk6hYh9XxsN/4A7cMdKFJRCmufmjLQnxIdXWHSYx7krdHHkop+NDsCew
AezV8YhRjJ3MYDKBZD119Zo8WEeccHEfXchEbndIpGT7bmrPs2d9jMcypiIxHmgAdONl1MF14ADV
GHZdpY6KI/5Q3jzgvItHJIZzZh/z0Ji1j2YuJ9CYDLhWVI9STK04bY2qn8vKS+Sx6tALNKm5GCaR
5p1cAe0QzMKOLKsckMz7YETlffX/cMoU4KkdBlvr16QFisrsmfPZdvaIjVM/cytlnbWWAjC4QPR8
MaaYMkzMrDZQH83LAOvZfugkyifyPldjJjf8brOmNjFtS770gzmbE6j1/8oV0lPGA+B9Drh5zH4c
T5w+3rY3Y0NnaspdC9bAgbSsklOkj5/+zKkbhDlCFsoQGXHE3bkTLwNQEsyOJXE+pIOggdBQyNZc
+ye4pUj28VPW5wF42CNRpV18x981r8jKtUUFOcFsAKH/teaj8nD5GdQQg7/BcYt0FKLq6IP+JPRG
9FNAc3de0Z6D4bRufy8kOIUh3BGv+Sm3QckbUqpQPVKFmSzQkxcv3BZE1mMSYvl6hH3MbkUZuAwq
+2UeyvZ9BrH5pUUuqcKU0I9qPO0Qy7S8ODR33pNeT6jYz937mS37ERVHouXXSavqh3Y71GFQgNEB
7lXmnyLSlOJTCTFQLzumA5MBx59FskQV1aT+lI1bJPJUBEFEUrGTn5yxJhfTK63qhsbqyXLgpLeo
sF+HWkPwyl4SQZF5QTrkbsyI3xRkpJ/zx/wa0PeH1Fls5yk6/v6j2RIUjCCiM5VQ2cxcLd5ZBk1h
6acpm9O1u77vAuxqjR6wcm7IB5Yspo5miIxxGDIjwvCfPZSBUEAtYoXCSfku2TEpkhkm2FGAgeHk
g/QemLXzUh6gzKUkYMSX5ie0ajhaHFr/KEUruic9FFXGWmnq64vCKQRYNcEgZvffKWnybtbXS2YG
tzN9b9HhFB7IkRdPLzsq3Qpif5Vurfug5+aDcPblwSPrqt51R2NvbSp0B8VVXZaZDMxBKL8l6xUQ
hsCXeqLVcWgfeCIeP1vNpX9OKeU57aSyBQRx8pvoZdrXM0TCyDYeSA8MmPbe7Gp1atn2gLkcF5YY
j/S9S80E8h/7ARVQFtNVJmhJc18ojNx5VW2kIQN0FAcvfgYGorumW5S6fXx+1OL6wy43L0jvjJL2
ES4zdy+ggrKB61nH9eTG6qDiKS2oY+Du5mNw66HjeJZ9ZO1S7us0xt8hacUO2r5yrTU6+eEDhVag
B9aHCl9Ip5Exhy0nPEKjpT9UR1ql9Ijc0eX4QE4SEhtyRAyv7EMWlNwNpP3KmOKIoATTNUE6wBtx
7YqFlxEbonITS6b/jOGlgIOqUEwXs5B5Z4YtZmIUBEpHqqKWlCRhjo6MNaQ8gAqkQI/6g81gcLH+
JndbBl01K1CXgbTEW5SQi6TnesxOwQqKqQhp2TFIVjDzTfU+6lCQglhBnxjM41xkRbNFx9ml20T2
XixdLVndjHA5U6MmZ4DID+amYKVhMk/QRp+WNyoUcUFHd4SipHbCq8llC9kRNqPdSofORx2WxGLJ
qqOV8xE80iGM050m1lvXbNIm8jhCltddS8Adk6FJV2wkJ2PZi8R9lqMmdX0tBoWHW7dMkQQ6auTj
3+hknI01ZGJYkcpICdjh8uCypFsLNy31Lrz//Dt5Hvh9oW9DDuwOu1t1+HWGi7PhkxAPKeGPwuhk
c5N0c7TeFYQhwqCxEy0ZV4DxipicO1nmbECxISBwqTw8AAuVa2yCK+6yb/sFPkAoRxcAwAVabnA1
OFlWiNcQBKuxn8Br7Q4T+k7xpCkjQCFGld+0FMotJn8WsfXqiB3o0RXvLIdDBzeFc2Qx6B8+dL2W
MdKSlTPCYnZguAMzcm743Hsn9VR4nhwOiWndWaCR65YNV9XkOtJhxOLpymEHcdMJXvERMBu0Ab7Q
lZGyjGY80MLVyN4pG2cooKpqExW48J/JkE8CuTeQydCRVe1k9fgilGrSQzdjMWuxZyHoelWm7LFi
y8Dq+uRPqAwlCEJhOlluUzdmjSu51lVqcPAdzRYzWH6zJpzquv/LCigClQsPF+qsVK1bw4cBkFXj
s0yqinnOsg3J5pef6UIN1mFxN3yc7Id6NGcHvgE5+ldsQPPtf0Exe5c+Os1NyK8xk00p2vMgYxDQ
NxMNfBndhtdArhKNPJUaYID45jUepqpG5xFeSJ94LI9szz+dLnSVKs0Y6tIbUoT6GcvTlQCWcoTK
+Cr5Oukw74hG5sqMyjR4cPflHoDFLU92r6CObHzNWLwzWp+JZfvGAtB6SQOYPuBtDobHvGHJM38w
IhNAmjjVZaOEmuktI4YaRv/e7FNBSn7NaKHlMUJIidQsudgLzSoJBcSvCCNMQvqljCpauuiV2X53
OkWuPnT9lb9yKSwyAxrZtadT6nmxg2RhuYFaB4rr4t6OcGzbVwdQVXlc3XMPp3SmFqQCf1SsldnH
bKOmKpELOWNRdDd1SBVBCWrpncgIILGNNqAu99BtsL0rL6L30c4j7IvCSblyd2NZU7WnVzDGixtC
+XsWodinaXoDBg6L9+OyPrtT/Fg597rH/z+HRY2GLmklU376ihqBbi01tIL6HVJngn8D1SM9VBcS
KUyleEU9TFgCqBFS50FmB1JtwSGNKOUxyrtS+apjirxT4VvGynN3CTRVM4tdysivL1pC6MLUjkbl
e72lghxiXQzgrKPgFA0XcC2EYyazTt2cUHJScOjUrCnzB9ZVMzrasHrMJh28FrAFVAa7y5Qh6NGm
ktoWJpKGmpmGI9qfmyIJyBrqSKwZDl7qv+AaMuNYT+kKDRHNovjX9ccvEvBfZ4z0veH7XcQk2nD5
u10b/1yoZY4IMUfvWhR3e9CDShiAlCGE581XMkDo8j1MBi+OxKl5+wJEmoYHN67/pfVY0X6Gz+41
vIaP6ElZ6iM4fLkXyTRBpkxCeBWk6feB9Bn3UdWlVTOZoR85SMHs0lekVWkqlSDBPPkGqB5j9ZSV
TEMzpofAOdlDfUs/RtbsZNZCkGRiXaw59mjPsOF9/eDzaA1ThoXPVUCnuORd+iqf3SKRsLUKZJ/K
5huP/W49u5S/hPrwBJUrcDSRu8DzeDhLBSCKgR1Tek9RvnIA9IgDRD+m6YpqqIozEO4JdwNMXts4
X6CkvSW7PRwloDb+RA2JnFxFmZQrFlupIh/Ce5z0y0hs1TSmPjSXR6tTtmYEB30WQ9cVLnFIcz1s
z8wu7a/S15OOEZOMey4yBn6NSku42fS7ZV+ilGOZRvWkNuSlYcw6crJKViNHoPIjPTSoj7hpFEB/
oheHIpI8bB8ZOKU6VaWbJRCQYv1XyUoY2t40B1xYkio/xeCJbxTANTKyacqMaZYyypBLlDDQ/2mC
SjN0wrxNy5tEVWHSixiNgyHn8GCrLHezYaF4HZQcMmUlZjRbmf6uxbasiIiOERVRRt8b0IP+hKG+
gG5n0fBEchWbKwRKFacRx6bdU036FHl6MoDmJAPNcXYU+OQIJ9h2/m3cIX4BhlEKQmumlcZNWsIZ
zCrusKaJAFflY+Rz9FiYeCVU5yovl0YA0rjk3qdLUTtksGZjV91mgoSAEgTFVhk3KvB9HAlfk1sB
v85F/htH6izJIp9MNwQaHT5wSuSYUIduMCOk4uFjv3V+QhuUGriAUelsNJ9aTJ21H0zZBYQNRHgX
6zENrc5cjaaYHD+9eThODPlaeo90vPXi8duS5AYTyXe1YUh/E/WAtzUmANDK491lK4LA5gISY9gW
6B6s8dqyWFBDB5Hz0aazIq/kLSMBakptZVVY0gth+VEu+aFlm6qy5Kem2AIOT3ndmwyAE2mN6nGz
VKQiYcQanb/SvC17ZAdL6k2IT7mXmlkT8E+eqNHT4vA85cE3HncgvS75kgBXBAmS5yB6FYcBZgez
kzdbKncqFETTjG17idfJL7ohEnuU7CM+gnYohacp+IEvlJGZ05HxA8qG/W53uKUVJwNPaHE1+UxG
RS6RC3kB4imbL0NHfMW9gaIUhIigfEgkiAq10toH0cKjHI/pbf0xUUyjTq9gdn1uGkhKYiM+itOq
cDlS+XB2aVoXGlmwKqbeGX7v3VTeqIJI/05iGlfUWHlvt6WiHK5Ky4jiJbIlrrzsKGwFkmUJDphO
eaNgwamfLh9S1c5FzHpWTpjN+iylHAdS7lSAkU5Xsvhb/CjNf70Ly4epPeXEg3Ue3qx4XjFxdJ2u
EXWJtip6OCPJ/+t+aAq3M+l7apatd1CDDYwzIo+Ef1YrFGIy31NeLf4vC6OCVw/epI8J9Tc9k/jH
DcbTbsGcfq28hfAUlFZWVIeOo5RZ9CCk0qu0bFw+JvT6Y09/KHkczRIEYQiBAEi7molPmX0V1+V1
cRhPykMdFX8L6A8gxNrf4UJ+O9mxX5Xy1rVNDEolavNQY9zznYpf8eOKeVDUyneRVARK96lGjRwo
WZJKEy+FHfHQVAHXzrskcE+1Wz6QcXgE5eF+9Z4VovOfHBhVGnxUPqMVLnxnqdMQGiYn5mg9OxLB
odv1P0ThbNEBCSKq5sLBBl/AcGX7GhmilsQhoYX9yVGi8xsbroSRiVSbuo16X3lFQFNIs+PJw2Wg
woOZ9MUjpw09whMNysxSV1pkWX2fqOV4h+VhrtGkdo2WL6P6KE/mbDSv8n9ntkoQawjqwF+luXEt
uYW7VXsZT9iUjwB3PZRroPNIS3mRJsnChA9Nxko8pnPU3+VfUC5Oo9bWiU0l/Xp3wWlfvLnc9mco
di49ZuDeoqiRHVtv13wB9szbr0g6Hy+KwKDXlhfVRXnBL8fpswFX1brfVbBLhgkUkQuiHro8iqfv
xXcRT0k9wTiHuMtPnge7FmotX/xCf4E4MQAS64mnt0BBgy639GWl09vfu84Qw+AFarp68x3FLK0d
Ov+xW4Yo1jAfwes4nJfaz49FERQUrueIHM8xSsTn2+MmSU2b7lac/9Z7tX7S7Lh3aXxwp9WrHmVE
t/i0qmUSQVVE9F90RyOTXyuUVgAjgmDeokyuV6Mg2GtOyxEwRUSrb+S+0mdQnGImYBr+mdK3tBxW
nvI1FIdn2/yOKg5Ed4GTL18MyaQlvhzS+w+fTBVNrSj9gJQ9OoXKpwnOfFErXUzVjkUfyrZM1cso
2pO0DaTnZjLlOVLv/46QG5tApyVZwsjhb2VOuE6QEAtPhExmlHKC0kRDFkOWZ4dxDlmBDqm4v52X
rzKpGYXNe3zu31g+1EIVInTUG3+N5n5ViE6jKy3qNjycZwsZ/ZCVYsZfzAo6MnhxUOdoP52Ab2RB
dsYC0PqSMgAc8dQwHoHKE2Dv/9ZU3nZgg2rQGKYFndmmaD0zXM/us8sUL/hFO0++dmsIZaY2n24p
dnY3dR90l5hDGi4x2PQm2fASfuB5iTlVh2YmNouotzrkYe2plFFGly4mSs0eDJqY5N3RbxAPP72L
vQtfdAehuyCyC7hWrbf36Ra9HfP44GFfIJkML9PieE/nFGSNO/HqEh7XjYD05uITNVa0+mijIx4o
vZTrIi08TniDy/oVVJGpN3ekQdBob54xv+a1j1qE/1jeOQfvttwP6nQxawCjAcseQnS46e947OU7
D48Y4wub/tQvOnP0Kd5uvCq0c/RsH1yoBttSFvFu0e3F+7nPNakl6xS8/fm0McwNYXjcunv6Ij2D
PBzALEGm/Urok9Jr+3EBAvPFue17zy1lrwC0Ryp6aT83rIy1U1S8CsmnzOtVTJEBqkphSe53/zYw
X255SOGDnR8mhB0ENs4zxCL5tJXCKmaOv26Bht+rdp5erVfz1ca5THq12s4F6MrQy9mu05iCeMv6
Lm8BW0KPNny9J0qm5CH7pd7H/bZqLYzFbwgzMnobD5pAvwb55rX5cirNS59gy9tNC2a8erYOdNl5
9uPB138ODmY8KY0f9nz5WZ4Hjw1wxAAjHP7cBhT2wvjs5aFTzZ3TOhV/GWtHVDj/bzcnahACpeym
nAXFrCf70q55S3YTHXKY5HplITzx5sQrhqVBmZV7sZHXcHch3QhtZhLp7KsXU4Di0SYHKQ/sZ9W+
t1FSSjp1mztN+win3tsiIHIafJ09Om3JgDqMZ6vqNdx3NA94xjv8eXFzTqsP5wRQZLGx5Gm/+2wd
1Xzq1znTkGTKvkP7k1mp/RvTfdyPx/WoSE+rk1uxz+RK98ymhkPTQjq469BmS4sQCljKw0+krD4i
/D5JFPe5+WFn5O4LDANVn13ICCSallR27OhCml/MN/WNekXv2NsAifgnKo8+5IzKI8VEFdp8j7KE
wZcdIdsVjlNqtI/TI+q7WSoew8rUUfFIxluYU9tYRN2CV6uGpFqlAOzKBkQ/CoSabkHlYe+nL+h3
o/20PMqz+j4IAzdUENO79ZJeqamskuRk9714MA9y3XpwhH+eIQ5yn7VRVvuKz4rQ8KruFX6jKF1z
W60W039t0QmrfFfgRm43Oe/eRoTKFwuXGr0VPRDhxEvwkasE3JrTSYxKj1b8d2upwImS5LRHwsfX
hrSnndsPxcVI7O77SCnNLBTOOYS+mzbUsQ1BofJkZKiICSGN5WExpukpYqMlAfGMrLA8+pHXVypT
deqbvz/2P8OSzKi0VyjO4RBngW/j0S0FuyP9GmGyd8v9nHNanroNtv91fo1jNvyRa9riHKbE5X9Z
wRsFlTpUw7OUd3Dw5O5khwh+KunIEIeCg35XZXBflCgJIIGzk9U82bfWiVpptj2akQn6lK8v1FPO
s/Ix+8mz33DkJ3xa4mVtvXOgnU874Eeke3ZWbWNzV96bWLdZQiuDEL4EM2lCuIcJR1rqb09+e273
n8berdvPzWt1hke0qZHN/NGpLe592h+ahn/C8p48Fj5BJ4En3xg0wi9mmSLB/sG7DfKLerCdYXzx
DE7rbf/UmQdoh03PNLCuYc1e5EpL7F7vKaSAa+fcUpviMvW+0ksTrI8SFMgxi0Q8rxQSE8oAlMeZ
qBhEmjK6l/igaVClyQg3aLQn+ZDZHCH0QsI/iCTsB9pMYRgomBZYh74pt2KZw9nMUegvV1QcA+IM
cGtZaJJmqW/LeP58MEa1bY8hweqVONDKBAuHlSejIla12dC3xl2bqDK7NeBfSBu41npW2uUeajgn
Si+fNkWuUkG7tvfTJ80Yq87jZZLnJW0b8knwfTgdbmSSCo1fSd+yDILq3bkiHLE5eJdC61e02M3P
UQxjmqIs5D5I8JWIwt8oM9NwBhT/REs8YQR3fKDjgx5CZftSn1CnUaDncwtHtcD8pn1M1SzVVvHL
Pb/MPQu0aF1RfjJpGpwkPUrgi3kkg0qT4x+vjI9Hq9iWx/kZ1qgQZZahMvDyOff3iPITqjFgBjk5
mhkmLRbow6d75ZwSiGpqA+Gu8qXZeGsdwurmR8T9YkGrooQGQTRLV1+VkvNf2hnp1g2LQn1IVO8h
eyCJFP0580xkax5U+GoKE5UzRxR4ow8ze7cbrcJ0nqLUWirEa3iognkIV4xlj4zG7DOnydK8LZyN
xl+z3+pH4QnQ5/I/uoQIi1UUmrEkZLa9vV9h3f1R6CUSLhHsjr8DxEFhe0JLy6AlAaIHjE3GT/1C
Cob02DCYbMulTkObXhra7wB7FElJ/+6BjUMTkAERLAGPj6X6ssTW0m8KvCRPl+2N2iO1U+bof7qj
yvccHYZ0y4X+mtU0jMCWRtD0YS1iC6X0RsthL0GJ/UB37XKn3qajZv+yaQS1v9/gN3hMn5u9T8+8
r3tfFGCgyd2rTb6YffkgZbaRLcHVtnvvPNoxzcUTp9KrebtWvjWeAtbalxbl8dbU9deIMj28CrFw
llMHexlXXKXiyFrd7Lcz9lmfiKcFAhIQVTAQge0utuaCtMD0YQvpoRqCn5m6WtlYITCVJn6SZs4U
HqyXC2rS8lbSHvhI97tnMbatFuAFaAaNxLpivd687TAZbzvbTpYwFx9WJBAkxvxiT//XoHW6GNc6
lAhLOZkONarjQhN3hm2PrW95r1j7U8VAVewOE5rSL/qlW5VX+/rtXAFlLTRPsOkx2IeA/1ugDKxi
t8zYK4fD42luQjcxDjRPQIpUpBGnyQrwWaAfAPZsdmhqgtmiPUAHoSMZDf/WqcPcoVbrCWGKCXQ1
EBjYIfiKi0eqclUhfERzWQC78L8cIyIYC5EhDtoHeqstMA8ZvszzwjZwpHlsZqBmoWoFquaz/579
MAw6QFpMGgKApvxXFZFp+SQon6k0Smsw/tPszNacJvpnehuyi7Pq8J8wDnduj/Ijmg8gmXy+bhqI
IAlF8XQyH1ALAjueZ1kq9k+TVEsSVSRgMJ2iGcfTeKriAEkiSSPyDetRzWqEer7R8Ci3S2mDj3K7
aHxsOEnUM6D84Qt24Hl+0SXt4z3ZWT4QZeCPNVlLvYguIMsZuF9WuqgBp26A7sCtw0KLWcSViUVu
w743awg9Vsy3RxRE5Qhq6+gyfL25XSWE/dp7kwYCaEzjK+TbW2u4Ja20DSnXhCZTBEYiBAcjFe79
Rl0a4gy1KBCJ7AaivjMUbGyslM4M6h2woPBAiIJOAictpgtu3b5B+6elCvkJhEkoosFjwufX6FEw
w2kLuCw4gJYmjYWdD4pPUDKMKNf5Om/rahVcSg5pRvoDoXm1Ucoz1xTYQOXRZ7JNoTjxwPQyfVGs
xcaD0COfwl1DV8OYEiSwMebsglkwX/zcm0MtSo3jtj1+Wh+zm5hz7wKGzKvbT8jve9agWafdSEyC
+YXe0Phh/lh0V9LyL5pYfBEkqoOXJ+7WuYPvHqxqRiCG+J/nG4vvStG4jjVAKg1QMrHBBLmq1bZT
blW6davBoIr8ocR2Ji2p1UsPZ4g1Mqwz9dEukIbqXSmAeVl4JmDPuy5lOgOVb1dI1/3gYqLD9oIy
D8ePbUsexd6aVpmmeheaKkJoADI0K/ymcnvnRc3ROGFYGlwQIjI8807kJyViyuYs3M4Vuk7GSnNe
kLlEcKfyLQ+IMw8PXDWqQ6Ci1AO80gwDw2J1P5iiOnaf7DDUkzoeIdANT8AnwESdjTcjpjCT/Je0
1lQ6cGHcP9QXPNFvgYuJA1Nvl02/bozXpIqtcZ3LevMiuVOAqmTbpf5FSQJqYEYwDK5WFamb6abE
ufw4hiqGRTqOCx7SZmyD3tlYPD1MMAwFeJqq1xXtOxv2g3tbqmBZJfSf5muJAaUNNlkQ6E57Gmof
ZjKl8NgP/UJTiGBhLDKngmCRAnG0IBdStZveMyDJwXkglp1cL1CQcXGIOCINzN8d+blQbZQrupsq
gy/blTONAZ/hF+TpTZ7sFshYVXx0kiz2VfFzZDvYWUcopH5QiFUaVMBREj0Qnf4RJr/SjVWN2fR/
ss6C7T6RwCbo9/0cuhYN+GA7+7U8QXBAyL4DW7dzLdKeVtR8mqfYEsjnsBKSo2eLrAJ0E3qILUWP
ktUrCPbFQT81pd+0XHIhlZQAUEDi4D18ul+ubgfpkbNe9uSFzpiwXCI0JI57H7PYfrvXtrBQpXL0
arB0flM0wbyzs9gCzUtHCzln0HEdHl53iaIiZDJigBZuT1u7eGbyZUAFHuu1pyyFt4TOg2GgwaoG
ilzlUtZYA1OwlmD3TmMlHdx9q9H76ROsspswVVWBRdNIOEkEfojVHHHEeIl3pRHph37D1lIVKVpH
QPcYivVdlAIgfrYuZTaw/XtLG54+VZG/oN9/58BISU1Lnj8no/xHlJZJ9DCOuOyesiQMHG2Hox5Y
FhUPeH8E1pxzCWgExoOgKhq3I/6CG0U1ZJ7ou0zfCvATkqfCcwmIlS4gpKDREG+xQ1xaEnNFtie6
pbJuXgQOINTcaKKv5g8pCNGBr7yaHuc858cGy0ZEuQX9AHHWNA6o5vB+E66PM8DElnFOVfF/VD2f
4EaYWhox2vZhtmEg6IxI5bLVYU4ZPwYF34HftUZoH8pQxVZPoYgWT8zp5pSSyJlLoh0erZqTnzBt
/2SSjZTFO5CjDjTqscU43jM1p9lSySNx8dgW2fd0UOmF36sIRV3hHvQUP4TiQzCwfC3lYYo20UA4
UoRj5L/osKC0GUP1p26GqorMmpGJl07wwnP1fA2w9mlNxgchqdYilDFejPtD1YT8CHUvzLBVggRp
EojLjNAcL1S89V1o86fkgs2Hu6pPZ5nyk0FbSeBAvg1Xy6UrdhYNpkDQ8FyA06KTQ98IdeRSFk+b
ozY65S+exBZK79MNDyAERFcaD5QtUIC9C0+U06qboh5X2bcwB2RhqZ3Q3/cRHbBf1N3SDJs/b8FL
55sL5fYEQIqGQjVg1BuQHtxIQTr7TGUNMrcpD7ScKXgqi1C0Z3L1xGOKyUgJIUN7gPg0h2oBiSd+
4ppyKJ/EskGvviWd/UaXHhyYXFV+xb15gFxyT+yYa+deRonqh/gWbAmC9LTRyWmdA+DmSds+Qkyp
YU6BnOeadSq4LuUhVJokmk7tcpmpc/1gmkrN7/rcy+UhOD87t4HkTS8wFW4QJbOjB+rnbVl07n7y
nh1XtIJW6iXNDYi+nF1nCQ4LTrFop5qnFUZWh4ZOjIpneGhKV+TTInWgfIDoUo0USZOmBdImzFQE
QpTaQP2IcaZRNTvGX/WcVrdqCsvdFmdMXA3NRPliur1icYAkwR1A6YCQTjdd7Tvx1NAK+b2oq5GE
7yF8jw4hhdolhEbO9GhX+yvVbuuOb+lujR4UWr9v/IFQU0NTNmmplObmJ3zXVqdUD+SyoM/uLy18
L00eReO6oXEeEkvhq8nGCdgUsRIzBpwyh7HzGMfOawxfjt1SUkbPdbar/LwjYZGHe4+8EXjbHQUa
8ca0gQJFlpaH2WWLLAWpRLj1UvUlf9dMb1Odu1Wt26f+qa/HdEBUZ4di+3W+V3IFp35CudSt9+2c
8RnJHN7uLoVNW7NMwMU6AibrnR0os7FR3JqPHvsPObYa2Yk++UQQzfE3bu2RYjGOK3ooq3XYOyRf
SPRTHsLcuPHQ/Wbq0V+0pXyZGfHuVvx7KLBRVkpK8rIwQJpkosi5QESHGxMpqyY1eAg58NGlGs+R
LTJt3Gl6iZSdoJYttkczaD8FdmHVZ2CWxP6QXXJIxJN+l5nvzFTvgWJqJBOwJEWrDDeSHDuDTUx2
SpaKlLQK+IDI6ZsaygnYgn9/nFrvC9wHe7fOPgJ9UbxHmg1ksDTSymIApBsFAUNNKnoXuhuRBam6
NG0wFnljpMcpzTBXS9Hkn7bXTozBCDy7/ackSjoKBAdKWSuQx+KKSECLAtfHIFjeUpQVnv9mO7rT
gga1lTIAKZpkvAIIjK0EsE4V5LC5kPpWDKXS5be9NUaW+C9sHMFSCiJLgjCJppZ4wkwRmEALzPvV
GGMzcAzEIxLmoE19g5ATc/wnGJYdEluHWYLjgbYkvuta5r9k6f5payHWBpNjp6bqheY0JC1xa58O
PqIxjhle7WsKbGieICfzzV92bJmqh2e375KuY62CC3ydh33kVHCXCAYWixttCgspIHc3XVzd1p12
OCVH4p9siFzOwRyTuqfGD494uiAFw4ZYMOfGlzCHmn+j5ebct5NzL60d0VfiVfB7804O37fUfBPo
f52vdVvE4cfugkMwN9biQOxMdwVS0R0OB/jqXWQXWVQcFOzWCd/KNKoR/6k7ZlGvg1uzOEUM3YXR
uOguaIcz7NJuTDIvWTpI/VLm/rZzXDZS5r4EbRshSSvVSlJw1m6puaxmYVGUZKZqCIN3jFjplO5l
i2G7PRg0b4YEesXvRZgrqFqMeFpXxL849Xj7eOn88utDTxCxYc0JwIRZDBPDFlOY5+3cjKSP6Bry
QnQkod+388IsWZdOWuZGrZfqlt3xyxyPyV3axFs7n9++Du8u5rW7zpRnBR8Q0OMVy5hVlllmUsS4
d4pw42OmnqrSWjn2XkXz0BRBFj6tpBiqAPBmoRw0Op4bTrGRqm5RvcNlV2sH6/XaWvm/X5g0C93n
nmjjS8yP8cQH47iAQmXsOTJY7mEm11u5T+B0uq/jCKPUJdoBBARxGzICP43M4fYDV2EpyQye2ioJ
+HYogYFRq0O0vvzwlSMXh10TdeKCxy0xV7Db1OT8fJkf7U0qDqhvuVRtUmmggCOYpZSFnSir94CJ
KGBY6aA32dhFmf/RFiW0+eyoMijbJwX7lxDukVsjV0ZkUMU/wBUzThYyg0qEtpAI2E/5Td869Ejj
5R6wBqjT49IpX6PUPKn//OL1aOYXlzA/KgCzhPdu6UVXkZ9/Q87viz7ihSZa9J2mq6nqi67d7dlC
zmtX7BTPSC+IE4lzSGC8bT4XFJ3KVoPJ0LVDTER5L9q+EUMNYdFSmnTn+9qtttHrkVDjh3olHKJr
l1PR7wqyHojaCC2iZC3ssXtyotrIU606tDF5xjG4w7jB/UJWkxSzvhuAOqTZKXwSD1a+qcy+Wlhn
Eo0vH20dieVor1fvthJ3I0GKkkMNtOXAybXMrXAtX37xZMWQfPms8kYUA/W81vnxNhw3FlQ3S+3P
AUGIGU40/5Ch14lol0CIi6h1gVgjWDtZp8YKMsgElR1Korh0lI7inWTHdvnmPd9sPNrHiArayq/7
aLi0xLzmm3FukTTcKvFAsb39WKi7XO7O++LVC+4t104+3u3j5e728d5C++VSrRsXAHc0Dq+dz6P9
ODpXoq9570ja5dF+71v0r7/Qv/PsxvXW5Pq28hXjczRLW6vxkODuhZ3j75rYZ/w569YBOXTqzmmQ
m1L7OtvCmPoYRRAWHEOA6jwqrbeccdib35t5ZJf5mvOaibQQapxPODOY/Z9ROoh6U0Cujsq3PKiQ
RwKf6O5k1b861/nXvJXMmDJzRF/JmvYqudYWs0oB/X1Q9AEvnAIJNvAUO+m8x7vBebjJBddlIypF
yaTYLwRXr94tBG848dF1fHTr3S3556DyV/njserNfNK/F4kAvrYGciSFaSM4urf1jmwufu3OqW+N
E/2ECP5w989mKZEgW35Wx6VZlQanTWNwjEC/UT7aFFB+ei+uXZqT4qJ9F+XNIWxgIKJDc4s7mCcZ
QEUtarCkzoLiggTzLZrDpSIhitRCYlbw0KkQGny877NXujRf5dbu6+6r7e3FeYIOUYFzROPHrB7M
e9E+EkwijEQjirdR/9sWnWTnHF52jWgRoSsCtgfZGSqHzLL//ssD386Nc918oW5QsBpXp0g8mveq
O6QeUVS0XnsSALmw9AxO33b+Onx/2/utX3+3judO5dCLz/3CuXMsmpVKq3z1q0iDgnPFfvk8LrGR
n5rxvHWvOvNrcHvYSOSVbhYV3ocFFJRJAnFx80RPalJub3N+Hg/j4lValb0R28c2ld92rn1xrk6t
lRD/XcIXAsAX2rXdm9UOGR4W8KGLk2E12g+3ER39C4yEh1/vxywpdOEJmsr9BxozJwzEE5PS8JLe
fXjtXJFQVqvyC8/RO1zsUovcXouwm1JKZbBPJCFAUPD2RNjZ2wfnOt67xf4PISFgB1zLnUezAXtP
F+TdYE57A4qAMSOUR43y+BcP59LMt9W0Jq8S/X1UWQEUoDjV3Lu1AcUALH+0bwafIG5dwXn3nRv3
3IIW/jIag1Kv2Ml55e5hGXcu49/0Oq5MS9NcE6JB9Av2PiG+/ezc4XfEeDdvBx8nOBGfVCXMbfY+
g0LzNa6cUMQ0CuEFSvHfaZJ8jQrQ3NH4fI0yaACbQAFtbSMP+sNa7n9B+C5WmW6tzy1i3+hsvYI8
4SCkOZLxO+tCTxVY0ncHYW4C0kP7R77/3i7tkCKzaHruf2tm4aFFc2HfdK7BKchNyY5uFy9rv7dq
kFuuf9u/GHJN3TyGr7DYwRxG30USXBev3m287R9enWPBhLuY9NjNUulfxMdqcxK9rPbPajsqd37T
3/o9aAweUb372Rv15meRQ7eAvhdmrl3pvReNVtUptWh7SS+MYz+xUJKDw9FOOtsFIrAHD4rVfzmx
FO1oz6c3yCQI0T3uLMYKn7bz6/n+voH97BzO3V9h8Nz345edlJCh6+9r/hl/nWL5nHcg+9L+Nnc9
oHlaoWIM0RqYm+BBSuMrka/Wg1nXI+nl8HikdpzySECKUcko9VJFMfB0muqJ0q0+imn9lcgBibsZ
bPrpboCXLOdcEiNZg5ZrU4x7vadaP8c0mlPq/Ghel/Qm9xBwRXhgj7xsTGxAK1xo0/SHND/uzfwN
T87JkXDAwUlcurbQx5slR6dDTyIkemIM6yUPLCvgGHlhwGBIfvJD98bJyT+M9/jwNKrj2roKOLw1
v8SPByNHymKMlQR2HiFdV2O2k874q64xXSWfCHWemFIfTqxHrV0vOsWKVaxbgBgkIzHX5Au+9oNG
KmQOgXOg3VBYRCRPgcGmhuIRFAkoMcMfZvZvfzGTMjqi5gNSOQzYg3FD8/VjFnPmkbzyH+56qwGq
/7RwwLCm9N/Jr2vL7db4NNxHySxUm3si57/b2ywX7De8dCphqH8dP3t1YN+C2aiY9Rnr9Y0oRNGA
wwjLsrq4L8iLnQDTQLg/RoFoBEoEmNr/iDqvLcWVZgk/kdbCm1t5AwLh4YYFjffePf35Qpp9/lF3
TxuMpKrKyoyMjDTMI4Z3mEdfmnZm3xAa1r11Qk7lbj5bWyDqoml0d2hKQ1c82+VTg42KWUu0+Q2L
4/N8E96aBz9fMg846hNcGbLxP3QmZl964qEcUUbA4tzajnIEHP3zxqzODLxl8n8lszbPDT9vs4RF
+yxqy13v+k032Lf5ISqixR/c8Qt+mz2t29zTF5DAcH8yb8mvpHt21qWb2OGXgT1w7lQZ7ZxaznpO
LXa6vzqvTB4mbV56hb/TBW8n63cmxTefJjup8ZUG9eF98r6iz7j9mteceb06jMQmuUfFg/XglZFc
WCNGbX0IHEilUqfM6OXNKVV3oHPAupQy4dEyAyVUAmTx/lhn1GqLVpEx79QYPu7nzXrc7TswKBqs
ZLTiHJvEMHf3sWX1ZjnZ9t/te+MS30KDZBB8j+Gh9esdxqhYwngcFP1b64cxahyDbVBq771r38gT
K+1RZHk3Ly24fSPabMbH/rFfQHHY8I6B0a9xt+xi8iLmWxidbR8QzHm83G3ymtcnl3gfXCBQ42WC
541uLQhdYEr+tz0dHadkBO+NbQMd55yVp/S2Rwy2qTEjaEV8XFsGa4gcKRLXELN6zMtTw2jVGG2J
JeLrDkrElADSk/vHui3WBLu0lO2/KAbOW/e89c6ZP5o2eJfwEH6aWwTbi8HNjR4u1SqND8bxCHTQ
RQoYwiXE5cHeuzh3qoTC0l+uNe09d3bpjcK5CQjGLkxoPtkO98MztD7bRRi0856VBg+SA1xpzuzB
sG4DzjcghkACoRAOck0/F+ST3Ph2aJburdfwyWqEuGG+0aFCkr2RD/IAHj3m77QpOBXV/udwNzks
tyvJtON4n5HjuC7RIobQWxuc8CLBHMAecANfNDUsillTWpuszUMT1+qI3uUERwzvatcrJPz9UrY+
AM83KCCfxjZB+J1FfrKqR5YM7MJL+zj5SRH/3K/SJJBXr82ogWTBJo+vSZ+U7dQ8ooKzsW4QOFAB
zMNedLdMPe+4t08X/9nPQR8vRtWrsys61YqXKye4M6febeOtKy7iN1xpwcOdafze1qF5umIWWeF1
/4SLv+ud8PjYlKNi/HQvVKdD2ydLgXIXxfJ0YPNK9iXaDdmgjSUTuX0Y/tZmOf51vgu4Dj4cv3mR
6RQRNE/fFuvu0nq1piEIYlCA+nthswiMLjna4No8+tAQgUvQzDGcys2Fk7LuTAl5P4z/18a/XrOq
mo/eOX6HpSYizDRKOdBI1hjmo9dwuiiNIZRV2gUgdabkfH2FlegZy9cQOtWH+fNZYKkfcCBQipw9
tvCHc+xPSBGDrXdl1eLr3dqFRWfnrFuH5s47R4hs2uUePhC1UYeApEhA96/2uU8bF6CmX+sY7Zr1
YBOewkOy7hrBM2JHCyGhWbv+DrHOd7RpftxNj+bwvaJ59ndQa99xNTp1Wf6IClHxQ2vaQlzHEXhH
Jf8RX5IfPN4rNtVwcdwL8a8FTaVhuJDP4xsU/9ahX4SuWYBiLx6BAr6Cx94Zsic6Jbd/W968TXTw
6wEM1ujIZuzBnQ6OsfFX4nJXpzZuYbfcABkuN1gJ5OSoq4V9+HDL9m/MFTgX79TM433QMhlo+RwW
G8KISQuRDhJ/gc2JVNqLd8bvZOwIumNGMDz3Uf8eXiC4ALaiw75tFEN6RQRGuPNvkEmNeEvx3pXc
J20k4JU4Rx7wbjySS/KKr+0fa25G94lDVGvX41+09q6N12y6sUuA2H9btrrkF8IxbpcRN2JCja/9
7XK/B81/RZX2upmHX3ysYx6n7rRR5QXQR2fp5B9sbHQZebQ/jTsafCUPWUT762+aqE4mhQl608nN
xV8d7YFbaV1DJlk+dR3jS6FxixLI1jqcBhUkD8vRo7WPLgsYAIN8A65n42UXe4VJKVG7y11Qc95+
rVOEul3xxCglac50nu0RI/k2fz4Uaqrsi8lhkPfq/RNqOPNqp4xNZnswOp8hRNFky2BsFuo3RoBd
/vtQAlGlLPpNpQsF083S2JiVHTaLTmUMJZcaa0RSIMwCWPx6H7gTPjsv8AQUtBdV3wUkZ1FJzY/e
qyu77YDdbI0le5rTWbFdi6cxu/wzMnqn5u5jEdMiUsqQ17nMK2BN0T01Ss16r9xDjTag5iKiDJQc
DLR1N9choGkekqtbcotWoVHwpUdHe+ToQ0XKu4MgrUu8GJbinF9zy0yEesjCIqdYbF0jVEjCTXJo
HqNTY9qsxdtWdWe+xjBI2rnmccKVffvHJD8s0kKLb+gm1yTLE558KJOBKOo1SJ1sLX3KVskzoCSG
gIW/bt6GFFVRow/kcoKYVFug54E8POB9G7Iw5AsqxeEkQH+leQH+Gt5h/z3nvSHdDyrJlqREblCj
aojSlHOiIWeyTpS/5JTU2067ePPax3+4zdmsR9WkmtRaBlTOUndLdVeZ+Tl1y94PuscHze5DhHPp
bzGaFLa2mP/UMRxptGQg94U3ScM7X93aS8ggV/9ADpw85XGlpEZtBdRg90S5G1lNt+Jc2RgZwlpy
HNB2D1J6ubULNsE35aKo5nZPRoe8PbgapQOAjFjnHcJXBISAqDSg7lcCg9pV0mEVu+z8ILaUoH/U
+Ep5n1U+OzX4HIRM1KPiY5BHmZypKwDmAtBa12w1GXlJgve+gtCFj3WcP95WxTnQwOyAffr6dxC7
vI85gulWS64OPeKb79Dwy12jex1Qv0L3ml/0bZ/mR5iul16leafJBVm+vX1f4iuRaCvGFBg49Rg/
6rq8dVmA9Cqu76z708aE78aHcWG2G126ZBbX5nPCl6LPRZ1IuA1381y70niEue5p9W3Vern2g3YJ
XjGWv1RN6rSdoGVFV34T0dlvfqjRow1BNrNAPSdsAr8OJ/o+oyIGV/GbHJBJJUhBfhzDQ7K39Sal
cLGOsE52wc3grMMCGUUEsbC39uNrQ5i/+1dKogAGdvbjCW+UYAFvqlxFTqdXQ8WI7QmoFMPr7eK3
vQZAw43gjo7vJ+tInoqq+yddplDhS0EPtjNOUoVheQCnIM9tH0Oewd25WeXmCe3m3g0hTUZrcume
4MK/2u/ZNKl2ize/OCJmVOZxT/KIdvO04ME5Jo9OCMZpFM3r6IGp7RxmdevN1sTujEe2s195Z4tD
jruaoyQlyP/sMkuQuOhhXom8urQtU4YvYn08WrsiDtq1+RheSDUPy0MSYdUhac8WT6hGABST52Tf
oRVt9502C4aM6q2H1fE3WcekjOA3816/IalW1jnvUxh/R9zBPOUB5+BJqUXNNULajNpnStKcU7yJ
K61fmIcvjYuN77wFpYLRMpEDFr/bPPUXPugIcGvVgqJXaU0br/ASMd8aBffrbpuUT8Tv5pp+SlP3
FZ29cnSBy7QNrjRq3/ZPTAikEuhnQ2s0ygsidf+DJhQQx1il7t3ONV4Uf2zIuDtl7/r3wGUwvHvJ
/q79yvjDYq2ZT9gYyHrAvVK2D5vxIrzDBJS9b2MTlxbYjftyvx5u6hNcsjuQF6mNP5ihk+0KTwzA
PLpOzpPv5LIoF60PouCE2NRoPs0vK7IcG5T1QR+gXwX89Tqljh4o6etmV1BKgdoGHkJ3S5K0wU2W
v/h3+wNrMOSAXsvehiAb0K/16B8w6vs57riLp17827WfCXdmdf5KtfAXPPuf+SeqsQKYM/iTRErD
I+2dtl4OzV+UGKrs8/l4M3uOvu19X4xzRoMdh1l4XNbYKu/jR7ROyIq26a1DSMDUdTZBSyIjHdW8
9uZoX0QRJQOJsADo89QCkKyjsjzrRDiZi6OX9+mg1RvUbVJ1i4RHqQxB4msoKYiiQP0BiogLAQ90
a5/PVRvTI89CpkVUeClh9Mglpo+dSJdWxeGgQ/AoIXv2oI0qhXA27eaA4h2KHaRVitKnxAVhoqDb
wfx3lWikTpl/WdlxkujdJZnB5YigqSuC+UwCVYIOyYLi9AFXc0YFiDJk1RpIEuuIGEiSdPskqNBT
VYX8ikemOiM8U9RkZShTfSAq65FQQYqNV0FUQrlWUT51UmxdfNV7ggNwqJmqBIRQGeAk+Ej5sNJV
rVsdcX34Q9Bq8kKTJq9CskzP+nA+0cOW+PCRt+Ku4aajLQK7tDWn1ecIIg7NIUgC87ZkmyjUpvSj
l9KvyYVCI9JNqeuqyRzPeWAwQMr4ysByYwXyICQeLDkLnj9pQtIUJQMNVHhI3OGgUWmNncZYdehL
Ss8FzJB0S1tL0EaHlBx/gJhr87pKoGW3eA6aRmpBzXDTYnHeOctYUyYe8u7pLdfflaEVmSw7snvV
6Sz/Ost0UOfLdjurH+uhzNBWRTm6jsggkZhNNZGfTdV7f2hVqCQmdfsxLGt07kp0puNWN+iDKFn7
xqzLKHbHsB4RJCbfp4TikvTqOO6GXfyhJGfGdU+XJ642HfnCr4kavtcWwRoJnqLX2FrDNvxiyl9V
Z17AppFa/I+ZOU0LOTQZxTgpRkrQZUcZzpV6hkv2RiJcEoMQkzHjJ4lgxGxkXotJ38tUAeYazMm8
OVFzdPVAgzsrNhABQWeitM0JGQSJGeIAEOpAy20u/G5IPnRqdiX/u0jX2d70QyFqpEn9RcUx3H9T
ncnOtNhY9MZklQrQGzErdEzSridUCEHmpIFTX4IPEhROEBJdkIrnkRoy0ewgeyiXnTcZaghhXpUB
5486eHFmUaZa2uN8RYPjY57NRi6OH1nrml48UsZDdoASJV4/YtbRwz3SimSI0degbB+xI62F5b9h
Veq5Tffuqw3MwPzTDKA4FvKCKLsdSZJ4fx9y8U8buI5fAQGhvKAX0UM11cSO4BqU0oeUZLVhkn7t
qaa2EtEkurkD7/QAowzh7/OXn9UYplqWnqip4uwiDqDz8hzI/eqaqckzm80Qeel2uWVcziDTgcSJ
oa7y4tOb0JOmcDGuO6XgA+IQ3CJcVz5JqwCqw7IVTSotJiQYErVJxFM1Lj+jrHftw/N1iJSg8eOe
QKvJS0Wd0ktlii81rPCFSANKzT6UmuMNAnrKRo3ygGmizUn9TklcKfFIxXhjVSnLVAsqPJJYFCZ4
pISMGblUtLaM4Da/M1ZiotGQSAMMbXIOcREjBmYFQQJVlNQyalhZoQiidDqYMB4AWxQ3CbhGZApe
Rq/MGGtao7Y0hzaF2ULlB0s26TGdMKWaRPz4cdFb6gUIZIrsAljHjKfpbVOKpGkRwVzvJsKeykr0
qvP5nAK03tJDzYH1SgNDE0vFapdpGL/teNgYsoylCqLCVn59c4yJhDeGxTAfQj/gWY2hMwsbMTIc
S8RgGHbIyDGDGnb7NMKbMh3okmmH0CpmXxuMOu9UXDVxjS1n/HE+DkUes5zNnAF+g+vxsepNQmrH
LNCdPXiFr3BKwW3J/nVKOPd3V19LNnpwFfswzHe23s2/RT8cv6CyqCzyRC/MDpTBIpHi4M459Q4+
N/PEw2WV+OLRO23hWojNu2kBKF5Rad1QC/YbbiewlBHhPjANYFC5RJ9MjAKgAKLBqqtmjhB55IfS
P8z7SDjAqFI+ColP0PJzcmYGfWhXBmXAGNIyj4mDVMFSkgcyaDiOVLXm6AOWlYQqdb+NILnBuxL3
StIFSugXycWL+HQlK43SJ37b1qc1am86OJPE6RHmgZ+NT+OMCiByHYRchlPtoTJtfrj/8CHBxyET
NdnfkxrFe37haN79Fd8mkeaItJgCVFE6+MwVqCztN1FPG2t9Ge690lid5lh249JYP+mr1t0jkuok
zt5tuO1v+5BAOupyUsJ+8W2ljY+07d+GL59f7YkNyXHV8Kw27r6vmhpkq/mpkvKoeSEHnLMyxosX
/OpOgwdNPIJ9n5+qFICnVPIL61q4yhJskFDzxANwcNNFX5NIsOdNqang2Z0SxZjD/ZLAgffBAiB5
yXeaAP/tOrV25c2rEW/7lTaybcN6ZyMf0EBRyogJIDilWO/DSbc5OXzEHb/b9+tEKcRCNSwOyoYo
d34wjEEPeRqEe4eNEo49m+RmUG+ySmTq1D9Kuyb/ltwjciD+Y77vc5P8Y1oFIEl/vZhUpiWWgg3o
4EQs0xb2TNcp9dPAkClV/7g8LkGvxbT5IImcbgi4ciodEaE+8wrPeDj8xUl3Jme5hOUjF+5oBYjg
IOVi8oYbkHf1hOfmcpW6CTq1KV87hpjY8h4pwUm3H9jVZ3TOz+wD+J4IHPET5RJ6s8xRY/ZQLZF2
iuAs+J/icCzTeSJXVcyVI9qh2q1OLmZKhG2JcxPV8B+cIIJ3llfmx0iO7Bi38OBwWi6OBPzwnsyg
NZnzrVytoNfDUhMuIs7IcwQJzNFlO0Mc4wVRL4Ro30P8Xb4DRlYsWm2TOxdCVW8CnU8fqYeWWtx5
K5hS93xfvUpb80g3uO7WvjS3Lj0lkGKyJcgEvnix9q0sA5cbblun5vdhnoQjr13pj++WdZSHs0OJ
ubv/Jp9o2CvlCb8mQK13sfSpYw/vYetueZqeoAe+KYXeWdXe+pHmInek1jPnQkXLCio+6tzBEl69
7BpF1OKMH0CdDF+fBW9NRR9oF5ls5+wspigRieZ+oJbhbakxz2kE0EwDEGr+EE4/Ro8d76PWGgVw
2SvdY/XJHwkwDDff3g4NoJgq+uplPlXvrPylnJ1iz3DLvYpTcfbDLzH/opamMzekMy88cDr7tCm0
SmutFb887CZSxGiJ6ZXrZD3Z2eVjyUfi6D6s7r27M/tIlOAE5B1YdQUEmrqWPM5VMnq5PhlLk0AD
r6aKy9YcNQdEb/xuRf4hLZyU5WqpUhvHWHuc+Po6cOPSHtC4y9RUmQOleOnswd4oYS/5gRWS41A5
ub16KeRlxV6X9CgpTUu1WfRiBX/ediRprEotHXTyofKKWgL+FzUfboRL87AT4hd1MK2nU/wTaxMf
PszOBRC1CmNoP5MymfrobGcf94Kk5KWRAl3AMCg0tJCYpFgMosGHq1YjoWILtszLvTrKPefoGqQM
sqTyVQ2vvlQDpaw1e05WsurH/W5COtHWfcX7xAnvbkxrJSm/jTmLu92LxR3VfV8tpGiewKXhqgn4
Fsmqi7ffiJ3wbaqIFU04eZeJvxoQtvILKYDLqZwQ+RCx+hI1RU95Ijd8Pue/+aR3on0OqmJEkgot
oUXppqnmQbO12PqGUFHoBX1juuW8m3tgRv66hnvAH6AxFUBTh74NQybnsIYOAPWofn6sr8c5+9XO
23kU8TGPyKRnOXr55Awp90PH24pudsKskdCdpitfybPVeEBNE9s6FeMpWdHfcUbJnHO0b9Ya9au8
BRXN+doX8xqcOq/ZelxyoTYtapQcBGuryKSkvxltq/R1ahqhfqPfsX441rxIdkj6seDnZCWoyuvP
1MOFfI55s6wDKQv+SM9XPe3s6onMdd55ynfYmq585JzLl9msYPcfXsjzzJorhVmyNCwNvfvHe1gn
4oqHhwfL0deX2Szv5OxxPczZ/X9uU90Tz3Uczvr9Q6jT0cMzfwoXlz/deDGdCSLZzBCk2vrkcPQg
StNS3kDKZmCFbXQJFTyxcR9Im5OS2iwv9Rp87TEe3d7m+SxX1jHreaU1jam8WAX/wrP/iwEWqnUe
DRB9IRA/NEAfSCnJ48iOXU8SC+hKqoHKoIjic7Lyk6RuLwbMUJ4iLvBoIDaF2klq7sMPlSm6OgO/
i4aZPEVRcM+BOLgrwAfsDWAmXhAZyrBK0z29FTMYrU8IRqOk28UXzVtc3duWbhnfPu1xzIWwOJCv
bIIhfGw+mPOo+wF0sHK6XbQ8YxpdDvT6amZEQxtkJdLgfDIpuqoXggfm/BoFyspSUisybFnMmvEj
0RNQ5RmoEvsRRcJA7Nr8MqUHhQ+PrpQMRP0WjyRjrks/50JLthdlVaWklJTBxI8Do6uvWJJRmXTj
lt5qVJ7f/NK9Y9CDsXJc7Qe5U7QGOse3OLcvgGW7QqO8dir0PTbc+rpzPkXH1a5Aw1xw8VJn+mlB
CTgf7EERCQvxB3BGWy+IRpBTSBAqfVeIa7T+qtpsTm2joSYH5SAtHm/KColRox3tba5Zh0abKTD/
Svr/ZnFbEbs+s8fUrMGnDRmHEdwEWqcJkv3JAklatj87WtBbdJGwJuiy4CeLHYaNDcNAJIT/F0nV
TpLVgp+7DIfIMhcLFcWdFSUrK6e3UuC9A5MIiTG67LTJjy2F4vGQsbV8rYV+P+z3mek/Z6alPtuZ
oFR7rGb3aBOjYEbjccHtSq92hAJ24qMM011ICbtoLshsYlYWGN5ycPcXCnIPWFWW8OrkacIvnoS8
iRyCtbuoUwHM9k8joTsgCWkjbhZ9hWg6xDMSg7rkVcpBcirxm/z7YgpbTraPjQv170Xd5qWYqqFA
FjTtfdjeB4safs5JU7Hvc8Gc/94mZv5gXOKTE3I5sWC3Ffp+FqF4twv4lp48qp5IdrAatTdqgbAr
ameOBgsYSE8W1IJVJuDxq02Sic1qpHGX0IvFINJMB0jTxvRvMRquERnRFVh+uGHbjA33Na6RXqHM
oEFil1R2JIJZVAw2Hgo9WGlej0Jp2Ct8nOcQAzvlNk5GUAHACAA/71GJ00N26B49ozpZZr4idobY
yK5/oBB4Df3JwLtacrP9S1/9l2RxNmSyb9a1dcOxkqlFDRshQu5DvxuycMXSOkI8LEWn8NWUWHaf
DoTYPTgJk4J5wbDJ3kK/Y67Ab3BlbWUPMRIV82/YBhihUNEbh/D6kTPgURdsskxjg8h2xT1chV0Z
aVV3J6sGukZxOMNr6WKKimbCTcwh1b0C110sUt8H54+paATyY2Q1JZUpEheJHNn/o62NQxei0+Gk
KCzPpZ/X9iPOAdWr3AJbTe4NVJH6grgBwIK85RMJ5TbKU1jsMJR+wglvqs9mFOMPxDhW6MKvSF9q
9/BXXczsatFoMGG6nBzNE+hs0owWPk9tDMeNGHdsxeIU4jgQgDAaJcy1mH/dbhltL7mh+GTqrQBY
sXVwq3EQJhN6vEwyhdJOr0eBKXGnELrRU6qmsIYcbksE+EtrlYWMLoUUIVM3Z/ZvVrqv8Sb6PcuQ
Z40g1q0S5iQeCE1ERLNDnVj+CHAJgcNkrqpBoF9sgQ9JkvFdDUZPBwO9jeVwPWyMdOqyAKGA4eAw
9lLEQ9L9MKrcOa9E9SKgK+6q0OkMrnkE+r8ODAOqIsRNBwIAI1Zm6loy9HQcpipX5yZMUThLCs6U
cP70HMUeWacIvUPmmOrBeos5Z0OYorrgVDAYdGeCDDROFNl2FqD8mlxi+Bc7N5Fa0s2u+7fUY5c+
kjog7c8sshJWOd+uOYVODZddhunplwhb4wPqSnSjoXMNWzMhDcsD4p3T71K5AizzAZgeq9Z+iPMn
ZwTNQNaB7vs/Bz0MZx+n7vFovHLGZ5aWvIypYml3dnY6PVJPM5vEGxPopwt4hwVPQqZdSHWMlkGq
YSs9PQZ8j/CpjI+2fDZ9rMtKQ6wbQ5oD8HJA9KKxboJhEDq2DP1RMVBqslKHX5q9AmEZfT56d4tw
DqyrJ4roBPeA6crgT9jEJe6E5z8YLPJsNrJumsqaDMxlXqHqMivk7Ov9Ya2m9OP0KbTrMvPBoIJw
A7vg+EIYdLAwxgJ1+zMtmC5KvVtuKLYcvmrKJS11pC3F+bNPiVuKMLCqzkYL1riespJ3jl1JS/RR
Sm38BWAWfFDVA7J+oqL/akOco2Rfa5ecKGOiY4xvKP/zxoHDBTHcpMQRk4/kULp5MWTO2T27D+/h
7cJC9AD/iWAMtvDs4EPr2MIfLdXMY8l/A+BRCAF9kVSoqQ12tXd3zoFj55T8/LLkl/yjTeqb2cIp
8xKKhEX0Odu8D79FDM+6Nff2sSWTizfN9KnjHE85zSIuMScKERs/u3Vryrzx2TyhY7DFP4C7Olzb
TwyxhzcPgeft03LLo28L/GzpgE2ZxjVLnd8uDWJeiW4XvsiiKAKrecK1lGoCEQWJENOvNF4LekK3
eCj/NhVQ+E/hacsKlyCl2jpckQtApogyfjU7QbCCKlodsB1TOEVYBtvriw60iuNUPKLqOOpKxBXh
UC1QVjaE2aA2CNyXehdqt6m6U+WdGuHuGoYP9URx+5sJlTVz/1GZhqgLCt0qfc1TSw9ppCfJztzg
PZO/p3Kfj60rVDE6InzMVnjlhOwGnTsLihxDekKrvQ4ecK3/cL+dM5x2idfL6KhEULq/Gwqh1Bmh
B9uETuHVFkxqZjVVgUmOA6UumGgAArl/vWj3VUhhCr8MSPB0CI6Mho5anG3Aani1Y+Q/zZ3zaO6S
G5+PZsHPZtrNezT3rQK7VqsQ3eV55aJT/9Cv4E8MjfF7iL6lt+5u3VyUi3bwZmGQoUf4jA5NI9jC
ahZXH0yFR9RZYE+IIOr590NvRKVFuh7Ey1DbknlU1kFesWLuaaJWJ3NUFQS371NAXrX9KkGibrAj
QFt3QlC8XkNZF9mLrKJcnQYVmL6ILXQ35ZUCXVirtZ2MBA7REQeTgnWeANdnBuIUjL50qcn2HBrf
qDSewvgZxauah1h5skBC4wxyKdIN2ltKnSgbobJ8sVs0aedpFkBy69h5bUHZeWXF7ZIukPjCP6lc
WhkILlMAoZhAu0dmqHYw4Qz/BkKTw3vAIV4sLrbhQ/BCw+DLhEcPl2SDYGBh+6l2tV6WQzAYiVJU
UlQ2zhfUGkniSJ6kDbLv/R2tPYm5UrvqbL2tJ1qQ1DvWIT0g00rj6lxyB3SsQLblTkmfhM5KMHE0
tw/tbKGoJkNJPMHjElxRqZqKd1W2v40UGmkU/31K+EhKhIB41Ofxmgh+JOf+mcqPYiStWKrVeESe
EmCVVufCU0NQAlKhAF8bftY4ZlCDYKddA50H77oqwPPbsUMqqphictaQ/rUFfomfUWGvs4HeWFgV
BHYE04lPf/IIW1IJ75GqZpUzhK7EXqPRyaGno/+hjSEeIC2KDDzBtcgq+aVLUD1YgHD5olU/WK8x
g4xfxMijb3PkVuB1oDiN2LXUDua1UBNSxiBt0wB7gJI0tiRcE/WoymBXdSljImYY55xnM5gqWs4G
MsvJCfxqjSaREn/49zAEBuksZWtUbhc2PIObpl7/GHGUWmoNvqGUkxScrGRV2K8AaAabxwvLBuQl
4bSFm5ZH+UKnq8WolIJuR7YgFFgDhblGdxtL7FVmSIst68XdI1eruabXou0Li3jTopXsXDledexg
WqSLWmEwF5Mu3O9A1XmVVYFi6VTsDSa1crgyB2wDx9nPzaO9pGMdnxqV5I79k5eUwQEVB1IqIcYH
uJ4tBNfHPfTX7pNqsac/JazSIWnJFOgEF1LTU9Q/8A7VERB1XwY7Z0kE4IPii4wNLmaKGygOYhrB
6tsoyFQICaDG96AexHzy0+Sh6CZQEI6dlh4FhmSeuiZpDcudzJ9mzH++zAiIukPhXpphJIMHkxEZ
E5KK6RKVLrmwdoH8Wp2kJDgYIyB5ETo05jjaJAHxvosuZil1eRh3hPxxhYEtiFEXCX6+QKQ0NIaG
oWhVgd5TThF+iVwqzUKZoTrbh6Q4sumNc6qhzJutEWgkbhNzCpdJD9c1so6RIq0gjqUnMCOVEZ/P
OXm/N/AjmTDa7aW/Byisk3kCWpWySDZ76EvDu2U5fM0rLSjNrv/9hkpIC5XmLLtfIz9OWygObjb3
nNimaIF4zXI2biyu0fje0DdFi1TyuwWuVyT8I+IHQFK4KyRFb48Ii6vzFVDDxQwIQlSOo7uRXhnr
rJd56YVQAFXaMkdOowqEDpYPCoTXRzT8ROtPi1uNcwR7UkRfRzCCihKsg1RIdDGXtpG+gpaLggOY
s3JLJUSTTRaoXfidkrIlyiAI0R4hIbVtdO3kCUsEDUnbvOqz3iUIMqdvmF6tOdLsIiq58+yiq3uH
I0yyl4wJGRIoHsp56NdUv7TY45wptXDqRqAmyiVYX4fgucqF06YSBPDP9RhOCuwl4hvkgdli9f/p
bPKhVYKgmf+mU6vuxp5ZlCQ5yChbAsmtC96jMCM1skJ/BM+rkCpagVjg9so/ZDDwlLva4XRemnhv
i/so/JqA3vqSLhF2BDOfZz7BhA54i6oPlb+o32nu0oaTA9I533VXBM3DLY9DhqHIK0YJQJXyLU+6
x2avqfA6y7joa87PEgdYezdDE54pLEObG2I6ohBRDrJZppmmV6Njw2DBS6fznqSBZjJSjen91lpl
xig9n6XAlOeaz8EatSi1pDLjplhFcYgC3yaxDJGwDFZZ2g2KObWwfi5ZeS0szYUJMY8aS+HEHdS0
B60f75p6EcrvUWlkwXRR1yzGGrZPmqhLs36inPEh4yCe2Rz7rx0gO9RZ1fOGP2vopd0beFSvlb5C
ayI6mmYi8RmzC7dH5y4DLh6kfKjUGfpvaWgblMMqkDIzaRKykLjSPV3BEouTz17nTH5IzpDWpKtp
9ml0Ms1yaZWrRQyeEXLX6GfgkIvZw07Q1Nc876AlK4cIfYr0/XVSspe6eDktKQlO+k+conKG/+4e
dpeFqZl+pXqBPjBJdsPFv9PoLgDhNKkMJm/3ZDb6mlkCwARzpKGoLqrO7ZE7lyVYWyC30D7SwdbG
qLeWjdYFZttceqm0/FKXYCgm2vOUriWRKhyEUcyeoFRm2u0R0861Qy/oIaCFwdQltrTX6k6CoKCf
a5dHV/Y8taZSgyph2bouwXIKmX8uIJ2ukOo0eTq6PsiqrHZ5z6Li3eGNZB6wUGfdPJ0t/8teY5dV
u575wRXiNYpwBTN/EBCcNktoWZKTaxFFNO8koBQVgeCzbSSLleBFBb1fUPCsSw7WNBK8sHGEFgKZ
0zwQwgaAMIvZZ21TpeGukq3bhcfI/QfefIM/rVZyYLU/ES2mmRE5aOlGxShpsA7WJm2mq+SqrI3s
i0IjcptBaqUcdemigLij+avx+6pzEQH/gHdYaJSzKF2NaDKMTWAFL9Zdt7YEotTAy/LI4qQ2gz9e
PBIjWC5F12RJQuFNGIKaZbggeRitHXA3gDSIGTNmzsjpblL/aBvuxtt4GBUeRMmls9h4C90iTAI5
sbnylFqMxKpMibyJPpu2fVkPfqZf5fAmRpYoAh3wFQieokJmc5DuIuIQ/OG8w2Vg2omOhYvNRKTj
mjozw9QDmxRGEN/g09ARk3eSx/AfbUtz7xPpK1uHtjqmA5YFh1tvJJ9Cr8W0TU9P9ggrJtRrAuMU
FZOhdzLH4yHdY/QAPUsPVpc7+XPZuSAyy/vpb2o6LdtIPhAsMGNydtDBgRnB85EMiFj1SADuaC8P
DWJJje4ZhgFaR1AFJPrXkUCsnofDI6Vn8TyICzhpTp4JDHvz5b4tbq9uodYfJ8Tq06IzUhJmIag6
vw7xPfomH8hqvEXaZlWnLPlkhWW0TEAwrwgVjLIKtLVUKWAQvimIg2uSRkfppekC6TINsWGuNSTx
Z/olUCdE8Uj7y5qTBDBI0789hP8FjlLRQF5YM5YC0+4OPbz/9rxs37uklAHWh10jj65SYy1hptUe
GElHpZOhJNrUnkOyYiQUmsbi7mumQUrk8uWfy63RriI/1+hlu6p2YlaXMiUgdymMBEdrGEPOlG7o
iQUGScCDa+AXAzIayvSn2AsYTKzEhKAsJVOLeC/ftOUJveTZDbJP8IqGXLYNrh6yjMCqFJ2IJUfV
A949cirYZd0mWXOJn+imyaWkKTkoShbuFSNtZKmldNSq1aAHOBVRFGvx1VlPzv1djVEVyUY0Hv35
/1lEZW5VBJ2obXSgsIjW1ZSf/CCmFZ1RsQ3zX3NVMzWd89q4funmUkm3HEXWqiRRQ5cpHKnjTJtw
pq+sK6tGIvpJl0xy1KpBY7+eIQ1IKzwa2PETMiTk9N8pM+BFQCFP6p1mpdOAIXU0hG+pbzgS8QCF
ggo3JMAVvaquRc0lqZ/CtitPiZg03i4+BhD6KFqlfpE8LFcRjT6BSRjpdCMD1d27XzwwLCO+jeyX
PuUnKdk0JWaRv8QWaNEGgu2w2LtS3qZBq3BpyGUSvl+RAGMVsuC0LBTmwyrigKJEw+BXpO7I2YpW
azbt4hl/qsZCgdPviJGJFB21k6LKbcNXVHdUclNiGSmE0bJMZwWRbsG5tMsoamq5yBnNDqBWq9C5
2J8WlT/cSMVihzbx2EpEizeQnzwK6TXKd/6GT458cIxyE0XwZ2q0hL0J+8jAwR+An2IuTVO5MSzZ
IS3iqanUvESWEzOw22AKM8nONWymZ1/TEOZf6qh8/GmwXb7S26Bb8Z9FEEW2Qsr4jfTUE3FUyVcq
MyS2rD6lVn0N1NJOBxig+7Iu3IyqdUsZk093BydMVVTT1k9qVH8HwpbsscPhH6JYAeALKqLcQ6qQ
A2q6llT+cXwgsUpR9I7qnrTc0BPlVufzAKC/qDfXzpfh67imV0IrpD+blNjRrcQ4mtQ3IK4PT+6D
dVVvpzv2laIjhnvDEFLaCsHybte9DQVsH2pRPl7Fr/gn5w0K/eH60LLCy8wOVl9QoJS6EvyvcfUZ
ocBfKheoTlX35pkIJCzOpY2dnSxFNQjLfdgT3pAjYWqpjxWdTvxros4eVQk0XVG6fzefH1o0nqm8
rLPycOuuFprDmdT6l2lyTgN4ITrKlYrB9ACsLZDiyVCgFx5N2QX9EqQkYOmB8qty8LI/HC7hmral
PfdGGNO5v8VPY8ZvbHQT0w7V2stSfIIVIbOmBlh1sF9pQcEuU/35m8sQRzMVyatG5ahENbFaUFHS
T1ZwRWnv5aUCX0qTqKeuzG7j12LLdrbIoZa72iw2Y7nUagV9j8+dW+/Su6msHPkYvlKw+kR4lwQ8
MT/KR6Sq8RDQH6aIdnWA7QmiSPIPxX/2sKl5rJhr8MathQj+Kf24kMmZmvyptCqseNZr43w2NqpF
01xzvQ/e1EWCGLNhch86Z6oKVVfID/pt+gHYAjHpQfAHJnEwEcUptkrU4lUoY4Qr2JuyjWlfuKGv
ghrBhmaQBfNEKgLZBegJ2QEWjm9IpCkcTYcAycd9XK0MvpTys3oq5hQtk9Fr9BhtB+vZb1T+u23s
/ezztPYowl6tV/rNFUJezcq+vopWjrirbv7Sj+nON/JmAZGcr1nPm6+/199x9frbm4XkWTbXaKeo
eDnPiH/NIn76U99QhD5d3qGsUvtFVxcq0Md5jvP8Oq/F5XYdp3VKweg7MgKkOKJNmKVPlP24kZPV
sbYqbsEuudOUT5NPKUHUnnnK15YHBVOZlFuiPEkVN98tOlQHc4gISEUucaVhC5o69ac7WWxIAier
Htzn2nIJQuUafE01sJcLCzROhsawISLwO2WLSYbiBiQaAO0EEAPE2zpYhABwekk4AWwMoEMpbFc8
MFE4czSVB1gjoEPA/89ayGZQe402r7h6ys9p+1PUJVRBkDNy37HAE83Xf9zzET6XIDO9skZ1ji8m
BzhnqcPeG/nUDFRiM5tE0dkHOZrMN1br4hLXClVT1AiqZ7PFUafM7HiAmqzCuOhA/4e1lKJV8rMV
0Sjw+OBEZa3NpbYqoHEUJQO9t7AnvFYdIOvYvR4KoKhASo5NDYG06DNaPuAsMdAGbTZtC4Iz5b0o
iBUQhZNCrIS4IBdM/WdPJ1nzCLFwr/Q+mYsvJLhCLMYGNkMtNBTqo2vVI5R7UP14FsJl51ZD0StN
WQjX4oTS6FhpGupWQFhOgC/UwLKzKcjjRgr0yRRKte1pcKhMp2wYQWoQCgXZ85QgjFcsGE6jWOUG
KREMdHPVTRD8IJZTthvoMQKylVr6j06kgO8Yu5MJhhWIgehZhnYfgUCq3ERPpJQAOdks7pDrBKqA
K9XB4nudv61SBTW7/Ven8MMbN/Dofx6c54YXdMAljhCPiTvSmgGxD14O3dGpwc17Uz/1qlFoV8Ga
milk4KcA4Aw4yHOaeGegdGjoM480CoLVe3ORhHFZMOkla/QGd7p5XC+K/YGm5VyBudo/CkItolcs
dw6EYkAITMG+7nvmtGrw5YXubCjYZGf+AMTFz045bsw9bcbKHv4fS+e17Ci2LdEvIgJvXoWT9/6F
kNkCgUBYIfT1Pahz4p6ouN29q0qCtabJmTNT82tXXXxJ8nQ8/wrn2s35v8YrXSbmh1NfY/bqu+Do
MMcO/ci231Jgqb9EKb5lGaZnHfU8kR92EuLi05tKLNBrt3sAvtdc7KF2VhB6fYl/GhO9Ti/WOc9V
v5XyHJco5Z81Zi3tH3v6/yTBG/qU3o8Ru0ScwPqUpjj99IllqD6R8LVqroIy7A9HX532S1L9Oe87
k74qRXeU49BQevWnC2y9v6j9AP3/a3G0m7RWZ0pPiBlnICzOPleX/o0llP/9kfQloMY0Xv0V7qGZ
ZhX30q7aATq2ZA7iTTrWCbwcgWk3LxkI3nKIBT87JjZutcYWbu85VjeMXV69WN+DJNXRjZDipuY+
PqZjcdcgnYZ+LOvnfxpl/CbeJKtwpYQDedkttXMdDqJrsIVaP5enaMi4Ono7N40m8AmL3UenV97L
oa1dWVKtoEkQQzB1MAcKwXcvP0y/nGrc2tRBoO/RPPCsWSbV4Hszz+h13VE1oAMqrr9qLOZ2nwQh
4mzxu9qhpOKK83ZVkq/IkiRb6/hGoPBR7JM5mRMHmz5x/xlXqf+iyQ/DnCECH8pvGWIrZvom7mmk
KCrEQ3uFO26yzv0nwM5umVg4JAIDi93EzpipA5lGQ5k1YTILG79oJrCPMTN3bxSIrSMmTpvojrIJ
pjg6imXhXFq0HDXSaBfZYuu8tvGyPCHdGdrGNdVtU0Hhs75Wq/aPaocyrAIlh0355Sm9TigBMQCi
XIX3YQ5aotlVmjLlS/CYFzFb/mxkvGegI/A2j/XW4PvnN2OLdFQ76MRBVSE/5Ego27HJQ45Bo4kS
AdagraCypwyy1v6hbCUM8pvYoUdSVYMSSWcd4WXj1u6VY3gJ9worMcUeNysFCnsxiqNdCxua9s5j
/16DoZiuQ8SOPqsnYbbxaHNXXG32sS0UhQtfZdUD9QHIUDUrGs6XLfn+9/RrJJ8rykIsBauDEDNV
2A+4hF8FdGWAkbdflC9KjLAgXc++C3PH+E7rPLPk1XYX+VIveAi9n1XInhRv4C403vdqQlTn1bTs
RA+SP5E2Z14fuKF/xVg61Ikt7oqLtVFnWO6h7OeG2FIgmJsMnpVdUogf1NVraiB+Zy1QRAgG7foF
j/co7qJbj/vnp5eHoIFw7Jn80RT8nkO1RmZ8RZP4oNgxV/EWN585i9TzbGnCIX+ht8cYE9qBQpbf
J/3zHFnTyE87lyKKKtGYNEgs4cqH/AFaLX/VqpmjrNZQYbE9rA24stRF0r3BQAZ+MzQgspjpxYmt
xHYVwzKy5b9gz3+QkBoHSeEowIjeyTuE2KoOYENDjHWpovECT02Z1bztI/oCqE4g31i5iTymluVn
s7z3LZXQ++gQ7bZTSlK8ERSbvz2/hXPscMR+AT/k8zBoIAqcSnQGqEBLBKGTdBDxoilxsQxo7O7B
Q6WGSx7JRVFs9cEsnh++cDP5Hc2Fjb2D6vbRhfG+Yb9eHj+FJE4euY3pmAyd9lz8mE/5syPiM1if
5rLEjWKYAI/3z9ig6DUrZuXWhFOUH0uwf/pWyOT//gz2x9XATVLXeLotVDiFGDdARS0k40Kjwa/9
Y1cFPms/5A4mcuV9tmLJ60HLcqNskE9cUVbXo2jZITuKnDqyQIRN2mMiGcl635w/S1TKjzVsGiwI
Ivjrtg7DbKi7OdRF86oees0bwgMk2oMUOwq7SexjsANPx08v8XL41sizqYQGbm25/SF6+t5X4+yI
6Ft+TDu2Dr7WoHpIG+Hp6rvy9j2hDmRk6I55RuzKCDJxreEKod7Y2h+kKq7ZTVskV0bnig2h5URM
eFKBLPJskJ4l7sB7RovnZ1vh+ObYNX2ZLkd2SKVPM0TApRSHG9Ot4ikvBgFvqnA83NmO25EsCpIM
4GPuGlTg9xS2RtLvXqGX+QH7xnUMBxZhUF5/ki2/7YSNv9CREcyC0mx/PjZOhTk6sx+saoMVnQuq
Fjm1JfP4u3b/waLfZsek9MLIQwXVPPNcggfC9GfOXG0OujNKpui1fuEwUVSnA+v+O30Nvy+w9dw3
vuMno92hSQYNiGi9kmj0l+2aa3oVttGuGZardBGs2d9RKZgexkZ+JPOGC9AMstJ50sBENj2JgTFH
1B8VnfT8KNbKZ4DE6B5hh25Ws/iGpkI8QCwiOJHcGchYffdFgyOzlHDpqFToHo7xEiHfDdbLaq+W
gAhUyfZB3HvCWsxbrq/De6ewMFgjq4VQ74rnqvX3eGAGXgt7n0KSn+TBMbN82gqtE3Bga+dvJ48X
8YIcUau7SJwqgWelnlHNRGMiKFM6RD4F6xMUyRd5h0DQ2TjEJ9pRT6vdDOWYU6N7luZ+UI/4Omk+
MZC0lX3JGpmvcSDN8OsN1/AZt8Iy3pElggvfTXz8tijS/yFRQs1TnL88EJ1u0hwq5qj+TvoIlpNI
WDeqyUM+KpGrEEE+ZcBLENNBzmoMJQHnuJcSs+G1oS/F6t48+mshGkmnzykaScdiXi6qeXb/sWtz
I38bWDip4JDPFcGMpy4b7pc9TvoABERIyrYyvwUbfWrNeR/6qfjLwUv0PR1/og2Qvfg83Y4dOwlX
0eFb93hC3XfX8OSVlaXfBGQE1fHzCZmSnG+YuwYNTKIPuNzxd0qutNCl3VyTeiDhnqXZCt1J1n+P
DKvK6K4+DMXmghhNryBcVk79RGcUgj7y11rpPq8xw1k4WTRt4uB7NilvaW4RkyYmPf9Jhm7SI/Ir
SjGQCqRV3B+1WtM/auQ1Sv4SAxwD8IRcTXnPpuI9vxPGSR+YjHIPge0I8qgzgsmpQ6RZ2pl2RVsq
PqLiIR2rx5PMcSRryHSjmE0R9dBcekD8fu61I7Ddlixf04pJ03xT/OGMIvYnUIXNSkFwIIm0b9tg
AcYcGPWg+wse1jG/A50U1QDj6naXfAcxhavqkHwM2s6/YBsw182nljpSzWn9HhnvYbISAueXOx3L
XbknwiwHv8r6PUABInUOTo+UjoH4Y0iioT7zGYV77wPmlWvrpC2VuzoLVliN7JRDhhRx0lumaRgI
beJswP/YNP1cG7UPbP3/V1/Ve3R47dEoji8Zd3KLEgiFwRszK7oSZj+JLfyDZUzaGnQa8Vp2iTEy
Oxvy3Di1KwsFF6BUROY/SP+ClEhTai7wOenQ/83X6FasVcsO9pgXmXvr2n+oP+PtImjYLqOrJLnR
Rjz52ZUlWqlzQrwAW1QhbWoz7BlkZK3GKZr1T+okO+XP6XobuO8xhtBC1H3Ez0F5hC1zf16lOxgI
lWhYesUDAOe1Rcjz2MImwMOjWat/lAoouix4lM+VsM4PRvpPfWenT5UV56qEoEP/cqkvyVJa5aCU
KrUezL1DDaIbO3zAxI8hOX4RE/+NAPR2/AmUTAq/UkScf74IFCN4BkWmNshRe7oVyOFwNMmJfDTy
6eO3VtbENb6jGk84iQ37bzTeTF0AXaH0bz9ovf2i/m4IR0peqqLgQQhCu6r5Uw7Nqvpr/wwUAPMt
fLVDS/hziH6m86HKmTzPBldHoA52xK8tAB1DIYs9NrNbgINIoFFM2ik6enngmywP4CI9Uu7Jg+sj
QsGsvABp6z3/hY5mXzBQ5MsVToUkEWDFKovckmWxQ/qHSm9JVvbV7QeqtroUEIhHqx1Xt5ZDNopQ
zIEf3rlkuwSymuCYxP692fWmnmiiJqFdI6KU9LfF5Eibfb4VwThl58eA/DN9o08OtlDRuSJoHkc2
H4lcS96oOHtnxEjL2n/uO8OxgNYqj7dNpZihmO1Z0Vo1HDR78VNXUjvb8osMANE/i2Gqoq5AHvqW
fvV1dWFOwCtPPxM9niETGfXjcvaBKE1PYkND37FpL3/9sPNfpd9qSH/ycB39OW5/uxBgiORk2abp
YIrYsHiXOWgUxxkq1G6UevLPLQBWGG+i4zdsL0XtKYgLKlNsXGgf+VhsNLWZ/6Tj/gEDQKQ1ncaY
pKikC275YpJi5pRcQ2X7vsZTM/XFZCibtnrpxZzYxuY5S31gT89y79f9s7v8r4pmluqGrHWDQZ6C
g0bfwGj5kTPIYssO1dUfEK7hfGBTlkhbjcLUFUTn2ww/tRP9iRPZQTOWnwztwgtoVN92Qw8ML/pf
x5YeSq9lUYrKZ2xeBNzUzUGM+c9rVFG67FoNpTLDLtji5Cc2XJvyjQavw/suEXsMp7LmFMxYMWkt
bMzscVJhZ4/NMU+CkNMW83ZfFluaU3IqDqUCKNTl2UwNSBGXbzK1tLX8W4QxS4TNugo2bT2NhXG/
JJadfu2mjYcdlLdT5mtYxyV+O3kjKPpbqJ2NYaTO/1Y60k8kxmt1iPhD2GthmKcMP6cGwLBlBUFp
bfIW+OmPmZ5Mma9DE4UwuNcviGOlTE1e21yfWYicQYumHYQtcVenyUYhiZPbvGT0PopL2qrOmNbA
FAo1u+yJMpKRcT78hdPCcsv3ioBoqdP+FCT999eh+Fsj4YhOIKJzRF+6Sdhx5ajCtze1C8Ozjmm+
BAfnEDWXD91751WvHiTXyIccOs3VxVEazYzugC495ZQiowNHKroCkFvVkPbB/A2VEov0UWZdXzzu
4D354Z71GovMJ2n9U0+35h1NPbgApczz8qvHyPWbmd/HInXNuTIaH0qFwZMD5kDQv3t8KjfAWOI9
4fdyat+ZSw9UJMPq/UdrEslOm7km4g7At7B245EEFFe55nuCF0CVOi1jPn5jvU7eE95m2D7tCgVY
aKbt5Gf6fZnBlSaJywHZ3kMMu4LBwQxMdSJUrdphgG8CWnExvNQwcLLnMicAMZmlPL5pGz1jubA+
6St5BobAA0PmmRqum1vo930GcjHtGqpDhOFR+7e1W7JvJvmbZFI3NhLjs/JNeY0wJIUVtkfSQsAz
Aw05hgQQOJaBNEx+/iexsbtHsBXtRKbbsS8n8zdyY38dRYhhV91MvPAOsaRHP7wbc/yA9AHwTT6U
+XIomPlKjCMKjWk5ZeG/jy55ikM7//y4PwMBsqKXPDRu+lm7obtnV8yRUI54T+tqQucvwsQG4qLv
7W2MgVKauXUUuMgA9KgD+sE/8b529jzzu/QaRX471ezuRoZ9ORYWNMxhIIyCuDLEpHUyubw0lU3r
qMDByfDfgeDxj38w2cuRZvoFtQDcfWgE+u1VrmiEntCkabo/F0PZS9AcLsqihl66fkGEV2xCRr79
3GFRXI0Drb9OnvwIl0BelbIjv8b170BAyKwdYbPIXClWKXYoAZByAAGxLCYE+qQy+n6D+G/chdhX
leFX8qD503wk6AXTEnagpPg8o2DZSwqQvegFI/97e/O1oG6woZ1xWJmbcYPMq1INhXhasgWiofjN
hcGvE3FPh9kiHFvKJqhDX2nwjljnlnMqXJTB6ZGNyBV1j0lWuURPkZyFimAjLhgwEJnxxeV3Saz6
sbtq2s9k9maIE9g5QgrB+DXF2OKZubzyiA0tVqD9JLKD34D2s+l5SZwRQIRoydgQF3itz3VcgBx3
VNq8E/Lenxdi6omJ6CBbDW3uipajwAX5bD8nMKlnOqLzqJhNtfFITF1NGmioX38nMi6Y7NYs4sBT
mB7+AyMaLM6R4dAdiizpXVCtLNTcQ2rqi96b/Sbvn7n7CtqEgjCJyNRr9CW/8jAiqGWjOrCL2Acz
qQ+GaOd0jz3GZKfyQKAv56HQsXK7j9GjOynIA054Otk9P0W0agD6NGkfF8EVp6X7r/1P5wpAQmdF
HknQWrdfKDCkhBX/sqbgxDPdJAuibj4L9vIFx0HGg0gcAZ7q0wqR95nxc+JbNgKtIKA0+JhsTWNS
KT6Oxd/ERu86v1angNoMRhy6N9tw+8bzmR78Ih4phxDcI+4Q5m/dsmtt/lv2EO99dYjNQwt/pm0c
iVmNMssrR3kO3smIownMI3+cFl2ek26QUwA6NSB+F1B6T4lZmvh/UgzgUsygZW4pew4a7UpUuRLd
6nf8751xPnjR3fhLExHbpSfFg4g+ZfNGNE0fVxNTGdEPJdfu63KaKce+HEcCZ4/TjKmIInyjgI4o
xdPtp3T1f4qY30MuDpQ1Vef7Vkxj1FRPtICJq9YLEVnkj8t7fJlexqts9zEsuPeInpuaKM6dNV/7
N9c65wWHTRjJ6BwoI2leHDMshw8KpOlD90fkYCws7yXuA9wQ6B0l505bEJnV9esISkGmgRpOyIjX
FDp0lkLk/kbiz+WJ0IvRnZYoEL44MqP3TXA1rDsZ4Ior5a5QGZ9JxsGK0gmfRtq0r92DGTiwcGBi
rCYMoMyxxCO23HpP5gPCoWvQXemfzg1gy1ubF+Kxl7wy4B4RbotJqk6wkXhJB7Paq4hen7ItuBwq
sjTbeo6t/DCZmLKvTT/qVKLu1KNZTcOOlY3RtAPdcCKap2d9/XRe9F5UrSNAJSBWArLj/vGd1l+f
T07jql6fr4XyHbxW8R+wiYIH0F1ZAI1kdNq7zmbHCVgPrkXkyuTiyNVoErPMqwFV6Q8Fp4E2hHcF
VdiyPZexRznf49s+4C8NZ/bxBHUmzZEPpaUIOboomqp2utQuPJaSTLnN0E4A6lqr8RIUWf4Mq3jy
Qf8bBgRYgDqoFJqTA/1CDQDE8bWcEl4Tbh7IgR7WnAHRnMrfFaECi7yv5YXYFrf8DoAYxJNKbYxM
j5U7EWXMCzncWrDBeSQGrKw4qegl15wsT+3od1wDKdZ5pLgts2sabfbc8sl3Ewhz+QceNQSpzOtR
H/opSpGAtxCovmCkQ4FmeghyT4Mzlb0IgWvcrunUfyNqIsgGjV8iQIX2Etl7+N4J6Ux8r9VT2+Df
5z5BQouRwLE+AcRxBkM+UMcbp82gk6Tzybavz1jUQTQP5FURQ53eGdEwr5rl818oEhDvRFkzABXN
B/Sd9ElElUqacWDKp/tl7FM54JnCIrYWOguW8HqZmm4i1HbmPTbwKdwPicsj4DMyeeYTKqSom4DT
kmbK7yYPfanxxdf4HcybdMPxArxpuoF+BlcsqPTMYYgwKCYqKLj9POo8S/n7dZseewGCFACDOlvv
3CIZ8cxKFE7laZPfS3BfTqfF8l6wEMphEcw5aU99kuBNTtzpPEIXPxO/T3nnBd1CD2dVB0eOkQGU
+9+yRJdaGjfdQs7YWQ8HvcUKWqzKlI9Nmciv1HZy6ZGpTEC5zy5Gen9AD6EM5OoisKgCgYYZBCvr
2YhJR+A2TDq917bOB1HDU3DjOyBQX2mpc7Ir1Arz3AMtT7ud93CrCqw4kOY/1PI/U2v6ZvIxoziK
t+AcB25G2XrwsTZ0QDWWNYg/tAPqh2/lyNGMJK+wkUgTC9bdW0iRQTUvCpnu3WL+mcEVu2OkBGHw
hqXkgqESus/BBURZuvG79dSh/s2mVWcn0KyvwiQmTeEOexSB3wIGzjl/InMB5dRVS3Ct5wN4Ojlo
AOs7XuAbtgqV/7yaGQo63o7cQswCeCFxFy4GalRpQci4oveiyJb1KHud0wKC8CAVDpH6J3dnqoOy
8evv5mVg7+JS9aJTbCh/pQA0A8D6Rk6HupoyQ9QdVIy734yCVGEzg1uJYwZEvKMyTsD959+91lMx
4GVSOr5smSLIs+5iX6xxkJjlMWwon/0iRHJhlqDpw5ZEBEl41h1+5/xPniX/6Cn9aKAZU/YnX9gR
8agnpdF54kiNSa/TzXqXymxRsIUEwxEk5M2UBAth5lpA6MN6HNGeDYxZNtTQy/e+lV2QiP5+mGNC
WpupaN5B6ajwRxPW2pxi+aHuhRpynD42ObdrnDssBP99lSvIhR+nkJsYlibM3WF4yb7iQihZN3zH
WXVrXhda0PaUALOOsRkiSNxLTFymOh0Fw+WjTvNtZwFvZlDVjkSqGwTCQB6ZHzvcEj+TbcUC2Vzd
/OYkSPkkGSuRI8CYjWWyH2p7n345l4KiNae5MSZJR8MCgIO9gGsp0FswaXJi+UbtX9j1nS1HNPII
4L98iHkIuqeWXf1c3oXMoKEPRDBPoXI9MQztwCgAKRGEP3BeDgLrJayR+vhpwQClu6RXBM1SsH7C
9zikWwGVfP9TC1Ybh7kVfz0K9ZpfvmEdX2No6tzD1wAsotiHEzB2wuyT6TjvUhwxHALKA/qGOfKz
3+ERUywZb6rvhINR6muxnipoC0UuYTyq3UJnqhEBDNKjXBlfA+FIUNt0Dycbggr3jTXcsboSU/Yj
Xscv/kX/Wq1kZEDWiah1bYSgWodzy+CASrd7EL/wJRPcFvttcMxwmIrDBCkxYgaOJTUmPfApuPAw
5yLDf+c+ZQ6dA/5dAU8yYM7HLUnpTSOHIIbi6eP7najUvrE55Jv2YRaOTTtR+CRkFyD+aPuEOIoT
3yLCNUpGsKVfl+i3gxWQhll0ZzYnO0x/zOFzTaWv3NTx57mDtok2xVz0g9nP+UyDVQTa9jwYg/ax
lwpkesQhEeY57GArALZgjIOAXP83QuXXy9sbtwcAQGSZKXVXqo9RAZpQ2oDvD3QZnAn67UowF8Cr
1cdhGTMZcjEJVM1DgIwgYDhIHYigJWnoGXpM3F7mkK6lTxzyCgs9QBEKyx/l2u8YzptHFc6egpu2
OxO4UXbAPH6jn/ygYqGB0rlAAhSYZF5grfc9dGPxY9hfnKogH7KkkE303DarKYHhc7T0YPCBGAxO
w5Awm4gQLZ7TJ1Ulr3Hw1a/8uNnZObaDdroPcQtBwSCbN+xVRATTVYzRGnxsa0E1FxEKEq93OfvQ
l4s+2Yg5ozyTNqxj9cRi6V5Mcs3R4wWWdrTyydW0qZM1DLz03hAIIRlGIlwXWhU7CZxC9fO/11/O
GnY/L3QldLwBJaF4Lcgr2S3sBiYSB8S0pHUMyen17x564Kb1NYSVTOkcMiq+UMm2u+IMa/HjqkSC
ZU1/36NYn3ou7F+0LmuqTgTq5SWDcWuNYQWLlKno6oxeThp7veBCoK3gCIuuAVF/MXTSJ83D2jSG
o5o2RojBijuf166Ix2F4bMSRCui3pv4LmGRXXkigVzGUWJBUj33ZRMqvxzFmyp+LoDInF2e1caWm
LuLR29q0jOkTcUYREY+YQH+OcgpntJ/AqtUUauG3HMW4o6EO/2bpALZu6oa/IVse6amkvAoOXNJn
+uiSTVNSE+6kjsaqvx38+1jG0mD/4rZijZTN8UYch8Bi8aYb5w4QcCKtrIopgA9V4a2vf5h3krsv
6W9UmXMBuGFWv+y89utqHMHCZKw3rCp8EIpRWsLA8lV+bSXw/H6EKT9HEX+ftqk5Z81YKF2rGCbv
vQyXDzDkFWDtkX+9NPUtww9Kw06BaSp2pJk4ZMalZXU549yyFVs//fARRTtFuZHTRX9VjanLKUK+
p0SyGeK3cNRxozw3xfhDKD1H1aAFYWyc8sg0lxEwbRfpsxqHV9R+4Mxha1pfenRm/LxQBumJUzxE
lrC1W4gbiIq+Hm+pMtklxGbsdkz3BUNz1aM/s0qqTB3639OP0SB8BQk0z5OpAi0CrNgRK+H8AEoU
EwG0aCs3i/YPgxu8TOjWL8ZecgvvxbjBUxG0mKQUYsMnHMx8p5wq9BmVj8slGGotGOc46gjAvVdZ
1quzYzN4y7G0tzB1kR/BHmRYWKeiXW8x6Ox3I5PHC9gqdiU2okDT7VLefD5DMbDfP6d60oAM6taV
86EFPxhLnALVjRvZ/I0QLbgP8rid5AiMCW8tUqfvyYv5AeYBg4gzFowzyX9PrbP1BwLvZLffko72
KbnWPcd7SB4W7ZSXwQwcNcFtGSKch7CXdANjrcHooRifPnAHZFKra4Uu9crzwTCd3ROWCsLhU7Kp
BCVAOBNs3H6KgGMjBW762dh3I+vRVkPNV2BHYj5bjZJmDBZLRRDNPpath3x8AC2f8RzI4yDfvy4V
mKpHA2UrO6FxFPhwLsg4qie5E5a+tWTMGkLCBt4nGnbD8NI8pFs5JYrHN4RxkRbmKjHJ1CCjsraP
89Ix8YJriHoSf/ArWkV/tFZL2mGeuP7y5RkpgoEjVCGmA71jUX+FCJIYqnJhCLYKfSGgUXj9COxh
RWMMRO+CL9nUJNll9bqIuNgxjFxau+rGvxP8ipgPgQIhixfPyc44qyB+rjjFew+dNAL0Wxm+1ZGy
LGcGlaTkG8a0GLVHA8BxmfJXRZgNDIyttuCLol2scpPVRwDhY/B7fB6vvULz5/fHESXLHqW3o+EP
NCbgU3xJWl69L6EBoti6L+6J861gtgwBTwvC8Srsl1FZTmWVfyHpGBu4mYuzGqdH3MIQQ0iDERiW
mg3KGt22tqffvXq0zmbJ4ARxZGFtrZO+Hqum8h1foeDAR5VYaFxJMwuu45jZGniNsNLJONBmlG24
1Mad85OxS/UKHB90IIgVCBLWne0E7g5Usw+ReI3Zq47V362c94MJvuDHf96S/PRJx8FEgjS/UPED
GTPoBu4vfSQ9UBuV1+21mebncgWJYaFzr078QjCJWjc2UcuB0ZY1Tiu56RXDKR6sqxjYNklsGv3l
1ZECgITaF95gWZTc/3Rf+kJriq3uGMNOfdDgqnvEmgmvHyZ+cTVcQDwvj7R7sCsk1ZXKEfkK4cmp
cJQCMMIPw589PnS0GBUqEniEXpnywokg71ZumozfrZNeaP1kQHePk5squGc8gS4F1zwT2kjWhjRl
8BeoCL0w5NgYN7lvxHVWnTBvSXt7KwERiQ22CgfSkXGr5kwekKm/i9hdgUmIPVH/LI/BMSDbwW1C
9ZkNubP6uuWL95jthUdj0LJhS5Q85NkvmFkvfDLp2TRP8Zg55DK02GoPu5Gb8ehbYJfukA7IEqiQ
a/XOv+pHN52tbX7H4te704AaZL4SzHTqGPQrDDo/u+aFS77OsWKlfStIjtGhcSrxJupwUmMD/Stn
VhYyEOWq5TiMgIjS3zflnmEbfBSUSF2+LYkPDr+RTqtx/Jwr8IlescPJ++ILxeCMdR3JFnnDWG6+
/pgbtcWmZdvdidfZPh3tJJrXHTEL4Tfqhkuz1RvIATYhFGi0k+Yfala/WQRXQoSr7Wj+gFrWHazS
ZhuzV15MIEBUjfeuUSREQzTguWNn/Jq944U4D3bV+A147mc3E353LxgiWTPaYmsAqM0jxJd61dsm
yZZNtMmXL/oF73sHrk/m4OLMy+CGUBUxM731C7jfaXaSMWy9JvqEJKsAAdtgL6L/06mI5ZcjCHfp
LugjZZFIfv4D3dgCH3S5rUJBggi5MAOXAlL0cyT3UNdOXXrJORNiiFXPtSydGbjQRRSGs60B1y3f
/A7SB2MoAPn61vlPGlq7ZAY0bUDlBjWRj21257V6k+Bv4aET3Q9cDtGnVaFzybcUvyBGfJV5suab
UNbwzSwftt/iCzDDkGULHf3PWEePkHqYewHheCytEltzA4o6tv3X1R9lHxZhkGXxAEGyL+uto8NH
AUr6ywb1kTUPB4IbekZtYWNwLV7o6kSrX07R+s6g1FxwtYR5rBN3E2yV0gvYT3IJ2GIjnjNbzwR2
Pw0Qii0Wij83ykcFyJFTLhE2b3wB5tywHlbtuImdEig9tn/rT2wL7LRpwwxHmEvCHPg5+1l02MqV
QdBBw5ArGEdL1m9eS6bo3I0FvMH2wsPmr4QBOmxYNR/V5VA/Jw+qbtMNcZjqpZGo3RlfqL5+rolT
SMh8gbB6aKqZVBJA5R4fHRYajZk4e5+jAO+uCbcU8+svznOMpU1fLP4ixC0hgpCDGQKInhVgSov6
AjEsHxETgAZoU/aJ5cCKgrFsdi5jWw1DQec7avQ5pIQ361N2sOTZFCttCJWZsooyWhDncQizCZDe
VVMHCiPOvxUWYsmulwyHo0Fi6wEql9U2Qo5qTdt+myEd1jCqkB91zFl8z+54vEE8XrDkyCwfwg6e
QFhPM0ldYYeDMWC/e6Q+AGhAz1rN03gPDWsS2GOVdzn0kucwSQ5WPdEOIiTysFcOD1ldtemZ0VGW
PVM/gjYxRcHkXluAMLd24InMCuR7x0Sj5GNmSFGPtbOyVs6SPPzR0/r8FAysD7JM/QOANhFheYYL
abbR7fAsjjQ0J0jHXuA9pwXbWjCO23PTI3HUM699wML9pgudYKMyioVcj66+Y0K7Y1zmYJXENAy0
YvjTB8VWLE7K/suwmhsU/jbhXc8Xpe6ld/UoE8fN+UkBCRy9aC/p3kw4PARONwu9zzwaJkcoPgdK
46fTwN1x5AqrZcoB1vvg/j+3/CORmqHfsuY8Y6TNRuItei+xlrq9ADhfjy+UUFISQrEaM7WBAf5x
403SFj0txldDiRJybK2kS8TS5cEk0rDfas6L0M3AFC666EGLCQcWVt1fzMXdJwQHDVTHFEbGXIV+
G7sW50C8i6Pqho0YE9CL4TKmCk7prBdf4FXbQugZ0A1tLbA/CwIgN6efVvwEW76VP3ugjJ/LtHbl
W9p5+Z7dB3pC8hpLFdvvurrhAyD9/XBiws7T+4BktfjbOhWy/CLMe0hO8meksnNaabaWjQrEmjbM
Q964CANF82p/6KuFm1b28moDFCnAncPSD6eX32eZfu3wA08rHDXJ7c354ioNaRVMHhDbl0g/9FxG
vY8CObcRjsShZW6BflmPdv3408vM5x8VfkzDf0+cCNKunsgf9yl734Q5pW5zjXP9bX9qbCPHAh6P
4ShLt+1rYjGoiKlbjoTOXSk6BHI6msyEcwOyFY00cRA0jrgL9tVTgVew7HF/ZtI8UdkNQSXkeQLQ
C8mbrePvCJimeg2Vq9EPIX7XbpaMaaPBNCOVCVa671z0GUiwHvwYDsr50/8F6VAeP4e8VRhAz5VO
gonG6mv/NOxIs79gG8VEe7rqd5jRzE2wEmVdxOrpy0ynVUgYoKs41/cQIJTidJzsdBshHexrb40P
SbS3qXDqab0IlsqkmSEsRo3tFkeBSviQsHvh0eAzGdJcuCh8JcMIgVAH2RbY11xnow7nvch+zklX
AxrmsXqBA2kbN1TX/ISpkOQxYJy2/FSIPccbibzm7wVyV/L1tSO1zuT7r8JPsHSpeyogqv8F1L4B
009MHnnc5oXaKE/Z6MTmnm8zIXFD/QDTYnF3LfYibq8NZVx/ffSxvGvZ4JmWo+dY30RO369uYxZ7
69u3mkEnSKKjDvhlshlO4/rFATETl9WFMoxZgbpqcxbvgGRJdPDtFDjifb3D8Vr3RWQ6Ybdj9KWE
XTccIvWWjD+b79C4Jn9Pm02BYzlXxjLUCydjvIaPsf15ZAf61XBm1jPDsgkKNTWHX2yMfcCOEFxb
xh/73876i4a1K4nblkKMhquDjWdMhT1Nxwvu3i3aKyseitR4gzwbycIgNadK7grZsAseRbA2ik1t
Eo1vcbcuGmgjA9nMbD3zwpCZFmir+zT93zwP8Hv7do6BewRsyP5AcgMXkeW98K6bKBITnEOT3F8N
bLRtC6MJPDSIxs1Z/4+j81puFNvC8BOpCoFItyKjnGXfUHICBIgo0tP3R9d0nZkz3WPLsMNaf1rA
R7WZQTTLVxA19e1T0nAtTHzURDfKq2nyCLgpVTU4KS9h3mBLGiRH1oDrahuHWuoPGFmZK3vlFYxr
Lh5BwtowPeDB4heQI2U0LR3sBhyIPukfgG5nX/K93nCauJGteS+wAF70e1l9NXQapnaOmbvGcgVt
ejQ50CcF8gSAVuFaRZl2jQezi12cfziPMlMBgh2HVbqXd3NyBjD0o+DrSA1RtogRH/G2vmEhXiP3
OwjXgPYGuSHYhJGINswtSwzKvxeW74+Y+RUAp2a05WP8Ctd8o29DVkzKybblbtqkjN/LHHnb+/SG
6H4Ie2ATTwcBroE1M2gVQGQGm5rSqrwOPCqnviJz4Bza81ybXVVayUrhImR4BJgIOhEEPdKKcZ0O
AH+FKFJk8rOAEpqwlNhZXMfGyt9fC05hmL56GeC66R7RD7Py4KH6mS9I5/e4SxFuQBOo9xeK0KG8
5gJTKCY05Hn5atGbRMmliQOUwLk1gqAzYw+bQxhOrI/DmxLCzYSt1QXRsOukOfZyhnjvoqMqVMhC
pXqs1pV4rckuU5Enz3C24pSV/2tNaesD4fBsb6CSNeu0dKTn6qnsad1rHyJp3Dbytzj36byajXxZ
3AoGx9RGdak+5UciTnuFq06EYjxEC0cj7UE1RNRRHggBfnh0X0z8bl0OV6gOwhh3wqmLAStmXrPt
SM1Fq7d9beTT4HKzkxy9ktFZX5V7aXP/kf8S/oWnK8md5+6AfSu/5rSY5GIdSJ7+eR4x83Ik2e3n
QM3o0Z+91uUKTpzDInwwR/4DtINT4C9dIypjYrZbrdFcYJreIyah/EVh3h0WPrxCPAWNRGd0Phwp
LklcRncDSoeEddJf7gLpDJTDMrJSBwELPRp358gTFLY61BeUG1o6k2NqEz9m3/pO21bfI5A5BgRC
eaiK74zw+FpsSoj/7eIz+Qptmit6L17DwkEiR6idNbjBimfhVfdsBU+YPxAkUxKycuQ1XwqqnaOO
VUolfdTQ9mZnShM+1R6nJJH9KOrZFkZyLpl/g3zWl91gnxjxmbEx4PeihWR7mLTyiIhRz2ceFxh1
/CG7gFk1P8VujqxW/WKps508nlJ/hh7yXmfq0RlqA/SLuv06MdmGTILnx9Oc8/UVI2feLNw1AyqZ
n5pdYhCN2qPkbM6LvdZaQKyCbAbXJxCCWYCj6ZaOiSA6dC9TI2/t5egMFtY0A95YRZpnUeOntYt4
TMaUVSCAbUe8bWTsPG9QDYVZJ3C6zJzivswZT5Ea1fwPJ005Z2VUgf/EUIT4uXmzRfuvmIeXvVw9
WqtkzMZeW3w+O7/F/8Gppj1vVYixOr0Ln/1HjFVLAGkipqJFcfy2WVp5YcUApMOR7luaeWl0nZo4
yeW3Ch1Gq14lOsZrnUuFtyU+utGUE3TS4KK2BoLfwdJ6IezJBQ2ACukUy46A8ws/pGhXgy9S6ZS5
J4KtykApGIFMmThbRvky60bgff8EzTK9AMVGIZWBl71+y/L6Tk+QT7BAkCv8fJDmtFEIJMEP0L4h
FnYXT1ek+IqlpTvXDRXUgSF9nyhBhnCbEMSWXgoa62gltH7NeHUcljUiZ6tG4jB/NAmz5hFQrKUJ
Lf7uxCt6ioymtyeF794JjaHA7ckM5PT6cDn8II2OHhTidQD0XZlPV98X5MVwIHPwgL/semivg9wb
g0jGcIpasHJS1FbGazNGfjhHcOOIkHCURSUQAslAoTEyh5cwUdC1o/D5BDFfQ1eLySaV9zTs872o
2bX7wl47GarQDG1KN3WAIgbnBeJGYXUK74wSeLqpT53PzYYs46ASFTDDScbggQbtNKvwY3HTVdp9
ILJhwvQlDtPtX3DEhAGGOv+RYInTNZTg0xAOeW6SlbApMGcihQF6fh+a11oiT5WA7mClYuCEM4tx
F82txXsvPCMTzFBlbpWyi/Hi6fbgVurTLCCzIoYgf8+pxBeYFjEIFRRPBOfoF3DCyBVQeyMMgQ2s
vI5fb4iZy0Jchuwp+OV4KQcWxX6xjVYj5qezzkg1bls5ttXt/CByvqEZxpLQWBm7fS14wJsHlLvu
7K93OmARYMZLgEzSSc7FliyEGoy+XncopAwWXL0O79CEUPnoO6kYW6u9RIdyJz00gX7bmNNJZb7k
9zDWfnCvd+I58wCeJWwdozVPkV/bKhRgdVDA8pEbwBaSqRNvMTRRJDxPcHa4v8HsqHP3zmwL0Zj9
6hDtt7e5sEtbubV4fHe5GRHQMBVsCzvyoUKx8K6AO5nWndmAoL1Tikv+EKPenMpffAVHgJx7eYzO
HK3Ljjodz/qX/IhQOk/feL49jyvOv3gD3sywd9ENTrqDSmEzfjZMlTZ5LsJZelnZd3B/n2ENkKBa
NSOwrkJjqbyt0dLcDHpdnvbUm8b+uUznnvY9kPcBuY33DCE8aWzIIShkU8K1u518LRBbfMbtSS3s
FKF9aqqcT8y112GiW1O5dacmMYlz0Y5vweT5azStKx71iDGoOkaF0zBXpDDHzwUmbKvwFXG5QA1w
4nk/t69jjSwCsdcv4xag65faJvgFiG9+QGZhQf8QaJ6pJRA9w29hgMBuyGbHhvXLQ1YAmHtn9vGy
nlsg+t+exPIO6yzDInuHxp+L6T7hxE+EMZSE9xIubTcnSufS/s2cl19dhCkInQWSPpaBK4Cvw6Jf
k3tuh+bic+YSU5eZCxC6GbPF38xzlEykttgJklW6k2/dsbui5tsql5A4iMKLr4geGSWEmRZiLSuN
yqNefgQkTqd7yn0XYBmEYFJPLajNOKDg+lC4PBZ/lMJ8K+7J8IGtkM3HPCMysYqpQZl9l9tMX6U/
qOJGvFoK7kgrpUxjQeLucvNjuEFtu5GO0WOKQuLyS5lbB3/JR6b1qo/dwCCIRDCFr3c92aZbBJiY
usNjcmz43LrLd2ne6FiNnPf7Uf1mAGeJxR9GoYMEWOo8jXHWgSkVS90dN/kpmIRfpnJvH6Pk1Dtq
gXoXMKEZQ9jMzW7g7crTK4EuuPW4fpLayJMzmn5ogX4fEfWiHYXteMemJMDhIETDAgGj/35EZ3Gj
/qCw1b44q9XEY8vwiC7jNtgFyIQS9w3H4lfb/1IgTBDvVSx76keNQgDbjlMqJChXdnyq2f69gVli
cFXm3qhG8dmGnjpB4PBFvEZon4P+++7s6lLKzvgB2yhw3PB75/HtBweRVN/Kn1FiHt/G+I1yYvEp
nTsuLg9uV1/+HwyOwHsn3rrK4miePi+QFbOd3fmGMzNFubM4zDUvt7qv5K5zqEBxXiD4ut2CHoYb
pSAxdpLgUiNYPc1FWCwznDZL6ar2S+UrQbz2OazZKqGwHjygb5ZzYwjKZhCtQeZgXsnz1Yy7d77Y
6gzbHe/cXIttOr++pGOgmAgIIDtyuOBKc7lhKU9IxUmoGNjzs818QlBfb39y3Q03EtjW3SUvkKGT
4URsiMDbIbLsjyMfsG6Ov+d9BE0MUx/FHcjiUz6+8z0PpmdPc3CSlbqv1oU5+wlv6WBX3wJwBpX0
ibJYPk8gMygl53tkwrJjocBkNPzpqoeSc6IXcJ+8fWR+5QFkQMiN9GMBx6ylDldcusQ3u6Czr7EY
obkYDZDcYjipaOhiGpSQkrRGjnpGBA5OMecsRUiysLAuhLU9FNsnJwojL1bDqUg9TkPQteSUEhdL
WVEBLZo4mABRh5c1cbLdin5Bt7QvfZ/fwMC4M1D2vQ14jqh2Z8NemR8AVl66U6b+k5afGijbtCS9
/McZmzvSG7iP1MBTK7iQK7hB0Ku/pAoj91RPTrhpdhyEDSIRIKHMQOoo9iYQ54TrngFcUPoEygrl
LXJNNMGhLxa2RjLclBpLCYBvK6HpWmL5pyuCPBL/8OmMxF7jTx631FT8p9ojGJzZzKCGLREwRT5g
l2pTALzIoeDGYPQEN/ihvILuaDidmD8KNVd/t7UZ3WsHu2F1zvpHu0fu2kGhQhIABML/X1P8YV7O
WUfWCQs2XYcow1EX39A64efgRcKekbB8bNfMqtvSfL++0YmA7mgPFa4DoDjf9uOWa7QqlhWN/oMC
P/gZ9s2tONEYA8MgNc4Iz3yaCIonqQU8ILxObbQEc2H8OEDD6n+l3RJ5NyOR9BTiAuAArw6Uc92u
uRZWSFnPF2I5acWFRAbccJ24DdHWJ2Z3wd3dhTZzWC+lCtEWFgZN/oL4XVqYKyaFRY8oGA/jpWMv
goA1RuKnp4y5jCYjMtHBPjWfR1Ts0GHlF1qIY3cPdtQO+V31FR7CAUUK7EP1gW6uxrO3zBKrobXR
b4vLSLJc4S2s7pc7vUQqqD+Cj37OKYB2Cb0v2cnsX/jiQnOQUMZX3hRKGlrcosNcHDw9mLQYHomK
JrDTj0BwJfmKaYHXgJWubTYhBx8XOl03J2HusQDem8hWIr8/obWNaWCT5hQcm2+98eclBMCuZvjD
/JSjr13W15aj4tjukiMUogekOEAUuKAw9UPYoIPyUTgdmR8AsWaVv/+zWKLvkNQrftZoH/2iw/Pi
bY7YgbvfTFbVjoQ9o53aNsgxFkYGBjv5lsrJs89CgrGrvsuGUWAxkJiGmd1pb3OWHwjLNi7QUFph
d1F8fqYG5SipFySXE3IkHiN9Wf5Va6QARHUh5F7MDY73vvYAh3SGAwBNhRu6S3LgpvOs+m5q63kO
FZsPXyb+dECifigZ4EtkQEdxvCSt0hquJJCc6iu3HjudaRHQP5xd7yWHJejUF13pqfnRpyow6Ax5
G20F8vRIeEAz+BW0Z/ygWO6A2ADCUe540Q4ziaBheWI5BVcBwydekhVrB0cAixybI8zMFmGUNHPe
tIPxCrk9xyGWRGHTS25T+AFLd0YTnlzZyLlkP09SZSCJgl7hi/Q5w10DqhRhj7c4uqrMVwhOFhqC
3347z4h+4zkuJxik/+QmongkTYgRcd9JtxyJElHXGtGSLV5W/q3Q29paO6UMczvmgyPiRKFVfpVM
Vt9nh+mUJjeULRkZo1265KyYWLRg31bs1Mod7twssPNbavON9AXmCGG5ZJQK5QRUit07xdTaktzP
AwrWw51+avKA2LU3NQgGW/sSIakCPNhIfmX1Gi6p2e8crPRvPpEjIz4VD7/3eBPQwFJS8WTaE9uX
M35c1p+6y7oxAOt5d/TOPtpYFG8vxqww9+FOhhRZhQrzFmrYH8wgjnAPgG6M1mo+R5xDW8FNf6l1
BebRRBsmN1ixlzNRVVnl4BM7ljggXXPV/+ab6pG6qt//FVu1M/P9m5MUdx/tjebyo3SMQa/Xufkc
jZkf7Oqz9NcYFP7iui1WNFGGSObXV+XHO/08rNTeKH/yzJAPGuA2zqTe0oi6TI3EoxOpMIOSzoSM
tHbFb3VGs4KGprNnDOKbulpaLlZajI8rMqnwu7V6jT/4kBhbQjPRduia3r3d+wrja/NbWxm6wJK/
160Xjne1MhpQZs1uS0cpLl3wJxMFypWMlrKw5OMoecILMltkvYZ+VeJsxjWtn/vx2EUVmrblnC5y
MJVu8gLIsoPhrRK+Sv3KP8xrtDfwEOTbgsSAfCrxTzk4+mLHaMF354pCbahUl8qn0n7M2XCJOfGS
BDlaWPArFEQgtBhctewLrDw5ZG7f8lrhMWfgudqICYJ7z56AnMIOqs/0FGbeKzGCD1XyCtkpsnv8
OcdPr1LZVDfpS/zlSnyq6jJCLSMy3Zd+WZkMhOnr3sxwhOBEsVOUBsluQGMsXsgAwAA/evIKULr/
mX3hyc/zYx25LWAWTuTInXV7VT+8WWdGwM7SKYqU6jLSO2tmDDommxEKg4koYerX6MzPNarwEnu5
Bd0C5E39Exyur016j6iE8y0QCbmwJ+q1xWTZbMkbI8VUZJg3ml2r/ISLOFbrjAO8WtOXnPBcjGBl
o13c4XEHaM73R89dFPsqagwOlwUvx5A+0SIS07n4WeyyX1nBMY1JYyk33HGizaejddBgVY10kqoX
nJ6AOYuXmaMAs15s08rPe49rn38nXqPYeY8OwFivuyiDCY9DYCPtZZJewYpHzOQTxaOLFhNnGLCD
O4agHQqUzlGRAmiMq08yKgXqG6yRjLcjNwcSHOULit1yz0eBOv3IcHOfus92pA8kIRdgE1syJrRN
W59LtjmxLB0E4csM/JByjtq0EmwoJaQlEpeIaPYNCUFO+7zM9B0FKwob7Lk4wcJtTd7yb+TB1OQ3
mq+im5J89D1AmmxT0QCvSYiAZkRX2m8fW5TyS1QwOZtkQKerzoYjc/M1KDxU05Vl+9ufqy/SLVSr
5rNu4cFW6YomSFlHdpua0oECFor1G19bZ2c5sLPugCYfajPwkOf8qQbE2KBPHj7uPJqnffjLEHr8
L163jyuT+fOeXC1RmOzaa2lLvrDnxCK3XN3PDmvVKZZMxsrtxGwd+GgsEmvAmBezh1je3Trvnadm
E80yX6yKL8ie5iuAo5U0G7G6jrI971xdvFB2TXb6DVtzoC/UekcvnZeK+5DTlROe5NxfIpvGw9AN
Jgb8boMFCEqTBQ4r2Z90sZzSj/CgRqfhkn4PRHA117m8VmHR8sMsRlFpKRDok5dml8NGlnSCERpT
+fyk6qMwjAzQ9zUr1uquOvnX2iP+bH4gZZPJPq1/LQ4IWDiV/eRUV3B0I+Oi5xv2UM4EDOxaWArR
0uPO+dbt2ZF7efS4L1F+yN9TypHKXAD5LuM4Jw/1E2sS817+aJZfm8qf+kO6JFro04Q91P7iqGzw
2a5oTfbDH319+9MRkSX+Jkdo9QwUWV5lv3CTq2QjcMujJcjN3te33MhQQ9NOpbmtj4yEhuzDCXfM
+U+HzTiJGKkdnOCADoEpRNddkbv1vZ2Odfq/P2riD26ka+fx6sw8yDZh/zqqjAy7J2tZYoHmx25x
miuER4HcYnUUbWySeCoSbd31RJk56SlBXCgBiiVOJJiifCv7c4s7kFENdcumw+6obGTGdHMvOtLX
AODpYtSTiDAQ9fUQeWLo8S6frw1vP7QkbdqBHIQozALwy9cyQK4VLTtMssPHLHCqU3AlOyN5fecq
oU9k5uwJBIveHubB/oeDEIf0wKwmpGsMa7FqGHGyMSkBmSrTinuJKg1N3atx+V+5dkiNo9ZLX58p
MqHI4ciZERNDTU5Ep4L7FbDSHZuzzJHcbdMZEMviK/2gAoYJnM4sdMfr90Ff8fF6M+VifaKtstPk
gRj3RR51e4/ZIMo1ngQPlLvEPkxhEETKKnan2AtfVElAsrTZFpJDiTe0NTlqShIbjPqooKtpLED6
yQ1AWAYB3nRfGUWDEVa8UCiCl+5GiI1r+4lDZ/YlIEWh5h8lGB7kRdnikM09AX+M+ZKhXpF9UupB
4klULLgZ2cIjWQTfbcophY9xIaIVVWwCqF7eqPw8Sdmbjj/E9LiEhG19lREtCsRfqDFypMJ5sxre
BCcgqyvQA4C3gKGVoA4yiukqtKPRRvEx2AtZu2EfEeaNo0p/ycAeQmFPu1+ynomSUDkQajcNJ4eH
EJyq4SZKg9OCh1Jdz+Qj0sTJcv36I5qHShXtpiKeG0KBMaQ0FQmJbv9Gdvf03uEmJziX7ccR9PPK
PwTx443e/rXDE0AL3ghwPHLvkTur72rU03cYAQq4p/oVo9iuuVCU1z6o12+C2sPjtJUvT1rflz6Z
rePXKn79ADbNBDtYbBB1IrOlxnxt+sRc60AQRBCIxznclwPoGPnB9hLshC9mw778FLU0sg4iW5zX
liMZvQTT754Eob2urQOcjhqdFHToy7+Zr32xq4pDSUlYapRykl+a/J8T2uXzZBFigGF0hF2cFCpM
yHyvGhtQlBoXmWGHnlv3gcpmcLe77iu8Czjr8Pe1fP/kjx/zaYV8FX3PVQZDBNW9FVfpJbnxW/mJ
byyf36vo0F+en3VAcZr+xtfxFFgx94IHou8xYWNHGuRvfAwaUzrKDlhat6yXaC+KVTrlD1EkE6Z+
wCLWg1uOt8DVtzLqeMVkSKDNlDfARGI/91iS/ocyYB0qD1hbeBWYZNpv8DPqL1boajTxtFVkhFJC
YBPahCvcu9x72H1xrOAidNIVTUKDTkvdUDZ6sJP6cvHgyiyd7hjtlEeJzkVADvHepESuB4cvohGa
HyQbNArNT4SOiK5qm56gsPUdr5aO76p+j3fEbfGj+SDlT93hYEw+Za+hu/2fswecgusoMsmv+kuO
sx2lTPJX1e48dADcplgTtO74h5jqAeBO5VxylXfO8ydZZY64z/hosKBIP2gs2i/UIjQS8Om4ZNL9
28kNnWmLjFHy6f5mT1vZP80BuFwwEfrL6+wAa6h8tGQ2xhdmNyCJga5C2khWy4uiAokGsgSixq8g
KjaiWhgA5Nf6GhAGNcpVBi9CJZPj55tUMBgiAMfC+QZ77rbwImwohvyRIsHgvpiwXtLLkNigqpsy
hFA7ULCEj3Q/P/Nl2j3Zf6aI0u6TuDCsXsy6iU7NTr9zQooEsE8hrVN/hOhTJDln0viUf8NfSHRy
dq1s4NoZ9vLjfwDbL79emy6y31+vb3w7L+hvDPG8bWgL7lPxglHcQF+nXANPWccHgWGI6ycrXUUP
yFOGLaKNbBgJmttBa1GztTe0PnZWwr/YBD0gVlos9RsPGy8agvXPaSIfjJv1JluW2XXdXwdWBX57
099ABt0KUI6zYo0UlbxJB1f0k7GJs2O3DQ7qbv5DZ491lAJD8pIrLlguLaQMn1hR8U3xqCbFD6KB
6e+SW9jVnq/iCwzo5eYSRmc8Ux9QTRKFwksUhw8aApKoyFh621iRKJwxk44dNGPntcmOezObICSr
iFZq5ASpOx9t4Ur+wbA4R4SsvgX3PVqDgspMtmcCsTcvR0tvguA9h9MiPVGsCuo9zk7kuLDV8JTo
LTLjdRZugN2iM6mT5EgC64mClwhujhlbIEPg0YgE3Nj6bMOXlTCcEteU2dITv44broS5kyIQgJ3F
jQrAGG2426tiV8yXFf08mNbokxikLbZDsRaVvVxadDiY+rIjGMn7CNyJs4wc9GFhYy50TNHBJSo+
/ZcEgo2VTTy8MP6TGAC0wRAJ7ktqQkbJapbYfYQElbeo75aNRlNGyFacWORmrpHLq6oXg6osvgXU
i8/jWPp1ean16/u5zSlLsk2BWV10mmStBoT7OVjcevlrVt7V7qRw+2Kxmm0oJ9Kn3XTXrDtX6X2Q
0QMfBrwELvFX6Ou4+jggVh2FSwHYA0Nq1zRxrJRSWS062hUjPz5bDK6wkuaMECd5A26BoElngFdj
FvwzsU4u9J4ue3FzQcpdADPyDgjmLDZwVJXmLOY41Y9ILF73+Wl+0i6SglbQHETvpXmD6MSCNTR2
hTO05JO9urX2tpqCDCjyARGj1ctXciHD+P0/CK619doYtiTY+gOMUGeOU87JMv2gb0pwCFKFt5b+
n9HKOXAXVkFoNGNcYOUXHmFxUmzX6FameBFwP5Sy33Vp6JUb6Q61s/gg+IMoxNkRtOj5Nf2skNca
Xz6i6Zl7OCJoOIFy8NuMQrfMUKjUTEIEc1cSF4qKQ5t8AWSTxE1RQQGH/Y6r54naPHMnapjgQNVK
CXtEhiQbo2p1qhF8RtyG9OTotBEOoMrEzcoHQpWHTJFWK2DoBfOlGPNikGdGjonCvcM4TUy8wMnh
skBcjG6FRBLiezMvHY4q830OEYlJtQXsQdN3f77PIcGaL5Q0sY/E4y85N1CFiTsg/7pS4BUDJAfI
7ShaIzEFidk0BsHQHBJBb8UPGB1+QvSPMGtzwfSCwmZ38Bgpcd9TMprdkPSiXwWRLAGLMN10mzCm
ePCqjvy7bSgS6uKlAVlU2AiIZqXWE+jjtEkUSFgmFABNHfZwmD+MiTgi0XDNHfmULBwVsbR+bIFL
4c/P/FEK1y51aXNJRib4WtAhDPiWvE2OOi4+QpGIL9ce/TePEs5R/wYoQSsGdky4Lc5shtRSVXYq
/vRpsbJkyQIlflubAnZ1LEbgcF89vIcjHytmBVs6szPQJpHo0jyGu/QX3BcLcpeXcM8ARvQQso8a
VugOQPAgnIW8I4siDVCEb7jL88hVgw9WBXXmDPLhgQr1lTEaJb1mkq0SfzweFATlc6IkD9S5CkEB
5UdLnjWlxQRly0eJGRLpZIkhZ4H6FA2/VFsq3RNzmmubQpPHkgRYG42SSFGOOJZKt1UwclNDEXq2
pBmhE2HQ6Dmmax2KS1IhFYIwGvyKIkc/P1uuSI6n3FhlHGlNu1f6cxfo6Hk3TfIxBiwvCahoLbfk
4KyehJsjaCGnZtxwIBPJICG00POdwjiOllmP/QrNf/T6H+LN8OH2MG+MdtiP9/Ge5de08mhA609u
tEVu02v2JxEZlk5HZSSf4u8sd6kjEJ/JBnEm88R4b2MeNtzYqyaFCtCFIldvV1IwwTBOjHortttL
hdj8bZYBpRWdL7rgd+42SDHUHxXwVDiwx4Qr3VS+4aSdRrNBoVNC/s7nttuLtzlqFoUNeeFywSas
6dashAYircjX3YzUyrMmfOiePKUSRB89hGRCaMXk98eh/yxPpAtKJA8BzCzY5fw2ejVMoB2K23aT
/GFQfgr7PDuFtN9/UWOGc7+ZOQvFxBSBaRXFIhDgfUZkKZq71oG8qCFwGLbKyaSgNZ7dlHaXYgLK
H0+yltk62UcauCrZAoER4hfSbZjORXWrh+/+udUK59lgUULWcC05S6bEJZzEO86LN+IyuqGDRB2G
43ncllBQaEECl0CJAWUrEQMyeeYYvij5KAd+ug1QwZNUul3U2h1pqW+X/BbOo2bhofEQr8MfBk99
rYJ9z41FxIFuIr5iUFztIushcpV4KdGuXYVBDY1BlkbxdhDfoeGTbwiK10XsNbc+njzL4u+bHbut
scIQoUbeTG5QDkVYDU7DgzVQJTaVNsEjmH5ZfJFud/M1Z6FCxt37EDcfFExj4cw2Mex8PN/LoF3B
Q6Zu+J5XBnBAzQCZC5U0GieloOBojGdmIv1/kqOU2DqwH8+ToRK35tTDFegftbquVXwjmxI4odiz
LYaalBETxW+mTcx7oDpk+7zAEt6mON7fnIQYxgP8KkYxWD3Sp6VeZmaMCCb8JWaPk1OBYqK0oOYD
aI1tPk5IjiooI++CgFeUegk1NAXuCDYR+zu0vTT6czOYWSUaC36R7h1iq3Pr4TN7elq4eaI0LQ24
qHnhi3CiNEukpFOuPdfID6/oZMYefwJa6336RQ2ATM7JmCAf2Kiv2WULZa/Ie4iZ9gYhgRi8PQfw
0uO+ptKVljqwZAMS8KBQBKMAq36berBK8EGNuQ/7wR1wbomDTqpP4JZFf35K1uxrBG7HocK61uau
MEAzPRYv63197mmZC3XKEailD1FnkmAlrQkAwN9WPl2NHO/AF+hbibMwXx4C3lhgjJGpxUbxUX5C
2SGxa9iWwSoj0Kp2xLkZsbUic5ytsWvUMztLWYr+iPxI/Cp/3+1Oeb+W0TdRo31jhASeaFOZ8UPQ
kqC+MMdP6NhDoFOtrjmHRS2dUaa2FKNcfpMpB5fyjpJYYyTbgEca56xVRscel2JgDLLxS8UgPp2R
zFDWhN7aReFW5aQ28WnxtAOlm8j+QwquTxrEtUYclLxvx2OG2yBpkUkshV2qmtLcEbDDJWwSK4A8
GPVuOTC1TfJGfOBy5hEi8FNz+MZrOA1lsN/40uSXo+jL6DHoPhL4JsOTvLQec+J5SuMjTtZZZnRm
caW2dC6VEW1/j5TLIK3SJ6u4X9iJ/tMu0G4c2Igua2EZvlE+e8KJM9okdiu4FVw7G+E055LI6FPP
nHuYqWvzeYXGYQIHWsQdnNQneeDI8xe2dFFW5a658FFMkjWXtOzL0Fgwih4r6lKyFvYcMCC1ODOR
UwFwQ1xx8lmMMlCOFeUWWG7tvT3NJutqM+dPwBvXPwkeWaiXCXnY9Zv6DCI4rHN74Wq31Fformqy
IHazxJQQeDELZPpLsAl88LCgIPiiueI5ZN7oJ552kpy3HbjSJ5wSstn1NBiMPLcK9w36f0MyRqtb
45jfUoRbxRbL47raZnvdn+aLRVuCwlz2GlPlFOEGW6KHAHab/unF68AOvZH4lzlAPxMNp7/SFS66
Vl3GoY8+XQb7R7mzOAl3qoV8n86d8BycXg/tVM32amBRcKiSEzLwS9pyGSqYUUiNWbCPKEiy9wds
5Lu4LBgBQk4MVw5IdElWwGspt4zA3tn2LyOrl/ul8wFSaLFKTOBT33peC5dMOn0gSmNJ6jmwIqlf
Swi64Lu9yqjnOqTm7vv8Pscf4Ue/7bf1bkoWSj+fVuPUe9xRGLwidDwi5gqw2Aeg01r9Exhilq9V
lPKBPw/2oPwLxsgx4649jwO+s8mpVZEFXSOMtdt4l7UbpLykEA87/bP6w0ZVPXR6UKRKW1STzaM6
Zh+LdXMczjnnIzzWMtmhFfRQkP9UR4R33zk1IzdsvJ5d9EeV4u7F1co0TGmbslN4Sq9j1+zePXcr
WSLkMmCdpx5PrnX9mT4B+LCWs3VROMhT3tsconbPdTYMEyKskaSrmSLxVZkzDF4gOd2bQmOH2ZiD
UXSzkTisdZpsBYYLA3URNhhgI/Zn/f45s3vxB6V+jtBr2HHZgl6q73s3s6R8F6YE6VQfr+hR4ITk
8l8/dzgXBGMRIjEt1n05RUjiD9aBCzFYhw/wq6Z31DW01+vMMSRimpm5+W8re9SsC/HWIH0g8UUS
HxIjh9IjOSChW7jKLkTJ5cKtUsAzn8LmJKESK+NzRdDEV7xvFzchMDPFedKYSkTsOU9eZbWMZ75c
S5MaVZqtG32/yMiLtNUM8bgPORJrVtZydSkbUVwFIjpBDJMoqkSH9JBR4tI4C8hU+4DcLoYGiGvy
MnAPMArnTdjBca5tZrGpfOKfpmZlqISWU8hj0OO2Q7O6x9IMWJUukNj+lET3ZbNTiiaEi7x8ZDTk
44nkGbW8w0cFaMagjykRceoOvloi9ukMtbhxGXM/1cVa6Q8adNEApC8kq7B3nyLz2eRHKqwJIQkI
rypUtI+gJvH4XVOXZrIzHAhMQBDCga4ACEnuXHo0DQrTVclAYApLIF4icenkW4sQcGZO1IlFJ0/t
PVKxdkGH2R1ulMR90HhwN9VVlBXNqj7fC/FG0fBhwePbaQdoSec6WTWMJ3O9SjcobUy+anfbUObz
dHQmDTfg4g4mBsmS4o8U3jrZSbg/m8CkUyYZZZnRC/FjQxuLnduAFseymap+BV1TWgG1dLctEdop
NvHd89oSZtZY7GbgnKDmFOrSd38HRQn+yLynuNW/I2L7o/MU5PsAPqNJkm1MvTl2Dc2STXEz9+I/
4uo8PvQ0G/b/bCk8SMxg5FIxF2bsYEq2g7P0vwmYrQDgfXxSe+aoMqQXsS+O1ckZwbr7wX5E+AsI
iiI4JODECaGPzkz3R7IqkAgBQPrE5ZMoMlOh5u0nCc7/aDqvLVWxIAw/EWuZwy05qAQRbW5cYsCs
GNGnn6/wzDjdp9tWgU3tin/91YffDbAcjF/6iU4CiKVIKjIO175MFfhHbvTKKc6F6Wd0A0Bocpl+
9lrDbgwwmYtW33tOv+bcEeajMuiMeGP7r+l0DGXwthWn8DojqOCsjwf7A5USWtW81qi5qkXNQAaH
fMiMQoIxgBT2CPFMw+2EH5eBTUIv1vV23i0G1ZXcF1cqgThxFPjJ7pEn6T/U2pq1JsVJ/eJIWzCc
U7g+HwPmWa6eOADCkfJG2jF4l8axLZMwaI6Z7N+gjqxaRU4C406ZW0VfQxRkBU0nNlWfEQ5mnN01
3+cZmjm0mGlSDCb/qn6uxvxzNp3d74k3+dSDVieVn+Xhy9sNQWbZMkH2QWxsUO43DnYMMjZjPovx
HO7H7VEr6FoN75R1g7v/cS5+w9YUq+fNRw9LGYjV3lndiqGeRPocAB4DOrLWHy4tEfAZa8p9GRKz
As6kpkZoXXWrgJnjTeQtPmt6ScgCNz0ym3Sc1g4GyB5K6PUpuQg22T2tw0pdG0pXN03T9ilE1iHp
L+EeiYSkLqol1/i4esTHmN56SCq6DR2MHgUwSLkuKdt3iYh9/UMC5FGxy+WDCajKlHR012vtLVon
KfA62xAZU3cgOOrrIz0ozDZ7mW2KwsN6cHep9WlNG3xPREYTvF4fHlSGtVyJj5Cu+pipTBWussWE
E2hC++oVhBzMFmcL8BTdZpfkYzG3cSHoy/F8SKGUlp83UH+o/L4O7y2J53PjUQy/PYtcCFRXKCKS
mHR6NU4gntid0LG8YLaBCwwGA3ho7a5zHAAJn+wHx1k9N4TiR7GhOdCPXE9f9yCxmnQyoL7bFIoq
FO6lr39qGvr/yv6EnmpL0aAbd3FpaVoRJPJ5WZ87876mHB1ayRSGHD/0dtME/dzBX1EZGcVF628m
hG5NNgaUry2CF4IaiMYd8KKvdYuWUqY3ALObXFYfTnrajxqzxqAcHsxy06Q2QlRLnioEw/9letPq
Y7VXD6BKf2ggCutkopbnZQmyAPsNVXO/LoBkKIFgsyKChLYaTMtf9+8bvKf5+OTxK5EJEA7ZwexW
TsdVBl3CxXU/eFg1j/7E4Tm8utdwHnWMhgvNhnMd9GTXfwB5Iqx1Mye1uTd6GHd6e7bmcU+eyoDR
vttUW48gd3Y4cr0xazrYZTnaJYFsZLkDzQ6hxn35HmC1m/GF4ZygD8s/sn4eV9QiOb8dEKUT2PmK
vmkGaPo+VcubAcL8AQ90eL3E9Vy/mc2Ay3jjh3z0A+GRRtLduNkMJJsQlxXwfmG2vJrRZrJgT9uI
g9ybsiN1UNQWYzKDp6cMCrsRdWOE8jLXCMNznUhtK0TDgoCloNIn4QTDGL6HzBXFvXhLhoTRa80x
AOh+aVIUOsF+Q0iQfKLt5OLkfisq4Y3E5QBUCa0B2cbBl3nUQZ+YsRfkXaumQLdlf1AB2o42OH7d
QtVNKdF72v0BUmO/0gftxMzFYc6C3ewSMasEGWTTjpunuXMCEmbqyBgABuP/grxKoXXGV9gLriT5
NMDtIGvFZ4TvQOusgKje2KCj1qyz+vi0U9DE5x8UoZhtg+kFoSydLTp9qiDoSiIOSjowDDrfkG5g
OoCP3G5on4j8P/oLjxpCQlJ9xcOCwqD214bPStutAWGS6+5RbKkeckO6KuEeg/NmDUqrjMT8LrfB
geJMz+kbRROEak5zFiRqO3XQ8+96G2pLWtWBCqlwGzShPqg7jRYUCA2y1H/bmwqU7QhvFXAUYpSb
MWfpwAXQP/P2nwp7FGJv7K1OaZsOOfZEa1AAu7j3KHRcjOYJtPWHsgv4IPAf/VnzM/nWsCSdzYmN
BCU4KCTaIfTLc/YBEHJPrszKadNMxdvxI8nT97Vmze6T4adpCy1FNymMMAfztE/3B7tH6tnhk5Sv
S9bM7P2RC3jhTtJ/2xnXQxr871jselAngXskn7Kz61fyZczAYXzAE1F/kFTrbf9g+WRYU+usMCMh
agIg/ANYXX87bRqcP1wuBEu1wi0PFxqhMMGMLeqd9RrDDWB96s+zXR7vqC91arSW7dCyXaLhfdTB
GzwAhm4D7HzcFGdLmvR1i8GRN+DImb/JMAB4v7ZBM553EYXY/R9Ip31wkd6JLeOWzLcMKoPVFj4I
MnKKBy3LLYDfnWMBid1Ls7W0lUoLE9oa6tyVMiOxTFk0XyjjrsCDsTG4qYwXpjOPdCq9LBQHO8Q9
LkkKIFXFoljUEin7f2QaGur9mbQ2dKpQGbkJ5XANYaVpOQGX04Dssee8jy4p3MfHhBOvC9+WhN4e
H3ZidATUzrAbgnC8O2eqXmR9mewZQ/T7sy67s3UCHXA0gf1Ln12Cfwd4gZEM77de0jj5cGFU5I/C
w8vMFHLh1HJUnGZ6E5i3QYnmAyPnfEjv7dl7MpQG0tTlafV0jtZlmvsXrxHRTWTf7b7dcZtQqRYh
LXcm+yJqEpEVVhvwtcCi9GdX6LpaNBgxdhDGVGjZN7uEJX5rO8Dl4RxOvhAz5aOm9pMLY6mXtxmd
uQHksSa8uRHTGh/0cKjKqoRLI2rH5E5psrlMu/Axtaelf4G0seb2HVoygdepvckx+ib34EUnKp+G
nO697mA3beKTvtU2KSsokAaMud1w1/qzWwBYn2QlJmRFxkTqhtbWuYzeo9qQMOqb5RPyQTRem9zt
U7o1ScgN7+Ep7UfNUQ9Oj96AxMeT7B9ZMDwfYGy0K0UE0/vxZQ1OLCdiHFIEgOAbELFO2WZv1qoR
RV0gVqR9MgD3RJbnuQlmnnJZDQBpwGwlaLwStI86Q9DVGYVuNe2rQzA3KB/5ktmh1ehYiNWxw0wT
oC1s3Ag7Yb5ooFrpI6Bzn1j+D/rshj9fkTCFefZKbbkLL0ckw9vAHALexnfpqk5Oqh8GCZveKTvH
A6M9b8I06tFTqLMO3ss/DS/DG6AtAMr6ZdEIT5SQt740H4M8yN3P+uACXWg5PZr4ZHQ71OTWc83i
Cr/GUrgCTyXzR+zT1QLXeDEaDcZ1OVQq4HWi4wMIp3FkMlMfoUIgTOYGp4fw6Ne9CzMq6gz1Zvyj
dfYBCzTtm78fz4O6DfmqffU7QY+pfsf4PjnSnNCNyGB8IMUECECpWePsqLAXozalujpFIvjirO2b
IqRN7bm9BUbwMsBObXf0AqzhyhjD/Bsdsbul+YHkPifFOX+O771hCWypbp86cO/oL+ImCF1nZMX0
mt50bsNH9I4vzsl5adQXR02Q5NcFfQgR3WxjZveGDIOCrkg9Ocwz8CBHXd1GV7WGs+rcEpgrlsDL
RyfnoQJ5pP9ah9giMMuQ/pNJCX/dgHSbRosANA50QxkQEj0ZzgUuRr8zqVq7QweFIaNjg8aTrnHz
TnsuyOwFc6ArUBiGLVqqO1rr7zHFWj6mbcLX/l/vNbxv3cY9LR8eKF6YfZj6ASZN4pIPgGSIq5o0
k8CZklDdK7HTEL/2s+MyZ0QlzCR1ONC10mTcILRQAHJpVGkSHneHnf35715/aduyNOog/ocEotTC
oOx4kuUjk06GXWzku66TAAGa8QRpqZHcxHrzvZ92/HsKdQ0ttkz8/IJCP/7BWbei1Eqyn2YlInMK
XajNa1Ck7/VnAuDqe74CJDbYSNDQqOnNeQVN8+YkD7M1onc16K6AC9q5/yTw+st9ilNUqE9qeokY
v7SDSALzr0T1AT0uZNW3hX4t9P2TCWYGDUtUwiVJ8pFixTY8nGG8AlEhvZtb60sBuEY7rw0oAyYB
p/5399zibL4fGimhgsAKd5jxwazHtEGQR7ByYPSSgis7+AZYlAdpb5mRRqsCKfTry2vBNwNkjlo9
4HEyw5T97BYhQ4/sQack6a0xrgYMARyNj+Fu2cvOVpfWA2Hc667Ok2JcoA1QwAUWeJ4UNxDLkCTj
yp2MHhvyfLkYRJJ592tQcB098zP4W/073m3y7Dy3e6BQZIjKoNxZ55pXuxg1sO90QsT53r7jEl/c
G3AOq/myacGuXWxG5DL6oTVkkm9WwEAN2zC34Gp8LzoU7LhqTbsFZorOmvfg+gZpTwJ3OyLRR3cQ
CZKb1fwOHh3ryDgmSAGZdt52DqXxPFpPvl8MsELPCdDQ4qWTVdl1BDy0vxntMrjwA3nOwqM1iTlh
YKieKdQhg/OMQQNkMvG7SZX7gJCGwO4W/UlrTGNrM+Kf4d48UAEjXENnHRimoAGqJpqkCkDmiE4+
IB1tuK9g06LFE9VA9ptE5EFXqK03mb+pPr7e56yDpZRJWkmXptcboxaESl2h53UBVIgGNbI/NOCA
tP3id6xgYoMEBaeMz4bXEC/O4LVI2GvVSch5PcZbOLN6ECkxeAp3j+BArSXvRXOAzHCNxW5YQKQA
cgQoML7Gi74g3nYAWo6fQnaa83TxTF5XmkvNch8VVMUlokaGYdKGBp0UE4fBU6EpnPa3kwaoGJgD
ZHf71UOAXyauBMTQIBcgKYFsgMoVKPrmasV6wrxKeI+PNtpOvn9EY5CcY3cZ2Ax8f3y3P9GL6cE7
WkXykHER2J9zvKUBDJrfhMknN2D6UE1kOcYTzUQ3D+Hb9CkNXdvpxdnF3fA4Opp7vzvqjmhgZ0IC
BR3rqD+tN5+Ruw+vo9ctsuwfsz7qGm06LwDoQ3pC9ZCk1RiNbt4OmxqOJTukihK43T10FIM82R1v
54prZZLqAJmEQ8+4Q364s6HSA0mBL8MVcKNohk1OCzCtzF96/Sk+UOVJI77aH7/m5zu1ETch+YeV
zoAQe/YZAcZ0T2ExqWdnf6/jPMXNAZPrjwYoNgQAqIYyA98AxB4sP7dpB1nGEhcRhmUgzXEn+Yz6
XmPyGu9cZd1ZHbPOIHeLsB7f/pp2w+hN7ptHsP9rJX302jlAWXsodZiMGtpzjfx2MaZf9QK9Cari
/jCRqiLqL+sDlnqQdyUpwh8ejD/NyYWfdeSGF6+ei93iXJvm7RigUx9f98Q81eF2H123VknHPD4s
8GAGA5OIYFwuWTy6DCjagGIkkCFZ0dKuQj9US1ou2RYHyDCIchArt2GrSIALwjL4XCh3m0EPTNKC
eqh2HWHs4bfMox05dOaDYfLuTHewGUtKZoRhnCRlSDDujjbpByqBFL1LFrxtQtRJIyjtpAt6Sus9
GCI08KmMQqAwCmsLweg5bkwumwd+Uhr78cGIv3CZFxaxr1aqQRAsI3wedadmZFtUsQ8A+fgVh8Js
2jF5C5XsITUudqW2phmOVlDq0KSN7qUOlgfvHMJQHCG27330iLlwro/Lad9tFoOS4Jsxfw2XIOIC
S/5bB+N7Iybb6oCuoDuhrP2qmqBp4QYUSvUTbHUM2Ld9h3eJSbxk9rkuIdAe7EgbHAbAtwogWwe6
rU/4sYp02tHS2OAe49rTUIVhH5+zhtMJ8vQ1ptfiMqHMm3sUB9oDgOxAFEGupYQkoPqXc6s7Q71a
ir8N5CuPQOkkdZPUtXt2CBIIjhx4jbZadwno32kwx7rG15n9bjAoh4H1MrQeGlcd0ZCX9/E5S5MR
HjqQIh708ajpYVQ3+VA+uA8elpyXc2GCPXnImJ42H18fUKg8mN+jP6OWtrNhLseRBTUFlWnNYjsT
V3MXCx5+JvcFFcWDsjiVq9OQjhl4zArNzzJeQBYd5j65laSrdHaBtqaN1Fivt3pkGYO6NvibntVB
oA7WDzWA41yjcokjRf+FSncU3wnOeI66gIZBJnzf0v8wD3Jjq5MzsJCKIUQdek8/UBgtNYoa6mg8
HofhCgoeMyEfpSF7fG3VDUk1dcwIXHrOaeqhwthTqcRCNFxWDznOc/Z1Wz5ODIXPq7qYq39yBnJO
D3W55Px4ADExOn8Hq6e3IzknRcN1qFZA5BcULXIMt2Ml2FGkaMGLtwbreMdItCbz1i7aV13LwinG
GtFfT6dflzy8e1bZDX4d/kxWLmMfyP5gh8Cpvx/v9bjQopiNEgT0pPDhRx9wvklaiAfNSwY3bzib
ed7bZdaGltJTKDGIO/MzYFK8g5b86mH5FJt49Ll9mR9LZxSTXXS5Mii4+L6l30uuB+YXrgwGI41q
FWtLlFftPrnPsgsf9kmz1phWMkkmICxYK4FuaHtT2DXlRpX2yz5BWAIWhN6ZSi7oggm3Mi+ZXPLX
+3q5+/WKYd2TR9M7uZ22/pycx9fqcQrxsg2uUj+E8v1kUHIYIe000tXAkflPZmfDBhze/JvfAX1u
SP7YoqMCrqWmTW6Mt0me/GCc9e2STkONfzV62umi+ALLaGmULjzaPvSzTuxCblle0zIa1aOpvy24
0G3S1+4WfOPO+D6c7gnutB7dpZ6AaAN0zA1CODrZdgxXBIzBwBoCBO2Nzb3dwewYfK9DIAvxGHY8
kH1NWxJJKtQ3D0H9SiApmwuOFFDBkNs4bX6aJd5B9cLNxJ1svJU38wg0Z1WUKXvvom4+ahh6iTeb
1bRh4m08+cUL+W+DwFtnbQXtL8/MSpMPm6UpAuWkQz5lmA6pOfgMblYzmjzIXDIQTfeRhVxldwbT
6aDxV2aXNQMqSBig0v7kNuXuzoXx1muytOCweGx51GntroOyB9pt91xsER7OOSA0tOsDYocRWpMu
tnKATSpGdKMcg2IESbYr+uVtyDJ8GR4DEJ3bcoCTBLpCGpUbMFZjZ5ombUAmVUO+qIw6HfeKEoTs
saejTrer+0IeoMRpKqCPjspWHknMLQ+aBkx5gE6ESViWpq+vjtZbXc01WU+StwYtnvzbZvVXSRtO
w2TFDCqdTmk2B9tV1FWprpdLNvBPzcnvUqmRGzBkwFh155JCdZjkp1K/YVUssV2i7qqNDiROfirY
8qUaBdNgOiaHb4LyMm4WfpE6GgTBeh1J6Ue+aHBGNYAB5vP4YR2tAyuYWqgbGrzgRihgtVXp6yf4
IYGVvqP8A9OiLHLf7JuwSiLNz5ANYsud/Uk40EnU+SWi1HzhGITkzIRh+zpQ3zFmAl9C/GIEk/4I
XNUR5o5M6SiP5iG4/gtKN6azgGm8Kq3vA1ivkrvxMlknLUlW4SbXQ1LN+qqrz3lCRJkaDN9l8gbU
kFCLXGyCLnKx8re3mptvNTyw6nB6o6oo5vO4qLGUve5DWXM8eh4nLT7RmXDhKalGyQLKgza0SSSq
X+4FDBWegjISzbaUtLTocqIu1VqjJVFdFsp3vSx0sH1oNrQwhgcZF4UmL58+jGAawZ4A1meOiiqp
p6G9aO7IUVPyEENDUwpfCkrsoBG4oxAxO5M1yjvinGMkxSfzIxfBLvNlG/F8T4/6RrQWtff7fA68
XgbLwfRvMF1agRVxFb8rvVCyE6NQt+s2hsPASUXvHXXxg4CnmFlHE3PAr5Z8R7jct3Wl5xDOVdwk
Opv0gn8zADYedKJ0ntLroolyk/3HIBEUhrzw4CnYdwCtTNglGyMZmUAsPZTflah8MdUiMvIuJpHz
ziZJHsYJRT15/aqP8JA+Uxm7pb4clMYAchxeeYm+tLBQRRflqfkNA/NFOUSdW/Ld903HxxxVS9Tl
VPq0bEA2Y6LMSJ3J/f/JAAgJLa1paZry9E1HqXmZrGVkYQh51NUhKnHT13ljKisnTX8+R8pSSfyK
RUv5ExoujZlSo0UR784yjkt7BBeeKtwnPoZfpEpQcvbMnqE/iAODLebdOCxpFmf8x9hsozv7GEPm
TAM5Nag/OfcFAHbjEF1jKKjpfixRYYDBWBoQM27PhS99ltviXsEjCvX8S9+N3rxKrouCpVryOiZR
QKtfR+XJA4r/WDw8uD547ud2wdyqtU1RgeXgNZD3EBTyGT+tJnnED4zbp9FnM0yfuKZazaXex3rJ
hhT1BaE9L6GzwUVHpam/U886/nbmM0lTU6BMpGrJhcsXS4dT8s+HQIxZS06VA8qWBGiMguRNvFxm
Psw1QjMtYe35PxMLggvJ4Tkchmq1Cb2ZiAOfAVZI9eVGPGFtZ9UVOQz3ggNs8TMdNGiaJLODKp/X
RZzSWXXHofJXk5knt5cP2KH9vvITiSI5pJxFlWSV24bo4IW++XxxWUU6elZqpoCmMWRsyThmC55E
l1Z+B9s6jh3fz/g4LnoOb8vV6VkNV7K0J7K4IkAii2i01cru6+EK87nCWHizYUPcXaTqps/aqpfo
Ry3kHTOulmvKDQ4UiW63grUVvVTngusrOw5/7N9Z/3+KtCDJmnNFdRNhkYX8HTdh+TjWU4XPg1t2
00/qp1KNsg6cteAAIo7jDGckMVhfuIWIPGsGOjOy1pYorgjzI9oBl5ucRbXf63qKa98BYoA8+9/B
F9G84/lToHFFLKVGVlITgKWK4EC+6IqC3YS2bB9gKFR7D1HyK1AWAEAKe4v1DFdhgiuSxUedA7IH
9VydeeS/dLwREZfqFskNuiAWT0TO4z+sLK4pXghWEqIgflltWMOu6olvIiZb9m9sRYFoTAJPPjmd
PTiTyucR3yWKWeV1GVax3wkNLHai8qn5IwqS7AHaEakUr0TWX6m+UvD0yIvsMlpAeFJODAqo6m4/
ud/VzX+wLf+vHCbJszpDTg8hri7n32f6fnXH4KCuHqVZB5Ygvhpcf/hvCXMmwlA+sFqIX8B1dvJI
tnYlDCLmzPlwT/qESMRtaosFP2zCuca9F5kaiqDpIXGHLE+SLCajMSB+t6uiGIfVX/l076O64/Fb
3bDv2AjD1M/OGIyUP4XhOESIYExmWzH2nIv+mrOngQQLmQnyJHIuKuJXpZAw8DWg1Fa1BxJ/au5N
GzfU8Xiy+eAVcSVy25B1pFZ8PvZwxg5CtbBVNpvxTpdrPqnDUp+JOpD7yEu50VG0tv5GI7zJi9g2
DCVBppNjwhUjekwlhogedo/QTcy6mHj52wlfZw6FtlpTSPxZ7+Fvt/8Eij4LcEiMZbKQp8JAcDh7
hFbusJwhB5WdGFmyV+KYE0VFoP/LQdtkH8XsVzlSdNAih5fEpNzRC35M0FUpBi7Mb+qZL9qSi1Aw
VD7KC9nixaw00sJFYqWSkDs5ywoNLSXLIXf3aVTSIedBvWgFYwV6n9nCcB1DhLEPGkTWtN7BxiRc
yoo/D3d8V/w3Y/pExe9jmqCZNi3CVeqiKkT1S7ustSdQFwGVeyY7rGOJxvo9J+sjPuzvgf9FyYRb
/DK5KTdSxiQHLY+nvYfJzeRVfltN4JRBBCTYAOTCTxKI2DhyqxVpVXmv10T13fRENq4cCc6+ykOT
m0X6asJKxxGRHUuO640FEZcVJS/i4ZeqFQyCM+E12VQie9ESOzziXz5H4lWRJJ8lBmHPJdXQAQgt
x6p+bmjcdB8vYMYZJSEqOiyMEiANKouTobrElpYhh7I+smvBk/Ks2BloOdjkdepPUK1UfjjsgLr8
RY5U6V+RGYbLkEoRYf36LJP8cHTEZjJz6yggEKIGSGNZJDGr8pPY3SNx2c/jF8UGPg1nVvILhU0v
gQaFFw+wb/9KgciPBFUnI+MnOb8su3PlsgZnVkMeCFUlkKg7fMm5vhafkSTE3MabvRqEHUgzZK24
OfwZphaKBdUH1MXXy2S24++y6W6AD2hnw+eAohFJOaJmSZi71NGvL61N3dM4MgZrH1z5UFNUrthm
5HkzHrvuYrTA/CQEk12eQ2nzSCQMug64nN/CICrVe1hG2Wwo5HUQ9UfRBQWBW5ZsrSct5eLiyyqJ
zIikouyZRSlJJjaH5Kdk34h+RSJF/8un6uXsAzmY/PoL3kTc5lapp0KPUbmOKapPLJa4h+J/itBX
dxOtyBmenZ/d4Um5NPYofo/4gvLxlUcZi9Mh1p8n+R9VlvpyGHR2KGcrjg/3KWsYKYoi5RJFYcoz
Im4iPiiQg2FmaARkHMtnIO18XjqDe0L8DXlXpQDkjVwly7j6qGNswhs5ERX5W5cUz0kuh6XgTPmE
uHKVvBWehwRNniduhxhLmK+xFlrYVNmN8mamKmMneRtLM9MlPSCL2CDAfcvG4LL4npCy5JZQA3Bn
jPDBfmJ+xbCk+ESSFCGZn4fkYTz4PVxyMQaD1gg7/Az3GBUtTlJlKIR1emeTFpAFYRlqYj3YszjS
eFtuWg66Nkz41sntz7598o03Mo45Etk2RdwJ4YnJ59TlZS1lYzdc2WjicIh0yJqKmebVkbgyp4jA
n8esZ2FLZGvTlVnlaiRk+SLrMPftNJLy8/CNqyJes7gy8iXvk3cTtJidTQV/pd34vTnGxUKZsQdI
ih8gGroOGLRG/oDZBTPo3ExxfORBO591SiSFKulNHCDTS+SuYWKfEquuKEKyEXFeEBpwHZy2BDAN
SZjKVsgrZ0TCNnFyOxpqkJdHVST/88oybjh7SYzXE69avoip4QpDEz0NOS+FtBw3CYnCjovqEYUu
nmADZS//el5bxxuVV7GHDmrIqYkMbHb6WRuHG7CDlXSzHb0hP6MsWU1xRyqZ4Y+w/Kn4Cg5xr7Vc
WtFJ/NUALSTKyUEX/Ry6ub4jCJafRe/IReNGzuhT4yFhYV1SkTH6GQ+8gyXmrBGRnbqcWkRqiLd4
XmLBTpAhygPaVxKRH4DDcvMlOhGniakaKv1fIyyNJArkciV1+csM4HAovA52ER0DBfgTyekjn02O
Ld6HXF7l2PzvmSP5lc0WtSMKq62uyEjgysn9ZEJi5YjiHbEZJBaUxREtJO6+LJH4Q+QgcGkJTfB5
vdkLegxIADifwt5rkmTjylgjNrpY+98pUHNGvH32i1zlLA6W65hXpqJMlCqtlmVAwMVNwCMhKWGh
49H1J/xX8WAlmySZTbR5pTRm3lsdh7ackVyY7BNRtpU7j8lkOiDpOclvBDRsSUKc5C1+jp+J6yXR
jKzSzxxy3Mreoi2b+J9y824k0BqIz9eUnbxT0Vtyl6NfFqKyy2xJsaFySJFxnzg7iL64+w7BTcx7
/K6JTZN8ws8tkL3gp3VRDJJJxAdDOf8WSCSjiqma//u24v8isqQoge6pk3f1Z5R1dsFjF5/RwncT
XYpReZnoMUQ5lMRm8naTBh6nl6zAeaqJKDpR8XFK8C5qVH7lw8U8o283K1ydmZxtda88kJyJ8rPC
mAVx48TS8Z6scgNR3GnGncVAyLNi6/ksRJDNSJp0R2K5zs9yVXI0/uSRWSWPuEGzfmi+xfmHN8Hn
ysbuaOJeNXsM+b6IImZOgkb8d9nZeM0cV7yHkE+X5ZTU/Der7kBlQ1C1qGqxaXeDUBgp3mwNXP1V
gg4XB3evs8USAi6mB65I8q6SkJixGEmCIcPjwCo50c5S/mXuW2T0yXfJHRZFxD5Gc3hkg9mxHBUf
HWfYEk0lj8olkdO6xjcHoZZzqdarKVfxQP0kWBougQ2DLqmuZbMh8pcLQ2fxgMwCG4YxFz3FLhuK
OiJQEA90tVFwMYmQWDZWJGYYwr9llU8UcSd8w3h89SzFS8KfZMXEmLN0U8SenBlqR5ygdakNfsWS
Fql9MhvEmCmbkysaTNkPrMFcr/JrqGL+x6aJWuCoQ5EV0dmlFysE279bImsbi1tGGQX7ls4SXXw6
YCxQguytzkhic7xOUXMOeb2cHRzFWaljM30Hf7fFUnI8FpLTkl1dEPPkqERWFk+Zt5CvpFtNo96y
1TnTSoJly5lmXLnSEt8jApwIiz4j6TqWKpLI3U+BSnkvJVXC1kBpJYiULNlslSBMP00hQbQoNXGi
uHWS+cEn+WVXRb7TB/kA/FHKjoZk/EndJTXjSrK+kvTfPURYycIQzEr5rAbBKT0gpJUof2BxRakP
ZU/JoSlkczgx7D9/kANUTh0Sz31nl7Hte1pbh4VYp3u5cqWbPgGz/xY/m0GWPxdQfD3ZdmIZiXwq
90BOWtwGcROYl4t2MBMvXEnORfyGn/MsCy31syUVi5cxHaBcQVegE5WRZGulPCXZCVQ6wecRoyYP
2T8EfTwp5TiEo9pQoutIolKiPLi8hmobr+UwWZbJ2kjEIAp/78wkDccN6qu+WI8EcRap3oQrUT0/
Qy1VmmFKIhSCNN4kDjJrAoaPH1kZig97JAu4EwlzFugXL3DPJQcklUrxoa+gltvj/WA/oCdhyI7C
fCBJTvaLl6RQoDFMRMqeW0Kyf2f681r/97f+vzEEHTYQJr+R9BEl/5WdLtGuPc07oz2mkZxdDutR
B/4GqF7fXC5ShyuXyxDt77JzgssH8ElBQYdmorNVdu05C/eMIL7qUcN+DGjn7tLz9nwvGsUeyr0F
U4ke4Lj41A8kN2dSnJIqPY3EWZPUpyRjnsn/KU/gGNinUr8vyDvissxhNCrBbJKmbmk45FxbfHBj
aHBozpdc9+ermlfGS1LpGLWpXNC1P+/MtgQ5NHBcDz3YFJMno0yu60/b7HT04ZWRNHWQYlZ99na7
PuMn2z5MJEodGQZZJomt+9XoNK0Pec5VlxY5he4FOogJSgi/toICpcFwnsCaXV910uuwhAMthUeI
jqDz8nVlPPrXKUag52KAuiSMnyGwFXjU0Ykw5SWtETA2IeKgEbJmH7qgNSC0egFD+fqgefqKq7SN
HqN3meib0lowZqhaYVz1y6bdm7zIAIRAcBmzsR82Vx8a1JsqfRWvugprOhX5j3odAPb40tvmkqwN
Co8ZfcI2AEyZT4R6v820RmluAL9c29CN/elrMnUHMabj+aZDaHnwitGuKUwW9RMDd5RpA+/6YZwb
I0HDOLnX2QAQAV4CyOJdaHNl+mgmNDr1tH0dGPVr0buMFAgiuJj9oHejVdsdNj5M2NLODToV6es2
GFcNwlwrrt4zDzvM5A5Pxeh8gjO6w9Adl4V7Q5HMSBnmrGxNRsi03ooKsXGdfpf9AKbf6Ooc26tz
L9tF8FwW2mUEzzODsqEx28jsbmb0lO3Vt6H3vv4VvAzIgc8YtMuLISitTbOA/xzcVUyski9aTEp+
T/sQ2PSHzKypMZaADmWQ0TdmDDAzS+1hpV2ozQZM6nFvgxaVx2O8iw48jgEgn1F9AL8FMRTQIGrr
N7f3BagBiLwr4+DRjnRJljJgvNmztrch9d8GNf6ZMr15EM006J8Fv/zC2MzdK008xYLb3J6BG+9z
ZDoRb4LhITAA79066nTZdHGCQeaj9ECLkROh51Ow8EDr2YgfWpgScNOPP3CFTf+FV0RIzQwbB+h5
b2/DiVEvdLCy3IPbdcghGtHqMkWMt0Oa8bbDu9cbzUddkTBHMaFYt2EsIkmdM1IME2vSEGztzWJN
U4Jb2rRCZ3QKMvI0P0DMLQwkJyBhAI7g6CRrvLUeD4hnVMSDTVLsRWLb9PZhS+jKOpLmOpN9lyT4
3Pok0KUtpIYiVXcm23C092JnQ5/ypG4DoXNjACmRAt4yPJGwoV/2rTaZQUMTES3c/eqrZ9zZxHBm
QqwlG0fwMFJ0kcL+gVBGqooXvO3Zt0OJYKbcbBjimeGpAahj1v1uKg6cPOAJQYtLIqpBKSz3gLgD
KO9TgZaCtZSudzZoJ8rbZF/oG3+rIIjTtle435fVAXBFrhZa+FY9zl+5UL3s28ZpQVtYfan4lKLp
NlgcLh7UgSL0TAhrbDVIINo0/VDhQQxb1uMGS7GB0C+vF5lkntD683b3g1YIq85B3U07TPZsYz9k
TSGFYYzNa6cBtXr2QL43IjgQRIVPBfJEU73ajeEuAX9Iy+r0oBjX5a+riHkgDBSPjsCAQrqNygHL
ygY8rvT73CggEaEvRNuTaxzVwpfzwD4Ct3j81bxd3UImsOpRm50ybMDFNH5mrZRmb7oYymURtj7a
xSspuwlGB0XbdYqkyCAkOtEAdzPBl16iOtPpsM8QUkGmKS0edfu9+UzYooDaERuAkzRAfFT2ORRe
S0oQqDuDpVA89FbLQHPRAQCYAx7IrUFjQOEWHxym7lNlEQnn7BcIWetwM293o81mWtCrQWGAGpa0
A2HLMFsHqN0AxPWt6zIHWuz1aKd3XzAYU7tgUJqVo1zwA8MmmXSvbGonmXi7o2/GwrkgcnNp6Ogz
W0O7TZ89DXaq9vg5ertAN2t/x7gjZHQHFFOnY/bHcPxRFN48gPcH5DHe7rZt1DbN2Z2mHqZszbp+
udx8k1ZXvW9NZi5esu0fN+c6vDJNYfK9OXWvYXULHZ48GcjiNpnxQd/co4W78l7w2TSkx0WFw8Pw
Cx/Hy4FOjx5tbuLD38PZIUyFp+x5Nh537SCtKMbRwZQgIiqzoupwXmCn9JtCiy73FPY3cqFj+l9e
xEQPvUcXXsYd7o+R0Hn4qfHeYtFJGWd/JlanvWQHpwXlyOP6mkomizut1f1d0h2XjB9owWresdrL
p1FgOBQf9cy3UYfJKcxOGfbH58EVLQ+6btSi4Y88D/+DyuvOigWtxTRvCSruNWgwAbQY7ml2OJDE
WJLLeC4/T0Bi97/WquOU0+a0nHb0BgTSWePvzp6/Ec+0jB1E4psOXhgNwCcD+MgNYoPpzalN6jPO
n12jOP3xya6VxnUNp8A+hjYf3s2udBTdXsb1rebZZ9MvAyi2GmGT0rEF5vG6xOad6EVjKGb/5tyH
7Iy5/n0Y7REt3n27t7hNG5sDeWGbZm6g0uPT0/yQkQpRjijkgvvN4MA/GDwjlr1IIfrfgkv7GEeS
KCw0BRGQlesvJGN+58qYFpNelc/DAujKxI4uUEYVGpo38Lu/XlC0tdy6m/SMHLOzRyvJ7qJ9M7pi
SB4w3eKL74wDAgtUwv1Hupodo/BK/+51mY/lb4eNFHvDwEO4bJoa3g6dt4RbD3CUGtri5rOpoT81
7p5CG+hV0jfGty19Qn1Gj04a0qY3eq1pi+9ML+zNrqBUW13GE54+pGvkQlCgO6C2+mchM5sB2u0g
6AV6C9ZAhxPvooadTWMCYVx/VoRQx0xQGgxlr/W1z1v9JMfp0S/jXooPiLf6h3U534F/6l04BdVO
zKiR47L19xkdgwcMWtR9ZrWW2RhBV3OjyR3nNt0N4kNEdhDOmgIi3I6OIr5sXiAaTiYcy+gB+Mmu
O6YlQZGIe9I1GHcIvwG10C2UcThplBfGHUwEvZhgXR3cC8BRRNfTEiTY8NBWQYw37f1/TJ3XdipJ
s4SfiLXw5rZ9N94L3bDw3nue/nxRtfXPmR7YEgLaVWVlRkZGomENd//oawUHycuZCELRBHEZd4Uq
n61H6EjYp7TlFHzidxWBHN2hMQllPMYcJZ4ZHAIhk8ImmVMmkKJKkVwDlXyqk/D2deUhCDCIIdrU
JjsfE0YIcrbxRxPFYW8rwhD4nNIjwm85Cm2KUlkZI8VJSi4ofwJepZgQvEuZFNAfZe0hsRA8Hcja
hUihOaNXIGYkUfli8YyIcpUZggwI3zgeBzAlDepAmCUSX4a2EIjPQUQRaeyPOKYIVOQTIVYVNK9/
laPR0kuYrgCzSnqRbCY/AIeACf9SsE9Y2YYq7lFpCqYOR44/KXgkGKuWXbDvF5qtQv+UtNFCrj+C
IHC2us5KCU7BNIRCXgMt9cZlduaMLS4aTjZfiGcJzmYvz1T0EeGJwi8tcinskmpYgEWRWYDz3Sn5
Qn6yQWx10CYjykH/AJmsYwRbKcBhQTT3omnRMTKI5CzqwjXAY3c+oJRAIWwx76K6gmlKyCo4gygV
lEFjIAcwQuILlJxgzaTSLMAnOo/Qcg0aMUNIF18l7g7NA5QZC14AcmfM5sMsOS1alGCEqEftnUjq
y2GivrqzG0bASaSOt34yqnF/a7URqdvuUlyt7s7rEpnu3UK8d5e8hMg/V1+YFGdJZSfXUhs4BCSQ
9pyg/4GfomjYUsF0N0lmgAkZfAAMGqw27U8zwBNYP0MvEdUEAaRg59RZygl3yfyRIRmIz9g+ukvC
63dgskdkr4ChWP3ZISVU4XygGwwWLKxwScZlUP2Emh61UbfL70v4CnLIGSYCSLj5vyR5dDxKKXEo
AGu6VUL+BUkLUBHioePf1tThUugwyxduhJMOrXsotMIG2xbq/Gnb3A3QYxdOXwPxniJCThyAZiHA
E/vh8LjGQDecC8dsJycYZrM3Nbe6s4C2NuTih8NOq9XpgOxWBLv9DA7VQUGoEDAleSt9FNrELWHM
/MzHPheKy1bw5tV52x6dxj20T/EFRMLgw4CUP3MwSy5S2v3bZSdeQC3E/mAQGFDgiiRcxz43FszO
gGWChJhxxEoxF5ApyD3kRO3MKofgHPwVeI87NIfEQEfHW9V8wTrUAKgK9GTmcXr0JyEJzCnJykyV
KKtzakpTaSrqcvJWcGzRdkR4Vt7BGkYR0AUD3Wt6FgAqQp10NIQFicKsHZDGFxIOOK8L/fPT/IVT
wVzmEoDsGVxzgXUCDL1Hm3oHxiUHxevi+wqgL5JjgjE5eMd5LNQhKvKcFVSmnXy9eywuAF0mMFf0
gCKHr/SUbKUmoSymwgOhGEoTy+rwUVkQIAYMRMaZ6l1TrIRlmfwM5hrB5EzJHT/MuCMwC9JtpX2E
4f03zAyiv2RuYycFlOAS2myqzizgyyHhRwI0ZcuVU+CsNpAGlWLXmRFxcwoyKtZCCMH+AMAV63cI
ImYVIMFjbSh61ayFSJxgRlUtoMOF1Mfn7alSCOJdAPAZ07QCJS/FSJalMybWzgQduIY2sJKuDNdI
B6DhrxPewxBlIvIBhg7DudkUIRtMcqrZpJS0MipP3EtsPW+R6ZBtwXBUatbQyAwLjRPoqIsJuYU3
6gJAFXea9xanzn6F7tEUs0obXX5TJgRTPtVQUpoSCBGCrBbjrGsyzdgAToRM35zBX8eayGJzmCxG
+LJkjzSP9H7oIICqmoM2O8fHONTfei4w+TBNUlZynY0OzjJw9BNJPaWj/yGEutzatH4ocWzPXaNK
uxTO3DS3EdY/k0WXQset5x05tZ/fj8wAHxbmH5ihBk/UfJKLe/cAHvhyTU9zjSG4aFb1MqCIGhzi
TNpEhr5E84ew3umwWH+hzZh7M/gxV0tm3pp65aVgLnukPHKaVS+SpiIe6RtJivI1U+3lzb/4MHXw
+14n3ugIwVX5s45dAw/TTYobaJiV40cLKWu2+MJYOazrgeWAuw3CPXZZkUDZ/DZ5TxYGY/vFgaLL
gkajUmri88RKFmnCeQXySvCQdLHo7EK2Qraljk1QXgdI/w9G1zDiZlozlnpwJ/+N5AEW0phObJ1J
O+kiatLwO4MD87lVrsemIq1lE4JMHQbXQPMb8uNUxyQzdNN1LVVRQvYEmDdzcGmVU8MaacrqgDCA
BMFBlWGHKceJZeG+f4LLtEDchO/ZKnZ2S0S9N9QGAhnNywCiCGUxZgegGMX69aEBheAq6jk/XxTV
F18KZ7EnE0qK7rMrrsRvppeZvSmoxMdCym0gMW4nj7OzJABCExx3tlx/4KHMaNM8SDFgiVgn+J3n
0eP3WyPwK83Gv5UgN/zWUnTZKfyAUhKiDTbwxR6DIlVmI6pzq+MYaQKQwuwS7v9iX8t/VItJNUYK
IZWbQ8SEmnuBv5OV/3hE0ghWceQPRKB+KtMMmn0opK+olSSABPlKfbxVe4zqWbxjD9P8kl6hQG6r
Qa5LDHKQ6u+7dxoce7RRaD/RCJ4/R4cOOlSH39Sg3Mp5lSaJfsE2jekJhC7XeQTP4ZeuGZfOqY+U
2fDQP9Qvi3330q4My0keRKVZ6GwoE6Q/XP+ZXNHOx9KdhpDo0MRKOaUaEkfhpUG+OyggDw9RO3nH
l3aqjvw3OwRfc0h3u/TjDGawoOub9gZl7DNlCOgkNErVL0wJ8hLhq76qoyYaPJNNf9yDfZ92ZlRQ
0vk87xcbm0kpSKGJ/6rTWy8TCg17zjIUYNwjWEDomxWGmzBXK8PbKFNU8ZpQ0d//th8BNaewDyqu
atTp4pNs6vRriMYZJ139Jqn6NslHz3opPARUn9eKNJXCh0ZTkSFazzaheeRb70mqQaeg8BluWq+f
feeZbP1KvRIWg5L7rVaWh9Z3sqad8XOZ7tJO3n/UMvNL9dn4zFKdUngf7lrnzr79bOx/rzTBfdez
w6O78taLVVDBqRA/qtjY84rCExBrF1yCHDBd8nJ+lgL9jP9l+3h2e/tp79DSz1SZmu0TlMJS+F5u
Jx+KSwmvw0I7x3aFsq5YeBVzubyzf9o6qcVnfoxSg9QEjdTquVphAFYpAODSbUKqlHofdBZ652HJ
R1mZ8iQSRqTudu6QpGJrRmkBtU+zcFSribm2SZRkOoAdHkiphkWPHOSU/3DPnpFehPW7d2qialmQ
cbFIUXZga6R2VFAhFjgvNERzLHJ/itRKPakIQ6zy6rdIaT5dIIxVrGIEBNtCxVMzQifYc6NTPHZK
od9ApsNNwHbdrdOHLip7rLWUHDo80Yw7pjnwxxtl3DTKrBStXWI0sd0zXujKHeGIbifoU1JelqHI
DJU7CuRq+mHIrkB+XACU2ujtj5A64OP8Q7s8mHtIj+DCmjfyjqGOjwILSiieTpGc8s7NwR1R3dsW
LImrak+RS1dP4WW1WrzXBaziow9vOAyHGzecPQLtsnZHtHNYdBpfDm9UJtZYsPLI8et0WmUOG2rs
LkDPkeqYTYB6ZZ14nJVn7fRrtbcrz7rWqE0m1CSzvRgL3DjiHFPQQSculDPOfsGflWm0zREWPUQ2
fa69zx1oqVZwB3r3jFTukWqsvWcV1eBn9UlN9DuiLjoh30MzTMQkuziiCdoU/P+tbjARXMtg06YT
GK2FxjHvjr4RpJ+AZjYULYMwL05Uv8Hn4BXM/jjB97B+2Qq/zJbT7Vzu+tWf3aiYU7Gdgjy5p/As
WgwGhJ6cXGgu942rdfMOnLIEKxglMwSbKMcrNOwt4E7Qccy/q/lgm4AbxQZzv1Q2iVbiIDtL/+wn
x8kproS5JQW8P5pJTy5+JkFpqdTexXdf8qK55IF66Kv2iHPIHeUYUFiG4MF29e8+bZxRR5Li6tl/
IC10pEPYMUrH52qWx7mKOauPe9lRfvTYeh9UHDur/qZ/HxZHAFL0DOFaLt7TLxvX8ba4LbBsuWlu
Wn5Fuamigd2vqhzF2CTHpn8eqC9QaabCuwJ2eD2jmA8ROfRFzs1c9djcB7k74Cy5x/qtnqNsUBVp
fCx8mGK9F/8CkkVoQtD6CZ08REewj/R2BtEvkPdeRbBzoww3zRTbNL/RCT29cUyxoqHUMHwbjX5/
cndP3kGdaWlBBmCFkbr1nnQvz6Afi9RxUA6eIfIGFHIdgv0vTXHDT/SBRVtqgYMxYE9ewXzD2t8E
gMbB2keCywVgdbP0gqz2aSOVnOtoBIWXYB1VaKJToeWzWwz05XRUChASD1Urtvbv/Svtv7Wje3gK
jvwNRYLQ5UWEebcJ3b05wpyb40jpyeO96zzCT7xHdzUzyRrjmkdHVwPgwwMzwGM0+nho4//73LpK
bbKb+bdJUvdSyyQyJdouMeICGBfmpmiv8+UW1w09DQpKUoHY/6K/qj6kzKZsP8kpJTApFFMuxhaw
iD4gHrToeyIUKN+vXLAywUdQOWWH84l843m3329gGwqEw5ThouLLcbx9xK9aiB84OXNcMnw6tj2W
5EXbc2R0Ga0bIojwCwha8GkPyOTH5GKfNPmtEZY4ospaNR/FEmEX/mg5J/1I8N7FBNZqsjE3DwM5
nGl3CIthNy9xKUG2eDPfd3BhkOZFlooH5hKV4nVVV3tdrSzWSMd8ffJ44VtdOLn2jx6PmCRccuMr
CsmN9kqspCgZP5Fsj2XmC+4nzjobtJfcwuDulgMK7Ln9tINjtLBWMnIsH0Uh1NnV+onaBqWEGkuI
XHHnNW8n2aAxodlTMmJiy2TLJiBBjlHBvAdnp8bysgmLPRgTWHqVXmPUZ5LIkS06AHvZekVFkrbg
7oA1DzvSbzM1dhgt9+bpQXEraheUBe9iW3LXOkctrFQOLkze+batRUZNgbXtnfwZJ5Zt5IZPiOVs
+JgWGtVh65EPHnHxZ0VpNpcp64zpcNi6N67OBP3jD3s91O7Ofvluf0usxeVT+0vxrVPp0yRuQFIG
LPt+8Z7P4RlJu/HZLbbJdSOXQ/cm2QW6PoYHkot09vHuLXp+UyaptOaOQvULWKxIOYtF0VtQkk3D
Bnx5YEpiQ8UtigDy1MvsGpQaUPql8UoKnWfF/FTOUUqsuE1xgWJVqKNgfuKJEEPSYLH9hkkITEag
k2+rFl8lW2/C1jcg3YPyM4r64aLS4Ap+wqaxof863ftM9WoR0MlWWloKTTpMk5nNhmQPeXeRirNc
INxCRXs88x3KsFwG+k6BjhY3FvHS7sEe9AXiPEgCBIx9i5ZQZDrfdECPNkU6yfj0+Nw10O09TTIB
WmwK2y6Dw0B1Fqp1EUy58VLYtzZlIaA4Ch4NWjol7tW7xYgjsENyEBhNdQYCcHU9TpMxXH7YhyAn
OlwLKZwDXe1zcElEnBUBayrQ5b+QUWFt1i0nCoDFabf4RaorUEqmQkGVoIZei3oSHAkF0z+Gf0sg
tgIF0B3WGwBh9M3arcK1V/0cHBIBrfrdDoJTH2Y06C9gfiLOTK5KrElV0cUNpoTpKsSysZ6e+bbp
VCVWIqzp3ymvgGdM6TkfIhLEifHd7ekxUGGSaiSEFgmkELPt69Dc3jlC8tLB6PtWzECWcblIWJ4j
izB5UswufJZQXt55IktUCa09+rrpH1oADc4DCRjgEmnxxzrFQ7DDRdDBm5KH0wHxOleRNIpU9Bri
ll2phGVUOqm6fhoaH027I5KJd6hjFUIpL8j+6yEd9izzc4XzmfGZjVhjnEWcL1QUIDqiZon7fvIq
A1o2ufxVogoY1L3j4+dhX/hZ39Loy83fOn7CgtOQ7amNHh5JBOOL6iM6hqs/NB9JB7iFLw9tCB3r
Kn6i3I6d0mEPR6Pa2Unwg/EH2Z/8WZlrvFo+LYMCG8flIuD1udj9jZxtEcFooAP1S7hhJSBmYKDp
+a8UQ7kNyRYIWxxTwieckbvHOwRfGf6SJaSvgCNFTDp6yF3RG0339JCIwavNQm2WcWunpvhr/AUw
jveQQrkoNcRXi2sGoRc2o6rpNQi1CZOakh0QtGUJ8lONzh0miXKPqUDaPyqDDDNxyl8t82t28+Ss
3Rk1yOTjSA5n2RjJlKo8w+FQK+kbs53FmXtjTOVVyqIfo3KNVgFsl/+tGNaPlJ/IssreEeKlj7SW
OpxFBgIqjvW0BoBz9Pu0iTOO+Hx5JKbrNhplBRGTfvcTdSHGJYlikKIzoiKI2r6RwN1OyH8jUYCR
gWPjk/qHNb/fx/miwk+T8OS+p2Sloksfr7qJx+1Rjx3oRtK/ZdwCTa5bXQkpcGhp3xGgXaNztaw4
mFdM+acQUZpL0B8YxYlTHRIdZoFMFTGWFr1WLayFI2fkNxoNDe9Jxu+XI7LvXs7fVq8OlXpEXWbk
cxrD4bDFFZeWBh/HYx8Sx2j8lZ0JuU1Oh3yki/RYHflWs0p/nHSE2DUXbau5I9+cxhtczRGTm8YF
1lnXCkgXigCPh53M0ojMjYOTSW7r20vhw1sDLmht1khpNqk8sAOGSn/GhqQdc9GOInYVsqOxAiey
xaHxfYoI9fUARzwUbUv8hEP5EO3p5WKgOY5ojjE18rFQZ5GwCsGvVA00E24hO65KNdzemJWPv8wd
WEOzpI+YCf4QFJjKpdKVt6ohY0IcuRTWwOnCi2ysSydFBVjw7EHVZBrf2FiMpH5PKWJjcN48jp5c
vHOKdcU0hrRZr0bjVq5ImbCYVsU4MUM5M3xCsY82cz+QA3NSyWRyb9grLF+RZn3EPPIYETTy337D
p2OW8ZzNJeJOyaciss4HUPd61vRdApg65m1ys60rqi+wBlJXVH9N6xrzvMVdU8R6dfsYykmNiwlB
yiW/o7OQtX4RWtlNTqvCsIdxZeXOKqa/4BOiu2G+TfdtNCqFnNyX0Fz5oQUggnPHrM90k0th4+ON
Rhh/FwAH7wgC9LS5UAROG1k2naz2OsPTm4V8g4aEPrDASmrWCKd4OuduUb34zr3jPBM8bs4sQ5tc
5xaMg1JdRkObbgFJ8h7KYx9ooixSd387kVf3CogU8ZqfmFzd3xmqCzdObj9Q/GgjzWygbh6KP/Qt
Ct1lkmSKJByT56aeo1WYnZ/Rps/GCnbXQ5nwEv2nacrjX/4dhZ03K9qTZBnSiql2XnH4cU5N9HAB
D07dKwIbBEtaNs3IHrOITibynI80lxb2RGMy5rmiJT4d7AKaEvfoE8LreWaEpo1uxo1l6MG9bWmw
vLxtRyfwBZ0iquojYOyeO1nCPN2pLF+GZXQ/vXeYNQcmzEJmIBWD2UQU6UwSLY9gbz2MyejlabCa
Kc8I0UzQXJjKC1Ly61Afm+qEHn6G/IMXvpbwZv2VjVWEt5syHTiqAfqQVdVNb3ytTlrasHIdfSnW
0yT/Ly4i8u9q9gWtxE310T3+hq+f69hfP4JcxSs/QDQOYJZPNN1W9TLGMa8JpZmja6ghmfZOLXTv
OW4tMnpW7KU7eWP5OPvZ7g2EQKGX5rBWYAVfm7DiC2ejFUOsDbBF+AvxNrDxAgMfXug2fQq/ACro
NvDONCTofx+zkJlgs1uQR1vOgBAMLBuAaE3SQ4NKgysVfnE35DcVklOsuK1My3A5MpVQl1qWgROo
UXmtO6x1imLsIiZ6gnclJ0OxzDsZEgKesT6c/4nz1Acv8dfHaQEVrAnHSs9TzDSVfBlqBbJGXGUV
07HaAxcrKaPV+twVHCTfYkHmccHJmxOXagnLFpAUi5U/7r3Ix/Ej3Tbi9VRSSs6Hfr3/8EIgAWYW
U54oagb0yhNx3Gz4MnBa5ZduPjpe+YlnZ9/QON139Kx1RpblT+BKeJIMqyyDomO6AZmV/9UqQRt6
jUr+KpxtgO1ugQLoTZwLZXhL5ln6VMCIxiPUpdTdhyWIfhZaEAw4G4coJMIbDqRXQUUSkykE2YZ6
IBkymu76434KCuAn/IT06KYuIDNXjYDwghc8CSjK4ZO8SJ5MtmUwKETSl8nxV+sJZVffyPo8CZ6k
3KHUpugjirdepq5AWRWl60ghlahnp5JVaR1ywUr+6a3/vwRNEQ1v3bpzKj34GNQ6PiEmQNUek348
+XAC1GmgQNa2UkvVqEEE7ABFJln+iAqjW3UbohdRERs1ECe11NJv2rk+oNBdRcJKI6KFgwazhPnr
qin78INNcdqiwAOFtDEZPFXUqNikp/ilGduAqEJ5pSREpMJCWMY2pZ5DDoB1BvSKCdg4RW2KSO+1
4rMPwxntvhUt20Nav7+RIF2vEjizwyetOdBMz2GmKnOU6MMrLGRCXp8M0vGp2JVM3zZGuPS2csY0
/6Dvkr9F2BG9c9qWQYfP+etatp4jFZV8YbxXfhA536B7j15i83pHooj0GL01UW5aI77toWe5OVch
hJcQUMTHpWfrz4esNzLVZwjxXCi65lxniGOXKKeCVPYL2fKxtNlS3GLVBXlTucd6YBfxEplm5CBJ
spFTI/0ptQM9vfwNMGI2jzBoAJVtXUOtAfYhjPjcD+J6A7x0wjvNWMJEu2Evw9bMKjCJDMWjug92
pJF1GzKY3IuLBBb+lmI7k4d0OBiRpTTdiTTrVI5QLiYbLZNuURXk4sCeSAuwoOXx7RYVf9FiDae5
FFgVfgyOEb6QKFj6Zr5Rd09UACX/daLfGspiGr/aFAGXSJNnSCmq5lUzjyglOVujcyS60P4vBteQ
44FrhpskZ0yVSYo7/qKNElTmLCuGpgVqlYMyqiSaZ5LPUsBfhiSQdqf2bCme1lHZDKgqf5Tf1vGR
E4dfx/R+MAEL3afR3eIrOoL5YLqHD2ARugIAm4ipJDmMHJWklvOtQStQRX1p0Jbt6a+CVWi/im4b
Cx61qKSnkWGKAZAp6OG3w78txc+bZNt90l+RDGqZPgLROh9/Ro/RfvgcZrBLdNGq5os0cPJXNz9V
X0OCC+5kQsa1Z9XKwYnqoVjLbtZEvD17HSz6o9fsNUqLCSYsQ+cM8ctm3XXFdAXFKtBNulDRBO8R
WEb0CyEdkuB69vQdQkDs7Eyb6nr7SV3DC5GixpDwbBH2GNWcOu2MzOqtWwDxlehR7rTNJJNL7hAU
w4LFPSIIInFq7na+CzQPATVfcN+HeFPf5wmEXwA3BTcP6IRng5oazUPGv4WVT6eOzOxaaX6u9AcI
7/Flsp8/W9fmbfFMo3K1nz5GY8TPb+43AphHgB2xbvT3Ssi31WFgUw+cA1mXTB8xNKJ/FLmZu5Py
6VIDphG9S2pSuvs9HtuUn6zQqvYRU94kJRZp0xqCRG+lQS6UDsAb5wOrcXLC9BBdXFr7jbuaF6gV
cQpKUqDu2XjVKgn9GYDAP13afXcFh+9+3uGbzOUzzPSf4dG/gJ8Ko3/QiE6oa4X+aPvOofcc0EJ3
sJ9kIe8C6n1bZEgatI1jgtEZ/idN9zE6yMYld6hQDe9AMarIhvTOjHbQ3oDyUTxJeefwHB5xu/xd
V23wruAgcv+u7jZJV4/1MwlXvaZX9WG5fxLlI/Eu2KIPoG38j7f/l958+kJFD2w8xyRq4+8y1X4T
cCvIyHAV3v6plw0+3g3RTOt/gdcQOsVyxuUF2ZBGUUkp/ARyycmTJg84FK1ndO0+OtkiPGiy9AFz
hY63JVqcYl+oK2I8A0DjtcDGwyOgySkMYxCSJheJa7K7OHdi5xDCLiI7u1bmS4dbyHpk0j7hT/rc
P19wphkgB+p9jlDsfWTOt8N3J1cvlGiH6t2vtQt9QWt83XX59Cu0Zmkjftwek0nENG1W6JZ3U/cg
CzxGPqFOr5AmwePeu2+jknuHEkp3QxRvWSyRlE+KzUKYg70Z3v31ZD15AcMrlsq0rwQIj8D+eyZg
uMgJdREixoGCRkGid1Pf1M/Te7VwYMilXyjRlAHJELDERS16uU65p4xByS3XFHQoLCniEX6TSv0E
PNkstN8ojAr5rpHW1KXW3Vl3tmQEbB4lg3esCFMhq7YKDqmcUhv30CjvTrlEWEgqYXaDS1khTVAK
T9zwUphLcsmBbEAhyQaVkB6z6CtrAClAuRJN2u1apwLD0xikl05wDEkr/W7Mv/s+sughNM3RemE8
EfyQ8QG5vbGvDPy6j3pvXZxh6QWsfeUOPk6fMmwQDnqi4eKWAQUUHD+8VHsr5xEyN78oFyLAKBdq
3uDq27BNwV2xW4QM8EyeSQ58yeZsl32CG1os4xsyglnigBNYeFotxY7alKt5eeNmpU0zGpz3tIkJ
74NKqGv3qNHmZfLiWeP+6QP50YG1QnABNvZFJUW1nay01DZR7EB7XDgx8FRQO4NPP25cCIJmp+Vm
O1wLc1f11h7NSGlD2rXT+n8C6mWGrVspAy8TbLd/ppydGdk/v9wifumj9krvK/aeH9HblEClTLy0
WYwRQ+Un5FlsPvgSZpRyRLVYnhldltHHfHVKwQ7RRYqGWNxQIz5IEejQeNaKy8dki9Lzdk57Vlrn
FQjxyFmQCgITz3rlG8vk+hnCluHsIDcnu+W2RtFi9KKSihqtkO5p0SW6VHNxge0W6Vn1jHqWaBd1
M0ERvu/ZS+HQpungkOveA5p87IbUzHy7V7qr1R9JpVIvU2P1DrZxOlGrIfKH5BAeJOpSTTnfSEjj
dTyDbIjWfHjF/c51b7RmwalFwp2ed7fw2yyll9nLVBJzryICnd6XBg+7ZWrd31IQGpzIgN3CMWXD
1QNMqlNU6smnlmrOw1ny3xzvmsYjnzbssFM0R2eYKEGDNY0RBkuUa62SrxVpRrSVg81ECg1o1ncl
THz+wbuj+EsbDDi2j/GM5EfgkIHr7hTZGLjlzphL01pTYxNUaoFzhAE18KkIDlpJ19DZLdEU75pV
nIvFaxVBEViTcc1CjuD1QCqCvViuIOjQgYNoW/G5YNspno38IuqoT37xF7nygOq3msIU5WYwZzMp
kShbowyR+Nk6E3G0v93z7BNWIjKoZSjaW1r40WK2VWArsT2ifC66l32KVrANxUqQBfo0yUBZjIny
aTwJtFeaWuCjgnjRkkcsPAAXgJr9gttnlUobcoVQEfF1wC77Wq8UvpS8ZcVbwuHxd811+xh+pkr9
HvsrIk2tZnQsw8SAHHRKcSUusRV9aHXb2m4pd5BT5uYU/TVsbIp5GgUvFVzJFhf7dIyqPcgSb3ld
wVThX4W46vZQ2w5T3fcPbf7+JcaUGrP6sEI25CGBIRshaHB0wLZg3zVyw6CRK5wg4OEwH6/Cgv8Y
5T26c7j0iWIl8LcQfoB8AbEUA7N0WlQr9bu1cfGFEFw0EVQ7YbXg6V945uYL++R2wvr5E1QlwPVo
FCDVmuxA1YAcGA/YyNI9uU0+kHRFyKesCsqWpo+93aohgJ5PhltBH/nAOyODrhr8ciUUpuj+4TLs
2wcYgTAUB7zQJooVZZzGGInUlbZUVZFur2WQ6TtUbVm9BPuuGk1GxIpxxW5IPcKJV9ikotRMACNV
/qn1M212s6LkFqNUsCvxAtxQOizb30h+mZhI6fEYvNmqYEx7uia6Kgq6Mt6TTBR3A8TDXCBdJG1K
rU03OLNTKKwKzQRmKRxigvDTTvHalrwXE+9tqkY6olyxPtfFhllsiHcg+6Oe0wGph0rJt1iEuEO+
/i2CKgi3wC/+TtyUxyRXGgK6tl6nNhmGIeEUKw5aWsVRpSNNCeUbahOf9R8/GCouN7MXw3XV4YBC
c4xtVFkWi7hD5genmwPsbRFH6ZBRDOMZzDC4OZ3pbz5OkqwDraqf9hqTkXLum9EFjxKYiJkFFvsJ
AJv80YjBAcjJz28XWFrFFGTm9ZZFh7WCk0O1sTMU0QDIKe+Qg2BfHGWj3z03Mj6oIsmEYDSGJphv
PZ50g7xdOJEP2FLniQIt3V+5CCdVnsjvNhOCl2j9QwDAH0JlvLRQWpCJC2W0bdnzG1pJimYpGCl9
Aaj0jiVaByGXRcCwkG/wTbgEf95JIdT5Kb2oTbykPdEkgYcNOIwWOPjUBl9OkgTwJdVmzVuco5lu
rI6JtVOHMqauQXq5jA/+h35jpteNUrpLIjMNTSe4hXQSYQGlcPfo0e+mFMELkv9cogAqcpdj41Br
Kdh46Sm9q8BzjTcjjzvtPOs7HKZtkgXUE+9GdmqMEaWDKeboYtTwr6xumjMqKaFTK7NEUkUShrVp
fE1XRazKMUv35Ejxl+Eqq7DlAW1fzydfKJOIjeu6Hlt+GlMkU5oXYsFFEg7Z3cgFlaibKXYsGCSF
OMFRB+r7r4hgDCinQNKGwhBJU7/42Fjroda3FtXpp8Gaa0x4AodaFTP8M1V8KUxA0bd42E+WOhou
EHFCg2gdKRqR7YGxDA4iF4fSKugFAkYGbYqmutS0FeBw4weNtsSc/fWC42eFGfvIY89tsLKvczhD
qn64uoaK11X7cX6DdLgJuhTkRMqLER8teVOblaLNy+2N1563AdNW9wb/l1LxgR6OQJfXcMVQhM+7
Sk43Vpf3UeX2gDJPLjPAHHPyiUxA50Zgd+3RIuhyD+hyUU7HR4pkXf6+buXHjSJNw58dBKyrr8l2
pNgam2OsT2kI3j1lE+ihjJXsjoAQXth64xFzPRESjsV5O/lRxSdzSkfVBowPMmUXD04eqeYCTBnF
0/cE/T1yg9beyF7p6yzgQ9m3sXpoNROjG01LWxBgISrdmh5wqrh52KeOPoop7ayDDlx+lBPdfdBT
EhLkQgnJkDrqGPAQz2egGij0n0Tu0UIrlieDQ6vDM0CoigqfU1ToMWY0fKi7adOPz+vqbdoKXraB
B0zbW/l8F65qcMIF/IT7H7W/vAcZ3CRx7W++lgeJscEeHwg33TVKDBaVOZwiQE54+MKeVEOlTQio
ROmpag/5BH8XaCoUSG6zkBF7J/4h4Vxvk2qHVGev29fgYRjstua7EEpTumCyfVXBVCJC6EOSwZbu
mN20bmjXegCg+mCt0T48MkwFsla8I67hlth7x/OB/M0bitzt6CiVs8FF1CNFaeSKzt+rJmOHUcmn
bsNxo70K5EaKxFIBxF3x2OOCSnSL/7OK+P82Erd+1ilXTWYnvIfK6h2aZ1GynGy0TbR77amNTh8X
nwOEGRdqPnNbqqtgmdqqux6GCo9L6wW8MeIa8Rvou0X+Ci9N3pmmloEGtsYAK+civ2wDW1oeWppn
k7w1yUExvfikfDr5eIrdHrRXp7GW3y9GiJKQ4sW520akxzxyh1ScG77fB7YanFt/QpqdFUs8X2UH
RqxCvGzze0oOKOQ1qZBkB08rQyZASVdl8MTSwE1ygEcAR9I1HQIBJJiJwUhI9+vE9SD7j8We8/9c
aLjcxAwWPH5Q1QE6W593kz7n3tdJQwCwhDa4/lzjrVOsilSAzAUAy5G5wC7YE98Kv9LpQs+VfO41
1OPqnpovEphk2tgYDmtfd5eo5t/oLXhFX6P/GbwQQk0nKBQwA96o0Mg/23QoEAaSlM3UWNZolo80
BpilfQFFwfEuEq2DdLtigFdDWKFFA2Vl9R1blEORDzThpHy9yiztCswUsienEKkQzLY2i9tjplQQ
Alwtiy00kHxHqHIVbLZSBDkK67cS+GDqSczCxjRrusbkKXWi102x0tiQfMGqp5q3gfb0AYG22zQF
PNeb3pEsnr7j6ZSGdPzl0UC3ERcV7wzfVe88tniFqjWbuCHTQM5YrwPrI3KOuygomLCak4Ziphk+
pYklX0AlHsVw5sT0dTyElEt92Uil9Ug7/i+VOZ2qME4FQaqLYjVSydm5Jl3Rl087QXPVBQMfOhS1
ot7PjzoIHegUwznGUuItNKeU6cGLUZUtTvaGHeCoQYIQmgwQKwex2SRHo2WXy6ivENF32ust0AL+
zSda3BUS/t071QGz6Aywu/MqaYXVufruIBcCpi4enq3+spiAXNpnTEJdeb5bqKTAye0sQCjjCmYe
2S/sPIepK8ORyKPU9ozKHKMS/woftGaILoGRwzFjFTTLVC/nGecWIxh24B7xYRo2BurGLgaLnDwT
gtZpv8EXmfYSDENxkqTIIlfpRvOtrWmPIgK6LKcyFScISXsTwLLohVsqkOAUcd3E6NBe5D3rQBEs
Q90nwgHXz3jEuMVGJRlVc61SGzTqYPRR+dT+aK0xYqa00WCJZ6FffiIF5Us8sjal2huvSwCJNaSb
7CcCJ8UO85Nxwqgb6y6X+/qxrpXtEbVJfzEB1CpB24AVUCZ5g6PnfIYbHAwCTGNKeC8RkPZZYlab
17CvKgzbsnYqsyYbjknnaS7pMsAHFOYoRlaxMtp0A5UpD2Akau2y0snKbMihU7U4/XKcxpbdknVk
6Fi3Sj/WGR9TYh8OU1Vp8qTorBQoL6B1D+mA5Hccol7K3cA08Mgzyu3nZQy0TFK+jEVUMKffdAjg
7MZY/GX9rsR0KWjUg3YyqYQjZXAVqdNM2N1WCxj9RywrrxXi2qY1NnnqiSX1TCZwiwfFDYKQRBh0
PSIeaTQ2rU1r1Pj6dK4U74rAI7k6/EKFVSI2w8jWTcBKgRLj+0MlqIg8eNsk0UKkXdxdkAFRI1hG
+uwFO63kv11toPHVJo2a9slDaWBWgq1ZMrUoNkYjqFQwkC3XSX/lm7NOckz6By+BKJikPeXgG+Td
u/2vj3hgmyNrQLgR2WfS570TEu3+qDFBS3Hn+WGrBUkw49JKhwNcEhBDFLvC2W7ADyT1zfpWdkz1
EMwzMUMMu+USj5I+9OlufwJTA/aO92qWq5eAtW+SD/g8+xFh6xSwupDE5AIfwUZLjMIX9MIkYWnS
ym4SyKAa8tPNgrY0PDe5afK89DDOPpb7PsIL415rqNjtL4IQ41eO04tFiVZ9fEIP02BAfp4WQa13
HJXuVAF2u/hZ4x8NB2gIA/HfRUco/8h/4Crxn85aQZnW6l3MACiFT/9SY2EvmxIgrfryM0RdF0ot
2ijEpcFEX8DQYBXH11VOX3sDHAI38mu1sOWPdHGyHA/pFrwf3fexU4G6IprUIyaby8/adLDio9o0
BXDaRKSQA+1SdQinWHzBr8v+P4STJ40j6HVnUkjO6BY37MlpnIpgIDKBbt6RyNncR0uUUqgJyDbb
Q2MkFIhFeBLnSUVCeBkc8TBE7xJlPAWvf1Q3jWRx8f42eV86nSuX+kwRhehZ+eiOB7HFV0oYFeLY
n+sb2EO4dPzd0hvv+Bf5SE7fvY7x2+BZLBkFLBpb6Ao5zEIOeV47u2VQhOk9ALDgbAOC5Xp2lpNV
of+xNT5pIGv1ZlNhM1X2diDwfWYs4OI6N9ymW4SaNtqAPsDPNWhrhGmkqT4BuX3GHz1PG1Qqk3Rn
53v3Fsl/JTCwNa0U01KmyHDb0xzuHchTLxAaxrI9JVAhiUMg3eZLet5qOirjqkdJvrlpFqBcrHWK
tFDKzbEWTbZM1k09VWQGJexnHBCuxzpWoQc0DCNvr0Snltw/NwlHCfONYx2ccensnWHAZ9wtlLwc
5Ss0GcfeFQOGydVV3kyVD8qerRO5l2c3Xd36XZGOdXPxq90nhjs3uLTkhNrbywiz3C3bOc6QedxU
XbkIDS6yDuxQfnga0hbdqnk+dwr/y979l2bBjWTqV4AoH1LfLj1HJ2o5yfDVu1TnluIyloIbY00A
A1FxsYcbS1rGSbU0peXSPut3FjwlWPrM1xGWSkZ5CEKVHwnGObiqpROKIhJAei4MRZvYN3nG+0xD
H+oUmHPZa1FY8XbLzf8cdbnlRK2QrT/NPIiM2D1vsE2VkeU9ZvcfOVVkJqzGvpOmiKnA6YuKzVH9
nS8Otf7TdNCNmfShRc0ZegwpVnpWSM5Mf+AfxfvknVzccCINjPgarqyWigJVK5rkk4lOk+UBm9Xo
jv0ulClpn1LnN26K1a5KTszVcHin99KQ5LU50FCW6OmLxt6FzS6rxOLFV3y8fCBG3iX+bLANeUqd
ZJ80RHSJycQydQ/dfTsP+kS5IOPEkO70R3KtV4w5rkd3ydmJjMl9sBuVNgYv0imYuCGFt6IUAwkz
ogcZdVEXchjtVHQPHonAV5ntdEPTUZMefwFYxS76miby5RVVK3o2sxE8XO9lolozzwKCM1KVsr6A
WVCakgPRQqATU5PpKbaFYgeUZQbjthoE7SaHwWbAXx5O8ejlLvFTemmZlZdhASlGyHxlrxJWAtLB
R8ZLxmGRF48UMGV0xC54pQpjEMoQikpZYm8B+WTRA1PE+zoht0wBvWomNPMRM5CfCODLa3V6ISku
sIQFqXTIu9HXT4XMioSsMKAp0QA+IxBcvWogv+gg+Ea1I3w5pdZyH0btJTYOLZfuzoMJ2TbWTJPk
w5jrLrHlNgi/YMrmcubmwjvaXSJfxlkXVZn5ADez3Y26W5qTMBQjZKGRfDkzDhoNxivvkoVuo4bE
Duz8M3Ez40FDJBvd+/BC6+PG84XRLnnZ9j6+epVyeDVSmJSiddO/b+pWUuH+2S54q7EuehkZS4Va
P697bbVxEXzjYpdqd6LTlVMi211Vq9MoB5HUydYvH7QleXoQt8d3hCYuDQWUU3FFevtgakpCcBh1
W4TpqUOWshrioBRxIiVHok2qGGKPZGrIkAxI2lf1NRIAkd64gP0pN89GGipakBNNzAGxktyks+p3
/o+oM+tSlGuW8C9yLXFCb0VEEBBxrhuXWiVOOM+//jwBb3+naaurqxQRNntnRkZEco3jSfS2HNNi
tnEKjVY0WR0pwubPlNZEtN+G9YfqlB8DSYtNesEvAaEBLCttOWyfcTiaQ/ArsU13ooRD2ZTOVfsi
S0ixQs6zF0FsYn+oIJpaXzGOtkDS7Fx5hKqt6v2KHbIziRh4Q6WcPRztTQEvY/6TWWco99Q6JWiT
IFzsKm1IbJR7JjQJpFerq95bSqmV0okUB7VmrCRelJ38gaz3vxZfGrdYbebte+QXIjw0T28p3/B0
3r4l4x/WVs0bYglT72JwMqoytOEeXJnNz/2DV58cvCeTCTAEyOj3T/FBqSs0Ymdnr2C1KjahpUBN
54faGcJQdihwRKjECTuiF35Zlmq2TClZti+Uy+jpay2DlWWHAeLskTM4O//Dv5JRCq9WOy6gBSYP
Om9N3yTU21DnSx8H7FF/xDKq90W0wnU3ztVq78y+WXmLTlJ+8gy/gkJO9DG8ev3jb94pDv/rnMSk
fTZoy2y9cG1AonnnHGfrfdYDoIY/ji5LlpArH2YMIWhi0MrRS25OGVLZaC6VsQ5T1rBq8JdJFzI7
MvLpbcZpVvarxFV1pLzUtlxq8sLigrZ3y56h3J8JikFCgEPJS3EOf0tgLrIZFDwo1JI4x+OsKT5R
IzEwULATTdMKgnaukHzV2RSHaWNk6XSB4QrDyOEdMGMkgaLvKWWntAUyueW5P2b2En1c3TmYAIgx
j1ZQd53Wtvz4dc+IjZlmbkR/1w7FpQK/zTeD3hvlYpah05YuB4E0hDX+tI5wB4whhzJNssxStwCv
ZK1VpgtLdoDpxH+IrNYm0Tj+bSQmOUaaK0QzKPPjABhfOr8aTDVqsJwwLUnKQZTGFi2Bx0yZmyYz
cZ/yiMUEqzfT1Ku0mqYI0wuLgz4y5z6gYKChqnBIRmA11kDeiMlaoc4IicXD/fhUxsJFsU0Ipsoz
8YVMC9A6k/iNFuHMS6lEc+fk9PirdWmLeA0DRa4U/EZfCODIXlnh70pBtVKbJBgYdGbfU9WWKkOp
jZKWehM2GF3vPSIOCP7knGTObWIGgEUF/BwIzKlIEZ8SmDPhBMs/bHCozJQuVO8WCEyUcLB5QYao
KrasdK8cv7KeAqxxSasTa0M2jnamQ4wal20DBYBUAHKs+NobkNY8I8oPVGFQOLPFdVFUo5ReQGye
MOV524ZjIcKxQ9ZvYhnFNPkv9Bk4Nrq+jvjmizhFaZtC16dNik4AnJ0lnRs+C/KVL5KsK7tJoxKh
0YJdJTrniN+J8fSfFxlbNTt+vZO2SjdtnftH9naAQcAlamGN2qnAnr/BmTcsBM1+lRwPoLpVa5/4
bdlOZ1mYjNTPCE6tC9IKyf6kfSCm9LGdtN6OdBAJSmYdQAkUVzGaIs3wEulX9XaJk6vvzp7GRa2j
g4HeBGQvmbtyA4VfCsLqoSBjXaFPtxG9lhCbMrbBZZIxEyKFaBB5CcYkNFWopgHJ9aTWloDyc3M4
N4r/kekmDOcbsLNqGZqUNFdoWhBmW+Wl/zb9XBaLekYBgzXU7Vjfa6tbBuTo6vAdvSNxFerwn1V0
V7qnRWofCusVF30pRNRg5sgXT8IiTS4V2hjlbXHAYikwi9O5hXd7d5+0eKx78u8qiUyqmbLaObRO
+Lxpw6fUwbcVbFX71MZkAxa4ZfZCMdDXnazVQFGZQjG9tyYhYgPXoZdGrDgjT+D+C9yWRHf/Vb75
hhDu32LJBJT9VSSq0mee8mkBMNppqK+KPXLirubmC29z43EdHCm2FTFjFxwJbvgHIKqpXMtKhSNT
o0MdHYQn3BiWy2w+AV8GUZcsQjbSf0pzKNkLG5WATWvBha+cO+cRHDFg1nstcxhVAKx+rVMINZbg
R1Mw8QYaGurc/HXkq0KDlIYVU8XLlGZamozulp5g/+23CZq9zOJlfZQMjj+pstgR5K2UVad2GxKE
rB8g1QpelA7rfCj+knvBmwBFy4iwd36PSZCWYEXR1N56ev6L37DI6HTpwhucBS2+GjISK2jTk/V2
XH7xiwT5AvUyRVdoTYTFUlbd1bnHHxW7bKXlomRpEjc5+e1HWB8m3VJcQyJPr4bxzarum18WVvYN
olml34KuqFbPlw3kqk6mGRqfL5SspcW+SYE4y2KkJuCkUD2lbfEGPFlIMQYdnmTKOzBiTi5/BGlL
xAqnA3NQ/U9Wazq1KHk4fPl9kg/crGfPRNtK+2wWVC2nPLLzpQYJ/G0HMGo4PzrlwhdyhIE2dYJW
ztxnkoaw1Nw6utu1/ZeAkZQpLXsRFeV1en1EOjMEeG9qPeqcy1Yjwb+JlUsBksAWLfu8p9mWEVh+
QhQvcTvoUCkfqPG9Dk+xY40TrbOiy0swwkDkmRrGur7K7wT2aCenJs3u7ktB/c/uvFWbpTRG4g3I
DPcUFlX4uky0LoNej1nZhWBrgX6x1k8xjWv+Jpl965ZlV1gC6ysBnxJv5ZB65NcPQzq9GU0laOxB
/Qwvyf5azRm5ZzmGLJYi5xJYzXnN2yTq4/E/oTc6P4K81VBTsLemNDXmqMSb4L+owdmRGWlu1YoI
lL8udhW0nq1BJwyzdJ0GGwe73qmvajc+eckDKLWAPUYJ7I6PnQwQVnwgAoRxOMhjaHpIEmQgrKXk
CF7nGXC0d+XuhRcVgbKuSMdzkI41TQvugGIrzXOQcspbVkw9NMMwY+KsEEGVXSBVFrZhlkNXbKBO
CxR7DipgWAQGrIf8PYS7WHqtY/PCYUv8VfZMp9GXm8kD5VpttR0KpsxZ1KzBj1bZE1SulV4rJWs9
67kiCik9Z1rShZbOJk9LEmqB6nijhp6ul/CAfpEENBNm+sQhQJ3ss9CHFJQzgBUF6N0ARXKKcNHX
O9VYrBVFXBF1Eh4Q1VwypJ8oSGFSyrIrOWmCI49WTK2XV+/qjc6g1iOVfHGMZ0fHDDwD4vdU7i2z
K205eKvlXjimwqsrhVWQfefgKaPOf6/fKTk5W7yjfRt0ciGkFuMLVkeAIqfejgcl7zYON7ZwHp0Y
KgJGJvrX+n/iQE/8krqtTTkWrxpPuZCAdXJgaPLnvw1l8kP/W+PyShObW+DUOk8qvfnhKso6xjor
qMuxodF5rxOnCRMWKVO8blNEKm1EmDgPgPEQwQLcCMUfLYiY1gTLWbxcC3UvKTJVtUhybA1oUjkv
qySDTy2w1NLg1jAl0FoAUN2J5AhXCZvwneGq54MhP/8JOFFf2FD/0Sn8VqP++tX57Si0BqZgBtXk
ogRBIrRgSyygCifrBw0UbmtVnUpeNsFqnstu46wRm9YAfBTP7o8aymn2YwGm322XDAVzPKaZPFJX
f2XNjNqRGIMngnltApZMF/9XOA6ETPrM8wy0/IWLsLPWR0des+Nxnfzg1MlwqBytnMO53Fk0CSGI
YhcK9vM0SsSPO2Vy2RarXvVvlswn0BzlFhUkOzaaGQjsOmW5ek4KuUPvVCai1/LJaGTcYN0jKCK/
1gX5RdQmRixIEiaP2n++4QSPR+AjMKbQJYfvFWboP0kqe8LP+vhotss+sMYAzPRi3Xetx/gSNMJb
vBkcSMEJ1mavwJiUxufuKZ7/HIf0AYgfi9u63D63jjh5VunCXfdq4MNU+YISWOkC0Iy019nNGoRp
UCjCmkd5eFULisHt1bzER7K78IpjA9ZmL8vA/AbEIGne4sIfKvhecVwNzdjo3ievUWV27TViBui+
laihyheXfWOCtLrSXEVDKuKsp1o/FL8925RGO+nPPNj9mqM9xO5mgciq0ft2d7gfFQ8S5PRoA+tX
/ffEKHJg5TZSmUb/y+wwuqAM3AyrqyeG+ObyODm23isagHbR34UH+nXh/t6fe4XuaXyeVtv1WRq+
YNVEd591QwubvCXq63qf9zG728W3nYRVOdxpUz38khms0NwYrgeB+hruWf8yfvHSQWPCud73y0DM
483gxIsKyO67KRrdeXQZcRVOgRnuHbiE9B6j+etfhKyNjnHPToydnciIDsrXd5PmvKutFcG5KlhR
w1oZhIviecZU9FMLLGlJKYfn65hExVRocQEbU369hVWPGM9+jZSka0uJoU3anqoIK4/eb+uJH4cC
YUFCb24wxU/oSEU0o3vTkMYkgJP/6rSFVQ1bnzykEo1DCUG+BVlYoCgIW33WdsJSGwsKDksxUOZi
rMgeqR5enqCycPwVnxFALNTu9xBdeJzCu69tz7+EZ5tIhP80PrEdo/OwRpODOtMpqVek36kXytUt
o8wSclhfvxZ3GiMxiumUUvHUL0U7eqWtG0Ju9AzqnqLAsDHdRTuu8ibah0g29+EDc859rMcDv088
MqePMb6TdpV/q9PT4kqfBdkMXekXUegl8WGoxzG1DsMDP5j35/3dcN6nLQ89b65uxbuNy1N6AoyN
6QbTzXSsr5JeYLHpXrOPWBaanTdoKH3UdmjP/rdhwlavNh/rx/rg7hc0SZrSjOhDWyyGGKAr53B1
W99eLb6sS7sJHUKmCY/ndD9+TrfjPch3dWCyvacnfJ7oknIZP9ZXUJbmaawX6XeVs2UOHoa3A9/G
vYAplfgZrsop+uJd+pyag1LfHGzH5R4AW6/Up4+JV0PzsPEbHQ6h9pOm9F+olmi9VKJFWsmhw0gD
v/7m+e5UDi1abpRB22mXYlonltirzYyqrlEgs1R4ssYIpa37IlzL/r5R/BIngDPQMwer0l9g++KP
8XufJctkWSgjamq+APeyv2UChqRZZP6k9dC2B5R8f6HTpbnLaWlSdoKmSYXR5FB6e9bE2Hg1K/X2
GVvC08IsD854AAElbkvLb90+sE5srRT69dluYJtYadH1okyDC7Qc1xadqm7w8IOi2az8lP4Q+d4W
tQXj8sZrgB/ggsXcx1ezuTnbNwKMurVBnEVvA+DYs/VltQR0+bkVm3UsRAfXn+roGhcnxeWRbN83
h9uxsar6mK2OU7xXC37FT+Cp9B93RMTMYcmEy7NhZdyPL1DwbgNUDcEx2g4yqjthL+uDlqPzi/j4
N2OE0UoxHLE0EeXm2mjmRWm5CabH5K7x0IFEjW8xye4wqzfkDSAFowGVUZnFbJoSKjWHDqHCIPRC
akw+seim+ftss6vfoyVnhrXpwhNZb9vrpPdqbnsfygdCbLVaAjMS4BHIgpWBDcM/JGhA4UdgIRCy
aJurb3czrISF7nmUrreLYmjgwIkiiaZdUCheTc7g9Zcx8Z3SL0P4WoY42apoirnIEtba9Bs+SpDg
3Su4ZmvjnGn8QxnBjI5hMmi4vG7bZgq7h5fFx6cwPNovrnSHOHifSS0szKoYGMLNtNHxjKu/F/C1
abVb/7lP53/fWWEGA3Hjzbu3LvM6/TAGZXoaUXFCjj1nOSn3bmGdZnXrzfAygl7mbYYo8Kjmzeqi
MQavsUHfq49Tj9GAJ4cmvYOKfS7lPLgOcQvpN3qVOB3/jOcxND9CCbmYZ4AK9WvI0BhQs/qAJwvN
MIiRiJRowMMEodSERSdLUBQ6EfwoJhA00985nFwlWIqBlJFhrq3cW5A3iZ6kI3kxrqzzFYCkKzIi
IRepj31qv8rG9RoV3xU0Xai5KREHUxCFOsdNdsNnCyIsVXDZECq1zotvShtfCM7yZUQZu1r56c1z
3P1OX5G5gwcyXStqXt0zp5DXUrwqMeHBr2jn1/op3pVM8P0zrefLU2aVJ87ALOAOPvan5vW3THSz
sbizGBu38EEVZW1CE+d+jLdJ0+AqLit/tfWbsAdjF3TjF+sT7hDPqoXXlxZbza9bWZcnjwWLiFG2
CpiqVdpVLKbIWG/yJBfPUY3AMgvw29/b5Yn7r0Wa9owKafPyVz9ScwLef6xvC8zt6MuFrJeKV//o
f4LamCH8eLXoCBO9vPOUIVNcF8eVv8toM0vWtdHbTUefcWlNS7fz0GzTEAlvMdKccwtxwQbjKVQy
UGnhTu2bR8O6sIyXWwkLOmNbM015ZQAOjfmAu1XZL9GNfg1uwTPZQ20N25H3LzGk67+V3zIzIrZq
n+ATHmfXe/M0KkwvYaxaBx93ywg7RsQ4uu6QtcZXWM9ZJYB2BUKT9BiS4C+FpAnvEbgjIIfXCJhS
cIaqSI5prPE2oDfdV+GFalym4Y8QkzQWaqL/Pn2qAZqSxGXMwna0SilFGLEb9WAQ+Y3erdb9LK6/
rFVZ0PkElzagGVrPYnMO0tg+4qXReRBx7loNzFsQCDIdVghxzrjw0Z6lgh3KM0J0a5172Dz3v24u
facpla36W6yS67DXK2NEXQ9uoUlAUblSvzgPH4u3W51cV5vBtQsJe0Is3gt4c2IoNyG7hduKfcC9
+R6ktBSBacq9Agp1ahoQfjbNR6VZGqV/F0KfT/MwY+H48IqVyPc41/7SEZGxkPwkfzvMG+qE4K1P
pVmO0z/k+VWUdL35+hSU/eumaS43SK9iJsLbyOwmi3u9ucWOgXL04D3j5sDVejdAqBwnfc5At5o0
y5xaCwVQGqSjcjxvF+lJRdmE/uSBaTtM+DHXCMpEfIfQP9z+nLtfp9I6OeUuRAoC8mqYBImztRss
injdUOLs32FXbLlHCT/tu8d7YxW773IDJNhwpi42NECE2qTthB5pPyfywUH5RDa/gKqkpBMdi8ib
oIxWMhJvIw02SIoxzoSAIfGMsvyqIzbW28sJGg+0hsL+B8gVkd3KFQTEhBwTHZCeXeNVEhjrkRuy
va3Pqtq/45j0QdJcyegcckfKqVFkvqS3Ivv8bpz+IAclECatIsJxym+igkh3+/5PofxobYcPXi2C
RfbxCLBXb/haL99ES/+05z3xs2oraY+L7Yf/eFJJKXuvtpx8ZEol25xPSwiDtjN1ByXNIPQgRMIm
tCmRhhQFt8KwCn0sZ1A7qyyR+8y+1/Pexce6zJe34N59TP1G0AiOFMin8io0nDIy9TvvpUOBCsR7
iAgnWpB+KrHxF5/U7X9b5vR9BTSwqzhS7X2du8RNp1/HQLqhq7B1s7qKeGT/7xmWu95gTOWjVLbu
TXp9toxQ6g8Tss0lY83UMKmSiRHOOEGx96Raqe91efT13LmyVVxR0O7sQ3rzyuCKIfIZbOJsn1EW
olSyP1HFpfnWuYN8neMpQAYMsj3gs/OOK8NvLKeGciylIY4gmFEjlqIO70C056+8zPhEvt7chMhT
yg5E/KCn7g5JqZ6YAx0m0IP5DHJFEslHcJmO5H/HgZ9rpmXctF9EMWBi63O1WTOakrbLEBfn81Yl
qrek19Iu9Wj/4YKM+XiE61OKM7SGPcbaGqaJW+Ls6HNI+5prJPHPzdyLCjZN/bJ+u3IxwUsPL3Gu
pC6AOFiHse4GnVq9PGc3aQc1rKJhHp8neIfb54lUlynytQKHoySSmh8wmryWNPj1GVfkcBy/nC4s
ndwG11FWc3pwJlWO5Tj02LKXhm1QYeeG5gkhThTWtVsgl2PO1ObG0STCQonPGIo3khUOc3RpgrOT
WxoQArdNCgja5hjPVm35LErzK1Hd1vqbrCZYtP/boFU4x84nqvl7DuuDvbD4XFuYF3wcumPJ1U4H
KandRDVKznDqSi4oVcXVzq0Y9SqMrfn/raWRrztDJg6iR27ir+WDvKv2odRTpBGVX0icufcpeByg
uIkymcvpZUeg2pwMrFGwdD5dIt2uidJIauI6xRD31Pn+SiJUYn20iyGQTIv8IIOFRXw7BjJEEtD0
gfn0bxNCTW9BQjv9RABQzTn72K2y3nfoTwJxXuC9IkB62wBIUVTO6DyKDukwSh+AzV89rAI9mS10
6wiUajSlaz+5a1Vw4wD05rl1knqI6y1UqgAmz4BzLbmqKGVNXwQ7kR/kQTqE9MEcOo5KfWOp8Wgf
iY0iNHFjtqFPVN02IpKu+Q2l1MZJJyqLY81ELPlAGFJy3qsSHZcfKMjP2YkwOWJTR4LeSEdPdpJt
Nw9ECVISumVV5Alneejj6Gv2ZMTQL873B2JIBX4ShKcWaNzRIfJ3ziPJFje2vlKYJJPQJqT0Guxs
DFfaQsAZHrLaysVCstjjVlzFXP6Yiy1JjuzA7t4Bf8qpxoxWIXEcme+59zA30xSqiTSrZndE6QbY
hAuHCZ5+sRZRxVvkwxfeuCwmwN55wscf5ZZ4p4HUTpIgCfmUhFIsgX/bg/6xkprxmbmkou4XOEka
F1zgQFp1lRd0Ih+UG7BeGtTh8kAHQPAs84DpcpmTJrSGMol1K61PrzRI/GpgWsXehYnN5G5hSshU
EPnqq9FPogec+CNQ9JUVf2QzpnBO3hDvrIImrIhIb6nYP2f511V3ERTNRVD1RQ82hqrKISommT5I
Pv8ncg/0s8y5mOepnPzqqIyT9PLPpxJUAZhTV1+vvbYACzRmpNOhv9p/kBNxn6qELzzK8o7X0p/U
PWmNihT91KAGFFgHAAUN0Z2MwbAGs7aTtIuQL2d76EYSjq3roKVXNez85hJLWNj2YM385S1ArEUy
ACWkquDxlxhDdpBfmUtxZ35DTZk61/o6mcFaCGfYjeZ8aQ2WdCa3+w0guNZ37jWqQVSE7Ap53QAL
15A6iLirH2TN4UAHdbBIqWnEoGVWPFuget6LHtQuIvu0+UxQ3mt5fWDO8iKe0ZZ/l6/2MlQ0IPWr
+QclBGgCKg2oYoGej+IQG8eV8z5WmuWTkRTEisxo2YHQv4HD0bl77CIS7Rzp71FlZTWZt+UQqK3M
9PlC8vaZygsn3/RT/V7LbJ3wQTOmqjLFlkoiA49bNh/M+CBQrBA5AlfjfwciGxeZuWDrnnUj0T6v
2dqfOPIW0Bqsd361T/6F7eY//Erm5m/YdSlKReVtcFa0vl9aWOBQE1N8QycG8kf31U6jCtrrnF1S
ar8g7n9Y21e6Vy6MfmqxnOGKG5PlFBlMZ1/DSdBtXvf/Nk1oZD8vSKouy75Ov1ZsRQvaZNaq9WtO
6GqyokU65D0uf/ogn3bq6mO92qzSbsE6dvZ9o3Okvc8+LAxOi+r0M76F4ihsAGUpVrcbdnG2d2Su
q4g4ZtWLJoZDbBIJ0uUmJDHTckvaEf+hwJ/5oQ01J7GQGoxOLQot6A3kCvwX+RNo/beW70OaQVxC
/Z6FkuEm/2uJHyipqYWJKnpg6zUCQIXaKujdbX4zk6XokQD8g3ZAG/OlD8nVEaeA9S2Ar5iVr8WY
VCFefAKKvoKNmVCWHKlLAMmrJm9+p0aZKmKDFcDpIKnMC79K+/K6hWqxZI9yVICxeMEy9WNT5+gx
6yADsqW9UzssoVSCjHXOyVkmDiVBn8OVkFJk8AVy/9HAhw4ZhZfhIhPsbIciquvTkRZg+Jji7lhp
7tYno0XLIAsHYr2a8if6+n+ZixjUZrAloFAqAszTrwb8SMWzySTiafT54wTrHUX5Ilj3CYAmMwY2
MtFskRBRcX0M1irIFlGQynYoYeyXmVj+bTosuWGWHlZtRXTGqR+BlYGO6aImFpPC7y87h4CFa+rs
EGo4KU+RDUL+2LuaQvJNIWHuzlQcaCBqctBvNpgDOltaqHrcFGVsPA/QkURIupBFGET6W+4XhTmy
/HzbDY90xq23T5QttcJu26olL24oloh/Ivn1ymfpuz65pXZt2uDeVZT0JPB6tCBLvOMSDZboymvR
TCAqx/t7a3fGu2z77BRfzevyhVnp0U3/KujIX81TLUpK7Qe9lAx7jj0InBJZxdOLxFETcLYEkShd
izH8abRpU02p4ohTmvqPNLr6SlmpdYOy8pP2L9QzxAq8jdRTBvcNDFCxQCVynW3auRXrM/NMrbnX
7rlTYqLTHFsYnegGDcZYbT9KzUtq3eg3/emaJQQ/ZlwigQzng9T/Ok8PpyQsF7spWcAsJWbchOV4
s3wBcO6DAxZxt2Y5+JIJGTE5iZtg9IX/ruaEk18lGMhmuSI+ENDswqJ/4+pRGoOzg+2eaJIdumXD
X6J40S/04Ed3NjCX8244G7KbbM6x753j8oYjKOZzEZ3Ow3TXom9MB/NZJkr5zXO18dC4j/fRx386
le49qHSKrTOjTRvYQ7PGgQ1eQdq/ExP0X0HNKrdeYbl1nb2cl5PSCAb71cFub51G2ihRjeZR4Wwn
/XcXl3Bu3yDpb3pJP+nvepfA6N54XILbiKra6DBI++fetfcJGt09Ro8HWt2fkGGSndDihgoXlJ2S
h7UluPYLGNaXd+Gh/e0Wwno0d+9Lmt7Uo633cm7hJaS/iXdvl91NUPAvXZbPYSU2oodXwrlUZlR0
9R2/xp/xdXgdbjtAscCCV/cxPi32i/IKh6l+YWD20nG1V+lvXBk9nQlXvEankG3nlf6lHTzlLKqp
1CN6O78e0Bt+UOnvx41B0QPKaRdBgnwgpNV3ZQ5kqnOzd5Q7TG5+H+sorP68a/vWeXRoWu1S1R6W
4m9kRI0hHYtD8WxqtmrBG7foVALTL1BkrAcSHBtIi6qr/eLgXioAsXU0s7MX0O7JP1udV7dELEoS
iybS+wD682Z1Yk9ajY02NAdtzL40mqcBT3UKCsg5pXUGmIg5SBWpJVDB3rCUAP0+zTdmCKDN7/b8
ANbbGFzG5rVDI7yzu/3aWNpgqUl8ifB9/IhfP1gj27dX536z3kf3YvrfYyepkGUy5GkHc10fMAoc
qsW5vf/Fwv7nVMDVtHmF4I+srITo4uGmOyfZY2t+G9X3xC9qBX0gdHIxQn2ZrfRrVQlUrPuzaTys
JCzht7lorFg9FqeQKotyw1rrSMEwmrfKhDDtL8i+Vxzteq8g+XkTGJLqX2zu7TOEjFHNNc92IS4+
gwIG/BglGzYuqUBUk1Nd4NUp6ewTrxDXolrUiBtxIZ67+z81KcKMLORnIWltzBgnG4oK/LqGSiVm
72BtIFrMEt00eHb32N01wjv/qsGVfsLPYOerA5b+nbsCysAp4ufkboi6/6dp505bJ0VWJbfmVtgS
5EhlR8tv7k4nFY4BB3bTrXUw+PDezqHzosGNWtycw4+/j/bIUPVcRKe8quowcXtVTA0NfsL/wXe8
/bN5AoHjf57JMOYXNwImvaDek9Netd8IKj3zv8f502yAHNV67I/8F7s5kUIEvTyx59Ob6LVaOh9E
pCfcE9X26uIWHBFboa/SOAknfjYp/LYkKwql8wRA4bjCdCnX5FkqUmjS/nTkN4G8g2RBrAf5iRVx
FNtCZ3vRUkbFaE0VF+c4wOOZaU8lBxEDa/2dW3LA+rnhD9Rtj+63fXB1D8qAA3yc/edhfNm9dKs8
Lp3cCjntNijmfzDaIHFoyVvz6+s9VYF4ZOYd8jaTm93cSTrQAeng8qE2IYtlvd/He7bnPyVez0Tz
hMD2bCujV1Z6tEbcLTCGPsTbIjRL9vTi/hckoCRNpgg6E9RCVM1VfbjuFKD9iegu8ERhpiowonx8
M4vXK/kdtFyXLMmZxy/aMcvzBqabeB4X6PuZQn00lJeIMmSRy650tNJCjVsGU4x6VAuBp+4EnKFW
1qrdX4Glj9aLJK/3XBnrV8v0RE0uONW1vqMNoLWKCF8Vdgqxle2XoFglwtzvCsA/bTgeZDSK35Nj
xtzeZWP04ZrEawT856R5ONkN0uanNb8xdxDal83WcRNU95O3Oa2v6OpENQ/npoJX8Br0y/REAC/b
9MkhlCi2T2A4hCthISgEbywihWfe2omLaZ9LUkJiQsRGrMIwZ8LlkLTUPckeNh2xqtP2OWMmiWQH
sa6t9l9qEPXijngwmAv98zgZ6lZ4eok772hTrnNN8cnXOyQ0uCu6n+gTFXl8Q/10Tm822TFu/QrD
1t+yVQP8bDy1xHvTGM+0oq+DI9rXKYE7eUn2BIJHX1mAnEdNR7f3Y8hdQ3Ymt/cyZLUL99ClbY7V
eqzW/tomz34RJ3yg26tzRYYUxx8SFu5JFs5rd9Om5odoRyYTjOQ2xUsk89sOpGf6TT6Hl7hk7ymX
zdF2w5/QllL+2Hv06iCheDcVPSirUmcSZVlZu5onANPdSdw9JTrv65TxCi1GRkjCuZvkSZjOx4Fz
fyOR9QUoFN26f+3cOzXW8oSEGCARL3mBDErE8t8o7IlWK7IONcRTaIkpJUB6I5DXpSJFbbrgmlSU
LZZIVyvdUueA0ZRMX7NpBRL7BUT8ZiUsfmQkH+f+covLDQ2j4aac2ycFzyEuB1XYceSOVDmXOFux
sQp3X91Ht8xdFOwC8KugFn7vVDf1bf4jhRQJAGE322D+QBrY0gasWwsrYcM3ys1KeNy1Wid+YESF
4Z2zFxtHqxLX4svkNtmNCkTEhoXv0+gwek2Oow10xrq97RWiI5acHIDCAQUEtQSThstSgOF746UY
/u1YjJ3TvPV9YlFVcfh0AG0f5zwfV+ksDerznb65yDXvu3MaaGBBLUY1FlcSVvTKW3uedE2u9KI2
rT2hVibf9vXo7O/YcQNKVcfF4WNYxPxyscOkdj95wkH7AIV+G1EJjprcV+dGC1vg97oBjbToHr72
vWBvq3Z99bRLr2aVBRR606v5XD5ew+TVqUeG82ihJe9wOcx030afcAjLJa8+fdAf8Ns7hJVNi+B5
P4fK0TKg3qt6UcN41iDk+yJPqfk3goTudmeXgxutJ1jzV5/pLp735F+aD4ms4gOyLVNBrUcXggCV
F5R4fyJ1QIDGxFzYoyBdxHL8ix5a1WapsFWYRqUEk/BKiJmbrNT490tDMbjz9CdSkiofNAWluctb
QsmAbqX4LBcsUjySSVJjKTUS4BKIDcKRcjaFMBpVaj4Ik0V8FBxIojYSUATCOHFwoFNyOhSwoG80
m9KiJMvQ76CWA0FMIIWCBZUCIs1V4wMpqfP+KYIn33ZijdAogQwiiaeFzw5ObqhEVHaKgurPHVyg
zx0Dm8pWMQL3B3X4xrqpC6MKnWI4CM3hb9rLFCiyIYWGSE0lgJrCfaJjUsXh01PZQg69aihRG+4m
NXZixBVXTSgVo4D31+gt8SYEE06i7cktTz8gbu0GQMiWK5QXdEioe5q7BN48LRU9KCpuQEbkQ5j/
u6cJhSoTDbIX4k7mjS2GkrQmGZo2qwx9lcAncjSswnSi691gCRJeqUMWzKJyLUZYfDSldkQIg20f
akBvSIYSqAockZkEW2zJDOLFHv1FsShjSwG3qFGSgNCdtIcnFo8LXTKYGuW1DeOLwjooHr7JfJ4t
wBjtfJ16K3V4XmCSvPOCN8Hem9xUw0ZMOXHUNPXiQMtw2tsPWmI+8KiVtuKYpakm393Ie9741sjL
1sg6ar6c0t+JTpx6pB6kA1qqd+Azkc8eWtUu4ozeLcgbYN8ATU5epltBCCwlS1Zs6ZPicml1VWSN
fyNG0hIPFQPP8KMaZhC9E01prQBbyvElaTyGEhhoF6IzZLviq36iar3IJBuKA8/W1VdO9aGcn9fr
ZUogZyNFErp9Lp4YgU86KGgvu9aQ6r4kM6rcm1TtRS9RaZ/aRSqqEV3tAHygpYjv8W1D4GqbfP8j
6n2u75CSwCS9yv992Bg6jNVBXASWlyXKQfNH1XbQJaFE6AayvekQ+eZn+tPDbwemo8JFZB8Cn/Sx
BE1lxRwUFhG1JR+EZRIVflRL05I179A3GJRsNQFIbNiofOnSUo7VgJU2sKFKeJSZ7NiZeYuRLdRH
74Lcdjl0XTdpIssB9IlY/yUMcmKSiQwSE9nyTyNfNMcNDqCodestBLzMMuQTeIfLg4iRHSBOgW51
IkHAoLPWh1aAtab8nuIYSeS/Qlz+OXJZpFBAjuGbOJWCxJCULizhvmpPpsxeNT2OM7O43yKcFLao
S6d4993igIH5+As/G06o6/D8JvVuh1s2BtVjK1Ic0lXk2rVRdJE3TmJNiTJC8Tmxw9j3AdnW/U97
R0AVyUgTsalERhd9YIAMPdQ4p87ZcAuSvkMo06lj4s6aaTEz8ob6vyYVWBe5BESlp/66T9mpi5EH
QCdMVXZNPiV5vJ46xKl0yM50hiWe+x+WvJg5fwWL87sjf6A7TCYHu+g+suFfyO//FkgnJnNP0l8b
Cy5BioVmCiYTRsQw6KWYQjEsxYCQ2xi9mHP6EVlWCNPFE8pU7epeFFKih+Iwo1VcPIdVCLPldmEq
OZF0w7AGyW5ynpUYpXLBzCxDIHqJh44LrahY4rboNuDmePowAzV6VYREla0IL5AdiC6dkhWBqjAo
kb+XLJmFXV2cknQvFHq6SWFzmTI/6WacL92KupRzh5/WnUC+SyyWeGG3l2CzBpMG11GE4E2LL0zV
2Rn1NGBjxvuU23LZQ1OupkIxt9YJaZirRQ02UeuR6ecQ+erOX/7codZyjZe9nhg/Q1GDtOnqYwLP
PM6JjbSKP72MqDyhN/bMDoE0Zw7wNM0MQW4n9UG1z+zPEoCoPtL12HP3FbLp/8mPo4m6KuoJcGbA
7/Ug8puqREcO25yhi4FYIpjaJw1mhDf6EDJmamF2O2m/k0ov9X3u9RzCV2AKhDshtVXxBBJXQL8w
T2i36oRYJY2QdZBHaJtDcLAOfZlaUMNA2UE9hepevXtGP7Lr0hHYXmQZDZlGw5Md4cuX4lPVCjWn
3YVqT7ulZyS1cGonsmif0UV6dnLf+vjCc7knFRg7k9Uf9GiuyZd2NVSj47/MYEDhBHcWRmf4XurS
iV01fC+fy83gi1XWQHiGtjoxuUoaW7I3bXmsrcZYuWRmznnK5So4iSOI0edT+661OCek8aJQSlMi
gQyJHuqdvIu8vGuVzFDcoOhJfqYTltvWN4IyxR9dGogxf8ylRD1Js91mZNcoqWgoamWAt4ZIQThc
rQ9dOR1ryssVD/8WGgaenDZkuAf4v0eNKJdxrfopZARRExrZCr3K306SJq5/H9SZ5ImDOFjn9YFd
Uz3fNp+p/fWua/5T5qjNvuEVs37dYPayY1G6oRPQmXY7xGQb2mtiwtpHvK0yPWEfRfBfOK0cZr4V
vS+8NH0SaO3jN/k6RGxSfFkJ8KTxuMrruh32gAOHAkMEyVzaf31AKRcwGLPLTMOGvoTMahivSrRq
Zjm7RvZS8npSYUBFwBklBcB/BYvQ3fgq/lPuPQOfo+CkEUAPceqiLKtKOYz9N2zf/KtCuRxbVJrG
Pq61P4qLy7cbu7jcDjZecSKDpvPoSjPEH9XP9UxVLNENZ5acugWufJgSpwdhc/svakCs0XKp6Twv
D2NzTYJpdPlJ3vEzmxk0DwNpsy4oSrmMNNVfMPJPPOHHAGr0lATOVhmNRlnyFv9mZcQyl1FxpHIB
OFukjhf35gpxMr0kKvQb/QKbWnIZtjxsQtPLOhFKDU5iCDoB6BfX28Tc1+Yp2s8SC5CBootUbfkp
lGwcHXslO5+56D0/4TrpMqxlZojuzUiz5JL4ymJyY/psICyqeQqKxFWVGEJcVpmOYP5MBJkbJMKE
BH7eA9vn2uMsErHzpU6zotZ9Vl7Nbtwsei+x0kQKwtbN08pMt08u+ciwdeJVSFYpSFK0UBbZGgNv
G0IQK7iEfEzjmncVvSk2U2Rmtg0YsiX7FifdN/XjDmKhqWxqQbraH/ol7zM1klzzX5mGUZAR4oEa
IJe6gdWcq08UsCj0JI9AFo1JRc17LHJDqzwOzBMp1lEWSNllK5VSzqES5r0jMhI5BYlJgwhf0b5i
fgGkOUiqgJzgGluTrPuoAno0KVInU+4jGFX9cDkldBz3u3gV4jsoF8RjQD8O0i9YAwjX0xvUEFks
5+LxaqsYYiME9yR3cBcuqM/38dCz9sgLYRHADuCTfh8EoRnexn9lvkHBF0DQYFHPS0l541rhJUo8
CrpSqvLn06miLE3WGjG5/1s9M2sTDKXieE4aAylnpvpHSCNzaasLslrb6WIpktcJVDitYqiiM3Fn
NbZ0hMINOVaujT4B/G/4NMI3gQZFs8AiAlUpInz9K3drUYgy9W52PaUC0yQFO4T9aYzqHfLQPWuW
nPXk3f1XDds714nSMj3IrblwooPRHY9MU9CWwV2pErzQ4T3ldIFuqjCprYqq28w5zE8yu6WSrxsS
vwO7ajG7Lka7DqyZI+N4pLsTlSDl0skMSgkhMf2nstCPXI3bDCW7jXK5ZJd9KX90wNlS8KQAJiF/
ZX2FCgUaAYr7f0yd15Kq2haGn8gqc7hFQIIZ840l3TaiomDWpz/fj2tXne3uXh1sA0zGHOEPGEUN
qp4q/rrHSvlWMlwGAiTrdGmJAUYc54A1Vh04Vgp8RgOsNvPFiOnha0MhXI1UIysV/wLAVC6RFymL
VWQDgczmxPz1V0YLM2BXgofQ49kKvoNgV4daXvLJElJvmZ+9kWvGXbEKKbm/sqijzYKqXcUY/WY+
X8C+pjcBO4OtRQ1wBLlpjM/ASHHG9u6HjPtjCy0vmP23My6C2dVAq1VL5nv7Xm+UvyMVuhNpQ+Gm
3OIhmiPg/WhQNwaNwctu3dm2tOoljQVshtWka2G90jWRsRFL0XOW+WTbo6Ad/AMELGVqrHgkLKjQ
JVcahWDmRq8cPaq0S7uPPAsVRnMzVpk0TdGPEvfzzUFiB9XYWm8Rl7BcOebLYHy3j3ih4IaSa78f
+VwdiRs5a4rEyaWfGKPRhZ6H7q6FX3B0OXPwkVuZl0RBAQTXQwxeICkOatPadUSP/N5ff6Nlr4tI
4VkZs/KJvG1OEq8opTaP9BFYD1aDJUKu1GlOPolB/6E8rPR10aq1UUSJNm+IE6t125mn+bjYtnXw
/mOrC6uEZg4kE+GdeL+KRNB2QoG4Cl1GXGHjt87sT4dEEwMakopfNJCY8WvNNLgJIyg1mVxPRno6
yohw6WOlaw5BGpSxKm1bNbpKIG0i38JfqAsVCtp8djRILk7eXBOgEpTmsNBPGNnuAoa0q2h1hEJc
aKsR/GFMG3vXzDgGVya1p+Awuk9r8/v0OcXSqtfwn73Ma/h3miPYufNRodNRpZd8H3+7yjVYeRL2
BaIxk3qFLsRbV10DCQLpWGgU81sf52RugF/52sshZS9ikvQLvzFJ/QoF220HBMYcw+HhUCg8Za/f
7J8BG0lfjZoEA2SKZO0aTPQcRnIv+Z3S64qApqZznU71eMiOMWRlpvd1DlK4lTff0bzsjGsdW9NS
lY75kU6ucI1qsJHkafXosGsv+CBRTRQyjz8tij3cSbqlNTs8VMhu9S/b1GG27If1v0q3YTdndF7y
nV4Vtk6E4rgW3mGsRTehQ0BRJDCL2JRKINTt2ENMpCBLiWcrVKFpktB3p0CUQoXyZJ8wsMhFc3Nq
sxb0LTZaAOdQCp0xA20AimiANnpIf4vUg3UOOWXt6TWE7hvKzQEtCelJSEOCkGZRNBMpiI9aQwhS
nNikS6TcDNykI4GQmurZ7w5B4GXBfThPQuMM0GeLwXO1wc9xjN4IjefyCKo8lfvEPhLSgs1+UJTi
5ZR4MaunBbWIsf7eXWPAA+0k4czgGljeVjflTcbeyTiQQTd8GlZIBb+EeqkdF813gWIDDxbgqYAe
KDWZDD/g/GFl0ZqvwUwzWqDVSiInbT7m1ffELDICg01HCy3b3ilRkBcsdqK/5rSJ1kh4mN8TzEI/
+EvAjVwox/HEyzoNW/a7zj4CgatOODqgUtLY4Y/JkB9+kXvdnMnvn3Ofc0n/rfnG3cOo/0E9JREe
NkfkSStNAtcMNXeMI+OZdMNLi2LNgN7Leq+vsj9eKPP2w9961ew1RGlXBfSi9fWtJr7CoovzXzY7
uk+CAkC5IBC4V4J9dH+B0jYx2eAnXx2er1Rz/EUKdiITgt3OCiT2p9CrbJ8ZHJ8vbbR2EavfgGPU
b0ZQCUA0onkQoMoKjsdjnnzpK5tECTJXzEd+oIIUEtoJgi9qIKixE3U6x97cyJ1ZVubLe5dCRGMp
slBpQ/CdtvWNZp8IKKCYhGYCKgUqxWvt/tST5jyllgBDwCPfDB3LStm1e3hSosyRtct+q1NqH4ap
cZ58nz4vd5YoK5fAGekZT0ZE+06pbzlP2uVfXvpT6s6rUj6cTJJJ7Z2L9HYp6n+GUjvmmZCqRMuQ
5+Kl6QODaKQmhBFnmullbgVl4KubTOKhkpfMZUrnIr/QhXfhMpObncaXfn2xHkDsoFJBTprGIS8f
SJ+5G+fvYMmOWfGs/8NyLnPtC7plWFLTmOCFPKy+xhscT96R7AdlTcgd6HUAaCcvJkeelT4rpjUF
ZMBqTlrmiCypcfon8GHLpn82T5b4IbC/Fo8t5/CrccGxIbuK4Ca0EAYsOHusC5kz3WKnefb2T+8R
je9F40Ri++7USBefLATdphtKIvSpaZpMWUYUrGtGROY1tXbL+OrfJLu3O1AsarN6gqgW2P2NCyP0
TtSjaBesqBRzpPV9LimIIp+ZSbG9qZDW4ESsk9NmTXyimjyOLmWD3tU1XP9EJpcvT6m76o+0bAVR
PZifLUmEBP6oxvHIgqdk4b7GBolZMJcP5cC3P0zAVGarrV1RKHYUdYsEqQfAZemxZNZnoBbbBYny
glMc1WlCwQTyIHJSBMGTQwyrNzGeZKE8giKsKO3/ZdxEi5ut3Kzc0UNVBiqcKjh98NMFN7vZe3ow
BsEMga/X1a7QSHPj79RtUGnAQbz+wbZGIO+B+zK8WOxbr0TCeFblQ5Bm2Q/I9wZPtpJb7H8Gkr7S
L/InhEmgDfTYvXIYwRaVcoZ1tVcanBbAed6d9abg7HjwRw4ZwOvMQ2zQ/bgvt2U3bGHkDs6Xxh87
1Rnb9SbG4AUTvO6OjRP7hcraOGKHMwkBG6nZma1OdiGsOXegX1BQ8xanXA1kx1VjPKLNQLdGDsbg
wJqPBR5rNZvuX+Q8NykQelib4raLcZ+67JaeLAKE0hBOA64mr1Zv+j8uwJ4QJ/x/at74eTmHLQgz
wm7HzdeBEJ2gbsWhENtCxDPcBOUwwnb6m9npFandCngDdRBlZZJ3vAvH7ikXVB5SQsivAH32V3J8
OkuqjbTNFtu7YYXUxKJZCi9RqHKVXqoId0OlKAJuaFloYah81MLSrd77Ckd+xX9UOoskq/t90ekq
TAC+wMFEQ2A/fPPtm4fKJTmV2tWpsRv0Y9F1ZZKgAY5SePW4a0jL3tmRtRmfTCb3bcFdMSOwAeLl
lsmYL3uyT85HX9bB495MkfQ3zw4s4l5qCyByshtzvBI9coXqlhPLN6nd8FvcPq4EKmFFkisMUCWV
SGrDl9Nx4sT+GbZg98QEnHvucDyQ54GEJaXErypMbQDheZQoSWBVnfET99DtLqIuySJ8y3bLvywz
7+PW+UpvRYYZgqIoK6LTz0HGPU3SSiOaFiQP2FG5CSu0vjktDwD4qrPPRCIUslL+LkL622qi56Uy
KXEF5n3/2TSzq1GhTwnur8Y/LEU1yFtYkEii6gR9E/GSpsdUhZSEJ8wM5LrQ8aVdLe8OiscKiVle
YUHkcmzAxiqUGS99uuRBDTuUwSR5EejTUlcNFYlS0HyfoAvH5aHJsv7dEYfNmn2IDL3ejDQ5HZZM
TEq61RlwzgkNfKthX8eXX9LJ7pUJGjOTfjo8cau219g5Wsffy6QIhrGetdNHJ+uTjYinzHe8uees
6aVc5onJj1lZBw7Z2dhdzUEWt/kqoikKZrTpXaptoKPjPSg7/qj+V6dsJkeflT8gdsz13/qv1HJP
v42yefotzi4P9F2Ls9PwMrmR5NJmf/Dnp13nfe9ik3kaRucO6Dx+SipTSdrPHsiEstQNKt3oY4De
2zP3/bTjuv0G/cGru3deZbNxMeN7t9V0c4mXDnZT5aN3OXSjcqcSdZ6vaf3Tvvy2MM6B9hd10k+/
Ue7us8mn4DEEqdfsNdVd0qmWvOjcf9b8d7FTorZyK8M3+RO9yPEV+fDr++YVy9Pb7vRTpG+Xmruj
dXk5z6e9LluPqJ1eYBU1cQcCuHHAa3makHHTHnwZ96K5Y1LDToy8/upCTXmw6hWnAZADTPu+U9zZ
1bRTBUuV2fWXtWYmX7VPV+tyb58b5gcIDzMcqv4mZ8q41Kwz9qrWuuGfP8bzbDVZ4kcLjZ3qGfa4
0aIfscMu3UhGyeqw3c+LP/ey8ZnFwysd+UKHR3CPZvFmZpX5qXRuF4rwElGqCdHfofdewH8VWFe5
ZV3BUdK3+4n8dNi4e6X9+Bz3mgd3XXSadBF/WSe5CElpUMvMw3XMyy5crPPaunvvURwWmfCgG4Hq
Q/jMDd5yNM0b6E7UbnJ9w/x4WumnU0c/F9gbQ+BOPWK2X7shpQHYTFDKXlRt9FoxGWfLOtuvTtO+
/7bq9s4HweR8pi1sQdejA4qF76P9BGAS7EfVsIo52c24l9p12uY0qxD3lPso2M92qqYk0eSHYcCp
bJw/4EMMFisiGg8SgaKZvO5WdLSqNfN6boMUv/bOQJB2a7tSa7U/UdlqNVpLdTsLPyTm1xlk9wwv
YNCkcfv6aSfkTn30GeyWn9ofaE+ghXZuvWa+X9Z9XiOMPNtF4MHWc69/H0T0vfmELIf9Fi0spEr6
LTJO6HloUt+M07YIHgPiIvCfhnHslG5ma4lp87pfbE4uezNBXYg8lqOMrtG8MnzV2idA+JT/YB+h
kJHP9NPeNSysnRfFP+gfGDHb2/TWe/TORV6M0eBnvKqK8dlbJUZMJJrw2hHkhwFfNW9nuwzEbW1e
UYIs4qB12si6e+0/5wU/Ghec2vJEUQ/Tmxrq0L6C24QXAfeA+QIJZNnfI+ON34KbhdVxPPgDVDRo
2ECmx6gYNH6QqfEuw4+JYA3lR24A/Fk0Vwe0aV7sUXH7fEXsIu4TuzQiVmdxVLLeXYECvfNvZVZH
fhRi+6Q0XaPWCKt5nh3RW3r+IeLCqkSWJbxscZ/2yHU71y4MIwfj6eBpF5fAUyfvM4OPBpz08qAZ
FAOAKaPP6LTDN/owbfTLQbZ4m1VCSz7aQW7272nzGK8wdmur1wgtqVdY8lPQ9KsY6nsEBv8CJ5pt
gBHLkdLiUjeS3ybgss8WX7NV6t2Hleltmk5f28cqWV5h6Yfr8ZXKd3kaRTgvvycfDG4ZB/Z2o3eT
dJe7NGmgltun0btmlP1H2juen5PyqeS0Lpl9WfHTx3R0PdPjByB/W6QEmwWEf4BkKGXs8avfVZ1k
H0/jcrV9w1ycLXEYLy6RfW/RATWTGlASVGsi2m8p7e2W+2Z7YFjQeYQNgJeQDsMWcxK5O58Bfu4r
aw876lPvTJ2GhMzNaCaoD9B1TPdGtfeS6IkkH97G+o+AXWGQCzEQBVEkm5nlMlnHH75plhOTCreK
DSUgo783g0Wmpz+peBBMqJEo+tjrt35561KSX8hs4IHgVgHJ849+SlKzk6yNZgWI7gbbf7N9f5rF
D6QL61VpN6t2o8TjtzPag3xLK+ZqlUpmoyThkzM4PVIn6n6UNgGvavh47PEuLjYaXuRVNYrOO6Le
cP1ixm535lEt9zx/Dcu8n6D0+wYIBeQJbjuWP037XOsUGlbGZZhZ67P5RG4Xov2Z1wUizTiOWu6O
udG9S1n1ZEwpROd5ewxKToGGJ3O0ToIoF1PmaRHg4G8NKBCpWcVoXYwbwsHYvFgVr+YVu7fOGR/M
SIoCoKChQHpnO+0RUmpuZDf7EvoDO4HMphqBEGidN4VIxYXjCaoQ+OEUPN9xW54fR9kg3bLIbr0z
xUlv+phRI0MXpP5g2FQw0+lpe/RuB3MdVjKjtI3BKa3OYGFIfcGr7I3Pp30lI0BrAScIUJ0+LVoG
caktMDoCbgwdhPKKJ29GY2xxtOwFrdu0mDVDvzeHZBRtGmOU4mr0A3O3kBXGJfSPQ8PFLUgn5D6E
FbGY58+PAJ9rbcpWxIpZN1T6eOjQE9ZcfI3ID9RONwbMWWH2GFE3MjN3BZcudp6jZi/jO1R5SMgz
sCkXEOMI7CFeRJ/aufq7zpHR891J0ckBS+2lKBSr6VtzY3oKLRcJIeftRODICYX8G9n7Xjp+A35k
arq8gZtrdQojBChA1cUICqTWtGiiWpv6JScFfFrxijb2T44jBG4HoUgG3EjRs8OECdVFBIIYaynE
dBgmjZXln+nJMCsH/leAQ1i3G+bRfXdeeIN+8CAmGZZML1k0qRdXFejcUK3bvYslhEhId7JF2vX4
U2ruAiaG6URLByTqnyaMNvo3tzTEeYse6pnZG3wYp+i1ggpCgA/Ov7g/XDdW0k/dZEOg9hkTDbgS
FrWg4EOsjow7UiNsSjgg8wVjMQzt6TUfbDincFGw3xjKurHGVaU50b5zZQoMZBwxlzVFtzzrWZKi
wfb2zHzlqwUUHUHQAlcmrhidiMJ8z+T32MmAsnLpPUHmRpxenogjtvPiQRnlayRJ7L0vrDWdDchl
rzaJCa2jbqOj/hK4gKgNNgMWNeITHPIP+F/wFw3aTGpfFJnzVrm7FDn7kORgfZ8Q0Gzay6U6SIcB
P+GKuuIAUBjue28qO1EK7qhrvlgS9B/S1aWz96pzmaweBgwKvb2XBXrX8BS6YjwUAbFPPnhmnfgF
qQWLGF11miOs4woXv0H/0a4wPbdrKHNoUHzMc4A6kHLWCSKcwMk7RPnOH0PxHh5qcmwdjbDzxrWN
gx7osSDrUyg+2R8lOot2LlJXv7JNM5GNpK+LWp2VjFvdBz0MFZdyx5IFqArRxR4bMzjQMJRaPATv
jxuXh12jGUuRAiE649Tcea7KMLhTSjbpeNAHDNgL/Nrw1qkMs3kSvKZHetongxwB8APO5tUfYt/V
P89rKMTcyULQntsQfBGApOh000lqMzmFJAXFZnGwoj5iWAT/2dnaTdB0G15sYr4gJ+CFqACrrPaX
y0DKbq72XfEs6IvaL9TyaoPXkFq/B9J4m8G8vvTQQ4UiUIReeTCPZDpnmj5w9MNSgFAePYNHd+/e
vQfEtDGaLsTaOYjsocyXkqA2Y/eOl9fw0X+ssmFreaCjtIh/1z8EZaJ3icg3ITI/ep9NY4loJ/nn
/IJDCySnX8DVpHTVyGgtagvk4bL+YfYKSj+3SdFqIAo6Kf8hpLPuQn3LkBMCu5Waz/EOqMgP7KJp
dXLdVPwUEHTYXGbEFQiEw8fXGrgVPD0YKIA/j8N0ce6T91fsY3dPnsb4oLaA3lSmkC1PS92HOkC9
QnD/qwIzs57ICLacZq8w+LhIZgZ3imqLpPV5NcpxOwMAOjlTKcAPY4bkHd3aosamB6IvqPIiN4UF
DKrq22gsYj+NDerDeLxiZ2Yvf/YvcMLoZ0Vtnp6SMBvvfmohScSpaPA0KUNq1ImAoTHqJFX6vQyb
pNTnNiKUkPoOZLFchowkKcBGB4YmE2YO+MzzEm6Tln8WB2/z7q292t14/Txn53H5q87VOhu1n8Li
PEr6bNAXl6KR7LefbRv+fnHtrHvl6WP+xmTEj3vrZQZXsCbD3b/326BlmYXErfWIOtjOpkVcSgeX
4Dl+TdI50c6rzZPVLoB+DfVyFI9Qa1ljP0+uDbeeg8ZkEUncqtG4Gc9t7N15KkrsbsOJDWpPOjjn
P9SVeB9ULCnb5SgK7w3jEzz9Yxf1tc7HfKKCOaRdxxyyd0E2sTGgEmENXFgGdnW1nj45a7Rrajad
taCoTdVrMU7+/NZ+C07Up72fd+Qe6BN2P8u7d/thEjDI+szMmEHViOZvBxrQ7DBb9+JZ3N//npl+
/KEmFTz7sZ9NP93q5hLwiPOsf+5cAtJGPNsdZtUrYMH2bqAx3hOUBJVpsB8cgP4i1to/dbMNu8E2
GtWYXRTh9sxpa6YB9jAgn4/BnqC5ShjjrBmeUTaiTJdMP/MIQPT0MTjacNn29IQir0qg73zCdWo8
5qyUCrog02j0cPaDd581T831rCIj+54Wt3CC/BhJKa4XVhnE0GybwfiHHEfLPwNu/ZxGAFXDiPMc
r7jX64PzeJg1zTdCEfdOkzBC0jjZdaOAQjCDWAjSYFkkZkPKlDn3J4jmhS70yM6RYVn3g240iGxG
GGGBtswQZTpCRgezv2Vpb0SDE1kylSuN2OHOIzaAh/B2ZbtUIJE/Tc8DPXaJosq8+oyOmcOOoXdM
1ts1zRc6NQiqdEs/TeAzfuM3CUvL5O9iH6f8BTklci5KQxD7s8udZr80qPbKo0J3vYnnt2VzfLGf
IwZU0CWJk97ORFDUqxHc6+1sVKcGS439T+ZF46xf3763TTdjbR4oQilrj2Bp0fYKn6sq957y7SN4
b7iwfDoH11GFDj/na1iYI2YbgN4P9uRWLIP6sgSEf93dM4EIkCJzAd0ii8v6PyFWyBnjePrn0WW4
/nvDjAVI0I18wuvwcLJqDNd/kMF1Gyhce6UlCYRdBsQXVIL1qhEwQGNC+0tvmPatCZHzzeG1RJN7
DNBUi3uNcfyCC0mUOLyMCuRHlgarhZormUar1vjmQBSpL8v41SELhF4ejH8yCRTPnsRkRHALbZbG
Maw+2/Ao06adFRwU25oV442wRYPCxWyw2G5mqda5Ru07Q/VlndlAZlUPnRdZDH+/b19iq4BqGf4O
Lef48EqQvUTXe6hd9jh247j3gUTWMOnTpIt4vlcOk/hnJwokKRP31UCP/vZgwWymeUUk+TCZoGyO
nDpHRQeLt79qjh4kXgDaA/h/kyK4jNLPaQKX+TrLnPUIQcHD+OI+/2Ln42IM/9Mc7bv3Dqmgd5gh
UYiW6h2iX+ycNxr+we2YcfQv1M3p5OAkU67MArBHgHrhegmLdd78ReZP+wuXUZOdPURtacpFLFzO
lQt/P2DCTUjtMbFcXgHnNEFqLKMpLNTxySk/hU2KevzEBUPXLy/vy3j7mh8yYwc5ojU+TK9crwfD
gMcAawAs9HpJq9aOxuWaYbKGYwr0eH7kWKx7i537GdR+qqNqrwKXoWIO9HNgOd4+OAIzwOb+PGsg
Hn3p3ke3QUX6/kmfZvSAtvHwvXqFkMCd51T8YY1Z5opD2/Wyjg85lHDiUViZoy83h4syVvyiVscK
AR4EaG4/GxUQepreSYd4yhnNs/v4FHBRbdhaoXg5lwkdxcaCraPX+FlPUc8kUDd+mOpeN4Bb+jVY
32hFjqCFQF8/T1v9hNnGw4l7fNfb2aU5q+/G/8SoGOxPE8REcXiE5LZ2jwO4ETvauE/UJJPRoYMm
H72vQljxYxryXH3qT89e8zRIUKxOgzsBmot09EJDYE2gpj3XOQO4ZGDysRGXpEdbztpVUCZsAFhr
lE2m3vxfQQvUBhYzJDdBuegXMnuf/OTiKra2/FL4RMpYfW1khk+TKgrGhUUruHucCYpI6h++qiOJ
vkeeGt8uW6RPPSSYsS5FCUXFlYuixOlr6BTSk7KIErx/VKXBOWUYpJnnaeRxMWedeHSeHgfoH3os
s9UHDj8Nf4QBwT8Mk3Flcf27WxWXTijzlF9x1mvUDnwi/6Y42HX5KlW/qox6Nb9PfL5e91u/Izpl
53lmNYYHkx7ZFrLdNPNh8O0omOldqhfJxkocbcHol2pwtUNSaiET3K2j7M55jZxH99xHB9YDnOdl
fVw2aEWbok4Azm9ja79KtnXGJ4DClsSc1jja3uGnv3yINiwEOOTelR7X3d9Pr2THV2Sjjs4Rfi5d
thq0/LOfzAHszjPnzF0ARLkS0WqO633aEIyYnPf43SkwFHrYT4SNCxz51w+K0Eh7veHMR2PyYOrZ
KsqHcO7BKHB9gf/XDIS2CgC18YtLnCsg2Rb6dIS8Q58flVnARdglqBtgJVjCTG1SmhfI0eA8hcIM
Qj+/9naDxLv3r+RbSrQrmgCZ6Ek2h2y0pS5HR1Msja5WgDQGoTgejIpKhj3JpTD4asB4hUnGAFTG
gIlFyRxgErc37YkNmFWONcKluqBCXLvYS5i/aIq6wg4CRkPOk04nghW9Z8K06GexD8gDR87X8ovH
5g8HoZ0/UBgbLgglHm0MDQb+v89Xk6xTmSfTUijuhQhbfARw8elHiF0sLFbGdU4GxlMyTRLFAdJQ
//j7YuNhLkGddBzWvQbzHA3MNDqTVow+GKlSDj1sUno7mQF006/v4PYo9X+FhNVY6QiZij2UZ4Dy
nd902q6zZENXqg6D/ORKzlXwn2bbv/MpmTOUBE4q4jgTX54C4CVzPSaLTAUFWuKocrA5B5LPIP5z
XF75kFBMdN1dcDXGBE4RjColnNnqNrpX4r11tqSgKnCKnC9vZBXfkaignroJeasX1cQmRXTGs9Ez
fRPrAruXi/6TpkDJ6GG1gsyVzXTL7tkDd2C4tgmEqIexJP/YPSZc+o6TH4bwMdyJMX4YaSgMlRhO
1eFLMG0PNQ+wZOzxBiVDjm57+NtWn5kTPxTdAyKH1hNpebsxx9enJLoIRBBoT7YLsJ+FsjJXjfzZ
eF5N1cLeoCcHIFaNvToxG1sNVj1eEL8U2WbiDlxXzAaAlXADPqyXgT1IHFg4blhxKs6AIWFv17bB
KX0clguCDxqKXhEi5fpAVZfhHjLubNJq6p8l/I56c2WRbMqw2T8U1OX97NKNqKuj/hpI5dMs/VR+
bmZKR5y5AKsowsNgfzGjTemHFiV6/T+vheTM49lt8fhJ/m4/jwMQMbNRsSp16wFXdtgo2deQJPFE
b7A5Tzu7UbptVQ0GJKmXDKrOp4d37gusg/okoGwQuugEHqATz2v/0ZhQL0NQMxSJHQEEfxn6z66W
zw8A9iCkDRxUEEnaGV+AkKbT/7EhMiPyOZeEvq6WPwjunEDBihUQAvyY+gL5xJKzrpt+nPOJhGvQ
lFs/Ip3k0fUAu4lE0p75/FUzXCG4BCG7whSSY4Z8lCVHIGxFOIFcJprVdyGYJQMyI0ui2KNxS0SR
5i+ws8hhmqoXoe9CYXHfvRrgMyFq4xFNZq5zDZCvvAtwUuNXd+1R9DA4BaxGs5i/Em7uBcQcOjd2
A2zgPBqPxILjyQ/WZf5BSW6BAyHqK6Dl9JI1dtaUvLKj5paw1Am7nvxpcgg3rWh15XQHgoumtAdn
/3tgKAgCoafXLoMDTXLz0Mmr4/UKWwlMH4xwAqSQbID3kvKwvIJBOriusBCj+oJgCUeVPeduFgBv
4BiBJ5PzcdbDz/w83QefeQkK520IZsIXluKIUNFhdAr2P5/JfUxe7H1CWJ+DHY9PxheNZMFw9kqT
d0+czfLm0T0R7it+dUrq7pDIrO7TU3Belbfi+rOzm2QefYr8F/D9ZHbDceA6SyeIhnvvWbZJ3fJf
MgOi2L5CPEvtNQXrs89eYjAAQEDb3g+v/RW6AIhTt3zsCYakv52EZBYqLO8Y1AGfdTJLJqhADs2q
pG/ymw5S7IFi5/LVCc7Ab05K0Du+VJAvoJtLlkfQ9kI1yE3HVEeWLZ2PkzkJY18P+e7pO91XgMMc
JslmVsE7lG6Bq/UB+pKT94UZJJYM2+QECSpioG0PDMW7DZCS4CLtNHpXPKUgsaIRhFqe+cNyT3l8
yUjmOjvl8ABdHPkzQjLAXFevij++skWT3HksOb1UHjEPkiXaCXqn9HaRReLwH3wOCyBMUjQzTJxQ
m2vNjnzG+IZAmMLiholFAAYwoFdBk9cMqyxGbDfzp+UlEaAnA84Q1weh1YV8uUXRFOa4qO06C98n
JSObEg9BcIYTCaBVbGh2/CXXZH55KHZ/6XZarTrm36P+H7tyjN1kTpbnUcNQ0AjYsdocJmwOuGyE
OtW8g/wC7lMocI8cymQBVVJfkrrQfIIa1157qfCNOItpFwQlMHUhZrVXCfLKieNN6ZGq4DNUQEU5
LAvlEaS+dfx1U7CJfLlOaau/8RsRH0SC0KrRfs3r1EHTTSdJwiiKYzJyVjTTCRTb8W0pLIpzU4Kg
wvbTjsZC1Oq2EGJHvstsCV96Mf0R8+WCNgljlK7SIRVZA5BLMnqFV1KQxXNcWJRZzMwMqOc3yTgb
0ami+TqrnQwMbZimU++9e4SJ0Ss4M5VUSUU2FGEzSer7g+q6QpNYrORl7QXSUPDEgMoqe/m+hiax
VRozZI05AOhhcnfd9Ca1HoiHOoV84ghgciO4jGK53rZQo1iUrXoDrkbOPOsFhjHJ7j+ypTbsPOth
6edXrlbazc34hscDL8SCxodYqVHisJIrjq71o3mf6u90ZbG2mTaAXMuhLwqY2lcODksFGp5A2qwt
X7hzdOa5wnCp45IxQmAtXDmKxwJzU/qT1RGIkWBHQAx+ArUF2zkM+Ie1I+g96UDRTaxuCaHUqPSd
amRHaCJdAtJQYOoZGPRjUGDObYUXnajjkCa1HLuzVvtJM6WIAcurewpeTGhphW8Jog1yQvUGI07u
jZQihebf7ILuZzv0XsF9XNzSREGmvUnEnN6ubb5jkfHOv0RV1Ne5SVOQDQf99zwW2Z8uXwgfFH6v
NsjeiKXDDkNBYQtlGaPHFmDg1SoMOSP8EqGHzlAuzGO+z3BZ/G9b+h7jAZFSVzwHjUAQKsvm7B6H
TU8RT1EkP126MAlCxF6tWgrjGxChg48gFj48JSPkdPX00IrFeUcerP+LbgEvIbImY8WAiZQExFqr
twc6z6fgxKMirWTyTkRq4t7TpjnUu/75AUHUhoYoC1eRECV8Lbq3ILdSkGJc4y770GEjOHRycpsC
Lg6KTsC/X2P6PmBUKD7fBEj0Qb5iaiNxDAGB/5nAMh0Bqqppz5ewKETwGyX0ApBacU9kTiYiZE6S
/MHJHjI+LM8ODF2pVgr5KwSvCCf5IwpTfByL2Ld3msxsCmi0irKqDziL3DSiQqODl5L2eMEHRjd7
j28YLbxpH962VKdzKGTeqcMIbFWOzRKKeeiVLJKkjbVd3Y8jTjfEF0Nemlsx2sWS0mETH+yH/zN4
zS84Ul9VPVE4Gyh7bG6b96Q2vYz2oxbzlyQUESK3F8sRihcArTXzNUxN1QW6oR9NsdAwSynjna+Y
LkyvnE5Uc8XvEvab4RvjIHgvIoHR9UQxVyJTwiOKgSq+DBPxgczMUhNaA7OoxWKmx4OaQq4Z2RCV
wPHig4yiI3NB+Pt778itGd7wstNMm9T2Onh1nvjNAuxxdMKa6N9y1tEXs8QDLYsRyg/o++bg481G
drQgzhPzaKFeu1zbl6bfdMr+rf80o2HRLowkvHQ3E/duHlx44ISZkEbjxRFJUGzsn7V+DM1ovjl1
wEyL6K3Z4ANNpFvOOqsjT3q13wN0OaB3iJqHMyR5Uqj8QVfxV3ZdsuQIHefyq1LgF0lUq1ZGfYgx
K0vf4DnMy8ddj8/v7qa/eZtrLa4Xo/0mT6vFv4EiLCdiLAm9wAsCJqkOiyZg+fRB1ouS+zbBcmNa
yLegzAXDBms+5Sm4u/57OsFfECSDGwUCXubeQz6BIKjjwc5j8bV5m4i2eB/vgR7TxwGDQN6Y0I85
TNMwhkU6j1YUzGEi8cVc+UQhWB9XaBuo1lqohtiaK2vTzHMffgo1CLUW5nSQnPIchs9yGI3Q+NQh
1kFJgbEzyUdCrtWTTm4DTu21m7kS1t35YNes2+jIZSG5aobh4PlF4isbj7FcE+tOGWw/l/y7myLf
JUz/xyIQTBGgnYLfVgDAozDnIkA5IgRMN1Z/2Z0/2Y07+02XK3s+3KIkq21MNR7lKOzuhDRa7L06
ngqiWymxETkPvZdBXpPiDiGaqG7/NhnZoNI8/HIqv7+RKkre+/zMd3a8OndIC0M0JPjYIy2nDzQg
vIrPBwqjOO2S0Qtpq3qC7ZGCQapZsfPFPRcWieoT+hGQXL43ds8wzNMvtuDx0ECEVyAIFoyiGH5E
TJ9YRU1kXeOJNFpBtXURpscTQqRJUZsPECdlJaEVL8qoVFpvgCgUANdafSL9aoF+49ij87V1lEOl
1ip1LYofoIeIPBcQVi+//PRlB6Dbg1G2RHkafChu6XZo//y3xfGadyY6Jbz07RhXACCmYnpaKKAs
5/A493hBVtGAlaIdVzrn/4hGGaNxEx4EssuM+VkZh2BtNdy0t/cQRjj1DkhN33+1N4ig8KE6Zby+
t/I1QNdtB6bjYNZD+m+ePCx3o1OvKASHCUJwVZ6/540laLgoWCNmf9oSm4H+q24WfgbBBaMxgn5q
PTqHYDdKAmQYRmfAIXu6KcBJoNm9fVBVS4xQ2aIA4oGZP/v3uWQJi06JwGj8EjQbpkIgn0Ry/7IO
uKLRteUJIK3gnq2YBhEGYkvVFhtl/W8fVDyCET5utbd1E9lfmChzKCT5pqR76WzpjeN50A5GgcS+
/4S80BPtDJ5E0BgUKs2qU/cZiBsPUr5BFFwHdefRf7rJ8DHbj3cAwCbAVfvX4c5/BtngMo1JPpdr
LpCTkQSxWZ0ndtU/DETZB86pN4QaPuN1MA1W1a/6b0QFWMngTt/dBiV4YmewVgpWuWxUyyzNlBnz
pOGBl2mVPdbpDSYy210FAx338sFdqN0FMNuiv/aXcP/ZA17bsV1mFo/UM6oqRJldvbefRU9rv5NU
4NplsssQD+coFIaRVW5P6ACyL3aw3pCyRqmNTgabR91gNVqi9N/NJZQdWDibftRpUumwRU+hJUlM
q+4/eorT0n8jkE75D6PbfhcXjwqxCjQqD1M1bh4A0BWUl03criHBd1+ur2a9+0yNjuwi5EJSde97
40rpgsRF1ay0TCZa/F8CtkgsC8vL9W8apuEeja9p0yUF5f+mW2YRbm+QDG84W2gio4EboVe1ekJw
VcKV0eCl/hpMlH9R7lPc0sykZUuKTGj5Ng2UMCvxgrebF1jIs/r4S7nIupDWD0jLqFtI90QMpBgU
U5U0kmyQUdnkWxOpopAM+Rk1pd2vKiyGdJaoKotmh3rMpLgQY//oqiZLjN0E0y2KIKgM+4l8GaW5
hOgkUUvSTddxSCJL6slzU/SqM0y/8Amc5F/NpIpoUfQWyJ/bi9WCvt3AnYTUHL9wcUaj2aJ3orxS
qfVVflop++V+PJ9qNGoZHo8f5lWLAuS3AcAUf4L8oGqWMQpI2oxUjagqINcmonNgSZ078y6a3JLK
2PUfREIWSA3PhpfFYulXrJy5tbTQwugA5STdP0ye3Bsnj+aAXeirnHFGPgUa+nLqkYz0lYvPJUb4
Hp586FVOCxQYUsnMKmt9Jft6AboRygdkyTo2em8cmdWC+m010eukjufTh0qJt/BtZ2xpiw235Cw/
P7Xe3S4PyJ0lgDgsItLfaJO5Lu8mHLSvsoNih/Jp4gXmKNIX030lzT5cO5WVkiH53ij+S7hZpPoH
M0MWFLqwmasNBa0KNpc+W6w3RVWEPMK6jLxN/+q+CcvaEDhG34xdWbs++jpu3N/L013kXQZFx/nz
gtFvA7K3wy5NoFfaBuwScI5Y+0iJeH02Hm3u02liErZA25B1/vMugILzVRnI/qm3FmwltAV79Etr
FEiXbvhzFdDgvIz0jcwPlIzjjvU/ps5sS1WtWcJPxBj26K0ojWCHvTeO0irBvgNRn/7/Atce52zU
vaqvAmbOzMjICF8Zl7YvgPddM3bPvT1VI8A0qTJRh9hRbYziG/g9aigReJ7ZenEzN/NzHQ5m0lQY
wHtd2Rse3zMqXdrTuM7p4U+l/JBYzdcGWTvPrnUn76qsSz76tE2m7xpLYwnZ84miHzzXeXFYwhuj
0lq5j4WCBsGjNlbsyBaIMUaT41p1PSN/5JPQS53KAmXEicaPma3OQWzAc/Q4v6v+KynFkP78YZUm
yKMBWgkkYrbG1gq80itbVHdNuH+8JgzQhRVLkp1UoSEUwV+wkq80IalxbPWXPIsUqECOZEIed2/i
Iob0n2TGKFewU/2HmJbU+QAt+ywnavVSG9TJzItWBal+5GtB0qVR9NoNlSQJ3ufLctxfxaDUesgQ
yMqcAIWGmbO/9DbOCwkU3dltRJSCoPF2B9VKk+tzpal9tdK06ZRxpBrtmoX+3r/GVnV5q7SvjKEe
rR3OmEWn/t7uT72k0b6TQSw+H7QuWwmFaWQ/d9a5Zt8+NjKRkKC5D6p1i3V9aDh1ghzwDubiSMEG
RvfTeXXMLhcK34VKiz5twKQ+e86x0FxVLer7PxLd0Qm9o40CdfZH5O0c+5hvXkd3sn1iXh5ViW2n
opPQt29DiZaJsmatv/Escht0XynGv4AL5nQKmIrFRDSFhCVh7eppEp8W2vj/ALY/SbeRmtpGboUU
erAUEEgkr/0Lvfz6IZmVhzxSLUp64W0U4FHTU5b6zdGxROODhBMeaA/yZw5mrF0J1Cmuydfgm88p
j6PTr8oTIIKtd7Aq2mcGj8jzaaexBy0vOBkyrZLvK13A9KAx3z2EhqXwnwD2O1fUh3V8Jck0uS+B
gaqtEasSeoZvZur3datUXL7OSxNgxeBuBdohX/iF+9awUUO8YW03EylG2w9nJM+EL4yqSFU/QWzj
K+3IpbIrrW9kVCTcTY7M1zyxOn7hUe+WKg3rVgbPuBFgKALCV3MjUyvi9you9Uqs/sPN8Ar7VvID
sY99vtM4d5LXO6gXvEN1UIlTH+zoMEj9Z4FklruZ/VmFAXC6oFrCua7g73dklCargnfz6ldrkKBD
oKTVooSs1HubGnAw96yCkTDKK/CijAkbIJv6t1ohq2EBqmNjU+novfp4BDZG+y8/0bp79F7GdtCd
0AgqZP4zkxJuxLcoIeOR/ZNyUBFREJUAXgtfzbdhWBwMikjIod9WkKfuyjdbqjZgdeBU3EkSUrA2
yQaLXms3zv256ihVSLQSzjZPEiO2GonUSE70X+mN8PAJSBrmOvO+Ef9IGPs+MpFJSXEeVR92FVSj
/ZwWsHGQure0iiWnpWStsMk26eY2L4wei1ckdXeSJxKl3d9zDXfysy6upRwhnX+TwcIyo21XmguJ
996Bse78lwfNUV0QFWnqCGEqgACUnh8aGx/EGqLOyiPdmp2c2gJCjAdu7b/8j+tFGECorvsKDIG+
c3nzjErQ6N2YCFUtWKDPDPwDpGkMj9E3kHf1faWQwhJzFKylHKG2umAGbb5KIKWJpptSoA3AYdXk
1M0kvl6zi20T8CE8obZ+Gq/6jaHJEY3lPLPvPQL8ff7TP9fnnpnCSChGOu52y1bHHQJOIWmp7wrG
dONuV+r+m0zm5p8okPbdJGoeSJTZWavBE1rPx/9JUUCwzrFPyvp6BrxV33VLv4dqsCHFDkMlKcQd
ovvzvqjX7NqDxB29LuGf7SvY1/7kObdrcKd3cWzFGwafGne6qlK1qCIAI3N4Tce+uZeF2evUcXOJ
BgCWPB6fWF67yR2yMCag8e87ddMC2WfNzfZ3a8eUHjYe5UnKqFbdes0qH4jj8OQehRYAYE//HTzj
bocft8BMut+FVxiDyXF+7WWZ+9kyUH1pnh7tI9MvFmyI5h1mTbP4PlmkB9ObDS38yKgdORYzYDem
iyISg/4KwwWIeuUt6mnsvGVmhZzTdd24ckdoevmnMn6V2SSKH+cdfrqPlU3m8l4Yr+4FBAGp+s8J
znhqtW7HoLBoQMBZVpHoppq6ISTl3wYPhKNN/FOdMrT++uj8Vk0TFRF4q1b7SMiZh59i3T6QWZeb
yW//jM5/f782H60E8ruEd0/tI54OViYC/eFoXW62UWpVUpAgE3j58bSK5WZUI99NY7i7Lx+SGmfw
ch7dKi+rtCiVWmbFeTFzcaaE7N12IQ/O0JmNjN5IfI66r8LkcCuxMh+E2qddmyZerTzOjjMlrN9y
hGT0DxB3dt8ekri9yvxLHCrfxLanlVa9z6t5hcPXdEFivIOdbUYQ4ZuVvrQBv/hAyYu66DF3o26W
cTf2zg+7ljVvRrd83zAXeY25kVg2ZOgzTqp1/tkzOtDMYji3eJeUQTvN1nC4zcgWdTRuzREw67Dt
ReO3l4QF7mfo+NEo6iOP7WYzyVY10LaX+1nqrtoJV+Sxxs0Tc6xVT69Hx1wcmcUQSKmJ7x15cfHQ
Zmowu3gZ/xzUP/Szd4ZVvmNXeDq066WghoH4HpkvssvDNE06j5IN2VX0VdTU6YDR0K1K7vr4Yk6m
AbvzHC1hQJkYHq7ZPTsPqpqKc14XuEcOyPxiboJOnaxMHhzn0TdwyZKGOmGtVkfe4qbBoaJQ1wIR
XGs9Zqo7zxDY59kZWbteeJvzPeurbs10jVP7tX1M0rLm9y7BcZqYTPECcymlxIR13C/TGYMH2AqJ
6LdRvVklOaCvUGyWga2fCBACnjsYTdIusKBPwmSHLtiVXjEwPjlWjvuo+JgBmWet1UICkc91sj78
mVHzvualxJ/q8qKurabPtQettaEpPLwJEEx9MDg1Lq8Ord3HcA5P2ihgv3snicFXkYF7957l9q6M
h26GhLSXJcGTmeg9vL/n+N5bBUny9C/1d7O4/jzKQXX2jAv9OC0Si6Ja2TmZrWej/2yVsR1eVRin
ub7sEuxGdH+ufzeZZzfi/vHT4r4O0aXdWYPoPZCmqwbbjy2yqBgOAK0Rsudc/wYtt697whOlmZ9C
R7C4lH0QZwEiUQ2jORfZK5Y5fnElfzddF1ToMD4fenVLunEvYHMZWle6lW5B9Ed2XoCbQB4OWQd4
vQNH2f0PrI8dI6gC7JvQxaoMKJBBdG+zUiji0CVnAiFtw0F6NY2YIFdKLj4CepRMygzvfWOFvoFV
PnUZLRi/bs6jBkGQ1PVsZyTnLyuNRnHrgOINy1sLfDC4MSCjXoQKShb8BXo1Xch4lL5G6Mw/29iL
bivQq1kY3hd1FPJ4x9AjtW+tDJ8EoY+y8NBRxQLq5CnPLmJO+80xlWfyUziYF7OeEawqhEorMXzd
FrbHJJSzZ2uLeg0pQp3ZNOx6x+86SVRUbQPpvGZLunxZ615fv9zC6ueQtm57pNzdIyGERQjrkMHC
1pO1hVbczCR3ZuIzAy50qdXzlqaA3zsGw4aFlC+5cNuk/DqzKzkaPwm1pAT2Izi8Ho+xUC81phE+
BCgonq3i7Ooxkf1+rKcorUkx4uGKeUO0AY9T++TtZ9jqckv4qx6tFUeG6TmIooIARARs5iHaHFk/
75lPQQx/DZBEIyh6EDQvfpF7Ne1IVVBcLzCYtHktRQw1ewybMPXkXCGT9lmhH5+djCWlvraAHlSe
6I4X7cJgx6Ayl6+i3pFkH/FCiK1nbkUhh4eKZ/ZqXkIm/SQkvPzqYXgaQwO2ChkVCD7euCtbDp7D
g1prUw7hAlOaSkeRIpBXykFuC9Q4TzQRSKTg8u8mJxny+NGf+eYCeAZwF83Vh2h4qlrFa5C4nKgW
FUuiXl8NY7Ha5FtCUuueAQjRPZOAB1Jtd2KvBKpIJzq0lxLcJ1M+JkoSHk3503BlNc9wdwLuS/Hx
cN60Ae3CllMLUMRXMzndFyGpBMXgH5Upb55P5z6UKFHynjZEJSsblpvTp83sFEJdfv6Du2BS+vaZ
hQ4IpRpXDPITkBCNfIY/+cu5Vc2bw7qZCTdUOvxdEOoxVjtFQEnh6CDsNeYGL94jQJf3jSpD2yDG
Nn4Qji297PPbOrfPtAnIyoiDQdy/ugVGlHq4JGCqBc2JvJyZsARfkeENnDoXe1XNFgQvC2y4nosR
ZSxNXCHxTJgLVK9ItYEPvKYaJ+X7oAqkp9RJATF4POLW7g8vNqtOt+7B8Bf3E35o3pWRbLKm2JqV
sWrJGMgUlvp1XTvQSchaD/BWNWupo1zyiPdcKpUHj3mTftlhkecKjgU7MAk0D6qKl0W62joPzx2h
HCotWXerBbhnrlpOs15lKvyTPdRoMQPVncn7nqrU9BMlAQjR7e5wUIGVWQS0U/0kZNzK5k3+oMUP
UN6bCCP9I1rIPcRNZVt3CDYMcO1vzWAAzsB+tbp21T9Z7GlcLEsQsf+ONcRpT4wXAm27FH/WRJ5I
MotRq+1OIRzRgEJicFTtFofFIXKFpKSSqyyMCn3Gcllhf3w3RHYDgItPB+jiAsqY2fWRFKNzPO6L
JaFIHeTyUAHvnBXx+74FuMVwEc8L4Kg2p32XshPpGMye5LNo1al6uDb34ROTtct49/vATEcNtLen
I/bvvcvgGB7DODz+PLeFTWP5mO8CHGb9o18lYwg/YX28Gmt1JvKQor+lrp1KOwa78jLlyBkRAKg/
V6VbGY8dmfAJ9ZIRVBmXJpy8bboNLTz6Kgzb3YEHUaigqJORX5E8FpWrKjPLdPj4k+KetDvVgiLx
5WAQnzvj+5dJeE8e44wKsw01ya5SmPX5owxvHfY6hFCm2d/N4GE/OxLPx89qjCMKyEyF0WjllBhM
cXIOQPa6S9SR0rWX3JZmjJ/tB3rY+W+1Otp1vFkTNwt0NDAcLEEO+DaY37di87ao/jx+b78rRLG2
jW0V40ISoSOtWq0W0QcEAX4BVv1rNzAYkzLbBkwHun5ubFNOnkiWKADbFPxyc+DIG4E0VAhY+UPM
EOpQ6QXKeA5UwQB9nVz9OCxOo0k5LA1u+IwMGlfHIKCDWYQRbhm6fK8wwyKItnTaPHOyNhjoJHc9
aoypM1CPzVCtT/uk7HzopAykX11amL1GqKEujWccR0eohVkXymRQxqGk2DqFF0aDj2PkHPqrIbMo
xNBVV4JTaWcfHIMzQkdoYvSu/KsEmfg6LzmKhspOYm/vVYaNUW0Y3SxjtNOLMXojyshgJV/YWXUz
NDu7xyAyW7d3s873NftRT3E+HkDjyg2q9J0rwwJHqVvqXnCTzqj9paLXYDM8+fd8fCHRvAEkri+1
Wi0LvSUgg6JSNDwvZKOOOowXajgJJJWKaZfbt1RzP1n1KL8yo8pN1BvNsG6VzdLKXjGWrqZkJdcQ
brDLMQ/oK9HVs/b1JUn8MmNauT2Jdj8Y8szI7TqStiwiRi01Sw5uQeAG/MQAub6YwdnTzqYEFML1
vVlgnBIwkHOU+4vhBIbAF6Ogw1cfz7vf5yJaR7NoVpuc5/VJZVlblrAFfDG2O7rPdUTT6Ke8MTeN
ZhQ2NqVteY5M42NanTNqVZ6X5/KxOHq7n3R79Iob/Zi999q8O2a/ikqrmTsgmshkSSRq5zJEgMVl
laEDqUrpoCgJcjqZfiuRRCQMiPBpT9mniiW0yiGxmB4zDh7u376ukeE/mFiocX0ZJR9W+5ftHhUu
UfbekPWUNEsRClXGkfSaSiTGuf2ItD71FMNRkpYlbjVc9uyLTHWwSJRh4ttReq1EWoZu6BNQockH
WvVaY/CaPjNr5cBTyfNvZeF7zTbzBVDrScbkhFihs5a7Wcs3vQoHhj2eWWMJGKfwWI4BpSp5hNAL
IRfzhnIpqVwCbX9VqN75vfdi7l6T6oLNnt4SuAxspQdQWYFl1NOAab9y6b39D7zj5qfRPBPwPm5w
plnFRNP2ClX8Dhl8vW/C5Sz0Ohe3z7pt+tDemgyKVsIDkCWwU0YHjomVAzHbZc4HARi6xqXOAmLS
bKN9U5QFg9z1BK5OIageIL4I/eUyQQ9phsSkeR8dYub/LxMJ/jDUl7MbvmxV9REF6XkXiAjAOrf2
K+m81pEHuh2VWozSIf3JNCKtRXOIZQ0FG7f4sX8w2tFwBTWi+GaE6ktnQO2Te10x7kK9pMKOMMor
3dt87ALUmfCI9SForXZ0tQK+rBLx2fgPwY8PHVj6/tUeP7lONKXpsKtZILGNcAcfvDagReob7dWv
HKOlxaofV0SDjL5o2YWZwZtMlVO/oorE5FtE6IBqMcmI45+lOXn9AoEZP/HsVm7OYPzA62nNAvx0
edAEoWd36PIJsAWpFGCRtlVeU8HjCQs/BsUzRr5c0z2xVg6MrcAm/zfbAaEdvZCa8wLCIfrh44Zq
Z8Ndf8sG1bq4zXLi/1BhzPOzSr551Ec0BqrcCYhnXNvy9EZJ0Qr1U6k5BKwKKJED3WYA2nJb0oo6
lQL65TCUcjXsKvvowbtv72zy2lOVHzi74GnpiyKvvEyItaP6iP+VyY9ad9y23lhkkoTKlUGZXI0f
fqPuYhd1E2blg1cPTDJvmGsbjcjJ0AuZpSwkJDpm7zlXQnS0F79l3Nf50Z0Hs0Pl4kbYpggLF6f5
l7MVRCixAPhokUkDJCG5jKyfun10RYZibp0NNYKXp/4ZA1tvzdUyJMM0oif1EiooG70Sk17/k4wU
BUhYPm9qNypkJqQ02GLYhi/Yq2MG11ZxoEL40YErQBCKgxfyhpqqwZqRAPXwTe+WNFM/hkXfIyD0
UHSQpCRtOxFe4G+wCpX0YGKWW1hevLTE9i7PYnyJSRUeOAIkvb3/PQz0WIzOXSaZv+a2tGsio0l2
Hof3qTHcjaMxFSIGl+gAFWEtbbL5fmrQDczm7/lqdJ6+5+fp8Uc22AkysA+3XqcD5sv+UgmTXvHT
ZH/SZc5sulH9KDj6SUci6Tue+f8RHG+gJS1HPCVzdQ+yK8cN+yj63ydKfkHkEN+DR++IKqDmLeRi
SWjqRfnxprL8KtffW5Qf+FteIPPruHsixYsrIKKo6KIlHAikgcvyomLmm5To7bw7DJxqKkpTIq98
NqqWa0h/Ner+I9JroAFJwbxVwtqnWpS1FfOAQ2LK8MCAPjeSzVjxi1DCDBds2kqb1h4AxnekAoGI
fJorlsUOtd0YAXXyrBPhAL8X+JH1cX0MhPC9nfPN/o7WjG5y3epK2Ra0+Mn16WsDHLAWZw+pgQSO
3labWJWA0mutJTTqPDpjHRBl54xMSB/dtIMd1Prm0OjW+/I/NUE26B3mqbLh/NDpwFmN70otVrR+
UhJmFX0LtBPypLTe7PW0DGCxAdUvkHNVKYO4MmqwKMeQsuqAD5PfhF8wXzXLt2kwgAn6ePoGvkEY
2LLwMXcnmU5pdylTkQx1ghw1XcH2c6YTw3miRafGIfiCpumo0WkVJfjMA5wh25fgFyFsiNES6GmM
XHHaMbAm0ImYvZNMqdogJvOhFysPhtozoKR0dPohpCz1+VxVvjqXNifPlAa4XJhoh032rbJ/I0Cw
YTjGNOIKKRkD1OH4IgBZTktGzTpvP13QIxZznQZhS1ZmHNwvXy8WNdqAGzTgB1UPxEh9lcpYtZZO
ri4xLCJ4GzLvE/3CtD4UTgqqUulphhuCnFcCv9CHVDR86Q8PikQVCNSL3BIUYUjGIP1cb08muX8A
lN+fvH7nMutCq4aHoXmH9Ct14OTyW6utG5jlsrBnq1H8s/9524W5QnSxw7KXSe4OjWAdB9o5Wt7l
TsPhe0yu1Fb8VFXuZ/qFGTTY6/K83C93/cYg6q9CItRkP4k5jPHXF7LBqKsSG6U2sG8BTfMThlYP
M6y2VEuJdG7VQ//JIzXDihLs2zU8HFf8/bdgdmSfK3GeAhQ5gAf7SDMJoR2iIKTLzqUvV1e9F9Jl
i8YCBqGvXfeG6+P8yKgE71QwhyU4efOHiyPGeC1AlAHRHgAF9jXlTUxHp/n8e/5d+hXIVXo+EBzg
DoRg+ge0B1V4WHPhSvWvQ/Ry+PWu3bhT8s/L1+QzKdOoQEiuX/Mnn+698/Z+4IEGMcze2+AyOIeX
8T5Mpvfpqr+4TuMf1bjZxpicZCSqZF4KTFBkRhs2TyEirC4PnSnK6xxnvLXoPy5v8+u9eQWolCDc
ymamHen9cs+kZNiIX7OKQtQ+7ltq+H3OFojoOxxHJrIdVTumK0RwAhmavxemBYxPLnVp0cKQlfPp
T57iyn7UQVQgKyNk/1a+e7arDEKIYqHp56jDiL1aj2gv8qzEv3pDtjbKO1RCyNnvRBxUpxyFSucZ
EJgRuTVJsMt9pdkpKXNuGU6jHbsOL5mbIyCr3RGZq2i6D2KaOK42xBo6BLIYR/CPPBqZFd5Wll4Z
JozgUT3mDxT4GhuDY5lNDSYeZLKlCTnEe2k9kaQTLYgRHQQkqHgIBMoCwIt3jvIzUsyYP1vLW4QF
KIsil5IUkGaFYB0J6YCI+jir4h2nZXIL1Df6wDwOw3H/MvwwjcOm+W4rl8gBSxak2V6NhRUBKuby
+5oPJM1QmJOHHYbajsnEgiv4MqpZUBRWHloHevMwOXGsFopKHCnuG+QsPtN0NOz/RMnlcGH0co10
yFMtcuuoCktxSNqWmNLgHVFxVKnpiL2E3EN1EXJd4PgXah8DcbUay/U2u80us8YYkrx3cVc/j45B
VXRArKyfDdMOWnFA+mj2UFI3RqepwXMPK4z0Udq0qirg0EjXnnJWLRLhznEL1ZScPKP7SZk1YAC/
vbJsXQC9l2F63gaTFPlOz5VzqYwqeGYidMpT7sIRIFAC5vvBc7fIE9NdjlenCFYZeeJMfMtf0O8c
vdC8Aam3w+lyxYHOGd68Ru1aPl4pHPdKR7CKZm/KXf7dsCMfGQFyjUOIihBDsqefw8/buuK5YbL/
qHGuiv3slTollIYOP18RYzECRTzEMaiqKQK1jVUxv9BxVjFaQaeZTjBwMKUhu5j2sFfrgQAoss8R
bpjxQiwHDYwn/QKwRjJIe7fwjoitFGlL28I2gQHFpraNegIfot6ud+LQTC8iKLaZHyh7QskguUfS
gS99sU+a6Hdhd6xD26d+eD6mmpOxv6Qc5cMJIUSuzrSFcSNWWHnSBSn1iUnaa26tAunblyRaxOz0
PFshNiS8XUkbrxQ0cgr92iRXiV53nmLJv23T0bSJxgkEsB3DD7L4yptTD9h2QMYe3MNzqIh4GLcL
ZJWXYOedAsH7oqmKhHiHXKocQZuzKhKVivzu2aB2nDZmz73deFgfsxPRiHw7H7RGGIZqFZhDRh9e
ztU64MndUsu8WjVuO2Bhov7f+/fGKqNXvd6va+yOkZR8or/dH2juAfkBKPG0Af3TpD44oSuyapHi
PUgJboD/4kqEA8JCDGgGbyD9OKLQ6CCa/jtys0GV2mJYKNVQA/SL9MiHLq+VmD/SXL9eIwINkUGa
GNkfLqtkKJDwXSYqSYdw/aKz84DTd28rLmlfgATAWf3Cf9lZYQnR2QPGF9uKX0a+annmFCxXs9Ws
+rKQ7uyv/KMrPPjoPn73oMJ7FyYjAwzQN1YMjcG9Q7bmAU+h+S70Lie7xCoGoP0C9/VNRnIFBL59
bsHXD16lbyxrI8xzR69hYZQNwPXC/aw+FlW4sqC+d0AGF/sR7eBudXYlmUfYOtj5KZO1SunPqGWc
wiuCHSnQj2bSC1nrwHD649Qqz4+lFjNsPDLc/7YpI/Uo1Jz0IH1nGhDd9BWvIqGtHA1OSvdaKfcZ
BQ9tPtqE2KJ6h25tYPZQe2kNYDOp69sAggUyi5vNXUB/gP20fXYpsLWX8j8xUt99HcVhGTCyzhH3
GkOg8BI/IK+LCvMDwo7XaWF+nb7jFnzM+iYa6Ca+T3fj2qayKW3in9pIoevsr4LvYVr1X7OnXwmL
mT77JHeRmDfcro8d3BvhcUpINYh25c+RnLcUqmuoWr1au3AXPqZImJDBbilbbluUaO6UM9DUKEOh
QJGybT7/DrbTM2r509hTK/bNJnBHlib5lzqXW9qbUR3Osb8cCIHL9qVgNmxGqN0XmgEUTENkAYYH
4syjB9hKMYbS+VIYgqTzP96tc+tkQhi6Zf/YR2W9D1+yD8aCXesT0a8YvbAMamg0qS00oEJDBJbk
H7N0DivGLjofcsp9TzSh11ZHfbMbyNOiMX2GzzAbx27sQkyE/1qzM++ArKJrdE4DBYwnUhjzZMrg
2LQyr20+28+2stn/3CByI0gGNbLSzgGK2Ua159Ev98o9BS51/+oLAzWtbpFeFTbFL5CSDxIoDEnx
McJZ3kiEy4fkA5NEAkkJ50W/cHnDQVvHhSGAljnboazt8YLKRy/yy0CQ5fxQfXLqyd5Hz0PvOJZM
vrDEI0AmV642jANBjTrKBKqoxTemkg0Qed2ckJhKt4cfc8Mu9K+MVOKl31Xi9brPI2bSke0J92NW
C/p40iV4CTpCcu7EcxdGIXLO8eDSQ5aZkEQEQim/6iMohMrPWZpoPL/X6QS4VRtUBokPT1SluFih
sp9WjYpcFsQzJM1nVeJ+fVwOj+vj7LyyjjO4bV+GG5JWRE5YjNQrUBmFQZP7pPYmYyxS5oAJzh27
DO5Fq4RPdtI55yxukz1GXQ4osfnoTFRJUO/FuA0yd0aedVyWt7VjvRkVWN53Svk7Y0UIAESDT2lZ
9d77YVLoV52S+NJAhMPH4MxAkp2wwUN2hTJV8tKCXQgODAy2isUlOOYBPLLI9C06RY1GxT4WQSxp
s7cH4SZUudVshrbdt5ddTWgL+p1n7VbX93+vLb/rS5jDA7b0kOFAz4P/usjr00iVNXO3yxfyfk8E
jMHgaTlNayIrFaYxILcv5AJ6n1J5k1JevGuz2W47Thvjz6tvWn9J89MbaOhoQHPk1oLc70FERiXi
6aVcQruLbIk99kKP3xB+R9MJyGOaT+AyeJaI2nZPu1/k8Ggb3awX6oZH46dMkyYzELmulnv1CHUp
gMUl4we0fxmbkMYNXGeYtnxX6LRM4jKHO9ikr1o7e84KUhCsMYl6arJJJoyAMLy3gO0Ug3Qilpc/
Vuhso69DbxS4k655NFmNq2G1V2BjvLoH60o8BdEIyt0oKPQL/VK/NioPK/3jtDo8szHvGs92+ZQs
4t4luAQnqMvV4X5aH+mzinTZdDzsz7HVmIh2/nHUBTGm6iBpr/mEKA0HjbySVi39tGZ0LdtBj/uv
FjTOrUvWeZrN/b7RvKVexmCA6bD977fcovD8KGh6Zq/Sp2W3n65cwDVyoGxxogpiqojWBPBUOayf
m+WwBnak93JfxbMV1SQ8tbtV7MFFLHi3Qrt0aZto1hR6ypdrk8/oPE/fbgkxeYZz0T6q6vHE7JC8
mM50/oAIEb2bq8k174hgvQSxCqrdHyLUECdKveLgDl9pcM6sGhAk6ungjHvrCjcna8Jm/KCJQmZ+
2B62MTUeyB179ap9R5Kltnxu6ssjc/9kf/h75o8KfXBouOgiISgQo4grvfJhA1NZ9EehwPRfFbZ2
hqcy2u1Rg5Fa/l9FXYzf67cCJlltpoGQYrDivNMi0xEBZ7d2cSTln+pIRiWGr/r+yyGR7Y0xAPhk
Hk1SxIcWMxQG1JJ62GipsKf21nCtJtfEN2FMF8k5UY5k/0cmQ0ikMbJkIsladUUqupFG52gBHRUd
CY2m5+LiQk0bGvbn2jz5DYqUBHsp1ToynAXUxqV4dKlbr/kLzRr9wnre2m86JVDEuCRvPa6bOyo2
TUSsTibLh95GI6gxN4pGktlMKCMXF+QOL+vHrIhkBaS7qC9UFzlfRHYZGblbHUpQm1EJDqh92ezo
7KlN7GwW2QjxOvCfADkMO6fFpER5eoIXbA8fsKrOlsvc62jESF2n98DdsdSj2uLvF5/jjcKtlI4g
hszugYoSc/NBBZo6Mtz1jP41QMunfvwblm5AwJB4jvSMIk79fnjpn4dPlPJrfs1nxDBhKBLhbSi7
K6BhiQwfuDo47LkPBGlj77KNvaKnliWiuH4tjEFwUN0+W9VFnZ6Q4WXA0BzUjqiP80R/vCNIJ3bq
uA5JdldzixpjUVta+CBTwvkZuYpMBPqtvxVU3GvkEj/swfRKC8uLO2Xa27u2CrRn0TjjdPEpHMiO
HbuZjyI2E9c1sOu6+/aew3P7OdxnPyuAEBirPebFDYbT93/wItP1e70fvkBeKgEEFQp0Wk63xQm+
sF8KZDtdgxwBWPNCkPiIsLGe586nu/I/3U/3PES4GkTn7aacEumXqX8cuSsGAIQry6GnAnB89GIv
l6VavJ0LIuUXoKvioDyoheWBCceQ1qJOFYx7WjmAWaq5lYbFdJurtDErw1qXKfRS1/BL3UKvOn6H
KLzOiosKemo6zEE2K8wQO2fYc7+MeT0uk8lqnSx388LYnHbKXEYdsWtAWDecm1cC7kLPmhrrZuuo
uAxR0psQYPa5T2YiuDP3M9zi7MYF+yp2CTgvctSdVJpd+cpDYvJMg0+tRKpd8MxrntucMblVY1Zo
gvAENTm5bZwqtS0C297BL2CEKIDo1MkiKh758ZTRGDy1G3z4pA4UzTal5eKwV0EBZiYv68dfcV1e
ZxN1qCSrFmG7tEK+TkpuVFyMBkGCHpDt0oA/vZsRoxHb8yblYsOHy+1NPpnU8eiQVLPm/Wc1f4zT
8bNX7I5GFV+Y4L7NxV6+uRVRdT71X9voOE79OsUfEldkPWxzszJ6COPqQvxEusShAYy5Y3i2AJNG
7ZXUUx8lDVaA6PATVqNL8OlcAEUBSQfXnpgr4rF8unUfBnE6SkefyWtSmd2ZXt/1jcGx+/BrPZHj
il7xN9pihkWMJjqDXtF1q5AB5j4B+CCCQJxI9nW3fejMdq6w35CUToIKopzzbHpC7TAlH79fmw0f
15Rbpxgo9Vw58phUtakDd8vOheTT6KN8S8BDL4HLhbgfK17+qwU/yReAAE7MNPoKExVXg9OJM+KU
DXHNm+hQgBAYe0YQ4KvZNeEWY8s2upeAQXimzsbSKyD+ji/jG3RW8fyvAD04XRTo3XYyOMgqPW+2
NMYLvitbtKif4heglXJzhf4KmLq090dLnEEDgcNHh3gelPmEmHOXoqWuOFAgDknfFmy4gcxDAwUI
7RxcS/aTL6hLGIi7OkzvzSQbQK/6dE2qBwItvNbmiKHAkfBjdeLfM4VwyV5oIHk105LBytsW05rO
FrEoD9XYba1gb6bTM9CKUC7KZXIvfCOv5y7CK+u12IDfA3KwOqiIf3EdimBikD7YNTNQGBWrwgRg
Ouqu5gsELMkH64lC/ukna/vaQc54HCCLRpDS3duJOdhHOzEXJWaWm5nu/qF/6n8qzX0HQLrE1Xzr
0Gj5f2cJYjiUgV9U+tiZ96xtkV6qAHaCrXQ8Wzm9AYUimSXfW4WhWAvS2ftvC4V3kfeHVcCIbXGi
1Hjh9SUQ69Mi822taBayv5lcBn4MmzaMtvYDPrGYjFJQkw5hATUkRRPpavCLcBk6I0hw6D58x7zZ
fnM4/26l/RLXq8R2WmJzYs68vR+SPox0ib4XCJZcKx1gxsQekA7QXbB2c41NwjzMjzvfSTomNEU7
BVbuhdWnFumJ9xxaE2bj23I+A9Cj6aed9bJVP0JaI9o8kVGHHiKbhPzOIiPhD2Oz072pc4No+6bk
YK6HO7GIywnfRaqECotyIBDLozrmbDL2gxSeupMPmK9p/qw4wmKP9CmLKP4d8TljjvkCjQAcugse
xNCvgF5gddChr1wQtfJ38nYMSsQ9h753+FDrugyi48B3AA1oruGIzqe+soWvh5ts9nDgcJmW4gfL
V49Qzt4qRo1CuBDEBnHhGxlkLwdJJjcGT11C4gcDedZNN6XxXPV0+xcc7WB1dP8+m+Im+jkpoUI/
EH3uXe/QuwcJ2H6dLVJWdhJ/EDGLzJij/OD21kkSF+cX+2dlADrVShMbrX1XyR+tbO56ZlpYgLqC
uxHK06DRldAcV8efUX1i0sJdIjaI5LiyngNl7hMYddUBXAXgf0yL/D6NkW40Xc+kpWRP8Ktwjzp8
DxT8BX4ewusg6yEaG9yGZz+l+2eA4qkFWfOuLvUN5SwF8UKTeQeH3iw9N1yzRuqynF1mh4Qg8dmN
9ldxw7A8RKV2fCa8/vHOKfb4B77IngaXV7bYDBQxgjtQeVmBNT3oelYB82Q4TKHNJKR+sKDuilcY
6NuL0yB2oI6SV+GjFdSeTHhcBuiR0VOPRV0W9VtO3UOXqpvj6ufNIPfJ9Gejq9gcVTcH6qpX5xAc
ghomUNPS6NPTr7qDjY5KNHiHWHwCGW8MbACK24fhjf5b1EfwnbmSxmDVxjKHUPqlLJSWBgM/dDeA
C/MCo4G4IbcWvi2wHSU6Kj1OIovNzYjh2N3wUoTtmQ/Hyk8JfELuzeWBspSQeFA4w26fZ7TxNX6g
GKQ7V2FDLOU1q0PtBa0qqfHAQyfmD0fbvJjYQeCEwsmTt1HM4P5hnRM7FMa3TODnTuNk4aTe2vlk
iSkqGCqjJMi6/bS29R5uzPzjWgVK53D/QnFUZULDrU3Q2Q1fg/JYRiBx9zRTmlccVHo65EyzogfM
XiWiV+x9oTZKJ8KJHJwKhNK7Pa3jhQKTg8X08Pf5rA6/VdcIvulATgZxC6RVKYFCweHVusOguWP1
Da1h/CKuUjDgDuE9Uom7Q4WpMvW2TvFjQw/GM54eujNo7Wxjp4I9LRtowal1xQk/NFHmbYoKPs2s
uc9l+fWn09/fh4vDxnDPnuD7WF81f6fYXdVpbD29M+JIW7bHEYqcx/aEGD3RJmp076wHNsZveNQo
Usqtkrq/owxb7iFuHm9k5ZkRydCF5c33+sCqRqpiMtJE+6Qz6tTdayd3u306F9jkyquw17E7dfxQ
FKCLL2u03ckdBOGR3+Hdrk/u9n9tYWyCCKdF61Z14sh6zx6sMBs6TVsd3xPiTDH36jdy65rH1BFS
idIlSPAVncKW5yHlzMaDHe9MVlN1XwnueS0mBcdL9fJ1fBvTJtcPYyhOoAYjGOzYORTktLwHDQhn
8iFXKZQfD1f3RtWLnVteClzcCwn/naApBVu12G55k02flze3lYCJ+rfKGYn1Xi2shZWwOGgE00S6
VXf4isc9kexO3M5YFWogaRv5f1vJDc5gjVIL/iw0VCgDjwY+BjZF2XWUZFdpsXcOxf6zRkG4vo5k
8HGwMqfwW/u5LrQm4Qby4D+Nf4ropVfxXL7SdDQ54PoNXqJ8ooyv5SrVjG8dzve1a0vGfFjUux9e
kYxnoMfRBi+LUq1l3VtX5kWmdfS3lEzVc8EuuZdmQxV6ic1Ci3N7e+1Hhzyqx2yKmWTeCABreoJr
9JR5c+Wc0VauI8+ptEWHOL2QPEEE/IPZSvGRJap0tE+9ecbUZ1RowN5nbLDKthps+jvxaPofUee1
pLi2BNEvIgJvXuUNAiQ8L0Tjvfdff1dKc+KOhrZAg7RNVVZmFiXWlHEiUwIKVyhvxGKWprYO8v87
eT9WU/r9/InlJuGA6BlV2BMyVKOpoVRkhiq/T+eTfPAf25hFhLXQW2NayyFLkPMP1Bk6GJ+gd4ir
J9Ku2hhD26E+DCX87G+8B4U1NYq62Cr7w4Mu7qGVp8QdeCCqgDWiIzmGurj9oP2MDzSDlvTijAjp
XPOupG6rS95DYHaDRn5nc9E2ghc2yPVlWEG8gKE4m3lapntQR9MBiYS9J9tbch8eJSf2Eyqaon+Y
nWbTxXWZezrJ5TuHAQZgztZ1n4OXwddey1RGiO4vQKMEMehmv1J6f0Zc0qaIxh62oFQQeztXiX6z
He33zPs6wIgbjJ2o5oBOSkxZ9PNExTpUVhUd9eanfszR0RjkTdmbMgJ+zn2Q4atP8FjQ2DdsVknx
lRZxxni4ukhlcmaF1RBaZ1j2YdOdwENE/wQjIin7AJKhvJwRCbJZU89HQVEzUSV05lipiI+6G1aR
EPCLecXudArAwXtYONACVeEnaxbNqo6NlLiHojVlLB7GS4ttn/GkkCwrcfc2JlwAyv0SZdHJMrzN
VOnPkHTRraWZVR3TOy833PGHzps2I8R8kotQwqUe+/BEOOLVivpjKZLodPa8lbKFWTj/1ka1eX0b
hIaQGgGzW9DFIZaq3k3NHQYLMSS1RBz1eRJpJfZpmJBLxPDIwaUXs18xT8rzZ0DUoJcg08VaS4wi
iW9+6Udhs/tmI5p6RXKdU6szR3oC54drzwxoNjFzawWtNXUxu3xrH1g63ptUw8lf52RiklUldKkz
vc7iS9HvS/p0iQ1U1cSSE+4lFtsUnQF4Y9Hb09eBxc2Jt4zhWcrKgAsGSQvo/TGr0yAS7TpNH2Gy
symhTcanX/TeOzWoyr+DNjlUDa6cGQo1gOuES+LsrQNpRqjpwjsAC6dwRtH+w96gjAd7BrqICXNU
GlPRXkFkrUrco12BvkFtUVZn5b+M0ldl4ML3YnHWLiE8LE1E7We4xW1q386HpGhkMEomNzbcz5CY
ZO+saNK9ihFnKcg54jlUGk1jej5qHSeiwmAUKVVM4ICYoEBjbGGecmZVvzOxaOgu/YeyJqwPqhww
BnpiDnx6z/jVbQzz8Pdrw3e/wu1BOjxrzHKz3BD2Dv8/i9dih6y+SeGIyhC+u7wl1QFRG4Q1qmPQ
LNJok3WCOg41nTXeSgw+bFHBv6F5UcqmenE1KC1sJzowh52IFimTOa5OShWUdIz9NV32rlaxXYlE
HyhFn6TcQ4Ce5LulyXN+Wp1WrIWfANGHwlOMalIqEwtRh9Yp0F6weQ6OQXFZwee8NjxP5IJwpbB7
cGrwmIUT0ciRQtuxldIBqW7tY+VMqmo1klpS7lQQC+2Gv6Tay49PM4XzG6egzIqkSf7mtBtLqvR6
BXhveIrg6DmZwp9lduMy8GeVHOTOQb/2PuZpAY0wi2HRe/Wv3Vf/3M0PN/G6K7fKjUQfXtp8XLQm
9l4IThmRt0FIoP1v7SgUVTLJbsVoUUCtg1Y5UTWuoVxRC20BOABfK5E6yjYEcYb1FTMIaQ41fzBc
ju8orKfjfV/ZiQ4SFskgX0ej6FOtkTq90qpxBtTJRCVMWW6hk0U2UwuvtF7Yho9OcfDqFQf35NF5
dF40LrrTm0THrYufM5TWAxkBrZb+TRwqoh2WlSOANkVBhQq8rJRQCUVBKShkHzEaWPRYglTFlkNg
lfP76VR6td5xqOhXByIMYmCQH+8Zckr6yrOrxNE1KqJvxDQbyDeo/v0T3aCEFZYYfxQrt7ykTHv0
Xr6XN/qORtdJbviMFRgXMRA0X6zv1PxwPc5x9qvRM1C8sUMyDy5tNToK+OmZHlDSTkh9i5jhGGvU
aEWj+qXhzKX3Hdx652Qz1pn59B4d+XCIP/qOzvGlWxrSLoozIjrWuWbc4MvAwl63v1jx7UBmBdgI
c35Badni7pSUbLz6IFuSj9Bwbw3vMG9Bg0GSh+snATXZChH792Xm+sU2wRkkzO8cVgG0JgnUKEuh
J6tgFQD/6oDn03R++6sDbApkVBhdDs9tsJF4j19m0ZMT6XR2dL5144jlIOCIW/ZAhTyRzoFMUWvI
mVisZNWDsUpmfx2AqoCRHGLQ+ZiH4TvH6q1iQX5KZyH7DNES5mJlUHdKYCt1L/i4F2B48EJGv3Bp
bh8jnzdOdCKkHwcC/Ycg1RpAP0gUcywlTgJQTWffbh20Gq/AO0AqdVmnOt/26KuJJhKjFV7vA2tE
OiWm4hdlg2fAvzOQ6T2kISNY1yMCr7R/EZ0TCSUp8xzMcpTN2yOYagna/Saik3CuJyLblUlLuyvA
Vy3FxdkBduqnXx8+4lf8SL698tSgRR7GLkXr2qE2UoRVQwmOTSPf/OD8CCuK7kuY0R7pyHyIUWu6
RYSClFCAST/RhZTl2z3ZJRtxJVc2Uxm2/sZoNQ+UvE9I7rBRxR+FA9ndm2Pa1iE6iShJ024lrsQ0
H7Xz7VpEp2/0qygvCahoNYp4VQNhj+VldkikeqYN6Z7oiq7C/psYKxH1p/uiArWbgHfxCk+TGy6i
wk/k5kWeQgok3Ea2t5kwSBCkeqC82LtkfidQSAdKBLRqSmeVlCpdEVZNIQJnldamfy6Ymz7VDU68
kqqLVXYRMyszqLp01cunfLiTX5urRvB/tqGe/USDpJtVjIuxwCi2PWgQnQv49bOlmkCBVQWt/wcX
rgvEF8UG7ysUPfnRKFz/b7M9Uk3gEGUbavZxQtcd+CZPWlwgXSshXhMbEu+NNq4XLFqF9KY73XF+
roT/kVtokpRuomuvRJqtmo5sEDKUUpq2PG1L1KVZbMYy4jJNFmm/Mjt2WcHkgz2KgV9bSIYAwHxL
Rcs1lhvCKDFihG2guf/uFQbbxefv89c4pBD4B/hcepKih9tbdOxW6VdF0ioIOk/bNPVpbXDNhIzx
hcSpChw2aXb77jI9map5AHAV4nADiSh32XeKi/h+dFWGzEsKrTD1AiHiTOQhN1Qx9n+2bHklb30N
ML+jLLYJN+HHFdKaSVxeyxu9EtMJTAFFC/Qmoqd5JIsRVk4+CwLST5XaClp84wDx62yHmncv+iaD
hTzov62iNf937nmmuhBYT/yYV3q3ZWFO2HCj3x94IPWgX4memPUgjy9D89QTLAfZDu8oNP9gopHO
f6qtgkwLG0l1oQofU1r9P3qXxFkoRbBxkzh1B91eOYVwRw1tJe9K33F0FrhTUz2UA0DLV31UaaqA
2rcWG77WzwRBgdMw3tP8VeCkLgWlauBq1ai1jsIQ5wa2tFqsgDkOFFNkyjK1r8M3XUGlJszBrb3a
JYriZ6q9++GZJIyTdkYJ+HUb3jvI0cwy0zFuIQmJwVmnpafouvQ7k5AUHEhI8g5Iq2htAH3WkC+a
v8HzaPL/8I8tKWqjbuJPSdMsK8fNQDG8LETf1rP5tY6dLwkL9Caz1ievkY0iCQ27zQVu5W6IVpSY
jfDYRVgQ4QHNHfdpRqef6r6Sb8hgXERoZT5ShZx7OXfjaTlquGUWuTPIjTCY6pCeyyxCF5N2fIxc
iFIEv4D3OvFsxdItbodnzgKYiHc58QN0scBefEwxHsZdio48Q6pNVHtyfs5XLePiSgAgg1Occ69t
HX1h+axxjkgGGW1AUN7FOs1Pc4kuhTBmx6FZ6xIZucTpKDwbXsHPPpa4WirSUleiv68cd4v0XVbF
QR9VblHBpVv2yqHsvovUES/pGFjRvnaB2eK4xtBgECw0a+NwEYZhNKEiOV0iJRoV4DOeITPW5nIc
PfklklcYjuQbF3hFDbSJ0quKJAxwCkb3NrO6jPgVUnDqVmLBFIJX6qH07NYn04nA91OTnsdtIe5S
8cmAAvIXOfS+VTR3hJACuLIaoLjsUnWnCAcqKCIAmjvRFxH6G7kfahSZEyivJFVNAe2Ofi6iLcB0
V6xzyZaUqR3pSHrEcEzSHD0dkDFBXoE/lFW8jsk+eQ7Of1d0MEJddny8rp7EgDFAzWrT0bHjoDUd
o10UOXp+jL+0Z1FPIjoUMfoJgpkZ59UL/DjNe6i5aBrVqUyoAAmYzMqo6Ta1BUKyQqbLLmUe1ccY
MKpryimJyqCd64mQcOAnXGDul7P2xAJ6lNZWxmYa8NANOZIJpoQhIJDLS7+OQxXaQQ8k9J6XOgTe
AmMBJgcLwUpAs2BLYE0sU/ssBZ4WB4oa8dZiIMVaF1QPY0gMBuLFSPkr4gMVSxaaRUzzIrxz2+rJ
pWUKWLbkazGSQe3LyrW1ycgoUFsQ3SZooDGbYXGFbmyWh5TFiyMXTbNoesoIslfOL469GPXar6Cp
ydyD1Y/dNlsHtaKoQqX9WqPubecQcxdXb7okZevOuqXiFGzYEgb2GczxthquDmEB4hnLklSHeB1r
PlOlE89OopojE0gTErN2cxNsETumE0nrZUzNnm0OxpgtK9YiAdd2XGCDxH/0hkc6FTq80rN9KE9L
dxU2VeZ8UyJWEYIyfVqGVYkYeD6+kGfvkE4zHMbpwhzhjc3uqUusffTKmOZLtlbquA/zFKj4l762
9I/o2sm0umD/laANijcB8wlr1QvEgetLco7VloX1xDHtHga7QRUZ6m6AElJWnnyCAcz/PXH9CC9d
UARav0Oqwt0GKWFKkYbASOds6NI/fuL/bNyx8Y7V7p9GAHQA19ICji8YmzHDWGxrlQS95m1nI3QT
6/uUJsNgEmqg9yC955bapPquq5QqplTJCG9WCKS/WGRVlXqsiEaw2c+p4HxcJ8pR8VbYmUx7aHAH
QoWZcZ5VRqtPimAIrs2Q7gWjdO3EcRc8X6cLW+m3Nkz/mZbtEM/zGnPWgZAhZPxj1c+dipomHDz2
aYwoM3zNcJTtrSq24PU22xFBHPH0JvdBb6JMWDszPCJavckXt25jY/OG2KZAEbaSJcMgsVJUE9F6
yagFvpeDFdV31jbFiLKPBkOjdvo6QOeaWnQ/3b/tyiV4Sfm+y1m/oj0FTidCUCxJTZIQ780cgEfF
i/yag5wz0GR8F3tosOc/a825LcVi/KxTS/uiEtmWHqzE6fqNPqxeotoilL+az8Ghdx1o8kwnmmba
vqX8kGXo/a/uAtzgZmSWg93exfV9E5TGUkEOpzj7F8yau2t9HZI2NlPQ4Tzwsr4V5IgkM4dyT9iz
+P5iMIgLnc2/P0YvXxP0YfLyxxinLOOz8ihIoRzWJdA0/lQSg4zWBXiinEKMqO+y6rgqZggGDFuT
uMhrAew9WdPwcfB4WHfbq0OtfdmXwdvKufj8gljX3HOPMBKY+0MoKTsgLQwb0p8pHipTIK6cVaRj
CBNRI5la3S5ac3HTNZswi8tNTidTA3UXVrd6peSyQybSiTREtK7XfDgqjOuMYSCH1RmXFd0OiGqs
6P2RqoV+abOrckqhoIO4UUBl9K/bWurMpHS3wDKKas8/jD++jIPzCG62lKqlIf45+IV49FSKLMpk
MlTSnKkBuKlUTh2PavXX3fGSNSd2kWrWIOCs9JjKX8x+JVAGT3jGR067So+Q9+T+zC7wmqwtqmsL
gsHm1KxAmKPJJ8EmtXex+c1vJAxcmTgYCm9ExBGqT2+Xbllawj9+xaH0Af2XnjeUTi2c7ya73u9N
Y8/d2aTKNW2xzUH5GK7gDxC3czW3TrwIvRX0D1aUlV5da2P8HVqHVs39EblxH4zjyVzjA2HrlJZ8
W+fLC974n+hpPAa11ePvM1ijGF+PN57otE/YYuwBwRihpxxxJDFnldS4upnXRfGBJ3XBzgU7rwbK
ce+wrJLtPsyA8cDQgrUffI14RYGNBf5rLPIo59kKrLNTdxCoUqvNNw/w++ugAs/efixi/90XRkAX
+x5ie1bGPgEaF4c6G/v+2qGUBIjzJG0FNzsOLiNRNAOK0GdmYBWnEeiqsqSDyUZNeT94B5x/Y3CZ
v4MTDfGOQ5wiKMR+0cFVgP/uwcU68AcogK7y7Cz8zlEbJyi+nZ9XHwsrvyPC5gt+EK4na2zuHynC
BqwtI2xIAWe26SFG2Auk7GGdx+GueAKLvXVL4aXdHl2FN9LVTMKx3YIChRKVnKHVWHqyOuqwp0lB
LaoVmlAp/asNK5hQFjaHXcXrazvEPgz/RypNfsO7WBpJWhmptlP40G6uaNEqBpOPkwOLo2IXYGXF
GinP+ju0b+yYBzEqJSSHtCX4yN5B+azv0p3XPMIvH/1YG1X2k9euGGRlVlch36BEBebQ10619/Gh
WWrnvB/WBBQmrcFivKKljoWPF4uOZoiW/xXDDzFL3cgREmkD0I/ZC4+14Ibp3vzePhFhYE6HFBqH
kLC/Td0LtmbwNB+xmiChZSo7YE8fe92pBPsOodEFve95b0IHfZfbbyNPURA2EOSXgk322YAkGzbO
zhdsom0d2xjO9QuT29kcra+2d+v/8KBr7r+hPX7hjoqfNtmK93rbOCli1/mcVfDe8jC2A0qcA7yG
6pm3G+XqRtF+t6KkTv+xFxoPCXEYLYygN0tEkyrmi5qQvWHlwT6vzKnwMutkKJ8clK+A2d4ucqT+
Ppgg2ryh0B/gJfOzTwvebO/WLnnPxEBC8oAo9FjMf1urEUaFjfUc3Nauu5PBkP2NFrUc1wIEhLNo
fIPG0Ikiy9owoIstOMu/hfAvQWVANjK5ARYAseaykdCoKi5sQPGZSFFV2vmCl3almpZ2ej//TJ5t
+nJatxiw8WMWruzn1fDaPUtSdpi8vVp0aDQr7YcLi7JP/b1asFdrLlNIUELAC7poeZ4VWqzohGyz
rzTb+84pWgxoQX/oe5+fecgtyh8Kd8asZDV+odreTUQJQTehAswXNgguQjTs1NobEhFzMcKBxfjB
7SLhQp+HlVPzTtgIPg23+jt8LAtP60BzkuLVjU6j21zp+qRqK6HHMw4ZF+ULfAsVm2yMWLE77K+b
ucDR0Op2c5Y4SPEu6oaBoo+KYv7QIxCwWA3D0Ati8jn4EpYXL0aUgpTmzNqS9jEn7gYtZDdArOfW
3p20o9CajFILRIcWfcgren5P7Lg95peN8GXS8nemVsLhp+p2aC1M27oeUtm0zStqE60D0npk+gzP
/DO9Gj/wsYPiN4hhjTZnib1q8rbpZmtFEPlN9i1WFr45GtGIXczzPAbFTBhKtChYBhXSxHlWrEKN
/lv0H3XhiaLRjeiMy+OdyGpTbXVoKouIBdnKNxi0h87ax36aJQRDnl0XYUiPgcbL8Mn1+dRL+Mp3
i2aCnJST7DrHVoInJpqpi19JnoQLM1hTdDBgFyyreyx6Hesz21XAaGh3D8NpOe1V/QZLP/Wl3wzN
FfUEBDil/hTz9RrLDxXNWzjMfRgD+UAR7tNo9DZ7t1S2ViR9UMRPJzWsOfX5jDrw+zHee6NXoeU4
2sohuKC1pPRoNHs9fGSpA19N2lS2+do3kOb4vbQ5ADmtmVCg6d7Bl75X1r3OR5Uu+gYcMdLhoSht
Hh4P8vWNvk04jctlr4qw7dQuzZjNzjYwpq/+JhdI48BNFFVSxZjWHwtPAQCUiLpNdMCIe3vQZ6et
eMUcjPrmuuTlzxas9cOy0fFMT/89siY+drmJm0MYHdIqZMQVG9EqEumRWjEzNbxpLP71N3g5t86A
6H8QDyyC98WnVWItXDD2lTDjTDy13jO+sN+GB9OnZoWiaMCtsWKGvhV6YUz4HXjHqfXY2+UYnYZk
COzcgU0n3m63YXWpZADiFJZFt78KBIzggxCsuiL5A1+qjtEFg+6agcftyvMYL2wxi8473yxgT302
p4jMWaLzQCQssXW9T9aKp8F6MWJU05NH30flxLO0hjCswxELMWqrMNLQdHrnlmbdiC99QjadDxaP
oukw18h125MZGQ0tkCN6I7d9Ntc7TgUVgnX6NE4qsw9sBAL3oe/3YHpczeROIYx7PQIfl2nGxMNh
pyv678lzb6RGIuqrfIIwwme6jzYvzIi7yVzrwdDERwnh3dR1XIOuolhzaIJs8ZLy/YpX5U/DwTGi
pU/HcHV8/hi+VjoexXw0ezO2ZEfSKyI92rkR4qlnwowmCoM2c7A9YTLOosnLpz+k5qUWScthwjqc
DBI2nRCmJC5Z3JWZzg9mPEbCM+5Dv2hEYvQU525tHssv6CDNCeSG32fbGVmOM9Ns5wHtdoUfnlnt
sHNl0XtBNgK76Hf7JdJlnK9TS42bGQddNXEjelMAv2A8QLeDWLcA7WAUDfhy66BcIQYIgr8bcre/
AIMY0zVNtpE8Q4kc3+zezED/1vq21TIhZVOY8la0eyM3iWH3eqiDPGLqLuMuoO9KV81U3kZ3o3vR
foXEhT+44jPjJ33M3umaPEfAS0KAY3o0nTP7xJRd+4/RKK0RfysIF5aeVu+KFyh1DmF6v9XvQkZT
ISvt3AYwT4MFIfDhpQ9gQVZLfoSCGpsQyObADQIJ19Y0KUlncjIfKTIxWLV4H0yqr0eAfqQzFRAT
aOTdLvgYvTHnc51veAAH12wUfXEBaqx9islwpDh4oskdwhYgDiFW1ETlGmVtloUHlEsIauQSX09c
AojbtPoCF4EyuAGLr4wbTR7Uf1CYWBvdPU6FJz+hPNKtsTvtumui4AifVvoy51qfGXFpDobHEOJD
UBjCGcU9e/YZHqOpXzaSmb+kaROVDny6iUy3YYnvZMQreroag87eEbkKpRkk6dTkGeYuDeScI0rf
+/I3nPqFENE1KuANgVOAUy38GlzNkG3QTn54DR7dayxlyJtO5Xsvb6LKgnKRa68hkysOFlYBg4dl
9oqbg1KjD+aHfsFoq1mwTbTqi23POztYfMAjLlK/dMd3IyAM2rtr3DvFCdP5PNpqwZa8nv6/WPUz
HfZBu5ewqPNz/Uf0SKN2eDc9xJSUqkXFEXUHWUraOEK2CDIFWYtLxNxXVUpf8Xp6PZpTpV+0nQ1/
2GfJ4SkPDnfTTsO0MlBU8nr9rU0rKP0dTO24LzPf0ZNkz8NrBH+ZcCGz2D1jbatU8TSJtKzp328h
IHu9qmOhWJ7oBuYDH8U9tsoqN10WuCXdWEAUIdCohRwHot3iOTXfx+YZlrtAGx1iYCpd02wg4ddR
BLkEdfvDWfZr/eF4iq9uwbxg6fS1ZHvacHFMliMuLA75LW+pEWypCpQxV1OPGXmkymlMJmjqdPlx
qylGfukzUCmWqmRKG8RojdNOitpL86H6llC6i6tCriQnbA8SXlFtRnNSop0ZyjTuLqQ9uzt94ycM
f8pi7JxIC1SbEaQvrr1MwBq883ljThoEhFwNvoi+O+tk31onGdYsvFkd73MjaYmogHObBttwg+uD
X/zb4hjw8IuD/EDFJzHK1IBZoCtFGavEnvtOjTOEnBVXwgwEnUqMqJsENZe04pBRHVUqelP2SPv3
scYIZAQd9fJNyZMVfqsiC06clgxWWiiIplkisd2iTxVJtR7zMFsBjfQ23p+qeFOD7iPgM+a9q551
LDFczAAQ9Q8TJyGp/bP1bheig/ftiWWgNlR5cnYuJo+lZmSpLo3zRuqCewIn6xQoA5YoDzXoRyAL
J5UGHwwOgRtiPUm+kUkV4GBSIP2i+ji3ZKeG+pDf7Q0+3WCtbNztMHv/8ozH0jIFWat4DpdTkgzF
kn/HZqKWBFrgVN8RSVYqSAkneB4GfJWVjqy8LV2mhBTrP5l9ZtTZRrPcqnLUOmp+0Bi/Jc6gCCDe
8dQ+D3durlcDJBVMqp/vltzDhL4O4ihEWGZQWG2SVR7pqJdWxfAow9+s1Qcc0VVRrpoKVa1DX/Cr
wFXSpdReShhKt180CGitXZhvVmHmtY7j4/jMrTaoAmOUKPEjQYFrkQ11WUZRpIKoAGcAcc6ZwY4V
RxkuWNbH9ERFVZShKvFYR0jvmkPy0OykUAfCcbbWruO7UBhdB3cO4MW/+19jlBt9By/sL3p37DOk
ycNeDrs5XOjg9m0jgAlC7IzklBJ0SOdVCFLbcJm/CFZljUDpxgI1kzuP1r1jJLoOpVTWavhFjH7a
arHus8jzeITC8JAowGJEIbIVhjMk7l5hC1lzS3h0Sm0kqMF7W2xsDgsp186tAlgwfJpT2WyMMnMa
NaKnWsSecHah8eEUg+eRrP/ShUUlx6IvClMVQq5IlDVspu6uArHP3rzBEAhkPEWjlvQ11XhN3z/5
IOiQ75EocKeUOyD7DB5wZbB6hJF4voAh7dwPVW3GSKXzn6gnK/LK91W58x3sQUwSFSYzoUPJqE7K
UdZmWONboa+KmVqMVGRShUczX/IByQh0CLwkUGAbz0a6DM2q9gCtEHUgubNXoOrrIuj2NArjb7hj
Dl6x0MPyPTzPiJO/0P6mk0q3jNJm+1eZX1s//+M//EIbg8gO7T6TElOxGqzDhkMJrVkIjx/zy/pF
kFuwpoOjV2qe4dFbNWfWo1sF5bwtRLG9e8L3ImeX0UnyKU84sfykbFOYlbB1xd8T30IoOafeIKa+
M1Dkq9LgK4nZNGIUALN7MuzSYlNq5cSdNGykaPumPkOYLH6EQv3/+Mp5CLLJz5nGUjiov840ErYv
TnnGK9fKrkqZRMXKVWpMYXqkEOrBmUxnaaSeJBYztKsES+sVex4jWrunjv3Roqo2aMxxjEGVNKjQ
9Xt1Xq3/tn9baNkFshEDnnwu/NHwmc0Uh5RHwzg0v/GuWZyc5tvZhWYbs1q3GOTpXJv/uyeVZqVu
vJPv5I5Tzbn1nBQ5JxO1XL8wKCe79n7yQrUEWs+Qm1Cd253M/Kt5/uBLWAGwuXUO4w06LAIX7IPr
URGy1F+DVjCtSzqvHlxZOUepL5OKEjo5AHoUPx+OZPU6GVJNaaVVtUR5nQSciLT6d4TzU7OaiFev
KopEarqfxqy49XKbzkQDOsU6ydq/fimHXjx6CbWmbol0Jg/nMG9PsbeBT1ohtPrCNUUm1dPqr7JR
dui6qSYj1r+kv6rMom/gj2oZF2OrTvfZYvIbS7+NggYi/gv4L77aECxFitDLkdFmJv3Ri6i7OTZw
0T1E5dbmqyVLREfdGHLUd1gQIhaoZeHOSgXVNNZglbmjBMayVNLABYOD8fNjTVv3t3gnVeApxBCJ
YAtGeLwQCMGCoH0W1+raZxmCNC3GtXqFqLWE+oSUU6ZDxaXDAcFGl4bD+OfgVLn5y/oNP2C03uzG
JDUfQ891SRkUEJdT1qtEAilNPM9Os6aY/HFVUq4ibKF5EDBUGgf8Uwd82aXH8Kdxh8Nakio8NGxu
a1eeV1KI3Z0LH+XLf0eshOPZLyCua/7wL3URdOz+3s5p8Ha2/pbf6Y4spHjhNj+JeOuZXfIZc3x1
85Kdu4jeKdUb0LXoY3MUYLTykHG4t4V8uyaFbe5L5h03oUFhtV1cx8/utYuM36qYihkUNUAdQtbw
tvL03ZTz+APZwRvFwpteKXvs2V74umD40cRnJ8EGJJEL1G22XT5mjRZAOrdNW+hzRh/YbGBlI2SD
RwCpd3h173vrQ3uiIY2lo3ckDyxMvXHucT7dq3nG3fhl5O09GTYV1y+tD0HKBYLIpFtdunSDnJVu
dRpLP/SH2hRIX4i6e7rUkOWX83nBlVucBHn0DHWwzKQPomgQki1k3s7b+D8bpkzFDudMbFZtiKCX
QOY6Sjy7ltxCUx9xtsn82/xXE1KTfKnkwzcVckwcqamj240DblAaaoEMCY4B6FEJVzIfEZYewIaj
bVLC4dAsM7Ju7m1vPtke9sbW2xEmBGWe3vw1n/EUDah1eHDKSmjnz5NLV+01cxjfgNzPoMdfhtXm
yatEn2DaLfNe0+HkVBAWoFkOG+y6eVwjH0bdqrQ0AOkYGEkvoXMh2j3gTeFrb7rEB3iQFYaiWdFo
DjmJPq7jXXfX3cei3T9JCN9umcVDE/jZUoGWvRqDqQIk3qer01PDQ6DmrCEff/xC89f8Dr6DO4FN
bVRe/ShI6AP/MTCiIEDofuptYZRskwPLkFjRqbCd/QfvE66lrubNWzJnDL3UnGQPXD7RVbRIiEgo
lUla1UgDD8kv9gHrdCGU2dMR/17dZDhMUx5Mh8UjLBBxPF2ZFoj7V6ID8Z5Vwj+NdYXpQWiJgY5e
o2oyuXhk3UeSyXQTVYp+tXQhpzYGu/c/94uddyO+32G4Jt9o2ralvgxo3xwlPYqVTwFMUq+OrwUF
6yQ7vr1755bo9uxRmi1jkU6XobJ5LpvwFJ4v4/4ynoSlZNlfhEhIkdo0emYqF/C3wnltfOyz0DnH
CYRpxA8wtaPt5DNTV6v6uIH7GC5v//oCbOkMIAFQA8Uoje1Tm55qavUHQpsd9BXI5CFPB+Pe4SMo
dqa04Mh38h3xxzrDTDCiNYIcBrNTxEcxWaYlE4CfnXM/MHxvg4/dcMUYEy2WUjbpQp4UicRHmQ6b
LPxYMV3faVEZ94Bk48Gg5OGqgJeCN9WgTJOSx1OwwlFybxKdII+RYZs8ID+Q1GCEtBvjw/I5bPh1
WW9AIyFgUxIiA4PnjFwyEZdvQzinkA44iyICaVlaO/diZI9kLkuq49gCqHiyd65dEdzO7XObNuoU
U3SQKzg8SCwkAToKJ5WCiLT2hr4GERDVnzjvbzDstCwmCWXGnsnesT5WHfLf7978REqiP+7bv/rv
VIUjzVjF9ml1CobILkHTVsuQ99SpQ+85odloZ/xEEwFkE5jjx7d+4m4jw02WPlA1CIrL3pbsETi9
DF/N7JdLbKbKlC/5ixhQYU1qbikJavWbbwnK8XnHv77T8x0kUQ9D3ikHaXywQKXZqmHgQCWJFP86
X177w0CfkxoVCyLQulE2Ojh/yciZ5+9gVSXpOsoAes3S3wSlW8NsHmlsNezYCYo4/sCbltQvDMDO
dMnbjooWmIO5MJtjgD5JQ1XWFk9AyXX3Zti0qM5a7+IByKTPrccf+gjOdkj/YUnwS7sSFHG3abjr
SztPJmCyq9UX+7OzWX3BZlelg/Etm5XBAaXI0cLTkBZA1ZFarEznH7ukWvcVssXPNJBC2eMqz0h/
0Aau2k9oGQQVfi7OxTTK60gldfWfzWs6qOVPd8Ov7pEUIgppNAjSQlD0PGBziulX9nZM76LyuIKB
Zin6xdgPdp55knQ7VPRHwUfep3nzRq6dsvr4kdqRTyanBVg0SRwgmemZVuQbvupBqs3yUY+aOBSf
1KBXtK+PRXlHuLJ2wTSSV2wpBaUwjjeJiMgvkaJxWkCo1RTVNcrEMG9RlFKLJLQCJfsxTGSqigG8
69LhB1f8Zc00XMM23LlhJKadUNYzjGEnu/QvtpEtQ4AmWzCmraofNcw/KMZYoTE0OgG6Q3M+VFvq
K/oghHciHtIOJ3gYDDqfPkx5+jPh39V62Jz0ZtM2mzV33Gnarjl2+YNG02zxjdN0eAkteChluaAZ
/owkEmpC6WYYLDUnw2ga/rK3j04ge0ezxWB1KeNwR8NoMyyZESDznMOOqjr8ysH7jET0SjmLuxgJ
lum+i4B/2EF7hyFbmXln87ZcnmMNYujahA9QaXVOsGRvyjlNM6jDdOz5wP7U1JiUFAYiZ35F3de7
8zjgxh66QG2LYl5RASyaEzVJTg0gFLaM1F2ZD+Ki0OvrYY3IbEZZH5CBPLWwM8E6S2RXhfrPlAeR
6YGPAzjP7SyvOuDOSzCRCuyVTIgEpjxLqI4SAqVMFT4qqRCT4g78mh1giEqqiH3JMignKWEQeUzH
z7kUYchkxiFVbEqkqv2yxYqvf3cptXA7OBDzgzv0RjwhpcSDu0jkLnKickwUtq0XZrHXNFLTG83D
NVAktTEnQrhrcLNZNr3f4hwiCOJtNlieheJcUZ11MysQ8YnhgfDqH860v/G3GGFCLlaJQniOfKa4
Q3pgImUMNs1yWgue3szfxYhKjHSd7cvGKuANccEe+QRp62uORh8mgKx8FWhUmBuaJk/7yAMGK/Hs
avyhQcGpQUGruli68YtIXmho9SmekLIxR69G/DXOEBRVcdHZKjgI7J+c87NRgvIZYk5p0kwoZfgi
AaszHWPmJ09/RfpSbhWgfwhV2Jndg5lrDuIw5uECd0MIIXqZTP23PZpEbeBlSa5kiEvWw1eFtKkz
w1o5jVrh7QGFGvYrvHhHc8d2C7qegE/3mAPJslfHifNIUt8g3PtgaahB2qRc6icH9GJ33i+AD7lr
j2iO4ArDwJwxo+ilgU11qcA6I+RUq44waJYrzBBZiKjQfbCIYbGZMLipR7cp2AHb8yCK3VSueLAK
d6rjUdtijdMXAPpMjAI4e3vmCJ5nMjlUswjeZ3SaYfWjiPtD3sdLoAIAro6M36BQplegFZQZo5ej
b1VQaOhkaV1Uds3TTF7WhEVWdXf+Im6qKh2qlmj6wOizHteVyvySIqsYOyUHsEZ0XJFyH1ZIZusK
9pVHTwYLa43+d9hv9+LkKA3c2tKnnGOBUITKmCLXkb4+0k5OdF6LuFHf1gZGgYEcdOPs+9LTnbHA
1hyRLl0a5UpLC4q2YB1C3lnraiaXT52YM2T+Az2L3jbpXiVN9tUabnFVnbtzFiY3cYlIO+zNrttZ
GiylLHOsTQkFcF8RBf8p67sJgcEyIUBIAN6SToIHCjJOQgJE+MUODEPutnTo7ML9lKxWWBeXrssG
0DAJMSQuTuSPwurHHUmopKXGSHLZGUrGdHJMFlge2nTNps2raA7dDg2ATobNt2yvL7sVBAKrb+pf
QHeLOgxIaAQE060WmwBtEbhXk8YIY15Ueb62kFfxcx6vp2LlNbgzVbiAaNIpBSvbNGlWZAy1EbTs
Fu2GxoQwP9Z1EoN8uwsfd7T6smkNk/l2q+ZAeKNcrWU6L1S76Tn+zKfuC1uDN5/+J2wqlozWif4N
LzORDptMlMT7aeFxWjU6B5rlSS0xH6obKCd/iUhaL2I4LHPxOBfuk2497im9IEnnaTWHtmFrJzWY
qGypn+DCe+q5vRngmhLNrZEA3s2UtPJlG6c/eg8u2UOWnTMbDaFfu24d5RjEaNG4eYQ9TtBy29eU
1hC6gQUz39l85826/x580w6v7CgYNN4sWAPC2iAlpl8NBnDSF4MBLKYBEpgnGwRGFnz04kYTBJPC
L0ycCojcAsaAtZhCULHSzcJSWQaer4k8wVw8mDTHATPsAd4cHrBJf9IoXj6OEJENOMFivCMQuNs4
/bNmDrTXMUW1fq6m/dKTVRRSA0Qg+k8Ha6iaqvOIiCsDB/DeMmn4Je31IT/3HL6jUtZvkDhoyskv
Wzp72dqogiglg/LaDMdkOZISo4izy82BkSl5RZp3p/bImCgGv7TcIfgLRwcmt0CEG5RNtSz4QpUf
aT3TDyUIExogQJpFXWCuDry24H50u6C5O7sLJY6qCpx/SY+0JVFHJhgG7hc5NjvUrlnVEX5KDUNV
ixSfZv8VnnfmZIjpAaMY04joNSpDedROrj09w8q09AlWEExY42IAFvEkEjjhpCYKCflQF/SaFAcC
Oa80A5+FQ+g48Sx4Pxba9RRzvVLLlgOWCNkpukdjPqQYWF45tTbKDqy6Dx0EG9gtXcay8m5wXBFp
n7lJg6fzL80IreptYDZiA1UVhB6LtE0MGpwT9UvVNosBFdwmORkLF7gmYlnvUyv0HY5M2dKJu3x6
LXVN5eOvBF+m2erjoMAhDzJQcHY9oZnah2h5xkApghWUsM2hEAgz+zqQscg6kfW16gRK48ENyfZ3
7TPWAae9qSIK5gDSsPflh/TiaNgPnIx1XFb7l/Fu7thmAfEE7v3M8YWekCqG/mxS8qJzaOXoK9bg
JkfA9cvYtDAGpD0W/h25yXOExrcrD9s1ZY9y74YPxxasr0wkrD7ESnwbQNiAatPu2xHMeOOXFfvN
YvPFlNR064sK84h9QHsA6VbwINYBIlQ4/XQwvNa+8C8FTlnkyoW2fiVuTMrGZrbnrbn3s7N3SZdL
QCaN1sW7DNX+47EzXxBszQu9vrHpuVnKTFDVVcM7gw/IvFWB6fiA3kk6jZYOo0SjAu8gquDMtPGf
NFl8B2cMidqHpnTs65Z8ZaexDMYIGunkxsf/8XRmXalzSxT9RYwBAgKvQOgJfeeLA0SlEaXvfv2d
MznfPVGPDaTZ2aldtWrVqgP1KqQRMzAoDXBserCuXSn/3NK6Dw1D7gh6vdEsEq7YVGh9Gz3EiFoU
gt+Fia0sMtO4AEg2d7kEGw+seM12hAQEQhD3yfsMcYtZ3FsNMwCZALENzL4Jj0+ElrHTxyDFIupy
Gc5sfYWO+Hb43nnAuo8affCCK1uyAueXotxsW+Vw8JHWvvkNZrK1CGp0n9wna4Srk3R7utIxs/9e
Z74jbEneyf+AMxfqFMSuMWaJjh36wN+YKwqrInRKBPFZf4TU4cNqfu9rFGCQLVDCVWiRctLYNMDq
5/cxrZ/UE0wTeK/rAQhET5vhJomeqmsTA//JC5iSGmNu+biW03Cas5XvGiga3qs8XnXIrQmBd4Qz
9CCQUKZIIVKY8D2feIMCxIOhDsMOulcsnzNnha8KQwVHvSvykermMFoYOUg8VvGTiOhbDEmtBV81
aJFILnZP+6fEH3qLuOdxIlwqveU7WhytzwruMwK5TyWPypl2FOIQE2jQZGqeFvF3lnfFb6MMpaip
EhpwV8IErEzN5QuMDr5PdfWnlxQPoWT7fqksI0qdlEKJBC5/Wn/iDoBkRT8MuTStCh2mWMOSwZup
0Dh5GkdPcqkX5k3hiNSUa0HqnomqUrrAo8mKHc6foIz++FBchrB+ma6zRMBbMAKjlWidKQypU2FE
D+qhbyyELsxuUVYrXlNYbWns3KMBez4kCljmS2No17ygCeODNRuZrZ9Sc0yik5eRrSCUf22bG2s2
9ZjZZ3F64yD4ryzTNokm/+v7VQGTq2xI8dZmHdZ6oqaEz8w6mcZ3nxKKwoEQdpgW8L2Dtzezfx34
pqLUX1Ru4HPBMjFLzgbVP1ZdtBtesplEBSWBvpV3cIP82goprD06sRagMf+uxQOdDDbD1fCF0vHj
WjGGw/hZUVw3NhGxZJMGe4uRsAb4hgzGiYjScm96Q1oPXhGoVSjDymCbf8UosDfoxAL+RKfzXpcR
CA4Ehu/yolaJajJI4MA+Jxv9joueB1kzI615JnsUbTsaAZyhDKIVgzHx2l3JFikiDBc0UC0oRn6a
gDJ9foHpbSSQqhnzmlddlQtvdGPCM2hfPt5rd5x3e6OksfPY2RSzr/6g+yG9hOuXSo7EkpmcZ7Uw
evYenZ+mQOwrBujARI2aLMLAieIBPHEhNeUE16zgn/derhR3bnEVoBEivvcR9gnqTlHBL9JteME0
JcIHdaUwtlAv8BNQkXOFAnCn2SSLLtD+jmjw2gQXnqGWUkYakW7paCFghY/87VyLNZI+D+Uuu5xM
gAgpW5qoZOVSRNO6htqDO+QMuCRyUmj9t1U+TOOs4pE6uteadaQIHXYTyEXpsTLK0G77AEEvdb6I
GhqT6v/+qTJCcU+cn6akB/zgaYDzUeAqEclrFE8ffsOFUdhs6iwb5Ik9kGp0y9RZ5IiqFG3UMVal
Ct+ZgNbPA/B9rMNI593NgPYIvR1iH9mFYjN0XaD/YJrUboPYDhKbnTS905HOE+EAFLOhDV+wo6Eu
x4P86TcNmGKXJi5OkkS3p2Ydwu+2nFuQX2AKp5undtyC4ceOxug1ketUMoppGMV9129GYrUozE+z
BJ80EamhNI//MVxNVpOX4R+MWjr86Q64AVECWe7QjEi0Y9rWMfjoElwQIniy8Ix/27QhYgq7mUAR
ooUeTTxNap+nPeoQH1ud5bFsNap2SahEG4geOilxV614qfZZQl9IwoBLrNbvD2EulmFI3d4yPEGi
R2CGfl29nUzAcxNdo8Wq/sm7+5kvK55F17IgEV08D0xIdXKX3lc8PHh7DMwG/vam/EvV16bs03iu
5dOoTaKrRdvpNAYPOiZ6WeLXv4TAkftJ4j9DuQuSoG6H8Z3FjDDwL+onQzGEuh6UAl+7uuJ+Kmto
5Rro0j+HHL4ntcMqLOCM35SWhskcJul2Gmn2FXLBZnSZbEa5mfVX8JEU2QW3w34eqonBKx29sO1x
Ta/aTc6PVCUC+pB5bOxAuCh6o4zT9MQ6UoFQDQKmVJRKsO/vjSJRRR9iwQf4TSQWNiPpQlbAEiFQ
EXuo5UvJ/rOL6i70atdIBCMIP0xt/KE/ZdEoyBhsWwtzRckse3aL8xibbXH1tqMROJf9mMCprZH5
4NUGLKROcDj2VYqiPcORX82HxFkR6+Mf0GItWD2hAFPVg3E3VvsrdURAQyWgNSfmev7gmaVgm8E4
Q/vFFA69hJ7mr7KNO/WEL5R9UVIMK/aHk1tzkV4ehByck5gY9lLFZlKg5wawBl5nbxs0bVFUOMBz
6jw7L22FKGCM9bPdDfKl6vQrYqrSordP/lmsZ0t9wR5REtfbWCZA2WLpE5Io7Kfsbx1e1VBxM1Bu
zM30sFbV1Ay10PojB9U+b7iGVjvBmhVbSoJkB1avS+GQIOhnvrTifSaYIuJGO9tF8JFNmFWVynzw
QBeCYsMWClLTY4SLyocwlepGfWD0zGoN77oVLj6dBb+GPpFnPf0PpbpFDoQXEHFF4IbkwVOptNTH
cmq4IWvO10JEkfstwTlm2ugIuYnIgm5ZE4sPwYfFwZoB0T39QV/oJ5Vy1IChpgTP5BEpGouV3UH9
9DCtFpN19g2L2NM38iObDZfsH2EVSxmFaCZ1D6SLD0CqrtVaGD+hfxW1M7YepOATH/nURy+Q8D9m
HDkAP5VhvKQrMu8Cfx9mWx5vka68ASjLGH6hPk7dbZTRETDbkEu9/6AP35RvAWYCKuoqo7Pmag6e
Gm9STyyBM2b1BL9rCizEIvmSVq4IFkDyCfNfPtRSZjLwpL1KcUg33Cg+yMQzvaTHODm8Lznc3S/L
c0c+KCi/mFekFnJD9shCWh8Bv0otPFSiPDHNChQ+gjNbc3thk0m7evutqqS+QRXjpWZm8jjaj35R
a8+jW6ZymcpXlEtSM++Rz0Dmy8FgTsJCaEq3gH4A8ZZt2B/0r54nI1mgUi6Uk0pm9rvUKIWSSi/d
I2nqP55N5WT+tdDkqY43TQzMX2guIcz6EMBOrRDULn8B9lL/6pXjLhDaHwKGJdXIkQ7010Dm/Te7
lOhK8coYXms6uA0OMCtXzWN4ARoM0+Ps+DG8dM89Gftw9hU/H6yjbcV1a5M21J3SZxMjA6M/4prm
6plc0YG4g67Pjvg5k9Mi12X+DyhLk5Gq5d1W1MhJllO0DJXGqWTWqnFhKODHsJTmi3y8p0qpfSuf
KvGb1wXbZP/2HFE8u/t4vt2Wl+XfLD3/m2WhDc8PyxSff8vtLD3ezu70IrjQhWITPoNTHbUphhYI
095tJ8abYZr8wONRYkW1UAvA416tdGrlDlheQ3BFxQF2lpAr3kg1swIogWEwdeT8JQkfqb6Nrbqh
FSX6PORKZkTMW7mJWoUo6tG0mQTSSuSYG5T2I0BCMSFG6gt0dABZCZb3oZ4ilx9zxtEWwlteJhpI
daEn9Dp9Bt/R7Y/lXeIo1BS4Z6WpMypborbPKEexmb/JRQGjZ0KdkoeSmA5OdmP18dNNUjRtzODo
PmDqbsJE26bF+c6VMjGhYRcPqQSFKuo2w/z0HrymSz8kAwGrty0ExWAPPkuAKfEH2gzZRzGFb0jp
5PIyDOAeUJ3CQ9eoMesIX6wOvCPp9UuzFB+i42g72I9Wb7dJYlboAiezohYHYxh3VIMfFhkCu9kd
+Yjl+zz59v2VedtPyyt2DtMwN9iO79PdWJDubyxVbl9+DXYTPQNqP77i2JM6G3pEAqbQ2ueln+zb
NejlGtX2puqoX9Nw5Fwm12Nid/1NA+tt/5Ve6Knq8Rox3a+Ip1xbG3zOeRbnpkAzkSy6Ke9t4JZW
hmbdJdN8zR45MVC2qTebALCdwB/Z1KNin+l4h76Xd8ulAMYiwBJzTRa4eS4JSq6KeYjZ+XaSVddV
jNWyjSmDtP0glMuPXC2j9Y6CVPJmJf+SXkqfVevoT1mfiCtoUP1CGzRVGl8b6r9QzxX1k7Oxt0Qg
uKOZKjpJZVWz3AqNS50ehIlGSnWB4BVbwEP6eS5pJi8UiG8oJL+HMtMylVwj21jVXrA+hqLWCxra
K9Gl6D76sQHQ5Veucy47ro6FI/JCgjPLpN+Xp4TRzaaMVBJYBubT8XR8IO2Hh9AcN31qRA7EIC61
fN+qPqqQEDuoYbuoVaLFFykIMxaHFtAfxtVy+UgWdW7DYYoxED6xHp7ZXs0scLGEQgbIMUBrlYcS
/eiawM5EGI88zhRr7Cp/FW3igHKFtgT2gca1myt1IQNRmEHeoUqKgeO1sLUhBiakc3cwO+ZLty7x
FynAj9Vr5Tdc1VKM4fvk+XmimQQCI7vT4HQJ179U+1ZvzfdvWqpRtoiLwtMq3SLyGDnyaISxmsvO
Qf2tn2K1wCpZQuVIYyd+qqvRlgZMtKx69F/QcNw1Ef0aprvZegasEEeh+9o/LTL9RCVHwx/lDv94
xC/4OklweBpZ0QspeqxqL/0HjNHDrrj/wIsLH7CcUSAbPhHWvFBPrq7LjVYcyKb0vjvIbTJoL7VL
51G3jIpy5ajuIGbpRBakdEVqI665EG6SrRM5Pzr6/P7Y3laO1SsebbKWOeHw2vTHhfQFHn+80LIU
Y+JWzWuPji4svPfRhV4ykLi6L63bENmYYQYS1wMVSIuynpFy0amxap0rmR6AfevCk8i0P9Z/W/fK
gQaX5/qplG2lW6gLNHNNSoPhtN+q1kT9p6IE9XVfTODanMor+D90DUiX/m4wp1Pn6gmVxEdwOG6L
T2qagUYZGlCAkAa8qkFdAnWDYum6OHURO14cis6x9Rw9dXs3JD5oDnmdpbqp2fFWvO6Lp1wlNyzM
Nr3vQY5D74vZTXHLUzrK3YoZCjsQ6WivJ6shCNCbSGAUD8rmNulhticDLqhrSEqVQkxexYf1hAJr
gMpkgEn4/vVjR3aFRyWvXLdPirEelQmM3L9Uu3QFnsTplL0sFsM8+xwuaALQtnUdhye0QgP6bdpZ
kIu+dilOoHmvaldJxOTMvZu7xy8+IXNu2H0J9Qv9Xk9O6RiHxu93jDxeXuRWG3i73an+JWcUsaG6
gMW0f57wJId8Psq4NEj+RLDJjlfEMtff5JdMGghIpMxSe3lGyx4m+tFQW3maCMQowv7oLH4Iak1h
gDp0TWcobCJW5E49AKlUHnASrgbIbu7/MoLHBzd/ECveGHJvQJJNfZH9q28/FeeiO26whhz9Xibw
7/Ix6YIE0ecdx0KWDqgRZKnR7vN5Ll4++wYTJjzjc1sbVpxKZNu9jG1gH6c/mnvmagWkQ82a8Kds
cwPFI00lRuXMevC72P7wG5oqN+LtHUz+2szwXJN/H4xr5YrKxu+9P7KanxcbnJ4qmUQxe6m+3EqJ
c+s63rTH13GdapAChMR1+wcBqFp2B7j/Wk8C20QbeQ6BJaAlkiWKC6/CZ0n9dZyxKOmR4fJAOwCO
+OCKOpQDe3dpCoKCQ5QPApj5Jaf9GKv7eIzQb3FwuMSqBQIiIMIh6L1znvmfvvsYh4iQitVaGXsC
oqjUqUUKpDbesDgY/cTB3jvVGi50MT3eUAqYVU7gfylBDD6t1nDmegUbJcAdZFFBzIv0KPvVYRIq
FefHKWIlPnS0sthYvSM85shn1lQK4f5BGkG2OKbr/BDm0bOG+E4XC0eRQH89IHDnf43keWRFndVj
1mv/UMMdlzy5T9+xXLLA6U1isnHMELWzwGDzqbThe4lmZjidLH1RFAmGHGkhRLQOrBEPvkqiUnli
05D4sPfoLryMhc3vtGextVE8Li67eprZobq8GYhMuhoImwAaKFDxgsCelTby5MWSXYcGjAEVBCzN
SUSgWNiKYxtvpz5OX8/p/YO0aLajiCIlaq3V8Iek8i9SZFSj4XpI09h0XxsnQEFimcWFevt6lgWF
a47zoN4l47QpyW/zCIoSWZsbebD420LrJMm1cIoDeSEXOEH3sjwTqc5gegjh8NDvZ8y44bFepqZS
edqoy2FErpIg9AA6s3qJvCYEyJygZVDfhopdKMC6IjugQ36slKWMqr76AP6jjmK32C2em6JtQ7g7
trOyodWusltVbxsc5HNmuM+UVz+jVPmK3GeGG3h6p9/8/gSHi2qXzpm1niTJK/lzwWtEb3BUPnNF
FOjzvdSHhCtxAYEmGmUJN8GT3bwd2/G2aZxHAEkVIX27c9jY74hjoLs4X5EVmm7vzTVVcbCfx/mP
PYaq/M1TibtbzP8Vq9fxPdjzjB5KWeChquY0aNR+i7RGpVYi2ziPb+UC8lNQqVq5xqa/6x6GyfJv
P4kTqHBumpjpUkSNd4M2I/MDgeArzNxW0Ch9lWulEqIXPfqrlkL4HwMde4sa9b4w13xEaVXwUJJ5
+DDGuka4dm/Aj8G90Snzk6pMH7TYgxxtuEC1tQq4n/tismwkNhrxTOrBffWWvSU5FCekwX6C9I4/
+chfKyIpgyn9Yqec3aCGxEK7XDEt40yTMYZCLmtdjBEUEGKHkUqqJeZPORl2RVq0aHwoa2YdlYP2
V8yTK7qXT/N72eyIm4nU9+p2XTrND/P36m0s6pKmcEcbF6MQULHAH5p66QR9tHBaVXeTHLQOepSQ
D3O6M5u6BOKYHC6/MbKgd06vWusj4eXMwjh4p56/cezpZDUatmeyRh+FCN6x4kH9QSiCfi5hg57w
+doJBh5ZaPgfaC5UH7fyc5r+eK2a2LFvh+rmVtXeIVHJeDVSod5zfIWIh7TNHZqBBlTQRKsLc+9N
+iNqPvjsFkPF0BaKIK3lnlr62IR5WwY8d9R3EtyNYN+rIRT7sKOQK5IzTFWDhCRaYlT/qHWpG3Q/
qGDJoXGWrGSmmSl+Fsl8gk5uOrJqIB3iHaKRfxSRKq/NVjp1VTvVsRQitXCUHCcuJYaqoSsqkPAc
J5jsBYQFZby77erb+hk+sR0/jhTi56CTuplPEYMS6rZah2QLRO8+9CmWaylFstrTPXtQWGZErkWg
QJgAopRBh5sMeq/8BYc1D2bEjE6Xc5ASk6U1ilczNLaexQQS51QFZYv3/jutdus3MnGMbTf9ti0U
d1MzCXK4pZzphkQnRYIgWk7JpZFZI3fm2spvgkRoqgLwHjJUtwq9qTULGLU8DSdfmzRRRAOWcBlr
9WuTH0KKMg5yVzY09Yssnn/Ny6Z0moCAkj1t01+we4Gavwou3SzSjZuRYDwgUP2v643Yh5kKHIvr
+J0M3OcZnZZPNDkPNAqDWA+U/0nueUguvk1BxSdVQYjEEAUiiE601bR6HPi8nMDyp7u7CQLGAO/n
j3QH1erTFzYSP52YY/k6ujRkXoLQVVXBzoQK9ZKL5tyWd/BKy+Xo+wdMgnGv51lzE8NbLQsmzLLR
LywLQ/7/LmYw23jYy+OmmGvRTDbXeunbR3I/wpT26Mk6etkVM8j7UiaTK66TxcJeCYffwrhg4ho5
lL/F34TswfpZXp9KoMwnrAux97ObWiZaeOkF4ON791z5jQRTqWNcj88fKTQnprBcKA8Z59DAr6zD
fPWM6h3cXDL9h8ajnR8nR9fOobeZ5habQSI8N78b6ckvNTwHeoqvm0fkcDYVdbSfyFR97rvneh4L
09vMChWKnBrAEIXQTsCc/EcOrOFn+Df/Y/HNNDj0IPVxGV/pLPFe/elmievTLSVh93zVxV9DE7q1
H+Q/w98uCzjH2VVRIPkpTsGKWzai/yMRd0ElYttb9w6jLFVC6daF6tdv9Cje8eERQKWs57dMLSxs
BjT8pynMBZbiF7W82CLSsxsDCCwO0GWFIgGjqxWTipUf7TQ4K50HPQYsyoLTXD6ipJukf9xf84Zv
9F3O1ulCidtym383jzyWVCHp+abLt/Z7g8JIpJqP8J4ywc8SHUjyg7tgtcwjiKRM4a1qsvoMX0xe
dOJjP6RPMMntJN1in+Vz6xDmKvpHBdz0Iw2HLtV3mFTsu0qdNTVICTzgdJ92Mm/frdPMMptM/b1G
ZUsrS53LE+KO5upEtuw2PdKrrgBDCFk0+KHQrCyHRFdmAYHWVKlkUmSQMCUf8ovOGI/Jxx9iZH3j
Iguj7JEDXRiKAn490RsVxMRi+7pr0QI+7GLY//iQ2sgHRX7wF2ez0bwxC1swGavs240O4p3OIlV+
WxjomPWGugOT1Sy71C8BeunhRC4M1YkD58cOaLZVIGcvin/A9sXhEQeVdH3oG6FZ/qm8Z1wAyu56
p0+rNznlNxl/BjuFvl8NnuIrfiLlZLTliSVIzEuzPWJe7Ytz5zekuslVniACSLzlOcPkUbxGj4sF
0h+NXZtHoZIvk+Cr8DarNQIZRE9StVDPKuSJGfIcu4QXFpJ3zIaryQ1JyHUxM7Xn6fltN0Atvfyl
ECtOveXLePrlL/6xYrJcvoCojFiS5nMLKcVVQFQgH53KKYLEXX9fW18nRxoc/JToxXIrvs6utRwW
FMYPLsQiTZlL8b7g+2/6NnHDFlHQNuSCifnMakPKNegLQJipucLPupeqpoYlPL0WHx+GS6aLKdyx
WicPOzLPG2FJwoIwppUY8Q75y03d5+/gZ/DTScBc2VZTu/ZjW6XUPHkLctcw/dpJolP5W6Sc+adc
QZR4e6jQNZgPvs82c8nyBn07Vt5M6Rs0ExkB+uSsijlYxK0fZOBvP7Wf/JqI/XQv/9CMIcIWlN43
aKDgJgIHrGK5BessOg8wUHvj1wA2PJGZPpJOlbXIuDnSV5uUsKCFNW6KAUIofUA+tVeYxcvPMnX0
eEeoHuKLp8qdbCvZhnzWsCp100Ghj23bW1WuFDZaAIjAsneeBhZWo76WqBvcksmsvQNW9grNvyeP
dj5CM9WufgXoSeHEUjkU0avUVHYzKFkN873V8JU+fvaiNMr8aZm3vNEK+vXNTLv17jK2+EpGUFGL
XJnwKHjtxyA/ARKexrr8Mtl19FLRWMUDMboTvNX/MGQRes+Wk30h/T88PUsIrMp2/3qn8fYA/3Sk
3cwx+hmz2EFSUCJV8oEWM/BpsCg8t2kI9ybFYhFwJ4VbzKtbB9kFOgBQb28jRo8C1XtvB4cFRtSa
nBsijtjFzDjdosA8P95S2tTFMWkmCM7upPce38AIz/Lt7Y9lD8upYZBeEIEQPvxPxhzBlmyNBk8Q
784LmR2QH1vSe6QTyMjRVlgyrlRqMtj1X6nvAlpyvWZN+NrX0xUXCoufuEMm4C/jBw4hxMQx8pqq
xoCLpS7VY7q16vJt8iv1GGTfO2hc/CVr1xzhHGs2hGAobSFoOgAVNVbwcs/l9/Z3SJvR+XeoRLHA
slW8gs9Qb5cE+icaJkB/aoOnRXdIii/utsEGUT4A9gixVCKLOLbgL3FoTld5CIDm+c2mGJOSeaB1
znipeK4ZWUMO6hW0oBgybCg8C2xylBneBWRZwZ/uQyzzz4xnD02PZgLNG+EpGv1EmMihn2XNjykd
xqYYatbWxLn44F5KfnE7dh7tRzvu4u3NcabEiNu15ZMZw3n7iqynFcsk1bbcWGm8uwDBDm6Nt0ij
/P+N+eQmZKaGhMCgJ8bN87yOpHpdnXgrGmnR/3yPjJJMq5gzEnMo/Ymly/tPBAbUsvypEtXb3tIV
rI3eIrLpQyliIG6RnZQcpqstzueKgYYf2R++icA/6OSYwdkRH7gd+72epgOsHEZ8RhZZpptKDf4O
PHnxQ1PSmYA7IeEv6uYWcT198wnamMNKWzQWsg0dkxwL43AFNQA3zS2/Het8cRhSPHoOL/N/CIA1
jFsP7Tu7HmF1GwMkxd1nj8Wd5QvUHtNtT7tEhBrKdBI9ZKXX2Csj/d2lnpFVACzz49Pqz09ZNV6/
mGf8YEucg8rTuQ68jRlKWfLj/ex3RubpjAMjcfS7Zr7Gnr7JqDoqblx8e5ZWgKrp0o2dFS+sZMSh
Gu3nqpy5lTekYrnIcYomhdACzjxc2nXQE5AUQ2AfRgA5NuustEriyoiDQQvHov/StPc2RtupSstt
gDk/X6up6Z6Y+W06NajcFVOAdVQPtP54GMTxCHqpqJNW3s5HcvfXyl6tQdqtGaIrUoLPiXf8tlgx
NZkW38U+qCGVLwQy3PZa32+rXSItqkv6MOEcXyiB2ZDKWoawaqngBBod9SfdPdaodaVm8dmwHx4o
q20y/uq/qHnv+OrSG/PviNssc7UDJG90EaYAEkS2W51EOziUgTNdpwUpuGWRkERUFxPOEYPCX5iT
h1n1+X2ILLjKTUaqBIGvSNd/3EiMFnovm9amr9w8xS/9W2Z8/dq2fid4D5lNUNgVD5TrrMrJ7/Id
eAEWehfcGMVMp8KhVD+xxiEV8cnyfXl7vxWTGNVBikcGFH5fGZ47+O67HvNwoBu38AFFmq2Dxelv
bLeoNY6qZRhRCiopqfzo0jC1xBXOqLSkYoVfcbX4kWzKSMgyQIZpNAJfAEegML2fnnBLwPypzOq8
gfZLbeE/UDqad8BRe6P2DWA1qloZvy368OI/Zbl9kgirtjhMvPW7ViRVLWvq961ORcGXdGi62ENP
JtrReIoY5vLrq4e9YB7RswHt7PYYCysEa65I7y1Cen5a/w4/HkeIMD/FLse4CaGWSpjIFxlPwVB7
WKBYjCZaZivrsW1c0JSZ44WUfluPhlDilbSJ0zWWq7Ddh5++DoldEq7HiDZmQtIHw0djaiqSGhuI
vs7xW8AkF99pjrNmKVluyDrxzDBUILPIxHKOWa4T4JrvGEIUQr0eyNGAxrJ3LLihBWGqKw0A38l/
iRZuJyi3TcR1r5TdHsMKRIK0CfK9fA2WAs/UQI7xbslp89p/VGXhVM8DbJodwXMCKofyZEHKkpfE
LtmJg9NVj7pOGuLgpNloZ0c1krRv17WYhpRGWDk6O2ojS3CvyuCfMXMB0e/QohSZNL2l7k9MTZA/
kkWKbrDUxfE0PIXlly4OCD/wWR6i9bX8HTqayP4Q40xB609f10oM3IlEJRHo1yjFnRPeaELkVHMM
GULecMUlFanT1OSr2B8GKABhu5cV/uU1/JQrSu3WVukjkMWgyJpfxhmGF05CCPC/TaqguWkyaB0Z
V5RORNk0vdpoJLlDEq3NQDDx7CR9Cl4RTVI+51x+0gbG/28ohztjnBhSqa/ogO9bsUF1NBScsie1
Hoonwl6nYN5c0Q3g24nV5A7dQOI88Kou8S1ZPQTT5rEyzrTP3Jree7Bsji+lnsn9Hm9Pcrqaa/Mk
FnNJjqc9Q+lB0XFshoVGLVeXGKA4uU+FLW44n5ZuOqyxXqJGNRp/4k3mEvcf+qos5MyZ6EOnGLVL
eI5AH3SZgqhIe2GHhhnleTl5TA1wOe8MHpSPwYMyTc/Lows7GNfqhqgPBHuUhqjQSz/BrgoAgh9n
aNV0qWvGDXCU4UmwmCZKlv+QyuIrChvkhrrrNgKZBJ0WI5l1Q0tkQUw4uBNBf/eIfO2xQ89VxGw8
ED8RBbNGUxpAho0cHzF6xNvDqS3SYB1bKaSGX7PQx+h/dl/L3c9+f2hykAWJD5f2LOLS0q2xcNea
Nb3INCjGQWBuFLdFvFMyebS4wDuIFxz/gsCNq5Gx+8eprMzNqwlBEDvWAHYpoOhnF5/RjV2Ljir3
aE5tW7+DMaivcSE2NV+xBrLUkL630GAvpdswdoEwXRoLQbafCymNgc+twNgWwaFC1F82ESJFc10Y
bO9IrjI+/9KgeP1cOiKlDXWY9JRSRSSVEXiDFl3lj1tbijIukePma33FDgbxd/Qr/6TzlQlwcKUF
nlDcFh+StQczctgnpzlcN1iQ5PpHdUB4iyoNRbeKOmmog2p5R09uk4wyQJCq3dSyMvTeN0RiOMbC
OwXRkIWNdaT62WpR5D+Upj6sv+HzufSxAlKQjAaw1dixi+qFfgdeME5anZbQv2HYMvFgc8CQO9Oi
MJRWyuxSmJc2TH1p8IXQcTIfvOmAilTztJWQWQ007NfdpyVEaBMBrzChoo4XhGBwXvBgTyOJ2Lil
9uYEgfkOEKj23OmJ16AzXu1gVf6ugVoZLVUzxQRIfSc3yS7+3nKL3GTXuOO0BL7iQru8dG3X+EV4
WYZC+1IlmJ88PinnR+WHT/oi4+VQ8/fXuLB+0Hc1B5kBd5UubVRphJd+obKZohg7vdJr/Ofj8fb6
qQTsY3Qe0Er33L2FL2uCwWzrSD6wdYukOZ+t3+4C56x/C4+84AzwtkkXf2aEjft0mciR151Rfg9v
YXK+md3u5d/lKTxCkwj33SPdBA/9v/5lnvnKfL1+XebJ+es4P34Oz0MLeb5rR+LAYz3xkflaLVfL
2zxLJ5/lni3HIC3zX/mvNHfwXk5MC9PL/DHm7+9fT1psjI9wQMdIL0JGy5Ru49wUx/eH8oJuFh0e
5A7RORz+DC/jDQ1ReKaQIjUF89t9ljfdH/7itu3/dN22gJaX+bZ/mrOT5KH0O8yxtqz7hY/3Wznx
8cuutn139we1azdPTTM9/Da4SGMREVC6hXNfmMtQhCejvWaafVLiX1RLsdqa4FwFre7Eeogu5CDq
PtRYqbx2MkgEmQ87k0U/UwmirAeTsBFiJ/ZB91KZBOGoVe1jDKjQngUYB3LqValGkI3oQB2VPdvR
+lrc1yaT0ERL2AiY2TMON/n4bq2VzEACHFODkbCv+cfHa1kD1rcWCoEajSv14YBPeMc0jqafedxN
vcULJx8aLk4EkSGAxzUVLefGFVf5Hf0UH5Y4PYEBE5bkIZrNcNVbrRZg1zvGL+hSFH4NAqqw7yXM
Yav67HVxkf8lA3E2H5zxvAGjVVYj2T9SgCZP5il5TTJbzWvG+U1dixES1qOQT4L0OU65u/Kd+5J/
nYfkluYj+GqkwUa+F6YXL4cy2ygFDdR0TTPqw8u/8mJnjwq5SQ5Kwgwo8FgamWuszWkhGp1RvO8z
sqlghSP8/fkISID0fwOd9VURXZQWySxTPirjzOe0Up1zTfwGB7oxD5RE+YgwRV6ibhKJUEOJ6KAk
bOd5RulW8evs1Aq/u2CEYTALQqYDxfmjoMQeHLBL2XQO9fndFnckQJOFIXZ9YZBnszAotrqMLoEl
9JLXIho5s5mriUlWds1AOzCgnCNyhYxdIyyFSIKHXz1StuGcxlt0jLHkn99x8sYCHM2woFVEqwCS
GxsOXYmTYFfJcgPaRHM+2nM/SuRt98XRd6kRDjalGqNdKgUBA1BkLBl3dhTfwlEDgDWgqr6IAO88
4G4xTJFiPW+QpYdBns0ZtxHzYTQCoIWsyrhzbzgydLqASTVDgKA6QgG9NPrqMRFo+BZwW4NBibNE
IZ9QbO4x403t3hkMPnTIIXtIbEZ1yPs9pyFO9KC5Kl/Ks9nMK4MsbeMzDjjiWSqFo3cI1767B9OP
0eMPc+EhRNM3tUc9HSAGzAeHfRQHta8BfYY4D3UUmHveMB6pb5YY5kihGjECX7i9+2IpLK24osYs
4G/JMpldriAMmF/p0mze4p4XSfWGZOuRIuAm3IMZhwa6/hqEM2/NjByct1VE+cSwtRrSDFuMjUGu
XgfPG6+cVatdxCOI+KJZ558m2KJuF3Cq24e3SHEd33WJDpG1ApWoLmSQYNa0amQiCL4n+D9oTXxg
vgpoR3xiMtSvwiz9g4AAWSA+ubrapZDFchQFl7tq/zMX4s7EiHah9PlaprF8SVSs33ch3o7YCdmB
qPiPX8aeDyG+sWqLnEaVpR+hhaJbHyUMsRIQcTyxYbQDPDkW6o5Or/4zmI0eBODNs0wjqQWIExch
P2s4xH/AE+Sc3RenX8VQYSQvle7kF2OG/epq2rrd2KwVSjh/3T7Z37+Sl+rp1hdKqfjxRoql39di
6zkw8EGLO8U+savVDzKwlFjxJmB7ccA41MaRuUYelyuFSJFeRf1Q1ZPhGHoZm8oQxUz+6Duid5kw
6b+SEegm8EMYuASj3I+RxWeNnz/5LfG2d+a91gUHcb3p9Qibe2M7VijbDyPWIgCNLnOTWRPwRgZ0
iLPruGL+QaE8A7YYx1qRaNbD0jm7I/HCDe7ggzEYfq4bP2hRMSRvTxRsqLj1nGNsTlwQ514xAL1E
f62WCteMt03GGs9cL+5A/Z1fkR/mJ9G3Hd+JVTL/DhSfuG1rnW53NkMYGoYrywKmdRbOWFvOwbaO
RQS4wGObVHfgN8WAe4hqyAcrHusPM19mCZjRE6pJC38P1gt+Xiz2pqFr8KzDnOCRi9ldkmoxCbZD
+CtDYEHjryLJBBaB2PCo4XIy5yGn0Vi+glEwicmLsfkUZ/j4YlNW0BRGDemJWDaOMOO5PmOfZ4Vq
tpEl9SPQJO5X77aqrSqPMNOHjy7FmtXJqcLy3211T3Bj8PYrxApovKnO8jvmaeAWYy3+cdAG81YI
SjPHhPpQu5bNffxbLQS5ZiVMHqDUaAA/mYGae+tZh/lyZ+lAoosjU1MymtP+W2wS6zBjzCxzoBjl
lWmCVYoW6TtUDBfZiascK1yITR+4mPwhqbqBO8yyqDlMBYJGvIZ1KV881MMZB+fVo8YsQuDCe4Bb
A0DH5YazbIkmZXJZDnXLLhigW7kVrY5eSLTmM3KhDg3LQdjgWtg5ZGxs8WimoKNLMVYay4d3NWcp
m3GdDBhVvRWIosSRsXOy5aGLpVf1/Z2jTkChspcAfJepeoF1+lq6vdla60Gue4/A0W+ZaESkeMJx
XsrzPVcM9agwSnYwOX0MCDemiz7fZ4tp1Ahb3Su1oei6+LyS3owgbVMi7kNLatgUPz88RwQORE9N
cjh0T6gYJkTVmgMiiUD8nOeSZ4s4zCJnwx23XC05gvwJFH2pgvpThQXEvXjDGpnp2tGPBflvHFUz
LdKNwH+BaonEAUEEA4A9mj2mOgs3SIw5uZj+1F7IBiYuj0C9WFUg2RhbbAamBA5hbVm0oaoiki8F
yjoIY3ne6rl5nf3PbK74LfFOw5Wg9Jfb8NLp0qoG8aMDEa+x77Pxijup4fz4iHxkiGqE0McawpV1
14ePyF1tMJ6QRxOoH9LwrYyRizeiuCrDOHiiF6qsAxupYKqCCVW9r5f2kNRAlTFqm60yZa11oRQk
WJx6BEPBg85qYvoRqh/9gVwGsyHpbCjjzZtDMQN3BKZKAqDv626bobk5eF8NdaqgiQEVbsMt8BXJ
K0CcAjChkKHAShJ6QbIRA1jCHqbwrRyMc3uCIq5WpotEyWN4ynvRvKF1Dmpl9xcpkEJJEYw1bh6C
gpgmDaGAFC/gM0ngcxAoACNBSe8tcKyJSzAhm8tr/iNo0cxXMwODEnmA5Qlql8ASt77d5CAciDhm
QypLzHFKyoadN8cQZJE0ELz072BYpQVS8sNsJUVkB6+jK2gvt/uF8VEf0Zlmfk/CwrW1rzs6Qnde
O8IFlJcU2/+t0TLnEnDj33tKX0dHcF5xYZ7QowSx/AhHta3uwG+kVsQvnb6MDLApyWhgvnMZeQSu
HPCWMwUTPlYYAeE/jsTOestDrRfvUmwvOsDU6czfSHIwrJIEkwor8D6aG9lNLB4O7lsDGJDhbI4L
ZTBRWgbbeFKIs7nkJNgFskwgmoyTzN/lV4SnSnzbfFJ0XP5y8cVX4zHrUfFF3pAUoypCJh6p+CWG
wIA9KB0zjfgeNMHyJCSsggE+6pfsYuVGeD2udk3gbew04iwLNRTvWhyaD35tNSHYLmeEHgX4ao9m
rc0I4KU3T7vH9HBWiM3hEPR47EWBybyI8zJPGC7OntkUtUYWKmcfkE+rX/Rn5ubztk1bIVZ+6FHT
DEYoQm/bD+TTUfkAfqQqh2G1307Uv4rkeImE6Rfc5573A5Sbe8GZfSnp6mjZPs4tX1ovpATlg+Zy
vKwxXJAfyxymd6qprifSOCbSZqAtlvRgVP6gsCE1EbxTO3QKvGt/XJ8PVHtKD7XI4tGiS4NGDqHZ
m8rZpJdSD5I3J/J1q331GqzTX8QvNAzoDXowmilyY7A3gX2kB3tq9lj0eQnNTmx2hEIPTREHZ5pv
cYsaxNf0S3opE9+wKIR02Ww0+Il1cR6w/vlOV+Un4QhRWJQ3cnkiDImJgjMC0RANzRYuxmzWMjJ+
ZRULAxY3VjRuE3mPVXX5XlqOEQNDa7DH0HHbTKR6LbkyYz8Ga/UxQKKDBIAmBUlEfuZp5z3NNjY/
RrWnUxuLoRrC3ThF2v7uxb/51c9kY6rCyvMf6zWFShOFYdV1/85zQrsWkvd6Y9bSqsOFfjvpwdgM
xrtp8zqcYtxuXO4K2V/WJXT8qDPh5wzLKkhgptRZoDONxV0saKwa/caU66oE02NdLLDoaqlJkyfg
4OK8kzUBBBQ4FrjnweXKGIqlq1cvytZDJJOC8bWuRO2qiP+5kZTKc0P3Ve7bl0IroNFe9VXTHnup
RAQcHWIWbTZpDxatDQvcgYg0zqsWZNe5CM8cRUOih+GCBokLFpZOwdQOJijq3rngTSdTY8YUgY4z
qgoSnqySJtUdebKOi5OVwUGfusHq8kaTr3tLRX8zt4UiY4WRpH0Slx4zOjlB/HoiiBxJUhJs8fDT
zLDNK9PkSq1vVvKMDnSeS5szmtK3kVdowt7eq2+LNPJCCRzol2DhmJN3p/iakug254VU45ABWHQ8
cAemmHfXJW3KKSy4SO6akK0/4PRXO7xAZcdIgobj0KqaC2en1QWZ/JTXSdp80ZEowjt8K0NiRpz2
TF4xKQ1sE6x24pEl1idRyVK0+IOBiSVD0zzcjCsfZlIwWg+M3RsXQ7pGcU0qnXye4/lsAiGedvzZ
b2jzXZqOmSAYcc4UyNAQDQvQnPKQ/I+oM2tKZem26C8iQnp4pSv6pkBQX4iNIo2CSC+//o6Rdb64
B/VsBYqqrMyVq5lzLhwZltEUwgCbJGJtmobF26IH45PK4oiZNB6zsqYvtQ4v4I1TzWSNPpMuDfaS
zidTiTmn6XcnsSj4ZiV727ImY/vtCzqhrEgNLR+or+Qmn+eqvDK3109E6KYuVmubIqalriTCHgxN
GBaqORAEMOdyLA7VDGLLOtc+jdUNoJP+tufJhVoen0epDltj/3FN9At9q9zLOvw9r9eXVOgZSy5j
wc0scnIvv3iCnMVPnY3BXZFhBi64n5xBiUqnf8u1V7FVUKty9l/27ZoSThyrXG6N5uhJjVAaohV5
oEkCJcZQYjX/pzo0ZvXRUXHMFfMqhO7oFGedk0ZxDuWZrkkiq7hStlHNVp6RuA8dMM8InYOkv4ZA
KxrYJvth2DPcN5KiJmPLnkImjvvE5OTqtvQp/W+ZCQxR4k6fGxEwZkRoBEqBVtdP6IgzNVEecpYa
iRuL/xIeCCERjqmeoP9fVyVdwXibtCLIZwRk6oSKHCESbqzHoioNIhxJlgHLJQYC4+LHdBDnRZYv
rk10IEPudhljG1l4VG+lHOEflOpT9Ge1p3jSCwNwki4YlU2bLsVWdWl16i1njnTyDhoOmvM+gXey
5nRbWWQuCnfEKUKpC5agZZnJpDI8RWyiuA5Upj86SQV/YPEkjpnryap64vZqdgPINIPGPofjS3f1
j6d0xJj5TIN/NLfBjh4YbvAnMQoOkduGEsT3hnfPe/hFedauu1peVpR0iS92E/stWFTUA5JfVcTe
6DL+8XcdXcEmVnjdV7g6VGECdYu5Oh6zXZMLbLIHYt7wEqmSTzUpYVu80bUmz9T+AwWerOC34BC9
gZrm1iTuvKfPeEvY17fBd3IeWerU/WEi6XSxPK2W4kCzQD2Yg4KRdyHoWrN8yGms6hhPeYsYxFMl
3lRJiFHGJENiiDIEh0sSiBwNKZ0l2f7ZkoARDXhiQ5P/ptjiCdmtb+4zGagIkd+3yRLYSSVmE4je
l/HkjdrjsUnybGZpgLgpvkPk9J4BgDHd4wcxT7gpTLkVv5gBioZmdSakkiYxlndCXmyHFit8QgXi
fYrdLMktDSgy43ozzEhdDzJ1y2ZAbGbkMcgMUvN8N20DzpL5lFiCF17hjFroo5M7I1tGMQLgc5yi
qcjXMk8+a+vXZZRvHs6Vn+f5tHyuUJHtXxeF11uv9ErLC8p+L8WRFc14qAqoVxGqaZTJRLvt6Z5V
muYAKLuFAnasMNRCzxB8ql3ibA28aicTYIlOTVWQwNRtgMehc+kiRGUyg/JHHu1Ku1/l0WJhYSK0
xg7QE7US2nRqEWwoOBHMkiyBG/OczrsLcleE39iTIAjurHnBPqriXmYdhPG+k0UMv4OH8c0u9gED
meZn2CISM3BuJaJT91aRAty9NQeBnm5kX2SeSUb9AXO/H5761tjO0Gqr58mB+hrgesqnJXCs1y7i
mJweyy/AUR6gvoqNw2uRy8vySL3sqGCJ599P6AUHsnXfktp8bFEnO7aS8pblLtDuEFHaYuu1acEG
hg/fU/vKkza4VnLgNkDlk7zo7/rboe36VvF2khoIlS1EubDbyao81OwzThj5ggqqHHxJWDB7nnGG
+33jlBewMi8YgA/CMlMMRQwCWz6hifp/NLcFB/jGzj/VPQS2UX85MdNUztOAsHuxNsNeq8r3jRiP
Y9yq7u7Jbs/tmOCQLbQrgG5+8J+8nywOMsbAw1hcLCvSaCRwC6FNIrWn4UxqLU8MrYqBMiD7RqHN
3FAq8GqQ1gRYe4qKC5MHJCKpqQqgFBKfq9/RVv1qPrrXVglWo0oP9wwVwg2DVGaI7pQE3U2vDQBF
1U/Q5VxBkHpkk2LzGyeb9gd7leggPdkpiNVp50MGJ5hUXH0CnohJ6gZoCNMh7iS+D6EbF67X32H7
nePq1wyCiIQJ4TW3bqE+/nvztREOHyyoviFDyw6Pt4dhZS5B2jAeutThbL94nBAoLQRg4w9CMMD3
3I43b6ZsTUBpL3YknWjMQPKXzIsGkE3S4r8//c3EsEljNp3Fwk9EvZLPh4MQnl4uyZKBaDfD/UMO
2zclOWC6obQVZnQPJdPFR/zwQTww3CA1uQ0YrYl8bNrdiEzgd9pGTzhTsgk4e4NFEIRmr5zgkelF
u8W/MTvoMsZ9PPX3E1rwDLY09fit3jZVgMhP0zQ7VuGj/DTcF+J1arA/DPLrf7/7qBAT59Jw/gMn
BZ4gd7Bj/ELHdiII1TZIQrT3XcV/n6KER2yPEbcLVTXYIcYJ9dh4wz3xAYgsz4K/g4vR1dU7RFME
OCbV6IYOFT4794WvBJujjbGjpaD0K1cbJxEadF1qzf7bqeGUd1Mzfem2bxhw7mJ/qI6j3JtBiznL
ENII21Z96h9ikRtgAZoPpF3vrQ09N21WiApBUG/Md2wLSx3Cu233J1bCGr8JMc2OenwukvdTA5iL
/9pEBbTTkdIFU/NV/yPL5t00HnB+Mae4KkJ6Z6QJsB9DmV+gEjo2EBcQjLtXZpaoqAt3oxbPMhfq
P0jixbtnuE7j7Ozv+Xd0HZ/HqZmP3HPmGfzjkYw6nH/KBHgZ1+rPoXqhlPdUPWxqP6dKNlNJh69T
oZIh6/hdwa4VSVyhczuvXEg5hq8b1dDPrxihA6jn2UZCfYROlCDR0XBmOWVJZmwjPNNk7JXGdPVh
lqZAmw72ZrjQlttuaebvfK6HOAmQOVwb0zz0XyYAV3SaAunHH56kMq9XIa8G8KQHw7Jk0XjtiWI+
boZx5mSPudk0FdRGx9pNkcSwO5WrRreSpZsEDVoJnU1z22e+dwyry+tRKYz+qtgGgx0jHbPJkpxd
Z6Kf9EXiuFsZunKFQIvPsbWCmto5EslnDsjOo5jWPYja/PS1dJsYZutlCqS4+AKR/PPn3wF5F6D8
TDvUQRmjDMEQHRX4dp5vqywlhU/J1jB6hO3sBkZYJJ3oRjy981fh+oSCSIjeu3/87Yzqa2+0x4bi
8c6hTBAwfhpXtLuviLe02+Ox80qcG1s5wW5nRHNnwaOkfkJIvmkOem8ui8EChKR3xTdoVomABthL
LfCbPhLGyhwwe1BYf/jRbCuMlbNaME/CgYLWRAVLRL2PDQNdAHqFfPwirNkF9a0gd45Op116Vj3R
tcHZMi/PCZDbEgHaI5Zdt/Dz/9vDgosOQsrlwrnhQIT4rMiZ65pQ6eFoBhreUT2bhH/lif30aEHC
EBOempLxrLihIKAsHKQrNGnj5UUaRxv9kJAAnF7Ns+zvLP4s0DhNsDNlE7wsxVcxu880O2C6sZHC
LUou33aSv5Yh4Gg5XBhYcgXh9B5h2nGZsRkE43KGcfDGThFKH75Hohk+1MtUIQN2dHdAxtYC7twn
Frzji8gZNkV16j1Y4JpaNwmPOlVUrz+mPupWsaDBM9kX7tSZfuy0rtAOkvbrrydHZODNopttPrQQ
PuhySsKL5ijeaVedDYmhhMR0xVqakxaAaoY609YFFNH8V6XrCGEvGf8R7UHgD5FUOcLmTKJfMaX7
lgrpeh1GWmRemHPOMlNUhUjDByyz82RATl6Kq3apCkfuG3IwD8gqs/MXWCGALMXznnBxSFKyOoxl
iW5ZGToSU3wCgsMOiU6eM9fsTp8EV8lhXWRIE9byOEtGMGCoCW86I85AK2SIJXDYB5s8DpcH9k26
VwQ8SNFzqRqvTgcgBOW49r5KfCWNPrhabws8gclPxDd/mPeM5TToROefoijQGvrI45j5l2RS6ywH
RBShgsbFPAwJx1Wf6yH/0ukwe4yuB3y+ZzclNGTLCt0QYz9E6RrpCPrHRa5+JBDcRtLJpkZTSfcZ
EJ/CQNXyPrG3ZYkBvAzOi8/B38LmsftP8Gnpkg3kqgIKkADeahBsDz4fdlN91x9Qq2dxO6dgpjA8
L6GQxX7EdXPiBn9aS3ppzahYUnQCGcbMfRDGz7qGYF6ji5ydi1DCXdDVsXAb9DtkgGol3AZqI/w1
nQT3a4Iel5nvxk+NY/Hkd4LqDWtSyjmHcIaiYiCVSH/M0zDIi6UM4fGQjPDmWWkSytt5gW/JRbqt
sBJ97UJGB36HLdIXek28naXvOVpNJEwxv77lAGTzqEAxY8jyk11103ZjmUwIWoeEnt1FGgnIAa51
xN4TPgCnqzUhnDSixIrqIL0xoz6bSTrHDi0uI06EuPQ9hpBKoOTUcbp4eNcnFlpFYT2KJWq3inDA
nMHWurI9wMTYkGGzLPeGdV4w1IqCO+P4Z1h6UMidRp23dYP5wgJzhWEcmcaY2jLHCSuHeyvseQpO
vcpJc8tMHtwI+VeN4JqbMWFUpx/JROZIXioDV2bxeB/JdDHdsVM45sSSSdfgt9+oV6D9RMrIZGf2
BnMOc4gED9fs5scHh9uHONIkxmH1JlsJnpgeIhvDcLMtkWClIh54EsnssxqrSeU2MLaujLfBEK38
ZB5g5wHFhpzCcBfRArFZGm6ef97vHSbWV/SDFlXz9w4vdjM6n6rHa4O+gsVKGmrr2IaruNeFX5DL
IINJFDjb8ZZP1LtNd5MJ5IQnlII5dQaNJ5ilTtRhzAs5L1webs6AuUngTQKD2xfaz9ClhpsXM7Oc
ms6v5odXEbqcwe/z/pfNlzB3woTmakB8u1nuArSb2QBaW1/nQUlco69HSfmoM2Zyek8pw/EVxjqx
yRzPPLVRRjik6COmVMTaFCIUri1b81wd9h/2JuvLxCFekUNLwpRiIzvRQosloMitkaLzsFxftiaU
u1kSpFTZbhZGIs5oLcJyZUATRmYC3IXmPYyDCA4wAcBP3g910jkgtME9ic3c4ULvqu829rPr2vzj
iz9Y9A4YBV4NJpMvtIyhUm6PldT01ChCeH7Ibz40y0/VVVRSaxopzjhXe+zdxTFImqTvWlYYAVBj
OmdgnviX603vo4x3GrhdWEgKuNxLR9VcEVh7tMp4vyYhJPL5eaDkcaBAkCZJkKbO48x71BYJRAIc
OBrbJ3DMugSg6cfGaskK1v2khxJHTmTDCfe8qUIg9GBMrhrCbWuX5zIRdo745ALJDs9kjfXOElKQ
mCYntKnOH/U1ugblBuUZMj2It6qXZhNzSf7EOfDdcPPNGd4x4s5G5ilTZPpdZQt0vinUkidVlyI7
kaST3eCdlS5H9lrTqEkaWYKLtM0UNLHatksjMLgniideCd20ye72Gcwlmw5m7o2FrvXK4xfIWdFI
JbwGzyNHnxoiNv+YfJAm0HvgZlDmzNrlRmH5xpan7VvgbS4mi0m6qYFeDPRvgqVorQkC7DKr3fd2
OaxJALBiouMJhp9h8Fkum/YvrbJ4oVEY+627Gw+xdSInCtDHIZC3nILv/Od94p6hGO+09FvGxby7
p+1stg86DVyv3UokKkoySBVhD1fvszz/f/t6Dv8G4BGHuIVNkuXsafP5wdYX68Pl05BPwSgsYb+3
DN1d5XyxPoYkZHiGhTQoN1iU187q7fJVn+MIQToO6XrT6gaeNA+xYwjcjTP+6zqgY/QnkxFIomUt
SgZ/CQ6WtH5TysYdpnSLuBGSaE8shxhr8H6v5GMCV8RdkOCnPTJMP4ZJ1A9GJgyDXAoLsbfaOlac
YT9dTX6hPNHiGWWW7lfrF4xlGbyWym2/6BHkONi84Yi+lxHIKjXus/W5kwa/vG0cBmeqvudq+amS
LkTlVHXz16IN+XWQy7XziEq/HcG4//az8OtpP0Rg+7ECdgO5lsbIHzs6FO+atJFfdTL/fglt50iG
rDr37tOmV2b9dled02qS+bcrV7+HJDlxxrvp9DD1soESzGKOj61dnD/xY/6o5l+yte01Wg/nf5Xv
4Z6XDQDHH3ug3vu7Rz1PU+MT3XxX6Cviif8rTqi3pGjlgfPJV6ipuRUWkyo8jKDXhBy27p7aa8Lr
3m/9PoAr1kl1CgiD0wkZYXDYYi2Xls3HZYkZxxWRjNK7DLVq1qeAk99moU4t7ANAga4DBSlR9a7V
haZoguWG24NlwVQ7sY2G5MneKwVapdnPFNDisVPCaTJYYMZgbGyiw1YECWem/Un1tT74XgNsmWuD
Q4hlJApZ89odFHasbD0FtFQIK9E2vsiqDUMI9QkyIKXGCrbwulLmhNtgHUut0/U1d6LHcDFOb3uZ
bH1/pHvZHNnO3pxuEfT8Gf59V3M2XnhCKSRPU9G/S4UvpGK3zR/qht8VpCQ2rfW/UzdFwnqQj1Yf
vx9Z8lMl0Orldm6BjNj6Xt3AhEP2TemAAIBgNEPveYWXAKgonEqxEcklqmymVvkJvCT7SlsW+sGw
IiK63jYtkSsXf1B5ZwZfuX6gEeppkKlco0yl1Ez3ztWd0HUlpdVcPvd/P9adOVCqVrmdapfbKP2U
27euGsPf8aEP2Li/GV6ulW0ZATEEgF/rtF9FW+nEzx3a8/l6AZcyzjS+Pvyzqho5Nuxjb32qXLrZ
XY3f9o/6GVwmfP9MBa2xK/matiLXNm4ttvfwnqaZBoDJduaHZ9CSPYX/Id2UqR3+pWn4mntRIeoJ
zfoSLmO0Q9CJo4hglBOQIKDLPXAVthECXgjeEUwGmEE7we9egXXugXMAiR9/NSDjosR3AMKNBMDb
X2ffW78lsB3jKKOV26FNbAGrINU+9/cI3647v6g6faOLDPgP0EZ7nKncp3P0o0+t8ucTY7WPHa/d
MAeYMC4B686CfT8oCHsNSiMi7L/7O8jvMdRgmAn+4VZbYbDZdlC+Ok6/Jk8Ncavr+Ak3p3qv8+rX
wjvq3VCb6c7bKrys4zMj9dQ4AYp9VWqND0Qxi+t8VS5NCSpFvOVP/NQePf6FoLaSrGuwLirdOjvM
uHzSgrl/g37rBdsAPW0KJlG7oG8AGwN/KyGHmISXq5pN1PgtEvJkYwGxSFsUQW6V8qRAUyjoFCjc
kgHCzWBZfpRWVN84yLKI590BDsT7caupE6u70Byt0Zo+VMO5XJB3/vxqmEEbE1ng/ZEIEotDjwME
vo7gc358my68ofZmAOSIS1Aml+vhrz4X4uJP9nuzDBfyuUEykUOJXwqqjd+8FsQ+ZzEGypNqo1eW
gfsRtB+2lTMfeKxe0Rf7rvMz+i/qpdg+QL8b7W+vF4VGRKfmdQ5PJriSbVm63nXyk1xvNUU48LVT
S7+nxpspkoicYsl2yBnm51v118r9rpHmUr7rxV+mh/NmDS0F6kn9uNwhylv7ZAD3vWO05UNt/HBr
HnrlofpZ27cdqKRc86eRrxb4Tve+63RyYpWjStw4ItzFIZA/fj8AtXg/osQXXaPTGJkShANLjTMX
pk7vvl5CSA2SjL0gLoN5BbmYegb80jen8d1Mta/9eefa/26uO7T9DqwHWjcji59ppCKUeNF8lglx
aj3VIPIwoCTGqf0IZHriWNu6il/H3g/oqvVXnZtJPy1wVQw84r71YwT5m5uMljAvl/vjt1QeB+eP
bwftj3vObPwbPS6VTL6yzdK0af4Faintlk+ikexJsQVmjWYcM6F2UsUFUQRk1j9uLUUqgHWseEbQ
9hms8g2Nr3vr0RMyPii5+GE22DCvceSdclKOPf/OvzueSMIdyYTT/MFibLEZvs5nEjFjYH6NUbG2
G6TxrZ/m8XlbfX+MjqRyaYMQH5upaW5yA0KNu5/PtIr1b958rnxfGz+9wvZ9M7r+NDe5SnrXOjSf
Xiv0xwH2/52ulukJtK1utrSVmzd+Xy4NIoM9wTS/Z3tRFwLo8xX2OMH1MPehp0cskiJNQbp3/NXe
1va46iHtkq2R33QfFXz89VPNkxLq7M+VI6QoaBn4SaQfGojFJj6nr1IsI00t7Kue79x6kj2NOGTu
7tqHAQElPpnfJBXqO/ihPPfsazYBZrFY4Omy6abZdP3cEGEa/y5MG+qt4wS7J0+Iv3htCC+t74NO
IitkYZjndmQlKVDwT3Q+zlyWmex053uAd8hvFqlS+LtEJWQUVpWv5Zzsrlnb8AgpzcQ/NQA8z44L
A5NUrMeQ6PwZfxrJxDRvooIIeB4WGOQtdTWxmrCBTuzeKIEiTc9OgWfHvHLl7OtpDOrjrdQsNecd
W6nkuhemPt5sE7F+HodwmG392tsjYJ3McI7JuuBoydPnaqnD57Dk3TTYGdil7jQ+V4jqt8WOgU2X
lJUQqFxXPw3bCqj+6f9pCDjeS2RwKjo9gSGynJEE5XFmcf5LjiGCPdc4TdwjfHg83nWAfpVMarfB
hOkQTGhTqAR93ZDIKcWXWZmOBZdF4Vyh2cMSNX68OTotAtGHpZd0k0h21wAux7D/K8GpUrRS/lSp
iWGtgYEM5+L1JTwDf8p5Lo2f3qEgwHewbdWh8grbiR2Mr2ch/kjylJo2hNgyUtqb2yQfdCDTveso
X72OwmAjtJhBofQYH+MCVnXdvLTWTX/uPtbNx79La8U7szg4qwP6oU/dW/gDLIYMt/Kntu14U4/Y
AawE7RESG+B4A+vkzGUNSt7znL2yC3u1berz7a2+yXVaju40KczTRczHH45JOdoMWb/Rqfvd3/Z/
u7+EEZsNZL+/hqPvzuy9YhLVOKFapiHVwnb3dqtMt3+hauwmd4RD/njH9zQf/TW2/4oR3SsRLIFi
JE8E8tpUCcty74zuyQmvE+kS2k5Fq9aDpmVznNB9M9N6YhJ0LnmyCfNuubrvSI0g4YC5ib5ax8+v
li3RstGBToxp3ma/LsmeuxdTEoemPcK2i3L1QKCoZqd19Sv/TzIbBkE0mH+fvSbORoYLW3f+Wq6I
4tL+H0h2NtiemLJrJjpbU/RbQnd//xa2IyT1jyN3r6RtxQbrrfD9pfmzyLdOHfo68L/mbnFCJrVY
AzWMR6xjYmxhv4xvpH6RoFDAIF9JD+xZaPBhbRZPujxJTRCEpEOTjZD8hrsiQSdhR77+Y7uHVPIK
A2bWvdToKnrn5l6IBSWLlkmOQ4jhxVQSyYe+F8ntZPuMnqFyQtj/IkC0/fOlVho8qn/IvhSjzcQG
on4jEc/NzTJxs9UNTtkx+NpO2SN1gmQLearsWH0QnCDu2qHFo8heuuE7p6sX/qZnyTfL91Aptg9M
HlZrEI3GlHCGNxhDdnaZB7/wF0wrYjf5qMjjwQ3YNdTSx2/ofPcunS3f5VcftrrCJ4sunSxeXw/Z
MkaI7RPQ3ry/GnCBetLPpOLHz20uGggTI4e/ZE1O9hWnxlwEekEOU86VjEPm5wMP/YG/i0wt6K1/
WbxkILq6lsHH9uTx64SFELpfcNbGEC1LnP2/T1J9gMddgvgKn5/7Z1wyRHVQX8yEhqCOucVLrLX9
P52QB8QimJBwrhuFW1RGHQEM2lM9CqmIY/PdZ+Urn9u5SmYcQZ5+v49UV/WuJXfuXF//Y1l+pnpX
CLiI58WXYbr+9apJsatKtj5Dage/2TZbqDrz0OPSis9np/HO6Y0/Rguc2q1xv1Ow+W6tfl42gzn4
GhI1v63MgZTQgyV3uDQfH4cHKFKn87zOl7dhBC593B6jVpsQx6Qy47dAYoZ09fzdRMGvoSgPhC55
qnBRUUSu9wlFKlh7RonpQyvaBhEN90dQKP8bkaz6sypNyOKE079JHKsAKMT7EvWObwaC1E5hq9oZ
JGW2cTtHl1sle6jmctvK46t2SRW9JUD+csDBQZGUEcUo1dNILOaj9FzQLjqC5IzZ8VOVApHrYB4V
F9TtSYhZYV28PYA8Q1i5tEnXAQaSYvLx+QE4lD6rAGY4RxgDH1RscR9/O8DzpmXyA+bIyeqTkKc5
Ju7jWJ9OSz3W9df5chscjz/H4ybV4dqYEQoD+fw6/hhBpgB/w+xixbxGuUpUgiz4XYkekOKh3DFl
ZcmTtwUXBDuJvZCCDG7QF70Ad90bLU+pi9au6+ouU/vC2NGVspq9RSwB+IRfk+6jzlaFghSzHmrw
v7YhVwi3GOYxoQsAm4vIxU+qe3QWuaEN+DGPCaxYCMWaynFTbgE3y8hltBpf6KMKgaPSo1JN5W/k
Zsgi+td+pg8JK4avz1EiR9euw3XcVNX/YFPmoaOg7WD219/RhVtXctsp0v6727JUvbd/EQs88ilb
6A6Zjp7tBiubREsWLF2XhICI29HE7vVnYdMRPpLlS5kEBK/lovs/jEmrvny6VtKI6qJ6Uvm79p5o
SHP7SA+x02+7A+HtmdzxR4rc/+vftkJNfE3bul58naQaH+tILcTQd63zSYGAmaEnqFIkhoB7xf3S
IAAWN+lPdX/V+GTcoCMxAQQ/8Fd+VwI+1VoN4MnT5oSHsWgHekkmmn5MQVJdkNABKzqFT+JG4UM9
m+nHWJoGdEhMfT7KRvmRul/YdUoD+Xq6b2I+M0G+lfTogW3yf/gKKmHIfJIZ/aKHZmL6TzX35Xs9
Xf2HKwWTEgPmbei3uaFj1QScDEqZu66k/Uj7aOvRONxjM2xcjE/ILuWNYS9yeXKDqu3P8vOmuur+
kZNCf5l4yRD0Z+C6JtwdQ0cJ2DLQ66zlJrdpHMZPmBitaTky8qZ8GLyiKaM1NdAacWb8/ADIgknn
GZaZKy3gIrgDlKmLrTnZA7E5ESxsCHvQ9Iapeozxz9O9UkkcIgU7PFNJ4K9LChEt0qxWTjaktVbY
/h1WbB63DwwNbha+SHTr7qrZxpKVxpvjycT6BPW6BQiWJQXNUEpphVqD4Qmlx37X3LHP8LSigfr9
FLYkSxPGUHf8gtIdt/4rYyxhtAOchT25areojoJ8aC37sMfpszI4DEAdEUkQp1DE4K2PGp/L6RN1
WGSiWhxS2CgCSgX16CsmBBHB0r7Qp2dT0DHnSK7bgtPjv0xkgvENEQzFDTgsm/rTV/v3uTRHt5a6
9rMZRZFPW99N4nvIJmkEswLtBmSOYhVehIz/P3Yc3cqvFsqsvXv7i00DhjMBWO2nS3Knda2fNmgH
bhqK3SwZ7NAHxWxXf0x5kOK63jIIGZDSxL3yjokk2LX72frz+FN3b9gN0057CNNW0P4YcXS25Vvl
QM6A+HKwb9tzq0RkH9xwk93doU2TWC5uk8c6F/Boz3QcD02o1gwRGgJ1nKJi3VJugkVSSH2Izhww
S9xCKmVDcMv494orMM2ZW+ankpZFTMk+56xf8KmRZr7SW80tacwSCqPG2FkDASDIT2shOBsV4oWk
fYCrrvRCv3Byi8r3oiXCUBxwofb/FP1T/A/PrnAhb58bAFum6XBTrdACiHTMD4VqM9w/kIx+K4BW
GgSiJ+o2Bq9ODiaqoneS4YB69PhnD5R6BmYjz1BvslpdGhVpIhB+ATcAQbEdRPGgywTFMt7DJnar
ot9l8dTCarB87IsDJTpBZx4aoZDCFKHDfVJ9lXqE/iFXvXjrAKZlmXIUe3r0INsE0g4MmbceBwlL
JCmYWrUTMsyuC5weG1ynJMsHejTKNSmKZ+IlWHuDxXKIYrGROn+WjJQGEFfE1BKXL2MLg6ETeaba
SzeogML8miZYGqpXJNQhHbwB73lJ6vkDJRsQJ+DDxW36DQST4pTJh1AZh5lwrUkzE5LDKvYxWVia
pNz8YWoGrQ87sZapYYh/+J7ANGotgcHHVjuXSmaip5Or7Jv5+qqLqM0MVjE/izDkEcI5I38Szf4I
Iokk/0JfOn7ha8iJzcI8YSbEhJt40H3+tsRtxYIVarnWuXNuUkxY18rg2Ft30g2U1URc1GNGg38M
vPETCllYGjMc0j8QdkABLA2I8gHGO6uSlbWreolYKCwOe1q+29kRJZbkoRAPLgaf7WWRq7lPrjvs
zf7R+SJvR8/6yvsf/nd0uLb3sDTrp/Pk0Xsa786NlBTlVbR+IA1HlSRVOZ/AEu2qj7/n+NzP4QeU
WYPUhLnXoDWWy4Wl2xbJENcPSSE+lSpIhc8myQHK/z2eZBuLBQkZqHcboBoMMmSwBeYQdEEyR5lc
GkQTKhyDwV9ibaiHIu8g2t7asZkd1+bgJeB7fqrxexc8Fa9jSqv/0Iq6VlAFqllijy31Ac3FsfKN
nBRYDkb3hde214OvHOZRNrzlmSEiSDHDzJ1HOIst2frlSp/BNatG2zKqIw3gXgV9AQ2G4fBIefMc
EjqYV/4rwTNI1XPUkkCzCqogfbQCG/p6XXw/yFlx0ZzAIBYywEJiywHRd69UWvPaBEDHy4IBs/Mx
n5VrsWIobVbYxAQ8u4VQ6y7XM0PY/+yNFPirtvImAkKLAKs5THJUlVhPTsj5EAmGYAMJr1uzmdoz
yIUIKSAfdQBX68mmqhm4FLXjIgUJ9jzYpmAa3QrVcwnpZe5q8LEtJMsCmCOk6Hf5XVTxvVvY1zJT
a/h7hndV/yr3D4V4n99U/+AWnmqnDOHGz7H3XvjAcURMrxQk9ayJKeIuAMmLtXqrTsF9wT0JUmfe
FFOCoLO54WjDIVHLDU5zX+khW2moEJ7GqO5bQpjFOM85r7+6TIYUAq+0Y0WxABYHaGTgyah8e7yW
wnxQr3pq7e96VxwuuCO9VfvRgbjVFi1wRwBbRAzMNVFe/INftM2DiS7AJOYusCewWp2lWwoESNKn
8RRU5k2EFe4Lt373YcCQvckPk4hplkAogI5zGoiqVB9NBBybqd4hOtfGFxxk5pzVcMIGcB0GvzOj
hdfZb3VYGh977IvXCMQwriH6BsN8PZrB1/lqZaMMZTh8S/95qa0hAes45gb50Y57QNcRVWXPNEXn
mFif9/dzGzfr1DC/UOwVxuf56IzS25qUdOW2ok4zLS3mx/q9mbuPb7MLsKQbJZVxulK611NgsH8q
0XowoFV7/d7BiWhWUiiIrsaZF7JKjcJLpoH2yOcPfU9CkeyTnxT/6pmXzMtxeuNooSvKiWzZpfXz
QS0BJSFVOQ7Qkw+VbTyn7+iDno42Yw3hMNn851uLAglJSB8ExeR1Qg9qojF/M5Fmq24KPiT9O9Qh
O3+dXapKdbAzp97R+1tsBh/TUh0oVRZ8VQIZJmlDNn9exR/Anf5nlGXow296yLsBnYbqpDBI0Eni
BgPLPTIe3rIm9Ra1bSC8LA2b3U3F11n4fx1TiwobP9c1gGzmuWNgupuqpKyYnU5wEHYfg4NiEc/E
LHhQQKxznMBCwPAksFS6m9eW5T6vZI0igVRZzl43ohpwPyFO8f9v2tPNfpHgmVGPM7Fk3G0T3H29
PbZY+IxyFuOH/AxyIpbnqAiS5pTpKbF8SMXSJj+5hhm+/vPndGRtCjEVRsXyyDMk8i7xIIpmKKrg
S/Vl3mRpXTkaPXdhtND5BdkUkrfNj/Y/LAsiR932OORqcIxmBQb12c2Iz8EksTehIoNamBo1XYKi
PfK/TQixI4ik1OTGxCyc4Wt9toze+TjOpDubkZ1GSAd3DT/umTj3E20WdML4KBy3j+aYI/WNz5WD
KUc4qTQy4tr5fMRa2mNTFyjX4JY92hd0QdjDaY9A9EMQw+Q7IM5FRgNhHehobpaAb+Jh4FlHeJJR
pCAQw4APXKC/52H6i+ocp4nnx1nR0Lf9ifkkGLZkPce9Ni32ChVzyatUisnSDWdeYf+Lu8/tEfze
FS5zvz/strvLuPvveTtbgaKmIcEAUt0C7GKpCp5w8LaHoAjR+o22rW5uOpYRQB2dleDQaZn4Evaj
eeafaFr33haNCa6SXA+xPxgwdzs9HV+4+B/3w2fEGCneAn5L1jcACI7yBrqyOeK9mH61lg1AQkGH
ICZuYf5QdS4CbKybhUNVgBkUtJ3Ro0KSlGwALkfxOVcrdZUORG21/tVjXhMCVOMV6l8EFG4/bM08
WSTqxaHP49C/D98fvKaInBK3u//KBOdw7/l8c9uyP1qGfqEE3PiXLl8XssW4UrVAF/XfTuicQHq2
2LXnQQIEEcDAikdvJCFFs/TpHyWz5hf2DCL9A/u007avIeDZb7kDuLz81Id203eI/8CEAiBiRAjm
JnrsyS2ARaE3i9PCyF36svYGb25XEn5B2INvZDy5DzdlR844u3DQwoHIW9GbCZEWdch5zWFyF3EG
1kbgPFsQJLAdwLV94xJ9Id2JalVbSJvFMFsduAnqyuK9vt/hWHn7U3yszCYfJ7bjNd/lTr67A3j/
O7IHC5KhoF5X2JLrbEOrmVQfrXrsuHdYML4I/km8hFAqup+sHNDzByyVG4yj5FsYeSLnG7rqTh8N
CXsPaI9qpxxa+RcV3lUEUifedov09gXcpyT8Hvev/KIHoRbnCrJkvpGpJ5zn/3loSWlPdzdweHTM
6GXJpj3AYmJlY3X5RfkR/tOREoGCl2mqISNqCtQnEaaQNuidlM93byjhYjJvum6tW6J9/MMLOPF1
60VyDBheflGviA5APA3APseGDCwJ9dToDmAc50JkfhIq2PIgge0LuHuq0li+8vMPD49GfkrMPBUB
6j1ovKTQtCTjP8B7TAFWIEwQFWI8KYIyiqE1z2zbyo1ucHyUb5bX5Szx4fO0aEZsQ5kNJmhgNXaY
OC5cD+Nr/qobPthTg2jK/OSrrJvERIWOHtp3GMPqOuJetddjIEtUXO+V84zog+45YJoAsFL6HdLq
Bk4u0sAsO7KV72Sx3029CLPcAWLyGHdcGo/GhkZnAEKZFJmZ0IsB2zDXNqSehiD2Hk8SrYLD+o6N
Zynj3YKhCoeL73jMMb/tIuCHLfx1RB6RxXs0CQMmjda+kQa+iCIGUSo4xQbRZ76BlkRjwNfHUx/d
GqUPYaR0yDqZpyP9yzrORAllgYgYoWvB3wl1P4Gef1fzLZmPIyF7PpSZtto4ByVwrr6ne09vWcQC
avQJeVHzg0zeB8YDw/kyGgn8Bps7winEnnTeqCmLMUcdBFzJx6UyvfImiegX8OEUhriRNvH+i47h
zllx4JAc1KbaTjfMQcP8YcLOBDzPspIUoryTShsQB21Um4SrhqzBNC8WmI9MFX4CL5FD6bcryLD6
f2vIvrKslDDauhHl6qqnuLXhwhwfMLq9FquZFn7ELB0BBM7VLMIZRugQ5pAFrSUZyneci2zUvTWO
/J2uBChpmd2wUASihO10R80Ft4MSTDky9iDSjH2NhSyaUR+x4sg9VofvHP3Mjs7tN5+yXLIDE/II
o8Pn8cyWMah8FY1/nvkbZmqiJy3zslB9C+BVJ3TIyQE313tCXpFXOcliAO14QtGhSWqIMDeQQ40n
UE8GdzdM9SndhNJMghTd9HYUEqkh0Ru7y1uowhskm1jEyaqyBbNXETm9k8MaXlkOV5o9FVqrKBeW
tkjc1MDEgpQJWv4QBtl3cdV8qpuoMFonaGkSUcBthNKI3EMgG9CBarVUT9zeVcZKSYgDw0qoH+/i
hLFsALRqwhCBCejeIS4nvgI9bU6PoFFJcAugPq0H6d+KLL59FYXyiGxOk5ZgB2iT+X5uWIKWoWG7
gjJWY9+HXbV9/DZ3M/rJNP8I4fnfqZmnr+ipmQZ+0DnRazQf2kWmGpuZnfBoNA3Wch2t6c5a6tvS
1s3VbfS33lnT4wxelY1tvqM9taV99DdLvl1fgVsEGBMNBrJKkpTIRLPEaOntw3UR7GKoQFChk4ss
24hllW19+G91oAps2yjA82/6xfKdicyRsULJJmNEIVUVIgmwN3JVGkl7fLhYAppUe6nFfISdnU9z
Q0vGg9OiFW1djyHRt7Jq+P+PUC/UhJzahboOCB/HJb9M1bz/7rKBUD8JnFuZSYnoS5IBe/M8St+c
BF4DNhkTad5D/op0MHb9BevZX/QzwpagudetCWhWSspaKT9OKyGGlZ4JzTSQr20100scoDwVCGo3
5jOtrchbgAOmIRQanuxR0nvYGAb0zsNFMJvyv6SzgBfnq2loNlkCb4XDcQNwIDjNU8yGsq4uQHiT
R3Fv9o1pnNEFz6e5Kp7Xg9F5wmVijuUTCoydKOa99Hj+7z4sdwvPm1nx40lo2Wn2M8seKjsATblK
Ab0XssHU9c8VCpSYx9Fn5yPc8d4HhTjt91+1t4+gW3ZqL70ee7f5z6fqoyPZbt5ukI58QybBlA7u
be2tBllPsrKAb31kO6v2Xki5Qrp66ykThz3PRbmRTEgbOLmHUu/LMyPy8OMScjVlNFCvWmfttc8k
Np2uCHBNuFXn2raluU4scxYaw6PmfdaEuAIVwi/2MUyZFplCArVlNxoSdrzP3gnT79UZpvVEF1AF
CzekcM4ESNQ2AGCxuBEPENUubsjjYTzA1fPvemIatX5UF2DT8GWKJHHQf0l9ujcLzt/1En4lKQje
5p6thIylAQ7RBnacWBroFdgcXmsShlxjIIRB7ko+wcMNMNbK72Jvl7lAvyKJ+MMnoT0iUhqH4D+j
JaKJCa4x80BYYY09tnlQmbVMcGvvKXPIFDB1IvsSJDSOBenBDbgxehW6ObwTWsf60Fwdp3Sv5DDk
XzKHtrVlGCTAY0iKkyqIcVTDVgAZbYAnPoCNGwRxEBQxt9aAsEMchYQ9Z1qc7eeNr3L3r4+Sx1Qm
Z+HNVhapj+ytuhoDEqXx/bpHY1xQH/kW37QK/QMY3ctjLDV+hXp2kqZ/ZPI41O5DweeP8bFxhMYh
Ez+DcMU1qGdcMUSrf5t/3617INgXyJiVyE4lfjF5+qm5tP95yT9xpn6+QrBXaiQTiOJyPvzety71
7PujkTlWfqewnt/3mDrnrEsc4Ptk3sv0CrjYvX29sLhtGl/5FondQW7x3d6CWSSjMwOiSQefPhc5
LKTrgLVbZZjt8+pTv0Q3FfCTMwq2tvwOVWKLnxSKCwhA6ibpXeUH9xfwpDSyKY7zg9xoiyv985mh
8XnynQkd7WSoX/5ra+wyS6grN+iGSdsVBaJW/fS7To6bko4Q/rlWyt30BsvGcCPpoG6/nPL4/4g6
syVVuSUIPxERiqh4K4oIDjjbfWO0PQgqoojj058vYf9xNlt7VobFWlVZmVmK1WS0U7b9FfumGrLy
UDS+es0+DN+mDmXPJWIGsckDjUGtnzJN00kE/bNyxpfu6uaMx2WOO//+ByFQrYOjScdYnbiIQQKE
VOk8Z7usnc9aWwPe87nTcp+wQ/qHTysd0GqxHLsKNlR0iwtgj8/9BxMMgbHmRU2qmkj1uUa3opQj
RZDIJWOHJojAHk83qhjMTiRGMl0pfI9IvskfGbwE7symZWLJwJ0rzFecyKyJzLgs+Mg9RvOPhoAC
XNyDaCCohEyJBNVxpsv4687kZPUMCnUqDpX4AIoMjEXVtUb1b/lWqJn0naxGP79xkfhuicGT7rJa
aEc/lbtuibQ0FXBQHjnDuPHs5R7hRhNYisngd04MLxibkDgqvHM4DgWrV0pac27j+bXXV1OUOai/
VE28bNnu+o1fxds9D+IvGsBqT7VJUr2bWr6sDl4MoVI8bVLMRYzqkXArZ7y28zAidab9ant77QHv
4r6xrfK5/uutdZDEzGPyt3vnMDKLnjg0+x3qjJq8uu4trQbJqOI0fOmuyiFb4SWVXm/V0i1ybkXx
QWuelGgAx0yjSqu0pX6NygJ7IHsciXyPcznuxFPpxbKy1cR658kjo8ZOa+0VjF3AxJ0CLu6kEyXl
nNf+M1C3mcPQpjQUD6X2G24GZn8zkMT/vKXbKLWY8BjEAxYMKAFx/+k//bhvjRv0dKhPYIIVFL50
EC2PWe9xcyKwkPZpkQAKH9BaEKRm3h1m8avdmLUWOzhrEO+yV7dyr7afRnc/4odP5jJCGCjrF+/J
2rN3zkjO6Kuw777aqzuLJKORTZwopQqEyGqeUxZjZbCkpBI5P7fJHMDcDquEAS4HQBOZbhzTHNCi
nTWKITD6tVB6DXINZA3qJrOZMTbGyZc09ros5/6md6O1OW62GD80/Ca52X/4QR2EYecVF/yKylSD
VRdMEj6pm8uQikAskUpesZ5mEtVE1WXrua5grCLT3PNAU/Pb3fCn2FGoq7pMJjLeWdPxbaLnvB97
LRMQQ1dWTST1Fwob1FFJ3Y/0rBnsONd0twcQYSJkDKghMdAIL6jPzv0bdSWOQ0ehdEHTwHUkvgHB
1qV9mgvHkw0whYx4XG31LvuRpIcHu9Nac9fIf8p08r7C2ietQnSgGlzMQkwn3HV0KR5sNYmknOXD
6PVXCmFBPxTxKrI8MLGXcbw1AhZrmyN9RZidrGxS21vxK/qo1l6SARFg8+fyvdVKUBp0MWdLaSuf
Xs67dp0s7dFDoqsLQPmEe7Gs3HBopKfw4Sbpq/dcGdP9zDa8GolLXaYvdcbONvbrGeJ6JhDsSG64
IAk9o4fyT3Xw7Gs9FFBUbnn/+FN3c/BV1Jl8MtcYKNEl3Xo0C2T9EQyH+6jmtBsnT1Hgm2fNSdvS
c1O3u6YWRZgKXUVggf1Ejg4t0hMH/wVL/4F0g+i/jLMl89PsKqhFgR9Mq2Jk8VNyEhoArxBh4OKm
nMjwDE/tXY+Y5OhtdBHWL1+edcZMcYFWwicDqMwXdDLlZ3Jmwis3s2f27KHiCU3kmti1taily/FA
L6gxpGFSjAN+UkxZeNUwaVWRslUx7wY6EVmelYmTqx6tChPFNdG2VQdQ5SSFU1NxxgqQjOQmcyEz
IaibSaSqRnTXbm3cnF26b1qMlWJV+YPFX0/3iHWQTCoe3R22AnhTsSc6tyU+eSUxINlg354EgMIn
tMEU9R8LEfplmMQOT+Q8c2HFvCwUS8qVSXsqLFKoocgQjDfN21rnpEOTIRKWSH75OPaPffpBttq5
2anDPAVXfP4gLO62tomMqKS51NtzBsAKnl6yUICrtyjfiKB3puz74sh3SrtA++rOG3XzdXGaqX2A
do61fyJajj5jx3BnVbWmjDMp/lGf1qFdAa7UDVQHqlfUq+Eb/skKSjgg1PK+UosGBc9NFk9F43oO
8c27umE8UEG36Vy/C2o1FNsSaxGr1Ydio4mXYg91jHPWrvWsk4tMsLrisFRWhowEaMpexADG2mvc
jToyrVBL0mY+MvOOycwBwDjqH3pXejBVwQysZjcLtOZIvCu4SJLxmPJjzK6AAJ271Dw6ImtnXXN2
RotqwSnQL0hRLhTC7tv86aYPn8H8EG5RIjv6eADl0Sa7JX0U4gNGCBglpEXvJRSQIKJQ5VM+APAQ
ewI9BwdE1sQPCtn6N3ty6WyQE3IKahOtPpRGaW0gOEq0pDN0HDGVOUecHpm/h9QOaMoJXRhCWXOU
U3lu9A12r9yoPhC5kaV4WtVJV/69EzvDXoK/sJyBn1BDRGDWrTZBVISntGBbxBDM4t5+VR01KHLQ
xIodLgC1mBOnpksZ1d2YqqsYQyJjILaz1ptvUfekTqw5DchVg6z96ohEqZ232xXJBsFdhVWZNF0q
j1hAnA5ZbKhoRJFYBWKx74XRcX1EGCRVFBUZ5CdxDkMTNDMAEDoMz1uujndfqT2b8L/yqqkS/HSQ
DJF16lW1l4Vywoem0tNXg96KMgxMBrBgiPbFsBDJgYpBMUBEWykvpYa3wCslofpMt9RWbTXmoriV
l57zyUWkY514WeEABQe0bZX9BiTAalBRWZ+XCSer5if9G/SzGz8VwCiFYcLo4pMST1TbJpEWocAW
hCuexUCmk9CmnVHCdKzEeQGK4YTWM+Pu8zP/TJE2j5u7/hHcYHn5aSWdG+zuaSXqbsbnUdZcQ5MY
HWzvkDjHOnKn6+kje+Fd0TPx+B0ng8vG57P9qfcwfOPVvoQWJkCbdpPJDArOMGnAEs+CzeBYadsP
Z3/Gp+ABDAC96RS2CMVrAxsdJpUeP15Xf4/eDZLsAafdFlmw3Y13qG8f/VtfmssXtH0NDo6F8aAD
+5JWTiRq0Y8lDjpPRJs7dPIhj57pWZ5ZbKJYw0x2rdWhEOIdXDa0o5Q/JW47DcW9VcH8TL8o+mrQ
OUZ4wiakGiTeR0LHPuT7RWtDJMhsd0+XunSTOBB+WvRltYy2HYr/rlGuG/hfii+fgNLTSySsgw9L
Qs1h1fMYznYBcpaGDDgxYSBS9k8UEEqoC7Ba3lSQidh0M2ljjPrpGjpn7wb2nCE3EcEqR9xQShwq
SB60VVxjEl2LL1q96l/FTfqiyD4Qrzxceyadytu5d8846XzdUbXUwV4OfeMT+YR/4JEMGoTPT7gz
mmn12M0loIBh6+eoHCl0U6nWfdNin+TvozumPql8P9DF7Zc33gpSL4F3zS9fWySMm1vtXdaI8GJO
kuZU3Uaii23clqMwfr+tjWojcRh3vXq3hucJIHmz2+hUUeBJ56/PRSPS1nLQ49HVmXDc7J8DpQRW
32Iqg+ucBVkQQfAc6jt1QhOywhH1VAKObuVDb9B03rxRtNpA8WLSAmnXQ7sl5o3wHkHLutjlPf2m
b7V+oq/1nfRXNcIDUJsoCEwjIkUx6fBQ/K/JacfUo06QoOOOrEV0UjIaUtaLTRfp2VU3YhHXdXVE
YdaA11xIPg71YlFoMaoQeVGTMM6PyKOkXtH2GJiutNlSUZdMdzuQGELyB+k588XmCr+8EphB1G0w
DrtJBFHD5GszuOG0gRxUd8mxuy/kTxk0aQlWzwjUtSFGBrEWd0TskdvquFDYJ4H7BrThHdbnipdv
nPzhufOanju5m4JclP6L5sScXLv2pyDYE1Aw6bjTwKKgFbVTfE+9Ss8ALSofWadBLGU7yx80m0Iy
zp3KiJfi5d6z07deWI/NQvFjvus0sXPwrM/NIndt9dtVaCknrx9qXgXXGrqqZgpR8MF+QRdAHrrH
0XWeTxL38fNeVLwT4hBolFcE5s3wEaRXlBkV261anUewr3eM8JV2amTyNByO3DOqRKN98ulJ6BqW
+7p2ixnv2K0va+Bu5qTRombxHmHSUc3l0eknVGZimkXux/SQKoqB0z2741l1p3nu2iEVxxQ01Bhl
QR1jrZHNIv3ALsHqmPj2wqNn7txZnU3cbZjOgfLr0b0b4R6B1W1RmZmkpZhiMeEyWK/tbLpJnAeq
YsvLehW7fah0rCreEfH4AUs9alcXl77tnkc5UkUkxSiPETkd5kdjehpusCv4hQ5kg5L0aj9vVvRH
O5rUCdTf6wr3N1WD4P7wmlDc4MmRSL4Nh4TFmEKTZFmzXea9y8wY3VGY/+Q3t/FzY83bQUreIXmz
fpjGuCPPXs6tmnso3wBkunnasT7OK6KFhRXuFrVpbaT7A/D3SYQgJg20lTcTyuDmKlAZEKhMp4SE
CuEAYEDswY8ujkqp02mCJQ/3O1PxeVUJK+P98rF+raOvdGDUKc1d3Zj5mhuZAn+yuCySz8cim10m
lWEdyLM+oBUnDsnROlpns3Rynul5/73/zj4aX9lP9GGsH183tmSKf+UxvNKO89kXzfTim4vrZ2v7
+n0wmhb9ZFJbHT7f2/Q3+T385tt8u/u1Pk7b06qYo85eFhzErKu0jZFKzUhYmOetjvTDMXNjHVZY
AjeshbTDck3kTmnH9p7Dy7hmtS/jy+xxoB/WuHXr7KBQD61Aj/uw4Wl79mxP7PUX88d/84mm4Iyw
NOtekUnWkDhK92diPPGmtR7CAOTkl/A0vcw337DP8mP7CoBHOzDiKhpimmPtm6biuJdR5qvt2plX
H52CE2IvSXvjIpKn+OhXAzyvIO7K18XCkkULUwXeb2Pdwnfi/mVgKFHH92T0GNz6e2+Pmv3a34+i
ETEEvKF4ni3zpQwUjqPj6DY4jXBh6CYflvsgmNMqY/YzBlSDZ+4a5uR4+GQmnDanVqil8sAuakqX
HUxG2XbHDmuzOnH/7UeF4vO8PC/1Rod5NI3DPY/NuOq//WfGIHm4+V/+JxmaoncQU83x3ntFY6Oi
QSxpA0VLbmUojcJF36ier0OUz8BSYSXUEn3cNhjpsmTNGOd5UixKqneoDbAKm5eeADngLdInRQCy
d8fq86/hq2uUni94Qd9GcXDxX8Pz+LZA7zCLxpvQDhtha9QgVrfC4gJ4d1ZpiR0Fb+3mrUlrshnv
aVm5R94asRnDaJQMalAflZ8oRtCm6GDfaO+IxM1eZg6bx/beXjf/3lXvVWN5WaQd6Fxop9QvlN6E
eI3pplPlhBOxEtDHMjjcu/GkuroubmSB55k8Yuu0jZq9do7uH+12dftepb/3Vau4QlZIpqBCsQq8
VU/W4mdswUVzV3nYAvwSh/WCzjzhGqOMReoqGC9FqEsMkbVPF6dV7RGtvHY95qE3occ072HRYrUf
htPAryM4uDaYHBVWIj1rtkk9SQBRL/imVwluROuAdJ3z54NS6SG8/7JK8lMDpI357tCOoZ13HlUn
s7vWNcgeTrzFOt92GgffqLYr5P5Nz6h1N4AIlEPqzgnnGy8z3QtKT8uzNh2+WtqEDTcKvRsHcK96
8vJWJ6Xu94mdyrqyvvRPsJCQ9fXyQ5sdf1NA9Hf4TPh3XOB6yTjdu9ULXhcoF+FzjjfbxqV78o/+
ya+njmlimtypfmWQIIj+EYiY3slnGbfrvROJ/Oq04PitfFSnEnd13g/PDKy8zQFuKGvMb4H16qSV
9s3qz3JSIKdSa2/mexKevfM2ufGrQX2UWuGl7ihiD3ep2/qqTWqRkzU7J1yiWoZzGl969VXVyyI6
AaMoqAW1VW31zHrNK6xoMZFkYQvIdgpFYhKQBx1jaS2f8+v0Nk2StkY2Td1mp1l1FX++V5cFVk2s
J4u93SYl546ifZjbWgF26dVpJ5Zh18KbVPlVNRaHMfARuaJIs9Zu+tIH3IMGd0d9Wh+BCPfgaWTt
5iJdX11jaI91K2zGaf9STKs1aBoEtIS1zUlehMllDKb5kiTzq9mrQNCtuCbzFjYvBlOXoeFmYbIR
IXuXihpRqOTzVox0/s2m2EsCszLkIHSzv8ucTPktEiK4qQx+o5utrI+bxTKkhBQgo8VcdQwuEE80
Q+8AXfyUxS3cRJ2K5eSbNLiltvcAr4q460QEUSzJCyzvPiGxk3mxU4F5sf87eXDJ3atrMVWuvqP2
NwzmA7yNu39z8V5Ci5537bESb1HcyfpbvTMdkWBe+joAaj80RNogadXBoA9GH+vqfF36ys6jKbZC
KcAKEUqn7lvjG9k48DbvAumz5YSK/Xt9NKmB3Hh3/R33rSbdWq9KYoh6errCmgCTnDXLedVXSqFU
RdjE458tASdsvSey6B5CrXyRZ/QaPOej24wBfv9ldeXvO8lcqj4xtlmfxPYgHVMtNaVYy5TUTQs3
0jwQmsFKEWTFPCKTMQXcmv1MtmcXDjUsnBI/UiNgpcx6ZWmlhThQgw8jj1X0QSJT75nfEm8nfRkc
ceq+Kq5sgjAHYLUt1eSPDXS2FjBrW4NWM6RQozPrJHL/fjzYv9rxoDLWVhvaqP6Vw5RHoPLGkz3e
LcwPe/6e1oZ3cq/8hbhRVYwq5gEkYyzdy2i5X775WdxPB29yKmnKE4wfqnCKZHlQ/dNSq9ThMagh
VKeOWeTMYtzK+UEeF/hy4yVjuUQX7objrYFsHEfZV/alMyNueaVT5YFO3f3vrMi59cIjWirDuzsJ
bT5v6C3LSEXDxOhFnq6aJLeP/quPh0Ygl4jaojK/T2TR9B4mpC3irPP+zohLhkuJKJdC+QBMxgfu
bpHlNh9MCMgfnqsnETnqAW217QGDT/QCPOTDDYtLopSCPFT65jX+7aPSWqVS3M7rZnHFaz5ii7Qv
BCXpV30luYKhdEglkmf2G/O7wlWKMUV2XZ1cXeWp5aqplfPBJozvhiwAw5givGh1cevjbhZnVPuU
IYJkXoSOSjdEiRskOJT+iJTVucJM1ylkarryymUaWK7JZbJXJHQkbpuVwjK5Z8gHI/M3QYsCgsHi
YntHQrzHz+PnTA9fvmx4Z7983MbVobb3MPNNcNCgERAsjk+T0+Q40YguM3jux97tG5OJgWSNycAY
VvG1UIbe7A0IlYfGEOwMd9bvAyOrWpywyyDtyzLjOriCpC330/vyOD1Or/PbXOYe95Ht1kBiZFSU
uu9fkBdck7APy4Ac99N0fpyepmmInwZXX9EsFm3dCx4Tqat1zQyyYSU4D+PxCbuD/VAGa3WU+Bss
orA8Ybth59REL1zFrL/uwMUKqGEHTbzUJDXP2QT+ZIgnAX/cl4cg2+ife5Ui6ZUi/eiXUIGsrhPH
JZq5M6404p6BVpIEfCcHKrDAD/D6CRvz96gxeIQbD9+CeJD7T0ZDZbbrNvbAM2kB0WyI8GR7DH9t
/JREJprBNAujWTQjwvtVKVgTvLDOO5VE3af7t0O5inIL8YwQkap/HWix0XIj9ybdQbozU8AsYvvd
9/vX8o6+czCdo38f1hgEwclHFYpbnB1k/g1kDHxs0PQ5z0R8V5534WEO5jM9MHcZvu0ePdu1Bm8N
i8llnI5jJtBxJdj7OuWVIPIPJ3TbnCqSRpJEsIAV8QIOMS538TwbGX42eg1OXOzL/L28zFkQk7xb
/4s/9NoNQWz8rRzaSlXJA0EJZlzyJ2tSkJaDAdc1HmurrPaflZW5yhdYhyEcKX0b5PdSZQVSpl6O
0wNh5WXxXj1Xmw9lUNn2vBWwLFmXSUr8xFZFEfV51eoSDU9re2D6bAumG/+et7WpKPLlzV0iUq3h
i0zwQoOEr/wv+6t8V77vf9FIwfJ1oGlSw9IayFhG6AfZMuYcpvcGsT2h8gYb8e+9+6ccUwAnr2GF
RYZhrPF+76W4zsnKo+JFfuQzWIMbj2a/BuGdkct4HhIrlv9t2oU1Q3vUCpshD87P2AjjMUOVs5/1
AGzamQ97gBG9D3bsVnNZxwJNd0t5xySdM6Nc6pUdtiXAl1qotJprQXwS1wgCLH1OtErZ382eMZF/
xr2bH1aNeGD9pLdJ3Ood311SvTN+lH61Qklq/9Ncp6yptUly9JrfVZw3bk7z6FxPParSMTNjtX2v
dE4P981VwsZz59v9GJ6DTaWkIGMWhQz1oFB5iDTBeyHEvOwcFddqK1XzLz15258KckCNBhi33hln
2QQiv9U1i8d9bhafnfmuqP0yuSXl8iR5i7hzlfIJ8FPcVGEG1+MRvsb1A4V2sttyaaJEQmUjvBMd
QC3jA82W4h5FgG8J5glYGrO7gykPxRT0Fb8GogtyGypEpDdduCj8j9vM5MEv2gtWfzPzmBDfIM6v
du3lVPH2YhRREvhLIqr9lPoRF1rMDZ8tap70XprbMwYbxOAzxgHwujbjdQzMirCi7ibLzaQ5O6Uf
9qt7hdF67RzebXKLFqebauIZ1sXDsRBzVMeVnjWkHDo8wKRsbLp3UK7bX3U/aEzUhPVIfQ8aN9uj
2Pjtzwpsaj2O6wyszKamL1arSErq1pojB3x38nkpUTz3bWgDx7lq8Zeva92tkObk03vUOc530+Oc
9hJT25foYkOHnbKqr7r+ebAZypv3OMCbF6IgXYf+VRuP7FVJENj0Gr4oDHWq0i23TjR0AgFT8hzD
92XohIZjKTRjxlV1QJvZB1Fg+U2/iWQVFDcG1jxa3T7Kb+Wd8+A0sCbV8QNG5wRe6dgebthU5UxJ
YOGR3d0HS2u3DpdJRCsJMMSbgk5xb1+XCd3RxAmvk5BUO3XaUR3+NWF40svqPt4s1aOBMmjd3cqZ
Wb4HKkQiAmDmEaQB7IHVW7KuEI2zan7jh0udADdvVMmKRNCN8CyICYwkHlYe4M/xUAdZAtCiGd9d
1Yijfua+UOvAw+Jy5x34Y+6dk3mgC0fzVhA4X85pcPMPGTTfI1XmzfA02I3UiEYHpYq4usv8cWe2
4naT8YpYNXFuEKxoLkG2uU6/pMpotRFtQ6MQsQ7pJ1fcpiAt2kjNvUIcgeO0lBxFBelCHqOyclGS
UGCFqQSwhYpjQrVP5Bryv3hOFSSVoD84J2Vr0mEkLG/IFuLRqsR9KsbEi2tz+bv8aYScYoi4Zk8k
E/XMrVEvv0O9Li8TA5MLdZyLkpCIiwGpQgBzC/lBs2MM9uiVbAjG1tDk7mnNVNA+9a+gruBVlAr/
oDG1vh9LusgsT3fnPUhO8EbOc22v5Sm895sMxKZ7h6eS0/gr699h0Jj0qdBN9IR3oK1s9YNpdINR
bsJ80banel5W0zXactpKi54Hh7qQ6YiimHGGKcSj8FUtvaR4yCpbAqSNL75NrZMgVjoRHkqcpO0B
n/g+fvcRJjgnaubC0FQg1AaaKwNchpEqqUK0xKynOuKprtDkCijFYmkjiFTxZ3X7BlyAqDHUdgze
1EzQ44O78ncqi1h9Lh6OTEycXRWUnyRsJJKaSru7RePD/rhvNx/J73P7Zrv8ysRaiJdI+sKqCtIJ
BPYUb5tz20r0v9lvTOthY1TjIXZ8Hbq82KIlYJ+50hqVG/4DxZW+uydaCEL+fPkazJvh8/tAeQRO
x93V5KRrrxP7cnTCSaUgFTO1OZXJA/VSTkVBrUh5817J7dS0pq3kfoj98YDM8oIxdAwN+Szo0wNc
s30olklBFm2N1e1JhDN4U0wS0OEnjQk0yrE5kdYt5+6E13F0KsdO/dJpfGYds7f5LGkmJnNdxm7I
zkxVh5y5FjP/pW7qGkQhvvjv/hSTNRXxRyQmEfJMVNMt9/jd9B5gzeX2GgrgAwghadBdV9554v+t
P+XXX5BudqvHrk11pdbnYwvyZtTbdSTGVbiENza2R7uQfNSpgG8Vil8qNycMxOT/esXeFcPhwmwY
1QGGpQqwbwEXbtoYSbWgaSj+M7w6hspeQlyNDWuvNDk2p81BZfQev8e7pf35/o6/ausGi8Eu2AUb
nylng5D8OTDW0U/0Y3ybf6f7v5Z1r1eb/61xiw7bY3uSLmvwb2bNMSzG/ObEkG64wJtP+zNbZ2u9
9Ps7bXbe36dBAv2LO+8IZSYb0G8c6tkE46qhzZJTp7qTrBrkBtjLPcPD3qlM6/M00Fbri40lnSME
5WE93Ixo8TLc8FVzXpvbi/O68WnAjcDnmJUcK3pY7fV2SkvueqgtWT0/DsXj4l083ihiFaW1RcGB
Ow/Si3NnnoMpv/PO8x05Hxjtxr/jAl7tvEaa/GxmZjGR1EFdFLdHl3kJWs5xYARX/0Y/JshVIl5q
ftS8LJq+bowzI+zS1dqZMaWd8ZDWQqaJUauYMSunphYfRSYyeSHL1+wjNjAqqKKQLLIl7QDgkOqx
Y/4ulyNpaVRIRs9GmSFBxf+M3ezqbFI3394pQxwKiEJrlDYxKusUXs0QT0IQf9QyTEcF8040xEfX
7DW4F57fm899P7YLcm2V8fEcVxhMhgslvJNsD1uJYPa9FrG/HpLCyBRQXLlqP9u3ywtW71cQcwTJ
6rBqzp/hY5IyX6S8RY7US91tVCmMOHsYmQ8rkzqOvfHywM1Gbz/OtV2MCa2MrPmb4W50gqeoMyS2
YtaXeLLJffeALZf4da9Oy9jiLDErn/utcR3CFi3DuIc1t1ucVywSGB39eBSPisHb6O3NYj7SrKQ+
ZJh7s2bpLldoZeDgV10UHn5D+APKYHHzVva5m+0X0cKYW1OdB4YSpeaRObSGDXYZohjbmdaQOQuQ
4H4tRer0JcsIbaf+gV1QnyP9tIbtvKiWInbaxZR1LdRKUs8ZHiHEJzFicO5k7uYrpZza4B1q4wY3
jVhfIp+d+3QNp6NldZB4CRBFc0UUXhTQkKeAJjPQGj3IzV/SqEonW3Io1T1TVDmpyt7BPTBGGi3C
Wu8EcArnMZiFsg2PwdswDRyuuN7vwzttymz/FKbTc1gbXBAp/jc2AWuAb6C1MR9CTOQKHbxdcKeP
I2W0OT1GF8Yq/ayS8t23h9/GR7zYLepT1QRZx4ATwcAwAhCRqswBzJ+mI34RlaawRc/TljbgmCJR
pDivlbQo4JPdHxbUWUUczoMWoxoRyapV8JFEPcCFAC0E/7k9RdoUb1ErD6IhUR9VWCaqHj1pIEM1
ASKkOKLSHOnzGt/boxh7hiaiZv8n7SJylCpHl0X6SqkQSmrkHhKsNsVuovGnX5U/Y6xgSe3BRbg+
wmMUw1zzHiIcCSP0qYmVJAP0yDAliFLnz9b4MDLGOU7t37pmcvVQZKvpoIr+uQGr8Yi278Cmspg2
IlL7B484jh4qhDZxJk5etsO9x+wrwIWwQob9URavcmYHXXWZgAhLxWgBQapw1kJbI+6eCP0A/SIP
8kTzwiCleSSOXsxB4rNjBAwU+/TgbFO2ao7i4WZem1an1dErJNr3iPbZBLPJRFkbtBCuJ9A4AI3H
xevtyW3VcILpDDsS6bE1DvVyRN2jSsgAGLzAU2FrgTZrexfgnnArwf1NX5D9wRoYV9cG1BpcB0k1
xCYebOSBU6wwscc67+6xbH1QKmhh8CfU6/t3PkUeg8ZUCpTHl9TkUouXqvHqgM4N88P0PCf0W+qR
TpNp2TxWdeGDd/959s2vKtejNjgEleFjeEJcDJWRc6qrIYJcQW0ZRkvjUxtFlhfwbmMGaWZ9W1uz
9+QU2EzHUikqzdbjCagk8Sa2aozXMn8+q5GgX07kWdD4MX+ML/On8bNbNKc5lbd8Bba1ojjO9Y3h
zt2JE2uTS0dlw9ZQj/sf9d6nnvK/FedwUB82hymYIMb5/qVf58zu+jAL74D5D1f0HcD/QBV73aFK
0ZL1lRD09Z395aAr2V95DNHyPUnX5ryHy/bHfkshljWGklhzdLmD23Brs5ncvOoToVFFY6fOhdX8
snF2lKQebZ6RwplTttE7tIYPIscW6zztP8kq3t/2Z2XymtyZocbWp/WZf+ff6d/l1bbq1MPa9Vb7
bNKSjjtlEIU5s9Nhmo6O4WV0h1hdaTc3atWzqFHoaqAT3odrnMuxKrwFBvwHtJ7aZHRrTauhdiEJ
WIy0PeF7sqYjwPQbw/TVtpnblWtnUFBuTmtgDCpYRYWtuXa9OX+Hr+lj8p49wwrW9Dht9rHzx023
hQuLwrMbctJoeAXXbM4Pq9r8PSO8VHB8Jr8snqMMVm8D809WR3jGYfUj+o1+3/uOSW+JlTE/GTR/
aEcgWVVo1XvYoTREffVahOQ5jif79h0yCWqX4v/m3TZfAKxR7/1x8QSlanvW2hWmMT20Gms7QlUe
vsdVgmPpABShKMOX0OBN+FfINsip2aQdDZZ/Elk+IBftu3Yg7hGw1m/kY846kUlrJQDqYrGMx1Br
YhxktjzJicbo60xgaY04Vn6XksQ2poyC90+0697OThWqD3D46KdZo2otjdazOcBJuPHq5I/2/uFw
PBZl32qw2+a3tnFDEZWSZJ/I32wo4GVue0UDgxvg8DIE8trjpbT5yFf5yv5IF3Ioos0wVUcs1VEK
SIAkXYEEV8pIJBJWO/TypaQxUJCmLL4h70wwanX2aALrNYt40hoxYnhYI2S5PIBWiG1EXqqQA5Pd
EHhkriKmC77KCIG9Cm0AQACBFU3wPalJDCwWpFhdYE3zhVsLwX1hl6zQHhXyB161RL2KMCSkV3Kq
jtPJ6Kkuof0KKQdCOSRVCoAUAqW+0tMqrhfF+sD6TdBIODr+/FEb48YUjPIa8PQGLvI0GpMtmHtY
J4oTjotR8xhvTPz/Cz5YaVJ8DSSLVvJ38eKVRhOf86dKCaWb5tsbp7FDnazwXQQtadOU1mtj7EH/
uvkpf1f8fq1vDGLA9EB6ag3D16TGzaA8Yff1XmMaMd2H6Yim2/StEosbRyqm1uvwNkx8cqsesrT+
/3tC34v8WnRLyS508XTpWmhehVMoQky6Ny66CoeKmSUGQNeFMxmyCrkLvFBLKPqTU4Vy1DLjrDM+
LysJrsuYNXfL0M4e1sclxpOzYjeJpLS678jup6efOGDm8Wsm4pf9vEG2SSRLxiAnhtLWQG5de7xB
JECTdKSJZYaatclfxfZjL/Fa7sFrLAWVNt0GyoDyAeTzmc/r662STwUJ4HIdMCZNR4BzYGaKlRV6
NoZ1WPe0M/MizRAmYszyIZpeBWjtPX71yDVfTB38DumP4EXt5ZMwRMFkPpDyR6oifC0YPU9OsFbG
mCbHwtWkRLL5TaYJjgzhHdBkHZnMrDlrTOwJLY5G6UipU0GdooOB+YuNBTfelapKWdff9BsfLAhw
8jH8I7zAyIE3r34LE2Vq4yWbY2WVm4kx1mwkKRQ4ZqhW6hr0TYQNTSJMxdPMVOwM4S2HIPmpDoyZ
gVkxCWziFr/l5YVCU+ih5jHl7RIeqtW9QtfLpNpOJ+rarI7MhVSYdVwfi8oj/GB8RR8g45QytYol
RYneothnwxtSlFylOh25EIUB0mRctVpBGxfeXEaoAmPo5OcQ2gL7AHJL5itZBKwiVB95BMGiTjMy
aX7KeKsGgkBfxaSNihsWOaE8sQDWRx1ga4KC4hVcjFcBWwtYewpZfSo7IamN9ZtQkLvbOervT5iP
XfxhBJ3UXIYZGeq1t93G2A1OQyKgf5oJXE/wWAQtx7tqim8GUkaU+lgbydwohCuNuRHxM9/CGeLj
Y9XDzCJ8E8rJPO1bEu4VtlIDgCo+Ey3hHyc/4ZDp08lFnvPncRcBTpcXZuOIhL/SQE9GiFhdqFEG
iMxK2UgJolFkL0wMU38Lnsa5AUmTqfUn4syt9pDjIbKWsgkLxfGW3tyApOG9Q5NiEwXUeo2iXfIm
GxhBN/LV33zJpl6bbnMF7mW4rqBc8CT3Ie6h+Oyw0xQNcNqJ3DyYYgsj96bWSIJ0kFJEAL92+IQ7
ZiABtSlb2B+6uvFCqYtKkKIgHhZ0KAYt1gbHXJdem+A5onDg8Y88QFW+ODCS+Ig/iVhv9VHi8BsK
wrlf2BEbMh+xEyw1vkn9ESm4mARiQ6i8Lil6xN8nELb2KNIJzYvv6tTru1RvFrsGPbn03gwQr/wj
CSM0HEWrSRyLJZ3cjziteOu9xK60M79ohMJOU2d44MueHlw31En6Wo/y+e0dPtU/EtYQw+uNKWfa
izUY+RVUODoW3q0oH8ltofgaDyMNBP1qihHU9t8Rclz8UTE6+IWJokZ1GVHvQx3XbaGP4PaFoaRY
IQzlYmxq5HNiGcnyF2UIaigiFbLHBxxppUJpQA+QqIIuBNOyEkmNlgZP4om8OvHdqaMyPDnPd5vq
X+0Lnkp+xC8O0QSU2tOIyJ24Y+/zvGddwdKWaunjGcAQbohMBMnyhs5UDclanzB8jl/29y13NgaM
3ej4Q4ERkaDRofSaIHFf7LsNchqD/g97zyTgvbWvxJbLB0KHHHpMbnTPqvT+VLvmYFHpYKCturoK
mEdqhQtiJSqZONQHJsQpYFG4ohf/KPc4TKlpsxW1FwC5+CjQArMb9qysa894nyrZKaVBWgWgQuEX
YH8gF4KPi3Mm/1YrCma4Q0sSxywLcTHYjiUDZtWMaaEjwS9hRuKnfjq5Ub/cdN4rjVSucO8wrKOX
herBvXKg+qNMRPonXtFm6JHy6bbXZVLTyntATaXQxdwpojDFFCoeJtau2mWQr2LNKTJqTO261oHW
b6InpRwKnS0806cFCudqert3I5qpJIPXz+sHJbAIQzT7ED1E5BARfUSbKbocqNFT/QhFRq1dZLO4
wlUP4iNjBhUgjSGlEmQ8qUK0CyLnjr5aED/tXt1TGH2I5qaIWGBN9PNGC3ujTurt8NDAs0yaPwUe
ZR4ZOW/0fkXWTOpSbBrKh0nSra3y2LUAtUfQxc5J/wRdj2Yaq8tn08sSIeH9c6dEFDRJyXxDZid6
jgbUlQas7OAVHepGNT5BeAniUEztTIXSRWpTxKGIRg/hWprs6Lrppt76fCGAfxCu0VoMLvyuU7qm
yD999of7C521gPNUjmFI+hLDUpjpyiA+WtRDnBHkWE48SfrT/mG8faEQ0b8Fdvkz7GwYf6aHI2iH
SFK5QvHLdByUpkB/uh9uaPAm3e2yTshYa9OIe4KTIlMQr1nIbnn/pbKoYy+CK1L7aHVsIuy980Nf
8x9eaDOyUEMW3dF0IHKvemGoTbcLdZ1f43U3Wc7kUYmyQkeHIU/RU65JC7FJi/4EanxAvwu8HmZq
GvD3Y3c5IqKYjp4bqB3MkUAewTxaJR5+UbJSDiSZsxAcqnOAxch/fSFKVVSayKV8SegVeO48xYUN
vpbktjTiiUHREBeEKiPRwflICJLNpJG8LYS0SAoqzEWo1pupF62lZuxA0jxjFc0oLI0JABIAtyNl
cxpE+beh5l+BMZpUN/0WQ5H7LWJBEjsZq1nuwzuUJxraUtuTt75UOKxsuhUxTYo6Le5YViyUUDyk
7C833QfXQkSrAr7xnYJ57O7/4+nMulNVmy38ixxDQERv6eyw73PjiGZJI62ICr/+PKX7O5vozkrU
KLxN1aw5Z60EGy9mbRJW1PQM+W9hRsA0wdHEGagefBXmX4hNHHhEGU7Fdi7lH+Bz1jceLNtyBuIq
3+Gtwb1UIETvW/IgImzxlaFuhwEIbRelKiQKXObDmEyIWdHmz4jiRI7vmxAv8OZzFeTMnwakr+kG
FbRcC6wMpPJZUqWTCEsffrVaKDcmsrbh2YyjHadwwgb3eTLAINDe08XX35p0mWjzxwXLjw38iWKW
SJdaueCihMfgw5Wco8XzHngZyuX+Xy56VoigDf6Y+C5DqKbajKY3lQ0NjAeknsARuPUjCOsdjWxM
PDDjgryHj8b+0ONgOvIM4hFxAmQBcRJp7Co7+IZOtpn5h1/TsposZZZKLemLW4paXWcUixebXBdB
Mu+2XJn08MUwxDFJRrb6n40Kmm5hGwTkP5JlJjs4t9PeEmrCEjxSEiNBSRGIH+TvwJfmNW/kF/LT
ryRawFS5MHKx3mQnL7TK4qch00GWIQFFxclFkp6vMYUiw4ozBxGadEN3s1VD13NZcuEgk/zI8Mtd
1Cg4hkhQKJh2ind2aWIFSnyXj356A4LB+Q9dS/8/EuGBX93IWYzUeTCXXKoy8nfk70qqhxMCqb4o
0r+LZfUxPWSGs8jRBoflY9deSW+j1iQb7uiYsmaJWGKdy4r3XZi/cWOMpS8fDMMOLEREFK9+9gvZ
Pxhs1mNuTBI2zJABJ2mnILaQY+BUEwWLiaX8UxynPpRqHpATCsv8/xAeLYFAZVp+BabCyH/DtyBF
1KmiK4e+aqUYNJLwBOGM60wzJkozdISVKySwtFwjWa7kzMtVwBzxh2CJrZrMZiOxnwCwhKozAlR0
vmDuC1kE5P4LK/cddBeEt+DtNCyWlj8w3VlB4onvBRH8K2mr19++l9pUCI9H5Uc4O8IggGZOLyvs
lS+XFdZPA/Fjp5vBVy73HH9seyXUxMpdMGfWMC6QTCkpeaHoR1E3pNxQzHxoGneWnCesRGBNHAzg
VswC/Qpu23FatEB0ktWT3JCiv+cPX7t8o1pP7+kFf9EiXgjAw5y8PLzHk4v/tnEhbVu32XccAtAz
GsNZtpPLJ29B1gLZwuVZb0CCuTSNlwktqwjb6/mHLOM1YKkmlZX4/xNxfpZgrhyyEZZVidlhDH5i
7f9q/ThLyZpMcwruJd7ujToLcUxvsTrjuH7BkLqH2+TlEnoXZYnnnoEx4R6X4PVzsB5vPTLK1SfU
3bCmzDGsxwVqrzsL5MOcWedXmiKhC+a8Sv8K6hwSZC2IgLHbEht3HjNzZmx11+sMq/4FHoXQoXjz
F1q1Equ2pho1+cTpKbuu7yhoN4CQiHYZRbVbfejbL9sYCM1M2MJiF9waPOCSozcjlJKourH6ywK5
shDVHlDQ9WVpC/8VKPnQudy8dNeNvIauPgf+VBqbij5pEgfvlQ40SPpw/j7yAfTcGr3utTtPaxNe
ZoZecVrQF254f3lB54Adf6bN7rEdXLves2sLY7mkG4EwAYUuIRpV5LkX4YF1+Kk0Lgi5l23wSxHz
CUZlgMJuPuhTIesKxV6ou127WfL3X6HXLEOoY8+xvKZ0sOpvhZQh2ldY0eMOIPlzfBrKK9BA/iIb
rLz+4jlGHHSzGrYyBMJfvSu9AQadv9Aq0SAPhdKBx/iwPbosaFVAtw788wMwJmKp35enTG8vF/4v
vDzaY8NpWBmx2d8pPgqRF363i1ZqqYb5zlwDiBRGn5deIt8pu3YEhnw3b4b9VGx6dJb5oDRcYFX/
2uL8JERV2R2bETbNDlIGGr2NjXUCpE3LQ5QakHBuZmcZn8aJMvav6cW/srbwe36cNos4Z0OIvZh4
gE1EqBICtUjxursEhf2SOL6wmW4GtPRQ7Bgz/MJO6YnN/n/sUCkfG9k0Vdb90FHbVqTYfQzD3gfe
dH/4frvZi/Lb+1APlMdAuxTwKnZJMxTyBjVxSsFs9PPTj1jRgxPaO7EsFCXozdzJz3ayFX03QFny
IjYlWuv84QC42+1e1g5ju8n1Kmo49nEolSrp2p3vwVzvs8JVKQuNemxyu8ym0XLH0v1DN7BxJ7jz
YQP7VY1rr4B6NWu7t4WIdl/IGmS0BzOROHzlDQYW2uILKr3bZMIdn85RDOpJvUIiL3R0otNAbsbP
mLqiGca7gnusLUl8ViOJyCQmI3ViSDH96/lnlXyaGoKXf+Jr8EmRoL1C7ckBDk74jkueFCM6lOH9
1Vd/LO0ROQ/kVRPrtDltxK5Bgj7kU5RWuyO0QGICgcUczlSSj33WJtAAfsmqRLbGQF70P7lZi8Xs
ZBOXgGeAfo07o9YU3vHqPdaXlftevscyWwxLuOYX+TxfSwVh39+v2qC0e2tM/j8kdJGnhfQ81AaS
IA9q1hlKeuSj1PUIa2nUJwXgT4XvLTp0EevBeEWKIBTfz/SLxq/n+gZZ++b1UANByJkruklqS7ew
9+pFnDFJBjrctd5dlpW2YhtTnSin4qWajkt7LlaQ/m93UcK7tbpeRoi+xqRinYLyzxcLLFDlysRo
aZA+gGPhr7G4/LuwFntex0WqiiswSwbCAK4qpu24rQO9jVbzFSs2jxdADOwLCeuZBhesPN/t8Nsr
b/Dkqgw4t6sFqxB/iWEg7dBwj/2dka9fr7U5JHlHF0Z94EHaKg2zSMrF/h1XgAXuKFi5I5IV6yn2
BMbSV6kgNiAMKzGiEgVCe4RHlgWYJ/uDiG0hwpLk0oB2GoA2dszgQida9wR5H3bMIaFYZuvgN1JJ
ixcK4BkM4Ne2Gd1WwYJKXI9EI/Gt0zFjLRp3ek7xcnrRJHubKlbKuwRV1V96bLwKQ8KbZ5D0c93H
kOxOOrg4omnqDnD6u9uu1TfM1/S2Ao+f8z4yRMB9u/2njp6JSR7/zJ023AxyxAcqaTPhNE/vQ1J/
PTEvLbIspACw2n6jdGjMOI+do47dfGQ9yPAVV0gCPLEdOa9o8igt3CjUJwq6LfLlRz7un6wU+hZ2
taGbt+n5a/7DfdOk3QmuvUj3zT1G+TT/kbWb+SZ4Lq0j9GkHgt+6W5jhkNhDh4m4y0+DV2rnf2pp
9m5o5lK3Ww9OnKkBWF2g2j0kWs4d+sjy9bbK6bv5C5f+j7a/P6wAVwCm0T1y63pgnKwOmf8ESCPJ
vM5Co5MI/lW69ZBl2eFzB/G0j1Rgm4MY5VRC3nt9WGluMlTE5spsQexHs/i0+xtl3eAUpVZ2geIG
SxhI7G/w7L6bzo3hifOMtuU2AK7hPqcjFnJC2JjQzOf4T2V4jmBCwymyTz0vp75zMw1aSdfjkhih
MKzWGQoIna+dx8ll8BhWRY4xbPMXAKPQTzBLId+Q1+BDNXuP471KPZldPIEi3bmobs8MeraGDInU
qe0qv23kde4pNNsbxanXoWYCumnKqF5X6iIuzTQZZn+3Y/aXg9LjSMmWGpl8wxftMp5WNVK9/x3l
Jl3p5M+bfKWySq+a3W2RzsJFHKJoC1YJGuDbRsRTBruNEOaJWTIq3rhVcMPB+bd7UQ/dC8qNGiQF
LjX7S2URAPFVw5VRlpDCex+EjhWnvlQHPbZfF5aepdy61D132jL6FPnbF/XSuWhjUSLq4xag4Ed5
gLe29M2QG62umd7fRsc9pFTViJ0GCXQnpO1pOXrMgskTp6bJa9Rn9ydMcqQJiBwFKoQnyv+vnOZG
nfU2jwk1K/uRQQ2Myb+x7YqWctzmyfy5zdbZ+nOPtA7iC0IHGk+jReWCBaafytcJBHZ7WvVWCVnq
nlKzfkRZWp7LM7+pTnZ11o71SmrV3R8NDpfwvxDeUsH8qlhUeqPXEwrAxH13soGPNxINbiXSF1eQ
jHMtuhjZEGStkmhLCDzAhmw8ghkLyixwRzG9LR/kFmuZKz0Iq90js/SxFxdZSEKznieGIcxvHBTa
L1P9fHWP97OGfupszDTDFOk0RFdEJXLQy+ZHWCpCaJJDmu6wjgjPRTsB1UthWGz1iZOWwVxyLqB1
92tdixkJ4hNx+xCtmhCKhGsr2ksFcVUDXaK3bk1ZcekEXLuEoQSEwpZOJ+3R3Tf5lHDr7h9WTiBY
+icrxYJKbGZA/Em1SKnkYDUjnepC/RVLEQkPpIlczhgFlS1hyuRDGD08yhE1jOzCpGhroW1jz4Qq
Q8BVcaCSZ4vtSMh5Zh/F79PWl/rytCYMh8q6Pq39zWkdIZEVFZHoCnFpwcNr0J+Kd6IxvXkixW79
4sUybZZtLAG6ayTNeQ/LJWgj98RuYANiVMi0KUbiPvBVRbY9VDUIlXAYGKQImDuI1zRGK7stxgbi
UYIKeiD/F8EbjZcRzr6d2+Zliw63DfCuI+3CmYQj35bn4B/m28ox2QvzU9sI9co/++fnMTxjWgGD
szkm5+LcW9HBdE3L3IWMPjlao2+fXcQ5k+yMKgf2hTH6SnX6IzHkfu3TQdBzGPU9hgGWhQNehUJ1
S3pyDqRJ8R2bhXhcw4NB8+Mf8B5Cf1ePokkwyY7Kb4RQ1aeZNb4sSLjkyNwuvgyPacycS9btfb6t
963j6xz/iziKMxSHfbmXXt7ft5vih7r11+k23bYW+TamZ/MyWNbnPs+pzsaxx7VGUE6fe8xWgIth
TuqbehXu4VTy1ckcQ7P9PWcDJmsH5om2EBZisQ+2ajjXF9G0wUvkw4yVLp7ymUK7H5kokSR9MBb+
Opzf5tFy3R52Jhlx8PbTKtqNRX3Ofj6p6YOFWi/+aZ+jn/u/9jkrnEje4xAnXeEw3KfqRMWQIh4/
BvdBPEbZBx1Eetx+pdGqy2KL0pCu3+K7ZOX/pBPnh1sAQeS+hSRyDuFQpgMseLk+uNeOeisjtbhb
xP/Sf+3Gzv/1Fy8xNglIaZsB7DFSSVk8mFIQ1YRiJXJRoXTIhOrZ7KE2eCe/Q2ALJw090hmJHmYa
wKjPSYgvvtiU9KnGUZlylH2MnYFYGiRLfR+oli7Kc5Qr4Rh47mSnRAiKdXsN8xth8ilbVTdbL62n
hghlDi471yOi6SzF0IV0m+RWC6wTjjmxletufUhGow5vuBeYARwnH9+Y+X3yguoRuqfRS5nc9Wlh
eOpzWOUVYN+pZdbRQKWww+5JBkrTYY+IuHWSruSsn3J83TI+rhrI2eC50dxzgXvXLFlki9aYjbE1
7rq/tReWdpDa2GmNik97ZGHo5IP+IthmkIiCLd2muRjSwwk9HILEjstjPaGB9cfsRH3YdNUo+G6/
RKEfkyHkhLLZBEtGxmcyi67zOfjKQTvDkvkCeELTVYyWMR5gxFMpOMpflKO1ibcyQeNxwQPpdZkj
dMTWgI0IawQ+OxBM22wY0jrUKIY1goPvAVVFjPj1EXyRF9MiF7aYjmibiKVN0UscHfjqI7Tz130Y
4T2e2vKCKY442J/c6OosUj8pA6CxMTM66FoJpoODDIFwhhSWrODjriEZfWuajAr4gpVXjHL0kHJg
ZUKM8JUTVwd13eZobRNodRm3N4u+UBwfLPhOdyOeJAKVSEERcbvHp+Wc3DviPx28P2eG94Jm8mUW
+N+9rIzKFICpP37gBkrZCLITQg5WAPbkf+09rhaueJ7pWBoRSTAgBiVXpkSFrY/fTo9qpkgBZdcV
pTI6j2nnj1GUsaNGdnfTHZ3cU9s9AQFcCgSkiEkJCteEk66G05roMUWt+2bZfjKnCRpSeW8twkrN
LGHMfRZJ7k8JZU/zto6WJVvNGu0Bi+Dwse3s05/O/rl9TO+0+YUgTWBRPcwAyJbNmRD2YYIvFNil
8hol/eQLmETaoph0Zi2v73VmVWQZm4QBUmA51Trm2/ZeXl50kmJPBUfKxIJM5OQhrGE5sFOBsiGK
8sh9fujs4gfWHp2GPsjDWN0E52Af7Fu74uJTgb1GV3WD4xD6M3+Ku+OiJd5C4uYuhvTi6S75LXVJ
fiTnj++kYikexFQnM1yHoC6YYIBzQZFJUp3X9rXNfqiI/0hNGve4ZWsl6lUfVar/j5yC6IR7QCC+
pNWfcDqfQ+rrfXi2rRlhCX4YCvc3X0SUSzGX6bfNckp3n4/oWKBX6LpswMaU7BF2r6gvTyOfhybL
ZFlBhtIm2HNLCSgZC/kEPg0auxzpGgYN4r4mNgbSUF1Kn/hbfjA5uf867GH07UhUJofGSBJlshyi
6v/eROkv3FqVAtcnVG5nWBOKuF4bRzgwip0DSnGPkDqaIbyX35a4N8nPSo/IhdP7P/ZBMhVhgoCe
IZegQ3UoHLR+b8HuhnaO2RMOkpbZXmu5RcbfnWNNxKvm7aHqZg9iXgb7Lprx0+CMLxGu3/jazJ8T
FcUVVAgqNuMRCz0SgMYTTx2Q4pGov8jZnDP/hSbXcORLqt3DDSTe0Z6bo7vWlh1OsJxkFXKxOten
ORjZT4MFqTbVpl1PKMxigKTPfHjInP+xT4O/cWsFQZlOQbR4PGP4dFZWNWV8ISWLRYNKrN51qwWK
/UmId9e0jZ3GuIdJwn0cTaLJM7UTAE7mBlWI0e99FQ1ZZdB4t8Y6Z1+M33xL1kcJKIKlqFs02Ib4
1s/9j74aQ2vWEr5uVO9lyo1vaF5usgCHb5dESv8lfGG7bpv++gbTMCZxlMkY/YAssCU/BtREx8Tr
bXuGv4mguUiLzNaS1AokQkrlPRODG+4RuX5wrCPkRKBjqa/SMLgyhwBr37r05G43a6nZUoainAsv
XgqoKEEcUe7c9pSI8SOlcCu91z8NyBGV+bOH9VTcsgTAWcQ9j9DNH6LkYRVl5/ssf306myuLZmFA
EdQ2/t7f97a9beR9ZbBSAVRGUuIQZeFp+fzoRlO0o6n3Lp3TFLkXiRp8SYzhvXLcmiSTlgcnF52h
xHti1yGBentUXOA8B7GZMc5RhuziXfvgb4h1MzxAiHCJXSPMC7gNZTUn9RIbLtnDcF5gBxRx+Pvn
PegO9X+pxI0pTg1C75SbYPKdieCOv/wCvEYYX5/1Y3mf11ORhvUnwviTW/0j4rHXQJcpPZEjGYtd
vjHpdkjMNTrpUN6FEu9PIfXbYi2hYHVyYwp/p7Io3l+X8nBDfYVfVOhhQQdQZZA3VJFDvKLytgEb
tGHRsWsyoVknN4HBikighoyyRe36GxJcDOjylkP2HJHIe+Quw+5rdLuZDUkH2HJlV/9Ox+pfjYB7
QO+AssBhziFT86cVXbV/jGUVmlUbsBTVNLxyIEg8SkhQivk9tHrUyO3uep7GU22V732IPzBIDzHI
GaXAHghZs0wQMsfUelhkCLeGyhS3jAS/0BQfp+ZHAXPF0whSDXVUCp4oK8X+KYjxMSRs+nfDpZtt
pRabX0gWACJAHZBG2/i7WzWNMQszZ2gTh2MPgRhKGUS/xARpF/dzu21cQozAGysuSMkbDATqx0BQ
Q7ofgEFsY+THL8QUoIhY95E0UUXDhGhXjgpogeS8T0sBEyqcx0/Qd/IOmPy4j8hpVp0hme/fLQni
azy3JxCaHwAHNBg43xGgwvDHXOg28RkD+8TAicqtzpjzQVon1G5AdVKzgOa4f1MUqcwEH94Jfwky
Et4P2K6Ju58MxNZVw5tD+RWsQYIfMUcUe6KeOUtsdEs9s8Y+S7bXDMARcwbzCOiZo/r92qtQviC/
bWtmEZHcRlIUF9qYZKYgs9T7OiPSURGWiHenyEsk1RWFTmALcYayJ6luy1FHFDqQQVR0aa5YkhVz
YFhUx+njWFuHg28i5yEWlxKgANDUuIloIZNKeT8YCdk5vKpPO7zCdUE+ylSux/4sSKyiPU//kmHn
N7jEa8NN16CIUMJ/lElGMCk1OKGnTZozZc7lW+4/fwA8AE0F2zsAuDDRnrS47IGBA19C8JRD8v/g
4xLy1UPLp+ITOq9jcNWXXYwZvdtA7KolZpB7yb8FXhDBk9CPReApDa9EAyJAgpRW5V4Kt8L2FKCB
P7AFYoBGAuThk21IS17jLDGNipmWW2+FKvtxwPnHroa7Qsy/NU6jlMJzUEUhvkpPX6lB5h+j+NfA
YP2AAY7YSvTPKFOgRzcfUX9B9dQTXFAeTku5j3ZQohtxLcK7jiMdviqAi8f4TrWYKohjNENWREb8
A7wV5kBmRo9VXEvPhB5UpmbUv5O4v1S7aI01ZJlXJlWJzZl7f1oAn/5EatTPUTbmhxnaxZfVXz3P
LBA13Bf0hwrkpJcZLjGW9jAJDgIL0yRRNUsZr41myB/8k/W5mb0Wzey9rOfqup63tq1tZ/1AA7cG
jdN/GIkCtPsDiiVPitwGN5g5u/puio6hwE8BlkpJjxu8M3/1S3NQLrfd4yBU8zimc5QIGt/zzpSK
1pcfrA5i9o8XnDqvoZUwgghlLvI7qlIjbhDyqLjphKxqtRPFutDdpQ4lvQmFtSJ2BCVbyY6uCig9
H9TLaGz0+V78FOQQiSs1JXTFIjGUMpocHzXfh7rdD8CTzVfX9q+Pi0YF7dCsMwTXQrFHy0GHF7TZ
xUQ5GpsnqMne+HsTJ5/DczIxUFEGXmfaHrzGbWjUNUuIXatoWLuNFYS2j9BqoyMpBND0apCca3kb
UtNTYgsE2UAsqc+pnBFm8dSvmr8eY5S3k6YUQsWpYXaIQELU0aKKE/YXaQI/kQ+OhMKSzmOKq1oS
dMkhwx6HLFhvQtPc/Dzt7hKT1aVPJxLlIN4WuDpcO8sugv8bnDGq/nAYUmPYDayKGhquHjAra/MB
PRVXNe8xCk4m778/r152LxzdL7SXLKC1pB4iGGQMB/h4+AaG9BC6gbKHeFCIOxoLBJU2KfDWFGn+
k8PhYfYB9cD44UN8hdnEZh9yuUFfHOHsCGNDlBRCOhfFSDHWJ9nyxb4tGouvgkS8Br4HZhjXTmy+
fnX39ZvAO4EeJKJOseJ4ewnklsYTupHM2oo5jcH+HNhxLpPxgW5KNHnp+U3gFAEB2Al8zsltdlLG
zwp6LtK/Pu7VXeeB3xZSLo/qCi1XqgEEiUfi3nxTh44xUTYqXIZ8dM1Jen2ngwbhtuvQLrueVeP+
Wm7qkqZCdKELJC17vkSDhaUgHKnWIE49RbOp4XaWnSmc/idcrCV6+kPZnTyyuQol8tC8JvgzzLXH
oBonu5J+QX3zfuljRDsrJwke72hBPl9R10q3bH6Cdb3OpIY+geq2mEjDAhG+5iOYVMP+xJjQnxV/
OXoNfJq8Mm6QBCD+YCuRfgloWg7SSkDoMjm+gzokLUFUZeeQ/UMYpB3sX7i3ub49jwa68aTz2bNY
IQSxxR0beBRAmjX9Is/bfDeezUoaQpDhQfGQzg9ye9HzTGyKUSHLrJbythxCBsMUBloIJFRWBNmm
RAOB9Ja986J8xBMiDhc3lgDo8WOV1DbDdRuwa1/vcZAURK19rvf9Y3nOzs2xOaLEYrd8WIZvU2Y7
BZYoJ0oO7Eq8NlxuVLdvOqlKnEuki/4tPcQH1gbUPKwmzNwuTCTmDsszLvHMFdgNpXnD1yWG/VKg
ovkGldWg/pcRvbGhQz8uzNs/aGZ3SWD2J7fBSxGUjaqp116oC8zIFxlwvDapKRr81Nt6+1iXy2b0
ZOPNcHUUpaMc4tVWwIMhrMRJsksVLJBdIjpZVbju4mZE613Xp40clQl/NN90nDbAP+YCYt3QsxXY
Uk5T2qHPpsESlVNDhDare6U2iHOGeKkgiHmO0mPVs6Hz0GMXiQnVyAHuvF1epo9Wf5IeowtOQ1CY
9xngk/+GUut2wJ5/aza/wHyjoJ2j4kQTLvU63ktwCZfEA6Wl9Vy4TnzaurP3f54l0/B5JniMSYIg
GXs3ROpDZdBdS11byB/iwETUCZ0clAdcvKH8b+C9JDxjSbQNkPEvpiYIOVVRkKCvM1Pthpt811zF
mlCOL0okVALxC/tSCEi2xcSp0qzkZDon4dXWI7GkqtsezqNEgJpuvykAGV2zVVh3DAscoyZr4+Hd
g5jmp5juyk2+36r29ki/7rdFwVgy9h6v/mXuiCckrQJaA7ENxETQfu+eO/8PKS2wgTa4U5eXhqi+
F6NOPXmS/GKQO4zg9I61M0XIYZ/YHZHvSgOhEH/aPlpSebLU1wzSkmREtZFyf0lJQVSw/qBe1Ozm
9UKbYm0yZccP6d8k5X4ihk9ZQ+osFHoceTl/pFPsEHakyNAlvf+GRcEceqT4zL4Ay+CbNyb8Ttl9
mbbwo783Za2se9t6Va+oN29TZGXZNUNIWl6rKzsyi2f/0rrUjnSPFb4eFE4aVOWoq3rU8khehVoi
G7tspwHmA9q8JqLAfyjFuAGWlCdrQYEF0ROHAnEsqVAPCvtPbnfcZ8KhrPKo54kEqbfTXQ1RPSB0
x+wd+6sbol0xMxbRb3fRE7X9sEsHggU5CTHRQhTsIEiUuOQRPHZmkBkDLEXyxetF64gaWUxXFirF
hhX13Hyf75nIm95GtMQavs3aLJ7Ek4qiJWWd05AZDpW+hypFTjPhLrK61z+WW4rStx8FZ5gb4FgX
6hQJEdbkBVyo7lpZ1iSVwa96eVzjXRjY9SHe1YcXhtvRbxuUmxEr6KhGyiCLrNhvi3lNyO3kqiOB
5rDkX+krEfqrC4z3Ppk39v2MC90RrAXuCGaExJnkG3BJxiffxh7VQ7Lx2z3cf9+73uG9yzZvbOmK
jQi95YiGoeDdNSC3SsqNlynQE29aSovf4qJkM2K1nXk+HRmxgr5jCO1venQ6SMiOZbHrjFDccGGQ
BH50kl+NC+Io3X16/uqE+qyPj4P4LNxmdzb59u9jlC7yTczttsLRgT3H69GvXFo0hZPGa+9evyVH
+3pa0sVrzX7JqJGBQyx4xRlFh25CoSCwaNRDLKMfyl/jYBzYQcQHgiZC8N5T8tgaoShZGmVa1zjq
fxX8B+q117xP+m6FiZ0GOIpZd8RgWI5BMKOHc9/sZQvM3Iqdv+peu1fRFwoX/TQ4C9dZIQWWDVXY
zsJxFC6siAXudJqTHnCyqsYYptCR2Zb2VugL6YAEqwqy/XV5vQIogf1QShLOAcYYr+GL3T4dJcWA
SBQgu8EJEjC7xPZo0iguSlAy8BkivGIABNT83S9xvqEfALHA081IwFWnOvNS/hxz+hxLSSn6ZTA0
Lt1pHVhEctiVpbpD/DrOy6lwPIsZ7GsoJj5etgelgp1A3NpDcnha3uGyhrT1e3M9niNBUgzMQETL
L/lS2ZjVrJq1VDNf4OhOZiT6/WRogLXo4CwoxD9eSGJYJzlWCBkZi9ePVpCXFasXzhFSztLpr9vk
oeIbJY3ZemNpipYIh/fjVgwllISQSJsBRbuNuUJKl8LyTxz6BGA8Bo6sbMRNvhg3MmJG1Q5XmfHP
NB+96JIJuwQRZR/ONfF4/6Nt91IKGDV9zHyYONEiITxIFz+KV80070UCKHCRjia2QI9DYDTGeoAp
BzaBRbDdoVNRcgDjcrteM2tmKaRuPNjizGZny4fVsVnJwyr3Rumq6zSEnmAmx49ODKwdMdmQFed0
RDf9r/xXEQy8zTaR9LnBS5bocP76Scat/bttQyUhNf2nblUeAe4FBojb/qX6uaeS6R0jymUEAX3T
h/pau3ecYnf9cUXIkuFK+86hRLvJBnXTKnVi9Kq9UZwOnivkVOM3FMLxO3GCmT6N2lPtNu7WbrTK
dzyVF+CzLKDvwdfjh/woPJnt94Sp5hjLvJ6XqDMtHG6RVdna9VTR26RPwgmZhaXxAFXmmZrKhguu
mtksbMx8VCIfgmn9NLHtg17MZaPqdLduK8ONSztKfuINEx8rPz+04sBmyiVsxG9aSTgP3am1TXxf
+kMu07H3Lz7GmxYxDq3NauzT5MAaO4aGD9i6ahOoEbDXMGmcG1MchAcqHjKQHBNufYiBQR9vBCqV
zR4KE1nCE3pZgpd+NMPeFoTvMZbVszo043RnLHFgvjMjpiE1euAqYDWunQsxLpiBdGd/tEzchBvI
CpxywPCb20pnHbQQ0/Y6h9Qu+/OKHXreLJVlfncpQKZXLPMtYyk+zJgMOQqxuu49FrcJcAKt7phZ
jMbXLsVMkPPQS5wnzYfotI6BIhjJ2zSwJts3T7ITq9bXYsdAgZN+Z1CNUEHxmBJGWDpPnLAZg9Kd
djKEI0JsEvilRqAajN+Kpa9UHBKq13EjbbeIG4ge2Vvi89OM9ionc38/By7XjIzmR7CS27ik+YP/
k0DxoCvDPiZWoSYE2eLEkmJSd2gvopNNJeF+frDiUaSDGoPzKqj6pJy9cMee3NcvhM2DsgAJSAJX
of2L2O5lROb5XAWSHWYz/t3CRoxVnrxxWmCvvmjPynGDEEN02K9J+EuE/r4PC1BnuOXqHIcDAy6i
4j1Sq6rPN2Bxyh6+fe/PIcfO34Dlmyd8/4dp/N0jp00QSYGOr0XnxzfsInEa3IyjIbxavm6GGSE1
cZvU1XGaqIYhUEAM6nsMKQ7AqieaoSTTW5eHJyk8mQZe7ow8aJO8rWgoJZA3LURpRvOy498uvCdq
yy+MFHGR3jSDsI83NfRJhlXCt5iv0RGRIBBEiBJKQujjdPrmEwLzJUidN2xJSK3ZBHtqgubA7qBT
gDxR/ZV/xV80LCrz/pP+9Kh1BWa2poaYQijAjBbzl7cJkUnd3/UZVUhbHRbrLl54VHnnT7ifLavp
gFtid98awR9Q3RhCWWSFrUmP7jnMHKrUb2qH1bk4s1dCimvnVnbV4EZflUuAFXZlZb/i5dJ4n7WT
Mh4Qht142SzH6DawtcBuHWLgJ1xeHpv74r7oIfRZhUMDCBVzpQRjgqxnnX4ehJMt1eoWrsHKFrgl
PhaZUwdzdWZsHp9rdcoHGsSDkiYw9Vjd0zrmbd4z57nMjgTu+i8KRJDxFK4QWxksnV8FtJiPCeRr
LLQFhdKGMkC1fM8xd5QPjec/J+t5c+pq1gTjPmEhSnxtEsXO8+feDFpYvL1HybwmAaEsc2z+CGPZ
HwFzUiym2EHEiQqcACMqsToU/SDw0LpBVbhhDMtWh5XZf2aJSFlwRBNTABDXX/Fte1/8HY4CAAZE
IeDXVOJbm9ZGPxqMrj1vMMILSxpFa3hh9Km3iGOKuFn256elvwpXEQFTssoXj02Ggw6nlEVDdFTF
LFoECzGximgjfxBMTMUnTYwzxEqs50g7+hKCiFBE8sFNytab1BF7XCnuR2Ohnom9brQt98VZJs6+
/PB+ejOGRWrhZhFgS3KjSRKldPcBfa47LFzxpWZzWSduNochA1AeOVcUT507TXDol4vtAGr5ynqo
poRzD3oavGYZ0oRZcBDshpIr8OkDmJQAMphTliUpJjEe3oAyNK+EQyvemy1ix2wnCN/D/t8ZTbFO
+DbA7gAsldYdcTX+FgC9+rBYCnYONAQSEiKs2kLMFHNG/Ux7ZeGoAdjPGahAGQ/nRGOvYKeuxVte
uGAUxz/Ry22oE49ybNS3nXHNWw41jVWMtd3NI+8GKKo0yC1mH+c2N6bUl2I/gHHrVN+jpwFKLSZt
0JBht2vpGLFDQOOfClIOhGmTklhmCLalIpyg/7xK/PgNgBVPylhSvqLlEwOtNQ8WaHAAxYsBGxc+
+aSOk9yV37ZZU1HSvjfFSvfuf6Kn9YffLpkEqLsT7GsMPY3DaQDkxjtpNjlYxoMxfGenDifhhI7N
RGECywhA88ROg5cA6B9KUCbWNTmNh9nN8YdAFjETE7Z8A4bn3Rx9n0wv3TmMNhThxC0mlS3j3Nn2
3R7qrmG4bEd2q3INSnd2fex6KT2kd1q0lG7P7pOmRyqwNHV2F8+yzS2y0zfeOycElN1R8R6E2lo9
GpQSvD5s4Tf9xQEODv3bGMN9gJo/ZcVLdI7l/UdpVm/yZIR9r+EzGyr0eXvulMdMReWkKm5AY7O8
f1QUJwrn7OV5bbXejs59TTKv3KmZoZAhjBoUmwWp/M2MJ+/97c2atJZNFC88n3DzNtbINKiqNuJL
3OU3/XVEg6nK0vxBBvIdOiXEjBPCSWNeIuGmJqtuMyh3Vx8gx6txDitYtruUzvpuTneG0sorO3rM
k8esnyJkH6owUYpJC+ckbagf1RVGREE2p894+N6e4v2LweIQ7sR/z3rSPxQ5lJ4VAkpl07Wi1H2F
TIOmjxVLX8PcjxWqpLjr0wbDbA733qh/6KLSoEUM3GSVWgaRrzyD7zVW63jAwHzAvtwUvUl7Fxz7
xIE4J7bI6unx9CDxaM01VyFzBUt8MUoYkUwy9qbaCWB6XALv9A+rSeOvZpLeXbyZ7zjyJ9YdCf6s
Lt18RNthRXfS/jDCBkiZPaEiMq5xxdw0o2T3bo0rZdq6L0M8QBHh0ZC356aNoLfaGdh/CYrd2bXO
BX4yT+pl7b8XsuOe9TaozGP6bp7mGjBOyq4Y4Nx0otxD5HqtCO/6owgboZVWugV+oJr5AEwZF6d5
GK6q91p7rIziomeLvrKhDSMbuB8473RCvbLftXXK276txTYDQ1ieU/6vt4/qev9eZszVPl6XBIeB
NmKc1Sh5RhVrOfq706SBgt8aAumdRk3PDRqbJl80vYDFMXxlv/5ryD9ugzsDXreohT7QFm0Nt0Xd
I5tp55g+2c/XTm0NT4RqPjb5L2onLLBE+BChXsM+Zp/w63g5+HXbzB+3Q0Dbzrp4mukqISjfF5DI
Oj/vDlYHGczahuWusttzA5kIMxG0YQU00neeQM2LZNpNrQL4ESL9ESM5gCFIsjsdgb9mZU+E77v2
pb6cVu0foqa8O3wUdi8f9NCTG0gVzORI1JKu2JufEhTXx3JLRWz3znHzryctaPk9GHHtmPcQXAFl
uqrl32xU1vnkjQSm/X80ndmSotoShp+ICAQUuGV0nrXUG6MsSwEnBBmf/nxZfXbYu3d1DZYyrJX5
5z+sYmwdsSu5GFmfwEy4wD+IxsCkAmQKzXuA6R2BHm3fnhgz0DAouZRMTJ8K9y4hARwsLeAieO9M
mJK4lOyOpGjxy4dp63QvR0QEk6KvijUhO9pICSnVUihhcIqYCUBWz/128WOslN+rwcz873paZdpQ
r7znd0yXElp3OpyRgX0c3D6DQe42qb+vj0BrVspTBt2AkZpX54GmOY3mKdQ4eMQQ7gm+SCrolXET
O+4HmVHm0bthepHxNnW4VgwBI7d6zK6mXzIT45QAyhNbb3gvNHNE2TEnj4KYa6o75DpRmaWC4Gsb
nUxWFBCsmEkZFIYHTcqk7/I7eOGpT5eLp5Qvp52P08hKwIjPZBOidWV7X7TrOqH8c9m1PuB05vDJ
gP2+MMpJCreSF0ERjoEe26dCfE8yJW3k5r6gNuUu2pVUWWuMi0xC+zrEEMG9XOleb2tc3awXvjY1
TFfKdMp5J6as6g5oZFg873NbcenGLMPRMVkmLHBRTYuJ8YuYLWYRpl+ZfKhVb47WY/lwdewkZ8p7
mOrQcp6T7s19b8z+6z2m4Uvb39iaR7QBTNoRBTAJHvJOaZiLaY4eo5rqxoZn4n5JYO0mgVKMnlcv
+aEe7QAlYkga5PAHSu/EwOTMh2XsHSml32whfdQmDcZNSr82QnQ1bDlKFzaa9yTTM+/fKOw/voSK
CPvI7gVK7dV3P6ZSDFSiPwjgMbvTGI3K3bfIZAdJSIcamLYdqHYAvxt4FLjJ7XX7pj46JkF3m3b6
vdsmU2cZK7ob6XsFq9WnX9Vfj8L0FDjD+TiLsRu0J8lFUdzitUoIbqNkZy0UPwKJAMM8HdATTx0B
OiH14VorHH0qLL4skR3wGslDE/KLMhXPSpI46/69guRpIWByoDSSngXgqo2O77D+zOz5m2blnszj
1oMnmvwanBq0jyjFELgjIS5CEznex8/+ZgjMGE6tKfKjeEMH/lhQbm2aM9D3vHs6cilWQVnNO0gT
9t0dM+TZERrsexh12fvw5brfZ40177A7oGJhQgVLTNzK0v2t8Thr2EZ+i6veCcLEEsOH9XvUSNg0
KDLtXnelzB5TtMw0Hy/8bYjymGtna54N2DjYhzRuSNA7EA9URVnwoLzreAnTBHD/S5fzhhIFT0mN
qrVz9T9Xv9QZA3lm4sEJS2oXVYcNBejaLxSmLuOOsdLrRdtzm7dv9tz6RufDfNHT63V5G32a4evm
0oy9IIuiyv9jrl6r4Fm7FT5HTZge2pq9Nzh20FMFde0m2BilASm+GR6BFFK/6T3smZMSORDXyXGR
1/MugQlXPHMxwkm9sg1dGHEd4rAe6+zu67BUANp9aPERHnpRn4zivApr7nrFy/AGIdeFoON3oGJJ
X84iiuo764Ky/zxP2X1e8DpRotGcZrdRRF+Uj673SfSZ6cdl8Rq2MO2eS9LQPvuj+8hGL31W4+Hr
mdwYd5YkfOcYf9tYjJXzEsKi/zxTebkGytfJ69R9ujCRVwWMexdH6cJVRuoC34Bdg6sfZhYthT4j
bjBFLin8IQKmBI9ALca9h5dzOyAr/QRY9WESet9DxOCAnl+2+ymRn3d/qoXBLjLoBlxIrn0AxN2D
XxSsobnHOpFQnIOizPB0hAkn7jSC174g4xC4iQnOjS7hOGx8LLoVlOYlJAIoGGPzjPEPl0bPKZnF
a6wXAFcdvN1QWlFWH2dWqO/UW//1DIvt8TaIsPShgkmnj/sQWFVqrSJ8aMMuozrT+xBPCc/iNarS
efNZctdq42M7KfNhiYUJFkcD9THi3rLUIfQHWEnb6rVViDjr7cofskUaUOUDLjWK4qlLa6OT+zd6
kKmCCCSewwAsmey3EY2wq9ZjmN7KWRcjSA7Ny3sq/ReWKB+nfX1DQW6TOczpouPb7U5BEPb7gMnI
VNZ0zMQvstWjmEMtdvS9iQUY1g7T993TZ+/RfaeyRAYvCCIsc2ICf2dCC3KOEcSL/oBze5vau7x1
b6A+f6WeWrPTSeNv7yra0N3t+8lQ3QZgyh2GqJsPXdsIGR0cKa82QdP/OQ/CRxV/gXSunBzwoZJ5
pR4AiKN5a760dsZpehkLzMThXIwp8lPYULwO5UcQMNaM7kjbAmwN20BidTn4jJuxo3YgpLQ7OnaO
zKtvkikwz319cJw+wwXv4HXB8hw22S+FeUNfOLHgxOwKZMo9prGeHT4n9rlzjiMXkWDHllkx14I+
Zvvpce/VjAG6HafZ6CMm50z5jEErdueXBsBtSdgjKMy848UAwC/uRiTA5jBPLM7wFPkEVm0/10OE
rvy341UTmAOQDmLvDcpBe+U+513Fy1kQvu9nC2IE9dX2NUSHmvps+vrpwW7+Ofe2dNbG0wNYrjbq
zemhTmWLwGxoFzOiXqcDoFbihUCQZ5ztWbzMD7R6G3vJZIERfbTuQXfpesak4HkOXQCDOy6ary88
N93olzXWgHUjkQCkwJ5YFAIM488gbFfgEtNX9r2pzXXs6DBT6V0owhskbhBV8MSM/d4huXMd95+6
+74h15hmdmhcPvkAkLC0mBr2niEwgQYiMWX8jgMUGe7ePebXlWsuCH33NNyjuaMN1+1wYl1oylv6
48cSuHFoKXiQlvmAAY4lbEc2aPAVFolmUuO0xXjY9mt+/hm2kXfNg9YK1aZvoRjDep3NQ1+ZnnqI
1ljdmF1fS0d5MY7WpeHfuMVRo/eWt/ecV/rItwVtHiuSsXhAsanC3jYDdrVwgoIT7bUnS1kmzOoP
b9Z3FLS9L3Xz0cnk1pmoR/B104U9v7MNcO8IUHed6QMYCS776W3JVax2ufVgfsCSgkD6Zc4zA8kj
xMUJLE0uyV6f+jIfw+JOltUq/7qxiPfZg7Q3gx8YVr2luixpw/ZNn7U/Mh2FkXiJzAE2dAc5qH+E
+wI48GMB4z994xjGeXgnNMcgtGhUsMm9xliz9t6hSreg+Q23/ApFwpLIMJING9ik0E5Wn6FJzU9H
fDEn1irCBzKkHRNheB0wks4uD81Bp/qIQtUYq8Uwh8wG5PkTRZOYrjkeSAOQk1DmWM/A6LqlCnmD
WgR4vjOKUp9CrnHt9/YDL5iOO/424X8hTsqm5XPVU2YN/JtL+Z0uH3OS1WHQlW6zfs+LCNHZtRq2
D0aZ6Hd61xDdKjY/nbDR3YgZHzJQ+PX0/nbyBT1WiRmMxO6DvjbzYNgyh8XZDHUI0lq3Xhz52Ayz
KSGkRzRsd4zksgvtjXmgDWRr8O+IpbZMRS4JeduIRM3YSwy7X/XOdTKC1TZk5A0bTsG2tQLLU/p3
XJB1MiLYibjI/zz11QWLEjE85LUo/Xamr16+ElRD/sa0/naBXtfzuCPbVReG1oNnlby3zhyQZd0d
iMHW40ubykdiLWstLVhLXkHM67mL1MReW2/EerYXp15yvajNmEbsaAUNzvkOQCNGGEuCtqo+FWAW
9ZVqsCosp476z0nxFS1GD9RA5l49vMDJv/Q9OqPoV1QK8VjZQvhf43iSTjEIl2TwHIM9mxIhTxYq
O+W+juc6/e4pguufOtUJJn35ojmWy7JYXXEVGF1vbnFiYlnSfDbYWAkjToGCRwtW7BrHKzB8vpGl
Hi3FKoK4eaAL02PANb5f8A7Yx1cIxv476le49mATcJu8mannY2ZX7EsgT8YZvTrSdoM8XexpSAlK
GOd4119J421Qhrf+Rwu5tKq/YY7eTlJY9t92xa+SP4D5u+NPve1cWpaBqVZQUjE4DrI8QEdEV6dc
qqNzY5grnGVUasHbgLw5SF4SgtqDtME43aC9cxNAJHugdIN8fXSiq9NhyYKnws9YsMgdONN3EsFZ
9LZ8sRlnW37gBRe6ccrvhpZzl7KK7G9svjuLg44FQezF+AHTdIY1BBSbzd7J1zwnpNNsi+5DV3zo
4tHSvvCLS5h0Xl6GrTYpztYxzFfJ4b5pElaaJqU5OyT68r67XtjEqOvwPWJ+9giPuDiHL9yVXuQK
UQeT6EeszaA3fR091IU5UYdMoIPPAXkng69ymm4sPFdhfKFS60Bx8ylfNUphOP7LdIE2vVt7XTpi
C3wUmaHtguTHnGy0r/qmDNPfXgsG75jUvZJ/ienMThtDiUNTwPFjpf5uD8UqWyCHh3DzsdxsqzKv
3GgSTXfp7RhkplMtqLhOIP6IqSPOisPplGPkG7toak6OuE2kwyN8C+Tpe0mRlBBwKHvLgohGMr3C
bINGQ7RSz2Uz7nyztsQ93w57xHNHI5kysNa+R9efD7XG27EUV13TPGmww6Fws6h7nEBzS7N/H7wC
Q3Uopqvs696bt+Rd0hPM+O5n6R2/GM0AoXRD+kIEmjiL4oMn7HqnYJa21w5XVhr6WSaeuZ9GvnaB
rqXyvETfxZ4BfAeinjFkSanqXeO3WCY7Guzop/eNXQd7CVzLYprOKWLVbWPJpyykg1pIdkdzKbZs
qIeCqipIz9SP2foKMb9PvfKYdtg/W6c5kLJA6YvJXjaTJrnjfc63zE1jCU+ATNB/f1PYwb+QEgxH
qTcoCExVSnyhsfqfNriT0Vx7BC8samwCn/tUvnblysfT8ZJyDUCRvjEFm9BhxJgZQrApBh84+fQq
jBsi11w1C/NM3Uo5cRcSMZBql2V5jQpmQ4aH6aJmnDVdoe9pAJYGAVGA2N67rznVQCULE/rFzTnb
eDMmQzCGEOb+M6w31RcsjOAxM74kzpE9tP/ESJzsa79h3av6V6JYoN85UTq+336iegFaa3RDZZBs
ENeGMb0WOk6+Ga30zaGPi3wcIEWLyQKrsVNybjeN0UfFXKHxy0LOOXSPe2h8Jcyg2Jv9XPNho6EI
fZ6MclriNnggVlJDnKFpuMDfh6g06N9a1gEsTMrZG7mB+XK3nd4U1Ya+AV3obD6HK1Yp5CBqIhf/
lY+SoU3RAP2Z6SBTmR9aQcm9llDsx21fHor7rLz7vXTwTF0bpzNRR/LUaRgjc4ZCyEP8yiUT6Z9l
evyFEzkTpCNOlhbHZPvyaUc9JRC3IAiUf9lj/w7X0RWCtQiZuKlJtLz++bKnrtg1cAb+NKRMiWEb
0M0MsRDyJN/07zH8HFgpeN0Isuz9LfWjt5MwokRvLibqcSAmmFnY4PUeI7yVMwAkwUPU0jKLkrTX
77ZM8CmQ3FGspwNcwwg6BhcC8kLAIHZx4ok7EKNf0SrInnH0lksbtcbnz3NGGIlTFJ5P/z+PoyHL
QSResDj2H0VIuanDYYbs93s4HUZOX+Jt7L3CHE1eEjJtXuICS034O5FPrzH7TNCfMQmYPcMLtv7e
ot9w9gH80QA/ZnGAAYXbYBV6Pm+FLSecIbE774Xi/yi+gpW4Kc9OOB8unjjfiUYiiGHAIEJAvjlL
LOx9EUeEEA0QR6zzzZ8VnocluLgjts5ArbNAp0y5TTm2KGoWFIG+CHtfK9iiHNZ/j81Q7PQ/Lo6U
lIuSaP9P9iip01ROxu7NTeXJXiypmTZBudWfe4Ho+GVRv/fFD1Z4kPA4eY/TZs0KvFDmEdp2DHsf
2CzNn9XgPswZ0qHne7k6+lp9oCey8qN+551gdzvNvOPGwF9oBgO8M+htlY8PsnMdpck3wygKcgMH
wIfb7cyPtGF2SO2tM3fCnIY3Zbt6BF+c8YQNC0s499vtonLkT/ElRqWcx+3osBMu0suZnNYSaXPE
wg8yhUtTdRWIQGzsHs5up+N/BXOrcorR1WNE7Z7lKcUt+zPG31osrt94283oqEYP53D4Y0BLRM3s
IPa1Ih8xAw1OD0R4uBqiHSk4T8g/eMQ+V6FzX+FfCbMR3Y+frMTUEp2naGO4KtlQ/nh4iF9WIFEe
E0RrCxEY05z31A7YK0EwRvSEydEpukH7QyrGngH35+p65uq9bX9gNyCGMBbVpYeEIdo9Z1jUAPry
DBbsreOQ1Rx8TQU82L/LMaSTqoXwzkXWSb0OHbnm90wfnUlE8wGRZoKwzfihKsljr8IgMKxij52x
WXVbRPbqLoU6TQi3hfyS9vf8abycS+MLHuO67vh3cM+3DwYKfMcYyHBfaFgOhg/Q1AvVAr8zP16Y
wL4UhzFrHm3ctBt01uUg7cBqiauZckLkbzHEeTFPQeA6wskICmh3aC8J6kqw7oIfD2lUxwfkBZvP
Q7p2xcVnlswgYQN4myjkmVV6cGc613EEOTSg/a9gZmy9x9fRt6asOwogBKjxHh2lfdYrghY6WBki
uxlHOxBwXdg12FQXci/yqqmdyazjz5l5WkHXyYvGzOfOmr+KFK/5baZ8ge0XO+S3K6x/m7nxjJJX
KBbkrywUc6DAjaGBWzQXLurmgO/QB3E7MLzp3PIZoCqjpHiBYVS2N75rSJPuo18cmEwzS37hDBdG
O0CNNT5KQOw5+idw/WcAI6znQjczOR4pvpf3NUZUQ9t5rsXJ8p/fqkEkgbi6Cscduzv3c7bgGaFb
WtVPJ1u9awdOEeDtexOpnllOPyuuw+bGitP5gtB+dfk2JswuB5Pj5tlWv4VhNX0WO2bJbxkzQgoG
hZ0zxO3EHs0yrtdXpgmjux04j1+MPM0RGAVoTw5YgGsFYTOFCAQhF119sWrShkc/+bX/1PCQGz/o
nt6rdl6kISSS/OH3bpK5QgJ5oA1Bn1gElHTWyQeZcakog31C6Wjla3gOrBpwf4EVarqYJbCVoYLi
eY8lBA5YzepzBAgMc4O/bv02o58D2CqLoREtnsx4OM1umocYdleTO2P9W3iHRVx/NS+3s4aM0ebY
7UVzc/bqg6kVfYxFGJW4iIG4Ecf1vq2cXua+mcJA1cl2vJKIapYcToF18m0371tD8kgxOmR0O8NM
cJAF2gIfaTaDU4/iZwWanCILZmTsvhQqa3BL55l5T7pstQ/22I2XMeDINzyVptqgdeHdoQzgTrOe
QtGxYene+xq+e4X7+L5tFQygbvAcqVFefkrZyHFgNYDNwcQZ9dd1hjr0SFFDvNS2x8AKDd7oEcEy
RfxyA8xMuRfcVPU/6P25o6GCAyMQeQE6OdcHT/Bhkj8at+o6bboomj7T86ozvF+ZMAyvlLM7kmtg
O2KsB9Wz3uTNKGPLfziQc16zVbTAMqG717su2XccwJxogxt2hr2UPmuZmv3aGvQ2x2ZpYGzSdeGM
caSh9pod76YNzdxXL0lJ7x9cp9i0fRjxNyMwSY6OOuxtOnhC6NNHB5SuDw75B8Lihtn2OSFcuRXQ
HVdlM6nC69Ka3MFq0nO8NHCjbtiIhiIfhCIHuM4If9FGSM7QXYS3xQ2939OrV58VX2TFQCnC3cy8
rjyxQLFj39ya4ZjuIgIl4AlaHQe4x1jHJcXCHrHLIUD5wI4+HtpdWa+4Gqxqkw1wwJ7W6vShhWkb
lI+gO1Z9swoU3EEPQEwl987sSrG1UbePaUVOju3GQEoM3SF1A1VG/Q8oo8ywHT0fZVbQZYXEMSbE
hnJkompA977CEeKUgg9CuKYdAIusz6xj+FiQP0eLwm3kdOeshtptUqPrGCRdF3VTv0NUJMufi2gc
Y/eFBmObS9A/vlkAPuvOmuPZZOPUUxfCqdpyvbPwGov6dkqJK5zndqiEOm2Ejvij3dLdEbMMEgw3
sKLMjzx0Gp10+lpvNG6W1fWHuct7xR7En+7vO/M7v8mhywRveZzV25yGQvVa238fsb9IF9XMRrx0
G+gXNOWDfKAFT7Z699u1L9YuViavtepp42JmY+B2c7OX28MlBxZmBwnt15GT6l6pYLkPP2Ib0J4R
MfbILURl35nfpzc3hQXwQtiI70Xj5qjd4RpHfo/Lj6psqq6ZkUNNE5QlRL/9+zyop17rVSf8xYL3
jGKoOL/nf0DWMZ0Vj8B+uxU2+4v7Db7DJdlYKHuplZYMOwBhWAg31AbULQEkxAe02BX2NEjX8JlB
Gk0mDxPcAQRB8MwDf5XbY595DyxWktuu69vggwQ/cZOv7AuaQoeFCg6CDoGhj3sEAv6Mc3dlzK5i
upb0k3ag/Orhc6QxMCA5io2+vVhBOQF47JkggtDD2opMp5i3MWK8QEJXz7WsgMGD+oVD/YgGYBMH
n0Wy7NCXDABoAtw4GHicMaZl5M0NofBEKY1B6d+AZZZwIzW4YxcG5Qr71gI/ZLhNmJ1Patrn5Lov
hRx0hzIKCj88/qTLbHi/h3Aj1R8oPaNm30HB0czfO5IrMO1Fr/1z/FHIN2UINbr+YoHBCpChjilQ
u7Cfv8J88Zkz++VlRah97hMOGFNz3fZ+DBSFy/boQhx7YiZWE5g2bTAsVUZ8w6Pst4/BtfQtMeAI
y6Tf3hmj7NLsHN/Ht+5W+/i6y2WZEJOF1XQ104sDlyuYEJDOdPg4awp7ov9mI+vN4mOQLbi63c7i
M+I1hVBwbn457xK+lsrMt5iwODHVcdtpXLg/5ch8DvA1n7w3mAyy0kS4l5BviCkgVV7NGPc1rBI5
xU8GwBxt2m0uCGgan9gtjk79nV4D+8LwiMWR6Wns4hWQj2+lC8R0HPHiHBNnE/T5+pCVP+76VTud
V8jggnycOq/IN03ver6eC4puw19F7+2LycI4uQ1AX9NlNWN+AnQNR+ii/nQXNTwyQbDt16jFcqyd
Qql4ffq2jrNexs2khyo7jwXDJXjL9upe0/4r9R6kxbBB8EY+4Jj0/Y76ZVG0h53Jc0iL5eLyR0gh
uzIfP2C8oNnv9/oRDh1CC4rX/3Ri5bb2QfGQ1LIElN/54LjLB4IBySNjPVDXxIPgeck/aPuktxQ/
roy2TzpY8eFKCfWS/5oRaAITN5QXf1CB6WE4JHkP0iWbnuWKaKMJWwhRPR8JlW+O5bOMoUlskO+S
bkIaZPGRujNgwU1YDIKY1BUnLEo8sV6SXyH9GW6EQ9W58x8vJpR+/SGeVJ4mwwFaUfm8eMOJ3enL
I/BYNGqt+69BE4M5sU+Exwb0yJxuLp+Rfyd9vEh51//ePRjiMJ3WW3No4t3ElijdnzyRxfmSJwOc
HBbe1x54FUmdNo5GdMO6iwXKBkYlDwmmEARANN2W35kjbR6AUxNXxlrDW//Lgh01BHqh9Ap1Fqtx
ewvYDeqrb/FJJ/sBlZnh9/L4ucP2p71Q+/KfFWDLCDCS4uD8CSMQOBZ6WKfM2wFX5DseuHf2X9VU
vo/uB3vHk4rV87mLlQa4uH62uGtLL7I2lPrItSma1OnmgVExBCcmIjgZ0/ExvPgzdjqSzhwAU9c1
qBFQQHj9Ebenp9jUBRaMk01nIwZeGSJCFvQgX+lMZOUnxIUT20msI8CWGdfQpqzfeNnU05dXY0lJ
oTVOmMO8PF6AuIgT6nE+i8c8mzL9vojvr1MJHWGYjiCO0hUPgXpKem2on3sbZPMRxxN4BKygcqM6
ZOQm+XNM7DFqXb5TH6e/CX0gynI0zSONOOwzJWfe/+hOfOLTEhkiZ4Q8FBCcxL3Q4F7O2zOhBAsM
+0db09m1Ad61L2fLykQRpPni2fQvLeOOHu8PViCb6I1CQPLMkML/afZKMrKMIUylAEKMN4Hn7iNW
zwlsLoNJh9AJYyIhLLeLGqbeiHLB3SoBsStQ76OQXMV+1yNjjICpkWQFXr8kmFAmISNJD8dI4LAF
aA+eO51pBxmQuBJWjMgI6e579jwiq/tc9HOe983fjJtcYg2Jpr5+fQKG4ExVIEDP74QqKvPrLJnY
e4n3Pk7ls3z/30fFCIvBUfVVfSl4oQEMkqmB5JhRBbcVhEzO2XMhd5uATngbehsdc5pqZmGqwmrB
wlNibCgrSccHtg6MoPWHm+E3gDNFE3//y8yJ+t/8HDjY1b3tFYZVKG8CKxBvNXUsP9mMsYT/FpVp
B3C848ZzLZjq7v5brIz3XxgYm+58zv+9+Z7tTR6psxcPogZtqvxW+VgJKUug5ckvhzjr71v/mzt3
I7jbNyZ3m49LOjrmRby11XCFKcrkeKLxYcG7D9MwGj4nz81x6prkeiroKRxj2iwzYusNzmYB6Hp4
XbKdMCZwFMLWoNyVOxTvIfr4PxeHNoinjAA8aCWIzlrG36130rZwOFB2oqozUI7Cd+Gqkbwfxrii
0h4z9k5i/9Fvj1TYZDR8jLEBTZgda/D5kMwCZ5SwxuC1bBB9SYC9xNCpfj7Vtpr7GTR4Op8/AwOW
wXOfO9kcZpo7O4l0718onB2UA/0Yfs4pMmzGzM892BFBLOdngUoO+w1SG/cxb9LyimUbhfez8R33
xZbZ2paDnPfRYqGQrY8XidETlSpU7O98qhCf9hkI7GPQaBsuUUsDEQo2U6Af6Nya/4GmIjmTJxHe
48eCdev6cfiXEQaB2V3fiG9D8iapc1BOT/nhn3uC+KV1nHX89zN3SoA/Zf86cmeztSj60eGD/g3R
ymGhIg8xUUE0N3jzHcS8zdaztTingOx4fGp9kjwG8ZWQsKbTCQhL88GwJB99RoqNXzogpChbcGDX
/vqHEVq72jE24FhfEWK8eTnHvgTumT2IiuFb6oLgiCX20jr6L2YzrORIegE3CJ7vJKfuCsOZ6tIC
ErD4soJ0l1YXMEX0iRBp6MqGcC2xrEd2mUuQMDTr+IkiBarWVr+Oep+f5vPz+AT5Y9hirAIcxmXN
r0etiM0wdC70traPVX7DYaNBx9uCzWVHj8ivYAHNYCd1nNc3kjLEGjS5tILd3f3cAZUZJXuaYYUf
od68u0S1I5Iy34M7hQNNxAl+APU/3hPISv5CWupZuZcc0ismG9JuhtwVrF7kvS8QUeo7TR3SsGTo
OzrD2uwbHJoYcLQMoQFBjlHJgsyc/MJB6i3YiRoX55KdpXyBNBwihkRj7fLRPCg11J6wi4S/xuJL
z+Nely3BL+lcJBQUbOn+3oUG7UQ2fFZpe59Iahu832AyaFyc0CDn6oXJCHJRiDtNePtC4DoA6ne0
u5tHngo4gOV80vhdLDJh8zrWiY6Gnuhje8jjDp/N7axxHC76UGOagIjKU093LJ+0oGCwNQYOUM3+
PskyEeEgbQkNCkVK/BVNFDXb/ddAVL0pf9nlJ9c1BgDUNEhog+SCFqoKjubgSIQoADNDth9DhWwD
ITf6tg/2pveBz75KcIHq32Ifs+te0Hi3dbJFUNdmtFmOLWzjZ+uw/H59INPDXflSy4AuBHOIk7iy
Xs/Y6A3KyTM72Cw6yPyXJnErJ8yseN4xHqEWRRf2efAPSPmNg7z04bvqqQ//FVNx8XiQIXKFvO9A
m2UCY+BqAbwCpAA0w5W6ahHIAM7RcDWewitvt+oYgz9f5im48TrdJd+BOMrH2uHJJCJ3zQ1VsHQ3
CFjgF/3UF52yY5cJj8RjemtujHXxY08+w2aO9gHCAZLx7HIl4aSCCwr71kcSlk67LfNGzwp0Y3jd
MTgpYa2KS2l9YFid3odHwByYNwZ13jvAUesVoGUDYK++OqavGSGhwPlXDBKBVnfE/AmX6uOUeQvl
KOZy3uWiSPIYfxLJJUsdn60npGvHRVlSECxPIlfQbmPayd9MiQdOS+PrG7N8h1sIMsqLSnBwH0X6
8wJzG6gr6HDP4My6zwiC35sq3PLBlYEnq/8qDyor5J2ihyNEe92CJndQFxuggyGUgwIS3Xf+mfSC
anajSwqzA4Xiv+pPasMH5FKGGg8POuUj7Wvs0cW8AXFJoBF0veT3w0GZdjcFG8mtzwC/RdGDhHVp
hsowWnbzIMqYA+s4n19T6sF02kGcQz95cxnvJcNkEWPcqSRUB8+N/mIy4Ruq+1FCkqWBu6Laxdmu
ZVjH5v2e4cELYufpv8lQ/61phGAJWH3YAFb9RUOLoHbfnaopyJ2TZRjm0UjBJNmpwkRBgYrydGBT
c8N2DG4fP56/z9UAvg5meTBImSDa8xbxOW+OMptkYC7eAW5MUeI/f/h/T/XfCBCcpBMcv/kifKw3
wYzpiq+9bQ/hGWACbqEjneRlKteRZQZHwBpC7vCJRZY2foyEtPX/p7lRcIkeBUiPNf2OnUPvLvFW
cAx3QKS3Ldmyk2RRcqPXMtX6HO4EWbe/D4z5BrzYo95n5lTjL6tSWzCubkE2rrM3t0kh2McnbG+j
RkZCuNt0boghg+MXxZfy1+DBFEmGDxSnEHAKzjhg86Rh471voPgkoGwo+K0dhKaOX8ZuBNh4VkJx
ofOtK2b4b5qfHLCMk7l+so7ZYYdIjV6A6y9tIFZ6UZ9Wt6w9WCD5Oo79BiPAjzp7D5h5gcBfcPcD
jzr+5OMq2Ls+lAMjgGIACUMUD3yB5oZ9frDHGhYULwinK3dKqSWjMBIl3f0eBQAPpKSO706HOLL4
akAeBbaRqBe/JDMT0fWVhL2BrwwpFlWPGSMLrrqO9+itk+8jREYu1bdrIpDdsdTe5nTf/G/NEm5j
uR0mfQo7/nSp6GRiKbWqdI7y4B5GQ+Ba3Hdf9wkfbqRpZWrJg+b1z87R5GOI5mebCO5oQn+Ngf0A
BxdyvARK+jdvlQExYE0oAzGFYedLJuC4Z2I8iT/2P59saWt5+L1pEvKE65x5MFpC9xyFSiCPjIc+
gOOztNfJn4eyDHZ5jXSQQwLCIkdMNfFgpj+VOrUZiAukFMcE3rH8hdhnV19dA34i1f8gaYbP8D4B
WUujoYbVH5ceBGpYhL1Jikz2inJ8fw2OGAgZuMLTZXqf8DZjAi8O5VU557MGxFxcdEaxgOvVfW3P
kWNg/C9N+v2vSackpBGXvl+OpPwHP/ixugUX7ZQiNIG8tJK/byum3H6E/feH9pB+0v+HGsgbTF0A
j9PzLwGdE/I3koTJHTzRkqrh7oCNhA8vgLzdw6T0Jm8J5D3N1mtctRwquBllGkXK3/ARvipaVIPA
RInqI7SIoSSbjKeGwXa72ynOYRCLFe9ASkN+mh81HW80Oaz5NwNO/n0IDmLHdTgxWZ7l8l1UhdLz
yYBT4hkl804e0pnCWCYOSAIG2WUwiamD3ba/GO0y+KAvZ3eSavYgLwKfM8Aa5199GTuTh4P5BfFC
u4m81MNL8kGXtbNcy/vgE/KG9MB2yjFf+/d7GbvyphAs7vrEWY4m/GtyEocqGc3+/Zot38IrvhGI
K0Pv/x5rmanKvJtvxI4FM4qFPr7vjUucjlrIAtlPVo/MH6w+8BPJzD4FXmUEiPWw1/NxAaYP1aYK
ilk4LXAfzsZSpvhytqMhJ6veNOg6eBk/fy6u/ygBF2gB58t5cT4zX+ayCC/3yeWSupfLYnFebBej
mzMarrisafFH28ptiQ2HH+iiieUw1TuRXT5oiU3nQKTavyA9k9Mgp5qsxTXxYsuYjy1yzhUeXBKg
X778A59aZyDHZMkJ5fPyI4SycYhnfObqcAWcTh3voNEdnTSuLJ6PZp3W4sSUmq9QjfNDQoaX3ysn
hOvt1HNJ0OaSQYgGr0d+6v1/oxNONH8eTMQLZ8GHtjOjfyHLb/sfcCEZkoi4F/lQrL+oV6cVQYbn
8zWA23CGh0P/3uVwd53FApxhJ64qMmvXhjJvx9GUno2d9P+pfzkdC5DaYCl0BoiDv3Q2s9tCHHvE
LEv+u3I68IKkyPDESbIL8Qo7TAumoASI19CeTYoVSdyTYIh/wWaGs6YZ4gj5RFNL+vHfdcNFBDVE
MpXlIvv3ONExcjS5T2a0UOEy5LjK10//jiyCBF+yaUHH6fLEZ026NHm8oQKD0/I0DIno62TMT0f1
fO1FQ73qr+RaGZ231fCNB1oxRBohxhaiTDicTPS/3cCiGS7H9u41zdaSwye3CPl7oDIaq9a22Io6
l0aYLhrLGxce/MvykjZ42mG3XkFaolq9R37x/C0e/uPCCBIaQILbGstlB69hXBAH6pJIdzC7eIqS
wEC4MzkSg4CfOmZzyYHN2g7qg58PTNlv2DABsuAfA5CLFCaB3G3BPmVgC0+1gt9KtOv2sbVXdfDY
8o7wQfzn91b/4In4t4TIUqKG6NoFImUS1MIiisIRkxWBfzoDcB9Y2/g0Hr+zoKtzS0JwRAUvdwzP
z7X04ni1K8i2TJFkcSp4Hnm2zhnW4h/qePThkfFsKuvYvCyFkhqfVHy0xNpKHkh2HbEwhifkyzb1
D7MVgFIiMuTuZ9vC5NjyX1/Cf4KMB4rEEYEqm7iwsn1ZFrDyuVxkafsvMQ2nFjJxjanl67wFeboz
UbggaxE7MDg0bWTn6dpINxgbovCXp47CFg50l1/5GslPGEuBiE3ed7XQB/X+fzSda7upXBSGf1HX
JSV87UzIMfHFxUJEqBB+/XsP9rvttfdalqjZnGOOwzOe5/eTOlR64pNL3u6XJnx0W32Qpk7OtOkD
ETT6lz99cFOg+u2mtFrDvWu1J6Q4tfCzrdesBpj8Bfe1OYTzoZ5abf8UZWtE47I5GDr6qbt8Ypcx
Rf5STD1wO9AvOOcmab1bR9oxxFqLfU47DQqnvzwlFRueEQZLyAhJ89JNgeVsDJWtpIEBQGFRsRW/
URKWabEPsNC4ZI5GNHwA90UoNLHjmOU1hVLuS0AGLgc6CR4CKwSpcIVX0IOv3TnACvb6Iw3orfrk
mQBGCbhH/v1uQmKZolFERf8FdAlL2xrVll+3lV4VTPODw5+0hERkoUDEOCk9bzTTf+CPLPtazdyc
w+IgwWA7MR+7bAkqQVoU4WNV5uearQY6+mkzmr+j9jsgQUGF3IhegIz3BTRJRveFhiMZo6ybf8zL
9nn3UyrFBRpxsELkcPSStY40V3bXn7mV1d5mKxYCxowwii9Y7ne/iOpEZQemzb+/3vyyP0SwBthQ
NoGs+lgt3WmTMwhhdusM/+iguVjZjrozaJNTt61aJRTuqq/MkRue0zHuVuPMuVG4oyW0IyXtDxQe
Cnha3YILYJpuH+srDWM2aEz17NKQka1p6169UYJzKpyVFT1WhyEgT/6W0RVysggSAGm7eQFo8ega
g61UVGBfrrAI3HrKpKm4MEDQbwPcM8F2DJK7e3hi34VHCx1iUtw/LW35XrKD4I4cCGFI5qHWS05N
/l91JZMmRA5ijNnpIST+iYBChA13A0gitCn/yO0gHfn3p9sob3rtWZ3uhBUVJ7IjDvVRWo1Pnjq4
+02rQTME+XnFumjsbnOUvG4PWEpPPohLJr37hpkCNgVQItCkOofm+IzuLYw93PG389i3w/LttOiO
NfPo0muALYPNzljN1byf1LuAdNucsWprcUnL0WdQI+ND13p6sMl0lfssgkSEZE8GLOj0ga2VTi90
IHr3uARytFSIgCat/geQU637INZMyHsfVDsC1AFsYpIQEOKbIfFTt8Bk5/JcfZlCp1vz5Kv27uPN
0DnW6utdcm2ttwkpAWQsn2sIFuJ+NeEShvs8Q0KXPfu752Ues0IlN0pmlDHXIZQQ2eXnsNW9toJs
XHMMyP9pvUmntLxdB+lU36+6QuwiyVqSt6zNn1OCPyH1gX+b5ubnVSS+7E1F542sLIVPR7YwkYIV
Fk7yWPh82UC8jgvEab8j2DfN78GsFyTBBUKcTtNp5XwgEJNKyAtUJLhIphbWewqI43XwMnhGcNKE
UBBOHzo3yV1ozqptpbCg0v3WdD5USWg43lLCf17dRuoAs6aQyBb2eTq1m8OT9Sb7cb4R4FePuLkW
vL3c/0xWu1/JCkwmWxYP3BpSdyLUvIJSbm/0jX5ltfqAeyxaYr1yLxwlcG+zy2hsDGITyX92KKx7
3+N5Ht9VmA7v39IOBo8knWTIqTNz0WLsBLQoplbesjk5RqLiLUsL3qEuzHcKqXVJr7cnstrOvdIR
5c6GGUUNO4rFupD+nH4XEjS5CWR6MIDqkchB00hGYhgdOHLLJJC/qeKT0wzk5x9iVDi2hWv795Xn
wAIGbZrNw9vJelNAYBadRhUa7PPTqDlAW2OSx3NjksVGD7IAaLKaM2Vd374X+hClkG2tgqdRXxSb
bNZKTXi6lxXsPJC326TEgWcyY9/E5aj6mEDS6efLSOlLJn6oucvlbSg5anExxecSyv/irDjsjbjo
dAbHKYVsVh1wxCWMOjrKYDezxq715eLVtjg2L6oxlLvYhtgkiCXn9ab5edjPsepki4ujUoSTr3b3
apckV9BxqKM20HINgK8U7Gq+Kk3e8oxEoEXbkmPu4w/B+WlSnKLWWOkgqrO9L2hrve4PneYdpyht
jN/w8nJiD9RhT5xinVR0yWZJHRJ/JtC2V96YOQCBVeHoEBxvPxdRrPGPEyC6x2tHD9pRExptMPh3
YOIQrp3r3auoS9zXp+1z3AR14OrUSNw7nC20khGhoQjEVMr61XFxMshOr7L+ffkIC4+UCa+HIkqd
wUsAePLmNTpN9gUu7UoCEgNy8JqQeFI7os6FVkl8QrWEdNq4oDgyPsJG7h7qkKqRlCY/DlE9vVw0
S53hT7vTKANFKelurtOwAYn4AEZqOMEweaLQZMOETq3qLP8Xe6V/I4XxJu3SGDVpAhEu6eFq8drk
OiFb2U+WDb1TQYqRukYLjxpoBzy5GYRAtFUi0qLvihY/sNe5dDnms6z/gHN58YG7J9LDYw9sKox0
l4jPgbrCLR/g5Xf01xQRHTU5DYsU8inU0YL0RK3r8Lby7ZGIniQy5fq3Cwii1p7RFiJ8EfsKQVvv
HYLoubLLvHP7zoAJvQfqmBSNociwoIjBhK0sWKryGS4EHX+AkI8kDSoPcCAEC3BbnQLYFZCd2KB0
vXPpWGrSH992lE2z7TfxQbwa7d9MEXiAS9DoL6/sH+DT7yczhToygW+XywJsDYsj4iKvbh3EfV1u
QXZ220b8OfkGrFyQgJ78/OyiB13bJkfOuYZwpHawskXRv5wcY0yCUl2kuWAMDHIFsJsNaUR/2PXP
+NgIFZ0seP8CaeuIhgjFQoyMVpKuCtBzQtcQSRPSE+y65GqC1filo0Nk8Uuj0QG3QhtM3ayjl1Wz
NEgSojOueF9rBApN9VDF+GUxegNspOyi2PmWXHTAu2m76xaODKDEGvpJlCifYwW7/nGu0yfsowsa
k0lBQkiO5Ahybbix+aYKUHfQg/eEbDfN8m365QH5fnM0kndiMXbyIPcFcZATRsiDeHRMSpAAP3fU
sKC91YBrVvxdMdKEAtZp0+5tt+Kk03VOvhARNvJnXSD+1Pd/GTTiNX8PgJ/8jxRHMRiUS0V8ktpu
ApDiV4EV0ZeP0LfdBkaBdmkHCZke+Ogk/vQL3A1oaRPQuvThFu7bA1hOFoi0gfLtZtj7+y3iL3uL
/F93Qj/KXjLwE79LhoE8/GQmWUF6i0B81MiDgbg42aScJm+flJM8O5tlrk+mnnQDohUuv5rMUHm1
Zg2rO7lY/ojE2soczNazs8NJ89NEslrHyZ6QlDOhmG7uKQ0LjIOf7G3DJqtxJkoKRmRI2JAwuPh5
RP7kasRto/3+mwZYam6NUqzs8kc/bIP5Y9Y48r8UzX7JiyYbvWz3EuHyB2ffE6+BWqiUZR+elD43
xL5ULb8VytKaSvw/zUjwSLpqMz3b0/BEEMDPkiXbkMzY9Ek6BaQqShIXcFmwjUrSJESpKNxczQD1
6ji+kaMS/xS/uytRzNfJWHUlfZLgdE9Te2fYU3In4p8s+1xb0ZPQZ9kHxi+XuUSw/mVnA7kc4Tr+
/lLGQyIOjQiItAxXwUnaPMNgSB6NdB0nIcmVGCefyl5I9M71f3jDdkzjgIoX9B2Q9SN64c5cTXgK
6CLgHZWAbFGLMBNnQQKcIArOFpmkDNdDIq6CIC0z+7HqFjhVpH6WJ4rQkiqcTnlPIfKiu0GuVXKD
8gCu6nANv9t256CaVX3JWMUDkdeLfyFDBO6DkwrxL8IKQSD5tYFPIy7Iy0VGZPC0lfBDDCB+mXhm
1dcvg/jIezhgpj9x5YiPLw/iSnwYSI7khGnPGsB/gFckgJc9s72kB4NEXhBBoY+jS7ZxSzRIOsKT
uJEFyvIk0TQik3Yy6UT9Zsg4O3KPTQIPwCkEnUHQNMGZbPAUphS65QIBoXApcgJ4+9DPAij9Nwoy
anzimVyn+KvMG5hkLW6SPOSu4qkzwAVsAzLM4kzx8l9SK5K4VSJXCYB/OSyJxSWmhRMFYXW2eq71
3ZXn9qxZ0qMkvH6vkNuIN2eeO+3wMH3hzFKNRQhCblLrG+LKTeKyyAfyifKD3FX6BuAMY6GPKAPJ
HJelwDI4dac0AwmYYXqxZaJLGAYwl8PySKJhXOSnfVpLnCnjgJwVOShK3Q32cQG/i74TZ6xyMbUu
q4LQ5PuNCEmkYJzrMI2s5a7DJBjLZbduluhyyNtJpk68UxmjCgAXejPih4pLCzSPl715k2RNB1OM
rRAPtva2jtG98LWQ7+4xDADKsXd+0NqEM91CWkq+KGCv+tLsxK+PUcJDEkrHveKTHJ1gsCe5I1la
6ZBKNopbW2LafWl//rVAk7chFQUu/tu3lm8kt9NYnL1mR+dOoo4pfWTS2EYnmVi9EHCLJcYdO8jf
wWywWC8GtD47JHk9kZ8HN7rzxsPxxZy3cFUA1wzWa6g9KCXczPmcmqYJAHK9BjAoqDqhioe52UES
jOQmWCpJcDB5mDhEEw5zgWZCj4X9jQD4J+LPb5KJw4//y2RY8rItHQQkmEq0V6WHTnBabBhkU8EG
OjInGVyGGsrpHj4WAy6zNGIBSZ4lwB4s+3Cckyt6mMGa0tNgxgXKdcrvf/OQOYaJEINydX5Zmd88
lveQz/7NWlJeHW7pN7iRz5fzkG6/wH+bbCCAEUWVVEpJkpvyt9IuKWEPGTv51xR8VgkujTrQ8BXi
o0dxFAW/rkA2RaG+pioiX3JHpEJyGNHTDIaKWvPiIsP6k5vsDn78+oueKLOTGjmbqLcPBhPWmRzO
BlgH6il1l8mW5i4M5++qJEElQytxlRh+WrVYVrIkJP4SeyeG62Oz2KSGEtU8OU40Kn7WUEZbfsEz
eAsy5hR8sZ4GWWux3UsOFOxSRceHGHaJeeU19LgO5F7J979sh+S6ZOrSckFXmYD8xBqoLHn5aIow
YsEIyzcUY7527Jtsl/OXDeDpymKUs/k95N1yR87S5Qy077ZHWE6/LxUDWmZ4J7GHm41saXLZdJq5
T2SWUldsn8Umu5FMO4MhFjMbsCdRYhIRJn4vY7RcXjqrAiYcwB+9RlyLHiMc1R3AE6gdUZcZqHIR
BdkRU8VL3h8RylhFdUq96JKTwKQUTSRdzsGk/yYVmcB94rIyZDTfFvQ2E7ElWBKHQYi2zQ7p0mCE
C8Kf7cNssG2MmjZlAjmAdXS3ye5h8GWGyZdYaDEwcglSEBFDT06B0SRk5mnBnHH5e8k40EHFJbLn
Ieny/0O2B7kPyuN7QrK8qM9IoG+wTEbViMLQA/JUjAr52R8jqz74LKSaSbxEZZPEDeaGpDBtsmJu
Uu8wa40pNTqUUhcUJbE11ETD4+TSB9QqCsLUS0EPQ8AqX3SN4KlJfbAZ5RJ8vG3UHkVgZd4bisxd
JtLVi7XUjgW1N6AqOlgDbnG/tognB4YL/nawXvSoJjtYIllILCxzAlSj1xvuaGgc9px0UESrkDUl
Jmy2BtCKT/hdZb3e0+pRt/bSQdNbDMTznExGwQjzBeUSYyyZ/d++B6urB/RESIFkD98DCxnJniar
CfSKw9oesRB94X+VcSXKGHHbDp1IKlJMR6aVjD0NRF/XBJ44jpbqF14AS4C/eGA4Z5IRlVTfx6Rq
0Of+4kDJAqamKO+C3pFswHUPwyrWMqJShyXFrlYWZpcZIhNOKte4Enztv3/PXjCSj5F58c8NEBPM
UfyFAR8hRkl9Y563eWAgfmuMlancVtlThENX6gUtJ59/JSRtVarg141Aubc5HcBMWBkS2U+ICIgN
GMfRlspYRgmBX0tC3GkAUdWQD/5ad/p9QRZyvFRAxFoy4FLmOPTw/3zmvj+ZdM+0rsqlUTBnxst8
F2cQQ8vnEQCBn/3WGTg0CASelVgzf29vA4HwSl7td8VxNGLhjCLGuXLE5eLCuVT+8F+MOyVePbwt
1HdZmAzRaSAHy6gLwPEDlJHuJUqBUkTEC8Hv5k6EOOeUxSjOYqpKJ5D7t1ySrZmGNasvrjcLDOu0
+aqGJngz35svZpiZwBtwM8XkSXIH1+1ly7MS8kv1kcOkBrz8FR+xVbwUYKRYra/hEnP+dZhkBqEo
x7/c/phuXRncEd7lSHYCjM733sgEeVhSqYy/5oSyCdaUvcgaxRwnm2L89brkIsRy8t48RZ87qT8G
0RfOMtkqEf4hHSf6XFRrQ8ijxf4ydelj6pJD/G7P4iaJ6e8TS1BYX27kpeJvfoOTBPW8MIiDeInJ
50hZBuK6Lb9V2zGpWYGDko4T2RMTvRab2IjuSBl4lRDLXda4XG4ht46QQOb6lkoW8O56QobpwbyS
8C1xZfaX/ncFyLREOZMAM+DyMZWWrfhS2L/ZhhMdPBYAi+jfP6XPd6PUG0XR9je3GUd2avKqLAJ8
CqmdyfRfObLttyl6/Spo0tNAPItZqEzQg9SEiCHldvCPjP521Lb3VIElipHT/zkuuO/yLTlRt8Hw
ool69nxmJstSlrnYERlKhmd6tV6USqZsu2J1xOZIovWN2KGsizPhJRNb1pwZ/Fzrb8TDHJK4gJxv
+JLYlbBNZiWh3rfgjivA1GK6M1l5Tnb7r9X5+WQhcNiEmrCUiWXGciLMD2o0YyZtyF3gbzBimTLP
pLNDLjfllP9NppYnKE6QFzHbVmHHGD6ZBLpgc8NQFk7cDzespXDJdirTqPVFmYq5ExS9uO7ftyKA
FKU0lohcetqRy/+VUv5l4BWOCGIxHtFG8sg1a7mhdo4rwMqZMmYATJhk/+M7dI8KQpwMWP2cxDeG
lPhdQnMVTAWBRUmcvYzjXLbSJm7SL4SRWyTbLzad06ao/fLH04M9Hu+GR8v7G6qyPIExSCzwtsQa
jMFx8BGloD44mV+kFccybixNkCpT3kiKEgkmXzTIMgy/6qd2A/JuoWlAYdrr6WYPJhs7xclD3Pno
cDccRIE4LEN5MjFJOvRjbh5LRD6h5cltIrrvjzuCn5DnuOnYD/mkzp/n7Vho2KCl3HMuWhLjmi/l
fhk8qW/8PKfEF8cCh2+nzNFhLCAoVefoLPxucP/7dgLR2Ew3fAIxOVEqT8pnexBKjJHMMeUE5CFe
lcx7rDP2TMbO3N398Zj09sUG5SOwBIYac2OBaOBA7gFhm0VzM5Bt4j6BaxPh73bDnZz+VHDigjFg
0L/w8MT5qrHJMCJ4ZgH+3uDq0SQpFiqWDg34UeBIUV3ZF75FA1YZy4ylefZkO4CA4rvXYAC2Izib
6IVg5bOcUYT/16dys18hi/O3t4qrIVs+lmVljbCytQEOkySOZLORv+gIM8M+fCI/PCzMz++zAR1x
3VOg5LAebAh8r+bwr4m3snvK8tqNpzJYcRTQsN3/HvWwYoCHBIjAC+TNsPUyi5bxUpHRHg87UiPk
bY+AQZD5ZrjAshDj52ZfYeHWHBbRJvNDUPMyHviO4oxIIgGam45kp249cXLE6TZYH1KiFDf9t9es
PJbUdy3ISpBEgDwIuLYka+ZX9h2cD8I8OiL78vzveFkFnCsiQETC4hXJwnsTX93dnwfb4HJkD6Oe
/10ynBi3JvrEGUuMqji3OWQgJOshRXNDVrE8yHkIxgopg75hETVwkcswXvZZ0OIYtwilccjEwv+S
RTJkciltMxSQmbwFnUX8KPYooRkDoBCTOBRTKb/gY/hOMGibDd8QDchgSX5IzIF8x8tZT0zZcNnq
Uq/hpQIzY6K6IamJbxVXYiPNriNRQCWWBunWoXvt35CUGuvXnjG8vXut4QsuRBgf7UNYg8Bu0RqW
bgKlAi3TfaOjDIye7JiJ8727mi/IGqlV/d/mQL+j1aS3Qh6k3ajnwoWPCh4dGFDcUz3uUZKlR1rO
5zI8+s92J4eXFRbBFpijVctKWi3qsusX3eg02T7XUAcmgxTI6QMgMdMj7Vx6xYOOluodPtTp4UhL
tH0ChbnUTMOBl61kJ33ALg+UGoyrwb3lSdEW916wRfTp0cqboyMoeMLb3hltBrWjP8E446I2iXU7
FI/JfWghjd5tNqIC3rLCP9GuGALeiFHqmNCOAJ4jgYDl7ZTwGLRpzZw04nLw2KODShsKqAQ/GVWz
ctYa5n1aUOg7fMGH2vAJDS1lUGzyvgopu9Jbja9B6Zy6z03KbojwKolyhc6Fi62MeY1PveIweQXk
iYiatCH1KhvwZHieqQtt8di0O7rHTKCW+6DfhTf3nmHiI+u1prqdRCgVTE950KIXE6Ql0Man+2Ef
mW0qOiqpHpj1xQMmDz2sD+GrhuTkhGaPDTPFR3adlvPe1/aACvI1hWZ4Xeh4iE5UBLPxlUfOoxpU
gzSu79AevB9EcIF64gUSZrLZdNTr5hXTf3Uz5jfNuRvedXOeqAhGWtfCopsIEuEjKYu79XjBS28m
8O+if27f/5IBr4J4egcf0DpDAOfvUdkZjQVoNp5e5oVEGU0LrCZ6/JHRgbf0KUTYKu2RcIIQv4Hu
X7nNWemuXA3l+xYgaWhGmPRLQO0uMmnWirwHEn2fQR2ZA5jTXiNYarV5hrokjBsikKpSYRNWAYVM
0H3Khg7fGy4/+mpg/iCZB+XcKQ60xyKuUo+OZNBz64be9hRuRU+HLQJNCmHuYvLvU2ILY5tOX3Xz
lo7TBO2v9NSjaUZtCDcu+AAyFskVmwa/OBgHj5h9hVruXB+oV0BMr/AWX6bG2uVjqIIvFZWmknNH
j5jCPSqb4GiQ8SnhY3p4B32vPiwolskbWsfxG0AwGBDq4LXhrY1SADys8EvjbZL1zLwTlbZuO0SF
C5RCy4bCoE59rvM5msb+4yocn3a0xcVavSF9ix6vHlO/JhxqcFGcFOfKuiE1fOimN5+JA2X40Rem
mJj+HU7q1jLbm8fyMmxv7s9uW/MNNSjm7ZqFJiyAd1yIa3wHCOjUhwacRbl1pS/cP0Bl3l/F9YNT
1Dp0H1R/Ks0MvWuM8B8ZqLat0SdCSjm1CuRCEB8MS7f9kQIgdOnH7sE9LSlawsaPf1LcbNhWHpTZ
kD2A7+1CTz6M2HYLVDvkCyidasEpyJxrt1jcQ+ga3Nf2/KfM37SV6et8fGH7OlrX7rXcNbiJbf+l
hO34vQY/Y+zzQQ0C8iBdeUkA0rNkgWRnHzKICwChZtACR4nIgSBo3g336B+GTAsNoj5HQTmeXpU3
Th9NSEqIta7AEiA19RaAi35HrhZPmqQxcn2NWAfP4jzf7h12kpYPDuY6NkCuIg+yotmbuvhfyTYG
cJH2TDI+0HN8cAQyUDs3Ghz6jfg+zHeomyAzd8RG3cILlBINh5ptfQa3yJVJTiFZcUAZvR5einr6
+SECYAVwvi8fjmFfyQevIfvFfynC26LJrrjWoUHuUmrK8GyjIhOKFMMDCxCeAvLM++voESkdSDpH
7WkGXIXpCcMrgBAVem/YV2hog79qvVrmI3hpKtqhkZUX9C8j1kD8iWUXfzYX/wFI9WNSpf1MDVqK
kGWt+Reohytb91afDsl1yDMpHw/zNen2HFYQZA1vC0P1GiAaaFe5QyuOVnRGfl/709c0JcOKrDjV
G2ki+1JAVhmciw4/arpTVfaZgc5HKX1PTb+E0fDs6jerwsm4iDaSBoXayTUo35PKfpvtYnQb6mj3
sHwgSCzs1wn67A30QkDSDFzEsdY7ri+azZUVUxWzNee2l6PDAtqgPS1mJUeZfNgtoTCaopSHbjVR
IiSD2I91k3WY0+3Wuuzgx//yD7LxlBFSs39shxqZaFqj4TASokhGAt5aRBe1v89E+n45OrPu89r+
Fpbj9C9DPW3CTed+Kb7KpFgtbnPYSYrFgXo3ZNUOVpxV3I4fGNo2lh+ELtrA9KjghAGib1oPMj1L
BEbYD3RUnmgze3qoLh9NmP8/lXuhW2VcveCZNkHqKTdbbzlln77F1jADFEtOhIj9614oLOGHnS9r
IgrAx2K+9crEtLJVPWBWJTkFPQfbOUgEGkKg7CK0BBk0bG5uN2k6TQxXLf0XBRqqnLB+Nwj1Kr/o
UhkfQAHS09wPEj709nlqwBJ9WDnsettP//j3WjwV8z5rzd9cFQgvun7XdPRhNHWShPBg1D1UUo4F
3CJsQcnTb6Lft8BlYneqL0RzU5/WKoAEUEhjvF5zGGdmOixepdd+etDZfOrAkqwrTIgAVTuJfx7C
Nk7/5PVlQ5LezFyFHpJhO4YHp02g3WMxNQEWLxN2GACBUBqZ/Or4cfKPwwuKuuAkQRGzPFGMKSC1
Q42OavfBUfEmWxaT9GgE7dKBTr/K7CuzEfjBmY4bsTJ3sjE4MWkPnS+8GRBwRtl70AzGeJEwBK8D
7oKd4/gl3Vqz7Btx468Rc+hjfxywdYw02L9Xe62HiuREDZ6TO9TU0WpwdIH1Ist+HNymJb1us/rF
BquI6WeG4D0xuPXRgwUNIG5ZQZ98VK0aEtqzFemXMBtW7BHRan72GvRiL64qMnOrJZO80RbmJTLd
mUXv6Wq5Wp/W92HKmYLrYNeHTgu8w01aAUvaaKiBcPdQCCJehArAEP6VDPRE2z5sSsgeUxza5ESM
mvWZhEdogJFdAYFhtTfGC86NGEEKyKiBbOPisBGTXgMVQ8LpsUdbSIMyBm+25WeZKfl0VNzw8ndZ
9xJqQSNoc6/r3gu8JuS0wwcFtJdZG2c3J71ClEKFiRxigu18W+TgGeP6mtWXMFlTU2PWH+h3Pfyx
VsBGZnSsJeZ5YazxkIoWyxqJyvNfc56dnJP1BASG49SAGRdaZJGoqtoWrgO4whYgh8zlHICInsCT
ve3EsJs0XIDyWm3TzbF3iW7ryxrqnmJNx9Ukh5Dmi5KpZhqyWgVc2JUDwRlUK8/C0+YsSbjvGijI
proPOTo1T4XOZxMukwfU05NP5zY5cg2JrZjN3CmRRLi5nZK0DHKhnazfISuApMUh5ARai/uc/Vrf
lnCRkblAoDP3DLDPsIahuaSyHjB1Nl2eRgrG1c3I/Fdm9gCudGnQmey+SK+oXl2HDb9zfHgNmjRx
lPGW2S0UBCqthLUI1AyB6OsUxehVXIwb0XuCcBJ0s0JJXQyaUXNXXcz3tBi9+rfReZdNErqGM3NW
2Ukn6eW9VaBG98FzQE/a+DTMhrp7na5iGtrqWGAq0QhLxmhRoyZdrPX4Mr5O6wjLQL8Nvges8Mps
7+kSNEgs3Ph2FR+CdyfvXAbl9Lm+TitW9KDl3uENOI9bMEySGQygCEGoA+rmugtrRK8YFFDffpxy
+jqCEqK3koY1jPsUCpX1fX0eJ4t35zKu1c3z+DxGUQLi7BVkyMmWtyQd39VoBY1ufF3GSj/lDI+g
DAFM4GVgBeSXeoyUaJwO8rqpA+ceII1N3xuduuPzQPNu69sAboP9HRHk86AWH6fnSKPLC/Yz8E5v
G02fP/0vq5uQzxRIg7JIKjslmIQ1nPRMTK8d2BLqPLTpQdZJ3/PfnY+stF4LuSJ1n00Zy2xIy/D4
xhi2/lagTdfG3wNSpDfHV1wE0hBsw3zoX0mKFRlkbtaSFgfazjjPykWb7Aqf6HGUeYUP7TvkDGUd
4ofHdBW0AfqMuQPFAOpDa0GupSSBBMl/0HYROMZzQetgRhTCfnAJ24Obf4hqfzfOFtlEtx4rS0O1
z9Gn+4iRlsr/oFQHbPag55x64wIgHL5noPXfN4kkKroEGrixx36dOmQlU/sF1pMIuU2fON9pSDug
DIKbYCYQIYJE62mD064Cg4nDTJlUtQx43LZE1noDJnx5bXPwhzCqn4a8QbJLZhiFBE5OeIDJRCUm
QHgWy3Ous6q2RiVP3SVOOs6O3mXDe/IySJLqX5unUcpIST0hzp3o5jfa4wV4fBSOv79CmpvvwdBV
5q2kJZS9juXKZyjOKzhMeCkfwdE6dFL4DOzMickxz017nGAfdqsh/60WUMU/YZKAA4vThJ7FfhHJ
vawnZC9E1I3+E3e7JQxOvAPfN0h4O7T/UDquYIjFFY7+Vh01IMkpAUQ1e8xgNih32vzlwxnJJpvW
nWeABBadAHc4dxSLwJJu8M9cFMWPyxXGewOQfKWYvIiAGfEt4Jio2s9TVNX5SEH6HUcGwl80s+xy
WGwP5pSzVDd8o85BNC2RO+mXu2zXHvAG0qyWz1AO7K6GnzlPsM3zwpWtztMJXQiPXYmm4BsQe9LX
An5PV3rev0yIfH+hhjg5QqJ4HUkPALCRa/fRr3jFhraJkerfQwinlrxnObrhJW0awX1SzZrzkpxB
gfP8HqiEz6ThB3i8kbGuobkjUtz5WAP2j3AKu2vvA9lc3Wx9rOxCCGDBJy0MlOQu3XyAq4+jobGR
AbDUhDuazeu6fIYPmKPadgPvidzok/Dz4LTA0xMpYFWIGOFLZOYPNGA6rx7EHW3IUQlfEF2A4K7h
SBSDow21Ml4GyY903khBjngFtIwHu9As4yvZQ/JBDanc0s+yB2PfAhsD+p7VLRwQRKt4IfoyR2EB
FP3DVBNhicggY20NnrDike0F9a5KiFmA6oShmdL40cvZL+is2DyRVYNkFUUC3X4y01mKMCuscJdQ
hbRK3AtEbYHv1hAT8PhG023o8IXYqTEUgifBJVKSwts4W69FXgQFrkL8oLKk6vCVvASgbNWp1bEE
a0T5pp6Yr52y0OfqrkBrIrrTd/5G5oFtkf4H7t9Cm2okqM94fDaeA95CQcGAvlOyelFt/Ry+5vcN
S+s2gbFkhNpy2B7DocniZeeDPo7Fx9LHYwa5NkZQvouBgGqWFrDULkhpYNIPLlblTZI30Lccoq0Y
IOfC5cJyRjmatY9rZ9NBcw9y1a2v/BorGakiU4dagkHc3qAJ+XZcoJ81Jz9DrgWjpU+bljomMbGp
T98XVENMsiGXDcBxWMmw+thzfKnz/jO+zDnH8wQX/TTKl9fufULa32r2G/QFf/p1/9hrjF+b1SLX
7cfTwXDoLDcGFr4GapSzfLQa3gjgRqstKxMrwr+YE+yVLEG71eE8oYfFSrzwRfgdeXeMi4JPRH/k
sftMF81bV2l4B9BvrR5LELo3/MAbRv0I+dSm9vYqFFqXRA/vXTX+TN+Dh9iBfKcdXc4Ct/EX25yW
16URrfbtv9WITrlkc1OoE2r2c76CS9zGpKl3U0GXZ3Pf3EP4bljoCXY3bv8RoTfo06H9fPxgEEoc
9Y2xyHbXHQbQGOp21mPnRRH9FJyWL8S+jE5jUC5y4OPG/LxEwANSpBlddfApKb0DPkh9owzr/q37
7hTjF/3JTyCjBz+bGn9QLXSNyTWmyz5Qxh9S0gH6f+PT7Dxv9ZJ+a3j0Trtio4zb49bwMDHYZ3yc
x9Yat+wzvWwhCt0So9HSgTC7Eiu0DLUKJIfMw1SbIgDop3VsCCrBbJfuZ1EbJFGN2ThkoR4HpwHp
vUEVvXjBKeBtn1O9+4wv7KFPn0YBqDCxMOeVSTuOsaenH5cZ61BvWWeaqwrcUAmEL6VPwFJr2kQl
kIvC+LoCxoYgH11RIZ0TAniU3P3na0JWuvsqOiUMWGnnhWAN7Gk3+m96Bizr6r7405sW6m8wCf6x
OvtN1HVVkmFWe9qYXP1bj+4yzAVzrmmmyM9udNrlEX4k2wnDY/+Ixh1Xh+WcID7dZq9t4rzCLHY8
ua0NvPCYD9KHJB+hvmAGTe679tZA0+gZFhN1s2ppHuEvORZQcxC/QD3qZX6+TEMmMInT7sXPdxAg
nxpWc2b0spjmpsFx14RgtCVUijUUZzfkSN/LYqvByGmYCAdAKYtGKHZZnx0qSBZ6OvkMmuoOdg5X
D3EqsJm8smvdA5Cg1Ex3NCRoTeeF97HgHM8gnchrYxvAJ9ioR4wuuq0ueGVJoDp7UrCMiSO5PRAy
dLJdfcHOm9q1HeS/LuS8cFUrktjsFT1J8cJYDUdT4rD0UKM7hOxemZPvcLdhBjdXXd1JfCQS4BOP
4DjGEejShQQo57pvtiVTce9RviVYU/7otYBTCC2q2xDN38GKLAHMyy6Jt6NPoyuB7yNiGdW7TBS9
+wa0SmWfiUnKiwTzmB20pDtigtRPUM2OS/bv+4ZhZAEfm5YQOReLb9qB9Mazg2bqI0LauCyFPnil
eunTo6jwJLfZ/EuvYYuUj0GhZibtoi1gBmNWUo8WYZ/cfDds8mjDdWiT14F8oTJrKJcvGMUhgnMr
JGX6mnl5y1tzicYIUlUMFCSL0HPAUaBMq1Fzov099misIqlQRllEE6+X9ov+GZ6BtNMMIVfw0HgZ
vn2lR9y75E0BVDb/Dp2094nrfQO1l7ZPSQNj6yWgWVS2a+pF4I2Xr7jCTD3WbMnn6WmtuZLBY90N
af9KYVxTFhDwkdGq9rTqlGslTsYkcoPrSFrpchvJYzKXhWZfhsgzdsgs0ml/JAu1qNbYu55KWrFt
rkb3GPKQ+hljKKxJLZInWVBH3/k0rtbZuBlfhqePGZ9wMdZMWLlJy2yU918Ttccc1gQXcttel2eA
gAnhIHGsTye2JS6MD+yuC/f0c3Lq6h1omSdQ3eKNEHDnYM2PJpRd8g8Gs2uQGX2v6Y0JSm5191az
z66UUJrUjk7+HXX3o4Wm2L4+y8ZABMiZVBH5LVKiyh/XxhAY+7a4LyUdaH/tmK5BxJzR54a4tUsi
PiAzvmWeVZJTY8pTOWtLN6R0q+FHwWJM8RMFU49deIKoL0ENYMXWF4xSOhRpqNhVUjC1++ztALpJ
EMjzcDmdCvdBnYnOZ15DQZkKY+4E4DnVkMosWFGpLRb2oSesbPxenehgiM4WSZHR7ei9x8d5bWDM
yJOMX5DH0C3B+woI5vLtnFZgWW5Om+iPG33wvb2r/xmqndfwMyy7ZfczqY1y+ixWAxC0uxwFcHw6
+iuarDeJeFCUWpfd2uA6r4/bvQNKRdfgMBNP6Nw90231poWVeg1ouZw6kiAk0FQkjXxFq0MwwceB
NA0kPiSi8AZWzpvN8zY8Bo255pc7NTiOqr74tzCSdRGwnt47ZwjNX70LbXc68pAXmoZZZeEL4L8G
gbYaqmHaq3mtPmc1OlOEZsBhGTz0ElixkAdRgrJbB3MQMiZO7j94VD467GBjVs7F+1rzyscewg2h
dkpg2xqd8vSFS9O2R4sJOSlBZHykIXte+m10FWrQECWuNmxyKwS6hWCISymNJXn1RZ395QocFOpF
6VZvOURn3ggAYR+eZuCFDx/2HRYp1b0OtPjfRhU6rlxwN4BeEkrHkInQ8YGyIwN7QN0Jrj7QOMLN
8aEwLpVpqeyUYDvxaiyDC9uDJQYDfeVOC9blzn16eLmVeeeQGplNxNJNww/i6RfKUUIfpwUq7aLq
fySd2ZKq2BZFv8gIWoFX6cG+xxdDTUVEFAEV/Poa+1TcunUq89iBsPdac80m/sWIiiAjCVP9MsGS
e/cLwjRincxH6lyBAZK6xvExkVbFDHuGuJm0MV3MpDtzX/3MAfvQFQNmfLDFwA7r71UfcTU/5dHd
687yRvA3bnyIeqUiwa5HD6dBCpWiNBRqD5yaEmX14QIQc3oUBwhWS+/hWBt9ePOYpczIbB4ifZoh
FWNpkD0hdQSVdomWgSsiMuVfwLJkvuJyxTEQ3Q3Y9Itp/h6T91mYUyOA9ApkZnpQ75BlITljL0Ae
iSso40HUZg4X2yBDuthMm+kVCcjk2C7JzGmD0VKsFuaFkmfBeRvogU4DcrklzR9A+QiRNbJp7v7+
RVrvlBED7PknlAM5Lo/1DKH4a85fUuj9j5uqjra+Jw/ny79Zs3pHytYXqVaoJt3vmdr0NctnINn0
dhO6P/nI9IKGddFs2GzTnRYCFIf3eD80KTkSCm6aZbyB6R/ziJFUsSJuHD8xVO5OthJNODRQ/IwJ
EGfxbMUQlcYUrSwtNuVHShiLLcafEzXgpOCMQ4Qr2k3QN6QkjF7oHJZSko+aTcGXD+5OewwGl6QR
2StO4TYByEE2s8af+O5omHL0pw+Psb6Ndf5E3bxHZiKjJC09Y8PnI9q3WZjrbiyN3isu3YVODPWa
8RWEFS3CDlLI9tkOqAbYVUwWcdWpptqlXFoel2lYRHf45zE9u8rnaKYPsu5zdz99jvK4RXhR8oh8
1jCZSAOA8ak61IPv7pqgk8fjGHpARi/I2MF9QPAPizFoMOu8hjfDAKyVLaB5+07LUlIJqqQcXatQ
7wdQAXCeYNUVtAviE7n1hDZimwKTQ0nm8mrw6SnrEGDsi216b9ggddk2p3ytLwFs5T+MCzP8kEn7
PPwsURkhx6gvd8j9DcB2Teas8FNETc88i74vX5MQB3cKZ8X9of2C+qCsuUX33QP7RkpjoHeKC6oP
Xxk35D8CV5C8jIc9PQaGVXwNwkM8Q4FKP/txC0LbRtnmNuQzUXNExpZhD67zJKXZInSHgCJHWZiL
B2MjTCUYPw+yv+fS3DZj7YO944AYMjCwZvwNK0E95hZtlsKCs+/+wANACfYDNNoloJkKAOuW21hP
iXcxx+mih60UuUtuMW0PN75xt4BytG39YlGt+nEz7x+1o6EN7jOG9rN8C94G2I7fn4bSAjevPzBF
k41kgFuvcSZd7kpHx7oCwJUO6LeR4DjqJ9RpuMjFDN74jNY2CccyQC7S03PNFOBczSzAJlZXLDLg
HCCv5Q2efz1GGXuBY2Z/+ANXJAcW4JH7QdI5fXBYBkyQs6jyAWlw7SfCS/efOMWWrg4Xce/wYRTA
ZirolXbc70Xb3p61mA9anNpdsShnjxUOVndaB+TVjIm5w29UhbZKpuDKAi4/q2Q4zTSoBsCl2uCN
lJ32FgYoPEHd44KUyB3CyqQQGAyYivW2ZcV5HxQAgZ5b99zyI3JUv4dbop6ytbnKL2WNM7IjGTZi
LNobya8cSJNQ6vCQu7n7t4eBMNUmjBXE1CiSjUTB7jVjxMxg8N8gD47N5rkjDITlu57l1NfFnHwv
2jIyeShvQGQ0oJWv41CT/95iILNny31uGOk1PBiIdteTPC5Fa3jX8Jpzn6WbqUEnuypqDIMN9/f0
8r1joc+QbaV0a4bOTwfHSVSrGsYlYYF8kkZ+QzaYXLn/gya4G+8th5N/zd0eXCo8l5EU8i38RH4z
4v8Wi1QdZ3ZuX7fFBJIrArk0l0HpZJACdlw4eJYMpTGhhSDL4Oos8ldH+9nNlLFazWbKKBMGNEsS
sxMPrJEs6Bt22yVZAHRGmwo6drKfX1NbOf7ACAhpHmgbrltSoXoOcd9ms2kMWzEH6iE/vf6Mg3X+
hu+//bbk5H3sD20LOmuIg39uuX4KzF2/CNy/md2DL1ZzTEafg2Q/yZbA6p4+e9EWJso2C4FNALSt
mUk+k8j+wl56/gyrIMMGaR8oE+10PXAZ21/Prey+V4fk1gCFltGY1B5Pj9BhY/ztt5ersJNT/b4j
z65rg886Ieb6kk21rbL9XWoWhxM69LkYdHDlN+d2lC+ek9YXlkB492GwTMBZyM0aJYb/cw2/ca0R
1utYL538DwFHrcA/e3MQ5n7ST3BbWTwWhnCWjayYuPbhG35POf0srFiiCgcSODRhDnJOmCeJmgNp
xHjPIuHYub7C3lGNb9tHgmuIoC6QPPc98E2Rg0cnmRHIDZR71ljhMBLhNqfgoU9AqcZme+rkQTdt
jhL96zHzf7OGy3olhgH4coTptCN0EZwBM20sKml8dzfkpqxXJexn5vuVl9EfHd5Yr1+e6HHx4uy8
F+UXfBhqeJYka/B1EhIBpoYvMU0laMUEpGNc673JlPzY+BW+RLMgpM8p3wWcZF4RolbFdJ/QVRIF
Bq9hueZnPi8mhOWh5XYilWWQMs5BkZ/U03ZdMjtyjYinc7noHX2ORwRtZv+gAkWVv2JA0Q1wPVTJ
iuq7zVjyVp9y3L+6vHm7lrTGpjg7TZ9Tmci/JlJUO1fXzVr3AZgvvCtXlc6AH89+pCHNWto+1m/a
ZlCdaL9g4CJfbWHsyf4Ij3AnTdTZ1zGIS+08Fdk8PgB+7cmRZcvxPtyHpBKM+sMm0iZNdL/IczxZ
ot/YWBFHbqsjboBoz1V9W//8OknBAOMyTofqTpm8yRMdSAkjkJQXKHFnIcmgd/jEz1UV9/+U5BFj
KgtP53bMVvvkRpqWmC+OvtP75sH/1LGybOd10k318f2ojtKhhMpGC4mUWNWEhfZ20qmbpMMyzoYv
hig+nyTAQymWx2TVj9V5FYdVrCSl+3KUEFOZ2S8yJ4zoJI+LmyOquI2M2Sf62OhsuNz3wZQ7KdT9
dFjFRKmHtdPykNYWDtykH+BGauGuCk3KJm10VPrNGGh9mm8suo6SaELYJtxU5QhK1ljYFAxWeCJS
4Q+YtjqLyuanYIY+PIi/AfQIAhwrmOLoSDPQa6K44T0epEu3/uLFRa4yV8Y/HkesT9LL/oBZaAz0
VhyLY3/+wvQ8XZhjNbwO31igk/NHz4H/yuHbkcs5wNciX/OnvhAwxFF4pEszJSIaedjhrL42CIdF
rxvdh/pEmekL4UMfxI5p435nOcQWoVsWIhk2YnjyM+QBlvM3EwoCPYRijCAMEiK/m/GoeO/OnDcu
hRaSm//jEeAcX0czktcgJxvem+bIcuK/2R8e+Oc+Fe8/DI0dFzwNpOVhEw5RsPPiuQIwMO3QIPAT
4zFGV38W9Nx/PxXHF/gsQDHW4UKQ/5Nj7nCildgWLFDzUX/zDoTmBhNA4ClcvRFASKScEOjY+4I9
DvoyHRuGIhAjbSthr1GpwXAJE4Hbg++/FyfvD8TM+A6+MFTZXZhsmRRfAxw+zj0mR7AXGJxRsrBg
IVzHDIymjmkWVwljWhAwifwg8nHsJ/ldQFI5PB+HTebGBFfMoIuJnEVG43USFhQxEdp5yHyYWa1W
h28oW6aDazUiQcV5Na4JrGaKXA/dVoY3mg5SLTD5xheIQQtIaRO9wCfEEn+9R1U5lQgK185SGytY
q23NJupv627BstWTAsvHefs6Ysyq4F8MJui2Efkm4A3r2f1QYwo+sEi2d9mfDETupDy2QBbEr+TY
/hin/p3sbciCDv+uTAB4OOsMi11MVMkf8wljVYeW7GMT0hpbNWLxvMJyhB8GRG/jDdy7bb7CWqk/
OLFQMno+YIaqebeAgvBB+wWb6mW/U//2HnKUxH6AN5PMQQl3uDHlss1T+T6mgON1QDoQIjgm3qXJ
CrnHy1++zvSD5qnpskmX16D1ybTBC6o3Kv4+cphmTgETrltUF5k0YowUGWDB8ZIChVKLbHBUgTdm
MRAzRXkY1hh+P/13Exo/9yrZmAmT996+pncTw7tNXs/6+pkUlIoc6Z+t+6R6MdqfYKmCw5DBatkB
MOgu2fNvHM/ZT2VMyoLm57LFYMlH1Uy+Na4bCqG/TOzJ7fhRqZ8ePTdjXCeWKPzJn2QIXHBGsRvY
E4XbWdHrlNuP27ZBP/L16/u8j9Qfkhzeap3YR9jw/3DSzf6yP6Pn4rJLSXJ/OKR73VgzWN6EQTUl
jQ+SrSOboa4dpQ8QKbffs3879hpCRfeEEWYENHLxUx4zJMfmgzyv/bHt28IYtV60o+i7UOLXRIOV
YKTh1xxVq5rJJ7NcvE1gXw0plOFpw3PgshXZkxAK0r/vpKLgWrF3/tb3zikSjhWCQHWQR59Rb8kk
jUHekzITdZAphgL0ixgKwbN53wNC0BhcmlAiHwPqOSh8zZ+s2cXTf1r2l7waZPB7v38PLG39dRlD
QCyjyaesJsKK4WVHM3e1FSagaMCZWzRM2V1DYZbp9KF1mA6NYwGfYg3qB1GuhrCLeq4QJmLmjE4Q
z711SaQXn4YBBnGNEKo0smoal0cYd2Fs1d8vwA8p7XNsife0MoOKcgDD0m7AL3/dpiDvJh/yLgpF
PkDaPcjnCvDs29f+IdwNRZdqF8QlvEm6dXQGg+wgDVkGNh+JJoHAXp6N09tNcXSIh4BA5fiTskCE
DzxSI3DfXvTpRRk5Pv+eUw5Hpt+/MM1pXksmqfC8eninWr6lCc6XbARQG98Q6RGz4nP5w2nCQCfu
8sGhdtH3dex0ZkiEcUUBlj4uxcOH4V0NthDgGjB5MX8JtF/Qv4VE9BW695T9+9WhzebFYEhyu8vI
IYBO+9Dur60ge+n7SCZsAJgLMQUn0iQFBQ8ZFyrpr8L+gOxA51e70Bs5CMakpC72GMkazuPqmDAr
7x5Evrofkz6AWSAjYsYgrezsDRsLMchppC1/gFipuTDXLPzGOO5ppGvik16Pc3vbfWuGnHD4TBqh
F23WvjzVwumIpFxjrNXTbO+Q0GJSAz0nbFQNp+r0Br8tbcbSv0UhhlicUcziDppbnH9+q4UV/SnW
QtgGnG+I5w2+Ksd8uJll1xAcua7UZcPi81pK3U6C1NV/H8i4kxlcWGM8FFa4Kdvy4TNiS2N8RXH2
EQTNh9/M6gsj9A/0O8zyJCgqTMqYA7UydOh97pJTR2wqlFKIwAWTpusfoD9v2fL1MLTjHuKC+mEv
6BCQwOQdEioFBUkHxA8vVGYCFhUF+d/xdWcBjgxaSqM1fLpJO8XGASqdPsxnt5OEZ+lrB1/+R8Lp
+jGt/uhQ+UR8THXS+1M2FsMkp9hkE6FrVScMEIHRP1srUElrURgYWpMnFK8UUzqs6BjHeIWLVvJY
Hj8b2buNbqvbqj6mC2sISLnKxwDu09sqB9ZFSzO/TT6T+qJdOCXSqp8wDC4Z6R9LUBFOhRiXE+6V
zZ5n5sDfs+FJQFTlMd0xTNLnVJdG6e6H+0k92ccsieVYjdIhHJbeQQqtWbu2Iv4cYXo0s0ZfxrLY
MEH3T24bMSnFeJDV7ysGTfWZ5E70nKrTIw0gt99nhbEY48CzQqj9w8V0nBRzerrUz10G3F+R+rnH
lQ0gbQeF53UyJxoncCF52cjE2W2K2SHWh9fDB9n5ru88YmhDvdJHUcM4Op2JYRhcGJJIztBEHl49
Z/qHncuQ1YMbSdxcHpekUFL0k0/ANYyainbb+V9YB9bmnvHUxY8KYsdzxgCSV2RoBvUGkAn08HqC
aXw/gRPKQBlEjl7xwkLPISRpVw9uvJ/7/bAJ+H/8gcEiopnb4BOT0OlCli9SVuSBldvH3oBrA4Jf
4RrAjdBKRjehiTAPkHxvSQZqv32NjcKWznn0TwyruC2oGr1CeFumwW3ajfIdhAZYAowNh+ay3HzA
FeVY3UjnCnz6iddnOhPOvKR33nuOgZE+JOYMvmSAxOPNdsMGHbQBV2gjDTOA/poIekZQPlEnTHHI
3JBqnOZcOCrwr5uhyvqSzvYsMQy+qP8JyHHbhXVUiealH9edu0yULNEYoYZjf89uFtWk2wmhB2cZ
lWTmAFvyVMzJ4Vn9wTKW/1Fl4Ivfa4dJKmgzrmz9Qbt8c9sm7aJHr8UunfpQpdEysaXdaqdQZzV7
2oNhH/TQrnWUdwUQE7UAcyaRWm8o3i1DgpxoCGWQcvF+Yz1zq2ze4xE6nP2220hffD8P+TMuYZhT
t33hGPZ00BEsKqHMPKl9SvOYQ47vXoytehs2Cet5c7YpvyJ5tadeGCezXtYSSmKc2t6wKn8Akh3B
xrrSwgAEv4SZKSvDqvN+4OR9ygfALMOaNPrpnY5uMN+x2qRnRXwl5ZsfbHOcX5h5AX8jAynw1vI6
tlopVPoxI0zW8UcTWbmHBkFVqc0YuH8Ef06gor24PGHPgDbvuf7GNYS4+XvyJUpKpmWpNy/6ozrS
sd9iXAHzC2xCOmNYcaypSCDLJrp3WwB7M867iMnhGsOec7mlGXpd4MwzBKYYgNWQH6jH1u8DdA9u
OI7vvpAO2oHVHUAM2v4n4a15zR76L1C+CcMd1n/2Rfb0+vBYwqNgHdy+UTJBnIDu9JpLI+jB2fq+
hIm26S+N+YcIWDBNDkqayxNFkB0D3qDr3Oak//0SyAa43sc9hFvqiWHkCTEZhxC+j6KnoX3ZQC3S
/xSYFfyVvijmva21RTnDdFPQcHfpCO6e+ohk2B06SWezjKUK4sPHhTAGtcaobLEupnaZgDgCtBiq
TS7pCebVfoe2gjNeb4TLyztCCAHtd+/J4PDkPX6ngAa9VQkJrZpoZwQVRWmrw+ufdQI7XFt/z4ZB
5m9YrJhrdCtEURIY8lSaSIvXd9DWNox3VmYdm4wz4qiGudLnTyIhivZrTkUGcZ1MW/Pho3KBTk9J
xXYPJQptSIOVx05O3hvR5N2cJqm2+RpOiDrJDiD7/LW50sZNUnhdiPNb0JsSVzOklRgRnTkzJmoC
wYtzRnsMv78/IsiVzCJug2EZ4pSK+7a14JVGVCal1x/uAwhrCGzJfJwzcfhj9U5Yv/WXDyoxYZ6E
4k5ipKrw8vcVXTdb3W1E3HR4H37JxL4KQvOCsm2ku71xORTCGBE3yVX1EdMzpGgDOCYdqn99+t28
NzSrXMqkqb8m+HaHYi6mRVihCL0VGMYVaVi1+G1YSf27h23Lypin594cNuDoNfpt5OGNXO2b1yKt
fM9Qs6wNLgn0XtN8pIjRq5+PyiALbzCT8uh1hjblMwxm9JqydA70yS38BQbjNlgc7tvvT/vDzOcW
DaF/kKl299/M5bO5PnxMC/bVfCZvMJUYPmNYuJh59sZcYymxm2wYDJzUoz4sDlRJOOPKk5REEV1Y
fRjoSsSBVcPvhVogzs9Mr6xtRW9HSXcn7tcn/eipRLAuxIJwgk/Al5cCX61ZpVk7qKfNubS5wPpP
jCRf6NOUKy5JjzAf6OxhuexpCub7uTLSZrhpT9+AGN+ItfQ6FAPf7yb1tHHfr8AnU5i9JImEz0hk
+2IO64v0uO/xuuIy6QUvVwGgSG1cteEaESbK/hpBFkRwZUbNFF0ahxo/CcLZB5lfBvulvOlPKS6y
cz95btUd/6nvKqZJYFUlWNV1g8mzXx0N+HDSdA/xSktgqPbmz5HEjJOM9rhlkKutX5Ec4LqHbvix
1E/ShSm1jyjwQo9zE2OwoOYDvfxq+pnsQ3Uuz7QlNNwu6RJpej8AEV+k0/ckJVLot/My6D4hVy6s
2nLBtzIic3XBaU9n2c7ayJsr4tjKvup2yx6C127qgclWU2rV78N/gl2xcXIWv8F+DDAizZ1ivZ9R
X3wvt2F/XMdWov/laybx4J2QM7fs3uviQjX9WuuL/PAG2Z8wfoLy9oL3Ia1KZvwwqSMjTsXZjh8j
rMDGb7Sg9YoiCE1RvWK6KZ3vfwruuxCH+OKQTfiSqwfFyIBqnq4EN3FCtyiB+Swo1b/bJ85GrOIM
3KyF8Nb/+mpwxTk3Y7BhhsJL2lh9sEO8vLZ7alEYBaA9DIoOSJRgcDC/W5Bv8C8iuYN0+f3HLeQw
UX7qTI65d6/2no2Tkoq26ySEzFr0urBkMmhj7xGsEm32vkCZYB7h63DGu7VxgqQ2LuGNl0fup9Dw
96ds+jhUh3yJneeot4Ptfj9Q+AE0b9WLsWvnUuOkZzP5HCnO2s2TeaoMn/rqfeIWHwW+OPEjy2g5
UYdf1Elmwi5l2UTwbkyKUmqhxtZyp1TdtO/cT0/CRq9TFQWRhFW280MZBIUYv9knY1RF2v2IMVIj
2fI1iZicMXllL5UocPuLNXixuNbhtRqZhlMCfePUXbh3hES78vRgM8YSRBezMHAxbd5whbG50K0w
pwatYigV9SM0wJzSS08muK8ITP81L3aW915RaWZBCu/tMWkm1wWm3oOacwYKw7CZUAjIBNeJHFCm
Ooh/UbNQpiIsiUHhrpE0QBXMqDFdPIQnU0JOumOQTNo4LxcQilTPktmlFAl/6pe7X4kYQRogslkE
W4KJJtr8+7T1HuifBV8FnUjI9fqMmXg4SP7FR8cU0cUUG9pFFd6hbQhOS+upW6pSvLFg/PuKixv8
Uoyd3/z3g9oPe2anFNXruIvkcD/CO+siKExlSI69/0WHJ/NOOCzBk2GoFBRzIdRXoEVcT5hguBYR
FjfYrMg0cXWmXKaiuMGZeSFHN22RMULi6fS2tPDMj4XBmhD3N+EeldjeJ8oQ/8OcJe3hVBPLs44Z
60k+OpthYRtuI2B7VPn83wH1sEE2fcvTYXsLWgSm9fFr9MRQ7Lf54cxLNHeMSprswtcomz0mN+/N
lXZ3jutZ6lwHOT7EllMsALD80ic6NygmXZx5vVA7lqMbKVHC6g65JIYFMtZZ0qZDTfOGGsnsVniu
SoMV40TsXdw/dFJo5xvCH6i+6RjEUeDsgIMIRi3CAwDiB/QPDobepcBDlMGMcA3wuEK88ydu4kfM
iQu2gh4j8Z1A7Aww/MUlQLhpXD1GhjxamPIvaYR5KhiRf3W+tFoWPmp7aIs5u3SPjU+P+TaqIV5X
o6dr0UYB2DgwYnlPE7mxhW0DGio+DYpcF+U8I1d82zgAeineC6zKXu5kD2cK0fm8OHph0SdsEwTn
gS+fLiiFwl3hJPAYmXNMASCssUuvEWazEznPeTmBAkI3xn3+W94Xn2OOBcec/taYN8e3jypBEiKo
9tjB2Puuy3cE8Z6qlqVMXf4mypxKMT8+huTKb2SI1htOAVGV1ZQmnw22D1vJGBrD51HaAYGQEJZf
YDD0dwWjKqSTSCjgDNyJ4xaahKRePc/vFfyM3P8BW4PosdDtES4/Z3msrFH+SgcCmaj90J8H3PPG
4pfkmxbxpLFBZXPOdtCs9SMFOURuMWbe6cOGmwacApU83ubT2m+mBswNUApIeAYKwz8JPAHbA0CA
GqqxUGE2NFtcdjHssRnrrBIR6/ijx0sHL4CsEyQ6DuZz4lccB//wWxYocLslw+mOzTxmz5/XG/4c
9UhJ66i7r6GcaHN90Zs8Z8WIjtycWrsmKjeAB+mOfZklh99+4uz8i+HqwuecPgJ5Zk7uRFE3q+e0
Wbc4c160E/CACQunsRUofFw3fYbmgo3Tv/l5iRoY9NFmK0GZcnc4ju7cLjK+9g8WDkrUsioIjZHM
COy2MJMfX/BMGgEDKm65gDZFwYh3LpB7X4jdqtgY3yffMa2GVz9YxxRs/JU1Ge3hY/k+WEfOMh3v
jxSq2/BIq2N43SEbZ4dy8VxdJ7ct93UiKb7w/jtKZ4al+fCTD7NqTXWBVKNJfeDER+PSr5LJidRc
pmpJPRq8tymkIikxvDbPNhRa2P7lM2RfgBLyEGV8tYQxLAXMbymWGPJe/2lKoDTQUSuGA/qEySBg
KO02ezU2Ah+MrqCpCUjKLW8rLhx6MfRbotrtRwWDhdbTsvCVg+K6oGzAZ8C4mD+UZPqJN+UjcvVT
KyIzxZB9nzLIK0KoLpt7SBH8L6VBXUjjfFL6Vtg/IZIbFYfngWdgGbIGtNpHBNEuH1Nt/Vj8mFwX
rNdkXEClhqEmT2jWXGTO0S+Ejzo3WDLvyNFx94ykkcqAxm03pJh6JexMssxg5P4SzccCVZAiKH2C
NGohvmugIL/wvjS28GLXtykgY32AFaxCZ2xhzPZHfMthuSTTlK+N5QfhvP+68Ekofz7s8zokM5xK
3NcsYziC5LgH8xBKaIjcn5xYuMwjxupI/k3MBOQhPcEMNdcSOBH5reYyuJxK00+gb6qJPnyPseGY
fHyDqF7Tfx8hIA/14fesxwCzwXvEhYLcI97PoGKUUxD33hYREWYJKDqqS86oCDE0SJRI/Wxn/QRF
yH1ihnhmQGXVT525kq7zjAhEBOyN+/i5OrglKvMJ020y5Ak3bvGex3k1LTyzDnTu58YlF5MW0Wrn
lpFob+RFdtf6ajYB3RtV63pZrr8J1//ewbsBspuJVbP9g0eDgLf7zqoy0rthi4+DQfcx7Ef4Pofy
WJ6lguRrl90Ayw4KRoVCQXVvStA8Il0JLSWQm6mmLO5AaDd0evtjnqBOvML+0miC00Mn5OmiJ3Qe
qxa7/TntZ4tedCyBA64gHzBpMQyyMAVL5IFe/eOVzMv2xKDaKgxaQOfUTyqmw1iiM5wf1eRhIti5
XJkwDMwTOkjmD3sx7PuRJguLY/lsbF0b8I90VJe3mRFV62L5dH5niBof+IsE18BM+je7rKH+wazB
H3D7vKC3xgKDsZNAZsBXkH6DUBCZC+TLHQeTWjr019Uf67lyyFlKuFshhWdxHnz5NpMUIIBjBfNl
wDImgvnAwJiESBB0fWnJg/xytQbZ5nHKNvkGZQj2ZxcAcJOV8eOknOFVwTp/xCKWeVX+tj8YTu6Y
po2JZODr67ZmoJ77R2aj780XARVMrSMCrJwAznqhrqoz2EabdDN1kYrfc1RoLqy/D6BOD9lV42FY
s0FwikT2UPEpZ+grr8dmjxmM/TAEqvGCLg3NYggG86RaFdnAdvGxiQRAH0o/Of/Ugy58T82AQWw6
0Ua8qvMKtFkv7ghM0mYF7EYNE1nSX4DHUwi3PVevAtlckY4JCVAQ3YfMkW/wKKOi827gSaw33dao
j19s2bgXU9/yzQkjzhS3FqZd9BzNsGBmS/+gzW8HbdKb4flpuFWcQWsAbnvTPXaOiFKdd293j8Yf
cogPoyPveV8r0imch/LYqsBj3Rvd7phwWy5WFV8a9b79HGV9pCNf211luiblTCzoe6Bw9fAZZSAW
a3PbmtAynCJ47+r5b/hiCbomtz9gy/d4VP61w962G2MwQF/MrUhCUD6+hyr6AUynL+q2DEcFor5/
gd6sl5Sboj6G6z2TT9Zk72PhCR3zf+LtF2lLNXmQRqd7uQtLn8xwoqTDxmPjKWxQ+hqiHDRf4Ftu
3iOyLiQjuYuYm6PqM9XXMTqwn/iOp2FHE3Z6z7XV1+8f+q8BjFFl9eLFGvtJDBYpNxnF4Hf3SEmW
HgMslwk7QqLyda+hDXLIpCxMsTbCKMSvaH4/E4AmRhV/DAcJdYJ0BVOc0XYgjJe5FW5QKpPXjHwU
0RX7jFVAlpiS8fAeTSaYGTx+buXG5i7pvdzuGvAZs106Y0SBJ8D0fb5O2OGLHcMBWkjwL1jS4j+k
Qc4lNCiDx5EZQu31VtZsbwQwhHqM2CncCVq+cK18cb05lHNt25uZHqzOUgRs9PKgQ80MrQYsVXcL
xVGjsu9pwyeVpftwn8jtCVGjAi6iGviJUjIP4QFpUAJJnbVrwCdsQJg6br+Y4OJGBYVMnl4pn/72
8ZuCOEH4stXMgQ7unzt1j3krTVYDAa2knFjJK7IZYDCkMABLB9qbvlJdZdhn2HPoEJViAvn3OXRe
GmoLSqhD8acN90eRuAn6iDxiq6/7AXc4ano06qti8luZcUfA6mf3W9V/r2m9KP1qrILzhO34NwIO
JrABPy3364DVR824F1XRNWblDtqRNb35BWpuld9UUTkrfSbo0WvZ9/LTeyKvumWe9HyCVccI8YcQ
wFS7HkpbpYdaXeiteuue3f2xXLDLVQdzDC7IGoPfgyXkUN9FsXwcwqxbIOGnYkaYiVm6nZNSxpe1
ktDO4c41ou0bM9DlAoKSgyJJghLO5bcAaWlNj8s6hTy4+oWPv5bKCY7D9r5VKVogPkGbm0Kvm35X
1HqUmPVKGmEG5V2RE2QBfl3zMpZn97ibtvPfrLf+zfURLLXuRH16IcKWoFYypcAde44SmN7H78ff
RTOuIvVqk4bstoeUJgDhAKAp85NOEF8VJg0MuZm1jrQJWxaEh8f6c0l1F6fie+1lnGYu9Tm0ECgl
LJgdN0c5+DKNxx2JFoLnw4Y4NJAoD4LgBmNXjJzF42AvkG3DxbCHszJknmYSPsYcBiSMUprqfHBd
9TflDCJFuWPifxdJz9m2y0BTBBdhDCkAAOTxsyWVu6CZ85gPDM0VydAMi3hpVG+Mz+nG6XihCAD1
IfIBbII9sDP6TLtsGBs3OSxRY9ReKY+YdrxCIqY/PZePTX1+g8zSrveL0lXY4v4+8xbiDXARL8uY
H5fmf4xM+cBxdcoAAmAJwkDwHBtgB0/v61BmVCIKfGJMf72BQ8Qigj/Ypxaxw6zJjPVwocBBn0V3
9p6mSR3q0zr+HrVNevr+qYdiWizN4LEqUE1AN2INiK2bo6HqRJe7YwJIjc/iApchVkFSt/tNn0v9
BleVVKyShX5QA4wjA4pXUGWy5bOctHmgbeWf+PM17O3dDHbLqbl8DEfZQqYdmqAuTELwBICdxzJD
idH+b7zQuXi1cVk6G0oQiDqNSzARDgmtTefAgvGzW/vtyNHX0/03ZQoA/aF5wjm09q4vzPI3/YE/
JEC5PxHG+cVws3l7G//ttXbDg5NhEQ43Po+DrMFLfr0sHPK3H/u0Ec++D07iNfjn1B9MYUYP2kiQ
WrVJ5XKcjnhN8aYJHkgDjiQ0+REbCIiYwkJ7mPQH1AH8l8yLl2Q0J+NEt8fVIFoR5jomFOXnRo19
WJnegit0sCAwhfbRywheCS7XwWzBrwPMnXPAjEUOee82WEHMGy+0YKUMVofP+F8kyzg6jCMCASo7
Wt0G0WE1JlQg4W34gX8iHioecnBdAtX3vDt/jHl/cllUm6zjMfQJb5yk9mGcsLNwqjcf99/PK3uF
+TeP++c1IYIIkgNPFA7gvIAIlxYn2xcW+UmyOhzoRf4dx4VPTYLG7LLAVl247c964eIyC/6IrQ3e
A1y8IdldLsK9+gJUkxIFI6It73Z0efj8Iup4BmJ2AcT8f2qE4acIQmZc7pSQEV1iZBY8C25i8H/Q
ACeMp+EkfuVVVyCL9piwHMYsnLXI/neiCm+1KDmkVQQBhmwCCWvzaHzhJC2IFiBDgUPDJ8k+qG5y
DQjKXr1CiGduxEEnic/lbQMZctSckY6U7ShR7QPVjc3p7uBbDvcDyx8rHjEBrZuYA/7u64wTrgdz
4I8//04e39NqEbHh2nyVHElU2lrAO/Pt8cbiUPqY2LMBE9ZE3vYzxLFKC16Ke8vFbagEvQur3fU3
gElXdu4vCws4I5jfSP715auyi+j9kXk1rGw2c5Ap6Mha2Ed9goPmFjYvSyeLoYrIke4GJXYFU9jJ
MB3gjk/2OCjI6ObdlHalERWphj/dPbpCdeapSDP64x+sUXX61CdX+IFvmFluptiErlfCfzL43jzj
62ZfsQNXuQOduU8wN5z6ozn/AS5AAEYXC9YH8wv7GwQoeMKwTt5b501DrwjSYA5FiTkvst3r6AMJ
DQmGfR9/Lo37TF3qari5L6c/Ae3mh2zHsH9JpUsZcoQQAILx9MHiIlwrJjTfve37IAzm5CXap6hU
HSvW+Q5p4xiyPe2HxKgEqRkzc3I4TKF8wn0Djf7Ny0l9EnCIkCMV7f8OjNOfbHf5+qf7eW+dcaBY
tVOBsEMzbMVxRBKvwZ7ayu67F5DS1dfQiAufg/bjXfGxjfX/aDqz5VS1LQw/EVWKInJLjwgi9t5Q
sYkIKggq4NPvb2bVPsnJyk7sgjDnGP/4GxyWft5htqPREfoJoTpEjH6NR5CrhAhHuN2DfuJ+hcoI
xI2qjkE9HHUPDLp0ySi7oOOUTbX28KF6jN2nFNakDQljvg7Px1/5BxYXXKfbkky7j5GsgfJgIqgH
hbJ2RcnXboDJGAsV84edY9fZkWmW2ipkVlei89D06XdOg/LA2x2nVrSCgJMLbJIWKOeguAP1Y6y5
qljSCLLEF5AZAht4isRh0oI1whxDq8RzH+FBQZf6ZwvV/X695Le3GjK2xkaCQei/Zg9SERSEFy0A
j7eWcB+BtzLAGiEz30/zS835mkzVu1/37RGfjIULU8ZqFyQMhoo6zSTBu+dta/tEkr5I3ELapU7w
ZGslbCXsOxksGEAgm/kiMRHifWloDbaQ1z4q9C9XvVg4ADLgh6TzhslJQ/g0xbwEiOeOCMooTw9T
YeZYYtcLjgIqzrgVmhMG/ciePIrn7Egd3mLKQqUKPmjTcmITkMAGA2+NOUQ2sJwm5teupALYmdcW
vsuosDlRysWLCUmBoRXsiVZYqqns9BDqibo7MbREzoSIYI6UwenB7Olw6WFETgOJgy0FIaUYfyKn
ROqC4RXI9nKT0xV09vHETc5LM1tKkPw4b/FzdyDxJAaoVIftCRKANVcLc1CQXB6MUxu/ypyEMwpi
9Cs1fisWr/ybmJw0qPoeSFv6FkN7zugGYdAGKwyjDoZn3PrPdCE18YoUgD9/UAx9ylcm941qgMjx
z1aaocUJet4HIwEootDtW6wGcAX8a0EfvwKd1PQhAoUzy4FyhqYh9DKEAOw/QUpEXGs0C+qtaiRY
zColjYTdCsYYouIvzzdmj9nshekZ040LkIvRULngd4dmSU82bzzThsI/7RVed0PJEGXZBNHVY2RT
lvFc5VzePOasZEMNYwJTwjokNwadQw34MlSGnuX0czsClbxuPoujlDsD6NQ9My2ZSBpDqgGycUIy
BqkbSFDE7BN0AuhoYL6nmiTKOXnsIvCqp0NQfZMlriGkTtrAMG5j+eM3ONrDqmYp14m45Jx8GsO7
0bzclHDZi18BwGuHe4U4yxsXuxuV4w3wrnjMoEs/OO+YPPS8Nxzq5VueOvk0bUyZl65vIgpn/j0m
Nhk20fEYYXh9HJkfXRJpv1dHsaIIQjGIlWSIj7sR5/wTnV+uZMWgSIwLhLf3RT9fsBX3lro3ZlgP
V8uJYYoLHa3Zd+PzmYBuJh/4KnHTfCXuiBSWuxbGGbu0v1tC1bT4hU93YRGxfpkzZou1sOf1ZhRm
g7kSwEAzkugeyNGAdqrcU8iCqywHkCDOaLXRH5hs8BN2brIxdSA+gkh60M7ZtylmJqK8MXp/lZSo
BX4XBpVIZXRs9n8bLtx3Pth+xeZfGuy/K/E78gNEjSWKBgqE3Kbc+hVTO4Nhkdm4lCC/3IR6Zf5w
hISCaWK1H3HSsObyNtMh3u9GOhKCGLAUaW+lofFxsjhH+JSST9k4pZ+tU4QhCig/CgE0g2NgGHRx
THVQNAZjD/9xLMT1+Hh+6Rx73h+OJnYo1pk34RxHzjFC/cyEh45H5y5GHGvGeciR5WZ/h32UkhjR
YLpRPkwZRdvbjMl0ZK1QNfPDggp1HRMJqrYeBk/LpE8NU9eerM2u7CRXgzr/TgRjOOQqJ8H8IA31
6mlnVF0D3Cbv2vEhFjcGJRIIwUD96GVHutwluIhW3mwrS747F5I5h8QuexfSkL1OmX0BbXMhuLs/
WHwc5RXchhE3v2D8A1mQPZE1HeIC0Z/PhZbEr3bSxyqZWZEj34JXZnY8deIPuziBMIwx34RLUEGH
rkJNdW/UOvhmpq6CidBbAAJIG+hUXvzNtD25X60U4JZzHX1YE0fOC4yKMNRoUPpj3KbIK01myTek
qwTkUNB+ZtN7avZ6kSZPBJpxcZQJVH+gYcoTvmqOKFMgIEBUQblHEqrsSIot23Jqvh7WoLafXqY3
U+n3qxnPHS20toQUDDNasIRqt0Mzg0zqgVhAzxhwZQ6v60WBYd9wfFTMy1aBlf973zWLi4nuhT+6
dbAZY6KAgA4TUs29XezPyH7B3y+cC66G+CPX5veCyqdk+gEC0J9HMlKgAAYTV7xmKTFKWspW1nwc
iYISP2GGGwD7kB5Xl6D8szVjA2CJR/j92WjWyGOLgRDFXdrNZdUb6Fcs1Nh1BtaNc5f35G9sJK8S
eqI+XEnV7z8dFFaotKBTNfgRwdvCguw+l9DGux9I+rWhYF/Pa6LOwnC0ND6n0c9zn8/hiXJKYUy8
aE9I7BcMkaDbsg6MMVxnq6dMqQP2TugKBQqd1hHEUrQtbFGYxmE94DO1QyMOO5TBnxTXb+Ship/j
nUn6L9lSkuRDu/z04EYL5qWCWTNQy8eBsageS6ZDSxlWS3d+E/amrbXrDMxv+N71P2tt6MhJLOWB
2kyvoMhgyIs2puocQeDsmyVb/MN+DLz3uezFTLDqRYOyvtjL5eF2X31HZ0XiSVdpd4QXm31RCW01
vtKztsaoYLCIl/m8PVURwN8AGe3NxZg6jwWAOcTUm9Hjn1HtYCzywwEckcy/FGesWiqyoaHTs1vY
nJ2XuLe71+O9gZvHY4LPqvZdMb7Y1gYg0ypeK/QNSiDtkLbOF3NG4KZLq1myLF5FU2mJ5pMlj+yf
hcusyF2wvNIZif+JaE86Sf7XMydT0TXyc9ElkVwnGiC+n4YT2sZwLJKediK0jm/pH/ka0gzTJdIB
WzsSkK0d/xESEQXT1Qr/WmVuNLWmoj+efqzpy+JX4k6kQ+2GR/U1bfIpi5kyZhkgB/l+lKfF7jHR
1q99HwEaCtzGzrimWb/kyU2eqzBbq2DwsC4aMwKj3avrItFfVCIP6/2ePGJ1bQD2JPqPhMEyWCVL
J0MSNifQQUYMwCwKdosdSlMHet6y2FbYSzGY/+r5rrd8wfSYPleMTHuKcaPc3ONycB41VBNmyYiD
cMrWkH9UqH7w0fGvZVQMMXI2uJiw3qYQSAwpGC/GR5RPw+V7BUwrXW2tMBniXVfZDKyN+MuRKryl
8DZiSgV3fnqHmFfb31+wsAJ5A/AW4iT4Q/u+U29bozYTgjuwkRF0Yy4JfxgTVOiASnKBg4dTh89G
+yE0Ck7WGdwb7M2S5cVJ3HZyWYkAZEpbgnAufh5StUL0LU89eFP42Y+M+6TAbjg3RGMkJCQQHLs7
NaF7A+LxMO9F1JMKrjfWs91wM8r8vrxqy8mrcHP6jJqCUtce3uDppJUD3BzUKSIP5sspxJXbcnDs
QupmedXHGhXVW8Dn4/oD4l2HChNqlK6J0BOMfuE+YST/2HZMON9OE9dxeXoNWVR0ksafI70POzgY
sv0CBo7ZCCwNaL922bFGFC8sGRejglfJZAzXvEZnbwTgf2nm82EMByTHWRpUtcrlejKSJ4sO3R7K
C6xEBM4GvMfoq75aLeKWnvfF/mw5YFC47TNYhBYDyQX7pQEtuZ6Tf4QuDyBnNMHD7r270USd4YGh
IoU/UpgNFTbG92JC0sLgoBYV8ogPc7PEaOlsoM5SIcHiZIhYYdLGzCwVcQNM5QuKJapwqJnPuQbb
GKmeoFk1tuo8vftUg49/jRQAtCu8SMVhzhnjssJNGKpB6pFNDccR3PtKZuUGAsIPfEqI1TRHrY3t
Vx8uDAbSX7fPmj6cUHJhKPB8CzwOOB6HeqpSsAYVU/yFvLueyez2lV0vHkS4Df7ctqPVQ1BzmUMw
m9JalEX25eHkt0lPFY6BdF033pAfKOtIlpJfOx3gZcnR1h88B+aN8GXxt+lM+ko0vBzK+d3NdsDS
5ZKj8A6SdbJmmSyHgvXeniC3Z1vu8b1wqiBIJ8XASE+YmCzfVp90ER/OQJjN8IOh6A7TnbrlamTf
7kAfHFl2+Lu1l4EV3CWGX0kT1wctNp9gzFDtsV64mP2rc/tYzaE5VANf8Ayx62O4ZQN6NFRvudEP
hPuEil9LAPzZ4w4kMdMEjF1AlpvLGOLarW8rBcku4IoSgYTIcS9k66IlgkZKb8r5Yz7D/pLdNSbL
dnrou2TnnBkVMZyqnSIGuUd+1X7DV76H8dAQud6BL6ufzffj/3MfgDK8GQVQa6CUPLb3zKhVYtl1
Fezqre9Uc38DWkoYNEEWWRgr03BNM3DRwGZOr7QQrI6QOQjDL2WBBQnKb5ICGVWtIODfL8GfY7jf
G4dv7JavIj++E2QWNE2XB+oqYVLAZpYUxhPSzHDFtYa850ufeZZX5Rgaotn7WMAhMud835DuHuNQ
6ImfdUsv94RMzInWYkpWmNRCXFW4g3hjdN33KV1ivZVnN0TRvV3lqjE8XBax1OwfmBgyEKs8mYhj
xngoP4b4j94nGTavLyM7kguTQILVGOxxE4QbmIPZglfF2WbW+pIcaOMv2E2zDyKGiYQAXTCjbiYr
/aQa4/diCJcYTEth/n09qEmnvgmjFaPGYo4jn31bwJIGOMHAqL8ZHB4LKGiTD9THjytkPbPr/Ol8
oXyNgYn77rY3GTvwp+JrjJfQRD2OYcqKJOXiR5uBPeQ/yM5gX1uZp2FFznspvNpvJCoIRwt811aP
LRCC286umzbCoI0JEK6dBP1Vgva6SeIxxneBBFmnsO6bvqcsi02GXxTDmg08YxQ1qBCqoOejMtB2
+UyKsvNl0WzyxRDsf7jpleaXVpvGmy4ZSgFQ9v42cR+BIH18Z4WrTceE3s7phBg58rEWUa/myf01
3AXFASArRQPtlkt+JucbfZNk0jfRToEbWEMbu3byLhpfsnHZMKTp080C1dO8JFa9LEAGzoTVS1dP
9OADj2HzpLJ7oV+4fa8/S1b1ZHCqSXUVWvA0UNiuMgJncAsjFXPMglQZH+puYcWgq0ttSeT6NF32
JizJ5hUXnyGJRQ/7tfgs+st2Ue9ZTBmeincN8RWdaSaQkxSIgM6UfooDQeA6qlDE1KEkdnpWbf6j
R4rKAXQKTIRPfMEONxaERY1qqpypdk1gTLmE+rzEGyq+hi+81s37T/PbbuFHwnaYKYvHNAnMwhrH
mHmt6gOOX9j1Hhi3jeL7psXocFfDDQrV5QgHyjfSevISKlxKhK/eT/+knCoquqWyzA/PTbbHAgQF
x/l27h1QW9C7g0Et5IO2o+57ozQLnrPUz9ynfYPs+HbT4LtQ6UkW6VRbDk4dqr8N1z7OPH3cAMd7
Oe5TG1z0FyDbw+Ardj/QJlhWJOYcq/Fe2X40cflnSwKCsGMbxZD4tvwc1gUE2r8J43sNOy7ATa+D
o4TnlZ7B6KJGp/hvzpT6fUiTpHC9h7SxQrfyLqgyaBjxq04m759bhAbiOMKGEByUeOtfOfjsvjDn
kZ1bEtnwCcp+6PzTb1S4GA+aWK0db9MtrmulIc/HmC0qM5G5DrC67uaSfVuRlmNmM/ZTyDhjExpy
J6H30HlbkS2v4laP+RcCqgyeaGqxxIegXgrsIm7JrwUZscQP4MlhUt/iTOfyviM1WVakMJ0b4TnW
ZxQEWkmWF9nzdkLCSrobwCFU3OpUICYQgWjwEUNte4+RxZGXs8ftlTIQ0yJ6Df2pUTiO16rbX3Ka
RhlKImzE4/EEcgyocAMEbg9/x5Nb1OCXfPVhyM/pU6Dn5v4nqnbI8TEtwWIQRyyikFi36KLjdilj
xTNad6urT1PgcqYGpZ/Y0o/wxUBR1eFMDJj8MWt0qJV1QQrPTvi2S1U/4+RingFxbMl6vCAYsqwl
GAWxNq6+fmFUD/2NXgcFOYt8LkItgD9BLZv1hbqGosvtQo2LGjotb/V1MsL70L8drzw8aR86mOnx
6r9DmVihLHp4H9KG8XhE1Xo34d074CNDnDDGnHgLiTEq0wfGxoDa2EqUxkNMi03gMnlRaHpCCbms
d+9dbryoG+j8oeXs1Dg59Yj2Qt8Agyq4MwdM3PeO33Wn3oluqWIAQOXqfJDBwb9EBgFXKjMarMJG
BlEAPdYBcCKgz7+vAL2jczFvF7AKByRvCE8/kbyMLbQBymFuGbawyoOe2AW7Ar5kq3IGVc8ZWqQg
B2BgqyeClMv8uipWUMfJUcMbbPJgh/rqiUeFhGU49byNserfrAmFGQ8vyOJvYj8EmSDRj5gkuVQn
TtXqykiI1pORcwUsWPZ/mA9jlNVacDJml6V8/KIGm/c8jj7znok2f2LSQxPxWafxNXp6T7vGpL5Y
5lFn3kAusfs/8RCXXb677JRfeftaN/RiPVvYwmjz4Sz7YeayGM4Su4me29FM9r40oZnfQGvI3Osu
u+j1qYM9E8tTZjaMy4kqiJpptWZsOx0gM+3ZjzBz3/wkC9/8102EGWDrdYmyH8yAU4OWa1nF9XII
M4pKnnna7+cHGJWHy09I+rfjbfUjTfA58ErIbiFDqSfeRNr8Al54iT7rEeb/+RJDgaU0L8OU78v1
c5pjLrDMfqB7AS9zJlynapC4mLIsHn47v0zvdA/L7nTfSq3e80bT3uw6LX+vlNTClqidpD8Dp7Ta
eWOjvQ9qvgrdVe5dvNFCDbA7orMT6OUgeFRiymYDBMFBk2wa8mKrsF1Mh8Q3dTMVfmI7gdsR0MHh
lgDoS6mDvuJXDaSgsSEAtsaGyfOIJGYy4If6Btd+SiHuX0zHs/HsO0GRgWXNfdpH9Ts0N9/wMn3p
iV259HQgQH0s/6naYmzjV8yaMGX6GBVQrmCR+JKRBwL5jYEQSYH8gxERf1ogsThdsz7SnNG4AZ20
B7HL7Wk2IAVd5+0hE0s3ex4MfNIFDm8Yfszk8Rujm8/JjhpaoDKcycJaSfjaXrFKqqInnRoOwxBE
GRFdXVhdoQj/DuBjBZqOQ56vYcZEgXa4UoCBfc/uztjTwpc/jmjRgZoF+/2yitUQrFNFP/JwVYvh
hKEEudfYaGWtynrbT7Ozc4+1yZMcWCUI63ow/Qm8nt1tXN2catI6fQuIOHUbTh4sKbzBpIMTR04E
NICrl3tSUJuP9RAkWpnn3sdIQ8V5ThtTncBDGuNX1Vq3WLZp+yORnYH/07L24F7oEu4kI3tgNODA
l506Yfhk1wR1YAQCjUcLvvOvgz8iroXMdAFwtZBxG7KRp4PJ/vkdfF3NuHOZ0jiOiFkgqhW4jq1K
Ma4AcoC+KDip7v7WW74Kr30NV9aecbhtcNGgGySP0XmGz0kdvA4X1Fl9D/HI9BaNHZL6sCmlF7Wp
PO3xH2lYGOnkKACxN45e02vYObKF9nxCtC0CEZpql6R1+MQqt/9znMxjAupCGZFc/SsD8h2TQMJ3
9MCIgkRD8Kr5x2ziT/T1rj5RQD5xV8JAFDflEgvEZH5fQ3iZVsKH0Wl96P4sfR+4Q481jupBusaa
aU/mEaQlOdLCZFoeYEgqKZ7YIi6pv4G8Bmj4Zc/lHKTqpuNgbJXqzMuGEMaYUNdYfdO1kwoDo54S
qUTugAXPKVv1rU84diuHAChnzLS1b2N4azHAMZkAob75IFskop4NW90ofjm74D7fWPiHfmZC9vKI
ZBr9iUzgEla9KnWO3RhgZwGxK3/mpxUHW5sq0ThuNiWUMXnjFov2qb+B7Lgs2BtLU4PQhWQE5ytU
SNFrlyIfYOvHKBwHcnb1eTJ/hgwTkVdTMyIxyBCB6hosKHg9wtR8jk/y7LIRFRlVqakh+a6Fy9uD
Fgr+PuVN4+NNN2zhMpsl7f/NGSdTucVlcQiEr4KK2RjklRTeOM1BV8GcAt48ah46P2ZxUFJRkdAj
RZgfgx7zg4tG2ADGlCaq6BsUqsa/kRuG3J+6gvzQj5+O3Orj96ppPg4ziBF//uf1w8IIkEQnwC+F
zDfIqbDJ0t2Wv2mq2KXfQ0VBkfdyyYyToQxi4NYwEvHzGBf0c3rkXR3D/oX5uZRISYV28LBykRFl
dGwnY1P+0odbKUb6qOHhcfErXvHvSzbh/zNBl6Attya5UWplIgogK6gnvEcM5Waj535iGgJcj2gx
816djR37BwZtf3pNrKIzmsrohddNghq1YuosWlIJnI9aZWy9uknbuDnuz+Zz02EygxsUlEpsk0RW
H/q86+/g1D+WzFR/6x/EH9lJ24JcCe79GZdTrZ1+cEpPTOK1AMOLlQrFmkgcJBvA2iy1rKQN3SRZ
jwj551/FgLGVUlXIaImqTbkBLzonJ/XQcGYCC/vVW8fAbg+btBF5AOmRi4SqFHS53XSNRZMsVoxk
KgWQn9ZkMVHiw+ZYd+viL/+C2SzRadQuKBOgvaPZAYjAk40EHbSDqlnk7rvvJHenK6Iqm2L3cc28
Ip90iZUOrVcf6of+ECcTc3XRv/NZ0LlxOJDYQTrvaSa2nxymUQ//Vg6TNXgY35ahu3BdxC3xSb4i
E56R0QPlwtMCKAiMAhETEZ6I33AsI9WWQe8QO0WLN6RFSEa4wg5aGm/JEDZL3xDwRWn1Bl7bOhWv
ASwNfLMWL+lJLTftIXPgbWr8i40D+S6bXxgqs5LQNHG0GB4LCk4BkUW8ghGl4yZblfN0/t3dttdN
D3Z9rpsNzW0rnDVTCL9jRAF4pOCioavrsUtXjZ3GGNzib1LN1GP3JQ3oubxd9OFUmBGd5FRvZgWQ
2oGzh79APV1+oUf8IucnLOt7FN4sqOn7M4FMIU6lJEgNhBe939Fv8wup/aUJLgLemU1pvEvjjqwF
O07o8sylryIpniPDwIsu7t4jeh6OMJaVcIr7envBX0YHyUq5Ehi8fIwbC93x1rCcGhAd6OTo2Xiu
9AThnk2MJaTToZyAlIGCcfr2BDtXx9GGZ62ZjIr6WzzU561z6Rtolh5EXTXGCDdHD5swJxP5eh4K
wGYig0MXFvla5tW+zpRIMXmhaWEnPy+caPs4uuPuArxHe/PdosLVlYXkXxMj3/RPOQjW7roZ7GDp
rwaRkEI+fWQrGE9DcQAQXcmhfBhvtEm2Hx1ef36Y4Bd1zsScSBID185RmGHxgb8H/E7EXY1+Zydl
9IR8bKOBHhIWh6NnSpflqwAPzeHmCGO5UXjfcLMGQDZidQI8yVacgy9Agj2Ju0nfKhLzPZokr3Dw
cfuFPejb7xIvU/PKWg/97RsPE1PevN6zt2bXfxoJRpbMnsArGWff9vcZM73VY/+YD/1y/jqXAAuu
bHfTInp7EOzXeZR7wviwWo+3z+gdjf3X/BN0mxSn7h48/eiC+vCUnerwERGceVSO0oJO+c84j0OL
Pc+2+2V+INBFOPJFCPXmyJL0RfQszbAgwih94A3D/q4fNfjntbPnOkUI9Qtm/qZ7xvXiPakxdoC+
Is3ucYUlxJcUWF09VII2jshrAD5yuASs5uEoem3y1Ue4xhQBfSem2d+lKCBI7EWzfp0jbZ5fJgPk
/PioT9JFAnY82uHR6yNaHu6UuNk1okWrKI7awxvHlI/XWeVUAywZThDZOwPgs1skzfIQB6wRWzyo
//I1lY71z4ccytf0C3++9RS+v8YZuqcrpCZmgAHaBQoOxbpQKV4cp4m6WT/u7ZKIeqp/oIMHqnzP
x+sxXj0VdPy/yy+HM3Zk5+l+MXjGihELg3A8re2xd6V5vk973ng5WgrGaek20XA5+CL0qI8QOMrf
lOtlwfcUM92s42u9u6xgta7S38G+wIIEbrsy7443cIKYVBPqbJ/m+nquDhkuOpr1Oox2l3N+Jj+W
7nTXHqQwX7X84uq8/AsA49CDssFK5eBby3Xg3nx5Bpn2t/ypiSBYy9vberig46hoTiMlZoZbHZqP
xeaTDHGnwvfXgIDEuOYG6nmSzulGpRytgW9lmxkjLT1AzX3PJIkXlyFjYrwCqAnVZJvioPlGngSp
adpE5YZasxBxpnQGBCIMT83uuaXnlLfsX7xPpBysOB43hqun67TvOBDL7lTN6E8AtkhMZJFZFlGy
gSlh4TEVZiHUGCgyz9Qs4U4lFl9v3WzI+gXLGaAdbQvmLEjW2HSoAOg8L2Q2+e3VJuyQTZYQP9xT
yskwF4M4zHDg9/3zw+GpsPgZAP2CURtCvIulDuXd/iBSxVmmDfBMEuRFND0SHd1eYqa+JIKcaG8U
eJVHb28gBNfpWZBot8Taf/j/iMTrJOiYFs1wy65qC21po5pcR0gD8w6egBHIBB+AyYPn/fukNGVj
aUjlPBEblS7VhTLDQWJ/+al/xpPnOjsJfMHvzs2+iauoB4VfCGMBV1QY3xNsiq4IpBArfmQRdUN9
iHJhn0ZE90AKgOfC8PLwpYq+zl8+Io5BDKePKw3VGgeNt5xKLxPCnBdr9SkXcWh/qW/cVNwafheo
A5pbAN1I3tEMQvbru9c97zIsgee5WjzP0qEJXydoXsxnPlgAiXhRar1iHbyZJeNUsO0zxMHtiucE
x9z19uwU39NjO5yLgcuPtviTInABOzR4Dw8Cn4xZOHlo3b6hA53cOPrPGHXxcyIh7AH+qkMuSdSd
1ZLoV/m3Dm1iVyZXakd0Q9n2HX5m6bZbZdtyR0U7XEuQZAc6hSKfHDGh3n1i3FAtmM0N8CqEcgHW
+ZNvav+xgpUCEfs9G8PT0PvsI4IPxrZ+ZdB/oJj/nNsc80Gx80CHoRE7JBZF9axiVYbL7PdBrPu7
UVz7xSY91wfAbGBUvJpx5FQAU0EgcbE/p/smMV+UjWYHM4WmdJVNZJdSHka+2JcOmNnsJGEamp3Z
tsrzQ/zDHUYHeHDDzZch5rkGjFrK08yffFcCvce5GxLsrN5oUzWivhhlxoUSh7nP2JCWo1gRXBi9
Oj9nRAAdlOiGIzPmIedhSMVQ+/DyxQQGLJikX44m79uB0kyO8w0lVD3BOwj/QFwvAkpL8DzeJ+Vw
s2WQrI5LH4/4i5Grwk7rFd12xLEwvmOP4F1kjeXzfu5WQxYVYXb2oovG+B5hPaLt8S+9DgRWkeuL
KRffTyE/itOAgm3FgsRJwTn3WBQB511+ZtNgM09E/jmLFHsQdMXyIyiUxSQ9IvDecY2CdD4WOJUQ
gDjcDcmxxyCVsR3nLbYe2VFecRmVS+TGmDhT5izhbQpv/ttR8+tARAMwyq73TaAdxmeaXzRoA/fr
ZGGOzvQSV+yhkEDIexr5CsB40p+/vpFaBpU9iqWp6AlW/ai/4yDKcRdDOPAIaCFEYo5CGgOz1dNh
uORf5nBjrljaYJljXYM+IY8XzrkzOyj7IhIfNofMyMBOrWYgUMrBXlvJSwavHbltzI1JMIsgGBr7
Fs/gUDjqXSZpaT186AFzeXEt7F6GJmvCkk43QVsLGfbrPq+upLg0z8pU+Be8GHRAgaH7432iX2Hm
8tdavOd/RGGaB7oSDDzyPabZ/mh2ZyOI1LWy/v701096U3yvQGE7MSbPQBot0CMCHtnNSHRLoupQ
bc7ZgZio/RWZDqBPJ6Q9KtoxLCGDygIpU1dtZ1JDYHJX+d2uEbA8Kh/jDPQBxbTo+8C5rFvsPi8m
JCmlImaYwLds42zJCuEmFJgYrvSsIrNSGIGdqZCuAlhyoKTAvgbvWYrjTY79G85CodwZJVHhzEDw
7mo0YvI+OC+OALINiL6QeuXc7c/oWEft9EaLT0D42y9BCUitwbOOPcTVDqxKw8K+mQO3+trMnd8s
9b+KprM4NUG3vSSMenWZMekJZocGBYL3diSMt1gbc0g9R647SlR4rAVTUmT0+H8MDlCCIU0VAobA
zK2ArcacmmGD/tpefhmu4zJB78LGQRAjgDOvfP5e3uIKe7Fq/pkPECKFRLkucYo2CGmZXtffxWhf
HjVGghkVvsDdDQ0zAgDKNcPFyw8VorTI1zR9VOCfLTnAfLd+MJLMlnt5Uq/RkYv9iVklR25y865h
usxDFO6QMVBwI1eGGUNPSYNA9cheDRAD85nu+jfZv7bllicdzLpYiWjvpvcN7QDiD5R9Xr7B6CDM
gusMA6xlcciCG55UrFXROMSo0yXO3lKi1HmgRpNj5l1MKxsMqjHWp4OrN0NGN1h0LB5n0QsEsi95
mksMohrJGIKJyLkkZO6DYZUW/fUQRjNRF9W02uKXxAFw1VlXIrF/mRzUD2P6w33TO2T7i8m7TuX/
10o+MW+DpsfchjKVIwFAh0ZpV7iKxxYAYS/dvzeIof6W1UbYy0g7AJ7LEcdk5IjtuV5k5NcWC3mD
AfOKOF5EWSp2UOm8mr/iT9h56vq9GPoo5KKhj589TGOuMk0k5QX1pt7IKrNaKBr5oX8q/P4uP9Dh
sZ80Bxn90ua7Sg7o1nafMHURpl127c9zCfPfLmM+Jq8V0785io5m81y8eM73gl2E3e11pjMZHh6t
3ieebt8TP6N5yvHmINwareR1S0d1Qb1Krd8aj/2ANIg9Bkiy9VrdVnI8YOdkYMJQiFEJCM9PEkq7
b+PdzZbLagbtkW4Z7foe1rXKDPUsTWQ2zy1qtGJRkFzyw/j6vtNEKkmDV5/Dn/Wi5X5v5ICwIYPt
csZixz6A+g2TGAofCXfXh4NCnIZYWfSMjDTZVUXTrlm939bE4he/ri6U4NuDb7wx4AAKbOgW9eTM
04oirBSLceuxJVzRluitZncrOhJga5wZQJPJn255YoWBb2Xhn2Aq05vdC5ilNauPj8EGI4CPkXts
gNbFebmVT3E99sZEftUr5phn9ph9teithLNB6zFx3lXex0vtFmF0E33DHvU4fKg/ZJ0im7+PjXF4
Hq/JHoCitqzjOsyggIHNLi+g5l3wdMi0wdYGXjbGO7BieAmyl0zVkJYkQvnCorG/zqvFe1UtBi6j
KuBRQrd55mi0vvI6Bubop7/sVp/ZyPh4M82HL0QgkPDUeM976+ant5a2aaRun7gCPuNnrPlvDoVg
g7LrsgWnC4iVYk3HIlEs8d8+sgLB7IKjxDovuV/24AZPVIYAJdppfIMW75c9XsNZj94BRpj+fY4T
LeFnjIN9UBSGe7CdQ9HQCPiLqeUEPzUTafKeUSJEkoGZbZXpa1HiS1cEgwPWFatxZhGe/cT6pwA7
53XxGhnYM7cIhIgCXHjzXpVYNs0Ioiln4LT7ArmPtKX2g07G0g0qh6sxrsiKDnCYzD83I6VXRf29
Gk0GpHzlwdW9TnDXwNkLfUy6kKMLfRnz4gFjcBxVCbDh4qEqwVzzr8LpnQGk3/HAx4aF18PGcD/D
L3tQhGEPT9JDaZUcKCxXTMQeMFtHHxcNRfsllkEIOMYNKJ81gtCJawV2zvpg8+L2DAsvuX/vnLI0
6xU0lHRCrUPFwxOoG5XcTYLJJzwh5oWUC5ToVEaY2DAlbUkpMmjO+weYe5j/MZjtBdlO2tbQaU95
rG2hTeLU0TNmGr3MPthj/9QzGMUEH9gygcDH9/xc0+2Z6JFmT30m6Yf9ITgEdE2Pveh6GO9/TFXf
FvoWR7jO2oqmKLBVPQD2M4Jgy69FW6XpW1zlLH63D/hO3JG7BgFGZNbbEvd+Y2OUzL92ugwai5vs
/x4jMB8eD8+j8BQ0nroZ3PW9ueXhAZaq6QgpP+NWHotffe3AFI8uPnqGaZokAfAc9mxmB3zMbNv2
/v/qLYsAo/YzvZMPqTGX7XRxfa4gKzZBtgCJdb54g62aQMYlYJ69jP6y2FczkQ3K+wz/hmsHx4mf
GvEcg0SBnEGAGv5mUbWEhlidcIyFacMIrJiQEqBrY6FGu67SI243nw0pJHtK0UGYbioXezvG5PCR
36vnY0ZV153gO905M8VIXh+Lil8y7wou94y8rkBDCHTZE3CImY/dzL/FrcWQc6JMiugRwvLw38s0
luao5BBQ08itMrcwk02zSN0PGejK71vGzt/ToHg+HBT6Ego4CjMqAWxqKAAsqpZsLc9gRPbnJavA
808aRJa432tJIMYghIIRARl74lic4MNTt2NFZEh8CxkGwzEZTHLmaI9wyKlv7znlmnXDkowTzpTC
ya9jqm9+BMr8NDCtaClLgHGgccpnPJoYEI7ZAnGbIfHPGiHr/XrlMO4l1h0ZGQbvxEOBmKrM1BPU
7QNYLR2WYeABiuYf+zFKdCKFV91JzGqFIS/wsz3uWMUwt4KWCU8ANG5PrdqIYI8h5CCuNJgWyzv+
oFhgnXO8a1REicZwjrIvxFRth50wc5+xdwm+YX0cYDIYgr7QU6ib3ko6QH5jbAKzrhbt+K0TzrCP
XnSJ4U8CrCMzAEfq/0fUmXWnygRr+Be5FgIy3MoMznO8YUWzA86gqMCvP0+Z75yzzU4cEZqmu7rq
HaL7AYsg76j494cLQ+pW+WU3gmT0CN+lQxb0TOmtcSpktvCsfPeP8XVk/qbJYdO9OUzFy4rZueMU
N0QRHLLhhCIGPLJfEgompafn+vbVDGzSVh9PetJC6qb4bgZF29cYvLfEI0RLRJ0ZgQzP7bsbVsft
gtmDdcfzn73r3rcEJf+UBAHDHXSJNctWOJZAGZD+BG5TeHcCdyxlzcmLOhgeRAlATRw0R6wzmYTJ
kRI2WSMkQsMCkijKt8lZdrYXQegcw4H7Pv4sxjsynR5uYwD3IIw74neGfl/typQnSRXmnBBjbK5j
kwCTs4anGQkV/svtOvj7K2JEXURROok5sBxZ5uJZAr5RfD+OQ+TYl/gbcjNdYyZOh6iC8hpKswCq
SX0GdogtwYYMGVJu9J2+EUgGiBG8z5LNoXh4dA5raJ0YTKYePOUz6n2Z34RihIIdhnNF82G5jO/A
D4h8+yITVzhVIPQhWh76MOoAAC7ZTn+5bPo/z/40+VmtEhZefI+ORt+TzvX0GLHGJlptXXy5UWwL
kI7E3eTmNUETaOiKaT9aVBJs5gG4t1Cwck9cSjL/AKSpwfzoWPhEZ8qaFERAhruh5YtACU/+ya/g
P2NzNX6PiefOFDzJEHzhVIFIAFZOv3nrwLW95a4mKaq+uq/B/49KsiSfBV1B5jlPSHvU/yAd21+k
Msr1fZhvOxOsWgj8QgqgS0ojyu4+JNhLZ/dpd3mNyZa00PEZNlC5JHibY5wwtchxn//1WNqSt5vw
oWJZ7u5LHrFZdJVG+QCNYNFOtRf6tpk94rpL3IfW2+mblDY/6fa0um+s5d1NZ6WfxwjiTFnTLFtg
7QgjM59XA3X6XFGFPohm9ao7ZhAhzwRujSBQG1+S07rDqfmVZPEDBU8U42bV4r19TXJK7gw7q16C
teOOpMWF8f4RUInLoPl6jN7XOSthhNH+YEBmeEEE7j2zVvVPg8V2/cPqrotyI8nOT3nacBZX9xk8
t9WYaARl2meg4Wiphc0/tvAcasRDR/+xRBjQZd3RF9jpgytiDJKIFb30/pqJ2Fihas08YiYXvhEF
TE8lJEVo2UfZlTI9xG939yClSRLDFcNhZARd0VekMIHwjfZ5q3ykHXRJePIqv3XURiGLgjk6CTAP
WuqRWIzoixTjhcQisRk4NfDsjumzZuWWO5iUMJXhgygCu2EGigzpj6heyNayRFKo8n6D9+HTzpR3
dlGl4hFxJ6/JXhHvcENrmIl806Jkixik25mz+pQL/DqQ2s7D40TWPur9mJQ+UY2VuVxCDaYOdCgb
D4lhsaaQJ83+kehA3iAvy2AhkoRyUT281pfGwZKKbwSIEKbB4zsLBQMsEplizSz7LV6dF9Te9X/Y
SAhKhXQ0AfJrfPFuMSivW8z0TeNfQmrk7nNrJj1u8lg+KaqJtbtl6S8BFKFRz6e8ucAPgv8aeqoE
/QN0UqLTjMzCbYT0nTNUvM9thaFHFoJ1QVQ0C7FyRMi4XhgrOYddjoV9oxjGMd+o2hwnl9GFcVEO
iZ4tf2r3MJPfQCtmjYcZ9TYLt7JDslsG/9/oYcmm0CVEuXRbRVv5ig/+eacjiAd1u48DsP8evpcE
65idYjzP/2gxm00mgy+4PbjW9Alk3eXyiIgQ7j3n8IxtTTXqOT2HoS+Oi74H2QfCDmrk3Nq4NzUQ
zzCnJjLXgaBwRENC1CFEpgPASoQQBuIbvUD0MrIFkEduE3iP6Ob/OwV1/9+El74UbHpHWOF8M64u
SVN+htLGvULqRN4PoA0Jv//b8N9345TW/7dHhwUo6WyxiMY75hiupqzPAc1QkvIQSu2Eq9WGtD4E
7P5hRB8UcKjEohICw6+GxA2MMiTOFZzm7gIIhiuYG6uCoJRUXTd8CrNc4ElaAnj4dYL2jLz1WvQ9
pUWpi835HOYQRBBEEX+XEQwEtr8lUbeVawnrG1TMwGwCdf276Sv985bcGT/kh9DAkR0Pgn/79WRy
7g8mD/drTeCxvW1Eq1mWgG1AXR6EWU+kEOqZvuis1AjOcKRGyLZ7JgKt8CBh815QC8Vsg3ukTRBq
RZbXPQFLf6DMzcqWhRbH90D8oMulLv85Pvc9FPHRd8Dyy++scd/l1aeoUrF0w4NHNsOwge4gWJ4L
7NRTgMcey+BXQixRUXMzQdPKepXEUPTPiECQCiEYDBe/IzkvwAUoX4H65X/NAaOhioapLO3kr7w5
g4xcg1IjROeWDv5h5tfz9pCY1/v90yf64bQDdHDW0mPhA4e/+HNB9qV38mgeL5FAgWhmD8HaydtE
hWUtHwKqxwcfrg6jVr4HIPLZF+A/ygZ9Gb80TnLJggf2U39LEZ5B5m+oIZEQiFjqePdYpqsiDzpU
C29IVt4fseTNfXIYOAHVE+r5p+/7z7OG1nRfXL6pBAG3hn0JcP/x+5x11pct2gENITBG6vBxTIqs
pJXR0d4zlx2JICDVYxnfeHY5RDaV0iwaiv/AmoA7gWj420NADcGtJ1nEfrGnTDumkovyPqlBILoK
Wf9j8ARc1vUIylKw5sclOG/WY0DAxQYO3VvU1DsuOjMHH4j+EaUFR4tW5oBYBfZIiMmro4/+Cgh/
sRQeq30WtoJ8QoRFAp4DVX3hRkNUIe7CYE20dOW/BFqkNCdNsEIKfwk0OpKnDjsWyM7Pm4QPMZUw
CIgbvR721BWUJ8YZBKbW/AK5BK4KJ7ZO0P3CDA1n6kcIpSCQwA559yQk8YeqMv/BukPV9k7+BT9w
xJ1QVG5h5BTOvHDoBQd33iEKwnAsoK6AeIksm8oJ+mQG1l3yHwdDp5pl+/bfEx3bf8TJR7Z29OS3
gAcP/pWSiSQeibBYfhOFV4n4X5/mJP3QAzzMMz/DYxtIivMjiczUMwiC8yXweUHsluvUOwe2+5v5
QB/iA22FDS1Hh6YGESlLsdBy8LgnMXqlFQhnydGGnfAZHweX3zw6Ej4fI8qEpJdBY0DiYuiiJ7LC
kwWcQ62xRz2/G5wIgscYEOBfBJvknrsNYJ1fZdSjnIPJeidJG1cb4ynwdWt3dcWqvfC0IxAHbX5Z
GVNqYLMWAsoS/oT2Q9YbjEOJ/CYKMsosz0O0HNNbVG2Xdu1km3ONvn3YRR8R/hSgaIpdsNKoPG57
KH++/QZ9PoRACWt+KtsZ3aoQ4dRX0MX17xVQNiiLrxKhgAYEzTHO5sgw9tfUysF2MrCNjX0OPF4X
gRiDPNEp7mF+yUUKh6N0KR53mRfAGJciEMdvw+6jeoCY1I332MHx4QtZDXsc6+ycga6BnZ+IJTcM
SjCfHMoITy+wG8vud4vyKzmdhwvvs9tgIZQodkTYW+EIB20fvncXtW7L+UITUeEQWDBQlr77NuH+
vY9EG7xPIEjgf8uNMr6wegdt1XUsLjHsxt7+eYtv2u614khU6KCz1wkxajKyzmWnz0q6NYOIX0Ji
6OCleAdQeUNDGwsAbX74hV45aMeyKGHZQJfhCimTfAh0ClNhLm9O3wRCmWTMZ/S14Pfdl1UQF5Zc
VsLNOdIDcXTC49AaIWUCUjrTI+R4agRplqRvc5yLpFzFuMWYoaBUA7ebIiT41t4YllvaC7qUjQwn
pf5LVQ704vw57ulcKCRzX6N6Odf+qeRFfsA60ZTIuKmsIFjvUoUiSdsIW/WE7NoUZMQdwhuQgPkD
eAI8agTOOAmf0hEFpMPgsdGmKrMxkecUAEC6v35be/ISCkHirW/sU4JHqtzExr+cC5IkT1S4kRcD
8UAv6vXXx2/uqHvO9oFluOXoXTcDz0atoQcp2jW351/Yi5AI1MiaA0q44vdDij7uBhjWdWNjf/jp
rm4/Gcu5RTt8/+QmGnCPOcOCilKAm+05ZDo8Mn3REdspNXzM7dV7Dpxtlid4t5GFm1Nu2LE6elJH
QLX2X70EFFbEzeI5rqZgJXHd1NcAySoyQlY/Zw4kfYntXIK6k1+N2p5LUp8xbA6r0HQ6OO2Ag7/O
ThMzePvYGU7sgJz37LbmGn2YAmViZc71DZgA/hQhIOPrNl3DXb59mavTzzN6TLLNe95Q7MZCiLLJ
GBL0vGbK7VJOw4BYChfVv/OQca3Q+2/qjZSqSR4HrMyaBTmk1vGsTR6i3Ti8Biwvq6BEDZcxEzH1
PKYXOjJWX3bMS4Cp8B6j5G9s02X2SwX6tKP0X1RuDvgEKVy4pj+AA1PUH8EB/iDPyCzP1A/3lZT4
BKWHDEQk+aSj24OT++mLYLnqJUMG0wd2nBeXtR/xIwsE1dN8mG7UiQAKgVR+kW+6D8w55QQUMtkt
h9Ugc1rfguv47sN3DLkh3xFCfpy++66TOGEifqEszZPQTTYkDocbEoeuL7+2n79yb8jjS5+/7oaJ
ekhu0XU3SeImU0k1uj/u1GV2gvE2/dxP5PGKF+Rnys1FBc3la/n5CUPykw63Kd8c/vC18o/glLex
oYTrFyBMmAyTW3/MGsm3mGVhLQUrMqPUMiJJi7IL7KfsDwnQzx13c+l/nkvYN3ezcl35YReRdf/h
N/dXCVlRvo73f/7yhwd///gwb5T78nE277NpNk9yla/hF5+S9CvJV2mPTzvI9/I5eUCr8denBeVF
Pi93XdmIZGjJA28214hNkKKVxlxxQJvEJR7H54BDlp2ausmKXU3cZ9/yaLnVs08I4v4kyTdd0148
1s/EnKQja0btLL4uAf/5qgu+w4PhOCSmSYgSYhWfmHZTuO/pgdQMiujUAID7eWwUZA9oVESvTdec
HIe9Lzsy6wAJZHtiT8BqyCavDmhkWHOKmKdyAXCBKlyPIPaKYY7JtM4lR/rn6FB36C+LPh6SmBV4
rJEE0cGsoSfYmJKBKUgWkYEJrnHpF3ERIwvidVm+FHEHmrYZPAatI0yYDtyZN5yCt1uxkBI+AzoI
3ydfBT+ODIQfnghcbn49fAUXUArBQ1QmVQagJnpGGDn5ist4wDX6dh8ugA98Byy3QnuE2LszSqlL
vVDsCUiQUpJrmPnuwRL9sXHyAyCSeAozdMiyXJHfaGhFQGZYiVBaJCzhAseeouNC2Ay0/g/zAwf3
gt8MxN5TXItQ6syY1Ym7w3dUTpoBkFeytk7j3iLEGb3aeyHUiANsv/aeuDMrsDQuIPC0QJ+3wQS4
L2Xy+k1MXlFQQ27OOdNGnSAPqZeGTXSjDU7jann4BHd5/F5bo2anrDFhmV6nCCEOHNsx+nd2j65/
pJGwT0JeDylNVjDfD1pITR6Ty4AdWljE80j5cKjD91gZaCtt9ZjkCdJPFThxiFGkvlcC5YMyT1oB
z+QnJ6jnlOtyJxj/TnD9JuS4/6qbI8Uj4jC8qQtAavsrwEIMcCP9C/k3xMekKEVZfy2kFUn135ZG
pCN3paOkbOXuY3H/Zim7B/MW6T6+qo7CkKYzl7zDTpSNr6Que5OOpChHCoQ8HKf3dg6C05yTHDGW
3TnoPBDWAIV4O7PNNVApL6OIhUgKwS90BHqjKFtOLNKQF7cTPAeKiHhfZ/BR6DTd1XX0HmSTgv24
rzqQXJ6uujfGDYbUl0ELHgPN4BEVB5znUNu0xun4vjLGx1XxXQ7MqTHuNTS7EQm+5hLjVI8W5oHF
qD7Xtu1UsI7IVy0RlYkPWxZJYneYflkLdXLcXdfql/KlAfU8J0+/hhDDIhXdSQvDQlzjl9osIwg4
J6ZDJSzURqmLzJ57AjV44fk7Gab5eQUtB2G6OmZOv7chdZLLIJ1b82wg3K0XSsswu3rTA7K46kBJ
0O4NNU9JHjt7UuLfC0/2nQA6qPtnRo0jmB0FTMBLIPv8qBCt9+UvxGttjA0X9GRxl678fHALb0Bh
YRT7yrQ7vyQl6WHmJXgprFiSE+f9iCqan44InhCMyoHNOFcSYtiibyn9X8bX4PvlPP2G3oxIrwcd
JCrnp00PQgo0DP88LJZEDHNm4mlOlf2M5wbuJNMXMx8YjzEBSJgnr9F7jDQs2C3obwCvwzcoYgae
G1x0gAfM1SR8BB6vzHQGSjL4w8McK1CHGCc+wG/qBr0AbAjZgyv2Twd4XAA4kfauEdLvrJUhFSph
KHZnR9BHU0ht83SONJsBbc3cEm3GZkCu1cUHg3QC+lljZcy1G+Na/JsxLqwKoKf4tbvVrIlOk3Jw
/0W6j2DtTkiGaMTQEPsJY37E78/RYnLNpIumXcpVZXT6KkbnGUkmdGdhovjtv67X9ZAacFSWmCSZ
txjtnvrWrl7ep8Q32rIdXkcQOItzcsNFw487JHujm/tIzEWzaxbVkKUcpQ+CqA6kNMNxTHisFDCA
YMhQ0363KxiQfr26kwmHCIFN7sIMai6ol5RHN/pWWwBCJ4oTq2B9zeKGNW4EOGWIjx5rzQOzsz6y
B+WazPbfj63jUIwfkQMIHHwdldhxHp/5XuIyqn9Dwy9hjV1nFGkIPXVUKm+g3dzsCZ0HRb6YCjHg
AJMkFYnyUWcm9pU9z45ZqHr0AaRe0Qf6rlfFjCM5we4Qr9ZYYYRA7/uHZiFY1SDvA9qixkhWmu8l
H/fvOSb201bGfA31inQ+HiVw81FBSvtob+CBqeP9ASncq74ROTFJHWc+y7YLimvkXDO/ZtQD9wao
glUXTjOYK9LmEKgAFGw7tdMg72xhFNxPoTSdkff2kSpWNzQrMtjw+U+KYEBtxS25ig0X38T3YwYU
Ss+dGjpe7l1wgFWG/JyqmYhYWI62b/cHfCxQOLX7V4RcCINsUDkBslndCTv2dtLvEgj3FcdhhCX8
2z0pc99GyLMmKH1Tk65cBgnqMHn/BWnK8jPIItiifLD65iEpUEWFOZP1cbB4350H452KxBJ48D5f
aRmoMfrwyaFoAZXSfyDkKah8FqKGg8pPdQ9Ua6AxRD3dnupdzhOFC+qKrD0ctYPh5pnbQ5s9Rd/D
67B6QFWC1H7lK5Xfy4MXrt83rwveMPOxL3syaz9chfalZtgk6mG4vViJ4mXdccNLsJhXT6wX8uH9
POC30TpiHH31rotjThNc/PbCwrdxoUBZv9QIkPWnvstigcWwHZ0svJ4Az6DOCYEKvQkwwkxnJkZJ
J/Jo1sW5v3G4sZH/OK+RG3qUq7TaadqKzbV4+t1PgyMFEAoqh7LrWdUMqy0sm23O3k2BdpN00uHh
Y8KsUDuq4qONBU+sksyyohOOmWQw1GmpAkWMn/QMdrtc6G10U6dauWBbjZGk6bpFS1wHW1su2ttY
P8/LamBhmyr7Y2xO6jRXJmzsVq6MFs3EoXGbKOpCKff3cnEFmFfAgWW/s2FVDsW7Gd3o7xPV1MJu
+jbyTG06VAg3sNSF4FNSqLdSxCdnT6QbipVxXKvFygJKxqDRMgsqJAg0HDXseWstm0vwxLx1ddSd
J771QJA27FVDbbGBZY41qIPiKcyyVvfwekZLVA+uWXC9g1MLoFB15h0Giou4O587MPdYd8M86nwd
/yHrgJRCIZfE0e5D3lNhdrPLCHc9+0gfkODRNtDoC0r5CPB8P2ZADhikKxFqR5+GHA/fYlsB6HMe
6pZzgnNRkjr8hcbTDoDqANLpigGbPQf9NuFMjDCUOzoXbHvMHSVsrHeGINkAuTUzsH+9DbZPeBcB
vMT/zhwXk/yL7lItKG4MemsVAxrBgaewczlYlE6QUWVIfMMtvcTnuZk8phQwh9rY3OtxNtLCNAap
NaUqDJ2jXKJc9P4HaEWK7mihrO9+gQ2oxNzZiu6FB90AzMoMTbglJaY5TEyGsd0JSBaV1W0W4/L7
/MeJmDAMLC8UZa5UI/UZ9dTADF8AE4dgExPof7D0gBv3dsh4oCPpdfZ3/7gF6+cfUQTRqZDdAJ2X
2PaaOwqvLnJWIRQTF/+bCdTVYbY1IUCMHgzTe46EXg12FaYh5lq/4BfKGaJFeu2+DK8kZfUO0aDr
HBHmdZ89l6H0Cbhkcn0FeRYc0c1C5tDyDFi6mqsSO9mOwkT2feuOc8r8hGbwtX16VQf2ANAGEAd4
hzEGMsDBzgN1vMbHwaidEp3l0suA2wEQJThKMZvzu4g+C9j2cfLUntvuUESogX5iYQAreaVh6/VC
rgowiM/vs+LeVR9TIxRl2VOSf1I6kwpIhxIi8YrIg/mvsdQsMQAjK49+DRpMBQAtIFqUDXCsDzD1
pGyJ4IrnC5Xi80H6wV+hEyUDva+/hkeiOhpZhFVEReMIbOvsS51BlZLDBbSXWG9cKVq16KQ8UWzC
M5SBCMpoM9fR3M1diIn2Xv3VEJ36FZQNQSnJePI25HCRaqOKdnDKFcepbSA4iTwGL/LDNYInVP7D
XfWXCyVfIHTZ8FboT/zo8eXbRBfBhRHaGWeoQqdTlNmIABHDQL1BhbR8mHWpIh5GSpyKppKOEok+
NeeUkXG5ZuTEW4IwmIw01NILYboLzcrWnHpu/INMp1M7LDHIyu+eMnySAv24emyhysOkZ2Y3JlmB
aCYGkB4KGCTUmQ/O25eULN/xUwqYjrj9GVxswG9B5mUzTMU3HKaQSllkSwHUYHCnlkUXpQYBbmuM
t5TsNNJXKy5GTLfkzAreygreQKwYjfE3ERu+mqD36SkxII7o6QE8uA+uERu+rQSwRZISIO+nzpjR
ClsA+p9aGTRrGga80+b2/Vi9PeqPUsY1giv0bjXGv5JsIfVbVLpIxcDViopBTklutGkcVmiCGwbx
c/o+C+6u4Q4NxTsQkbGm718p5qIWNr1TkoM+FVwHh280gpjCGaBIgJ8HkKUxJoxLT2AapAq6EciX
myeADo18p6jXoVLTRwmYGvAmkboyiYvNizqtFPmo5FAppaQDmi13fCScUKCZIT9LmekfhaCo70eR
7+fO2B8Pt1ugaGi4UCKUiwPnORpOtgbuIZYlgn6RbLsePMAquXSIFFgaEATyGivZPVTbUN8TbAmp
lkQ0QuSegN6GW5h4nk9yROoomU9RgAJKf/4bhqHLqSDs4+ukS5Lq35A2GQjixZ6TDZJkDMMQi8+g
9YHY+a6/2wLQMxx/vGU/G0676qRBTR7MiGtJ28jZ3NCpAdpha0tbMIr5ZGSoIfDAZIc39HuSZtwz
OS0iPvX0hiCq+BoB5FSDLTDAbbVAIDQUyM546O92VJt1Z9i6W9TIwYu2gzSWSrPijTt9sAmloLgU
lAH6gO+ouI7ogCA46IWy0bc3vEaPleKwH/a49TW0EQ8dIU0VUL7A9d0BjO/pJS8ekTDCitcIDKQE
yAEH6CZxWDTGX98lYutXvjQ776ObST1XsIIwTpjY5Fn6OZfruIG+n40EIQA0lduVXAdKCFOB/chB
2+NrxKdrv3EyRugAPS4unGvU8gQ2Rz220/oba6qyFzXZQCug/ahwsG12BbBj47BTp2/hgklXPoyO
CxlxBMJUDIpB7Q85mX/QpbfDFfxBQA470qm2stecJzm+fCFAIAEGyV62PrIuWByBUwUIJdsV6NB1
wBbKT3BLUnIz3GzlIv8gMjfSQUWRJoCFNjys8IFBYhE/I54nKU3v4sITkAWhCXkk+MN6l3SifD3o
z7/bH04TIBrX8FVOgOwinUASQ6ghAAeVez5Xk1xP/ljIccAsPxBS7IwD6WTFoEHvBWl7ZtHb8/sg
SU2KXlS2qENxwfC/ctMhXBGKYFICkyv4zvOSrIX1wl9J3EoU/2SYkrZgIAAlAjME8zrJT6Vc5dh1
f8apP3SJRrq0BoFyi88uOrGjP4wH3E7KhAj6gBMRlApVHPaEIhwLaPi4CPeIFJlcqojWs0UVBAs3
jzgO74m/V0DuTntwZiVS+MOykJrh++W9yKZ46NWxZ+TKPkU9m+OUraUgWw1UUJDP9aQSj1g2/8kP
Ycop1q5/0BZpRoH8EEzQShRUuUlbyBHLKyyQPq8LWycl28ISwRXLkxOfoYfspX/SStJSdAmN3J20
rhwV6GO+BXVmwCRMBfTo56dlpR3lmP/a982+yid4lk7y8P5aQtqiYk6hxYEZKWxb4PVMTzxixqYV
6kiMRQUL85pLSz/kWUA68hrvmUhL/bV4y/6jfAVwgFAU7A1HwvsJWMNtw2ZluJLTSLGbGwKcOICI
7UeHdO3fjUIWO9jF/VrQBwJhAMiAAuCBr5dmk2tTLha6FChAfGf5ChJBVL7YXP0fLuiDCOK+XFvy
HENor4/LCKZBfN2n94Gjkv4hMcnHFZWiIm/NRnLiqSTwLSm/5fswWfoMDECW5bqUaVRan/M9lbY1
dCp5cBXwHJcjMF19BCiVe3R3jwIoJen7P4j0pJJFbRwrAFJAn2K8L1V3gK4OwmqcItmk7IN8nwCk
/r7kziuAwj1zzKnnOTofrUeDI47GgcnEzCn4PENT/7WYtNkfDEREzKiCgVEpP4cqE8jfAf/hVaT7
G/wX5HfPt37zHybku3/9d8/geZQJbb3hNRAfGaP+m+o9GpOjPDDxKLXokpXsAZ0O3As3O9QYIHXi
P2gX/EWAgPtywddcpDQ3F4Z0XpmmIXTwaaI93oWqDPoqqXRSj4uMT4AMpV2OdHu2RscGOkF7ylAg
f2lBbjKUiFaGDCvSqfkGV1Tqb58Lr0Z2B6l62kH2TVrhwnESOnMUgD7QCkV/fUfYK0+/2FkZK3JC
Xd7CAcnOl7ydXs1Oizw+CqTOgVyr5EBfvEKQO5TX5BD5C6VaDgNlLyZPyay3rkyUokkpVzzXB3g8
uSe//94nj4B7DaSp/nsPzSKn9Q8c+zeDdcZyZUqTvdzOmFTEQC6czlg6wt9/5tC/viLDLXM7L2H3
Lb/pLzJkyC0bWVPpQ3IxiN6e9PLGQYiGgevvi+Qefeu/90uQKVs1JNL5/9vfF/3/Y2toTDktjNJy
MhEdYC/lPp14L2P2/77zRSvIqCadTzCD0uEw4eRUSNdEpfO/MUP+kmrnGfCVIVhsuoJsE+EetiXj
nnS6v7/sNnGfjFYyFv59k7wqs83fI+lqn8Pjs3+H+TcDfC41nkuHYlgvWyfEIDIgPsCQW7aG6Duv
ANr5cMZgbYxlsJHOWw3ys+MdLZQ1ok46aS9eag+vrLjtb0ufXbmamWFt5OnsIcUJHdMx2JKtQ+Va
gdADQEZzqGWr2K6apIF8DEaRm9Y3Wqz9CoDYCItRC7efkjf1bJDd/PTOnmljk4e2h6e+0YHWQbvm
HmB+MnSAfPmS8uf9Y5GU23saQIW9+qMQBc9Zcdcoz5PDLWf5/KF7FDR6b3AM94N7iu6FczuAdCaV
SoXZgSa+ywEMxgh++HegReSH/bwXGxjogGCzb15sO1vDjYPRPwuXclID0THeUGeRoh9SOf1VvOq4
I08niNImh6P3QLp1Z7ia7RpXH+Ln0VUPgSrlfqI24EW220yuIUKqBlyBVEWrOKVUcJ8h1EYyvWD2
PAVPnJ2f43IJhgBi7Z82WeaAyHvi1ZPHIHfPq25F+coYl/YABke+V7/lqmNhCCtjin94YO7Qq71S
ee+5mP8oqDGymIAydhvheP6L8rppB8/ahdChfGtppA0gfDz6JOjg3FuMAoUwrM6oO3ZR7s3oxLgJ
UTvcYG8Ws1Ku+/CD0FfQTVRyvAOyhcGRK39ZDLDEnZxm7ea+acc5gK9fhDbaedUJWnB8X8cXSRV9
aiGtRYrU/Sq+0/1jcZk8fqwQs9dWzCZAxmAYajG/qNDCnfvq8uobaOKZZKzEZI5s8DvqfluSfa1w
XoHysEcS8Dp7gkIwduShlR1F9d5Xt0eDur3IXjSzbN1Mqy9tYjGaagEtq+wrsh4A7/3n5r2/7e+k
Sfc28Pg93RBuSklJ0AYWuRebVH1NghsWa4bczNJat8PLHhJB2OwgKZS7zlezu41v8+IfgSDhC8rB
1Lh7yhFrmfkTROU8UwHU8yRFLawNpYpVAzRVrtRs20kJMM5/1qwPCgLoMEfOKVsbJ9ASDRkLDZOD
r3ygBt25hqG3wUoTGFdRR6/MMUh8icnGwMaQEp8qKPUDOUHkhu6qd6un93r1uiFolLwgKAPMAdRJ
HoJaEoDYYnY0xlekRItZ1YuO7wno33V2CE001Kl/IiqB8UHHbRX3VUTPNiDl+wwKADtvv5fkpQug
+PpVwB20VlAJmxbYaDY9OfDlNQsymX9P/RLqg+TM4Q/fv/KvZtRSgpTw0E4kHfWOi4H6rf8zJt3p
DV6arNSuETWqAaw9+G7+UZ2Ruu+S49EwqnGrsUHc/14q/5DZ1FW/Z8Y3c5KZE+MdWec6qsQr1E87
KI4EOjogWoh0xlGPTsf9mYEY4JcOFRatU+UVwcE+6SO8EO7ABI8TE8vG3vDZm6iv8JmFF5IXvVus
dpNnJxT7JeQ2sp8CoV4trCxQpVe3OA81LbJBLhBTd5Mj5Klihx2yBZBDR66onHdhbpt+fZyejrvU
b86z15ESwdlTf+x0UMdWdsQGmPV1ji0SRYVABRCT3JRAfW+BVxqmyB9pc2TLS2jYCCdFJFIx1sgD
PajQJjnGSJkPVvWAnDzK95dvUjT5AE7FF6I30VlJKpRvYJBWX1XP6fi9CXATM4svtAeqn2BY0OOc
lesO+mhgn1BxIKQoA4oHCg5rX9m4gzeDSjacihOKRXMwM7zQnRjD6+CxMuf6FkLMv8MtxLCkRwUZ
vMvLa9+ANj3gLl0Sf7WjVH30JB6JGtwHj9he9L4oG3V1V/vIXYFOUPH81V0+foI0rY8RC4Z8fHVe
unthJdEJLS3KDj4Unc6gt8dfiQrgFyUKuCLAgh4RyXoQ5M69Sp0rshG3l/O4iXT6odIpCzhdin5k
2d5K0CGHxXEQT5ie4HhAaoJVAM9EEpToq5qqIM/axun92JTFWyEom6vu6L1oekB1d8+fOwuMldh4
Lu2VTBJFVJJHbKdN6p8LhzeZZF3ALgKupCQTd0glQGB7j7tDHYKawJ/uy8wS+jTJ8TOgtPPwDeCj
TN7T91Qf1mOFhXXl40q1qL+6BXiFsxDLlamdeWe8yhGq0rLA3JAyfEJB6/2YnfiVBXcr1NPR8b5o
HvsLFkzYxx9nebbDU4BcPloi6scBDgIIlBHAaOQVQCzDfKg1FzkEhOXuVQR764kEiz5tYBz2UAAo
IguNRNhj5O86oAZTNbAQDzVveFI51bTaHualV0wYACw0KjaH5EwCUiEPjn7WBbxwQ3bX6dy9S4P3
G5UYtwSSgogiosWND/XsjWYHAPwDwniPkEqwd/uqWrHLSwkAij4Kqxk2tOYK89EZjw0QdgjhULz5
OUIg5wyPjrPDzwtQfukogzNgK+o9mP7gRgpBgAoRI6wNJ9vJDu4zsh5RFzrpi6jBJwoBu1faEY5Y
GGhgt4oLOtayIr3aQHcDyJ/5b9W9VV737WqUNtqwE9gXF/eMbgsBDt1BrGu8zOnEbyRGuXohpIED
/L3WLgVEdoGfdmUkiF2/vo5LXA+JP3JbUIP2UP2hIHFeA/8kUWtgYdA3soBZLN03uCqavwpwHyLt
0kFD4rWiYNu7uL2eb0hr9tPx2zf8+8jacPRkMEEGskJt5gRUNdmnPWZZKlFVFoAnLFA/3CN15Dd4
JAlQsYEWudJ9ZG59ZLhcrB2qlfbLR1oq54qPcqwLDoRiJvfH9rI7fbsvJN6QAmWmHAB2VECK9hUk
qSiaHlyuEi4RHVFV57AxV49xj4lMooR+fk56mAvWIb9vY5VsJYlL9OhPOJE4PWgL4ww3zsegHPRi
zcEmyCmCM3Aj6IhOPYCrzGoU8Gn0Bnv3CoB84OOwVDF4StGBHBnVqLpv1WsI0letJl1jcH2MyyJA
6KbTHZw154iTfY+cFIYC5bdOjouiDKUzdAMsF9lmaoebN9E9REkWDnyvRSHKoZ6Eug/kSC0pihAb
mtePSu0Jbzo41RuVEAPSMcr9u3xsrh8Qa3u7pgkqUNI4t2bztjc2jeEpnxfP5ELWjGu/s7i0i7SH
cESiIzB8mx+qVUoigF5ht/7x4F0fbodG70Y1y/os6VCAeEx74LetsHkOXs/4iqNC7t20+G7vihP1
K3PzSpe47RWPqNV/DRjaRs9Pu0EJICuyTmGLMK4yNN7L3mlrvZe1MsnSUWUvn+k8b9a9Km4AgSMA
9AzI6esxdVJ+3r/FAyX/CPOKNPU6VmCaoVrNSC1oG/XtAr7mh0obv8m+I4bBG6EjjW3Kx7lDgVAy
jeS5n5ajQ6hZ5HiZXMDYRrRcGdq9fcdanqrBsTd7qFMbDWxwWNm3amze6uJ0S+4VHipwAljbvZOn
DSJoeavobdO6wavDL1Fn9C5GUtqjDMpfO6aI2jluH6dQ7cZ29n2H3YQXTs9/UrY7DjRrWTbbDJ+4
9LVEg+RJTU1P1xRK2zQ+o2GAcustObTjR4Zye3hkBXcb5fVcseevfFYT3trqQFxf6qTOZ6cXWinY
z6fe3YpKqq5Ez5hJ2BCpx+ljUJDdS2NkIzuwZdL4oi6qx4bD49VWJVrTzOilrqjv4yRjQU+gcmCG
eT4z8IVEMvy4VS+/jT0qcOQqhtn1X6V7F/ZGZPhmOrVZpdxnbQNpl6JWFdv6zMxm72ZMhZl9O9dz
ZpFympu78rG7wX8+zevsOz3ND+r01g1eVXx6LRVcNAoLzuqI3c/QOrkmZ2uZvZbZRx20lyGCFedW
dC6HNlMqh1JMW33/vE1yDUgwn+6Zy+tj8zzF/0PUeXUpqnVr+Bc5hhJEbsmgmGPdOIyIEVAR/PXf
M+19xtl21e6uqIS15pxvKp/kSe6ez232XKbZ/Gb2eToPpAtktHyRS5uTvJxV6azdmibNuG6NTvr4
xoAaCd43/LRW2LIWDMlbEXei+Yz4jRy5ljZufRbtHHvHJ/Mp1VY4rObgDF8/i9uN3vMbXx+D8jvk
yL6UeWL2y7p/4guyaXZfndNZ+txW3yHPJ7kdqaJgMczaHbA1njhLjv7BwxwSB/9UcCygrmIt03h7
lzAKasE+0RKoVEaVl3HB584ZbV3DS3WvrD2ufrGxoavCM77tFMyHLx77WFY4naujZFh0MLvRWJ0A
JmrrjhgERBv+/M0lUUT4H5x0w1bR+mHgBUr2DZqgiiZrj3eCyt8iBNPLmICp9qu9VfnZKKuerkgc
GJRdvOXVCDIGYjcuP7+pees05C9V3c8ZVWFgf3Xq6u8uaTN4oxNPy75qpfOUMRLZE7hUf4MPEM3N
byU8H/kxvFeZ5LIe/v6wNt57/IJXEdw7flHw5dusCPiTfIOTum88pvx0XgR/mtT75x7vuWUUvZtr
lLgNk+b5BWGUJ0KLcy5oXdSb84DvA11AS0OcJ95MPFAjMyosvA8bWLqo3xs9Gymtaec8SbnZM3nG
PIXn9XhWDqqGzezpDcOopNJoA/mamPk0EEm0bB1E8SkRcZRWD/xg762D0V5zffs6dp/rFPILUvwb
W5KR507Jd50JO3q2IDUlVAicn/saoe03KD6LFgzqyoWv81Xdjzk8pzRqnJtdI+2dyfVp9SZVPVTS
xYMlsR3eDDYPD2IDRrAJjYo49i2EskMNfts/2W5ONLPfuHOO4NYAN6jDHKLKRdKGSLYQg7izC20O
7DxgCuqJVEb0RpxpJqcmrGoiGuO73WDPE9kSNPQfOQ7JRVfLIojkDOqxJCvEk42xR9knjWgHWogJ
KkmgxdjIbCQBlJ4cphOWh34xOkEhipGs0Aajq9Hmz9ST0rywOjPK/jc/jSnohKnEDSxqA38Lm1gV
LzYYt3O+UF2liJHZKAUpHZuKhaXSt9fog6XdNkWP2yaF1InihsAfnOFeUswUdvGXDhTMFgb4gTb2
jyOYWIIDQdsylhjhXfd4vULqb0ghgcvbsDYsqGZCJOP54BuqzzPaXSDrPw3Fw+jDpwkvwrwd2d7D
Ym/8KhI8+9hUmPG1rGJV7Y0VCajF4TzEHjMkihUkbavPoP+bFtY0rgL9twbzA6k8NJCL9m6p15zm
ONsF+mEN5z+daPFjXNPNEApNuTspZtm8HDGA6CzZiJkI9F8UtlBmzL2xNHfpEe05ZnGNyTvQFp3t
ZVf9pSt11mAO+3edrcd82fQxqHH4ET3vqfeZP4/AHB7XiG9O6d0fLi+H6fUGHzibQUlgbl9TxiyT
Z79hWHksAP88x2vcGHyOZE4xg6lYycTQFfZSE3yLhjMR+cXhrlnng+6MSEIj16Tt37qMX7g8qOLY
UxHRIPNrTK69O9y9YTXLYnWCSflXDma64UyfV9rsNJQRTRfZyzmiMcn5Edy0PF8IGvv77jxChM/i
xoGfMxFiIFDH5k7zv7h+TDvuu8stTN0arTlh4+fgsWeEfgYdZYqFYgoH2W3xU/TNr/hKcnwfkr6r
butZEuCwzUuhqVyTlWXhREd7uSopZMinc/gZxs+9WJW779Y9DxkXUF+Eymhd26cVKVpGaZfEG1In
544+0dCj8SJacfq28BtrY1jBmXvoKOsex3zQLOzvkjUbnymaoK8E533bpJFYD3KC5lzCL+CLCbQR
EE//HVCr170Te4HFLYBjcAKfaaosvn/JoMOh2DLV2NRkuDdC3HRVeGVWI7qPGmfY4NWYO4kdp5rV
pa0eXuI4xKWNmm/ynaPbG78WQ5qMi3ON0l3Hes1pGu5Rycxk2hzRrLVw2hUPs1codo4hB+3Wv4xL
+gKcKiK+QF0oDSo/MYnPekVvqYwa7J2/ww4zlkSdWH3bylzHO5FwYKyb62NjcJ52FjTonzuk9rqX
rtgdCb15HJ9gI7MbmvqRHjWnN9mGjN0aXfsOBw3GXR2MuHQbS3bYKBM2WMhK1CNp9FoYT6YdrOn6
JIVJk1oYlctiTQG77VRimM9KHrQAZemJQm1A2BxDnLZ9HrxBCcYZHIJcDIc0YJMZfkHN/bPl4B5V
OzlxH3iQ3Z31EcNEtubTAQpyo9thjIAWx9L6IGVgZV9PhWlGzeDNPtac0QUyBT0UmEvEC8+udBVE
VyKTuQKFr30GQT+1LX680CjWMQbPHgoh7+/BQkyKDnNeyKxAJ6R0B8rway0FQGTXA0Nq8T2MPhDK
3+LWFq/E5XeXbIAUI22c+XX0CbQutjGMmLbJ5BqbYb0t0HC+BN0eA2M5Vax52C+j0iCdFeiMGKrB
J4J3ACJk6xZoXZsNob2AZu2eIYz3MVu0erPJ6GLxwgvnD89At+l3Hy6qC1QNKYyKhjOrvXqwe3o9
pAT4WuZBm86JEcWkGX17OKBwjAQSyI8y1gdgjz5RO76GF4DjZ78irAIoMKztCXqQAeoClzIe5r3i
i2AVx4oR80LnhrDd07qQuuN/us8cG9D2uOOemOAKT6MIn6PzYB1m3jdUu9B5uyen7KoYFzK3XuI5
1f0GaHPtPNAiw2tsRUd9AaG7+BqvASFBB4kMalCc83AptWD9iUK52yJofnyJD4cH3G1MYQK6agTM
LXA/dtUxDEHcIr6hgEP/DMBUfp/qQZuqIGtQaiJyZT7bfeEl8I2ZKLx8dGPoEWukpqeQmXQhVwWw
y5hhNRvKXhNNBhKUGYqDbTK4bZUoA3KC2dJrx9gtevf4DT/oMqYJgpZ6GaMeDwmdsB9Y6ODF5ZwG
1B92gv8yEzB/tyBdA5FBA8NKCjsAgwP9L5ec2k1Qr5OtshtrrubqgbowvLb9/hPfAjw0uhiDwCI7
DYCF4CFwKLrkWILHkS+CeBwwgmGCB1SJY4/uJaN2yI05bvSxro+hVqeHkskYGFLZVUKaWfzYwB7c
dEOKvUsVSEaK2W8FvysPklHu/r0RwUC0og55R+kcE3mj9yBe0c+7zBl5ZoXT7jOLJ5eaUGG0cA1S
yRLMp/GuA7W9sbORVOFTGXB2yC8chvL0QU/w3GC9aNhpnMSpb4yz7ncMPN6/LkFH922IVUaQuO2h
EsKfg4WHTQe3YNkdKpOq+wrWveYehyVKU6veZ10xO8KbLiD5gb8VGAE0J2aM7qeL8i6C0o+GokRX
kS8ReeDQ5FZ4rxB2tAVXw1UbqujFKQmLXIetta/Nq8ZMhYbGJiDmVk/ZMp/Wue6267ZT1oxRYM0e
O7MTRLU/Or+Py/Q667MmU/NCWqU/bSRuXW7Oag8fZIrY8yti81UfA6ztO3o3zfZmw0tAG/Jdlo90
NN9tGo4Gxh+UTU9yB7kEKaeYo3HHFfFlIDHcGV6Rdff+CVh4med3SEsIWP2ACBb1lH91WDc579xh
IAcwbelYUxxmPLpecoLOkgjQJtmVsNQA0VUf2UaL5sliPPmggqaZ3xnLGprcbY5dUS3tT91PNWAe
bobmqAESjRa6Rpqra27+6BJvQX4w23MboxB8Fe6gAhZjLxWuw8Ndd00WFygmeIDAk74G3/263xxR
ZDK9vh4qXQIgc8asld24uOoFgqgD55ypMjRlRJL8LoOE8btlLgw4QV0xS2M028Padlah0Ma4GdNm
oD80aRF7H2RNULygOXvHpEI4WOh4l/4bcw/de4HZ4vuzSsiSAvR1Twc0Dgg5H3TcDsLiGPM1t0Ro
j7UcvggY17J3jEYvX3B0ou3dHcIZWPTIvSjIkcSDPgtiTWAbqXrPPuOpLsYDBHdSGxG6NyTJLxBK
8AeW4WnI6DfM+m10Sl+EDIVfHbBBWD02rH4ktrXjJ5r45hSBqasf1NVlk021WIvTcXOGaSIp8ybs
R7Z5wTnTnhbqGMHijF2SUkXPiDkmBd9nAUu/hTGIX0ra1hi7MlddnkLtjzYGuIGiifHyDWV1gu5N
V635yV9DziqD68HANw9n7GBpYitYkkGmhwVF2vi+z/+w7Z2fVucpJE2ibyf0Ge+nbQAacOjjm3fr
gQMmchNLlr11G5iEzZhDPKACg/JnVMXmsGapRQThnntxe4Nyf9WlK/Wue3F6whzAeYbAq9GbfUMb
MYvD3QZwo/+EIzOmfNM262M2xPPvEZ/xkPzESvgIrwEuwsTC0TaQL+LjZSTbOyAaJRYW7i714a1b
oytvknMEmnGdXsPnkVKFehKbisyhiHrOyx5UQoSLuwKzZhwHF+cwP+IwGqohpKAlgUCj2l1H5L4P
UfjG7W07AEMgRK3DHPMdXTbVEsJ0x7qMB0+yftIuE0J6j8YCj7h09PQbizeUdOzaB2+4Z5gZMBSL
cFdkfF0A6IN4JbCR7VyTXN5KsT9v/Jwgsp8Ref+cxPFRBROBv7sHF/iwGSb2GgoF5I8JtdyakGBB
Cz7AMG0LB7crdWruAsNVVHh/2pjep6XTaLp3rLRoZgbHQKG1WHwIysSNNnxH76gTQ4fjTHCzCLEJ
UPznhcLBJ7Vl8R5hV95x+e3qnuNWMc0Trg5Y5/nijOwm5BEMjmCqVqCBoMO53QB//6shQ87S2Xtz
BuA3RFECf79OxDgbLErd4UrFSQFuoquDOk4QPC00DQw1IZPgj0tlSdHa+IiL95vS4IYcLR+/R+9D
yJJ9OQCqrc9ua8v2weCEVHaILRrzDvH3JTRaZVBPp/vx8of3QBRb+aZJni6LC5IBsdEr4Ak0fZWT
p1rPtc3dkCzWxwJn5S7lOmgSvTQ6HWVDqpexJuudXBpZZgySStihIBhuvlvWsRd0TqIaWc6eg3SC
jvuzbSPesTN8oZeU5o9D86gabAkMmcTDK21b7S2auRMHaYN8jnJwDAT2PCozCAiE7uFS0zcgTx6u
intqUuiEgwFY7c22DlPklKxFhHDOCTx/0xdzsS1B3VPK0gOV9IumnbvWEBM/goJUU5j1HHpGsfS2
X8a0BvuQk3dg3TypcDouiOkFOycuIrYQw2o0ZU+EV1EdwSgS+7VRvGao9nHhbpD8iHKBiIEr0xbo
TW/CP2xz7ZxwOwHy3t+V/lUF8uzdfqFHOYPNENVEXJb0CAHvsTh/wcD+NIYy32Js6Um0xWmqjR7s
NY+5iQWlzTSUJKLav81RIJ2KgGavXbnXXiO4zR8uX4pBW+/a42M33TpDsXn5WnOTnIO12b3r9hPj
2HJ0BlpspoM1BhFQYqD+4m+pQuBilK24Grnl2Np33rhcPWegxJRPDVyM3v59gLUVtPVbZKKeHkt0
I2UbVJyVdsznuPk3eqykrdXafkat3b2EU/G+ONiVO52VukUDEaATfEVE896m4NunJd4R889fWtPs
rInxKewr/vIgNjsCx0CyRnDBT0PkSS3CIhlEvIlMFFt2zBnRVeJWjkalyUxJLopnrBxQShD4nHRf
IF3XsLn5zLnS6fc+KC32D66RgBPA6sMwcKT4TKwgrbWp81vTaoGw7bsAm/g6Nz5Ct/rJDyUb2NZQ
nGKK/KDjNL8QhnFw3DQv0W1eMxhhXsj2gTSld8n99owlzJw8AhSi2VK+oI5w41pHD1q4CFhdIoPx
vl0P20PIOeQJBrRyeKMQTk/bMO9Er55KnYDs5kHOWiX+8bx8TjYxe3NWd/3uJOGb/sc2dzQdzF0H
30m5S8fKRk1dzoMeJH9IaQ0PzG2JyetpgCALFP6EXoNmgLtG75NlSr8wpcfeIkzrp7N1yNvUIDi+
PUh8lDRBFWiOiTr2Acxpik0G4YN4pDynV7wprv5lgveEAxVHT7GeD65Qg1CF9xKixL/jPGyxzhLA
hdYp1COdf+T0PjhXYK6fu6dTdKFj//tgysOUS3H0YwWXaaote4pCfX/R7E7ifk74s4s5R75bAzmy
DVCJUVKBLd/cC19HHhoo7GPefqEadcyNifYH5bVudbDsoT6ZPZnDIaGYNjY5xc89qrmuoBVMWzQx
rJfYsHEvF7ZGlBRGxWRuQGQmVoXqsPLvZLISJ1e6d4rJ0rsckL89Lm4SVYsSpjLsWpiL2B7RC68d
teN1EnE2XqNlRsjbsTLstCrZsAiGRomE9s/QwjcM4/g8aMpPop5+Yx1DEimZKNhWcyvl1pMDj1kS
BoKz7+K1fS2yrTGrRp1JGpqb1rgzVeMS7EhYXcnVg3Kj05EwS91rCnmDBfJVipw22ONtpbYtDXIY
41/FYZoM1evUDDpFcD6ekY/SE1y3NU6ZXMushvuSo6DYF1ZpXI7BlBERAUkPVL+k7oZf2HJmnAjd
vc+TUENQub1v2wRKknlJAOerX/U/kyYYl1VmXTBcQXYb7kN36+aQ8NwIJPZFbcuNAlX/Mm184wvG
HA8cDeh68ndwR92zeK84V29mV+IU20FCKBW6xXlcZIX1pqViTvxxktp7dEh9967wEE5OU7XbYpXj
vgm8fB2NvxaQJbFXiXPtVmP9C/XKZhPgPKewhOLGXHuHpPHiynZ1dqe+NtD/uIZSRtWMvxgYkheC
ZyT1pWX81QPQDTyGzqPi1U/O/vk1LB4klKGepnvisFFatwwvOTvtt+tfYHQyn3x7cFVuZZCe/WwN
NrGplUlH6bf06I0zAGqyzNqxfegw1aDFQCjDQm29N0dvPLU+VjXiAxRYZbe94tvZZM4tl8PSUZg9
Yq5qXXptbgzvNM/BB6zhe5kS8sm/DadwM9b8uZ7ZLxwjfF0yJDkTx9NcUkLtHJ5G5Z/QnuEsSArO
uN5c3LqyDTUkJa5fdE+vo59Zs+hofJCZYe90KGN6lHQlI/9xRgzpwxkzcMDI7em9XD2RdOvOnqeo
rJIYw1vxxnHo2/0mEU24t3jP/knSXs5sAPvcNmwoFB4/jK6Hm/x8d5q9PgyFI8cft13OWzK9TM9d
dS4tPr1ShWROhvTFhvly90YaCQXA64CPaWz2IOlg0vnErp/ZXHYQjIpKamHu1SGaX3WVi7NOOuiI
aX05ou5Oluny0yHhGnShW44SfDj2PBloEunKjG5DsyaWE2Lc8YyDDvs55RFmjPjI09ul1od0zuvY
xfz4zXyW0SH2UdPvsb2rl60CF2RUoPIyhveF5mjeZ9JyudLRrJ83L4pD7KkIVH3NmmE9hPHLbB2i
DP7AwMxOJ3xx7ZKYG7RwK7iEu8wlBYm5D27xHo4R7HNENjWXnYky0eMzsa/MIrr3oF6yhThJrIXr
MPmrFlmXDOB5I65GpDm5jU095B53SO3o1fEjbkOULN2U/Fkaf5cX2E+miWrrDB4oWMfrKQwV/tZc
kcZhwLQkLgFbOJeKrE0zHXOta5CawyfDZpoiv7NKPqO1I+sHm0kiQ1TjbL+65viq+wWccKiaZx/q
WJ7P3li+cRVcKMiHlHdP/PQWrW0oas9sdSJvoyKlxFMDBNDXCbtQ1Fo8ftbktV8suKmKLpUVFH0y
K4+fHWzDB/bRKt5L8Diw/uojOI0+HysTZSOR093PJyyNqP0J8sNJgT8W4L2oL55+STogvcnZ0+HD
44ERZeL8jn83VvjsFVsq7ot7RlyhuM2KtTvk7/lfRdzDycLVm8KAL4NMN2vyhPsYTxGjXYa5DRrF
OAh6lI0CH3h30MQfktVrwlp+fVuwGuwH6wTCxddQEU9XRvfqFhF40NjmfcPT3HRkMsvOgmb4cXCo
CIrgFTx8whJwFeEcYXmiu1mAfyPpsm/PAFSIHhg0PJbKqrO6kxPLrIo6/8SeQH4QUsrbH/sOB/qD
4h7OmITZ6Pj5uZxLBvqYNuR/bDcaBQSIOMIUlKyOuf2GxhaWQGW1N6clvv8nEAow6W5B1Yq6ln/A
w2E0qLniAEs0Vnzn4I0KiheH3305VNtyC+wIy5a5mWyxhtXcsxh3cBV7QyCyFNUWy3LG9EznkWpP
9CFBIUwO9CF2JlQUZNF3s8jYQCE6j8sN2wgjXNTUX7+TLz8Zv7vgOxkl01ZVZOSN8Hn4w1A4V2yZ
N+bCegKOAgxhKT3QE1ab1qEOBSVLrev41S/7DzqYjyVUHy5tq8apJsiHl1Vn2e6dxnkBnUbhRkb/
jgtOjzsfvwoUXbnzWbERF9ady81tW6Yvqb33vvjV1B7EawweEq+wH84NG0DCsBzFg1SJv6Tpn2Aw
+s0u/XX3w+Tvaje7WSxOhBl2gOe4ZizdxQIwNpx7DHtvIJ6FMggsoLDlAcaHDJsxegsanuE0AhL9
oLcBMztnwM/vUByF1vw+1YUwxKLIMDD+MLfgjhjd40aPXbxLjeE83/COPk6HsQzTO//B2GE9OPWZ
8Plq/OixZRyf+AI9e9i9jLVuHfwQtkawLHdQUDD8qQknuvU18DTNP/UyRD9mUK2afSN8eWKgJS5I
4/fiOjuNbhMcalBNsZ/iyUGhOLrtW/Mmo7qOGB81sMXs1l2qhXSf7zEEBFHDKKmyFdqn0lYQMdBc
Yf09Vef5NEmch2brEGjJWGcKeVjzQ2bEosBfpszYXJbYltnA2biU1V1t8QwbI8hY72ll2iBCD/ZW
iqR3yK4C+PhmmVBDIxMzFuDx68wYZrPn9j7j+inIN9kzDrzSH504+GRnvri+CbBWN2o5MHTnIox2
J2mHdRmBbDbwCIBmqHSZduzWGMN69H12mz4hHzZx9SUTpDHJ4MZp01YzLOaUQex8z95niRMBaLUe
UUFoQx3L0D6FD5FF1QOjkMP52DhcWkfl5TcOlCAJSz6f1vsqpvgALoSs/NKeWHIJb3jtIWiZA53h
mBl8mBwz2SLsh0HSlCZQzUcon59MZUtbO+SUPS+Rh7eml6vLGlBfnK/pJadQuroGVTdEd3yo74PT
7hbogQLA+rKxq9bYRanVNzdSRgAGyPgCREIciAibDzM2O5w/lrK5r157gbSYJPO0W5IC2Ca4JS51
H8Tqfe7rbqra6ZSIguayighGDOUXKRsArwfa2012Y3qfRiqAbt27zfTUa02vw+ecX3cdkqgFjD4F
v+RVA1KDgGN5oUaN5Rovga/7Mv1iuq5wSsUk9ux94MkxXeLpdJjc2p2wuWI8cSV6620pJNLC2494
pxJLBXegpomlwYS4AoDu3VTYjkAd606Qr31jniZMHZvAlx/IrDqqnoD76VVhaHLqtr4uVIlzUPl8
gpXrE/Kuwaw8VP77BrxWILe+/prYIPo6B0JLBhf4LWnTZaFufmzmBs2PrJrUvjKA6WBT4qknL0+C
mmQraLlMLGEcXO2kx1J6brhQFiEmYrvEmpohglZtFlSWLTxVYMrOqpJBJX4uE/prhj3AgI0Fa/Rt
Rqvffzttpw1pethBQjmksCVKsyuJWkpo9PX+BZDBHFMNYMyr+Z/HL1X74eWf8MRQPH3YOJsUqceQ
peO1njYWVvyQUQYLonSpWd84iO6uXIEGl3Z7yPln3ELyCp6aNlqHW7xmbabaGJCLcqxGXPT3xQkG
HpNkrnFUC8zsAEppjZ7kM+Igg+SFeZd0aDRm2hR5AZAKppWq7PkNpjmM1hS3aNlkYqT+Q3P4MEeT
zMc1pD4k4jhu2M9OuH5FFfy2IvyeA72Om8qkfYfGMMwIiDe8ex080vGtGKVKr7pHrYf75MgHVSSe
U7XDXnKfnQ84LkLdZaIiabGzE75Qkut39Vlt7etI7G3F+l9C+ljkbZiUKBTEKI6QS8Q5m9ohHl5l
9+Yqa9lEUYcm2wiFTAvX65adDh+EzDe9yjV8lV98CWl2Qi5QbXmji34B9vitiL/6tUfp6RHcxVei
KwtTG7KOe11Q5UVvLwlvGGGVfJynH2kTZQDjyYUoHrfAhk7eY1chqyFA3MXaqfdRrYeORRNhy+7t
YyVv+4IpInoPWhmIQ+D7hl1GrDp06EjYKOV+Lstcy3bhPuk7ns5uaNjD9k9t+rVx6j6Y9nDHIMld
lBHfGvDN6p8xuy11d+1JMSMPDbMzTnwRHKhihwaYWxqbYG+INAhPKrgk0BUcmFvcDrfDl+gfqsdv
l2fvP2aAXN08/gLotbrPw+2vFTxxyE9dgZbV4BIZ2zsGEvWMuQozXawjJMsTzHxZhabHYihe+KLS
I2vkp6uD4IJyTjSr/x4ieROhm9jLP7FoSediLKAA4oEyOUZP49tRXbLZCsBLZkRjyvAzIIsY3GUJ
Gv3tiZiWKbE1BegCDRc14E/1hzJNDDHkvXwm91FfoVfTAxx2+EgLk2loD7+HHGp5o2rGntDirqW/
IvHe1scQBHjI+VgHHBZf4/Mm5yWN+YqVnKGX5S8Yj9kMKjgxELyxYmMPEAs2Piffa9rYFqFz7DhG
v4EXoEJzwpAICBGMYrsV/Pifqbb8YEbqXXnfcBn3WYfS2u00B+WKy+yMx5fuDtq4Q93pQCfhp5f8
Fvld/34TezFga4P3BABnoCDi+W2MzX4nlNfKShuOb3xefhU2p/HhZh/WYWVhMb+6W72rtaPv4gHv
ODyM+1F/FrVccRql4mLMLiJgCGG8p8gCkBKJZ70VC2WoGuBRV38vH6Yf5mZsWlHHclvcYP+Oyoe6
iMu2fxozX8J6ESNp7MRgriP4zWwWE25dmEDU4r9Cy35MKbeozYF2bGB9HuIA/c9X+oai4uriL+1A
BHDEZO9GpQdywtfq9qnbhnd+CuRxG/5MzOg281CMHjFgwm845z5/hLfwSRQNISo83jvjz/j77Oqd
YLGX8BthtxenvTJ6cW89TIuK2OcGk7LgmLm4nOU7hibQgaO119zTBXprjwL2hZa9p8dJL+0pg5b/
2bVw4ivtZpg7FAh4Ez+delfZwG5cLvgsuuao9ppijZz3Tv3ScE7A3aM13oTn/rXPuM/0/z0wQOTr
C9oURlO0//JogMu3nW8fUJnYMwYFbaYML6BoiT+TbDSW69+9vV5VAW/dhLqGTpa4+58mljaFix0I
2tG4xHJHHRWuWLNzwljRHj1ZAXXf4HFjxZRVs70r5qVbYCtXQryH9YtWiwcgAHKAj2NiKqntmiyn
2abpGb7kHt7n6wm76nUO+cPrDHCANi1zdAvL4w3bzXM/GV77H2ywaFxYkuWt9ipkvHIXPZ3W6O19
vAJegs6ifAlVv4rQjPzWO4Nph2G3+mDtQRIzMcJuDJwsSP3rou3IoakHxu8lmm62NV11rI6bw3rY
6gMBOfLGcs3vkNMCEcouaTNQ+43EKPM0bnpypRi/N9N/beTaEVvQy1Rep3o0fZA3Xq+BE6WKDd8T
MD0q2TzQJ3DVc/i+0a3HVfQn4Qsfvk4O5uf3arjevNz54n4tl428Z7d9Eii1DuRt7cmFJ+Oy6Ouf
juIOqLv//2hOKKr4t4QKYGe0ZaqghQp5hDbujSSWmVj9d5yD5ux2N25zJtDhJS67rAHxJYbOAuFF
pNZiBARhuMtmxZop73N7K2EHUyxYDgd/0SP8IbNWG/5bW5vC4j2rBHFzxEU0PQpgzviHJ4kLIS0P
Oyv1Pm9GpHiUPz25yZ8h+RTMn/g5HCe+VAwu/60BUhEeX3Nm2Dbm3PxAuRfEe1VOAGIOhqp8PSyA
iKsLU9JWdGcFrD1+Y858s909N8NTP5uDLJFw1eFKxGq0J2swcj8fa1MUa6h8K2wWmZ+Gb0/uHG5m
W4Ia5CHmi/8sGOVvsp/ny3zJOcGTEbdLTgQnhDEQWyjbZ8GoSGIVXoubn8ayj8ouWgbMUmB0spzB
BOjyDio+uycuaa4YMzEzCthLZ5LzIBJ/UU7DDQCd+L+dSs4FynQWZU7fbxmXJR3DJh5G/GsWHXIe
jRV/er3VArJVr/YWC2vBWs0flnB5yGYmp7S1fRzIvHf/bX9CqxGROwAiG2+LFLkO5kDyJiZBbXR5
GOa45VKfAFTyF08+wPQU+PXe+zL09ZFSXMPWDmuawTXU/GSj0RdnaNveRMEn/Sa9eg+6SXtUYRVk
TmQnl68QL4785/sjrhWYdYjYvIP/Pg4ib4IXOrSyYh0glOJGTywW8FKHyYDzL0wucSAR4wj5LCRk
aG1PQLeni9snDTHlNx+X76CGwqVEoqjwB+QrdR40lHTomB/w3S181/OAG4NyAbDUErrGfL8Hk4DI
C8nUOfk6kaZm8LNz55N/S5xT/qglmGRa1wHnLOJMjsRRhKEP9C+ADMbE6IaHTAX5GGfYBQ/9dtPo
uyAqkR/E0AvSFazQPxiEre3lTwU3JXBRsLyPb3pSG9Ho/fuz1qRrqImJ/PBGSjIQH3+gqdOnswqC
tyuuwFbYk0F7gWmFUShU4kGbTn1QMC6SOVlcxynJE0CnefQNEY10L121dyHpUe29Cca7EntBWwlv
YQ/9Bhz4vpfH+iiPBAPEuckLv0+/rMFizwWQpi5zaQdby/PUOU/P03wuvlA3YFFz0pjk57A9+u7Q
b16Yp6QiV4IZ8e8PVwOaapJp5U2L+HH3UC6d5u/xwiD8MpdLrUQ9mLsGmzuxCYKjnlBcEns9VOJm
X4mJv55+J51ZtkT1EnH2QQ6W/x7pXB0gb1B+FmAgc+2ROjj13tEzkvfqJJkT4QGNsrc2MD0oluTt
LtdF7wJknDjtuB2/+EFnMVkBMyTivf2HAKIgGBeJ1XrWBLCF7Sjf9u8tPTbbTpNRkTqRwZAZwFsy
Axi7SiyBuC+ywbLd5dg4QUErxBuYF4RxIBkEI3EFoRN2q1Wbgva+U6cwNLm4pYSSoA8xmpLSSR6/
nLT/LvwR3BGI99Rbk88iIfSCDieCuBm8DsWs8Blq+eUhB0Sl2YOYW1tH8oV6SbectgiRfoyh2ngN
MEPvPkRUCYmt5RRD5ElYQoF+UZFLjpIUzlKdXwLsKT0YuB54LtcHlPUTGkbqNvDjELYHf0wIUkOZ
L/ONeEoz8OnfmCT0E7BPybXKyLgyd1kIG5hFRh4fd33Ce+iFSSLiLUTSO4X3dzL34N7phBeLhZQS
XVgLQzFxETcYyEn4JjG7pSbeDv66+47LzQovRO5y1oG3rcXMl2NxxJELSC6jHNI8xx2O6n1ZeCww
UAFJ2/BJKp4i5BMiOz0FDT/3PIIMviPl8pNVStYDMe8CK/Ebv6OSBu+n9e6DejP1uKNpbVsXZmTU
2V0ko2AZgemhLmCYTNZWiBy1CrFg7GUM/WKyVKcZn7l7r8k/077PTIKHhDKJRN0TnNiUoFua4FVG
iUQ6Q/j7mWlXYsQy8p6CMlxHDLhQnXMJ8pZhfcj0myd3l5CgXybU1RE7JVlLmAVYEvTVwvIASWn4
GUvalLjH3KUL24kxR0YfBikPeHonDRrpuYH0QeKoI6lKUKcChgtsFxIidB/IxkHEJF0UGQAuT5Gu
SVyCnn/k5vL9/CD5ZggtOlt2XA5UR5LQ5MXJSzRxaysITLo7CnlXz7H8Cnk2dQyUzIMDQ4+IMeHo
5ooQ/7xjMcM90ZejZHpbKTooFb7uhirQSYfMgSkOqQVK0LgXb/I3Kc9w2XAZCHktJKIYUg//tQr/
2gGMhOk9BTXvPsSs2MmHQN+2mHHLo+UyCFDFsDZjozCnEo8jUTFH8omizYaBAcXgm2alBiqXKlfK
D7G9BhmkhLvRHOj+eiKtg9AWMwoFJaSU+zVlVPY8aGAwjUeYStFHgCdVRkV7fqeQkOZMejIqcKA8
9hYyrCRi6ekjg/E4zjywq+BIq7+zlVCVyV50on2Uoq7xc7fC15KKrcLuAQsUsWwZSA/J1McGoJD8
JralEdIFa4Co+NcSmi5doPsC9Ghj7F0E/yoNaRql+pe3t/cdNWZkRTg6KfCS4/SlE9CgCUh1Jo9H
D8JqZMSXXnYEXfjvHakrKi8wCRlDD0C2GXOb/E2PyyjBZT0JKWcD0jd5o1XC38CR/9X7dZDvvj4U
C/znm57pKx5iX06Twin71+w1CVOUHHG/sUrx3rjRJz5+HaFY2pOyOpQ+8sYpqp0vFwW1qIMTJY2a
VEZSEUmL/S9gS8x//tVJu+GCC4xbWwpaaTjP1oOgotnZnV0j0tUmmT05Ho/SxpqOPvwVI3J9SON7
PJ4sMqwyiwyrBfsvBTcjWGus9tUxUVhDuKH8XKgRvG9E+DjzQGqylPI5mtlHQplGJ+vIXseDsMqo
v1pI5NpuR6N/WPeGu16vv0ESbG1mM4rulcFX9FeSQiC/DeW/7Sfkqcn4Yoszj7VtcZ8NBtPE8neH
QziehlM+OZUafruVjw57i5WcOrx1f29I3TGlP1sz8H9eeQGV9BrROf+eEF+jUrAz46QHl4L+39EE
QfKYe9ikn/H7+SUoDcSKD3s5iUXEtQ8ytqzZW5LaiLQTOrwMW8TlSqpSpiUU3nTGvzGLDCIOJnU0
PKW1Mz55eDJx/Xcvksa5n98sbCIhqCEwqJxlxTvgQS7z7XaAOaTcCaBjlkxHEtqU6ZQ9DruUJ+RW
FOOMEcCFQIP+jRJmiD3sDcF50cka8Z9Y7UEwdZqoJ9aQm6AHsCOqjpDW5RUgE+b/Bu5C91AcicS5
CRPHP3lBWwLoclE/PKw5uNailssyZNMes30HMnu8/0zDJIhUYkj/R9WZLamqNVv4iYxAAcFbpFGw
x/6GQKvEnkYF8enPl9baf8TZlu5apdLOObMbOUbMQLb8mD2jMCp0gI+46FeOpMNIubKinycNuBsR
eGedf0LcdgS8u/sMFCyBPJGzBGzOapu5ek+eao/lYXFy2mD5KUtBYCikueJTiRyVECnCBcVVT703
cT9p2O9yIdmghFK0xDSShtC+WaNPl7FfehTTSY5CkcrUkdzC85tmBODwv4dOd5DuFNjC3j3Q+jNJ
Yxkz0wYc/w0+O05CJERc1CHfRDM0fT74xUhaQ69FevHyDTfFTZbgJ3EkswjznojzYeym8ipGjTGD
jZIrs6D1M8gaEpPShPEJQAHxJEHV46R6ZU+ntQqWs3TIltAbd6MN1GE0uiD216sWDyiHX4BF1R7b
da8hyDfqpZAPXQDByfJaLQi/3pYB+hFmoiGEaXDeipTeO2wRItBsQP+oJxKUlZf6NB9wiGKvbk45
AUsIoQvaca9p5qo2Jmz2moGJhLMRS6fyqEYURGB/hLLPX4/nc282QTKwP2PcgurDIItxFsYsxhPZ
SAkFgDb3r5sm/blwGh3ZCK08/exHibPJ/Yf2RYajoEhUnCqVIVv0tYMoWLYPpn8BbAwwGVqyioQq
s+WbQhW3SCSqhCoL1jfXYAtZX54yVYUlEuR3dzzO/Z1kHpsypeZ91hQyg+SUyDhSgbIwFiP+wkQf
j/nUjl/5COfyu4m/Mb89CP3uaLTZrAYrR1Z5mvoxIvvCIR29P30jWcliypIrizA3TSPlKTPeZICQ
dGbeO39pCrFqppRKGKpACGQL5FO/pkedamPJfr/2YlyzAyLNW8kK7XN7sif5TULhqyvIaj0l8Vj1
mJk8/Bj/4dxTl0k3rvosptwja3G0wjA8TMNpx56GoR/G/ogzYCEvu5ON5BfIfiJjOBE7Sl6E9g5Z
Sjn9BndYXGWyzN/ni5snN1HWN/Ur8EI8T5BDpwyVRRY5SQo3R5LYkTx81Pt4IOewgMBzv9lCIjj+
FrngUnjqsOtkPUo1WU9ouGTG6iMxz5o9UT5z2ISu6wbV6Ir69N8KVsOBJ+yismbJcJBb2wQsLf63
3HCJdKH7hDlN2Pb/HhLgTvFxxIRxJY4Wi6OYQXlsxJJSQJ8dZ5KGkezOxudaUr+b0QP3jZ6B4APK
Ru+QxeZEEKhRnhZCYc0D1Unluq9A0ixLpjyEJJUnPbe4UnQmkksgT6BB/AAm5yxQdptgzSGIs+vu
msssoMk3Po6MlsvXZGSk20HeQL0kEqKAYXjuGLeWO2Qx5Qr4oi3F4swN+svkw38+a8z+3b3vPAMv
zUPoGIUPDyqhb/MyTUG0LEvj8kueCDhDBO6AE/w+UoY6SwodXCA98LIgFV4IPaPkysScSY5MfGUZ
ALtdkzsA6TbXn25Rpmnt3H8bZ49uaETeJEUejVgZcSQI54j2ioXEfYl9pJcv3109UbBmwGK60JDk
iVofIAc6IzHNB1IXclBLsN1fuwVG9ssLKgGk5E4kX5JAWVxb3++L2YPgC5PessTC5+4Zm/qydLrs
xMMV7UZxaRL7MBW9wxMslwrSHgSTwnlJk56U0IhIN0cKbBKd/ohS4s9fEkZ2+KeGJ6GWNmyOcwce
SCulOiP/lzRMBe2eqGFJ6kd4MTVyPsJleCdNJNZJTKqQrDbGTffPsIv0r+nnoxMzf6YS/ckoJnD9
xqQy5W49yJTFNvzZh+Y89wHsOiU05RKO0BwGTEbeAwPP8kp7CGswHeAiZyzZqfughi0chmrSz9jL
e1/CVETOsaIEHcN2VxZyCb4oAGNV257JQ9ZaGnRQDZaHBIYi2Ey73BY3YD5niE1+tcnv758TsoOL
t+5uoUS+xDLxrvQn/qWaZCput2NG7XcpZQW9TUm0ulJ/EY8I6idCDIWHZJFRaSG8eZCVbmNeUW9l
0H05QcfqTpwdGXCE4d8HVtBaTn9+fiSrJf6MiKEKf7KEA+zSnSO5K+q9e+x0gygON1iqY0K0LQ4b
R/yt0IiT+5d3+NP9pLtOhgxcAzxkZJFXkOWC1SKORzG53xUuroPPys9k4u0nujPYjOKQxVWGpTyF
MJh0HOwZ3G5h/G6xSih+TTVX3pbM3j93WkYvguknJNxF3JNyDsUc6reBlIPohuSTsAjR+irtsZLT
Q28ULrqpiTtcOAY1akCA2IU9B8XPYCOut0we+n3Ztgx1URc70PYsHne44BTCsCfGgrzMD6vhdw4w
1/CGZB0UdWQpskmpbcVp4jmDLIAwSFw65tcQ9xL3LoMBqOg+vYyZVrC7Bh1U5ahlSyXriWTWjZNB
cIy5JIdxgos1p0lVlVdAGqsHmjHn4YPGRLl3GHhWD/H4/gbifxXSN9Tuml8MWr7CStny/kQon/Th
CiQokHn2XVb/t+oKV69wzPJFZowE8ACpGyNxvfC1KM4y1LsFE0DjK+hAzHicoBLyoNOpUBCCCQye
ETpvgILTI8MAQbCxlAaRBjIY/722SffSegqoH9+azrpltSzm5JcGOVi1bHxDlqAIO6t6cfFZ1kFd
Z6GxywDT76pffXcf43TBvQKkCKh2kIUtrDpfuk2h4LtNX0NJEUg2ApwcI7vlG+SOoDqS1AB5rTmd
SvRwvkavkcx3oY+kdyD4y26ToMrsciL/gHuNFSQftZyHj3cXNO1Oj0k+F/XwI0ylsHtTPUZ9T+ap
JIFknn4DmOekbY9T8hkdZ0xvxSkw5+Oy3+x/5gB+iOXQYVAtdXANmj0dJRTSyJEP5AKFN7psubvv
Rw8QtwBa3Q8BD8HIwyaVplara+0+auEWw+/oSpwVf+0wzshhmnUPUv8MFwuM8sL3U5v5tLjYI39D
/TVEknAqA7iH1YYmDOfl5vqhWAtf/mP1R7j3DDZClnh5FauQjKHD60NoP0Qsdyj5QbZw99sBCDCp
ooLQlTVA7A5jmKqqpBhFBfcVXLuENjbKupJ+pP9L0pCgBklCIv3GeJZZI9+E0QQ70+5JGMm/gM7p
PzWg4D66XJD6HYfmCH04YvhvFH/0sTYwZCEbF8gDecthRatfhfRxNDOQS0VGkK5RMMWrCw0pzPbm
RB6tkTJ6j6uppFmfbssrXeCwNBoJnXo0RNwyaXav95n+GH8ogya+ma+KrxBwtkDIZJGE9wUNgp3J
WbPkopzGl+8jG8IexjEdSZ7WrINisSXNKNZMlihi9XCaeeHFPsANPT0Qxa1lrGwZPcK2P8YkyO8k
QfmreOFMHrFg8BNPzjxuowxM1X2Szc+TCOkIMS2mlx9q2viNUGokV+JM5YBRoueDt56QI0T4iDAH
i393ZAvkQuOtipsjvvtODMBJtLp/PcAJRvcXI4S/btridkYk7GSJFx9fJoDEUwK8AHqBgTD2Cjo0
CoOfOgAgDJkk0Oj56FmwV4km72C9xb0ruMzrnw5uXyAeh+YhUjmdhiMSE0hSV1awXB4uBLU5BIZn
1rZXoPeNvngZdNfTaS1eQkrnv0IZiZLQ96RvsdD2S7VJ4hMp6PBl1keUOhg7gr79OOm8hR2M9urh
MXjBtAa+0NOo4icbZZAJiP0+K0aKvWCtbtlxMcLBP9P8qHcVm4zJX65F/l+QaSHy9jMLDBB+fW1f
ZzUdnfKOrOZgnsAIwA6HbCRNzN9wXV7/Y/2+jRnfrPRQ77KO071JOWdcdNsrGfSC9xRXSuYY0+Q7
05DeFicOe3mQTL5YVJmIeHjMJGERkCfY2z4FK7xBeSflb/iHYmQ92YgUvMTj+lPxRiTb+fPmrr5c
H/EG4ziz+DEtYKNYqvjYkx+uhTwWrB3cGxCn48w7/lOzlqOorEdP78NTKbMSdHDvRwx8Rf+zuPHi
8Iq1/hvzJIjhqiD/sgStZR0RKkQnRDxPHc5mPuiLcydxSO7gJtCtK6fw4nTlOrC+SEni4vKLXATx
HMFrfT8h0wnzZ+Gu/Cx1NivcMnIEpOnxHf+cWjmWlifHQ5LfRx7YkoCDPozvfBT/0nTQP/ekaicu
xG0nNTw4YNlFeyb+rSw7b3J5q79a4k+ae2XTJZnHqskUn/4gxMRiT36JG4q7z9JNoVCKhxIxM99F
fbD2RUtQnRtAlgm49MKGeuYCcyAd4CSN6Yo+0q1NqVTd5yN9gOwTkO0f8JpxsY6mafyKaVItN81+
upSq2JO+mgVR0vxjX+dQg36sN6JXG8pHpJ6zysr2/PrJEIBXVsYmW1cxNhWVQ7J1DUttgFS0LwY0
Y9RMKToNTL+k3ECCIgEZep4X/d2VHrJPAJkFWi+ZzUILsJlRC9ycFV4GbILWHRxMrZW5TzcKOp23
8S3Mpq0BY3agyYQb5wOAMDADn8aQPXEhgPx517kRfsLjUFqWZQo39kR5VTu4NvwXvHINVx1ruVuK
zFuf10TzygegYuzg3Y/U/kXrdV4Q5Fll6naoYJaEsKfD6/Cil/rmNJ7eZx0dECQpMJamrQNGTVx9
BZo/Q2IJqgLi645V7pukk2bRbwn9JrgyKis4h/S5PHq3C1hzKPQ8WpO6XD8NA7S9wyvNCWd8gCTn
eZb+IKIGYhTHbAVpat2x6e9v0Wbc2FzCdHztnWd0Zo+V1RveXXJxZ8csurdvb6/ydiAUGJfTvF/T
kQJ+mHjgQBuYFlYvchPZEngDMs53/zauVg1Q9bTO3oJW7hbow9cOlNGtZhekNd3CNa3kpBMo2VrF
A57h7hHBQGlkuR7aYcp6XeDOgoJHHNO9TT7b5uLuNHzAMDqQhgxwfPJTjEYAnQeq8xiXwxroI5Qn
cJkIB+t7j/4RikO9zuATVl0WdCZhBX+zaXHb3xj/ZpzFDzKmtTCcA6amzbBzAKQt5Fv0ZeTweVr0
9nAVC8Bv3Hy6gpjA9HmSsqKIXVuf8fMlVA3tBS/KKDkUe0qdkC4Ue6q0Y/ruGWVO4T/AL0HRucy2
9SoPSj47A/392VTYfdL49A7VKHHSvmk62oq9Hn+jmbKDu4stUDRlVpmLR/wEekbjD6OGlq3wvqH2
CP1bizoUeTXAICw23OUO3Vf2EQzcDX4M4f0uw+teHK9thjrEadloWneinAPerDQkg9scwfQTpcjG
C0hWo72eOk/vAwDriNGkXRSyu9/OLt/eX2xLx40rJnVciEzVlvF4/DGoYz6kp/28zrev39eC1kJa
JFD8AB1rWBHKYHAWz1ADe7P9hYl290/CvYXQ0WlBDhXsiN5WrQRBry25+ZziDBkEtBes3YWkrR7o
QRNXEjijIi23HOpFC1K6eKUT5F44H0rFD6va1qlDRztnfN/AhN5YH2nZnKexYtjVAaY/KvIVhm4o
6Rg4ZQhqoTmaaXeHjmfqsZCGUts31nkbmlB9fSLUGbJkwYyp3/E4HksK+eaW7uJle1mG8/YviANt
8Zzks5rGUwRUMKh8J37NPoi90wQZNFbsYNQZ54fviKgSofRojVSQ7xY/qukNuQPRTbh00eWiHAy1
9knpfk6O2zrhK11GxK4DbUrDv120WYmCbHtfgPxMmh6Mmh3YBi/QfEDoRBqvR+6GNeqhWDSgkTME
/UWfDLhQ2t0BhjTpavi2HzS6KXPcYMj1yu0VID5Qiod1+RE+3mPw9i5IfkKQDc5ml6yvRde4OwlM
TGQuf2ARnMG7W6ndk+bUECRgwHIh3T1/IAO2QBSiQLCEsh1WrnquOm+vGetxAijml2XmbDpnGiun
0W9T/H4LPjGSRjRODE/2c3pZ5xuV2Kz3mj8iiLUhd7SidblUa8Gd0/urYVNPAjCv2R+kunX3Cq0r
nTH7Y2xMqzWAO96RIuQLItxlNWYh89OwvWJJAKcfILsNI3dBSANM4Q2ttrFBXneX0Om64mjylTa7
rYx5HhzgBByeqKkm3eYQ1HW5rZgD8IrT5KrAQHIoPpbxttW2C32uTkDgR9z9vXa0r287It9OJ8rR
5vVt2DkMtp9J4xVfWofHadCEA+8E3ynMIAqUPhBDoVj4HOhk4a/h6zjLlpyFQOoJn0dGDOXYNg3P
2/MWemnkcekzorOIBQPSeI673rFq8GPuHgQtWxqbi98LWDMu7aqgqe4HpEVzDJ9Xe1jXVrR6O/Sg
zIxYo/af85nO5rEyoFBY3SASvqw/Sx1SM8hWoQaj1RFGumwIy0P2qzytJKSZsd61IXcA1/6jzYCh
bJPg8vkCIFyRCbhumYYr0oar61D/KZsgPqJtumyO9bDYq4bX2sITkBPosd7tgYEYJ2gJ7PfkPWa9
pl99koQqtRAiVfDCmANSrPGHpHjVVd5e4+jWjR6NzHTUv0xbowrKhKE+Azvl9OEnY06AJqzgLgph
NKw/Yuhy7gmkw7RY6b+vMPM6NBfOTrvkUOHH0KEkS0ExbDrvZedQ07Tlay0H0QauzIczpzUW7FH4
+EE5gHnJ/YBd+uid4PttB8a596E96dX7XIZqtmojgFnQa0iFpwXxFiYCJMjDuq2ZInXTRjb8BUTE
upAygFvh8IzTibnLG10tgs4cUQ3aPRBktTRCN7hwMrm1tJZF8IddABXIvOXYdTyjyXMDC88ZR2j7
MNi0U0dBAmgDivc7yrTIsYoCLG7F+dotzrZCWQFqHajS8aFRPIKKXe8SuzfoiCJTmNg3apXHLuR9
GC08ERaoYo2CbbQtOGXUNRMSlPhqZceCkeLIVRUA1CeVtIcKtnHwiDWaCeicffjm9r7WWPaxlarF
wR3BgaE98RC7iRXG5DV+WvSHo1J+GfJLijeBt+rRbfUE/sslgkoFp/fhpKCp873RtOEorm52G2Jh
CNtu9qXZR3zV/IzLxDviHaGNHBpAnan4PWmM9p53t3j1OtS3yinBcR/uRmbH9LtnaOE7ehfLzdF8
9C6LEeP+o1onGjw2uemWT3JHbxxLLj7cMpUFYVgCF5N1e8KJYnFipwOXFZYnnP65MVC26YG0Odm4
lxwIvyCpeiOdeOrSCvWAY/rmtSB7pXm5doT+HxL1lp08XM7JILsFXE93wBBm+GzEW9usQt3DerK2
AUABTT3Wj0iLfUIAXBcuB7zhOH3cdsBT1AmIXo5uoGz1Jgbpcrjs6tSuQXnM08DY3BCnBydxdDnu
D2NmXm7qmbFpFei9i3grr++OxSa5pS3iDOhA1+CfONsNmCZYE1tQQ18h0ufvWFHs9EW3YMMA7wM4
7g12dErTJcUdY4c5hiGGRBWW/LUwTaeI7Oq3sXuOWzR1wRn5qzGqY7qA4JiBkIDi5liLKYmDkiIn
/WuM8WgAFJHgo0uKTx0ontTWk+7spTLMcDCu/RNENSyJ64JaR49EEjQWxy522oRzZw+fVTUjiUQ/
WEJHFJTpaJuRiwI1SgYZb9l9gWU5TjIUUQBoEbC0fE6YlB3ifU1IZKHEYiUB0g2JwwmxFPmnZsrf
VeKK1IoOF8JvTDEbpf6P1WHwH+2McHNZ/HSA6MEkkUPUEU3AIbhoBFCzV37NZfXxoSURR0cffPp5
271rAxhtHtdfrn8RvyA8RBgNWj3gUZkNuWZGDRTGDxNdadRPnfeT8d6t4FQku8ZSnvisS+9FC6Km
clRM891xccdjQ1jt2UUrof0MPr/a2Fwjn12mkMdYt7AgoAWAkw2a6InDPbU7I2vGKnBGNYNRah8X
OJolHRR0ODGWz8CVbZhIMBwZtQbyAgTlisNgoxvySS+O3o1+GZZMDg2+khQqAKanuKZ4k9U02THe
8OlbTxDbtHkSLsVtwrz4CWoIAAz94m0gKLXd6adOCqGjAgdUDY1Hy75Nmn5jGoE4x9R3Rg/ILl/x
teTEZyrlCwSMOAbS97ho8D/gjiEUB6PZ0cYPOV58TVgiStLbhKoxwYfwMSEqcMSNW7bof589wlur
Cswg2Z/AiNJKRameRDnJVrikd9kC6wcyjtJeStkI+5mu0MmdCl40I1R4C8ULvqz2S3Pi52F/+o8Z
IbpfUGdh8PfavRZOE4rirNd0+kPwmuH/YHu6mBHz5GrVT3HdYYkTFCLIkI9O8/YaR0b3lHE0kB7l
oLjBovkEO3u3IpZ+Hx9AxRabqwgsHmFdNNSm7SmBd7nh6pNA3ADfW8Nkq3YTfNtOWEBBLTzR9YNL
J2RIrBtwJBMd1mQKWOdhdOOPBrEmt4xlkVFFtMEQrD9oTNvYnM7ZxnM8/nZsFj4x8xs+2QhgqGIM
AmhQ+icoQ4YpXF2LYmVAuaDZfWNX/CjdNjlCcA2RtWWSKnClxAm10WslxgBZFTq+aayjSgOb14j/
GxPqXWNqiKwLp2kCvT38U0pm3Vh+IZqED2103zCpQVsWnT71rxOUeoDUAK3S92x2EdQpmJ+Nsbl8
5d027HPkyiobU8ESy0ROuPFXlil0GmbXO4zXeMvWhfZsFYUMm1hWpbFq3Mj7WeJUmac9f+6n4NHq
FVCCmfPKgBje0n/g2TW32lQH7Ek4pknXrmngd1onBePAWD/yKz32v2lI7zAEK4vXDkbKKDhDSwAS
eoIDXeb4Te1FCXFwNm/s9TV0PUk2gmwewwAruKa5d4hEIT6DL4mu7+ZGK+N7JzYBIJ8WmTZLbo5+
G+sd/9UBYBrwsXveV0rbvNtp5sDwx9wlE8BrfZ7qSvCKui0wHwGBY6v5tBpzbmnrOjR5/9GVTC/S
OJOSQPk1Ms5BcXEoyJbwE+peWnhQecHOUrptRGAoLXSQXvCa4HwqJz27TdgsqeVqeKa2QbNOZL3p
aGf8Q36K0iKBmAK/RRIeacVkGcFpoUZBhP8QwkADTW5oVRvR7JkOIpY4SkAQHVCPouYG7dXq1btS
kGkgMmPlG5gyOr+PSR2+PRKMqnM13BMulYHRs6KdntC8zksxjGDDdlqrq1MHTGoz9xW4cjLntbsi
F+AYExWbCp2gOkoY7yOi/jt9kjVw6PuAcD7HqdoU3LEgWeGRXpbZmnXs4edBY3P1rx/rOEIGJ5BP
G7Q57tvTZHkZZZPW8LJEYh3k7OL+KwSk9SHy9UA7mMjGJXBRX/DXads2MLOspHP0u8JmyKrw+Ulm
bRKGpSyZTygAci86qNAR9Oi7jzvz65wYNqGXdN9Z4hWi1BJNmaYPEyZE1uQOyWocUgaVEtxW1y2d
teuOjYCPQykfJjdK/QEKMS/W/31OUAQrBBYzUH6NZjdfKECjNuAoioA2lyWM881r97bkxcCvsMWW
0tvHvIFdnIOg7RMHYJNRKxNOu3JjHuDYJE5K0IhNRhAHmEJSfCev19ZRI4P1mTbe0eMAg1ZMC/bq
PWvOoA2bvWBP+WBdZIUjC5Au3jsVbUI0X4DB4sD+PDmkEMcZn/mjwNbTfTUs2o1bOZ0qZJWmJXir
zEn3J1TncFpAtOGC4HUgJw5JDYpLuvwRtuHrskKW75ByY2k7XsDxoAGeJYkFeyHw2gVJiqC5jUJD
tyKjhymBwwbAV+Y0m84DfaKGOOw5/LKMyI8sRXcdxpuubG8Pgc1B9LxwOHFnU5veFg4bXmuGVOEd
mTkthE3slOZ80qgYcewIBp0GB+gyhMeD+eHkFEHeXf4IVQUVvkR1T+KbuvxCbuP88EhiPAF/I+lo
0/jQJkEWAwBjlS7u0+jk85O2xnew+JC3p1v1Fb5vg1N7rt+3n8vsrNrNZ+9NoOseT147flNsVe0C
vCrAcXIOFA1dPDl4IRvYW3BwyLOcHAFynxxF9e8bA6SXIRreKOwpKwrhM/TdSCuc7LZ/hL76RmsG
+Uj+fYI1pYXsu3Wb4S8mQeRDc9ZPAlolOu3ZjeW6x6eyxoJfoSqTzxRdBgJwAQLkiXko5vJ8Qo8G
1xJ/h2kGqloYMGbHI9xEh/N1YEAiU4qCfQVzwSTCnYaoYUb6E3qyW/4Lcx1+WPOyUIsprfmAl3Xn
EjfG2hRZb5r7KMFC14vdrKBE52D4VnVAopsWpav/aA4bD3m38XD0dee5rgHnwPyI2gH8sSCU6zAh
RCLkwFtf6jJVXP3Ru+Q/pMrwAJNkepxQ68XVz1Gvw0tv2bXZvalzSIyzEZ+4pES4iXdLIZ6XuiZa
Et1nw/90FpIu/zCHLgC7piRwMt1JWQDP2ZhUDgaOXHr6cI8F7uVllT/gOSfF9/cNvgld+jR7B/er
WyJXokK7dQG2UVI3gjMEv7WyiZKQg6kQNlEm56OjUwfEgnCe9BeRZbo5aJ60bw5v8UtUuOUVnQVX
frFhHXxwLji57YBXeG/P6uGEO/11I3ilGaGASo3LRKGfJoPC1uB9oxbNIoJ/xtEA7oj8t/rvK0ck
rb7fhTuOHyIgfnBULiggsUPyNCSOa7cFf3bt5tmSVwRMEF8hCkLXcluLnA/kuCTu7iCfbnbCtf/+
oKCStLHV3ZL8l4rCBkxQ5BGp3pxX99bymc1xf0g9nLTeaUnIJlEbYH+K4EThV5dXBDYKvCUEIcgz
HVsDRDr4gSoSp4mIjtcWEDE4HXh578lZPGpoGSVAl9+L//ejELWziBY9XiNzZLzkk+wPwRRe+aO5
jbYm7TL8f6hDkhENzaFOH46CRVGmGIOCPgUW3i1myCCvc/j8VPhfYCKkuf88hJsW3pa6B+NXVyrb
Wu8K96xglaGVcaTIxQGBTKbYBRtWIIVnKWgLkAlKGypw5W/mwYAE2EoAS9IxRqXnBhoTzJG/FrTc
dr1eVl1qV7rFC4VcQeZ8a7fuGgCAYQUwxCxFOxQEp+ACOCtPADXkLb91UwGT/dVVpRuDdC7wwG+L
NrOY0usHBCC56i9yEHg2YJsdAErB3vChGdBZj3a9yX6GfqdAmwSjQVK7K68CzxE+6Q+tGbIh8g/0
099AoIJBIP3Lxt5sSfD9YHomE0GA73ILrfcKgB3sxkCnOhSfP7axZ1lrOEyQ9XWugBxrSBBJSfmQ
DUoy40+q1VL/Q+rEoL6XjHC5uV1/t55+qSFFOPKdVAc/8NFQI4T03RzmkPT4jV4DAmGKYiEDrgko
hRYqrgF0lrT5cOvLPfqZOATE62BIoe3o0LRH9AsIkaJELPhU6fiSnq8UnQnSDZ3emaKz5l378CIz
t6kXC+M7m6zZ6XvPMJODYSjj8B6EKl5EMRv09hTuEVLgFt+UXsVrvwNtLv9TfDlmoIGuNi1lf0CQ
8FgA/5XfmnT67TqTqvQHBJrU1KUd6j65TlpdKdELLDzyaqdeShOTlOvpkpSsGIAygmqUHosBWBkJ
pAcatfOaVLhPkqjtPz5IgV1Bn9xmd16zeTHHG4a52vSRuuJZDm6j04wMN3jNpIctkSewRvBvKoz0
jX3kZbwl+2/7eYyeHf2Z2RevJog16d6Uqv7HhpAdzH+7Czl6T4ulY+jJ9/5q+SU8z2cS6ufJfS4P
Mg8k+tPRdZKOVPc2Gwrm/V16EXgf9Nd8BfBO8T1MJBnJho0eNKWDf5qcy+6LYmZjrSwFc1PSs3Tq
3b6JiYMc+f3n+tNp2XdKn9HBPFCF+GmjSv2KFaiZlaWylFOvaCrMuAyyD5OBTlV0Jr8rZLT537Of
toZtH3esHHCggkoQCKX+Rd/p7O+6kXO9TxR0s+XqmDzl6sgFlEt6h0fHN31hz5fHewBrGr1oSU8e
dSxU91WczigcSLqkZV/pdzQPF9jz7xzVFarPiIJq8ZPPqlExKSYZf0HmmdlMCx3Nc/cJhonkwA/e
wKGKOxgduTb3yVfpgjW836YszCWsUbRMUo88kNwG4Nl+4wXUqnZuswwfgGwbp8jyOcjmzNf7vLNW
j3Zn/YhJo/HTRFUNPhaUgTgseTzixl4enb2CnkTipR+H9BCDTbJqL4IhHxNOLghdNZWC7NI0YLKV
QnUbEOCNYnTKo7OXkQpK+enwStCqcWVT+QVHgMMgecQPB8qxEHD+/eSXPk7B68E9wCX51npa3QIc
+sfFxDddgCOu8gWamfRPCKicXNqbptGu5uNZcADvIwoEDWpQ+9aB3TGm0QOe3WlwIHYlvUT5H8zv
35Pkh5upAx1WfkgEoRrnvWT2t5F7vwPanUUKoBe50Pru3ehhoPShu/TFFTarl+DXKLxh+FCMhLIB
Vk72fCPSwDxD4GR6LYCRbdoeElr9gEQfY30PEOZAkt9pZT+4w3swMn7HIjn23ZDyHCQfJxiOTdyf
YD1Wuvxe2vYaUE+AF2QDlzMr22UB4OKQqAVvrXaDrUttC58AytOpvo9YP+6g6vq45/TykUZOrSC1
XH5hk5gZfic3ipd2Ufo4LfxTdiE7+769dT90jvrPAvrlAdFOMHSJp/FrULSrDu3OSOTq4IBE1KfV
vZIkAB74nOFVZXAcYi1oV4gB6LVrh5wuriSBzkek8NZjdJ/YMdcxOKIsMZV8AjF1v7nGP1LVX9wh
BIwg/cFgkGqFXdR6NSa4RMjY5UuufbB2yTvgCOFgkJ7qIlP3eg6uQBCe/inmPPj1OWDH9A3jex1R
YkLtUWr2/OGxDAA34VchkUf2t2p6l2phWC7nibf2Uoa3mCRzumTv2AI8L3bPvjlvCKTZSo5qbzrS
NRbzS3wfcLDgy/NrmA3OYOj31YHRQ98GLWEuSs74o9wPffZGLsxWwK7kJDyPDjsGg853m3v2wEc4
mPvgu1G+Sf4ZX4yvADvsip00CEed5p7qKAfK7j5rNkRnnCqJ7NulxyUAOcplQjfu7nHpxPcVqzKC
T5l9iU9nGWPAJk7AxScQ5rLcYnXNLOGUgEfTm2pAJX7sm1tKDDjv3x0Q1A/kTeTKv8chx7Kl853L
RrOsvINvzJV4+vpe3ScjgbdrhStv4CsCMcFjBWFGmGyThOGGcadI+Rw4QipKyEBwGBX1exrxAXNS
kMC3hcwVWCm6oB2Oi8z5cc4VeR04V5xgzwgpf4jlL+wkFgR/MsKNeHloPn2PEOrkI8b2aSPpLheJ
BBkRRzJkd3jQ0VCaEVBzoAKBj8GGIROWEUQSyuJgl+z65RB1P+3b8sFuQY+3b15FbhsZL/oGnCTm
w2M+t3yRiGPfXI4to6vLoXMOT6NHyZsNrtnDCb+DwzAsOfAL1yAayn7kJIRhyBySRBRs+o0/QbpR
A+bhwuTcmeWl5QtC6UrzBFl6dNpQlMdPCUl2EpbzeRxHnEgmFtkHBzSnAfdUT/M4SmNMMY/sbL+w
P3u5TtSWGO0AqR6HYp3fHEY322PqkOMjwc8R4kPTuS5FKGOM80Pf34Aquvz7FAtW6Ymlp52W9C6j
TXdJR4KOR08GVDUpARitwZhxKRn51z4nwFe5Gi+HXSKTgT6zd1kSXpyWkLhytMtrny8zJtZElold
7lty8s6RkAQPkDhBm3LBaYDqUqZjki25Y2ODIiLVNs6IIoeXUmAFJ4au2bpp9I6t7xz9XkW5yHob
mXSWGFw+g2o8lPTquuzgRN37xriG1oCO6jFLt7qOhu91urz3BRh5nGgouCcsyTSBtwNaBSREusSc
MzOTiw5h7d0j/QtUBmHhfN6sXW4TI5VxYdgMBz4ZDbnrdO9Ditnlrkj3ASdxJrAitESujxjNfTGI
CiIyHFZ5kwCLs78tGZ7MGbYBgGNIMIOiYUJV8AXCVLUQrGzuCbxkNPEdGRvkVuru46DCWUWnItOL
cRBeBy+sF5cgpAXGx6OWUSsXHU4Qt1xfGLIsqV0OkIUz4HAusTlN4kZ47Ec0tBvj9JAeZHTxVjTk
uK8Fd4pRJSg4QOIhfMJ8lqlCSkzeeq8r9BEYQiETaP/9HhgpVq+Us8WeJDEqH31Tw0dmVqLQZcva
RVR4Wh77CITKMJAtRzLtGSTHvgBqOT7yg2+XRqMlV45xJReOwwC4RXb+Cq6BWJENwazLSgH7Hqst
kD3nAdJ/WHELh6xRFFMV6QoS6KDOYIiGbIGrV/uMZvYlF0lc96fcJu5BxlrHfJc7zdBKD5LOl333
r0WPvD6ZzKurnBlDbJiLknD6nGW5lvkOdAQXhxbUPVU+Yjc/P1TQQRhjQu78MWt57zXrW35g68yN
p3uK+Y0li0WcHlZZxmRXokDGfMtFFkyFB7MWdFNaQBQgp0cOEWApNkqEGiq/np7OvdaWarIeGiGY
yNaAVe69bsoCwGjhPKWtCYTclBwkafCry67P1EE7wDtsHC7kEwd6SAgm1CjENsTE+eHvStFJRd2Q
ZYIZH2O6BYRZrPkMadcP9V7R7FC4Owg7ShE8xGw0Wciw6nKF5VrXrGBsQEwYob7RO8VcIS7U1x7w
BnmPM8MIyzOoyPfxrxdLBCObgSPWohMyF3ANmBcC0WxNkZLiTsvZmlvwkR5CoYR2Fc2ncudlAHdC
8gOsSkRqhpwWF/YLGg11MPBr7vi5/1yz65esXmwd6/M1U+81AwMJbsRv7Tco2C0OlAwayT8A+BtD
zoGS6ZBVac2NKdfp4dznrFsGCyXzLYEyAZaKHut/uddASi06D0CbFPKfLllfjknxmDEyDZmPFYr0
5Cy4OlwPldj0cKc0crU5M2Qwiz1JjNz5DmgEOoGo0nCC4CpduRngizf9Bl5euBjkyHmYIbKbXHC2
xtxl9JBIAWlhhPkB7ViZtXv+BonJaSV3jAMSL4B1i3JNXxuiC8FtlBorH+SCYUEo5Nt5AAACwATg
TWF2pXKoytQnCz15gpOFRZVY2ONTvfa0yWiz7WlSS6BdAmbbnHYixJ4DvANWAvDkdgDWXVr5DMq7
AIqHWWffXHM1KlkfI32dDW5xNGTaE46rIegrT0hUSoCdVOO4uueBgcA7qz5cKApjwAjJDIzJF2Ow
DPr2NE/FOFRQzqO6w8eO4B6tZshpRQuuc7GHbIX3zAU5gs/4soQ+RSzIefC3AUglgXyVnFeHjorS
voJA1zwWeBwrJjpw4Wuf/BC7Y1eiHrEk8xrKE3tEC0A0JOHHYdBf1pXPyL9lpGB8IPbQQ+hptuDZ
IYh5suJymfmckBLJN2XIVvQqPjEJ5hYhzfA8eI9bQ/Wn3JxWiJ+SoGLGCbZRQMfEXJPPhvpr90Fe
iGrqEPl6CjRougLOLrZtsglDQGAdpx3c/QTYOGWYTp9KT+LqExqiQORwjWmYY+ClS1zyUh2kYPFp
g7tPTkHuqzBAwAdEqWidbShSQIkBIfTuzGV8Mj1J2HrKr6LxR2VYjSKSzVC3PAeEt874bfPzHmzJ
jQfJ9qOAJvQfix2kRA5boemZ5oDdffIXnGGvZC0AZNHcnwB3iy9DepQLSLWGsgAzVJqGHwidPRxc
25I2OnkCLGWySzsOHg1dAQdZuYUFSsY1VR6MG6hocjFYjyd0jmg6DVmpees0ArCDeZC/JEvJ7jAo
Kv+5ltsiy2SjZ2DYnuuWR2KbGyNfB1Mleaixya0WFmZG2vdvMjbRMp5yR3hPbiYui/+9gUyzy7JB
KrQ9ZNiQtPrboqCznv9uueyB1StkZr+wnbI+s5iznsrxchoMfjiyhwXuERs5HAcs5xpMM3gD9ZSX
/6PpvJZUVYMo/ERWmYVbMoIBRAw3lI4BTIgRePrztbtO7bP3mXEcJPyhe/Xqtfoj/unICK+ZIqpQ
gK7eIKLM1jOeGBlebMVUxiqUdIqNIWSct9PsDxV0fKCqe1DNp6qvIjh1PnRcpizhIPOz9CkydDdq
7d0/XkqpDUuibWdRUoyEDc22CZ2SzqTgWZrd/fJeOAPvMstH1z5UEoyzaI9tHLVjgPwqOnb6AFoF
OCHPfIiQy3t0Me6zLlWxPVotS3RftCa8X59aEkm/dmN2UbtdlxDmfRVBEtV8drQWY5z2fzxFMKBA
D60VnPra5hxt6sNgeNRhnLLNwHmCtIw8PLpruU/JnLIuvc0NmAGH3miwrgO07YJqV+3KttNDgX3T
N0R65Gw/HFHcpxqiJRGfquodKDs4NZiNMRcCYxYIoJx1UWWA3qNDbD86DOIGivxwBmi/nlAbu9r8
kxodxDlFN5PKWo2u356bie1iPtK2J7gqbHwI54CwXUPWQGgM88KOkq+WOKVeLBtxFt3FcIBO8WeU
77DvqHVt1TnAWjCkKtcZIr82eTP33u4D8CCk3RCs4DRu6HSu81c4u/Qm0yimTLs5JoedLaf4yqwP
8MQWtKsPSYcaMe5V5+Fp9p5nlIhR2gMxDQQ5Rree56rDA2aFzu2LEcrl8sDXD2iOk/fF5OEw99GN
vzWMUwvucDlTYrKAcQ8R6WnPEfAY76PrsDs/m1943LS0UszDVrhnDboYjPWssIxYM6gZINdKlrrP
AhaIKFmdR2GpnSaXSTFPcZ22KPJRJIFK41D73ShxOUtKnVJaG6B79XKxSQLZQpIAaBc0G9ADUYZ6
y1M4bXlqHe9rY4EDyIRqGdZz38PljBZchmknAJD1RG8VUhS0D5xbHHk4QRGg2N+Pwdam2LqGX2YY
zeTtIfu/3Zr1/sBupUWvtcQtD20QiNO4NZBY68kKgBkhjGwIx4djd+f3VRfk4ezlYnCAFyXdgwE2
RoYdIX6EMsPiRGsqvsLOawIwQsiYmzUSApne7GuQx3NcISsT+BwyBXpPbyLnAbwx9k24yQll3ak4
t1YmwEqnz6KXO/2xwdqmBMWmHb9RBPf6jH90OWBDWjd4A5Llt7G0Z4EX+QYaAIsQHPEtrYeoxGnh
B1YZewwqQMeBKVqr6UTY3G8mpIFL+JecfXXPjBYSNvRE14AofQgnGCnpPRqb/XZcYJBtFpQbprQk
/jS7qk3HUg5v6OrPMWEMdhs2gZb0pYRNky7EV1dXtXQlELDISdR+Ym9BxZ+jZswxuRMUsKkx3nHo
o9hhNugy3MmbBZ+UVYMr6Q75Da4DQkiIzMUYiO8GYpvTb10aBRgmpwYcSj20ZTU0thuQq1/RvX0A
jHrRhMFgwBNWB+eEeKEBsff4KLnEKq5Mxis92wi++INl+9A9iE7FU5HWOgrVYUOK9u84x5MvfsYF
mezHahKWEcRwRIYP7BMeAKpjxhlXK9qqTRTKK6zQAIExxtS2TZka0P4Og7/eH1gZGAnZk2x1dKYt
gWpI1IheBeqXlykYgN6BLNLY9dsU6WYnkZLKAdnCLya5AyLtxBT9x1G+tC0FDhGZ7hTLUadwcmfQ
MTkI/mPsuORYpFVsuNpNpb6gckfQDxs4dMZemQFzyv1Ig7sZ7KDR3YSKtch8gFUHRUAz34h+GvdU
TFsjbrVF7YKFDTOJLPgsGvFp1kfkxSMuGFAnAi+lHP0cH1GNcwgmotHEfd9olPAx5dvT7VCw7ojM
8XmumqKC8pmNwKfhBs+grvsqWnvI+KkTZiCCkUYxpnYmTbtIQGvPPYQbBDyi4xytyqPGCqAit8pI
xhyGS3Ay3NCN1ELioxVWhKUoaDbGdFpkmMZmY2o61oH5J7VPsgeBy2mMYDX0pAP6QSWeX3GRA/Bu
O/U31LlRjHHmzhEInl4OQjmUI+QxiCIl23WAnS1U0qt+m5Yuv37EyedOVeVOEWZgFWP4kQz++5Se
/3idHBi5dAFg7EUHFYFrDP2K31W1jvxzWkkPNe6xrJzNmG0ezJ7dGRI5hFenH5cRNE5F8b5soh+d
gXZEN4+byZTjOOD8NG/Vxmn6hbA1/PioU0B8/ashUKCTIGI3mnT/s9qvW5idA6sGJxpNRD6iY00w
SrkZve11OOG+kPjVwGlAigOjw0hnS7G6h1RnCoyhoLXeyNWVIBv3sbe0ekXEO2sDTLFD7oiGnzxN
IGjK8x3FpeJO3Z1zkuIQNf+/vv7yaSRhptOLUcBUhYJjkwOSOvBW9zgDDFwXsMeeNOCuD8BZrKRu
+UfgA6jlvZBjLGltAOei1EdQy0VPBtNkX1pN4I2LWwT3GYn6glvLwpjvWYBf7/EVryU2yg2KmbR6
z482imPZXkPPeNGfEU+QZtsDgLRxssqofX4mKdSxPY6aLCNuH5PAEFkcEH5ZRBg0bYMW3Lsr1wFD
m/IEi2+EbhMMtFFN5X+j2JSjYioEgqCzjGzah4plR+Hf2vhQ0YCScR5jmLQBlYahTKt7Z5lG3ES+
h8Fhw4M0PtGWbYClNhliLEP2RsxAYBTCaoA620DDECvSCDz+8nTS6N1CZVBUUUUvNY9l8kcgLMH3
8B4mUFK1XnTaM8fO5i6eo9phvIkTDzpZH+EjxEj6KLvwhEdrz3kPsMggu1t+WFsp7os/jkj+Ecmh
vMtyfImkMo2ubOnYCJZ8w8QW4+fWtBmeYVT+dFVRxaIVj124jkoG2s2CuYM5wRuF06NZzb9zYg1q
AsZjVr90cpA9AQu7EX/PhDbNad8tFzVjViGUgSNKKoGdEkGHWFA2PPjRWXA9e6wIL5E55bFWba/l
5fPr2WCNOa6vsOEg3yRG322IAdprkVoKxnUKylSI08e5S+/vvoBGGhz01dWaD4YqY9xQg3SDIjNy
ossa8VktFdMtEeNG/zTO3DSuhwpRbtM9zjm+MkVkx/gy9VHDRjQHjwWcnLaJ356eSLUO9NK0WcIs
OiGW9NUl2nMHfR9Nu7d7/mIElhLU24NR08Ulw0iiNg0OMFOiD2lEiA6H3v7CvBY19WkP2c69+Mh7
jZDxmnxMO7TyPbdoQnB3a+CrRPgBZysLBh7R2BACDRvRDnWvOL/rGC+9eTMVfqT0CYeuZxNW6GvB
J36cMEwnb0JU6v1rkYi6qMNq9HqYr8llRpsaDm0u8Rn6svMPCoFozsK5EnUQvgT8e9E4ob8S2DGQ
svTB3ewTULygFZwhjrDQXzIrYVWk1G3BUOccEHvBcpRvT38VMioOj40PLUY9r41AuN0FJYk76B4o
YBCU90ctStRSIu/BkBJTc/QHoRNCpWCJrNnXsO6FxaHnuB5iTDuYPvHHSW2axQfakn4EtCfeXdgN
Ze7gpNKhtodH+fazgEdJznbE55Zs5gVZMYTPSUwEc+hDspC4gzDjRq5kROLWxA7ZnX6QUybS5gz4
89gqMNVOC3HnaoVd97Ptr/7QQPdfWzjfyG+eJtyfBxhme56RJfUWNNixVt+ds0mQa7+h57is6nX0
DvJhl5Vp2KIR77lWvYQQZqDfC1pM3byQdKwqtfQvZRp/tMcupVusaT0phvLIHII1tl+2qq9KbRUl
sV5mqtd5GaUrCbnyNMo8DGS+/pUkp8NSPSa6rkqyuQyg82tnlcGB+eHt7bxU6u0g/7/4s8t+HrNb
scnddnDTuvF7/Jp+JsW6Oe+TwCoGfZAEcK8MnykiwrPTQpdyXNzo74esVhoSFRGSmwNi3O3dBYAN
iQ9Pq+w4Oa1+ex80uaOnxITSSEYb/c2DWoaFty0LH9Q4WAZ8/Me9QrCrTfa5+0cnGuUj2We5dvhz
iB/RZojHvC4FZcquvEoE1mVbKw1CvpjNm96+o0PtHJtExcB59c7ChOoAzUIEd9+42nBMOAI0GaYr
FQMSZAp+cUxCX15T+oTZZ3lvPoYcQaPE6YVAXxUfRfrn30XdppVJjBTe3W3LmlQI9sgRiAIJDiMh
jrJysVU/JVj9xlmIaXdEV5DGGUETNJIhZDt+wvb/8fm45xheBA2RZ0cuhzZKCgZCE/zGPG75TPZ6
BjYBOYMhUobsS5cdkTKrFQf48NH3j900CSBoHZhyWRLoQvPQrmOR4YYTYvcPZFe47KSQM7KQaJUy
di3hBrhQDxTsZd5RJ+VTSnRgJUaQ6LllActOP/6JqrhfmfQm6ZyJPOZ0qi5bhNCyscutxx3Mh5ci
rxM6E2ChLKcut7ybIhBoKjldZfJRW4lVuKhwe5nKlsrt27KvjW+RHJV+zJ983AOmhnxRkGnQPcoj
KBhU28Qm7xwSWONY9ROX+fiXCG83Rh8oAz9i8G1I4pBot4iMoD5QcqytM64GlFEgqdvPDREuFwnF
ihi+e2D3pV2VaD1zGDge4cpBAhqfQ/AcYjkn2favBMMU1seNv3/f94dHB74L5rFs5Qk/KA0ekxxW
HjQCjyxDKZ8PT0fIDPSswA6pSf+uY5IQemMQF6Bk2zBpmCmP3Pb2gbEBAaFPqCU8ByET3M4+NPwX
wQO9NswnCcs6ltw9lDrI92Tc52Psbn8MCShD8rh2JBgGKx5HlCf/Y0owJ0WXTG4NrytcSfOAdg/P
HyLH+05ydWyNuIxaAsrehTfLKdSMAIXsQanIxpg1ZM2/A9YWWzy0jD6U1S/yWV/EhDqU2fjiuYE1
+oy5m02HYx9tMh0olMemQzqEBW2lsUe9MxD2lCF2+8VTpJJcgXwgUl1/H0n5FKAAZr0+6rZXBexS
QQJ7Il5JiRAai5xYdygsD2RFficJUQ7Qe0yvQisZ5XFyQfyLD7EAiiFUi6xDcZDaycBX3Sd079Xr
q9MFTtMGDTcNALOCEjc/pUwd5FS9zSycnKz+FHwHxdUuTHG9jeGR8/cDgCDOW0eMZ74mK7n/vv64
ouJlzJMcwOILqKYAGgvUr4okeB9oXjgB9IoUV8yDlTVZA3nwQR4YEgvOhUZshVWcKaK3AwZGD/wR
yO9Mdr/7QfrseSdfuqkcwkI6IeBGwlSa1ItGeLFUEo/SfQbPvZojb4mIg1n7qCSXZjFqafSA5aMz
927yYCJbhIkkyBBSSMz7zAsihysCR/AOgGyyIKWUQG8tNQLuEOIqrel1gazEyyLVdHoee9dg0dnS
g06Add4XbYCp1MpsNaSTBZuXkFSsQ+glYZ1AJrn9BA4CtrW6UNOqA9VDtEzCdFr7ghvJEtliHko0
fSa1H/yVFrTfrTeilGJhUE0/EWrTTSo6D5SXZBifojtgFE0BtmywJHoeTXXUYs0iVmLG/43LkdDh
PPZePE0EgsBUGWnwhmHUielPdUDFaY3XONnwl6nHg5qhADKpDqj9sVLhojP+bKPHZPRyR1AAqHyu
muFghzh4a0e9IzwasQCrN6a7gNpaiSOOWWGdeIoQHgx6UTvshrm3DNqBdLZ34+/F5NEBgZ31kn0S
7joWFMRt65NFWkZ/hp2lQsXkr7gdyavFnOcWkeaSL62A8cx8vi1s9DOTlWyxkDEc8i/sIG6z63Ak
snHwxy3iQoKzTkIgRoY5/mDt81oc5/iRsvONwA53Eu4kRg9jIMyi0b1EQozvJQSS16ddPIbU8WWB
cxnmEjiAndfb9gb6wJSUX+sh2TqwYW+je9MIUCl3Sc+Ns90bJ8b+3//4KPkqzE7IOg9Gz58zht/3
EWedc2efPHECUnKD4Z1mUcyR8PhqLVQLRoQU8mFXkQYZwAn0JYMBIN9K0LbqunvVVAFztuJ1P29R
psytW25gmGTKp92dHFOgVP+jjqid8ZsVxatkcqWflljGfS2+sDUoTNRwJp/hmQVPtqUHpnYoltkV
wDs3oPRaC5bULXp7hYodJHmxr1KUdYnnH0BNyyZIhKC/Wjbs+Teyd8WeoL7eAhCXJkbI1AigsWZw
D856CwLMV1P83F/4w9Xxo00Rr2WOp1YL3dl836UdAsweGShaXZFjtc67J5BmpWUqloDXecqkg9LX
QWbpiObXz3zvCJzcniDwOays6dv4u3OKZK+u9mGi9TwR9xWlSNAQWw0YB+PO+EFT2oIHe4YNLHKo
DTDsbHQDIhklLoEqITwzFsfBUdgAXgZm5su0Zz8SpHev86TDrMb88+EoOzoAptfRsWegPkr0Ss6V
Bd05d2LKmkRIhhZIByYJNAC404H2nCeEAcmQfaPlJNOPl41oLqCG5XstIvpRGw2ZT0Quje57CZKD
QalxnL+4/fTvNcyVgtPtS7vHrWGJx0l60RtguVCw5pFgWITkNL+8au40J07jG89gHj0D4s4NuAB7
G8sodhTYmZ4R4sLQ5oolDnzB4aI569jfvys95HpX5LthnpnVdPpYsCfNOqhDl5LhnNC9o6DBnANF
JlL1WIg8FlbWvyekPPM+K/s2aTLZTdABOHvatO1853dEfyv+pVGc3+4QcTf3aPbQHF65FIVZz+zB
yWrvgdq7c6psTP4A6KE9bxMlf6m9NlHOA51EKIjWh5geMB29jAncEKwL6B1kg4DowTZS2b8iMERJ
jeXiqYOpN24u6/x5n0yZ/gxCtJNzynSciJVOsuBt16ya+Qhku3syXl5ZGRXulLTeKSxPOaTw9VbS
MpUCDSuC1BwwA2Q5SGWN2HXd6mRITeW2GDR1JXojj7FSwX6NbP4nk78VFkQqC9VsTz+qwZR6G4vG
vsT+psSsjmKN3Qp74/aKNh4PO+ze+O70dxygs2671Qp/wTtMKBzHrlhfA0e6kIZn6TgjQ2+tvwjF
uAIWVF0ui7rKKkcZFY7LiuY0XJeaLkaM4Iw437HS5FbKwhRd0UUsw37UQt4Mwy797oXKLhvJRMCO
jpEuqbCnMvLEWYfM9bYlZ0UF9kaQyygn/2K+4MUrs+UntIu+dHeHjSI9FHqbtG9lk6gjcf3vZNEi
eBoresbjkvCdKyGSsFpBGX6n2LIvCCOw8U1O9nX/ca57MtrsbNzO1J2Kyia15oYB7esdcmNaSwFJ
s+CGr8/VrJ1/Yw/FQlvSxdvkOeKBU715jl6zO1YIFNnYPfGEJkCTUq0IMz6JUsIpxp/PUmvv8Ls9
fHEWbE/u3lX/YwzQtAbWQwPavrVgXPMZOP9iEYoh8HoALWD0xnqBM7jDGtsPFiCHttRhZJtC3TpI
BVm0nyM5WZJjXr1hXyMnLXLYk4txQzS1sPGkwJ5Bjp6ZX8oWVsmIWhyHKFOPes416BFUSCfDYNEF
IcK2Qa6Zdgd5DQye66O25jFbPrPvHDM91BAaBqCBQvnXJLBoPW16xW8Y+V7MHjrUcBbgQ0xODzGx
SZdMUN6ML2ADkZyjDizS4NKIR7wzjDo7/4CNKqX+piuob6o4pMC7YvX5DFuP4ec4f59GlG6QsFhR
rLmtGi983K2jCpNuXEprId3LHBJ/E0bHjXC4G3c3JNKv3ScCgryCMvN7CAaRbLdU50pHKl3yqwbZ
llAlHiRAKNOQ63EoKj+IsVMKarBufYZKzLv6korTFw8eycFITGuSnY9LH0a6og0xxuB593HJjSV1
eZDzw7dy1m+weO21I1++rUhHS7favLFsR7jSv+8y6hUow7hHj9z66OEW7wgYvm5RplVrK6XkxD4P
nTfm95EwoBw05gRLYHIwNvkQQOgW+XoJyIL8IAn371CZpO19ArCjJ20JpOI+3Da3TyJDnElemIUg
4WPJ0YSbXhLTKUMSBnTp5WcIU4ylcnp+6LcVd/DTtPqbjHGNXjl8+A/5a/PCmZKptwVF/+AfDE9B
UBC2S4uqUcivU4sEH/hl8z1L8nNJYiUDF/K9JN3J4d93ghG8orUlv0lFKypComJuZUaSu+E6qTNw
T/H5nTYllWUZpoVS8Az2vJqjvlzuJeCGpIfcBO6dvC/nphBm2uTgmKC7Gef7a4DgdlMXkHwcepEN
emOR+W+AvfTB8t+NEfxCjkRyLBm/ZJylQfYo2Bg4h+DH35hdQXAJeW/mCNKBylJpbAmKyf+Iorga
Sah/TQ2UD4mVxS6H1J4ywwa7nhdVtrODeOj/V5w5lNgsDvG7NIoYfOwPaRDEF+0k2u6Qb73Zp6Mn
MEjjyMnwgl5CGXlSOpXAW16RkyUk1QVzINWXW44DrsbZlgaQhcAPkhmTshKvHINnfFcwZeWHkjZL
4SLd/cskS6N/kCtFBktgEoEW/t0MuZlk2I4MIvkVqQjKjeEjKgB50An6TtpXo1nANDD5lhaEEs2C
gUEXQpGMU+gaHUqoPLPdnSiWbnekQozWkwYQ+KI/xcw3g/cEqEHmT81D4U4lWh+6NjOV3uWe2aWK
xTdPRBLNI1eKKNygGH1StB7G18tQ3g0nC+fj95CmiS92VOTAnbhomDlKgfUYSjvWso3R82Z/8A1Q
9PvR7iSbSyT9yjEcNSVozEg+aUqCxQevkWJgvSSWgYcPS+lNA0AK/fFMRpKMhFw6IB0eCJ2ZrJgQ
Slh/KLOZNFvBWOxN4JBBmkxutFw1iRoqXQh0wkCGWkxJDKMsgxYGSgyUjZDX6pcIzV7B9bektQ79
n9xC9Q85MlrFvJ2QeqFhD1VVm8iDl+Jgv0/6VC+KgPpZJBDOM5YHCFjDEDhNu0MaTrwGHQii8Ufa
yRZOx6CPpuPAWNNgE5HvMzaZS7SwUnxlQdzVTeM1+0mDgRI6lIfHn+nNYivbYUBj5QEpkg2W3dyf
Jtd59fN+wIbxAnmD2AmeJuccTDGk9Bpbdk5AMpgjN8BrqxsRciju44nSmZVRHctteNujHzx7MZBb
eVG3B+ZnV6iDrNILcs6OVnSD1sc+rS67C5qCUyKmRwEO2Fhedt9NtaENluVC1Su+lldOdCSlO3U5
WDKYUiMZGNxEFFV4qFSnIFX+vmAWtJkILIUsXqw70bJmQaDR01CQeHA86ONw0+hP4fe+LD2q1Azv
U2r0r2lzNOnCvCERJBZ+AS2ziBO8SVCOl25BuaB91/ZulFoSFeunlmSBMPy4eVTHjlgBspWygzZV
s0saamyh7Kya0NdnItpMqyDw/4JkfkQuw93yAPbvC+Ih0odFVtlQON6K+aYoTKACEdZ6j36Ft+32
HPCqnBeBMto1PZtybWo854hlYT8F4QAG0NdGclHSYAI4HT4HrgW/Mk9m0n4N+vCgMX4BrYLKxWfW
3efBnXPtm/x3zoInVQMSxyswADuiEssOKgh4MqSnDukGOJj+EzBBHKzo3MbFBTcJdsr7tENHlKCx
TcGEafRC3BWglOWQ1D9ha+AxCBJBR/WPywB8yRKDdwqVWZTbwXZlMWvGbCWChwK9+GhBA9NhIM5T
BQKVpVZelHWJtR0dXoFPZf1ShvD6frQDToRFMLFZiePEfrmnHSis+vs1uAb/qu3QH2QCHh1ZOOm3
AekVYgF9X2gVwXRzO9yjSD7tG4uFi8JewtItyyRpNQcR5OO9KTY0iLH4wUeIgXnF9kWW5J6lDCkv
yx4ms5cFmB2HgJB1vsbjhaPED4U9oH8YLL9xA6FINk5Z2J8sm5W5FgBUXdIUd9W/DZOiJ2P7HNK+
xSIJzHqWRZ8iJ9tTTW+yLL/PDZo/ctkpvCxOju/+TQLpcxUNoJvZZHepLQ7JzzLA49pK0BGkoRq6
IVLhwJj5JgOlAtjm0ye0mvIfmR0Nae+YbjVOnT7xwR/t1hc67tpG+hhRez5C51sy3/oe62fSHHXy
CSBTgYPQ90CTDyZuZNxU6BITOiJQHM3kdEZVNChByDrQvfIgGmoZsOPrP6GKUvoHN4LhTlfmRUf9
CrF4W0FDd4AZUH/c8BUkPbRBlI7O24ZFWYrY06dKuZKl7+aL/vDDgoPIpkBDHk9A2b8mjP9sLcU2
kJ4PRNEprDS9j2cqnlslqJoS2Wd/SumqtkMs190r4kYIggC5gnMzPHSMaShRppJpIzsOl6tpfnhS
sqXL1r5lerPHhoLnp6tP9JgCjn0RqLBuCoRO0G/2CyJQSg5inCe4MoU36XhEuEAiTEeef8d6b1ix
lPYQ9FY2ua9Bff/eNroFuBbNI8O1NL9R/39DY6CjHAelGgHd66w1OemIDyBJYdM9D56RNozijaSP
8L/e80fHuCIz112l9QyLvyT3itokumL3pinuC3Gi1w8ZJY17w+GHSgLfheZ1xVE7h5q9B+Q7AbMt
VQqNFTiPXX3nz1zVT4+g7OzvbPEY5tKpg9ZVO7h2MfRELJ3EvkJGEk3Xc9zr7jppmAEbZbnHnvR8
Wgwr5ZvpyKOVpTcAgz871flDEAMLB92UFD2JD3MIThzDrDYTXNnulIRzr6W4F3ScUDVplACS6Yel
DhsBZfn9ZMZHdVsqUPjiPFhWTwsyATyZtnJz3n2qlFDQ4Kp2ovdlqFzv7kdavKqZ2sGM/G9wIcxo
wzKZvSov5XmVhVU+gmN2s5RXeEIvBA0EudVsI6BNrWTy5L51m0y53q7bX3L+wOjVV2D59JTo/Zto
bxHeNNDYzSdtbgXU+2c9SVqVo+DazQaatUZ9eYBau1k5BTfs0yrR00sRQcU4rQ8K9PIfyYQPSJ/O
Z+AUd+6+sqVn8NWc0oiVkDM0CcweUGfVMVoPRDsdZS6aDC210oyMz7h9gBna1K348QAopwdX/byg
b62PCOt5fX8qDp0W+USpUBwA5pGRnSBGob6GaDwwBY+8OnjCZMi9qr06XtD/qBT/+fJf6Df1/tKi
ozeqcTUoyY4q6g/AThBJe7ALO6T5MK1apdfohQMoUY8gf0EMuMKnUbbF27/Us2bSXF+br/AZk4zB
Gzsx3LiPdIjQAIBuJkQx6jrJZnD2B504Ub8QLxdX6Bh9tlyeH61V5/u0PPm0Ot6ng/ZLH9TT5Lml
0Sap3TZFYFZ4+o2SSa1uPukGbu5Lmd8UNwdqQgDpXgR8AC2ydALWJ+pGRXynlQmp6oHRqqg0dOLu
7VC8wpT2bijEx7fWa/scQq1z41OzfZazUoHfFNFqyP2sytyUJY5W3/OQdpcU+X31Avqz+A7rdvwo
oj7yWE8pZPFw+oO7dOVh9JVPuuQagk9MSipB7IT2oBo3u5bYml61LxpAcFPsJhTkRQ9xVKR+Wi1r
4CcI6CO5VgXKmB4GozN5wtp0C+lhu/2ppOYPqwkxuh5TmilXl3nD6Ksm1Ba9TIxq/YUqCBg0a7IW
nEPq4up7SACR/h1bTjmrKVh0nh4roRoe9/l3BIAFu2OL+k2ySi8RgYvYU58MVCPhO/B1DiMDvZ87
2NsbBR46UKCq7eoBHDWEcGwiRwQMPDXENzJCJBro7bPtLuu79wVWJSSAkcSe890MEBI9jvq0MzxM
xW8XCLPqBfNFR0qVOdDum0+a+FveGzXmLmYMDzMjwG4+1kA+6n3Y2t5bsPKwOCcaaaaHG+4stxFI
y5GgH0HgPqhvx7ueQD2CcxWcyUzK0fMaX6iMNow3GO0ReARBTuL1W+JeO6PPy7lWRvGESs/Wiy6v
siuuw/VTJTQHsk7t17TbXZHuAyakIMlv8oEG6l/w0vXOcQtvkV1c+Q5IWa+3WY1BW0J+Zj1RDUjt
LgyOOwh0bd7BvC/HMao2jea4oEuI3UpTK6uZluIR+tjdUvBf4uE3FkrOoDFEDqdQDA6WU2Eh/2nX
axX5lQ76KZV3bLkNVEA6wacxuj0CsrH04isKKFIXRkw7+LIKl/MvKETdoDONhQiFvjfc9zd8sg+r
2mXR5MurxXpJjNyox9RtCAb7rEw3Gh3A2UhbYUAxcim4sURf0aiSrI48jbnWxxW2kxv1w2id/Rya
RQrh4QnuiVeWkTFykZ1MJuyQlzsYI4V0tD9ey6zYvUqPza66j2/K1rhwT0iPi2OgFqOU5SGlfH6C
wz0s2kdDZUNMLjPcOXosNxnl57xnoSbDMl22iTEUpNPso9iU5JPaYGsl0Sf6p+ltmJ1om2NF7LBG
fVjS2ZRQ7ji7JwSNLpD8C5gXxDi9sw+kULAnsZAdyUxbbLEduBLsg73uno5YEpJbl5VTP+0Qjzij
xEb4epXLo8bCqHJvPjmZpK8U1sU7hx0QGMPOvQTbAfHpoMGASCk3Z4VFEAUV+WS3w3QUf4eigk8n
B1X3bSXeXif5ZxfH8Q5FE8wbhvohCHYx9RqkIkgmNUoqZ32/55ni/qb5vq25oobi2q6t4WLJrsvf
xXRgnb3SvVDf69FT6L0XYmyV48TdmqSckPwJEBL+mYph1qnN5kN/Mb1o5uwgDgmyadGD5qO6MjBi
uEAUuwlaEWYJdgHYmATJBRItO2+3XAOfmCP8cowRlW7ShSZaLPz+W8NKT9KqtSSsouuyZAUBKy61
aEmrmGm4+9CFWLpUNZesW5PDUpnjOPKV5WBgdDA8vlkDLUJB8kpHMfzVTVv5R7G1i2x7fNdM03Wj
ibtf+PPxEXfRjYbyX25D+5+K1ZCqYyMjEizRGqpPFQu14sxzYjUCzCxJ+z9WfGNZqxDD+2rBCQ4g
FCekT34EqDXmYz3N0/GXnc24DwSwDs4t8qU0lBqpRvrPO3diAHHTg+WaVIiolCsh5nT72t9ePOmk
ewCsgAYnaRX9OTMdZvKYR5OSsBVKIG2UQa7Z+2moTaiwWe7fnzDM4WxFmr1a+WYkiaoPDAgvnyxL
fKM63GU6VBbPRboPxLCpG2+xGAnDI7VeJAYkQdmdtd0Xhwv5c9fnmxWmcZtZgJveHAFPA0OKA101
/JHy61pOXNqlaTDBquGAp+5wGEjb5Zeu5N3b2VG6xw3+5xT1O+hhJ0X0Js988DuZC++L5VDI8vFr
9AnZSx4umQu5CU4i69Ce2uFa0pFJ9Lf/C8UYbhKFU/ky+3fbpgtkciZYS8rZsHuC1PEj+ku0PUmR
5rqT33nyW0wDDsDwpxFFTFZJP343O9f3uKfeuJ0yT3I99FfcQih88ueoLRY3qlU238vACM0N2kQf
+8/sDDU3NVxVtyMslYdXFhM5AWjEZFkU6TVPMRPd667vUCI+zHEUZ6BG5OgFHcVgdA3dih6ccLQe
LSecMiJC4VTRMEA2GAiUU3XyZ0aC5Lli9RQiCsQZTrbrrRX+/f2F0W/gTGwE1jjB1bA056KVdDjc
TYjMZk5xikLnujTkDqPNA9XCBivQok+LcjdFsbB0xRK8Y+CsCYCg9fWJhXokmeuAjgwYHjNKYCdt
PD9bB6Yd7Fpt6TEYAlI8WsS0pXOYHYJ/djlXnDeC3UGWirvOcuEZS89zZoeZE9NWwx+PpWqewoYd
LUejeLfzWBjWcstkDMnx1mu31KAPc9Mx47QYmpk8kcyEAm/7th+6LvNSM5nFm5Ub8ihcczg0dVu8
cdw1t3HCG/g64nZZEWK8HMtl6FsTWqc4KreYlINq7Xq7lnWCDjLvbnjekuKejEu5pFHkhuGEh8Ql
xkYQOF4MQMSPRnBbGUsyVEcsnq5mWeuRFckZn/Xpog/e5fuctOX6sq5iLGbJXMSXV4smV3eMezD1
GmBqaSSXfnE+fYLXLA8+kdY9WPg6A1W447mYRhuJj7oSpVlxPRvYU7pEdIAdOCZBtKWrFe/FJSgq
Aw2xJePkwtE0AsMxAtxdmNuMsijCfm4+WltWaIfueimXt+bquHFyP1Dr07AVMVODUyv1KRUrvFT5
c9T8WvdNHIYj17b7mh3+mwl731/5v/3DtWVZtUM+wt3/Qe/X/pgJrK++7/NmEcma2ituiBn+Hpk2
bummLR9ZahQW3GKEaB9Gw9OXWepAhQPUNzGrfnnhydg20XZYlpYsEyyLk73MUutKV97HWtL9KGOl
E8VLFvkIFqk8b9kVuJ8W/GgZLDJHv5bvhqkR7nEpnU55jdc1e8wJhjLn2RZNc2Wa3FUUbs0KfTHa
xapcW7gUYXMW4BbLvcxmwXrZfkTZQzzKRrsBfX/4/LYMWNhLBpB3YD7IScme58z0oTNqaOulEey8
yR0SX0ND8GUky07kunuuXRYqRiKOTjwGWajYm6bQR6B4vORqZJGxx7TglWajY5/XvSaCNqwp9KXb
1NNUzoKqgx03/MA7GI0dWw5rLo82KvT9g/RNTmWNV7Tr2k9DnjWfxrwgZ9DYJPbHIdNGN3Xfdnl0
YRiNkC2IGe4F++pw+xuHTz04Gk7geVzgw4jjAIdLfJVlpnuBw1fyg+UuOHy1mbG2OIDsCQenqens
IL/Vf6gPdcfAS2tJTMBvCkzGOdm27VprKySQ1f/CLfPnzFD494BCm6ljy3TPNDfyARtZ1mTzhujB
9r2omWfT6XTPI+QZaxhVjU074to4GlVGrs8cz+YHp6UzIvvG6qHrPu/8LHBghwDCXz3T7ZDtjjuE
Uy9SPWaoLfhQxr67DXmvbIUR005b/DgKzmJhbvCasMBNjDOFcQYM4YPs5l99dHGZwDxBmDDCXZi6
XaPpZr7ftjr6bPhl0DhfGg9lLeANDX2a6eaqaxFz+VCYQdLFKHegsxFRsH4NISEPNFLrVkjVUT9C
UPVgo0xgfqxpQTzq7/mHgugMsBagt0PogzZ7V2N43GYVq6jdcXrwfLDW6wkrgur2mZoxPX9GiyLw
DVtiGY49CNFvLOhzaOcpU6jnfEeXFn1bepddZn9fYUNbuxmd5P2XhRIPSRYz4eghOGq0tAqrvddU
of5wtOoIvHfV8o9sdc7Aqn0o0e/wjIrYfQetbPeAOhXCmq3iZCjb16/HJnNuU0H1KU8O01XpQxWd
Nn8U4wLZTwKVDusDb9nBLfWlDHjblX73cHTam2R4Dend2SXDNdJi//F0ptvJYt0WviLHoBHEv9Lb
d7H7w1ATARFFerj679lvjXMqKStlEqMIe68112ygP16EAZti3hQTbJlVHTL1HHiVCVH4hoP6kQGR
HcRtsQd8qzrPs3AFQ+N3+C5rsN0AhbOYp4DHSgcxZmODxv32uxWmY8lWOrzX/2BgnL4iPGOjc3Ut
lu/14DQ+8Xsij5nRBPME4d0Gi44to8B7TToYD2MKg7rkr2N54TMdpFAB90XrzjwuFyRRzGRLcO4a
yq3gFAPQQstTeRBBoMZtjgmZIO3Wc2jCdHOgoqQbobiChCrYuf+o0ZQF8Zb7RwiXveLKjsBhXIuB
Xrbn1xbCpA2zKgU8G9jk3yjzzugIXFzQh0PvH9O25oCBMSKcGz4YJU1fkKsBq4kl2/8363PABQHf
LZ6CcDvjL3SH4op3qciVo33xA2zQJLs65JAKmZTiccf7DIytncICPkS6rIEA7hkOMMgkuon0gLCK
oo80uue6nF8MQlhFyQQXG2QOwZLMiHf4ECZ6+hRo+oulKraAa4BmiIUQX5kji/QaUZPjM4OHMVXi
AlBbgAGW9IjWsHVBUphwJxzzjPWdfE3xh7+MDoBvmU7HW2ovPpPtQtRD/MV/FGkhVkRyF2/F/Frs
Pa99vL1UB2jbE+0EzRXIXJSXHAiKHN5b8FZzAQAPwn9KYQOLVibe8tc5SHyTsospK1+/JidAdeo4
XBLwVxTmr4T9LQQd2qH7bKECv/bcImoSR4VXDWHTfu0Fg7z2KcwpOngQ/HNoRbABgPZNymrB6YOm
yUWGBlNZzGQbm3V44NH9UfKVc8OtDkDu/QngDOBeHA7tJBIHx6KzwDHV5TlxgMCVOZIM0A9Qsjm5
OpzUqXhk4YPF+JIAUWwXJ+E2FYo0xhwcyI4TWgd+JuRhDugPsZkGm3FCywkNz/rBa9RRcArnxRQU
fMWgRcwzvtfhlCPAX+ckZ5Y/f2r26C5+GN4abj2chVOYnBC798qjOIzv0BWswdBG9VYccgYreAjx
UFynGNZuFcYlAGcKsz5oMeQeCS9XwdTtzRPebbwI6cEv5SDOy3ArTckR4yDu42WJvSMzDZ4HpyjH
QPx/SwdumPGSX2CWwZstnqJAcJkEMjvklMXEaP/vkMHVHvHnB5hXpJj78K/L28xbJ840WNSI9eQT
75D93AvfuhOk8+LQcd6Ktgf12Rc19358T5dAVi7YBPOVgEdR74r47RBjRmF3QgWE58p+sOPrxp69
/E/HplOZm7cJB5QWvKHvwi5kddjsdqWJxMd8nNhtEQat0qu4wAvqTXxnKW8x8rBES91hpymhaZ2F
RyxvLQsOmps63eRfgc6G/siIu6V/oCMTjqKzDRX7bgMZVzTzEMH5ELGCB7CGw4nah62dbd/7RS89
OdDdnpyF6DD/xfb9C1q9LGaU0NZiQW2u8R3DFI2jSPK+YdJKf7Db7QCmWezogy8CxqAR4h8e+7+S
5EatdDkdfin3qI1XC2+3e3j0DSL+XNSDou4SvaR4crDyuCgoTE7cfemJR2YGIx5Y2LmKtkeAC6IJ
WLHqXJwbndSKLuB0ulDxijLVWawWovDnn8tlIexCRSXFQ4DWWIsLfePqRFOzWNFR01V0iFs7E5BC
tAA0HdTzook43WCIkcT7hEnFnM9dtLsx3BwIYoASCJOE1nSCAHP2djF7n8TAtJtHtoim2Ee4uq1C
QxDsE1w1vH//NBRWVjKxZjtqCo6X9xAxsaIyO/xrUjguFxFW/VfOEBsDefBSKIkd/+aIfsn3HdEy
C2gFM2uekWD5GhvZ4VUtQJweB1JAb7x23qDOhd0IjvQRR3FzID9RmAsdKDBLl66ODPOXSUioxRm3
26xGjjObetR8jFnZdiezX4vmgbeWp8VhuFCXiWJ2fxFvz0n0dgxn5yvn6dxWpxPPYnETBQlvA9+m
vncLcaSFHUA6QZrKuww3iWueYFIhAieZzuK1Ci6iM2FFFOZ9lxWGbxwbHBVxnuWS8B6cy5xOgsoB
aYuFprUox+FITE6S+xvgT59ZmjXkvRJJ1Z35C6lDOAFj42ludB5SDI95UDBfC+c4S3QGu2rKL19g
4E1O5DlhMSu5MqpYUfSKt0G8vhjjUk5hlmEelhKYNZjVnrtY5vgVMWfAES+98gpue049suVnTN6n
4Ybyzt4OUo6U4ONG1mdBKD3EYWpcqH4pdHLOLlrMbQw4NZy4L5HLXVlr+zqHKb0M9ywYlgTBMJv8
bIBTfmDRTB6/r8n8zTlmnu+VVVC+dpNlbW+x8KCsZiTmZ5NiXtuCJ0kegPm3ApVjICnszxlZUz6v
5/OE2PIzrbNKDyibg8WcOvZ8PXcOgVL2fF4Be5rzyvla8y/kb6Q1JplCQBdviNGpTwF9PIpHLyzx
0ZrZS4R3ay4TIeSbx2ZNzT4ii2PN53ZgYxgykZfltJ7m9ttT8CQJ9mO8EwzfwFJExN4KprwfQcwM
2ebMsa1uR0vxHYAebrwQlXW0g+gJLsvEkC4adCxY07bDxqeVEz73UD/Tv/Yme/IRyxFfNNkx4knY
pfQhnDblZPtZgCuvPn9IAOLpTfVwFLmAiWAfoVAgXKDAiUNFNDCEHcGFEn3NTZQwVH6cbZw/ByGH
Y1XCGXfECQ4Q59STdT/efxoPF9BlMoX9jppeW8ib12O0UN1waOvRpOUk4LxcI/CAZzusrI86e2N0
FU8riHiB0zdLCWae3/v7L70MesoJcwYqeyS/1mLkDQWxygphpKM+8TRPJfJ+DEctWxtTdjpBwVhB
5FzgpkF1KnSeWAvDOaQkWgUuew9N7Y3Rj/Ml1DtFpS7DxhApOzD0It3WBP8MaiKnuuS3+2CIve3Q
jnXn2cmCVwOl41MB51uK7mChC0l0eKZTeAc3nqiWrZSCyBQ7/55pRKD2GOy0I3JiMDNp50rit6+M
L4vqZWrDwyh0L7K8rodmxZiXBKQSD4nE04fO4NtMSt1TSaBlcBGZZQM3kU01W+IlSIe2017oNpoQ
P35UcLo6rXQ4i6uM90nsYuJf3i9Mc1gVWXeKiQDeuBWgF8xfcTb5rFwgG1wS/3BEEBPOMMFpWfUT
fwtV5wIB+N+3RL9INLNw6eZR9tvadLf7vUBE1i5QEzjjfH0Ubf6ali8rSYWYkKXweiKgh8nOAsca
AJ3Igij0r8+zw00IFUFc8vC9EUAJNXIDrxj3GSTKfGAefnw64+2YHU/a5pnHnAb2bG/Q+IF58+zp
RQEw4JTb/VFGGvzT8gsEgIBQxlN0H4kdT6FyCSYzH9UitRv3jWx4rxlO8dPz7qcMNeatX4+9AAkS
fxt1C1KCfUu1nJtD3cmiWfGBSHdicBe59ffMtJCWq1beJMctnufyU1DhK6OZhoUDHLdruVaqGxlw
6U43uxCpwLgSJsqRqat7hk9cI2O3xVCJZbKrVe7nzkYXW4IY1RALAvsk3AwZhohxlSH5KS0aoyZc
iZPv/BX8pMOOuDSuE9jE+iRg4v0k9y9AAjUeTLXTl7WzcjvJo5d4EaE0UTQJyqLQB5+ZW/GkguWo
kfGjAymtyQ0ThhM3RZneioMaXW8fhmK4J8MrvDWcaJx1DIXgzkT8TqbiuwTFwU+/60Hn3JhvCUaA
QY+Amy6x493uFvKYN01B8NWLNuVG3XtT8TrEVJQGQCcsUQybot/ByJO+2qwc/jEtEj/U0QIXPhcv
nAHq9Bv/efLgCqSBcUk1VsdkfCUWP403QfD5Gxeoy8awfYIrE/tbIfk3+JQ4UMfAbaEL4aZDolf0
lxtVblZhb4MVgPT5G0B0SoPCvMVNbEfx9TlYqOMfwf8RptQmOlztt4XQWsEFoblsVdks8w22gfd8
BNov+czG89CtGiogBm8K5JrPKmPaqOwJOIKz0jL1e86p5YvslyfyltfkIGVDdDWw6oavHZwF+EV9
nzM9tZpwkbzHRO+s8W6kRuZpYNjbzp5jF45na3gBvi5vKyicXIejoWI07nVSax667DBm7u7jCZlz
/gs75U8qVKvDQQD53PsMjurn/A5dRuvPEb5G1qCwVA0/QxFxPq4WzWjCuRJRVF76Bv4FDmbSg9E0
HM0evlGzqTQr0kzV8FDFHXL4dC2EeGjj9DlCOTJjB3nJJhoDYcQM//rvKVkqJZdsqskmps9lYr8u
n2SouLHiyB6GLuTQSKSV1+uu9Uf9vdEIMrTgKYxOEF5oZHHsOsjoxHKLVgvaYgQR5FEtRiSNl+wC
cNe6q8LDILWEPS0tgaTiBSdU1B0JpDVwVZ5nu2pLX9utIlrjNw30G1DH+0YeYOcLORztTraQL2TV
aHYceuPwXNYoDYpLuf+wpdnJtLzlKO9W2Y6/gdEBTAky2kiJae2UaLgocFjUikvYTxUQ/c2oXpZE
iPYmy3b3CJFw/bOKHj4Q2AwLB37B8C9WZyiY9uppvBuowrEVhVhwyHcjPNkqa7iO3ecj2GmC2Wvq
Y9IurE520ho/pNMYS9XJh4oZyMRCU8ClOWLUgcTDGl/V4SJhq1O9YeR9yKfD/wnrLBnxAUBX4b5C
ixZrhNMpSpFfVs9BZivn7lc5M/utfwtswpbyXpa35a9OQYNWvyYTyMzPDZtTgjYiIDBXIROH61mQ
SGH9lLxzAobTG2/02hjG/GmQDit0TB/GoqEfKA5nQQAesOWQDL+kvtGqTjT4WWeVSxv1IPJYBb3Y
2xvJPyzG2nD1JX1ZX4xxQmNQvgvWMYgGpo1W1r8O7W/C7k/4XLNUDbq8gBeSnTCTAtybjY5f5set
J2mb1vhV0ER+dtL1ra5f0Yy/ChsNIUWIb/syRPUAY5PdXcNRny+gIEANC51B8DP8LknJYT19Z/+4
mv9u4TcokoH8gFAd9AqvderlqCEhKayN9Ij7lbxOSidhz4XuNzajsVeyokOJIjmtdtP0ONQnYbRp
qjmZNags4GN9sxm3PWT2188nmxlv6gbU8CPszvHiPjWKq5Bzk07LAnYj5ybZpS4+/184EqBUX7jE
hhjuU0aoFfwjyGHM/PtqGvGHk3gBfCQqnxzID9CCQejwkQ1WLJdWR7hM6hjq3ilrd4xzq6BV0oVg
RF5twRfaUsivERkfctoIaGmG12bnIj8Uh9RA/Jzq8NfDWZOwexlsK0a00NR5l/hZ8sMP8AiK3ZO6
HkLcxJiLq5c9LR8s2MqQxb+8AC7X/hlfSQuCLRBAJOheU5bFZ+SC2UVnjL2SOUyNvDv26lwufDkF
s4KBY3gKfZg6h/wps/08n5wA7GyUVDq7F6QECHTqiPdk7EOwiOg80XGzaJi8iHfqhKNZGp76gA5q
hBT+RbQ9GB7cekGsSLO/WMIAs6fMyDdVJQx3qung3kLCr2lzKrdmyjyoEc+nXpStIK/C29DvVG0T
QJohlN98wxswUh8rpfmJ83vFVszCO2ANxKo60BEMTSIqgZ55DhzWo7yStuQMNn5+ZRHWGgrFCWF1
CTDkA5ef31qlOILNTEr2i5UUfudfyUmwaPdceymKPBFb7IGzoPZGW7JtiIWiJEYwsBo7vC2QS3kb
NWaK4zv6DyorZG8Al6g7gZnOlK3q6SXc6GJWaJglGKww+mYCfn/v5ACvMgvJY3JVQPZgO/GuwGB5
BVZO7OcTqR9Fcz5np3jScOjonCYVGyCSKXDCH6jW9TEHYpMmwWCS/IwcvGQgS4F9RhP4o8/aQdfH
iVycVRwzuP5l9O00OFFisl1DoZLo/dEhqhM4WtBGm8kx//sWZv7graLPKW+GL5s5qKVg5j93I6Zs
MW3EFFpr8Pteikgdisz2+t1/IjsFQjb8MLLGPyRaxiO7fXviKmIoDOX47bXD1fB5J+2rURzmc+Sf
ywWvUCEesCK3l5dM2QQvaoGjXz9aoW0LMCotHWzsmrE9GntSSCPx6mcG9y3aX/yG+ub0qmct2T0S
3DDp2Ad+i/+ikA+9Sy9Xli/MXLpZN1oqEGdfXs5L5Np86TF8WGqGYoOwDEsPOovUa8HBe1vtd4CF
xku42huZSUKW9dzxaz22EhID7Uby8K1ihwZUU6YKsR3pNPXU0n6HgoEDT3McLHqE1MF0oHtYIVPj
EJXOq4Wft2wWFanyCVYrs6LBp8Bst98nAJ1p7KTw2g2cZq3ZaKBjSr6GPl3++OXwR+x+uwFeAKMj
5+gYRR2bTNH/aLXbbHPp2NGadMskXEGuY/ks0buRNT0bAgyCicMMgPgqbOva1MEWQzgKJe8dqyrP
umLyOvZZkbBM4YjovU0+FwsDK0y1rOeItoIDmw+VZeR0yUyNHXUI0Tabx61vEHJofIW2Nf7Oive0
wxZ+7H+vcOdB3SninvYTT9TQLqEX9Z5K0YHgrZuEta9Is55KqLJafdre2mJWBmY4pAoTx+IztINs
E6F2ycxUng8SXL7SahVRUKi7Wr98IPA3wkgOR8un1f21mt8JrSLa7XqZ9i7PCbx29iXoGL2Pk++y
XEjS0R5QOzSLtAcgh3qtH7J1pbqI4VLoTEX1zzenw3shBPzFlKHypWv3obnlYq9jlCa3LnTkPT+P
MQ7tallP2apBpEt8C4wr93Mifv81zjWORW7BpQnkz0Ep2XOGnFog8eOxL443oSs5sLqsgktjNWmV
8siS3ugShnB0yJH16vQS/bJBIfszZqImU61X6WGU2CmuJFMNM5fIYwG2Z1i0QGJWFKZ2gMpshRmb
x2Apl6rZwlev6EIY4Ugtgo0ovfQOb/OoOlGPg3Q3L4/il3abNfz1Cz8b0HquDa6tvC7jK2ODfDFg
/IIjz9OLI6fhgj0mQ0c+axL5dCLJi3A0IGYKR5Y7zoQimmo3ec+SmPSXhFVb4atgN95VLyvNnScl
zZ0C5X1WJWtEVA/sW+yAMmcckxVzqdeMMDBBOKLcOsUkPyzJAeyprECuvI8ACuCJp8EOFw7Q6mHk
SBfW4/G9n3fL6i9nzomNMvpoRKdjM3vk4aKGlLsKCgihiKOOJa0JVQiOCb9DVEWw9AngzFfqmHF8
ZtE5dyhJGWEe5e/0qdzT8Uwk2LKco+ipiUGQYbA1ESF6w3jxWlPejMKbrjsN90czTvuhOoVWHChu
O1hRkJR6aX50h2sZj13hajSULjlJ3jpOYjSTb+2hqB+bH5dGbxQJ0+x7zodmhCY3J48ZDHpAB9+N
rX5eVPPvMi/gk1E+Xmv9V6ToQaC/F8viyhdlvv8MdtQRIHGiDKFg/UqXjgKa8VnyQ3GQjmZdT1n8
mT3Ty7uaor+kluGhtkGGfxKnQ8+qiBBlMGXOor4u4C7hM59c6IjZqpVqWw4fUhq5g6Z1S+23rHFc
/u4L/gRvPgUnAoFsjxRvcFIhVTLApdB5u+08MYAXafKCpa6fysIjpUXhnX2779el745jFF6v5jvR
oJHmCRU1NUbEGhisaIQ/FMTQQFGTDGlExzpvQ2VMNVCZiu+88n1TkbCY7qTs98U6KuFa3GR/PImg
y6xchcye+KH4P3vIopM+3073PTDLWxKnM12Un3iqsMsydhu0x6L5+eYNwdNQjBVtFYatbSAgeFGF
f5Kp8UNUGaNCjAQAfjE2xd8aPzuuO0Za7OYw0H5LZHCd9RrBiqV5MJvOfP2xWAa3Fse096zqTBlO
PCzNg8L8+vWbLuVVeZdX1VKb6fv3I3/U+USfJ1cWjvBNRGO0g6P/oaeDI+IrG+KFj/p28KvetTnn
rsZihg++hRs6XRfmK+0dy/hlt67RLfx+/tJD71fCmAFKXiM8/V87mgYV7iSEDVRax/6Xi+wxGDB8
D3xlLW8HVxR3OKwsBjN0A9fsbmDIDwe3mPDmfOCxGBOdCS08j9+UkSBwyFTY3yh29fPajbYyavjx
Kri0d4ZkdKyZOskAABUn0xfYOaSaVbS4UYplkm2Hq7/nzIhZIVbhLURvwjDSKYBgIhF4Q6DS6Y1l
Hcrf0+BXQfS/5Wfg+rIaV2xIX7pE+YaIbXDDrZYpNbypbQ1KxQVdslVDNRCdE7KnsasZPtzghJ0b
K9bOMiouEisPRWrPR/J1yaMlQWf+jXbVEsOeEJcfs7sgQBZBa82V8bp0EFEjo9LUL+oKBIBxJZ5H
BiitJC86EfzIOhfTgFFmj7/Wc8yy7fQ77c7q+l4HvUvzrEYI1jkEkxw3djy1P7YSmjgkhy4xZjo+
TFjrDMAxkG9YILS9jOtLeFUVM6KsYJx2Fvp6FM0Gsik06vp0LDPCGfyGwOhPQoNVmqA5zpMaEaoC
aE5mUuG8Erre6NQfJzoLHw4PwAOYPDLBB8giE3awbhPiqS2FcK7D4PLurHvRzIbIig7KHv+ML9Nn
2f2M/LjdJSjehuSfPj7ZKmLhLrymcyoMkebZojgmHx7Eot1UO/81Jt/ajL6uVLErVOs835WGk1Vr
I4aSizOvzAXOfpXe6p6EVvPZHAx28viJadMiXWiD2ZgTow2qScvT/mTOt1p9UtjsOlwOs+8pKiC5
tefmNQuff+j0B4rNi6YsMQy0Z7qvl6RwgGMMOiBstmpspSP/2ZbmqjcioekPcUZ6uaPSjiiJYw5u
/zmxfT1HW/U1x3KvNoAy3+8N/noK/mHNNiG9OVQXqewlw1nB9DL1RHEQHkJt06VTFNQs3S9lCTb9
jU4v5my1SSGCS4GKj5LuJyxrZsHCwKn2O9Ap5HGpQuGfTnXMPIQcwQweOBoLWxAFnyCAbw/5IjsA
rHwk6Eyl/2niUUhWBdeBKFHK/esMcFNd6Tnw4fPKNf1rVpvUXuzG0ERoPkCuxyY/xGJIPF/1tmlu
e4B0LHgY2QPG/wPc1WDC/U+RI96IR+PX+SEqYzpyygS+6K6DU73nKhvnC87XOHTq1BwznycvnG3l
K+5RJE/03eSLIy6DbYEuX3ETCjr64sgCJ0+2PID4r+xlhUUr/BkswW+Bl5gxAa2y1G7LvfEYHmp0
bO0MPg7KYM71B/g9NQ3Pl12Wx+CX+GEsoqlsebVcqkgMKS0JoeP1P9k9MTL8tx3Sv2HMxxLGoenn
X4SibLWQnzDZPumgcXwzL3Gjsp61G71+ZCTkpR036qR8UY8OFnE2G0peAk3gZDxYCbCnfpG9S0kf
/QqN5cBGsMBuDKrHAYGbwBApX3RvG6kjiniUavwU2zfPDKYLtnIgBjx1lAFvnPDItnu7MrtjjOkm
bzOHkn2Tg6yaFO+wisCAVZgPqCgZS6ILxQggFepjmBHk6zaJJwTvKEDY4Knx8UQLXXJMQFR5gbzi
BGwCYhTJW5E9IjpSmFFn+h2PtnLsDuhSxPESbAdW7DjY6eSj8YKkJR2AjJJId3gANG6a9oCKxNlJ
l5/IC6EVfMBL4ZnxUlj2gLPRrrHdl1xy9+ZNub9i3R1J63F0RTCGPmOI2A2FH9AsUlSWcWzysKf7
IquEWAEeATcxso1cBJ1JsisPpsCbHD8KGeTWBPXCwmjnZTLPIdeQBFx4Y7Il2GRTAbRILFRY45YY
WGWmCn/y62k+TxtnHcg+DI87722nwgzO1u6qw7TKA5fzPxb+viYuGjAKCrK3oD3hZfK0wPy4Bzsq
J7V+3qYKwvS0GDZb3yM6AYYqrYcnKm/VQj5SujJ5HcCkVyfBEudunOfkdTQvHhJyMlh3rNzqPFNE
ISw94Mccim12rpYqlJz0ShkPRvvc4WysgW9FawKvF9mK/h33GFB71/B5P6ABfaHkoGflj5FWwqSc
IhRt1dMcn7tZ/Qew8xeukp2xHS6jebTvDpDUiKwML3ghzBivmBFWP6BA4gUy+Sm9Av4voiwfizl6
KCpczJDGy3gRM+lggolnjmmseru14be4Y+vtxqvcJOfKCTxM/9wSncsm2gmbV8T4J6gItKgOLkVI
s+i76HGY8AyWQ1ZW1Caz+K9gpDS4qcZkRHo3oBLzCy75y/AK+4wrwjhku3KHwBQQDQQo2IzJ1Kim
hYf21KN/JdUAszCXS9cT8zxhdiUk12OHMRNUqXiKhxgjKQ26Yzn7uLfCpv4TqiIfD53NZ2Gsv0wl
wWdOtPWDFQwbYkTAKn9eZAxnoLkrAGRiMk9P2IDJdDwLiXxoj9Ren58Ci0fmzm4+76baKtnWq/fu
ufr8YJi+zGfSOfgdY7l8rkDbpYmw7cuOsmushqt+mSxEosF7BVKTBRbnDPQJ7Mvm8SY4B+vcq5zX
rHGSvboZWkLjz+AM552aDYhzpTu8QcbRTC8otDCb6/3mp2fOvoD0yPcNEhK4VoSfkhvOtSkVkmiV
i5O0qqfhWndGtOwTdgcHIH0Wb4QH8/cv36Fic0a8kfKmZdo/xFIZCzKIAXA4f5o/KvGAvOCX/Xmx
ik+aC10yGwNurAqZGuUvhaBgUYJk74BcBsdqO/zhPtEv47i+osZh32C7YesBYGjFRJfkltFe/kX/
NQ3++jvHHn0Tar5Z6uKvyxie+E9ITbDgw6WOufELtxE2gH13bTFQxNYAv6F+ppyZEk1lxmRLV3bj
abnu35MKJD2HTvolqQ53JeR0PpEQH5MpMb4PxrW5xktlEf0hUizv9DYzvCWWwQG3Am+0LLB2K37e
t+L8pk29uwVP7Bz/+fLxS/2UWSpOYVY8fx3UBT5zdrpuH9LKmFNZAZ6h6gO0V/7aBMmiMP3DE5F4
kZzTLne/nHTMh1t0cZOewNv6ODwX5zyffO8GKMHH0rlgmMKCamVshIBrpi64cfjXoalIcJ9GkAdJ
BV9J88KoFc7MDZSIdQZeABwbAG8Lyx1IQ1wADqMlKI0aVhMf+3tsGX4IyT17LlbEePt2P9Uyw5UP
Bq3I9wpcOmIsRcJltuYqZDD02RAVgwPbHciC60yjX0UdA9mMekUM2zEuffuUmlBOhJM5FACHIQ/P
iiQDFklMI6CLi4wgHJfNFJoK8BKMJVDNxC2/dnrBWaWx+f8vFt8UqpRSnJSBQ+2u73vMsTFGejKK
VhfJ33ClbjRqGMTw1MksisTJdPMvlwrDDEpEimLWJwVU81fd5Nh3UxD69SLzmGHLW0ncX9v6McQQ
jCkh3RNIpUgZ4LzBEYzb1G/d0VTZD64AAGFiZ0Nfr33UnXFtU99W/vCIvfobnwsEnYij6/Vn6IfE
hUjEuZlfzR+Efstiw1i0cVI4zZqbde6XZSc0m9V3tP2M/YTIJn2GdDhHfSr5iXGLeTIN10b3vGT1
z2eE0bZ2ssfMFUYj4gh9auFk4H7D+wfssezx9yv/PoC1WixT6sD3NJyomOWy3ZfL2tgPCuZ276tK
VjCX6DLAi7JaFJf2psLWGbiZneylG0b6s55pp/08fPg7Y3MMlueDlY16qwQxdtqNjoUcAe9etqyv
0km32ilj+ASbpZircPJk2jnJOVk1OqLC/eA+AajtGb6K+6SD8Sjk/6+v4z8S+vpO28j2Z8VMFgvy
wVLdYts2weV5UdqhraL44ZgtVMS++O7bog016LSxTfdxKSSCqOmmMFKwcIm/P2FI2NwUM5Jv40lc
rDzPAL5GyIwPUwAYNbRYW/w2v92Un6PYcbkYMU7/SzYpG/t4NVjhTW2Dg04KaG+FDlhHXB/MBUFv
itkAo50AsIGCS7HNfugoPp6aTdmE/aeTj6Y5fvK0YVhrvdnHylmhWRJe5JrbdJASbHwtyeSh0fz+
fA27JwKpEIajrBeYteBBU0XTRjuCUgaN/wznRrLsCKXBvVWygL4dNXcZwUaQAVpTG02h3Pfc09jP
asYvSI3H2sHIXcUFHkYfChs435jAsCaxUMMK4B6M+DKHhtxgveg2DZfK03mPFoiMXwOr08hqUmfk
c4xuI+LCeBwJA8t5ZFyetEMG4Hg//Hl1j2H+o7+WxuAQyKfauGTpPmGw122k1/oVbIx61SinTjmx
GYQhHUO/SdFqS6NmordmMbYlFGnBXHutDDYOHLFwk2wXOJEHr2WlMsVEUwHNTbWfX0tnlcF1Z+Sy
VWS6z534oOO4wA8wd8HA7YnHEWLm0KRDju5qYcWKFz6JttvQZKU4I2CMcsleoOlYupWr5rut3/tK
TEfZikqao4yGeikr60C+GJpw6a73iYElSHAZLuSThp/eozpgZoybjerkrD1mKE1YL5fJpqbrj0n/
GD70RzrNV/GUemEqUkHSReXigD6NADfoZbFES90cVV7u9UviB+zaC/3PnHVd8l+z3o0h3SHQnihO
NBviWUgsxGLoz2WbGaHNINGFC7bAfMILbf08ho/GOkXyDdwt1Kaz+Cf8aZzSTuaDC9iCFawZ7o6B
NA1cqu44UhpM08di0KujyTDg+XARCef4YXikmy0/pyaYNxdsODl2L+z+zhp5SKVDd6sg3QIJPMjI
HKtd9oV31Qtd3olSix5z7Mi4m4bT90o9fr/QXCa8X0r5a8Sn4fuokMORLyUW4xhfyLLcgH4zjBnU
J1Wk270dRfZq3mXdHpTk/biN6n7wqYeBiPqLpmUPwT2bOM0ymdGjFcvvlrgmbNPTZbIV/vAw9/dM
TOfJNj0M7nQ9GUoPdAZraNHx8u1jzbCmmsjX2on3G6oEvW+260Bjf4pFPDX8NBHA1HNHJJU3QimD
wqtndCp2pyeUvtbjAaGNF5iApfZoO94WjEJ6h0IwvhqQ0NBoI0lAFHFomHj0p2j+mpNW2p7IGxIO
Q/Vvdua8pYEX7R/Gh9QtxEbiEcTiSfW8lN2IPTMS2uZb+qNtU1wuMVE7f/5gA0Y7kEreMUxhvPdZ
AtX9FaKNApn2P9EXuyhWaMtw9tkqtJOPhJcMsgqGi1QDFi2HCKZ8z84P+3/R4awYwhFoiS74MybL
9wQq2B/bGtIfkDt2X+tPaOkgWNrMwDgSwObC+1WQP1H6/d3vLIcOHRXHJnT5ZTi7OFTCOsDV+um3
bO4g7iQ5UnPyxDRH2IrGNvkcFIlCh4evNl/JRLadrz9XW+ip1i76PlS+0NCgA+8Lc99Ojmi/j/O5
fZ7DJ3XdsY0Djs32I0pRQRObJdNkqnKreszPpgjPEpRDKtWGEBELcTauwf/IdBiAT24shLxqPFtN
8a8oksURiJw9LDUiZTRMuQVJVrAkOXRg5yOMiHEXo6shbQTx6YcP1ku4msLnO10I9iayqo0Q8EI9
QwrX2oKtCsTogMQKqRz/X3Nva+M3PGEjRafKVPSkPhpgERaYR3UaXcY/+PTMWrDP9/F9LIjlYTr2
b7AqwaJqQDknojsAphT2j2ISykbG5kVUBfkZMjPhf9tHylYgBFWAWF+XvYSilqUe4g5EEJb94cfE
pnPGVywCA7h88CEhxH7MJ4gkjEju52si3oj+ohHDx4IaDh9DQD28o0lcgckvi0nLWxXTXn6g3JUr
bMU30gJa0JJ1uF4Pf4Y/QWINf553wND83OEVClPIx04TJDcIHfgffFTLBlNx/HeZuWjzelWvtPkg
AHzt92RYtDpZZJMm9fgV3DGhDf33WWvzKqciQ+nVWdGJOSof8h7cCjiXThrYMBBfyDVgFePJKbdI
w2LFLwNfIgcBP7axiUMCt3wdPhd54BsfdwDRE+UBJzft5L/boYEPjS0NN9zSliQfGyZJj7gn9fiZ
Hi+NaMYt7py0NENgIgy/yEogLTJ1uK1CB+kZ+UB8i1bmv09WATV1tJ7wDzC7gWaDV0m6WIwYF8sw
SWigDYtbPp+wYpnVfFcv/VG/5qPvGZIpnyJ+CNcGaFc8BqNm8ZfFLYAW+xdLJLfQZkrm10BqeFqT
CpWbCYYmodOyoBUOLA/MN2C+aqBIbG74ccXMmYVVGr+iAqZ3M1giMCQFKF3NNQOYQnwqL89Q3EGE
jguwjP/yiTgNm6MefOD/Pl+ANZacL4wUeJ7ueFezhmg2JJb//3wXSCZxFMyhVtAWAsSBD7Eqcwvb
EqDnv08QL75gNk7fGLym4GLia17oACOlfLASbBasvQDPMe6BQgGu/M84jx2bLwTeeB/f//uXLYNP
9ikenz/0z89zm++ZNC1JPKDUw3j0WtHoCfVc/HHftQuG1iMnI8aK1USIZtgc/0lnIP+LdTSijRGr
aXMQXm4dOj8hMNDooUZ8lXjiJ/77SG05Nvxq2PoRjkcdZaeYotd0YkSGILQvcNdQVyrZtQSxm7go
oD6/tn/6VplRaMEJwVyW461MAMqAMw6kbW4xeJ3np+eK9qNYEpeqimgGvEqCoSUboA003dShQt8h
kKgBFHPkxS1VBaz7peRIDpCMM0U3M52W5hW98f1PxymbNcIXXN5/yAhO5Ci+uRWW82AX6lE9QkCi
Sloje7owglAXLP33euKyU7B7IWvefBfJVJtBZmRJVr0B+WE01CtcAKGli95PqGB0V5kSsEwPyMYS
T1nP+X2h6haMb/FR4gxc/o+k89pSHFmi6BdpLZBFryCPJLx9YeFKAgTywnz97OyZO7e7h+oqQKQy
I04cMyHljfMLGiDUcdyUGWvLXF8BqTCNBL9lpiT0e9ml8Vv85Yne2fbOSL/dzVXIpQW9WGiKwar4
9UFv+bAxHA5qxh8/wu6Yko/2uKIiOOVu+vd5CVGoRDHBavFOwtTvJP7BjeqfwlcBDzFm+EW/RlVP
MOewfwbCySZ+NnlNikk1McfVBGZAIPjKeCgqvzFzBgKQ2F+5ISmHih5OkuRqcPQrwGVa2ExK0TeX
M0wt2axBr+QrvsSfFOOVIX+4Q5e7b+/n+5YP92nLKyoWHQ4/ti6ASZndT8Wf33va7r16Tc/yVTr1
rgqeyb1rvsJ7c9XfkALFJwdFr6XUMX8Ynj/3+V7b0FzsC6iS+ewd5ZAoNbyos0mOYb7iKPlW1RaN
5hE7weYPrY3R0g/hZR69mhHNBuWI3J/AN4Wh/IbRg3agsmHRwHd9GKLl0JLpryGA0Lq9AngmlD5c
1XTGLsPoTXg24Vt4s2pICOmsa7HisdLfBuSYKMlP7b40QBvzH4ZAwuLT5vP+dqcfCNjd9HO4fejB
ZBd4v9+6hjJKd7zIL/zoX0BXQ/WJnhNnIZdArjm0RjCWAZHFawAv3CijXiBCSZUx9CHOcWptVbRn
5SEsk83jtvj1zwMwW9yKj5B+y73mDQbTbzI58OtvVrPG80XyW0E6f5jbRNuZ2vqg7vhXZSSpp9uq
297l6b6a0s2w9BCrtEf4hvf7sZJWSrbqPTef34ItPMXl8WY1jVDn4m6MnCrFa4YdUZKOJhBaH84c
DYlBEwbp8jlqP2KwMDjEDB8qFYMpqD9zBiMP3cGEKC+vbOfY7GELC7eLWQAwO4/rf/lvkkoTOY0g
1TEoOJCgNIdJzvAgLzG5s/Eee4gnoYaNCjzXhOCoAeQRVhkI54NgJaqWcRUa8L4QrRmon/BtmJyE
vn052eLo483ew/FFYE14z2P9IdTuNCRDrCiF9jkSf3e5i/nniC1G7GKy8E+MglaNvzn/DOfCweSG
OEH87p7xbUBSvwmnrpAl+IyZ6M8EMtwvAvLOSHJTZUdOvXu9kR/jzojY8HKy7T6RXMUPWOc1XeHo
Vbld7dIqvrv94BfgAw4doyk9zvEfszNqCgg4VePflKhKXTJSjDln7ZsGX4oPsAWwYfyTtr2Hj7ke
3Qh8HAyBc25L+MJpw9DE5STno6V9+kFZfPqgyRzFX+jVdDYuRAFOQShNWu2TpcqiStAWYgTKQISf
VrsfeGW1+4U9gwYbu03IirwMjh88TTtX+455bfB8IPLQFH1v0Td3v8WYxx8eZ6KYTH2sHv58KRP/
pxEbn3GP0paoVoB0ShkHL2+qmUFvYmrC4RlRIbXjH+NDmVNTVBI3i375vmMNiZEd8ilSN+9zHRt3
uR0m36PBqU6eVA3hyE1fhVhpt75fHE68qre0KGmuWIIKLBK8juGVoIV5lLGEY2xv/6JkIYgQ7fnP
pgaoIRB9IfINirhuTz9pwmLnpO4pO/U3uXMCK8G7t+d5Dqzgnv9DBQABCQDuu7i1Ie5hh3LNJ6FS
mfAlJq6MkTBjNs9MnljFZ4o7PMs1KerRNBpbBZo00yheff5PCKFdbkfUIgyHsMqjfihgfEMhfaZR
w0Tp32AM0Iz3w3yfMd2dMRAfLVuWEhTfDdTXnNsnY1SN+Alyrs8L6vX8V7Wk7Mih0KRH+CoalFYc
Filt8DhjcNN9F7CaePODR6AC9yZz9Y+pYf2XLhlx0TOzIeEo+WCuJU3VP2ZYzLZQIWBv+VHWB9RN
RdyTcSrjDanf4aeyCIR68+zaVtmid15CH4SRcBTGf3+8/OfRwOL5/EVe3j8/4ucRWmklC1Ufig1Y
7WI3IseHUuYjeFeS11gyxuDPK70RipyIyAc6K8IwZ//GCDMaBmAgYCPthiWnc5fGKWa1LSHYVK8u
kBo2dKm2wnauqCav50rcVL2+p/bIooTqqWbeQ3EV0zM6zC09gitK9PPJqXkNGBYKJ03qNVhHbYBU
BpavXjtdx66ISMLDcL9K4gzJVl5OIUEBFzS9GGqzoB91asgu2JPdN6QdY8x0T0tge0oB9KTqsFJ+
m8e8MX1oQmKzxOoVmdf7ODgsXrcj1/MxwCZDDuAAl/WZv6E0AY5pMslu3v2xop5mVMzYnnAtJHrU
sGTGcNp2ms0HdRf2afZLs6E2Iuj5fDef21yjpe+U9YMhLJ60IeJsqjGqUu4yKExoTr4Bn1onllfq
g2Zg2C1taRSQFSBBs3hm6OGMdgWDA4GKL/8/MOP+v0pTk4Yxqr1yUy8Oth5L1ItCdguLR0LHtJMu
0uU7J6R6AvcDqNs3LvJcj41pO9YejjFJL9munJukQuTzdn6/UIB2WyTh7mDZW7Tn3kWJi8V7BeoZ
ibIBX2USWz7+AVsJZqSSDU3ga6e7dEf4GEjGjYiTh51Q+lBmsj8iMtx9TrSOE2gKyRcBAvXn+0rz
Ce4EDQ6uJg1YO9e6ESiSBnBCKbvN52Axrx094YMuSmT2QVbAmw5n1woSpUW7xS6FeAviQhNyi7E7
ctxhSEEV/4Qsi404NyfkWCg8GEkc/miHKAuK5WDPG3zMqyoSM2/AF6T3zLTZn9oBdvI6JuX5ONs+
LUiW3tdFZdEf3RZMpUZ8eHjjDgIU00E3EWGP9H2KdWZy6jwDLObwuIe3ImQ7bhpSpqLi/iHs6Cao
vGI+NDJiDYIyCKZiyxzrf42TrLnQNtsuoVTp9rZqGD7/u3zXwyzfPyEgjN+kVwmMGa6BpczfLrxe
lKdfh3PeMjbmHjtrv7eSeRX0rd5Qv7yICo3VS293WzH1UIuhPAXDq/8kc/jGbgKiArMytSR0cyLW
EuUWQyfIkKgXkhMNJ+7W9wtmH1IgKJ+MzOUpZ4TgUfxsGdNFdnzzBNsfnghiBCgCAyykW/LZBMXJ
L34LOAusfdiC3JVs4ChRGMLTq2nb7z9CQe+PZ6TM4FFeDIwNSAbfNOpqSNXio2AXgnoPsavvPNoQ
h9TkFlGmEAuMZYPg4esvl90ZhjTPxAuQcUYsR7AMuKKcJ9+xJrwakUKUtfPG0QEiILI7GHpkV/7s
3mEhVGw8OewEYUV8IKzIhkH6gMXE8oJJIrsQWaGHYa//PCKD417lFTM+hh8goSUlDAw/CsgADEcF
U4x6DLIfwQGGh4cif4ZEQAbeV+eV8Ir49nL9OCL9olNs5rw3eKX6F+Kdsn3/0YGSP2F4t9p5EKmV
T1rJfkrQZ47iJ/JsqU1z9zvndLImCQpWvpYZjeMpyeWTbGRl2cCXh71hby75+pzgRN+YPC1lap7f
nu52TuXWqHVLL4lJS6G1gfpi5fq4CLGnfoEIgDsljuYL0rseQDWzvyB5yrkI317qZasvzQ8WQzhg
ZBEahag30+N70Ib5BmRqDIzu5jSqKAxcDTrCIeqz+t8AfboLXdP6TdW4PCnBIFZ8M7jj7wSj3KvH
DH693IE4ERE3TvzvzXnZ9fiBhMs+AdY4ul2OP9PkWLiDOXloC+Kc3edat9FxjrpI8/ONgBL7C5Ia
x5iTW2mAvWQMHYMIRMW7+9KkIIrvFW4zwoI4uWbstNEQpS9xW8BlYFbLRB+uwV+hh2N5Al90+1oa
5wSzONntb/Pj46jjZf1askQU7nKOSHSBQKg20zSytnHpoK902P/YTvgerC9tyqC+15zabcXO7ja/
UQWT80tGoH0A+cYzk6LQM4LmLwnTuOVkX/YmsqUFGtX0mlmYTSLa8M1N7z1DLETQq1OPAv0W3xF5
XWGHpeYZrlp2IZfBpY9HIP3E6/3jqVPClJgzjdXG6ou4ruf2N2N2wJQcjcndZh8XgByGqoBdbnVC
Mk6L5Q+sZKmeEuy/F89LEac4El+7TX3VZ7+JtpU/iNZv9UQPk1CJYQp2KEY26aYPT2InzSvSok7g
zL0IkQR8Vo5XYEAsP4Cwx0TecKRTMn5wvimniKMeGFmTMq45L9nq/aFzwTLaax6WthNB3iZN9fDG
YJecsHMKXWCve4bf2pWTj/PNbwWHLSU7b1TCf2E//rxGPdVVFb/DuUKMXEev6GBagwh+7HNsWIkz
GEPN2GOL28yef59oAC6AV4nFc3s6vjkvSB9FsCUjAU+ylTJJI2aKnukXjHdZa2qk7+/AJzwQHgBg
Eiddsqf7QmHeOZQ6tkGIgAhoFP/ND59Stpy1Bc85BRR1ASfXyfHlU1/eXRxmA3XWhBA6AZ4hA2LP
C7hDsg3WKtXydjWJTKKTeLgAc7N/dldgM47+HmEFjYuCOWcm3Z8nq+wEzyn4bkuO1Emz7jORhrgX
HZbZnJmqTWKX/9pUdu2UuAEkkdxY5LU4+HBVtjpVJ7pl2K+xahVrKYKptiQexEm9Js6XjH4eM9r/
JtB0OAjAwQMcBXiAMQepgZ1XbAp6YSV+QSIa7EDvRsyOU/BhwPT4cAHgeTvFpjclNHvTO2uxMReq
79apHfGUj9V9w+uC2DWuoPHwfMPbCgKrPlVi3gCYUjZmDmWp/mdOeBsAPls8zgxUEYxZqCRpLh1p
xKwX1vCd8ZAFto1MMd/LDPsFzFRfl+2VUSTJgye8qwfUowyuxh2krGMjWE5vSJtXunh6Zkb7pFO4
8MynMiSuPvkuzFzQXdIH13M8emb44SdvGykvE7GH9UCByFyrG5GtnOl+zqU+MAubUPZQitTAF9hK
gUtTdCJqhKJSCcAXTmLWj3/hg2auN8EYmVFhC0i9NrfYH33BkAUuSdgvfHjkCfDoXhbHLQcgVq2d
gCohplKw/7YwlRv23qDZp4HkSKhCFglVYnBzyA5YsAOh3rB+2wozoQj/qhhXI3pqWlWGVC8P+vIS
MNFlhz0pIc4CnuId1h+mYTKjwmRF6qQNq1EUJE/ndiy2ygsADUK3q4S/kCoBnPIor9NlMmcxGxNK
7bDfpza6u3VwWBEzMqPldkjBY9BxmD6vDe6zj3ykTpnhGkxNxoiPXhstVgwWt7T/NpYJQTLOTlDA
byPpr14Mxl9fd3IMOFC+XVQfHgUFIySXzwZpMB9GMTFOBI8wuIDvAWoDIeezgFMCpVaIOsDASG6E
G9/DfB8N6P8oNxqpmpet72XdYnSN6uTtpjFQjjDeGIu4uz7DuiQ+RJ8t2Tl/UAI58W/oRMPX9o2p
9KiIoOi/vcGoDipHIpjhIoXpqnBB8C1zmskcrJXLRgTFXzvxpB9Hw2aCupdgGKxHfIa0NoDsk4iy
gd+NTfsQGnY3BjOd5tfDrrRuUbOBrvJcydNm8vOoiO8Tfcck53NihJNZ/bC7EP3qP0DuV1pcebpP
AGRUEn4nfFExQbegpsyUqD0b3GL9WA/x+4AGgc0fORTcfYwopu+zYVdj9gzuniS6uYPwzfl/ra+A
fVfs9ljl3EHGRoCTPchr9CdONWmmDy9bUkgc77PGqUmUgRpg68Sp43junHRszyh2wV1F/gqwLm4e
Ym7GENSHpjQ25viyeR+2AYnkNqoO/DuQ7kD6EYgtvHhrwHthWBYwuvxATMQvvbF60tDXpw/S2l5T
OrJ/fON0h3qZq4vcV7COXxcmCw4zEYouqjVuoD9mKMwzDKeZMvLk87tIWwcBE50zllx/6fKOzaYP
5+HObfANqii3yFtjemY/9pIHRRCoXkxbP0vwsAvOk+9px1QTK/7A3EvXJPphGfhmRC7bhtctuks/
ZAaAmOmvPTLMF+J4BiZwbvEWYdwjYrGpQ9kRj9zMVH+cgCBtMIphyYOeEFuG+TUqS+DLf9eFG570
Ggr7bHeflscbzGEOVaZMRxZP6akxVKYtqX2E5yVcZeF4AfLIT9XX+LhyXjkylANA2zlN0N+dnpEr
czEo8QnLpcWsCKzCcC8FoJBdGmHKT/VPNDwkR/Nf5FBYfIfIdECyBXlzILJZYMoCeVBxo+7lQXjB
pE1RwFJ5/hubUI6DQvCtVOTwkvmxpGVQnuJ+gIqgJAwHsixQLYUR75rpfCE6DoQM5pZeDEohhTx9
Lw4cKkQdCOHCXU0G9O4cRlkT1cU17EujJZzoOgX2V8dlq6ztJyznDNeH5byMVD60gVViGqOy9vIR
4wlXm0MWXZFTy6HyYsVxINiZNU1R3mJXJiZrDCrYAuCXFJiejyETIphDtQ1TvJMm98Zj2SCs7kDo
LF4uS4z1VuFiQnKE6TJPowllZ6YV5xNodUGCY60xx6LRwQ2fHsEp7nNadgAhwkh4tICZxKKHos3g
ETRurf9hV0/LIwZyKenfLp0XC4PqiD0I8XH7RzPC1t+y3Q8ATE+590O/o02ff/JMORtbGMuFuA1+
vr6+jZnf3idSfNuzx47hn6fL1wS+I6Y8jxDQ2TP3yr7YGHGXM4WAMlQjOTHG6badA1n0IpT0Byhl
aOiJLbCYqECUH3FL0YUXl0HAjgryADoInq6YLg0joBR0NKJ3MJMw0FMKUxs+f4FS4AkiLgq2gWhg
6Y0KVH2kpzNyFNRyIRrjnYs+k78Fi5zdaYBnyBBuPeInEd8F85md+SeuML9ijviP7I6MHN4810cj
CSTFCZI0wxGDvTsjyX/NY0LjfhN3GUCKmDq2I66+wMpgZvD6ENHMkzmiQ3HFmaCRPsToEbAArgGX
XtwaAIjmj6RbcmMEkZ2vCFTsKe4GcsxaAAEaS5x7aForcTfk5YW/AEuePpQ7FgAIYWOTWu+ADIp/
Nw6/0pQiFaD7w16IlX9mRFGu4ddzBxHv1hN4D0RzSmFuSX4CLxWrvz7vUcHkRQQKFbihMHPF6oW+
hZ4R2Mg8k2ZEeD1z4T8aEZLg+KlCI0zjw4+nxzgNnCLKosE8P/V9/A8ifaX4cA0LotvgBvBhFOJX
bVmeBnE+TiNzes8dNVKj79xcHvbk3J3UOXqtMYpaM6G0MCd8HnysIgJSmjz/9JU4NuUIMKnG9oxB
ipUcDYhA8CWAdHaHkGSRs7wsceNYyOf0+JlRtg2Wn4Cwk6hPoe9/p9WdAAkSRGEqwKL9nRhosSpR
xihslKSG6tdm0g/fa6z8uSMvLJN0p/7d4jsTmsWXNnLSbGveNFldyiZfJcfPVLnwRYmZv4B7BrNX
2ExJB51TeQzC3+npGVETyM0o/RuEzQaqRAmlAv8P8givFBG/aodp6Pq9ZrGybWYX7lXgRs1mMYAl
cCenO5YYC6jtR4B+fFCIHSQoVSRXwRWB0YGCEdwOc9m5Mc3H3MXq/DBT16QcRThiAjnm+9+pvxGW
O4veqrmAurAwmMYQqMR6YVWysHmENfL/bgD0+7uvIGZizcLzAQzyOTdf50aaF47zBN2uAThIBOTr
Mg7NpsjHAy2Ac/TFNoJJ8lJmShVru+fmt6vOzLX+1GLUn2hTOp2KJACataMxNb024GUc9sVSIwIt
u1CCUu6xtPrbVySF6l6Okvh+fc8OCSny7wCHARPyVDmHD2duNQ/u2kSbv07ZSeR0DyAzP4JurE7K
rb54hlCVVuX25d2QUA8JY6aVHH8n8uSlDW9g86HOQqJJf1ktOfAGW42gs0i4igyAu0m4kigpoLLs
UQPUAxvOCouFsHQo0ex9HFrDWwFhc6iLj/GAQRpHHVp5HldB1BlJ4cTAqqJmoGyFIdO5MmcggM8P
aa5gKtxMIWMZzBjLzUgBC3USEF9+ym0KnqHjyV05qZtsYGrBEerF8rwBW4fZFb9Og5CEbxqbPETn
EmU0WbLD76d0gzqygKTPQAPqKZTiHhEucyKSH5qF9q+RBHMcgkwhWVDe4FjSt9ClgMOlQwBS6Iew
wUh4Rm4QqOvichf/20GDufAWqh2sEV4+Ku43Z+iUI5SROxvyGo8kR1/L3Da8QQVWPtrECxBrqnDI
srIF86O2imk5o5giOxSGPCwQeExnWg52K857llux5AuCV4/CgwNPMCOwYoI8/y/vDS2OsmXzYYGD
V7O90j4lRxEISWY6exLbOWNlhaSdPhqJN3KJE0QihthwMNFksPz1q7oS+kqKoiNb/3NO/wEZs513
U6biqEvHpAl6/7y4MFDmzRyCPs4qO04KMBbAYI17Ejw3E/KuLqSIgIRTXFCwcciyy5N7egSxY8tv
46dXz54zTkrib+k8SDO5WXz+/BBIEuqaIwOwGFMtxgTUBBxgnHGsCYZCrnR+YQzFNlc5HT47QQp8
k5EPkdG5DTP7z1y8ERKFklPxIGWdL2xHAWmKUS/u3CyCC8mk1CO5bcvQcCSDTAwQjNAmbPVxJsRA
oAcgDLP2j82ZtgLc6sx1yRzB/OiT/Q1rzW08mNMh9nUjooNC/mxr8ZP0dOjvASA9YFv7RWZS2pmP
3Ah3Dpgox/9tKJmnRLQ/FL6c8jMZ0dEL6gmQMwgE02M4D+x1fJU9jfDXBCLIN/g4vXU3FrJ972Cd
iZN2T/noDN7EPXrwOqgtghYnmhBgWju5wkgdYkqVbVgeQXE6ePooCWSf1+kpsyRQ/ZYm5BtWsbEy
9iJVvLRQ5wZnw92JFiU/87lDIOmTAwQTBPr4SM2QEeWzbtTOQC4s9vTr+SQHTxvbdwPVNIGtCp0G
h7ULQxGvRv7s19EHpHeYhKfUYYNcHby++8W+HJcZekuRQfEZ3mCSf/kqAEJYW9r8F9KYAcTcPHSQ
kFtAfMcotwQDcGJimUFm07rwfhstSGyadEdyP/B2DVtzy/BtdTYKApDYaWObwef4iVBHDREQq9vM
g8xHXnw2lo5GNfruEASgGcAyhU0NIXiCAR5xY5gc7JUNvBlkC2/i9wb4Fo1M1g+Z3kaE6xNeAVJp
Vz0LMzsc/TQP2lxHb98h4rfbj/1lvbfiuCyU4Q2HRixXqTpxVq5hYSGTYhCP1P4wVKV/Jai4YVuR
51gsmajpa9gVGNetKW1oV7i7WfXF1ITQKMbmFar0QEd+se8W0omNtZ29XaWw1Gs5I4OzWEAPhFLB
9sqJjbAETjVbMMNt9KjQAMkJxJFRENUEP4lzHdvzWlCDqHQhIRz+mOQgE2XawBsLa2BVUisDcOdx
voZnF3zOoBP2DQztDumntSUPt3Hc/x7MXl6+sYE4xbruh/DoaRaxSPPoUnpWOedqsN+r6/9BDRrH
pBEKUuYYlBA4NMGfY6/g8Ray2h9VpHkmbtkk4AYcaAfTArZ240heslF8wxeBt4UVFNE3MGjwUztz
30ER/nbahBdOsfoV8emgJWZcjwbXh13PydUCN4ObqYB1YWI0KuwMj8X7HwzYWQPQRYjfiPGiS9WD
0gVFiA2QdWUS1qEx40Om17yfcajg+CKQHUBp/MT4biDclNigHr2RxpyR8pnqEiIn3fQRf21sy4Gg
737/mFtkJI7l2cORnNdIIi0Fs3HQ8QMKlRlVSgaSoc8+7BKlfTm4TDfaEXRExv9NWIO07co1tQOs
6dgcdn6zRPrv9cd9ZjyF8xlj+nhKomTcrrDsQRLRjSnhRy10c50sxuF9sasdXp5LN9/gWObICHBK
sqodGEAuIm84Z8xiGPSbQ2mlTmG2T5sxvmyrgfXw0UdVG6AP9G0I8vfGprn0l4IHjbXsrGLAOuGo
I9rO46rwOWv0/z1BwxEn4oXzPSGAkiYAlgKSY3biIzbpW2Z05RpB/i1O4tuRgJHhF4tpNZbGVNSE
1+36DlE2pwpG0Mtv8fGLShuh9/juA+zjgLS9zR9HkuEIKtMcKOC+AaCjs7Nhe44lKjuDLdBaChEl
lClspfkTSUo1RCU/xCLELwjILSNjVLoHp/EImo9bixk2vDkECjCGk71hP9F9UQhBSceN0vkEzzAP
D4tqU1vZUUNziGpvVC9/HiCoe0xGxzsSr1By34v4MW2OffC7kb6t1q+1idXF6P73Tqxs3O4+nEoY
MPRho+N+gWlf/rB9LOOESOpzc0R0aHnNr5QjeCYoB6sAmnpRiw2InRvWD0uC3wi/CeZtaVOeIAOg
4GIPwnzQ+xUe7gWoIg5Qij1MbHKF8fA9EyNbwa3hwFlrqDlw2cNFgu2KxkqwH6lJ4C9xU4qTGxIu
nNXaqm7WAxc4blNmptwn1Qj8lB2id8P9X0Yvgd1cDXWX9hwZpwgIAD+VpED5CSgIxJWHswvljQXV
Cx9zzkP81v55xcBGycFiv2P2xFc9A5DhxuVfAjoL7BZHTDvpWwFgU9NHoA2no5GikmEUU7od8ABV
VpaFTAgpiZkRs1O2T4vJYQdswp4Cahhd1ICnltftkaaVnu1xfIU4MvZmX+zI6NN4zjfJlhYCAkq9
GrqzqK1wFWUrJiXO/OeHeCBcl/6BXe0poiF/L0wTOuFsRo+c6M7gT3HwiQNiqDh1cto/pMoDMfSE
P8B4E+RiwHi2Ddn0pdbl+9guwHXYH+q4yUKMdvDggUbWS7b/emDnQPtvQrKzYPn+kErTQNOBz6up
ehRMUs4Cxpq0qdyTaCYANngbrRBZP5UAktk3meEAB0kYAhr1oy5NGbezv4MZUUnSRjdUIyBgvEdG
oXw7jxKNyc1JxcXkndqMHYzrxrbM832wj+iB/x0OscbaqZVlbmrgAPO8YTtUsdJtRnAqEvg9kGzZ
e8BboQqoawpO6Ymvt3QkBDYpp3reWId2jv8K+yEplak2vyujJhPjWp6WC//EGxxTF0D+vYn9BUez
r2bnQ+pB1biBEsItwtkoLSdvZgStJibMvK9cjnhOgLRO503eAbzpIFHUH4rLI1aYK1A8E+tHz198
x/SLT8AB2D6CTwQj6MW2bTBrYM0WyalSYEXKSLgo9asI4EOqPT55EmDvCoR6Uk2yDYmwlLVca5Fj
KL+JEW5drYwGKL9btqYnfoEw8Rk5u0bpm9RAsAxHGfqnyUu8OV/e3CbIt3W8Ipz3jGEZO//uY3qY
VmB+h851JSYS7i/EYOKAer24UIPTYDIhp2ilgDSByEVS9+x3sLS+XXgPBknasK6IOGQYZ70taQa7
ZSgv5EtGSg1wPqKCz4ghDILTMrMr3TfaRX8pATJzO+e5K/ppfAqgb+GATHJ99L17CqotPI1hXVNJ
d+eaHEjKMB9uvNI/R2S4IBDWajfiBAXiJ1QS5hMMBIhblQ90gpOffCwcNAk9Zok3B99X+3Et0I+c
HliheCZKStNRB2EdIWCo8EGFNUJPRMdA84H40PQhBGBXMeh5ePcymcExCIwHkIkMSnoTYZTE7Odn
V9IRXtkXvmr7m6gY21TmakCSAF5qEAHeInsRviSok0gHXtO2F+oVGBUArVDsL5AuxqClLZHt/LFM
YKclixARHv55P+uBpwa8qWuP5BpsBfvDQb3voeVB5EjYA/wvlAtxu0fR9yN7Rf8KxIjcBuyWuPtA
rdjE2ATfDIPWFD/fqJJGDeKZeedRazDlE3QHPk5c6nD5Ql5d2XRSmDTAqoFkjfWUZN1oWlZwtooF
RmwEH0MbazEuo5ojHn1IKg2Iumw9PcLBUU5AmHLZCoD5SPHkWrFFykfaaJ69uSCiyxkIYChzHhy1
BltmjFYVYcPFFsUbwrWDzYn9lptF4BnbiTzrL7CzWeALWnrl8R1/94+3neKsuJLfCFgcGRoPxYKK
VK7GgjB6nbh1Xxvk1/6A+hmJHHA+WLsrb2TvBfyVYubmQEyY5ey0NzetR8mqYn7cTu7mEqdUCGbP
LFY/y5+x78tw4EY4wNJjMf5EYU0P3r7p5RGm9l6j50o5qZ/RNw3odEzngUywRg1i31K/zuJn0L2d
Tw9vismNliHZ4+PVoatGusbihaua9Rf4ByIXenqZFkKq1GGAwmM3T1Ck6705buOWz4/IDWz7YTK8
RqjqvrWAX+z6pQ9zDHyIpn/MoaLeuZeywZmTQoy6Wu/dhRS0xTRPyXXBXM3LQLRg1MCQOfF/PcMv
HYLKb0Px/Tq4PZwEeOdYcz7UZW9N+Ul+uuDTHT4rAYijnYTJSSMvB6BuevHHFt3BW7+1nIOc6Hia
q+2JLd1gnyozj5FBOmDpWji4PTmj2MrYJDlDAQzTS6LOHiLlJQX9en3HMD553X11zXaO0xZb/Ou7
qR4hzGKMk7iXi4FfaWdspuSZujdx/X86zcxWmHIxuN0wjIMQMvlJw9cWwJNzVsYHOab1aPfY+MpA
PR5hknuV4EpLWxjTH6/730m5BvHgtu9velcibzEzFDDxjRJTC+8XsDbKXXr8F13n6nVtoBoN0+uH
LlxyjMbNkF4Mk/U/fAQkEAcBbnTMNuDxcTLjJA5Yg4PkfUz7CAH/Me0+a0AcsH5mXLpDFc8xcyLC
gWaoPXJTaBu2yu8umZ0OAaJF8lJ7MT8STQs0k81hx15aHoShJRQNTDPf0RcAmP0N6RYzUepn2MXU
RWZhNQsorPhc9vKQXeSNQXIa4OykJSF+wod3VH78hoq5XjfO7Dn0BquCjE9yYKTNO4Ky2dfcdAIG
W64Qqq1SWnBEa4uOcbHm9LcnoPXeul3TY7znTNNReplYKSf+M0jF7Yi18YO1yGpD/sx0ne6a3raZ
wdFGv5E4OBMNpLht0DpdCoQMem7ltBnFmIvPpanVGZsgK6/wMYKN6EdLEYOuzDhnqUNYKCxA1JlZ
yPbWWz/xIYGGxJFngJnC8NX+eFxrGFffRx1mtIxky9n/AOqrF7M90tXImGtS4f/VzL7VeRrSBMgB
HjXs59AuuKEpWBwqNLjUuxQ4ZAJ/mPFDzLYKUtTuS5e/kQcbqkUaROB1o79O1p8+sbbKsHS6B35K
tuErS9BXY0tLmQIuT+odGEWyT8YfC4wMXN3VV68Qrm+1VTObCfqReRjdSXdB7gHih1wfNjcUSJSt
BoU0VMr/iySoAVDsmLFRJAG8bwZvxsADIHWdIXm6HgyzTXv+TikN6nZkIjeMkpUZy1MUP30E5y2q
dOe5urkAkZB3nqtpeX2DKXinqt5I3/AH1+obZJLEQh99oIVBs0AF2GbjDMon6l4l6v1zbWQciLEd
vLdmS3YCG4H12EAMBgPDU/jmaSL8A08AFYYRnUyUy85NZdLcEX1x8CtGtpvUMW4O9yjY3s27zYlY
Qxb5sshGEPZCR4RN+N8BEex/Z+YdMvwvERlwu1v9oLJlokdm+faJO62FR0agThISNGG7sE+I9wrH
lNBSj4s0cHFYIIllSwW7KV2089IcfHeGDUJnKzOVORAlgObeK2EzW3IHPGeg/ykMIuyz4P5DtY+W
ETPtZolVJyfqo8em1837jbcHd0z7MQ5clKQxOjkmbS9KZebHWNb1vezOJabGA0uBZE7CG0UV1tbe
YE0K3O4XVqZX9hix/jOGBn1mXtIQljfFMpvJIzKXF+6LH2i1dDpCECIf7z1cpp0GHdJACdAzQYa6
IDnQIScOYC1D6yRo/maD8PzKCXZYRHjwrYRYkMBGXyN6iykDtYRCCj0flrcQG8EXYB3RE2CQRRkL
32GO594Sk8BpBdrqASEjOrzh8MiYblhhshqjT0BlyB+4wGjs6Dwy4s6QN5A1xuPYf9TwA2IKKj2g
ghSzKUDag4gY50WLgbh4Bsi8KFr+fTPLiRMGAAPHSt5gOsXsgeQDCmLhE4sHMo5kpLQbZ5m9liJN
D2q8SgNu99edS8/vLBocu+MM+jGwDrbP2ZLpW+834af0ipjXJtiaMV/494N/+PNAxIFiYowh0qD4
5rvQhesO1+gXckYSVZdhVIms71cwBProjAvlnk/HyCu+X6j+SUML+fOBWvzhpdNsyuwj5oH+78P8
wcbvSB+mrWzrJCVINtM9MSZCfP7J4CitGeuZJpoQmjv7/jEsmKY6GAhpXz1pw0STZ0Vvk0YkwfmP
uUxSGTxsYXM/1A+2VCKO9TgVizkw83Cw5QykKd/k9i1+jpnSzI0Q7en0eWwpnKeki3JgDUTnCX/O
BNV4eq/JNy7Cz64j6aeOiT9b5oH41Bluh63bQkBL9rfA8CDaeMVUO/2Ywr9Gt6e3f8aJh4Lh3P7l
FLlBEte2OfkrLBDwlN6hv2WLho4OWKv69w2bUCaaepWTy+kQ/j1WcHUOxCZ+fD5JZqXiSmSjX0gr
Rz8NQihtbkG7/y1N0f2SXrb9ugeI/YLVRDNS22wGJoNuXOEmCUDDmKYrdwVWaTGe+zKHUBZ90svu
Lpge3ZClxX0v2Xden1kbWKeIgio9eZ4sPhOUYcjxoUDFYJHw6ir2JS2U+bo5kblq3zhfVZiBDH/j
7zoZp5Ofj3+JGd03XyfD8huqC52QNrQP7a5WFumTtri/BSmhhwoilRXk3+YIa8Y5+S38ELyt4N29
wI8JuIzvsTZvYNYzqIO1U8Qr9VTE6vg1/7g3TvF2+E4tTFyyDNUBMmX7zjmNKemR8+1xtyFcrqVj
9/KydtofON34frBaySvwjNlL8999cuI8fr/9zthnbweSvumA32hjOEU98BJoPcIcKoJ+iP/zCHt9
9ZoZ5PwhulxjbcQ7o4Bw5VV/SR2Ft8ZrkpROf/hUx7/PlM+ocNVjtzA6URoseyaOkf2bze/87QxP
hsQarNkHRejSIUDLr840JNucZ93IwOvX4RcKsObCIGtnwsHwMqyRwB47vsZ/DdYctJRMTyxJ4NbC
BfEJxoAxFINwt52QfUs0p7qNvOk5J6zz37c2PoSFqtuyvpFFQwIac15B87zRB1JOVUuQhc9/PN3X
ciJBEgXQLyICb16h8R4BMi8EkkZ47/X1ewrt7mAGSdBUV5fJvHnzZl36SLaBXBcMW3jfPfpgfgfB
LkuiNGVR+mSbPNnk0zeGdTAgxjMVOb85KggLssWZLbS90aGk68GkLKLW3Gs9tfmAXYk6NixXz68I
S9Lu0sJ3sL2Hc5MH3KL00LIqa4vlQvLWvKclu05I3i4de1psobVebDqnsSnCTJ8JVMe62QYAm2Pl
w6wUu+Sg8HiRm41hT62fbz5dD8+n+mLz6rAWqrQQj6kCVU69W4CtjzpkgHwjPZl5zmr6jXdwHkSX
r2pFWGMEnHP5Kgjb6gh7nM46uXMJs3DZOpc20QbWvcBs3dWy7Tz0eysgmm7A6GsIkyBPmabKJqTe
ZBB9Jd6sQtab/IbbH6p65GIV9o75uybKsZdEvRnsAEsCBYfBYwrKYkT/rL/hPAtlaliMT1Wv+FhF
UuyNtwlh1B7s6iwDl942ZuiqdC2+SgdKlZaDGSJJrHHclhMKEDihLpGr3frzN1/ZjSaA3WXZ8nPb
te6vrB5/e7DR7Hm7oFifX5YL1x85tvt8ESOA6y0PsJlI17FJzZPk6CaIZPCf99E+U59/zfON5KMa
m7BHzfrocYlIwu5INsu0LMULLYI2m3V1Mp5vh3D76mMzLlS65gTdTpqrRn8gNFxe+ZfvBnCgSFCQ
XravqBElM+74nm8smrPazIOBML8FFzA5jeVr83hFdOb47vO21795ZXO2y6YIh9MyJRe/GwBMMVwF
Sp5HsLUfehPJA0JX1NypGgq6WD/FWkKsU1q0oZijw4xIw4jVu/a88LiHrc129huMCabDcRiu7f0U
XX0G3aklXOoLW4ALaFuhOCfMYv12tLCGd4y0Q2cetFO00EzfJ0LcfW5enqlKycpiEIXHbsDjLIv1
Pr807KgIUjQuO4BG+qLDJENuXizIHaVCQQaLDXiRjua4LLHMpBp2kXtrewlqC7Oa5ChuxJG827mu
H47spGNdtgTofaO27J/NAtllGWml75RgUr/HO78KCIjcdGR4mOEy3QZMGOtNosrmtwcvr9XfWEgN
kkG4ZSuErd4UZRMgLv3P/CAtaSozN3DCWLEsDVN1+w2mudeVo81ayXQlrdYNaenAfkK9xZQZ5N64
myBq4XMyavLAJJa0QgAYpb4sIsNCxdg9FYehdHqr2Mo9VACigXaPlThnJ8R0OlzXFgOUWA1H1lIT
zp/VCQUAt6rwq48iZuKT2DZRMnfbY9vogcUVafN/XR9sLQBq/fz7EnsT/XSWq2BZyaTJYUBvXrwB
3IZF0UgMfcnTtPN31t0JJyUfrLHFAMcg9xbyg1FMGsvebUzrFulqeDlV5rrWPMBwSgSKlBDj7D5i
GaGsxMRUgOODHJyjvUDoW1QeO0JWjcu+utuUAQBUs4nOOxcS3JWc3Wz7AsB434wmvXyvQAuRlF/1
hHOMCzwZL9bO3Hb9bGVYLQMTsXtTbudiLdtB5aQsM6bGx2GipXg09bFMf9USh6sUVFtGdrY+q5AU
pT9SKDazKkaN6q5VkVTChgSUIDhcnvb8xbhUvqbdS9b/nbFbBaquqlQiiEo+HqQjfMQIJ/eNHyE5
I4TBFAWkeoPaPsyrA8Rkh8JZeYgB3CqztUArNCddaCX/5e9tswbc5/qez+3CWsURxCYc2mBAh70M
rG/fCDsMw3SWaB/WyoZV161Yl6ccieaXj1GyfxXKIgdWPVNdupOkVCSvumqE4mx3Dc7XV9g1rsm1
NUEUOZqUD+CJwNqyqzSG7H4tmH9ls8yCUzufDp1bmymLiUK+DltcDQ1PMii2THMPE+VkB9o4cdcq
bzuA3RtaAEZGom0KmE6uiV1ONQpMl0Mj9nrqZMGNFk+Fvl5XI9o0NOJMe90Q+7RaZveVWPbjJnOH
aGj3mK7tPuAddApcCuwho5Edz06d9dXkuxe/PrevZDPk6NvKP3g95Dehz6LByd5hFHIKrCdSl9iR
tF+vxc98tXAxUNFEDN2SascgK0bGrOm84lTomiGSdF43RIPQdFfSPSwVFoRJI4QCf8u3GXGN2Ju0
IHPNmuBDlK7QblVspGVfGDFvr6lA3wT7gyROP2nBi+q8cb8Xx2pMCKc19ph4I8TCTrKvggzRfW/Z
Si5ZEdL2OTbbeWjk7usorvIsYSwgJLjWv1jIlwig9hqFPK+2XAFVm0N7EOpLvB6b+5BK8dsBzcyj
XuKHrmpvUkmoLFJ7wKBKrVwJHDnichvM5MGrJo+YHOALXaS2qjIOK8u6i7auXOOkSwmJY6Icm7OP
xDDDIKZT/XqQQaY4xD/kp/pOsuGetAWm++f2vfDKs/0+fKxGiRpW7vu6SdS48xuSnOwJZcHINcpn
Md27RNmXa/n0nTR908P8cF5hQV46iPA3pR4JFBC7tA+8pMtApclYIxcPbNcV5h/s/mMzug5n409J
QDV6GG/Z8T3CDXjL0KJNVc7fDLr67xe/y5BvzaafFwFHhPQO49fgSU+3xLE4SQ7aNt4/7q90bVic
b5NKXBR48NvMDAR/gCddCc6dWVswFLTzmfwHqb39UvxSike0+tIO/9/jrcJLN9sXM6urd9HaEc6d
V+TDDiaNW5Ut2TWG33fGKkMsLXWL3i7MUnbUGaGSFUUBfwwLESytSXs2WWz1fPiwotvLbXthXcV0
epST47By26UaYhdCZTZlvkaqBZzbdYI1cA/BNlufF8FY8GHnb1XcgkiofZUtH45G454IQS0OoKTV
YYvr4UIt8kHvbBf/SI5JRjAtj62YlTVKtlP5EcY4yojdWJi1p85k51pjKs2qrvPHHIBUFfhJhyyM
/FhsxhLRTJyJjVLLYcnFf449rlpYutItZrPooxlQvg7BA8xjNQ+xfTCgEXoEPKOVQhpDrWUO0Fqg
AiD+Kft+LLAGA5C5GvI8pxzdAEdMVYCyhYl/UgZQcC+jUDUWMvtErRIZ9ZmyXPjdVv532bQaA+HK
hWhdThVH9lxoduf33etZlO0cR49arBmzVvfWH9uvOx9ACmTjPJz1pTh3Q335QkXoZoCN9aohCFN5
WRM02SY4dREDCxQ1l1kvbTIi8Siq9sF3fP1FbmwcXyfY65U4BqIOyAz48sNnSgfvU57ufixF51xb
TpNDUoe9Q2XVmiu4MMgLozSzRI4tLTX1apYx2G8wqA2an0A1SPZoQ7xuidDeS/uacYlUO5xUZDSU
YYMPTSI7aauxsmZTRmw21wML4K71ECGRGyCTmW7h7TBdqjpvPdwRQj5Nb7vSR6aijEhjz70GO+de
b4NQqqqkKG05U84qvWnKdteVmXQ1akGgxUnFEn1swvmOr+of5bFP50EGXQQ49wWn34gQdlLSFBA+
pMCpLdFU7aE2Gey/AiOls4/yKMdULzgDyHQ8+16eyn+6Pcv2dzOQZ/So7cq7ZiykAqxbJ2Te2baU
fJBvI6fdP3+dxul+utdbvlBALdmsEyK2lawOfwQqciX/ku+d3vSHv26BgVlUqbr2vhIU6BjCmT5d
5dLS+hXDcvxUsPfdCeEt9+Yvs11FEdIRf0LRq9K9cRgRV6bGnCXJUpQsN+D8W1KUwgBYEgyt5Ie7
f9cmF60OuedeKJJ4fz0LvL2eRmelWrPvEhXUIGF5dCF+23dGuByCdf1c5w5vasmph0DIuyfrwrn+
AMgF3RG5S5dy+Lv6HN5zCIrNguKt3LmWndqm/OUw6+Yb81J63wwVYNNiTDzZpsnnd7/BZl6eVXjb
hrpC615W/sYp0Inu9dilwckN9nNYOYgBKnboh4BFckWCjEbVjot2N31M05cWA/vJLbX8mH6COddq
ftaXSfxowuU3g0c5V6GwcMS+sLxITSt8SyaVgdPnRVJ9sKK2MdsRaMHiUJtlPdPLhBy8QMB9cnKC
PQeXkb8RAh9gGd5lMOvqs/KxC9MZ76aWEWm1KLgzFB8W8g1mem5xz1vjLhc0UF+j389UbTYgPmyc
Kwb4b9Mg4GzbWrEOlpFY4r8VPptOzb5/qvyjVhaFqUUd/NmKta8NJOT5wODu3Oqp6rWM1kdDeyfE
SA7IZjG87BQ05Z6uaDw/grc5+1jCxbbFSj5ZKRzKV8rhIcAHYOZZBrGrYE3Pv1ZN0tjDJ+ASUtjA
uAsRVqQXrLjrUvEbGXd7fr38JNeOn3Wv31zqzcCavnw/1in+IyQg3QtQ0/FQfKlAiOfyQgZP6Rap
2eVY87osjkjYyrBsXmr7jxGAG3srOnVyL5fxbfBoqId+KX6edTTtpDbFSdV7fyxohnC2O5OsdkZl
lELSQcWkIF7jScvmwuxlW+SjpbzIPl2qEg/ve1VjIzGPFp3FZ2KEG9t4qCSOWrWAddLEXw9RW/mU
i+Ibb54ARRmse+gf8OVi3dumcW9dh3dRjZ5iXPVTld0W3T+9ryyJZfWPuXO0SS87aZZCAhgUzWvx
ChJIJJM0V+xpCi74+SacGuzKYwlhQCjqt3Yb2ZSu3+npEkb0TmcEH/yKo4MgSSUM0xPOo1lKD57h
Qxy3nSDc+F5PKdlI+K7CvYNlBYCRQQutJKBiMcuOdq8TvHSAXXTW8bfXeXVri8xmkOxTxVvQkkhX
H2M2SVdSgbByyIUuCQF8C/FB37CIx8m+4VvCdEaVZtmBW1uC1817K3iEJm0qMuDj5fH8DZsdRgfQ
N2ns7Imh2MkXqsqjCLzZ0FXNVGJdgMAw2/+0oLfSzKEwctpQ0irFHgS0+u940/v997ArqQYz+Her
TC4lhcrT0hRF7gTQR5x8su26aV78shs3U6HQNgosq7HRxRBueJWfGpizPSGNx7/wB7Pn9/Mw8DJb
n9VzmJ7V5W9J6kq7d6jvq4ny6uVQ2XdQUa7tQ31TmbxKPhwex+nv/c9qRETu5bymgs67mrrEApau
TYXs60O0FaeC21Qopo+NtGWchRzd2S7Lcj7VyUniY+C+rNqTHgWmOzXn0uwjsOpVh5ZhwVUWJyuF
P6/QRtMEVoLS8SHJGiOZuqjI+YgNUsgQ7UtASh/tRU3WU0gwnvdE2/Z1sTyT8jBev8PvV7UgfCQx
f1bu4YljsEf7Gon7YXKYaCrYodi1fYILaPDaqoiiyY0qfCL7h5TE0/SgCnb9+Epn6jU5LLQpV/cu
GGCtW/fI7P24vCz/oXlRHs/WJp8ntJrGvr9g3BVPmHFylHoHM24we1ueii93yW37vgh/59oAtVDm
7K7IPhxrKh42Zrm63oxXTu/JG57hKtVheeBcLhTiGc7a50+Jy6M9Qqasj1Ppd18u5IebkfqPchM4
L2Tz0l3145cvscGzMFHidZkjR7xrszyW3SVLdtEvPFoE8l919uNWT6gicMJdTDRnDSLSROPur0Ee
e1lZn4OPmyDo0DXA5rOWX3uRnxE4FGteHhq0sOddZYM/rnpMugLtG9FX3sSBKt75iI07PBFce101
bvOGxZO7GN9XGKHL7qW6fVEoe9fIkIPp5jMdbnOQEiQ7zY21pDcSiB19H9qfS4mmipu7xoFBxwdO
H8D0T9HBSARdVU00zwuR5FTTW1f+Qh32Q1n6bCn4zYo+8kOef7tmpalK8BEiyTTnXwGI+dh/GyRz
Ggq2zDwvefkVF0URuGOrAb4UE5gJSNtcOPQb2q5xUclCBZoHFlTQB9+XhDjqS7bsBOj63T4u1fSI
VwBTnx9438RUU3i/GPXSqXPKzNUyfOv3vXJD+b+DZGpA8wAOjv2FTpiX+TFEHIXkCdCTYDhnmK4Q
OdVbbm+7zhMbj08PKW5jeSvROCTE2X6YsIvmtXet58cEz0QeFyFBYo1aWwPKK1IEfFtg2X5vIRAB
eMPPRBdrcZjz0/nbLOgtM1Q+jt/Q/czYB87feN/h5CMKeXd2DCvnz6hgagTL4olZ5dAtSSCnQu04
WqyzSvZUgcZrcGiKCZRUcopLbgXmwr1Pfo5PsTFof3xXXbExFR+Jlsp8myxQbhfjl1phSD1WlRKL
dPAhDfC+FG92Rtv1CGIJfTu2J8cxrwoXCXDP/8CGSdss4nmE9kPXNixIwCOa7arHE332/hI2tmEO
79/zYjxS8GJt0Med+P68nPiteKumsO6h9sBGxWkIwvHX5rOOcrH5GjYORTF17U5jMAQQUQzBGeXo
ABwygBG2l0NZ8B0omX5/IlkuSpx2IqCWKgn1kIA+SABDssH5azwKaos1NgM4z1DHhZjLH8IqPpAP
1AfJW8chGuMu1ThNOpcApwvkiS5IMGtoOAU2MdUtmxB2W4BfdjKFaupUg2PwBlfk5VKhB54hBAIn
UD97lfRH9pg7N2Q5DCrXTJBERUR1CDZddJQuW00kVIYqP5mK2OQgsCA7wr2hS6D44qJSRFBiWoBX
vFMpx5vDOJEah/c9yxrj12Cc+gQwEemgek8gomPekdB5vKhhZCKThbTL3JuJN8szLmmizW6G5xIJ
w2EIWZpqRQIgFZtPMNrXlRDzIF7FAMD6y9d8adD5ITV0qnl3vn/JIXjb7ZEExxqHUxuwrDd6Rq7z
rAYeFZmP0Mrj41v6fSceuhmcOqBwRZwMsvhY5OXWOVmWnibc5Tl2YNGqQy0iJ8w0QuJcnqKPvRZt
A931z9KG3OPU4iF0nsGj1QqZrOE7DQjlln1gd3LCflK4OVMWshXu/+VM1B+pEPnR+FThxidSqUlm
EG/rGIWI+FKdHn6zoDsdsSpKowD+qgOyp4y2nIzWPRRUKG2qIqHxkXrXz3p4doUnicsNjNCYTseo
2fjV1RYVzHiQr44/jXnb6/UH7tZhfJoKISWtyRIVOeSn+uwuInUC+w0c2GTcnwi4k4GHWlvT27ft
KmTwavUpB99AsTEYsW3OpLJ5yKlhIvuVVDMyXPjHb9fghbHTwuJImpD7To41m4zXIe23RBu6kGoR
5NV/ZujjdQ0DLmxYQHQlYPIqR4gALqY5VSLk7O7+KTsg/D45VlJd55PK12ktLTMoAkxCPed32T1+
Q3c2CLmeOTUW7y+/92agCs2VX2UNSPwly7TNfs0B+OdZNd9fKYexmk76M4GqGLRKSt04SzpsfBrf
8/6Dkb3tJ10+DeTLankqxxajRFCbQIcW8z+khr7xMm4nf0lxjsmP6OW9fpcOTLMu1sudyR3W8Umh
G/t8PdPNECcSPD8h7F+L7aFsDaT17ACJMpX/XFJCuAzul0Z684Kdkot30KsC05SQiMS1niRtWqKC
MM+lagOMD4SOXPrHzDd910OBQAOBRABmhu9F64snqtm+Tsv28/1kdYEsIoSBQP4gYFaQxlGTjV7B
QFuFlF5C6wOKAKCEy3jdkqbbMwStGrTwA/WVSHr33qSJn+uc3q/7kkh4tnsrkISTW148U7LhrXet
QUVG4H4XBZtJ3i6hwfaunRmAOYHFirxInjo2P73Gs4IwxhGO6/bc9bKyuBfBednAe1UlZ7NqnqqU
XhJ747n8oOtbuYwOKRHiZiI5sOHO3+x6GHfZqbWWH/OrWLFqHjV4hy1bSSQZMaEy2aySntrqTSmb
3hH5f7zsXaaBGGdo7mmzilHatknNihmi6F0UOlpF626Vf/5PpLonyDNMTtf1LOmdhmG0/Q4ntfl3
fxHY2tdlElheceNDDHsUwxxry+VndMen/NrMy28qpCcuv1X6+ZjvVU1jt9/zldmjmn3Pn0voe5Oe
3Nh1NwkWklb6eX8NfA5rrHSRJzCVfU/1T1+cJQeoZD7vtVRHkax2vpsvFB/CA9bkVrxeaP929tx1
oH23MJhXcJCBzVVVtXKPj8xH4gPtpjapbHKtpHSvs8wWOJUdmnPXu4G4aQUNlp7oaCwqsd/PmZPM
nlnOgTL+njqWOG+5kSKljFJyRkqEwpnEXiKw82lK02CaeeNj2TsKNJUliRLiH1yJbiDGg4j/fdH5
J31TKjTURW8K7jQyjWVnRzhuh9x1L72+Vns9cIvaVwaB0kzbbmXWZ3eeSX3dKscYLYrv9UnETHUr
llliK50N5ZcRloHllw6iNKvIT0IxDLW3WExkJPkvJQdTQZDKfAZwOUDOVJya18kqF3Lt2++T5DTm
YWJlR9CR2yd62766f58vqkZRMo8W4WdgMW10sM2D4HtAeKBnQZnoVyIu5t/4PKTaPpWpu3E+uxPL
CppjxIi5GBr8U54/Ss/YHolTJp1u34tPGU/xk7nyDezY1GZ5yM3JZ6Y+Ilgza6KGQZiQCJJTdmoA
j6HUte2vCSc8ehfl5HJN8yGjpbRMicXhYdFEU3wtNy+x0vIN31nIO9IEsFo1PU4dE+FWdqbCuAHm
MbOXyD7o4gIpAv+lD0CTEhM1RGOLyDgRUu6A18o2JUNqSgrV1se3h274xL43f09VWHkYZ8B37mUt
VYHuzypmlmUK0JEJBQ+D7mOgGgVDK56tMHAFZlHWKUZ0GDxmpmYx9BY1sLL0DLCYhQ2vs8bFT1WS
7AgxK5hYyJEW+74GjPk8GfkVhGLuj+EN4ZGq2Et/SzgK9GzCCZJW8Utt4fZOA+ie/d4MaHH+ZdIs
aiGCJPEGnMd0Y1f42r+P0gkbS3VyPELZEfqGt7yJ3T9/wZYAIweAHH/o8kbZpBxbjTQ6EX3cn2cn
GHwYuD6+Eh4f3oAaYktTsO3SYGyHwwptp8XZbjbu09AflESFxx2HWNk+6eDJRJsRQeTUZmyxxy6i
8pKtMDYltDmlWZOYnUIkrKvAVFsPbfqBHDfZil3oHKSVYBaZXlccjYqvPZ/LtHbzVV3vu8AkLjo7
52EY/mZotwv/TjFQVvvmea9YT0UgHthIBnccDE+qrAvsG0xD4Xhx4WPbcxYghIsn+eJA2vcCBWYX
vGixkDtOMMN2V4VVzkJp8mB6s69jQYjxGci2GuPspIJMzTEe1LHncyBy50yzn+E0ZDXrIZV3OiqK
rlRkojKqOmMwhLU00T63tJQdKtVZ/E+OFQEO3EGauXPo98YkGtgByGDvMYbCIj0vM6QAPrEumzxz
gjhuLYEKqchJCyyIxBbftyEcaD/tMVsCdWB+eTvzbm85GwhQrLCMl+7IOKcEPelLcQ4lPaaREJK2
0cu5WHCR9/na6UEUOxC6lidwvZHxu2SO3mL9vMq391sCtp0e7JTpEuqWNCQJ7Qa2h57TjVDXQAzE
vFPy4A15WI4LE96zw4iKeHYPcXmT5FH5exHwLfRZJPRH0BhJPp+9SOfEcFD5kz+sWBfF3VxkDy5K
c2oqTHDV4MR58gQZwrPXM3NCJJqeGt4yI48QRTn9w1NwF8gJqOXDnCk7qrsi4OESEmFk9j9f+KR7
7Mtg9V4yJ/9/diimmMH492KGFoVX8bxn3laJtjOwe7gz+p2Hop9OTij6MPVT3Hpj3bTkhfMRo/Gc
/rGZk7Aa3sYHNcc0nobyj3anfw5SalkzmFHzKCNKcpjCTe354ZQLX4vU+zHWpjr5pRF8Dd/pjJI/
FGEKX1rEn/lrSfyHlkLuyxOxlkq6cZjay+X3HabcjINQlm7FB8PQLxCx9TsvcI5qUgbnMvrK9EuT
+57zeTZjN10OXefge+n4pxiqdnLUhxnbJ2PVRTgW1E+j8H5yZdbD9ZA9yz2jFuId4STCKbh0TPjk
jxGiFwyV+I+nvzv6tZFOY9qzNpB5ittsfpI/ubd7oRo64jB1uMKXCyYbSkeysP8ONBuolEol6esw
NQIKX746CFBrqBMLnfj8Rp9I/3hi4PuK/anO7/Hi7870dNejs3g39pX8kYJwGTOL18P4T+Er/mM8
JmRePO+5X2TsyHVPSZ/chLquwH7QX46l7wtdA52b1BMW9JAQKlHM899o4iNXPNxDGSgbiEACOjes
fa5fVEF6qjojJj3nQjJR9SKv0oeJ+FS98EHpKp51lyNooXL3esRAo5k2mS4tBH6fhbsAgJ9fRCpm
t25sgkhQELJ9jgv5ozlnFbrX0HEteEdLDtLTTfLa1DApgtd0aZjAvMAwmRkDz4vkC3y91yHcKegG
pcCcYVc/v3U9THPCgz/jHjwLZyly45rgBT7vCEn/v8cKYfb/rQH8HBOVDK5nhwvTRYolJWPlV5wK
8XN99syU+3uDZ8ODT/Ubxqu3t33Xti6CTNWG7+KZr3UaG2Ao4yRr0KjN01skaxYTChXcJJ909ZSP
rLC05NY+7w/iujBQZzePZOS5u86eJ1uLLkaaxYgQE0eR/HOXR/9I9g/HL6DAfiFY8oKF4Qg0h2lF
PVc2z+6+m3cfXNnTOPT943mDQ2AyJd4k5PxcaJwRjkvjPJ5bWk1HLTQ9LZecQKKGEO0Nn8rloAml
w/hA23c1XXikvrAg7669amAWYe+ZJ6ME3YguXxGrCW9egRgZ/4Mbk4eADHnoHOHT70yPRk9vPlqX
Eu+HWqo3b6d6h9fUe6L3S6aIVt2ylOihWcVaeWZGCVfEDynwY+lSC4oiJyZWqsKSr87aQF/BZWHO
w7VeT2xrQfbv32pXSb7brA5Lmo8gfuJL4luJUl6Cm3QRSZffxws1C1kd89tXJlXN3Mv5ROu+aiTz
I5UupSyt7s355GWyozyafzlFSuAh0EVio9eJHLHyBAL0zhFMPYRIN5K0JngApdS+dJOYjv3w24k9
yvepRGOVveoHSFHlUc23jRcGBcCiduoY2tldb2Yt6se+pbKuosOxmj9RVFE3oL2ixz3c/cr8kqzZ
Xb/OKAH85CuMmsoxr+hybryuHfssgE2KS1WOs3qYEY1TC+ae/1q9a1f5uq4nW3dTfXAdp98WpTut
zGvjjIFSybakCS6kHGf74FgF6HJwc+Vbc6JiS4wQRVq1Q7LVdvq7bqd2EeLIJFpc68pWJr8zqzaB
DyXPgNBL2GQxsy/vpN8LnCHKFDMAO9qsGPzFTrx1auV+CoNZmTymHK/fV0xt+lep0RyxtUge6P4p
zPFYdta7GkweWL/hVktq3SmldIiSw/UPWRTxyBRLtJUfLhMAeX5ztJg1TslKLl/Jb0uHlBz7aJkY
xTY1jINcAWm6jA0kg3IxWlrB+6v6Q8w/V4vRfcfKJ9/wlkdfEx3OFW+9HLTwUr5ewLBK2Ga/8dyq
guuz8uSsrttMbdQ0BtfpWpOOybXLxMszQ+cn/rJQxexeUZK49Vu9oXNFq3Up85HqI7MToLtFmXiV
YSOZiDXS/M0EYlAMsoamWyuEOGTK2BZX+VIpsZY/R6dV+Ub2bX6JlQI5slD8ePA9QMqtQhHwGuJk
e8VILuXhsLsrviGP+iWy8/OGHVNSPWgDQ0OOUhN0e67S+/3YdfvN1K15wpBdF6abXW99rN1Q6Mbf
uUgtHsI8ItTRkUDGnGxP9kMWQSMjyEwERbIYVn5TanGRUH9LRhy4Y1lfmnvU+c4FuYv+q2Q/ssDn
Qe5l+egIec+sQR9bLD3sr9MPUTWyfiFqTSRDKJAytfTo4qlQmWya6UcjsZPDW7wVv93H498u9dni
qjj+/v7uf++iKxX97oa4wDR+bR2KH6EfUi/Hr8ejti5IA+9/939YXQTBG9NUqfGIOvPiT804DDzU
UyxaVeK8MSr3yWqcpHE6yF1EyoGX8qXF65GrWM5E34dak/b94w/nuXcRXUoaM6usS9/grGKGjlGG
4HX4IB3jTqqXKMkpFQ3NllP1dYxu5aGWgK6UE71kR51QbKKdT2TL2TIKfDVfDrdlNcXF9F0YDrWg
iZkqjrnjL6HOXsY3ynQvkmhU8ipTD5cFSaQUq4wvpXCdmjUZvkWFZZZURPMhdJDqPc7l2JDVmakf
RMwJh9D4ulOxerwlFr3wfRMPfO3ypfazbK+peWcVW6ShUsrVUVQy76fX3Pvpc9LJkszoEUWXBBqK
ktM2j0UFqtLeHv67vK5Ht9rt81aj5lwvRMv2sq3wQzvf+b5QVmLblS+lfl9dnJfv8ZsyOJ8fqg9g
cyh5k22lJIcw+60Ffk6X+qL15vw7PfQmrYpaQcfvys3tV/wj/nGs7CPVmavC4JVUsRmq7VyK490j
unfDn1RdLZ4rYbjdaGRORpni21sYT5fyg2r11eaS0Unz+mycbc/rz5uAYv3RmDM2lBnPS3FuJKv5
j8nHYnx9k/bDiKkqQuAo/dF0WXx5eelvSz8e3/2Jx7cB2cwU2yZamGqJSsi6S1TkEPcMfZpS8iR7
99ZHoGGdyupIO1ioh6KEB1YRVcP4ppztb/J+mHXQjFqyBfatxNe6nvrajXdjNAEEokVHAkQ1RfNm
W7fNMyoVYMOBnIX58GYN+EAsB3zNsUQ9rK0ymL/PtYVa6QKa+ZCBaceyN/29EPK0kLoLGOdjgWKO
k6MWtLsiFTh7BJ4RKW8yo6P6s5hQd9gdBqHbVZkB/3qqwunxR0QByd3KAge4K0S0UOGo+/ERqrut
Bh+kqP08L3UT1p9TCTHyM464wanvJktdCkA4Bj4WPuiTofDm0KcxyRC2d0UvPlQS6/ojcsjnVgiS
ILQqZ48RzkD1cwEVCyXOKL8jCEhVQGK4IsmEAnMUCjy20ab8qRJntqQRsJhEVNGEeqieRJE4NFgX
lP0UoDWn4bEpdyEO0lhC2ytqMoVGegp/04iT8/n4/LDChNZBBNw48W6SxqqL8M6gVv75GX59F0J3
djrn7+jhBB22E4aEhfmtuSm2w9ocbj561xH/HGAYDotQ5unz07dozsdnt6srlQ5pxAA4ethw+lBV
6k0zPkMjnUT4vCU/vBF5Ee7jLT7vZ+QKddn4dDzP5y8UjMKEerac54+kGc7AQT6RsJxjOImA/SLp
aFp4fCZdt89fLWnHS84+LLNS5cnRhluykfNTuEHXkWcDY3+G3HP5OPUPIe0zOf1NRUTucq90jHjE
5btnYeDSuRkuQ6JY76ZLTiVARcp0omPGyx8TWAcGCEZxOFropHBVuuH61Z3uDicACtrrrYudcqw6
LTTikWLLpXiL4kfv3JnXJsVGonypy+GNOtN3+doOHXrEcAhnNy9dXwzL54XFR4v0AH11spaew8g5
dzflgpoKKfTdQ6iL50Iu6RaFAoGnNo3oS9vB/nouXOx/gQkVygHy40pf/9LRv699+auH9OQ2iZDA
1SFefy6QFlKDld99rYutVutdbS9NLGIWF2GMxUMdRzFaDx5RolSiY1Llv9bJKZRw50qwxeIhOkXL
8ZNYXyET96M+Wj/epahO7DpXnuGzhy9CyqM5ReWMpPS6chptXzZ9/xulFECcFdoA3eq48RBYhOGW
egu6X8dW6i0IwF0RNvLVMMqpbzxng93SWGDKW0HH+8joDbfwc7j627oaMCWvKGshPlmuuOZ09dZ+
n1UReNHh4IU7IAll3hwNN9MxzIqTQRwSqKyEsnnQYsuAQ7TkXOU5A94UVfv5UXdxXSZxH41wb92W
jfC8bgR9wX1pScZ6VZnb5WX5luxPpUL9+ylNaP+xA22KGmzGCP5YWwqGGpX3angVVm36aSbMvDcb
EEYaHqbHkF5LxH3eC63cddyKplx4sxBM8a2NW5vzHxGDyA9vyiYEfUJYuQIItOiw0QL3lVKzB+2Y
YnOdGp/WL7luKPLLvOfqEIByu1eCvWNv1wK1F6Zp5UnIPFdvpfGbQjfmk7HeHf5187Ie3ny2/wXb
LFgpd6aQJHGcOUFt4jtl3ljhZcsl7GcByPcZ1trm0H7tvb6+XiJM6t4tmnSvZWLobsmKbbN8pZp+
Z/jn2v8dZI19+d7PKVbw+traFntUV4xrcYPiK2XC1/DjbzU8h4Ic4f8vIJTbl6l4LH/Jz6BYCAwo
fYmQFL+U5tkXp9PG3FLzvtqWHi8FfnrtJkepkWjfaTYytZp4SAkx2ygvdvEqil1RPwNXa4vfdovC
82SQN+nt478Vxmcp258Dw4p3qtiHZjat/km2o25Vd99elklUlGmzlHkBpA3PZdouZsqJoKEKQaFw
x0AsZnRuhlso4MWSH62qeSvS33oXRkR6GbWu5d/Se0zoZxKJvUf/PcuvtNbQuI4uGrsxWyWxlM8l
lUC4XBtK6qhpBqQImOe9wZnkrIVHPKLE1UuVYj9xnL0w60eGcLBMa4VI7YJKupOLcuzI8FxoZahi
fjNy91KU3+oiP4tSr4dU28JBrP/7l48GAwt+2FrDwpmCs4c1MlkKXNcwpUK51GBNByP9gZ23q+wq
IYdxj5+3ftp84buCJZp+ROdreyEE5Ai3yi//Od86cjkat+LCCYV5ppzhVAV5C1S+SDbWIwhIWuhe
3xvFUWckEbucfF0+uyB0RfhUWNK4d++/pU4oY9j4kbrXnEUz5uNf76wicBK2176TKiE1dMIKHo8y
JYnpUap87R8q2drf41xal8M7va9E6izKFtnwLL+mFjqncFtQ+VPXnlW6Znpemn+rwCy6FddWg7AK
8Ku8Y/5B501vF6KAFATre/Ma7PAJOvyiwnU2egKXMePLOLLFo5oG88ajdqsty0e6SvbZbFuxnigt
eDMvSmRZ0+1/IWWaeIsRv50X11ALykwlUOZzUX8YwmHAyKEphaGza4XHidBXcdeC3NM+tNo7Yrhd
q+laGvdt8hkWNoILEbZ5cFFqZ0yqhsPPG8ka4N2FCaPtWNo2sk0B0eIo9DeeWYnopOH2t6mEj8to
cJtFP4pCGAoW0tFo1JkmSp1O+IZ+8vXBrG0si9Owac5rabKenc5761xuvfs3nY4sulOX3/1d5Lf8
XqiGYR+m9TRRnp47Pv3ScEh1ybdl2K8GxKqhGeRHS8zOVmia9s2Ly/LIhueshawMo7CxvW6LtEP9
aHF574xGjXnx5WdRudWeTdXKUf/751suQnVZlRQO8um/2Ze6XQvKn/nI4HkaY8wya3E7X2VXJRkj
fh1KBod96molDav/c25XbQTHVti4wkKivAXDH5E++J9ErMwY1FbelkSPotlYz0WcDM7eT8PiWXSm
agD/7TOx6OfW3LZvfuQKBl8gPhjbH97Uk3huNG/Nt2Zz3MyXWOmPUvOtX/tZRP2wRR1erqNkLQtH
uRfTPHxbmZHEg5N7JiNG9IMAx8fj8/YZe/fozV5mLwXPa57VydxqL0fzUXjMR7Mb0FmJ4slK2Z3s
trbJfEgllMW7DIhYTgXxdJXE+aV5aq6rV7rMMr1tj/w1wlCGaVObfl76s6jW58ty2PocqydwEDav
/xB1XkuqclsUfiKrzOGWLEbU1tYbS9tuzAFQwKc/38B/19m07g6Ki8UKM4w5xmBFV2Osy1B/9WRl
hvYvpipwWncCTw5WD+akX5Qlj5F3L/yPPfZOawJKiQCcLLXf3/P292X8ykxyIcb5ShZnROS+oBA3
40lMKfSWhB7JUVit2FOpIzPZb78jlFW1iepmSjpah1J9JXinMdIpjgEpTp3ahoVrqPo1zEWiIuXC
oJEbtsajJffK8lij7ltq08+hUrUZu/Q6SInOKyfwnFccvZbNme8gP8UQIgGryhwZoLwb2i8HUlVP
bji0pzRQjVTIRYcWXi26WxkyMcrXio0m/aifyu4hdylrQyegiJtSZU7jyJolKMBBkoZGfkYnl5yz
8QdPnFuW/o95X1j3WM3Y5xecL6x9tO7hB/44Hp9PBZNkHTGs3z2wq5Z8FQqaSAC/4Ux+C3QVUQ2m
C88Js2JmT5ro+aob0M7trt17V8+QX28qYA8oIPhbu50fgrzEhoVre9Mpb/TL9L/eQxGWrCHdppdF
Yet305WTrSO1V00/BQ3VxDtI4URRYLfikKhSf6rnUtQq4IVh7uEAaW5i63CxxVdsoxtvsO2lRACI
nzADOx5/0lzVfdVHq9q3MB7xe0mXc43qxn+mOM6LsZUfIt97u91ShY4cV2ziQm3xhco2/+HSHXEA
QYxj16sbtV/qbpSorsYmpZMlxisPRZs+dkHxOqli07GF74B+4fxN9Qg07+y48jLxDXD9zpivMaMU
7APPb4aPBLhF8ylg4MdG1r3WAAIxxgVpz/58tgYSFXD0cP0P0HQBdVcnpzai7/sd+sy4tzXKM+XQ
qe8p7OIEbwsITDE1Pv0rI1aDrkdMLrDOJmEhLUiD3Py25r3gaP6FVhB8jHdZrTh1eN6zGR5py9C3
eJ6FM6vr7eKXTsauDYppcKaYCyognqFthO+hhGepyaHyHTL29K1GOVIDLnpf8JoxlDSzckLxmk1w
klCVzbdlUfFQLUP6VXhJzbsaaIASh+4n0IJimHb42x1DXNNJByYzgXCsZ41VTWhdtu4b8Qv6TR1C
rzJKKW1jpEKjxTpRc54buDGw5e/wNaCzWOSGi0bQS+Qecgruy/ZtQuEAcAPYhujPFt9rIdI6QtpC
g1XDVdZUYxQTSdIjoZM/C41eWPflOTQYkhlIVP2euaxIz2eF6BjfH1OH+Jl9ZPM+sSPTCdb1q2RN
2Zj/WSmwIxRB1Va/xzpM4HJ3JmBUNu/9j5cg21euRV40bvVx0BjoxFhYo3WQYkJgSKOaIa+Blduj
GRTPfCc3Gj9+tpW/muF7E7dxYaHFkpN3CQk51OHa15drY6NtnA1/scCsZ78W1Ejm3xNrfOGmY7Ys
mf4nNgGItj7OeGY0ifgjrokL2incT4RAIatYFy6/GnUxJ5PfErMKVgt4LLQ1qA03k5OQqikmmmqb
cbVZ3z4rHAEwizH5aSvMwaJttKhX4Ao1bzUjz5aA7PoOmBjEmCDIPThJedAfXPqWq6Y6pzvrbgmv
EOQB8Q+1sFZJHVTU9z/fxSYW9YgwCEyfrpZRrdJUmOGKwsPLoFDUQLGDT4SpCIr8W/2h2mIi4LMW
4SmiRN+rwk4haKFB8An1sPps23NASZwjY/2gtJAIFkQQBFg+R5kq2Derw2dis4zjDP/7WatJC/wM
RY8c0RiGTFtzkCVweJvAH8vPgGr6CrK9uloYNCcVcIKamQFQrIifxUY/qFG4sbKJqEUs1j6Kmlk7
ZTM1tAwzBltdLIK5/ASKRA2sG3KfHHp/sZxN5bxqfdYOiHqVlj0+GNwOJ5nzXhZzzCpNHqYPr9Nj
wA2VQTGhmg9P8RMgUVRIN3802+aDFgoasKdwTj14ucaKAj4YjC4rbsMpAkbCjREeu1qjkeJh7ChY
gpgOc6KyxcaMhVhExlbYgM5nOmrD2G41Nh6cUxEo/Cp3MnNm2y0vY7vp3fCsGK7nKUPQvk+LXXfi
xpbrThhN/Pjjwh6LxUpO23C5v5/Vp8naLfXdug9zFUYoSu0Eq4pIlze6GFoPaKW6cMX+opm3ZQd8
OYpJf+xU/rIarXgbexTxOO5LtQgnntm0FKYEAzhxXbe/wDAfo/SunUThwU9McEvEdDb67FsyzOCL
J6baMQhUjCoWZrLuuBpAR8lE/V4NVhVasXdmM/W7Rrz6JTR+MPFmD8R7NS8+QcHZ2SG8GBodfFFu
hO6WbiFB1M9MHWmNhDUK003bCheq+7LVMNNuxkBTMJ5gJn3M4tZr2j1eU9xdwKrM3bfaseqBGoXm
Sh3C9BnR2dvZ2RoNgrUdyI/rEciRGTZHmOAbMDVxEH6gCoTxOe99E83H9syM8fhhjetWy/79/Z1w
MRo8n3ZiFChkqh+KEfXDyw6mS7BjmdlLvJur4WKjMjhZNl26G7sVLnaCaTqgXndRVxAFu4toAb8V
hcTn6Ngv/oIIsn/jNSxrbmXLqseBRhmrTTo59ahxZfFiEWOZ0vomky5mW2VBY0nIBxTERaN0AMWH
k4zyE9FKGDp+FRfTowEeUCFvFAiBgFGuAKkipamUxXBAw27HwSeqKZuCyJWmArf5e07xieauDm1m
/w7GOnN6zqsYdtA4slAfaYpMaXA9Cv41JJ3IOWS+aOYrMgeBi6N5LgNAJsxnp/w4V7xJo1F3PLVB
YGkodBj7LWWmlObDCFt98z2zQ1sUs+T7W2u55gMjtKWAF4NrQpvUSk1itjHG2WdPRrKjuHG6x9pb
FJ0JCXPK/gX3vdAGoXVdphRUFDxDnrDUgljB18BgYLO4wlyPuEZwQAlNQ77Csv7PBPssfgwsqgbZ
ZzWvq0JogKhi55hkXQjk6Gn4QCjH/cSLK1Q3VSDjqHgpbIrkoNzCPPeA6cIyQiGpw833AH04oR/6
Gh5vjz3XB49M65dIh1D5BfM9abviorQmdYad4Zpc4PCeUPiu0ndtrZ9Dg4ziUygq2lbH/hwaiBqS
JYaott7GpFmjhLQzbI47kxIHfKYUr717VIyd7MrizrJLNOJGgduDQsGbK41GmttbQ1EJkwsf/zkq
AC2OZnNcH2fcjkln+OIloIG4jmyLc8fx7umo9KRWUvOqFHKlgz19yu4JEcvps6bQOxLsO/nq/oiF
4ek+KPGC8WXQ6qH60+rlgyYEUKMcarbalZQO1YrgjGHsRCT8Akr2zTCHiAVV9ngl9tc9QAOk7nSU
vx5BPuj0LnY+zKmjzQjrEAGGVqKDguOp16G8/L6EpQtKqhT08cnT7ioPSP6YduAKcjLajVsOIOa6
nc32APSJ7IkTkKyX0juwHXiYxLQEatJoefLiiJcj6JFS0hqNkx3lY8AynXeXomqf3cuLlh0n6568
V5fNuE+916sbjZ/DWl+PDIOrW+s3QMC2QNVW7UMPTmlmAW9HabR4cMG/xcyGJwtCTwDijb4WAhaA
4iG74G1RDmthQBeb8iff1WGxuRBAZyuGZqoJd19GA17Qt5RB4Tagz1KTYGZiNKtHSOt5OqPsCFnW
n4OpT7OamxPF51qg0M4pTLM3d/KzG1VYnjib6LY49ssQfk/pLSHPwYWr62Dz9BIs8XZe+GogsLzj
krLSeBhDOqh+53PpDzDcPNG0+hwUcRcKNK1rCUI0sKIVHagWS32DGrBkdpu8OL3ow5oE0SbJDMun
iQETejAxgeuOurB/cMEUwHfLG51T5wY08uluvVXgajhl8A7Ue7KT4KxkPQXgjJUlr039AdZPo8OK
xvAjs4VeCQTU8OXkgSS0b/0HpvrdB9X77gMtBxkNoLpKhx+XOfQA1x0xjTYuK9Ac/KUOnw/6mUMJ
tX+2W5kQRT7Xeatz3R+6B1HoXUHDg2AurGBDwNbi0gL+LNamMgD5+4tugJQKnO3kMUQdFLqtcbpp
w0n08euBmTPGQdWzfkEMuIu6hAGyfpu0mtjtcyCGdFe+UTRC14z4L1et69YDNhm6UEqZalcinecN
NLy8urjT3BNA7YwiSBC793Eyq+BKT9DKEQYdGgKaXLQtJVZMzAN6BYAHHZNCusfj774fltTaN0Qb
Z690O5r12Ilm7Tl0NMsLBgeIWez2gi4wBR6XWRJeIKcBW8oLixY5NpwUcfSxJO93xCiAT8LzTg1A
Cg9YMmv/NYXPTeEn2tSw8iiX35Uo0+MmAXyBXeCPX/GL45KBQ1QWPmVUUpecHx3uSpfqSYqD6k0D
HcsaysPCfoO+BkdfLpDuaD3QJuSE+ACwFSDyQxbi0IX1u/MDvQvoZ9r0nLfJSuz9jvd2cvMNyngE
86Zdx0RUUETDLXXJaDMIX9a+e4JgEKOs//SfRHdB5XjHASgQ3N0y4Ujw3KDkiO8xcPPNq39FIwfm
OBIbZAS45dL2BG9vXjFKaTobl1zUJtpSQEqNip0BjyLB0cWE7B0Vc+NVB242JaiEO3EpGQAsu4jZ
sHT0yxuWQv/cPc46Kq0X0dxtuO/OUSUA8I3qFClSlGvlu+N0JaS0qJhHRbgdHIFU1F05uVUrwE5j
uuvkb9ashndnjXqaN/IblMI3cKpxrfnctYsipjhHZ0GJSnm40c27i0sMy1Sv1M1Ymq608e6G2Brk
CGHWOHfBZbCoNP12kFkPjBuuBPRkhU0FnAC2Scuu9CI0UK8s/NAGYcXCe3ylyVBYmsgJEdaB9gJV
YpyPPXvMw7+j1RtL6Hfa2IKwt/CYoceoWuvxa3q2kt5jQD202xqiO2Xup2zBAyy/r+YYte9uu0vm
106mtwCxmsHTjQeyTi6DxAP2iHZWkdUMDj1A9uKLmr6hxLuPMdaG1XlKoKw02o/lNCCNGODo0/MP
D2E+kg53kpop4WMt+VdAAddpxWv9MKRGpW61dyKJQfyNDYyw6IH7xPCBkqnhtRYt7xZgZg4gLqUT
3j3kyqD46GVcRw3Dfyt75MBeHA/WCIcxJK2rOHPd9Yos5JAYCzo8mQf1B7lwqEfYAl/QzB7pKuAl
GFEwTbIcUt7tdr4PED2gu2D46ODQHjnKDaw+IC4EBrQIyVTK7fkae7Rsa5c904SnEVpHc8du6hKN
axm7NpSFTfZXSQJlftmpcXdkNEBFgmSSTI4nejoYXkiFMK6o43ZerFEtBgi63JDYomfkHWw6yNnv
yNiqlpHqF3S5BZWST1GmYuc5kK0HtwVrYBtSO1WsaDmOumsYfxqjKyiwEsky5iECcYSPoI4r/Ujm
nmpBh/pYzLeaR4AH1JtCPS2Us1uMS1pPYAtACWEDLHbmFPg49JC0XWOsmdUfMpq98Ks1xMZahn6C
7KAXcn8q3tOBD8xhwME+n3mxQ3q2H5lIzo/qmFCzDsDDu1FeRgAEF+0lSkXgfPYFy/coJjHavY5u
/nUaD87T9KuyQNt9+0AM7+nCrjV9BKUF1F+LRq+zADj4MKCDK22fq/UcjaqhKtAf/gGsBjR8yEWf
KHpnz/aIIMyxwaJl7WXCSzu6O/lwjb9PFDB4iMqrB/sADrpsKe3KxFeYmWwkbDb8L3MIqGw3GWez
ugh6bG4WdVPa8PBgkFtZw2fISmPV+gdME9QaoO6qsV9n/BzRBHZ3Xv8csq8qSoKgvLZsBWcp0JnV
5wrEKFYXwiXCzSdZQPQDqCjbvRxWysyLmMnHPpJlsy/spU9cNh5W2FQhV2XTKOdfiG/UNQruO7ay
HfX90a7Cvs9+r40wGWtDLCIaBHMVJIEOCMeLqi7AmURZbpM2dsNxLGKSBFZwxZgVSQYz84m+qxGs
WSzDfGpFu1iF8SZPKoWJWvCK4nWcndIvkYLqgmSXxgR6dSil8TkUdIEfzYJUjGmGPfGfG0Yl0n87
NLua2ojx0oc5GFcRDiD5glAMEDzW2WQXwDumUG002x+IPVFqgW2iV0lMjHNjrXyAOES76E+4k8wj
PK1YmlihxU3gErafwCvFdjcC05yXJAzmjxp+3GlNUlBL/qFmiV7bcLaat3QnNmPosb/XGC8HDM/P
q1a6ugxueP1yqx9oDPacIrR6BRQCPMtshzHVYk8GvVnUgWUY0er1ti9XFP7MIfRQ5FX5XL1DRp2G
w8fYxwSGLGkVfLNJYjUCTuKUahxCeWypaEHyYYpvQzClHv7P9VXs/hPHkEMqg0vN0x2vsmzpeiiL
G9YpTqB2nD76xPU/iLQO/FCKVitSLjcTU9+rMwB0diYz40YdpLbrU5Q3Uej7E/tB44/OxKiddbgL
uhN6kCXg0pT6Ks/3UOaqQ9Qx+p2uqDr/f+uwdzDguNT7TP0BEAx4iz4KAmUaoHRancv49BQ+8wwL
Ri3SqAZ7VfOfNT9BA9RskJE876477CvuOcETSuwKqWuK1qCXosAdYr6HiSJwrWrB8YCwOa3lHiEX
TU0OIEhIp7HtIHw4A+XKLEoU77BpwS1DhJOYUp9qQJB0m85PSEVEQ4Udsj5wP8iR5TLjsKxaoHXG
nO8NZIqRc0CdyOZTKVLKKLZuW/zpMuTXGGMwJzT/eD1lHlLCntMWTkN1DA2lXILiuosqoSJeMQMZ
Os575V66gLEzHB3Is6YLKPS9cFqjFKHWjdgRkAn1898atkeVFEeIg6XcIgUIACuufI+5jetzA7a+
7p7Z9bkdNoCD4FjkvZAG9a9IijbYFRTwOkKhSrCFQBwATZIC14EkH+Gbx7bLvAkEn0RiG0bJWYNp
3SoOhAHKrd87BzdC+AdKIOIjAryiZcX9AYkOMRAQfmP7rVfD0qPgtz2HTtYDFWvtBAWAa99YMbJt
ZbbgdyOT0CbTXbVnbL41nG0AnvYRlreWGXmjrWw3rFeMKo0r9A69M3ND++4N5vsDxPooefAeiimJ
csCSzADbHc2tgi/bktE2Q2yClH2YFX+8E2YYzJP1QDQU48n4upIKScwlzgNkM4TCOPA6rMgB2cze
EtoYU1yyTrM5OSGZGYrQHXAkNEuxNAXCqb6nYXLdiW/SIGxrMl9XgHs8eAdLJYJL2j/YiTEBoVwj
Ni0YIkQp3ImLT7SI//egoOD1M3+E5mz00oInFiIOl+Id2JzQ7XU1h9G7IPajk8EwSBanA+ZYqzFq
BoBUoDj0klmt3+m9YSnboXCMqaPpTjmAV8MSwqqgA/JVPPgETEICNicey9vyBrqAOnLkMS/9uNt0
BLUIzRJwar/m3v+yPZUj17/05/nz+C6PIDLn1Q2X4kELIG2/FUQbBEtKQTheU85R8g+7BhHqF54T
dOiQYRjHzR25029KqjtBPXFvWIx74w14EGiU0e6vnYigUhuyWIzG3tVrWqlDRNOMiG6GXdBZ/ffk
uG33j4t7b+2kMAmiyYZqwKtXhT7wBaUuGSGEX5eYQ+apW3beaJVQ2TvLCGwQouu2grQb9ysu1fX8
reLD6cGtenpH9+DsByWv0k1nVfhzD2j92dCZx+jZtM0qIW5qlC/WoQrduHklZg8wZFP/CcHf1NCv
osjSjNrmC4cPjprEfr4M8wECZkm5Ymjk/T2MGViCVN3jfrDihvaZinneA+kCHD7cRfLIlC0u+emU
opdhVGB+hkjTbe4eSCQgPwtLEToT8Ckjx4djsn0hwhqbCUB8sHAtuI7bBzeHY50s3uLCpIbT0Fzk
DkVxg6zWrfVOvSexOUhPhs1RJahi1FBnsaBj3XBcCmouVt55m8NnSxAv81sd655yD/mEip2Ujexu
15ATZk+FSqFupaiSHK2IUqUj9St2OWWtNOF055fHA3j1MYUyrbUZgk9LRs3MvfNGKKnclJgdJSV3
O6nDd2NQ/5scHJghIqx51pGndYMwocpMLj1cBC8bN+vALsJzA7hBiHgSLAJPlDfc1x25Q/fdQAsE
oR0KXCXDFDfNjIqg0Z4SEVAhN1pn3H45z/UB9bbFn68A+gCcH5EpNJ9SrjNKjF/Cfvyn8BLBVKKy
gtfia1Hzx6SEsAF9DrjMCCJ6DVTIPOgEL7hqbfzY7iGAfwogu//eQtHFFzRax2la7d1bKKT0Oucg
aw5iYpGX4NkYhkQSG8NSvZu1/GMLoc/Gy3nCPAu6trFYP0fv5qB18/Kqk70c2pyjlcN6Tr6N20BV
Bx7C3XprLHTvKPMcktW+0c2hYE272WVQbSyg1EihyErtGaT4DTZakryheaYvyPX6DYgaCD2D/Ds6
zbbEjVHboXfeW8jAoPOqclFHJ31aED3zG77qbZvP5XylCnpOEhG8lvR7YrZ8U4bXg9+AKYTxGxwA
hXPkQdYWjYSxH9Ix6BuhrYOov+YhFs+ZWqLadetpnUosapHdA8ylYbfcsPLfE2n3sw3n4G0FFyR4
JN6LJDnSR6grI82bGpXtE68Lni3q1sC1syIXp7mCx2DpQL713Y9DM4a+9GTnmdmE3+C3zP8oneNg
V5h0xpX0QmK+IxfSOE5QwjZFREoSW1WqvU5mpdF9EyMrOO75O91+akFYRilYE9+6bCH6jAx0UtIX
cWV+pA2oFPHu2x6ZSPvddC94nQCRnhSBElpyOQGMaBbVU+y7D+eaUASGDBgkhGbYggfL2aNDCA0O
SgiJ2UI+jADDywpJDRRyzW2y5Q0IXESR8aAEB9ZauELa/o1TMXdT59YeVxH7vncb3NTMiyDTQFrl
3EvWTl40qYxtlXmcvAOskvoFGrl26sT5QObgeEXLGGxTzdmfnPzivQ/WA4JumBIvDl2dXOG3sqRk
05DFyV5NlKFEYZvNXbmSPq92KxPK8qDQvam+jeWiRqEWGzLAKhdJ9P59mg7gI2TGUafGOgIh361u
MIRu7CpolIUwuEEn/QJzO6qJmTMOuFXc4hvMuk8VnRFmVw+DXYWAr2PjAtKwdNXEpAbnejbboBBB
yn2/kFKH3YOyLPADNQlYvHYJQlA/7V86EVnVEtcTU0worjaEdHjNHckNEipNqwWlmrOGDzsSi3D7
l2oOOOpYm9F8/OUzoierQ1hGc8JolfvHlEq4G3mvltEEL0fggcUUfgJalU5Qqxiej0Zl1t48VyFM
szU7BBL5u/+5tEw+EEVuntMVFyRmeRwgkm1kPHOTF9O4OvVMHaiX8bGyHRLKp4tElfkD7+Ii1GRG
C44572c0/5xhGgdq/kMrUfqOWi6XicoYTbrTj/QnEJ3JrWl1qOYE5jTJdp0eXp+bTiqxdaVezsxm
qCIeWnCiqlsaeNuZAe07vCqMhg7mwO61qyByWB3SECYRJHq12OINaCJ+PinGPyMqsVnD+fOEoQuC
FfUrH/c28lV7wzmhaGlAYEf871o33oxiVWE8g3od7d9+OxxV6FYsjpu9BpZJupuQzHXaQv3qMoba
pXaaJM1up/RVpd6n3Ttevq4E4cNZEs7bj37zgNnGXd/vhzXc8WSOvl21OljXZ4dwtC4NK+H4iCfV
MMN6ryZVrqB6WYBMfz2Waf51LU/b++AQjztJ0M5Bw5w2zXhevU0r5y/kP577oHac7MuLZ2V0fnY7
794jGobPHNqF8b0yPJNfaU1SuuVA7W84LGHgvPxqaXiKxgd++wxH5/ak9vyuNOa3xuz6+k4I2V/6
jXB4efytuXxUoEtfjfbP88b2PbxSM+Xjwj2J5h42MG43y97lIUZwUujleZR0nxe/GgZ7LpRYNmpZ
FAwe/OTuPekFArPtXu3lt9bu6TigOdckGJSauwsyliwAcBc8enHFO3Y8pJ7Xf1CRoeia3+zw7nby
3qPircujEzGver96ktA2tfwkoBAVQgWv0aaS0UNUjUadEieDRiSRPkp2luN99lImzYIVHxp2oH7A
LmGmJjYNiQ4mCDqLiQ0pYDQ+kw2A3oY4YYKUF23cahqJ5sOt4MGc+5DfQGZIW/YvP4ot9F7fEJ68
HUifiBzxqWu3TXgMw2tOwbhRh24ADigWmHh4qgd85BPJwpdUmogccpXPCdQgcNsdd53m5E0rXqLU
wgEkvo6HqFr4nyfxbb8Owm0dPDeHIIcoC80RQufvXaooevMP7OBrmv3sQaR32fmxZCYX3B0G/JIg
AmVtNWRMg3e/sX0fnAYEbMP7rPrLJomwJ5vuni2F9c/IdzIAaavVDq0ocjqkgY/GIzKhp4rIgJxG
jdew1AnOqJKnY3bRnGUypDhxeYMSav+a1sqE47Ib0tXt+eW9STCcroTwl5X2pByNY9BNHuzQ9M7p
vTmkE2Ihu3R4iIavumjpuQmwkUTfkEX11wMCvlOwP0GjC4VV0Bhno3gYba/TY7/VB5cPASGqQ12S
tb/gdygcJHauY4v9c2CZbaEhuB49Zrl1/4NsZj0T8Wk/HjFyZhiNdcicX/aDvOVgPXrbpUkYtGCg
RaAySFeNRdhr9BtuasX9A2FCIpiUjvRgfhrfZq8J3A7Ooc+wx9i/86oUiZXZvjnKUcxySpCTY21k
JgLEiDW+KIjuJtNTj5X73EEKj1VhTPL1vjteTTJzhzIQgGH+6rNi5QRsgOyyxpSj3xJliOHVPyaz
LDqafBc/egl6gqmLtF9Mgh0NjX7+YiBlkJc32UUjWGIq5ine3SlTOmAPrd0rAy9klVlThk7MrSje
7zFs2/RIpfRVaf6hF9vpbMM2Llg6KTEOW7+MzEbDPl2817tinB5/z9LwARNRGWpWCvEdcmRQgR5P
k3iYZ1DExLNap3tDeuQ2fWWp0SxU11ldr7sK9wf2JabMqzFPEvToujCNX5lZKFRXB+QaSR91jhsW
GT4j3Qe0OMwxhGEnHB5gp2JeHiT4xvC+vE3U05u52KMqMyblm8JLvNyOSfSGzyRsQbSx+ntYsWD+
vIObiYD4FzYng5Fyt1W0vAQ0fHWD1ArZOrtcdigT66f9ZHKZ2dUu9EdDrITT/eted0vHQfMZnDL/
2bIbr/n68FOpoOVEFKQxuj2te71byX8el236oDg1m7VeTkJGt9arVnu1soFdjgkCyR14hx4m/ck/
MaKauftktH3dp7XeE7wt5gVx6AujSw/l8SW88ik/I4/eiwfx4DriGd0Nvk2/bitIyIgSL1qLxyr/
iqbJCDsRCy8atXqI81H4OToFEfvrKOY8sdvaEjAA9NeAEZYR7GPrpYP7COvlPsKY5dPLv9Vf/YWx
yX9BNIJjO4imF79JXszvbCEjXz1XpQUwm0EZ8EB58IHRjFrMNAKV5yVJWqLZNz6Fz+mlcPE+B0hl
QIAGra4+vsaH648YkQ8fkWnaKiBCeQAMZ6QDowUNPOwLPM4TAkBm/Wt98OG1jSG3xfi7YkH8YCbw
FS3fCTefp2z6DCqzZ5AhPL2eYwsgJXE0DkefeZpO0smbIvJZAul3boXc4rvBZAOL8J5hALwwGBKO
nPgPjNU1NLvHmDH3J0PewKShwF81/pQOE9pDwu66FA6BiHo2u0Vk5KPdfVfd6AFoBtrTd491rUqi
jKF6g7BRFG7VDGIFqWckM5LdEGxNhEUULvgeAyB492txwDxi3PJFmJ2wm0/IMPSIHZIyV0IZ06sr
lG8Go5BwuEI2q6yC6mqhYc/mX9DbCYEjvGvM+qfvM7JEVV8FdkL6CkGt4D9bdgFFEhL07mzz4bZi
bJUHVKUySCAqjYEcgY+DVECYtwGwI0VMcDYpzyXLBdoGhPPLHBdFVfjGRIFU2gRvHs8H8wVbA89+
y1zDLE1hWwbX0xn5ClSpEV22WY/5ho0JtsHzrQsVI7MDR5rnbmV7oZCaWnVKwpgPEHuv3ts1H7/l
9biHnZvHs5xcFlBOQk0MxW4oJZzgUnbupGBgb6cOC1gkviQTLOJXV2IUTgcA7sklF/Yg0whAHpQl
UQYopX9r2xtGpMRzhmlqp7+fj08K560smgrGywDxDL50tj3hFfvzmgvT4xawouRfmImdBRo2d6+z
VRYp/0rILhHJoOabF8dfLD3x1yXAtWZSNHoteKPBmBT5JHFL5l9n0sma2/Gg1pMU3P4HekFmID5h
NNL8/kzHlGWs2jTTr9b2saoBnlox/3/13FloLmk2CRBHcQshiICK4uKBnYxjDwrIZ6bXAGDRLPP5
dSKRBbaOu06Gm1D5SjXL9dWcUkric9YHAMdIIMAunJmO3/FPi3uNZRxUpzl1YtjHxh6mH+tu3+0n
C+ndrk8fVj56WA+ErGruk9RkZvYzX+VcGWImeXG87FJQdlJLNZWZnVuCZ4J1TkiqT1RCb08IbgJ0
A5IJ8E1ljAIyQolNsQ1AyNFsMpmonHlccx8WwaFTvzVAsiMzYdABn414KBXDPxCSOJHdnB7n6fd+
U/05bsrf503zJ5rfN+ufaJNsXpv3fO89u0dvH5lpd9+DId1re7Cl/za9K45VEI8ulOhRHklb035O
XI0KNf2gijd8G1W9Ub1GsKOoYgPDqwMkuirnri50D8UvhB0UuJftitFLSYjJTpwMMngwRu2ycc+M
F1YjX4DLcdXxsjOzDS2GX6Y4r7o9+ke/8TwT7Nofevdrs79+OfsW4kwtakBKzIQMYUYvIavE98wi
iIHJeu71nP3y9BcUQF2haXUIeSvAoND6ghjrXgMM5WsHUUhq/PEvNygjJlHt+0O/P1yqkJHqM6Kq
hnCffXcsQCi0mXyNl0P/No2ZjcVXxPAhurFoL+Lp++v9dbYJmAzi0dRkxQoOVqkbUrE2XC7PxgL8
PNRRX+9BvW3Eo+oe0i2j81tHyS90/lKjl5N8AXAJDlL/q82CRxbkHcJLq9aMl/3XVkrmqJFUIeWz
C64EFH7bWC4WfMzPWCF8EPW/e6soyHLt5fB56UeY5MVX9WWueQkoU4LiHa+OEgNRxcg8c3MxxGtW
pa2vE4AAvANkjjpm/WJuLtR8dsw3y3LbStrWNToQRM2BkVWtNpY78deaf+H9YJFwBOBkZKpJNmuA
mbWG/YLaOyLoMJmjngh5YWRdya4W37ywZGA0fZpJ8U1lDZ8JQdoWKj5PM/t7Q2aWG0+KxKlIVokp
iyzPHbfkXnYl921XnbJDfM6+URbfoiy+5R6H++Gjr4O36Re37rP/6Lb8lr/+rjHA4dOiEvLoqRO/
ULmyGMdzKmI0JgKPe8dIGPaH/f4iMfrjk0mvGksfZ8hOpy9XFbMnp7m4OHeTQl4PBpmjATznCQsL
EVmqaHdruHGO5qPXspIG32C7A9Yh/9Ajksxn6qDig0pJqhwXuiQCL86P6qmJzAN836OQFdp757UV
RwBZs8ne4is03MnYHg4pcqYiNfcilxHPXHoQjukxs6q95Df5ZTYcEQ8w6ovb9GRRn2refZWM5obn
QVJSnwjB36JI0fjjUqfDxdiduBPVPU1K5njzdS1eXfdSClX/u0DSajQZw5puI6ZhxIy6jq+xV/Ir
TZ42R682R77VuU8qdmXO0LDuw5guV7c3fDi5h6QbCK98I7Fx6zb8++bWff+dZqXgNCsDZWKtCff2
dc/yAGbbKlE5lk2jv2dsk5G4YMai8erX65PsgmKVcSCzFEJ1xe+UBOHvV8zy4Dzfg4UKkAVuwXBl
vdAL6Zbu0n1fP0nWEOT4IQXxU/7Zb0orXtC5m+3peX6cX57mcX6eN4LmqBG0gmP90jtBVEU5COmm
/SzMbei2UGq5/aVruzHNzubrbPLc4vLy8eXv9XNKrddPGzqj9ir6bq7WXyGMRDcoYqc1+HqgyjZS
H/gl+kpw3IKQ7Eenig2/0xsn220FNKBU9vfzVu69FAzHnCEaxgsjp+SJAKbTEl0se+jD7TQg3Dqw
4eQOHgK5GCLnxy0CFITL72PywHjHdVEqMkerkVHdi2oAcwRyu7a7hv2iV+vmCCWZ9WAdwGU+fCMO
eAj2VuVOUBmlsuNcODAgUXbGbGH8gpq9gvJY7L+ak+oEQ3P3nr5HVm0awoazHoSoZp82DRgNIWvc
3WfJDO2yMZDbQIk6TGJ7BB4Etusc3Buat5PPRVV9+BK+I+CYQDYdUCgym1Fo64EshBcbtoiyP2gG
Z9BvsX/rEVg0ofHurYel8X0QDQ7fHYjQsOYekAUsyxGSYfneev91mNnYY+XhFZ7ulxsu36DdIvav
BE0TXAf36r/xkIzKdD6/2bVRc3Ds50F0Ni9E3kLrzt0rH/09RQiciLqN79c3vFTJN/poLcrFMXlh
NACpRGYpN+AqPT/dduQkLHC8nuxpQW2XsfXwGkgIZ+FED0jf5yQvWdoFE/2UqpVBD5UwOUmLAOQG
B+TGFqQNBqg2BwIqqt43hLeh/MitjruEpZtSLPw3Kxx3KApgk3CPZLyOm+Mm/z7PNSfm+fctsvRT
hI3gn/qnvvhBUJ4lBTz+VVGGQo01qk2JN9ukSQDJQ+xDqjHy1t7LP/Rf/v5v7b3dsNucNqeaHuup
llMShI/+dX5lmuiXTeqT+pf+i7nYzfw3eyPOHZpPjPCiDlWUKU9XOGcBNLHHhcC4Eca5zij+YzJN
dIuRvoJKF3GlucrkvvfjFEQosSB6j2Vik7bNG9WC6q21+4INVYEtPUsFUCeNZs8Nong4yBLHHZ8m
NTC7KhUUVkLxcSqrRrNf9YF6gJoNGFfA4Z3cxPt14b9QZRs9yyxhbcMto4dZfAaxldixFbMQvez9
REX6+qlFtlP2/8cHeLs/i9RBxs8tOx3SeJ8thrxiHTrOPkE6cwkF33l4HZK1vA5z6435V4GogOHY
gx2/ONjIBqUgmTe/lZAln1rD1MKo99pOQqs+bWpi6unQZZDf16X0zwbboLbC3FEjF+4v5W4B1TjA
CChqU9JsezBWpGLczAEKANsKVhBnHIqKJerfiTohqAugQhK79Hbz77g77tp/RCDOY4FlBNEWcPvg
pcMGoqGNPiG0cVw8ruPjEk0zoL/pJofyFbm0utn53u9ikNOqEo6oc7739VEAMb+Ps9p3jB5Z0i/D
Mlpv8wQbp5aLQxW21MZ3OInnmiWaI9U/6jvde7/sl31V4UOF1UI+MtyUYInYZN/hEDIsAqn91vTl
iEGsba5t7brPRYNUq/v0KM7vxt7Da1CepoMXgQR9ATJIYKvTG/RAqhqas8fi6ZXIyMdIYt56HWjF
kAEAr5r7iHn3QbtCViPCmrb7OT6zVyWk+fw2Qa57Fs0EK3wJqoIEIiQhwKjmYFnu/OXC36/jewHv
P5HwJSJBlG1PphCAIkg2AP+sd0LFhT1CfTHId8HfhDEXKPsyVIkryzAABdV2ZmA/VPuEs4B/x1z7
WAwaSnIFMKcZvRrDH8NdxvuNlDtW0HXTKoyjMiwOJbfuZLA6VOy913QqNnwW/QY2fmLW+4mZd0XO
UCvKOj+DDnUoUzUmKmpad29AFB4DKjaY4LfgRInNIVBxjTBMHdx51XWrOly+OHXlAqAKVSY8kQB3
zTlxFjAyKIs5AuV9kliqJdKeR8zDXuNIokgOCUlrVus+EELUoW1H5Cc11m00DQvaO7HhsR+AntBv
EPlwRfJGYobXfR76ef2VOJFzs/XXKkQ6TffchSLyiqKjbikQT3e/O4jl/FOEL7j7ayagv74ThkZl
nf/j6cy6U1WbLfyLHAMEVG7pBbGNmnjjWKZRQaWTRn/9eUr3dwbbrOxEDcLbVM2ac1a1eMuROmuJ
yT70fUuQUsnoXvkSri9y5WukfzopWQUDW3mtiO97o7/uzR2+dffCDsQMhxIoSiXK80R6otKXhzBz
UncmUBc1OFitO1GYvIVE4AF4TvnqViRkHXRkkY8xGKDyAlpIP1nRlIleh5L+mOIeBjVT+QOijR1G
UkqnwQv08LemRejBItESD2eEyJ8bQoS7t8HY4UBJnV1JhRMumqg2pg4vdlEvhK1Ca1OQT6fIakQM
Szke4ISojfEoCkDRXSWQT6hQ8FqR9UgEINorkF7uNjJvXwa0ADbQrjGGErcAETI3Tslgp8Zxn1zY
I8QNafTSbLPHPrlrA+4dqKOHDdLiNHnPYdoC/GeROBxT5xqLf4WkoxDG4V/lUElKX7Ja2f5lgBu2
7ule86/nSwrQ/dO99TQhJJcDuwvBmMQ5UOSp4ib5NnaQPExO8m3+kMxpK87Ipl8hV09+LkvLA5dC
1KzyAhmJxBWWOqbmSbgjhiFyVAFk5reDiLiJ4CfiEkaIPZa8vdD70qVoz5FuIr41rGgjeR+0qUUk
OatgXWLgJiHEa18TMejTGmcvheZL1S0EReGQQgYd02sHGc7/5MOCeMk9ZbRxyD2ShyjdqKKfGELF
wqAy4vUOAsg85I7DFStnMsErJvsZYndms+iIVYf9+0uSKf2Kf5dLOGuLy0yQFjk0upO1L2Qmnz1+
YcUxdt/wkBaIRgsP1Rc0KmI5hImByLyUjk58Qo6m6yYDhrWEgSd06RN0alZC9vwLbMd0KRTyI6ch
C58sfX1AOVFkynoofPYKeK8FYXoffNCZfFhRhSMOAyc7u8YdxojMJqRKgTgiygyEGsCvYPBjFuFW
64w1dF39UlXrgWUBaJUji9dV6xayI1ZAYGu0Y8ejX3q5sKLHyYo/tMp+3/MOWgo8FQm0ABxFmyvT
+i13f0OIyOPPADddKMtqQUyhO8Kmkoijs3u4bQ1YW5AvjUVyj7UkxmYrUrXND5jFW6oLcm1FYiDD
6BAvGvri8AhO1prmBi9DqYejkBQ/PAlNjvMa1+tlMs03OeHhnpBOnw1jql7DWJW8w8jt+vN90M51
RZFr/lx2i0tUXmAOUiGbYVxb4BdDK+KPEw36nsvHfPDx4FkNMmUqqon818e7KrExDUgOF479h7E0
lse1sbxH5/gc5weNlrSIIkbjdI191kqkh8/D81D8qgdaqCzSxW125UE7NwbSFQg/FxXaUpjmwxSB
/WPazEcbr1oONvqGrt8c94+a5mFDGroJ61+Ua6Jdo3UGB31kLWG302T5RSHC847E2pwix+N+ZHG2
Zpl6HaLRfOsQZfF9TxLZXs+kxaTfPDAsQFCa0eN2QDwozl9LWVzfrjYSQr8HGh9HWnP/wj3iDWnS
+VoxZdG9Mc/EPlBO6/oSO8gMewvNmVIYop1tf6tz3wfWZEqGD6KwTtwmBp1Yh+E6dL/murUVLwbZ
3MUaShYwCRZ5IkNEzMVuUBjNr6MDrPVCi26+eCXxBut/66+vrXgrkWgCh0i82rn1BEIU2bkZqvVk
XwUKPmBR/bEnFM4ceR3A+8Na9BxxBqsDcX2VgGmIPuPtOYsQFTtg4ZBKdJJPYNqwNjE2BV8Qe61i
e4Gi2SLp4E3sNR/jX8mgTuh0BGIjuA3ps3+HHk1+P6/Aa/YzwW6ErZjS42yRkHcYpeVC4TtN97PT
9ExDhrCYpGM1NHw1xBN/rPpwHn2argm7ZafyXQ41sf8xhGV4JLuK9grtWp++FgupUV8pM9VX/fP4
9qfP9JkZk+/H6eQ86dfWeaKvemtBfGX4X6I8mGtTbarMMYZmyj6BdklPbIgA05FTBnMYyPlBpjrj
Cb8AkZgf428xYTyP6StMLRVczut/3yBkVo6cbI1/XeuRMdlbbcGXzvabsAm3vrkzYznkXCgtxO+M
ZRifNsQa26n77wFX0sqD6uYpY2PROhNwSokqeqyAk+LoqPQegruIL/UtoNKZo9JJsHB3ebarf7Rz
+vbcY7lKcm26pYaa0EVUwgrUvHKb2mtfx4MzxIhsnH7IMBNsUYaY4D7XLxDDF2KWeeu7/S+0//3D
+Es+pFgHykOGVc+XW1uNT8H1hweFX+s6V/Bvu09V9F90pnE1/iUlcp9EerXV+A3mavWKSiQrmaeu
ywWudC/bs4yX0bkAVPVtIAbzwFV4dPj4dS7m+p/3TecqgH8PRyeSlT+gEc8adhmqcTtrFliyyXvx
ONray4RM/Mbe8yUHzZalFaqk21p49wbUmgTf4hoCy9Ep6bW74GZLTsUdJswJlhL/TcW2r1zic/aP
V/wJkHbDOgvsgHcUgz95f3GLE9S8mfYdmO//AAqC6ke+Vzl7+RQPrBbL6Z2jnPaohNHVxc5+ip8k
6Dvth3yWU/Avm1/n5RQEtfpQnN6f4JZyMd/X54hIwy4B5gWal4+te0/eXBwc5ba0fL2O0zEImuEb
foEq0Zw+vCspwYPJJ3eLyVdxdtw6ZuaULpZ8sj5mqdX8aP/jTrHESNIqBn8Vs7MlI6YbMO+pUfKA
V/ByjUQs6QoGLc8WP8NQbm+G+RwGb3Y1yzyFDsuUF7yLewR5hD3n3EL5Kfbxr5N/jHFZQ/63b3zJ
xKe3Iup2788lF5EWM3Yv7IXcQnJ0eYYUBf9W7IoEgHYU4SG9Nuw1i+UtXLMg8tt3GIdT9mcsdYBY
lDViBiMiIDlw0H3XBqS1wNu1FtaLX7ndZ+USmmLTI+niYCFVRowxgNA2P3/meHEBnFnIfny1NvwG
yN60DpL4AN2z5cgGIhZJH1JZdJy/ABiHrVkRxJbPKuVMklRWTeK/8Ioj+cvhSmB+OaSYOZwl4+b7
+gdXkCYgixq5jddfSKpbuLzINqHti9+6BJGNJxahD1sMxd4n/HITeb/ZRsJYNoMfahx8/UkP6ZZc
2X5cCRp6WEn2l5I69zA4TBYn9xHQdc1vsZ3E3d0dLEfTEdaTVXA9SHbc+xBbcEmzLzzrJuRsWPpw
NNd3//XxmLAQfzh6eMMPpiZfTWjwezalI4T4LOdLbqeeuEHeFjIWsCdkZg8CGb5ilSkzQx57sk+Z
He+Z3TC/ATk5KKh9Pj5lmVK+H7CzGYGaL0smHX41+7TJS+vysIzYiI8TeQw4FM1p56P28zlVxrfg
HpZHi04YMPhe/6eM7y/E6/1W8rUP1JnbxqI4LRtz2otP90k+hBG0rT4V9e8JxkIXuR6kR483GQgp
PCXhZe3nGq7E0+gkIcVrBLwdJ6gyy7HDj1+yd3ECF02+xLKoz4hypeJMEE10IrHt2+sBISnfEd2n
rhaJ+Yp4UaiEMwSSjDK0r7MTVY0FvdY+62/2nPlwulwePvB0AbBE5TsUvw3iWeuAJph/aPXAV4qN
VBDKKsK+xATCAFDpcI3oud9Up2BMytLhNCzTCtCjHNRqAO+rSTLVwgZ5z1hWE7kBUgLN2Uxu9Lq7
ARby3Z8KZPi+6Oq0Jf1h39SWUPK2+VangzUaxV9aTB7UQ/ULy5vCd/vbkiLkJBkZPIxydp9VtEuX
ErBUj2laKP/0gQZIGcSXeIjehIwAfEFyd0G1JL0vXKTGIZ1kTuNeQBdGt+eJUz7ogUP/D/FNNT/e
fvYvR/tXvAJBiemi+ODQHPwLLNRfAA2FdWicLNrI+Pfv05hMMyy/e31bncmhzYar66b7vG7MlRIi
LV7gyRveuK5TtD/ogEa+oBhg7D6tSl9SechAqAVVdIQi7xI8TUSzkheLHcjZFf3qNe7QSRwX4rKO
0pPIk/hYjkELq+38i6EHQfNgjOGG6Y4cS0w9JHORgFZyuPdBniYoBQ8RgyH2orFc/lJ0iegMcQri
PIj52F/gqAEcIDBA7kmW97K2XpH6kD6JOgaWDk7QJMA8Qw7BbcSWQKgVYjvXcvEMpL0S+p0meiz9
HyqOxqvA2cTquUFVPz7/O1FF+Df4f9xMJsCTQ5I5QYLoK/lK96T+DQbC+GS4vi2kJMcVrzQT8GhG
1rk07W9JRb7v/6FcBMIEgC3bmEGW+MmO9sm3vrj60sDMvgXmC7HSeKFpJ1sTaOK7sTAjFsuyYThi
rEs5sXFp1UYhpWIwV+htkbS8bHvuoawLEhWqiwKB36w/q73hrvYIEnO3IC2S95W70bOzBdDf9Z8S
0mqSakI+OU5HMb0s0iWqKbQT8K5juBHXIJ933mNAW2Nap2Fxh6cEHaic/YY+zug0T+6QaicELmyQ
uaMAY6wfQAJ/JtomoEy0/0PnPMXuIf+iz323HeDbiifZ8FP7PNXhZf4gmgNReRtID1Xn+ASPYKB7
+7j6E5ctwT4vE2N2mcj35ioZ73dUM2jKAdhJs4HNdTNY9FYAr/R7ACN7YOFOw1XMldn+BNgQzEIa
YDx8IA37udKsKlSm3XyEYOyr593h143NSRad4gr1zum3Dir5HvAuiYdjeVxiOol/0R6DbeaI/kw2
kvy1lYhXr2weN+TiqfNHWy97rZWfZ7fX0bsSC4LTSkfze7FPdN6QntT6pqXpdzHbw/HzLnp4uW8y
+EswYb91XOI663YO4RyUl42KuJHAwD1/GeHd8DpiorOlfHIrB7MviXjuWOayB0GbsgoPoq0jj75T
zN+hmlglUHoZ0iIk+yCzJmoj8COZWa1lXyUWeOXhstlmkT4dUe2VDVRqvuTmtsEVkwd2BmzarW2s
2nAUizZeXtFjwbpRixojZvsnoPn7ENNxaVw1pxJCSURPAxpKGWDo1eY+eaPCYnk5CMWRXBBMKZBI
7eMNsgqSwpo5o9syGbVyChrg0C3qkBpezV1M6vNZHSPteKM1wqcRphs8cgGpa8haUgDQ+lZ1tq/L
6zLluH3kNMn6OApQKh7oiFweVoUbKY076FIvOI9o1wCHcTpATnBbFdg6QvYpOJLZcZHFkKRnTyyR
MDoK2XjwoRDU8MxX+AIW7AUSVLI6WnhzzYlziR5LOxwuzmNlDulR5GGL82ToXwJ1vbenuveYUH76
Gnj3aVGRr1BVYqI/0DUHdaxOrmqg9KYjFl68PHBxhA8cI9dKoLYLLqPSSIuuEiWKPJNuYNuaIa69
BroQbzKc1vG5o2AeQuUg0isBkR+vVjDSDuY0vv5RIODukDDsij/d5/8YVnQJaTxa48XaKv+ke/xn
L7jwGBS0ouUtFD//luInU4jihbaSsgwNSJinAx/QT4yBWzsiqpUM++/fv+maaqB9IkYTaPKdeIMq
ulKfkPqImOjLCvv4o9pIC91JB1AqO2PHYiyHFDer8DShoY6ye7DhaWOxUJUJ+krl1zJUaf/l0D8G
FImYlOdTx5zcvxFXBAqyLi5Kzl4ph3xu9tvPvt9na0wozMrXwj1vCpeyI29P8x2yIcgtHGJw/oZW
iX5nYoG+CGSyXGBdpZaJtfMzfs4S/x4/DaZVj9oJFTbfGHzpcKqEaQW36rOG2FRTZpNS250YcLi4
s3aL57IcnCqZFoKTV0gqoSbh57QNalrOYAwd0OKGwo72kxEa9LiDPW94mg7WzwQ5h5CqJ72IFtBS
9XlVD5AXE1SAX1AfopUswfL/nMmDv0dAxRfeREbA0edZuFl8vmBcnil0Jyfu+9e9W34CysnPiz9z
Bf0d947rRhZZBQcPKYnJbZLjROXzvLxOWeCSudjXZrgsSWFJQgYpDYvRAG4a0LAp14ovhQzWK93r
drSAsY4DS0ND/sM+8cyo5dGzTQ9Liuzm7DylvkEduv4b0ZNa+lIPFibqCdtcUUebDukTQ0sriucv
eH3k4zHiM7kHNF6EdpzMX2eUcHLS7vS8TEEaMNIoOXfZX6i+gcgnfamA8x/Nas4HOgg9+lzDi+nv
F8ljaxb+COXn7aefuW00AG353D/GvEyGKTQdyuS2Bg2EE9HHV8zF89hAXZfNleWzFyC2zlKsqYli
QLomXfG7p0RbWLff5Lc49H60eat7R+AellCa7eDgPs/ogHbfdmGOJxi16C4s/5KnbS4I5kFiOreM
yoh20vFxV/8S/mwrcNkhoDKaJR0/bJu+ZQNHZ6XOadR8XddxtjAAnnNoughInf6OxpdoZujlbTh3
XHkS6/mrtnRjhT4LFcXtKhfZE1LC4+5yGAJO856wL003p+khQuo86j0J9pMtqQXdCHrw34bOMZ30
97GKJhcJHN2woT1vjbJ2c07pGA6mOWLy40+iuyfd3WNAhhc2xWTikdxu2qgEmuFecouJxqjf7nKU
+7Rt02wRQLGLSR9uWPtL/U/cHcQPDALLVGrou2op1g+YGkyk+vgcS2VSjDtyr7d9V51ezmaRFkEZ
NTIEIm4FKMCMzuS/+miTBpWrfPaE4Eph4fXfMKdlM84g+i96MCRdSKRMFF4QcIkURDOVf8lx+yp/
GNT8hywFRjAkYAXDm/ZfzSHV473f+569oBfk5joLgajalfmIEmR/bhDS9WhuDiJsfW8nbwYkXSVo
OI07D9wpKhtkYTj0yL8C3Q6XdFX5NYHtRq+fyG8FsRXbMjnEMBasvnoFzYSoZFteTQETO+vSiZOn
xz4nxZe31S79wBaj6/ykgHIKzplQfRSsU5BOFrbLgsZXr7SXNJoytEEh2uAryy6PIqB7FceDlmEa
De8BD9g8X5TTbz7rUdr8UCfFxvxJoL2TvodYZopbvfx5NgAW7r19+t3bsoBXQUWigyAJh56Bq5DM
DyfQiFi00z9ZvG8q8k47/5TvOwLXbz0WxyhayIb/K2/JTkeuuItpajSGBC6cZ07E1y1/O4HN2tjb
J/gqJU3Vlxrzt05ncr4MqVgUjhGjQeZxJOm05qr/XMiSza24RfsJTf5eN0LQdvE21MC7MfIhQJCH
FItyxUE2SmwshOQ13kShesJHMveOmo8RzwQXhgHeFJhm48tlefcVslmExMOClQ714lUo0ZWwlUfp
FNoiApOe8zsnjBhYW6gy5LIgWwBHIw81rt8BM5aLOrWPH9refS7awklBPgcT2IU9ID6QzFlHmylQ
Jn7S9uHZXilYOl3n9udN7pd4Vl4ck7KPb+1nlw2a8vMcMtt9c3nafdgqiI4iDRejHX8j++mA6kCr
0cT4o4JGfjCHq+8G10IMQlsLtUSoAcOA2B1/alYQYp3cPSMjV4c0bMHmDE+FM5zs2ZO+sHS6I6+c
ffjiLpuOEWXoJGl0SFsWDDzYFM5tY1bL49FPKDzvRRn/pEJN80fqMs+aXfIyvmAwgwT/ZidkMq5B
dkWZPkFvjXyLSl7Xh4GUDt0HjZRzy6QPPX0gtXEvIf3GylHiOujjxGAP0OvTqqmnj2MIJbcD3+78
C2YkThnVX4OfQb+18oPpmnDTgw4uHmMvgl2kUPxBXH5q5jwB3SVNQyH9FtROmi39yPZ2P3EN1b2x
nWSpgyi1ia7H8eiLS/Ro4qRwaaJ5pdvGCrV4P/PKym6pCtQUyPWKX7gpvwN0jVUmfROz/xwp1J1+
O33Ma5M7JHhAmhEN0Gfw+vbHkOwg4mXEqIbhn9sgL/xGsXC9bDFbVCmF19SNR9apCO+DuDG9ZEZ9
UGs8NXqMJnofu0ttW/CTbUZ5tA/gnUbsJzlumtTEaQceqNEiS30h4a/RBpgqtJzr4uRR2qKBXwA/
n9H7xBkTgn6bOrqLtyN0Rl4H/Ry9E3ZOBd7qPO80jB8qdig4eED9v9GDfQ4kZJDNp6FO1ZRZNKJI
Sxvw6p9u11TqhdI1GJf4NQzjDFDWP07InI+YCvVY7/atjf43Z+GeIUjvXWNm0JBJSReEE+XbBruO
atuiGfC7nv2MwGGuR0rD4DS7C74lsOsXg6QVoTRq7ebyx4DTGd97PJJu8sbX36pqqZD18OySNPy/
RNlNMRUTG1JjmdKKaujipvbxIpW8EunmZVz6dtQVG1Mxf06Zac5gjP0BNbgmGI2b6ITzhmBjVOMo
28raAjLvU4JltVkWp/C8qxCnxcXvpY+/zLzwGXBFZqvb40LuX5DF99J/btUsqGATY6U7T1acNFew
hCWE/wHNVGOlWCP41S2VqvEMjT6FSYPtom0Dpe8dTrh/KTgYeAWtvlisFnVOjq3hEiatAoWribUf
Gy4+IqwwRBUsInf3OhYI/vHZ2XdXFGSAL6yDRCHtL2OAiWEj80cwRepG2aWeDRhPpEEr/tyRVe4B
3yJ8wNnBAdh8guZRNOXDsIiOMAuWNZQsi6flHvXr4eG6I9mTKnqF5p4qS4ac0dVGVvGw0g1tBPE1
lUQNWvjfbTOaDalF3WZ3jGwAYjBUS6Nsh36MLZ4er7/1WmxxDyhPOJWaN2QG0ucHDo5Y2IJPpuEB
2YjCcgWww2LOVlo7qFJGnNUxNA+MLW4BZ16tRZeP8QH2StEhQ5124b7lImnRya04KYvcEfuRCPwj
RgBiMghCSCUjLOyqNa5ryPGJhDoYzj0HM4aMAUNm+mpWjwMUtM/lZd5SPcfETDRF4kmIH/MY0cvk
Nu1DfoK1PDFhJd+mwxAGMiWjevLwTsvzPJ3r3m2azqvxqB+lZ0by3rqDzXxcg7q3wlZJ2gpCSgcA
4zSpUTh4C6y4rgYfEKntIM6ZL2hMfvFh6w7STWr/AQZKBzaFKiV2k3l4xJlt3gc+yS2sPpSf7985
XdmCS9TOL5irDF0e0IJYA664ysC5oEnuCOcLTDTurDSH9hRU/YgGh9mE4Wfu7RQthI5hsBZUpyBd
fLC4HPLrIp9VHdkuDkpROTtRNsREGO8EDK8s8zBe8Cz0PDtiuCF0dAb5w+CmXLA5lCuvRhqVzBv2
BjsGluii0MtyQ/yDRtxMgh0XXZzwJ+FXGAF6I8bszWq4h662zb3lsI+/Ic/H6QhLfyFf0H6At6Xy
YmIxqLtIFDur7DF1uds47NSgB1c8HHViYAWrIHmVFiGiVcDGeekOiwg2eF6vRvyZOwFV1K36yB/I
54yvknz30LqHfWiyUV2Mcfpb94I79DbC8G3lHxJH/23Xe+awT7BaIQG3DcVCiMRnAjDBDNLbHZnQ
+Yq/ACcFMRLrMQFsqHpXMQresgiC4uP1owXN6jbD9kJjYGIYgVNlyfIB5eMK3oINkwO5Df81bsCC
+IZWk32WHbgqzMYiZCPFLPjAp5inoYmPRwqievIOvEUz/x3oFn/nZI8IsLHbcPXOngHZ+Bjs4brA
ndsWnBes9DHXjr97Z1WudvhW8nl4Aq2rOyJKWCusc5S7fHOrw9DTXZV0asHHqSD2sGqCWD7H2Ew1
LKHArTQrQZ+JCwDVB901qTHhqCA2zb0tYi6fn+tuucKBA9klzIoZfhlXMemQhQjKDb8v2Y7CXKW8
YHgYgzBE2KbwpMEAOecD8Od3F4eNZHtbMXE5U7hgvmCYBHmrzN5pBZylJ+Zo8N/aqVxjrjV5BLmZ
y72jTQEpG+YhmJmiCEujx9qk1i5rwGfCdbhV/u62urESMf569i8Th+8UFPw7fulhDpXCiNICubzs
11wPRKeoylihap+rGkGAoj1CoOL8IZYf0+T79InnBIKJHXt52ON+DRlYunsO8S1B1ZktGI2oYLkn
Q/5UwgpmMktYe/lJv+NbXAnxomT34g6EyPGMgY85YRmmAUOZwY/Klw1Fd4OntJxBxwks9d3MNQxA
5I7B0uaEUM95SxSsQ0//fT+dz/wYQNdnao1PDubYCOKKI8Pv7KLYZj3GSho7NxZQbhrickfp4vtK
IH+DMQ41psI3FmY/pBjsHCDjQSmEydc+/ZR2eQzxNETIDYsDy3nZdRBK88F5FsN+dqYAMwT/3cEb
97F3CPpYKjIHQNHwDpBhIkNcY34Xu8EvrK/oTK2jb4+rmAFRVj5mGQCLrOlolsEvmDpYosJH/BAJ
39Gw8PoA0v1KvNGvXJtixxV3h5GKewV2MrCePAzCqd/FqauvCZ4wOoSJaB0gTdLOh1bqHp/8Ma2x
CMM7K8eCl5GKFPXrebNeea1YeKhBR0HE7q+zRyxnLOZkyG5fV4t6WyTz4QPbjI80oizxffrmVjI5
wZqEi438Gvkjs0degIaXz8D8o7aDBJf3WjdzGG3egHaiBaaY8vllIoL4QwBEkMPQSwmzsS6nmHdg
3oh1Jiwrl4t65MZ0Kz442x03gk2UOVcvL5yhAfwHx4oJIX/wPX1N7zbA7JrV+ZsNFhMxOpB8snrV
mPr+cmeaHyqE3epGXz3pe1J+cQHvTNTcVhWnUthpa8Bu7jkMxjmkkpi/Rs6OHhpv1BK5i8OMxkdv
aGdYMYiHCW/woNbNDXxGNBHQ/PLrficyDxAQv04PqiwlBEIN0AFWaZVRQ6cIk/IOQeMdt4tApXkE
8+MJI+eIlmyegIDd16NN9lxgGsS6x6T0mzl3sOfgPPL6d7DRYKhAAoDl6yh4T8E0mIBwAB6MVPhn
o2VL04aPe1NiUnT00otjDH8UneWsP9tnq9FoONWv8FP5/WM48IdkIvpg9NU0hM43/ibK5fOiV1dj
xbSPAagEcmyit9tp2hofzwIQv4WTB3gBxbPbz9IR8oekny502k70GfpsHAUy69Lb61fHuJx8VQu7
O788Q215wnlrQmgaxj8FJBU0dOAWx3VOITxDWOMifLwSmW83YK4XOI1P3FULcXwZRuJsEw0b1nhx
n4lRgMPql1HAGETIfJTp/8QCg3vNQNLxAru6pcZq2VYWeDfm4jMgwrtmswxCLwx60YDRptNEoFwf
IRFj/7KfVsqkFKk5SeCkxEfj+m3gzDA2YNn2Oqd8uic4RGyTGl4DfeAnt4fYr+Fm0NYRZ8JI8hL6
WfZ849/FB+vjkx5P2D6O91dPO1NcK9lt7+y6iFY0rKaKItg/fhIu6h0X57T0+2VYmlGnLrOMuJr+
bw9rpK/NU8U6ayvDcW9oJ9NruTjDNOp1YiLZ2RqArxmMkBOiuTm6UBjNuBhja3f9oqcguaV9c0fb
fqCrAINKZM5PoQpuEWEcMYCM7CW746ymLMcyiXOZh5yUbwdktFU0xG0KOx0bK3+BmsEH8Faa1ViO
hvdDF9wPJl0Pvtpkfj80h/uBcG6IR9Bvj1WJnBQfWxregGu5+6/9HbCqPwcksJGsaQ9L+2vvLjiB
0nfO9wAnN507gFkRFUFQwsa5au5ZI8v1n1rUPMNeG+tHoE+r6Wi18KN3/JGjNSA7zeMhFQ5cFGEQ
sOGYAv5pn8rfIIsgVDMGaZDXx7m0pF9dP8REQj/G4ML/buNsZF8m/UX+2S72/4Yf6k/3pex0BN+f
FUTt0C3GnABhvWHd/WpvZT3vuXe/amJ3yVrt/WzankFbZiYtZ7WP8mlf+n63Mf+e/5BY2Wir2rOL
Wd8JFwBH7ez84u4P3W/bg5Xm6Gfv+lMuCwL4gd30vStWVXdrP9WNWRL1i8/Hj147ksx0pDZnt1/P
yMnSHf9bYdS10qgbix8LjsaEIdshhLo1Fmr8Ot1Ruu4WlT2CIxKUsFDw6b6HSm35YC0j3JnyRcZA
yeOH13sEA4jYmJuBgw8d45uUOzH/FfU/epI8wLKte5/y4jHAy4P4TVxVaJEycnXiwsQ23BOIN3UO
qpMtpSnm2ZB2nfRnRmdnEl8yoAbeTQ0ySotB449YUdPNcxDVxu/1scjOIZ5iLQkwgOuedGDgDljr
n3Y5QQ5DTU38UmkHKFoJ0UxkS5qi4f0pjQiASeUbwiDcT/0zRXs6rpAE4rKJqTQPMRYVpmsF2RSf
TpeCHEbmkE5XBIfvDul4XJOyjE/f2snCnniT/7BqAwCwNHzHt3GFxfq4IQU2JzsMR/G0cV6WnmzW
9ZS9oEKAT8LFhR5wGrgBEHQgmDuRsR2v03Y6hLUNvoeZIqcDB1xhnztf/HI1ZCN9+SGZXrbAjH2n
IX3B1RBagtgcY9aLO9AEQ9fuUFLgcdEiFYiKKJHroahG9n83JLDIu1K0A4ubMs3+pVyKmlOEcLLc
D4mh60ATr1GFNYCq6U8fuiA9ATbYK49+a79MPHYtuv0RxEkQS1aTQlLko3rEu+wp/EBimQMdsRXy
DIlPDT1Qt6RbiKluh84Yn1/B+og9nABYTJXY1Us8wGkGTdmRHjujE2d7RQmJHgggf83CIe6raSiY
z5Gdv+eS2RIjb/F20LEmpeFKVKIHG4NlUZFUQEUW/QQHxZhB3CWkktEAJcdcb+3j0YY8E19mH2em
R7AfXxdjo89Ogi6ass2IKAgVHP5ZUvNsqI4A2jFtGQzAT+zGQQeA5YBSDaP+cVwcx3ybp7PTajQe
ujVm24hF0O/7KWt5n/gUn0WPq8340IIT+jyf0EzRCGEldJY4GA6zczYdryzdGRuQqtvHq7Xf6AO2
CqzRc6+WCOS6TL6hOMEZZVzg+b8j1fzCG4p9q5AIFe3//EmeDrWHSgWtjcYMTbyPR9EHozfGEaOI
+Sx8zGpX+OCGxsnTQe8yD1vGZKZx8UiOnwsVeybFadRvondiGJIA7RY3I5q+EfuY+MVLUkIz0tGc
QLRYsGYIcIZZBDmc5E6SNtQLkMg5U4qy5IKd7h97LPYqQZbzeepF8TKAQw13xR2EeJDN8YsOJPNz
gBeXsslMe2iOexpoAYZzGMpR9Fh1aM8S+4Fj3RFkx7t+kI/uY0Y7H350tHrfJt/+4w5mEZDFqJo/
29VJp6IJqwo/aHg2eWZh7IUn3CMG3MxztmyLYp50FyEM+cc6UDYhhmHX02JUT5BWmZ+34wbTsVsd
5E2kwc24RPjS7TG+S3/z9AuRR++wx9kK2/kVdjn7j5JiijQnupU+Bl9e0dnHnZYV1mX1GrURYAQa
BzJCXKda8oYWH4fFBVbo+nyZQlOp2pny+GiMKO1xRtjVSejO1HJaLpPiDE54izoqKJaQ4QnycMxh
3uOU04FiuUlPEAhQmh3Y/TAqIedUTJp6feL8aD6E4QlTCakTNlN+XmCU6FxP0i6JxLUNOur/1QpE
FAgEx86RCV9mQWZvNt5zi91JChTVWfdZUpMH112QXefGMMaf7zqK8J+pWStwLtdIPg23HiFpUWl8
ofb5YTFlZTc++flNn+yvq6qYgwHR00O/uUM8sKCEOINNAh+aKvGGBIl1BfzrUrh73WEjkhkMvZe4
7GL30ZafbZMGFKwx81MemkM82npBjZ8+4OwgYmycP3KYi2o4xJ6kOiBET7Y4mJWIgx52idU5zl7R
mSGk/EFuH2D157b1+IxRNXJhLnlr37AsDZXbUj/CjzHmJ8Y5/akoQUagn5de1NK7gM/ZAhAXTg+i
EJfzhqkfxcPNhfYLpqMzOA8qtxhoJj4/JxeU/NXMBDnqRSewZjyIo8zVTaf3U2Ld+gAMAzHLg/Sz
+rnOWyKlv2aEATs2A7fp84Lp4PS+SEkz2CLul3l9t3tnu/qhFHHF1ZhQDlXiZUR5e3qjK9Vk/3k5
LoCSlXvYEGte7L0Zw/uAmYHEpbcbtdElDRPVv9yhIRfFh+j9H64ONEZoSRsW2r0kAfRmjSXs6hOO
1wRytE+ONKoW0DmU+dMHe7VhUl+u7pN2bYQ8avjdg1v+wLAxSFl6c4oR13Wefhgga8ew/WLNyT6V
L+OB+aH9uDuJhmPLI989KaJUVDRyVj0yPHg8hDM0JPlVoHY6R1ILCtYXp4OiUrtmamFGPPi8zp+P
daPMoFqXWAiZ4/vT3ZN3NP5ZWSWKnZTLXA9v1bxHUaJ2+pBHxh195Q2SCQxcWcRuQGT2QIHLrjT4
kJxXeTkfYoZ8cvuGSy2q33eGfV+NiTE7toRJiy8um30y0xEwrcrR9qRgQOScz0719MwsUrKZjgbS
tG4Go3+yDx6Qyv6OhquWcHEGK0PcpZwMhzMNb1tHnw8zp8Qe+DY+q14JH2rk38EH4JXBj8H1phkn
g3kKkN6zjXUNloy09E45+2MwOvCsPQVJJAo1hC6E+wEuiQaOReN75Zfz645LSMRV7ZjAWT5h+uot
HyRiLWqN6VW3rrVDFJgabNANVL9gCMkyxJa3vhruAOGMijs/DIM6GVM4LD+STyAA2nvhdo16e6qO
gtsVM8ZboEH1sOtTZykjFnXiGIqJ6cPPDKpOQQKa3Tg9TgFdx/ZOMSn7RwkcQydmdYuZT7LQW0v5
YnZSR6GEoUbHtZbjrRefSr+Ej4fjojXy2z86a/0QhOiLBH4CdJr+VMW+BTjXSwz7mrvmcPKgJHq3
OtCE2jOoBKAjM5xLeGQLq50Eg2AxhCbIXfVf2UqG7fD5B6+P5hE26yT1j7lDE+/H0CvQwMKzOxwp
K3wO6Mj7cCEUtn9Y4INYk8Oz3ldDJqCF7X5xCcs6bIijWs16PleD3vSq+ezmJTLrgdeAcjS4ZztF
Almy+DgitqG6uUZFVn0bfahMgTLyT4w6fI/C7Bs3DrNzNdkJLAOOlv+Ex/yZUyk0bI30t7UTcGAE
oy0oB52geisqEF98xgH0cHbYs1fhBoINWufdbjMVPYrKiLWzvask8RXgCf8MNBuEtOyAFDUGdh96
+yNQ4RxoqvXApzvTfe2IB2tFUIz/aXq32+1djWo9ZmelZxiLUHiDQKXZToI5QG63uW1+KIDs28H0
Qvi31dBvBHXfDMqaBkt98SBI2ZibC6CqjuGZmLj+jEaSbnnnK4ZjR2Zvsc3L3M9Y34+nxiU8DbiI
GR7idwXdqTIti1lzrpz2EjQprAaiAgUoSQ8ohrQjt8EGw/TYBTEFazBkHnkV2rJ6ql7iMxhc6poj
DH+9fgMO7Kv4yhwwHKcw22DnW/0fTWe6najWdeErYgyUTv7SY99FY/4wjEkEBER6ufrv2XXeb9Q5
qaokZZBm77Xmms0mrReMZ8tvct19CS0xEw52m2nzdiW4qtNzRxWdt5uJsdMbMV1+19AiAatQWg1w
ZCkLn07mm4EmL7TiI0deyk+QF6PEurjv9V3Z7SqyvAAY0FHNvMLApRPxUVB0ga4E94n9YsFLvCmQ
YrPIymXSrat+pXfb8R5G6KjBmHpvChcrAnnhANw7GIo/wQ55CPrXvCDeJcYy200HF/Mp6eHMYJtT
RM0ctQlqim00QfbIeAahz9Q3c2cWU6g6dMsqc4OMd0n9jnmqq9cLjZHV9CqncG4s7UcFwdlrF9io
NaHJzNVZnxfF7b7Rjp1YqlfDptFgrz6/G09SRDbDOXt4SP9xYoqtCjnby6GvftsQvaq7O5Uvrz+F
JWsOt/dpwfir4dJl8bVDP8xQKrHx73tBNAUHyMht1JbDt/BXhRcywwDbG9HJPxeFNG/oSSf+TPNa
bJpzTjYVP5c/NNMgiVZRv+iHhUbbPguknC2DGzY0SqzcPDYw/7NLl9MxzF6rAjL4zG4QdiHva/aJ
tC2qoOoXz2LRVWDcXpIGDWAwUSL9QkIVHbl8XktcEjGSxzkqT8bUmo12WjvZ4EX3sAN6emjr5Ivx
ZgTEoHFJuYYzsHivAmd9fXRvW4LNqrkvHUZzKJfhADlh8MaXRxClVzGDIxDKWFDQDHKYlesCKsh6
QhDE4KSa2xf+QB1FtJZpJ1QId6zOoX9j18x/I9pu6gNmLTzXELOgdEOtHFxA3yc3C/HcFa2cHesu
zxZe6Izs8afPn56BWgipF60+9wYBANTTLK+wOwp7RI74EosdL8s8l+eYPDbY1WnlpLQwL8eEqtNA
kHZU5PGUNmSkreXHIqIpmuD9Ol4NRkKGr0QshsS5cfiBEfka+OXzK8VNEWEQnt1lwLRV0nwmlyaz
XSIee+9FNAL4IUQjKMX42JIhx40Pey/xtJfPR3rzu92VLqwSkzh2EGFMwWKCSrx8FrZG0KFORyck
e2bmzuCLEyIC/St3o8rtDIx73YLWF/o5LnSSM9UJq+tIEsDlmwm1gicZvp+cReTuYAkfd3BE8F56
t95GI5NChLMn7HsWINnEtDNwHqBFfE0QLcDIGz2ZJnp0CyS1bwggXFO2WxA986Dpbv52o4h1Kaw0
F7vUBjU1wDzEC2IcddujoaLNxlE7of/HuZ7NOmELgNXpESpYQj9qwEtDs2EZVJcd/kjsPiWPU/f2
Brxn8gV3aoUu4I3ruXsv4LzZ+GQYEyo2xg4u94FMawBAVM47lGU/kyMDMBpxQA2wBhobcQRc/1Dw
ETrQEa63jQ/eSL39NbKTNvUhnXkx4wr9ubzDxIwD7KfxYNf0ldxs4mGjxZtXOnVS0v8e+bg0UsPX
HoYTKxB0MbWuPTDZuuA4yChwdXCNJ14zNL4K4UsvnJU32BXj/vNT79C9B4xE5GxBVxB/3gdSSmno
8oBBVbxkbkzAx5MRDsODhEhMmakdvQ6lDq78IX0Ow7QvhrRRv2N1ZWESNz2I4kwKjDt0Kb6Kmo0e
ERt8MhP4x0jasPJ1W0RaKg0aqKR04gYr2Q92lMoF6m/Antz5gIPAvFvmsZs/txMD3m1fAUjOk3JX
Ttjx8nCQBUkpottsZ75OC2POJdDliNqshAlDKkJw34FMtDCrMY78xdpy+JGveB3lvQAfbw2pO0za
IKfO/PZxYArzXBvlsTOtHDQZvi5r2jFjHY7AahkE7RPM6Nbx6wKPFSIp90SuevLzXL24h7BgwUWr
gjb6WSq2/sU39Jh/viFBY5YIs8rlVaTDBBbqGOgrtvy3BdU6bY+aMnMndefvovWsQoWmPlbyXgXY
q+3m9314L4srfKyCa03F0Wdec8VPygQ+mkuhuh8PtavdHX7wU4fqx/vBdRowkHybYorCavKGTcw4
gcU/tZv7HKTrDXFqi5knPp9uPdJjrxo72eRkE9AfwCMTTofvBsKyifYkAOi2tUtSYa5uqdiL372h
+2QA0LOjUMyPbk4MDkvn3TXhRqNxNdwHi80zKIiygdxSIm9alE9PYw8bvJjhfetr5F7LoVGFJfIF
NBLMkcDqkVBiHVHaDL4oAnGeV1CbkVBE/8c7ERWDTVtngos92WY9CLhvYqM0n70QWutEsQ2MzhgN
4zIPfJXZSeXBJZ4xmNw8gSN7h0sN42cEFCAdc+AkmJdZuR6LnaKGBWEOEBGldIxsa/V6psvZSwFu
gkGrZBNgiBlEyea1oJSTzbvqvO8YrKmzfUWlZUDgquU7lQxrRR/jr9Po80GN3CR+2bpAqhkKje24
NVta5fb1XtZp65gZEyJJvapxMq8kda4bOC4XmIM9arefndJGtzqmNo1hED1VLvPy7b2KOyNFDYqy
jN3kxMw+CkX+zvUnu+kEHKMlv5KwXoqn903BfXMpqaQtMnfqe/Sz9BGTLqKHbrD7RsAsfxQxLdUT
tGkxKogfkbA3wxX5baL8aTLcugey1QmRpUqyU6IMBfwcJhwuywRzxNgrA35l7j+ul3DpZ/ubHOlI
xmfI5Jh9PQI/id44zIt8LA6Cr1U6pAf+OCyhUFbv3ydPFqsjixxx25AMfhjC55nz/tBZqzCldp7M
Z2nwvyVDIO44yoipPKy72yhWGHpaYgeZ4f1rcgob1SSmdLAT6YpmzvCtM7KYoOUCv8o3g1/1eCkO
pb19KEudso3J1jVH47qLR1vTuImWTeEy9Ck5WS1NATe780A+tqtOo6vfcmpEmI0noc1kj4K0Mpew
B/owdh0M4gTeF728BqsVJgAiptjrU7eFKZnT3euXTgnHecJdaSc7kgoLa7LIP4Y9iYrTgIr62RGe
/gFHkdJ5WHDEMSo2ZRWrKwJnhuxvfG9Sadt6gDCzzC7GLwZmDWtbkI+H6qqc8EGtEWvmdn2sf6jw
M/u9ZNu10jXCVCdeq2ireWLp75+MmIo9Hpp66eCFiLvni3e8iPt9pTvPbbkf3awjgQkNdUzFAHtu
/miC2U33aF69Ggzjmj1CToC+uP9k0ZoJFAq42L5hj3hjkW6sdnmLsKnjFM5fRsDtXMOfN8+acERs
cTJ4LWplr6gt4U4LTlb+9rLc0aEBOdn6lh8bbEAqofjWIoCA1UDklOpJL69x70sY+rlvxmcFT5YX
zp/+iImMThHPChKE/QRa2AR7Cwg0zu1BfksOtdsjyZO5gbht/vdhwAncoqWpf3OfuAn+FykAFp2D
NWIkMhzT4Y9wrc0EhBa4oo4PwLuk25NycxnqwyP9IYoIr2UaJJ463Ilah3AhJYLW5JA/1MAisIsz
NyHz/fVMPUBimugr6RvmWDqe3r+MxBlOtzzz+GR0dvrDJpZh6kHqK9B0hpUI1nkgVabXwB/HXtbq
iIYHUjDcnIwCebKLgVbUIJGOMm6hD0iB1uBPtVCmn6GdyGlNDR9g43F4Us6wZC36jW7MI1slSMXl
Q+YPfRhhqx4SNEM4lUuvgH9CREaP/zR3b5ildy00LyNIgOlN6QE5dKsNnmoQ7R9etkrdFOOPCO6B
myBbk5ZxC8gbvp7zKTwQci7hihCVkmwnihDeVflm+g5bNPHsgrNNg5+VEb7eG+mlWQ8ESRJjd7rA
sIc01GBsxkhY29z32qYbzo81KyhDZ2RmRAlgAOJqVAZuoSynJ6YG9wWtU/NJIwnkPDfNTZv7bMn0
hLSLbPDSIiUymm3x5ctfPSwKigk3BklFTRm7sx0ucidqQ273RAyup/g/MRMBPqaHAJmEgyXGEsQE
TX+HH5JSCqZhU8Vn9CDKmlbM+ifFZ2GsZkz7KTegqD0s0hdeVEnaRvnmyJNfpT68zCWFvlL5GUK6
UmqBjAVDjXxV+EcxlI6WKdvdU9QlhWhxkc7lJv+NnCLoL9i7QdkslyKnM4GwQkQNGeLH9xV0GOxG
qRwZq4Ip1Z/NabhfJ4fus+Dl/yZ0HNK8Uk6d1yyHT6ZTNZOr2uUEYKnCtJEihG5HpJUyKqfwu2MQ
HmrwSGhBiWkRDwWhhSxtmSc4v/BiNGfsPAyGeGp+eY6Ub47fHZUMf1fXMC+AOukWItKeQQDoZPs7
fPMeefhlaAJKgxrEqTjqqQqWacEjfc6g2vI6PCkTl69zJog/IojpsSBuZLqvfw3DMj113u8p4KaG
y5M6A+snxouDnRnb1wurbqhnLxFVzl7DAXbYh7sZgA1CGuSDsEzv805nYE1as8no7lTAigMW7bkR
6I1T/tuiRmIUYQH0tSz+NLEUi5iYowYQgUVwRCLA3hNW5szNy29OD4dweO4ZJJhngDcEOu0HP13D
DiYSusULtvaxCffIA49EdZQ7MmAXqWpy+IQ90bjR280bxFXQchBmISGiuzICbs7XVTog+zH96UmM
3WzKqvq7+s1WAEuzIN0rp+m5uqlzHqbWcMC8upB7lpNlbDiAds2MijdHToryABy3ZMlF4jSbw5wC
che++2uI/TXSNZsdlHpdAVJwZ1fcy9FV9pBk6q/HmzALHp+DcWZIIxlz1qfJlG2foBP6VbokJifs
x+81cwZ26RLnfBpbNYCcU2THaWLTeN7vXl3MEW8yL524Otp37haAPzg2R0ZWQJUGcbHDD0vo7CrS
a04Q3Dh5z6/oQiMIEfqjO1Jl8lhyAhWMONncXIoYPRcfpYMBkESVTTIlO+Q3l2nEIsJgVAsySrcl
d1eM8XAqVn/k/tK9biCneM/1f/jYkiUcRkh04TAPPw95BWdG/S5JFmUyDZCpMHBx21VB241C6I4O
AIp8I1u3qRTchu94w7NBmDgm0UzmaKJhukCvDbj1aKa4QaW7V5wRftD/Px4u5Q3YgZnb02skTLsA
ZIFyRVgFey89PWmBgF1zcgpUlFfMgEZL2BACCBMOykQwv9ZTn3BaCiPODRgjDx9BEdAfZs5r9a/2
MV02G2ZIE3KCbAxtoTiLHdFT8eOxqVDRNz0mIRRznmfwdUvctuCk7DWh/meAgLDozeDlURUDLJe+
0vmP+PyAHamT4IfpAD9rF+N7fGRFATaLVxPCj0kap79Rj0KKxPzLIoEae4PHkhaL2hZhQnr3QUUV
rjmyOGKVPAMJ6PxxGjZIw2pYhFDhZidpodzKTzqegtQ6gu8Is4IGmTC3li2tX3PD1eu89voZ74TK
kZsZpxgfGvqLGDd85L7JvPlHM+C+45qWidPi2YPXGkSD0Tb48TwjxHsi09kl10Ryp+gJWR7j4YBG
MPrig1muGhVCsE3GlNE4IC1v+5s7Kz56KD6wvUbGwqyRuPiDEBtgSkczCU+ZoM/Uh0+TQDVnNxQQ
sB2h6NkKT/IzjRbiPsl/XvAOLyAFva2bLG/TzJLem3uIsfPkL4NiuXtRQBVO60kyAkDV/JO6Uwep
HjT94UzATFbcWQ+THEVvemUhRZ+inDkt6S357+aBWth1nqQi43C4r1CGIDCBekLBTOLf+xfoVlTl
v7AGesLrcV5gNmiGcew/r0MdsgZi/EugLL6nGqpSBXfWq2QEafMJxav/4BkGLzAn21fj4bPI1B5A
Scfl+R7ApFiAiEGlIBAedocwYATD8xNmHmMQOS1Zjwtzre1VtLdIwVg3pU8sAZ6Ga5571Smezsuc
q1DNWo/hAgS1Yj5Fb+kUGEzrdA5wIse1gtmKl15r0MRbfNJgg2o2HT/i2oeHc0pRBG0bjMalNEWt
zyRb+hpREMDJmDolLKSkOJMMzExxPZOYPyEyCOHU4c1LtsmdrsqBdAefdfrZ9ETgApd17FaUNkzH
CQcD0iBcGutyZmb4JJEFiplDDgl44sffEyWM/2TusQUzCXYNgxD5zmNLY/vx4UvPUgfsjecVxnF1
YaeIRDjT9E7EtXzN3otOmqeX59eY2iXKOeCs1pthe6Qxh7B6SYAngt0Qu/RLGsorf/gGlofbzcLF
amkjeBy+Vea7mP8tsy1BrsG/+S75KRSsuFPeyrBMXGG0o3gdTnOSR24W+B4d8t1FOdB/ZJcIVyMY
EWi29oypsMstFQbU0J+4AeEvaEEHzf4fx2JTBa8PA/zsg937zh6g2zcWG1EtfLUjWpH7vPyevMOE
CcTO3HOXIlZxmNbBS7NwmdCohrh/7rsu2UARMb8h5BPSqXI5FWvyzTZzB3Pl7XR2hiXJbNWzCjLe
MQjcthK8p/ZmHbByVcuxAZIkMhT2rKhiKPXS35qlBbYCOek2/8h4e7ABsxDJD7xJa8U8RWfClHk9
1PWBmcqkt6Pf+/ohbxSEgaXgPVdb83NS+9HDz4RkVE4wtMC9Ml+y+Gce53SEtQKR/UFsH9WCdOiI
wEkttTwjh8UruXUTbQ21lfL1PfXHZD98VpgG/Tzm1D04LmM/tuygxHc2/AlByvI5RICV9ylZA5fT
DvQEpJEuRJHDqlNu8PLEIC2Bn7CSlblMUysiZoFCrGgIpzBBi/N9r6D2LihAbPWPWMD3tb4ysEET
Bn8JfJf+ZMq4bMvmMuv2KKiJeNur3R54vLUNCC+0dRCkFJpDaJhXDCS5wYTWAHqCsQeQfN/UG3Dc
kdEh+fGcbBn2y3a2kSP/1WHBVpArRwV6JPyCi/TTMzvzs2u9nNU08xLmT39ZupNkMsRwy0bKbDhv
fH7KI9IYBgzvjfJePQwhY6Fv8e5iLqcbjJ6hsnLTtj8lKySMUMJ78RjIsdS/ZQ0mmE57V6zI9GNu
nzznyHc1Nk3xBeh+RAqJ4gsxu+q9Hl4UATshMTyNU1x7VGwELTxKAP9QdFxV9BAqtd5I4YHZA2rL
9sJWdWJCsmoRmefOsDf39SX77hbad0eyoJ1MA8BUtj6cS1lj2ZeI4BKlM4RrZBqQoI890BOiHgQL
MOXfJy42qvhLvAV5LEJuHH5k+UPSd/haYaicL4AicR3fDQbEK9hY9D3y3wsfSbbqbgEAIK0y3arc
2VZb3CubMOcvYLMe+SdRn1uAdwSD/+qA/h8VacVP6Lb3ubanMgGpjS4PzOHI4Kl36h/ZJOzhNFM4
WtDuYlwKeQfDUijKqcdxJdfnG58HepLEA+ZA/2F12GQrjTuasG/cpHD1wucuSLOlsWi+edRRcNaY
XhgUF1MBD6FvfkI8oyQhbItpuQCGWaDevU3VZO6zP8mvXEAqDVVlHpg3AZI/ssUdPOWT55zTyj12
5YnMv1j+AZzbr/aXZ05kycbW5Gy6r48axz3IK9luXzXWa3Vj0jA0a1BmtphZR7YnMjIf6wLodXip
xC5eP4DfJ550aUJCCAa1lJMsAxEkwuHztf53iWoMoHlnjyvxiDRS4rTsYTK2J1oHnkei210qpz5z
Te1qnJPkl6cMqBIaEG4TsCrPwFYqI1N6HArdjbTmreNH6g5YIH/LigvOg7L+C1MwaVeb4nERkIrm
I41sGc4xebLAeePTczlb3nflQT3RXDLe5ypj03ci1mORBu8f2CNvB6JnhleiQzGSwpr4bTGcCu59
2MBiBAVG4KE4Kk4/APAwb26K7EdQ16FB3ozMAVhaRzds87k//h/NeqXW+4IQF2Vv27kRetbCpnQ+
QG1uKI8PKSIF8S20DpOZlyE3pFU7JKvbwxcOQ7CgfLHnw2FEGdPua/K4+jWpSvArC5oNCIlev3r/
W1kh/SCrCFj3ftNLSxyhzRooKjYg1DNWPUuC5fTf9qvZImyr12CJVPVoX9BYvyeBftKW7D1sjdVZ
vhBinZ2pvEo6tc6lWeQNIaEEaolgFFEhWfJvzT+GMRQm6/oUzaUzw3cCzPbNkU/s0DitaZyfDBXo
nTldGMtfmh/iK/UTpfQ6vkifeUBBK1/NBeMz6ZsW5n2loICadW2O2hL+WNuILD0WU8OGeQb9JOnC
mGQVZAIzJ123qPrixd1uQ32jbx7HZt2HGPnYwhZEmMjlR/XzfmwJSJ8dUZsuR2i+aKlP7U+9zebq
ouJfpwhU0Yyrtg3jFPonID3mIkgULGSCs0CBD+V3vzL3wlm54C8E3APi/1vgDDzY+rlldfcxZPAp
y4PXcbjmx8exu0JHn30Ca5JMDuyZHLsTdyWFFqNN6gEyeHiTy/t2KiJT5pUPZbhbl4RuLqqVvkYT
8Po2LglmJoq9ZESI++Z28PNDGqgbHUYP/xJkICfKk4u7Zv45ap4Bgwy1C/EAuT3MwM4scoDN0bon
GB3lIesC+BPebcUJPpRSefcjmSwkPpqgOTN70DzKNKZXAPmaVVYUq04N9HN5zQFp0C9CYZJ2vMj7
s76YLuaozG9vk7nkww5wNYIfwpo1ACsKpjXM1LjeYD6hsi4CoX4c5qYtUm46W9gI0Mcio0/sm/iD
+AT5DYCQCl5+tXfnLsPvTtjZP3SEishXRutXYhHkyZwBIdKKBASbE5roq1PSpRwVRWZAhVTbwNjt
77/84vIH10QfBTtqrOgn/Z4en0ao47c8O0QJaUji/U3vzksCI/XNl9fN9cNb2cY8GK1mvzJBMISd
A2OC4OI5taqKYvk+fw+MhUkqctLIIV1dZK9TiEb2OLE1PKK++ecqDkBx2HkPkmpA70RXgZvd4vU1
OT8Qwhl0ZyjI2DUwR0LdwaqJY3EXikQO4fyCzAYCZSIqCCyMSju9vREzI2SMD9G2POi/6q/8O1mw
NfFwYmc0RDbzlPdl2DEkqW9NDMGK0qC6Jj+YAHBNtB2IO3NZv0RfCh8uc5q/dD1jL8gfTEs+aJJK
418UDpxGmkMggGp5N0GLJ2uVCIJuWRwJqcSBpjveYUZ2uNhl2wxlCvvM4MQ/VIoEySIvwpUPoBUX
mZ6ZPH6ixx5m9j4ne2uBbg81xZrmm/dFiqaQLbKIK3TB6Ms/kl+agPwFybReHfN5tRHBiZuRVIQc
FM840yGyYsv6uX5+J5n72qXRyGDHtCZJdrgTc9hr57QMOybwM7sWz2dYbSQtbEc/lcU6ImbzkOsx
Au5hx88ceA+ln2lzhAQNdjdoyb7gHN5jR8QFKXiiLpNKnBMFWZrHXQNhxgTSWzEKJkdI2k/YDX6J
9ms2CpMlYKJIMHU1wR3V/0rgpIh5jVUhwMKcS/Nyl/L4sR3lPaTmZ9s61FQS2fRPubdez2UFns52
q2hfGka1QMSPxZgPn+jrNe2KPHr8VdsvcSsNDPuVb6BQIOwYNqBymEFvjS6h8q8LQ9fVM6hM/QMp
aLM5UgeMwamqbIT9vwz256duiejMUa/lJgpjDDkszNEByd7ut7aI/G/R9jDchE4Pxi74u6+PPSfb
A3/g+Qu4BGyOxp4z6KPkgdELPodlN1brtLrsJtN/FD44wJ11LFA2Cmnfil7Ft3J7xMbPRWpl03ij
Qo0wKMDqIEBbEW9yYodZCMhFOmYIDZ8fwqB+j8QxoB1kC9TZ6KCO4LKk+sURke9GpZoUVt6ZZwQt
1lX5murdNfk6dl+8cL4mnhIpRHyIbfxTALhR681wt0C0gAvCPvaqDfY6NrvBUsTgVJ+QEwFzKSCX
+uq+N24SXkeSpXGILEJEbyDTt+XKQl6KVHW0NjHeW4izdujO5xrXvXcJgceEDY/QQIaVjywFBz5O
FD5nuZvsEVX7ecAWDlKMSwTm5igd5/E2wy3giCtIgM6GlZHzy+EwbfQKjARISmQBY1XYYdfBeZs4
6RHmxZosRbBn8/h2Qbf5NFXmouMVvmH2ObXAZRmIMRC+jU6U+vhIIGMesFhQvhms4DzwtOXrPYCq
KCT7b2TL2xwfgkk4vVsVQ3zcjJCbZNL8GQwesJOGzRD1n9+7mG5+KrcZvIWTuZx+JScq8ov+gZ+I
Kx3fhDuMG2DWecnCK5AM1LLSrfoxPiEUt0hX6nXtN0vUrBQfzc/0g6PBEnJ2fe6wyuT5FyK/eEuw
yq43bc0rLgiRWWm3GFdaQ9i6OHTicQdaFFAZ2SMnmzRxpvO1O24x70KYIyBUfOEJtLvk0DWF3vlK
xtSC4WhgLkpsDUkFQ0bZTQGljwOqpt4bRMPoE3aKbpkCClsThx6N6ECOp0HvqRHBNXrSXp6zDkHb
gDq8BLaiIJ9ABMfQE99OrgqC6HEBGg2QliC4L7iZClIjSEqaT5iJcS6wtif2Uj+Z5/dHzb8jIhWC
S/j8wGoELAxSGIXiTNCO4wYVLg7FNsghdz1YS+kBky1L53mI1pj42l1IY4ncktRQzDIEUdHJKVtp
2B+fpWFFsCBLi9r0wciQsem5y61Jx3ZlIftHx8wYpYq8MoSFbqPJZED8VjxYCOY5q4P7lHAhbvaK
bfj9iqy4XCmxAQR4e7NUSRQQhvEtHaTFm/Zzq7annqkss9XV++lg+ujjn+ZCbVXEHEt14qW2ne7v
PXxh+wmaIdKAGJjmPu08BAswxBz4aGbHFxXvEEv9w844pI1gyFR8QuSTfuSZ9/yertWVBmfOQ6zF
LIaLROXiwIz+41o+FsUh+dKWTx8R4QGTBs4/M/WPKSZdxpbBesviFR/KQ4wZ3kb7xljNmsaUw8mP
ITae98/YmIAOyF5e2Utx22fvT0xEiWo52d1nOYumVvwOkhn7kXz/uY9MFrUOLWsR+zNoa4OcXkYZ
Blzbr4sWr9csTe1BlkjigY48wI8YkgCmHV4g5OL1IcNFUshi6lH4tlikw01W7edr82DWMXPKeblT
WE73w2b4fMCwhewKLsmYucOpftiM5orGS8dRrvtMi4+Sqdj9q+fmFq79f1qY4tS3B316wTwDz++C
wtgUKTvCM3Zrnc6kPCRqGANny2GN+y1GnAgHaeyxK4vFFAxALkINlMegx/KmpEsuB4qljYwnJvv2
mNyXJmTrCY3tC/L1mzsIecMrvMChs/6FX7nu+p8zu7D5n2Hh/y//9HJZZ+t1uu4d4Sg+scWXhNt6
vBcf//tz/z+/cdLG/n1NmVcn+nBc6cV35KH4l5el+MzF8JeXpQhEgHKzRmN+IrBz2X+iyvRFUALd
1kZk5CHl/ZeKJCxfqYCdaDP9FOZwRPYyxReO5i9eRVhMUwvn4ZR4QIrkf9bpDV8uTun1fqSXckcb
XxN+Cbd7nDwOb3rM96fOoWGRB47wCOvyqEreRL1qDQxeFex/XiEZwr+uBmtsFE+/k3B8ow8Z8nrR
xvNXilhlhucimFuHRGviKAY4QZackh+EAu/YifePo9k7xsR/1UHM+cNvSgFYmgYTGfhiNdE/J+PX
a4Ivg8xihP1lxdQkgSs/SyC+hXDniHZDNkvoQfNX/U3IhgzUZK9vooO2m/j6ZrZJQmkl4hAiIN7/
pRDkS30jrViOYsZ5cBsCdA1hshR2YEDKiqWGR9iLLFIPH2tezVLxhEguJmpfwTLM1qgHdrybx7Im
JtxWD+dxV9/aW38b8e19fs64ggjnlq3w1NW+KMixfLQAgehhYc3/+3XTwe4hhAvbMetGy8DaiZbc
Te+XyexQz+Z46GHIcFOZSmPOh0GVdjI10gUIJXRMV942QfX9z4bItcqzQX0g/IcSoR1wYQoQeYe3
Mou4TphDeZ5eIOziII5aY3ZBx9Gz8lQtwjHF2KoQO9+RTzqq/xA3FiX6wF5dukRQKrty8RQezufu
29xr64YBa001RIg0xle4jBHXNJ6V74Qtif6p4nZRfZzMHPzFeSXs7MgkiaB34LWKcSAYx0LiTxJ/
Fl9XCz6glnaR2tAtAWUZa21NuZSrfGeERdta/RGGGVH4MtzZUdkXdO+i3TWoE1i/GwIhGk8hDOkJ
Rr9oTbuPeClG01BlMVGjUwbagyafc03L4L9fcin4/NMfryTdevpzZ6xAQSFywEQINlQ0Pnasnnjz
ma5KtN7dv/vv7Y2erlhgYIVhH3ugCueE3EGRdcUVFK+gHuUfzuAaM7BwIIgRW3aIQ938fZuiG0b+
xEPPIfMkPUIMLn0Rxttjn6TMed42NeGHLcOdztX+VPIL1msRljNx04BFlCa5IrlEOI+S6iqsY0EH
gyvkjAOWsvPddAHlOsjcv8PHfxkN02C66FaHvz/sQ+15TACUyHLNNz2vI1KOD39TPiI2p0PHIy6s
cDAlWkC2/g68Ejrs6UL3cqfdgENZ+neiBc0KaR1Jq7HbEGkhW8X8RUZsPM/mIoQqtXawewD3HQAn
3izuY5uXFmhCia5k2K7neAtb8aIiEmP8HeWPLHO14qNZxdbh4XDQhMIo5CrkGwAiq7KjxdPhiP77
kSL+BdKBA0VlhKTnGkhGTZh5buIoOO3PPD0A1vMr+wOnAXf9X+jVlFeRxXtS3AN+LGvxDucfjR18
HEhR+Eutwzy/Fa6L/Y4dL6IF73ve7T8+ZgEZHn04cSUkzdYHL1DM1/9yY3GOsebX5uvNe+DVef/8
APxVFnOMnV9euwlABTgD4/DP8h8qMgEdGARYTIe9ascxVsTdBIfSTpzh4/5Z2S/+XBHnNZ+La0KW
gitSNrgMCxE8kHj4SIv823QuQ6k8/NEwzwUekzh8GUvp2EVvaj1IOJCDf1eZb+Jw7f9COoK/xKkw
oJ6eSXYSL8L7Fn67yb+wgpLL+ddBAVrB0eEiJFg7ZvaB/1IurrgDwKQ5ZW9er7B/RHQC3tb23eN7
KUb5fOAEdrBLXREy8oOrtbjTCk7nv7QxgKaFDN5jc3UT72A7PfdsiZvfIXb/Pqccbu7MIYNzkfif
11MD5bdBw0aXecEPnHNGvC/HCxuNrzLp/nfrc06tORHBM++6rqwrvXGoEXR2AOUHEystHguRsMBc
gqQF8QsttwO/A2/ryiIC5DqS8qP9SVzC02Cx6eoW38hN6bLFlrz4RTyUeGmxT/+3V4t8ynjtit9A
vETauTZ/HEsryYXIj0GEf7j9hpbLbI0MIhvmLL+hmOHZXZr++fJvm3+E14J6wCCmUPwyd0vxl45X
fYb6DasuiHNii76Aey3Zgr0BdwbxkdE/eeu1A/TtKVgkit8haQlVoNir8Uvk57UeaajhlOmw+CZU
Bh5wusUsvMWV/KRi4mEVf5U7zCMGJsEj5MfiSN175/O2d65XWDiuejP98kokEYUXrwx24C8VwonO
8Vq4POpsoheoc8stfwXbdpYzOrnWETiWYW+RXTtRoH3dsNSUyUlAlODi+OmrQGTRkuUXH7BzFTCF
Cox1RWTWAH+NqhUr18TTsUhInWE3xeBMFDdw7/CqJUX+zBicTKunGGg/fbSzjx11ryX6XszxwP7o
iM3XqnzNZ1hbCJn46ljbDv5TLwy+CKnijcGdWvQ5mKPXP7/V9258spNjzX8aSwxncIPRAqDAB805
Ap4AX9gFrT14DuY5IrsCSxtseiYLUixIguQ78QUYySgcCCTMP5hVY8T6IMQgeXq/6lFYuSKrYOdk
yHs1oSbij2lytiQ/3Zfrq2Kbvk5lzg25XmONYF/Fuj6sObGXJ5opV0SF9JsPVhB4aMKH90/EVmbz
uVtv7iYLlrseP1jFHXYFq9oZvyhveI7an4+7HaqOgtI/4OfZkH4m12E1fkydBwMExX2L12V1vgle
6JcG+TD2U5YacipANWATMZLYUg4/LynhEeIzgw8FDMt4ES4Iz+xTPrYb1i/+JqJbFdec615kLS/2
tYXWefibu8IXlL9o9kAPAEtmn+6L/euHCRf1MWGSJJ6QvUOGDSxE3gAz/OPyqsP3/PdXsrkW7CJ4
0S4fzCk3156zpPAMIiMlM2edbKlb+aTwxmZGy9NYL+EJUreKaDnxS6CvjbW9iYp1mf2JLEoI3GzR
3Pl8Ecs4Rzi4PrDV5TKxRbFxN9yTQHcXYeTYWL+/9e1GpSD2crRazmOlrJvghjiOL4uCpfamIVWA
bgE6TFhkP3CbREq4MKlPaEN+OvMy6ZD8rWF6GDSxzFerTSckJDRBuEeJCLjskJGol9Lkw9jFnxau
j+E3RIdAOGVgIYLTXvipMeQSJpH82Prj8YV3w+Hx1YgWHDYScLD4H9cAtIXI4+5wA1gHRxwoadbz
FTxWmHy0jwrGpOBs5Mqs4FkAM3EQmEDRztBUh2jGXxaVYr4iI5D2XXiTgdsC6AsidLS9f5VUOL6y
j8/yp7nH9ZaA4Imv7Fh8hjeMhgl1C2VuWAMb4mRAojwvg8lNtBGFOKpl3O1n4TAGb+0mPdQgR/M1
mdesC+Tz0SMDOtZBecpwUEVOhGMhDE1gCXLRMJScv0nGeem34bno5EDE3DMUuL9Shz50RAfwOlUP
3ZIZhact8u3jRA57fa/kzltaNeAn/8fSmS2pqmVR9IuIUECBV3pE7PsXIhuTRpFOBfz6Gvvcilt1
mjymmgjstdeac0wKOSomxhKvU6f7fAcjilcwVqgz8sHKWJRH9kwsemIZxTBuZSyBYo2DoNNsOwW+
kjMtAsIu6JXNbOSMFpGtYJEFRt++mXSIUk9ydQs3tnU/DZgq+qWIL2IWv3xZU0dg0hVzrQVPdxwc
OlqO/H2rXkJF2DsQVtR+QxvRoYnkd2swCF5j39ChoaclFzMk1ZXeX2MLOrNiQpHjZeIvw6dH4ow8
fY2HTzH/QG/Bt1d2L8IrDpLLeJD2RM4rDzRJX9ZBm8veCRkrja+XGU6dkzZvEOtA5wXt/LJO42UR
Ar9f/B5kD9crollscLxiwQ96t9Z8j2AqHw6/FNn4PHgpc0RBU3M0OpqJwBV4OA+EU35z7ZC3wE/n
D/QGeTg/KT8BPyLiYp4HqYLzS8j9Wf93LJ70YlVyaUQY1OSHWt2qfZzxVrwgRsuufe0XkrFkEqph
43SlGMIjR+pSx/HB+2iu0/1kJfI4EE9Za3XRAo1O+AB9KUhcShkATmDyY7KayInKo8EcfDy8K9SK
/BwipYrHeORz2PlVOnd+e/zjmR198QrXouqKN3+avdZ4zK8REAtIMJZGCNo/Zv7ylzNlFVsi5yPd
g8b4VzqR4f7XHiX77zdZirTChFobl2Kwluxtsqw8nhhvEytwFDsJCjHeCVUQCLN9JRDbvEDliXd2
czNRJGX8UWQj/PtTmHOKqkeR+Ypc0W4iUTRSHzn5/6NF/qsERb03MpMTpziX9ZKz2iP30MyjeCPZ
t+Xfw9kPW4WcRyp1cihkFwQMN9l/Vau75/yPnTb8nJ/XtLLkFl2k9ywdxGalgXvSe5GCTRRDWI9W
Mu1/GZ23Iy5jCP48IZXlbZs+wt4S8eqtm1meMN3H/n+/4gnnDitGYmygvTF5hrH/b3LDrWbVWz+e
d2zZJhL3JG7Wo0CktCsXdnduzP8NtonXO+ZPuC0D9ly0VniFZ+XUT//I7Fwg7cPiJnde9gSsiU7P
eg7WrVrXJ52m5p0tu00+IfpxzCpsJFYAUT8QuU56/MWuVYlJDeWG8aIrh2mjK6znl+z2B2kUjF6z
vL6qLUwj+hwremrdDktEerdH04sBQ/SI09rYYTi+xaGQrKNcUVf3J8Z0X4USns0HpBcIj82eJb7n
amtQcYbiSpW9BMHYxEqUYPr+zbbqRuGDKIFu2TfgSkmAEapmENZab7ZBN1ZicucYR+JjcuGluYqj
G175hjkXai3iagtOVbnSUWgK+zaWjbNsLAssaEF9EjlAY+9lIAANxJwSDWSUzSvnhwbEjM9q/vDH
XnHChYkENvueAgqfD+MtijL5t2fPDbAVI3ZCTCOAHNq1gUTJtJC3ZeIwh+Xuv4TiQU6ZWiFQcpgx
ViFC+ckMz1Mi5Dm3Gh4aPxlzMbQJFmJGUsCIf/qEtAltug3em8jaf9nuwD3QUdFuFe1hmv7w71Az
vMNbJC3e/hs+0C26RU+6G0+GAv8ypiy0280bfu9bXb6PnwHBQcqeZhnDBVff5/HYgi6b0kEtI8jY
vv77+DaszVIyv5nRQPC725sr0iVR9KV0Sf5Ln2LotwcCtRWsfkAcYbwSYGbmQAwwSKJmESXCjKhd
tHlE8tAqEk2R8kp70etNkLYiKZocmEjwqoW4sYabITtFv0b+9sn4p90nHNOcTdDGh0XURm7Q8sOC
yWfyw2/ij+K1aaDzd3EUguC/r5CpyhHjH5kci0eJY9SLN8AXkFPwZ5QSfJ0uCkj6XnDW//sabZ1/
R9XsOezi2//7e8rs6d9zMmzxkFTEQplKiV3vH8NcpMN6yVqHMW9mBI6V9jP0UJDGAXLkmCmLhWRZ
XzE0dlDd6xwJTOjfCRB7BLGuRPXMxzZivE1IDrNogMXFNdujjk5MaTG1N6ZnWPOV6W1+TP68uZG/
DDclGtN98sQP900lbAW7jXjDghHwYSujLmm3kU5jmDfRQUzRw9BHoee2oMiMceqdWsO7L24B8tmO
WuVLtPRn982LJHhK7y+aBBR4J658DYXqDM2CITnXGfy63xdTlw1XObmUqCTuD1vB1rXifsph/uXr
pZsv+KanJ/GSy5vm7XUau6WjM59d3E4NMyc203pBcS8vyon/uLTbDJggMAvDbagyHpcRyCCU2L0J
wERJ/cf63SGBR35MqwrUBuwqxDcMWK3KH/kSDc/opVMu+Q9EKaVorbOU8V8PQY5bu3OPblvuFPfe
ui1bSB40YykTwcrN1NoBQoAJeqtcsx+D+Zf5jO4XpBzmgoPlnI+z/B40G1n/oRl7I2pIle1nJnj/
eTEr35T2bURUwLXFe72afo/YkSFWZ0u6VSghoEWaWi5WtJdi0V9IaYKwdPrbvSixaCr9/a3Xvr9d
zLbkOvjbLdXWlAvV00O6BB46NEopTPJMCNEfOp2jLdcZPR8YspxYZrPn+LqDD/5MYqyMpel6n9gV
XX1M56S40a47Zoa7p7fFRoWODo2Bfe2K7ZEr+7S7OOm+huDJwor1jWE343qGaYduWdhfWKWf7ltE
2ph8wK/X7Ek7v7y7r58xKDuz+4nrYIzT7w/L+hjzKzsJzbquaFmSzaE5j/CGS+/8/J5CZqTn+ikC
RXPv31XqGl85rYe5QXesA5RgP3Lrh3n2BHobSHCEBpTBnYNKnKuLLQWj8Q8yTAeUOfaY0Z1i6rZ8
GmsAtNpqNAEH00YIteHsmljGmZCSFUFEYj3L+P2zUzG84xjivCw3hgGbjafdEeaKFf8T/pehx+WM
R58rPSVAgMiBxyZFpfZ+/yHzmypbrmn0XJnsck9i+w0NK7aY1qPGOLa4xex4jtE0fIZclSr1E+WZ
i673CPYkoS+Le70J4XjHoJpIo0AMQUPqbCx6FsXFeIMUUCeNvvIYz7FOENBQ0BnRBHXzBkx99dEs
hRkblvM9B/ROFt2noZuOLYB+wOicSEITDJyIx+vbUVCM7Ris1t8HMAm+Mjf9Qy2V/qnInDg06a78
mWaONqD/3dxH63j+kFh9ke+sPv0SzMJhPAGPZNPW0DToFRZNoAQpMCJsSAZMOJkBnXW3e1oT8uFE
qKf5IZPs9yEHfA1PrB7W6UJvba7u/mGP0gUyK3hD5wIsKmnWw7b4LdQD7srJn6iPJAfWELepahQh
QYH4NKJvSmwew+e7aN1YbwRFee5PyWzSSIWgJZIyrHSlPacZd0fDevTLARIFLOsHy/k604Jm8MvT
DUjtmUJLP7L8NmjrmeOyTiD/wAY9WPp24im5r8ez6q9GQQD3mS0dXeYCfZmFK1NxxlYG/fjao4mX
rSfrBaormva9qZQbFugJuGE6uSh5thCW5O9OZ4rXEdGDVORQuOOBxl2hmyW17M2ewClEi0Gt8AUR
k6bCjd0KmAP3FXAjqTEKUO5LAv416F7PfWtw9DqocAaPWzzbaIuU55cCjGiYbDiyyu1HHsM0Sqgk
Vm1MHW9AZcE6yBviJkB5SrYuKw4Rz2K3Bhlzo6xqzl2IqkeNBeprkuzeT9AyJk/D2I5e4Ynf4vQr
x3Yk28XbPGZtULAuIF0Bp1AumRN2dBdQtRtIQO7HSbUYuFfK/zihu/35toJ0M/nQwGMFGNF/MKBg
+vr0IH1mHMN+r8e7sTHnrk7RzuVL73vqYa3mXl39u2XBG2UB0WHEwm8naiDi7q4zC0n9FweOXip+
/WT7VLdtcZJyD/aMxLiOQvHD7dbDHjkp5zcOVPAsvvlYXuBp3qvRMZl6Gc4BoMRlAHuU+3GFlQiY
6aDxCX10h3s1ny5dnncfPKw+mn43SEbozdHSpw/ljuYMght4GVcWjGr9vkAaeS/QfR8+BK+8vKEJ
0i+uGkr8x7CsYPAymcL7HHHJMmchm9u+wbeTTS3iwufy71aTCEUvc6+lvoVZvKuOimE3lfUETcDI
94zqlKYCeii08Q1N3it6BI0Exg2/0Ei7IrkhR5WuesUw31Pu6w7ixxEHGPEooB0L/F0VagJU9ipP
Ybe9MIh/JO5UJpkWKmq0+w9iWhzgGucEZdckxPOjoNaAcAVNFGecFPJE1ISoCt4sxcoX/qwSFnV7
UXI0zryR+LYrxr1TkD421PRtAeENTppS4ElWosNis2taM+QmAgVlK4r5F78P+3QkfEJFg3aMsiNo
erdiNzLGxKfcw0+cu/Lz0ivQgNLSm1C7q7AUVUXHgtWERc+i0MProfr/SIjybzwmd5/GJeZsr4X/
GjPXp/W7x2j7fBt2DRSteRLi1n9NhnnRXkb15V6mQTZiIeKw5Pm5rufoi+FPvKRVr/6OVa4CCd+c
gnECjpYijSJ1fG6MvZ6sH9Jaf17wLGswEO49tu2CjfuUkyVjhVkYyqGsDwIOVLI49Fj1NU6q6Zvh
eu9NoVkrKUraqbouY9rSJYiyelfF+wneqxyisqZjxx5nMH3wXeMJFmQUhfY5+U+NgUVl/VLdJtmA
xappdqCPRPjZOiWdFdUt/tDFq55wGoFOoTFAVDcgIHIol/xyp1+d+7c/MMm/6ZXgk8Hq1uCesHaU
3VwzDbuXj8w6nxlReOvf5I+00TH4T/b/LWJkeu4gRu6AbAR0uEOMEmMKmzK3ObJPkxfGPHaMVzRV
vY4QVXrVRFGEKptQwrNVb1TaEg4UIGDClreJ6Z9Scl0fOmJKLnXWPPq0gFgfVrxB5NF+D5xAU5Qm
Mbmde0KjU8iPeFgDCpsutis5lClsEPnSz6qCrvLZnTcXFp/c+dDiQ/kANwMT9eMyYYA/XdIAs4cM
djQkADWYsNhuasWvSPgCRNchHRj8AsDKuGfq7GY0lO9mjXJRsZ5kIR7KzZRZBwDCq95bCKcVnGTw
brVvebK4Lx//6JnM2hWQKmyGEcAUHls0dmXwXik8t4qAt7z2OkkkNCaBsSrfN0JPpjO0PHDjhEqf
SBRMjyzZtkgGRsB0kqDUf+ZYRclUEeY4RD4WXFk3C0Vi7utL9dgjrcfz+oAmGxr+6wsePsmcUy89
kfWK+pqZdUiC6yp1CXNFUN1So7s4fp4B4uvqPXt9zLwym1/SKRCVUcsV/vTjVfTAo7EO4B5/X0Zp
vE9wEnF7pTs6eIBraIBTI913FbeEEPdAdnl1Zw5ISiB3B94mGOW/9cdDp8i03KCS36aKkyY2MQ1n
pN234awjaQ/BjyY0goWlCgUiPuj7bxLq3AK+tMpHJF6gJe42rWFhwR2Quhdc1Oqhvvua4d2yKIOv
XGJvtk9udBF6wKJnd9zL1MojK/1tWcg3FVIaFICXsaucbCLOcD7oVnGAKkg3eTrDlwU75oSzKN+T
3br+9Q9/4d+fv94ypfPX66kTTszDxCSN83AKw/B0ifhTVDsRv5ZmqPEvEX2/9Xad2L4fbsVjCpM+
JP878ScgVXZYmGEo0zd8BKzLFGGU5dxmFZPMtkGYQuzbd2f9Ir5xe3Iujx2Nu54pzjEmRtOYWLej
vHiVNu9O/EcTT8KMjjLUukcdWnROZqifNHxATaG7an19k+mmtEq2IAxUgna5RwvxlZnu26fJ80lo
6UUvRRqH000DE1Zwr2y19irJn7x9mUhvH9ZASXcdWX99bLmMC9ThwWRlBK9j+22s8uu0crqjIFwH
kpcygC0ZLvd03LgchzBbPiJ8no8I6vpx5OeO2Jt0fkd3svuGVhaKyWo6o6G4pS24TTkPSAIWs/gh
5GFsSMD307rrjtmW56muzMX5076KMh73iLJlsoSr8/AAzEjm/Zpizf027Na/fXNA072+kOGkeiJ0
WDQlJ2cdCJvPaoS1xPw7YPEKKRiwEDPwlfihJtCUwDNc73Qp2V9iNg4Tl3dGVzGDcQ7L4e5puQM8
wZyijSjQ1fIwNltawGrW+qxnefTyAYMT9KcFIupYXUg7ZTU+tzN5U/rabspKxzW6kOafVTtTdhph
rC012bEGU8peQfSYZ7CMMdEsoT4tU/JIZfSftHW3NIlmqmapUTpXtvGeGz6daJpzP2Nc88v3T3KY
bMkijMgpRxQpXybb8u+DlobQ0WQxIY5qQsTzY45Jt6ZSodvlkSU3PpEpjEobK9UB9vChRoEXXD5z
EQRZ+BMRfnPVXEH5HpOpUW0n3+RJFTPY4UyCjnQk1HP8i9r0ge/LHK1Gq1oBHmo2jLuXrOAbaPcJ
bnQsSMhxnsDHPDGaHa3Q+kY6tdB4A2/lqM+R9I/RyiTYrNszcn4Tdc719uTf5aAKBTl/Qn78pgrj
3UAw3Ga6usP/8NktSUqQUTeyDK3oFzHXoSUmuxkiZSjxfrMk1HwN5toZ2+peRJ6zYXDyVQmYG7r7
jqSMORwQvbezUAc/qh8IVlCIMRJp6NxXFzEpq+pfuXjEZrF5IsihwxI+gwgD0l++KqZAqkeEQ6Zn
fSbjlkCaU1iT1MazAoqdlFQ2sQ0xrdgxXJUG8qjBHH2fC3Igcbkff2yYIiEdn7TAm+c7eaaSnjQf
zSbL2z/01QOG3RtVsUySWMabbtmKLetyxScLGO8PFgT3CmkXo7etnQf0imFGSSb5cpTTfqX/4U0j
VgHnhXJlMJWt5HMOSf4BgBLfQq6Dx7gGKeZnKSYloCdIuWdE4Uv+bz7n9BotxAkpIqq7Wcz/RdJw
SuYlvGJeSjxDHvDsbMuCz/LpPl0ojGT/1giDxe/sKphXAPm3Ce9GruHpF05c4IVe+dfNBhKWl9pW
j3CHXfQo57lf/HwAa7aTJQHkha3yDmbqTPceQTOHR09YKUNrMl2gpZvad3ct18gPGUL7k9D4Bkwe
wWBkJP0QwXqz0RUA3gT11W3Wemg8SbMfkDUrPoQZG5U2f8/JZEKFS9iVMFSLBPrmgRkPrgWNy4db
ABoHgeWDAwD3gDSLmBeQFJ+QiaTEqSbGkkXE+sOdci9VTr6to5K4uThIZvmyjNIlYq/wc4ztPpxK
GFgIaddX8eoWccY+/SxKuQkvpuissuhF7jcbfVBFjOwmC5mLpAnlgAaxkHTrK8nhskAbBvJ3TrOc
aSsJRnDd5ODfXHb2Ogs5HvX8D0n2DG+Nvehae2bgOebC3LjmwjKto8lXLt5VtTerp8k0WlCd6CNg
G+bBxEXyjUJB8c+FM6Pp/W8SrDFg4F95QeHNkf81xF/u2dnTOFzdTVq4OFLRWvTW8Qx/iAt4RsaI
ezdNFb3RBe1xFvByDf1WxhjPGU2M6JmT+OkZl/a+USEjeG0n9GD2Z4GBP2Ll/xHHpPL3QhLHuwlu
1kql1VyF4i/i7TaIMrAd/tIOZRCMRI4ejOtxi5iLY0ScuKVt7t8/2AbevieUfUI+d2PSK6oyCZ0i
suzoivKZQQfIJkYwpK0teNiCvi2nFy3o9eRbNKJxaeDyhS58xIuAkht9BQVa4olT4umrAU9mqUET
KhuMjoz66MKLB4jKLw4+Pj3l9Q3J95KTzhEOPfcS0An/LtejvQjVqXbJ5rUAboTXp5ypX9LJgO9g
6X8UaKT0Mjzw34FqXZayg1w/ugxwZVTrG8ueyd+/xSPoKjsSSexsGJ1hgZp5ystkHCt3sFDJI98/
ScvX4Ub1keLL+TZOxqmdYkQn5DlDpT8lrEAkxn/s9Berqk1y2YqXQvWAdYakO15KZFBMZ9M/BOxs
hKFToEZnYA5zrJ/r3F0IfDAC2cILb4tE+mTzUP+oOnfxmk0u/BDaleWXyj+gJ5qAnMUg0dvIUcgp
H58Ao2K24HZZrRBvywSt5UxlaADysnBIUhpoTBn4tBlPDMLRDdGzfZqveMHNv0Mtm+6UAWhW7NY4
se3iqz7gt+5xoC0l4pZarCpT7iw/T/GW42hkkaJbci2fQFcvugHeIM7I/oSpwhmfqjnEUOa5E2bu
y5Z7oxtfUIEuReIvTBHC1MUhfTnK6TZxI5UhNH0PZ8LyDVEOpP+Lck9fazBiGwa2Ij+cWbaYe8PN
m/crdsxMbond5b+GF4yjnJ3dY2Hgu/HeZ4hO2q/xW36zIzICg2ErJda+Yr4AnGIaDT512+uYR2PK
EGA1GBMYz8KfoSvAV4hR77CRAXl50I6zP69l02ALBbbWV5Y+EhwR/z14OUjXmp4W906unV95kYE5
AP4hum72GMIbOjLOeUZhhzTnXo5XCrphsuCYndTFBwSb1x2yr9Gfep/BpoDkADSGkMUxeYxBru1f
CsowbRx8PF2fcMtQJoBvKO45o+nGJFF121Qr0rdzKZo0UdfvY3Qc2F4zSJAgHh9NAH9rnO5V9Dkk
4rBCtxD05skyIZ9ADl8C4elNaTwMTEWR+K2RLSJL2P4VS8bTTILBXcPb9OlUrbdbcoXCVFsYjH32
ULlpT5QuHXeffEGncNWwYDpoMFfC+Q0JyL2t6vPth9aZ7JOCwObbydx6uR2Z0+8B0Z3sv/cqc2jZ
n4aqX29n0yOdGR4F+OT4/ic2gpO+vc9EfftgyP/03pFQ5wmhosyLllsZmR+/u/yrDZyakfUlozh+
eMkWOIsoSSkKqSzvXh3SP2aRL44f6EUbBBb8N2yEhKFCW/CkwLP1fTqfCtqUV8JcQbc1a35kj1DP
aISVJwCkjQ6C1bUEjY/wNBBnsKgxYtr1KDwcgYL5ugfPlDN9KlxMVDE2jWl2RVwB5iMA70LBCOGC
yHew3XcTp0W2GFmXAhuOPPvFHHW3VCwxYo1GZSKu4NsiW3zcDhO7/wZORyrkboooYAj1RqAQGvKo
2Hdli2QDLatYAG6iiyGj5MxAqzHQBIuxasZAlwawioiHqi2KMvdDG2JJXx5G1SfMWZ7FhPITshdV
9DUL7u3nXgYi6uG2YvfX8foEWqTLu/stQhqBiwjBTrUtLtXyscRKva+Q03DSQuIu6qcXt6z62Pew
wBwAv8gIoXdGCD2ReBBP3o/2uOOxaFa2CCATth+qhh01R6SEpHs0vK+1ctzVUbamCDnCl1gSWQQP
ICILAJjMt8LW69jD4hjhxTBRMMWzWwaVbRIy2QD1wTu+pVvySx5bmkr55W2PQmr572p+H3Pp0u7v
SN4bQXolxTPIDs/clVgOd5PWfhDsyelkWDL3V3bUqO/g+QY47F+Hhj099y3VG//yNZsEylAcwyuE
yAkTHDp1u4xF6wcDrYeqxKHXZGs/n/L8CLCZaNt0h+2ajYXCVp47HH2IBS3NgDMPX08nXG1r6ljs
Vx93rFB2XvIAr80fhlnufm9qTHGqcg5yw+M7In3fs7uRwokts4kWapnWkfzxkrsuSBBe4ukKlcyI
jS80P2QwFLH/asmW/QYNgaO4e9IxwuOVemuZbjYFMG0p3hieXofNn7bTuDxq1Du1/ybjmj0XX+SF
CuwcSiT5mNrME8BVnhqjmotHct5LruRWDTxKuHOMWKrLHbcyyt58rZEaZlzb5+qThfmb0nts/E2m
8+qmnkK6fbWS2eMGMozO/reYV4yxXujINP1t6woWzQ6UKr4fSyvanBEm6xceO8oC2JhNMvIbVrzP
cwYlhCXqjWtL1PbKvKwWIJOJMmeLlkARSTa3RRNM4ZjMY08YcbmcWKRbbCOoukpyRGJj92HC2wJc
K6Zh3JXeWHpGz9YxEmf6IXTmQ2JKhe6DKqo0s1FUjr3ymTijjvH1NaMp/ZqOl9BUKole92fMzrZI
QFBAPafITnOuz2u3eZwnfL9idyUySXBxzSr+o4aob5QoOkSqt5nAIOV6YjcPZyYhlJtQEpstVjsO
Js1OyjaDsnvQvPlcmtQ+DR2wJIttz12KxmYD4DheN+heEHe9Fnf8qHT/lMdlkI7q5ASA9vbSzITK
T7Zp4kCV4qqN+sf5qX1z3pH+RZwBJclrdrsFEl7xfD6JIx3rHzGa1a6kSpBkpjAQs5r1mwjp1p+8
OCJehh1OZbNw39JkA2i8+qyLyCAnukGO8yxYDgmaY2fwDhVmh9fmRvVv4GafcpZ7MKoI30XCiKuM
iJtU3oz2faB+PeVV/9u8LY4PbazHWcC/0pDmIQC3NiXynKE+c69p0OJuwi768ej1FlO7h380wdhl
EcwE0eNRMtsEMu5jCHyMLSBGreS3yrZ7fEn/otmlAQcxWj8kuIZtjnHx4AhKbu2cDh3qDTwUmo2X
Sc9Dvh2xh4YbBjAS933hVyGQbsQ8ivkCkfEQZYiYp9KCEhUvX9eXkOOqx5ptUS9jSU0neAPPehDz
2hWNMxAMzcVAlDpSqF5B56uon7oCydLNv9HhHU5596vG1yymNh5O8WP+7uafT/QosEylt3L7bxev
p5hubnxc/6CuulfRCn63hJlv2DUxJ32diYSXKKWyEJ8L5v+USSTRLfg7VjJd3F2Cfk+b12A9NQKG
9dULEDQDDoEzQUvK2KCmeXnkpgsbnUuV1lv5DbRJgAVYBAWjSgc2/OAaFSgp4NY4eZjeiiZniXqK
Br6ZnQxurNzK6F4jSHn4fCCpSvfRQpBSdnzqzIV5cjKpnEnJ4N4m/2c6DuV+xp+JmR+zh9AcjXvL
C5CwNxlZo39AJjyfwL1bzVQ0p9DdRnNUdG1SwFxCbcJcgkse9OU8Jkcek+c7mPRezNHgzeABuAv1
ySQOJSJ7oCpgjCRMb/AI+FGf9jAGYe88wIhwY4cngk9UtUdEX6SW4N7iltAd6HuIYLFX99y92KEM
6MJq5j+sGfni3myb0So70IwY3f+SA42AfKb1NAWSCX3PVPcoHqr/1vKxO50NDgbjGW1s9iyGyfTh
H1BEJE2PfQTjIDBBehGPypbbKS5ijyV22mypMR7D8GHrRKqljfTHqqPc3u2C5Y6dUoaqhRsS1yaY
BHbp0D5v6/u2jUgbR7QuVEgZ8xvCg1PG8Z/v5CJEv5nT+7T4HLpLC2AfZ2mT4stlF4eJnHG/XUbl
VYiC2anzN7Ff7/0WiTv/SC1By2Iw2ZjQbcerr2z7L+QiHoyFAqmxSKx/+tc+hFaQmNcNHCBztToS
EBiQd2b+/IitsGquuMrZXBpY6BSQF6L5RfwN/wnhNVAxtowJAh+xhZz+TnfD+X6UK3a3jMr2PI3Y
Qo+C+gdN3UrbZHu8usbm7Wub5/HN3lhb8KVzThW/v0XyOdtrC7oJSSRSxsVnKvamaLUInEPYMEvW
olDCCIBmDP3Vli4FGMBNcknWKUIj+BFCrCX6GTyKYcWSEuu+hBfOA0Xa2PibtGq6amxtZzXyZ14B
eXePZ5NKrL5Sv/AH9hfLHiBDuwfpSQge91xYoM95d+gOtw1JeBsGDTd/WGi+Rj+Rtkw09gME1FG+
xfW/N2BACYqd+MBo/Pn6XMjMSd1hLy30XK+I2qgGVD0cQLzJtOjuByYL6rAbld+kQ0wRqouoquCu
Rc0yTmg8hkw4y2wLspu5Q+1Pe1/D2oxJjbQhw6/hSShRMt0VIDR3BgsHa3W2HgGIhPYFhLY7jRjc
Fr5Eih32JQrc2idIOB9v5T5IFLeqkCSfUkWfGxrgtEzOnwDr8MSzU5WyHYCSpNpPs5/X55QrX6ny
1XdXhXU6Ptd7Sc+iRsN9agD/fEvzXv3SZHDnICQeCUdYoImpQyRLb2KrRrnZIaXoJ7zK4/sphPJn
duIU8amMOovGA5xz0ie7nrhJzEgAe54kS7Sjc/nE9V3FOElxDieLJGcDNTNQy0xfGMBrKYKQYVab
djfSkQHB0DNmWLz9+PRxqk2xeiwUazKrA0RcyTnBXzCyuVua3dz4u2+Qh7FI49ih5hDfdF+UTHJW
g80MzO6QmjVCLpqsRi7rB3wtT/iHBvvxmoO7+dVx+uLdOVGouzeuE3lJ1tT6iVEPja3whWHQQ61U
2MLZxtKC3+Hu46bAFgVkxPxng+KVtBnvVBiDPg5ItI2wMOU+EkY7JcbLvKNADdR5cX4u5Dlhthig
OpJNFadCqPo1CuVXYLTYnN7fzQcifVCiROiidPbGxcTphxmcncMs2yGJZ2JHPkjrGR1JNb6imlOQ
HKmv48QCR4yRRcDiSKKZYbjWmFDmLvTohqoWvjBlQeeTTcNYE1lIz/0/C5/anDkDoyAG5G/8I5JX
44ZkSFOyIlg9YelMgvE90n0gTa43dcazZGWhD2Bw8+YNrGgAowLHAdzYgJ3gK0k/RGc2Mvs3lOGL
xP6NaGwcc/t7ZO2ETJMGpyCjAdyiFY31q4Fsxg7sHy7NQNiMvGMass0fNJtMAyJRTyrGBexP4OZe
+Ozfhtl9F0gnEG4HrT+lWO/H9uiSsikBNYsxh7IUJQk1uuTwPJS1wyPkFNVw779NOkV0jKgTKSKl
7Qg4kGIx/K7kef33PGGGBpCviY2g1eFXnzGO85GppaYfHi6F88TJ31rLS7jb6RfWWrp5Hekj1gTS
ZYpXuXiZ5Zhixm0rR79F9zwcxk6V+KyY0xegPSeFYlvZEg37wZN43sRCLshz4M5+0twkK3DwcA8+
L+lnN4U6B4MhQjVIWSub5bBk9N46U4briKdejGJtSufqVBweyEzQIjnol2mg0wlKbfaO93Oq2Mrc
ACaNqfigcMr+KvnmbQQkOnTQqPi0+PDYD9CwhKWL+o1qjgG5ReeLzyRDw/0WJSW60Q5T7QTxhjVw
dy0dvj7IEdAdAwM+xm5qUxE4p3+cDOwMKWpOLHu4a2KEY9ENLXPhax+XYvwNlFTG8LHgyXkLkyfP
5iWKN2FsQQSYHKlcl+hPP9uaPSg3lvzrNl6+Y48fZuQWyqyuQoPNc3FpETP1WiCDjyQ7CtDdrl3L
RBfTTk1MAmEJHIjTmQq4u3OSjCw+gJCzMj4YFCT4BW8H7bYUW9Tab8kaNX8/q9KxL25AG/yqcM0D
TC/8KkaeYWmtPf0Cs2sM4fMDuRvqgd0VRyg0J7eH5jJ2ieUwL+GFL2jmSQw3sL7+CRdmxwB2uet9
1rc4qJb31UDsLuFxH8Yk5I8AULaZ6YOCfL5n+l/b0yGZgQFmAi8wfHT+GKhTHCtcmYviHT1jC/bT
XQ1e6paS40VGEmzlzzyngSTtyCRqGefQ1sST8xYYXc7NbFHQMQYgKzscwf7t9bf93dUJrexnihq0
E4ji1ESEkqpcQlcNmBurIsYBw2t2MpJ3/ZQX7rTzqUtHErBYi/0/R5n919vwZbpxD0SG4knGudtm
s5RkHIwzCE0Qj36cBH89BS02nOiB2poBkYF6H2KgkAgiuhs0P4UzdvdrvHaMMF/sFY3eUztvUv0U
xhfIycn70n5Wqt+2O2RvLekpk+pbQuKawom4z+TE02m04iC8+3np6VyiPe+k2mU3Cj8u7qcjJY2J
g+k2wn0mYc8cLHbCOummxuo17m353lGRQyxZDS82SMRMW1l9qUCpiR2EHMbS3/O46ZJZo3y9YPAw
baWa/3rhJSPTW/WYw+Dh1dh+8LxO80ogqjnjkUN53XJjLWBx4hW0xM4BRAgpfYqD+aKD5sXHQ2/g
jKg872wE2CNOHMkEo8UenjlmARlWtVvoDnmojl2UqS0+FcMm+CAmKa0klErg+xh3fhCgMH+eWPqY
OCpLuiLDfONS4W5EqUh99nCVkWOUzgTzzbwKRyvkmx1uH4QXhj26il0uGHeId3RzU3RPNpsrNkEl
Q6HYYtOS5SGBG7JEAtua75Dk4AXzl5Q2pG7ctji4EhN+Gz4l2N+kdA2seHh9acMCyGBfw5pZEmbq
TyfWQ/aZi/GOaQmTOUtCXSNa7LZBMHnjVowXyI15kS1jlqx5uUj2G6jyATrjqHqx37MpJHRi456C
pMjLvVI7rm19TGqcn+U2ivN/kBlPxo0Ym7Q2SrsCkdYQ/7PIVZqBJjgxAckVkQv3ZYugh2VswRaT
dY/tVlRTxwEdHJ0m8XlIZ/nndxDlDD0woU8R471iZhyb7RAZrqjxij34XO1yo+2G9I2dBtFH+2d5
qqnR7kQoB697SOHGdcHWMEObTIflwZz38XCTfDYuQG74OZ3AJzPW51aMFA7MMRHgpVa3+KDTUm29
dNmPf2T7zqZdRLjyVBZAV9YxphtFGcboeBmsP2wNKdaqxC3nv75eawW4aWYP7Es7l0H5KKr/KNl0
xtATF2osbQnyKNOfmARhmBV3663DCLU1YkdufvVxNWXOr/lPR3nDsAUpjgxy0EZZQ3WCDRswBIqb
RuhrRvpclfw6d4zpNcvZpIJxkVSEfnSG7nQ80P+iLVR+ysdxPAUbkGRLOe1m/yPpvpZTSYIggH4R
EXjzindCCAESeiFAcPF+sF+/p7VxtVo5hpmenu6qrKzMeDI3XFyq1PmvhNLiKCqnIfnmZWyyWUYI
tVhDKcWW0/z2KpRzLi6eHsV0CS5D6SGskZ/BjgcrZ5z62N8Jg15+8yC4QvQ9zn3H4++ZzSB/7d0y
FIq9NlZ50JJdtKyuWRrY268lKFXlKWkxTdRi4yaoq/98Y/D8N0kKX5BVMWnzuYWb/vDGUjcBQDP9
naQ0wmrEABavSqLu8a5yW1YM3JLOLPgfztte/hxGEtmHBtdJ9FHocy4CdD7xjJalm/UfYk8toHn4
MPVe/ccsUlelnPFkyWSvTope9Nb3hELpTTN76J6SzVO2BWE6vNCuyxv1aSx56tWqwx6xJfnu8vVe
BreF0pUc9qWIx/V61VvCY8bnaphjZ+FHeRfno5oL4YPIKP9xu1SWyeHhluWJ2tylFJNiu7dV6th8
RLFgpPF6fJ6ePwe9EugbqRh7mINW92z9mGvkkSqy0/HtRY/7Ix8DCFbHh9Yz+73Vw2Xj0qUl6C9D
AXOLcgZ0qY3P7RTd5WvCmPOzCo28bOr0gy69TD3Wib+fn0EtCqH6Nl3/XjbN2GFH+HtyhVwewbvn
ahy6mRKUPNGQH1V+XIv4oJD/FzhMyKqb8j1FZy47PbUeqxal69IeqvyhR1qV+XOhSXNZkysq5FNN
e6hfjJ56MPuXVmaWL31jzcX6GKS1+xdWdCv9ETFjlEFU85VYccbRohd0npzb77X5qGK3/MR/nr3F
cDfc/HsAkASgkPnvHWC2zKwyjduZA1Q2FtQJ9JIQ8tvUMSSe+9kyVVpMNqsSuidqhieUUPHKs6jh
x5PNY29XyyTKJ7N0U0+dG6882mY7lWtkoprRPEOM761z4T2f72QzLXguRDJOohC7iSecDvacloFq
5uiYCMO1NPY8Uy7S6peq8JyLSLBD5C73qp7idYEHBURG8cSaC4c6IXZqLGvwLy6f/e/6FsNXf6D6
5g+D/eo9e1XO6DO0vcxvrdP55wwXSe97OUv5gfM0XtmtSuctt2UkKT2/4srfSxomklczWRNMHfQD
kLp3syQTLxo6bMWNCw26Q/Ueq2dvvAatMm3eHtAq7RbbzFtcPxvfx+CgmF93M4kKYdzxiplLUAtN
SQoFO5P0DFJ6sUMrGWuWtZkrtUXvl1xl+QWuS7H2nIfdwS52bkcMqHRu0to5V3ktjcHwMHKuhhg4
N8ZfPiqnSyWJsQ8ycvhHcY+LuS2uWxacwiRP9OPKUqC0UGZNqWWWI48T7SWJxuR0CybLN72WahYE
MAXsNmn6/Ypwt5ZggzK+kCCWEhvov1jbvm+NcawGo0vHGieb5LOcvNY3uYo/XAqvXr1TYRgj1hV1
HjcWJpVTorJUL36WNzTl1cxP5cu2XMCOUKPbl7FqE+pKrLwz1e94OtBykw/WrSwq2b9WXxuFaqJk
tLJn1pat+k16stN6PB6erqOkIAO6TnNUiCLyFNboF7rwdSqttAfO05mgBREXwl3JrNWjS0sFNkKE
VXRgXk2+GUT+qK0s+Rc5FGfhbDcPqrraROMal7a34fmWLyW/rtP1fPXJM2haGOHlEi+R7NDiYJ2I
aUoy5jOax6e6HPwylyqO46UFOVMZdE75ACxSfOk5IOwhrMO7/T5+bx3OGnAJ7qfWtcCnE2zHCYOV
MuzjWI5zxEgp89bv45I1KHLd5aOeH/R2jzvmmJunM9uaYaFfMgjV6yAEliNW8JnvmcCixhHKPktp
VYusRLGibL3g0KE/7cWQrPKk30u0Hnai6yPPZYPiXQv9+simiV9AsrI/NZnGrzDapW3ix2eZhO4N
Y+1E3pk9OsB3NS9Mlr37yFb/Ox6c/q1a7zmKrTCnw3z/vvtJBgnWB1dr5bA7uZ/gZiIySoebQ5mD
3SIjakb0njr+m0DZRKcYTdXc4ItXhUQlhpRXq9VvgsHq3fOJnuxr4c1GSlSh1nV7lX2b1FuCP4+I
wbjiY7xsnLEEFM4IFSogg2+gksB8vVDjMj1s8OHlg1zkV6G3nwLGSelrDYDiObvTYPtpn4tjCM3J
Tju+U5VUWD+SNI5S9TG02JIDRUXad/MpoQUtwVxHe/Ki9JjqjFQE+cqjtA9SrfP0/LX4yY4WzvBA
+0DpRXFU7owNs5GphCj6KBwJpKa1Pk0xIOY/kmNr90GksaXR1eoQWUVmUUvcHcLqazWFyNdffz1n
9+72XLSIKGts0HRfb6pl0spKcls6JcoZsqzKhjrkt6UlyTyXsVj/e+Tlm7/xySs22NIDJmxA6Yi+
p/1WSBX2wxCigTjs7DHtKnp7JKCmMERQKVQFjznPn32vFTOeVTMoxecFJ+mGWMiM4jOUeuSS57+6
FNcGchFqBSkkWShBdcwo8qY3KxXVlX3d/cWhZDJEmjGM6rG8O/RYpBknKzmhXnF5aOahYR7a2RqW
bjUPt2YxF0fFbVuH0vNRytUXspZYCRd7zDBHhZdMa4E7SlH6XCgEMyDpdl7SQRJNUA9h+5e4Bd+g
3c99HsLDWHkHjFLfGBEC/Tx3b31K/slNMa0Xjp6o6ucIhLC2WrAIpeGm4CnvCReZ00AT6CTIstAD
T3/QB7tQXpil+4sVYLW4GrOXK96/aYV9xWdEQl7YoIlSwSOAnllrUBgFb4HJdTFT9+2PeYmxpRIe
FReDazBO19TyoBf67X6PZTsygwfZalVzt+WM23Bv7WhfLX+z6binI1fP2ptzV50Yx2w9eZPKNFfa
+dIHtK9C70QpUjnl9paN3lfArbn97LJo5tKh4c7WQ1lHZ/tdxrbGht23Yg/bQHOfqEiIC+YeSedN
6/Lsrxc/cRllqLKnqqcMFV6SO53zo21fyDw4cH3Fg6S/TLVQaNL+RqbReoSgjYBDaOtgT0A0S1TS
ykT3UjZRQVyxY7wS1TzBTLRjhLVb9Rar41RvF03IH7dNxe0jMRjA1kEjTPlZKCsHO8KJCkuqXkjA
F5uW0d2pFmvHU41cVF4/ag6Js3PXxLqqov4kE3hflTypVTVJe7YdhO6s289P56cATlxIV/XwMLXy
bImzBE1Zlh1PRjuVFD1ZtpRx7P3yDW+zUEssSANUViRlrMHZalIrLPIWGfdcKTNlZqxSScguxxxN
THMLMJI+8hTqTKZ8Amkd+YH8oVx5MSc6N9NFkgk0ie41JhzQJ3TbI2EnqGecaS/bbG2mYdJr+X5S
THyVdVi+cjLVilrWUq3jUIoSQcc1Z/v14KxL7pJ9Uf3v1QkKCUKEHFuuJo3TQrx0lHFpYdXR5e4v
q/ZF+nmWorGWEGHWIZTl9rL/RL5agI6UTveGkgaJpfSiHoIdyM3gMLcaPwM2I/VLm5s2SGVBNpqx
UtgG7lXNVTsedZLEWH1LgM7jotM+xtIsOAXJHI8IQmbKpRh3V8Vd+YrfEiHV1AqfEbxdsnqBdJ/U
SNKEllQMZt/yjaX3RKft0LROgjusqitdXCEgw8C6IjtDIaOS4XMroqOGASwSCBXArYTOEy0rT06b
fzjQM18GnD0PNdrcPle1gWQhDZV0rJJIlsPnQi1GiksFeMlbun7hC6pSw7dYghJChtIGopmpSIZk
WhIsBf/bpXEDID7KWQp22YA6vuWuNe8a8kmpzpZ5dSMXM2tqKG4ZMl8Pltjl9Q1GU78iys9LJfbM
uXnmyFRVd2Tp8b4imHPVMlhJ/IKPFDLuX2Nrs5Se8t6rtIWz3ko3FpZMoLR1QJ/HRabclZTIWtaa
lhNWeJsftnWsiE0nJ90K2Xr5UChdqDbZ4xXhMHDQqkKIviUOc+BE3XrZZRU2Rtg/WYxI6rDQ/Xsp
55FU4gYCiXqknxmmRDQnS2m6wZqMn8jaVU1CwO2Yxi3IJPYry081DpWSXiqvk6Zy6d0afpJil+Ht
33ApAuoyTY4oDokJUlClhfp90B5iOmT1sy9fkX4jm+Knklqiq3Xj+rXD9AFgaOTQLmjf8e00ccfn
wQkHze+ZyI8YvQB5PXa7HgZT8OJgcQOPXVjKTuXo8/oD+shPNvoXTB6Dapv3NCZKi0HGGvqHlyUB
U2JeuQvoR1x2qjzUaaRW+kkwP/6+GONVgx3zRX50cTaKOq1dnR5hwhU7rhy68stLnCAaQbvyW7RF
JihzXY/IwyLQo1ZCvHWviPc8SXiB8kkiHXa+lf2c5P4uSVXnukR+UP3S9NE/zpa/y18kKv1P8C5S
6xQVUhZdMoILLdFyyWhTug70JwYHKB/HMrpCUvyRSf7uC02n+1TNoldjsm03Q/xCoi57uZ9WIV/w
ICH4dTbVJrefxGD3m9CpQOBO0sFl1y6tI0AzC6mVe923cSnB1fJbzOsAI9ssbLRb0ZRw4/SG2dKU
ExJYMaWHEMD60yjMU/5aGyZIv3t5v5tW62S8Hv0QLTuYzNZSbcWM/awwfxWghOrTC79xvxXuc7HY
e+pk8LXVtg75uWryK0ralXzM8RvVJgNLuWts988Ap7JMfDgB1FZaMBD7lmWZriUht60GW0jy6bly
XgqAdidUWEjsIe4NgJSfLC/lxDV0hzAMSZKqh3RkqpAQz57wyQ/jYS+wDZU2NoJdWbRuCh4STaeV
ikovwrcmBtEUUCBi6rj0Mos805TlnygPYTkRla2dnhdSvc+vzQCypr+7tSaa1lp/bK6MfJvFtknP
EAzWaUZtO608T2yr3eFfuvm8U71UBHmldrXYZjfYJzqJhzXds6+JTx5AmoakBzI3cu4/o4MyrIUD
suMZtd4hHnlSEa/8/j5BojAifpn99yIDHmCAgN/7zJUmfFzC5dv19Hd4vLa/UXczVmK9Xqo7y0k+
0djG+nlUuLdEjI9bbrrHMExNCwnmNPv3w8f1bft+VDH19OtOyEkaiEF86LofiOkuH0/RtIbc009K
dE4O4/vxmRxcPwR1XFM+7z+Pz0SfRP/o1g1sK9Qq7W9UDnpRN9FnZ5u1XqoNQdCeex2RnQNwpKuz
bzy80TtItB+NYGLK5bJ7e8cL7r76S+kzApjQbwYZjPon5kVH/lfPVo5AF7+hxKIaE8UocD0Kb7pA
Lq1EVx+JJYlKHcV7gu0EqnyA9W1qODNAhJEFKmLcDjM/VwEp274yn93m2A1vEtUfOsnxoPLl9eXD
28fhY9lwU/zVVSkCVkaXD8y5Kqk7gWOwE087c6rmj1XyIU/5fzow/7mVYE9RvPpP7F1NEXHy9HHk
wvWc3PpmCEUBw1yojGeXb89+J/8+rseGj16COJSqYzX1Ht+WM7+bibKmTULrjTl2zYeM0klt02Kk
2r4bH2QnJxgVIEFzw6v4o34XqFzOCtb5zwBT9e6DH49dD088G7z7HjNK47UDBdv3x2fh6zrf/soq
8+libKoBVPRDsfHai0/YzlLAj/rxt9yXXclNF19Yju3fORnp9PJxPFdS7WiWzwYocnVAV9AfuWpJ
AMRNq+aCZa6nbf/J/hRdFtFO9dCiaszASqGoO4q+UtNcVaUxv3wj5rj9PUWzF055tP/xtBhTH7cd
oKvskXCJUCtRQJjt8boFpADT/3fu7hgNYRkwn19emkFgLf1z+bcZXv7Z9OJnYpTFzO/t+1webIot
PZ3FN7lNUZfkrNUSupS/dRe1hkOSUJkSrGD1haWZ66vR5kZp7bHTVOMEhFh9vta1iIRCuvzoZntQ
g8OzvTjWtx87aDjkL6qmP+717Nd4+nqj9HKck1DR7DhfEv+Yp6wumDHL4vZ7NQzdRcEmGzWsuPt3
fRZB6rjlkAJxTDpfsksmqStQ7ByaRycgBSrzvpJz356hX+CNTNSiHPsc1zilKC5GtOPAfOqIWnPY
4yKktpcVbXaHeEUx4KHpYK/JwSgueg9rTUYs8l74fS7fLDEGyCKdHzi9DL7TvZyaJQHGWh64oqWC
F1ye5KHSzT8S7qPDNNctjDQaXmRL/KPnr0/XcaFcY5xdjULatpQd7L420wWhkd4Mx348eXEKKpBD
QBIpJv/tJoz2Oss+xm7javE496+d23viazfA2SP1/5X4KnytWslhHDf58Bbr4X3+hNYp5UMpzVxs
m5o+prbkk6BYMlkHG0nqrwOffGT0HrzZXXXJL3+vP7EvaxMZdl4cJJ96RPRRJJHQpZaTW3f7e3P+
KsO/6cG9F83C4m2/VQphBzpctXItkAdqW3CdFxEhoQie0WKQgDKdVy/xsaZbtJxuA5CRByZ85Tr7
ryy/qJmmwnj31Xl1Hr14Y/2VnaVnMUuIbLJCBimUkOavr3W2tv500B297krcqnwfYIq/C79yX1Ll
2DTqZrV0r0fr2X60HvE+rMrVVRIJd3iZAXDBcnVpfABQAhyg+aTGbWVFzNRWjw3ytXwHerc8wIiG
jyWMAOwYvkjPj/FyTonq8mGx97PsXPjSw0H6TQ4uH6cfRTCjLCX2PrsPwgO6ydObcjJVXTwqq21t
VagsSJKH4UU8N8/FQ/z2ZOx/hytoC5Q6qReCjckdxEvrexFh6MYaMSc2rCb66Esxwg885naWyKoF
Ij93LiH4RSu6vHnmo1X5pE+RY2ZhrCv6eKecUYkXFLVKY9pGhI2EmtTYkEl+LT2O/ITeAuHq+XnW
4sbBO6+Jgs3XfCEhzIe6/3h47cAg0nMD/Ln8jQ9gDQYHBwkx7JhUEkVRKgKwsF+dWX5u3TM+vOd6
Ls0VpQtkrgGFIbZMZRqnJrhC1p5F3qi++rEvFxW2OMPMaE05smd9tXCKUFG9nMPtc7EuvbZc5cvP
ZePQzE7C/Rg4ZjU5yNUNoXxp2z38QDkYoGWmIiCXoL2Ve0f/PHLyTjn+NvWtDXkCp32DlCzOzjE+
iU0d4NHITqb3zvZXxrIs3n9OzSWiFlJ3MQtoDBE2u5Lk4Hy0d5RkKg8mUwGMxGvY/kp58a5kvVch
wHG2/k5P0oM054rR5SPs2bfueuQ5Wn4vv+ULhshduvayE+SQ5PAxGw/X36fmqcnFfgSySedb7vyj
kR/mh/vRvecOJ/rOz7eJ9quPK2LZ7+eHMppz1wDfurxP+udu9TjKT0I4kGrbQ669a+/xKXV3en2P
7/I3HNpdv/XddzPpOHvMsC6Qm+amirEM3IlZsuJljcenmMTNyg/tQ5zoGtvfTSs9uHrko+6t+3zj
L/d+7mba59nddSx/o9njk9F3fpJ3Lcvf8IL/R+FIFMlzIX9nFBn8TNbfRmI/Sg+Os/PIzfIHrnbx
JJBigOzBCc6YEhf8JNq3EvP++tcrLEXte88X9kOhz4SxTC/+dh4dR+mJ7CM5vP/kJ1H30juOcrKN
Trhw5SxLZThlIzN00LWk9DOa+crCFTn1/PD8SSn5QyT2npwcLsXzZ3zyaCfaJIBm986hd2I+afgm
+clzvu8bQSCjIR8PXdGzk2pjlxvVyd9NyrSyk7hHaKdUMhQLdG+f6eFtlpwk2gKJ8Qv8UUxOssPL
B3mGY1d1UIYzy+mKC9+eZ/GhPzvz4LrX4hMjlR7exQHdc0NQlfsVqO778X/pzl5T3X346qtsbvuq
T883rcpDSWXuXVQsmL18bN+Jbw3W/yCtKnwZWCNRJEzBn0Rn85ZQD7yOtq37SMI6u4/iJLPTn3nq
j6mP9CcIcP8vmo77qQ5nONem6fvYut7JPie7u+U0t+I1UUxXj60nVWJQWyVJDfxOkJiSTvVZpl9b
xonxG6X/xqL7ROmeuJdFMHIlaNQF1f8rKe+gmhsYteG7azX0kK+Hp/JyqJYWtLxLIGLGlKWvoKob
VbTa1Fjm6YKVIxdD6ypWBLntgD5XdNT+ffurq6ccNS8jDaYV2tz+y/79ywRTCJJlgEivDz/jusDW
QMrqH8ruW54EcFQPynzJLk8J3kOZjnJYoXT+SnfTI19qTEeo6thy1WQCvqRUAnXqR19Ri1jfYIzj
SxixghNfVsLHW6Z9xeNqNY++vGLxAWz1YmAPsNk+TFe7hfhcfV/rONqWg0zPthp6kYNE8QsrgoJZ
ORgR/f99I/CpA5s6oVIKfKnepoH7F2TA8/yKAus5/ERDLHHIcQObv8wr2HIIfhDANWM2g5c+oWm/
j9bcfRTDqxeVIPVoPItdwb0xnHc7wgDasFo/+tuvI4MfInQiF+sRREEXLY7CvhgA8D8NI9D5Q53t
4z6weIsgLNd4PFeakZe5MQIFH//+wg79mm6wqzVcZDrHLyGI4+VeZWCBJgVZPwaQgACUJzIYp4qL
eexV9McBG9O1JlLLKR1U8gxfGiSj60vXzV1I7wb5SwHtBTccOot0vPoI/byJ+umNiML08rb7CKMU
hpWNWSsV4oTj+6H5HGwejJ0zLWcgoRHVDC7zhH7zcE/QcHiUrYhV4yyEe+MuaJdkHu3ebJp7X+cw
VlDrP6LPIJV+HQCHcl8G4eS3Xlrpg/9w3hcW9YLg/7YHE1HXRKRnEV4yTprN5SOnkCak5+DG5e/j
8xyAUnwtSjTIYyh2oP5kOjg3pefvtlhfpPLF6Y5kuy5BteKP5OD+c+/Fvm7v15/sxG72lpxDxGwZ
Pj9m8Pb/o5X+c55px760EttMUL/tcHau5ff6WwTRy87Xv1n/t7I9O+tvv3n085PHzA5gv7AGz0jk
xG3xEyuUqEMnz12NhTqGdoW++kHiR/1WA4cbnl4Xswg5/e1h074jEUqjtiMck+Xo0LlMmIFijv8T
rRd+hbcPq42n6leXYOH7MMl8F35hRfd/wVMv9i11k0mG+ARY9nPH/44+7xbm9fk9cx4dnrfmK2mr
OUZA33MnKvxeCIw9jt/LxGyZCTzK7aslWMrddE1NI1uoQuKOWJ2e30LJYn/IfOTwVqS+mznMVX0n
ni42ypea2/NKU/ttkMpKH3uLSm7cLwDiM4SUSmK43bbyWrRjp6bIa8d0bVs7UD7bvx1ObY+pmORe
aEexD1I5h3Qrce8WmHDdkYhbiVPztRgKj3A+DysvpEZXTuotXH2eJQRJ3juXOSD+LEYQLqGuow2e
M9DAI7eD+iJXlcaZGdpYYUHCxQRNj3Q0vO7Lz2iYjGbxBPmL566+z6pyV22fwqCXVrtL+d674nXm
AT+BnAqnj421z2BO5WSQqdx7PvEzPsguHrN7gld1LRlVU4GZCZIaN7ZYr3oB+4djzT6WgtUKYBL1
wka1PjfLPLrukD/YpWoCSghuCioi+NQ23V9Hb5lddX95E62syntEzt6jb2M7X97O40YqS6siV72x
9dlVsVpRV8+vz3yiDjwIWFJWUcdjLJ3IfFk9Ah7IFjl0MjznyINBvF0H1aO1nB6naHGEaJOhg+MX
VWj6aHmsjCJsfkyoId+OphfKxONyIvvG5djI4Kw9t939og0felu8reZB6OzuSqyd4DJPm2IrDQLt
wj/MJZexmvYxsP1bpp261tyw6+TVeIzLuWWVx2N8lMlXX2KMC9xorlyGKQvEC+Xa87VF8FIJUpil
PclbbwqhaWypj9E32YnwXBAm+vHy/Fl8sqwJYxLZEH/FzqPcAiGNFT1qAvJMqpZaVYyFU6FRxa44
YM40Jt4Q7BSIc03rTnH7ib38zBXPMi12d3goPXYy1pOP7feWFIya+k57vY6Hms/LZRzRhphY8TlY
PNUwv+LJt0u6Ob73Xpdafo+tAd+5zFbH2tMeumtf9PsI9W84nFXNkjkN1+oxbAherVymYsohQGRp
+K+xsPbdS0dVEsQv/xDCgZctCGqeskbIiSsm2kxPLFvxS0hWxiJBHFM4quS/CnEgfSs4j7IUrMbf
ixmv+ZYQEaqBredE/MQfZEFMBX0VFdYaiZUeKvGV4FA2ZXxXT+1USmdFk1k9gAYOXtKt5vwRu0Ox
FIlB3LkixxjiVeE96N18dRQRXQieeSmYvq+ixscxjJZcKnmLqHpVh+htR16PgegUPIzey1rj2RVq
j6XSlLIBuZdyCE11ALN/46iZrRz3VaNgSXKhuW17V/G+F6emDqzaJ3qB9PbvgdBSi1jG78u867LQ
Ng3V0kF5CIErtGYptp2ZjSuUCKYmXDzPkn/XoVTgJarigV3ubbzEzBHt844AiunH2GOQqmlXFFPU
8Ty6ssSp4o+c/zGuWSYMpdK0QQ9n9Swvf2V7B1zdnAbkoIGQ7i066X/3sDPsZ6dONAvzw2jnqgs0
bzcYx1H/SEG6HRBYSYZxcFNUZRw3rMgqF4y2zIK5cXZ/LNyuQjE83EUuq1Qx/u7IUioCxyac8nLZ
ZQuRKQK5ewephfJRVOqpGifa2z5SS6/we514Rezb+/q/j/Xob7I5rdPZ5C+h8q95Uf7dCaF4SGXc
04Ke2VWp6jlUdDNCBwR+M0DyICpRrvbSZODcuzQDqSrvjqN67i/W8fCXZqXBdur7v1MU6sugTW1t
U/jUy9qxKxQjQ7Tv72fxCVwUWnG3xvJWC8F71A/TvcMlewZZcWOeumw7jhKeGxUNnS/2zqTTDrCh
DPbUg/6bnWSM7p3xv2QlOVmhKoSH5Tj7y7NBsa5DQuQospt+eCOSu91cdT0y4Ux60Ox2duq5ydbx
9NCsQUmB8vrR6Pk3isoPPY9ZeAogsqDIBiCSwPPsPDOXPINhTs/cEg/oceaQ+9l+th6FhGYkqx4Z
fjf3PAu3wU35O51wCVTkZXnjosf/VCDhyXu5eOJ/7ogu39NnOP2FU4765sq940okz56so6Kn7itk
t/J2ZtZ4hXczkxavojth9GnEyROHJzhvdYx3WRn/c4q16/A6jNqzWFmDeiPTiFVJI7W3hByCpcK2
NtTroVYH+vx3L7ZmwfUgU471gfimu5URybFQTZd+CjabIPUisqyq+l3SxRksj9PCuNQ6Fd8vkLkQ
jhY6luQHPZdpqqqzaLo3qOvuc8LTgaZFtqki7debeq56r+WH4tDNYDO40LUDX5QsPvboi2h/A9JJ
N4k9NShF0EotJd6ptpBV4qGAjLVu53hNKIByl+AZXXLO/DWu5FiEF8GdWM5ALh4SJgVBm3hMjw0G
DGWMaREf6F03niJANSrnmTHYLx2JuKuW/DXtCnLcnKuupjB2nGbOnamx41hWfH+WzhrypSthNSBD
ILuyUZXeJUFFq1JpnlKTbY8mp/IgSESv9AzZppLB4VzP8rkuUa3a2/OzRMe2zqk0Uz+80ZFkmHT6
EJ3TeJ0d6+x23iaFiswm5FT0gPBhSP4sBi+vCppBidKIf15PMMCl6F2XS/2dLE8zet+war3+PAf7
0ath4VZ4UT25d+4d/YpVFNgPaXRXP7+M/9I7j7LDUzPRhpx0JNSTYzc9uPVfBBYf3GWFoWEfSw6P
Xf6fIJf1aK9ao6owfLTjb9lhcqi5F6QfniQNOWox2X82zej7WYvNYOKl7Ie+ooL/kk2FuOG6dKhn
f05fsaBZp7Lqsx7kxrN0+Fh/ykXkKd0LWznaX334Ev5NEV2O9aq6XifMBoSy9q297Mq7TgP40RwX
vJNf4JiXFwPPQRNtBup5/so9f7etZSlqrdkwI0lyLvbby2DRTHfP06t2KWZF8FlW78ky9kcp5W1T
zYSek/pqhIv5elQO9+L2X/Y3eivQtyiu2hc+WNHk1NeK95hgDLGxTKkDtp+6/u5Wi2qmk2nev48V
kAECYwsZR+KImalMf3hTlhaS2bXQKLCR3HU7SmfLdifTI0lr2LafMVJb6/f4Z3i7ivaK8rZza2a4
Th7en+Vd+17fU9na1wfJdoYX+gUy8JPUpSb2GW0nuadVXD8Krqi+kDbWWfozUrpWq1CoU5eYIk6u
5qmfs3rC5EYjov76iH9inpiXR+SIr1RvTZ+jHavlmuPfzL/nd06xk29oUrONGtlvpNileoqIiszN
CMaCZRlDLldu9Gj1DcKhy8lnO9zMUJStchqoiq/hapRUh2huO16d+JerJb/TeBIUChMSv3K2HXs7
TxKT1+Ro7x/ehquIp7XyWTO2LMWlbVDf0CFC6rG8qlE+JWF3aN7dZTxQn6e09AwunpfEPd9FA3jk
q/hnqv7JR7CpbNtxXu1TR1e05zM/uldDE6hXNg1e/NPQ4FOh4eiciTK1BH6TvgJe0kQsMFj+UvoM
MlJGaQ1EUxqPfHrQ0UEO1I7tbXSj6IYi1r6tUtnWu3mc3EgTHnVaUPDGY4G1Xkqq/RB4i+Ye4+b9
9YXldj2UUtMDOhr0/AeDjp7q9vOeLWWmkJP0s2mRFeFfB49zTav4snj8hLOnvu5zeZt1s0bYYKA+
q9p2GeDoqHvI8NEu3lLT6Y2hWablnQMfFOERYCAcx0n6OM1TX97xNF+YF+hw/Mu3MAT8MMDA+l69
zHETFFO1BWWDCrMawPnISUkfcfWeKeduVSplf/QhwMIzXbzPUQxRgWDXd5AAtMkaGg8k8Af6AkqR
J1dRaBpgEj2tyUDxQ/Tbx8uFr+y17FDhlRtM6VJhmpmu/3rDctPdh5f85KYFJgd0XkKdQuHmD069
dWUpY7WMV1+qvvuJB0iAIbyGGIRtlMEmWOL6ExCIn9NHAA7ACdImaQdhuFCLAN9+/l/suCtkOAWY
w/49nfHI98+Ne+XSOXcXreM7GWk4stkKJtgUp4Uvqej15/zuaKtcKT2Hoc7DPxh3qBMkB9Hn7fP4
3t+07j/POaT+S/4+2P28FK+0KNZubUqtNY2E7ZRSLyz7jUE1HspN9OFeUWX3gX2gSJXJNaASUAgE
k/Xij1SG4Ho1qZ2/APj6YxU0MtrwRreWwmDst0AjNz8EBKTxMD4LtLQl/YpZ9O9/s8vGBlZpWbuV
CyIB9Qdum+YRB3NjL3xYlOXetOFQWqwJP3KidCEE5gKVo7ZUWuakeeJNceh52Ylw35YNUeXqFMJy
Mb2KyyZHqSGA6MIuxQawyRg6VghB+6mXqcbBGrhzYpQ9jjnQv1xAubHjK82dS3llAaHUeZad2LvD
pcMdbTwSoShVDuGgPJv0aIhSa97yMQ77m5j68ZdFBlBa/sLiYKYQc5uJUSUgVcG3IEpUJexz/iJa
VySklDoJ7vx5ciLGJFSjGDNLgL2pFFsaQWvfRsFf7VfCSxGXLMuL5Ufe/aX2tB15B68PNQoxZ7wi
+pQridslR+mJhs/bbBmiQbFoWl82SldI646jUEFQYLn0Uu1VSxQUkjpHvio8LpUw0pOk2XfsOk2n
HPD5ruHIDxWAZs/O8lv8mInqcuIQS85PTYff1MXkAtBFi+Gc5CyrQTNkZbZkdJiQhnXTEwmO/NbN
E3qbVCoUMJFLqiZZMqooY0hDeo4uf6nLoSLul9QJOnEfdn/ZJaJa7FVVWr+lynKodTDOaLhWAxRK
VZTyo4o82J/JhaQyvgh5ArLEi6C9yyDl84rqUlV3FMvdOR4vZQcw3mASfzLW+W5AQ2SegbzIV5y7
36JdHnqG16kmH+UTsyLpJwsueSAzTnPgVJWg6E3Rmir1EZdLoLC0XOxy2VrxbMCsl4z3yTVIJTPt
Z0dXsYbxxqOdrlwpweb5n1ScTXa4WpCCtvp97E6te+U2K+ielfimS/HhdvkHIVSlHd+1rKYo+Ykk
+6aFqi4x2LS2J4U8wftMAz2IU2DkN7ueTOi2RYP4n7bo8fKwcXY3rp2ndezFKBgpcbbq3WQp5s6h
BvRIsln8lyqDFMxgD84hJkXw0HGK1n2bv1TdnfWmZ5qlFi1npN02dflwoR6CJxbjrZh5thI3Ltqf
yX3ldavtCHuleV40IRuvRuxb2jOmlGlW38PyYgCzTTjUedHBBMprUybNSwpRFedUihOlT3p2Vb9S
brJj813ty+APHXc5rsi6a5462eFdbnOtLG5tCbhV97mtv3YaSSt4l6ttw/SKb+vi0jIIcldf3pq7
XoEihbkaq7hEN54g9qJlLVibhphV5C/JFAX5R7PDcpDBeZqdo0pycPjJDqWx4JZx0zyJtoNLvrVL
vnkK8qduHj24fy403NHCombpabtCaVaeZ2K8cuhInSOsXdqa8cDmwbE3htDWVz8nGmRd9Mezig/N
Ofp/pS3Tck23Fad+q3lY3ACX7Ryz2Wpeh/qFkmXFMBWq7sURtii1lc5v+5a6PHIJIX3krOur5DG1
IBi/++SsXpD+eJi/1thkGXPLi8xuJ9IzjJllxYuhwfLUcI9f1f0JbS5cK6wDbvZ4ITd5RCu56r6P
LmsBPkZ1T16mnVUF+VsSbzJ1BCaI0bWnlTpgEsm3Yz9VBhboLu5ZX8xNky9wGhD+hUcd08Khk8Pn
0HtuFFCqy1L47xxoc+UdS4668882A4hjVggByRhZmFx+pu3OH3G0IDYlt/wSKGmbFmluN8mhEsJE
vaDADGRqZft+/FWxIhqDMBf/+RRJyzwWdQ9r+l/i7/2NFz7fRi/SXm8p2mADsc7uUnHrl2GRxxW8
L7/T8ffbouPJHWvfnmmjgXjFvr3GepBqe3N1Z9d/1HrZDHjLASYb9R3oFXtfQqWwKRcdUEY81ll4
Uc8tOYL4hK3gkWUl0w6nlfg+dAyctr+bjfxFM9kbnfF3e6mw7kR9q4DlODlxeINuplkdZ+TeEWlX
pVvftHI5t0ZSnsXjzWb9omGfr+Upl54byaEdsgLMqNwaUeM5WdQlNfXAK/MmjWdlQT91b2HMVFd0
UrcjFVpj0ySE2qZuWlnVz4SgT52VJ+jUebQffho1xs1b40D/2U/FHA+S2CH2GDeN8LipTzUMfPht
OMaqHv6ZBeE3+sgc2l/Uo0ZY8xvMIP7/zao+br7a4fc2p/DuELBGOMqp4weu+9z4/73IvprvjnQJ
ozZu+tWDY0XY08KRH20nkalGjXC5N1cQhDf/v568bk1viZrmP1jIDfSSdIXhTP8/pXCKOa8Nh887
FMJJPev/4VgZXxuiyaI1rsUNW5DEDmMRDhi++v8I8JUwksdZ1HBhvguH/LvWbHM5C0fIkbsO4xZu
SUox4fUfTee1rCqzReEnsgpFCbdkUBFzuLF0mVFBVBCf/nzTff5aO7iQ0DRN9wxjjuHALis/eXhi
2u8VKCDIIXJekz11Ho08spbNQ2W7ERk8Vo1Pdy4ivyuu3DbXetFFdBIvQUiHyM4Mo38tkzv818Fy
zPF3v1CZy67wfHOBrwNoC95a1A/cf3//beFJMQDk5mUcyb9XLgt/wEyuxZ3RmDUjTT4TlqGxHwYD
n2fSZR3vvqOWyoW7hJsyaIIBf60WlT3pQBkeMinicYbHLqS8HMdtQLDOBxlrcqcyergVLNwPI4y4
AQOZe/HlZLLX7xD5j1X338gt6TvVkaMKmvChR0u+lAsKWfC3p9OU3zlojGyVJ/3veiRtGHfCa84w
jA3GnhFdE+lBGC4opuZXRB5C4Dq/7uRNkVY+Yhkfnx4D+tcYeV/keF5rVlAYXbgCfmL8G33yldw3
A1yIwCS692CQMIczu/I0EdWISyymHtOowq0SgmSZHv27IGO/J7FhrEl65b6TkSvX/jci/r2dcr8y
Yv/dL6MSa1AenxFp/MjjlHXlNwa7XI0oJLvKs1pHvBO/N4EpU24Hrzbinu473jO5ClEt6NplWJFw
owPk+cioYibJcW8uiQxKeapsPkgXGgceEYsKG3hLmb7W/koO4TlJj8hIlPYLaTwBfg6SEygMIvn3
MSpp6b/5RnHldDx9uBR5BjQCkhx55/C4g4Z1G3FWn+7mJj89JiYGh3QD6wOJfpkmIIZDKORJx8kc
Iw9M/seSkhehKz8yfUnLyx6U6jQOgBA/PDL54l8bBUEiX9fynOUMHx6DDA4e1sepiV6xgaZckyvP
SWbLf58k2oXtRp+nvDIy9KUn7zsZz1mssCjeRmCuYllfkg9r3T2Rn2IiX9xG6ahmF+CospFQmoZF
/u0RU44hDSOARpyN1sLeAmDvMcqgEsOaKiayki0ZvJztBbmYfIfcCWG3R/zkKJDH0T25JCnnv43I
KHOOD3OqHI/rA2wnkYNuo8aimNxoAsMT02aFwQLkGyvlCWiFGhfnrEbgYTH/GCoqUZqEwLKAqE4n
n6fEQweNTLKalYwBj7WkzBp/xQSH5p6UkOOhBpATGsRrwrhnPVN7J1tf3BPTA4LIGT24eIcPWISM
A4la/RkqG0ZIy+E1hkWPAfC+BjhNFEwxl5FewB0mnAwcGYo7pPtAYzCpnmAH/D9UGVNYchEYlzNO
T57nmjR/dTrKrIrBtFFYRYEfr3nt3mZYWVrHSjdgWw8yszOjF8KqACqKZMcufyy5oWqTfqhutzse
RngT4/XG/m1oO7EiJuTlsdkw6Zl8WM859rW7NWJC9/I+VrP7c6gd2INBtIPPd6ak3CCTAQu+Qq6w
GdKBJ9zEmdgzYA6pOpilXbX3GLX07hPuhhJW83OXCrMXrmczZKyvMAw+E67+3rQp/yXWvyHGCt+d
pHSEFY1J4MbgNDbXRHQVjEjG0heZ9FO/DW0DhjkwHBxjOuJBxSKg8yMSmtA/vDyMFgwqsirucwN1
0UgYhiBMnrQOtJZ7/Tfh8dZdlq/S50WhieVb1l2eFDYVmQSMLpCCzPoYnyDqBxAkF5RNOWtFuCxo
JM2H9JpmsADBjY5lSHZtBBlF4wR7QsRv4N6Zc3D2uHuxkACuLziczs1gjjrbcEEJ0dK/50r4OB3R
w0/Nw49sFH0+C7sTEJ9nWM24DjcIoRDjFRMVvZyaAXrGFaTlOKYUNjCnvWdl771pNgYZjfuiNQXn
uuThyIVQMUF7dCNg9PG+PK3+gF/oAjD9PJZqhr+C7hA8Qk8HBhEahc+8JvyOh7lhRsJSo34QvlYa
ftrB2tGAM+hAR1E4hCmLR1F/Kd7weSL6CeIFh2fAvw9DjFAu3oE9ZFNTtE5+lBCIi1XKNFltqDhM
0XFQYgYBx1ID9gW9JcFlOSHtZPjzttAwLijnbLhMQKh2MGJex64Uy4AwS0M8Xvxy4UHGh/MZP5iv
nIYPDBm+Z8jwuknTGlLu1mpIk/ng0RyTwdl2Vz9jigWOKTkdcZTMOnTvb76rmY9MXpScSeaa3EY8
j992U8aSTH5vhmk9uya5vGlYeiP6mfUSERbQlQ4p05oofvWbKYVd8xNu5XIg1o+jW/zmwMZCJjGM
v0U+Wd1GciHcCdY2bqSeyeyaTyiyIQdHxsxiIndlFqYdjcUj5qrXHT2F9Q+WPASeTkvfG1xMPsl5
5VhWv99cbUodjMLpFJqzkkbLzE0UlgsyQVx5I2an0kd/6pBP6ECI3pnBtUNBc7hQY8HQzDlTxZHU
PCBcTRqQoxmRCznPnfPJtQBlJ9fJi/zs+7d0nJa03lyQPJ7pi/PouXnPTPzE6wTCFvPvOsk2N7jE
zUE2u/dA57tmYLjMzm4nGT7nRryOPysESl343lMPRTC/5b/tk0/G1H8GuvP6ayBoIjk+EBAN79lV
wyZS6bf5o9voNTwHyROm6GtYUaPcP8fnEdlucF0jpCRAk9X2NTR8gq0epSieSu+q3mJBrRMpQIaH
vQWrhyjJ04ecFK4ipinEm1+IoFxZYp9+BqDQg1AflQbi6Mg0n/ugDge3sOO/3AQ2BdL159gcQOQz
NobZTG4SPrrKhTMfZZ9yIV9rLLOYkRIWC9quCs7NANd38VTvjK2AIYUCSRmErektAhkQlUAAgRMS
ULQ9glVBs3vyUqKsXNyddLgHzoFlS7wKcRSK9aOwDHDjERYX3esv/Kej1H96ep/C0e46RCybHLYH
kM5R/QT5Eg+i0acDjzu8oxK+7ReBDztCiA62G+YQxcNh7XpZ/9ZPfd21jqDn3n1RTDn7pASB1dER
94NHEB2bRkxTFDBA5nXI6HESG58mx8QRK+8cmfG5Tw7p6GuJikSQ0KoC5aIfDQQ4vNKBooaH0ECW
5O19I8VbD84huqmRPsx69SLtdYbGwBi4+hAy0aE+FBrKr4/ICfIr7fDOXzWGLMJXozXXh46ESvOe
HN3xXcIP3VZX6yJJ3P/0q/ASNPyq14lOcRrOsxDSD77OI2I3o1P3E0N7PEwHp+F5kPfPTju4kzpD
j8GfZp4WFBHHd0/dVu8OBMdvw1X5iaG7jE/dR/KKqbBLlF4xeiTvySueCpnlpVtEBeo91rffJBru
QFLWU3qbVg8ugeTUzUdFfB/lcXN2SzaNqO7lo+vouKx6KfD+RZbIGeteEd8SfptsrqNbciQ4PFtT
MDuCg5Qv0uT3d3IakSrLJmlSztLkvLtNsskXcGOSTa6jM7LHaQJR2yJN2Cu3ssk5MRaP0DRsvisg
rErI/aVc5R4Xm9ukgFvjTOXRnzn82tLjl00+qxbHSWO1Hs+vs5qqreusd53JT71orK4z4rwz5DEP
5AgP11lROcv3omInbfxcXGZzbYxmjXeaKYPGFOEpqzls8amj+KeZKor24+Q0aw30/h8cxiRZIZof
lCToEMU+og6CsjtoRL3f9JM7pLud/jrQxmcw0d8h7MpDvU82MIKEpT1O3sLk0enXg1ek9guX3hp2
+soYdhq1n9QDtV8lzbgd7gWrzA/PGCUdIuHdzwhkWGCSLs35txVqjm4nSgi9Oh+h+g1QBrB1IMTK
DtQTP81Y8Mm8bOjhQJPA7vx1ZavuEqzfyL5njuCv+x2Bz+J72cvoye/y+TLXXfbhtSNGOtdoipDp
yjcmYRz7OpdD5UuYhxN2BfjB3nIO3S0C9ptoaNxAWO1e55Lh1F11ZLr75giJIjaZ8isHUCpMUop9
TVs2lAB0HHWU5OCcOSmoaoJktEPQ1f8Q1vIv2X2uJNtNV478t4fsL6fkX8Fg+9JaMIi0R/biMgK6
PvNa/7cLYunMWHJ46lMR7NONgZy6TWZklM8Ldn9xJzITcChTAHE+0Np3EOvHKTef8M2O/bowO09S
XwNBspSJowEUW2DZnNuF7YzLy21Aqfy7doPfWksaxn75/OwDK5iDPWCLtOaqWPLhOJVGSdOQMhOx
IdLsskVOxs4VgkI0hMERyI8gseVfTkQbZe8bBNNyaUExcEHyJ0AaUv81N5hB16HswolcuA3nAADj
Yg7/M6xrI7iJkPEO5JtizhS2ReVoKqej25eMxC1cgtIKwUdAf881P+xswinNAjC9sTChyC2g8U8g
i5ux5Jo0rYBymqYhZFXKdufDNtmDknt5RPSBfJbG3nxg2P8O///OYK8bo3+nk1Oe+P3DVeRagnj/
75QcJF+sw9uUa0zlTCh0+MaSrpjzgACp/xrMdtREOFwOlG/XS54Wx/53ynLbkBsQPP1HMJ8nTy4n
LSQ/wEVpM0e/tvC7S6vkYGlVGWS0k98TGMAA1CPHaXMYN5hO5XsaBoac7ytOLmdgJfj9T5EcP+tQ
WsuyuyTDLRtkF9ksnOPyiX4GxcEHuC04B5tXCIstBZAuW+UCHE0JpHTtVk5N1oc2yZf/zrN21jwx
Ode/rcJdLupkwvItKP/bXm4VhD//Cq6fVLgcfHQ/kOj9ax1dMicJL3v8vvi1U64CBzrXw14g3f0N
HnzKfDLH6wTYvwdLePTFQpDLZPTgrwH2OvnMwdbCB047z5G09gyXulxSPsv5z9GX2/sGIq1+ZI9/
P8eVNEf2QDrhdzL2+DVQziQ/F+8cnSM5BtZ3sKsRQABpJV0OfkiqEbgOuGs640fhzpM4R80tKBbv
gr4Q/fLp/tpPlpeNQNSB+MvJUgTdUv5vQoVOSQWfINk5RkhYotN2jqCilPNhtvAN32JIcFGacsGC
oykep7rQDc0treKKHAZtyO8v38IeNOBq1Kz+6jPSlVztC0e9nFpaeMbm4trcdsrnf7d65IpQ0XMV
ihbZTzrwGAF2gMGeXf79K5/kCQnd/dNHOIb/m2x57Nm2bc6bNJZblY2yo/yVA3F9aMHD/2+rlCnQ
Z6LVKh9l83/N53jwz78N1BxwzNlNV3IWLFdqaWzqaql0kLoJno2bghomDdP/WvyCG839/rsiJZMQ
xv8uCQSDO3bBQshpEd8DhcEmyh3kbFSaACoBeUyFX8epATWgqIHoS9o9IhlOE2nOBU0dKahXtyA+
0o/sAmkKWA16h1Nxwvf+PAVcekeCFoDD06aGBbAIOBA+n0wPNpUH/Fylhx5vXUcKmrRGT05JJUUV
vtPuhfBXOzzlQbONkgfkfUnrFNXHEEB/59VNTZQqelfNb0Ek/o2+hW8cQ4Syqf800i68ft88uOfB
xYg+VAC+u+dHr9D7WuqXmn8bQhyUfaOH2q36r8p7fCMA/3oZp49eDS0p0AG/4pY88BaUClA9SOLz
bbr3guzaZH1NLlV8pBa5Y3mdLQSfFHB8eDtRQ25byFnwKyw5uunpWMIN+LAC5RulV+Se7bR0SsWh
hNR8AL0h29wrFMDMtt4AjEpwwD8CbUJfHIyU4lA5cn/Zne5DG3d4ACqIVsG6g0L9IoMAAgXUBwU+
pQMcoQnspCG8Y2xfk+GtPFjLoBWhECXllBqFoGP0lUv0FkHc/f4AywA0ocC5/LFVyo8KED3uVYX6
2uNGOfYGI97Fo9r9WPQoZWiCobn6lKywJ/Wb2VX2+TaAMVBXD9FVC3cGuJAGpgBeCpf+ej68Dqrm
1aD8JNejA1PaRfc7YB+QiF17nzHoBLDm3A8AejL3RZOsrMA6AFnkKrQEAtDgliiuEKw++AUKligm
fSDe4VAysZZYCJBdKZ+4wINLberFK1SXPxyiKnIgzQH8AXaETCG5RsAWgCYGBMpaP+AEEH6uB0xF
kBqPXqrb0GzRMeB7QN60M7sY36nx+FhgkoHTQDMG1I0yAKY8qqJkzcggtjrvC5YV02lNNPjRPqPL
wRweE3Oo9uHcMikC/rtCIQzsdFkhtqH/pCSpxkJeEpgnAA80Ail0om4K1CYmG1RxaHICuOv4Rm7V
kMgAdgN4cbE11ckBvkBANu48vOISYDE//nIIO4huIU4KWw0lPNSikvjbHvUQFNwXxHvbu4ACBbNF
QFq1sz/4KjNwxpWVEeV422fKM/5qUGtgcMEmL9+VVcNhXwgpMwzKt8xb7yDXfl/chmKnF9lGkfdD
tfI64Hqg8ZTd9aCv0KxpDqs/8QSQg0vM6Nn9/MFFcGc2idNZuTiF7TibGyN0fZJnV/FfMLDXLvzl
PcMmr26pODCP8Dszo2qCkoBo+v5lMYEK4pm4+NpQDSF48b54SFVYd9GiQ9EMoq0Q2xDdtNKbZUEV
5aRqjgHJ4KAkOthwiLtFImlg+pVDyC7KgDyqw8rrDOk1Zfz+y+CwCBvT0+YSv3sEZtGRsD7U6IFW
pn6ewqcYXiElhi8l0yFsY8RR32OhyV5Ai0j99tX+EE4F+0LnwXj6HfNBTeBQQHF90o5BJU/M5Avm
uLafhze6PLB6USieZPNr/+6LyjJUMxRP0jj7BXJFGAY61CDATgGiZ9fOkLWx3ttOso7N5Diotrdx
gRQXCGMoFFlYsHm2alKCOp3SUEg/StBV8/rj1mS9KZ3FBt2JJPzytm0R3qSV8U5CrRZ8ThlKX3pl
sxtar1NzQl2J0XRNyNmbiF1YX+R9UJ8Gp4xAGBzVIEyhFAQwRZ1fh7GLMjKs4VZbt2At/rS6ZhsG
MaeBsjtzfD+daxR5zguf/0oCSnTl9gxXASsEE/4Wbzt69ds48+c/bXuDVDR8D5Bqcm644+niu3pB
WrjSqEzDam7TLrtxCio4hvbrrj4r4qdArgg6W2eIfQDSwYoHCwp20Vbr3nbnnUkkHyQrILOCujbo
sM0pCE0qaE+8JxDrzb8xJbR/KAviHF62jTibsk6n0+O0lSjJdd7ePRqWwktB3wFtBq0r86yVrt40
5iKseZQYgT49iQCPlOVKzWkJcBr0y/xGtSjvdrH9Gl6BciEgt6bNm47fMSKGBLX4hRXRhjKxcwlT
ICE3ZBLcMzFbatnfEBbbJ0psf0ypHQhSdQglqb6Hk8lWPGhCi01Nxd3mmDxb1jH5HK4PgsIMGfux
oIh2mU4xvJO1pw9vAHnzWPOwjUDmLvVEF8aqbHA9BT9CC9g6eCRp7gDkhsRwru+rQT3RD8afsmhM
P6P2orl5Ab4hOUgVAwMev5l86aiJ0QeseNDZ31evPR+zo/NmEYIdPLM7RA0Bywt+xzox3iYqQQbI
nNBHaQHKWD53fHoDUyU5ye/gG4iJT2CqP1GQAzYajhkE5YkGuHo/CxWn5ZiHdy/rPXqG95x8Zt/D
B+8fcMkM9R60/FrhnfAQU7S/RpH5bV+H2e68fIdv4jEGEo56Uu7RF5nko7rH9gHyCEqXCYT4Ymen
DrWeHr/EmPSVAY/xQc4oJoxC5x8+h/PkPNEGkAT/vTb3WOIXl1nWuzLhQtwNkqX2zidXEV0Ijxbz
0E6kls6UpTg1IfGMF8MC0nyC/segOMn6kmSj2IVlr2HXEAs9ovzDi2grjLw//kErjhQQ1dS82wud
nRHHm912b+gu0Brgc/skfavvlUl7no+MBZBfmLLA/ppfVyciP6snn7gK82lj0thdpufxZ6r4qIpO
DB/E5ZAnQfip1cuSz6ycMSYY0OEnIuZT9d6hMU//QBwlqr8eYzDZyL9vj+N1nBPyuoxQm4kAPCO5
OWSqB7O7Lz9WOU29XMTkK1ToL1P4Ey/79/y6540tDNeIm8t0rssEP3/F+YH0knda1fPv9D57MmBj
xPDIWjGFxM2k0f0AMZCqXahYKK6bruO3Fr3bYcVLNb3RQ0ihIUBiWE0UO1ev6fFlQzmDGmj5drQn
GqpQqYNItt4sreC/+kZshkdgxLiRkKcCMijBHzmtNdAvR8lAeqBg597y6HRBM4Dd4JcFw2c1gXeP
31Tpje9u0Ve6uX/3JX4+0YYZ0kHjNXTFf+nh1BM6Jms9bXSrebmHjpfJGFQLODiqm8iNzRQoASap
00jufXgoj+Mz6qJaQMbDBxSebwximQbcZwkWDaX3mHZj6i4Jqfx1fBJCXZ49T/uzl1kOFrqWzeu5
eY3SxXVYTJ9dnUjKsobM8wLXuWsyi2t2ZoBndjUYbu0LtIOUngv+mXkFkkjveJfpW03WYO+oNqFX
tjVLFTUNBnaR8PsjmmY9EKpi8CGS+lgyrPijefWk5T17QLT8xrD2GAOjwqqDf9fYt7s15ShzJCG+
0wfsIkAUpsRPXY3aiR1dwIt+o/QLHBU4fghiDUg4cARh2BlXCybPxuYDkcRc7SuDDFMElJGfwqHp
NGN4zluJOTpGVV8fNdwLUaa3p+y0s9vGzIMlDne6DRtlX7Sv2su8m7ssojO14XaifKQtdEh+ergs
vCMIGqIvawRPmWbek4f3Hn/gfOu2nMahcTizhoJVNmT8PJkcIAQTFUDk/+Ky46zdvM/YyrBftZjX
tc1MPlfmkH93lUkGzoqoYW95sSIAerEZfcgNAnMVpkRmtc2ztx4wlzQuYf619ejFwCAiaAI3B0VM
MSfcdjyTzyCF96adULdqbSoSyXRS9zko/Stvbfe25J2kCgNuKQvFizalEXf3MXjBfMnT4rFGJUp6
86sLR6b7qXmlgazSP5h4mdeBLRlhqjANz5MjkWUMd9bJ/stu+B1d1pvPN9TGR4KRCJP7z4EBD4Tq
38g3u+iY9Z8kJSmGmAHfG/3B/BJ2ZphIES/ea7/e3v7o38voUVoX1qsJ9Sev0X1EDbZzHtTbYq9t
W11W5uuKDi36Laj5oO+l/0rOGhpnL1/dBlgFHmWtPsys9DcM523/vb01utd+a17NM0iftFEH0dCD
1k0HzAojU7VaMBfAUnwMPkj19iHGZvgZSg+CQ7AEuYTJKJPQ3TKiu3rP8AvZCPC74DJkGrmvymmN
L2vlfrQ8OToafJ4OhfJtekYC/TIj1dyH/gvYXg5xlwfpy6DcriESq4DQWmv+3hA1ali623u5J5y/
bRO5ERiMJB6HKk6UrZ5TgltIixMOzAdfMjxvisLYLKGDk5dUaByGcO4TIzl/KDOxq8puJYD1ESuu
5kwjvIsQpSqJFhIvY5fbnoAjga9nHzQ1pftAPD4h/C379pQ6Bw9fCacpi/KG/c69+8DYPEaVj4LG
6kWkBx1Zv5qa28sCTwnALJjD8DJBUepMan0EaOK0K52He6eyh9qxQanCnKlT4MUIKonbXIH+g35v
zUj4Aio7AVUHez0B7q4BAYTyH0ztGZz+TcPtd/mXDO47rkaiMWd6oAriu/fu38cqODiMNdCRwu7Z
XhITziEAw3yzkRlDZxtX5BkYptUgJIHqCKRfT68JSg+H4Dure88J7+0ZUeZem7EZXTYs1GUaGUeX
IxmNGBd0WNvtqf4luAIxZ7W/jE7Ba/SKHx4LHhwnz2XTP8UGOt8TOajpUyLU6K9NS6s9rrz+i3OI
y8kn+6enV637sCh3hk/41mgV2ZBmbut93owbDBAZWYSacqSJAt2FuFJnccZuJBXJWJXMmtxWD60G
H5bJG7QQ0KdQXvSZPSkEdt9jFf4GXqTm3kAOwU4XgEWY3qDHGhvdKmx5HfJ2Ro/47otRUTMQ4Pqn
DgyGX0fcUOQRb32GjFN5aoRRRQNfB2WAawd5ZYsKHuEOpWR+b+zVAKlMgmOMJP49aX4+pvwDdjAn
D9+HHBjSN7wNYbwC32Kr/gP8zOELHIC5w2qs0okOB751Tr41V3j/tca3hTq8xBeyV6qd98knU4MK
53U/X7HmP6COeZMbaYei6vigVKQYa6r3GHbg+KJxzKz9L+BNfXHbdJ4uLJmn0qoP0D2aVp/MPQAX
6CN4Ernd+eOO8V9mncURQAVVwtTdtiyV6kyI42txoozVkcwyMJUm72zmk47PDheUsE8JikDWcQIZ
zljZkeHcMhW2ExQQLrpFWuoSdm7+G7JCxNfBoP09C6d9tW9QAj1dbi3IJuVBGzwmmJmog+i1KBgU
iO8cRw801vRQ93t7estn2jvuXqAOekwNIYsrFa19NCgK+x3eJq3FNzr2XtFXJiKCmmpAtUTlFg6O
YwPvFDAXLDPVstgWHV9CCnuhS4S8pAVZ1vy8WidFQLm3R99v2r0iUj/2AxwP3CLgbIks5N6nDVs1
nqr3ImCB3g71Q/NqpwHUnrJamQZrBGvz3UUI7zGuwwvQoZAHRsnSBWZ7m2OfJBkygm4Q8+KgOcVe
6bLu1TgHCsnP2x8qf6v3Nrdz3NRq/sT0wgnCB9RsFbUKBhi+6hJLRPw/Jg/oqqLOWLW6z6CGI/Ax
ZhnEIuTHCLKdOsNG3RT9wp82hufwsbh3C1Ia8TphdPjUukB0jzvIIH6zelLSPWsOUQoY3fbkv/s4
Tmh0ViCaItBOdjboZIw/k/l/+thiaCbZLRSrbdvSwXpRMWnXVHLBeaPDOAjbh3eF5HObzdeMZtLz
GNM73FpIvinIhIsbaj9MUR3fVQ1KVDCo2r3b2EcwIhYUzbFmZc5zi6n6hjEcUOnvhlujt/AOeuak
hCrt4bRgdOFN9Np9SA6ZTyd1lDtEzSAr25phtkV94a67x4f/JubfZcnvJLet04BbiwKK3M3mBWyG
xL4yr7EOIGO+EwnyHDBqvTri1JPnDfEzqoYNgv0HKD7RgiOWFePuDynt7b6DwrsvbrUQuj5qq3N0
mgOzd9V75UviGbn4aLbZ48aUEXEBceypCwZnpQNFsz/LYSaUiEtiBM1xHV1CY1gf4GimagZZn0uf
h4LMI7QUIcYk3I886wEYtRJ17mx+mdK/6RhnPV9pAVHOBIPjJO+V8act7hZeqyF12adVTgpnjI1F
0t3FLJzgZrnpZElcNttn5OVIEA9Npr9bHx8bJ5qImJJ8fRiwrl089iV0yCl0QsgsW1//eiDhSt6B
6DKE1HhGqFzCGtXYK6FKERBREeI4lI6BIai9TZPMMCE0g9goyT4d8iptQaEn/jsz/bX7pOxxcu6V
/5xAAES5ja8XPyZHAnFhEWnY+dX2AqdtF55H4icElr12gJXenOHSrv8o7jzucK1nxCmOediARHzt
5XDnTY9jIi6NXvWLyai/6WL16SsWcCzrFauM6JkyuS3XixpYEyinWQlxiPUmNNm07mK13DxzX/bP
A0x0RIwxZnk1A7iRy9joHlFSwUnAxBLDZtyByhxjBxtStDvXA1koLWo+jZ22IxeJk8xYxyaeP6fF
+LLQ9gYvNd4/FaAUAu5vave2oozSSK7w9/SUkIBZ1PauQYbd1Tsunx33vMsSKEPGZmYfrnQL/UTo
qR3Wc8yq67Szw0Dy7u4dUrHzpPXHzFrMLiMCeyF+uEWhbfIkMptk2yYTvJ9uCrB1iEJRMLY9RY9B
urj7azBChGs8Qi+RoPcSYCm+Eq9xyeDcQT+0vTgmD/HpwyFiE8M0NsH11L7OWYKYePDggy4Dz49g
MeWEZve+A5uG8QSmN3nY4FkDJFtdwyuH3w2CJeHRf3WxG5tBOXiS9Ln5YKF72qIZdYbfIcgVCnMT
QjZvYjcYVeSRSJMARvTBQ1JGFKBOCzqoHZoUO1lwj4b4Tk2XmJGEhJBz3kOkb7NgXEdVCIEL03LH
uXn5sBUQswVr0CYAeLSJqxjB+ey0vGMCP6xjJMcVChG56WFQlvOH3wmagJiok3GpkdaIObPSJp8u
S3y6Yg1nhV8vzZhkvyxnyJaR4UFvbUydJ/H1YkxM29icyeKM1rpDfY6C0UahI/0LfpP6q1kxoeAn
IIXzYJwx3VuTwXNlwg22YsRIqBo7E9ce/plltTSAubV8GKPhQYWL2lgxG8bP4OiMMV+9nPoO6Hj2
xTaf17vW4DorD/kG7TqmgmfLoS8ePQImCP9VmAEwokWsqBABQ9wAszoATLQ9sVB3uBxw3hWWcsJr
tzoHnfFzABBzdvjz3UisJ4WWAqUvsAxAZk9uAen8ocaUODmtPzV6hvpD5O7Kr3tSowaatTvCUuVQ
edr36TMwAzBmXX3y1q1yueuWy+MBotgAok8vG5TDht9eaH/FjFhdcTAGH5fUradtkUI6tN8w7PgP
XldMBBamITXuYrabMaQRp6AjVcawrGJu1ZTs6lvV0a2WL6sLjHDQloEKAC5J7fbHJURX229OOiUs
REjjzMKXec3aLzO7nDJbtohYaSMEJliCVNJ9g0uUQSNB+BcFH5VwG7UizDAsJTFc9K8/fUBf8XCF
G/wFsVwRvl3170mgIVrv0WFkEWIdMNznnLpJ3B5iTnCGxHqPeqwxqMY3fMthI+hMCAB716gOHvPc
f8E7g/PZQo+oHWujdXwbmFBNPNwd4Vu/Ck688tcYuiQ7n+Mh5W7lbVQbJXbnTPjcOUVP4ti5zcIF
PKeiJHGmrirQAOMcjgoWNngGiBIsTXfe9JmRFdj8eYqT+6jdS5EnAvm+UXjrJrjOD6dN/IBC/VOc
9ZqR9vdEOXj8DpAXo1JzaRJiW9udrPeG6juzNbIqXdx9qnU2KchWZww0a/BicVoZNtZK7qPxQYzj
a+dIG7/toiHl+gRgzf4rIiMC2Z1L0G89xrJnXDYMm0hbmHmXIUTHxLZeg+YnaiPwQVH7L8zSSUq8
b5SU4C1bHhBkr6PPgAXUOi8Rh4PYg/WYPx/E6SS+dR5jPepwRIBOaw2Esy9F1ZDwjnXZvkjjkI2t
7cvhE2GXPxe6RLK1AW/Dk4JCZB8Gqq/boCAgJRyDCNlqzsNR/kyAVMDHCOEgQh+u48bks2wm6vLo
FXY5rCY8GVZvZsTDkxWdUtrgPCbncB63tzoGHvnF34S07tbBu9sJP0kDehIhJTl72vyzysYs90Gz
f91fp+mg1WUZrEKXkBuQ8HFGOF9AcIQIWf8eAwOToEP0mqcnhgEkFqdxs5sNtT1ZVnCKYKA6w/LA
a17OCJuqLo/GXU+Jm9sgdkcS525ZH5jC8m1Od00vXpdBT5aFVRjTh9kh6iyK3tfhCVsE5fHiqSpE
vRUVxw3lCNhEh/chnWnukxfpNV3Pj3+sJFOsRCJ77xkSzTlTH3xnEH9fSHFKyt2UtAe4swouyVs/
m4J3YkHJjuC/4bFkxuaxzBFcHYHcIIsKHpRYWwUi59yvkw+Tp7ZRnXCAjCZON7BLIghAV1wp7TgH
krOHTBC1WYZqZS3NDWaJpwqRoSwZA9y0q0t5NNpQSF99GDkdp5yzDOnuZ6iwNI6AIYHnFEpLxKJY
zsm660G+vDuQ1uuRvjW71FBqJNRjKW/StxWW/p4sMjx37Sk1wHDwDTIS3SfrxTpBmpuE/AkjnsYO
VqonhNy4WREFQgEwOpMCZ1VuGZjS6TqEEBIf80JwoBzkyxsYUus+e82o0gUVN0lBLXstD0U2X3tE
uBTfXwKoQWC6M3l3j87FfXiq+3Uh0UB1logYKTUQJOCxSHQs2t6ndHhdu8hEepl3iqrSI19kEZQc
vPCZdqoL0axrUC1PJqaX17xLwghigja5j6tfbtaA2IJhwnJMdGQCxqjvt6wW9/qxHnDapHau2aT6
qiZReNcgksUisQbcDdQLrJ5h3a/oO7hklo445x3y7ZIfAfxJ4WmvdG89Ynw7lUJM+4hULYxLS3wd
EKX7q0Hdr1P0UbJhQrceW6ai0/4+jUqJIspEVHpiJePFF3jbLhkusmPEwr7/PKpuA/cwvHnqtBUo
ihVcoiLC/bPPHvYz5lULUxdaiGFnebdfQyK+eGWnFSkcIt8E4ee4M9jyfsvDe5U4M7jS56Tptpj1
iJfTl2Zllfv67EkoDPZ6y/C0roQSkYojhUVA0V5CzjNfL8FrqB0fn11JgYacQGnBT2dc/LKLaB1x
OjzXdM/Iu4z/XlugU0gXPgz3SwYT0yaFadC57Tuje7claRUcbTJyL0pOZNLSFsQZ1rClLIjAqPjC
hB4ekHmI4m+fNJwawOUAl+rUSE4DnReQ5ZWnbDCtAV0Cb4wdyAKIaM25dyyCG0KZ2PCmtYdvIsCU
AbzaUm2VpDIiGBvySpeN0nZZZQjFnr9eESu9R1jMPm5kOjrWKhQM7iWqAj2kEw8vB+qooNqu3VbM
UslRztFRRhqT272Py9a9UzEGAHtodim2hOqHjCs4ASsLlBFqpA7T0m1ONJNKXMUzbJ4mYa6TxcpA
3PLdPbR7lOHCkAyzwpZV6u4XSG7RtbHwPpGfW8f6kv/auqVWPPe7+xpiGGIdkGUD0RwVw1OHql4U
I+33uJE6x8VrhaOPwY/H8R78PH3FCcj1IYpIDjnvV3N8Q5JzsPGHOOpoYiFkVaBrP7nsT1GxIgL7
03Q/RZ1lJ/zucJKZygaXlRyBkMGcNQ53hJVS7w0hMIKyd917dXN4WuIMgSfBN+ZBDc0P5EBx7Snw
8BJP3f8tmZMuLHtE3yqnabfIx38j09ZHmNrFg7gI8KHw7zIGwWg1I6rZvfOuDgkHR/VYteMeVGdU
Hmg+/KXjDqRQgC6+WC5HdOdI4ZomaQIlXE+gJWJZEORaGShLrKp6wMBKKZb3rhusW3Y+ev8j6Tyb
FcW2MPyLqAIFhK9EERRz+mKpR0EMSFDAXz/P7qnq2zN3+vQJsMNa73oD6q8y+B771yJ4zBEoQdR3
ajn45eEDNrbhkbcwk6aH+SdsuO1ppd7silPDeYynzJkp3Ndi+UwGPuPIZWkx4GBwKSX2qG//rmKJ
FKG5TJw7Bxvbigq28IjpdcvR73j7+ziwkAUt/xAPgOutEjcCyJ9wFw6Whr/XzNhwErC5y1UP0Dua
U8131FQX6XRYC5srJFkJ9pQuCXbo0v9JklS/9uSJEr8ixdMiDvt8DvgKoEciOT3PL6jgyMCgQL+L
lqmaIEMjfIA+Y56igemt9fUTvhgbNh9jZhxxt3xPEFt8omGW2vo9eR+R2Lnn1GOiWQWF9/U1myOv
54Gd0TMCMD79uDdCG4wDWro8zLQtaHDv+MTMerDJ7TPTnO+6taFtQjJbsK/f92UbklKQ7EUPytjl
Imh7C4ic9k73dE+jQ1DI0GCku8E1ELYGI+Az+8apYmaj/u86OLjIABaNxxKmlpiuJIFPUpPVkvuw
QJ1R3N2H2KDZegTRp4/PgjTEL3JC18PjSIafNR4eGAsf6AJ5v6PfuSZYjT6Itdk4Qrsq9rQO+cbO
2jBBAUR/VxwPM2Kv0HIgxNPRWoqP+AUvjHGwJ4GdMlh8XHWEtyj+asnxFRXHd9Se63Nx7S+YZ6xR
ZKHjQcV4G24xKyANs3e8D7EpG34VnoZiRdOL+XZ7ECoQSPwo+dj8mZ3GnKLV5USuF4zcBrI8jPOp
aSv+YAwHG3BkgYsPRCWhqhi/wg7qQkfniB/oqj79hjVP10OmOv08aT9vth4k4sQuxuaJaxsqp7BV
4OUUNvbYy2Z36MNZ4NUYfzUk9NIdCB/VzuKsBr++TblGHKCclTZzoQiho93SjEHU8jNrxacPACFE
Z+Kqw9I+4kSNefWYqYUPUhfCCzhZOzlKmZ8E8rmG+gPOG9NWyVvIUg6UrC8CX91PmaaTA30t1vSX
iJDj54jERKF6QZp1n+t+6eGr17ghMj6SCezS6U+Jj7QxWLQLwjO6CWYccTP6A533CZ3ynkfSRoo1
LrbR94uBMTkIe7LNLcmaQ/fEmwK7HWj3HdO4HBigtTP2OHvdVxwEgSWWX3eyE3ShTqdRlSzTuXk3
jP0qt1obs8d40UccEOHpGjwD3FksMGYXZSHVHf4QmMDQ3SFqo6DD6Or2Lw801xwTu9nTQXOw9RBe
PZSrQzPkrIPFGTOkqXtuvjKRpYbdBXOnxD1X0RR7WjDg3MYQi5YcJyjdFkCjtkjW1MBARJk7A+1c
JsPuaH5Qcd+HOfE7JAREtHMk1FmXZ2TS0RbTH8JFux6XIKnQ/kRXLnvcscW22N4ZNH3Gt705eX7d
OvydeHMzprbqAtIXs1oY9OwzJlf/lANiYgZInvAWfPo33rlpUXm4nceAjz7fgpvSbRm7AKdsh4Wj
gKugkHClySOG8f83mOiRKU63p4/l9HMMUzrmTKjGjd+nnNcIL1vzx0d8KY4iP0U7a7G+x2WkdG8i
VprcU3pqDuiUoYCAdZ+kkSwPqNaHD5ZT32kDJOxYwpA7l8CHNxx5rf5zB8kEo0tYzvDwxSWO5w2W
GgjlzzXohDx8mczp5ylzQH71nMG2wY6kQuwwRKypo0bjw5EnI0xeyqgEEczhmRFxLkJsxG+DpdMG
5FMwoGYGw6t/LfizG/RnCcJda49EzC5sn4jGtz9aNKMbSdkpE+Bqgeh0BJuEeonJBA+zoiZmDKoQ
ueA8otwlSJBW63ssopdh74wYNxcA3xim2FHAiPTJ2rXnKBeJ8y3EYcbmwTrdECR8AY3Up6d5Rohw
vo4yU+N2JAfdTg4GexSgzmtxn3EuG1OCOKx0ziyMibKQedjsEMZNgG4oqDSXF1sEfCm4dbz95mNr
Y8U64XfxBWATWvhvDHe2GA8w3z8Iy8AnCRrYGEzKCKR82Kch8dRrHWTnB10PBnjxd0RNHd+mg1Hj
4fOXMnFGY7JrN95vIXmz7jhgwzJezP70UYUkMujtezMYb1LEPPjzryh+sQ7SSMV7RCTHSxuouxjs
JCF2DK3N7dPy5DWyF63B6b4/H3gJcnAbwy1HjpmpNsYA5BMiTx6WO+4xdKcSv0NjwsG5csopY04d
jecbmzjwMXsOzsHQEejSmYJUf0WjCO73cikX1OgHuMwByW6+j1gQuo2BPjQrb8ryFxN6rk/GAWK4
m8Z1CMN1c4gl4qmQxS6TJVPHM2ASNayEmzAYNAuCogrH/Tm9KfDYP2bGZwo6hoGjv1dHMr4BpGfQ
fB0b9zZ5BdxrXhpV4FjmUCEiltiAccGYjUrA8NXSyuiGAPCJre+uZiwaZHtbubId030KxS0R7g4M
V7cZ5e6WiD2MvNS5EgwinJ+cVyDFT1SNbSCPRc6K/2N14ljqJjG17OOiM0Ce3mJ4OrMbx/ONMdH0
dmJXFowo5BERF+fXVp4ze1DnT0pU6heHMLsJAmQOfcKBEXW7Db4FuvBy5zRCygtOyLczCCiLP2x6
Jg8GQk7RoR78dHk/PnAKgcbTWQwkeVMNoa3DdMpLVdcsvRn5C9aHgpoQe8nLog/l4dOt/wU9kUSV
X0sGNwQ+kUh1ZTiweK5JtTZxZ8VHBi/NEMOHSIWcPOIKES4S7d9n//Y6seA5HGpwDXgd1ehpAAk6
7dlYfWF+9t2cXDv4E0hfdR//VebnGN+SbNeBAX4Mu/sFRUfAld1DRYYbfazEacT05s1Fs2y9w6y/
rUBcvtwp3HjaVh7l1xte+nyXa9A8rIjWt3WJkUG65KjasUKzHYUOtHdPQtXrSA6sFxciqzwbxBgW
28SyoaEBaeLsKen4HR3drGbppdc/E5VJapYCTqF5hoKTgZsTdoKSiqrlxSSHyq6ml2XYwP1zgzVB
aqn9vErwr4Pu+gFXJfMKVytGSkN1hBcB6MzwIKi53PEEzA91V1lwaWJKiH4FJcXdZa3pGaoz6CcL
VJ5Hlja9ObCboO4wUsnmX6A2QKFG8IaeUfGKv1f13GMZZ6dnmllzPpMyTEWaVH5pES1B1uanJTyq
5/5OjHm094he1Zz0GFJOB/NC8UjRzDOHFqLBIjTllb/HT9qHp4XLmiM7yd8/9SWghN+Ld0Szoyve
3o/FBNpX3B7+4EvSKudAX/Xqhp1/4dLzj1qK5j57tHdOppLf+oxX1Y0APfZyWPs9wQaEKdMcfAVH
N8YTH1+LKkQzBlrcPhO1h+49JhEAzUob3mdtaOySMRTtnqAX+L1dysRxKh1/s6ocKqMftm6CWQgN
NI8Zn9E8HWE2wZTm3UX9VRVDz/kaLoywxywbUaBNtHU1LSh8SRcfqo1Vn+p/edbv4cEz56Sa0o7R
QGmTevRFP1ulrjlKwwOGYOTD8AMHEjP/h3XB0xLvfLaksoFPYE5eJ/SIS8ZsgxVyyKg5p9fbmLJF
RG/lMy1Mt08cnxo3C6pRGb1pvjFvAEXaELLVXLDsw5D3mP313EQEdJQLMLQ2vK+g2KZ0uz66OV6Z
c48GK2OR0o9giTri9QbwwT68SASNIKHSvnEgtjsdbAgFBh1V54ghIU3payiNxTjwvTFLu94wwIHh
QFj0tcBDjh5xMEHjBTgVGmAiw0sAERfz8e8IGZhP/b5V/RuxhnhOqNf+lp3yWLKloGaNlSDzoVGx
eChAZk8KvkfUE70HZ+r4MP50iDEEwOxUo84+8eNQhzjFOlsSJYbDzI8zMNkka4VipvP1CRxswHtz
qcHBJEyIpco5B+plQPvsDYHYXQa33SyNmFEwMiOH+onfsBYLDryBKxHeLMuvQScrUhvNbSX4GyTY
EUHABO1j9/zS6ej6Sg4hUqdtSN+OiWn0A3BBEC0zKrzpLLM1RYTzJceCS0h0iY1LKqwPnIYohekg
4x/cYtEbhsh9BjVWGaSo+hSjD9M7OBrSVGTti2/hPhbIe/in0fMUmG4zHFKFuai0wZfzaYY/a0Po
kGmX85+Lcu82ey2qPdal4+eobrzPHjFIz/47CCQk525Y5swRQjCaUcZg2j4sJhDi163zwc0Er1ET
idUBYbmMwzSjYhZy8X9mjath+nn5bpicZZ5ORPdJgViVDkGz7nvsi1vEscF7qC5ugbFkG6x0VpHk
yzgB2uAzgeS8RoBwDAkpVzUS1+HLj4hWaReYP1ha+CpHScm3kG27MVkj5GLwY6Tb7+KLdXUW89ie
s/RMoa4gMN6JxdLRif3rA6krkEBhbZOEg2Ex6yYSPMkJFk9WLfzbMc0Dt278NtA2cLZEtWH1z1Qo
Cf4gP1s6a97HLbf8D44x3RkVIpYLuKn8vad3UnUAi6k2v/CLZ1hxc3lgYUL/DZsLt13zhOvp64+n
x7omWAvqVwVb0CcfelCSzD2FVBfxteR1Hy/No+Cafai+uVqoHN5/5nawpX6cE0HmgZUP38svJMrK
vUPQ/PjfXpSWDnervqq4hlySSkev0csO8Ryadu79+Fw310cktk+2glAy1FdcCSBV7T+GQs5hs72f
CFbDrdv0bjPeETbYFKRffVyaHl3R4CTDmGaksGIOmVwIdXaTiOYC1+pkCeCzVs90LeCj0g72/5h/
PNx6nso0Opvy7T91GDkJ/J7X+okLpmhVGk+aHc6vI7NeKAaTPhdiMa4+dDP8IVhHgAE2nHBG0qbl
Hix4qyiJZtPC8HEceDcOX1za34yAYcAClI69Pixjv3Xhtikdtp7Ch1qN+RTq+b6E9awScko4H06j
+CSShmTptd1SASwyHls0mEkrZa83u3yoOZrs9R6MQeSn3zexFCH0whFNpLXPmXioeKc4jyCh2KNA
AmPpnFuO6baLEqj4DNOTNk+dfYZzSh99zahxcdhDUavNUeTMQcdplzjDlwXAGfO9gyu4z3/JWgrv
uYPEJb8FHeIeBktcsVQ2r5DCJIVNmG1udcTjth+MjDIm7gmT2gBnQ8YUoTRPVsay2z1OBqP3dPKM
SjLrrZfMNzhAXt8xoaRgSOFeCyUGciWJHh/ide3UNelSwF6wK2apEywfTuMPQgIU70PJyrk4KPdo
6If1leE4PU1vU47kZbWAdwbDDgY058Jg+tvdUZGQOcagfisVTlFaXPKlV7kCp2ounFfsjzu7c6yC
ltyYENJ9cM2ieuJGAVNJ9p9Lzqb8cV3R9HAShjh5Sic0YQ3ilTevxeK+0qfyDrn9dLBEKmMGsLvB
6pM4wUUCSF4y3I5cYYoDYN8kNlzY1VERMkijjVGYReO0Q7YAZ8Pn7ud7+YLo5v82JoC0JH1diVD5
E3bb77FG3UsBrdnPUzUCaBp1PHysypl6sBnhpWEIk3B44PDAzB+PHZiIgtp5Z7i+xY8VnOtYrCny
RoPza9n2rPzIxaBslXO+Pvi3sI3Sv8FZ7mw9tfNjzhiEUp/WgFVTPuwvC5gxIXHxuLowbhU6DtBj
NHoiWzplElb7aJsOM8xPrmaz4OPVPZI1gjVZT1yrcBgwd9kehpVnAmPlcNUMagDs/CY9EDP8uP4o
K/ORsqGzeqBZR0VEdJuYn92xVMPeZVx7vxg8rlcSnUN2LVzcPbDa7HOVibeAO0gWgWGr19v8NhFN
iBSUKBuo2jk35vyWIrnwXqiN3uOUDO8xjDi7CATRYKTZVXz3JAnOG9ohHjcw9z2G0TJTxrh6YDa8
1IRPQ1SIcZIEoOiA4+nEzZ2pnb0u+Lm35TNgdmK/+Y5X8lJ/2i2KicOE+iumQ411+CnyCCiHB/O2
C/zfJyD/eYgo691YxdtuZFshbUz1FVjvCl1NIHF04Hh/FwH2LdRYJEZXWox3P3rQeqNFwCsHq4n4
vla2vau55T6YEeCJZJSYw6iO7kcJP5oUR6F/JlHYoxmD0AQWhEUJNwTFEVo/26D6BqKSRegUIaR+
ZQJz9WjfziRc0sxy1f1RYutHCnl1XYPECGGLJ1x0zRcy1cMJWQSgSLbrcKigLcLvh9VHVlLLWYQb
LhcXrD5DGKaWwF+3ei+s2WfowCl2BFYfgjeCKEH0Z65IuTsY/9AxNk7FeAEuVtBMk7H6sg/eB3CN
aCUXWxo78bXxe2hAzp6QUMZuqns0PGV0Yp2v7qv4iyXya9GteitGrRQH3MxfCik3XfRPd25Vwnou
fBMxNQoKc5ABBqsKICgzOSZpJH1QdXI83Mf40JNywdb/MVtBYXbq+42nR/hwTJSQrDYCwCloUJCW
sBwb66GIsDYN5BgCEHmxTDMZ2rIQKeP/xMAe7ijpEQ+hcaiZCMAneB2Z4bc0eLql9pHQAnw6KVww
0Byg+mt/DAc3ZVjOzmYv00pOkH+lNj0R1wnyhu+V26pGVjOYZOvb8rDlw25cbh2M4HP/KkPUmCQM
VZje8l1i0EWPS3tN+5zaLH++FAQcbQSakMCTSOmuGdcziQXKqt0a6j9UUggPT8egOf9r/e8qj9lX
7fjDedv5ath3s/DrZ9zz5p/gBTyEpO/mtUAjfj7VhBEN4+QhpybXiYP2QuLlUiT3HD4vw5RkZ17r
uerlWNOSBrQu4DNciwiyUEgDuiwh9KNScnoQbXha2ODcph86JmSmjNho4jBb9WFoXWv3xhQYu2G3
EQEPcPpSxdeYCc8S0yex18nOP2LAHKqWANoxKw0QaNHx8OBQrPGnSvAHA+r7XM3F26kbq53mXMlv
u+POwl0qAVxe58c7hbEoqnEdk2JaXEiDy3xd0fmuRfI2jfgWpzbgF5mTcdqKcYtwfRQEA5M3ucMi
HYN+lhOFYzV5DkURPebwo6qsMyRKPguVRVNymCzwboYoyVWUOWdqPp/n/lvphds70XiUKwzv1kyZ
8innW/73iV70zm6bBYUoMH4TIj85sfofj0YI3vgHJg/V8FjDsxy3CNqsxJ0+A4btFCRI4bfmPj2S
dBeoPcpNm12I8w95M7AplCUFTj2KGLy+Su8ueYQETh8hXG9eRGtXjtIfN4nDXyyoabbVOeusdgaJ
F/kx1IYvsqo+NIl2dtdseQp9juk6nEd41eNuK6MVTicscUqtwcw+3P6MlBEKMILxDI3uRloiMxVX
ch62FCUQkbVdikfGSgnajGAGysws4IOJdHLkYUPbBPfW52K8T4q1Aj4xIJuT8E02Tv+aY3F1gVYW
DEJszXefSTECyMC1nwgfeV+4wPb0rSJxE/Uwvl1QQnCOPGjeADYqvp9gS/gXKw72i7vKZTw6R1CN
oSn+Z0LYJ6y+Ta/454ZSn9WZ7B/2yfG+BotKobodcRDlfNxysW6B3g6rPFSZpzvUdb/tq3T4b4J7
m0blmb9F67Yqtw9EnmjIMFTjGzH/zUZgUqJe4KQbOB31NE58AzqtcYO4n74QRuxbPBYu5gaVaOqA
HNGc7EldpFH90KxAlNz8Fm1s7Em/BLibZhu6aTbTRQvfDBFbXImzqFUcGkHgJb42uBqF+qlw8xDh
VzXlO7i86c8v0uIXNdxz+UkeqXiNfcaizNLiFyP7ZMYewN1ROkvbdtnBzODAREJPucP0Dy5qn692
HzM67i2pdhfmGCZA43TnbgqrRNhgEHbKBItil3OZSv8tW8AKeJo8HC38cKhy0oLNgPtPhDUmGB1v
kr9Xh+0Juy0/D1moi/z6izBi8DAoxLrvwFC6PUH5ANusMT5Mhc2RS5HnQxXyG2ziGrKUkJ07ryjH
H0M4ZxDTyisXYnI2N+CyzHt9bHmnrJUF7jmT1GOguXhNRVBTHmZg38L0N5kLJmoa7BWMOSDgDXtT
A1pgvuIvXbic3Mw3nWYI664KZWjRy2Z13wtfE4zdWMv6jLUHet4P6SKZkwQPgpweY5PQ+x/rD98D
1Q9FtJO2EB6aZGnztZ+bPpKJD3IbotTjr2eChjLz+Wc6QlGF55y6UCDoNc4HP6H7jGDHWF8frkh3
jsm6CPvTdFyF+ZBUusU9fvuP1QDBMIAt7FrD/20fUw4EOpDgMH5EP68bluN0dPMa8InCpXrn92L4
2SSeFEA2oH0exDFQD+1QMfvMhCHgwcndbPwgn4PWDUAZDzlI/5kzAJUi9bXCZMJOuIkzt9aEsJxf
T4BkDhrRDA5NoFMsN6/12YwY92RgPleAbM5jDtd3dMOlHImIMaToAc4WVQF3Hf3dhBU4knE3f08f
u4TSh7c3eTP+fDyjHoZbbHKR9+5IdJfIuQh05RtTIAe5/EsH2xWRBOnAvd0bzbge9ZZdjNjnEYKV
gc1rkGNbMId8dVvpO4OoVMq1H/cAnySkApKFSAs5UsCXxXN42e3ZHqN3nDC6BPYOaf6t71SsZNTS
GJTSadzE0JHKqdtTZcD44VLepeICi5PwRYefs465gGWrwt7pxNbGKKR3AYdHbmNYJSqS/T00ACTA
nKGV6DadC5UKt0y65UdFhsK8QUeW1xN/gruIrjkPgwGC7DIXJq/0JVhgfA9cU/Bw5NW9dc18mFHg
XGQupcT+6DbsjY8mxEiaQjViEwAEhyDFQIuO8O3qaCb85+WAWURlq0RlSSwG0nZ460jNYEl2/m8O
nahr2Uf0XHBhP1G6r+JveIenAgIA0gOJAYYL/QJfcwWhf86EEBOvZjrYS6vXRgQlgRcizUCLT0mo
R2h8TsyaaCT5JHpDMpT4TAwZJIt6kUqSj9cmPcwIheb0hMnXD18O6J3kVdJhQRtpLL7GbUST+OIw
B5Tc8TK4LWfVhUfLrP3hSBvqbCo9Bbcahtu6nRmWwVSYmnbO1+KfBvQDmL4sYFWP2u78e779kqro
5pmoSW4eir+WFjtzmL3/wKx5mBAX9xS3TKckljB1u2DXwcWgNs1ML8uDvhpUPa8j75TqWSxXC+IA
+VCEmupfl+eO2IobnmOTDgfRCYQ3FMD8C58M0ncjgp74Lj9AiRw6DJ0hDRg4horztT9MxtgcZKeU
DSN7zZQwBMaGGylOjnR9DNvJtK5PKuniaMAYTM6a7Wt9OMPo3fegzEPkR06/R4PQbIAzIXtF+Vqd
IX7hWW7MJbKEf0NJSjjQzVm7ghCoYMJH8JCrh/omXzzjQ4hRjF8tFJ7nY3hf5lu+hbbnEqrELf1m
HMmyBnf+h1OLx8xgcWC9N+ouo4VmwMlPiKSSS/wMLAN51+QYp6z+2PXPzkz7E91xeD5THr2vg1nT
EyqLL3L9UA0RU2WYP8obWPnPuL+mtq52WQbQ8/z7rd4rtjQFrX6iqh7M+PH5RANibVfQY/mlk4LV
UsHbEmPZizHhSINWWLF/NIe+kmINOjcTg0YU2OwOW2geyObiMT5sEHENoeAVvRuVKFXjb8s/pVCd
/8af6XskJK+vy3uV7Y25fKr34Po3HgvTOyrHqbanP3jQg9FEXHuSd4fRBKQlKMjSlDkYw5rhIezv
8g2MNCVIFack4iVkJs+pDHuGq/yacuOg5obVyCPJrcOWgpCHxPCRBoFfyAjaThTUryvdA51E/mde
knMLVHm3qulz2kETZTo6Z2RTkKCC1Bj67iyd1GNp2s9cYL4DQl2biaCy49nom0/8WaJ7nirMONMT
csIJJjYMJan5jZcNejTlBOvBCT2BHIweZyIV5/0QP4vgsPudkhmWPICXaELIT/n9y+Ohl30DBB6w
Weste4viLMevE7065wBwMLsF2gSGV/R0Ih6surDqqcRfuwYbijUAqrgwRtmUVtY8w3pN//BkBlSV
10SkcI0ooCpAskfcttUjrTMuTOamuBSrMtQBjpupvuz9PU7KwKo3g4kMGbuc5IF2hSUsb+nlapoB
oNOSIYkcG1GDjQpWRsPX1LgC24gBIsjunDsCuSN3HCbPLAuad+42hmkoH/EwxxSdLhOAhPGbetEv
rx0tCyA/HBjwCG4x4sFwRe0rs5pdth6sujg9atyCa2p8jKsmNEzSvuOjz9pMhqdH66RgMCAeOOaK
9OEKQce7+eGvt8PUREctFtZN9Fa9/oOIaIem/F46tAZfuh8AM7CMc31FtvvAOhp4OVKEOlYlcwdg
jKH8WgOi3fIeruU/owygVZqJwb6//5zNY8UUFqkTqLwSGVzxtOmnfKVq9Pb/NLQHIVTG+Bm1nCD6
obM1uOGWPMjD7R33c1c6vWjU7+MS9uiVn1CP6aY5vbgYIGUcc857nGL2xblkBW9zBl5PmL3Mz+lI
INX3J9wt+MEtxGHaCjEUZ4kkTu/bRZaskjdZYibKo3zWm9f+dm7RbkfVO2BbZzjkzSRAJSb3+97p
vQL3SbbVEhZaBvFjW18ytjwrD2ofr+hUbFoumL/b6Tdl/n1jHICH0AC4ksPaxqcDzmslCiId+ZT1
SuzeSWe8KLPjzA3koAfhXijUbiJwmXmZuLXJGfO4I7CkS9AvOhTUBf8y+tKMG6OU9jz8zXuLfJsI
j5h6PeDRL83re1IfuRfHbAN9x7bgxs3+qebAJ4DZQSPxw2PjH0XIJqGvqtCHw4v7MpoAXsffmeh3
tJPEvyAuQqgH8sepACrEn5LRLjYHiCk2+eCPErYznCcgFI89CTQ9XcbrAH4il/JKz4aQXhvDk+5e
RxLEe8izNu0nzFTG6Wi4uEshwK8Vd7Au706lBmgrem+/1YfVLXioBCWP9QFpz96LG5SyE1wzm8Lb
NrjFW+tLwt97mBA5B/+EfYaKEhLBgGmvXWLrRGIlkJdwskLVS+6xMTv4cHiArMRpQOsKKg8LtwiN
FRg7+KeKb1snOqoWlAdNi9BN09m3pBnwI5b1SGUY3wnXpq9mP8hnRP2LbFSMxcHFkZiU4KZMTDrM
zCzgPelrP7Y9BvnyschsBDuCu0LJsxMCQTKPcuHIpGVuAwsvdwT5ltL/ARWfKs2in3si/MMBFQuW
j80Uv3g6Db/noXjwzABIruQlQZv92RWeDSTofWzxiw1r2DU+L7qgtHBmEDbB28I1HiTBO4wZa96E
8vrHr3P/zCunrgbv+MXyJOOqPPPjg2PM0TKksTan9upNOUBe7NvbsFujGmOuZ9CoefI4nzVzTbgK
4omwajcYTV/KKWeaNLxPfgHBRpdsV1Dt2hp/Wwmr2X32WZN3Q3hrg5mHTPIhiXHCcOBJCLKg+fkS
iRva1twWa07F7pr9VfNsZ3oEPex4C/Ahvv2r9o6b1Y0KmR+TlcxzYJLG7xylqAlmIKraokYe3lyf
AgCnNajIpRNjBZNGhXK6uVSM378BlThXAi39gUQEIuDgx0oTzt5+6JF8OO/zk+SWAq3j2J7p/c2t
Ev0LQuIqZ75ndFwjLV3/jkCtcvFZGcdyR3hhemYAuqO4r+ZEAt40hFsCChKZYpSVUDmZoofFDFGa
Iv6otwap59N1a056zO7ufY+B3QC1Hh/NCZtDVxXw4rvnQsSlioMaDZhZXWqDuEgGTCGVM4mXlIyY
ttEDgHJCyKN1POq0NfSV+FtXwu+W9h+u7PZDGBcyQRY9cVBglg1eqHxGi7JdtBpcmH89jAzhx/dp
lDo4+5a4OXCJW3E9msz7+dl+nkmjsUdmhL5pKu/1VX/BjEDdt1tQEAg0bKRubmDNJfakAbUYk639
bc7ot0ZTCI9bZnbAKA255d9BNCFIX1zs6b7weJmhcrR+ggbrGyD9f6d6ljsUffICuRiXUrqGN7Xq
n6oVJzvcswOeei9kYE5C4Uwj0tAqilETFrx4k9Gp3GjluPfoDgxoq7XzEjVInxsJaXjutWX4Vf0i
9ziTenzHO4z4uL75yVtE6mxNOhDqRDjvnZ02Dk7UKS60GGkyVigc5nlcniZ4V4uPItTvz5ZRc+G8
n+6TaR4GFCBkukucaiJZKJb/7kxbQGWvt74NiJayMmtfYUqxV+MP2DD3JZc/DBsc84oxzmaHwkF5
OJgB6IIKg+nyBLJrxXCBURJ8FB5wcLs8NrgSQlH4971ysXPw8/tvri5+Vyo+vMhnwjSPwITnPA06
Uo6NebbiNBpEmPSRM01fPX+Mka9sSAnuHwnRpUtL9sZOm7S8njDDwL4M4QliN2XM0zGDjceFCvZP
nH9n5e/Hwp7mMeF/cY+B+41sXEH5VfaUSntt/INYg5zB5BVbzflXou7qE7BGE7YnY1S20BGIyq08
aSw4burMfl7ga0AXYFA9OHHMYA0gWhz6NtKRmEUue/4geENNQ+7E6fKYyAytrnfKOucxH4yq2q7e
GGYKryN10jtRnWbj/i5FpC3TolGjDugDfhes4/dQm8dq+MZECx5x+Dyp//StUMOhaOpnWDFzbaRu
n8sBgG7tKuPulF4Gy2amvS1O95IlisIvPsxogVfSRr68F4SgHRWxJ77b/NpP3DugtyWPyHhlGrPo
qPD2nyHoJviKr3r1+LFHOlKSIWdTzlHp49VFwcUrR2xeYFWyZ3ks9AUV9OfMewViPd/YC7xYHNr5
+O+1QgT6GDJaYC2ZD79/jw7r54gNAsim74Rb+i3SJuZK/mMbyOvn8XkEPymnJPGSLoGlE2gffTFj
HAYjT4pT/1mKA4TBJRJXQETac24FtOqMVoErgFQAPLmCxupKUB9Nwbrky0HQki0CJszFYd+7KhHH
GQUFuRHMNhD5sUqITjpWc1FZQFrgYAXZ+wqXz89EPcoYvv1DZLMdf5FqCErNsuN0p+sD2fnBESYr
7N93aKzVNfMo9SiyVShf8MKVj+S3kGlC2NgNAPBFDsIdTNdJ5tkfJf4PIJZbIiK2AKhsRYI7MWOm
B1iUhNWcYjvUL82Yu80VgB5MddIggVV9Tl4onZJPwPQnrNs1xPSOKTPeujMTw8I5tBHESo45FwsW
kgwO8RFM/PCGXZCIm5Cn9Qg/eGAg/IfwXf8OaR3hVw687Z9QQGILwe/qmA7MMaFODgLmlOjEcSc9
QY9BsvuC31eFtw2sC/sZ8gOGXP9YkkNZj5Z0fUMsgW0jgJeNIFKYM2N1ZxM5gYwwi1OBb0Kiqt3i
PD/d17FkTfmsjBxg2iPJGyCnucGJEr7Dwjb+kjuTM+uI+zRAVMvfW1ImQqSibre/oYle4Mm/3dyL
BiUGitlUsQ2LGTbihMQ9UShBKGewM0XFOGcy8XIYAXqkh2A1hbU/5whDApY1hJ2Dc3oFpOTCz2GG
yXeMs5L/CAdz8f0DwqBw75014jhE5zhY1ThrhA0uWZEam2M9YmS4q0famBQTD+9tNfjCCnUTZP+d
o79oeUWD8WMoy6ZjCHgpGDf2hQztpVlcOyRzm8de6dJ5yMDZ/TEcMo5QyWoA5rjBYnGaQuDGE8YR
XIaxtNYDZBmj8or8hO8tW6eTHSX18CYKLdbVK+LgwlTIwQPMFtoCTASWCOThvSPbgBKAk9sQAYPP
AGIJF37KNwJdmTmNAT8SJsWCe4rnAsPTuSMCQlzNBIpSwF6D0AhjeyjJdx7/F8MgrL9ROHtztHZ+
5yoIRGprAnuB1/ocnnWk2Ecmp+JF5mCK1teekETu0EbZp+8QfaktFJlUd4SGu64VpI5nTQGQeW2G
c97x+5IWiQfS/R1YwtIalQenZlC+XVpHLtfDH36ZvzvkeUzyyGYZNSMJZLnGDFDfY9yjQQdMrs/r
d6u7EAEZiyjsoxPGA067CEGOAxOHVzQytu734xa6GkM5R51D9349bHrV7YHspufkMGNqZyunX0iO
i6X7ZFzziPIR1f5Inz2PBVxo5gxhCV8KQSur3hcmjj/kBRxqqs1ElhxEpmgMhdHv4PncMi8Q7g4m
UzIsjD1sYp0TBbzjq9YUtA+WlTFSrMthyDYGg4HCKYzOT7yscOCsl/UGHwkXIyO3tWIwXRJ9hKs/
D/aB2gbNIJ7Bc7kZy9qk1IZP1hSAeuINeBHkqSCYGdiXuEGLUGGeD2V8yOalVR1zMNgKREqxIHgf
dKrJvjxlTjIjp2WVxvPAuvFBd5RBT/s0sMaAzdbBI2CXRlAb32zyUmQG59m1UeBParyo5uNu6pFP
G0vhGPUCLo+ub/XxrzSde0MAlF/8fOk97I3WNC+NXa2JEWd1TYHHrGK0XP74XjjRJXtO85ieEl86
3u34d86WL/wNGB06xL7+mwxIZ9XnWV/zITcrRxp6N9xsaqQARI5GmKP5L8qakkHcO+JrKfFhDIef
ZSviBCg2GXfU6B8Wt/X9yCXA+OXrMcF9RObixkCZadcIa0acaniew8NEe3nm3Sujl0QiUMaw7eki
G1Hx7SFqyxoI3jRUSXXWw6wPRqq2hfNinkUgIOwZOgfEpPDtIDTfuavhq2FVev1xQ02rewD/DnLN
g2PvJzK2aCJIhHphE0cy3ZWO6tk6OllsEz6OUoTCFlbxldAukB7+BnPk27xHNC+348unweY//4hi
TV0ZlSIha61DP6aLPDNaMz4PcGcMCA6GBS7NYy43r83AhbxaDymHxNJA/uXDi6N5Dxkdp2eC6eAe
H2koyt03TrdEoEPfvM8YNCt8RhO/fyMCGhDFAFwzVE8CtOP/te5MntQefs3gOUtaqtzVgsR5j0jS
RmTNTjia4+fD/unOOxStAYcLJaeLEw5n1HObXjlSqYXx2/qPpDNbUhXZwvATEcEk4K3MzvN0Y2ip
iAoyiAxP31/ujrNjn+7qKi0hyVzrX/8wisL+WRS69CXEmcjXmioICm/FTZzisof/Ju5ISJhEEa2y
pe4shx3l5D0yN97IFMQT9utYQqTXBXRkjN62Fi2E5Wse/RFcwvKIDYY4vRavYWL/TU8D/zF7Y34A
hesUVtv6fPwMNv07pz+EoR+DfyWYtfboOzfppqFqk6KDW+SfNK2xmGQoyFJkHyxIM5GmcJpxgoCV
gJ3XP0L4tkdIwQunPeIHGgrS0jdf9nel7DQSnZRdcoPEfgoNZ54MmWPx2C8wuraNpYCJsDutBtvn
fCuI4xeKPOkAONHu+geM4kl8ignDECcyPF7MWsyl+Gfsv4axCFFQxBaN0u8hulCce7IR0W18Y+w2
u3zisdssTtSxNlK+EWxcfMQZ930vOA/YFOGDczb442uDhBiRfJKQAQnyTwg5RjIiraKc5BNGI38J
LCaA9e+H8JITaU30JQCDNEt8pmvfBsDDvy4Trl3J+PPXx9zjNObnbdgMPpUh1BKG6Iz6iLHSQb1C
jG9k0kpWv5F1zZlPrKOnb431sEEJZGHXIAu2Dqw3NDH09uAteJayqWLSZMfhZ4w8OMJ9svONwZLN
asLdRuCYifo/GvbRNsYb7HcGOYY42C9Sr7Fr0RnbCbp8IHmfsutS3oCRV5Rn/IGXGL0EMRjSeeFB
N9o1WDLWrrhwTK28zONI3bxuCLuIceCbmEu9Nj+oA0pQE5mQYK0RD82RMBpl0xO+DdEABVH/QmIg
VRXDCWiFkw8pWZDJlV3JOY0VWw2R8UFWj0QJCKcuxM8fDZX4/z6cBJmEhgJN52/EOaux5CwMTBmX
4QREc4aBXm9JqtcICqdHE8o3fsGsNswx2Noo+t8jdWURcmQO6DJFaBkODn7uGIdL7R7Bd8bP841F
zeHzZXnS02IdEXxH6YUgmGkygYLjQS3jCHx7y3HuuTduDIbR7poeizLxO5JDPgtzxYc96fFhOc5K
D7INtiuImICEp+JwoiAWJcqQydVNmipo/UsHd2wnrG2AemlJgWWMW6wttCVHC2a7Y6rHhsvG8TAB
uiA2J5mcDigjNy8gTMBPQkSCZNGRyAYfxp+9uT5DoWvEzfo3mHWc8lxKtBA/aiLY7gUTHAvkKvIy
zVGKYcUgnKK3j0RvWrNyU0+PBS0uHVfsv2ymnubkqqjsXbJVER01Pepra8mjSB1toKW2JjW41xa4
2H5xrcaPcbR9rJHqwLzj9NMoFij/CUJbMn4wEGJPj9Ajvx6lyfsJ46/YQ2J+ePhw9vVQwC/AP/Qr
ULM7j3YkY3zzbaZa+Ah7juFGl9bvg1Rj6jes7iL5rjfHFv7nvnbpHvqqB6xoLOnFH3696JN31/It
1gSf3KCiWCochAdhfKYWGryWGLH9q3Q4TUUbbPh6i5+nBttj08ttc6s605q5PiKoAQbL7gIKBbJ/
a4oxu41vuiv2+xazY153/PVwWZpFvAfVT+EoXuE1Xjr+Oarf8PymY31ReFwiDvn/C8ktbmP0rKiS
+By2sX3jd8I+SnMOUoKfKpM8gLf3mGy/wdnaDxfdjKkVjz9C6ShxtBzRVDR9+pKzyoan0YJcBmch
jAvek71gG6dYtVAoOim/P1BQNnhuIMMeyt2T5t1wEXWhAhxltsuMkLdAQuDTqjoVGwVMdz5wMZSc
fRq+BgiE4c/CKNrLsAHplYJmVnP0KSuFOMlBDv/nZHdzLcz+ctc4wiQZ68sn0RdQHr4beaQG4n8P
WO3SXMJ173mTHMx1eGpxhWbiiZMkHYKfTHlhr9v/Wx3GMsfZgE0BMrspOn3pavIRfODrbgUanbGL
OkyacCZqPSzK1R2vSQaCcArCFWBAryccBMGahDMUnR5qPpa9V+6kMB2+vGqXTfLde4P5hMnUbfD2
qxFZdgy7XIo77KBNR3Du4RUOwNswbCrR9ZXugteHXLWHKIVatmHOC6mGQXE8EUOzCeybkuwo0e4K
ObJ14Lm0m5UIBOIx5ow60lw4CDiZMduit0Y/whOqkgTZH4xSbgAlYAAvFeHZZdaN9xGLSB9CKLF7
IaU+S0cR2zj/LqGb5odi4s0hUOC5/d6AedOCEniDGgT7msHi4TqKg3aehUb7ZuNuZC+YcMGbBgBk
KTK9RfBWjTBQhCJcB6mvL7fPBdeCt2jvZcBCB+xt5tBTbOwHXHN8JTyc7Y7HpwywsWB99MaqDTHD
EQHKWG4POw8Fre7J3NZJ62KF9PYnvbHYAn9X2vyN2Pe/+A2Am568ePI6ahdgFYCrUihOqQsw4f3H
YMJkmLMZQDLeAHXCwnO0JXBWtEkDY7AzAQUo2+h0b9FQwuiS+mPw9z6r13auAS90w5JtlGBHBEak
sW/1e3XG0Tzswh+jcbxSjgxNwVj4A+GiwjoFis3wtUFK3mK+ezq8hiZzhkqMVswLbBPwZwtnH8xa
rYECnHzhO5EH7rQRQhE4tGqOSwJxQezSwJs8UCL3AKQHjKdcyJs15DlAbCjsQOwQgLAYqjnQX1LQ
P/cZsED8Mwdm/cdQFC5txjmHzSSKWGYCbPrxJh7+EwFCA5Gmv8HuuWDawUCAQ5Om1/vaPAmX16GH
l5PLyQYxqvSBUDhpaAnQd7nYHiNIbenZdA4oh/03tS9rbseQ2CRbRFFd8onwki/9HhXvG4wlFflm
2IlSdG7MGZJF6F4ik5TYbycPXtwTwR0/LXkm4KJUIei7U47UP9WTCR4obsyyWQR4KzIeqkZopvBE
Ye0pIUx/XwpXDb+aae/+NkB5tjbHQW5Mv4b7ATTrnJLxN397J1y9mJwcuDVDimVEgBlHEVXu7sNC
JDCeY2di2I9Vbl9UH10rJRLsL2TZJ79koULtY9Uzt2F0QOVBXJ8L3TToBn/UBaxy2c8Di+6RCoXn
gQ5W8XlSNslYoHzW4F4y4ZytkrDvY0YxmuONhpgwob9xGv/boKFrXHI4V9GkGf39hpnLdw4R1nmA
2VMdadi6dJitDWpELlwvCgThlTgUpMH2WFCr8dtRY7GSJnzoNzMhSNHkDf3m2VxLPKjUnyk88qi1
6yUh2xTmNDkQY+cZkavsvhMGm4ScI9puxr09Yn9hpPC4iofbYutD3A9ZqvSTYEJcDsTcxYYp8rqb
sAGy10fn7zielnSc+NDOPquvz9X23tuanTWzryiIaAQeVwZIPaQK2MDRlKJfeftgF6y+YnBnYNv6
eP+McG3wQHQd8VU8WWqMP08Q0yqn4LGC6LYvbX+ZEvv1dMLXQhhcM2xJhmhG1iwzB34mTL49rD0Q
PGr4QOIIwh9VWoHI3F5DgM0vmh1MTdJFdsMZNjDXe8VLljS28xeLBlc6MAywC/NC0LTIjhXgxa3x
qcMSAJ3bD90TnTv5UO+VchEeJBbSdOK8BMvrs3jPEvT4CMEH5JrY0H4od7SRtuuNkiGQ6RxeID+u
umJWI8Luv1eRXtxx/uNPpvFmCcJdRgvszom9FiGtR/KwueZiazR3sJPOvMSxtzMD1S3CxKUG/iDV
kPndqRspf0vWc+NkYxNs8wGu+eKkAFKFJUqfyhx6gSk6D5M4IFKHCAMKxiFRMO5nCFWU6XkvlJnl
kf20yKcfPvELzXXl7t9jUQGC9o8ZRRCR1h8lg+1FIDb1FBcKCuwm0ILnXwZiKXIYgXoGAgGTpiCI
kCBTz2RQhVKTQpBeG2DnQ0leTt4z9NWUiMMK1/aY1uDk4x3HR/eRxXlJIArR96zBqO45MyCTEEkQ
sM6To7LmMx3F4UcxfEMXyH6FGTyl8W+OGwRx6disAf0w63dhgRANdYL1vjRda1U6cy1g5LfJF09P
P+A56iaclqI1eYcoMtg6lAtQygH3eq4ENgtE69L24mdAgjql/Rs2qOL1Z0G9Kvx6MEKqhAADGCFn
PTNHmRZhNKLhH1pkGbMzbnBd51j5jbRp/2xSuA9mOPhiHtSfgc74cB5fC3zgJMXudpz91Y3We1Ws
2qnmMRCQodhOHiFz7RleheIx+PcoqvZM4jKjyLYvIJh0g4B5tOA+YClQ3ZMdKR7hR7+JjxjpB+9Z
7vMEi47o8IHfdoToh7kzfv67DzhWdqG52yBSc183LLOX+NOMcp8mVaIiP8QuZwU8muklDvDFBOL6
ucsE0QetQuNdIJgsd417e/7TEXMAPGbirUg3YzD8oVeDLYgpIEuUfONOsns7OuGJCEdOiXjkbHrM
pHqO+hUcp0f032kORYvpQA9y9/a3ZqggfBTkLdpEwA/KojU7lY7QxBpyxq2raXN9c/DNjBu0Rohr
/GEptzd0Jf+qAEph+IanA1GmI+735rNhhMuxVuCjxrWQGCsC2s1fuBvzBExhteUACBcAZwj5OG9i
bdq7f+ZPkKetDLCMhUWxJT2oAmvDjOW5Egznryt76VTy+8M4jN1ewFmPHHWFph7fwN9QncUbAsa+
H+LnxByQES5dGoe1fAACYOzKYPTZORoVJlw6UPHU5usVRtQfhwnqa0L+J1A6P3tlsLnuLx+z+Naf
YvfuyhzQOQUNHyq6QRAA4IcMyevFRyyAFgzsFv8nP6JaVgZ/eZbjk4W9S7Xh8Jih+XKXJToRvLBe
f71z40J6HOdsSyYzvP4u9YqVdEExAb5S3sgkyMYY1BVzc5aA09DLw6JJkYnYQhkF2wF2fOpWYOJH
biywz+500+/lsr09oc6E3NLWh01Lf7JT5gikrwYTfzC+6zd2voyUriBzzI5y7jdAJHw5LiBEWQPZ
iBGTtUYVBY8CKm2zssiC4bs5+eASAbCUZ2ten9vzb/b80yCNYnfjNeFzb93a4+9aLspFZPD0Sjvp
otXebyZvqgmU25YpB8cpbjG7dlMumKTV7C7loncxd9ACFtkMXIy2RZwqma/C7Pv6D5eC1G7xZXuH
CrAYl4XFrQVIoBQ2BwpogAbiuzEntsIXTuVIfFbxlOnfjCGUf7NQM0muBOpVBLWHAQwY2nv2GbJ+
a8rGDFG2wvP3WghK/qIXcJw/F4WPz6Hf7tpRe4lm6aSi5JCgvldTLehdqn9c4HzDGcBqph5luAG+
Kh3STXqTYMZycACYoKcG0FzLy25eIdmGVafZsCBj2Gtg5Ms+VKE7T1lMrDh7+qqavq8fBnGPHrxs
p/ePoNze8hs3UDxiCAIoEeAiw+cCc8Dugyd4mFw1COHL/KqdI1Qyh/waYRR8bdikzgb3847K6rVm
18zm3HKTfZOqBCefvQh6jUfZPJ3/1tQrYlAJ4nrlr///5LispY66/ek29S8zStlyJKoyMA6AQlBZ
xtagdZDK6AWeMyrRFYsQzFQSqRqaQT9czCLcRBroQAOTGJFDe35fKYWqReUrO0CrZJNvEnYrce/4
GrnwK/LhZ+XmOeN5LP+g/pRBe8n0QX+uywNZZLLMvhP58p4UG4hpXJRdNIOHMcvP8bII6/OTWdj5
d+USPfes2/bIlJahq7TnWmORtf0whv1L59K+t0NHPWo5140hxtN+ztb9BfqBnZTocsAmHSi4ZBFR
4Tyxn3eq8AHVxhMHMHaWQHpZCDGLo7XnPWlZsT1heFNiWp155eCz0XbYceMMnoQR+ov526ecdqsF
WFom6mP6EYjJrLfejpamvRUzno3yJTx3IKXzkIFs85vDNWFCbGBQ4pp7eDzQQaf9P8hqz3m+62HV
Jq2iZbI9TSJD8Ncgdz0K5Ch8H+wg/gZyf7GDB70pfJ2Py8CBESkCbPZauLCxjZPOB6QTqhvuXOwD
MPivPej5EXx67pKyw7QNBt1FvybgHoxOruYEK7qAQ5TpkQ3bE0mjzqpaFhfcY/fFGRM90txDlFmM
MNT76c5ZQiG1iCoHpoqFuYIuQEoYihi/RTdFUDYjpIIYW0HqIkyo7/dam1ep1sbhudOO/eN7qkwA
lASrGnoAbBmhxGyPH50nq9lLK+PYsn8tur9uD89tISDPyL29wm5osTcIDzuDOVo3xgM3zMb92evc
n8n/aF9w1WAhU00uVQ6tw9fBFoplvaOhuuWLz+L5BwdAPlv3dJ2fEyA0linLIXdj5m04uv5zhyXr
l8b2fX/upYsCiZ7qiC6wIeoF7xs3uSUb+PDRB16NmD0BTKCjppKAkInWLbMt1X5BkoFOBasdarJX
eTVWiwxK+w7ievSi32RQU9G5z510RlZ/4Kx53BvIYJTPuHfDf1pZkx50qtl3Twja+IRxGBCUW4xZ
DyXgHfyAAVxGVZrjWQMW+HnfGtNvM/8n5hI+O1PUDmD3WQyGwXXgi7Au1/01/6TNUegTRkKmZS1S
zN4bnQMTDOZ7a1/43QQZmBpCcwYi6C1gP8DIfwzuxS1nddPrDr+wWjwdS4pZSeWBaLn3E2SPVT3q
zZ9gc6HcBlm8KZ8hz3pfd9PIL2H6IYnEzhsY7eHqBdm5QiLWWgQQOvxh0gVF8I3FT47EgFXGA1FC
o4PlwEMAaTABCKTWs8gpG8DUqumh6boB1OCiwxWkV4FC9HD4Z3Arg3UB/dsk4cAGuFnI2BkIkaMy
1tC9QrRhaAnkQxWNFw31CA0Dh1ELP48h0o85YHKWpTHMRd6ASyXDrgTK6lVuQqWDMfOdr/cV58dN
LjAEoXqwmQPy22tMVTTbaN38GX4Uv0Nul7i/QvgVZQ/3Cf2RcjPIJpDjJ+2CN3ud+Y2Z6fEWJjQ/
bK5BVfN7C9MP1eZWneR35o3MzrH1A86V7+qdxxx6YAFL9V4At0D2wz8rJmgV+7wcEgzbYX8fUxJd
2dZPuKsjNzXBCIIQTCOnuP06GfNumKz/5qY81rLiSa0DRaz/8MzXBEVJy475dB6cBMXTy5mTvHER
sRtFRHHkiEsNR/63sH6wQCMaTRY3AW62xZi5EKTPH4obZjFL9Sgv+WJtDhTThY0KueVLG8IYda+P
ZGAqQkHhgrRL/e1yazLIodcC1wDe8TNgMpr+u0VwjjhyJty4dMzVthYsCeoW/pgPl1Jr2Y2jURc2
q+eclo4ZaTy4RJTdW1iK31nNGjLOTL7+MdYP2fU3ZgOlEDLubJFsyjXKVvJ5/4qrygCJE4bTrWeh
PhXcQZAj2MoK02KMDxRb26WrNFBDJpb9EZzmHnGIjf04eXKEXd5nyHSen+OriJeoqB6yY0JVRBpC
arGG/k8kVcBz/ElCqCUbrCLUpw5anBiGdszlYw60Up4exS+vyAGi084c9Zt+g1lJHfemDTEcsoer
ZUQdBH3FUYbsi1g8op43BiWj+gdTtccf2rWJDHWrmH1njz9Yjsh8QEHhYbabZBhDbWWCQWpNRLv5
DQSWhKnC0ZpImESepkiSw++qfN4B2jCpgtByuhfr9Ppb19P2CJ/7scdGTBg+FoE2RZ9HsYORKgI7
aaX88QhC+tc3yDa3+rlZf3EHprO7FdeGeOtpOlVn2pi7BOG6WjIgBJNBwGadra1EfpCylLbdksn+
/sd93rxHJIk2iB3AHuBlw7JhXq7ZaMALkBXEcivdMwC2vz68UD/3HojoOZzcX0DUigexkgd8ViOm
5aS564DRX99YtXsk4tJdHyXsbl68UYjdU3hw7hWVVVcKjx7dEFoNauY+rEx6qnXkdzBcmbw/rlhT
oHdDXMgBR1EGm+0f6eurQ82xeTqb/WvLxOXEYclr5EP6Sw8i55Xv52HXZurk5P5ur2jBPL6PmQ+G
NbkNaMRu+Tkzmreg2/wp7IyQY87YnPEm6h3loMfYb4eZ1oFnHrO1MMVj9A2+kQl0HmDa4xkjx+gK
trat3o5Kg5rOPggOgJQhdWogbDDGDIvhl6TZX6b+Syxw2JSQ0N1xogNmZINe8wUowcw3sM9NnGQL
Y/s0yTFXY1l4WK7FEFg+54ZvYetlsP7HblsRbmoTchVZIlWjZaaOjrK9Y7n3cHMxgWJjNGfs4WyK
GMIkDuJP0vYIPsTwV54nRF+AgPE8w2KnZ+95FDW1JHLZzNbjF+EAUO14yu6WXbGf3X3Hp1sP/0Kb
YRGMB/NzqFKf2IgPzslMufCAwzR3CfmOzjaNcITC6yyUmPuiEKH05RfeFpgF2TjEcSvBHn4hO9ad
UpbGGTSOZNoSp0eZLqOynxBj/tjWIQVB5QtfEJKouo4cADBYaS2Y6IWwJVhh47fcwt8Qacu9POB8
KeFJAavynP4hf8a6j6/9PFJH2MTATcGScKYRDiZcu/jeW6V7SEZQiifcdsUDDVH+OqJ0BEP5Up71
RJjudTPDRaL0fTqqNjOYy1ieMpOH0h/xu3Nz1RxYBuW2XFC7mLvO20YzepZH5UgjzFOYw5GGMCRZ
5AzpnswMFALxwGscLWBHWDM9Z03NqT5bgTDiYIVYcqvtraNBgioxiH3HYG+1iWBecXPKe7wtXc7Z
75gDlI/BefqybOz/+LCk/SJKSij7pwmRgtY4hgbKTIRi7d/3srF3h3pxwuT0zvKgUGi371Al40xd
9ygKeOhbGD/jVKOf6gumJlnzBYHxgqCBc2wdamh3NzWF1wFXDLZUcLD3tAvkCR0tLSAjAtnBpAZJ
YiMkKI01QDKKPJJ6TnxHZPd3EEKTvltt6k21wd/tpgGbgV54WfjoC8o3SBykumtBj+71PCbLryko
+lEBj3pR/HyxYAEvuMpL8kx612KPBSK1DtwbaUXdQRFj77n6ILTqRB0+Dj1YiVcec2DG2t3WnfPw
lT1zXzjTA4vkj3V5MaasK/j91pkVR3PHUhReDdguT19BBoy+4niojvGC7gJAHb0u+ZQen4fW1UCZ
DvwSDSOMOjvnfcHAKJrIK2XI0HpRA/vDOOgLB2YOHw5qDL90t5hheT+FRrgDW57gIHb4odwzLlR/
zOQ+I5R/ue53VyQl0a5jFvMTUhF01yRxutIomipv5n012AqF8aC79tbmnGhdZZWceTrfa6R6DL/u
nGl0Mzx/Ic82lxfemthqWDffyjeGxfW1TAkkCOozB+YsvTKoOelELw9R335FwhNA0+Ud9kUhDBRj
uMkOGrRGEA63B7+WaQkvQ9SR6M7oDdnpCE46Gre+x/nNC3DTHxi5QcUfyjfsRmmmsLQSNNtYWL7w
H8xdteHQ5xQuj+rmPcOBUQRkXHRU7u8DC/l5YCcDDsang25OCJlwEqMsmqFIEBPAniA22Vy398ux
EJd2qHeFnw3Sfg+ZGL11RNJA7EUL8z05Zk73dLV6/WLyRZyiExOl6ES7POgrnjKncJKP0ZLdGgMx
2gZ+EYdPhixpiRvwe/4CRkX8zYRv9gJh3VHbGYd/D3CkerjdPW31irtI0NN9jOavcPDxaY1DFG26
Aw7WcyuOIrh3OAOZDrObGeh2yHE3tRySbP9IrQ76PlFPjBnSc48cu1PQ0RTWsU+F+LgAlNE+6lda
oIKWmZuLvRgMLHY0TI2d9i8uqCl90xQBFzqjzAFaAMXH7UPzCat5LFsKflwsFnEUFivudUl2Wh+5
XuJ1Z5mN/PpbIEcYv3yBV/vky1QvrKbzB5t/Q9k1AVLp4OVSCHMYsZuWx8+GzwVLYqJKPuAju01v
0lsU2/qP7F2UD71pVez7dCcvy+u3JOMhjsBsErdOhKXR/rkw8wEhfe8dgcv8ZkPggfmHqS+M5pmF
2Rz1hhUw4EQuA4XljHYhBgWBYtE4cNw7Ggg+MrcLCaY64NW/qMP+JOpdy/3hRDs8MT+n8R+QT+iU
XJGjNWi/NqlaGYjlUDFx5DW3YK5Al+cWrtX6gaPHoTA8ZWupDqlz4Ul1hH35QDjz64UjDYFQdPBt
7Pp7i8edjrzg09RrA2Ff756E6kol22iYbaBu9Q7d9eWR0EzvdG09FOVwRXtTnP1XnBO8uTpA1eec
9h3WHFQtWNr2AUJdwCaNDt7l4/JHw+sFS/Zi+GAAPkmnusOJkY36m4Q6i0H4+sS8BKIaIhA2+5Br
Z6C9xYbnJ8DgdMsSQZBJ/pFpf03iLUqHoNQFVM5yD6JujIu74ut/1V92zxXHWDWUOWfWUuRKcPLR
g9akFa6VZYZvxV7HU3jBboZmsoWHsYjQn0x/1YaA5fsT6/llXg6RBwBtA4QBIYQPIm9d3qPypG4w
//Wd9ppAfmEvAxeE4ALoA2rAnJANjx1y/eAKNl6+58UKdHBQZcDYeefSJeNR9/TVs3V/3HnfiJyE
1bRi9Qvro9blb5lETe41TAbuWE5aoq0sijviZf6dH1Iw1EKQ6nGF+GZEMGQ+eQV8B+YnzvsV8K3M
Iqj9xkQHsM64RycIl4iW3TlP7rsngtvnKv7yHL7P0ESiRFg7zCpMej0smapWfAMp7/+Ml/Ui4A5o
hBDw6+vuoRPutBZXOJ9IWGyusQnUgH66oDhzv35D7EZJZWdndhNcgrclJNkjb5Ge+XKj+NzpDIMZ
SjRcJQk54APwcrRvIFFvu/8apjxGyqQuA7Tsahl8XYtKiboDtRGCyehaf4UXbEHJTYWDG0znfaff
jhY5kMd4/rdf9zdFE96uWe6tsWR08ACqZI4H2cTl/5vOPiElGba7wk13xt8TL/zS65g56lv+W9q5
L+LrDbJCNl+eDYBebsW6ZspFhZfIUx7tb7LiMSbju4kWPUgfiAl0W+X28Oj73ZmfVzlKKF7WZKPL
FCMyzygP+/ShTDJqzYHCwqErSTCdZbbD1vbasbtxfwoMqkEnUMLVcHLwePNldRxTELPn6O48ehC/
vLUkr9KuT75D8uRs8mRzySc/hYjNJXuTlo6IaKPt0b/iTZ+PSU+c/QtuTpZpdO56b6OWNPLaU5rL
7ZKSM0nCNwSDS/TwnqX7QbxdhKfE/2LQ9RpG1LFw9UDgP7Pnc3M6uRTuReS/MbAqgw8dm9msimYl
pQdd92KGNeS9ttBqZd3raKbwMoEqLjnZPsK/2JOXmjZ4/1ySwhQ26cuPQvEkoq1LhFUIKoLXnTq3
bdxHn61l9mz2Mob53aQltgPliDEqelw0pxsnU0bplIn06xWMyNTtV0Om8T99/C2dlvCejCfQKRg5
07RG0Pa+J/9JBM1vYDEGXZYIEr4BL6HnU34+HjE6LvBhQvjut7yeElbtJiNuTx+DikbqRNo/H/4v
8ertp3Ee0egF8lkGQIG8M48NhVtJH2BKwwRNFIa3lT+psymusl03LVO/ny80r54UOwZLSAdkSLqs
+HTF1TYjp+LZEjbXNOLYVt5jANozXirriqedUS4G1KqwgI/Al7mNyD0majpXn2H8Ci11+AXyOAu/
03ZaI3XYUvtXR6yzLaedQg7kA+Y2VccvJCmE1o0AgJreWj4fE5wzPfUscRadcEPm92fckzfgyx18
SWrEWXLTLlGgMfuEh4eV1Njy0Wfjk0oOdpN478Pjigkerepjr+JbnXgKBEvkeMs4thtdqHG5pJS+
An5HHw/0vQVY5jdAmcR/RFut0izRzlVjaonTMFImUeNY/knxKe2+ON/1ZwBpDRgdmnBWNzwlsEHs
pId9TEy5pBmlZBe+1RFg/Zd8IfipSLn2OqmrwlIw013w3TYRf2PwqNk9yCqJqw7pOHCFRIbH5lW6
6IClyEWwCRDH3yo6FYz708oXQB4v8dx9Szem1Y5c7gl9iswRzu5j2fSi4g1qB1QSXTKdHRaNKmal
vERnWwgxeD63yMp5JbppulSZjRYDNclVaUBpVzEG+9dKR1jx065iZQzHE9fDnJ9GByAF2qolDeHM
+uBpq+m64B7/gWW+x7wbNx+5HdSaLsSn1EivZbns+hMgy5QYtHT0yNawDcvWpb/+ep+z4siWDTwW
3X8curSSdJXwEr1kS6NM06CoDkMe4ZirMRW26W+BVTFeXDYruoaKvHb4LleoCpGdZsMG+jqz8SXg
B7QuugRzk8FKAChz872+YntPz/P+ApcZ9h/daS6ncfmXwhwjHwoQYc8BxrlOvcXRdoKLvsojTuYk
cg2qGK9bMB74MESiirErdRrFIz31uuXn+W/0Cr2PwpoRHONa0+0tP6Ybg/i1DPg45aWbHjvVIXkj
IxS7J4eQQSIW7zM7SZ7B3T7zV4Mj3snVVy8MDIxHSDXIvQNFqVx1Ut/1CTeOOQnAAssFsjx3lONo
gYMu3Whbeii2eSzkM8rz31WafYkJ/jDcwaQy9WUb5TVCgwJcm3lzQNek9eFM8m9iOxWQs1YErDZr
wRD33wp0jAkYyKfwEqKhhNZA9T5HkYeaLCyw9BoiTdhbS/NsCL+c7oOuQGQMtEs6yQfMO8pEmbxL
Y3PKPfpu6Jt/qeTRLZuFm9xlRp+0A7z3X4/EJnRI2Ms5NGRY7mJdWmKTdwVxqQfNQVvXlUdXIS97
2SBm2sYQrx5o0uAq5362wd7MdIl7MzKX6WYLy4RhfhREFu2LD2PojcqIzkn19AshY6MPHrFNjfNX
3XdQrDw+Hl1txyvgHPQJ6F/1T5A2SLj4DwxY8xElYr0gi9duAxJ4hPAPW4B2lzEwHma1+2TqTMYm
zRJkIkLiKuEcEDBkResp6Bov+nk96P/cdicDwAqtGdDqgLcmDxLcVrFp+ORldSF/Hq0pGHQJ04rv
BOH+Z/NSU+Ne9SkzIaYpsE/kO0Uh6OsMW5aDhC0Exuw1GDEpkK+5iqgvPG2/8xdHGBX2C7iNKSj8
KIZC0skh5g896dODFKEyKwJPYMiJxZUY7t34i4m7VbsWRAL0gIxNPu47dtIDft/w4YTQfK8JA710
b2ZI3gdlgJMG1eIAO078h1UX5yOZHArYUthTMYzGV4moPV4/F6GOjBxhtuDBhFYCh3J+lVuNuShX
u8dIntnUD883CxDeA0/tQZACtMYIqmHd+kDQDeZVaKxyQDYBQWsX2sb8SMeLmdpjkEkOHPbs6fG5
VW7Oag/A8IbaavNxmtrbA/im1FlPeK4AKvXyTQcODRjS4+wNy5khNN4yNM6TbFXMmIO303ghvArV
Dh7chyJm+IL3SjsmxpydTqv8nKOg8jpSlRxccGS3kJz+gF9CYxWRb7iKjuUUBBUzgAc2bCxLBnPk
vjhc8PcfeSxn5i8nk72fUZjRAH+0+C35KNtgbZ6YtcMxFSILkshA3x/40brMNQSNs2q45tgK5Ees
QIQTn8NbgiyB0CecQy+nmlis/C8G2Mj4IKnSfYIcxT8H17HX8UH6UCr8IlgfSe7R+/diF6j4n08n
dl7gFThMom2nS/bMXR8SqBMzVVDdJzxvgUfA7oEsPVHPpmCHwgvdmEhj8m29lAWWKd/7gDCgnl42
x7seaBb6qmAlVocKdBVuKMVQy2Zx5DLBOpmCRZgj/ikaQRF0gSD9viVsV0GyDQJ62zGVL0FJKJh2
n2F67ZAKQg2ItaE41b9e/nM+sIsN8K58iVGMAOXB2x+OajraX0o2yQenKbxzwl7nmcA42vq5f4HW
4phjU1+cfCgpj9MGv8TwcTXaDVNt4VQHvpxJE7O3jLJp3wxklwn0j/MlpcFxcjA9lz4yPVcgKeS6
Ln9bzt3Bd6+O8jn+XxCQxo3HKYs9S4cCGKU5xyoSbhs3PKo5h52s2lW6TYztyWaapPj83s89NJsS
YNOwoTHziP52klsI9mXaxyPFkQJgTbJ+0gGGkWOAFJYeBKlZgjD18nq5H8LKto8GLNQMXrf4n3cC
SUVYKTQkcgnhRXIsl98xHljqsoTEOpX231WuehjHfW48n2zxLx/mqK8sYRSnD/+rCADJ2OpUSPfv
Wj8DSS9JUDnX58eVXwCBMkPEIFooY2o2+ZyhEdsRi03pa8ICPhRzKr/UcKHt7Urmrlg3PeDdwIxz
qqerYpmIGZTLElEYeZi24LBAn8yWbAgKFCTSSo5x47IAUyf3v5JjVM63udUN3kqsyHIVWy6D/gCj
CfXQXFCF4R0x+hyVahqJ7Y2U1Wc+hA4GSsdWqPkmCRDIvEg78NlPYEwWLNDM3oOAtyeXQ+/VMcHm
QUYXGpu4Olcf4rCaa9uEhTnBoq++ydm4rV0GabLD/qMEzcV4uqe1hB8BfqYHBEMjNsES/xJGZXPs
nXkY8K0efnfwvV4bGCqCXjKs2KnZDCivZed3AVuDvAh147F/Up/jgOyBvDIXeDB83p6GZZ/pS8to
MCwrpxfw+bXnkmL6lQQWI1hg4HyRzcHBO07zzoOk8UC4LtSCqkjKaWl617/rMT/nDF4c9fbOnfeM
vqxl2Pync3XQgPV9Uho9eWj4bJpMzN4eYgSgZ+qtOOAWsT/GwbeBtPVZKDC7kNBBhsYSYMK0fuDN
4mAd+r4x8ENI4ELjO/NC1x2Pb0tEP7Yf2zfMPrkyGyHnE4q57h8XvzwIhv4r4PGzhYQ9XqwJT5uR
aqWNkwBeFZTRwOR/unsJeYMbHl1Ijvw3UqUGVqkySqGuQ0WfQZU49E3sDtJVvhAMTW2QE5S5fvfs
/rVDVTeVGuhT4E36Tt49NyqljZSSQ8UWyRRMgb4w4KRg0vhd98Y8s0/mjq+W/BhT0jedhljINJb/
sXRm26liWxh+IsaQHm6lF/s2yQ0jxmxBVKQHn/58K3VGVe3KTowiwlpz/vNvBmLo+8NL2t4WelTE
UNAhnF+Xr3lOypaIMXzghKTn6WpskMhi09xfsBFMmP62D+Yq6NExH4yeiV9ub2sFnydqPHZLVivF
k2324QVMnJT5LfsdkLoSswc8Fbhiaa5DYeIa6iOivWTMA7+u0HPOqTC4k/yExRQHf+kyZPthdNF9
3av4ZE38pLSQPm1vBBsjOMgZ0FfIkJ7cFD0XItUgrj/TvANGHfzXcHV1HFBbLgn/QVn4+L0S/TNG
+KWUP/YBK0K2IOHuhd8w/caluwtKCH2kAvmU6BiGQDJ5xV6RBXzN4zIbx05lz+tQAgNQoTrlC/Xu
lVdyFVncAGFND0LJRBXqBWArvoG0H0z2evNMBCSXG4N3zujUQsdDvg5iGlZDiBACw0Egy5fDRDw7
P6deN+E69dMc5jc0WKwU2LMYv6CtuXktjCFEKjC8kSfhIlO675FLySlphjGHe3l8YY9YajlvDTGm
KWR+dRfWjQti/DqprQ9PEyIZiS+Jg4llD5uOiTkSOiH5aJ7R4xeqDCTGGCoafrMrYocI2NDa8A5j
2rufB1JU0U0BhU0c8xEN2PCcBezNO2YTh7eAAkJClfvoPOBvLJyJz8m7CCMcHUcMoux4eVN8oaBb
wulSd0jpAHaknGq5QXEa6L0OIvFJEUOlehDx1e8QHXMhLEWYIsB25aJCapl/waRNQyoWltqRahkS
EwE/sNqoKX5Z2AzF58u9aLbomDvX+O6Xk0WJ/IN4iAPP8D79keso1247/USu40E/DUhYJlR/jCgY
8ecuJq71gVWcGk091QvKUez7YPLD2KRuOb21CJ4iat4/K1dKPsqV/jD5rZF4Vr3Pa0N/CCgwBYs1
EMON56qc9dt223/BWWhWZoxbylKfG8fnJ5NuFYeGx4zUMmji1WrEVao+TA7dTqwezarcCEKr4Fl0
OyxhFrcPeAgNqrTkyCbVXez4tYM7ztW8wACWqoQNeV0vx29cULwSYkK7VAgKbOldH9tyeYel+Nja
2PMSb0nuKBMzBkOz57raiyS+97xGHnhdkjmG8Kpn6UTUt8+Xt72FR3N9RJJAsuLTv+/6g0pwSb2g
q/Kfe83T1snefDMHSObPE5wXLho2ymQ+rtuPbvbeqgg+jb0YB5CxQJJeg/Dy636+/iqf6HetC6ge
HfAVZSxmsGxHZwLqD6h9Tg3GjpWIKv0EIrYu/JFc4A7Dx04ciXUcI90EK1dtbWD58Txra30L1U4s
JJYv6HQaI9sTVzYhVpiunextDzUH1icDFKoZVdy4d35LWtpLfnOrLqQvUFV2lz88nY4Y2RMq9ql9
7HfW2Yjb9fVT++CHwIRXwJ/NU3jp5Kwf7LMwFTC7YRqHgpBc25/xx0ZkaO30QN8Yq3wOv2KFyevm
HktH+Ys7npkqq0hSu8VHAz+LgDnALRAhwLhv+fj4nKBJnuW75rcT1E3Im9tsBVfmjylGD8e/KbU5
1TeIKYotyC84W7D09yQFOzrJ4yLp22MsmLMwa/Be//o9qpvffFeJGGj99/HZAcvO+GgADKqzss7n
qnfd6Z/JdjxZJ6Yz+neR+PLBirU5yKxBO4VI8qL/G77fx+Iy7rslk5M9REOY5Ys7HCtCLMDK2aW5
ZU7yZ7d9bjUGFeDVImzg/a+ZMQl4nV6niQSRFtMUkxC0yck43zdW/Fqm+JjWp/R3PN03zR81fbKW
l+NHtp7My307z/ZZZC5IY4zKvTZP4vLzua2Ww3dqO7B0I+0DijvgMNyTAYwGjjNkqKhZ2HtlKc0f
8bAagbls6lK6j0SQJUuIZgA61NWghX94SnpklJVDRKXzXSdi3AbjUP9zkcVLTdCLmPRCGtOEcruA
HM4iQRdS+JPde4M7VfXvgf80AIbpah98oETYohCyhXOCCsONl8ngjU6zS0YP8anAsjleL8W+gaIJ
VpHqeOU+ac6ZG2TAVKD1pBOYZMCHYowByg3siX0YpRUcz39sLkorgCB4jyCjPJwv7iP53sBGfNvk
4H4ghzKpaTS/FnEIXHdPqC3/0hGyq0MiOtpb9YuNioexNWrUswxYQdqFQT+DK8BANLaQI0xH6hgm
TDGVYAuTjuk/fqZ+WWhOmJLI0+D2r4CbRyuCFpDRBXui5g8DLs4M/GGXid2V3fg1wuucMhS7mbhT
Re/JdzXZa+0t1Bg337BJ33JbaHtVWRW5/4JCh8NA69Wf7LQdnKpvjcka5NXLK/W5gUudksiF3HnT
Z6STXjD1hE1QcnNfuMeYLvFOeLhYc5hAmU/XhK3JDg6dDfcU5KE8gsOijMEHgx0KH4Jpzc5+ofa5
44/J3X2Fl46a5u6ZaiD28Pj+DIf2aOCAwEbL3fUm2UtdKxZPhWBNvtzqZVKRU1oMS3l5nwRUE+Dx
oohJ/aTdaBNfJ2SPRDtjbu3zmyczdddUjDw886t3YWHeAnHKU8G2MiCKz22RNeKJGYglJqDdP5mE
I4rFzkONoX7RH9PLJ5hVPO9hogqeVu9DrcMfo77OmJTXtLTwy/37Dw1rPU02AmjlatknGFbIJwi7
pEffinm+uspQqxxJCQ4pOHss1hM4CdiJgsY8AwTnglY0IQ189Np6m84tPp9KIO0jo6t9iwXtR439
1QMCFhDJ+Yb2aNw+BEhXxW+bISxBEr6KP31uiNEfZ7xqf6/4UruNuX/JXprEEynqmFPxaPM1uLcM
bgi2Di2ogHXUbVdUjzUsNCkqzfmLuXK2N9pFcb1I+ccITlcMMxxQJp/PszrM6yEQgVLAMm/CRbiQ
rpRrxH5ZPjXJkMRCwAIdkhr4fr5hr3H9rW9rXE+H+TPlFJMHmTjtTdgt9IXfxCo0HOw012W/KWoy
h24BO1aqRTwQb+03b+hdMZ7zsVEAFrGfIWZNuTYtbmuzmEny4cVZam90kq4h8OfXyeoZWbqT7MxF
niDHiSkMGbimzIBgHa64kbDuY5SYTiKjWGGWZoEckQPNBjxPsJbORN7OSpAd6VVnNjL0lhA0VMaN
+TUh0heBcMJCBhfmfq5qCWrL4U3tgqt3Hidk3OSwxWDkI7CZwA3n/eTidinC/MpgKupfT7fQVEGh
GLGW7hheQ/JDqNvtkF7NtGNOlF9FnNu8wERNca8/ZY7bXNhexMwcvj+wxxq4JvMMmOTtDwtY+v1K
lvbiV2PlmFWb0ZzZZKwzmPweZtIx+6UM62g4A0X9M0ykiS5mIMUCK/kP9Mpn9K8XaYlswZd58Gbi
Ywo4fmgumtNowgzLL7BAnD/c1+HYnp6eGbCvsi5x6tVVhvQA3A9t+JLkuJl8Qec/8fQP2HsioQpQ
uYsEeSlUiV4cZ+8d7UsLSQQm00Gh4pwxJ72HkqstcRUqz8ChSD1JSP0hMzyCVC9k1MASBdLKXzmm
15un+8fNgVkPmMHm+XCqOTceGHIFbXmDqRweuvYZSirsU8pXbOk6CFiocksatLIXLGviVanFuFsV
D8PTbYNUDWDwtn8Tg6mjZWriR02mOPDuZIsFPJCbau+5blMAc9IL8xcwnHx+UbPyN/3xQVwBNdEV
pAH/Q8UHwigD09rAo2S4QEwj4ouBeNuwlqopmMNTtR3BxdWDLl9hIfzGofxwe8+50JnE/ut5IL/R
uuNvNkJyyVfiorKmphYC3AKP9v3CHudFytaWr/RY66NxwdO8dvsa5RC9+4H0pRCUUD4Bl2JCqpBV
kH1SaK6YWYQ3LnhKet6ELcWqjqb7PMmX+WySQqZql1ToYx/VPY3fBprPI4+5lq9X3J7gNk45Mqk6
UVXjxUKWALrOvWDB/nnp52t9nJcHwz6CcIAtwmMeyf1u+U8eW3Jt48kakUFXr8fKY+Pp7dkTdkBl
EQvwdiiv5kk1Y7+EhtFfPY0d918pNuEC3+ynl/sCfA8ZGA3D0iAwkg2QqM7G/xsa1XHpGx+EFGHy
fGEECm2G4vYZwxwTkpn+o2E1HTGrZoO2rZ2MjR3LAZyvo7Kq/vX+4Ly9xIzMAAtQ50aNYT+WVtTM
4EwIVgoibNBb9q/Kp+jIR5+6Q4G3PwqyEI8pItplSgUmR38kD+5LpfWkbyvDkA01H0bLJwujUwrp
M2UaEQT0eVTWOuG+Ms6QHoUFzqWUDOyn0jffrrAkJrr+KhpbFenyDx6xQ2hMfO0yPn22VD4NsSOZ
dzFiaqhoPIzxpCs6DaaNPj3m0/LZ0e6EnfTT/pPWkhWAuHcahiurGd4UN5d5leSNbJesQBKuRJTy
ygVRDH62INCkHFi0DxgsoH+Ha+dZAChPvJABG7CqIxiXOFKZltrhVL8ESY9lGJhRQSzXRT1iMzyh
aIUx4zRZpIXhKu09FuKMnW/tH0XxzMet7Kg7KJhlLIBwPhU5dbg5MwGm3fK5TKwkelXTiDNEvWHC
jsaNpIyo4VKkJpg3QDxn8I31qau/nDwqXT4bCjcFQMKM4CEoP0zZnqWzHiYojZwyWcBskIslLJ8K
cxQha4nw9FQ+Jj8T0FqoitzB0wo/bLy0ncGIIUsRXHufQbWYqPPu4XavJei0wgTMmOqGHz7BZ1vv
zZrLygcg+G1DOKN6kBiaw/jnM0aBFtfWtN0ZZ4QptQS/KBiKXUltoLv9yj4OXhs13+pM7mFuECMA
yQ8U0PYfvm2sDcSzv9aboRSWk9iBAH6Yx7Fz3tKSI8g/qpl8KAlrZb7xPDbj9l4cS5PbhZUMhMe/
m8HtB1SLv7EevAiifX6IBelLj9GOQ+ddVeORONnJLysa5lKwMLVQwzpTxQRs3VgbOnRcLfUT2xjL
Y20RAYP1NgNOxjaIaXJOkghhZYLUCMVYe/fkvSYylzSMkeirkwAJpxjJ+1WHiP1Vbya4cr3/YmNg
8UgLyOjpuriHzHhVlVR7V9N9ZtIQsPNmflNc+e4DuVvf3Q/87aFYQfmoyNHEmEDZJ72rqugkXOOF
PR40Z6baeIekHkyIpNkCwBvF+tgQw/s6Tsg5UvZIeQzYeA8kXx6Qryi//kHeU6jc3mF9L+cJ9xD5
0qL7swkAvgILUg9RSidhJkp8aLrTjt0G9wPmFDcMSGF7eMkbdmyu+z00Gq4Y3ZtIa0RBtbIZiPBI
FiriNEblUY3MHxOtZ/yE1iLNEV9mz/jGHK2eNzaQFTmsMqMO4Nm5TUyZkwwerjYME5UxJBW0Y0Ie
0wveeawJXD9tkMS14ZXRaOsD0dEeMa4dHdEuntVIQ9lySWDLIsVwOlawZsWQslfCmu8wDWMqyMAh
tLbKtpjwETpFqG1x4rC8hsLFTED4uGAxR4wQZWXwOcD9mIQi1hEuNvwfWQyvTfFBjxAmv9SwT+QJ
2Il9QyfROYonufGa3yBp3ADgmf7zZ5JFQ0sXRgfjyqib5Jk0+LcbcBfJi/2sZVNNp3LuX1EMllG2
w7PehlUre7o6zac7YZX0/knn9wUOOgLTHQmLZnnG2SlbM3xm6GrRuog11tHYZmKGLa14ty785jvu
d/iH8FaR+3mTU0ZsDvs+onFKOlj0xb4HhHRkA9LO1syCW7bUbguMmNXWGxC7mglr/xpeEQFiHPXY
fgu/Q4jGaAuesblK67ArPqVk0VUbBcYSVYqNjQETeriwMuU+lVfVBcp99sCLa63qOGyX8CuL7LtS
LC9VkOhc4axQoT+C1NqXdNbaqdFWVHBDkHZYrXumh7gbONCkAtOkEACw0ln/hKe4Lnu2Gt1AxJpl
fQ2TvbX+f8IrLoacv1UK66nhrLALJeuXGqrZqpYuuX2U8Bo0ZvWN0oYZXd4troukQ2SeqztZjUp9
rQKI8jLwiZ9bsTvQ4enZinW/ZQtL68EdSSmUYb7flq1CslR5KrRl9942dfzuLw3iAIlsxv4aIlqH
iq2Gqb1XtdVYEfCwfKef6WPxOj80NB6hymi/CCsxSfciamgksBq/R97VywMiYEvKxqDpfOtzOLE5
2ZZ/H+fXa1QovoDGu39JF1GpPxhmX8NmnOdKzGNuVdBJMWXTDWV4Tu652NuueE/0PDVn3rsrXjmy
Vvl1H8kybgHUQgKLGINy8vHIAzSWBAE1taOCqVJTU+dRxuJpUHpkCakUS7o70B3AXR6AoBmMtu77
jcFduipEWDcYvpqIujLDa1/xKnN2HRCGsonzCZaEbsNNUnyJOzA59n1IYDYFJKG3DLoG2+8UL5Vc
4FxqQTScesbF5/L9MgCABUFBlDVhbvRiAkw5i2GDXkS33md4rJGHygi+Cia9h+iA4KtfkF5miDfy
XPAzpp+aqRSYolgUvvXNxNV5S2wUjHkHnIE87EhfeoiS6sUT4p6GqTTj5UFMnZnUAznfb6JDtZhM
vV1K3BK7FsXr9JVZMElwMVREkM6hF6huKWbx6UAyBi2BjeWMgExg0Ez7IW38oFxjq8qgyMDmOfNU
fEAZCT+IU2kBGG1BzB3cF9LolBobopdL+w5zBz0g237vsj0bdWQRMMfme0QCCqmPpgILmSoPuj66
AYqvh+XzG8SxTlhfiMt1dECei5JOLagFK1SMfY9NqJOfWNPYXbFuu83suf7DXqLoNJlTg70djsIS
Lu0dWg5EcyXiQul2b6IpzHgIyw+ABgUZxZyHGHtuV4HPs58csytolUPzAlOqYldEColW08K4rcFY
mboZ4BywB6EqNAwNSt6UezhKkCgzGIDEVIKFupCRKVG5z0Am8hke93LwH6AFwvEcvQSVyShgDR7N
G5yk3pXgTlYeQu4GFxeUcfQpamoegNSaHApGdei0GwdtDBGiHawMOhrZEY7oJLwdgSLTLVX5WLqY
RFO9Cd4gekq8XcfpzZhWb8eALU6m6Gu61MHpwHM5M9Suh/4sfx7N+eNokp3IqpZMjYW20Lb3P/hU
/laPBiskx/gDAav9xL+Cc6UupjDDDUbtnwVdZAzWqW90csRl79a4ybfyb9iD1yPi5lRiuwJT0bkS
FUE/hov6Bn4iCRHkVLBo/2ki5O1jPiLMTQRKmB6VvY3BBDyi87CzmYHAiINcC6QKz22WcaFVkHkd
sn5xsRhhrM3Gbc3ACKstitKDAHqOI1wH+UxjCEEjRXJ8eHN/lhydc9VBkN3J0fpHGaMDaeNQYAgy
BjcGAQj3xMUrHus15H+mq6xOrKJQyroXRbmXdCJooRHcBee9HD/pEewtOATXTs+Nw0qFQRF3KHdW
79tVIPW+itk4gHU6YzqbflQX5tNUayq8IkM4enFsKL1phGD44CsMo4By5k9y036NtMzr+0X6EHnv
TEviZ6h/Vf9M+j8B1VF5v84MmYSFZ++hGy/wnH+7Q+c3VKKE7Aqr8OIApbJmBAzyjvpzg2cCLW9U
RP0cjBp8u2fyDHb79Io9CFSP1hqfLaojZYFewZ4N/2Bt3x4M4ZCShtkAsrDpqf5R4TMn4GLGcOgP
TgaB5oqlf+a6sw9i+kd+uyxwZHoVjoSqnyQZKnB4g5zxAVI0QgWGbN7LBnHxTMO9MmSGGoFQHCYZ
TCsT4OqMi8KE9eOzJnQgZ665Bj1Ol7Vv7EFlsCJn2pct0IkAt5a8lX0fMTu4b2SJewtz4+l9QUzZ
Up+h0ICcSMpMYDKzuHkZSzMegcA56PIBIoDE1qC2AMOMEp9n6WjSoQAiU8T/62hNvyEGLyEbFycO
qyPdUUab8CUGBFzJmJ58m9ApOHX0nJACdrx4yf5/SeJ8j6Rk2cy4pLMBz4ZmfVv/xx1Eq8cX1NAs
Ngg6pY92OzkgtmKFAfxk2v01fuYH0eSj4b4KqWF/xMlSQfkor/KzetHQGP9AfULOLO0RBF39fAWt
5cWVNpCczXia7sUh3Ee+oK78EgI/iOlQggiIusJzeJHxB/duN+y4CbjQyB7A7vExvaDuO6P8g+n3
Jkd7wCHpvtLP2vEuxLnb9AeeBLjx06G2qL/4OFNEnTIduPeEibmGJ960dJUoHthjRUzP68u6LlPo
vXzgv9ZJ2dphcuAxdeUb3I5cQATSgacxp7ACngmR9oQCiim47tzIqmXeSyHA6UJyyZu0CL3kl6DX
8m8H+iXiYMajis5himOJcSR1+zvjozmaWFmD6IODCRYsRfeNU/0BAHG2tjlr+fnNfYQtMXwf7Dq5
kSk2qba5ZxnOUMov3wfOI33GQPIKOrQs0JgNE1WHv/2NLpzZgN+yz8cl19LbhdUI445nME6Msqg5
YRCuAAYrCKFMUNimqXleLo2mzvUBIQy6qUTCOFSp6UNF0+HUjYOYh22O12lYSn/TClKYYBzTo0CX
apWZXIUAsZTNoBpyoFT+FVtSe4VBDMusSfhy+Y3k0yiP7yEW1CbM2CPut/vE5U/IZJMjmJwEjRSR
3V5igwdAZnuFMszrcFPv4dwVGP2pUxyIBCs+wzPLx7Nbm1H2JqP3HGLYx4DqFhwc+VLASsbM04x6
zS/RHEv+0ASVPKcXeX4gWYxoDcQ5RobOFJzs1Q79Ak0q9LZYpZjYNNwW/I0Sw5rybQoAYlAThPC/
+nFY2nhiQB5hsgfJ6SwyVHFoErcMZCyNg/6UztovY2j8G6n+MeEBj+xZIr/Gw+1DP4/Cb6olW+TP
5DFn8J2z4oBteGzZBRvpCMYlANK+XXF/kjr5mHwkUkh5+VD8t72HswVwKCoiykXqfw1mj19i0fHX
oFNMvdxH62LSlcLDQySJZ34e3PGGMYCFHPlNSJfI4QQsB6BkpmY0BHNNiaLAQPP+82I//PNvgd95
NkmthETJseAIR+v+d7CUnhxsngckm9mID6nOBMXp8UsVwrYGQU2YU0/G2aSP+O02j+n6M+gtGc5q
95X9dtmaGo6HulPxIXTWvdczXpWdfaeF1UtsFVTUTROnemRh9dgVfwQmSAvGYigiRv/Cc6fFvEYM
ORjSBfweJFW+Bo4QWCpB5iu2WmpBascXJ4CfZP6L00qe8RVfGIdCmDK5/O8Q4IO9XcpJHsB+JQxP
+Kn1xxajfk9DyDR8ByCTslUWiaAuuAYfm3y2/16P1xlOnH6eFOIbzwu51aR0RaAoOZwOvrAzv+xF
Bc6b49Pux4AUe4p/tkgYZ0DPfSj9dQMgzHyWnG/0rTwfZwuOEYg8TQhFe2/BQXUBaNNXeKPatv08
d+Uz4t8+HFNoWkvGWrsOR+g+Kii5d8A1PIvUs6+ms9sr5FzDxOQFAXT5dDnpPEyg2gwiXr5yjeDh
wvuFGkXZAGMUPBySKdYN5McAVPPJTYCZDUf5O0Ng5lK3hjzCQf33SM4i01nge86o6D2qQMXImm0S
5TDlBxUN3R8jbUFoE4xUPjZeDg6w0hN6I96Gdo2gfGEpseJDfq4oEhAr94xWuDPhfZx5Mn4P0i7e
axA8RO0i3szdWCljkBkn8JNfKCFg2OmMvAdhH7iCo8WbJfNKPcAs5mkqct5ZZb4gNVcr9dzru2xD
KyKfeV+URsJ/VK9PObHBFFPPVzjhkM/8waFDmKl2fLq0ReDi5MryHOyR5CLQYfHkzS7KjeVrPObD
gmaKimSnuqUaw4PByQcClU8PQ9YY6+p1zjKBeSK8ZPWxp/KEf5Nh141RogItZ8tjKNUyLkTCYalE
cVzECGiFUR5xSuOBk8L1Ttcq3KvIv97RD5ghNpcf+QzaDpWcwGCXInWF+CENv3OiI6iJnsf6Qzre
/7WfedDbrE/YzixZPREilbBIYfK8WDiQpVNBsuGKYAjSJKiRK3wA1jYaLSZwFIzP1XCB+niDR+Ve
fW35XExOo8w95sInoyzXGXcvU2xC7dVrP37jhgG0hyY1QtUU4o+FQLyEYumWWcjHyeJ3J4mH02rH
3FacqRRMS9rbPunPGNegJWKqMDVDXhsPSuVQOF+a7mbZDiwR9s3v7QdWKNUt1kp34V5aYV5YziR4
bDSeX/i74ZOpxt0KJbwd6/IWo5SUEnBonDagh6y/FBBWOB0GKNCixjQCKnw8OXCYGJPj6JkysHbp
NE2/vAe4dAaojFqYGHfUu/h8TrzHGF2RVH5R3UqC3m1Z+HJ1qyqJblkgz6HhZ56JaZL/3qM6glNE
Hio9Gdw2RkvOaMX6dTlSQV1y5avYdquXHbbdvLs08hJG6DMjHYZog62cLo0xENdlLlYZkolqStfB
QILiYUML+vDPAv37YHS9BLD+hGz3SWji5Gjg+QkxhKR7ZJT/MLd2a1zOsWpK1pagsPjXWJyzlHMw
s5NFe7xdWIywNECk6HOEwwXWc73FQMb8yTDXmLVvmFU21Oc6eJ8fB5jzGHAOZ4Y+byzMsBEMTKJv
fAAOhtVo0tWT7IKqYJm2e/msbGhrYS7j94gFcPR4+TIG0m1wW9kww3B1cMsv1gHtF4KZPld+6wV0
BX5HhtRJvorhMY3wZUm0FTn0PgjYfvU54Yn9+pe9CnkN4VDFV4tjgIurPBYzIRf0BkBzb/27Y85H
ubeA3IhZL5c17AlhFAjPsifuh4Rw/Ol4IZarWrhg0RtdI425mNv+mie6NpwM8P3D9AZFdkoBvs4L
L98qx1Fc37i2MnYNgfyopGY8wYEFD9Rb7GwhY18IMSwEZ6QU16hr43fM9JjrC+SEevTM43FNJBVc
0LRZ6GnmtIIJBh9Ljr8i8AkyA58VQfcbdf12kc5hjCPhjAK2wvFSNKzLSqADcPhFIKMok0lsx3qj
3N4/0UFVhElxNMHdrSJRzMMGiibfjY1og3F2o7gPy632EJDBuC02u2m+NII3lk70yW6/ZAefhFy6
eQiAf4eajeBS4CK4EUMC0wUNTVsR8eBgXYpu5WRE1w29LtYBHoGMIXeYIPvNYJK+wwat/t8x08Dy
iXEKuhNLPBL18ApLf4ASycov+IksdSRli4+bQSVr+CNjrRsXb2FjQFRAjOMBrfXEpb+E8QwOJxI4
qWqwhWUWDJR75olgRDC34OkKe85zgDFBPd/CF2MW0B91uB4MAokVYtsx8WacS6db7t8HXyJwZvdg
ba4cXwgNsdA2/j2wxUVgSYsJkcKc8c4Ctk/KYuC0xtEGR2IUj5xDXLW6X0VsFDffwgJHNPgk0UDV
SCbR5MisgzUja/zkeDNo2jzMGXlPrPWfGWybE/UTxWSKQtWRzwmMSWuqeZxC6ztljgB2lqOddqDp
L9g87TNX3EioZ4GTCVQ4rpYN79SK4F+EewjUrI58OxSE+mxWOuI+ufsipQTuvc/dziQ4w+OWyTI3
MEXYKiL4IXhwHp1hCml74D9MKqLrdCv+gjnrNAJc49DeU6zMg/bA8G/WrF4rClWPVtkTwDTzGiy9
U9IWsC+YriXir3AankIZwww1c+hQpo+IlW16+ramh8Ntuvz8xdLGobRk1GpMMVj/+V0/nPWatoz3
QksKcY81zObpTOcEEcMBl4qo0h2wvelpfVp+Vt4J48IcZyc8BZZfEibLsGCm3ZyzyqoL4sr2pnDn
28g/Jt5C4hY5n7Pp9ryIcSaL8KD2lWDEagjyK8KlR6xOLzjcOOjPppJ7dVOvDw+qVwUPFyNypm2Y
feIN55ZhK0IinBs+/aTZMF5KZrhk+02kCd5o8VV/JZLXft/fPvcYtpQaDu7/hsbrn161r3AoJsy6
QdkGscOj/XnwWYo1h3ubW4KLO2MZ4EIth2m5GM7KbSknsTbMsOhLjQVwC1h//pvqC5l0F7IyeQZH
tYC6Q/BnebLV/yroxducWaDGHiUbCx1lCkaoPUkz7xM9S4rHDyMIapu9aE6YPsesRACO6ouJQZgF
3bn8TT5BiWzvSpH7C9w8nLNDi0L6l6Kbuo6b4rl6ER+wK4Ko+CogDbvs4up1jqcNVu+Dx3jxr3qG
6AzPdtg9whvJJif0G+0iGYjtwQYM/oxfsUvO5D2tkz4vvrRDjZiO42W5LKaW7rMxsbXUeNE5JnQd
5iHO8GEcSNubaXgptoxVrgFOVQmj2EiYHoEEMk2MUTixfrNMUgVRSJIzwND5Ihzw0Q8y1lljxZCw
T9hcsUdWs+UQA9Lc366xhv/aFKxlDmTlLzrOMAsFNIuOBseabRPhBD3njiB82EFg5kvkQ9YRFa5b
R1eHd/s6m6YAA+kDmtJjkPPmKlN97DQ5DJQEGCAjTuDO5Vac3VbSko6ro7ujitboq2aQxly3m6Nc
jNW4QoImuP0Abozxwyq8xySy+mqAPf+sxr3zPdNJktIu14W55V2wltIe7YQ7+XQgijyDEgzHNvBy
QuJL7Niv8OPDJ6VxuXmETFTXcCoj/lwScfaZbdIdrbwvsUgzWsjx+8eVGed0uq4V3hkB68niMcs3
JcbhWYgmhGSa+4oYAGo5TLxhZteLaoe+J5bObdBDle4i1ec2CQQbm33Hg1SFY54el79GhFdYrLm8
A7xS5AB+R+uLRD1Y/d7tCPBGfUvOkbHG7cFh6ox5rkWk2SNgfVuIxScjGohPlHUGK58A5XxskU8v
bQHJo9Sv+DsxBdFPRtIBuYBQqY3IWJsElrOt4RZynUKuxnK34mH5AZJzLJ6qCy2i/kQoEMcSSh4H
4GrQGyDqsGpZrkXC4IuEKBuaJOzZZA7DugrFYlf714PCK2SBunyGb2xn8iiP1Nn0eRLH1JgbOhvB
0cfEEFI0MtX7omC8xC75QLAVILKhw2dKavv0Yoo1Z1wi4YlAQfc4P1eifdVdIutYGx4eMk82TuED
FNOa0QddUX6xwlNhsA4zj3sudHBwa86dSflQqr5me7QhzBK4jyeUUOB1JrYVIvlomP78QsxykjXF
uQsTZAsI5r2n+202eyMAFP/ssewOJhTqf19gBF0sCso29oh9Nt37kJIZN4PpYvTEvl0fMlYEqKZ8
lE0M2s206/EFnsGcDrggd3MUBcsfPPugGDnWeoLkQe4EdABYgv3TL0O/F2u0hp2f1P4z4JgAfl3D
nnCpxUSiZnHU7ev+YaHR2N70IJWFQXbODQUBjQ4dHA1WehHarc+NA4Mh27AOAEs8d8zJWG25Lx9U
jVQgpThd8pkCQkAUbCQneAch6wQtfEMHzOUouWUplntcC+OOCAdOSrGlEOVnGHjBFdi/iefYJRq0
D5dSQEA6dK7Q1QwwSoC4OS5XwWvVbtCpMdKi/nyQqCbInPK+WVMLmDHXE5K19IfqBzUm/YoMuV32
0LDVSlwVEdgAQzfThuTqwgLr4QiKf0QeKhcO5WeGxfqDDRnAVVz+3BghFHLu9gxTRJOddvBu27FA
etuTiOIZ/d7Cw2l0h7w5ZHM7/1e/X4FsEn+HrU7hAoFXgew1zuzhKufr/t2RCqkzWFzUX3/O1aG1
1iKueeMswZ9PDxCijL2uBtIRvNaawyElvRInHLJzPm/HXjjQsOIWl+Hr+VV8WlDJZ8p0CIrP3pUO
+EsTlXGC2fMePfxFg+qHmT5rPjQ/XwsY/8v0ifEDKjkOX1gWzFpGM9eAiV2j+1dogNfodcxhKcr3
XTnH4W4xWbW+SjQpCgT8Q1diKUpoah5LexqtG++6Nj6e38yCukkE/N4h9UNaegd98bOO8xAruCOB
AncOzi0vRtdIO7FZxr/aN7+fTKAOEl6ZggJBeSBIOolvCFHytNpcP+qV+vv+tc7JqdjhGLh6zZ6C
mOMPyxfuxERpbQyur12xu824kB0peC3f3ixzoXC42KVNcc/ylfi1IOMoVuJ8l/1M4ueij9GFTXtc
YI8yE+7VJO7P0qX7tOjQnxsw+P5Unm66AIfvgbIEoY0MGqYdUfZD8D4q0/sMvLeP4+ceRlQIAjRl
Au7xxf2AfXiYfZp8dlMpwPdoConLJ/lq91hx6Av+Rh0k/jE67JnEFwdg/2njYNHEXO6bwu7vm3xf
fOebAHO8bQ7UUPyF8Yo7S6bffz/SfOaCHfGQXFsDPxIbaMXPDH/ZkbMQ1sxtFo8JCyBMqedGd9od
FH+a+VW1/WZSG9lczpAEl3wkuhKUl5buGjvezfhwYCwT5RANPE6qfcY5gDGg8sKaizG89nDMWQVf
kRIvR1PN//02vh8K288YvJ1qkiQYyQ9xivnbzfsduRFG8RwmjNuQj9/i8uOShQjI52P4hJF2GErN
OOZ1ceGmiRiJfwj7zi6wcFtAskyAyYG/kpoEAx467rRavsG7MGChdIDYa86kmVT/G9NjsSy+YU4o
6ENt/MDykNb2ETLEY2mx3hhjtvjP/AjzQKYFF4nNCC9eD3M3EBEWkKEJq8+3GOzSNgoA4psaipSo
eb9VnB4J7hLLFOtCHWXQXhHtcqlZE964gE7Hu4fsVN7fMX5FG31ohxD0C+ZQ7hpU+l9ULqDoGMnR
j2NmMUOgyNTyHdADwzXlCOV4YB8vofzDSNiNssckYU/uN/cCFAPk+8RLiCF+YnmTBXidzBNubqjZ
ZAMzKIUiootfK2n7PCOJZiq5mkCj9i3eP9pC1bX6zE1e5FdLO9zTayTVfENreaPorj6v2ztulQV+
PDTmSGbdn3bebaQN0zr2p7ONXpsSUpkNHy9hZuwwtIWQZb3WD6KbsOajJb2SzxgY38SB9ozLwcm3
Y1jwCcf3SMM9Up1jVKdxOeOHjPmlFaH8fgvTHfOnUALIaUx9SH1bNUy9twqmYigap436P5LOa7lR
bAvDT0QVOdxKCAQoWpJl+4aybJmMSALE089HT805PdPdVgA2m7XWnwDSMSDFwRTr5R4zKUgv+Jz8
ZZkHTbX/gHQGiaDBe2LF7zuHH9W/xB66hY25b+ceC+TzqFD4xAVvmqN2ITQr+7MwL+LzbMxAk7X8
zfTxC/1dRPM2rGVjpUe/T+s92XZXDINoqWIiMbvKjxb3uWy5c10d9KWL8/aDUcTa/mAe41iLj4/3
Y2Qja6TFOrW39gqGItHd3tlwPjXSfq7C2VAgOyzltypaA1P1OG8Mi/yeAHWPSxlBE9ckaIhf0l3E
Tfdu9zqVx9FV3pVLwkJhn+jJQWK6jMv2O37NC7a9o+Ub3/Up2ltY+QCPeJLzYL5xfpGvuQZLYn5/
VUz4WAiXizflIzyiW8fr5IT4+fHGOAqwwVrNT/NLMrkqg23AaIhZhNXecgpSUBGeV/JdC2h50DhP
8DFiB+0bAR9e5DN655d9Bq4RzmwdZBMmSgSKFILmOMTZpGxZYP6DOcJCjO7xiVmYox/mEmlac8of
/FF4gHfFj1J6CxL+Ys7/oA1y9DlJZf4HPwTU3EAVCLDp0ihwoB+hs4+x+7yDzMOshV00XYsXTu1k
vpCryZ+Syc1TnCs1R6ZwKRxcLpENUFO1qIDk9NDBaMdZ4K0n4hxmO87uvAmibzMN4DPxHl6DewJf
iTgthMf06pcGOhx3z1rYJRcUGYRRuAwwdzBsH52dQxSkFcUA4iz/KjsZlt/sHke18K/CVT3prae/
cuHnigfxE4tkdMdvsxKx89O/3kfe9iW5hNhvQ4eUHebja9y+dhpXnbNDKWhrW7oXCnHZm7NNz7Ud
bURP+EZopNvSG6AnvDicXQg5ZjS7zjDb20wuDJbanhNTMk87sg9i2LQcj1j8UI0DoDpQniOP4dJs
UT/OX4Kx6Nq6yJh2n177+od3cIT3l+G2P9KXfEIopBDETE1/hks9HqWd6OEbufxBgVx8iB5SKIql
12E4AMQYs3BJW8E6X2k8bEhGHfgLxMcSBT6QygfDCZfm1IUijCVpFchetSIwdC3uzRO20JwJjegM
pCv8b/7KfJfWMTfiCabzavR7v/MRhgkXlc9EhsY7Kcf6A2UxpPWOg0k2uErZ8G30/cbFRW4JSTq9
8ma6bS3pSsg8T5Yyaqhko58SHj/z26h7bZttRlzv9D3s88lX9/JPuhMBMn2sH09Y6B0zNHIbxdXc
xHs56Y4N2cvfqp3gPw4P21yrgbYUbVSTPKVaDyNHnwAPj4d5tTz9ZYvjO5Y8GDTXK9WNvRZzoeK9
ty0ErtJPZ38gZ2ZDpJb5BL8AQeD5S03TU8eJbMMDAu49YhDhxAZZv3fY6OGwi6ETvGmLVElAw/eM
lbAsPaI353dogxSHXpgFAMUuAnl/nuqAybrlxjzGZ7Q0wCeyD3+DdAHRnQ6/5dLfWa65OPwwrl3+
KPjbVYtLTNGDicJKOCSO8Wl55tLaSAQAP1bJu+yqJDRoJ1I2vWEp7fWv+QjqFZ4Jruqu0W3/S2nI
dhjAfiAEZyJP67EniM6v+DskcfxeJcfh3YYIRZlQe9/spZfP1sZeBWo67f8yDsLFxf/7BXb0sW5c
ASS/hUtS1FZFUK9Q2iwZGLjtX+41G7zMnNz7oEyBdcATAYtpmFhLDu1EjQX3GKItfQMD3vg8zu5k
x+nDkGxt339oe8ACwvhQ0mDGxINMXGBYszyRk0m2nobp8TMYAn4lRjHZD8FAfJ7BnxpMnm0FS9pA
X2U4bC/C7eiEx27zpTi6X3/DxFiINgcwLN7zze/vX+bwX4gRN/MMbd7TCQJYD4vfAAn9QsdgmgVy
hDYy+0xvkm+o4bNjHPTQlbjUffglOMMyV/nK8DVTPnSXkHpON35TxNBhMLMw34xDfW2vbRCuyiUN
yfIvSBLrXZw9uoQtRCRm3BuYlT5+hC+HGMX3eCf/zKfbNY4pBDluJA1dVMcmNDj1hsntFxwbbqhu
BYEEjQC3DEvOGZwH2doCIuXEezohpd3zA/I2d1BLX1+zRhlONKvIgw7FfkK3z3OUAenDjY5ge+xw
4l5yudua1fDBjc1eRK4Fv+NrvA8OdprdCu/Lr8wTP/CZ5ou+fhS2M7g2hxq57bfgan6+G2y+uz9C
kiCBmUoQEhGCB7qi/A9LOuYQrwObJBJOKFktk8ppllQg5itDzKVmtZ3uCSvGT/O0RNvF1yowN4xV
P6EJr7A1hc3LV13Lv3MKsfzZBOEGLV8gvbXk2FqMPdhQVhVHOS/XeeA6JxJOu9uc9s1+zvP0fI/c
8JR5mHp+99So/kA/OrtDeOMfOknjCNa63H2bTvJZ/4weP8EDbHmv1vCufxC94rFxn8Ot0xuClPKK
wBLkzwI8XnZBt4aVxvCBZ1RG6lfhjtfwILxlW81YIEmggCYnhscR0YVey9UBt1mUi+/P0TeONatA
8l+ORmdIQcr/W5sm8PgAvmVT4dKzVPBRWOkwNFsUALOwo3yv3uUPmTbQ/NHJv7ZV58XXbzfPTbXT
SZ5c0v1mdmKfYDgy+hXP3RXRH67fOh9szrc4Q5R9fUD5Qiol9RHnaTZBoYdm2xGwQPIGfSYn9bNF
VrZg41AcgZJk9Kjzy9/X92MnL/PzsCott8aXHFXZPDhGSpftoBOVsh2D0JGDs2q/Kc0pZ5jiL4CE
wXkQxyzP2/02OP6x42BvXrqCfRLXf3M8VcCWMTJFBBVkh5x35lRGbrUq8KN1jT0P/MV+Fm7hRIoz
XULgAV0wy6I6U6Pvwouy0BZfX4DUzT3254CPiE4pXCkHmIo7c6V4NE8FFc8ZCSdFbLE4p/bedrYB
xcYqv+cu19S2cOxcsNXAnXMtDDeubLlMcVEUvZm7mXaHouLf3s5Q3Y6W7ByKty4Copu7ueffPYk5
IesYw3DcW4idb78x5iGucJ7ZcyolByLcIvewcQKh258ZTXG784iF/httfswTbeZSPCWbg/X1VS++
LKpmnhre9e4tbOfJa9MNfshfhAR4GoIFJjYb6vnjzCFtbMbLW3H5dQPf2EeoLBM/IjovWey3W2Px
7qR4YINukmp6rhfOdm151hxMWiw+vkAdHRi7axyUFsc/2pRgbgjqVbb4+7tAWwb6+Hw6/v/td2IX
++z0Z9kMOzb6FsYx/kwc/eigfli+3iBigU5Q4H/D0iW9ab5y8xn4BYe3CY58axgasDH7H739ZTuL
Q0mCrbE8DASZk4fBdC70MIMZeVDcjFUTGAz153lqtLWWsqfhH0yJBkzIIw03u8/ElX+ZrU27hmcL
Sz0P9E3vU4ARnBiuKRVTugjqD22HKsKL7lVAOvquDBhysScSyDW/fWCsVK9YEsRhQ1xYgWd5P3yi
y03hzshQsWQUyzfEGpGFh2nzzsVZ61LdwjOyM76t/tnc0MjhdFJeLd4LXRnU53//4J3S0t5VLlLk
Kdu2aMdJy0AvwvmDvHczwTRgKy/V2dGiWTMXpAsyZrW2fDDPSrNk28xw3GKB79ClVWxB5ln1OCTC
3ndGE0TbyI1vDVOzEiNYaGRoNWc3lhbdj+TE7Gypm9DWU+i98Te5tOLcajvVm/9p1mTP4AxTVquB
EVvJAYsHc96YRW2pEvLHaZ6DnbFuMXa8aeLqXnclxnlxP5QL9+euY/fBD711AcdgNPMxDf06hdXF
F2ZvXIW/yTb8Lajbo4vx9v9A22ToPG+f6iG6YxEWmF4TINE7JBcLSAYnTOw/+CD5HwRyQ3mIJLAL
wt9sy7aKGcnFwKLD2PEGkCCxLcRyY8npR9yNze1sYGPwfZhzApPMg3jeR3lTD1w9qu45nRWHYupE
ZjA8oGE27+DNnjAfYlbMBsMuBT+b/zYPOifSmbcu0hPobebIlpCGnRZ1bqnAFEPwv3nAL7B5MYbn
aKn4DuYvn8j/kq0ATAMBdPlTLlbN4pLZnYvJ3nw/Qa23I5eehUvAKV2XV/kzZxoxHwKHaGEjSZI3
B2LaXFTkj4xCGOfxN2h6OEPhb6vOo/03zo6Ji+2iCbogufQBXDuGGwy6eMv5nFwZl2dkTatwbMDi
aKFoFK/CTljxqboNiuKppEvfjR3QAhQ3skpVVCtcY7pNpGYAEgAV6+rGlYrBGALepLkCGmwnVEqQ
1+9GDP6CnHLmcSQX4Q1AdBXdudVu8Ghv/1LJuLRbhprWW3IHDUEwDMB04vUw/pprxN5Du0oRiw9a
7zWssot54GuVSz5oNivSyW2YRUP8GE0lRiHEMQecixpPjNc8IpGCLP2phfvrsYGlLkrBILzp7MHy
d9F/Gsm+gIOdbYELhXHTcBAMEG8mmybDxn47mfExz48pE8z496UAKInCfWqD8QE7fvQ1HWXjO6r3
XLz1rw36pLKNQekvA/qIBFNmTUUio2uHQfhjnQAq4VgD5ANes0q2yGhU4Z4QUjszKu8mN+CpD2YU
bVozz4c5GX0R54er9hvCa2n1gAxBx8+0y0XqY1rvNWyLLeDeHO7MFSHfFPpP6dGAh5/Q+GFWmsfo
q0+c6Bg+NqWTHImbVQE3XagjLz+mU7rPvltQGWom8uz5bHEzZQpR9wuqW72ARZUcoZuA24Cj0K+Z
KL8XUwBHEEQUlXWES20x+3phTNdqO7ibIP3k1U3BBGZh+NPMZ+AzIXiqfKJDSLUNKZLVEEG3XKAp
mm0z18AlzByaLmCmwMeizq5nuxQ9JcsWJjzBpuF78tUHUEURTXXqfIwcOK8BQJZXTAbSPVcsPGjK
egxgjaKwAnqPSIKLfFAqTvsd/AX9FNM42MNr05P7FbVYY32yR5fUhzOysmKowNoxdlMNzhZ6kvbV
X5trzEeCAyGGl4VFRCid6mFNlVbg0sSXzp8LpJODN7LARt1ngsFni48N0ewMXR60tfMGwVSDSQeC
L74IL8SEMlpAYzJMp2BoluD/1/+BfZupjQ1DBZtilmTpn4C5HCVcRW0Lds7ABR7xLPEClkI2pjOo
ZLylrHkNRysjE6TOodYkLEJymIvohyg9DORKzBYW5Ik9Sd/sV4oEAMowkXudW48BBgyQS6/7lNuP
LTjUk4CbX6DYT3pzOvWUARwmULFDbT1AT/8Rf+VfRNzYmpSvdTQb1F/j0n0y5jToVHLm063SHLMG
t6Qy+xnpuMYzNJAWZE5aK9f2zo06Nic+yfzUxg27Ohf93gd8n3HDMQmINhgYYefNn7yBq5rn/LFm
EwBo1dj7OOeMsawwwN+Rm5mrMaR4jO44mZLpsPVDzLlzEeM9+xbbR3claRb5HSgq5E2ewL9sFi+m
OBUr1drxXql5VMGS0AOG0L3Ris2PKGp4LmZ0xxJqN17Tx1oW1qGn03mmLCnteQhTZMusChYdS4Ol
qTzY8tlz1H47X2OKrDtXcaYkrOebU/5mESEeyy6Y4CE653fcHCjuuK4ycsGgfO74aKhyLLOQGn89
v5pZ9ZakY9xF3rhnx8d6rHx+hGUMzZolxLvUF8rpZUJsd+TnyoUtqcDdQyYIntEeOOIIf4vg6zti
wxqoEOkf47ZVC2cGP2hkaVLAN9BuGezUOTNzI+G+m0Ue6Zkvc4ObUY6W5I5ghhtVgfhA7Gh2ZGdq
L/MvvAjuL66W5grT2wjDwCPywSfDRX2r3aaKaHoAX/4NMxf72Htp+BWDTrDh7DjDi2BPWD7No8lh
y47wRIrCjPQCzTnJgi75BNnkAxjds6fA2tZyvNqgSiexz98oaw6Fg5x915BE+nCNwWNJYKHgc7Jq
wxdhPHmyCE09spHOBjfzUeD2Bvz4yfeS5dnWMuTqc61nAHsbn7DX5CZjhmrM+9cNRi3PTki1AoYM
L3e4I8FSPQis7WxniqaRuwi2Sg21BCOUJxBmtBowpLvh+mRhBUfBGM2HWdBz0yYsISJSSU4sd2ju
OCNIK4XxH0Qz9nxPWqP3hL6NeDNbpYbP9oo9ILVh4oyaK4sfKVMejvDEvgBfIfY5PhBa9kwQ8noE
3Yp9rQ3YyiQ6abf5h4rnVxgBD/veBPpvfLUe8HvMb6CWZs/AnYDYG3aId8aiLN87WUvzowfBanNj
wDrdWF8sXvOTJ0nO+B2eWszuM16TO8YaxMKzsRHMyd7H+YdkzprcQ1i71TIWlqy27MiDogc2hONO
A3Zkw+JCx8YXOX4MBLMDPHDizQ1/1PbAy1PvQFuPjjBIuKDFnUumrIGyZoo5fFoeMU85iMsP8BiI
2c/xPN1eGUJ/lDRXPtjwYwjNJwofnBqepL2zbow1iDhfkyl1drQMnzuKBwQTZwwhF82mcXD7xjIT
1scd9vw04EYN4YAPhKzChbyIpBpzkTkE64g3ILS+yIOnDg/ghUZlP7PEtasgIYZhHQMG2RCPo3jd
IC764pP1bDdou242mlqNCDru2m1Ez5LZUATgI7HeUSlgKshSk7DcwGC12ObFUacZwVLBcsD3c44J
Pf6Q6TaSInj+9zj9jCEN82JsX3nsvo5hdAJtz08TzpGcLhRLlfO8Q2BMjAMoO15zbA/zSzuN8x3K
TkjpYPrxDwx0Mu4Rid7gUMEpxWxlhrW2LA12l5ptgAaZ//7H6EBcPGMwW+gpPP0qpwOG2efvqsNp
nuv0bBdpu/FGeRI9ipOs95/p96T3W0uR9uRoKH27ewzXZ9N4MJHqd+mDSN3LCBzVeI9pX6JlVx8U
qV5JTMWkroTOxel/qlobaieGCcRCSbJdHqrarnn04lHNUoQTK+/UrUSbxTVEQfMjH3usJ4nVI9su
WQmSw38gwqmJ6iEbAbcVALC8JSxuze8HirzD872UDi9Q5cGWELm+49BfGzyEATD39FkQShy4AIwv
mHlQBbjQ76klLsAYKR2DclIfm2E4d3jPCLNJZpfueTaxp/HnlK2C6XBDwkhhpklar8NWE0EiGs7s
H9ze/MrtLy0rGYwS6A2XyoOlfeXKdxj5JY+nBxs6aUwyrig5ohsWaj0A5oC0PKLT8+VL+M0beNwW
46fcykg2nr2EMRL+WTBJtSpkiP2wirXQdquniMKrwMpMGphMj35RPlZRGu9i8zSV8vrRtKvQ76dT
S1LQU87OL5gonXWcChh7GU7DLT+byjTFSsHUVsVy2cR3JsROpzcxJJJB+SpxunT45qvZKxC0GtYH
/aX0Eb8I9ZQmCUD7SRiIwlrPD3lRZ4xVUj+fxl3Y4hdiJPZQ/w0EQzfsHpPIRDoq1uHAAsmhGL+g
xEi9OwwTBqny9tEmSIj78W2cBk78yE39evg61mpdbbgNBsGqgTvq+P3YtjgnDPprVcmlo+TpR4XY
VGJiL6stNhu9rVSnhH46UmAS/iYM1TD+EpMYF6LrCy33S0Tww5dr2nr5CuOTgZCqFC4aDrrDuIri
19oaJXKR1nUi+ApD5l5ZF2jt5tfgPlALUC5nnhMzCbVr30WD0eO0SzDKNtNdmZ2fZCnV0ocoG76G
xk3BefFRb9I4AttmVDEOywL2YBp3XhIJfjThqTJMF8GigDWT7lcAvW2ocHW8ScOwWj811r7JYKyU
NoKBtBpA3IwKXwCJ7eGJ5YgOhMiT0f49JdFviFKQO/8pfMNPaHHsRdcjY+Ix9ofquZFDVIZ4HWoI
wLMWpoB8eQ3QgLCplithnWqF3zSAuwYBK81eJy7yUTFyHMMPufk0snpTUANl4k1OmX0nuIkwCq6z
o5EVy+q51Z4kKyJNJDkn/Mb1MkxxQH5rK9GpusROp8ukZt+JIe1SjRIzfcZfkViepecTotRJ7Udb
DCzU84ob81yTZDxaRn9Qr0lrQq3hYBL8ycHGCwzJeeZpKjYhr6Paws0Z37mCkUSwUC0u84PZPbFS
wu/bkP6EVvAio+IO5BgRhgrv7Vh8hDp84/BbUbgLI0+gA1Q0VBooOdivYh4ZyeuN7J3o+SZApuDO
7SfCEvuaKk4MIH09O64S/pwZkayT5TVKvx5V8dQQ56XHEI50ps9kZPYlsW3cwgaS72ZisqMxXpEo
UUxxl80Bok9PaKOFIpjck7ZUD0HG6HkU6cNd7eknJoE3nYYDQLeEusVsyCJuuObhye7WqIFBo2AW
Dlr0oTs+f3uqhib5MWAWIsVNgYGqZcFD8i+rfizcblSVrhhj98ag8OEBi+SSjgFPpChFjQIiHmFw
irpMR7sVV/40EoUTWo+FpYYwJabsTZMSshbldS2BqEJr1aL8Jormj1mnuBjHyjUbeOA8NuaEAjQR
1k1auVbrCLG+MdJd3H9JuV8+N2bX+GnzzoY7txjCGK/G7izRRw3ZLsR0myCCiu5ZBuaMDIhMhNyZ
4mai3UbaiU2TiB9L/aOsUVWYI14YOwv11xk2h0X2Y2RT/PFIfFICL4fIwWn/gYjzL7tOwhwAiYJZ
MDYpmoraxTjVsjN1TgKPkdi33a6M19ygLXKTELPlXdd5BF0Iygp4EMoovg+vJYnTogmciGnP8JwD
FfkdSUb8ajFPxKyZGVTv1rD6ejfvVl195mHH6xRpEUnKAm+ZJw2mQhklV/Qm+J0ZVJXUMWVymnfG
RKpPQ4obGPhjFvcnNWHq3k4vrxBJ3JHYJq2eLAJ1EjD9FQ0eZHlrBEVV+X3D3Lz/6rn/5w3Wn1QQ
cUY/U63hSIW1JE/5/RDuRMUnoRFlqImUFM8jlnwjHrjF2AMzgk5TbrSZ3ZT4Us7thENMRLwxQXt+
JWHCsRI7e1B3r5Dav7JlXLsqB/oActEER3GlPNRE4lUoS+JVu5mam5F+hICg7NANatgX9hRMLc1u
qz9w0aPTaIX1KwVJxVucUSVnonsepn+Rs/bDoKgguUuEs4Y5lHTRok1CjJllfPFtUsqBC23YIOJZ
CG0lJpLnqBisVfLjZjUoupudwIgMulxfY1ENMI0YN+y5fyvDMbmrGm02c4HoCZUqraZNhf9ixTyq
TqG/sMLZR5sm8qeQ3FmYvZ25fCKgkBUf2l9RiYE+j8hIqtPZtZVY8fT0Q6x2o0hcC1KTmudFwRw3
RxitSUxqyFyVTi2xDaOIwBMnLSQw8oNuX79xPJ2Jej4Vj5W5U2vGekJ2VHvEeWFix3mxUtPiasV/
ig6ndeRbwGwWtvys0j9+Ch3572OX0xXpLY3lPZ5TmKBOTKwjUhkRKih0R+Dt6AbnHxb6Yvnstmrn
T+aOIZtczS7lK0PUEDFfldwt8NNglyokdFPCFlfHum4coyRejjNnkDHM4lV71pmElLvsD0U2In2i
xeGRGCXYx0z0Z/igAD3gVVwb4lrUQGOxKhDg6vAs5ptLMy8pQV2GOt/EITPOP54ybUxC/SJtY2Vn
JMzqX7tqSNcSyUDmJcc6bMKGRhrRcFBKFKO5kZgbsuzroSESrr1QI8RD8EKIrmFAm5qAPuW5zrZW
bhyVLGaarzQOPP4wBy2PRTfhnuWaWcXe1Lmr8+JH1uWtZR2zEPtf3sYgZUupk61MLRpZ5eGpj1eT
3TWTDDAI1haW9fizD29PakGFFySmcFAtobblB0r1PvfqcAyk5oS2t9JRbut4SIXTsJhM6TAZFiMG
HKp7plEDgckSbAHpMltHEETeqjj66DRgT3VTwyGSJfwoXzqsARlmoIWtx5iS3YUSI2f/KsHqJOur
Ft7yWuHnEuLHcIJ7xRujReCDPCtEaF4Yc+r6PuzOxgAAWfo5NsRJdS7CzI1MYNb22MJI6yQz6Hpq
uCzHaafC6YJZVeuOeJz1WN1FPIFfySq8Fg6lIWrjfC232xTWOBXCICOKDT2FfnrqeCg/MOB6oH2z
ZFt8/E4Vq3HEfycKtN96NlzFTCcejh2WGqaGkjMJuprVSEyhWHIVvCyL7aH4TdL1aySfubFwDkrc
mpQvzfRKFrPG5AgVLWxsJoDQ4sKBEQCmd8L0tOumw5/I7ZiyJia3r3rKm6vK6rekkwBkQEBAr54i
E4Mp9pBQ/IHLmbcdUyl0Jo/0nQdlJy5N5V2e7n1MvRb7Y/3biX2QkzYXdRUn+Dc9Wk/MHkDipfrD
AFofEsKJYZUYmyT/7mRhNTz92Lq2ZsO0+TgNc8Lp7AuK17565HHa81BAQkkFm2YMdWfvfzhIPbYL
qYp7MY/VRuK2V7VrkuDWUGgiM+rcbXqZxzlRkiPQ9as750X7aTChGDQ2WtmfHkSXK+mafzvWwxmQ
RNcHjQlmLLzX1nEUp4+BiEO5JD2TqhJVd2tVwTSZ7ij7r7B0I+De6EGisEnTqhQUnxFkciwrGHpQ
Mo0mhQIq0jHzZTbOZ9L7mlp4pn5LLRKMcMbJRY482odJbb/ycjmOHxZ8IUXe6hNqFqI7p4uiKssJ
24za+iy1eWLDtC397v9UmQhiBYkprWnBMceEskggVVOJtz6Ecp6t4fQmxCjdZpmTsG2l36YEPsT/
o4o+Esur4IfQKhrDt4IBzcurcyaXzROpEDOO1f0hMiyG86jNudh1oDQjeeJoRMfMVYfxXasaUp7u
4lN0XgZugfM2XdBSdS83YxucFz9xjdKq1P25VscjIlTUf2V50x0bVt0rozAcVC+GlZ1YFmU041nK
9ZalGOcQSrBB0k0XuCGDQvAC/OG0UgKpDKn6Rt2Ysf9Kq/ME++Aul4hFa6eIoMPxYQZ+G3M/YsyO
G0yRMtjfaa7g/l7A762Nm+bW7T7SD0Wlr5UC/ERfdciamQM8pueqjG4Dd1c3uBMIhag3O42sJaFJ
DiXxBf1bjUldM2C/ZXEP5NpqAoaA+fhiHpHE4Nv9uzT8yL1mG8iTau6laiQkJiMPL37YD51pI9ls
IsWBFIobUdNcXVbWEdc5fK708aPRYYPzuBDVlhT6yatLbJsfk/vCn1AvIMFkH/1EN87oYh4w139y
AgMfE6isJBP1cVUTYJmYq/VCDjfuMSjVX/NQAPNbwVxnT4geGb7BpL+ZMEApn3oBOgPKx7mipY99
zTWwDoDQbvPRG+Q0SGq0tLMa+yXYBuJ3K+egike5ylXydZgYWX5SIS/kx+LCIrOYfQbrEEmhWoBB
WzFCaeWvjPFeORynFA+5qPXLQSUlHADGXBSlejH0HDLoc6VN+f1lbVJOnVZE+456umL6MEXfIXeu
0P+oOEKXBkbT7LrtmBye6rpVyUfSFJwamuwYwbl96j8Wqz6poMiK3bk0J/ZF9SCHfidp/gORTn2e
tJcTFvuke5JpT3+Qa7AkphYzJFDI10asP6iYRLZgjA61SftKpImEPWM9KD/zYkwN0j6xrxhjtHR4
3mI39ZI80YDKiAPsEwa/EoF54RQ2pWOQqtytBWZVFE2CInABQ6BWJmVdmmGdZCepxhyZOf0Lcksb
e2WC+eP7pEAk6iT5s68yX8vBNue4uFJDdospK/EX+gSEygCrrLMYt4tsY2KLltBUstO/dLzgY/lE
5qdi3egUqjhQRN1hFK+SclkjfHlZqOHy41g161HCUYbmSiX6V1R3NfokSf82oMxQ/WtK5PRZ/p6L
UJEweplKrx2roxg7XaqhwU+9PmkcBoK1p6XftJtpA+qqnRNcZRUssjdQtFlN03hUEMYTeSu3yTKa
dC8vizXUczPaNzSPpTh8hioKDUXJnXweONVgdhjt94Ab+uCVcR2IGoEN0/PLmFAS96lIxJmFk7sW
blVJWDGXrm5pJl4bupcazKCzZXDJ/tPqdlp/Nx8bQePrkzXCnRNzx5dCAMJV9Nuq/xvxLjQwRprj
IrGOAn0By68oU9FegQM/nAeoVvFWbOkW3VrFcxtEqiL/PVpgkvAJttZjFButgW1ZvGUYgL7AHQB2
wwGGi8G+1m5DjMFs8xekBSdt7H32zMzmGS4TNyBmgGflDeSQr1XRxge8BNwKf/Yn87W1moClayta
YaouOnw8fSH9EzgUYDuL0FcLGPaO/mOrbJne4l6MlB5SIvrlNWhOCZUxfINYB04dfeFJydgPxsV0
xQPUxyhkiZnAavIP6LpAyRbAhtGZAZ7BrBUZ36L8gly8zMFXEKSON4sxH9CkfaMh7bDKOzxQwz34
drFtkAv1k0EUwFd8Wx3qJdgmHwQt+6u7DZ+jttAGG87tQjy3JKjxCOQRQpFroyN5mbcCfoywgY8X
Gi7pDi9sHljw1vaBZ/QP0dYTeRZl8KA+hKHMjhJoX4/Rgb8LT4dR2Hw5DBx/7fjKco5DtJY9MwMo
QSlJhLPVsbTLcsd/2T/gl2iNjzfcFmEGyYc8cVRvuoVrgEPlrb+R4kIGhgtJg10a5Rzm41wUG60y
o/0lUIqyS+4cPftahCQOuupsfgIr7QdRLkITHJFs9lDeFd9IDziQ0f5M2Mb56T5zGBAonZDefgHJ
YijbLl8fVcA8ajkPnxf9DaXyQcBSAngj8ov1aNkg95z3+/wz/2BylJxWQCgARAryXhnHLsimD8L1
Ha47Ws94T/qDGzJUXIRrFgwII0SjFJiaWUkBYGuBmDsEAPD9cAswajcUXAF6NUugvwkF0tXWlj/Z
zuAxrOQPEqOIsPmDH4NQCB8TPOqbBVGo0DXIlFZDNPCbGlo3w+Rzp2wlBd2VBuRJ+T6u2LmaS78F
egbj8WWY9CH9BpHf3xaauNOOOeAUOfW+i5bzbK4Zlzy+Pkc3vGJhZcM8VdqVfgwJz5DWkPJQ5NC/
sZglTzrCu2SY7RiyW3XO6MpURFAcgTLe0i+N7RkdYbKCAYRpc8kTclnPnQGyquIqePTD9CSigF3d
onHI+WDs+S7CkcMAdykSDfYjeMW79aNg6Q1nNg6GDYI2+iQTL6aAb2Y3zm/8Fd/J7QYrh0MiO1HP
pCTB/3Gd3gXVTlfcn2ws6HXhg9rxcQDJSFX4iHiNXHM0o2g2TND9I5QZSpD3Cns1+4kHmf0EdqcY
WAAYZIgFYblsYejR9FKkbonxhNDvEXrzuOlOedeZwH/KQb4tCLcJcNc1Pl9evHqZx0cgXuvekXB2
QaPVLCMGtJ8whZt5/oMNDbTJDnM0eJdrqEI+VO+l8jUoS2l5abY5z8XPbE/zYpzTu+Sh5Vsm++rh
RPt+C0XFgZ/tZw5NXe2+WKEna0PZLRzIeHM75xdZojD6NGLP0sPANzEX2ud0sPbGgdZwjxml4w/r
XlmIN5RSO2sTy05ChsS/UZQ0ujVXOz4kUHx3hHwzXOQ78ihYxq6ZLfZMOc6xALGOJX2oHfGmeR3n
c3NE+BKrK2AERicRfHHSi5VTZMv28AOv1NJtvAjTnfDXLL/zlZYezKXg5f5wMy8CdzOUqgIZF3/2
XNZIy9ct3D8OP/pTsXZngpedNa+F9QD8yM56SVe1B4eyXOFtfX/wAkBL7FQ9nDL1m0WtchHPproG
oBAgLGJ/x/V7ArDhCYdedsvcTd9aGNn44Ze1CXfyjig3r9wwjIppc34r2c4/B5SbASXEPHY5smuz
E/fQbLdUqEsZS2dUTgrEQ5aN+BW91X/dhv35NuBfXBHYidRn+i6/xRPJSpWxeO3j73aTfEYf2OS4
6bE9tBv2OvZkO71cNKa3HDsgLoUcFjP/r5D+3TjCdAsPUPEkX/54HDAnBeXfTwciNBeG+/p4HcZV
9YZpJFyJ5LPfgoHw5N9Zn8gC3pSIpimoqJmvOFUjvTMWyV69yiwZuvRs4YsBMjIVESVB54caIupV
s4UDM123+OPGR4T7nh3lPxT5WxRxB6auSlBxCpGs3imzgu6E+hfU1npjBNDckLTs2HKXtxHjO0Yo
8IXXpFHbr/dX6ZKvCLEdn7sIcrf/XKPJRGeSL6f9sNY6Yj51F2AtPKabis0f7gw0X3LOkWUaf90X
d9t/JJ1Zk6paukV/EREKCPhKD0pjn/piqGkioCIqCP76M9Y+EXVP1a3amblTZa2vmXNM75fCSKzf
mA7KPLPv5WvHEhekhYhHVif5An47ryxJLYY/4KfbD0iAZvZCHVk8XbYgw95vhvYlVlGQ4nr6zWmi
kOpYV4eP4B1PLUvAdeUeslMr8x7m76lE+LZ1W+Be5JHzmGtXqBjsyga4+phz7H6YVnK+ctp4PJdY
coQDlGSLiJFvLEcGa4MAMuiyhWuVcqAlN79Zq4fuBuHqsWD0MiFnB9VxwB7k5lerY7EsgvGpMaz8
iHrnhruG227F3iNLNCTZaHN/73/P9WMu2YbFB8H6bL8WPlmrogrRV9cvevR+orpiAYIGyNIP4Ps4
YfC4kFnL43+ZNz8XslgtzMGEOBVxaVM5lxXykzVzjzHmWSZSZwDq+6ttxFe/0QNU49hrxrxECuyO
GPFBRswvNA+HiWqqNRbtaMMWV/VhMu8RQUSNs3547A4R0Ahwm1tSgTCQN3PqV9TRKkDnf/cJ86Ey
h5EW7Sfv1fX8CT5Hfkf5KPNKQ4d14bGTi8Gp6gHbeiAyP185ICq7iPn7xdV04K4Qu7MgwuF01AnZ
tFWr+TP+bvHb1QNjVbnslE5VwFW0LrmxEt0rt/fISOTtd05izurAdmrbzYEuW0JZySGBPpFOlDfO
+wAT9fkbezxYs4E/Wo89VBD/Tm+QpTdLtnmSCFaf4qBl0LL99/53KMz/av89NkfL3joyT22hwWMS
31F/4LZ4mWGeKB+RXN0QO3+11vwE5nk9xpHe1z20pDseyvGSrHRXDoRC62ujC9Lj/pe8SDZewQNL
g/WOCvpzyW42P98E9wti7afLBWtLM80feyS3EqHkjLao7w6r3tfIUg72c3mnJ8wSuQiwZC5xCjLT
h9Wy5uBEf4vH+bbkOThybenTbEGK4sd8MwwD78Il2qUT0tGnX57ia4QYjqZT++XBx92QpdkPMmLz
Gq/k7Q2V9Nt7wXPmTY7H+DwQGMoBu8f3LkuGzohBDbxJ+ybRo5tvTz4K1/b9XFMcqBM+2JFKwtfQ
+7r1HBOMbg3C2ryeOvsTfkwV5IQ9Gpv7Q3loWFfQrnHAc7yRHyM+pjitncK6TovdBwFmbSEBGOyu
y9rh+/6s+smKVxoBJfp/CbtL98CGT5YvDmYmxBgiFBxm1yO9w3XDZ4HTgzd2RA0b4ZaN0XYJ162Y
cfiZezu2/MKa9afTeAfQDV0u3sxWfnPisVzZAZ6Kfe+Pt5gTnfMWZM7YHyVsNVfYILz7UrFz/pCE
073m231RXBBBYcsQYoPBPZ0YxpKru7L3U/b+tRCmEUMGAP9pN1PuncWejb+nbLOEzO0on/K7K+s8
NTgag9reJxkTN3MAQdrvN98ox478W7kUOwWMDHwWHd0P0iw6p/ON9psz4u5TUHMHWTX+jlBfMERQ
CrxO6iz/RkNoOB9HFIF3Z2iFo3CVQw43b2tiJZ4uOaatAO+u1Hnv89pZSEU52E4dZ8wvNu4Qku1E
ng9POb8cBztlz983KVZj1Gs2zmGMM3AOkOhYlUMVyWFFmSNfsXyI9Dwi5hQnX2Ze9stiZRReJt/V
gGSl3tb8D46Iy7SGvrouMY5UTkcFW/wN+EJ0HvGJToicKa4oLW0a0eAQQiONYIqBKh+4ZLJOivhD
ubxuTq1zd3jBLw7bNS6VFW9zSXzIJLdX2HJjBl6out6bF9fprjsWm7dT8Hc44Ql9DEPGaWxQFsaG
i+d5JvU8rjAfyi4KF64jQU0xSw4A6vnliw0dIYjc9F0Rq3GhhFkxYedE8OtQXgJWwLlfZyic1h3e
LNa93zcD8KhSvObqjTQPeAYstTGTbOBbACn7sEJjaOElcoSn+DrH6KXSGb5MpuYSNkKUs7zgEONV
q4q5iIYWpE7Bk8PuL8Nj08r1S0Aot0J2Ff7fAdNSF/vJUF9iEjWm+1RBecrHuHI+pCLSpZ34VfA9
WXv/7ayGas0j8qNquz/GbhbzbASEI6SzuSuL2LwKpEwV9kPKaUfZFZVN1592VrP9uHUpXEbnRx7I
J771i5IB0Wo642UchqCv7+yuZW/IZ59DmfCXWZlUDlWuhcjZ7rBqFPFBOV98KvM6wIiKS5T24L6q
kZOSSBo1SwIo3zsoMs5rzXtJoZ9NZe4PIEnrfUYsdO4NRxbVZud842rF4LPtoUyPKLjVuCSgxe5f
/milsg2xGPB+LCJvCCLk6+FqSPHVvTdgUsPHVuxb3dF4e90I7RwQ69fEaP0MFhjLFT5KdH+tY7gK
fImQKSsfwltaAfIDE2ArDk9vbedsKsnKFgHGaKr63xG6dOAF+I7T8d4tlsDTLk+SjBxdZYF8DyCp
7WeoR72h+50c22lORxFBrPsawW3O3wcylLomVZv5xdWFC3eAMOUCKQEjhFyAWRkDBSJJ6LK52d1+
h1zoASyAR1rQ2P3bGR749Lu8/LKA46oAGcRs4HLIHARev9W6qpgBOqCkNPvGMAgjNiPUeGA9ZVs7
X1IGZoLfrwM7o/ymUWe9jsbGO8IjQ/WBQYdh3PINllxoFosFI9vXWdoQAcGnWR8xWCAxd4Oo+O59
IIQQucfQhjAS5m8mqnliq3huE2SDnezcR0nplyMuSmQxIXtU1N469kXM22a7rHbMV4+IiTyoV+ds
p8d81Y2dtBi5TMvlZfOSRADqdS6wmB4hKsvnQV8/I4D/HKMPSilmtjEZQ4cmQTfTee/1mxmzKQXD
bZdS/9IN0WXNwMcwSXx4r4t39d8z9GxPB6Y0Q7Utyn62Ykwy+C32JF5YdE0D2coGcwpFlATiMcCV
eUJz/o035aqco/gvJshOtQvvmrplSJR5xCQNWWT/YvB+cEpQ5KKqOq0uNAGdyTJCn9aGaHVWNXek
XU4fcx1a0XCpU/xfnR5RBKy1KgVJbZBN+nNNep4iri5ksJPLPC/nWp62dMBMAPmNvtaR0RMUZvIG
+y2r1C1kyu0FoAWfLWZYqvOVRQKGhhIWSu4OVC7Qr7ELwI8sePYEEkgyqiQKfoRWbPLO9L7u5WsB
k0m7P6a9JEwcuskH1ozITh2civl+cVsiSXsQMmrWc2UDmjt8BGOfNvC7aJ82S0MpAXd4ZJeHyZC4
LR03Do6ndbnmOvEyGlwpxVi70hymGy61FNRhE2APhZsqh+2SlKHybhNcDM1gppaezm58Rf39mndY
Is8IrXQxBiyd6mCQzWYXC47IcD+ip2N3bWW3CWoO4CLAEZ+Nk3Msz6EfWqX36kB0USaPKWa0HTMA
Pg2CjT2CnYmfOkYL8MPPwdLd0LfeQLLmM+D3Fz3sdTt7T7RY8sdjs35MkDBKGAHDzAf2jvtX/ykn
BhUiMtM95MpTTRDoK3UbyJYsFuEpIacU+FS4R8h8Pa47oGwEQvASOUYA7+rLWBdppY6k1YS1jHZn
n/n84kiEM+/6NziBFGq+Htj37GUmvVNsmx24F1ruTGS7KFO01Z/6H71hxFqROdzgh5xsTgMYyxEa
XTm4JvstHzZ3NKE9PJ2Zsg4nnPN3/zVl6Qs7aNB4g+PgB82MylNEbboQnSCHgLrqz23SX3wk3nV2
HsbdPdgvcTmQX+ljQJGZllmkP+qOQJCV5xpUZqqRlpbKrS+tjdYhWU/0naWYzxpL1glIzZHMY5lq
qBiZeCxosJFrjTSMLA7j8Bq5wu89Ttu/SsaKgKP4APwJqTvB87RZy0a28y130DueURH4Uh1DUUed
sht78t7kWGiSUShVXoeSBzofp5FFndvXSUtS1rTmQwMCCUL3136capc1Pdx3B0kfz2hQLVZkDD/8
j8gIqBNmYawnQw0iN0cMMC22qKwQBahCgNbJLAG4Q8aO2xxvNyyQiMBwvZns1g7IGdIu6kp7RRhz
95hiFh1YF2ZaPf4HKtUl2glH5Ccz+XJzl4Ff5j5mHXNlGQ0kXeuqPxoIbAVpEnkVensegGM1Yen4
pIJw2DCtM7fcfjY5XRxDo8d9Wh9bey1TwoM5cm4HuAAubXtmc49Naaq1kzhwrpP7+uorZyXktfVx
LPvDfgqu4jz0Lpr5ENYTqrELGHj8bvc7WXrfOcYZlsuQxDg8OtDNufdFTCrqP6KEf+4OyRe0JEjz
ENkOaSSRwLwP4/Wzi3BWnOUIAwZcN35rAlSaye34SpvcY/KUMlhl9M/lBK6ZKRm9CN/354mQiDFb
ANcZ9Sbj1XZN5ynpTLR59TJ8CxbJwQcaUZ1pRkpfFZLlRMP56OwmyJATbx7zVnKGhw5ZHZiM9TAS
/bOfM/LiNqdtF7S7VDlw2NWgVLajQ3e4ueUCVhQH1ztQ1m+vId8SVQUcCQcE7vK9g2MOn9BsHTA7
HfpsB0AD1gteiOzjwqpyBkdQMYy1hIxHwfeLqkSjEyNHlYsSmqN7Dzik2UNcAppx5feJqw60Z+tc
WfouqXpqLIB5uWKUHN8HHnfKmI+aI9hNFsF7F5FVx9Iwuk5p/IrV/tyRY3Gd14kCRZFNfRfCDopb
+jT8deWCOdAt4rxvzsTQalJQ8MRP6PtKdX15paOrX7Lo/f4bEOtRzYIns8pyy4xgXMHt5lgwh4bF
6lcn9WV3gcCI2+TjwukaCy8p/nARJ4JphZBDKCf9zxjwCIIVbvW1hCMoS/ouJazhlbzRhsOi/hjo
BpCElp6Cbl6++Eo5tgWiSWeewX+hIExD0+JXnXMlOZbZeeOw+yJSr3RuXr8FRwqrG651dnVk5NIM
VlZvv1gYT4jDMhQf8IIgcDKWP2x4QF2j8uveExUqfAl4Ho/F5MqWPUW9OOBpR4GM5k/YNEoWtuxo
weImUEzrqG4Tvq4YJcI6g+o4okDHHuHd/0a0DqjsDvcFrENKNw7RvA8BHQpEIFNoJm08czf6/+n4
EYLAYh3JP/MdqGZVNZsSsTzwRI5oZHGcaRgFPibJ8+jGFZc7h+591sSclBzstEcI9B9YIgCwR1wL
2LwI0hxfkgcZPL/kuhJDd8gAN86/gymtD//7RbWovIaj1XDsS8dLApoHXo3FcI+1qjJ9thQOzuUk
JUf+MF/CLOiPeSu9YwA+SuLSj/9Hv1aH4ZTsxXnO6EvzqjltRZwzmgrABiaIVVhk06Zg7UdsnAL9
XY+RFGGQZJ2HnovyyCo/+ynKkg7y6Kkuggu0zfZA8z1pcJJ/Jm+X2xeIBkKu1vv+MJhmisR/yTAL
HDV3T/tC7oqanhxOaxCVcnRRpw2bwQev8SPR+Zh9rv5dc2AZqx8BdR3yBiJ8uIRSP32CgMKMgQnn
GyptioeQVoxzDobzbbaHu/2FTrlrXivttmllsWPivuB3f9g6f7khgDbaN2CBb2qTt12zpmBFB/Ep
odlZqWHvGTHhGuTcwvhn37Judq+HHNbUuVSMf28yRlJpTPyDhS4C1GgffG9LsLH63kMmL2HjkNFN
mCC2ryKpcXysIxaTY2X10CI8IuRZAIfCoimNggwJFcDnBnOy7qFUvaaj2wzvyCeqcozKjA4ijWtf
WY2Pw+48/OfXqCGgEZ2AtAU1wcNFyLHvX5aB+LNN5e0FdEHO0b0ZjaIOixwT53JWNsnwyTqpmuPt
AKTHf8YWeh0lMGDzSBDTW65vLvvZbb++J181wHWqb3rhtsEYDsMTEx2RDfccQFa+rW5HYeQc/GBh
rLw8ZByF5vSFXFO9WvnFsCWF3FWwscJCQASF9b6CFEyeR4xCNPMY4rGlqUV8pZFK2S3uUWzdzBMS
ZrBrmWZtmi3nHcZiyCCNS9HTp+q2OOId0BhZku30jyjFucLu8GKDSeVfp/Lc8DPBCIAPnpEzy7M0
xzp4gpiLjZWnrbe/Q4ey9Vakp+qzxEJ5erIbEpwqYm8xVR3xKYobEftGeeYr7kcRNi0o4+IHjWPO
chfPN5Yu+uzx/ASDGMqAMzwOX4AGYLnipaKsuygHKiDsvXSQNV5kXBYGoTYC0Nptxi6rRxSp3yY1
aM6Mihuinw75wodDm7Z/89Ty318fzovZqlgBcm28ZkhtCWqm3mIW9Q+2+sp/yXQ+EgAITRtXG7uJ
M+f1R8HNLsrrMubtQNGjs/En7AMk4K7BiRslTwQ3C7UE6xZIQIQ4QD8IIrAwUU8a2wpjZdUk+O1A
oZLES18fy5j680gL9lu6EAoZekBq2tXwCHICQ8PZCAbCqV6CrcJ5LsAL0+pnHI0c6nOSo3DCc/Cw
mWIkyQRo1cDfunkGS3QtYKHM0jblHe4meFztMkL6vV/qMUwBPhH6HHP4FsrzGEc/eIfJU1Se4qv0
eDjvZnSQ06GHazvqk89Jm76Ga20hjTurYxBatXYB3+W94BZg443v3DkqJIquiCdJRFqLqRMK4tWE
2D382+6RjFiC23fXkCfP2qGlbiJaMJkw7/GRPbL9OX85Pyb8eY78HmrbJ+Ix1ifLT0cXwz33BUfM
9IHB0JEnkyae3DLWUWUKfIRPCRYzq14lDcq6x7R7bY6Z81j03fLYUrPAAytTflw1E7U0fzH+czB4
EO9E5I3JroW3aMx5CkdNNT0WYYGnbR8b6DOIP5gUT15MjVVC2ghGbkl7xfudcm/p/RS2wIvJiaNs
9CYW4TefgHSWIVUl9+Mn4p/CmCzyTbT897tB20VmN/tbaLTJUw9F7jdCtdGmITSDN4K0GJJOjq9K
mJyON14MNiDH4aQhA9IlvxHVsbIRL17Hwj7gpVeOPXlPqyR3FPu+4KWD08z0WUsGTAj47Hq4/1bj
zZ6RAB0nJkbcqszrLi+vFle+evHfVCU2Ald+PG445agR5RryKuOXIyMlDzl2iNjhrTKcI3RbToSk
cMW/eMG1MiXwiRAFrj+edEff4IUnwkHCFbq6E8kd0Lj1vAbcSWd+M95HglOEz08BWT8+iu3O871Q
jsSs1LvCjj4YFnv+D0+Bk3zRQoHg5qPUR9VOQZUxQTdP4MMIdM0nOj7pX1HEcgvomoeLCLY2ElUz
wPppmLv+PGakOPIzzWZKQvX00L33otpPx3qUmbsPNbVGKsvuUvPdQGkyRqKy5O7E4O02UbLkTyXM
4WVLo7GvGqSaA9yxHbr2EdroSruv1f69Kt7wNobEI8r1Zs+/5406H2AXuvYTApAzcsab3eP7nhNz
3w9YJ4+VmRZQoCEeAVwE/ukX1ecLwxNTBIJvOvs+8AvwpSfKx3IMotNDdo/q6z1/9klWzx4ss1hf
MoxXJqpUol0DKJ8Hl/viM3IQUdBBMYEjSQLRW4xaFzvy2OEd0FIUnwZvpuDi07ILpQ4UHQb2qGOd
64LD/2km7ZFe24O2a15IimhWSbFErl6MfSYVrPY04nnNhhwTUlSs64HRMCuyiIFNS28kJ/kLY9Ej
1j15sRVSAqaRekyGurfSt4OplEIQcyHPhc8Z1D3mXv2EYRPbyQMVjSWPuSy4bRFA8ZV3KH/nbRcP
Nh/gdO81KZZjor7/5AYROIIkkRfTO3yA9r+MdBzSfbze7zxxLmaRap+lCCR05T1T5JrcLqKvjF7E
oqQKPRoTeDKi20cAUaEDtscpedrbUr4cdmwo1xTDXPKFjVWecy6f6ACqiD1jo8vAgl459+kgxmeS
DasAFlgiREuc5OEozmZsK/E/ZiGTsHAAA/yFcIsQNE+IsRhdIZwfTG6SeW6wGAHJA1P+ci8H8Fzx
DdtujsNaTUtaR2Jvn14VivbfWKQXVyTk9L89I6DKeXJoYJkQRTdTD0isLPGnfIYP2rlkZSzaBJ5f
BUvtwx0Tw8zkyu5w7p5wqDBC4Ad9ssWba6QLFNmpo7xmqUN19jQrH9hysdyvn4sKq2NECM9HgZiN
8XKudKnehgpqMGeQUlU/jChDHZz1wUDBtEJtD34AfO2N4Y2hzy4Z1kUhzdXWn5ubG8x7lAeeXupU
1UN9bJ9znRUJH24kseZDCW55qmpOG457v2wXwBrxX/ywehk+NmoxCMrbe1lk90B59EyGjkihOoZL
909O/U5TRV2ABmY8mA618CKvnvlSH8wKealdR+vXKzt1BTrDiVYlY47iS16w0/THlY/7ny5EluZ7
xJYYuzmCeZ7y0zd3KSoMqmXm5xpjQqs9YkN83wB7W+gSEW+BqV4DVJoLP8wUHfn+Req3pf2MOqce
zYujqvuS6naMLtxKOecGYGVGJ173DUBd7wDYBWXSTG9IsrGDp++/r5P9qItqhRbPlRSzmFRTCoEP
Hbz3PHzSwQ9gmOUoZkJ5d6TgFT5DDVnyFYCGWNojdWOkG5IiybIUkTllE2xLcLc83XrAbILDYcQo
JUai8uAh5O6miVF2dXSq3141FWhMr2FdCRHuSZGPAZC9lwhQ3anOks9fVBP5SpK7f/l5sM1atT1i
0zD3EB388nH3lAV8P/z1L8MeQJ0PtPnbu0fKCQUiR/QGVNBWDZHsBu2xFDiKywlagBoqNl9ikrXI
q8WMqlHBT4mU4V9yS0iJElF0OGMt6jz22CrLiZJWHz4AB+xhhKuS34vIghPoO9RlIZbIvc0L6dFY
s1C076vnXAnFC1MFgKtpxVWPY4pubyJilNC5J9cFn2UjBVxyVO9uiSeOgZ+WlrpDM/MmaCT87KRV
viqXe5c/AlEcSrupHAH+oaRhT3LYu2M3C8sl0i9UjzOkguziXbWwejijMoIo3OLek+PYefvDu8DF
5hagOjaeDGMzTjBg6rgSyO0ecBILU/NR4zucm7n2C91BmUlxQjdanyjqRmhTOJRGVKYitEOHgbti
AgTRU4rVEEc+5cQkJ2ABy9oJIEpAnQyeLt/xeknWE4wCRHRQMLzyAoNDF/nyekXQU+Dg03RXkAOJ
LZ692aidEf1JlkAeTahVyznvrmSpDkyB3fOXIXa2huv2WjCMsfCU8RcZLmH3V3Mjpas0kDQyutuo
FvkSrPurSMLB9if+vuINuboK4nPLSJ/zb8w59vHQV12TcpKDzPPbI3fEnKkMxQjIdlc55mLMw9BX
t6DgorxRiNrEFOv0BB77NLY5aFmXeM8v6SlM8GEqLDudm1eK5YMcPiJQOuy09KPqFClJkpztOJnw
J1AZty7yZXB9oAKvE94cqk5shJcTdR0nJa9QYw2OPNtIw817eoUC7rAvtinxSqStzhBc1cXWVqWv
NXDmv3EWUnEUx3Z5TQz4a0P7taaj5zF+okElU5NYNvFx5ONJ5Yli8MDHET79sY9h7vKWAA3iW0/e
R+HQCPMANBvokYROco7wkl+jAA1Ol/CJ4KFQwrhjNi2QBEZMeO77fgbPre2ip9czKesq+qMpgd7d
9wrLnll4Rr18v6wUebaV0SHnhKuBof1EuOzaG+PDFmUBW6b9nU9FN6CMyJk9jW7KFivSSeq62eUt
r+S7rVEzB/X5G9BPsg1krBL0yC1w8/8wmbBAB0dQgLIdyV4sNYBOcOAAWoZf8YrJWWTS3W0E+jWj
WR1tClt8Hp9H8CWQkoKeMWnr9qU3XEoTkAYPFjKU12QVi0QJ6mqOeuisHprlVSZmrle6S8IAeC5t
fRR84iK9nHCHqnx4eE8qJrN8Zt6OcpIB7UiOoVHQ2mT1DPlGNCXi6AqLs/izeW9mBm+5dCLpdpy0
L5uVBrsI4pOp7cXS/+o2X+ytC6Yno5OODCG84OhHZ4Z5hQAqePHW6LpjenFFg8zP5zU3rOpuJy8+
2sS0suB8L2QDY5ap/LxCPmvvRbb+cuq8gxHRbqRCgBA8fK+W8Sd442lxBH+CdIkVu1Wc+0W2YN4t
kUEEHGB0IgSO8/NMhhmfJPETevTmzEp5D0QkXjYIRoH6Td4L6VS8Q/00fAWXgTtwXuE+Rssjh3Ab
+kHAAgpHA4KJfZUO8b6fuFsDRuFPgD1818Vzyvt2GroY8VSqyfXgvqCPfl5ILWuZCaevj8M1THtD
z08GE094goHORQLMs7QQk0XctByTwAW/hIHo/nXT43NxiNUA/uNQPqxQjXDGXFxSg/g6hsL8+9cd
nsD9rnSEB8C3+VRo8F44seUEhofu4GHlY6aPBcJKj/gK9ikHYzv+oUmHKQ+mFUdlLRIAyVKsu4gd
KmswoXQEkuDymewA59VTphvPxfgRMMMrUEsxGEY931ijlycxSowHvSc8LZPHrwi0DQwvm7yxPaxR
uxkHYvtYGP4yWUPRHqod+v39OsMQxQpdOTEBIn+Wg/0ak1SZ7UaYNX72F4Jfmc6yPL+wfVqRqUlP
qTD9gdQfFkdGQZD29msZ/eqkK5c353Ecf9goIUBnh+kabcQshUV943Je/RlQ6rOY/ERwVeov4wqI
hG3EkGT0YWjpMgN53EHlwJajCyJMjNsXvAljO+obTphJ/fH3bsUDPc0decHBVsftROXmI7dn3lU2
Qod3qrFZZDj9e03kA/svQrC9YslZKc432vIRLCY2ony+jncteK1rbB6N9U5Y1osrv4/LTYZnOkNt
w105f6ctay8kGk+Giyo7O3rvyeXi3iTWHwtjT6yCFCiNLx8XUlQKstgTvRyrpmdsEB4s9GRMyAB0
LVHMWgO0aj61OJC9LSUBA4P1a8bN9/jlGajkNUFaDjqKnIVDn7Z8IDf4t8mb+Do5V/LYuq+kmTIf
lb74wbjsnDJ5rqsVS3kA51KsaGAKRUInbn23C6+H3u4DBaGGDKdWDhi1IxNT1gzArCcExoa5LXK2
/c9QVB4OQZcocKWFftp77+DDIMMCmh1qjjanmmxNbcaJYbPrjUhJrgAF8Kghb2wZMUPtFw/RPiSH
fkDmA01XJYUMAC/v0/s9BZPGfqKzyH9vzhT9TzrXeB/U/5KYmFZV1olFud+F2cWmTusRMdMGWbxG
CV5qu3UGJzR35s0G5Wwbyf6nsZ/OngKfB/pP/jkM3CELmkEiRay0EV84yAVey9ZJzyhsIngBc4Kf
udIOWSwKxoCMuq+Z8KYgaEQbaL4OyWfdMkHTOY8I66A5TZ7T3gEcwq10hJ7GL52zlCbL4I/l5OyB
39EbsHeatL8Me0BtoTtmBMKohy2Xv9w9F0VyWw1FkFkeorOH6cjYiRhXu/Co3h2QaXTn3OKs60+n
j/3krWIB5WD88sLFSorwklts5si6sibQGOakJ08Kov0EEjdSQWxwFT8C+of040x+Guu6YjycOaOf
OnwmhqcVFm5vrhHry+paWtxZZeugsXgfnhvmxjglwEz5+WqQjg/5dE+sw/Ttc9Un7LGnxk8bgx7Z
sK7ZT1gtqhZBODniqb/C/7ytODyx2fYIAWAvgMpyWkdjakWq6iUSfjak/+6areoYa+g/XLnM9T5I
2VBCZEzX108fEffFNc9mZ8rBF5o8HpbDff6cjzFVTqu0JKiE2Q/xc/GBPXG35k3lLf0EFFeT+geV
6MPdJezJX7wuOXv+YgrkfHnfVriQJ1gYJ+ydh3H7d8c8lDmYfMzkneJMgIpB8BsLlsWO1AVfB+oV
8eBff3Vfgf+WnZkosxZucP0oM1ZeS93zysJuQ1qc+L0mYaWZnsS3XAJOkhgXo2g1uPd32HaQkSOI
QepkOVAevCb8hFTW/L+qC/XL0+DHmEbyZdHNNUU9P14ZyStoEsTuznjWBIzs9omagDv4Zc0ZUR2S
AlFGLZ14QFddpBh5FhKyRQBTE31b+deAd5XnoTcbBs0UXExhQf92gNbfJEmKUZiE8LpP5qwvMcaA
wQWRMasu9svm79IZFiRvffZC7zA2C7jSpMpb846/wIdCTkPmvdn7sMKRI7KgJ4shUTYZhWohyGLk
OTGljBXFBNGOB6jZ1D7+gfXfyJY9FYcWFS8SHM+wilXlYFtoT0gER4vO5Xn7ALlzlUW+ntzW75OU
28aqQHw+6XCBe9mxAfUW3g6DsGL90v20bn74YLu04ERxScPzWlJ+7Gduu3zN6gikDOXmfnn373+f
9Dnx0N6l740JdrZjPow1yhhZzCPayRFuiYa2lhMtYsVvoWeXpsgdZ/lag+deKb62k1wJCwQ5KUKp
RGzJ6s7AqbewN2wU88bTh+JyxwIeeaZJ3xMe78tv0HhIYd4+8+gHNG/czK05h6Ji/7u1AwwCQJp8
Xj6fqRGf+ZQBxy+t1AZXVNoxI8qC91+5rINQCOgepjS7BeqiRe4u9PDQc8+5+QXx/HXJFGRS9CDK
c+CgcnG/IiSkWMDzRgic5j2cABjqSKIZwuyXY4jFYN9Uk5iyG/NroIB+DUoTbpSDn5RIOTEiXfYs
up6seBe3hbTlNO8niOb137pATm8PW+flY8UmAsCpfXn2YSmYXANkZqjgOMMQCmBtDGXCnV5IBTZA
vbWosf7yhG+ibFEAIQxFFJRz5bk56gTAi2kRXbxy88LldPEEGZo6xZda8/pboItY6Yi5XovcJvdp
Sls/cNpfw3shOSzd90yyq83HtGTkEudr9CFpIaz/1Ai341ZmN/MxXxvEs5cdzqYLv8pmzBHeWzae
aZd5g49gKORFdcapTd+3lLbYsVqvnaHPeJ5xD4V3y+KItAqqI6K9Vq/JxXuj/sPO5PehlAwccnxI
ACjS+1RJHtP+D4jt3zWAKoECg5AYlzid6RiK3mT8O5jXjua5yV4yj0jy0fJihbni3Elea/RFn7/9
Hz0Lmzs8VxQstxhjKMi6uwGbyiaYDK0xE0CqkvTKlhQNo9sejcuaRp+a2RveAzTyNH8yu55wsLpU
hBgy0uVv/CBBDtX9ev9wqStK4mV5omlkenvs3vm9oWWTsHBGmDWM8IWVGw0EJ9M86wljgqVXoq0k
UJ2TywzZxeQOIAKDuGpeKhdpB9gmLuShU1Zhkwfa7FZNvqrTj0wpcxr++fbe8ATNxxb9eP+efq5c
I3O6cKrwERoKPghE24747OINus8hVwM7xULJzot2siWmojgB0S7WpJczp0SozqCXAwd37WD+bOOa
GwBaQpxd4zr6cFOgBFPw9XvFQyU6yRMn4S+yyxsTcuv5O5rcbeb/CdIpVhMsJY4JNQGbDjE+F5j6
AZO0Izm+y8FhCDdp/SQMqXD5/iPz8w31o0IatAA2ruAxRV7H4BcRJmxti6Uay7cbScllzH4RknAe
IXRCrYJGlN8EMxbPofg6Og3wwOZ8TMNqcjx5rc9YmMUnGFywlz7Yxxw1JM36kVVCHTJCjbnfihQT
CjPu5eCMXuG6YAbML8sbemuSuSGddfKQBQEXgrYYnxM7WLlGig869AbYr742fwV+mjm/gg/vpQAA
GtOD9+Sm2lz4Dlbci5LInD6RgYD2Yw1ShqTCcvGM9TXBa0tu/JJCSowObAb26ulyIKIEzTPK30XN
WpJiYchIjpiLGkVvnuoehUs42LYT2MLYxGh8kFiznUrVJbqmK+qRC/ZwPB3Y+aMOYVzFrmzICoaz
pN+hUgRVto9sSpf+jw9iRqYGuR/VpNZNhRxDS4uxSI1ZDDBloP9HVjD5uvlaQskECKk3Exnpqwnc
SXez2YM3wUcdhmNwCmfrE+pPqlIiKH0Fel4Fs1hVUMnYkjWdS4xMgc+Daq8DOrYZKvfnnyhWzjlU
QCT6hVU3wYfHgESNH25PjOF0s7ADE9KriAlBNUjEOXMQvh9qqcRIcoSVtD1/t6dPZE68TxtPY2bd
khxlrF8MwUbue3HhpzN5pyEYsOCY1j+9a6HYSWW6OOuC683+epognrY+NSSBOczEemacT6BTyT6R
QtTzQldUOPL0M9U9dNFzdsF8NuXwCqsDqYg5GbCCGESPxlny8kyLALgT9VfAq6aByPOYJOwtgDE6
vp7x4koNN3Zv4SuqI5bMLEdg/Uu+XttdInNZZsxmkbKbzREwFdTW85UtCU5IVN8os0kq0KCemgYu
F4UTTnN6czKT4z40UIMaBP6xTft9ckz7f0qAaiQ/viYPfOJOu6WypXxbeUB6gdsWdHM2YxQ+2o9y
iXbbAA8DczURn6qvzeaWrHb7KlOqYC9odizfUKIuUB3zZO/y1eVvv9BZ3jBxJP+yt4o/0k7Zkm2Y
p7iILFmHA9CDTM2m0SRbQEVelaUX2vneZdqNYhDFxxTR4n6BdSCh1RjOGDlrdh5UgWx+kNvxTKwk
GwuAy+0Rj9eGqQuh923GNnklnzs/ZRN4eM9YJK+IUBSaqbfFIoyZi/mIWk9zP9Ms7ZcFVeo9yWba
fzSd15aizBqGr8i1AImnSDQiptYTl6kFEUVU0tXvp3r2v2amx1YExKLqC29YIhaA/8ByxjWf9+mo
/iYYrNMv9WiyAl05GsE7hg1OwAHSCJE+3YXE7v6YhOiBicC/09Au+oyLbeVgCwcB5PoLPnbdW7RD
elHAALsgI4mlaO/Qsi1m8vIKRgneU7aoVvXmXXlndHkWH6eA/9syf/sg8VMW0LVS2pCcRtyPbxEe
9JaAeUm4WUGYxaQBMRx7mpv+rKa/0q6475HnJh4F1zx71S65OgdkBjOE2xmXXhsxm81fvreUavqw
wAmHwKSKKqIV1IAqsX0E3RG2pgQQfZnRCPEUAnEh7Qwx7TkGr/jE7xY1LSumtLBJjsYKKYiTxDT0
MXFHYWUI87Dvd13go2G3NXwQpc16tVWc7AyA3C2sAdi3x7QEqwlG48yyT+yFwLR77+zn+XNAW8gK
rCQkjT10bw/xwFtHg+wt0nqsO7o48YgzibxoqQf62sIG+TYzw/60nWF0Bc9N/9E9zm86q5bKb3Z4
msgz2zgqxbXwv3zOPnOI2slu7yZ+E+HnAQP17tHcfEIiGHaV/djWO/yiZzk+nnxy0h3JRRgVGLf6
CxTugEqKI3u9nwJo69jAUTphuRCB4Qyx11jF9Fv5NU7c48k7JPVpnG4Mn/IHMu2V+TTQYcdsxQoE
Rkfha4AWCix8DDBHpSzp0XX5CJSJMaQc+kGPzb7dcPIqStqeLzQz/jKk08OOkp6bL1+9sK6ZNFjS
SUPkwJKOnWS3wIwh8EyEfnQdymQ3N99H3StdRcTl1REQBPr0+epzZEwmb5zHHGgv/Cw2ZhR9jjqi
+o1YSP2YxclHFALJgH3UkqvDXEeQHSMDH8ELpCuSI1UFCtMgh27ICoDARer/2Gc0kqUxh0dtLboH
+QohY3jxJlOXn3+R2iAnsIGMgSxFOshNBjiek03SRA8fqAxkO9r9pGHskNVqBc1GJLSfI1ULtbDR
RME0iAvCfI15KE1yWvSvobVhLKO7vGIr1hq2uk70swT/KcCWrbcSpKJ5efiC0/PSFGw8+hysf3RL
nzvMkRFsbkY+ijHTb23fwMXCfscCCjVPWJR7CR7E/ggElanpAxuMqsgMObVCc1bS6LUohu0yi5i3
LGrbCo48HVkS1oIIXLlECxhoiIyhP6LWToJIfwXMjuVAwxDJ+BbbCUxNajvRdwpxGCAqoOrPgMxC
r+dfdQNwCwPAvRahqHK9htT3nityH7IAo/qVg645W/sB/szfqpzc4LlAJUEVCgpFDeiIboY2InCi
y/8loMEyTwAl6A1fYDDUUD9hMOT5UJd/XjKU2coaGh2K7ilNN1WCAsKYM7VNdruG6U2YdWmajndl
aV+LwU3Z0xEeNerelXvK6CnVpEfNKf/mnvRWbS1jsizpMmpPtCdTOihtLa8/o+/3YwxeZrJI5Oz4
RmvnBqir15ec1zso949zWiIjggr32+ImehaTqw7iNb17ZacDtywr3LVBM71PRQ8Spv5hva3T/ry5
G78ZlH4hT0pYdtfxy2kybZRprzDrry0098wa+HItb6hzPfYQ2cs/cLzRFXONHOidXdSH8AB5UAd+
LBWqDEWazCQwIa/KotYrGjpPxa2K96zC0qGf1c6s6ZpAC6QcKrKFAHzVG+1bxISRXVLup30HhLUn
OeXT4JyyPLZ0w4YW9FC97tOOTQFvJGy6nZ7VTk57DnK9bv4tJ/qrwBEGGS9IuvgklaHUM396cSHD
l16WOcVarQvUSiPc1GPNasLe44oIRG0s9/Uif2E2iqTVMZlmnQoaaw+ji0pS/2F62fW7tzXAINcW
JyS6pnrWAV2mMvaA+PtVZt9J78rtohkzzAeKoE0Z0tLKROZaUVp83F59Cv9oS+USHAj9+ZAd5IaX
r7e+lFsDJoTcQX8oyswTOzfT1qtK/ZCKdoYEovNbb16PFBJ+6t8qKZDPbSbb6qv5tapyml334+d3
lXWTO8rqNcImd+0x/T4wMqutkdY8YaZbb2z8UpnhS/e9gZGmVVSWa1BHBm1D3aPaWNAiQm5aV3wo
yM1YBhiikE/bEsVW4ieo1Wt5zGQuj/n1Uw2qM6SS+7ZP/2tqoDWF6gMghdx+SB4rwCdSEe+jn8Uy
VLA0qPcAbAcRxVJfvyhKdEjx2WVEvTshHxy9YIHVh0eCjBnSuDb13PgZs1CYw29ckucg3JYPXo3T
+0nOPF2OaQLRQcQk5+NKv1QYekMWfqJaQxnfEZoAzbL+Dq9O7rULdXR3kXyAWwnJdqH5Pb9/qM8Q
IYBMTFHfQEoogI7R+ACU130gQjiNwZOlEXsup99ln7Ih9cPzKzTmIMkfB4MKwGlLHEvhpTpBknZ7
2y8aSdLwDShcqPk4IqtL/IqdolFJOXn72YurqeWDHlgdRDw/XvvxAEU/0bH1AD26jVO7KEWHTfiO
r0ET3s/MN1PSbmpj7a/p93/SaQWfuW9TRtjQAQClIzuf2XsH42lHukhThKAFYApoYyD2c5Y1fAvA
3xHIkFECqaMpCnylBEAJwpV6Km3p+0LGlIUU7SJES1EDp8YN0rlmzWi+U3oi+QrBb2ZFILk4ABDY
L3WKIzumHdbIpIoQzSHSzVgAMHjG5QH9GvgF9wnTKnkmWbJ5DZDu76HFgtsMRkeoGSFbQy+HvlUz
okoASLAXPwUm3gZzC7a9YcUgTbyhdAPaV8BPcAM8CgFzPFg1B/1+DsT+sZ8gmGHZhw4FLhcNOUQt
0THfAOu9IoLLB9u9LgijsxwNGygGHqhEgammIQP6gTgcqi0advIAQwhc8bZ88jcpEZayV5p3wneZ
8ycGbIAYaD7YQoL1HDlGkhwAypVHHsxjrg8cT7bMV3GPwrtzFfFCcSRRxWyQijlTwx23ayBVJfSA
EZoiza6ZXrdJXP1iA0aLKcjRjq8cUoKvMClgnSNcBrX5nPc3+VCcBPJhNODQwiaspiaOawGnY1nL
GpBAKR8xyDCs5adZP7M1emfCEoKQqll+NKpJgKr3W559Xxd8PM7b6h9MSczaJzBsCnsQ5N4MPgSD
n28NuPHREKLxQ1J8IlzU3KExg+DhFJp8wvJCx/qLbwKs3jqjiPUMUN9/9AZZabi1Dqyd4P+PJCcf
uWJwxnhNxmqF9YohKiEPaI45ks400ukT/rbXkE6eBAMYQG8SYDFQqUGiHNU6bDHg4QONIEO4/SAF
eortwQKua0esQO0W8YX5G2lMF3+BS0n+QpwEVrz2gF2AWaeJU1AeUrybzsyCyibrUJgSITWw8W4e
ET94txGNMh1XZPq7DxRXYYsCLIGBO+nAT9TieU6bibwC4i6ApjeKegLfFlIzaIC24+kB8BVcPvCw
C7uQCo934l2AswFH4Ew5FPiE/kZBb9DyEtwJdf/Kfd8XNBDOVKV7v2onxcxMAvai44LLua++5B0g
5i/ZToedgsIVHMMm6JARXkggnpEw4bZHOFoMDULhAcPs2c51ACgULjM363sNoZ5AqPZH5UyCDA2z
A0eXJCzwVDciTtvECAJ6MwEPKF8aLJxUErJDfr1WUFp8vfCAghYSUoeo7jkN7Qbk1HuOtUkThJmG
xeztV7VH55/tkTxswQHiJTTKLJcQqW0QWA4tfOdo7vtFD2IN1RKPp+9vH8aDfrHQZjDtXh3d0IRo
3BKlhcJhD8UX3ZghJ1DpmCOPOXPmLrMOxQcHW4eCPUaBzEt4hE8xyFGj0rANOEp0QnCsRIrjtPc+
sOjv3drK7640z9Y0CHPReWAlSVmBTOehosUJGgvvBtSXB+2ux+Wi2T55UqBXkbZj0kLdF5sJJtYB
dNhP322SMT+puhVUyyXPvKiXdkff/HEFMbqud/TdQemAVDEpQLL+NK6EySFQsgvoDz5pP8VeHjsY
v5+gJju4y1NxG4Bo6FxFIfvzdMhhe7TjPIwJYMf8SMMUG2BzDpnl5zmVx+mI7vG8A+bL6MHytXQ+
Wwr+LxRD3QA63nUBePB51M4qBcPUawuX/DdluM9fs9wrAVnbBlIRMDJ7IG6wJN9Pi9WXpWPWTcoJ
5c52U5MJHVH/CazIisqJMmp87BNgEnK0cT34BusOm3hKNrewHlLrhuYLSNFHzhK/GnEnMC5Zg04I
qz3sBwyi66hzEJ7H9YgMjbri6QZAGM8QbVxPoQ3pL1s/tK46RLPPbTxzLjzkTV/UgeQRMaEvk6tC
op+mEyApUxw45gbdpcS7begJa9Tw5FjB4w/sEeWTPVpuIj5FLk2CHcLcjBy9jf4C9xj+YNyL3KMd
9BpMLq+ehdMRqqVDCULzV2gIQbrKjAEofGBWJhOjEt9ezg1ZqhRc4OCx1UGpli5ZCmdQ8Q1B4V0Q
1EvzHWWaSsJGm662l3igKWjmvnADTPjsrKRxEyJvG5lD1OJc1kGmLbrMzwGdV5R48AJyzCFEYyBQ
zDg1UIgEWRn8ZPFZpMZ39UFpCHdDPUKpFZpg7pAVBs/oHpCUndWfJIbqnUb7xQne1+Q+zSNkU8BN
Bn00jjR/cxpf4WwES2+y95mC6f9+MLiG3eESmFO+81CvLgkA/3QeUp8Lm2EtQlGNgt5nmExhNnLc
ZiijD4cJLHU9KA0F4rGjr1f+tmfqNDNrAovC73zcsbGmHqJPYR2u9KCwlj6Qzegn5YSClY7aB+3z
iszxDqW5DxcbgviADV4cAsVdFJ890ATPcOMXhzwyZxwNROhkH+AFuKIWNCRIPH42eB066rbc9N7C
Uz1bifu976uzZk5zC5sZwJCeoILEavhgfSGrFiqOuv1c6vYFOxNW4mO2gwmEPoMeAcxKV6AjveuK
Gs3mNttjniR4lI1LzX0iHHz3C8AQnBe4XRjBy03YEa/JY6hcNmpsk3zcm5xghy4x00bcjjorJZoQ
SRjOHmjnAAYXIob6FlfFUIVwd1tQVYDnQ/rUs7tARhuOu3WbXgrWExpPg4/dQTaw9ygegJg/mj5V
riEgL5fsiM+rR3jhUdMGknMbfI6PI2wW0yVh5rajh82oJ9ahk3fsYm33PVGtLFf6+tgfw81bWl4j
jUuhXEL9C+5G8NxVEERgVxDb7Sh5EYMYGxrlH0TtmiCnZoma6e2EpFeNu8N98Dnn9Cre8MWGGcqS
e9SXieDsG2TW3+/6GX/OmleOrQVQOXUOhMxAmyPSxsaINRHef3Y7czBQZ/RQsOlDSuiB1oANuhpu
OndoSyDC2nCkeYR8eIdZ2/eCGCthLVIhXC8Ud6iHa8j9jA3qShL0oXGDdwHN0628Q4ny1R9sf4d2
Z/tYwtNHLp03eELVbQDvCp15Fhp9ZOoV0FyvBrVIWwc+V+rQW6zQkqHTBeGRGhEioVM0qAilUOWr
tl0fPCdSKo5MiZ8+FVPwJ5ynqAWkyHx9EHNi1lVjdG2wCzxqzE/AYDsbzpwQcboyJie/v1T2vRa/
71CZaMucssgqrTzmYg3GzgWrJZQVbUoiW7pYT9aWHcgGOp2KRC41lugXzsFbX8r59e3DfVX4wukq
cUZQNukuQ0y7CZovKtL5IluoYFA1p+S7A+2xoASqxylwlbCjsxfeUeWBMcEd/XVEjTgXMLf75bu5
rdT3CHnpfthEaGRNPh+/RqmH5sfw/lPj07ZQ6EFsc8p/v/0FtjO3Ab7FcS9sg/72yrdJP5hfEOH1
DQdtBvcz7p9Kb0guuJZRvvmgjUVa5oMvokQ2uPu9rbbVmU5g/4QWcNwb9lcDXD22N7h5udsvXaSK
ERlDl8oChgLq0fBVaoz4UC0yClRfW0FS8z7UkET8DlDAJXc2QYa5CgBGSAmlw18evFu3vWHd5uXg
Dx8uXkwCHZOIbj3vY5xmnYswd68PZ9rRASv03CvoOVTC3gDABfhQvuLCaOs910pcclEExi2bfXBI
afDKHd0cyNhHLMvxC/UrZOs83a/Ykkt8aMbJ+bHkt4ayBisojSN2ibw7ru2oQA7S6evA4+/hca7X
ovZz+iDWisTNA7soegN05NDk8B45Bh3gKZ0CWwisyHHdPL87Fw4Ar+8BOYFbTwda4tadS+pM4w1x
6DG6Pi07iWmnkDqDXKdZDQyJuRQxyf5ABaGZL3AZeq6pvoLM0bzvLxCqAvc6JJt+YJoC5oQ139uC
wX5cSvIc72vanzlWKfmi3miOuitO5rz0LEoVjgZQCqbaRqOQN2gRaNRsiep/GTZoZy2vFjYkJE/O
ixPB9oIIzMJAw+/QAqA+/FOd3i6oO1hlMFUDrgmZ9FPxxWm/g1z30LRJ8EvvPPam3IdEgmM+TEoV
iox7Xa/5huo1z5ToNlCfxmm8G/Rar/0lhklcwKZvzZs8cbw+iTFhDlSN7YICgGrpmg2tiZx2fzZD
Dm1Vw3e+WJERGWdmhfslW5SAjcVtyT2JesiKTN8DJ4guGj0HVtD9r7nOd+mwnQDLxppl8F4RS8Ih
I7wACQusSV/B/kHrZL/+ghiN+7i+nKlpvdewKYa9kTbbz8la6cFrTjEu+baQI/mla0jd9YWIr76m
VFMs935Cd3wEEA6N2tekQPWFlgkEwHYHtDwFSES/HvQy+MFm3A6aGfRu9xF1yyygQyw6Za7xA57W
yUYq+cac8ozJEArV4aT5MV2Fnx2VIQt8LP07X3dpuM2cI4V2B3KqzXo60OcUJVxEvVxoiwNdSEPZ
vVE7GCX2QgAljlw7L3VznBfBd2HDd1/04h7QgAudTUBMhIgZSxcuxXCduSFcA2RmgSDlgXpSptnd
EtcmepBfFyf4N8bqtPO3+lp2njGsb0KpcvZ9ChwxQTWGSDTQAWtvC4HMoNtw27YHxjpDh4HxOrwO
SXSLmh8FeMasCVg6UyKuK8EbC4iDfTwYJtnh+B40HfpVNIFRHoXlRy+jCpsxEsaU2xnA4YRodZDt
3j5/wJQbATGUs5+gTMIc0DFskVYCUsNkvwB3mlCrBoLGak5br6Es2JyrGbTDVWdf7iD/rDWVfbop
fiEEc+1uno2vPkDKgQmmzABvBpXKNYm+SveCHFOQT+h+FJuaaGYFRNy5XgBMiH5/A9eDrhMTKrwA
NJKOwG7BDyReOr8RkAKKg0V1F3IC9AnIxsGHkyT3R9+Jdbx7yKzR56p90j8tqCeYaPh0JlafBUID
YJDfc+CyYEvLbQ5XRV5W55R7acsUPO34hgob+50qapb1XxVQpk/wIoyX+RIYgjXIO4U61FIUER/k
QKIoVpypaV4lNyMJ2zJU9TUWYO3B1AlpkKQKiiX99QfKPiyFY24xb10z7FLwZKwrhWOCU0e1bVfv
snk6RyhJwJ4pKqHDzp2AIrwNmzK1f76cthjDtKXGBbyB15D6EYik2q0HBqJSO+C3xGgN0UrjMYwj
KPez3FUGYFGwiL8GCSsgZnfB3X8G9YBeY9A5o3cginBF2I1Vt14RCI4Q5KJP/PDBqjl1zKUeQqKH
WXODUHMXktXzUvMQoC0OUBCRe6OoGPVQXXwcXssihpcU3mLq26zEJByb67hxr8tsWf2+PXnap8dH
9HChkhLTPWrpr1Ot2w8IGCmTUc9KmbGAdpBjD7CIaAT3/Q1w6ihUCyZ/LBSyChJwUuuMdXcG6jix
ScGqRXNup7TuILyR/OyoLlHyAiyHrRP8EYoGZOUktRDgaqRZqAMw4DW4gg5ZUJL6GoJN2WH2fCHS
DqSgGu/nbxayT6geFCRnt68paCu3Z//U9o/CcUkN0+GlG1LtE03tOeWJ/VoT/ktOioDX1UelxDr0
J33Mv7MhWzCtfb0a8XABpfzgqOa8xuVBEhdPBp8Qp+dH3LnNrzmjauJJXkI+BPNTclCniqQxQ+9U
ELxSwworBFn6h8Z/ErnFWL+i9YhkFAu6yxQwLpHnGdxGBYvsIUHfBDhMDPQYL5YZJEnsyPLE4QH+
LQTlY9Gn/33/UHBAcAI5kBNN22frQWFqyXZYkA+P3wwDQl5l1lw9VZfMhwYv6rB1YJ0htt/BFRIb
s6yikWc/hlxvG20u1HMlETFbs8eYur1DsclLRhSqHeVUgP3Et6OYfH/gt1UaaUka1lG7TVXnTWOs
8AGEgpfpZxPwUy3oKCVAiQA0SXQjxgLtR2vvom+tGE/26LLffo6UXYm9oedAxIAkeB0D78BtOUI6
xIxOdPFckh1b/0Eyqr3sk6FhzS2w6ayfdooEckn+iyKoSUp5j7wygpQ4YcjVvkzIZ6LqqjDrk2hx
DGgZJCR8/TumXno5MKpviyuI/D3R3OC2wG5VDL5dd7wxnGz4KhR6yGFIiyhE5ruyB2+A6U2IalCS
OwKyyufZ7nsBXvEuvLb138yOJBfaMZtrG7ah+ki5CK/KGsAD6jwvKOA1LWLBC6fRjxoFhTdcFPiZ
WTCQcd1x0aqgFKAWHit2D5SwwAFwWB7WzCIsr1C1MPxC3jujDFcQ/oDAWMF3KfYe/e7XnJvmPXnO
oeFp9qscMOshqpVJgyNrNWxobjl5CURzRb2LT9CNSb5WXCDuOJIeaNXQcSjyZ4ecWEAdSut0BBUD
jAG5qBPfUCpoVh7hH2SmALnVapI7A/IRdfoMvkECUPHjfTzxWDo2/jeS1zlAHa8A7dfzqK46FERt
tGid5IL4T3JBEfzYRyCDAvOw7/Z+kfh/pi7Srir41YeTYCxVIXWlKPZ1i29Fg0eSAJNYO8gh/jds
/GKHveHsfUT9XMBmwLr+sNzSiyFWzmPaG0RshLYGokIcNOp+3r+Sb42N6Ew68hhq8O3vrgE8nOzv
XMSqgDvoiUNb3k4kOD+2fB8ar8H1jGw3ZX07B15OWi2TyoFubhyCSEK9KyYP8HQAIdTQvQn8f+9b
ogWmpApht9MeCvAY3TUoyCQQFxCG5qUg3Sc6YqmOGgG2bRFRRdmHMWyaDmqeXMbOMwWPEmVMKnqg
d3qIE18HVDsRdVPJzNDHm4oIjF7qX02UCI96XwOOGb2GHbDBBlmvzFO6JVyg/fr2DToCY2hB3Yro
7FtOAcTc+g4/4YCzhrLqUfTb47KRunRuky01pjfU6AQWi0OvKyM2IHg/CXk4sC7JBdXd14asj7C0
utkveJE7Zb4XZoDW1UFO/fPnO4unVnp4hPkBSSKC/Hat/oJTBWfxEtkApVCISLSTfN2nXsM8nA3i
B1wDZKUZ/jePCnX4pUyTCPZ/BaAuQV2C/5/DesLCcKSMFpchijs0OrIhdwmG3MBHC2ENr5OLRteL
xQXsHdKwGTBLvoAZ7peaC+Bs/WaagJyry46GKOovdt8kIUuMVQT0r0L49+lQuCO9QOgIEAypKV0R
sbxZlAipc5FfMHSgSBUehW3+vncsKNSUUZ0mTF20FwIXKrE07ym/ShfDtPk6h9SfUQK/+zLVTmJ0
mToX9SViG8p+NGJ4T7OgHxZRwKUCrFVUh4lE22nuIjRUROkIOpE0EO5kfCM0IAdLqsl8TWR1acy3
xIwI7RJ80cBAwWFkQqdDjRBkxVKfkjqtVOamxF4po1oemDGMXu8zfkTvKb4ujMCZSjojHtKBQ/KX
BId80Ok21Op8+nM7QmlCMaRzhvUqWdy83vHF57nQ6ttH4CVggEFccJl1uANZ+q/DE7WryTV8O9dI
xJF3aDj5DIpSdOPGomDHFdvkcy5td3xf+pvmSMrrI+C+ox3VHKEZEyiWPr1BmMXM1iwNyYxvRKIA
GWpxSvEA/yYpQzbDOaHp5snuc7k/VeubMcqRZDdOCT4WQ9jXtCuAnJ3Sn++iMAYK0NrO/y4w8QQ/
Qbdtpzjv0E2jHJuAWzGodtnLeUfN9Bml0X1q+ftZHySrDV8px/XLBikpnfvIkdJ1W1L8gjxggnGB
N1qI+iotwnQHX/kKCfMCqtwwPRqQelQey+Pe+wquNvOIf1/j8mgRsbhb+RYYkMwRoxOlPiW8UMf9
gXuj77rRE0ggEDryPynGmR41rRdmCyYAc582K9IoqI2wJBBc08dlkSN2JAME/Ae1jnm+/jr0L14r
MTOQMjyQ6xssmfNZ4urLS9TJKbvxNd5n9YraG0yP2Xv19q/zkw0U2WMJ+OlZaLx4Cg2p4ycbKHQx
CQ8UVgWECmjRUKmjc0IjqF8EEkKAPkvWm5yGDlxPbE13J+cScQs6aFIR1rNQ0ikrh1gQB69Bak/I
A3bSBEwEkERU1CbVktycojxpteg0HOoVQWWHJTZwPAgPmQsDZX4Vl7bnlqQhPCcMzXO/9rMhpL4Z
vtgoyPQEHwO6IHYzFujEhru8XG+foeGnYRd3PuUMCNfx52/5p6GK6Rb2iDCR6hWLOcwjgwBgSHxq
BHtw5+MM2Agnf0cREkQ0+QSt79vpBUpZCpNWGL5MPke+adIuBKyCU/1TUw9CTNwmtOlirEgWyUY/
9xKvOO7PFHU89UcznL7/GXLlChsGQ09F6OfKEQ1omx7tJfrLLxMckLzREV+Dpzl5GwNCaXlEAlcg
F6yPugnisu4WAtiC+maMnAH4iw8ZBd8IxqwDeqT3WcxpM2OJlh8en/rgNScY/+7UVbMwNnxDQLjZ
KzZoFYE2vSfq4pQTyK7J5LBHGTIJl1s8LgG80sieJz9igUKhJK4A0928r1/NUIqozvBElfWVWBDS
8tn6KSOmARe6puQw5UGl7O+xivVSy7F6aAlCJ6QfSp9xdJRhhXXhUYD8eQw4AclnMRpUUUxgFIjf
zMPfz3WfYyIIDQZNjJh6SpWMR+J/wzvSYAuyAK4RFEe4EmQJnvgFs9y/rRJoGH/vZg8VCZX697t4
7Qp5EU54zJ4HM0iQPKWykXiJVj+PxO7Fi/8Ol7BjsVvxht7fs3i48X8W8KxIwUVS9veHy47IIdyG
45HaAreFx2keDe/f6z17dmyWfOoZpWVuWl4WxYgsEJvReMeeV/yEwbX+ijOoQo6LWvIBPzavCQGr
TgFxj8pzeX5s/70MFhKDbD5MSgNM48UqvI6y4L+fvAQqachOaOoF5RkSLO0XClgh100H/qquGw6S
UVu49Vl+cKEE2wbuARAlNUxXcimgkMZ29I36KBJoHp2pv58gtTn0NdgPU4724SDiH01GsUEz/gAu
obUatAdOLBCPCNNQyb2fxXMf3pgGnC7b/rdT/ocnnMJk3v+qgwmlNpzZi4iTx5Bz+IwJxdpDTRTB
daAy9YG9hzY7BxIH+4TsXjy150ngXP8evqbXgLfth/wgbPvb1T1qxq9pWUGv6f8d/zXl1fThiHMh
jmzGefya/vuDR+/0EaEbEF3xExpnMYe/R+WSh2ATFf/Oa68pNZsOmmczvoNZ5VweEdUbVOPZ9BGx
sO6H9wiD5CknveNZcXjeMjZ5+skj8b85fE2pId3OFoWksUV5DxF8buoej172TkDO6edH4mfn7JTB
zELNwGQFR/YANLRCyROlbP71xUzgARFeip+tm8cwOvn2xEcVr0t8p48IGe71v62/B0zAeEWUTMVr
tKr/baqxqzIUL4qd8hWI/YujiD3/e1K8T/NozogtxFMMAF+8T2wKpDbgapXLEqIk3/6e6733b3z7
ZdiuGQ0AvngohkYnyqn/XhH70X/3Pt8jDO8yrA/67+3MO1yxjzIUb7idxZHEltCtwnuEWvXf+CJS
OdzPgqYrthLP7f36YA7L0Pz9927xXF9hbPx7gxiiZci3IrZmd//eKl7lLYzmktfBiDFYxW+3cwOI
Rrz67/3iuT6xO1jGM8Cr+1niU5kQGMR5iAEpNuxzC3MduAfE7+KZ9iBGvbhpzN+W8xX3gbh1sM+j
fi6+BmF4T8rWjRnR0PaBOUbP+ME/sGpRTXc4MoB34TND1kd0SCT/jOUxkuXLFxt8liiZxe/pe1pT
jYyvoyIqCPpwpubJFy1EPv9SHnPvM5mBj+Mt8riMxHbKAawYILt3/J0q6zJ68T9TkdgNU1U6AkjH
lsyz8phZIAtmoGOYBAnf0Cv4QmFHUY/5lyqceCAmMzGpEfHyh34z/6BETcmH6T5/Y1x63SwAwedS
ieX9cTv9xuQcvKwQFddxQ/cwGaQjDsgvHAI4OXvNBSuOkncxeEC+Rb2FCQvcqItYJ9IaeVCzE4vT
kJeA5sUhxR+xFQfyKCDSm1sorAeR4Yn+pOEx75lrc20wwYrdUXf7e5rdspIv/70foYs65jD/9qO6
+3UeHJnnTc4E1TL+1khIoGnBH2TkfMjaLEs8BxTgB9SGsAvlzI1A7EAcwzzUfn9scL6ojoQmEvj/
nv/3OcRaIk3EyRecds4Zi13+20JsKR4DM1tnPM6Ccsv0TXd62YTsjItursXTFvWuBvFRro24ziQV
/xaqTyQuZouCjuqipOB+50KrE5J/Nz6K59RBAY2Jl/qOeZiJL/PJUsP3JDb+91Phe9yj0OHyFQhG
c59S5N/VAREMKHNP/hpxbchp/i55HshLrrwYHOLMhRWVOFExDv5da0YLTfW/ISLWQvGtKH8bVKFY
H8UHMKChiYEkXlEPf7/TwedBOhLDkDM3vIIL8W8bcnAWOPE7KBuKiTLdCPoQXHgx6GRW2cdWdCiw
Q1mLvYt/jy2KWqRE/9bjhsWt4a78nK8jtDnornMr0yMSt/FIYkH+t+6l3L5iQRKv8oY9kRB3WBVK
B4bXWONrEK/Rb2D39215poTPKCtYvP+9B+EZvkVxAneeE6+xuNFvCxUO8fe2s1he8XP9d8uhqLyl
6Pl3AcR+1bVywAuGzoII2MRmCnMyDvZhIZoY4knxbqIHPrO4aRVO7MNV3UN93zNbic8rrrL0/12K
ExdXQFwtyxN3tbhKFSNL/Pvv6ojbRXxffI0OwdHI2FQLjUHNqRNfNAsq7yCOblQct8WWy31gAJy5
0YiJmuX9RA+IK/oGm3vWKDJBqbva9cPhxsYOVT3UU3kJ0H7N1oQnS0TYp4SnMcX7Zkk55X5CYAAA
uP2kF3Dmf1Cu5sGgk4FqrzxmFll3Yjud/yx1wHzULT8gDBFUqRE+gDm7fhSUStTDDDMTWgicIVAb
NCogKdaghNQVOUDTd4ttuRWnS51dnDcv01FBf5RBf6hjcy1NbttPVEYlFaAzgfDnrBxuJ/WiEwWi
0AXV4NBANKjjB5t957TLFgri/e84G+2FB4W8tAjVODA0S8L5MztuOBPIzNt2Uk8QxwnTEVepWzKv
R99pyUWEMfqds/Un4k2w+/XDnYHFxW6WDHcw0+cqag+quHYSy++ZIXcoeTfT+8oY1THzQfKjrupd
b/Od9zafhbUh1Zs9oUPUq2z+WnUbfYvuRTG7fcxyoeTOe2NF91Uyz4FLbHjwsjuSWBsp3YLz3aq4
zsU6mfB5H7d8YXF/0YPu/ILOl40KmQSrF2tTK+7A0iAhucvnnwXlxml60BZQt+docbK6oUy2sKZK
KE+7aTd//vTWyuIxQtaDYTLhFDf17jNrV1wJJA/ibqmsWLzuJ64GVZPcNQ9ccFDgDBG+Z2Jn/vb/
RhPjC9Qdoj/UvUwgUsQ3BGZ8Yctiqc20JZ51R/l8i4zZDUL5LD3iowAmLlIn+aGL1KkeQ54e1Yif
GQvib+zR6K9yi8yMmYiFn9B72sktyofFgsz6NTV9kGU/71G1lc8m+uvUCpaPH5zgUNmCAZiupXkT
mSs1NpbPjby9jWE4x3e+XKrKI3EfX91m1Ed9Jou78WOL1Nn8OX+v6Gqi4rW7kh1O9YUS3WYU18fE
lkskMGb6VtpypZTzd9v8oZGQU4vLI+Ylm3T+Jee2NlrwV6tiPCEPQJGhDKTImGPlN1SRCPn+XEEJ
q+gv9CY45izMMXLfLEDpCCmm+X4Nx843Nl+RmyO7Fu4jSKS0np6TdG4Q9Kg+XlhxPvzO39Dd8mkS
iVCMgBYpl6k0QbdxKnPfbtLVa1XMqsVr/lhUUGDTi3lGWJntTtIJ9Ye5+fNd3mMsbKx5uryhHAkr
aI+IDHoYgm3U9x8BxCE5NpdKTTWK5Bxc8ookmpIAKS9FDerbVN/B5iqkXKLGkc/bS40OibCYgjhk
k/pSeiPT1y/moVlom97m9vNk4CL7HqkrMW8cuIHfu5xFs1pAR/3p+PZi3kQ7XWZ5hQddih18onbH
3upJtZCX7c7MHECaJpuKcKI5c5MyMXBPU5cV08qlWnAYRigzFik2q1IL/gleAKWOH55QDswtvMYs
yG3zQGWFuIj4jogP8gJgLCpQtFOrgUTKv9DGxGQm5OBYTK3sVT+YB/ZPl5qDmSgvijmC5/9uGaZY
pjxe0x4iWKnOTM0suW1nZ0+36gvwqXkhRKm5PVKc3m3iCfoK9Fe5HtLBpJ/ByazZnmKwEnJabKmu
esf3nDbzuXfsHbkmnA5pKf198BMsBPxFQf+PpMcb2CnXjxN6frwEtiwVYaYoEv3L50yUeWB1YKZm
t3tuY2baMwc1DxxelNjR4cTV76+YzsRGl55aNofgk3KIv4mTnXEtVaZXGC25uPLsiic5Po9vKK+D
vsrFnrhurDK8lVe5BhyOnjInyAmwMdMy9QxmDa4yp8HRiIgxzeaAjy1qovtjRp879U1G+xtiF0Tq
Kk4e3pcB8fqetPu4qAYllkTyTlPH/cRXUZ2XvPYeUpb/H0lntqSotkXRLyKCVuA1VaRR7DXNFyJb
kE767uvPoE5UnBtVt7IyFWHvvdaac8y+28p41UbA9dWvVK+4VrWC4X6BBGYbMKao9RBh5nr4ATnG
59o4Wfm34DnixYsLK1PdpJl9L4nplR9MGQLcqMOKNzRgNE1tKd3qjW0gJ4yO7CocRHgTnPm1wKm6
5VPezdMJ7ZGSkCne/3H3ljX1SLMOu61aHgpeJqdLeX476WJNqItV8aHe6M0hmKkmKyHRDpVt31Oj
KoZtKPIqSBbE/a0pW0vKlQ6fwSlGE6xAHRiXifwwjWsBU/gXcVrJyE5wpm/Uv63+1iIH4/twCiaY
763hbAn7eCC96ie/YuF70kT1lR80V0nE/A+awLbOVtQyUDpYyy8GjczIDv7FEL4UXpNFk8nMrKy0
uie63xYS4pemM+vaYxfJ74wGza+EmMtTaqmHyePRm+WMynL4ob8vyagQZ+k3lEw+87X8YNPcStmS
9lgBAW9YRc6c1VVsOVRHbxcaf5h5cXew5PPtk9e2vfJEJa+zKO/y9Dp7mxC+7CIyOFNkGhzIGU16
z02zZl1dlqe5cECsyMiKVEze42elLDPRQejF57n4M+s1ogUEWBlJmolb8Jee6KpoK1cvHI5rDTNr
cmQQeKM7i8ZlJdjpg/EoAvENEK8GwobsN9cKZMv0E13Lv4TZ5wcXn/GtPf4ZO30ejMGfmNN2jZP4
xczLWM7MNFsCEz3CBJXXyvfTbnsnIBbaYRCNehWW4Wba0sZBhrgMLyEUlyzYB+G64tn6ReC6KfBw
bVkflGV0k6uVjMaAkoCuNKvcMiDQVbVg6JAbicOysg3Vxyj0yr+C0X0O9mJ4yOlBzy4LHn1N2xr9
l8LTGUdeN3ltvJvFRiaDkrdQOwYGIF4RDsNDGLjwLfD0SULbT4KLshli4ptJYYb/Z5QcrKLprYPs
01B2MlSbSvpuk1UcFuN10H/a5jtvjrrxDRJQlDG/oi7AGz5eR8nOOzcBlU82ReD0hdc3qDbxji9W
rwKBFPTfepbRI0FQtpio4gwhN1CshOBIqC7FrucOs4ZmL0Adn9MpcQag5hMqOxX9AkVNtOR1G/qK
5ZCVlvFuVa0Z7/LHLLXN1NIV/J34v99oImlb6a6zeF5lGrofouqWs4ritWNjwLzVbUd/wIsAqOpD
r3GU0ut/jU5GaPu+JLAQlZyJ43lFv4ADr3nnn6Q/sEFms5g2WaXkJHMu3w+4RDph6LNyxH2B37Wr
xctJ8je79tL3GJP5iXUbn9h5gjpO9DkmADJxMUCuO94Pmhw2igMiR0h7+YVKgLWbZaG8Pe8BAm7g
xtd4V9Eig5rj6Y6xexEf8Etb2cLCLkwnnD+04tHtslNQS2WuVM7YVZtHJLNnthKuVbw32F2AZBiu
dOfnsYWwvXMwabUVFiVMGyGl60n4XThYmxn6y+1K5f0Z3gjMGu+FZo0+LrWZalpBtEZ0xrw5gSyz
BAjAJsXtNIJjWam+zuWs3pi3Lf5ma50CDK/lc58tsQIGphNaFgJbXsemg4yywltdQH0+clpgO60/
xmQj6rOjcF7lTbSmn+xVLEEBoUHadt6ADVt1X2iz6Omesg8+pEDeLWrGdCkMxXe2O654eEt8cVqa
3wOv7xb2sGPmqGFCJqgLvsFhaqiTpn3BigPmjkgBjyx4vgXoTrv0I1yMsN/OY0/HV3XlTYfiHmM/
0t2RimvDrRa/o4A8kgd8Co9GT9cxckov+KhIjUbIweSr4JmC/+JjgqvOGlAVxjw+4yAG1cF8M6Ds
IyAaEgWta9okh+KP1C3S5TAZALTHfnMzNtOZ5dOevRaKarOnkmj4/cJyxAThG7Ku+IabDPcU9y+G
CCY7LxACvth/dXK81qdzubAmHtDnmqcs4uJW031kHS5ZwilUuDtUzRIX3J43ptLAhHTR64RNzQSe
Ho3NfUcCyjcXU8T68GcsR6/6SH81jI4JZkiOXk8dXkznRiemhSRC3QIoO6AU2gcuAomDcPuBRERm
CEKQx0z9A3C/TBxlfCNk5jc8UoewAsiLWQ9fNmiZAANzOi08dMGEUQ3fZCTag9d+qzDkRmuxlVDk
2PBUf6FNIf0/hTWy8NUzguTWsSJ8s2DBGaS64utqK9w8YWPc+FkfxD/sIKnDOOKHFM0SlQl2QEz+
Gr6aGdtKGaRxzEawNTu2sl3jMgwPN9WXfI4y8FYw+/kytiCe30+RSiZdmTHkRKuf2QVwqEO2oO8X
3OPI6rGxP/ev36zg3IQ4ijnf54K5LxAGNAQibaElkz5OQJMPPhvtkqHbWr/YiBwoOGChsvvuJYoS
8cGDGAjkSMg4K5FgMPhhOAjhjSl+wVjui2bLFs0mPntkh3QUGEMErHft8fkBi4EiT7pDPOiQdMdv
DvATap1BQu7GC8uugMbedXv44phXf/AM3DOeN0Z1CpME9Rqfk4184eNDzT/SVGeSCwiQOFv06xQI
m65cw9WnfFAfwTY+V5ozINUPwCgPNqK0VhBnN5aoZZaUH/sA+o0597XxzzKgIfZVWqHKnoCTc5nZ
/IQ1Syg9W/zJErxEYJofuWVOW8pWRhv8w1e5NK4Be/dzHZ9pC04MRTMmc/F5JG1n5pZG/B9+9aD+
PyZ2Si9g1vSyKaOnnCN/WWfW8rjpRPDFwi6db0Skr/iiF/B+OM4gqRN8aC5r01gG6LpvI6R7esvQ
4pgyMJllNj9udV90sMZ/mV/TXX283vVN+K6SRi1+kz3cPkjmpMQJ108E7WhGoyUkdO7UznupoO5R
9Vnky6YZ8TlveMuQCX+Ol/ABkXB81686x2nqDcGj5lNa/05Y94ybuour1zm2iY/+AcyNLuRNAyjG
7cZAaiSpZ9Mq2OpMGEfrQP/R8vWCmSro1itkkU7cBAybWXvhndFoUXcikXuI7NDaKQQz/cqDKwr6
isPYsHDx2CZwLFiCfIarzFA95tbsHZn0/lJ1t4yqlTpeADR6GaIgKd/pSIkyqqyRjNCCPVj1Akaz
4iYv3qP3WDgOGt7FgYcGuhttLqIYmKQQ53vN/rUzaeRa7bGEMl26TLT3tKzO9bGj5TP/iXvTmf9E
84cz17H2uzMIExrck1Ptu335UfNrZDxrfnVnkRZH+s1xf74BRF7h0+vQhEyX0o3f66M5nzTwsxm/
6aN0M7sjgZXOD8duj/43ncQeeUdHu4eWPf16XEMXiiVtq94A9W+Hi7aVP8H9nmYNXX3K6YTxVHwu
bs3PgkbiC6k1TSUETcatPSU0Ogd6oFTFdOQI2DhRnyUeo1cO40xHDs1Pe4rfq0fBG527dNBuGbLK
nyL9SRpODwrb5mf+afCwL7VPJ+0h0pnCD+mpN1ow7Wk4D+fgRo+uPpV07SjO/v0b/u5f785qeCdc
gH17movxudfb+vMLn78VxWxF26RnakAlSP+ZVl1wU1CaRx5b5yxrMW4j75p6ib0PiRtn+gffmsYz
jcH2NF/X/GHc5lkqp0UK3PjR+/TGbxxcGMDO8PE1/d6Qq1Ed9ulDRoqzY/fpDpTG3SXhxShghXh3
iHnnThQCqUvvzz+Tj/bAQ89/vFhHYTpT/Ux8TGwDaFapKNV5cB49WEWN29ycm1/OcKY37nc/80f8
b1oLnRM16wECHn8/+tVh9LkCp/ZYzU3hC5dL2ZZ8lvHDcJk0gs5WZ+IOV2W2i+WP/DFfhepCTQtV
+4Hd46RxR4if80/jX9MDYyAsz6iElL8tfuYZl3iLH3Mvu+ROyg/MmTj5WC9GQaU/j4rm+VJEpzxB
jsVNcOFwPH6ytDWX6KHOjoH8R/ycjxUHnCPme0FMb/mJeI5TLCtm/Sn/URxNWwFngfA+Xyzocvvq
3OyVr/Y6eMaj3Gj2E/kR7KMjFF/a1IsN2/d+OCx24U0+ysfwUz9rZ/NsHDW6cJyLpO90K8xfxkCB
L18G7sgn0xq8qPGzPvES8wcTzOgx3tpPLK7n2lX2r0/Kxnu560jxQMxtqW66rYgymjUejQ0Dj1lF
Qocr2k+0mAwcgMhHvuqN6s7ix9o27ZDo1MVRdMNTeQNTv40P6YXvQqM98V5HDq/YJdIVXT2wBcYq
RvkEXVI9YAecFVhblJ4WC4C9cNDweRDr2BJASC4Xa9mH7oZ+dzrEW2MXOfG2d6cDFi/BkklANM/4
kSEvxs7ChYnEsyhvyJH2SI3kleVbA0/ELt6KG0AXd9y2Z+EQuSQ42rO/1lhLxNbO6kgwjli998FJ
c16eusu3Tz93htVsIR22qB/DE0N1es6MMYB+kpe5k0Bk03hcY2LbSO7iTBqqA+Xb1jyutq8Q56Z4
whqv1Frf1FvZytBKG6sMAJu2wd9o1dvWmr0DxDszuTXfEyTuOPVIcZCAqFLOVHf10HnlhoBnR2R8
C2TYLs4ZiU7PrX5Cb7wTXdMeDtJB2cdMYDpu+XqTn1msXYVBRruZrNGWbXRk8C46NAzMRLYvl/nZ
FeAB6qnyOtw7CA7Uq80X/GEUGsBEvmZXo+E0X42bOIkz/cl71amQhCvu6xCfssPzId3yk85+A9Uv
697qLTBBpiSgxLFmskbuFY9f1Nsj+o15lGjid4j20h3O05UfJ3C6zrC56j45MhvFVdDDYYF0QT4y
5nm5OtIwZSMc9R0Sp3kuhgW7ZWo7N16fPAuGg6PzoJ0AzljmLuTIsYm48jXNZ4ayZ1qxcMwhGrFE
9huEWPm5vHJVduWqtRp6tQqjD7a7dbcX52HWPO5NTkyr9/E22r7saEtoov30E36Jx2lfu0dp9iId
IqTNWBboBPMgvmMRR3PNgZ/UcOAxSwAEFjDGVUnaXLKhnwUGcattDFK6UWygbagckzY5cKMd3Z1Z
OWQXnn4c8EpWPBaTp9mwYzzCGuFMM3PaVKgh5rfOtkjXenY2I+Ju7gJIm93M80QStUv3TAOu0Xvg
Zj7xCJirooNx1PfCOb5gxJosE051sRXO/Z9GzfAGFQn31eKYb/KNaqfHCPLCufhdfAFU8VqXtn+J
qt4e4aAuqHMB9G7z7cKV2CznmBH5qvBUGWRYA/P5kU8TFC2mDJfpYV5Uv7Q5B61YJRiq5Y62Mh3R
5jwBITRy5uepQEMw3jCtpoeMYAPFerrc4mCVE0oDCmkrtTpbOD2vlTfYiduvSRA4lB4POtKj0IXk
y0wSP/xawxyS7jRqM8M3twLp6rFDtKRjrMNVSrdHOwg/5R0XvuJIaDv7NZpIu3WBlTPKYhAJGHBf
7+ZbCSCKL5yyK5F1h+kegUMkpp0mE1+SY1gKd7ndeMG2uhOI64Fu486FTo8Jv3dz+N8DPXePrKOE
SZF0p59v6TbdFEaInadsCpzWE88da+emWA9udjEZLmvWC6sRRYmtsHDox/CQXKpbclEtwW0v0q04
yRR2frY1toONi524NNh/rmTLS94IJmvoBsfXLDO1FygnTE/6kji4xvunS+zIkSWCyQzb6L69Kl8z
njhETKkzTiJN6pBcyaY+MxpIWWheiFnnzhn6yTUF/qEHqRNs+OToC/Oxh/gHtdVizS3kVKvUqddP
XyMdgwM5AmSNO7aej+V8Vyj9TuOKZxw07oTaL74Ze+HYb6HK2YZXo4OlpbADv75+0jXDGIXCniHv
ga2V2wqQMjMqn4QHu9vOEpEXu8UENH2eu5c8QMUaeqjFkumkp3qrHc0dscPKLr5pbnETjg3/lSwU
KHQ3jJ7w5uHOk+aCPbsist0TxwHWDiHblZ8LEslfOCExOABqIHO44VUA+C/4nIt941HwYcNG2fTI
6bd4HpfKemEJG9HCSzJTAJW1SCB64S7s9iz8Zazhc6jghuSXncC4iMRRfyiXgIv4Y+ElTusE7xOK
qsNiVa3VlXhYbOWf3NNO0kl8RF/BNv2q7H+pifTz50xDifL1xPMNlqDfzGqSp2fCdc8J9GAVsGWU
hCyujLFYbhlmI2zQINZkLjNd9G7Ddvbb0XWiNyOxlLBbUMw/r9luuGc74yA6kxv+DO438mW0afNU
20RjyOCK9ZrgaLzFuEr4HC79LjkqDGRnUFRit7vi3HnRWfcr4isDR/CfO97BQT+hkfQXruwCY1rn
FjnJVoHOvN5Gtr+wYq/ltyNZUdm2/9Z2T/nttdXd1om818GwekckQg1UoyNsYnvB5wtBlZsmOYxW
YCl+fk/vih99YcDytB0mJB+3LBt4fJUO00H0Ba/1TCdyX4hzvWxvWKUT7MNDcaPwIl1Oh5KNZWKb
XORvcxf5xrl9h4/KfaOe63fxjDPwNFPZLtIJYfP8O6TfHHB/KKriu+ZTX9P7ZqepvoqvxcFwQIDY
zw05Wb/aiY+K1lqyq/gsqZ/zL/UQXtP7/JfVvfoiFPOe4DPhNrtHZ+NBC5LHDk9mu8PPx+po7tUN
HXRw56wQJMjAK1nNL44ddRuco1vBJJMT0z48dl7jqeh2F2RYqvvkkvq5/7qUF9KdPGCB/UH/SKAT
jtv6oHryvbuWZ8Pm2O+NLBj7+tBztSNP3Bp2f1E5D8jeeDdO7GZX/TCTrQy//oquwoPlMr0W197u
duWeMMXT9Fn4DEJOpMOFaL8P4UP6LC8Qym6VH/vhgcmkflT303H8yW19idD3FPywYvJZGefihonr
wNGHZzY9SWuAJrbhi775Y16kg3kRyMOpdTCh/RsY2jOueLTF5+CUy3PSrgmtG2BK+RX/pr+czPJf
kzUJwiKiBP50JZIvvfb3/p5fw32xS/Y4hKGmABtc1XtxO9tkFhb8M6s9yNv5ocx5AbFdX2K78iEM
rxq/2+Tu6PQOhFxb1dbTrb5kh+GWnggWO5kkaD9/BDc9ESF/TBwiV+8NIwsM56tuB/rYbq6jnV/N
R3QM98/zjG0hvuOIMOBcXTliHv+9pGuBNQskQLdTvWQ/nzyL3+oK+BB6weiNdgZRfWHTn9uJnui9
eCeRm29Er+dS1Xf9kV4N3/D/glNwiq7PfXvnQv32HmeRR/s1/692qL3yrhyUA4nwXp9xPVtX3Zl7
8qn22U3bK3vlLPr6ZdhLB8bs/JN4l+4iOs+0q82L+RP/Rr8BTPDiGl2DU3h+7gVtyTfml/CjPKSH
etL49vFOd+TZAso5e23is9edeFdyyp7PoLJfu9pB44ueZ16PDd+cE4Hoz0/pfGjXeCk6/8lufTO/
Cye64PvHpEijVXIEK95qewoHPyZaxDjm23grkfQT7TThrbWDEyYOp6XO4GC2wWAAMoFeK+7EYD6S
Aqo3nO4e7QmE9WcQSsboPnMktyQGfub1Ti58E4wSVm4/OYFjClhFrrjS3Xo7/RVMVw+6yy3HmlRa
Css7cRbrBZuWss6s3OWmukfH0WvvqD2gvRt+6U17aS/6eNCvyCJuPRova9aEqBt1A7aezw8MxbDL
XTz6ofQWu0z0jC8eQlu50ewm+uHFtiK/MXRgx2Y8Py/BZBJuyRJwiT4mBCBzc/ZmnNK7xgs3JTAY
WvmsDlhJ9p2r42Fz21W9fV76VbPWlxmHYnT37MfRmcqJIs5wUpHthA3Fj0XQohUXCGyLN1oYUTFq
Mlv9ZxkgIOgu+NQaVJi0F9khHMAtdrUG2c3RtV5x2di8nIz4R3P32vYr1eov9aEBVH5SbvK2Osnb
aS0tWyIzYQChABdh4HNwYKXsiJiRNs9Nj9SmPNLHRmsx70HhLriEG2PbHyCEboZjwAcj7zPWNv0o
EXsRXpq16QouXiRX3ywQZAARtLJDL79FJ6JH9ogh/OL2PHQ39b3d5j7JrafhMz+VmE8rv2cToa11
KZAUOIvgrfHZXDg2yLNP1ab9djBsPn0EFXzcy7k8itnTn2xBlV+dsN+Nl/ZQHurLdHthEOM4xs1x
UD5Ve+ENu8ptfHW78JojAe17aZevm1Npkdm5Tm2cxe50Kw/ZI7WJ9PmpL/IWOt5nTcXUXp6Pxue7
WLwet/6RPgdAh3juPBkwen2pWbG6jbyNvPzUcyuqNpmDLpTErem+LgI/tTwEXn0gCWkpuE8CUFre
q+mWP+maCCWbM4kfn/ota9m23QeetEt5r3y3NSYsT3B0p8UnLXrUSsuJh2O0NDf4pgG51X8Hn1+8
+/KQnwQXpqqbHMqLyISAi5uftL/yErzL9CZZK8dVN3f5KJ8gj2E/2dBe7SHpcD/terxSyGFo0ace
xtc1ue/UxnwWjknFOxEkpNKJ7a/tNaMEm50i6R4fZkRpzF52GrFf88E4sgWphYNj4wdc8JgLLXvF
7rlXvfwIzNwGkq25DCb8+XS58HpH3Rb+uE25bhF/6qhrRCob0ZbvyV70Gq4OqaBeDQBnnx7Vr243
XXN32jUoT35L+F3ZUbqTncgpWkIlBMofINGHGaKmmOvhuTam5cHJWThVtuLHX6mXehnHGGphsmmQ
E3iTm1ygQV1ajjKRX9M/PbQOKOIiugjSLgiktQpSROIZm0hl0YR1/2RuYyBg9sRSX0dq59TZYlVA
vcuMHDOizFnEJ7huHU39KheitTbSbIWpYrDzC7OmIUSBI54ipMNvHUDmKMlWGpx2hcVHVXK3C5FO
wVkyNk15b8LBiqbfuE0tfqLeFM7QCHhhYVSiCBU0zjJaxtyI8ieh46sn4N5Mag3mwx3qhAa9Qtco
Vo8VU1W2/zrLb8rsX5H1exAR5YYUJgpgLAWfnfh8GMpXYUJk57oShmymCA86FDsAbZPAaRLoWtE+
rWHUKCP0o+xeCzt9COwoVK2yod/NhD/qCm/scVvH73p8SUVIVvkav3E4VJzrPwYT+pG0zrgX+dHP
cFwtut5Z/Eshatu1KG57cTXNREckfjfdIEr1kI+0zEmVJM982dKOV88JH4Iek63I5QMp6UMRekHg
GU8vXBM6Ykj/RcFsx7vFLJgDKaEAZLQ4I0dkIwU73eTK2Ib4AUkK6y6L1mSRCpYExhvTS7rjczD8
N9ssLJ4bdDmNpVtGcEfUO+kka0R5xVkBu3mrjbeaod8lop9CqqWyhr+D++nfjLg0LH2gGgG6soYN
ZFSewotOrBcwJWrgeJNqVoU7+EXsJwMgGcg29eawEQyrjX2yZGnqyMXb90iAA3LZWwemV1tnAfaS
jyjeyfRiZ//xSgdfHlqlRYYIqcu1jQ4mgABLaZ6vmHLTR1+F0KEA5ZwL1CKHhb8AHfhcFgGwOz74
t+dPiGnz8Xo0Vy4mBFeg20bHvJnUj50RfDafDfCZCsmGlUHBIRwSFMCq+mtuGRs6xByk+BMxv+iM
kHUhW1sWP8ancuchDJj9QoqkM9S42erJb+m3iERS5iOOrNAtSOOaHhRogUVWKHHfNXKYAxbARXKD
qZkwXWewzVA6BOeDLXbTnCRGNbC+GIMNzG08xvIMR5UVE3RU5uRvdsYx3ASzNSumzQt5kaE6hDT8
8MMP6Ev5+dMz0Eb1VtiSvovNDxT4Iefnb+LPwYruIMubDreXiNSoqn4EzZpERBP7XlkbZHkIq4bE
QEz30rILfwRC7p8+H5QAV4rxb1Sf808hPTNfC0arZGrtEms2b7L02dCy3czf+sznc6D7ZaUH+IaQ
1ezQMbRTD5NGIG1KNK5w6o0lMyNNdg2Q/1DYOubJKwkaimdipQb5lXixjOJmF2E56bRD1O101mco
F2gElj3Ms8gVCksidVWizasvkSIVDAnFDbx+hQKNuz68tR/FYsMD0nhtP4s2NhHuVcOq7g3mr4Wb
Biv4tWGyKrA+5jvoe4GjP+1F7y/gqUZ2hyvkmlIJNl6Pq0d7x3EMZtarviQ/uaqEpI6bf42cjuS1
9hMhDPNaujL1e7waVggGcCOUYCyEW0z+skB2MOlR6KOxhdLTZz0l4fhNzRG7vKXVXqNpm+XLmvAO
jIIVUI2rIf8KVxHj9aU4itBtklXl0hpVaM1mbFBU50R2qjjE6XFSvs/QyV146Pd468dNdm7PIxVZ
+lluSAgsLOGkXvp3/K0xChmS4yIsZK+NiqWwtKcEh+U3E74KpwgaoxeMd4b8IxYVYhbcnk/MRopF
P9Hpo1VfO4u9knnP7j4pu+BcAg/g2hjcScsU1tMR4rgIE29FOxJIDuMBUNQ1SDKuDWFEfMzvOpZA
JlfFXuAHqpjquSSm/sbAmJmlZq70fEUBqUqoSrlROF896eSbDhICZB4ml8Q8T2D4nABSChSDxS5h
8Z4GxIpwzqCXoF7gakUETaPDCm20Eb28YyOpc7xGyJpR8/Jw85i0Kd/g/5H3ooSZ8qNXBgsdFu9G
CN+eRcIiN6zadARqe01m7u1FKjntMuCNnusKE2TjazXWgBb/H9G9ZWLHAbvsdApmEvm6D77rAHsj
efMMfinFEiY1p9Sgoc234GvqBfuc6ZrIt9BNiB9DgdsnZR4vf4Ysb0rcfSj9kvNFv+Mr+2I5oG+R
3v7ar+ATebd+JkYtcqRDNCNG52XXdIoleZwf6rfujvTqaahtSibSzJaPMtETtBorC/BZiKzkgp1r
XhuYlupoqenJItACfrl5IhLZjUzwr8onPAjexx8nyxvuD5/tozkzhE0+ZCLUPXNTbLRHs6NnAs+w
pa1ANMN3zZqZr7nZJNZsHk9xpQXr5yV4Pfp9xqfqD9U6/R1+81+wYHz2yQYTf9Y6+LQ7e9o0f4H+
BRhnPIvTtocUi9UIbkc+PAoYvf2bCBNxsSyMbQ3/o1s/tR1vf9LXafsg+muAacEWLILtXib5oYd0
4KKHJKDeky4Sa422ahD5wxv/h0CfoSv5b7gAMP3W0X2R3JizKLpA0m6gOYtw5xhLH+HqENOWuItL
XtshpLb3gBwRoNPYro/heehhXjTtmxisY5zw3zlidYX919wDF0NkWUy+SYApkxDlzrR7+mK4vCq9
UbEVBCR7tswJOeTr74VW+FPiiWZF/TReDw5cygdianYbxDws5j0nmRUIWuRK0N24CaerimeC4Lzs
UFO1a4fiu/yjVy4XP436K3yzhST5zK2bwzc4h3FKXfzRPjuWyts0cumxHUUruGsCFXlk2DySRXZN
edbKCTx9CNpcRCs+/MmdCPseOELqiprkcDhS68DX2T0DZEpqjEFCoYqtJbdSJs8YXp6ppWs1Lna6
sRm1o1Cbfop0NdBZnmCjC0+KLRIEMrngE6hRQY0giY9RfKo4fNfTI3rC7xtuGY9EQxasFrL9TX2E
yBj5rS5uU45TAhwWiU50x/WvmGOo2VLh7ouqdBk/Ofbg4190IvJg4z6f9XQNU3nz0TRXXn6G3EMm
IgzeREYrSY08pbx1IOKE5CZSDaNpKdcTJ+VxbYpPK9AcDveS80pQiRqci9LN02TfHpet8hkQ51IZ
2qoFlR1gyq2PajZzrcdZMGfIH1kBhzS8ZvF3Gr8Lxe3VL9YSKtGB2AvlqqLjMFjCYnGldL5ENu0C
QcAIfOzBBWuEXYVlLb0Xwr7Pz/HiFMa5JXRuI6RWkVIF1yi/ek9j2J6J7Mp5sR5pZAw9AzRQcq/m
lFW9FeRUWMO78p4mW+IYpnoT94ecZha5NQYstOE7ZRVrACXy2U9atHnlDCS0L5kzjhY9usgkzayE
kwORMSmt8Bli6Ajrv0wV1xoS25qFOWHbCDVEc0BCKJrxZZoI4dFJcQsn6T0OrEwR7YkjWGFa9Yuy
EcltRPCb6Ms8YVVzVNjgcnbQR9DQigdaOIaprc0SO7QOr9dtQvUUAwB5YtaohsoqW6Tj5B2LWGZe
CxPisr7qM8JzYC1oJkON4jwlplu0vCJ6EsljAiTSKZ9xn7tm/O/vs96BED/fft2iQhUu//vm3Zzm
QKNa+p1DNcPNmHAaUiEmCxtDoSzSerdgl494QAZMkYUbZF6lrlRlrxEKSMiLjNcuZ30N82ula2+B
Rjojtb+hcT5D/5ZxawRYSJV1+jr1Ldk9eNW5IFA1GpS6jfShsJUNJTEQC8KiG5ZxWI6sI02mk1Nq
TUO+HBNAuVFqPymyahTXQ4Q0boKDYJ5eC53QSv4oyzupMt2JI1zR9V5Ia3E61qiGiPqQeCGdgDyB
izg/8b3s9i2TA5mZTM3sUsUZAQUpQN+wNLg5uhDQQPEXQZQMivQxJQunGQExsSrwwri4r3Hd8sCV
roDO8zkxtA23UQ/ZoyE+qPZktqEX27QRv5fJvaB0mcs4McOOUWLORifZygC+gRX33VtTbqUGZgQb
Vc7hLcNHm+frlLOc0lKYsBY3E0NAMi06fFrKzeANUMfJsyKT11rLt2L6WjS7ekJc8lXmkZtoG80E
XyGFVqOMvsri9m+zbZvdiAm1CbT1GDDjETfVeAyfdFPl0U25qeq2XRqzDSPXQdJ3nDPK5qstvoxE
cnpSVt4WTbvvXw04aAJKh/BbUUMqLeoJCdmMgTk3TSC7LoBL5aTPVvuGE9Ar+e2UPwPEvc6RQcJ/
yiCythtUr3lw1BbNqpWPaW1LyGRfeDK0cKUEmF48CIhlGFM04gLi7jMr49oIrlEw7Xt98xFWgIRe
6n1aCG/ZjCZ9Agv5qCllBu6BWURVsdWn6l/SsRBCkUMxxz8CGpbCEuxTCDhC+aZJb+D9o0xZ8YgH
wnRMx2FZsUEXhoRqCz4cKMAFtN8ESszc0GeKGJuOMIedopicCiramaLv5tXTjnkc4koGkkt/TmA9
T2VuWtEzzL3YltzkXyW1YhBSz3NW07LFeoibqyCz95SIGopmF0vJKm5psg/DNogK0JQiLNEhOyxe
wiYEMW3gYB8mGJQt9b+mxsT/BJtaTuxAjd0E6lOsvlaK8SHpM9IhWgbzo8xhb5HC8610p8ujpfH6
1DhP9JroJK/czlJf6uAnZfsh2jwXjLFYcyJOvnFOQln0Vy10tJ9eIRtnrf/OONAZz12dwMcC0GQg
TnyilWxHmKjhamyf64gDXQXcXe9wCokp55bGm57kBgdouytpWfakoWnVuuUOMPnnwUu2S90WmFzz
pCjCoUfgtgDVzcsIh91E+pOKnJgb05oXq4I3qcsoDwv2VOL9kB53WbBSQIk8gwMf3bV5mkQpNppV
Zzrll9WwhOvNcJtKEYwZRwZaUWXAERpMTCfvU4hYbfA9iq+VBFBcI8ozVkVrAsSNOwlxBScUGXQC
a0P+Ub2SlTiafJZ/5oAcoeSLeLSBS6LI7UFQ0iMp0tUz/jQTtPmtr2rbhub68Mc9EhY61duuoDln
zIRbfTVMOBHIa5SSEYXrbqra9Qu1sngrUtZcxdfMWwDcYeTtzVLbtKYKcFU1ALk3P7wa3aYGS7yB
6OnctYrN6Xq+CZUJZktQIBtNnaj+CgQeCn7ucMszuuroEsRcdJoc0her1KR8mvqH+Bn2XyItDDYD
WTnJXNaBKDvOMNV/JJ3XUvPKEoWfSFVKI41ucZaxwQZsfm5UROWc9fTnm30udt6AkSZ0r17hp6aF
a/V6VyHwBcAIZyxySVeof8axeQlH96Hsq+OSeVzl015vnmZvvhignABleXKce1/CdPPiu02zIUkf
ic5u5vfOSfLoNOvUwcBMrhLSvoQXGXIz2iAGv5AwtdxYH+COUu3Wf4ln7DyWszOibopBOEods5j+
uyuA88v24H3rrvflzPnGzXVMuSEk63i8W88zJkcjTP2BSRKEdU/gomywk8QqVPeIOC3hORWAOKGF
YBgZo4lG3nmPDGOtNSfkIDxzZzoTuuwtFOb1zYLhakMvKUds8y0i1Xdcvzoc0hk2T/nZtk/C8K2A
yJTshrliyNzCwQRRo6ZdpeV14SJIR7yK7HLHhwm59fmmgDU8LN17m8rvjEN4WL4K6NEun3i0biWk
4a5TJWYiqVyxHsZSWQ/e04kzIXnnas4w2Uoj3xNXy+SqNh8FYo4QaU8CKZi6WfOn9pLAXJbFRPlD
sUgCbZssvlb7YZBuLQqDuic5mv3Xs1zGvRn/TREGCNbVrqt9DvxaoY3nw7fZj5nIZ24NuwPRsOxz
ILAuSDFdyL4AJgGwQDP5gFIHHcUeGRUZIpWB1q7HxWpqsf4X8iGmaW5OWfU9VMYld4J9isF5mh1N
3q9gE41UZD0cgaHNNwXTnJpyCx7xqJMpYuBZRsE1zbRP6VkzrIdoRi7RXdXdm2W+EeE6qp96sLH0
G8drC2zVmf8JB2mL82FAEON/FwyTqOv1GnbF8q4RDhbGjq/qb0ic1aHur/Hy6bhyVWrXDAO5jFtN
comB+vJbtYXveGfdQ5bCiV3E19rg1JCnbPaFHDa9vMjwI2UZNrGvCiQJMpWWzV4v/XD8ifHue488
AcYdfE/Gi1n+9Jul/BAYwroRVzzv3bEZQ3jjITXh7xHix1qjHGYF5RVBxtlukilckU/N0N51Gsc2
+2q5n7x4n5fXDK/lSMyHYNw7htiYiw/0XCIXUBdann/1ebQSObkf1bpyk6eFBLQuhgunb4kbmgvs
DLTomEPUruv2WdLHcClX1E+53ewy+6UY4J3BjsSRfNp0y7CTEgIFhmCjezIocVOipmwMKbXE+Wv5
xSdKuQAhvpy5GdWe0mi+8C4gnWg0JEAnjc2SbzohUPG5dJ7Pi2Vv8X4YMFC1ffoynSxZUcKvb52n
vIODxBGUR+gMypACMqRWa1V7QciT9kYCHlsxhKsummsQfZaHsAhWc/Q5IlDpLLRz3bWvs4PsyJvI
Kmo3nOEj6vnkrmrEyfRVkTYTAmCGtxCgOahhw4fVpsPEzAufeERVsFO1rbqfXSzX25rbCKQ9QOSy
eNMqziDQ0bQV3LdNC5vShbzBhR9xg1JVBI8xRpKRuR+6aFUZkOD0njJ6uc669dN03qFezoKqQxuw
/CxiXyTYLJPuLOx3ST7dLWRPqjRnEIkAxMq66QbqPk6NLmy2S/wlWyILQ/S27BFdR7biAm51ZElY
N64ZLVA9wL/QpIcwm4cuvQubLGkujjHH5AftQoHcrENGysBK/E1YrCY0WEG390Y4UxISHvIloyC+
yDEemuyZ6653fzmSs/ietUSOZps6T7aMWAFruRIdMMf6GCKkKo0XPTgliT9KYmNwTiVuK76yNCU6
ouzT9c4h55AJlYMl1zvNRh0S1tuMsU/M2IYRao3wwiEV+SsQsJZeI+Op1V5bxsBNhNRjBNZr9lGG
o327XUSwnbHrVc+IF2m0ycHFAa/nHCr7fDdwvqxa7JKm9Owk+FVyxrjBQWpMU9mXAW19jTujmM66
i9px/A4bAgCQvgeeb5E5oYf7QmJP6H7LJFvTHZuWWFnccX3ZqgqgjssneuzJY3Qh0oNCzGiY1cdO
ymPY7Vq4RiPzL6NejW792Fqf1MCDhrzrGjJha+55qm0l12YgUEtzks++5V2tnnnX9E7j1LG2GPkk
slkjPtqEHHHqhl0CRhwWTvEkA0ynMsY8w7ioZd1p/9QrcKF1Vi+Od8PR2OiZFRs+td3aBrsCLVDb
YOT+zGluJh0T1bKZHrTqXRVOqj6P3VMvMDhlri9OfN5+cNR+6WXJJavWCSqh9NaYN22BOFv+UfmI
NltLtjJHZFpTB2r1fhyheFY4zyTvXnQxJ3vL48sLucm7vxBxg9n4IC40qbDGqJYlEDjf1dKT9cLg
zaJ6rEEkWZO8OqOaV1aOu0uhPzgoIGNIuLqpIIqZjTjgdksV+iBxDE1xIxK/rXllskLhb8UYJM//
5gaRWXFrCthp9Fb5/BvzzRw/aXdTTWnhXRsdfgpfMJCzFxm+aiF7F6Sx/S0a3FUp403fodge3V8e
eptjSF5Q53MczLm/hOCD40/l/eO6sUBVWzQlo8s5OGyNMtiXOhe/8VIPUJmH7yTFjxAmFyXITAOR
UgMv3vOS/do8RF72qAP4ldM6hQziMDxceoZO7RsHvo2aLspBAOl+JlMJzfP1QJqHdlUbO3NJcXEI
O5p8s3SOeTK9gA1vg847Uiyuc2fxpZZjGQjqp/y1qLvNi3ocWfrrGdmTmePtK0mcSF6csF5rRNiI
bD+5GzPXtuCxeXEMinPMBC87kazJODJda0RVBV5ymGyCATC5DsArVVs8Oq8dHuB5yXaFD/jf6BP4
IiO8PuxI+UYfhgJQ6w8mADxVlGH5OhiPMTfvwkGrEtyrjLIDp4YgMtbWTwC+URmncXjJxmIfJRAX
qwwIn6Rc41R6sMPGZcBgjiFXxLx64kw50196HvalZrgy01fV2VsAfl54UXAGa5FFNB+7ciFN4RP1
D8A1auIEQSoJMJz+oA2FdxE8WDbd9BX1l1mrVx6QXCyeCSHvOGIiHQ0BnjcsyXRIT46288pziJW5
qmv4D6OLAD/6tgPMK/DNjiqKpIa5FQk6ZrNzO3vXdcZWMLieRQ+tOfgYNGzNa4aF46dNoGxh4Fos
uPwE7XEGD5e4667nGOWvloNyeGTmYswbzvYRPXEZ/jONt9hkks1J1IAuksnqrVqQZwpPg9ft/nWu
TlovE1bTfp9NnC9512pPLTQG6uBK0T0FySWAvJ7Z7P9KY/DwYKfM6ZaL4HEpsIMtH8p/oaQfTx7D
5cit6lFzDjAWlpJxX3nuKu8n1K8h127g+JJvbMCIb6xLUyuVFjiJmLiQYbTwKQ0LW3lPu7eMkLQa
qWl5LRhVcpU1zglRtGFg5cuQJp/30WwztlYn+c/MJ7UxF9feJDQe7cbMO7ZnLAMgJWe7Ns8w7lz2
iYxOw+wVm0a2//KGy4+elp7XIq1UNZgGcmO2l+V1+16L1sCEleqG9c1goHNfrh74tAarhXRo+wwU
0wMTdTBiClziqlM90vrj6FICKeW3mC075dHOmOl3lt8F4+N6LBgV8rLZyUOb7UT441AksJjzPttd
k3bkvtnNrOA6rtdFP26N8FU3zrl3KUW1GZnVBq6kx4A1NhlXNz0Y1t5CPGzhjtBlKKrr+DWmjmhK
iE+MpXVUcGXeb6O6O8qZWQNu4Zo0fZ3WuLevduo+V8vOpeHqJYaMJe0cg9l4xsiS/jf/aauYdEZ8
BjoIchq8cpEdQrBqmf7/GI0/+c1oMNhfEKyrtQXJozLkZdIY6jHUKjoEV4a2sTEg1+eA25eJK9Hk
28yDagzaY7vmYxgD6uqECSIQTM2PgStyLDcKxKO0M/kqozhyLPU07B10Ju/NK+aHKmQGo3+l2q7X
pg3HN22NLM9F3e9Lw1yTtQ0GX3aYc7K0sgFzR5aF86fq5lq7hwUdgty3xqnVsmM39X4ghxevjv2q
YohURjsiN1lkmUP4tMG5zAZwMXni7sy4MOMCc11QkAzkjXgeOCdGjqtE8FYizx7AOVipj6OBezO8
w+jc4AsTWwhX7AuBuqusPFs00fmIpjG9agOW5XP75FVgbJzlc2/e+wR+AdlRS015wjKS9h8jt4wX
WMefUQHkmWB4nOG/8ZlwZWrchLZ3D7gFtarb2t0PhI22LQ9ds9OnS0UOgq0sZjO5NgK+urb8jr7M
5AnnTGIm+6yqJrWdubLVyR0CNNnTn8sI0MYm3NJ3cQ2iGYNpTOWb7lgbOwLySnko4ZliYUwZKxEE
3vYfufbNbGRtFscChLGzr23NsBLEY9BOmgF/SR/uDQvuIbRetIgVyx5r7QozawTTpcGzYH4Zi3Kb
LtpIVtqj1zlbbo2ZndZYZBvKHja8Vl6T2PkmwbIiIkF6pNK6nCBNvB68R9ljPjIOiNH4uepgbJby
HoWV70pUU9gcpMhAW2LCs2RTzzDMcNsK9HmVFM46G9xz2nMQzIhauZB5obeEDtFVuR1ojrth2Dbt
K8++cbloN6p3befL0r7Yyq2ffW1AGypD6D7aFmpA372XGd6aKAS0R2YakpA547UU/oBJoIe/EHTt
6tZX57JES8lbCBLz5HIO1MQlLNcxxzyN2jD6BKbhbdrsL4XPmSmq/xGfcV5tmBGKGnG/Yi+0fAn8
w1Is5k1jzd7Ik54DH/sRzwUtgGQfIjid3a8ZL3Y9G54zPBm0oMUEYiGm0GM2ghjij7FFyUQxiIl9
Z0TqbIAuYkogQYvdPxc5K8p+FZn2LSpz73q64lVFefJTIA1vhvFhUPWwo70VTJyDFkuH+V9el8c4
OetlvdF5uRHboE5vHnhpOWJxwym9QCFzIqIWcG02P1nu1eCrm3PE2ZwnvzHU3AGAHeJKa3WrVPuZ
otcOBFsfVzkCk5L+loI08C4BVjtdCZWx4JQ9Tgw/OIXK9stFEQ8hxMSNiS5aVXSUnIllk8jEYYvv
GyGfUb0iKscuX3DJoVWNrhRxCQce5ZSJMfXQriaxKxyfY3qETpXAitIZ6FuA0oMBqZBHnNjY+Ls1
dvcsoTl+9EAV3Zn5ewoF0XoxwnIdjPbWRlNR5e6JW2plMdB3i1NDt6nlF8Y4ndQgjzSbcFpNmlwv
DSFA2AUtU/NkpO9mAqWEJrsJ4wsdWEdrNedMaSMqOZ2yqohf4S04+dXNooNqYQFSxlHfwu5aWphC
2XPrkAmBGVA7PAKU5tJehTopNagmmb/s1PozmJTJLMTHx3gWUA5rYz2m8lKZeCSUEyYh4i8GswRJ
1Mw3cFCwQ9KQ+0tAE1GEHw6QsQ6o1STIp2uy2srVHF44VFuS51S1tGDN3BbzfvAQMoNlG1x6fD5Z
s31MoeF7cm+650wYuyiErx/COIG9YxEbrxfQ8M5pSyNlH0XT4NxH4d1Bn4g3WvCcebbPDbwpXHfl
MumJe2evXoVajFhkNCHpAXXxpOosM/LOi4MS4FVBVfT5TH4gBGE60TzE9kWho6w835PMo+asPPSy
+A8PysydKv+p/RPvPH/Hh4J0uoZza17ejVkhGps+xNHMwtuMyUlsc/y5A74UOJ+N75OHPMgbVg4j
c3p6JynfGrNRFmJo2z0kPUgc+PkOUTE2iS0BvgD7LvhcuOWdXVmTJQJ2YwaQ9ud+29pwFSvVbr+E
v/8Nw+BdNSR7FxpevIh3+Vscpjz7rx2/kuaOpUZUbVTZ4s5fCYjBMN3gCKXdDGxOzigHm7YoVRoB
e4AEa4GhVNcjDAdvSE2POAT7I+QuoRPkNF6lmc8773GG64T1YI03ox5+3DqGhYD3jQJIGPRm/YEs
+kTsah0GkIbxDEqekBk0ldsy4tXdiq/RwTB4fNFUjG64tgnpK1GJRH8d2Rl5iloEjp6aFtd/3fA3
uuKXinwykcGFH1LQWsMX1b3HpGu3dvoD+JUy32v61B8AMZoKrlQxvE8aJjs2uCKOQAtjyQlXDOvU
0PL3g7WfbEiOFfrJrt/myXBSyCVQRciLLjlQHj0NV2UGyV7y6NnRLidMgB+uVlboMbsVxHv1r6nH
eCQ1Vwm0Ti0TDEnxn+LqqDvyDlMS668seUYeghliZlzcKX3Y2RmUSkJ/+mB6YN64vkqNDnz8U/8u
oYaKtDerJ3zTRQg3OcrqilZCwKR8V1tbNafVcu0lqqIeO0lvPIVtdOrGFucH6oIoMndNapwb0SXw
RsIPWKsr4cbXQrqHDqffiEER7MVgatZQDLbWf9SVv7aj1lAcleBnzJ034OhV3RZ7CdhTG/K4ePue
zjL/jGW6SsU/LvTT0G+G/J2+dZeNzqGmrMk6b7/kDDhVL/0wen+jCS+w7rYiQtwR4vMktQ0TSifG
6rn9SqmsRID/Tn2XLdPJyt3ojoDLAIXI7khcyTZL/G8wKGsrcodr5CEUDTZkHFCeJ9nr24KiLcag
SEPUzJPru1sKgRU03LbgttbQPL1dAiJUZXDUhPPlQl8KbXkKyJ+enFUxkHtMtde69jZAQRR2d48c
U1IabUC48pdkKxuyAlBKYDW+4WpnhyZccUk62EdCimOaPNuy4QJsHkzC5CYolDub8yfZVwtP++C4
Bxq0LumfNH1m5op+K9oMAgoOJNWREpymtIISN+IDgRdQaf+xER8MA1cwDYu3Lt4FsAgWbj23aI8U
I2hLjWbvRsGPm4jLGH4KKst0XA5qljDVEOR6rqcmxTvfHI5a3Pk9qLveiUPGsSARYfWvTuZu9fYy
A/OYZYIJGCdzd5ny/muK3vN4LZtLM4TbqlllDZJbkT/D6uVFAdK3e83KmF9NJ1O3t/HirW2NdCB5
DdnW8aiR9X1zx7d5bJ8yHWWuWW4c/guN9ZKxyNN+6xGT4c4+KGVAMmwOufYrISZFe/N4T7Ng+sQj
LnHXTHBe6mCkVN66Ie2Ku2IYGarRLEiR7AGw0zTwG4Pv5raPw2lop5UX6LvKQ1FOzPhswysgd6jv
4BD0WJFFfx7ebL9toKv2KoGlHGJf6cyYr1QhDjTdc97LfSzi1zJ1OLCdVX7TwgBLNGNTBw5zsuSY
I7PLgCuESx02K7+4Cr0Y/ZI2qGCsgK4b2BDPYI3aw6gTv8ZLJYVdM5rMq/uq2Tts3wjIhaGyDdLG
yMcGz8ygHkcpZQTNO9CMbuIP4/jMFUZoZ26FO7fA77dASj9G/kSHFGLU2Hl4rYuzXAjFOWaQ/5Pg
uYciMSZbixPUbhfANFwQEkhXU2RtykR/FQshK9x2HgXYDOQD5UAb5nVIlqtK7smYvXuXjmAJNwqx
QDR8EVobgMuQ30Fhw2MiVzZ/7wJBILcS6ynSXiEIbNr5MejKfUP9WTYvNuNuCnDoFdraBbqqycqg
ZeP+J/ESYiOjfwm8EnXf5vTXi7e2aB4bmFdJQhY4JVDcnsXAgcQEs6jIAxRI4UuHxTGJuxiJgNcJ
UEO/YL4Z2t6bfJdX4/oBqH3NfLZ4K0xv08Omd5Zp68HCHIF61R9xIzDng8EPaTRhJOCkp9YrjkYW
swO6TffmtOmBurq0veNEN2AO9kGwsQxrV9j/ILjYPLMW351y/q16GxhDPYcCf1IotM1kPDcDE05Z
kxeVXJo3S2eWPcL7TMVhyRviHEltcrZ2ZvxbyGkTAj8UxiqRMjB6iBl5Ca6SDrKwU97L4ZP7TxWz
sNGH+C2FTYJTK6mI5EIa0CND6Ws2GWaOPOql9tijQWi0EvrOhV0lPTI/ddRaUJRMaeAs9K7YLgba
dL1X+bla+KeLlrxuBjwAVDU9asWQrYoY7oHucQR2xX7BxK2XJCNU3b0wKWgG99BCN6y/Y++P7kQN
3Shjnax7ivvXLLvn7kfHAJnyM4yQv8HHBWSNdb7QWw+h+Z6mPOgx3x5KneQ93LZhIbjwP1NaFiqn
h0LYZxtoe9jX5J7Y8hwBKXCp5dR1iqSRWfDKYXbEmb2W4951XeiqqO9FsxIbJbOa9d3ClKupcSNW
zSYDvb7pD3yJonXNvK2iP1rmczpjXdDcbC0nixTieqvKwb5bTyVQqgV7UYjuXOlwGwvwN2tkPEFl
JdbRZHyaevoqWvZQTGaw908jmynsif0e6UpdnVGPF2EMNd3mAUi/Alf0fE3Hvazk1xOrxLtbKiVa
XhIG6ibygkwhTjI/6ED4g0G4vDGu+7LZFcu0hggep8NpAsLubGMHuWUq4uckjHCe6QWc5etYxZxJ
iBQ8a7MUrbMaEWlOiNeaT4e9W+jOJyMV2MrsGs9CGZFPVxui0bg3KGDL3FwPZvWvr6YDaEM125Sj
9W2ccRQBSZCzXztASktHcFgyH4Nuxi0Ts61045H4ZI1n7AnNkv7UefG8ixaYx0Q8lfZI1mWzWyrE
JtFf4qb+XF1n8DCP+leDZxTTDmOkBLDpEedZihbDTwhTw2s1GdwI8XtERyJdghGb9Czpa00Wrx5q
Rx33OxvcYmKz5Cm5pnjPyvKq56AygwUHXz/WLQE1UAoPMnT2Fct2JYd3wGKK7Z7OImqnS5M6bN92
gNDc3dq6gJOTzNdpKB67DhTQZdAVewDSWntwv1Q/2xrPMrvPDqzjYF4b3aWOHOKVaa24FfOlJoco
2TFk3BtFeZV5sOX8iRYsDoqKMiZ6aiuEchN8g9FEU1zIX4v+WjIU584LYFELg6FwATd07HxrZJWW
oK5TM2F728A0EJ1fA5TGtFKNYCzBvHIKfDOGekDZ1mXTe8khvjB7cCawO0/bTsZMU5Hz2TifaoAK
jRi/FmHbxCmxZCenTj+mdNpEsLHsxf6okXOiS6dvbwh4m4qPHH1T7SZvgaEjGSnUU6b/IWFQsZGN
HgiRsEBMUm2olO7s7eP5XmfZC4RXj+y/6VLOui8dmF0x6T3Voh06N7o7KWBvRfB3BMAywpK37bOe
zsciZMyYAGcuwLJJjPgYxPPSB/rTWGNWlzF+x2UrcvqbuIcSzpam7zQGDQ7HRsqB5VRr6YA6VTqq
SDPVfQ7930L2+8pFbZVXLxKvKv0wgAzG49OCPwLN4GBVB43xTj/vRuyCw6GHl55/BNQn0niXdov0
FPvysDtmQQhLh1gTPAZo9ZzG+poMCrsIJr0nXxdiFrFCt/eREV9xnMvjvwrInRs2bz4Zcxz1tk22
tvvc4hhpuuTTVfP4kGjOk2FgZLjg8ip/be8WzxogKLEeLf1TAGYkVg06kYHEdDeEGVvob5D43szY
2LIFN2Z5ZKbZVWJd8qN6IkcXjKhg6UsTSz975WGCEk3bfjb/jQa+mpyrrOi1KGf4GlB6APbi9E+L
NJQjFpOZ/uDAmKHKdxlUjPCW7IAomzjeq77eMTkI8Imd0ERMly5OKW6XTYugwOFY4HiAPM19DUBm
4+6aavMnx2Yts0eAuiy9tNn0xoR+u9C/cG0J/ATwqdWZWaMMVRXOOnEgFvI2GjheC6z4onvRe4eM
uXkLcW+slk2Yh39JOa/amu3VYq63zBdJjWkH4SGKmmPoZa+jsKGWljBa+1NJSRZRHE21vTWTeBvX
MzQDF/w18l1qozg5pSLf2IsyOdah8Q27uXQQM0QbayyeBhcDjGhmZg9pFRbToQ19rlf+HFV+jzVR
5WdMIBso6nRBE4YqMMgYgLBXBwhg6vBmgpTxwIYQBWZ5TYcXcKQR3Djn3s8MhFBoS/CyqvF+5Afb
3JgxP0cniy2PIh8GSg3ht6nWuN8pyEeBu4oR34grYr2Jasjg5ujTTTNbVwiqA8UkbGboSuDuaO1k
Xu70MCBTRVCbjMcOPYZhftbGMRgSit+TPXyw4h+S6Q4pefTQHsiPjMh5d1muOpVjhL2pZ9GPk5GX
neQEtxnLq/IeMoTOadW119k51wM24dCii+w8ETPjYX+fn/4i+yHNf7Alfq/LhSVjbWYI6cvc/2c8
zfWig989CG+mqiUjpRuuw+wc9QIovYLtlunpsc2hd3ghQp5gDn4orsCtOcgAmZ3F8pelfrUQlzhn
w8LYMLmVFnqinc3vU9X1s2t2GxIbFxhwSX+Ed/3YAEEP8gfr0BmOShlX6xo+XS3AGLVt0dPneITb
eaBd6qaOCZeVSFTqL/UDmdPvdGszyfmoJ+GuD74Cj1HLs64G5bjBJH9FWO/ikIMc5KDXXgbtSWOm
Aq1HjpeKBPtmuqVlvokk05YBLu9MniNslmhGy1wWh6EhPKqrCGvEodEigqf2nvXK3VuJtW/D9DOE
fjbrKy3CX5WBh87zLqP61Ip62+KrKfNsXRjjI8qcsCQpELpOPYBBtc2a0eF+md6s5rNkHBylf14Q
IBOtt3QS61qReP0UbIKZa2capEz5Vgt/j3TamL4yKc0DhImQsYCLz2Ka0+k2LmRjToSSFEEDw4ns
uS7FFpQ8pcEbqWodrmeDEXmCRH7MARrGp26gRE1XAUd+P8I79Ki4ujMLJBsEvAQIZwvXZ9z+Ztqy
q2ngQjSUi50+Wd6DmO523q15aIZhbLM8fi68YdfYmIemYCwUFUas3ICvNoxGIf4FgrYneoKmB/Xp
sRNoKLZ816V+86SHI7vf8v/N0IxyXJgyzDZa5ppQB+IK1uCXwSDIfnOHW88xVnUwF9AVRPza6+Lb
RL0JbGgGNMg8I6iZyXgcgrfFOUTTOeGItq33FLKvLpInl0c86NqBJZsk5wZ1jNbJh0XT1gUkCyR1
FCsThFqdGjPHx8hGLoAOdWoPRTX7C6xWcw4fK259EzK6xth0KGdfxyRYg0hTECBqc7lw8Ed0YzDV
lJ97Edv4j1/sgkxxc71ABYsuSX/JvAtIYx5kRA9DFfET7V6TyCQmsO7hqXdd3+VY7YT+5ngCgtFb
n8HIZc5ROy5o+gf3SUDhyZWw1SuySHfGZXBI3YjeMrpVTjAX0yujop+BNhknPsStDeqXGO2Kiaac
X1d3qepRmjg8jMEjwRi5nHZOiXhaB/GLHJ7s6MWCVTxhcjshVMuC/NpBE6pSsdckw0j8a5EFdC4g
2taGNYvsF0I6HOLehJOE91f5PSn0nfhRuWHGoWg+Ngyell0Au0gJFJA19NbFEH/qlWbJY4crfrVO
+ZB6XGzVau9ZvDNCmPY3hfk70gQHFEOZ7PYhrXlZSADxMzONTt5bbK3M14R3LerooCDwkEPWwB26
CbaqTMpioi3p8ZXOAefuYu8lBDjyUpqnhn7G/E+JpHv6Uw9hTYM7U90D88WAuCw89hYsyD6/2Qp9
mf28+Q1aPEvTbYTA3BA3Thd9CeAwhfe+QRg20Yu0jOcNnNDrhkEWzFYepuYch77DouHulD+hMe+b
oT5ZZnpwlDiO5RrCJ6smbR0tul+2NxNOiCppp/IcZDnxoCwscKQFq+Wq9s4RHPKWr8y9F17tQ1k2
GxM+hKjfU5ClFOigHevXUrrJA2Usnx9BCRo1s7Cf1YKSHH+tSw8s+6MtFQm92ofes4wheTH1UW1R
ZexnLOV5Py4T3ab5smawHKc6Gu7Zwk1roKoCh2uYBFflj26hMOY6tFDld/OJd0W169LHo7Jb8se6
ZdQwIvMhl765mcMuCQ8pc8oR/4T5K8PPh9AyvrdWbKmo1pCdgoneDeFyTp1j441jmPcFm1xZuGD2
Dw2zLrdnwoZvvTia4cb7qOMrI4hyGFYJfMtktfyz3VfWOvuAUMpvCEogTyi48TAzL62JPSyNQzKt
Hubo2sxvTZdDQWSSa9wU2Dc1+Ys07Z1rn2xggLr+bDNvj3qLLcsAghp51WvtFt2bFiBkn7VvbUSd
JE7cfHCiTrESajFIAXKxOdsZs7oV4uKgvFhesmo9lG6XvijXXNT0NxpiNfD8ipNsEG9xCw1OoBxs
QpXKx93YcXA3v2rBxYOSv6/5/NoMUvqtICQFsIkUiDAw9tMEYwaAMlzsTQJcPBj4BWsDgjK/Y6nP
sb03AO1sHNX16Q39sg7crY/0uuWyDeXGlP0HZMn8v1sXpnSJAIOpb9EC/Wx6Rz94/J5NSyIGWGkI
YTyuyP0Wz834ahUQMXnDlqs9ShiUDNAKkOh6vKhqQnCS1FSoNRmwGWNDWKvSogQCLKDQGeaEwm5n
9PAvdyV+cVAboF71mOExZNsWE0qv/KuOzw4c8nhXxE/qhLGX/ljp3QP3OGRwRHglJm2L/Mmw6XUL
FdSA5hZHeznxYrVRp9vdGZAL6yW5BwUD7vHbkufSczFD56rLrqGSMxZISBJYw+girXTn0FvY831u
Sj8d8zWrdZ6dQzEv6yqG9pYofjZmSwVwXfCYc6iE6Kym6EPdyon5nZTEnlUbg0+rW98l5gQtZgJ0
SnHM8d++8ue4vwbwyi0MzkM4vBXTF5Ofvpna01RQYbDyoKO2vxoXtox/UxTRYRhvuhgeFqGxEJCn
8lYVvw4eGFTQRF1zhzPAy5OvktuLEepg7Oixk/TXZWzCP6flZ8Bl1RFY50CgZlJFxehc4HCQ8VGw
gGtuuJJJx1QPrKKV5vizexvgQnEFPkAJbHHrgTFdY2mVG/+0midZnCs72WvF8iyrcoM4FjVh5BUH
3p+c5a4d7H1r9cx61JiQSBgLQwW3WyXEVCzPS/wm1bUF0U1NxZBF82UhN0Bh/7EhFgF4xBIN3uD1
kJaIY0KQ9V/R6A/DnzQB1zTkWTi4MbcNzWQfLM6XsZysIYH+g1DYuzk0pgkz6JrQpW4zC89Xl2Zv
UmYQzeul9qNUGng3XLU6XRH4Ra9xYXmHEpBQLTWXi6ApSdO9R053nOEjlZCF05TaemLSQUwJZRF6
In4x2K9Z6+tQvZHj8IzbGTU2Zkeonodtbd+DDtvTcjqHG/qBdUYpRzCLwDNi3OXcXa4Ju4UO3Cvv
7XjX0y8BK4yXptFfMguoGaQOHoX5wvIcPqa5Zjsq82Q44+pkMW+GLrczw6Oao64yK1/Ha5LFLUlE
aiGrRxPc5s80gVwuPb+lD1WbPUMgTG8x3VRhNLGXAuiilb2bAoKOKybcDdPO5UtRpxRo3mnFKeif
oadydDnuY9XEzzZB3v/j6Lx2IteiNPxElpzDbZVdduVMATcW0OCcs5/+fD7SaNSj00NDYe+91h/J
cdEk/7uuXsaMFbEgh5ddKeV3W5bM3DJ2/q+LRcJIRUeRQpc8WmEd3iJkwAmBXhDUrVPAnrCqnMIi
IYPDpzpWvxafUk3MuamRGwHcrLNfRNJeI7suJ8bCH3kQc3xHxqdUfKoAfK3mLWVd/Naw1u/5aP0F
t1rwX8BuHFmqsVqMVynbtSA5erDze3UvmIBwKZW77bEDOG3HcScshjSZVV6It6SNs51YyXQoLX3P
eGD7JBkAAGTBwlG9i/w8oIVVRIYD8esEVS1PHSthkbzxFIfT25ItkwL4D8pRIrqj6zCBM2500L11
F8I4t4egn85lepOseI9r7m70TAdStcnF6K+YvwpMaSI6xGG+VQadZdSMBNiqBicQbPz1yYtX5K+E
o0IBA5ilrUTJbUlSjw+V5L4Tfp7MXo6fqLWF9jFqWJTdmmE/2af9R9gdm/FsFA8VjowRcwLW9EcH
oSkH8qSbwFZwfUxZfDxyWV60rN4pOeTHeuQaAIooX7r2afUfJaE0AZHHpGQn6yayeSOG8/hLnsas
bJCphYmtIIQm6vUDPW1EkGG0STFSBgeYgwEKh9RVJm7VTdQtfEOaYTN55aRsz8XXGIJebjNKpBio
CSuHEDXBfZF3OCUuBQmEBcELRrOlvYoHCuI8IK+4onuGbBoVwW0Ls9eQvR3gK2xCjwfbWWbEUFW3
BQOPoBrUW1zVuyGuiYvoGhIHbNoNiCLpsjVK17Q/IFzF/vDUs41OgGjPNcrvPxP/DB0NCvKAgH/V
ZOHqix9BowazjVaKOZ907YDep4BLBcQvPuJK2zVCuFVF2o3AzyozhrhhgkgUN4G7F9MEfQS5ra2t
Uwakwc0wuVWY0ZfjR/cbT41JqCFKQSnJPo5PPrMRXxpVBJLGgtkOvcOZWQR1iIjNXtbWtCCMMVtc
tU9Zo6zin1XfrOnHol8tAACulPecMmMLHEy9LUL6d7hM5HZIH2XG79+ax5eDufi1xG9Jp2JUM1YG
xGCYWCtkuqwZAskFOoVafc5aRTeaavunYvK6SoJuzSk08xLkwyLm0oWz4vxajrFyIaj9dt30FBxa
VEXhNOYb0Cm8rZizLEoA8F6H8IMqk6gG7GGO3AyYhtgYrYtE8JtB+C93VtRf8Au8OnhVczVxDK2k
58RKsxr+0QHj4W8hrXbUby3pxIOjk6NLnPY93U47jBn+kaKu4pGWeINTKAIwlYHacJ5EPg/yf4bc
xoixU2KOc+SEAf0mVSABxWbOwOmbdrIz6BMkIL7SXRWRLWT6XKuEzYhnXaRE07wDL67Kbp/XOUWr
2j2qmt2yxstSejoje7dnPBwlOlEKf9GedMfo1I7UgpwmxLwK4cfjor8J7GTo9jGncMD5SgQW305w
WBQRCxTka4c0w3/bvBKVAKt4pq8aa5y/qQIsemG78ZFp8rwj0h+yu69tYnNwaxGJX+zbwFAQ1PD9
PforWJySGB6EYH3VvHOW5OHP+DFW71dGlB71oQYipbJpVrK06wClFZNk72nxqHebCuyuPi2EADuh
QggqelZ+swtgX2qFN7QyhUS886p/EDmpmmzE1kvjOUpPH8DIhCnN4Vv/tPGbzdF0C5OAPoOgvqF+
Jsq30Q4blfMr6MCD1MRuTBelSNA6IaY1KrsinBh20mwrfTqSPdFyg5emtsYcS/Hay1T0fdmeYo3+
6Bi04k2hTyX0y1NJ9xnuEqLoF7HkWKOu2LUISXqDpAtAfZmTVq6Ti6Cdm4i9VkeKpanow8FiZxtl
wsRLo8QvlAMRDx8u81JXqazRnLohy1Yflb3WoXJILFdVb+KPZOFhG+naGGInZ6DiheCKD3h4B04p
Edym4Z5EbUT6Kghgl4LwPHM+R52DCrmliMDAYEvCpRwufvFd0Bx5fA2Bh7v0AKMrQtPSezPvLTI8
42EnowYTWAtK2nGFXSLsNJL+OemwQzLOomAkw86/y+BtSjOwFX5ZRK5N0AHE9zT1B2eOEb5P5GR1
sGhc7MBXHVrKWPfXBXpKk5c6Wlyy80yo2X0CVTT038BnXcA8XHCKmPlfAwDG51mX8fozQVFZxRha
uAHFrIPewf55XAA+wOmA9nRkNhRuRPJrYlVTRAI4kL4GeQRi9GsGl1DSmR24Rdk1rbiDrUJx6T9D
lSqe+J8wjCuZLIic5oaAW0XW01uEDzts3UpbsregtcSA2hAVbQ7pw2jjZh1iZTO/M48xhdesbrjT
lumcP+XZp2G5ioEagnfdir9UMP4ReDlsjo2OHaZ46dLOUt447DeAhjinGvI4KEYCMJ9hGWTxM31I
m8DY18lhnFRa9aYNARJWwaBoqieunehPGxAf/+KUmCkB1c+xuWt1l+TtFodX+gOjUWpfQbUp773u
htNfSK95cDB1nFynLCWtkJ/jTjlecRWfGhVahDA9kXUhy9Fs4UU503AkVgOZHEMdCU6S/J2rT+zy
auIa8Dcs3DynyfL/B/qbb0BwStwHOcQvIg6GI48JrSEXCGYFpXCAz41xfc3wkk//gN7Z9/nySMkV
jaWISRKJCeTIJnvW35bx4HWbLJ5CVrF8fi1uciWID+SSfEvCvHDAxN0ZyMASJvGBN6yj4JPkDBm5
8Ac2CNaFfas06Hh1T7ZQF9LEtERIr3SmoSh6hejcKccRkDC7UcNQ49UEe0tOzB8A3egbwjYsTKQR
AnLIIcvYAoDOxP36dlw9YTraxNUKrJx2dJ5edfULNKwNNx79osPj/Z2J97C5xNmpbz/LfhvcQ0is
u/hiCZVf6Sd8LPnyT/4v1jFyU6Bn/7irNIa2cp2Bzy0BMquB9Z4QAtxd81qyvviIpLeZb27BeJSe
DKKhuiQW06usHjqNnEyToSvIEOIin1N7ADPDGzInbp1MOsb8YiKd5iWjAl1jJ2lwa5QNSfx6vUl7
zIDigkjm5rXmN9K41srqBkYnAukUQm/+iO5ostNM/F3mEzgm6+smmJ0FhStJEig5j6f4iMMT+0Fp
Tnar4kf9KllC5uENY5tJhOiMLs5fSlA67nI9X/WL0cR4ZotLLNAdIfJSErp9wjwrg2NhowdwRiPB
d8xFvckKNCbwLYwSyrkCGyTAJZ8HAozIddD4ckH4QwvRTKRFm/leZfMshAjQShNVbead8lr1tHo4
DWF+VEGhcEhZrO5odqdk+pgHLMKcPdVYeTmPeW38CDrOxYhCB2Kpg5/B7F2GjQRaFqX4GBWbIXML
Di5EJOsUhIIj81Xw1aLZd4ZuwAe/MpVtTe9TKrAe/Yw4o9Aemcu+o39XuAAKkLwaoRhC/7jQ+Dne
8uIVAVxU5pu8nO0dG6i+ygBfZ9WHZt3JMYAnN2iVUGQ7/nRQRsa9ZQMNOWxy/akb/UZOyB4kKMxG
VZFbyPu48FtEDWbxUnMy/QrH58NaxqsAPrXEmSQlF4tJXyLpavZDZFA6QVRw1vizUa6lMEzLyYy+
Fnk2WWsajZeZ/iFDqFRV/9sUvU04JS5VHS0rav+J2MZOxqGTh48OFi6p9l2/LeTfyJJfhgYWj3fP
p6ShRl821BfJ33a8imPD9RX37FNzmNwMi6pV63OZKiTZ+MWm1c6B3Q8yQUfMq92hlWkZDtyy2QBn
QqzGIwmLtoj0M3eMv5CQT56q0YaaAXeGGST0ZH0Sil8gPAOzIUsbR8rWB0taKhZJizOZzVf/d2E4
/PCkKSYk4gb0o7JEBFgck5bTkwisjNwY7ZlE6iVqeMeaiIj9ud7r2vyed7zwlEj33YwtaK/rA5Z+
FvvxqoJJzxm5f5p/zgIJtni+LwhTUL1bCgGm6oYEyPavNPaB8idAjQiVeqhx/2LAKj33p9mMfHfE
c21IBiAgUkJEuFcI40ryTwsznoEzW3ibe5F9/5M8gwUu41mx2g2XPabRUn3prIDq04qO43zWpw3E
oFbdffEYkCGd7hNIYMm/Rpi+MVeB26TI6VuJuo8w+Czi4lo9gzTb6TWnEeGFi7HbLKdXpKduBvfe
LFdElLohQ2/AWAdJiXBhXWTnuH+axrPbBNQdEEZZHCL2YWCwBrlqPK/IVWPHhJIRu4+AB8v/CLT4
Orx1w0fZ7/voYyqw9mjrUoB7w+9n1JS6CZigYRGw20SH1DJdXevPICIEvlravkgOU++Kk+Gm1isG
KMtrMhZ7wtOQk+AjLXjnHrmGwfCdgVKCdsgzTFsynr7qoKPIXdEbGaIvnw3rokcVA5dy7NKEJOuR
UrgCT5PvqH5YA1gP3sjzXPFmx2W5VQvz2A+3UnHh3vapirZZ/kgeAnlAPmWYGdmCpG4Ovb8bBmzv
0ZoPkoh7rsgoPkSTdhKonhvoPupScjM5fU1BBSosAMPUXUeVWmVSbZYLdzF3MivnqjqI1aG3mJaI
Z5MDvD6McuF7sSSBVBCM8Oy5T8Vy8TFbrpbcQl6PmZTv9Bzqjmbcps8UrFBTnjnCyLa91jJpwDA+
xKerJ+tOHxPxCjnKYNK8Wec/CJ6vEEuvhm92ZB8lx7xC5OH/KtvoNcfOSN072mAU5X/+03igEON/
TK6hX/RW2GDhkQDMn+VnfdSGVUcEN9vKR//RvJqXfNM/qU1BRCJ+x0+FctUVMm7hhzH9BC/3wvdB
dBy76Nnk3cTNn62X1il8HNiaVtUn/u+h4tlsJ9sgykBOfhpcIA0ipxD5IoxymGvEdCFmCot7hdQJ
m+bKMB7RUKwGxDLxWYZibyHCW6CmvoXkJ7hQNk4Ejwn5mdlSVYaVilE7ZwWMux0WqhgbiHVqK4AI
9TjEjKoC+RfDj5kZN0nGjchC/qz5KyNN5F4nPGYdmT6CtyysCMQlmEzwOPdRoUW1O/aepG/RxBE9
ZeM7kLUdBiee2Ll1BQp1uNl9G3aNvx3zxJsUPPNfz368QxykSL9RTuveuype+/jA30nibWesGWnY
XUqCNBAZpbu5fWcpbswB61MEoVcfW8pv1Hcr+Y0CcJ65fw0kmyc8SUP6L0UZmrf1NUJfIwjXUsVi
BWdwCgR5k4epMyHOj7TStZYwFeIXIxkarHoNQFqKol0kdoVBSs55SdF6iwaJEWmY8kutN6eC+7er
Gpu4JQRoTax7uU/v2Q2SrhBK4jn2yz8wdvlh+BXTjd+dF3oQmVyV7OeGNZDpDQKHjm4W+oCjjlqs
2l6emXQdvfBEBEjsCRu2sd3BqEJi8BsnQxas32JHApumypa2X5Mf0JHwZoQQ1+v6owMvgNwj+jdc
NQTxigjtAsNfVaW2VWKSgisBn91lwnsk75fXvtFk2AUsgaAttamy1Aw8Lo70TO6kbne73tLWffYz
prknSSj1enDGxb+n3y4B0EdZ9E7eQFtZHCVxpGFFIGC8Y3WljXVRh4lc9mKMVlTZNIIEzUsvsfJk
MOBkEerDODpM4gFZKA0tOwRsQibkFuoXMlCBaeJPk1dXKN6iktxcUi6rzUBN8NMn0OuB69K26Kyu
DsjdrOZmzgiiSVqS+sQ2/EcakMGn/xQaVRaLTgj3tPTFP5lQhGpmiC4IHG3FD4vsp6Cjd4ZIibT+
yZK3PCxd7FqPBjP9zNEJeMbMso5BFGWDfpK/gO0jCfYya97az3ynJl5xcLucNBVCpRJQmDgpthWC
3zg1OIq3hvwbUs+ild4sHYJsq5nKUeNf4SvDV8GfpSOYkspG+omw2Skyaz2SZduRCd0iEx15YCrq
txcZU0/JWhwfpmYrlCfdKpaIok2COKJkPDDayJajbKPE9KQr7207ueOnGneXVksvUg21FJZe76eu
OaFnLA8YIr0AxEXNThOo8FQ/l/wZ+gBEiFRSzkZ8qCqLYmQJx5DyZJyqpuW/VGu6JPQPd7jq5X7B
CjZa/klG5aJCzhO+8fI3j8wvQwEWoug9H1YBfaD0Y3tZjWjiU6NpjlY0grGwDWmhQlYYESv5fQxA
owyqaqirtVjgU/U75TWyWnVLQGRRP40ByYe0jphL0K+1he6o4ruK3lRpsiP1rS302SAFbggCONV2
Oy6SPnIx8/6EleI6VWAUeXoz8Dko8kmJu4NaWdCspJU19VHNkttUW4eM9yG12Ms6R8UCicfjXJAU
li/UVvYdFukuWrIjlE3YT2vJRKLFGWUp07WaKEwZZLeU4qPS7cGF1OdcNxuiKyX5iagIZrt1iVha
lQLfCerkotM3pdpf6ug0C7ITyE9yBGQLImtFKug0fvpvKb21mujp81VSETBUJ1OaT6HIjQa9ORkf
4tjuhqnajbSHR3J9UqTmXoRehJI+LrivCnwQyEHGVzdeLZw8wdCs1R4OLHFSbXCjydikbPbZUnW8
6RCMpuRH8QUxT6YwLYVjlETEnXSRDhzMCU3nDIXlqYNKkBtl7q7cOIQ0q1CEXPz8xUx75LiscrKy
+bsImmEmV1k3OGJsEcpCIgJNVMozRBo2EoSJWtsW+/KwnBu8vWRb4Xb87undMv6BABb6qUPPZXBu
WNTqkZiYP+TpAwHvSAHHCN4hE9cxY31DB01EwJbQUe0GEibFO0R5lm2iakSyDwaAT5ojGWUOORVo
9PJLk26wM0HkihQAIH5GvvSB9s3CJIoIHSUWmX7faJ4Q/YK5xV/me5vuOFBbJHAGSg2bJHh1O/I8
svihFwP2JRMCfyFDteApFAxyLsQuXivUfDOqPc4Wmjf6E5dAWnrNtePVCpHBeGG7V/CzEOQ7HbBw
IkyUuPWopFI2MYcs7/1sNyo6/aMeXQSMe9qOZQphqHiOyus0ntTwItPJxB1R8lv31HE3yHvk50nq
coBEnT2otiI5EuKqP6LIYOLpASSasvdUw2kkzmbi/NbKdINglrRVAdwsXCx1E+LSNxwF1dTgWZjX
KC9K7P7OlJ1/gJyQJfatIRNHRzKjoUGeQYAs5c7pevjB41jNLFw0iyKakfb0fUSoJ7ecDwBw+YnI
NfivbNM8lh3bleDvBG+myY/CBDZMbVf3v/r83mKwMimQFFyfuCMcbkyETgTTh6eJPGweL9ytdn6Q
/kVf5IGxHWbUMKb/usLBaJBbnzWHtIoeYKdaTmGARG1DXn2wXkpd+30ge4O6y4wTyFS/VHmv4Iq3
+YICo861jB3i4YSh1rT5N6yHYZP3vZlx1a5lyUuCRyIfG2WXgKzXb7jM4uAEzQUi5qdbctQHcLO5
A625qyTnAXjMPGWE4jKq39klwP1gBWSYyXH2ip+Cqxec6ES+hH43H/rwCAYSES+c1Iwh6q/O5DVC
XRN9TQ387FrGkZ9pNncxwYy89AXm770KAmRumP7l1gVHKqdVcJAkl+AYsAXWvWARUON4WQ/CBosm
j3fZb5AQwt4xghrEK/Rbo9nLdHxNADKgxHuaCRPiDkuk75zYXvRbkcCYrcPxLUCqJUaWp3zTJE4X
N2ctyfid5NWt15j2RFOPaaPEJDM3ZoAPHZzD+f9/FttDn25ac5uT5QGV6AwQwgJHBa5HG84yRaTL
EgDtw42a4/chU8gtxDNRsm2DnGzVV56Ms+aNQmnYUYkZ+IgyJJO8hnYosuQxtyGdCiAzG45VUrZw
rm8UCGnjFlFU33gkcszzZrH6EFZ8QnmQgWJ0u647iCgTdfM95JRLtkLgJv13Pu0zBUWLi2UHZth6
zSBe12iv06WK5W/c0NrqtgpMA5kmDFAoYyDl1jm1J4AQ08kYqdYGaOJqdKJiy0+6NJ36O+Gdwlvl
kVEjK+NjtUOgTpLTShthLZ8/UKlWoRO/6NqlGSiVX4v0IJCLQaeBsebRVDGd3BUwWstrsdcTFJAS
gYXjeK3w68UYJrFaEGFK5bfBl/5BDpdcW39JQAMjBahh9eqAnDAEYvNeSTVx1WtSkdAA8qgPQB+g
Yhf8pHNJwNAq+L2pHzBv4df0LhEz2d2C1kt6Tq6DqbwlLQAoIUFupTvt0dqKN7YvS1mPMsQNtjb5
yvalUBmg21VzlOujNJ8t+UoCrxliCLc1nhjRliHEORpUO05sAmtqfomag05x0XbIhwi+N3aIJKCe
Iml3I3FbAHyp3fQvPGuBgk/JGS48z7nGXWn3fKQc0vQwGw6c+tq6DTjogX1AWVZnZt+SNYwUB9zL
87r74qCQvlEQJb8pRZLxg9B7JHe/hCZPyqqe+EUv/zo0AqGNLcQlMknDpUycN7fbEGPUvJPLV2GC
U8gDwRO7Dr8X3gUwr/M0KgSE22ygpD1elMnOig213mQxy/KeiwBFFKoJ8A9scxHpC82a45DXbord
CJyWJ+rKPggUzZFO/UowemSAIAMJZxvLYfwh/4KYq/qFu0VB2i8Af22hdaIjABYhC/OWcP+A+rdi
q8ubctHWOfxBR2rNfs0iirOHKC3ASHDjCKB2LcnOdOQxLzUChmzzX8bT8CUvWphV2bjFJ3PY0LN4
bBYrGXU/0N1cFwTW8+5uIxxnPGr4+iUCtOAO4M82IYblH5GPGH/MKvi0HC4yjy2TnmXeEK+BNQMr
lR3UC2juBHGVYj/wMLkfY8LbGTTHY2AQF9GSn3YsU8ZyYUIJiKVRJi6G/wRQBcxnUAbeE8wevGei
as/RbZT/tfqXNsLy8wKSJmA28rYYkDs035rlE/YTeDEiykrq9q3+yLC/jvR6dE+E9TXEziv96Z5w
URAsS4Gl0i5/6kgTw8t5ZeTlhyXthM+Ze9YgGuLCW4NQkl0N5JKXbHwxEdA6qP9Tt8NFPKP3/Gc4
jKr9K3q2ewAYTOvoxJlqOW0RQecyuZYbXLVI4vL79OTXgpIo/ie+qV/WPvkUbvp2+kjv04nfBwin
FOAMXKPlYb0mf5F8fTbJxdJ9YUfkr5h/or5CVDL6y66ZLlTeoUKxoq5jyl1g/HZc6JyQY+BajUMn
Qs7H2K0/Y/RKyHEXuEIl5Qp7prXibeneOmrVffpes7XwLgOSrzRuC+kaav+MO1f2A94HO8Zn9tld
5bf0oV/HHwReuAD9a0iNJdeEQacuPYmeecOYozI8vaMBxQTZr1jXyBI+IzBww13lqceAHYF0cnNd
mWuNJOn/c/u56onMmkybmCL6zDg5IKsi28dCdaPhGyKc//sfJecNLBqbC5Zniq+xmdkRQnLJrYUd
kQ5EkeRYzLoDUeQkVuQMv60Tk2WbbfjEUGKpX3xm3cjMsWINn0QP+gCJIISK+kVDCREfSQCSX67J
Xzqr16xa47YqJNckWpSJ9ccgu6DZBEyoNcr7FTiIeiXtbX6HHYnesn1KuaC1k/4AcaS/9iYvXXhP
44dP22qAFIAqPekdspw7tOa7MWzBWg4rRt78oTC4crvrq/IBDk7U0PC2SJK5g2wiC/E9aNyY/NLB
B/sVyO1D/eM8BlrtOOk4ht6UFFZ1TbGwiYrSqUSPA3BYngP+aP1U0NncfcquM/YJedOmbbxH4VGX
d8RTJFRIM4zNDhBb96ZX6/jBTU/0hklfVU3A+mrcSjIMDOp7wHt0gqhkDl1ImIIdX3ikgF/hy0HA
OrAXHkW+w7/4YXXcHcg1OI0dvjjRSfywZEKa///v4sT9XD7wvmdo7RnyWAIhsYAHl7+Q8zQ3Nr88
4JBl6kTWROKLvkHcg0aT7wRJRUGSFbPnZTwQ33+uHcoW/nx7ehZADqhZaaiu39JlyHR6aOTzUuvA
vjov15dOsdW2DuELyb1dJcgnmXrRPn35BAOTiq7v+aB5aFDjdBZCbEd8I1O7+6ofBiA/lYmhk/5r
DzTH8xi8562n8yEDNFEBgncqITFwP8GSRewzXIHsWaA8GyLrUT4sgUmkd/VrnkWdX/7CEqxDhT4B
G6ZSAyU0ncUTFqyaJ2XcFcOL04yeGhzHd37jBT3Wb9OX8Z59hTIKH1v4Sa3t/P/PwfOBQKF7C/9l
/7dc8M1Fs8P7zjeS3cQ34SeB4snW5h//KrEb9tIai3aUH+MLwy7i+emkeXirEeA3p0UE8cVPzamB
ytktXO3WQ1mfxsYp5i1fWJw7WAkej+fcbrHA++1nCDhBZqOnUrk270h1IB4nTjZJ5FnFVg1wMrjm
0v3kcluxLGHg9GWQelthKEg8XuMq3eWhS/CXQHAcNYcGXMFWSY9FgIR3jz2/OQoUnbekzrpWd+m1
Y5Y4wZW7EDlfUjIT7qqQ/PeNMmx07Knkh6C+KA6xug2L7dQfy/is5jeRw7C+N8OjTh7y8CCmhZuW
f6lCybWE46Kd6Mg22ovmgQSOIrngxsAYoPEtIHIxDz1dvfpRxQ7rjyg+jwHhIeNH15+L/mz1F00/
diOdGuvpk+zyQjka7balhzkn+wW53FXMdgbtlMatTQ9TdRqiYyud2Fx6IFdjVxeeQGIoERvVvmld
U3oThQ1nCsLImeD5oHvU7KWJcCsYXolPGYbUtbBn57es51PiLeSNmaab/swGuxRZ8+e1xYkNRNsQ
sIKXUue7LLZh9p0i0WNANDDqBvuqXPVYbkpeezhf+q01ChGV7RRuygjSFX5oRKnThOR/SsF6KnfR
8FeWh5zhq05/rHpcd5oHTISUYRNSizMPWz89GjEPO0M7bkFSaIpNOj567SQyz4zbJlmDX/jsvwOt
N5BadCKSGUw0iqIfhOhSdJdMorWN3KHpO++PMONGsSlDr2FPnVwgXBw2IdUg5PoYLcjDBl2J8RXR
8k7oNu0dOlkaaNMR6btBShoSJKawluOPePwwhbWwRfpvIX5t7oN1qAkp2CnFRqychJCs9C1C99tg
cFslPx25LbHbSXhS7JCuH6q+qHiBHq3cOPSkbNefmgYym0DSs1A8k/HQRvuo28zwvtNFFNf8RQIl
0QdWwnryHyYIj77mvK9dVIQKZAWNqlyJnBGfffKmCb89k01tHBgAGPxFJhOq4CdkcejhKCkb7Oiv
NggAOSa6yH/OMeot6yQyBvCMJHlNbjKfR8Oz1Fsz4tD7CTqYoe73TUDqI6DOSWWCGkvCMHnWVqG4
66N/AaJw9EmA/AR+j+OjFt+zBJkbMQrbJvyo0Ey1w8nCBs9iFCiuEX6FyiFov6vynw9tmCtvkvI2
tYeJBveUAGcig7mV+fbfxitQDQHS3B0ScXK7qL1x3Po9qqr1GHjEQCJJ0o11Ul5EeUd+S0rk4AMP
E3bPhmzqD1J5e55kHIXbQNxqDY8OOIvDzVJ2u6jahxhcgS1rOo8qpGlZfQpE3J6oJUwH9MWa9qmF
EdWTkTKFCtJxAio2JqnZ+FWya1w7Fp6CwWEhDPFDyslpGI4aGd8dJSEUFhwq4VSZL3XaqTxqZnLS
hEcVoe/95IVXzKsseLnKF3sY2DybeyS91w16JLTY4y6GRVqYGpXQTpXfauWjR6XBFv5E3o/ZsUpO
rPFNzBvP+704BsFUQqdR/7X+y5rObewtQa/KKWJ3QTSsOLq/wYuKoxKwCdrHYmoHEaMgKAMZcurZ
+9TSx6IDwP7Q0KxCNMLZMghsSvdi6hoWMrcLMy5Yl7b3Q4JmMNSu2nvIg8Ac3b2JAGasRBpI185k
mf/OCeTI2Q6IgF1xlxSjzW8FGQQMGOmuPuSdvYZZC876j3C96Hjz34q9pKymu5BeWhb7aVGkiI1t
SqeuOFbGjl/XyAKHFmu+pO0A94W5GG+b+VWTzCxs9SNB2rHAznnwdci+kdwu2GUvxcA0YaDySDBI
YPhqVhM6NdgMOi/Mz7552ps1y7aNHqHqoVXqwNPlJzKaSt3q8aMia43USUPYwM30P5DLkO2xHqy7
bj8MNHptY7BNqqyK7cyVo9lZT0bmiiSbot/XPUQ4kmmYhnXwJAZnYtsmJ3yxb+/NR0kdYrIXKQEP
z4n1CLBfj/8sweOlysN7Gv3qw6+k3K3ooo/wzndTvHXkesgNrTyXGQqMbIh5xNUHn/1ZKjvZ4EBf
Y/uOkaIOJ306hNeosAXzzJrTaUy630l01YBoaM2MN4JGFA4CEwLVdg1eHJouZR6XBz4rvs8l51z8
4bstEoc8z15VXWiY1RTw+O7G+V/GrwOZlBp6Kmdngwav3PjxKYwhI4FrWUfJoAN4Ixk1pwk0RPbD
XMEx5rsaRYDdvZ45VIjFxSfFFAfjngdvYESWQBpfuReHc8Wu2dR8/OYrqC9Ru0EtWSwONHepWgSg
V10uCYqtSY+s9bXangZxF2uOQnhSQCnDM5Fcg6cPppKS8YQrtrkbiYMKp1jcuQU5rFC8jNQTbvnI
KadHzIExbWv0s/KBz2Vx5LJ/2C2JAljU5vOsotVQ/iL5Qwv3RuNm/VeUeJjwrhxwco3z2/HBmusJ
kVxz13jSc3zumyxbBlMmrZKPNVxjT80ps5lBM5jgPJ99PUURrDsU8FRBR9XJVhiPWkQmUvGOyaSo
zpH0IuoNv+8qbieyYTGGCM8gO6Thwyg3orCv6r0Ml21hY5gVpoR1YTxUxUvhCs2JuNwDSnTobvjt
AN+scuiDix9s0uQp4rYM92XP6rCdjENUHMR8LdV7RqBOv4zzQSo9YWmZvZ6r5s1PX1Z8sxhUlPgr
CK+peNBQjjGGfdXGb4gWtEwPCXSegYjP0WJHlNfFuaeEG9kRKIfFW+kArvLhjx1+r70wuogFlqsN
BzGZjstvHNCe9rrldjc3fMUpKhGMOpPFjepwutQ4YjUnaj2yAAbWUA14IZbdLPrqyz8j3cYROcTi
uwV/Z8zv8NhoPFBgyHTNKZvJ2BXpAWOelLu9T3qxQ5kTwkxLY6rkMyep9RmRUDyTDA8U0Z1CPsG6
/rQ6cFWIdRqW1Uvf8iS8RhqqIy8gkG49IGsiT2LVfpPsCJdAP+rvBD/TgsDORytzu2mTLUkwK9SJ
FiXySPj7P6xZhG49BeG9t+5a9RtG15neqHGbM+6kmPY2NXOAyZytI563M7wynLDEjZhusp1RoHJa
szlQWTjZqeLFpA6MjqK81/ONyFjYXArAkIEEJCzueNeCa/5tWPc2eE/JoDE9HW1r9lPN/zBMhdyk
Yeh0sDE5kTWMBUr0T2fhyJ9x8Bdx6KQ+OZQp2AdxxgI+uMmdk1VerccJ2SfYBRsJaiisQAfS8eKS
yQtF2brZawCADeYqj02QL2EVpITYCmQg+eUts8KaIlyZdBNhUVog92Q3/ElwbUvO/JsPXCsrHgEQ
Sk6kHlAeyMvPDxOsBScpSIVMkw+mCJRsKJYIbAasPBoASKkHMLhAMxw8QGowyjyBpmhX00atHRJY
/bWGtzKLL4BCkrKFYQGtUXMX7YGIeq+2ZegY5AfQEcJlImckuXHOuIJp6/INvc6kPpXkp+XD0nEL
xCHWh0uNl5qOmMTNWnTFPwxJHDd0oiIyJACWQ9lIvSA9aO0NExbFrXK5w/6iU1QM/6kSyO3oM2Mh
FSWk6+ILIpvfLrMjZVbAloJI18ahzlxD31Ns0yZbciIEZHyI9FTbEP6k6pPXiv9IbiPqNRDt/0g6
r+VWkS0MPxFVgIi3AqGcrGT5hrJsmSREjk8/X++pmprac463hYDuXutff/jB9VlS5zQWAOace4Jm
DWEaTjb7IqnM4tZi8T/2c+GhTuxu6ABn84AJZOSBkLkGuy/mJT1IECrxMz1BWVWhiLkasyFmZwgg
Tcf/BqLh0WLCDcwRYb/Fr0EnqDkT7iLeR/DDPqubtisWtVtvWAMzcw26di/ho5a35gGTxkZixJxp
j0V0tq5u5hsM2zMQ6WZu3M5U0zN/jS99iQ5PeTuZOIkYQ7oWe/IU8hOhldlk0baLwfJeEHn5qrQs
zG94c/BkExae4vsXqpM0UwhF6X1QCUly4FLFynbUPc4rXWM3XEAsMxS3vMYLFA/INCrmM6RgP/lU
OLd2TZgUCj3yP3EJm+J1hGoL4sRqxNNOnzXNCsnSwFttHvghzDB0aJT6nJDfUDgCOCbN/D5ksX7R
pFiwY+B4aDMsFrBAwZ8VpKOF3X4l+BWzU+Zx5MCy0MMZAhEcIqBKA4T61kY4ECRirCpacMAb08WB
jkl8LnCs8RCc/HVyGg90ApaBe6Qb4cZzLrfEh28VppaHetui8nYRCFb4Mb/w/IBuI+5UST4lLL2c
dElHAZA3vPSHiEfYvkHiaIsA92g8bafjqRqc5E8/15hbTBz7B4oVIFt9TncviD8AhoAs4cz4Axpa
8GondxbKV7euZvKuW9kvWNRO8IC5NQG/7qfaDR3LCJ4GGOTqgdd+DRY7AVHGkDLbC69zuYNBAieA
XSCcldzrjbHODumZ5gjeOoibhd+heALBAQdG7SfkNsCTvkRY5MD1vDQdjtbTeMGjGV9zttJwoV/j
fgoXueQZI12fOGj7LrCKYQ3yjdlKILU0j16adg8+e1NfRwoAL91XtbhqM3brr+Rz3HLfeJ+ijqkp
fk0sPvofWAfK89VjtjWra5KPoLrWf2ONluw0QDYhRY6wInPGJ09AThGWkecCNYspIASZz7fkjfvi
5aqa1ylzqhlSskxYoSjBbKemujMwMpqN7LIumFXCtOAtoFmd1Rg6A0OZ0AXyAv4CiQKPUkIX9rXW
QXxygu9I+LtS6ZFrop9wdYhj0Eqx1zKx10pgPeeFPY8DhRmCUvCZnShsTV73yKPhshnAlt6EF1b3
TGKicCuADUTfD8VrNsE+jiRwiH2gzzkSsqlxxMShotWcsoJYsuEFjGgPvTyEtIycN54VN/VoEZzy
DcIFhgRmjMB7rB3Q2uJKmm83NSYL6cwpacawiD12oGaYlfa8TTbt5/sTeMC4UMlHf/ifH1WKDLY7
HBZwBWEXzsDCxYiZP3ANNM0x0SxMmMTzbb8aY14fZfgylavwgKjfScMFEKAnOb2PWMglINKYMc+w
VGX3JAk4QETzCZfWvhb76tzswxV3CllHecRwFzJCu2u3o9CrTtuP5Leg20PCxWOFPLAcyTZlF3pi
QRkGS6lD4zmPX7sB0cJvhbMUcR9o1pn5QI5n1PNJcZuiutQWCcPoGcS0TCYxZcYexs6jJLMEShqR
d8iNUO7Enh5jMYnndUCJw6wbJlA8Y/+0a1AEwsaxT0G260YdcgMGPLxtCwM1/ZNlBkv431aGWJa9
KqrEloRHOS8LUGB57p5IbZHt9FPCtULZDVrXYurIfBW5Go+YqLp7EQEXzaIJlvVzuXd7Islat+aS
MRciDZZsTOg01Kt4kv1GtzKeTyibpgY6yr96KRIxBUkTMJv2PvtjP8cUDzEs8Crb4UTMDbgYjhZd
AbuERktWCCfOQMf+nYlgcPLdKtMNGwfvQb125C9cu+kK1O2kdqObXzowSCDURYgklnpztDpmT37g
ZHgHsBMROd2ai0y9A+PK2C4niyF7ig9uGF3RC9OqYcHJ9plvecq4yYzq2icqaMTDg1GtVwHHQGKK
YNIMOTTd8FL77FIjs1I7dXr7UconPzmgXTAOzPFAajsqAkIbgZ94BHQ6DBb5LjBFEKkeJxv6ZRZu
/Zv/Ct6fPut61/quecrAeHitQG0+KmcGl0F3afwdy3xgVkCZxmG3g+b782YK98Ajn0zWfs1zg8BB
xneyr5hThbx8G0PfwUJBvYaukQkWkzYdhx5uHOWiNQsBvBi7hCd+ftRJyVxi2kvMu/h4/OpwRkMO
sxaTSENcUknroi0K1RMU5WADR6DjmN36B0wP4oNueXmGqbRrQLSErg6TFuxOQy7tJpC8cZPAQvPc
FjelvYbJscShBIIyG/IdBnjQ4G/o6tq8UGiGPTyHdJx2jnBDgnZWwEamdEFDgYBbR2JyyMF9i5l1
T/MPs7oVw1EM6Gwyz7AvAJ3zbHJBkkP4OqrvD8bq7XtZmDNi2zK8+TAW1DHUwLsMZMRJ4Bgf/U3x
KbMUYCPd4pNF22WJexxdMg4TrHYcn+f2yCgdGePJLBbsOaYG8pcfFb7RtOAFAxQ/vvcf+S1OHG73
69B63Tf3r2WjYVHRVEuCV4i1noQPzl98Da/+Bhyf1wjf3ExbyxRiBnRWuzyZ+ldtHpt8CloD0V6G
3auTJARf9Z7ri8Y6pJO1qu0+ks6BzcNAuCSVAX5eBt3dF9ipK5NwhwIm2Po45CuL0UbZccpIn/lS
EoHGjz4ZvRCDYUX3ycU3dXS4awNEkI1sXFiYhDYLFRt+4igh6aGrVTaGfYjU1dBcCh1fmpOO2LjN
v5T3ubS3KkiLFdH4LWDSCua+GEMxswijQ/2+sA2pk88WCwWoGOSvAYH5a0Na/lOqT0BHp2a/sSuH
cwF+sPJLom5ZHK0rGlVG65DIrWIL/kRkR+YO2BJgnYEaNJyWFkotdK9fPU14Wn3FfuMgQ3rtSusr
wwb7GcW/hnEgFrvOQYkzeAjE1sO+g51B8yt4Ra+Cgu/Q0SWkd27zP8L6XKp3qnYYjVXTEvft9KTw
SBgxOnkMyW1RB9sOJNxKvmxOnLd0a/0drL+CnIMQP8aZ38yZMFIY0V81cx+aXGddWmKkQD/m0rCv
rEfLnNbE4etp4jJgzWlyopYuAJ+sdSo9dTR73TBXsgWsHyu5vhDA41NOgrrh+NdEpvJFXzQtOib+
+xYnXeMLYdoILGRjD4hjm217KaTg/OP13ibDAj9/3cIm4pZh2warmAl0RzmbvR51v5F9yFYLA5f9
9ydyqBYNKxCkad0bFTNOUH3G+CpChwFYM8g/esAVrVtmBHcFS5WxSc75ksNZPWEGMGJLYOAjGu/l
DkB4wYUbDBf4QwiVpbv7iNzFCy7IY+yiQ0L43VaJPJXunbdXVj2hgytOkLundXMNrHnjpepI4Mmc
bw8XJI3nEN3gGgpdh658JJSqyvurNiBqtO5Y3/r39m1tpWBXxtjbnbJhqZSCKBRjZ6ZumSwZ8RWa
nvBXh+hCFbl5v/ZKfYvsdY5pCYlYzWa06SGUYx9dKuPzLZqW4DMJBT+IwUiK7J313aCLU1evavvW
N1a4srMFRAbFIq59jR2LXa3lAarlQmZzCYNr8wo5fDZWvzReu1g6h+oH3IMJEYjSWQZC6u6juH62
bRFR3CO0bnbK4BooEDoF1HxpNce89GJkt7jcAjuQU3zttX/NFiGuylzvPQ2YFxFwP8UJn/ITZuq4
YCrkNyQskrkpSI4YGDrpnMRuaVgglkIiC/UM/h3GLjry+veyzMEFvxL4Z9lCh53Cfq7xAkMF8nxr
rpK418PT2JsEFUA1efFbPZ8h8TxHvcSh/2FovP9OXTKldlHchuW5JacAv401XM3qF2E0a5eWUcfk
O8Pqfd7gkAUFDl9AtKn6Fg4JEUmtvWyjj9yeE9j+IjmVUDxKW2T4qyid5fGM/BA5W8TP2jik9dp/
vuHoYRrGwJpJPjwCBv+f+kFG9COdXwQPQH5VfxrGDwGqhxSkfdYR5Jzq23e0CZoroRlEEWLcWeLK
JpzvICf30QtvJdc31hGDzGxlo9SgRQJ+Hl3F9N4DXNr5xP4K4q2RrjKI2xW8vtVb+YVShBipaVyO
4QQiD7U+xBgiitnjSHFh57u9sSUdabOhrgjAAtppzoyqEYRXU3YVNFLQWDEzQfKYuONN1U5Yf8IE
6kn4AIL1RSXG70Is3jrUZMytGA1P5R0OjwqjNJwaaUQQjCIvnw6Iy5nZ0bXSPIq6mF4kwEqAEfML
ZgCUG0xTHGgLuAdSt7HeIUYllH8oCkGvdy99xuTHo0zr9/KOEqsgPB6oRrCc3MonI8ipiOmEXERI
G1Lnj/QKLRGpHlAFXDNeF8KD5F3/D3kudT5jqdcroAJm9xSS1HMlZKRP2sgSSRtVQO2N8Haw/uZH
8P8HuCdZghALIR+JUMPgOtA6IvqAFZM7FHZmRT2IZm5KgwSprpchQyJ9J5OFtEx8FpyM6jUT57f5
/xRjdJmRsAvmKK0ED4crcE1TiDW4u+g82Oqpdnl80O84YHAShViLnoIzXX9IwwZKXgyV9s5mqWeu
0dKwuSEbneJ1AeufdSQqH6TBajt7FbMBZb2G9h+AZio/TYXQakGv7JGH2l4EeAH1CokYEj72udex
tj2sBWE1D5pL4iZCHOwLyKKh9BBWZy/31WEW51Cr4MgCsb0v4DVNKyx0YE0T7gBkKJhrGSQ36mvu
B3v5kRAgQQEmMRJGOZTda4x/JvetpV9wQWyLycxM3HKCc+qMpzghLj12RddicDiiv2GC6nQkdEFW
oOybEqgxHx4YMaoP69HtAUVQAQGpVBHVqaMKdhn9Hf5E0/bpr5m1lvQN/9AG2hAan+5UHzEY079f
6B3/9A/EOEKbBLQPeM285aeBSgIVb/46Ap1S6d4BBvIeZ86pdKca53+aZydkHyrzSHRaQIg2bnTO
P2cSN1tyHex3rwdSk/AERw2uGrkmLSb7RKYmXvED0oYTAFSuSTGDVYE5LcdUNJvcOkxxDA6hvQWR
EG6jBryK/MBj6mdyL1uGXPBHBYWQ+gZqCG/6sIWvnYGvQdZzKarZw3inWJ/5Q8Zr5k7mFXYHogIs
pksECcjQ/SvcNxZ8zk4s2J9TlnqNuIJWj72ip5TcaeB/DO3uCs7VvBoZU6ZZAcEdwi1fg2RI3yF4
gwwlXJobrpKynywyJBRX5EfswS84GyxkXgsbyzeYauCTnHhTrZnlN27znJ9y6b7hMfBeI6bANu2e
bds96xI+SxV4/FsHdS8dIKoKshwIsuC3osqaVAt68kad21D4QfwMzw5naeDxszH0oD8mHhgLgELI
X/m2nNNnookm/hMARmPZNS4uapCGHVpz6Zw8DKYYABvMJ1Hy0XPlMyzmaPWBihGXA5NBTsDki47q
Vzulc/S5ZEhiWoO/E4o0qI7tFEoNDwMirJHj3yagFY3t4UVnK3hBJitD0FtALxiF6UB/lE8b9QM+
QEtVz6GJQeQbfzOvG7Aum5Hz3OJM47b6DDkLe2MKdQcnDIbJb8jhMyKGtInH9JTEcF4gxmBsCcqD
/s6GPkmdWswq6Hy9w2Cr2EaiNmNHhd84qZyhWwA7+51optg32HdYjj4ZjPw/oH2CTgmCxb/1j9zD
wN1HdwMRm9pAcvkUHAkSHA6anQpLHz4aSUK/HAhItCZfxQ9vwQABbQBIck3DhRLLoKCBZY3p2duB
8J8rfJ1ll3l0ZDUibEbEw5zWgRaEE4vulFGQFeFGz52nShP09P6vx8Iblhg+mLMJXDwDHfvMbIkJ
Eng8Uoq4c/t4AT9XwqQdDxDK1JqEak9DMwraz4MAbNNhxNFm6TsF5HsZXJp4bsS45lJJTVVGyi3+
Of/YuybGYdx5EFoGDCt5r3zYD+uZwlIm+pEYux/Gs5SP5tbfIEpYk/TxMULIQ0KOGbIDn5AZOpMA
+bs4svxjqifCr3hn1hwh1QddbvvAU4tbrjyIwQRR+4d7yJf8nl4iuKyqo4G2BtjYoDBxwGLHABct
3IVcBt74BCSALVQxHCViMEGZN415gpAkI1bmVP4Ofxo6aRj3hBJYCFQcAaigyrmw9LnBbPXoRiCH
hqwEdorfAQ1HMJWuJJNgasWWM4g7hYsBP0BxEFJy4L3Qi/n7SHUUi1OJ7l2F7w6EU0GBRsQj2MTh
A88w3JXiBwUFTGB8CCEVs3kw6ZgAyP2g+rFwk2OeOqEbE/slHFRwCYri9oQHOQ20DgiI7wOvXS5e
mpyCRdDBpuALrL/MsWdgg2do2KtkwyWzcPnnQxCg7x22LjACxDQE+r9QxoiTFdvJM6OMtF0wVKPs
kKCXOjjKKNQMNCj/uLSWRMEAh8Xt1wyj9u2NQ2BZ39Q7dkyxY93Z1eMHgyjlo7+lx+5ZHOFLF5dm
i/XGjQVUUuewf1z45dxxPgXiwoS5gajwgRZe6xjarfTBmkIqKaw9pu35fUh2wzX2MDp1m4/q+Mb0
y7E/4Ql+pB/DtTwbV/shbwFwL91cuxRfxl364Mtmz+xZn5Bn+jFxFSABAufgGfHZPCbuOg+fB4Qf
A/dAf6hPtL7sCCjAqPy6i4aNPlWVCOUSTTB8Yyo/8wbA8ks9o33rm/7Unxnd8Rf63/A+fKtXZgEw
tfszNtuQaP7yQ3FsdvonoK4UkrriqDv6ZR7U/+JlHyhwWj/lh7YbT/qp/4Rok+3kv/BenuXviKE9
PnQeqMQayOp1nCwBTHm9qRChGoAtfys/bzHeBDddwKH+7JjAQz68WwOpwJRe/9io34B04yG7vVbJ
qUM0ezbn7S69N2dzxfImRTOl5f0kmmLZndqtzHAi3MYX6f6eMdvUNvFi3ObH9mJ4/q694EhRw8yB
4EERzZ5UTM27kIoxJqhOvjk1wOWh3mOqtVE23Tds0h2w7dzFBWX7utj39gJjLTkV+/ECEN8ei1P9
UR6zU/ro7/53+gciyqATTPG1MXHhZIsE3msg68+wqcATjSOjw6mKHBAmwKObPtSPZj3q+KaB9OPV
4oGwJg+YTwwIOl41WhFEx1PmGDgW/RRsRWwQ8VJNZ9Th9i8YsQVvHFinnxb79hmA9jYw0B35YfP2
QyRn6vkHfykwMCEl6HaK+JE3wvjmjPsBSwS+Ta7dsbjpS+mQrid7vFDpDQAPIIT+ot6kCxG8eZAH
tigmZhCCIZ5COf43lMmxC6Dcvyn34ZHt31/aLTrZd9AZY1c9VNrqC27NT1B/0BMMHQHlwA5NBt+e
RIX8dlIOAZMiUswDQdUVtifkIeIcdTliqQ6YMYTxdB+yydw5iX1BhndAONEd9qxw/iJ/HVb8vaRs
BI26jmfsYhFasTFIwPsg0pyS/GQ8VQ/+PfmiQEvRtLE80kt9Gxf6gnCLL25m/ans9Z8+nHGGq09l
oSy6S/FsH9FF3+pf0kXaseCSFTJZ6WE+mg9zDS39w7gKLut3c1VnYNH0EB50dEYs2padnulDey5P
6EHQKrCfZkcqMVYid5P6Dr7S8JHeeNDcL50tkO1yS71KAaw/J8+hmLVPEB/j0X6tqEiLvcbWzJaz
BacHxue/inLePnk1GtpBjAry6euT9w+2C7sO5PT2l/X+pmj9gmH1LTHvnTjBv/npiEMY8NcsbB0x
XPtDEtUhwcnIjIFbwYOZ9gEBgAj82V1xaCaXBcaHCyEO6kdEZZbyqjopjeEj4eQHAjU8TIzCP1/d
YBEfMotXMa4VK7P4tLgIFpZrnZt7xDz7d7izcY8PUB6D4CegUs1F5YJ2EOTLQubIvB8JGLsuXxrf
FBRSQu9p5zgrzRUfGqyHDlv9MWzUUCQq44vmEJAm0TQioUUjCUQEYY8J/MAb5LwtwApxNoSn/MFr
0C/GJeR6yHToVCJ9l4wrCGuYTWb9UcY4AC5aTe6T71kSwibPL7b0DZQi9Z/EF+fchR1fOEwGK8z8
bDKluCewxhz7j3BbDtbhE2qsdAkfLTeVybmJTwhqyyk9FxgiJQJcpo6mDhVSMD0XcxYieuOElgXJ
FW5EDsutr6kLhIhIUsRQlv8XKx7KwRGrxAhrXTjh2MRNI4Bn0cUzOSAvwwHUA74HmsTD5mrymolX
VWzv+EgStQe3FdCKJBT2YBRMTG9eEFSoXYGlYdYxD/cg0r2bWQ8g4tIXw9UjnggRB4ZKZJfxnyCm
/A3+dlN7/DITc7R8ceZg1Xly+ZROl/oH4yqVrAuL/RjNDfRRAVazNrUn51DaZU+jzfdvLVlVTxvu
zVvhgFUwMuYtiUAzz3rEDGjA9ByrZSh7EsSK4o36FMeO/LOMkXfVZzmj9IpWhn0xmw8otfCSFA65
YhopIGDY/NK9o9N288BhMywphpht/YQUhQaQ4RRw6Gz+2zRZYNVDIncOf6QpG/m92QjLH7boz/p7
OEFSJMiOrYvNXrngAM5l6mgGWWrMRVFOnHW28sb57pFCAOdFMwg7fIyNlhF7OQHHTaMD4CO63m27
fR8LHIJApxKm7544vUFuDIHyS9dne0xHr4WTibNjAxuR4CIuyi1zKOrLqsG5wtHgU2O1CtWarGUA
XAhxhUYe645Q4/+nGxSe00mNwskREUd9y/gLUn+LHj5EjbjEEq7qsFNaKXCfG48CGr1rEO18A4cH
7z0iWlt1o/dtW+7riAjCJ1ZoHjNuguCi0rk4NYcDuEUzK95rknsU2BPJuSCQJsHRk9gSZBGrCis2
uA6MgnNphpl43240vjC8KW5LqC6j8q60pBJdgsqdQZR1qrNWbbEFjeSd0czZGan67YXOQCr9CakD
4Xn5qGlsZuNXjL2G8jZSWfMydsY2w8YCDjV0YQ02ULcNW3ci7SSUBx+xtoYbaVc7NMcm5nj9Wj3n
tSP1V1Of9yTgurY3yGg23Ia9Q1uoJ82HSr6S7RXdBLuEcKo84ZMW5zMG/KPl9A/7m2r7FS9Y85MV
BHj6GiJg3kuSEcwJl3nQl/nEwRvy1D5AUKxAoJTTYCln2/c+4tkwot+OH+8F7IhNcJe++cUqUL4y
fX3b39LslSJR2LBd1Bgop3Mb0eywkapta5ANsdWsiwpNbJwTHw3IC1/fPmJ44WMjYKsAeO9nE1Nv
aMxk6XB1AgNq+ZwIK/WuZGvhjLComxcSnmohtfu17Zn7IqzBaHcK21T6w2kP1DZJHsnkhO4GUIC3
KDOZCC8l323uFloLBDg3xiW4Q/Vo+OC3UZeiyWDcWSJtEm2Pv8GfIOoXgBN+QoSIY+6wdR4+U0wZ
S1cmyspYkgD12rZqRGL91DLYtTtcPK6+ehghuAcFJNLg+pZXtpM4h8NMm24UZ3YBtZjDseXfnOLu
qnRW8XRghP1NOYoI5GCJMmrwpD8EBB0gJLNPw/pic6pYrO74rVzqJy0PvGQszlNjmaqQJ1xT+DMz
IJozsCu0GUi2T+YA8NdHAzkEdXp0CKQFbWasUvTNldG1aGBiY4scHpxD+mLDtzGaKT35k0lfBuN+
Z2R7KFSJj2M4ESvAvPUirW+5vxFkVmCgh4waDKRBm+FGn7w2JZHNfNjixRkMfNvv6Z8CzvkIZ3Zm
/RjNMuU72sNUtue+fMO9EWGXsYZ4ARvKHd6bEbPmdE67ilNwuMNIhWkecII/S7vTe/xiDvKOlma0
5LBE2c44uDZWIXW0AuV7KUtTU8aSc0FzRe9DKDjsaDT5OZ34TnEJ7wuUr5eyw1K3RhmdfwAd8vJx
vhj72JjbHiLqTFvZqlv1rMZZfIYq9IsgW0SFmOj1s1VIThiceV6c5CTG63TiGeXJqzoXfGETi3DR
AoZzO/ng9MMUh3+wZJlI9xIqD5C20H3Ks94m0dDGYAnW667Jmd1ObXVkZvbJGUhMcUKt2zIkyda5
D55PlSN/NeWvlq/Llzz3KaCHnCau3Q0gvO+ShiQ+qExLpTpcWN+4ka4ro3EncN8SmaEz0FGO6+Qb
qWeCM4c9WuuAA6lXFirxXxV6PbUJvRdX0am/BP9g+kqGrg3lqrkiJV3Fyq0oAvYZw4R9UwS7d7j2
iXkYEOHTK02w94DMqWJ8FMPW0PVxlknhwk6KB3YpPl4jTS3NJ9W5TzgosGLpQaJeIirLZzNhuKLb
i7yynKgJzxiu/g3ArS19vD+yGwP0w3NXKIrCSfQtLkNrlpGZzDUbDR9vFZZGg3lrTXSlMZQpP9mU
tf4Z+XuwXpbqGFAN4JUdD27RU2spyl5Ct5KG6yI7SiNJ3E2FMLNglgmn0Cv87pZWS38AcNbxhnsl
c9TePcBZb55KoGBhx9LXxxHDoEzjj/hH++t6TN2JPDn6dn5ryD9N5fhivsx9pPWpK6FZb4tih29M
R1K0imQtUo/ywTKv2FMphgF7rSbxPFp0oTUf4/4ovkid0c8aMJ9iBbGdlxYAkhO2zKLyLLx08N/b
Rr29yvzzULHIqomr+rDvF9LgbzqE1QbsydC8T1QARjwmrXbpwypp1n2lbaAXaH1wyqjRxvYxoTIt
JNhg4S3ohanasS7lLRKRMZ2jn4hQKalQenCn9sR90O3AS+AwJlqGC7IyJ63cm0ijK2yJWyFLhTg9
oPkfZEazCjNGnPnR0hVKDuqchc+4lGeN3ADLh7NAtJOdLZinWsBrEuC/TGpNygb4zhlzjSAfqewh
JcPtzIrsmW29F3H525IOnIWQciSEA6a0JL5hV5WTBV/xnRLgAO9Vl/Bc9loTDaK5IVVRjyAlK2CI
BmLgERMd8qAvr89UBXI0jVNBwzKgVSO9C9eqcfdqEKhyUyTctd96TnlK3YrXl8pGH6Jx869NIi/z
10WqMRCFKmbSJTQTfRGTnJIkl8Imm+kI2RFeMzZOL6Xfl/Y9gaRJ8DqX2by7LVlmDDPzedvToNev
nc1zJSyPLC5EYNCBRYMMzs0QI93l2RJYiRoJe2+8H6jN+OGCY/L9GwTngqolk+QD8VtLCR5VBL6T
ZUu1+k5srj0rd34OuK1zmUwBo/gZtuUCKggBdj/KwC40rK3600K0FfqNW3Wm10prK0pdRMKapXoB
jGTGf+JNfo8/Ue9vhlc3t1A6WF2yzfJLNLB40mGDx10nP+voboTWocyOBhyJlgfbXwohiMOoqMgf
es5TYzYnGzuptVcBvsehCj5MkrT1MsmtILbdPE36nVHjEUD0BzzJeMJpB+8ntupZiTtLyk4kTz4N
rFlI35t+hakKmZbiNzvW9bjIKUXa5lP8AtP4E/Nz4X5n50KUlW9NGK4hW0hmfZqvDuYX+fMAQxL2
MSEG6P5a2GSJjSO1DCdu7pJus4B2Jp9PrtNcoa7kqYjvHGrd/IUHm57UB1PHYgE1FW7uKutBisZV
hLd2o0z1YBm/S8+ECBdYL+7mRy4LnyMaN9b51WY/shjUEzzrGHiD4AjoDKmQtsnzV7xv6F0SYMWQ
0afv/ybWPJ9Mdi2MXUPwaplM3Os3aQOSzSiFOSuB2gGJDxnSlLG7hJXqtAwkrHMMedX080vOU1A5
2UKrZkxgTU16eRGuJe/gk+k4gUCehHb9Xf92H+oFeJPqENk9YCWoQ3/zUUdg4Pc77njjwajj63Ag
BJOin7tzN2kSaJd/9Qs0vzdpMswr1oX5E+FKjZx+ODT04f073VpIDuUoJjwrpg2ZRB9hQTSBUWwy
WEh9tjLZarLWmg/47sM8YMbwggVfzgPSJEectXSpXsjhSrP0pRWu34aMMyNe99lTAhYLkfFIHtHh
QO0kJb9N/AKxEGVsB16ONpeQAddCsO+TPcVkjwMrIP0WJ9hw3qGMhlHG18FOGEYd1U0LyOGArRc6
6gsXA1IT7fGPDZM+Z2NnY3TqHlFWaZPg6uiXEuOrcMZEj3gtbgLztgT7QvEzGmwQqtjIbY90Yn0P
f9iBu4CtB805sXjyJiiWnT/3H7im2fCpZto6AsVglIAjSC70WilHV7GyyjkdJBlKEx1LGbd4fbcw
IFNPHT1+zMBVlisL0II6erp7FzseCQQb3OeZaCqYfAceNorjs33mThXuolO1mVyDz5CZC+01Vkz0
LPzVZ9mQRcDNFM0ijIUyWRLDTbsjyYv0B4QOHCdDeAkuTXfMhyYO+QPIImwm3fjf6/MAY00oakg/
sck0RBNbf8WUeAzLNIdQQrh6rv3sLN4UPlEw7UE21VuKuN+ZjDOgCuU7qo7UJx6Or8i2zO8Q9ATU
jB8OGHzzgeIXwxcNbC9It3aw0DCRaj1EqwzegeEq9n1OO8mJTmVwyskG1f/KuoXMxDiCca+JCPCN
g6mORlCfbGOmHGhp7d4/6QBSNSzLIY2XRYmVkpEu8Y6catlnRV/77sJP2thpNUD/FcbhCU4plKA2
3nyT8NPM152P2lGMmRRms+Ybmnw9Dl7kk84WtWdZ/aO0muiABzpevDl8hUqR9iFFUU58uBURspZp
jOqVuZ+j1gyvYWV4quxfJpSSfR0uJ/AxNQWqgWls7CR+2GH6F3Y0Awjy+3pnS+ms9Htyx/Td5J2C
YzDFIy0nTDPoJgyAygoT4948xFZxbprqkqBreE3Qgb5gpKF7M9BRW6Ac4veZlrSjnEhyezZA+ozw
OpzY5y5JkW4s3iTQjpa5V9NgBi5jc+lBDANqcholMSVHVqPjRVoEXk0v42sayi9O7ayClqMwmJWI
rGglmboEOkJeHF7v7in2bL82NrW9UIIvAJ8mTlcSDjoDhtF5ggWpfX/DDReRTxIX1i5eOgq616Wu
MeswC0Y92DlBCiPxzDXg1gb+k4PKkqSFDPdaZDhYjKlsBF5pGq/K++tNdjt7/gDnQEuh50gLi/Yp
7LQtMdmpACPFxVfzMlQBz41TAu/cBxyVQiSBmOi0NxsI9NX9jowGx2hcTEJ79bZhMbTEF2cTHdlU
6OqTvfoG0ovPOT9m4SzXMURtEon5S3UwbEZJXN7LKm6DREFeGAYbtwXVZBsiKJNwx9Xx45Hqat5E
GtgrzO3KMjAFK1yzNQk6yeBjQC+upadM6rydSkRDWyCZ2VZ79yTN30TpCqVXZKOnubSJsTvJqpsW
3vNsw4Xi3vm2IGszMgBYDbJ0rYCPZ76FtuIYs2+Nukb0iToPbRU2jAQfGygqR9bZ5/MMAAHW3CcK
41i+cm/fBPiZXrOD1aIERMuhVuyhRusgmd14tM3fgIF+BY4j3HQ4Zzblt/mnfg4/rCYodcxFAGAJ
6AJNxZSImWQyBwuOUSf8vO7ZTn0CGfWPgBTAYqdvtIv0AEGof1U2T4YKjGseyYWRFjUmuUiQITlD
9eaWfQMnVbv8ZN7MW7/Jf4a/YcvkmOVrwPXpznwYfSu/W9mA68HqoVypvPQQfCLDGM75R9FOrR+Q
sW7vf+LZ9v4oDv1XVJ+BWJXr5Nob3sgIvR4YTTNqv1qfA1rJqb9uIfhD5MBCf+rvX7ypNxZDFn8b
yaWSvhRMQcJ36SoIdGp8p2KsQ3Xe5/GF3r7/GIDDXwC2ExOYxR7PGPsu0gKDAIDtFkOthKOFnOZp
DJ2xmrfiT32A6XJKAjjeOPRQ5rv7fjc0kgXIxHzkjLXqnhIgxgBXKA7ldG61R0o4SG7BmfeJ0iU1
UD/YlFY6TBsfYW5zUIpbzrgmg/rkIyZ8SQAmuThkItwH5GusHiVQTM26D3Bx1eRCLRpqZ/uSd19F
1fNW28pJ1X8yui98TegdUzE9G9mkIataoJt2ncHF+BnKfcPMWMlwgw3JHWWlRSH285F8yyG5dlBy
Ov2UAHrmCMRKe2e1d0xbR+LbexCSJCIeU/oTXQI1F+pv0pS7ipdZ63+NllKJXFsdNJUZhkoDbzot
IGwKop927bxUSqwJmNopUXkekuhk2dUjHKKz3UqbMuZdVMrh6Js8jy5O9HmGm6tWDSuDm4K5OXbp
mM0DAmf4NjGUUmPiE+CbFGhPAnbQSRBefBY22e0rpTY/DOPiZ+NfzsmtREioJP9ohBlHmb7ocLej
ZGPOpVgin8ifmaHPOYS9p4SE167Z2pmwKbCTGZHQi6RM/sRHpxbjmx4eWc2kVsF03eYxElmxMMql
BZvTbL8MxLq9mILIDKrSZV9QKtLIRcVnrYNMymvMLWOZmmNr1x/j5Bzx4of1rUPKV0vr9P3x1ld5
v4/7/QhPSTc9hLChB30MOK18IfZ3Scd5KRdlss+NFYcrtaOg9qDZfI4gvDfmKlBwas5GDcK9S5wf
m6wxa+OVugfJehcPDCpH+zBSC4dO96ag3UW4uEfz/0g6ryZFsTAM/yKrFETwliyogFlvLFMjigQR
AX/9Pme2Zmd2pttWOJzwhTeMWSDP1vmMopL+cyP0tsFeFAU1CQwfqYa58UxU9CHEvyZIA0sZFB/6
UxMQFmBipd4/K/chsuOAhWDuwL45osfrZgr3On/9dvgdAnZTRU/KktO3hb4bGFON40Qx6PDQ8gex
1N/jbgKdgB4N70jNhH03wKIBqEfWdxvZULzvKZ3zLjUEqBxAUojc2WgqOw3F/6iCqP+bKJkPCIW0
83WnvIGcmH6n9XZ0qVkihBjHuKWLanrM2X63ul1vTbULcr6x7hEEogmjV37nfw6ylVr4W6KOXYXc
C0dN/7UYVURmFJ8VNZLQ/0fhUJbdBgHDofPB3lrBq0Un+FGEt33pCf8zedmDNA5l6IkZAr0L9FBa
X/sic6gPTTIB8PffLV6aM/DZNq3s4Va90FQFFiE9w0l+3EB96L7Y+gTaj920mCq4cGsRqjNaHfS0
aPRE9sc9hmzbDqBOICXyx4cc8VWCd7UcyKf3aIaXIQjpupm9wC8pczXBB9ZqOg/lz0poRTR96vyX
z3FftLeqOGGXPG7o0OE2T6YENDpDqoHyJlqhmXoYNm5hj+FGYXoRcANUipfxdEgz9TsDGk17H2ou
WKJ+hkwyMSWp4jHxP9vx2KTE+Nh+vNFKRHZkCboGvdN6t8UFFyWEVwevmcRVfa3XDeg7M6D6wpGZ
xrd+bgMVegDmALeyTDpPA/oBvuQZU5LOzOPD74aIFthAdFCRqzpHPbLtuGm74Wpw/Buhq9dAgxod
Hu1GAYoEXPJuv+X1qFz3chfg/+M7B+DyHdsKwOdqiWRz7zVLf1OQeYg7KqrXrQs4qur5N3SL3v7T
3gYE4rS9AMEU1ZbjjidW344I5SUu+nEkUugIwbnqrTjtft+5VJ76XAFNv6Bbf2GuAOksJlRhXolL
Y+5RTMbZrNczaJBBcnr9PMweIF0CR/sidOtjQy2V036x4ET+ZbOan0Mst0D345AVE/R2TdR83sr6
c58WaTC6DWmjo2bXKy1iUSLKPiEXKq9aecq7/b0Nc9lWzwJY3wqxUogUGcURWnnVGpHtb4GZlsj5
fVRYMP59Vax8kOtDvb5PpPvkHYyBpQoxqsTl0wbFRANVrgZIKsXHaVoh7LJ6lG7/cdNaNKK3x/xc
lgv6fVx2cxAtQAww0LJDiW5Vp06p4kE3/RKyApxRBpemdZPqlNBKSK1HaVJ8fdhZExKGdKUv3bob
otIdrqKCvIcyIWMPBiYxGrODZw/O8ERIZo5WeDveDfKrKD022ICnJslusVKmbBgGfNeZgjSUPtiB
OZ1wAIwiZYecJYbSaG/BWcSZr94AqIKa1eT+a472k3whNJC8ojdDRAtBw0l3qkjqX5G0ZsU+rsLg
Xc/2DzA78jSfzxDWKhdVhMUPvmqdhXJnbb446L2OPJLWKGSzjw0V7b3jymJw4QK3YoAMch8Xzr0H
yDJezo+twd41GA8BiwJi9HYAKrRWTGcbJSr6E1DqRvpwnoPahQPKnPOI1OPCK3KD2pjR7l652Rgo
8wG9NIfe0x/496AJwQCOJvlMcREOM1PnqfcCzJz3HauD8DRxGFQ2Wm6pXbVYjgmoR0H2DsDSohNE
y2T3BHuGBtnbzjeQaoAnAn9G2+yE0HPwchmzdEIzGwi5/2AfhkdDyelCagalB/m/XL/v69hW3IoA
i0kN2PuzAv8IacPIlkTYZkyLAGlL+h0Anhk34J4Ml2IzEQercqGdUOZC2bG3wIxa8oCYdjvF61bV
ZEAogIUxKROeOLRp/dGkPaMPUqzYN44bhq7ECRfvKXhsy3cgIE3ZEvTsj+zzCFrHIK3/2YfBtJgg
XtgnmQP7rifuaOiVM85gZM2QBwS4M5x3PrrxuYVh5N/48twMQuVjyoiwGii2EfJ/wsSir48n9Anl
rYjWe7VA1I1ifEitk1gpndabdnm/ABmZ0Sln9YmRe54GBJ86aBWeMnUNP670xgCSs1RMUV7UY1sD
T6Q5iNXvyqg1h9bAr3T1Ai3bQ8RtsLqjGOjJJqvT7kdjIZQ5cAmzmqc59lVMIpi9s9ZFn0cfu49Q
dZOojn40ItkwTwwZU815uT+XRYs0gMlpxYxF/WtCJhC7IAoedncg5kDcd/XyyjXmHjvACfcd9L7E
Gm+BJE2GFqK0Y/u3JfvdEyPP38vjRuASbuQnlQPSzHzsqhtfc8BceAAXqY8Ev8Vx0sx+E8QFjXiS
O531mAw9MmEFBX5DCnsWk2U3/Hsd0LKZwD+1j6G2amYD8M/MGUHiMxQ+qqSt6j+wXk8DrCii6sT8
VXYpIL/cAxuZuAmtSu5AC9tzanMsM5NIpJyxIJ+Ot1yTz+4OUD9QdiMDgY7J3QbBTNyIsLH+XaIo
49P8XQzXnKf/wEYvi/RG8XmTvLEUP14j13LiOBI/AqWVoNEGrP/z6bWiiwGiD7nYTetgy2y3FtSH
OXRvAWejwAHwd14FZHEefnpIP+ucfno1zQOIR4B86FjDhyJTfE5/juLUY3z0bAgGSTMjXAA883I6
8IGiqM1fgWrf4RkQ+kNflpfg+p9QNOrw0qttOpdHhKHsekMdwgIHr1oNEEuwZRTZ3tgjCPTgCxhM
52U2yPHu9kYJp7TQOAFl6iKegswqbIvWQlinRdOVbtO0mlcb9tvB7uXFIIZYgOfURFPJZDaLSEhv
9mDdUWbIvd4cCgz+4Tql3jDEruJ03GgOe8J8eAMoyOaDpaqeH3CN5oFlf1xZz1JnyjwNNDgJlAEt
jN+EOPE9gJakf9zBIj5QFj6wJ7Ahgt0XSFjGhmlsZZMvG8tg8XHhelj8zPzS2T+C2wrYvFkKjDcA
57HduuFvi9MdlyoiQ2kyjlDB4ITBQcROHLGJLPsFbV5YRj7AbRff22niASq6jBfHUHQgtwrHckAc
hAS2AuQsgjdqwwg60CfSTgDHqw3sFwAM9xDP0knqQ0FnmqySSQ0ARsBKkWaNcWjSobwy/1iqz/nT
+goFVzJkXDvp5hOdTVqXCYH9qSLgofLMftGpQQvWJTdgIse3QacnjranbzAW0OTP+XVoz3RyGp3i
83ge57p0ZXlDwgIVR294AobyFF+lKUnnwCoWd0SBUSrxkjXh7dsa/FGFN4+rn1Ns6mkPvjVnZzB8
2kO0Lhqw4paCXIcxmNP6IetPhuZnC+jagfOmO6QTZuxATAxpoOiXVblO0DXw3n6FS1O7pRtDbQKm
xGv9PFSyjhrBopx2Aae5LjC+QHrBXLOdZv4bq5lVzAaH+jhlbw+M0RphkH0+pYK1AEX+mpY2E7l2
NL3nYb00+ZDp4StgJocQJoNdsTDSU7xmhoOyCmAxqI54YW8+PtV2tikpcAdxeHpvUMW3gWkQXs+O
q7tq5g/RhmdDvRQbdVa4sFt2r2k/RBb4Uu2zDUUhp7MzSjs89dFFCpKVEsGCIRqJr7IHskeeV4TP
QF+getlvl/qY1QPIyBbt1DWQL1tp2S7G1v25IsA+TjngpgoJNfAf5j4yjLDVx/pz+vmTPg4HhA2F
+YMXiE9xhlNdutIK/Riq85xiQZ4lNuXJnExjOsTV8m0AkgSRaqJocKav79zn6oKPFkH80cSHcP79
G2BvYn0xoWdAm1bPZ7CkYT+zqxHklkLytTWDkYAa5zd5AWmSCGXAKjlSJ9eRaju64JT6k3hGXxxx
pVZjQ842784YrbjP3glKiIL47QmmFPD+4q8PO1VDgdT8oPMQ4d9Auuv+ooqcDoYVJUtKWeqBJnRE
se+36K05UCADTV6egL6zOpi6mX+3P5NxgKpOwFUm/jMCcSaYVvDsCfRoBrvFmdBtQTkKwAOoCJMS
yWFM2chUpvnsbgxsbT30YL6u7xfEMz2K+UIHG7G0t5u5ABAfCC4gghCbspO5EGQYV0Yefg2JXSa7
d45XOATbdEnceVpIQPFJ3HsGrJlNSfiwGjgcX/OR2XpSKE7UgDkVDeZkxIkD8OuBpgV9OJDy9WUk
m88bZ5CbLtloYYR9XOYMnCKoA05rfL0KvvRMQnN9Dk6HTMik0xqb/WuSi6pbPxwQ74Zvt/UyPzsl
06//24JVRbyELp2ubvo7donwcp9zAE5QILWRPGWBLAaL79+Qxc1SERBPm57UL4IHBP1IbK/fM0Ce
SCUxn/c2H7Sp+0vgaYAaNDyTdKRQPhuahSQqE3XOOm3W/U2O7Cgla10+l2v4AEO2zbn8Niz2wmm9
GyyoA6ebGGoDeAJAIFiezse3+5z6GqBXkM/s4CF8HGQ5Y9DAX1eD/KdZbQsJyQYQ9YAIwqm1wcAZ
sXY8nzAwZCd6Gip0lnXHRa3g/8BjFWIrcAbt3/p3AIKXehgOnBGMogiCH3XqT4/nkktfvj366UUE
6LrQLPicmvU4fJzMwkzeHe0AF20BLIzFbB3p6z/AABbtPH49mGS1rprgjA2CJtIqp2fGy8Ts+5g3
8oBgEUToNluJLf7kYDU6/e8a/Z32fXONrxrqZRv2XEEvo+HY2EfJPOreyI6NE3JkxunU6Zs/3tIm
jTH+Gj0x/4BKAX0ieTCvV9/dZ/qWl2Z6GBJMczGbKxpoht/pa/FZfCpfJfIxCwcRPH4IiSwDJI4e
Xa+NvkToxgEoxGvQQjczXgOiid/iFaSifJCkc53rkTt0MfljBFmmBvgrYy39+yYqK7ykMFBV0IHz
87UXNy3+rwC6AFRs0BLla/8uwaAcxRsDhDHJDfg58UuguXgxyEteSgXFLr5mglTAaQjIlYPBOvr9
VX3UaXiVR9rXpgZUDWHrl62pbi9dAp+SP9MKB1gmz88gobeaKcBgE/AmQygbrAybYRLf4owyUAHj
t7hWBsjlFh1xtRkoMvEVcf20Cj2whvzr/3vJTQ5GrhZ3LgsV28krfPZtjNX/ni+DllDyojJsfjY4
KW6QECvmx9qjR9dftYJhaAq1rNw9+u8DnER0ZhGywGI8hNIE/iwp9u0fNSvgw3HYy30I/IoH9hdB
Huh0bxuwHAIfp5RuGfTwo9n48qqPb5muze90vwl+oUIiMCX/jOi1f10piWFmjOhU27NgSN6BvFUm
dj33GWqAP3wB0ZYjY8WByISmrQXU1u9Ie4AqE/IBWuUqXnvK5vQXlfVD9NOMYq2eaJMMf3OwOw+g
ldZvTfW9Wx0JUDENPyE/wDioHg3g7xwj2cTGZm1PY7C6PkNkvtftCuFvklNkOFz2jHwKS+xeE1IR
nUI7SxyQlYd6+V2P2RDQzDBy9N/2RJzRj+wTVcU/Abdm5iULBNznLxRq5sptSCkmoH+M/AN2BUEV
aMg5W9179l50uJVtBP/aBkz1ouAb26gi9Jq18gfcjv1F2Yixccc3HgxyomiuQEhR9jFBp+KNYKlu
39F4/Vyr88wdRz08Wj0ls4DcgUxq8uBxgin1ozoe8jAD6YyiIGwW+fqgqq2/zpCVAW0g3tLTLCSu
RjAZl48oQ5EFMwwXFscX7lPnxcc9cGONo/yxasebI9q8H7D981iDg9qZmtv3QfFAc4/RfkCTbNbR
tvHYGmPkWb5hLJ9GCBQ/Iaub2nwIIhyFRCwGMNbSVoN68h1vMuj6OAnFx3vUwKVOAMUnv43Aymiz
l3LKaXj0VY9+Ajk+DcVmKnzX+lSKIPhxihfa9p1AUcBiLMPejkjyR5eCtvydWCH9rePfUo4xyEYm
3UPz5gNpEPtI/KUKLIm9QTK9F1jAYF00yfJp1YvkZpb3p48WbJ/NTfLiF0C08ezXC9/D/R1CzZG7
a/n0CjUuiP61OiuVyV0Nj0gNSv6LVXkrSRWBJLezHB1edfZNPFyphANutuu1FJZWycfP5fWgyzJc
xEscqq7YQdH4CkfYTr4oJX7CvuoIk2zJLMHAohWTzPsSU95/ytsqmRcvwhR05ti/4My9sarhLgwA
mRy1uJIQTKHhocARQwMKMQ/o1jgFjxEeNrQB7iocHnArreQHZNYEQIo0R3ECjwnGFtx4llJfNTnC
GhC4Qt2NPjwsBhA0gi0LhKWAS4Xc8sAYYp2NTwk5ChtRTzDxSIOGRLcs+6cFp6HGXeWm5BYxM1fA
nw1hNImkTC1x9gP6Y8SQaRR2KItAENQVjfTXALUoDJoMauR3DXUI85g4sCe6AUbSYiegOs6iRrZN
opsBjOWP1gI6t4DHwHGDjABRT2cGolJPpRAfwMh/ExIR2vEGfwPuFiY2DV00YVR91GfDNj5QdmL3
mbs/Uf9GJAhhHhvqPv2pgjI4RZaZtiOIaB/UYPTPzyxynA8Qs6D3ZxxB2lNwIWeC9wDnWIZPYIxi
y8pTA/Z1BueXb8vmD1hVB8tNPCkGiDK9Wtv1w+qBn4lNwIAp5HSOa5jzmf0oHQR/wPTyBIfIWch6
yKshNpMoMHqABS88eUZLdDu5jLtNdgYBOt2qUNsl6l2VaISgSROhYDqqo3d9fQF8evt1i3Ja4jQ8
C2ggiRnndoUYWAbh2slV4k0QRdWtlPzHK6J08VA96ufJk0YYBxOaL9D+dfmMSZd6NJ9raf8+U8EK
WmopWN58f1YVPCJU0uptccOqCbzViF6TXi9fgYpqH+L8rgRVj66latN9tIvWVVFMBwPDhgZM05A2
atD5sO+PlVEvs5k8oaR/+V90bElmqpjI7gqgPfwJNNokWI0MJhDij36MvdFeiCzRBtrTa4c+ix48
OwphOEhTOs/P9YUNSm+2Q/vyQfTlDy8hyLDkEvwp+/31AwUUaJoBFk6AyJncfD1fF77qwNmQRwYw
IJAo0hl/VIFQ6cM4owxBSdrSpr05ab8yjlBH6tYU1xnIBjgMuSY4loEBGWQKmhmzGOJdSBO3gpIZ
+jBcPYkj5/aaheOwgNBFB4BL289qrc8aubPJG2p6gq/gHG8qegKQXtvSIl0aTQSj9SzKobhcNJwa
yBFKzs9u/tJd735lsitKcMw36cOBEFEUEiJWCog3/OSyPhoaKb4qBYJ26GTHuC5iBU+/jBMPxUuK
UlSVqPqlBhJC/7pyLEF9TOCDBRHUwBjGgYGaADIpaMfyd6EOQgKTGv0BPhE2ePC+9kcvjxhdo5UN
WJQoRw6PyZlGx0vdHBscm21C7hGU7yH468++A80zdG4ws+n+VQ2dQIjLFtNek5kwCF71UJhBahF8
mlCFyM7ge/IGLWy3Q9QXgsd3j9UpBVPKE3R7tMcc/J1K8lcCVE85ULbgCl6dkJmBV0VZHQxc/ade
ngsKH0+Ozwq9fhTiKEfqQ2pRgXZ7T/qzcg1BHdJTjGQitvdLfBAoPU6oEYxGEnQIgra396T4QmqX
2nBzaTb90hncdS12NZWSlKgfPMYrucS82Uzim0R5TWFXs144IaWYt2KvhQDpKm8ieRgAyBXfTWhj
GVw5XTrkwgA1UDCiRkfz6ftewrsYIr6LHJYyq1EYIxf9uhIBnAKvEiTVMMB3/ajSKPLVOXXi/m83
KFijNnl3jMCL3ZG9D+wafz5l9htYFUP3WzCSMVKzdSg1QDgChhHsPaW7/LGpv3uM7wC9DEC170sA
tgXqSt9ZL92x0L5pxBzv9VFm5Dbz2qHW8rrhQa/Sp+kPtw+0IO6D8/CxSZp9SyqdQl9Bn9rndo9f
BlBIjKvGg/cHe80W21DVGd/3Pxp+zzainR5jA7H8aNGvm0o5fog0CFnr7ZtmPqJeSCg/nbJzerx+
TL7fQhhh/mqo6GyVAeUfDy+xIp6WQEo1bQq2JA0eKL7Ja/UbqtK5UsNRu2dZZX2zgpWF9TqDeOco
NvrYUPw8FO458UZPp0puLPLnGMEde4AUKLHRrYo+y9JTfSodM9qr295WWnezOkIZd/pbkfP7yvTp
S1zQvENElaNujtr5jOKukGcpRFNLmY59iR1lxrts80O1rtZ5JLPsv+f89jo06/zQ3NhVnlG6zAJO
Xoq9H6B5UREUy1ckfpW8St12N2KYqIHtItj6/MdcWVJ2jsqIjloz67MbBQ2+ymZMB2/2DtSzAn28
WssYveTrgQ/jbZktm3W3rg7iV3/NL0RfvMcS4OWit3g5CMesR+FwMlgoC3BncwxWcGMqghr1DLbO
LJC38rZeP3nXap0Gvy3vu+Vvy8F2cJbPA76XWD8IQX4ZiTt4RfW6vj0Pg21MERBQN0WBw+BM4ZOK
9jm+FefPVtt/zmzvW3XRhaMp1dSpNv0OwAR9n89da2tO70Ir6bGCw0HPbDleIbJrS5EUpZPxpTr1
N/W8mqs7COIbiZZIthL+SPWpPt2vDdHUqt4kC/y3kOu99nbNyZY231Uz7+bfQJk283pRhPK0XnxX
9QL27Cds5u+wnn9Xj/07LBflQry897GKsOKV1eJDH+i+h+7R30gb/vLvz8cetjmw31M/dbPrAxY7
Tsz7x177e1wbrpCG16pY4dlcndRdtoKue79+wd/SVRhphrpTd1zt/vin/cFdKelSXMW18gnoOyz+
f5PeruAtjt7LzWAtlAusWLi8gsuVofAjj0E5gk+5X1Wbz6Kvf+qfwEiFA4rj0ibbVwt5mu7rebZv
V5+gWWdLeauAn5Is2j/RMypn1E/bsyAkX2QP1o7B4cic+G7LWb1WtrTZmGhV9A2+y6dvl96H2UcP
5/ekQJ9tK4keAzHVcKYEO5XeFJ0m5aJexpfPRLU/AUOM/AAtFhyAdh+TlLx1HtZ15DSbNOQb3P7j
moYyYKwrkLYszBdfErww3R9HIEr030p1P8tv+OERvEP6ejjIBh/6h2zpsPo/6yKqgpG/dInhwnfY
zauIlOvMyhLriHmY8btY5szKN9YClNya9Zu+acrJ58uUfPzSE2uiPADWKg/drTyMt5+lOOrXzUys
so51Mz6PzzBci2B8FkvtHYg/2eTG54K/dP8+rGS5qGdWMMwiPlL8Qd2NVUyRnuVw4yuseMVUeS/6
5M1MPQuEGi9imd2e4ifUs7ha8VT4h7x9HRTWlvjNBvg8CNcxnty55GKBEFKXQq1BbCOvg7xdKeec
r5cHOhgH6G/iHf9tLoIedGtufBSfXd/Ufy8TA8Q3JNg3Zz7q3z9Y209EKdQzQAPEUQmWuDqCnnN1
e5Pl8XMqq5yafs9gf2IxP/lYlGAS/lfPxB6D9iIxF1RDHc0tdhwIxOIWXgf1LG5T3RZLmV2lXov9
Td7SmxMXq3J/9e0BhFZPDjXj31+DX/cJSc8DvsHAMeq9bXVo+BAx1CmjysUTrtI1EbRmgKqHW7j/
We18TtNdXJn4OSI91BOXj2XKfOV1/FfeaBM9+BKQDv4Gs3CwfTI12NpnOcoZ2kqahHsv9aYXnOjC
ZK3tv2fhEcg2JX4JHL3o8rTnzxmJDrpDGNpMMl8KPt50PBuiAWw0OxLPablSPGk3vGhBtlEiaN5R
L6qn3XRkv0fD0yjrb5rSb+ZiP2rmQInoUD39KkLfq9j/VrzihInrXlrfd8Pb/SKwCP+eFGPOZrvi
7KVHnyNozPMZbEs25lf0204U/8PJgF7PmPfqM085N9Zs2+KnGE9STcae5xDQosbcgDNlJiZ/zk+L
X0xFiGDn5FDdeOeSvSJbAipImJDqGS64OAeFLkl+eEaD7djYUidb1rs2Knz6jIvP9s0vbX9k0F7r
dvs9/848hOoGwKfdauExTCKOHHHVyQGxICZTzP+FPlDPkLmLfC2q6E+rRHuErlIcMSdy0OygQel1
AUQjIsH9VuqziSS2ZnEUYLSnru5TGYu6++p5egnB9tEsOSnL9y7eFNP7CjO8Y5Qs6KeKE6LaHKMC
AOgfetGX+2Q4y6Z0u34w1/Tu7zV/r3K2fmytFqDrCo6QbPWcf6fthOK/0+46C78xwzWaSTFP3dTr
TR6z8fSOXRKi07/L81RMPpPv6hsyzzkq0Zn5f8lCQgeVqpzTH7WadtUUJzwvlUmTXnpDF/TLvRf1
y+kQ+xyZgiJxT+qDaBLEnhoLEooAW+raHPCZbI1LXB7CAUpGY5seu0Ly5t6fQS75MINeh6cyl5i6
rVfIrvSd0HgdrY4DxOZ1hMousL6WKoLOYyj9s3TXQETCq7TYq8AD9jJqc/dJnCzpo9aJMCzrI42X
i7ijBkeChXZF2l24Un04jub3hmL7cRo/vNfQZz8rVFxqjDeFbXyKaabAox9PyzQkY8qBzpAUjZb9
J9L000QnHXpRhAYGtwUNoZj0dXvKhPtj5v7YdVCVAHxkvrA/wKKTvpmXaQd2pCIAkUSQ98snR2iT
TdimAUFb7hDUIV4nIda7xB6X2lJXm1w2oCRkDeRjxBfBFzQAjPBcL7zXzyEeTJBPvi8hko63JQaR
U1Q8B4X5FJo7HZXDFNXxfzsgH8iry1RQPlejp58kHgTkd28PQms0gtLNXg0TFkfh9Dvns5Ni8cOq
e2CMlaBqrLcEYUvPHUkxB+SqkvEtLWRaVezetKmaCtQWIDkkFHivDuetdHV8+vc0kAC39GDgm3i4
Kc/g59dvQevpOuczGDoPHLCf1yRKPFqEgAtaIkfeYv84H0Ok1VLOaRbuGH3gE9c38Cno8A0y8Fnx
dhhg7oCdFXJYYpeAjRLIfjZanlrYCUFjTDiKIz6+GXoG91cUZ+0k7a4DXPCSBmwWRGQJlyjkubX3
jYAeCNw+v6Pa83ZkSk53igHZkKjtwXXxGKH2DFTG911PFHwKkSH9HLOglGjMPK7HXxoM6Yo/viST
AFhb3qD44DlYfWbH3p2NrqJ43p3rYn8sf8DO3oCwkvAoqQf1Tq2bms89hdpKXAmpddCN3c97CoNU
8CjGT1Tw9mB0KTL1sp45e/Rv8Yy0sqW5fkMEOgskuovAXsHlsUPPX+sLmRVJOYmCinAmMBEkQ2dN
McXWZEw5k2fxMkhCEMd893wwDSw6Ug5ZyIt5aG0M9KdmXaC2FT0fC6tkTVsPvCQv7I/CmowHRg3I
HBxXCTsodd/wsxcYlXbysOsZ66O7uywXsZTXdOalkBpSt6dbhzWWQ9ZJ4YMmZYuv+pFzkBSTQ61/
K2cjpIuoOArSNMgCEOQYIpmz0Xjab/csII7LkuX6XlNW4vk5pQFYsqBoJ/A3l2KODeLPyWcO7Kf9
a3VB1UBGeUVv9UtjetTFbKKNHKUTajL4H9BplH3ggAlpw4vUmH9TEWHCM7PZMoBoaAIDA8fIprN6
SQW5gHwDSGx45IhCGoS5Sd/T70EMOyRICtaOwPktM5839Dq6vX3jYauL0liltkyqhfIn8SOZONgR
6moO7qrz7rWjUwA3lMrRiybWHOlFylPVsju/FKe4QdtDbZ5iNqQC8PgDJMHdQeeMthqBQ7KHiyUE
ZvRK9X518JZgc+PjQjn4Z36cojVGx/0v8bBw/bK+JDuNoBA8L8mVapzoiXUIMtCLiPUApgg3zWoF
WQl2TkYw2kIdTz5zk7FFDFQp83iwq9mYYzZ30bGg/lLd6f6ZgJowlRs5IIKAGn6HbgsEgwNPA+6U
LsFykQh36A/amO4qhaeAVkYUhJ7ZCEoxUn8oNrnM1hUHDXmqUTvNDQr4z219ivnSR+d20EeYobn/
ZXDobc6Q8THQKk4FxKbGK2I4iSFxgddsXNCUh3d3bYbLmlnO1af9y4Ad4hmMxMR5oNEglFvQNyrb
2cNOAH4eqBY1dnV7eewvEsno3S0C6irorowRGsDXEl5b7rADQTEqJrVifoqJWvtY0o+SP4ldBUJb
j2IIAjiuBiXi6fwEJo/zpPqaA0x/QoLvLQcLMMX6kPjUZigig/zyBZgUFp+BJsz3A2Ll5XJPT+fz
24xYqtjIGAAdgcDO0n0SoZK4kV0KHMv3NfFKj+vj+OLp0cAfclHAWJh6ALmYm48dwbkzGGFSY2k3
WMc79G62EHTqaHQiMj1/XJBEHD9wYXgP/0uOwPlDooLIXWvwpt8lGz5wa+lWvD0mdvfajLz+raaU
fkLyQH9f48XHRoaY3gmorxeA2X+2pEM2cAzXkHrk3CmnnBaJ1YunxdGWqVumVq1ZkHBYwKQvZp8t
08YuIYLzXt2oK9wnYlQ5uCAVs3LZwaBEJKAgoNjuQM0xcTSvAnGN8YOoUZgfBEyIS/rU/3YyuQxP
xi+Wz6inHQ4sfhW0D46dxhic0jN4dzfQkmjG5u2M6dKwpz0gF5uE9GdKzPTfEH0cUChgsoIjks8c
+NRb8kkrWR1i1yXQPSqd4+2YrkSIVu2Imk3hokp1o44I8DZ4thN7Akpl+Q+Di/JS6ypbiLxwCCPG
+mFDEroDWNXoaOGSZQ4bi4SFQWX/5PZh/h8y8LtQz6ES0XmlMd/XA5YJI0XplwOSL7G3sN0/rXyG
GHUtoGYcgOIjc68Ct4EOEDsIkzVIx5HQ9tvDiqVhkNjZ2ylbeLus3JReq5AfB33IEInAQ2R1YzvA
HoPm4RsnaElA2oicRTACL4WNnoNE9s/MMbqoko/BCLdUO3cVHQ8z8QinExvUC2B7+Bnv82X/sB5k
Kvcbnc0ud1GVOiBOhaTsmfYQZ7vx0VcicZvxTqwBSkJMjNZ4HuJIhNFOQT9/+7LfM+1c2lNwyxGL
BtNqbv/fAGG4yIMi7ScnfDoUp8oI6V9GkpCAMaLpaqL3Wpv5ATAnI4eui8tkYcuKWS70Cra5YZdO
gCLoY9lo1vkRsBvJCGnj6w0QamAwGudYP+NSWzrnh02eaPFGSXSGZdq6RIXg3wLoQnaVc6AKbHUV
T9TS4lHlYLm3qL/4DBZxXhaccz6J+3xAwrZ+LkqFiOQGRCLNurrdDfD41B15cnLuvumsNzNSioCi
8bu/UADsAO/Yst9ijCyCQr4iuFYTlIrEJiufM0QgQBjy9RdLsiDnSQ42l46gaWywx2Qfn6fzxXpF
ZJEBxXrlTBR25sbZKdh9ufYPe36BV9LsEVS335ka8NfmQIxbzrnXc1MyXUdhfMA400AUFfQ/NAL5
vU2ec/kRHOMbRWHqY1+7QJziLi79mC94Gl0xLZbiFkyutqaDS9/jcPsaR0DNKFQId3qkKEHrfIRw
CkcJwBXZ/Z1BcwOKGZbAQ6BDdbjHI2c41M9pwGCw1RNVcntvcvaxn3hnqv1w5raBfE6r7VFCnJK4
uloWQxc7zyN6kCRjlOjRzgOYBOwN8JDo+Q9s0QWB1YNGwKKwaCYAT+pZb5eaYumwDH/neAYy2SI2
ncqRfKi+Pu9ECn2kZg6ClV4O82+dG5r5Nb6ZA2sNC1n9lhiQZFrr7v5p8029XTY+CoF7msFq2GFu
Tc9kItNmBCySgw3Q43nldtsHHMd9QbYB7Xgqz0Eybp2Fdu3Nn9Fw9XWB/5q0dOBQq3DlDYYtnoFN
a5Fb0sEjZKylHwC53m2BNAqBHpqnANxW5emzg3713R/XEZZaxvvy2rxtNkAXZM2KDGb1sYk7gz6+
75yvTHCePGLBC3U2jmQ6H3ZiPNePM6z7ezVFwtdxpmgqQMvH6cORIaUgjavMSuxlb6g74U+AVi7y
CF8q63qY/VC00bWQTsloBQEKdGnYcrlAwgil3mTZBWBAYCJDM4y9FEAPlxA+Z2Gd2yDhZJcdlq3i
DouTIyE7383R0aUN1A9r1RosegisAI/iLcOvH2boXBEO0qXpgba1NR3EX0E5PHHScz2wv37hS183
vJtj0DeN7gCI3AKh/Lhv92gnkxF5enIjodrS19cmqmGBwMJVenj9enDm56DmBOy5+NqZT1SLGFXh
x9MfOGCrAjO4DmOufF10Uy2kJ6oyZlu+kv5tx3SxwHsuenPV6s1OITjTIZHOtLyWhS71zL8heAXk
s3sTHD6kKEt0H2fN+ueSqsMTf/7llr+R9WuG89oBK51kOzxUrrbe/MiL9V330v821dnvXXHUiU3F
RLJKXaHg0joA7ulTItZO++s/os60OVWla8O/yCoEBPzKDM7z8IWKJmFQBFFA+PXv1dnPqbf22TnZ
iYJi0736XvdAPtepM1d3KKmQ8SKUm9T4CIvND31aerqdjQpXylGqmf33uF4py/hwu6gANMuxzXhJ
3Uk079YcsvZHgTTXTfg5c+hax99w4JLzU/89F+lpttvXzE0mVDJMVzd5ZNPZmsZfklWYs/RQXIZQ
geDlCJ5P2fi0u+k2mxC7Ua6G2uZxYJTAxP7XWC4PJTa+7B/gYs90KIhuM7YxYUKdNnAw/mPH5+U7
pp/RRLjwW1Ba6cQdlFlppsHQ2rW+PIfXBSdtkfnl7LXgVWVn5Ngq6rrMPMbuLJsVE741AO5hj3w8
grolMz+0Tm1Re6M8nbYWkMtj+nRWBCCRZ+jrdvwbH6TarQp3bE80LPuDfe1z+egPHh7tiuvKc7Hf
p8e3eHjPw+RhjRRztLzvbpvmjAL9hXpoV0QuMnUC/0ZLaC2dqQdMCYt4w8shgTzEmAXm13grz34n
kYUUcUuOaLe6e8le3zHjOPTvk3np3LwlCzKqVPp/p2oCtXh4SRYMZBblGcssu5+aldyqf4YUEtQi
Dds9T83IqKBINt8HkEICr9HKe7geJ7ZHUNkBU+kYUJ2liLmR+cdaUzss+xnmIpkwwsCRINyreH9l
1r57BJ9iypgjBQZeM06mwPOEnzMIHJg9rXYO7yBexK51B/YjxvxXCfiQ6e3SemoGwRHjTCXy80Pt
K+x17DYcTJLCxceZgQuFpRgwvLOCeet34KZULZN34wxV7BiDGMiDBdv2S8okWrM1joO24XbTeFvT
ECjD97wzn/4RFx0dDjx6AxFoOcB3A5qQiHgbTLg/UKwllLfz1rpvAV08ySKj0bsy55yKtRS+1/ly
8/AqezBFxO9R2oyzPYRH+GWPGaQe3IQtwRQkzXSJPxFYl+S0pt20K4ZSldlPP1+QbwJrmtTIENp4
dOnMiMl0ffKQEME0zHaJB0dJsbSNsdBnRbCZ53Z3uH+96C6HeVCtmRGtIghPt4CpkLLFpTFvn1gw
4RMPV+tkLbu0PzAl1WFT/wCvGsvh+ubFYUrI8zTdQih38CMITmHi5PapsMtZHbQ2HhtWvFobUF2N
I3w6eTH1tOuJQKJtti6W7y9woBnkf5HpwUrPIP2CkgBAMv316xTuYfP7A9GCSU1fxcvS3GCwbV8H
KwezGMdJzPnA1oNf6IULEmLXaKcCdo686DtVKsSPKZCB33gfiObFhnuTKPmW8UHedH5JzJCNq68y
6f5U5omAnW2vm6wtjuY+5upGM70+bJwrEcDux2t9JisaqOEruJ2egYoo5O5Ik7sTHacI1WaHUjje
SRe225DfFBZ1SBoe5FeKU+okqHDPheY/XUaTX9iEUWybOXwPiyIEc5YFo9ebtRM+OJroMCKoD1q4
4093+CEnQoQzktm7gln2w6AnThH+1+7pR2t5TnxHfhljJQC7JMm8O6dj5qcG2KtzpvTaNdY6XJhF
zX9wpjxJso4KOYSLdIEczSaLAkroe/ZAg+kx+hzoNpBzQ/B5SK1D57YsK+vX+ji32tF8RzNgg5JN
wgQo3mO9jU/UvzNMDu3qzEkNK16U3puNphmyuJilbE4k5CCz3cAr6QdvdZrNQCTwE9iYYQaGTpaB
fs43YXf4ftw8okrRkDPNz+4/4A+tHznDZcvJktXLT6FcqPZItSe4Pe24siESa2vstSyeqPEdhgnR
KDGUl1XGEd6zMXXQZvL4AeOxxKqByDYj/MG6z/aR0/nJDAgRSu3Tv0O8GdvNLgl3nQknlkVplS+Y
XMbKpibWw5ThoWzQ+YkdgfXaENGbP2Z85v05C0OYMo56uMlO6cHOYwg8oWg3zn61F3NsNps8D81O
hyrsVucqrH5gQjOXrWJ7lZw/P/CCOz/kri9bv73sxycN3kHmjO19y5sgpn6w5Xu5sPc1K0fqshoz
OUHBri+qzphcYS5GyXtStizWr4s9+GYN/WG8WHuMdjLVnOAFitnV2H7sJJKerKwUkpCnjRYihEx9
YZEg7AMO2Qxf0XW//MAlmueTmT5dTTqkoPgcYLpgYtraHsb2YPnNcv02uM25ntCInYTDJmF0Ecwk
7qa/yhOTQIfjvmcS95xHIA1RUVyam80El5jWbRMdRLOTfAv73XtNY88JCdkz4ZLtKk94oxzIRBy8
zD3msDl8KSSAZKCayj6UJ3CRqmr6tk7KDuAJC1Mo48nYYU4/J5Mat2umBmNCzsHqtinsewihjaiH
vcKOaXFbGj5spBlZdFvcA7whelZbAoPZPF2o0HTMzGqfxmjC/AGSsMd5p+yr8MnOz6xli7DQgVhQ
B0t5wmRDsrhVdiHlzEZO4C0D685ezisc2J9ZshotyVf6edC0pXDcjAPZFyZdzmhR+IA01/vPABZ+
8Jk/N3gJRRO4QxHs9Zg1e/kcu1kocXeYjFu2tlgzqoF0qVkRsK4gHBdI8Sfd3I7gWNGkO6gghGG5
g4PfHcoZXJAM04a/2YUSDbonjF66QjbNOvFRqlNWgx4w0kI3Of3syBugRMkpq8htFfdPJ4iuKTIV
U9re59xjwStUPXTOZrqNqfYUMRMwnFe9A/GbBHeYQCFLDs2BAJ+jat7/MnBC4FBLY76DectsOb2v
9b02gUkVjsMevlxhQ4aDw37gqmtXycV7074t33MWW5SdL1uQjecEs41C5mkX51jFWsWtV2+wD7wB
zJjDneHWUIuJCfotv14LqHe5fZ8Vrljp3nuqDbTUsOg1H05sC7Z41kMi9EJSd3E9RmSjGPZrql53
kiCck61sMUgNv1xzUTAPdNJFMvQNChMYw/XyuczWw1nG/ova046Rj7KuKGIOxYPmNP4Z5fbDIWJn
uIuuEQTJ3AHyweIXth8+7b9vp7UxoGUpgJ5uIJH4VvaEZ/4+g4bBCMt5YwhT4sTvDWuAnLBZf/b8
+zGP3OG+2xpHKODViulNobH1hQ5D98t95Ivd0JApsPrCfh3TD7eB0C08Vdz22OzxPMkGywy63Msv
NXPkvRAJfJV0EfAhfcFLNdG2w+MvCSWekAooHZnq3Tve8CQh2R+nhpv3pexf8OE9hHDuG7kAWhuI
i0eCDwXb/GnBNf+EcDnZZj+Efs4lA/f9YafLS1/kxw5ku2AbQGbGrFsWgbQhqAYBTVWZZUGLGAMC
jQn2SEfZan6Vu035WphXLM4YbY35CXOYlo68RZYCWb6fI2oqWQhC8HI7u5v16TXFrsQd74aIFfZC
wvOYcwEIeNQQl0Fczx2yGX3VxtA3Cl423HzSwhg3Ia2TGUUdxuOvE/gGRiZHA2iPZQdrnSuMfaRS
cKJwtpA1v7ZZQUtyM5z7/kHidVhcexxNoYS82eFJ10EOvMKQGq7xj9xqQcMdQM98Cn3NKv3E7ldt
baF1RH+ItRm7ZNJrovDzcfLpY6+fEd+dOJ+0GeL2LDQBGObYogggDSR4HPg4ICL2+K2r7jO+4ipS
fBgY2us0QgVUWWxzifSBojfeqSc5tu8HeZvNYwh1OyROWb0sSYlhR+G/Q1iXM3pr62QzPnwm+cdT
1klm4SXuPsmJdXILD0hTXYwJ3vHGbPxBrMFQAMIbpEvcLzMSDtgclTWekCJ/BklagjkGCZ6UM38M
7DibQGKU2YNMrhqLN6JpVOdLnD/YPESNQxrqYH2/4K9dg8/QmFnHs5hAdt2pmwAKcLRleECGZLMN
gCKpGGh5BmrE4Zq7+nAb4uYoQtAM/LOclB4GfZdT+tMMHU6jLRNEw+M5FspO+sMPPjppNjtIxVc5
4FLoloG4d0JiEsfp1/JGQxn+eyvM9qiDRXTf6kLe1IIhbbIPfyOYRVLPveBSGt0wIhRW9gZKyMp5
HR/7eDmOF9p05A32Y92Svrl4rEQX3taQtlH3zQtF2al+51OedptiJENjwW2XleSV6jFTUUHMIbRn
o8n47aLbjCuf/HCrnz/HJtmw4MssWZgMRYvITRCAQ7yNzrfaYqzitPEln15uvP2skIyyux3PyY7f
nnpMHc3PRQ1gY31HS3CGeGUw3UPYpLaGOHniteirl/ue4P83jVxaeEtj+dJokCIp2WPRDzgzk7gB
KrKAxVCvh7ZIRO2tOuiG3yV4X8QwLvdsHxDVgmtBpM06QlZ0HVBE8V6u9vF6xOREnnrkCRIlgHVP
LPyeEzaIh8oBYakO+Y8MRjEkL8IBNoRGfo24kxsrD6KpREjGDmpqShbCd+sBiDFM3Ssk0+GcWx2U
gUYlaUCFef/9rFSulW9MIx/pUbnHaoSr3qguU0ayLuxqxxyHuOU94+2feG6VBwikoaAijAc7kQPA
0hODe0o2QREDGm3xgsOXCAAoY7tLv610GBPdCa46T8crmshXNLWJDV42RKs7J9BVW8KT1+qA9il2
Ki0p36jaoknENcOi5zBew1serW/K/D38qkpB8x0BFSlC0XfVFo+vHq1pAd8SnE2122nfEhCSso9B
DDtDgYHsdcOyhxCMCWvCIZluQVtvHt3lHVkzGaSc0awjIMZJNiBW0TY6gbCWaA9bWmJIlLmLnx6s
MdCqYCTcTnpGALxaFqhAO6lbXpEy48Bw13j308oZzdQtuTugzelsPP8Ew4VGD2DaOu/gbuc/ujUQ
N//Qv7Tsuunn4sxo5gJ+Vtx9c5K9xzJZAu/uJQc+Ge+mZVrRR0JAf8yxXzJr+JupTv+dK75BSjvE
JxYUmU6qfEI7zDB9nQa7DFU6rHRVo7VOcU1z1jXseBX5TJesa7GdgEnqllJRn5mo8ctbkDYewwlX
R0m1VNWqvgwoSPTBn0wHjDab5gOYJmEfYOifCZ1pELwKO54d+NtLsKAehCiPHLyCRSpJ4b1pR+A7
T2QSzfr581qBN58YAuOvwQpEPkzRpb87G/FLBy9DmD/p56bDKoFlSh7jNsSeCrVw5L5ZrjF7BcZe
37/oDctLApRmKFxTE7Ec+dJXxKljE83IFTEwoadTCY2FcKt3sGdUt8q5994o8pgdptECA2q8O1lM
zM5lHYZUwApEeO0rm962eIwTkoHUVNpoNLGfy2q/ZN5esb7icnDb6hTax3RHq5vQTutOsplZkS1A
Ep8nqg9NYNA6bWUuqYcGjkqhebFVTJwP6HJTTW+RH2cXWXHSKbPR7U8K2HggJNQ31Qzvg8IFMIbl
X80hg+DZw1ToovkK47eDOI+VW4vCjNoSKrz75l8IYWYqThO1cLkibI0ANiSJX8QPqtMKsnpt1Z2r
e8+tSjVhbMgMCLTrwKOEjLfKHKQJw/h0RicC4vKN1vCMrJ0dn7S8ZHljdqKykK9ULNVNfArqsc8d
A3f9aOCO8JxU1oian4MARXtc2e0dFT1EIKeHr684EeUy4jycV7nWvLAm8z/SSgP8xAoCyjxiRFS7
OFXo/rM4sQ1tvvAeQ3M93mnf6JVeokqOscL/gXzGxJj+IIDfivLjPYNR0LkIvebDn/eKzqgVn4fw
qonQsKEnucp9LEb5lFNQsH78J226DZzUOY7z1TpsVGqCJ3QdkdxHZ7r6G6lsNwxMLJncyEwZrLFw
ehxAPEuuAANJWaBz2xXTAR8vab80ehpWf2fcu+9tQ8mOhxT7c/SxMBnyY1rbtAKxAqCzTWDh6MD9
jcMVlI9Sm9U/EHfoz9P64lbCjKR1NFryN6wrLF7KE9IOsnRc23bEidN0BR4cvSYY8JR/DUdFuMHg
U84ScDFOgPi1332P6eVicogih4Q92OOgFNnaGKyM0kT2MGQJqV3eCWUjobrth8Na8gaZBA8uCcQU
a668fF+UtZLNImoyIZ5GjoHqiGKupRhVWey5V0e3EALHlecMdvhkJotr7iWYw2MgdactI34nUXLx
oIKh5fS/+opqDj0/dTSvXtR+V/mqrJifbrIwdhzOkR7wOSM+/XodCYcfe1LtMbT5oXqUF7cAhYvV
+uAwtV/98IrfzsDbfdCdlrqwnajtwaw+Rdsf1u7V4cA0UQzdCE57tH9areJ2P/TL6QjeiyBtyfG2
6YJg+5pkQeeOzwzVJg/GZywa0Ifh2tYtSQc4j9a4aK6U8HoLWCXx84FrsoF982BaZ5JNXIU5y3th
owYk65Qb+lejNbo5zJ1aodCKtlSVKOHevETyxSfjL+hz0LNZcPPPDIJ17tAhpE8kCqOAPovdI8ki
U40PsT9oNP9oaQ8v7wltCpz9wrFVH5FdhEw8CfwJhzDASDiSMLUyTjl7rDLvsNTDO4CONEDe6eKE
igCtwr7s9iNMOVz867HkU4MPBHhurwVFcBlNWImTBxFC4CMzheBjymKiWWS0pDHrT9AIG71Z0tux
cmChTy6jzlfZ21LrYICOnTJpk75Bzlv+JbwhcZjOfoc5ekSiU8wRXlk13AA6UJNBNpMlGExi9cfu
uiTIzGMjgBzUGxA1MSJyozPHL3cUKuhIzLFmSqMpmOc9ThGhCo8lAZvjm9evoBKNMEJpabH3UEyw
Y3MIYNwXmCUiO+8Feeb5Q8byqdqzQGqbbF68AlpPBWAaieX7ofuOuL7E89gVPkzs2D5zPPr4VGha
0GZjamMJUD/z+2E8HzlPTO8qR8X+gPoEMMWSaFWEkUXYOvAv0uPxV04dyE4SAe3IilHQCL0JKljs
FB1BnnPet19Ef/ruATi4o9n1PDJNs0uJNL/ad5gC03Je6URSkbmEjnFw5n54j+f9HIUf5Vd1oHBr
wSu/acSMny7Kzb6zqbBZt3ocFIfTnpUznnGrS4QIiNmXdZLuKR4uGJigWyKyA/cplncMvfkUED5y
Jbk2JpuXT+3S+xXjANSdMSKaGY99HsC0avAzAB75fGAJBaBgACc3bUHWkjsopxU6O9kaPZHihIoV
XXhUMaIC3DQv8LlhNX8ty7WPufPmpFBA7Yut1rsItMhdza1BWBj+IOxkmx01e3uk4s3Qe0aL0YiJ
ynywbAJlkzBiEPxASgXWEY/B1KSMX6OV5OPGFTnzH78K0Jn6aM5PIVvA6A91EWx/BIwDA7lVRJCp
c9c8mMkPQER6DBjioa1ja8b2JA7YTfWk4YAZUkDpGF+C0UfMv1AMnu77G/qFNK0JkMIphWRcGjYq
+9JR0LNZ6PDyoW3K1oT+3cCn/Q8NBBpeLZquenJqDvRu5GzypEWsBuXjyCt5lz7kmA/2eZontz5S
Lzpk0R4ObppP5H03x3BMmBUOdkZMbSWiyFJs1lyYwwamXwAVPu1d0vHs9ES8uLcvkZmQJosjDcY0
YCzw9lNyMr7GQ1Oh2N3p1LpXMK55MlFdsbputXVRuTLm7HeoQ5KwVmcpWsVfA59Qv2EHeUU43NHH
J4JRqKzKMC5duB3VbTFkGYWroQsNdqhDx1P6NfEA6HwZnZXwETFWoC2EEbEQLhTqWuwjG3UhfTyt
CWrWnpLtg/6aSBlQiDofZgtliJ1BQaStDf1JZ3Q9+RW9bhyFE04jqfOxvBu0+7qniTTekqmAJU8z
wt+N2sodjeEd39gVYLoKAQDXYHCDDgc9HEKoOX087j+pi9GigSmdHgY5o+dVw/X1iY7GGCqRu0DK
L0V7UuNfmHDtjYSL544lesT6CGXCAFbEoj7BQinxBekUOhhELz5gptxb+RU1OPEt8Ql9wM9goRjN
GUrYrUy1hYDCklMLLBJbMhsAeoPlIqHR8fKoFV5qCCsN10QIa2ocIDqLbnt4TfLoUN+Z79rZk4Iq
Sn4S0hZruEdpxkIFZxoCXIZI/NLgAPDoq8UbKnE6ntbaPAaTUvIWrwM1zF80yFn4YNiMYszGv6HJ
6aQN680clucYYj76GNkZjt2aimTsEqp+w5hSp0fiwcHgAxthATvGLkjsNFMcgWACYjkgGJCdRk8n
23JVIeK0Orx0aIRRt0qq8F47RjLraw+ZZP8OGzjZL+zzMDnx8teswPNNRjYeyJwQ8eMya8zqFfR1
mIK7kx2S2vJ9zp0xLHyDVAVaHBAZYGTOXpIVhRr6pnkPobyZIl3Wnog7XUVbx5NIwydPxMmR15PR
0TGVhwSoN5NiN26uQ5x5SrN/zQbMfDsCfkYDi4xw6LNRUBwJrBHqyQYu0QdKlwhJNzrs2Ex47Br+
dKh2MYjZojnuMTlbNoYv76W3+yHPDSc3FObcIVP0ScU+0f3Xa/pmd9I59cglnaULX2zYsKGjQbDK
iPyc1JM7UM1HBDUnq3rkKShEuY1ZrdAUcmUP9KKyWdJ5o+VoYP4qJ32LKYInYdcYzZLMlvLgkdG7
0xcDFy99HgPxno6ufJGh6J7BoocB/LkRDRhTXRE/h5U9pcXH1qf43KNuR4oRDPGoCei3cmw9KEFF
5koUDJnXkc9zDRcQHjCvQ7yL9PhuZgGoHgUQHMnoNP6YaOpWSLB8DK9e1pVq9UPT7jZBNmDA8UoC
LQ3bNITi1nsPePCMQbo/eUk4dhkQtsI8eyZAhRxoque1vH/lWC6E/cipf7OxKcG/NkESIidh1fMN
2nIOHujx/HMkMbyaMlx3nw0kOuSKCBmgAUMRZC/MTho17Uswl4newr6LTYgPY44NvjA/nunOeH0d
C5NUSiYwPapyyUmWjyWkjnIZrZicvHT+OkOVeV+Ahn02QAAFAvxgNWfaZ+zQvzgKbvN8iPWxm1JM
hMhXgPlqp1tlW1ReN9vNd9hHXaDbKHPpiL8vKUcteb/YMDT02AAoinWafUPlZ0W4KZMKbBQPSVz1
uDAuDBnY3Mhcp+0u9bOgmvbTh/uQnSKUv6oAWbMcgr5NPnhHIXgKIElqxTqDGst0/A5EBjvsMn1O
IuE3hG+KkRqXRECTJ2ye7eAspbQm40W+VX3JV0LsdGOPut2You3HN69Gpqv47DwG6Snrv0s0kpA0
n90Kc9b8PhkhEoHAuXmyOEMCx2Adh62dTqoPUXdmvC++hDep/LSK/fPXyO0W68PGxs27aM4VhlBv
wTh1SeQd4wxrvmaQx/UCRbkgTyJkHwFH0oah1Dg0m9csxbntLP+oX9X205j3bVPZygImzcbwFDde
Vyi9j83iDgxuAehTFLPF0Lz+ok/gzWZuYrUOnlgU67rQVt2ZUL7RC//AmoCZYSyJDekPDE9Jniya
qY4zul2eoIMeHqcuFVTbZvNY5mFzwd5OE8Hk6ZoYC64mibF74tyF7+OZ9A3FvdEOsCDguMhtTX0y
9ClJ3feVnGbc90aHaDo8VOjMMS5DQxIkmgfdVkadlDr1y62WT3gdQwz93lNYdNXyEVwYoTn1tJBe
qNjW8sKIF+88ivHRpc8WseG8BmbiUokOBQYcZc6VOxGHYTTZmW1wpx96PFNH92M5aVhpBYSpPaaZ
Fo7b67Px08YnxRoHCWk4uXVenAh+4wjGySY7ZoSssU+lP4FUloSrSbkkQhaclL7iBbQS4SaWZsaG
NfuEPwrSwWZy4678rHKL/SzhpFPISxPFS1eD9XAtX43T49BcIPH+U8vgWjq+cBdCbXvX7KDBjOSH
C9TqhvURKwyxIcGCO7KZkgXD9UyJcR1NqHZCMFIhJE1sJqolnAp/bLhUAB1I2hvCvdUs5Gr3oUlu
3uafCcNg283IdWFzhoy7AZmEsMnNepFCIyw86WPC6J5ehGXk2H27pPhOePUsBqwERuJDabArm5Kw
h6LzZgIlpd7p2SH3QbZBNrtINiOTDS7UTz+pvMvRWNPABHsV8AEbWsAJVbRMDMCyQABYiXAhgK6P
7SM0R5ywAQj6C4T2h82n6Ku4vTFaxbCxpTMLT7lkyukv0Pwd9joG/qkpD6QsJcz+dYbO7FIBIf5A
sLFXA6rRazNZX3ExCYA2l6DvFWi2ifm9P5onND7Jfnd3D48m/gQwEDS25QWOwiE9DSUkQ8Gn1+nf
tiz3B1yENOf3w3JUeTeonofBkuiUTgsfXkZbZeznJzYsze9V9zCHkXEit9U/+6GURiAkFCelPzty
ZZvqMYdpbLNtR4l+ptU7hudSH4bsWefqfHTKyhyZk1P7FHaU5ehprJyAyMwbwiTLbIUAqsF2QNEN
2kbOLOdTTJ/smgdGfbsKScemOzxW91WD/yZMA8lu6SAzcgwzX/RPl4qpV+naVrdr025pEbuEAv95
BTPM6diy3OE58l4PP/ar8fSB88aqqsc8NGD7o/PZTQa45i5GXrLWvdcY20w6u7I/COKbK/lpdIKm
EtEtDVscsX+I9Bzi+YuE8qI+vfttz+qsrdsJ3WFKRcM12OjDgbrEEo7/JP1YkR4+VqPdSF31LIgF
vRyzwAKH7Us6Q9SB71fskjY6ziowcT//rl+2+gY18EfRRnmS6PT1/qphjFKfJLOIRkZrG5+NIm8x
kJd65Djj+Qvk3Ah6eXsrTo+bX/1Syb1bklqSdYbFobK/vukf3Gln4gVDn+/6YmsGwRdfHci9AXaL
GBHQcTuR1gkexFzrYdS9BjRWXZqMuDIoVvotuXeOvY+4HzA6Pg24BNsXBinr+oEp2h7OH0g04QK3
kC3ke50Gjz19d8lJv8Fwkq8PZsB7VbHuug0wW2zLXUd4Bb1f60b8KsTMK1ymz1yGOj8ZhSo+sk+0
nzswU0qE7FzKbu7CNhmMrH5DbLROd+V1hlFCPG3pMhwYQNie/zxxXVoZbrTIfrEi4wIm8FcfDu9g
8NzfHw7eYfKVwKfnVHjNrMYYatJJB6EVO9GE+CM7PVYfP5mQbkVkc7XWub+gT59vp7FhWc+XDROi
hF2DMgZ+UrN/2aPKNCKCqTwaYP2crTlv9yidoth5Skslp8YZo5x5zscVqNZ9V/WL6j1ld4wx6QdT
AnonH2kR4esqAV5W3yPWufs9KMv5oxC5vAxfhGuJ16FhlCjPImHN8tVjg3bHCrCbKn/cEfx4H+yI
KLWjOa5u2lHpEaaRd73upGXKXUrQ3f5dMOHgc0pBlbO/ww+eoFv785cM3G2iyQ32CuMfr7DiOz1i
dqTSRkFzNScYj7Mpu76ZPlSULE9gYW9QLD9Dj1uouOZHeLUEjFQDR02x//cSedWhyLhvyDUFO6Lx
lxrk/p61eB0bu6T5yikRyq1hBNGIzeWy0Nav+xlEMOafoPWfSYaSX5sQ8VGPz+lwU2uoY+pL2x1a
dT/8fEk63L377h4vBs06aadxhHsAnmj3ddWvmiSo+ynck4Kfjtt93yyLwV6X0awgkLn3+0r7iuqr
nMDyQDnbffevj7lOeN/PB/h9f+nytTrcyC0CLxcHrjzH/Cby23SpkrxEqo3u0J5m9YaPzSh7xc4b
ii0hHgAMxLB+2G55ZY/swe1TMnaJpQqU11R6BiDtmTbRe9Sk1gtsSvZiI9AgfGQzHV6apYCK6UwO
NoksA/ChAXlIELuED5YujK3on+CGBbmAg8IAwGmHHqlSOAkg5aklVp7ojM5OnuJTwRmT5nJ3pVkb
E4MIJwJ6LgH1pHshCsCLmW7/nYVY+Gth1nNv7QERY2NHAugchnoH3WePTTFFFwwKQC0iKh3OHMM+
QQZIq0KZ8qEbgJ+5Tdsl65yeF8Kqo1to2UGHOQTwr94JGAiQB9CNJpoADl+/pCqR8kH7Rv64Ajyk
T9XavWYrOCMN7TIXTYRXOgWlUlQi8ayop3YzK+qhlN6wS6aFTvsBaKyzq2bfw6nubN4VMRxcIbox
4LcDCx1DL6OzdWhIUUJIrqZNCZqrgGmL8F27EbTX4YRNMNegyzz6sFRZo4h4CDcbeTB6pQYVg0t1
nw0mXRw+Ex8fHQyqKfy7wY8i7yLl8MEbIjndxydgC6Pd1jKs3GV/X5WfvWRMO335wIwFKkA2Ga8/
hqtiJE0xr34BPiRgjGjNzFFh08wnm4OMkYIszVrwUHpQTlQ9C/YKbFpvcB69ghgN2fkcECYlaHvR
wFNTi/oA0BtdXsJy7JUsjRvphy4gFQwPZBP1FDX4fYOjBf5V5xmkGRGInvpC4NrTGNoRC7WLZwTx
aDSw3WgQAFw+JkCFcbcd5UQPjPzinKENvHEihsOxXABc3D7ITdbFDMuGCVgnHM6a8BYHg54UWBSa
WhskRYDa9ekVqvkT0UWlD5F7Mb/d6Zm1BNBm80XPmoBoIA3IPbyAd0WGPJvW+Q8zA2aUOM6xYxiY
wNv+CxScCwUa/7jUBDPDgTjBCYCJENHTDoD2mjBFF+1hgw7MCfjCEreiNBYyBsQHylqIXCtABRt3
2J6CUkeSC+YaDD118fh90Csn+/ER9sKzWsbJTFuMWfNvDyYB9tSJlp3Vh2iqMxGQXTKG1Ex7cPZS
YNGqNL8fE8BdEudBG59QFg1U50IVVP/AAGkDBasr2jIQXlH2QKZ3IJH6b1wIOyzUI/3cSmv5X5P2
lAJ8skEETLX0egr6DCihF+bXexgYBDDJbPBgFvpLHrMnd/TROeVcxYF2a8CYm04GhWm+g0Ww7miJ
GN+pcNeId/Qx3/RthuoJFgGt9SobAy1AbkOCqUs4zRGQ0s7i6HekvxwsE+hRDgbhi2zf17W9Bfm8
mD9ZKUiQKufab/l2uvioQKpqH84N2lxMSRVQYpkZ7Bh84uEhQjOOj2ReJQpKf3wCrZ4VkAaTjhcv
hmqLWJ12yDKGhH7EehVSpAzjozageiBSBZ8mhMNr7YaIFiBesLfejZfDEdFZWds9YBtqLyptJjma
TxQz2ENgBtUjl6E6x8UXTBxo8ZoxpEaFCQb674dgZ9VvPaJ7xXanoneFKVkZSKG+6XKb3CS2++CU
8vJJ659Jk9yJw5i5+Y+SAXr0PrAxY/Zgn8SZMdyiGxowNZNZXQ29Twg9C+dwXOvD15VtN6vCDbTn
UECIoQ76kGqKAknUI+B/p7Q/sFjfls8tf9/OQ3RGs/UDHSGEONTRK5yvvfeeZpe2iQcu8L76zS7D
VgNjqgX4NAeYbE0y+jU2+D/+f3yD6AY7xsbXAugJ3fRHyGM9tTn9RMue4OI/c5Zd7KEcQoPmGDO6
EfPab9lcwpOwJIYn2GkqT9iKcataiBES+1pY3EDLv9gb+pb0K7mx8zO5tlAAGNJMBpCBGPYWNhxk
nxD7InS9YK0FSGoRELrDo1BCIkRlL3d/Oigs0fxjEWWiV7sRWcHeFKUaOarIlsuF0O7dwiEbbf6K
P/6/fyn+E0XQ5Dm7hWgfeZr4+u9X/z1cEUDBy1NIDPh7lnjm/57NVphj/u8p/OzfbxRfnOUWKuiY
aTPxCJqr/AsB+f+eq/iKj8BUPOHx91Uc/v+/Z2KtPU4qfgbCxKMU/89zpfbEkcUr+e+pYKZhQ5/S
yxEViq9DkopoaevLFNdY+X7NkMryI3GC2iPz4O+v+KqSWCH+X/IH7elBscXjeGW2eKy0w2uLiED+
iCf9e2jtSTh51R5qcK907y54nvjl/x/zvwffQnFG3sPfeckg4Gz/zqSwJS7dZtksSzd39L/zlfxW
/Dx32rX4v+rkDlg3L4aID8UWL82Av/J3NPgKzNy0sULQC9URv1cdUJf/vY3aI0neU2zxYPFGxMGk
Xe0R1ca/FV8cWjxGvOx/X8Vjm82/xys+7VUe8+J34qKUPEocW/xWPE887t8bEM+q1+IY4vzi7fHw
nCf9O/l/DxQH/HuRXFXytXfiye26WYjDiyf+e+fip/8OLN7KvysjeAG7Z8yK8O+KcPKlOA1XOONS
KDatRi6++OVA4C7i+CTl/Z1BvEnxC5kC5u+blPcE9YmnYwCy1F3Z6bfiKX8vmHfRrnOeoqJ85WEY
xxEU8feM/17kvzchvorDppy3gkr2d0gSfvmxOOS/U6S++O6z5ZPlhOJk4rdEFvB5iwsr3umQIcTo
/u9mEcNN/Pk7PsYHDPs0ZHnflk7pIL/jb79G0QQCl3oxfzWxrvtGYASIOHENQ0aP2DVZNABX+Uz8
rJnQqP5uJgYhZxpywOyg2sxg73b/ua9eOPmlLh4pTDwPED4C2xBLYbKvu1WO2t7uPuRj3HlK7HXL
oUfZ65W/SkfhHUCTAI19uHDVqOpKgt5YyrlNk+/bAIh2f2/3HdKXeFfDyWEmfftIE33xVQvKS/x/
RJ3HcuNIs4WfCBHwZksCBL0nRWmDkNQUvPd4+vth/sWNieiZaXXTAIWqzJPHuAj2XQSJeN///z9Q
d3E4DQlhmb9c6BrO/A9uq7zV/H8JP/3fz/73O8y8XJzmga+Ym1v1WURiNX3DbaWoLTE+lqlcTtA2
NMoGfhzVR9H8y4NzkW7Y8uvSrmDVIiEBXBbvfGPxRAkPB8F6ECSXvsTgqhobCELmajjW9xIy7ZJh
TgT1GpLvjXmxsqVDzNY9Yy2oaLQ85YKTAZX2ZNmS+YFCFEapvieHZYKhmIJspZf8mB7qX+xpTcWh
+yjhnuBljTD8Vh3W2QVW/d07qb9+N1PLZuYtAeVfYAtVSXm/6O/lSRDQo9AYL/UfukiEMi2zSnIZ
TTBpCn9JYqCPd8cyZLdgXIe1KB/asCGVom1qnoK2gNrsJZ8dye2c9zTTGexFKsacYDZ6cuwJQEIC
8slJhncrjlwMV2g3/oav5hlxjME+iwi3n501B1YL1qTYiVy8/3pfgGDmHgpWLB7OxZhlLMfGjSEo
4YldnDvxADUcKY5ScoFcq7H72qZbD3CJN5YGzCBpS13AWJjhFcY/0AYVWGlvjRWZEQ3lUEJgNtoC
XVFr0KZdMNiOf+m2ABWMdEZ8GoMv7pRA9o1qruo9+uVlvAX03ECiJwQkdKsf6doCFP3o5Il4//Dj
2bVX5hHpOiCNEFwahk6L+Erexy8uLfo02OUM8ec5M9m2S1wtcKhAVWfCH0ofEATJp2j3xVVknAEL
9TzezFe9sbbDozh4H7zEXEOWjx6xhQeFH2b6Fpu4A7S4Tbq3HiP2rFQhIWZl44rp5LqH2Yt1DDA7
uCQcTAK5N3RSRD56+/KAOcVa3aoX//pjnvU7aSOaWzAxlVfzi5ODtrKc8jD+o1GtPzHo7uGWf/Vn
/yJd+xccwYxZNwjMvGSUP2okQIGRSjgw5Nn1NY/EP3yRg+Y4xS/f2DcIIUhvoYcqaCnWlYIDLKY8
RBjPWRhb+c6/YT1gptpHx56UUujH1DcsDREAMrdhRAFSwMlhNNgdcD4VIxTrziyeZtp77TEmw8f3
IPaweCBrMg+TEJAQbwGNAgAdemLZlPhNLelWiL/BMeUTgN9/x2+QYsy36Vz8mX7Gbgk9Esakh4Pl
NTwMPxWuS9ZRuMZvMHsauxsWzTPwr39CGqX2pRmqaB/yFX+bZgNbrdlVTt/QN/GX0W5JS14fwvqc
Mdb9MK/mbvAGzI9+wPNTamJwKtu6Rjfq3blHY8LBtAErp57ZOB8rPsxZMJD2ENDDzy42NWhH3x/g
9Sh/IEfj7zzUyldigT031Ju1Lu60nwALEc0G7aaSBTfxeZY9kiSZIkJRU6JLV95CuEbNWZEe//uP
0SRaYfrpu/UIfRMIBS4SN8rCiRPGcXPKpPVIcKoJwAut4DpOrzLaDfpWU9YzG8aAxwqLYSNr/pFm
0UBngsiW5pzgFwY/jHqINjKZa3+GPPPrsF8T6jqPhGD1MJDAhBzXf5TPBH/K3zDEAm4BJDF/zaao
d5u0PU3qBh9amGNl+M8k+QCmg9kdPDo5dkxYDtx47qZ+Hi7m8OqGPedZ+lKSC5NSKld1Llu5/QnD
N+pmHfTqgIpg5hKR7o2gQd+P0a/YkeiFZUL8gBFGerYl8mJnqwPNDO8tcKgc/wjKqaV39d98IbK7
NqK4Umlwu9mCmRFjKrgee2bzGalfACScHL+gSVb4UZMKfaE/8jei6aL3AGbVT5205TTocbplZL6f
Uty4fngSpON46sYlGynSE1JdUmmltKtEOSmWzbpGjSDCcyx4vvLZD24et6pure/7bB8ajnn3pV3f
HkZMG6CZc+4JV+WaVDcfwwh0+yRpf7IS1cHFVlgvHr56Y+PWox0efj1tnXqLCpsM3cUQRA7maQAL
vblvoRr0EHDWjM/4/rhdeOKr7zdxwBmGi1WPvJfnKGVEVG4L9YH/iQimhAp5Ym5LougNIw+dcTzn
KAp5cy9iMU4HnVzKN78QaOoDWyCrt+4jmcHdCnog8dKNZC2xVGMZYCrLwR/ZqfoxGyaLdqrvcync
lCpqy7QUbZWMTh3wRGVYKcdQzb1PHoxxZrndW2OvMk87w1bmpOJxxBZNao9JeiAFqPT/I1zEwh8+
GHGjQtQCV8TrF92ArVk40sxKe/AfEU2bAKxozzYMxoIf0UB65IawFwGoOTlo47wZKPWG9LTUu8Jq
hLTG8dhNa8E65oiorEWT7mb3f203Dsfeh5vYj45gFBc/1dcRhO7OAcIqpxcRqTkUq+omNcG2LfR1
R1qFkuqOFWYbvUhv6E0E9RShFFd5hkRNPPE70XDlzXwfoXXOHqwkXyO4QwRU2iUYVTbhHvNzDF2E
oGaQEpM5jLv2EJWXPoq2Wii77VtQjCsj6KCdJWBAdkrvw/DhaOUpY1nonM8BtIvKLK86PoGbKIRL
QmoGHIMQyhkRkfGzAUTLN2pkQJqcQ3VM8GzE5LoPUp3xLknO9KQ4ArJttUeQn2tpZXm7Cflf6ZYp
17kixIoxbV74TBX8/UC7C/6VdujZ3WFcC9QhZreU6n7fD2Sc4JYwGt9ys/S83zlGoX3r4ZObIdgq
hUFXuVWGxT8D7tFkpkFGVVaTGU7Ix1CisrC6TdUGtMDyusNMAD5AE+3S/Mq9qOYEB6/YZKN3IlLd
aJ5igdDA39azjaPUn1v5w/BMcjSRW9Q7s2xZDN46yhj5JwxaEotBzXiB3tXArpY5wAyxg9N0Czyw
AmoqBYoViqRKewYEWkBGyuEJmO1ThZFcsQ8FfAB9E7ZAAhqfSOLzm1V506BlNR0ERkX97pHHNKl+
8fiq+lgSOBqDuCk/VVcRAkIjn3wriCZChK09gnbECNGvjp9jVm6tLN5OCMSjdjg2Gd2/ielFXf5p
/k6kJBqz+piO/l0S7LEmfywfIYZIw2cQRR9a5z21QmQBunpb7Ao1Oica3DK9TNYpjDYTr6v62LTG
2RL45rnnaHX94UOkFMelkovrgShVxjMVNE+pvk8CVYtPM178ZR1K56BkWoGPgym7XbLS4n059Csp
2Xti+koVCrih3nGbiPdB8uo3LRuncVF75Z6CkYPCpbgPaCY7VvAjipG4m5ScEwAuhiJuh8b4MVVz
JwLBDX28K7vZj715jjGBO03LSAX4rc3dEuMiTYp3sQp5CkLRqJ5bVPVUbZkG+U00bEtKnaYHwzZa
NiesPjxx0+oWjo7WSSR8wSKQo5ehNYHvow+Re8qB7hlCblJQms+5uIJkrjvLOweF6BxSPMRKJvk0
STDZyhjFVdqso/QrqYTNGPoMO/ElN6zHJGR31QQfJMRgssMajEyEPEa/KTyhmIsqEk4dNYos3hSB
Cb/vbYoSWcGzrJq1lcs/bUQeUYsv5OimObo4DRA3iU9xD8mhb6i3uOtBbm3jVnFjObED0Kzxzw9u
nbCUM8FVh5hcP9xEKt8eNfMn8O0KLitG9bA7a7SGkIUsfqM71UQyau1Xrt9btKsTsGEh1I7s/yZD
4IbJuNVJgjZhCpXtIfFuGibnlH56om1KIwTs7Q5TAoTZdeFZ0Ix9rOTXqvhIgA9Nnz42JeBcgrln
OJHakRApovjxC9KwEDZkKenmSfSyQuFfH/Gcmc1eqOLP1B82Y0YPKyT4TUvwk3OsAbt2Xo1sz0MC
7GNJeBDxGE3YsjSg33HtGOq2ifFjy5TlQDFiDjmxqoQzUAY3iFwSiKMVdWjN6NA3ftoWp8pi2FI4
kCpwzv2XZhCXihFWOBw8vf1LGI6IhwE7pnnFdgykvdQuesw1LMURTHHF83sjTSZsxbWggxIrcAa1
aZVp8AXLbcx5l8P4yP0bvpsol4S6PrUD3HMTQg9UuBHWb5+jQfoGIlV08qYCa92q8gqt4mhRzkbX
k5qxKUNW9AeG92XgJEybNfyypG3VXCSavF5bGUawaYRDPF0sAzvtfifWGKbgjG6cUtRLROaAjkkj
QlWld0KRyZhP6K0pPHs2chk0uRsQ4DKR9fF38vDMmSSbNzBk7GJCVmH9FjPZFsKQHpKvvui0+DeG
JRphB8uy6GpjMTBvaylt9VbZzrvcYEb7JGYEmupkV6MwOCTGVya2T0Efr8gohFz/ThRk/JVHSoYs
umqSffpbVYP5nkPumB4aEjbCyOnF2GiUgqsRqk7VcgOGGA5v9xcb7dmH3h7xOCn4KZTtF+5ZwBzz
VwBMytnJMh6xpifcuEFLmI9ckS8z1L4Y6mkZ1PzvuOtcJlFqWOyHLrW7UlgNhu9k/T8NlXMce5CA
sQTtmxVMZ7GQGa3Ce8Rga64u1IesawiNBZihlzYnBkV86TGt6bYR4d0Pdh6/g1xbxLTXXvVGDBck
F8WDod4HWGGkgB3de6qCrRkKbmSJxxqYI4IYorT+umTxcBi4Fud7y9UXgRZ8CtapGF6qjyCShlYd
Dz1Br0Wo7HxV24U1IJ7xq5TySqR5bxjY5v1Dh+CZ/lNMf680kD7Y98W6dMzqYc3euWqCL8aqjRWH
72DJSIaz8T5v63oZbQccZhlKqQRE5MVegFvZttcS+D9DCDj8jSYJeYSWdvkxTvIfiycsYFNM9eRc
Wvu8+4mkgLzIn9rE2gmUu0u+4io8TVULVUeCfJD49U8tf9WtupZEcx0WO02tatxdYwrZECubgsq8
uuSGfoS3pqIMFUE9+uwowgtbpNVbkn1l1UrazmgZeI2knyk0A9AM0i9RW4VmVTPmN1a6dOmx120g
NAmxq4quaSLhKIXzlDGwMJEAbUkB0Egir1O0I03LfHOrwBSIa9oRZVsQ8YYhhSdvWXk9RqihLrg+
QjP/iK9R3+z18aur1rkTldguLvjWqxR5/KqJVl70xKCWg72EqEutQ3pi4RgJnFR6bmtYhQQWF3TF
ZvJbF8CElYFi3hRLJwQgr0CqqJ95SpT2lHqMhXn4Qp6LBIF2so3HOS8Kn9r6KQaXgti4XKSYZtSs
Q4pjqSvtdyXlji4oC2VcJ0X5yAyGkFF0FK29Aj+pQMHIgmSONjid9qyF5mkQsBRW54aBVNYm22kE
cbI2nnpXpXKty4dAJCryIJnBUqX/TSrCKE39SbW40nxxZyn+LmkKx4xH/EReOuKo+mryXWQGcDoG
f6G0MRAzIAhIFMcAcMvcML/J0UCY21PklI8YAUp8BsMilabl/nXavqO7kPJiLeKzIOpAKQxyTOIo
8Y5MJydK8n1uzhjVTCdobHMaucIWDeef1ZClCJpVqRxTsryPLLhoB7ZmD75QF0KxMjJX0SanbZJd
LUOiY95JjSXIREQZkqPCC5dnCI1wdMq0+X+DBgqUdBYj9UPOyTbR8NqtGd8O4dqkme9yTDGlbBtr
yarvmSzF6sE0aRW58Jbyaj1MMC02GmJcNNuTIGS2u7HCpQHuzxjqJ0PJsSZor8xZkx7DsLR3DWU5
itZGoDFpmz+rQHoKX99v8ZEgkndL9mCC0UX+V00C/etgV8qwj/CuLBPp1IkG2rrOQFNf5xhewo7z
zW0/4sLVCzcr6T8rCU8yktLy8dAxCZviWqb87g8BJzRU+0Rlkj6QwJOuSgmSUTs+B6mkHLEYZYam
tfaFAGvvmjM+8+gcSnEn0bt23sNUL4nUoWNhQBVsVaaP0cgRXFN6Gwc1SbFZFZ8DCp4AQw/OLIvh
NP7NYi/SjZvQOtHDa8Szor0jjNzT6rWQi0xW2dCTEiEmVTtb87zqRTN31QxRySBj5hQguqy/5+sv
TtNlbG5qXOISAgXSbH69mNRFKpomEfaJBuunp01vkT5Cn7fEVzzy5ccHOz3GBuo5mNWdcCky/U+S
TGfihPCQ94gDDIN46lFjZL9Rm6zaYu9BhDNMDKPNhx5B6W8y6vPh4hff1misG8qiRFShsWaxYls1
p+3QrAI52ETSPxMIcAg286rxp5pdIc5xte1wsASeGMNtpD7qjGFxRqMaKps2I+xBNnAO+BrUmvwj
wH9Ud8YHpTrWuwSZDT+acanaxlUYIgqQSCbpS19FmWOytDtEenQfyxhKXKg+2gyaRFkfRsaRzP2M
YR2R0BCIDjg5FsKhI1YnT/5XFL/JqMOLAUZBAeThpQbGJ0TpOcQ8s4cUko7YiOenJj+XsJGlg8Qf
Tb3HlIPpdMMywzUW4leaW7ZH9jeDWqHHYcgasRq2daxu68AtA5d+LwzEncwcVG6dNnSHmQDMvhn6
64rIWI/GmidNHqG8t3vfIrKPXFwPXJIGRirg1l1XDYzt0VqaxZ86KvsKkIMYvsz/Mk3HogBkCl/W
vxYu4zp3O8KjZ8iRCKqym6KYEI2/CSocCUcJNJphTmgGTAAtDM8mg/EEmjJMQF+qnfzPgMzcodka
6nKnN+O67H5DJd9Z/lWtUUjIX1VSkQCJECS9aEyFU3wc2ejmskrKoXs/DHx0WhHyT6VAWfxKHxlu
vPO5R3NQBDvqI5Li7378oUNdEGoWIw8PxE+dJgn/R1CvewLEOCXf2FLPoirKXbHbCXGwS8P/mleY
w9hTebYJX7OH7lQsQ872sJecoZMRfjTAJ9UD4aA3DucMSXXUOlWebIzAAkakklVdIAIuGA6/CMBV
kdEsZUPGj3vOwqBp97k3Lhs2M0Odlo0Jam5wvqjfae7vpcjaW0Gz8n191ZSiq6cdOh28CHo610mk
4Vd6eaWhlkyyZ1gxgkqelml9RH58ilqEhh4eFX6LpYvO9l7B+/cURwO6zAhpiAS0elOz6AtGJkVs
/WlK+lfRxi2k0m3YRXNW8gArNvQ9OyVo5oGaJR6h6M024CFhfoSVAqug2pL4jbHJoSQk3TXOKmS7
qrSRcvxnTciDFhBgVrWXENFLwWGharAARgCP/LuxNh0gqN5fWwhpfvgnJIUzAZ+MbbKriOIaQoJW
EO+TKOlTaK9ATKIBblvwx2TTwIiRVAhHHBmXK1RrXEqVo1tBzpR6A6Zb/TlVjykYrWLCHJ+wzMN3
wtOfAcK0vs83bTsjoPmu0XBjU0KnHzXYtUhBFPymwOLKgo2CShovHWk/4nPdGHjEGl9ByuizWJW8
ISQ0tdqpFarqIDpUQKzSyCPpx48Suzl2GUmmatprGjZbHgB/PS4G2G7FjBFwOHh/EpRz2W56V5ne
WLeqTbNKLPQpCsKqeVHI4Xv+gllTr+bwCBm6d0+3wDKz5/q5jkm4qx4hnfZckhiQ5rgUsmI5nLit
mNh9WjqWBNVUh9jD5pfPZAtYlCyQLheWcZnZM3KT5zq+ft0WxlgvqE6jVkj1b1Y9rXLERqysAap1
p2MUX/m7uYYn+aJWk42ZQsPA1k6Hh0Cn01PblvAXZCjkY2/X7ddAykcoDNTUtSvq+FIkLUJg/CnZ
lsCOkE/ipzOeNXIyhOnqf81bez3BUiBVAted5ksDIu0qUs5zYgvG99w3DBdZyz/yAuKgFZ7Z1lY8
fLEFrYOiddUqpABAE6fD6l/M6yhTsKL5lEWLoRxjAFuuApfz1uGMnVJjFYDVhFl040558Phinpao
vdTmWUB5lekHs0/cO9+kIiy+xKFPQGXEdV8QixUmC/Gvv0o/DDosB58fnhU+m91fo2iRNOsMZ6u9
oTx7bNyQj8RXD1SB5w2zVQjxFEv6IkFjB0CEcHaOXIBhObslSDt+jjoSRxP49jdaEWRTU7MWXqoT
wyt6Ugy2dAiY2IrHOF1P6pKXvUZnfsjbWuPN+h2wHLf9awDMYoOCtDBvZ0EZCLLguxlzp0rFn4jo
xRWJVspncvbGRQ/RMW33iXDy/ZfQLvMMnfEfSSu6heyuxD6BP6QIwkpVtVPG9hJLh8pcp+I6q+4m
c9RW3JRMomS4SjlITs9Ya0T2Tk3vSwdhwEBgOk3eqS7OMX/kpxhvGcqNxndlLqif/w3J11P6TRBh
bCsg2gfQd7ymnJjA3j8YYZepzaKv9HWGCK5acZCMF3EryM9Q3wWMBomXRT7o4dWRORS5VEEd37Jj
cjLNglw9+0ha0lWX5Vz3QSteVsR9cTvwoJe/8+qsvmmJB90tSW6g8I2A2F3CDbBJL91+7qYFZAmn
5D8zknKPEQfxEs0/4gXILKmDm6gdxfYES0hlYAX1aELpQVkN4I8OCMsXAhII+gy2mIgLnpvBQ1uB
WVhAtTLyVYyGyVOvEStfZPU+Do9WOhCpVtQF1lfeMmu3ubKtLOiaxSc3p1D/hkmjAthBvpbA5nmi
LXeUtxV81lpc18q9a155cay4UXVx5IHw56DfXUD1Jww7z7CxKOBYwbvFyX4ZXNVO0KDFm8q1f6Tw
bc94mmGS2UGzXY1XZHr/UrxO9DnHNjukjDBsHTIk13YRbGpiiNCzHrkFIcRSm7cUFzv4aYvoPSsF
PQQnLHJOHlxDYS/SSOeOBHsC/vKI8qV3lIoWxY42Jon1MIxbsMA5IzfTHN+06QfVAode0sP+G3Fj
wt8Mb/wWcNrBTJ5fVWspdS67HPpq/PktRzgVNnw+GwMUtitGvY+w3CPShog57UEZV1RJ7+BftSdE
KYHzHS7kK+uMjw35PHPXfbWssUHXFgZje8oxCDbvxrqMEeyIl0CmxZvfYsB5YR6RzDGoTFcN4KVy
xfgV4KrAQ9YHWAUtqXDMg5++ZGKISbbOMPPSz0EK0wasFaefAgFIw4u9ou/OgNKHIp3sdCgNbOn9
CW1nvkYzAZsRAj27olyuBeVA2C4jGoy98OGiaeB8ZqTiqci9j+C6jKYabTNiQUVoGX7nJIUQwEG9
z6ySUq4kRdHsF+WFQQYuAajRYPf+p0syv6NuOdxmDaD/Jdndjz9TmpuP4ITcDEktqRUXkYks2mpY
8aPNcM2/tAc2Wgx3GMozqQzhse+4EYdQhnHKu9HmczDiQTRzct58WK1y60dS3nx5RTYKOjru59Ct
8HXG5HHNxHHaVeqc8ssYLccJ9DsEkJqvVLJCiOMytkVd2ZyjE88Z5iGQBKcPdb4fVFBgNBAEkUOb
kIRhvH3AlJrN89VP0gGwZr4xIkWP9uMxJUBCx9rSILRw9CAlfiCb+o1ukAkPWLKzqBziA3hsAyS7
26474uKPxx9jb1jfzHOpk8s17mGLykm01/cHnlNueMeBhCcsRtzFjopi/QNHpHXkf/YzWUHeMEL7
JYONvRhRJCTsDywQMMO7QoXGrU9aRT8zc6hdCABMSOSE1XSsVZvhXPAB/Zxpar2X5AOBL1jGa250
QaPxrcmvvrkpLbG1i2J0RXkZTnvvA/fa+QEGEGmtC79W6G3hTqo029jCjlxyVJmwkQ+0MwxeesbV
J/gPg3cs6aA/2l/zt753F+wPqmuTbLtpyXyLFt31ycI458nDxPWvu+qNg6oHzkp5LgMsO21h2yq2
3rkPrN6W/jvdp3e2ZbrCtXIxzwRuv7pvFFbVN4RmY+vtDPGAMWBRLgscdWTbKBHI2TMevohRQ6OM
uQ6AztpK4ATuQJLYopYeyB6iHXk7POkiime1BeVMMhgkpLvjZgtylRnLLNvinwQq0oHTOkhJQMQD
7BnJuQ/RIICt+rvqm9uV0pvtoQGRUIa9JP5m46r9hJqwCLZ5vcTOEp+H4GkGZxq9mFV4w9lpxLIO
KynM1uCUQ2+AB3CVhy3FAAwcmBTVT/k7etvZ36h38anqffQZ2yg64YlUCguYP8z4sCxA4UAfrL7w
qcRZwG832XE7lCt4S9+K8DH03+YvdyVnRoQT4nCTrjBKYvZg7BXu4YGwKaLvFtkJewPM99hA8MPz
yzvEEOXL5OH+sxjtcAL/k55+6+iznNvWd4iqOEOO0zd7Sg4LmUZ3gtKNKw5GGMUzMO24thMCX7ql
eRpf+qbKNhztM+NZ5P4H64SDYFpY7+bYVzZv96VtsfeQLgYcDGFvQpoRuUKacdQY9zB1wEX8ysBv
zA8DDgtM/rGdwU7oYw6KR/cI6RrPEmk1thu5+SzrkzyLAXa6cqyiZY+SMIdEz8RFRwVupyjZFGXT
KesGDQn6v34JAxm+SoSNdztvxsGNHrXuTilYHYA2Xe8jOYOll+XZ37UPAn45M5pTzPybyLzaBrGj
YMBXwMyP5gHp4BnB4Sa6d7/+UcSwD9cgIMuGAmYZr7V8E2PfQXgdhSqUZM0ttxAHkJRy732sKBBb
LaJk2XMLEPmRDmc3KdgnQdI2GmtOIGgCrxAhr/JBcCDuCBwZTK0Lco3Yb5jfJ/3MME+KOXKEEp/Y
INJf3GRnfoK5lG/I4S3OrgKmx1ChMeRRxCsbZjlukTNU7ZF9lSLFKl2xO7Brsh+S+IFye34DbIbI
wmTytwP09plmLLCIDL+YoHomnu0AP/iv2P1R2tPs14sWhzkykIVlQMQIWFIPgFJirrVUyePVumP/
nzPelsQRKA2IWMxzynipggrCYJGPgfvVgf0NKooQcXow1l7Lm/6X2r8EvSJFp1knxBFOjon5Ku6t
cA6bedvSVz2zxdCW4O2dWcsIu1J5r8YreATaF0agIaZfCWgrlkw9DpsykCWKMsw1iCvDaPVhDoyW
XPCWhPhVc1lJm9lU1TvlyZdMWaEcTGxIGLNTBBKhg7VYzaBkqVGeQ6i50/GzjUFnOVtudonWeKyJ
8IzQPJLMuwN+h6H1Lq69vFDoKW/xvm+2UrP37x/6sMr3fUB7AwpD2tMGOmT0ZNyVn4MrkrfUWpdY
W6JiNqA/YERH0YCECwyGeVSirdTSHk+ptqzWmotpAXWQBQiJKtb18Qn+VNfynqgy1Bx0EQcIQqgU
U8Cnk/bEOrbd9xv6zHil7uNPtj3Epnpgj4hk64Pxzv/laGqIgCyPbXXgRSusNNjR271K3AmSRche
YOuAQDbft/nrfwd8XxfZtfwnYCd7nyALkzcCAws33n39AnbV4DxyNXJ7OE6QL6lpSle+W7otMwUz
wZR4teTP8zH92qbWqaNPgTbLzDZ5Sn8N6sd2UzbEdrsjGY6zdTBD4B7ulL7AXr08UwGDE/nh6MRv
mFi4jlI9sGQTgl4/0HwJj3pm7M3CGAwx+PCMMvdsjPILnmf3N6EU/Prl2OAqfwXPAZlOhYcRFZh3
9v5hcRR9+I1dvrjmrvhbU/sCz+C3AUQ7q1XjksAld3zx3G3gQ/TX+oJwv/yqjzRskq3OJn3IhOrP
6lv5xkLaeJfnep+tZxDG1n7oD9RPyYWipkMtf4mbOlv+Z0dWIUF2YHww6VlETx+hyOA51hcjXY7B
3lh3f9hVcSIVNZQAnItmn6LAX5mvUXOQTr8Mwem+Vc0ZviUd5m34Ut7+bwcJxG6+rT8EpQhdAn1V
3hmHBRxl915ekltIH6TcLXGl3dMfHK6zBwf7fx3Eol5Tk9c7q1o1bvQl4xPw5b9KJjrnkI2WR/uK
d3px4MJX6/SNOu0RX+czcnTZB6G7eedhB5ENgi2O1ZgQ176LNpFsHDhDuuUCT4LTseLJTeGjY8Vl
/Kjhtxw48bjjvH/SFiCYWmN+twnYX+BfbutzAsFxa/ylwKgsf/qNq/VWntpzwN7B9j+NgbrA05zp
25Ldiqw05DRPpK3jDbGz8NeYGBj1gKKfNQjnXaM2nf8KJIaOTuG7SDYdUsRvzJY6dFornK7bG2M+
dTdACGPEhwsnmRFvmBIYoBgkaXLj+xVI+Fg63QNTkvdAc5gpm9hAIe2QZ0bjATz9Sv4J3DkCWxhy
8u2ZXrrmtwU2STA6CUZhsmugZax9wuimOzO29uI7Jp4bmGvEm/IJXSonChuuNBWiir/2sNCfA3sj
g5XfMlhyUPlcHexq+CiP8pE6wwnp0xzaJD+AHWi0VLIT+wojFvFDwO62eWaeCy+iaDbmmxjqZtNe
k98U7o31J0obWQzXSjDarfQvzh6Gf0Af7v1q8SaZZs0ltDjIfGN/E2sEnAYBJ/FSaM+meoQh6s/F
PCFmffnINWbPy1K9YW9AVxOjrOcbciTiSUiWVPrmwFKSuVrJOaVmVR11OAMjiKIio+v+wjyIQT6G
VrMjYf82o53ATQkIN8dl3ZHRfkUuCNOBy0xDV8hOecluSHw0mvPemaO9tOO0wybFaY8mxOcaNvRC
e9EZF5/ViZMazQhWSVDtbvJbwEJxp47bkb8lO8IP6bVQHXz0qXuBFvEnKG2C+2Bb30Fe9CfNx7Tp
pXXyL/hUuHs32bRhcjbPgT1xlfwjqLxbJv9w1NL/AB1oKMQv7wCU7TTEfqvihtlKYa6lRfKv+Be8
mlP1T//mjlan5ATh+xtPIANCCQAeInbSI71/UHth7x2VlrjgfzqA3x4Ka3y1dsUaJsIfvXqCh5Xp
BjwaXI81T+4nFCQgEhCfv39gNYSVz0bei0uMq2kHqwY6gcOkFlLzi6S3cCFe1C+dI3NpnZ58Pj1e
t1cQPmKM/6MESw609aUGBICtMFps3NSxx6fTQfj5o+GXjx/PUnd1ghYsFCg02B/Z0rhP/4KNX69m
Ct5iOKeT3dENgrDA9NfXHrJ/anj2NMHxhXMhngON4S7aYe5U8C8iUPCX2VlEnnqJFES0ufApoL+2
Jh10Elhe+F6nX6wqzOYe2i4RPoNXdx5CFKI97oXSFfc7FL94YKFD/hkuDIExJ5kuMESuoYu4MvhA
N40eCDY06MzcvD6sJUTmORW02KFT8OFKcJ4xV7dR04ZvFOTDms6eRKnDzAUmqwPEal62yQ735xfR
1bihktQgwOXZWCQYtaBnTIEYFLoqLIruRsrW3iA/g3Eo+Z1UYaObHWrzAnYiferDFd9J7VNBBraa
gdVNStwYrle2goVE4rCj6V/QGYK7QKA9ggcGWYmtKu6gLQMCX9YQwVTSWjagctvyiNvS9BYAML7q
E3lDZefCO5kO44d3DNhdDPx4nqLMHgsPOLw0cAxXTW3Tp4MX1xjz4LKtgrR9BhwdomlBNZkVyNBN
tYPu/WU/6XwRoeHiQUlb76Huw/nqCvyKeGVsCNGdsBunN+EVsL+KHDYJ3HFmBvU1u2FQLVKxsI78
L85NBW816LfzBYOZG+mHpJmlu1FOOuhv+qYspXBV4yMjZwvVYXxEzMvtGXCGgr3IJoOKmWUJRmu1
Z2ncw3cNHYQVWo8/HhNAVBZcUDAQkZyyh64egQCADOQVmwG6z5Yi5IZ/Kj4QwpKMOTigKACZkwDU
YMPzroe7wFVoZCfE96U7j29Abqr0Id8YP5h9qZs25i6cwFYqgUCP/izHZyXfmOY+He/wgRmeRbo7
PjKwcsKdSUYYNoZ3n9RHqsPmn9lSc6AioaTKCgxRowIPtpOECRrc+nmXFVYpPT2B0oRBY10FT+kf
WxTD2DmphZBoF5RHbU9APLy+BHzTHaCn8QXHfj0g3UVYvS591L/rmQAjdWdIB17xjbDq7enn8ivc
Yi8DDwKGGihnht6YQhK4GK8rCM8DMcufcwvV2Wlil1cg4ks1rChyD/5GFTEawP0ZCuZDRvq5guLM
lZw+Bqr8H8Fc/B9J57WdOpZF0S/SGMrhFRBB5GSwXzTAFyvnrK/vqeqHrq6612CQjs7Ze+0VsnP0
Y542zDQQaPJdCc9ETYXDAvA6pL4LBjJEAiBPPf5iKQvXC1qzQkLxXGPvtiuQJ9rbqboigpma4ql9
eb/S1MTsGk62u0i2kXBJ7vEW219sZV2Ag4MuLvMcc3CI5ZMBjTre5GLX5XBW2VRGRnAR5imVyzAD
Y9lbX11JxYx+pqRBOLE44w2TXBwOdEyoSL7kQIJ+OPV6QMrfymMqdbgyOKoKB6x3lvCdK5/5JlYe
7UQnn8u3kbuJ1+Gzld7TARUtIOeHCVeCfgvQF3Kh9gYnm+7vFWc8mOUaK94mFpsfFHBIxiX4w+rk
78RPSpbNj6Suubc+RpPINStklukyRqxIFNECJAg/rnF2u2FzRMPJPZpE3na8DGxyLKc/egd2MY8X
8EiQexaIV6ejVKIjI8KAApTx+CJypp+nmCOLubgYa6/DhwCROrvgDguASVCLiWL5PT5um4bekQ8n
2fmbTl4627/x7CEuIfNjo7vDMWNWzl7+7J7Pc1KYaGgW9b6eJwt5gbbhEF6ILpvhot3PFSfY2D2N
HW7P82KjzA9YTfOS+uLN78yRsdRBKeQ0J3ytSXv5JlNyQYDplOIwFxfiArexmYw1SXGMFvI63UOe
mtCMV/UPDxnzyBhjFKEbbYWK7hZSi0xWKhozmmOeMThx5ITdLQW/s7NKM3fvm0Mo4nPFMPq/kEf/
01U/dOXVHWcstBRGeyKRMhShOYFE/8AwjuObwiCN9G3y1WDrehtuGRdY3w/aAfrzZG2J+LbB9rzm
SSUKecIjc3AYmv6NwX7NERLfqASb8k5BEm1jcQF3kj+u7vQY/CvJsm6EccuK/FkZ+cFVEr6hH+TZ
k5F+ndxirFeR7BBGNZuydllaEMO6Y8Eow3uk+HEzo7vLwVX3maNi/olT7lx/hXiTk7jA7CG+RGsJ
hvgt/e6Nj2w9TfxnZhQ2PVZB9ltnRrqPr9KNCVXmdB83x+VyLiC0pP4hBZ6rChWPWdUFfQlKMVp2
YmiaBdYGobXM7oBh01nAwFRBnCUcNBRRvKJGH74pnsjWf3u6G23Zf5WXdqV9kcMCOifurWCDYpLj
VkfgcdEObPhiegFNU5XrdHjgBA/nsCTfk+GsedbxIO3UB9IAhPMXS3e69rsITwx8M+ZYtkLmBzD6
v/BCkAESKaAD/wBvyKbJx4uSugZvrcb/5zIaRaYDyBRTUlr9P2BG9dBCq37xRfrkyfaVTYkdsf8N
hlfyTKrwjihZqX/IwF0nvsOe6U24lvbo+hvsTSTn1PvQ7XPUJOEXHN5ZGB0RlaTVg5ODcW60FV+8
p+c55H2y+Uwpo7P2gU8J21j9Tsm/A1gk9lN8WmgHovoHvIf1BIxCfcG+5aXvWLmTn8sTBy45OOjR
dKaejN5cHCfgPRNRbKIzwlwMw/8I+5dfVmfUwcKalyguH9OuWFLXKRv8RbEGmKHDhPfcKCdMDPl3
l4RxCha+zMyE23Yf2elPUwZAthjCrc/ZeBe/cwUl0wJ0+zf4BJhljxfUAoktnoDnKclg6hN9PEer
4oV2g4V/fW8wlxc2QnCUsxckTPNkwlbZllut+TNgjz0ib81wQ6TEgDCGI628wRBaTo5Sf5TCdZaf
UV5gK6HOfgUcjCPAH3AFMDRzmb/prinRwtyR229ItmxoqHv/5WuELl6A0heV1MhsiyKluiKhSWhi
5gJt//m/z2DZlHGktsTR2ZUPDXgkit4B8+mbYT6gvjYCs5oZeSneBPPBTHDxu7NHBPG5g+PJJM9x
uw0hsRyqBAoHP9mZJ7+8BvqjpZZkhKLCBkUC99MXNsG1PPr8GfYQ/lxh9yhegH7GQymm00P3/yTD
CX6oyuX6hzBjMVrllOo+RhMdEyEJggCWv5myld6W8J3gJ9SdIjxT8R8O9CtemYFd+7sSDbRMrvTC
6pY6pQaCrrP1bEh+Yj/3MA2cTfsKf61tIBrxfA8fxh1wBVhPxZKyu9oz09Q5+7AVf2TNjzeuRN+x
ho+KLY1iS+OuDaFIQdiaM2CD64EnEgM+0qLkyUSOJwgWMgW1zHSCWanOr5z3WI93f2F1La9Miqm5
QBDbNypJTZ1aPA8pByT0ouYlzYE3Aa41fezutXQydhFNOx93XJcMy5UplxIFa8KV7GzStukx+8kE
+5c285c9XwCmadNNy4YRTko92gcsYH3CgQLWF/eI4OIUgY0N0ozOTA0QPG+YjqGmTTlJ3tAbiE7H
yusJswhxBI371hyQXM7S7kD7SZXAUBfdF2BnRFHVuhNK636xxMzmO8GPgC44IraYvRH7YF7HmIqD
tFMPfBT+RL7Bfd7B/qVg7t+Eo1OC+N+isI6vnC/hEjkcN8CE9zoN3piPPPikLmFAZGEKBKNs2HfJ
LkZXwONQZky0cL3aMqkUKcWpms718IsnckJEFmZAFM4yrmKIfvpTT4Iy4UJzNz7wsfpyJYD3UUpn
0bZ9s0HyrqxehoP+PL4iu2mxAmZgzNhm0i6O8r0dL5R4ZcMBB2A92bfxdb4FFIohroBoWSctHSYw
OINWTGXo6tAgUmXSZf3rDq63DF0cAhbjMb3B6UnMB+s56dcwYiUxXnJ3S8occl1KJ83OzQjNc646
2i2CxYy29l6/admYDnA+oIo15LW2D1+JZpvH6ps407cCE4TTbl6+uVauBwoI8Aax3qOl620dlX3z
JpUp5TTOHDRwJathcnY+1xjFEHjrr6Eh13xpOCWwvI/DD5ooomCgRRuPJsCOGIXeNgUETxzDw7ck
mEAf6Sa8Gx4Xfc4BMxDqwrhQ3bBbySfPsGk6JwQeTS2AEYwn/V5Q/K3NM4No4MfboCOGhDO+api/
MnsGePKmIsPAG5F6HVoipIM5noR3XTu6UTfZpEnceShAnFucp7gWnTgNYVho4VFHT0BvFwUfq96m
//Uw+FUwrMiY9MSwB+dTjZovzFu31BzmUQ7HkwwvkCmatWzxh8XcKX36ya0ERGQSiCNT+qYuKgLG
i+bENrHmE7tIZDJmEhOZ6aKtA+9L2hmWHn5KrNWSkXf+V5I2gSMV5jNZd46iu5zjnLU2p+YWzAXp
nxZYf7lgzHnYKuhWPomoUzuxlYfoJrB5RsNZe6iJuTCEW58yyYm2XsRmHEFshLdWaPohK+tLb+GT
L9anCC18DG3Ws/xLjTjFKgRb/fgpLAogRj+61SLLgnIenMkDJanHaBm2wUKwbIkvm/NwZDmRUnwZ
KJSLohIWZvAVq/k+7WunaoLdxCSrXCairrlSu1WL5GcsOL3FY0fvNuFj3q790klIhOk6SaozvMdH
kY0I06rOhc6JBLYC2ckjUmHqV5e+enr8iRXFYKuMEEYQS0DBBJ/S4KQOkmDeQ25tu36haRamLSfL
+1E9lKaMauMvPYE6E6Zwi1AbFP4+NfHv5aHMdSbA4vo/hha3U1ok8gqLL+yxSoNOICTSZVhL6rT6
XPc6xC1GlfKmkhnNC8U2b0i6ADxS/HfiDouAlmNIOQVtGVv2xIGkFYi20grryiiXvuj+lRZwebsb
ZcYbarG0tAmg3cucbx4Q3Biac1MTiJqiP6YXRtWV4p5gsWecBu+vrdCOcAEyA23vkJ/EV6YqO4ne
ygdD0zE4qG7deG/Gu5UWh3Bk7O9vTHnfHKAE2xHETt3TjznGVF6O/1MjQ3ptHkWo7JXw3mqKY9Wo
NQt5k1jSX0oytqWDPIvauoUhbWqh00bCqcnrk4iDtWkmzsDl9VvlLMnqJW7NSxYJS4tCvmcQVTwt
gVk9qkT4H7xXLiJw1sTcFmgNU+Ou0dkalckRlCOsnvZPaEdVTy6jfhw8GCbyddJ6yrDeSrN/xWWJ
vxk2CUtR7P6sCM0rlOZG2wQpzG0WbZmdXWj5TQlwAP0K+0b9O5VLqC9/BXSDPnd098fHk8r6GrxP
Zf2pEg0UxR5ruazDdYKfWI5mIUQgUGf+Wq7uFvpTRYkwZnMqFV1gMWJX6fhu/EosjHlwE8xGAkxG
PO31eWLaoYwKYSicHkC/cftZ2ZtEhRLBplYb3WVKC1URY3i3aPehENBu64eJ+t+GCSEEAvM8eBbg
mb3GpB1HOx51VABWl1Kok2+MHLFrg2uTYzyiZ8eR9IFEzVZdXxzLgHQYVJqIj0oB9DXml+duswrh
RPQABX0a24HrARQpE3yeMD0Oe86XlWRtuql/MyUM1US+A+MnHw/aHNRGa61ZwsFUN9RfWT6Xusng
hJZZ77G5N+ZJ3R14tlLxARHJzT4JQ4BU6RE4S0yl04Uq/kwCU7XSlpwaWHRAXukH62ilgMbORF6c
rlc1kI8JAwLuPrKGRNH2gtTbNVTNFKP2wkV80g1HC40o3GYvZ/jjdLo37xUgLBhI093PkGRiuiMT
vJThdlssXenIbyQTBSb1sY/4Gt2to0dt9R9PaVdDqNgiLOO6jDZDTsyem6JgIFMjXHo17JIA1LU6
S0pPNAWWI+VewIW06Vi9AXMpaBKSRiTN3mA7NsbOweihEr+6bo0JQxOcBuErTm4MQDSmCTwaAQ5D
BuwgOBxM5Tx4trXO7oODqNaQGhuv4iHBawEVKSa2ec8gKhWWPOxa2vCcQf4iDAE5gVMxH7L4ADA9
+/6f3zFwInUzB0nrgj8lyoG34RQn2GA0/SL15ZXC3EEMv3KpXmtEArg+ewqhYRyleudYhbuQgYaS
ggk7W0ykHRoGWnpKkqLrfVU8MbqE7RC3praUuwT1OGRHHzrOfEOB4ApzLqwPnpqvrYCse+5dHoQ7
Y+zRUgGfJAPdP8crLVhCaFUEm6a/sDwtN4Cb56IKxPalxfYRFH0wIGHCxpPxMFahkKOHY6RFMWWG
kyVs0j1NE/rTJsCSZVgIjc3CDF7xt/YYj/QUBmMMBTtzmHx/mXAYMGvptvAFTXFtkGjeOggiSbGe
Rjl2iiJTPxRkrJjO0K8G7Uodg/8E6Qf4UjbxZpTeRv8vQpnWoA72nBaHg+CkM4djKyZsLrzW2Zee
3UjRAkkr608OMFh4gKPYuuiTQR9tA46SULYkYZsNqzLe1/VHUPfYTTZQHvB2i8Hg0zOlkmjAI1xH
PYEYJxG+pIJTig9aNvUowsFwNwaVQPdtdAeTINWA1yFZ5r+mZr8GBywAZfzQmuU0PRnoZM+0oYfz
EcDiV+lQ++g+xKBoa340WQ+K4JTmP1FeSfWmZ9pbtk+yQJYqdXPakmzAVNFio04zNmyZGJYRQKxd
t9HSxbc6htQOoJxjFiLbWnsVwPfGWw0aoYUERV8HGZ6beZk0x6NuJ8xoigbWKYkkkIONVkfGZc4V
So0YFrl750vo3qNvHH/8ZJ9ade3EwpIp1pcR3KRpE1f/pn0hq3/EyPZpaNkoBR2vdKxwRZ4K4OtG
2dM89R40Vx4nuT9rDDTQS8IPk1dGBNQvqC9VP5mDd5keOLk1z2UZvw1cUsxB3pWmum4oC0qGUyZq
KC+mZqIj0ON1zsExHUJpq/9XXJb6QKWBxgrJJYoxGEe25xpX+ChhQQQ5R9f0YQPICl6TH9XcQIHc
HvNk0jL4xRksafwLYSZ6BqD1uvD/DFym5KOlp7jSs4AV/IcAtYkQgvZOAFWKWW1vy4rKTw22brAr
0ItGIzmw3WFk1Dr6l04wbgUzhgbbFVCHHj7hjHULC1Y6xTf5rHwH1wwiyLzdZed+IayFm0IuVb6I
GfTxJE0kX0Zf5a914tT+ZV/gMWKEQfDRw+cXTuVtQwLMjGARCDrZRfx0d1jX3QdMj3kAM3ztIh3M
jX9UHsMf9S2WTVOu9CP4s7BVmAuQXuY5YzD5UtPbCTNkYDyo0PRhuOAXAQvoLNWrBuoeNITTAAjk
gMA80CXqT1ZxNA8/wlK4phvjH1gWitJZ9AVs/+je5j3ZaqfoWmJJra/ld/FI2WLW+d2dn4WF+lBm
/Fe979bqgzRWEItZTtAAX8ijWX0AJXFaI8yZp1CesAO9hbuFDopszG7Z7N0uSF9bej/wHGfKFqCN
NDJs0yab+OSQ3jTg1VtyMWYMMc/DhbG6Lf1mX9EFVdtv/q8nYfNFwBCej+WWcSH7pLigq5zGdTOS
qhgFNx/lMb7xf5XBF+6DCa95kbuzaWtmKqmTsBccK2dwmld9BGwcHOYLTmRXr+DlnrXf7I/Ak38e
fojFR1ozktkw4pilp+4LLZ/Akzld4FTlA4CHk5I3fRhiFdfAjpPtq4NX1RwihN1uovU0LuygqMKl
Wr8BzenRrW125q1XxpodcH6Bfl590kWz5zpdjYf2bgBq2YmGq49S7585UV1IcMPpMiyuFcRePoy2
crs5ECHTO84FGDDsLCSbdHNoP2yk4Jd0ABBJb/7R2I6b7B4SvY0zzTd9AKhE0TG6w5d6FoBwCoxS
cKwEZ76CBsFV+6ZgA1qgV+/ubBT9FfrAnjEovOIrTtVse8Rw44/+Ci7jrjxVPzzeEeokz8XPCnaW
ged5alJQGRCIGiAjDsdJVKWisDVIH463ijXz9whb5+Jfv0MZu02DmXK01tVXvEEzAvAB3sock4kk
onbegdizpXgAE3qjD2qXDRc9P3WOv5IW6ZEt9E1Tz15NROnRIs97PBNY2xto1Of+o7SBE6cvPxsd
zG3yd/vgVsNwg4fHCuQs/VEW6Ukqa5SkruOFlChjFpHc8xDzd0R1laADzRpS3bl/NGQ9gYAQzWus
E4SUaGw82iN4zmGoAv+YS38QFyHgv1y2q44RdxDUq7I9abTk6VZEuxPmt2HUMAsGb4oW06k/bZKD
AD9zUFc5/S2qp2lLYhubBMEuJPQKPRS7B2ITS4R5ULN972tMbMxDfBdaUFqYi7tK3ETZStG/WuIu
xEWZghPGGzeRj4U+/iNjSCA2OqEJPBjlvhdJGUYHwpg71HW4cQFhKkdppwunlrxpFeAemn5MX+Or
r4nQHCpOa5WbxmemTNQiBp8q9t7/XUBrx8gpEb4S/UCTjIeRNGOmVazwZvgAxQnPdPFG85ef6iOr
qloB6gBmwRqEq0ROSYcVtj7P62tuOj4uBVAEmi3gGAEShXFAAZgk6yZDVTgHkAC/AuCO4YLD5cqZ
+u4xNk/JXfDuWo+dqDP627paZfEJExbSbLF0lXCPgTPtUY41+VkRwd9Oo0kgUHvWhgVWFGwT1A2w
1MFKB7zUNg2pdXtL3aWnHBoTJjFbbT05tbzgLvj/qng1mZlCjKQl8acHirPZ/GeRo9VvBGapJXY5
Y2BngmzDOUxazp8QzbL/W47Scmxc3H3yNbydfwnFq4dz7YieCKS7or4eymJTAAe5Y0gKHA5r0DFE
YYmQaYZI3EMHGYlkLID8r6C+tM3eILNEtCkGQvj4KEnpGDNktqjpGOkQ52Zb6DzKFTU1UWQISYca
KdLg/5g4DSlYIPaY8IU3EVKOAZ9dlRnCScHJxZTFMAha7nF6CkmK6LylKoDUWRiWQDsYBpPj5F+o
SQRT7ZpMBaR1kgQNuNJtFBNJMCLIMkLRjU1B2ZGMocK9YlGNHQoL4g5ycErBfJcyeTb8iPynBdDa
S9Id0JR0+KR4BMKJOgFtJjM5ncQGHywk+xjTXJYZYS4hUppmhSL0QG5mZDxxNKokpyeqSnFkd+dn
ZBE+c4GT/hjXjo8gHgrCwM2yQ2GP40j1rLo77iFV8xa9vV/ZQm3r+rLSl+Z45P2CcN+0R83EaOQ8
cgOHYC/6e/5uwIq0X6vZBfA3DVbM4npt3fkfTXnha8AqDtynEUKuQO3iYvyHyD2FDIed9PTpef+y
flbicYzuYnOJxLUpO6bkiMYzFF7T56nfJqzQsnmGgHphcTTaJ7+b38G0rc/XlXQkl8hUl3zhtrb5
87YBIVlp7k1lXtWsMREdI8LXUA9Nlsig/d3gGJoTBBhhmDtmSmO8L2kOdMcbOPikgr7JoebKiSQy
b4Rp+qXta2vKq5mivWT+TzOmn+YtXeGc4cJs2jUSrWT8FpODCQkefM1kHR41/dOUwawEG0X2jVkA
pCuznYXw3BvxJyer428UXpL7Sv2Vp95G7BmqthxWoYRfJXe/SpmugH54/j6aFgAxdRH/yzk4qqnn
dSQQDk9hNjQQd+K+oo45Q+tzaPA/b7BbHaLdf6R6GSElPM7oUZXlog2mXQHMAjx8ACYzBloAVQQB
57T0UBZbj6S6aNiByi8PA30SM7QlttpqiF+cE+DFR7ROf8wFB7+tQnOoqZLywtqiqGLh9LhErivZ
0bghvTPEzzYnN3qtCUv4fLxrkNuY4vDjUWLzM32JavHTEn7Yu+cGfoQFEBOaZ26MP3yUtS58YaTS
uih+9opwLFSHf0kYkTdPVgC3SqAzF4aP1x2bMiGH+sgYkJ2QuwyjpauPmvryizUrl0nyaJ7BtwQb
xW7XHFVjN/2TO6jtoGpzk3kRr+bAb5iYnHkBt9ewbm7J5sK57XCK5PFF/G+V/v+382r+xR2d1N+y
OoP2YupLDCRA2Lmr2AQB9pXWtIZ41yDY84jIPC4UHc0RG+AMttvo8Oa9us7RvGlr0ii63gl6cqCP
rEL2Ndm7gj7Gzw7nHPQX2afH5E3f5bDNCN+BCaLSAb4mh3SQ34oZ4q0KLqG0bjXAunXUOHoN8eSY
mP+G4mgqu0LbiQ0reGnxq8RdJ12s8GNxIdylru4srmOBO2XPlsSia5WbZxH5bAcwIGBZT6MXHBTp
2ii2yln1TCfaxa2dotjZxVqsOgR2ooa22WX5xRpHi/XPjxxDPOrZ2cB+pHVy6ZyYr0jiHE8/vEHM
BS0w8Lg1mUjwAnFuUkEDgi7HzexYoTknNiIIp73PWlokukY1e2BFnsmYbwKWVO90KHZQLWd2kN35
hbrJ/EQ7u275VZIwGU7kyElIpJtzleAMzeXhlwn4BCjxTVJ7kM3KWw0JdaMDVMP0D+J5PymYRy5F
IhPho0GmIvqUkDqhx0mVpZbKUIRgpY4ojRpkBn72zLWX9MbVJuvZlNVXzyxW42jp+48G4c+FhiCD
troFfwxPDukqu+f0Vi4v780zS2F6icqsPOw+LC2fF1q3Unlp0dEr71S81eDkvOP05ulToxdP9df0
DZrgQyqevumzJ7mPffAWxo9KV2P0CiCfQkjEBS+Twpp38j7vnnL5QekqjzefeJS8dHBglB5jv2Nj
nDJVjTWLdEqpgKHRHLnV9I9NdU/cnRvCUdhpwi0J/ljjmfTkrPODN3tyE5UzdudivCfsctOZZwzW
hJW0UYw0Tp0dXYZbufmpGAgG8npkQ+dM4YnmF7TWWs4vqXeHXxb99N2BsVkHJJ35AQSiJw9xiCNb
dGrIY2uUFeKqDBbgFlCXWeE+ApT38c8iq8IHHRexSIvvjUI5D8l4AAqUoMWij4kh21uNAmOEbbkK
XnpWYrvAdjyVAVQpSYy1mAbuJwbLUQet56COOLF8FzAcpwWXZ6RT+PvEWmXNroTK7UITcFN4MP45
YdczDXfJGapH+MsO6At6BhdE2uFbtwxVSFEDeyymESRa+kGz1UKDaDb8bK0B66cS0sKwLmV4tUEh
ndsS88/hURjbgY+gRngJ8PFGGe+d3rcN6ggRbvD08oaPJeHBUPIK0zBsA5LNdFqISrCVy9+6RJnQ
whquMHpT8ZvkYeDUiKhAskjc+RZFhs6d4VwZdS53z/HMM8yJMtUaVUCUGb98+n9kykVG3rN/4Tty
WCvxPOSqxkuLvSc015mBiFZypkvWUovkkOermm/fb1VIJyGo8RCS9qwz28ayzuer9B2BK5jEBFQ5
ldfboks+Be7W7qRXVj8ZqmN/eGTMOZSdW1/EcINNSxyeNLpdw7F2wdHwAqC2uUpP4Tc/LsZI8S+B
DnOp3ipDb9MvJemqQc+ZrPpkKcYHYfInc/TopMa/Q7ELQ4LTSQsyxPUQn2oTDskmtsi1OtWwL/S9
iHG9eOEH9XA1A6qCiFPvVAwuEO+xwEywG+Q1ZLbsEnz98sPgP90YVd4BBgpqY3Z+3hNgng4CQD+C
TqFM/8Q1UESVhzgcUIiV5y1zba0KzOy4DhucjaE9p8rCg01aMzu+99KhVUnwe/B5wsQiN2bJu/BH
vXCLhRuT12I/6vsSbSk/pLsAwWThnfRwJ+uQhR2rv8SurVr7KRYwobVaTe5m6O/kReTuB06M8hSX
aHWcDlqlf8E3s0aPzldy91Z9MRsn0VCs7Ph58MGCKSHcYfUTGe8URWzJ7HQyJqriF6FCZQQ3VwKR
BXbRiBUTAkam4UmpTiSP89FE9xIqR09+yBZn3M5H5+MeB2lRIfQM7lq8MH40ddEwUy9tzqmhWle4
y3unVHXYzdhmdOYVskZJxDC3TP+wI8UgMztD24oDPH6AXAAUNDvrMYmFLmxb6ckqfoGB3WgJ5imd
K+lPhMiYrlMQLSGEw4Vqn8mCAjFml8IYS3dj9pBH9OPjBRxvieMcqSPfuvrIvD+cNGG1cu2pKYHh
RFAQ7pmY7TyVyOcQ8is0wCGgLNk1Ha4HIwil8WC5TaQNOKf8R259Z4SX8a7TD8KEh5423lPl7XEc
6OEvf1lifFAxV7Wg1sEIKB5aJCGkX1f5jtBcbmkT/k5/L/AGIhYPwo0F4bU/MsSo3NGqAw7PLHcK
mpFGpVhR3mVoCodLE01rE8NXXO+Q1CKKhGEQcPgvMobAOeBfhh1iDiQIDzv89XlARO0hdHyh4iEN
F96C76oLnxxebtj9le4Nap5YTUN5ibm098cbNtxm/yQgFMsPrPW6AQZfs9D9/mRIl97fiZg4VOFk
9hhEh7h4ZMojK36K8ECl2giftj1ZON0ri3CcPjC3wfM2TONZ6PQNPLDQIpoSwPbXSw7N4EhkW2L3
Wk1jbaaX5AOUK9648zmsbFa7ALGgcySa9/bUtNE6CcKVEE6KMqzGUi4NZy+EMMYjMDisRYWomJFL
h4vaSs93Ir48OrdS4fFSIQTACc07JkiEKpTSUiZVx39a6U/hUVL7z6Y8FdBtBa9eunm8DnhsPHOr
6MUmikN8OPRNVRx6wVjVo4DWz8QEG5lmuEnrVUZ5bSzg/TTY9vB5DUeS3i2RjK49Gje4W4CwdeqQ
P4R6+8E2YWV/UbRsuxiDk1UT78L4kRenEpFdEl2E4Ses8KCSmIEH+HIEMGZxXpGRy+o5XUm1Y0No
xZuOM1DlSEQxcsGD4eGRi0WsEk9NfRqiZWHhv/rLQhJhqVROrfyI3sX0IQE5bIoWwXoC0+nT2O0S
7TT5XyU73nR6uNOL5i9z8gD7R2F+lOwUKEQTYCq4Y08phD2Sah67USdkYM7nr4eVb0C6f7exU0Q/
CoCJpW5Hlxg9eL0S7v4LbiUv4uYivG/0dY35KyaduVizGfyyObUojNBJUjNixaM6ETHFjf8reMwT
rY/JPEAkxA0XhhPu3yEZx6T+uN9lAhmLRykDG0zQ2I3ovUJGz8mO/c3iCnIp2Ey05pBQj2Q8F03A
gyfaiXrKtW2ecDfgzFifzP105ACz1RMx355AzbPgt89+NdHxXHejAe6Zwq1NVjH0acRPWt/cNVxT
rz5DNTVAvRGAZXv+IpMnwo21GCL6UfcTitDg/kJgtqa7qsG1c79U/xCAnph7M9R3fEQ6O7wfgAx9
bDFlBE2uv+QTFpaj96sOalKUHHCbLtAW9lawMBH71V6x0eJ9j8UTlaaCk48lWystlJgkt3CaEM0F
N7FAmdNTCiNirJarvDjEqnjGkLMaAClSXElxZa+nJEfwfDPAHInJQdrwvJAfXMKBlFQAVyCDRsGP
FgVv1Ey6qKeJJQCMqrgkxc/4EoNvddha0q1NHRBfa1j7INSF9S9j2JWydfnisTTLp2hs2SuMmGY8
+dSKguv3fWi4ue5P3XEcfxR/H/TmypM3UfjL941R4oj1t9KGfDhIgWU+V6Hv+DFDBSudh6hrO6YL
YrNWskOARj47GuVWVBRcG8eFruRHGYBShRzXYIxiMCh618J3B08vwwExNNLZtAsk41Pg81o9NlC3
qsMyN2Zu0nwpNLPl8DaLn8iFCe7+JUSfDkxCdB3+N4hTDYtZTAiZ+1eUr4KihvGB1n866SmJJ9fE
rKaQjpny3cUnxjihfEnrK9nSA5F66qpJD3n9tPytbnwP5reefVGGq+XJogMw3y2ekP5miE5knRRy
N8tpKSSISzqPJWZZOvWi0jLQ/tf66DmnRf7SKgC7/GSwr0dMOzVMw2qNsVKOYKG5KfmXx/0teQJB
StpsNigP+lnYpGJytIDy+8PAt5y4rBL9gvwlmVdPwod4cloXW1rRM4PZMrd98zbkP7S2GLMJyrIv
t30E/uQM3U3oPn1y9tyvtvvngXrLQzhP8p020OTlcxM6V6JNNqrfZopJB/GGh7hGX4uVkLTXu3Wj
PNgRuuQFb1RXHqW7Rbjc6auQxrB2NBNsYsIrpfg42cn2jAshfMsJyB/NXehBShxJXYDBmsOQY4jt
po/Ev+HN4cN2L+yBSGk4ezIWg/iETZq6of/G832SnTUzJs8MWgUEd+lyIK2j3xCYhzwJTJzEUH8X
JKdIPvbGMfV+K73gmaswWIEjj6idxnOONIGpQ/NDQhQKuO4JjIVHc1tv0sDGzkoBOoX51vWz/h9+
OkEBjXjpEaSMDeEuShd41oA7pe1KUEkWs1NaDHUnNzux5zp/ae5d8lCaw0Sb6IMR+TSWDU0UCia+
pEO/HrqjqF/Nfp+KO8XbiRbOTFPmO/g5W9ESMj/zAdy7SDmoVdx7Tqg2hp6Q0k0u7mpA3nrLLJlL
hbUYkRoxxmWSjRCL6YyK2/yf9SNuRFYhDieQ5PnOHwYRLEsGZBDxGbMGosMbcO7h/FP/Y4TUzQJ2
oQYxoHiXHsIBxp53nmwH7qDh4MkQAlsQc4Ze2M5Pwlb5iSCbh88gFvVUbIgqobT61zv1i7mR8ClC
22+XnrxFXtJvtbOE0dGs/mrIY4OLRCNsMbiBNoiCA5PIOa1SRKoAEo6Mv5mLpC11qIgRlmxSqvho
icE+mgt6MOmlOHSZItVVtR0vPWZGiDSHhShdB+U3SL7BA+ZhxFPfIUAfcC9yOxvir9GUszjkVRBr
h5JFg7JGGphT81myurK9gbkT36fDHqw0YMhPygXsx3CKj3K67C+dLTUPvz0UUTrx7aDOGGUXMZme
sMMC6hRBAFjGIStfjVSTCUMwf5fpVwjPEy0dRr6PbVArvgOOnVLbQ1cNcCarhH8GVINRd/GYPqeY
/UBz97/aksYKT8I9BnsjG7ynEEvVf6xxL2odftZn4JfKt8nvMaTGrsx7JHzClPActldyX9Vdq57T
2OljRxAyW+2gwQT+ycgxt7YYCVQA5r4TM3j3gnNGR64Gn8na33+Cg9VCveqFU7JhCou9n498pdsJ
P5ZcOS5ZhtanRW7s/o+j81huHGmX6BMhAgWPrei9EUmJ3CDkGqbgPfD0czCLG39M3+5WiwKqPpN5
EqAUlZRS4mPqLpWBNRkbcUJCTrBFRNOVL2jm885R9sBAbBo4dgs5W0OdL52q5llnooV2KxDf5FZW
/bMVmPVUm8nkXDqgmMqDpA4J0Si2zEnVjWm+XMBEHRV78hVKdWEOT9dxMBYltyAqjgaqFmQHk94P
w7lZw8dC3FNt0a87CpZG1JokBVvJMGeNkw9710C+DFo7/Jd1iKxwYZUVUx3OU4OvqZY4sY1DCiqA
MfDbpKSpFSCY4UNGTBSscRfgV4i4sl0pvq0crF/SPvuSSIIQiZVkvA7vcfgNMW1WTNgxpPGtsgNA
wl6g+QN369k8Fyf0N3m5gHllw+EgiYbjjlYMth78CipUcunVmaBtjDaJ9b8ulo4AzQC+wD+kU06/
BPncQwJjWDmQ9bcpTermuQpVP1mShQyve0y25CARmQieHvUfirlyFpCeSIoQJx9XbXXKmo1KUQbf
90GYhgj4KFAwvhHe7OPzh1DDfxTVmmEMS15sUJBcAvNlmApboxjcE1bQCAFAekA6l6UvSU3WuBt+
dvMhzbZRymIiv/RWvkINpsblNjCqi2TwIJOvDmZFPh6aVH06Orr+jgknho+g+Gd3tAXUh5p9T9KX
Du2x4DiWFX6u5gJJpaPajSVeTTQoQYCNmv1irMNfthmN8et58i/iX+wAq5jqAbs6JExU5TSlQnDW
NTsP5mAt8U7im59ycinBUgXFR97/81PtiTYlhW/t2snOGlEN8xhMEhYjpR4SEv8XbHgiUDTCMrkk
RUd0I9bwi89Q08Tx6goExQ7eYo7WcQpNTV8lqAPGb1ChCmjb45UHXwKSEOUWbT8jJD6cX8yM07Bw
amgA/7OD01gU4/X2ZpxxQbqJzBN+Asx7uXux3H3bnZl190y30DvKE8mmpwDA6BY2bo+Dl/mmsYiy
uaIh9VzjDMGfROXYG0vucxZiKL46fuBiQYKcfthPtj8aPjbu9gdbeuccf+ff6BpYt/IHUWEjWkZ9
T1gSaK5JNA86D2fZW3jDaBIQ4LvR+UcijMK8Fq3opAi2SfxtX2zrcV+on/SWSP8FknUE++wrQEOr
y1o/qUR7axQUqLaA3hPXquFEfKOnMFFQ8NwCcZ7p6VoJltgEUBs02R45O5KVGHcB4zY+cTofbcE2
nngAmiJOMsA9bDWRwAMqqpcNSd7WQsQHrz30lNLZHGV/yTzCs/diygzylfktg4xQ8LoawHXnCO5o
fFDjj+q1H1hY58uAmS36U+nwsm652snOKVMDuNnVHUZ2aze92ZUp1lXrrwKF6QEaaFhFwxYglaI0
SVFTyQu2OqgszAqLK6Y2FBVmw6YO5aOKuo+CCeF9+aN4pw77dC2vk/rT7/YtDh/oyzBc93ysmFim
/wB9yhkMBq/YtSGIUp4dpcdwr/WrShBBwARsaGZ9CenNYWg6dMc2sXemfU10fxN0LJlt9eG1A1L7
8uqGC7PcuA1gkllClNGFI9aAQ0kWrr+z1HU7oVPeMG+Ial6DnIdbQxavxpel3LB+ELOO/a6eN2BL
Wrz1/OAWGil4w75kdgzsApBgMo3guqv7gVinMKDZsCtYAN5HbUW508Ouc65pdZBiXUP1Gzil3kiC
cTB0KSucBmO1dvJzY6x8fpEtTbtBLj1i2553X9Os4T3fZXxm6lv9ixoEoGY2rtgYW3SJeL/eiund
xbU0j71Voe8qfVnoS6dehgORZJu4PefQXnSKlIaoEXrTWhtXLmc5Sj4GRpPW/t5QH3jpF0nWsbUq
o00OxdrnVRjx32tzc2LTbHygpsqc6ytPoIswmfAxZGikXRuyWlleeDEw/4+dshoKUqWGmWfde/3A
nWbr/sOvgN8y+mAdUKDyTRc2Q95KfncRZCLEVeXNZMk5DPa8tvQVxQLnljolAheHgWPb4d0InGNo
KHPXjvZmhWkRQVtAMgNMDvxqubjWRA9wlDkVPIoM8ZXB0YSjWCM2aOP3/nKEDqLctXYfqe+0N2lw
7OoHATCRd2KGimFa2sdsfNrUinZqI73l/k+OQ4ws9hICv1I/oMFnGQkWhyZ/VMnaL9e5yGaCtrYC
JM+yp6wvKChCxj+US8CvZyE8MdEeqcroJhXT+oiMBckZTXCzw1vffBWkIRoHW7sTEZ2BKkABkiSP
bLhYwJIt2z1BvN2Unr61LETpGTNcEyev4vwNcXBBHpM7VwvGk2uuNbYivRrDLG7PAZQzC9QzX1w2
p1T7HqAKinNtY6ACmaNu62m1yISFyVL6DQ2MzkyxXiMgsXBetz8UA5GKQigjA9LEOsohZjCFM74c
1KxwqbJsL3JI+GfZbxH88srQSDMFi7MfS+zBxubOsRUrm4Wv5KvoJoT5YBFizHE0wo+an0g9NoIx
FvTgFXkQphXw2iMt4h1n+cKUBRBXXoPFb18iAEFXKTNbJ7qde83nHzPFnCkx1k52cxr1Xv/tIsOs
gydpVF67b3pGbP+LDy9jymxgPGR/FG5DcTcqSFLDWydWXvXyK5aiA/+kf1V30FKqQ07F7pRr18TT
NsGADapxd05zQLI1ohtB6Rj7r4rWehKImsw2pgJKqvFG8h1OI3NbRG+qB6SMSW4Szl26cjfiRUBk
18BAJ5yDErGzqfarfu73l+kGRe9sACHqDgNy2oKuVGfUzVdUME9GVCqk3SJcigPU+/93lKw0wwzx
OudQkOFhxpDmMbCUEaAp0d9l1j7VUH83C6I+tH7eujlJQyxRoA35/UdPFR32Azf1tsM62LCrdEAX
p7k4a/24CTQdKCExY6kBmQ/bMxnpPUNDOdYbRPYzy0PlD8aihRZgGSy5cPgA0nam6ML7yFbKkJjF
+68QWa+r5vNqTDlngSOhH3DqlCSeAmL6FNw2E2MzSzvitkzyevlrg/yf4t9S7nAfp4kCLcoJCQFq
PluN5Bx2PEb29KhhBlpC3YOFnGbLir9SNeEB8lva4hGiGQv9BCk6IZJTtJ9BCZ8K/NT4dXQ0u/qh
HA7S5Tqq9pb/lUYsvlIXcTLtBHsdRKLT094RgPxHbQD4w9D2ZBrR/9EhjlfWFWH16bUYYMaeAwMM
kpDLrjMOovdAcS3KAjF0NVN0ziOfWmC6KTHxK/yfGewKlBmuxl6tkV+p6ZLSmJ4rlZNwBAZnqCht
OMEnAZnxG1rftXZRq7XP0kI5NOOOSDZD+6NrSiRz+6te7afmwfX2WXC3uSNMpq4FONaoQD1K46eE
yKDJW3i04U2TS4r/3Nq1DnAGljYUVFzlb854LsyfZjxa7rpN1pI+vyQouA0XMUo6EoH6V2X8uupF
ps+B4YQ6gPNyPEZyt5Ttos62pibwpuT8y7wD6/cvkP42uWYJG3scV3NNvur8UUrifd5jdaMk87Da
qEvL33rme1ugT3iLOQzdldrgti5QIfG35j8Migfnq2WshDAfgQlsqr5/q4azCsKwtp8BTKH+wZgL
NmJcn4kvS8YzkC2+t6pcWdMs5BsROyUEAJnW3NVipfJThEOIv23j2k+HKkl0pIs47jzylKPH1VBr
iHvdAGFAxDsPUoGLMh9+lOimFx/Yw6k1R3UVVcAQSabdVYQqRPeaPaQTXItkmZP42sdrqqVKx8Js
IgqDmeX4LBWH2aDjGaW4rQ16ahe320bpHjJA+t5WbxulgbVGNw9hngKupQ7rdQwA+PbLAbtwz7lv
Y2ZKvhvufEIg0DM8S/aUkl8tAtANUbAoqNRHj5aHk6w9WWiyiWjR3MfYa68IXhUol4fTfdq6hgDR
2fq8RLLLGZZgBc28S5h8M0AJhXOaWsSQoVygccN2B7r/vnV3DdCCvJJbpaeMdo+mwFF7VmgbS3Vl
R4dwCJkCSxqadXPz9fkoiXNndd2TtVo9iZ0swN4BnuiJexaMccsdd3lrTGMRuO0zqWwte6XFT6aw
/MBd5uCu++FAyIFdDcS/W8Rsx/VH7h19nolgoUQLT6AqWvbKNXAfeXJlCpAG68radB6tLqWIdmYQ
PAp2AQuePJfyKDm7PXjmgx3yrGwpYcLygw1zgEi0Zn3KKc+zhuA/W9ndYsDzzuoE82O96ThRgp2G
3AmD67qmTGmZ+DhVO1NY9lukP1TRFwNt0lQJAelYqJ2a+hzGNxtgUFZ+mIBViK1PifpAHQOyLDr0
NooUlpOyWQwgOf1vjXENLKd8BzCUT69KNpJgRfkVZ+9NfXCwbxJ3F2PLnnf2No9XGigwXlp1IeFJ
nQC0egqWgp3QV1oR8aP9NIc7c5Ik2JXqgt9mVj8etz/HsklaylF3UeqSlMjQJHJRWWiHgdkngz2N
ldNX2vwM/ndO8BQplPGptt6Fuol5WWvEBZXfLUZ0OmF897yvRqDnPGrRlxNele7Oim/YVcO75Kiz
oS6Wl27SR1tAXvnZ3QDKNgY77u2Y/zX1Nitv6vies44IYnIrEQw6u7j8qTSypjXvMApjXgpnV+Xx
Nqy1DWz4tUlrZPvvQn//34fJyRscvMZ7fiSNczWZBw6Up4BcRbgbKuYhGx+k+cDRXFm/neweI0+p
y62bEfejhHxGrb636PPMCf5HeRwX+HXraGs4I2eJecuzqXtI0I0iSzVVtIH0IIxmuFDyysWr7ub7
Ri8RXsX+yimA2+QGO5n0kSTZ1gzLV5dV7KloAyhiXei+hY4jXpObPBSv1sYME6NL9GoEQLG1yyT6
foq2/7VV3ioMF8b44SaPApdIhA9clN+mSoYZWwVYyLDLkti/Jna/JArvlmghcOhbETpIj8GiWOPR
C/ci3ZWlvxAmqDlHeO/9FIbilR1TefNdGPKv9OJD22ismtx17WmHpHaxmuA+SnhgvfGfogqEbtzE
UBEw4230Al4tKaSel+0rRZ8XoI3tAd/uRF9jeqqPTCKDE2sq7TZyXGj2w8leI5azGp19qrBqt2ww
38Eima7LsDv2dbF3436fma5cutywhgfaWDOadSWPjHTsEu8zfwQfa45j7W+ANRF/6iqOISIK4WpM
+7aBHTtaMrX/l0DUMsMTGyk4qq32VQPkKTJxZb++LBuKBVRco7iH6FAFxJPeo10b5p4nZ17wU/sH
duMOvgwL4p/DxKBE4IaQC5Xy/xsCtmJ6vjYt7WRWznHwfbzqwTN0mUnog23OnYRfiWN4bnVysLMU
B7pGJaLZ19HNYfXLEbUckZhaoDGfGraR/aqHX5R/TGv/x202p4xlQLhGVqtq9oeDoKwq7v1QnqzU
XY9DYICbUX4c0JxUV3Aymbu5TfvTD+wbVFRTgqycjN5ldK0vxez3vmce9I66ghkk8zv/ZNQv8iiI
5NGNKT9LnyXheoj+/MJcKEqw6seYqLfqWADhTQdCrIyNwTxeK+8JrGAMyAN3TkUrN6oZt/q+xjme
IfSf8wMp2lOYajNqb490YXcgrpQgym3ZvCcDklUtfrTk8oXFEqGZ3ij7sbRmpeLcNNGuYrX9TmyQ
kyEgh8QEGJsNPMuV33x17ADNHpNe7RpXLcD8Tdev9qztJH+ODGPP4i/VTgllc7yX5bHP6LHJWrdw
JWT6kmO6eTTN1ZTXAVG++9KBd0KaxzsA6hrmL4+0Y28zE5BExxCmzZeepr7nnQPkrZ67wbdXetzo
JsjIbWvCtimwldnmoU2ZHzm/JliIvmImzC5TKpBX+LIWn9Iypo/MYnBhcQKg0P8U7jFpD76OBdvd
xzV78IkwdfC4CsfiyWzuzcmSnYquKGc6UvgUBrxObmZ9676+g4JCmHUFBh5/7LjP+B+/UIFsqoe0
5PYa0/ID7etWuNDZc7xs+C74lA8kvbwX3I1yyHbTY5IBU4qGh0osZoTfsEA+UjUd1nU1YXECod6B
mDatASQj5gjbZlMwlQBCEJBf9tbYvNW2yKE0Ueu2OjEujvmjT6ve9hgKd+/YuJakHxxLIHki6t+1
TmyH3H8FGRq6SsySsl2L3kFQqS+yWkNFXy6H+JHjYk1KWcyK2jvmWvpJ3C9G6u5ghX/NIelVhKMd
U75iWATDVPDZO6ur1xbEFomZ03Ook1e2Yi2KkW+mRwHmXXJ0NIZabmJFm5Vo9nv8zFaawULShLh7
zDZjqL9jhmdDNuQ2hpNNqAZL7M9CmApTBEqNu03vp9QoccwHmr78uyMMByghCq/+N5b2yjHbvRkQ
ETkcFVJlSRicMe5u7qIHk6rjZ186JX1Xh+TRvlaKtrSzcY23j91uvKyy6mKwSrVzdwsauqNLHg2k
kyHmjYMX/trWKTZPYbTtmCrWwt1FWO4jEoOCfpwLH/Yr6Io8aKfA25OHj2/kUTGmqXWgzJNCmycl
4ZrVJe+bVdqPF9VD9apgbGNYQCoKIHNmyEps3oW50IiEbVvro8Ud37nWoS/zdVtg0QIr2DG9LcnI
coJ42eO8BsXXlV9GgG+bhOoigMbvqltNq3aZkmIO481K8oOtO0gUogGgkIrGu1sY5f8SGd9h35Nz
aORwBlnY1R0WC/kM4hvAjwETdlxOMEnqDAwOdJoGUfL2rhNynWnhMru2ZOboAoUEkzWBoiK3/7xY
Upmoq7iLtyJYpZX2rbLLYVJvsAjD+GZ7X2rSvdsKWxhyt84y7LZt/f/GluFY7e0SdL5S3BoGhZ0F
4APfhAsCTOv9hd6RfJ7tRoOAuGhMd6JxeCQZG4EKy80eKbsDOq1G+4nsF9qwGya4c+GBk3CIbIpU
mBxCdvzU/HpRs4QHj+IqmzR66taXM7LRVMzyV0F0NeInUpLukdU82rB5Mh9AS5xTSYmQeEoFEIty
rs0/TPZfXgcHxscyMyJdyLttNmBLTCq+MYCDRFTETg0AgbM78DasgW+2CxzGQdY/1vNrzFlmJpDd
YiZ2QsU3WHjxvupbJNSvpCqX/nTjiX4kTTN4K8VHWyM16jD/VyMD95rVCdFjiGAIODAWusCyhmE4
TUgZSpkSZfLminjtG837lOcqUbrkjv/PS6+BEOzxjZ1pajtX7baSfLnJ2J5I+S/njYkKbV1r32Vv
/QKTtbxfI0dzTdT0wMS9aVr+QMm7LTZ+3O5SoTNh04y9CPaiZbSdYOZE1NuU7GV6jfyXDgakd7La
8DmWLIZ71rZFM77XfrUvGms/hJfKa3cVT7VUvSN31Luwx7sfuKSIQzaODDKtaStp43SNuCSFpQmc
x2kabjQD+TDiojksWXkPw8mzQ2ncMQ9WcGFNKu3covFiwZHpEDtCiXQBPhfCmRqKB9O0rYRnDdSu
QtypbiNI8TUrHGyXUp5D995kd4W0DSch31lFzUjQqLIIu/E9DfvVCPvE7I0H/JJFl/K+o0tNV0RS
tprH5/JRefVKJj1CSxYtxlPjME/qdG1wH1nozPjIeoZH0qETvQ36cgg/m3zcFiZTtKUZw4wMxlUP
89nFp9V4n5J4MKTY0HNWXvsd9s1pwCsdeu8NwbgjGm1ICqin2O/haAG9hyZeoOikzOMiu6Xy2q0g
1E8eo/7ql1+DdbbatS/mgIVIcMfdmAdHk9FPzdyJPJ0Stw1DRWqJWc3cJUOPsHB/CvCVDJsg26gL
5HN+vCl/ET8w9+vatZ1uJFGSSIEbZohEatF9vmH0JdIBdgjrqO7IsYyoT+9/CIjuMWSPPOIuP9JO
z0BvBPtEjshqMRfZiN1iSaGdqvAypqI1oq0/jcXi1phnK/3SdawRq6bf9OLK+YfFtIj+lR2ryY3k
JxlMKke0W0a/jvGYuyhdc3uHO28AAiODa5SQL3yWqFXo71V77+oAmjVj1kD+FNhffVZHpFyTkcN/
NZhAvA6FWKP/lag/G4CvNWusyP4TzUfabokvD6LT2OOL1VcW4iReWwRCpLvyFIesOJNyWVbFLBT+
qk6btedElGPuT2Iq7P8KzqtyA2SH6Qsdo+oOy9hvPomY2xat+m7m1V8GwyBO1HzVF9qvyJxPBYSb
34u1GLpNGfD67+0QdfkUQSVxg3mb0kDKytBvLuSNHVbfA4+yCQ9yirfS/VGgyORlCWSVxeyk847b
i2qanx1rSUhRsMbHU2PvmuKMpD+yTh1ULXA09jUC202uMGmo9TUhDq8+dwbr1v42uWjdJW1GmeA6
42GaORbbCYy8wA7WeriE5WENxxoVIdopzMn+Gsop3rzcWCfFEu4YGys27VgCh/zUBS/NO/nu2sFy
JRHF196Hda7PLuQrEkKbGRenT/EAl+bPD4+shXOPtJzVNEDoFyaNR3zIxFz156qGaCR7IIS1JJ79
Rab9ljDZ2/hPiFXlX204zh5XQ7Jr2s/OAhcDgbE4Jvq8F7tUWYNQ78KVwkg03RVL7YdxA/1foe/d
4lHReZoELOoszmuESIyaaSC/xnJWDtlKQ0wNaNuk4UU3QvYUeLLPop7TrENX0B58CMWPejbBsrPy
RC2IF8iyN4SHhDn8ftqPZerNTHHzjWoZ2uPaLolEw24Dq0DhRIaI+I/41fIjw3aCa5vJtJiTk9kr
ewpMpHSGPw+uBhi9EGXfDNzgjWF9/mFesl/iXa/DncMAuc9r+GlZej3IJTmjXYxPyaed7gCYFKQH
QRaAyR0gcJmFv128THfVKmJJtxKrZmN9Ns96PPDL5p0OrbTfHH/up+Qqv9UMBwk58O+EcqbfaD/d
bW/Ow8+UaBQLUTgg1mUt13hALTHvnhAwA1DKb/2wUcTCBlf30VWnrgLUoXWrCquyz/otgo7VGvz/
zQPyGIRbs/7hB+vOYDsrV6OJnRh9TDhc0PllB85bmC6QG5BBgDO0xbbiXoKBV8gfaquBZRjquKB5
62/lyb2Klzx7P/ibcopkJBo6Lc8fK9qqe1Y8UhBqiMbLduEzZnr8huSSRwKF3zL0F021kNGkqeep
xxUDjTdq9so/kJmlA5IIZ5D+y23AMdm92XDXaBi6ectes1kC3LXYsBKwwKwSvAMIxA3DYoQ8hgd+
c5WLW8dsV/Ch/1o34hS4+DGGvNmQoOiOmg/0mvzjcAwBxw5J7u3zxRDR7B4D45RHnzCm2Pnjf7Os
dY6BxMydnS1tdj94PNDeN7qx1JlKphEy5e47TYAuz/IGnjTw0qReBAEi0emRI7QTCJMGqJCaqslm
dvUrzXs+ZBvOJqqnd1fyIqCFzKn8G35p1LdxBS7DQaAUQQnVwrknzaUDDg6Fd4hvCxDGwqZ2SQpc
Cp1OzCC2do18L+kybeACSVDWmc5bSLCar+2lkm5iB22jMX2wSb4aUDJMOl9noyuQVmlEdS5r9q2I
Nhim8h435TK2Lk3ZzcP8xuPWpu+twxK/HnG8XFNoA2W/UQfii06KyY/JhH8HQIHBCAgUt9nqwLGH
r6zYK5CO4hmJSOkXA7Uk3IrkgCDTCrWZVd5tDoCgYFEMvpdoWaN0z7GAD82dWhMuI5x5FOlrhdZP
DjdKPppXi1QMEtuLhSQQAPoiNjiDH7vKjln9QfOgFedAyd/7YQo+xlCRVptutBDWg5y0Hmr8qMJf
BTcS1WXcqjtwqCOZKcp3kHeIoLiiUXWLVL1NnBPLiB6Cbi1LLNzCvLoIOwYzgPINRAPr/HiMtXNS
HqcaO5yUgIB0Wl5LizEr636b5bZNEKNmAbYc/tL0dbAVsHsW5TAxpHzDqd/bbwdd3w/EkUQBgCKq
epudU430rhpfEcYr0w9OU8ZxidiOGdv8kGNgcjCzJG02awnSkQ7pc7BnrHeFutFCROfa/bZJugPc
tq0u6+V82RfORh0XPlJgS6No5DwvS3fOAtvTboGAaZK8FPjafh6993r+TgJPrkHdLNxqkcbKe6MR
aZnGx6a+Bjja3ejuNCF2dpZN5HG1nPk4Qiq8kaLOlyU0IFbYsvvVmmbNdw9UhnA/54rgp7AZDRWM
u80IEZ84LzMvY4xq/g6u+dc2Ic+Rqc5VDwGCbQScXCpENZyiejiQnkOhliEgGpI/xzj43BBF+ouE
str5MF2sFxUyvNyh/S4RecE/iJRyjXyZAXPyFmPf6f6QlVvtDmnTm4rWBvnXSUmdXRDxQGe1tc4Q
U0WSBcm/nhITHHay7uJxFmKl8xKGUBhtBa+5SUYKFcrbLSULbdKnOQKUOURY901jlcWc7IlRfiXq
Drci9UyBMCSEbgP/T9ta7RTKzFyaTrisYAMWzd5mDsM7/ir18JBLQi/wOASyXLT9zzgIFAMmYSXU
Foo7d0pz1gLCyCGv8dHBz4WOYr6PuX8CiGxnW8N/tOG40BE4NdHLqHEK9Bjc/opi42bOTsIM8Ijn
8Gvk9xhKapALkwxODfxFSa+QdDl0How8w2RPXDO8bbuR5YLHwN1AxdbOvP4zdJmtcKHWnbdQUZ8I
zUaaw4aeMUsV/zTRTmdbHdcfyK9tgw3bm85S0g6KZYX4ezQZ/LezkPVwQydtT1KrulwyGVIpuwWr
zJQkt4yLhuM62Y2skvWjoZMrAcfqpeeM3tj7CxO7kyCSVTMWmvFUXebViMJA9cxlmP605W4g8g4b
Vgopr2OUYY4/iUrurmpuio4FnE9Crr9mzr9CVDskz7S81ohPJAW3ykaYXPOlglKYibli/dp6seTx
3NrYNPy0xWzP0GZYjED1yUvNwV3zi6jYNOaLQiMW+tZn2spziRZ0XiGUQMd6TzTCyqAmAEKbQTdE
JjxsanZ/CiK6MOsXvEPcB+medNm27hFWEi25tZEHOhaqToypE7zZlTNHlFwqXw78zkNtkYXByDq8
TASRiSdX2IgIOBIH8igq8sir+6jSAiJYjbGXEiCnUQXWTCBAldCi6OcpqzeJGBfnCZirdsnKgg3O
w45oqXBBg6CDgLzle0PimrAQrPwQuFBDkC/08hKx68IW7SZAPIoK0G7ujUev02zsNCdsnNGnOq7o
q+YhfLlJsTfpEDyoWiA3+P39ZI0e1t5kZBXWrKlYQJ5UPN3KJAZNtz2x2SMlFULblMspABMI6bEK
PtgWxsgM4GOsAsa2NF9IYs/jiDyvNmcmbzzrexPx1MR9SxEzGCpNnEE4PPtNx0khAV8iJVlwKOBL
ZKEhUFyMZBFGTX1UdVynysbPl23y2bhsgtQXP/FJ1yDDs1Qfx1xHZ40aOiVkqkEW3KXOWtLQ8ddV
qJ099TMmqPxA/kg8B2Jlq5AEB7wNOkAomLlR9U8mNNEHd1LVoUrA3lcWO1zyDVZMZpXeXwKhmP+h
HA3pAhn2BYzifMSkrvzX0x1X6AUdvgcbf9/MUh2G5wGL2leCLLmOMIjF+lrDn9m394gVWC6zNTCZ
pGHtxASY/h78+Di8tZRevn3np8E/vTPUNb/DCu8D9gv0K3RCRlAuTRNgNFBDzWK2txQ1JZ41rBLv
VRhyowS4vsJvkf6JsToqhj0LUItoNq+orJYDxWnWlUS+vmLlbObngpelMv+5qpwr+UoHHWYhxxrR
mqXtb2+9lIiA3pCRULxy23Gd1NC2yJ9QucA1azhMFMIRSLGv5feaerK2oOGzGOu7YHdYuoE5w/vc
mfFZaR1QTEXMhUC2kMxxAFvEjgbJdSSXt/Ttdz2+w/LZNcgBgfNULnuq2ifhFoyo5K2U/mr6ndN7
9Mq5fAvNmB90An0QN7YsqhztxmtXW8S48xfnAH1xLZo2Vlvj7GdfBRmuGQoKToOsNVjJt4sNxPuO
tea5R8gGx9Tyby3nis9mtkMMdchruUMBOXODfjaOHxaH90SDDJRudpis0zbIOBvx0VQK1M6dkwzI
8nNS8FZ/eYoyEykP0jIrZ9C+5et2zCCm8HpI3duao+HApBJHQ/HJSM8Npg8h2eRUUyh6pj86ITwA
r4lA28cGYUKdfRm7dOd6NPuVvWdays7BeHul0OkAmhreA05EJC/LXNzxsQzlpi4eQfYvzCKUt2tF
e6VGOdd416c31Tvz4hrhP306o/iBYVifCLw46Lp77D/h8eESG6BpTkHvwT+ir2s+iiK0ZiPb3wAv
T55gL/ph4Eqq8V3xNpVpzlIg0SQOuVxxA/0UumjPWvqRt8iz6i/saGzMf1rEkjTru1eNUsgws9+E
cbWHDtBig2vSqbkNJA+/Ww+ZeqxEdWy8ahsqw67AclHVXwMKC7X9whJi0ZDzHwiyesbOPCxNaO91
Zpe+zvyXemSoql0XMT0cw6X5WeO7F1RrGnKOKvvzse46U9FGrI46tV68+xIk0YWpaGErKwwFTN5V
1lXBGbjfys4mRP+4LY2H38dnGTMa8D+xNnBt46Awx9+aUCgoeUNDmJ9+6LoCOmVwEmiLAxuMbrzv
bH9rRMUV+wM6iBIIcPyRKMOqj2LmTe1ciSaJfr/OdVzZUbILJFIRjeRA338ENYXHBunni+SukJT1
4i9kQAi0aCegotg11hPpK8cML3spLUIXPFrwJPyIRqBK8XdmlfPeOFpFhJelW1cxtlJmxK1UL+zk
H3ZzKfMBBoqOZnBRc+i1iIVDjg6zeOXlJF6ruH8mK0dAShMTUoU6lZgzBWmejD/H6BUbyGzLS0QH
79e8ow8x/Co6wBYS3OlInCBEov1Xus8gcrn9grneopYO7RU1GBfbrjbhQrlgAaiFylRuVA+7hoCA
MrB90/xDlb6aXJ/nLB2QohE14mDRLupnjgjdGsuNjU/HlnMXGk1if0kOnF5onAvqrbC8dy03mQtW
C4ALgA5YsIAz6XGkdsNqQHOdSx30s7nUXyk3VTRUwLwWLjpiLn1PkptXZDuLRaoXFWu7UvZN2O8D
8NRpdMoiROxMALyMEKCaUr1kMlS+iDJW9akwhGvwF3C3Ks+GODBUy174SAkzo+qZVmVAcT/9YZ0i
+vMRBYUyuek+2Ln+OTTyIOtnicyqmJgjUjtYlb3oWGmI/i9j1zbVZBUR6grrBNNwVw6D3xDhDO03
pYGH7J0vNDIv41mebiflrKsvI8CAW2B+av5F3NW2kfBsb7PwMaTEZHRzrV21NrMR/YVKdMX0QTrn
1HZ3evdwCGAwze4QkMs6pHhcnH+avUk6piFAQyr2YHoL58aLPuO8e/mu947+y54aMDd3yXF1rfPA
T9iiY3OAMHqBvuPzLfkynGKPBHLCfySdx27jyBaGn6gA5rC1crRkSw7aEO5umTnnevr71VxgFoOZ
tluBLJ7zxzqUV1MtFbN5KGCUvcj+MK0MoiRe9wSGdg5x/m1CbTFlhZxjcB6Ec4Io2baz1bkPB+Es
C2ldytSAq2vhcKFlw7Q8Rxi1u3GpgU3UFa1EBi6k25ScSuz7mWDTCZ4Gx0AV70KHYT3ubkqZT413
BtltKC5ggrWav9FY4qDMMHzmJ82C9q+ucMADts+G+bNMwlvCXVNGWCnIkvdmhmALlm9V1di5JnaF
PCSmz+TBj4i8+lX7pa5yZ5+TjGKcB9pxSqh5y4sln3kr/iaoRxt8SJ4oWIUeUfV0EWNR3KJR8+J/
B0SLBaw1gr4uO35KHdLAuaR5f0RlPeg/U2StnXLaxWqyfSImr7HVj1a7aRqnxR/uILHf28Ml5gGp
3v8AN6kntz6E2t+POR5o+U/ne/J9vnZ4/M4NXqeazrHs2vPcSBF6hUDkun8ZYT6d8EO41XEiDo3j
dtE41waXit4wIAXNHlNq0J+MxF2QzaHuLIuOIQbJlSuqdc5juYH+7QrUrKXYlKjbOUdYN1RuLL7B
1Hj4yFE9h7Vo2nRY5RkKQYa7tCNWuDr0WYlU5UPdKuQNkm8ondfmFe0BgpN4NZr5WpcClm3XuMEV
cnhtDKeAuhyz3owl5kDnJdKZMpnr/OZaQlNm2sSQ9uGiAg8JrOWOonED0zygTAyIcpKKq7VQY8De
q/sw53AB40Ky7RClHnz5mfse0FzG/4yLlQ7+UFbhMawrahisTYb4IIcPV9l/tFOBuk7MN7oGGVm4
MJUkaI/dwYjz14nddHbY7UeELisTRVRa7p28XiQ+TWUAR5bHSICCpExfI2QXMJXI8/j0slUN9WGW
SErFTYDFuHF9qpP4YMd8/Eh5WIWC6p6Pd9JXrPHVjz+MfER0vImgWimxkN5uFgglpjA+Gmgzhkun
dzwqMVMKZ0bpjtrPjncJvy5Gqdw51DNfiXcnxGAjgZydJCHgIsIiAUnCyc+Hprcx6RnrWj+pt9x0
6lxskuCuykwYyRnaRu4zPrq9OhFHJ9r6rJ+6uLlOfeSqCbWHl07LPqT+ipugJIWgxEvSwKIEzW8D
ge2097h4d9q/BS/RQpodzhR1qlM68uq3AEUD0yGgybXJxNoEINXSg4r97tU7YI93MhTUbGW6Xx0C
uiVyNyKGJaZkIdgakMN5dec45ZJpDRTUCBfpLW+Xk6o5b+RqarVVxV/s1fz71FyFuCPAWZRteVJX
dmT5y15/WGRdydJCEuWfygZXLIZn5gQRD0fTwhLRlNOSjZMohC5GBMWlaVCzg2ssBp/rRP/GJfPf
52Tx39BOJ4YLo/VhkvQsx/FDY7YZJDPk7KDf5foeuMc9cy+G/Uww6PjHHIODV1an0DjFQDIZ6Jc7
5du4twmmCI4eDoydT9pkIZIvuZMxjrnS2pr2vyYiJOhgYHnLC7KwZtM7GOVI6dyr7MDsGpcqGl6b
J7GXJDjnaghRh+NQ1zb9iILnQwCu1FHHJUJUTdIPlz6NzwmECPd6aDGNqrPApmxiQque8rRUF1fV
Ys/kB8fk2U3TKsm4snHuuRChPKkkRYBT/Gd04p1Hehn9TJLO9LIBkM5YlfLW2ou52WhgESa9LrXt
YUkmbKMgIdmIjzWRTh7pOR10kMCgT5mSPge7GIyjNYjvfMS4vmZoHUIQ12Kot9TS+fmzEtB8wN7B
vzz/CX1jZ+K8ydiIsVB70bwdO1A9YEtXJ8663OskeEzwivXUr4oY9kF/2tlDjGuR9duY8aWa5GUe
UWzmF5jjg4axBLNpO2w1fOazfjS8nSihGeedemr37O0wmy4KrVzTyetERMwmR6pkO1N1rD06gP02
Y5yftGPAz8U0OFl4B3TJFR6dsaTHwbGxyq9eOYVdGh0IEPTb9jMJ8DxVAGfq99plf4hxBQ6qvCio
98Y4XUoyKq2OjpDM+Otwy/G6B7oC1A1QJPln3N7babrYs/Oa5/EBD5HoqHPnTKtj7O+1sklE4Unl
EdSE1vLYIFgw2pvhiXfIiV63jwhdFRtHjLw1yPbq7xqwwMPgBMD7RfYTcXmE0lurb1fYoDEmgZDm
Cdxu0TB8uYzHfvrt4HP0xlcPK8jEWjioEF2neecP+vxcSS+FOjzU55Fo/xqy3Bv8nIJpoA4/dT5C
VILtQ4OcNjkTuf9mQfsYF6G6b/97AnJbCnY/nih1aL0QABPj2LswZxWBvTd9ELhMxhd3DpgSaY2Y
XmXL45AZCU7uc/JVTTdXGqpRZBwFG4I64Af3XWgnfod6QbPGlWY/Onpxox8RN4zzZP2aW1nstJCi
iU1HoKvE0YkunJKFeI1iCDvBKFU0FPrCiKujaVaY5JUXhtWE4AwoA3Jixt3MCmId3QYZOAw1GN5O
1T/4Vy1GGEqG3zq03kkm1MZTmm5S0IGAeAEmjDX9jNqkvIvJKyoPIlGI+lOZQJ59ofSeP0ZVIG32
wt4K2v165f7vtV0HC9GCTgFA8SGiAzkPw1dLzyy5yMya7Y7mzeGTBO4bE1JbvKOSIotNZy79Ckye
xMsSGT6asg9mrTA78x6m+aDaMdqdPbwA6dMPNfxxnhZ0oH5Jul0bAkxD/RyRGrbwqiA25pKFg390
gjjsbczx8WZU9HLSe0MlxIptIuC4/IP92fxkWkx4peZWGxFafFODit7TKdd4U+k/CkYVXq+1dxNB
qNzE2AHyxfxLfmUbvzckHhDdYCH0MYjHIQQ+FUdrbo89A1KMyDqKiC12K34FhyDjDYOFZxWbnBVD
0KEVOt3NG9rjJCfQXaY6nDxmFHxGMK+2kaCuvDvNRLEn/Hz7BOLTzW+dvCSaWeTIp1B2S7f5W+Xv
9YBfOBgIx5rw5yMVQrSdcxixVuXEVoHAVayu8mhRwVwTyURZDdexXV15etg/BU5yCdNHieKI8tpC
oNtBQZo9FrUPEA0Y5mVne9hFWKR4KGB2GBrqSEGtHUiraUEIfvF3zs1dVNb2y2kgebQBmvm/ZUo4
/d235h02mXM2/g5GdO2ydp0BVCfdBJ7P3D3XnyG4lecMy3Ft61dLI0HMeiFN0salFpPcX/abeCJ/
dYJo2UYCODMmtS3ZeJVFgNJEZgE6F7M/zsSimnqzdppbritUnc6sHbCGwErdYOxRVQXEWnib2JCI
+LegEwU2DPUxGQg7AzZR3f8Oia7l6KVxw42ylUwsZoaenja2GQ4wkIOqnrYBGs2xL961GlaApLQO
/9on34VbhYSvwGJRjayUUD43YIK9INsCMiMdvSukOCF4yx/ebJTr3qxts/4OGsqryzxxTjq5VZeA
LO11R4JOOMUnvWgOIC3RmK1S0vqIM2xQOUuE6qUeb7uKbD3wVuTKIDe0K1S7yEXLg7mRS046xXEq
0vfKrc6TTn6y2Q7/GcGU3yyKJc77gwA0CMCmeNUHp4+Ql0IxNJh2iuZZ8KjMjC9cDhVhKCLIVlNF
KI+5dQ0moOhJRUTJVtyyU1AatCvSBAcUOqTqmDGKzWTYqmC9vWXqa3L1NIpkEnCj+ZCb6JhQaQ8a
MVIlJFJIp54LqyY5qQc5rfisYv6Tngw/XjIiM90h+waHABmn1G4ksbuEqgFkJzy/nFdltlfAu8O3
j7jKZ90CoVeMnd4DIninzvJomEC9TBq/dufrMa2nWxDiLY5q5Oe6X0qvXxjj1SOygR4NV0egoZmn
zr91jWQoOmXqZ5/OeJLhRNGHvgbCzVL9keg7rlABiqcBZecO/nnrbKMgKet9otpygclrHksek64K
phC9udZwqoJ9dwlRF0+FtZX4uvL02aq6Pb46GAQPzh/Qy0gejeQiHXPEOPu8g/Uo2WtJ1+dqHPWD
SoIz0R9hjpaUoODIHLnxAWfau+g30AeSqUtrCIbgs/V2Zf0xOtvY+ym5xzQSK0veSnjxSOCIVtjy
qyOijDR7aNwQUQoxOdyDSNs4Rb+cOHZEc1fBGSI9NVT6BfwOF5OElq8Hjghr2qDwpPoaqA3pflkl
OwM02tMmZeBFA4oFOSXdrFrI3yFAxpcvtbGlMHDeGwxfChVXt7BbrLSqXmtw1yy5OB48Ew2mQar4
gqeiFnG8ZtFWRsgXfGydT7wxAObKVQ6Icc/BcXEd9niRzRw7yCNz5L7Pfpom3oKHx3ODcQ3Cl2Bi
zCnC+HZhZLLKX8xLHV1N2VwNMEZ2+hqVljMYaxB0B/zXtG8jedo8i1mYnKVkyB5Wrdh3CW45Y9OS
ORNM8KLpPaIUrqvDdYmJnXS/kNzjof+ZO7nztu0AYo2+xQbHE+N4rMa7h4YCfWJPGIJLRn8dN199
zJ5bjWcTIiMmkMZkBsxLYnFHeTJtGBsXfL4Fb6AE3b0zPMmKkKvYPwbTVRrEuXNHDgjlYSIadiCy
rUGHDcLMPGQBFK+a7Upns3G4I8sJP+FOwC/X1cXC5uv6f2y+wMhR+bTZIRJU8ijqFtekb1lrRbmZ
Hvaae0AtkcdnF5bQLN1eNZDQx21pNIAQcaLfydtq57PkYWI0ybfPmy68ZwDz6UEkRrTLhAPUnOiP
rGmcclvdA/YGVSyaKydcxQLQZzkPLuKZSW0153hPkQHgf0LkPKRmFN4jmsmB3Qlza04SWV03XaL0
3SDjAPh7JhPRuHOYd80GrmzFzRCn9b6Ov8j4FAQGRULbw3DZ0URqM9gjNSw8gtXzUprs3mO1tjxY
PXHyALthvJIMVAakVisODJcBQIxi1XyOrgJlF1+CLmvEBfOqDsCXIi6j4kB6wUtY3FvnWoI9ubSg
NBrqW3kNvHNYXrBdh+xK/rHzXfJRx2XdvYVsfy61OAhvRLCKhaTTj1tXH819GfhoG6uD4kTbtro0
qigAxzngTAtDKa+euARpfx8T2jxJGC4yTG7lZuh2tCETaFB8qAMxRa/a43ULyO5LuYcUw2Xi8qyL
TQa5xGpctdWiI1InxxfK8y6Mn6rzyJju6mNr57sGNaj8vmSrV4axcamIMQYXN0AFOJjskx6jdchR
S+PPsKabs8nvEfI98lCYLdDKsyh7YUSgFWlR2EfCjBw02m+0y0QoOt7rgqOXkxHPPkwfHOKDcB43
ESsQDNnTBkmUErJBfquA5Cak1YyLTRrB8tOAIQ3zRMAaV3O69dPTxORZ0hpjR/VF67VtPfmr0c2o
yoQ/g3W3pn5pkfwcoLkS/idxLYayjeYk3JX4FXmGwh0YCz1GUY6cVFnAh+E5hVznXMRK3Vc89Ihp
JCLcCmqolGRqbQnvYf6ZfR3lF2TsNGGXJUPRvCdcYSm5juq0G5599YiwP4tXm45cdZaaNZgXOQ8A
nJaLFO42oEUD0lOhskWdL8YEkLMSL62dLAVsdRdsyHqNUbP17PIpst58Ru2MlKS5DMmP3ZyCD/fN
+jvfgv6rEe+TfeDBE6NQdfkuCsNemIzB6hzWQ/kauAnFOPm5RNdj2be2JEltFwHm1iAvWvi0/+M6
EVyNiBJ/2nivpbBxCTcx6gB2vVq/DIiYJUiSwUdRe+lmDilXyzvjp5zZ7J8j6Aj3TGXQdFP8dOSX
SQO/AN6K6mRyBY1UUOH/wJiKif2/xwxaOJAd5qEYL2Qq12rAdfvspgvtWnPR6ASjGTwoJqESPNdI
oGtKfLJ9GJc/NkLGhh8105zVTaxSrTZIDliF+tMKybi3YaIrffgBS95UCE0cZlvBsSNnQgpCa90E
QOY+Cn1OEzVOkU/RGubBcyY8OGG5NFiHGfEQ14QICQVVwA088ftElUNTVuuQx4huXepuW1J3OpHP
krJIv3fiIyWBhMB4BcTsEu/iOp/WuHYZKqNNg5HG2ZXdO6bqiTq1gdCejVtdcmS7KoJim0TXoHq1
Ndq+j5zGM5VO96y+JMZJj09E0MbmUYvfmuZv4h50wtQjBg7Px/XNPdB3LxOKczIgUR/gGhH5Ozbu
OTw3OVlbG6OlA+puMsF67l8tPLRkygThWYrz6L5pw1eCIVx/1Z0XAP4XI0SO+waQwlH3VVVvSXWU
Mx6PfY+wyn3WORc52ERhX71uOoy5spBsm4y6N8nZ8tfTzgX7Rx+Fm5mKUL1kIYCR1Qvk2Hza7Q3x
E9KGr7y+YbaPeSVx/e0kb3n9jS/RY0GetBM6N+TKAAuxt8LPJ8uLW559HkuaUy79+jewPvzAe7Hb
f0W5yonzSSALCg51m0DOLgEk6YkAwJ0b0t09yp1NokqH4g4weTVALFILsJAQbcOMa668pGIzJGQf
rwgHnrHfG4RacbEiRmQVYmvn4h3px04HGjbkgzOiSbaRRkTge0j+MVgbT15tK8unR4R9yKs/iToj
eZNQxOACZlMSFKytjL8Qqml4iNBZR/7BRxhKEikuBHKf/UXvRS8zux0ZVUAWof1UZM+8Rb3NGMIz
tcDtEy9q65jykWnaZ68TX0W4EXd8vvcw2tdoqV2NEQ8coO7Y/AVURf3a8UVKJLiBxxjDmDMgSrX4
lOnLK79yJCbZe95co3Ij0/3IV/ss+XM6aQWnsXzFxEj6Xu1slYY7W3fyNaxP5LnSGOAhH/nDu+y6
PzWfUckg0yKQRiWKEwRikUEIJfEO8lJ89iistTVHY0k4EkLmejlJxESEaz+i/o8rPgcV+EVwdPRD
ogEGQvxQ4heMMRZ7dwxXpfghUQK7JRlBYFnManC3x/Cq31jnzD/NwT4RPdJewmIBqtj6b2761Kdr
W16bsPoosDfPCHak/Z1yQAJ9RjSCosVkCUEfXbDIUUy2tlzeY30uRP6hf1KjSaXb0kk5z9iKsn7e
WX1FuNZr7DOxLCwbEUm7bJV0ld66eaD2VZ4r3iwLGaUpQX6sBxKgL1TRm+7aZ9qzFt2py3mThncM
Wp4r8S6iLI+LikIn6sYAQok7cLI3Cs9J/3JTqjj9N6+kEib8NbwPgxuhSbAfEYLg4qmg/bobngO/
PzzAFHgDQUE8cldDeM2w1VfVOs6Hl8r+qjT2XONf7G7tkWroGrJPbemUk1H4lGGh3+JC5JFssOfW
98y4t2KjSSQA5l+3/zGtTaEKbfpLT8YxyRePOT40lGnq32bwOZKv0QFsefKsITYq4l1Q3czsPR42
vDFUgwiAbZ3U0/ow6e3KP7Xdxqq3bXKU9lfpiLVhti+D3S5yPPDKwoz3v5G7xvQ3bCuD5iv0Hult
ghDZOPGcLWZjH0w8QWqNNriEfA6jm565uZgc2rGtkJBMee6I3F3k/sBYnIcc/8QcDNjapupiUDJX
Gz0fLQUWbCisRmn4KFJuBmI6NGe8NTEyhdwgrpc9Z7xMA9kAgg7iwjhbMZHwcbxL+3STEDDTTTde
xLpFN9MPT4dMOSNr3iqXQj4A4KxKf83CQ0uYExVZTwCjIBE8WaJ5BsBq4vfCKP46vr7UkUS5CE1t
F1p8pCq3MyMkwYFxZBl8LSqGqvEZ6Pua1LUiRKEI7FNyEQK2Ih1g8NwlJkVprVxpo7dSC2lJLrl6
afiojp1uHQJWJxYfp7RVKqKPCGiCb5oIeGf9YnIJ8itDHaG7XYZyi8kZNMdjBNOj/zINq/Xkjo8U
ygheinJBHQ7vBZ/GNhHFNjPyR0uLSO/9pXiVnB0DVzhrneayT9DEONKb47FkSuAwk+CPst02oJhZ
rm89Sr8McO2BPJEfgb0/UirM70LInT4z9C1dLFYp6oIAl5YKjDHCO5pahG8RbggeOZm50XRvVVg2
9g6UUGYPQlOHPBqywUCkwxBJz1foASfCkBgBSWuT1u+CWP/wsJkWUJYaV0ThR4zX2Ss2//ewmT71
wj02Nc+Pyv8qBJKfLAuoeho308zTNnWAlBO8hPixYH0u7Ywjx/7J89HjQ4lcrlYSdfVpXI+u09Gn
A6yNPW8zSheHQ07Uc1/dJ+G9WPibHna0BfJJiIYSGoWAeHaB81RHVHAHgg1nCMtfGSB0MxrWci1a
9M7WMVdDKv+DtzpCD/s6PRCdcOrRRsSwRGmVtcrwt9b1XCNi0N2EjodcPryaYr6BRT3LAU7GqNHB
Jvm32lxT0yQjcGoenVFvG23W4T8lsCbU1zJPWe3YBfGRlDwhIt9np9KIRbXNGIIfZ4czqmlJiXXN
4k/gPwL6SXKy+Rqfuzk+OTy+Zq1lHgXdK8fhKvKB2NgAczqP7KJGxpLNQNEB80QUUjAvyVQeZ9Sr
SYy3FcgWa3+F105kC4n3ICGcg5CFZxprbwlN72MMhIF7zWRk7PToXHf8/QbrhoeHdA6zAxmev3Yu
925C+50+xhbkNum+AfFTg401ym4efUaIUe1fpknigRB+BB8M7TljWklUUbhlmUstgnmHZRkDnfI2
N71426SW6CJd55EMwR8j/cHlzdUi7X8pIFyXz7falgtLHm0m+RpdcPo6jLcAlVD5bXqQZbHgILVo
RAMgIQJlkulrTx2ER1ZDOjMeIbUSJLLbJs5i8ewQalX2GkikLXHzpUFH7MtAersF5qaXbxOCYfns
3RP9qnhtSCfc1+4+x4zSTQhV3MeYXUU2cNvHTOQ11J29zNFSduBkScQtLeKzid7STYeT7ymRKW+u
QPM0kN5nz7uW0qOmWKaY1EL+xhjPjhcvoRS3RkIsHmcTJUG0TgNSWDpB+fqdANSUHgMvPoyOvxTz
jhw4x49e1R9DBFCTTDrHmNI69mfUIIxEiqHJKZghXJPxttgYsEBEwXrAvh7U9ThU23i4edMh9HZF
QZyyvkt0YtqNC+Kia5torwHuOC40yx4/R9X1moCvIl2yy/8e1Rq50OE/ZCnQQhXbNBs9OLxJJvYI
A/PlgEZYHp5ZnfaGjtiq9Km15a/oiYDGHVB7w613CeYjec8dqG1xFlhaUL8QtIo+Z+ANgDht9fha
6tZG+eDGZVnQ2WInFysEcK5TlzxOEoKQ/6XgI1YH47uK/W5VNMabDeOG52FimJmttRtWB9kQ4uzQ
OYAFesw/Zns6zA1+JGn7fL3Ovcw3ZscKQvDQbVCq/tKrjiCW61RFPYDrkpXVUoVSR1dn/u75kmfo
yBgSBhb1P2YicNnMRiCZN1P7N9P7G1Rr+avULZTd7ALnopZlNFwrncwhWVCPxgnLU5+z1IxS/Il3
kyZcbcSIyeXRf7pmtI8JkaAGvqqLVVXcOtM6omLcoB5B1UicKR895YXcITqyeqZsbjiFh7PL0GKO
8DpgTzVD8KEiiM9YhYYXFtW1TxRl31V/MuOcoecLvHktuQtq2151g3MAX5xrFv7KdHdRylwTJqTS
+SsF7voZFzqWQ4Unx80RRz3Y0az3JE+QXZhsqv4sYBbLN5Fdk05QOUkgMc9G3dHXndfufE/n/aRL
9TE4oOVZvacEkSBguMN42glrS98XDs3B2/rOh9npZyLiGgGUjeZLdYbDC7BnGlHJpo+ZI9uXpJiq
yuGS4FsPcaQYjB2idHsZOuJOGAzJ9/SqUHwVwgmaWMOShxmeU/SpcJ81UbhhoX+Y2dMHxtEqOgrI
WzJ8uUsqCuvAqadHgLAvaKa9MfRnHeshef8rH8wcKoGEA9b3pUecWqIBdIZc0EkMyFrHe47cWxID
5OWJveDRHrRbs/oNUTL6aV8vB6f78HPt2CIKsEAP/YkQPiOpkKieEM1p4Urt9OVMgl89bsJmWChw
YY7mVd/75yYzwLpGDEtsgiZyUFT4KDq1GmXRmIt3PSazrPdE98b/ie2Ozr/hj1eRcGGX2tFqbtzN
K1Ng5hsCUlmSKD6RWzJELFsjYelE1EVdRS1Ev9W8+NMBpUx1xnODr73yxcbBR/Li2FjXwH5SsD2H
LJPUEiXteGO7GDM4SqoW16LIN7qLMNlYW1ypNAZ8JSnluuYANERCK9hyS9EJuZToQIqFQeYm/pyl
TjVxyk+F/5IGgCEH4wRWs0FSU5J/qw7gPfOSvVdE36Mk9I3jxZXVJTFMwiAhDtLXBsuwWT393MeL
1/MULKaGOmHgFMYUcOVA0yEREHPozT8qV24xB7OsjH1UKPdHtw37bD9aMY2Ktqi4K4AFJgaOzs1x
t6JLsew0PTqWtm8kLeoeCVxxpvRABSR0pjfeSm8+IlWo6nkeZSm2+0Fh67Afeyosqhk9hQ0CUv3O
PX7BgNSucPbPYZavy5rdeuooXqZN0eFFevn4NqXDrhjce143l7xnQoht4vaKpUQaFcM0iwpv/GGE
MR1oEqgSLgrNBpy2onWe9Vy8ZXyz3XhHt8lSmE+6wS8J2qk+zQg3w0RDkjRNCVUNgz/svZQoc3Hn
TN9GLbteXXx6hXs3Lf/mWw7GbkGp73ycEeA6ekciFgmMgUO7R7e2idr3hfHOgUMuQtCsYwREbB/q
+2lwkvVAvSqGkajxGWeUIZt336bGsf9SrjX6QcrGeEVmonrAA16GwrCFGAaCiO07GGfSkIi59vH2
Off/EN3kiqpm22U/qch3ILMzwKZ4CgKL/P7kQgujvkHBpCI6//jLmmhu3a2XjkuCQ8YtTDgs3mWn
/c1MHBvI6HS0hpKJPA5YVT5GxHoxcq0SCfukBODoGKrmHrIqN7RulCjVJ5IZWm3zQYyXttEUwEvk
s+F9DlHJfXKSSBt63MMahN2c9JeZlfG/LwPWerQJJSDcJA3+MPpaX73YE0fOjHhPkn1AJDTz8oa3
MYsZWpnrGqLafgQ2Tk8wWS9aTM2l8rEFcF0vsuSL5cWdv0eDJw3KA2YNkXafGUHkgfGqDdOx8Mt9
UZVvXlZtdCjsnNfUYTCizBcq6RJiPEyQdyKPtUB3lYKx/XXRC2CD4qbOdy16zCYcL/Mhy6ed788/
9bpibNUVGsFBaNCmoDB6Jj0UFvpuoPtAUVn5OpXhyiYjOATPUIaFItPeLOxD0QRynRKfw+I88t1A
GO+KkS+rcklIYhWuiQMYyMv8afHoVDOfPj/dVIQqm6tOP6rfEbgcmKH2xpxekMrV28seCIUs9owz
xUt/vc7amM2+6DfVrN17NlLhow7HmalDmDtL22v2yrTFwShRY0Lj/3O6fj00j+GZWDAC5OtHuBnI
NpyZPIMe7iQ8lczM/O0rI1/UkFqpHXxLm5gyn49ustlbjHVlnVBU32vGqJq1QEWV0aAV2RVsJdel
EpwDxWdE4HUoJlqiFgSGfMccVqhyQBWQh3IzuAU+hUdrP3Mf8m5v86nkrnxDThEZwTqT5jo0rHXs
ha+5ygRAgjIZ3ZKYGAMivJE8RS4GFR3FZxkXbz6flYryd+xdP5DbNd1mWFqN12v0gGUkoI55ujPj
Z1ipUHeSo4eFDDduYSN9Zb/Us0OME3UYAI1IoDmGKnRF+2MRjRDbFaYm4BRmoaBM39FPZkQI2mZ3
UNd/z2Ri6Cssqy6DGawI5CiquQ3jP37S4TBLlhIIAWJyW5SLuB+SfUvyqQ/9Nc2Q83AxxV5ww1kM
sRg4GozjM4lJSIEFYmacX0hpiPMaipPP+TQfi2DZJoe5J9qboOZ6PFFTRQqZM+3ncu30p5yQamxe
w5x4L1OFkzki4deuaaGDZYHx6RcVXg/m1I7JfkLOhhWgmteBv5ksnH+cWX8b/ZQK+xzWeM44KH3b
PTsFzCPpS2RP5lBxJOfi25YpProAE62s57cqh7MLNiFhWAVbXmw3SKsb1iId0ir1xn86NF/oQIt5
GqWu1XsA3TfmFacYQTw4mqxq4No9q0PABbdORxqT5fvUkXhlu6m9mFzQ5xCZYiIf1Y8vs1tKfHRR
6JcK3aLoCMYg1SeOT2HCmVqJrTnedbyCiT8uexvsls86IUwj5aCc9Y+k0Tdj1Vz88BQiaE33LSdf
F1wojKioUm4rWlO5vIoOL3TFtDKte0iyYXyQAUNrldyOerJtuXrUt1UE7aUH/3JkBUcN20C4sRUy
sczecJd815La7okxLZseailBrzDLXTW89W5Dqqv2pArLWRoCOKTKSAsid3kiV82RWx2MVBjacaD4
SCKnMDtBPggqoSzdNQlPkWoD4GsQpGpOCTxysWmNkJRE2g5jrtq8+uhyDsOkMW9NSmhy11QXULS/
lk2QYO8rTDRIlyC+eL6UB/Dk6M/E0YifI3KBMCtIjhVPXmKCOgB0cATtNe0E6SnMhTZN6yIMP5Kx
eK/n5NIGlBAQH7Tvm01aj4c+Dd7ZSg4m8Eg9i2NSUTcChdx13ZpNHTc9Z3W5qukXb4zm7JfJXRAB
a0xqDNFMtNN0Uw8dle55+gvnxotSdRNIg8jtKE+y49slG8kAHSy5iM2PtMn/zmW80wE2Wo+sm/JU
AMJFjQQgHfAOjTu9MVHnNcNenyVWP4aVXOAZs3ludTLbVb6KjppWLMBm/MdL+MnWNw9pg45kpBxs
dte5362ld9J49fQ5aaG/bPC6pgMl4N5A1gbxlSFlTJyPzALDXfiwfk3zVtfLmJYGtfRnrnvo0nzv
lMHFbueN4zzmLYDExsHfOPP04vGhR/GBbHFk2b8hZ6NlxSfh1UpTtpgCH5zKBuMEKmGvqKn7HShj
cFHU6wnFFqN2HQidqMnVTSOwnmk6C+eTc5SQFrl2bH7M3QQuRl2H2CwFSJZ+t6xq/aticyvNFvq5
ZJD3WlbK2uRiNIjd7ofkVnfAakMJKURBLIqZJHKP3kxsjhGNH05NyquVEJCbA+sbYDBY2LmoiGRN
EKw21vucVDOMaXQdiY0k77ejricNxDrLVClWc+6JUMl0gmE5+sOhuBj2cw4gmXNeQ56N36IjV4Wm
Oc2rD2nQHPshpxaEM25OeXbnG4OZN2Xvc8gA6KV9yxz/taW0vp7Hv45ukdMYDztp56+dy5iODWbq
vpKE08qXAPkMjvagm4vug6yZReiRN8zqT0zyOYrIn5p30tMWdCLieUT+Q1eomv555AnNepdlQxEt
VBHkXOMKUg1kxGOMOsuYB0DZCNxF7dMvqw8EQLfSQdVYbkzaYV76Vr9FrOjpP9+lgGGWMEqh/Zti
wRd+gpPe9V4IHFDnOhabQDl5dIXRa5yLTlSj28Q1SfpXgKlbBN5BCJJhkpGF1W5P0uCPJmb/agh+
Q0IAT4u2oB/kFTUgEXud8Wvp6QEzzUCwm/8uZBURcz5tMocfnBP7l5gffRWlPNVbWS9Lnigvg1VD
GrjOqRPWn7M2ZAACFR5BTysuMxkGeVl3jD48gGV6qLX/sXRey40rWRb9ooyAN6+i9yIlyr0gJJUI
75FwX98r78xD90RP1L0lkUDmMXuvvTbL5pGa1CGKyzjI4Z5kgFcUntVBCFBF1Trp+9OAzUNm/ac6
JBgnYN/DrYyL1mb9613tqtrrKWCgGEaHc6nRuQg4kY477fgAlw02gTy31h5Bf22XQwx+dwfnbZp/
Sxin0vXfavuiF6ouDv1HJDX2J023SPmP1XnkirpbjC+bZGhOOdr0lDBCYQZ7grBJC+yod11PbLMK
4q6I98W0F4k4tAxB8hoc+dgcfIlQN23YFsMkoPK28+TNwVswy/a3H6pFbyVLSwnB4/FTxhgz45rs
8ZTv6D2DIWQWFcngw8Gaf0c/eQ/0mqkBvGRdsulHr1pMa1SRq1k3t9nEDGqiJhlL+BvIVLm4iW1a
SXUXpEweuKFJ3FNerRnMScCqQIMVNkzubp7vUq4sv8V++sxEy573c00ydJpsdMs5x2hhor7dy6o5
a7Cd8AjGOSOwbkJRB1tjNHHoB9vGK8jys5ESg2P20feQ51H4yUbaBAw9+/zpycNhs5+ztxBA9eSx
WKzTEHcE14hB/kHX35Iwv8wWSSxjJ59iTmYghIvehxuLIUSjiHdu6RBy5DZDt7Lpr9KOsLBawiJC
iOXr74HvvMDRPRNE1JyLwjhMRXSZylcHvCQYbwq6lVJ2TUH3AnvUwtf4yJjIa/WWgo3i3V+pFCgw
q8ApwEY04ixSrksfOeJEPVNrA2OLFgiPwt3DSC6bBLC/Wr807VPcobdwqmjblwWIqTTatgMoOFZH
mh04nLGLsbSfR8nv5NkBSqGW32AymXDzljCFYBJBbVSUPzNhqRah7zQvdxAqQGEmDZvQTNBd5X4w
i7UpOnV2jH5O52O06UzvUb1mxERIr1n4ZpwwbLEOyeifMnzSc1R9Z6SJiZJMGM/n3Bz7BuQ0GpK0
uIwOL7kxTte4xTiVoUnB9YdmJ90XjEt2RbQbNecR2RYih45pfsefSLukX8YSXjUKDBnzLiY1O4Pk
za6/hXhXJZyX3iuI8o1l7Q0cSLzNIVOwWh844X7mJCZnWpGZoK1U3S3/TVLvvSTX6eADxmxcAJ0g
PCUtMtqzdqmphM+UvJXCYGPY8wCXbvpb1/QYKKvx1qUeM7FM8HODYzNNghCrjxGg4kBq4KD9Nr48
sDqB84H5wfD6XetU3jJLXH2NvS9ZSdFBtTOeA2fa5Zq1SWiPZfIirHdMD0X7XXtyjUEmX5thgmzE
O6bV9MyahgNGKCgScqwpOUQgSRH7a/8oue41NXQbmZdcgT/Fn+flmxCtWj1SMsQVSCfmSQVhGUmT
rtvA+GIPzwefrZxyV+MlLJK1D1uQLzvDiaCdcBrrHQqm4aQ0ujlAEONex48CzAKSxaMaDc7Bqwpl
qmyYIwAslK+peFlnSPCc1l77ECBMbXpySuPkMoUn5dfBdDVNxDH3MAzp3q52nz6HGWsbG9QDVpI+
f0cOuA3KXcSkkiIp2pf2//83P6RXkuBBJbrMfWWPwO1a7/3BZZUI2v5pJI3CHNqVq+Q5SG1wLZlK
YEet2X6PjbwRicqkgRvVGSC6gwWQjJAwYs1ohhwHAPwZBB8i6IRJFS2pVrA2YExWaOvRuzGEJTSN
lJccHWAeHgb8+O8uok9ZkV3NPW/P9yw+RUAKRhb7yYAuDO85fj0dRTxzsAHX5lgsHeh8lln/xtPa
NdAyIKwwzKUs+zVLzG3UibPjdA+jFBhtUSlGoKk4aLNNORFBf7FZ8it1N99ja5FldHPYljLWGerT
GPHH2wA5HdN6UyWbDNvcdAtUD4SAQZ7QLAhErruHDfDR9y3Rsu5vjGu4DH6Fk72O9VkK0nkVQrrr
v6cMXAH4ch8o4ui+lRhWnnqDas4sQiZ8qZrOYCqF+QuzA7tH2j2PdXvQMI4burhI+eHWzyu1leGs
lSHZhgfT77l7i51XxMdIa1cDy1jzXiKGrNK3EFmiAmXpDBAKGSOLiZFs4qOM+QcwAQTPZR+/+vZ0
aiekUPR2tNnDef7KYwYb5ST9pd/6mybBWo9bjD1TH322/rYEMfzUNMajQvNuz+YnB6epKxreV/0M
ZJqAE3s/MyhwOvg+fZ6yj/VI/u15RqaZkEAhISPKQunRvaUHM4D1wHWsDk3FwCor+r8hb1AdJQsN
ozLDNkxWdNceu7JtXtFLx5MN+GmKeDbDteOUF5JQd4OEcBAXfcsokp81KpYZ33bQM7t0An5q/Iqf
BqOZhWagXZMQ9FyXuD8dQ38xuU9NTmEo9iGKGk1loJT6c+RC5hlrQc6vS1xbfdFb+5DX09lGGj2A
EU3NOzuU57h5HeLiysDwDNj6dfb1cNmBTGR6yP3q2KtCJ4Oq8qka7ZHQJD/6iKmlYDny9c8RMd8e
gUeMggeb7VdQeR3tjIZrMhyPvl0M+zZfJxPH2Vl3KHVy82TZG+BYaDE93hz8XBHKS94JhzlzoJ+1
+SAHFDi8QLG+a3IsBWiv1BZPUIx2prnWfYdksRzToL4RUGzaILlVSfMQuXFhn7cjJwm72Kpqho82
I9uX79mhtS/zbGMhegz6DVO/jYqti6t1GUEMjImB0Fm89/4C8Osq8bD0hCglTSb8w6Wks52C5idL
yfYUzikLGKtHe1wX3SLGlRqwl21/BdYbA8QDpq4G65jGN2fSXNQl2ai6NZwzcCMTbIQV5CH4HS3K
tpjFcO0Pzc4QF3ewdOzwXOeNzkwTSLEVIp702K9NDI76eN2RRVQo0r4LPaGelsBoYIqRd6vrR0/v
vsjQQBmB6mkuMPYYcLuZN+EGZ4J4zJrxPiBJSI5tmRJT8F4HLgMSWMf5tbburFYh4dJfuGAy1K+n
al/VBEYxSUPOl0Xfy4i00T+YqwmjPZqufyxJ7K4QWDOLHM7kVy6+Bw1OLgpWWhgSZq4dI+kc9E2o
/euHnCXsJom3dbvJ0r/MXUem/0HsHsOp1Vhim2fKO6QvgWedBdjxHmq1urJz7pMOsrQenHK4UZQK
LNgKHAYefwX47uIqWb0WExPHZq36Y+jafnLIYr7/9C0HlW3SOZqSUGQzp9INnqyWBJ2rG3qQ7mh0
2WLm06L1tZ+xvovosbfj6VWlFsCYk9pfjv96DrRlFzP0QMJbHRBJ8PpjJiOWOVk7c9kzH42e9Jwv
u82MHwv/KyUjh6aZsyHM6L9w0RtPDfA/HvNwpTFgQOdnoMX4C6FnoGDLWagafpysVroAd9a7OEWL
WK6tACxbP9dbxBgrVytMmJw6M8j60rOwY2JyHyr/y2ujbQRQSsIAFbBxOg5lfvQELgMwXBfWqEPy
EnGXlGa8kAtHfZuQblT+2TTJK8LH2BiB3BeY+bGpmsPqv3dxREkdwKZOKAwrmxRz62T4yVZ9oE3P
Otm8pyg2HcZ4BKo5zp/aR+P7N1Nm/u1d9UiIhQC8anTCrFl0a6W7sFGa4Tbw4AtMQi0HCacsFvjT
EMAkQ24Gd873t+oOjabu2BHmbKeRAzkwufYJi6KunX/bUpIjSLZe0+sb9fUJn0TRfqNXKt2tM9DF
VeyvMKqzk0w5iUtKurJC69zHjL+zJS2cP1xjbcMz0vHgDxQIJqdLYVy9cYNFGtNOmpwN669x27OO
JDTyn0OsuRwACal+wakhhIWlXBPDtKSEkvMeEfYXz9bQX22mcY7i1TTvCHI74gszxiJZzY4zJIbB
wD4mkDexzh6KjEXXsio9GolVqlIXDexIGaVCuQgkFkuuKlT1FMq4pZh43BvguLZtHiufJj7PKJk3
PD/8/b9VAkSbGkbo1wLVZcEwOeKbUBNLN131BTNQKjh+lZx+B5dbzzqIXgu+0ZVXWyssBBbTSwi3
MKMbYQLotYvY+Su4PmO3WDdtCJmcG6HjIxftGibaEj9fAqymrJf+cDdYCFMNMUpemgWnVb0e6mSd
WaA7oMHXKiuTwB7KA4E5PjVPGteGmu5pg60WJmhS6P8ZJNXxASEUw+UHEzh/Ms8inz4FbJtM9C98
vVXE+IOkxNZEubjX8uSqFpQujATE//P0NXVoWrmZGf1rJvOz6cRPJaLrxGLINMTXOGSniWLdIwas
JdYTkT4FcQNFtwjwbdX/zetxvQgyJaVfH6gLSIi8AaymPVnm2dFlYFBMu4n9ADBew3u0Vr7sZ+of
e/xINf+c6MkRzze3QfFcZUwzdMc9a5X73LVvXsditJXUsI1trPvO/m4L/2vAM+I607bhmJ+87CnS
vvhNZ02+h/i9c/BzsDzVUhtTZtaxGCnd36B+jQWM0NYY2CbUIO80q2VAPZwdvWaCK99zP18SUwue
G5dylvxC7/A7r14xJEGGbej4QqS3J+J83sZjva7nuER0V2E/nmCL8R19QpTBfRyxvW4B7lXsOwGx
dkO7i9pjXAHHKufVAFrTXrThc1QFlEXXKG2QOGP+446NgmmrxiY9zJRoRQBwDjGiBJc/Zr9hksK3
5V9nzVAB8w9zyj/EbB9azb1SlzcGEr42sE6dtA/OKJb5b2H5F+jCAN8fntibHvN+BP0ujSGIdxcv
AI251qJ3nnEF2aN8lwbht3Ot+PmBzxrKNkEQdawQKSdHstDnkRSmnIp6rneGPTOTtEmk9OCYNRh0
3ugxn6cqefYi3FdhdND16h3lQVO9+Srmt8Hk69Kn++IoKritRUUE8KNBrW1ShE4RZqaY356rwfMQ
ix3K4lQQjsXceBFM64Su2iXKRTAmyPaZhqCMV6BCgcK55rH/QoOO/EruZAnGiSqJCBtO06i03j2w
ctsxQ+In5PCBA4sSy9mHOsWL/j0XpNeSdaN2/+hEdYI1bY9vs/lzOKzRZME9o35oqk3uYEngCo2a
EwuQoIApC9uaP8BZp6g6rfYnKiYc+q3l2kTVQe/MDCUjaCT/4ParX1yg8HV5DSwHejXraGi7pJJh
XGF1cgVNSF96RAIcakiruy1YBB/VHCoLdJj3TmPvgOJySqEZmom8ty7D98rXlkIJCBIokEp3mgKO
Ttm88iL2zANk9NUgEy/tN8E5lHbsY3v9qnXZvjGAKFP+FvzIg83eft+rBLstUKmVacYHYZfnpiEF
0cfMkdxTusemAT7BPdgP/jUEfVIyNFBdIt0gDyk++5Rgbf51Phl7QXfqp13cbkftUskvjFSwNMHF
0On6XLfKvJLLD5/rvWmmm8P/dOOXjExWMX13+HSJKHr1ArGY43CrnHx7iUFdvnA8GshDQ7qiYPoz
uzekGQbHDKOkRVQHSys4pfZRs0mxWM3RrRhVFeIx8oh6nlROJsJMnZM5khMEEqS8qm9obnjcGCoR
hxWDnCbeYMyZ6m8NcU+dO9861cBoEBXZ3f3oAUduiFFrAa3mPZ2IAbxHCrDx3M4+CQT7hO+o39Th
TxJhxiPajLteGWNRO/DIP0xErNEtZKzFXeLbrIH6L4K3XPHSQ3HmL0t5xCyMDxnlsY9xR/yZVr8a
k7fC/QZTgDrWI9KYFSdyQLMzVMw60RGEBHFro02tFlzRqlN2mCxzC1rcav5zS803/chqj+ds4Up1
UxicCPbaw5aUcH01M+eBCzum8jeloy9mVy7bnluRX7j8NonA88lOD7aWXAcdkImVMD86nBBlpbFh
j6gHDYsWoOOEDtdWnevsOYbfZIbXgnVRvT0dBqT4c2CkWrnvhmmsJuRbFm+xUzvvjSpOOtOHPsSz
lQzePnJ4QAKH4qxWfGdQbkMUvThOryM+Ih7VBV/Y/ObaYCw9Os5YeKuqbqBvuuYeFaogN1MD7hOP
882sqhtexsh1Hl2iLy0umLgNE5zX3T/3qy65buZvp/nQEnrTSIsv9cRopWbk6jTfBuewPjBcFVOJ
V9cxL6FsfsLSvA5h+wft+MWyXBblRXVPdRr4f0xJkdxzJVl7IovOLhQULR63FF4Mv04Ga1QnePjz
t+2EoGeg+iCGG7bS3WSSX6F9qd4Lc1tlS2k+e+FNHZx9DQeXtGGq0DgkjxnpaDn4yzLB/JMvHXNe
JsXA0TqDeDXugeRmSiRm0+jsIc4hMDxCVjjjD/QGeC9Wcsy9i90cHfdb80ZUbjimFnBciFCd6Dn4
6OK9YWTK7k0VAVPX2It5q4nuUEb0aOzDj61GVJ5A55tAD5HblL+G3hrjyUoJL9O2U5k/Gf/SFJcT
mYZGDglV+rA4C+x8ZlaTHjZDI/JYyumj2KMU5FyDWEzQlXoF8RRtrMRfAeDMj4nuk4pWbAZ04Rx8
bEx1k0VyxTqGXFAm9Hp1i5sEx4LY9kmzIRZ1ISTtO1G5RUUAePCifs/Bmtchd1bgi1NXJdCNgmOv
+3ymERrHDiM3vk8PZvbKTvxrFTYbQyYnYtt/RfUTxQSzOCr+cd7lSXhrneMYXYyJJGhkyBp2GJCM
H1nOa2v7cMCZMMAiIk8ulrSXw1skv1N48lPyZrJpzb1NA/2e8DdAp6AqAVW7054JFqkX1HYzfcgo
5C420wvchNWcFi82bCUQ9eW19eur26Ic4DN362Ht2dlaxojadIsIiAAMhl2l37KP6OmZEI0I6N3g
3Y67VZm0wPT8axRlJ1Bfc/mm3gTG4Gc/Y5Fg3SzmFzLwD4wdvtJo3NazvJ5ZywX82zXJ6q2llf5O
UOmWyco3kLQPCHiUQj8msqAxVw6u0Kll/FPjdoB8VDbLTLy3XrDV9HlZ4UXKE+XjhE6qoUbqzH3I
+5+iAitFB52ZnFjnLfK1tfp/9zlnHO6tDhpXMUebRJokOutH3LMLVuWkSVdTR7HvX4u2euezwmsg
lrQNtL4ki7KEF8Ol/awqXIZ9uLMnH6oaZ6RWYw/54lBGe7QKvOwStQhWHRjf9iIRFnCqVNOoNPIj
6zHghBy3kXvVfOPl/375MYe+zY/aJmLH4ImTtJlxRVJied/qtzYJeG7+e89HF6BhOMGIGp5TCXTb
FBwp//2CLn+FX7xZMaXbgPG+1fY+oEsDS1RFvGQCaqYBD23jqeMQ6EL9SbQJE8wUPixDqiHZu1BJ
DM7d+KyeAPVTCj4O5nx+SyCNHeAx6a7qYw5tjGNrzdtYQbrPAeNbKjBnLtcD+lL1l89Zj20D14rF
Xjp8p2nNrYBsHIwx4W3K0xPLAlzN9Ghhs6LbC9vskgYPy+yf9aJbODMQ/Z5XrjmzwFxGnBzccfw5
dnoFeeQQTfSBqPCHRG4eEA/sP3T7NNjhSQuGC3J2o98WjoWJMtywVSQryEfu5XILu7gLY23OFhj3
CNtBm6ziKc2h31YDRNekVwPvNL4Ycmm70LrMEuWPMnJPlXlCNTR6116+5ciuzPFg4suNaMMG098N
7F9F8QWwFf1qdqjQhehEimtMlCf6opE8k0p3xX+fVNKdqyJbh9y8xJE3+je/Z9WTPMHu4Ad0b6XL
O9tPZvg43T6kIbaoqtnznxQbMCrTvRmxj8nqjSawrIDES9ZiEfGKo4iHVOZhi83vTKoU4WNrPlQ5
xV2fCUDxg9JW7If6mmjlvR3cZzKRwQEqUjZh86NbrXK2zpNJIfOWWhRVwiRgxfvDtLkH8IKio1mE
495P6H8YGpW6cXQpZZnTD5Hx1iF3qD33OWXcqN6kyAs4zNh/oxDMspemYE9QzUwgqrXJ+VBH3yWl
9StogWbkCMNV1KNaoowt9KuMNLyOt8l8GMxnLGIesX1So3Qp/7BGZYFesr57Ca29XA9Q2JuO0Tqh
OC5fdefbB6vI2H0C6RtYMRruxum0fdh0OyeV58E/Na21mbQWIkH/rVv5Vnb/xhYRnhgPNeeiXiPh
rx5gR7c8ekSDEsQHO2jCQWXxvY1korWkWMaIspN0UbiUQMa3RGeL145/gP4kDJgtJCt2NSiCcQnj
oSAnsSYRQ8dVLc61xvS6f8xzRXceE7gwPqs4UNdhksnQupLzLZTexsz699jl3YXK3Vw1lqZF9M64
gc9mGPdjcdYK4OjdQZu/x94BuYYBl4LAcN+SGfObbez8/o0jotHITeo+peIJuVeXKmgK97E6KBLI
ovTlAhsX71PDD8kduIK9vctwCaoXMCOmJe7aH18i2+fgKMNvHQEjv6T6P2NKJs18V7MDrFyQpxA+
xKABHgKedYa6u7LIokXoMDwsxs5D05xCMljCCS1ADmm7ImDcRnCuguJXmiI95Smy6Ruoi6XrV7sy
YmRWOivHeiEMcVdcECZtY9dGhEONzOca5987bDd0qsFWijcMW/4c3zT2sCbDnkRD7jOXu3RmUYci
N8eLlz0nqFl7RtwmGi3QtoX7JcmkL+O/9qSeYp8lAFS9OpnpHsqQB+sbmdySF7X17oEniH1+k8ao
VOIbloatc1Z/TdG/OUVyGnxOfg2YWxycbT6VFN8t51Nj3gPYCzP1NckAMIMa958X54BQeDzmazsx
ZkjGskQLa5xETB2fauNr6hLMmfIXeHH814U1jC1lJVCDWpR/V2K6q3Ivp+dZi4i2WmAp0FK8yQyf
+WSSVqzLTTt6v6IEwzPA3uKetRyCuKaTM6c3H8kH0l//fWoJsenFR5n5H5Oh91zii8kTLxXXTy3H
dRnC/SULiCFdXNtvujuh7qa7hRsniupsdzCnjPJAhB3l7pekmGOoo+pIusmFtga4zsEzrXIMvyF3
W8YqfKRT9BqdrQ7GBm5Fr2S7lhH+JP9VYfpRAVYIw34VhxeGkXl81dEka117zyw8Q0nF15PlYs3i
na8NeUsy/1DG0v4HNLQuPVikVbs5+Yhq+Wc5qMgyt/jMtfo3L4toAX1h5yL7aGGOVfQgI2oYxluj
hGMXu39NRYZgpeJKY4AotESqYA6Rn9a/HnnL3TASWEsLD5ltgC6YGRSXk/vSJQ30qfAjKsTiyaCa
HSN5tQfaXT8l1BWJ+oE4L8MFqJRFic7cw0VIE7RM87ZGre9j5zkEuFqvqP0OIbkQjBAz7uf4VQH1
zcR+D5r2N3c0xoDih/m3x5CVaieBzihBzCHEVW8bstPe7fZOU56rqtkOcbhLzQM1p+qNTM1ZFwSA
+/+m78A9wOGs5TEt373gjeVtajzUxCLCiKPiexGd3VEcADiJzbXdnzsfQYlZvhMIq1IcEbGWh7pO
mXZmAZVsdGqJ7ujdvUYw38Ij2yJ6YX1bzMfCuauzUs+rVcldYmeIJGAaqWbOAHXxCCGhAgWqxxcc
UMoxPW8de4LIBeIW0K9zVx956tOETyQrz/8sjYn3TLvrfqk/x9WMctLzts78zvFb0PAm0Rc2HQRS
2O7fdP71EfegLKt9zdBXqbOGgOGI2S9bj3ezC/EL2JKU1eSpf8lZhsRD0aD6M+BZE5gt9UVzKZXZ
eAZd5zlymeH/9NBT1CZDlALKtTyTUssRhjbH9w9OuGs0BND5NXB6bsO/vHh4+qvlnCz50oB9NgjW
ECYUZhzQs3034bVOgcdakSLHfC6mm8muomzuVknWnhxvUs7H0UMi4ujfFiuhlJTB2OvPoJbDc5Dk
N8LdiHjsmBGNatts4dQjWxDjZMB+sPhrRbKfUeoNNnohA3rKnPP5MgqJcdTnplCQiyctIHpmz6CK
WYcfouoAA2Mwr4aYlXn60S++LNk/ZSPG9/5UlWA1dDaFGWoIKExkCHFTJ+C8V6MNJMAzr0yiE8Rt
eCTmttsZ0wwQz+YbG9+HgGCQEg04a7NVNKZLq7lrvHCtePQ8vxUxcLpxj5ZgwRjdTJHyS/HfomJV
fmkoE8itszjT5AjOY/LZNqmRc7dq422PoChFzGQW5hXTN8EOpkVs9ESSXM9Qju1Y4bCD4JHRvtgp
EmajK+hwBHPrMuv8DB2H+3BVB35ThIfJKG+uTiNr6d7Fm/b6qH8jU15NrjyEFDsGom5VunQnapJu
rt9m46eXpMUkAT7q7BR3AftsY8WyFVchJXqNBrF+UwCbAuGDuqNIlpvGwKSQlTr5OcNq9O09acyv
sil+PIuWSjcOLj6MNtAXUw+Bik0wmddUG6BqsxstwV4Pkk0ofLQCeBU19mM069QJTfkm6fmtPZVU
N9Xg75Jr1RH3pQmSSji9mnOzEjUdgnA53hDxl8Fm1k4T5DEGDH2zoMyQbP9mD/dBswE46ZQ/NiV5
A+QxNOO9F8LZLrYNkQqo9Ml5giZZ+sPF7fKDMV7j+q0X1zjiDGv3Fs+Y+sirMqKeRFNX1KRimAuC
p7SoffdT1VsLefViVvelts4rAgXn+8TtLoS+tP07GyWcYNoibCBa0t+7BGfMzkHtr8eYwozf3oEV
wr5B1SYhX7asghVkqLAQhwnv+WRhf50ZeBbZcIitbG8kLf5hI2C/wudRIusvY/GWUYA3+AM81IbN
SK5ZBnqIpf7WaeHpGiHbrN6pca+PyGlmi3FIlfb6qsqZ0HWkWxLzMIDvZinKdEHFOYTURcwdiJ5S
CWXWOaOF8YtZbdiZH6VnMaRLbwRryW8QD3uaUQbOTo8dStxyB75R6KCMBa22K32U9A6/BQfMbewS
qLUKQJ4RHWi1EOqj8jmkRXvyC8WMLphp9Mz3AA0O/PqmI/6l8Vtada9txEgBDAeBwY0sWaakTP4w
52vpie0azzNEYs7QYS1tNJshGWE2vqKBfsShMijRsQaB3Cfo56OtxZPnNXwdYMgGYNsDBbsp8VgG
W44CReoizkbTuVl8GOgGsYsGKR8rH4GFi5WKB38rsOw1bvYRQOx/0gU7kgjV1THOUqxn9lH6D3Yi
K92o1sLLjEVp/eYWMB0GPD9TfsMtKzs2ktfGb7f5a4O7POfBAInpEMrny5kwSW4Ek9uk7kjEKvNX
7PJlk/2qjVps3bFN1g4hHnyb0DScYU/oHrivfUyKkdBn1WYzHtmbj+HI4buO15luwzzrXqOZJnl8
Nz7SYOcEyAoFhxLbLK4ZLG6LUGLf5OQgcIA5QLdCbHDBLgcUl0B09b56DTS0aydOqr9idlpi2SjX
Y8egUV/KnrmXdjVcOJjCvtoeH2xtAHCxWiy75prPO0SWZJYeHmjcDJ/jDG8jTrH6h9//fZsIWKm3
Mp0py8mi61IBWUman+lGiF+0Fq5Xrcm2Zz6Yv9fNkIFdtTeIjd21e5ZFDRsRJTegVkBwVzMRFO3t
Rt3WGcHLXnegYJgsoUJm6+GRjbeQZ41+GlQqEJrp2Igbv5lqhTsCwLtu492MEBCxVqwBMsZ+C+sy
xMKxQFqyH6HroNW4BGpl1K8FGo0aa9rIIMQpdkZLBoq/HF2xjMdH73zWWD6koMrFmBuA7R0owrCq
V/pJLS8DMRwiJERa/7A8ROpfZYcRXDtxXKpnWjUOGa1rHwDAt+4ec+rsatHjqXYjPAXVV4ujU41G
+gQZL1sMFc4naC4TUAiaoX/aZIWb5Wvi+M9B+e1JPFBxAzQfbhGGw9klyFh395W6ajpt4SQugc9H
yMXYJODBkKsx/LaTPEQU7iR1IDOHOTLC1KzteIPpcpXJR1349daCZy2xJbTD1tWtkuwlKuMpQLdT
eXO0SMyI3ZqGudL0AlwRgB5C8KvRpRdEOE6bCisYG7Jo/m7kSJ3oXWM0V1GKgtxk3p8JjGsymc+F
fJQzlVSJWC/qL4MOOwYwksVXjXohLl81/ZDZG6v38fwSbHuax7/YjX6NwF+GCZNjwY4UFMIJYOZL
FH/WgSeXAV5nWXav4yFnH6+vfAYM9JK5sx2q7MPIbdLpKFujtRGzGZhH/INivtVGsPcDKmPoXUBI
st68xUW7d8ZXJLJBHp2Im4/AHyKsQZ04P/3hVNiYfHyCcDnkjEnyKmgAIKjCuvxDL0mJ7K57mf5G
KP7SVycYD46eHQnHPM2u/SzOngjeSsw+BVJTZurL/JRVWCj2CMs1mlSwrGF5o5BQwLjE3etUIZJ4
Gf6TYi5wiZNm0ufuI2AJUnukAJGRKLeEs7g7N+RBjbZ2Fey01tvMrrUNcRIiOMOYz3sAmA3xNHv/
dY5JVHOSh5dTy/c8/JKLE0tY5L9qQIwGNTrRyqUONiB62MQlWUX5HFvxbszY+AX2MQvTozcbx6aJ
nzHJ8UilAw63njzKCABQkHBEUE4CuwKewEkf8u7h4U8IfWOzaWhbi6wuB5s8h4RJnmiEpk8ruEnS
LPvCbDsNn8gonU1ajbfaDXGD9Dxt1bcqDwRKs0lw+n1kZYjOjROoAaUHPBH8F1jgKYqsHcrwaPTZ
MzG4RNxbNtuipyxBdBMaqGZD2Wo7Ly8+U7oawUxkdoutOzFiDSGT5gUKlRjzAEz4OOTB4WulpcCK
9Koxigma4CsNdw6PpFluoxICdpOBzG2Z3cjkHvo07HBV+35eztN47mymPUoSO1SUmDGDBb3KcUHE
C7ueP/X4NUuRIc/fwCCm8U+PqgcpiFjiuMTxR1DG5DyrYfaTKQqnXlS/ydju+mZiib0Iuf0b+Ei9
telE/tWoYbhGoSUzykSyjDllGtP5CEfMd0hRFpY1Y9COkuwwPBPVluHBDrKFHfLlTS1qUEdeOdTQ
87S9e6rL/r1Q2AtmNqV/8hHElWDoSyovqXHeZPE1ajaRc4LPAnV6JkmU15menk0MaY0Ldg0ffRKu
IwCkusAL+TCoA5wx3jW8On1MsFOW7iO9OquAF/JlKuam0vUYoERbKsib29i/nClzbL0GvL0Es3Bs
3XMq1NnWVp3/ENW4tqvplPbGpUWqN9x9dgVMsF3xp7n5blnQQ4QjIkQku2xIucN6AeJ0HE5t/tkU
DUPEHAlRy6Y6mYDBvrjs2oigeDUqcLIt0fVYesUi9+QpbVpoNlm0zN2USIc9krUEow0S0txvbgm1
lRuvTevSG1yQwaLo3F3NZDkOjeWTObvH2uDIg2UaAYVm3JmaGCs7wtBQXGDgnHEFldbZJ06rybRf
XftGXZAwoWtA7lgjOh3UsxchLZxe/bbOMddppn0neuZbSJ4oOHAu2zZuxpTdqWFcZHdApCXrK3O8
1P8X53KluF16+l4m5saFrbJIk3bfeOAcOcnY2CXvjPTWtrBX1uxdIhM/i6o9tQ47RA96O6t/RuRI
ybNNLREQUinC9ip8KtAKNww6Xf9fH2Nvd7219MCt97zhyOpchpj18D+Wzms7cWyLol+kMZTDKwgQ
iGCMwdgvGq6yrZyzvv7OU327uqsrYCwUztl77RWcfTWeuDC9Zq5E9TxAblelE+0gjDuIfIGBWhGd
mSCdZzk+yMwMCLISWqnu0aR7EhMjzVfNjCLhGlpstCoyiXvykLudHCP8QouCdbEiZNvOFZWy2EMb
jW0K0GhXl6Y3ASmGYXsYTbpp0ZlRKcP6Ghw/KrK181ojWBWo7sLTWvG9daYKUo0DWWafI6roJsJ3
OQy2o1SvYbgRmdjGxzBqryj0YBVg0y3V3XrEQm2eSrLJ8YpC01r0yPC566msQlM6DUDpskegF1fA
WS8yIQvM4jUe02ysd5hDnab0b3rLTYgADN5d5gc5vr72C4SlmS024UFNsNUS5ro5Q/NKtahbGXNZ
jvOOwONgzMcSFR2ZbKy+mE4B1bAxGuFCZ4dIa5lfIUyj2kpWqYo02KHJwkIyhg6wTidAGCzGsEv5
UFIZpVp040auo4r1slTulGECOExF3ZpQ8DdTdkTCsW+oIhogKasuXIozOoq6b06dBa7A7CFiHiHR
n+ldvCd1IXMAeakLrUJZV1KOnQycHGm4BrGvZKGPkgeKje0ZARNtSd/YOEkVxb4qEFTvDW1fafZv
oKFqwz1Ispq9ZHbwUmciyGq4ogXra9ahYJstLyuzB/znUy6jClHi4bvqFuCPXFXWiWEQFVzckoGd
sLlCazU1U6yweYvCwOhPWvcrh2SZ8zZxQalMj/kxaRjIrwcJiKrGdiPRH0ZQIV/DW7tmNMBQY9vE
PNoStVBTIeXU7O4q3KrLZNiKe45bZmNTCopyzZn+dv10HAeGEr8DtwXWn3SmqOpnuZRc/GYqKqWd
YzW/xGG9L5jmBbArdExZ4m5hqFx9xAOZWSfoJyu81aY8f+d0uAw00MGEVXpDXBGXm4SyMKHITuH5
WGnp2hBlpz64SsRzf2YWMAEQe88MKXNNTkxGy9ITHp6BHWOpVWXVpgbpEmWKhHlXzjPaK79EhKKl
XueT5gnAJhF5YfVD2PKaPMBBhYFjf7Fh3Fbgx6nE+SY6sgTHYkBR0C1NgHLOvSDOXCoMEWCKLwCc
SjrxGnhG5xZxdadjTFpfqhHKmNoXu3DIDoamgfZcw4C0ugQuPs+16WDWFg57XX0RTVCJNImCF35e
AyR4FyU11E6xkIjDYItNj0EEDSbAGShHCcNspwVaNX6aKPH72iJOkECJ5avo6Lki+cZH24uMKVXD
F8be5xAWshSsjJG1zZDBuVRyvmGVheAkWbLXk88QUSfUNX386CZd5guCNNxTiG241qx5KTebQ8Tz
WBUMaFCjNdnWXqQvDcccw2p3hsyiRCtZsKz2/aPLcFCr4hfZtN18/rOgJ0h4Qgoah3L+EUJzuLTR
RBdCVIsFJ7jCXkPIdiC6mvZWUqEl2r9Dz9li/8QgPiRRErIw0ossVcGNCcmgTRBnyO5bT7LfFEY5
zEdHXP2Ihr3n1nAZymYdt8L3UHZFLzPIg+vgF+GYOE/ABxd8nRG6L4bgdAEYCQBglTpxLNaTFdnm
c4uneq5DjOBxh1RfdJU9oH8UtKxqrFzq5E+BnNiQOUHDs696t8sPXJQleFfZ5ioM+Zz5Ri03okIr
P1MmDsq7hU5I9MridgUECaUG4WeRb9uSpFD6yDJGIILXPav/mnuLGpw8+MPM2i0s0mpAAEXX3oHx
f0JmLJX+I8YzkdogvSAuOZbhniNtaX8yeM0hZ4h9WpwaR2eDSPBkVKzdoOEPWnwZGI6GMHTPnjoR
+0Fw6ZDgKY27Jd2cCk+kJkV9qg9lj5x6CdZK+IHL7EbFYscMPtnoY6s8OpLshoWKFXz3R1NFRjHe
JQYnIJSFWALKLhS3Kq2YWYxUUPra0IRs/jdgVLlwTDnPsrguEzSUhYhlbmLIsdCF26HY0TzQ7Rt7
HYWxfBlr+RAwfHccbafV8IVFV69QAc0pptHZbzoa5wllxgjnQEF+JVnqP/P1QsG01VG/FEvfQll/
4dtuMq6CpSmbQnSo/XzMEKDoS3R0GolnHFdVffaAztZjVFyrIXq20HCjWA9fhBVHLr+Eyvg9YZkz
KJ7GcNO2GONNEbm+55TNMp6wK61t8Tl1TmRlNK7J0mRNPw1UHpnNs8kVAhorti4MW5rzyCU28LZc
JlJWZ3B9Fmdxk1BCiBsVu0d0wAwCIRlgqqbGvzSWJvemzWgqTnxgGEzNMRdaTZbX1lhJUvjq8qe4
6QM84bSUqTHwYbGrpFMgvZODscPxh0Rx21X68mCTPxCWIw8F0JJMPwz8DSwAi+ffMtiFDfQhJPUa
jmxj6ZYdSp4M8KHHsAU5Pa5uKWIMRxlcBpj5fXTwsCooegjXbMm/ijE9NtitjgXrJUIZJmKIOlBo
4GArgk0V1HyigOmwaBBP/siJEa0L28Rg8kuGT0Mbb4Ns9lJsTMUNLwNIFRAFUcBUSPjSGGt6210g
rUjsfUB8KHfw6q27L4zleIwqgI0gii9heweIQLlCRHDBt7Jps6cm/TtK0VYjrK3ESAs2BxssrNRy
A5tr2+nKWWEdHWpol+B+g9bezKaH9EGaoxrcjfSamTEE7b5jetgyxurAOWHR5BvUzDAr2h2OWy+z
xsht2ZOKcsHSpIdyBd/1fdEs2I+7ApBThKXqbOxKOmzJ1hBT6m4cT2JByzRtn4mHZado9XHWu52q
Xvm3YGGp2pOwR48uBTkbpVZ53HRhCZtvHZLyiPeSx+AG6h2baN+S0BBlZz2NDjbAgN1a+8J4MdJ+
P08jHAa8FtXfCF6s2h9rhVk+kI9DUNRABEw1ya8izV7F5qq1SHE3zVVtECJIblsabjmaqVQ4QTKf
zfiOIGIbpPLa2OKpnSkY1itSD2IhleptHM4BMUztMByLMPqDvNQfSM6Y3AF3jKpVv0UqQjE421qr
3E7iZA8DPqDsuNzpw3An2IMhUonljwzs0ATFLbUvwwyZhbT5ntH5r6jUWGEjyM8w9J002y7d5Ipa
2yapS6mqDWrCdWDcDPZtpAiJdRUgZlLW6y7Kkbfe4XjEDVQmWmObqG+4QizT+lMUDxH63KkaHwED
P2qCtj10HYut9RB9wNg8rPBTSypvgYJhRbVL5HCDCUkMJ5XMU/iwOUNFez3AoUX2aJKuUGgqBfN7
VidANPmmxalS1Bvi4/R2TkeJuUSMMBpesob1vMHoNCzxiGTVERaO7PqoXNivHY0OCCshpsAE1omV
499boe2rJhJUcnnTVhg7AF5Ehu1rg3OdHiNNgNvWjIrMofeEYYlQHnQUwEZK+zhjDL7JGHbFeGhA
WhSqmR7zmz5gYsDge/Is7ncm/pj6YMtEsiCGDjEYZK6QptKxyQyeQ1Xi4Dxb0COA87bQYVlvOEN1
n2P52voSuB33mouATixZeMx5yPchBGAErQzOfpjotJ8I+xGqSgu279GtL8QUiEsjv2sBkzltGE4Q
1IUNSRQ8dVIiM4Pib/myDN+p/kZa4SaquVdluPmMxXW5O3LpSkGa0eUNpT9sY+w6yUyEl831HlA/
GgZeNdNWXAoeqkhXaSmWsxXMWPrUxrEYsC6ijuy1k5RfY5bjNnvV2ff0lg0FxL6JaER7zCVYr5rT
2gmvDG4D1JeDP2kXQ7vEUIHpNldmM7umAr5JCvgFZsHamPttPhXERqMqEn53rxjLdOVvWhXeOL/J
DvU65YnY0AWoKhbNxiH61K6e4GugbPV8AHLj58ISv5jB5Np/f8TPLb/pqPgNnJ8javp+HM5lfR9z
1r7Glo+m0mIqDUWUhXU0jFM4s147o7kdI9JyxCLT+z2fwiiRNyKYXIYXDFlYXuE5W3iaDDl7rCCb
5gnSqlQBp2pK2OTxMR7tP1lzK/scA5jq1OIljo0FwEvv61bDRsvEXEW/JM+QpeLXqP6ulGvNBtZB
flhQKMONxONInGlZP4gCrQSygnAY2xBPIowq50Xe1JZxDNsUW28kEzHRPDNFHPRcpxb2hY8M1/6g
rYCblP4F65xVZ29bC5GL1RGNau57VN7GNDNnoYMb74iHGACuAme80Yhsxn/spgjmUwuSN546pOpA
vvhPDjLAkrMeQ3QNpwiLHQ1MAhHHDCsApvrUmztnEnUQVSG0kAGh1ASC2rMz5ZlyLD4FRm+XMxNQ
XOTUixmmB/k+L4ew/BO2DOxBy5iRNyRhpWJz5hkbIWtOCL2QKFkBeiYI+yX7qiprGFkJBTtcqQBR
d8ajhnwplilWIZY558oad4WDF66eXbPJuOW4PY56+aaPa0y1RM0YiM2XeW9JxF9kV0R+7Gsz38iO
5DEZKbbqfNAhe1pt/Al06hgB+8+1G3dBXuJtc+5MHLUtPpqTNe/mkD3jsXtXuv6YpMVrjC0VfkrW
v0KgCYv9tNSHPnH2tRVxhDVsFnV5JLC8mRLBhC5G5EsJajhzX4iKX2rrs0JEck+MhMiqslCMlL3m
YUXdJeTfVeFDEEvMBt/vqHovFay/cAUblFbbwOhKYAZ20+s0ZF6O13I/lj5poUc8OhDdA+8hoTA/
O8xw9B8T3mzxETKb0NrcDRR502Pr17WWZ1XOH9m8D8zgeCjhRajkMn6K+1QiQoPoIj57aX2JVmEp
CPAiFqJ1scbbFKi+k8DeERToSB+m9BPJxkv+I+NUIYMlF9oXHls5zIv8exTBwbBIyJxtvpSZdEvr
Vo7mWR1tXHlMrml6wqwTMtgXdmZbazqixAi/1Xx2jZ5ssXMO2AKvYROLjCakHD8Ds5KEAaVOi826
vjCz6rqcGpH2TK/2Ut1/yCipjBM70bgEDcGiHTAu6MKY0JQ78yUloTDpMMMwxtMwcafiIGJtxPzd
JBO7p46t4sIXxUtLRCYLoUYJlq1x9XTVvNwhdISN3bTMRf9FY9drvMX3ejOKCAq5uwS1hAqvV/ZZ
rv2aNSrkxMTTBKtGjNxsYRKjLBhyADTMe7kr92RbwbROsZMO1VNJ/mhLaE7GJ4R1bXbKo8FbTjPL
dWZl6wbpegllLOx4+M2CcxtmhLLz/SLuy1bCjTLnD6FXl8oE1sysfwjYfAkVYPFji8jZFwrlnidA
76Yi8Gizx9AWcRFGYZBsGNaqlkOaw9+p+y1Z0xnjn2EnebWeXcTnTebQG4s/dVheK2k8VbW1m+v4
T1lOr3peeD1gi0XBVo5vefWFr3tM2dFty/Fjzv8sMbBDMvwdkxfLMV7wXl+NzA1mtSUEPLk0s7CZ
mTNsCapL1kCzNcaPvKbFa7k2HXZ72Keh92utk8k0ipWY2V5hnxe5OiVYb2UFF7qLLBeUhSwbquEE
ajcsPSlxbAjkD7UmrduQxmfAIF6TUHXJhMuQdgEniTtstA5l6HyrmeKHiYZXFQy8TH7H8uDMXcMw
fN3l7bbKwQ51hg2RvY8T2bfQ9nTNJUsCBjEzygZUPGE0HlPqjpbhQQDG2KLbLONjRqg0flv3wdxN
dUmNIxCS+LVM9y1tA8P4XK1v5rwTiNXEd28tW4jGCq+Ml1vHIBkfhfd5HrgzkDSjBcCnTYuZHpjD
MRn561D3S1RU8cIsvdJ2CciTxKpBAfMuvrwBHjMr0xPNdJWZqLEK3JKrXR+UB7Ww3mW7udoB+Y8F
mx+qdN05hDaE+Zpwr/FusEuD9VRshDLIkN2Mb6qSHgXbfFE9Ms5gfnlzRKvX13C5RjgES5esOmws
rD1FzrqzsK+waKgcNHwORIVO/ikB5kVgmahak2zB/s7BE1Jj/U9+DUskwZQSLWy3PGep3c2Fse3l
3oec8ZrgjraqJ4WpxI+eCsq/OiCm+VUi60cR5OBWZ6QcAQBre4LBkWVea+T54umR2fnBE2WbbOqf
qt60E8zvlCgYhTsKmshLSNpO082wDxjwc3FbXSVLpHkLNUdZjVJztbjdQkqamsTponL8IDXPcg2/
rNuGRLbaeXdqlt4fq43NdUnxb+VUrUAzu9BEpkHOl9Ci5H4ecbUZ/TBD8yzUBAjtcbuBy2b0z2Xu
zmqtEeocfwTh75yISBMq/S5+01USfHKTBUvSdeZQIaxZ5V5C+8604VvKgpe20VienSedFVS9vilf
xK7TMoKldIcyFNSMeQNI7RWwoyP1D5yA4TdECbMOecEVQ4KWHdCNbgVAmNv4v4J4szjBy65IjRAY
uABVez4xlXM5qehJsJIIEVclWyx6VhJFIRFtziSf0vhXrL0NJkAjj7gORS4btzT3kWBpycq4yavy
bAiJh5KYh8V+tXv4mzjH5XgQGPhORGUn5onprZRTDCSxPnwNc2Kwdnn8W8EJ6EpSSfFy0fObAJ0E
6YrTukm7dpPKhq+0p75LXRnWX2HuowqXsFnNOLP6tYNyWiq0NnbbscQmyKrC1nDtUtt3Gk37gPCp
Jz4klOK/uZp5zGtnltkxQl+heSMVlFZND4hOpz4EaCyEhpFQOODUUDWPPGG/TO7pk8Hflmuo1r99
Vu3VQFwd6xyYJlZ0OLjLHYt4dphGfJr15HNpr6Kpg9zpkJ9Qz5umxTiKzzlztwZWSwZstc0sxhGN
4aJNh+35a9FpDehwNGCjvsnYr0rGO00QvOCZudaoDqTUGQ4Bz14UQmtD1ViWwG5dX5DZg0Gexoi9
LbEEIWXXBnegI7Fm8hr4T0AVfYIUHz+FjGurmyQZifEEU4BhuBbcsbVyzWfFU2Z1u2jk+DWuhZY6
ZGoIDv6MOuyqsEClyE/RNSvl1uguNpD7oEs8WQ9FbjxEgVBn51tGbEqga1tB9Wu4rgL30NSYbYtN
3/4VdumKcWWEcxLLUG1Av12Fn46tnSxypyTS2wW7R24w6ZZdeyePXxaNUA1fM1bxc4/vZR8yLnfU
leakBhPtEoCf9OBC/etICyaOjTv0ekvjPbyUZCPqyWmSNP8fmgTMZkmD7Gpl81LZHXEQlV9oMbj6
aBCbc4hw0R2tb28in63Sxw/TyGEN/wpcJAlJWUTMJrpbcTNio7ceJWClISWL5lqrH9Vyhq0oCp6M
fYTtoAb372zVg48XlDiFSM1rK3f3EtA965xtKJhv5IlR/8dMpWcn/guFn+Drq0CeZqLtNWJChl45
xcIZidQhRV48NXqYMTQ0mIOTChUa34AvMJBgT/zowfGli35VT3GG0pVx03SGngyGsx+cXxK3zVz+
KmT1tnC7lGfYtX7dqX6JY1pGXZEUzSGkt27BxwJuSvEpkwLAcpK8bQyXtUC9rMUiUUleB+O9WqJ9
NNhr1oMGIqpOhwHETM4Dvq8JFgCt72FkjYXqPntbzGq3FANxBUJy0xxMak3J2Cco44V7r1FRNxvZ
QTbDr4HVHdCsTihSET4qDFMMzPB7fCK6OTr2Mt3jtMJvMwGQLrJmPzIQ57Z5H5byMxgwOi6bylV1
JkV0Z8VPTYxOYzN4/ckCWPvsl10B8jZeyapcj+14njC2tml8ahyVNfZLHUcMDRYytP54CV8bvG3V
1N6knAGV5wD4kek2IEoh1VQh0KvUR5JHF2ls/irAnHrO3NQsn1kb301iS0q1u+sD+mxzPA5V8x2E
yyHuRVjHkpyL+aYfTNt666bqpsZcs7FemJDTGreMPaxtotnnrPzMRsGc2TjJ4Kw6kxWEALx9WXbE
a9F8yMJFqrgyEr04jXxaFDK4MaqVWrR/Ncosh4lwZ59bGir0bthExkg6STFM5nbFyK6SnG1DvK5o
Pawp2svl8hrI+BUk0zl35GMVO19OTNdyTeW3QD9U09nO99HdBEpYE0i6nle3aHV2vyUPm+714xsM
hR/Gyr+uD577cNOVu91uX3er/WX79tautp8n/+l/+9/ZmlDN/bj6vv163vf3o9w8rldvXh1uoQvn
fL2tV5fT6elfH/53vvKBHFbpynf965VJ6M73H753ZUS/slan51N81yfl+ur55LXl6vPzsn97fXvb
7nFrW0er2+1wOKzdR766+j6isRU5o5vv68mX1zjX8ePpi8NO9g9tJV6Fya0L+PNkjL7Ch2/lk4/h
+h4z09XvzTs0q7XnrZ+Pfp1q02ubeH0KfU4bHu6p4yv952le8y7Wym03zycf2Fg953Xnmjv32bnP
k5uvtvy5yz+ezwtPPp+iXD3dE5+Yn58nvoCvOLn/js3l7Vz+3n2KrxW/5jVuceQLeW/OUbYXR89X
csDIPFYPzgKv54988VKO4MSvT+LoeFf+Fb+DWrrmQHgJ0d/i792nOHsn8Vv+x+tcl7fH4nTDJ/r/
e/MCcZp5H66iOEC+5sTbPjhuccQc16nnM4urMnC0/97x879PzDcr+SEOkr+hQ96dBle8Rnye56d/
Et/zk59KzjpngyPk589/b8bWveYTTdt/H4wPXa64dvxGnBsuH4fprHjjJ2dSnGmOS+M0uL7DZSvd
Nf9c3W9+eI/vh++731duIHGSff/Zr12PD3QSBy1Ozb8TJ87cSVwCcRDiWPnm7uSConJgn8y5uA4A
ZOLkikPlP4frjT3KnhZsfSJhZ/UpTgK/hmKy4g/EyzhG/oD/xM+nf68qOePFnhfxC9yQsQ6b2k3c
/VH0776UDpBQX4GtTeVkZibuFNPaFeb9Iki1GqNjHWhnQzW8Hg8ciyqOLKRrnVFYtttaZOaAdMsF
1Nis+8DIB5Bkkv0KR7TlvbJeVem9KUjXqL7HZVMVJwDk1XTE9hoDLD+8mZaGsfK9q1+UtlsFGC9b
pp+G0mrc17p5zKAQmMR82RorARWMBCNcYvOV7daTO3O7MPe0vuO69jrD7EDzixQWV4fy5CJnmZdk
kPnmdyePGmilYEWBgeq6o/LUHksjxW5vSvhRDBz/t4FJf94CWfXD3RjrfeqUPxED/wi+5gw81qTk
TwaI2YSNsyjXoWPEhM83vLbv8LBi56qn/BYk5n7M512WUIBPBMMkU3UaFd9udV+fBk6ZjDzCX5TO
FSK5BZuhGT7ZIL0Zxn54UunFDyHCQBK/Ebv7bGs7WgodpZdKokRBbFhFq5P5ve5c7QjZoQYTJmwC
oZ0k6CnXddA3PLz6+V5L8l7AzUaMg7b9EWKs3UdvGEkJfF/IEhvhwGVDzDGcJw2KmFEjrYGcc7ec
zyIxzso4MW7JDxNdE873eYmvtOhwG3WvF/bWLJa/xNCozuwWHY4sMXtbhuuy2MQU6rz+K2qsv+J3
okcQO34dpSR9M/TAboIRcCe/yXX1J6lJtR0lCETtR1tMNNuKB0qF2gCDxuiUQynLq2Bbxt687AYM
l4ptbL5VaMmsmuE+JU1CegSAoBhw22KSEQP/l2PyUWXbGau36EXvF8R3DAwSrn848xKLDTpOwnsp
RpwUGgyuYMhisQ/jerK/sM1ECST4yvFhGq5lyrbHlB7PHPAJvlQGmh5LMMiq9UvIBrn6OTCwF8WE
ZGvIGC0MTNttO2dvUlfsClP14vo3hCCWEjH0m8U9bodUmJjK5dkERAq/ck0+gy3Q7xS03cb7TNm1
8z1OGF2Ur6Dw1fJu2cUr38rpgYir2Vf/Fdw5OvSw/pu05guM8CW7CZpoT8hO25PVvBQyIZLaXrf1
lwx5oJwvG0qnmZsT4RcMptrAtbW/1sunLu9aeCuOkJzC6tPsY4b3pbncsaNy5Q6NHx+voE4dl0Oq
5tsC2VhtQ+qzl48cBZo+72oYmqFc7gW8UEGAwIt20ykkhlPEkLJEB9L+wO/4U8aHBg4a/G031611
i5OLeBjUlOlV+JhMLMMH1bok03Roxmim+5pXuWocctXD7gbrDx7FANaydqWPFA2nZPCZFsUT/Jhl
rogBEgAK6XxvQT2c0l7azXG+aSocq8qF/FsQ+B6/EWZsYmLWxeqfhZAjM1voTpVqM9P6GhgpDjYc
bgxoSOLDXxcaFcYEY+Y5CTVZWR5SHXuuzMqvXIiTyBaZgGeKEHDIxMRhvi3k048eEeYOSVg0Qoxa
BuM7XihMf6b+wBKDcU2CJ8Jni5IW6zRHo5+VPfLG6WOaorjpgJt5v5eq0iPCGSPm8EudKuZ2EdxY
tBxDdSpacKL+EqZ/25rkFY+ktMj0Z8Uki7YgyvslHCn5jI+ig3dN1TvwkJcaA/b+ZZC6XViELyRh
RPHy2iUaywfrbynDWiD3CkGslBrblr6qI/CrUp2NzcZgJ+MmMrf1DEZPChHSCRsrGObd25T/9zwI
Df5HwgeIstElChJmpY2lk0Ng5BooD8M355qB9uBk9ZTjmBjKTye7tS3oLW62IQo04VMw74dZ8YUj
bLs3M+3lq4ksr9aKV0ZUYsjJaKe7derg9ax/qfEeEbU1cOP1QBlxdZ34vtCt82bPUjdluzj6REXi
juClBkO9pQ63S0GY6rDs2+xzHOdnk9RvqmpuYpVu0xhJy+0w1N44JgNoOXRtohO1EfFHTQdIgkIR
o/ZpcYunb+4KmHtZ4tra69I323aERUIH1+oTbtjmoZMxzbM2atqSenuvWE6ggSTNo5ydVYtMuQSJ
Mef5tGhsXHZ1rUqd64VbilclMPqp8GkNw0G7laROpY6nsf/ZUnmIWEMWR/pGNXOfsQ6KcYOeWnon
tQfGwDPE2Qwjrtum75hQkWuiNBh4O7T34w7K361IcbJONHzPzfgyMreUysAHwfJKNvWmRwWP+DVR
9xhXbwUAUqb9C5xCcqgXbC2Hu9isEnKrohJLX7PdinERWyOwbk9aQiDGZ5ODcJ5HDNt11WxdBQ4I
zABu7xCA1cJvUHQZwV6ErlvlIVtw2meRVpsZ5RIiCia2DpabBmEBAWhJJ7jWyuwzmSHFS/d7RREi
joOFH1uJGTuCaMw3sDxONeNklAhaSDvEDm6DJaNfDOZGas11i6YRkpagWJgxJoIHk4whEjfX7HSs
kcz+QmebYzwtm40fzTBhh7NKsU4+Q0EUS6Xh2A43tYZYxUTBaXEe6c6p853X9AJaRbyeyN4q92oe
bDXTPqcsMQbuO0r4WWNJ0FZHWkn8gelZs+poBxBXbLhJKu64JPvMY7w2xAooVoNK/jtnSHpzQOAy
x10YUj26PJlrjZDKjdXoFOS/sfyp4EBpyl4yMzzS7LVTnSDzQbnfzSa2npO8Y9K8gc28szmRcgF4
X0FJwyNMOS1p6xqyisEgsEP/ILHYxe2ETYtm2cESGPoyNAHUDCsT23i2rzhgQEc2lDSHpxq2yVBj
mwD5ICzYtWzG7xDy2LoEN19qlq0MJDnaFlbe7z052QoPtsb36FIF4gwzNKaRyWVSu4PG8agiKwnm
zKKjl8UkCY0fWzuuw6D+0Mf/aIvjYgC6XsgDEOl3YvsodRiF7BvJMrjcfg5+9+KSa3Z9LPTBFXZ3
IeknhUV9bUIAFEoltBtQ/6VOW6vIZo0U9gclZPYYsOVnWstU6HOuhpMg8oidPSru6GkTxqMCvKyb
e6EignJcWerJhLfwXfn8J0XgRsr0et9xWmHuPAgrgzOm/ZDEJE3yRw2VIcNYZQm2+XAPlOtEJneg
I3NHCt4KHyRa63GE5SRDFVDcQDTrnMVYhgE0/8CSQIBHcLIm70otW5sEtJGtprWRa3DziDCvAn4n
TmkrtS69Mr9qGO8ini3aTyJJ4gq/or3VYvGc1Yy3nGGlS2Qh842itt+kgS9KTgoDvcegdSq2HLUB
J7CA9Wp2EfHe0aVVcYSjXgpHnLQ4x4JC0WD+g4yQ1gamTloh8H0xsSTsFCZllnaRdY39C87ASKc7
a3utdDYxK7RE4Y7ciPAWxgLcFoPi65SmZfYasihq95Q5l6lquw6+CDukGtvbAQ87eUIEgftl9dWo
qS8eLUG5qRjfohzWcLgAFomvpgqdQUJcxG7y7+km4DIJ6UUsMItFvQ2yujP0rxbamRR+Nljxa6AK
yrmbx7Xe/C1xEx6YYRrVCzaCcvmJjJk5IisDIX5snsLTMkne64GBTk9CUqC8EtGJFZ7MYGcDDjSr
P+h2FIWc2zTehZlxVC9OivyJ5ksHlUoTwGNJOgY4gQUQGWemrMQ1HzR18dX4v4W8JSQEvI9xgKnD
WCRvlqffDDYsHMAsCZP/ewLxPs/kF/zzDQM6YniTQ9yUO4c4jg+6gF2snwlH2JeJvCnVBQ0DGLvy
u1jRtSiw5YzfxvQBD37dIlEPI+MyaXcuok3nk++wWlhLEKs6swey/5nCkTHIsclOBmkRdmlwDwux
o76RpQiXoRmyx7IzHMJPUm0ry/Pr3LMj9mnuj7XyYowvXX5Uwq9WTXCuLM5zNT4hUeEoYB60RHlL
bNKGIuRNRMhi+CWpG13IhBNXPcQNFJvgZM5fyqJv2OM3gUpDW91GNd4WheR1zAd6EpvC5lgnzO5w
80FEO8J87zvHS1W06KWJh426stQKYR36YANsERY1ZlchylA1v2cU6QvmQjNZTCm5LDY7qKiF6NEK
Db/JeVcmGLHn3Wsq2fQ0MPkMrFcDytEEbxMYAZkzrrIk9hVOJGxeKhSQewJckZ6jE8AJD4Q83OTz
d0LFOusXhMCbBX9ZKV6rdDOraDcwGyd0JOg/HeO7njKgyREdJ7JAtqvBYBOQna0j/Sk12O2c8Hx6
pzLYDU4OFrhLZ9KK16ncPYJpH+EEkf9LVFn+FMRDxi98kbrgHKbUW2Z4qBAw9jDibdiG2/arWwqe
gZu6UA8Q/aQFCLbhmTEBbxim9PleGRjDRT4PiM+jenKKEo6JxLQaw97hGfZ/kviBSTKzHpsZcXeU
4mMqiexqzbdiRicGeJUooMqUKMUDSXW4uPo8uVGXwYSFn8PtiMNcQphBSPE+jLdBO5sJzYk+HLVs
2kOIuXZpeGiH+gVaLaFXbVWSvCDTDnYIdC8WzJ8BMo+pV4zbmlOkwdAzkaLP3KLs4jJDbM1TSAlv
loMuxzvuD7Scodu2qieZL1iJs4JGI04x0scEJwEtCTO0qEGuc8nrfK2zh4+xQyXUbEPEL8KaEMIL
Oat2hBBfmNXhdtlATjXQp4y1J+HtHIzwDuOrYvwdpjPccT1/FonipY3xjuAB1mR1svr9YhLUB9eF
9XS34DERFbLXUIq2eFuqsA4DiOthxU7O1MOsX8a2ujekmhdYz5aUcNb425N+lUXlXq+SWwo5UIK7
mX/ingbcrx6oup+5TXqDsSEsm/YQfGLIz2PhPHMet+JQ54S5SeUbWwcEPkeDQwb66Gwm0qUGxlL4
8495chlnePZYvTO2GtfTpLwHJ6fsD7aNxopOlZlnYhEFkZB9/cfOTmWRn0hR3vbs92oqIr4G+JnK
SskvclXw+Kqv4expy/84Oo/lxrEsiH4RIuDNliQIeu+kDUJFUfDe4+v7oDfT01EzkooC3rsm86TM
TfSQ+nchHVN8UjEEr1phv86TH3mZ7SfdTEVVHxaI2VhpJp1kN6ayzkDW6PVWG+Aql82xMbCM9PcM
bPOYdcfB6BFW4Mbvw68WHEKGYEtqHD0fvgL4wKO6N2v1GvB12kpeKmM3N6mRQHzMOz09yL5my/2m
4IWIK1qy9uj1q6D7IdeULQCSjab7JoLdHkNGMHrMACqtX6Z2VuFGGWSIlvlt6P8RB1mUnLWcpA2j
KyGZB3ySmY4lp1fURSvE/6ir16PCYB/tJCMWg5/FzR+hpy8TIm2yBB8RsdZCD/5ToHk7Z8Pbbd8K
wA0VZQYZOWjT/n9cU4E2GLcRboqg36f0OD7HjlGh9aFEj+D+1Ab4lzSiJ6mZwqV+vCyzbpenKC9J
+ULeVRZck3WCb4aVZKDjwZP4vFAJtwy1Om2j6xuQrIY8gRcRiWrLWkPOhwbOBFIq+HiUjW5RjaeY
UJ0ylxcqumwNqQg2ZrD+UDHaNYG+rIYJowqDayuRG1VWrEhggWk9pudVKhJ57H2PfDhFFXI4c/6P
1lwsieQYMnVZdGRZDamjrhCQ8H6y0ciQDQhch1j1GxP7kh4RHItbthydqhH3DXovsXv3HD4egOMQ
7cPZys5B1C0lCbkPHswyiM4eX5hzwcoPbvduqCZacLz+TwVCiPjxUPXX3iDMWEvbQ27NVT8lqwJ2
mwYXAd5j1rLx9X513qta+pennMcd2nseUEXg8I1YiVXaPGf3GRralZUSNI2OUeYkAz8Ok7/JZNI4
1W1oh4r4jK/7NBbWoRKju2Q24F3Hf24AADgT5n140hUEX142t2L4dXcx3LNRnHm0PVD9q6m2rgi7
BnMsobmQoHOYDEs6Fiux+BoluBDgvZoYf0Ch2nrZLQkeW3FvGjMV4XUdPdTBW6s6jSLtUfga8KEF
MYO6lkgVAGxJHyy4g49hWDieph0V/SLHT/TxPIXGopQJb4ZZ6fuenbFKnMC8POaIX065wbAvcDLh
BQCabmGWyrwKwyISfy1iq+sRTm38D9gwkNYTGUi+Ut45ewa3YGNak8CokHCmv3IcrbpZ4OtTFlHJ
XrwK/zJdXiTVtI/vT1id7j5dpafFZBXRiiXXAUxyyMeQrErPW/QgSpTJj8wlLNo9dqgyQWtMe+DT
X1sBezA+QwIhZ76UOv4EocWNiZBpWsQSidl+eGwHRrlWuZFFn6gYA5Jk9ERcESornWXocG7LW83A
UauaVRuTczaSOEtQNqyHec6RWgkp4E7mDDpIUHhSRbEtzMoeejrlWCaIhHbWK+ipWdPxIJFdktPd
EV2tFz09DgMHqGkh/XST/BpQFS1PccYYaOIIo8jceD7vhfGt0jqaCG14nI+FKcLwshyzrleCYRCA
PDwU9SFWP7o58rm6G7mSrvhYFjVyH1QyhflN7ib4vprrBX42f8LCrkpIP1nnGTPtdt7doEKzL29R
ujDLlx1lo7gHk8KCXG36ds+h0XV8DoOWZOOID7SNPo1HuwSaIZCadVWp02hnMcUUsGpYikCnZd10
tG6bGyvBx+gbbfkRI1QGufBJcNfUsXG1xt5xrWreaOopZ3wKSu7cUeGztMS+YBj5AZC+xZwtMmu+
rjpHSjoXfesyEkQkIaJOBxNqIOoGS141vsd0+jwkNyswTwraBdb4Hnis4EFj5soPdQwoe2iSVG09
/YD1mOAnDKFK+TxjeOAJLW12HdKTjosxRyE+usm5L44p2nN3EACC9UdTaJeT8qZjlI3NAwqBQEOC
+4nqV2QzriJochOUB26RrHWEli3FEFKfqLUgB3QPSRB3OKzCgdPTv0ZRtdFCiXHvpENR16jzEzyw
UfLjRXDMW3nRRuZSVbQ1ONtomVbFRmnJZ8vnZJHNcBoR/nhyg6cijAvFQtiIhhjFKksJft8T/b8B
PrqsfVwwMIx6Y4dgvhiM6bBwCrHjn9pGSpKlWu8UGHxTMr1bhTuV2Q6njrKLyOruTPmewfxmET+D
8vnumUQPWHIattD0yPOOneagDdu6B3TTmKREUNAQ270c2nplaNbWkjqAUdQ9ZA4zm8VvmoJFKCrR
1rJwAzFnHZP63QbSRlEOJjyfGCWROva2RMWdWvu2van1NVGPHc5npgbuvoo2JeUeRaC0NPwT+xYJ
F2m1I/K1BVdt/eWxwI5nOfbrAvqEHr/yHnPuvyj5NXNWAMEBef50eJpofGLSVIz/ibCQpJljI3eU
E/jakXnRK//oy0dy06RF5ImMavX9OGXABAB/HR11ThHBL0Kcoy7EprYJ+5jp2h7VEP+lzlsCp/Jd
qXuIWhvOHzj6HMiFjhO/Oox2Uq9aHb8GfsUKvG+vNbab3iIyqDIVQD+gazSuKPbMReGWf9Z6xMoz
sGkY0mANIdZn+Mi3FvlI/ZuKFte81Qh4gSsw1SrXfoLHzW+/NaodYHxK5GRXTxiI9SSSi9ltPLjL
oPYXQFDwmeK3BBU6BDxY5kULlfcURGjklI7TmFVjOBfEr0rnN07DFe+Q4jKA4uqEjuX7Z6TcOPNY
VSWXkUFLOuKKoHcESzzrf7rABakl2cBZSf40QMVoKys6CYN5TIVheh5QihBg1qnzQjdYD2BSy2Y+
ri0meOgY5qLFHilYaMML6H1+GaM/i+la222VOL9lDNekjkgQjg2AqCwi1GaDFwc6iTqnS+L6PpYe
rv8EXRLStyhsrmKt4YIdtlFFGDkyjFp/pcjgMslHYoIVSOzrK5vCZ9mgYwrNTdbeLMiKrZg4ifRq
GMsyhA08htVx6iRhtI/jeN+h3xc8cRfKIGq0pdJo1LLKCsnXgE9yyHCgUSUIrGD67hiy8yzNfiVz
hnaF8CYKeO8JxqU/+K2Fhl5fCiO6vjL4kUksSblwKgr/gsFiARwCO4jIYVXnSI1i8pdweCQI+syq
X5Rlci1M15aGBpwY63EJTyLSbRKv7JCH3BPyffByEw3P5L0WTUai/8SIeJjqY2olGKsdCJJZ7p1C
Ga1cJ5zY6EbDrpO4kuNXVh0KbCKjUdutqIhsaLqb2P5YDHgBdU6K8W6eZpAC2/jErGtZ0EMpBY11
FJ/bkTGgRDGIFJLYKNSW1P8MOj13UzHDIUEJoeNFo32taopX5REV1RrKL79QUh9iStUgU26p3qxc
spoZpxHMqJufBiKVZ1VYhvybxiQ8ZEpS69FufOkpvDwGhEewf1+pGiEOBw7G3lDvbHlInMJEs90x
rRZ9jqpdmEY7r4OT0bkIXgUqYoz1bU7i9k7y/5TgL4suBPwB387YMhYYv7gjBpgTRWlHfurw7tt1
gRBMqvkBEGQ6rr8iT1Uw15AOmEBIMXIZrBaGFjo46Rc49jeSWUB0+idTtordpiaJ3qR9cFnmtuPL
SuHC/FZj7RgdnjUMkRF4u27bQMar8L0RBEB6JTa18AkqRU1PriRs4lQ41epfVoQ7cpltL8Cu5onb
tkHXCVnNGnqbpK8rbe+yVdy1pAhnQSxOUXb1TawhYURwdXxJhG7nY52LM8KQKAOCPMP1x6yMeVls
6TOf3CltJZnLEt2karFjW/f+UjTyVayjuOKBVDh3cyjtQf9PNe0k3aVjdB0LMtcG8TtSJcxyKqgq
RPrse2PbL/lFDywrDMY+VpKsBEHcB9kphXIraegSuq3eMKhwBWzyaK9APPuSOB9531lIxNgqpg6m
w1vAkmdo38BWFhreVpPkqAYLCXwrSzzW+ipqEX5UlxYHhpAhHe5QMBoqbBH1Gy7GNgj3cD5sWfUv
MqkOTUwMXFRv2tpfjaRmWHXFSYpIADN1Lw67ujXOyvhJ3aNWtMuGV8F8BITXgClwehbIUQoR1hvJ
1gGZ2ytQPPItJN+F5irfdU3Dr+cPNEQE6CREvrUxvuq95Eq7OHAfqRBBCZGw3B2RDifBzoVDIWTP
2nXnngYAChGqka6L6sX4z80b+KrU8+ziuemLmgdTItdp/FeDCpLdj+huRGzXXd3zS4Qmqklktgkz
WVqqPuI4jydbabxt3civgCc5FT2OgYz3v+KWkou5HkdMwPxFQRofcXfUhLOWyhFCJIJtoxv3GjpQ
GYyJWTBRBmHjpxPPAycj1WHWnWPxZnCWN9SEnOXwcGdC9yYWlR2peUpTg86A34bCniUioWncttwd
VfoW5inr2/+NAs9SCa8USwvRynY+yvqudB1mwHha5VkVfFXmIY9PJjJDbZ8gSRGBughtN+ckBV+C
IKdbw7ezLZVxmfGDaoQHa+l3Mmk77qYhIdxAOKKz55C7Q93fNWh/NQHaGfmEaWuuO65gFdZCs5Pw
IDTBFhLGpuaoCsBTYC9BH4rgs9xgNyFDPXqnYr3QgKRYTW9HJRE0hrGIGUB2bCOINIzg+Efob1V4
UNV0ZxJHA8TNNgD+p3n5GOJkrTTgniAsFx5hX+mtDQcbaeMkGS0NGO4q7n2yB5wiiHa+txLLftcX
9VENq6Wn/Eh9QqDhQQ1uoXpJwC4WgB7lniEV3BVGh+6U8N4d2Nryb/zJbuqVQ/U0iOcgJcplwMWt
WLMctclcUPStLtPzZj91/Og1QCZct37/b6oMwvhR82j7d3aKSfYqjXXDaJ+ptKReLPPTS4QwfcHV
nLV+y9wcVTseEusU6K+6eVHRwphPIPrc235nKhLDQ1YphB+ZsrfJ3BEECjebSJwUuVj+v7jHfO1+
jBjyGdl7YryWe05BK1j6zUHiAtP3HkmsLY9nwbWRIGqJ8pNbnUa5XbpFbesDEABbo1WSkTCHp66B
BqFAU9tpyKUShd6NfTxUVSQRLG96zdYxyPJgbyfemnCWmnzpgphV4nJpILlQ3eWQVUC/m7lLT5Hw
0lu+yazjY5YMEhF3ahyRaXXJ82uOwMDDskxEvSnutTJAkt6BnpsaTR62iL8Ai9bym6OcAz3JGJ75
fG+8RDLzkVRDrfllxi4bV9W2LJNrFb9kfpM8OnWKysxbkEo5y4pTH38FTOdM1k7lvdPXAQIFMyT3
SvFn7vDsWWRDuW+wlrQ/BQprA5AnJBi1fsnWSuw7tnIimyAKUeK/NP6WiiIuup4jYtz0PYR05NAl
p0lBPytggO5F5UiqBGgZ8kosyM1PI3oMzcek1kxFvDhHd0SyMoyUDUxS+3ciOT1JHEwgmFBxp3FD
VJDqyZpWxBoiwyZLbx3agfaTN8/G/63LL8L+ZjEjoJTTJ2kI3Q0fgbFmLtU2eNZ7eoFhNybGAlsJ
uK6LAMUg744iaXZg/7W1ptNjVOpryuk1ilXU7KqBv19DQAcHDPqBrDwM0aqCQ4m9G7YQzh12/QV0
IGKl0i+/3QTxIRDeLFqs1t96jIQVrMod88osj+chKjdc4tuescEIHSxQrbUhMZeW3+2QQt0j7sIA
giuTsqkbJyvFcIyLhLusNygLI0wGRGCIxodo85Hauef56szfTDyBbYeqHqast3mJAiTsso6E6YaI
TFLUySfGY8p8Ro2+g8hflLjmFSyvJkwgNNzYJbElR9TqNduTcETVDf4n26aoFWA3w3w2127A+yXv
zfTgx96CFMWVBii8FKhViCLIuOJwFgCIK4u12IGBl0dvQf+lxmeIGf7kFGbkJKuvzmN+Mi38mQV1
tHid8SqHwAEZsYiteJmvmyFY9vIvOfPUbKAYby3vnN4NDoRcxhXBwh8+nsQ9QiJIAz++wytjwZzo
dpSXXKreTA4DO4kM9qMIds2tZ31aD4e/HC6NgPhqtG+ImYG719hQYzM46D3TEm0x6upBzgg1KY1d
TlZYJExOWqQRsrvW1F16dNmtjdzpwAEqjNcu+iAZ/13Tb0R5h/NslmnPSbYntJVDpKuZvCjAGaPA
iEwZqgh+gyz6kfhvMf6W0ALUtgrW1cp4VvB2ee3G8HxH1X6pVnv6he5hChi/TOTpJN/QGdP6AQnC
eEYVDPxSZzgDg0dhmTm9s3KgcNv+eQICFMQb4riI623dMfxhxMujzJPpWpy0E5GS/SNikpSeQ2JO
XqLxRAoxiUvIBv5E6JrGcSeqZ6+4y/FJ937rfJ3Q6/fadsrVNNU3trpFYra7JGddSMBAoaPzQ86L
0U1Ob1p7z9AE8XVEJPKWTspGsFGRaUmUZpX00Kuzp+wG7y0hbWEEuOsGdoembOdEmzcqU9VNQQBa
qbYEH/9L8DdUIpGN1b5IXKdtpc9gaOguDabP+V+uZNd6ahdj385Yr6cKvP5YPmjKn4EPRvAwGrDA
ThkU1xKCpWae+BY1AkcZjK50OE1jniE/GOSjm1RbZXsw+7OLFdjI8ZQiNE3gbsbqV52US/nfQBFQ
VmC40sBpKwpbBiw6zpWMuTAzPg+oiDfJXEoPhlQqLHVs201Nd0tQWSaNSxWF15jsjaJ/TbBQ0XiY
RUMVtTHKpYp6TYboRAAdnimZSWVu41cjhmJdBOx20dYxHpfjiwDtUZwIYQ7k0K6fPALfMsiZITjx
YBY4CAlIkWpqk2ET5OvajM8CuK6pGayzt8CpybcS22qlDq84R+KoHyqem0hHNXJXu9iR/H66CMiF
f0h5sW0980iJuvUE5VDE2DWZHUlaTYYXLAgClHD1sZpTNU5r/Stpg4XYompmo018HCKw3zFHRKIU
S8kEtAanPIdwmoAWI9Fww1t/Kl2THIT+bil47BZlkM7xaqILAB1L1aCksHPg+1YEiyEuZQwUqhBd
2aESPZsK0qJ08Mx0or7X2PykS5hZ+AXRLfOCWtdmCtdJwc6GIcDn3LNFP9q1bKKMzEXfS1AcusMA
DDqjLwX3TzhXenOCuixl/5Ypht0i0NDAIbNdMtlNuXx6Xd/abPx5VBPyBwpSq0ONE1rqmrWYWEuN
NsOPvJckg14DzvS/XfRiupzOlDwDdWGhny12BBYAIjV9u2Z/qnjKowlFLN8t/Uoo4CwZ5o1Mpnoa
Eo/O903/ZLJVAxGGvDGDmDwr/LcGtbBM/jzrL5oc14xFFAhrJfGcFmtiMerPY89WVSY0D5RgmL70
6nuaAyYjeG/p3YnF1QL5pnNxTL+bHDGgWEQLyNxnH3VlLPyLJ8OidOXNnlt6iXdu2DYk2k6Fj8sA
G768owuEu4rPLu/XibKRJeVAjSpoLLs5wxPluxyWkhpwQd7EKdesl1kvAp6kJ1MbJzP2Ifa+lGGY
8tNrN5//tYd0TyKbp8ShHUSvnrdSC6LlkD5G9eTrxcJELtLDFJV1oEJUSO1V1PC5H4zxVRstP5xn
q0z1o+ZRZJyWg2P01UJv0v8//4KMijhumfosfH5Ud2U1fH3YMSB7FRHBLFcaXXPp9QuDARz0W7Ig
EiTz84ABhCe7KzO2lq6bLEx8vJp04wTPUCiMT+Kh2PiPK6HLlwZSnMH/CdtdF6Hd4h6Z4j9zkKsm
DqMN81KJVYvBpajxiAft1pxskWg8Zirs1YIyqDSfVQNtok8cIWEMqe8LYU9t7KLgHKqTFGXLOvWX
ufHjqUy+WkpcIPk4ShUu5ZKPz1KeuSbAhBFXorJKGEP6omNhl+Wv5QLjzLNLHoMv6T+NDuQcPY0F
AY+ebrKbYnyaGwOO33w1pMNSxHYrJMlPV/14/68M+1nFZDsgyreC8ATY6Ea8aIrKU/liYEE6/IDO
gM9o2h1HLHAqN3+OtblH47Imi4GDt1vJ/JA9YyQGk7HertEIqJ1NLNG1RYkpa1iJJbrfxHsJwdpo
3bUvPGOkAwiIcia0DSerNCEXFMomeVgno+dYCUuuHwlaQsuniJJuIY7KTQ2SragxqW53UTxuCs9E
iusUofZrItzpOgA5ittY85jp6UyrhWPKuFUo2MT6oJwlZWb44zotf7ise3FGuDwSDgGJFPdakR7b
CsgD7rY7q32pGJyoe8QcThpZgn6s2a38qNBklOEhrxFjivDSWIbkWnqRfDCH1boj1UcTid5RKd+l
366FmYhMVqwZ52cLF52bCimrrnawzeam+v9oApYOozqGTBC62dlE3j7sX31t8gZ/je4nkb/CfisP
pOtI3xQMJHiTJSzGdpY/uIR4kylAhX9o9AmbqVCqvBLesbDDNcbzl/4kFH5p/NdwpuXmQbFOlgmX
xjKXvDtO4dazduJqEE0ZNn/4+zs3W7rog4waU1zjPnvrXYXs4vO/ZPhOU4gZiANR3wnVwWN3aWlr
SNEzj4qJqCiv+iYi+2scSnAEOr7patsznZiGDQMQVPiskSMJ7NkbrAheukH0qLOMnerDJuwXMtEO
DQmV76opWW9Q0TTUr8GUpBcFxc7taV7BQuF4F05FWJq0bkdkITlyXY/sZw6SLigdTUKPZJrSZmR5
oCLADHJQhvk1QhcGRQq35k5uP26aLXIEGm3P6Y0ZELV+uhIGbK0vzzx0bbtQKOiiRLEpnkidmPls
8xW+Z5c83A7rjrKPy3eBQI/9NnumZF+qK7wYfLSoaeFq9Atg0fOEeZco0Lq5wDrG9GAwqPh/Kwfb
rLA2odYS0rqTScv2/1JTXfV1fBCs6iT09TGxjHmEWrEiZlAr/4EPXpIEHhnjsUGJJhVwK8pyq/qR
DXVlO0TDauKsVliDjSRxuhpl2LyicfYE79jWrOcRbQJlFBTq7ra65sBwSI4dm3oTEIDZJZR43VYk
2DDMP0HRfRmZfCPJoMMpi6xsS3wc6/l7iKLOu/lTwvis6iTaBd9GzyPI4txK0CrR0ATroWXsFA4r
L0Lx2J1TznHh0DXiAjKDY3UQfpgUexgqfYTPAfaEAipYp+iIOs+s052GTqhxBOmOdADxRFj9aexP
JSNgbZSzguehYNKSqeiNJEfOTwRLod+/iDDL2U75ObHUUwZMA7cFmTMPvn80JB5VbEnYM+oATW91
blPjWk1APImpp4QmVY6HS6YOIEEkRxO4ZzX3xkgLIG6yL8Szy9gSSb7BOqbx0OKwYJjUzZGGA3sA
vLbn582MBojtRjbhasVl92wzi7IG/UpLzkc6HAnXpSdqGYeHmPaVZDN5kOEiurK1Dm9lE97ioNzG
obgcJKZ1lF9RMQIrFA6yN94iAklGEbHaeODF44VL/Ra4AOvZ8h22kNFoNyacRppust5cDVDkVKRO
qUXcAQISnVspc+C7CPUBVu34pSuHMY4cOZYXYbjUx3tSRouI2bUg7DOTlFHzoKJdZH6quH8tTgKT
CmIcHJZuEacGjRHRp7VmW8ImdT+8sMRizFCJlZDdkHrldbZT258mepX1S5OvHMtuqbF8RH8qvmTd
OATJGxKd3RUc7v5dDR8WfC6riuZTU2IO4wK9lEKFaGRoX4SpEccY44PGPARNuZ4UVDrTitBHimJY
awGBISuyzZiBA0ru9OHTCnceRj0KJOYlIXFkjBkVmTITJDLZn7n2yGl94bfPq6S0M2EXt9KMn7mV
P6p4NzRi1LroB3kBA7tPlv1hnsfkyo2WbyumAFW8r1TA4In4qSXpH0KGlMPa6sDARqdI9xYFag2t
mHA+5qaaKn2eFnFsu6WSs+QMbL/gd+NJAMyybWsRg2hx5wPLGKFSmGl7UXjWS/R7xTzW1H8akupY
1w95H52y2r0K057fxDesJQFhEQE3fQ3RhKhT4k7FbC9RXXZ+tiRl+aB4DHPblZv/35N1LC2YZXZo
EbkGVbcjDIb9TrB3VfcvEAxHDUYGcEN0jyrUxH68SlX8jtonaaK5wTU1tmzhGYQZFrkGhKc2JIQn
AxkTaNGTlypkdjHWhxT1PVPWAYBDot0hYbnMraT4NLj/IpjJBhsyj8MDicCYP0ouEApuQMvMak3/
JwiXWnX0odhrTAISphrdTjMY1qEyjdV+qbM+wQHEfM9lrp5iM5OcQdDhw5CPV+H6E9PhTtiAf+4x
W6Md0K8e1jAtJKepv0esJzDCy7m5Yce/F3nORbYeJr9OkfVkoo17mt5Ac5ch01O0Xx4gSUkjAUXX
SRiQ2RHgjU8NRoO5vI6MMnBGnwoRmrUySc2p7nhc7W4Mv0pR/qEtkWaFTvwIKu2lWsoXzOPTPJf1
D32HmftUreiAGgasWrr2g+GQPLJ/gHRj9dIvIeAvAuEklt21ypR90vPg5RXXcJ7tknA4qgBAQQGQ
53hThCf5vULy1Xq/6GobKOj1Kk9YrYeOKXwp5pGHdwA7ThaNbG5LERoYQ2gqC93bUff4BVZy9GRG
HaLj30jWPU8uVlPwG6AVdjdCeGh6axXyJskWL3m8i+kIsFiRdYCrf8RBw1gQtBHxz5gRwT5FkEYb
i5ofCJj5xgSQqn9K8hP6q8D9ls1zBOkdwwDrLrZMOMTATnewZsL+OQDHKU89KhORZLGJCShhlDNd
1LUGqynDYlMIFUkRGZih6PJdYuuYb8YKnDd+KFkl9JMPFIygOX67I+c2Vlj0jiCuZ0110PwTCboF
9nedqYQEtM9chuprsDZNUu3EVuINGOfBgH4c7hASKN3CilCipmT5jEfTZOxsoNyPWZyTOeunV4AB
V5M3zsOyB0HEUakD3GiXxyuR34DS3LXeq6ch7vSmTgUwg63p2a7eBTJ/YJ1wrfgLBWCZEtJdJNK1
kON5Y7VjryLJoEKs2tbKE66CanRZ1f4yr0r7B0V2j9ZeQSreNdNy3K7aTcJ0yyyEp8WVXbqc+C3+
kWHZM2hWK5J/3Pu0HNHi0YlZYngws4dGeniKvAY1dcWUpnoPpX97I/E51LmpQGQc3rEG85PboQQT
eqSdSrQssdWZSnNza4QJbPoywJE+MRKWARAzXPikK6Q3L9G/2TrIuJOYd+y7+j0Ajh4LGBvM4ND8
wJkC/mMuoqHklVPtuCXbE3WNmm07pL/uj6W/EQknz6q4FPIrqx8tBUQSNcuiioGf0xO7oCz9aGEw
dK51n7eVF6s+5R0qmRHTwp+h5XA5rXkAINs4eglaJ6xEAiYZ0BCVAqMIyXeOvQfcBfgrxvi5bWnU
is5Aj1wMdz18tgRXZzIxAGgF4iMMYafnEg74DYEL9YlHSH967kavuuekXoybPLmpA5pWJv3dcOrU
Z0MsCR9sPQaOAEGYWBPSUcn6yYRt2RGQ6/N9k2KZTqr/VwiPWlzGzMGQzgwsYqzmGtQXRb1n5q4L
QGn6SFgoMIL2xqxIiP4qswc71sx1ILxd+OvzJqvEHHuNrWZfvWAn0lNDAi0+C6bVOaYRBmlKewma
1kmgAsdKcjF8baWworOajSuuYFN4w5cS7zTEWGYVr1S5Y8ccffNnqOYdC/jQajIGTcCMmAFvEz70
4FNyT1esRtXmkSLUanZqeSedUGSplhfX2JNnOnRxs7TpG+enZnl6O+3sUtoEnczeTxaBJ760fTIX
XK+Ly4f14yyax7MLNI3FBfb1zOcfs+WaTTl/dFs/Sb6c9/Pl8YS/dOGkM2ecX77mKB4evb0jXMhW
F06wVk/mCU4p/5ceYOEMDt4cje26n+uzJzy62fTT7OzrdZjN1j1fgy96KhbP51c9+/Szk6POfg4/
m8N8mB0us3UwW58u79MJnfxsNt/MnZMzO6Qz+7Zef3bzzYwfI5+BmPjZ/G2G2ep8nf9tpm9q8l2s
PaZKm9t4xhedvvGHm9VGgLwKnMgR7OlvyF977fAf75091+YHd3b4CWebuwSw7xk+WYT0UFJDG7Bz
j6eoe+T+F4+voe1r8xwme88QbYGzKkBwaPRTv5Rx0lmrUTbvk0shGjHHMRVPkMEx3NLjwNZCmf8Z
YXt4/2Jd4MV5lelvp1sEOrErKySGbiwjw7HIWF0x1zEBpBILrprUAFAmMMIBowWwas1D4RqmhwB9
k0QCnQIxy5L4m/ovHMYc28BFAYWwjovTQ2UI7AnVm1F021JiUiCTYCn6A+0wfStsNpumdZTiO775
bYY6kuXugGAvFuVN18MX8Lx5SeyFBcw+Lk0sYARmqCUeMGIvO7V/B/Um1MWFyKXQaG9qSCBjGCi4
GtpDD2xPzFmmNGuPgK7WR5JbO3LGjUlylRmLl5i5o9RPpiELOUVpPQWrW4jLhivIHSlSGJmiRu5a
BBSgEkbpWNaXenAZqycLerWdi9eokB6WeIv/2v67CL+r8JvwPD9Q5035MpvZbgi/C+snSr9ENIx5
darxQgPfp/e5FhnpSWcpWWnBeZCupnT1jRv8Fll4i/7DTO+GeA/Mhy4/fe+LRohPNjS/iuK7Z77Q
7El7i70vQ/rJmi8CrEuW6trZRftceZ+IdY/6ywKZOEopYFdMqftJi5PnOrn/6f1P0530ei2wcVdk
ljiVB4GJ/tu9C/65rZcjgvpk1KYCkgIPqJPpgKCtwnWXUUX+TwC1HBP8TyqdUgoGY7zGIPNTjIYJ
4QeMSgbFJrsNibVxr679uGe8xCO4tgrb+B7u46ZZljbq7vMNmpx8JmpYAUoas9S4SYYTp7e8Qcv6
JUNl05yGmNd+Tp3aXDn1GvSv2RL500Ky7cFfzFnAYHYAnWpvt3o5R9UoXKGqupAjEZxs2vIKgr0q
fi1UdXJKC/w2s3d2Q7ek4JlfaylGLSeMbC/6Uvtf3/+0IZpiIAcbP/wl2ggUdhxeMoz85cXyOfU+
cvuXR29+FqE/E1tnsUoOv9z/bToM6ufaMd8lP+0a9VtAPcFPZMEYubS77Cf5CVh8H9mzuI64aWj3
1+yf1/WHGddTW5t3pm9wLO7S2vhl4E8Jz7x+ezZ+GWvWFEdrVNqIsFE7kQxLnc9+7alz87rlPj1o
f/Ac9K37wwvgJoS+zfCyMDzft3vaD+TLXT3HZT9++DfcSO2UkEgxPatOrSOjMkiuMREfa3I1U1sn
V3Lpfwbpn4zmK/iNvwdzk3QnRtiQsrCT/Ir6twEfG+HJOEvN438knddS60waRZ9IVcot3eKcTbAx
3KiAA8qxlZ9+Vv9zOTOnGLCl7i/svbaVX9L5RBGIeFAEL6wOFXvN++jLr3Jehq99/YWIkk19BDvM
WZr1Hr9Lv+F+mZs7ldqA5G64ZPU5MJdjTsT8R67tJwopYCjIF5FGRI/Efq7yd939aZsf0/0Z6reO
P5ZKL/xKIzCDqJaouFfpu9Yfuu6LW5g9gLPRrBd9b3BWoCj6jc2vNlmOPoUmY6UFcYej+c3St2GR
IQFl3Av/5rqPGWu782AEPcq3wXljcRNL5iIMrODLrZAdsNjR2j3zoQTbT6nUhH2/0KKvrv7R/7r6
XBELmLyH5ZlFtdE8qGjDS0soyzbrTsA9XdYDl0kNgF+K5pGJXXPD8bsu5aLYjDfCtJa8GBzrIeGX
f/onggom2E/oKZqlsZNsGbG7P1WPElEewaTtwqQxw/Gpk9eziM/hl/Ej0NdzoQek9RxQ7c7+lh58
dlY5W69WDTn+rbx8XaOFOQOJ9bY5/diOByIFYSaBkBwNalVgJe2Wkqv8N9/poJy/kmTOcmN8Sf3c
yqdYEjgKiwK41hKeyD86tvSfKA+gjqudQ7ZP3SJcF3sp9vO078S+t98dU1+zBKgL7HgNNhRO2dR5
tJy5GizAmmbERLlwsFD9RdpR105g1SlmvxvbPA8CfWx+myOOa459Fxpph1Siomgr0S+4YC2agT6w
6rSzto9s8P19/oRo4M0fXWYJp7A7px6lP0ANuhOKAtkw8vzK7GFdIbPLYqaKbzqj14pYBw2DR5Wy
iemGJc6NS9uG4CryVQ35kf0UWlg903bwEDKEjNG8aZFR9FW71Sew52HCkm8vME+Y/q1XbEh0lZBo
+4JN7sj/DgiS5TTEMYrify5hWRGGLNMfwbQXwHqDZUym5jCD1J2WvnXTut96fJuFT1LOhPg2fOIC
/BHMP0S6rSZWcj3MXOz4+cAiunpr9fqtHerfqkk2P6n2hbV4K8UFGIikV8+0KxZgB0vOFJws5OLu
cNXsTyq+AoafTYkraoZjePMsZutOAf3sXSQcK/5+TN56IukbPPbOMDOnJME1BVxG81DpV5aTVkxr
WB9KB6Rdif14NMpXXFzfiCzHGpgE5iK7Q8oPshgzV84g0Kr38FOWogFcxrybVTbip2XLNiTREVvh
5TdZRRnDU+TiKCCeiMG74bNIrDwDUwutenB0HCBqHwyK1y3wZLO39w1pyHUqr1YYvMKsjWKYCHnK
spFVQhXxZiCpnMqt5v847PUxQ1R4R7SC6NoU+K1xFeWj92bEA/SQSbkb87cOFwUo3kd96+32bFbp
2q4IqklCFSKPaB5sOIQTkMcYV6OvyjgL/laPUYIINg0AixCvWhtsiqDfZZG3HVFRzw2rQ6z29r/S
f2UPgaAwbo8joZHE8iwCDo+AaDnHtjdWMrCCW/Ehs0JywxcGNfgannAHtJ/ZUkxr8VaLAl7Jepqo
zG6s5kE9uMApambUeGYoCrkeGabdTKZPag9Le2LrOckDiP/vgtI9tv/yFKI+5VLuIlB5Q2JN8/Rk
YIVF6DEGcBN+Sg5SG4VgTGylx9hJMhPrBWc0EbpIFtBY3WuCHn3ZHSdCFJPpXzawhUsNeQQ4Wtru
Peqgzg3kCHX5eVK5pr22LksExeShRdXWLxOM4t014MJj5mTs5pIs11wZ+ILP1kPnhLYsTP603gJp
yhzfC7BPDoymHwVVccKp1JQ87eMe2TkkhJYDRrwWYANM9gQ6W7jcf8nnZK1R6Jr5SzWOK+ZOaEQy
xhb8GJe1MIczwuB8WzEvjdpwbaHAKCQu9s5Cye4eKvcJG8ESbwvzjqALVhqvbUmSxvg9tj8xAMQp
OZbsX1wY/YI4pn6lhBxi+hRuTqSNv/BCmCwPB61LokpCzAJl/48AU8Yf37a7TOhyzVAivPp01bCj
yZcTxHSgBMEphAFpEL56SaqvWCkGEJfo3jpzKsR1vI/FmzcB5DIR6M8b81/tkxtyV+HxTrgWKSrr
4bcxzMXYKWE9e2t/j3AOvfYmwUwgkJyCeC+GbV9eXaNTA4/lFJJdNyJckPZTTdaVwCcljaPGG1xm
x8r+zFusGtMjFd+VN6GU3EYhGKfJJDSY2DrzAc5zabAhABaxmdijtaUO2Tdcjfx/1UNy82V7Tqqr
zL48gCoZIWxtzusvnwyj30ni4kK0n236EnOiOLT07GO6HMMfQ6VUI4CW0ZHMmoXg0EhtNLI4pdP7
XNKEF8NmnFVXyED8V6SHNr4jcCowJZkT3A2GjFG3L5B3mvKh9T+9tbcw9hosQpheInz3yIK5Bkgq
dDTvnbOPGlC18Rten13fvg02V4mL8lIoBS6+7gyN0esICht97kqybGKY5FrviQ4pABJIPEMfZyTE
x27eGpy2XXTy7VepxlvbfCYTiIga/14Jn9kOaDvjgXb+5JMyzqjfguzR+h+DdSDqbBTFHvnMzhG8
jxM1KBMijDwHS7hXH/qb8KeFbsYwtnGKSfTRDpwi/L95v24QrvZEe03tJUYv73odtyBc3napI3iR
+o16KTlO0XPr/g3zMyLWlcqdoaTNfAXb3elRxSuq8f6DHAfGSv6tTdAzE2t/k2baJhMnWCUo3C8N
k6SnfEAB4NjIRC4enaTUODEGcys85sKCXW1h/tNKnuEhXwoHeTqDHqdEe4G2sCE3ragg+eDFnfrb
oNJHKvclKK59GR1zgbK07hbCJw4n97EeyqcCxcZEaWOE8V0IhMn+JmKtK2HkNYTDOgU3T6fhAK2Y
NI7Bpqv8jRy+0Hg+IYpoukXb6LciZt/Q0rG79cr0A0opdWF3Kw/9tORRDrBpKmuBETro5Jkg7pXG
PIB4FSTrwnGWtfNq+LyD7EzmoFp7CBgm7MxuQhhSXuza4VGO8tAg6JurrWMFyGfY+bhMmgRos6jc
qyO+IhWUELCGJQeGId8+az2y/51v7u34xZLHoDjOLF68FwIyUWYdNVyrT4Lv28x3CAj7DinaZQqP
fb63R3QX4ErKLzDNK8EooEVjFqOOVmIFrh2ALuSXI9pFaj/4LAbMeOV2ztHBUqOiViyv567MNlVu
HiAxPU+WRnLIwqOyNZuHpre3Lm1uI6EDFDFPSYlRSfEFC2pQ89a11SomFSP1yLdOXjHoq1xeCCX2
3kAun48U4Ly9o3GyHOs8WCwgzI8udk4SNyLazGVxatRTDSpyeMZngOUdmZS/cfvmlnjls852KojO
kmkHoZbB4NMZqo3QjxujbvLXMVZMP/tgRZHyyxB3KXWyAcaB0qbdwkBi3lZtcfAy3+amytUNAcAO
cXrX1TuPwYilE7vSMiT2l03hXnoUAJL62CG8xEHCjo+dHF1EqtqTDlPI5lkWNNREDfncYkn+r4jz
sx4WBNAwF26Teq1I1bOFPE4nEL37QdKylNEtCVZSL3aperTRHZu5uXaiRwjtA0WORY2kxsx93D/V
8TovHqV7o0iIcE242JR2na5h57uYrFZ6zzi07KsnF7HnBEAKKFkC8+U4sdYnmgofEeVwy1WNb6/p
v8mg1WJ7K9l5xLx4YbvzUK6WKQrUsqevwj/OtD7OULHkVxcLjjpaLb/C+HrKgPQ6hMpn88139pJy
hAF4D6uikUem166uH0j/5TPt4hvnMyk1j9ThKwg3Wmy+6LYqEad1az/UIY72bpzhm817VgnqvR3h
7ya6/6xsDzrqvJjjzunkIeiS6yyMP1VxB6kHFINp9j4mGIVwXxYKDEDzTlsMqDkSU8NVcTew1BFm
ERYvJUWvXTN8WiCBhdfN4j9iGlOdPdAYFqqQNj3gcKX7Ym1ZXIGMLH2IbeJAbvIw3Bm1EdbAUf1r
oEsxxKuJqTrkgVPxy4i0n8L8xfI+DfvT4fHtgXNNCigm0W4mbyqtNhhsfM7jgj4okxelgzLQ9RTs
QgzeGeGwAz8XcO2cD+6kMHgeqdA7k9LfBe2G/hsfGc5Ib642NXmoVQshX3tyPJzE8uxnbwkx4Wzk
l15PjrdzGQnS+U8VE6NZ9Jiu2XuULIAFqBMFEt8UrqRYFZl6qlXVk40xuUB3huf0LjDk3rT6mBa4
sbVoWQTOKc3I84Uj6VHdpog0vUhfNa0FvekrMxA1vobhIezPyG3iiXU22eult/cnWqzuRUtfhw7c
ISO98mAMck81Mxuf3J4JR5FWh99o7HPKNmtiERn+hME9dN9ngYA8Q5ipoOTxMs/uzPkbkqdZJ4DP
U4VVKp8ZTUM0fDVgbMzhWrc1lu0wrQi+8riXtVWfoXw30rVMMCvBDpeD4o14PFHkiz1LlA6J9c3v
ue+iPwpAtx8pz0EpsbYcJlyaccvxwLxd8/eQEkDe8UI0n6nb/Dp98jsE80YwW+pbxo1Ehog308HH
Fj8sQtXVUqds0Y9zbvkGcUd+au7rSL9EvcHgiWqYpWcmtE/o/yrELNUVhQNlHZJf7BYuTE7Zgh+5
9HaFtI56JxNrow2OFp/CVBf3OG32aNlIFH7K++kswDMUuIgHTF6OQJlbH3OlYo+opUHEFQCvrB06
BcTxlyx9S5xDktLOa9nKtYhmLIpvsgtXrd1x4yNaK7mexKUka1C76dF3iNoEFyBFquGOB6WxLOGw
RRAKIJXQRjFL4y45qFTSgmbBYywwDWdluUglY18rXliMptGIIVNGbLskmrXWaHQw0WqfbNvEDFnm
zKUlCeURXrIgb3HGg2w9qbxMoughUBW3Gs9c7v5mPdYXLPvhQHGlcgLbr8Y19w5dYOyauwRgUMXm
ifMpyhGc4h9JcsCltX0UvbNC/Il6qFrqgXuwDKga062kb9V4oemEPtC0rHKFmAHTRjtlU7Q2KH/T
iEqY9r1tj9n4af6g17er5zz+Av9VX8b8R6Dz4mau85egG/AdLTV6S4Lue6AedY9GrHyMbLUGlsdh
/U7rjrDgGBU/Qj8VvM1CfxbyJ57+qnHVkybhOgW6DuzR7iLpV2Ozrc0v1o9h++WipZEpLtmZJXu4
Svpsg8+l6MINwuTKgawwpAsTgbHgKE3wttZTi4UZIYD7+E+4y1Z4yIc/yUCws3ZR9+iSPz/iBQH2
++AbzuSW6S5vJNMyVkdESMas4hKG8yZZ1kcUnWYUvFtRQh7uiRZDgPownPKlJkHGmgl9QgkkSbGI
fOqCbaEgGHiuzZKBpPtpR2+gOKr5SqoAJlgGmQbmOF44Eqt8jeXFvKhoyEJj+omZQ7CmXzRDw0dC
9ULOQspaW0f2hGIjbb+UN0UivlZ1IFJytXJPC5yHjAf6Z52lSuWRJ87w3NQyarBsU0tkN0N2zA9e
QScdGIzPAv+jMrjx9wXaX5dioMm5mHt8Udq80dN06aC8Kv4plkQuf/RAf4o4lfUrFmjALVzG4JYC
kxE14p0wXlQQ/xULjjjHzRCIhTu/1OI1nOePSIyHkLcgT7YlBBmHkmY4CV0gmmyp9zSPnO0JShIv
8NgxOHXF+zxsmeKoEJEFYF92G+8p6MNEYDghWuodBO8h16L7oOOE9RwwdVm+1QcaVcs2KaTKdQ1g
RjYoDUEpo4DTsLqlQPOcrDyImmiFOkIBG79ExV0PbrTKafApymse+kdP/2czBUnnQ+sQ1ZDKN8YR
CwvRZg5sLoKq7w8QX1jT46hURmZDD/c1U7ZRtcwzDirk5EFLq5RINPloDQGTUqbkgOWZsjXiQRht
GN/owCu4Zkb9W1g9oTkBdBdQqwjYo+EwuDnkxS0pqWSgX3N4GTgcS45b0S4ElQlCwk0iKerzkbVM
813Z7kYP2VvHzUcCLUenvK9qSqnpMMzvYHJWIVUgO7M4JEmMTVOqUn+RGKhwRGdfw9XjLFgC3kj4
nohxaAswNzUaRush6Uy1GuvOwFoyOhdizYO26DTYQv51Jql2unqKddJDEiq5LzmbEcfMBikcQDPG
gP10yjysrM6Z5R3mynwZ4rnCkoPyh6wsTUufG8O/aGrvE83vhQoRLflHEsl3p3svYfsowukSTPZa
67IF2uvlXDqHATif1w07Qwo+ql2XscRxAYBn7MExGA0WQ4TuNDPrNQI81LFF04FC+TMSaJjQarSO
tx+6+Tki3ljG+yTLN2HJthdm3zVj89hr1icrQtJC0J2pz8bkJil7psvxOaenKNGUlS6xr77A0xXu
sgkpARaKyF4SjHXOgKk+tfIvb4clrrcNKRW71HpN8ZcSBGXTS+nq80o24YQAPH8wmnXUoU053TA7
kH0BA4rdZ5xunFxsPCqq0mQvWjwZMuQ7Z2Z9HzMyrIlNDwG2xmO6rgKiB7L84HiwWi1sorZELWWi
hY6YoxgfDRnTpMWO4zFsHoZxKrRXm7e78IaV1gxHDdvyxIBPEctq5KSmWR9S49elRa0FlWtxHlka
hpwSNuaPltiUzqzPzgR0t77P7ffUv1WEV+a//NnRDI96MafPdvTHMBlbuU06BTm2VXfVkSoP4xnU
Fql6LCgsATg0AcWLUVfjQxuslc3ALdD4GGLuSwiw/SyoInXc1CTAEy9o5uHVNl5hI6KfMENqQgqi
DM8MkY7PDYu5vn8QjWsCW2nci9qvmmlBVffucyMX+t3Dn6ZxdhFKmVmob8AuRMVVZ/4o+jvleUqs
jV58Cr4b07k5nFIy5hlWGUgYGqpFxEFkBe+N9lqwWWOyrtognDHn8R759r8a+u1QQtUMk2xjkfGB
MEQKZ5vguayNL8RFQnqUbNlrFLCNgtae79EaNosdNm4ayhYUb/szaKemGjYGGxR222dNf52hzzQV
c8wCI7dpb/1411gTMtybFug7EHuXPKAQStFVsI90GC6x3Rwokpzkbyg1YjIbjjyPSNh6D5F/wxPo
McuMfGOXgpby+uw5YJ9QqG+Fg6hnWdmTae8SkG2dNZvcbpCSk8BehiksIT6MebFOLaNGylJ+UkEe
W4wb8WwfIhiqOqbqPhnZbQ2n6a6LnLitTH2i/Itgra4aPwe8Tg8TeCsxQdbB0CYjbd/hJnOxGuto
VkK+G4BaTEF3TfIZdWBZKV9ZA6ycFCyCGrXwvcws0tJwS8PTk1fb/lH8s4Owl45BbR2IxzAAk2PD
ODQeLhmxRCCwTHSNtch7E090nygZJtyBbJ8GYEYNJ3M6F4eqni5pP72adbRlmbD2i/G54HDIJJL4
bc5YPfIukffch/qSFX9LuY03Hz+b2DcIt5/c+p6DPQczgGm2Wtaaf/bnBvdDzPXgHZD6EDBGQEsA
CKoaD5qhsa9rV571EQ/aL1nwxJLJtxy1aOcCPUGjLjh20uFmDYfZbxZFgFsf9E+gCQAbQBt5GUdf
cKgQF8q5DR9R48Ampgzek37vjGDZ2zrQJEpDhnVSk2CDo6cafSnma5X97ZslHRqWufJPDON6wE6M
TV02R/91cm6qH7fMu+sNTx0Cr8GzkCg/MobtXn73LN4GioVJ0u2xSKMHc4kSi/Tiwm6HtgAl8lJJ
7hECDMzRkW10Z4rJCsubR0qlcrnFrJqbkWlSyDePYTXM3gtGY9UuYFOXxADDKceJ49uZzLuU98Ef
vKe03RH11RnEzr41zrhNVOV57pFhVvVJtM/w19seMs0i9lZuuO3QfbtIqGjB3eRuI8NO+ToJU1AI
yozKjAk2eVqgZ3luzGkdRLsMilX1106/6I6JRM4oORy/2jioseL6L9F/lSoXvOCqMiMUiMmqH1xu
VD6I8cw8etblsvfMtZ7Z6zF8Q0a99NtuXwt9ETMkdJOGmeFwtpHY03V3X/Zws/dD6BGwHLxhSX4K
uRJcWvNp3GGP0FCuqaFPnnFBY8PKuRUq6e9oicgMYI7MPkv5eHLOPaVui60Xh9N6AkzEfzLpNEgp
XIf+vK4rYBVavbEoek0NaGi56sdkXwiNkVCrWKzXAiScf++rmQlUtmHSXFFAchXhA26j54kltA4p
j+hPo2yvY7POyn/gjhcp/QPX8wusSAgHzrFhCFGVmADzq8aYPKYAZSq3tuA9dcHJ0JGnQJ9CdBBU
GOVd0i/6txErDnfnFiTILmcyltjTxsYgl1s/pQ/sNt4U7mnKP1oL0io9ny6nFd/jU818r/2etYcl
46vuQOpn6IHPTjbhY0bCEIfNctgM0DiSfm+HJ5HpSHGbjY5FJCUPKU1RNesnqwZDKwOmZxUbkUb/
tgl4ZA30XDvlF08lFomyQzvjPaDQ5uBL4pEuVa9PE5ljqLuZBhYvTq5ds4YUXb5iqhfycxWiZN0B
Y0ZBdoom5S6nsQWrZBoXOUCItRF4MpCivCyYXANNPChbNmPzpUUpVIKiicP1aCB80YiWN2F2JHt/
vFZIMOiRkBIik0SeFcn/aJVNbz1XVrKu42GN4QYZG2LaDPs1uXM6ch/jHM0G47GP6VftIKwOQT1r
w3hYWXl4MlL5MmDDnm1QK0PESBbL5ZOW6C+xjHn45m1M5+MV7XIARFnjzy02voRObTMAdH5HllRs
4bBZLZEULkLWxgJFEfsJjbuA4SPazpI+wk3/cHGuPbSdBt7zEAWMzYdpO4qZ3O6sgr8nM95q3OMp
Kp6hjk8mGyAJTLua0Eh530qCTg6qRZMnBv9si3cU0mqSjo0HvNOah0XHaeVyH/SyZ9b+SIt/Gaps
ZFyrAVnTv4BIBCU0e9gZ0Ro2uyo2UhYzWcl0YqiuiqzgcH1MaL+0XD8RS7rM0mA/VP+mKDyGaIQG
NwH2/+dbzwliE9b/aNdfHOoZjaBv7sm2fmHpvFAQpqIZFmq5XGrWok6xBIKyIlgt8CGrNmtmibOL
S7V9KTryl0ZufO55w+WMYjGmprdGYqxnPuS+u6tBrgBbrWqbwFg6m9mdtglmlwYuhA2eqIQ7lsC/
CpRMgXVp98K0VgfZAy8APwUpz1DgmnCBrRW78AyLsDqWdPENkSTEaNTDHZIVozQZPEdcE1jFBTBQ
hgIWWQRBfOtGBDemu2cClJnIzMqlHjM0gRUocZpL9+IkLjmtuN3113iYdz67poaJM7jyWcSXbnp1
rd8IFY4DxqMJ2rWx97Xsk5CKRV+iCmFiWv4bUSCX5AEFiUZVTEmq0YsTzaJP1qKnFI3umUJk5MRf
UtxPwYpB24iFCYVF4X40/bQytF8oLktbn5iecOlqr82cbEqMaD4o7/SdhqnUWjY3Ox4WJKBJd+/I
G9lgB48jRrkbvECsM2FjJNi5yMeNWpifXbnuCFHWe0Y+9PjZvbMRtfNQyuqloidQaKRgIhWRfLOO
FjdCY0ihiZaLxqNFxnqumDmpgV5u5lAHyNKlvaqK55b7vaPAxIguAgboavbDd9qduQSmsl2ijFcE
ESVv6gUVDC8UXjNPOQL0H65wfgHgVfgOB8VUSPmdMnabhJpzreLdDAfkD64L2zM9sVwJqqMsY9ZG
/SbCmwjHTHuuOgb41Up5uYk4ejIoKtt+n1J24NUvA5ZYTC9JIODLdzYNZ38YV1vN2GC8WdKZI4mp
qEbqJ4Kw/aB6YpJIwT0C3gKchG3PwNMaJly5U7zo0IB65QWPIOMDG/FeMEdre0SgtZ6ZXw461Sik
k8xUkql3zbWX3lhsgKbw/vMT5s/QPFIpIprST1nH1c2UjUqXzeT3XEP9tQm7QuJezMcSxrNHey7D
Pz3nDW9e+u5PR2JQmto+ptgcadSNiiPQM/caxoY0OcAunpFvlihNlbEv8T+N8EDW+VqjKa1JW0Tu
Q+Wl3Mkx0mIjp+3IjwrVEZiCQbwqiIoVswGsHvB96O6Xts+MTf8LkuHlA2juwmHAowm04wgBpcBw
ghYxcCOWqCMxsMeIlZEFtwIxWcp36fHbyPKznN7Vt2llZ1r8haIhSKPbjpa1Y/bB5rNmweI65Dxw
zLG50LM7VqwBSoInf1oSTKBteKCruRrIcyAk8upz8df6e5BAk+ean/2VukpYBZj5J2O7gr+GP26p
OsQ2qBaGieXbr1FTlHIlin9W+KFzdPAJS0ie9rPjryGehi6WqxA9etRvkBClPjMCxFWx/+kXv5Ln
1jTUfs3fSlpLTgJe3BAgBU8FKyN+PON4LNit/iNgL4cvJr0zu3ePr0kdbg6FRWf9ajwKuOBgIxqb
frbAYy6Y7e4yohh5teiQWAmOHPcFL5utGwvpeiudheVEJBlSgC5n2u0DRBn/hL9SxQqwrqcRJHBI
m1iTkeG3Gysar4bzDPeTt5fpwxwdR5Y9LBHWg/3TIgtl/5ajxfP9s2ZpGx6VkI/WZi4pMRCqusdr
oxW0+XewYIuRVbEWVBcp09eqNnk4PywqEwOkW6lIUIiEZWJde286qTm4HjNbmqY7Aw5ccmgyDHNZ
F9EBLaxhMWYHRR4yXAOzc+wxH4wcAMx9AvfVIkLLwXhYw+nUHHmIYeWaHvWZKPNdOq2LnNeZpfiT
bpaX3NRvtdkjwBFcIuVmHKaPMCMAVY3ya4PYeKCQEXXUhC6rbnWgHjQ9Oi++FebLISjOWo78057W
vVxK/2F46cbFfZ4izxlsXLIVAxl4t+idSwRDSosJZJbXu7af/ZjcNY+paEzLmT7rlONInzaIqDNo
BuZzM9B9u/BrfTwLTY69kmLOoCabe7LdiKKIDd47Cjg8xzifskwxTZAAULiw3VSzSQ60xkPqY7BC
rfaTG+xH3dh1kvjpokK41uxIB6d9N5k5EiScZvlelMgjCU5tVbZNz7qqe+4jfN2CBV6b/x/2EQP7
4NUo2F1oQXJJhkcDBm0yPsfe3Hq9t9Yq/01iptPecexD2uHc8fjJ49bRbp3H3kov3sk0dynYK+c2
orvMSfyiWb5IAHPdxgAm2AUdE4xfBaji8GQgPrf52h3I8xqYnth1e3Sq+AYZsbHML9NALZtTKkFk
ZKucYp1gUy2+I7D9UpALQ43RAISQlEsiOcEwuzg9y+akwA8XfJRt91TXf9O4lIKPgPmyPYR7BqJv
wdCsFZqHAHdwRg7FiaYG7CavHvlvx1i8J8y3eVxHvV7Wsb35D3CgtacoxFJlYVf9Hfg69Hrazaw4
Pb152P0LuvgxDRYOrqcEPq88dqQCmyY716I7awD2aibKU34wG3qpY6VV6xrYTD1cekoP/HmPjovB
RYntEURQ4O5hTbl1G0Bwjnf0zeK/CDk1XaARKHpmj8nH3NMyau+xywdIa6isjOz/ZG2QEfwjkpcI
8sIAiDs8Tdq7IlTUqA4VNacXCDQRLLnLiGe7EwiFiJKBPQLsRLKcbHPYPDQgrLtl9WexQfe/LWpJ
g7a2aR4J3W/YRTDQZliH8A69YJHYdy3UGKOFi5MzJvhLeUk0C5wczirtfSLF3Y1OlYcvmhCqglo8
qhjf4ccinwJNJtOSkcqZU/s/RQhg71lHAZui113HEXmKWGMjHCPD0XA+Ber60byh6QC1y4/s2VmB
+xVsWZrYuQ0sqOfRUn8cc2tjL+2OfeDERF2dNoDNOnQA2sEJftzQfdZHbaMzQE4fppJX82+zvEGT
ZGwa7ctif516BL1FbH07DGDFI9DfbZsaFaJe5Tkr3JIZqookZ8DExsbmBS5ktI704EPTxabRbXL0
yOWlk+ZXhRHNws7e2rk8WFKqBj2+JC2J41129nkpQJhCu/yMUToMqEnS6NFJ6qrq3KT+ygZ/OYO3
s7kFJiQ3nfmnpdvafYkHPit8HQp7phtcITM8/A7pcA05Khp6YqmMbd2OvzX9ZThYW5a1LRMdCtHR
YvnFpIDVLqXAwvDfo3ReFbTRMSqHfgjWxXuloeYqroi8MEciyMldMAlO8xZmXK2OlWYLmKczQ2tY
eexhpdGupkx+t7l/GZl1p7n9gjirXsUugc0Ov/KgEFeNB5KtPXVxcc5t61KykJC6saz43RPMZGnS
E7lxNbrgaCoFsAtyyevpR3So6qMAN/HtAu5uW6ApibaNsbf1yGhcDCe1Za6H+NNrJE6IVS402Px8
MBopNSyFML2uqhhxVtGb5BgiGdebF6DLjL/4XCN5ltWb+lSyjmAIjd1QqLt7OBwgxjA/uTn3o7Mr
WUEQBLYTun7FsPI1Wh3dvL11fX9fEEXuleU67knqi4JvzapXyC0G9Ce+4cCMYKwW1M+qRPFJk3Lr
YJOiTlKrjv++xHw4jz1hlGF10ENnszHS6SMJUAkXV9EaW23OV1ZhvUnaTC1gJQCuoEXU4ZIagJD0
ORc3qO/s3P7mAFl7ySaeSZTnXmOj/tDbh/B18l6c8xCFJzPAUlmU+1ynvdZDhsPRqsUuYbQj6rLh
pkm2LOm5YC9rUhOx/6UfzKlzbwVc1CJ04dKrxnwv0514VBoXLEQWPXspcD37+QPSIOSvucE6bc3U
V4/SwmvLT5q5sGsQjHlrbZoBOCBkh1FjRCWgQXw6DTJEi6rJZy0ina0M9w4yB8EVkt47+lt6E/LC
yBNIAA5lfUSRbyytflKPMUKRRlEfQohY14pl80C3DLEdO26xnrUBOTciNgcsDgzrwFq4OnXvdKvw
CtUGYUEdm2pm2A6fDldgGgaLPL0FFp5M1VujE9Zt4JbsjJopeGlzuJwUZCbDwbpIYHRCTpIDSzJY
WGP6NVFLub63wpIXQRHXXI/ehrBKlBghj5020L7RD6dYvZBuoiCNQJRUkHQilDsaD6tlnEKJaTr4
bUJAQgUmxZOwwQBiNnAETucxAzMS9n99o7ZCt0IFWxUz7XuyUosfNUwh3IzR8Y8KQEshGgQU3IQr
5M4hq54N06JkFLC1IPo8t9CgEo88iJEJQaYtdvQZ6z6bTy1sCJqp3QjxreSbmTMDjMq4ZVTPZ7l2
6HBs52IHaBMpdB0CBjzukmPfa3snLT8sv7wi81woxaUdtm9henUUrRFURxxvJDi2MkJA75yt8W5K
CQvxdfBvomFG/2y8yKVvvCn1f+Vha8CtxqJu2SKj10k0KrDPttxCwjtI0SEEQKeFqbtQEJrcWGc9
tvsWoboXnCjCzLz51guDEsIm4hFJt1XiJcnNFVyxrxLDt6ist6yhL6JIzfx+kQ4aDR0kc58qF7Sj
/SxJwZtIW0NBJJtt2bCqnbvt3Jxb+IJ2QTrm1shSNPnNAb0dWRkfJm1nEtxlc4lVYrBjLDHRB0A0
isw8qIwxBx2q5h76tKWby3c5zjQL9Fqi4+ElRRDbcTsa/NckO8V829E1dCFC59lfyLSijXE+DV/u
9K7gbqLe1Rwss/SWwud2DbVtxBdq/GcWSU555UOvQLPvR/sScbGbdKtkjE5FcQZrvxepOro54ps+
Vr/OtSBYgcDasz4V+27gvWXMw3tEDJFYtY4AyoeJzye4LbGgUtLkZywnpwHIsU0P9D+Ozmu3cSWL
ol9EgDm8WjlLloPsF8J228ypSBbD199VFxhgZu4M3GqLrDph77VN/8WRGTyanhnKeIlqwdoIIC4y
Ozu85bO5ZSdghVuTstQDjDDo/UdVpuvobnjmusX84WVvmYKVu+zbrfyS6kTumFvWnZTBrF48dt9C
WP8CJjVAL/30pWmjrc1SeLbnmx1E0IOqjQQJUxYftmscwgHlM5w6oIzUBMyHtKXFDiWOeyYk6I+K
v1JWl7QovtscjTOPa5a3z2XhbU1FuCNPUpo7vJBr0FIsuN3qVmfAQ73uRDTfEj+MlZC8ObEdfNgt
sgILoFNv2K91Z4HIeCCYg72DQ05f9kmxeNcTcx0kaLtazX/0rJ7r2X/xGuQr1xiukJv+KvCv4ZJR
1pbVr9cj9g96cTFqslKQZSS686xIZWTM0EMzqdLWIv7ohhExcUyAx+tkvjd0N3wcL33xNPSe3aN3
v2tEWIyoQWLE6MEdyN7/oBvhGn6aPtQMJtUQazSPSF28KaaHCO4ObzN8vsJwWatarIArGh92c9G/
xHxDAltm7SH4hCCJNKQ5JAQT6PiBTBe5Pll3Qv7WFl2vn7zE6d2fHyHTfwNc/DDugMg9sWRFYtSS
HWYggJ6RpfCzy5KBJLq1CB17adyCiLCD/EgnTDbtsrfCN5tO6v9NTsLSiIC4GKeYRuQkZtJU47tv
kBxUYoceGPAPRBXnvTWQalOAQfwn7+M9T7Y2rFubUzFA/g9DmHNffXtHTpZWvOmKMgqyeaBI1mNE
FKJ9EzmOF3Z21V2yawtVS78PacJndoX1uAVGptWfIvoLoYF2XfaS8zd1dKYFerENXMgWmXOMtNfI
+xxIhsDZtDRgM7EdYPNv3V0XydyP+sl8JkG+VxI/9Gnrj28gWcBSnC39/zfCwY2BSUKM7XHo3ZsN
OwZ1OJFyuM5jn+RKGB0p2qXMwPD54Bt7klDRSXd4TTrxHjF3fCp0JooImNKQeUZSHrPmVqHm8nzu
Oaob8YuqxfH5BZBiOfO0T0b1QlrDzRlHVBF6TUpjz8yeUE8veTiE+TK9tAgicXyeBEyZg/edFGxr
xMSaNqOeAB86Jd8zG7au0NHKQpQn2TqgyXXofXELVfma6b3jUgePvzmSvcI/huanD22L3UqRHmVD
ahNIRevDzPf0qj550qW/GCBm3HWOoDp/DmgMo2Ktaka72bagYDGhJmLYNTjWqh44LT7lqdg3wRuH
iiVf9fFhDARFuXDo2lVgsv01fiOuwxYAD2tGC4lq5c+sv5CF0t7FHcPFap2OYuOhq/WZbRWMW0O/
3hijtTPCBBQ03lqKQsd/14l7ECZpHdHyJzIchhJUfQHrDmbwRZQRGyluE+FATm//G/jM5s9kWwc4
wMyznuIvSexeytM4vrXdoy0/zdLfJM1XhFBqbnMECe6/MmJY52bDDernwsrlpYir09zFgK0ufRa9
iASZvGZGf3OXHmoVSGkm0YspcT0EQODM2P4ineeUzf4Gxj4H28SLc9VISdIGimnQzogZsLd1JBTG
LrVhCsgNQR4jBGmQ5Auzw14k2q+ah+fJurV98r4P0+T/bxerEeiZWoBdQa5ahwX8nLtEtMXJS+WN
765ABPw+TR9VvMf+pohf7qcVMu2rnOpYM7hCQ3k2eJhMHGWDbj5FlP7EXi5y45b1e3pEgX6ZkpTE
TIDqxTd1ESqaO8kHW7IGYlpU3y7PIb+v2ruxijgIgxM2Mh9jnW3C7qPr5qXRFWwmANkxNNLJk3K8
j1q7Ks171sJ1Z5Q+3RuUMWXABn/kOxfl1q0VCf+jaD6hQNaC4WxBcK9m7yxvxunxxRynmzdZUnGo
fcNRZdrL+MbsLlUvDszH2aSIVWQTZjdPe2k+J3qOeRm7VOs9ooKlmalQQSVT6PmeESfnkhBfBTp7
XJY9k782Q+c5zaqHQvrJ4JNZaJlgvMqNA3X9c2S8FSi2dCJaDHxmmdde+JWVWIojDUpLjzSucPkv
VNuxj6HN2ATzBcql7mMXMXkyRiyUmRJngECNinr54nHfsTeZ3iv8MyFg3rxXaSTL2XwNpb703OJF
DQBUXug4M75bhDsEDjODkpl/XFj3jm2biSLRZ+uSonZ1KHByIYBiOIumeZgpPoqb2veCN3jqPHY3
wVp99oI/bxwA5yFpH/BiIk7g8qMWwGeJ9Z4PunVoeYHFKnz50jRs1pRwag361MzdYGok7ka5r7/g
hC/8/Lsp0U+XJzaixBmlivy0SwzBZtvZU7mv2VCFvEhGmeIzY7gXEglo+gyKVZXAFCmS7KC/fB4V
yYwjOjpDhPVWrBM/OBszIfc6RiVtGTGu9Od8NbDd6H4DTkUFnQeWYvK2BnqDnAwAC2LsiKqu1TZM
1E8ODSYmyA0TbTojwiS0V0uiE/WSe4iEqA3720ASRjrA0qNwYDqI1aW/z2mpkkXVbdo7/BWTX5Xt
mGEjwJjVs7ePlHnETU8DkyWBlqcuajAnzcXoPf8JQeTexAiEiMjBFNw/NDsAwNjlXHiTWGpKETIM
xW9dkH/XSWslGxBeMP6stFvWcXezLdqMtI2vUGWoBxo6KgYZnN7sHyVENyafjHYAlGIN9vx8g1em
8sD/dIxAcdbG3i2u8IK1w55EoQi9hMD6YsutO3NpFeiEEvPPsfnVd/30QvItow0NpJaFsBjd4VMk
kRoY7TqeSohi0qEZYt7vMwRctI+Beqi9qok+C+wRjZp7I1iKxC97MdI1YpSd0IHSCEbj/hLG1xrY
A9pVeDn2ZjoK8yKdrV2/Dj3rsmCDCSCKWECqlsreTRoPQkJdRhAVhYfeMlLyyVC0tg53OFBaKxX3
Iqm5zMgeJnwSuzI1b/882eMyYXmS6dq1D1nzJck1qU8DXmhraI5xMR6TCuRHXYLaYl9aczC7Nx5o
vk3nlDAPjmzJDU9yL2a/YOZX3Jm0JFx4hfHcmeNVxgo+lGbQ4+iUkIiVVAkGWHV4QTAHsLv2xdVI
5w9v1B5FtDWGgRGxOSzMriEmPTjFbvDu2G9TusmYuhVJuBzike7ajv8VXLP+x5ghC4FqvBQ2SZJM
/m24uJU9P+QEJYGSRjx6RghvBSnFtc/Tx4p7TK4GfqVmRF2c/6jff8R6xjNe2yhB9WBtelyZ2BpK
Tpo6bk+94/6M7BhMXK9TutZF/jOkBEr4Gc7udaSDxbGqZ49oBgmhuxgJQWB9lo+EV68ih9/fa183
NwfnLxdUniTngFiJyflpEVTn8nnUo4e0iEFggQx1yd9n3CY1UHhzuU33NUxzrwiXVi7+Cjgr6Qwm
8CWgFtR4E+3fEQ0Sc1DUfCkqIPRuzFsUszMut7pNLYbzuW2qC2LwTcSihmXrsqisu26+txN0GIOA
0+rPrLeo73rEOwqqKVkb+FitzV1PmWEld9Xujpm9RcLvtX/Eyz8BfUnMfYJW35BHgL2h4E+Dduh/
+wJz+3dUUJwyUA4keRpg9ccov426dXZr8x66M+OE5KWssSF2sDa74p9L0Dn0Pow3MTnWEBwkcTYF
OwpvYyhjUI57ZSQlJkRey3TtVvTpNgvkLs2ZD6LA6Ab3jBdtOc7swHqgg3SySQTkE8MVVfV0qrQ3
VrxxuWNzZ1abIeKzaL9NvCtYMvrFSxmaYP2rUxfcPCEw9kB9pq7SADlO7D+sclV67j2sofqF8/Qh
UuQlnrWPHWUQJi8DqffrIJgENILltlj6TrRxTI+gzwkVpPfPkMBag3ujXxxw27BGlXCtJGDCW7ri
n8bQTFGl2Lh40l4pwYrDJxj1cxwf+LNIxrXXPcMRRj8Bf91J9w5aqv1IVDXS4/rQ34vm1aoIjMEN
adIbMIc3jR1RshXFcwti0s9CNE/ondGStV1/kSyKvElgTP2Y5MUcIXyCkZgRNB6AbZFJLjYxeuD2
X05UAk05YRAoaJHy3fWMGoZQDQeMAJTuaxfjecrPPUs25e40dQkUkG9w/PSoZ2IlqfBrZPgkCZCm
8FR43jrHFZAH2lcclZu0cV6jEL18zwOFHjFmLNV5cukifOib7KMt4l3ARtceyRyCkl7SgiJ+6WJr
4XXbwEjXaSDo8aDXtQ8yQnHCC9YeZOjRI8d4z1GJkHFs6MZ6GvMNxhXH4y3lnUw+Bg3Artcc56q4
Fk4Nv7rUryI2H3b6LzMj4h/47nWAxrUGTbD+zPs/rzi4GoZaHMi5DYYnDDaB4L1pjjaq7ihBXjkP
SA9zAG8oCzsKMaruePwZcJuKJjgIN2ebB022Xfh8lXZ/D2L0Q0NLvYJpxfgMNLii5AQR6bqo+R3P
+kYfyRebzCVCEAQI3S6nw5Iz3TnGMkSFF5rf2SAot6V1eGDbKQcoRgkrQh+NnlqRe2rJqb2Fab6b
ad94xBlDQ59NdwmJfibIkh7XUIPvlLnIv6jpVz3LAKtRCDw8qLjR3fDbZngILAV/SrZYICh6ksI5
WDD6SlzA4Xvclw/cdiHtO360HrE1i+NhFWo7B4s+mbAIXC+Fbh8M7dRkP62OfKw55lwbqW8s+dqC
BicnM+J2gFnPVEIbOYbTo64bW9tFXskwVFrfOebtZGDlRxxXAE7w3Ps8MGSkJLBKJX7cVMZLRIkM
fz10LeQecA87Y/McNtSTlmWf66lASA7nfeuWJOdaNrtNJH+wUUii0V1xgga1SsOE2ms8jz3/5/B3
ZOlvq9OZ8TwZMtr4nALhBY6YnuOp+coDMhEj+5pijKReOCoNgz5zxfVY2hHRALimkqgMsXL0+Llj
AhNZwV/lFUvprCd9HbaP0gWpw4DUYPRcoDIzRgfxEi4zp13xiQEBeEdXYfnqkx2eSmyxzFpchgWM
EegN4oOBxIvVvOQrqtw3i5CXwKcI9o5znN/S8u/Y31koyTdPOfjkXll0k1TbkV92Gv3kn9sy/ugz
bduDpG02vkRz2/XbCCnNRGhDxmedp+okm2RZOYC32GIE9JB5+c/ByzDm3bHmmh5L5wu/l8CSxO2C
AEA9+UA8mBub6Ox0lObmdoK8xWCZVwosYfmu8hUqgQVjgFYXY6+hE5APifCVf5sR/AQ4cRNKogx0
OCwELCIce/dUs5czc3L3p54XmoAuLVbU6jUGLGhT5r0K94XKdsa3IDB/YLsulloBv2j+IsvBEZgX
7a20ueNBH/nw7XiLOufyP3QWA45/UY8tmtYhf1gApTyaQVsp2/1lNXKs0jk5lw5BAsBbEBVx/FEE
f12PxpWsa/FTJsRxv7A0QIJ4FiTxuZB4SCSaungdwBZlEgA66yehJO4JIfBNrP2CAAJfcbHCFO8h
z18xqQTZJw23wZSRfFZ/Zf7NFcc6bHdJSw+XTJsobT4dV3tm8okMxtv3UbWpo3gtdaTFCEAQDROX
tqjCDJMQSUMO9V/bE2n8zhRAuW30MF4Y8g9stqoNkAjb3vemxOMqSwyB4Ae+hVuSd0G7tMaYTDAT
/DeiGMW0Agvwv5F3tmisPfI4E0wP5jhATCWmMPutXo3gJgekxgt0wdQJKFCa6l67KySTRkss9Egs
nfnWk7tr/5FhP5gXZd91GO7N9YSim8OkOmQdCy2ygItsWeBZlp4glf1Tm+6tTSgvuyayOLuDFuEP
BQmxreq/PM2XiYiYa9qbIBxXfWoQDg1Cm8l2hvq39ralt+34yxIy/BxZA/u9HRM+L/qX+hctaV91
o9g4SbuQ7rHuSegt3rvkELAocK1TynnZVdU7mc1DSGIGJ62p3Q2aSqUnCPV0M5vz/6NdfL9xdDAV
XgM1dM/LF210i1TULyz7LXFm7Y/j/YQdLl1jq4sY9SJUY6IS/Ski64ZggzDYwS1GYOL9MBAlfBXs
GBaSipJMQFDXjfqr4OmqedjBKhhniw/D1dKVl/xYNkrZqj7VTHjvfLPIXSiBkGe8TzZO8SYh7fms
OLui38/+TzLLg6nW36zLWvAalg58GE2zz0pH07DXwXLx0TxZY7YvxxkT77ArR95Pu/gzgvbTZR+m
lgOzMl1C9wLnjiYytnDgg3QHkYP02kblXJm7yX1OxVvSwgsnYwZHmnomi6xdIvJbo2RagjSmGqSk
rLp1OD58/zTFzMwYm8eBtbV81mku9lgYIfaAkaxkuouPP/duPYJ1v8DSasfpHrH1uuV8tdCKaTPM
tC67+xO8hzFlY2OybEPRVB1VI5fzOkYHUYhPepVtF5ovvg8xyq+Aj6ZQQL5C2X+GtrOLGnuvRfYb
jlC4KH9tsJFoE3U1lP1WHKUUREStg/Fww7vlHgCOxbo8TFh856b78LkHa5EfehIEw9B6dbCjZf9Q
5jHBDlZNpVN8xumPCKIbAESWAzoZ3KPEWZdsZZD8ML19Q8H/1/TGser07YBqtAxgKoRlsa7EuCa7
U/qMTR3EAzL6lSP+oyTCjtD36yz5cS1sA0NVoDpbloSfZWgsmxaqZ7lqGXio7VYXnyZwwjZvR4G1
IbCTDYgk6m10Xyn4Ijcg8eYLIoiGOKNKn42+oNgEFgQRhEc7X1YIlFNsORZyLkuBI0NAaTWaL07V
+sjpf9NzIh70o21+j/NDj+qV47PDQaOtoe3NKrAsJLIUplxNkP1ckAeTvwOx76nTOoGJ5CE5w8kb
kDE28DE9ICRx+ZvirEjOXtPsxQTCrnqH2+wPNOzOurSgR9WedRaFvTEE4MoeoRSTtRFdJ1ioRWP9
ayW/NoZE6fBqSG3TwMLr52hBM4VZahEWnxL/SRxyrteLYM/zmbKVzuP+psNL1VPI9SxNJ5bg2asv
LPgObD/GYZ3XGmNzgMREYY2TtsjbHcIgsCFYq1WYascSn9pcz14ULLPPv1wNEikzMr04juhE0DqA
6UkDa5XreOGbjIVAQT6YGkjEhxxbm55LGh3swMgWmBnPOWqd5M9B9ufC/3PIwhjN/slW1vwGHwP+
JBNxU/1WVO7eIVCnQRflUp4yEV24PUt94hpyZTRhwsgYnMB7WZ5nSCigcCX0jZyEZAf1tc3mH5Tn
ooBTlOufcno1Sn9Zk8u5z3yWRMjoCiIokq+x6j5y/thIpuhos0sVYqjJ+2fdHU+5RVJHv/e06i2q
+r3T1OuK1FHUh7ucPIUZ9I8ZY+VsqOFhEeYw+XA+W0AedXS61m/X9AxBi11MC9l5GbzCme9KQbut
XaVOTh5lFhfqWyBGp6S+bIr3Sn7bNHz7mPuSDjEjE6XeN1zrWKfnwyw3obmR7ioQmwQWkkHAJcQV
E7HJh5TnlNWuRg/hWa/q0o1gTTi83DBV8bRROH2LrFjX8dFHXg3Qrz6E2rtwf0LIv+UhQPyL6h52
Gr3mxt77zAtN0GQuOuSJgUNR/yXFNWASULIaAjJEjmPrLTEpoMnBKly+oZFemKDbJnZF4Nhacz2y
iMVLkGe3Tr6Ozslp38NGextNd10xyNR8hrL5emDQUXA2aXo4POmsdBUjIfli/62FJ53ZWVz0B8tv
Dho+czqThEyfoHtPmZ9omnfUunAnBuz3oeSdkxBEngJKq4zN5QgzUO3Zk6ZFvEy7iIJ7Ftaq6Ot7
iM8NrpQ3rNhX2OO4GdENkO3K7Aq/AEyogsk5c8RuWjjh2e1wOmJbGWKHWMWM/Xu/GLwSHTTVn3Hs
BIZzJWAOwLrJ6N0p3R3ZsqvSQXXcty1dLfp+Qglc2gdivpB22E/apwPAEknVPXXvBm0s90Xy2Vqg
SVHHSWNPcGdWAB44SHPGtmGUa99L2I++dsS36+590D2MUYSy8GWHPFF2iYKOeZKLQ8NGa1RhQwaH
UzB+QivdJxBlTMJGvpq++3Snu8WNqte3hDhBMxwOzpBvkwoANwG/zPBspu37LPgj85zVprEtyaxw
KvzhdrhPw/mp8hgUiMDe5pDpxpTWpvGvASUaFg0qEqN0tzwTlY//KcDp1Ggwq1DXgRv0kHxYjH9I
4hlTxAhg1dAieURhllh6uIZalH68dtsmlvRvOx6c0gOJSwaDiiJnjIZAJ2HgjUu2YFsui/k15GUp
Y3cfOCdtADxw8+pzFz3y2KBfsdYyNp+Mm0XFyTx4bzuCiV61soz6GvNYQLle260n6dDcpXp2ign9
GnHoJilJaPwkCHFBAhlc9az/szpFiNBovgyYKyTWko/XGPHeRvwlkZGhfBggG1WeeKad0v392Bi7
gODShMvBRY9uE/eg0Xyta7VSMeyDHTj/K+99C8XDfMxZSTrORi07APH16RmZklX8GizPhQGxaGsO
8HXT9Zg9LEZCHvv2iMiTSe7keMkVSgqtdfPTNtRAzFTyZyWRMONnSeXAMLcK5Cppm1PRsr0kT6LN
v1GQ0m6qTaPShmTXbiC03Gb3p7w86hiAaCogezn2R8dZNYtyR6LPSkcfPnyZ5M+7ELti8n30rWP+
Fh6elZhbiBciDXe8zREyaGIDYSmfslGlb+PsKqkN/deIeknQxTq4002BmGPN2c0IhhQDxjY2d4s1
eOsC1b0O86Cahz/DpaiGLESNW+lYiFmBV7zSGcM4Q25nBfMhCLKqF6ZaGDXdc5DqPMerwtc3ImvO
qWYhRRDLutVPGQyiThwjGRGuk2NeH3fgX5706DnTza3WI4swJQ0tEhiHyYQ3GX+6Ly+Jxzukxa9g
p0P3tRouGk04GhQsPR5QU53UDP9ZR+xo+aTR/IzcO0Hr7/0GL5h11uFRxJaK24aBz+6gLPLrqHXr
wIhukhbAiAd1MDnsY+pLbddHz80PJidYEmrH1nPXbivOBYtFa/p0OF0NtGdRD5C5wpBodla/MLyB
B2mi7Zk5zNseN1xzD4TA8ujOOw8x/wAbZTS6rY9oh4BW/zYk6VeRadNTzEqxsnx0fzGMI5u+3czS
N8/1kcdj78/qFS0E409P+yJa9k3r+80k2LlzSFgAgM2jwXyQaHtDr09C2C8x16QRnYvEY02LLkMk
Lya4h6B1VxZp3C4em3wE7fwbl0hbcbfr4W9udXtEeEfJTERD4arM3QnFst1k1yGevtULUg60gNCX
yuCL4I6Cheu0Y1V8SrmLGiS6fkC8Yakddnr1PVi3ppuWw0CXO26SotuM7ptAb51JeNYVWZwIW1qx
c/Xg6DE3i2lFLaUYzItbSw6gwfqDTjWoHn72ViCKt+xLAoVWRx+Aj3ktbAsDmkC6y/vWF+PzhHNw
Q6oO+vuEx8ey7knlLWoZ4mjHx+n9ti5DrYmrAaltX10Hx9906bQivSthj9/Zx4HBisTxOlRi41Yw
B4DW1QPwC7KxSyR9yhvaUgq5DlMyeW/o+osA2sp16vkxU8N8/zuAHdCmV6t8CPObG+k2+9br2P91
XFKj8arPjzGtcQToKzZiTmxu3MzajcN1RNwQmIwTicNk67rDLsZYeiX0HkAc6DTLZEKI+ahgANgQ
hMilpatSo6QRY/Hc8iXVzwASFnWg3Fq4H+HZxx0fkO09b3XUBKca2FGS/IUowuCILjz2UOR2tdzs
bEJjG0H3qrbzRYlxu4Bt3M50syNORIQgOKE0AqoK28eqSkd19Obfhn3xpDXrCFelY6J7/dWKF/xz
T37y9uum0RKZ/wpNME+yw2HA1pyX/9qwaRTBe5P8aAA94rsqVV0cIgDhPc1aFzCIJ/8ILruuGG8C
qs0p/pV5FV8sSWkyZeDXvkRANhyQQ6jMU3/m1e/vRs9CxSy47hvGohhqmnlDHt02boEmSa6P8sgc
cHrHIIbDFz+1CYkuDpZVNgJlelHSn9S7ua6+rdrqLG1SztnstoGNrJJRSEOJJKhwgj/deXe0cdmV
N83Nt7qHHcjc6mjMJ6zbY+QtPe6C0YJSMHzEbnJuSjYBpldtGqKeBE459R2n8QSb6cz4lE1zkJAl
Po0r1IMLiQ4xvvdkPTJTteHGdaxoTaTUaB2HGkEENg0UZGkco1ua14EvN17tPvetv2kTxIjxh82w
KOV3YUMkL3jtEZaq+dLciSWSRIJW3ly2ZcX/wTdHtRISKKhCFuC5fNO5E2zge3qEEArhSx7ysRmj
qqFfjzs/Y4tkokDJ8l391iAjN3E9jymNl/YtazxSCM59fAp2f2hysUocUpVZP4v8uSEfk5bh4rv8
z70yagcri9KoxoWQsKtoClTWYn4Kvz3iIybgmf2DldnkruqufhGDu51jsfYTErbRV01GRBYH5FrY
kwUKH4J1KQ+rtY7SKOxoer1j6N8LA6bqvaKtx7E44dDkZAXcZlDejlQemf47ZMeQ5xprLfNdFSbq
vJL580q42ST/kuhVq98qi+BuSG9chybfT1lVKwRT6wIETmTMO4oL9WKumFCxk3SP/nDoOAxO1EJ+
ZP4rkuMgGaAwPDJicfHYV5YxYwESDtARP7ULHUBeV3NmD/PWJaK69NA0YegnvWnZZY8kgjgQvygf
45A+W9Bk8xekDei10i+ByqvxEaTjpJ1YkUkCfB3E8zBvWtpVJAU4BxiS0o2XlPs+lIzE9FWgl1m9
pvpPW99GLN6oqBbW4O4ywVyT/2w2xrsS84bUMzIcQK2lKxiAPnYzf3p34m1eflXtezD660wBwTkw
40uYPiyGB3ny11gxOwTWGsgKNKbQcwufrL3lRv7CVpy7Th5kU/8a0bQb8pbDShdHvRvZxTiH0CKS
wGPp6ZEOY+u/0aAyAjHwT9wLZ/5FgsKEADmsPiYEW4NF2xmx8szrN2fu1nFH7Ztuy+Y8lD599aMM
dDRMP4wlEDH3CjJae+DPDPeumLfJxM7vbBode0B5rWqxry158jx363zaUbVXu62q9ndlAVQkUmjm
i6ZtGYdDIMZZiU0e54uB+MBm8J+CCBEaatHGXFWUS5PYphRFDlMCJEI/tF9LSwHHJZOtXKgYof9/
6VoE/DtNP0jh3GKQ344hFkzD5YqwGXSw5SclhqJiNAlTxkVx5AWFmCEo+SDElfBTENTUgdw0s3dt
XIJ8UQmBIi9n5jymODsj7VShegunbugXUWu3wNacplvpWnRuTN7nuu1B7CBva0n50KcR4ER38WjK
58AkFyp/xuuWwmAzcsbnLzHIy7bYw/jcQsC69KH1LymaR6oVmzrk9zTumluPZFPXoa5KkLfhs+1P
BD4E5CmYbKptE7u0n/sR0b/iFlpir0IwYFeRK0t49Xwrkb5n0lnM6YsinVgaUWFM15Lc+dQ7shF8
vJYOvh+ydnJSV/0heKh/XjI+yoM/P88PeuGxEiSZBtF9oJFABWE+QBbe75TK3wPjrdMmJVTdT721
noofbXgLta0GeiXI+P1hR6Oo0IbzpBS9RnjRhfuXZHQJRv4ua3tTBNmht7D4N2rNCZstYYrS5ysv
yLaasxafiJOaYNODZLQqWGvlUaY3FKwGK1vKDjQmCEHQY7gF7JdmWrbOO46htCp3szOuVZmTmSCo
tfJHNtG2Gz+5mnV2OGXDWlaaV5GD42+qvcBM5EHw9DmpjGOEc1GfdgGoBg1Cu0Qn3JjbnMBUc0WD
/NQGbyw5PHSV2szP6rxTi3Vi9gPk6rhQcHQXiUGWSAEPOUWI2m0GgQVTP9nxyU7uVS5PJn3hMJzq
+Gz74TPPnyZVhMeqrH9z2MZxRyKRzV/9FadLyCYnaO8jhaMRvjfgvcYkvlkTUfNM9e2c8YDvXLv8
lykWhYzxMmfTGexP74Dr8XDqkR1G5WaFvxWEWu89b7PNCN2MDETihXCc4W5q9M3boN9csoAF+aQt
oDuWpOCbDdwdTiVWbuwuUK3jW0ovmDOfsH2L99wx913Jfnw+DjyRGDW3ng76EpBq3j4k5V4Fg05y
U00AMi0n2Q6JtSnicB2yA3bIYurIf4pHF30NOg9c5xZGqgbAgnOuXER26FDqkQyH6hCjY7CYVFlo
fKhsa4K3KH3mPOb2p6KYoHkkbyk/IY85lsHitZtW6X5n5qYJonkOGHZe0YB13Tv1cKCcGdEBhZNp
XNUmQTp/mHr1ybtmNetpzTyooz6WZ+65zAmW5PjN8MHdQGzHhHMExb3H6DVliIHXOEnvFlrM7mpo
qLkc5Cy6CRjpGmd/Fq4/HigmNHxvxidkvXWL77jAhai6xJb3yu0wGg7eromDNRnwW49CA5IhvCkb
FW1V2wx6GNEUeC/s+Dlvi11ta5syGK6qb+MHQS6Hl9fvkGKSSfBZ0vIqEmB/ZA6JQWblS2LVrd8A
5RuOniXeMtJnYCSp2w3ynMj8K5pUJZBeQdPaBFC3Q1xwfRDe0oGoGfbuw7zmX771O2H5TdKCqpa2
wSKGuNz28IcD0lQgOimc59Wsv6s645AyDxq5jy622jJ5QaDFb7afa0YXhFY17aXDqOygI+oeaeAe
c6cHPhDuNI4M9vYt1w0TXL8xieiQ24SA8IiIgz+mfPH8U4jXjEs+QpVvGXAQX5rhp1TEm8licFYt
2mlYBd22hBoR4hXOvzorPXC7KB08t0Zm7dl12o2PfxjJebsXGE0bP1zHkgegIMBnPfPo9G54zCoi
QitZ3tkb5e3wIXpEyUZw4K5khaqs6rBV2drmIWImUtQyuldWnFH3Oebk54zBIY6Y6ydyH2TyMqOL
yNpXkIyoahgkQtSp7QTWGFLOEQOGf+uq7tAb1c5sMeoNHQlx/n7qDNZ1IyP1H1c/jfNZyAdP4rmt
qlNGn46qdBovc/Y1EsrihfOLZaNnc+ObfPcMpeR23kVN0JqPrp1JZIQY5UlQAJuNINQd0RPbetbm
SCco+nrW+J9ARxjBFKZ1zWHZSj6Wj/Gw/wd7dkoJBnq3vrK5waeYLljgNN21a165mfP/AyPPs/5Q
Yvt0Alt5M+C+tJWORpoL38VT9ZakF9by4axc1toX23/8f/8/sukvsqVtos1bf7BPhhGfcSctZ8QP
+oRlaIMlimqaD0K9YGk7+9yvYook8KwpIuT8lIuIENPvqkteI4fRT1Keoiz56ysaMjUBjFxGLeQX
ES7S0xu6lc8s+Bz5VEWNSxd+crGgZ91nIo5uwOUa/Q5OsQWJsIXM0xGcRIPNtlVHUuMxdow5JxjT
qI97r4sWYDZByRORwOk5oYVA9FOixQzQBqm6eO4Z/E2/00QWRvrl6ZegQQDsfjH5UE54RC9re/gd
WFV6bAYr3gKbN8KEn+cSrOOSDl6Z/rHEzWm48YklTuMjO/nVYM23JjvMhNGTasdAHjQgym2isJEp
ZDFqYgOAT8DMdz726Kd95p0acpikBpnpncPihUVP8h9H59XbOJJG0V9EgGQxvlqByrLk7BfCdtvM
mVUMv34OB1hgFj273W2JrPrCvefiZW8aSjPS3Wk8Wj6icWTjueSKl5j+WJrjtiUbouYUew+ReNaR
ASkGrAP3XB1va0J60UcZ4XhMSnY8wzs9YY/sLRdnoSUBDOm+h9ESNVvL5oUx7ZNpl8+u0LlB0QQb
ByPe17Qebc4ylqyCi77s2JhLVvzdhoqpQE0aLvNWH2tLki8Za4Sj9aif7P6xJTLDmLK1l8oVW9zt
siwVKty5UbPPEyZC3RTMEqqY3KUTM6WS1g7xLCrjkvPTB0hi4+0YN1n/kmj+ruUDbIntbIHE8jW6
xW9KnVuLvbKvYIkf8iLC+V6jgYK+jdOW8CuHv2Eyfc3RIvbqOI8NVwRJa6/asnuvKRrnXp7CPMcs
TKYuex7HfxfKXWfIxxqr2BTx35hS+ZhQcB0w6dEz8B44YeuQMiTsnxePhq6eneJa0flXXbP2QLdn
EbQDa+elDM9ztZMMjUyozg5DWSpLuCQuzPsX0EFJTRwp/m4Ymf4KJzz1FJg7+kaeZAGbgkiBB3tg
zuWxGW7ZPtiHCNxOQiNRz2zQK2IP0OwjhbX4MhekuCERYhopq44R1d4f8DG7LAg4QzyT5NrRt3ua
/pPbIGnxePwVcr7cjt8QES0ViaLjmSSU7T7CNNA+O6Ni1aIfEO8yzv7s23YXfjSyPedI2RNyV3Vj
ZNYst6aytmFlvMlJrPz5RdEZz3537GPnOGcyIMjxy8p53/GVLVh+HlRGNhuNyTq7tzHftXN9zg2W
Z0FMxzi2E1iGCKgeIq0ELANethTot52Qo4isGwCQvhG6frP6G6aw+kGylEIlrDqEm2aDFOvVDa8p
AyDKzuV97i5ornBuMm54Em4X6E59kcMClCG6UYkdvT4+HVhGjvv/EK2zg7r8rlpKMkGg+rREDYc6
cG//ZLkcQ9jlymdvPIXzV2azfrEeW9I4cpaZPV4GZXBKLaZET+0HOwFrNe3JlEuF/QDeHhUtIwPw
RIhIZP5rxh+jl1/5zcb4pe6pADBjwZhmWfzEIhAdOOt9ri5NopHS0jetR1yvuq1TZk9pqvHCfDV0
SYaBMu7RgeNjIRFsSaUCOcoOp/VQxb2MI0kb/9zytTBZEeOF9phDL4YWyhBp7zyDg7Cs16xUtnJk
FCv3yhofWOakHSYqog51TAWS36+tTsJ4t3HuLTojqhKspzH1Suf3axv8+UBVOU48tIo8jfGnB4qm
F/1RB7ZoEeKeA38dZlZ8S4B0wnmw9aJhTQgKb4FCUaEpDIv9phq8TeXzIff0uUN4WjZbCWoTDxTQ
QFIKHkWOeF3DzkD604vuG+AeerCy4iMksGKwXuscKJXeXTnJS0pWLJgrvQxPaWUHSdQfImsKzFVR
NEz7HX/vCkIAKvkMhXwbutVen4v7yKVZszRPMSQs34HDiLOt5Sbnzanae8HGLi+W2hS4SJ4ShjJg
vrqlwTBzwOTOUTMl+1/oVdmfRTGeRianMMm//6Pnl/ri6I/7WV6TDudRtJE86pF4sQiGasOY9W/+
/70x1PvIxVJkk7DE9Qh9woA2O09skZhZOS5yfgZpEyHG81w/IhXB1PrM09ANj0KBVSilSb9gXFKT
Fxmrrh2pO8wXilkDO0tLPN2LDWmgtsWLF/+LEe4YYDApGKv0nwqfoR+huJ6YUgDpc6A9guNHQEbT
ySRt2Wu4Yxr08nMw4dEdDUVrO+WbeqoC5KX49ZybqV+gsE/ybYL+N5oRRwBXaBh4xXsGQkLwsSXE
SSV4yW3YltCB8hp+PWrHxeRn7Um78EjhqTsurl/UhhP7V91meE96nqsItyUsTYhN0mPK7fNbXjfP
dfqYKJdRzKsLMrFhj1sy7R85Mib55/jfgwYhG9lxk6RvVv9E6MRyn3ICQdba1AsB0C5+q7nZp4J1
OVVKytyv1d5pU5A14eduUhYUOvostXVoZCP8YZBDL1rzlPGAjCVgcR1RL+dKaZXXoiLx0z5NOJmT
OIBfVJnJBeTmIfoxJDoiFmIN+xbgaI3JDcO13pAoP2n9Ma3jR9mysyUdZZ9OLLBcfeuN7yyJVCjg
b4kHPW65jSHjNgXujlMrnEMHXsa5e/KnbdH+kU1eUrdXCFt0SEvET+XZVlh7hcFQtXUwc0TWSb93
IFT4lnllHVEtSU71yEnM9B169SIciv91nscZiOyo4mUk8kpjBkNzw+7XnQDh485yCnhx3mNBW5Py
ddbtR26Xx44m1+nUMZmJxcNuwbsVJCW4cnB6ISq4uVj50g6Im2KeXW21OApq79yLGeIrzTfC4Lav
oZXc0aJv2IPSDTUFucfRJedSNqec8hzhgL2KUXKVhHtP/XjLwbMhPrchBORwXUbn7vKwzdAgawRl
bA2gOIwoluhII35AzNvhIjEg8R6htITi1zsLWxVJKXMsWe2K8FXwDsYMU1vTublWthqZLVUZcYls
25dVgflJk79eZBwtrw/aQpgkjBQZPJPpul12/r72lvVYHAHQejzg3WI4YMm/vNBD1L1hjc1anjDO
3z68mN53VOPjmBifYJ6krANCxQmNRa2zAcjpNU3a9P85Z2IAqHO62u7A4piGCZUaalWbI7Kde/q+
k5FLYhXnXTyf8D9uJFwQcM5wG3BOaDZ1RM1V2eNkHfedoXgmFosSC6xG3+uKcYuL8vHPgF7MmliF
yQ7e8yZS70l5r+1bE/LJGTcr/lz4wiVage5l2cu48omSu3G3SYvuxueoitd6/cKujBR7RmIkCNjy
aWCs6rs/OpZkxnhu971gzBArQWynLH2x9XuPK8yHoMMKJ6+7lbUEDfnckam59YCZdwwPpgpsS3ko
WvxHLnpmPwB05JLUMcN9HVBP59qPVddbqdjsXAZTbGqqNdKdWPazAq7/AOBsY8IWiUXCpwqqBfNr
jN6S38HfNcl7ZT2xExdkK1mo3jTThUoaP7gHUc6s15i1zunOxfLJy+mxAMZ2w/zmHEOymc27E38W
FDTCd89mW25t9x4vY03SNGF/kSJWRzCE3sesxuuHf1B9wUiIulfB7+tglJ7D86A+B4PpJQ+ADkhC
i4NqAG7hCRQCaOjkezhqD67926NaZ6FyXtaEDZPbEDkDNumfxRg61u8zD6fGThRqERNDHEKUzrVM
1xK3rmy47NnaFMbNmYPEtffLKUPLQOE48KhjBCJLYpmNLFNxoz4ViOTpEe02vltLx4biNG8vAxsA
P44xjvjbMs53Q4oIi2DMcPiXpVfcPZgfqE9iQkoUlDiOBfN3mDS0b3QKA3KBGnHJqAe2bx7nsrhA
9scM+yTKaaXxVA46q2WapdaF3lC/Jmxvx6y4jWgWMmZXHnLd0f1tSS4MR7azBHMj9ayqx9R7qREk
WcYBm3kSn7OyDzpuq4Galzvy/3oXn/EDSmG3OZbIZhqSWuvxNPVM4sQnY5qM+yzERyAsyH2UsfUw
vzAoNMSp5Ykdnd+wfh3aRzl+OlwbOap2DXufidhRkKSXj+R9PTkREur8eWal0/aXnHBGs9JJsCJy
oL1Q8ieMqSXcqbb+jghrqKvvXlz8oSYXHmax+uL1M0qWAszNxl2xh04wNRrR9m9T8Q4+tBPksgcT
M6K8b66JmCENUgHuMqBpnXEP3aeKQ3vpfCnNwuK9L3E4eHHgG5+D7p3mgeypeOvMGGv19zxzVrEi
OJV4wfAMJSCy/pEjQxjGe8/spWEiIb0u8NkIGgi2DBsq7NSRtTMGjbO12SUB6lTG2eguDouRKSb1
hzrOJ/FpwqyTb5fhS2v0aBgd4DZMY4t2axw5fDk8FzZiQcSJT8PIbHZBSJVgfymrSmbibhlddc88
iSU3LI0v3Aju1m52tvpfrzSG2PprMiQdM2F1yyDO3ml8MEUIOkDjtQXKNqIHWIQCmpdwklx7+8RK
yIBLZ586LGpsIyR4fA5v/jMxbfaXMGHuepansMCKxxGfZIu6aUIXZY89y6mfcdF3g6Lt3aNHjbCm
wsOosYgSU4MnjNzZiEwiWxsIYdwh3LAbeRcNDcuo7SkFU5exCoMC/NiqmE4FztLaNt+SnsmJ/ZmZ
1CvEmjVJ9N3m4S7SvsMewCbKpM7gFKng+DcnJ/KCmpq0+EXYJGjUp9EIgEiuFD2knR1jd684IohI
mRn/wOPhfsIxQ1qkD3qvLY+JNoIi59vM/xJ2eoMwTgp024DPMYMynHVfQBxAbONHCT/a5Bt/9aqQ
+dqhwMK7/aDoPn3zKgd8dMwfmgHf+FvFOKJj2ZTj2tPp6EOyJyvG80mz5oe2MVrXBcYJnENewB+Y
5O+RqnY68YgoAXHbcuAhDEYLvUkY/g4YBEL70zQYY8Ixj0P9muavHbJG+s91ii09Q2aZFDGL6u5B
b59Zs1o5MCRwJbnxTunZoKRsG+OmgWVHwrLK++wVLujdmIgoBlSND4W2UCL7Me6pg8uTz8lQ8Hdm
LM9c9QWvTdzxUHK0eXwHSGSd/Dl22BSKl5AQIyPrEajMbMT80xR2W4t0bmp6X9+xYFhbVrWO4fC1
/Wb2+N15CluaCH8GvoG6QXlyPeAGIkeBZmcRSdqrnDFRrX67d+kpCFCkeWTFBvLOKhEkoKPLCcrF
ZklHAFcNXXgcgzWM5BbhPqePsbFETxTjfF5wH0rhAAYhiV+5B6bu+x1WoIX1+uSPNGbPogr5PgDK
jGIjTX+/fLU1jAIU+VuHu1aNjzGHezjuY+XBtbn5iOPgJhAvJquv2XJ3rXWFU5hq87qYmXqfzMFY
4ZthXEIUIBvsPH9eLuyc8Uxi7hmtPOiMzwCvo4Zj6FZ+OYuuKwoPiZ1gD6dJTQEhJdmVBEHUSAQ5
FkeDnrN39y5CVZ9F8zS94IjruD57bREZ7B2iqBvw7ZHWcFwuVF/Y9iOCu0XnjzKhmw46SToNkBcb
63z52cL0btlaS23jgn+Z0Sy1PAkd+LcxUfdh4oQhJkuLONcBdXXY2noHNGxJEAvNOSkuy1LScU7Y
clg9ttavgY8R247FPI8xdlQdZxzIbHO1X17DAXULi5uVObenBZOSk2fQjegEe2UeShSe+lIATzk+
FR4cv8ETW1Flg5UiQ2RU6wiGiJrqBw3QeaIxtNDfWg8jdhMCQUL/v6hrFz0hizp1KaJqTxy3KOaH
hZ85cRznEgEQ9mGRHOSMc9GWR694Fo19xAuIDF5umoReeGI4jP5RSCQfYDZTKzuoMX4r1Uh1HK4r
iqG4IeRseqqwV/kJrGXafpgzvxikHobi1UBjHunsvsi7WlwYaYFPFkav9Kg0iA/nNB4+TWBdo9/9
T2ZrS3x2I+PCBhYDFLka6Taq1gUU5r90xEAaGItqTWeATQcLxqtigaaaQHdf4Svx9GCMA5LdsXoU
EH1xtbJq+bKAqoKCyR2+UZarmpmDRu4PM1aJkcVWx3tWx4Qal68K3LCOa5ezazs2TgCIgSDaY2Nk
SLdHEoHJjdGppjAjorooCc8TBo2LvLcZkAJQAKyN2ZTHoJ7fa+SCKWRiV1FzpZTkRjefYvupwBqm
UJdCuwN/9tIP8s+rk8faedPY4dlQJ2zChOZcbDmwagvTGMRIXpOULXOV+Qf+O6/3E/sluuz3NCoP
gmpU9F9KPxc+bmEcQeAyGedAvQfzmGo1aJlzFjFsfVncfe/u+DrJJpAc5sn0HsvfNsag7b1acinX
03OPpDKBYR9jNLJqDcXLS4ofn3CSvYc1P10MUqyXG+aQyYmfn7OKgFww1hNjGpBziYcWkYaLCPSJ
2XUUvzZDc7RaM4iT7DWXghEPEg6OPdjs8Hi3Ke/DPPB95S7tBp8gKi4orltRIUzg1zO9ehIq2xrS
f+xc93pJPV4ro3itBqgt2VbjSEBwlRHS2rYkelTRyiq3HKe+gWYRu2PXfMZJTg7YrUx3VrdHMeEA
tnVu8TWHDrXUPiiKlqDsTvQrA38sBPaHUk+2o6y5mV8NTq9+SvZx/0l88NROl6qQ6BFZ7s6AGTq2
j0W2B+LqlH7Qm68V4/0SX9+SQa2shSBBRyittflYorCftM9ctGtpmJcyhRbNNbzAt8Et/BuM5tA4
n2Xy6OkMbqlZ2H65FjZR8Lwoi9xjjhRc2l/h8ieAhALdtApBXxR+/uqyZFsqMs1+dY1/NSiFyg4J
v1aLRo52FGhKx7sEPJhP5uSUMcnWxrozMD8hXo81/6/OtR05Ghv3eZDDoYy9s4SrpwyW99P/tB2w
cSvQ+iu9dwLIQ4Zv7QsvezNmXN/EbdR8sYlXnSN9YEvsgh7nnRiatSnEZcTrZtbJzkDkUqcnrWSc
E20mk3aTctcQ1ZbcqhGnRUwKh4a8IKkZCNpGkI63wqI4cs4Fwyfolzz4GZvnlkYOdiqCrxRd3MjD
p8nkw7Hrszsn+9zqsRN5D67OyqcMYnUzSmiJ1j6CA8Mr5BIfHDLrNw2YbOIaNsaqB3TgKibT0WsU
Q090mnXWooDA7zawD9Hw12qzQ52HSxNGUcPXjx6dbnlcKa3nbXtBt+F3AXy2Dz/NnmX+Hhc02c1E
TgRZoBsxHQbMKcw4axPTgLy4Kt9pALSS9pbCTDGtLOgdaIcJO1hmj5Tib2Z0GXr/MrdtoDcffdY+
mHHxoUcXZymG55tJgVq7YjMzLIGWReddMhJctBGgXobfplJXCw+HA8F1lEetoDaM2EAUH8Q6ZO6l
dqOTCdIGQE/RnFz9aaIftDQcCKijiPiQthb4QMXlIJBEUaGA7CvToKjeMwdvsiKl8NOZm7vtXs30
rZzRV1GHGtRrabPjlqVRNc4eZU2cJAdCZhlMYP6cYFgASygLVh+c0QbCSKmdZEKjjDJTgZABmDot
cgOvXjtWviU97qGsMX9zW3IHeCikEEbCssHzCmCpLn+ikTnsfYLczgcQjn96aB4klCt/sI5R4206
ZWwTHF1sNwLDeM1jJOR+fgcJPxFhKZr53OlkPiiwkoTPTamHjX87eeUlIvbXHNlweC/SzT9SFmU6
dr4p7p47qz8S4/cAcG474JBNgFgtpMlWvyb6rwPwxoIMAO6aqgRYCkoqCpRZ3SR027xKv3TwAZ2H
dijHZsW4n9p86eK92QpKVgqstdaDfZahjWixO84uEX6y/5lF8+HhVi9nAnTarYaBeeaxFKG7B22Q
+FgIRo5GjtfkNWO4WDC6b/p0WfmC9qfaBqVJ9aLzF+0YNiJq4A2ATIbTkmA8VqXIddmVpsPZM3GQ
UmxZfI4oGLZeXAdeXd+94tIXaBXsax79czJMcLHzfBxUdxnFMhgkFhRfGLbNfUMROuDf5oqDMLUV
iHpKK9uzd4cGaAeOQaZ9/BoxqjBH/EPmx0SiAsAnbmIiKZsBimQg/1kjhRayy3nJ6QUJJAEr0JQw
0tYXd4UBJ58Yq2+57LPwvlcuDpKcOZBgHcwACIYd7SQDele5PFickPk+43TWppoK+0NP58eCgyt0
vlqGKtvKLJ87xp8oKo3ZuTvFl+r+UuaQnflLWHAuIX2n6Gu7baVNl8R7jdkc2N19sYOIEXMuGope
hZc0AjZlWivO6O7RqQam84igOX3iml572JQ4iwhcWGUFy+WyUIe0+HIgWnuQcwSqhqj8yJuefAXo
N4rx+TmFFMLcrDaOTiSOYZudMDDQEyHQYZNmN0BXdp7W7R145cm+87d+O6EW4qVlHDeYEB4HdKWz
bZBPaB3mRgX5zOTdgGkPrQc97KoiWC//kVxKMcL2PqUW+WeO33Z68bEf0L5e7SqCQ0ofTHWTRTdd
1HywnIEsy7t6Nxdb5uYQbM2DIpSqtu+9CjoKfDTnDKWyB+btuMUG0zrEQBsB+wQJ+rBlcKZRHCOR
daF7lusEFqMa0agJXtL9zJsoBiJC8OoMiNVnVKeWCVcLfM2M+wFj70xZJmjPnFmhB2sCo7o144+J
EVfgjnGTr45L1YAyRIKki2U6CjfWvGdVQ9WOuy4Dd9qeJdkkXvWHXM9Eg42GrZQ7X5e7ZJL7liHz
UAZgpE1w9Iv5MDzC+QkNEUwh7KQBs0WcH3LmY0g0Z84IUAtlTv/DsIqF16IFbsxbmuDE5JRAKQid
BKW1853P71X2FKNMdtXZU38lCLRMwDK3EUgZvyA+Ut7wRAcOoh9SyhQNb4ZufGXRu40ltFSHJvob
4Yp73fytW7A52JB7/bBdsFE+NvPDONVPtvndAJ9q/SAVyCsYxSMii+7LBNwPz7V4jOln8KX4tF7p
nK3w5zwaACZ647co+EaZRabZhVVZmXyVijgJvvTOeY+db86RFSNNG2VgxzTwX2y1YOAWHoI/vvmT
+tCLc8YMEZBBu/TB3T1i8M2cbG2CB1i2NG3InF9trAjVIw++a5yQilJ67hQZEYVjvXnYugr+QHeB
RudYg0paEyJ4kYBychtwA1C/sq6zqE4M5kx8CRHfUrxMk3kpkxy7NuWg4zwzzUKTI82DzVLDWKVc
7UI4H1YHwNLHUlAFjOhSw/4ICcji0WAzxC9X8Bc7/SwQ8puWCHTJwlJHsfnipfMmlM/830pO9mwi
B/cdjgXANuwWBWiG/EG4NtzSKKHnTX4b9BESy3rkDVtb/I7uHzmXVD68cH37xSaxQCJt0emKyj+N
BmD+lJWxMTxZcBsehoOn36bxfjIrKnFQcmvLYLW7SzN+MDt8lem8jb0vMrQfrB47/YRhq1kiLjaz
Y69zLF7OBAVrck6jtK5TheqYvTWh8yNhveD+EHgwkUcZEx5KXd80hhH0uvxkzf+os2Mcy98EWmoE
VreM0XpXxZOqm40RqhPpYq336NJRWIq/vKm4QaadjlMY1cBCU2hWnpVshtYJGnNZZUsUfn5QE5xj
U6cZNR5fTwSaM4D9eGULshmlQw6TtVtU70r89CPzAgg7IVtfg/or56stBXcUoBF4/+mEkMdRe/yR
D0rDgjn+wHUDqp//1FbNzJU1PePXniqIQU+YEcDj6EzXdX9vANNnts/YZdhHiJ8XjvHgDju7Yp/w
NEDxcGMcyaz7fHivbhRflniPiHo8bUQgGDl1BaOZ6dr0I1bZwX1qKGt9O9101czL8DrA4VMifOkq
RUIXcx3+acvPtvnzeEV5C1HmOHIHBcIHHB/pl4I8PQuOW4fuOMtHRIuM/9AfZyxqLBaBnU7+osEX
pQN1qZqgjREFiZPiWKCUTN0ZbSVc1g449tShVcg3eFdXJFLuC1Z4iSRk0g7zo5cyqXQQeg04UO9J
4x8qHQ1vkSDr0YcHjQQIBgq6iQmhDnq0V/3IBgRajIt5JzW8wCrbTc8chUl1GkebeTxnDtFLnHIm
IRvcEy4uNGegf8JiDgp6bEUwQCsrtHptyuxDi/x3bi66rXppudgYHDPbpQrSyttNlqYD2toOuhJp
QMopYS6G2pYU+AVZkLML8HvzZWHPRb61iXU8KXZ5ZgwAzpsK2Nro/TnUXtmRbiF2HcfMDdBGesmm
i59cekA1hzs7jv+i0jybNJ6xHTSDJAEBrUMEEC80Ea8TYWQvKYqRtoepH4rmsUcijSCGueEUrnp/
7cOnz2S6yvwUC+FP1bEoTb1t5C78IMBxTH8EYfWdDy4de95XhJKJ9Y2AT+sPIkBIFygD9TXT31Zf
uMDzsQtB/UGso+fOPXVsoxs2U4aCfv0X98s6mGTZ9Nk29E0Sui8CN1wj6lvFJk74pIQlxaaaT+OU
fs3/a8VntGdkauDB6LToa7Lnj84j6mcZ9oqvlAjE5XR1Y3UeDW40b+sh3Wn/R+CFAefFm5W7n+J5
qPJXTeuuDhSV9VRmBy9zz5pT/Wnx8E0k6bljyty3e5ecQ7NM1n0PYrx11kUtTr1mohOMdpqbsRXM
1j1gwxpAbOYU+IDmyt1JDgAbFqTm9neTAo5FuWObkOabiLyP8XdIO7DLHjLnfyp+18AtjLlE9lUf
SodLjWPFyvgnWENhpAe8rn15X/zbDpvsHhQUT83CcRrCaJdnkJNYSxfsJNruxGhA68C9hqtyAk3B
qSkPBVXRsrYU6mWhBZgIRRB3PdjniNdl0XBEMCYF8SuswATkIo+SZzmnGiKkJ1keZmG+iRaIHnYR
8mqwjr9mvLdzVjGPx+CtJ3WAeZnREFGvi+muRTFXdsGQu2ffLw82AwG/vfYZ7xqjRxNaqI0K0td2
bvpahcm6Y3mUdMumbm0LRhxyD+GAzLbkObGglqLGLCzk1hFiznbVMh12+x8V8+uhSB7TEcgn3TB7
dMXJVpWfhu1vvAjVJpv9xk/OYmyPhbVrGp7lZXPNsmcOeVQJAZ1q3DXtOmOZOM3629TPO5W9uroe
pB7bOPEwNuHFyq6KebetnPM0NGdreFuSGnIWfvE4f4dR+pZwVqWEkFpAVfJDaoUkSCMEteSFg472
tzd3pXf0C4XblzwSy72R2bRs4I5aySDOyr5owh9UQxb1TFVT68ugLz5OtYsgrf22RHmMq4GRW79L
+vFoFi+94x0XrKAWcurN5n6I6LR9ZCRMEseiP3j4CKIGqOAUQNwml42CVeIjeVDw5JKf3DQ4udPy
KPHkiA4s8PBBS3UuY7VRdvnElGkr8Wa2c/E0lvNvekuBp4WS70jHEj14ztXqqUJK274bUU397Bsb
IoM/U1d7D6d3XXOAlXU4tL3skMDv9nGKlAk9Q7U1XPtY1j85l5eHYuicZ78p0qpiYMAx7jJmpRY3
PicNfosrW+sp/E1OJr3TjJFuND4Mrf+XZhPZfby5NbUn7pssco+i6k+mMr/UnDBja5iVtARfaC5Q
Jr9gI+byqpKhXjCjYVuNXMvwoufElY80LTA8DfWamcXNqXhFmCfSAJfH1J52/aVIVeDjma3I4DKI
Wg5BlErGkm7krLr2rA/sLzOAMEti6LQ3BKlRNq0OxQdbR6Eh+Ut3RRnv+vFctpT7GWO/IRBltpY2
k+UkJ8larUWXrcfS2CqPbQDtAzvvVRM7F0s535AWnmG2WCmwbN1X4gLHZjOQqx0zAMWHgIZobOOV
Vtxsp/nNcd1X2l4bso/eqVHjYm4w3EPU8EGOJD+45ls8wxZOp52bWOza/I8Fl6Nl878cyF0KkNas
aXor4sACkXlbn65XadXRoWmZAZM6ffhRAx/gGkODmu2mAYa3ZBDIxs7psazx+WuKgeDwXZj+uhBg
ZDJsrIrQlLQ8u85vlW207o/l6jMJqeu45mVIL6gxoUUZmtpXfMpzSITqApvFRNSVB79o/mlQrEaV
3PIRMFC7s1CI9SNzrxyQQjG+VLiSUHZhzjnU+CRjxzswyiRC8qnJXPqfjWZR9Hg4aZ8SZP0gy46h
g8CytoCqIWVeMBsWklF24ymy0aJ8Shso7A4X4SdZbyjE6ThrWlf9amTeph3ns49EwK5/LSY+MP19
C5CaG58XpVAJ8i/Mxa315q8cnVdSTFPgpfUT/+Jz5Ln4VIhYiO1ZJ8lLrY17mG6b0ZnfzCRf1ybK
rLS9MJVPy8DNbgtIKO1JpMMNwALOQYUjeokv8VLFeaC6+tfk0WL9c3UGf636lJEERbjpydPynOUd
DSde+trk1Yjk8FPgiHIVWcRzxPSbNVEUP+dC/tZpERQRtu0u3+Q0lYsCrmLSLQfGXPTIXlU/id47
ykljqMmmrG41Vh7zVa6ruXxmXHIYtRqOt+diYEmOYZ7dpWdtCKXQE+ayubgHdv1ktTQ6Nss3mg1V
g5mKfIqEu6T6c0Pnd2hBWlj13hfxjQ3hkVmyRrhVYd10hb5xL9Ue3l2isTlGzfS7RFSIHeo/3Ou6
Nb6VUfLsLR3CCNdZX2zPLK4nX4CY8Cg7Vj1ZYwd++p8QzA+UUT2wIt08YMwHrRroQ4TrrgAAgDH3
WSAYVNhyYSav7GTjYaD2uR5FiVa7i1d9w5NLJEaepTsD1fYSk6GQUSdhfCQD4QWnyWoBdBoarPU2
XXyDDwmt8ZLYPnwoNs4p66fCQ07XV49TqOFebvcEgaFTkCgWCU9pj9gYnqJqOunzJbMs/i6KdXbs
1iudkLxVj1RzhI/SclzwoAqNQYTZ7rq8QeTjgMMW4aOZkjSe5/INr8s285g2p8/ahiAzNrSXIRkR
CRHPnb04XSB4n3QkP4mVf7hDthktXFf61Y14hdkdh6m971CGK2kidaqOPZhOY/COVem/mPhWUvtz
qPQDHsR84WQxktdmFDO8eXZkUgux/9X1E2y/aCViPL+mdlR2fmylc07Z4joxOhbf2YamZE0AL7/o
3xOiuGABKcb80/ir4GzEV9SwuaHW+1ZiUApixqhG+WtnArJ+uW9F/+ik5t4j8RQl2IPpYD2xAPqU
zL7PmeQqXH50txk3Tn3LAm3VL6a6jhOLsihia0/cimPs/OzP7bAhFw0qPsHRscRRIVYmNMfvLmbm
bsaBjaCF4aT+QOF09aVDQBEPSgYulCVUl2hXLgxwkOxBmbyn9Z9yQezcDYM1UI1EnjQUJdmpzN1m
moxvH6aMiw0AI63B/76B6cIgIqXTM3RUjqsOoYrAOPyg4CFqsv9WdDWS7MiE4VcGe0YDf5sDzHE5
75Szclp88IJfxPWwzxvG3rAUs2n8xzCQGjzpHlTvsKGw68vEblot+2RwFVNbrxqvBOE7B8bgk6Dr
qlWsN/c+jr2NQtXB2hVeFH2B9QiPq1DDxmWEHaOj4DnRG/s++JBnQL1o8cqT2MjnEcECToPY4WZ/
GQWuKWwnetKzJGbYosm7ybpL6d8uc7EJ26nkDZr9Z7IJZkqr+uK7zZtg8bauUlQCwoMQwRuNQDtv
vzJXW5BSPq4DK9yVXEmEHTafORG3lihoCIojPnZM/8zhUVrNqb7lqDlFOQMv/w770WFL0lAbLq9x
0hdPw2yxhNEPHT6VfuyYcfB50j2G2IItWO/dUAXWSDSeiY6jZztZ8rNlwl2lSXts8PMI/aCVxGbn
KOL0hrWb/WzAf4zLl0zVK1l4q75exYALQijUrA/XBoU84H6gcgvqWmOX9SChZuA9n52rZmvvZWZt
VZruOgmvSX0iglmHtveTIYCyND1YMpny2r0ZXRl4yTltKXFiBc8TTwCXRWq9tOTq1lRhBelQwuHM
hQ67qYeXdBb/67S6SiMnC3etIpqJxf3oSRw/xjPghl+jNm6eZV/+I+nMthPVtjD8RIwBSCO3NKKo
UWNMKt4w0hh6pO+e/nxrn1H7nKpKUonCYq05//k3RGG4Upr99Qs0neZLNQEfcp3R6LRbFVDMK8OF
bugMzX2dlmSHgFU1ENyej1abuJhPHOt83IJs8Sy3y0SrmJJiin3vKvVScgeIpB09ORpf62Hawoes
0/yqwhBVOsXLhb+1Mu5WjJJR+LMDYYVA8ayMmp2znaqDsqt0wtuAhQZpgx59dEKpwJQgnYgZpDui
J625GUaCPBcQyeqhej2XKdD/jN5/Nm9xU15jCCkG9zMj8HJUiG1qajaKW5Nj0MqbX9OihClIuexP
zPagA3xl02v0DHdrnZMPGHBbFE9YWC/P+SFeWZZ+Gk16hquGYRpdObMD+YTQGO81YuDJnouZulmk
yyWqtsEN2yXWwTVGmAsGphHorB9Ob/GefQkiImC4rT/Z7xff05ULfNrtDL0Es1KwQRfzhQ3bZLVf
Q5ZaIq6ERTLU/MkcyE+4/09I+8+CMhkosW7km9K+twtyAm7Yusb/1Kr9YZ6uBX7uTEdnO6Gtk9iP
NcrJLn3Am7FHWBbhLAc5EHg8UefomzatbMI/Y8YQbK5pfxNVOhJxp6BO6bTRU8nDmVQMPqC1pLJf
qPepCqbxHsmr4JlHR8on6hUwToPAgAju5bHjbnZFD48LPR50HjOBscmxxFnbKS/LgPEgRK/QwC4Z
mgO2uE1zTHjOe7Wh97l3o5+z5cwCZzHES8dEF447qrLQNRh+FeQ4yuNF+upNNnKGM30bgC7tGoou
zoNcOqRWDz0dCtCtoxziapaYwpM+ENekJEXvtY6LSsvuyJRMlf3n/NZXrxQHKw66xasRIpHwnUBm
7zqZy2HudezzmjT9R7GF50a364rjBOWdgVW1+GU0ecSV9Z3mobYz+tfoUmSsFAZeKnuo+qlrx6F7
yIDp2XeHx36TQDLiG2vEQyl71uhU37CLAlhJnJwjuoq+pNUjKoKyvM+rT/OfqrUMEdBfTvh5m51u
Q4kKlJ5yB6NLzJlN8wdi5FSf1tQh6rBbRXRv4jEdm3sqT544C1vFeCFNeBtl062rAoz8f5jhv0s4
i8piZtH27XvfKbdaVeFemrsUSr4xtgdJx7H1mhfDj8pYOUuS7UqhIGOfG2m6rP43nl+x2+u0Xd4K
4//+oCk6Uexw+6mDi/VPgSmwmkSgAABCsCc+6JXglfTlNuML8Tdid5YXClEeIrp1f3liIwFei3gt
C1L5nIDyxevlc0TcOjK2LuPy3Vjo+jn8Kb67dHHLOKw93erOPXk6PXL10lobwF7EJ+JnrqUQThIe
p6kD4hijXRu/Zv1FkQAk9YZINkmCoKvtmxqVZbrsezryUrjiUTEO3XFFh/ZsNJyRs2CWMKjwlGdz
BW2io9ZpkyAPNFBE2JyfOSk+UEjq9XLKWT1DgA7Nmk9CZCK2g5jPqQBkmLDVBLxPBm9G5kNK5Yul
1HU3IUChhMzOush+zVee0l7S/jqLcUIFsSc6AZY4DT0+7f8uEodpM/7UeX6CSfaWhWKiXEB24STH
KcFqHqY+HxUZJhqAC4JuuZUOYNsbhbRdNoYZGds8TLZpET1ipgjjJqeZNBE5cEFTTNYFeE5DsDdH
nhFVeHCQvEZfWUT9Qcpe2CA2lVVtw9CdnliUFvjRp3n2UciiiEaAib9TnH/UMu4dPcqqfoH02aGl
R24BQ16/reWXcfV0+bYMi9NgzMtbD86J1fz0O3TFDtsekg9UkiHllcyDUkAvQn9m/ubIn8RWZjSf
tGUYv1Oa0SNzbA2ph1CZOTX8/bWyC1vcih9adMwThJL54g2ZdNWfJ52L0aeQW6Uj27IqG4R2E54L
f33g29Z6Se8bOdgRY6l7n2PFl8GzUv1N7I2d9ikANil/8oMh1iXeEl1i67ywX6l0W3gpqTldZYts
qKdlSv7S6hGPhSdX7YamzqmrFRZvwnKJmYmafeDE5xYT9xdW1by3stYQmVKk5mJaZ07+Et8QgMKQ
wLwMv5YxU3f1+kFyYOtww9FPEaw4IA2uboNZeIK9odJKROfOQoZjxriIY3i6yuCZEyEorR/zSt9Y
UWDk97C41AttFo50MhRgZTf0IUIW3riFEjotvOYRYXE8suHg4Jvou56eeEnJLsCfRq78NIUEa+xi
jRaXXQxZWh7tO4IBcVmsI5xu0fZhbR4+SjThMVWswLVaXh8eDcESq3srAhAabs/d6vmgexkh6pi/
4pwSquzhrIkwIZMgsPGRc0HMpwZeCeGO87s2d03FocN1phqyzjqncFcGGWBNdZzw/p8WJ+tHqIlI
Uypwy+xippyyqGhwZa2+JM5HccBpCV5D+QwVP7+wdiRkDmay3NGVoygNPSn+I5YNJ6gmGI2/1fJD
soncI4PDOzmKku2UX8LkLi5iSo1K/0Q/DfCPYUKbnwF9QUaWGyyfiYqXZazKq81K/h01dPmUgbWs
M8CpkJPu8d4MsDA7EbuD5pwsIS9Rj1rJMTkdDR6/Z4sYrXleQ7l5GcqShDnwkBsdNU7Ma7Se5Pf2
kKKgTpUY9bTJzGL+WsK3ebiEZR4oqxWQLTt1gTkQhGT1aPSXeUWXyYSlBDNaWmFtLeF0wjwXMB2L
LYEA0VdgXhcnF6m5mRmrIfGlPFBZ9vhE6OUPd0ZvMTuja2kvJlx6fgB7ZhV+t+VVge0uSvZIPc4w
HCLroVqan46wMsZ7G12f0c5cbsXyUg69k6K7ZSkM1uwtCSdveIZT6ZWWgZ47MFLFC/MgiuHoq6e5
HiEk9Nw3aFfTmmW6vkPXInAqDCdakcJjRzn1oGs9fOwn9ur9JayOKufAki9BN9enzFK305rnQCkC
Bhc76dncEeBfFMV8exLba8O5OUa6/hLTJMSv9Wr9StIu9BR1K7e7vu7pYS9Ddh7WGD1uc/kT3yjz
tThS4TBcPmq/hw8mT4dkBzk9OSQHgdP7iV99x2gE7Mw3vfTDt5zpoolPO6D3r4UvedH96ZNX/02i
rk/8zREz5fKUeKk77Zm7yDbfGQNHuwsqIJWHz6j8xknpGDs6YHvF3wf71bY/Ay85w1dwBts+NLbn
8dEDMdC219ln3wqQ6sM4seudHphrhzDdf2RJrIL+EHMUH1bB/G/cwBvidUFbfYGk6sob7Dnsyvv5
0U65DYfcxpYxWJy13b2v7fVpcghG8i3Px4yD1/r4EZ86DIHkSB4KPVTZ9ufnweMKkDLjxpvHo/Gw
obXV3c/n7cYGvI3tl8x5nMnltQ/1gYbBwVDJ4R2fJBercucahP9M3/IhSHTvpi+7n+MB5jt6tN14
wNaxfOkP7Dp6UJKKaOcvU8Cr/Vy8l6/6wFNuLz6Nqo3TAhcqOTAnBKe8/DD24SNcvI9li/keDnrg
67b/GgWpi2vDb85CZHqFPx/iZd15e1vs431wj/faPr1Otn9Y26a/eMGV2b4deF8vTmoHNy65758P
NnYwzstLur3J7ktxZjhsN/btS3ahDTsk7TBu/oJd74YnxPv24ine7Yabmo816QOrmv3tChXaJuXD
rRy2/gAColv528rXvsks8sOPYoNvdrGZQJC91MOVYFP51S3aRJv4hgLiw3SjTQrs6Jqf40eyib3n
Ndtgm8D3zb1wDxHMWW/Zir/I0nX6E327ne6BflP7GqA34ocGN9KAaep+Ud7YhM84kNd99eNvti9/
ubN+1TGzsUtntK0d4slt/93u4yN8tHbbbxnCOtEHnoEOXg1+6KW3v7/Suez3e9QfNjY+dr2tmWTa
8XH9AiIy7onE2EA6rPx5e4muxCZt+g9onA4JQ877sTvRyNmdCxJoa3tWTDB/xwGPNWg/D6Ujf6vf
DJecMph3+TaDjR7MRGnZAQSeTbqtf+P9YDnjbj5IgRSECdMTO96rB9AB5t6br+EV4uWmf4u32qY+
1+fs09gUlb1yCFTbVHeqaYlbzYKDovA6cxOrl9Bu3/JXsVDpXg+q3TkVD9fgq9vFG3eyC1i+jZzg
BrrmjqevLxJHz7KLxf4ZMHTTvIZUvYs9m6+UuEiUOHQxLaEL5q/JJ/aoGG8tWIGn7P8dab7r1XYG
dhHFR7SmDjK2abkLgVoKqfTFebIwQhDI0SqmYnpi7HiiOmbobhH0B+ZBBCyjbZnHIS1d3cpJ48Pw
+XmcMvVYwNUV/bGZf+OPcpzXIINKSrix4N3Vjtp2XOi9hofA2rrI0ujrMSOea34Dj93lvuVG7vYS
s3Qi5+WL/FwPR/kAtal9vWYn8dnQ620E2ba7vTqf/uHT8a5XN/Wvf9cWP4Vzc1nDdiFZ3cad4Ehy
kIurx7wf9/kxdHArtX/3f9dtarMo99u19zvaMaRZiOnmFyd/emfl+9B05b28xwdp3MdwQR3lyKoG
HDkPrxU5e+RePu2PA9uk7123l7WzxS8Fc1iimQBV7HoDpMcz3dm2fd26pvt3C4InmwIkJAiEb/q7
hL6Sr0HAbL4miQcZjIcj3fY7UD6852BqinXT7Wah23SW9+U9tRwmEfy3vE/vk1e+xFvF8/pfxQOw
YyWgfVHeo0+LZ/Gr+8JMY/2Pf7Z2V181rnuuGlOLc4aK/zSLybMNAwjbJO1jupVeEBE53xLTzToW
S1Ai1OYr+RWoTV7t42q/hC/wbSLzR+dELc19MmNJZD/fSA6EoP0Wv1Z28PV17ecNhliMkRkwhKjQ
Is4ZJAPO4g+BDKVxV+7Lj8TPfM2FzWKH7itfcSucYTvYm0fiPyCziB7QE+cQm+mWjCQb+RZbLRv8
enwz82O9S6wNVdGBY8SWN59fCJ9/Vp7K/m0GvEf1gDRns3jNFwmCbn/4omf3xK4KkcemjHtLX/SA
84nQJ9/4t3A+9Ad82RwlED9svfv46BlGfrDXHz7MI/C2bb4O9o84qsZ/8EpdFDUu3r4v02v8AQnF
f7zCybI56J3xqPB76vrkgG84jLJNbLNF3gLZ9T4np3d1/3PwPj8nHn7xP8V7Ad3cSQEIuHPjhYqd
EotMdrXmYNnfsvddnkF4d4sLiXVT7f5RQnsmmxfRbH66e3/vWc/asdk8vWaDu9Kxciv3Ujqo5jjx
Bl88Nvn2K91+cZVu19RjCxM/I/W8z959CQqxUdssIc7kYncgp4E/rPzW7Tzj1AqonfwCR7p3Hu6Y
73DBHSTTNo3mVfd+jIPukZD2Eh1jLJPO6wPCAhB0D1KYRCGBJNThpnH5vB98YLh8k7Nw0kPaOPz/
/w0+YvpfNxIm7S9YyPbzjBsjm6MIp2t3fBB20haRuVu41wuTFR7f2Bconj1w3ZxfJmDev3dcR1zI
VX7tVe5yon13oS1zcMARcGNEdjs2OTd8He3SzzkQxm9xzIzbhK1E/o7vyYmdf18GqTfcxcZLBc2s
H3NSa0say4soV8IrJO+XzovOiFR2/Y47RbSD3TjiKBXfCy0E6VN7VMW2xO2DILx5Tz5CJ/jSyE05
LJ62wdGV3V9cbm3b+Z1fbOQtXTv0+/9eoTj4cgfTfwfizTn3e4hY6HYcAiFvFrtbfAsd6a3dPz8s
dytOci45xY44XKsj1Bg/f4Qv5rm3YdnuYl931w5t6h7tsGMdxCvCS4cmTuyboIYOr3MrPiptwq/M
/sWawsZpfvPNWeY9fkiPts8k7XC/5WtHaai+0fc4+b7cM0o5rLHkJQjiqL/qL93eeikcKrFT5KH3
viBIdM1t4RH38QKK8tqchYvl5jdyx/2RuBMbHsCpcZVT5Q4bmkobpzeP7tnV7TlYsfARzXrjFqqS
wifKA0yv/+4dp78vKoD9v/ht2cCj4UH49266++0fNUTsofxzk1PkwpbgNnA13T+eee9dPEn/0F7b
0oHnxKJa6G14EPv4gAOdOwaNy+tQeEWN2wYC9batg/g55q7dwnJ1stPfyJ0IeD1e8HLbbrnHLoqZ
ry/Kr4YdKN4GX41zvfT8DIIpd+ZG33Rv2Phs5vdmp2x01iISXq47MaAOBlW73utc7cIr6za8AoAv
O/rqXJDU3bQxrxxBjsQdW/NkM6g7dC5a50t4id9wOPL0k3j6lw02CP8M3/Cz925Te+NlvijXDIbo
rt4DoMo+DtX33v69sEB42o/DZxugPQNPt9sPefwDIag9Yg5Zv9RTurvHq4qHROIXq9JPAxpbWFsO
TeMW7YGXXLHN3ZjnkOUUH5QrsYTH/mP8zh/1t9654Yt1Tk4xjyir72y5cVBsDCwfDfhZB6qrLeuY
2m39CoVeB5AGH3LG/Uz5JW+ZnmrYV6mb4bH+NiqXvKR91NuN3/jV4/JnuWsWBIMfdIa/+Hj53Ub2
x8vTM7z5dTnp13a/UjK+C3tiVKNwHXftnOy1Svte14SBjNDY/PE1gZ5OLTSlvMQbKCtFjIpcINuQ
XsKfewSZ6q7CZE8Q2FCOwhWhEOs2MF+f+Gye55TzqLr2zbnFPcscbNUbg+iFm43u9Q31Y0tux1uX
4+cF+00lSeu1eBY8Ude1yXCKW8DT7FLscjeP91ice9gL8wtDBQfnNhe5k/NzLrcrjbYN683Ok2zY
Qvwi6NAhCoznLDuGn8kx8dFC8fNFf5c94uvzFt1I/ak+tHPEzl34K/e75RDaabZvY27sTDSMuO25
ogV7pa8ChHQIqXCh7R2+YRzzKviN2NNOAZ3xmX2GCCgpEzyIJa+Go31Nu2KLr0n9OvOoTrzn5RNK
mGccQ8/a6WfCv+1ku+Mod86+Zp8H23CbbeSbNw5LJ3R7xNt2/aocBKoHRsGoEW+OxNZJUSFTW/Ig
jsNDEsaj+keZqTijYImA2SlitLkNkVUVsI6BwL+m+lKBdJBdu0/qj2o8msOTaVz5ISpa3Vi77VCT
0Kh9xEZ6wT7JbytjY+E5FDbTQUr3IbEvZuqN0FyYEH+vqmYvwY6MEfmjKbVNEjSeAK21JxkdXBXZ
7+nbnjBGNNZFDuqTtn+Nias5XTt/W/fNVaB8eRfI6s1IAxy2EQsc6/GY1e9qcslKnDgYPVHqH5+h
4o407uMtJ5G0wyCF6G09ARsniiuk5oRDQDZGlYLmQXoycrg/MR4HwnffkXGOcuZm2T4rz5BRM2CE
+x6ObPcFelqM3Fa8b1iVqt5tzKKm6u42T4ApPb+vAN3aJIDGQ0aO8DO6L89PLHHsUKnBG4H2YYFN
L1p8WPjGs/oIibcbXXhLMpnTcr3smGejV0Xrftee+lbg07z/ntE8MFklZcD44OnFvXmfrOpN5/1b
tXHI1kH9vGijwkEGMFZDG9dAz3rYsuqq+pBibT+gcVtqy+1X6mmVPNYqDPLvCnc/VQxXZMpIRQDa
U3crVNzkovRiML8Lmdl3UGGXdJeND029DCbTqPyS6HcgSV3+g7W1EbPeefzps5557F1dIyuoj1Zy
1JPJzqrbMq12Bmktaiydnyp2Mndmp7FgYcHlGvLCr5UUGdTdXAPEblt5TWwDXllS6kqd8f7EOa9C
wp9AmMshm7aomOY03/L6VzWqqk4+zPiSTijetM8nNz9hKJv3BFwIqJQryRBKzLkKs8O/F1cYThHr
nEbQaaxz54w55vDAcPxjgU6DlwEOz+lndxwrplP+WP8Y+K2O27SFxbCgegA0qW9PmrNnQ+JSSNW6
LK+tnhFwxfGgnEN1gjibBQ0e7biCa7dSIQwJeLMr+1PTAlIRfIfW0+d2cdm41bF+B42chwyKzrDr
Y78vGVIToGNpMvCb5ks0f6Z4DJVkW7bwubCB0vvKe5LGMC2SC/nLmayRiL5ij6v+Ft75e4sjI5kP
u12l3CSStlFjpSiLZSzCVpJJqRdFsruqANL7R6kiY7EeaCjsHgeZZ3Iviwv2O5BYoQ/U0kdHeoV4
Ovv1WRueL2OMZBNUvMtzr15NPwom/4tJBgvlq3ofJvOtT+QtFhN2q743bUeEGf1mPuPe3mDDUwMe
T6cindGIXdx0QEglIEfjsyreB1M+5+lOxWAgTnYCU8atAtA+aBG+tMUtGbEmje/MC0EVJSGmlguM
5ZW3NWdIxixcqqz3NR6JmHB/JQxBQJAjEMSyeUwl3N5kuYoBlwapV1/DAcvRyB5ZEFYeeUxj/4N7
64l9biVD4C79VbNI/xGRRk0i+YKOZ825vlazXQvXGEpqWi80rrO6Fd35XPOAzlhK9YXpxLi7i2EU
5IOWmAeGX92ChR5lkA6rATKSiNcVMLDYR40YQ1DjNSruc5S7vFox44V2YyVPcucqR6NBSxqRFIe5
EycYfI7QBIomeb7D3GEy5VMhfSbJKkhXzKtGEzin4DCG5YtZ125sseDp5PeyuTAPluv3JrpKxEKD
ahotRPTA7C9FcVkwhaH0WFHIiYRvfu+geaXAD9EXD62Y+RJ5wHhv386Y/JbBkDCbaaODrBDqHUgN
RtjGjES1S512kjxVezz7D+VWDQpDtanxov5qThhIwRBp0H6wp1TGzUAbHK6QT9A7gJtAnrFlsztP
BhpGJfJ4f/C8Rt6H4UoQBiw9WLNSM8I261KxrUE7hdhYqMb6Lx6ZutW5bTIMSVSOsZyKoomnW4g3
KVQYdV5886w0+OBrpiPjPC+Nb+IseLYL65VyHYAxiSEro4/KhtjRsUuYGFeb7F/pU/KKPAQ5vify
3axjfGRCVAxsVVbqjH37BmKvgzdCVMIg56isPpds8diCFIPRCIO5mvxArBQypuSpDGe8Y/nW7SZl
BARkEBonJlJKUtHTp8Fsrtwh+82jDxmrBgtGl6ZgMqROh05YkljMFNs/rZnZhi7MlXDzdAsgAB6M
Ul55LdLtVcu2M/FUZPu1aSLZvXA8zDGeLfJPmDyPCcfhCgbohPu0ioRxzOatmHYUDUbmGDmWJiQY
aABZBkeWILsPUglPTc+SGbLJU7LcEyzYrifRJIKRtPY7JbtwynN2186QxP/yFDll8i6W+kIcUrxQ
cRH8HS9bNb1rzKIMpuaddo/MG0Os/08ubwjcnJxEn2XFokPZlwQLU5VlRXwOW7eYck1qBh0eSRBe
bkay3jTzRcxkazCQ+ZmhXY0dUY2E3a2MyBn4quLH2L9L2kvkci+4RxH8jv448HW7ZNyNqZeXbLkQ
0X+7uHQmjCmH+A8rgRr8WSGdAfhSwTfjM2/vxktVtYd6lRxlOd9asPSd1XTEA7F94gjAkRtOdASY
Dqa3rsWeoj/WSfUfhU5srCP24RD4BGlkCKmTsps4elZdh2M0g2RIt730iSEKlYngv0Blkavcm3GP
kEpSSZJXhVVFfBuPbCjYO3HGjFfwZXxpdVAoa1bMWPGc4h4RVgfPoL+z1pyK8OO5RJW9dH9t9z4R
n4LO0P6POrKkp0a5ZVRdWUR1BNMSnoKq5T4jWASJmAcTH15w9zEjXMPpS3TgExhuObSzNoMr0o77
/x75MhDbmHg/qkJpZPw0jKQyhlZhA8qZM17nlBdQJYyRl2Tmlg7VS2EyZ+wuJSQqmNwTELr5I2q8
JD0mlKGy7DQjODicARk3UVhEIZhPiCH6QkncKb6oPJTenzpyEAyhl+afsqonDCqfcvdIdMKz9faE
dj3vrtMlQi4c5dghG8/3QtM/STfwS+XGNJBl1hNjo6i3JyN+ype18hDrVmq+Q7zmIIGYLOo1hZ9C
9E/I1hVjzqS+dtBRahRm1ksKWN4gcoCf2tD6U62MGTwJqrFYhnPa/ZXzgjbW2AwshCn+jkyK8/Ba
4rtVrmheiI5IlPblubDJ1cFzgrrPnLOmQJVZ+5Na+IqZ/IOS0KeVu1J/1NnyBmq5Ah5UAZltoV7t
NHanFiQcKaCknzB3PxgzqosE25d0uOk1wSRqvOvYd3I2b0nrmEJw9CaGekkwMzEe7cwkjvOjGShz
dOuQT9G/eWTyweRr0VyDf2nMSNLWjAz14dD1+Q75tWRKZ6NZbtTPLVZwKpvKgPuLmp6NSRWiTmy4
YDwexSJ6jheR/JmRUfUfE8VysSAkbej/PEnKh1w612rsGDAvamS2s/GSmpAwUBWPy+hVbNA9Fo9Y
N7B9cEbtTThx0QiFiK260mCG36tIJ3TswmLue/iJqEyr3of8To+gmdR47N/kVrbzpeq2Vi8Co9AH
RMdBBRZIpuCJVCGWKR9nrCthwGu6iYIXEferaZQQC/BbSWVfMEmWdPlhXFkbkztDlFjnAACRoMSO
W7UdMsp/aKYVWFiXQ8i89A1DQCsersYoQT7MfFGgUtITi3AVdLQoZ5cU3wSLvkHCZ+0aszVYdEZd
WPqiFRLkhQQfpcmgSYXpMMc+49m6J1ApA4mfycSFko90KkxB8nZpTMZOIBvnfqTIpdrNpdLV1rsw
eclS8ZFSZVPSwEP2JOHacyZUhBhgrtvHCgJIhE6SdBlKeOhYknYsZvWM/4sM5B/xJFS1L7q0FqvG
5yrzqthflvKjNCuYsSdx8di+qwFLUTZYCAOCN9iz3y4K3DTGHN38mTTeyPNdEqUxSG/ySOuFinG8
rxZMZNR9vDwwDULQdWQjW1c3QWtGpeFGCN5XjQQZmf2WIgg3UI8vasyfYhohQkgu3c3RajMGZizH
VQGAU3PGtZSnHL3wXlPj0aUG+ZaFT6WEbTGZeMtqR1rxpxSqx5UKTTnToRyXxG2gd6pnkMM2a3EO
U1an1AIfiXsTI6TtIFXnhmmNoBDGa1ZhmP0IlxHKtjP5PZCqVcQQt6WF15AQ1kMBOV16VSJGQ0NG
+ykYc2AqdszBm+FQRbBKTQ8CgyXuZRKtHyoa8JkM+Um6jFlgwXnv8KUpY/yiSLutkNnGw2acDVcr
+td+AQnryyvaOzjI0M7ht6cENFco5Tg49rq8vKqYistMGaSy2ibNr2z2rtjMDVnbd5jP5NE9XeSb
Ntw7zErRmG/WpUE3xUR4NW+auqWn58/03nJOT2dp/xQdzZilb3i8rJy1dnzOPsaVJsL3YSSapen9
pWDiMi7LsVaLoG04aJZLa4GmChEWoYkh1iZ5qdvIYDfr7pA2YBf9pWZ3hrVAWoPRKBiS3GadwS4o
s5zfEI8RpeA+223K/Ym0h9qIh76ByZpggcZx1uPqfRO8q0VprpDOTJOgju4yzauNGqMqS7BeKfL8
oPcMAfTV3oA/YvRiClWXfqpklA4xY9v2/F/LMfgjywjnF+15aoUUi7ld24E4xLJPe2XFOy0hISNX
CcAFtFcvaX5PMhxFIZRB21goZa2KyAKIOPyRdUUdNCCbWm00oq9XbMJtIX/1Vfxmqec1Ss+6fkT5
vBPd+dJT8bVENGSqeku67qBr0G9DP7USCIkmNrQXBWrAQGKgISIeVOxOvlk6MzDFwsB63BjIdA2M
iv5ETyKIgP2TsJ7Cn9eI3t6e1r+cnGMqGxczH5yr2Eh1SgY4NU/FfoaiaOJIGM8ELsxgcxosUeRL
3Lt8XHjoAS+JItDXmRcdl23VIT5AS9VmMRoyMz61OVoxAghEcyR4uKswcowyPZuhV+O50uiLLQ7W
ISl2Stm9GDFUvcE4WXHx1+WdJ266kG0oJTscmyRxMtY6d0zC0p4IDJ++KDnXebFFdZDqwr2RCbER
Arfn9dZawm9xjvfw5qP6Vk8KzKTU9PXxV8TPxc8daRF+SQ4Lue+YJGknaVXsWlXeaqJmRzaRRB9F
8n/WUIczH4xC3Ca81VK6ZjPhyu6aRrFbcqxb+V1QlqQep3ORKwQnmqZ6gcIzrHCkgFCBhzvbN9Jb
Br8K/lvTSDGlPZLcFxdAXBtB0C4LEqvH52Zd4dzGqLeOyktsEuAE1dhQCPciuhnDWfAESmOqbYbw
ovRa9eNhbWY7zokzTh9hf+hhFePVhk3Wx1qR39jv2R9h6C/bEonwer06Zhw2CkPlBsMTLrFKKQ0U
HXMGtI0vCmqNXkjETdTFbRmOosAF85nUh6lg2AbRKgRcWEQiBTj9GKhrhtnSvaFVL6NANPgJlSon
S0HjPA44D1GXr3DVi9B7pqgT4+ZLGfqdSZVhofBZEmT2eMvTfCG3dH8XcBsiOaSVxdvk8j47Io0N
7JuoPQtWuvnNfRCUPBRywTOiCKrZT6J38VCKQ5Hyu8FvYVlzUnblh6BXKUpP3PJruZ5RibBgGqh4
kC15sPBY5/tasnbqDThhT92V6BMVhEMoAR0NnoIhvS6Gupu52b1I2w4LaBh6Sk9MxVez4tiXEh6w
mpu3gJM1JaFzlIO3MPtKmAiM1ypZ3nXiStSRAwD/EGpOUPNLHB0zlX+HJ6NaHBpg2ug+aeJoTTfp
8E5JM67IUJWfcOAP0NIF+TOD6tUoUPJbg0RtQgGSo+h80IVry4tAMZXplrwZZBdO+eB2yFxFiSIa
b74BDMIp+ouim0DGZPZvgT4KzZlG6suzPqVpYCHbB2zgBq4RVcgW5tobAQzlAQir6HDj8CDhS7FY
+j8AGWlmw1S5G2YyHnWInMl4HvvnFZ6CuF1Qz2b2Cf6WMwcXxY7MdlWw/ESv25X5fopIVvoQgIRc
XphnMKRQ4UPkdK5plXlgjoKhqWfa69gqW0o2Y+K4HBDconsgoQhy+zCe9dprGm74caDyS3rUEqxF
6T90FrbjJB1T3O+HaXYks34x52lLKBKOA3AqsHVT9Ece3tUiZvSvfRQTYGkUn4CyXkW7uBSBaDOF
IJVEZ1u8Ul3/VHsQZPkFhHegvGDbxA32ISBAlW3QKnG40QYRmrgci+xPl2nSe6gyXbNHuO6KS0KJ
esyeFF4lAVectFFav6jknWJ1ATQirE1qorc16XkrukOlTm4jGCNxEZAISZknuavZ5mFdDXdLHj0D
+XipniIacwMH3UXsQ6sIESI0L9NVpc9yomsSoNSaTE3lYmEay3qgoaRBtMeWYt1w/3vp3b0KU250
thfgHS1SwvCo5EgRm3CmoyNdDmoL3CVxwsJogSt/BFrqVmSuxPFJGXyNu0xeA6rI4xz9dfD7mhSv
+BTbJtQcQiawTI+Rprch4pkvMklSGeTf6hrP4MO8gxDfeHGspyU+tLLTrr+pQ8UOKfoDgR/k6Dfm
hilTSIbEqvDl7q5/awimuaCe0vc+AZtsto8RfqEAJUQvnqz6YGyGw2Sq7n/CZk09Uj409LgWX5Kh
ItLX/2PpPLYbR64w/EQ4p5CBrZiTKImiAjc4SkTOuZ7eX/V4Y7enPd0UCVbd+8cS2gZVeEMdpIUW
Sf0608N3E6txBS7tg5DEhbWWliB6aiC6JD6oDZ6HtGAEmegI78C2PfnModlxkfRs8xILcgPkqKYG
X57KnZNQOpEA52Urjdl4at5xUCjXkmgp9NgrvFW5izxYF2F8jIB+w9GznhN2ZhsdmbOD+ejiVScu
dnpOXVwJHhIuC6DEfTTaa1DfjRTbOMEWxT5mdFX/ouoKhE9vIMr5JwOnuBu4BF7uueynDuVDeMfw
++8+ttv7WIi3vC8/YjyFTjp+tySHSZYEdcx6aoET7Q/ZbgoWjZhhlS/YxynNhjFO0LvlsxYiTyrB
j3gPbHT9xZg9Gbq3ykW9RONyVXpp3+vXeX/3wxBygQc0FbtqFmRmeld4HvDgTWODbKIlZjDowvea
EH6dgqLGHg4Ksi/B9MaA47NLuhcaYbeSlido/7E5RU3PRUEGvYO2lqtelT+Ve0vc5MT2sIh5ODMd
LckESSUR3KBP1T2Wc7FQM1DS9ksD05nC3nzu/byiDiRVG+lrROJfbYnfEknzMBc7o9fJuGBskgRd
T39AvVNHhSE8E+YJzpTOu6pFhfL4tVq0YiPbqtsx5Iwg3oRwyz5ExBxuDYGppobg0XlJ1d4EOUgG
rgdASBBVYtMIlTQx+DOk8n2BTsF0AFoqmStwC21rBx8Gv07gBrSWCHq+qtzH6gJ3CAHpK+IJ6ycO
qLHKTnMSb9ULmPiaK3hNXTjqxAXxhVyriHhxCRD2qgPR0iBMmNuChOGRwOIcWXjKBOsf0aoTcPqX
xDBx7sGhKG0cMhI+uYUr88OLvmr7KNCxwOwIC4dD0j4NMaQ7lmSSQvaFZ7/pffE60vXRw6gnAeb9
MV6HzOknLGMrCJiW8VjXHDVXKBl7AM8m0BC3MZ866DGP+8xn7zKvO9yIgxkTHL2xYZeGOoZU9pdK
CKOuvuC/A1uNTC5fK4OyRTXpDyZovGs/KAwqLVMiBysaiHk/LOhSgev6VXBR234pHrqKJ6FIcjRO
aP58Ujc9cJ+WmIPWXIatolDZTzyikSg6HWjxkE65TfxihThEfqfyp0LIBmIYpMXS7NH/VmQDojSj
GbMHyHXo+IxrjxdT/bvR1e+FxrIk071156c4pxUTcG4MNsHg7WxHwM5tbWKIBcN2AbELe9i0zgnj
Fc6/vt8nzlqNLhMaRH44TZhHlM8E8EwYKpi4MtZuE7+JXZloK0ochuSDWD3Jg/wlUYVJ8B6VxiUm
3IAic+SKHP4SG5dDBX1JLdOANtCl3zJI53VecAvwFhl9wL4DjjUR5eLRsFC1IPGE3ONW1PL6anl4
rXAk47Tt3kMN/VaxDfC9Y13BYxGfZ6xLk+G9Tln1qXNbzNQYoA/uiVN1bdp+2bSSs8I8BwNuIGAx
NQSVh3/gRmr+ywRMpJ2f/KBc9V265Ryf0nkhQpSA7WkCumvCmeJp9d1JQOnyIx6SB/UCYhsx0nS1
smOVc/9e+3idz8VHOAXPBuKjHJV2oJ9EXW6lBis7HSJr+ikmvtPpnxeY5DzgxM+oytato3oD7ep5
xu7YqnMXMNjI2H98D2JfbaaI4gmPBFnFsQIN7V9GbJLzAGBLEEc9NL+Z/TlrSE1rOkS3/Gxz9+HJ
R7U41ZSSKKOQMDGAIZ7XjUuD6LnIfqKy5wnFBMfNORpMOCanBYNKjEzyR3mQmZD4ahj0PEKV5SUa
NqZE075jkpDEKQ/NyQZzm3p8pc6vb0B6OPRK8qK47EGDnfgpalEC3BrGwsC4WawrBgXSE1JDTsuw
Ty4al5c0fiCPaZ/2V+wfn9SEvLC51WAbgYAQOoty2qdB/JWXLOpNNS35FigKHn4Pi8a8UHNVHBAi
9FnzbQIpV+u3ZTwZ8A19Nx7wpS0DdjWfqwPXo3LWqqVWWRPVoAHhokti/WjJKagHoL6EhrQxpxii
vPFDwOIv84CLkQxcJOL+lJzVn19ULkl1A1QIVu2E4bWpLsMMUMeRQrCNuqadcNN7v/XM4YhuisN2
opiNIVmogO9m0xknMr6QofOMjdGbjcTVIQ+0NZOtKjHqdQp1h5NPWQxIXeISglJxXls+wZyIjaN9
aZMgJ/9qvLhe9A4jNM6npvLYO24QbnogaW/5yoHRFGygEJQEEXmVQxXyCdV+SAbhRp2LoDoLZQm/
TR1SaiLJO7LwuGQx7taclYP2OTk35S8s9+1ImdHwz18jgaq9ak1Z5EbZRrn6I24Coz0XwUExlMqy
rPD8uZigyf59VsqFA1UeIg6MgNm9fi95LNWb2SDHj/ZiOFOToqqFkOtMRL2BRkGyWJBskgM79w8h
shcSTh4aBwA9/fMRSUS4jtksCKTvz059m/VL23w0ZHNGLu04hHEVPGl2jbmU4V+Y8IkD3heuhKCr
l5qFkCW8+dE9pQqNt0WPz4BtWkBx/YVbuaj2ZXsWT5q5adLLQAgjGEH9WHJCqeEtLQVU5mPHZzmS
laYBEF95aHDNwzfBnMXJj2W+Z9aZP7aNfzSd2eS56/9a2iCM7hzDA7a99+DnPojLXyF/eBP87Lm3
3mEViuxZyz6C/uROR/rR2kn1SL4UhD5pWXaKgGKyxjhUWkyDTf07DfnCzr51h0d9PApVsi2pt+oe
KgZdH45WG5i0wHqUe8mPOmp78g0LILTKo5zLd404F6UTyAKqWmXyKPDsEC2Sr+sR8W0x/GTEbOQN
7jas9067rpLoXBGyY8V/dstMRD1IE1cHt8u+NHESa570tCKFmpAv4eWHIBlJHZY7y572xXTNfbg7
Su0tVMcILIpTUrsrX4vWPB6m+1G48VJN+DZJc3H5onMea/ZOk/fWee0nC3DzGkwny6yWfaM/W5Th
pNwXJTQ/IegCHmQiDymGVXbBGxSRnlPSkgsUHqr+Kp+pClB0QkQ5Q4TR3jvYNDqweetFuVff/57Z
2iQGb5glXB9QkOUdpgYI1bFoC2we/J/MrA9lzJAX2J8m2UFziISadpGHgqrC1yLoyJwN2t8ca6/Z
+IfAnrlGZxQ2BcP7GuwIDUviIJJ1ebZhn0ttX3LgSESasb0CiDQkWTGBtqh1jBNMeJihnLaHeZ3o
jvIVriHuoGXEAQzr2oaaEzlmZBZb4QFiQPBkEoQZI6GypyZEY5DKtrMcMDim7uSSkdCK5BcdV+aw
lIElFuGrOCoeR03pZta8IBiay+1oNod0pUb1tHoecSDH87s7jscmDlaePhI+Fj/rez3ON1NOg2ub
n/UI6TT7H8TBJumsZ+UUV/zCFD7HdY2zxdYeZ8ZSs9I3KG4oqnFAh5MgfOaGBYHwE4eTWrVIc/tA
yCgyMODPGjITLnolVURL8ZwismMdbLOZT8uizPZCVqW3qgCLfdsiIZIzHimHxbOp9gE1QmeACqwH
GZOlGgw8bzppNRizRp855R8ysr4YHnP6wkxn55DZFoYHJQaiFUvxyPCsI9R2aehLQTyCy41YuYjs
AlpcimXhI4uLPt0Jb4zLRo88Jpdzyt0E/hjr5xJP80SV4MhkMtonlzuoGf90PknFyplwdQaGRuLN
yTcIUOe7nF6Uri/D6C+bsLm5fwovZ+j1po2yFAtazxrjMx9xCdBYPgEA1cTyE9kVaieR4E3wP5Ka
lFcCcjFYK3RRHbS9uSxtG37Df6pIi+n5uYLwMQDjiygVS7kgHAdrOmNebE+bpKi/svnTgTkHFmDq
pOY9/etN86PWnXfSjAxCfXtl+x+9jY2SRrFXzohXTrkd830E86tY6ZQJ0xphf8o39eG4qXytmXnj
ehcV782EjVuBPVwovplRzIJ0hZcqoZ+pQNkxJnbS2TbFtOpwrHMzqieKZAstH8jKS1fWJHcG05CQ
3tYcXlC1IYKJoE0QrAjw7t5E3V0le9ePtkNhbsJA36TqggPRRLhGZxdG4a5xd0FvMDnmrGCVJHup
GZ66eLyA/q9q7OiUdyL6z/+dmnV3aOx3PzB2AqULqZkEhBApZ/wMvKmkJCBiMVAQdY69HtnVZ4YU
Fe2CQk994T1prXW0HA1U+3NNomhrUvOIVK0jDkPJuDDFuEQYx+616QhPS9LuqSrna6tz0EQ3/nC1
qCipXD43R7d8rAcKPdY5cTbqVjLDk8mgpRC+YDSwejfrArh04bXFu5WWe8+k5/tQztOJpU9p66zi
1EiP2h2vOwwrm2bIf+Zn6h2AYxQUzjspVyE2EO3JY+uo1aKneG3SC1t6KTgHa814cJyVMXpLR/sr
wLNbWZzS2DtJI99tCt//BSJZsWRMjP/OuLUCIkNJRzkp/QA3FNM34LSbUHrKjOj/zeAvOae54mWI
NMtHmJ/0o/PJ8QCeNqNPs5LLFDyYMMwHk25t4I//xhSubX6h3xXRKLVXypIa5GCT9zwMKIs2XLE9
pHur8CnGDgARm2yXqPgYpgrG11oLw2WjnHaWzteu3qfE1SlLtxt3RNcxSpDE5ta0LI/0Cvv9X5qy
VIX+qphuMzSN6+ITqB/DX6n1f5L6wJxH2cXOEwOrynJGTSg+R+snMIvnighyk8Rkv463CqPKKYbr
zGw5RziEUQDGvs3m5XRvSR6ALyb+Jeu/qYJexZiBI3IZPAISphLlsKRyq0LXHgNu8f4VXOZj7hwy
qD9wkmBcl+QLBkefhMSyDp7EVJycbdtuyHjhP/l9YRLS3viecvUDWCKA9crfuePbi42obUq6hPiv
TZu84idSfVBsIfzvJiax+UpIc814rXG/TRqQdsW9BMW4KioVXeTzLE5Tteap7kb9yQkPdmXcZzc5
dJ313v+W3Nv8oFQzeQwc3WnCOAXeL4Z7zQgw41ciV34RC1x6mOCptaFBGN7WpcJq9jOAZbd47US6
MkFDJS1BrWe/qoVb552sKXvW0NW14s9iAyxCsupL5w/qtmEzLMgGofgbEQzp0KC5GT54U4WsVVfX
4QN/Q2uWaH+IERJkbX7CQDfF5MNAr5WIYLH0x8W97uSDZmHU6WvSCsO1U69VeLwvC9rGpnWKUqFz
GJBCDx2XXDkaqwB7yNi6p5INN+duMv2Fej/R+SJ3c0l3LLIHB7Fq7L86wLycs+qth2iVkUcwFTck
ni6GG16UhgpnrHz0oT/8GIqQQQikFCXtXulI8nofBp+WfeuRUSjYx7O+6IIRMSg5/9+MON1gWPvV
hJqNMYGbnx+WmOsNTCspDCOhE2yGzo0DlfN/mjfqj+YcBefBx5qtFDQG3dNE5cqn4FHT7oFcA6YB
0X5RlL4CDkro6U4viH9pmR0lBjxfseq0pNonia6OV8tPgyDvQf3RDTXF/HUWeoXKppG6OME5OGn/
JMpkJZM3cvT+7VL0vfU33pSg3s8zjg9Oc2j7B6ZH74cY0LWJZM0FGUdXuRR+volKhKva1qzWiLof
bMFeh+LL2am/OyVaiP//AgJDvSckx4KX+HCyXg5BiZdJq4pyW8UKzBL2xTAcZ93WOU7aNnQuVKj2
m879yIOOFjIYfxecX6MByk53A88c6RjMjrRx7U3g8zpT4J7B/T5pCZbqHF9Uk28D37xV5M0GPEcW
4UIOkI5jYTzw2rXfHcfGIy+MfGhoYiX+HlZo1QPSuLrrTA0EM9Pg/ZPAL9yRuELhrdnWJENzYrs3
XzLWISSUBtYAXKMNsYFuqT3KaD5zRu08tSvZ1S9iZ8z08CPhDJAVEVUb9fW/cBMhzKXmDRcZsAnY
yIsjMkrSdiei9OOxxJmYqWELIJdqCptQIVssYz5PgAMlpq28P24Ew4wouBgOfQxIalfvCewZJb9L
uW9ks6YvcuF409LnNRmzd0y87lu2jYqSf8hHRhdAfJprSOYjaJ145bF8YGz8/yVFXhUlxfuJHi9r
gAlMmXkhJCxiEYp3E98Bqj1e2m+QPDXho7QRh9I6iwiRA29bzC+18RfCw8fOiz6OVE+t6w74x//K
I2xiB/WeE6jgILjnzS9curG37B6E3fERDo/0JW8tzdoMlfsGRsRKasNlYp8zMV3oCBG+mLowhupP
RfHR/jnWBWlMDPMI3imJPmzOAiapoicOEcmi0gwU7g9jxY85kbFc30IbWx1HiBD2xhuzM7elw7NK
PJLu3TSCNSDP1oNfAnuKnyhC3w2+lDSU3AXmsjEeWxTe9hkdp2c3j8VEmzZh9tt0Aucy/FWJVjqF
qwcF+afdi7Z182R3BMh5W0+eBh5BtOdWvSiJl7I3EDstnAEBgIui73Abg9DzZHWoMHJSlwK2y4Ed
uRN/iG/i6wRuxg2btze1wBUQXIDcEHwLi2CZxIACNtA3LdCNy7jApk9M20lRPMLUH8RcgYvhO2m7
lZXCKFDXlKOTGwgoCb+ESeD/OnxJGRVZuaHvEJIoPWrhwMKEeyu7qYcDAb0lgVfzTYAZ6jOzTghf
dTw5pfmqUy6To+BqEOEQvkvQFi1pJMplty7Ld91YrhRR4DI7qZicEiY+6ZJjF1ankfqCxIuoEbSX
cZ2hug0xlUfGuBx8l52IAxvOR4nn89zYXlwdr3Nk0LxYP3mhvcxR/tM5aM6U2Bnk8+C58bu7Hzy3
tK+x8cBFe02XIx12eM/bvedPF2rSvtICEWPjaHyxUmOFZPOlLsqdwTDU+GCPg4Fs8aTWcIcR16RD
KNGr9Vj2mIX2ip2L02eH31VlD3VibAOrvbTmvFMSe79I2emsJ89Q22hqcvXFW82zPmK2ENibA5We
n2rc5MFV8uRS95d1QVFZkZFPYwW7eRQvXm8CuFfvApB8coNhoVuvSbjOevdqoB7hbOjlZcj4Rle5
3E82PCbcN9PTWUmD25Rkz2jliHGHwo04FQWSY9yByCqQ9s4D0AEfD5G6abdOa2vdW8lTm04dvnlC
o8bgVDrKzWwav1qUv4QNOPXI+BixlKgLO0cSn+Ezmtk2SGiKdkVzlxUNFLNmeuz51ZXRFRCeb88M
/i2xGNWJ2Ptjuq1yjMRsTglxBPIlpXWvjEgPRVEVxiM6CN5Ub6I5tr60BuEdfMUkIsnGmuut6UY0
8tUrqz1RJDTRUoVwk6Iy16QZJtHSAwdZZZs1awwEsI3GOXjza3DXGPt+nHkfA33xpsyPA4tfUs3n
EnB7ASMeJd6Se8MkZ7bIMEtSOCowdUgQTTVJED26tggvK40R2TLADuLeotReerDRnJHIZXGJOgyZ
bMcwjqauH41ToZQSPvHU3Z03m0l/WHslXFVJpOpEg7yZvVX6vEeb0BTy6FgUKfHGJlBY5aiE5EwF
XuKSYhNuoxIz4QHHt5dGgJd/fnsbMlcdELAOBLkxC7UcGswK9cxynxika+4TNAdJk1yEl7xi7y3c
ddbEqFkVIo6uAZK4SjzCqeVJzyKsL3LXdT4iCvL9lNSBDirNyFfY4QO6y32DALC2elJhNmzgzHJ9
d0rx9DovI7q0PGnfpVntvQijeWi3m2yQJEQSEnYMTcVvmRtfBTrR4JF64SVwrskAMxK+WdzMIo3c
B5iW84gQ6z7Nt8ZFr8PF8p5j/4/1EvG3pAGr7R8Njb4gAAUno3CSJHuyCQhuCkX5EfrnZD7bXZGu
O30fUDpiuq91P/06ISUItM/lDGMThq+uDraW/2Z7635G2xxg6GBQCpCIhqNOQOimodfAJJ02ZRwM
JyzJZgY+IONp4djeQcPcT1RNAXWoZN5znrD/oZor7qNDQOOs9HWP+aDDFENo8ZwrTb0P90MU5Tal
SGfojqmtHxnzJTiU5oHxQ8dBHzGgMuw30CQ8MT7fNZV2HOfUT4fhQ+tlyMSK2sLeSXdLGYFlKjVu
dQl8huCpQeeJKSRj1ugMdLkE3WIs4J8O7KbNX2u7jMDHug8fQw5TD0Fj7x916+oKDjgYLZc93DZA
iOmxODXCQ3Xf7sl5UwQ30WdgItSQsQBaxsi/Xb4wWVBisCrpH7P4XEYYi0alvL8ng/weE/J3elJ7
ACgTThwvaL6rLqA6xv9rx/x3DDqym48KPyC4b9tztPd++6Xr7WevOz9mRZqkXuQAueijDOLyu1Qu
w6PjIIKS3qbBtGlQ886jM7EhNq9FHylhscLdGZQXUf8MYqwcjMw8JB0tVPJwPutUE+QHJf8jr7Ar
xrchtq/cdnNwQZKKMJp3Sz+llXvsyaQAH/eD/s0CJy381zKKz3kj/5NJVGI7uOa+buw9QsOlxgsF
GHrVXfMFV1PabYrI2LDDGRKbqAOSSHyhZ6+aJ5JIe77qQUo7Q+mu0rZdgBYQcNnh9AmsUzVXK6O/
91tWcAnfq7fzm19K6tyzlfrONla+t1iPMzhlk5Zlp+IAVvIF7JyDCoB0zo4VHzpMwM70zJVBtDUW
KIxYkb/3S+txragahMs0JPONE4QONgzIVrQNNG9HavF3AQKpJHbOFWw9QVZBAxCZddghmDjIUt81
IKCz5y/1fBu7bEW9e+7YtCW0Rw7ajYvLGQs6ZZg6IGWSbh/OfP76XgWxlJxkA9sSdZlP8ur07tMo
xoUz5b8d+oSuu7b5qfJPLtXCQ7ubqdmJBCSIuyB5elVpVFDyzQzTE6yr0sRXqL6aejjJxhDLyafW
gyAYWXzOUPOB+YdRsJmvGsRJdU7xLSQ5CllcVC66PYxZpv2LCXqGcBcpXS+U/4QJ1rMB2H8wXdXA
drARO7i2QS2P/UM24rMyPmHfk/GaX1GxjMETdZNFE5st603Y7ohQo6PN+0ncZz5+Buy8eebIRaw1
Un3XvndMPmM6HAk/Zv3y0xItg7GMi/HJC94aEtpIXhvZhIP6tYirZ+HUB+GZB3/kWA4L60bj385N
kdoH3aoxgmzh5NGnU8Q7Q8QUDw5Md+rexiQGgoQCxBhRCqQ2H7c+gWO40H/ITgtiBsQH0Da22+9p
L4hOKaBvEpsqGJs1x344u4JPijcjIDo83cF9w0R6XfFk1i5RSLO4msg2CkmyACBMyB/qBjQBUbDW
BuiKxwk4w9yLMe1Rp6ZfRsqtQgMdRKjbYRleOTlFUfKkjbeM51FznydxZaEh3Q9/FscPg6mRzOpw
oTCJTbT501qE9zZbAKsUToRZH0JYfuT+SF16aOhoco5sybmxMdXe5GT4yul2lQjXh68hyV7gqlcm
ti5YlwfiAFdJOx8lwuMBVgfEF8YLCwPneT6fRy5420SyAH8N1AGkGHCUK2zeKkoQsBW0PwWsxC6B
AbBc6xHZMvF5MC85Uy0VuoKB1iz3AeYYjUZY1EhWGR/7jvgDHEdWZHy3dnefnHzvplRI2l4yMGEs
aHFG1N9KpUJ1TgK6MSWaI7PXCXdwbRrk3tbdkfqpk33PcEHrHovGRG2wf60gHzOMqMG/E/Am+YLS
F7ts7fCYZAlm6482SF6dBDoS6VxQ3PgZn3KWxK7iekdEHHjPFalGsyTkKWPzjlNF2iwyig7Ah4jr
wcpg44gasos1maSkE/+tJMnzViJdSSeGOJvLEeHIPoX0rCv/Jtu/Eh+xsE8jkj2bs87RnI2itvWs
2TmwKANOlqEsj2KROtNn232Rr7lMen8pjOQiO9LzSaFu0HH1GFOqhKBXwuUfhSBLtSROyCfeisyr
NLykSpsK6tDWs1JPVRq6dMCAiQ/3HmKEKamgS5CnhXugFIGq1ZCX0nnTeYBbHa5jdIFpiI/KDLrU
4unCgZ4Taq3GMRt5FjiJ8iWOKIWVQKfJXsbsI47X3kxqYlGtTOE8ghnMuFPJzkW9baOnbQq++PZf
iqdI3dRoEhZVHCwRyyqQJzTDbZ8VK5qZILq9q+0NR9yLD/hGzyl/7DgR4GtzvwXYVZCCJA3awZlW
ipOEzkpaaznWz7a8htE/mIfL8kGih8qLW0jBOX+BUtbb9puIYXVuCnjSkffzwQPYqiaKCQVOyP05
zNQjQfWNp6B4C1E+qYeiymnuIUunzHdojtFA1djFBXHQSvsJOEpUQNObBFzBDYL5lDYwFuKQUWeF
wqjI87PTExJFmnI/MxP2BA1k1F2WWCgrNsJq3PrEHQ7j44ygYevWBVjhhArllAdwGW63ZHX1yfND
ceoZx7g+JhEhTgRawrV9K2vm8BaIv6i4JeyDJmxJoS360SM7NKz2o0n5k0qRX4iK1Ci6VXQ8Czir
EudeYzlolkwKM90W2d5tyA1JmE7ljDtpoSW/JjODmJqfuuP4xsc72eVrQUP0jOLMXSa0riUzgurg
Ekb0PMyADMmACL9/FLBLrfEZkxSlvodybjt0/zedJLkhWxhRwmZrvXmERfPQn9u5/u39bpm4l4Qo
0lSMh64Id0q+TNfBSudVa7DEGno53vdMJyRsfNacK306qJE+68zUt+7M1IUzg1Ggm7iM54brgeyL
ghsBOAB54bp44v2MnK+0tdd1RHjGQOBZOn1gSAaW1lfC09Z+jWAo2mfAouP0St4v0fYoe3jI6IRG
ZgzM58+PogJG8MfPKAB3oA5Ti5MFHXKrsqq3xcAlPtjfxOzToEyDPeZJG2Uamz+H124CN0Ci4YC5
DC42H76Uddg+hS7TVrRSEI9NESnoTZ4Bd5NqSy5DHn5XfDEQxVIGMcxkbW/KGIN6RYY+cibP2eVe
t0q7vbrXKqva64ie6S3B+7IVDP607XZ69tIa/0BMtR3pHUcdInv0ls1NgZS6ia6DMdD6xNDujX9+
+IJB1Wsv3uhzCJ8YZGo0rxrzbcv3hS8BOxB7QjE+j3J451STPHBIOileujs5Z9xtdsnqoCGHUwN4
1wHNyI2rGHiVjJ+u/ak3CEdF5D8MiXaoCXuwyIeZvLMCoZWanFeR0v0ZoNgazPscIHGYX1x8yVTX
d9FbZ5vPCkud7G+qml5lIxaOfi2o8+RlmSD6bn8K5FfMAV8T4Vd6xOlQvGqwyahrX52DQwYG7qIT
VMNYRXzL5P3aRXOIMutDjGI5DtdCu/It0VLMcuFefWicdrl1YjhF0B3w11tReIA0cl1G684yVtRq
khzhZo+5UJH3HXRt7gA+88bxb/Sy2ahX+u+VVCTjJK9QMNmws2gU5zGHJCg0f81T7vkWFP90pGgt
LbfqH+A7iUnCkiPbXrAlAIQhjeLFN+VI1XbOMJyE3n03yXFoV7pxJIp3IfZ65K6bJOArx/e6j1bJ
8BA+aumwjuUiy71dU352VviZDleKwWpE3pq2rjK4e/fXtUnOT3bJ9K5uvPIxJF13mg+z3q4q+ST1
e9Wu4rj7NFF8ohha8DuvoNVcIZ85dYakAnEgWi21iCWLrLmxNhUqLOW7XHkZqqS12ezr5D1HTm77
tGT39jYiJ8YdK/in9jTvR7x0afnkeJdOYm8Q7WqKELl11oskXzdMtx0xUGV2cox2T5HFLYC+NLir
xIwVyZ7XDqopYSCtVA+KtpsMPGCPdUkJp7+rgkvcGBd0/SnHMt1hIyzowJSAaUXuff/YBCS/BfbB
QNM9KWw43cVltXVsYio1IgJ5qj05rFu332szfz/7JYC0Jsg/xg9BT2iv3x33W9SkLhcIebnnYrpK
p0lpMYIHkhOYRLFJQHX6nBACCdXcQwZuhjS8QobV7Iu1vXJZ7vntOUiPBboVG7q5MV9dpoUeSZkm
DXihrfrL64HkrenWIQwpeoy5JJv7EfjwbxQsWhdrIy3fhKHwGkn6gBA1HYooQcAs7177J7wqtX5x
k4JkLyDgtBw2TiyWXm/8aDHWcf0eIPWk/fEh9f9KGknuvX/vYiJQ6QslzWTuqAXaTA1ZP9RPwseZ
J6/ZZjSShN5d/Ulq6wqADcBrAfn08s1tMQH1G7t7mzERoRDiYsqXZlMtp3ZhMPigPlY2FJqf6MHb
u9xExhjs7abbDH26klAhadEvnZQcoaThcdw1Kl/hKcOtC7CqBG4mXvtavCWo42sFZ4TuyszDnTAk
cSndWtux6VFHsyQ25CmEo7Vy8zCCImflt10hhIo/q8obFtq89yamjrb4VGxZHNc8kp9pH2w7HDS5
3T07Ua04w+OExzkaTayOpE0pPxzKiyDVvtW3vXDKV8toL83MJEncGikRSq7v4DovOtLJkYNHFARX
EoBFBqgHmfC+usSFZo+Z7bEao1TGlopLK2i/wzwi8+GuI/Dlrc4on8IvnOEX3+EhV5ECagGFys/R
XxTWP2ykieil6NfAawpSa8kSAXs3d5zc3AKh5gGtP+cRjTnyNr/WzpvSxzdTcF1oZfg0w/kYYkVc
wlvRsdt13T5ozX45z+GxCK3lkIDUWESW8WkzFoEgVga50dBmVKYvZ616rm3qDkvCOQC9op+J8j58
WgyhHAKTcdGaHMUXwYoEQ41p+dP64qnqeItcxEO40nvd3GXZOh3Kz9Ay3/MCStUjlIWLK2xXrkHk
oEP0dE82LIM1+vkmuOq9w5DAICXlbkiL56bPt0afvQjL3FEFDGF1p87qJZ76d0DrpRm7awpcEZRa
i4aw8AIi3qq6VYtS3dK/HblkcgpLfVOb/raL8BNIBlrkTB67PbLNf2XNZGkR9FTQO3EtIdW6TCIR
2/TtTjP2HcuTl14bVBgFE8AgWCvQR/H5dWCLoaJxCN0Rb+XP5PtbLXicC6wcPHE8qnz8PhInC/A/
nZK1ucmR0rdtja7i1qbph4+Xt8A46bsfmmOg4uK6L636c6KRVrMZzqzCjNDfDQfAxbMz2a8zHeK/
Mc4jJccmkeEBqc0Vg/h+8glLyXH8D5/PJhI3rjr2jsS/NvCffrxuuOfFPdDsQ1WuU5OSYP1qk2vs
kRY/jfGuKKhtKN/anMC0tlpkwwo7aJ3nH3Xbv6MbGIy3yJQM/rCx1SsIt+HKyzi1Oy/Xwa/gV8r8
1IUtEgoSDxErcZ17lkDaJhEmdusx+RjG9Czp9tWEfrRYfxrMrykfu4f+nwgzQy7d8VL8FeHXoHGC
nPgEikd+2ZJpD5k6btRSb8EdIhUR9xFHD6Avhvc4ILstI/8X7EjMHg4+F+i+f+QLwr62EaBHnWJN
6Uce+b5olM0K9zznVGVvupAISJuCYC3iyjxU7LyppV1N/4zlu/NZqEGXH4wJNafh3YoAsip/VAu2
JOV4XPfpPW369TTTjytwyGyiDneRn51sBXtXm9Fwkdc+u85Ezcuudd1T36KqeQEyNm14G/bl1Aso
v32nhoObVd8m3sFUua0IsAYkpmaVLCM0vuRXIVbLt72Pc8+zdzq6MqM8ogmOq57wi28M6BB88YJA
LwOwIRpudW9fx3ipoAJGH4FazECBCT1T9vOrrmdrkxr3SKNnGzJBMEDXOqYE5C8gbJlcTt3d4W9g
PHW7twJpaY2WqOmyl37oWHhWFQoVHpi0PA9h9TSF4uIQFw+locHQS+8J73w3j8u0nbB8F1tLwIAk
lneJvWQV823/H0nnsdy2loThJ0IVctiSIECCSaREpQ1KsiTknPH08507ixn7yrJFgid095+65DOk
rNErdRcWOJWr5X5YTdgOXOM4yTe8BwTEXAVRibGUDTtZfmfbDH1z1pjeVQi3DNlXDExq0ECgAltX
t4qI9uN6i0IhaW0kiiUNsJCwkwbotLZ9yQ7PEl8g4NlWmQVhaBEAmrYYDUz+xDCr3unjGagQdS8W
y39TDEpj/9nCqWV9ZxoGmNYwwivoYtP8t4OetaSU9JRYpK9ZdKL9GSVhxFyJ6SzPsmR9G7d2TFgq
y66zH9U/szozrKFKedKWZndK8fpSMVruTOsduYblODtpbFBV3GwiqJ2EhMmnzlBhzuJ2of33ZzrO
PODPIxlE4s2PuG7KyVGMajmN2r1cfPEz66HCKhKbCWX46fIvMg/K6SERKBfin8pFLYeAq/Lkx5F9
6bX5lqzAvHLq6tTgoq+ejSDXDlMBEPEt6cYT9VbKqO8/ebEi3SV53cqy5XUtYLgcwSVIPR07j0jy
TYsztsxyry7+Jq73rPtY5unOKOe1KkHtSZeD4JfCth3Zc8SvTNFTNeGYSuvcUIhFQRJVN8ZvZnos
WiWg+Bi66B6bxrehou5oEAbVLKu2MJjnGY2FgDQ9WUYNJF4Bkkg79uSnVuXk0olo0TsaWDE7kBgI
ME8ZyTTOkD1lFB5kbNGMfGtNzZtzDnOxeMIvzrGOwv9nyWqKrQreLbgH20j8aoEWwic6D/AKcuOi
zS82mUQQkSaLZOqHuX5bg7PD36fiAalJvWuq8j3BwMBJX8dC+ye4NWbyAesJQKcv/tmLepvPA2Ca
zm4TuqzFqri+4sgdsG4W8EvDmceBtvgsZI6+pvwe4+agGhzc3VuyYs7GP5YkV02C4SFXRCpYv3yp
Y9jDL/yltB7vAkOA0nzp2gfjVthUyiVpOEqF5Uw9300IT9ShEy3Vkh8LY0TDnx1kq9B2tn5pZ1wf
K+lUZYa3Ns8iZEhe+WAYzk3lFzMAFbimnoB55utokdSA7FoDmpqxZk8Rx3c62MRfOfxRRLbdtFUJ
R+fmPYiTbJRLT+Z2hWmMiCdf75LUwJ6HvsCm1zAOHGoQr7a6qBBUEy0OwsX8GqT0JLHlqhKHIdxY
mWlJZemaA9l0sAhNBerU2AQaVjqZ0foKHIA4qSDkwE6EWlRrvloSSJ4uiIX/Jqv478JmqiaaUBF/
NiWsHPpDG3ysEGCCRJQL0KYOv0pWm2COo4MxUeGU9fhlMtyyOEQT6kSplt2Ma6pLPqhSI4wkRZvO
+TvB8dNxiCY/WP8D4aYrh6skUDUxgpz6hmE03WrLoIpkhGpGXgvflWp6SUgbfji/IWiMMmEsNN9o
42EdE0ZGlDoHR4NK6Vcc+vUAf8OuB7QIM2iDciqs8eCYMePACE9hRmrVCvWqbB92qSD4SeMOobC1
yRA+6IgggGjAiqp+3BX16gkiGwMbh6E6PxBEQ1DcZ+t3VpvHZD2pU4YDABOkA5M0tJOQqIZIP3M3
isdbmeDAJNQZLTtyYYYfl66T625U7zX8WBiPy9WnEMoxeaOBAjwS2mF7E4Y3DMP+I/p2/Y1j3Sit
vci3m6OrlTSBo2m7Pgl4C1WR+3qNrIrGFyMZPJ4kl/lxB9eY9nWrI60PK1B9K1xRl8njbsLAwiJ/
3LCSg74MXsLdzOOPlA+A1x0SEuy5xodtIJY003dV+O2D+zCArNVpO6Egc8h+N0P4GQp6VRX3iflj
GcJjVsi7LMJOiEG7BmuDQpoui830/3GQ8TBH7A+aXhSn06NjJtdPS2BGA5G18OteuDLF+iXmrYg+
hQJx1eKXLNGvkXqZW9okxl/4voS15soVeWXVuYvgYFsRRiZ6fmD8hXwmir+ccbyYvGzsLhP8pbCu
S9BJMzCbUTnECeTCiCFjIt65dXMKcz8wuF4UsIP/RktEew9G7LMzSzZBXTBm4s2QIgt8Sals6Qep
+JvxxymXnT0a8s5Qh867g8cEWOPB603R0GujN9LKol4zdoYhP+F7F0fDS9pF8O5yrPl+O2wtneoz
VgXXSkgCmHJIs4knUXwW31Yh1RKH3yoVn2Zxz4azesgW6Uy/4HD42cN4YlRGUkIBWWr0qE26Meae
fCSz5VL8dJBlafqL6KhEg6cxhZpXmJg4onCJ+sSlP3BxgkWRIu9TLVJKEcLFfznjWqsnZA/NhbNa
mNV8diuiz9wHl6Lmf3MwvJLG8Njyh5NJONSE3QS8asshSY+xal7h9EbQhVzvRqldWa4SemW1gvw7
vo8Qu/MpeZNNJlfDgDnJZH0XYetFIaQLlqWGoMUUDbSJXxQ5VS2t4MRZJROas+bjPc0tF4wkmErn
HCrHekD16JwcOJMdn28h4w2A/wnTItuVOFYbVfqL+DyTTvvGM2Dj6Ouub7LnVRfE6YbQPetshiUi
+/ZIFBVj7+gkcpMkH+bsZiC5YFx/uxwXev7BdaHaYoH6g5R9Vh3TSKkPb+uaP5xQ22WNeeEUKaGY
OXbt2rUK4YDrmTo6qf/SRQz9f0v7V+WASYtWh8CGX0g53xcWZYemviTASUcUKtWBvBBqFOgKdhym
hsA9OcP8IsEIjraVx67TvVFTQY5iB+NYr/S/nNRY3kGEb+EoMpRmi/hQHLOpEbUchG+It9s8Lw/c
gZakXm0iIHU0JpD8mObCZi7aR4HVwaxyo/Aaihhf0RwqgOqFokftsViDZ+yQY0wdOCyjp4Tva3h0
9CADUJ0sg3PtMqm/ZBLnmNiHOlXcFslWR09tIxpZ4icxpS7jFvRH90sma5aeQKO8qAyOxZ1rFqxr
uNR1iWONIoY4M0Rtpdp1TkythZPjQ4yJsItwbSU+6nTzlYTOFCxyLqO9DeirWR9qZ/+ICpSyb2Vq
GbenNUkPy6zCG3/IEGJNuiYt9HVkCExnKl39ppB1wJrmmvmTpuxUdNR9ErvicTq8zJT5ag8c1mkq
anE4J9MA5QuGPVMEqdx1AKiLQu8sXIEM81XYpQqbwJnTjrK97p814XoibEAtt7Ujj98KsZCWovsR
xCi3+8u7dz7PbMXqu6IFVJTxbV7+5fnNMNXjfxVd2J4pIQVAmBLoRTmOt9AhjIOpniiEPhhCiZcb
878q+lXMQIIwFOYMAWsmqQ+WAKeDbDz1s3WOQgcHioAvj/NdSxSwznCfFKIRo9BcUhkcGBzIehQz
aTGV45nmY+p9AS6J1z3ERM52fGKottfI5cBFMI3YBZUQ/B+EKmOBaTAJlxLCrEV7LWF/RSX0lK5B
UtcifZzz8wCSE2GSrgZOKb+pfcg8vN1VGFIpCqExrcEkz9muoDysKiEayOGlr+QA5twA3cy3mZh4
wxVK7NabcnVT11dhNZjhU8gbMV2reisUYd9TQM48oGVwDFoV6U7RfORBLsOu+uUtLtZMkIhC0DJd
E4CQ2eWBvILX5v4kHXPFJM98DkLwEDFeE2O2hLJHW6pDV7735NVwdYurXtAeCIrfikrFRoiE7fXY
wnLBoGuUUcti/MTAhFJ4gGlE2YVvHTPnRZBZsl8o6MlwM1dod/iJ4xoym7hu5YaLCZ/b4ARSZM1N
a8c9CkGNbTxX60mvlTO6tb34KESZr+Xaw4isOwYPkBGaE9wj/L/KhywraEXYd+3vAt9JiMfaX36m
keHGRcb9/Iu9oLhz6/i20ASKun5ZIP8x94we0Nl5ElRvML9njEwbeK3iRU/j9AVxXJjKTKN0otwQ
cX2jhj+15sWSgqThUwjcYEuIKaIlPOhWzoBp3gtTDukPwbpeVUEF7T8VamJmyHPlR+XDLCGqclKl
v42ufwgnhWr4Qy0AIIEWPn0FCIVvThHGIi4wVmfOwJdMcamCI1S7tdD80Bab9TEONEoxrPL4UnCf
5ZyIbRXh9mRvhxmnzPTVhciKCeMDUota/i2tdopwz/xqDMOTJWChjOlwF8w5pAcIYToW/utCenvb
PZW0QB1nFeWD0BjMU3bJjKug23PqVcYBaUY1vvIZCCKvJsERrK+zKKJKVTkpnFgaTLEVrItCYqro
lSmJqfAw1eXujPHp/4/PUyBONbHqMev1lLTlZpTQGTL7Hej2V/xlDYPpjn7ozZs4TkvmBBjglc+t
naL/MwKF5xELap0hf7Rq8zepql9V4ctQA6Ov2k5XkB+KUiy+dTkRFg74E3ZTvDIuqqpg6GPgssBw
qZ380oq3S9PhG216g3ZuSwCZ6hdsqdSta5rdrY6xbvTaSi8hj0aB8JswBl4wyU1e0fhAtkDQoFdw
QMOdyVZC7Lehh8Z5g6sH9kJIzQ8Wx0cz+Lq1TxTpVhdPMyBsTtE9L+ZZMZzvyGGRn3ModhsYs9sc
u+GesE3LcPuiByQjFziTuZWnW9lT37ndMm0NUGawPNO65T3UrtgQRq+Wvwx+F9UkE95ZpOQXscKR
oUd4CUemb9TGl4TYpHGaC4GtUgVLLd5GMRCfWJKpSBlHUcKTajuUtUl+6IWqrOV1VU7r/sEEdsXr
xSfmV8KWh1uyYUDbJ+F3Owi7F7vb5YPDcJc1CaWJG3ZMhsMiBgnxR9zTeLcJWTrE26//FDHOlFMB
SYBeqGn0Uyv9Zc4Icqm+cpDyZOUax4amaR+Uh2Jd1R8D4E8PWcTgGMXtTMKekbEO6fVnS3+3nX4b
Jq9Q1u2keZmHxp3x7AgNnGAaxpSi/O9u0XyTrOowQ0rDAgFGmEFInc6KjeHinWOV0Y9TLcQ75GGA
zsMbbOsaR81brbWHRZ0R12CjknmWpm5H5sbSpKON9yd0fk7xpDKChQ0A2Y6mlIeW0KOHncuUiMor
Z9IHXjDspKR9lxb1rlvKc5ZB7lZ1jEB1sPJRmiErN66pMuJmu3YAdOig/k2tsuvz8KU1HKycnG2N
tQb392uPsQvhgFHjOxlCj9zAgnBkyrsnbYP2GCQL+k0XFCqscmoMtagPjiDNfEF3QCFL7tco7ey/
Mb1P5ripAFcMBXFPCJUPHGRXJSHXjJc0r5F6tjBYWiM5aPujGnHTXGsu/ALgaOJx67DK/mKQ2z4i
rxaWS2/f1XPe3mAM8Q1LBxUGBmJY928Ned7OoVV9Z14DGZKjrIi5JucLKYvddE7p7HH98Ix5CtJu
2pMGeio4B3L8s3t6A7k3TyOnc7Em347EThjmFh41KS9Z9Z1JOAOkGoFY0fTey/N5GZMdF0KJVIz6
cE/TSjegoXOcUNYU0WnpIwbt3bFpLuaKbUDxT23WnYryU2rtd3EQWJ8DowHDUPBv5AaeCV5noe5t
UgQ43C3yy0PAX6fAmqd+jYVl7PI15odsgOQtX+z/an2kadjvTExql11vcDSKcfdUpz4WJEK5MES5
tw7vWCuJ1ROWKB6dDUMxjZjY3LK9OlmeJOOsxtJRG6xziMfG2O2VOCerq6meI/UY6oZfTce24+/X
3KUMVPARHCyCPZF5CBpu36JHXNC2p87iT/FwHDrtxrhVjCGr+CrhY0+nQ60DwotnPlo5UNfo8VAL
wlxRuE0q0rXBbztM1iUlMLXxQmmJtNf8tp3TcHcmcs0NoKG4Q/yMKWWELO86snEF3TWFwtJA9+1z
2cuji7zkAET2tUBtwQ9XGgfZg+rPOc0c4+n43/1dllXMBVAAx0FSI2qfT0LP36dysAz1nzMS/tx1
75WEvFjQqigE9S7G6hdnQFFrjv48md7SdyfNHsmqOCT0vMJWQaTIguF/dsW87Rf1GKmgm/ri4uH4
0WHhYUFUqexfez+AAo5okNsyQO1osHwFx6/ONG9QX60ZhnV7j3Lt2bGKg5AMVayWVqK4ZQozOy9F
B0eM6SOWXEdBqRMF9DqEt0T5NTQGvjGKUOlXgcjY/4UwD0o4C7b6ZvZ01KUjP+tWduzNoMZmzbpI
w6s5IMbf9ZU735pTBPqJmebW2JXXiJnNUe6CwTcxK9ukJwe6IyTqV22f8IkPtxTXauulzN6t3UQO
/LjPyEwnrWh0MfobGPFgoAq64QKp0vT3UJW6je7SsFaZp6Hu6VwyPsonIq1RleJmrI/PnfK8fFi7
5GAndyMPgMkWIgOYyrmYEIEHoVJw8MwIoBvrNe4VrMBNeBDqZzgnHfTyg6PeFFSGB1hpR/tP/msw
ORz8QTmkob++ZL59lXz2sRbobof5pbyJzkZ7FBiQtLejIIZ64DoktTISx0AR8+H4tfyLL3jawLOH
Crne2+6eHGi3gMDq/dK7qE0rlgDRVmTyVEggdvFljG/Y5UYEfBLMQ0uGO4e7PJVW0NpotjdNc2zw
TVdeamZYcDqGDbYoHaRb0IzQr7UnaDQy2ZKGy8fAXPHaIc6DfC3v7T5Y1Q84BUSWMnLRmRtsa2fX
PpJrNnnKLwCs6cXRlShOaUaEhNTMlPxoRDnzgQ8abrq8Vqw94eN9tspFfyUFCGkKXrclw8Mr8cFa
9oLFBIGmKEWK20RA8Sa7RBcmVsRUlZ7+WWpbONHZHuYEr62qT7xvPm3E4ZkUrDxX+4BTiZYBEFJ5
bsDftc2415jbrgzwbxL6It0ThqSc8WhOkQ5YhPbBxorxdybTmiLPhZxUXqA4QYmhuWoOWv5GdmaB
OQ7ZdKwrq37TX/TGzYyt7sbf+BqRAMeic+7wUdL5FPYfZeNjASLCj4RWhfrT6ybqMZ+pkZlAlmEQ
hH8ltfneHG8OLIWRtsxlzyn1Lgal3ddMU4DMKcYit3nXjvnH4GNLN0kQxzcT/HY3u/VvOlrPPZQK
RJU0qF5MF884i2X+2R7SD6p5iqAcXOSI4Ez96HH0vg7/YAlg3Pip/2R+FMgf4C+oyhArUKgmqsfT
A/zhx0/MYzF4cQt737VnR4KGA5nCM8Nt9T0PG+VDw1sS0H6iltoxPpXVfcmp9c3lMYoYm+lZ9Wp2
MiuUvCh+Sjj5lf1qHtj8fbmHHCDREo4vEERGG+EY+MiLBIMUtQPafT5IEBn65Zg0x+FfWrgKxoGe
ci+CaD+3rujfvfWFVwsXqGPk9OUo4ovwz47hIcUgn7KEyEZu0IA2TtsLykCxxRvvRewXWCq6+BYe
Jqsdzmz5gSKVBdhg7fDFg5aoPrQDr0EjU0CwRbwV5xDeq59UnqHs8NNotWtYemGyM3a1/Vz+AcKU
2d5QAuy6YMuYZG1xWbrMhVZzowXs2PCnvDrApzy9wgsDlaezfOBvP31oBoTt7TLdFBDMYxpizOix
b5Lhg/UtkFz1qB3Ln5HhihLY6MUY1VP+YE9puiSr+9Et7RAXHQsSlxPIneiWnpuTHgb6MvpYNGXi
vDGNpyi7zBUcPuyPvSTap+OlTDzrm5EVYMFRS6gn8KF9X+LXsX4utDsuUBaYREi8Vt5dGkiQ8xPs
wnJxjU/FurQIDiqGsk/R8kRJ2XnyfFmBicmTZQrLO2O15TC2XXpqHRYKePcOi1LgwnxnWz6TR72i
W74zYHfOMB8ifdfKt2J5yudrKN0U0TDjC6bdo+lt0u6S9SyPz/x/TVoPnjrDY7Kv9IMQDpJTZT3C
8a2uXlPlhXklakniHwG/cCiBZDY8eBFIhCd3WPFr4bZHcfDIJJpHPLSHkYyPV0LdcMzhoFot7r0t
uhuuEvb5wpbfTfpTpj5nxX0FddJcDX29ebNZYcsOxwzym0Mc9lNKwGCmmiVUek2D8U8LuNS6E/eI
tSvOxX2kton80G8y1xlek4rx73szv8fWB+yLmsfB5/sMdwrws9R929xF6pvKiSx7PLFcOnEXjTv7
mb1pdEc6RoBosZtTFUHkRjtWcWBXHiNqS3lgP5QAoyzfiW+pB2In0N6qqfhuSrHwwMbEhOFH8zoZ
r0pXqK6OyXn1Gw5D3bU84/3gFxyAir+hw6Ewwc4mDK/tF7i/FnRe+83G5l/KsNiIsUD0ZRwQuHDp
T7B1vf42qtdWh541HrpqubX0oK/9JPXnYwfacVYcD2RQhbEtEbviJreC+A9yjA+w3fAzjbJvNZNd
DtOF/NaGiggX7+hqaJ/58FtJ4pSN7Nde+fK7OehSTv11+sGNKFt9PLWQF3KnqL+l4417fib7ucPV
z8ejG6yXuS8nrlMH8Ru9YfVOidfu8TjoaeuRJ7+tQOIkUwwIaTf1ruYErDbmiy0dOPq1cm+WXnTG
XXJx/xkYoz746dNT8T60h/GP2HtiL2JsfdCYhHsbRjEZXBtjD4vylZYfp7yXgjDl+kzdwYixJNQA
5729EkzWniJD8UdcGLCgW90626Ju/8Zkp7wqLxMuOQhrsVTyoj1lR7I3jpxdJtPP/dgf6xEs3ltQ
OilYggdJ+RW+xNmtfEMEyAvChk/CGeqi3PM3CeZXyIgTjtC+wdwbcsErKz0aPhLf0D/Hcl85f7EJ
vX3TV8FK9Bbyt2bzot0a7JHiXzr/sdviuB8lG/UHrq/9s8Dsh4G5j994b2zNTHGdM4NbdLB4dile
JB3AGXiwy55HibeO/I7chDsXAyRoO2djhyQVISKWmI+uxP9pKw+7Id/qL7C8N5G6YZKe2x4A7SA+
RfSOZ401qeFIoiCehuK1vXKCgHY5YEwkFBECgZczIPeuDww5yIjClk5oPsCBoFQyJKCiqySLUTR9
zWlGgyFuSS4/fKSgpeSGP1f7+dik/2Zi45WtPe6hoeFG5Cg7zuMsfSWVwHiCrh0aWNnsMeFNvQmw
nW1IIXLj/Mj/uMhSx4s+Czzn7E36QTFzDg+27uKknLjpO6Tp8sO6Tkh7X3oav81KhBm0ZO4yxqbT
nuqwBA2bjStYNz/VfrKlvcyeWYKUkSagw3f50x6sazuzUT0id3rjQuz0Vr30h3LYyWi8ICxixCdw
hCQ75jpaOhAC1wi3pE+AuuNkX9o3OP0LRP3B5Va0leOAm9NmBKKq9sUSUJtizkppOjz1e+6lAqfs
zGVNzMzXEXB45Xdov474Tn7PGnIURjiwhMlCwlLLhUZHK5vyiN9sMsup+w6jj/s1IgyIf3eAA/2/
Mrf+7gf8wjccIdbgcXkb8ynBGGRXc6zobnU2atpUPhGzvBOEJxPFUrvc+7lJ5Jwbe8OEC+iWi/+H
EphOj8o82dSM+r/kj86jyFtITFRc+4fzrxuuYB5hQNSWtGdHGdVe591tx0Pi8xKYnzS4lvksdiAO
/qoVkO/FhKjy1e6mMvKVLxSD7ddHfCm/102DLndvtS84h7g92xxBKQQWcNhmw9CvYJb6QXBry8iI
+cY2VHH+Zjv6sOEJl1te9mlg7gDvLCy6wYIIXdtybTvXIvK5MyZjV6A3ic9xBxkRvfYTFdBRls8S
+4gOr7X3WBsofdDYrrrFmKf5gFtD610/89SqDRER4jOCMLmnQ4BoNDHqZuO74ym6LM2z8SPmw7Rs
0AXVk/JTJVcdK+K//ANsF/N/ltHFrB7rcfCTIGK8tCnfeIx+8dVZrv1XfpAS9DPfeWPFiRNgDWh+
ODG/hy/QLpuWlIxNLHZ9S/c4xVNfnX3q22hvXblfjvqHbNPeGNo1Rl9KoFKHB8y+Iu0I+wdmSsdY
22uf6kcU1JiBB3igyEzb9/CR6AAA6jDkUneFvevDF1ZXjUSUmmYkYO2jWt4H+5XfEDOfkcZTPRS4
/Gjl+quSvRvKl0VnPCBvQB2qQb0MahLG3yGWOriQWYhfg/LNvCY/SoCfb6r7VFXcIqG5k34plfX9
KoNo7aFSyLuy8GsWCchsJa5oegDOvAbC1WUoH4OCGo1AP1xKqLEhXXLcYstreRMLBU9GAuy+xumk
fYbRAwwMZUVcYRH0upSPci/FfMeR3qb8XpjFQa8PqZM43NThTPDggnHNUVv4gM91dgt/uuR1Sl7h
dLhrFfCg9ew7V7/W6COuEXdeHOWrtW6j+sUFuKRHeAVpd+SLk/bWRx8hjfw9wyGI4DokuwduxvjI
fkUqWzDEICQbrRU1TRg/tfN95BMjLAPe9outvAm1uAmTjY4JeGmP20jcf+GKrSFY2MVf+Su9WR1v
tfZU9196fZbyXctcOfQIJsk71L47O7witUFfX79M1qFoicTcaK9YU8ynUSIoZRNC+zKCkQq+eoxe
zwNAR4K5UAuRK8Odt9aG91CyFJhOvTcpx379h6GKoHKa8Bqr+nPuLyBmAxpj8oIsmMzSExOhEgBd
TKftA5x0AezylyCJI5bE9ZIBbYwiS8IhPjl3zFMl+UVAJFgrFjPBt29tFlQLGpWaRfkJG23LrIWe
FPlIuxUoWIaixsHKuWASjzUpIOTCBuJ3IAvoXQY6cSGVSy4VatnyNUPPhGhHeB6MdhpMVPgCQQU9
RCAkwAiJIYD45aFjQxdBUBfC98RxtmC8+P4hDsKuFHYdebO2SIIVprWYnS5MAHQYk8L5ClTWwgNf
p18bs307JHcQOyFCg0PMe2NMx8/C1USTLRgvYBcjacB5wPVbDvAohAhh8QeDq5afPvsAjUK+yjTC
QE9CahV0mCLb6qE7oogTqk7AK6xVoAO/1Gh1MKe31c81/aCWIwxafgVI5i21KJ6TV2m4KMlHwXS9
5F5woI7xamX56Z9lv43hC4/ZKX6b/M5dBk0c8iMiSTEfS5kcQ2pmwLZiwApsZvOvDjQAQt/oYPXH
bNyqn4ecPlz2SH9EfdZPlqvAyVbVGx9Ba97SjPg+MNNKrf0uI4uJQViJbqMh1UAe53zbOMTVUPqk
9V+ZXxb9MFbwqm3lDFvNH3qDytbaaAhmeKAa6NiMmEQm3g4qFs5C6adeQBlPSDN6OMPfDLBsjA7M
JjL7EE0q4fE+cVQKw5torYn0dQ4xDTmsM5XNI3fOI091JCk0kW3iY5JmCvs49Ipjcc2rCNsJDkSA
qlp5YJLAifWf/F4pzuQuMy2LOixmZ/wx7T8hR+ZucaDDYEFpT/jhPaSIOCRqExYHysUJecovg1Lg
QgBH5F+6xFCcKV7E6EPajdOnaahPGRfAkqs7gfzKOeAgzS59oU6cYelo/739qnUeK7E7inP574/s
Q8mHaxE0qBUun6JOalFqBEXv2niJTwq0wHCbw0LSGjRbkGsoxwRRPLmxbhoKXfUqfJfN4WbT2slf
SE0t6l/LusWsPtaoIA4i9g8HZHpovqL8dQG0WqE5Jjs1PMNNgbnGJyAhElpS47UlnnC1CuA3ds9s
Hnjf/0FzYFg8C8EiQOkw8qhZXkPT7VE8oCPj03CFkJjEw0aa4O5Dqou3KnK88Q+vF0FsJeVsWzfT
RdD2OgJP+VvI8n2RrCkQKUFphx5OltUMD7qojpEgScOjxvgI1SETIrnlynGCZtIPMcyJ3vkby3uM
xr5qn515/jfF6z2CEFWrI9WYAiRjBoUZeQrsDIlKta/0W0liizkLfREVjF2eI6N34zTxgJRThrYz
ZDCAh8toDc81tjCCB6pALmpW+V/GgLeMVFz14dHE5vAsdLG6ClICnRFqMw8CEE68O5FgalH31b8i
79fGjh6G3qaWk5NgCAo4vMKtW7hzWIjppczP8oc1F+8WKV018XARpDd7ILhYNiGcJ4lbFup24AXP
QJwIetcMX+w6xc+KtPX3tU2/phTEJrIHMgqAlhdaIcQHdLcFwbD5w+ybpy5p31DsvnWxdowgIE1S
cdQL6z2KT3yATYh1IQabDL2loyRhoSsStuZ2m5NrYPbwfjD+KVlPYISCRtC2mi8skRLq4PC3wpoy
UyschKH/stM0AfACmNm27GuG4jkWunOJWoB00N4+CAIdNkjTgkcGx7qKi5HxacFaEnHDgv5g40Fu
4L+BP/xnTVAbQTQuSpx9XA5PK0rpaoFqo4ZYSd+maL2oa41ury1grGVBm01fJrZzC0AOXQWQjlnK
B/2/C2hGBJ7Bzc0ZM5JJcbUGLoOiRanXMZoZw5sTQ/6sfm24d2ma3EqRN2YLOHYKLWTeGQsBXgM8
F6eKripUipxrtow+ZWDUBTVNDG16NG1PHDfC3kUeqHDkW1qVV7X0BEsIepGgy6fUu1AkuW1NNrNw
EFCYxOF8U/QW+UGNWz7U8CMzBX2OLGVxH4tEg4psuNxpL5xCCXEw4tOocUzFCcHL8GUJQahDrL3Z
8RGtWmZgqSlErGQrd4+E22Yi23XXzsWzUB/9Z7Aq11tU7/A3BqJkAMXxs+qLc27Ie0GSiKzlIPyM
pOZk8x0rD4YPh0JoVRjU8sorufzPd6pPyn08oYaHPJLoU5A8l9UX+lCETkDVYsULHYEqgWgnM0AD
XiBoaoSWvW/Dn0aKvlv+u6C5M3WUvtmLxuLqwZ3YyFjpZOafJdcfKkPDatrNhGAIPtmoKAeDx9Ca
JKLYDIO7yi2b6HeCrtJCEBMrq0C0knMGNE7nE9ZTJ4Ovdc91+a6n/1rpqCMZr8c/GzqKBNsVHiq5
wDLiDy79mApHrBvIjddkpOjGTlppGqYgmi+cR5rkTzgESK+GQNz5RuGnjmJAhWChWS0qSBVhvBaw
eekzbmltAQqBFRmjJ4OHC5cPrj+boIP/WGv2zRBGTfDM8BAw9OsIq018jzY7PvTTuYDWhdss9Bd0
V+LzY/3UiPg1VfNgSpaEP0dzf4zns+OkX4JXzHx9eSQQQbgknQNknZ4oDWGiMDa/E5MFnS1mVywE
p2XosHfM8KRjOKE2Ceg31przTXag5oWHCaIqgnz+mjiZ4FqIQ45XUZkPYSKkAg1y7lPvUfpQrEma
8qmpN0TvbmSUIMiko93CuRR+BEbv2a3lCQqScOacIB4JxyFDA5vmbEcpC806QoUrCVdmiBxPg+Eb
WLWrCJ6bwTpkzqhukOZjZ1Shi8I4toEHu7C9jDnji9CP1rR6EBO5ohEpngb9W9GWnWE8NRPnl/Y2
Ma+qE6Eces3BURzG4VK+eF0u7efxKzbtl2Qd/XVEhVmQD9b10EyKAvURKV+ZuR2tiDo5BE6YzvpY
4I7mbPRhOeOoBoULytoSuVPmYR6BHToCHvAwWAvUPnJCBKAwFQIdjcjZkcLwSwMlbWWJIK8E90K5
eHIW+YZ8BLCZyBoFBit6giol96R4xICSiTjIY+JD3pJlOhY8gNmpvDx/NVjAxfCnF4qFzFLbgtnp
eMgDMheD8dlgH0/92qEVFKoWgo/CFo/AST6JoHY7N21kl61XcMokyPLnEZvhFc98sp6N9WTMvLEx
SPt+21KXNqw5rNtcs2QeyvgtKiIYcPoufu9TdOu07DjBG2FzaodjDqGfktqWuxN4MgADOzcjAMLs
i+cer3tIau1dwLw6Zo5WzkB5/Z25mEbYXNYUIVKqn0S1oiXZ3uR6Vuv7LDFAKTFqLEnjRIxmHDKb
MHeoZlEOIAFCPENyqvvsR2LMvba4e6D8xW1lXxvTycLuJbfkpxmDu5WhWI0ps3B1KY2ZeiZ0o+jf
OKfPbJcI7AZ2M9EutAy/SvcYNeR463Ag7wHMXJnwUpC6HeQ5TlUsSVPZ2SkNxqaLyEeGcrgk3Dap
+lRb7eV/NJ3XbiPrcoWfqIHO4VbMWZREBd40NDNU55z76c9X8jZg2Ac+GonsUH/VqhUYOtiJ+vNe
999MjWMIycomY/mbFsVjzkqRJT7ZxcDR2TQrq7mp86OEeWmb4z3D0RmAtXsW7yhrKl5b4LZ4PkJ+
RCWPAaSOjADjCJFA2k6L94jT3Oh1c/YKNftAuW6Wnt/1Pv9XhO5hIqsx1xmPkh2OelctZImZjG8V
rmtug38sZu5iyYzVUuDAe+K6xVwzpDharAEfYuzmEEMDXy+mu22T7sJgJzNXytYgYO6C1bOQ+Seu
0lPw1nPLSu2qVtMRVxxJ3USnsOBM4KICncNbHWdGOll2KYdc/yqZ3ecyWov4TSOBsEsUIgOqTZzQ
jYMyRPMZf9ZV8OZr8SmwjX2tgS5mBEbgahrZw18xK+7U73Foj2o8A1HPIb6m+BC2I/4UGgsMq/JY
UaPKCz7rAeW8Wb9KVKJT/4un7yzOA34e9d5coTGPYbCgcR0G5UNom1LKqOTRvyiwn3+ZhBxTpqMe
K6pCLW4fg/oSDWzBmjp9uJNzcrP+JWvsg9l22ROWEZF6LBvlYBndZTCxnkgDbWt4ILGuulX7gMgO
miNv3GqRfZJEMUWjS29hNAXjn6xsXjo9OZSt+xzmgtBMq47AFX2k6BmNf86we0z0hP1Oi09bhYXC
ex1Ffwv8rUcvIlWqetczziqO4SbB3DzBFL/Jte+ywXdp1tML7CxSnNzyrDYHB/HWoM7I6txb6a6C
JoTnQjNBj9aQR0EsRnAJUxXxpupfwnA40pntLMpHG4gvZXq2p39eiyZJT3c5mGvYlOeuS6ApDTdj
nC7+rED74wQalY+s3Q1mdxZLCBGoaEP2mUTLXsNckQVdFNlnhHRHOPx7ox/h25tPi4ELYSFEh2cx
LuRyCm8zo/4qSAndfFlB2TFwQNBLfZX8awApOaXSeMKjBMPFBMr9ZKK/hzSBjqciaUTsaZVe2zLk
YaZpqhhL6SWin/Ya6Rbw030erG+7pYdLg0vS9YRpKRsauMFCQ0u7kBprtdK3mZF/qnHL08UgXrZk
EgHiTN6h7/xziLpLzHpKzDMyGmvSuGYsfuwoXs8YxPYmBjGmgitBjdDN++kE/ddvdecDCGM8bI/E
bcb/+mNSz+9K+Wgq/6Bl3sKNaIsK/6DiRK00yV6G5pQVRxtbS9tXtgFaqTkyf51sYvU1JWPIojBI
S96Q4NFXwcERzQfDXE8XRm7rnjGvW2bjuC4q7IeM8cH/9OOw0Br1NI3scpggdBFdkEdhcGEDDWWj
Zx5ssi3iEqGQrb63mbodE1C9ciaZiJxYjxVRwaKaWl9Eor1+qYz04uga/qTV2SUsZmyRjBrYWw3Z
qxpHK4KvEV+U6ls1fQUxlK+UBQm+NS3aV10t13XwXumkRvNAOBkRQwOZnjbPZwbNarqVI3OLYd8z
M94ZPWbLZc/RMV8s3/qrtix59MO4dSFT+WHzZdX2vzQuVy0vhlJ4iGytF4GvbPhGcB9bcbQ0099T
COcIz36nt+oJGi2hR+LwXfCUyz99dIHxF1DLcXLuGIrOigvGrFnO80Fj1V838A7se6efq7lbxbQt
LVCiruBjGOLdrb0o+Yw78PiSR8QIKvTjRdBc7WD6qA0m1dItwQj19eT066FqP5yJVDy9qdkkscUw
txHcatVw4LxiVkFsj7dJPIJ2LUnzrI2t7SFKzPH96PDPYXXQsVZRRGcuXagDJTPhPW6RpggnG3lT
WGR3iTEhxFZ5VhvgdfHmKIrhJiRwRZ9WQFkOZoq6jgVkvgyp70Vsoau6Q5od1WtCkGdIPiQ/s5Nm
Us5Zi95VGFaSGSG/Lu2ta4hBWgLnmgxhbMyTBN+fR4FETszTId4tmGq8wHttOgUvVrxZHf3ZB5Qi
OfoXVlDV15Fg7FWdiW4j3qQsq9gGEvQ3npKPLiUSDt5P6BhYkTe/Xr59AUzPjCAFS5/njdtmz3WI
b1C3clIDasaurcb3kV5lLvCZHh4TVqaThoomwdjAbP3nou3uiTtslRE0L7rWRk0UUxmeEw6c0giW
LL5T3rAatyLbfTFM/9hX3YuNG3GRMSvM2sFrymOGcN0q57dMcR6a0y2HItrFEYac5KyIL25Mc1Ni
OxSDNWU6zXTevLSpefbyD6Uvrz3mRkjLATEL8nVs1z1maQyenUDoyoBqyokVDpHcHqG9DaolzCED
hMrls/gGZ2W0i9zqEKf+Kqwl7BrBOKFt0FNb0A9Uxb6hHYdgem1iBrZ+3Kvhd0HYkjOfGgS5T3ou
vhHNvi/eW0HL+mI5tLBkuj8Wa97Uzv9mlvdUOObKxqfH69ZNw+q5K19UX/u19xvtelc4JDIo0aVl
iMuhYOi+eQuDdjFxHbX8p2sgnGeoo4Wo3EDQd5501qQIhQ+mqn8okLrFWqrQ82UN06SNV7HJeoPw
JgIy8c9trwKX0beGgjVCg51MjioYWiYgtIOAsWEHRZiWUF418wF83iHz7dR9ppXHOQdm8rVFqv+E
+A0T212rMuvgW5tcGneBK8jJy91tMYBvpuP32HnruiqgYY94UqQfWhrtMGyEl4KqLXVpU+IIP8fW
aKHF8aYpGFQG6Tdux56RrwaPHtzEu6+4G326x1vsKcR5Sz7ZAJiGo/xK0eUC1s/D3B7RkGwst/6H
ImBDWSRqwbbtc1l20xP8w6tepJ+DwDTI9fOGjh7ct6H1DObkzdOUcDnip9qTPRSS7+WSd28kzz7A
S1gQvzxpp0jzl0XzzyItRtTGbgf8Hx+m3Hj1I8EXCccwOgJG6kOpe184DzACAdS25Jc2wWaIntPQ
+nEGnI80Vq/gA5mDV3zzmtUh1m7JKXKgLMN3DdlFROSqaGW7U6fuGyrzGiPXV881sVkdtv5Ah0Qc
htyLuS8uxBs9K7OCk9u+Bn6m8/W4wWkH8adOLh27SQi4Ndwlfz8EdD7zjbE+0jEjxcqurpvPUPaW
yKADE5Yndcfy/Sdn+mhTMpb69GUG4WOFpP4Tq/G6w5evDJ5llGOCEikEWop9MiDPcHgzgQNkwss5
zHVGVx8Znqf3x3QOP4gbXKfWj1a/zfgGpZZ5Gq34ZE/xn9nHwBmYz7Z431V7IwG64n9q2692UH5g
7/suvzwHpRfCcD54VJB6nUYBDVQpSlcYeuwNGiJQ4I/yIymMSgffVeR1CYecXAB9pXBgKJ56nEZn
DwEiVLq/lpd+h5V9SOL2z0B5jlhyz8F7gfEqOuClpGFNeNZ4JUmraAQG/5AB4cmBnSSYjSGfhmfM
hKJleIYYSPzN9Vj6HxbGgVC4Lzzcr2yZfd0+pYULuW2pOfkuJYV29rCcHXNr07fFRe/4mXRfEfBc
RdcE6xXKixtUb1Gp7NNIXVRg5iEtaU/g6tjt5Z0rodU0ob8O9hISA6oXYKbbEKJtpStGwbr3L2Ko
66OiDmkXW45+oFpgH+MjQhObvUdQoykGDEah9zaa7MH40YjZKGbQS9JdkQbvGIW9RqH2kDYj6FsI
Hs8+kZix52MXZW8RKcAkFf00JD6spy2UYMI/pmZgvwJoVGlEBgBTDKeGrkRBk4bGFRjkMGf1mR0S
eKYBix4BZSNC6wFYqkEJjudMflLjd3adanowsWZv4bLx1ILlk7x4EfpwBNncAnjlbRGJOJAIoRFw
+xGkoYEA3zebm9Qn+VxeEX4hxoT92ZRMwBBDKpwXTJQxeH/OsuN57+GPFbO7x4bFDux1BTDURt9t
wH6Ih9QYIdlTtkZf35q6clfH6Z3aKD1UPE5HlEM8D2wrqi9Y6gsRkrN/a9lAc4Fh9bMs0dRSPO4J
kRChn9trR7extl30KDSsl7IyQLIWHfLiyx6zi6l4JzUPX1zCk8JpTWXkee/RNXSbGccfvfqnZ+YW
hVOdrls34I+aWwP3w7Cplp2Dd/sQX4f2B0275GaP8R+TE4U1LaY5eM8RSbrJh/Y+IrSsOCjF62W6
j75JSFt+ZomAoIQIErRUCLE4J8hIAMT7vZY56y8dp2nYPSc2EYv5T5Xvm1pSBTnYJ8hcE9AQtitQ
9/1Bjt2nX/ki9PoheZ/9LzBFWbcKCuiwwimoIhy4S2/Gw5bWIqIxx2plj5GtlNhuxGeNDSXwbV2o
b/Io8WDozDdYGyytjGDuqj+21gPQo8fvWd5+NLWxjh87NzHMyRJ2D+GEKTJWpJOOQS8AkNQz0SrW
xCE3MauiTDmG07mZL3kD/cAmOoze5QnrnikZzrnzTc4vcgt9HI8xzZEsUCSqpk82I5xcgbRs1AN8
W3w7tr1pQuinEkg8LN+wwy8YQ7yhv7FETMqfnt2yCDq4rjxqQovnanLa8t9iMCqLVHl6BjZuI7th
Pu1AFrZz721zFZlnWSGFNm4z4Rkp1nXsCBb7tPKMjfDm97oHKOSom/xa7HxXpn4SJ9ewu7Ys8gu0
HQaIATJARPYRiVjoY1LSkiOKeGdc606i/vAHszGTIrmAu4pLllQENAtRL6GgsiAO3HAN1CKSsBFn
iaK5c1NbfJVEaWhA7KL04/vFwrpis9sTLWg+l+WHPryZIAlAf84oAWC0w2zPMj/9KhAKtoQhSMAX
TY2tPWavoCf4Zyf1np/EbSC0oHV5FCxtBnM0gKPIrSibLUtSou/ehJspz5ls1mvkjAHgkYVkox1+
Epj67Z4HGcmhfE+tuXKt5PSqkdmr+BAC0eJkakXRRgblqv2WWxTH3zXsa4Gl47k9B5l3YmNrTfV6
ZRkbnD54l3VSiAWJcer3COai7Br4XThm/b94xQyNHbeATdy+ZVvUFT8+giUpmC1W4cv3yHlTf/hM
A6Cn3t4lVGQqjA3CbuldRF4UZ8GFay1bk7gpEGX8ovKD8nckxiULiyvs1aiCten9qEGxadxbSl6P
8WDe4qbESnmeDziTOMnPUF3talmOdISggG58phCjTVJwO+D61OlLC7rMrn4sbXZ6xlIO8SCIlIUA
+7Jt/X2luWzAYNxD/kbpmLRLJwHeDdM+izm1nbgnWY2akdBUZEsmfoCHViuJPBVtNfxTdUZrNVz5
HSP+8VA/WdzCQnBiUADJ7LraLmsA4xONEFVHlvNcwkqxCCSxfl/bpnpU+PGJ5RXnDP4mHFd8BRtN
3LSsknc6Wjb82JH5DBfzTc4JsVZVlFtcDJhpcw6yhxC6A2wCMdYPcZkTo9PG5jQeMB1PX1047CFG
g3DLWMjRPcjaQx4IhYlXIq9RUDLfBWvP0y8iwPH4+A3E+CQq96TmktTp4cKuvcRsnGSXAoRAn6Qx
sfQLbhY7ARA/CCW8U7jHHdyhPgxNLIOwRBYACqxNmH798Kz1P7/d3DwesXyqA/pOZEE1dnv4ewXi
HcTvYh/PtYJuworS5ExyGT6T1WJIr8Gw99pjwCn3pGYkLHAxZtxVhk3f/z5VOotDz2fkRLbP7/eG
G7rfvvjh7Q3KbxdMzSLrUYOCsG1x9mAZtJGkOj4Af7DIfrg3UuRZ08f4VUbvCiPqAIpnYKw4qwID
h/o1Cijqmfj98F7tpx5+MWtVG4Q67u9sY70Hfq1ZevwWQ3qxN+ZTF/Y/XI1HpHM8lwKB9TFQWzgs
W/ta04sT9SGlBI9H5Q6+huESHRLQj0mSDZ5XbBeqkxAIClwsGkI0ROyIRnwmpMghDuLCA8wOSa4X
hGIfzU+gJOR5U44xAoAugmxro2PKgUMtAvRiJd+SSs014iVhedVk2s7ON9ICh2cf1h+iYp7CwThR
yXusKM13TbTjylIRjx1mf/eKEceg0NKjBdtDz6MvKNltAJVMe7kHDy34guDTwgI0VFH4w0fQIMfx
U1Zytcxvq+4vBK3SjW5mGJ99p540tu0Br6olxBroy3Ii0KCBdPNn8nBD/+hCQphdbgXKyWYFq0XD
3U4b+LNoJgDsTQbfnhKsKCJ/vvT0qdKPVvBG7OYnh9JXvurZWc6CyUHsv1cB7Gg2M8YqIB+APkoN
jRlfivfYGuR/J+aV/+COmPgiq+FM6f0b375tmdnxocASMluN+TcdFq+wSbMgC98EqI3/D2f5jGvD
iHKf/1LMcCWjjmBh/qyQlxr7KpAhbtdcclXlQ+d7zNzo+Co2qhohmRqgGR9LQKezjtBNQ0OJ/UWO
ZSjut9sUXIB1NJynGNsFRx1XI7QAzKNWEX29fM8+QHlVai+SOTCDwnhQTjFr58GpL5BKQhgp8i/w
sxS4iGEKDxUeT5Hc8wYJHQs7Mj6Q9JX8oKxlA3fHz0vYJ6+AB/Ulyb6HGjxmyPdBADpNfFHe4wYe
701yhmuNFUcL75nrx/Trjbxz3ECbgTf7zD0pmiWYbB/4BDSxxfOXMKa4CcJjE0MH3NTw6VBYUUs3
n7kTL4a8ScA/+KJKPc954ujAK9SubXSWAkoRDu4t4YPYkc/BmXYbAT1/POaGljmIL0QLfEEjtrlc
b14d9gCy7ZwQsQT6M4w43sgquZucgNDhNJpXDp6imJb0IjDsiMXSG5LTvh1to1dvLgpr8cKa1GfL
guV8yHlwMd3AagTzOb4UX0B3T2WV0M98p4Fwwnh6nfzEIdFYzzrcsRSORADrwI3bjYnbFXZ38n0j
mG+DG+0QpC8QmfI1XU6pVpDGcinorJug/frgKOPdKnEWDaHd8aAyCezH7Uzex/TA/4kNANyW1iVz
dBXRWuC4oczfHawdudvyER3iccaMSsEXpKHxuDwWairIYgE/Tz1k8hEbEmlm1bE+TPA2YvvRjR35
UkeKp3Rq0uiR7qX1EEj6V/n3DnLbAK8coXxMKZImQjqC6KchV0YGCqKVGmwvpZHog/Gvo8RbvqLc
ds76FmoB1eQjpjIUiHPpVeAlUe5tAoU5lQnfInVZDm8zRk/ME86jSRmjbGGTSiIknyqcH61BkBkO
ZgKftvfJujaMKW5y6JXuyefNZwyQTxhn3ZYOMGx+z39q838VlUZxmbJalMrNG2NgY4hQknAH9wfz
CY9nh0jU9Ef6WaoczETOWP4kfvISX0N9lSIjXQwEQyR4dIrEu+J1TW030XAg6dObG5HlnH9UdUYs
hbG30+70TnF3lcGXm0th4GTEvxx5O5QrQDrHW8olovw2V8zGPXwMXPZtCPx4Z6k2Tim+EbjKaUF/
M8DV5U783hG0lvTB3F9PTLfq9iNxPmTokTmPToSeUk4Kmha6+JbWgQmG/l6QNhWVlaEFR0xvuAaw
Bjj2i6gSmaadKVfHa9cFqSeDkJewzRAF7tCgHKHlsfB+DuFXisBey7IdRkC/LmXGMC3Q3xM7vpc9
dLk3dFbJ9nuN9QbwQMJiDjdQ27z6w439+VT/xcqK567GTFZPfSa1dVtxqEyfpX5x+KPNpQ13avGe
z2fwyYDhsoDMy9vEF8JLI4loNNnj8yQqQArcfr0aL9aviITqApGyRuoWkm/ppe3B89702iGAvt6o
P9IY1VjtjYGOd3OxKWH8KyNmpPi7SkdXaWK+IYgFge2+pLGjgCcTYGEzagjOOfVXmRLlQbWogDky
ClhmWv0qkvoill7TGR5Cwc3ow5JAeSus+szd55kM2rvzl/uM5zomq+ipc/IisHirEW++lSF+f6uO
FSXvB0QMKhetFR0YIwOPorT57JCDO3tZOitgkjGESgDnyLBYAXc/erC0X4kh21FAbFB9qgMlU+lJ
hSDX4U6bwIkIiEFRxIC6dk4ce44Op3TDj9E95YDeUqw4SrV0vsiRJDeOY9Iwsg2Cd5nkZnLzpPWQ
M67bM9vyb/mFNPoYsS8yIUTiJ2K6+YbPy5thAdRMGjnRNtkM1Vp4Aa0tYcM0O5Fvr+lshA/7G8WR
6NuYkYPXU0LTuQhtgHoLYRuhRDaZFfhhU0qnN8vZUwC1ZmfZL83w4qwnPJgoF3i0CEMQhztoYU+y
/7CMEV+BK1OB+Kh06rSksWO2oLpZ3q0jp0y+dOVASDxLF63CZMh5vS37QVkXFxT+EGwrrrdMs5b/
JRXcAnDlzFbs6ERHQaEYSBqhcQY1qqefudKf+dDj1XM/qhrBT/LEfZsh08MBkjPI2COM4OjDf4Xv
KKVDqzbJABY6LCUvF7+lbuJRwE+Hj1Jp2I/wQsMBDuuL3cUk95DneoIiQjniMPoF3o0R6gMHaMA4
Tf/X+Q+gGoB0hbYN1YtKC0+Msh50OMpeZcinqFZZuuWJSIU0yVGJBzOmoE86HrKUC35Mx1RVflRC
HmbsWaH6AOLCKONKJCxF5RCP9e8WLSFe0zR6MsDSxnIk+d2pSOwbXy8Bgzf0G8a1XEOff+GQKSuP
b6FtwZ1kSM7iX64zU0j6k2LSqhmsY1NUjktmJt53u2TV7cjwrz9N0GTad+nB/ABfhZzcAobfDe0d
HDmh/cmuQNjkrLBL8ycjRaPN1uBvDsgc2UULx0vPEZNMKXMTwm/16kBelm5VpgQ+PaWbXzNGzNot
9muCJfDw1ToFADM0jk3IhDJs0RdZyjOPPsYbnJQ1LX3HsWZuxmQPtZfHgQeDeY0jCAqFnMe5UBwa
HesTcRMa242YflZgtqQpWl8hxmYQMlM729BaML+06p+IFajT/PZQrQnmaAGHQ/YOBMeWbDn1xFQl
BKsxuPawrwbofHCD20HoKiduMZkD+EHhgn3nwPNKlGn1p5jR/D47I+aLBeuhGDFgCBseMIsHnO+L
s8NTCieJeYATHbBmhmRgBPS+bK7DdxO8hUvEyUy/a1uiZ5Di3PO+DTgryIQsUyVmScWeZ0F3bkqC
FUx3oh0sOKGKYVuYr3Rntr+T9wHXi4QmHH4uRVI6X3ySIRT+rdhKyzEIEM2hxsfoQiBL/cR9/a+n
kSlPY7jgaaMiIzoB3zCsk9GcgAPluvLdQ/9LSuquMITpegUI4vA1MGtJn4kaYmk6gTpqzGcDuViY
JIUGC6jq1nqcobhLlq2QsXiQqcO88/z5HP+M31EDTnZz1xHjc/Vnkmg8C07s/GsbD2EnJACBhBWM
YvB8Se4OFuh+xDaWHaSMfgX3j+dH4cJZ+GWDMWn7MByZNHnw4M4LU5uPa9gghEO2MPJr5YE2MSXx
1USTQE8AemdZOLLTnpdOe8iJmWrRHDoPhmLbuPoKEAG4vWkb2OnpOxt/wA4OIIgdHQnVFJ6u9Ag8
KhFTc3VtIm9Bhy07Bn4CDJAHmpaGE4SzQ4YIaPoyjZTmCf9HuIa0QLwAgCdSGmQSjVe1hXn0TZLm
KJgkPDlEurMDoOdLZUDguVHHG79XQCCGWpcnetY3QmYcAAabCqUULZhCWZuaS21tef+nwV3SHvEu
CXmv7cYlmgp6RIQfXHlp+Av2MDB3CJjlu3Qs9rgGYn8jtU9uFboLzqvafjHL5xA/lgmMyb+bfDCN
RWVmohh1bwrKrC5+yOPLZWJRgC866SE2pYHR7r+2asq2s4Eg+SYlBSTaPDnktnP26lfGN+l48cKj
W6R8AklwSbCO5snnxTEYnLEFoKLkeDVxzZi35GJSreVYT24lEuYCQCIJhQIclg8si7nzxPFV+UuI
igUaES8/RwpZrjKBYOK3eOLZH6AgkM8LOLPs7I8JdXRu7kjqE5iIo5M2gAmLu8VfZ2GIqgo9GPLY
Pt+5475XDo17LLGSz066S/sd3GnsPVnqV+T0oROqg0+9Bfcktz32sc2brLXmBfukKTek3Vhtwarr
a8a2BmISspdVhsg8TFHDtmjcbpnz7NgRwbGnQGXWdtyFX9PLc+YRKcIXgJcZVPVCjfCKNbdt3S3L
SPvTYpWFWRgBFk2xKG3WszzXsMabTcCSA4WJA9tGUrSt6EtTX2IiK3SYOxyIo+68ldHHzKNct9jC
W+s+wCoUBWHExG2F5ilv3JXj7BUOpkHjlWqu5B/TdVfatQZ1MOaHgotykoTwgQt5YEU+lIzYa6Fu
Z5c0EBCeRROE9VPZgenXkIYpmp6uHSbxAzX6pePd4D24WNKNuDHV+Jp111LyUwa4sPSyPqLBqNPg
nP5fA6fA2QtCTsHyiFevxn7WgakRr7ubhIk69iMbvNVog4jRgQ2FtS4JOQBsM4WeFKjSNratc7WQ
dXi6idfNPaQsGvgJ/wY3ovfiwSrBsrqGXwfLb4AvlQTRhXG4gtGkx/cw2zkhs3t6D6b8qRXfRTm5
SQy2cCrM+Or6bfKQ+BpsmPAkMM5+fpwhEga9+SgFYoXRTwxrWqLaRXoC7eXJB85PYMCFFBSDqI4h
6B+8h6o43zJHGQhSZmz4WGcyHIDnc07KBXYR2g4ZsY0mjhHNPcqtF4X0AvFU6KyHSs68hLAHPW65
cNn9BA9wfdOZf+1g2cj5M/eHbnrt8ong1W7b5ApmHTGZvFewWL3pETkgRcDOBYb0fYQllsBkhum5
KQEhBUVJYdMlhB4GSDgU9SVLo9e2HpdBm21DkIdUM7fO0J5TF2sJq3zjOWD9CVC+YZjTCpe596Rp
ECDVDo7Xbqjd/RzyKqjwh5nzIHVWHl++WjQpnChqEOhB5hBQCCY808n3UXZysLPMXfCv0oTGq+K0
Q7dKGLVCTXXZQblIhMxX1D/kirhknYB11gTIOSKwt5u3oMB2vnoeqn49oVSQJYk33tXS/XSp4l7y
Q9YHTshoRrmBiYJeGrv+Qjfh2vwkLZhVutIMQs+6q6qCFJGq4VMQGq15k0htTPg3GYxuD0IVTHFI
PIBjFhAqhF2zefvNlcom7EMcvKGYuJ1wq7p3+ONP1Athes8WzgNUttBiTUx+2S4GvXAgx+bMBOld
+JVJiqCfU7LmBIQiEo2kMMZHIaeG5E6ZX11MAnJG/lnEvrEDMOLAGQmGGBr3EjsD/ij+oiR/0xa1
AynriA4uKRa+QSWeYVcY2k7orlLYgz3jZ1tBZ02usgDsoLzrzGy25a10IBOxXsfzF3IlfHCIfFjQ
B3Z7iEVSx71TBBoi2dMK4O6rjy6tN4rmf3lc73FfWvWfTEu2Bqd2hbeFDYULvsc2pfeMmx/eKHoj
7r6Hx36Dg21IJ15fFM88m073Gq81ZHldhltCmZqvI2WsItkSGZl8zsqCnk/HVQAx8lhRcVoSjDxO
nrw5tVROYgoohUXkHEzeMwClJHlL6o9iehg5gcfztW6MN62id9QR8vb3SQbqWvtyfTA/qJx4eSYe
4gF3rehf+jRvNeMrApBqVAyg+bsDs62yadPhzJUb2PhLTYoQ8mBbvOtpejSsqwt6sNaEUNgGC3ss
jvMPUXEQQ6NNYxYY0WAhJsE3BtNEHABzx5jwQFzyv+b0RxY26d0YTzq72HTSF854qTN0qwjVOD7n
xnwJZXPGyEmnmgb5wQI5zUjcLep+R8u6mXnjKAjjoK9t01kbcbriN869BasAUgl3ODMhT9XsBeEc
j8a6nvt9R1koSNELqM9MAE7lPVUGHk5o4FzmB1/3oFjzm3VjWAmtaYQwFWTzCqvoZ6EOrDscSxxe
IgMfUo+4UApDgp9vmqSbIqTNrOO99G8YCUqfWeK+wBp4YaDEhgK/aWk/GC3CPv7ygKsiKrxfE6Wg
+2tCMZZ+f/DCFO5GtadryBumzCp8Y2qmkvbrmbCHHvA9iiG9YHgzDl8IOQMUCjYutplyoeWvvP65
IzYmxsymt6yHTmAowBfRQEupOklMSrHunGFn4at157SC+FRsIhxdNF6HEGp4Iw2+vyOXfVMrZA41
iLLsJx5oFRMaFDmJTvIIKavYKShvpY+Lh6tyP65lUK6kcLIizGFz59DBldKmZsOOmb/ykmdg0oCQ
7TVax7FZKICMYTgtZNIqH8JFVNI9o6PL9FVSj1gwrhgpeiNeqXazpIyRCrrN1T8zzCcs359mqN+Y
ka+wOufovdIeCkc4YnVIZqnazFcZ1XxsXfYTuSIeJUOoAEXFSjK9MMDJWcejleA6N0NBzmFCWhUf
wfVZS5sn9E2wXHj6wcZ3EY18VAO4Ms9wGpCY8ntYT8ouh5jv9r5YIZs1TKhsqaKlb/oPCXSxFG0T
AA5XTra3gYQlZrqqMuKKmeYogA0UsRC4ZZC9k0qBjXIxmlHV+KS3+lqFTIcnCJp6Jh/LWRdsBTXa
p4lkATYBtZ9tQg15dse2DY0Fci+fgmvjr5cCEDX0DbJVp3gQLyWR4gXkA9EAQh/tO/DUk/DJEz6y
nX4q2qtORJHRRm9mj1X8H+0jcPVdNtPxQ9QW+k/ISaET6fvL+ur9Ncd6YmHqxatkDcpW6MhJgo0P
5qedTiCmYe8nQA/9QkjwWzarq+ZozeayRBnskgGe81gVIHBYGH5HvvUxiySkoBPz2VbQq+CcKFH0
A2s8O3AOmY4/3HzmZINQiWkZfVpgc9kAUXJSM1XQwhTkRkbKMv6FRlv2IAp+rGRNVxZIEQPTCGuF
d36pt+l5jnO2byMu8fjyAuMo8DPKxn+PMIqNyClwwJTliWH1blLBaE3V0lsbAF+WF28LyAa0GmmY
LK1C5nErRaddbiq2CjVs9rG6dtWmIcrFDpN3PyafTOejTRGQLktLWMuF5h8zcZTh1ZjJ627mdBfU
1S7jbzaY/dDneXO5m2dS6v3vsj22DP8mZ38fu+uKPSPt0jgZsCVIwoBwQGfaM3oaiDZspbrVtgqF
Fgbq2C9TXpWmDN4Cwi1VdtSARaWt464eb9Z/aC1W1t88RuBNrC29vztH2x4p+swL4hvENJoPk0Vu
obBUgMzcG/4uNNjsTRdDKXbCuogotomF8QWs9CDAhnCkNb9H6o/d4TvAA+7QQgbIhK8Bb4737Myf
QkLObJRkhbWBhIwRCaIQWn/gAkk8lUrEiw6ldFhG/1pf3TUmRxL/BfK60lqndJG+zSIiuFXGY8i+
ClAfOEwnKR/ANEVK7C7QJ+VQrZqDkUN6YkbnslfflTsRvMWbGF5VWP8e0awRvTWn9TgCBo+AHVzH
ARV5QpN1rVckjNNPodejXMMayWl85eOaaBLloPYr1J/ERBb4VvNktOFSqM/DuoGolIF2Ww79LNYY
xWUeSXWkrrrIi/FW4uzgSonMqJeMDlpqpl25OUK4k7rBDJrQaQ86C/jRw58CA27sXul/oo0sJX3A
fDc7u/KF8/fYxFiCNpNLz8fm8QFEjvGLMgLOdSXEa2lthKRMuVh3rer4FQsk33uR9jEWOkF3NxLM
43mUhE+fOnVPp2iupWN0koehjQtWiQURg8jVRxO5VjHgyHsTfHfgaYF05qvKSqfnoDAAbSuwf7uG
2538KCk3eMg/JtKtAzbQv9cY7MXHKNLE5AmNFyDpsAblksSsAeS2Z81FZugy1D6IP50s0ginNePk
MOBB2D2pGEfJWlGqt+GFPG4esb4sfqmqkf8WeIBAYNRYpWH61rbcjALIw18NFuJ/UO/i2hObZGk7
+XqGZf3JJmftQuL3qUo+gUvgGHJ/LdzfBj6iinlqaOaHRphJTaxd/Cg+REilM7aEvgddfl+EPdYd
JuIHIu655cydNS6EatMtdBP27XxSmYWU+Cv1rymNV1LeDOfVbI2lU0EmdQiWEypWfW/KdRjze5K7
6p7UmbpPwzIh9JCmQgKjpKpn+A66NLng5sxlvQCakbVhztPtlTBhQuvN5q526qNiRNKtv079UtTt
2sQCsgjfh/6q+PpexOI+KV2dzqLYYTOkcrPhqM/oLmmLR/UWKfZfAxgv8bwFLPEjfVtAHl6C5AFl
Sy95huMB+FYUOK8FHunlQEv3GDmfSiKEvHHtT9tWfQeZj3pwLQvMBqU0XBFCW3OcK5EU+zRMPudz
M/zTfZ7PU0i3yL9Be2PBa8MIvbe3WrWs/H7bQbT17zM8EiF1lEXIqiVBIJvs1ApZTBYu5cFPrkBu
8mLbZHuxmUu/O0ZP3cDXm3OPekRznxt0xiilAgY1E1Mm1qKUejsGAzRPUgHks1Il6LG8xl7X2U0f
AADonEYkLkIgMhTcT7FptUgR1f2tN/evdcHKLPvU4AnISwG2DGV5qXnRkY8lE4dIY6SxlP/bj0wf
BKsNp9nKn6qlM+J51JNNgzdQebMljPVqc93BhmTgTmDtpJzWMsTQ/z1lEP2aEivqjn1mmW1xGVjO
HuGqN2ZGeC6mAn2K3VtRr7KUT41n3Oegg3iyiopYovVld2y7bl2Z8Jv5M34+Has4vFjTl2QOTdqw
Q3bZsYYS6atnV5dZtU4OO+cBG0+mnWqmFbT4Y4TFrRBhb1JeotAltDx9w5eYrS23SOKBx4qGo8Vh
mASOP3mM1xCXF4zvwdS9EFUBTaPhfiY+bo738H8kndeWqlgQhp+ItcjKLcGcY+uNy0hGEEHg6efb
Z8Y53Xa3ArJT7ao/ZK+SXEGgJiOUpG3e55PRE2PA6JRVboZL1dqg+IN8Q6NNYlX3frW8L3MQA008
1T6IEUGZEaoWPSCmUrSNmV1bRfW4m9kbxVOWlASqTY1gWAh+wQwrEb2BPEA4wxXgV4HeZHvuAjfJ
l+0PzTJc65URIkWH6tp/VdfPTvpLN/nuffUXvWVt2b8JiOtZMC4n5YQk9RjvIu8yDEf9yWX4Gfsj
08Fuwi6c8ZBnrjXojeIRIv6zHMCVrc1E60/KebLMtum62mfb+Jxs38BObzyO9VKKnQwdjq10lPfW
UTqytdyTwt1HfyCj61V+6h940u2aHeSU1W8hIcq1+PG4kPRcoLY4qFfIiEJlcoiAh93IBxDU8Ui2
xVyZRstmVE+DJbdqTQV3jgTcex0tLyt/AmlqCsVuTnYLvfFlb4oUywQc2QBxUU8ZIqkyuYwuA8TE
EWtKptlIHivDcFwO/GE8fFJam5M6XPnwiwAlOG98GxY9D8ukMWaPg3hMWDCzGQwux/KHn9F3imAy
b+ojSeWRJnXQeppGru/djSHbpDnvchE8vmYHJBUcyfHnweDthPYf05djjSoHkSZXn7SeNlA9A03C
5HFzx4PExfZxEA97XscFU2jyx90wm6INJdksxav+2FoA2b+RAIU+871dTs2tOQbb5oim4Htf7Ltj
eI62ypFFc43dKM2xjCfQNbEWGEB8H1nTdKTjRmINYlrWH/085AVH4QilqNl3BhXqvehP3nbryVwV
0dW4HjfjatGMxct1Lx2lHKKda9N4QhRFX0Gdg3tO+Wj5m1fzdJ1OjJH+FK/rxt24/5T5bb6EEjLN
lk3fphSerpH0oLvOU3Qn7HQkz0VjkZNHJQ2hd5Q5R4QrQ8pFEzCytGK07I+BBgy7aTEPaWh6AWxm
GzfsqTmmIabgNMYxjRLSNEKwY8zDhabmKEM0rjxGEm2oDdFYmyiTaJEsyLtkC2vym7EtnpXjbBFC
dbKThTbRJkgIT+R7hwppOsMzc0aMP4b9FNrKENPAv9iyuyGDkYzJqOSgvwHRACSAsT/W6GU/9mw2
sp+IcGFyyqHSMV+HnJj2TF4hL0MHjp/E0XIurplgcj2r0JobvMfvsTV8j7UJliYzg2sRvynGMjQy
jJ7G1gRjZjw8vO6qeSzLp2gkDTEEHGBs6Kiu6moO6S6nHaCD8O+hDUvYt+PvizplcP39IUJk84nd
dGdw6JSDa5M8sdtBN0GW99+FiYv+3cMxTCLkcV4/jkWiEJomEM8znyseM0kKobpJzOf9d1fiWTxr
uF3oiA6QZOuGUKLP6hZHTbfZ+BT70SM3PGWDIKayaVfy6jPVx3fSs75tR7e+azl3yYmHG4g6C331
NMesXc6mGTWj/kpy0mE6H99Ke9l6f+7gj12XjQMqD4l5imFvp07skGoYs5NinKFXZOuMMwQX3cC1
FuggOQTA42yKNJvN5mjOT3Y8g+TDgBIFX5t6n4PN6PR3sq41f6xcbOJ5KeYCfDcZ8+R/7Yxn4jfM
ONwCk+8/F2y+i5iVmy2QJrbhEfGAlO4oEzZ/Y/a+g9w+9W1v4izQQ+XGxyuMsp3INke/MYVsDoL/
tuuvELxwNBqRqu4Ch14OQwJF3GfWQjRgD41nDUHjiceB3bbLK3nA8fAk/okj0QH4J//rAlQiOQ+1
8wUlJpcthKNwbOB/83aMHJct3ks6i+8+rGW3N8ZZwNnD+7RxdXZC93eMlxzb7g9I+TnBBIlnHtQg
bVJcs8Yp3TtVj83RtPlYpyvaDDYIEqea+i6ZyLHvJvyEH4pNwY2v++s+5Uivyo7tByfC2YJTo7nL
QdGLcHwXeRJHnrbT1rbcH1ck3suJ/72C6hWXK44DtcXNh7FLio+jv8SfxW1/jxVHeX2uFxudUUYJ
6XjulXi+mGVcsTGBrWaLAXMVrch+/d/5QfNxDpIAvORzjRaNk9n3I0aEPMRVqSOV6/n/KtR/quyc
DZaHo3niAOKeEuuGtjgVY46bjCYJzdV4KBq5Px6X5WVZuZXbX/bpUywKayjynE00q+hLgDuHOldE
tmV8T//MGWWv8fGIzwefRHHK8YXT4pbKuT6ckSDDQwQaq/nBHrO0aUfvJV9Af1dGy8FtCvzMWa/R
8h5N52chZnkjnWcNcMd+IPKHvv2gtC+H/qHbBc5yN96Mh8dZOqs9cguDy1JaaxMxPaC3xkN0Zn1w
VWfXq+JxZ3N7Ntt0I/TLbbiqrFHvc+JiSYMUKxUyVzwvnYqZHg1tviM/4kWDaCm+JnwFZcNvCidf
JoNokG3FEZIBv11ChndxkXPFCkGZ1iOBylfcwfjXjTiDeJVbDMVZQMnzPvEumOODgLWWtZKpApwU
g8ViFMPHdqB8kKDzYkY9RDwXpV4PtMxQPIgmPBJRg+bIaopGKfLyEu9CaIBJAqGufz9Z/6aJL4dg
wR5ye0cdavqFkw2wLnZ+G5hqdsZViMMV+xAFcsX+/xPwqXgH8xbjiLMFg2BQy3awRXLctTZEglxM
uBfznb4ymW/k1e9kIn3vlaf2gfrdihnw4tpMS09CrU2Nt8HXPlJwWjN7L0QPutDbADa50eLHLCMe
KAPMkF+hl/1csWT0bSgaPAJ7n7qL0TBbXL/Ofp9N9l8n8a5iEhMzuGhpxgeNG9g/+5E47CF4+C6j
6voe0wGW/3eEiRjaj5+9nVzRt6JfFjN44fZ7VrlM+EyR5pa1cbzadPaOMhYVrfEZlxz7aXgr5Hl5
nPj/uFqt+DwrfnWSB9ePzZxhjgJGtJgnfv9fwu/fdDH5iEkls4+JfQecPoJ8Sj9PHXZL+5SYkFtz
HA7t8fi50t0789CdPRGDCeNhZgIx5sVPQNT4jCg+DL/8xBIHzs65jEw7OKhLb1a6Yl4XY/Au5tna
5jhirmdlZmSmTHHioNJcmrNMOGJNaBxrjogJ6ZR/s7OYXUj37L5e4xQuzlgOILFJ4ZZub85i6Ly5
S6AWeXCBtW2Oj4vG43ODqN32nplXD+shnpbT/5tKTIT6LJoaTsddvuqsGsYE/+Z/S2x/SyASsny/
WbOoXHCB3UTEluz+twi0w5qaiev8er8/WPdsbbh7tXecJfaQTyfeA2KajiEPrKFYosJH511FKKF4
NIQ15IuY8zBK4o1iEohZuf6/O8CRl6QOdfteDsyZ4ZmBzVJNBIdac4NyL5XhJyODET5Yzt31dC25
r63krp2LB5aapr14RHPjhzo/THvLv8NhzX8HivG2OS+95i+bwaFHuhddpJc26A8pcfA8WLUefalz
Zb5d+OVZsucIWvDHszZY6kxtUMVtQjAbGJeNg8XSX9Qu+clX5Yltjnan9M3fAROX3s8BEup+ecBZ
4Ku2bO6g/SfiJ3lymYtDyI5lSxy+GYejmzUI7dK+ARyY3BQ7nCg2IsVMXWJXBM3QzgbppNoT+U75
La8NbRH2iz6KfSYq9U/dXR2Ps5NYL8Vicz0RAtBYLEtiIs03TObuZXr61/3k8b1w6SGgdjaio4tT
MbNwh2u6foCbgvgtnX9I7XP1DOmJ6CRhu0PAlALssRXUYlU6i5VOUW7XpxgL9KJ5DeHekbzvKHVs
a/GZps7d8OgNYhiUrC/kxOjWfKXPpvSU0rXmopuLsZON1O2XZxR6dhKnbm4iyhIrTTQY3MZzWOkr
RH1ZtqvphUUfvzh+eo8M2zyT6Nvjre6hvOZy/9ngIJ8+4jaKT/Fvbp6L8A70B8MZsSovPlMV4M6b
Qx+XEvLCLvUKFysF/uHhxMMa5a65LyfSFMtUVwYR5kRDsqde35NmINDd96hbgQVw+h7iJwvD7Tvp
tJxYo/eI3zno0c8vi+Rf+CB6JMr+NLeIH29UkHmI5jZGiv1Z8tP/yymBpTFdLs8tlyCNvu6HroPD
lRvMglnOT8HMnP+c3KW644KzG/TX9D2vdi9rvMln4tgsvjdmC5pR9Aki031vXv6tSJywKG3EcrOx
Tde33/NoEE4KdjbNFNbzlBWgtjdf2z5BF7Svi8kis42hSZTYTHSmotBpNvoOlj6a0LT9QnQcn4Xe
blxYxFBU7GAnxgCQFS+b5TNckfgMMFo8McH3F8keq0e7GhU3Jt6hCKpCN5i0I3wlTtaKv9iHt1dO
cheyEuMGMQXXHIrR8Rkz+CT71htQHPl33xRMVKBtTQrRMVyxVoeMIYl3yI6/iRf9IXtIp+F2iH/K
AIcEL2Fkd3znBi3+/w5nl24iO9W/sUkC5crY/DdqS25o6+Qz5ol7f/79I3Z8rF+jyWR/Wuz3vvN6
ICjNukUdwTa2mi2N0BJ1rZE00mxrpGzR4HDiRfBIVuREOSuSYSDp2P1S78X6fIS1mqPMmjFf3f4h
nqKLsNNm3fi3aca4b4771+ZhOmRbbBGRANpn3bemJZ9SG1VzMeeJ34l4RcRBIqIB7ffvdyLeEfek
nBeOwn2phjfNbRfL5Y7la/NcsdgAuGCdCMfSubc+Lr6e3QMoR/DYMwYikkSemHC+HQdTanbvk4g4
/4/t0xMSC554ZbLRHAA3K/FSw3mvZJfEFs/YHHr5RoHTa2PJOIA8Oog20EfccCU2DmKvog5qT2Z7
ILu/WXMQUYXYQXK4tx2vhKL8v/AzXUWLeIfP05LCCFFtuKs9ov3cXnhZ/lCAZF9TwB13a117qgxu
YqiB+ijep0A9ReWt7A/7WzGhhLPghej6sF36Y13fqGRg5cTpb4ODdC6Z7A8sbtWfuUTBqKL42YO7
CE7Ztuh5TBtwH6kLClUXG1lNLMt5NYY+EZTKCpqmy58C1PVNp9j3btQn0Pw6qPfooK2bV7yT/5pX
fQhXBpsHchq4tVKPVu0ApSB4XKHXlm4xKDC/ShzfcOI/SbffnHRfSi6CSNUxN1FVQbIXhJJMXiHJ
cqQ5KKOQdc/9bJQbxrgB7ZZaJY5XmN4nw4Qccr8bwBXsd+sqSoiS/G7VAimMonSapItv3zy078/O
NBsEEkiG51ZvalB8CtDxbsxFbBkLOS6Q7QnnPTLnloxG3Q9zER1AbsVwqbGz+ZAZJxOtgXL4wuj4
XbQ5HKFZWYtC7jMGyy8qNi3S6uX3CrlE4I5iqXYl9F0ucTz26+7Qy0lHJkKb+/NFIJzCZJcs8oaa
SU0q2WLRIZUqAC/iY2mXZho3rHU65I908+5evRQx5t45iJAtjQ4K/DCTmuYXoHc/rc59S6WF0GEt
ceNpkLDq5qb/14v8RVwcwlp4SAUQ5tch+B8TkABoz7JgZ5PqaGYOOW4fZ9EPxQPARi6EbOwjXWzk
05Fa3N41lVnEqBPKM40oCZGCp2yMI6pJmUWKTZRx5r1vvjI/p7ZmuSS1KwAJlC1yaIxghUX5SSAj
EKQRmIexSd6d7LJE0SEOKLG2m4+pepqMiw/MixHC8JXyKpPWxTYWSLP5yU+XXr5OKOABvPTDNchF
Q1ftUiXKChLBZyM7TMMCzo4OgF6QElaj3rBXK/sEyi4SpygjQtD9wRgN+8BzjQ3tFlC7zbgGikGw
5tpjBLEcKm8NIxz9ouSvfg8Uo3QT84LGFI1koXgl3lNq7Jfjwq2/fZfyVftJRyhkAYJD8E9+I8nP
NuEdjQMfM3CNPABDKwHq22KSFgaVXZbztz5Lla2mH4BIoloESmkpcWpRWPlXV6bAl4T0/zx1WhNd
tAsDP0ZNETpr/qG0AVMkUpyI84O+gJLZU24mTpBN4IhqfKL9Xy6PhAdThYmARkXhG+rbIM1Rn29G
vZwwG8gE3Lw8QjANdsHaNBq3fzl/UeYQqA4FZmGHrUYSgcXWPgNRAym1zu2aaBg3n1EdKx6fvfsA
bi3hC+o4Vjg98SnxaQb8QzdPKbRSYYELwuhEkW8gOBoCvYfROiJL88rCcJ7Cd0b+Pi4xqvY7VBLh
yqdC0F4qTo1xKLBaFHCIHICm/z5opgHggjkW/Regb32YfBQFBc5HA7p2AfOVVhBT5rhnLigXB+Lq
Cuy/yNSpGBATibDS/l36Q8o+GTUgAVcqinJVQQFQexCvP/OsTYb93kY285FgnnPrS0QW0W52GCID
tadioXVQ+/Q4/6x3yRIoT2I+BVM/kF/NzxiBC1b8LdglPJrPAahuIyXni0m3VhLCp/XokhDJ5v5G
frcz8xsNqOahxdsBakFB0FZ7D7VfLGLpKcq8qP5AgrKA2UGr+lD9T64Ceykqq4rGdivcdH3YdbkB
EAxSJgSRH+qUbxefxS8S2fkaxUlsuYi5IXBd6makgScyMYZTgZorhf7oVdFCwWeJi+8k1BAoTsln
412vk5Va/gbKwMRswmINoehm0Pe/3CmJ6h1xYawKs8UDAkw/7/K9geuVQJEo2mVeZdEenLLVrYXq
GEiEQfiT3LCl/M3EDFp1hTk7Gu0vxC/wXHqqkEEiCZzyzDD+RMERFqkQRjD0fYmUnCioNcZeKDkD
thqIWlhQr2DhOJTjUFp0ISZayloyPuOSekg/0N0EqLVAAmltf5rgPf372RdotcBDVmZIsTu7yz/k
7COC+WbeA8yUMVNTaiphDOQ5YCx4JgoxtEGaEKyg6EsaVKNP5KGACbR8HgajFvO10sd5SBjhgI6w
kZXLjtkRP5luExysc3QIrjGpt2v/Hl3Ve3CIXiyxxV/+Uu/Y8v19XgXEjO33hQ7C96rfG056h9ny
CE/dAVPl4++Pbsp2+sVOODQ89R7TcG+7eyVX3IQQXjDv3xfdNrsCUlTv6t8HGs9fwqnbe3vHg+wp
n/JjcvSf31t+/K04VnJgIjO3/V1DtsqOjvmN7E3Aa8C86g/pgGy9fBIQLoa/DAoNcKOt3KK/ciMd
f/v3GXHa6tw7FgzJ3C2eQn/FLs4NVa/oUZxDqBKwrIcxpTowMI51LM/NVn3p1+oZPlNa2P7ejFv9
UPfdrlqXZ05T7EtKCTHxm4a2HLsWMnENqFrn1yKQ5Zm/EdjKDCWQfCBjV68C3hx9PkPe+cH51hym
zVjNBwmyqRV4/QkqTDh1ffKRGmN5z7AYNEB5gwn0Ht6l1DC+kKcfSJ17aSdiQuN/+pTqvZN7M61z
eJGuiQejGyIbTwK5pqjslr0ZZnfQXVRQ6k5yiOtReWdU4R5T1ADa6EVu/65hsd1Rb0UNze5Bv7iL
LtxiW4LShQNXmVnXv6vE4WTqF+3blcmPv/8qSEcsmHu+IGdWc+ulIUw6YDWsVEU97Ro3/wI893rI
zsnOj02JSV3TwWwsZsOvAsEYK++FQckMf4Ury6GPvQUjggH+nnKFeiAE7+KV/kfAKTDKAkrg7jVg
e3bzLFYGK9pMI6EbP94P/5Q3bndgWfJPuEkqh5jeiM98u/PplPzaeFmv9AFGAP/gW36udsomv5m7
9Nwug6v8p9/7d7ozHZEKy69yLnfCW+xa7uSEQC7Jp9+q+vv9+Y/sXN2CJzpc3uVehAB+3eBq3gkZ
uUjt1Yn8MkKjOI4LR0v/QeKXexw+3l+PUOpQPGoyN9Kat13u2qHcZufkT9vmLruSG/zVZsn9brf1
s3laO+3Qv5e7/NkslW10To/dXbv7hw63K1TD959NX3wOsgqHalctL8d6/9uilE1Oj05+/p4TkiIp
I7O9X+7KIX9qp3b9ffpcAesTp7rX7Dz5sC/2TQhjrfPr96UdfrfvvXgZOwCOTwD40fO7brc5RPQT
P0kPDi/1POskYQZGeju1g6eM9uOrXlrHNyAdvODUyoXzd/7+8S7p9HkCHAHSYh67Z/aUueQMefBb
du7fYm6v/5CX3KUdIXm57nbG8fIAOrxGMRvswqHa4H+VgTtdZseOMjvwSrs9mbvgysSE8MJdo1W5
xdkR1x74h+2diQr7zdvlQXvdg2t7V0/KrV39dtmZuA4CDnm8a0w14wjW+vzb9f+0V3j6Xuk1x/iI
olj2VHG1AGbN3bqclTk2wt91tzePvVN30sjDPTHlpEGaOxmMP//Arfv+Kad211yrnXpnAqZXlMx7
D85S3XqP+BYfeZ9PHYhngH5ORmQn+N88+vf69Vsm5+gZPautfscukX2ItBcM1GXExEqLrKttuyPs
XJm3hPUGto2t3uBsYQtzVI8cqRx1ANmO6L21W2h2yZnWj875k+uKjx0pLsn3aOhmaT3EeZ98xPiW
IKvulKuOj/25fkX33+G8yiD4bDjfTcKfiW705C0nXt+QcUXMd+sfYT91WwZ5p9nNSdv1YSYz4A4X
1jhGVXFDVrZZxcfwVurz95EOU92i2IvoRjxllaF73ACflLffWts2q/dNO3Ff8mf+bMXvE26EqDTx
ChnQJe8OnsXLPMh79ardlW3wc5I/GCXx63LtneiKHBBDjNi53MpVSh0qtbXT92fnfy2pDBYg1Y4Y
Tht6MqkcdnsUSJsnM1TwrGRwFHZ607ZJaCPF+CgZra/ejh5NvwZSDn3C7u0S7m0rhsqpt+N9cd9G
90B84PjY26VHK+cmx8dmqZ+1B+2gnFLRwiStfdtgnD/oc0SB2O4cq5WYk7SXyURz+VOYC8J7/syg
9pyQpQP6/AdLNe255lnbogyfIDPNgkcKJBp/ibWvfBDQN8adH0B8oBfJ0OU5Tctz6d4nZuCnvx/i
ILd2U7xomPblI2zBR2bNBffNHAgl4K+9ArqU3hAHPPbh1v13LV99c/qpbQG6IjSzCccsnqAy1Nnq
AVfF/isKXaFRCuCITNld+gvu8pVjylfl+EbA4UtgagenHmu84f2uHEY5Rc/4yBNJh9Fry4c8GIJn
dC8viDIhBaZXKYJ1cf18paFAovfu0Hm5Js4UPXA2+3fNKJGFrD/gtWFUrfTE/QZue0XsntvF1+ql
WbZ/9a8Znxc0J1lu7oKPdyZmV55/be4wYMNXwDR8QVfIKwXIFJEXpIPRIBgiyaCfDWB7e1gNrMzu
+9C79+7WndsXfVzlfjmHV54HmFQA9eKUXO+WZu+iWfHKSq9jsryc63tQej0qJ3/KtrerT3TUjysv
lOBuXDjQXNXPl8u0Rb6oj85WMEHU9PdS5Y1BwiieFnh+XrABlqY+CS9lQALjY2DZQLI2WQecwTgi
Xw6NqNHGrbX5/dAqWtU0PjGq5X5G2c1/ZrfPjQAuv2U39fQ7RUcmy+bIlGhuPz0XLa4XtXlmJv3O
+tanNC5mKnbnhP+0A6mTFkUMhHBBFaJMgR+NQ9CFpCpxIJMZ7ymbIyszgZyOa0vnqHSQ+S936acM
IL5aGIxUjlbZPf4nLwqxn7vKOOTP8BJRqkM5ef3uARMTI4xkxb+h8lCYuG8FBcIAyLBo0fdL26bH
4lbe1Juy7x8l0/mu01O1ards0D8TCZfHdb1uzoVia89KctGyr6jxNieVNL6IamyiUHLFqfMFY0zW
g71ZJSOvKISwVsIaAv+JmvucRgAnTDjl+sXTCHoVdWYmc0XIODM3vFFWZfIiR/DV25FfeBK7CaFE
983KVSbxuaYBPJlvhYiNaOFnKT/zAixaoO58KMQAWcnB5jCT1Na1CmstSBu/HmE7IcU38dK3ifx8
576J1zMSU7GBEzjOyhj/qDP5o5Muf4duqz519mK54JB81sAHAeqjmwOSV1zJva/ks8CCxcBeNGzK
QWGOLZkJIU26tdotPoiUyBiupKuwxHutN/wQpUCl+Wbbi1/ZNaAcGQ9VPTl9kU2qwUrkQ1yl9hbp
tU+BqTaTn9baOsVk3BxWxoeahqHcyVtIeOvBo0Yeo5HGOmpHpFXQyYf3AMITOqhsfUeg4uLqWpOR
RmY23LZFNwhkcslRj20tqlfYAo4tCJZdb/Vt52+YCG2XeGqzAtLbfgCc09SAMnUa2kB7YqhEnftJ
X1H9GQpiVRNq80L7jgsqb3EjuFqNP4f+ZJN6QIxKccNqJxHQCQqZoK6B9TXYBFnt6Jf53hd7VrjC
cEKEZohPJU3akk5AztSN5G4kAcLXKVYj4IEf2m//gd+IuKa4IZC4O7IKBtK7mTFr6xlC+uQzhgop
DoHMh+L5kZw29EcokHlfRJ4FwhKcNm4UbIj3eg7mCl3N8PO1L9IM5q3VmAOFnpJ+Dd0RBClNFwqJ
GBHMC71BqF956ErtFRymUaFkwSInl4WiU1jO/7H8CvSs9M+YK3uz6DY5+eRsnRgocH6GH9YmXGAQ
jffE7lKClNGT2RcDqQIMGwj9nQ8u8+xY0H4WGiPZUX9vi+KD9kU0Qj2tlidJAEZb6Q8u+FdJmj/Q
sEvXpWCpbn/hWSowJUYUzADx3VJUAwbfNOh2szyo5pJYQiDuIdS1uUItSB38COTJFmSE+KqBySnp
BQNJ/irKSRxtEomcG6h9s0GoSuQV2uAGAFfWziLzBTwZ272yO+vQ0QIoIKSyJ8FS8FDLyeWDThKV
JvithjqPuamNIpTtyTrlHyQjrCG9EoWjn9eDvijDH6tgYGRqPoHYIn30UWOtDJI0oMRgkSTIxrRo
YbUJa0RNl02GwplLaP6jHTaG59VF7ViunumXF8NAX+g5tsXU5zv/yQgJPnfzMi+7hZALNMjokE2q
umpQp7JbHmMzRjIvGTVIgUs9IT8LxZtchy8TeX3Y3bIXknc/hbC4VdGheMIz/FotgmeXKRjvjGRw
0GflDL75VddgyJePHta/bzRKOzZG2EORqWbTSE5FwOHJIWgINvt4nJl5sylV4M9YeSbfDT7Xgg3r
G+WwLfWJ4Ff0SXn6SGLK0abuTnmw7UuU18p6cTlaWo1uZoc8mT+9cADSTUO/NWY0ZUHn/FS7ArWB
Xk+fWjnCVCT1MEn0G+eLz3MtUXFjkP8CWL7pNgTHn7xT76JZDuyo6093vwVlLSU+cRO8WoNz2MS3
Oi1G78+obcF6mtZEZDf62iLQENqvqKNBmA+AqhqSJxgHbdzNwpDEbtwnueu9Tdx645FaXiXe1mlv
COH65q1iTx1MPhVQqzw5CpZC8CXbtbZIq0h5t/+04e5Sy06ABEe/vZqNm6EzUZHRwUmOwVeH14JZ
X4UWnCkTqXm8jYXWX5jq3zvGaCCaIAWa0L4heiQta270aRdVm7s50DuZ5tZN2J6a/RMLJzyRtCUd
S4z96VGJk9bfssCCRn4EsVPhOoWG1FBk0DJI/0lJTeRCH8zIKwsGc+RuUHqQmY1iCNJFxfAG7doQ
3U5ArIcW2eyv/0fGUX1vovahtGfBfPpEJVqczMrMfr3hhaXjbXynPxMgSv8yM5Ia6XYSkF3mvYUw
Kv4/YgrtX5qFCqU4jydKOtT9uxVmToGYbi+Xbc3vOyCO3+EQdTJylmm3ytFF6/nzS9l3+NTsqfEa
CCkRfefIbMAFLC+gwdGiRYjiQvXKQNVD14uRTlJbbwzUcu1v0C2LGBV07LutlEF4VhK0Pq4COK00
eDFJ8Gezq+DHmMhNhnoPt7yJ9Bk23UOteiQvSef8NoKmJjqHAVs1NMpZpf9gNBQbVP2Rh/ncRVK0
p1I7LYAYwOliKELngKGBcMvnmw19FOPfmtf0CmGdkaqA0dj8k0SO6Gnw8FUw9G0p+gKpdvq3L46X
zSNUaD56MzQprrUs7Uw5MeUbs9ebSh/y2PRv7T3K8xidIWKf/CIY32/YlcmXynVCOu6elCS6K2So
KE6E0H3oJApUjy9W5VV/E5T3wCeoS8aKko5QTXhLcyVffT70vAf6p5NazgHnFGx94FHEtYVkuVsg
ACnr8gRJFoQGIExRX3mTF83epC71FIIjH54pSEKmCUbthVx4p6Jvk817gLZKc6iqkKZhFhPdINlI
x0MqEAx98p28DSBIvdHPnELgkaRR24co/CxYQuFSBoN+tpErMEwYyZQ/OzN7kI/Ggu6fKa1bvfdq
pxzUxNgI7qnKVkF9o4O3y4mZw/44pGZ06YR2n2dZi4TgHccCSNfsBXEzsOCoIHskP3saLcP6iYhk
hmndBzdklM2DO6YCdX8dZI+YvaUoEyCN803X/mUbWn07KOj5yYD1lClaLYZacP3FjYeoRqlTh9bH
lk+aHTpVs6b3hs3+fYSwW6AEQF2MsksKCZTFAjKooxZoYOgsgBinkvpGlIMZzo8nEXRnqGFW/htb
CKKpiD+z14kUZXbJH5HSPE3pSD/rPvOoY6mhcTJ8LLOWhVCjblm151Cd1H49eMf5UMOUpf4hTKc/
uF9A+sk3k6HUwf/ox0LOl1YNhwpVDt/CBb10a1gfOAUIur/JAtqk50tPf4jiliAIi4KKII2L2a5E
rgQPnaoCxQFzQOlgd5TJ/KuklPOAqMmv+NKfaC1oOIpWfPo3PTlSDgboohrNJ8GU4/BC0xMJMOv8
JX+Ntr2MPqs5TeKZ+p3piKn2phYwhgTycxvSrKNEdU0kQhRdcet8KYdEgDEWKkRdGkIJSB6axvdg
6CRv05Y11jLMSRVEy4BsZ1NLsMEgwtKJTAJDn5nLF6T2Itr1MyKA9jPS+mP5e0YpPcMT+43UcrPG
OVftBZA0bMn9VXgTXd8lnmD9ayD34CYuysv2U4a7j9D0gJtCMZKKQZwBa+suQjHXME4JRVcWA9o/
YXaMmmGZztkCdNRZjc/Zx88tg3PEYpPGudszkGugzNVPCkENYebrsQFqO8rH5xTtCtTjB2Ij8Ikp
7PgoOkbzKu1DW/iuBCuuV6x+bG2J79LPk3mW2DDL8Xc5MSHGFJO+Bfurqn+rdKC8FgsGiDMlgfqK
4AgmNmWB8c/63eGkkiP+MpehUIfwprNOUMjPfZ9eDgsvQiSkYALTFIJBqKJFKK1Kq4NecqwCL1rI
irktJWxKlLfrB9HaiLTdt2sHPf2HeGY5FPRjwRRvfuagzn6ekBAQjDZR+KiDnR5iPbUHUc8oE9yW
TDHZ3mSUeJ4/82zCGCvKbbhs3htBeUN7jMRpEFJuDdaiNEu5jt0FL+7Ix6rGmBprr/7OQnKOaMWI
Qqmoz8m/Gh2nJF9ocToUTLh3i/yNwQoFy7VUyCQ06+atoCZnDaNq/2UzGAIaRIruTY2ix1CCISSi
dFhoohqfJrNaCQehP62qSUWlTy4Vl/FUapQmU2OSI18dkjlQ+5o7xK5bRvfTLyrv0+X3oLoqii5k
KJyuhVaEca6+wLgnFbNKTiwCjBlhEBGACCsBP+576Eam9WUhSD2XAFCegvQMaW74bsLek+4lFk70
EcttL1qiBcVduvSKRcYslm3QtbBj82lQ2qjIFSEix52mfZnlSC3zHJO/loKF7PVJxoBbywaRvGsw
yPJZAwYFxAIkEfoIA6fImaHEzVTbpYgdItCeE3ntCcJRab/kfxWiqlbWuFyBYPDpxTmSsaxhUajK
/0g6s622tSWKfpHGkLTVvuLexhgTTMAvGiQB9X2vrz+zOC839yTEseXdVK1azT4Isq3xzZTMLK8Z
d+qgqgPCWZm8yk/UQ/XLNy5FCe7Qz1imwc7OdvKsPezoSQr3uVUqLGwsqgVG3NK0j4ypRT6OGUTG
UFdSJkPvX/1P9h/XsoNRK5dPUG3agK7GgssEjDbcG/T3c+KJptNGHqfHnwb1HoCJBWN94SfTI9cw
GP5NPEk6sj1p9igwcnz+NEAqGVnOmBVlNr9LK0IZE2EjzeWOJ+gQct0vn7Zu/avKJ1n3IY165EIl
7ggGxlyKAYc7fyzqdZzTc6YOJrYyupq4eXZpiTf28p5S6IrmDdd+7AE/TWapwZYXHcErjYjOr40e
5QpmC0iHL1YycuVQkcYov+hbm0Cqwxup4jyKwfgOqcM4rIYUlxoAHlwXsDN3rSfXIPbUOyYjbMGn
PLiQDodjj+dh2YrkIyYWUsqGNgbP6G4eeWy021LA8ITYdAV5LjEfrlnO0XQHh0BSbRhfeVnvR5JO
aMQiUAmxV7Hpa7HdHC3nqNrkQSAPyfbFHUVkj42piXzT8K116m74VqinyAD3kMuJstPI2KEYAE8c
4f53ylfS+iB1KbNmXw/fWs1Fmg17sCc+7dFo/pgx0p+RoVQybwzKSPE34e0HZDBpOTZZgEk6J+A8
Qs0eun3nYthSsrYGeLeAq2LG5pl4Z2BWat600ek4Y/xbKEVqNe8lHmlyHiqghYDa1EuJF+fkRZ4e
ODirz6xSDd3/Jq/Kbc9brsSEjg7fpjUHfdgpA0bCIqpxjjyq8UERFlqpDEdHdOKkVpp1v2Y7ma16
CgFQSt/eilravIHDBBCXbJ64GV8Z1q/5RbAm727l7hN1Qspx0ROBni1b+yDCfma9AFXIhJ0JNxT7
A/7NjBsF/6xIu5vuT9ZS3G9CTmOQb724/thlhKsGLKp37ibwLbaTStGDOfwu3i4pzRDS4nqZNp69
PAVsSDAuVpkUAvK0xSYimL/8/uzX2rpU5dkHHSiBF+iosSYg4kpsj6vrQl3EEsmfIwViEn1zLg34
eYxLISu2P9WKmWkbrGHzUFi3DZQlWkkc7+MCGmoJ0INLFSrxfQfqxqkvryWtJ5Q7xoULsumAojUh
M2pkhjrjyoQjMYoMCiUTEOwr0545YEYNsfFOmB6T4+2iNN3VVvRLPDSW46yry5IY2yKAn4plTZfP
kAzkNb9F1kn5uqBz7hUCEw5iD582akBu6wRGEpFmnsmenm8m6czS57bqFnO+huFRqBka0CeFAFL1
AXcqzC/phn3s37hr5LwOGkAX6tF/LT+b29VO/sFq7PZug+owdf9IlqCunbqc5a5hyFbsRljYYXmZ
I7iMIAcjGWM2B2qSfgvvTIuC9dD4l6Kytvjlr0OLvPgbxJQeSjvxu6TDYDaAt7vsSxfXU5JPxJ8H
52oNupo9Fu9kOj3EWCPEqXGRXisl/QJ6jYEZBlZcP2SzBZ0/BgN5l7y6xA5pxiFCpu/re8vGttZe
ReVpKJqdB3OC8e9S+6sIrZ6ZINBp+y0mKD6KaWYFletsdAvVYpkfWpA56Z08P1nL2jemftdd+jTY
SAEbFlzu3T2thjUfJsrdAwQduQh+QqUpcgy4Na4THsOB3PdnEwOf2j2wZFNahxjDLfkdYaj03j+p
e0zThAwUbGLa3CkENCPOVeENF7p/bBNt13RY7M/gdVCNPCUx73TwoEmOnD4FDJbM5ozJ1uIr0PTY
4WFdjRcUguGGykZudiotUfRXgXrzSxeuRrGe2njLSSgXbIRtQBXBPjOuVQrNhGcZRP9wSN7Wrr6H
RNMN4tvA2dbrt4wLmA+SUCGpzjxgGSCFHa0Ox9bccX/mDWKh+lqrGz6xtemdYP8s6bWf4ZnG3ioj
vUwc7DCycz1YINH+x2Zk/sKrMAs9MYmHQ6M8yi3CFmhxdL3cifHU0GR0LnyOZ1g0ktLpEPaQ4PDW
DiC3Nvi7ODoMG6uOAHJBWueaCEZ8h7CymIm9l4KwvHVVT66RS54JO9Rd9wQDFflVajOeZZfgrvqD
WkobLYQdrB27i6Oj1muCz8axttKf86b+t9IYsDAkk8Cj+zZG3LEiUpY/FxBlYTexveAAun30iEew
kROvyCqzAu00+DMxONk+Tb/C9KkjapnDAVC0n9ytZiVHLUoeG2rG7pGWFFaN3X2bPUdUty7igLqE
MR+WM4CecJ44XoBd2XUrc9i1M0MFuwG59Dz49LIYHrWBJwHJdOlxLqMUswkJYqcP4q3JBas17tWX
2d4YbvxsS6/0A04AaP9E1tcnSEQdyLdBopE75BdcI8Ea8W7zmivEurWQx/AdQ0/eWtUx3JegTBn7
Etk9+Shi/SI1t43nAXO8hQdasZ3r+cgGByMARpQkjVonPoD4LW7eMro2vkytPdnoDaQx5OEUdU2D
wRKHUcDYNJfArJV0iXibplaPoxS+EydpcblBjvzTLeY1nN5Y/8W0wvSAFkvDq76rkqHA8gTVTIFS
CtutCNtX8feR71t6UPEt6borlpXcBkKQk2aGphYKXgAVhgMHBMNjmbLgS9CLLMHDD0onB2ht6ETr
uVv5wIAnsKqkIA2/sUkRtxUxhI55dZZZounbMFrL2MCDblO066I+ut4htcn4UwO3CF2WoO48DSNu
bmn2u/5kv9C32zpmH8zFGEczHNbKuz0Q7VWhjKQMyz8JKpN324J2CQBihvgB1hA98ERa6D0lj17M
e8Q3oFEv+JXTMvjwXHHfc76oPOW9xxDU+rHZY+EkIv3Gj3IoYlgu8gwxyn8C/IEwc5oDvKhHMced
tXzPOsxxKzXUHXMMwm3I3fWeSTBfhTjWSQqRFwyPeHkEMEUNv+XQ5d4qMdo2V17wu+Ra8oHm+toE
DGEGV8BjqM98kmRY9tiVjV6Hf4NWHwdOdFPBa7P27MJcwDaMqKxDRWlf/q0l8SccHpe4OrhWey0n
d0cL9mOIZ0TMcHY4mGm6TQ+zlSttAkyyGL0IwqjnxCFAu5QK15px92BEKFYm0uZQXDhzvcXzIUU0
ndqPAw+4AVnhbNcw4vLgsnoqYvWul57Sn3VOaMUWfxix2hV7wjqOVj4ZsVDhnJho2DoUP18+glis
sYyb3NzIQWdZH6Y6Tgt6vPw+SKORH1vgXXHsYv/tge40wteZ/c406V5m4Pqrb4Ll7PEdSiHW4Dk6
aFccDydGBaUq9gN5jV2DfpCEAvioYdhIzAnfGytxSFAd5923B+9R/E04vmqTI9/sr5jVnMRhKN44
EmAx4mI2HsUpomYBEWS0FV8ysRqJK3BV5yZVUEUqHDa84JGUaGL7tWwoFssoPmPvH3IY+ADRVgCm
hBnDrL/FOKkPqjgM0Wbkw7upfiGIe02/hDFGyJGYh90+cHDRJ11qugeLt5U/twD7CsPcWSlxOWzw
LBq2Pf15wsXqpnQmTQZYgTu02idAqT+nI8fOhI9MSvffF3zYOf3StPxsuLSg2oNPj1XkOu54GkDj
VeOg9x+sAiWSec/zfCfA3TDNq594DbA+yyx3fDKxtasGPDmxOYrsaWcwyuJsIsPgKpXFAg5bllD4
bY6iY2xu5RiSaWbKYMSsXqsOjLeiR2H523xaKW+s+Et2Ps7EmxRmVRf6eK3h9P/i8INcqxocXixy
SHe5AkNNnr2t/Tu1Js6oN65lt/Uz6tcI62L82oDie4w8haH5M2Ry6D9Md9sGX3HLhaKI3IOfX2bF
n58lbjdHE9yss8KjWOS12J0Gmb7nUPvT0PBbPky5igHCNoBEkfrEnW8bYhgdgFvxBz6L8YlT37N2
Bb5ZDLjDfY5AwAPlHbNH8U0zGCIOhGWZGLQVBCGmgkMv8P+Mc2N3mwTQGiNZc+oo3Tns6XpH6M/A
+jg+QfOMwNtyy7wVTAhmDBJnMtVL8snKcnyCTJ/03ZYrN2X2p3xUzfZL1gNn+JdqsQXqt8S5uDv6
0EY6B/dUm1NH4U8c5Juao5AeYN3rR2HAeyNxPxP9M9pdYsKLsUcGgI2YRmVBL4QvOFPbrRN/2alM
vh17bZMl0dc306FZKZy1TkhvTScPxk4H3drtNm0OKQkNGPHt5O4uiGDhbkt+axPGLbQMc4k8kuJi
zNxrbbInKEJppiO8RvTgtexeF3JdDctbG/in2f2trfGnLtABYzNan322W0jxiC2RIC4GbOfEKPbw
Cxh7SHwM+1jo8wGNgkk5q8BoEEt7Byz2MEJ38eVPiC9n19QQFIJ+fFBw1GkJydSRFi4MsJPI4tvP
eBpgqvY+SrP+qI03hi57r/SfeJgUpJNFFxG5uzB0N2XgrWuW9mDwTBgBpla5mnl8Cx7tKCia5aVf
3keR/s3FOsxJZpWJJpRqPqwxlxuI1xS7Pmd8bTzL5KCnvuEOcKovca6qKQ5Yd8vwXTbfWAlyRQOz
Z4qjvOOCvBRUtm05rNnP8ejLtp5GyqTqqUKBk9vEAXKDyQkaTPZJmraMqVXjHZSnEaDoHBQ7LUU0
aRyUf2hVssM7b9A5YeC7TorLRAUPOY/dRq0TA05E3UmqCp284I4qcKEbozDUDHPfcXKIgWDoaIxX
oFJA9p4d6kskduP4qlnQmyl6OPaQeci7klsjMpkXMGLjIzpU8ilzI3GhinCRostjZQwRcWrWYVT5
enSLK0QkDYVAPr24MBmE/93puAgd5dtuaJiKLDt7DEqZrctVG0ZYhh10JoBdz/WEg30FFZfPBfMY
hngwHVynRaWSHXKaaRQEW1zDdua97Wz8GN84/KiRNJnkMgtib0WUNlZnf9qpvhk5lcyqe/bsD4tx
Ys7Q1djLowu4K2ukLsSR/XQ8430eloM0mTImJyBIWTRUDHsk/kWCE7UAOw/8IUW5IH+WWPHZ0izJ
YCRZPkG4rXm7wn6fA6RzrXUIFOl2y5lHo1hPFmRP7Fdz4PCa0ZlXsdDxjinPg4YVxcIUw4b1DrBZ
nEfNA/uadkOIIJM9IkZuGYFwoxyX2Mm1BA2H9Lh9iLpz8VZYdu3TEJsXrJdNBqsse0W8htu1FyK2
mWaC5ace0TPmkwtIN6mz66qdpVe/gvchvMSjjfli99xTusppQCHsN19jcsvAJAe4shEVXuHaKy/X
dz59dQV3hucTlrhMmc1O0nWNYX7kUpQJR/emQ2DTKkCt0L+79EQDmFdJzXFRebRpAcFUkF9dqD3Z
r75sT3I7VwwNuwEUcGTAVnL7qC8Jq+FokRvaqdEcEjqAUMyHMSFaiQ6MUVKSKFxsnA3wzqNadPQd
lWls33svWVt464m32AR+qqf2nwimuom+RUbCcfCv9THf4ZDqrQ+jGX77g878asDUDw8/oZlm7rOl
6pPdechYQOxdQ2zlaHmKdpXV2bl0vU2qY1uhxdeMWzkMbwPnreOOf3xK4Hm2IaKXZwFDqBAQM5Wz
vxJDZQ/AW9UP4lvLbRlSC2QDJlA+1A8LlZ99BRZt3GnlQUkBnQmtrzlDCRiXWwi6GsQ8kn5HwE3J
9fMq2KsohGefmHCCHWBg8MXIVKGH7jtEFaNiKFyN1f2C9qIbpEmZv/Xuoy84penLlhxVIkMnEVY0
PpGni1RPEf1hjc7PYDDQJAtBbhEGd2fDvkCaizfi8yeZBlpLwKIJFeTPNOcrj0luSE/iQ7MhnxpJ
JRM6UpWoJ3lLU0EOhH6vGOJKoO2ivmWPNrp3kAUijC0L8z2mFbn4/zNlAYjrwvQa+h/TsLGbCTQJ
WBfZDN+m9Ei5dO/M6KSmCmE/8ccYWkMU+QJEY/QsGSLo4ITT1vT3sLj1/qGnhsBMnzqC6nqCMx/z
DjC/xdg4euvprZT+zes0okmsf5Dj7KpYfsA7nHJjsNZ1VJXaHXbCCNtpnng77LUobXc+rTdjgBzR
IlFYfGyLA8CmyyIpbCSsAwrQTqoILYfXSLNYk/eImEhOXZEhjvhcFI+u8aW1+g8TxOXCrbmiZHjj
M7CsOKjERdOVlQOY69RvOkhjZH0NfrlWMB8mj+aSlkEFl2pEWi+YTv2GyTIQE57RVPxSXYDSIFUk
dBYwEXPtB2aP7d0d3SPXOoGK06BoW990KwHghb1HIxpSYsXzjpt9Gm5zi+QZqrNOPHjeAi0Q1VmR
6/ljtcy5wuUfG5h1ON9piAP7dw/LV4u+Q0iDDeb0bYE5/vIFD0Q2Ap7kAJYMIgb87ZrG3ibjoevi
x8n68Ju/S4R8vb52FUhR/i3INK6Je5K911ZW7RoYrQWVIU2dSwMMti2aMyBNgbWML4Eq67rcVhOU
Cy76mjn6KFtJb2lqKTK5kBz3NOYMgMDya3zic7JfhHDBt8Ewh4abjKkHQF0GK7w6SFkGbVpMsOPw
b4zBXIjSFjBHvqCAcwvItsWeFZxDNGseORHzHqnYDpC7wXi5GpDFqF9CBsk8dY4cvHMnr9sKeUHR
kMe1jWBrNXeHpf2nOACGT3aabGRsgjdp99b9m3QG6fAZrWzPLEyJdSetrKNACznSfC4oelihoXX4
ZfcTGSQ01lPNYIZf0wEIXwteiEQwM+bJ47SP2S4+bTL8PMvBYJ+BC1idGEdDjUugNfByZXRIsW/A
WAzukuGyqt2NBEkp+G+OIO0MDjL0acy6Jf6FgBap08VJ1IEWutOYKTh08AntbRWMz3pvHDtoVBMM
j7kzH2XIbkG8EhiRzRGT1THUMtVyHeudpy7ZI6Ru9Jhs6smO5A0y3OYB/At1+XyvjJiK5tYzSZcL
XG90NM75nq1akQkt+1BGJ43eP0xE5yzARBNORV27D0UN7YW/E1RzcVSQuPJpaC7lXMyVgFeiznBf
zgiPLjIAwZY1YTCA6rroL5t20knTI7XnGGEhV2kJjBvuJadfm97ewwwEUrb06uP7DH3dTKiiJ8qv
XmJ9pd8StDm5i1ly2+M0C5GzivaOlu6EYCKlkrDiBE2TU849KGhR818iYuKFYsn6lsfuMMaYAByY
V5SPln4uB/cbvSpcdgAjOz5r0gbGJ8N9naP8aAHfQ4DOpPGCvcdG8BbS99JbJpQHRi5mUD2N9m0I
2OYIn3P+VIbcJdoMVak/YP4v88C8MHjQzHmfpV9sc7ExldQoZnPylYssOqnGowhYQw2xo/PPB74I
Qc+o5IQQssRvBh9OXhTSYoEKa8RAr65J6Qk3MSeAaXyD3UoL6vicbOyUEToNH/wnqAr+tQMXHJFi
O/84O5KLtTDHAfjOgL8EHEqwcqccoiSQZYe380ZeTB/OdZbfCfJOZpwPaSnRjq+i+lxWb6CCkpAD
Paawo6PMIMABR9RejrOWxld2Dh+QzBVJPGm7AfIs5vkHaFpQSgp0zBWOPwHCwWq6ZYP/Aa+CdJJ8
kxv6LiIwwazmtQUQoNxxLXNQGoYMk3rJXsSpG7Qe2IPODPocGjTSYTDCPvjd0dN+dwGhdeu7M+3b
6dwPF0edYGgOUAmma+6f7OKceRA59xlStgI12t7QzxzQ2nyv6zN8VaJrLWcfNufWYQq4tTlThVh4
1InF6gmtSR89xZDivVEfqjqNj/icUVBV6SaadwFYrMc9LJeNB/tpDjL8rfn/c3ry3PzU5PpB9xVT
3yfLNrj31Lus48xHPmKmzy2afYMP3Ctrq5M6kqCJybjlYwtV9JA/+Pq40bPzOGkv9TysFZhXAEHY
7L+BDaRhpAQWaoeBXIoHB9m7ew7/JZz8o87igRCKz1sFa3oJH3s1vyix9ztQAw/MGZu+PPlFgmXA
ABnBuPQdBN/QfHUDoo01B/1MSP4qN4gxQyM0u36bCQ3Me9Lm57A0NpAhLkHnvEx0CEkc/SofEsvB
sKKz99J7EC4UKPsi189kpZeWuslO7IMG1qQQ8AtFV0+QcWj1XWNcMdnRfhpLEoTVzk+xNlzWWFvv
uPm6Mj1VPjldtaSJFPB2vPngMCjsT1GBbSRZh0mbwvUr8HOloVOU3o516aDcNHiH98TC6xl2aX37
VpjzZgrigw2Tr7EhDExfZXKpmn6jCDb4f7jDvRLHlzzJzw7t5wjDWQ45Ro4gFT5s6LKLmYViiRXN
+9ziohvrT5lGQjcRgjha/hn5Sx6M+3wsduKaMPnUmojEq1AdoLfL1Z6VaI0sLDU4y0Pz2rveOk7o
ef3dApsfOh9tTnHsvOe2IRjz0DkklaCPwOFZAmEQeacY9QVvA1hm3tUHlZ6B6gPnTQIqmt4+CdcS
2FOrwNfnf0IVTHjOIIGSuCHQqRPu5Ptm5s+WJ+ZrNRbNp9zZUmEs2nyWMQCHRVQ9jFP8AkFJWGmL
Wb5OkHzEXpfyQSbzAlaB+uX8g6ie2UsMp6ALCHYlg0U/PhstBvPht05kca/tZTzJXzWy5OHouDYm
3fOKdwGllJknSyIdNylYwEQ4yk8qEyATm9CGW9O2uIa0ohnhptZhSOlzyUhTVBPFXAmtw7U/UrDI
OFLUSlSDCO3o9eBlOcYG/bvI7yO8geeT8DKkbuSCEZZ2Vy5HUXYkyL3hRceseWocnrL0hxQXEqXb
lj8NvAzZBranoVhBzonJBK4IxbHqtlDkAwu/fbYo4RxMVoTHhiJ9wRUCK2qhGBUQqW2AAJlCMQ8e
yvltpuT0m63b/uF8W+z3zky3mbScoL8++T+u8XckT3WmwQlocUdzTxsnR6F0/ZzO/TJvGueKVthW
txkaC9iQ48MlmKCzXm2I+TjvP6itb70x1hNC8QzoSLXYUCYStxU6fwY1gP18dgDArFiQ34wiOEG6
c5QrDqpFb+pHGaUn7Idmbo/OWO2n7AqVFjJgpN8x8fdL8yF28zWNhfChj9LELcuxwKsHjJVpqc6I
roi/JbkAsbsLGsySsmWSksXXhMqMKqrsul2pITLmvoTF0+sEO8HJRlmzkzMq779bvCAavAGY9RP2
590IFaUupoyJXTzGYc3WjAvvPimE+Wsz/jaIXvi/L5QWUqgbDmWiAtQM5q8B9xBImjRAFhjuRKto
VauUQ5dPHKf9s+OeB9fBScHfdNaPt4fUWDIeFB4G1M4+BTjwfybbvAO5BTSIGHVFJcTySkEhNCQH
rGcaiALHg+IqShp5s/GuAN8UjkgPvSSA2sCwtq79LXGsW3wo5EaHiqibvwNswEN97znvsJwLNP7w
EOLhiXMSOKSA/DjMLg+LyMF84Nh4C5v6+DPBtKejNsb7ore3M2VxTsZgjxnieDUKQhfXAUWIQKLg
nmsB7NmcOf8poRJiE1OEBBzpknFY2aRfRX8WY69VwXaCWae4jljK2ZGNMXP3cKjgYgCZQVYKJ1/m
PMES09lOslcK9VpgMNNx5lke9VNc7nBe9XBTpPxRoBAu3z2NTk5XmOneie+O8RuvWXTGnl9Y7UK1
lRBL0Kc63bEbZB1K2zLAMB2hkeJi88BcxK6pew6Fm+3YfDrMC4kRCwl4HhuaS/pmLZ1f0swg1cvv
/gbWptHtDczfdUsuBZ+HeRX/tLjlC63RrWbgHlpI3gOngIW4RHRAUueIJwe+/NQQTkChpRSDzWLP
iCqqyOKLuD2ZF4w2fOBfefwvtIEdmfMkZx+BlrO8LAq1P3bckgNU+fxoX6iVlX8IjVkSTwLQF8Fi
toEFy0pkLtyg6kzfA5XvJDGKNJKc1NLkevOvWvG9MpTXnjl/IxT/9s4gPdzVPqjnQu8briK9EBws
B08eeS0p1/hNyPvAQTPDeUpPmUuUgHahn5yEC5HS27S0+bLKOMUzcGYfxA3urmZTG1fhkcWWzrxh
7MhQWblUc3GItZj2K29haZQ1OKB8zKPHt8df8yAHFcj/BWzgIGLX8b+Qc2WiIN8V/+USpVfS/Ln9
3uigIjZf0vqyBmtnwEK/g2tDLJ5/HqMBReG19INVbKnf9LbuWF8wnaXH4NoUe/qfbmj2fghHYr4O
iPZDtUlHNFRV9ThEwHSgLWb+yrN0/JtA4KHaaOnfvt7UapOpd4tcJek3A/Qn0uE3EEZo0H5kaIY6
JsutZ6pagXoiI4qms1yECroaszj4QwC9clE6QG2J/cEfy15iaGJh6ph73GFj+Wws8aqY0XiaN8Fm
+CAdJuPJGzR4kYCVbLFiD9263Skc8gtYa/wIORlwt7iaBRfJaKBl+wb0QanDUFS/i/BgoBuQt055
MyKU57xSbb+xMNiy201DJTVP6ufo8vn7pQWLdgLMyI8wz57ke+WQNLm8pK0X4KiZU0nwegkIrycJ
LC1eI8bh2JqlNxlWMNH+K9Aj2aZLorYiv6Mv5TouDdpwhmEmpsHTTSasknqEJNsrJkRO0zkGdC7B
uCBtacTI23545mFpfFCppsLgTzBPRJq0pyS9duhLWdCECdHccuWToiHAjLM8L3SRfItV71+YY/tO
depMtKL/0zE7zo5hP6kLUEduobvl8BMKQo1cwfHTO1vDcMPHMPlXdSg78BiQXV5NkL/5Vbh5om8s
K9QD/G3QzFUC7VvKK99sH62cKrE96YZ7R6/lQaUvOPmFkZWCg2DszEYuQbhqsRs7JLy6cAc5LoW1
zQL0Fv9jGM8UOvVQPNM4Bh1fwrEzj5V57Ltj2x3xW1xwP++Oqjj9bhI8Aq0L7XFQFS9QPUYu8ybl
2eMIiRsL8jyhzAzecIDnRpghmwsNvwl8AcWyLY0LSaUpVHHLf8vnXzNIbtF8N/TAlCMjPJgFQqfC
JWt+srS/DD89kCU0vFjVbITaD6mL+U3/V7J6gxsxhcOYy0BfDHviq1qYXsHRAKc1ZnPLkYykBHqW
9WrUeDxMB+cPHFQYpbF6ZPTCdBgJ+pdR46lIhS0ONxnUIPk6GxuKEDHVsGgy2CWujvmkh+gUMs6M
oJSN5TElJ46KGDrA/WG1EO8CykPmBJAz5SPEa4nFDMhI2PtA/+ah4lqzWgxJk5hYoz3eKS4kDrs+
uZRwwBEfXFqVbDFqpWJTdH9GoEHH+RJ8osuOFYMfAdLBX0jabmLU+Xiix4d83uvBqgkhhxLu/cA8
9I3X693DbwMmpn/AoQvSjtroifNILyxGU8IJ6HCEKltog3670RomfQwUlU9IUAM5w9q1OX7bIwal
3IaKhBXMSrzwuaXgEOLZeOutZeu0CaLON3FvshNUnry/tDoJwkDhL3gqsV/wfJMu3K384Cl3v8zq
vaadaYJHjU/obKMC6e86s0+9V68nZ03y8CTDfoOk4sdxhuvCWIGKhIterIyEQUZpvAKlHCqNVI4d
p6YA/wmDW8pAtLMyZpwW/y+lc8lpHgRn7S0O9jUqyTTaMRQQ6LHvzvBRHupqM3JnDZ+BuzxRzqWR
+zewD36r9nAioHQ8jAzYFLPe8QaClOEETFqMQfnJmepn4zaBuQ53SbAfiB5jQ7U41jy2LynF5B8i
b5rT0mleeuNDKJsDUrRt3R7qep3cHfilzvRYZUxXSu95KoGbYvwaBiBca6f3hNnHX5rfYkLmmvcO
5KJkXVm5OiEye0ki552c8uuU1MdaZgC/aQFnVEwhFgRVRvPto1sovZaqkwu9WxUp0hsMt2TYG6iW
eDnI2dQxxUNDTp0/Hd1h14VvifWohZ9IHvd8baOfQA/4brIXC/1RfxjHc8tcx1neF2YJGDdt417f
UhowCc4040KjLA1dh6SZcowIKM4cTqGV7XPKs+gUhizzfbz0ZXYx6/IC4Dp13xyqrd4f7ISskCf7
fXwymycvg/33ihkYmWp7Ya1LE7OM+nkmKp6gbKhdgBjxtHUhekb6EcTDTl+Fx2hRVYw0VWekaD0A
vgZHamODu+P3A/gtAFWMzYhsdnkd2giQ1JaLpkeEH3NOdhyb0tx0WAMx6qKbnRCtQ8g5mOE+SV6Z
O3Nrdmf/wZxu5JpDCXltqcYK9UyGHSOTlc0AdMkf2wSLkSVdF8mlAVQTSy1m92iEcD9Mxm1mxeD8
/0/IFnJoag1CStrtG4RzaZRvW/2pwTkmwKW1A11+sBxq7xO0QJLhrkyYmnjrOvcaSDvcs3cY18Fk
4QTvNSiv6wSOPVjWsHM4TnTquYcQu1HvQD3GIcV/qnblIfisj1V5Vh6yQQ4ZzCDNTWPilnS3kRWy
OkRA3nHXL/G0SrMnprIPE8Oz9jCRijhQhmcgIvoEl5rQTC8b/+T9uBnvzvxR94+Ds2w7dO3B9NGD
6kfdk2YM6IbOhEJoJDPHe+yStOnTYU9zBFUdvIa1SWMCFj8nu6I9oc8Ber/Ci+1aMuA+kpLxbvTc
B++0FAE9t0CC9lz9kpmvxRCRLfFgWxtrstaYDYZMwhe8WD800KY2/eV05qrA+KVqaYOg7BOsA8Uw
Xw+pvwmc9AmA0h2Ld48Zi+k1R6HWBJ6/Jk7YDz5MDQPkKn6hchX0sSIDCQy0cXZcz5X+OHtQJvHE
4/3ENFzAw5l55MkV/ufPdI2q1Qi/7AHrzEuOBr05VXDfjY4jmPFWAb948tRFG2oMDkQcmT9JOW4o
fH4YHsp4Ph33BbiuznXYQT6q4RiSlJMBF9PkC8nOAoAr9GFtWP1e1vjYTIeyvQce2yTkKs0KVLvw
g3ushYGBjPBNcACPqUHbWKcIa5W0+GUl1ckGZZI2h38itT+S1LoLlNDJ0MOaKXm01eLBVMMhZqRA
C+7avxi19txBvZVxr3czzXnru0RrrfQAieX8tPQfHbKlKm+OEG0a9ahCZ19KrjgcepHfgZFARrNH
JHGQGmxcS9tzbskwHFuvJoVx57ODwClwVxwA1FyuNckYs0lpRsKGqwEz9CsoLVdRRVtlGQZzxvTT
K5g7tt81ICDAxEIGX5+ijEoOgjRAUnrQCupDFW3FC1EX5AGkozTg6y7j7whRghQrFSS2Kf3Nzcqj
a0VqNN3tKNhUpIXx4qYCrnwOjTXE0B+NLswd3Uf2YJ4dYHtB+5HtGR7TUmyS0BUl9UFWSGreHfQk
DlogiHVCi9BuHgVf0WuHP6LF9SL90WXsI1N7LicHR0iTKkSD+hqjzpJ/A7YU52dd4iZuj780rd5M
OTb3viN2D4UClQFplFkofH4GrqJch2j5oDlcg1gIaHgGZDZm4NmrpT/U3bWt7YNZDOJD4dmk+qFI
/jEnzcmG4rt3/XjT2OjHDHLQKI2NQMRGeA3Udgeael+S9DGnd5fYdShFMU2nBI7GqOQ1qCI6RBrf
6Jkg8s07qIK9JzikoD8mjs4ORNQuQX6fnWX627IF6ohnjBwYF0Vo8tR/lgnvDwecFLsNDMg00pez
ot73NNggmkwsoNfUlEbVtVJkTD5Sfdn+fulOqU9Jj1Mm0oX2L5v8oQ0Gcdx0gpdSK7hSYH0ACuvx
dxHel+mLqeDUv2kVNp36DXuIvA5IUCM3L9poCubR1DPw2fuavrasTee+Wxbur7zrFJt166mWUtKe
aUf2CKCY4T5rCb0svsF8Igf2CLwN+npWpF7ePVharbsdpYu+weVZ2q+sBmRhKNzilTIh3sG+Jtxp
V2lXmOc46NpMSCP8rHJwAhoTKeUbHeVvcc+tTx2CnF/+motiNWA5mm7D+Td/ArE+4lT4AUUZ0QR6
jZNCgnXPF0QGzl8i72P/JswSAatChpYWZ+MUAqrRVVKJCmag4A9RGxoQSX+yy/SYkihdU2+p+MrP
UJc8SIhoyRASFhyeFDIUwECYspWsR6OYLxxPDz4AlVBUSu5UDc0WdaRhluAGTGLxBWNjy5KZwvDN
QYrHlrRSWGvWK2GZJNlfnRKemf0agu8s7aeBaS5lmjeZWxdEKhC2Ij/Q51sNSNFNTK4/wtXHF69u
V7lZnBpmbwFTEPmM8hq00sy5LAx9JugzsfMIFcjgLk/SrwR+ifyoJ/o1DYYV7KeAqWatPctvB523
KnS1Fe0F5W5OL9lO9FoejwegmAtliNy1FB1C7xQOplABtPxaeF/Cs82C7pQjmfLg1YT2x2C/RXzu
ALSDvypTKLgcMA/rEjCfh9LO7gbtbIwIAEOPvRDPUwwiRqK2dIzQWcAGhZnPP4daRo0YZ3A0Bqxk
bnEPy5bwd+6+JwpGcvslXLHZRvbNpOcC1ubAIcyN88Qovp6wKaeLDtP+r652U87QIoPzxuUGvW7G
aHlyv5b+6PCuoRJuuBW14k7x7y6/PfQJ8y2qOKbm30uu7ztcRAxkX6g5qmKGH3J1qid0JTJRYz7K
sZeFT0Jx9ptrzlEkgIyjd4+jgxUS6C2TuPTWK3flsl5yClHbPWbsbMT1IRi8gsBkBW8TLvPloWBq
2Z/s0N8PxTZkFGN/IxkUmUdzFYEqwfBtsWyMYfcfT+e11MiWrOEnqojy5lbeggSIbnRTATSU976e
fr7U2XEuJmamd2+QqpbJ/F2KC175SDlcM/OahVcI9JxBQ9HaPbVoyP2Ljm+5Plo9XQyVey2gMZQr
ejxohfRB45s1vfmoUY59ZcYW1TuqdozSbY0ngQQLZvcgMPCMLTfZQMYP5bhrHLP5w/cRsZ2H/FtU
9sLKT8AyqCmxX5L8Zu6jgl41v/Wk7xQApieG6jJeK9afes5cKn1GJlTzWibktiWzDY+NP22UbMPz
rCJqbZUZQT3YrT1C+soP/+XyidG9Ma2wUpDY1K88/Rohto8aYyZzvMt/RRRegMVkMgmw1bZeNOyb
0T5VGrQtAHrGAR1W40oPsNAW0ypWjHcthqBKlrZ5eTGB5tRifLZKqGi+chDvOpfoBfIuAPwblWuW
MXWahLiGL6V5ljaeFl6WBcgW5N1WG0hQog/mrnT6ZRq/helftA2YP9BfhqKVqq90MDhvQgQ0adbg
2RRgin3rm5w9NydWF+yUuZ7WHjou0Go2IyKsDxfx/nDQzGyLrN5JfnUWTYBK/OoXpyyHTpSAZPgI
wAxz2GNsDmg3ctTX5ZuAYNxRS7Hja7GKNYG5tz/ADdLh0zlggS0xnqdfIT3RrUgu+vDC53TRdJh8
CUhlsDj+HtrsvP5j10yKNcgHaQsSjTdehwvGSjYAfeYhrFYmEMWEKk2H5S9Yuzr4maJfFNKTGYhs
IMRnzDOnAsINsMoqwYVgWGtCDnahygAdJhxCksYK3/ZFpZS2aZpLcicLFtjo/uTBcSg7TJCqqLNK
mn7jJwywp6Dkas8+jIfDMiXKN8G3VrT/LNS/HBJYnCTGmNro/18G+r3aO2epgLdqJARQsGITg6QT
vY6CFFBMZ0/W+smpXdn1OpKLzjiDJkKg8Iq07o/ZIoHlyvLyjcrEPHDepPxNgAw0KhX8MgYXjyPJ
IxyaRDyLeDAKw2e8tqI0LLkwashKZtmy6OOeyg/AjgoQ/Rr7eOwOIrHH3dqeEa1Olbvoa9ZTsahZ
/gNKdPBS0hT4THIo6uegwfHt1YcBE7HA/RnptobCHA6YlEZbU8Rzhrq0+EVDcgu+q6x+ydE9KLW1
9M0QrdLGd18htbN6iwESRxVzwWqYKdRUrCOX4bXOm01YoYvBSafsLuFyW4ZpzMNSuJJJvXY6hUm8
Rs6uqPmlY2LgaP3Io4kZg824nXk6TMREcgjV6rsAwcjuxPMshDzvs2E0MWpcXqv8IW8DMEw6go4i
nuGMoAGBhTqlIVCXavVqMewZaCrXmAaBNnRcGh0oG5TjcDSVbO8zKrtEgtzouP3gXfmIKVy3Fn3p
XbQRlUFIjJN9DkiuLh2JpKCxbtIX9twIBs1j552NCYOmlB80IWKNCqBe0KnAVfxYEvl8weUk86cJ
OwCPttDJzmjvO1zON3/+ZMuDyhJRd5C8AB/mei68a+xiNk+JIiPBBkkkIhcwAYGkpMyFScRH2NAC
2xmbtevIhUsGuEfCGRmb6XbJLhV/OCIGlYfahIztHP7x6TTnhvd5Z8YEFRW/0jZxTLCEaDyWSUbn
S5xBra5GnKTAOcK9Q/CFFGKi/Ga19awpFOR9h7uX8JpyG3ExUecXdbkqst8kn/YIn+gwlq5C6ANF
QC0ZAe8djLo7f+rx1RzDhW/GSwd029NXln8oFXwW7yWTq6GygLkJWI6+TLRcjYtwjhCn7BTk9ALB
LZpOapG/sihaXiOwAXmRLK+7CS0ofWgoWtHviZ5iQsRTkhxuMRKG7cI/zIr4FhfajmY9pgN3DYbm
sruKlrHd5GGNWCY5cO0PwQBshsfivakUXFioFYvh06ZSGrRp65I8DAQ3m9jxgLw4RXPl4nJA2fm+
AfNlndTmCbiJtj64Sivs4jbgOwTquoTZAH2pZvh10jcM/8O3qHzi9xIy0RboN8F6ubFxSaF3hzjm
RAxETHEzQzAe/nhu56+yyMjUQFHJRZ0N8blCEo+AAEcu9UJEnJuKTp1rImWDBwgBM/lFSZatOaq9
6CkvuTiomFrjBqCHdk1EgTMCvqGJH1pnksdWgk5HDFOdm1ONN7xSB/xdx0xNnm0J7ycxpNyGEIoh
SIxNLr2ZNFvXAI1S78zvhmaysyeTY26SjizRd+m3M4NY81EEsq5Vhvo2J1aTvB5VG9bi/DR/RHeb
D8qJ7URb64P2iuIXoBlZSKbvYxpHnVF3HNJEDa2DoNtgZBBhscAhbMPRybaDWT/JX5JtI8svwJuY
JT//WYYCiiKFCR5qQ20OjcZ44zZgDpaHURTKh6kc3sDtBPg6MR3EJF07JWJxJJ0Ud2hBcneD6N+o
tppbnwayBfAZI1tERCxJFZQhS/5ZkXp/9KY8TSONN6N7OqZ+O9nGSxgGROVjOVuLXReFe71LwUgq
hCi/2WCtpFdFY4N+6MkKUclqn5HfEm22DZI1kVDz9M/AaofWz6lJgv1oetDbc1NgTQxl6n23Koky
nWBahnPPvAvNShkBz+BfnSjEiWlg+fSC2oXMLkI76+KPolMRUGoBaMGkSpP86K8phkCZ6dcqEkdA
3jKKJh3QnQStXc18HCSRgcdtHSQbD7wD/bhqn9tQlNEMLq/K74xaZwS17FQGGtpStHcrrdOPcXBt
yVIIoINFUqewfY12pXDuOhinkVH2UK7Oe0i9iXCQQR2ovap6a/4ZrVdYDIu62dHWoq/PkkuZe4LA
P8dImbFgwebW3KywPfTwmoSDIHlUquhNYjqEm2xbYs5n3gZMhsjDuPpWiR3vVBdi0Y2IkonQNqOc
e8tLLnEDuDbcuFp+YQoIUng8D4SdZhe3YNjJJd/O0BGD1dFU9cex9DYuzt+RZGv7AznGbBict/q2
0AZScgwYDLztU0xWanY1TXFsobo3ti0y2ML2d5Y17YxMR/y8K5QvfBmT8U+AGTck/iu494yFyCNj
47OzLTKpckQGdYbxgsEUfWEdTCIHgTwoFZLsM+YYVBOSSdI7NZJPsU6/neseo90qVNxcFPjxuTrk
zbHWU6Sson9OMI9yq04J4EjyYwxwaN7GTnYdNBCswURamq8vxFqBaGRkGpZxnU30ktZAShNMM4w+
iDfnal2fy/L8niMiceNhLQYCoWHxlNRoR6A9aaBEpw0dib8PcF6qgZHyMQ+eYXmQfzp+eQQjh3IZ
WdEp2gCfkdzUV3LaQY7jq9b6zyz8zGeMS4yd2SIB3U9pvOuJAhB5QFE4V2lV+eaypSswqpDnhtns
WCWkuMXrmtwWgEecTjdmdyvhT9F7xzHrFoqB+iZZDRY5U9TuiQopCUAJvk0E3R13lyF2CZaTMI5a
QplR0oGMzYSxyFgJee7LKJfmWIY5UBjsP4QCwnfcNx6euN8xmddWS+dHv0sdPih7HxNu9uG3a3Tk
OWHe0ys8NmvY0V+l1OFxR6QSBJmztg0M+mef+nVKRtKpbprxahObSdBQy0ndxj8KRa2uzEcJtJG0
Vj5y4jA5kMzS7poWzMW5AZQE+h4haarC20Ji+Wv9Vc5tqGQL7k+SAbC3zD5ZE/1ZYvE4zxr3FhGS
IUXxCPuZIF4OOQVo/9GOZAQcOmgxJc3F9u8wrSaCMDlNxvRXiAzFPAP7KN0voAN/wU3VFweKGzmX
WBEcGzSectn9N7L4FLQvwmgJQiI/YtLBYYTQBxgVzVCMDhxuXTaxI5Zp8GhQEbAgwdEkhgemWjjw
Fp0KnheqptG+i28kqzgRzqheIiJe0AbwryS9sZM+K+aWaq27EZx1juKu3/QoQmzrO1TW1BvysuUA
Sxg2lF6Vzei8y/yeGZOaJGnIh4NC67VtL7oRfhwPHVQoYCZpfvdgVDXjA9asR8l5DqHrMU718I9w
Rd0h4RKeuoOXXKvuLoQD0jq5kd18kyr03lQQVBnYuBG/Uxs0VDM5khvKhRazc/8L/H10qBdzoDYX
XgM/S9I+DfOHA3KPCqumnMWvo4ABUi1ERbERbNfB2jxCuRhimWn4hT8Ol+doXSJmOuV4CJsq2mi6
tpw3Cr0/V+gDsBcTYdZ+mypSVu1XAJaOY3agCcGOEhLxIgJ+6y1lOSBJVogeIjtjO2FsVhX3IMZ2
4Xpr6m7SMU26Wo8Mawc6t+ZfW+mFvrcZyBHgDEq9lQYmz6qLYdSrCHgO23JO9Sn6m8kzsHpjFwTQ
FRDKILoIn7kIXEdEGKZ3Kw2CmvxfwFk79taAiyImjKhsh1kU9wxtodMzXjlr8CZcMeCqhbFIZsaf
D+qFGujm2f7K8fUzxE2XqDuDMiPF5iLRZgMGWATyav0B8EaOFN5EwpXDHMQkgJyJvttio4LeRg04
auydbcsAAEK5RJ/b91cpO6PuE8vwf30jdEQcqdg2ubHydxp7gJTyLz1IzgEzu+Bu/p4uk3+Avk92
W3LLbINgLYbfldBajbaj3e/djBAomGF9LdSS5BLIZtUiHQ8frGbYPjucU1WcnJMe1DXx/zmC0Ttn
FUAiTSBVOJcHKhuK16ki+AnoLaNX8Cpa2AQ+8lMQeWkXZ1+sBowIzLIfGTnmpKiG7eEov1d8V2U7
bdzoZFOHU9KheBJjL/5r6Gt1uks1XMPbddd6gIUCKRQHRlr+cUhORFFjcl5nAKrNgDyFpmFeZnIa
UC5T3A2ETAmwod8K9hXOEKQ1shAGYEuGhHbnOcOb4zG8ieOPnI9ciTda7W3Uuj30LdqwRtmlOb0x
Ah1rRt2IAE5X+lNOkxqBv41w5pkSPcedt9IpBzzj2zG+ozZ7Qf4zqljozybVLv2zELBETNDd1xEj
Obn+VLKOApNMQdIVQnMj3hg0sfs2djd1B0dDceh7jNQiBUCh2ZS7WxlJ8zZ+BCeSIVyDiuyqfBMK
Con40gu2KkkiSs5RHWunudg7Lcr6JD/NqXWQXCMB9OgjhZqj0i9VvLZsypBmrCnfR8vcSKRLGrz4
Yb7Xyo87AwgU//H0oCvm/MfkskuKjdhrRHgjsbiPU43N8jTXF4IEWHvVWL4SuCqBV+LoJ/IbIZCh
INrAyILgV7Rx+GNFNKlkvzMUJHW7mkYE3qO6Qd7JNBrTeolwGJtcIVKN0Tpb3k1PSZVmKhzrBPdJ
jL50TtFAzeUuxuMsDDXcAprJw2Tfke09NJIyEGqsocPpd0YwWYWzpuS0f5yB/O++mp6pEMBzMsKK
gQgAFZEjzNaTr5qYHnEAqPdJC3ZI2sa4WKOceZxu7jlQKepRMdJUPBRwVKoziaA41pBR08mtQd3E
IikCbo+DCP1Y5NhLF9xNHngGq+0l6wAy3Rt3ZvpMhSVhjZ4K60CgKUKZiD0zyhAefEu0l4idAUH4
qVKIyWIFIeBAko5KTLVSVaB7qct1jKZucKE5UXdnfLOQT9rJiw0/+uZolj9nqhODgDJJH/4ZIaUM
hrq+Bsm37oYbvXinrLOpV2nveBrZuJWbj6MXyMTV7xJIREoMDYOQ80BVsppolgCn5OOB3isxeUX9
b2BT83BTcGqMGZpCt1ghbKD+ElapJnertIbTo6hj93IFokefGGooUm9/Um+y1Yb2WJSE4TKMkvax
zg+EnfEbGZoRQuPynIHNhUUzaBK5IE0u6o72zY878oalJan0YZd4fzEdhHq/EYMeBhYbnhdnJNIY
CWPjv7wfuSnA5PAR+q1z9uFc83hrIILKrQibPfNtx/HU+VgCePaBN26Ed+bb1BQrIYCgIbonLqDO
R8YEz4aMmNw38FAO+fbX5auMf1JyW2hNwQgt7qbk04d/19EsBPnJQG4uf18KFMpwB8pUKnJbqqfu
Xdgmu88RB6GWl04zdS9h9TnxfvBnioFZthsLI48qQnIkfwAXEghS8kt9HCLmzUiYmUfnEEZHFUsD
Ti9qzMA4gTJXFoN2fKt+srVyR2ThoxWwAviYRKFF+am9+NQQNpkpWJERSBCPLrWD1yoLZJyxF+3J
rvoIILITJseUWDeIpB/RpHCfYLLg0QQE7S6jHuGcuuZGivx8Q7fUGw8cNC5WjYX1nYQfxBTalO77
GXGEdVNBUEQ1nh7Ahg1nFRTx2gVKkItZOAEkgaKqFqkscpYn/GXkMKQMzDPo1jkjES7mohFk9WX1
2VfTtRwveJU3VX5GtbXx0Aapn2oYkYzwDUPep/dgok80oH9QOc88GXAoahAPrJhvHLiMaCbqR+bs
iRZWYHwLlpKTU2pKGHuBAqvZlmSdjmCHWLrj7KDB+CuFuhXBnWH/6p8e9Z9oDQek7Q+VjgZbbxhb
6UN44GppriJYE/n5tXHTyBasUjRVdXhKjCcngAlAEdTDA+q31GlXEaGBrG87qZ8DQkDgFI/G/KT1
citGZ79/KfVLFiIxI4xkwmzRZusujp4T+j8JeMD46mIEYURo/dewpgM0JysUP3NFSWeRZWDrV3Cw
XH0xywnFR7gpq4MPyddUDYKTQ+409yFoiDcn4y+7I+lzKU7gSOV9BmR5uGhLRQlhNWeTdckdrMTW
Ns8YMssVVrLViD5FC15j43OrnRe8hNFafGYUAlyYocngVe/mkOgtFNsjPhExMP4jufgj4gHwoAln
6KMkKvQNN2Xu4GtjQFJU/KjtC84yY2x3lcayXAO0Bwf6FhV1j7sS7hB7B5cAC3rmRP8npnsJJSV6
SNpIsjvXmlnxaupT5vf7GgsUjgRKAUp4DjJSTxlJEljPlXZF5Tbk/tEN7lSh0kuiVEerUNU3D6ah
Vj98+6JBSBcN9qAFbrmZ/lNTP6MyIoFNBcI/uBVkdHjuKKp6ohHy3H9cLXJXieF7wHwLZMJ8R/Hb
KZDH/HCHeneeKTHjdCtOjU7Cm/1jIeWlDcT9ktt37pJRXTODgnEAaPohibmXW6YKqaaxivGU2u3S
a298YGmCRtX8QtmQQb2I6KSJ9V2WEkLm4DX/pDMTlT+wgRxOakP+Gu4mir2YcRFu+CYhv2y5tP7p
a2IwsGHHBynnIPLZyrr6j4fPhnYpFvPgU/N+BE2d2c8wH7Imptr6DAt1Z9H1QSZkOB0Hz1h+RVq5
gaBeS1KHkLJSA7ok0iTSkiNvpsXno8EvwloBTKtOs1ZnHyEf7zPiyBpuSCkyy3zmH6bRezFr+4Qy
MSlwmQwElAafPamNVfbOjqS1yxAs8dfBh6Zu7aNiZk/wJWmjSpswj+rA8cP6BNOQi4AM4ZCqXNZz
jOxs0Lag4BJYKDd4gHEMb5B7rkt9bzY3YO+Kca+cF8Ls5S6CtxIzAveznyhHXyOmilSvOPss0ILY
BAUItNw4I4kqMDBhR69gYndcy6XCZhUAEBM5ZCi/3KNTSV/w2x0cNLqWmmzK2li0HLJmeQ00RlVJ
dzx11AXcJdw0Anq6j01uMrNJ5ihXTwjtpfaUfqrCotCW5C0Y3cpkRmjCWsnaiG5gXU838f1zjxoU
aQMhp5QpjfXjwvsCg4gr2qV6DeE0qK/mGNmIvRfiJeD8Z+/ALRk9hyBrYT5TOIp2IOb6s0YGF3Lh
cXnLz0dKko73UNX2o0YIBVCCK3YmRs0WSf5hkKEt5EaFMg9hGxeemJRMZjujeZMQUH4R4ZQbNVg/
guPUs5KYZLyjiJRVOFXnkof8mFJDWI94A7M1tCKDQ7hPK64LFNTB1ZsZiIauptcAyIiFOau5exE8
u8WTkcX5zicZDaSCCg7KibpKB95Ud6xHFGQS/rAQNljUtpOEOsf8If9MUOzahulEWSMMox6Q11ii
Q+H+AmYvg/gJS7DPfd+bHPkfnNsuRRgkrI8XAMnFlefqgx5r43Vof9GcsuvILidmJ6OS4NlpeHzF
PxX19rKEqQESX4tcr2lg86N3qcNF1oTpRHLkBBFN6UF4iLKl1eZq0LkqiUY8CfOVkFpTJo/9Inku
KJE4INjJNQYXN/gePnKbFDLObKEDcKmsJItFwBifXkRWKF+bhcnKSskJ0FpjayH17ZHhSc/Jrh1Z
h95GYGM0TNR5AxLLtD/Df6zifD+UX4EJy+P/jpS9/N7WW3tAbjUGHqJwh3CvOAOTai4RkaEcOgOT
CbNglW1V60JHvfzoXQ8tOX7+EtM0cUhcDnr4KYe0Am/GPgCmY6XNLLEAsaTMCmYqC0WJrOtegXkB
IzWbs5geBntLXV15ZIEvLKhjpIQE2Ksbxnxkw17132FcAdGMBeUek35490SfnlTJ87966UuEk1XZ
qcXaKIOL2IWVoV8MaMuEv1tLye6Auu/cbx4tw3vWo3gsqHlsWvdK634TrqVu2EeHwY+wKl6m+NLW
xMgzyYpIbaB+c2kkZE2tUFKMHE20ahqIa0VWsOstwiJYIyiWtW3YzPYGN+QmHevpU7Zmkb5gfZZu
huMHAgOx7FmUBDrCXSqfqMJ0e5S53Nk/8K3FhFK6YHwc7iJ/hAPcAl5oqPqAw4pgZXXGru/PBok1
Yk8LwLnY5gIXS3yYltaPpBSPmjJmoJiCbhKONBiHlZx3nOJKfDOdY2O/6RqWFJJEURVQpgnjneHf
gOT3QMuCF6TlN4eSY0S31GIySLO3os6om0VYWqFLHqduL5f5CNomxv2En6C7/rlGYVs4TF6gbdbW
Ip2SsYotc5dWub6ivmXee1Pt/OCpqXVydKC9GLpClxGgwujFKlSRwSWcm43xJXyX2kGJtmpikC5B
oglMgeDPlPyihwuv7AGOMqnrmemFxT8HSvgeLqRQ+N2q0jcmczRKblnKh5mCodc5qB9oPXNh9lJz
S607lIAvAC/iv/CfRkzgNIscbxRw6MtLEBcxHoBWSI/OpdsF41I0K5IJZiB85vQKVw7+rVHl1W9D
pnWW3uMCEfIMjERgcy37jW2kc+BAFXWkgIFipSwm7l8ARlv113wZqeb4L7lJ6gmVVvIDPO0C63Ks
Zty5Kfiqap0dQpfkc+koZBjhwl3IizS5l7UeOKc9lxqE576Pf2TdSd9UX+nEaLfDdAvHJDdHhvBJ
muooIFoIA+K0fiQAA0EHzDg31VXgb6JwUU+HcpzOk1Ieo/Jg8nKElTfd35YRL2pEPFGo7IfKIlao
JQ+g2drUwJNOFDnCRrAFiDOqTIaggSq48TpnHEis00JkvwgeBhBeH17Hooy20bsxmjgPgUGUGwis
vLIYJtlC2sq1zyglwYCbtjzJtfPWIk1BqfS4xAH2XaBWIBFAOC/tT15jL0MaCIsVWJSUte6vhrmk
IvhEQgeCgLKNZVSjq7EFRU8Z+RAKqJVp+hZt5V6oFCJxBcDlBfQ6fBdd5Xc4KvcYyCoosqNB8Sus
PfeKdKeKQXonaaUZNoQWGXx3y/mRLYk1s8rkBgLVO1TrJaEjFpIoiTyw+dYPDoOGQ4K/BDoFPcto
m8VSgbyDJ51DSFe4C+Jx26JB4hXKlghdA5j2FKdE9RTEGMwcnNC54AshAWIsTeoCUEo6eRYTqAIi
S7mZiE7gTwlQ6vjsCtrKkhxbOPdlHbbrm7+qoQVVg7AR91ICOYM3IEid2DHmeJWvWlNjod0RVYzl
EhhCNTshUFbuMxWQoJJRROQ1Gi/O2ap/JY4K27HD4OOV4qVMpmBqAgJwoFaAaT5kzNVbiJEepRj3
mjCK/IfY5KXAgmy0OprXAhBwmcwo4Byy4KkkdYwmCruqJnkUyZIoy6kcVZVwHGTTtN+8ETAWkASP
hydZbSMwHeWVCURd9dGGZ1AjLxO4A2hNuCCH3Q9UepbaLB4Okk2gcWf1wExgelIzDS09VfHY+trE
RJmSlD4OcRgeK552CLkEjhJYoKmZE8AXE+qE0g3/JchPxNEUOiSolfVZvjk6Kjcu1wZauMlT/rA9
Vb5fDPJKVsM6r16c9p12yeZUxTPUmCUDo96n2fvrfxgM6DDYWLYRrY2K4RFKfqXRdaMH7IUMYO+w
roKu2kpHn6B6Gp21uI5ctrgsQWnBcz860Tp57rATroP3Sfb00k4nBNwELxQ7KWkfsijrKrWgZzyn
6V+RBJtTfqoRjNmBnJAJogL9JiYTHQxDgZfk5QmIyPSLitGUcRMAxpebrrpKmzXg2Gp6+Fx4ePqX
fGKO1ipq1/xLABx6+wZ6hoQJP4L4QXznGYzSpcASz4xFIlO31e09VyilecktqP21h38sCM481f6h
VBZaSuPvwsFVKsYcpGGx2pySCSCaLzSqe9hgNgEvUuAiSL0AeQx6dUCREX8RKZZMcTrLvcAykqrF
odEOk/BMrrGrHSgJ5fZm3C72Qhpoq9aepGNuTY4aald14O5i9ggKwzbiDbNO6+eE7oJPKPy6bG3U
gyAxkhEp6WQBjnjhJOzUwj3xkynFRtBjiflvfgZUFOLPqCzt8eZkk6izejPq9Egpr5IlkfC4OZiq
kfRpSmBdh7D4IDzGcZmAgpavpnMhEdGkm2tPbqft+ANJKmqjQ62PSylQ2JZG+NRX0bYLiaQHvw2J
7TXc6sgppKsjl5FxMNXToD8pvFan+Ze3RwUGwyBtCqknc8bz6q1r94n6TxngmCO0bJ/DdPExOobl
l5M/e+FxYr5wnjxX3okVRCLrvQwZ6a4/mSRfZv9K+9fxnrv6BObpc4i2GeEArK/MIku0zvZTZR00
RgvR8RUdZS9LMkFODS6zRWlM8LONLWU50LFkRfCMHoEWghRZhsvg4d5OQ4TX4RpTANNcJiQ1jk/h
RDArWUAPIpV6WY7uDgMW6LMCzMbUDqF81e3jtB2RehK8OJ/l5hm7ZiGiq8F7L5hrXGb7wHmX5c+D
lMJFjNguHTIma9hlzl/xX/FdJDuBAiBELw0oUKM/n+zbwA/kV4I6c74oXE8Y1zip+MU5MkIY8vyg
MVolPcCi+iTIdy2OFII2BMnzIBrB/iTbTcnAoHs0IvUVTrlDw8GvcOJPByc396hAoFxuLXoT5AnS
1XKiih5HeDDZ5mQKMOknu9DC0Y3ZmGtQ/mgEmnq3HAGHwFLZfI4TtK2c+XJINykor3LJkLwnHCqK
d5LbyvCIPp1+ZDai7EMNZCsAdhPIA44Z+RQsJ8u8aj9FryeCa7P7FGedxOny1maUIzW4VZOqHKRb
ZGwgyVzAnIXCQ2jtPYD+meN3oBsFXRl9J12g6PzkobA6BBSbqQapPsihwkADNyL6RWEIxcYhB6Bg
1OAHygca40ewuPRLOrR5gLmjV7lGHcQ+iF8agjSxnI2PREZ6l5AyDuZC6eNXNcr38q0CH6wGigtI
EyRfk2KygMrFsMVKQAbW4LYRhZ+P3YV714h+ZBVRx+jmV+cRFKmucgVifxZ5h0516f4VdeuIRuPF
eGvJWre2KdjYcCwNDl/t2Q2vJhH8A0bZNfuTGJBqPigFAipcEOA3yIH76IPcoIF0FPYDFF9AY5SU
3VKZ0CBEjLvc8itKUklg0ETXp6FCLeetz/AiUZbg1+E7NFz1iPtqj+Z13KpMblKSfRbcTaSIfBfI
w7F99ZJnPuoQ/6guGALQkknqdOoXlClwSJH+3OC+g2SStCMoBqDRjgvBr/UXKdtYaSQVIfY8D9i8
OXcwViON5S8KDdRkDLPszYPmc7kpP9KUSx1sx6TqlpD68VoUucL7s0dCJTzb3LFIACKqS7ZuBaQk
LxvD1GRq61L1N6G1kSevoU+XY5erMUjA+PiLQBLCFEAscy46lMBMxqHkl41Swjbp9VvvuUtR97Te
b0rqNpsBmPos/VeYATcA7cf+dh6GRe97m8olFYx34VMhiDYOfouvXiKEFFon59hHoUOkrlwXEyve
JpcggV7x4jezIPcWtZDfEyRJjwaUg06UtmjwusVA6eIzZ89ckQmqpm+P4RMVcmTuy4kLVM4qcbtK
WCT5E+ilW0tfBC+851KFvUCxP388hLLKlbdC+MbZ4qFxkUmWwwCJKfkHmHu4Pzk/WPwGKqpE1/Z+
ETNBRF1wKfkQfVyhXctyFMSUqHtEF+25pnQaya0Rstj0px2vkVR3tf/NuunaqYew15CE66tYDlvk
zIn50A5GlP0meQguNgCSiusrDWYiskIot0eghQmSL0wdRkLsBwfQcdlwAsUY+Ev666NSYaaDgE4z
TC38X4gGTeYlSVJu7oSbmmVBXFjFInbZZfUrWyAbbueRbyyPQyx9fa3vHxpROAo2Mgw+Z048Isbn
Usa746yYA+6QnYa+qtEuTJjY2zQ2dKka4DCNlOx9uLq8XrlEJQzIFOv2iv5yHuq1SYFFWenozPR6
n0GQWuwiUtyRBho0Tw2cmPzuwMQ445iY/xEhKCSXPouQ0cmPsBbji+sD26k0j2xI9NjvbUI/bGrk
T6O/oqSM5t1EkCYKG/NfwGSSZK/dJvWr5FQufinrNHJqYIvYEE75J9NK5LAMfj7QDso6Z+3TLXDm
Wtkn46m4jVAmuRPhpzyN6tct2oVOQ8VdRbFGY6B757nP1h+z1+9sB++pTu2XvCVooKPxDfe+VnLq
Edk/fZjlRe++0PSje0J+BOQu25A1JGtWk7R9koTIaphe+fWK/Q7oLxIoHhiTHNg8SxsFqQ6QisKO
61FWubi+0i23nXgnxqNWf4+oJR57OBZFgnAXrElMGNJWVhTsFgLIjsSchwmDe0ex9nBbMs/Ipv3S
5vq152hSTWtRsRdExvRfGy7mLqntGtenizlx/otskQItxLHhJuTz/assIpsihi9STSG3RUUJMuHW
AIb6OTwS8cEHpdFoHYb3AhebSPO5OgNAHGkcJVvBiM9AnpohCbek5YADDdqLxNuBw+E2yAkTpoHj
tLtWI5EJiHMY/chkbihULlmqbfQEe2pG+AnlT+q4C3y0YbUOeuZHP3fRE3CkzJMVBs3W203YATOW
uw7LTbfN/G8bnaeB5/kwaTTSV0bXaBzgfrhsmOKbYGaC4ifZl0Hx0TG1UKdl3KYS/igJDA5xt2Sl
JfMl7r+6GMBFf0KKwZAnGJcRZ8b85N0ivCCoX4VWlVjxYcnv8EZrV0r8AjkEWB8B6youKmvF0FfW
GKV/oHCbysgq6dX/77Qnrm8RAF1RAUmFxvk8bLjfAe4vTesuaiIzIiGl55lU9K94GJlkUj8xKxta
BylIzwC+HweKvRJOlRbBoIET/g2iXTi1mmSZxxpgF04PwdVSqf6SUTBy/gfwMDNHqwPvSPaGPnw3
9bMbf6V8WmIr9miCfArSOofZ0/c64u63NmTAyHLg/CPmB3htMV5SRqbJm1ih5O+iHlZuFiOFBOmL
naBmxluJSVU2BUgi9VIO+9ZzySMfVImVrrzsKLLOhk1BjYlI7TxPzX4eOjFiabI2GQqllShy+Zik
SQtqRDgS8SYZEm8uL0QdCPKEIW7Nu07tJEryYFtaTLRErV4Rw12tS+0s61VkqkrcXQb2JxemyES4
jEmVxhZFf/APjNCbthV2mrm9UzakyhPtpZK9uAm58qCqQGPYJxoQLg9avyoYY7QIvzT/LQ6VFbrz
2Nzl/VM4vmMz4pQHa4wsfqV2nv7Bx8wqNnOKpWEXh1zF+LM3WbdTw7Uf4j1/Zyig0f1yyrDXzezV
sKIF7puIOE0bt+9aHV7JkAmyZeegBCNkjus+nBj5W630N2WU0pjxoHs2CnqMyNR3dIJ5FvN+COqK
v7ueVoh8hqx5MgH/kurNr3cZlQHpJNGflJFZGH/pwwpoDi41R+i35OJzPI3ZVzx9FAFTHr0jT1IC
pJhBQ0Sg1JaMtReZp3waTjS2JtcT/5+HetRAQ8XD3Z8zmre8R99FBSqUfHCz4KRRtXJbs1zAzQPA
Dv4X5yhVOvpwfo9Ac4RiUDBzyMp6jq1zG6BDIaMJSRBHJoBkgugWtT77K4XHspWOlplBzTba/aWJ
aJvoPm0bRIt2xg66ZHlglFHpd2coMjl7IxvVMq47e98QRUn5zUFJdwJjgtJDpGdcnKL95LfxKRh/
vYEnY3ARgDsNNEQf52vT7LtTcHVIFRAN6UA6hyNaHEkk4PgXj7EBOsOlpGNiMym27AUXEzczANiM
jca07r5xd+Kt5r0gBdeQIed3n4TzvMR+r7UrUmaq+DXHcu8A9ofZsWI8ZdR38Lj5ua+uTNMSyVLj
/ynrfOGYN+EcQb4HZuPmhK/wvQGy0B/LJDdwb8nzArFpkoOhU61RCiL9zJhoRBEuIuR2zqByyfzc
Fv4fNgJizBKyPtL/qunTyAWuIudP1gN6BL4gdUFddQvb+cuVpH3b+LrdfRsC8W3JDkqbrYl9I1vr
AfU/mupDEbR46XFEIkMdewWp3CUMA3FqSMPzn+OMNnNQKhKxtgnit/BQfvcNxR0O7pPFO498RpJg
1Oi2fBcDrI3aTIoWmn9JKjOxBVFqAhazWviI8gSkBt84rG25T+kLwv6e9P5mQCRDNSHnaOAER/AQ
5PF5iFASnI0NEgYtSWJUk9hLIizZnC9xaTEljKBuaE1qCqY7sIJzwGnR3gp7mTvu0sR5ruHXIECY
Eb68HOoi4hkiLN8Y5+F/idb6Jv9bSkQsjnjjqBbCxGXNnzpYoSi9EIdCgyV6ML191tBhtB3Dprfh
/OoPUixw4ggmzHGfIsH2wpOWvwlXyn2JodUm6JJFWghMoJbNWYW7ih52o60PZwd2Ir0Pm86ifqcC
FeUU3UJjX/vxQEKZqn5KTZ5AnCn/6N5TegufuwojLmqS6LfJn4gPoRLi3cLbqP23DVRsMz0NeNfM
Sd47GWirGKz0pP2zQhrIe4Q/C68CSYRH7x0NDfl8Gqiow4dk23MskKsyBBA8Ia4B8Kbwty65T5kv
QMcrdy2lEvSmFoF1xvoqRZLhmQc49364C4MawfurxE9DxAuCaSNMfpC/Q4Ken2Yueu9Qh6oOY49Q
4dFY+fYL5lpRRwB6Av2CQPhgLCJYF0ptbLKtqPN4vVI1teVXw+zziEB25c9ovgcYwi4xM5ElC4sn
K5ONhK7iXTbFLw0DmjVaCjVWVqH+V4MFl8zvcP4fSee11Li6ROEnUpVyuMXZ2MZmMAy+UTGAlXPW
0++vva92nTPDYEt/6F69wrAUlhPhdGQ4FM6hpKWv2w+6KvoYabPkQ07T3cYnL7cK/MHgmHxSqYwu
o1l2vsmopo1UhsP5kc5L9MGaMW4EayvsbF3N32gR1u1g0OyF+ECBG+Pso4tF33il0eCTAf5xzAj/
VkoJJIMdVUlLdrbLc6MP5yDIo5PSE1WxG/2XNviGgFZYd6murfCvVj0/cGTriioZLgVgB4Y5zTkP
NKTdw1OJc7x8176/qGp5mJXpXAbuU+FnO/IAd4KKlXgiVxbsTw0C4D977Batu80gTvTKprpPNewv
FltSTC/BbD3H7r4xnxMDkBxSiWMdXZjJ/WtNxTW62C3aZNUckkaH97nxVPGHpZycN64WMiPFnXJw
nzwn2NFq6h8kQi/zPALCoCUd3suYNpqjQ95w307/iljfWG1z5vCwcXAYMMPgXtSN4FAiUIcSu7a5
rArvw6fLtzD9RAPs41dmWurC0ZyNQxn4tyl+Gfg1VnEsYeGwXxDLiqOLW340mrHG7GEbIh+N6DCg
6Rdav0YXmKtQbZEHQpz0ePWU/Eij6uJSUjV4uLK7eC5DkT5AtUbUgxFXyVjY4oUwwoR/gUbtSQJJ
Oa278ZV00HWhIPGdxT6sK+olobPYOxUbuyEmgHsLqUd8BVy2L4PZ0MWr2B6ob8Jcyhp3b5WMv9iv
CY061+6uanEK6BzQG+4Hfxe3xX4OXEJA0B5aK0uLztgOriDFoCmsCQuZd03yx5H2PgaiZMKRVuOL
Pv4r8ZgAsTgZfH18W3NGnUWnL1rkhMcpvYdl9+Q0iHyKdw9ma67H6777O2Gs0LaQBc7lxEk+7yo6
Wz6coGJSUCS8TPRkHpkc1Nro3/GBMVdgmMBkT0Yg7lKwbr33BCDINm9JzXjfn09udYbuubCALIJu
XHcgsTLyTziaNB2uQn+BZB5X9pPjkKNTiG8YhAcW70gBgukwQZAezUAOz614ntO7WeLgiiWrC4I2
l2c4yNSmnsqD87aqfs20PfCTj/M1zGdLm9fir00IdzFGH4zSODabhET4gYrKZCgx5q/8DlDMmGOY
fhZ+h9zruovPAJSe+Vg8OrF0Mp9x1N5SkIGHKgxamSbDMoaHI4Uykx7qDVaBldH1BhZl6CVkQg8c
Rn/BEJnhOwlvFmE65hUzwRhtvWj+y/qbxh5+L/54KFOFzV3oy1nf00oQHzyfCrGvOqkmyVKQHB1U
lLjP4o5SsVplzqXi3iEtKe5puHD9xvFPQMXvAvsXurOZTR+x9JdCY5lyIlhVuenoOPlWidtC/L9N
Dj1wBPnI3VJ5WeSK8RQsQnjD6VOD6FS3X5UzLIrIF34Lm01A7xSg0mILiLMQRIakoRmiOHDAvZoi
/8y1lLxDol753ByYPC7shK4mUU/4zG1sDkqH3OpHBeShqx131XDXcTz1MhUbL6JATTpMwsfKn2pq
5NKjn8aMHtqmS/zduMG4WjC8YVRPtu9u0thZA/GIf+7YH5UoxoB135Gc0x+EbDOs9X3lGtA09Q3q
l6nFZyY+ZLYuOxhnqXEy1sxyvAHqL/deiDU0ob/lRQAHhVsgPQwtrIkl+LrPcSmUPQmBzOJXvdnx
xHmO3MFyDM+ImIpuJK4h+tBr2oPmrzqSAQP84wF0ujjhYG1NgAno6lLJ383JealAaySoSTJxdYtL
Ek8BEXNkVf5kjtlCHUmRfPDK5Z9gKaK2gukZUXjPXQ/jds1wCDP3p+yN9EjIeQCwPAXJSU2/JgdD
oJwkN1zECPGTuB09ClZa8dc2rU1t3sr8vS6rl1EfDlo2rGfjBlgi10aO4ecgRwXGhp3prKwofX5g
Pficwr2J+XFfRaiyHrLmSRIKRbAgW4qdl2K91Ln+2ddgclygv0Bpwx1NBsAUPjNeZbDdACbm5B84
B5yDzvpl0OFq15j5pA3ENbrKTo3/lAFwtScJPCrjW8/0aBNgXxTvDs76amccKJfEuHUeLzDKM9df
SLqIlXNVQjSwuBS1q8tnGjhGoll5KzV93eT9yoqBigiWC/hiNr1bPQ+vKjyOAauqAeAXEimQNZuD
j1fFyDr96D3HD14vD7Gw8CtwTMoIl1K0aL7dQDsgf3qCdbxutH+afncHcV8MNnPmU9NerQQazORI
2DLJSdCk9iM4V+y9eaZ1LvHcs0cKestdZzSOKsACDOtYN7dVqL5X2BsO4VcHSjybXKwhSm9GDkVI
XVGueF/DBNBjwlYzlPXD357QRVe/IzxWo2zhTO2TcN+m/li6hN9pnxIA6k7Gsuyi1Yx3ctJoGIxS
yeLh6lQ6hdzNavOXBlUiRukSDWNQG8ZQGyzF3mTuoaeKtqH+aWCs+qgfhLaqw0DRQPraFm+CSuQu
wSG1935tAdK9iHM3yI8EAyxwetWH/DJlMI/noxAg+X/EV3cI/6mxtZJYmYhJ+AAMbMios1kEUnng
N47MdJln8EYutvJLSToc2uoMqcfHMRZyYz3cS1APnJkDTOKYy9EmghW2jGc53nMI6XQiyCP5YT08
yZEVwh+amPtwPjW4O0h2pLTYkY6Ug+XJHXeynL8hkQ/Wi6/+I1p9N3EMI5EGo7Jepxj6UYlPqVFw
1CYvutEfXnvzJfbww3AYWaj5vz4xcKGj2qeM/P9TI7Oby/StHbgsTDHvfpiIc3r1xS5hV2Xawafe
SJIACSjiMoYrJbaQRhL8weDhKcMqEoqIUhIJwfkEM85nRgwHy+XTu/wFtwN0u/ReBrOl3sJuAWjq
6ptcQmGtHFQbLAwsIQhWEADMhFOAuZprL4O6I0y2Xw7Z2Zvmq/xzaR/tjbS4u2P3kdrGcsq+K+eD
rGi6yUufMx8PqKiB9EpcJSwd8h/jVRqVaZJ3C/VfU49c7Dpy0wpkSveKN5VeXSy9Rn5S4oI1pmOp
3IkEKUqmQUx3zuuQQxCEIM2/k34/uPjzwPXPbGdpuu+/ducSQaA9KViC9Xq0MSvyI5QT/vottLue
Rq8cD87pcZNyioFtVPQardNuOnxgyRCh0yG6I7lwy8lf8sVOk/GAjls3Rl9yHg7VNut2MSud1SZT
8+pIkYISFjFDSP0qMp+BxSVp8iyLVWQjnIw30G8ihVuwJW3HWXs4JOsto1KCdO5YnGB8gIUbfjEO
dQ+TN8AUfKjUAHa3xsuGh6e4Z5ebhT8wJnYk4rgMt3K3uYHAwHsOExSU3ac4zysk3k6wLiWmihcs
NZPE4oI+sNYxZVmysOYcAasVyAOAWmPbm4mElT7Jt1Jx011TJ09mcA7Tl6CEp+588S1pz1qIqpVp
bvEXs4EB+dLuePbnZ6qsNsPOAGSOUvPhOsAETL9zYZiT8sPrgs8ocRuy9iWlEj/ugCTki+QEA3NS
PTjRueZasys2G9bKC09de1QSDdAlHCayL4R3Q0tkJdk2Uc0nuYgIEyjGHDDpZcJ7qQ8//NreOsK0
Cu8SLmfZ2plDVXYsi91m0gxJXJZVwTWl0ct6EGR4GjKCcnReXcbS/Yps5qVcYwaVFzgLK5ZMMfGq
5INTbQb6mZtLjiVB2tDWe5B54F/asQ4f42j5zTbx+/c+2Yr/Pd5FlslEc8UQeUWVRR7EDXkmWpmy
tTdDhEB1KrcUgwWw0GD0KxWspeq2zedjuA7KwStUkfBRgwYVcuXgRvwxDnSYyFBn6yI+o5Y4mnC5
DKoPL4mWbqPvegT+rAz5rZbXXDzovoHzI2FPeYBv0EyDaNc6Qe/3QE5f6M3e/KpAsbSFagSpcvAs
4h6HA/9Ihoy4bq9jb+6Ucd4aTrqtGLIaLO4uinpQnbNZvYZq84EBBfzXo0LYYAVWhDsJRKrcu1So
A0oTj4p8XhrD3fb0tYE9DzL0Qzv+lLT3/D1ZGxoMfdhWkMAkpwP0yuLGFylBhgYAJewIJMFS4kMZ
irdqBtixBBWnanV2OdXc9KO3Y8w/We4m8l2JNRUDEWA4MNIVg0g2nEBGE0xY5nQRm5glg9CHUT/F
f9mdYWdRyyGD6UOXVhJxQHE22dVJmX+qif3usVRqM/3KUQa2fb8s4meNOB8dVDJlDpsC6dlUa5Nw
XCmC5ZmrDg63ezlFWMXCBBOcg3xQWR66nKrVZYrfxexH73WGOphKEsyZEJJqr8uJHpz6gQ0j61Wk
QVRD3oSbsfYjsFnyoDnfOsNHfHtP4v7wOLZA5bV5PLu69yTJjRZ9WhNKlVluobGp2D6AhBT0Wa1R
7kycbqux3UgMatuCXyfDjmSPOxGo/7sLlxkt1Wvlt2ROD98GHRYlUAS+V9dHxMSPTc2BxmVrdVfK
CRFO4WXLhDNbhHSEZYyOvTxKNyL2/zajSVYKiTIlxLHyEjW3uvJ3YYjuuWsXTfdd2zgI9/06KD4s
9Afi6QZQw9Tahtig4lsljoOSe22bzV55SRV35cUxTiI5E03nBW2XXKz8iKR/T42DOd207FE6+Dzz
mGc+aZDdegiIDiL5fFVArPFhaQrtIOltDOs9IL2W4viYgZnLGhJNi9jMGVu7xfHyLSy2MrwQ4HbG
r6+pOePifUMNWsNphW4nvESAcO7cOKT593+LXtsaMjwaPHE0AmLgB2QYgxoUghdgIm6KGJsbaEVx
6Z/Hh8JDSIXkNxjihjjeGH9E3sZlNpQGCwNjo5hWl0O8xUhHdNZcrIyMKI2+Rs53AHTovLhyhCA2
eftPISmoUt4kOc4GSnU4KwZdxARHdBZOBbPv7mmxzHFx2l3WNgwoc4Q3/AuGzKCVuQgZgKKeACjh
IurB+EWvxwnFDYSRIvFwpoNADdyY5JbxL5Nloaz5HKbOhfKJp9InH2oLZ+mtN5sTnxYirQD2GrOL
OvFRPiAaVM5CohbqEVlnwSYnrOUJH6VP/z3gIARtfJCjoNU160k998UzfCmcqWbuF0Y82PTlKUQR
yGjNp0gWOKOlF26RFnHbGA5JsCrWau8iyDFaJtzxu3AIAAOFJjKRtYmfPrMOaSM1+pS45YYv96TT
Cik9iN8wm49ATjr8O6Z4eO0bjoQaNuBpws14pvWZ1a14SLgOxroUZEBztblvVTB7Ol5SIcThT0oE
tjK6qSP/yWv9WWAPDRh0ymETNvpreRrVFx/6haDgJdT+mlGenSj/aEGcOTwM1a+U4CJ86uzi1Kza
jJzJHlqjL3iBJNpdJb6i1sTwoAbOUGtGooA3chs0wJFOOcNOYQgOGbtECRBEyJmPTfIS9i8p6H/i
DiQRlCuA1b0MGVplK9+HLrOup3eG/5sQ1YRPVytw6ZhLkBZjNZJ/hRIYR+8jnyLHbHYGG8lyBu+4
dVOxk76JvDXr1wNjaB9DANhxE/19lHbUOx+9bpwqtKDi1POY5mALK+nbj2jACFYsqxme2FP1Zqse
5r+fNmTn1LF39CqooSTQza96jDztJd6iEG6VVSvSinHEGidfRMYHAwWmq0sn1JhkTOeM7V+EBVAl
bLOw5KhlH3LvgPFW5WFIaXMHyguc2tg/Y7OO8ayTgLIJ8wGf+klKPrPycaKrsHSCxRufo4J4EM1a
mA6W53SUiqauRkh+8vxEdJm1WIVSQ3RNvHTgXHOtBS7uMhcFrs8U+K9Z1VyyxwTmkhvGrtPuHm2K
RCjMMGxi3KUZ0xfwtbSLVxy8eVgn0NF8AZwn4lK9cFNWcLLTQx1pB27XGnNvO4WidWawCsLzzQ5z
hjdXP4y5c0qxH8LSkNLJA4c0VYKMC2Ojt9O+cxi/5sLcgHirrnqFKcvDm9XF/LEax7XLSKwFduwt
Y5kybfC6e0R6mQhww2U3fYi4TJahDKQn4mJn27o4Ybx0EdEZs1TRPw27p+H3Nu5fxiW0MYKjSNUm
C5W54IMfyMRIugCgYrDGfC2u0l5wn4s7bhUrxneog6TaSehxPShDPgzEZlJXw7jXG5x+6Xn7XdcH
WDpC4bcQbgbfWgWFSM3WzVj96apuB0XLYjtYUDLUjERKC65/uI6i/cyj9Jsuf3o4QIKRdeWTbR28
oLpQ+5PwyrQk4pruO0yTEcCmRnNyyFWP4+BZw8oCDGU94SQhBTjKPNt4j5PdBH00QdQpB92sYdk+
HSRqTWnjnYJv4wBUDK/dI2+UpVdb7YtJAB6VJNVBCFRHe1fE9pZBdweoGDprkC+qXNDwvdTGFBm+
eBOVWMmzzkCWc4V8J+7Ykds0htBTAsRy6XAJOTJmM84dzpvM9ZL4qnJszq33Uql4eBnjoksYsWbF
nfbqMhX2krsLzlxvYUOjPnKoCyPLIXahxSmwXfNgrtBVKL92AJfG+ESCCwWowm16KtSPOp+pe+Bh
6E/QKIhCXRkR5qEkXzxgTTZ3o+DNB40LGHwciWYA7g4n/a0j19diNemYHfcK2YZceH1/IHTmROWI
JmipjcoyieqNGBFnVXkKmLeIaNMD1cfJeOvBPSXK9cn6dg3SWUKXzqzcGml/NuJ4QVTnGiOLxQhs
ots3f4b6BBT/B4neMqOiKvDsL/dOfLImXHR9eGOExbTkp/3gdspiuyIm0lPSxWUgee/04onIBwtu
DuYYKt8H5FGkrEJ1BCBHpeWwVsH2uQ7v1oSHHHIC4QhIcSOjGo5cwbMguzgXzXA2gxVj7pOuHeH/
sqqyBkbgK9TTAV8bq/iTtH/K/nUwX1MvWvIyZ4oeoPUx+0GytNEpjtSJ4ahpI9D2Hm2tI3kyv7Hw
AOcjmFaL+jx+N2YEYcjNS3MtxWTT+Qs6vTH8mHPU4ioNl0cXq60TxccI5qTGGf4JHZTzm4ga8xIj
uvI6gXRkrfURjdyoTMRjfT3mzJnbp0j7aoks4L7FOAa6rz8cgOQWRkuSLpO1FiGOiU667401jc1E
YU7v01ZIb0EzBKtw/P5vgmUi7EBsIjaac0rShQ1zhMGxaV6t/haoIHH1b33p45rQt+KQOkRq4rys
wzCs6PBbnDdmHOFrrGekTgeJo+yfiAEl9UJn0hkUUOcKZSdEgRGTE6L/IEkWVyjBciMmk7vMDdga
fQEvJmFwQjmmX9LS+qlxXVaige9SLDvCjjq1hYE9CcUMRFVUM0aLZod1PEgGQv1pmvqK6jjXWGkw
psJkObcwqZ1umbOM2WDyMy25xMPFpevASXYR0eCgsFGR1+hEEiNZwOBSrX51I120oc9oH2873wc8
vuC+xXHkLRX9h4knuyRkNzV4Kr24jMELO16I36qpX5gT8qc4h5bRwULABlIRo9JhcSMvylV0kixB
v/5J3JOHqMlkY+o5dIbsSwjfFTMUCxMdC+eyNo+WPapLAgIoN1tueU55L30OVH3RoW4YB2hW3SY2
1RWAfRBPO4fxUAHoRvQEdvxdUCxh8Ibuax6itJo2zYgqJ4fac81lwBB/5f6wTXuWDjgQm8ForHU7
v8UcHV1hrgPshSFQSvmP83Y1PIvngweS02TptlaCZ5UNPaJlrIZmlzC7ypUvGOR4xW+FvsUcwypg
SUTBloK2hhYV8/LxeiH+uVgF6jOjv9h6RRD5PQM70KSSYtWTitz8hiNWGrTFoT8QFMu26eTIpzj2
WVJMMPYuF4/jvszVdSbarW6gRU175ugbNS2WzCl0OJURCnzocN0X/arLyDGGhdKZnrw4PELcdamU
5D3AK5zbfYZraoTXrYPHrwv40n7JQWNo8xKsXVw4ygEKe73vCncdSh565u3D7OhS8JjQf7KAmjmo
HJ7EsXM2kPgx03UL7wEsFPXVAbjL5ngXwp+psVkQbF0Y3H31UjJKGXLYSb8yQC15L2KqngENZjjX
S2826hBHVHjvtLwx1A4sy3M4EkUa4I/5O8AVGgtlk4zj0sQwv1NlIjcWbJxyIw1XBuQf7wX1GWlC
XKqKaNWL3FU/ssnFbkGL7mp69Pg8deMu2L8UJ/ISfPE+A7stALgq9LoNp1IZ4bk7LWp/RJ20h48s
3Xdl4taEUisbkRymlzLArtSBnMtYgJpBqS+ts6HFzfCrVbHGD1LwykvfUk7fwROwlYw4Aw9pdUOG
e2hBGEIehfzDsCZCC/kzXg3euOSkk2NEhajiGBMFwb5O9WVYMykHzgTj04d4HZNUOmW3yimWic3A
le8Nz0jRn7N+OuTUBT63i6i0pVacwvrDb7LXNkyeBcRgnxcdHs8Oza80y1Px7Jrk3Q/OJQo1MP8O
4xzGpVwukm0n3r9lOp2Aa00+cWrkfz0Eorlz6+23sUgWCM+5EIBvWPGEliBZ3Y8wtqKQSX3zhKdJ
oxFm+KVwKeJ6lmJgqENtoyeqo1cNe6ymfAdyNeU+C/OFXb1zskjDE/BXbCJeCuYjIGvjSnosVT22
Pb+TZccf5AgJcPoqEa5xAMkcEc4AcBcbOqOxTjvYJzwM6J4O3L+6hT3ZPChFgvDo0GRt4iCjV9kN
EZkaHRYbtoUhzIDfMrbOXm4d+pGpPxiGF605EmUCMTk/43Q16C2MgCoC/wcUF7WHUA+0huXbpfUt
wbg0mtqdYPLEKUhiKMe12kdnL/yd0diw1YxK+GRh9lUSCfvgthGdXR0VAgy4Vzn+Cak/tMBdrZg7
lu98L66FTlDV4U9XHmdvBO0Cq8EohyQH8IWCs1IHcfWgWkKKZW2HSMrn6W28gtRtTOunHYh9Mb9C
96+mKU89Gz3hds0cD8NTCwE67NgM69IyO9LEgDu2VbBGUyV0ZGu+FBSBWkOgFdhrFOKJZ5A3FCJ8
A8xMyRbJkNWrt5L8i6GHUXSsKMN157dDxy6eTqN4tx8L91/ID7DVDBIjLT/bhNZN0Ar3x2i6nV50
JLXhNdxV60FriO6xt2ERnsVJi4cgfXiRq1uVOZbi9zj6ZZeEQQvdjdXRgSkKxAjY60QguRa29vhh
O9a5bWEnM+Uys2cLi4K5bOFTmbcqwRyERLZdYEuSabHDt4ZSSEpFgzH6ABOzJpqKqJMBaWCGFMmY
AFftX9KCsZKeQDJv2jQ9+1SKKoImaRyYdQ3VRaEQFwChRuJa5+0n2LbBEcp/3FohfZawssH8LuNy
J0B3U1hvZoQ/LqPryvXw7D2W3SolNlltbxnDwZpqWHXfZ2Onsvu7eFiKd8ZgtiuAC5AQXNeExeMi
qHKS386+sce7GdEJ6Bs3lKlhVih/bpNBQFUQANj0/gTdHdEeo2Ix25QBgEbXNVhXTjfF+ZrFCm4g
Oz0qMOyfD5EJx6BZzTqbENMvQPEcj64+HRZp+qvb5iOeueCgtwf3depgxnjnFIW46nELETkm9Qkk
3tl3UAtgWU19jHsGe8oWGDRj9kEXzSHOwjAxu7WwyaUdAxKv9GrnIB7s1R0XRYPzW3K2yQAouJ87
RlZWto5uhXUKAM8YZgMpcvOGbNSidtdyecXOMaawBNYDt/4qcTriPcf8NhYe/AVZbSXGSmV3c1Fd
9W6DkR+MDGqhXNX2CZGRSULf5zegr7+5h9eHTYOPr72M0dj0bXFvGeTa/MU6jg+6/xWw0/xzF32F
7c8w3Us4HqFOy1+GO3cCtrB/WMfLHvqZmFnIOFfA2hqatwPbwLXckyTU15RDVftWlNLjtOZLEn8n
BjFR04sLety58WlC2s6IIaKmMrnIrM/H9oBHVVGIWJhZRuRGQXsgxIt/naIB4kASaesBpo0I1SZS
z2qFyo4L0oUz7pmUIHDKkqsB+qLNMZMuJHYQroU0WTMlaVR9g3cQc1G8Ba3mlXkM72zAxCMB1K2d
7k9gc7XxgeZ6Pmjpl0UaAWSHSRUn8ta7RbUPDRH+TnmS1Kyu/pc4pAwMT1C/mcuHWcxUNjxCNI7j
kyxaxz47pvPVxgx/6mI/kCZUEB8pqceYAqrvnn4XquUARcYv13HobHWwhMyoV8Al8lg87yA9rsra
SCgD7YKSpiHrd0IlRuOrZy3nLRa6w753g4NsfKX+behJq/TFGe2tZ3V/IhgakdaeCNldtDF+6hNn
TuDBI9Lw+WNh5Zpz1ibENFcnhTaC3oIH58AIsgmtKWJE++AyjvdL5RIQOKfFZ0ch96N+9qNLEHrI
Ms6u/ZxN6cl2rIXOZTTSigonoiu/YzUmvrPZzGXz4s8GFkaQTu3VEF8avhSWofTCgmog+dMHwjqc
gNZrDjfOFD5z4i+lX1SA2dP5ZNG+YgBv4cPnDIw+YdYXjbHCAWot5AbODVudnktb3/ZaeNDT8lms
OWYV64oQ50Ol2crvkj+XCk5ucC5VaiUV5bRU+nH4b1ay40Qwx5DArudhCKGjtvRN6vzM3d7SyFCV
g/HPPBM55iKxLU3mjfBrOmXRweyqNe+xbWV74cMk5iEVbKsxPHTJsx78oQeuPWjHAhhjkhSt58hF
zA5hrbl1Sf/OsnDIOffj4Qb3DcFftuodA1MF5QXIA0RVqnsiwsUwf6StURFfCmqQwZFBI4piNLOv
mEKjp1+VCE2RCSLa90nVNHGh+Bg1CGRM8jQEH/wLCnmtBrppLBbGeTo6mb5wmv5kRhm8A5TltOaY
VVaME1XjRkVY+9Xir2XHkCLBduC1qToIOO/Z9/oNtil2g4TMLTcM2xwgEuoEpmkU9yO6Afn/H/ko
1T5nIcIThkxt0RmFdCL1Tjfd53Y0LoxW5BwAd/DxORwaXGTqizOetT8WCQsqrvUjRB9WFzVj3r8z
SC6ncqW0OXXeq8VJCTAu9T9DpGVg/wPz6RkNYCcQkS5XqD4X5FcMDThjmKkAyilzsTSwtyWm4smA
AdL6zKuji4tOpKh0wMF5M2jduvE4W5fiDGZiZSUmz5mO0KvdCzWBuIAapHPC/8Gjnkcrk5QqdC4Z
e0iDxPRvAUYkYzOnea6Tt8dcKKH+5RFSMwYjOge8OM94L3BtkASNsCJmFqjTQ4pvpZDVZGTOyiAH
KaaUVASn445GXeSS4NmZF8irG6WieXWZc0DUt4nGYZEb1wRVqQyJIp4pfciiD766Bl+J4Iu6b8Yl
iWYizpBwwEhLK6omvpvSLeaEjB+GDJ2OHxuUCYRrsCSx4sQSoPT+tkxNQ3QpwmHIsatNWCTii6uM
R9kzXFvi40+wgMMpHhtMHWCu2eqNMGvR+04GNCX7qvlYSPO3MXB59ikAO5Jzhi/IjdRsHM3CsHO4
fgtmN+7sMdKo/whhzmOFpF2MvVlyzolC96Rne/RSfEZp70NIBe+Sup0TcVojrbeWfvHOhfhAqDpi
RpGix5P4nh6wAJVoZiFA8FtnI93F2nvJ6Eps47nZZJQszBgZA/Z9vS8k+yO/yUxR0NsZ+ZzwCSIW
XcQR/eAma/wIOA5Ttg95C8wxbOtzQtko2Cis2yk/ybFA42nhSajV+2Z8K8ItRwxnLHPlBPsuQnR7
68qRIyxssLFxZChRg9ZS7BjZl3SYYXH14ve8NleOyVJmeEDOlgoNjWuxDxgCtPvS+fKq/JzjLdDE
5lNnJ1jxw6yhmKFPoEKWdp/xlGrQy72keo87v6iYxdza4zeJFSltgpoQPDhvRPwAgZzpRcWuo6L3
AzJNkA0lGRkQHraqubMUI2UWijhCWwAj8/zXyEwEPhp6MZiL1qeA3YbiwMDLYQni0qCue6yyHIYS
bsYkAbMQqS5sY48sVDHaP1GBC0t00v0NNALYR28yHXAwwZIBw5x4JF/CucFOQ+UdJ2vu32a6gE4g
KRSPrBn+VGb46xHhiJs9+wom2j02iqxKtP2CDgsMLNX/cMz9U8wAARR0M+DQJEN3OctZJMIrk/9L
F7sqDuNRTc9SKjqzfxhxG0YqPBAFVG7JvHwRhBOUg8eQVO8cdJIbEje7oXgmf4W+U2VhSUsoLhq1
6a36wcay6zdmEMMihC8LEjjaaNWs3wB9QIS34BhjPkB3jdGfA681iO5KwRKjpm4tY0ctR+1JYxET
tW30oijTVcDxlumzhvn3gMnE9Kzo77i9vARMYJFNUZyzvORGEdI357vNWKRpv2A8wgtQSHox8zsn
uPSIZdyvObMVCJRCiMSWw+mOSrPPou6F2xviQcldl2GEzLmFLY0T3JiPsI6hGEn0Fou+ZYoaglh1
PT0ZGif5/om2j5ictg40lTla1uZEbm1D9CAqoeLdDQsoQbCROhecupLuFHvLgHw3CgUgDXkdfChW
SVfu8RZDoov7nnlj5lZzD8j7wEmRskB0MHwu/lc6wzSyxoXdYLPoIXYL7wrGinBvYwARjwlLGH55
xZcvHrUQETLn2+shojOQGZCcznl7FtZcEZQrz2lxS3DXOfYgd6Hp19mVzm9LMSiuMZSudWwdiOnj
Opz1bgNu7vAkZvhJPJ2Jz1RmCE5YoBrbykAv6E+/lCRSYvQObHKenbVBAs+U7uHj0hwZT/NIU7SS
pfatTO9wuhcubBUCtThq7WBrdWfWPfuAPsi6BpwFsDcFQpq7Eddb7t32ztLykC1BSgJ35xd5wLvi
Ip0iT9PNtxzaBc0wpi1ip8GPcByKOoK6kGHt1s84KXBEZISt/3EqeMpDSu6JheoTYQYXJL2wTohQ
d4iYatTCnDzP9A/4Nz2ZzFHa5CqEr/AI53JVGj3DiS+z9sWfm5Xvm+h+MFrXrwAAkKX62nrG9AN6
RkVgEOEGZsTRg6WdRU4De6W7C+WibGkFZOxAZwttGaJQqiXgMNgA4SbNw6VwYrrGOp3pYHXsclka
j8AiGnU3xoEJWT+pB9Kf4haArxGWq4xkqiuXvpAx+WQ57DJNoViUPDGMC5JLzaLlJZvY+M+2uiss
gzqcqdsVKy1YJasoCtcaopda9xa8Qo3tKKMT5jGW5mF0doFnbmC6Sd5a3f9W8XPpvwzKRwDDuv8E
oZNqRsYS0uFKBUA7Kd+QHhFScxF8yYEwwIuCLcRil3O8ncuvBysP5MZGCmfdAK24D6kxCroINmmj
EdnerGQ81NRHZlWPwlButprWiSENzDs6FKHGj4j5zASOFnP0HqCaEZ20NKwnFEpFtNbmv3JRYubG
hwohP0PqFNAkJkVmxu+wTc8K/yF2ItX2LdaCjC84Yw03YFDRbNX0ZJUX8DafweaQLWq8/hDe2grh
Nu9wMRcueHc9kfogvJkjXGtC0U6x+zeyP/KWWTM9MA9hhlORoVidx7eM6QVvkXm6XDtYYvjD26jx
Tp6VaOf9q0fcY8XLlgPOepO3ofcK5aqBqSGTlzlYp+L8HaV88qfmWlLQG/KKkDpoGHNjfS5ADYMj
DRo2Jg+CkUfDnzz/KbHcF7EEVjVFHXBA9nKTwArwS4CO9AJ5Fj5fgwvfHBM/KDDbJDF3FgbJUyuD
KAnNEx2Ehg2DcLkBHmXTivevQLeoOdn5nU192WFvZEA2YqrStSst1daQUHo1/hZE1unUnYzpJ5UE
nvY8dLCasy88EzeG0T8QlnRO3wyISsyMQryCc8yNo7USfMhZHOJZ2mTXorMXCYdlVSBq0WISAH7n
APfSm0wowfGiPsZm8JqGb0Z9Vw24Q7wCHhIkDNlS8sfdSHCo3SFEuMrhyjG9GgLlU5gYIhcZ90VN
jJeQY5Pqs0eQADlldLBzqJkM442b8W381WTwd1u8U2CiAQTNfohygsyr0oJY0D3Y91SwRUChzywz
1NvbqISwW7g/7fFPAZdGL/dxsuGOYaEDeT3O2rF31t0IxLorsRWzRyD96DQY0TENjFUqvPMOzIrd
P4ADMz6HhAH/Tvx/yptK3dzXEaqrcscpb3sObGPen01iLdxXfDrmng6mRLQB7fsVcJ57xRq3qrVN
2UnjDO1sKFE72BQVdMX2taTMqjtrEQ/uk5PCL0CMKd93tv8VOme78zahfUd3B6G3YcVP/onB4NLs
4Xh3+PWLxTPmRiasIyZxQ68tGP6JkCNxX+12K41KVVz8JNm1Q4S64VBDyifZw0vyzxp+YGxQH3C9
+3mL5mB4KmqNMSpKYZhTTmG/6zC+IwctEjVZ+6pYytqcv5tMZVrJ8LK5pwCPGjpK9AJNnUODj5Yq
Owvk32lvKh69cXdrY/VGYdBOx2Tsl1bIfLvY9X0vPqP2BQQ9M49F1a70qDrPhd4j8aYw4cFQX3rk
G5Uea3c6+vgGJ0DmLvliwXzzSJcuz2XRcziDaxuXGjWzq76kHRQSBRIY5/O8L5qRYuJVQU3k+voC
o606/NtXcHeicami+cBGyGOqGKWHyQcZmU/U7SstMi+mZ27D8eK31BxGpLwpxpkyBMdi7zMY879B
+1yV3YvrG/sy2TQ6uadomYKIrAEsC5Ic9Rv+Z3ThJm8tT41Fq/5yMwekqXjwJGWsNfXRawj3YfiP
pfPabVxL1vATEWAOt5ZEZcmWs28ItwNzznz6+cp7LgZncAboVkvkWlV/NHZZmB2zMff5JpoWjBXR
gNXRV0colGD4MmmEZkLn1KWp/oERpKb6mZNvpi6LP+BtAWL0e4sMMpuELa63QRgViCAuAajGrYMo
v7cKXBCstZQfpHBwZntM6eOQxyUOrfVCSnELT1F62n4MjSt9l0uHDoQfl8N/K27EuC3etGFPu8nB
plBPRJmsjg7iwjB8cwpy4lmB6qX3u2a4NJmWE9UZEMns+BVMq8q/vhyccwxi2hDiErP7SuSOQXwH
R6Wn3PWteYqZQGc43UUbgOWpn6rs8V3iPDgQ/Dowd0n4nbYovOrePE3mY8bU6yHoUjGO1FlzVWEQ
3KjNoXqyK2CZXrAylx7ZZza9e4gUWAFyu9r3tXpWg+rbm50DM+2x6/HSrKm1IycuW4WnOaHw6ugl
413sogrUg2eX3N0CX6a2eDCKg9+56knX9VdeGDdi20+Wx7wbLqEbnsMSMf482Jc+wytjMR5pK4M/
USfZSCUfRw2nl3yAEFHXQ6J8mZaOOVV7WZrhaeJIyfpf2brEL8vV3qXGr9mrPj9/6P0GADiaqdzs
bLy3OmzFvEZL626AbwgyCu9HczHWTa34MVAHQ91PTh6Bo3+CFuO4GbpbY79py4664qD5JeD+TvS8
bp/eBLxoA/VagklZ0y9yZ5qMzGtdDLu+y/YOq4YHJcuAo2JGWizyf4DccuZtW9mVg8ofsrwN/Ytu
8R1DW8HV2JMOIsGThrMk+RVydOKukkmhdWltMS7tMqzKUiOCWmpePhr7vHB2ZvbHqP1C0jYTDzMe
RS7DSaj+HPTxxZAOLR4dXSkPUdVxAmLLInKmeXSQxGofXv5Xydy9dvzISnC0JWQKRFe1x+eBg8Qs
YNk59EZygf9wqJHobRAFInpVVkaWcX3ajlnsJ/x/uTwn8FLbRZF0KnLlnxXUN6SNwh5sUnLCtKTc
i1G6jA46j84ECq3Xp8z8dCvkpMZnb/iL9jWYZ4WnZAT0i95tsD+CZKw52IyLd7JI053LT8ZzztOU
RNdoSo4h4dtMMkLC1EZ2qr1vpOjAyyFLarNCFtV7Om8aXhl0ujISwHkhvo95lf6vc6/B/gzO+XQO
VmUabgpz5nWgYKbh75ktixJF2rcRKmIdktlSh0RClnwoR4ItIDhURHBEUpPQq92W2ljDGwUec/nU
nrJquniAOSNOJMejVn0f85p7VUvEppMwggE1LC0eMkLa8HcS/rLmeg618RAO2t5zf6bkhc6wEo2L
VZgnmTZHyuHi8JWhr3C+IhC5BNdWkOpYWWd01Sh76A7g5enjau3xVos2XWuCa8F9MvMsiwNLVuQ8
c5guuFiGB/wLAKIuQYqa+WRwWSVsMgxb0FMBRPgwjrQ2h1KajTwrIiYZWheTfH7RuluGmpuQcZvU
FksEvlPshw/1cGqmY84tG1m/tDiopHbndEmwixnzRG8qxzwtMsqE1KWrt6Ni4AbkG4C0thh8tWPt
+VF2xJrnoZJl6zd21vQlyuKsJItvX9counqPZKBPbnicqHyDHK1Wy5LJyqs4v3y4CvNyzMXABA62
iJgUIlC6dMh3W2XhQz7fhwqiLEO5Vxgfm0i/FrgtxOi3ACZgmRV37wgyJMb4RT0L3mB14TWp+5OB
pKPnqiezivqvCSQ/4o9q2+xR9TD8VCmp0b/YEycPPW0Yg6bQ9gCl9av/gt3XA4sUMhXuZ+M+633G
OGDqSfk1J20vMLHJRy8hHjAPMRKzhuLPXMotOVr8WkCeXixCmQTpybizEzTZ4jSaShQb4DMdiz7h
GvyiQgoJ6QW+6VKIcRVtbtsncLeSEI3HZwuCnIMk4TXi4OhJ6hbxFVXfDKKyfmcAlR0f01anJxGx
cyyaerFnxcg4zCIr22MJi5bpNNnvwpjbfX9oxupZ5vA//Pe1KBgzG0Pd2OhuWa16qGCH4Z0RGVwO
IJ9sB5GWFEp3FnwVQE0n6cxB94A9grpGMXbxEtcsJ3xEO/8EpZXHCYEbqYi5AyFGXQ4Cxiz2/AmG
oUEWpNITUA2abCREcbjx/FqYNpbEfi04DnBOlz8xTUp+LCqPtUbHD2oS9EhpyT2MRqn+HhwgVPBZ
xBESktQazy5eZZAY/D2KYVI/CcLEHW5JCY9AKURuTTFza/igui/VvwGQCsyd30Uu7hFdUQZmLPJV
gcgAG13yZljVuMPFACSZOmx/kfYQURaPGSkKiW8CusIAxmgn8Fs7RewvTHz1wWPHMshWm9Qfm/XY
UkDklofHyT2hYGjzYwJ/KoICdHiB8RgliZ+zh81KLIjiHx5l3Ih+Z8MUWhaRB3+FQ2oeik7CDYkp
jyDsvN8ipYmNguvwbCjoooZ3wH51tKAN+XxxsgmrR3lmso5MpG+5mFA9zXyRnvackbgkl2j5ywdD
ywqkH41/G7xEDooMRyJOwov82AFFrCBCxMzIKvGf6A4clrOm9VVorjihfUnjzNUfWHob8xcRy8Lp
NjtvyG4KihgQ7e16S4GAfDYAUgAQjGo8Esy7MjkJBX22bqjr0+XBsW89AwdUGq9UimeEOlAFq7YJ
TTJb9F8TN1E9l83NqnGBepVf8wAICCek5rjFP0R6RQeO1J10NGKhzl5bEpImFA4fBiFuXRI1APWs
6/2u0v5JqebM0lcvQJnLnSZRewg82d4EYgBvEHuKSM+UJtmBFn67yttcQlrBlSjeLkl9BDh2p94R
b7WxE/PPwhSzn6FpilFKuQgjHUTFhA9Aooh/KenEB3QWa2MtN1Jn3EpcjUwjcvpp2VlGAqJY/dEA
82+ecQLoIeGsAEdajZvIaM6mgtspZXu1xA8qkzlMGUegCwEoll9WUkj/EDIKh2wOvQJM1iPgnWe/
SXceGYqi0HfSccduD0ov/iZWK5ChZfyOra+cYrwZ5JKqBbd9NQnDEGmMA52wmOtE/16Mm0ikVFAD
tIDAJgVKOVzrZOjMSYMCveVlAc+tqZngu0wR4TGVu5Qu2+4ao0EWvo4F36+4tkRhJCw5ayZ/ECs1
iFNJMq+270DCVOqJ8774msxuXZMolW5E80r0l9XdGEpD49PMPkYT7p8FUBoUs+cK7qlBpmHv9ZxO
vXjd2U85JjzdGvgSvtLEwRfHyJfXJDIdyDtZj1Xi19FmTogvWXxniNFHYlJvpktvFHsRcywk3+QO
n1ChcgjEMxKPJoczW9Qql1FG+cHnJEA5jORfYBGLC+1JnCOsQabj0u71JQlGqVhlYH2sTjubz3aF
3YqguzqtUUERT5gSeXno0Z0v9XlGprMUOq5/cLIg2KkYK8QxKfqNwqCyhCJeTg2SafjGcIK9NeBh
i05IJLYcA7kaVWxkgGPMETg2cwhTeaobrsrmXqrJS8SEonS8BI5xap6iTtnD3Y1c1e5o7eSdtKtn
ndtkyQ2aBPblfBgvNplOObmQKPq6xcEhACvCD6uBb/z1fmKxsKefqf5BExG3BNvARTEbyZ9qNBRY
YoYomHfG4TOr31sKsREBIXGxGSx0YtRcCDVyRIGFW0dS+Q7CVQWICHm2VBo+xQnMMJhQqmenw7pI
II0JDYjym0OaRS6yZ+Vem17dtuIhc2DvDjJ74OFaQ4NM0bq1n4TK7F46iEaX/BrT88gaZ4bqSAOy
xAxHgpiIU9xsbZMMIHIpXiUBZiVrQX5hvqVoUrYVoicGTtR6dzL3xPhbT8y4c12eJoqvWo4E3icH
aeUcPDOptTAjo6MSZ4Xul2gCL21vS8hQxHEEi49oVfBPG9RI7y1qcg4hD/Ec08IJUKvwLyhZ9YQE
6re91R85nCJ8s1X0M5aYbbuDxzubguAwjZRzduSxSHAdCQtnZ5+G+2nyUsoXxzEuvFKXsfa17gna
VxBGbdTuJv2OFK2BYBpapBvSoBbrxqyM0m/iYxBbmvTnui3fteiGJCQKhud0vmZkZoVzd0KCXKZb
qw+ORsCLtc71grmCM8Djyd4rnnpgukjpguFpFgcZLnt1ZYw8mJ74Cx5iOoWDpvODsX0ZmoZdiPKU
6qBicoAkMp35kvTdYSrGo3DD+vMSZDt8QtwtvPwic8QAnROJI5KmkLokJf5IIV4kDHQxhoOe09E1
olOt5p/ZGkgbp/k6MXxPCaniI/yBLT7qgo2t+j3yocjSCHXFuUMigB1QiJpmzGLtZc7UPYovyH/S
5tDsIqOrCTfmH6R3+MBUDFsfxmxuPeBuKeyLrPbUGi7KNWwG4AQIanHJreqy9nOXZBZATVs75THA
o7Gv8ON4Ke0DKrwFWiAPR4b9sSzzSvSeHH0l3DR0iGaWT9MEqBlClo829GO3QpBGAxNNGArqfct5
sIZmy7FgMoiMKhXx7rGP3kQREyf5MQpfpuCpNKpdKhGSwY/FBSV5DmRaFh0Z77LLRhxw2J/KKTst
2hX+c3BXHpCoo9FoGnKahisxS9YTmsvxJa3+2dq4NtAc6Rhe5F0xw3qzIJZfrGibegFlkVBkvI05
kSE5C8wEhewBoOiVr+RcEr1f2DiV1joJwrHP+QoEPXIj1tYtPE3znptR6y8LGSWZr7vAGy71o3Rg
YCoHRC1lDO39AYuOl/XblJsQG8EmTMZ74apzcmOkqqGYep+3tkwgnNG2dS8zqWlS1ZSRLFLqm5Af
b6FoT9pwiJnRGlSJLX4CKFwIjvLFYhXxsmBDD0kxswTiKOJ60AjLAF7SxmMvK4qVruoI9Qbr+mTq
qOxZlp0HxiPGUw4aqmocEOcEGLH96kmgH/nqwecb2k4oQuME19sUhAcCeuEULY9iMuUSx6R/DjFz
JBbjnWEcFGfnzf6fSgNGryd8mJ68jO4JZ1oRj7NK05ckqddtbOznxfF1Ig8Dnin51TJkfm7zoyub
vgzuZAbq03hDny7JWQS8KgrxZ9iLOfVIRanHp4GuBi5eB1DTUk8I2j7zJjiKUbVdil8toxiakNgg
vIUpcqysO/IvRfGll2R0qmuBSwxm8bD69BC3OSQe4fYLZUdzHxQTmpbkJPKMMO6jQxMi+dnQ+rd+
NNGFEBeI0jazn8a+XS16edFq7BAcZo6hbfK3qf435domI1Zo6Jwbs6qkWS3F4Gvhs7gNFueHlaRz
6e9zPYD2najaWxvy3WovkocEZeGyRaNwkhGJILW1GvcH3vpVnlCHSh416YMANnqMWIZ/icbGk9Eg
Id/lzP5QKdYhAcqQNB8r/V3GZ5Xc5bL/bgb3vuG6IuavaxXAU4qtikcn9E7ym3lcFgNxVJIPYTX9
t5hbTEpY+r1C5ZxzGRJmzuwQOU/ahYskSdGscIbCegYtdTvP0OMTFmnUbaIv/5MHNuspebXnN6JO
Ydh3LeAOI5UM7ayvDZWwchpyZOmkQ8CYOtSXIGjMVPtcGOOp1suPJuQ+Pv/Fd4b1rSAttk2xUovA
Vy/jhy6BQudka7Qt0wcpi1zuID/XbnppgUVTm7YDfNEuEpIIyYj8Sl42+uIsh7Zidi/4/uTGwH8e
adoGFpoceRTN0ckaDxy45JUFvjeYvrok/6ZmQgFokLMCYxtThIQPvTiagbVKjacKQ5RtzbuMjXsk
p1+yoIzwhdud2zsmgo1kw7F+tiWKnuVMQw+qMEnnOniTurOZbBFKm+QZ/bZoIT0QlGiXuFQx68+G
gsyCV67kZ91m4bmoXooIXoLNCcmbQdKTVCBzAbPqGPq9A8LPEyY13+4U3lS9P4JQotmRuYId/JOr
HcxHXhAB6fDDjLx3EIMd9tteNQ/yQkZh4hsEb3VMSQlqKvjRHIyttzQS+X509NcF6Li7o5YyTTs6
Y7+m4d5WfK+0OVtGEmBWReQr7ZOn9z5sD25XzNxD8uyPoJ9/UUCMDog9JKWAKFFDCU9mUpJynu1F
RN2RocjRFtn4u3mcyFzZamN2jAiqbdL5tezOM3VkJkcU0umMJ13t8t1fPhr4TgksLnnZAQRKB8ma
9xu5ilXlV/p6xA/rkFgk+Go/EEcD/U4ws0RFpERLRdO9w8Ij9Ri4bpB5H0UUYv8kdEpTJUWoXPUr
p7sL2iMYB9ErTlQB+KDYq8n4HFcNN3CXxVd6NYDfnHRLO87HzvWeUE9U3XdG513FQso+Exd8J7YE
jgUejSTtXvZ2HVGaqoT/2gDhnO+9OxTS13C1PFUcPSh5uSKbfm3xVYyx99EsEDK9sTGN7yjdcYPQ
YHpI6hdxkIwEBKtqtGeram1MwWAOdYtNt7qKWVK2nAHSFiq7q7UvsVkbLJcoPsQNsqSoj2iX/NYQ
zJEoFycGxozelzg3YSuBAGb4rmEXu8pGwcFULJtJnWGjqfhAhOISt3FUZvfKJPWXYb+kxuOYnQ2i
3kRgR0Fi161b1WPW0xEyDEQGRNl64anOuggkWCNZSf41H+JPB1Zl1mM/V38LEQuKOB5UcEGfMZdo
VUEuJPUnmngpETEm6Y2Xyyzcc1tNvki6tbaGWeYn5yKfo+mfvrh723tuwMC5ziJC8+kySzXlFK6r
9AtYpGL27DcLF2qHcKTcz1a2syrvs6ALVD2If0kJ/tX9l6zQKqHPBbkNxjNtepZ+nMlSb3WGnxzF
RcWoT05eARwEZ1tn40abpmuspwcrA2ufv/UxuDbeuS/MXWP2ZzzXSbsi15RsYWs7NsE3VpAw0R5D
3kfPcfFdOk/ZyUDzqdn1sbM8iiT/UeMb28pRH4H+A+Qo+OJtgpMylBXSytLF0cPAAgfC+xcgF0H9
9WxlqMtIvIxkw9LAYop1OgxHocSUXQc3P4LmAxoNWo/cGKxr5Cymw5JWiIL3a8al0Hxm8bdp9PuI
IIPF2nTK1VN+2gD42mKPZHRlIpIk38TcdF85X4JCVi661cZGtgokGdbXtqrfRas2Dijph46bHfms
9y6CDyRcw2gd0S7tIsDImIl0fJaXOYqMMxkQqgmpz+QVMVj2gB9oK0SyawBGqNqKoLvhFacPeNFz
1Eha1ISvUusq3wm8z4FdUZQAdTFvOhNanwJyxiHu0ZcqeJR2h66jaEXki8/aDPXWOy89XJYLHw3u
mCJjs6b0GZ7/HBO4hPChSkeiHW46udIAHY1SnDsvxUger5k/uFGWgvgtJg4LPF21tK1SqWuzrrd1
dtPZb1A+anmxI6+uU5QjGdvkR3Uid2SAIn9CxJRgSXYeUgZDDunWZXIIi3NVN3Qcw250//oGiji6
U4jYDLEphPyBQ7xrSc+adZrY6+klNMpHwb5H/udO1w4qmGJFaVoz7DtoQPJRsycs4q8Myx4niMmB
IIeSbAvsv2KoZO4GTJ1QEhWaDlJJk4gsu9jbrOKUI/EBRKHbI0HLOBbeTolmxB9AGNWbUwakQEAh
SB7ucEt6ivXGZ09/M8nOof7MprCzLfaNZ637hIgzSVoaNwUyO00r8JrYh4QpiMOUZ6BZcLeCZVek
2DhDei6WkK/yo47Y+JEDNPXXWA2M3LymQI4uumqEHlpkr9SSyDjGzQgMFD60jA9uwLqjs7q7UqIl
7uNQGsw8Ll8ojjpeILNvEO3biSdrqd67hmztZVNYxt1oZfdiDKwVy2fLQamASgVrTQJW9SbLRdOO
FxWv1TTS+khIgGHtx/ZbbljuGu4LkjM5ukTlwzw/p6Q8zlAVTCTAxqOHaDfi6OI00UnGnJQ7o8Kg
XhKkT6+mY4e+Z+zt+Kt3TnX82XzawUMe/HN7ncit+k4dekIVI99DK+w3mShSuUiN6jyEFMLUtAZ+
R1FBzjMCsPbHYTRNomQjH63Knj2+k9ZANBj26BPoTYE96aHrOGbAz8VrVvLhSCQTGGRarIuFc0LD
90CzJzMPMhSJUKCuSSSLAKEGb+48foIX6LXoIPnyudYsjldRnsHfqx1B6c4BE1KtUBdMaBFVZ9Fn
mly4d6mVC4kfelZt3R/+mQgxGX/q3QlNe44kiZcrZkapm63Gp5nRbUxcfHyMqP/0ssIfFcVPmmHD
qJmj7B3m56p41Kr7yDkyftAQKFw++G5YklzF3R9B2nX0kC1jhfla2aUIB8E1BXMXsHQWpxLRvvkx
9Pgigc57Yp/oXggRnPF3iHuKxWDn2o8uBFwPzKqe26cEZYSrAfuadClEDzZgfU613cQ/JEVewfvE
WFDqCprBb8A7GmPMvthKXMmf2FRZk7lESJTaic3zwXWf++hLhnX2IMxuqAxJtBW3BNGFiA6HdLzO
43cRaEBir+awCmhuZBEyA4MzGuU/WVAwRwXIM6JCFOhzjFvsJWsqhOo5LVJIUlVN0gPClGs697jQ
JOyDyF0aNbk1yRbHYscX1znDnUIke1P+SPj26Lp+RSoHQsGITGW0haiRDJtb0IEq4xHfTDnpoFzZ
4Bbp7O1ExCH9WSCVTu+sNaK3QE2JIwRLY1qDgpwZRdLwnxsTmIy7zDwvwoJTHd5amBHam9jTCBwn
lHKJIDF8EaejbxQUGTE4QFFQbQW7N6LirnSro9o9SCoEf9AfOsMmqHCbiSJbmIcI/6P1RALGXsY7
vl0pYO3sB8gCgMAZ8VSDogwKmRfXJG6At1jstxzeOlUWWvtTTLYfYp7GsNYT+OZxhLbNSRIYsu2M
TAktHXrwF5TUpIsqqbtPUTGhuA/1Hc8sAn1wJqieYe4vdI6yDtbeeUamIcAbUX3MWvLsWAkXIFE8
ow0BH27gBClzaQHx5Ze1HmKERwNTu3bzCILsLPUiIUnafPy7HmnH8PB1ZtWvyPVGOlc98fPTZUTC
ugZf3fICzWQ+09LCK1IyJQZ8Y5JeWBHZZ9sDipD/4oUXLhO6warPLHhSIA/bOuK8PDfOk25osohI
Lo6l/tMyaFSpPgbRpuuutp/ExJB2lj9QBchb4APZyVkVMKRRBoI+AOWiQVALLilfVjfLUU9NTkw3
z6jdqDgG+3WHmVG4CRfvtrJ8jiywYY6A2QKQQ86PCINPYGvZtjN4T7kay+dUQf5tkItU/GZ59EqW
hOo467idN6y4EBwMDfpvVaF36ds/WgWCcyIqJY8OfCZKqyPYMg9w1sxryZbQ9QRm6K9Pz7OLu85L
/NZKqTiYEa7gM8g1vn7rkcY3HuUbf4SEajTu2mQpzOk0YWSXKUR0iMRxxRZHW3Fm0w75whlAOkAw
vJdZZxFBU94XY4TDDlFVlBGZRmlRMPoZekourxoRMEGGGcLukOGwE7VkqvhTX1yF/I0c7ag4y2Uh
ID4v21W5PCbRtLFmon59Zwr4pMpltqe1eDUXNbjNmESLrnxfJmgaHKiwqxLjIvk4TjHydSsf8n9z
nq946n9SQyUPKvjUyu63IS285vod3IpxAEqG/AtODzTG9rwPK2YuAsjEueTG1b1JEGO9eHuLHCB7
SJ/ntvLNYKBUS73ZuvUmuJKJI1zCWRFXoDLulP7BHV7qLHnIm6s9/AkQHaN/S0jc6m1yZjtC1J27
zBw2XUUhSdUevdg96mgVzOZUg4ej8qMsJFg1HXnjU7yNbLoozffBHLknf9XwUivAKvOGIwlqc98k
v6H5rM9fYVQ/GEWPU4MSdnjq0TM2OnmtHKL8glkOLVRHW5xNsM8jm1NeQTW31H706B46suzNng7Y
ALAHL2aAWoUGS+reDjxkDux5Ye2UKfOLBYKjtXbkBbQI7noWaEnDLRJvXfXT2mYyiLUXy0hfO2s+
ch2v0xb0JziX/Fw6GEj+MU7zfVtCBpMIP9zBTDjL2qpARAMML4TYcNck2wZfcvo666dyuaDxu8uT
j3R6JLSTmwpt9Elvd1P7zcIFosFKrpsRZdf8p37vdVi8RqRYl9KirTnXl53GAVW1JlsZ2QlU1gLD
YeOG/fOOBUw7VP6cP4l5FP2It1KJBut8m1SB9dKHO3nDZTV3YUY1433qRt9dYABsms6YzQJl0+TP
Egag2VvuNHJkpk2q248tcumQANWKS9fFfertOJdV99p6FGUCpiCjdQlZ/F3iKxp+BYkPUyeAnwFs
uEpbioIIMR0QOhF81Oxncqg0QIcwITmUgyuKkbyo0UcI/Ugux9GgXKjT4ztiPRzzUGd+J5MQJlWd
H2lHOl2R7LRlT9F4qiCYZ8DQdk5wScMjJ0XAISVvZR1yy628jrCtlcvXhVOiYI1KuLTFyP3iopQJ
PL6JfcyMqZU3dGpUksBqD74Kom1Wi6+WuybZ6+z9KNxUtpI6ID11bSErXMbkubCtM8PzHU/9WpnR
FlfZhtwX0C1lN06PTYlWWu8xB2SPk0G04aTGxJGEeysPTx2mg7bBuligbGi+GncA1a43DRkqFRil
eMkk5EC6gWe+13rXkAhm+VX17gCQqThwkfvcFGQLqsqtxm1ouRvdRpXkx1TgucNm5giiO71WN+Zw
RvXApPGcqd7RHc3DqH3ozF01kNzQmz4JSb1yqukxkJnXxJtkgJAzYKwdqyDf7N6dCI1W0gcFV9mS
qVT/eXfhJx01yOiaUj9KzluytDjZEEdQeDXuG3SKKDdRblyrbG8Dui3hm3OoWuIPBkzhLswk7VSw
MKE3AORJ2o1CaBroFqoQAvvAF85u+BT3t8hkWOlOpvlUE670r8tP/MuH8qR1HCPKLs+wE6NqoHY+
ePXiWw/gx5QRRKShpc8ZxVB6TrocIPMK9C8If11CdHApoORT/drmH7/tdHhmJBvQHLNLXpa1vfTc
MEvxqkH3hj9BRpGpra374MnNufLHnUGqb8/zZum0zUOKh5saLNRbHjIMu2UBrMioWkAG2Uq9me1Q
HDZBah2XydtADkfEYEoedMq4yogCG6qq8Udu1nQZfY4x0WRi6doNFUY7FAAs/uSce+pRb++JvaXl
TVqQENOyI5qBcjQ6hYpa5sDIJJnt1cBnhEhsXZurOIQOYqm0NomiiuBk64GGA9u4BL+GGSpZKAsy
gqeRhsee1JpyJAaM9DFlFaomAqoZfKzcqSb+1r3pnhuGd+dUxTyIjC3xXdESBxK8DORviUZlTIDD
h97Py0/Zc8YqJyDkvU6PWfuqI4qYEapUj0g6fRjQHOmrhEWVQE7qqK0qDQ04G3aK8yXh0Yh3Frkf
Jmu8MBdT9J4YT3oP4IBWRGrhesIzMqCGAKlijMlaTKkpauCUpKjKO+ol+gyuRy5qsgNHDP/b+J4F
kP0Si8RM40NGw/QOLVJV6jtCUMTcXcyvjXHCehHB8uBQ06xtaq/y5wlMJeieuuqEGbMzfNR1jIdg
jyRZPdbDa1+oq5xmGQZypX8lnThnGpDFW9ANDPUIO4v6XtWLUxy/c+Reo8K+4Z3j7SXPl05bn9IM
Ys1MWDJnP44LLE+z1rJsp9Kd5aCJkinaiBH9t8Y2E1DaB5PsjC/PIY7Hu3rl7NOBcVDtD9J37BbW
o/jN6/plobzZDJNHu/qy6hsJYWyToN3zRTOhUyYpuvRtB9Gkes/52sU/vZMDqB5a9ohxWwcD6iJO
yZi/JF5Pln1SGDf+kubc77ZKdibGy4wLiCyhM86qOD9dJuvdbtdxtE5pMJwejQS4FjUcihUepzn6
1fhh7q2beYWjQyLbGvdmvzJsBhv49secPbdGkoik4RyBGPCkSNKj/NdB4VLaGP1yJ5C5OSA9V4ka
Yc1h1RnkF8Rma56NwQWttQg2fwkJr8OCZ/E5DppxdeoFCAETH3Oiswn+3s8fDVIiJ8YmM1/+bIQ8
FB6XiL5Uvs0R3OBenSqXaC6wNHcTazsRrWaquUX41FIKUVZ8dBwB3eOC09+qjxI3RtrShMhlVhwW
cBKWWMnCiHduMOrtoGJ2b8KrzSxiD/jMcJzIz2vnzGhmsIXiJh6S2nYwieayGN6GSB0Xu3bCZIgG
+7XvomObQ+dLAKyW9fehdsy9fQsHRGGjhTNVwmVMIeIQGeXV8hN6DlGAu6bZNvZWXR5q46G3dI4Z
osucj77u9qxAKn8TvqBugRuyH4L5vSEkwFNdfLKwrv3awf+tmGe2dMdMd/yrFYvPY/70WY+fiCuX
wwSxlaPcy28dlq85w4m85X8KWL4BViVZpkXcLzyV5CO5jiSwkL8XfVg1XH/VPwmFkmQugc0YAesC
EO8sNrixHp6Iy/JRnexH2gHFpa21D7mprg0i5jrqUhqPsx732wV8LXvAkOdRC107HAB3/fJSQ3Jb
zEPkMKcMZ0BcsvsDBIpfBYUbWeENgoSBhSN7t/AK0ynm3hfZnoALhr/comBpBBl2+F9gNhCYJXKk
od3AAIB+ic6p5UsMnfROsbbxsTLKaHwn69ZAEYUJ1j25OGHZX3HGKBediB0k3y01gmj6EHNN/b9J
YemDvwun62SuOwRFhiH2K5IqKxyBRvqRw3SqQL0WJtZiO3PBI7MXxQQ+za60Xlr1A7tDllGagt+L
6ZfPBIXN2VhJgr+uEiLwY/aXpCXukN6H+Fa1+6b4GnVmmA2IR7PsOy8kXfTMhpvbNzfLWUMIw926
RBKgxmnCHZX11fQ+q7cheGmaZ0IN53IHIzN7l2l4zVAQQwLCbBOm1zOIBcNJ4QmVYl8alepqrfEd
EF2BNAH1fAPh2uD7cHRMFD5twOJdV1Pj/CetYhoIIJKOKfJaj8JRjiqYpyV6gbfrBP286x7CpybY
5O1mNO7H0gLW19cj4we0udV/EpUmk1gGgc/+XlSXSrm3mz372DIjViJ4ooSqdBVyPRtkWN3FAulU
SUZi7Ei/EWG4SfhgJG9ed9PDZh2TM0KhY4gWnbiJ3UT5puJO+J/wfoxksG7lSpOqFnnChf2RN9tp
LvbotzAO2ZFwIgfo0VsHKLiYOCBf6m58YmdYNYnUimM8oJjXuyeWyRq6g9DPttO+zLPB3yZRL9qN
VUB9A9xE4leO7TqoOUy026Sl906+/NTeAwq3hz8repvuRREb0m4dtTErbHMwo9OCb3cA7SjTc6p/
VBRu8uqCROrRWfUG1BpnJyH/KN5x0kXediTA3yBpZzXDGs6xcU3fFupE8Gpsupn6D8IKthQcWQl5
ZQd8G6Du0D/IUsic0kickfOtMbYCJwu+Kd768iHuKBirjwk2PZBXTkIwj4nlbeEdFFQc8kpSkCKO
YDvQ/JZIcSHumi09McX8lBjtrqqJqWxgYKHFwVYMVIbwYPhTeTdz5r7U9z7SJ6JTklbC3DYL+JRO
+VSkOSDcNBzZl9iayB8KrnomXUD9pstBhwrtyiWzst1q07mRd9dF4GSerxG/N2S7gJJug/PJssiZ
xEWcbgvYOdUM4KCUed+O5MipcOXkH5EmJsw3M4ao/+MwAHrH2a1uaP/6iOwXO92HjIApeozGVTd0
ICsoUagLeXN7i9sn2dvEV+phfkvM37T7abmajHwnA2AVKp+9ZV8L4Mh8RhJYvvEmBgrPvYGcUaW9
cJtC+9j7ukz3xblNrl131cH4c8G362tHLDGxcorRH2uA4xEfYAV+IBwPwHA93NnDsJOZKE1/Dfas
hlszqVjGEwLhdbvx9YZMS3YORj+HjqacAH+cUT03Zzd/mZyJFJpbBdBTeQKgJN8iRv3FWrUy0+Cf
OrfnqnF8EunsGAHeY05z8D4rPtPZJt7+VWRIM1XUf3cp13rnYDAdP92Ii7gFJyLgnF12LPU95S0d
CR7h9i+IdvjQkDuOFnY+5Z2yXIR8ElB4UAjRIy0WbdutRvihYSwfh2YdpDV58aSmsOxHYCjunPyj
5uEaM4lNJA0SZUpDJ8FC4i+RuMSqZBQV1ichYN6ujh6W4/CRBoPsZN0HCSlTCDqQbpJa9aQQMBD8
BPO/1H5wo5PDfcU2TPRW49ZXpVFpsNW2BxLWnQkvRacSHqHC9HZHiQPLIBEVpbpatCLp+h2azBZv
cvgOZ1BmD+lAGwSahOqjyq+F9fU/js5rqXVsCcNPpCrlcIstR4yxwSbcqGAA5Zz19PP1rjqzYc5s
jC0trdX99x/m9nHAmc/Ir2l7NMrHhcobOgXOVizK7/yvLLEDe7H+K233wQYRpkV7mPwI3byOY8gH
3JfU8nMFv0bf7h8sIlk8fDp2gIKJyjg6/N0v7XEeXjMGa2KUprVfIgKoFGOjRCYAw5MLGzFm5bmc
WdloQR1HY8GD/fhzCuFJhcy1mrPDB+495MgXmg14jwwSSCvGfteOr7lt+mbOw5es9MHyQ865LPUL
D3ZiLVSpCOb0SYvfKnYVRsdL722YdMAn5v75+mDTAwgDSUnv8UB63aEki72JnyILpKBl2bJZIVIj
dezKT9f2qRk67ugj3zn1LnL2MWflpybkn5yAZqwNMIl/iLsj3xiJQkTZWd9gKDluBpkPBtWrpj3o
8BChpkvin20f6nA7dVczoEboPN/hkJZqp0i3AVUJOL54TcsFpP1isEhZI2yA2DZ3bMq6mAglf/+8
3FOc5dJx3ThXfHfGy9iRitT6KpYCACcUKnb+iaBiHQcI6lA8V6ApgPMKfOIclVsHq9kZduVP2JMl
BFwfYptTo6RC3oBP8BDS8yvBrm0nf7QJUQDJrAYCRzNU0zLxwTDd8kfgoGk+O+axBu7YtDFJBn7v
jsfIbHdjx2S13lnKW9Qg1BsPtHW70MG4P5yxSVcPQURQMx7eleW71vcMXNIIFQtIYGSS6M0+4SPO
sgXU5Ti/pN1+6n66ZWCRbBRjWNXLo4K9SRf3+Ez3GyvzUNkUh1whockojvjqiFoFA01ck3aSPyTu
+JVOvdTd4A5tjUo7m9jSgPbs2W7bDseafmvTkzDu7dqvEkPOh7oNzwG9QvQlELkU/kDjaHkLutE6
nfcYUT8u4dFoh9WY6g+OC2n9yS6qizFOO60+JSXnOGydgKK9Q9j+j3gF5sCa/aclGDZzyi6dG09p
cISCTXuN/e+2LB4iIluYzdWYf2q+Igth4Pp8m9RFzYTnbv/u1o8miZ31s9G9x99lc07Vu1vU67L4
ZOHIiRjLcJPRbm2/G3GJiCL3wXQMuDCwaCB6p+ha+HTEih8RSegpfRNJWmPtQTl5m3QspuD6dKsw
0M6DldOrVZStn0mVbublGaEglFHy4j31w5j7lXiTqahGvVAH+KZ2kaTIG+vRXV50AHS4VrgnXrAi
bWdUOYRkMVxhMCNDPwYlJDGW5Vfafc6hDE1a9gZs4lGNf2EwuV+UaFMDwiqXqv2PKBxaf5K7awyP
PPQcOdrvp5B3p1cvqope4NxVETV3SO5Ut7Y08jcgtAlTO6Q/FEswKWu09jZb6iGJLiIT0qbboGHH
AkODqkr4b5DQMFSgsqScskZ6jyfDzfEAETGCqOap3YfhDKdrKb5dNlsE4Zj09nA0jddBf8jD9xEL
9G/kWp4Ok+setrtroNirmgcjsNBymUdde2IgT4tD1DCV58hYCtZVolrHAm+xpKTwvqttwvIVGtTI
qeqsnQE+qcMGdzY0rkJwCNx0AzybwOALbDj+/fweeyRBzt6ZATHgtw7DSGZT2DHAtK4YYYEXimaN
wV4SkLCJ+wTQXNVAch3JNAEnEguzumsvjC6LHL8iDE6QXLbtQbStMH8QsQb6Vgz0JHMPYwkbyy1c
AMQQljZ0CP+U5saIUsRbeZ2g8ybSgaeoVNl+8BoMQY/Vqnm36AXwXKehPeb6IaZP7kFjGksjpxLW
r6U9Kp5xhppHjkBCeJOEhRpc6Ka8RAH21fVP1O4Vp7kWM2KifI6u+D+aLSxe+OXEKI8WLKnSt5lV
YanXY5VHoN7QDht9JkzCHk4GSw9FBxnXYYwBN5aPLZVZCCHR45muh35vmAm+Zfmq0uv1tz5c+Xur
vCIfxYJGf7GKo1Y+C8sc5FC0UPkxZZgZfllW40cdN8iBe2D3/3UNRAYHN57SxUGnQCwFZsxghNK4
sJ9bdEoR5ZPCvFQJrzH+/LRSneyvBv0Q8QQYgu3c2t0o1JVIRc4D9aFKaxew2as6YTgkoOISYBIE
PtXjNSEqOyo1LOsUnKCwaCLgtXH1nWUiG4myTVxvsGFYnmNcxTWHQVZorTgnVpM74C/11KgWJwe2
7FjtFa3veh+Uvje1kkTm/l5M1m4OSMnWEZ7FsMu4bzmZDzGdblUjoHzItD8qLDbDTdwl2NfByGt/
BywcLe3uCaJnHJeF43M2D1l5heg58SVCs5JTjGHMt9Y8kNHmosuAqiYxm1YxxxBHqBp4SsHgE9kf
ldABnEqIQZzpCG5xIIvBvDwr3Gl5e05reOIEIeVQsWILHmRYrcz6njPhnWgaFHVZazUEpoS9iPdG
Pe4gGeIH2onIH1gTKoyMsvtmOLkzep/eGajTbym2gV8695AY6j3kyRF37LnCCoemQlgWQfmFBc44
+TkoQuUdcGGgm8DmHUrx2KwxfliXmKnwdxiJisYCDnGbl35tkrNk3rAK90LvBxsn/gabpNgSIZFX
IKij5gilom3RwcosnX9nituU7XqC/JYu06rtQyyNsaPGOkXwz7E2fdWFEIY9q0dNq4JTyPg/Gb66
8KTl4c3CR7TAcbQzQAQ8IimwfwHcER7HEv8lGUbw0F4t3kQu8wa19AvMsisNI3K/szjXqsmfm2RN
jVSEV712STqv1iXT9Cw+FRhTDAzZkVj34F0g+ajnF2wnVW6wJACKDIYEkwTR3mi4my6mt+MtMpoS
zz1Y4DEE6lEMLTlyXZf215yY8EKOjN4yY4EKw0ATzzjZdD342MwTgTnUhfix14n5EgyQAXWfhmU7
IPZO5eqJS5n4VUOf5UBqGIDVPUI9LIog8lfg3v+FOFJpNQk1Y/4ghqRIYcTgjgVQoIGBXzC159Y4
C7cFXdBMACn8gT7ufTP4KOM3j+yZofkktJCEL7Qd6ifmRyYWBJCxlDonnYmZCT17hkgqo87t3gTF
smv4EGH7YGDOLo2DDbBFVENP7WOwd9gvoo+aw4s1bTueZDbYArkeZaoR/lXhOY5hSyT/OKQJT+1A
qxsOLWR9tGlD+B9FrjSZ7EymcxLzHSTaCcg0bXZQ3OmWzk4LhQFP8xbRdIJ2CUQ3xogf+W5n5Ax2
GGmkB9f5NxsP3BaZcb1BrxnS2mEqMLreuk3wueQOxEAlwhrJg+7YG+aGFSXeQmq0Zasru1cADIWJ
Vm+GOxW4RwGbMnLu0yBJLsTqhZzn02OlRC8JI5AFPQli18i7y4El7Hv2C719MrBjUCoNiyRWk8vx
E4xAb0QeAK1Z8PUjp4ddQBYUwDJkJHEo4jOkcLJNqgC2MbG8txj7hzpMLIxoVUg5ZT49wcpPS0+I
RZ5LMdlztuJimM2Hr8iud1AC5iF8cKDRVMMr932gLxt5GQ4ubSGq4ikLB1AG8uury4A1Tw/Mj8cT
Wd+FdsnYY2flS9MvpAhk6kukwBKD7dpv9eBUR8dI3zvD37Agp54eUqd/iWzD79P2oCU4tV3/gcoT
KAxXouIy5uVM7BtUHwRi+VhgMHmgo1+SfiOBVQJ3MGVgClViEJIz07D59Lia8sShxiemDROD3iTl
RaiNuoYseDln4RXrFbyQmEvYNY6SioedD/y85I4YPw+LS8aRL3uuSUYEDxy2hEhuursnjNLuy/OX
xWMjWUdAWmM9Aox+8LYqZIaJA21mVu9CxyPC+6AqizglNUDUGg2h5r17Jg2OQrqFBWhHqRFAc5kn
Cy/t7K1vgHzm18LC/QB7jHjA2QFMHnH+v0hhQOpOY8vunms35rQuRct4gDyJxTyC9FgKELafqpvX
Ymdd25cGE3hnefBEhkg4XEbDazew9BgtZfkPH79Y4IhCRSJfWbEPcT1vtaNl7vP+VHq3bPlUyBoM
PubIJlfIXjf9m+eNm5jqNnN+M+ezmp5B5fBc7MGn0/THOk7rPMCF6aRgjpoyzeB0a7FXs0gx8UwU
tRHwKgqlu9W8i/NryiBZHXdED8JK5CBgw1KHkw59umlKfLjwGLatZ9gAAzOSKizQB4z4VLXkqr9J
pDr/JSKVMpq0nWlfPTWCs3KznBPzMcoX5PREfJq/HrUS6cDrsW3fOnJVYuJ45rbdhligF1hdWVQ1
hKi/ylPdF8G29thkTGR+WF8H34q20XHjQ5WkP86qvXJwfjTh4Aqta4Q5TcwBRcipau1tH1zlZ+Hl
QVCbi8L3eOA91mjHHIKPVza/PBS8qV6MdCMqSfXC4CDDyraHW7wCUL2U3geuEAuTWYK4AMwbhPsx
i1qbBTUk8qLAP20BqKUMke1Vu4N2iFmsIDzIxAPQBJIO6HrsdjWaGf4OFPj1hcbble7zyHbZWB9W
94VGjrVVQWOLCIQR81e4vJtSN3ksP6WH8GZypAglTZ7oTladcsoFyEY9iNY+8r7tIHxsWmRD3Ag+
BZZiwivImZu5fXaAkALuAAONKadNpSE7Mmb+YiFLtCCEBoWnh5+xKSfgcKE3Bajdoo2q8xKbdKHr
0D5Px9mDfAS6CVavw3kkorymMFRARuFeVJSxQu1tim0a48aEZ3gLLx7fIWgz0ANG5+rW6xngyLXj
tffM7/O+bPObNyKOiNhbzfG3hcMTVobcGZs6STQjCNbF0JMvHQamLlCVOuc7agUFyBZ5RNY4a+a6
qqQbbezKH+GhjYDyylS8LHrzEjM1bbN6g1cJ9eurpyBu7Rnn93fJEZKsEBf8g86RwaOHiiMn1EYI
8dRFPRxnvXNWgddcm/6TAkPmfAz/qvxP4lEsdSsLX+MneBLzL3YXOfd1fZdXE0pUWlZWsyCjFvnL
S8GQP7voXspsQW2O0i9znurXpMko5Dihplujv5j2JbZzdHwbKEPb3q5QkNOs5MzoM4w6Ya1lBNQd
GN4DIdL9CEosJnCCbAusjjYA2gaFEugkscFN8AYNImeKCqo26YcebFcABAM6z2zh/6TopxGWD1aX
nYErBjODcYIUoTlQcJSTlujwgd7oAShbUEDhliz7BIyTwqnWelOdpZtOfifaNPq2s5yokrtRPmJR
A1tzZMWFBB0ETQkCFO1L/IJloaDZKpHFii01DPe+zrdITMUOgaqI+8//x3jWBWtSqFXY01UDabWz
FlJD3IKfMJrh0ETT4XH+yrhJkNZepZFiMZZ44wVcBlp/P6yv1G9bbH+wm8CKa8HU/cIjaJuPYXch
HEGaa8KMVwVILrdflAdphnsGcN9P99W/avcyXmMk9bV8GffwI/wZvvIf72/5gt2t3Z37/Dq/Dpfl
horxe/mN38eX4C14c9+W2/ii/+e+Vt/6BzjFaTXcv/rzdOP62990/Oo3vUMcPZCO9x28GbeK4SPo
Hzg2ySWftALw6F1282/xrfgYPtwr/KlXQm7+G/+Wl+K3+uywqVkHb+F/040a8cbMKXmQt6jAn79Q
i/GbuJLB2v7W180Je9PtuAMtOzn7jH/6Xb+z+HM+mt8EJYUPzaf1RQTDxv1ewLUj+Z/73BprxXOY
EL7XKUBEfeWyQpM4KL7j09f58Zb0kW330p+yDVZvv9MRzsrJOSmfUnxjGUZH9V/wCKFylfq5n6wR
GK2wcdrZ+4d4610pvB6zPbjI47QxD8auPFU7WvGHcUMQ3ZnYuafyUX+xn7Hp3JRbZzs/Elf4hEbt
aO2czbBPr+kTIsmneNPuUL5sYbesiJ8/5qfw4FzLx2ZHI/SJEHP10a6fr8+PPe/gzX4gDAWrPI6i
VbtOnjCofcqesO3ZlnvroGyR3yBPffC2zgFTzG3/GB3V9bxvVvpD+dxsIcRt6sfBtw6QHtbzGtuB
vfoIZ+kaP9f75AG3ZJL1IJ4WT/NaX6frcqPT7O66ldJuLIYwC4V3inkDAh8gV525VJZ1tJQQh3mS
W/VNjb4n0edMa6dWoR0FD7XsPNHR5SEgS9TCFsAwc18PXgP7ZJjgMoryUNOSzwH30l0htIHTs3AU
1ZUPNLKQnuvE826YAT6Z046I2pa48DuPlUjRgOezq/z2sCWCGOiPxbhwyuN5GIQfTvwfIBXfcxbi
ctGr5I5ycHj7ev4F+uV0y9jlI9R/ojJdIBsqPYNcxxcDCkoiJcc2mGxibD7x1vurDdhN7JkPLtOq
0iyep9qJ1mWY/RCvWRfAkl0Oe2HSqNzjb5CIhwybIUPoXLb9VGj0xIx70VI9iJygDLpz5Yx7uPLw
D4DxgHwDD+E0DOppOaFwBJY5quwU+LT7Q6eyjzJpU3+kueU1bbwnUPbBni96Bu9Y/sCO0dnQY5QU
RBXVMeWJn+nvnj3S99sy+k8QRUz9IdAuVCoPNvQqCw/pTH9uzUtJjEWDbIeMnJbzKiKrsjU/BXHh
rMcVbC1B7/nVo84t8UoHBYDpOKjAl02OfIHKZkIv1m0NZFUM5vpBYaCOLqbHwMP+t8MZKBU4btnU
WhcnXguLLsQJgxm+srQOdrZyweZKKPrLr/VrGIRVZYdmvomsEqjTwvyDu1lnwOKo3fuVmtxNHmqi
u7hGIRBc2Npvje6+mHlB2ufVHSBikBQGWPegGhCPmouJx3hXFudY1ZGgZX6IArl0/muZxtXpk2Z8
dYBmqse0MroFLammEUz7/I+psggW2ml6ZR9HSLtWaFNIa34II6w8/kt7sOjxwIAZI8V/dicZ7NES
/i/NkW3+Oa4L6PBSEJ5nb2aAegy6huEG2I+rmElVC1RaUF5WmBjLu2xPrVqLS/hLApKEJoSO0gA8
sQAkdCEWUYERWqJAiV0M7NUhsUd4a8/muiqPLO/bFLxrVEoCDUj7E1h7j94KjLog5LdvX8pwt2gY
xytkc3p/1I8qzOkQJ+sKGVdsFns4UlSaivrNIaa4FjYEX8jqeRicldMpIHMYXPVPQzZde8wfpTnO
LwXBgh2WD0l4EOEJ6ghdx4k1BVYukkc+BSdkTaJXlcIgieYdyVUAYAdHNGHOnQvLRw+lDug+EQZE
zNrN36R9rmKFgg4mHeVUxE9iRF6YWCMyylX/TOCIIlROuHRJXPDQTiujLJ+YW2nlXRSxohvWyGue
tw5CmtZ9XhhdIZHo7JOpVZueLkQOX0UzEAcTOQ3MiRMuyU1KfpGEQJoeJ0w/wUY06+SBiJlYWxBB
ifvztK5cANsHiFloQlF1p6A7ymQQQdhuvMY6uO1KoSM22qtoyFz6BAR7vmPiG3JJze+g3zYgy+bN
4aBEImN9ToWBUiHZlepT12EjVmwbHHtw1xK/ZlyxRtQjtBOOtjU1eEzZhUdJZS+qQE8mXBS5gGXK
lLHfFeixLWmNMXJ0TTDc8M8bqHt78raRTWV4zNq+hSinYhM/aBXcbu6MC286aO8Lqqg8rFcu+4Np
Una6+QG1E8s1QDOFN+gRtjYQNUF4kuRCagD7RQ3WMjNyHbsDqzVvdqGyaVnp4b3P3gV1MzOAl4og
PEgnC3Q5ch8qLpTsJTL3hX/BjI9bCilKlp7NMqeGZ49OJMOAelomMbgnYWbl68pumZ8qJ0IpS3oR
huG6qdzQIOPTpOxn6BR6/hzRKipQ3+hQokHfE5L6GE64c5c+VyPD7b2rEHv2lzRPL03IxMDRGGqS
mNqbbLD7irqsgLo341qxW7LpvQj6h9pbqMCz9DK5xSdMAcBQxJGq+l/RNGf6aqwx0QbVJpQO4m+B
hvB2D3F9EmOESKnu8GeqpcfvFiIjAy3osoXTkPOWsQ5QZX9pw9+UKZuA5wsSDfy0Q0shousXB88P
FXBowB92aRtGtS5PmIcFj/3rTGQ9vGlJBRNfWy0JwlCyue0cwRCkmk5LD4PJXpdNa5G+TBSTLfk5
o/1cwEEa3YIoWS5g1F684i5bsAgKS33yu4R6DA+iFDyIbnRBcGWjVuzpJa2xOg7IrQfGZRjUtFO9
Mqbik0vJyK19QxWUjTd5Dviunx04fwcZmWaEA3bd86AxjNKkTqm+mbhtq8i+RrCSqzn7dGntxO63
V4FoICOyveTgSJC7QgvXLQauWg9Rzt1rRkO0FvQgkC6LvxnMBQ7YPu1RggPlSE4yNsU6wwK2Jp17
ifHzPP3SYqI83cqznlsMayHoRIu2zcMqhczG41mjKcpqBgMQHSPxFC/h7GUO9nftVk8zfxBAnzaM
wakKKLB88VZMQBNp2UeHyCvG/BXPktjklRDD8Z5R1k36O7T45MDOSQsTF9DstYxhFidA/4UcXzYj
apNXqMfyKXGynVsAm7Fzj3kl59wChxUyIK9Zo+TiDMUOejO5HwIqQpDG24Ek0NpnY1A3OGNjcnBq
tC+xKEth/I4dZVXis/lZ3g1fJAPb/Fz54UFYGHUjKstEOQq7U1f1Rx5E+bSFMCR5IDvUglr2My0X
DxpMheost9lWuAB1/hikXyFbfELYYWaBd92WkbnVjBldUD6MvfWghzB54/tsKBsbMIuDLcbNL7Z/
5RTnaJeLJpEHlYL+rTunUpDErW+A9dMgRqriG8//6qcsP9hMlifEVwb3WzRYE13cwA6rXWj3CS5T
0ZPwXZY2dGToqwVgNeEh3tJm3Fvz2VzadbiN+Okp+29I12p7iT3Xb1uKJLREYrjurgfoOApB1Ji5
5gePTqBoiDjuYJI5wU5uJieeg3WY6MYcolGIS27j45IgYDGwMC/hUOBYyJSuIx8x2eZB80eyoBlj
PmUxvMS2vratdbN0jxluCNJzU1Kp6quVkK4333IbMXFs0Adnewbrm7ZzTzm93Uyrp9r7yEDSPrOX
GkMAaw+UMJ5l04/U3pfVoqa931TVlq7NO1bEuSTUiKFkNSPVFcYqA5EeBi7Xxbl7E5GJPGxysRZ+
UL6mLGQHiWvswZ+888pNQacuViP3aRH47xAzMFN7LlunoKXg+pRfzuQBiMNdmXlqMR5CvrguKReR
8gD7BtZ/obvTjPjY0BSMI8p+MFGNpgC4W9YR9EE0WAPUN6SS5BrXTEWC8AvQCija1DHCDIqNx3HU
TvNKnltmkTt5khZoUzks2hB2ZYHbYGgkr5kyvDh28Cj+dUX4BRBwq3XYZfgmAMlxuzT7sZz/men4
CZuVBn06yM453Fwe6NCD3l9Cg7tHgPp4tDDgXC8qsCClkWw/K9di6WJdMt6kUkmQqABOySpQCLy5
cVo7ZFiht1CYqgXNvmSswoi65ryX3FHzxp7zPGEYoDn3ijkyGU6biBnGkuFuyqy9MCZGj+x6oAta
cwEnSYFG++VaYYYmIxxFfwyQUfQhmWl1c85Doe8pl8YiaAZc+T0z87UCsoU5BcpIMhgB/jkukHR+
YT8nh7piEIq+Hwg4zQkVNBnFudarE2xJZtsQjrJk6abpy6PTdGdka8422886uZD6Gcm8pz9B84pD
mFvZdIYN6/Gu6PvYV6U5hHYMw87HdxOPrSboTj1Gt1nE5xgp4WipnKQ/tj2y4yvZePec1M+2/9Hn
M4l8ZfHiTTgJsc3xSYg22uXLTl/2Yvn3LxYXYAiD55reEhbciB4AxZsp+R99/MBvLCkLoRUwk4jr
uy0uMwCrU+/PDl2uAU4qRV52VSs+KLb4QIk1rPdZwfR3LK4NXoyVu5zD8X303oKsPcGGykK6y/Bs
ZlvSTwgdR5IPnJCjCvbAEb+QmiQDxx6MEYm6QgIlJAg6rwIOvQUGWINE2cwAMJIThzWpwDQgsWAF
MUZON+AhJisRjQX6EyPmd5injgGF0AUY9dmkqLGE/1Ex4Eu42ZsBbU4oDmqOtXDsIMMJ6u8M3VVR
qJvJ+POYrgxBJ29O+lobmo1Ro+D33B1Pbq198Se/WIds7+IHzD3iJCc7mTwUh+EKPGXMr0TTzYfv
DQdHC5SAvFCiZlj/IH6hf1uQyGofE0x8wk4S4rEljDDswGfq+L080mNi//1jOxj3OI8xZkhTpGBQ
BtzFxYFTEbA2QPOr9lRgSsuVUNUv+lemlLn3phjxtkeEosE+8u4CTEvbknLQ18t6iC2CkTgmUQB4
3rSNw/mChmCPRqGNPnqsyuwGXQzBYyjf0uVHfnSB5mLiFAIQ1MB7a8LxcYZ1DprqhDMhXdax1m5N
cvQK4yWflW3n/eVEDqSwzw0qfqw3naQ4upNvaMMmYKA0Nto+0GNmsFB4MSVn8AgSqrB75psRO7Pp
UWv6h+ymGzsuLKwRQPQOwW4LC8geB7iUoa+HyqORt3camii5iw9skFToGAwqdrWCyvTSNDeV4tWL
l6fSU3/iOYXVDqsMPioR6Mda8V5YNghhP+QcDQdytJInZ7ywB1bKY0K5ljcwMz+LDrjnSUNshZX6
KiECXGvf+7k8sR4r6npoM5YVMOcj1x7bdFp6c/lubOR5GOcbg7EzweDGv3H6r26xBMUWpUiOxlkW
d9O8qxXZ0J2+cr23DPJ4mf7JAmmr0O9gT1YTxMHiq9duWEBs2oV7fbDd4NT8h5AsNS8G++c8MfDD
DlSLvhJm1OYww1jHlbL4qmxvHXrKg0e0JP75zyk6VnCi1PK2XTtsbYITajafBTpYyoBBExFkoGwK
vdu35nB01OIJ0Yi8ttpj9uQR2ztwvJl4QyAiSL5K5hWV+ecOMWpjwAOog/hmWYGOOq+Gt9dvSoZW
kR0dO+9n/HcyrMX/MS/NraZxkwVKhhIBhTcTt22G7WniQbQ54OlQhQc5fxIv3LcW8WRte3SqP7G6
U9Ma636BbEMYKg4JFc/L6LKaABc9ZlJdAEnEJd4mXrkwjsorY63s/K9qZ9YIRxTJkcBBK7cB0sYj
XG28TTefc6YcZvropjCxVATeqAEVfBRQcKo6XFxKoQxht41+tGf5u7aHFgnqf/Q0WB+DB/1l0BHw
REgTSp+Cyg0CNrSnHgK5OqrMSWkB22mj5Wx87rI1MZF2lr1RPo0cIzMAXR8bFz1ma9Zbeg2ay2SB
X9f7nkF73UaYLCIGgBOk6FunR+yMRQHuU3aN/KsfV8VE2AK1plXjoJfq6Ii1h8QF6ARsLjP2+2TV
kP8l808KW1fqwJIkHzoB/WbBqsAkOFNvWZYeYuNqj7DnVTilv3nrEu1e+5FpPXv1i5VQpmTqmmgl
d3idHX3j0f6kUfae9T3GP/eahkThNJG3lMIuL3VU/m9dg3490vPt6CE/wGtPsz86vcZ1eEKuhs5o
nZrRMWYnVSPsVRbzbAa/YgCVp62fQtfwcmAX/NBSYz0t3cNsK3scygeEfWP0M/GlYwbekqVbQJCH
lZlRE8EgY9wdacSJReTTvIf6j8NlbSwOswHvqamnhca3saGkNeYVRhcEkhscdA6MY+lkbbiCYBQ5
IroQ3dhIzh9mLIwvVMf1Nf0VN4Fk+Y6jG0xPiHvlZu7rfYgEOkfntFQ0esayi96GmqR4O93NxXnu
mfzPNriod0qxMRywv1qGdZ5Tagfh+1xFsNaTp7G4BZxqENzWU3FfeszoGjbetAQcEL1OcxXGc+a1
JExWG8bfNlS/3pzWTaAdDZfk6CH1l7G7tQXckTZhBvyHq0dpMv9uAQ5YJoVurRacnPTEfho7mQny
6VA5D69t+N8SWH6cQZLpsBtlieXmOxtrXmsP9DfDVzIpq7TaWOH0lEy4hJjFZRp+FhLWGeFVTJqI
ZBHTdLEyoM3KKthkOg5/M5pPK96p0DFn41rgo131D7b3a8zfAhng/iDvoo70FYac/5nVJaJuAcxo
sP1UWxhc3hM8w6XV8C34xDxJbDhmGKA27dzUwB2NwJ7hrbSsI4NmdVmwKxigfCvbPkZ1yniD7beB
RGYdqLpjw9njP2j08/kjct4dAJA8/oEJU4gR16hjc8uIjvo2SMP1EpQ3ID4sWOBx+mQcKkC8faoe
aW6Huj1KQRtxhnhGuDGfs4bjFTKTtG/y7nOpUfQeJYR2xUSIHJACvfqBz1YNxpPCTWQmZbBzD0br
Yz9v36jJ9w40Lg2L17SmSrS7leYWG8FAvNg8F4Pti6+k4Kgx8ytX7I5wJ4ePKJxFjxLZof4tmD6G
I/5fW2kdaYzXcVqcCtqouhuYWDMLr4M95gsTgRzWc8z4lTCIFrChXTBtC6Z1ZzhfYbsJQFY7AJ0y
Wc/Fo9UwiITQR9n1z6IERJNb5lNVgDeR5cqVLr9ke11gaNHhO4BYjnHglgLqr0KaIbmfM/OJErAu
5PbqWPCq+6K+A5CZ3EcrStdpcZ6ubYLRHTQ8lUK8ZcAwN+6jjrN/kr2m5B1DjSUBL4qyn8YtiCcB
ETXaRxAgbMS0gj/zHbvSjDdrx6+pIQ+OTEYrCoPovGDkM+qi+KA9iJ88GliSA3IAIY+ZOCaJ+Xys
Zyy4qWsnUgSYWDYqUAINYCkHP3yO3Ck/U3yTaXQFrnUjJ2b8qmUrjVVp+haGlgOaESdNuLyfUjX/
OP0eZLZ2dnkCoN1hg9R2WwXQ2lDatQ7nTwshwHBpWg9nmGjYWcT8AM0KZtJq3R5Nb60/BdW7hyUg
xGebMakNHmJhhxihVSsRZZBNupLOTOpAnS4xQ/jCW4wZ6xcDlD4AEfASXhT41AAn0iCnqicLyCJz
xbt9hdiceNir1zFJjg9CqfZ81Z52YjFcM6sDdaZ9YyCCJrbfJ1BG6MtCmz4JALnBXFnHVV+x79SA
ZKUclYQXsu34JYYlWXv6Ve/REVPFAzMjMb5KX88QxW/VCc86FSgMyUfA2H90dq5ToDv18x73jJSH
EdcToFIIEI1fOvUbnphMjyJflMqpl2+tZdzUOtA8o4zMJYyFKwDkUDMWdeKTpF+Ig0EfgvrxgErx
LtU5vkEKBI+qBJ1kN8ntM3Syrvk1gvGxzawtlPSN1MIWJLWM8wjiEufXqjVp6932p8+TTda42wUn
g2F0t3I/KrY0s9CA15CBUnEETDviWvOTx8Gt77X35AbPAYOhGZoB5m6MZfYl1jNVsGztED6Vey+s
EiIqQO1S+Hn4n45EBlKIS9VDYyom5X2ooTM64eEXO7j6DrvBmjGJw8q3A57kV4a+yzC76r5wOaRB
QTC1ibYjoU2Voq0H/K68FHPr4W+E8UAl3sXtxfSCdWxEBzTbqkJolh7AAj1nCjw1sFRN149hTHoI
ziqaftQbyhNMkJYQBBNeA7mPWc1QJ9oV3KbJvQDMe7ZY6sJQ4MlvUWRSHeX9Vnp9E8TJvvU9fn7/
OmC8FvzcwBi6fJIFJky2GrqJAnYvE4jmlNSIKp2JgCwMG6hglkZF+3bS5w/8tOvY5dz7sz0qBTi+
OtlelrEeUVkHlDAtZA06kIBsGu3URDCDSuGR8aIIIPOhW7XLwkfCY29Jd7I6ZGzGbEoLqWLzcp2l
vyA5ohKIA1jd2qcscsiZrXHLtQ+oOf96vOQgINO/UhGUatSxOyiTzZgY+3gp3ypzl2KSqNELkM2R
Q4e8tQBZNP60gVS93fQVvAuaZ9Of/nuMm/glM41N4M7Plkodp7IGGHow8KmWTzS7MCW3fIR+MNBz
cwhqOmYv2qpA5fQSB+ZniCGfzsg4I8AOfafFPR1OHpkaOpouDfFzqv+BUTXjn4DOUIkhRKmRi4SZ
ERVoMdweGqX5w8P0eGSeHxQjgYHeOoYGmZO5M7803QWsAPh4S84KFVcIHasLXvIx8ick0cowfdUg
qNUYbcQqUoazAq10JTWtUbFV4PzEfcaNZC91noF/1LONb2Y5lucQBNPtwZchSxWc3g5FBNkXDJX4
la24/sf4/FB+IvGEtwEGm+JmbMSQa00FpIv8hLegQ1fanWTGWQEUQnUBRRe7SHBpt1Z8zghZa1xO
OyI+AJ5aTnqtsZ/s/iFcMPWHrK9/ZnPmL0H4UhnRY1uhmy3/XD5/kKiPdbeslDl/nnImB7Aj9epZ
dxn+HgzD+5AqbtbdM8T604CilK19K1v7xNFhUd7+z9N5LbexLUn0izqivXkl4UmQAEWQIl46KInY
7b3/+lmFc2Ne5o50JBHo3rtMZlZWn/zgdcuS66vLfHozFBupX4DQH3smU13sXI1mZ6KCHoHs/LHe
Tt5PBUjDOe8SLK4rd4fEOfbWSvX44V6xhiIOkU4VOJNrPsKabOLwu4/thzhJToLyB/mt6i+1QStd
sS3e+fLRQLFiLK53uLIiacR6ucbQk2nT1nnu0A54hxqtPdZMqK+XFWq9XUczEXU59OJ7m/ylxFsK
f9OCuBjY+jgITwB4p4ohVynKWykARO3j4DzUs9ikrMtjz2gQFRrjlvhilP58rglIHtHSB/ojCbsc
vjDl/JAXvaEWrSlpdK7yk5P8Bcrz/A8FA4gCVlsj8PnHTynG9slUF7KgOKB6eECfC3RKPaHJvNUY
K4zaFfd63kwUFHumVUDzF4z22a/ojYibctwq4dB8fmrNhqjIYSKMWj5M+0/Xt08+sRDIjYaJf2Gi
jcb2fvZxBd13xk1QLm6CbBWQV8PuA+vFZ3Z3aOddjRYH7qlaImIMVmb4I7j+TuXVfvLDrcuACtMi
XnEU7JyWvqajzSgbl+lp8H6MEfawZDMg3160ChG13TjwxW4mF21MoBmWB8Emw3pZ0+1KzSV/phPj
RzYy8Gno15Fi+f9PRrbzhcdAvTMrdWQt/YmyVipcqSOIiLysZLm4XKSme5pj70txEqBtpXEcyDdS
zQ8AMLXqqV5+C6GQlcsDiBYuP/epi/GQNT8+ou3AfLdx72yBtuP0QhayzRZgKV1R44nzpuV8RCyX
GdGP+ecg0o8JuccMyczwZ1LckyqgQYPM3nk4lunvGhzWwMC3FLzNn4lqgwrOybfwnMxhwulQVI4T
419QIAvrglM+XAvknobFLqu1Xaj3wCXIg4c/kOVS9nWwEvee/UNVVCjUyFKqy9+lfzHMjjFMfysU
UM8hZ2+DFPMWbE2ARObneahOUi1IX4UBBu3f3UczNJ9ZvfZXUb8YJg4LaLDGpOU/sT+IUDP18Yba
n3YEEF4iGXr9MabiBfcZSDx3C2rraFH8a8OBsQMAANwp6ovln8F4WOeCVCd1Tn74JlGtd1rmL5qV
iEHlCFGjEEarH90dsV5/XiDKEPhMMKlEvQCJnRHjniaNjNB6+Np1PSNnvA2+sJAKSYqBXnPuLPAl
ijeq7th29xZF35yaPCEG0bm4kBK4yQHLItsEHC6Nc0qWoAOgkEx+WaJjBaf5MlgEAt3P5M0yItHX
tknBUlg6JXXRSKpSx5t8Jejpjkma8TL4yQpBjMgY8BGW10Fw4aO0dDc5BV7GklvupztWb2HxMgHT
zmj7eYDy0NzqVmDLU9B9BGz6QgqAz94VNSs/YsK+SOnlIePLjm2wM9CvpnO8kVVU6qZ7l9x6GrO/
Qg6XeiOSoGX6keOolZTMNtJDhgUxVuWlIUuENL7kMHkph5x9fGzEkN7q6DA0Fo88GF4DqamAmwiH
kak7Fj7kZwMDEjJgSQ3b1bJDeVsnOC1qEWnqzee+GeNHi0ks68dGxFeBdqkW4HM8XdYTSAbrn2jv
UsQbtSSMZympAN/y9CfpDtQPHKQFMm46BmH2rUK6R/ILXy9DZ0p0xEmWpDUnFF8lHCxrwJmnrnI8
cGRdvPFEAvTY0FZOdH7Q3A5jU0u993rEAYrBuBaPSCJMClk/9xyU+HsumAhor23s48cPiAtAI2Sy
Hb24JJQ5Th/eNMAkn+6Cz8h3cxFIACV8V2CDFS8fT0CSEsvA9bOcY0FskNFEcCnW+NOWb3LJxeN7
6Bj6gneWrVLMZ0tI0yg9Hd85mZhWszBQnLzlNpnhSlwQCwZFLT09EHTB4DkV3LYxUasS5jt4V/qV
FKSOrZoeAp6N0aOaMSGPgi3esDWafIJRJ0RHtWJbh80oElUURcOsEuyKiw9HO/UBkjiPePsqnDk4
6UqDOFx4MaF6SimCC//HS+2H5CQMOsNcC3C2YisFNnbqI2BQSxs+2JUK8cXyRYZtpXBimkTrhrWi
gWdNDw1Da7JBF8DIDjFc3LbjFj6DPGglGHzxvJkywUlMgcjDX/EQ+U+VEHj+azD/xX27vmXRm4wF
QVYLQ1UXGJt8KiS8s5o3oonyEfOY3oe0GAYrnx3d3k8W9532W/zX8T/1vfTRzfV1oNLnydzjIoTW
SuH8uAwINClV0EUnjMD2UbLp0Sz7y8g2+zNxW14nBKRBryVaoIjJf8/7jfMdfSdZVmE+Wi3em8Ni
wNF7xFE+eZHnMlvmS5XquM2csRTm/4oZazeGbMcx1gx7+5gC6JN76gIQNzjcyUHRSeIyCc01B72/
doHxTHjhJXLDCqfYtdUsoijeYNcVj560zwx6o77lT+kB3S7fyODKg6bTwaexfoK9l2LGddnBaCUr
3YGtaTrCCJZPUPbgGPGPgbXpnEBNUd2wfbVCdnuL2hepMVu1L9pPxq/6HJ2nfZZSn39SVaJoxpni
WiA28A6h9cx5lymGcSAHst2d4SumCzyJOvnNiplkRhUe3AI7e/QmXjU/nASazZQgdbux2kuv7GPf
MV2w5QA17O3RcMRyF45M8Y11hHw7m3SqeyeJKBGqWJRdNrcTlrTSLIT6zOrhgoRy3cEpISLC4Uxt
Fd5Wm0XDIAIRHgmDOXFDouXDVaSjiRYffDudcnRK20pbuay3A9xFi3YI9ORNrvtwa514W+XA1KwL
QQGOTAqlf0gZuNjDi85yWNOZ5Hcd5KrEaJZAIZN5Q1EWFuuRrKLg/BHnk8xiFlAyytsw41gDGEr6
QfqDLmSAXqNckaqLn0JTqSPUGkjW/IqAy8I9BIkf6MGoEya8LEWNx2uB5KOE4yehh5Q6R6mO3R7Y
6ZIThIgN6/5ZWjOa5RzJhAg4BHuZ7P0ed57ShGE43AW1Ai+62MRAlNpTurOxHaiPfC5xV+YL+lF7
6FH88IAHeytQIA9XotniHGZ0AryzAR1BZlNlgJxItqFu9od9BEdbpMuGp2jv2dKxWyD1BSTsIcGi
uHmX5qCds1VlcTmAIMA80KYsLxpsnugJaHE799xrMXHPXgl6w8gqbmmynzRDW9USeiPeLEXw4hDG
zavUx11uPNKculNOHQgu2z0uoZU9ciMwPWCfLynWAujDLtJjmWXJzloFPI52ocGoXtnmYzveXMPc
CoSELGFiUtEL7XWGJF9OvOgy4fZH/CqWCNGnfu0Y8Z63CFlM5jNFFWMzgJJzW5idIVml0L40SIRx
gylxgfD4fz1k48/QwJlMGXCXB4bIq2XLZrYxu40gkD1wR7sL2eCOGXqOCyC1idzvAhVNYX6gG9TB
LttzSCcikYO4mtT024Lq1PhrsKWbbOr0/nGgKKvzDBPcNQofUYOZeAcv1qOM9Gli1M6wB6pinyyi
isuC5KNL/vLsCZ5SyAEi9imkoMlwyJsEFOaFBCIDPEhGFCkAZYhVvGsGqZtIrOGnp71Pt/U95LA1
EDKAysLd22xWF+pXXoEQoZb9Cyq0cJgwlnUTBDn2wkth8hhQH8gwGYhxebKijcauXQnZGXg52CwO
uAtBQeMJGVQTgBeCYklyDbNPXof8XI973aM1RTgiarC2O1fNJavQGKFZTRhllb/Za195KS6k1xIb
XgRk/FMNJgUifBY9isZiC2Zw8aDz0bikur5qXAQVgBbRAb/IVvFlRsbqma8ki3hOvfJgACcjeLML
nrhXbiBg6b/YAAwYL/WB2T8zZLqKff0Fkz1D7dN0rymZuWMtC3ZmBMXc3tg839EtH9ugepLBWmzf
tkxOgw38RwkYxcg47o/SdgZGm7KJJuH2xtL+wRVl6Kr6ND/QSdvIsnlaZsBspsR0ECPysG/9mvGQ
6f0/hvZJ6qQBdqnhLBwbymlT69Mn1g45SJgR72aNEP9vJGJFnHxOHN9eWngsxKnEpWO2g0tLParl
0RG0TQiT9KNHAIMtHccBXm4q2P/iIjX9w7anR7DmuyArFfWC/SPge85Vo6oeZ0xdcAJAjKEZdU5E
Q6kDzcjwmqo2HDFEyyJUcTxny5lDnCDHuBqPUpDyqwHBhDbsGXhGAY0Qxy5wvs8Ztnuktiww5i2g
cymEcKbA3lRuvd9F+x6GyIQcYKthfksp+hjyzGm3AVJF/kSCeEMzXQhuT5fFqKip5zsjgV0rZJAA
5ungaT+Ln94vVAs8n1FJzRjJc0jgeqEBHhztrQOiHfGqZfyBma8Y/xqUQBpz/QNDDKKs59w6ZJix
eCkmdsHkby4RO6M85+fczUDSH7bLr0RSb9F/hew3+azxt1sS/CmYT0s+6Fd7bF3g4tf8aNUeS8qm
Uls5PGLRcEqsg3dBmi6PVn72uIBJIkFaILzGY4nFFLzKHgsT5kMzsQtjUod0XYE3iQAOZf8DpQ43
0aYtE+CeasQ/1QnlNL5ILsMTxS83CGQxO7kNwVjqHStGDvQOYo+PBghPSqJqpB8ij9rxWmThiSzW
QaLo938zLj5Vjgiq0FDR3dEJkO5onwXoBxGgyQIAEXjJS96rPN1qTbiXhB/6O3odY5yew1M305mr
5tsz231Jo1UE72nirDXcgpbeYwGd91AB49KXUl9JzZIPA9aGOjS9vYPyifgDXROf4gKZAWa4vRzV
kT+Jm7O/a4L0zwLpDBJAyb5MHmveZthUhLsk2E3ILtAhhXgIMEEp9YGmiaaH2UUTPXzo5HTQ7aYL
uA72ZR6Hg2IMc9DYdMOundXCNa6gIZBPdW2/b63mReixHmweCte8SJOvjwRI0cARKFKfOnj8XSY1
G+n0Z3Th04ib3FJAf6tdk7obf8Nc2rF38xt2KT9yciQ1KX08Ji7tV+1b5MeseJyS4Y+uR7sg9bYW
YBOnEv8wSpuC7hgONZfG0Q2BByJd2qxGYzjZ/CYGsNZkBQ5h5pjkLUcHBFbxokStp5cL3m8JZtMv
oi4MAMUEBbHQRGeYPNkazIbfPglgJ/eHCnJbeV/LmO1U9LeuUATUi/QN0hYzhoOdExONvFoCtcuZ
luJcr2wbERtMcHZI1bWfcOtmuDwGT0Lr/uqM3feoUiDNiX1hF3IUrSo5gNIefajWT185fXbRUVAS
YiV5TiTooPNZbwIaBQyFrJ5zzGFkGx2A95TdjLJ7GdADckaRvPwm0JDoPUJYgg6n5nD0FEdjYGzk
UfgyaBvbK2tYl1Qg9uwzkAaV0Ktu00XuWdVMK6S27FXeOM7wbrOcyyn6E4Yje2pigZBapwO9RKab
ZGwyPblo5zubuoAoL40l70IKDtBBO4s/qb4bZIn8lCBIVrEx/Esctep9F2OE5KHzWVCGSgLzjjBk
QTX9PgkvexORcj7Yz0zKPnHpGPSYnf6lG+FE+FdGzXuSWlugWNcKD4XL4EvHaZhJs/1LWgBwwgpB
boDbQX79TY034HYoarDoaNd1xzLFvgNxv8FzHS4ySzAyI1FkWAE32e8eaylMq9ECs7Ro8tdRMZ+C
8Msne7jzlyBCQ9ADslqYZLKLr4+A1FFWYu/eskPnnQo/8X8Z8854YjuOMWzL0NqrXsOCTf8z1ck6
hyHzaPrGEfN1/vN8wLU7L5PnwuM2DUebjUwBx4gVayVj1/n5DlEwUMdYDpiGzrYDUDzbPqRUQ56P
dkZBOjZbIRtyjkze8130EKnad6rOopeDmsGdtnnF/N9orhaRgbaV9bgYdfgGQ70YqKXJQz9SW8qw
TPkd5jfE6iQGfimFiUWpkEORRVBQU/OkepJfWtLGIBBM+i9hzkKtTtAVfhs667nsW8lijXrcpIq5
vu6/nqKkkKFu1lk6RmLsS7iO6EmwxnvwI6dNxiNVjKAENNeCXIJRSbdH/4kOr18yBmxriiUWniUh
6zQVy3LYnAkAIrgvltu4nTDRHk/qofROEjyFazIrtu3w0uyw3Y7UE4I2uVqyc8vxIYR7y0Ts3rzT
ZDQ1BDjb611YDNxya91Bj41tGbPJFCs2wqgW9LA1mXg73mOAdZ4wn/HoE4DQNMhrxLxgzh0BhDdV
edeYRwB+FPVwNTDfOq5gvoA/drIP543lpuwrPdlR9+JAawBvJMl3OudPcYZq2Me1rj1GHlovWuoE
3hJojIyMRIMUBI5SM1FXjmfb+TvKpHJ9obMZcD7wmTFIqujABaBmbuHVgY8EWGuzNyEDpOsmaaFL
dxwfvdJWbkua+ThyY5ciq39YTAZOXm4Crzg7mJ4gQ9bbbQdOHDBlbhUimf/uRbNEoi8RFTPOMXx4
jOigsZCGp6PCoHQqwG9IlPOo+BVT/vkbrZKeAGCbA1JQ1iYnZ0Y33gaAjpIwWZXDH/lf7rz0tAI/
2UwfSLGQkjtbciCXFcKsiS69GDngK0NKyifnTUiRPk13wlURe90kW3WVhXUHz0HZH9RKH4ERrjvv
wCMjfOozck44wcU+zCa7ekEg5h+hJKU3nlhhMOHw6zv9o2l8l/GXiJyjliklKOWMiW7jZFaMtIGp
8C7iGtiFAVvm/ek+pZDk0kZdsOEscHC16C81fpS8SblbsjGpDfDu0v8NNgP5Of6KLKFkE0exUsTN
O/4QrGjpFDIRaQ5krprswmfGTgyaHYNpmlEbSMcnSMnJdPx0PdvpRkB8j4qRwkNYwUGqKZAny5lf
pS/jhdCBPCrjJJ1vW3YrHyvE0f8okbUDQ6wgIR5F4xBRBAE3jGx2kL9vJOwFJ65U5afBUvgBCmqh
tJqygIxqPQw6XHo7rkxmAvk6LSCZc63qQ6gz2Q+c/WiF6sMGwO1xIHW14qL5Jswx5lBM3vExDQOA
qtT3lD9DjRuXvm8HD2MtEzUUnq+sRMcT/U1iIFpnF1xDitCZWs3N+m27RFtT5GTeh+CAVqYzRQAU
zPmNaXl0VBrS6aqPmdcJ89ODkk31ETk2XacqZI9yuJn53jHSxxYibmC0k3pXsGfQP2e5aFyDBJED
qde7sGMyGL4EdJCaootfHKyNhYr3zSsrYB+LGcSERyVHS2/9jSCyY/vaY/RPgwiTJCwrrhkQv0R+
n/EkkJMBjKHEriok/0y45IX9fLa6+FnQTwGAqW+TrpSeVkTZbCYWpR2VOzoqki0a/oopQqkVuIa5
tjyLJCdsrwUcihgu0WPm1M6EJkXvjujIWCTfxV+Iv+lR7ww7pUo2bQHHpYYxxuHVwiUooFbQ2fYK
dmrybFV7y/idZjThwv42Ub2R609jbvICKaOlnUyMArkiC0QR0s3MxdIguMgcY8o8+TaSSsy036X0
1BpSBlMFe2v655K4GP0FPqd8y10WnVT/0mSQAloQNvlMHTJUgd0H7Kd178CuzleWQlEUhOnOKkEI
YozN0+e5aX/PHt35gA9L5U9Po34Gzp8xNud5d/n0u+RG2eO4Lp2XmEPsEO4BEzNtO1DuVg64Lvw5
4KWMiPZMetykU+Q2yvCEZ59p6xg4iSf29HG6+Y48i5cFISvgSZ+9dgX+5QCoAVyFAGLWRUQfUzuT
gXBXoBxJppvwdJSM4Xj21Is82RGBOK8n4WwX2kXk/QnAI6AOOiPpc+SA40EUGmcHXZoDrh6R8hUp
/+5bpQ8rrEsE55AzFVCMhi/dMDLSgAE6KxBrM0Lx0li/hNzkCRuM63I+BAikgmTX89a1/rlMFlcc
QokhrM8RAKvzKPjw55H6CO8QYcAHtjET1Lg7UFTggfbIDkl19ZjWLJw9DQE3LRt/EDoD9DLfP+Ds
z5wtfe5o4IXvxfs710DCdObuxVTZY5XFZ/JWS3xFx0Yw1dMSvbT5WhH0Jw6slwYPUj+SpuWENXP8
UjCvLx0PtIGAZFyrmP+SUQ4W6sp40yOHSZozS+p9nd1h4JR8xJTKSW4DX0DIXJWZ7N/13inNa2Ys
Qt96EC3awlyN4U6IEfxTSnVZ+xq024vJmE1Jba4AmETE42HBDJLyc59Mpt1pAjob3vEQXgidLfZh
DGF0OupVC59PO/ksBotBQvpE8AUKtJDzVFAIcggvMglqxcV+QSq2Fp4gTGiJo58iYoUW1ET8IxCD
zBjJD+y//RrVDXw7pTLzPrS9DU/PtELGhhgBofJvkj8CPdF1C06Ak0g0NMcJv2gsY3knIg8RaNf6
kca1Gj5K+5bM/Elz2NCJV8pZR7QfOXcaQmEIGHd1yjeHM5fa36H44J+76NjtsnzZSK4tjtN8lVlp
XKmvCRUGy8MqNIFLjCUF+ZgRcqsvvwVB5EZI841s2wWVw2dPuwi0HI+sEWMCJGg2HrcgDCYg2cXb
Lc3yxpFiuBF8eHH3A98PixQ5Xrrureh1nAElUHoeQUiyNGR7YMg//iGoqIXEIg/GLYcabWnFFK3Q
SrTC1CPYsw3A1/9R01io2mzT6V8EjJHs4SO6FGCt1IwTShbRNVF7C/8ImjRa4YNQ17DYTn3zsBar
KKWzp7H5YE8E6KQCgRdXIUCC5E8BUwLSIkOzNOc6kjnkH6x+wLF6DabS4OXLTwjdi7ZczZjGkNwj
FFEJPtQgw5TR+taPj8RX0m8Ug40b4lN3kHoHwUFM0oGLK+kYTZMh8OkhISYlJDNhEjsIDekOHH6P
s1kwJgb/47n5FlTBIcPyMO//vOBMlbX1o23yn3kMDR401VMGNlDjNNFj6EWZ5IfmiutOd4B1aJH1
1WNtHJnnaOP02Sqbp3DGjnw8pozeavneM/eZDDi0u5kSx/+ROJKDFLMRdxUyDyQ0ZcBkT40+iHMR
4a5PLcS+Tpb0aCtRP1pMVmltvhf8Ma9A6/EZzYEcAgpW8MaGkMepIcEL8Nbl/k4yCXMHd36Rb0rV
LBMJrM1mEwSvLGEjkhZu8dURKoxvYk7qF+XuSJXjTsvB4w8JehmAzET/wa81CZgZrrloDvRCWa1v
2t686hZMC5FgnvB8AmSRAs3UjRetF8eCyoReoXkcsK42MRws1RNZdi1YN3UR4V/0N91487pTlabb
EmMnEo0QJXIefD4tK9+qUEmgmfAKiK8x5hhd2KEQjoEcESUCdiSHbqi33C1qTgpmHTnjYDEvG+9Z
i7QXxtydzQ1tDcbQMpQMCwKMJngoH01gM5Euz82OTQLI3N5ZOcAkBfNrPaLRFsLxnvCY6s7xZAFc
BWg0ufbtqyB+wGAzMgEZ7ISAk15IdNkJC0F4KOhwYdrsqV11kfPZB+calYLfP1EuyQPGyQ2EmYIt
ZQ9gSrTgFgu47DEO3BTFP2yPWXC/tUlvAJ3thN6TcoFdWggK6fxoeHD95QbnsHZLRALmR/Jbca9O
VCo13kg5FzFMtgrHkPbD5UcCB9GuM2nby0pV8WQN9XHtxQbWMOeZoXNw5CBadjboBymxwoBEXlHj
6FsdSwyeIS9ttJBGsaBOnmrATcXNJqOsuHwxlEtnkw881fQmRX1GKLQa+0s0KUCypYP23rd+hK7h
5WU3Bmoj/jzrBniS7g/UtzRRFuf5AikgMpk7JBN+MQPND7/4U393MW7kWUCrSdVNAg8kyLUXh+2J
1KkOItgmPKXxRx3dcjAQME3gRBvomTLNKbFfi28+9o5T8zF1zVGjBg3Mq1An6XQS4HyebXaLfyQG
+zDA/Vh1EnFS+rsMlgXosAE/8M5+8yNak3Q5+rra2V3yVIPP8M45WRqNPf4bG587ih/KlJ7CVtto
yn1mTo+l8Kx0uAxL9TcPb15ItQhpBqPmFNul/RnBY7XguZQJ0egmGByCqY650rbxWb75FS7OTvgI
gz2oCcpLLC8d7Brhn+TSG8xRDoABol9e5SLiBRxvpmh3TwrGzUteZqq0tOWFXiRd3ls9+8CveMiP
ykMxzCiRzKbiJfukIxCrUQTKkOwI5Lh8uR5k16MoUrKb/JstUwnDhK4MgzlD6ElJLpymlAptazln
eaCDYz7mvbPDSO/M2kKsLI+UOjOotVR0U6I/MomKuyDelyzjwk6sYtaOv+NzfusofwyZDc2s52S6
O1oAPBpOv04zDC1J2wP2INK/1+xUwmc2oNyaPCYE1jOrYCWNSLGtVSxACS5yV4kAjtA2dvZKtt20
zdbSryXwjvch9iN6+WHOuPQCMFA9oTE3Sb9E90Z7jxztm76vgRDQoCgtLG5xdH1A4FwwR2RbW61d
V+QrXgczrmaGWyjxlHyrt2/COwRjs0OVLIxvZsQrQzMgEn9lif5LFEKg6+oinf5/fjLQGu4rvGiN
NCpZOpnch4jU7AgVEep4A8FDdwDgDChzNDASCnJBZSUry28FveIw0QeZ26jLVn2Nwx/6HefaQwnl
w4e0bTmFYha+YkCJOBuLfOZ/v6X/Eu23jPlTvw0mbBEZVkgZi3rbBfl3EZXGkq2FdpDbPnhKuAcV
sMl5xocSQBg0vyJ3SZjDEsQlDiDlmCJG6ejnMGreSioSql24neTF0J4qtom0dfk5VKG4gbhIFR0S
eKozYlVsGjN/qoaDvD/qNhaZgenYcD2CZS36xLadM1pTgVm47Y0/bhKD4XKgFhkEsUfGrlJmKDlW
OWro3gDDNPG/8ph06zYDfiTCvk2FegpBHge4mH74lrggPWGDgN7reorVB7rE6J8Ts+fYBhx/rsMN
D1SqPhJLX//yvfcs0vcsgMKukqaOv0EnQFclflhNumylwhNyDjfQikob2WMeV6/yznHdkoGKhmcm
LCz/pt+cecrSQ2sVm3vG6E3DfNhrCHXknBlFePpDecvxVZ39hkkkQxXNhqBt2sF7iV8s5icCREl7
qQPiE/rRYRjeCfWbAwF3FydpIATu0ZqGfZB+BSy+KPnCaEJENSFKR3hATWcIp10BFuWgLjVthsPW
E2qd1OeyKEAm/CdBw4NwQZcIsMWRz9R15CEinI77c0xwIx9LqhYBoOTHDE4A3sEl5FKaS/4F5WLC
FJ+xu5yAOGqozwF3eN828Gqa8Zg0VwB0ejKfqD4G+4xjnjDN/vBcklRdQLHcRtpvdt8CjaoWscK3
cNliyCsq9Gp55qGKZwHLFkar/rRwcJDCmyIZ+pLSsRVMFlcAIsXUYG2b8ziCqvvBZZuA8JfBLR8P
uSL5sMyj3B54PBFDKA6xUdlPIJpt+E7807LxhIQDlMBQw0WKBPosQV1GLLEYONhIQUEh2LvWZvmn
aei7a0h/51tevFCCgmAYuFWU5SdX3IQMKCkW6XKkIea/uWH8O6IPEmqmL0FftKMGdwuXKkpZTsou
Yidwi0C978CN+NA46mDdbVE7FareNnBcDQSlS4R2ASSEaGOwCFlqshbSiyG/iAVyCZCNU8OCD9Gr
qAEd3XsjIg6URYL38MmS7EpWRaxXzuGrtGAGsde721gF8HFDZq5ri50Jx7hb1gsjfjISIhip+F75
XX2CSBHiK74PRxtPgTPdYb0asJr5DQ8kFsxWohHCVMLrXQic5IepyTcxctZR786Wjf1XMOLdAebY
bHvIg7rB5P/scux8XCSG8E0emgAFhdBV2UIlFK5CYPe2Y8tjANdJ4RThjZDn44ohNAa/UewD3qDO
QuCqrSwSoUQz6jMZ6sGxQCp4i9Cjl6SX4gZiKpFiRDAkg97Mk600QHKnHBhgVoxObpFPKmXLVUUA
QZwV/CT23qk3MEgDHKXnxASbrrb2sAWn+JWoYxXEaPqDhqLfnnamWz6Xbv4kd4U4K7W59ABZ2n7V
9B3BiI8I49gxSqI6YQspKby49Ki72Hm5AUUR4EncWIgEMcwKQRaQBZUZ35uqHxOCQM/XosTAiEKr
OSPZ7/8RePxlhx0GCUAipCWVMCZMhB4EhAACIl7y7eF10vpVcFzAIyUo32f3lMv2xuRJgtgCEEa1
o2L28lgOYAv6IbW2wBBFgABSrODrmzzd8Bik2MGnfR+oEh0LoA72evod+9VK7dDqxVH0weqhZoFt
YGBhoPn7vLPPCsh0KH5n6rliXYBbvdXTrr7WLevD4fFjQ1+BRa8sI0NBfjZIyEXLYdTJwX2lbwSu
EjhEn5rdiMl+6b7rrTrF1Nzd9EeClEG0q5I/zXg0HQxc2I3ebsUGSZlop2SmR8ZYCH8wmCZaVUj1
mh2cukpW1gTYeqFw0OpXF4lXW334qt7oO7NGAdkdSgM1+46TRB6YGTmlRokRWdBvuQpLobZfdxpb
wJslPZYy+UQ0UaP94vsxvSGZh62BK50Dn9TtX8eUhq3O371oeGmw151M9eKyo8ltQKp+HAbNi4wh
ttngd1MxTUewvsHiYfB2toNiwIzOUmqSsJuu+ZUyWlLjl2abDwXsJEvN5otkSJsyb3I54Hm0aeo9
dcPEQcenyjxD0z+6ZvDgAVt7VfWjzPqJD7BCZsdKsDcfhO1+JMo13/Oe7uxLVSD/pckWRQU9Oct5
SI9wlwtiuAJv9fgP3QFP1J/tl5FWVgpSUZg3itDCKvGkKF5Tb1qlX3qMNi7EI2JfQBNXVIhJO9Kf
UyhPf6MOSqcpH6VHlSMq6JnW9WzGy3ZC2vJDwqDaS6LumEKBubJ5XqKfy+EYSgKIkYH1GGeuhN9g
TEiVPjMNQ0Yr/Z+xL54WUlG8/Db6In7Q/+mp/aRbp5ql903hrvXA34sq3WALgUBOhi6jc0wm32th
lmUkV6l/JQoj/6Gzp9IRqxL0RqC430yHxhllBNuaRB7VOhiAMvrBoyAHoBVB9AYnp9S9epXwnnbD
tg/MtRUz8gQ1kefagz5jS1WigqqAk/rdGF5oPYTewPuHTd/fwxT/zzcRA8YOoINeRaXNjgKU5s+q
KWyiF16cAEQhwJw+sO6JQq7ainBNT7CLK1ete+zKH6b6PP6B2sH0zZ2KC7Yjd00AICpLesSZZCmz
baX3gEkwXLoIv++UjHX2NFzS2rPJbgs90H5JeNJmoM9qCH7Vtj88xE6yFh0NqqBIWnzgNQ+khOYe
8wbM16FxzUYeD9yp0ZpXVGyicQT+lNEIJ7xmVNDYkXPmBn9AQGT6/yQQtm3wLGCMIFVEtwncXZmY
wFNTu4xY4N5Pj+lWzSshjFNZsqarU9hD8ERNlAeUdyJYsZKAqRa2dBfM3qKg+eAjplgoqNtusnEJ
d4YTDTic2Mj4RhGd5UYtzGJnaAPpPGLQeJ/4LtY0jvFPhes4td8TQJepY7OHCatsPHouWkCELvNV
t7MDnKaMftk8llpoEIy+kg+cEz4S82YY5mbI0/fKM9fpJ4gzMLgV/AK+DLFXoCWR2Ofgbf0QcKzi
vF9nwN1gOBa6JjGUJiHL7UBGQhHmIkjEjGqf1S0LbH47brz18AVL38m/UjCO9Hx3bc428SIOqfYW
gEpFwLlBNh/F+tSmRW9BEBoWiXLoRr/a19hdkl9zlxmP3xmzGAVNfTHJYgI21ZN0ysJb97LWoUw+
oRyfDC19SUoDZdMQUv95p34cChnTRevLkUBZOkM2FfGzuFaIMI60J80K/GzB+IZ0EhLtyWO2qjAy
sh5FMUxJTlJUYXzQtV1EiJNmuYlclnSTNGDOwgusFGs3ftgyLMSkanCcmC9MX/ROteP03ekdFSCZ
XC4NA58yyOnBUMk/ZFDL+Q5TDPp2nOsd0AEKq6V4K8HJkLOZYMGCsdZYhwv82HoGBXmJcYx/FjCs
iPJfFu/XxhJUNI049VPu4bdPsVVrjFhJXYMGRDqu6kZErzEzBMAYfWdL5QbMKsRe6gYnSVzaqcQg
RGeykctqyJkl6tAIaoJ/ti9UmM9WZe2ktJaCSzppIRwRocljFHyrt8GZAYPSZYB0ku0G3TeVWu6E
j6x0p5mh7aKOXeInNTLvYxwc90cYP7EPXNCtyAn30J1iOSR1VUz4aEf2mhBh87k+iNDNhpXsGcWU
QQPKX/n8ND1itQneJ282otr3MAi6z2sS0DlD0kgJuo316iPkD1ZUkK6vGTZES9gfJ+1HT7BeIbg1
vfGB+mYjM9/+lG4UVa6kI0gwNl9+pqmLUwfg8cTo1hBgMlG/Q3MKUiVkM6WYKA/WqscE+Oba7m8k
fYJ38xHAErCFCiCZxwE7ifm33k8Ifa5CbAuzqYfvEVtCqHViEGmR+E84RATQnxQkrCZ/CWpeJU8b
SJSNnGpNRxQJIlFuTbpeFAvEGcFa+55i332dXNaSOEeY49aD+GW3EhwhaSUFQEEVLpAe6hoN1AZ+
Voon2mdG9HTLAIMPRd7vswfQy3/RR+slg4Wi3NePLh1/j3+oTC5o9o0JhcU59JC+op4C1hdCUto/
5pSQibKYGPG+y4YlEOaQcaWBnXdHGWf7Tz7vs/cOnpab1PNEA7gFlkAUzmvufIqwj4hFZyV1FFzI
RCk9jo20hyybfYJcobW02nAv/JjBxGo81PueGSNeRm+gmQMsh6lkufwC5L4QR6BU+LpIDMQ0Tjer
L7kZvWevGHslWpBYI76dhgaVuY/Kyf467nxmiF3QZ1v/xxZU/EnQz5ClOQ9wmI3CMptHHjqMzm/b
edgL7CKHvc6ifb2kG930sMwctxphVsZWJhbsRDTtrNHYxSpbp3m/07jqFuhsc1R2gXHGuosM5FPc
vgG2lqHOvdanUun9cRrz6rfZa926BlgFvTSzW3w36yhzktSK3AAf1ZNmTbtmGiEH6a64kbaoV9xl
ixWCZbANXPr/rnr1B6bgseSqEudzdqOVwNvy7numRB23uiTFssEn/EliPUu0hU9orbO4Csy6eSB8
SCXV8a1Vqt7QUGmMuK80JA0C9jEiIjLHiOEnJH/1hNBOJwdIWkElLCRwiH0MYIjQ2AmTizaVCiRT
SEqU9xKH1tpGRQ/qI6asMhVZzRbmpJicusaXQSfqVRiWoJ92KzBf90MqNCZw/o+l89qJXMvC8BNZ
cg63VM4UUKQbC2hwztlPf75VM9JIo5GmabrK3nutP8qkJO7GOp6pYVKeuQwxasjo45jY+iARFO8M
RRthZY6ZdkvNI9jaWMqfE8zE88HNZ8iUYuHnTw2S2N6ul1P8WLdXSBNndF86nNsqWlxUtK81AIae
6M89n3PjENuVbAnOxjQ6QVKhr6QzpdfPun9GTyJSZHkbRWKaQA5mBOEUWytPVol3pVXwgQfLtZdM
/w3aOpuLy+DirTuuLb8406aldmjiCOBFuzA5LcGQ6NCtiWpwjsqYYkR2czT5+wI+dTSfgwiqls1e
OF6ZnImJyhCO3Pg4Yg5SMaTL4ZV5zDqZzik1DaBO7lpINg/edQrjx8B10Q2tHNqNFIc87Mb0D7bG
4iEQFfenkV2t79yoEUM/5ShkGWpkLGijGIUrDaXgjZGHYQf4Rr91/CQhmLqqJgPiJPx+WKPwQxyW
/OnJt9K3+55Qulqx/nEc4ZlB3RIYM+HTDF/Bg/Hj+ch8q7stWOG1krzVnN9UwHUnobCLy0AIaXdX
EeEgKK+JGEKdICUo8IQZBYtvNf1Ywjqg7LrTK0xpNp7qHrRmijS2/GaFJyE28Km6+KPwygDryH1o
1L8axE2R5p8TWN4AuCwLf4v5yoHm1EFZiawhO+IQe89BeQqykVixk2h45YoLatFGC/iYMCa6rAIe
lHhB5XyIvIYuaP1WFGQIw7WjtEaGgvIB/erFkjhVc3wrDWUbe9SxetXG5hsyuE+bJF7z2yXmtGPX
sEPRSgYX7p6cDECqDcFhrQciFYlUcHDIgJR22QHzgmbxixIAlmkb0Cs3uU5kyVUeJUsLEB9Z2LuU
7mqCRdlFS2tbm58OLHLOdVyn3t6Dk9FAIsgyolQZo53mHyt2LBnQGnwaur4bAvM0ue3SYd2YIuut
0CdoQAeOIjF2ItVw0QnQy8suXyEPaOwrXczw6OEiSAuSvn+HjWgSWgPPo7MWdscd9Kc5Iz7Z+bFM
l9QqBvQhWbvpltXdBy3pRPPHWQ9LvmQYCOOvVvcJ+2gAy/AZsMPbKg4TPiOGDbnUJX4uBf0yTftc
D+929yMaKSBuAFDUgeKEH7AHp6DXPIoCfxsN6IN7iZr2zY7G12jaF4vWbbaJoJ0c+9IzazSP8aQz
ERnnUH0K/Q9gOo87W+iYmkcUiydfuJwLPoSMXBilSdqB3Uenym1OlvurZuKBxBdljDfyqbZRh1OC
D8VrLsxSRTPuHBR767zlGgbA0xEE9NbRbn4yelyMAEiIYoMyBsHhL2hRFky8vdYuVUwXfwwUkcvM
b7qvAgkBnVyIAxEBxOT8JYjfEihoTuqlWVk7NlH5oILpb5xeQGwFMhOQtcRlZABBEMxPQ/qGtWDO
aBfj1Wkq41Pw3Fr9zmJGhIjQRE5xVpHSwio/P/Zj/SeyPq14YmGuQWGK+RAHF+GvzDI/OtBzMswJ
WzWzxNQEuAw94Xr51q/IUiHK0ObVVHee/mEq67J7L+n27deOZaxNBA/Cr5nYohmIBGwwAuzXZrUr
WRqJT59DlntAL8HRBAKPULHIzJ8TSDumaF6sC42URWufexUzJ5RMxamRBU9dNyGTgl/U6YyYfjsL
ixnCAp4mEI67E4T8M85ZIeu1V+g8GTXkb5ALL0bTirmpIBUH2YfY4gS3BDKdgwFyuuT4N5Yz6BPm
TruaWKFQoJLZgQWYFCA9UK+TCxgeXW207XiLmItiBBCoKR4MbIAOotapQfpRi7VNw1HOHCCbU/0k
8ioLUp1JXVZxNiY4D+Q+aBocUNLgooNq4xGNW5zsf7ivTpqtLnyXvBZQF7B3+EY3fnGKZClmUJrm
IYEl7gBClRkcsILt2U+hQngSANVZIVTEHwu42tFGoFCfIb7L/Mwkip3jIVbpUu2/W0XINknQ5C9i
bLEdHMjqIiZ2I66VfUQxqk8uvdf1B63MjgAnawvHZ1Tc8npYCJwkwg2m+Nl8swRVgqRzuArE16aG
yYZ/exPUxxqgdDKHxWyFZ7d6uf84FvDMZjusljEpteRqA1nwoclt5tvS+PcnKUqtPx216rNnlPHF
HcgLKRuCrOO+PD2MiXquk4SiSjuDRXQIW5Lj/5XphM6Ci4q1oRqqrQ9bnnV/ogWQOR1tEvYfgItV
lv1DKC23Gw+fL6HdgBWp5T4RS7bH/X0fYmKf6m99GbAat/ilGBMcCJYAWUA8tZue+stKeTGQL0U6
0nL8u9QpctLZ/J/EeCygBtDFQllbyt2LGWLqy7IrTIhADCMYVU2CkYQXC8fbMV+rJNLFbnL0Sx3D
9cmDmJXnWJA1nkm+VBfTj2ep2//5JbEtFuVPNCxVsj4Bm1Du3MMWYvIHHIjw+B65C47Nv1pikE30
ZEziTPBV6CGOZT6KWSumQ4L82Ev37vDeSDBeXxx6CDhNpwTWuF+HC5/nI2WbyDqiNcVKhhDLVhh6
1V+tAcUEVkjseNHm3xGycsr8eCyEW5B+y0ZRjzLsCAgvgCMqCx0NvnAKsV1ukQVfiTQ9u4X2bJtf
o9MsbcbKZKYZ0e6W2eRfB2XoIHWzZWx2B5N0tAm7ghX+qyrGtYCYWl1mKKRET7bcc+3pXqGBx0+E
qH5vtYvacA4A3zdvrFfwbHsCObl8+ohBhShYHgK96knV+JP3uMbTAsFvET1QOs3WDT6FwHKE55mx
xOMaEhed3yH3Tbgs/OeeZgOZG6px3kZxdSYiZK88xo22jzlNqQtAindqeCR8N6OvQbs45RfRfS/D
6LNqXfT4UlQp9Rmt/c/JGQJF9tHSGFao5sbrTwZWC+URZnzvwObIaiwSUh1DjZw18oUyaIl0LfRI
zGITsRN30+vti0IDD8+NEG4DpQpDbR8malVL9txo/teDQQwKVe4G3FHN9DRcYaZgQeQ3RdHr8EoQ
kAu21jNfRZOkfR2ab/4/goHxOSp38XmH7OIqr/Gcfeck+t0NmQElShzn/ZRskeZT4Ods4k5ihdyV
GXx0arYRJrAe7R+hsWMcTmlpnXWSS0vbBwVZplUoBo11r1Y0IrYEL6Vba0KzhJti6vuDG3OlpvhM
eCGc+r23g18h4dMK/RrzryQyl+iiR+p5g/y5msun9gc2UqGyputLqlXyR9wDlyQkzQoXJNM8ICVh
SG6wUacLmNXa18snRge9IV+pX/QjDeotDk4OAzCc/wf4JPO5igi08yi55CGXLRMqqqj/RA4q0QSd
snLQD+G1ODRj9DJxv2tw8pOfPLY/We/t2uLlnqydzdLER2yIlXBuwrKppDQnRCQ/N3zwYxysZqwx
6Bru4nPzEt6IFoIa6049K7cavEf2OuQYdsdwU47aUsApvjyyiec4A7oy9jKwdYa9lF0PyxJ3Zr2W
2DHq7VSbSYE7H8yCBwPWz2dBjVUSJYb2JjiQHpwsK36fyJHrWyS+ZrFpZ/tJ1A0WWUUz/WCMD/gc
Y24J/Hw0iZCSyRoAM6GgataYeEJHvAbe0i4glT4SXhGTVmSIGXkkDWNaiYVgwFvMpODku9LGs6p/
Jkgp2Zk3jpaeUwKj3QKhQsK4/xFX7iqfSlrdPKgS7k7mBlgTmSxY4DS2SY+BdBSlAuYs8A7MKRah
M4XHP1Sl/YAAclJrSI9yU7K2/a9c1bYhCEkVoNehH4if4gEVNOorBAPh/0hweNUqmkbYUqpvp6ah
h8sXBqltN1HyPTK2W8U5R8avpem2mvNDToKKSfQ/iH483NR5PDUYQC2y1PxcRUO+01lJMl+AIoE7
Z90AwbQPajxfHbgxjJkoJNhbIixFeY//21rIuNI7ys2Nyu1IFOBoq+++AihskA5kmDlvd0h1aIgt
zmfkal7c91DBfDY7r/KjQAayAG8VmcQ+PDdBOUhczGn4UYyh2YYS+smt3LpLKEGkeXC3pFxwkSH3
k4/UB/sU2LjVce2QdcHbd3cvDuBa4S4FxrJLipOVZ7MNP9wUw0B5SkbU3TuPrSfWVqoV7qwuO7q+
e26C/JFY7aVMQ6oG2BwR1ez1PrmchO70mCfIPp5/J4rVGm5/25wPalfd5ir/IIevJdVzYOoV66Dh
h/+6qXmvqn3dZc+EgmU4SbUOSL6M7AUJHPpQchS6ouroMTjWdoTFz8j/SbyjhhBdv8/y22BWjnIj
2HxpYrtItOLZyzHstlq3TFMOjnhvDdq9DyPkKHBd5aQDT/EhJkjaY5ipNoy2Mh/1SYOsO1mmUr/i
bXUsX04QYpyKt/IbOGyHekY2HqtwCBbOoXtJ8C8wNO8cI0dUjiLKmPYSKBmGBvLeR1/oKZtNDDoM
nACrurmVf71Upk1j9lhN2PBFoSORBxAkgx8sA2AcLRsJbltmXBwwDsHkP3D5rJglSY7EMOjil8m7
H5KvYTeAD6fpp8hz5EruAy5e/k7iThee8+UG2jqJ73YjGfQa1GCR8RGQsAWM7SVULa59h6jOAN9N
TWtH8ERo2roJT6j1fOI6uaSke9FnQZOMPkYYwFbfp60eYm1qyRjVGsY2Z2uppLHZavze1+VbQKAd
QNjBtREPyDvC67d22edFaJtyQWo8kgoSCptUnVJHIPIWdLQzuCT9hc5ey6/VHDxNyIEKkdwh3HGD
fluIjhyQqaYTTLv6/LjeV89T+RSF7rMzkTKByVHODTkWSyGeKlf/kT8hyEFnhluFSwNaOOTzLSLl
NcWuT/dpLCM+g3A6PJiuupXfx6a8KIw+lPpZ1NYOni4OyImaud7Dg3sPpCoj7V/BqBMq7gtxJKOV
3tM0haAfRoZW5tPGTHeaHRzx9Da9skwwDYqBrzNOke2sXc0wyageHiobBkbhR0QGDPa0qh1mhl9E
IG+l5pzi+V/qUl6YmV+q2i3rBBDZBnKDI8mYRgP/lOo/Q7TVWpV+q2jljbSZlvmiVw6jRi9Qs1Ly
XUo7H0SCTytSQEZHsEk05zlB2+YE5rrukv2c+SWrS8BHFR4aPCLx8Kv2zRagGtlrGVZXyWDr8g9d
0L7Z3NksqlqlrEGOVM19qjJCJjEoOeWv9PtIyQhJUsT41TepywgH7zkt54PdW+ukmLZxXq0NaLxJ
uTfSSuiaCnibxeVSCsYdOHiLL0m3lB3PWczoIvpZQg0XJmVWukGyimomGMCdZR+IXzvbGg75+SE9
q4Wrr9Ep3SZ27jysHgM0Pn6P3dgXionNxXjKNCwZZHwXJbpy55WKrn1btq+jBfBP9GUVTOeqYJRG
cYZbq/rRG2La7XL8FbCG6zHmcLVTkpVBsrgdJX001k9tRULo8K6643KEQtWjL/Fhm9YNEr4kl6+b
0f3y4Wh9ulCzli4vhNL4fziSRnXyFgSJLyKHu8Uiuqmt3EddpdfZSg8wifcgEIc0laoKLoyKT30p
mTTGusO0axPPrOAvqJVwG5OISLNA9apMPflaKClgtgZmU7oDdi1PoNwGTm4vUwFzeusz0LDWATQX
5o3zda2w3Uxq25JAjTEyzPWX0c9/09DeqdnJmOxXPyzhhWZjSxrdDvNa0B4wDS+6Ye3yqxTJJVST
c2V+5Qp9Vfaj9P5MMfW/hs5BnlGRPutkqoEdyy0S8YxMnX8wUpYP61Bxrphq/iWch8R+ckL3o7YR
tZ4AkWIqL1ud7K6Hvow3cQrK0E5QQdW0HVAZp/bHbGxi+yWsf+112nJbgEaV5gVccxjzTV5OO8dx
D71hrEdvOJZj9y9sXnuNpu7pihFm8jVOm0CIIYUttHQnIJF0K9NAlzuP5bb5cZ+jl/Ap+OdBHXEE
v9HMWx0aTgfx4baW+SNtdrXuXTvnX8OALSe1TkggGi35RPL8tTEh4JA0UgTmV5SqOIeOZS5G56db
R9821xP6VUtd48JbjvWw9upHnzAJqzuqjvoqezeJsqWLdsHbDVm0K88aCX/q2tb/mpJUsYe+Ogoe
1Q8vwxzTe2+u2+5MW3kbX4jnMuDExT8spqGS3WfUPbImCKUq3urO3kD2jwXubskgZQhEzAChaRxB
SrmgC+tPLy++/SSKgaA0HjNKmhTb+Ej4stDscZWSUnB09He9rM6IsO9yH86q8k9EaWPMe0JMoWQN
OQYYYszX4JzNnvIovtKO/dqaJIcUZJfosIuWTVsPFGbSKI6KtOdc2Vo2vYDyTA11uXn2u0faVOAL
uxBQYVbOqnWc42QvhmsyAUh+CBExeoj6eFzyen5hIiVa+6hGzr5T+Rjw7qA9rHT/MnhchMWisHJK
WLAFjBVpjpa+kQQ3lm6RwuVDRzkkA3Y9npvhN0EghvoNizg0E/HkJAbW+mFo8mM28vShHZQrdrgK
vQ17I8NznaxUfTzGOZ0XMHw+W4LdPpPQssIwKX+TPOlM4ER+u4BdDbh33pBW9jmm8QW96LqM/G8+
5zLP9oP/Qqz/OnSx3uIRGLG5NS1tIBzj2VWiD0aFl9+OyMUfqXXJtiVRN+AFhcGo35CNze9Lp202
xpDfSDhw2qREvSAZ0KL4kmAt9MfuOpMzIPqguS1+1P65dObfuXiVzzcykkOSxhvNZf8AJCnrU51L
QA+fOIsUS68EAzdTScgLYwKvCSeLnXpEzYQfRGqq2DIkRtbziCWtsxO1HCM1IzEwZGB4JGkTNJS2
Oy4XzLLxpwPBW1MHvXXjYR9z29BsMuOl8JgZUeyek5FbZyRfy1+PYfzeNi/oI8DRBztYVD7+NNt+
twEu5O7XGU+kWo2hWSiwrF0VdNqMbRtBUn+bSb2f6nZp2N0GA0ghIxd/uZgUpDjS9zhoA8IATeNl
tGhKi/gAWBsHhBUTYljPHbZC9HL0x+Bv3BaEdayM0SIp0D3zP2elgOp9dHITeTQ0XsXWwuCDoKLl
vDCacw/vrOrdWcUYIpkbBqqnrKNMcjeTyPPStgiA2A1IGSD+GScMqp6rXb+W46PkZphMFCkxb14d
fQHLs7dG/3zvX/ZevtZfdfVY6Rifp/VEjhafbHDo0WlQ2Ijv2KTwaQ6fJMbqDg9RvzkmAfqbexOB
2I87T6TTAy5YviSGWu5mjsq6MuX1KDjMlJS3abw6yXucv7XcZ9IFgLjV/IdxjRyFX3eYXmPsS4XL
9Eu6f8vEp6gI6ki10e7oLe4NeQiz/NOj3DrkKpTAztG6SQwfWZ2Ml7ENe0XbKKPmuibUMkVwoSHT
xa2EZsoQ7w8otpy6DKsY4ded9Trayb6EeRe2ogCE7sGBI1rnZvfgV2AIza+Ykedx/oiAoNAJNKZ5
iIatGT8mDM62TUh48pgn2rLzvQecUoyhV8muMZrocQySZ98AqUXk40bs2tOTFdYrtyl4PkmUgMAu
uYPE2F1XxF01SPudRyr0QF6JMcjrg8s85pcJhiCE6MU3EdXEkfEtuatucPm2EVETZYaoxU27hY+E
v4GZ1r2VRlBRF+LsmofVRJgIb58Z4UAHq50xNipDu0yU5DAXZLWSHmzg6+IZtZ1Vn50myg8fnCH5
URmVTWzVhFSPVovFcmD2GY81IhLJRWlQDwNKE/Gg80YTDLEdkk+TYiQ/bG49+FLIgyPxlIDBgHo8
t/GG8EZJiDCzJ8kLR2ygMGiOfvVl0xNK1oSEAhKPeOQF6ylQ14scwsXdYKFzffx6aGELjdjw/j3K
jBOmg73PVh7ECM/o8E6rNxDrm6NVN30wrz5LJdk6l9HB4RrR/i3baNLfVO29GjTy6ILyJe/MYxP+
6mAaqlU9GEq5axxy7EX6WrUr1P3fTdu+eVwBUxpdohHTgZVwlurUYwUIsJNXMjmpweuuY8Nj0414
kpvXIay2o8fBQCI5m24W12tFwXdgveVd9qjjL6S1tDz6LUESVK/SwXQ0CG6iIPxBH5E68nbyqfJR
ltUedfwSyqwut8S3j6l9GGPwRTVHsV/pV76Q/MGAAIPusEijrmAyxVIo4io11vdZ+SiI8djtNbou
MPINPF0F5jWB1aPAfAwy/3dABmi3JhI/UUkpLR8bxQPTzQssCh7QUtYbkzpPqBPiQRwMu8m6i9Cp
5G3y3KDolnxzyVFMfJMqwV07fPhEtQY3wZMysFTJ4nMtaoioUE+BrLISCVRsPNgTSQsdCbJgnUpZ
LAO3Qd3dUBXR+8+6VxoLQ5sPRlgdcEjfzO5STMWOd90YXzX30y1vzjhwobvYEPbWd5SeM+bRrm5+
Sqrn9HipZ9UqGU4SI5cSjzswjyq9Bu3phdgSiR43dgTSMFgZ69zju7Jrb3s3WAOma5YJ1AMxlAZL
s3LjVQhZG671iHI0Ti9n2c3jj9HUF02h97HijvDMeR+OBLCbDvBqlGxEVwcJElTvShTtLIB8yFD0
hzefcK2Stlw/QAplzS+opS5TVBzGlBfZqvfIqFt8tOwcC1N7K1rr3PXjk/gJLesfubGHuZyemzS/
a2qRBs3M8aWSLefJ2tFX9J0qJFVEKlSUPiuLrm4fvZw5paP3sEcdTJgFDCJsCljAqE1fzLQryMVr
oOLAtd8noLZyBBQn+sPsmH1KQL95GZTTNpDh3QpI1mwWvAtb/m5HnTQSM5pDxoJG7qNRehxw2PeJ
vRFzKkvA2kcxKe7AgkDOWX/M6rODtQ1BE3CN91tHODiT7JpNxk8XsPsw98w+tVSoQSJKA0R72sTf
SKTPYpw0De9J1DWE5i9ctFANFoA5RVi3Uv15Z3rjwYKiNZL2NtNSdwfHhD6EhfWDOX/QirOc5HXx
Jv4oF8gFr9yIDnpCW+brwX5eN4Z3Gao/fsQao38IocCljQR58jPGbXc/s9c5Ov2rzsXVGFt9RiYD
PHvI4EeVZoOXjYAdtf1sCHJuK4NlwVoOKrVF6k9Z0vo0nusy5tlmGDNZPqMnXzK0RQVURNmxJYOi
cJJ1Xp/uiRsYkhSLSUcNj8NgHFv2IxKc8JcQzdOdGYiuE8n0DHuLCnccqUqxZLMo2jFBqBHGaHWQ
U6SBRnqmSBSCTclg++BYAfGG3q4iv7DNRprApoWV+W+T7qzzMdwhz+lr40ilmj9oYBAQlsUXVVKz
9iBmuwKxAQKQOi93NA4nLOa6venTaNUHHBbrIn6KOQzGwSW9Xr8rlSpNsv+UixurOu7KHMDVBtru
H8UuNcasVY1P3G+K+cJ96dk3CJEdyegn1knCHTrsgGkU0nIteBpfHdd6C+iMtm2Zed616WMgL2QO
2t1nw5ru4RaGgCZf3CSCzlXrdw1fKcCETfJoxHglWjRd8w+C5MOMxPDZuvMvt9xNM7hMzbDTlnIl
3WFlU0rrF91e9Ez3xFeeiQyZBEJ4A9CZk15Jrh4a6IoOMZMs+tTGFh9FdDigDZYniAuN2BOZMhh7
5FVxwAt5a3pEOM09iersk8YRW/maXD/vKO68rPXPkmmu+fNrABopvF1GnBge98lG58a16gyUBILl
SmgGsXRr6BUB0C0U9VNZnO082EcatpwMLI3dzFK1RYWYVl4xn8SZNsS+FyNGwZenQXlWOnZ6fuQA
hZTUHIA8zWKEGSx0N1568lA6WDhJXK186BnBnFGntqR4xsSFwFb8wijcIyKn5QOzQNhknE5b65AH
7xIzkCMJh8Ty0XbGgnIkAckuTr4sKPmNNf0pR9gVVKQkU3LS9v/qNxPWONN+c8/eFlZ1MHLAcQ1M
rub8UYkwgDgunHJbch4HMGE1O12HAJSeR4Izg92Et0dhTBsy/xiQMutlFNdz+dXZzYV8StyDaAcy
wCHWUDl7ErCD0BpXUtTVOZsICKsFGJ15jvMhejLgL5XpWUkz5LSgA8U1IWuH9pomWI0onZoJRP4p
hPGcKKFPpRpVWwbhF5J+owPxxnXjVPqis0hr6ib8dsmjTat5b1BCt1LD6CGuT910Ul2syO0JW2xv
3RcNHvA7ejlRQd+Yi6Z+iwYEevZngnurUtr1ewqA1PMchQzXLZ2PkIAbZfgLqMLi61CUS6viffR2
ZqRfXJC3EZODVXOK8ANM29zaRAEkqNUzba/yPBllsFAmY5kUHqZEsoyGcDFmn0ngbCeCPZp4U4Pk
9x0pmxiSOIWdKtpWufGak3nP+uxB45P/tnSdcq8lw6phMHuwOnM1TsXFMhAE6ww3A2VAzqX0QVs+
4ZO1MVu37quo+gjnY09Rzek0ts0SLJzqAU4kwM2yw/2CdMsMliWYKqJxb04Ptg5eqlC5KbNpaywt
pXicTGctX0XbMvEQ1NSVJ+czyy8Id2ctWRu8F5WyqekQdrIz6T3wa1VUUnzDLF/8VSgLKgbrGguK
g8hpAHXWesLvbExYUBEA5E32GYfLTH/RakZ/ogySF35GHT1l2556K97gZL4Vs3dJY9poQRvr39w1
SUPjwYroaaAPKma/KvqUBxsbbbWZPH+llcHOwtFr0vmsohNR1A17G9TMW8WpL/X2EYkOe6vBFrCP
ESdSBzZyEDb1eSbZfl7HIb18M+jir8vAI+Z3nmRniqj/+7GF/tHwjQCwJaJpgJWy8gv/3lb9zaOv
iq4qC3SBwUdB0kw/qwujKn+q93cRUygharOGrZnwxY2dXofxD1nfzgH9HZoDXsSkw6sLbU0bRgnJ
FXzOzbUYqsuEGmIGkXH5wmKIfC6TtBcK2Nyp47zRkC8mwWuDI7sEWkIpI0bRST0VKAtJshIfjo4e
UUc5h9lvmF8G+z1ykGghA9WUf5rRHzPSzTGh9uSGCWRDBrCcyCLaDAZKnFnyRSA2sufWo7dHEQpo
qh5j5MBB9RgPYgTlltPjdlsav6pf0Y2IwTfkzQyr6cyNoOofSsTyGfTdixK3wKkTMLPGe0RcZ8sd
AnUhy7fqVcvOfZV86gLkWlwLCsgNm1CXUYFt/0rQhA//UcDaBVDI4qQOS+JK2ajQn9kvEXa4MaYq
OS73ZLN9jfOTXt6oFe1RshsPDhJQf7wVQbJoQu3RIIBb3BNuz4Vgzz+F99QaN3rXRezrUvpg4bHv
QihGPLlzS1Wqv+5JuOpm71st438UYeyDbMV/RC3nsiNX5YAW8iwvYzA+y3QSf1UDnzRZTpKlNqq0
GpN+7o9oYMkFQNeDCAR8a1OjNYSI5kxayMSXE0tFlEZrY+Rkj5HwAgftVICW+UOMVQY3chZ8jel1
AjvIyHxHlRchy+Ltj1qOUQ5zvm+dhuXKIAuUO9d24mWsMKahcdVhbznOJY/IYy8AnVuhUqjVRyV3
eA8ooeLanC0kxOQQEs0pfzexm1+2xTeQ2wcqyY5ql/TLnpU36sOl083spIyJ40B4hmatiJk4W8i4
Wjp4LBMd8vw5cBbWBomfs7mpimvA/OOTz5IgewvdQ6zwUDC5ZoWL7areumTT1yhHs6JaF4Ny5U+g
43YiQrWib3KYHLKn9PGpm5Yp72QN4KmQmW1wjI8u1FWLvBtOzD419S0Gb64RRcjrGIh55nOEi55o
La07/JfZiokK1w3ht+Ky6P7CCfl3sK+5+AFrYt3eKcgd5hkbauJtrA6hLvPk5NCaO08kkSN7foiK
7uyUzdm1vLMXEXyHqk5DpNPx9dRCfxoX+sbYJWv7FIRMWBVLPQxKr307sbVEcrXG5KCTcNtMyUb1
7VVkqxxT2FCnLn0O9PAY6fETigR8eFl/TDtKA4l65QtMqIjApuWyflJbmqvBIs2fXPnXJ69esEcB
kVnAQ9vIb9YTSsCIAm2MCza2EHT+ECl4Jbz+te6YZeg09W862WGc3KOcPKuhuuZO+5qZMZCa8ZIN
hAGlObg/GH7ZPBUfpklcYBdv87D7yWnb8zXeT4eRgo4162EaOpLUsP7q+X5wvQ+mtykjNaWPXmPL
PZj1nBGE7h7CpjnEkbbWDHtHwYgOyAsw0D7kY0Q4IsF7+DgHpVh6EDsOwdRek+7n/s8AS23Ud41w
HFXbBYyUzqcyJQgtMpp/LlDkdcoFFGLNQMJkUYJKb9bOH1B0oFyDj+hiKQVg4CC+HDXaOhSFE/E0
iGnLAS/LOWWE8HBduyPCT1LGa9pGFJwdfn5LyYquw303+/hQt4yMNsANqQC9iTcM56Dlw+s7aOmg
r4n+JcQeiJhCMeGqobrCilOAprJbQLh6BixK42KsbuQlgBiQvVpu4IQDkic+QGZTBHsXaMkdiKaZ
zYWGLwvxyiKZGmIcv5QWH5j96Y2foXN1ebs1oolib5mkATk7V7sM0QoaL/1QUkCHEqLGVu2k4bVw
nA1QdpuZi5Qia5cLt+7aG9cZ4OTo7bog2nNttvprYCcHjag+RIBzlKzv3zQcKDVFpFrRrKhclcPc
oujz9j07N+qoMX6NgdAaoMiYMLmeAFuiIBh9ZCpoAOg983T/qPkxhb+dtGcXGQ6KjWVh4OvMpGz7
nvgvr8tElmtMhSwnQVdHtwwGKxlbuNi9UbaP1tSsbAudYbFvh02oJM8skjFPDhm4aCBWPcdYQrYn
mnXzZKVrEs1IgQSWcTYlsXJO8OmF6ZEyIsXezr3TS+GYtH/JgxmgN2lIwYqZfdnB3fRJrTnrlEzf
kwTyPKMyTWMAAj/1ztQQm6hSm4lPg1d0NKaXBh3p0BnXKdXMB5NxV81hFNh7B0jdaVOyOIT+CZMp
MwCP5mxvI3JayLKcwg162ip6I+/fBpWVV13bZ8zwGVR3TQXuipe54JUsWChQxRAt6ByMQzitrE8i
uNskNB8CX2Z7quXj+k6Uo7i3SQPQ3Pa1744ZhTzLuoU+jRNuyDzPNpmYgfS57YjcMVCEErVjowQ2
ma1UXt845NZmZBis2zzF3kPNE02AflZEQJvU6iLceLUNwoYdjZsaltJkRhmRJiYkDQz2R1MoB5v1
RqVBKx3fcM4sQoVcscInp/qcDV98fXW9AboLSlSsKAiMdINhNcNTMtL25fW4bT4hGEX5WZzl9J8K
cmJOavPE+xpVbxNIXKaLxQfrQ5lRjnkz7U27QZuAy+fPALvQya1+5FN11IBvlQzW8RSOt9LmBnZ/
yX6m0CAg/mwO3wga7tV9XRNZYc/LofyQLnXB1u3oNYwpHB05cJnSn4o5f0TJD5BH2R3XHaQTvzW/
58DI4HGrjSNxJx6jMEgYNhg+9fwlmcsftvE1PgnweR2VOd8jysxiH/Gp8Qum0Qk1oknMnDnkD5Z5
Y2cmVIA74Emq38k/QdvQEvHKkPNQq6/GcO2h0Lt5PZTkYQGlhq88RsJH+SqMmngx0GLjvgFr579c
Qmn4oDwmNp4ur2hfmF0Zk3pGINVhM8uI8WRP8cK/yr7KDcrb6yIvliVI15rVQHCXY8zLto1fQnc7
luGKH0TP+57AlYXe0EilGHg5p32GViOnW3Ca6yNfCQpY1eWxmq0bchhEtNMD8V8NDz6UPgDYVB/V
EAls98eHacXBWjPfW/SIDpsX95emkCYU2PdHsfI+SfTo+JpA5zxAPJN4iZzxmw08VY8DZ7zXYmd7
5+ioqwCd/oe4N+0aGrFZzIhZzYAi9hRiFSQ/fJnB5DlKO/bCzL/G+C86ZjJo4XQ4Uq+7q5g2Yj7R
vmxJanPW8lkEGuce23QznOaRwkXMsvjSU/RGzHFJS4m9xPJiPdg3gUmq88JmhUkBDqfvcjiA6S3k
2wZkY671zHcnHLFY7+SlU6KG45dqlM46tyNx6nz6IaNVMf2qmCsbc92lyrqvGag10uaCm/DkQams
k46KmBnGCWNuidCYf1IBdddzNU1cRTH17la8r/WN9x9J57XcOJJE0S9CBFzBvIoEPSmRlH9BSCMJ
3tvC1++p3oiN6JnpbTUJU5l58xrcfe3HiH0p17bwuy2jdw+U3067ETMlXgFH+1XPcw3MTAlkhOVL
TRiK8UhNEzzJYIbV5HtUQfvcj1/WSPOmcFRYWrxDYfXFQe9pSLzQx+l5QJZBpMY2JlP+Rloi+jWM
P4S+5cUT9S1lSuUes0DBFsgHumnSnxmOZ8M/Gsw6KT0jUzC2wgnL9nM//82sSvV3H204HIVMvegu
LmkqFaaOr4MDvzY+m4XYm84FbJQWZrd03dYRH2TmHCC00umeRXlOC0Fx44bkitnH4SDtemdCT8N4
ZV22vzZvjaeyowbIX9O8bqY/iYlBo4b6sn9uIdLkS7JboHICQrBpaiL8ZVB900n5NXoPRJO++OTJ
4JGIsGxK7BVfVP1tBdOPvrAIMLYto4Jgi6EgmHbGfQKAiJvQJRcYCBvV2A7saDiAmD9Vzl6DAL3u
jkgVjxnAzOwi3oezZistL3fI0ocAOrZ6H6BXwTQorIOnGNTRXzKma59Fo/qasQgDh/ZHfZgWtzdo
VtC2VP2uZvuiuHpFRRyt4+wNHT1T9hrSGqlXgOG2c6yA+MCK9ChIpUHK5eE7TsBTZiZOA5wnYyLq
XGDwz8V60TFaNdJLZL+kyXVGuzLth/mZ/4WwJ/H1CFLomuVw6jSExBSgAmQW6fm6yGUAA0sZItS0
DBDJVGdnhGJTd08z6JLNNMp4jxJC8g7PIZb0MTwvgtr7CcJnhRnOuEvz+Rh6LFCXqy3qL836iYQb
xFD4C0Xq1X9ROZqY7RgjYtpxwpmVtaTTXdIRGlIUucY6HeTrEB2dhBOGVKdWC2+iWN4UgqIyDRtm
qkE3vssaP7TFpFWyxvNcxjdBA+BmREzVKALKgUWSc3KwcBBOfykS/wv5oISkYKYwoXMNiZZg3kGp
NEPX1mS/86McggleeumibTN0VzUWm3ZKkFxbvHZtcw4VzFVqxaeFKCBv7lprfqbQkBpMma3a3KWK
PDFjrQXLqryO4bO5OK8FGxGze2kh8zOjqChYm+COkL3eVLzWLAGAghU6iFfeRqEmLgjxkBLsmCCT
erd61tVaf+Y9hz551Th6s2gfMzHKpr9LsrkLHM0yR7kDBnDgIFt6Gzi3+HRuSB/E2K2nPZs7lwgK
gdf3P8GietrAwMhEZdLXii16IdVGKNQNG+4Ay1y3RFTD13lQd6eBT2bF1jo3MQBPxn1ml8T2xZ/m
+9hwf6oCTAwIYfB+egBKdaZN3VWHE87A51SwmWoCY0haQOdVul+cquk8Xgb9d5mvCYXCTN7aZDwY
eDRnCLAXeCLm8mthEJdue4lRCsX133monlPb/EfSosdjaM1AWnDTxAScOR3F11+T35ohOfGaBi6U
QIYJlTaV/hEqqYSOhKMAwOAmTxqp4pMyK+GmGO5iplSFs5ZQdQgui/9RQa4KKiu1U4k4H5lWhaXe
wZIXHn68MygtlPciIo5K5dWXF/u95vS0FIqARWML/XC5dhp0c+3Hb+6LhVM5E3a7UpUCTO1hZD8E
76oenVeRvDaJz3CCqGBw9xxYLVsT2vOkIdOXml1Uzm4g8dnyUWAhol/w5GeDUVD5Z4gBHMvmRAfq
4cb80JnhR60pMgdvWB6g2SduPQkZ4OSyy/lBZYXKZjgiOVrprfs+YFMFGmGwe2PvbVE2iL6CiHnw
9BKmHUMP9u1RXfzXk5dBfo5ukZqbTbuZNXVC/bFETq61FvQwVwjoPtZEpiT+tZW2Sib5aNvz0u3q
7EWNK2oqYSXmwEWlzmM9Ngcep+MyIETV9P3sN/gPpHtXDXHVp2OV77VFBhO1L7LHdYiRn0yHrV99
ocbe5myxbK9bCdwV6OE9Q24WWWHsT0X2wB456zF85UA0Mtgo1b52n1SINHvmesh2WrSzFI0F41nI
PayseImdszZligOlxngfaldkbCEW6zCnDM6rYXgtzCtJc6rS5KpLYPB0IEJzklcjHVWY73re4xh2
AKJDqP8XSoCaTnnoJf7EnU7KZvjkSmt1NPSNMDaNcN6b6FbhgJUrkKHe6iWLRU6nNnwXSOUdgAIP
QCqlXEkW/JnPbg9Ye+4+RY0PN+NgRu6LTkGM2NOY8CmK9FBzpf6NgMllxjFtiG4Lg4fgH3150lqM
71j+xY9pDeesJikLnErE/Uln3x4PXzNqx5GgIFYoJMR2W01UxxLSfuETRbMFwJlhaUcJJsjJEVZJ
lL+aPawlqHwawg3THP56sI6ST+25/YPZzpvc655oNhQKXpN1zCmIB8yBc+meIWdhC4Hd1n5mQq26
hm07wgMWSybhANjzIg2pqNM96dCRZx1Ye6w0ZPBgVUwmDu85Oed0Xhi/yuxC82zObL3YB1vFF1oG
RRl4mBAD4gLYocXOXKq+4LC3FE//WpCz63nWnnUCJE7sFa4geqUfnhlutSJf80uISz1AvM7iZM5z
AMrlOEbmUwUnDTR7qvxtW3DSDVe1lXdNecuMjVMLPP9CVtTFBjexrQUhAlBWuR/SgBHFVifzPYWV
FhpEW4nfaogpBtCw9a78SKo5cIsQIutDR61XmP901gmXqwCm1ZiMts6H0tdusSuh8NpvoXJnMftk
VTa/FYhNAVFOZzcZkRCh/t7CHd/souFp6y9CyEAb6/2UrM32w19crJl4q/PEhnMul73qR0ihseUu
xMGWYVpVpBiDIrYEekXTlv3CumdCLNyQnYRzwxr3gdM67oSKZXJopPlFPRCtQdg12+j2h/uoWH5d
jj8QwofclkGdenTjX2kxbhgqwTEm+GWq687hqOdqFVZaPKVgbiSkt1A+8NtF5ZxLF09+buxZvYPq
0zPmcB4kWF6EXAQyInI8GKGXxMHIRFBJQ3XBNpudUXKxGGgs6pwlnomT2d45eKP6As+ZJFAlDxrp
FYoCj712q4gq6hXKFGHxl4vAyAGAV33q9VfBPEXrhrMLf1taHVRTSNV3pVzZ6HTVHw2pLaAx0D3L
ZNiHfNiYHas5pPce9r36AwpMcXDVeNChxTfYKKqBhTqjur2RFx7Eh+2CSf/mXVsgoFw1O5yaD3HK
20fCUJ6T2PagDgh16FjIQXD6DF0+AxQWAIxF/yo95iqsMDw/3ygxJQ1qovGAM5R67vSviTDmvx6n
X2vBwoiZgvQR/6FqX1jTj8hq87IkpiBdl3285ibhTY21Cbvv5Bo3LOXMrepzlwhbHF6WfLqayKMr
M9wYkKRnqKpqFlLVpUsOc6yhQaLHKC4EPMKNZtf9ynCtoDTfeJlcFAc6t6k+LHl2ZNg0aJLUsPnv
X4EtW9RJDdzubm8pZi2dFgSrl0lDBw2cFPvfDRpEWREp1ltbbpSFrKuf5EmVM21q1nSxwsbwpVNS
KHhMgxPd8W++jKyyHb28DVm9g9n56ZreMfL813iCaLosHhTXGkboeFSvPsZLiC2NoKyJ9+iTteug
zbIqCsxs03E459zDzsNnL2ya4wumbC9dDujJ9gJQoVDiEyfMlxUDzLGU7P+KlY9wuOb8YWolinky
UW9O4BcWrlJ+YJbGmtb6glWPsiRL52Jv1Taqs6oNnDi9hjTkgW8CgkvwrDHHjj8uWhr6+S59yJOy
/dD/0wb3WfWAOtJma+xfkix9NhYLV1GAUdnjmZbxAxn4vga1Q9NMOrJev1V18lc0jzU7QMvnvy3I
DVKr3ZyKuOLkFcbFatyXIszwKw4fasK9K8k1yp/MqfuFBxugWXuuGjyIko3JSZTa0y1qy5OSFWXN
awLqEXUvkW8ARKUnFwoA5JBNovAq99t0YQmw+224OmoKjdxhr1xkaM4GiAI5AVZxiYNmc40uWmsR
icsGpWrXHOgP9O0khebREwRuCO088yUcKh42BjoIotrkHVDp+8U2qQkkoex6zn4eB7qy6MkD4ldg
1EIcseVmT+ogcwm0cHIo9RVJdVslRBj8N4GgBEIbbKHzUGEhUP7qzBzVWwTbnUfcxziUox5C50Bm
tH4QzEQjVBZbsh9mfBEWByc8XngbMwr4+Top+yvsJ0Y/2i3p/yXg6kwcCyDVPt3iOweGpCuCifyD
Mwm3KKCtDh0dY/PhzC7CY6Mz2NrKVSb5/IQK/QSNPQx6FaLk8XW4hy25C/JVK18NzhZ6KpLWHySv
3kK5QAlxLToMh0gfhnpVuRHEKvPKVYfj7Rp7g3OloXlWHlYhwCNmQNkQ45U0ndWGBCMmgxUwyQrJ
1uwu1l6hCZNpQks115z1vK27icF0oSB62CIzpzKmYNWOdOAcMgKHHZlH83hXZVsts/jdKjIpplcV
R1QDrVgACYZpXkD39ebcmRc/j4449awZD1ADrNTQPM/PCYmYCTsC81Xh+XloIM/8o//AgDWhpdCZ
zkJtfuDQ+x3mdeoY60WcXRCbltNKmAF5ILRBEpZeacEexJ46IXJYAwFvUc/VAKILbzSHFce/xsf6
F2Rcfbn2bQS1Qg0w2K9hgaWKC26gHmCiJgr6zk5OsGLId+m1NfCvj354JEpz+qRiGpycCU1ek9zs
gps3veUunM6F+9eioII2jiywS74oXYkLAQsKBplu0X1iBp+gXtX6brae4/LXDnNsV4IteFJrUJMO
TjJh4PHYx+F6qBOYIXuFC87ioKjij3kZ3ms0WIlFNLT5UidvPbKKnpU6Z1lt3peBk59nd87/Qfye
jPYoddue6zFwUv3qU7rRY54uMWJrV35FHPGJBzCqBkJ2yjL1eIGaT88+c97TMSX6J+4ZvBWEai5+
uesx7UcbByGR3dTZJQqYH4NIEFBzVI5iHy2daDgyjbKH6e27gRZtYIenZqjcOJgzgX0K8WJ4Y3KN
cIzsPQjitDuKyBZy2DQMLb7/3GQU+OoPLL1tnF1jz/+gUJcnt51fXRvhfPVAcVcdjCpbGqS1zLBI
KILLN8EKQUQmwo1Y4lMUU4Pea9aSeGThiJTMLE2P+JiyqAOg5pUSmvXGiuU/kej9pouOXoe4JOS7
1L4J1uuehJHBPy73Sb8bOm2fL6X50LBANLoX6uxYTntFq/Rp9ceYtpaaq1WPRvjI8m1V3TQThVX8
JcuLSycRtu4Tltjn0noenDBoIapXT2gJOV7bw0x6WcXmlmMeW3tPaaZdaBuhIwCtzT1QTM8EPmYF
eRHYAnVPAGF1s66HXU46k5VtGijxcnICE0OMhsaC5ZpGq5nTNeejQ3yjdk2ly/Pk0lGPFhsPJlE/
4e1kcrHPRi5OBX4D0CEJ8juzNYEctXLRgZrRtoSNw00a+dR0PgL0m2gG+CggtyPE3qIhCtO+jEv9
RDHaR7S5Fnodo5aPk1EnCnyGFe/aWA+n50YUT5FMDvUgwZLbn4F6KudrO4trEw1HAemAICVcATEw
S6FO9UQPVOZ2LNp2nTX4rrT688hoi87JT6O/zCJMoBJbUhUwc/jF/v1Ras9eOh88wNHMQgqSWQuc
SnJIBLHCEq3B0D5meoKRo9hlYfzmT8k9lNqpdlDZIp2vLbIo8bpAlgZZ46kgjSis4sfcn8iaau5j
MxKk0Wxkz/yvTQkeht56zn88Mf5Yaf01OeVB6OVHmTS7wZkPE1fNXpLXvqtec19HoGaquCR1FVG8
u5kDPVs7R572o9X4EbEEdpBSq+VozlGCID6l86rId1HNRgjQtYQTw6UK1bC2TUshsb/1iWeRFTC8
PDVUqHv6J03nEaf4Y/xpZSZ+aAuZydhXoKFb4LPzpzAjYhIOCw0Te71/tsYFzVAntgUzMR26FZ5V
JSw/KitXWznBzKdDu7JhBGmndrzO1bhNW8Z0nKEseumiJOTqCRqkenhV+94N/aVyDhqRwAChMO9v
qAJBO0zIkxa8JG0ZgrRHzu15+sEp503jav8tlZGtYysJtFnnmK0Yy7Gd3BTtYYHjxVo5x9ACJRDF
F4TNjHlAeWJmq3jkaqq5McofpQ4tv43vjJ5sQ2uKURERJkv7mmYVZpvR2vCDPBKPeHm+mx1WTb5N
scNqBS02a2ff3HZOBseG7AXNPXBbpDmymUW6aPVkQk4sPqrsa0mMGTOr76klqKNkWPKKTzs0EMl6
KTlRzKriQ7f//VLCSsqIPYPVTA/3JKfkYAzyhk3zeZnEV63DBmxdVgvYgbiG+4y/CWDD0UsWAkOr
bTffQcxEio0HB6z+hVweafczP1GL/zKMatusu6aQhUYhXlLOmlK4uBso2vxZR/ne9jDz52wrbajH
8wcOY5P88TJrrcdoVRvn2UidE4P9rx8jT5/FP4LXbJZBxNaCsXM0ErQmJSOHVa9t+TLjH59EzHKQ
Isty3JjSvi+V9R4SwEFUy2NBYtFqxhPoJ2z+k9cuIUpSfIdkVpYmywTCO49oSCPK0UPzgOiLUv7Q
sSU9tjDdfSdbN154g7FBS0eOu6IMAZeBpLIPMMu9ASeM3oNRzo6LtZ5hWG2DF0oPIwz7Iq29YdWf
PUNjYTuI11XisANX2B7wMjWDBVMzC3/W0ck4euv6I2JE6hCOGBo7xfSZXGdQa6TVoDA5LhPYU2uu
2EPaBCPBSQPvt2QAirCJz6ZRh0ZusmSqJhEsgruFwx4A1NjCSi3aIIINVzArGSXWXO2uy/kWhvcV
lWOgHMGcGeI/4AhyOt4OZ8BKe/6xgHlyJ9xKtXL5QlunmmaVA8xmVwERNEuw5z9HA8/vEcm5AXm9
+KNR7Aruvb3WtNcOhQ+G73BzoAAJpRoMPM6FkP/cawSxQTmgOyH7xibwaTXL7cQQWMnXKLWxMAd0
Sqhqrp49wcJgYXhKOLPsGUELbwBWLAiu4eMkzdrn2cBElsSVSzPFG8NBqAJiTU2rtRS9DVt0nn+k
nCtP/IXtFc0h/hdtN21cMAGS1/MF2GfAoNT99PiZ87JqlvnAwn5leYzGyARTBvuErqHRrnOP+5L6
rV482d0IM7NHf88BaGx1lFMc1yxwcrUrtmEyZWZ4DBEaFJhv6vGXgWedBNonRlgF0MNKpWRTxNLy
ItP4yGe6jC12VOZY7DqreHX4Ihk5mLa4lY3+68J0nCK4I9nyrYsWN+fobkJRxMVvl2WEyJFJoUEt
NiIacJ/EsX3KAxSRxSp0CzLkGDTQuTW4KjFOZvg2QRKYv8Yw8LGa0WJjq3TLrdffvAmufqbuLSz8
qkX7trby+AkB441oYyQG5E5yw9Ia3sPE9A3JzOq/ff56HiooOWzrDaQy2VuEK0hr17fFltsWtxBa
RrXS6pm8MMdcj+N/Hpx42s8sQs2yTZltNaJhpUFSHVdSATdqt+jMiqt7940YboKPQGjYVp3YK7e4
NOEwOanOuXXbDZTib9s1yPUFCkBuJsh7YDWYQE7M6e6MEuw0v+BkR4uxy+CiwdmvKnyi2B78gy2Z
onitd7aNy2uyzdCHTOTbxKwCuhlELWUfzpSzIGeyw4MwGiJD1Mirb3L9y5xTzJ9M5Ik3XB8hJoAp
cANztsLTgqDfYyrCwD3vd1m/vMXlSyEPfPXQxnmdON6iEiflzx2bTEWBqfcvo/naEqzSt9ND+95b
Pi1btLKz6Srcq1GiZq5xvHJypJQdXwpoaqErhnp8iMOCqN745DaYswkz3S5O/ZbkNzNsg8nBeiKb
2CA4AZEfPPSZq22iCpvA2LrL8EUPPaTMldp16TUvEhv7yvFWMnbAyj8BJBu/+uyGDuMCBwBxEtN3
qTknMSxMuW6Nxp/YkhIQZgHnABSBOUYbxLavLDfLAvim9eqH+/u0W37sBXkzVNFtN9pBpeygebQx
sa58kkvwkfPD8KJ+nXsAXwYJzy//srB8dvlgFlm+ftFf/RT0Q2t9yns674zUZ6SkWS6+bZMXpube
wivpuvUQ5aex9w41bh8WrbxW/ZeVZpAowuIyawezS/6WwcLowdlmkx1YC6+22QftcYYCjwXz42Rh
21MkrwYnksMGxo/TuzCdgdNLyJ0h0hjZnfs9slwdxAJ1Dt5OVq+5ySKTsH7BofyQ9qDCEUnKiwqz
TG2MHVMwcLtgcC6nT7esPsLkJZYMmAhwMTCJwx+1aKXG4UCb3ezcAwEQn6HGohnz02jMLgb3jLAC
lGIgIo81dtAKc2sowNmgbdnOfLucbApmzzTgSrIAS9CyejTXBiovHtH4ncMD41MaD5OdKAPmFIlz
gz01QYrvxaJolG2CKBfdL+LCsMlJpapV0s6cdxzLf0sI3xBTkLzGqDj8bT2wVRx74iw9gJWVILXo
YY5qBLHppiALGTw7YFRP0gJLlHc4hm3AoTRVD/ChMU3GM6U6egiaxhk3fEQWFcxaXyxrGzZ3NUcB
mbyuYHeN9KoS3XeJAlXncAYIZSqyiylQbNbBmnCpzPedwHTye6m/GGm1Ci5T577kyfIM/8fkzFjo
X610vkb8szFO9JMGS+JL2yBn6B6Y3mezQyKIlpxeu6BRsLmVGiAZ6lT9IOtpn6sPrG2THKMxHkQq
padgj39nPxJUJVq3LJTtuLmg2O4B2/X/wK92NRQgIj53o6RCjFywmL3LPWp+hlACNWBgiKDmv45V
g2am+BEiQMbVZayyrd+AJMYhTYIN4V6/e8yE7Efg2fQj/BYr3OBN8/9Fbr9cZ+1SKc80bYI10tXy
UmnO09LJj0Wzn9CEswhperZdcF1KCmQC5ZR5cq43HoGyrtCea6+8g5KkenkPRbgvlpuySkMGQquK
D5FAFlPm4yXiLNRH9gnEzqQMqIn57MPm6XPSMCyUF1H8ks/xvbNRZ8Vry2RGTUUIrId7Fr57DGAG
vtdbVn9rWomS6zhDfSqyFzwsl/Es092iV2uVbwEsluTV7t8IzAFRvHGRVyO7a0AXNK1sijKwd14z
qF+A0hrsAGJogMA1NiUL6yteUXIf3W/lPGRDuCgRS6PH2Dlq7l6MYz4jaYVn3vUXZdYqmT4LU7z1
dRhMhYR3gl0MMtJJHMxo2fZU/QaYloWImtIMkx2rOW8UR3U0xbsqeyNIrJyKvYdKi1GXMdZzv8IU
+28gZ9sy3obK29cDCth5/l3C6GpFQFNObq0i1tIjlxoFzNZ0jG8CUojYDYQJQmhnYhVV8XftYHPJ
VVLzhz+8zZiP5eaAZ8x/X2o66ZGkLGimXeOgFE2LRL04P7nak6izICqjtSPJp6KijtmXAOXHfPzB
zZ8LibETPWaa1TxPxcn3sreYWo+UCCK5vk5CMDCsT6qxPTEYQIonuZNVDCCUBsbShAZSoOgysCHs
LvZ/i7FVhDKTfhgfRMRuNAQSSBzIkpZyLayRxyk6mvr0zcpdrc8x1quSN/7FsDDYp30DY7D836y9
s8uB0kdb1RaBaLKDnzlXVY4nXkeb09kedPwfXgnFBZ9i7+rSTSj945AhLmEPQZWdh4s/sbSZQ0VT
F4L2HlW0YFJU8hXZTYETwjkey5Mt3aM3+q/9rHxesHJXlSzK3X8EGJ7gIKIm6HhkVlAbHAxP9T3+
Rf92Gm2zdvF5EvPNibbtED17VbtDk7zqoCqR+FXyR/xfbyTeEwMn8wyLtre3NAe1+T28VCRnxk28
pg8qVjWMyHiy6MJ/Y6EIhSGWs/3ereCQRXSTXf0x29gqtAyFPQ5cIIgPtGQvdoG4CNZmrI8w+U9G
V928msnDGEBpOXCylRj07eyePPafdVLxsmgNiXi4UYXEWUHYcSYbYD3aVDO+f7C3HvphPIcutSxp
6O2/Ur1fJfKbhXgbG0iS/a16yswxBEjT7rPeYORmq9zgYa2IAuYiyJjBppDW3IjSvfI8iDS4UOzQ
nTkksSLp2Ta+LWG6lgyigrm+SrDIRKdCCRuyCsvgCdpUT7T6dCcJ+txJN8gwEPM5ZlgWQMP+p8jp
MCwP9wLoLbP+lCP3ZLcHMF5HThdjIlZH3gmhaWkgzdg4gxoH6oPrszhp1vDsVMWHchwplJMXc6nO
Ir1nQ8bHZOnvVjVOzDCOAeORLJEal93SIXmyFNuxYHQKJ1oNth21MD6LyD3IcnzStS82f9iRptOW
MZPPDPd1gGII5h6yyewMsSsRqunOviT6FpDA07d2E9Vw3ucnGWU7S09PgwX5ZZwfQ+gHHmViKdj2
hol5CU1WqmO3LTAZB7UOf/RyZp1bLE9W3jw382ts3YowREWO2xmyOKwoTl4njqzjoxw/uPbegK/H
bYFbQLGduk2JzjlsZ6b1W5HeNfM4ELPJAg+uMtSJMPM4Kv702NxEHuFLsxNMXYe7gDe+uCCWPX53
dmRR/Thws5lpewgxvmKZQm9uOfZb4t9MXFRy9NaVjmKEx2tuMwJRax5hF/c4OV0rWE5xLP+zRwc1
6jAqX2N1MWwr+mkNvPIjZ4Nj5UYSUTHDZa6s/j1a/E1Slwhsi3XJsKfuR4Ykp+xYbfW0ADE2jlkC
CyYoU2DAkg+A7v6xY5hL5xtduDkRmmoq7Fmwy9R1RSabTxmzxGB9xXilWER+x+yLjNpUESV0VD1z
n+DEz4aKbIThgrKXksKR6KbYGwOVLLDVYo99Wm0SAal5T6PZBFqTnlLX3yu2RhZhpJLsqsk7h4v2
mABmQr9V+kEMpOpxuhT6pTMZeR0Zkllo7+q5+q+pu+cO9w1jOMXCf0wZxMq+vGuWeDd8I9po1Anp
jDnuWCxY57Gg5176feRWn5GU72M2X/3SZozOGTC0/rvxs23WwM3sCdrwpCQpKUGoNXcIg4a0Ljfh
WIB+uYz3UYMphGiZfnV6T8fFlUc1IzV/tauxuJWL8Wb8DfTqeGVV4aZ1ikdROxRFrT4xtj/DndeU
xClD78igEeFi2Rmf9OS/Yew+WUlNbAPYtN99ayi60jY9hZH/CXE82S8m3cqc6idZC0IevXOTyiAM
kTZ6MdqcrjXvPYYqW3s++j37y9DhAE59pCVzW4YnVLdMnEmLIzZ61qmanjS+ez29aDYRwGOTX7rG
wAVLB83gsCeVCzjLBRY1vVNsgcCy4EzJJ0KNvO5m4n49MDAKqL6kn2Hk/pcOLviQuMCnu7Bkndo9
5b616b4zqw9MyYPZLumh6jE04bzubCLs+cvmGbt5gtYS69fttE8tqWnAknyX6QZEnFXY+9gIE/iF
o9DAeGkar6VXnwaY8ZSyAKPLwPXrZ5ddqj3j2QJ3ezSKQy6TjcNP8PTm0nkhVXamnTDlc08urjIV
6NmXoL4l6m/EDK89VPkC8SCJj5U7GutyIZyol168rjBEFHiXyHd1ZWZo54aY99iDPDWdftRK/6q+
HVnz29H6yjjNCZ1ETMEMpPJbs3gKQsPfpDWhlu7A43BG1S80N+R4ReS8GN9ARAtJs2lVbzKteepl
ZpwH+A8m/aqG4kC3k2tug7VgBRCOLDekoKcrxTFZ2mBkto/YO6kGnFjV1qc9ZQbGUW874SnAoC/Z
segrCw1klbrf8xTtw7iiNwhPLbaTxNOa6zEqPoFq1pL/o520P1rWE0ysYWzSu2v02Rd9Kp+Nyr/G
dkGqno91ijVs+zlad1HBzhV2kwlBvCsxOY6q6D9ZpxiHQlrWc++Ic+fXQkub90o1mfQfWLHh+ZWZ
G+FUbFst6LV19SPjRSn6x3vRIuVtGK0FTvD+KHeNJq9tXRQ3KampKeMXphE3p05yVraUgJfGuuU+
uUvYH8XC/cCeh3cP3XJmrfKY09cb+3s1uI9YVFbr0OvxheHM66zfqV72bgzZvGm9MTAUrWfKyWKi
sVikA+/Z2Hpcq9DNN5VdXBcHVxaZpJCBgC3CBd6H8ntpS2cztXHQF3qGkXHI7yDwGnJoo0YOK016
pyGuJ0Jj2D5YEuP2ZAewWSDU2LVV8yfGDkPDTFt34edkKzDMxgKiGdZlne5FKq6jTtspGnrJmu64
xm63+MCIFcV/HORjcSJ18idZUMEZjQkyXH0ky5OXMmYuMB19lmH2ii3T2+jln1k4B1Gm7Rqw7LhX
qhcd23UkQ+VHLdsN8Vc7MSU1ylaF4x77jL2fNqXZyuJDT3w3r+O9nw6N5ZXKkeyKs+CI0JsJLf+t
Pex/PC6W50LB4ga4LPSTrnp3xg79CCTn9TzUz4iu1jbltrElpENnFzsq7Ep+TUibKlLRQJrTytlY
NlsBC18ngdEwvCYPJbXeE7bhjc5h0bXjSALCXPz2EJwfap0p3mqRv0rS3NyGsLo6DVoBHoESSMVH
Mxo1g7tOqooT9NWChLbcQ2zYYPc6KcAlGTde2bP+jfdlBX4Mw3G8V+92ikOKj19g5m10+1ZbrAlr
KX6bNH1uC2uj/JCTyd6YU00P7b1lYXZIaxRAZAbeKwMhLoAzHQd08Avl7jq2hc6wUDz7BpTxeulv
fl8ExoTpn07qEhuNE8RcSNljg4ca8+zQid0YCxjVdP1h9ewwBj/4eofP84vjDFcTgYZ8tDxyWo0c
HBK2dj8Vj6GdQT1DXKjcciWMhww1GwcYiSgkXGNOCcEuxo0hwayHEyulh4wNXM9CcgKRFBpnDMvX
wJB62LP/WaHRdCnW88wRRfW5mGA4Fy+6mXQ2Fx8BCQXX9SRZqX7y0HrsZuqluoQ15uGFXPtdcWzz
tVkRG1SyDx/hs2OEY2jnjgO9IpV5mWnT1zYUgxqS/hzt0WKhBIohYOEwNUlz5xI3U7N4S00JhZY1
EzjPxB6gQYiWwoVruk/1W3AuK8Yem1m+P3fsSedXQQPjWi2pKyfhR1u8lW2xrX99ELcYemgiMBVz
l6OAUp38CaJoMZrAJ0NhqAYeaAUbBcXTVuXI05AVcUieaMn3nXfCaAuuAJCcs2A0BxtqtB/74ckQ
Yt1ka0s8tiG4DW3VAk2HN0ay3eE2etVXLJ1jyexW+eQAxQfdeFMnNS75gW2AvVc4/Y4P5KnihHqa
sxidNpXQP0/anwtsUdLPLkN9gye30sVXEn3WtFWd5T+oGsXcM5rGw2IYa2b1GrxUpyBbCPqGcAcf
K6imv7A5KNvnXOnkxAQrB9XC9DonFdzrm9HtneIuTaxyPzTjOE64N61CiKLtul/WKZskCGrudzu+
xHTQHgg54UWRBnFDR/1mvTo5xBvxjPMaNotUvET4qC7/oJ7k8bPV/qWGehigIVfTqtyasGxx9F2P
hJ/W5b5AO4CT07rr5gDMHdvXB6ZepXLpTJagxpUUHlJCEcFFt7pgmaCt+b91VrcPeQzi9DJgIdRB
cyjzoO1eUp4T4oFXqOzs9k1+6z72ac19qN/ClmBzGvSh5GyOb+qNx0VjSo4mX/U2kF1IGNvoXQuu
UdbgBLmzAeqgqHi6dVpQAvl1YML7k0jCge1r3mYRaLFAHpJi2oQRB0+Lb2AaedBKAjSMNzYxDkUj
Hv/H0nktt45ca/iJUIUcbkmQYE6SKIk3KCoh54yn99d7XOWyfcZn9kgk0L3WH4OVuKNje2viA2rz
w5Bvu+GHXVJsAwTo4VWKoBW9giSn+Iu1blXnJ3ApkRTG/q+j6kZMxifwEBIbufL2A4JKO/nVOpqo
arosOw/XT5AXqxwVD+iGM5Ha3DxKc+fHgCEAhbEkBgo5fUMsGzRHsdKJW0GsE1qbvurOswq+TcwN
DvBxQkcKWnARHwmBVQ7HBGd/KTIT2qPok8kQFUc8AN0g43++yqaJZY5fwYQSZOxCj4+MJCMplT6G
NEVnPByFNpOzsr9P/LwiFL4s97LEoMZJDpxlq6p7TGUw4wNRluVnRUHAIzH2JC/ZBHFyLA8818MG
uWVqghoiANxq8JwWwsSKHN3xR88+TBqEmTpiKEVgUk6EzFHXldTseptRuGI+cKSDmbrJ8MyY2VJi
EiE4CU7I/c95PyCqMeed/puVax6tuF+KXxMew94amB45V9M33YeS0Vj/Oi/H7uQH7694UWs8mh2b
e3NvLQrG0h19axWbBjI+npt5PhDx1ZAdyFHWP2B6lqauoYK6ZVAO+qbCPMxoNZzzHBSOD954GWmG
ZsSx1WYJoAJ3C47Pqxcru08R3dMN3MblVYD4kgrD0qxAcYlPN3N7qYxnhdthIpjkkLdPrKWLEkuc
vlDNb102dxXP6dnntV9YpCzPQYQxGGW6/GMKJIHvbND+BHGIshrtfrWBA5sIk4/Kl8x4OOQfZ2DU
SD2ot3iNFczpKHUBFQSdlYvcHG01tcu83M8YVqV0EwKzmdiINQT84BT9vGukV6L8DSrhYjhPgik9
tUOV1UX8W/sxMq6ri0ToieI3Lq0Gg3Fd1fSz68p5FhuH9TYQDFfVzttoBVe5RQo3ob4zZSSyOqIe
bn0jy7aq1u6Ry4V6eJyScZPGGSHuxoeYPaU6AvSk+mZobylftsHv6PNEWuUfv7yszGshG9bDvYTn
d3jT+TFykjUnBqkQrZq4FQqbRK3hmUq0MdhPoZsJtArelzkRkT3IW42YKAbytvq1EMOLd5o+Cyj2
k4q2We09cYhwBsUk1pJZI49XQ32O/Ooa8L8ySItZgwxv96UUbSwjfedYTUQmCxYR/i7uI+grBvpF
+jXxxGd4ynqMaXsr5iLQCVcdQMwY3yHGSSoZN/3w2xNckLyFkn+sESSUafXmaMU/x0RIOGy0MqeP
mnQh3zrk6RWanrtHjyYvTfuzqHFI7tOA96j/DNcSC3MbBISUmGTPAH6CcTXHsuw8f/SXAuvR1KeA
tgEZhJ6uFM4ZkZWEUGYYCM/+baqncAc1GjqWCgOD/YMG6Z/xEFWcEDBmcHfw0lLkDiS2NdMVoBPh
L6+d0F2Lkp4IrKSxgYB42GEhErGcNjeTcSPptEfvaJuWGyUv3iFPFipJ3uOKaAI9Ez0TKstyNGwT
yyB4luwd/dtXT9MlfrfLBf9q6R7JOC5pvbM0tKsa7qCMo+tEjHjPTVMKhgNVH4qq9oqXlBWoJFco
1LYD2HSDpL8ZY6GPH0qKRKt5LXdHFcdVa+0K4mN8i+cC5WwyfoK18lU6+hoUgKer0AiVArEJq3uY
wTrRygWPya9LFwuQve4aPM3K/EDnDf6q6POhse8+GatqsBqmU64OV9PKV7nNzCcVZNoupvTWR++T
dkcSgL/HqB0yX+pLamzoRTWtS213qwYOUNZXbXBkuME/y5H436etO29E13moBFGBkiM4DgPS6xgW
WlvxfYYWRvvhqfiCAN1Q8s6FCYfxnpU/VYba4yo4OfEqbEMxYdeXZF/dompfEh7ZakuOwiGhGF7+
slI8HasUyVZ2FA5RcX02drgiMrErc9KT9uIZdwpnrzPNJITu1eNX0L/qrarTWQRLikgUfbRM6gye
6Kiu1pawjU9frFYJSfFigxehjf/98zwDGl7nXCzCS1+d9V5dyggbw4rk4nDTUDBTVQNCLv+KILkq
SFM0fwvLIZZM1y6jbVvu0FN7ipc5a7fSF1bDto6I/p33JWVcE3vLaDGZy4NXmtUzU5S7qo9fxFst
Orlx6/Ju11cBc4orfSiOpHmSM0hKTnQTBgsN5k2N34ts3whvvhTLFzVvz5xGRnUfgYv/gbG4kZgP
wtFh0CGTF2NuMdQAlt+j8YxhQ0LROxBO5FuCc08FkWVV85Mn5acVUP2ZwLTK9KFhChZKCZ0TCa02
qXT7iSy82hzwH69bZbwFfv06qKxL0wvO+L61YR9ENfaHH/0A69sWqpraDjq3wqkaka9Yzf0ZInVr
tcG6MbcxLrYkORfpq8r15WSsMYDRZKEokfSac+LH82fbP1ILcP5XCTdG9Z6pL8kAb1yT15W/Yq2y
6IfJeSIEC8NQJTChdij2LXErvluBnY+/AGn5RB0RF4xgYK3gpyP+EAPnPWpDVniK7rR3O0aaHTJ+
Zu61nT4SZzjFuLtO2Pdb/PUc0vHRIN1VfPITCnjPrm8dybj8T8aByKBDsTcd0oc5W/PTMEFI0MNL
tnCu3WQVL2O/SfhJNYImAegcfA60JhwToqdTUGixAHe8/5FBcAOhKOPdT4u90fO3F+8CUBL3UAnh
n5rqzqmtjQhoUXa83nNBbWtBqZsnGBH+WjpOWzHNtT1KOfRWQ4MXOWqJaUB5SrL4pG+z5BvThoqr
oPZfe6fZ6h0hHlj/eIk5WxjiMBCtrXYSdco0/24Vti67lPbk/5vNo7Odg86ujDKnKok1u5vQtWg6
U20VZJd2xvw0v1SStOXy2gGLCMhhLXXzpkVEJdvYS0b13R4CakgwOU7XCNJnGnjluLUTErTw+NgI
mYLqPgXx3ZGzfZQnG0z3aHcaoK5kadHoONLiq3RocZFvzBhufXDEuiFFSUW1VFBcHBJIRT0OQ6PQ
XdnWg7Yep175wZMsHiibxtaFj5GoUVK193lBuh3qPfYHNh8qhGhs9WU8fpCq+FEUs8XHbS9X5sbB
9sV2qOtvEHNCXh8+KfytzZ1Ck6B2KrjmSEKl8apr9oGzNXb6thSLEBBZ+8bHOxCPxC4k3JwN+bi2
dvClHX9aOjxjlrkOIxl0X046f3czbJkjslsH8Q1fzgaA4B7wGmVw4bWDnxMCJgYhp5EIWFE/hmST
iIbPcSBjqS1fgob0FQFDz2xpZXrM9JMOEzY7BZKQAKjHy0l04fVG97Hq6zsCAb1kqS7eZ8r/tE3d
9DxxHfc1wdmIZsSyWVHTgTzA7PplPOfEhH7JGUczpQp29FZnL0Z1GOYvQo6D1vPZBVMc+hyGJFHg
6SKDES1XKCZsTn4EzLX0bnCldgq1OgO9DWR2qc24q621ZQZX2tNQwGtei56fbRahK1ueqrwLFMeO
ECpDrFB0hZ8oKfp1JhPlN8xb06GWPNi36WZIs89AfieOMqZNip+6IMaOsNuStPdhFga28wQ+XyCD
ZXRh901uxGt4UM3vtUUpUKR7VrYb68xTnXwbmHQ00G5h3UT/BTllpCNOrbE1llMd7nWk/EtooXWJ
Ymdww4DSOZ/2ES7j0Jlec74+JSbCT5bHtZaSMewVZD5kzvjvye2zkZjS/EWjOZIsQMdLwxyYnlAP
cinNKDgm4QoSa1sknIqO3m+s0NhNldt8xyU989yxxNOp9SpFvJE4R6N36ZJDNqRSdJmc+xXNYHLy
VEjHk8HUmJNHxV+bRICYVX0puo+WeZtQGbXCmm6WgRiSPmIlQwAwur1PO0IdrDXtFYlrlYKt8kgq
pC9EyiXzq5Mlt54K8xFN+7i7NYiaJ8O1s/k6F/LB+mv6DlMPmyJx/e0KEmwZ1AZUUPmm3QUTzlPH
uw6JA2RNJnf3EfasZYrK5EGWaIlvHcPe4BNJW6hkV0IVcog7/w5xTbsZxHcybZNhvK7jE8nCJk6H
o8pfwboWPvCfa2V0UGm7G+HEB3YamFQWFlxGXFHMMGODH6KP3MmleMXxX8iRDdCvRaanjc2y9KlE
xEMHSEjYQc8NzQiDBFptTnWsLlVEF11+m+j7FEAE+nAvCkgpXKbdKUad24zMWIDI/edM1gCRA8J9
0Wk4M72SoUrM7JbsrHEbTsAAEXkTOdaZ9oo1bSNUCRGvq+0y7/ZOtPIdVBR27GwQvOutK0JkS64z
kKmoZ5tD4zNJfwILIZxnHdteNx4QG/MHGtAG/coPjVXKns0kQxwI4vW5I7SeqlAAG/zhTDwamF89
o4VgWq6M34SygZh3YIDxjPDJIhWgzQLJnFNpG5scR5z9RKxgQHEHK1/KbAWJylIrYDI7uwdoFQH1
F9lFth8Aq+TyrHw9vbaFzIhEptD8K4AZCA14FAX9PjGV6rS2GsTOPRFT4IhtS2SnM7kirkuNMVcS
OJw4dxAzhDGDs89wm7AzyUh6kcotLZggGVBCPFXcHdDZ9yB58DlzqktwMeUq4zQLO+R4RbsKhuzW
WdZhqnokA6S04TvKw02NR4toZHH9iV5w8ZPWTOGUc60cmyogiypDqhSsTT7pROOFR4fTuNE9gaEF
/FhotnIgn4CttkCQy+M0YOrl4A/QCGQjpZ0KcfI9bezhAga+QSUotgYfMMFAtfYPtmRXKlAdyzkn
Xj2sOPIS7U60O/jTiBJBxyxty2uxQTagLsQNuFJ7Icmf6j8jcTakUgo337J81uV+gFOVwblrmikk
zHGUyOMj1LaBdvab6WCIO4e1gwm7R/FKlQnxckelxaSfAloyxLftcdCOOi8h/lo+CY2ceM1I1qqC
I1f5a4GLlLCElCbnSHpQtNyq15xuBHAYfh6u2AhpDVYmn6XCWJqK5Io/gQ9ErQCTF+iAWDYU46+S
txa5KGKbA6iC22F6H2/gIDXdD9XYe2EIrcKrAtm3yBpnkaTQFcjNLJQz2a/KSsuk7yAKbensRHzm
H8gttvHmNjXpjZ2+jjriAoEz/v+ZlkqxzCCNIlZpTTRlLA5h81UWl0bN7g5c6qJtvnXlYI9YHXUp
gPh2wKXucCKkPpxzh4sLR4ZU+4cGryPq/D8l3xNTSjCPQTTDxVQWUHeWOiGN8VCrg0qtpx+HKCmV
V47npA4/VIeZudtIzsCObuMeC3adb21VY7qoLe2KoOMFTUhg4XA6aSCdsNCkqlf/SejPQNXOjQPm
dQosdSMuAEQcCQupCZrLYiaR/zVcGyC7Lmpdx5oJCX+Yu2R8Rs576eAGhNWrXyKr9jJf3fb5KU55
CJziOkHHsn10IZndpLyXqNzZEck/Q63gEpbBzoAqU8HUyD5ewtoR4D9NeOtZd3DENZeEyhXsVD5V
cfXGh57lACp4+QbfmyE9qIEDNPJ/4JRIVuRK9glEC5dgkyrhDKFW7hVmaIAOhyOVoIxlm8NHO29O
9C5YNhXZZgkzBe/H2xARrdyyFyBcDL5bQo8B2sXSabS7Rtn42o7whkVxrPx7ZR+ssLoI6BYxmBxg
l+W5BmfUcHX47WtCMY5Vrh1G9WAkP2odTDuEJSxTRdWxnVSIjbm7gVGowaEfbki/wDjFoc5XvpKj
nwjHpwxhkTIerPot6rBTvSVK1wW7W6GZcCt+GHimlbQI9nyBC+DG1bwFBtxiytxprrYhq9+VFky6
2DJsjpVFf1bfyC8Y++W6f+XZC7Jd91T/eIAaIpRO3CGTp1zSo/KDFHcd3BAzbtKtf+SL8Qih99q1
74XL+b064oi4Eu+6NzbNMfMw8//WhAfyFoHKbsetcWge0nv1gPYnbGHRbPsjxo0lvOer/WncprP5
or50H8jiI4cXAtGfR2nFpF+oO8gnqiiR1bgawN4vGIgekV6CF87FINKWSynbx4rXDHs/OhSzSX6M
z4XO+Jyf1eFFhDmaAfA0SwgXkcR0arFlySZjsH1i4+Ga/LQAtKbiNRhe+PP89BPfAE1aSehSDZ1m
v5Xyp9U3nbUyhl1ZIEnIPkgs7z7MS+JVLhwOOaEL7aqf8RW5aIRdYtVdGAK3+UBh8mOtzG24Riyx
gtd1kbws0IatKL492pfyfRag/LXCy6yFn8FA7uS6CImaWdPpYZQuYDrs+Wtc4uxbIFiZ+6V+Tz+b
U3nR33pzpRCzPu2LDPn1JqSgKkcj7oKMGSriCReDKK6swTMoAb8H/kEZ1qRxIyjKEUe4xeKrWoZu
7mJnXxBtvyDUbRFQSsgyyta14L+MDdnfbkcqF58dqjXA+zVPihFxo3nFjQds116q03RPX+OL803Z
XUAUorronsg4ta15gouDDsnO6r73mH7KB78osnVLwuvC5otqI36Tv/JdeTV+y4f6lbm82V/h1Tzx
1qGjE8AnuWvEWgnhIJIwYmp4J1yn2BrF1ik2FjGgtE8F8O9MU0vtpLvBVvOaA1RARYLPOgj2ZXBF
rTrT3pKRKIuSahub6yZb54UXafguWKlc0o+a9NAEp77c9/LZl46VfpAbhMFbRfVKmnXTg838zLRJ
+1jo5cq2aTeTOPkEDE5WzB+jqul4U7bEprlWjoDa+GgkBpx2SZI+hCegZIX4aabTaxH9oGlhVdY/
5EMRuO2VCPDf7t08ORvmp/ksP+SbdbB+BLJ/1r+ieR3ORIYg8GbRqiHPgFXDejsgxkHSrtEGaaR8
8Yt+371ZX9GDfQiC8gMzJAM97VVEwzxoU7qoFyz87rRnsBo2k4vauVmjXlw1LsWNuHS2WER7coA5
n4k0fVbjnpLnLUUaq7dp/f5kSHc/SIoEQlnhsZb3FgAVuluPiMhoYS+QsmhLIllPPJjy3fyr35AF
3kzp6X9U2/yGsBexDXaPlXatriW+3oassQMqk/twDO7VZ8+ivsbUiP3tYjEZxYtwk3jWH9JEVwP1
ee+8cmtQELMqNs2OzLC/mRhwRlXN1x/FKTz6zkp/+KsEdGvFiNX1f1DfS3sV0qwSxhczRE6hMJLj
skOtJvr0hAcr5xSmRHUNCpNC7xiwsB12g2TE7QfHhkNhkXN+ADc1QbjFpjtxQ6UDYYAL4fwYcK06
d+TBJBwKyEncQlX/nUZMNYSlV1UgJn3LYHqY2D5fhmnrGDd/9vQQqs14yeeXJj7342tKX3lDmpmf
MoINp6nZ1FCD5bpvLyzZxLKyqGJQFkB1sxfh7cVl4OTnYUDXyEiV7zXrU2xADbj08Jc0+s4fnUNC
wTfzmBY327y9WdgrAY8FkpM/QQOZYsORENPXSV7ZVnULGUnkvHC5p8nDUI3Qm3qEnV9+9F6r76r6
bLFYo5IBHliEYEmE4a9lXHsiss8xaayC+AViH/WIIOhfWShbaUtjzJSdXdR6ZlgS/07wge1BmGPW
VZFtMYRLXeKi4gFs55/aVPJRjMgi5ZnxsmOS7TVqKajbaWCS2cea6p3/P+ZOUJM961jUXYWlnaNC
XNyl8+yQJ7YHxM7OxeL3Ny500ZLDQzgsRCPumEUNPNXxQnakhZXxtcIEXIKDaK5K/VP2I5YEq4Yt
u/jxtyATxKyYJT8dFBUGawm4W6Mkz39puYgIq2i2ThQds8uIXVfIGsMSfCf8UaQNvAtw5qpvVNqb
/lIMFODYCpA5+ZXLngwpLVhOtJTyKcGGSh18FgAFx+WIdy5ISD7lCyO3ZOoQuqSezSYjVhNUlAxt
1UToPZrdVHd52Wxqm+jogSbA0xDvdbujVoR3P8XFRRYhYZgMtjIyr6iSeHqR7BMO4KCbAtMZQwad
6Ga2Qgd7hJYOxYkrUY6BFRQaAim1WskXOuJUm3RKcyc4DZcOphruwTJEvUOypXLCaskYPjrBh462
OlCP5XwycW0kIwXD0psiK1tRQAbITTuw6VpmvFbRtvvFSaXFXl926ha4Y+5nPlvQ2ncLE3JvOhun
/eeYrHC/UwzCrzI0SAuSXwC8oXFJQVkA06nlc27hN8lRi8/VUXxUgf7efrHNIQzQ4ELbEn6GnBqT
gB3pz4emYSNkwaxpq3gDpnZIuEp6qHBzafY0ALAt83CgImahoHqQ06Nl/b21bCmGD3FGulOM8Ig3
g/cDACrGtG+SZZffBAU0TrexCTYgr731xy06qBh0e/5W/TvmK+wy2kHkRVu/ln3kFacCtMKIn6ry
gc+T7GssuXRyS8a54yM29WtD/KbwPlEXMmFrcRzCEVnumJ8pet+oVvMSQGYgIZ++A3DbLP5wBBuI
6niVadcBKXvwEqDkBaav7wPXT5l2VGGfSsOz0+9/dp4gX+kkc2NjRZoBmhYEMb5WkOn0q6FHYwi3
+nSOsh/lVakRrm01ynqTowRALU+2R3xNY17S7iUF50awLALeDIopGFq1JWkyqtVB4S6Km8n3RNjD
IgH27Ase9X6EbtrHA3unCvRL4x/HU8zbzDbaMwhPyAyycUs+RMqqJd5HMU1rPJq6V6C7MgrIxBqZ
EmHQUbGru/qFVrP9hOHXmqU9Ck5X+ACzLl6J/1sT4a6PsV5PvAFOb5xt5Pp18UeiSxrnDE9g2XiR
7njDwPS+aH1YhAARFUMqlOFM61e8n/IIRpkEwPyz8d8xFPnBudCJc6m+BgUnb9kuFUm6oOojBE1G
CjcfJgOMDO1stCJJpKtQFWBoAXcKEw7MkByF7Nbjkxj3vF4CHsXYD19CEgtiDBOJd72LJnhCGfHK
eEU7zo/LMVAD7ufGI+fhSumFSLZTfOidU0tGdaf9RZC9vkyHu/6VgEAoUuQRId1365ZVSyMEWido
QyvJGIytda0bS+B+Th2K96CIgxOil5UoF7Ix8hQFhSt8GQJZIHaKKlA9PLU5CwUU2ZywbJUvTSLz
I0s8pyckAdCPxOfm+5FrlRorwKU54WsD+OfVnHkiff5TNYk/CW6sfDCeZg3bn44HtBgcHjL7gDiY
DNLyRJvcvwZF9SnZaIXMcGvzxw4TKjHyYJpZc2fiCKua39WY16oMgFKVC35cJ7jKLV2426GTcJYC
fyvlUzUh8Pm6IhjYaBNGgPz6W9nJa8oPPfQqgpwX52wIbt7j5uZmMlnAAOYn+wmboQKZK9E1otEr
fIovEJLKBqgyEGZSZTuRG6yG59ZqbjPfNwNTg+I6b2Y3j24iU4hycvs7mbl4jjH9VVSCdpolukdp
OZZ2TYzgrh3IZ6U77o+Wz6Qh/7ix90ZXrJqedXd6ZOTvOyolLerKHjrXThrP1GgOCP6l5GrTV81v
IdbXPFwHDay2ofEFg8txwwug3B9OAYNaiphkqPO98A4Zc74ZbNgJxTPgBVP4lsCx+Gri/Rz9iYBG
45t8PMJV2SUBiKyQ1CuV0Y8pquwUwh4CryLT4WppxnKgAD1TRsjGz6H9UeaclD5Uyg5QE8gs8xcR
WYsG9lpjJJEohKnVapPN0pGE9bgiNI5jut2Bp/yTB3XjTqEij2uEn12xwZk35vgx1+bZVOnS4m2j
eSRYBIyPhTVuavxeAsUbbKjXct3kGQURT52zJoVJJnp65KuOTKKKW7pQqATHkIH47iydhvKNyDLu
V3I8tJ2B4E+lo9MvjGUe6//i60qGa6FHLZN38c/u+BVigEu5f1dnilK0pYo9ExWZXCX0q9Dv3Nmb
smRLBNcZVFaZIkTc/dLiBiWYTWd2DB30kMmLsbKzwJ073bXQeSU2Ngg032k8rLUmoa87Wzl5+Bpd
2orgX4I4CAYv7bvFJ1qM96ELKRciZA5xEnJAoHwRRSKCtNIEm4Ws49B4OspaRXVcDTyolGrpExgD
elcjUhf8ofyE0WJGGG0hB850SrRCdLzTG//kYzx1GE+efv0LhtEF5ptk0sZR5KSOBV4ZPGQ1hD+g
yBE/RzbW5PiWO1VhUic1ZgiY/U+t/Jtaj8q+D8YXnSVYRFrXdN5KUpokMzwh+nJoPnX4XjrYU7o2
iARek2TjQ8O0ssxBHK5N/6vKvmdGHj17UUUQVv07jQRu8StGnKQ5IAouOy+AnKSyAKcpU9NUXlId
cCrkIyWR90089VUCEDwdpZHctpKWrzj5VSYoWVJL/YnBjo+NUsQFitGErHeUdw3+FMy6XUnSBBiR
AlQvVl0QunDWV4F+teVHP/1RPL+W25xiDLYmsufEMw4SiZRVo8FeK1Nc/reWlFlT+q4V6S1mtS0J
I8JUsZtZEenLGcofXhtCH1WUVgHH5F23qzUoLVeyY4BdkMg/VComdHjz4ppRfGdYRzW3rz13iJGp
l4jRRcmPdsgoa76poopXOHZwVSVqsTWR6/Lc8a6S4OAzexrOWiaGgfgzV7KaTRWyxKLWsQEgRus8
YIc1619rqLHbkbDq59/1itoRnPvonDVzgxT/JJi/Krp1RuJa1NjqBcSUma4ie+BdowMzICNBQDuJ
N0Y1XUZC1kMIQRu35CMymI9bvdLYYNDcK4TkPUQ+ExSO46ggf6QdYZHuyl3C1I32k3IALqxl5WXl
LcU2ywcwg4ZXCGCEaINxS6GxXKIbHblM4NyiWdvJ+LnStuO08zcz/U+x/8hxYo/4CnuRKIZmKsFm
LSvdSw2xqugfMd4DPnt61zh6xh5GNzDPZGRkXOjsGiSmID7fYTXm3bP4FmFtudXNGMQTFFDVTJR/
CuFQTAgBsgwECESF5yQeIc4RZSZFeB2R7DP5+gqtququ6YZLk0n0xFCGbhwzvuoGciN7mmAIEbqh
eB4OLYdZ6MuIoRyIkJ7DjikQlYagr+g9x7cekZHBXxAnkrNL6XUTv7rcUEjK5v1MkqeN9ZIQu0Ez
IM25iXhVegslQr/h15LDGwqNWWvX/AhJwFE5jrjGSayKv2j1ZnYhqMjSXARhBvMym6Q4iHS68eax
5LsPdhBtS6u/x5zSuOvtwvQUjcORvFoz3Dg6mKK9LsnmN+Xko2Gjq+uvBkQFrV5Dx8j8Z3E/9/3T
l0uvcZ7wq0xMQ5Djjf+ioDRDexhZj8n4iaQQ3Aupz0SbF6DQmFM8xQSkL+VpWETAZV3nuGVbkh7I
X4cctmLw8r+eTPoG9dYEfdFx8uMElEYhP+02Wp5urGra5OqIqD/1EhQVVhn+kn7TW1fLfkTdLWlR
QfeuoVVHcU3wAvLVyRXmc35LBUuFj8oTRdlUPg2Z7EMDqhHsvOobEq6LpbioCl6cnKLncUr3EiAD
H6IjpLGUycPP2D3BsfeYnCigb6d4x8hW0RFWMFuIg4tHUtGHy5R1bhZ/RVx3iH9rhYQpxIBN8xm0
nIBOcx4zwJ94NzX0SyX3ILoKYal4TeQA7pz/HkCBcTJZPCd8V50uYwg9auAXDByJAX3tv1EK7hHU
tKKrLsHaZDQWEf4sfWm9U0s60PIcvTfhBey6JkYkFTNQPKkHAtY4+/hrjSd8XHBY4gzIO/OFi39A
gXa2ahwccn0yNcOr7bVWhyfVl7bwQDVKbaG5F33tw92GGJuqPx9ks41IGKmVrY8I0IKqj9W1Mne0
KLHKI6KF4l4pyZdanvTxJuoaCUKUNd3jxEVbd0ckldTLOprcsm/WGqXCasxdaahbIfWhZ5IGNGqr
CRv6IKjhpKKNkqXfnN7xOroB8IioLXTffNUBf6B4LzqdNF2atXX/b2AbbLPwkcqEk8IYIo4fs3Dd
c7hxfdkQSjL5dj32KPLBCMyF1xutHu+QCsRCrECDQYP/jVENDSOlV6veVs4hRxhQeAlfZoEMcl/6
uCnJ9Gc38EubWXZFuCfRYHAyeniYWBWSLlmVkBQ1JJkxQliAdeXmFyhlnC1HTsY8I1wnv7Xmu/4e
c9qpDPMBKK+cUBc6+NsCSyrP/FcKidOoxpKQbXasf7+yPhDGYLKulTHBIEyxCV0JRr4LYUVT7a75
5JJRAiJqVqhb7MNdTphKiAUWL4isMgtju+Fhnis4cTDdWrb3UWaQEyZF5xA83ycRD7G4+tYV1pXN
L6O9DSsfSeTjzJkyG2cnlsiNir/7NHg/FG18i3Lw4WGUP2WW6NHPEXghgS+SvZnJO/LJSl6zf5dM
EMAYgGy4AZMv1lfOBRg3TTgKyAnuultOIiUlaf9eC/GKhIAlDLAxb3+o7moEnEKlJ+YVoTCt5Z1Y
Dto0ZL6w0/1Qf2BMQIv6ozaEudZsiGSJHHyLIjkFT3Vjskpmu2CQVmmFdMJcUepMBEHB6twc0dSO
Kh13Grkq6GgIC7GJWUYPQ8K115Rw/VJvAmnVAEuh0b9QQrDvMiCoMld5XfTyNTG+BwlSOa1b5u14
dqVpy4jyqdfVMQhocydrW4sBKwKiUhkM1KuYs/iIxYWh+RLG6/fQsrd+dTXtv4xNuKMsBKZ6mHBR
qZfEemSMVbx4mLVoEKpKb6Q8odVfK8QKZlFcuGMbYGmeXsVpN/jTt0KCO86fVULpS05abcLzdYZh
jfG4IvY/MNjbtVdYR+DHEgMilwAnfa/3QF2sZxJ2INLZmLn8sRUAh92pnsgj5Y+drY7mZDpTLAhI
8mSzQceNCXdjUlhOgXaRXjPzLYAa0sDmmNOIbTr4BCFEyG3EIVnK0Vo082lEDvXleDGio/i9yKPY
JqW+1YdhE2QFatBTGnDvoa3O0HHRWbEaGZvNgIpOKJEAKS+MMc3CgnnUQEWTe8Z2wkDaWCH1K8Db
NbsDGVio6ofaWuLhAnuhO9BmjWCiSxBb5bpEqzk7DYcWIEGZ7TNGvsaJPwzIOaE5DkXUHeEGIy+4
ncUXmaGUBColvcvxhlbDCFdOK5QivLNldpa4JkqHMnbSYNjKyaxFTBHDldNNvumVh1ByUplFYAPc
3wifKOG5Q16I3kt5BMQqIU3dis8+FgZD3DCV84xU4GClXSKpM3hq8JfscPt0lIoE4xncu9HLfdTK
32nWox2966Qqc1ZyCLhqF9H4Qer6v9JPahJpSYXlcwZCWQsEt/muaW1IgX7p5GdLFcXu6r/ji8OE
9Jtlnvn7stkW8qa3drp56cuaCKHfpOxd8lVAlk2ygNfpBKvWBpuURAyRI8WiJzUX/uX0vjt0+b4G
ReK8FOLXANs7CbEJPjCe/ogVwSQ8hkUKpHzR38UhHAOrEl/UsNP6FScwvgDKJ+SIy03jgIkZW3Fh
jsijzPI7IbtNwjiHv6J7MRH2TZwfgcVrjZe6fFbFlUddbCIzanyijbb4VUrqiHuKQ63pIBonkCX0
EHqV4SpxuCwzxSvrHqdgwxl8yjiCmQ9ENs5U4DKAVMgIBPdpiqEInb/DYuT56+cvhGOAM846GDQ0
U3RsgzPy8Kf8orkJS0IiSW/RfMPCUNpXByJwrJCzibIWsnVCkOIQWshrJXpNdWdh9vc0BaOD6O6J
Iz4odcxnTBMY+hI0NWr0N8os5nxcpliOdOTkVEVI0LLiQeWhSYSmBcMSqKEKTYByUpydYpSFJpEB
NPjBJGxFUbP9TNEShP5reiaDY6jvkrkTrgQEOeJ2M2zYL/Snxez1FnGtxBKW4x0fwJrRWWCE/KjO
iBqbWAxED7yAEo/fTTXR2qFESmeeN1UnSRFhQkx1IoQOF3MeQ1/YkTuTAgS26/cripIY9/yZiSO8
OdmVDCtezUVs1ARQIf5A6a2pxbWt94HHOKPT0QWa2MHsDR9xg11Lo72bBp2IT8/nSHC8LkN6zbuq
Yi8XTri2yrzYR8GTE1wf/bOmkUNBhS7Jg+XsibCY2GzpwGMd4O1wIt8VC1KDvckR2Yx074FEl620
Hvp8qRF6loJItMUfpkLxcULdHAuTowDAp2aytkEv82WUtHuZyLoZCArgjoNDoCrmruvIOJ/IVax1
MpChK4Hh5LY5i9tRHJMpM2I6vuWMLTGYq8Vww/epmvOqHb/K4U94wP5H0nksN44sUfSLEAFvtiQI
RyNvNwiZFrz3+Pp3at6ip3taaooEClWZN6+B2WMB9gkbqbRShMDLVZG476p+WsHNaL7RM+z2p4qj
jUPFGE+23+9zCDppv7FPBOn2TZU7SjQVBswYqKvCMEO/7va3tKLKq0mAMUp2NA/QYNS+hOkTh61r
JaoIe/AadsscT4j1j+eI+5Zo9qUH1RvaPipoYmu2rpEPFA+ah95zASrQ1WtGJZc+coC/sOgHHmYw
T/EZxWUQBdwEm5Z6VsAsRQvHDJ6KeKyp3gQDvjSG07x1d4mis4FATwAP63uvZjFbbI8pOAO5IOwr
VMRbjC06Lf0Mpt7/U3WeINj9iCPBHEXfMCVeroAZccuz5l+zS7h0SdjnMTGeG6p/A3qyIaLrwNTA
l5AKicdOxTiTC9j113RGVQ/vYCXn5DyDABXOGwlK0Fd2b1xtX5rhuUnipzmUofxm073uHWPpGAvt
9YY42y1U8gdW51yg7e3U/lZSjNqcfCISlLaJSyQvAzKtb8rRtEbJx0JR5Il59HYG1xAXLUExRRPv
inq9S5fHPG2vevKdxtkZCzCuvnExCEb/D12h9Y2Ve9WCHSvGagNGNATQMUeNeWtG/CV4P0n2PGWy
R68v9EYzcBBVy8KFHrpgw6kuFqmrH0mMsMzJfclaMEVKDlL2JjJ0cd4t04WNWMK5FaUhxyvDTMGK
b8r8v4OMPl18OCFtXaX9qRI5DhNTKMwnNVr/NdwRTG8wgJVxIRimOmw7QuHqSZzNoiNzvuCbokJ6
ysATVQ4CNlrhH0F3iSTrupPPYiJQEBcKpe8C+bqi6kuqmuxcUMm1fRJ2VjKRZxYuDrJv08/wojP7
0PjZGl+izxNnVm5oPpPTnam/DZupav9ZWE6Mk4Geeg3kPrKFhU52TTdmgpXtOaV524SWmM1AQ7OU
09Mgz90q66XNFzgTwmsU535aIQa5ixoA45ZjFxodrig2tsYjC21ILqX6sXeYB0G+WynYqxHmdIdN
vqBXKXkAGImYqCaQxzmAb3pmAx+KaL/9QXNEavZLN32Kty96uZjCea3Qh9JiLRkpp42GGvbRciji
ssXbVtkXT66BtN4+jxTwuAM+wbdAeginuG4uqracmvI20jcv2J3KlTAWRQpYrnj5DOPLVta0dnim
kO61IvbCaCjfX3L1s1bgsoPLlI2NOnVG8kh9BkEnvc9SIcX6EG34f9Wu/ojdhV8BB5mTdmxbYHN5
44iTXHbKzHkV278DeJa2zkHZ+FU/YBzNPvCl7VqoyUTg9q7WdYEsZS9qaV+NpTxv28omDKaivm7b
7pqQn0zQcmExgus8o8DCbRraDoBnoyHhHOaCph435vV4a2NYdOkhzQkoLu+cB6GRZascdYwr1Fem
u6akRqpNf00FbgGUzwt7oinG6hqT3Ilk44HnfjuA1arVY8wNxERElLF9/KFPzX+HiNXpz1x/YsNf
l9Th8CdymFkLRRn7o4kO36h/9vx5rEO1XO+ycTsJ9qVdvfQIbYT9jzwbrw1smsIzGK3muLYu9LkN
xxSxGSuINQ+tUEzgR5Wyb4tuM7fKy4bAe2CQa7DMxBE1mKLKrty8+OM5bVW8HmeK9Ve6ClFfcFR1
wBuGTmQp4mfDYnJNSCPaRKpAtYlvGZWZuAaSJaonshRw4ZMcULKDPn6vs3oi/FZUQwbMgEXinLUm
P+lhoMEZN+BMyJ8qThetJv0bkzGK0wW0PPveM6ybGbZa8p14bqa685i45SrGMSbpo0zkxZsTR7sg
CYtDn8UyQ50WjvsCg9s3BwFvATB7F6vMOhcRy4bLE9Dr7pC4CPwJUmmC6ykGM7MJpNN+G/By6Tr7
CphI9+KRXyxIiUKo3/gW5n6TiliajCp2od6cThYS6SSW6euY+RNF7myiiBt4GtjHUFeNfHsKZ9iU
AxN5wMoqSY0iZM6/8y7bhXaYTKF5vp/gyDj5teUS1g7+9WsTonYVeiykn7xDaw50jQxYHjXBRhgv
NSK9KyYkZw1WrIM/uTAkwAbcB7XBMTl+14VUe5A5urmOSHDzcsQt9KsqJiJ7+PfUXxwui94xhfmH
z3EJiqtgsFTkqKeAnwZOJuYvtOITct+9Wahu4YV2PxiI3Aqc6WxyaDXw+ZJ2allUEPw4shPlfobf
IDsQMC078zQgUynnQGErdo66IsIeOQfHz6Jco2T8SOnJnHY5it177v4JvjqolTgrso7Ku+yzwMx5
KLAdfEokUmIUr4wBDlPBoCz+hD4o02qcD0g3uRaQ5XEPocAlJC39G8YcEJytE4GqONsy6eI0V1Ei
SH3B6PgVpI/iR9S4mhbMKEowetGtQIYxwvJu8wEhDI/qxsR//OLMwgdfkpqrYxSPiU2SGXGShhA6
iOqBQ8EVQ4GJcs3mAzE+iWXS6woothRqqdSEMlR5Ub9U8xDwHDL8YcMrE9c5FcmvOQP3yO0Dyew6
Kr0+wXNYIeiU0hOCxFKvOKR9No0CwIdf8FVXclefPgTdXJwCUK3SNjDxRWro+sS7toEOU7wFBvxs
UnZh1gtn7WPa1q4xY7CFcSvKAhahQGgcbLEUcfTyKycSLMsN7h5xd2P9VtWftFMIGTi6biZoqpix
L/uHmMcr7H7T7rj6CKlroSHAElXWYE24kgb5aozhCsP9pottoNUbmM9DN57i/Y4jR0QHaitBVCgl
BpMGcovR9KaBOiFpwuJAl9ZQpdqR0w4OdOMz0AYCt9r9jKPkw1hVmCcs8Eus+K2Rtc8hdv4sa2zd
5j1jm6cSEG2RwUa5v/eISVH2Y2ofJLEEEMNVXWzJ6wvQ5vncN3RYkGmqx/XcUWkJVoADzK2M1qvE
hzXA/hzUaode0qMCLayeLt87vjMlY3CgzOmoaPhLOd+JQnDT3LlrIj8JJZe47pAY8/RvTgktJRo1
VwZXaahdQDBSBQU+anIM8Uo4Vut9TRPFeeiy4zz9N19y8v86hiSnsc3xq6ecBjiCkiJ2vWmKfVtz
MMC1UMWgv+hPAsVsGoa+nGniz0Ka19vcewwpsR3Qc4Ar5zd9mpbSTS3cgYZv5KwPXKg9kU/ita2M
CS7BWgmoohpfeTpsIMd+xe7AvAodIkCwDC6wd99scxAfOX6dAhFID9XIAmV5Xdrx8v9toxpw/8gn
9Dpo+zFfMHDPrl92FpIFg05UdRxzjkbAwhqIAYdDlbmkurvDAWG0ade6u4yja0i7txLJYzGYknHg
bfnaEgNLzD949UHnwM+YdM4SFe5GHbu3aCZtuofPZbQDxM0pWLNDsIWIWM7HJOqb2E3hjIo7L6Dh
GKtsrcNOisNSDGptFccljE5nVT1m6a1Hl2px9Gf0UszfF0Jy+xFnCE4mKBlRrXr450ItniJ9spF+
5Gerf9KJyFYZQpZ66oviK+FLE7pnMRMSBhwSnTiMRthHDpaLmwu+dJiN72nAxEieQKRsNWTcJk71
RHPOIJJDap0x1Fi68TiSRylwODFjomei9cqBLhYpi5AYaYV0QpVLI/3fguB0F0WkAI+EcaQ9TVGq
+rXBvjWMD4s6nwaFflsbI2FpL2Z/oIDLApm9a0NmNKv+/2N9hTgj6X+cLSpSaAM7nQTdnggcQ6hY
gW1mi3XY7Zh8FLaAQTvrivMumuXJ+GZbNwfuChUINQlSmldyfTvBa/JWxJcxkpHsj2i/pYRANrzg
cLavb0xn5B24nZetLZYMuXneFqenhes+WBYBcGAmvwmRpXN66Jlm1Mu7SqaL0d2llYkiCnsCWvjC
AATZywAgp+PjKGASGhThal0/za5x7e+qTI414+fdIoQRELRpXhbNpMtolU8Lydy+oo1bKI1Y5Jqn
TwonCb417GgLJOVsqSI90U90Adt4L7r7sQL+soMMEozdWqDqcCi6wUvl7MZMymbR0yAu2uLqBCwM
HgwdufmycyTGuNQP7I88DJDr6prswGZF2Hkc6fvxxDqmsXmmRzit9udaTGdFQy2KEwE+xJihwQ//
M6DaFylUMg07iO7boFCAe5hqqis+pAnvsZN4jGjaN+ZzbHgSQE2zz4cBNwXyhw/NXJ7TwQ4nwEHi
jmpy+Wq7eob0Wk9KsCAJrxn3OQOBS64xwIyO/QomDO65aCqIz2AFjfhNWM16Tg1oLsOLxTkebxFP
4croMoEPy41oZOVCdYltZZOXwK2MZhkPCeBWRX7AeBxOcSeZrgY8oTIlaPIn4tcwHF//OyfYDXca
7ARJasqCkE1sM7ZbkW8h9FSvskhDZrtiJ2qZvgyOfF/uGCrqsOMNqCGj36IYLL0sKaGB0nLDKMBO
g5mdxbOEnSkQEONnCdinB3+BlDhvj62Qv9qUWJzzlqS6pjZf9hKKnoG3Jaq5CW6sTXRiEhvHaba8
ltHNjBZtdaa7gRFfJkunldzPkcGTpajPs/IhEISpzT2TqcjkKKiEPsWJwTJnv0RM+xBXmssqeuGR
m4o3qX0HrRhMqL9d+ztoDzY1jZST42X11COcnOgUqdchSYmmHhmWKDrEMu3Y/7nX4kzjNwzymcid
NYzDkhl5B+o2Lkma1G5WhPWGAggkqW8NVpwC7Ux4jhgY1zYtJTXJIyaiBJPZF01FDjva4mzYITc0
2ETHc+crTo/3Cz9+JFzHrj272l5sprGs0wq8zSEAgtO30snv/rK0uxznEdSapYwLmpdZP1KDOMa5
T+C9/he6w7sXkKXNEP6/sSj3RuyxLKFpQR6yI43Y7iVDCZTkElPCizKsLz4dhF/Yry9vq74jSYTi
PDlhShfZ3BZY5fj975iEGOB0Ax77MQa4pdWeR+cD/4JgaAta9xR8o9vVt0ZAc4p8S0p8Bsya9fcZ
a4HT3gyQ7BzA1x4x+aGVkhdsklQX31lsj4pIyP64cULqy7m5xRgZZchQtVexLzH/9lIJ9F8U4rQN
7Rt/6td/xYSNpIMzsjHeVogWhmyj05kfpOnXWDFMUuCuiMgaeFG5/qbBHtHrXzk9GVjaUhOY2Afp
JMy3f0CZY9uEBfhXRmRFg09zGX/uzE4KktstvBAlpNJC+ElW43Vow8wxzw3TcwGvlIgxheUOduqn
mSELS1FCNdKSziOiNmOFJiX+UBTVl7po0WZvWU79fFu7+KyDFPQzFafwu4Z7nD+JqrtX0sN/j3IR
jM4LHAsvZdKfWwIEpMb3FAhZ/5W5xXBWOrYRcPqKrlIdxrs+3e8Y3JoUOFQhMtzjipCBjhlZJCka
BiKMaKz62sJJ33aLfaYCcIsoNpi6ilkQU5IZD5Qcsz1DOwkjOgFIQOG4ydATsAvbaUakCqmqmkTC
E5fnhicfrnLK0SvJiI7NCNYWf8/h2yTNk6IOnNyjD4JIN6rzaTLtS4xq2LSdApqa8jXRC0FxhzXR
0M1V/82DFrjoHeFIDLFZxaqznnSTLLXslNEDVMr2VBUJadKvMAPmlUwXpNfZQy7uaHoWd0MB1B0h
18cT1MDqIipchp+zNJGJ8DqCT4ulNjg00Pe52HNp7uTmX/II0104tpARfkfPuSY4MMy+wtMzZxea
+lMP9jou+Ksh3Ua1ar6suBYC0pXly7JjB0Qq97h5MQeEzQMmn3VfxekVFyVquYUJzQOExRNBnQc8
3Zo/g7clypeFCYSILhBQdJzvbxUptGw1qvKfyLKz7FNWX2Kim2ttDtO+i2SF0jjnKHW8ZllFS2UA
4tKDU8ZTvIpaW1yMrsa1oLcD8doJ3DOlfROVsKz1JzHwkKgAfQi6wvZcowVM0/I0ooVdH5MRnTAO
Tv+d28ZLwVMo4nL6b7ZEW9FD4Ya9Ah1wjfp89OD/A6fl2m2BIbvPhifA/ZWtcDpJtFeiKOE7sdCP
z1ZyNyTfhQyGh+jbeO4b8Vbyb93CMYaqa5gNVGe8rf1FaOHFkAj82xwVH8sYkB4xHhKlumaQYJK0
0Fq+ddT5HA9nwRERB2jRGWfsyiZsjMXiNEE6Jn/afbYTYdChMZ7ZGPPlILf2q9G/GqCEooGe5N/J
gUKVxxRHDN6aZ04HhxdloafNP1P7wfuqkr/7VT8Ae4nHQRzDYuww7HtAAwsLnXM0HiVW7HQWgACr
p2Z2KDb5VTMCRRBrOOzwrhFGZ7o83+KGgRiorAL9PI2/xNOfAEwJ8jqV3cb0JdM2r5JBCS2mU1X1
3nTGRSDBSRHjjbkGTPynxb5s9EoHzBeN/C5uHgiKalYTt9kuLLPHuW8ucFndnaZ3MiRfqtiPYUGA
tXKQdjMWOmwYW5FFWNygNdTZzeODQ889yVo4o04Vg4jBoCVoGzprMrah/CQTY6f5iP8fqAtXfJ/h
tCbY5lCYyoDa6JhdptMg/88xs+oa5xYW52pXR0vGBBpScc4Y0uDTKtYkSIdpkviY5QikqeC45A2i
cBL4wzqhAqjOugG9RWeiCtysqNa9uVvB2nh79y5jLMwIAnFBhStdxSXPoMk4WCJI2oLspwS7hG+C
mEYMZBzk2drKHI1k+yh7Nz0yMZAYnoTU51Sjm3hqLkVITsM9uqX5wAaEG+239MzojvQxxj7Yf0lP
6Oae7XcH6Vmgew/5cTize5dXGFov+vf8Up3Xu/HDeuqcGzW/bB/zj944VV95fN0RZ3vIqxwsAI53
ZJ4TdZRCKYZzhAOOeZ6KCGct8GMtYuqh4TRPMlJzHvYA5uZeYnfHYYho8mAgAWPloLM57CNBdWf5
VUa1Afn/laShobnDEmv9Km8U5eOdsv1wbSAglG1QQs4O4DpWnwzkqBscB4Nx0FBEpOSbRPoJ+gHz
fDkNrW8U3M/ddXpQgvG8w90L1OJeoYLiXkDg1wObGZD+1LWXrv7eVTqOe42HFEQOdu6TRq3drNc6
QUtwY9HSfaQYDzpHdX8Y0wtvaJnuSorZV9A+keF2eJzPmk/iGnvmEQIGnigERVVX6MVgBh5/Uy1H
jUKaXfPY5T46qBafitKjsd0INTjELYnwkVS42eopiMxlb9EwIsHh6AThzuyfre3UTITUn62XzaBq
OLXfGfrC3IIbgppQ8WDm1JioEuyGW2buGi4gNm0+DDzzo6vDJtA/abcStJUY2ODQ+mrLwQD8MR/I
w72W8dmQMWa5dTE5DXgi3DwN4gdTn/y5mxfX0u9sHfSW0A+XPNTmZdx/9C1q2EZ6aJIZj5dxp7+k
TxL9l/DdOVKubskR/lJOrPRp/ZUV+2l4IxiywY/M1YkNiojqecW8YahPeOEw+GZAhp65I2uOyZdb
3gEcfeQxHBT8g+fyE3dlrGrUL96O2YemQnApGAW6oolhBwOLYmX43Xs28NVB0cJmvnKTxZ+pz36h
BdGibyC0r+A5zdUOkTwXaDsP3UXBI/s4+QyNEt/6nFCvptCSbDdJT7YXvxH013gc6E0wPmCcyoMn
LCWh5gRKhMuDVvhl91vfOlCAwZMsV9mDauKufGUVenIfMmrPsBZGsXVO9jeVWQNtVcrLKzeYkYbq
49i0xF+mvTG9JBOhBK17a2a6/Z8GJX4RUkLBzqBlA6ZU0Om7GNNMF150IYnlFq9nO77S8JMBOwS4
tVQOu+h5QxmljCxp48dM3B4y/QRZdrqUj8MvKloiDNDo4G6CyO4o87DeFOIZKCmP9XfKLh62VbDx
fLjJO30sVZc/BNrzdN6fqxsJgL+a7uZRiW8+sDCuig2Rm9dMinLplBcBQ77Jn+8LIXFRNx/NylR5
VM7me4cZOxy1Uf0oOXCrY8FmdVAg30dMfkbeANNRrulOfxKZ+Uv6V/5hCOX8rX4eTdBfDtmTgZUq
A+RTbUKsxAIBA4GQae8+XLDLIxybKdatft0IsvKc2xFOp4RDJrlR/vJMHc2pIAP2NXhBe/LOEXpp
lAPFztGRg2V/Q67VePWVUSApEaDb+78VhjH3OlweNReefesqCd/IhkB9IFwbzAZGJT6zU/Vhkzdh
k+3RMkjpmgngfkX8dRMsBMnIznJiCzC+f52/UzpoU1B/6kfRENLIC+AiQWKAP4MMosJvGT6jGitY
QGKK/m+Jb1tNWIOJWT7YdsELMIJoGBD24C1S/2g70domWJU1J+YWOFacUGci1LxP4FJtthTCavnG
7MXHVq6V3wRyNEzOVRTcqAfbQjCdVrIVRHOoT9tdQp7BuoRdiasYVrdyGUgZ1gAJGkALlfkgCSsa
UWkLLFmUIsQS4MWH5p3qSZiGtuPjCimu7O6z/LEtdB/sTVSxm9U9YMUQatUCu32FvEJrpQCfGIDj
GrbTyTzckb57Ei8mSvSE4xJUThetYX2VTfhH6YzZqV9XuEwWvqy85WUkJmPqmnqimxSF8lhhdl68
i2/jbxC7noALHaYUFYeAsFKXZeNmMmtz5HClwh9RicEza+ia5k4NRBVWZvWn+DTcJn3+HrbyGW+F
+Gr6bXqqnRekvrj055yBdyBBXEd+TtxidPua3ndUhsCMHItyAArUsVjDZ9qKcsa8+1CcCUZOvBYe
0clhn20PkHHxGymZz1GFtw+24rKmtf5S9487zi8olw5W5Lzghw6AO5IQ6SnnzM+u1O9wEVdheXvc
I9vhu+zvIexf89sQKtTgCyG8/fSl2TesXycLasypjGncnyrajwI/q3+bkBYlL9bwtY4vZvKiuzGM
cvOyEGqKOzW9Ez0lp+6VWMFw+2H8Ybzi/TrO8ENCyS/Q4xcXGBpY0BkKzB1WLOFD3grVstpvq8WI
9K2HIwjOds6ImgLfPMznIveNE+jOzaTLL0IC5zI8BIkEeGJSQ8hMGvAQFh+MD+u/wQz6+IRfasnK
fRYWM7ub0RnnXKEj7iljsGCe4WcRyb3i0N2jigIegE7Fhckdx8clv+BgvxKaCU/L8FSDlBQ/uddw
LMDvC5QVJtctDboLUxYHeTHBRb0JwyeI4S7p/g5F6IytyL0G0PgHQcsOG6L5aBJ7j6uKWVRunnnQ
lxcKKxP46C++U3oPDjMfBKWYWn123R04vYVd88bWgzrsYflgwZKQURA1iNKCKtll08Iu/7X4gJlG
dmUSotszDySvZSGTFXM51yrB9aTnSl9Y8GPHxxhGfcazVSz3JkA+9AaLFJyWGAt0VbK35Y/NFKm7
1xIUBhSCEA9i1HaMMwzAYByPR0f9KXI92DBvw25T585LNrowDPmMGyR8rEAIPi8ulfMwl8HeviK8
Qf1Qj0Dd5KXN00NK4ojch+CYVK+03XxKKAolekg4yv6YrJ4tcqc244wu35olQpX+8rR3mXqw5TnU
Hw6WNtQDTGwHRMe2hKpKTPMZ59Gj0tdhV2tvUaux5XNIyBj+x5TB+4NSjK7g6dDerX2NDQ+eGzQc
OXwNIyA8/FemLcAq4Lj286tAse0Fjy7zxTQ4QGY8Tym7ilfo3dhWRjl1pQk3FI6JjveAZU5nfBvQ
kXsLZkbd+F4stS9EEw0/Q6gYbBMvmgzvuNuipQTPEpKAfGaO24tZrfARtLOjlSyzPNR7TJLv5Rx+
FFjsgGrVAkOwoWmnj4IKsKX1EX5/xk63geYkixLm+tNCXiBQDPQDKEbY8SyYZTAmbwTOR2UD0DvZ
AENfFUEQppBACI/y+NJSxrV95sbsnYLgAs4oYe1s5xcHkEy4bRYr1qmV+gv69joz0hnkfzqeGjuT
DKjmL4s1vsnb8ICVYjzWn/EGwJxLaN0ZOIyRwwsYlR5KVvklCAIlXhCCOASCkW8rxu1SyAA9FAos
mjXByeHljUp51Gkf+p6nRmnGa+PEETJv034s2/ypgASRyBZZiBwt1Yx1utBKrPisMgN97KraXyr4
zipjV3X0S61x92SD8qbiTGtdBDVet7IzWdpuxaayIyHKClotWfe42eWuhEVRUJXcdcDAkKuGpXo1
jOaaqMqPVHdBog+ehSETEaSBsGWPu4YxOlzOjPBLrEWMpA80vDsFV11Hi8HhWjRfKoUrgXRyZnnk
z/5HOhFT0MURggCL96+A331qprvm1a0z6TAqBS5JFQCTvNYZcaHFwJY1ddA5FThJuj+W73XmRFqL
ehnhjtzMN01INnnixDxZyjvUi54Ac3Evrcy/ph2fc6M9b2z6fJoGWwwNugQEcbwGJotpym+c+gsy
gIahD2Qc07bOKUJLfBwxwWyq3BPIJLZ6FtDTWXozX1fgGNXXIP2RoviEtP8er7rmZcCg+qCzcf9X
jUTlk0ZiKDFdJ+mtMEjfA1T7K1F1LaFG0mAt+qcrHZDeevwTcuamu3E4bx9qDsXoxI6HHwkjRE98
fjwxFnIL3ImaHMcZJGKtRwCVzmgGJSajYt7FQp+uHrvyNCBk9Q2IqR87meMezufMdGc8y8+4FVFz
yUMkKi/UXigHAxjukhRlwSi7NrYd0FvBsj7ReJN1nzyQBl+X1644bSTF/5Qf68Vp79gRqPzXLtK1
cz7ypARKdV3KHw22gGe2l7F+Z5ZDeTysx/VpM8UB3mJjCA2HXIdDqQZ0fSpSo+Js3agfqjhYuV3k
OIQLBENr/kolQvqIjDfWxVUrGv+BIqVhWF2f8MJhiHQ3d5e9YpZ5D3R/MJUngu+PmXC5Ssej2UMn
xGWy7d6z/dHCFlaZPAhS8F+aErsfGNpDzdQVSxcVDwrCkUEejrOUHlrnOrEsDItdEJyPANvQQWh4
LzjiOkbflvQ8YjsoURrpYk/Au68nJm35SbsHBf2cWv02DUtnfVJoioRmxBtx0QfDpeV0e8vXMYEO
ii3oZZfR2f6c0t8jbH0GeNfwUzoRvcVspaxepuVRP/YOTlZm4gEUGPQNgcRM07pDEdrP7+yGeFqx
fcmrT51NV0xRsN/1CNuHsJKvAjgbvyEpDeWT2dzjjAjiXOGeXaOITNFieCqzWA6lr9WgENOLp+yG
U1IWFBHkZFFcUBWf2BLIrbDJlcfN0DzM9+YXLX6GG98dk/vq1qNpf7RO9r0S8OmSLQipgrg6rEtH
C/f5H6TRJPfTbyiHU3PZxzdjubcbFNa/7Z3xBrHoXHtaYL2xiQWKS1hvoH4VZ/00ze5IsrlDiXyY
2XZfyCAP4T1GU7BEbRj72CXE90NgX3XOSYoTNwlWCBupK3nVdxnCPCBi6mJp2G2e7CvhLlXykA6B
GZ+IoQbzTU+rxojpYBP2CRSOhAWbhPSwRJp2REnJpeXT03oEuPxetGfyzfFv9mCckz0Vyc6xz9FM
QCo75r+GThFPKrRLSDwYyxUnGbYIGbOd4zLC3TqYzhNxmZACucBYADGDEI6c+QtfAhRqyNv7RRjt
kjVF6asktyV5760fPjkGcXL3NVW3PMXveHpPULweFuVq03jGGGP4uXYof4W7xQoFEOiH+e93+rZ9
SJC7/wBc+qDeg+WiXYk0ypzT8kIwVQyVFSvLg2n5k+LpncsjiPcXZmZk2jDI7g4VZyVSH+1CiGqq
X1ZVfDJ2cn54/9EBiVLwRBbXpz7F14SJ0KGUIv6UXAHIS1w8KLbvuYRAn3zoHRng2chPmKPXzdGQ
MNrlK0GGE5gWDsuF/+6iuToY/0xEs0Gc3JdITf6V7znDGow6IhaAY/uJil4X42OfZkT/KlEkEKsF
aBmWToifiVr65LchYMYGDlk7qrP0FPsmImhsx4TxEnLwj2JlYPlBmqBaC958Ad6FpppSPMhQyYRm
NHBnQfB+ZTwxsZUGTsqO+MlhnXxWqTHhDUFBXV8WB3K+n2onHV8qCpUj17rb/M0+xVxI5xq/zz7G
fbixAFFJjCygcB1ilhfoXgSmxQ5F2duEqge40h3q7zgAuqqIKjsgJYwKyOT0DNhp4RMmHCMpnW0w
cfx5eA9uGos+Bp4SkhIHAyyoaDXHw5Hg8UiWQ27TeoFeCeteZ/0zVIkcD87pz/pn+doD001ErYAk
lTBDSX/7MMUVyJ8D5vdReSkbcdPocuVoSr0OcvcH93GrQ9lHstQHzo8UmEwir9IPDgnYPWG16fMj
44z4nFMWYQefE4gKGN6Is20FBwWzBBJZyBoJubiAUpHm3LEPZQi+4dtg9grIcBCb0Z8eEXMGhUFK
XCnAKYgCg/9n6YHFNDSrRx4qtBAkgdWX9Jf1QP/dXph/pB8AjXRsfKjxwsKcCFSy3BrvUwS2h0X7
YBWD1INu6X8T7Qc9jUbv4HbMxg87JvcJRQBV/feUvDf9q6ICWfLwkXn6AkUzd3wuFwZ0mqcweXKo
VQ4UqhvECtrZgDKToFAaR2LUI84R27nV0hXstR3c+oO3mACk/1H4sOfsKbpIdiU8Ge/GXwNeZeWx
RpP2zFtAOCozAfKBg5vmLOxOxgtb1TReOFAW0h+Jhv3idSXjBIEMXr0cVTu0iXPT/dr7Zy9FrPp+
DJE4ZRhMwu7/0rgioEWhyr1tWUqseYQoHzwja+UtX2N/LS+p/d1g8wZ1p3yCRsISkDzx/PJ0oRj/
0CQWNyUpSM6D3d4giCc3sYOlJ/Vva1/5TnbULdKxfeuOZsRNgwUzfclfLAv1i9WV/yaQAwFZPwvW
zgleSP2brFSbR4z9gY0UqDJYOC48XmNUX3KYr9WfRRO2WS0a4av50HYPC9qx8VTfcyPa/spnTtKr
qkbpc2JwE2Q8ia9q/4vz2vwOflsjSNGx4Tj007sxhKvzrU/fRQdF0AEiBqkNrB2Plmct82z1LN06
SKJ0TReb+dRJYzIDuvqJsWf6R8lCF51bNLeV6jHzcGr4jsHkqSxToiee6/RDAYzzFZIijjCmCv0C
NeYHYob01ceMvUJ4MJfJwzwnvksfh+cGd5gIpjK7zrXFKbQh8jKgZ/kG1aWkuhvP5Zv5PGBv/Vif
ieoAxyY+kaYNk3uT6A3Oqz2EgvUznx8rUJZDFdAgMuC5AnlC6YD4otcM6qjaAhRu3fLU2H4N9f2U
5yEyBUgHsFZOaRHZXQgdG4FZckXLt0K4/mjglDPwm7+QUKW6l/yTCx9FO3k/rOtwUZAAHasaaxnI
wxhOWkftwUGFxtSXJ627GmxjxcXgmUCbPeFbGJjYLaGveMK2mPJKP8mFl/6RWoNybJKYL3nUy1Bp
gO/QrJzWiAyHqMtd4ILuWvjzxqiExvgIy8RlS/xi39z/aDopaPqzFgl3iYAtcozdOBi/gEExVdQi
6VUdTqBFmYJj+sH05A+4MdhlVN1FgrGGxN4B4Trm1YnLXPgxdM2AHCr27Pin+Ul+JZ8RRbHfg2Tz
MdfIEZsxLF1cbfgtxUTKPA/UeMMJAi6fDIE7wZm8MWKYERh3R4aG34l49/EU9DnhfycWR84xahEN
F61Eu6IoPSqfcP0p6hs05kf1AziIL22qCy4hPcjisFAeRY0PK8dN37KwCLF3fFUTf+OUwO73R/fm
P2xuQu2kIgOs3Z0afr5kv90UAWu18jH5aCOdPo/DC/kyQ43s8bK9g7VmH7zMXL7JzLpIrvqs4OJH
jMzaqL128HQWpktcjuKS+XYPlnurGB+Brj7H+CmynVEWXkkxgdTV5CEBv5wo9OwO6pjRHz9mz9xo
0HyYQPLfRHPFqOi7/Wkj9pImYGNh/+BfS7/tvy6gYOLrpk/aADvCVcFs/1B8lznuu1APXYX1SsUS
ZUrIIW7Tz/DPAY1YgSVefEchkiaxcncpG3DmhS31qpWRGVBt5P9UCOf5MY+gHttR8mv80174Noje
OGjCBn4r/7jhH0S+6bqLwUC4POtnTD5MTwrLSLBaGCFyjDuvppf8qs/9V4cwFGVp8IJjSah9dHcs
Oo6PE5DNGQs462j5jAu4qqx7Lpkmhz1zvijG4Ooz80kffOWBnQMW9cBPkJ/lZwDBLJw/GYDTw7zt
9JX3JSQJwmv8+E+7l0LgjvbqhAqSb0jMAdcKRzCgb1apPfsnbgi0vv0re0+grdPgwHMINt/4mL/2
KP0fTee13Dh2RdEvQhVyeCUJkGAmJSq9oCS1hJwzvt7ryna5xuNpT6tJhHvPPWfvtV9zP/yng8tZ
D/u/xcIM96E4R65a0yvaUxRv2FJ+gn8JsIBtykfYIoAACOhKxVMS3Zjm4yVUtqp6LJ/pGOBDi3+Y
4EQMr9e01UT7h2bHRuQFPCEfkQzP2dbpEdYNCasNIys/P07iWLFFjsKs533YLdvpt/WHLScVX30f
iICgLOXtrXnAUcsFO1y75TePrdCp7qof5gDqIcaYz1FYhjawFi03bFectihnlb3yS+MP6ucyu8ov
K/Xo0T+sHZpELBO8Zup0WH7LzMOTNlL1j08MiYd0h/AIswzsT15ggOJK5erjTjlwdeIfSPbGIdzL
7ylgcYJrCQrcL6y1pGJuWHOmXbwdkPILvHC873ZSgBAZ8Si4peMAF27XfKYA2NkWe/HKm6qoeoNv
Fg7GU315gbKlOyS0YhR56xh6/Qz4UXfFfqKuoHkCrHoF1Yb3mOKAwnXa9EeuSfDtxD5Z9Kk/RX8N
XKn8rT5Rcmuu80LUokEg7rqhvmv98X1pVj2Cr9ljTYh9Gs7L7/CJdIlhZESyLgsHU45lTx+YgSdg
ECKLGH/jm6NtjlNpQtsBZI5XhQUHZDYDSRp3rHTIbfZqsLGxn6MWtlwNeHboUkrl5+jdEUbhLUWz
8URWN8Mfpup9AOmNh5lineUh/Kq/7BPVCChATJ3OyrjM7KcuRYcMdvk3/n1LqSLc7qR75k4+jDvC
CVTkDW5DXcfPNKDFrQAWPStv0/uEHuODg1/f8ESuaOIOD/6YPvUpAUNGwjIh0hsarnYB/QEGHcgR
k5bCZrK/nG+WLI4y8Wf8wis1qb8UNtOmxoKwh83AtOYOjeWb7fHEYtegFKOR6PEx+QNG3hjOgpyi
MNCQSc7xIUN/v6yy9+ifOP/8M+nIP2c8D7/8KQ4PAcXCDq3X3niZPhhKAqhi5HGouc84Av6IvPE/
dvaRr/o7cUfYdX5JtjFaroLde0yyShRT+wVkRuV16aEAwlVzfF033kSQXE69rJh+D4Wb53nHcHMz
RgC40EathVmZR0Days/pMXuVXkIfEaODJoPmxqp/7hkJdYeRpxpLCua3cB22G9tr8L1vVZYhSN7/
eAygB2DeQGW8t7bxu/FLRWL8isYn2OnNtGP72xHUReXKeX1vcRQQAv294yJrIXqceyqMhSu2U+Jj
6VC95O9T6i+fUIgtCRe2z9hAw4VTXeL3BqH+3sDwjffh+8Espc7X56HYsu+33/N7frS/wcK2huuQ
poQm+F2jf00OCW4Cqod423YuTnJRKuCixqOwoazwp/0cPIbQq5Wr/FyciBOL2C0YeYrn2KVXep72
HXOc87DS0Jab6gbdy4yL9eJoWwQMLJzlYyIv3kXSDnz7b7bCdGcFnU6TOLQ9n/R0Ux0iAmSXzZy9
xnfzphKxydSC0p8BbbtGpS9N4jDXoct9r9/4+a3XJ8ftPT3pVxMyFSMwHk9lm6J/mUXXXv/WG79S
tz3+byjZ8AmfAXh9UI90dAiezygfEo6jF5aoQt6JXRr8GJUaMGX5ip02Gzz6WVwo5qIMNNbLnRCB
KgJPtbLOzic/p2FV2ih752bR6JBcXMqIoBmwvc3PKHVLH6UdOnubgo5z+Z7h8Uj+PFmz4zrfoKBk
t+4FH9INujdW/wkWDCYHxoJrKuSBohRpnRjekT6SxmKOBIbMGAl3BJCw1t/aUNTNzrqakfGvC5wN
XHhm1IxNRf3Eemkh6fnVXqhwwIy7Ni5BP3KXnxrAQeVi3zGJeJQErpQskIZP17tB/7ogeTfGH9lm
XkCj1tbLjcQIWJkf8pdBWklPJN1JSX+CCvHtT6K9U+866JslF31AlOvAaCsQIex3F3k+MN9WGLFe
i8+cSh6y9wkN9x5qN4/+J0Mut/QUl4vl3LC4Hsdj/txu6KOvJDfYkKK3Hr3a773KjemprEo2x/wI
aj5by2/GVr2kR6aJPkZSRIPK1/Iauv7qdeC7wku68OZHt3gD1XTTueJnnh/N6pUNkv/cr+/ISjbB
ivbPWltR1vL3X7wxK5N/DY4Pv9jv+oOENkNilJfcdQ/XxDb3Frf2oTZvJ7f1pX1+RZnhz0eOkKut
dELCfwm8K7XcJt+Fq+uryYu/gwa5nj3Kky1ybpeqBSkPzY/197uytncsdd4xW1271d9HivbTDwAC
+zDyigt95ssYrxwcym/olNbm6vPR+tXL9/X1XKz3gYtInL8wuR44dfMINWvmGZf4rfyH/IIm7fSp
cHYb7W/9OPvaw/6Sv2AlW+OqX+4Txtx4hUq22Grfo4sv49d6U7zepcTiDlAzcpgLkHEfbzqJwI7/
WIO5eCe5cs2te7xPLIWTq6x739lS6W3f8arOHhbbDZEpByhCeKEIp00uoFLX5hot+up5Wn1/vypr
CltGkHDDtugidvMrU5aCXtZp3oElQSOx3t+KNevTSl59svVQGTH/PM8be3U+ru5FTO7hhrlX6DLy
/p7P4FBcsmFW0/qdp+lk7zg6uwVxW6gMVzjy+G+2aZYzhvuGwpyf+C/Aa34HikUjJm2FJw4DO5zT
/mC6zlHRNgZMLgwPq5Fmr8vpzXxSRrykJBh53A2ZI8ieNuF6XpFHAzgbvoETHdMDKS5NSwGBkXrN
yGxBM8XE8tO4VG/ak7OrNijV1uVT86AcID2M8CYE5tFz+sFgBwqhCxP5YPimq56kHX5deBOUaz/m
Y76bj4aoCGIvBngQh2kzHIcjRwePiakX+aQjHCQP+QiCve0v5pVg9cVIgK0J7SAZBmtCIp9GNJTl
+Tf0rB+szwykyl/1HhK9RnlgOmeIuit+ChyXcWW826/dqaZJhmiaApCv/MEwwfmXWht1S4zC9/wE
hjT8Tahjj6Svs0wXlO8IttTVW4RDllrjFHyTNDKu/zXq0+/wmzNaflLbAxzEu4IRnAP8qvid0TaQ
TsJShV3fM3KXM3ctYV5cAehPhzfrJ2s9Dg966zNpVj2C+yhaRRXLPXfj4ZWDaE0r7J7abiqLbgRN
haLelj/QPbtX1OX0ziBJv1HHGvseu4AroH8Mbghk9RDD2MR0ocCiY7mqVqhx1tXvjMVcF/AqLd3V
zQb3b/YbHyOqI44MlFd03FvXOQ3QaFt+lssgnXwAfMFMXjndSjfb3kbdsZJeh8brh6e4eE/O1PCQ
TVKWhhPNkKtx6n5ZGtmrYh7cZk2LskNqQBt5elatjf1C3sZJuBsq8VkE0J8tAmTyI2rPspgZeATE
kKaD0dy0sieEpq5QI1qvRDvk5/BQbkeWrnY+xBfG2t6wjT0Rb02FyhgKARS7BiTq0KV7zWeiC0qX
xCEMhUu/Yxrg8k/8VR2g20BCvCIqq76Kg+kzuMdwxD8dqoP5TzkrZ/VZ/leepLN5tX35+u0s91is
kZyeju1FLVbGg5Cla5lm35zyjA+N7nZ5ER2Af+FblW6wAlLnpCEuNhg0Lo4n50YPqERCAyXDN5xN
7wUX3l8TAsuWaRa7KOeBHBtGvgGIwkTrTkogoSD0+Uxv/E4B99DcQHDHEVzEfZDoSfn0ycXSAnqC
++Qc8X866g3Lg0hAo9rDkITjh1ieBVcbiRXOKvts6eiggtNoCCOiXuFkdxP8u6wejIpX5E739B2A
Vel0JrY4pynVyPIrtD1c/NrxUewhYYrOaeGxKzoEtfZb1X6g3Ch1l5HrTH8FMqfCd1gzFNN65KOu
zurAApy6sXOznQ+tOdvSV/uPzT8ptwizdWerg9dX4eg+DQSnOp82CZv+SF+DYSVgrzds/7T1cJ8a
njuaLvo7cmGOISUvZxLqplVkrr75xgZcW+DK+Pw27BM2r+JL8WLth/t81M39fKCjy3sDVmkgom/D
oQzJL0Np5hc0jcJbf+Uzzc9IpGUimzdWd6kqRO80IAClt3cqSnp8DCdFUTZuhMYFV6bQvR6GhEMG
pDP7SSXUBilNWzAaVDiAOhoM4JinbnTmaxyM5KIqnuOkO6zZDnYjYRfF37zvIfsIR48gPPVptqmw
GSuD5hXWmxGFD8khg4IxgxOEvjNlQskwUjmq5KWWZg+9cSYFFw/taJCUFjCEZcdB04CXjrqbkm5K
/8T6OtPHCIsXmQCU++TpJp5WtkCAYdvUAB+QyHfjce7fF/OkcKOT/iiEYWber1Im34AA8FIj06aI
QaRpy8VapXdft3QP9W2KXl9FuVghHTeYGsNMCTIiS6kYG1/A6mJ+UQsXbECbuor8Qle9F0ViFw0c
D6RajPrWIeKjhfbRxjmdRrzH3S5PMBhRcjuN7LZj+iirb4GxyWrtKVJI4UI6A60kmiOIwQjwcLxr
iS8AoqAXfVXRDn1CI5Cs3MAXVl6JjlGy0LmjYKPEkrK9cDNok0/AgeEIY+/RcBi3myIBuE1+a0pQ
AcutE55n9RMzmbDX2nP1pMXsrQZCUOsg5K8EMgLfhEArne2JVGEWgwwQ7vwgQG+uXgf1ZSENHQdO
BFphArmpS4eWpTGgS843bzFeGckXuDRvrHiyUbBI6UvP4WMsv7mUMHIk7hy/+Y8jCnx5J4yYhf4a
6v6ElsHhJpoVwx/acPoAUAbA2MKziZsCCYTABzod2aq4eborDrxPodwoibxEXp1FyI4YMDECkFB+
IwIid89JyZqbaOhS7sOs7FpXzcGw0DKATxhnBBslbgiKC1DLmquF7EgQZyzD2RVBvQ0H7Z/EV0qc
eKPhP0o1oWb5GhAY0OaOx2cBb5kwsEiw6x2rvzQceGfykeK2uSjheAOXOU7o2+StA0GOsh16Y4Eg
iZWWZzP9KplBpJGOysXEL3bHjq+g/obvhukCj3Bo/BbsoqWsuhOtOzkhaKVJj2OjXgynpJqHiVAX
8VaaoGDQb84J3fy0VXSiIb0XByA2Ft85ugsyYQesgfNjgZNhbIhfs4aVrt1hHkE4E2hacAptvMVU
1VFX8blVtjcUWFx0IBZZi5bY4JOEcNunTyFkEZRdZDUkZ+xafCCCSSiwzAXTHTs7IMZvhMaS7Uuj
4SSegFK6LjmYUVTxKUb1FDtagpGWN3KhoZgi0sqwtydoynjv1fYBICXg2csytk1oEQJ7ktn2izxg
BBTvIc9Rwz4N4UdgwMBNzzBmHIQnqWrfh0RCYkCPOqwQS2NUYwoE4WGU6AIpr+21xacEDjacv2po
RFLwYyXf7BEgAmd8SDJJnFKnr5GXlqONVNHa9MZDiFuBH/JIMet2pfo00ROAiJI95caRc2+i+dFs
nUKaLKm8XsxtU0ueRLAgbyn6Mk233GX4tPgFWEQVtRL+wDFkRAp/ddyWwKTCPHB1UfzoWMFwZJCA
HDubod3rZHXI0Ro7IXbiFbdQeFlaBjn4ti0nxZR9gwEu/FJFYXqmVaOJ4qHWvkatPWqA/AqKHFO6
Rix8ZRkc+W0qlomOKVQZmYBuwp3EDsdXb8hM4qDrcJTj5DomtEBNyK0GGSuEqoaUTHK4AokWA9tf
QtYcptQI4OB6hDpHevWFL5uylHXdI8QGO1PjzfUb0DkMQiYsmRDpBnGQaAFYETAgdbCpzAL4I4+l
8gFM18QiIgB1NQJcHGJwCVAIdlX8iLoEKO1TPWanivjxael3RfEBDSng9MpvpuhFE6pWSIJpY8kO
kLAQOU0gFg4L0Bi3iSgrWmW15QtiVI+CG7GaiVU2HOx12ssPYAkVt6ccZB7gz5xrXFU8CbDv4CWw
NlQsrxaT6hbQZoi9f8o6YDUnvjV8CaHNniqs6WSQWpTpmgWA7T2m44+cNp8GhC3JClGLsCEbenkP
dX2dC3fFzII/NFtoksL5b9G0y1Vqnzn2VX6UkOpw7Wy8L015W2oORGpy6YP71AjRkyaAepZ48WAB
caf+gGEKaie9pQDyFFnedwXDJ0SnCum3Gk9mUSNLMQHIsDk2yOAdzPKDahFsD4iz/Feb9yKnBYOb
SxDwaNjM9kehV28CQ42onm51gj86aG4IOTuJIoZSQgfe8L/NRdbpE9NvhJACPZxJEcWAJIMYVxGm
GrjOnNoLUX80R+HZnBL0LXl0NyZMMQkxw9j1Mc+UrOawYHBd67jpsT5xL9QERLuz6kYEzzDwK9QZ
BNm0JT9xYTZKh4XNoA3vzYRMi3ZPNQjlZLjRGP9xcVuMPCEsIgGbE0/u39+nW4coBv8nCLgEcVvO
SLMUgBiLbV7nOA7jaRaDTyhcArUkZw8AmIIZyTqXVW+kXblIOjMy/UiYZa5PuEPLESuHJMEiJVTk
TRJ6QivZYf4s4oxNdStukpCxCuSTamde15JgB+lfQkeMTlZEZbHJNyVQdjE1NC+KeFlTiywTMfRD
iBzvFGm+sh3bLI8SdjLBrChQhqkCqgI9hd820xpRA0/FeImqU83yT1VhZwSRvhHqyRowsIEtr5Ae
Y8CEpKO1NtM3N4jqNnlkQRr0M5wTqV87of5oGQwozDfZRrH+DQ1TUaLAtkygvawnhLnfOLJ2bDmQ
KirDIcNHG/qHwmh+wPXgyBSBCU28twrnM0tLrH+EWiAWYIGg1c0BKmSCmRHlqQI2M6jVBHHBxgUv
SKJEiOrCKvgqIxIdKtV3ki+Y0lj4PQceSs2/KuiyE5D6AlthsgB+Jo5MUuRjZEVb/H9dCwHjwIZV
LSxypOmJkjBHohxOPDj9hRNBKZ2YZLIrCMIbe6kwXIDnnaibVOfTgJYoQFcAB+2RNup5QUVtfWTO
V4rucABOKnTELBKixoQCdKyb0mfymeHlCul/146G1pejQnaKplg8YuwJhJ5gz0SRI/TMzGDtG6WZ
w7YYOGiYGHVzEbsxPw5hdwPAJzY6SEECgPWn9kyzfU9vx2YrJh9gsKWDhVAB6sc265bTaHyF6jFB
2x0ipBkOFcwqTbtDc2hpigskn1N8JUgwNedFqkA6JZ+pgpXuDpSlAmKFk9ThMPTSHqR/BIVRfVJp
tQQNoAodSdellJqxquiMmljF0muOLSNJDzlSOQmPQcAt6USOb8SVVnrcW92+nNmt+5e5WlmU2wlF
V12KsTb9Tpa+MQyQ41Z/PAmxBfQOdSmWX6MgkcJhdBv4w4tAyYLZLC1iFWO0dto1J7BC5FyUwbLv
0EGnMgV5SUnH8HBg1ku3Z3jl6pLjIFIs2plyANQoKcnolJd6JKEL1tmCeBQtTmX/2AB7YI8yJou6
K8h8gbpMSJkFFSVcv9TPYHlWACNb40dQRyXdes6mxh+zdpfwDEjoYnqyx1qIY8jiR41DLg/oVD5m
7VKyoSDhSW3IfkgahZu6EWc9lB1Mmno6fMQ9ZQgXxNLJnyFAJ8wlaW9TDC5m442bxcI8R8lFaBoc
RmYQj2X5jsEO8kBNabSVcz4vB+EqUfnf+6R6A/Dd8QmSwrfR5P1VVALWaH2Ocn+b2cQk6uMSkIiM
VZg7piMXllqmWMT3Lp0N3c1JboPc8H58pSw4VnyMCbPRRuW91Rtw5RL6jNR39HNG2THjg20vYz3B
kwB1QKJygykqJD/lLcAqU1YMrBodcTWnmzbe5cDvoU/l1JRtah6MuNuKKArVHLeTbnmW2EviCTCk
EvsVxTgW7BBbtAC7OBIarpqwU53NPj5QAuCtflIRiQ4DugGCQAJdY8cOL7O0szAL4+jU8/ZrrPsd
bSP2FZ5JXvEMIktdTL5AsGvjeBC1ZmWr+zKy3pNp4guucwsEIp5zwQT87w4g9OojJ+UslAVrA324
wvCQQSzvrO3b2NmQpuYb+BMe12ew6y0x3v/flxgH1Vj+uyD3pvZuMU0l6trGqd/NeIFmTKLJOdTl
Z/BtGdlfensyUdvISURqYctLb/JifBRxcBQQQ2zt1yaLSoga7bnWOpeunAFsJVHnPQSuqxw5pxR7
sdHGd9YXFD0WhY9IRBDrdMayrdY3S0Uux6Ynk7Ig2eG+Hg3eCEDATv3bRrQpSkKzZSJ41IlIZA6d
A1KmZojOSSownp/lZG1Tzv4yA2OBXop4QPSmoolGkrNAIQo8TMG2Dm9BINLHgU4PwhFWV0E1GXq6
dcxZTJQOSrlzSu0gqh/glDrICaVsL3nzA5WCdVPE0Nggy0cIj3VEv4n6bqq3wWCeASuQYlbQJonu
Kehp0ZiYSkI1nRFjEExLfBf9tE9y1gArODiMnzCQMGSbzkFWbbheg0iuVoEkzHSk4BQQe7QGeLcZ
8sSX+8MQmhtbrPoQRovbJGPUYQrYd7ScuxvbQT3mHsQjnGMBvA2AzjuYiYKvRmmJlonsa34a8T9o
2h2V56b5aZLfMHwMC51TRHeoZkpsjqXE4IerawH8pOLhj9i5JL634OPhhO7a+bGE/aHUT1QNFOf2
angOhEqXs3GZnKycfZWyMS8/k/6hTmdh2SioYg2Y/gKoKNVoKKp2K/KLFgi3gp2Jm47KhPcBE5Jm
sbJEuP1AEgenjvzyjA0/WosfKkjqihTf2t56CcgtYzl0YPeLN1NsWnO4Y6lti+DNQXHRQgBcqIFi
5IcdqptYrgGc5lzZ+cpBOpmym2rNNxPJd0tzUtvpwjPtFLek5rwbmNhKA+aoNIjgce1UffBUUuFV
2gvaErgN8bR6YFDRtRudLCpT2orACaOsXEpTAYVmz+pooglAoQ0mfxLdNtyaDcxhM5He5Ym+Jf+2
qu8anfY9K5NsS1zNfHxr6NZEknrqEPY7M5p+X9WCS8pPSUrtpNABEg8Bw5y6q5CQXeIZ9RgtkBkh
GTBOYMYgOjXE3iEqQl7+AamFinVwmgp2jN8smK/05QE5rwCnxd0jne+RXHFugr1EbWlejJZJmzg9
Uh8UEb0b2hM4RSeogFUP18pdZGzxBH+LyE1gpVXzz8KgOODgXf57kjdpD/DtKNd63fStVDuBNJgT
9CwcOZ0mRSiO/xtwZ5jYu5iDvFPUFwGp0iNcdVn+LoaPuqIiJ2HoQwNDr3mlkqdE0OEIOAl76GOc
qK0yfK4UAOHML+eXmLJ9Nn/41AYPpuhUZdPz3LFuI19CwzNrRx0LRJbSTQWxlN9KtNk1g+YQipGd
HDrkl2m9fGTYAoJ2L1qNAr2QwFjPY/0SV/lthLdiVPUHAo7A+eYwtTVQjwaEBqm5fG9xV/IcPIty
HATRRHROymfCinrsR5RmyWFqJJylBFwPd4ehUND7Jm9radTnemb4I9GesqR5O2nYsybpUg/6vUbe
3ZiMg4e9eHGHLjj2kuS1KOMEYLED0hshq/bagBHYVllIbBe0LHMXj3D4HTJgmN/E1CI1Jm4MifNe
tBNmtLcofKvy0FGWgvBg8xWdHqqupi82I96ZpZrOGREFNeDKaTlKNrUcFaboYEPRloJgI7pZ1Cyc
PMivNQ2Y4JTpMq7vUaU7Zf2kEulI6sn568fsoktE8/iv5Bq+BYRbMEfYFWgfSa6TYJphzI0syT53
5YuodxqykJTB9EdUrcNI70O8CkR3io1xEkImc4Y95AYL9rLTQKa2ExQvrCOC2hrBfwuiTWeA3adm
wt7KKsFoA4cbCB+PxSWBVRzShacpbYMLc5L5kKHyYWcQYIyF8A4JnVuqJR9ic0obvEA4mCk16VAT
kYAldmYMtgzvtXQIhZV2LN4nU8ee1PlsnhNdEbOBcwyGnPF6zU6r9Qorhag0dXK4JTfqDB/kwItU
IyWa9bvRhZc6dei+3gTAJ4AQwhz/qSshD2BTj4uJdBDtGtCuEGAX3mWl/IhNaz+P/XNXk0lLSSyW
rHbsmVAx20uUcF+lu0TKCLnlYW/pPtiycu5Gut5pMR+rmjwNQJSC58gmUtD63rFNcF4abDgENScW
2snCK05LmXgyZj54NS+BxfkX/tUcdH6APNFo8BTTgak4Vwz0/MFKFUtHm3d4CUmsKSFBzZm9nZtL
EJEon4KIzgPe5bF3PMXgBEDFuC9GXF8UYuhosuLVocLTcmKJcaSxFjn2DP0YnUO7qjBtdoxHgOLt
JQ30Im13VbuXcrXDl8GzPZrFcZHac699gm8tyOYggpjOUVS8lDHwwPZ5pIkqmKGU4QMTOOHnBgSU
C/FXcSr3nNogoHfJuD3ybxEHqU5wQZd3cIw0Ap8qbXyWOLtm5XZiW2ekbJM3xNmEeYdN7S8SghJC
fAySrOyXga6mw8nZQCUCAy/N8Ss3wz1oCyq9H5GNKn4PObOQd5xBeTYr3uUEORRue8mML3WwyOsM
AF0k58wS8Iom6QCBhOYgZaddMutF1dhEiI4ySW9JW1NuOUEz7cA5RkflqOk+TV2ihzGIP8bu6y9c
YVyEL5bVO+HzDKJ2hyJlwh2eVHYOs9o1QqzN29JKcMi/ZsLVQTnJiur2sXrq4/2kAIO2fsaKsJ/p
QvyeTPM8J/mOvgcdbkEgAphU8lZ1BsYCxgClTKpg2VxVeX4rVfmk6sWHTvjhEk0+gDREy8SAfaeI
j2zUl4LJphscA3sM5uQbQQuOZxayAIbJwrXOzQQUgv2WGRJdKuQinKi7WgHrwJjdksHM9XiJ3qY0
5/X+K8doAfShfmoCe2MyUlnQKeqpGBeh6HJeOnwRGdYBmAGQjMj//EMJQPvKWdyJZI6co41vUUC6
u73SMsPiXpx1wjwrgmc4IDZMOOr4U7NufUDHrDNIu8h2nDsPiU5iTgbWvKARz3pEv8XgAwTEV0RK
5amNcYQnX08vNL8t3lCtwNwqE+XHYayvzi0lGo+yAcu4YpSeai9TT2CVIM8au2Vqgaw9zOa1jO+6
c48Y3ilftN3fOa3QIQyIEO4cGOYk4SX9rSqE9MHZszPrSApDgnWNgfIKRl3U4uOGIqBTkokTZzqi
AQRv0DOjkziPC7SqPGY+3QDppuYoA9TujeGNeB1bJqW9mh4UiXqIG2DBJRJezzzEGRjnCOcbWrpN
BXFtx1hGZW5eVfzRJuZLgac1n2b6/LGbIjovaJ4JvFmNVF7cEM2keYJdHhCMbrcFI+BqLSoSGlLi
RVuWvdS3JJw5QMvIe2e9c7Zx0gub80fJ1zXj1A0VgWUYODdlN9nOD51oL03qsQ/MbWC3u5EzfTIN
XkWkXATkJUN/SH+3paZ2dF5mHJ08ZhbvakdEB2R3QKsWfiquaeXxeyMSf+BGtQaDONQxN2v8xLss
dsveBtWtrqeEwuovnqInmjDad7S5WjrPiyrvEvrOo0qZQqeFTq4cmzuJtiK4mLk00KThp4gW35KY
3VTYg/MlukgNOgfWCdF37Lp0o6EprXP4EwsudjG4M9g/ODq7Od30kq7gTO1mcqjILAy4pbUWi4wh
588CKdhL2ucYD09sJpN8DqofsWFWHIqHyv5Nqd7650AuNwBTn/4WBQo7cf1MuvQqpbpVPRpCBBhe
McJJ8i8HOQrba2xvqzbYDcm/JHGA/AJUQohpZ28RH01Q0aIA22M+ilM/ux1JxFwFNJQJTIQK59qF
dAzeRehuWv1Ck59JES8wv+JQ+lcwqQxWk8GVyt0yXNsyPoHIXsf9d9l3O+oTT/pDz681wXCavxzM
LDaABM41ov0mnvOAaxcH1sWys2dlsvd9DWYZr3dn40uhW5CQ0JTYzP6j4WqjS4kzS0D06ZpiwaMN
2YMXIV8hpuCCQTyX9XMl/8yz5QpaiQDKqsRdxcALOdAdBFhzBMCdmIo7AGQNAvsssr5x5tIavYrP
Ja7trIIZYTEz1NiPYvbVkOP90oPXwc3o3OOyumYYQ8CshOO3aO009pXlSHRLRWQjZ+se4DxmODZs
tsQgDLxo8IjhXi0UrhxNSw3jFi8XkVcilq9SiPEl2C3F5bC8yAIRTymoGtNWnBwL+jKUiz1Oz4iY
HLFDGAU+BInzcusuKjq66nMmBU5mzjWx6XYOcpz4FpmATXtwxwSYC4aCoMWAcTO7A3lHviAQ1AUz
XT69DHuR1bPDwbOIrjQfO4IlCg2gZeLA0AaCiuR08KwwofKoJoiCmG25amsc8nI8q5wFxoWoJSXy
S0n6MHkxxWWX5dCFniZ8+Yy2v4aYTJau3w/6vG2YGUiV9NI5+ipMehGO1LfFVccBRi8hbtEOCFYx
OQLqTQ/UFcsqRYS4KZY5eazDJJGtBit96KIXmsnXuN0rLLqiKC2b32BwZWfZcjeqOD9nQ+HOAXKJ
mYQYE36RchVfYe5QOHOiEuhhBYg+sOXeabyQCSxTc0OCpM4pC31K+neU/xR3rZOzbZY2vHqQAT5V
51LNHxankzFizZc86t3R+oGaUaUaeTWIUn745PESkjpFQ47nR6xgLEGOcuOimlhWQ5vpQmP7tOFJ
YWhV/aJyMSBdil+kj0De4zFAINSZCwUj9txsB5B0ZaU/s+U7jAXE46aHO7z9kcP5/c5sgE2M93lm
jopUpAwJgavZEB5Z80P3i4epYmgpk1Y/iND1j2ZCf8eEiXWSJKiOarxTETahWdMpRAeyCypQV2iS
2p9lVv0SIS9wS+qQpJtcPew3A3A9ZAL+1H+SC08QQ/BopfpO+LOEEVESyQ5colCLGQjPyT5gIGx0
5r2xlYtE33ZGITWZZ5HjXjGZNrO3Cru8xGcO8lvPd00SsriqV5XjZmSFrhaYXqWS38t00A55hGJy
RyI/JEpYrCiTpe6pIXnBVq2VHnmV6AZFO83J/ZS+VNogNWdWzam9NqQvU8OjBx9aLj9C7KT1QCi7
viMFbNeEO/FxrPAzAuBGIcT0UXe7HlmOzlPa49KCGMDxRbykMc/dgMtSH/ciJ52flrK3f9NRMQbk
islfgk062WtyRLClbUYNU4NlIz1i0ELUiMRjwZuqOEedsYaCX5aoaQxCySUJaKkjE2CzZT/joDZp
lT8UZ7MBXCDJh7RR9oL5TJyLa0RtwtAUSSE9w4himg5Oc4+1wxzHbJOyR2mS0lxoa1QC3UsKS0u0
c2xOCshBmb8Q00UNJV6dRbGe7a5GJNdw4H3Wo/Yn7pLnYCzuEmAdIIDZyPQOqYmhrlkClyH3UgLk
LG1mFSZRlWe9CxtPfHSYZC5ql+MCjT3G2tropK1apASAnFoijEUqlI74k5ELbBJRQSbM9pXoWxQW
CoLCeaz/Pp2osDVn2IWLs7HURGxDMk4XdWcBMeGBt2mZKzCdcimiSd7RjMC9k9/k4GVC/xSJoEed
PD/lxP0Yz30Jj7Y09zZXoNA/Zp0lG/1SpncAyMs3Wq7RstcZCQh9kq5k2A3l65CyIlBJKzalWCwf
Nak6AkxOYaDz8aO94AaPc70H+u4byp4nhGP5oH0OIpXuOj2Jr8CkkPeHOnylghrT44Fjy0e6mOdY
Ln2DFRCZWsH2aNcIzqQB5RvRFZIE+2JmkdaJGl3kOl8NLFBFeCutf7H5K1ZGpR43oiSwrWY7O/lW
DoCaA2pRWEfQR9ZjA68xZCH5Nbkhs0IBjkT9FDuvcAJK5lE52TQ86eaPkBiFBhGRcrGLk8ZlXvlT
45yNWT3QRuzFKiI+Fd1XdiZJRYQasO3b7WVS92OWbVWZvrHFN5w4u8ZPiklhOkL1oejQagYVxluO
wCdTPzDrYoOctSswYxz5C4PyUyedprriN9gI3UmEfi6glwYgMQfrpyt2MpEkvchFyPdSib4VcQaN
boSAlIXM5A16WBg2JfPNpNMn1Y2nd9wOwpkoXUtY68pucG4jYswiGPHKI6uE/K/4kt0wkzyzYhvB
CzO+Wyfbx5pj9wC4a4zo0FN3NtMLewr3Uxw0m7j9sukIMBHNBvJwDNUTYO6OS95UCHMwZ3VpBaUv
kt2yWND9gEDjuW7epj5ev9uZ5Jq5AUhrp5tAJjhbBmawq9CBCKFQI3wC8QsN+LZNjjqGIy2Mfbi0
CGgeCnlfC6E1+zDXrho/gcSdfKZqrf4aMqL2QvzD5MF0XhNeeDp2YE0wWJMYLG68qsK/LaQr4pkg
id71NDwp87zjmdeBQy3WgMed90cLD4Skc54kqW3cCbysRl0QUHyXqCxT9UO8SKQSycJWhQsxaXmx
ey4xgp4Ibk7TwBTgIEJ3irVLokQIM+U4oE3U28i36QC1EVNhh/aWuDs6S1iqa14WftQRbqCKrGhg
l+LOSl29Z2IX24hQFeYNigmOsydKWyaYlg0ybi+SLZyJ/7ibMqax/5B0XkuRY0sU/SJFyJtXKO+g
Ctu8KIBu5N2R19fPSiZi4t5+6C4K6ZjMndtEDMPAVwgLAlBuX3siBkrA94KKL0iIP0zZJ0SMrFM8
FpvQX1fR+NprmNd75w53PvqIZswohak2MaiN4msPUYVLN+HF17b3u/xZB9LJyeKYSaYhO3OxcKgq
UrqnA7O6lZ3NzNLApqoHrXqcJzGrRyc6JxM+hzVzh4bSK8DYVtLYo2/aUjg/zDzQxprzJec467Br
15YSZo5z12n6H7mCHMY7ATPGxkWkov0oXSwnpn9Lb6zdYO+B7Ya49CXA3xXDoYabsrTZSjE4tFq5
mPoXDV4qET2F9Ibo+mcmUQ0TEaK3jKjZc9SsWvnsRo68O8XRZUIfiTkbnCo5hADbXPgOsTBf1YxO
F5NaiDzTfBkJX6dHr/BIrn9Ix8hn51DYP1MA+YMMsNlxcR5H0I3ntfT5Jqi8gJ29D3BSzwcd/aQB
y98LdnmDmavvIW2G7Ad6petre6il6TYiTO6bV4tAEm35kIpKOugWjzGGEN0QrgMQL3H+U7YDVvOh
MSZcouiQtOfEugyNdpLRqbDlHLLIw6OJA5Wwkew02VHTNQR3aGQ+6GeHsWfaPaQR1kzt2vaCe34F
nTxV5re3DGJ9gieC/dPiGDGIU45DWKesDSw3zIsNPiLw35xjLoOWiGKpS6VyhFTLj5cAQOHsCMsR
ZGUjUaoJnZftL2thqw0MNCyadwJTNymcQxBLy+qgBdXov6kf3aObHTxMsRgygoc/psrBt2qN82JE
OSZFo/fRpemmnn9DA6D6YLU8M0Xc+rj4Q5VrGYTid2Voe0Dr+TZUL2hxu+kw0IwkWwsnkaDfE2jQ
L19J/2gW+xmjJG0P6uU7B7gAnnvir2bq2MDGT0AGblWK4QfJYES4vOAQl0eIxB+bYUMeKS2kzQiv
IN8ZhcBjjsq9e5x1fPJPEbre+UKpT3BV257nZ4gbNODgE5QhbfSiMEqfeRVHAB9n2jWl0K0axbX8
ALibqtdSroXwiZkjHzJglIEkotmL/H3eRqhPWfDzGjKD0yAEO9fag5hU1H+GHPXpwe1w8Dh30clw
dvyvGrd0lszxIvvQ+0I5Dd2LQUWwCpwHj+Ca/lJQZ9tb7AscFlhL52q9FTa+gUcahlDfKBju/aZw
T8ojFODIL6jvUxSdjDwnbEtSWB4OEXqh1nENj95LN2NKaHnnoG339snjfF1AyyN4HBqTlgS2NhNq
rV71CXMCtU2CTVYdiT25j/zxSY4GhdSDK0GgMo7ZEHKXp24Z1KwwcmjXfknFSUvXN50L7nQzwgRJ
hmAS6eosV4nG6KyrhpK+dyBIJmfXfM2yS8KWNnEviElw06SQy/qTlV7HvISyVJ4Dv1hPbxZRCZaO
V+1FFaPM74QoSqvbjNq9wfXTLMVOFnnqexgGN/tieraHD6uErR17n4ubXFrG7YrkYxsMgR1rVPFG
nK89KmYJLJ9VttHL8k/tcWAwc0+c4KjF9LE478dJvsv5I1O1R1vYeyaGLd1TxsfNpAUlVKJ+GW1z
vOwL0qiLmSundrBTTGHYUStFVM1u5+4GWD3ojsRsG3qIUA0cBEJjY79nPSGKnIIZ0ng5LjLmi5yX
Ytiv4t1QMTOmVV7wt7LpJFqdcAY+x7eYvgogbXHl86b5h+Jvh2VcRxBfwKA7Tm8JQVsTAJQDh3LE
O0Rik6IC11lLcj4GrAdfcyZumQY5i7GqZHE5Z0pTExQDSEyHBOIiizXg5GbeY2ppmwGIlsHgQ22+
kabJwIFJHMMr0yiQ/MDFZhMId8k3v8W51UYdbHP4CtW5zb/4RjmmY3K6BHF+CoxpG6I0BnSRNSME
maFS/t3J8+Zj2FcbM5v+eq1/qI0E1+fpxQr0tcVDaHv3AFEMKrjmflEE75rutujava5uHs9GGNAR
70WrmpMSPnrKvM/8m82HHFkNqcOAFdRvA/PpEb/SgFCEyWHZo3/0nxwMVCGJSEK2nYBAoE7w+bwW
+7O8Ovx+HM6Cud2Ty6Lfyzw7at4LiesybzUcWQi9OLQb+DKJFV6W/Yx+uk2YxOQYQr7KmVyxeXwD
OS/IAGSqNgSFYV5go1bPausBCvwINMWk2iYZWqKQjfYaEAavReyT+RUoxiOeZ/z0CDFcQgqP/hYi
32CYtgAmYEZtRfU20nG0QmwD0m24PqcdDoWxAzOrPjSzfgjZa7ljfidwTxgKyMv3LPc9cNIns4Rs
zK/1y/vy/8rXo1lT9WsMVKAocoI2Ja5rhoVn/4ULrM3GN9zFuO/Q2TIvEovsHI618Kl84lmt4UNo
biSVKh/iGcuqAlFJuOcdPG9sPqgFDRuzJ2zi6PyJmXAZ1ExXjfz2+Su3BJKB+jSNXwVqUsfB3Kgq
j+GAgwHKPvhT5A/Y/NYO2whEQs+oErkiSwYy1aT9pjIKm94V7+Mpv+lasykhAqVOcmRmO8w3qJqb
lKvdUuoYxuqYQC5oPLQXJZ1G+AmUo0HFWVwQaqpJ4kLQnqYwt7j8Fm5pBlbN+GbNX9iIRiWOSuBs
QqzzmPKMv8525qbqSS4f32RkOkAOMTTsm/RHP8hOLV+zXG6KuRaXOhz9FMnng8PEUEAmN2daCPw9
krbVYpIU2SsrfWojWMFkCgGF15rxUzDgd8p6AzniVJNu0Efjis0ivGlO3jwbn36ff2CheoQR3QfP
DF/7BpQI4b2+2HhsVhhouA+EEN3XEDgo2d0JiwZH+S86PWuDkVrTnFr4qwSuqGD+lsAmzSBsSsMG
o2gw0TEW4ZziOgKMzXDxhPjCx8SAvnr2X+ew2PnRsgc++9bb6tnk0BbT1grkRap39zlqQ+ReP6p7
GXv/ArPhziveLCT+Vksg3TLvjdpjlb5IvJ9HyTPM6SbCIgjhH7QwIavSywkTXR6RzZE7jgzRqukd
/0jBwg39TI8hSfNvjtb/kwF+iJm/rzH6hEcupVCCIgoy+oMj8b5YaZi5gqHiwZHY+krbh4hnFMwl
Kr0KJ7WwTrhncLnzgi1NI713KCdPdZGLyIRCKOdqTYFJake/ZK8LwIkT4JOGG0Pi8mfQxMh01jky
HeY0A+V/wn6usPwzE7XXXAas8zmwICwMyH7nQ2OYOyf0oQ19W79sh+OCavogjKwl4FrNKhdD/Pij
8IOtEFwHjD+7hWlDVv8kcLk1+9KXaAKHf3L7uSzOurPBYIy1jrUDoPJYRM8tO9RKoQIOB3NsNwa0
iX46SCSXRcNlCDsmIZhDA+ASgYpmvPcQYZkh8+4onQglTjhNWz6N/7Jw2rWWOnvDsusTOCumScYi
skyynoskeu+Kf82i1maz7GcL6NkxuxeqLDpJvM/Ry3sCwHPt6TnUrJF2lHuN6kxoNREleixYvdff
e3ieLIKF3JCkyIvUeVD2N+sxb3DlDUCmZFIUYDDMQ+ZuBsX9Z3P//lpTasVpYbUpgCWvx6sJTkuf
HCtGdrJAvVw/JT70d6N2rtPovTbafJ1CsunyT1nQGhET6H/41LN01Rx1xoxx0FDv5ui1bqCqcfqW
wuK/74J2O8r1y9oILBLlJwTC+FSPxc3wLjIQ6H5Szi6hsRQtEmLgIIJvvIl//sNSsP8kZr3jrybz
xOAfbwsLepEPURwSGGDLb/HFhZEkLqzvdBUSCt3234P+FL52xVahD2w4J/ANmAqfDDIMvSnNM6au
MS2QniE7Jvl12pcpIkjOu7HSV1NWr8dhHz5jJQ3HLLr9DvHCRw5tEmfhnnvNZbbEQ686eEF8Vh6E
gtlDU+od57H78Usj34x+yKcE2sY2egZgpLBM/vwNWLkOpv6ZRzZDh86tYl1neDvoyaMD6Nb5fxn2
DF3+KE+cQf/skq3DgzcWn3EjzFCq8ICmmuu2aMl26F131/nDKm7ek/6SQn9prejBhIVPfW/hVdMQ
uTFQnaiYzJWKQW6w7svPxfNZ+z6cWKDNLWv+3PzmXCDewdA2Th6MEfpTeYxdfEx4R/CmZZ5RULXS
my6XCGGBS//b6//86c1V5jpqzxI9ZvSYtNjeXYl80yJuZWfyOuCVWtNPZVdr1eG0MV9pxzBexO+n
11/Y2C2keQie5qIwPyWopcqfWhw/zPZqOiFRF29m/poNTzn7X1EXSMEkXBmiBv/0pkncus5rezBA
8owKGwWnPzOLE/2IAcjtwAPyVkbofHFB6QwXA7mo8FC1Y2GBSOIoLaXkPAXNYYbN6sOKLCh9qKUN
LlQtzM5w7mpmE+jcPLAnX11lOJLb+LjPN44AWiYPTgVLYRWE2QfYsgTKWQWh6Yzy5Xg2CobLIKHm
97w0RysxSUx7qpYKj1HqgBL3D0Kb0FJ3J8+czgqRqDCwWhi1w83iqU8oNsIWg2q4TECeJigIc68A
EyfR0DTmGwWS/ArjrcDwhGaYg1kRhEaJGtR/a4mcgfrkPLgNFqrx38arUIrAC4WFM/+TuYRNR7qA
YWbBtMKn+9zoC6SwYm2Uf0lABmWn8GrUV27OV6l/nSDbN1BEtEqH34cUBRC6HuBScZWO1Ji2m2Ap
4UZ/iGr4XpKfOp1+WZTZ8JoAEqkxu5nlUcdLCOgp0UA2ik9jwJYgJAOpGdfyLuOmeYgWpN51yl3j
WQMHMNmXGV6TU9fgJYPMcXH3eoVXgWXWe2dKnjq/fgR15j4S3rYEPLlgEmZH6ZJBHDZS6ji5zawo
3lY9piJ0VJ1bwjhc7qtpIqIF57W+L38GlxYx8J8CkBCvHmFV+YM6TT3hkhhcmeWmp8TJZ1xPQsSO
+kNA/4NeQwpI00B4k/R05eaxGMtjbSVHpn44SJrBM+TSQ6Jhz7pEG59oNsHY3Ii4ny7MripNKaPk
uB/R/A1o8lp8/pVG4LgXvMJsuY644OkaZkCq715kMpSM6a1sjR/dr6CFTt/aHOyzeCAaWSMexzGO
wN5f2L8TAAHS1FgjHGu+caFBVGd+bSOZIXuQyrUQzTZLLsdCZ5kOfa1xGQ/UXM5pcH0Kem4fNC0y
0U6KDn8FWsly+Eo7iJFdtcm89EGcr3tvOsXi/EP6tIMhQQnQ7lyjMTzK7b3wqKveIZUh/BTmDMwS
OnfhnMWNeY7edRRbOhUDAV+Q8Rxc4cvyXzxcgqJf2egpYdrotbnSmRGOqbEvxvyigEAaCSdPAqFV
VS4jkxE3Gzn1UJSb0UWqLQ6QfiCehGESC2IEC1PUBj71mWXAfgzeUMjjW86Q2jj9cq0QZS9Le7Ej
0Z2WxzYDzdSRtEWgUU2b4CJSYTZG8tvz4lfr2sTZpxp6+26gb21ot6fB2iZz87fwzae+1ndegZcG
6ndUTagVh11j9xsLR8qWLylhVUYO46gYL5Um5qoQGkKBDCYbVeazSxCW7MsYgo/W5aydlwleMVvc
65WU6nH95Me40HAmTvVjq3PKNPoq5Dgi5tdzl0M7HNGhKvL2yjT9zm19jxQ+jIfrTBLh7BjQoVJv
55XW60BdPJovZT/uCyjFBl2DQ69LlhnT4QEnzNlFsYyNBMgCqpYZWL6GL6xPD/Wqs57CCK8vyo9l
BFxA9jddo7WjOddBs1cNVrUcuBKTKDQpKftGHGQMXN44Maa+3vdYlkq44oBO2fOg4BgBPNguu7UJ
biEyAOQisyMyv8ebwqI88SHSIl4lNHfMMIY2xxxbU5xj0CZUcXy2YYY49dMc2h+c+dx1Az2pzOpr
fwF+cDG+cg+U1Hiq1tcxBbFpv5gLoVkgLiYhskDUOJRYLaqBdMa8dcSsioEpEv7xE5zVtQLS5DM0
fngIMwohsaTOtyQz2MjMRTeUMgaS8EFyOaVAitXFwHyRP4mQ1w4vGqeCAe7YSFhPzHffTDW/0sHB
VEUkMG72yiifl5hiXTHWm9nVYd9cEbNKEWcm2C9ld4Kp5Om78JYi5At1SCVWeb9xLfGImq26BKCa
AKKaD8qW9xthfczcPf5DBWO1xqFNAkMbKi+Jus3oVJduhL78L2wOggd02HQ43kMeozAx7vIBG1Id
7//XFgItviPDfNqaXrrO7U+Pd9R2L1aK0DrY+mA+JYBMgKm5MLCaUD2Z7Z2mfREPAat9Ht6En7r0
uOkeJ0AHX+nHvDZRpfEdilCDPhccnbh61RFWohcNweTbaROLkRU8OZ6qS7OX9XSXzWnKrhN3ph1A
7A1xHxaaqNA0mD6VK1ktv2IqNAiSTFvwlnU0KI5fcow2G1tBhsrdVeFZQI5gZi+D8aFgFJJ8d79A
AzZa6JqMJk2X8FoGD818tcyXGYHnPDFH6oZPUinwmf6nMNdJho8wLHcBjbpjv4hqLYgeXHiOjU3V
6KBKChoysguVUoVEcLL3xLmf6GxlACSyJLYJo1d5KwvcOBP4TWU+ea1oUa0JkkorSQdnh0dGY06x
HVFqaFLelFdgQqNh3M+jCHyCAmisGq7C7shXiPXybvRf1HwlQd0zxzsYVEVWrXK0su0Zei6OiN+A
gCt5cuQbH8z4Gz3gyonwVeTDhJrXYobqYc9tBrfQ99fmN/L4w6TBSgMF/SVSusm7JZwefs1fMj9y
Xquad1aEpyw7HmiV5wGny4B3gpA3/axGIGbwtdRBdYArIfXEbL3UZ13KXaTKmOK7XOnTTmcr1XWL
7T+hERTOebDtAfU1YX6or0J511pLVwPE+NldGMGlO4klEsJRGdZ0kfqOmTc3WImFAEEhOX7Lyc8i
+jyaW6dbFwvOGs9xs228tUF3NA9g/WoX2dkehwkjlNKWV5LP+xihfzsNf7vQPNkw67UlOdV6cAqZ
K1aGi7PaOeM9unS5U9vfckw3qSTi9ikpipMOZ5fARymEwyb5stAL9gwBRROlM2G2GNiJdsdhIO3b
UKrJhCwDg1uOcccIh3gcz0FjnUyX11zYq0yCHI/t6AMqpUeROGi+/9U1insUmYmCnlMEO7dxwc2p
5DnDJdVY/D1o4JkjwWDzAWr1HAXJguGNg9IcLLjyZUX2w3QLC/IZg3rvQithz1XO8idevHVXl7tM
H95G7oq4hqqbBnhGGkd6zDV3U6l/ySIcOcvZ65b66uH9qn8zKAWgsrXXQMg5Q0OUU4SRgA+2Rb/p
OWaLkLrdmKZLO4EGOXg5scmFQlUBlu5t2H2tru06JuuDjsrXcz/qgp8eX8fpGiBDK9L6jOJDRUDL
+V8/IWOIkqqvuo2VjpjFLKTI85jdfl0PqG0pg3Lwikr/22B8RWpGUGIsmhdnFj8N3dWHoyHn6oDc
wiN1FpG+aBI6jagRfN8sy35IPYCk4VnwVzd3j41LOCWmXkOYrs2Uv4ZcjvQcdjS/r2BqokTMho2R
kN0Lc6tCEVWTPmeJzxGUKROAvMXGKoOVO0AVtPubkE3lzo9wpCSQci6H+9EKj1NZIrJzmYDROgC8
yDsMOcNlajt0MwQp8B0d7dBAmW49BD1aQGPfK+sn8tVqDpOd72TkbijSRcEmGQvgKlAgCa48tVJK
nXt+vEi5Y/RX1fRP6AUxU8TKGlYOx9qkcGoejkzpASLbZo+/TGlvDDBOMmac5ih4YIqqHbQRTgbT
TwX/eYIDuvSM0jO0EPnGs54LD/ilQt1G1aaP7IAEe54FP4fi5kXmo0eRMaVPmFms9bJ5gnUFJ4ET
iStGyhBZ1TUZDFXSrIb5bBjlxgEI4sfL2EtqS2zLsfJczdp9o+KXGvtIR/Jwyc9I8OKP7HYlX7Sn
Sp5pX4V0CpdxP/SPuBAST4TGBcIakgejVNs+xyM+hHs3Z+l6nt5CbHJ4dpBKU7f8mEz6FrA6qBX3
KcyCpYf94JunQUXXgdJ51I2NOULqwtgmZ7no+Kr4fmeuVOPcjwib0roj+JshP9g1fSRiJFx7CVjx
JWQIxGV0MEgXFIgwniE7m/AV0VxuY+XhhKQz3CdGJawebTykjXiD5hEYCXNos4cMOg4nE9MWL8P5
Cf5smZEa5LHzlTb+qaxxk6bMOT/mHrpKf1EoBMA1UPZC3+zBAqPpIjgObWfZ1t+DDy0yzrXPzB/3
smsiGCsDNsiV378EnrkJYgy3+3MyuA8zhMqwJHLD2UAjvZgEKOvN+wJjgZqE6kPF6U6rq10GWxcE
JNkEyVuh97sKILqFCpFQgDrw25LAFpe0VsNjlLOPQxu6gGkVRx0rUnoPvX/EjDc9cqyN3btJYmHU
3MsKCbLvqV+RjXyaqIuL2NyFGuqiJHkOg3YH++hg9+jsMBQvO4IDLHNjoSezPGgVOaOqCL47I0qM
kgoHabaIKbWSDZZ+Q8+R6osJa1dU5wCPJCE4zxF8Urbt9GNGL5i/KHNbtFhh1hXDEozFeNTSSnF1
d26+t+AHOxLOsPyTFRKDQNSc9JW9HzoH8MOCdOOe8ubk5d+cn2gj5WcIy4HlnfYXI3F2uHqo0JQO
m0LheRgfOzhuNftBStiE2bWfT3spGUPHQVfpmafOrM/R0DzlecdNVoJ14ktppKvHRb82PaGU1dVm
E8GFjoePKHvOjenbrWCk4OWs3sCWIhikem49EVPFIhva/KVhD5ZwAizcZuFEYCCa4V8JeES/4hbm
46L6tVLGS1iiCUS2DUEeEZIf2yutWXbzeI2EVcbB4Fjv1eLCu/OuM3axGCYw+wKuObXprSdszcDY
AFNWQQyHyVoXNkFj7h+7fAyJOZ2ZxNveebBYbKybBqjcWkZM+YxVT+aA2Q7PciYXYKK9/gVJDvnV
z98gbN/rCSFqCPiGsRdjMSr0xRxekJZc+HVtqEF13eza9MXq4vfGhbrIhMq8TjYe+Ul0sDlBFBCu
BqOxcoJHIGnITiDRdDvAM9y2S+N8wKHDfS/ui0fZlgK1ut3wJ7XxreLJomu18C7RQezpttQybDNX
v/TgIoahQznc4KBmpfW2cL/QBd/R9sU0DrAfkM6lkw4XHODrgJLl/8PWrVnsgE94zNBwUxqH9OqJ
vSoxommBYj1MBjhyEXdXN1F4+hG8uQakKcaERE6yGp7M0ol/qo/Z+YTHT3JUYX/MIY7J5Ub9qXPA
1U2wqcO/lrEda3ROTE5196XUr6Hv7FE6POvzsKXrLsqKWc07CHkAaJ0F3gMAH1rcs4m7Wxvqb0vk
UsES0Ni8jb5N2LG/kjhtW/lrr7KPscOABDbkeA5Rq9+lw1Pvw752btAq9FbuVrnuZFMkGU4dfzNy
QCzEHnJGMmr6vwNMFwh2OENqw5/M/mQEIg8yTF/VQrgpbT1ZcEYJ+7ZDL4htaIhU2FfNFoYNlS/W
HtSWE1tEhkw6biWyvAT6h0WFX44G+xCeifUG8wguwWtIA6B71TOlt1BxjGggnWMXq2Bf43EOZh0x
7CyajRQB9QJvh+a7wXEp14nN5jofdQxUGegm5NC6JY6U1W20k9XcGuI3QkPkBM1WRXhX+uBOaeti
dWOdpfZtWMEeNiM2n8xPF0VICRdUylKsg6Raw+FBaLV/NW/aLUgy47RaCyO0AEit210Qmntj0YjI
oDYIl5tj27vG097kKsxgNEl7nhNDpMZjqEDbYjz5mBjXwWrMp3vTgBqcf1FGsuB/MX7jY+ndnehZ
kz5HRhS95uQDikiTS48XHlBjgmtXXbFyNCZIrOuCc9bBvkAlRDa0p776zmbgeDkgvW6679viwkkP
7S1GlSjFs3xH0sJPitpJzhGFjSbNTNsOtNAaQ0DqfkAwaXADSEu/h2+BP0gHppMZNAhQR+UIrhzS
DXhziKh0zk+9hGoACGpxRzQ6sWI5/YGGh/HrxHfnbePp9xMPJHfwcxMLAqI73RMEiOSMSCDI4a3m
HFymbDm8pcClL4uMj8jC2gb+m2wzT0GimS4aBpxVRFKlzG6aT9vXL5H7MZfjUe7hcvZQN4tYhcHp
TPhFsa3lmDHJiyg/OlpTTqkUYaeRTGvKQZBrGjwpN9oXy0OqDkgiN8JAFB4rooEhLIyUEHGlgOA+
k+nDQEWv6DbQ4G6ZfzkTg8kL9PqA+NbAg49JEZ7lRHP7O+odmdV1qjvixgBtrGnHVxxJzPnNnJ6j
sH+yHXIruuLR64IjJnXh2yhGKgAOqQXB1mdrKCLVgGpe5FJuMqJKCQXFVbKlM2au9wzo3sDgExsy
me5H+pF7VvYR6rvKSu+U521a1yFyZLrnY9aaGV6L0L7zY8JgYowO+IcRZOgMDnDQBiQJwK50/BMg
ItdmN9I7jO6N3z7lQnPrHxMuob4QGuFvZbCUgnIZuaJOxTwegKrHPSgPQZs87V6E6TXKPKqhhdI5
3LnjRfpflAIVQezZswlruuND5u6ta054o494qk2vYummwFkCCDah+raSGxljHqT1Fn51QcILvnTB
bQxfyZFbpWwUIWwao3YuJ1LzpHVkyhgyMajI18uxxQiYYw61J13NZgGcSar83eZ3Ls3gIpoci/Gx
HP2tXt0IP+Rys/eyLaJcP/IVc/DzGDHUiKeByRWjKoZG9IBueHNyLq4ZBxB9azBSujNL88nIok1f
VLgVxhehgvvQ0mgOER7w/tpnue+NAA1rPW4mdziXsdqWhvbSgiuPJCGZMYS4q6xYXWN0igZtGIh+
5+fKqSKlcjhNB5OxLESnq1Q5aIFkZXOZb+dsIt39LavJOJeIaxI7wvqmTfZTtpCVCAXXh/UQzepF
DHNGH7Yd/1J3yMqGEIXOMV7yZwc8bnRcjOFT3H3R/APGGhjE0ftHiklDG8+E/GXXXFkngiT0oDtb
1uzf9bG+UiZ4NSpsuMbSGcJBXZS7Ubiay5tfMp7k8CF1iWmV4nGErkO0P7KEs+KL/Z2222CZNrg+
oYOJkHG3YDpyP8vpLDT7ZMol9APSKxsOBih5SZRsC9SQrDrZfolQ2z6xHUUZKBge0P69wxSkrn8G
/aNJnXNu1FTZfyCYC6qhUGpSINCljPcWzWM6foZQu+HvRji0dF9Wi+Xajyv6Lyg7pfAA8UUpYJyK
zWNGtgNqGjQIPfi/A1qrEjbXsifUGuQxGZhweMXzAJqiq/hhqd9MDe4Bilzphxw9f2JfxYaBKJia
kV5FcE+fJ5Ij2yOOvRjNdVMGayt6V9pTKionivo8LrYd8Rz+U7e8aekptU56ElIiUAUyW8LzY1WK
SmgxzgZmEeQLayit/Yr9vO2L8m+vR3iXLFBLLb/+nnMmirH33mNOSO3OtvTvmpB92ZXjSguJyfBg
7oxKu3izyPOwOMKsauTSTLJHuKGPLUHEqrK5hk2UWDaivIGpSswZ1mATSm3Q3Tx/WEcJ7hFwfm0G
co33lDPaNBbUfRwTsA+fx8TF/mqBPnluwS1b/xGNyIoaAseL22zof2zSmUIcrRLOF1lZzO3lL/rw
daCu8P+44vl0p3mKpxE+Dh6jHG5Id/4jA32jse7EYtML9x3h0SGZvlxTUcuUlJczUP35FKfmoDEy
fbVmVK2M2jNGvS4uUrwzi2bEV8Y1oqEOJ1kdgDABemcn3UwoSlJ+UW052j2MceDKgkNjJibZISC3
0ffwmtddMr4GcLnKAuPuN9igqJ1S/AoYVyGScPdujxs9VFwQHSG1qyxl9evJn7ztCYLD9wyQ/z7n
LPMafYflwb3ozRms3Nea8yfmzE44u82S4BZ/XMOMR3OXw1cg4In+tjJPVlXt9Lr966bj3oTwpJhk
BuVPATLV9M4qVfE59q0LaDNbtzVf3Th+mNHpOXX8wRGxh8Ikx1Gc6pfkMRkIF2PeMKw75IZsaMMm
j4tSfY4/G8O7xlG1a+i24HXieV7TTfaZz2VbEQXRvv+6FwzvTg6nYSB/oNVJ4+5dtHjvUttKIR/Y
a6s5D61xGWlfSv+fyekfs7qZWK3R2biXX4gkmO6NhCk4HAcwPR6qqRSSujvgA896rcFuc7hGKFuQ
g9/jJdUHGoEN091Y+kzqw3e3fFsovix0vS6GtjDGmjwE27cBcI0BLrO2CWsOtPHaYpKbVDcGo5Qa
0afeMtOwqubqxCTPqm04Yyl0ZEBfBNPe8MlD5yxOaFtTZAU9qh9ytfptMW8thwVk6Ftzbl/9arDJ
dGYA0Sg2DK0iVi6IhKpq3BUDPJsEKt6yvBZIXEX6JW9YwHL4pIv2p3DSl8yHWA4bX6qXIHp0IcI1
P0N0gaCN9QXZsBPhKzY6CIcU2KiFR5ffBGIyb0AXqe6+LTP8fy+/jebIWB10TN/JN+/64bEgrrRv
FFkl1mnELmgsl+eZUh3Kyps3btphfmg0RKU+Tn4oTaN8V7fzu7+4K8NsNi7wpmP/i7GXbF8bEuOd
6kH2a1mh6+QI1XCFM+dib7jNZuYC9WA8sjnHONy1zWM/D0Au3lZqlC4xTzNOZSEJxB6DIOVTQsLN
CDoe0EKdmd96TGW8EP2k9hRBoJ6C/UB6JSnrO/6otQS8k2Hlw984GdwhNTmivfHBJVOSCVzqGD7X
HCTMCVEUTBgzuhgFzGA6MzLirHqrhu/WgPFK4D07fW7ij7H50drxBkGVQeI9fH74KlBjGkLZsUbm
Q2dSQbg8o34dD1gNuOk2pLakE/qb9+53mP74qOP1rr4sMWTJgOSX0PuxOuwf2wAtouUhFwVM1eP3
siQ4efLIOHpx8FAc4uwi+qGUF5owtBlAys2zzdEf8EAnoO+Q2VY+TNu6qHGjfqg9DSenbqa5Acqj
v0FYi4fUbSkihqdeQLHGii25dPvFP1pZ++lE4wNw4paTuB9AStz0ASYSByRGbExe3FOA/RBFJaUP
RFFqeGWU77Gzd6HN2IH+gFXrScSqWqtQOFKo9x2G7l76XnXxxg/ANNVffcYbb3EGDgy7+GTo6Q6A
AE01n+M4OPRQH9AY6s70lNTQPJS3auv5vdPDG16lJBrRFZAqPD3EDEdm5gch9OKF6Xy95OfJmjeq
jt91k+s//ZnyFsU1fArUgu81hngpE/OUM80tq9OJkf6hHvJb5LrfKZqVykDMEHr+rZ+rh3kUW4mH
OCnD+7ixn3rHpPqDmJ2bTxUjlragDK9ZWi3BH6X7T2R4GTedBxm2zpo33aW7rop5HRdv4VxuhQwE
ng0fMSP0Xu1RCKFWUd9zh/8XkQsG0iEcqDMnfRbrktqatxUu8xFuK0063kS94pgzUdJw38BO65F+
qyr2RGWxGEQ3rUpidAELlEd7iZMSc12QhByunGfBXaXtcovwqA/Oqok+h+lbEtlz753/Jte9zYXY
JswHVw03Ck5aGf/dgLVpGDih4lKPogeIM2HiPqMSt+CDA5gSMN+vh8WnUiA+VSOANHLvp6E9pv6x
7sJzbeEOhyGbxVhKx5E8xUVxKPKfhmcpZnI9k6QRWgINZvjlFPRXWE/52bzWG1w6C2IMM+LaM/PB
bTF5HQ1/V+IU19DdOdTDiiwUKyrvjSh6LfPiaNoEqNIpDkTa4wofz2QaG+4m01sKs+xrQszBkIKQ
Zy3VMZ6MopNda7vFImbLYJiZ5DTr2qUaA5r1VbxgESbOSvm07jz7oAb1QREDkSdeeYn5YOXmj01+
BTrFjaIQlL/364/ndnuJkPcyCkYsHzoFf4TMKfjcVWkyU4RvRI1t9y4nhInSyrUZ6QU7LO3vW5dy
lacwdtCtyvpq9Ms5bKbNMmNqQmCFxySPtrulTiCDKXWu1Z+mdF692dh5bfMsdE2zCP75SHON5lHn
SDCGjzjrbsNAZpdubQBW2bvufySdx3LcyBZEvwgRBaDgtmxv2U1PbhAUJcIVvMfXv1PzNhMjhUg2
u4HCNZkn2WCDFSUSy0qQtQyHyIWPiyN/rXCstTM5eOjwG47wKPyaBbYYwemJ9iMJ6lNnhiRA9Qhw
QzWcV5GYthEXtZWER4/7keWqywQ9qYpX/S7kRvfVe/ICZ6Dtbpkge8fpVqoyKf8c9+zOwTZU9ofn
GA+jWVzRFLMXR9vWeveO39i3YthQ4yqp5q+6uSwxG8h0vhaU3OGAfkUCx0EcX/XqFnjzXswTrp9x
hTbqGC/GV2ylBwkTDQX6S0CKQTuENNwNJggVPOsPaPluoKYsA2rWaHYoVnmS4QTEg0N4oDmcQpG+
GHH1FxoE5Ff77mo1gGDaO/0t/I+GnApLpl/hoJ6rujt3rnvOCatMcWQD8KKnJkoPxH352bCXA/Jy
9XqiNEz/j9W0v3LBjeT77yVqY4ron/6sWB0KAsaSydolpfve9vgeA0w7zVL/hlbz1DRM41iTMe5L
GMM3CL5Gwz0l00lNnN5Lw15eyAeIgyeXwseuGZR1zUdaTvfC86lPut1Qbz2jZvLLT3dJyWWEs51b
cHtFcp5c7ybLIxOWdT9gjouW9JTF/T6iUVin7mdpNcego31DOdDJxUaaD2YJCXBMOAda2giol+YM
cSDsAoPcFWMEFn+3EGcNtyaL7uyGmRyn9inp221Ze7smSXddK25tXOya0l/bRMWN6ihFp7G1BpI5
faUGfAJW7mElQ5himKDkNAClhZowRh6NE28xsGvVk7gaT1sTHg1n+G+XQJpKz1YYfS1alxQjccs8
UOEuQjS3Tq5oTFOjqx7mVh72GDLxFEUEhjJ7x3IJXpEdR9Y9BpKVm89YaEQzMGS7gCouTzAkOGOL
bs/7pFOHVIqD2BM56DV2tgzs+AymAxtLiEqA6WpoleTXp9LeJ4jGB9m9s1lcR239h/y50J3OKszJ
VZ1LqNhKbUz8Jbtl1Bl13algodPnrFBn8r86Ez0A6H01i7tdn0Mjf+oDoEAGi+c5IUql9VB7uvHO
iityzjX63Jn9nbKjXYf3OptZUUXtTlTooMgYjOrmWlgfSao+KwTfKNsf05oLTP7/XpOFeytkCUa5
vwKanZZVH/JgnGi5s+mM6gnBevYITMQj3DCxbvoAYgjwWAOst3r3brHHp2npdo756IELtXeB2nu4
psw93xZ87xuTZ1yI7XoI8C0AbzeacpN2gqFdw8TaZAdvbBdgGF7C3ig+zENVr1lyM61c2I50D02T
redOnCbcDUHk/0ov2ylYc8KAQumjsrVncLZhfViwQ66ihpKuQu2GOOZq5A151BZ8ERWsvBr9/OKP
2xpQeU4eYSsABBdN9e6X1gF3/ZARrOOuC/ibZtTeSaA4gcHfigaTLY60Ak+wQrdMF83yY0cbZbAr
H+l6ikTurIZhHJbBZrlPZvmZoF6TyGiWDEi22gm4K9oO5Qf3soYSYjvrpGnfjbna5g4zCZGupORm
ey8ik1rejHZFl20jbuCycTc89yf37AxYc0ZqV3/vctFFFSNokmg9nuvpvNY2MC220gd0Fd8LsgtR
wzu0NhaTeYMhyNSjWSN0MYT13RTqpH9wN7/OqLQ8rh+sbui9aCgYlIUOi0DuiQGoZe+8BqwLcibm
U93e9CfFZknrc3RECV4+zEUFzatveYfKlSe/QqwcgINf+ZBRsQ0hGP51/QWzgjiYAeKbvFsAxpOg
4kS3LBpWA9m4fJHDZ4XkiKHRxKVmIKvSD50haE5xbjylpCWatbjCn/zhX42zfIkXm6SA4j4ywREK
1kp1QVy+cXlZZWOe07j+J1uxd/rq3pg2QbfzGSB/wmYNyIi2kidP+u+NXO2vs4nUwXLeQu6ckWtK
v3lpj3CUTWrCNj+xdOz2TIPLscQTVvfurLDpMK0vLhC64IiGmRc2o19fPJ77PL9s41qBJ+nvURYT
kJVt9PMoq4+1cS9im3St9LEW/xT5vLo4tMVB/+LRoI5OF18MHmY2Ojs0WczaI/oSXV0NjHlDDrdR
EE5VItJdtvqbqklxQPF4DBgJCpjnKleXtDxMDNU0Hb1hZOqYRBkipNPlSTz3GmKELObNZPQnMIrW
ZUGFQ7vnDBIwuJud057PmoyJs2u+SQQAaCwrrTYAa5IzBJg4tpxVsaApZMCiNcWx071atABBDNOY
rBrFZmlZLqTPnIuBRXjDKmDm+R1RfklSKc2ekQawwRqJPW4YI19+4qmZN60kAC0ZtkX3p+ZmF7P6
GW0Ylq7zw7TwEBAL14u3vsSRZ82nGUMwb+47bvR11Q2ntFVPciy/WizGkW2u03rc1RIxsLDFUb/M
s/Zs6xG64DaySuetraxDhIgDxuA2T4x91tAw4vpM2T6FPC9cxn7JS+4z2grMazZ4LJ98NLjDdula
Ps3ouwy+BhxWLslghsdlDLFITlSqef4xVuWjGFlmONxvc/3SFsYh5xPswF+KkzeC0+yNkzlxViQY
fip2Mm7DyAkw1dBXN82TRapWm9dWFfS/DFdhjBBbWsHl0G+UKJlwSIbg9V8FBU/zqh2bJCPTCs+k
K0F6vmgKgn5ggQGu2/ma6tLqI7BAk+oy0mUR+xCW+Sf1ZmygWa2KXDCeMy4dc9C6M9Ddt1u2us+9
cUxjHNdVsFuK6lar8oygPjfAcV41/9YdLLx05q7L3gvP3nFT8MxO6+qU2/E5iI1VD37hQZxNUMuU
gudC4SEsl6+4oYp3+70f7xrbzta6AEmzhHcabHRamw923h46J0WunGgGK+f5cssYHMbM7SzLx1EP
4bWuWaRQVwLFVsvBjZdb8aYFnoNGIHK/79rh1Mt0W/Om5bSUyhP61AeAccOHEtJQx+ml/1vAPNF1
W5Tp6AoPpjCxd4RPgWA/VHF4AOTQVP62L4I12gtQ2cyPiBCeik+r6yF5qD9z0+xFN2zV8q0PRf0v
08z5E3fiTguideRuaJ8c8Rgm4+fEo9IhGrkuNwasM6AVe1yA+gXYCIjMytwKqmnq/J/YRpu+c8qd
bD5jb8ubxX/HAnG/G7yKzHvOx+WgvPxxiiPKAUaXeiqtyp9iepy78h31FM/U6ikOzJONeD0HMcl1
IOFbml1JXBcmcDQbY8l8alLE9WkgGJcK/46xKagTGEpT6xELVN9dx/sxerXSd7HPRtuMCBbhp1lJ
cWHnn1rJ2azKfy1r3NFyv/Ni8VbCc56NhCi0KWiuUxK2DyXvjrl0Opzh0Yqbf3ZDkgYn1LiQVxiK
XSK/9Y7JwDITNNExVQmqqphzM7mNJel+polRzJAo3ksGW17i/HUaBugGg75ZYad0HFb/IWQpl6wx
UMPSPmYdngJAVMYYnoWVv5WxsVep8zywJhZyBinCki+lrCmhktMyxHV7DIS4j3gI7dDYOJLd9lxR
UqLfFLl79OoU1TbDitwNt+n0GUs4TF39qhkLqYOxrG2qL7fGZm2GLP4YVDcgMGqf0AwbjqrdIk0C
/wZ1OHEQPDGEDka109tVkB/6t0cTFfA15GjX0VcUejOWGucmbC0UY9HPOqEuFRNVNG/S2YOsZzph
k3Zm/hmmO8Vw+qCBYvhW17n7l3e/CxcOiu4uGPXgo+0tXGcIlersl7vrMchzAjiRFe4Jiap5UDsq
YVzJdxiiATpjex6xx9uxST3V9gdPkgZOoHtk/lb9cGXLsCqM+Fnm3mUxjU2WBb9JQTq591jz6y9h
cihD/0Waxnlpmfc1aI2S9m4GCKL5Zcy8+Em8XlNSDCJkEFawAU5AzfRp/h5ZtU4Urz6CzIHVCNej
k3zwQ/yu/zIvu0s4/BazASmEry4qcNVGhiTEA/WHh5aqi/r7HivvUxUS9eTMbEO1cUVNSsfiu+0h
IdFjMJFRh7mNOtT4nlzSnrPg2++XvT8QYWWO6SHGNsOjPvMY3Ig/iVDi2MfB7ziqlDp4OHPj/ZZe
CV4z1HShSVK9zeV363MAL9kNRPDfyF1OvVoeF+lVK7U0B5kCEc0b+ICu+1265riyqgYk3m8MfwQ5
tdL1IRaUnK/zWQrIEah6k38FwtzbcXTu4/6E5iWf96UxPNu4TubrcCecK0vTu4w8Rt2MKMbzaP2I
1Nrw6QOB9Olz63dnfnNnKLBTna65mt9DAOXu+F2cWzBv0fAFiPI/Pw8YJN42UlJfcZEk3ECwXlyK
wDoNX03O77llN4vMcGreAnJlmvK/1Mz4HuFhq0qqiuxfqcSn/me8TCMJQODklO7tLfSZsbFEVhtf
4lHvol1Ig9slJF0NaDiZuOz0MQQhdBe33kaaxbqoHbymaseHfLQxDxeshTIBj9Mnc7BjKMnDAowO
TO0l5lshp/YsAgxpvZxRwQdtNxno7CQUX4WJjsIrrsNIF0MI+JJIom8lBrXP1AuOdvKaibvEbLNu
yJbUpn3RMdk3QQ5Ht3Cp2QASAVIxTQ5YjJJ2UdCgFxBfMI6Xi83anaSYjsk67y5mTmEZ+BkqbOvt
U4COyRjAFaHupjBiOasBpi2NSdzCOR6/IoDFYFkjgb/f+LGUf5CwoWxjU1UdvTrcbnbfGN1qqu+S
daT3t49g4rfqAcZy6x1DVLiE/Wp2P9ED3W/gsWfAVBpdHUKukcQRBIxMPzolzQszbHaPGWsvzEfc
cW0ZoZ8qdhMUlpllPuFLhKkMzcFrWaViRFGIrP2YoKS7NgbM8YXqmLLyvZL06PTlzngKpPeNQiJg
90KaTb8MFzOu4EMR1j09z4sg7Ow08wc0zdMzBe4aLi7n4DQy9hgORkB3YYS7YsDshzl0UqCbQ2xK
zBDSHDgleJQmDg5mwX1MDjO9/MiuLKSW8s/oeoSnTdS/eNpo9FCH+/E2UfHBYkEZEmuwTkrvpeUY
ZPbaF/l+EK3OtvJKrvGYooExTOTk2CXalb6BxoSpw7iBaQ2epZXv9Ofu9CxrvKsgMnheoVc5mQoC
Fo8llLoh5kU+rW1j3wsNvMBA4UfEHHByzFDvXUTGPtszzvkybld2+8cBGWdQRs3HqXxScI6qf7ih
6L5oZlxkglW398fh7vTGzs0wDNFhOXTzkSD7gobglZkdyndoDXX1UbiExWcVsT7d88JGqXBf8OxB
F46xz0VH0/wox5uysss4LCAXCdBYpjP7JYXppJLta+RHZzpn/BHVprf7T3t039Jo3sfTQCd58hM+
jSLY185yQq9ZljosC2TqwClCHi57vq1OdJm9x4V9CutSkNaZ7X4nGaOCyXk3WladBAI9gDfiCQuo
vG6iU8Rl0odMCWwQz5V7h3i7KntTAFL3H9mpMfL0znORfBAOM8bjt1WorbIZFahlW3enqaIczrrL
ENKU8a20VUkZVCfBXbmMWVwb3XTubnv/ZQ4rVH6fZYzToK34Bh9x/ifNn1MUIzRuqzhuSKRD+9Zl
+8YuX4SLpJt2ELkxYoDpHzqxiMIUXWqLfqKXPf5+3Ebx1UV7iFzBaU4jd4hGrRpvGBodTPQcLR3I
UDd+CH7N9jVhq24ZFlPS7pEGEfGh2rdWuLFdsamRxuStveJAT9nB1KTIJy30ekI3pEvATbaJibzx
JzQxxUt6nwNzoym2rl7U/40dajMggZfKe564pFvyK2C3rlKBfgOOBc2ElgWYot8IL3lKIglXBRE+
f2bSrjznSYv5/hO7BzcIk5yG5XLW/DAGDNCaOko8Y5dydGu34SivMuHKWeuCnUeePznQ1Wj4lrMw
/Y1gfeRbqCMcAjVGiA0R/G/D/+szDahi9xXTE2KB6dxHPbtkenvh7bmICuOasjwqvQ1e9TYVX2n1
45rd1cZsV8UXp9BxYD0DLqI0sudu+mljNNxh7FEQvk6qXI9Ncm6bj0b/tYLIxiVW9RgvcxPGGCET
+7xKmYnY/Yk751/IfVgzqhsnebZGuGxLe3bqCBEW2PCYIJXJh6piXewx2Rjcx9OIXAOeC0hrgaYu
qz8c5+bzY2O4ZxPUO5/ntz6hAvYXcRghaPxS1wEe+MJqgqBhP8f0+mC9982uI3lIZ0Z2Nf7I4GIH
7xWb4L7KsWoIIK7jznE+h2Le2hZoMvdfZQECT1H/lvdk7Mz1mDCShamZcDF4BOTmLJrTx84W+2jc
us4jTum1cfQ5dYb6rTG6rekRaJ4+OeaH4B5Xw2M3+jsxUP+xSnPYFGADv0jXBLmOeEEhV+vWWXDJ
7eGMndgskk+Xy9YpiP7zzOd88A7GoPmJ9ZMikLkL/MMwTD4Heng3xwB48XCMKh7cCNrsFtJD8Dkn
9R8vEQcYezzDsWItnx55OLwvyXhq2EgjptVDCywInPyFm13ghB51Xcu9iK1g2phRujXaZd9x99ms
ylhrPeHEZchIQZGPTOjMN/IeVtH03gXVPx6N3sLzAJNdCuP815rkwbaCs9fzqOs7WArZIw64N4fs
MEOrt+ePAVKpGF7BjloNOLD8tXC856zj85xa6nvbRImdcPwjGOq0s1AQIV7ll7pyTwKrzn9FOHny
9ngQ6lJjmGR+92aO7edEfhfKqC0P/ZXZ0aFZvO4MarVk/bFiinWYci7jqPrUzc5EjHMCcC0oMWuO
47e+7cqqvPh8zEPzxgrx2HFHjvN15qsq5T2Ta4KpQGfPpfKuh34NyHL9A6WHjl8Hfk/fsnmfB4zr
Q/0Hzn91ZXaeYL2PHwHDWsW9J6xYlO6NOLUXlhWGbRyFmL5y4o/Q/LIa+ZjlYTQRfI0nFv9Iwoke
hLTDxJgNNjyKmc8fadRE+ViQl1vsITU5bChxtWs7ZUsMZBwdyKro0IuXx7ECOvJQu0dm+qivtphP
rjY7VNQvNvcZtkI3wlFyNAKuDkbdbcfKdtC7SfeeOjz8x+HRKEAuUtCkGoLPdv5h5OEXZCfLO07z
0YuOo407ACG/92fEQqI1iT732hyMu8JAu5ZOmxErQ/gO5e7BJn6r4B3ssdFYQjyOWMhglmqMTutL
donqPDkh7Xrj31u85snT4FeHNLpaNjlBwdVkvcq2Qh0sZk1F/jnZSJla481N+3sLB6yel1PkQDYq
snCtenunhDwFXOuWRdiPbqpYKQ5hvBfS/fZc0ryzNHtmBgQQtxo56HiquY0Ed90TV7DNF2ToqATT
kg+zIYsIOpGuTliOEiGiYW8JghSHd5dLBUBnzY6Vxwkwcl3crVOvIpMnPTHXpWqpj4qg5hArIt8G
813yZvmfs21XYL/QG2mCAGWV1yu05G7FsAr9VVdijhsHjJawfSrz2a/6XcwnrHHq+thOA8NATFuA
xlc7RkhD/BJQOj4EfAOsmmJkokSEctoEH2Fd35j08fscIzySDmUxNE+m1eHeB1eUFt5+JMm7g/aK
X5BZafpUxzeDMMpwOXH5pgiAZoIF0LVpf4qk82OD+ejrasQKdjiKesrdNLYunC+6qI778EC74uk8
wkliKWC2P4DrWP7p7qSLEqCkZPq5a4dxQhCfFQft7CoSK0PWP/afSpF4IZkEMB3n4xkCgyorIIdB
II57rBLjUnpwMUkOK6gQOFYz4nULRHYsKJP8j/R3tY81Q7v6hjeUfzyZDVOw9cPGWOIKq5pD4C5g
I93xWE/RPuEYVA0VuIfje/S9lc2pz0vUd4ZLVVAmLtro/0hNnfGdptZ2Su0fe2T9yL4g4v1IlMQW
m8Oq/sokioQaSHQMVDSR2yxrtq77R39uFmdW0qIvx8O6Ex2ta81PiJd7jUtIy/NUtsX2oy8UEw2n
6cTP5awB4sws3Agl4KYz5BeM8oVtaH3K0vLZX56c8dtMynU7A/4vnyyFIHpuodEe9XwBL+9D12a3
hO/Jw+ciYrQZRcqnz3Ubdi8kAPAtFF0Bs/9VStWMwAqWBRTE5Esw0o/mfhsFLiSOdutTlS/ZqYtH
2p/jkLzZMaBj/tI0/IPFoEU/T3WBhcpI9GwEGfcUXMtE0BJqIEFdzvXJ9QhAlB8DQuQczRyrKsxK
YvyJ9ePRoY3glQ7in0GDWiaPRga3p/QfAz4zBlkw+Nmv+/+m6O8c4qhwKmDk9a6L2lVqPAFPQNZi
4+p454xtuJ59Nz/wi5I0sAF8snap1GKkX/lQ3JxYHsIg/Uh14AvI72H5ZAg5YKKwS52Vi6BUjC+L
bOj8h2+nqw4Cg+5Atzx9DlO+scjPLCWG/hbHmI0U8m+UuPATWGVyHEUVQWLiCkzokPMxmFCEODYT
vbgCyFGrAFdee9PmIxeLeVvDhLe6MxDgyq+ZLnLG5Oiv9KSK/Rk3qxMc8wS+njM8TezXhPMbKLkv
E/vGbfsiAmRGCYnYQ/TsWhH6ePAMFiWPfhByiqy69or18tJP4qWLMFIGJ/0ZqflnTi/KyHYGYq6+
ty6+iJ+0Wk7zm0Q9rydR/fRRBrqFxhOlii/AyzEibrLnwK/3zpgRHs3yRCzxORECsSyD00WeVeff
gviYZWRZW8sB8wS1fZGdKjAWDh8jO4tzslZBhK8PbSQlgM3DfJWN8XsY+QQHJ5hY+7Pry0vfGWfc
mtu5ajHJQukZEBTGDt1MjdNo2XSmx+GHQG4YsGz2zwZnPS3VHtMLbscVxI6tTs3pkHSmhF2haJLh
f3SLQ67q+yDfa6wqy5Lwui8+HZLHck9l/+IWJRwATe107C4xsH0IduQncsH/AahDFFJR7XgczCZp
ZtRthCqPWlxK/W64M6GR7JYjqqH1Eux7sXGnNUJLw1kNLNZ2lcFJ5OAa87AETA2GrQS5hfOgmmjr
LF9mQTweOjBGhP6eKMuzw1ODBpBVQ7sp7GMPbhIJTjk+/AZL9uTS1swGO8XuMrrNzkeULCvv4ESY
9k9e9b0UXPHzsgXxjXOVv0Rt+YOKzUxX3rK2qSujY+Qy7uLxn/x6racf2Neq/8oxZqfqamBzJuYB
5dCzRgoEMrskC/T7XCAWxWIi59MQIOWS8SWIWb7FhNlgV2xwhaNtYOX4FfO5BR4wIZe86MlEycSC
um4/Mq5/0N1PQfQ1RPbJ72cO+vYY8k+z8jcGdmMVKM9YjOI3iShkMxMZF3M8gmwrTEvT7KytkPrL
eO5LoCfM9FPLOvBZ8+h6JLiF5pJxUOUz6ziMiDo0RMLnCY8wVlIo0uVEZKuz42B9KtkD5V8lMWeu
8eqK5ZAVdBY0vDxpTwI0l8VqakhKBJbB3rfGA7DKtdXRHw/nlm0lK1+woYhb0vlpqVAMRsG3w2FX
CWOHKx+HJg9glf6C8bALDlUXhl6KLFy/OcL0Dq5hkkEnN6LZlQai0J7ne0mAedpvx5Tg2Py4NOj0
E22sxaDD7nG1MvEXx758bHAUTDjUikVx3tCno6gYzOYy4/WP+uZxcLgQEzLKiiOdJKJzhuDUk1Ke
p8DbGAz4luHJ3MgwpcRhRVfInYHESafnMrMF+ZnxNMcKQuecq+Q+LpipOe/7BCx8E2y8NHoZQ3Mf
eAQp58OjvtEkC/K+pr7Xg6yTfM+IsM6a5XH2/dfOY7ugILgz6rGJXaTcX4E+QPaC566HmPRUTAz9
eBoHNG6Wve95ONX+X5uJQI4dZ5yszbjUWx9Fas71I3qLaQXbuNdhHk5KFUjX0u2it+T5cCbNldFb
C5NX1IcgvufeRJgWnRmGHtoopq83H3muxwxwSXH091NEiAE9mBk/BVP62auvJMZ+k+MewyHP+tSP
uNAYSji4iMfZhTZ4zaIIkXHRv1CPhA8pyoimT7axes89j5xREN9lGuLwLnQAcoZYx2MekWJ+gPao
nGJf1HW2sZDPmXXEHBUXaT9tw5D0Ya3xNjZlOKw958PxvQ2ct3VOfk0ho0MmPbJm2HpOv3VAxqwo
TuOc9SByDXoOfOkZ1Bxwl6IgpIROz3TCq6rLVeMAVOBYMG5jdbPEJRL7LL6IDi/9Q/6HiXMY0PWt
rX5Hu2NPK8YAAn8pmk26NWK41nyB224789mbaTVoy4cNtYRODUipQMMGY8JT1H1IfmzBh8pXI8zk
wXec+ye7fmH3mWKMgTv31/vmius43JZXy+SP1ldmdSeOxpM4yDy7hHSQNvWxTfKGJsv3VHlF627c
mtweiAjMmsxdMp5TKyQD+GzW7kaqU9uEW6TVpYmMghM4vCcBWC5PQw0R0DFCYMxmsLYc1KnAKmdO
LyF6N8zsgIXQ/GZvvSJ/CdssGttmK/AFO/E/0PEOd9SAvDxEQwPNUsyfdfzP6a9etWkMAjtxqz6E
/2wwerxpM8zY5Ip4iSmTgU5i3KSPZmk+qyY4CTr72SDxJBi+GXVi9gbPw5kkStYXk3Gy7BPKYrqU
lGwiuOzSQRQa4P4HVeVClbwZtf1kTeK3ps0aHw0GAE6TPFH4KtvcDjSPfk3PWJMSYA5oq7xu2Rs1
WKfkK5Hy0UzlJmjlOeMEQgT1Fbc9MSQSzcQxrgh5I3la/4+qjg5rovCG3YLjdlgrSNZ6LpLgpZXh
kTP2MPkEGKjOClZdmW79ivwxqVa5lMfB/gOy9TWPlmE9+MiI+gqu/WRcHQ4PKzV/B4xoHIJKz+Mh
B1dPLK/5Ujv5x4bnwUiIsoSO7SJzir0bkVEubuKUqLQjovMmzM4R0vFYy5uibOUR+YC5AdNPgZ/S
OONrIyE8xdePm0frrHnZUsbPkaPIioORZpgSa01qPk7Z9wQKJkVKJFRH/AbVmMSQjhAxgrsUEErQ
/ovz8S1CUyAk6JA81ql3KSMIglnx0HovhWMDSU2gN3n3xseY3pf7ImeIinK7Wgw2dP3HCNInZNmB
kOxfkLWniuspn65Rke1RwrxHSbi1hvJQQz8m8/QF0zhMW7ci/rv9QI9W8PryjvumJPIbpA1/pNqF
pNofEK+Tc0sKOhPWVWcSpYQOECh+z0AFbH/wLBCAzt2bInU4QHzTgAXpEKyvFiO4oVJ/WtwOfdKz
zRzAEggmEsSC6ByYzlYLW3z7pV3KzwzxjF/uuJGMYZfbu8b5q6L8R/OGCTFZQI7EcfuOdierks+y
H28l64MkTfA6hrcO+i06ZKRXEWsuKNUoUHmWzQ5/zdncqvHF66oXfym3eUzeA/1GOpb7Yfz1gpPb
ix1Di72PzHryt9Ymcz7cZOtEvzMaH/wPbNvIgCXJtE3LY5hU+0xbwDCH9F75NSew4nPzOhOA1ET1
vsOC0UIxaJeFNQT9dstt5dDBYPYDgbB8yp7EkHo6qCSHHNmTQIJ0RnLxRwibqnPnhGcmWG6QQjQO
50vXif+WJ15KPBr0Hnf+DcvwRTDmncLwpeDB64unMuJl40Eik8oEL80imHQbFtf1VzXfLUTM43yi
XdtIP1knabqemokpA8LxxBkPWrgeLZIRIwVmiRgxoOjDCHHKMmCiTBdK8cmcIZxCJHQhesUUA8Eo
69OE1FZl3rl0031RmJuatQEl7j2uy+1jirzN8S6oXjGfb3Kiw+oBIN2Q7Lx5fs0aY190vEExQwFu
mL8Goqa28w+hYEOT2G8DanRcgr+1Vs2R3mgG4PlD/HlkxGf5T1OBZnUdRGxme4u9DPQYZqLRxqZ4
h/Rk538J/2UH9tE76gLUCt4ZO/yM0oPHXyBcVirgnSD3+upZMQpBKrEOwDA04I1VF64dDzVuPLDH
HEkrHF5NBGJ9QRntGnpFWQMTmcFXbYM8fbTmcKeSwmIj68mVHA0Gqd8O/UE3EMuVZDhI5vRPGIcv
Pqku1RzhfUEhU8aIBsw7CgfOg852D3gz1sEcs1tNQoRnGOYoVwbzl300FQZP6gT1BzxchysoZiiA
NAefqgrAjunEbbZmcPx0RCFT+WPDFC950sHVhunhG/TgAyFaUdGb39wjHlIY6MFUAbSq2dsuqXMU
0vuYGwfJ5LJPaRIXaJrOvEpDdJa1QIagHXf+LUPNSFT13hEAVgpk3KR9IluizwE5yE8+Yd7bB1RD
AHaAT/STuQXdjJSsOXtheEtdm24TVX0kGdxgOKEZpsBlUJASItG3HBWo2K04P7V5t/vP4oc5VPIk
maS5Tcr82eERZOXh1WRIirGwzj2CU/h1pZm9oHT7j10WjvauD9/MhGwwZuwMZDmN55FXgcWdCgTW
BL8envWRUXhpgIJEtF7VGQHVPWQdTn4UQwfhvCTTfqQnF/MdEt3ZH5wbCpFN0WNzzsnWba6Q+78j
xXUn00PSVyyc50cid3cuvfaQYcRBGMZHOrPYiMA+xbUDw+O9Z6ASwHaACu+plWeoNyAsKzawTCb0
60s5iyjvg47rhQM+S09qlvB9WUOzXFKD2rppsbd5KYlBFMVsXhQ3lNW2p6A37tJ4D/j1YGXndvaa
RHQv1vKYBtw+KKlKxSVOxHe4sSgWIbSeQZd/5hM2S7P7KED7kZ1ceAbQCyyyEFf1sBhjFifdMR2T
nRPi1tdmVsCwlYFXfzAf6pGGI5IEKM4/Y/1tk4AGzpBUEXvr6Mr0MOcsng/ofxski1JuDb7erjcV
uJUaKMbofk7Lv9mRxzyCwvYUSNYaEYwWD1Z3Mh4M3Nq9Z++xCeaVjdxovOO3XjfBVxuabx6GpyLO
9q0Ncf+nDrq3guZ+KFhhOMZ/nvp6KnQsBitAunSwEBoW67Jxi49SOlASEshE4Cd8y93xcPhXsh3r
jWeXtad+rHioXzzOfAck1OwTITJWZ5eAXpGT7a0/Zt7C8sseWLDP9mvYZtfeZ/YqR36YnB+7jGG8
vPl1w3Pzp47lLbP+AhjED0slX+xYYrjHCYvjVMcntXCW0uzbHdoiPXXPaHHYFURV+wmocTejjfQ8
pJB+fmQngfKnsP7gh4QdaubokPFr5xOltBbjwi5E4bbhzQ3Y6FQE6ibdX1JNDV4YMIk2ORrNMzMe
0G8aAjMCUW5eF8byhvtZ184DVe+fWk8F7WHbzdxlNPu1hG0pg5pgwPIlYpbXDTgrPXVfRL9lLo5/
3UY7FXCJSlXBy+/e7X7cl6N7DbVrybXaJ8S+DdLCwLh5kYEsKBw/F3Nh7hfCPV544cp4Mzz1Go6U
eUt8rEv/Nhrhq/4tGkZPIkez8+KW245iqHXcX6IQcegp+1A5byZLRk1A50f88GI3Gh/UE206zL+J
Y3/O8KLt5n8cncdy41gSRb8IEfBmS+8pivIbhEwJ3nt8fZ3UanoquloUCb6XeS0l2BCwZYTPDUNx
HbinTLH3nlVtlAhADFeWDlBnNa8mo2nYdld4w86nlK68EPY9wSeiFgZ+/aeWFyJUyuCQDu8GgigL
HMeCZBI7rWMih3JtLLCc28mLl8S7DJJR8C8NTb7FEuuoKPf4DLnkYn1HEC9g2tDt5ceg5YuhYgb3
FtJy9weIV4hxd3YJB8NX/ayyhL5WHWW0Jm0H75ZOkTjdAyZV6pa3s1milJwUEsK3vNx5LN34Xg8N
rsJ5OefhvkMOtFXaYScr0BiGv2jUQHnUFTv2Oazp66OSyCyDB0PLr6kKisb0xKcATGEP+7kAXTFI
76xgRBTb204RMswa4ogdBzGOBpfc+fOfq7iI2uXo88T4xvSCGXFtk4UgB3vEQe+U073ptcMIMk41
5CooKfNMhoM8u39AIeS5DzKlqdSTtZjivY3V9WtP/SLmKkQeTQD97HlnuTJtBiAQ4V6z4Uhc6m88
VL+3xkMc4qj2I86zjdJpFGYmI52W4bsPtJU1T46ho8rDBtuxB0xtJs4axpjvKpWOSmy/c8V7qI9A
aDhII8AaNSFWzqnZDNPkrVMNcIr2NkUYZiNEZEj7g26kQIPV9az7n73qHrp0ukee/oma859LWa8K
qieokJdQYFkVP5OHbH6mSos2NQKft55Lb1OjvAKN3XutwT3Ikmh70IEqZ+iMzNE0zMd2zvZVkt8C
sv8H5s+o0++Tg5q14pK7GozrGosf4LPWO8sCRY6DKqvwq5PEkBQapzCVcsxYwtuJ3rzmudZYF33+
FQ0dW49iMtLQoCL74YjijItw4RJ7SM5xlyBXQuAlYTE2DzzNfwUJCpdyTAlcREGhbuzavRhFf5lZ
TYQRJ3l/70bgcBWk/qzgkENbZCgoIJQHoKKVYtHCgXHBsJ5QEVqpdux1latZeuc8oTKoJIsQukKi
IXSgVsZxdp6Op9EqHu2x2RdTeW7oNB5N/i0P7UVpP1uGcy7xHzVnX+FffvZs7WHS0r3W/PPhZLMq
/jQIrcWN3k+v6DVJ8UIq1hTuRhIkMi3ZJRX1unA12lsVBU98+6mhEok/01VBk41D5zstcfNIRnn9
ksyUGYTdiaW9CLRdDHVVh5v8ZNQFUYC45dVor0YVZcWvboqUHPreW8ys/TEAt5UUT3nyGTTPTelf
CjxUqKCRkmX2TiNLWydfqJnSqzpiLrBXzpid3dl6zNEuOBNhTJhwUK4vB4O4vhaiItNuiJfWBtow
uDaDKIMegupvJ0KKWpPaIxyUoaAPJrjcQonNtk43alV/g+Su3N492lQJBmQodxoLGdSaCP+EQje1
AfFLvfJpfh8JF4NKCFpehg5Xyn9zqLSVgGvhGO8RuqwMk7DIHuSBCADD8teu8ghLUEOeEITn2t5T
UL/ms7WduSFtQnCrtmNHs3cehUlNV72gNt7YPhcYwmOYAQFsB+XF1RHzt2hEFbSy2BbCa4do3+We
jvlCR5q1lwcqddiVW3ebOOjZfsMhJ6ylQ8eK2I/b30DiHgTPWNJ2Qi8oIhO4ZxEcVkKkmnSaKxGG
SLhCl7tBhvSKXvuO+3Bo3mv7L3RxT6A0STTnzL157XWEoS0yn/b4ehvjNooJJe72pOcvwkR9sJhj
84kASj38CJlr56QTae8CoseakItkKw+GpACAS9jBfHtAhwYhslMJhfdf6klfoxeAtoysF4/olI6K
bUVd8Ae1+Vaw5Qzg7KJJMMfu+Ter6LLUE0xBFD4skIj9ety+oILJzlezbeEyWkSoLpTU24+F9igg
b8FkS/gsh2wKIRtdLMi4v19AW9ZBcRYpQMwXoinjFernFWxwxvVDTDbd8Hsbfwq7Z6iAjSDJQ10A
vCxfFSf91NQJwUN2UVU23RZXnXjzowNJWKIDRLi18vorCey8kW39IgEroggsOPAQZmHGg7wlTApc
Q+TLrHMhFWP2+S/FJ+2oVdQPpkuubPXbMTy5hXq2g/ZcN83JBwyYDf8QlfPWiF561hhiJDbFRNrt
9Nim7PbmhCpE2cX9e6vGvxOigGFXRflaVRG35KWznBGodngEAxbbSgsBsmYPNfPMd308AT+rzllL
pyfXzT+kmhqB774JCKCBojD0D8ul0yoDjh1SJBK7ODzAACyLmO9v6h0mfX7yASS0OAOMw5zL76o1
qFf9N1IPVw7na+/4iLy4ZKmLccJlb2cHie8T4p808v0ck6uGGDhgPNUBqOr4Vxnqc+S0h56jjjBH
jUVdbGBJFRzz9GL7yjLyvnlQVgRDbgaGEGDHJcESJOwzjcIepkG8aKYr+hDZWnxg16kiaRX1j+mc
x/FzsMutXBmudhf1CN8GzkOXjtZ+GDauPLsdQihnPepP8upDP9woFfydvgsm2gPb7HVkJZOvn0iJ
BqoWudt8lvBUwfaKBnaaUiDLKl4oY4HgPkB4YXQfBdOfCU8G0yYKa4Uly1RWE4ENJnkG1dke613b
+CuiMbkvMBFuJg23H0TN2NiXasSuwTHmGN2di4MMJfMaqNmTCTtS9t31biXKkwjIrBiLAAHSKLoC
lBeu3hKkwyTIxbsRA2SkO+xuA2pB/8ViCkmqkttGW7Wx/89THrm91CHfQiCGnLqN963IwMjW2fhX
j3OwjJWjR3H2mhx1bB/6hqyEJUT2LH8er1J8fQVXZEdAltN8R+3OHDlUMWzLhZxI1jl4qK2op5Kv
dBQfikJDhqpu+DJpYO9h5Owa94cLYCF6HguVPAYgRmYPnw66p9h8N3t7M47tUbI/6qO8q26h/GDQ
3VYxivCI+MEoB0YFiW3J61UQtyzI7Nq7vgRh7dTuJw69XU/wptU2P60GnpFp0ZmS+W2ieffIpv4F
woEomoxIalzRvTp+Ywt9wDr6JP88TjiRZx3LDeOvjdoXyBpvs4mQs6n6r5Y0lqAe33KN/gK61FR+
lxnEm5fNC3wOcpQTsDlvk/3RzBl5ONFXkSb7LsvO3ggYjFf5EKLHkvhMtdJnAvBI3kUfgYUlZI0E
q4+qfRFWZ5dYtIBB3cQjFrEUman95cjVbWBtxoJIq2PXz6tZx6OfEYGJaarUML003aulhGcdw1OC
1bUm3azmiUboeZIQQGbGECx2J+H98zu1SvTOycgbqzs51LokfFFByIce1RQZp3b/y2J/tyP7Oymm
JRWDWyufnnSP1vB/FqdBI2lDo0JBpxddSiu9BLJA1+MN0oaCzPG1V9AJGe5DmjWXWrNoMoehIrXn
VvlgFXN7sjHy6m39EPbWUdf7nv5ye0nEaVy0K8xKcLV0XOTKnVYTcuGHlqHRX8VEVS76sMemZ4hu
lsaSrHzI1QpNC7Wi+XAh2bIzzzkqJ6qmljp+v7Yrli3ahKojLA03l+QJZx7nyPAFgm7Titc61pWe
iPXcGOsRPXmpW7d2NL66n4jYjQAkL+My7iIPPktRt2whZ8dLj2U5L0N1ooEH3wYRaFVT75NEf0qj
p5bak7BaipxgGnUTrwe5Honeb03WOB3B24R5JZ4UYnyqbdRHJxVFCDLS7zFtl2UQPvnxQGwRZhui
AzioP5Xqs248xIz4yv3ohhCaIN1/iXrx9IMNczY5wKIWiuOmgbsnFSdXzVVBzMBcKV8RVS+Wnay9
paIa57DJVmnVnbrhFiZPlfuvCEqY5XaVe+w8tJzXlkqGbb7u0Gqjw7Ccd48UJ+xDzhncSSHoswgf
xupbbW6MDoppEYmsbOSCgbTZEkrDuQB2HNnHgTNeMT9di9RIsItsehuGYt9q1aOinX2NttOy3qoe
2pWjTn6niatFmcMfPXBWA5wIqYg7kcHqPVU3RFHFQDaFCrfp7nyLRCHe+xE5ERouEcoS/LXBrRNB
CfueIUvJRmPfnggMiw36AtwsugTBX/oqaqj56LAbigAns5+NqKeBgdCoCu1KSIhwwPe7T9SVqerH
HqWSTRQhEhpU8kUVvk4pnggIW24yq7A+RVg2VO4iq/1LmFyduNpqciizJuNiK8pyx7hN+pd58sgS
63pAGngRuegIxqp5Otj4ViEzZZGZHxbpwYs4Y8Xy1AcFNIdzVFXGYxUMJzK9SeK7IWnE6AA1x1jb
deZOr1BxeYABjAgaiqYY6C6j9S1uCXNh9slxX4xz/+x/CHiO4jJUPEYPA/m9sbTq1zQnPSxALt7d
YmQTGqmRM1VYWvDYiw0kPwBgT3iVQOKpxVn2Jc93kGPqsIgmTHYey3meFk8zAoVpsvdlcvKQyDRo
Fx31y/2ppvTUkEepw3qV0bSSlz8RruYWj0mdAv8hlqY8IUNQbRGoSh3UHkVTQGxl4uRHJ5/ICOFW
/hsX4MMG0rmtx6gTkybxfdcxJQabEwHuUSeGn+SShxS1nzlaZ368DbMRspF0jbHPuwxBDBOvnWjX
DKZy+kCDyBbN496O73NE1F9Nqr2AsDaHNXs3hW7httNRtREloPvqjZ0zJh4YO/ZBIMdGsXcpA5Is
NU5JLvRIpQSO/yag0cRCl4BGojcrEOfp2eV5awKNSWS+j+RtnRvT+Z17flgeqJuC/cRhxm/caJ/g
3lcGJOeIMiat+JxRxo66chKsDYMcImlUXNqH0jTXlmg0XhPaCwn1gCxWw4N8Q/v8xwUuzaIc9VN5
YAPAsM6CTc7ARHKne7B4MNQyXaeIN3JPOaI4JhWFrkry/4H+Wtha2FiBJUSY5Y70PgIQBiRL1d2D
Sox+BCWnBAxu/TImeL2/PQejqNSMg1wsLc5B6HG0dvgW8qHfJByQLoe3WDlMyOFmrDZybNQ8yNIH
UCHvkguNz1ZtVylCiZQpR4N0D5zgjeyzQ4vdzCe8OSJ0pLVpDhimU+dxtpZwnXyBo/mZh9lWzK3w
KxNBfshW126RItfkaOo9+mDNVenutPQjmNW/d9UryS6EkdGgbzx4RYUk5Gi6O4XFAzjsGXyiMt2E
UbKekajo1i+08FF2BQF0ZC1qDbKXOT/LoLtN/ZlwqR3CrY3tYkFDGEpVoc3jghDbUtaDmcJ4WyLd
ENLN7cptD3hg24Sl+Pmmn4GuYh4799DKjF+QZQQh5aDIKfRu1yIem+dxWY4d6WrqUrJZ/KJf0q12
BX0Lc+Upi5nG1E3HSNylTEh5J/VtuEhst96GVXafW5IVLALm4/LkZadRu2sV3xiTwRyJ/qCmL2IC
Yn0D818hhl+O9U9OQE+oZ9eWzMHRu4SZhZLixa2w/wL7+MQWELTVRJy/5XNF6Z+qNbtQcVcjeXb8
81cNltj5lCcz+mWcRBVdVkly1BISTFQNHX18LGcsuvZhNsnFpEPBbijGJcVW35Dp5Kn6WgpfNW6J
qWG85h75U7CzEID+LEuLWYefxlhtx99q5rHp4LW3HkeQfVJ59nkJ9oVBRcLaWoUnYUzs+4CsyYjS
b8367Vj14kq5K1x8eowJYTzXtoUxnnokSIeAePJ2ehV+SzDU1KnXAuQ7MyEFrBVjCowDK0LG/EtS
AGemDFa8ISpIzYjrSjfhWGA+i9xal4axGO13LQy3cs2nhfrlyTgDjuvBWGb6R2p3z3KHZohw0Tuu
y2x6mBxgwWoRJC5bpcS1YGhM7Hw3lZc5Zo0XGkXY+7IOjxVN303d300MLkI1tFOytVFzRhM/B4rH
wbbExN3HhAwgeO8xbwlhYBQqUmCLVAXC5kfiZLX+ms3epxpsjOBBfs2yC/dVEZ2pH7TD9CgsTIpq
aQLnyDn+ZaqxbKImxW9+qEV16Q9bLVbOjd7sEFQuNLdGemWeJZdO4o/9GmSXbSnDQT6ENyW1no0g
PbnF72CFlzJCukBUubzYlAYuzmt5rXVO1Q0jehmjl2gI1PNuhmU8p6QPOaH54sBcOyUCf1n1UfBo
8z8qf//IsRSv+Ng7Nzl3BYoL6uxN8oInXDq2wLlwBjH6FdFEoNIzId/rY8NRJQIL+SQE1OZ7Qc0t
4sVwxSSjN/rW6dtV6LO1tyMyAlO/tAjDyoDgDKQIqtzfNwVpj0k4Jjq8QjvIcpbmzHDkCk9Ke2Sc
XGJOCFz7gEdM1jxrzDggXpSxvjtbeeAJS16YSXf2oaBc7sg6r156GBWGwrZ9lnNoZOxtHIqt8HVA
HYekVtAqvK74GFLIKYWXH3A/DPylCWs0u9BKpVrNyr86E9cfSdKk6aIZT4OvkiNt1i9hionBIQoY
0KhSfegBIsWCjeeVn7VeIcGvLqn+ITW1UYiwXy02I1RMiHYFh5GLuVAA3QzoRiIBPD7q0C/fKkvb
iihZzjwTFFfl4a1B5MLc5OYDjSN/EVK8y7tdn/cQkc2hm4kcrvFAJq9Eur6Kz0nLCSnLiU5K/skw
LHeVxUA/8aESU3PNy5r/OIsL/0b5LVegyNThRtRS3bKFlxE3/3enfBqOsg4zgzQROXu0a9Urmxar
C3ryo6tbry7VLH579Fx3WWTKV5fgwuIEQRR8LrhK4jpiJH0d2vE4jykkLPARYMSc8WWFafd5GUn/
wxyTxoSThavegnEHKxECvMGsxsuv5j/vxEFAnLxOd74JiPDY2dRHu3zWtvejgAzG6R33UOrzNkc8
o94AmvcujHvMgBRwGFo61unOewO72ecOSkDE/DOawc5k5EIAVrrRWYYex7RW1zYbj0FsrCVB1+oR
pbhUbPJjg4ZcMtaCqH4nRAcuvT0YlBsR1irclKpO1BN/Oc22NV87/zUxtAOmFU/xuMrT5ySfFqpp
XFqKzamfQY8zU5E1noYRFwtbJLIKsgCmrYUOaQzbsyeZ6uFPBc0SYyozOXUyPBdX6G3h0smZxFvy
nCeQj6l+UXmd+rQesdUXbc8ppGwGOzhJ6V83DdfAB2kGy28RwXfdWpVwKWpWypCTA4i0jrKNMQM6
xJ9zme9R2EaxAk5jnnGvn1GuL8R+lDcdYL77i/V2nMOVFI5NoNqdMd3Kwl27vruHIjwYWPFY7joo
iSrJDngr1pVBTcWMJNAV5RlSTH+VTykgsHPhm8Uz/RlUNI485b6KxGx4hLf2MerYk/0COUOeq0IP
GniXk4PQ6htZwQq+6pRKgPEKKWWxofdMPj2E1My3VyYej1CvjEmIkYxS3mSdhHhGoWx8dkMTpTui
6zk5yLwpf5PEonNBWAprIfKs7KmCoZ757mmZAuP+kuCyoxCyA46eiLhGf9BxgYc2MpBwl7A0pvpb
iZxnaLKthqMCZ8BapA9x7f4ER9Mq1oQaLEuCHshsxDdAdhqwhSjvQ56iKMzuuoSuGVDaGh9OO4bv
qD/etKp+lBm86/VjGoYbm91ObkJIOPZwHk/KwJqnfD5Ws4lUCySNv58jP72qZMfxrRdJmIgU5MNy
UClYjwHaUJnNAg7oPCs3IX2Mnmai3Nc2JgJxeeMT2+AI+Vtixwih02QeeANtBu4qghnN0lPo/JBa
t/GtlhQ3pMiushwYvbKM5iiW7LI/IJRoMGG0MXvPaO45c8ldnnelQGTRtJMXJl/MNMCyHjh04kke
HQPkvDVdl/ljxu8SW+hiYjLKuPX/+uxJM0cEkxECLb8UYITX5xtsAMkMsRRTPN2Z/7LR2Gnq/DJW
4yWrpp0GwijTjg5BKLSykXy2PyIgyKAm1RgOnkiu1czcXyDuKgB6u4K7biSVrZcDBWh4sDGNVwfF
ppTnnDHvCllMCthONIralB+YZ7oaRUVLuW4aGofQ4kxiT5kQelV4SeVzkZnMZMSSi59mKPlpi6zI
ifehxiLQt2Ju7iCe56n45kpseckqK/QID1fwoCor3zHOcpKDVycdad5ILzSVy6g/EKK0hhHsteg4
TgG+5S9nZMjIzF0dXXN2pER55F6WAJMMJRW8ReLhOghOPbyHNadXswKasMTG+BshFvHHl79zurIe
of82emFTS/4M3rluU1xN0U53oOdn7PFI9sWpxuELkETcDdyw+dmNDnpcqmiFdE1PgpNHDWIZ6iaU
YHhINuxfkLSofXIGHT90Px1sIyj5fIxvKNJG9PJCWAnoPPFfTxncPEI6p2cThTGFDHXSksi7jNqc
UO4WFDBYyqsRGL2zumcPkFnXp5OHX7R2RcqPAZWriVJN3BAGw7MwFZmibKwJPpz7JsPeCEmSQnpz
01feh0pjGUFXe+DvVazRA/clfm3Heh0NSoEkQMfgo5c/q5GvcXuqDqyDiIB6bJB8Qob6ltI0wcvb
pogXJ/I4ovY8Of9Sq+Dx8ZY+VFkmaxepKCTmgCUFMKZ8eCHTUu38UuaDeBjmgpBmp7bWFrNHyOYv
tmxZNj1037KWipF1UrRNXQOZ2NHDONHYMPvbP5La5vGMjXedZOmZEykNrbeIgc6sb2FJGQI+mE1s
3UOERfeBsGoE9YSjXgNyjbQClwxPqMeFKQQ0dTXLsPs2VVTgus1UQ14YuUhtxYfPAyx2JgNtD+m8
ywHZs2xwBUFhAkih9eDEedGwcrkQSUNuP1YWqgTa0YM02TpqD/ey6zAS9pp5E2jXA5T8s2sPO4PC
AMFbRVlhMAdFBGRWqXlNCxQG2Y0nFW8oN+BepqKxANEUI3/RJwcZvMLZwXRDy3b3Ty0OBvChbNYB
ekofr6/glUg0NjQib4M2aJmRVoob/ilB66Z/MyBihW+Up320YVKYRwRtY2Cxsi+cd7QNhHvyppZG
ou4HtNBdbW+KoLqoMW1YVXiJA6E0yIXBgV+GTNfGUx28hQwaUe3fe6rnKhRUc/7RAi+jkjP9u0as
w8xD31I2Ms7DUfSCcvQ7akv98NefliW4EzG5wtuFWLVb/H0GHDLx5F7qGvVsjWdEg5Ty+V11Wp8Z
G6Kf3il/Uf+supH9OiyX7qlU3mR1GAeqpQh7CfX+0GYzEUdfvT8h3mp+qWVkJqMlmXvRKEC5kP/J
8Q6WkvEdkx3ehwGmUe9scEa4LgM0+JiljgcqvM5euyN6UKAnqXqQpaGf3F1jJesM3BUz7VpOcvR7
XxlTjsJ+iGhs6qZD2zB9ZMM/bT65XrhzmBnd9ilD4jxR2hJhxJgI5+F5agYsgnV9q2IAZ86Gzvwm
I4T1MfqHT+PP+konK0zVwlJ9pE2feXPBLCdaU7a5yLlYLoJU+HTtM0Val/rKY+HoHP7mnoqHgb9n
TPFaZgDbiTHrPatucJFfZCbnKFtbQLDy/W2QdIu6cEyJVJly4jIbFJcEzSrdL8NDjUSUjoKcMCWT
b6mhkHWwHBwke1wX4lrKNX3rcdoU9S8s37pr0cwAJBUwa5AepAvSHU5GCPDzp6zVLUeVz+qVQ0Ah
jdm47rFQ151OdLFp/g0aMgOJvFpAupAGwho5huikZEkTN58Anj7vvUGblaY8sX/CXUXHuHP/pj35
60IiAi5MNCWTgE0UAiMVi+zUfOse6dyobcN4AjjK1mWJr7WFEwUCRm5/SSA3/HDeIvLf+c14CwGm
E5BWGdT0kBxotQ6jpQvqk5nhg435Cje7p8/b0OUezYv8JR26B1lCZWYiQ92Ku51qxy9T7j5U5EA4
xvzcJFtfnAa4mGfHeBMRnjk/s7HKXee6+yr94B3ddD2GI6YZM423zqs+sJ6RVBQE7137FaPqFNGn
WOr/HlAwAyQlpKpvsljejJu8TRpzMbE6UFR5s5HJL+ETsuF32wDzBkiJgMmF5h58dA+6P77+Sdzz
DoNMwXeLcNu6O2cdFbXcaLPr0oqo0n0Vw+7Zx4LZTj4jLuc5H+7E5H8VffOp5eU+TICG5cpV2boN
/nmeKRUiAx4K3EJG6obB0iFESi711nyv4LYD3SRcvDjRvfjgZIeqQRQYo1cwUClMXC11VFxy4p/g
2lWFWsDpb/XC9jXREdarMGmr+rHruSJiMnI4rVDVzrwpPfIrQR/l2gmdCNtQdY+RihrsJD13fUZP
idJGuJFKMhsc/sMMnUKM7Wo2W2LuhgjRnBSP0wa5T3T9Z+qNB8fK73FY7BTHf+uLYTnqgha+k0Z+
GtL5VnoYi9TMuLl1wl6KT4I2gIF0xwXXSViUB5ISNimiMwrYDpORH6fYvU5puK7tuxdhPhCBKjWJ
tGpDHkTWViJD8pBfO/RXZflv0GYS6nCMMUjKLyaS5jzFqfyG5OMkO7VT/+upwNZAhdrpW750gW3C
4bsXvypubVNdIj1f2115GnN2ou5R1QW773lkE2KTswPlI4yoAZZ2QUMIcflTIUf9C2G2KymfjUr9
Kiif5L9QQA56kg8Y+c1bwLHOKZYB3+nQGVNE5laBDitBxkjdHv6NU4rozDbz7ezGRB4r6HP3Rllu
2VsXPlFdns6XsVAgJQc0GhTtMv0qLSLoGBkOjEqHwyLBnMd+TXhLXK5FjSN15l5zdjlJXGCnHN7H
YR1tSvdbzmBRtFbwa+C/WNY0QrNIacnZNL3ukOczRU7hplQIMaA8wCSDhniEtp23WvaWol+Un1ZS
16d8yLthqtVqKnBa6u0+BeuAkVvnVOEoDw2a1dwLiayqt4ROvdYcOTIN2ryzrvdhJvpucsE/nepR
dC9DRuetVl9K8pVLRkiwnSApt42nbUUhUNUAQiGNr1TM68kqBeqSP5IciMafmThxioATVMm1lOQY
IDtnZMdvwuyGNqbN+SxUMiRqo3j0vJeJ7sicCyKS2b6015rP0Uwp+7YF/K4q+6eIrZ1FlEhiKp8F
pjDSWnBwc2bVeM/F9W75h0LzdxMoMo7gJ5GjcOT/+HG1N5GYjiQEtyGCdg4Imi321HNsRsKqcpS4
+oiQFrPKwIXqvsaltQ5KR0BUd21WDXGIVn6o3WJj9NcRNrhrhiNeNbDETVnBAk1jliyHbEQLQ2oT
cPUY7QwME+yEQrX1cMUDpyiZ32t0RWRMovtRSNZHOnNwONsCBWtyN/CJ0RuYB7ROKyfRL0QQaLkd
7Ye+RfsMyTfmD51ComE8yxSyl42ZUBHhXvUqPUhYkdhDXFQtBheMZcvdyaIY1ZhDpvBwz/wWE0w0
0AkUkndNJM6E1IDxhMwawlHSi8ifqlwh6tR8yJPvzCrRx/SHRNGvUYXYkFK6R90AekfZFMNPuCjK
QlKXoJ1cPu9S1lnX5ftt/GAEP2T+TE5JTw9zFzxknvpThwGNafigqEt4clq3XqRY8H28Uo+pD6sK
/NDGwaH3yAwRjiJDmWupmBlTKBXkEUuF/8soRDRNFEF7dnS+N67B+mdo/+z6D12nsqbZzHRkpgNP
IrlcXW7wneebQC3ZenbTQx6QhRT2Z0jSaR7apWVE+3r01h23UcqV1ky/OatoOHoZYaLNRi/bZTdo
fA79kxkwBwT2MxE+23igvwnwBC0ME6H5bnAlGqSSiJWKWSgDx40T8GjLORQ1+X586Rl2V4wMmwm/
UkZWCU+860LlajWADEBw0XFj9onD1pUfgtnjOtFJsi330OpaYH0ETfMW4KUnfuMcag4IJZg6v9cJ
w8jEt2U2u3uRJGRc8twlIJgJb2i07itij0z9KvumLn69Ya/nFFIq5LXAoYuORDhrmy9fOBFNg6QA
Qz+mLcotNexw9XPVFPdJRBxTaSI1pHKnkJbLKF6Hpb8hU41aT5ODIx8SmA18WzqUtZo9eRokieU1
j0kRPsfTzQgTBPD1PkPSwXI3gj/pgOUL4gjIdTCQtarS9tPvm6i7aQph8dhQ5XUSyfAbsJZ44bjS
xAhQg8FAzjdx94CLivg8FNV9DncF3Gt1x7HodwKqzn3wWKoViuwUAXu/Ax7bjlWLH2vaht2VC2Cl
wcs5sHiAZyE8WVkoi5inWkc945hYdqIBjJkuCELYLH5iZw3nxNePQ2PfJvyOuVXusvY4g3XXZCkR
k0o+voN6Uzv6hb4bBwrSw38Ue/DoO91LNEIgjma8qulVX1S8Dxh1mxjc3ttzjtE2kEFcM0Wa8bXB
9VDN/WsN3Cf7GVzRFFq7PLkEWL37Uj9Dh6zDYNrWlf8RTN4xz4ObazT3Hs98SFmzUiJkGPz3Omq3
MzhVE6dfWYqVHwFo1LNVjzO1K4V+E8J7DNKPKtFOFfyqBcASjO05do0f34DabZOXPmXxI6EApRyJ
Xf29mfWbLIONRvvwaIc7WwPbiacdJlU5S5XYXO1MNfvVuGrlUhh4n9Ba3eqSDt1+4G5CD0Exn6t+
yR4fFpy8af3kxtUtCaxdx0bf22CKCKN8lkAb2UiyicgoAACsnR5dBELi2PEkDkyb3RtqIysETOeI
cEqVH8P/Uh/ooIwYMhSvKKaXtra02oqqzgk33oz9IydZtzbVbYZfvCJ9ZaS4Yvb3lhXyAIX7krvZ
d/Dl8w6iwSzdcjdW8z3jtXUNFDxuoJm4GLvw/hZjpogHUltO8OmTFn3M+Xzvy037HKGWqA39FHTq
uTVAKvEmK5p9gf/TFgVrqcMZ6IxPjnkf4+SmuzeaFu4W33G9fxjD4iWP/sUgzIpF1uvw209b5MtH
p2tOToDmYdu6NGduuvHFAROoDkSrax4GrYvvHmxi5pBPVwfvaa5WsOT8F4P8liAMQaHF/mhu8WVz
ulr2xpxOenDi/QahxfVvluz2iID2XXGokvcU2mRxKfpF/omkJDwmsPzLYDXc2g/yWyCbkTD/aFIx
RPvK1SpPNN/iVV0MHYGCa0RD/SeVExMdqlwadLvjCaV3o14zSlUvxpNnrjJM/Gfwzw4tsXUxen41
PPOPnF/kwUEW00rrWSvXx6OzDN6KZEnP+ABFi2oNJPFB/yJajTWYJani24tQpVzxu9GwmPkABMuW
Yho0Q/rRra4NVN0vpSH4lEhhpH2K2JH5g7hMw7owrh7y5CHRHo3gmsRgQLCWW480dTBcpD84DmH8
7S0Ye92tJHd3+Hv7ca/5xDaDdJUHkTFw6+SMCnNK+xpBU8l2nG70rWLglahIHldSWzXlN+U7oNm0
59LXOJ9M6wrPF0cHs27X0fCLCRr9ioHuE8Sf32awCR/Z54izmZGIlXydODuRlexEX41EFl8fOPmX
7BTQXxyfvMHCWmNN43Utoiut5sSfqU/hRwlHMCxxrWk04X5btNzbhD8g7aGaYZE/2+QvIs46Zj/F
OwsHi5EOFMytx3hbrrR/3SshBPyVLgR0XNYfQ0sJ+UIYxK3/FXgLFAFmvuBpQATAMkYvvB9t+Jle
SaMuRDt/hcBF8uC5p6JvLpQSwpGF7qWme2DLMLfPD8Or9oN8kkuy71YEdvAU5fimPvJ/VAMwqncg
i4Q8UNNYHiIy0B6BJ6JoMxm7EEKDgwi1y0JRZE6hSOgmAVfkDBwNgPgr+sf+MUPdnizpymaKK9Zd
uaJ1kV46iZ8JFs3X+M9/Ld759YikBEPmHSeIjN/IhbdcezAiBB9TpeCv/AuqkZbuGCItWN/4xqHJ
Spaw9sQTBnfK7G7lM0PRhrjfW34msmcTXeuzvzaP3W51CXf5Mn02X/m7zVWlfn5v7ppdfmOm2Bew
J3cqcj/UV1D+wFjgl0neG971XypE9uWhORnr9JmWoOfxwntYIb54/hNrLPQv5SF+9pfzurylt2I3
7LxhOX05fDI7nVz0Lx99Li94xQcXJUui4ngBBl+TB8S1/Bn/Dt8bNm4aFnCLBtTTU71NL6UmbwEK
p9f/JJ3ZsqLKEoafyAgHVLxlFgVERJQbQ1044ASITE+/v+odcU7v7rWUoSorxz//hHq9SYh1Kke8
LXvI/oJMIcqBzIgUDHw6FtTKnrx+BTSIOmP77abJ4UQHqDrToDqXItb6sGZbioTzAHNetYZRqEp4
QTQULXxkmDcQYiDkjCKIvvYreK/lE492iLrV059ebj6c23MkNz9BQCKdhhE7zvpnScGgKgUe0cEq
9ZHUd9IuWJ1DVDmMBl0fTpwMJEM8fvINaq9/QsgnvDNPHfy8MgRRaFXmx5ss6IVfHPSP8fDeNv10
OkGvnhvi/6zPnKICsX6SOT2NXeMD0uJhzOYQks8b42+g/xb0ZxqkQeeMvtQpzNqNWSACdJngA89W
HGUAoZGgT/H6y6EiLfsWrOb2TLvpBJo29GAemE2dxIPONDGbdK+FyjcgOFw1Zrr+LfpaZr/jvoGz
ypHNLSbz6IV5c9+wzaR6a7YW5Er8t7cYr8qE3Of6pZGC1fI5aT+jMivng0CCNVj95k+Xz5ucl/jt
DCPpnC9yg9huDtZHu/kjvY0O64M60TOzcaQlrR1W4UjW25Ss27owr97dKx1pweFlPDoBYAhrCpEV
KLsVNsWSvadNisGvF2/96uFCrnPvrf6NtcLhVZAadIg3XX09brWa0p7vVA76bJWF9I77dSRF2A84
M+gTCjN/lipvs2+VYf/UOVlMP+BCWjx9vqK00TB6BFl8DSj7cJJ+KyRttp0sUHB0ptJocqqO3yAz
D2pqYgKtkf7lHSsu9wwzk/W2mEio3tYMa/UoiNqsZ1xH30Vr5hZjmE0IFIzfMnMz+8q3Dh6ZXFvy
6RfZP53PYrYcLt6h7PZWr6CHKHBahHhmyc1vciVzsAwVAHmF057OB/ufx+mqo9zj/Z/JJCIxL0QV
YUxgP+BfH5lksVqivQGtJQOdCBaFQi3KniyYVWddPfDLvOZwMYzaaBLBTbiA+dprzKfTzhlPvbjp
NzQzMzf6iFxO9winVorG84JdBoynIxeL34n562F/QS+LVyQs8r/zKQowCRM9jZKtgF+SmyMw9HqG
PNvAkReVS7lblY2e2dkzRKdwbstB8F62vnzCnOpMiVv30OZMO7NzzNOYnEFcBzT89NXKefp9i1lB
CLvYjsz8RPeIHjKXZiBaRTB//IluEWWkbV8Z71G2mMwtDkc/IqWDpgYBksLGSzaUnO7xWqm3sIi7
ZLT/BPAablEGKL5DxJTZsfLZDJIyBN02XINLXZRiGJcCoxFOPzpFzeLUzj1GHu/HGM3FZD3bo6Ye
8MmIDQGUylApJh3mJdkE6jhgPNB1EOkqoz0kats8Yp5O+FmjVHBF0JIlTdD47spvxXyncfgKGlNe
V45sobCy8EfdLnVewcDDNZFSFfljdF48uFRx5VN+fZ1oO36pbIqN9A6jyi+TBzYLUCOUeJmW4AVh
k+F7j9v5eIsarcFZMd6OQ3dTBpKSxqSD0N2p3eCrMF2ceHmRB1WCFJDu55/PjqOSQooqSNe+QK1N
xnSh17Pda405u0b4jyj83Ph5oz0SDJkc4P7xMTsilU2DPZtt6U8G/wlZ9nqyQYAHydtvQbYJczna
N2aX0F3PtPoUoA4MNe4Q/L5LqREquj4/5dB7PbZvR/PS9gF0L1V9cuc8AyvPidhTr26SVx9tcrMP
0eQ83XLuP94Iq4TSbaP+TOOu8OaNJQUngyVEi+MtYrkQUMBhGA8kg6lJdQCdNOI0CrN1GzyP8KZg
MgDtYWRZCtzr6BXkf+3mrg320/1j9xJS3hyvZ4I0f+B8vNSpGW/bKHBUcdUiYZYlJwEvgICudGS6
Anhnb/bHLzGWIGKpBeGDwFYC/azPkn0DWpewrWov1Vh07s/VhrjVMYqtDPM/xIyJdCzXLxg4bCfh
f2/5PaEAQ2TvcELWmL3Nh4uYO8jMGPPLENllnz4Bv5naMJf/tKctuziyNi2uDACY2v0lcxz1QiG6
38/cKcYEOJxdOQTfRCje9omBeBntAgW3KE1ZpbdCY0qyPp7js8xv4WzFWvZP9IhBMD5HMm6rbPnW
Uw527g2hzueXL7RskdzPiAmLnMZlIp3Qdvh5EytFqXwC3Iz230LzEVxRxh3aslXPv95190S/06fm
C+vNErxo8K6jm0/KznoE7Vwkb4Uewhgv2iBzGNON/xl/caPQbE6WcHP4vkmoknoWkoF1Z1vZB1yJ
R6m8/WGULkr6dlV5jVuTxdW6SJqHnsV8vA7wWCQ0ioXPIgQEFybBM/2U7H8VyqcsQcSyGKfmbnyM
DM0xXNxitK1TuljzhHyQzOrxoXFyxRfZo3QqZ4SjqkrLvIfbJZItAWr8G7BnvD4LDz6U26Ki8E97
6igcHHsr2uHm0dOS0egF10W7Pe2b/9yMtdH8/XcN2uCtwj6IO/D0afKNSNziNtxo21lOV/BK7Jv4
Fl/PnBAJrjF6ON/4fnhk34Ajj3hMdi9PPvVPZfhOWOfxnhfGssDvw35U68npG0yi+lT5QsJsvJpE
wnn4BTe7SJ7WO8HZQR1wPrsESQRlH/Wjblu5XICA4LdCOWQxTheIxXW2pskNj5t/MTFcIQKruBmc
gBxrPs874x5Xsv6cLZnowmxb2RvYd3PmF+sOzlJ8S5RDxW1rFhA/EWZfXud9LJ2rx0gkNjV8u719
f5kSJjldwiijRHKmQQ55spL61bp0URMJVGFw9ak9GuZox6TkveVJEJbfCXopvOGGPnuge+KgEofg
cX49DrnYHz4GzDyAo48AB4VNn6kCmc7UhMOkuNB15kpRP6aPKwRt/FThq3H6m7snRROLLnoymb/N
aAXP17J0sQjdNl8+3VJI+CDsbep5/ZdSjrkreUQMxjNywlhbcYaJ79iqU9YQoKkHZjDNxOqNE4wJ
DLZNPP4rIHXK6SFWRhdoScebimEd1MUS4hoglM+EmK2/4W8l03IpaBKbEmzpCH5/wyEhkO2XIgIf
7/sWW/HgGE3QfY2TLj7BNaBxJYbsNGqXbZSBlUVjO29/FN8smszDGrdOMuolKUKP9B/xDHUurbcH
0qdDS6bfg9n+s4Dp2WhMybh65bLG/XibT5XuZwtbYJBE8l/LlwHpaFLjpXWrX1CEnNfMp9Ow8isb
1Xwq1Ls2Ma5c4eMRQCQvb7wHfWL+TiIKJZWAra1C/HUcRRa12PUgeiWKgGf61B2zdenfvfYEP3SI
4UYv4DKwLWVIJPeNYDrDqTgTvTXh5MTqc+zRBKPk94e9Zus5D+iQlvoZRBZ0w+Ci/wC9wwjoU0Ji
Dsx8TPA8BnshIh4hohgYQmfK0Jz9GOvDWAw4+aBaFD29jO2kzskCAIqvlMcZK0j651/BUagbGiBI
8XAVOcoDRC8eJGMWWo4Q+UZEYwcYLsCwCXOFKIjsQ67wQs0WScGZwItpEmmZ+bzcY9c4GEoLmWvc
NuoSLs7rX3dFTKxRxWgf3h2CI0Ku6w7sBPDcDYT+IXeCX4f3/sP3q8WKM+Yh5qe89ePc36BymavA
qJAbdwM066NeiXahHKEPjmn3Yv4opXOyc9T7ycAw25ugEU5CBsUSmhe0RimULvmJLHN9tOkUswnB
Eq4EvaZU2QaKvOMHKSME6cTXDjCYFuqBJAtMFkBBWCSP6TedrM+ARmQW0JcRrGPfOeSGLxrZM/Iu
OvvQxTwTdVeah6m+PdzDgv3aYNkYkqigHMQt8BsnCnNJSSfdd/wr62joIPQr4UNQcMGFNTLbTXMs
t7IlnR4BX8WW5MFrUy8k60lEUAeYIQ9QozPaTk53dsODIo/zdIjoqxztUz43ChlBGrGobIwc3b0u
5pizkOgZuGvoAvr+8QWxDY9zh/pIF8zFmA8SZnAux353RL+divXHeyfygq4bPMAnQfDX+nHtfPG0
8EgWJFeuJHceuz6u/FBB+U8dZn8sft4XeXeBtuAj4MAkBGX7nnCoRkkPc/zBsUMPRrlRueBqcVDR
6QQPNhKGJqIVbUIVAZ2I6V/ft9O/LHnGh9PAgRamcsFW4KIimSeySEJXRvL6iZuC5g0rt0rAftn9
TRHnAcdCBogLrZ32CIojYe6pcYuYny0wrFgpclQrsmfcfRBy6L4nKao3mJ/w5k/W0+Nk8RSySUxn
ocbgTVcaPCXsSBuUcX/52tO59kwAEhJV4WNzfjG6xO1dUsXfSjyjGBL5N4MxLCSo4o6c9OYJAEap
/9AVCX4LYGKhegfOg0We7sWRxlXI9XY+3Mlepzcm/qf729RWGhYuLQGhbNzIDHw0MGqr2YZR7T6e
gHNLZit5UTi43ET5PCp36y9vi3rDmJQVXJnGYD9acSCMvpXa10Aot9KYeji7l3dITMW5CrNkFNws
+iFcLBKw55syXVYwmuNM/UvRPM4IPFMq0QvCctICcJ5thRVbNjGLySE4nAgMyIKieijlYHfH2/se
UMCxIx787GuvciFUCUvi60n0JYLN1tyqccWvc0+IIP35Fj5EUJKx6m24oj5xcMsIMkqcvvv8yQsz
MzamWSSsHHTI6/LcMH60R7cOiWg4tI5Z1OG+veCt23UxD3AmnxYQnrJsL610xEFxmaxh5eQV6VQT
bhEBcR4M/toIIe5ja0RE3z9V4cfDF/HlNUtRIdBkO8hRBcT4HguGZy2UGmLGweIv7CsbzN/JcBHQ
idQBMdcC7yVgW0hvh795vag9/op95MDJpzzoQgSKiyE/Yg0rc3gqYm6K9uV3+Gh8GnUtRwgoh3pX
4C7EWcy92GRxKokf8gCfCkPSJCwmMofdeAtVRBoj/p1Qw2///uNHSBdmFQeTbTohdajj/98dAlds
G+eN1bjWtGCKs4fywMgNHJ6vtxcCziSSoFpzKzBnRFv/DAHNzaAdDzTlJRQgsDLgE8eVhxCjRDvU
DyqPs4u1+CdP4NyGy3qTY/ixD2cc04EjVHlt0awFudUK7vPtg7moNjI2Gmu8ybXQCfhemfbqCaXA
0LoIw/M6l4SA7U0RbRTIHA/JAl3P6M4F9Rj0JvrxeDh9/w4LnhXa+bg98XVMIUE1U0q/AVaGS2L7
ptvrmfWsYnFsfpCzU19RpzC0PeCbMrDR7HDLx/a8TOPi9GJVoL/BpFSueEC6/1we90eSSxKbQBaA
PZHZb3G4oZGKOS0D6s64mogPVAIkp/8KH4shRe0ceY7B1/jkQDHNGC3+0mQG28ZFu3CAs/G2KSIh
CAQOCOCFTASCAbJullzp2sL0EviTyScvFY/DQTIKUeJQ/KA/xUQofvoQJ/Jw0EQOo1FkGVoS/Nwm
7p/4CQ/VzzTCuuJhktBumjnyMPqBa6FPD52NT45hZu4nIr8mosSckuP+Qj4t/EUOOSH/GCa3E76u
DAE44NCvNuLmeLGAFXiPQqdqKP8rDFGbYg6TmGmXGo/bij0+QDhDwWOmZ43FP9sR3doGDBl1T6PZ
gY3lUXh6ji3iiPhPE7wjKEhwbPD9QYoBx2BB7xpsxvXLoEWwrtQv+YrzB8OND4LB/rexVy4IQBC2
7CuQLnVIVFWqo8zAW8DlnbB1SCc6D4rClH0QJwlCL1wPQMtIGkZznNz/WUw+Qv1ForTwoVgO2EIn
jEB+8UckHoXFZO4WK8eh4rHRCGhRjL9IueKHdRqK3uXxyY6wy6DxsOL/7B4d2MDviaMHDWxcbCAk
4GK5UbvsGZcmZiIHI0SIaFFSApYBROt0O0UyO9LbjEDRxqQ+gY6ob2wyXDYab6Ec7XBpHnXXXLqu
ai6DZWDr5t5SfdvULV21ddfSbVsNRKx+IGoJOzWsldBe6hf7pth719z3lfAYqnaqhOHR5j+FYutH
1bZ03XXdo6vabuDramjrgWIHLt+ylra6vCmRbdeKfgwitVCOy0BxqTwowcV0bf8YuK6vLi+Wb7t2
YF/wQANL1QProupqoN8U37JlJVBVPsr7KKouHuZohTzYxbVUyz/6um2R19euGlPIFHKPqqv/lBA6
QUXnGvsghD9O2f8hBgpf9nlq/hyrod8qlm37OvdU1aM6B5GiWJegVvjBQwveis3/EAN+PFSOALw0
HwFUgoXdin/6bmDZ1sX+aeIrgasHCx6eO9n23RBP6V4s+6oF4cW2Az30XTcMgkuQKkGItVFc9RKE
9lEsrmm/VfsvtMNCDQH8KiELTZSqBXyAReTxdNdmBLPb59UvTMhQnmrQis/wijflwm8tW1dZJM3m
D3Vp+2qoHK0taxqy9Lb1MHhmV7XEE9ruQcnUv7+X8ndJ2SjsGvkl7LCPoErEYqR+RZKnDl7eIOmj
aEwUbOGjH/+vhxCgMv+0Qd4aOr+QTA29OyHpjbszBPqyG0CTJbhuJrcG3cwUJl0aecwHGX938pCK
OFR9A2gXgTENYS6Fg7LPUZtSJrx9d9lnDLQNK/UF0F5sYSayQPEo3SdmNtKBPpzxR4Pe//DcNqwi
NxmUBAUOk4SK6xCWIvhaSHn3Ztqr+1rf10d/z7pFJ0w86uGX18Z98DH7oN3Whxb+9yvtLsBwIL0w
ROdcnkHVV/y19MX36T8An/37/hzRoz+TaMTtfsZvfHdu9dcCdZpmm15Wg8F+6UQe7wPdPIwQnBxm
6vQdtC3vcK/tGR0do6qggeum9toxIyArGhDM+4j5lKWZzTK1GvmwW7vZojNTDvLD+i05xUrQMpQb
4DikHhgX2va+EH1VUJDxVAZ7gZoao2BlaLKGeokdH16BUTdl8LpRMpzY+YDJ1G+9/W1mAAqbwyo5
J/u9iYVU3f3RDfeu7YaqG7lDZR/KKqTu/IaQBw+WMaR0gDLGUe2mC2b7UjM/DOkKMKYvkt06PiCd
Cl9leiRohjKfWpxI2dyJgZGstwa078v4ydVz3YLMV5oj3H24f0fA20zL5lf1rqCzqGO2qrTri1zF
9PKl05sB20PluSbPQLWxoEuUFqSJzmvjx41zEStl6oSOfQX4By83YbsGsAOqWJJZo+G0ELHVor5K
JyIEBxJNnHcgkzrgFuklYsW0VbFm/S/oTbAmao+UF3HXhhK9SwAGielxtn0tKx031K69fMlMKLvc
vgzqE1Qr7ivJ6DMYro2+hMmkI2EkOECRIqI5GdYz3o65C9b4QqfeUykv9z3AaNrU7iazvk0y3O15
yuh0QL+QOLxgpaOCoOUzBZIk5oko0n7g9hiI5I44OH/DTXHp+bRZ/SDuoRUOyAgZG84nPd/4W/jd
kBEeRIEd2/AUzhhvgBvw9Il9D5VSbht72hIo01G4/qwG23zFI0sVmFwaahm38AGeCqOWpPI9AHy0
Wdzom+OKcCYD7yQvvB2boFDXVzt3XiFDhI6g/03S5UvcV/26mq5/BJKrm9dEI7vEd9p25lQfrn4h
FnsOJ83qtu6fmUoHJzx6A8+8C58WPaLqnAEl9gNwpzKCeAgFa5VHYqKvNnaGdC84d49v95SxT91z
2ScpfNvW87fLYDO7dPubcn3YITxvejVZmLj0B1tCTmxeo9+1/sJuQmpI4XfVEAHkBlGzAV7B6PRW
Y6qDXoTt/Lu6b0b2e33fSBoOmNHOC/2jZc5Ih72ShtTUlQyo70xwFyblX1JMQAkNiD3nR3C46kQL
X/PwO5/ZI72eEyouemtpTqfvLlvLVhH3bEqZ52xNSuQIVaW0v88n2sG4hzfv5gEoVu/UXnrzdilt
ZhShKAkx83zXbLO1tHww73p3X9a76yqHqVGBTO4AAyqVx8ZkptwyW+crstkbuuG897FdAqlZjQgI
X5sDTdf0MAlfFPyfC2Ehb0oYc+cCAtb4V5/IEFE/KrZEAMy7KO3Xg+IormXMKF+H8bteT4caHD6h
0qrsqd5Tj6VyN/PwPp+aIvS6GTS+rO/n64pGPB0Sd3toVa60aOcTA0eIiwzJqQO6Na/znv3mNweX
/MBncwsbJzMpAav5UiKkve5vFrcPr7G8FHkDeQV7GNsgLVKT3JvTc6E23oNesMf6zwD/qz2Dyeob
TtXcgBNzMTIZBGGnrsi1gcAIbqTEfxQ7GXXucFSp5ZUhsUvp3JfZtmd+lhOjv5w5j720mnjf5XX5
A36Akfff0cwtbdpVnIkmL2tjZPfiz1LUBm76zIYg0CHJbBZRZkFTRQY+dT9az7+akMhQDx9qZDu0
btvf5VRd+7uZI6OpXLBMWuH2fJ5y3rmg6TQ+rvcNuK7xxAAr6D2H1hiKGMnLZMHV37LH63/md4MZ
RQgMOtOcWBxfZJRqNZ4iMnnMmVRKPqYSiqfXaLmkMoUXhdpMGCoE1sik8Q7ychWsv0x7JqeZVm+K
+kOhpvAw0Q70RvRuQp3yGbLNhPlM76KfAthcp8LIcusLsJHItB3rzWuPcmeSIDoCDZpejUoMl9O6
TumfX3v49R9nVCx5fpJ4RgpNiDK9cAP8Xu29GO5mL3x3hYmUfB/127y1119zZAgIFXDyJ2fIx+6b
G0ljkusfJYcp6zKj+pMqKL1K1r60ORV6ATkOqv2rQdXyYWgK6prRUWSZkgoc18tAc1ELJYfGJVCT
7RzP5brDEo23cvQOU5IM6DzO0Th5YhSADa6OQoXSpIbjTTZGZAH5IVdj3lR3lCJoPESW9kb7mfro
MSsVBn9RW6MbIJ+ShIR2SpHhUVNeG2JAcuivu9iQ2/p5GdtT+7oZrJl3GxCLjWBZ3R3OMPmMtwMy
pN+NdKZqz9xbGp9obBPFuXEyOZFvwO4/LZAsjS4K7OVpFr4XndtRZh/YxbpwmCr1x7vzNcxNtZ1o
7bJYP7HArfLA0v6xDP0NadN/ZR30fH852FaX4VLeyQHAl8Vvw4eJYCzJGO4GWxolyXrHiJoYLEZy
7+PBVu8Sn95BptgNE0TUbJu52OYxFDa716rZjre1B9K/cIvtgDhzJ4qGawoNDJuIH/vXZnQpjwfg
Jh3hGKcpmJy/q8cup9Y5ujxEcqI+5SsB2dzyOQb/XOiYcweOyh0/Xj7SWpi3WA8VS4kakEE35CeB
HfpGnXPDYxWJn7HJXDVHMsixzR/mYPEJG/VpTe1aazdv97Yo1xx7mxSK2DUC6qdf+NfzaPVMSpOO
gT9ylkAG6uXM/HDewPB65EDMykwJmT9aSyVtQaCWrySW77P6LShBbCszn6fWLf6sbjFpH+gyNh9S
b715/wS4c8kQN33m04HmP11STgadLUG9LEEjQLKpSNpVZwKUNl0P5x2VhZk688lSaC2V0cm8pBaK
2VGnGgWETW8O9xBK9DGHu0LrR495zw+HKIxGPVh9AySQMXFv/tcjA4n4UHIb6CT71u2cBM7TQjaG
ywqrD/e9lxtAKQDCsMMo+vRC0smazQuiwB+mBa59g276VbV9hzP/YBXuW4dM1jhYTGzi5wOXRlIf
t8fq1p8/8JlWz3zrJCH1fMndvDRM3RljPTxSYsiDW1kT77OinOq9NjxBR/5NNvJ9PmekhE3pirEl
u+G5XXIMSaKHQAzAGgASIv1x6l1Y8UF4i9/2zH+x8jKJ1sf5OiYlQ2oDhuvLEOIHWle3WLLPfsKG
9Yfk3SoXD5TwZMN/0GxE10j/d6iSPiB7jEvcgUOEOyzTMHkwo/SpoJB1h6e7VUD63ZkdNVN6TOD4
S4+9Mc7fYy7tps4haC5QbeSbRoeHFweOltefdz+XFG7ZCrJqTEwH/t5BnqaV6+kWd5PEALm68XEQ
ciJIpf9IFIQsr9tfckqu1HFIDDI0isTgP7cdTAhZISpvHXx1WBVMJ543k2C/ygjbbKBa/5GnKV3S
pyhGEEWlgF6bmlYnp4K99l8JpgspY5J0JXXyRwWCegYCLIoMUQoEJe80HplMEQEaHh4al8xDnutT
huDWFjqxEKhTEnQoBvJFTr4ZnlD3JLRGNG+TtwP13VOlCM+NlBlZEbJ+A6WsYfjWK5BoD43GrSGd
vKDyztQxkWcgeoBZqYkB7uTbuA47LAneKu4L2RnwNCgYPl8WIkmSxSIVd2ZpCA/JH7I64uC6hwjI
DT89iFTdJ5huychVMfUikdx0KZYCnolIOIG+ZW//TxaRJBGAW+ZmCPoHnXIkSR5S0ASEzdDAayYi
AaUAXotUE2As8mvsC74806Yg55b1V20QHtzA/031B4tECYdR13e1qnUQpb2JQjRShKTRyMWQFeTG
Xa2TC6NIK2iBaJRDuQJ0HYiiFOO0hPixa2AoqMyyFqz0giiB/I90qr2hRVqMN8HyHEgRypB90zQD
mzTzAEWGB0YpEpAggBELngA3n3V8kBckfxwjaSILCFiA4uBEhASAU/knGXpCIdKUIDKKeHzhXgiA
wACBYKUULuqDpAteHmMKV9Q9RZ0FB5oqF9AVkcsUp3PD54GWXLB95USgh/qZPkHKXowrE8UzOF85
ZaiU95N6CuBK4+1+/6YJYkOeq6j17kg26x+qlrwaV7mTGcOUwqxs10GPHgdJ/Bs7PBWwBuphnF6E
NCPT+FduPwGvSBkHSfXgUw6lNekIWjnoJRdlfl4dOQZQSSabvSCFx0ZwPwA7oy0W+3HmFzw0mTwW
BBswS3W+hmtBOf6mpGtG7QKTpPOapDxzkWIem2VCNtm1Lpap2uA0UpVxWEYpqmJAQ3yP9n8W3GG7
RW3utuB491aU31FVD69PjXdIYaZxP/BDkobnmqJEyoeRegGWBcEwFoA6/J6S+g0/Jmi7n0HCkx9k
V0m6Uhs6pRQ/eVZklZejY4BjzcvhjA2o/KpVzCH6DVXxrGONoa9c5olB+DAjVKsYi4oc5SKN2CWc
ovF+tiW4o/JOop9wj4w2kjVFDURE3+QOQPjwa9rtSNpnx9fHYkruAyyl4NxSwVBcewKUdQCn/oYi
U0Vrfmld/akQrqAc2X+i4wBXa3LChyL1UJK/FDUx7sI7/1bk+EXIxwYJHUKtAWgZSWnS7rwzckji
iJNL2hStxZ9UpMl2oowyeI2pCB9O+R7Zx9aQ3EViBGYDTi2tMt8JhZDpNtsyIFdgtwQ4B2gcTW78
iepJCO8YiIc9iIFb0pYwTV5wgaEeqRcDqpYX153AL+IrUZJ4nBGSyj+cuA+VRNkQjj1gblPoGClq
3OlR5r8ThBFp5c2YIMBSanjkomTDsYLZZ0uXXUKq/U5fEBQJOPh8jj4kgT8XS4NeY3QxRSlJXEGU
+xFSDnaMxLJodcB/AaxnsSQS8WGHs0dS5+tRksQ0CkMR5qsRmQnUBbnfn1fY6FHkdpqwbpwDLFAT
ckWSMGy00EHxOOGUcUOSeuY3AgKIj8qOaFzIZmFlpE0YDGZ7yUrvL3OYWYBzRQydtAGqk4uxfQgJ
WLLlY5UyvVMlkrSuOzJO1Eg8nLYsue56Y61MeEh5Uc+rpJ0fIrRDmfDW911/g//HArkzm3fIbKAV
+LojnYNE6e4RcFi4B/oGuA1FjpJKmeXmG1xN5lMuxqi6pCAnL0SLiHZ0ZN9iUV7iZH402ZoEjxXL
KS0oGoWsoIiNKWKwvIhlvqlM4KHEpFQ6iYNZDMpWMTWRE/IlJEAYFWFKK3eWcK8iKddjAQ9K7cMi
i8mRsEi4HTCRrB74qZj5mP0YhZ0o79xFqYiO9FpUI4g9Xmf0Mz4IN6f6JSScIuuezUG98snrjnfg
bLOvxFOBHPG57x+vOebyAxGC8Dn+h1nFYkwz4z7UGX42zOjWUjPgV2S4gMTNDCaFsDOiFQKBAoYJ
tiZj3gD968ISMLRFVFg+VkejWmsy/aZmYAeksAxbkbXSxea/4LFAPZK6GtMnxUB5Ue+bNRsaGQqa
Vwp7DKt5sSqhnssXZepM7zZTvLvGYoTwrbUwZl9SIVd+Ajen8aMh7+UAuKDOU8VcFQF77G6NsECU
vujhobmNYhJ1pnLGfDVIILTXmemxg0YjAcUoBlJXFF5IJvJC5PbGso7h/PY1bEnpIORUa2gKbOKn
LiqSdOdwAlinscYcwprWrafw6ohHUZYpFDCpgf0XoJd/VRhsPYYUC42Vh96ZnhRu9Ky0bwp7FpM7
4WURhSvKU/iLD2PwY0aCKL0h/83VECk01nQm7COlnimDDsYa5g9zIyo0Y5NzBnIatSXThUH/zpBp
qrowRi4gG3QmZZn0KUo5bCulPFqGaJUSbsJQJw0jo/pqnfFs4GXpRgLNwDrgHcyMQQPicJEfDCqs
aI20getWR9Jnj8W4M2VC3jfYUVN+LJvf8vnUKvg+a+M7MekMeZMBK/Q2NfAE+BZKidy8KG3RN8RU
vkYjK3plGr2ssNqi44T6EvUoATrjsVg8Hos6bk0PNnqZglyj89Wa612ZqA7sRSPg7+4q4bPAw+D+
jcdMRTShT8fVZlIiQv06I9b8eMg52WGQZAwKHZW0KnEBaswoGdwSKMMgEWMXaSBgJoAQPrbHBp/N
O4hF68xWtlkf9v+G8FjPxmLBxJ+0ndESQgWMZiDkEMtNQu1rAuidclb+PQkKqGo3VBQpowELmtUO
qoa9Fk4MZ2vBET0gaNQCqIuP4IcwUKOHCCPNz16yXbMBI/010sch5mf0MHsPepK1NpBPFPzendmr
5rjcPfrhWvs6M35Y1KfzAPCe6Y/f6idvDhJs9vOqMWlc/srG+L2c3heTmQYJ2/tqgWUVGGimYoxX
k8PiOjZ75FleGXSgWiO5reSlyaOISDnQLjz7GPWdNnAo0kSLTq/0+hJoy2uuvyjmBnXq3UBBKZm8
/LXLXmpm2XLUs1gjvM7e/Ek/RmtmxF2TFQX078vBRt/GMCt5dIHgh7+Y1UGLSjhYgb3vi1o8W78a
WrglV6ziphBVfnJsxuHn3iv3KYCl+Cc4dqOEDwCfBbLtD0/vhEQi4VGIBcScCm0J8PBfUALfOs/H
VQDGFzHpFDx8cF1FzPeJWQiQUmBq4AuewCRo+/2HoUCJgCNoHGCIuCJ3nM0u5NGv5zy6gVqlear3
v8Mx+Qf9GZ7qU5PIp16qDwQkBMvxPzboG3QUKlHO0bTG+yYLucdC0KuzesagqkM6O/rKh8cnxMCR
5MKvoI6esSRwIL0R0IVxSNscj5PhiZywdnyQf91glETfA76LbnZ7woYiBA/1Afog+ngC82f962F4
h2h/0qPgrigqeynNrqLbjVcnNsRu8Fve8wnmhfAQD5toAegZluEh/g6YPM0MggNiPdw5ggZJvL54
BCYV0RoQgCtEn/DkXJ7FJNziy7399yQsJWED70MInEMoO6ecDPCN3RZVfIKvTAQmMND0Psb3DvGs
LmBxY2F0gRXzbrR/h4g2RJ03mRZbDrbdtXY+CvuvXfk45xNkef6lR+Cx4OpYNfoT0hjgFINKJsDM
hcs7CD/B0/nyl+Tr8Xy8Jda6CAVHAMoCp51iItO3hNtaEb3BVk3ClLgSZANjGPB3cP1wYlHmfA1/
pKQKpwGt5yr4qnlAqZDPIlFYf1YLY4lZR94qn/jhBLIWBxr9zCbTkDm4WQMMF7I7NADQnLCDoI5P
oKWxWgQwglZAuIrsESgRJongVgMuJDonUiDkpTOg0+h4HA51wrqngCpj78BD4OKwumWIMahaEzNe
0vM0J88xiWlwBJtUEfvMqPYr10vf/NKCQMau1WjThqUaEz6D2p8NTXC84Rn43A2Znsd/v/nREiIG
Rojh8l1NZREDpf4Yp/UnEpEkBWiG7QNBVIbwXkqMv9BIevaAAE5uxr0ytLT2XwwTHDR2H4y0dtBB
4P7g+6TGV105o6tb1lMmMkZ0dJxM4mxYUTjrMdgJarpPh9wRI0Ne+e7vftN4KjML/HzoMTZpXlHa
mVEcgtENwOdIq5hRtOC0Ej7cZwZ/0lnyY6LXRxtxJlNtKOaPq0xO/hwIde0qXf3GzqNdNqlZD0M5
3Vyry/W2RyW+vosbTLoQ5i6kH3x1TFV3Jy4sbRKDIJrl4WfM3jQmcDghxyxQxe85n+uP5sV0CV9B
C00TUvOT9/loPqj8x9RnQfLc7O7bb3eaSatpb354QYS0ntFq0q5rYpPKH0z1CfVKnCPG3MPyAJ2f
Bmr7LcCSV4KhTkE9kovh1IlxTMgT3CsFA65pLG1qnwPVpXpKge2mfrcz0oP08a2YJ2wPnQNoLeQV
SCQMEFKrvejNRNWyVnAtAeVNdSY3cV3pZtQjq+pZwMWHZAavNjaiE4OXFsXVmvKAU25istmD1ByO
rGmKj/cfSefVnDgSReFfpCoQiq/KAZExhhcKbEZCSEgEJX79fu2tmfV6HEBSd994zrkw7e0Xg5vQ
SkMDIo9v5qYvzjCHH2rS51CWvJJB5Z2L0YGIiAPpCD3IBCkxsbEw1VhtDma7ZbObe06ORrVRCrU4
ncNmWo12eMtn8pgrU2kB445yMd9pL1w9z+rfX/zPGeAYcu7EYeasBc1iFLcXwhfibLzqY873ZPIp
0i1MARj6ij4DKTZwuiUxtJh1oOL5UT8RqThxWHuNzK9qTmwHd29KzPLekiqn6F09kUdxiWAIvggC
hh3uiB4gv0G+iScC4sQbkFXveEvxilSlCJKBN5FdwvPZCkuRY1vcDtmtktaIkxuoltFkBYJmY9Wx
XpOLecF1kWPRZKd8aV5kijt73pV+CeHL9Vv/EiRkXURofLW8M9lB4HSwUU0tEFYiiKQtrgl7RILL
fQPuxAMS0PuQcKk7i/rY/1knu4IvU3I6CFpegIiesB+UsehRLVkC2NHEww2CPJgeF5tKkiExiNLi
JYA60E4hAl1psO8guonqN1/ChoukipY394CRp2l5FvDEHQ5LOBGKciwLOcmF5w0l0hcsoYRZ3HP4
PFuZ/NCiAs0tgjyMmjiPXrsczgcKfvssKfwuZjzAKk/6hbKCI56T8BliE4F9FJDBC56RT3FUlBvR
ADrzoHH41/V1DVHTMWaPlz2cRwK1uwRRGNQgiQWG936p5tKe99YXtzm7C/iwgMxTUY2pXScEFOav
HEsLLpZUEyfGGm2HnR5RGAyA6voP+AHCHwMEg1jY0QGi6bPMqdEzVRJ0abPLIW7RlDiwO55LNjtX
Rp1T22lnUXqhVro+xtTIEumXpsX6H1/hgbM4LI2+aAI2Eg+e3InF4ROmKi35PuSYAOSCuOH3hZgr
utPwR+yP49JvR7t3Uhx4lt2Z48tAI543+P1XUPvYh31NYxRURQydYHvfil8Z7Xhl6DdYBpXMd2Fs
79PWU5JheTz17BBshuLgJTKCGtAznUUN5miPYnErhjdBpmbOgmSH8V79nezZ8TxyHs2u2XHwIETm
CdKpC2OVEW8hHWBlLuMCdUDUHE2S0XL+gvZaOrrTBByUkHhpSw3B7oBP1Vy7MRvFxgqyf/CKu6Bg
bYqEgUdRQa0BjHVy88gLA2aICIAvXQiGzLsF2/4KEZngOWnOxKuPszKbhI0LvNMxbICdVpboNCky
/xV/pZ4OPZjmZaDNyF9cYyXx+vh8LFLUBerC0enxyjFk1nm6Nh12r5vBOmPWJNyI0mHONg8yc3P4
IaKJQy/Epsjqlg6gzZgjSjGE30JEAgC1R54G24Nx8eGvCTbXdJCwje8J0V8X8Eo+InMQceGEBdc1
Ar2hseLzmNekhIghlX6LCyb1uGIhsINYcYIqzAhxNQEMJkUEco1zQ2Cr9Yh+COSI1CQA8tSOQeLO
j7vJtj9QYVpIAmy27Kb0+mf56nOQrfUbtq9KW6gXFBVaWpx4DihkNXr2S8wRveWeNjTQrXWb3Ckh
1RF9ZbrLEMgBK78T+Qx+WWgqkGYS93ZnjhWbGBPIJrv+hV+KwBcQcmERIPYQleEbfCTcY35CHKEX
vDZBB+MvO4TAhE0CvXOOcBGlGl/f8w18IA6IjAIjQAxDNQPmD9Hb30EXsS4+Jn5esGUURCDIcnBX
QN8TrobX5ILwUdKe55cf+gt1AO1M4kUqT/SFiQVUyxsTJSqgAtQFz/3tYFnwwaRRnIcBUw5Xlifz
dyQIl1kDzMgTHQqqoZ0IRVgY9msM2J3tR+EZP8BPi78J90lkSdjMsZ9QQBOPJqcohFgPPeC/OFNE
eUJ/K4sAubLpyURApHMN+QWZkYAAD+kiboNPeGHuHXtBZC5kDxjhbuu5T7BKnMsGIFodjoKBiR6k
ildv3UnuD4TtYCsQETlgwIsLjCnCdho9fINQmevnHplGkYqph6IMz3fxaLwixp9XxGkoyPYRkdD3
oUEBs4TGDF9nqy2wxvwLMsf2uGLnL44zyPNbYgxeinvKDzxa3CjXScOb7KPbiagAjhVAYLomWK4d
1Q42Bu9LNEv2CO1JXB77CScDqERUCgcRK4sKJLQvAm6c1Lv29MF/UfCgEMzQ2E/0gvuhfWmvAHFW
NGE9o2GfIOR/KQS6lzor7vcKy9jXi7hU55OG2bmI98wyaN71ySCFMZZI3ErKTJICVVkf1Tn1hXG/
lI7/pCZptYUx/HbavJa+/oTsXe217pke2y0/XfKhtlMz2Dl8KCjCMPvYG/W/9Cz4xEDQ9hZPGIMH
cYZe44RgxvlAmKim+udbuopauEvW03bUTcAdtjjXW/+VMYNWRlalrs4ZsurtyI2oxbC51XQQaO/b
ccnGOWYToOQxS3WrLYVSOkAnBjlQ7SiC2dhkioTF7JPuxrA5h0rMS6fVsDB2rLnIs19IHFPx4H27
C5ovRRpygkjmR0AQPsz+QZ5+dOy8TkqRu3z7Nxp/JTDBSYMaH9JLCvrE+Q+a3yCJoyuwAcQO6EzJ
J23MQaxQBWUAOMcoZDwl2uFkCqkc9CUi1XY5YqIM29kt9ViaXw37CYwFUYgn42f99snZ9GR0Fchq
VobkldTOv1QkkhAdbwBvUXK+QVZsKvSZNeDZWnT/yZgSQOuVs3QMas7VKpP4cI35H5DtVxWYl+eJ
tjwx7Ws2Apci27dypSvJ6z6Vzd9P6abDrEcPw5i/Y3n8+0kt9X36PKcF0tIyNkW10NQc3tFT8ySI
QkNCiWnJsRxR1S04UXBqORpZFlHMqxlqjbWMJmRXBaPlp6/RQGOic9niPck9WebZgOp68xlL+OhF
RR06Zt4nRGvMt3kOkYT77zdNrjCSizlOjUWx59j/fNZaTln3jqQmVTvZub0ze7h6ihKQOBUDEvuh
rCYD9vJGQRntaVQjBpFUSSRjt68iu8jXwTbvHg3aSvUxQ1pB+ZM8TwkIZ7V0L+cT50iXJYvKz5TU
XSpAZDyi0dUTSkha0DzXQ86sZF6sVyKZUg9DlapgZGzGf7xrvaELmJPhqgSkSOEd87m0uF5hy6TT
jzFlg+gyOHhQjIwOpk2E8x1RBouxenzvKXs4N2QMGYPNR2HMShRo6kjUEWhmjQVugm1fch5t6mWo
3UPRx4oZrxg5bYoMihLSbRKvMEy56PwWC/uF4SkTvCIGI0Udgq/AeH7HbHps5CBvb6qPwRrwouQK
XYJcDv00Ym4TFWFgeMlRO3CBWE7eAbUxQxHaLB/ITIJ+7GCDeD1qTVd1fmVoHCRYUgP+ouFuTDGV
VN1ZU2IYroAeLGaFoZAjwSFH66mnQflw6chNiD+Q7KR6iP4lFYFOUIRFW/wtns5VDakUV8WG+n1F
XZQMjxAT7Qgq22xq6ovcrRyrFXJnIVn+SItKJXwijCgqm7XHY7v/VToozpK28Gv9lrqlySxEdPvs
4an7uPLjK+Ne4KdPTpJUbTDwaILlUB9ujH5H7IdIQQY4QcDCzpMn6GMBhX5fzIy1oNQH3Fn7gBOc
UxBBkS/gENNLJm36qDOt/BbVwOyXWkyqJ91HCe9Mjs+RH1JwHeaXEA/QEkUn8Oz3qXfrZrcmZN60
Ks1Gsv2ECa4tjvrVVlgV47jPi69XHw/l8o3Q4/pGUt/I+DiE7ILigG0sxt9Y+KaZlcMvJ45zRfDs
UzJX0MbqJi6UmM9mMIO3tG5ShKzcdx4CEyLzyq8BCRU+NgckOcR9GqeBQUWfeYWCQidTtO73jRqq
BCn0HsbJ8DO5R4PgG3HwNeT/p9RX9fA6tiseqasiWMIuRkeaZlEgo5wFDx58CJUEijrlnFHqfywO
xKtYJ0LqwfQIdkT5bJ93AvgYp8jLZoLByEpKFIazhSjjxzRMIOcxRcCRz4QjpGmArfwXG6jHI+Xe
fYgyn4idzMnYPbVdDw6j0mEDtm+KaSgcjVBM3fbaYBPi/mLAFTQADI9jiMVkQSs0Hh/t4sn8LqAm
1ITjsgr724Ihp1uCT+O9fulzesdMjjsBkBmhaTbQMAMWQFQEQYHUkuCF0Hkicp1OO0g3ckqI2Rfl
84sGAFMfmcS4LHNRHECdjLL3m+mqZ7ozTUtK72qtIMEcqUqDYOzpcZCYMyl0/KQbed0/q9VDP3BQ
O803cJbdGyVmG6uinCmG5nOHWLTYfl4H2oxwyWlgtRck8Yj5YpxgHXCMSM/0RH17jMqkPZBnVG+S
XEwCwJQ83Ke2IKojVTL32ZKIHHvIpnWhoJUShBhm05Kh0WkQhUxC8k8uUgImGxKtnQlRKBz8Ffr6
bU/nEB4EiMtqWTldpTIVASzdPemLeJxfHsW80UJ9gplEsIhKIlzgNHrSEFc58+WG7luKx5Kkxm0V
X8tXYyBFQDsqZtkMECEZcjBVJRJzk6uiWSzb70es/6M4hsJgvQffTXGjQI3vySapXb3bgIkKqYBX
qxprRal+ToCFUAZHY/IScWIqNBP1RVpSTB/2d3NsseHRBRdBWVIdKTKBFryUR+95gVbXHGpQcFdP
paLZOgM8YYP5lZW0fRBzCZQ9se+TgpL3QAfqyB5vcw76Lzotz3IHtrny6/50VC5a4ZWqq8pLk95Y
k08ZMTT+HEBftgwbrb6vzQ40/nAn2A1AstZlAK7pI7jcAKmhlQOzJgBQiA7jKzVk30AOcZTPm3ZB
D+wufaHBqJBbZYCUgF4xH3dcWyj+3n7UW6xoCWPd6oSiAMvXmMv8Mc0PV2ZktdSAE9p82O17O3+m
vOY5lW/Ro/qu6TiLIbbX+fEshYSxbP030er4+k85057U5i0nbiJ9VbXG7A/M5fUfA6WYm7K9VQnf
eoKCYDAgnG4akDWBHvONRI0nEi28A4cYYak8liFNUKWg0hCV5A/MLwBW1zggmZGvCp4WmfZpVsOy
INwCv1kuImy0vT4KppIGvG/kpH/kK9g9gostW5UHG8iOnnYJtn1NV9SDw+vA7UV+m+F+hBfgDY9W
dLT2p7s1ExwiIpFZam/X0JX2vHvpjE8l4GNw7Zt2yQaDgOuQHwuUAcPY0JISBDGEDSK7tmGcwPs9
xpG9td236y7Mpeua/rS1ny4pAEBXNLroX9Kwgx3WY/Hoz5PXv5HjgqPDvYM6tLhW4jDfgCN++0a3
Zg8OeeLSrEZJiIw1Pu4ie2JXTqSeRtPetQFNwgnTvIxngOEAoUjgwavYJ7gg3QbwI51XtB1OkAhs
7u1EV8E68TcPZiPy+Y9rXnhj2qjW9TviByL3/5exwSCWDs+dwoy7xdJZp8JFfs4a82qCHQczzoYa
FoqfCCoQn3ADLDrmYe/XfAttDy5cvDLQUGibMLj58wR4SRQvpMX4A6wcIRoesxudaEiu/54omPiK
32JL8J4VN1a4a8Aq4vE8eWxD2CwqVD3Iu2CfPW1IbusxjBPZiuib2gha5GAWUttfgywQN3RCSsBq
IEXLzmjKzxTBCCKYA335EfYuk+KsLZwW0KFMM2V/dOEEkszEZquJnQeFLrbHrvjexJ1hpzb2HaUe
xQNpC8xwxrdcCgjiPfRo7PI1+PE8hgygbLkHPOFCcdkQ039nQW1Na5fhB8C9JSwJiVQoAZi5w1B/
gvESyyzwqpTNuTeVlaoQ16KazAmyt9s1124ytdDf2lwQ+9Bj59Ji5aaLABC4aotbj1hRxqdssgC0
gLS8Td8xWhU20E+b6pTFZuL9yFV5Hya8+ggWUz96IfFBQMtq0eCmcfvebIeXMyoFuBFcbH3SuP/S
GVGhg6ETK7/trvIP4eEgWfMzQvGOYh/w/S6ITOe8mfM5BtHarEC+cWoHpwd/XHEIZR42U5pdwXxU
IVrW1my6Wyx+FlpY2kyJtQzn6KQWv8Z/hFTOZWppzsNhZphFoG09eHYknnxl8EBC23vx5cbZfSIq
HTbY/GXr6j7nmUNmQT6y7hzt9fQEeJqiFZhmZ2TDF3KYvWX1zrx3eke3RjaDeVBKGuzGVVSLTvO8
9eg6uy/3yUd48/aE3wU7jCIjCnxU2CgTUMqD4GX5X6gUpL/F6rVB23HRLMZcAFPWIWMEDZPjLDGq
3epsBlk+ACvchc7KlQjQ7YAm7Jiay2B7G7LCaMxkdVByH+q99NmnOZmAhdzw21rxRLbHcOJcrTDE
xXH5leVJFg/ZtFgAHCb/DS5zd1ykxfm8d8QdfhyTFen/7vUAP8Dqpya/MfEmnhEN7jNk3DLTv0zr
MXuGFa8K+JD/xKsyHM49+r1Th+30wY7xxJdl7uPjPENemx8EBWBTl3C4bBsJF9ZmZ1g8Z8GAGznb
LWvNGj+tsY2VPlHbBrINRQDrDQdoYmcr5kPyxaMFQoIfwkMJw+7pVPAg0Hn8sNu7J9nLghusMQbn
gUuI9H9m9HF1KnTYUsV7hU9p1oQ4iU0NKL3DUHdTJBoX98zvds1ZX7BWO9jLNdgtUNgMHHQfH09p
/M+/V2Or9B7Xpb2oLXYPl351TAeu3z/Q+SW8EKqqX+ayQYG8sbofOZT3JEZu5iz23Cv28E2Rtr/U
B5TfKFYzyGUxtn+o3yQKDskmDa+EJgri6KrmoO6vMeSYliRmAuSgJhhTH1Ijlhgenn3OnDMoFrvz
B7ggyWvZgjkBgUs72SCycIbkFmd2ZlNNsxcX1rL2YEzYL/sMXdK+sepsC2uB3T2BzZOtLSOS0QyL
4ChZN/uH6b/WorV2dxivMXZrhnw6ABRBbBbeFKeB88XtYfFlHn/uQqLF6dknuJ34q7GN/6Ldiq+U
fNo0tlhOinw+hscdb6c7aMi5HRP8WXcHAA6XxLVZTzQDkWNxn97bo4PuKj613Ij6DMeKG7f/ZVwk
woHLO4u+hs8rdg6YIR8eTJSloC+FN3G29LXtNkpD/0cYz5fXWqvU2pQMG7RW84c1P9BOZm8e5qm4
ydqdnra8WutvAxz5bAu914bGO2vtWUSNxJmesDp7t7D8xpvPN+EhDBMP1Pciu9+2aa0wkBSy3jhR
k8+qoSpLvPj2NKy700FOpqKeKsqaqgcGLrV6y/O+49Yb7NZ5U2kH2+09HWCfXmM//+75S3xRxX68
XKroqvXbOgk/Dn77++E2PCDVkhNhmfiXFX+jZWsDbLOE1SEptPg5p1MZ0Io23Y3ldKiseVci5rlu
jX8aV7caLBSX9rASJMtDCj72LZyDucbgY/1onVkGhAnZe3PLVriZeMxLnr2+tEiLmAGP0oQ3cmV3
OOne2HnP2VLz+eGwEfbb4+meCbX//vTWyr9bJwjVIoAQ4cAa7+zA0hbOdgjtmRRpXiSONRQcNsoJ
oX6ndcecb+t899isqW4Ns2HW+RpbXp1OQFhasHZhO4oVtoc5Lmcurz8+o+3nDTy1BbWuKXgFvm1u
Ie9icqefpfiHvH55Y9/c9suxT0hJ9YYJjEt/HO2n7tRSuVKLT+A7uty/u6cDYCHICnlDPA23mO33
e8kXEeUseoVAqOCcj91iNZv9+f0ZHlxht/cuL6YnmtdtIHYRtkn+wDkBNG69pmry+EFT4xtIBcda
cX5IB5TM7iBEataut7lA6/WDptF8cjBEbCLUN3sfqi1lW+3L37HZbQvwuVUH2Rn644xHnLqry8/U
vQAfRhEj0GeSG36sDXgya9NbiE/5kssIzsRfYbamgzftz1fc3tGne5zNHv4t8jbCg6L8CObE2tyd
w7lkowblTIuMSLi65t/Rr6zKSmiYk41irz9LKh+U7mQ8fG9t4rdXufCinDaxg/G8s/MppXmhshzJ
HOGANHKqWl9fqhWjFgodParcpfBJCXvQOxwOjN4JRniMazBnTK21wijape2zkM5u9/OA1uMTidCG
/V7sfJ+8nfU1HOsSUrMPHlG7oP9jn814rgfDLJQsPp045z6kdGfPj0vFb53vb3lZWt/f3weFWGHl
//jSVqhPa5Y7fE95PzXRrMvlGv6I5Vncn5bP+sjzXe229kJxFq29+2kjyy+s6c+VtdzJa5pqznU6
9XecLhedCnf3jhaLKb9ujX3f/7na0xdblQv+2b08Ijlx3QyNt4i5rw6IQteIiUcJGceJEBiOkHOM
1jLBXEuDMrOWa8wlqg/uOqptB4WCrX3zltimvQui3mIDCpg+VplofjuBK5suHlMA7DmswaWxLr6y
k/zT/zN+bpCEjO/0F25iX65pAVSlDdNM+a6/Rt9SgjrbFPFw7+lScp/TYieyArVgi6jq0v8ZLThm
/Lla82QeY7o8hOytby+Ze6HlLaZTdm9P0kJo9Q1SMJz6l9bSZ7ptUU0m3GJwJmQsKSm+HsQVf27u
2gACBfToMcB7SB0ldU3ahaSfSO4tVdVS5ml4DFT3zn+aI5ixzEO2JRclDwcEKtEv4+QiiGURarPh
Mb799GTqwIyoehgCTs1HFVgSgKU/sQ/yeHTaLuYF1KxgQBAzlN6TIOC6EE/NXOpLc3kDDE1dMwJP
AQ5g2Y+9Nz3LZ1wAZtEFHqXBPYGh+tfBYmL3jGHSWJPfdIcwIKhxytFwJJBYqAF5OkNPnyFM+zlg
nXfvMTdS5gnu5JW6yBPRwH3F40W7z5ioSr0xGD9dHVs8ALyyH/Q/651K2YPdx0jCx2F8Px0Z7A30
UNqDlYM6TGuRuhmK0ni/EZJ7OXuEbgIKmdCwADzQmaVdyBfR2/XIHBOyJi8qVjL5QIRiCfCKhbBk
KEOTO5GJJXUiZhDSjEXvovZp0i1EI9aY6Y4O+ziLzMVwppf6Ouu/CHuvXhBDyC9CZTn690QwAYE0
ybvfcYAEuAOsyV5mtg9MjHdKtAEVY7JLKbPoaAl8VSOBRIOUQY2gjmSFcLldvG9Xtq7w6DRsAFF8
epdKb1HQ/sx/6z7kr5aZzpjxFMAz6juTJam/3IZLxaTHiYK3YPplbzMzL6yEHuwDBYi30xkoG5Rf
8nutgwHImS1UyWe1p25HASOrzunwT0OUp523Kap7tDA+1qvYqlThHpD5DUfLfGoSObPh3pBPQRXC
+PZvpUe4l0qgXEM538omsoShhkwBsqpH1CpFJZvWIhV1YML0QbqGNPa9plJOCTwtEnB94AdLNRhd
KdM71cN5MEB6nzbhOwtBO2eMGr9Q66ROjs6FlEUy2TrTDFzISQroLKpafq0YokvZiQJkRqmdeoGm
UQY+gkKkewG4G8b34Vpu4DcNG6R3GIoKQ7mhvurzim84vUXpAq5vjr4A2/wJK1wrUCz2ZGRfCY05
ovCVQaX9QTBgz1W1mwNhoFFPXRIOKaXWyb90wWms/6F5DO+2/gjDAjX4+W/4NumXfZHVxxU08WJb
7irQBul6fEUB5bMZ024AMqCUSQ18vkZw/bmdVB8rN6b9iPCejC6Pmazk3q+/dIUAdgAYv6uzjLEo
j4jt30tMsp0+qS3fv3sFXEDIoU1D2jLHF1pzzPRkDDfVf2VN80eqpnQagewOKuPhY3MBhEN0rXcq
UCduqH1suSeaHHV9MtE+6JM1cBeKmqIyTlsZtF0HRchWFzGNtWczlyh+1y4vBSCK5jA8A2qeNHPP
rDB0r5yiVo7c+3ZEC9xkpN7REa1pyF7E4kNktkGZKcii38pEpiWhzhtj7KLLfvuhIfC8YaLX2W1B
gfohXsgZqQlziOCvbcDR8nQyHnGlYZOUkCke7CX2C51nDhjtgua2+aRryuvHSTDhh+kSsYkp0/n1
5dMGqrS695sBPRgwajzm9kZoGhDlkzwlVInp0EO0aLdX9vH9QfC9RYEQVa7bT9YFzIfh5WmX0pzh
saXz420DKCjziyWdgYdJqwj9U58ePt+9mR5oFQbJ/nX3i4ROcAdmlzpis6DJ9EY4Q3muj5+VqjgZ
YnppIO1ZO3YaGg0kIs51XXf7B7FjwkUVIGlKjwlEvCXmIiPDAQ1BHxDsTv9r5l8pe/k9OwIE+EzW
4B+VIqHXAEinHJ2xWrSk4Vz1X9wcd43ye7WiqJ/5Q89kJrhH+cJkBDLXqiBpKm+f6KrQp8h889m4
DJkobjM5299M9J8NV81juKGT9DfN5xS5EV9nR7DmI3qKPZM90+hIEr9jrAcQKqX9R6V/ggYPeQ6P
UFqZY+8IGIfiHTDQklmCzCiiFXaX4xvJqjJ/FEv2UubqC5BVykk8zbdDmw/wdJxfOimuaS8GzxZ0
kcLkihWdDbOPeBzYDDFJif4ji+mPBNEnpOIP5Pq2AfpAH7ZYSh3E7/TSS5d0zqZ95l90NcBv+XTx
AJaUrOGFSwPUgMK/cjK51RYB/FSdg5bFXwB4Zb061P/2FSGasazu3+l4xa1D6zyK5aL3elSB4a6o
MtOHgwkLSyxT1nrIOz2Ak01Cc7JGqYLGP5P39ib0SWTU8Dg0bXyWOsr9ZkevYdiNB6Bld/9aoxmf
cmFiAkvIsjVgMWkuS8Fo7HKPPfbteEuM8ZaxwvzMp9+/lFM7+q4aBtmAlglbrBOHk8cGOo9dKKP6
EjBABCNLBneLueNxcUYwowV99bmvBPjZR1Wpbpfs0WzSCgZxkwInmv/1N7DEo909YWl4MSA6KPc+
gLC295U2A9LNUtPloW8KMpfbEqeQUwwNqV3AJwBXArcAQKdibti1A4M75PjB47+KgVwgYNV9u5xw
+EeIyTKwS2id0xyj0ocHBXwqdAk7OqWIvmKrDmIn50t51chbIC7SOB6nUZ9GdbcEe0a4zNTRNaaB
S+TBC0j7aKfwEKAfYgD+SEM8A/DTUA2E3eFw4D4v9EUHdvsde+8QrdTRGHsMDLxM6Oh3VUB/macH
XAsnLcf06GnWgwdhntYNH8Qi0ETm8GNlAdTj1GuV1hVBkPPSEtGhZoAQDT0Up8X2MjB0NK2hcQM+
Fbw+ATHC8OYVrX+xRMBVqxHwqHes7hv6Y5xh6K5TLgKgCFO+sBepxrU46cM9jtAQFEilluIYCBA1
4WFxuAhZjnewFM6TFhCRm+4SgIweO4DSDOCgPYe1olhBpkufMockFPER/EA+RI0SFkf0g0j6gK1S
NJQCRuOB4KeRy+NojWmd0O1+0mXlQk1wGmFRT68MsqFCRasOXXXyowugVUgFGT10pKKh5DC7pgs5
+ezJD2FsFbyZ5KxHEAWYmAFZb2BEIEPYAgBHwEax9uwTMFb3LMLzwJ7m0YF0whoJyBWUdeozgFtV
hwtjtiMAduYHgAjrRNJnhsJ1O7CtpdYVVFbg4TxjzvGUHwSZzKRqdD7G3q385mw0dInwZYScNO+5
l7sY/AVkhMHpDi+gGR7Ph8ADMjdgDFAcNRrmoJ5eeBDBZGbePVBrevdomTnEIk/mqT2Q/YqHOiI2
Avs2phj7B0Jmu0ngUkAxNzOcKiclp5UOnImLVBiKF/PeuJb3LW7pSEENoaIhu90wpdlZ3GKMA/cL
DkvWDqz+kM+BOGCOcobtsKgEmBVcj1BuZjAFmjIZU7GnogHKwZgSkoGrAjRYIG4CvEdgkBRavRS/
m7noMoPoQRKDj3VE77E2aIZGrMY9+8eAOFhVABOwUbgpnroBYpJ3rDNaNwy6/7ss4V1YTrYJ2ORO
7E0L8hYPltV71H80VTTzafPS9eZeTe9TohLqcuscCPqXHJb338N/gILi4kFyjP9GbwH8z5gvlw/+
EUF/opRmxtHkoTNCCxiD1DHAjIYg2QBSzaDCnggmQHkn5tFBy+YJz5cfwLGDTyLq0umNCki3QWHw
UK2BUHO4qzUdWv1CaiV3HnQyrCy0tuHlw2MDOLuFd/0g/+6hK0EHpSEkYsoZERWfGPgfrhgQPo0v
3ApFUcMqXlv4vHACEXSGbonJkxYVaA3q3WAE/2QZ+Cn6F7efTrZ5VuWcnaFT8sCS/uhiUCGPL/4k
r98P1Vj4aVFOfUVCM80lCmJqguC4OMA8C9LCR2gmwy+TxiJkJehMcBnkhwRVoOHB5MKFZPQwFXLM
9vSY6NOcUFSAYQD2gfvmQLJDSS64cU0NIap1nTdQmSC871yzXk20nSwGUjnphFBfaHnS3MZIC64K
6e7NVy+8HWvbGwTuAUQW7QnS2GFf8g7gCAgKiWlhMaKJQHv7RV2Ja8PFkOVKca8A4WaWqGBpHpk8
eL1Msgi3c1MLRnnQ24Mcg3Q2H+EfGmoI727oGDJMN2Z3VQNYiG9tXTAM82/1GHxaPWndoZwD8Z6y
50tojyGRQK8YHBILpmrojxD0whz+G6LxRMqOAhLKPkzpFd23YUMHHZQ5u/h1FKPj2Ivl08fIQcpj
/ThjQDHA9w3gVbhBLFs9JVWDw5LiRyZebdIABabGm3W/3N5tzSI26nREmbWxELdgAgZ3LpjqSAUi
kRAy80sMl09RNhU6CMRteC8wuSKd7wMuB7Fw+S/r/9CnK/zb0YNDcEPo1IjkR8TmR+wBxEe+rNSw
fZyqOvjAQKoDiFOCYil7MqU5diHx3cTjrenh19eAF2ivAW8ImxOmONTV9CGY7/DKCbVkPYJ6bpgY
CuQ7mHgEmVataAKMLZiKsLMA1UIOv/4+nj674/aNAgJEVxpsKMLZYr+yr2vAYdYYMiengKeqOU/N
gS1My1hPvXpE6a/5WySkC/hBCFEybCWwy5NAxe8QjlPoQFzih4PL+5FSyDv8pjksEZCFhE7ZZizm
0vBbAvulJbixoZmxGjc15KQQvmuvHdlpakR6FsBERXsZmBThDUreQpUW0jUHmyfIvZY/rBoA0j/+
/TsBxsQp4bF9hs0Y3gKKHuYU8mc+wWjZ72EJtJJ9S1TVqzMDM00GyjOGmwGjlzIN0iJkBvgw5sE9
Itw2iwpkhF8hGyQVxJm0ZWNzaXCh+DXsBXH9h9jIu30L9psDpkmoplRhR32WTAEAoK1DHcQ3CyZ5
u2V3CcDAyCnV03qCP0oazQcqmwedjJ4TMA2T0eNwVCv7HxZGWhCMwTZ6aAd8B74GTqYgmwIe9mRg
aAJBF/A42FPYBBixMHPpFlcb9J7+9jNkUUCPMZ4dXwLiCZgfrGnkECDRQOflwT32ExMyNRKVgLUR
t4JthhgVmxfsAuUoUvD3ZMnpbH6N+LpGAahjEf44RLBXiPeya5B/fBEkkvQTio4EmfvazQDnaOf/
PTAXeD16kHlRg0GRATuNUD+wRBqIAMRa6rAjG4lJtB4p0RgTBGK2eyo3wXFzPx83CPq7RnihOeem
fvP9HNx75wyFXRh2RxtwsF8mh9sZA9IZO5/Mntb/nqWbA1gd3Bu9m3k5pS0GSYY/BDLfN90p+SaA
mG+NihKF5JK+RiH+3XqvCIPtPafIEy+Zp06thcIZZTX+Ai8DGquv+c3+J/16/+jTz4Jc6OMzmJK0
Co9BU5CpXK3dpDHVzPrjgoWpe8fM2HyiidZmKKi4iA6pnfM0kDPxxrrnj771zB7n4Vt3KHtSQIg0
5BKIEnWIYpQ3NdlLKTOt1R0Q4OBOm2NMx7PwICvTjDh+5dzb3dG+upkmPte+in23AiyHRaXbyuxu
Oo3q6cEsodcv0B5EbNBRKGtRQmGvaIbFYgNVZv04nhAjUTWi2u9xPjzSbjYjdnGchgS7cFtpSaSU
IQQaHgDREBFkipiKOBYzj/3gSO2IvgBmt/7kL/grlkAvtZgwAxRzASAOVC1UI2IPBkszKDnCepJH
MJAYF1tpPlaeFyJePIrRe9Iei4IIDgZNcOb1OV58nIxw9TijOgD8x6HGQ5XsO0jg2OUeAipTxt2r
cQAGhM4rp3uENQNUQDexQd4dI+BCmGdKfHrflD/sV1leSbiIIUFmzpCYvrh5oNNhuj1TQtgjhCiV
zSpjiPXiSzhX9roh9HY4fhOApR+hPgM0lBAOX1/b0CcQMGAE6bH/JcvQiuXtHRPxEWTrjCshNKVT
ebTBGRLek79QK7tO8AJRwSQicqraMXP/U6ERrswpk9RUcsA/NQyjwK/C6l6RDBD6A5Sk3DCM2Fzy
2OtBGgo4Z1s6wHcl9KxUdGPesVFHpCesD8tGpkNY+EECAXI4s5zw38OG1cN6jLNMMPfw/Dg1/QI4
DDOBsQL0CjeOWBiXhBv6QMRgUBw1QkxnumZUF04K4vyzF7MZSRIG5cQrE9MR6h2VQMj/ApSk9I1X
gT4/9P86Me77J+9DtKWqJtaojCFrgRH8Y/wzWp55kPiQ4d+1DtmVBtt38IHWsQmNdyzCdmQUQMBf
/9DbeOAkD/riq+o8oqLGOLBd+E2EIDA59ysjJ93OiBCvqDg/PZGVcGgVE4TYq+Of28/4grYBMuOP
p/t8eGyxStuCkrylBNG2hjJ5KmTJOQTIRdlPpswJB7PHo1D9nJxUk7Sd+a+o4jL5xUGVkHOlvQNE
FjBx/BawOaaKtl/qAwFyd0BQEiwnPqv03tekL3fjD4Gd0CyEC/Ayg+JOtBFM7i6yiUwVMWRLr2Nw
q8o7SCFsljAsR+SH+0L3eGS4IPy/wO9WodSFiFF16bTtCO+gP3DcGJnLVoRrp4ZQ/R7gTRlVKdl8
JF8gQsIrLMkZxVdNjyofuOWC6IqEhB/nIxkdBEQCP7n8Jhkm8CdopDAK9Df9TMGdp5gZdhvnDeE1
jgKlaxB7rGp2jfQ0JMHCh3M+rz9EowxUZ3WZwW4DcGxqUziPWx0S/D8ABMtqSPAifhYIleQg2I4W
CWEWuhBoixTajK2HqeIrJR6k9hQgjiI0DdCFuPfBf0Td13IiWbMF4CciAm9uha+iMEJI3boh1N0a
Ck/h4enPt/VfnJiIGY1s1TZpVq5ceT6GCXDiRTGDI1tsZwaH3b+zxaBx6/He8HcnVYzVSOUE7ZOJ
xOanimG+C9safQyH5OViKvozYoTIFZ2vo2qjk3+Ge/LE7TRwVxYMfSg9AoIlHsb2BsNiI/rAV4P/
Jwhnms+6fU17FaiZPpauEFyAHDRJzI47h0EGXqjiJw59a+TE2iSdh1RK0lJMDOqsl+ScRuGCgoW8
CYK8+uzoUfzj4dkc1yfEi2IKflj0Tz9KbT3cxr5Qy2KKU7DQWV0vjqwferWlaqW4DNu8o3EE1TVr
bJUA7o/Hu5vog0Mp9pByKkmFX+tXCdhlLB44rC4U9xKzF2y3BXHcBHIXYOC9X0A41/3RsZN2JcQD
639Cz9CwosHEB5dApNxTEQqNQ63zhsjF53XTJqu2MsKz1MXjxmMk1C8yyJ/7Arq9hgkK2Hd+t80w
305dZ/9Y6m7/mX7ymObTtjzh8k+kKYjxxv4uZl7uZ3aSoWsYlPUIibRivK/D476yBfWgDiguJ9KW
6T7CijOXp9ilZ13eCoA6ReFpo7lc0jW1OqawoftDf9q3Spsm8j3XXl0GJKLHtx9bkCol95223L6r
v+Px7MDxGrVfz127ku+VUze0JZLLFbu0ZqhRZ7/933Led5FL2Fp05FgAStoGvtdiXBFGYrPVQeEZ
m2vkkG0oWeRWfWXTx6Nzq1MKF2wnJ16fdKlPYp/VxVM9P+vpiil2nr8qdfKg63LzgsAp7y2FkWZs
kPjNi60w047/Cju3heRpt1xkvnzdOii73elql4V2fZGLKffe3TNRlPLQlqVUIskCHZ1sjSTFEMZz
oFMqTimprFTahXyPFA3VVtFObtfdl5uPS+QPiYjUqryQX5Tiayho0ETfa1HzPO1lo9fYcJ5BY6e6
urxUCv2vZ71VTrt3RQBCew15T7fxbAuptuMgjXrqFIth9sJu16rMHCRnUJIpirWpm1KyK3WPuyBV
JqQl8U1253xv01Hk8h+GN5KlyV4b3z53K7VZdTmChLFy74uasY0GDV2mf4mY8+5U8uj9Xe8hzE8V
K/VjHpsLfE8BnQy10uMg5ESFQ+zNbv8KJv0KI/ZjRj4f1N9fhLQky0XPpzLJPz7n9hxUvg01WwRv
QHm+HuvjEMgLxIEO5fon47vuiJDrLALld8esXGmTt7aVTz1Y1+am0A9uId9bXLWQvlRzykgt9OK5
LnD52wPpy3lTNXlux+CQ9Dlx4TynyyR3qwqtnx1syPm5Ta8d5PDNva3/uoKeXPyHpXowREQLhz9d
XOjVCDqZISE4927/LHAFdy7fsnXbU8sbmn+BDwzDjpa/RPKbwO6+YOJ1lMvJf250HhBSM5zzWyri
MTeNsFb8GUDG0coP1MFDGvo3G20Wo3DGSML7y0Wyu81qCq3rWDt3Z3XuAElu5152au0KPTdXulKj
yaRebmz8vns8d7S1oVmt6i1V2Eeja6fUL1mUfBou9fwSnd6yN0fRF6BKR0epFDn/AmHbeai3HNRH
2j4+IQg/obEcoOGFmYN25WtOVuveOi+bdVrQu/a50E91Jl8GVVSkTN/qv+3fmz6s+suSwDOwuHHv
CRucmWq+ldfrrJInucJLfTTNYn+UWjoY/C/rBUEoQ7Ag/br/vu6fAojwSlS6zp3czlB3znKrODPI
n98e+miwmShg79u0/txqW8G6oNLmU/1UnVWjdXDHlq0AjFyisHKlblZqhYO8bzvRNt3dg5zMkYxy
bdEF2+ZsYfUzEOcnC9I1YICmEwo2DP8x2yw6pWK3XO/VSGbeNbD1ji5vpX0uRafakk5vxHA3/lsz
3Wf8qPvSeACzHLuKeI19l1+wC46IpA+CIr46/Vhdt4Lml5tc8EQ59mp8xuzYaROS3MunrJYk1GRe
9utu87c97wiJySwv92QSjfrDIoy0uf0Tp6dYaJjzKiHL7rXUNd2BlXUmXDILcLy9IjxVHbvQ+djK
L8bpo3XEDvaIsBlTF7rpecYOQM44SDk0uMAcDJQ93kWJl1hNiEUCtAgCIvtRbUlyqWDpRfVi/jRB
aW7ANBiCaH522bsKUWAm97DoRXV0pOxy8/DzRJzFYtmaN7qUwYrbTuUrGC/ESL04agTLrnW3rQgk
zH+Rnlbiai/MsQx8nO1v+maeXgq0vY8NojmwJsrWDJtA9ryMxEVG08HcRLoBc0v7QcrrFfTkr1QZ
8mOzum3e62Htz1mTczF5Y94wasHq8o5sEYYCjIIOnACZgpeL4uYeB/97IxlRadlznumB1ZY/18+W
X7Y0VUlVvFDMPmmbKa9o/jqe4ZnBbzTn6j557vHoVONO1bbry+I75cX8tLBTyWj9799O6dJMpcqL
aNoWX45Bc7XiZpQ65ZrSmB4q3QkEtw3ugbLlW9IVgQj/L8QozXx/CO9LYYkokh/6Xsez5Olu8gXh
x0UCFMZ211YI+En9OkD0PuSb+35AMsz3qb/sXKFLz6oDAC2JwX/Pe9/vPePsm1V0bEsI85XwDc4f
CRCW0++BYda+hDIOqoPM5MivT2/C/Oqzs662XWKO77Dp8126nS2JY+HwOGJ3ZH+CT+OwfhHFyANk
dBGa8ISWaakjthXcUE17JmKxa9o/Hr9CWCV4zDpFIkE3qZxRrKdKf1WKl+K2Q69UjLUdei+xsRCt
IAPT+yWh43FstOUp1GPLr9VnL9Z4dk7nEK+wLrKX+bbjHm7/Hl+Nx3BfV8/ImSia7vEt5hEoiMTg
Q1mkuxvqzZpo4ZEJ+XizacPBINFIv8+uTaxWuwZf1sDRrWzxKX93WwUcVtkkxUplWpPa+7GfNKlq
7jkfl749qvqXmzBMLzhXpVRxsEm3ELD7pJznTP2h0Xom4hb3C5whTpQXuJECYjJ54t3GYQDJVHQ4
mJ01OsXH/K8Av917+WpXTx5MEPamRJC/a4wNW3Ce2M3rYUCBa93ZLwb18pdKkGjcRiBrnST79kp4
D6NUj4bwB/aCfuxb7yi5JVQic1YmRBvfvm//okb6peWzFuRYMVNmflfiqWG3dAG1wnUVDWDuLqqk
30eCLipWxCYG2UBY6G3I0zboWhHBCmCqnuR6GCNHewScirAOZHxM4NxV/ZqsknpdZXiSQUvD6BFX
4ByxB5EtAUVSeMeLsqaczYGANBI8vgaMRblMkUnqf6Ei8Wk/5FJuPmoWAWWEiGpSK8bWlOljPKRs
MLv5qmN38NTkutQ/ZcCrTmUfL8as2vKvYZAyzkoAGJxDsI2+YrC/PTKuk4CiMH95absbhaz56KQi
pR/Mj0x4bt2HPRpI0Ni2tykhi3x/nRTU+hXiE4CghPj0zy8J+GHtw9VbGgZ6oLSA1vQCXOoErtjO
kD1NOD1x6TjXbUQXXjoAXOtfh0lV0z2x0Jg0eb/YqXR1wDcbbdkLWfZqS0wXvtFNBkVJrXjOeo9J
UYQCOmtO20V7TDiM1S58y/cANOn151pc/EOaVDPjnqENA9p/lCeDZXJrbIROH30SKRQ1vL3Y4hbS
plVvafTNo1OaaP8dCNiWv6xWOWYC1qTy74mSV+0RbXqMIDUmA0a/DMiBeGoSCEHSQEjIY7qsfKQP
GFr4jYTUGdc1qbgji7Nd+FvmnQXZxwaGun3VLwdaoSgtEk4YgyC3+NtfFSiFBOQ4NktSzQO2zENv
WL2WvSa9FEpLslhlrtvLSQPHrlMQIOXb7CNjeqmEcKeaDgSdlftLiQuEnDXgnF1fEkDPH+/F8kxR
Y3f/bQFl0bDx0ne9N9fD89WInMogelDpM1b3dZc1flT61Q8t+wp5ilEKHiyIKIlzrNfN/5U52v5N
qVv7cpEgViHDX/RraRDEdWPIRYo6RINb8D+F+crE8dreFL7EOQwaINx3iUYzPEEFpGrbrQny1cB0
qlDqOOdO5TtPWQN4rvH87zESJspetvdO6QusI7R1rJ16hNYUM1RWOGABWEkRDR/hbOBIc43Xrhtt
8MKQIkHjq/Tomb5MvJPpPATykiV181zJRqnDI5jc8qbNIxRe7iFWOv0zTpebVRoodvli7j9kxsJV
qQWFnGsz2N76a3neddrdSYeD9SxGT9kqtvQhWFtm13llNBwEqqvESjRR+kb4U7UTSHfPthe5VjsF
uZjJrSafPNv8s7/vfeogOKjApuvKC+JP8670xdCmvbT52HI394tuIW0edQptmrnkhMuocqWvCDe1
3LpGwO2Ib6X/6VhCkAJ+kQaZY+GyheQDU9C5nRKxz8OlJnvqz4rtlXa2jR4XKrp09+6k6VUmBMVo
xIxFlWZiS5z5OL9ZuezSrjd6uWgt9yiJZ85S0UMIbYqDUHTt7YbVBgS/aZGIj3jIouYbf9lDKQUf
Jib1yLQkBFI831Loi81qx3/cnVzh/mB5FfwiQzLYLgFy0dmlWHIOCZ5syfdYklIFp6GfmsBQbN0o
2mzgDy+7d/Uy+f5pHDILUSAR7r+z6rwLKIWznTtevHCghKKJv2mwlFh9+7KfrZM5rmUgRAsaQIlS
NLeEM1IOVO2+5FqilYCnPNxG0XLXvjp6wlmHp6QYyzPPQ9hgOSGfYhY7cN7E4Jj9SJUfKM36g8qg
uH7CtXWnrOY632FQltW2XOtYb2XbT5km6GInb+bhFfHyf54pjCByGNTD2TZF22uamMxSy3C+d3ld
4CFoVAta/712BTzGtRQHi+n6fWHS2svyqwE16K8YLOo+aC1/GNRqNeEsgHGqBMhG8GL3gzQjHsYT
bq2ICEiEork45lGMFAM/M/184HYo29HQOrPDc00zbz+dtf0tNBALOc2ONeIpeAat0COfU5NiSM7K
gZgOjEcYBKfLE/LD8I2vBaN4JHfEU6PCu2BMDhX+z7G7vvvX6lV7NhM+eGhGfF+91v9u3/CJN8PV
qcM0bzrpcG+C0eieT/ZmDG0HTIPTdnjf9dazxrBb7ZeMIdplzUN+9BicTBuJ/XKjtM6b/uU8EfuF
59ix+xhQUbVnvfOKok9V074yMQQ9q/BuYZyHztRGk0q5C/66NF4NWpMWkqNb/RYcw28+UNMlvbrI
Vxbjy8CLDVfyKKRsxFcduLpdLljqeUUeTZc9wc2qp2uy0GO1igavpK3VsDb5/eOnc0lu4tazEo3I
l9XPh/L/u5/cyBeNO6m1luPgcBEZirDq3pZs7ogZPQbt5rAN61+XvvMPPQmehRaYhuOJM50fYDM+
38MVCvdOrum+y/qqnqXsMdnjT3D34tYtK6l1JIrD3atf9cYkVi/N8q8jKa+zxbauOqI/VqPtJJus
RoU4C6Oj3sNj+aMixcNQCrjXX5fCCHrkew3HKIbZyWNE9i9DS0yowrpaJavvCnoS3Ws9LtVeGld7
XIkxOlCzYfqaDuvT/Kj0mhsGyl1yeC88NdRauAnpuj+Z0drFgbADT7u2N29tN4QGGoHSqcYCNPN5
J4eIgnmp9fx8JiIMbLRVQj/PUWlmcAlF2aRIUZN/6j77t68Vdey3dLwcNqa3fHereUuFNaIoOthr
4LpVolL/jlb6u7qPKFktH4FGHEgrs9rvy76nNHOP8K3m8xiDqPpK6S0p4q59V4cZDd8pBRGDXJPD
jNojDTX17/VoAeT/VuxBcNpM8vFmcr33WdD1ulPvqZHAqgmUMJlGQc6Q5aJ7GnQGjKsqnrpStR/f
3PgOquvUZ/J+CN2lo1mPQ32/Tti7Rx/mZ5f3oNS01qqO6AZthrd+Ixvs5V1w2EWsAysXzXuM4DgP
YO8dVKOTcv/xa2OSSr0nUKs6Uus3xxKq8j6X0wxXh3j9Vp9KaFch4W+M02u/MF4Mn4Pb8MYIScUm
5WQb18akDePFlKZOaXyK0wnVCW9v0FfYJzT5u4lXMCLwDqL5QLvIa6OS1MdYgj3MjKQ2ERsap44N
/AiKwby4CUVhGGEu/CdaTMuv6SBft3GLYfn1vNJOkeuVRvv35dATvM5fLTGpnHt9ELjP63btN3uM
M01lfbyYCjdH9eGl9lIZp3TlZBbedjnCgJ7sv+6DJwc9ujxebtElKjdauYEXBE4rTb9th9vhfXAY
b3uXZPF5oME43U+eg/3wIMrNmnWk4+hSUGpTqGySy5osqTRRBv4ZZVVO1vuo8m+5j27HeLEckSYK
OtWv87RDx3r7bOVP8fkaVNHQ+YywTi4qvogTpsXRZv5hfqBCpROqv5/5Pwh1CIvzYX2ojHuJe41x
9TIsXEb5bfJUMtolSqiSsYU2P3AeqqWyHqo6U/5Nw8ZRZDFG5+SYBONOjws9kaPeT2WdWT0MNHcp
o2KsAMjLEBRI+yb//lUI4+cyBfqeGlGx2vVX9vUIkwXFcrSb4IpVe2QnmJaehL4cO7ukmKqhxlT9
Q4S6Egg2ZMZoFhZmjvkRMowkHIXMc983nWY9Wk9v+74vFeNlrctiKzwiZ5l7wN5BjVU7o/20LhOS
tkUKPog3ijzHTXwshYyQ2RP9/UnpSihc1ylPopl6AP1RWY/AC5GThJNXOD4+Jr6ZF6h7VQCDjFLF
DzKhuqgaKajzb4MN9NaYdzWX7FaFt9612tuOrIRhBTOtC4lqO8vz8yse/WvC2Sm8G65e7S1cg/Kf
IlFKaaWCFmlwjL48IiW3mbW9eWCkfRb/FEN96+y250Pt1bTByWZi3ffTaiyFXo+wABTvEbgPA50T
pRipaDvCBsrXIsGzuJznOtUjVJvTtMkGEYgMApJl1sMTx1nnNJJI2A721sqxFuEu5mhRBl+HLYOo
NykH2qBIQWbDfBs0GEy3GkljkkP8gG13OBEZATj17PgoVKkKL2lOXhOoz24ZZaM10sAHj3qlqEMc
KY9e2du7cN4IDD/yfn+ouRU/lI/k+4oAYS1qXszZO5v/R16o3hJIFt30Y8QDaqAy7CU/2A3rZoRq
b3tGK5FpZOlwyctBCPqq0cLzO9/H5GpwxkYd+iU84Hoqw5O971QPk83MDBMHf1/R4EUhImRE29+F
JMyzXI7DdMfru/yxDbGWi8sgldJPo/zHZTFQ1RT7fKwcJP0hVT0t1Vi+5EhLdkTHW1mjh2Iia6an
MZPw8UFB4G+WmalUvSuMrVsfrU1p/Dp+7d8aXq04kBiexUj/HqY3NgyxXL8V/z6REwT0dQItVCjC
JSJaDlnIjbOOPr5L04uHPdz3HWNVwvDB3+twiF8Gi9YnRByafligK1VvHIO5Xd2NtM2HiH6P/vNr
O57Xex6Mt37dDMUqIWZ/PQwFyqLQ1bBYaKXDxXjdmDW6t0E6rI4zRCbl6QlZqbg03MTLt3to6VsP
PCX6nlPhUik6OffXYZ2cxtxThPjDn0sKyYnqRANXUySSHfq7CZQjHK7npypSiGesnocJk0usvvik
KDIMkZRgUDzAs72d663L4DDcvmUcFp26s3BvmyV5agS3mMbgR4pXvh/sZ9vvTS0q6iEyGXBSHy/M
9btGhg0CgzUgxsuB+b/pEC5Q/3UsRUJo4New0dMyzXDryCX6qtFr/1G6RxhYUCh2KB+HOUTKKMuL
fXfFDtFqlcjXheTyxBBJbkRawFyiuKY5VNtGErxBJFPwH9gsxGbCnEdU4YvIY0KJMEQ+VxPMAQQ0
A/QWg+2UKbt+7+79axjEYDEPUX7xzuRut29QPmF2LGW96DmkpNXZ3P7ksu9cLVZc0NaZOw+KpQGA
eJ1LDidJc63X0HlX6C4UJ8/mdtoRit7zb62FevFIoOsmzLB/hiXZJ/7TKQ7tO2S30JPLrYOJMsPN
jOM5JMFRsgeB7gk1WPa2f2HsoCGXUmiCpZs3Z/EyuJx79671kEqi6droWrG7K/SFxeYiKW7xQX4L
NhJkBIGz6AT/xKw+DsnHuuVL1KHocLbQ+v7HcUM/Yb7FtHB3YMO9r7CnPe/f5RIm7apAVR4vrJJc
NJOOmlFHQbeT/c2JGlejYh8XLK2KL+iqDrK4wciJrE3+XEe6px516vzRIdiSRZIlhXg5KcSLSWl4
d/PM8QvYh/JgX4IeUgFayP3nr1qpmY7lVqf3elIU5QRFrFgMUX0N7QRk56m+UqM2/KjQr59M0CWj
PqqOduVu6itCm7AVBLjJ9HIpb9LW9Rtbs2KI2RvMhC1fkTMAx1BhC8ueTljI2jg3uP66FaONZlr1
o3znPij9aox2g9t/jdFd7+fY5It+Psmpn6li/X4O7oP9V/pWT6qT6iKpngfp+LRtHY6t/Traotqp
74wu0fL9OcrS5q4wOHeeqhBxNWkM6jLUXk6jR++Zj49a7EwaMN+vbTLYa8mD7AoxlfhwmNJEe0xl
XPstjq8oBsyuhJF3fcH9fEg0vzbWvnFI9n8qv0u/y8MGQtyArvAbqiq+04IE9LD2O9dz4NAcVrMs
TgeN3pbY8VbG3t3GfptVEOgRFfaVPRViQRqd5Fij7UIEVuttNJtqC3qdTyojIVY6qCa3Y7M2KLHw
vewjNzD5m4pjcVjWGvRo+e+erLbjXhyuBiW44CjXK76SbK+EkUr3QSW8Sm5gL8/02gF1c7WUwWom
jtI5MvdeezMVh4KzihuVXPT/kHgxoYPMPqnF28d8uNONlTIVrhAkOUnN0P0gwXiYmVbC9SC6UqYO
LlDyNhX+7QGNF3FniHhyY612VBCBw5MsMO93E8c/BOH7fqoh7HcQYHbttHeMyJuKEeBr1Kz9s0T0
DrORmBLl/RmIfzeZ1TumaYm1XUa/JB8XY7glWlz20KxiriFq7xSpBhq/1JH0AtXbRPhg1y4O/b0r
8gjmelSOT6cuZ1ruGU8/xy2+S/jzeqCgS3H99FHm14P1u3eXf1ktYZ7YHB4e/tQYwOr3GN8kPVn/
Er1hB8F8hSHzOCThHEPWETvMNksBntARNSmo1+NJl2PveEynlPBdB7DofnoJo7LkvKGnIbzr+fRd
K2TKn0I1bKzjAiApO1t2FQrX1xhJyy9DnHtQB19OS+VI9Tgr/9ku9Xxg5Ze6z9oQMFcI0z3TLj1V
aNaV7MP1q6jzvHZ4IQHwbNJ/0IMmbP6VgsVXqiedWmvBdiIqCEAGj9xIcr0rJru8sYRLw7xfHsgb
lzaQzyx0BQelrhpmAW7ZLyVXT3s7teT3yuGlZ/umF/9CLq1/esQB3ImUyOvL19sSTXFUXHQpv5nR
XZ2bRtNep+078uqmg7FSpE3kq2/V+zRNk3qWbIaHJ9blfboUL1cbX8VzlPpE1RTPxaV7P3Yayf7U
vi2IaibHQlTaKCA0L6SfUAAuA+ONSovJpTAGxVCdU20QaRS2rfrfLDfKF8ac/PnVTnW1mwV6uZqI
ITS0p6VlCWa5NkFJ8Jkm61bHkKw3F58yZN7kf5TooDCu8cfa8SaPaL8alYQammP/rExRoRALOaap
PDTcUSfjstyfXP7IHNF9939yv6Vqr7la22SXvYE7ZuQwOr+LH/fxZnb6c5jV/j0+ZOPZh67X3+vR
nq87zEr9xcjsC6mREcvD+msdQWcqA9zQo/cEGwyRoBad6rJ61TJ01t3FbGwTV1LH0WpymN1Jnm6T
5XMQGnygECMCnvVBWXNl5O7cecayKMd1Vf47ROdg1GMDSUJeA7Nmu4xA7jnlvXU9yaQUrhAZ2ONX
nVL7M1FDhrp0g2C7CoagQqIz9xsUP0VG5ONdtWwX8t1GdF3371+XMH/qMVDwvY3weWXmyiYzTjXU
ToA/+/4KiNDUuMhT8sxmvk93E2CeeomCRCg5edbtKKRDyx5h6B+nw6+H2Hw/DUKaZnRWeuIc2uZu
8TOkSGVmI+BDQbUoBL91S5PezSejJZ6NgnC/xEOfEPOWTZ9hLGnlW7yZ9oHO1Q+3PDlMMqjPepof
uArHV9iTDvowbRbrpw6wATeNGInr5zFSeqAhV5U5KKwrB/sD+KXIe1PR5OSwjFTcsO/uIePopVsW
Unaq/WAnh3v0pXyqapEsyO+6SxkZCVbL0wUbU45ZHfqOj9+KDCG+wsqBhRjVrNX03oF+wV6y8fav
y3uoERj2M4Jndi1Es7AiHym/1HkkH8SFJCAyc8liEJW3+b1yvBF172R85yQcB5TpkHaF5Mpo8Uhn
v9eysF5JVrkJNWikIXymhmLaOVn8tfwhr+6Aeze9J7ldAgZhUummV+0VB89E2YAto2b3kBVchwoj
ATeTsOYbeN9lZKW+dCtwCRQez2C1/b/aQixzI6HZ2f42dczP1T8cIFaoHgP4LkSxm0XYqMoIKi3i
AGGRKDMUuDyAxv1Mb86B5hEMBruahJEz+ax3ynNZIX6tGA7lWaNjV95RHJwu7ZIsw/CUbqHUZYYN
1hZGyPcHi9+Pflrqnv4dI1knJFRK24FsY5Lkq+2qTcpsUvAPKxiBQaB1obTMSK1ns/jAPz8vezjR
5+KvbIQ2GY6X5Fa8HR8mOq5kfoVbopeEy1Ci0pkXik9TmvnT9XQ7wpuVK2OLomeT3IU8kKNYE8vY
8sQGrKA+u/SQX58wBDHBpz1MJHxY1RJVt1u+GGaVht21tDOTfMVpu++zzJ8lOGnx/NyzGZ+EaT93
3+U/+00qmD3Msvt/hnhl0/zHVW+yPVc3vow2IVEL1apQWI/TR6T1fJWwnnu04dl1duLLkLxhgktl
vaBF3ldAuHaBJi5YgfKCLeA+ET8BBGr2SUCvSp3GdwCsS22O3wKPloPSBFJO0SRgeZvX3K0lu0pj
KSu6x/rWxeLL5JS2MvSMIHjUN4mmlXB2UdCkLCP1mlswc+XZzoTjuRy9ZL0sMqtQi4w3kedroE5C
V2qCwmwWyL4fRlK4hwk0B0/Zozn2o/uzG8r2P/lhNcQ0ViLAJodZUbAJvLqCC007A3B4kGOCDmwy
fNo7zScgX7m6BYyvtMqqvb2Q5BDtRwEU98mpZ11pBcg6rFv5wBLjbEAvAsK/rZMZPm1lOg8j9NRt
T5oxlf/SdtboFRV1sze0qHnlGwf8uomyf8qX58WvjGXMRWpC0IhT5V/tOSpvOrtK51CcXCud7Zq+
VOntehk829oEqMkN+OhcrbU7jBu7uHR+pU1jinueBGIoD6JNtjX9wDTSJxHvdsE3HBQJ0LD69ax/
/u9e6TyO0KC2vHtb7xY0ggkBcGW1Z841Rrafc4oTzfmxs5P8HtmH+IbeG2hBWnFCya9ubQ841xzi
VatEe/Fvp9nn2XxK7ps4ntu/fpfeX3EqaOAOOdN5tTRPksUpj9Nj/3D6Vb1/ygvKxdEzd9dh4obQ
t1me7i+7WXXTMHvp7UqWQsEXNLVNavr3ITNziK3YONO2EfSn/zuUOjthWFFeXq4QST73ymTsa9Cz
w27dORSunc1F3C/9LZY+y9TJ9VdfyBMgvm9m6USn/OditBUJ49GX6gN1zOLJVBjF4n2GctK8aec/
hzlJk92srEWSkPPExRKByB7zoVtt70oqEAPI3J6+z21HphqZ/whBlmIlDkU4S2XHSOEOF9sR3nMR
C6SOAMSlyl7XynBFYS1xsfWt3xmCsxPPg0pcyh/8ZwDkwzV5BD//P7w+Ok+CIsohgn6BY8IYJdNF
4rWy00p1bPe64Q02E77CVrBsAW6EgbB8DSDR+NrFqkIazA8uch0Wfj9GhThuI3WTRwy/OL9fFMOk
RjkT6AMGP95X2tqgVJ2e1bihMn54vxcj9TLVk9Xw8HWmNKs+2ucgYwI/oogU6z1U3IP7SGMEJbqn
h+52x1MwHCHmv3Z5kzJrcYwWtS50wdzdLwHq6lUSv3/bveqqaOS9zKVMFHCNxoC5qr4bMyxuVDa+
KjAUB7in5Aq32tiDuYnxFJ+fLtuj/+hzs1lnO8cV793fFXDkU0tX9T589EWHMVaL4EvWgISzmRQ/
yA/LF3fmei1Hq8uooU0PItTMYsjCypFrNd6Kr+XhqdiTimuV+ECFVeSXLx6N8FGwfS30GwOZ7GMf
HQpxZdV+KicsR7JRuWCoBMjohLBiQQfgnkZHE25clGyb7IyT262Htw/90vcnAFz4A/IDlUM62fLJ
egq+tnC8bhqZtKRaGioeIUwM0WNobhQfqfQUUDu6XH4wxGCu1et2DHNLYRHcKJkpRvExCBq0qagC
e4Ll0owRof8FwlqnBsMI21MMFIXDsP7LBDfk9UXsl0AcT/nx6hXDm4eODO0WewsLHG3DgwOz8Jps
RG0gJ0VfAYYTvhhd75HylPQ4WVRRGAgeJaWa7PdGlmrsKp5TpP4gTjMVf5v2pCv+EcgF4j7mPFjg
00g5OdJHhOPtwIb6ZtHhKYYzo4l4qDh6HGI4B8jeUa/ChqSQ9Z5o85isTCgs6b+CoediwKYVFIiv
Jkody1SGTxgESehnTIOMwG44AmL50J9NH1sn3RC2IKLfm5AV/gtemMfKJcXs46aM0L3JoVIXWZ84
nD3efNrdtEHoc/epSWU71fYfENU7JA0YDsBlK3ulrwsTzFKGTypwByf4HfSTVypHGn6wrEaePuTu
P/U7qfcqon8Xk24oUtALqxuzjp86axWRodrAPasdUqXzS+M9DI7VnmmArZm9f/1f5avwXfvG+jIV
HbXx+/op2mYbBBaKL4L1S/CtOtTIICkhUFVRy6Lxbhh7mOYmdcrFy9IsHDrgwM/BUxg9gwhKoXHw
JS8benwwbMHqBdD7ysDSUZoh/xyS8+wMNPBVMxjDQ0LZ8Mxx/sTxZf2n2mD+hMEI4qdy/GNFt1rd
uHnphkJ5pPIBfQ+OnmiqkoURyALs+uAwI9TEKsMScOLB7rP8Hzdhc0sO336VoRy58L0bXh28pMyQ
qBhFQAP8ysNnqGgLiSDj8ZIaLzVaYX2d1HdAsPfToyzjp5HxKQzY+CYMhVzYAtZ5O7J26GF3N0bT
3D2EC7rQm3b1h20iPFibCgA5Memszo5qhrNBz24I5bYyoHKPgHLAByvbFiAeKocFVmfQwTJQrrFC
GyAu11+c4sw4LuVekic813Q7XVS7x5kVYRMOlkERZI2q9cHlHGfVP+vR/XtrjzzsVIMyCIiLmnFG
wkw6YWIdDy/g05jN5ekhVtwTNfrt9HemuZ8ZAHZKNthZjI3HmaxQAWDqdHzHELjFNNSWOekhUMqf
vIZcs2AjV8l6qm68FsmFPOb6LV+Pj7Pwvjwp3QxBmiQVyAO4jV3vsg1pnk1D23ln8wWEtv5dvb9b
aLZOgcXksY0yyl3Jrillw+1Y/nXBvudDP5BYTJ+U7DFlx8BbCbHl+pcMOIBdyohRCNU8CsZQCAsF
lC9idrUnetWJyuWP+11NsE4mgjHEFH4A7BEePuSCvCdS6LlpLWAd9DF5/dAXGwwx9+EUwqcQzPxa
3toUu7tVcLccfQUpXYgupSGLTGJYMYs72syWUxGU08Zkn7ALLSqhmfkQiDAVNIhsw48HYN8eKfrV
5R5RWTnHawyx5JRiOrDeAN6KLif52zikFnaUPSjKZhRcDnsaDm2rEdizcZFdNyECazjg+UKFn5tN
hSa2dYBzs/J06Ug1odwaVn5ooN1UjipHDP55fe/A3un8EwJS9gnl+fqfEIKz6ocBPMaOEbsxt2Js
ZTyH3Z4PSYyVykMoiqW89NF/kW4CKyskrTRXnEu50R8/4kH01Ovjon+SrJ8DsbjTEk03kSwrC1ic
XfjxMFKIQOmRk8L2/2JlwixxpUmW+EnlUDPD1FXGObNJXshAnOKq8XPmJ9PyCLplNU0Gbfu9m2m1
9YmGDOgIB3+lzKYmSOFK++vIv44sCbvpgqIDAwo+rCAyrYJB6dvelkAsj34Jdx29Gy+0s8kG59lq
4oabl8Y23XtOn8rfpCh5C2mJczq5q/s6BLx3McyX9t/q8jeju+aw3caM8WdBvTJDmcBF/QeUUA4t
lseZHdxJ94sx/4p/gSweOhmOjh/w1mpT+NNb0AsMjokUKf30aYjRTDNTgX8LLYjJtmJdt2Z5gJWm
5Y86yRp+pxD0ksJNSrmSGYEE0bAXX4yOBAxmKWUTxy+EtTxmWJSR1tAwuOe7sR4eZ2W6LrS4wh/I
x5fnQIY0OarM4uz+UJExpJYR8OFSjw6fl+mGjVzW+XBVwf5992fzSV7IL7b2ixG5sIUZRhHwyyuE
bkddklWZ5nXmDu4+z3er6TJkYBrtWCMWQXruvjKrEmmV7G9Iso7M/dR8xlu4PlMaHGEiJ6idMIRj
huTNURZDryP0Y7EPrGs+lH3U2tMUgPO5uLSQ4WIsehKQgtBwC+o/PIRAq93ehqDlOmajN8Z2fNzG
2G3sTR6jMiBejKxJr5pi5ACyQjZx00XdO40Oa+ICrlMohWt91I7MlsF/wEIcztn1ZrvwCU25dE3o
QH2FanE91rRmZrgjgFCKSVBAQ990S1+NdyYs/E8oj0FR0nxTqUnJUVzm5mMOPvplfVLEJzXmlAAz
6a4VoJDrRF4umN91igNtNAH/w2Ditca6CE5jpYFMElbrHo1+6hVKHfiQAHFJ9vsalZft+/BOtST2
PTqj3ohxz8PXmBusqpL4bdd5BCTvAGnc77iyLPNmkg931qUIIiNgLsc4+EVlJ5FrIDydovX7tt5c
f+U2Zr6Pd293PCGPtY8bhVb2X1n7RnJZ9kujzS0uFV7ymh2iclJNVrX+FXUx2vx6ogCX/1yia637
HN0mSk3L/pJEclEjVHTdqcb9ezSocLXuu0Hj0qclp9x4DUyY2+W7cB5t0RWVVIbKMKeaOnwzCMZp
QaUE0m+8zV8DkafQpiVaNJy41N/NDF2nYWVE5487CKMAMdpbwqRTvAocq5HhXbV7ROyKYNiezNeJ
6ONQIWT+6pvI99HDJoZMq3zXBKa/kgzbiBJ9Xbj5GITw90eVq+Q+/lmgqZjoSlGwRyZENOOsBq6k
LOPaMfsLHQFF4JjwJNIYUZQAULArLRBpkQxt0wt4EGWhcA5fnZOcemX8NAGoN2dGm4r1zjzaDUXr
AstbD/f512UNODokwyX9pbajklQxlaVHEGr9/wwe8fkGeXrHlzNLrKQbLVjNPlaQBANfniaftTdJ
VrAsT1Pvec9TE7gdwoJ08+6eam3Xmu3+XWe0FgA915op9UzaboJ/JSMWuQDFpiIsVSGO4MIr9o4T
WKe45zObVgwArajwM1MO5UiLOk6RuPAOwArlq2DdqDpyUqFMWF8n+491ob2Ny6+rHMTh5WxobFwh
EJh728cGBld2kL0w5LH8Wvld+63GWsLmvIxtv/qgOqKWCSkC36ZMpxiQG6++bX/ltw9m2vBF46v1
e2M/kEN43wDRPU0vIqKVzRbsL6ygsh7W+WnrkAONMne5IG6ZYXKcvwv3tzLAW7EjZFEGtT7CYEw2
82cyaKoTXk8321ivJqTJQgVfzerHxfDG5t1dja1TRG/qDlc9B4T9H0n3tZ1IskQB9ItYC29eqwrv
hBByLyxJI+G95+tnJ31Ht5tGUC4zIyNOnDiBcT4of5PjWn7uf1e8a5uDz4XJQ+kj/TZeDk7k1oLh
ZNTn0z8v3eP08/JtMyA3NyT5+zuhr+dEv+guxW/bNbiLt8HAPfL0N5VBtYBwTIV7TWXrCnhh7QEv
vtTwowJjNzfiiyGE/Niv1UqQ5g/1fzLRPBq4V+8wbl4naNbY2E20EDWJa2LJ0ImO8s/SvWqfI3D5
HXT1QD/6uRLWGIrBjAMU7iHGU5A81vFJrlqq/1ylONbHOKiUqjtRgPAzFf2J+IQ0q+Gx0FuS8xB9
yu5k9CNPtU86BX4jQpU7p9t/Hkm2LYzgE4dx2HcBubZrKm0iPCvzH43IlmgEAqZrFzTVuHW7VuEU
kjaQHH8KzocOAaXEwCTESHjne4ERrQYZGjksnbv2ZwjuLhDoLcXZ0AKCd22F/qshhSI1EvoZtrei
mWkrp/wm0K+Wn3z2e4tOwOKk9L+154F07TYKMh4bToUUyCiTa1+7u9TLHuCE2CbTuhoCUwOwtMEm
Ot8+prdGaYaXyUXFBiIsgWry8INaJXVC4uGeJbOVIbuQ8yNtytiVe+eL0K/0gUdaorE6WHIw8RF/
KcmF2CHMnT6sgqNAyoA7IOscELB91zZd5C58mpeqOoJrbtcGft9alxDb9XJzvWyzB80TjQJhWQEG
yK49/aSzVMHmlEwrbDpcMRGLgchWajamvgD2POJs0DxQ7Fnp3G6d0/e4JyjfTh6SeJfVQHvuRbl1
Bcp0y2+KV/LtXMiesRue66aT76VwlHLNfG+s2ceUnElLnEuvkmhgATkyPv7qYji/tSCPVoGaLLJ+
JknGj9vQNUFTQYEPT4mfxDYzW4shB34rz8e1DX6XOEQEGtJicsnrz/K3hULxgQk3fu0T+YluiEiu
gdz1CInVAd5Bz+c67wM31yq6/x4HpdfdsNzOqDVPvxS/ZSqKeY6nyYMstKguf29vy1MyHc1H1u+2
W3gKgowf9pPUh3UCbAnEzcD22OtDHYhymXsdMIvGxB9a9G6ie/IdnK8+TxkhXbidAzgtqHMMRDPU
WDEAOZ9Bdp+blP92zUDRsC68JmBxqIeA+iCOMSroYNQ0rNYRk0P1OxTki1pkdoBwcDoVsaq8ypVm
pVXQdmUtfw8xDC976rEzudbkGAqTTx2grwoVIXuhm5m3zZPz/Cn3Yc0SJ8PcCGHiuNjdcKGVZVHB
bQHxpUPTL6Nsx950ODbPdHTDAQhpFKP8sZp5LaCnkXYK04THzXXfhqbxhScbqYwKlTvoRYUyiEqa
K6/1NKYuEopXiscXwVDuV+1yeUMUpjleEEhJ5qX29HncV/M1TfavuIuTY3UzrWYQaDLd/Dvq0Plr
8d8e20zq60FBmCX7nsz9/ZMnKb3H6V/bmDZQxmlncklKSixUtWWb6d4OKe3aAZutSx3Ox0a8fda5
Gljm4RKl5ECXUXBvLSKNrI8Axn5BkppDcKZEd3sN1E9a5/SjKOnRhNvs6+VC3fSmfuimgx6ujY0k
IMtTx6MI7rBQFwHMGLfhepYvYBX3r8kHtVkjVsGYbLGiGFNeXgZgPR/YuzkAbGV9CIw413WZgz+h
2uBzUKF8VPMuK53rTKk79eBJkz2AWOET0mxz5RQyndpdqFGEBwIn5Hp5+WnEV5TLIOCiDLbcskDU
LOMxIqHzKFfp2upJsaAqiMalScpCvVSb2rPSPpFTN0D+m1oJabMnzR90uTPtQ6otH8+yMc2QtIDy
l1qCLdxLoczk+AY8ybH/aiSZCtvWsSvYdk13Bmmw7u4eGLGcRGDRELsLmzsEqkWqVHBkd9iOCGOG
TDXSML6L4C+NJjoyN+WnrBQaLh4fMiUrLiMC/JuZxycPWOQg2Fq03T0Lep40V0Pewqn4SHhduk4j
PN17XkNncB3mAOGtvVv5FM/xBXCZoY16lqJzhflNFY4tUQiN1ktL8N4Zp59dlZ/KpYuDE4JT16Xb
IgWnx+ad7PFB79RbcKpvrIBdT15ZZU2uehlS0bqznsxUCYdZ1U1IdBTrygzxTeSyFGi2pGQlCMmc
9mXa9vgLrhHmwkEMjgo+VaGbfb6smndGIB2l1hRHzSny94QK3s1ow2M7RuooHtqpZinfY84YJ3yP
ST97ekqdQQ/cUCK2GyqD5vuDFJwPRqxtPjK1pk26WKfISAIyTb+OLJJCmxAzCh9vqsUlV61pQfy8
rWbI9iCzcgzhsUkcYrnAbcZON7UZN08Sw1n0vWvgU4DWNGRTLjtkzNRr9ZXxCPzvLQ/sQMonLoxE
PkrSxUWUEoRGkn3TkGOkqWTFaMTL6q8HkCP5RH+GZ1y7DG8E+05tyVdhrTwr3+NqtybaWKyTO1ov
w+C4NduGxUDKiO/MeBk0dXdY5QEr4FbZT9BQyfetuua0dVmYkLwM2BR2hlGd/LCOWE9tigeOLBKz
ZlVaFpRSehCYHgFBDyBeOOitIC1tpJlglFnO2AOvCgSN3YPEj6BRomFAR6UuEEx3YCQeN0LqZI2G
fPnP+g9MfsDjryS8OitBrjyygmo12oUG7pU8t1Hhrl0b7AuSyY5GSksFgTmX+zWjr03bIzCIVNHA
vUsroLTuu46iiB7aybjgfQeVx6axI2saopoGM3FQJfBgvBtKa9BDyBBy5x/AAYpd5OxiAFr5ebwq
2AASd5ARDZx+lQWu2mmlxTce96INiYbogyaESsTvsU0DOTqoAzvxrMFoYLoN+Je8g7AMy0SUuTEm
fiUsqoZll0+tg9mz1EKw5fqNNxCAIaW+N39UtxYa6q6NyL+MTohbhHGAJFoPPH0OBYhdyc8z8Iw3
F2g8fBgWxNUz2CHxYw3cNUG/dAFKDMwecVzZgdsAdATvS4EkOUmFDHoY2zasmJEp7kPGmsUJQJK5
rinxg8LjewzVliELQAogQqrdStwEJyfkpFb8hFaJphU8WnXFpinXIOZY6yfGtZdpCwSCpmrGbIN3
6x6pT4RkhhMxhJDWAFrrYqUwnrnxSEIZa9+D1qJgHUwdCgV0jCN58GsYt6lrq4bi4CcEeFSsB3tW
cNJ1cm46ujTcCNSjmGRIJK4I5uEu8wtclifGGZEDAO8S2OTcZB56dxZImHLwnHk15cWmTx2gxnQW
2wjCUmW/Fk+GatqbBEyevBZYCS0AnTqAukB01zekFGAxYkakK0HTQHxG1IyPej5zUeDafAZAnt2Q
B/hQGGE2PVCvwVvFt+mSbmly/YXon/IYzkH4IQD1ondbNo4UGeBKjafGcsxbi2IfOyPo5hJ1JDBD
Mu/cCwJoQgnkasUobk5YoLXwrMFbRGF25VukRJJPoUtzvkhJqNDb/tIBsI2cC2ruNVeY/NLEv31T
n759bzFMkxSQsqaGQntsxjH/tS8+zT9BCUEpYejKPBCFZnO8FpIpLc9oL/hWgg9d4EDgPlEMGL/e
Ln/i4BXsgYggQPvtUYqhpSsIe2SLdb3ZNxMbcqFwTVR3+289YKelvi0YlDPwNV1FxVy5+c9Gddzl
9cQznWvhUqnJJvFtQ9+OXEOcIjQUolPEtu1XLi+wmX/XGJK7ogSaEpvaKm8m024PIsJ1K0zV7JR1
TzXVZN1a/8TxnPJCW534P2RU4Uj5De5CtO34S0SbtiPlvHJ5YIhEz6GbtUhaIAi9gaPevkOY0A7u
zBs5RjTOVfZbfGilciF0FEY64UYLmw6kjBd9QSR/TGS5WQ14QnQ4j5tnRsJXvO/6yRpz6a4wTVd9
50pEi319gzzjWagomrDXXFVOPIFn7oyrgADIN2Yvf1reB+s/afKypkwNP41IsNVXfFqQ9xOGuGzS
tk5HSN6Rg8qnpusLrQZKs/+I3l/1lfEtAdmiV6RRylhdI/4sHYMpmqew1zjj7uhBAtapEA6tM0Zq
/e+/5vGmpMqIxgXxd5/zVEXAB1CabjxTfRPHL/NPCMRaNpYTGiLK3WHIVuhl77PkM3yosgleaihK
G78ulMNNrVecSobt9miDznrbsL+N6P36YqEgXRGELo1feQ3uBl7APSsqTyNrT+I0qMaHRDvqRCom
J2kDnagnuNTI1h3mNbZzGdoug/6FsSZ6+u3uVL+e1KoYoHer0UyyjtXDBdAq+7YQ9xYLsl3eF26O
tbx2r2mtZ4geZ+LT6l0ctqA4cNeWoHNaoo0Tg80H4umcc6Qb55kMWq1Uqt4x3auTWS236QTH/Nw8
wfOLnx6LwpCL7kWZq2KZwYzdnhAGJZVi9Lj1bBHThdg1kLo2qZUM24glpsN6YI6E9XLVUKQq1Ed7
BWmrQtNuxWotapOhsRxXuSXMnVuyNc+rfEwge+jt4hb/iu1x5cVaZLMdWP2ZQOuq3j8YPHfORbLq
WUn73e0bnGUPt9CDDsvQfLTcb3LTdr18iA5GY7yYVOyzsBlQh4MuBwIEwSRJxAqERK3GntRQ3zCD
OGSFFZn1x+en7YhNYuEt+4DSQ2YgWrdvNvjcpRCOiOQazfIQ1/i9hCNQtkuJuFk5V80PefoQ58zm
OquYRk11NgIAsGb6W/bYnE+hkCZOCbuxfNyTJ6CLuIcyXbxaSuInQOVpX/fYreAtN/zUo93KV/OU
TUPWcH3qa9zNuGjc4OZdjkz0lFI/CIoKdeaGXxRfNVMhXh3dT0mQnAk+mDVkHBY1wP1OP3bEwTjf
QbTyUdo34CNIkPXvbMffeVU/3t+sqjs2Z84W397I7EpGTd6NchiisA6DDzcbynaIETexsLvF3syr
oTU1TsmmUVmrF15TkEdDymtKH0R83Qb08TO/4HvLbtWuq+/5ue9dQUb2e1DYjZTQTT8TfePbLCVp
ebNgb5sOVA3+jP3adqeHcu/0NFnHmo6nkvO2Zv+TcyX6FJuI289Nwmz7yqWN9CFlgyab7+Dr3Ypd
ukfC7PG+7kWOv/NCQ3UzhOyuuyaW9WhGBnpvthEyZvGdW/j7z2xZy8Gl6p0/7aKmVnndZFsH9kiX
7JOLukVr4FPNEPIcPwNH+fc+IkU3lHuUgVdgdLf/Y+5vYlut7YeyFMXeJN1QOdWaFR8MFGU//Qxe
A7u83Y222uPoQTGUOtASmYXzbhyURq7XR0cumbi+EWY+LRLvcfupCYecd2EURBcIuAzcvazRfoDr
ylH+2j9f+vvsp+56qjCP2ICw0mQxHkj2nIrVcH8N0L5FxV+Vl3aqEd3AmrRyaMkTY0yDpJ64DmGv
NWEgAtEfCQXiW64TAXar4dplaLnOfsAw2959Njg+z0NfLnst43z7XlT0ouPSuR4Nt3frLrRzP6Bv
olIhU0URiWWqWqFWy4ArRn9Cp1ReM67qUARoXo9u+6F6nMUxuuS1Ik7rtlkV3e3e1FqMY61i7K2X
SIo4zZ4Tq1h+mrvZb2lYz8pc5U//641VXQpQR3b77a/1e8BqUfBjQ1y0Gexr15DrBgA/vLXnOmzo
Q3UmRDPgtBi3S0OSxHIgab7EFh5tP/eDVU1NxAgNGh7EfkgRhISh9OgIKALstI0DQK39C3vul5zL
hO9/S/+EBAeH64jfCyRbfpoy22DJFkNdxRwqwNtgn7hVRKYTeS8+eFsGmkIzvPchSJmbhfSxlfVG
JmeN0D2UAyDXMv4J6oXIzaRXlH59TZ5i9YZl+gy94i45VnoAWnqqH/pDRKV4Wz0lddoUU4SIW3OY
7VyGJ83OTH0zpTXbJhwJ/OzvQKuRgWBW9APi1+2JbbHCm+SO5vQhyaEi73Z73qcamXn9eh0oDtjo
0/pRynSz9xr2aOV1+7nurs9CNMVJ8TpVP87t51H2Frq87BZgYGipIgi71qTyUpgfIRGdXe5LG7Ti
SZdAHVLG2gnKvHAtOHvpu+5dio0mgp3RbcvRmH1kKy9XXBqOjN3tfm54thS1A7p//U9Tk9p4V+cO
li8InuUWeKYwmgcWOyVEUqAEJ9RCgjwRH6fx/lmY0CJO8D5vw/sru1H68nf/BbJZKyutTERum+Je
3uCFQRjn6As9UfSGEOyGOOmkqq9Ugwr16eed9CD7G0oUi7u6S2YbdQUJxJbM6x1tui5ZBiTM8DDm
t3rlPwmz+fZL66481VV+XObb2xtS5YKVe0eS49bJv2d65Sd9JOn3Rro0FL+12ZFdmZ67+3xPwm9V
qMv/Fc5Nbcpu2ZFiLo2aTJBxeQABn5D3jOWkVtdXrLpiGTgf5Qq9W24kUmC5dGE4qCwEmHB5Oetb
svUt7vfx8zxv5gM7x1az3D0HCUsXHtZG/T5v76mZaLymwggfVEunfHM+fj3df8i7Vwhb0TS/Xj7s
V2I+KkNekAotdyw4bisIEsiwLLxdPFuFK2JBkmB3MGP+9prSmNM2q9khsUEyYGJCbQDupaddFslr
eCh9Fs81vQRX+l6Wq/ezVkDz0PssV1EXPLD9hwDoekl2c9j8vbOrDAq8CZtT5nnC37+DH/Xlm/0u
URZNMA/pvlSmTB1ift2wwiXuZQiKuTSrRd+OCOnSjvLULnt6QrRJB2BDykxoWCkM6dkJny7FupS3
Pnxgf/VBe8Qyrglwfc3funxYQwAE25LDbpQQnqs8KPQSn7hezNp3o+qODqFUrW03sOFPlQLeJ9r2
fJzch5iN0iCrb9LS7iEKudoMSpLuaAbrWu7yTWkQZWhxqSF3EBp1xyUnRI4ESvyGfk5Vu/ejGYmt
8PrLTHFG5wPOlScDEJTXw+WHAZTbPnAIQSkLZ3bMB7ZomL55H+iu1o9EKyIQrIPnYf/yfhXwQAkk
6LyTWybJ/KtV1PzTZsDFV/ZiWisSide//vINO1XoxcaqMy8cXaEV180OaDMODWdseF4oa/wVcQnM
GPbKuUEA37aPfJM6S/xKG4XnbP3q8emxqYRKP/ugjmLzVhZ/wImr8mRsGBvNpOsWRtm2KlIIO5WJ
jqgHu2XjfzlfblQ4Yls39OpqauNvq/TSB905WqTsbbgKGcNCPfUkRnTa5YgTx5Hl6oSbDEi03me3
PWHRJpLsaGsHCJoWUYiO1AT6UPZN2DaefXgJ3hGGjNZxuqGva8jX2C7BVGbFncNqFKv331XtlE4u
StdDukcZbHffWla5uIDE2Q9eSEhZRGCMQ9MWCyghabjp0wkMgCNIDG6LEiTdSsk8lBItAtBiMfNw
xHp+Batc2QlDPD4NiKCQC918aIrOg4Njyrko26Timhbl71TwzYBHpfj4WbiaBmmW8I2TVRUC29+O
MF0FYuRKGbGo9EoM9IizEmSTKJxXKVLtkhan9PZyDyUfhG1zo9IX2ljl9TasvB4H66ATg+sxm3bK
33LD0+3zoQ+RrGRqiGI49d+FTM0s0SRPuWZhXlflnE+4C56yuSSIR6KvmUwc8ZMFNABGlBEico2G
6agkLxUCifwbwMHOPa8ScITGSUfVxTpiCwXXSDpP16vVbvUaIbZ7b9OAQanhmkSn7xN+saYT2Zo6
39b9Nx0E5JXfY/hVR25bJ7jmvbr/hImG8RTzUOUjUgaovnCto8B2aO3rQrpTLqZouCKIdqmnXr+f
m/5XrzUnUVMP8+eX5nOkkbE+0ho4P0VRJ9LQW9vSqNVqNS5RPI0a61hfyLiRmBh/oanu0DYe/Q2G
29irv9ASdxo6mFdbjaHu88OGTifTSCp1NLphKxmsdDRsQWy8Oxr6oE6M/vNmuG5M7Wp4QrQHvNkY
Dhe11jB8tDFsjMCV3Id59e8PnheO1Ro+vqZHtN/7Rjz8G/m0K/m7RWQk0/ef3eIFH34icr99b97w
Hshp0uMEogZgi/6f583lDDiURdYUP6YKvYXuEdNhcVfNQozNRvARuU9NyPosVElUJP9DyWyR6B9A
vdPUUp02Ev3Ab/soH1RtmUmdkIiS14M6PEA1uQgveaY/uIC7Zxj+LFc9fwKlU27kfu263zV9H8oF
INPHEqGsmb13bEiws35gSws/xZYswCL64y4jrtc+1GKEPkvSOTg1SkNFq+vPZHf91f14xCrdvuej
1IeuWjoJ3dp6v7GCff2fOBcCFmHNb/YtXZa15w1KE5GbVFskz29dL348sn1dclrnQH0M19OG3/gm
rCIEJSjSfk2lSkTdgFkEpx5GrqiknX0DbqoWaPGEzT7LxGUflJcEjncgGRKinEc58g9jcMYPZ+XU
KPZSzT33rAD0j7IK35afk/fz7wPCxbkj3tHnuaRDHoGQ9TGApvdRkMfBH7hpkdIQ2SkcUyifyAUs
0slITCwfyKPVhfpku7MRibyKNd/UFcdq/WyZcz0u9khvAqKcldq6Kojzt2Q/JH7ZguaXiXMZJJgY
5JWlVXw3VdeEqLfZOuH4bZJORCKEfCqtfbTEPGkIYemuuVPlm8ZPMeunnII4zahd+mjWkFrBEBg1
WNjEwwzJBxrD4Cjoiw4xd10acL4hS2Llt+Mg9zv5KQBNWUhE6p/zp1DoFycTYgquDQi1SiWWeXKm
wra34i7SnEk62b3Mg/1O8bTjPWnSU71y/NwvWhRgukZaHz7OYHv2vvpv/lx8P7zkXzIhzFjGRzzD
/LUVupIrUC9Vc8pgNDnVtIXXObsIJw/tbVGmUpu7xqwPlLjZyJlKT/QSomN5fiNR+eW4cbDy6WSl
mfsPgPoo+bGqBSk4xZT7TwsM7KdLlKLVGzc/SgE9dWRY/kyvzJdtQyYD7HDVJUr7GC0dJLjEiN80
RMd2Xemfa60iF3kNEp8Ur/3JmhIxJagfRCYefdXIg0xLvTXa67W652Mp7LnCrOrSaXpKXcbNIJA5
rs+JYcRqLRWi00l3DFr/+1l39RGa+yB+P7TYVx94qykRUN4mHoTBj73MFy9cuyjlPbSkgyb8SppO
gzvNNYNofTobhN59J5SyfxFTATHsgTmBUSAAm+USJSHaGKQr9VtS+qNtl6Ijp2cA3/6sAid0YaBe
otKOJGSqHHunmItVtutLl1slmjyoDpo26CWS4bgp8hSrX2hB1qzZzeENPK3WYK9x1aXJKdZ9T6/Y
RYK5dr4OJPcEX9pna2jjT1YG5Mfzgq/yGmS1xWCT6++58GZHBNcWgHiiAGklpWbQRtCpFwFuhLYO
ytu1h/pFo5GOLWmfJtSnuwxKFPGmuk9yF/V1GXgpWOhQineI7d8IdhqltIq99XuxqmkuR4u+AxhB
iVUPy0AjF7RnCEoBmUREKxktIaP46lol2ZIeNy4WhsK7TRMVYCNLBOXczDTcxXUcKa4rrKKjdcLz
tSVDbEvQp3bZeQhv4NVHJe219s3bJSEbsm+OOym6RDl7zj0+tw618kuZs2TAUVW/MxMYeu3MfRFb
kVCktxlsTpuB0z2UK5Cd1s6pKHNMZvfQlbU01XXyiIPfWOQal03rfExut2THgzpxkZLZ9RbQa6uY
ZVuHHIAVpLEz/BVMQYzJYIDXVDmlG5c3fa5Wj0B5K3YH5j5aGupjhScIsyKmBwVhoAEnqvVQmnS1
437tPo6D4nO6nuOxmc+ok4U3dApiT/YXOxiuLH3zSnR52T8TI4L3SWVPo6KwwJ9vzCRXZakHuToO
+9noGmS/rcr9Z2A04NGNZh+WS+Yr/SKMtKGpPTFUVFJp4z6E6hnCgBGCfkZW2b6Fkr/6OX5e2OXP
m5hP20H5O+K6lups/bKURCXGh9VETxHp4mn1H9lpMZLFZSktn3OjzG88/mYgLd3cF5t66qsZcLzA
Q0BLpKYKQ/32ZJejRvH73q28hgYoW/nc+69w3DczgKamZUa06z/qih/u6VgPO4ciYqsVYZgQ7OE4
8Jyvo9k7S7CGoXi0tMHzteuX9Xut26xXtfX8j4DRpYNYgzBzUBKuh9dd+J6JQkN7ZAnhyuLj8HTe
IiWB+AQt+4EdavLf6mM3vJFUQhXRp/Bv2cMHgQQQeaCHy1u9CBf6pDiumos8TIfWTjm5/1tn8bR7
2vaynXH7+LV8ZkSoTK+i69f2q4zOI7NU/yLd+72o5b/FV/v6CloAycZn3FF0VFgdCtJXtTRpInAl
L1opvRfBxMm2PTqQwjN58ByOIL+fAzQHzbTQAtIGb9syJz2zClovoWBbxjqoN4GXfMAwmhchxceb
0H1D2x1FYZpC1nQq8OB9yYPI7dq+5Pe8XrnN4Mbfg8ounMQ1ZMuRkNNXzTQHc0n2E/uFTeT8rLOC
T6mAck2Gy0gRgL5N6UqFjziTC/fjCvw4vGND/igP03a3gzoSUheJANciYec4rki7Cn+qFXYG1+0S
WHSTzr71n79WWxt1RNbAL/5dpEtS0+cWHNez97XSL+ZX9Zpvo/c4pXf8yjX5MxB+ZDyQASc1X0cM
c6E+vF61eYJOvCwNveOHQICd1llclhFxb8SgHcHQ5I61ySX8U9Gs+3Fkh2LvXZsjq1f1jkP5cZ8+
702f92FbktJSnzT4jlwwLLXZu4P+O9+/UTdfjaDf+Sc6PXkcH3U1rrJ4b0PB3YA33XC4OMo+/GbN
Ubi2j1P6c5qu33tu0GU4hsN7CIQfwvU4mA9eE4PhAH5cM82yPbjtmDjGv6nkbIYkjLUYaBq+7ru+
YgJ45x8z1yWER/d4nuEOJjWVAobt33TzXT//LtacMIQelBvXzqEcyoV821HD0n6Mp5OER4ut26dP
Anf1cB5X63Re//uoC/AzuYbuZuFRSRRpVUhs76EqbIzC077U3KN2OcbO0T0qQ+PQLiB8/jGU/nRh
/87iM56iG/FPhDOH9UPfwlf+jawvukRjHR4235XhUSjnH7dc6ClB3YvkRTjBPajqejFtZwNkZw0Z
c6t5FdIKTmOq+XEs94P+4yH+m4h3hQ+GZxW+REPb/bgrZ/UouS9mjBfIMZ6dgzuCq/eCniFHheAg
i7xYhe44/x4KxpBPkg5AqAkNjcNRyILhVt3DkP671/GlRqDMa1fo3GCNH8/ZA7diDb0L0VnXxIDi
nklqx7kvbymR9g/nelJhlaw+RsxfU6Xv6kmjp8rf4T+NJLfR5kMvt8eEm/yoFjl+ZUJkb0pu+e1B
1nsRTjVaTZLF++5DjxONs8AD9dO1nZey2NgzKHQF3a00Xiabgi5l9rfAFTJ+G1E0yLVqR9ttBgzy
Te8mjBM56EwY6/SL0TaLQ2GcYP34bKs5vJT++GSr/zb/gSQlldS2IJGGnhcwnrIdMPQ+4awFuqBY
/zhydNsw581UmGy6hduAeH8gSiXW32qvNaISm9rp2MQzVRidG+gSFhYta3aSXGK0LF47IiklguwT
2axMo4SOPgn3D9xgNY+bqvd1PnCiwoj7q6R+vqn6huZ/5aNGDmFhro6N0qE2oT2T0meuSi/vrjXC
tEpeXR+u07RqNEolmlp6TskBJQVKzLTYdS7LxZV0cwagCm4rwmxtqznPscrDLRbUcFTJNlEe3xD3
D7zZ2hU9PnTp2Uza2Ue9/EGPLjWFlEbyv7dxn2xT9udQG7/suFT7SBM3bsezqUdIf3wgNFzV/EeJ
NyI+NmvhUDutRMiNdaqX8Xpa5S4X5VM1S6387Y4asrYW5+biTJFao5aaVqyk4klNnA6NuWJMNzip
a/OUv2rWGY7G2z219Eyd3N8uJ0WwrVOludYiIcj5Vhc6im2ibC7e72I0hiuh8ak8abItoHkmU3IU
b0gEndNw/L343r4XVV4tk/1EKxX+LZ4wSXcif/E5Ex37p/q04NfRnsb917WdLWZH62xOQ+XeTJhY
XCnn3L/nx5+V42ir4Oc2hD90bH3dYm/yuvFgplo6x9tMglQW+TlroMC31s/2DNcbrH+OtYUMvWEC
U+c0aIhKnBPzHiEiL4OtCK4pIaq0MjbE5crLlDObSmfodh2yz+XTXKnDf5OfdDG5j1RpZXv76CtX
5ZK2SwlhXZDPe3mU/7y+A7EP+uZV81OMsXjzVzrqKiFaTApSSZkk7dJ+ZjyZabLZxZtnFJC0ZrSm
xmumIKdQXyso0yD2Y84gpfq3g9AuuZjCvO+36c+t15dN0adHAA2S0gdA3KxXvAUAsoub38f+NldN
fU/s+58/5f/uRDzsiyXmMF7PEXZIbZiI8e1CYrk+ZSN5x3gt0locLXYcmCMZ2V4nqbfNoNKeUMR7
vSa1bqamnEgJu0ha649ScltVj6CaMp5CVFl/pFdS5ioSo1t8WdUnpSSXSYokk/9WGmza0jr3Q/X+
c9lHO/337AbT8D2CYwefH4xH+/cK7CeT7CsOxuEKopNThVnAwEs8VPyNwiNYQfXftNK3pLKuqRBL
sSlSPfB6mpToF9Jjx3Nzck9g9+k5Zzq+8vdfCiidlQQnW5HAoV3YRvl99H5xbpd2LTzfCrV0qrrB
n0auTcpltKOETCI4KNKFuFomMKL5ccWM1u8oKa7r20NiSDwLzm509udplezEr+Vk/d/n+in/WplF
JnLufWwG7LFwqMhEs2uy+lp8lX62/+3DZgjvSARh6U2toC7EqAADNzXxWXZeP481mpUbaexxC4ig
kB/4nuWj9KR1zDWM1wm4fU82cqZa3UNOvrf2zWiub6hCmd5lgmYVpzLgqVYp1yxf4rLCuFEZYvd1
+iyqGdtjj0Tr/3I1BWMFiThJru6Zpe8vWlCk3lQIb1vPJeHnw+RcHW3O1Up07Zw7sxCC1PKoEPx8
/ZLNBQ2c/0gjDs61y82t1nYaI5yjT9c5uLdPg1W45PJHWbovHUXbeZypz7/Of5dsCOlv7xEf7U8/
EF1lxjaI7imv+VpUwOETbnF4SIyVI/3cth9FzeXA02RIdK6MxstoQzdFC7qviR5pf/m/shYYL5vn
/dN/hVq5Bd46VjHTXq4JamM8aZw7y/9okVok2XjqHUoWEb5IFN7JKEtuZF/DP/gJ3pg1psStfZJV
jtNV7NDqd1eFc5xb+WLe185NToUD7IfncgTErxIFrd4QEeJSI5eEA5sIjnVPyHRXKTnUUAAbqej0
mfeZrHYCj2sgqx6dvuCoNYYvU8u30ix59VCdN2everz5T7Q8jd9DZ+zkmBSifRL+0+mhw5hsVtXJ
Xy7a1/bJPL7EGo7GuYiwIEpOfFkmamYbeJBPpgOzBsntzt72tVTtIChPynEjPQGcqtuJK0mlaar4
cqpxTE7+1uhZ2s9fucg/lvHkW7FjnjhePMhFqI7RrmHpjxszERVQgbZnKio/oz79FcdyX0ze8zTV
uOXri3zfN+VGUrGJ0p9WJSKJOD9g7gUQpD+XVGnx7RDUY7FkAk1q2NKthxcTNSoEicQsNlA8hsCz
JDFhmeTr0rk9GnbyoLINFLI2/med/S6/0WLwH5gpVw1NJgCbAlSx9f5Wn18aKOlFEWZZiTdgSCdS
teu/8kef2jMwNsqytkkI1MFHYMaziraEf6NenD+Uh7QBIqZNmTdxNcBILarpzyBqVD75S2k5lMHh
i48y+ZZV/XKRdSF/q7ZUH/MpiadcvLhVp3uYXLz+yRzjlGaNmeRWGp6Kyfgrz3EdV0s5gzr5u16l
0GvFVXueV43XWy2Gx6RNJDF1jCsk4mad+U07p+ran+PurqSxc3vxBcBZrTBM6qmyOvfRJNfK7uJS
1rYPRhfDxPtDctOk4qvC66pmX7MxKfYYJttEUTC95WhojT2Ft8at+ZN2MeCr6lw+uS67YsKTImmc
m+un6dPm673ijp403frBAoxKP7rn9q7JvsMMpIb5W3wOLd09nMpwPwv24pwQYH41hwan6jk5J+EV
u6rvW0SROGZgEl25ksK7/TAqvaddTZZU0FfakYArtXSMc1L5udeWL+ek283N7LKTdZKPd710MbLm
09CqzqRRbtk56otKfPiqRJZvfE2mT3oLvocLpCz0F/61bB6tlls8bS7fwybUusWPbdtfr+HcWtHE
VtuPPa59/ShX089ETOLwf/pj5HByXoXXqZrGGFXdosbeDitIaapuT1bNv3+euJ6+tmsUMWmyaUQl
H9d2zGLV9MHnbVPha+E74Yz3vupCUptxWWaGAakWokJ0IdQYT8mRRcfE7hkWaFjrzt4+xbgtjyVb
CH+3WANW4hbTa3iaZNrFpqqYUd4BtNXaQCeieXL7FeJMvRw3J61FSxze2Dfw22uV+GeckKepwnU/
zpGcfXSqSdO1uRY13JQq1y1Sg1OX4fd16bVITiCGOEjfhOVZAP7n6teYjLWyoEivNJUXkegzmYyw
7J7O0f1ZruM5mFghrePvPLlY5jzWfG8dp7xY+W99jLgi8Rac6GrCpS/x9NzDrDrvb7oLoratmavE
h3jbyd+6lKNMS3KSkveaY9ef0lV+y46Yc1saW1vVxyzSxdv/C51pPL9Em9a9yconnizGAKOejxeN
YLJJFzTz1bARkJ/wbjDb5xfvxUAWJXnQZlNOd3mf3pv5t+rOm2GXsVDsIF+rmSmXqamv5zgLMF9T
H5Wf+QvlBKvjXgtz3/aUHDvHjtbg1Z04Na70bzwP795M2JU5v3kt/RyEd1Ga1+W9mzUT/tajLxfT
Iw6vj8taunVMDn/B5nDHMj83Uzpt6l5ri1d7AFGopNw9ecHMXOJTq9wt7avTJv9LmNHPd8OGckwg
GSbPLWwgrUN1+z4ebapTU/zfLDUNIaY/086heuK9vtshbKD1wnBPdCriV1NCZ0JTtcUXZ6FXbnkk
r8VdfB57LNuXW3Ad8CcSIrVLHhXzcOOvg5o7647v/zheNaUrGq/etDX3FdFF687m9WaVlgc2wPjy
d022TSf3m9w+Oezii9nndNNzXHm/8bY2ETNyFrvxEip1bx/0ompteoveMZnIDrw7sZ5n1rVreTzI
YBmyBmrfzPqb13j3jK8dg2eirPzCYi37KzgQGigjMUf5VjAN48H9PfMeHnzQgTeBXzlpHcuOoO7n
xGMPjzLVWL5T4v2cd6614/v53Y36OBM4cQu7v/Sg6JvlURiaCiVrI6B027qWsmGCWhsm5VbPRW2h
TWmYHdx/NotGwfBOX3IuYadvSTrMljsM1gHDvQQbena1JleZgn2c2URhjnAy432HMe2HK/9nS//9
neqHGXWeRWrcfNAcjBYsaFIeiDs8KPOlaj6ZTRtORjCXl/hxn+YMLVxjR83hJIJigsJcuQzC5T9u
IdosTSVv+v+//4LN2tdCcDU3adLPwerd0VjjCsCObxgf3i7tEyFufnkb5A2qzz3lCCxQCgfs8zOC
J6/1dPuup8BGDqs139TKwtnTOYhDTEud/ZgG1fXSsiuXV81F+P8p85vvs0bdpY0kWXRMi6Q4RIZ0
vmTDr481wqhOmfJ+OTJzYr5mJ+yh8fhdbi7kEXkg8NYB5LJF/e8Nyfd7ltz8LeR4nuAqa+rcdSc2
CQ8juGGXxzBUuKrI7BF9RItTz9wfz9PD2DWWPqdbq/cs2iQ8Z1tI92G26+PRwca5NBi5fpgwx8Tq
8oDNqnCgsGPJVDAYRmU69fWzoVh3svXw/uFP1qgDyPA5oe0+zDQjuOwEqxCuKviVYUc5JpyLT4aD
TRl3jz5nRU56i6/CjxX2U2ztuKQ3x90n134Yv387pXWWN4IvvF8TZ9azrl2TOVcr168MUiHv1CQA
iEFZ5yK9dCxV6c+K+oqoYtP5n6gza1JVWaLwLzJCRUVeqWIQ53bsfjFsbcEBUZTx198v3XHixj6n
B1sRoSqHlStXOtHMxNk30NCWvcAn46nicuMJQdeXhNYNwK5BC+Nr+sj38++G0cbCrz4OKICgpFu/
hIQX/R5CYPYvGzimPlpKNtMg7O5Px4arzr1kDB+upc3dr9UTKYIm+aaiL8AhWaKgm4wInJTlNTwJ
F1ldA1nEpe5gvcxtvG4GXZb0mzAZ4Fyh0+7AYWY9iKtLJ+mehTcA48dLQWxWFm92HSQjfJEn3oxB
XfqM66Eg6rdwpNSlOT2ahgN0NlUrSGQwyabYUju78dJCo5tYMEeDuqn9go3MwixVtL8OnlTizsk+
Z2/3sFz/0hl2/DaWnSq36BMrcHfJGLcFUdK7o+7Le5sb1FZ0TPwzZNFRbFy13kk8eJ/1g/5J/FU5
ajp5TGZCu+XRzDHXTMvjHuDnUPFV2USiQu4BMcsaRV+VBPhF0pf39Dkn8/KIBrhJF2IDYmeNn3br
z02T9AeDqYuvODD73D3AGU3HgtOyq7/45zpHJNCufUw4h3mpM/c64mcSMX7jJ3XhdCkI6Mf0id+/
u8z3Cx6uuZHVQCeLRthNZ3SbBVAUiS4aX4QGQcuX32mNUckPkSsHevK2EuBI5Nohi5M3E7CJG/PF
Y9waWXFcGKxc8sOn4VPwms+bGn6T8IT87mzLOzlwkYF/tYWEGJEHsedfR/5OR5LcaHnf13x5l6fI
u13J6yIoCFyISKEewUOQ7egT4gcJOCQOkWsk4Yd8Z6EMSTuHYE48Q3JSXOc3SSRxiKSbjNzl50i5
fLwYZgMP3mHSDhpYmQbPP/v/vldnekPt96AU33v9erP9SF6x7rQKYNLlJ3lEbp7hV2Oav1TK2Un4
Is8TH8rKiZaFc1vK0zKv47wHbPZamQfxL+JO/n2tToA1vA4T9/E6Fn5ElmU6SHkpLSoYgmgmvrNY
56PLrNXGiTamqOpgdT4BjGm3tpVgSOBC7DhuQ+b0vPvo2iAq+hgWnWfYmU7gmgwntnHf2LEA1GgT
jW9YTVTD53JCBLzibD7BuDiWLpsZsUdlNt2nTHfwMctzY0qvLE+SsBtEFPvdT1VCAC0Wm3Nyh835
mjxZkl9mcR1DTUg/vMPKuY+Z84R8DF3h2a81CHXm7xwLRY0dhylRpUVKDKtAm0Y1zDbI/dnRCsZ0
n79SRPoFeVN0ONC+IDyRGzqAr7fNPAgkHaiqw+bhIKA0/FLY8Mh8GGQFSfmZZpMC70K4RN4LJD24
fSwVs9T4h7iXMhHuYMgM81kw0JKQyAcF+yXFhh2E6+ofOP0NIQWF9dfyYe+jYSrcQ8H1sXkStO9s
uFQYzL7uD6jwBBI9393azoeAmJqMmzO8uvCBfHoFaUVJPT7Mkk8nbkESjQuJFCgru4g94P1byw2Q
sSJIhsmwCznL2FMj443E0MLO2WJIPZo/kZXlGnHhGMCA9r/fJRRRn7GDMniQArB//4JETWXGbniM
fYONxWhupwE7xMCWnrWhWmtktDiqGOXPuELYPUPKxAZgQRNlGkqDHLjlAO/wPGTH4U0+F8xngPvR
9q8MpcLZrKTTRLgGQukLNTgjLEfmBP1VPhefwWramvXx9BlUs4gZfjuFQI3F7I9jL3NZWLLgwBV1
/Nu0dJvYjBXXgaKnWgO5MySGIA+fuIfhpMGDYDowFi9AGrIQPKDHFBLi9AVuHGRanhKhlvXES/9L
5uQ6l1OigyU4udzmTk9TIiX64tU7KH1eFlD9DySe6EDskTAfn2X5EmzIOrd88CL7wiaWaIExuU+c
Wr1IHMvv8hRCe034QBTyBsjmfhJMvNLPm7P6CIBJMeSvD0PVBzblFgeO8jScH6cZSBDMqDsiMDKZ
cFJJvCyxaFNduk7KWyL8V8OlYXXQWRHcjthlm8ntH6v3cDNPcjY7G9+0eHlrEwcXF1YQdWvb2Eha
Vw9D50bHh5t4VXuIBtgvbXFj3AffexRjVexFmn+SN0bQuFxJGC8LHvn3S7kpJYlES+2TP7LCQVip
YImr2sgrYaDPyCl5jriyeBzS+EGi8C3uLJzL8+U5+aZihw7qi8KZx0znefsNRrzo2o9ceTeqkZxQ
6ORDjsc+ijlFvv7tdAIQP6RXmhmSNwld8DCSO9fD6xzg8D6VhPymcV5DZtDOxWEZOILHFP0KfGJj
IzGEQcLaoymJvBTj3jzjuYFpqn3NtSZrKSg8AnmQbkFPybnQzabPVda7voonvaDvCehCNMaEwSv4
B/3iwDREbweJKeReNRXTTgjddvMC0yz5loQWBJ6ys18ChRPKEQ9dAK6CXJMcoe2GSnp/HJ8q1WFq
XMdNKlbSCw9+eAFf3kboaNnXfSQ+YCCBbqaojY1b25Qjh+tyusPOFZrXShSanKKRWGGU03haNWfp
DlqDxGE3YNtlSX+GDollFqSEFEF2lkAmDyRQ+MbSH//bRG0E5MQw0TJM0LEFTGFqI1uDnk4PCIa9
SKFQQBSJ1MO1kDjYLRmOoLfi9GXfFbI1xZ0kpIySw2B7VjRYjgyksdlO8r7Wsj95DT+xPG9usHvJ
ns+YQ7lkxrTmAYoQPwxjxmFxCqweDgXPhU/EgcUPyVmjW7iQ57zd5kQSQQpinbF8AMpZctUkTYT8
H3Mizfk/K5+y+/8BPuQIXJvzmlO0r1glkbruESERjzgN3ontP0JgD0tx+1zdrg0ESUxLes9NXe1W
7ZvuzCWf3/0wgJI9nTHAWpXb7i54jOI92W5GSox8zKQV6cpJJp0nqwsQnuiig1C7PaV80N3ZdwPP
Xr3sy1aQb+bBEUvkg8eyvc4EAA+HrEuV5irGRYKod9aCL96xBYQce/BvsJ9PVCIP3I4t8gIJecql
/N9ZSwQKfEutkagA7vY+I6wHR1MmJc/9Y9Bj7VYOIki4SYY4oW1PWJJXACDlAczb5LJKZiZQ+FoS
7Rjfimyr2OkHCyIV/42KNJaSVkB6KdD0q6Hp0B4Ah2pF3wSW3vjuTyjYXxDEY2jrvwAg1MUw1Iih
UlbEQuHid460gHoEDs5N0WIhQULvq5bEkHudsXZGoH0J4AZ+f0LVUHXGrYUkh9yJ3Rh0hF5Vdihh
O1CR7EvZryRxe7k+qBiR4wuERM7Hbm2wfwGFGN9FtUmeXLvydOK3k8WWwVBwmZhVC70QUAx7INgW
YR7wKgqg2Gswart2kz13+QmUUji9E0WsXHMN+SM3hkNy2wF+JddIoTNykIp3BiYhEwEe6bq1W909
YyuQ1o2Z7RhsV6JBgBwo9pPX2jB46Qv8xf0PfWDmALmrnC0fo88PoBdB+MVL4CYva3c3B4HgXYOe
vNVjJDU2wUsl9hP3hTwsRooh5ZgkOc4NL/NisDjLvOeN47U8Zk3Nw3UikWyK9d4Dh3F+z7VFZivg
MNcR5K8cYFkJGFislvsv7SCutiDnTiURMTRzmoxPCCyY4ucJYIYvQmKo0VR1elwdSZaknARM6JRo
9PxQK/DPtDBR22bZhr6Uf1ojCZPTpRSlxIZDhGSIN9E5mHSk27UqY3UjUH5O2AtfxP+j2C+++pQ8
qb8RqU9iv0d2qxPAWnGUkqecHQrsyrSI1Fo4GPEaV2K3+1T+BDoGMkqj05BEhWZwonzd/35vSiiw
6IQE+MggUQZ5E9L0BcnVRZza7pu6/0Xzgw7/HsQ9eL7O930j8G083jXItKhzwYMkfSpWv1yymKQo
vpHUdYek65snCZy4cTbvWVE4oHX+Sy54h3BDpxGscptdyu1pB5IC3EEq3pqIR7AJsbqMPLTvdD08
FGL67NoSCzk7b9Dvn/UdAdElIm8DwOrnJvpDQVu1gZEizyK86YCmYR/nYp8lfAeqxHxSQjY+ha1P
xLyEanQU1B4TDrwmg+LYlby5vFR+yviLoHdSKWtgLuQZTwchJE3ohcoGlXxlLLr8KDU46+m/xNbj
NaS6j88piG4L3XvwiSj9Y2N/Lgmf6+MAt5m4UvzOyzEX11Mr1LFU6oaAWytxDf8cA0wozgJPOyIl
ysFFW5L/FE68Bya5KERM0SZUlWaGs22cGLZeq25AGGF3pk8N3xnc46yMee1ZEHVhkqon2d6KLham
cRyq0KFTkdo0IEjPtsaM8RDMxKmD1nzHuJj5WTVWBBcAKFAGAyaezaN1expvAeq1+bPzZRiKXbKn
eF7dcV86Z8+Bq/FsdVlDiee1luoyTw1AhDVtv1xgEfXcPnU9ochjGxODQSSzFosWTGDzhBydla7J
ebePzGNXJodoTu8+e9C+b3qD5uVfVQAC1q8BcXlGRcG2Ju3v+KKtVDG/DeER1V7cbPRuqFVAtwwE
QukGktjQcDkoRvvSqffPQUrv/PlbRJIY10rKALeaPi/6R3Yb2gsekHpJvYbwBNDUw69L7gaJwb6D
LK4s1h1KDjsyQBqmE42ALBmc9V1smmwnVBXQTEGnFMDCWzy8xYm2P6qQOIPTBe9R2Wftl39QhmDW
no6Qqum7OevQPV3RcJAmH6R/XegPQnhFQthenfZMsUBlhV46Wq8I9u3TSTQJoer6iXuq7JVkZQt/
/hpY0jQTLDhfS9NgvThl9lEW0ZMaoiS+9EN6xnFdLx4kLMMjU8Om9705eeGgga4OCOexFFg2C5R8
VJOiz8M/ICUCjEUzgyaHKrl+2IKcnCoDMFqbJ5QAhGJnQt/lGtfkaSHMXnJD0qsu8/pS/mcCl/S5
QhubVj4yRK6ccLXYbegYRs9ClPuZw0mGKtAbqTO/oWU1h51DMPbAN90ALsR+V6ds3Q7SAQVKUCni
XuyjYCH58j80B4MH/iKIk1T1/6vpf/JQkBmJt4vVU1m/QrsgBxATBQDEH7CdGKsnFv7q4+Mcc0rp
g1uOHbDLWbzhcsqtkcXB9EAUC7hNqBFUQ+jV75+QnD+1a+SbUQ9kI2asK0iQ/z5P361v/h4xQQGU
IVl4Pbs1l9/SNfvWq+GODKANMm1pj5ucyQZ+acaLTV4jeGUGWxzQDEBQVjIGxUb3Srf4iQZIysdf
BpNbqojknPbyLVxBO16mMMDI11N4KLNkyX3haTCg9GWSLEE+u0EC05vJ6bLjBaaEPDjC8Sg5tXDJ
o+v+VH7nJIN7c1y54TIe0OqD13Xb2yTiJO5PFc52TKvh/psBjRqXr9J50S5Atct579tux6XD1W1x
4qPnoICcIB14zIOe7A5FW9Nhoh2GIPFqWK80clDAR5Tg9hUvz8caZJkENsjXDzyAfZuEHZ4XLzkl
1iftovq9JlsQEICPWLn0Le0hdRFcuy/LbnGHbDSu+Ww7CH6YhI4+WESPX80ZJzGxwGkhP6Go8NvT
vSOjBL8ZOZIAIOe2+WWmWCvogKvcp0sCTH0I/2ZyHbd26vHb/n4PTagpuk1+Di5JKzdLdBW5/UHo
PAgCZsmZ5EKZzC7RqBHseBcaXgdoExXsq/b0vjaCEsSXy7qGLAfI6xvgESmtPwmIjNgpoHfkB/7t
AgSVWEOwph1I7uAa+eS1BEYsf1H+kA3Dn+mzko0HR+o7hCEaKjqcjrL8kllao0KOEjSwCpPh7GyW
fCdURjiebM3W+Dl7IfL3JjCBHV+uwx7zdSBoymnAMGBJXny6ydiRPsxVCItcedYrXBFWI1R4t3Lf
TudgzS0P5RVse59/yah56IbjEJ6h/Vi3t7J2wyUyONhiVq0n8FI8Gm0YPqOrLe0IIPMorbrmyvDk
N5o93NrrjTBAPze7vYjvtJyc1c6nllra51G0eZPA2Adow3MIcmskALW5KnGypSsO5203F1XLzg7v
nSPlHWPMEX0B4nMUF4x5b1F7uCWc4PMgFe3PGQT0Gnisijchtrr7lPwUZk88mMVT0ofi7jXB9x9O
PSlppCooXOOauK0wejkE/SqasZ2qmorLOquQ0xdXZIpJvfvwYlQPt9gc0Dy/rKbylId/pq7oyzNz
3hT+J54z53uL02PQJ51Y7Gd8JvxJh5cuuuM8kILGFU+kbsMrwBG2TvVGUew01nIOLxweZzG68cLN
7sm4BPa3nJZU1sUp87lNlW3T00vXKXdP9n13vltUB7m5GbEPQUMHqJGtLjEBMhgz5puKEZAXM8AV
V8AeURJc1FzcFsEGQBra8/QKcvNfAzAYt4L9y6OQPYLmgj4emxlOH5xDQm1r+lwn616QkroIpUPQ
D2R/+PhGAB2bupuUY6yf8wimAZfkUygZiC0qVfZmCdFCTdmYbzTPiPnEwr1GOYbkvs+xFWDz+oFt
BqYbSBkMUkrjgOMg/SC+hp5K1vAmZWqqjNyA7IYKmGRJkoVQSsOiC7jaCliJW8jQbILrkrV7kila
udO3z0tmu4xeWEuMELxNpD6W8bLPZ+jbnYPsgN62AIukEWuWjW5foJOUmZps1zd8JrjfsqURZHHR
S0vhNtG5Ld36mwfnzeAcOtxT7yHeEd93JhVl4J4kpA51Yt3QhZ/90rzswLpVSHoo5Js/wSI5nJ8j
6wRmVf1JNYXQ/AeCyPwKRYMGWS6zeLh0JhQFAchDMlyaPAbALnxkAYgrjIJ8p4Ek5OrRLExkbXEt
m0KVF7fH7CDCIGqwQdOnl3eRUW6C8cQNNHzL3aFLLCdqacGim2i6E6zwEXcUdDgaaMTbbn1HfxYf
hDnD3U8Az1r+ZgAb71SjWkRhDII+Ty6G1oDWdcmm0SfgPcdnVAUQuSCr5iyQ/ULiRR4GaveT4TsT
5FPQZz7WuJRMktBcqtNSYqe6cKC42CImrwKp3wHBXz4ncR9njDrnakjCIZnIbZCOnmsqmFuElFxx
pk+WXgtKi9hE+e01eBr4rpuPMjFmtc3y77gfz8t6ZHSaYM8++DbPsYIWlxM/NwjVXgx6mxZeuOND
biut0W2iomIq1WRIoRIgEvIwRvbznaBvIaw4+Vs24N33QKAssOgL9HTLnNZRk4v/2THpmo6hAU3N
jEJjqWKA28QJhZYdwobEiByastUdQoHld8ic4tON/Ftd9hyGBsm9GBmo2iVsa/U4mag10u2JucBA
byVg75rKGMuTnjrblhG2wPqhVH4eEAN6B8wGpri3QBkdZN+rya2xDoCcWLGOXWzlOGKPwsGZ7Xwj
N2KvvzFkb9sRW4lFG8ejj8e+rynEu1IWNebw4GJEPtT9JIanE2IZH8CgToZvyA488rHixrjreNgE
F5Io4b7Y26eezR7saw6MuAHx5zGm8IUHxmYTo3MwMfjdMXV/u54z6Yw/Nr/fvtCbiHv1k8flxXnA
xFD8Drz0CY8vG7RuhmMet8/eboQV9CEuUcIG2oUNRQVU0u0daTXxAMpuv5Le3DbIlNKJs7FIFexy
eFmAIo9fY1hLIMUZTGsg5TtNPewhhCuGsJjBpQGDiTr4R9kxdEqqotCdIhBiqUSWZKGgwWfHGHZp
7W4CHjdL+zmnlz/20fkaAYsBG8hud39NX44rvxP7DJpOSgT4RU0RrIT8NeRv8nepq0sJkjh4JkEz
l2t4BajoBV33xc6WWuyDnwh1KJkS80NxFg5PB1zhg4QARfBXgH05oHcRg05dF80taqeoVHAGNI6D
7ENLloj7HNT2ObhNxTJRjP3YLEHMuZ5cQPByIaclnhSeGFJC0urc8AuDcCxR2VV1YZ2hHQcYYTDa
g1QkCOcNh7ATHyt/xbMPpcv2sikKlf7C5zTtWyKxGHe/mHEv8doxKw/9oolU7G9DpvDys6wAOprJ
KHcj8cCkyOGIL8W25aENOoLh6VAXkp3VYQmFKSulaSjZe+ILWDbOY787yFZ97+9fdCcT8xOWtW1z
TflJ0xnW5V6SD0l6I6lOqGg91sksehPAVrp9huGHqZE/M5zXwRBjNufktXhP4jVMM+qAdPfzjBuD
uHmQFs+KSC9HEJuHmac7leOuJiGuphoggiGRI+3zdxJHxDawPvKddjAEeeei1unzBUk3+K30qOMG
IMdOMUP0sBPWUhOjaZ2pR4q8limc6qPGJ6rHOnLwVHM6VXlMvO2L+6RLOpfodpwy5Xvcy92z+34i
ykLn5hnP1SbvE+8qaXW6ot6GIAKttvw1w24RyRqARzJwQ2QRcBa0aPJqeXs6MtkVtGajMLPCG/yI
vzrjNplupB9/HJAyKT+pkl5hjtf2a/iZ1FGxn4HARzuRgf74Maly4m5xF0NxwuKKYRLTgqSSEA9N
o2lu76U2KTE4pHg7XTO5bd2SCPn+hYN3zdNz0NnSk6pQ7hKuY2MsUZRY2/qDvFzoBKHVafAcRBT1
8RiMzn3RP2C/RmKQ6Q0PLsTWIVleAW19as1zJx5UW5pFHxyot4WtNumzwDiIFislh2fd2ftqW23D
HGyY2Ay5Ell2LDX4Kzn/f8IhJ5WZ8xVgUEzCFS6ZoKO+cyw/eRVQrLLmBngI8UvCmZHEjYhi4nKT
UMeBCYLTPlwHEbNlF905v+EWeOv/G/GCePF8Gb2d9GOm38FLY2SnEmASCbLnRuA/4Emwgk9i2JPt
mZmrRMbouGyt0n4H95wZKdy9yC0hFST6bDpNQzif6cNLOl/JOyApzVBx7VCaQYuarBQnC8+UJQ/6
C8CX8YP94O5YFL9PD2tj0JFK9jVCO0T1jhloAPSbHNiPLM7JMaR2uBIKae/4GMZUTXZ+OCZOitz7
pqTu/3v2cjpB0GME6IxR29UmHTJONGXOIXilx4BfpPd0X8dee4bWCOpWmOPeIAEXvEBSNdH7dFAY
0OmmUWE6uD3fllMgpghNtuFkJeCq9ZX7VT7oMnOUCURMtSvgTYIsA75h8Dus1TZSp6oJhACsjDFV
GXXzJ/IeqguSC7o6ZlyO+Az79cQPyI/8+ziLD8sGpwKVFx/Bd1UOQxyS2FFtxYBjO06FD8atIvX9
2rkHmrC+AHQ+tX0stR9j9XbuUyOKsfNp2wKW86ppyUKBJCcghQULmYyVNcSULVL0gtiG0jsLkMT/
1AH2iGf/6u6RL1Np21rQGwNJEpTwq+FtzapmQ0ns2KBqXn2CbKoo1NcztreMr5HYCPTEMb3OVqIF
Nha2r5dgCCDxI/NZriRASphgTlVTIm3S2bt3WVF0EROT9zAIV5HfOWv0Q6/AZ4BKYDXYj0AODX+f
bfC2TU8iNImuz0gOYEPYmRss8UFMLq0GMpdNotWKFkMxMUTjnAimVeI4bXkI98gMzjYWFVhTl6sW
AYX0bQIN0ffIK2Rku0RTxChssk96xPtLKEcIPaf9/d8plVANIAWIAtHHJhHp8Vus5Ssz4Zho/4Zj
CCHCx/I4jNyYPRhH2XOrEaGkcDniby4pHRl8NJnEhyYBk6KRSEWVp2NwD18/O5xP93rAhIvq5xxz
2kNJmOhTrm3TJ9R+//VB/LGRdPd/0EVMZrxgHdF93HZRGqfVnVZMpEYRNIYUgXQmg88FmmQQ20cF
/KqROEnhliouBJaV80ej6gZqDz0EKAK1f76IOAzq2zcnmcYaj4OaooBoqwXt9uQInL94H8S8gQlx
RQIOcrsZ4ClGWtpAekNsNrcGlIj8Up5miG/rD5Hq5CkFh6W3UzVA72amLLbUVgzXvjnGil7P7Njr
0CRhW9GcKWph00WKoIDf/XauFCG5sUB1G8Rh1vjnxnVAr8j505T57rlwUa5bYCs6xsNtT9Yc2mho
YzJqA6fURuUHhuhD77AS6IxSqOMuZchjQybVXapMZxWfHdDRFGBhSzdr7dSr15QGFBgYzI6HyXr9
LaddBhEnht9nv7IOIMoXdLaKXhjKHjloUU+hg44eAgMYgWNYy/gjyCHYytTp53YL2HzZcwkekg45
stPrrBsnenB5RZPdwxwDzAL0A/ALNLrp7iM8pC7bdxAcQ6hXlPMojkbB5S+ao9aF0lyJoiECekw6
vHrlqoFfxeNiIoA+DmW0SCiHEdJ/p0A+Kc0k7qU56HbciG5POkYgoxFoEtRur0dzTfNshsZYuooh
OYWIbdDGaNMIBE/mJTqhUislQHFeFE5orBcNfavhRwhGozZHR0xEh6K06J0nZ6LxQwln56z6cLoo
4dJ+XNO0CR2kSR2qqau2axAbUjZqumHi9Jv+o0a2zaeKyPz6jnOGj0JO0UXuUBuwMxpuj4gfVY0H
/dt+D0jgjiKrQ7Mn7y2tG9ACLh4j35g3EnGiaErm2OoHM/BgoiE0Q5efHb7RjuvPO3/3RWNzw2OD
vWfeuecmaLX0WGtOxf3H0IPbgkAQ6dFMSeJd6htSuZZnpDTuuk+kCqpVGrtF02fWE2KW68aOkRVq
C8tm5zypVzyQ1nPzw+MO/aC1oPV1YS0ulKQs31yaI8413WYmFPPmJUAN9KnjiKzWXNxY3Vc/oTF4
1IRLZI4e2lrQOcOVyFJ4EJdxJZebqWnD28hcVOrNLiMWmpoU8qbG4bY0+37MiiNvOLxHkH7jPe1o
u1k9tfwrCNZvjjM7UlibdcYJ3dHuOdGwCA79cWdczbtLms1+CrxTTmnkPrFyboCKmBFF6A/15vfO
qmNYz8oPkOYY+g8VVPYi8LFKXH2HL5/YNVhIRhxgnAigV6sVUe4qDVZ7NVHKmZTOJHAmtZpMJt+T
CQE2r1kotVjxi5oEyp+v58OhPs6p9R/571jY/nA+19rXR8UX39dzHfhzn18Uv1Kqmfv+4gTyMudB
pceuHq/1MLP1USutfNd1Y3usaanL1DpTGhLGkGMP+w4HvSjqjj5vMNz+6LFer6GVZMq/2sf18Lim
HnnkOBwLUQfeVkiB86PFWcyPvrxYrznQfHgcymkhFudvNSe68nXuan/Nj0OhJh/1HHc35zlI0MkP
8yGwihqe/JM+nbW/4CwbfPN9dVpQIjqtuCRcWaw3fnQVI7W34q93dVz4VJ7AoWA/uognO7HmqR/3
doqcExE6Rjf33p7CLCNSt0AgTFyAvHYulAd0iGi2k9he/hdW41yoc3PhOS4W3K0F71vYXHTFBVhr
n2MWPrgT6nXBXvzxJKDHTXFcKZf5Ws0c2xbIZPL97Xy3lON8f5eOIvRwRqOR09R4PQz8hBtr49WJ
qx/2hBN2JBaRSGTy7Tj292vEyx2A50zb3zec8YjiRsfe2J7n2WjxfX/fbf4j3HjzNCcj1vbQ6LCd
T1VEMNO3PXrpkVM6I9aY2qf2iku+QNbwtOvv458Q7qrX6Khpd5Qvb0cGivrdszPt7cul8fbvu0G+
7PNzeiywBJItE8W9h1RGrz+Y2GA3Mic7Ak5g6n/QdO0RgxFGMvpjmKyovdemneBpe0AXm6qFFPqy
Ck+tX6qev4JAlFKKqIinAfhi5Bjsxk8rAAml/wb36d8nbbd2XoMr9LR9vjb6iFLGS9KQKT0Q007o
vA7VQWI6yGCJ3V9k29b8OqKYJGlEc0vjPjnujekfOUjJ4bUlHLRaS2PcHFTfl9/mN4b+Zs7p5PJo
UZ+eV5hVl7KSVxM0T0Gcgv6h7V6XL4NjRuSzoe6e16JnLtBZa72j0LA3gpjqU8RQ6p7bH5KF+vGs
GFnzOqhcyg9UlJ4j61lRYIKx74Yz4lMmiN8n5fw8It+akkIxCeB0Xu0W0aQbNNvMj/Nrc9ikY4Q8
q8iQD7MzUolTjJhspOtIbayfC6HTkHk8s8Y+pdRLiIc7xuQBACbaatJ2fPXuzH8BQHg4L5i0BsKm
NHhqfjhk1KMo2t7kv+5PC72RvmuSzkAWI626i+JDHusMI5rYrX27rfN9g7L3wdw3AtSOqaT0IWpC
BE41ZdSsi0yp7necGsDV8rJIx+ii8d/S4g6+qI7EXua2QycFUaMMR8ByRAIEeUUE9TK4CTQXAabh
zuGfAL0diTQu0MlaohBDwILML+3FsLQgClGrIKPKYQpcEq+7JzxAIIO4rYJFBWW9Q2k7WqUdjUwn
9RinOau9lscEqVNn2VDjdNhfXpVnrt72bOalDJRSad89oz0KzSGko922fiMa5MkbiMwIwqDloWGW
2UWpyFvMjm/SZNr22qslGUpChSGf7HCqVZckTpVtuqUHVvPrRbF3UVObQ3AK1GEcrswJ4M3wnQTd
r1dHZ4lbt1ROLiZB0g+v6zCQD1p5U5fHV6ryaeHtShUjMnlevFOnQ1ETHRtioAG8/QuKNPDkNGBV
h6iJNIu0kei9o/p0iVONeyNj4HUraFAxpOdpTcWbooelyuWbZP4POK/HEMCWU3G1KHpd9I78ugXj
CDVAFgCTOpRJjU2UidDy1XfKDYUrMY++HYq7LmOmcrtmW/fBZbqOyTQ9C8EGmLp2RWPJ2vTTtzLO
Wr7S0Oz0yYSeU7ovehWqwyRDTF+bJbQ/zM8Bh79NAf25FhWx+eI6bs/ax+ai/LptepwnkdOi9QUK
tvNTdHotHS3K4XOFsEO06EB2bLspl6U37oJldHUHJbzH4FoxBcnbIesKhv7Xp+oF4yf8yy/L1ubO
EInfciltfNvo2Ix1L7WJq56c/c1my415Qjzufecm1bFXYkcEv2BTpu7CzoIRmthPGn9Gd7qLCiiD
SGzbncJ+/F42FOtIPiGyrwWIhlRI0YUsDKw1guYr2wSid9t95UirONirFrOSFE1ZAARm6vYabs1Q
85Ak3gsrt0utG0ZakBx6hqaY27UQgECUj4jOvz7cbuaWBPUg39QwKX4ndmNuktRSi91mbpc2DJIv
6r5ksJPesviOTs+DBS30FC4b8/OsxwTUdEX1oQ0eSppF6HpziMovFeGyQg86NyeE/4grXZ9a1G1a
xe+96XQocmZOSPa4L5avWTEFEyRQr93WPiLzIQfBNVjqfHYkN2GT5+hmuG9iRJZHG/mhwYuabM99
GMETfP85Sxpj0hazssu7d6sdlGbqu1de/axi5sjxmWEkCQivfvX2kmpSbMvUfVGhpgOdgD112yid
ZF4z1bhfCd9Fsr5JK1jFKbvl15vWlFGxbVBaReDkpkG6e6iwhpC73UutE4TgEWgj/M11eHP61A6Q
08L2IkxDBMpcxI775MZ03C5tt6HuSVdJTSpS27fj4xsQ+9qdxNhMKhsDVs374Twv3Fj9KvwXUreA
icXyUn/dL8vyAshOqsBco3ywywcF8rPYvlpfmNR3p39/bFCvDf1G299ljmG670r3zrqbOK3EeReH
fsNr5nNL1Unw+DWYsLF6D7HrVPZD5EF26sI9hJHf8PstNynmqGzsSMPHnc6GN3uytyOXnKaNcAgS
CDPUEq1Edz54zsPwb33Xige8hfnwzuBcljZQCYHDftFsnTMMysTdwSdtO1i8xuS9uf1G686065mn
5uj+1Qqey/dXT2amjftuSYvmKlu8jju8I/XhVNWAxyPoBL0+JG/RCUM0Fw1XsmfEPC8xIy0IfDrb
bPqErzJ7hG63FgtvBpchm+ixRoRoBxuCas/LhShidUnsnWc5PC/TF56aMdTT59YAbixGtLAFbSgn
fbtCtw+dvBGyRo91ra7LD0qJR2udENZkKOCpXve3kAVmNK/N21MLcsgbnZ41Z4M4UQ5fY/96O89l
a02OCEyXvhAoqt7O7lABFSITtkad88zoTkTukUyhn9W0KV0zRHKUByisNlZgowfntm8e+oudDysg
aKNaurj7d7+57S/Mn84Un/zwLzDulz2GGcg1d5oIR+z0vTO9wGEp7EGf3ALp1VX++/q7Bo/FbXE3
9qYTrl4FXqXhcKc6Z5RpUB9CrPqzCDq6zcUewR6AYvCOnag5vlZuTOckVAKUikw0aG0DVgKlroSg
iC2D+OgAmIX0GEFXA0fU1TcAmMQnqX54VocvMrehb1/+nhSPpH/18YeUxHte0PNhFy/dp9IDsAc4
11etqw/ASxK/fy2RMDOJjB7KWEUkjSa6DaT6/bcTWarNTcpFebU45mA8pY5oVlj3bq6FUl6bkYJM
LXeupn9L3Zrq3c2pUaHrP7W1Oq+eq1a2ugQ9orFhnjIaLUu3jdhp/cRd3AvdipS1HXDgBKDX8Brj
7FORk4oK5mn8rDbtFjHSRZ1Ni0ZLs7l9FARRE0xPdYPMXLn5NeCrEXs3U1/6wKgDcyyKViXIl6k7
zHpvBiVyyw+v7zc80K3IRfSYJJwmUEgp+57THO1GMFWQ8GGmDaVzxoJCeKKylxfHbNTdnfL1c/yg
cgjJZplQN+XgqA1C7oQrTdqOuBWXFg4lZYSuesSDCO49bUzD5pRiUGPV274Z6LX7qo9QONEUKolU
IgUrn46bGwyaiPsq88QzlJIKj5zagFbQYoijcLaRK20Me0F73KeQfTT5C3gtXR+07hBKPunLMZnc
hHisGUhI9gf2kiLJjycFjQ7tyJo0diB45QWOVKet069kATyW/vgLkQAmPaO6DdO8HdvmzJw1CDYV
8RjgSS+0zcF6iBqt7dImEq/Of4LrogTUcBqTBpnFe3gdl/4XHOAptcOImtffEwU0/1c6FH8h5r8m
5ShbF050HI8T+zbIXWFqD2CYUK22RRijcuLJfRC2vcdAmNhCOb0Mwv3LiWH93HSb2Im4jtkTO8Ty
Xm5JvXAJHq5r7yscR7wn3hW4mYql7gyWPb2hTRKWSMsv3L8dfDDhOUKrhz2I54eDEU7rGSUrh97k
GTOG/Yq+t4t3FKoDDaz6wvqgiA9J462hqzt9z62g6tLcP0DRjXrjbXAy7B8iQQ8GIc0rUtK8Dagh
uf/j6DyXFOW6KHxFVBEF/ypRzLH1D6XdKklJEuTq52Gqvppv3p5upfFwzt5rr/ByYiQH0B0YTt4r
JpYIFhA0/FxSW0ZOf+GS+OkI0VLi4Nfgsgw8lGD8tEyzngFlqg5liAkZH/LIaPoT2gvq39b6zKHO
WJFNVKr/mZOD4yDPnj0qEFQ08Sjd2Jb4Pf3FE0+fysF41HqvPvGmxuOUO70r+R2JnHlabxs17Mjk
P7B9+ewMxir3DkioBlwh3gi0K3JKhp4ZCfGzkq1VnEi3VnKem3Hp6hmNx4/0mSBzgAxC+y2saQRI
GL8BZt1CIZ1HVP4NIgiRidI0Ce6Kc7e6yS8GywxY75DOgOhoeEF2LJhpjFBtSu7/I1q9hCK+4o5M
9g3j4gv6Y2v+tH7B3p3lObVCq5ymCx+i8uzB/M8pHQpidyCUoN8ZJnwDpO2DhpuPADCegSZYASIk
WzABbkLr78A5A24xyAljRnqxtdw8RJ/MVJaBP6wPLJ8msePn7BjKOnb4qBYFvTdOpiAJ+dCnTw8B
fvzWKXQtdNgTSE+pQ8e34+H/L0wcNIYDK8jBEnQKv4lCnt9uGKvRTU6mb4eOmTXFYHImLxsDcCum
vx26gUkSsvlI5w78PR4AGQ39Dflfl/edrEgyBAhlmwN1XCQrnZypRUnglrFKzygQmQHhrYjuE2PH
58tSicfVzsQMryLYKjBhx07A4oUg5qj7YJ4snpYwPX/t3GdovWcfe2YkbOFLOQ3+Pm5+07fR/VkQ
VjQZc0qZzO0hDjBntox1eUPlfKAg4aDDVCSBTQDdGRLY4c0skPvLMBZG/deChGrSv7iSPwgGNB91
wC7apKvsDiYHSQj5dXapDvWi2HwX3S7b7MMfiT4hWLObMBnVpoAJQ4jH/7mAcSsvcKUhNyAbNTCy
d2SELTAPoIcVFnAz+DLxvuOnW3MOF46OBh2WPHpTd0wjDVt/Hh4kItqFORm8W3X5uhU+EXY+o0Ht
T9zK2+8WhPN5CseAXGzmh1iFxxwCDLceiUGUa8WEA/S7kxmAspH+tyTFMhT6sXalbtLJ+VNvzIpr
BqwQB4iUxVAeUgLLuZ8Uf5/Uw48yYea4JfTExaAGcsRkoLWxl3LG3e+RdTOCm6Kdy1mlrMl/al6/
yfehYnhttNwyTDfzWfBldTCYT4CsOw0tENuijBXZDBRzDKYHjDfMvcMZDGF1qAaA2wcHZopnyKYD
MXEYn8nEOrzCCS6f5M872jr7LBtKm8P3RMnATQ7lH8nY9WJiZ6/LmxNECFNst9ZBBVTSEBtOkiTW
NQrdSt+ca8axJ1WcdHfmBsGtu0twFy9GP+fD0Zln64OfPj6JIuUigAdl/W8NThBtYl+CePByn6Gf
9H4ognmYFBaYwzI4wQI+QzetEA1qf17kTdpZ6LwAeLFth8zDaDR0upGtPd6ZU6vTrELCYuORiW0k
4AdzbwwoZVoAi1FBA6mIWz2afA030RmgV1iDMw21pOeGRk+XHCrTmrsiz8Yv6xss2nCrwkODmMDz
DZ23nlCzPEOzQibyS7fyseIrnEZoSS/Dex9jwAf4yBCZcMn4kXcc/7In8wQcKxs+KHUcCFsonXXR
kQaQhNAx98l0D/oGSjsKpIvBHgYX5kHRNJq3Z2MvLbVF/NAuUcTAOXDDYyHgID/9QC2gnm7xxsO7
z8rBaFAIXZNfzsYYUI9xFWN3RDownjIT+xMRVhnDZm2q77V1pJBQPu1jC+hc/gI/mGHsFCcFV4/Y
IVHnjbXqCChwYvxQeVPT0/QB63VYQ2zY8DVGBpKD3Kop90gnFxKK8R9EJwBl/Q+ONy0KOlpy9IfX
+vpGPqzsBhXgMdwbi6gmyMHSOD6Z+GH+hNfgUt4+l2/qZ6SeoASD5GRwWmRMQ4v2weNw9v4QNzR9
Yf6o25xKPUII41jBajJs6iFZ4cQyJSiE6DF1hE9DLhCP7SuykU9gr/6k9QNZPfTHz1JB60SvK5GU
Xbj9+oY1yElSGV/zrv8rAmhMTzAdt2zvUbulMjEuL1/eCnsohTYx9TsumWsUt/pfjZbthBWMjKgO
HficcRHb9ZdDmrYHm72PV6XmNxj2nn2KRMUM3ucA9DTvVgysmBoWODMIGxUBt8hHmUrIFws7O1ew
0IEqk7H7lMaWHqEtC3dRD/mzPXX4h6brCF56KCtu3JV+kAEdSqfxUdwzsLau14GigyRj1yNqH+jT
INIHGCYmSAaMH8Viz+FLsVv9wU+DAzhMvzO7XTXbA19/MZ9NbM5JaTqZn6Lp2mmmTjR1HKwGp1AJ
PpQq6/V6frIsa3mFSDp866Fxekd34g9cr3QlVKb23o7eHobe43swOirVtcS8U5rDTqKBzCyyXb7a
VevOJE46MoIybZOM12lHQLstI8T/uiWZ8CQV0NjuPuPZqPDz8SwhZucvnRc41qdWs8CvjzmmhvsW
KFfv4AeMtfWwJ6PcGZGWMR3lDAdNpqQaZh2JRTPDF7FCJxVLQ1r8nEZwcDQX3JLZLmN0XPX5BohA
zIOom5W7ctfA0CDp4rYiA+1TKzBFd4aKgUMY2hDyGPggT2bHYDr2QA0d5uwNA6LhO1GNsRVTesA0
2jHTGUbhuze5TfkQjMqdzmx2S96d6ol5vTH54NDKLnB/UWMWZvh1iRKitwPZYZxKFjwB6QYGYLwm
fRlEUgqD3xgVawlJSOO5w+/5uguHi2Xvw1bBxoaXBI8PrnQ42VAZ11b1R/ajJHnjfpg1jxgFR2D0
NM/dtVu+zmyftHoNvp2IMfnTM9xmGw4TzSntMz9ElQEt/umwmzLqxfbgCVGIwoyhNdpDuEuVFwE2
4RqTOXgCY+H7gYvOqLsyAcX53/OPxpWdmR05NUyV4jD3R2C9lf2WFs8GP9MJrTk9errUgJ9hTVzr
1zQqFwDbfFXEy2b77unyx+F09FNeQbpfZzQlKXAfCtwn1FyvF720nvN66md2/tKXjvwSkl7l5hqI
CZ/f6CQdArs8VedBKwMYYEzDF2kcwEg5SBEhVqR/zMAVlEfyN55x9z8fu3zaXPR4BqDO4wPQATz9
caM7SSwOFxCTHt4TLIj37aq5jI/VmsSFgK1yBW+VyUbLA0jVMqwWMkU5MfEcIjb05dHITb4bvA2w
I8bJgoKN6LVJvvgcRnQsq2BbkdO8e5Mj9lmQM/hh8ovqbVFBs/2fqNZ1gyqrHibVHtbaYPOUHGA1
7C4F7mqMrzF6v2NoueytYn0lJxRYYODBfU9DvZ6t1NN7ph9DH6iFhTNwLjhF3huCGSC+3aPf8b1T
bOWe/IRMKESr+Eu/nN3P2oUIAE7QQ5i5Zn8gQqQekLnwOZbL1sQ0670VZs2y2SjHep6t2XuhRUL7
/IOQAGihHDm86brDt6k8oEFkzVTH5OODVfY0LpYqp6w86aDhwBMf6JXwPEHd6eNZZdm+wU888COb
/UDxIJ2Ui4GbSLMOnw7RX3fomJD0QHvLsW4Sav6yCk8jG0tc57AGsF2p52VxZJ3yziXLGjyjZOBF
s1/yQjwZtVPPUQoxNwI9oL2tiGtGL/Qyx+nuiYNmUFlhuJA5WL4aJroL/jHShu+EpNRlflu5QFjv
t/XE0uTp9O1B001eSiIdimKAK3k6RHWKpamSE98vWaXih8zP4Tf+AFu8QFnZnIZ3D+stLxsypK9x
y3depSl8V0IJjL9P+TpCEDyPv6CNB76nhyL1U+nuF9+bxK2+NoS6/6KKj25G2JXQQaP9ellaNYfw
xz+mwpqChhc1nqai+e/vREK+izFMOM1FJxDRSha4kjOqgO7PRkMRS5mAhQBcNDw8wEZjEzdnWZsG
73nTzY33XOSf2JWgq0DPr12xdcaKQ53Lfwovtw5clJIDHxoZAPxWOPTKFOJ2GU6BvgpYdoXXRZ5Y
mMqlSvkXF/aIlZZ+PnjDsd28jX2qLUTVTCHOadNhAonRGGw6pOnYFDG0xDgKjyiozy42xBqTEEab
8PrfAA1OpDW+5ste7tZm36eLz1ECoafh25aMq0jq+8x7LilHgqd+bEWboYAZwSKJ2aKb6lGHv3U7
HWFdTgP8BeD3P4Ev4fpDMYXpAcrMZPOCe7YLV4ykQmizK+6ui6h58N4QMPp4LtSckxxFLCcqODBc
6piKePNZM69S18+Ngu1ScX8umBhjQ3PtFwPnqT9IwxdosNgYx7PnX36Fkc9wcT76fVH0DN5wHDdj
2mCMgeA0EaQ3Z02my855/uYXgksYdo1dMAJkzng6eOFCx5kCOtHpUS5Un3hB5gicfxyrnC35LFSc
95ZdHDwX+8hHOaMcq16T5kOy1KBLVVOnUFe67FfpTkKGCM2u3I4QgDwnvURdtgqxL8BlyrCGMF1C
vkjbhP9DJ9W5LT0iu5YTQvOCY6d4ejsLYCajmmAwAxIW/+JwRPB1Fdn8NC/TNrZLxvOw+UEMJiwT
nJ4ZHuzFHvuXIRkpI3T6+9dRosW2Es7Yu0TsCPvRUh45BLqi8cwxsAXtR0E6xlnCZ1d/Aq8QUhI4
X8BMHD7ZsFGj46j9ccWxp3GosSkZ2ADRbZAT21+gLDWGRdIs6ZE7YpqU0TpQve59o5qg9KCO0NWB
e0i7148xyh1SKUrkMP8DMXi3AI4muuZ0xiYH+wubfc403gHvepSKHKR8ETFii04CrJdfgTExNGBS
uRzEKG9GAf1gQ17RD6M2ZkSI1Gy0r2a97sCm6YBSIM5idRK7Jc0rYxMAC8oe2gHlUtrPk7rVQfvs
L5xyuy+8FLrgx9ErooQmRTwdMegjUwnvZHZoFLrt7JXNXjlRBMwT2SnNrF7LAalyRNDTocKVNTUK
9IDT9S/hrLJT0qGC2eCYWTlCuSojn1fl9UTGFDguYC3EsCMgEhKnHMRCnVPcPoKrx1RuJlWwolKc
28TiivVaPPHJEqUOVRKaGwhEjIfusBJYD2o+rKzcsDK8+MlXz2ekZMkshIpE5BlIQawNk2mp2wfP
ITJeiB1ix8tuCA1nGeaLmOE05nsA3N2Za2GWXS5kslY9Qqc7hu/pMhxbH9apeniNHB4KfpCDnZVL
W/9FArZoDvwfjworq2RO3f3/6oW6k29LcR1t7Rd1A0z3fqYoQ6zO8HdswPiLBGZiV+2SnA6AA/7k
0OZPViTRKeSLQCPkxGaZNvxPtMTRsVFncC3F7IJ4km8oOHMJrYmmw7ICvIf/QdGEBALBAnAN30rH
zKrjRGbJ8RxzIr6GuY5KedVPluSFMOBjrpdL7LTTWHIZ/FUvm7XHQ5A1ji5YrP0O9i0aYUZ+X7/R
/bKeU+IxAa1wTnup3Dpz3K841Tg4yYWqKo+BD1piBXyz8lLyz7QtxAKtd+mJ+YtqwGv9Qc2rUdFi
aZGz4snTsRDyy0smxN/arcF2mdXxj19G2hjIn5D/1QyldZPjK5Q3MexwvCqxBUxtjiwODqRA8Csq
TpCX1fx/VSOcdPBmX1SbEA159gSH0+DbOhw5nEPg9PwplEujcmAJMhNWvjCjHZ5b7jo3WGFu1kx5
5OJkKYi+EvkfTrhuTv/GYu+FyZO+EgVuwFKyhmcic2EQ0jVjNd7eQN+HfTazcxnq3wQUCiiFyEX+
UvUmCzxDHc74YoWzd6iZkWylss2jTTptyDAC6SFHkWoKTBvZBln+EmPmKSo0cnPfrxvnE+HOfKcA
OQSvP+zqDYv3rk4yxiWZWZ++N94Wiiho7BfyNRzMHjPuSXpvJ8MI6Dv73NtbTiJk5vJkDFcuAKNN
+Ha20UK2HmyuxMshhjOgoBC8Lvhguixq+OGYN7fkok/VEzgcaliWdMHmNKRf8lowR4mLBf2B2JHb
JEoTqV7d3smyRhwJ1RqmB88q3PgzPXk8onsfJlNDdDWU5tKBEAzuywSrJN2Tw4Ha8zsj0x2FPuFo
huqJFQuenQc/1AVMUu4el4rGQ73Rr3G08GdN5G5uN7lNlR2JpsIZcpIhHEI6NY2behqdeNQNfvw5
lbDpQZh16ikpD7SURIsChVUsHhA1lMyJKR12cWdFJRZddn8PThHujvzSP9qdpxUC8LuzXr89bMoZ
z1r0w+qhumXLLzur3lEf/1CGdxTSIhTwekd/yU7eXAQOLiyqgJo52Uuc+uj5cOgjFWfYUcajgXTL
NQ28qxN3ly8Ao3U4BMEIIINAtlifvLBR0KWar3pXXuDqsu9UK16jHFPhbfiTLDB+uN2lTLPGRw35
1f/jndH/HzXcHTJtcFLRGgdz6a4VE8r07kIgJL3D67coTHHebBNA07/YhWwLYMfuxdVzBzjYyFgj
QVJt7fy7KM45cQKBA+uZ6RJbUj26g78pTG7PwEWE0BR7/QH1R5gZLjHAYHsSYsnp0O/O9WgGnGFg
esNTxxHHpAtmDjsW7RV5XZQeQ2ehHUnQYdgYvGxazwYBBGIdw6z/GGBCcFCsCLv/K9wGtkL2wRTi
7YtgqQnYIV0vMUh0Jbxcca4jE2BxKOX+A7BvTKXHPplNLd59VxF9N5zidsil4irJ0QbRhT58lkb2
85yCtEIkHt6SzZd+KBt+j/YPqpP8PypL6h2ueugTcena0XO9mFwwBRxZQJwERHEzCchSaMSRT4xN
+NzN9sPsVB6S+a5MHH8YnnP7IH+PbMay9EXwqVP3s6TgpSXmFtAtgcCW2wHkRLJN212Zbzp0GHLl
Ep4Gg25CK+nS6a1gsGhH9n7442z7SL/gM7wgf2iMnuGdsB3ih8LF4HoBr2Ob/NHY0nnRlqtECEFC
6q3u+owokGEf5ksODTQMzJlR+fc+95kX5dVJ4tRg+K0ZtL/+EO5zqdgeGsgv1OlLPFV/skqtsKn0
Pzwh1rwrlyXMOLQgwyM9w1HhD/lXdy1rHAuqX+6AUbkVSIVyfuERlq+CzqcH7x1jjqGBzuZhBjZU
Ycu44TwCyIQQW7MC2QxG27rcM8sv8lVTz/XsEcnI1jWUKjkesKABLPq3wyE2nHuVazD4FHZ0iLm4
ItUT/4cQvNhahlR5vfUdbT9YbEgLmSNN2Quj/3Q+hLZeSY3DsCe2Wr85Qgeib2tLU6TpoAAvseak
62ErQMKXndViAT1G/SXOXFygbe8QmMySkphnHyOBMFh30Ko5xaAvvH25wCp6Gd7GhVPBv2csjEgn
n+qrMSVVPpUl7vDT8F5bdM4mWzAzeGVA/QhecDvMUWq/zLeYUf3XoA377O6lXCtpmgmRlcSrYAUp
LPP4Wznn0FiOvSjZJ6pL9S9v1U3aYJ/dxdeWUSHCLtF5Q04P14WlzrqfHP4ZNCIOMdAVB+iXnuVr
CTt5Sc7baoycZpqshHnqkMW4bKz42M4/i8ol9NemuEc1iVnT0GoRJ64jeNW2w98zLz4kNvUCZN3U
6RcIHSd+ueFMA78QL00+dljR+mUSeQa7G5qcQYmewnAyD/9Dvzihq4opWrwh24/uZcxUCvohoUH6
jHOxNOay6mnrWEMSzUkseGNO5deTS6NQLw9DfCf++jtqHLbmPvdFl4E5/0R6RzgU6YAEGp5crChs
YrzGV5BBPb03wnndhsNBJWlYq4jnffTdQ56LukECBZlL7ncQrURM6lDaVkwEwfCaOQyaRd657FHs
DbOMLRnmA6KApap2ZN6DyEK+0iXvOTrm0U6DYpoiHgkw1X2bYuCQ0VjRessZ/A1aGG2lkqgS24JC
FhBANxPOY/mAiPVNDhBdst6Oy2Ut7irAH/zCi3l3FxkDq9S4+UYsnDFTO5FeGY1dq7jCOX5S9sNi
kV5AZsyDj3GxeMkbIHuFSlnBkcGUIBaMvKbxdSLu8BT0KgJCyEd8mvjAdwwxsL9DAlls4PkHOnW4
nR37evJlOsnQqN3V4bTtPeO9ZlTw3QArfBcGUqSbRIbaYpPOkNofiOG6qI8e4h5zkdbUjIUGdWtR
Nn6i2uoGekMwnlZDlQD9GhYE+Q57HcCpm6iQFfAqy5jWjhbVk5w7Qo9MCglQVslWvF747VEFMlAg
P6Je17SVGVnSM5kqXZN8SV0GCDioM74Qz5Q7wFyBLpl+AykfOiwOjkl51z1KpPGZ6cLLJiqIOfOg
PGJMIvXWa8/AB3ruiZNcetrSAcwZFInzZA3jt/2FEwhnBw6PaErAmOL4wk6qdnfB68EvXt7okmLv
gyuZ+YYedw4PrR/Tc1STD+NLL/Npvlq6GLRmFAR7zp7PQqMI48dZURsSm/Yqxpak0vOH5jGU2wLu
zdk6DWTva0ovCxMr62MJC0pidlA2Tth9qV8gt+fK5YAt4L9AmM5VJwA318F6702yFmIcXNTTk0Jy
Fy8qZaCxQ1M/L6mUMRpM7OV8OkUlzJMYLMfwJVpsfwfrX8GmrKx9Bq8Cp263+m6zByoa/Ud9ZNv3
mriiqYdUwnK2XsK0pDOxrl5kyOvlU3xhYvs5a+ek8jt66hyfWGVp5DvldW1p5/SzIvrwU4ThiDZD
J3YY/eiq+b2NkI/JUyqzOlswEx65/XiqHIMf3UE2PX5QHz3fC+l/muQHb8oI1GwCzi1DQ1yCpI3w
yYrmTPXkXyLoKlQ7EKXxRkhsCnZSaBcjlyMx2guAyMwCEWz+trXfgmknBst5Rf0ggLD+9aCnYPSJ
dOqU/01fX/9KNEvDofc2fARgrJrPMtwKOD/MM+yrRK8IOG0scElZHzBB8GhDgYQU0w6pxmyUu6h+
KI5eAtktqktHTHtb+yQmjZaiZEUreG3WwI/E3dtK3XgLPA0H0g6t9yG79TssQInWW9UrwUxOeL3Z
gaWMrNipaBUmUKSn7TH95alnMjyHOssZtk2u2m8BUX3zOn1+C1IfkRkigJxrzKsm6bWiZGnHjgRP
18bNARJI6QB2np+eDaqL3bynzIQHTHXj52vDygERK10jMr2L8nuJZm2wLhgYIqzvtxrJPF55lWYA
ZhFOzMfR5omOfiCo38XzczRXGBLuoealk4M4tpMTcNKLET1CJFeZtTtaaii4vrofbygkEp+pPyjz
8vOTLOWHgAloeiMWa5oBqzB8w6KOKhXq0krVPZTIn2O0VyWzWIOYj2eiLYVT7TGkBDI+aRZ8lKPg
/CIMF1FYN3E5IvBLa6evfBZHf7ULN4ORKY3WE4Y19C9fOet7Tm58RvYqs0DIWbQs6DBhsp0EEA6D
vHv8PbOddo9eC92wGFJ9EYOqcOc/1/KYXotfqA/d5OPXRFyZgLRIHujzLdGGpDa4fVEzHcUfYZYi
UHdA5BQE3PSwKd4XvddcKVCLv+6qBqv2h6lxgRUEjA1NxC8owt5rzsCkRCPuC6EtbQ1CdWl/Fdw1
BvQfhrOBfJ0klx3ttez1MyQUP0DklCnMVxpLHzTQCda6vR3iurD+znPQfmPY0yb65bnO5nj0cYz7
kLNKCs8VsQTz7IdPsEchaornFGIBbQt8h3inU5Js4lv8MEzgJ4CMhAWMR0QYT6rFWIcRoWI5wsS+
5BcocbK688P2x6E1hKdypE18QOgsbPVUnVLJftrJ6rOhzHxbrxUiBYo6XHu22IEoU5xE/ob+n5rK
+TCQaO3sF8sx3YSeV0C8RGBLc2acO8QYT34A7MSLDgqbrmXM+SCqH4QixKijOb/qDnc757drHYQb
SLfHo1lDqMfnCGP2vYSAsFdXoCZnhmusTZNbKJOMMoWbGvtvRMksW7bCwcOHgL09foNA1qSjoC/9
C3uX+T+4BFg5kHYQ+ePA1wtniEdfq2uu7emguol3nz6wpHg/AlYGHsAwopsiC4BaHMIMCZqFgXvb
S3Fwih70ii1sUVN4exmlJ1l8bbbVgL+YcfaTUDi3wA/izxOh4zde9hE9EJ1CZt4wvzczR24HTaXw
NmU2EbzPu60hL6vI4Q68T0ng4tXI55lAYMkX5TV970YNTZjzFHdUH9N8Wa1FQsxEK1IPoF/FLmnX
1ciD6tTinyW6mARgRcnoI7mgRMljj1EAlIn6ZxDPwDYZMvqYFDAZgYmBZ9VoJYmOhtMKZH5UICkc
Mws2qQJXHJF8NTMo4J57kKH3AySoB0RxXyzStrLevacYS0rtMLAg2gsHaEk3WtHC5/4NSxii0RFp
Lw58TrVViKzaFxtpVvqS88WGYBnbhfMBEDkEC+VHWRWdCb0tieb4t8CQpK7epERXfJ2PyEqepKtn
a70ju7qPpnC5KTBgxAtbHeopYzvRb+DrUVRexI7UqCZz8dw2oy0t4QKDDw+VBG+FFwmsn9h8bYp7
yFKHq/7NbdQd7WjKG4oMFAS/MObJZuR1t+89Y16rQfiYvuVDgYBElnwVeL3dsy/Cag+xZtu8kxXb
o/pHpCrxcomZXbQhHKtC5Nu42eK7HlGuA/bq8xcMdQjnw7McdY6+lRRPLJtlpNi9YGpMGmY6J5Ub
QKG3cQ4H7EIYyHx8Fe7Gyx7C2AdjD9P4TTkvZ8Km/dGnxlofsw+9Fi94JsCUTnOLGIo74iHxjcEL
dAIHQoQezSKOFuIdSk9LILnLqxnshu2kaWwJKizFdsnXVMOMK/MJTWStkT23x8+bmQowFkw7FOK7
Bp49ZPgSCgYbBm6aIbYQ3exbL5BkhMWJiU/Fs114lEoBRDbOX+qBXHLGGHJx9Rp00ymX0q6N2NKX
4QOWGSm9YQpCzDgJCRYTvmGSrad+Cza6+95ChdjMdXqIDBs80Bhbxja/15on38CZ09cT0cVRuyrF
FtRCUezU8BOgjeeSgpBKoKPCpXeG6auY5Rs3wsCnQae/pgV67b8jtCHwjyipHfYTkbh09CIIDFFg
wQaV1qjwPxdGJONjvce2EcTJbQHRgRPX1Mj5Il1oayZeqql0TjrT9yEEO2qtZE3oNzRTWkvZAifI
nWAr3/KLeAJ6pFP4UiqjNYQUCowIEl7dQN26C9At3g7UWW/zhRUkWqTIBginL6Nwhmy4ZaXBw2DG
ne10mJ2rWPG/lYOEZcgwBv8ANPcbJ1qlm/cdHC1jJn4Zz5HwDwYz+vyD88YVY61hqjEm6ddMdavk
XXJLvlV+sgPnhz5+onXs1iCYH+frJDdOROZMmHWvYoKiPI4lYQZ6GvNYwn9AF0WNgfUOOjNsnSZA
paNTQm+Lfb87tCbhYgfQipg+bhfUmAaE3ptgawNtCiw02ErQ4j2qYkrNbMh/nkAD1HtuJnJ83qAD
uIMDdGGFxLNWJBUV5ppFQxERfDbMycdTia0frQOy+AY3jQXHOLQoFh3Pi6UdWANA+5SZ2Xp8ZMbN
rQVzS5DkWUqyBJT9YEpvTFRhqsiEYju4wYLr6g5j7+9+/AD6p+ug0NUy52VTk23A94mzT5pBwPjC
/AXyG4gTFnZAfRpMIAv3PAAk2hVRQg7qySgBUKxjndRMllDhBmAI099mSrMuzjHulDFtnlB6wJJo
NsmO5c0MbjSLNwan2AqRfzjcb9DOr4sECWbwDwuchmM4Vo6fK6d5NQfHA+/j04ATGF/aHRNwWPAm
mvwI74R5u+l+Ya0h5JFkfOijm6A7LVaZDDglu5qNNseYY2HRHZANamcNInFD5b8Zz8HR64HOjr+y
V/nDAwrPCJEwYq5din2oWR21NQMMYBw2iZOE55tb7QoXJT3IbnrATmJW3YjiAEZ2VM0pWBl3wGed
U+EQQaiScfr5/RxYTKaBggn6Lqka1od53yERBy8BNbJhd2Dji+sTPWK5ACmNfkYrZhuQGRzIADpn
WcQPApiPoMMDu5sjWw0c4b9qFL2AkxZb2hi6ve/NFcI/XIlKRtvtTb0pZ7xKOlgsA+Upwd6Dnw7s
J3r2TbUDfw54TfBnzCKYSkH4g//gULWmHHcOzesyBct4zrknO3aNaKXzQCersflhEEqrUJbozhoT
zoiEBVeOU4YnJGtaWcib3NQnIumRB1qLMixF2Q/4FlkgaZCKgh/D59MsdtKBuXlkg+BHOEZkLqzT
NJ9zX+KLsG+ELUNd0JnRjbpotORZSuCY3p8gPHTVK7lwQOD5ncrW/Z6+hRVIgFf29JPbBerJ/6W0
cjAMYtGBGl0Q8LJd1LinLxEurWm+lrkrzMLF90Z2arFKVrw6BTnCGE7vvzCxeHzqXa26CmLaO1zM
abBwtQ908WpGkppV7aGl8ZTrXuGjzaB8g43opZhKTLtFfAl8CFozZWbYTDJG269buQgGqPFp64Ib
MTt/zBNYlQug/b/39KqHWPEph9rH3wS6Cuxb5ZyY1xG9GoPSbXpgzR8pLwi8nkRrFkzo4FlostTn
HH4raFNvAbE5dcMdW5I9EPVEWL8t6Jr4a4k+18cCsHmyxozakgP4Jt6QwBDeK3AIW6ecT/7nrX86
Cg3kcRcdSpTsKCDFm9kwbz4yJQQBzrzyUW6x2NngrWsnZ2kMO41rYuEQLvA557TntjxNb/ixWfBJ
Fby9qBotmcPSNawyOnxkMzmGXv3yG6wkFSfRz3J+kgP/GZ6l93aYGDf04sc6MIeJBiE0nFDpJmRS
gx7TYZAsMJ1h+8NiAG+s54QtJVG95w5fnfeMSpEYckf4e974PGZQ/nh+x2A0O2RQbu5A2mNDiqYP
Dfh5g8UFbCkrIOd7AeGiPgg3NoeMad5v7xrU9agetHm21HYPNdnzKOOJxaTutaD9Q4bI04r10tfJ
ZKuO7Fd05iGA7ByQuV7tJJjs0P/vI33WyT/FaMVVREi2aviGpoKq8ScG1uEBwYYJW+FVf4YUOzoA
sV7Hq5QgCmfsYQsWIwVlQOHg1AIh+t1iyagDSvAha64G6A+8/kulrTn1vtkwXxZDZmNrgPRB4pZB
1Gu2RYBSJGSz3od+viwG0AI3ugPnf8usJlwzLmjrWZO6NctMQ4QjX7KVfBu8whnXD4QHJhPG2IMc
WBSudO2kRX8ErYdDHb6GrVo0ZhC0Rfe5StsN95tDloFHsR6e+rmG0z6saiQkrrYVtjHnGdblHv7G
xA/iFRRNPnj+z9vVe1BvDqxpmj/FfWP2Ywecu5Rx08Fpy6ZSjkCIC5R3SJggiy5zHyF7+qAtfT/Y
3A5Pp74/v4t6wYc4AMJEnWI1B37OoT9phm6Omz0ADMKxapmXEsCjLHNGeXRVgGRojjjv8SI/IDZA
XoCggwXgQOZechoC/yRzyR9DRlnxarPIkX+3r9yOIYxMpW13Qp5jjShXeWTW3R6m2U+1HF1r53kv
V9vwiNQf20O8x60v3MRT/MN+OwFPW2cbZSD2ZJzpDwydLmMIjLJDLQV3E266Xw56UyYRJJbxOXPk
XbvZkudNnePMFgHlMD8T1kXhMAdVfVqTwQsiIMbqw28dXpVrvSqXpEqf4awbkLFMRhnc5WHboOjL
79WqPGBffnvZndPjhkDWsl/fRl88admG6rVUz5XyN2ctYN9CqBxTThFZqc2A9+vGaJn0H60yozdB
xfFcqKAgAiq084bT/MwMqyLTp9oxQ4XWPQu2DeWqW3uiHeku83plBoxg+CUJTJSmJwrP5MS1HSKz
2VT71q4L3AUUSz0xpMZ8cgavTBDgKT33pCPyhalsfoWp4V/jKy7Ty9CiLocBjOfktvFZazRB2YLu
TFnSwi96YuOoKfdoCxk/1/bIy2Gc377YSKKYW8EPi/MZfXwAQAivBbYK424VbUuILww8cmUlA1Zp
pq45vfumYrsoLE60qazTDpNNGIkhHhkFBTd+FGjjrUZzM8o4zGeEZYLLQz60LTlWUa+p9CtT49F1
UkZrXgYZ1P0CEM/Fw5ii2CkIIUTOk1sDEmFhj1YgVtFZ12/UsdNwJXGuoeKcCPQCv6pXwMnXrTHE
zly+SrQyWQKF0v7gmcOZrK00DMBBib4Oazz+6z22uwATMRAd0vvU9eCX0+ye1he1e7Li4cMAM7cz
pn6Hpz79ZtOvZn7W5S79MxhdXMhu59fj2lE/wx+LpgUvQK0EraSHOo1RA9Rp3Csh1hEeIlaHG1qQ
b+gljJ0whWPT2rzp2KcpeNtvw1v9Gc5oUyubCEsP0C95UyyDYzdvEQkncxVx0qOKveQRMy60RnfG
GVZ9foNHUlzPwTnej7BfpMipWmfkqZD9+IZf/VGRWlHYfWYlo3murMQWfO4BPqYvkShJcPc5YLQF
QzR2+8aq8kM4mkm1/falLVLNFk2PcTaUZfCPpPNqThyLgvAvUpUCSq8EIZGzgRcKg5GEEkoo/Pr9
7myVa3fGYwvdfG6f7j5MOjTPb6fy8inCa/I7gblWYE5XTog3aWefPwd0DHE3Dwmlrbl1+hzITZR/
+c7Ohhq4Tj6UvWJeE0y7wHVIUn0SChMk/tzSwm3RLTLVideJ/2q4lVNqjhM183T4Ikv+wcJBjzqd
XEwbT6F3UU7plBzgRO9nfHwgO+/KC5Hmlw+Z/AI+raRS4bh+p+j9Hki7y3Zak9EoySlxQcUOFuwc
N9K/d+Zmf9pv0k0ZcV2ZtBUqF5whOC9w69h2+bDCjYMCesSsUOBABfFKDBY4Z6gnmQwyijjAHqDS
HRO72HzZ58kB4xUAPVl3JBiVl7TghUb4+G2/u+Jag+RN/H205iwrXA7fAQEeS3FwVEDGYwC/Jcup
jiaq4N5PG5gdoVMfqaBdXvXf8Fg6MCmDENemUa2KviuX2VaqwGVIHX3APOJdb7uDcNkkrubPm1UM
Bj/PdgEqrVm1r1dMveKpk+WOXYdkZbyxVdRIQ6SMMqldiNa175hATTSHakDc3tmRQcYJfBkyrAOO
Lbte41W/n+8THNAP53rgSKusmxaEoNYiiVcV/EO4YgURJCAhCh3RmXg4sww5GmF7khESjeaHZAoP
GKuv7SmUUAUfmyCT05xgzYzJd1/0BnN+DrtF9cgiItULEaNx348QXJgTnAKnIPQYwtoHuYZ0NMTn
gMEOJwbCoYQ7FcSUryOgFrTlVPwkCzZ516vYWNZ/FgE6G10LuzUwphL0H/KvFIgq52a9SfdgSena
JoYcuIa1EFtGPrN/ch5ISSA0LKTgIbTNgArrXJiBfPc5d+q1sPllT4U9mi8SbCtyY5zdoDRcJTC/
u7y0NjyVf1W9Op2YJEyAloGLTdDraYackeCT+ufYAr96SjKSSNsoxi6Dgs2N8Ep/ZccGXl05b6iM
TWovGAbWlQM5OTKHZ7SlJIcVkKwGBoCqOOx/ZDJ6pNupulpjFXOhL4DWvh+vwt60Wr8/4+pXibcV
cCeVQN9oaZ5vzndj6uGRQmvZQFP8HAcuIQl1OEjsZOf3nj0ybzyOBkkaHfxiwa7Xsi9ZG5WS6fkG
u7LmVKNzP6SL0BjeqIa3MFgCGCNgrzDOjsG5nSfHG5GtNeGQtudfCt9hGk+UzRGtLT4YzIPhs1SE
DGLEPhPjKQC5DvhabP9zBR8eUjb2pNwVsF18x2oxvx0VuExgG8BOVa8UFiZnhpUt6vfGGqCeWnNU
cAPA5Sbe8u0wmHHwILuAFIbpA5kHh+lj5QtGwFfXfJAExXXjn/SMemhX7wtJLBrD11FcnTOV0k6k
jbx19dTBABYdht1iplfgGTlizl8QLywgiETWAdIXqhoO8OXL3UZxDcxxOeZIqE/IVy+be1QO35dm
R2k2iS1zl6+URXH4XPSFPmeQqXTimfQuhnTAz0+7nET3tJpFypSyb+S0kcPjHhu5UutoVKSRiPL1
tSiRUpDuNNtnKdi3c3+WWBOFX5O9tJ6a33z4MspoZtYXhbMflAvUlABMIcwit4gfhTrUEFafVBQF
UCceKnEmikCKjeGUrKNkGZnnavHGW51UTAiAMsRqjsFO+Gc6gpgWqcJ3mJ8G5JTYTHTUHLzOb0PA
dVHvBQag8245OJogMffmXq9o7SLbhThvw4kh4mQKDEQFAOP206iHr31XQQqSaF/PUowAzX3WcieH
Hcf23G8C+66QaOmGGtLJsWK41DxspWsaHiVtZ2QbK5k2sB1RYwz8ZRmmTh3PujuMKQB33C8eTewI
R3a++MAhAHbq3BBTA1LtU1i09dqP5kbDXctNprL/Vx4HxPG2807Pb3acLeslYYcgXEbwika7da27
n2xUc5NCDevnBRYzCXN0rN6/AUguBMUth8Q7mIYNV9BZRHoWkIPSlGh9SixhhhXMFxIRREqsCcyz
YWYvumzyPSjJVTd2ckN7pyG86GoWa6cCZ0ImHwzJxwdG6o7Tr1hUPEXfdTPSmfm4Q/2TO+Z3b+Ye
tYVuk1tI8Ol1iESorB7+qAZOGLhkw3lOKQPs5ngXcgMjhl58Hj5yP0BGHXZWPNZvDlyEgNFlR5MW
EXKRz1ai/gORSepPdX9yY5a0KIKiaw8Rr69x9dcfJjKUQbXz1UNqTYsbiBaFKwBqmTdLygGt8rM5
cEgJkRw9mZCHnsU6XtvH/qWccjwyqMkXuTaRWjeVrrU9zcDFEORSG1QlDdSxR6hwRLg+fh49xufJ
Ba+IT31I8DICdKrdpvvVm2lxTjtn3gLQoT4yFra+yFGqmnsbTgjhV7Wrm6Nf72I6vNgW+lNVZxJO
ETekK2NrKRdOpsy63kvKBRUvYxo+fJtHuOTvfgN3I9QdGeVURIVOSjsDpsDDSggBpRNONhyOejll
zmP0Og4NOJaEGJwgS+vwPhVXrqLtpFWY0peYSdltW26hBCPcw+RQXHXHTXXKAbvfymagLKEefeBV
oL+q4BdP2RuILqPEtV4lmt/eYdOG7n682eeMdWiTbyXHTv4TxrFwR52kn3nO1vp26velQGAyDF7q
ujqBK7VLNLXGo/TA37EY9NC6//PLMgIu2w5HuDLw6mj+lR0OMIXx5gaDdN+fcmOL01GCsWkgArDa
XKkja8a2imMtF/xsnsYL9vIAqoTYDGQJZ/gOh//T+8yGGI93nIHR+JD5lFj8KaBW72p2k0m0DagY
dyyMqYbeojnWf1THKyw8ZEwuFZeviLyJRuKtP7sBGMJWgnXhC419Rpn4KYHUG2NMead8VxWcTgoI
5MsIVQHsQw/nWnUM3jVBBNLAQx2Hy0o5JuEyxp1P8Sisqf9xH7OyCcaj8aJy3h4VlSYtdJdIIsoG
ziB8ngHeBglhCKUDcThyZLjpkB2xPSARKsEohOABYrjVXN2lNrNrbeweKgXuSRjyEbJNGjBbUvvk
DaHWf8ZkGTHiBc78l2Rlzn/EyYyYb0jM9XvDiIByRxOVKpPVQp0pj5zNM6asjg9WiTPWGAYgJQOs
afOi5Cfe2LcF6cPVADtkIDkHz5gDllsgf/YsXZmzyFOmOVl5ahXZL+0FXnc2ZxNIaaeYalzFOGAQ
Dh3shax0dU7Dbo7eoyI1q079BNb2NEocPViG3J2VKRSpweG9phbELF1HU2sN1DLVZrhE8xRog5za
PUQaou8FepEUU4/BYuDPzc8LzjyyGS2dfupFIK/z6Nh/Nkl8BTshf4POMVA8E7OicHnz52W//7Zj
kiIarjNvQjvub9JyoGJCO+lCLtAHFWOiJdCx3ox5RT2bU3ALxI/bP+ZhiMWw1eML1geeRkD8kBp5
vfTEYbBrDrAHM8GO7GFjrAcPSjhBAFWHErsS8N8TCBGlnfxIKCTTnA1KHaBU3rOPZAuFvB2YNdSJ
8FI+fVgmcDTZoDDxS8aka8Eu0J8hFIB2itMxHxTTaPR7u4S9n5ppqMkIXDfATh+0SDbeYoKNynva
VxIhgzOrF3JwJU0wSySXh7vXCNxUJBmosYKNSy/U+YCVpCHQCdro9eFvyExMKJouCeRvcXqTUeSe
CqjOE7u1vLfWnzsgGt9AfdrerXO0Mc1xKnsULekoZ9iBt0BesF8QlNmeaYNCRR784/C16x0gsEp2
wVT6D1cLR6dS9SZbmr/J8ksFb0d7lUgFtQUiCIi4n+YI1IVU0YdS+R3l0Eq0kU8GLxnxYRK+J1/R
ARBB2zuUiYh7FMXAwTgX6Sv3yAI9Q9G7Y+R73xdkFKAzju3+9IFbgYVnOOJAKAPh5hjnIxyUAtSD
P93aP8Q7ZXmb9ycyKWwWd25azANc1dq3h8DVpl6PP6UeGXiwuTQW8iY5frBY/LldNNz5Bhe2cTK2
C2vGPaBcJTt/fvMCjvpftpF+9zmhRcZ4CRJeN2bNa1vQ9nV0CHbBiql/74XRBZxtcgHggkDy1DPD
VKJefGbkZA7MnJR7O1sETKIX3c0XzURRQl/hSknn4CqANBLilYKsI2ejF1gcrQQ/5Q+oSXDpelHb
iCHJmQXM5mBMBv8G5GiN4EoAyjr2NaK0Ltm0V/4UpM1Q+BPQcbxNjrElyS7opWDt3PrDsUGe4gZQ
MTJud9tfihJOlBONHXoyId9Pz18+vyBR6hqBY7o2KsSSgKXi0/3SrWqTQlX9FNX+CqYCfFrcxJx7
P3n5zoxCURD9iLukWUoBMyy6MQGA8eAg056Kkoe6R0aEKIzL5Y89+9z1KVgMRLpyXFCBrobJug62
32mO3JSkl1tg1wL5cw5lDGAbVvd7V0CiKGY9q+aFDQP9RGm6kcKhsMR1yWUtzC2vmmPtNAmnwtkD
e5xp45obqpOSIBQuUbqX/Mpz/dTfm3/OoKVD22fJFJ7GRJQNWAwnl9XlfsRxt8G3198Xfz37EDDO
dC7/Ug9yJqxEanA04OHyIHOeFD8cBPUbt7NRYDsJhaTInqCdD9wvJaTySR5NyO4vqWjiUk5lGkLq
Mi7oXxaCmCYSQDttw2dtwDjJzSHriK9kVW+/iIxZlewv6U6/45CyEjb8bjMLd8WmRFLwNKY12Q+8
XG67zwfyT76GkH+FcSdRZFxog82TSf0UTZiUMzEGYAL/dgOgkgGVB6iWATreO1+y8EKxLnKb2Msh
7L0h7HXamATKkENARgcqCOIKF1nYTu0YWzmQbuq0JPC72OzUaetvzein+U5V3QU3b6lypw6ZauoC
BQBygx5fYuQMJskyD/mgjc2E6chE0KvyCYffxgW5WgzMX21G3hdCO/IFlS2Cj/hSF2Ia4C4OiQMg
H4oKJd77NUBK4sDJJBcJtfGOSyVii3gX+SumeXtvZMdsXexvZo1KicJEWbFtA0vaZ2q8tNmUcKs7
1Noko+QsETzrizjzPhM52S/qOo/ViFhK2+Ie/4H8lcx6SiopHiqLHuoOHGUlnlbfRaasOKEQPwHm
kK022g0vTnO/xPOV4988GJKQ+c3XqpNXMeBYDCzcxq6WvchO5wEGHts4WFaRC6DwTqDvCME9ZyIu
lDdsc5JRhYsK10kq0q0kzAMtodpAL/CBtJ+MOb1uUGIfaDTYdnSwBCDXQj+QBtexBi5Gfkjy9mie
KuGVAbHDXRFCMfSIHrTv7/dehhPo/3br8b03wEW1bHxQI6jg8I4S6hggNqD2nDQNTdKnEw3tKtlL
IgpyXP9Y5DYVZKgEVuDoPuuICW3kfE6MDBBZkTEysLgh6gG2BUMuIc9u43jFX2GB4NIHH1CD5HAs
yuMHMhY1CSMkLMrOlk7f9NcGk10aqHwtkRCHoKXj/HoUsbOGNKCeV6HbgAzq5M6qOB6NgtC1caHl
Yl4ZIs/ZUwAHLVNP/PSNpnU++Vw7KT2TVrIVL4+s0W24n1p+4kr24ttdbv5CMWm7zJ6JbKGxlj2X
Wo2Er5kv+oCiIX8a1aFl65pXozZ0B9WhwuPDYIl3joQwg+KS0uX2W+pe0LoZXdFQTncmUcDb/GmN
lU9iKG5dmp2SF3kDEDeoF+JNET3fVEfop8isbO6FVfbbYEQGfYIvsx5HCCtjqPFlT0TqWj+pSJxH
mKk2k4hHUnmSzBKugmgcu6WNn8cXOl3YOjkXT0NZGdI4A2tq83mRbOpc4WpXzkJpm/O7Jt3dm6Tx
Ysq1jMP6h7ULJ7hYBs1aYkqgKAWq0bUPM3ae68cOtj71pwKxKOe5cZfiFT+TFDMDy+CkQ4hDyAy9
KjHGOgaMjIfvMepyFwzDj5sZaziegukQb3TqhkNZGbhNsq1iDLEnkJQl3yP3gm5OAhuFmEID94Pv
qrjyc/RC1VkcnP9sN3GHeENxQDPVLhGrMXki6rJziacnbeVsNpP2i/JbAX0kOaqSk/wJSHKZlAlh
ewXBmH2ozgtxjsMtgq1M1UsuIs0G4aNVTNFtoqSzmTarMF0G4SuCodERQ8MR0HzyxwVXZ1SDbF3Z
ucM2VXPKfJbLY1gvobX8UGvxx283XXdK62vYNSNkd0r0lL+rqJy2YHwWwMuAzzG4KX+cRNl9jH1k
eF2zUenBHGSLRkUMug7OKQE0gDDiGQ2go15UdZelhP6dS190/hXZlUnTID7I0UWlThHH/EOSlZnZ
wkLEZtcrNKeCXKJyO+vJY4Dh9Je36bC71P0Jl2qhkeNZlu6ys/QA+6qFadYbLZf/hcp1jN7yrIBI
0WfWpkMCp6hn2iGDTfmIylJ7EavneFYrOxVPChFxodpryJQbFrRB/z0W8sGMroa2pbtFHTmyNMoI
BAjUtM9OCgmd0cHEm/S7jhBeJZTMndpNe5JkUgJl4dat5OT9CSFJ3FOz1gAJEZywNllBESM/yz4B
uzKWZ7wbJq/oH1Et9tNmz4FHu/o/xip8RA/u3h2pPVyajT1LmFbzU/jNfAgQiJk+Y1Uei+S7DkWC
mzkwYO5CKam2kGfQr3w1B7Ki0qJY3+QlKBJQ4wTmkG9OMyrCGmNFc7DbsVlP1mest5DeAbqghCDj
m8BAUeFCwIoCXmocyViVa364kdhPBP1IvCK1+/gz0H+8Zh2K4itip+GjIE8hmoY2xVmH2w8SGPIL
tFPSKYj002EBxFb67wVDdQcJRG2cUJvEuXP7Uf6ISnl4KY/5SmA2697tx24mZNk1SGDwbFlU0IGo
eJm7DCsvDW/NIvEFdOQjWyV6Bu1hPY8QgFK/DAZAok34lZ4tE28gltS1p0i1T35oKXq8FV9FsiIz
ymfzLgHJ5mZNf/IMBAn8NgJM6HJds4KdRYcEMgn2aXW1uXP74ypGHs2tcJ4GvCpt528peBsXfHhi
GMj9e4Eqd9prvv5E5O6CBRLSPD1g9Edv01W8fmmu0aTicsAXnS8Ze57OCNE4JKcfatz/k5tqrVCv
3oy1ZeCHIt5KIiuEn2YxYUsPH7SpEjJVtJlME8YnYdsMgHwYPAaB37W1OVNHPLbfMr50CcOpxEK5
juCVI7O68o/sQSoQ9jYiX1TvGUFy0zAm2ys9xrzUgPPpW/6JZ3GCdW/HQjHyR62HKzOLknIwDngn
/psVM2h00Tk8E7xUxMpEI506guvQbKMziRnuIQD6PJoQJEBeSePR3ZOQEeVOIBw48JrYkJnRHAaa
+cOkYIK29oRlw+s1NND2f8L0II4NKFQ3qJjX6MxH45rEbgPbP4OAB+Gd/1RQgQzUh/fozKiLejhH
Jot2bJfd4LepRvpfdyh2gwXPMTFFZmIIm2qRZedJhBgIQTuEmgdcby4gX0+uUTZh0ROKt9MuKzLD
7IeX8Iz5E5pXw6nX0K2gi8oLCxUAFykhViXeU072qzkQqYCrnJEkJQcK3lAAndC0HRN39leYfrxE
ckHByQUcCJ37ubQyzTnAMPpc8FhEFcTGUNOAv/sJN/sFHyBBBuS8xbeJrfVJufpgar6SJw8gyLVP
EM1AFZ7+A7stWDMw7fPNdwdVBRlzIcgjQqwLlikIeJ0XXWDkow2cRefukD1FR5ij4LZAV4fwt4DC
BHBAxBU9YEld22tHuaWUtyM2w50KK2lSUavvTshXfaetHPtPRIa0/g5VkR06xRZ5Ih+49eFzrnIH
18YQWW5n7Nt1mLbFljXe7fsr/gh4WtMifDCjS7lhtPbNE/oOfye0JK7n7lA+4dr+G7lyo8C/rBf5
BrlIt88ukHG4KGLDRf2mo39u1oxZeC52DAQ9JZwfrXHnaVgr5xf9j+P0T10kl47aQ6wKptntR5zj
D1Yy60QfZ/t6jfsDKqo5tbgssWuyQ9CFWCMmD1pL1+SpU+1kdmNBv4hDwvJ/ylnYjAb+JciR0Ud3
48ar99GDZ/Whyw7XQcwYmn/9FTkSxyGdS9dwW2DoaFt/rdflEzv4QpTKEVTOZMOFpb8zit9VDfjz
IIjlJVnozP7vzrJmLDbillo8l9vD5j1vDkwaZLy0m+XAFIB22l9FCUNTbCXmH9v4FnbvgHh1O2Aj
p2E3h12Wb+QXOEfIn+m94lrMrB9kNlCJv2ODOIuOEptDfgnwf9h/r5zrLcWPRjqY9IqJ5bMI0MB8
V7SODv+jQ+h+fO++c0525FjI7qsd79sg2r+J054xo9XclM71E9IMESRH+zA6Ez/SgBYDimN+oZv4
HYLebm/+CZn7md+UD/JB3DoO+Obu3vNqx4CwlrW7qFpObzNT2d/EgTn+XqGC8iIGiU/oYFzl6kkF
Fss0/s5kDNveYhi4W+rH8MEzeAMM1Zno9RPxtn3C4o1dhP3kgnwaMBFmwUIhVEMtWm7QmckHnl8e
KG0X/ht3eGPkGh5sp+qCife9MwWefOw/CX/DQXXn8suT+RaoSGRMihmN++5YV+GjebJ+dYoTku9b
F7IwH/h/W6JNMsXdmwNrBbBZDD7tYF7Qe8kCJzkmC9cppG8oEaSX6uSb5sBOyyytsS6BYYcYfjgw
piVKmh36dC7y/Ep+YfdibvC2pTYRzgUkR4kKhjFMV0Q60GqE3ZLHW9VPeq2qTvQ0HSuX0xvoGcEg
U4US2Vf65buT4HZiPx/BgcCAHvbaGKSbhtLc+ilU9qpnE7SwjXN0+JHDSc4WzhefyOAE2pI9glWP
ZwE6fFkVQSTTiBf9vJfanR3hzYNwKmPJgCfwfeYJ70GPMhvMOytTO+FKi6fCONGEqK+DKSU7XJmr
ZsefuecbAdERNhOOfic45cM6PIaosmONmwNbN0PGVtN52aZP93a9EPdZ0Fys6oH+uYeHYwliKXfV
yONroE9EBQbeAysicrKo5zHXZjrh90mWWttWgwPGLVnicI1n08OxySYVAR5LvhpZFek2TOJv5/S7
46/8ZLwC+9XgbwYTmNlIHoC9b+fwkq78i0Ak1Glx9zc+mAAuf8O3dYFMavrnGwB7QJ0TpIv3/sRE
5U1u+qQ3HF4YHBnkA9AhQ4kPG7SaiEIAzRgpGfhwwQtzmHAnpeYX17J/sBoVHxYK0h0GPxsiwKMi
PPgtOF9meT5uEeRsMI0BOMgYSpJqpotIA9YgFn78Gk6aSeyANL5T0LTYZd+g0iK2UDOOfIKJagv8
vfrK7huxH1A3jqmJKLKBMT2fIgiM0AapZ+PBODM2se3I5ypiSxxs4gqHtVHlGMdCmmprfZ2dbJv0
/4ByO2DrXJJT/J84MCE8VYTxpss/W8Hohs/eNlhkybic3UYQJws8giixfYg22mvSYxw2BuD12Wtf
dEa6IpJh2yQFbG+wK7Uhfv9BO/f3RNKWMyjnWubgBR0OPBOiHxsG9PLPuMTEj+q+4I143L4kHfEe
wdEYixwg38IaTQCzoYgCrLYv/k+SwK8gsg7Nbfv6vsyjtcmXIVglPUJBnMFDpybhV7/bIdgtNle4
3EszfQsFMbcFhpv5k/4zyiGlcZUi/44PJOA8VdbZ9jiB6S82VHL4P+iE9FVnLKSenPPU2LyptU7q
/w/1P6YN5HHH/r+qofAS0G+sAuBAdWgWIPHZ+AMrNfW6dBH/dlD9gHKwchvMDNbo06DABKTbakPv
lyOYLyTZa6wBZhkVgKBeJAvYP+SORvFB2Md/vN6RyRQ7y7V3+GuH3sHbTRf90MHMk/rVyvB3HbnU
4XMpGj+2AdrH6ijHYB393iKbqD3mFMpS7rDo6CDkRwBhmLWk6V4l4SoPTqthPMTSux85+LZO0BoA
ayqU1c6WVOkYbVhS5uTLvioeC/Q4ej81x3e/C9/VnG5SeJoD4f/+xZ9imOzaRbJLdoVHqOYWXrwR
f+4mEBU0yNbnWmp3Kk5iBwzwNz2/Ja2tbcq44IBCjgAywLj10MKM0/l3Rn0YkXyMx9Eu2PhzWA/5
zjgVxqSloLew88Zmc2T8JbO6HdV/lBGBuItNCAXZ32iMXFAUO9uzjeZs9wg1CXO4T1/Yloo7uH2w
Eq6EL2OdvjAtvuVj1Z9grhTcb2vWpa2fswWFbBBNaSgbYjhtUBiXrFum48AWrsmYNkWkm5VxyUwl
KVNOtBdpqg8t33RPiHu3OfWABlDk5vUlWthLqOuN95nFW/mHahYIIfBPyioP4zS4CYgG2IfJqiPt
QvHCZsj2iJeJ/coO5F9iUFlyIguSYMSr5BzgDm0MvBbZ+AiAwRXJhb9oFl8pxWXJd4ANEvSTYKOm
NDtkMCVrACBWvndk5FTMoUGjT0Q8kHLpry6Bwbv/3kFsAw4NYuhgDFe/v5MOwlyd/xJKYo0Gm58t
VP7BMzUtNt3hjTr4O6Lqztc/UGWCsgKU0/EPRLCa4hGEBePihCz0VnoFkRjRmnIiXxY+SX4B2ZNT
08R6Z8cGteZz+js7MZs7yCbHBv9l68a7RSsfZMNz8lZkTbkLZFMybBJZSGorfMG+PNrD2/4PHHff
aVa5JJoqAHpkq+QQQ2EDQE6T/V25p/qB7b38noGO6WSDqpGLlkJe6HLJwUM8TknHjEGk6X6uHEQ6
PAXgl+OLZ1U7Iueopr1OtbrnIrJWm2YIBh3e8NkWY5b6DucihrNAvtQYoo/B6PmkQkHHDB0CpQnZ
RoYYfzKi/VYY0ZTA6vf2zlWGn7VPHNcgwLwuSD6DRvbuZk8JU7iv8cE5PwxwnzigyLX1YNpgmhOB
MnOoCiTm32DlFmyDbJI9lQn3Ip0w9/1d0GQ+V8n/jApFLoQYx/53HFsmZCAKs3Jr6n8kbWvoL2KE
ARQBEk44fJJM+MzpZ6GNsdwPh27+h7THzFeQnEuCAJjkEDzfYOnaVq3PZulw14pQ28tr8sHcLgC2
SFq+d8xgJZ4Vd+3EoR3ACIlYDuTHIi8hTw0kTmU3eocASoMw4dTFkgnaWeLuYL/wwR+31lmX9jAj
eE0Z3qE+SUidSZD4XyIqYDU7QE+57eXPKF4UMvJM3E6lY4fB0AFBBQqCnKrTKah6OFG0GZFf+3nJ
MryDNatE5KHr3wwZ0q3YKvVv4s9l+9fE++G2imlxN1QfgDAYMa3JFlFl/FmR6c9FZs4uKEV7auzf
bDAyZRfTdY3KntXMavdFtchiR6NoOWQtKnARxyguSS+JUtJoeuV1aAl7o2OPIompxoQwUOuJp2TS
Wq5nkB74aVmf2J+Vn19upZtDI22PQtRe4t87TkocbMZvxOLQ91jy4TOJjrQl2YQKuSjyY2NFWZqf
DY7B5CJJzuZiRsJQj0maeHi8RpbLwzGHkG4TVNg3giISJFMMYd873PXRrOPvjLETV+iOKGtHRpf+
ZpQHppCHrAcFfOBroGzJjnelS3QkkrXfo72s6nuMSgtFmI3VZ34KrHMCE/qfjR/WSH4LnCNy5MLr
1QCAB85/oMSRJXit8xpXb2sEnwGavtr+iOLxaTbHKpa6fSpEQ/yS63ypJeyCkVu1R4K0oLmT4s79
qUwsFXl44hoFHgrr0j6+U+pdMq2JQ2WkKotkg3sS9ATEgP3ufzUgS1yeUFE1wFvGISN54qLJcibQ
wvyP2ZswfmwRpErH+kuWUIOg1GBakNEnOiRezOlIZtB7hzwtL91EW0SfS4/dCfb7n03H8Wp50QdD
Pf5NZGM/gohgIqOuVDhzVAsjaTFWE4cdETJHK3vsnz7+0AwvVJ63l4Q7nKo1f6t2c52gU5p9EFUr
MDAKaCXQKzgezPxEMhqrgLp0SVFYDxJ95NqgNEQlpSuHbXMMVmz0VBpf4D2GMhNLYLEMEe+jnyA9
X89w6+zlJRktnkt0STLfjFzRgfJm1eTbz/17T8gLc9C0bjG3xBxPrN8PQT4hGrVtOL+ZpGizJEKj
dgzHw4bDYv0mpVdJP2W0SLULlsLGbc1xk66Ai5g4NXYMdCIo31ztVz0Zt/jH7PG6oXOhNU0+5jyK
jnH9q+BsUk/hfmBKpcjeG4fQBOkr3XvrMSGxOofKTaSbXpcPHEJYe/84HUxvhi+9G/+8UMiJ3TlW
RVaec9PqsdEfFXdA63+Ekxo13JhAOyD2Zznixg9ePuN0NZG23PaE3XxJ9APoNx9QYh4G0aR4WXu4
rLhOUJnvwLyAobPirzQ/OnxPUDFEqlpYFsMk4zex0m6MHblZvm2FO7wo2Vt6Tr1gbJzzBeQHn5C7
FLzHvPSa0hWUOorVMevowQhrT6AK4XIBBYO7iGXDNVvwkkTjZB+5lCjZnHAgOsSnzym9a4jcZBdC
BpQU9ewf0lOyGDzUM7uQeibApoMwagkFr4ZIO45n6OHwEn4R02RYg1sPPonHiVplAHM+4o8Z3JAP
nGPuItBB78GuEJF8vPueeGV2AToYggIBu1hRxNlcNewpjaWZvAxzm6CqKcYF/Wphfc4VgPYEKsUd
xeHzPWVUQC1dlpYYOCrOQFJDs73iBfmChYINBgURB4+IQjEWCx6z6Fd8523Vds7cJOfKZZCn15yk
NebOS59go8M1d0RemPej0UI3XIjbFN/nsxg5enVwvq0R9VItlVjs/IZ9hPIR7/V6RE/zePgW/Ytu
ZYNB+4Gx1r9fYRCYwt2eynAMIpOOzK5GAQ5c8UthQcJz6BamM81nmlGNdIf+jW/x0R3XNchCvCgf
H+xo6W1Nd/gb48yIwybi24w+H8Tg8sIMBT3ExzB4/2Y1exRN1Mmg8EZsVvS8dvGf7EzW2Tpj/UbP
wkAgnoQaAKWJ07A68cu0EHIQ19hIn7QIoBk0rpW8Jn49Dz70/9cLFPJhIzH+HYwz3LbHdB2kT37P
OHMmDM4MNSwhDhWuof6Gm7j9Yk/RX+hbSNebgo0ANKvJLt/les4kUAQdhkUccAlZxbvyUAjLAMQX
2JVbD1rNeijuTBjiPdyDaDecJzqbjqUD6QlWHV3KTGBQ+HgazkuzDsQokCU05mxBDDLHCnOHkU/o
yH8qcHY3li9d9H19dWdgisEJYXed6cmAGOXVv7hcEm5GLj8XpBN7ixASbrswYB/Zgj/GkPHqYTuX
z/yI8aD36HV/w3x7Q/2661tWE4/gHXX29XgYPSkTwJQ8cWbLNYuJfYFu7NWt9fCfjCjtiO9i/I15
RvwdD+leiFJ8Zt05XEHYHm+FC4MPFzduKUAMwAhvawTLjbmAjvLMzdnepnceFD6zdooz946Kxf9u
KMwL7I2w/Yb994jvYtme6BexUSDOA/8CIt8WJwPDJBhogBuQ0QSyYN4mzaNiuj1ydVGJseK1q5P+
4oWDVQq5IgH6HULX462qV/GKT+bWWqtnXkJ5seo5iQ3RVD4mLR0xZV9Y31Ivs0M/eoqy9U3C/WMq
GhSjaRlC0UxPmbCxoeYMa5sUPmcYX91ZulYvfoLu5t3e9/bFM8FUYoe+Z03yzc8JLdVtLZ9vew6t
QJmaygzGU/Mo6JJRY3pc9fhjQ/ViaMiLN53iDPbSFWoolC253ctMJJjlpkscw3cGDwIb3sPc0tLi
1RHargJM4Lj14QEcZHO1ZKNgGNjG2A8NawrS8OUCKSTxss1iGX1e6qM4UXqHtvTd+tuQWiAkpPbb
Oj1xgSxQ+0m8REN52UX6g9JDlDfrd5yKJx5FgVS4TGwd6BTr6b+3gIMIsCGJ8jmI7OQH11RiYPWh
bHMWYzUV9mxsBOUi4XTB7Z2x47uUDjRIZpyaM1PFWPOjOlOqmX/Yg3U4diM8ZQpkD0BfQ0uU98G2
hz8O6q1FhaAXqSd4PwuqApHn5eOYidALqxf/GJwAgQox6whlcIOk66RrNJj4YsOdUkHWpnId2VNk
vt1ImX4mWuchWvOpes2Hh+BnEvAXB/gEo36ezl0cmh7FZ/lr+dBCj2eVD4oLTCICtdvk81JwW+5G
0in+GRZgpA3ysjFCf4TX3Ujex7eRfuXJlTFWnzgP3QiuUNVCRQaT9scNPxtTtxHXFumUPyhiTYij
QzKAbUF/C181ucK6gMoN0PsFAfP7YmlEM3SO2jK3UVMNIwI9zolr23nARJmNtg4zlzVthWyoTW/g
SnRCt64EARLdAjPEV/EZXZkdesQRltGmuAzoWwotAUJRjJO24jgEIzK+ix8uhElWQNDfOuRwoPDZ
V6Nw8wJIEUnQtKXWdjOm08yr/naZ1LfcM1pHlFniC6YkiORWuodMiwbqNaq+wZ7BbAYTZhytZHLw
xl+sCXhffrFIWOUJHoUZUwpm1xj3IZ4a3Waxfk5vE0GXjhyNWh76kPVDvb2mxojVSUyvwqWLFYV8
igkM7LTIHyG0BhTDcDvLjlIVo/yMZ1paOPyRR0cltqxTDT+PTrQQWST06dYc2WQuV5SV1KHh0UvA
aoXDwxWy/VQ3QB9J3g13RxYfW1gx0Vm0ExZwT0a3hvpJX0BvGgr0Tt/iG2YsIonE3Yh5YasexOxP
NvuaBPCU5iVXPJQvxhN+4cgYRziquhI3sEP2CAldqWruSdc3YcHR2PfbFITQpdHKtrap2l7BIsWY
KXXxnuTt8PWc2tT1GVzlJwrv8sLcwpaeSUMDsF3D5jZ36RdJc+x7zkyl1BUE4q19T1FvQH5m4nWQ
DUbByf6PpvtaTiXJogD6RUTgzasovBdCCF6Ii4Tw3vP1s1IdE9PRc/tKQlCVlXnOPtvISYJDYvex
93qUhRc+NF1P+IixevjUbMr8vXQsn9xbyJMs9/cJxjcc8qOn4NlD6ZCRpmq137trCxV047nLVpls
TpD1u9KxTWILJQkYW+ajyxq1uSf6nC6laBk6yY8tU0bwZIhVZsJThFpeYyy2o7S9MlESCeuCzn1P
10WJ/2yFgS66WyCbFZRvc7R6tePdVKswTvIf8QBK79y1wWGmMDQKkNBFudCAM/ZIIuetezAhSv/w
piKfPhQaUuD9k+l5a69tMJR1NViZacAyzNDfVqmaT7xCPNyDfysJqs5r2Vvwb6mkS06YnTtXpWyP
PzoY94rqxoCMIRvD+aJnN8cv1wxo/u5lC/i9RbcP6HvlNLLnuh4Y/Jbw491Hv21r91Fy2cj/pO/1
FNsfsxDaA1HHt+rkgPg0JESlBTgOkjy7aZoko8fAMwqwtzNdE+S/l47O9oRJ2VIsbCrb1PvFXIqK
ls/cMXJbXnHITMQSDTn3gmd5Cp81lax5G1vfYyWnK5v4W2bZOZIewGHKLzoz8RwL14044REn85Os
XdrJ5/ASnO8KUWxPfF22oDfyDH8S6A2OPRz/aP629L+Hvdesx7cuyu7Gs6tIEGlyFX6SZh/feF6i
/I/gE3ZZa9py9MtUzXsoWP96zF0tvars0jX0rNM094ziu+aTAiIB7yod5Tfjn6WqTKn0tPkluKQX
p1e7hSTpxVnD/ZFddr2YOJH7SrZQ+UntQNueeouLECaunUSHi9MAQTDKvF9If7nVCZDmmgkg48a5
jwDrwXSPBVWMbTCzdQnFb/N5HQKH1O35PoseDv4NrseLE0Oq5iu5EGMHsd016FbfWJHPRFSntd2E
kWbnDBcn1Q38OR+54XPpqPOfByG+ZnK0ypevOex2RVa4XH5uvy8ncm/eLXLF5jVN7wfU3aSb1vPT
0vA8rGgalRBBoW6xWJgTtIjRMVajJNnn5N7M0oYAI1r/tFCZdHf5qBOpIDbIMrtE8VtvGatuLjSY
fgXPyaClokU5FW+CZpNI2+Uk1y5aL5YuxqzEkiT0ZvACtyS2miaX3J3lzB31EfkjenZ5zSV/vBeS
5L3DYCV8rogr7we9/H1fTqUrief7XYTAojyhFeZjmgmZv0sfbuivvZCkHBciPdoMH6D3D6tv05B4
euvz97PpkRfbdgWFP/+eIiZmN6v1PS8F2wcrRLthVlq8EfW99uAb6cIXd+nKXHz86osUZWjnbEoa
P1xnydSbMHkLaNfnaTEovLvOfnYVayytkDOTtMjNmXRz7UOieEtVs7lSPB2l3Vf/oEKP8l23K5Op
P/flZKKcHyVj71wED7ey/BpeAktTtBgdynvmWFkQdom/iTUKCQKcG/+kO2Of6DF0Zc73llNiK6pg
xmMuYz08mhmJxy7eiOCLKnXBrnRGf2xR4Xlgd/Zq93SfTDW1r+72NWLO3EYwYLQI9OrWZfoiqp5l
rDyepjKMGwvWopyeEmhZRV9LhJ1oPF9Wbx/JwX3GNZKZ4ZU71uA880bnzzrDxB2oujBiRLp4aIyD
TmqFm1XN6lOaE9L5t2usm0k2j79rDd5H8h85sN+1MvDUCeA5lYjWybaQeIOLlEYpCDjX7xNmC9Hk
WVp9mNScOvHZkYne+N5as7p9O3Q5JLgsVNi4ILnSfWB9X7gkpkd+f25KuI+a8b3lNjs6dDcw60Hi
bI4jpobj/Ptzdqmm3vncnYU7N7OYwZPoMQnmFHZQIzKX48jRBmGM5DSLyVRNSMf4lxcGahjbeDUf
tVs/daiNLx8Z/GPmgFwz+zZCQtHo2Sah3g949g3vWY1GMTZ8ReZInubEHlwTbUND+GbnqSfNtgbE
1THbRraOgnsuprv29AzpF6POVINfg+QegcciN6a7/r59HVuMBxrLt+eAw1TvNrUHutfzRMO5mmlb
lh6/9GiVru0PgzNlm4Qononzqg3q+Qj/aSElpgaVUyHA2jrFa1B075fVl+Q3vObGesDL0qaQra+5
KXpA9s1z+m2Lt4cm2r++yMBLDxw4zDYMpK5TLSli6m9rYhy//Lb2b/efIPGev12G+W6wV8wU18ky
GbR75mOMj+NUdNNGfwgGC0BMUAOfYAs6imVp+X4hTUSU46sttCoI3SWDxA2g30Cq63qqCdnHSBqd
+tna5vPavNZgoFoHB2UiwGOdeax65oM0Ka4HyXsvltbN+blD53oMAlkvuWB9j9iBwF5K31oGYvec
c6+dS5Qu9cLYxJRbUNVW88CZothzg9VrBaOXZrKW/6CTLx863uGhvxyfmXR4ZHbV+6MSDhs7ppis
vx3BpmFH3D2a/EL5i6yus92hxCLDrFWClc18myjHJCaL/RmZyua2NY/3YSKCMFqkqrwUbYunS3tz
m10fFVK/+UwQurVp17hxmmjN6xb73VJgKokWF8wwS+cZkQOCx7/Lx+PPiiGxVn0H09ID84V2HKMQ
WfZtUpEpWnv83Cv5f1/SmPG/pCWaJlUUy8VL5+QhnW36N2nko7355Xg/2PNwCI5CzgTsSrQXfO6i
z7ekgkgMYrle2mNf2R/Kj59wRoQtUaJGWQRpOQ5Dr6d/0j/bVmKamT4Hz7Fj8T3+uWFhuSwtDJTX
7mx73faczdFp/jFKfUzPLaYjqcZ+cADlxjYRiFCLmWNnTt6x4Dq5r5v91LBi2tYGAaqxWuvQeQwL
5WX9zLt8yu+/s2z5omdTpgg7cvP9n/O9mJpeqs9u0jAQI0J9HObv75lqvHP+xmayHsRdttczQZAV
tPGPeJNwZtETOlCFTSRukbp38SxtfmkqrnQ9dV2vyf1yUtcjKcjzGEej14HZ71Lm09uVwXGhkU5o
YPfRfTRZVmJoNqSjjtksZmRJxbvSErK8SVYdZoe0201EzyMtrCZ6scSuujtWkl3FyESg/L6avVev
g8Lw0rli27TSI19Efh04QKSIlNKQy+o9EEvftorw8WF0Mfp6v3wkmhnQXqJ1668D5frt+Xmq3WrM
BwrvtMbUn483dRkT002suOxtZxxOGttUHcMgI3jIPNSz+HpTmQ+zn1tEto6gvHXjYgQSehU94d7Z
ySx21dhM9VXsbf7gkljvD9jP6btDrWykppoeLoIXOLS6RAv8bpmW7+ZO6/olp4S9P974QjpgXI2h
6kENoOiPi1K/RCqBrcIaU2/6iqO/v9n8N9NdfLB0ltZzg+ettRyszrJLytnuq+INPVnbFeVtL6Yx
ohFM8eg8gGaluWgZP1+LiV5irEDfNaznJDv1W+t8jUJBEz2q2VGuuq+g0C64J3tjRm0xUcHLmbmD
eUjq36adqtPuKan0tMvnlzJHXt8L3z08MctSbV5i85pdRpMayMr2AupkmvNsn4vLutrcrP/2G48y
n0/+3ufoZX/ONhJttR1H1etI2agS08FWjnW6YX1A4/U7whqiF45O79nO6js5uH7tP55wxA0r8Ev7
GLRItMXs0hIhzkYIh/CHWzmvs2NzRyHzOJe4rkSvEcP1E5Y5Zmuut/1IfhkXn38grfx5phnJ6CFj
CS22xPbPsTsWU/CXQjGvn2ONU33dTVPljk8VRpQkbJhnF55tb/NOfLjtTjjF1B5/2XfM7WI1k/nA
McUZyhtGWpz/stXk0Di4lKrF6Kg4FwStI2IE9uF2hLv3Z8KdvJcTs8umYkRmEQE4Y70c0FYD1iGR
y+F82TEt/3x5jvnPM4Ze/dvrYCH/vWk0z2t3AhyHVfEGKXqfWVlRMfY7pQIPFiUQS0dRZzKaHoER
7IOiNy8DgD7/mXxJMpoluruvOwylYxTfEidMPM6FAKMzBZYNl+TF2BmxcBD/yBiZ35uZT9qkxABF
3eXHzl3Jc+BEv2nDTfdfuZYe+2RVKTmruVaMU+vzw5j12keLgFhCrA6/itd1DVq7LMaUNqDqwy9R
qqdHAy+epVvA8wEMH95T//a1TYN9djDKCVI20SvIGanf074BXkEj+Qjte7T9ss2IxITHAmLLt0F6
eliXn5fmV7b3fBbnCi/Kvsa2Y7B6AvTlIUKeDSbcn5eBkM3m8pP/AjvOQk0IHOnUqsfgNUmqREv3
5h525/bYMeRhtCiROTyJ/EiZiqBz12rffVoMGIvuS0ytOSP3R014X4/QANLQxMqu50LGGyeGK7Gq
+Lq8PuKu3C0S4JzwQWeu9HiLypJo5TW6RvutXHP5y+tPyuqm9Chly8favXMbJLr0H5EnqmIOWEyS
hD4ZSMKxS4vGQ0OihmZ+Tho6KKAU/3obhdlNNsayk61KrWLEj1dZ6d///AiHBUlb5BkNTED3EJEy
XxVT524ljoGqazXrerLFG+0awRGyvhrqiinQSF072amnUMAUqhzVRmDql++N+/BgyvCVrqzjavaQ
hZy9NPDZ7YC9dOPRJvWRI0KhxOJ28af2wDWWIEWG0TfvGG/7IcaLEmDFjj847b5m+fKrxbOhgRK1
HE2+8EX7ZIfbLtgJp5db2bF07NB8PqRJnSoSmgtP4wtbXchRxBT1gTw2+2QxdXybfwkmUhHwYhyq
lz7PPzKQj6NjAu1XHpUs2GN/yYXqPl2MN71bTn5sULR49acLsQopa8+MrOFmephSqBCleDxmcZnd
ycZqUduO8lXTdaRlGgH2p4XRauxwXfc53fr7dHPCmtKnHYfAhBOLT4kAs3P3Hl2b+XLqzZLu5MuL
tgOubnjUyAniPH3xJarcKqJUK2LGTJZw/HrJYTxkGb6tZsuIZ4pXIgiUW+P5x6QIaW88WW/lCx/R
Y/fy71JKFD19vD/ql5aLGh9KA0LyLLExGpvEkiEX+HiIL7BeBX6LQOPTMSyE08cx31lGYJQfKHO+
I3YCn/AblVuowTNYOFsCyWluz14Tb/X+sQS0zHzYlXdgL56d+Hvlfl88I26t1GBVdT2y6VoUG1HL
ljLZxq69aKSbp7GVqcfA/2XK87VoXNrYENniZnws58vxefO6/yKCsV5Xjfm3VW5JsnnJhjVwayXE
+Rhbqa8+ctI3gsBiYF8dLFV6092gsMAQv0omxwQ3527c3/qL1i/goTNxrgcHZTORYWJZ3fRO4/k3
KvprQBo1B/4NL7Njfx4UGpi/8TC7P/S2fWmR/2Ul++2neoYlKXoakrmoTfjBz/Y7Vj83C727DfPU
Tvya+10vGCTF7LdB3+TrxrD1Xo73TyXjWLugaQ7YO8wHOAiQcgdylttlt3sc24EKZtj0k6vbEG8l
Z2NsVV/fq/N6oh0bNx9wzwCg6pCeX9kvdqwCZG7bOmaBo60XM2V5W4zZR5FQn3kEoyKOiRP6x9re
8mDiH21/4DyVWGQ20Vt+xhqxLtDHrjxpvtoA0VJeLOCzlvg0DEv8SzcWJXaDTXzf8rEj9Q3Nv8uT
YWgIOdZUrjrs8IuxHrPpXT0erdomh0Qlek6RA8qGXmJIcT7pYiqXNp/GcHQMGQ7xA6vS4l2MLYKk
7GjbWMNmHC072/6ZUw/8v3gfyocpytiiB1hjQixaz+rew5o/yQxNNtbu/bJ7/Ug35/fK49POJzs7
8PTvH9sf7DtB27+ube4XXwPTGBPMwYnGZOimew1jwszvvVaYGZU0wxVnKlPNV1cGSzJwHy+Ba0VE
I7Fmvpjrnb8yrWxnWZt/xMtOUqp9U9Le6t8tF9iJRKKYwRgIx2ZhbA5xK4ZpoYs/r50ELfwZxBs9
oz58Og+X56oJwX3SMu2LJ8jdAmB9exaXpmdNSGI9NQWjFEqm0K2Hici+kmokhmdKV0ihq5kpao5Z
z81Lii9w46Z8HLvWldVQ1Wsw8+lg9o5HAUvrUbgVsx9Lxdijx2D5A2jYuZQYWBTTQ9455bPh3uEt
FVgXBdYN1nu2vPy49mOVWIs8syzhQDTGsrv75wSkOY6YPldO37wvIwSnf/NL3c3uIlS0OdLZd8wR
Wbx/XS7le18u1lDKVsWIZjKP2LPxrQTyxGi0+VfSIBhVnmu3SrZtu71UTu3YvPVoP5vZvsqziVZH
R1FH1omeU23sBxJ/YK4FpsL6z7W+iF9U4ioziahC8UN+nM2iexqHXrrsgRupgCcfvjvzmy2vqpym
/qnNPtAAi6u2vfzXe5XWUFwUF1GyhnH+a1Bgznhu3psG4suPvPHSpArTLrSMgcYA99e7imdg4gFQ
3gyXt9K6Ne8xZJyrWATGTRe3sqFXkTlQ6s2O3cppQqEANv5755IrqsUqTvO3WDPzkS8m3+6RJeDd
+ConglPvTBbWyhOzQ5DGpHG2fK8dxZoOhijXWTUng0t04hQxkQV6mu1ahSo2V1EYgoc7kMfP/Uf7
9P4nOJsrt742QQgXPi5cCKH/9B4uL8pB+I3EF/Z2hIxFO9RpuDIJ/rmHX2KnZHXeWg1Va+xLkrV5
snyoMmwpKgWKC1du0kG4jrXw/buF+qOS+bdzhoW1asAnuFwsz/KHRX31UCx0l/Zzz8rDo5wNSqN8
m0qXnqNNOb9qvvoTR9quTouSZPBKK1m8147ljQArTigRw2pe6frz+k26gCDkXqzDWcAHlt3xoePB
VFl+ZD1vsZZJMNOcBuUDWkXvmi+u22c0V9r1xTvqQr6s3Ak/l+uqA7uxqC5oxRevtczAFXaQRtea
xWW/o7XxQbdNZlytu5y/Uwu3d3dwwv8FATiIBFv8Y5cQPYrPn/Ce6aloUhtEohnY0yA3e7Rpd648
VhR3pA84tpl5eVeny3zWrOEmVmTqkyE1prsYudrZ78sTfmQG5/61q18Y3T/+U83c00WM1TMFSKAh
P5KVS6qe+JWiFBXqmV+czvmPc/CclJtRZztiL8KuQKW5R1htXeymruxdH+uYNA4HOmQNswNVWkOA
meIPZv3b5uUXGGEpIhHGMg3rIJMHWFWPX4XBpZQh748Ew5XPo6R5VgncCcgYn3vXXvbfo5nAzCxb
P1pJQeCKVB7OtY0I8uuHuqQdm83ZPcJddtXYzJxSx9xNTYrASb3ju0Y74NO5d7rsHowNuHVuMQST
XmIXnPcW5VMDwj4pV4bfAcfS9yZy5Uc1AC1nPiSLTqCzkzu08SBaKzmHlDw8e6iXeg+O5wFQ8xyl
/iU+z918WVkfZbqTollV9Kjo/7sPz0Z4MvRIE8dWru60yJePJJbbzvxQO/dVnIeW0nY1Q6Z+K5B2
oKHOI2GsU8v77/ns5CfFzbOe3dfEXBzGt5mEh4tlca9pAvzoUqsl5b2Wqh1ayWlyqE4SQdZaT+mb
7q2LlFbhJEiaHg5evqZ3tMwL9XBk/3yzaJhOFPeJIH7e67Bb62+nMDUTndL955GokgzRWaGETwC7
XY90zAsNC1zZO5tZrusRpOCK5j4OH2sgvpA6tWR0mKXPqvRzX35BjeLo9UnmqJDO7ZvZd9+y7Fxm
juhgC2CIPedLGpo/M8cWnTeHyLz5Cro2eZT2JdbMtxUajWvX/otX9dLLpxRHp1aoJmPdSZsaxaUQ
MbCRAM8WYpzNe5cE8NlCOTtcdjTy2WF+uM61lnSEgvKY2IdP8Hi7hQhtvlBlEe1aHm9RpeZi5RbV
fTxKDIKUMGQWOiqwAoqH1mEGBtjU14smzfVuLDPeq/irpDKystXIcKJoier6U6z/15Wk33bjpcLb
yLMHJUgqewj1O4h93eVIWHRz0nl+O9Wb2eCmUhNv51M69pOLStKvCq9fdI0Xb+tOVj85ZKDx+uHn
sXhVdE1GNyT07UP7+vF0ahbqT5tC0HV5SDr2+vTUkhDP7Ocve3Iweq1oWSjT9nh375lM8TUKG/2q
JcXEYrqXWfTVFu/IYLt2WKznviByp0q4r28rSS7h7joegtbeotdchLtMAG07nRQL1Ww725YmUKf6
Czcr27n9FmzXidapdZrJyVqN1+VwYh3L1yYCWaH3+uVJRrnhCdw3kQPrV0947takL445nWRQepyu
tXRzp3LzKzmszLt+0oZDw+QTx2tYbbxaMC3xzhDGfxywfJtsrMefeyczmz98jiRav2sZHTD3FD89
9mv35nkSnDvYRYgs9PLhUdTeuVJsP0japyvr12ePcTC3oBeldCPRShRKHm6aAbq5T63Wp9JvrhUU
nrXuan/C/guh2VXFjKH5uyj7xtnexTrCo+LOK0Jf/eV7roN+FQl0G7u24cplukyx9SiJljSCLtON
6mZsfSYbPr6SnRZOMKIbrN5suPE2gtssPg1tzjg9PWm+qUA/H+1zth7rXmY+QgCs9JyiEv2i5NSj
eshqLkOge33yVQAm97N2B0HSnn1hCOJ8So9xApAbrapPbaSZhpJM3dyhgb20OCrn6i5Q7tpZ9ud6
zyxn/9DE31rZoasWL/S0sazSY/daGlieuVnksUUwM3l6HwStcMfvvAWcL8uRSX3iykOx/vTbyQaj
GFsUFKny9+gmp3Yua99i48VYzDZgBLNNXcakZViC1aFyHKovOF05c69azN6K9yCk45oP/eTRFvAH
YIR2Xmfv35wWygEa8DvBd4p6qoglvPQcxZjsdUk+rrjliutzbVWNe9yE7ShZp8Q+sIcGe7fm/CcR
HM4k4z4pPuenemrgYNZT/KWoCTshr3ObXioaoYOY+T9EkuTMXIbyZWsxCOUPbUdr6ldVjwuOSIo7
m/t9NlOfnlxHMZsx0HnwBtwSdo/ji/YlhP6FNTFxuvRus93YR0xOXa3XQPOcLy+/784JgCSYzYto
R+I27bOY5+g09uY4saQG2nGibUJnqYCgCEuU177vmMSCrpoXw2sMDQRNPlra5fH22z0PguEvallq
V39kUKBM2X5Toyo1rh9+G5WK8yEhNIgo/+fZjGHnggO7hd6lNKmeFgh0craiddfHCUdiXP+ipGnq
R2keXKljN/MPaIIzY2r1fXjf/mhYBYQo0H2A+8ccsvUndMVqFw1RPv+sR0BDV9FTMnEu3LjOmfo0
gVe+nGjNrXbT/tbtUXpxq1KxWmyS+Y7kqzsnVa67asW6oWp2SMeFkTuddd0/hU8CbiYKqSDgcX0K
oRJuXet6xOr6a9LYX6vb0UMbXVDGR/4dVPi6Df5ogNBgz2AP9oEsqHST7JeHSfHWPEWpNxqcjjCm
dMNuvPwmSzfu6DIq98gSI7slhdIz5CUsf2hMcNjqKwXO+mtXP+hF4S+Pdugo1s2/GktVtVKESSZV
/zAorHoWI8ruxrLD2cRGEvebdyJhQokmFaajdGpJkAz/ly041zjeBg+5UGh7rQctVs9OCuv0X3wn
8+U9UZVKz8U48sgHBzdw3u5fhV6W0T3isBbGlq0GRBpFw/y+7IK+bZGorrv+//EbGK/N5c826L+R
IVvP71V7bSV/urGh0gzCNTBa2+7bVLGlu0g7XSq4qiiJYihVeQEIB/fI7Vrh6HI7oQDdfDudqpw2
RQwhDEq0XhI0BVOhuhjHdXAYb7aPdrIBZQVun9Tdjkvu++uyg19pznGvOmmQeJlsIfILFvvjMS9K
rBo1Ftt1kx6W0jdX94mXzUv9/H39RnmUptcHiKBA3kKUCGewQy56fvvj/buC+Lku43MhY+PI/SK6
i92wtNv7WWxVLLTjI0XovGVCsp6t+mpQlq1iIXu4CbF2IlFKk5f+xEeYHekPR46LsMQr6S+bSsfq
Nmx0Vnw/tDoFk1l9kfIQRKrMwo5TEPigM5ubLUplqI5KzRQs3FQg6t/rL6s52CNAq1pgxOO9bEO0
GwLwddct++VhdrAuvKbL3LMDs0hNFE+z7HTdsb2G3xfFpxdzztZmrAZIT6LjITq1HIV2V3hji1R9
YsDww7/M43Acbb/p6vm19E49hZ296WyLvpf83mVnffC8ZvcwRkeH/4DS2NZgbz4AWzARX+EX3Z49
ZjNgmQocG7NwHEwQHB4ID54ytvZVaWyC8BBXce9aQDw/A8l7VU49Vd/LIEkOTu3Yh5+lp8kp+P3U
Ugm6ikeCuWDSw9zn1FqHKrsByT1pjcNFY9hHmU/l77c++8tvaG9qxgIkW2PNogjyM7fBaVNRL8eZ
eUEm4Xgzjiz9O+vqshZ7+e1rrz8Hl7l80PH82oAvNDbj+ap8GAtI45zFSm0Yy2i7Fa+RsnPn/wjs
v8RWNxI1AH2LbMPS5+XQz3XdF38x3tVvY25LhU/bSrKRdLOPfXHzo9ChUudMvgweEN+4kYeCp3n+
OHeX8vg0BtVl66hHutXDnkwpZK/L1VN+jLWemIdWxghmwSizwqGnJXFH0GxwkgxPIYmiyLZEy5Z3
aE121UJXdNmkGGuuHOId4u/41KNmKfhjOJueShAgQ2gHnqgg/aB31yqFQ1OSyuj0zuLCh513jCto
Ov8cI+adZLw471jIYmG0jo/G/4s6nRVXRPpV8hAWplXzqEvr2lmh4MIXYP/le5PvzCDW41ZQPY5M
yOyA3gfmVcO6mzsROX60pLer0+fft5k+QffSdFHaKyN6dhrh/Wfl6rGBOFTzm5Znyl9f4TznZElF
xVTHsstjUUXuXLaRH54NEnu5bPswNghQgilpbgMbr83qD8PODs/q2ljdWwa1KHDzONw18uXld59X
IJ5bHQLaTVE1AQc1gvqZVZW5TcxqFOv85WIXYF6h/rCqECcTrtWu/gIoGV+HBq3w6dAA9Yw1cmsT
+Q77E5f4EOwtHu3Q4xf+zOo8M87qsP+6pKDKTfVYdmAWUx82j65QsAp1jV1Xy+EM6XqPvh0welJr
8H1xdcJ2ef25f4Dv6o9/Jgsdi37fRwPt2XfUwlP96KHHEZD3oRyW4UtL3GHxYwdwP9tBFhYOqGfw
e4jVt90n4srXZVN//Uohs+b+7pa9AOTCgqh3eb+0iTGJmah9nDs2VM69vwwmuq9fCoXYqWyPjsix
B+vmCY3Zl5SexZsc2vnAETEGDjRP725AN0dgTdz4Nu8npxqNWmg1SiBbSB/5VisIGtDbW+n7EB3b
6bj8mGcIB8mmiE+oTTJaURpxci1yiV8bPkI4EOsUCOHZb9hKz1QcKrj4d/ud9EnOHLPhiC48a/F+
8gN7IoTbMfbmFDp9jvhhEJEHOEBCcNW2bh9QO6BTzo4hiNMWe5ipMkX3zZ7vua5z3Gi4EWoLc6Rg
G1EKOFShjRQvLjkKndnVN5xBnp3rrx9r/6EFhequ+WhOes/fa+la19aFzvjgKArDkOpK63ENyFz4
pz5i8h4lv6FzsbEo+F31yElI2eJtKhyqXjEMke69w9dktmilteHdbec0VsInzIFMz3Am1arbrjYr
+YXYuiqKdDR9KtRNAG2Hhfr1g6tDd9+4gBcF4xyK+cHmXncuNl+YisMU936Q7dt5uJgxmTOezu2K
/jt2ifzbKuoD1FB8hNagtHV2dVZqgsj4/lKJeG7unQDd2dV9gQ3TqeUB7dglnBaUuDMmZsAK9ZXn
MQkX99ZIfGhik9+P30XOsw3U9bVm2G8n7Xm6cuRxhEO78192u9mctOgtL653NkEibpvwAGmUyRHn
A01Q5xKtmrfRepiFOoIpDvqjU+t4qP8eMu3zunPsJ1rXrmIvRTCdoIAk7ILTfM5TkBRlbLD0ubTS
09A4TROLOuRvEB4oAIah/73/aN3Gk+Gp58Pc+LK15jafmYom3YBl8OPsw2zyw+zU6XfqZQaX9+Xo
8o8nVlupfW0+mwk4naAYUHAtLv3uLVnbNqlA702QQ2S44XNf3leDzSza2rRALte+AiA9BWnYpN+v
wkH4oKqD532tcTitNWOtdMOI+dQz/l9/5f5tv1N6shiH0IdM4YxUOMxczn5FfSubRpVGQEsWVVhV
csqUNh/uR7q5UlZ9H8anRT09VYaEzVPpgc+U0xK9Laept3Q7XYjAuYCdMPDciDFSjcQCkLEMRY/i
5zS7hNlgRlImwsKuvfvnYaXWIOaS/tAFYAQsJYAusa7BlXuEm7YC+ypj4m9VriY4tE7iRel219hn
g5Njemr26WxKN+adnXPOFOlQPs0UlAqj9aGaelaS03kYEDmpHR/mla6Z8gZaAP/rG5jujxTf4V1N
hud+dgqnsUM6EXf1yXBrETOLe9dhXPv7vsqIMGJw75gluhVCtH34lCEakzWT/tehwcaHSlu/CvHl
IfyI9iMeswW2E00HAZvxAEDf/m2qxpndghuZrmZmk1s9LK1xQJ02PUeXUmY9Kb82bajUQ8mFn7X9
1hyFI9Rx7wgIcDr8sLFlhKwc+tDv3T92+sSGRRLKp23fmT91P9MGZmfprsaxA1c/9B56qUb4LRBv
B6qU3peB/KS8/MoMnB/NIFCuHd4ZNCAC5TtbOyEqx/jcDJAGCFryEeBJqRMtBR3O4PX9Z7NekPTH
R2revTvkIlSWF8d8fQmlGL2bP8x/BEwk7TgCwkv3Goxu3Qe2vFtGUjpXPVZ6uX/3VJT7PI6unV0r
Ucu2J214ob4u9VFoJs2KRkZDlqbbm274hGbaf2d63NXraetRWKxMKmIjBk1NLV09VtFwGntoYUCA
9mLsuW18xwbxmpAXYeVhuBpb1HiaTobWwuIPHQwQJy80iM0KUa2oStVLK0I9crexR+KaCDWOVwIE
6EE0I0yFHEoE3ga0Z1BJif8Fr2OfUcSdRyAJ8ZVlgOnsw74rHFziJgD1Hh7iM3+8a383y3T3w3Xf
rtmXgl6OP99O5VR3ZyJyaOGKeIp8eOV/alXxdHgKzXTUkFvmowm5A4HwhZYW++Sd/H5wXz8e71R+
h+BTz7r50mZwwZ/iWNz9Q9a6ft/JEiUAPj2M2a/k9+Uz2Zw0nsM8Wvk7KyHnjxWfilapijv71H3M
G6/gfhBcNMSFMkmwQ2cZ0qfEQYYTajJkVrQqPnmOIVK+ohxJwytC5Mg7UxdVhRs8B79FX2LIa2tQ
6W9Btq7rqbJ/zmVK1FBGJjHBOYEikhyKMDZqYtWWLD/ypZWHHhPUZjLOTT7xPIDj/nkeIhbC8XtX
GeUuJ/4RsgYXjf8uSEtrWOIAX8lGx+b6Y/We/N58LunsOot3BWvhl1I0+/36nXxDbtsxeZkcUwq9
wyfosXrVKZzec/8eFTyFv/KIBxzdQBh7qZNxVToKgSsueJPSl6XCpzrFSJdD0+ZTAeLyEyUCVOuF
ARCiiHDbis3MOvmYoz1WJx2r1NudfEHQIZ4sZ5L1MOclXL/WcDQkOlyCaD7Wu/w+v3e/52+MVb7/
4dRWV89/XKWacZdTFQGqqpG9QSbYgnkpiXHqR+OJRcvh/DxW5p56zWnXYc8KnhajaULWfhljgkEL
v9BRaAIUNqAFeAmh28iBBavZ6a6uklXCi3Z5v6M2qPDQhaG6pUlzMfU5qkxoPslnM7h4pr4n0LZ3
H/byAAg/RpAgIxq+TYhcKsco1lgTAxVXg0L1XryXLpHxXhMd41xfTyfvp1aA8qRdt0GZmq1w+Q0N
ze7rz7JgFi5ZqVLWDbxmjdnwiVY99fa8m/m9fqhiSxqUSZF411GhcFa3hrdR6IZJTRmBsuN4WnfS
0/zUT9ncx8yu2+thaCRrx4zx876R6yT6fqD1WFeWMt5IUzUi8dzbaqCTPwyS4QzcGWI9DAqs4r9e
AkrbwplyiDoAx07X22x7L/ubi8nEWtqlKVO8cYNrnSqXgYcAF+YwA4etKzDd06H8DCni6eH5EAln
3vR8h2M5rhueTXhWJY1/IzuUPhw3TRHunbBVcS7FoYXoSRHe13/bl6OcGbQXtY9p7xLO24GTKzlF
HZFHvO7YQa9DGeXzS8Nr3XN1B6xHC3jq5/IwgyOj0s8TpVzdayXutQnSvXCVWaFL8YB3LtNXZ6gO
AtKq3tb3rj9ryw7oJtAfJ9ZMfWT4ZXcOIeraYGE0MJ059kxjkS9luXcJUKHNFawrt/Dvo2liAnwM
INaT/nGZ/iDT03jVA3ZMc5Kw+uu+z+h6gzVuM5wnb/gq1xwVzh9ixVOGy8DbJhM+jpc4zcLU+LCO
wuX20RIQBiid3ucPaPbD4btdq7/P7DPcWqtsG/SiILA1GzwhUBLvAuPzb2FcPX3Mi0y1eWRv6qsH
bz374MhFuIz5k59jUTC+hCOia3IF/MohCI1PvSdvTQjEYexY1hUHH8/LGAoBCB46Ay691Cw/PZsz
aVnZETrP/aprtmJlY8edevlhyrS9v+npLMf5oYLAYX7vwHGuH7zWZPSGka85kupA9xhKRVNzG1XN
YP6spLyeStCIAKCA3Ir34qIbnrjwZJiRhQnNqz7pqED9biWSqk+RkfwO+F7s/eVZlK+rKPxjDcAc
j7yPQHn/FMsdYwl12Kquvvsbpa+6t4+F8dS9tG3v24XO6zvbOtf3mbfLFSJUzfdWj0a+95ecZhyf
68Q6k9bK5F6x4pQ8TnEb4Cr3nmf1ZL5q3P/ydkurenaYbCLyD6793L/TPIy8+gAvx82ehOhenSzL
F7XZqgw8VLbmpwmYmEfR4yN9fRbq0JKYiEN508sa0sOa1T2u/tqxj794lCv4CGe+OwRFdVMJytk+
1VxoXTbzXV8Oo7ue0ZpK0+GYns5jkbrJ468HqIea3zqyqfi29PQx8BemKGyv/XsTCizQWYDCwlXP
D0FRqoo9DtggwJwodanSgTG338L7NYybk9CZdQfSFJ3qahBn/eVRAq0ZIPR3ocW4U2xdG2FBLK+N
RW/bsYKu8+Zl5hcBUTwAi+cHsM4OsO04Th8ZEyUXafcwNw8D1f29POcMjUbjWYKOzOx25lQtl83P
HMaPmavhy5NkSbsPK7CyXZUDPqKRq4Ubv2vhcklQmR4zM+MqDUGjIu04LbhyB6xlnJ8GGA0TT63j
EoWiQru0/FJKqaM1SIrH23tiwBcaU3CWxW0F0b3GfGHxZ4mE0Wsf7f+xdF/LiSxLFEC/iAi8eYXG
CG+F0AsxEhLee77+rtK5cSbmzIygu7q6KivN3jsVpI8zEFAF1ni6dNBvfVEVoHE91DKISgIsT/jc
N6A7S1ODkiGvnAJXNoiQEa2ineQo3c+UeFKkzc6h0BP7DanlIMYWIHYUYJ7Lf8FdtbTtp1eQx+Kv
/jvxJ6SuNfIMaigyDXDG/gwuAVexkKPIAznVySEV1DPobTzLh5OcKgZqM7/ov2yCbXVNMwlEQ1WG
D9BMfySl69LlZnrVJLyoLpAX+H5CAwZkFJ+OJk+hKEkhxXYYxYb38bMRg2InCHcOni9oXY1aTj8O
U/I1PzfWwKkooLAQQPXyxf3HYSQMCycol5wbyWcMVXdWk7fCDXMyLCv7zv2AkVGafxPY/u/lWqlM
4+W/UO2m5VahDK7det1aMsDS8fZUrMQjigc567Xy+4jvyOUKDUbWATW3nMkFROfyJWxdkloGAP57
+kkqLfq6NG10bqostfMfK7Dq1yDvYA4nPJnYCfB55zy49dbd57SlOBMaQ6hsOPgx7+V7qGZx6wA+
67vao8fmLYQ6cypiqqmKp62spNipHwpRH4VctJwRPwlNWMC2CEssmweSnZ/7D5zuFxFSuCLoTEnv
VS87Du6BLFod1vnQmlfijd0o1zXrjt6Q4Ba8V9SdpC64r2OG/e9U4wxJ4FmHeal5te8JKKEqvuUX
e1E0LZKb0zmLzuf6rfBrIJPTsxZ7x5HXYPoSKB53FByEjFj1IbsrdxVrqcOEwg0+/BrCICALUoFI
INRZOHKLz/E9lFKTgj/VoofI6K96/5kfSREuYHu5JQD+V8V3eSopg2ckuuAA5brpdr79+xvSkkiq
NbGjDEBwvV6DDAyMNrZ/oLLF0JttLiEvO/GqoAkEeRsyVlQu+lz6beYTdn3pxFd0FHeopON++jXL
SP6mimeHS0Gn0mIGyfcZQXGCEsuS1Xef2t21wsoNSUeBNnOi1MPhCOXXc05qn1pqSzcDB21A6uQr
GPVjOfqVlH/Nulk1pqrMSwgm4XMb6iLw/YuSg0m90INwjGOJG1xKNJ/lbY3MEKcYeIdZYDiARVPd
AtDc3HPqmNah8OZFhxVz6+krplgYqh2pTS1t0plG8Sa5srdVf06xW6a1FfIvh/brH13oJuFAwauU
WI0GpVVaqCMCAJNtnKyFDpYX9YAZiU0pPsEtMGgj07kDu6k+yd+cWrIPy0ksSm0q5zLomdrnrVrg
a6lQNGCAO/F35I1aAAhNE1Xkmla2l+rc6BSMdPVMrdQoHxGWVlm6LmQdkVy0lH0GBscWFeH3SGKl
nlfCGt9PpaNiHXL+tZzjZZDLk8np78exxlkcWiAoVLqrxGLfTSMtTBD4fMT6Sr3lJvzK1608QyMM
2f/brbwZpbDW57XHqvocw4evIUZGflSY5CaY1qAW6lKagmgdrdZ01ohSc8aijMwC9RQt17SuA/Zg
0Qtbi+MXWzWkC5PlheVvShwPcs5C5Hj/gmf7CIWsBjEgjXv/XGrf5BcegdcQ2d8c6+lXxNt0jysZ
Xb4svzhmbH4M/nEvxfaVsLB9MC7ocO47hWV82Kd7aYppki8vBwsFUkkgoI5unm5G+b+sK8w3UIKB
fRr0Zt2I33TzLu+SgCELHtiqtQ/5eHWH1egwYmQ7i9aDNYO24WT0krpQK5ZxYDuim67GNgDzA4iw
URo6N1bcjJgVTxswJvl2KB6tL41p2w855rA/jUAM2KuE3Kr8lVIulLVPEpvLjklX78iloXW8qGm6
eg6khCjctbxp8awXrZDXFLpL0l7g2wcyBpcf2Z6OKSlEWiZNrat8+8yaIpGvS4tPSbwNXfSmt5q5
l37vXwcUswr/fS1gGYtuf3a9+cDrnzs7WmYLk+XTG3FlscrmxwJQ3VR7bMS/VNQ66e3HqlXoboCO
lGY6crJAor5tOhZh/uWLwosg4hCuCFtUiDaj+7mUXw9FWQE5ZkX3gNNMtXNIWveus0QoYNZkewbT
dkC6ni+NLJrgVAAgXHCYhTRa8ktwy8cWevD2x39JUX/571H8Dug13n0mx6I2+U7looPQbiA/Ed4P
D2kRCkv7yp5v4hXjXqi4cIRECCKgx48KS5PBWkbnjg4A6iB+nKR+rBfo5zOkLQJPzJu1SD2Ihel3
q9k6uIxYQSFGyH+OkKkEWVMI5a9QhWH+QrGz0CVp+iWBug2bD8i9invx5Fgj09kRh+C5Im/9pZBk
kRY/TGuaOIZufInK9VjdjPbGfgkuwNFsyJMqpaxKLytDFlW0nSmJEIWPT+wq4esqfP4Vq809Bu2a
weInqTGUceW4jHVxJZSZmvulzZDHqDEIfv++nm8zD9YeZyTW9Xnj43KYQFn3eKK8GynTXTd6KfFt
K1qzWa1YSDj8K8q8Ac6Wp45KIwO3DYd5XkueG+6T3Ecel3cTPo8bqnGkZ4MFaithWAqAhpYkvA4k
mh0MWjWNUvtmfvdm9XqBy0HNJun6cW5eC3tPPHqIfC3Qdfw4XAHu6f7F3IS16ltMTbAYf2/scK/9
heyMx+5eA95w5ossdhni+sXDU15FmmdAQ/iSrDBL3qjo2erk+ZNxvkaigO22Z0/sPnXucnz8V9Fa
D0zDileOI3OQKQDK/ktJ+4YRlbYDfZsOP49D09VuP5zowqImV2CNZb+ED+T7Q1ssUd/dtIHShqhA
qedWyndQdiqpuYLjNZrWIBCUd8C3diJKrKQ9pldaRef2L9Yj+CPz9PkopeHnkRuAHQSusa4agdO9
zSdWD5n29NKO5n39RZxEHIRlZdVawapGm+jSzfeyvRfJ6Vv3Wb6XM53buSxuy/YKNbJrLctr+bI7
hYgDIKfQ9FUsI7QMZfE78DumSK5zhuIun0LyKQS8wE1n5QdAgR/pk2W2qiAtahef92TygKsrefEp
MvtmtpW4hMhZNAtd0gAQLqCFwVjbzrEZf6O86GqT2T7JEF/lCv+cuFJStr5Q55Q9qnKS20Gc74me
peHEArvp/e9fBXFfJwizdi4KKPJF91xWNLE3svVLd7WrLPYo25qpVgq1gmNoB4WoJ2GRt3wJTWn4
fwANQqb0F/yVfhzwgTSSequmwrUCbShwi1twLQZL53Xq4+Ti+FXteYM+UosFCJ6IKkbAkK802i3U
Eh0c1t4JJUW1HC47Frr/5Ut6qXWUo1RFGcZ0w42ZDcHprY9+ETBbVzyDV+87B5un5NBIIxmsm5nW
Wr9NGtgie/WtSixe33Io6fQ6Kdvwa7F67v0BpOZ9bTtbhnx0gz4Y7JVoVTwp24fyb/guQFeshdhS
E5Zsaqu2wMm8ThurMjDWp+JEonUfYDJkX/pCcnbAgRrb2rWfq23otV+VEaaINmCfD2KpAGgD7fT4
+ZPrrRRg6IR5f+eQMwBz5SQ8qc/QEn9A5e7qi03VfN8FoqNdNd3fVA+tVTXWdHjlS+f6tQw1yHs6
jPJlfyud39f9ZUMZ7T3UUTUEFbmorcCZ5cfxxqubt7X656/7+N6Y9hfV91MUt7Lm52L0LD2rOSpC
spJX/8wav4Vl+6ic3/Wr0haxeGw/y/NG/jcDLkzHCsatdZntOheT7FQcvBDvPil96FiJSNi+EhqF
nJtoNr35Tv5sKgvbze02kenNyZj9BO/LBTO0Nq7l/CgQNtCGiHfs2/ke77mT6+RJdSmYSPyyftko
/rkghXUtT39ynT2Q2sflO0EFaaEskklF6y8luLD4IQLJnJU1Dmmef128j19QygQPAsG/pU42F7BL
SbX0Ro3W/eT7UgFPbawUG3ACzdkp2tbO/Xn/QTouVObUTguDQkdr8ChbLhABDpMEYxdf6epIpKwy
74RC7yAgOSRRA9EzzQRa89fygziS76dY3AdGetHpwOGWpuoiPgY0rOxwa89TidS/MTO6V/BJ57tr
2SuFSv7n2gpo/uQbbYFu8lK5DdO/kkXyT2XPFNK70/7SuR9uvWJhnu1LFOwO14V3DFsRhcEikRlO
iDLtb4/bfkx2H7phNtNKGJEaRsHHUsOL3Rl89x68mnPi4BROFYPVCklzHcE2vQdGiMUIEjCajwsd
FsP5KZXKHT/N1KCrhGH+acHrBax+Av4LPjv0xSZCsG/HSSXijX1v2wWNEOgUdiDXETUIHPfnnGzW
eNFd13KkMfRC1ThTyy3iFlFsMO3RMbFOnySalRiWEPbD5av8BD5club9bXsxTCGUiXQAhvT6/d1c
KFQFdX9/eEW7oXtkLKWGt3GHNYVKuLzF/12zlRRcoPuD1c7O/cXdMs/+utFuWzq+UEnLpmM3KwSd
xeK1v8xVdt2cb4iDv6+tXE2D8mqhpqCuWcBlFrNadMYGmRUEa30QhGnylO4w2kqx7xuljEZ+X6WI
jrzVPrcuIvv6Q6uCVyXVOZbnbf3YH00dMHvxkb53p2oQYek9dfC+V9eZ4r7tOAiSURQvowWW0EOG
MdNJ/sYG6Z6NU3ssGtP6ohvPi5/2v3nJmlkBK6w37S5/6JvccRbbSUUKPRaob+ioWL/CkHBNKlne
aFDFOP+8stXNYN4TLJBC2nWOn/JMndg4DaLXtDQ33RQt1lO0c+L0d90HfM7QrOszDvxaqPrhCl7h
3T8lrtULTEfGCaTfqgXvnrJDOm9xAmnbXYuxr1uX4mUnPTpBGCWj1SSGokkKu3tklQYkZFCktX3j
wnC2iJ+jbJbO7ThOWjf9vopXkv8W4rOIWLo3LuHxKh37X9n3+7+tRG3J7L8qZGfWEP8aYKkNLmlb
V8KSGC5mB2jj36TXNDx1t8gzCptjgiiyKJ35z6OvEv0N3xu6uXRBhLV3b8tRka6Uldq8d7mrcvZc
SrXoO2RtRMPhOvk+Pyq0Th0vz+/zR6K9aaRT0dUG4jx+zUdexWiRLK8GOY7gvXQZL3tPZwOMtnTg
yAjy/7yu7Putu/p+vW3r+nxU5uXKuv6Q5axuKgWcw872XlsMCsvKXSNNTfd6uyMjwfkYztXTOAqT
1M0qv3WPnwXB6KpyhyRxeTTln8sgJxmKEUSpMt+k69O4tlJfi+hV23/eP82xVVZ/rquP2tw3eLsg
G3tG3Qgzbs0L++8PHeNJ/9y66W09/m8B4xzXEat5mO3nxc3kHOyHdZrNNlbanEX7F0Ru+dhmSHPf
+3aSnEJz30+g6w0dKO1MI/GVGhteTrpiaaW60yZi3D6PPfIj6fdrb0/XZ67N/TCpilLdFprxn6nY
ZrTMlShNPS6l++dtsK0v6FnSyJexFviqj1afkFXATAR3QOzX1Y1q0fztgYQ0FSGX9qNNaKQi5JFL
1sQOBjFaDJAUu9bSMH+sUToMSn1OBe7Zn2hfU6g1znYLGBKPen6gsnoisN5D4Srl4AuV5fuFPr01
ON7vXAvCC1ruO9YS0yGy/lsjdSDMSU9KSrstWiGCn0EBotX0eCYzdMy05+Vl60ma5lQ8vhGWbWrT
jW25KYE5P36Xl7L8OdQY4nC6ltJryFqekIJh0VYzvV/nyer0TuS+dFfL7Ot/WiMFCbqSqmw6Sz2k
xy9JM2nOcWzamH9eR9fWXuwyfCya98/4iISO9aSerobd3TFDPw/BEKAvJYpdbfUucbscPpRl/6TY
8kP1KpGJiEzI2h2mare3W3M1zFbn/WDEFyXt8drJN81XBrnPczRvUnotcWSja33/u40zm5lubpbQ
gFcBoJjuxbKQXLWlP7ZXcizdlGYANOAcZdkvTOr9SmAtFhFPXBPaqoVA6PADEPAci+dO8zcxakiZ
CCqgUyVcFnXB92ZUiARasjvSxCDmwralnOB4LgIQEuYUV/Op6sZL0/yCgwlvIfwMHhYJ8u9pK5Mu
r2mCU29+TySimyq2L+z/4EXB/3a3P7h9Xwlx85EfXQrFZy/bmv97OM7n2+Jpln4/vXEdiHIQjQal
ZD5YuOj2/ewlexfF9uGD6EGhuRjJaLTmfSbp/L7q7tuXbnKU27+lH9S4iitKCYli9qcwfuSL95/n
iF08dS5SiQNkc5Ej7u34NXZwFt4Ok+QoE7jStNf2BJp0A3eMCL94aeFbeVzlLhGj+rzhEOoz2Xfa
0DXnVJKOczjRK1RxcO4+t73VMTjU5JQu69bqWM0DY3VvuzcqeIdbxXbhItX2+1LWVNx4PORv+YYl
XWfd0gg2Ch6je+vWnWov0X1E6fd7//rwAKlDVBhve1jW9alcPBy1pPhoUdrWdouqc/o2dMiehuul
a71N6QMsSjsFiXM5/ixnCtRjtUqJ1lLimcpq+PGgYJsn6hv5kY9t1SRtAZLcYCdE8C/V3FVA0Vm+
5zon/H2tmor33+uzmOPvrfgDp+JqESUXpYLkpd5PrraIXO3C/RPeaSixiM5kjDPFhX5a2+hyLSXJ
ta2a53nrv1BlzXETEd5GcZ/ZVID8N9dS+lna/6aX40Qnvala4VukZg0Jf9O9OX0W/KJlmS/LC46H
EoaFuVADy38h89uHg2kDaT/zrmX7q4KXj4KQ+93PUloRRaDjz7dTf74s51Jkmv8QZHL76ybtpU0D
EcTzaBDzcSonhw/wq9wwdek+E40sNie27JDXEuUVRkYUE2kR3aH4i3uggDve7hajPx2r4Luem6GX
cghzAt1P+Qh+cfW7E21vh4s+EQD4ok1/OWSciE6v8Xc3lVCNaCP5Zzund7Cp7ewIA4YksRwS2QYM
2r2DnnB+/yuvyP7ZavBzxvAlLXAaxaTvpn14NLdWzFhCkm9GcgG7TzUJbZKfO5pAgV4SeBEq8X9K
R4dPbrV8AVRJR/oxNeGZmsF8qPdsRkuZHjS3f4ePZItU4Va4f0h0OQHH96nWpgPu44UIiHZC1Xmy
vn7XhK/4CVPczBSqjzdGsH22FdPv6X/T92PdxMWKd/mVHyz6QI6gmvGz6ixKhBnKueb8ayN/U7xN
Cs0EKYG5msCNkmV7MZJt8VqTjVvv2ZzH24X6qozGWaME0l6ii29qSFDqa/2Tck7okbHuvv4FPSY1
LlS7O71eQIt6/DNxrG2wSGS9k3jFUqWlHDNpeetonSmdyEidmZnaivLT95J1+9wmqld7poPPM8wI
EDKAC8wcV7CWbsV7ad/jUX6me7kTQgmSiryw9MVoN6030j3XP9dDKOWpy/v27W3R3Yf0+uX79J3+
LKDfXgkz691RWqCI93bs4ygrVMmVpbct6lmsAWoKwVeyBd1o/iwXyM7IEn0vx8l2Ae9YgqVOH7L6
jNJNyAdQVGCDi+yv5le0FQBrZ7FZAJ7kyjL9ZEVFhqtF+XGKWtOeDRULx0cldOL4NSciyzsvOtN5
feSr83ay58cXxffrPdq/i+dejs6Pe5kXzR5nf/O/xzPXk5DlabloSW0l3/YfhU8SCA5VxSxFk7j6
06q/nGkBNdfRrqn/1gHwKN0hGdvaflxyvqOhTlTo7xpUwefMVItzeJ/YekEvt5/qxw9MKIB2jYgY
fTg/RR+iN50d7H71f+kFFYF1c628ktBRSe006A4sh1Chyc6rF6Tm6Pt+/yd3nR3KdBib+uyuf+oX
QoOu9VBLisVfxxEg2fdNogYExJg25xd4LxJUJgxdScOSXWP/saJCGGhVegn1ZBHU4kkNpTXMBcOV
WAF7VjQ5N+TZjy91ZbFOKC8g2c7TtVi+eexwXeCT/R5oGNAXd3Mj/UPwRVfJRw1/FoXtDkC5pLpj
nPqB8YBgDtUw1YvVjlmoF1mNXYMIf/6Kf3Syg458/+i1GjwoeOXecqPNr9nJqNaQoNiJ0as7gd++
u22G+uCrFrT4+4HzqPdimCoEscu6vpJn+lPBzyk324TYlNVci0A5VeSNxmvke2AU148B2Tpl5p1C
9CICzf5IykPhOBazH6f3y2+h5Q3Eerdfit9eakZQN3sqbbSXMsmr0rJ1aOjQR45vW02+ZTblfVP3
iYu4C77rFewhVACcmqHgsMFmORB2ZX0i/tC9SWswWdcX6hwwJnLR5UOwWBjOlx95VVWQnB3Keh3Q
VI9lRQYlg+mm9fwCIoSdH9yBP57DJBynvpFCm3QJilw/6kcLvgLFPSBzC3CM92ZsGz3KJ3Vm/GGE
G81rbgH4uIa1KxSPt6J+DElNKzRm0j03EP//Ibj1DwYmOyYF9wIiOHcxexrcLgA6fOI/TIZhGp+C
1mmvQnkEkLGTVU+HCbJ9khc5fptKOyi5XJ3O8AlWaVvM6gGCGSFC1yc0UqZ+aJ4EFSI8HoOGMex6
d99DC/Z1ZyDJrEbCXIkzQj1uPXZUZkeJwbUU7706CdA0eJoCqvzoMbn32EBbffsbB0myzTsg8Uzh
ItHILBvJ9oGQ5QfM6Y0DQySMigriLRdhHDtXX1dCjJwGDRSLzv4nl3levp8qtw8Hh4riUzYDaw+/
8d54qr9+xCF2MxUWhfHbHIEDGy+Li4G9N86UMQQN0zL5vWmLu3IKFpKr4e/hCsSUMh93masClYNn
2x0f33fRelaLgIy+xMTAgGWjBXdEB0D9LYAiQKXS5cuplh8VOvN/PnPc6YqGElbhUWwfn/F0ZX/4
XnAz4QxkS+WrC2C/pQfwBIUryuz4sNl0JXMtNvyNZ3K3PlOlM0l/MQ6s4ZYXIgdbkWVLZ6PNx/r3
leAwlfxauRQcczZK7YYZCgzU5T+WjonP50F6KdlyEskSu+BxW87yfC/z8nlKxq983VKSixfG2Z5U
Ltd5/n7MfLjl7lRb/z7WleTnmZkj4v9RgIc5RlqmxS4lb+9qez6LR7HG9i1+ai4S0X755vcY520e
nZMdJj6HQvSgnVy88UAWldTshpm6KiVmcqHDQwyCr3ijIi49km1v0tGaQD3a4fgKN0/cthA9eNz0
abW4nazoaOw0ESnevuUmU2tR9WAncabNQucwrWf2w/2vYYcnnJZX6fJ+C2NcPnxPC+Ujess8ehyj
hLYAyloaFziOU+WNITsQNT3gTJTTn5dHyKQnBncVwUJxC7b56YPH8uGD85kf3b6X7+nPaXwYf9Zu
37nlZ+4YudHhY8kdNyW5UioBgV2PHWvkSGIVs2PJrsFk+EGW4rO4u1QP3/wADoF3syNT8GlfrCUV
J5dUcDUTqegxATORIrhWHpPleBOz1GuPye1Y2wqQ0IuNvGlo6/Fr4IfL3DAzA3k4bPuXnXk11bsP
z3jP6VkaFeLRZUfunb5u8XjqZwuqmJVwvc5tV5m6iZ9cK9d4aZvjWJa2+MgSMrg7INJtPe+oAOk+
/XlLdeP78lzxoJzsp+NchLcDkX9wjXPROwm/78vw0F7b/KB7mj+8ZfHMmrKX3QKu7bzY2KysNLB1
mDd1xPIexFptgYczzoGW5yr5ZcDQvQZsxz5TPygwKi7K1VAdOhR1pd0uKpKvW6N1KGPnf/rn6c9O
uAW88XIZ/iNArkc4UThWvya/TP4pSdjUkg+X8gVj9Jgr6qXZISOT7N8m/nKVZt2X/1tf2DlizN2u
5DaW3RmywiSkikbq+3yaBZUoCQJ5CaYTL6FtTfschAnIKDknCbFMGNCasM/ZFOwPZUs5e2z8fQ7A
YfovcE/MWe5aTsy8KogHA0zNdltddz798TK5TZZfLGlKVF2Lg7WC7ugdAOxCv17C/frm0lzI9dcG
gkp+a1Exhmd85NGT27f5vn7RBLBoUMdpCYjiMpll7vXExFZLpRjIofp/nK02c+XXIPn5GkBl+Tej
S7YKyxDqeH3uOk12EruKZ998oKU20zyQr2O6mmzNv3YXQDQ7VyrfaepIWbRS3VgjPKCvvnnl+6/T
qpprTv8lZhev8yJXTjqUODUVEN1iRfnltSa011a+PU2+Lf5WQ26Wmc2e7ImnkLpTXQ0vn5/uCkcp
2AkoD6rUw815yCFRU16malEqU1qSKrj7ZRvKESMvlK5fsLqpLp/8oFrwZcqscs9lZmJKDiiyYyBP
j5vT87zsl6m9LipeeeBtbHoqj1G67yDrJi7kWdfPvuc3NbGUBsM6H6BUvK0IbPPmY0Wv+UZXtZ+Z
OVTtBEWSuIQoWAnpucJMBVp125wDJJ3S0V2xW/IfvGVXSziI97A0uxuSeCQaSXSNF0Au111P4Rdx
kZ1s/K0/k0iCHwqG0vy22LOHTLO36O+LkYd2izBUSv0z85aLVcOqVXKVMPRIyYGfhLFRxP4ri6vA
+xIfpsDbBZkKt4iXTdJ5LPSAy+BKyMyQhECIUPhWF4rN9l9ubcw0wFaNRRZEuRybrOpzeh2Jbmq2
BXj42rFL+7q1Z7Ud/VzuRj3dq/crMTlrf0wCFRg2OBoAQVi1vLBNKzPZTiO/tNM2mxDWX8afmO0L
kU0ReLUu03dKLKFCvfkxCFcKgsfLNoX0wmO1fQJfKcy/fzFgub7uiirjsxrwffAKvP5jlX5l/TZh
CkxKYQbH4NmhW0Ct1fl1rR8JcyEQ4qcGZoiVFV6TxUZ+UpJNNWULjqK/88gT9Y/m8jY0r96Xr89f
UWpVTgkh1N0e4rpeWjMYkabnMGUsRGsxQkG86KrA9GXrj3T3ngt10zZQ5MNch3zZVRwtZQYCgDuE
MSavU/ObyXzo2w6v0N1JQMwHMEHwBzlYoMTbQ8yZc5ZG59parHCtHI/VW6LiXSXZy3ndEA97sJmI
C+gBXG4PyA5TXxGJ3+wPwINXlFGuUGBIDaThbCWpDnk/KTc0PaviD8+TB50g/8Ii6bZAOeP1NQdB
eNSBhwjae9/Ii7tw/XuifCLauIpys1Q3FMmzbYN47uunW9mPyQIJGV1k8XNJDTaj4DlbIHsp37Ih
AXNdTp8mwNLI5ZpGbXUmWeMA5/rrHv66IYx7iPz/V1G0+jl+2fbAG0Z63rSu2XrK9pzXfShcFxlk
rkQU6wNzYJtfVu148t9cGwq74UZJU+L7MP9JzQl6C1IoKRygHOaDzOkzvtIX5dK5J//dYrXYvZej
5LH/l5NvjrP0F2kvsKv9rbvca91ZP81rFrFxJ2ONy70GSVGY1x+eShaTqsohK/UojMqRuircWrfV
+3Qx2aZGm8w4d2ttrzLvBDPf19fucRzgMsuObqCHW8uySR+r8WN1m2ntlJzzFXPPfmzPjUhaCpW0
zSzeJolZOl62cZymj0vr/dV59sNx9MXssfVopqz1EiaylOou8+j2IAqzJWdi+rP+Pdf5bJguhRpc
+wzkEp7S+QFg015/Ifv6/6vr2oWhN2htrb9yTQiuWqprZZ5UP4lI7t5eDmDGz3HLzEnjWs63clLD
lkGseUgAaapR9hVdQ/h0TsqEcE//oH6FGZxPur9LVGJDlsEOthKAQftyM3aheOV8HNvd/nxJR9ad
LeEeuYl/mMMjhEpPWCTsqcXs6uYMtIhr3k/3V7cy0+mC50ZMni0km61vUEK2zta1a4zVuG36AI0k
MUXY0xrnpN7e40QlZJBIETjovUp0M4G1+oQONujtzO8jHcBJrgkElw1AJNMDfg6/6Zbx+yzdtxFl
tP2+PwYajK8yq0cvU8PS6PqKrFp4oUSsZgW/0gy+tr3MTSa4xfXUqpHYe1siNUIWSi8jG9HHC9oI
saSJslR7LqhJBlTSFMhDEXv+ffrE6cE9KVQACRJefJbMZWFJR8tLqMBs9AJcJN64JsD/mPdEd/mV
meVmnjLfjw09kM4YjfxXKnAuEBYj2GO5P1wceB+x5KJGcEtZO9v3koN9mgT35C0XeN2xoX23a4kO
040XUm/9Kd1Q/c9jcmxmuk4A7+08Nqup7l2Th68suUPeLQ9z2k5MXMU7YiHS2TpQ1iFwZI0oQAdw
hykliDmx6wP6y0EVwMWJXBMfUCevVkBagenAniC8YPEiFyhAINbKDJYXvc1ndpz4YWX2VXTIoE8Q
pHUS7wHCTPwrKwBUcPwXT0akcckHIdpd+vRq7tLZ0aqNlo41KniVDhK1K9IHwDjZbEHR8JSsqyuS
5fudz2Do6EGmbRt4qxUYw6JbQOrOI0IlWk+8l1UtF3HZnbCVHKxmUMqctqQDAWvp/OU40P5fTrZj
N5XkVOf4C4jRTre4fvkK7nJHYi8Q3+EjCgFG61hA95V0mk/O3QfdiNPPrXpXKgmQnTxPxIENmt0N
8pQcpLrwZP9H5M8YFRh8EBDbH0u6EagLv0CglIYWpRfEgSRV/YiPjJvuZhOOk0geOe5azq7hnDId
kAwYkXt15ROvbxlEIWbuLd8CHpDAjTYNBaYA4Sa1CBWBRtPL+y+NY3dz7LZXTQFquvX4LkAQ6Myy
6W5rmZqbyYhKTEa52rQuF7iaQSt3j8AiWyUIj4CGB0xTv5dRKzH2wFnAaR5NZgxO4y3TASzubUx4
8Aagp7jbibdV8y5Nuq5dgah6hTdzY5fmW0lhtoR89/aWz6tJn/v3KgxC9jddKnyv4LxIZgFvQ9og
X8DrY+yC3Eg4PO8K2m93KAj47EkwNo5RpiVYHuVNAvfq4qPrvm6D+TdgwUMrTteuyWAqrHXP9eSn
wGI+5jSe68uxgOMxoWFoLaT7W6j22DBk0VNdLsuOMeAoOAq3wfJd9k2FzeHyKy16Lh6/eJdboOzY
0GH3mEhzj3MyyWGvT8u/ckLpNp/p+MU0G5/PSP9kqQ6ARgaMbMjp76Pr34BtHRQ0+MMAayZsEo4J
FntLQuZPPKJgThet/TNKtlPD8BMHQjDIpKiWX/PoIH7cNyxr+HyCPNnyu3AlNYQY8w6pIVCpBMlj
9LkG0G6gu9hYhwSIdq676KFI0Y2UTSNdy6V9CysXHrOyaC03vUyXA7FtrMcOPsb5vwPmnOtxYgtR
ahJMufOeV/mVdcgw3Hx4pPdX5DA1nJHzga1mPeRNCxFs+Dg8fpmhJQSx1z6G+TaPjrLstWLZcAnn
RGdlsxPqf/k+c7XOtFa6OKMeF4FX7VGSxiJDDhvP4QmCB6TX37SyNyIRChF9cYgKycRBsD8NmGvT
eh77/2H1Tu67a3gMWD7wynO8xDfIo2OAlZpSRx7srC8aFnPqLmmvQmMsOxIe0BcmwpVRwvl6KPuA
18oxmKpjTMuxcEiHw41H7EzKT/ZjsrV/3pLfr+kO78rwrVEHh9FYDwVGpstl488xvfw4w5fbA6Pf
Ok/p7euj6MpzwIgwfcEQm8gYgM9f/hl3LThxrvtHk88FdDQPVUYaXF0DgkTDw7pu9/y1aOX7hmzq
nXam3V3mmlCRPZBmDtfHTKxPy1fCHWbZmWaAhURlNeLjdRf3oY3k69cvJ4hzPnWr8Rz+i1ie49Of
lMN8sA5xBWdnGvEWnPjXLzDfmPM8oLIH7uhxgHm93VDYgriALsQ/hCV0nJwbNiqnYHppP7989qw6
a8bJ3HoZ/H0vig/Rp7K/0IGt/eewWENyhI77g+JJ5CWGfKtsAI+UCBBE8CpInrAOW/3KcPLC6jQG
RezIGpC1Gvmfo19lzbuYcA/MGm4C7D5mwNf5KeYyxYUZd4yAboB359jyAAVNfqFo+PNrRXC2+OQc
nkvX3ZubmqldUOLcE0MAmkF4xZC9tQqM5yvq5d6shUTXLvrv9ZIWplzHJIQzNyww9yZdfFfoqFi2
DjT1uvPYnCuWtbjiQMM6fgnPEm8SBgFhZhrxmHmOudmiuhtl2wXljZDUc7gvEZ1jzW3jNnHWWxRd
fnpYxW6fkFz/KzLVnqH+lgq0RdohPi4chvAFX2iHcEZueBWtRr6F1btKY4j8F1rhRITgQb6tCmqN
8DC4A4rAq3RFd7FcM/gL/8WwXbA/kpgyFpllNaRH7sGc2iyqYYVueLm6Eq2qIvdgGc3/VgmdqyVF
3RUV9fBNuhZmD8siEwRmsAbyZYvDKpF0zyHr7EaLVm4WhKDMGQpNrHZthFfLjd39u45XUNjK7sly
ECz17dHjplNhiArDCBGXlhUb06fCXUWk+xKPDwq7svhZ/Sh6N6Wjl+3dW76e1v5ppNvMsRI3DEF+
lCqB/8N1A4EHqPkBfJv1uvM4/uxgEFJZDtDHv7ZfLI7Fp1GVkG2WtoTnlEzBHUXabLylRVRQn4/Y
JDbZ/TDEpn4ZcL0w9NgJzNhgIVSrzrXpkxiIDQO8kcleBwRj/x7ss7WkEIJXBWLXBlvA/HDLUwtP
fD6wss7jEPHjtDQZncKE1+YAMu+D0GviLgBZiI8CYN+rNZOCPeYc46Qw8ZZeq/cQVoahhkMKgnYM
3eC7t/KJI5SuAbiHAHjrtRVWVeGRf028pftKFTY484CWOnBNkxEkyHfhgJZZ0V7EEeCM9WvDBDBe
L8G6qPoZCYq6lukkPHE3N2Ga+GxWQ8jXaJ+BEGaP7ishVqBNzLJOVuuGkcuh2L0cz0NAvFi7PurL
aVKEXG1/kNYKocpq379M37eb3irfZGL49elUze9QqxA168EhQ+Hl9GNKkyi8sYY5TL76YaWqujKt
4lwmyDwW5jUcAtBhYCWbTxcQdINEJfOoB1uGwGInubj7H8LvbJ0P+LZ3a7gYC4Ey4nNCDAGIw0iy
yEGSdvJpmyBHAA8HzPbzsDYdZD9z9IHIMvNovoVcgWcYzsXj7k3qwB6Kp2pGZll7/hjjSUbBKJxL
vgCfdKs5sq0EM3fOUNg8f5nipO9IQcm4CuvNU/tXm0zWTf4hFU4nFlhQlL2/n3EAFJ53PNfKaSFl
QY4j/EhQ5LH8/t8zZDOfy/SbuTYlId/D82PMJTG0p0GyeEW5fUVSZZWseKVf/33Z5Di+ZZUMwEX5
U6OUQCxXXD2rDjZHZ4aCxKp6He9vem8yHOEsDbw3x9/mK6tXlL/ihO9LJta2Z3gX67K78ifCKQLg
v6pmk5IreEcEDDk6h8jcbH58xRcdIA5U/yCg8bpNiwWGWGumTF9mXgt2YjkzBY/UwPR7V4l57bgM
Y3S25pwmZt2TOV+dh7DH9U2yYU856Fw1ME00zYvVdlXvGh3Hi3J4ubeVF39+p1bfZ4QySjMUkNg4
oeqtIpaM8aHGLAlB9dY9OcpbQ/x4g1sVZ5uqTEG/EJ0blIENCc4LyGuVLzsv/jg+/2PpzJoUVbYo
/IuIYEZfldl5turFKMsSUJRREH79+dI+EX37dvcpBZLMPa61Np54jtW+o7GAT8GrfzgevAwJRkK6
wyARNvBKMDYMsOEPYumE9p7QK+Q9SVGIxjRSCJYimMZ1u2LZeF+D4QeqwkFIccXi4zjn9sk8pCpM
4adhDVlcYZ8Ha8biPAdYYBQe5nTR2T/cuvDfX2wQ/sainzSft8i1eU/xjkAp/5NRAtkAgcHSQJq6
v+a8Bp6aO8YH4L44BiL2+0sLJhqJ0VY0YLlnKfLTLuQ9cO5YXXw8+ibX10HE5FT2WSj22OEG9XDH
k4gYXLwaSDafIyOCHRRqGuGBSfjj1uEFwBaK4TjyMS7BGWSVKMx9bBs7KzvwNNSy4OCybcAgfmJd
3uFD97lJaoYR8uS8VnFuCGyxds2MrUZC8sUnMMPcKU+MKcGHEqoIQ/5h2vHkH0ktcvX1v2COQmIi
voHAgtcmTjDb44vPc5eCQNd53B7u+MONFO8aFPqOA44gI0WTbXGmTFOcX2fKWyUOjn1Emz0Xvh2z
iX8i6BD49JceQBeGTYxkNgshwlDkazeQ8lhHCsJcbMGr4DupLdFQ+ZgtzK/YlC2hUnvm7jK4WDcI
aAUbk1F1A6c9wEbcWbqNiWVn0SwXU8lQFUM3jdpFdx4yb0mUhqMNCbcI9B0DvjL8M8hzJPUrgV+i
FgTC7421G8lnyuEwvyBf3SHuT9hRIjE4CP3FfEfQzMni4twgoT+bnPNE3acFWDoibuUBEQqBfcfb
TP8IBbhJTnlN7MghAEclTYiRXwexzqTyhAftiJNPJMe/EDTzHCzbvwIsdoeXy118eKQe700sJKF2
HCJn9DTAGYhtzBYrd/yR4Uq4XzMUsTGGDW4ZXoCNz1e2QzGcDruuNUKaB5/NPfOtVHcEyxZqLdHD
JN5m+8I5/bzR3b2t38wAu61qMdITLYgtrkEebtm5PBj7C9orZwkDxMaA3UiKk7lYWnIr4vh8V+/E
dB0HqEHNiUUB7bbnLCPNQ6GaDUXdu3EkCFLo6pOtMnNtx/ezAsMmEOEay/vxrRpmgvgL/EMsYt+M
AYHmmFUS4FRCMnFE2BmcWP5BmLe784RbwyqSmPOLsJNZchxhenSEKarDj9FO4G75CGAPFHK4fzY7
W166kIlkA1dUJ5cmCFOm3p25c/IM6EIsdOvcvgV0Dk2ongM/5vPscWwWJ5+NjAiGE52+rFx4F/F9
NwcK1owdhs3iFQkf+X97BIPaktdzir9wA3osghGGDe1Oa+6G5xWBAvSVu4cSFweNPYC8+UE+wwvF
T4PSfXMFdg4js0UYQO4obBaeIps+o+udAIapToj/AJ7DznH+KXlBJxc0X2asAUsWoY80EvtMdOcJ
sGkR0NRjKXGoYlwDu4pX11JUIko44/N4IAoGmGhRrsMPDClu4NnwAAuksuC3Uty7b+M/QWNleQfr
m4g3xT4hgSIyJAVHD3Qwxdux82ihUZkm3P1EMuxakZV8bCALzmJwBxIH3oUYyX9kiTlbbLsO+y2I
3QHxNN87JPLn1nKqD/g3uEYwOPGYivPops/mC+/JmlBbOnAZ4UhWeeyDXCb04m98HSEFv7gQtpID
L7yPJuiY/4yBoAJzcXaoom/EDvyzOVTxH19LyYFdc37SjGDJyK2lJfp/CyTUdPbO/TGrd29ISvXk
tkJaiYfhqaqzYU3xYFiQROg9fGA+GESx2N9UNl+CjyxWmG808h1PgUrkgF4XpwljhDYcEgBC6Egc
IQjmcI5gnqrkNZTCCG43zw+rmXhmiXuSlvwU2Q3GkKUXD09exBQ2nVwPs8owSpIBa8RRpW8DK5ml
O9Fuus/LFi3mFclatua1lTsemZXm/qPCEctIEwqk1GDUDJxsgdviYIhF+qNpxBLiBvEJ+HPsF3aa
h5CagBomGQXccG4Hi5OJg8M7eBrz9O5xm1gSdgyRIl6MM45VIvThmLMciSBpAivHlNNL1kdAtIhg
cPrA6JCn4rSw/YVrBxdN0V8EAGjEB/wMy6Oe8xbKPReMmKlJBU0/Ez/MWMr6j1PJZhJRFb0JtEX5
JJEvLkIVGDC2Lc+K9SWWJsQEd8OlM58f51mpR/O6au7hQ/nFjvHK/+VprR6wH2/3PSEZj8oZ/neU
+D1HF1m0IEVxgM3D03LbWYak8NFqAh77sZCWPBj/jZVmyaljIJ0SbbgRscAkZeC4ec9MIeESRAHw
+jD0Nt7vJZJmNMzY4aYZEsXwNsXzQ/f9pLR8BZuKYgsHnkMpRiIh64Rvc/VqEhPoiGVjIfGSLCQf
JubjDHBB9MJV5BoCUjLCGOou5I8cC2JjPsT5Z8V4XXhKkrUJ0OB/nyqhButiKOB98Tpzk4h42Z8K
DFmxUJ1gFYT1EpUl5oJ+rP4n0uNDko0x5cK8JKwUgvjc5j/byaWBvVIP5EbTHbbsc4RZCyxCiZG6
b0V0DXU/c++b7sDnuDOY1kyz3PGOWHwuyGdxG2hNrU88OYHqZ8GxlmIpsXe8d7K6jJoigQ8rSvrP
W6GvyeKwnUmuREvVTv9wGcYNfqh4s385Gkb5jojk01597gisEYlZ8Aq4ZA5blM2+q/9QGbOW0N6R
d1uiUMBP62tiLvGCoXzndwSz2PDx7EXhql+zPW9CLEH4bNGyZFQdN4zM7DMgD8VO4F9E2s+bt0Sk
y7SVfMrZJOQUiEH0fz8HTVA9PyBtHp3o++u544aGS5FyICpXf9QGGBZKICkY7fwrXpTPo57yCS2e
O9wWFZUlQUKLOgOoSMjT3A0HOJLXLDFre6cxDwYR6q0ixny0CwkzA+cDDhglY819LWMOJ4MIuike
X0V6CjWWUkx6jWy0CjYcx1XkUpaGECG29A2ao/h/IXYLn5lkdqlPmFMjQw9+e/13v4OP3HK4DKaV
PgRpBc7mRKhOsJy4b7Ar8BTx0XBC6Yoyo+z9JYrbELPp7X7DCe+RAW7+0FobHFDDIAg1fbRzRbmW
5Ip2EJ1EBAqJU7nNeMWlmenBmD4hiJGJyhclsZMYGVeZ9Ga4Ph6Nt3mWqEFgaHBtqJhTzzmtB2P5
/E+8QUx+0ilb0tladUgGKMhSNSs592nviOjYnOO/oQ6gk2SQ63COoXn+45sDCb8IQZyIr0fVewWi
ncaEmCH8GYIChz1mcM57J2eUKxJEFpPb2gJf1lFNCfTHN7jqXIAegwYZVWCIL1tT6B9EQZz8Rc+Z
1m2lJEx+9ccsGcxKJUAr6iVQ0NlvClLTslM1jJpxIVGJA6YwmNxLp24WpIRa7g6rb6DcLAAm7yn5
7CJKib20pn4QsbPv1lf3PuNJsHA3cJ9sSowYlhyPLX5VY5UaBDuSAEgZ8/TCWtfI12O8aBZyDilN
MFdyR0E87Hx+WLgf9ncUCNvWznBFmRjdhJ/FElIyG/zLVWnaO+Rg2E3SDX7nzeFJP1ZAONAPPxlH
8/GQmFL0iAhMyGP/sD/EjLc/vBkWmqP8TD5nVEQ7qGtQ8cMooQszGNW0DL+wWTXSZUg5nNYEUehx
i3NEJI4Wnn+HBLw4rTnFuZg3+fzOgPAzWARb9s/XsYU4qcLa6z6pChaD88zv+d9pLXwuYQE/MVPP
zfpdjoA20524I0nE9N+WU1zfJrg9kX3zw8RdMBcLF2F0ZJ2ZOVbPyEc/KiDEmyIaxlRQh5uLFsoJ
z5J6HDuiD1IkYrQMsZnbrDrQwKTWNqISjYHl+PGA/FX4BX501Q1dFrv8rhmuO4AxjcUjaY5DJfbR
GJB5kI+TJ2fElvIuMeIcN+FyvVPpCcFENHOWvPb0TkmfFaGSuOOHmKxEMgSrDDF+MugnvYXHBExE
cRhOpa11ocfFbAa8NdOIEFLG3h9Ef+shhn+wnzGWD6Tg0HnyqwEAXMZiuPxBPiOEQqTy3HFnjeoK
63Wy36rLIFK261voVN5bF51+QkIqoiWsDeIZr0FjG/GFAcEH9IkQabtXK54bkRcF5LvDSDJEOJu5
euAig3ODpicfQ/qv9Oh5IUA2SUNUEBYYhUScc6R80afLFlwIbd7E8PlX7Y/xVl8I+89A15uLaPm+
ot0KJSGnibnoQygP4waEO9D46NL8dMGDOC5MvgDiMwocndYf8M77dlMib4CEtSiH8qpYad1nqsJg
pAjpOjFEtvlmCmOIrQMC8EY8X4xZQngUcMoW8VXtyihvxkzu70sm2iYXOATsMaQFHH3xBTdjuAKp
DpWcqY3lPt8bqzosHabefoTqmTjPpFkbgbq5gYQ4dIor0rLJls8l0xPX+MqOeUSrlNFdQiWyBh9f
YZN37/cIDegxhCPKh9Q8SSl4uZw1xGXP7A72msRkefg7bDoQaqJlR0MMvSKQSplLrwPkEQp2hHPd
ObFJrpnqE2PJOcr6oecZByM9t+FYfIRMeNZcCGQngBUuT4S/VjVGuQkZfHJ594i9jNtmrL3tlCk1
cxQBz3wNSR/Hhn4C6DzQVRpQT7rFYLohB0MSxyoyMKxeP4EVf9e/6rdROvpKXr2A7CKtQfC9FwDn
UEXkQoWhn9rq20mPiCrQpg+VdP2GxdCYZ3g0CfNygF4apGwAylzJgj/rgmzU5jpTb5iNAGKWTsGA
ggl07dcyav7e8qSAq1H6t8BMbb2fDcH9DM4W3ir22jenHHJc7NT5tqm97rk0BrPMqYaTykCmBMY/
ZeooNB69KPgUcT4iDyHylZpZGVN7tByZSerIxdHvAIEiVdAXXuCTFxpHhL/VQCzUDY/CiPOuWg8o
2etApcfNY5H5fbnQTOc2KMbdcAKSvRVWq7re39MWGNPYjBeNvpQIRZie6CTySjODgYL8ICJOw3XK
xAkF+ubmPaBzCcKeBwXmCTTWkid0y8HmDi3kxipeyNepeNjWk0wPR9sxnwQY8AhM5il7j+TOtpC0
QMZixdMPATjcFQ5X6T6GByC/HRpQMQgMEj59pvbkAjeFolFQsMblye83Vodt+C0Q6pypz8tA4WB1
7i3GhFs+ZAC46G84fASTuGQkUORVzi2CzW61bwttdjwzjm/4XkpIAYChsED3t8999nJBDD9uRz11
1NTuX2C0H35OnQBkNH8vF++TNlILa2SYO/0WtvBqYPgp6O6BOLAEwBYQNPjo6ICTXgMK7xMPPFhF
nY5DtIYe/kTbTqCGARpEZ35rFFHPMC68SrgbGti5EW07DGvLEtByHtovC83vm+Uw1BheLuCC6oWu
/J5dX9c2a89S8i8RyRKtSnAC5NxsyPt9ljY+P0F3BsBQNXDvzZ5/keul0mwBH0XI99Zz6+XfX27Z
bGowSplDs47nm3M1rgMUtyF5blb9F7jCJXBXkOralpuGNVBzn2sUwvIRyDflwiWGU1DJ3KQ0XFuX
4ZTuLncOAF3vxD3ITy43Kl5Xo4fvcVGWr/vMwp7WLcZlC4rZ1IKY8Z/FhiIPkfcz8pUmoK5M95eq
LMGx6HSAISaQVlzgeo8DDcVHPY8B/lkCzjhYP5WJ6JiSOQv0LgXdiNlpAX8GRc1dgvQA4ljbCcaT
ghvxD4EcUA+Qc9C8CA8j0SMi6Y539Oc6gkQw+TfR2wEH+W785Lal+sS/KHAQetCvSyOAaENX6pIo
H+AbOfXBRG+/E7htrtsCFwURQfNY81n7DI2JSOC8IRy0IZQAIEecQVDyLCxsHPZATLGazOq1BaEC
/Pv9hYzjTZAzcnrrqkBzxIpbgvF8/Y87ZY3ZFbx9TaDOnYxq7tvj6pL24RwKpAVKN0y7EuSB5ktg
1LWRwgQiCABcq7PZmACKGTKzbONFRk2P3SePkZCpv4Yv8X1cga+HDz68sKa04+ORPH+c9dgF1Hg2
ZJebvx/47zSjbO0CtD86NMkkObN3xTJYAsUoG2GWo3t5xp2sVdWvdI+tAiCcJtNWn3dAlPgTPCif
y+E6hidfC+Q1S8M+P62JjHjbrwNfBjLl3+3k0YXuIY+SUtdc8x5xOnznnToyCwQUsZjI1pb/5420
sQtikq/ABhEEZmdip/L5w2YwO7tmh5Hwr9nLfcKQM0wd1AZPYnqwueYE8KRAKcZG0zmDZJs2QaV/
a5hXwGpRDxB7TWGmek+5kjhNSLTBqaGhJGDLDuASvhYLwneCDGZv02pjs7KRsgPrwvt4gomhUgqL
gFNHwbDxuSewZ3AJCPlgRnAM6LpvNTT5da9vBPSvp64P8N/mpbM9AK7wo7TQKO+SDbI1ATaWwEYN
AR9m1wl3zBAyzYchcOXRHs9AXODmvN9eWxxSyDPVGQyHMK+tJtDNJrUEDmUlwAeU++T0SMmpJ3xG
oRUjgtQojXTmOgOwpRJLV8FoRNOPX2jPPWOKvtD9IoTQwA/5PUDfgkIaGsr3/fu0fxGXWiGxF9Ep
v/o/nfo+msVMexGkiXG9r2wiK4Z7PEaXm/Mju8aKgsmm9J6O7hZBEhirggEo3YQXNd6pEMf2omwh
MH1pgHjTuIB/BX3l2IWo/fAv1ejtv3bo+jrg7l4OdmuEDrON/rlnjR7OMyDzef9SLvqR+TRjJbzh
6EhW6sr7xs2HfKR2SfAdLEqkOKw66Mt0dN9jCGCPYBB1D1P7fo5hyiSUkalDZZSkRa1Dpu72T4B8
hfDrnBL4nGnDJP0QloKhR1OFaAQlJxtu2rJbAZ3zkmscJD9Q5vY3QISgE7OQ5iNSFd3o3owhjWEW
AI8TdKZxYICVpCUwqRmASH/xacdsv86jgyjoPHv1igKGbk2kIoPtN0fbIM1z8UqH5GjAKyGmrwV9
yAL6M0mUNYHvm8oRJK8tAV752zbzgREgqt4117z1oitpeDe95VPIBOREmernTUDADnCIkA6+/BQy
xF6B9wQOl211P8jV9K44dFDoRZQVBD5rmqjgP23gUpHMOnx3AKW/HltCxVVhuHCVbiAetMB4LHA0
A2OCGHgLqeRlMIIvRI3R0Oa5dLk16D/mvxViqurcUDakGNo+y8MXdpfQlqIb1buK4QtNM1Ee64ou
GBrtDC/IfNRP8SaD9/RNkoMNKDy8XH7f35jOscJESLIAS7wQQkD+mmlrEapvIPuPeAi193nNGpjE
JzJ6lByefq47FUqHEnYN9+SQC0JXYBQ1UyDyQyQkzTBZ5UbbUzYzRBriCUROF9TvTY6iCXEUfvw+
HzByBsoRkyBLNxkyQ2ScIPSGSbxyWbSTquGB1YSfCJHq1a/zZN72Z1V5eCb6riL6pTj7buxcUH7p
nhs9WhkrUEjNfQKf6NVe7t3+frAHCuh5QMzHk56MNdQXCuR64uobjavE7c3YLToOoXLWW2p/2flV
BwguK5orpR7E6hOUJ2ZZth7NiIJofajDVyTjQluZ8uVzjRn55X9rBjzgiQnpuPcnkgLpWFaDkmyY
G8x2qhkyOaVHN+JhxxNrmV3RwJG7AMzKSeCs7mTm4IQXurYfIkvjiM5fDynJV75RSyAhP1V/UFFA
ipmPoLq+GDLXQXLd1L0Lt5SwS0MuJ+um6TiXRIO9a/6ox2XVJMeB5l1IWvrSEIBItjU6rdBsf4E1
3/vfVL6+ralkTvWeUP0bTkebSy5XknWfIjh9BLO+ltlPks4wnsVrbqIEYqguFBWCDIynpi9V9Jxa
IlYrPccJPvm9lWOXggY8LEJKTHJPMkvJMOFHRCdsmWc/w2SpZw5YVbpiN/FcW+0VMDKcumer/Eim
UxjfBlrOaswUuKdg+KH4IBTJBypJHe2RrgiZWJQnYQ3cHH93Z0DGUCjA8E4TQpJQs37IkYgQIb2C
/aarYhrhM8IguzrzaUQUa2p+DEBUP8QZjVMDeOQDUkDiEY6W+kGZUZDt6okCHxSEi/Scvth2Wfx1
R0xcNmawyar3713bPcjoAR3UUup0Bg5OgpKO4lCsooR5WjfGXAKtw3iW+0prw7yBds0XaFLMiJ4L
rJjmvU257/K9IkAVZWGwQRWzIWRQEnZ2+rrpNJrEIL3gVW4oJ2SkU5TtC9Hsb+nrYOJYJHW44icq
0hxprg9YyrBG26GempVTMjkYsOtjCsrxl1kNHNNTxdAGgeiANy2f33VovL4gL4OlhFt7YwQORGZl
VaLUoOphTN1gVeEgmJyDjf+N8nlTBBgqOipMBtQiZODfo8HJq/JAo8FLuIjNp1lygT78ApdLW4hQ
zx+ewhPVhgZkjIgGpHYDbYkvErzNOYh8KKwmc3iQEEfuGiOhyx5KLLKMrJh3UkLYoI/LuwoNa9He
/RPClBcdFcJ1+WuSfnUMLBhx+jrGfEC0iahPKjUMVFtGHOlwxwhBFSGjDJ/NuCLVf4LpNr0eITbL
f26K2RuJZMXV0Zui2FzyblomtPTzZwkbg+D5wupET+eOQhZLA7weFfwCzfvhj5ZQbZz2xXGoCFQE
m/Wlf3OmaHYaP5QMqbTjak7fp+s91GlzOy95h0pNfEHkGvIfcmqg8xzjCFGciLKc3r/L4Hl8/BC6
sRqnPxNLTVNs3M4fP6eC0buBstW0v4cfcc5gCcjjwfeLABB5SaImgmpHm3NQst8hThrEGDORuRrk
NBqLTv/4qmD9pagkjBuG/Bhjczd47QnAi4nyhfvL442a+zg/WZuiaAkEDi3KyLF+q2+RT1xblBwm
7URCewewINUP0h1MHTevh8oWxR11TdnkvUSTA40/GDhW0OZLaZN72WPczAgiH+XmveDxVrjQhMiz
G3PraLC0o5bB0l46DKi4P/dkCYCl1cEWrglBbxP/qib0Aou2vTongEQYOLktwGvrjIBzDWxLbk2R
9BUp3H0O8qjVdkj281dl8VSnqeIKwAU4rQzfPYH+asG/P7JwFFV7drXkDzFAxDnYVwvKQofknkhk
zdMUWwefmayhovNdLQY62KpfPFhD2t+jeV5CfZUC/b4aNCz509caGuhPP0K3J2r/MvYymEKaU4RG
6qFlOHDr6XUI94cuERXcRVM7yT47FwjVUVJnRGhvUIakE1F4px31845hCJVPgFEzwYky5RSnKSMB
KkaJAwqG7m/QblRFJ0mKnGE/toKaaK3ZIYOU4PnHr9sBZUduNHL6L9EVOWm7YR8yLOJtP2Fan6lo
UxJtL0xDNxw6At9Quf+sn36P4p1R/BrZhUdt1lTgO5j4bHvJea6GXwgzIYmpoI8xbRjCgyrKkWMU
ecrDFgMngCOz3usbEx6YsQm3MePYQPB2mSmhJLAooSIgxANQ9/dxtRj6MDP3sgdodBb1oxaFJBz0
Pl8+hYax3Td0OWEy4F2Ta9SPOeqD1GmM33RZLm4X40zeVpp+DgsEKSb6ccviNDXJIlUyNKBxckgz
LZWCfFdC3QU+NDIEaLHb3JmtBVgkF4wnjnpJxUe3qYYzkwuN0cghde0YQ7ZKDFc3XOWIP681am/k
Vs7toiF71v/KP1Eh5PekKYNICDFnnBpzY/72yKUFyCnQvBjf3RbNFhCXYtTQiK++syItBUlyc/pa
TLQqHcFoM5kmJoYBUSukcyHJovtIsAVVuzpQqR3yXBO4roNxyhxvn0/Inhki85cj65XAr6kcEYkF
z4uoj8ErQWDnSIavyYjJi36o+U32TISaageFXH5LEmWSlAzc2FMpFY6UDdkcBZ2iPxfaYviea5v7
T7pEZwBZirYTDHn+wEF5HjFjKgG4p55jY42U/1C1sUjxwKNERjWhgSHbhv0DdAet558bOvGUFmuS
dX2B5XiYSJw2X2SkMaCFuvlq0UMDXUCpVG6WKiaFJFCzvBh4AlE2Z4uuIqU4OtIVRfN+TZOnTEX/
vkGlSvPI1VA6slta90xV+aDucOTQnvSViqxawj9RKtdw9bRfBrErLKc7NMm9UQ/wenibo1ZiziDJ
Vs74q3pXX1tpfJtEy2ZXTZ8MEAn1bb/LphQo5conAmxaW2awM5l185NhUxmF2YDnHL+LsYHKyUXa
ZUsq2/GcaYiTXe6rQ5H8VZCZ5kjSnBbcp/Z3q7AKeFJlNeRgrdiFAtgzp39oXBhbgZem6aGjmcJd
I6bpqBTy6d4wHGIf++ycEswTYkEL+Kf13ys0XX3FNEiITCCd6Pv8FIF5piNDLFH+ses1akDZkaEt
5oA2n+zTFCPbryO/oeZ36c65b3nDjFmzCuU+0e+yAiJItXgzxi08tdNMd41heEpR+YxOIB+ABBhO
0Y+ScHj/fuyiSTFLH2NaBItsbX4ZjJhg+84UenXfJfED0+CQgNDs9KyHj2ut2hEahvmi+S3MUY8l
mab03o5lNW6W2b5aIcOWXpJi3PjlFrUJEJdUjrSxSaAJFel15iwXK3SqfO2o2T3m8HpDVcONopGo
AC+6gOECFPE6piAwjZUcGEmPi8RqwOHxGfIRNkcEYeAeBsDgQevNFJoTryCTGJA4bZ+THpkuahcI
vKDTeu3mKL2p8ky/PmYM0gvTgY/kqxHb8ZEkG3zj1tLGNxBbCNrN2Xj11uz8yB/OUf6rcV4wemvs
qZ0HiINsO8E3I05FkvLBCEUUrsCrMQPSZZ2UVCgsyIdiW/iorbkMGz/mS+ofII8O+jH5fe7o8JQC
XCez4y7d7EVzdU2ZSPoqAlDyKqbSwm9Q9EEhgP79+HS8IelGJYRKLNIwa3lVLYhN8FcPRG6QLAYg
+V3vqZPRyA1NY0KRwQj6o2SnpO+IHkMaE1SJxB4MveGF3LNcDAAOqDP15CiRbbqFXx8txoOm46zF
RqKiFo+7KR1KXmw9VXxLGUGUbEbISX500bwbkycnsQC/24h7JumCohdVSVVgX4DMukhSUKdN+rF+
JYZ5rV57xGAfsFmpoVcHCDIecZ21xv7z3OgIfyMYaLkvMRsSAdhXWI0G9EMr7BWSc+MaCBhjmNlF
MNhht1LSpoX9Hnoo9XHqCgcpRKReKGQ9SpeJtesG/ipymi0hglA7YSAg1SA1uLmICObfRD0Db/A+
V+hRVUr48mNfn1MiMQ7GUdkUe9WhUD8udmgBn4I7NzGTw3YwSb+SvflFSQsHwuT5H9xfdURt8zXv
QN/tLWICFxlVjw0FNA8HAJ4MVgghLvncaXfbUlxiFz4ImzTCz9HJe3A08fzDEYIx1GtDUREk2qO8
RsqOok49fYTtp0Sr4Cjp991e4b13XqvqmkKX6860wZYRqAECVsHeghuBvpvQUQR+/jz2rQuaHhr5
pgAB0M6kueYSS0RrftPcaGb8ormDUL7Dsz83cfB06zys1soyDWQax2HVCQkh5JP7HVu1Pg5/Obvx
Qgad24/uTn2OX640f9MrGylYkmiGGpPQq0lW2bw/0E3/e13NL0bJkNR4RIIEzgiSv5enWUm3ij15
WiJ2T7fm0O0fs8eEaBM1nwWXLSZDYBXsvUWNdj/N7hftSVDV3TqtFmiwxo5loynroARCt8slaTcm
jR/tUGpCmWqqBwgYU9ly+4XsIPwlb9htBKpFwW4+7eIl41TI5bznQg9FwMGgJcYZsHEtl8yDksCe
WQrBY3U/aNP8FSAniZjsXN23K17VLNnzxuRvVFufsxh86QjFEjG1R1DvR8ZvN7Km5bR7w9Ielxyz
CWIsU1JbuvCO4WLcOCLJT7Y54U+FpvFwHj/G1JSp93PW1XnnE9uzaOSi8hW1dwoeawaUZA6KDjYV
nBYhdhhbgIcmSGYPviv05mlZWuSYkza8y8AZR9gFNpG2qc5sISfbA5EYXpS9fu4FNfgPvLCdXRl9
huZrNoOV2MASegDVQxts3cAX9WGMeqgi0Zkcw2eXFAGgNCEaUz4ywxzO2mAH/rAMNMDSAb272wXx
ojf6hvTyUDwDnTHWTRtpW0RW1LAcerG8rG9rrPHrhT4Xj51kXhEqk+o5jjda5JGkseFR1nxzRJJy
cy/OdbMyXxdUS6L2khO70GRMARMa8z6bFtZKqUnnR8MgeRxbVIBBd1U6ff8lQwc5EkidM7bRCofG
UU6FVN09cV6ljeidciXOZpQ9QaVVupJnEROcKTIDlMMnaQMfjUJkr5TCfn8DNWHo0eS91Ff0DQh6
DEYru7xMqmMR8DPXmOIXKYNqG7RlkWSknkq94KTsGHhUT4cTJKwf5/cvTdH7Xkj7HKUlpdstvcP8
Nr1JAV0E9Raefu7s52TMlVGpou0CvoU4kvqjVq7YB2ZHb9PDwqEyPVRsERgRO2nqviYJrYtZcyTY
RCEbedQUSlNC9QmFYfttkkIgUkp5XLQSmIAaNGf5m8XP+llx6A7MrJO/pWUPGMQ2VIGeUyiR9cAL
PSjv9w2MGZYkugW0HJJ4MVwkBfVdCkloBoxK8DDbh6MCAVQXqjamjNn4VuwV+bTfYrqfC821UN5l
hJfhmteh7hRr7dz/Vsw9B+o0qku7Q69YmTzC4TwlMiZgd8W+X0dBv2tMu6eo+J1qzB61TdpUHHF9
WS/TyxD0KnqR6wEwx9gess3g8vZ+92tps/spzKt5GbtG6llnDdnebR3b6EryO1law9zngZ1Ki5a5
0KCRLi3Oftwz8VF+OtQxkTE/hegvo15rUkUVVQm0arNkXP0wpoMo05HEEIEhhe7fYo9FSXXQBSLQ
QayfctfVXDFdRNr0xzx1nyAYjtGckRwoFDYsqk2oNo3WJEcDhvr2Y0T0H0wloI3DoDUmZ1wxXybi
mRiZH/6ulD7xU9H7GtPMosNgRyZj2eqKVDP6IYBHky6dotnWPfBXcYAMKK94MGMrRVw67tz6mOwJ
XiTqb9db6b+Q6NnwIQWDfw9JOPiFANkQGbSFbNqKgjFpKSKOX+oiupJx4qmEXttgY3cr+vVkJfzM
6zlXZfSk6NCxNwjqsNTGYFFUU3OmficHkrkYfRZYyYDCgImUQvaNn4k1oXZq7lQoxwFN6RIVQN0z
ZUd8hf8RByh/2ZyACTIXR1aI8W1b6yuexbOT5aI7ckF0TmKWCqgeih8PKrQOFkvwf81ka8S/VAQw
LkIijg5na4RD0Tl+vgAfuyUUG21OL5a6+gGODIaDPpQ0VWlrormGphNtBpDyqzeYg9ij5UY9JfIj
OMRTenh0uqjbcTHYnoXivBHjILUEhUjpuiQ15ctc2uSPM1IgeH1CEjrIMDks2jC7jHBHC6pJOrNg
i6LMeIS9LF3MteTepjhUc1f4XEv7gmmpCZERojh6x/3SoJGDaNnTTWoos8aFshJ1w+IseP7t+ELo
RjctUL7I/rQF1iiF5XXOb5Q4hLgQ3S1u8saWA4OBBAiSt5nfTlBm2kQLUPq8IDg+lGN/6OTez9oX
URXPSyWiKA+y4Vl8Zm0sY5pm1qdlDYAV2aBmJjKSRnwrmA5zzT3AM5i0Z3DedPkgTkGNu80odry6
X8A2COSckJj76BvRnKYaS4EHDPCdQVTv+UuokkBBFZC2pJ82vIZX4QzO0RFpEV+1H0vLE3PbgaiO
OJ3rwZS6iAfifGZ4lFtBS1FsUQ+Np7s0NPGhQfmDWCfTCuu9EiYBo6gpmI8ZbD+mo2FLgRUwbdVV
hZAz7gbxiZjyOZ7tIdRsZsaiC7uwd0+zB/KbSFJPH/Ma8j4QJ3d3ZW9cS/SU4Ot6L990aptC+aHm
pw3hAqbDjQ4kZI/OI3LkYwZrmUgvT9H+GIDrQEl1hR9foo+ck7xq42z7/GHWZrlPgE7R35kwHTNo
7RsyEk6xZKanFZKVjoYkn9b4QG4u8OX5jJsOSphraPZ9pWMUMVfERbQIEY6ZyHODfYbvoElxsLby
eoIH4Hjj5Od1QFV3ZBEr10eQvQxuAfMbgPS0rU00j9bpVPZ8aqc8mVihcprxj4Rp3TVeWq7sgKNx
Af04g25UB1tGD4xkh81I/EUrnFhM9RKuoWPCyRycZC4pNnYM7Z8joRtmTvs9rZJ17+6vSFYF9LHH
V6IIAoftSw6k3yhyQRcFMs3QbAIYA6bwzcHEeUiu6i6KykSJ2/o799rzwGEDHdsxgQNAMtVuR3uK
tIymGdXufR+t9VU5pRkoIr+J/ge8wgG35QjQ4jL2zGqkbRhMzOSNPLj3I4Y62NIcxVimJ46jPaqN
/YXzTL5DyrUmsSJs1S5gndBYUURYhX6dUCigDlTCLYJWAebgMaKaTe1cnpNGYI46L/MRvQnQprqB
XJ/Qco/vnkB6vpEDB+yXYA7/dDSfWp/xnSBKRRWJtpgdIQnNzCAUep4EAGMmz4Kwa56gkKhJ9Fdw
bDPjvSgdqxzVzl80ohpuv8difOQROPOcTqjiMZI3vAPF25s+JJIdhafSS30moJOAuca42qr2cwWh
BHL30txJ4MC+82myJiVYUsz+THaJJmSaK2SZF6qHUGa/fAl3cdqdZtn+Ieg2qOKKLGMU7TPR9gU0
eunGT6YIqON+2q6LuXFGmtNt7HSKPmUVj6OrdpHhhIHI4UJC8JDCdXlUOXgsZToW1HCgexhMIJi3
71aQ9ABXwj5gbdLv2gOtckYMkImiOVQrV7/PgBW0lI/h+KJCiSwG4Qf5Jcw7qqufBWvGylX9vcE+
o/HHI+9uKzjgDL2iCo7tgws+wcLYnCBGCyJZYzOgg+Y8wlWziC/7Y84oAwlBjPrMIPaB0pZ/NIZh
9T1nqUftjQzvOvC5NYGXBa9KcXacLmVH3g2QS97ffaV2aiIkCxwyoyO/s1AC2Q3/Ph8/xRSTaE3N
Dk9tUVXvvwBkzfQZBBzV7q6PuWJbE+2sHFDgnQ6umTlKt9UVKdaOM1UGlsuEFSJtAiiSr27+PsH1
ZOL2KPupfk4I0LY2R2Ge/Ri/BCII0UobjmH5i017haedRMfSwRt3HnEhc7gPgnjgAZ7wgKmC6KVh
5KdBeUwD41cNT6uT996+p+iF+c1ZDFXT3P9IOrMlVbElDD8REczCrcyD8+yNUVrlBCKKgPD0/a3d
ESf2ie5dbSlCrsw//8EMipSvtTx94RUBB3PQjXAlCi9jaZKnNOvMBE2R8vKcwcI9RQQvIHdAH4Is
A24dHhyrB7+ZESM5eOQyzA575FVHSNv3WTHLZwzQxK460Go8ZjVWT70POhwbkbDtYe8ZSgt6JOBl
afE9MSoKhhKIFka6vjlwyyWolJXH9GXWzAAsXYCyK2S7HTyccOWxpUZ0Gs+Ei8AhAIa9AC6FL3Ai
uyI7AwKwCZsOrhzkgGzwSS8hN5rgkNyTTA8J9RVPNiSu0X12w4IYhSixccx3UqjVk8y/xixaYQ0b
rE9DqOhy0vwZqw4in18fy+DdcLKZuAX3HBRkwUx4Vxtu7FdYeY91Nqa/8tXAmnUe5FWPXY73HCkh
eyNIHrcznqjQVTaN4fAROOzRdLRCi8WT3tSumWg/T59tLQLAjRp2NBb8mD63PB4pXDjYBmD5Q8ka
FSeme74nZcJWyQxeP138YNShsqpDY2tUnrSwF+LKDj+jloLWzlAsk5DpggiUPsliWEPvrr84/U5r
r3UebCqUCSMRZp3cTR1RnSJqC393CfaOYJgpkRx8t/ak83Tn5mmJ7nFv8LfYkGKYsACyDpWdvfxA
g+crkgVNCiFrjYAWsOzhsoBck4jovs+98/PwC9ba0P/6yTVStuBCo2LK5AN/2XnAFHUyxHdhNfms
au6KfTm/zjWDY1z54coPvzNt9ox6cnaH0AQ8bXqPqfyENoMISSPY74CxEK0WdqTt+h3H/YEKII6/
yxwq7OgZ3tb94pUgwKOB8kxPm5hkJtH642WkzxgdcVJGSSt89dh6sJka3VOGaHuB4/744j4WRfDC
kkVY3WK5VYeS383A3xl9G1faar5OpMUExxXomn7t5dztzwErijrpKFHXEJxr8o5ZhTh0GmslQsTp
AI6Nfs64aaIGADMFHobxfwIqHSmYsXbh02+XmEpvaA84dYDYWFyttW3PhMJ3kMBg2TEn5rPbqbcd
KE6YlXBeXPyPc43/hRUD2ZOUttqxpw/wlhjCV0dQAUZQUCl5HnDj4CYewm8iLaTzDkGzkEkT632m
RQGtLPTAPr1AUj4+N2Ge5hHFInwkoGK/HbHXmN6s0MPmQw43GfO0FX23MWzOWPujopGPpC6swEiA
g92V0BT9cV7RmQg/j3KbbW4kI3ynLyChNamQDHzC7Vt9iyEHU9ddSY5ejUih23ABExIwCHDwbn7N
gV5vDJdTLSh+4RH+Ap7Aqwwgg3j0bHR+QM+Yiuxu7vgZCS8XwRwbv9jFJYc9Ax8n5kKxh8z++sjE
a8wa8fi0GN6TqNakTeMw+zP93Xh45YdLABfLqB8W3u1IOb7iYqrjez8ZDI99AnLuNqcyteKv+wBo
f4557VAOsJFwnrP7zt5CYo8L9z2FIFQQHqWRQ2VjKQpjBxpm6Q5QpQS3EN7Y9p2ySn9Hh3O1hqyV
XLwO/hywIqDCqmZ3Xq1NMFaCZapARn4ztLf5znTIDcMgiejDb0hQjIiR+YZV8Ai18Jsw0O8uYTY+
BM9Y97qfd/T18a6+CcjDHLHYSeBG8cy/3cf6vb1HlYgSsxfc0gf0TfmIJHdcwB5nTtMFK7dsLceK
fwvh44S2o9G1NEMRPm2eB4TYvCes98+fKGOk44gjL1oN9KBYPtZ63P407tNrfHpLrsFgcwiujnG8
Tnjr2d/BJULH3+KuLDwgXzjCGRPFn2h0f97AgzTofMGshu3q+fXuNHmTYtIsDmtTJAlyUvvgGvXc
3srr97K/etW6STVffI6tem4vM9KablC7PMzphOGOwSIz0CYM/soWXoh+hto+Uj0lfc56sp7k6JY+
iHjofHlSJsURCsFhqhyNjS4iw66n6k2IXLV6otPbK6HtX7B6gW2dqDwwxEkowceHPocBOUbld1AW
4dKMbRFD+dAnggKEstjhngqRJyThZPb+tf4G7OFNYA3557v8HIIDwEWPeG4IXk2LUH+xlfRMC/a4
p5+fhzHdnOS17H8Za4grqZ33A89qckFA2bySsLw1IUd1IJuJwLRP/5vp9/dVx794s0jEc4LVdWBP
2KmCib7Wfe5fxtkPpzW1UCPKhBd+uLwkvL7/25LHj0jwAIwpp3pArkGQ/bxTFt2a8i/KVY6fD7du
cQxs75FxiJ9KYAYGa4m1+ZwqGogdWkOHhoZwCHJJ6uAwg491ooviURfu/VsqsACQWYzMiIl5b/sT
mFLbeQWfbvsmvISbcKidrFlJgsLeWLAh/l4A/IYcqs9zHqnCVtDe6utmWs0uDFhoYZJb+I5a7r3e
x7AgUgNkSS5BY9h7DHZ4vFRYvEEh1GHBs6vD5Jk9TIn/tiAn4+teUvFxTYQ+dwIthIp/YP3N6GOL
32kd0m7+prd5rUF7lA8MIUL3HNAIqtsDwRKnt2ABJ5po4VpGzYk6vum+jOskF1eQsPlF2pLgGvwL
ZUEyYzB/Jh1RAVvKVCkxTISslwAomFfgauU4TdchqgWmFgiFELTAGGjZ4P5yomItzRQOkFFCJhak
+phGQ6FVlh3it58fHEHhFN5HDWz7KS0kK4BfzjJGXFJKYZSDHxxBJAJoUPMGnq0wof2fEQ3uDd5A
41yFxhKUoBZIDFYfeA6zwQSS+YKuHFwXSsS/l9ciaJ84qfkiKbUEJ8ReVXiIfjjhmZmwM+YBfx3p
P0ENKmFzhsdxtmn+lxEMhP+A6SkTVucJV4SWADJ5s1PnaCrQIIBmiY+AYNx26U20Xy4Rowhbah1S
CcFPdB9Mi7jtAcmgPtfH2Rm8XA5e95hm64NdOJagLBibpcol06cF3JEn1bibg5c8Jq9ll4DkAAPA
UmmHTfoUtGoihY91qIYsaxTh/DdYcu0+O0pMF2BuBiWLauA/dtjRcNne0TUFOMKeYNOPcko+Pfxe
ixVv8FPuXzXrtopq/07J5AuYasLvdBAx6FZL5LT+YcYdOumC1xR6ouYJGD/haKuezJxYFOiTV8Se
oYvA6ekzSDJ8zO+Lap7tc8n9bm7yP8GotYKsiQphrJeOkTGFflKIFTa8lQWXpZvD0PtyTNItOriC
Fjtl2+5L8gb3AzT4bKOQQIMlkAumsZ0iv6pcKmzwKaiJEvaJPX9vPhuCYxLix4nyIbTz88XpjZhN
AlB2pGeQ6gUxpjJ5jkiGjQWnn7lRcXv753bf4BlK48PyR9xh+hhC0qsfXZel/w4H2XC+J/9UR4eU
8Iz0No+R4UBFZrBAtDRs3XorOha4u8ip2J4I2TzfUPWIPo+fu83eth1yIOGDfzSmxf7OWlEfSSfy
LfCbYkqlrb8QrJ1NCzxjYBGR6slaj5425Z5mymXIh+9BE0Ituh1Re8Ni4BGgYalkMQpVKG/WrJQt
bjLh916FFij/EAEGPPwWNZDmouyhSLAffpyVX2oB6gIoN+h5AWmbnSCDQKnBTYr7n50Bdyo6Z+GH
XINOAG+yQnOJQqYFa+Nupg8cEs4gmXCEtV+XvRX/66PB0fBFGR84rNO/bUxFwEEfxjyv9zL3WA0z
wT3YsWBzecLWAFPOAVx5JiM4Tpb/av06JZUmn8sX7xWp2F4TGjWUQ9ra9AMLDvigDzMs4wxkngcM
gC/Hx/rhZSO8iGJRkwBHwHnoSZ/+F3ua4AkASPBsNhOWSSkPMTFmqS5gLWYdeX6Nm2cAMya6k/wF
kya8zga/ZTCIZeGo94Hbhl8O4gO88dSgCqT503bZnFyO9z9piTfGFGwB9BPMc3wNXIrG48gAVelC
2cQB15zkGDe8cw9xHeTOIcTZ1dLBhLpw8VE+oxxh0tqC/bDIAyKdWXkEw0LCZvFI3VROcu8cIMQ9
nRrGD7lZeZAz1HOv3L2aNxfmaatGvX/rnBquQTMiIjPzLPIL/Ba1WdjP68BkP8VOnuRBYvZQpaGe
TrAjgI6br9hYTdqfe2TNv23YpVrczAbtDhIKOgXU0fMiNab1RhUWp8Cx8JEIQVTS+g9ZWyG7We1W
s89UOlY2PHHOT2i+cQYcWvypPOGXZiWpYpOnXKfk68gDv9TG2V3sSLFiE6Awci2ofe+EXdaldel7
aUdgF4J0Fffglc8AZCynmgqwpKUlnfEGqqNAuMr0eSSamd0kx/GdeNcsVWe4BtOp89/TJXLH45Q6
WfuH7/xdL2sNc6fwUguAvd7A2EExjb62Fxi3DB0/VmyfD7KgPUL+B8RcSmesedQiUtkqoE+hPL70
lVgGXsctutp/cm3Oah438IAvpIQRMA3BgRA2RH3g4qI8ajHoP9sDTz+qmdOYw9cCi9SAfRBb/PcJ
4diB847Diryd5LKslv0ftgrMaEcIO8oIEaYVon34rjOfNMyFFpthh0vV8dtzPOAwDJMLnObSuSzQ
G5+/AjXEzf5+J6J5WHL3AyoASoLuCa8kJkVgji2eIepc3AU8iOAVnDZ3qhG3tThW4RiCBI0M195W
az7b14fVlvRpuX3VPi/3mFy51Sc8aMYOdMB+rkz4RxdBm7jgDvBEYTUtb9OSYsHnwJQd4U1XTytj
VN2XD/kI5nG9TxG1ve+ESAYF+gngd21MvsATM4LnT82kYOkT6hvJDwrOKcL4wkULfKMXndy7IUok
3S9mn1V1JBsGe8E7PGCv8IjAIoMQy0g11E+Ph8MBM1Fn1JZfYPHMNYLeey2VhQ39h/uM3qcXgA/D
eqx5iPvZcNHdLqXovUKHFUvviJEiIRWHq3z+gyKO/C68wCoB/EkpRrEVMxSlJJ1PrJi56dQsnuPv
a4S2tZI89cq+ApqPw34+6wHNwyezJ8b8ncMAydVj8tTrMZWbK66hfYr4trAlxgQK+xZ08RSU918J
U50SvGB9Q/WEEK/JPkW7PaLvV7XQem3gKx6O5idSVsXqyRTOxOFK8WV39cTebcDOtaKdcW7TIkaH
kzvI6u6rdmFBz+NBYfVwmOu+vkVDBaLi3jg0PZyxiHmEKJzk+wvQ/XVqje4j/Jbq6HDKodUJi+XU
2OVbcMfx1XvxUUNA0nwGDifkWcC3hk9CjvAOF/7fOJJHxGndzgNsvLvgujMDVohEjCpAu2hw6NYP
A5y1v6lE2vHHx/XEu+8uP2RB5ViQGpuGAyFGv+HduN098BCWXcrCCspJjoARAAX6G7tNmqhUEPT9
+8Jc8oWpE8h2bo6zJ2iP4ZalK3MvjwlJpXh1uxvGID+X+HJ3y4NT0AYebzSONG1fh8eqQkAHaajw
1MIlLrM4BBRfQNL7Kb8GZb3NSXhsOC48+bJ9H1Z6SST35HIYG9/FgElfnTFsXAfhS4mhuJeGU27h
IUO16zz+mqpFCeRxu00ev3Jop23rUp/8lkjKwJjyjK2Uyat1GRJGBBPLa2VbQuZMoM0b6hBuZLGA
Hf4PJhwL7s1Cp9jhdi6dYG+DwaGc4PyeXGf4JCygWX2W70mFbWsEiNlSr4g3m2RoHOYalHCaSJqD
cT/WZgcDysDQPso0AKMsZEENccxa41JwbsnqTBSQQYQpf0yA4rGgMq8FbZfdVppfgvp8XULgXxnj
Yl2szV8DWcjkEOq7fJrvmIfmNoRGSNtjjUdhI8Fh3NW7Aprv+IPjyC3sO4Tys7cR3W6heY2eelxe
prpJouPqTYn7lAB91mudWW559ep88Sg88lhzgE+8hQPrwQm1+YZN0sAAUJJXLJ0+qTS5R7e1QrIg
SOfbZ1XN8/l9R8036fXfi7R500tetTSTNpdvP3yzUrvQXl0a4j1TFOydsrPuofLeHkDmCAT7bD+y
ySJ7UiHY74rfw33RD1bQL9iMSTbfeHTgPPq8SIf1zGKd3IHyRUJWNUfCcHkEUMgotC2FD9H4zbO0
AOG98Y71x1T/rIrveA1g3Esz6bIiFKsrg0f9qxHgIMFhSQp6zk6G2DtYW9JWkpDdTTTQLYQ3ePGq
2QhmMOr27HOWruPu6xFgR5Anm/RCEdFmYPTK4a/VJ9jlocp9U3+9qiW8gM2QzMDmWCd7DXuFSsQi
BEmyNYaABV1PHVL32rExATjQ49y/MVsOaLKwwqfqCzNHj+YSkLWD48loQuYnPop0TEC/lHu+VfjW
NCc02/SM0HY5IUGD0aszLdGuYUsIqSOqAKtJu5xa4ZdHGdYIp8qiKH0cqITQNa3Hg00mVidFu3zH
5iH4/FxnbwkFYd1jHjh8hPDmIAWJ+Gs6RkDjFd5Qg/kNh+M97d6XOfDpM0tD/LNbTgvaNDobxABV
TCdLddbcN5xDYGf3ECwZeG8bq03RSquYj4F3SWzvXJSusrkEPwGu9VScp8W+KGQU4LWR/9I7Q3tp
M3pJLj8sznb8+ntHgv8MHUKM64/wxoxF9UWq8vC4KWHWNIPQat0tG85cwmwR9Tr8IjGiyGehp3gd
s8MUvAM4pcaUIqFBtGITb21MyKBPM2ZiRLQBuEACCt54dQAdltdttq7AAyitP1BREGS0qDtZCO4Q
LGCs38kB4n/1zH6jd0Ds6/UgRDuhRofwEmdPD5bKZZCUWVp+k/cbF3MvJ+yI0HoOaBrVfX4IRdn+
ga7fbIGoWQzDOoNeRmdvHWmX6L7bTc2MQ7VYkCmYvM6HFThO9kOY2wbVKuT2SR1ici1YzWwR3qcL
vingZs0Gc6FO2AmwVCdYER+/1fuohcWUegRkYS9xWMPRBPkvKMYDOgoTpArxMm8m2LL/A2ldBCGL
B8AHBCnYY9fd22UaeugRcAA7wI68LvahyeN4T4V8v5g9JwxU2G+RTDi9CytaRBna7roHw7j9lGC+
zAGM/ac8JcSKX15jOxjbkRhhsAPAuEhdiLCVb0A4EtbUDBrc+WWZB5iwA+ZI0xfAK2ccgz6Trh5w
+9E+0oMdsi3DNMFFKmIAmNWO+pl+lKSFv1kGTJAgDdyDmAN9uoD3/4Z99Q8CKXjOYAyU2BV4+S0p
B1jxEmX1TUsEgO0reOLVDFvwEndYUOA2pbN7DdHZQTqB46gRgqO7JJeEOL4iCNWB7W9HCg2Nc9v8
0qHBlINzgrLxiVsA1qxoSo8s5tipPjY8+9ZnCm+Gn0arRBcmpWwmgCEwzcW64Uncylg/kxHEf89w
h3DmH08ef+qOFcxGmC7+Mpaxpj4ccG3w1dLtlsSPwm0wof31nuZZLBWEhj787B+aa21Pyhi3B2WI
b1DI7wvaf7KIHK8LFAhxv7P2PKHCLaDzoVtc5gqR0wV5m067f+Iq9NtwEDGfztGY//QbjcKcMi1I
sJAigtCyDSeDydZyhLXtFC0PVqQShYONESMN6NnBoYyVXx5gsSGDa7R5Ki67kymH/u99BSWIV7ts
SF5Zqad3DEbzwaMd/nnvc52yCW5i3N+X8dvXNyDnu+dcXdEYub9irh4EUASYPV4hl5eG1jOnmN3G
laD8lhz5NQJOzvnXJjtmP7e1sWTDSgtBGUFwGLbn5+zFM9k5pJwrp+cBaCgkgpnCjMNK9SAmyikf
jsxAsBOSko0GveSCiugGbluTWjJBHvFocUonu1soo1vvMSq0SfsHTo8mDXBily+KHXlQmJaIDJN6
dl9oSHqm5UYL6zHxxkDizzgbV0F+HIz4TfnphsfVvF2XKSsRbEChTHZOn/kN2j9+leS9kVjs1vXx
sYNywjMxWII1c+tejtwXSBuqJPtpZ9xCF5N1SAgwrcrJLZZ6VtlcgNZV5wzY2Zo4P/7/sFe2nemX
FJt5Pc+t4e3rmCQMLsyUcnmgqIfVSt8d7fE3foHEpLnb/eQ7G0NNv/vLcIeE9zIpYTx0DsdQqkP5
vruF26SHvYWUeGgc5XW+PcyqH8F1Rqcik4GdLyoJLiBqBTOmD3nE5WB4B6I5QVjMF18UkENTCmT/
AKHchYMDDwuWJMn1Iav2V4PwC3U0Jv4McCgo0utjn33dzvAlK4RGe8VFkc8Dvzfzehsno685jIWX
7msxkDz99ETQpXIquPjfmxaoxxu2+86ASIo+HZUZ6yzcxn1l02TOe1eNM9sRa+yH+5grL1JGh/Xa
WtcQ55uhxo62AtYNy2n9pW+r/aIkc2DSbDgp7f0XSGt10d1y/UkKny3U95O8Vrd/S4+DwXHCnOsq
rV8eIuSY6gpdZU2V/zMwVTpwrvIY1FlU/0jopawww7UOwqaxBmPY9Cb2IVzA18zUd9WNqi8Iv3nD
dq9G5VHPGe3LOgBu4jy0RuvsxWgFCQI6GmQ1yq95zFeALZc+upFYVPcTDgNSb28/ND/3dGvGQnMx
lVjCqOvsB7gfjiN/BUk435VIuxi8Xox1zndp44cjVIWO0wJ1BJPb7I7zzt+DNK7jc5SrTEk+ueAj
bqjbI+mYPvX4xmrdcl8/EMu3NwQeOEh8qfxuYa6rjw/ZVlnuH38DdDTZiOmiBzcZ7HtxRVi3gm7r
Gz1EYI1BnDHBxwz4Cgk2Qrn4SiT0nsaLDToT43MqPxMDQvZ9d9gZQF3P9QCnPfjpy/vJJiENUjj7
ka0xiLliSPbFjgMoggGf2esKwXRHyYB6oPm01mS2wcV9JWWUR1ncXwNcQyESLR7zxn9t7pHiGkeo
pT8kChNUi6Z+mY/AxrECK9zyDxtBbkyPJutpJjReL5ZuU5qIsgpKHVhpfqn87rlGpQOrea1agt/D
ivYrqJEMhdk/+5NuTiYCRBLoW/Bud13QnmHHUuLOLB3QBKuWD2XRvc/QWzQQHGN4grjs8MfTYUTt
/1DCt/nyBvkAsorwyCIFYvickqv5JwWF7g/293F+7E4qf72RZu/BcJA5Jll5MJUY7kKOljrRJpQO
Tky4xUUKhRY+TAIPKGbr05yoxGFneI2CHxs+RzyFqFu9rI+MbQ0DCjIbawk0uhr+7hioJyZiDGwM
nEaFewt5R8D1bp1WHpUBw63n/n2qzxn0pCVzMJLUoFfG9ynCxksgyu6/RVN+Hb/GagyUqnMMYsQm
vlQMhSaZAMYbMr4FcKH53fTze/8lBZpLK/YK0LtzRvN0cPBZntF6snWiaH3QtDjK8b6VYNJr1Akh
NTHP+Cvk26ftsDe0dh/GP5rl5KPDy17JP59+o56RAmS9w5LLwIz1n2e5BljVOcyfmSdB54Jm8mfW
4Vtx8NFbWJZL8T1UPqMzF+NhbZmIbQybhG4SyhOmL5Pr3vTAySAFQ+qhqWOY2V3a8DVXB7hc7Gkm
WbtJvj0FEhns4LYVf8Cp10BJ2SvLngTE/4SXj1/Pnxaa8S3h2sCAotQfMP+XfUqK7mlgu0K9Di9A
psISXo4UgQh3KNZm/EQJNrr/Ali/Txl7ctXR2Fel96XqqWQj/B76EaNS/2sTI24FTNZ0hKCkl41o
0TWRJlzTLi31EajF92QsmbHKGQZ515E5usw5d6ByIwToPHvJZ7hz3OJXPG1jiJXORyTKMDaw7mfA
6i8x7o5kRNw4qE5kfmI/MmwTZoprePAOZzQ9TIrKqOj85iNOFiADsKPugEeB2KRdVzgLjNU9fCWg
JkxyRobmgMQUUNVyF8UaLFR+E+/fROGBCU7jFQAFbOFYGXoQOvAXW35msCzlqIrvfzJa/5G1onnj
HYMSD9ysE53EES/aGyzOyxki+bWJHkgnwGJPHNfynpdj5Ueu2hcvq8s3BZq6WENguSqh0BT7a1j+
aD/KQtGFfIyizFpo3UJywOlAWB/VMd1tAmW5O6ojDnmJJ/7D0Da7k7J+idlY0TcgscTUjj1hScz5
QGwUYQFfXz88XKoRY6vSsJYemkfYSJQJ3JxwMwPz5B9vHfuI7/C5kzfW+Oab83eMrzks0Wyc/7EV
6MX349kNndIawgisgMKn11YHMxJsn/dYhrdwCwDqcC14472PYHbzndKk8RpwmukGNe6nabHBiJc3
M+wpKFFGIunwM6MRHqTwYfz3SRHaLUi811TbkQ5DgzHFNAjDX+jf3F5QPDPHEAlbfKuklP3zEX/U
nr6x8NwO71XE7UqRZVwEroTrP7J0HzQp9z+VBwt/0G7eNOAtUX6YGIECklg8wc9yVCJV82WfNE88
B73BSNgs4FkhCNoO26TkmEeAmGPtl5Uk7sDwgaa5J/OwOZ8zXKJiqLQoMTZAfdt6ZsCPcAF8LNgC
qBGdS8JaZvqJemwB9GG/KaB6Yu3Jub3snoksJjrEN8wFY6wRMCCcI0USMxMp2FFhRTBj0+ue+S7H
BnCrjq52UFOR8W/DQODjoFN2wUgV8DsDCh4c4ctYM8OcwEA1Ruqh0wXClWALM+72thTbVw+simss
e93qWbjVz/PMp7pOaSc4nGB6wMfZADV8bVHVEN1z6nCh/yAkYtmLhBrT16j646hzQeW4+CYzlocF
zie64h8HOlvHyiVAu0HzVEFh3MPkgcMgnRqYCgmrXRIECTXlvj0M+VecvpROpC3ty+GMhjsJoXSs
oYalEl0887uXqUlVT5OCp9hEqUL2Mian4cHnhO3ec5T8RXRgxmdl/fgp/fuxY7exsLfcfozY4Mas
gfE4arbWTGzsWvyD+fpxc2Ti75jhBN0C/sKt97iE4Pjw6y1ryegnEGDEOzs8oKFRMkctYeZj5cq+
HPs9Qf97b3A5NTDfLUP8vHUtBC/Q6pAKpMYy0kOsPrFAwnIBJUNLyGS9AlXAuxFIqLmdVGPPXMd7
Yp+pdyn+ppnMRxPW8A3kbTNG5S6z2DGC7uBqlsdwt8D5tLL+gSutx4RFg8sPMRcijO/YdGneGyYK
q9yAw9OODQiW9P4qxtCOtNe3zy2HPF7EIA8TEYark2YZycJ/PekkdMuM9xQ1XsqG2uRXqldRGAz0
TuDtGAyrpDk0/odZPO/jtk4qaXZN7mN00weKSy+USwzxOj1kM4F/CXW6oiIC3kAHSB/R33c4H/rR
5L18I7BbfTcMF+pC6qN6Wbx8Y23sC5T0z+T+I329p4QRoFudmD1n4E53aIF5Fl4cYylWqagdpxQl
Mpw1tCR8BzE3CUQzcLNECjL9VIoHxFWhwkPWiPLkOsbl1f86TC+NU477+U2YakU15Pb0vbd3ECug
pE3vtGipvTcA76E2jQ7Lr9O60ln222nnf71du8DIxH/hjeB+Ath6rxQXADAX5+OxbIo4yUgZJgYO
JSI8PLg1WXxlGm2ZXuYItZ6aw0csCm8AZDN5ghCooYIqfKejt6YvJ3HGA13Up4cpqslQp4UKdPAz
9llzbdZfl+YUqxYum8Q9RA7GH74rWvrEAXR42cvMLzpRhb+Hibo7wJn1OtDrgLOVuxIoAZuGF0o4
TGbEJqBjozt5r/WFiTB4YcMyQP51GzWQyfWgBIiHRXTOtiziuLKPUnjXG/yIxE6DoMsu6dIPbKbL
z3XdTWtkU82QP/Vtg0QF99MlRL+RlNSh7F4h5CEWh2kDYLJByVeBZlpuc/DKMSLa6ONhQWSdFKyF
Vx/s8KCLVVjxr97rlxCnZ2BQa7g1R45LxVdYUaQdFuYcB1yv1FxeojwPB38DLAlM4CBBUnhseF5a
CHbTz1lmaXn1OrirALVsXWDBb+y/7BdLftXVIb5gUPyZXfcgyIrzOLIBteDE0TKi5IMjnlchyrDs
zOmbp+qIeQOcp1mBNsac68jLM8iqmO8BOvxAQAbDgea36aHlOGxtqMIZLQdjORZ8S04+FhzFM+UW
GXeJPGfgKFaZggwJao2AGznW9rp/wHAu4jmTRAZKBMr8wnCXbhSDH/8W5WP2qS3jXJcoUgBgiPRk
h/dKv4DHLYY71oGcSAUMYXT4l7E4JW/e1SKsNP46GEFdlpkVVFZwfQQqZHF8kDEJs5YHtlpSoMmB
UQ3N6ePP/vmCfMHg1UFqx5aSfNlEN2Ev0PgB3GUGG055eEI4VjgDAFJjKKvDW9RNWCg+t9W0jw8T
QjV/iPc+y2mJFB4q5ttV9vgp5Pa4ugQ6Dhex7PdCitMgVFh+lViFeJI+oICezHL08rNpvgZWEc8I
Ew/eTOD0iGOXLUK+dLC/TOsTLzd4+fbsMGm/vsnyBGC8m/Zg6iYkDVenF4eusMgHQxksY2Z/h+Zv
JgX8pJVSmx4pzwk9J4wxjo1ji6E9MhM4kWr42F6zUQszXBygnihl5+rjQm8BLXhzN63vZ3UJuSDn
Tij59lLzNv5i8YVno7YosOXSg2o30EdySwr8qCjjzF6XkBTeWhg0VXLrAr0JlaNVzAv6PanAFZ2s
2IL8WtuTrOXgM7aIn6Sd7+AjOf33pFx9+X58XYgEwEZh2SHM9Z935KtT+4HDHJ5A7BFX5dXXd3RY
H1giPiXEaA7AlOjKAwnFHLkY5NgXP+/POMcAgC+VTopG6OI8tuWmhDQFzGP718FIBe2oSD7YaeAl
VDatG35/9eviYgz9geppVvzC5Oh+C25lIDaKEOox/I41TF2YKXRHE49PqmlB9w4rmhVYavLsPhia
uPVrUwTsleHYiJh4U7eIP1vo1nCz5GVH08gcQApfy69wvuAI0F7NUNY8GyI5X3EdDapU6kIZw64B
C+qtaoYanPOT1TiDR2K9XPXjqG/v9hxyxwxm+dleKV9yGeIDm5gqVvCiDYxRhtTjFvGCXbv40LQr
sfHv9WFbgW5xx5jYTqB8hH5+0qA7JdpY2qMJ+Hszn3TD68B9ncx3mJ8fcBpO+TP5dJNBMSZ/5+pI
wgfYh1DBzwG70woPHBsmLwTJbb29KQK+1XS/RhYHTbEb9vH7/Fwqsf336b0L5pYxaPgQJfSac4M2
81+JtSbCyF+NDUwhkUmu2UxjVca/a/0GPpKBDzCdJXQxitewprPKQtbTUudcWEwFB1AUGxVzwOnz
ZSNZO5/Cs0tMVNqpRPcIcXNqzHCMnX66IXZ6ZRbef8puUhaBPfsgJOsmJmkC9uh7vjOE95E5qa58
Dq/svK6KsVBUgRWuRM+Pb6y+ePcnezY4q8zloFD7ZxXZswJfRJTLBMsCpIGWdB4vQn+X+/XVG0AI
MH4tmKzSSNrfHk4RXseDh3dRXaNjfRzcukSC1gD7gNBQHLnp9XGgQPTFsfSvH6VBY1khIOkZowiB
5mxIbMb+HNcLmM+4Y+BbCd6D7FlNZbA76jRaMIQESN3U1H7s8P2GA6reQ6awjL3yLR2gHOG2gI/K
coqb1ea28HEc0hsWQw6ZDQFTxRUcCH2yYxAEh3zyEX6rCcUYIAfkhjOJnyxua0ipOPcQ0asCiyf6
/Io7HrM1y/vHBqJYLAvBDCgOiDhLRxAceYaMWHAyZxxjZDIz1ENlizRN9KqsvljgNZJb0IijQElt
K3igCatSu5taUPH/UZhx76OlxsTpQ3+e39cKQiX6zX5u38ewQZitMORdCOAYWweQH/S/2PPUoYEy
Cq87xkZz3j1dUwtpUAn0BNxgB9L8sSdRwfdfgTwGCrLY2sASBaz11HW/RbyMLdS/KGzydlgzqTD7
k/KHkQFSLbZ1RmQGlccKUJ7L4+dgiPkJFxZoRmTGbgkw+cbfHRRR4uw7cgBGlhzoexwJGyB7/NL3
XKF8ZTXTZs/qgRJ9fPqkSszJ4YqNX9Yrh8k1Zq95T1nYQsDhCrN46WgPtEnxh1cwJK0GZ4Czbid4
md2xx56/8lFdxswHDKHQTVnRwOekr8X4EwKpSYouiz0V/yMA3y12GkbwjuFmdSiT4DBBwgX7RjS8
IzWOnr4Y2ct8dp2hsmDhJvw5mEQIF55bK2NhcoydH70jl/TuHpbk1ZqOLJBtZDzMauZMWrYVFhaQ
KKH5jj8C3bnHrJBJmoOQxQI9oou6otZAmJJBPIYMwVhaJWyFPD1mHgTO//vupIQFMrM+JE6wAzAp
a08HhwyzcDErY2NC7kwA++cfK+8ZQjBjMpL33AYkkmJjIe1YzHEZ+ykNEB+KOXeAnoN+kvHg2sJl
wQ10goMDuBdcKcAAZsnB7x0VOu+l9PjWWViw9eUuepQueYC0P/jDYWzGSo5MBlBdxF6Qnj+uun9u
bjC86IkQ8Mib66jftjNzzohzmbyDLn1MBnAZn++gjLGBINQc2CWqyPiZGUuWyu8ZFp08Ws1JmTL3
0Z6VK6JsECL9R9J9LadybGEAfiKqyOEWmGHIUULSDSUUCBI56+n99XadY5e9LQTM9HSv9a8//PQB
EEIx2tdG6XUTczf6MIt78Rg1//oh1nv+28mPKsktj2iYozEPISOz+T6MD4Rt/0a3hGlQNytCfVP3
iPNAeSSYOR1guMTdzm9Ifr9GJt4rGq3qzRjPi07TY4weNX1QCSaFz12QMeYGx4aU+y9/gY/TJmhm
2OJQfrs8itsuMGvVZ/HAbDIhuIc2d+BjcXCa3trLPbXeg+xJA23CmGkewqwQ/HbKJZi1pUllsqoD
e5XpuNU/80q9NGAbnh5C+PcvJkOWpjAl8FIpusz5PqPRErj6cYNxf/eNYVImaqe5jwwagko9bYcl
GvJ9dFWJUvISXmAc/YyOXNHtKJ1HA2p+Wif43Cnvf7GGD/PdFAwVkLQkb3AfFb/Joo2ul0/pYxjs
/8opPM1qcKFF7Fqle2epdf+WX4DE4l1/1XfBrreJhm8kvjH5mcOxBNKg7mMygYEA3pVL92RxddnO
SnIqdjQmYV4bMskrQQaFP3Jo5Lha694XnziFmNe+4+7cxp4AyPsct7mIck9k4dOutb5NbmxXbz5w
voGbp8Ytl17p+jX7s11STNbbETEdYOCynhQNCsXvYaukMI/vjQqvKrabv93yeuIXQr5zUuFc0YAl
pBQrC04pFbN8lXawyn3y8tm+YYmS5p+W8RpnA+tRJMYVvaB+GWcGt2kZ0KQYdLN1DZZyBggYrkTv
ShRxfgL8djPlZxfQaWfiarTjmU0d+04aP3pcJMtHC3Za+on2Ui19w5/6bTK7tMVZAmGPT6e+tVJM
nLxnjdP75lxbjO0Qbt0aQfAJxR4ZYdV4jCqfkNf9UwZf7VPT/pICDG7aNlgOKWXcPW+t38q/AcH3
LwES6R+7puneD7n3jI55/rpH6X7+I/SIM6FpsWpFP3xv7Z8vmfpjjSTclMticf30743j036UnpQG
Lh1YjNjreXOvG0BSJv6+4VQ6V8xSoGHX38QuceIB8oKv4t3KySFWNi0N5urFlwc8/7exD9hU1QmO
Bn1uKpds7M398Lchf3FBfipeBrjbBzHJmDJKwGvtrBuYlMgCDKp7mbF4KE1XD3Z7ISMZ7xmUVq+D
ZUhRh6EZK3PLPSUGrCgnfF9h5EBwT9leg6EVK0hnWTkKJ/+EnsEfce6PGXHS7WMa6NrH164NKs41
GfcXu5Cwzbb9YLjyzw4MsIwIp3SkNszUMYIwPZAVN3op7m7HYWFTu2nL7dZgA43noplFqFEJDB7v
2e/Z8BiXyC4qr/h0bNjyDIcb+B2VFKIi/gy+5aVxixbP+6FUCpq1SbaxeARWO/myb/QeqEGthblb
y5ZCDqdIPdQvEE1aySZsxjvCcS1vJqzheE2PoNF//KOdF14T/8WXxu841/7p5aNVchrqE5u0rFH2
ntzrzD6CTDPbUGQ2H/8EsM5R1/CWYGeWHdMfmIHaorHx4TywrMdihZx/mVczn6clh9LKpGhCgFhL
OJaa3hqXjEQDJ31WKPmin+/mh6vnmbL9hWtN0LEi8gMwX356u0jD35QD3yMQII19U6lpRDD2+a4Y
3dF871fRjleyQf2D6Xi+5QBWBBHpxvnIeL34GgwaZ3Wjfog3V7dz7wCoi/eDWX3X4IAAircR0Jy8
bOMtbcd+TDafpE3dC+DfOnCT8+XKgmDBGmPzZV4upzjTyQGnPnkRlc8jtjk3Vhm7nqru+nFseARt
R8svmRazp8pncQ7WlIBr1/Oh9Y9/L2ZC284+rsTpVt7AYzdatQrx4fv0fUsReedoVW/zS14uPAc4
Q2ZCzqTSLfdNz+4jdLahMjuv/GQCNwb9pQb5xrKpWDZDGKep98C35pyGZcXvnzceA2ZsziTwSbzr
gY5ZzH/ykO7ZYgvNe9+6WA9uvXJ3NS82uJe0JRN2ycvWWc7ebD982EVbKYrHwIf6CHzuXY9QGy7n
NacfAnzl8zYVdVYnseEbz08JDSIEgSoSVWgeHqUiwtBhGcuHULwqPdQDEWWnExZ2q3osLD5hZXVj
Umxv/9/jAc2SGyoxavv5Xy29SPaodTg4Y2d8MaQ90sRPtx+FevoSB5OGWE2RO6MIT09sFnD2ZCnA
4Mboz+6EKTH3EKIP26bQ1qdbUkLknWL1IRFZc7boAs8aBwSn8ak4zmQRtkmX9dSgphuu5oouvuvq
0jKOeb4OLeICuoUqXaLs0HhmkwWKRul2JoAv4uZqEl+cXWdbWMr4Zm432eOhSbpD3GBU/AhDGEfG
8stDkx6Vh+hJn/zN79D5+TIbO1ME+HgDp7xaOp1lx9hTs6yyT0JtWPpSFATClXzD2zNb7cOeEV5V
bpNDwRpU9S27hYE/UvoLC3UHjrrKU8uYYsgh8Lru3Vd68lN7me8d1z01X8gcYwM6a+dmX27t+umw
nqgn5R6Y/XwXrZTVZUDntV8PaP7LTMKXytdVny9/GX/gD76sFhV8lk7PD+v+6dhQA6dEgzadKDr3
3mpivt87Nf1FZ6xb6qaIyoUD9OhwicsJYeKMuX9lUm6k3//aubZl9/POv0lZynMXHreqKxbWnSy0
rFh9DjvsaN25/Qyp959IkVKUS91FH9yWaqwGjyn1j73Pb1WHN3VlG6YjC1ZKhc/SwPoM4kONcZW7
hCORMY9YW4jZo3MpdrUMmoe5tHZUzfWXEryIbNdkxFNpMjtsmLSODRDQX8O7ed/v3bd7ZhyA4Mnr
AnWPX8VuKp9gNwY95l6Vcvs3k71MdzcuttPzfSv7cu3+fq0GFIck4Ql1uedkshpbDg5Vp1k2LqMx
5ms7wG7jp59qIIBhUMT6HSm7Xyryw1hxaue9i4AY3GRzwVib+emlnRnf49wH5pEwIVK72ejQzn6v
VBFmHdq6LDEdIVIaSen1/uXuP4a5ieHT88w1/WbFZuQDIhj+pkbLSz97mKbnDGZJyi2SsdioHzKL
6cKEFx/t675I9DmXz3S5KqqYCyNQYkFgEjYApu4bZpEdQSAF5n4xej2Z/+v5ZdZbJzlDB6XeuPim
H5quXuX6tpAfKs/H3uXkUpy/kYERgmRQRo/xvhsCHlMiRveNJ/4jtXf5ijbAYnIdCbgyKSBXqQGc
b/FmgoxdpzC1hcnd4wx76ZB21o4UaX+IOv7jrXPmrsRtuMbioElvOnRwxK8fp1f6/WYBIF8rvpjN
8KfY1vQlq/5va/3mC9VaV1NSeILqx/FE262W050NHJRVTIHeC/pdb9fODkmN+uWhSnzAdKG97/L8
b/M9omjg3Rv/tnD6YlySxjcWWMxwMOQA9I9PpYHAuzy7jEq9PC2KoTw3WAu8r6N1MquaAmvOrQPT
5eGhWfm6P43fr40QpgJLZ8CSHP2ibM/OBRSesn6tciWArTzquefFJ48xTjGXxKrfU5yfEqd/cMnQ
+o5zY05HuN5xKgkHbt9EsNhYD0QeDW84GvhE9TsG+qZ3OqntkS7wqDkEWSfnSYnJeW/9UsQmrPFS
6jDco9h99jZAgmHw71g3lo37AFG7k+oQ9/0NcGgk2nZvQ5BQ1VPyzh9Jt4fU+VJufF7Y2ukRbtij
TJgZB9iZXetGJt61Pa1QR3Qbd7BJit2aRaeEEVrr3pVJemMbrMA+03yxnF/SfXT4cbrTgHbWwTN3
8IS7SDdLakYS01s2Z6xwXavabXLtpYPGsWTO4M/OXwvN4bG+7fwxTwDUDdN14Q4xSlITX2ZYaS6/
cobHvm+c7cqR1XWqHGbD1HihcwQmeBJLNErkRkJS191jzN7AucpabpTpbBLYpY+Oo/wNIuIykKlj
S1WLrfw7420mOLk6HV0rk6DQG1eDocMslKtNoJ2otz8e3UzbEKqN5nzu72rl+vRSHx3HW+6IDQWn
XK1o0f6t/3SZlKyQnJW00TlZRJuWumbfpBwQSWVOMODnyQOXCFd8m/OZuKQDGDA3bu0SMw7xRuVg
sfZaCqlRJiKpcb69Godrgxwnpsfmu56wOpn0M+0ferrtZNaQvcaZYjblBh+h5/eYPTV0PfWS8J5T
1cpfxPoiyoHo/HQcQrIYBgRFdaUJg4+H5TY1Z23dXA80Vxx0BqyMqyItuqf5OQ4WXFtrBR99PXhZ
dluZ5ytja6GF8n5OLZmwAxwClqmHNj8fVr2L183rmC8Vgnj3vg+8Mcd0hRVd4kheVEuRWUJ0aVoB
zyl3F/gBo8oOPRyCq8RFoe0UezjT9QLbj9nHpb2vD3ORmVBbCRLVt+EYlxrffv9rtUg12U3UMi2y
viCKOfqH2wDXMLrFy97rYbp+WsX2kkgDyyN/3U3PF3Urq8/0juU5D7ohqVxcwqVNNX+HtMpCoG1j
zOJknztuJsESI9UuemjPJPuKx+cg8PdwoArU4KKqwbSbfOmJZbYuWK2+31hOq5r4w+3bm8ZsoMOo
Zj7OzWxE1qJJ6pFcIm8xzUhwQK3Pc7OAn0f4PkU6Xn3xIXQRLm4IV8b37Wuh43Xp161+GTFhTLoe
OJHnDt7lapR+PnYOtoFCJRgLnaIbadnv5NLbj7fxOt7/WeZg2daeu0q5QZwgIoRXg3gLvgfff7Gf
KaN29KzgzuGb+NajwbwmmQ2u7VlH/08iUnGuX/FZ+IRsGpvGwvh7WtTSlavX5DE4crtV0vdV/vF2
YKtiMpv9NEmb1UsNR0u9gprOIGI/2Q09PHtA7ws+ZifdhK8LOEXsaYLt0x+bzv5d/ubbtbZqZobr
5zK5VA0SaCLdXH9zrthVX//Aj3JCqqVepfb4hAH29r10v1xfdLe351w9FxOAm4S19jEm5Z9gvBqP
89bhPVPfjW6jAopUYGki3T5Ui0nliMFZ24xEFY4JyhqrVqVdmWLykqkQbrPmhRHWcZ3nmyEhbfn1
8kZqe2DkJ74mXtZXw6z837fteNfaYuWV4kJSmO77rl1y0SAaOJdsFOlmppHeV0ULt75wW1PVsG4E
2UxJFXiFHBrzNyTWRTtXvzX+eYJkq8VaoZN+3nNV8Wm38TIOVnapl1LM7W4VIYq6vZX2b9xgzJFY
HJfXWceMI1+vdE/xqvMYLDqFUXnAjbV/666iFI7E256rwhZekPSLtdOugctX/jYI+7E7vd47D8zY
d/RZJhudlMQsiN42UnXmgp2xWFBwRuYlIA1BuRivP0sJ3nHtOFkovghwH40H2U+kNdRNOtKWDbqY
ZqkDGemS6/RxAfvl71kLyxUYJZtNAVroB0eM68dZ+DVU9VJ9M6KNXZBqCRVOorfRDC3ZobFWuPBL
2bqHpxqVZLHGpX2JhpSLN71NFO5mb0vBWtXyE+MJbtU+umU4MsFNmtAb9THwXfX663JS+I3hB9lW
LoBDZfMK0j97K04mi/+WXd8O+9e5ROHx0D7z+no3o1zw3l6htrAdiNGEKm1E8ab4AQ+j1mL8AYqu
L19WKAenr5QmAZQYV1y85Gju/jTL19f9Hdu1XePe3rXY0oUlGlHoJxUo+NT48mP/uhr5pIX49mMr
qwFNI4ZsCUyo+9POdLL4SYVOkMirBJxhmXoe16WruQ0WBj/OAoI2SkV85fXnjdv5rr1FpLJHtPs2
iPHCNKt3Gllq987VFrEZHpm2vqa/s8TWwSU9oDPl7m8HemHET9vgivlnQI65CuaRf73wZ8GJ/Acr
ZB5or5ZCExzRyAxO7QSy+vMu3eLeIXKp491+dE0JOBF29agZ5S/6ryp4HZGaZHuZT+phCPWNTZGD
AkwZ/UyLXYunMJbfBX9YjU6AknTEV7lvegCcOdTensPp9MmpvOmvPt8CS2K6/EoPl42Vvd///gYl
vgBO3NzH4z3/tWiXG2f8K24zJnI1cv/236R4RxMxF4vze1vGZ0ghJ1MKaPcg3eOdxoJpNZwfOzmP
2672Ex1f806muGwjYTf2dh1vxw0U1x6f9QhT3F5uY9XA3qt7KAI+0pyS/jpJsccss6orOwNOde85
qozKqpOx6MIP3jyjRXuZdScvz8z7/R6vjdEkLHwYiezM1jI2wI73/XtS/rTvUplEy+6phYM3Mk+u
a8eiPLI+6UzHvvLliJDENr1fgutEbzZBVfD5qTUTLuN1AhZ8pHjtD5OrgooGdYCWtnB6pLu/9cMo
aFycQDnhP21rtnmMMILRkLuHr+V4BQrtz8yWbCi24b9M9Dv/k6/IT/5sE1zHm6cjVdwtytFXNU1c
xvknjkKNazjYJsKDdbVdbPT65ETX/LaNw0HR2A0cstE9Cb7tbvCPB4J4ITO5Yn/ka9zdLhLx2ukn
xOnk9kXrU4OIcav7PH6yf6liDCsTH3HByVQI5ZD9fcBRguxW20iXELfi87WmCiQ18yKkw74T7uAx
zAaOrGdnve8Xv3020BbnudL45PqfItRufMmfHspLwWgaTcV0NCr1+aOfWrQCbpGd7FY/wOTwSH7e
Qg+YEz34/feBuYzHPGuFSSVnsff0MOW7YZ6RX15q+eH9wwjUCJBpoYN+tWqar2b61xdlehCInD8P
vd9m6cMn5G6de/ktRHeTBj6OQ6AkO+1Dqb56LsHzVs/LprFEI5TOlQGjUvWY4l3AQ7OSXOuLNkmt
iQJz32aKkiL57VthJ3m36jXSuVJT4MIDZ5PDOIzG+PqRbMyf34DKxe6ONHY7QBhdNhflQK8mv9u8
h81b1pBagJV++F5k1puIQZ/LkfqofKBIuk4+L6LQ38upLD1AY+alSovCUUk1YdXEnKQ8ZI8EPxfZ
904haLYceNL+56AphxnNQgsEE9yy77Et4SycW8zM1CIBdbVIUI26lkK6B4GaIViBtVcE4BTyvwIu
NUFMM9guGI4rXxbRUoNDh8Km5990m9dJCQuzH+IrD8lf/69/QHe4IKOFgEWuzUvJuUlhBp2sGT9Y
4xD2V2M8WxeUAsTF/mcKnDFeUb2bdGWR46CX2WgXjOARqY6jdfs4/OkrUIvnqgSWTV/TFN8UFDQh
BV6fi4BWgL9FF1ZedVpghsEhCbrC3RweHv9J7Pgf9Kj7Dal6kIvtuzxF2LemBufuvltqCrW/JuWe
6a+ZpQ8DDB5pqATTlHu7KXww2EMh9sO2C4F1eq+vktspDvAkT4Qb2WX19lxsLCs6kzPnP5wpg9eW
scuIPlBLqWnr3K12/Pji68zDO/rpFRuuW7q1ngBKm6ce9KJ+atiJQHibt+t0lTxGC033KblFzppZ
Nf906drFBuuXQrvYWiT1E6lblsGoFpO53KPbxirvZ16LEV1zavI562IXR3+f2oHpqp7qbzscACPw
Y/rtMieOuA3zrTW8Ho8fD3uyj4O5HzFsoy+40SDC6bwdn8c+8fudWWez0r79EBY580a5lyCtbe4M
Ir65LKTinAp/ET/mwfM0AOClgWitPlSHBu/VqnJQhSxhAsd9xA+HsNFBA2wfm87f7qSLP+DDdnEE
u3xgK0tJCg4Fhwjqifd7rj2HqfI0NzGNNnQkYwMBZF6NW1HfEHQVSYS7nVuxnu0aBUwfsFzo16Ex
9O6ONuKKl1vLljMvnRpMlLQ0CKXB9ySEWrMgDzaW+dYR0cDoM1nNveX5I98w2t4Sp6JYc6t04o7g
pJzMLU7JzrMRW5l52HJyEzGNImNZbPtef+OKio0eu/h0/Lia1E3v3AesofZhSvu38LXhL6DFYEGe
DU/e2iAmh6JVs4D4FQXrECOzCy6fl6+mpU/fNtW5BjYp+Jdt0KfJ8GTXJqfNjvAgphQB5isUB/4B
0mtCz8GSsQ01IdenV77q/rTixJHazf5SqFQh3BWPZakY/eWqD7/FpCgtzC1aSIT7N+n3KECgfYZX
GOZs06xMruk2VPXvlVG6+ersfdnAklh2CbKzPW9nAmn2WHABMTGOoqXYhN/+TXKYjaFnpMNnow/4
vQ5dAdNV9w85sbJq/MwN85EL/JTYTjtDWD7T8LWhzww7tzUiAH2yp5zpF9FDuApeIjlnZDiKFd+z
5iDRCUX9suFtcjPj3nUkUNRM2buhLm8yke0BWPJHDHrv5AstpdNuqqeWbeUZDwOAQ4Ph/PIJwcDg
U2wz1cStxsgJQWc3BbH6lvI44dhuKfcomtr2/ZVjmr3TN/GaGRnnemKA4tNIN9qGVPJNG339GuUR
RppwTyhomCEwTptaSJ4QpBSrtTLxWgNv33W+3I58BMyRfz/C52jAVMSHKby6auXRIwmiLSNar+KW
jLrDzpXBU24ATD+02dksv1DDeSif88EQiZFP+2QvmPWWb6xJOyznjPButV2ymZZHpdefMTeQXR2n
4kSYGqy/AxaEFz8pNI0Y4id3sepXkXRYtGq8VBy2xhGcXe1+xhvHlcH4uZjQBUzDLQElg0q6AS8s
RocpUgOyw7pB5qDEf0LQ2U1nve0T2m4rZ3x55z9/q10yRHCA9s283HvMAaQ8/D/LuC8zHlxOB+78
/rvRADFNblAeGZYzY2rkXjGH/O0TUQdyBjc1LyWuFtAd8gQMwN1Eq8XtlofutXb4/GivmbixdGOE
O7jl+u7AH9t/11X2hEcI4zmEhdMlP9rAN5OkObWNG5b6FA6PGatMaLsBpYERJcQ9eQAo5Vx6jvsP
DaBKvM09H+oNwTbyhwCh8owU3LKvwkkHacSM8PwIPHza1y+8aK/1vH29wCBWSx0hscAGkdRdYZ3d
trEZL9/sC3ga/oRU4D6webmUhzlhRXmbhGlm26/zqp9YUW1Sz132yZJZd/4+zaOKvXBOppKSWhJ7
OF5xkc0NfIkwgJFAAzllwxmyZGPT7/Uw1VzIMJ5bFK8MJjoeK7N5Alo8p3+8nbLp3KV1aJeaq3EO
cTCM4mq/Lz4HeBxRCdsL84O7Ctko7lQtwKJ06L536KpE7m274aGb+p2WGTtRl7pPBhBaFSw1jwCL
8AEfqp3j92iabRwFnuLXYmippbfXlzrkM1IIXn989n29UL8kmBizXmoC5A/QXGqyxGsoDP7GODEJ
8QTF6mupnvGvwX6r4WRsmrk1bFfj4hSxdxQy5JYtSRX8MI1BbLL5XoEQcg8nL45+u7IoPY9N7LBE
JOZ66Cnl32dwnRzml3bA/lQ+vI1rtcv83PiJWUrWbZuZgcfzpeDgNcjnxCiDOdQwheZhiuX7FH4u
QMdoSsDELMfi+oqx4L17RlTy6HvoOu2/uqF0DU0i9P4vMD1ahVaAzHHv29P3oxbx1nIMYXEv4men
ZPSyfBqz4IlQhmDq6QiyZgO3ZdxfXV6EHmGU1/iEUGQ6bEEEn/5L275v83DSFUi3DjFFCJuAczdd
z7+U+/foxscOr/qUra5HS0dogzPxul1qAS8SUqcuiDRfNSPgV/xjaybPf+UO6XkK4e9hKqM4inJ1
A1qVZ2VicZswVH97uWgP72Qg4MHHIrBiUq8hsoIzAaNOFNvkUhZeE2eT5ZtHCu2CPfCMd1rFRuY1
OSPRe8uOqi6p1KGmq2/C+kaJ45KJKmKfDzFNt8XvjVXw2I31d++VLObfeF4UgtzT7Yv5FvpvvfzE
SwRuzD4Fr8osjK0FrteytWWE+dMvJ79v5ixl24LZrp0zPV/F+fb6Cxsq2tQd5U8CShun+SP5981M
UfCxqKELH2g+52rrIQWBjVDDwxA8jM2jNn3iwFoRui2yASdt4MAw6t1z8X3bvl3fNhCT6mO6fsO9
X78hnSzBwK08E2f78GnuMyyjZZthy9Ox69Lz1ZoEY+tfUVVYHZJjZVNKtgk42PyuT3yQEwa3+tXz
vX8WSGf+85Idbdq/mL59bqe3Vvp7FgDrGx56laGbvTO+yoxA4RS/qeNVe7E6BW7/M3ClDy91sr3K
JyVxCyjEMbilHklBtMpdkZ6StnNNMxoThVeaaL7Z6qFo+0FE19y/2MrkU6oGWykM1lSn9HlBQ9o3
lCmm1WoUx7fwFAftKqNpSpvXD0zHKSuFB7AwRNniuGH15Ot3HMBrk8HHv5M2GJKa3n5hoC5bZ+T/
1Wvpm9PYe3b+dOuIFmmmhqvB37NcnL6qr0E+Go/5a9Za29bxy0DO4/XL7NpzN7oltpnqON1QIFW7
CsOOqZpZ267+va6FKzQ2XwUvEP9x22coq0ySteRepNvtMCFR8BinDSztLzXS3ZZgG7JaFh9oK066
utVleYtAMUTb11D5PCOfvNZqs498vBeB20ZvnCH5zLcNYwITCuU27k9tY7RozXnUZd/tqtNKzxnx
nK9P173c9+ODvs4oMZiibwa/PdFIg+yLQeVmkDXsuPngUgKcOmufemb92okAiJ3vdUKyyST74VnU
h5ulSByuHuJtdDTW8Nbg/59nzsHNcle7yh0yQuFtpzubgdX520LWe4f3cSlJ2OvVw+MV7xtYPHXZ
sLGza0X28jN2XX9qrfo79atTaeqN2tenfeNz932pPqrfIW7HgILbgwLrCashsuXr7eq3fk6Ogqfm
OfNxa32u6t/HOqOyYO+8njwT2fgqR5vquPRMXNfaDSoNVt5sOdfkFbXzV7hZy8GhV6avHtkO0VAN
Otqb2PjUWbAPQpLkt/Fsvl9T8EZFRcv6zWwaN6zvfLZxv136V4fIrHbvM1MqR485nUdEnh1dBzmT
xs6z48iRVUyKzjkMreJI+fXCu25yi55nveflZCOILsyYdsMZI+5V+zgGxmbm1+kS/MeDq7nzMFLS
wp2vtU3rIFNxqhW0FXIYXw05siLDCjaUpnbmo1Y/vN266/6tHB2efuuSHy/ABMahXLLZmQGnz2Lo
fkaMIU5CtIEkguENtN9S4wdSfcArJX2uD/9YY4DdcmBvpR+13fcnzWPt8yiDD8x5xjMtjKEE+xes
FFpeqQAJtlt39T37cqLY9cAb0eo92DR/ZN+K9PQjhRfLA93IKxrW+kUJtjOze4RkqXLvNv9VXLLV
Vyueon0HT0iER+6zdNO37RetVd3daMuKelsOOTNo7hU6uaY1qcoISCdKalwgthdsgxedasM/xxqQ
spkXbBUn/B/LvjDJjlKfAeRxKN8zqnS8Y8VnrimRL52OiDJPxpwjWzn4wf77lk/UiZ1bfG7NBCRV
CblHjEKSP2TC1nl0m5Sed00Ss6kpeNEGcSFqaYlkMZldxaKdwgOxjDRWNVDUPBjdd2/T23z99vvF
iy9orY7yfvEa54f2bXh/PbRt/Gdn76BYN/7SAPU+rtHT8Yt0UYt8J8qWASARyykXLbZROEo17hXb
zu8kDG7/PoJOuV/4YK35zsxUd5ZqM6iYHD+GTmLmUD0NYP2MI6ydNvfKdf7iT+G23b+vZevS3njE
d/30PGXO/K9dqAtG4jDR/DOoQBvsVOrsfLZNLVOrWZDxMhq9pb9R/UPtWFIpiT5o5ZHEHpEew+7S
qthA1OB8MRvMtBq3GsvYEE8e7LrGmXH49rLjakc0j2xLox697YaIbn9tcU6DDIPbEaa5IVbyDE9z
QRxDJnQmiCDH2aD8eQaCAvrmmTa8ALPQtGTWeLFSrbepbjXXx81rXmpjEyIcC8bCNs8ghq4YDdyi
oCD+7Vj4p+dz0+4REI0Qn8QA8NYyfvm2Js6yfINB/WlE18omrbbo7Z1Ww+vL4ZvfQfkhWClfOzBN
ruRqf+zyURDuda7rjxnDQ+ODR28JC3Bq9HPN1GdlsEvVzt2Mcr52jVavhffDQA+R7OrZtvZ0cBqU
XxQVYepSLbwzmnu3UWPik6zj4nb3o1sTSa+LWhE/lgw188mpWU6cQpXPYG7EVBb0+xIuQt1+nezm
uU+77V+fOV1G/PW2cdL2jM/RLNlWnzJRGHmvu6g09RUTGZuwaXAz3E7/wqw70IVX3p/zmv8GyrMp
wmFAMwMMOUXdtPCq08qIjlHok2cGzy75WRNN8YlcE7c/kGyyhkcLszKWHFxpbJ+l6uWVTKi+7z2a
5iexnpnnvJmDjQYle5L53j7fW1RB51amQTpaIKxDTg3ZSev34otsFMup//teCZxcHJPoM9+oxz/9
2YjBHVBXaRzJIR8da1yrFj5wpxz/fOBLcQn4rW2e02FqIE0K2ThWl9fCQ5p/eSL9a5YQY3y8UI+p
5wmDjW9fbtXHBBr5wiiybd7Of25rBq+j41Cx7BQjteT7z/PvhA8V0yU5BX6Dr/IYX5rjlUMy0x/+
to69szW41kb/xTm8BTV8DA/wvBeaEaZPm1+0s0a3Xw/ckmv9p00HOgWGGBHeTC3++qnxj8KkO3uy
W8gbrHzc3LqH1bjswBRTWA7HjsTMhUkU6jESiW/oDA7i+r4ffYDCHi03WPqxrNtoOUFysOX7sAzq
LFKT6+Yem9YBlvpgMGleM7g9GwHwxMt0Vr19E3fcfou6Yw67Hv80gkXS8PaVo2gHBtS6Si+MRpUj
3gOX71qYQKU+1q/mOdMDYsf9w8PTYOf5M1xocNS4IfUgDI+5HIQp0vTuoqTib8iOukSMWE+KYzTD
IKAaGZa7pX4YoRoCJBQW9pmlHOTgCykm5C8O8Gh453xjP0l/I7AsRrkPP4dpbB07G2Cg7mtVm8MT
2f5rCElyV31RzHUW0L5Df9tYgqAYj3COqeDoM+6rXwse/XGhyGoincx6OiQvXI0u0o4erVspMFAv
rcqYfWotrKy8+I89hAkDtFNuHBGNXOBDfH76bJ87Zyvs7OULyJFKANRpwaXRVgOWzZ6ioVNDo6Gt
8d9u0blJF9VIq0Pc19YFIoxe5LA8CxYJXV1lfMdqCtxBFiHYSYp3bJB/5afpa5aorblqwy3ce4ZD
vTCmraHUZL8zHy5UZ9W+CO52oYwIrtZjP8CqMZtyYSN8eGVQBa5LTruFxrm0gYewPAlDVfOT0thw
t2eVFF29l7KMvF9VC9XCO7JtVd5UrWLyXojNDFvEvfsBIwqlgcCHfrCJT4/LdRy4wujxWfw8zp3z
X4Xesb15orVo/wwFUUM4I5yHTeOnm+Mlx6Lpadvn4nUlRK79mft3/2X1uOa8jOuZl4fDx2MghzPk
b9zPXLRq8PPMZDs4srNlVl9u8an4wTn6Gd66276BY9kYzCBcUAtjnvFfsmoYLm+Gxk0r7hXHThjv
oQz1aT26+3N10b0RUJtptjaRhLBvoxU+7AdWnUZFUfpey7LkGpaf2dMW2V98p/orRTV/lyxW0UL1
pOX1OKL9pqrZbDPdK7mTx86283yhAIf8qR+PeJuheYCLR8yf21lsALBFJ2Nc8Xe1fed4SdRW4zIc
+vpaGAC6l19FR73Y207A6FKf7iK60V+THesUJbyQ7HrYAf31y+M5TO4MIQ5ubaBonNQuNRQ2atSS
yORoM1JL4bFMcp3z4C+cjWmlcmf1fMHBGugOzx9wd4Cs8o8F7/D8E5Mr+CNEyXc5Fvaem7UqGK/m
kC8//fG4r4y3xD3yvk4YQWxEcQcw/3ScROqLuWaROjfHxdP7GDRlu7dlf9OW5NUv9MH8etAK2T81
FFqS9s/itLsSNCU+hRnWpj17L9+DlEME9cuZfcfLLtGMJmASEJvqqZhvpgY/ZBHFONsptnlsgH4c
Ch73qcjRJ7+P+2T3/koAlIiznGwxo/BGG0NNFYRKyUtvM7LM87V1fbKf4PQWXg5GgYzL11C2l/Lz
brSJUJwJE4Irp0ikclelk8ODO4Si1N8lePxMl+tos2vBwqHuOOW/lI/AKAfv9/7jQgqMnvOefRMQ
u2kit40VVD2AWfpNb15mT7IxUNn8c+WCBe2EF48JV0GGa6TbS9u4aVp5Nd4ynVZ9oQLDoxl8Ai/z
vVNLTQ38A7gcR8sWoMALctWID+74Xts1r89lmbUJU9VoPXJaGmLGesvWJpaAwdA4q0j5xQtdxYc5
traqdHB82rArCFw5RZ9qYIUwWqiT4NWZGdUOwvbMdOBOxqsw3KdC3ZA2FmfWybysRo6ENo/Ml6J7
dKm+3JJUPR8glZKKvNRZFBqA2QyYDF+Bq9+qyk6LTuIQ5HRMunWY82MRTHQCv2yHRybcCN1iARqq
vpLunKxhNc/1JdrXx8G5ttLafW5J4wArAGpc9XW3OPoLXV9DfEPaQGn+M93NBaMwZHTeBs0WQLx7
axWEhfL6Kspjsn04RDEV750MtkilV2xKP2j8akp7WbR/ObNCGgrzu8CIJ7SHJv/oTvYutilkQmnz
Xku9zdeaVM5Gd5zn0LDMZpLtnFz93FZHY71kkkvjPl8xyIeCocbtuvvpMj48XdvnJDPCYq491tU+
8lB75cwoISOsomvbWYo/17VH3qc2MV+bmqn6OyjMbVyNbRyOpLIOevf827y1Fs/3j6OTQNHNnHLW
Or4+tGOL5+1LsZti/GD2pad/zrYgP/VLCLe3f6fo0HFNWQazHVMb3quVcnVmdb3x86YbWhea8tvn
qR7SngIiLjYvT9eprUdPunkoz4j5NGupudaK0SKOSD76qyOGwHRbDoL7XLBitzgoMwo1OU7yFusw
DzLtpugFQrGU/olObyXdFYsBENk8pWDIJVmPkXa49W933tQOjcw8m2LwVPttK8+rMkca9nuBkplo
P3Xtwh9kPavFW/Wnu3p6vPIaiC71dH82WagSLKoSzsmmm4XVvv4aCpAG7uLtLkE162fMAfQZ7vWt
dqUWmi6v8WKo/fi6T/fzezJ7TZein6ByDI4oHNCPSXawhs4CbpN9soGg9zPF+oXEaVjq8ovg5DnJ
Ipw9YkYQp/rjo1g/xcW+BrmxTS7xrnno5Br7ZBZnx0fp0P2UDa9TaUzP7UxPotI/jrDZBYTnt3V/
4i85yETHGlBJuB+cMYA/Mqsb5Xa2vvg0JBqsPplVVhevhXJtNTkb8P8lh49rK/UGF+qkGoVhavgf
SWe2pKjSruErMgKUyVPmQZznE0MtBScUZJKrX0/2ir32Hx3VXVWKkPnlO/bPOj1xmPDPj4BfFsuF
+f652iJdf5xDacneO0C6cVYWuL9nhF30+R1MrurofZbO5KzgAkQG5snzzmutyv1N+wGuQVf6mOS9
9yE/OlN+menkMDKAcgnokLE/uHr8jApHWfC3yeqO8yN67FNbJhLMfB4PE9JdRF2O9wjUcCDUQ52Z
jXmqlwUdG1ylt+rkI93LlwPDQlgA0v8jIkz/oWmjJ8xKceajxE0tDQgHSQqtrLAmOSJnhw9lmIkk
h0/m83sLtBDhcwHzzTnb3tScJmIp+CBMZ4z8EA/7itvotf9MXl55Gh6lycuq/cdK4aMm4qFgewKP
IPKZ68NIroOX62xiV5nAg9RSkPP9rDtdXe4BlZFCAUW3zd9uoXgVkKnz8gYb7rFsIWrH3qtBab5j
fSwFD+5rNK6L1IXY23Zewv8pk++uvJKSaMGqLStEZ2G7lsPKJVAw0lmGGXSZ24nHQ+TaB0BiGViR
VySSGbA2Pklmg8a63rAg5IHhMih54Mwgo9okmVKYYXN7Qi4x1vDKxqiuJqix93XEy7az6DE6LPB7
drMurK+Fry3JaQuk7TAuQ4NO4Zv/ctqIB1EbUQJvfYNmS16hjZYfbgqYxNwZi5rUogVRJBUcOZJx
TL7VLk/8pkYhhYASU9Gkhx+bZpXO5itN672tz+4RDiCUT6C6VsXwPBhVM5pMIyx3iBrJUaN2adaZ
Koai1cvj2rERzowGTyOp+w/vs6mtLkQduDqMYL5CDEx2scK4A/fOBueMtQU4j6njYAHsY6PxDdKs
H/YANYdiYlD92UJnS6N9HZKqwS3G2fQWPEDC8brh7NEtTfN19LW7VhKhIxL6K2CU1vvkHh/38BDd
Klv98AcrvwDp5ZpF9BL6wMVn0Xc+y5SljAETklckI457ZsDqxVpGnhZfRIwXGB4Yo/1cagjwtGkN
nc/hHOVqum4dWkdsVGZ0a1sJAP5UjfHH3qZ3wkzRQCu7eiOjg+7BP1rKpSBSwhJSZKY3woxb/5f6
MoJ1HsoNV3KIQZ84ir7VxDIdFO1OJsZUMVMMqNh6WsLyyVtx1Uhh4GA8X/XZyQmFkmz9pGmWVtlG
ZWMg/V0+oKq5+7sUlMhTiSga84j5z/TJAXnxsYmLifq1UxDzs8q9DF/1tN80GJXWOzHLxZcbBPnQ
pPuKFHDpKI8Q4t5eZg40wbDp1VNljdDrGz+hscfasf/liy8/A7I7vkiUmPHdKqFLvu7q1IIuf7QY
4Bz+F1yHB+LTt+nYRY+lDxCpCLMHYaRkJH/yGL0YcjZ0UzjywVHl5X3HaUdxmKyR/HVm6+Nb8I2L
4qBZ55iSW+TSUlKZiEMtGtR3/HjYlBl+MK4iFCcRkoh6jv6sjxtjd/M0m85nnwn8HWP/fFfYH3gU
jN179V49uHWHcxZLhJHusLBGCU95a+lOCUz5do0dykI++tv+5Um7MmqjnnPf8Aj1Az5yoQxXTIKQ
X4zgtFgsfmdiokAhz6VOs3rq1+OxHGqTLBJK/8o1UBHOk9UDS9z0ftX3A9AYYVKzfrA1JpJg+WDN
ifepcV0+Se32aRWLbxwxWG4EMAQnNyF6Av2Wqc/6E33oVDtjyRZ1ylx86VSEaDbb81sxh3SVk5CA
8NAjyDCQTVjrMUOLYeqEK8TEjdacLjx8ySEloxSUD0iIpbJteou7iJ2XoCgKxlY8QkwkXFGQQhJp
T+iWmb+Sy+8uJg/2/j5D8450L/7JcK4FhV+ShJ7zk5WVPBJ6xptJcQ+3Sj50vjqViq56dyv2KdAK
ZogEBn5bDCgB/HenzftXgILcxtJORBFpccTxWXwvh2p9Qu5G4t+4KLUPsKLKTDesNv419Q5HGv6A
8XnNrIVLsFobt3Ko4kHgoQd9AAkLNEtZd6ifD6MH7gZeGmwt5wzE9C531+ph6fFwdfMIi93gBDbE
evFYJbPDlJuJnTI62PyhH7BrNqXNLsXWI53v6+LKpKA93N6Kr5VXHmVTDEhebsvh6uePtXON2DW5
cKEKX3WG8XAvndvr4Xwn0ZYQtTflIGzLb4Q7WwK5n2sW+aME8XL7MFoQnNlrzMMc7hVwX1htugU4
Ff1/VFE+REowE0gT9f4K5f8C3QI7GRbK1smeXtfNvoXTPS69ZNlXLIOPgv9lwk5x2mfHxpWCAoEN
WANuxUD/YU8gLm8qLbq5PJMQrtFyjLgDUI/UYO7PoTdw8FvGHEisYvxh56LIjU3GYYg5fqdqyCTA
tOXdlsoEBtutEZKiUr2+4UZ1+2trEyqSiJKINNDJAUOGQUaxtEGogSIMIOCKjRKUB4ENJmEEoqpI
poFfRU9CQBuFTQQ5svRQhdgboU2ZEOohYDcsHM4vKrx+1Gw+Fzp6BEuQcUiCrxWqC7Lg8ZihVcQ5
U4Q9W54aMFHYATnaBj//MfluZMQFJw5pZKMCTKOTQZSB2AQvH+dn4ghDLW6Qk/gZx34EUSFcC+ce
JhqUeIhaEPhIJhVi5CKzbDvPOOkJPZYxV5EMkSCJQKiy8xMwJ+8KEReE6ZcbhUvBYcqkEg49Zq3h
VFbmKCJ6f0RJIpaVYCA5UaKQgs2lrGKDvggMy0ByZsoczljRIP9Pgy7scQAMHoXDOy9m1ZT//2sG
gMFIngOJOdKwLYWAraN89CT7k1Ao6QIT30CeB7beWXckVZI71ATfXZKY8Afn1xzMN/KwqOhEWEMD
ZWWKdQ3cbTCSkYOhQT3y4ZIIQcMiCWrAlKMvnzMpaR2J1+ZrSf/SKFGYfjoU/bRRXp/H2xS6Eizc
HV5wU/NohuUsmxfzPABiz8ZYYfVQLHXaNgneI9k7LDKELZP7/LY0tgVD3v4RQCyrXnatnR6zaeFg
evS6sJtJgfJHehiZ6JAM2OYQHCDbZYjA1T4bosX2OXNkJ2M0IKGKSeK31ZCiLPJRf9J9rO/Q/J3x
xcafSI/1WeFkkWI/RjwDSZCTcsrdT2RhSgzRDn156ddwnpsEVkvyujHitEUOHCSal7uG9DB+eHG9
BcZIC/rTZ/RoopJIf9Mg2ITtmy2TgPDVMPPzi7oZbnpiAofk2XwDJjw4DZyVhHo1NmMaeobr/7/X
rs4cC3/gw+SQfR/uD6k2qlxA5N5as8vNYcq2hqj0fbmpdFHSTckSJqA+5tODzT+OOXDJqsf8PK0T
s2KDjCoOZij4hNiIQy2ltKRWamj/UPKtHqvSL7Hqk/9m1Sd1/oiHWMX0OB3z/lGXTAZjbE/a4jai
GIFvUn/2C0aNDaHm6MJEu3jFOVGithb8dtiQDFOgieB5s+7Uc56nW5ydtJGORWggggU/Pz/nGAgS
jWwO5HL6WBmj2h9s7iS5YNfH+EdxL4lYMXtTvTFq53t5sfPOCecGqow+k+rxb56KfvGvBTazlFUK
y83Yt/+x7UXd6UPYJwV1UKl7fC1Wb5ysIO0haEmfSaElDJP4OGFMkrFqKX9GMGToYXdDmrkcsAF4
7/PNQ6JnGbua6FbF5vjA+CFvCmY34CdyXd0vkOebdDbMSAzJd7cDFLSzSTrBuLUxcFv2KPe8OaTy
cjiaJfvO1wkHMGGa2z+wLhAt9q3ZM6CrD1uJbEM4C3dOESjgpu9QB8iRzWlvTyLjhZ4nXtqO03t9
Urj04zJstohzxsNjHeKy+nEKZLuBB6Lx7D5+oZYgkA4OEPCAaWTXX2AwPd28mkTT7Jrjw6TJDm0H
Sy8SbRAPFoOSLHI7YShH4svjykTLe/03WdbiwJ9lQXvikCCXkbjS2niQkyvMPeqL8bVwVM1j8GUO
5U4wmGPZuQlKQGxPw7V5lf+IErVQWHq/7dclYvn6vHKH52K2SWGkClPHiUJLyLRFHMjukSx78fBp
c5aV/pppHyaSIM6omd5A05pRbhOZx5NDIzCSeX+OH441zmMzBmfQdoa4CzNEKzYfElqrkEcgYRXB
VMvneJL+3lt2cYJeO49oxua2vtGXUQfGwedspSg2P4ShqdpnU/KP8aAR1zA/EH08lUiF5eQvquyV
sH8s/2RiF8WKb34m/QvzpvS2MkNcUVpeAWD4OSghN9xdytRovOZut6dDwGyhkrjY86od0Zz9pbLk
FPw83U99zbl5qfAJckbgKvPq1U2B9wnTvNsFRMgNmrGS2TIsAM8Bp1gMMZUYrrhxdMUqmAzx4ACY
DuJ6SdcYg3MdZNzKRxm2cAfx0uLDxnp2HBJxMrq9HTG2JVHHyfXmqPQsVGFG8DOKSUBzjpzo7Po2
phX+E9wKXRedUx2hcTq+xmhxxeL4cwHwDkDT1E3jgCYXdJZfodRSQrdIw6V/hNVdXhKngTcDwuyD
Kbt0sI9X6wEKRxIEkb6xa2OKCAbCBnCYqUPzpUWHGM4YfYQMt5P7gn5Mzk1A/IBL6MiLkak6uKj4
Hj56jWnhyziKpKMmGCowrK0SFyjF0bdvHgORdKL+1dAD4wdwFfyWPPnY/X+mPk6YJDecficGLPwb
7JgnFaluf0xAPa6C3IKKQJiDEFlSYkTj4MVt2d9UCDVgxA2SWP/9B3XLV7DQvBW3LD3CDLtmoxgL
/OOw/EiCyfggTA/8wBe4OKIA3o+KEkvfDYnUT8KDdpGnOtgOQiTKECypT0XHKEkQi9Bg7gAuQXT+
3caEKQY6oDRxvTy+Y1hS4gJHJaEDKegU6S19WNY0UkGsnocKS48vzZpjUrKLpITE0jgrcT+RbDBX
soWun5lkg2T8uirYrYB0COSOYdv1CZQXZFDuQC8NxcgGrsBRjPtFcIFYEeEq/6fnsTYMzcFZm5Ew
j3mIyDcELuqWcwVdMxUKtOGi2EJm6Hja0gtYMY1iqFrvWEXyEyrjyjngnzZVXphoAZuoWxUJKljm
DNGL8HsYMJLJONsyY9kE8M1+FJ5x9ARXHMuYUCHViDJCqDIC/WS14SNY3+GYhFqxs+8wmL0FDyzW
HeFxzbCfdv7lMbrccXk0K/pkKWPEjDvjaJ5CsSIgOnI03qjI5yFvTD3S1pxFxri00GIgVZ60Yulu
RwgsOHag7+DSCHM9p4oHaDPPKqakl7BpydtyVB0bZ1YQVYXOADfCgM7qJwoRVs6wZ7VzEMkJFl1X
ueJ8kd0BPT4tBx8jTHc6ZmyYj/MLqlbCugorCnNJIA+JkzinY7I7carI/ukzMmY/BzOonV+eLsTz
7ItVELQ0naQYvCMC6mH+egf7FcMn40StVTy6b+Gm85NACbRpdqJGA83oNxBm5v4SFBaktWlMdgj1
S8Fw9XUIIwGBnA7i6gz+Fn/oNeUmpr2b/fZFZBkZS0DQl0/j3qE5GMUpq9cIURIAw41DBI5yMtw5
yb89iETaJh/K7g34lS1aadwW8a/nDM+984AHphQVI6w3j0rw7TXkGkHHjvx0AdZT9MxIMHmvxzui
q69Lp0wfUtbgbsejGxbFTCxPpDp31vBcsFqntBDERWrjFC0Ho/wdIfOpUeaRJNVzRA+FKQop0BtJ
94CFBzdpq/tPXM38rXC+iqIYHDGsXMMG37Elk4Gpw7I65L83PExWT6Eqw+mDoUETsj/ZPD9lEzUv
D+uXLNvZ4O8rh1mzoTlgD4FVo0bc1hz54eK+w8XgQNGzfa880qSGso3HL+kvWUYNTv+6df+Nn0yl
T3FOPlxg57BjZRbHADMPwN1hgiC5Sf1FtyISXnjv4iVuEd6kmPb6jgCLE499jT1Og2aGpXsFtxUu
8UKZVJT8kelDICMhkaQL78V+Zph9B1MQXCzohMr8giP7szL4/W+2AZC+zUu1mWYAHkvzIi36SyNI
J78+aw+1f0ADHCPGpzx+r5Q/1ZG9Xux5LE0h8yEHQw4SrdMLyYfNR2Rm89y0waGzBge4bJxRNx/1
/B+c0FX4nDm7G1ZzZFNjRdyKsULzhog04C5mbYQ6DcM3WIVgFdC1M/RuKKcUjss8XX67FUhDnUZ4
Cxm2MPHpiGOX9DrzR+XKvtNbcJXvyDsI2lQnuUPEElR85yZzCQs3jkTBRPNPegta00mOjV/r36we
hiRo9X3579H370gRnsvhRAuldYMAAHILSIk1nieBQBdUBeNfzLvSt/D1mKd1kCcGA6fzDgFYS8FL
d74xLmtwtMbJkD+8oK7SCfjWy2N9ZcGi+EQUSKUM8TvtWC41AjO+trROOfHenK9BY+j3yAPFP8BW
zv8WtJ3OqR77kCy5RiwlHcvSaY4fdnKBuzREPcRmoGLNfq+KBalshHYz5cwQk5zAMQ+IjGLd7/Gs
5vAKTt6yy/Otv6NKahleB5CYcbnEx30zbDV1vuNEFIVVUGgJxfZ3/EajPMQcXwP9m69901pwR0St
Vfh+axQJIEaEmfyxGOSzBEsUkB9GYY4pu7fVXAxCShEJOE+XsIQxsxCmdB0WHXkMlroD8NVSyK1l
+8T1w/jKvd1aIPwoCDgbnLIFiylAiTucv0KUA+VEfCZEhP7sB8nkeCVgDvo2PVYMOLxzxAw3VArM
RWSVcNTFqjnV6BRn+TDs4oCdjiRgsyHMeP4yRIpd8/R/R6pAxJdQkX5tpiu9i4q/6lj2bWz6+ZzM
BZI4hOlafIqJwxHIPKK19IDdN31QIvTa8MVOgbkBdKrHoGVlRayff9ecdCKkhNvM7mwQC+zfQtwP
H86pL8cMuPkDQ5ilIF91nMU4uZEMUWQZsDnMHyeY2str0fwTWtaXnv1E+gNlzN/fp19HQ34oVBJY
vkArNC0EZxLRnFM56AMkSxbgyheHSEIEl9in+sTv1a2Ho8qXIqKAHdquRslV+kBCkyv89BIDZwcZ
N35CHFM2xwvWW0qkvGEjQ5b3d9sQdDcicW55WBHtSfIWU/C8F4Ry6Kt/EMou0TlbiQcKvIeYHFtG
R71CauaBj3qHWekO/c+o5eF8uneRhVgORKphiZuUQU5TvB6BDHCSjFIPcpfxzcCCk64XDAmfZqtn
btrAqLnSBiEgXgrjJKJ+6aFxOwfwquWsxIzPbVUyulCGua187BE2BHXZoDyqZdJu23N9xhQT3K4U
f8WEBpCG38MKZ2Orwj3TM3kBCtpRKmhIu9VN0i8FGcOHpC/pviSN8Hsq7iIzuOIG3LB6qzj/SCeY
JSTPbSkQHH09edMR8HF3tTX29w4IDv97pByzyYdsnQGfPshpH7jYztdwyBNlVgTu1+Ji7m70oHAq
YR4xQhYKbU1HJP1zX26foa+n3gNAn+WuM0Hrqzk1a0fpCEWdRH2no+EvXwPGP5m56a8C9pyWTjbW
PeKduSt/a86oX1YRoYETMbLISeK707dJ6Eo4lRKrQxEwnweqL+fmQBYFL4dTMtO7h5s1YtDgFFRd
gNPb01cxL2PJRHaY2wYABWwxqUknjvfJLJ1MoQ2X72V/m9sXkrZdAicGAPpvTkgc3sQrOzNGXznu
AuZQY2BJDOE7xjM2tUMgohu7CKRGH3/Qe3Jvc8cukpmg9m7UhHr56hV+ae7Dj8hmc6BD54eoI/Oy
xEKVS1oxOGOFAONg55xup9hWztloP0dLiS1rRFoLTGTuJeGbDCgbDyiyanlHRClXY0zxo5uROQct
AVYN4IOmrkTciOl5ytbsFsR0PUZj/xuiDl7AePgcPipLn3wdwqCIJUX5gfadrKO7pw2dFJnj44oQ
zz7hwvJU1BAr4AgjoLfSq4O3dYtTlzx1r2899sC7nj4ZnBHDLUXxnSEsFIiMOZEISXIW1uOHnaAd
aUnKuY0R+ZrclqFkX/+EVQLRs5uFSFpOpI552YwYDRwlKHT5nn5UTaplOU8Su4Xlbr2Kt8mqPBrI
wXNoFZBBBxPgDhUrq1SowahL7tP/kKbmAga6ko2WRDxgEOgrCYSWnYHNH5SIuB85MtaJ6T2m7XGI
zI070JdXHwQtk+9ftaymSiQOYuHg+J3UyHljUO5iBRfv4yqZG5wIppUNEnWkNGZK18sKxtkie2CE
rwxo6/I7lXE5BqN87G7TdHwbkUC4vP1BfI4Nw/+8nXyp48QAPh1C28574Wt6232O/Piv+Q1q0qKn
BHwtx9jpobvJYhjT9fF82aTjglRWNglix2L8Auj3CBd3cADQRZJbIOQStShapIpgAjxX0+IZ6lIM
Sdg5Q2AQYnTWKihm4n6Xn3nbiWTnAeodInI2ZNjN6pjARAp+eLs1gUhALEwxC/wpWWX7qmKz2mLb
r4jNgbb+0Ldp9VJC29HM9kfqRW/NZFsF8Ay1k9t0tditlbCUnJFDT1UisRM0qaX7vSYUMzlfYYrG
tE/BSoXPECcuDjOon4N9wPzE4WHbrgiTfn2ClmDRNiDULwFaZkJmrulZ8qVSfX7juHSOeMxsIust
gr/BMFri/PiX/U3DM407ZsKr5pc80FrwSzRRQXQgYq1n9ah2kewXevRjHyRnXS1zqEX33bl8F/uK
2V4efXrEiPF7Oj8chbz3zz45G6dDlGcieHB4aZbGhtd7O/+C38vV0YeT5qtYGhsvKOkcZfaowUz0
nfyWJZ1mqUfHea57Aws6AMPLjxM4kPH5R1R7LtkSNH2QzbmC4qYj21nbvED63APtCYyAM26jqZBO
J2SEKW4TDKzX6DtSwwb9tXJuLfoz7NWdOCi8ohXg6SDuTx4kNcwOLtMtd9WudJTtwMuQJD01k/MN
r6Payli/IPxhRI+H81D8sPZqLHSPcD33CGfKFLpszj/33TcV8xWfkyXI3ndbO3dzNf65z+sjIBJb
Yj05GhPpXJ3VfSLC36rG/PhZdPA/P9qSFKTXZ30Gti3huRrJ8JLIK6zBbBDLsweyV7IUbGjiNZBz
9jOLK+D6izZWbNKa3Uy953UY0/BBwtgJoJhJjVuKtmVyPU4DGGC4tR5IeW6PV3Rve1IwXFXYNmu/
r1ocPmsHfFLNsF4goWAGpjNofIsPoCXwwrifmXLZF0prqITdz35uWPJedBX7CkFuXEU0AOkYdQwp
P6Jlg29qyNZzH8B3c8LbeBI/VvFzXggsc0ta8oEVGvGvpoRttEXTYkS9ENUgz2FvRv9Frjrv6WCt
+QWTocnzyVrR4wGe62AEhPKte57u1SG1rWbp3fcvm/qsEEWeuaKjGX0X+g6aZsFE2PwMS4AwT9H+
TGQB/vJic+uxFggi7zkjCHN8m6Ln+KKUT+m8Knj4tgNrsOpHuEAxTAorM4Vyu4qIWt7xRYrwaZMg
gJJu1YM/3pWr3u65yi7YowTHhSszxLjgkznA2humK5SWEPFTRivSneOUKS2hJm9o17vSfaxJYXzM
eIGIWdFlwh7mpzvrHtEEw0CkjROC6hvuj6uAdxJDIQPhiahK72Ebc3L4oKscZk1CeDlxUs1EiAfz
XdmGwx0xz72AJxm/KyQPFk3PIHciscfKBDkBDjo0GvtrDyIbUdai4YGGOUIGmhB/+4alpeSJ11tu
6QVYMIN5PW/xx7M/AvBDLPBzyO2g3JZFCvnOktHPzrZQxQTWVCHpGCTu4SsUjj1pdl+WvB/S8lYY
X0QfIqz5qoIA7AUKYfwJ0t2r5rOlkDYdZTH95bh50xj3Pm3nsFy403R0wUMui2ABiXxlbcw3uId8
fP4+eI25SuxmhgSSyAJYyeXbMfb5xwLnayc27bNrdHv8Bbp3oE903TjWl5C8GHgWwuKPRpwHdKZR
pQHOICIvob3RNYMBxdKP+as7d2esBWQkHvbRdWDNcE6BtamI7g20+ZLH1/5IZJ0QxzgWxwOmXI3E
pbtXuvUWsW42SkcfDiLES1MDigIE67u3H9gHr0EovlaJzRKZ390O6teEQuf1OijvUEJfSSicygsG
XEAzv4laXLY4izEzgeM5yZEmcuvKbEzpKzLOyWEPCCIiVkp3hjwNQxlvISQpiHwTIFcx2Dw06uUf
x/QQU6uCJBnW9mchTOzVi5bzb24ndPmBK4vom0N27phaCmfAbcFSk9BcZ1dqVKAsYCrvfyg1tvkv
+c7JJbpdJd2iKKX/uBZMOqROHfyece1xqhE+dDjYnNFetUB1O0Jc0F8R7MVhFpyK1guyvhB4UzJo
oDaw2F77APOAVzA4rehCol9Mp25X5QNBMLZsRhwRMLQ6yln3qhHZ1MsBuDux+Fjr2ZlLz/AJr83g
kt7BARd3H52vO/SAZcTGoEMVZuYu8xGRYSlmKwq4wDwwn1joochV2DxXvDL8a+RUUxpBssCbPpcs
Tp3HVhIhtyFwDFVDrxGTlntneu4xshljCibREOOp4b4WsuAvYY/cIrkT0wxgG9b+Zi45B3nkyHP6
awX49llSsYC2kTXeI2s5Jl5J0a0/3IeAs/CowNyz1rRdsOInYgst5pSx3YPGA1ICnZj7hOrbNyJt
3R9EzYpcbes7pjAVOBqQlpMssy+wGff0iwJF8vW9VnEIp++RenEnvUnUpuFgBsb/USB2hGMXsBiL
ek8EkGTbYlv9oLqhnEw+4baOAJEJksJJM6qRY4iUDmQQvagE9CWrFRsvL4eQqpf3/IY02DT38Puz
bnccwDnvZei0EEg1pzeE332UMrk9wKH4jlKeY0zlnmrrYCo3h6RMrwUWDZ53EaQAcOGU48LZGT6k
fPhzV5W/ODI0W4vGxrxKci5d957hrcVidtXt1YDP6BBV0ZW8XEuJxhRGOMoYOgD9APW+AHwJ6l6q
r0DCyfc5pRi3ka33sMyyppJ3wvmjIa+ZVhR0mE+xAfXRyezQxNV7Y6OchnYa88q6P/x1HJC73b8j
JObuDiz6NRZmGeq/RTBYNnogZF2RM47TBLmCQlqDn4NskpTHqkSuEce4X9hO4Fs93NQ4/npELoAJ
CDgTrOsxjp9TcD9Yx2oMUONDVNMnhxiL6sF1sUDFRkAjSQfR80Son/vyOR+Seo4WsteNwUu+63SK
vQPc8SEhyfWI4BqAtwHPFIEmh4riQgnhZZCpUcK38Ef8iJBp3PChHk6vRXspZvkCDx7aNgBaUTqT
2MC6PrEnEx6HOOdEhMp1ScFfxPXlhuoNHFK0uKfAZ7kE1ZGzBa3lIMEEDnitS0RK8BkRDXVNd4iS
NHzSLJoBTjKhwwbDuUXtX39NeD/hRDkgVsR2hxsCHJjdhVOhxHPJmp/GsEandIUbgHDcX/ha46yb
9oJsT5tZpI8YqyG7AiGtYn9aDc6ELWHxYLGvtyz/HNLSgEMKl1gKXzlFPjAW7GtWQL7yUt2igdtq
CO5yDzfJlHdDH4MQuv8ItXt4JTYKoH2gEhGInHHdIbuYDFhz7y7j1JgcMQtp30qfK4G+V4JBIjjH
4oSQFt/Zc4IN5eO1KEJQ3JU+VbKEmfFIgqUzFT1daCpbilW2Xl6apNsKnqXznbqP3cF7c2ahx/Ox
f2eeJHt1HiefcUmdMj5wVptKVMvwKIuIXWgzEfyljBuWRogqLIG3xZCPup0a+60USlLc5jEm2jn+
r+dOZ+m0UxtxAqplDvkwvAt+ApROMW1H3/VwcmfeneG9QwanE4WdOpzQNxzwJM6SkpvOsUpbhi/8
5GBKLgZkfG1kTjDX64Sb4HvmDpd4WCuMenwXIYUNEqubvYa94/k3gIcYGR0OLNZcbNX65PSNcTbQ
cWQF5AFHBIDbL48gM5vI5BF1DBc09OMXunhUnfA8fuoimU9QxbZBV4Mc+s+pTFrm0HsdHygdiWj+
uT2I+yzinX9wZLF1wsVBF3CfPi3sSMA2MNx0ibA3NLbKJPyzFP78EjQAaFfT2DV7Ks8nFCTTWJvO
eZ6xRkEXqHAIyGMPTrs1dIs9Vp3wTQc89FyFn5WC/MGCcHL9uZjOC8WR9QBCgliFpnBfjc0v1xck
8J75cS2eYAxVpDHC45UeogvZZrOGyuD56r4hpvOk42hsN108JJSWVEgWHdZ7BAYDa4gFSGeDDTUW
ya8D38EQNAT9QAAa8veV4pJT0agURAp2ESKw2w2nYv+qKSV3cp80C0e8TCJAG9Ir2ANy1WSxOKzK
MxYditygHl5rVLEY+UvgGZjKJpsyojyu92QuT6QZpEoLd6vZ2KY+ifMgE7iYU22qWyXtgNtBOx4s
G3gSjGpDG7+TjKESgGr0hEbT9uUZhJLjIKGBC0xPrK8PnAyVS8rRi8AMKx0hxJuDq4CV/ku0o30J
eUT8pE6Tofy1qL0rLdEeFukd96I52N4KEsEfG2ksTzBgA/EKzfF3VSNSzEYNIyzOK6ENwwAyYoAf
+lR/oG8YiugI5ugnSeiGd7iwwVNpkuACQuFEokWOqT3Z8OLpBsvJwerPqC4VoS9kBkkmiUoozQwq
cO6kX+Gt4ToJPppPySVlqJ32cVBugTBvvFefOCf4cREmfdiLtPY+v8+mzqh0xepGSkgxDKU9aOhg
qcLhMcLH1QkMYUcXBp4zbdwwTfPayP5E8B7wm3tTkfH4vgqbXboiFUdd1reIprzbOjsXthJmo4zg
uNrdDvhQWIsZ/3kIGQcc4fTWzXTZMbEcYsLnxXQ6xmvAdIVUEWceGz8TjbpFr8fZgpwhnvNXhD+t
YQBltCbyllkodfUxtK4DUooy9Ic7i1zKydN78RJFaRmIRXri2GZijCIZ7SO7MkPQYCLWC3naTfOD
xVTS9rx2V5NjO2IvL14TvvRhXaOthHywP32JXmBALxkBSA7D+JmkCm4sPs6iMaOSZAtErG8bEJnv
5qzDx0WPmn4ToQnZLQIDfmIhIIrk9DhppKJgNOEkA46mjTiA8TO4qKJaHf2n8vHoaTIYPYw1JSeP
jSJRYSpu0NfbFkktdfAw3OoRa1B6/+LLUi8hBobAFgNyI6chvGXtF91XnYjMYw0R8B65SiScCzsP
d5bYX9UpIQizxie67R0ZY/ZeVlq85//vufL07bSuCPRjebcgwocwYpDrMdGTgJM4HnhgdvS6oWTk
HQwD4pf46gYf3sGiyEA50XVLUzsMK/UG6phzaN9neYwN86i3VkpNMZSjPXAy4ieFF4D3xvqESw1z
pp/QL4VHl1sgBG5hhb/jnvst31MaOInyp6+Z0ZrTmPvk6MvnTP4RlSSUGXOH+gz+zEcfYb4XmSqI
CjTidHCgkyFRsFoJAACV6OuUuP0NkUwYGWE7TKo0XHRFnPnpsOgTI6BERI2hi/IHC3Hy/qwSSkPs
ug2JnSL0bvdjnM83HWF9RFE4R2AcQniRinco3LDb0frMc7xLrxhUJoo7OB5MaUvJdOF8ouFKhVbg
jyA2sKMWKNOYuHFP+CiOiv/DnOdhy+P0gLoo0Lg8JEvQCs+uZtAYkhLbR+4PFVvAYlmooz9yWmfz
8EYk4p/+FY1zzuDs81mBd6QDAmOel0/83NceMTjE5ecRIVzwkJz+eI+24bf7D1C/inMg/lxyGCrA
uGrCSHZ/ePe+y05PqBhxczFuT9aQkDMQPizwSw3TRBoqp+zCv0HQApAhwrC4biX+GuKsiLfbsLB8
zsyqgtDmLLNFSHKEqTdiaG2/OD9H7USkHVM8x/D1r+UHhmU+XNIYgZceo31KpQ8L/9BXUJX72bbb
tcSRfc48zR6Nf2N+NxITZF843lH39pYZ5NJjg+EwEukKPBViECbPdfs9KnxQDIvpUvH+slgElrEp
nWGcOYohFyY7gMePZIC4T19RspZm8Fpb7iabPkAiOxqHCjDM3zD2n+AT5BmJVyJ2iKSc72JgqaEx
RFMByN0LDej57dBL+967JidIBX56g7ZMGjrbmSrjHxp0yuq4afXlPb7+MI1JIJfZrF0pIwRFDljh
CNNWyxHh/FiWazLA8Jvd5xhh+by/SF81V1iFaM/F8otMwcRc8wzBj+E2JBIk43xywzIbVaSrKFEd
f/9kcOxmWe8/MwMQeEPtOczPdFr77xyx5YAViVESoknalsTDExJ4txR8taev22yHqVWum9GX5jkY
uKcP+b9ouUEz0/CLoQW4RpaGQbMaAQ0qiT6sB0BBmz5gGR8OKzKDsZAPQd6Q4oE6mjVVnOCJn+TY
h7d7hn/cb4Pf+jOlCM1d3hxsDRTaprZqziSTCLFithDpf3QjWAQOo0m+cmykdoJAk/6Rs52DTpLk
+55Z8a0kU6AttdKQJiUSX7gTQBeYMW7r+pxw5schjdm2L6wpTLSvNWAKoTvMXUkfTNLlnnlzvkn/
YBaZ7J7fYDg082M1hm8/ME3DN/Jd88eAtLOBCEPvf13IM2jz4mUl0Wf6nJKMve+i04+YgwHFcS87
F0I3XvdN4kjyRkiONZScGdG/wU5IdpMjCD56FWhpwRWyhf/BD2uXLFkHs65hzTP7vivBAYXXtwuK
4L5E1NAR9fNElgBV7nYjTuQErDld8N7X2I28CtuqzlZ9gsw/K9jXCHbXIK/IcCDuYArE8wL00neG
JaaXElFC4nMSY+N/QEU/qe56O4K3JHY1OlENPEmO/2Z1cd5p6Jn4EBI1viVci89U9zlPOnUO2cf2
9pv9rM9S/o+l+1pOZMmiAPpFRODNKxRUAcJLCPFCyOKE8PbrZ2XfibnTc6e7hamqzDxnn20ms87y
fdGfB3pUuWUuuXu7GAdwwHidkelETJBrs2eTvQVlTGsZ50BhzcCFSGdblc/FV/5H1xbotrPmSSu0
I+39HW3iO6dI6Qkaofg3KiCF/fXmLX+pT+BKnhf0uiu/8+CxiSDyePVENAKDbdFD1/L1P2dx4xqY
0QzYA7XarLA0JNXIaiWfcUs5KRPdfMwG2dqwDClXQL+br8zJiu0hjSPh0ZYrBOZS4KRlsF0k1XV3
rgr4vZuauF+6rky0Gi1bgi44WfmdlR1guKc8CYCK+8KhwlA2XBfpD43Sq+BwUCRHHdq0G6u4m5KV
h/YsNkuPpaLK2tkMURYwPtJ1faI7RaU2LST7NbeqNbVXNJnVf7fEBrk+czEKmH1nwxXryiWKeSSB
b28rg5dFion9Y/Iv7vagY/Zoot6c97UylXi3gjfCpLjcYlzyFCyG66uvYms9JJkLddvpq/B0HHSk
IvGUDECHEuZitn+JjADsh6l2acRMyUVO5P8kFaUDS+068SNogYVeb9n+7dFdhIiMJpYK32ZSuroA
DRLERY3vi3OLCWWw4eBcWNHIZ9Dc8Zeelknmae1jiUC4fFUm6wTrzpiSyqnUy/4UJvhQV6uKvy3H
pnRL6kb31LNuvnbNg1xChi04HOnaWDGo4IIuA7HwP7Tg5ajIXCMxB2f/cIMrXCypYkeRPMXZMuAe
QTyYQwacw2dz8PAvdCya9wXqZB3LaNZCN9m0yn1LtTqlEK8XGvv4scYKzxgo88uuKYia+ffitxm2
zJ7OBUNKKNIOXRT6svlGoT+9rh4R51zs/O/Nd6obCP+JfXlhis7R1FaBifGVH1966Lu66WTTQkb2
6HAVb+Epx9c4l1CPm2Ef4+MQhPl6a187OyYVhFgXq1K4gpOmHi7aTSQ89fq9/tc4v6ReMVhsDd3M
pPJ5edqgF9JtFaof5wE4ERTxbPEijfQCFXSOMj/U4WBfkqBlxVEMrrLfrPxZRGfwdP8Mg39ZdFxt
5s7mj1O6eiLGXanXpFAsB77xHGVQMs3hteiFALUoQz1XjPax+kfrwPD/8lrsn15Lw9VHtunV+6kO
X5IaUJhOAfNLflvnAvoI6mIUhk4W+6uNJRSes8zTsrX95uq/CcSbuiu4jXcjzPzf0by1jg9qFFnI
OAT5/maCoRWX/dFr6g8EUI5e55DV6qksL+HbvaizjCM3eZn3BZrOer/DObf/dG/ZLMVGSZf6pTU7
RjaT3Stlbe/3MyCp15ZTmb0KZ4J/29NiVOwb4vYucO3nG3HwHRfJPA/Dbcj5ADuvyK8BddzWt63l
z5GUluMgXf995lZkDKnHWWz4CFTaW5pk5FmypuqVQ4T1/dtbND7BMo19tG72Ea5iZIpaaag8q0qJ
edYfx6W6TasJQKud4kex+l8sGKyEzi3W6tV3qs8MrCCajW4tSrb6rL/v3BEoyvAaGydn20BHDey1
c7x4O/XXBAtp3a2H+vuRhCTJz6O03Or8ed0kTaiXm+uYY0jtGY1auzdHprBtByxRdAwRnv9wY0h1
6S75PchAHZUStvj2PUfxLZI/VLslV+3HdzGCHrdW7SdGAyTlqe7nbNQvUUwO+pXOuVFBY6dwAy2p
Uxq7KougTvpjzjHqt44baWif7t0b7+g4TQqXn6dZ7/BeWnT4SOFedWeYcLwQheKayxN8qK281y9F
Y/U4uROVVw9s3Ca/P4vgfN0+NmbPBeV6GPkefq6fu5/dj1uaGxRiqrx6d5YMD3b8W0IfTpeRjg6D
zejQ4h4V/Y5NZmeJqzN+tGbJXfrUsl+qExgajB7ZSdzi2fOO7eSHY4jw42Qw9YhSptVvtNwkBNT+
VEZhIaEeXasPBTbyJRIWW0dk5HM0lyNyj/NsnsXQYOaco5tA11N7j8xju8GlttMRX62jC1F0rpGX
dFFpXPXMTlvy49ecDzK9s6mnQp+mkR8kcpxvnXUuxMGcKL427Qdrf6LmRmHWnP29UhxXLq0M7RwC
40mGI97mpXa65ngmvjuoyunerfiNwZgpI41F+2VnhUBHtyBGmMtZOcmX2nP4oOSw4+cq1cPIKxw6
SivmSnnABmrwoRN2qsInozEl1NgOv3oGRirKwdy2faTdshlMpZdySCybv/lhcaALaBSHaP39Xxzs
02DT4CY7YBJ7+TZZdQqyWV8Zsp6yjUWwo5XBmJyI8hwQn7m+hhJiXyMuRJjLYMgA2XKfl8nu6TD5
53PntDe5203mP7k+Vm51H09DAUbRw4IL63OAA+U8aWY+joNT0ydm9dctNR46YqM1Tl0O+nVn1jS/
k7kIcb1RRRjolfrHRH+k5nmwYZxNoWCnOYvX/FDA32SuimsXen+f4tk+zh+ns9iMiGLy6c6k03dY
hzBO9tu5ksMoJBlDGagguDrP6xWjmPgSirwPsIKYSIbsXFDV368Z7VRudB2w0OqluQpy/1k4Jlrb
Q3XFeJ4WzsM3lB1ukHwP+ZEm3SyAU/1lL+tr4hQNcMHft/3FpoocmOprxrT/DIJeUv3fwRXfLhur
jFTEmO3/ULE/XlssnYagz12+7mYGr1uTDs44wLrareEB4ObUPJFKESrY2Th8TCvL6KBKNB9PGd2A
7JnovRQk/4Te/9A6xBgvgS250/zJ9mmbCihKVGBSZ6bn+uoJH1UYwLUmwgriyV8s2Fcd33OTkvrk
iowbBqpnJkLojB4cLsVtPnf8jwu9f7hcGC/wSos1gKcDU0fGZLVye6SSPwecE84DcTR5vyYb4ZXQ
8YY47vwNZGRetEVK2o0Pzq/4bxj4LcFy0AYV35kitv/iB5WEMwYAMxtmP+6cKoNkBBdhUPne9H47
fy/u1s3JhhHQLPSDx+e9Xqz9ja7f1lW1pKdsUISMSyPcL6mqh36xhUS7rE7MtWF1kB7VZHGYapa7
+2SvHoTOXms/+Xb+9RoMSKPxYCBBpVr4mJ5RKxdmzbOBIB168hXiTkzIWCXEDyEahhJnZZx9P208
VJELYG5rQrHvsFeY2K5tYm0uB5NvG1ga2U59WLu1bph0/WVMKNZO90+tT6VpfcOc7PhyEtj5iK/T
Wy4SFNxTSZzZuAyOnfWtpibAEE9Nzl1WftUfgWDAjyL0EofxXYC1+tcEY3LhJVTgk/Nwzlfqe0R5
B0iapUHW+uxcEoJHhUAp/utu+vdnJii1kuCy1LgwLA3VDeVg8pVsXmgCL20VOCq2sCsmXsHPy2RC
+y8ok2bpzBlOqVzpHdH27qFHlcS2xO7em5JuklnrcqpfOBbpDNPmK+/7brFlPa27tycJzV2t6VfW
riXnNi41st+n/ibZT4WEtH6frz6t7O84O/aOd6Fhx2T9V1/hqGEvceY9NvxL/vrymMf3dbIwPtvg
NQ+znIqQcBB+ZC/Ca3W2QXIVBeZ7rbQfbDaRJvossotd9urpIjvpUQttdTk+FhoZ7RlN78jmajBR
uLbNg1bbt/sjqZzizGHCuQ1OUEqOguyYZT6aYrog/n8WwLHu15yxgdD2DTQr8quO2mw3+9feP5LC
w7CFjcxfr3RsPQ6TMFWwpxtRnGv8biH32VXyh9uYjjMobLcue283SOKRtY1z2b/g1GRZtm1fj3y7
r+SVufZmhHK7NGLHRGkeWDGbD4kbvfUB36rzGjwBYFIZ7JvH5qq9hX4hf7xgJozucbZ762n2Dc+B
lA6T/qF1Cd4/Bv+JlFx+BGOWYmAlLviv5j5NVTCDX2DX5GvdCOmzdg91AT5DAJv27dPkNtmOD0gl
5hog+jwiB9VXalQZSTuMftCZInB7xwPwr0n+/Sr+rL72lVoYgnmgn+bDYDBrWrJqPhppP8L9KdbZ
ygE11UnC/IpGNwkoR653i8zDTaeDE5HxYrJPqJMaoXwvNHp/vQ1py2lymoThGCSu0g/Eg0MXdhbN
e9ymk7txZ6YPZf5vuiY2INenxZeRFPYUBCFLi5s2cHsIDVXNpGL5WnVXkPPX/MOwD7BWtvL+DN/C
7wWeiHTI+u6twEG2nAtOUK11vdKet89Hw71lHS1f8b2PZs1ccuBO8XHoSTRi0PX159IuHZfUT+1c
YgZcL5LonaLCZCtvTTnTmVefM9QhCxSNRsHkS9t3GsnEdDBwBjVT/afyKP7YjoutQxNAkYiwf+XQ
NdXY3SaHp1X/r3/1cE+KY6Y9Qflo3jLpUIMQIIqD7B+aZ2/LApKZ6V1W9pYjDHchjGYnssk1TGis
iy/H63fLSqO+6F/fiUJbj08sh+WPLb/E4bvUWP0TGpKTfW8/GODxyJe9YH50ZFVw1+m8qmvckuds
XBEk9G9M0Q88XQ//o3YdM0KpST5FYf3Jy6QSBtTbipYw1i8Pzx/nV6G6t+ofMki2W+wEA2CpCYFW
fGjsedk5rTjIsh5XtVDitHKjLWh1JYiKV10/0585H3O1n2D1uYuI64SJDsIzFIy3GeJhjXBSDS16
1TmBYebJztTmoy3oRKIeCFzXt4qmwda3FBJYjpvm5Q3PGE1CeZSdzscXUxpiT8/sAex29aX3o3Vv
p3vg+w3OqJeYvgcivAAJ/OfRBnmpg7hck0pmElUcAMA6ma9it6BScqaYWuSiVHvRTI2y3DrLL+uf
+2Cc75ivFOsr1OnV4GE+HMz7f2s/YEysDQ5ouegPK7GBHuYO5luTdEwwEDgw4sMMGxtuV7jDWfAX
p2zfHv7TZUbKmpfVNFb/swWi3juy7Qyhe2XHnrk9BnhIxd2FdDvsmEvD4PnpOijyzeT9Fqe7Oe67
PwWqoodSR6JHEk7nQEhYAUfMoU3AblGWliXMIiz2orJFXdEsNEElIcokO5x9u3L1TOPUhC4u3hTc
mKgs9Jo2Sm5/Nbx9Aw34vc31n5IhfGHj1fpvfK4Kpx23L/FK/fCzR09hkBmpu0wQjcajS8hrxh8j
UhxTvjyH6SRA2+GfdX3AObxukSSq05t1Faj9NppAOvvnrZ1OgP7phLFehymRMZyr3wwOtk6JxgVd
JFwfYevNG3TtZPxnE90xqg8pamPMFxODF9n0GjFcm1gxYxq1jn7NfdLJeZQVl2GaMbTnBNdefiNk
FCkTz9K/8b75pwf5Ivk3JGsZhHNCtDaCST+WYYjUXrKjpEqzx+/FPZ1Yl5NFQll0SjV4GQJIGDau
p+dOpvqBV31mt+uRlHDtj0JhQGnfWlYV1eyW9es2L+gxUlF2MH+XFheAJGkMknaz6sNj/eeKgXBN
AgP6hHL39ZM1icJ6Yo+NUoMcFT6d+VIYQ2GtWS+LWA7ZsvkwFp6/O5Dn6ebvc/7nbIt/qkz23Xk7
baejb0SMWHwCFL9OzfPw1LsAhFlVq7XfcnQugcHH0hbUOG8Te4hd5W6VSZatTHsDNfNVFOn5oHX2
kDkmRICmauHpxduuBsjmwMC21L4p4nCNoG2V4a6+Nj41WQ9avVq697eqoeBeWrRy1e91fPlYdsrN
YwyZQhy+hfqON8Lrnlzdnp6sv4uEpOVmIPgqgDqzPruE39F28HD+whtB99c6Llq5RXH1+6UQ3c6r
hx551ntQwu5GrM3su4/GY5IdmK4MDV4ExLwY0Vuaf9+rTkiaW33bhdqVL/yfo2TBbCc93LySM0mo
sdmcXGczI9e6koQ+bF6HUOuJOoboKf4DxZAIleuL1YjV7cP7d6r66/FfWP/5AW9e+rJ8S0xrdfvS
M++Mp8Qo9FVUzz0S46cc5PPh7DVB7YW49uLAcNzcnKY4hYODYTkZzyOsAJa+pa8wdyzHwaWYkpvV
8KpG6wwnPLfDiNQWQ+OAlrIT0BSmqlO088G6VfnQVWFoyTzyJSpfwduo4Lt62G0zTg1IpENDQMvu
aRldtg1D7DL+Qkn8z+zF3FbB1wiT505gkPK9jCZmWKPdy/UD56yFuSp58SGwTTMcvCJbhep429AJ
3xNOsuG0wBV9wVIZLpqBPdZBSCHGUfpIsis0fJmnEI0RrFA3DhF/c/3x9xlaA3Ox55naI9wE1L76
uRce/EAlhQO7262SHcsd7Rqx+3NecIWfdGRq6/YKcmgjOJlgVHrRsS9/FRfrMOH1BITRdKyTE+KE
KGnhEmhb8PpZrJ+s9OWshMADLMLsVIVoY3QMvqoIC80Ttl4uTOAzPmvZSDdVe3ybfUomQBaZCE/X
pi64FFsPEe8B6+LSNNP5Wf/saKzvHerjLv0VRwzP8WJdE1LKzWP6j2XLP98R+FlE4Q7grgXXCX91
139U1/FH9ufOG/BgD/X5Uw3pGI9RbjT/GO8CErjtCsv+oM+oTt1ZJkhlIxX1nh1CcXmjHdz114Gt
lv43DWIijgx7a8yHLuBTtrUdkxf1b31u5Z8YZgf6vWy8UwQdDI0FH4dyE+mXhYjnCNc4g9pqVz98
EafYa3+yQ5UxBBGgEaeSAHlHHkh8Jn/pIfDAPp0KLO0+emDY44hVA8dsqbnMBOdoXadDJM2d64yv
ZssiwrQaLWxSWbbmTBF/qA1r3885EH3h6fTFRm5Znc+rglNL7d9sbVqO5WtOCiPDBJk9/kEK6m3G
ldH8LwYsK+68QJfw8j2gINpSNTlHwWe2EYar2vukEnaPjJpb/F9wFVCgVK5IrUp+WQTEujuArMWr
/1s2NlNo1/n7t1du5s0d+MYBMVAAhr+fQVYakkhSkBYU1Kj4uh1tGfOS0vBsaSDl5jtmGh0Xq6mk
6fjdf+7+rfPHoIXzSwbCPpFw0WSX0axpQ1Qc3RsrRL5uQYHE1waW28D5b53q6R5YkCwk3/xr84+z
hRb7886ju3mi3uCtdIUdI09i0002X0ecV9bhSZaaaZGgT7Hc3YxM/cuv2UgcBu8ZY3mQwJwXxtGo
fIHpNu+WY9CFPLBDJPy2t3JSDAIQonoc8Y8Gm4QlZffkMKX6D2z466sR9ufXjiTmJ2tCRE0gf4yE
xyvLu8QHl6XVEAF5AS5DKE5S7sMpjTYRRGs5VK6yNgITP553x/YhZ3uq86jrx0Yo+viwKdDL0iYE
/BTrAXjktFppbZ73/a2zf0tzRKJqM43x5xr6S5SBUHiGoXDlCT+4NafabWCtGLRQFP2hiao2+7YW
VgyVnqGUcd/q+WzzDnsx3b5VFh5npVNhsqjNxqYdTckch2rPXPB5I5bCVWq5EqXRfFjpFUZG+7XJ
eDacqajTPol0mVQTaQZHLFdtqTU0T+e2K+fZs50LpirXbc+2L3Ze6o4UUYaMgX7IL1LD2+zl6Jlp
v4qsjErBIA+K5TFHI+iDO9dJmps7aX7ozuEBvje78AbaUCyMoznJBD1IprmUgpAe3JSR5L2+WwG6
cYkm+/aqU/k6y6V49PLDEBKlkDUa04qKI38RN6oa8u7n5GfWPSYSpvBySno6xUNfJ1IepukN5Y48
S4k5dY8uKoCeDyLc/1uQ6GvmC1vsrh6Q08mbWI00/4JsOra+isMT6n1SRFYvkFBuGoe4aNV1BJuo
MF/8kk2eUt11Z9OBukRcWrjycBuOXoLX9Xq0T5zF9ufr67Z3b+M0r6o8p8ij8WwWU9IVvUUA3yoy
SYK/fjgpLiJj7gl1bzus7h/aGx3L9Dy9W8oZpi86NM/+WV+S5V1a6R2igXX6U3KL/+KvohUw/Y3/
Wr9B34hCuxK97NhDGRA3c4nnPZqPuuzRaJD37DHdMiibwmT02qhYsgdJ7Wub2vb78Lon0lD+8V85
Rc89O6uMTLchO2XATHJukFSfmosMQxrTRSeuCMZKZR0QGAHq6nrubXHDfrg//7awzatrZ48B4+6r
oNn3eKaHEgHEKyTFH2LkQShICl7GRW1L8PjXmB27++4jkOASxBUgM+Zk7e8mUJQx4LqB/ZOVO9cr
14KJdSnA4tk9osW/2Ww/YIjjKc+A2naI8Pt80AVlERYC6VJKNBPrbf2n2JY6l9AmzmC32/5pKo2p
XuwwRUiCsXgmynEzSC59u3m4jHN47/5kfasEnMoKIPrFW6yDq2DgZPRb44HPt3jRXuDpqbTqndN0
T/IzyIxHla+76JTZS8Uc8/AEFK/eq+nn3EsQFc6+B7uBWHXMfijxnVyGcgHVYnIdw73OY8PzQBH/
baWdzfG1XXJzk0UzxJAUxxgCCwyQm3jposKCnZUSMCTBI/+XLQqPemsezV48+41LHBK67vHGYMf7
U13qtbG2HWqULZPilB8HWtwVNHD0N9QaZPkWECt0XFbuNshTPHTccXhpEpIasepdMh1o1A7X/u9l
HBbnLWp/naRwKegw4s3LASy6xxsmtR4O0FChnMHvhb8F7AOLjxxJKdalIk8T3SG12Z0fJj19lRrv
wN84+/pFp2cLQgaufYVSK5CScIuTH+PpOmxHSv0LhldMsrIYpGzV6rv6tVlMEucZ2bCOWH0kpCvK
foB85E8F9qc43vqsPtaKxyj9JUX0DicHGG4igkkkzSO+8Md0oD8VmqvvP6PaemEctF75ODMROwk3
kwde7tjzzDJqIgZpTvX8SAbyNwZ2ltUL3yPovDngC+nbWbsNWChV16Y0DvKiALqPWT0koJZ4Ymoz
i7UdH8SWM+Tp8VMIlpuxFF0AbkklK3FGJnyTGeDmCzraX00l92kEvjBdo8vwIgYy5D2xzCBVzQ8Q
djdfuLfBY5PqH4U2HYdSLDRVy+T25Dn0oNhmL8n99SAaXnt5BsbXLgOsLUaK+37gXN17PsWidoF2
sqdA9Ijm8SyYmoAgTAMbOadoum3f7Cz+WQUeJ1tMxyC5+nG47y+14xdSd7zprUcuBaRj/5Eenlti
nwwLDBQQosuxPOTscO4ImnXR9DY96H9cZuYweymjpcmR0Zb+PKLdW/rl93MvJ8oghawauGWsoRN5
w6ySFJlr7sG5eEP10vMx+UfaRez7lRwfQjSWoxT4wX739GIfD+jNy7E5F210riJVAxYYtrHYzk54
/Xqs8923Cn9Q6IK1O4IGhgewtdGJu9569Mfn6PKo/SNryvobvCzBsR3sNLTbJD/I2ulam+rLvn86
Vmdt0nI0ipPX2zZSCHg762C8GR9/MpSSeVbegcG5rbqVLICVQVgl43xYV4U3lYwcYwFsf8/ZjWPj
HybCH1TmomUe0g++FiB6lHhJ3HQlvzW4XujFIFJJgYqrkQ65Lbknsd1DZ/HywX+T692lei3X2DCc
lGAExYVGzkRcBRgas3CiAmCa8+QuiVHH0BUYl1YqGwnAbBAs35he3XF8FMW6yX8dm2Sa5NC3S6z0
I1Ai4qn12BvyC2htEjY16SMHlgJuRok+IWE+t2yRGzyqpZd17P+PMCOa5TdWN5ILgqvIhf3v7Ov3
g0m/Jr75aIZPcLIlpWPTsZ3px7WjVdLn/labFFVhItHZIJ2UNBjH9/XwA7M/Sb2eX3Suldp9ak45
vX+DCbrzffXZFKLGHep1JqhgXkdCaew7HJ6Tz1kga7fYKETl5oMcTDHT3iSwHxkvbBsSrKeEZKRd
jir1zRNNS+VD2/SCk9Vj3xR2sYyUWbKlYI4FOmX7vHg+TYh6nh6g0PDk3T8UT/Y1oHyOrOYPUmdf
EtiKO9jfcB943nRdtYDbU6GxgBjojPSQEM6ng1mc/VRLNOOLfooPHYO7Eem4ILcyoNRkDn5fHm4+
HPZvrhTCz3m89G2ZK8GAKKQgcxAKdM7d88ei8WEt/fX3VQYoYgOVXwLh+KN+Xd9P/ZwAikAuKoLd
b28hIWvHkOWu02/nRVxobsKR1M45irNcPDZAgsWXLqn3UflUNN2q+eRHHwID0OGMnNeT21PosA0X
busobc/EqL105sDRQwxsQ6oOMUkh5ygkrp3bD6ZOQEv/NaIQ4Fr5AqHGmtmvr+lvYxYdXgvd54Do
oU0YYLBUASkLzKNT9hCf6/yCwA78eZyq1C96XeyycAsE9jbzjOZujemma45dn/lyMwmjp0zbFJrU
M/zkb683PrY1rwSM/2zN4DW5HrFrcTBevcg0ymP5X3E4UgE9p5iOKKebQQOMczjFpteNBQaXRjKe
t4oRdhI+mQhwsZ/BQC4NuyrKUnjy+bqrxqbTawcAt2KWb65bchF8neTQW+IJz/B0hb0fwz9Ma47Y
cFqsT1Mmyy0cQaVINqSKn2o62GpnbdLJ9SfNZNya9SytTHeC+71oqh5rGZcs3LUNrpMYzhdqu/cT
u/8Dq5EcxM3KHRxARHtfnntHnhyi3D18UzgHAquv1ti2pTLXNnogwczmwj/j3dNVHXBM5Lvk+qOc
UZUr4q3hy0aDNDqk/i3rAke9nvd5ysCX09P9XUarTwGC7tmg2jevnYaNPrNwaTZCNp/tEsXpRI/E
3K7xSOaD4tvp9cJpaR7zL28sopzMCDkKkpaHmdfrdynZtiSooHCMVkIFrtNc+9R7BBTDe2ujNfoz
JTp7uFUvBL8310PgY51DISZa8W3TIZCtHanUjvEm2LS+3NrLlwdX2mAXVs83IZfaoej3gwUCCngb
h5gbNs1lv+AHcX/wdF9Yz1dzyZ/C+XaM2MOt3n6PHMlqlUNU6ZUHl89Hj0kjWLselM/z7nwMLYV0
oJLAHgEdf8/zJCU799Y4jo1ioCH0CB6ZAWMUbifhZWBgjnTDYf1J2B/+npfdQzM0jCc5L2yCGKGf
etvarIEjUSdIezv0FiM+Lt9sZT4eSf8effOTTQp1rhuDBcP0RU+OQGetH+DSFVWCuwxzWchLdQ/q
qZWfwh7IqqW9BY5M6FddU8k0GKeyuTj/toGdqlmSt4+QcxBYjCGS5JKsentGN0nw/jpWT6CK3Ou1
m/MeOw+UJW6yfNTIyXU0UQDdS/9y0sMMQ6AFZlZAnBHL3LsPusG2VBxRPYNNvOhtmcdasi2NBY86
1L7lFDeUv71NHDHs0IPDHjVhGfkwyhfbxpqr1jUqMItdMtYqRn+v5zdoRW5YSdcq3aUqzDCfGc2D
92BRTmoAMRDkqFte50833rqx4Byv/1EIztn4edcojwyGyzt85myI4BsSUMKT4Hxjhbb7Qax6Xgzl
fL1VXgKh6tj4S0JcSznKN+dNc/nB5+Z7aYNihtYv1QudeyOQ0wxaq98e/ar+qf7L0R7J1m8RG8RA
OQY6acW98oiuovKTGjDHM/dfTg8jfr+TQsMXT/4+loPfBu5x3zecM188fRx0ZTY9ZJukVLvw7hIR
ESzxRT2fQR446wGgf1pUEf2GeJvfwclOtxyHx8E5zfq9/JXXT2tBMpiRp5Z1cRI0dPh4DEMMzdP9
tYXy9zRHJkvK/cUopH+Uaiy5k+yEtrs5HyHXmFKzEN/VUwzQyVUozdKLSJDIO7OUp8UxuM3cjP3f
wUblz2zgpuXrl3stjcP5tTGJY1h+rR7/apl7dO8/hgdBuqTgM4G11WIYzZ728Wb7VLKYzo1cuQEc
kzz5LYloPqhw2+k9Lo01vE/o7HQ5r+VYmB9rbJVvB5trf41k91TZt9g8liW2/ZJWiN1KVoWXUjGe
X3sz6VBVMVQ3LuudwvptLzN9elD23BDZC5TMqwa3U7sElU/YifBKM0uM+EYaGahXMFBvngfX4XmQ
f1lN5ronDuVTpLN5ezXJPW2SDYUSDU0na3M0shjOlrXyOM3fYnjUIhF0/yu9UhEnT9j2tDhOZavZ
lzs6JxEguuMymiP2PW9NHJ6552aeKThzmtgBZ93Q2WIq4NUq1i7Sw6rze7RD3zcQDYZ1xWWIzkhN
SpNOrpF5Mt6ufn4/+7B/kSiMS9Prz4GPp6QCTIF/3KMKi9tc5Ee9Lw5unyHXoZ95zjztccFsHcPf
t12/0siOd/zMA1SqRBumy9H5xBslvlwmv4uP3THyO3eRI8/nyiRzSorqYm5U795CgTJE0j7mB3OG
X2pqPhheVklZjnKccfyRSSUMg42u1y8831BHL3F+zDjqi4LBBB6Devffq2Rv9uQT4t4xyj/q2bG3
/IPn5j4Us6lXG48CVcLhrnEQSRBMMdFOCggAQxIHw6hltPyLvGCZ1RFvMuYFrcy/l8eC4b6oGmkG
PXYorpuLt1tzQSbInHHoYnSP3e0wvaxJUKlxfET+89lWTCxsI/SajqGyqjRAAOshhL3PAFR1eNP6
5Ljft3ggSrYd3+ATqhyACBLT7g3R+qUjwFX1ODPid50nZuzH4X7oyu/eVFzlyMtuMyE70gjiK/sI
PsjHYY6frIA/HP6aa3gy3NhWlfuT6aTiDbbV6Xo4b6/b7q1pmwYgZ1jrKhLq+UPwY2PSUUtqA5DB
k7IgmWVUtK8dSYqCS63JZBkaOMfN8m2ZOGLwV+JMpn9V/JfLNWkqrsve1eCVSskt6XRTm+YA1lZR
ffrP0vFmx7893cczAZ0FrXA/UEJs8sqGVZ8kP/yfMM8qMUkOsxPHQ7bemPBcrE06k6Anz7emGS95
Z1iUZb6OQCRPfm17kVTqFZGXzn9md8nvV7ju8/j87jv437xvku76RD5mZVF/yAFP1eX5ZcvBSPGe
G/g1Ndmne+dH3X3kFH3djMo/+UUnn6r/nVvKOkXhHvmVoevX4hKzEdBpWVKpe/B/K6U6p0Ld3GBB
LnVTVPys8AnP6SSziNwnPVv5h77G+pnpgdG65ZQu8Qzrj0UQyDDETHXkcjazRvJ6gvUwqAiGAPAt
tRqBnPt0jY7vXo3142P9FD6PECllItW1mtII4vnv+frP4aDyyV23xXWvkZGwp/baPXtQu+51arLh
7fW54KddivacwJ4LZw4bodBf9c/ppqf/RjuxrBHSb9/pYzipHhmWzqpX4kcSkJAse2pex37Hj+fO
NR9sJ/ruefG1GboSRiHHR81f8xVRuLiRlgeLWQ8DZtMNhPwvQo1lOkEOM2m3GLNvv2wstRgAsk3k
u9y1sYVGuDTskDJxBfVbP9OclAeZCYfm9/ktMoDxvVOlpDTrbBFNz/DC0iTV46vjfOWIC1tFwCU8
tNR3XWXEdjzdvAcPBfxlJg/idMf4MbtKfDjHBCMIOPdMnDu1ssEpgff6z37sqhU+l8fGdpyGhKC6
2xEX9dxvQ7emKTFUY45wF3bRKVGQywzqumQKYjVcKTrjpHjktLXz2Nv/kjxqwM8xHCElBIeIHwTg
ZXNBKl8yB/4NLtjcyH2d+VDe2M+h3MRlVUASu29cD+9hmCvq+xTnC1VOFdfKaL33471loaFv86dZ
NCqjpzuSY3Lgs7V9C296iE6uzzVabHsXWoZ/9LrfeeylKP29BZ7czAuSNWPO4zf+MxQm489u+3h3
i1u7wE2DvxYprcRDmd4t9yNFCY3QREB/t9o7frSiLuCBTWHNpFWwSn548L1ZCy5fMJPwy3Wt12hu
yZEPeLYQeVk1ZJ8u+WEm+51+NPMU35/ey7cDnbhQxUdzbch4bacfnQvoQIwyc7BlsyICRpZFpTr3
E792K6zppp4hABzd/CAzCvY+v2YYS/fBB2dIQopr3IiXrFf1StNi7Njaj31CgxRSusC5mb/v8W21
Z+h1aKSsA2bfdO5wy7IZODOtJAhs901bdrTiBozxFv/Gu5ffTt5xxuwE6oyREhRLD+3NLNbp1nug
seb2R9IlWZrhD28mJhzxqdO6Vwf5KSeYLQA2y/SBwZLagttKiKG+GlWwuvssviw6OuZ9Ijd2gECz
lt66GBHfV3eaZRdhshxXkuB7HIZJBKmGccNwXSc6Qk8RzJ2IaLBv50bgnIhJKor0FXp+syMS1m9/
XKCw5Rp4V7eslBZnkwnvAnNdPA1wZbVXf8953yp8s8myZ4zVfIxQhlzhD7oubJasKZoWTO+90/Dj
SPXHN2br7ODhaDzbwZm3jtnb27ltCFkeov89zWrsJidZnYeC3qVRHrUCGwgSfh0j/z0VO9P8+Eqy
8aC3YoFAaKNvKzeHZzTUgGI4JjyGTgPysfqmIwChu0tS9ROIS6lzNKFhOYA/Yrdps5VqorcFDYfp
/LW6gyRpm3q7RiroOW2L13cngQ3JRmAvtVzPxbaFsc7Ep3z9TPqbevLIH6QH5xuFUnOL6obbkG/M
Szx6LW+pE81DTpxA7Qi2Y6sw8XweZ/3OKvfFUce/8a3IKOXqf5BBs2CzW0AKp/rmyiwHo6DqMQQQ
HpjA732rj9zn/L0Ig3pDFwMblAfEbxxdQ29ps6vmu8vIDIY/tq2Xjb1EFgQirasmoOEjrZYBxfaA
stKtbeSHl7Xn8zEeQRCAnV/XvQoIJj/00MIoUTrA0ZU+grYnpumPQCD5+Ocrb6yU+Qxo1oggWBzS
HzoC2ZnjeltlKvSzih+jzesZ4ekf+8L6YY/BXp4nk+n6sbukqrl2thDD9RDfmzZrPlwxvd9xjYEK
wsXu4/Vw220s/YVUjyXoi/lhY3P6R5+Cd2LSMZ7Yn4NfymvpKzsM/fLSQAm1Tmbrldl9P/DPuog3
z0EAesMjh32XTWh3n5kv6GwYq1US+obOH45qbjI3bH5SNRy7uSggIxdew25/OJKae8ckX/Jozjmo
fn+xMQjL5vbfyT3np4/P3STP7f/4Q5j/WZyW5M+9Fv/vQrw375PSJluLPZ49uwvPvk/DYMzhQaS0
gbov8X/QuvoX004jSGrG7atlWl+/BxqtdvwpBcgH2Vqi22FgLUg1j+Dxcm8w5W5dPlxxcXg3WwvE
x68/4B3H1hqvRjOV4GA3N3XG/6VCSH3N9eGMNlhMFfhuV+fvswFTYp69JHYd8mgNuuba1JlHbO3D
tgX3Da4UAgiIxjSuH+HfCRoRPwJ+sG79khxgtAbcBbkkX0dVsQYFhPq3vWFQsFXze7gW2YAvaEKp
ZPSfErulFsIlxN5BrMRr39qX9pJIEpYQfgSU8nUVm1eoi9ko5GqXe6P097Y4ywXc1TarV4h+edXK
4JRco9tucJnX9yxa9snq2OKphdREPWAk9VgMGdOs2JXcBxVEqFK1AkbeN/KlYCBSvEmgkgc4WDJg
3mHgr18zMo+Co0hKIurHtl1aMqkROUdA3cC0ij48IknIs4/T9Qla7mD7Y+a5xPmGIZn7dd3Ixz5y
VjhZlh+zv+hwwvYoIBTG61GRQch4y253Z5Rcfv2d3tvbDz5qya23eSXwYY6nnYigj1sYP1pgA0e2
zMu4d/pOv6Zf/5ipBCLZcRS4BKmvNd7D/0i6s6VUtiYIwE9EhMxwC80sIIOI3BAqGwREBlHApz9f
eWL/gwNCD6trVWVlZgUdKCZSBxKUFmWFbLRTPr2Ilp6MGgLCc+b1EsbVQWS61gvtKaomqipZFcFB
Xjt0a6hbqZWqvVI19jE/td0cfRNFVk68lCbWs8Cg79krvF9hta78OygYP8cgBVCIkpyZFiDmmywk
nw53CovIvjR+Rx/Kafnvu588V3s7PiywDSS/zrHx0y/WS+0oGti8sG06FuO8QWOn+3xft62XBTDV
P+iTrpi80cybhNXXpoFP9jH+Ycd0uu+gzOsZr9k66A0hzI1jWEtJm/nc0AuiAWlunzzszcgUKtd/
jPiQELDzrMMtlpxtrrVrmn6Ue/x8CG08Qqv5fe+UPOdWsbkbKDksVBTw2vfg85n3Tf/yb9feQtCF
p/Xw0ssBPZdyffD0efi9FLq1ekvVcnoy58p2RUww2KZ/PIVvWLnc/i00L0VTau4ZB+Y+attN+0qv
eepvwTIISO3iuOxhvaC2lNyeX7xmKQDvctNBEefO072O5ruOKxANJz7L5nxjYw4VAJ9sLbLGOzbM
x4AnLLINlLyF1dnP3NANkx+Sm9RD/vn79fK0HrHG5fO2faI92Y+WOtlJTIrjdyWCvt/bK/Sr03r7
As6ZF4FbwFzq0JJMcZaQknSDLfBp0sdv83XXex0GtfgV713JGLoB5HNu/esmTXBiMw1Cy6rWPS5/
6tLweI4gULz7KVKCMpqryV7DN0AONvdg8WFEGw41vlzpMlD/EMO9KVysKeFmmruZTaIoKTk7BhgK
IAMnnmhEkcdCVNLOvxX7RTjLfML4syEaFeMotj0cWVwrurEbtVDpMbsoffVQQliujNhqgkb658fL
D31UUFLeWz9T+f37g0/6HG+Hnwu+N41fnDgeCUN5vSie2znVvi6UxosESL0Wtll5J8T0UPs/7JQK
j/bY4r2PzfQ+qwtiZxJxfMDJxQCzaz0FFSswCK5eBgyDNMXw695c++uUENl1/KpL3752NVt1h7FP
7etBF8Wq6B35KGVtRCYaaWPPvnL147U/f6Ey2aYpcopCLwUowr1eaLjkkGHpu69x+devH9PDG9XI
kSGmxONQ/X2m8bKLe+IpENiX/Dy7iT3hy5R5RVLA+al7zOWOw5MRDssSPf4Tvw9EGITKT+h32cV3
kbPQ9ulwMSNd/2bfOUwl0if52Gvqu7bWzQrTO5q/MxOkxd12esHwGG98862zbuQ6OZNli0//irTE
b/79ESMO5Sds20+Nj+Z36zZ+ZNnaWY/erwCshCvMO4+Wr8amWNsUmpsAUNq/vw9s3UiIfk8tZYtK
SqJVACkUzfTSVKYmbP68KSkCYbBYBBsOARMi+4mFWv2elBkprP+ogZsHAA9/hZ/mVb9sPjHrgtbx
tK6ns831Phg12g3M4VPVDOS7pYzYT9L1j4dT/9ibD/zuiR38tr0f3HhGFma//aIncltZ7CRmMUAH
/VlDYqe1gNlJMgxh7agVdHOTbJPbzlt2kEJpzhl2rSlIwdA+6WXcQRZ3fw/W4fmiUQFa1/kQfzMN
Yx+YB4AywAxUVsro8tv3y8fi+HK3VLOl3zIXlMQ1AVfmrpWDvGSoeDZ5HUxUT7DBMl1sZvG5+A7c
lupwc2cyAugS6pB/I97aHR4Ms1GOU13JmvDKd4n6PLO3ueNIlvvHfF2FL+v70D0TDtV5KngPwO9D
Zv4Uui3w6e42y3jRqbV30r3PzP2hLKTa5N9UaOVjy/7+wXONI4ap16oUGnBIxzy2+PXklCS2ButU
eZTG6/Mhs9wMZSV4dt1Ymo/GRFdHB4xByX2wp1Ung7JyJzMU0Bov54kZI5XBVzs/uvaXL8bWtGKv
Wpy7BQYNaCFRRV5slreGBc80CkerHmxWQa22KoDlUAfxnm2GvuNUIlFrygCzI/Yjddy7bjAJUyMq
0d5B1wtpP1qsm/vrlBddeRT3dwr2Wfc2LQyOEHxMj8oWyXDNumhF152/AkQuKNPYnZ0cZA5K+7Zu
Sh8xUCgzqxbx+DzS2bcRUvUwG7Z4xdMEbZwPEsY4j6z3AXZQkG7Tb7HsKMQ2j7vOKDd9uVRk6Pe5
gchT6uUxrkPcUequ//pQf5NmckuoU24pcm4euLK0zm/KCK0iTRz9PlXECwZMgwILZ2Aaid+5CRrV
iKin1o9XfQGh16YlzNcGu4d9K9seUdWd6rfBN6QV3Rcx0LCsm3QX47B26A70t9tm3rZuXY9C0zi3
hHM7EunkSwFZ5hb30SiPkaLTfZ6+XYTSBGcVwfSusvgd5VvLeYhmdq9XDclZZpC2B3y6b9RkmFz9
7SRfrli8GNzR3yXs+51KPSSWuUEXiWxQqi6ROhIHeWVJvJscJx/j1dB8HVXz8m4Zc61+kSP2TeR+
bKotYijuiLz7XA03XAPNkiDcGpDVZIlf55dggWQGmTaPPLt3CEgkxY+2n9pnBpfg595EqHrBTNas
Ll9Q/Yu9sIOJak/SGPQ4S41PQTdyla9aEObyetGWRy/7WfluFDuX3qoZSNzyuMwMUuE5y0NKtE8N
gtp0S9ZPJZoEULI+8LF+whrQflirLx0+ffGey7RtIdWSPi0AI5XzC9gK6+TW/Bx8zNZ11fcOUdmM
w44pQTXo5fBzXKzfwZCDvFKSpmxa2eltciF8I8rhrGfMGtrOPTLlOEUFzFYEOygWCk8kIl9tF8gz
wAJinAngyEZMAKRv0gyt0R/RqrMM29/BC0Clit7wO83288abfOiCq//ycZ3vEWnf/9FMts2X8qw6
Rb3856B+FyuL1Z/x1iqZYEO5qUa1E+kYaXCvh18vDTyxVfIztXAQ6DLDLxybgx5njXt7Yz8mVEWU
BZqlJe1hfZ3Bbg2hblhzfo0u4+vsMt7UBlr1NRQ3cEVUvhLtI3u/9CjXDVPqmKcmhkpFDzhE+Rf5
OMyoEfzOyeBli2sETQTva0sPHXxloSec3Jxw9MupxQEoOxZDP8nAULGOrAGRH7cDLi93nRaDZNLa
kQ+HKgqzvCLoyAXaIHNvu0xBsSsn8jT7jVvBXaPO6VjP9WpZ7nsf48myoK24yKsZsTSYE8a1viPi
BZLVZquXi1LwN3nd/2NG5OjYB4RIkg+gFC8uhd7cv89ajgPdoouds2lNEKesiBgzWBpsWlFGaJ+R
GvCf0GtJVZAXyx3cX86ZDHJ+7mmHCdmJmXD4pylTv+84kjQzLwrPr4lf9NEAOvxhhmUMzDNnMTzQ
qD35CQ3mrXTz0tU4fLCzKCpw/XhTdv5vl6D6Jtf7TevPR0hu/K4sQoL5SHbt91HwPjzEtJPRUEbs
szsUR5nldngdIcLqk6tqnUNheAJ5uGNMDDAtId8dzvwkqjZDSMgNv237tKHricpe+596jt09PtS6
XnzwSPBSr+za5/tXg+xqkxAookASd9DAL+YNnE+akRCIfTGH/ZEj1fkBy2x5xdeOLvNde0YYUBis
hq8zSZqSatsLfS1rSYvtYxHaMeNRK9vZkcaDUPTZKLoUJajuiGcgzGflyxs63JBSRP4OK4wYIb0K
qcjfvQlVZa7BW0yCeWjtXwQnbxACs3Bd/xoWm2c8wepDdtA6PwjDEt8e6cFIN/KbemzeDgcjKuzG
uoNX2/weHKtECq9TACnU0BhsiNBn8oljXIUbSJ2fYuUi4TBiUOEjIOJgfY7S+FdRzLgzJxvprRat
nbWTDSYTi6fu+nXTJojpCkYZ1+JYmYE/7PSrMHtIUVe8t+7a5f5+sutptqTeTAUCbQ3OVXG5Qe4Z
ZmnCFVmUZj1JHNxYr4uyQoO0oou17m0nmbYLmKe4T72l+vjr4MYIOGSsrb0q9/5Q3w5Sqpgd8wuY
fO/j4fBMLuMKM3gIV+39Kw1G91oftEd7hFnDmN4yjaAsL2TzqC1Y4XuSUVX943vrCyzpub10yvc4
0ag9QDU+ZgKI9KH9Kowi/JF8gn12L+7/LkFE/by3LLuYSl0ZPgt9HLR+xNRDDOQBT2Tduowm2i6M
LhhgGhGoIcRvKhMGpbhaewwy+Ghj9xuSmQlwX9jNwxw7v31pvSQejiUtji7DZy0//bYiuOUw/jh2
H0r9IjiHw4SqxvkbGqVdiBBO62Y7S/bd3eyrUC08IJoMMyPJecJ0sZ2qFTWPG8XHQjIucRP7HlpH
QgoiBsCowKbPbLH7sX51sxAUopAW2BhWPbZYdCCy4LpcNuiH26gl5ULlUag4M0ysjOpVm78CfcMn
D7hrtpT9MtDSeSNSa1PAax/3r/vG+vq3mo66mlvMp3i5Z7xhvHIbF6A5H++rH3WB6i70b5XNsTbr
HM37vJKLGVoXd++3eXyE+mzboaPGAecid58eIbFgdaUj5rsfEUTUzQMawnEZsAVrmcYCCDpb7iP5
FODBHTHZa1vr64k4cG5s2CHJ6n5ez/T1H6rkmHNSOk+BoV8Ttn0291S/aLAnvjpRhqRPz0cHsLId
vAbX6xPV99AKpXNJdOeA1YBZn1sa2w87F0Kr+UFrILGtmiyxr0kiDFLLdTlgnROkRvuH2QqlBjKR
45LneDK7r8fud/fLZM73MSR+eW7JLsM9v0+EhPCUUWe/fiBu2EmFjMa+/Qmwo5TllIi88JjuXCxm
7Q3PDquM4COzRI4hXZmYQHmQdIwjJ5L8xahdGZlJCz98abrFkX7RgiIfBv1i2AS/Y7rI26ma5uWS
mxkLAfXLvh2wVFFjuyQc4CB+w78jNofwTPpl890+p/ElDet7baDYrrmU28mfEUpq5JqrgnSrKcHC
CgFfUdz4mX4tBdL+pkxmJsdwudONX2SzdWX5eJq8yAjTQmnhUa1+G8wfc4LXA5O4B37KMDq0Whm8
hIvNw5qabcobey43ZE2Bpw2M7P729WK1a7tWbixNTlrOGDmfVnS2Yy/2elli7zatGyhQY3YGdr6p
rIpTEUvEsx9aiH9BOMtPMkPs/ywP65eQAoKKzpad4GhfI5gm+HBZIN1QF+R7hHXUcECkuXn5BUF9
HVt7yUKz+zsizJHelO9JGJfywuubY2J6toSRhKZSy2ZyaZhAHP4QO88LIpVHTZeUgaC4xGOu/Zqq
jtV64ied8USRmOMountxjQW6gVCrgAEbr7ucxFYiN89EUuzp180b2RbK9UOrP2eqJVLIhQ6SQDYa
OjyMDGI9vvyMLfH61wA3ykZsRfax36hTqj96d/IZxrZ/Fbc+pCfpVMuBlVaTH+cn1zYJwl55by/K
NI4+0KAIxZZxfuK7NMYms/xofU9CERp54RzaZ7b2G3kAhTfm4uFePJF5E0/o1vGyse9VsiPgfOcX
6W/d1jgK6XDmwZQfk89dPUQwy7m6N+/iaXNX+Xj96RQWuZHJUc1c6/CKH8VCKWNXTU46wcu5WuBt
c6scXFimcKvGyWDtUivfO9uiJIz9HMK+QHp+nSOMN9b3+d7l4fZw6ARZUd/ThKy8GQk1BMe3sX3A
rrpuW3DjUvDU5pbTkc1MLz/Ucm3s+KXlu3cP+WFpcX46POF3SRwZSjczvOKz4jCsHbk1i+eFwt27
Vt8KrR+qc5GaBxw/43+355w59+Z873UkH67XWjnGx1fwwe7LtdzDFwriRyc9uA5y4EDGFR2BtfPJ
7M5U4cdiLT27XLjTpYZIuopFczGraQd165fuEdd+JWzohKXEHN73+u8QXdHTkK/NF+Vh2pPS8ZYc
+k5Nl12pFI+PbAltAY/b9tMwOb1ZpvIEyJWewSjBjNu8rh9NwHMrVhzTwCgY1627B75q6YGLzh/P
NR59Lk/CfLeQnF45xJrAur2aRV7PZmp3+WT/3mJylXksdy7H+icfE8kQdhVaxfszT5vsm/YkSitA
eXAT+8q9lNS5jDYnG3sr0RvbHBtbsvPd4we+zJYJXRYIJp/XIwH6YDf1Tjzj0kNnprvU5IBYwA88
K3z09dzdTdDREwy9z+VdPz3ItLxbcq1ujJZd/iwvU+TDzgWpz+jJH5vZ4VAzDx6Z6H71CJq/Di/k
Mq+Fhw1S5OM6Uz/p5tBt77rZXOvyneQydVnbblb8qubMM7PkP2q5f7krsmgBQk7cSM/GvAgfspvR
trlWL+G4BtX35Rl4yayZF0epciIlY6zHLglVPdfk4ZRKSpfakZfdpV76YUoqvb9WU09Xlqmlh9Op
ds1Ufwx+9wyjAy9RQXvhq1EyJNC+iJvJiU8UYCX2en4tYdE+5J5zG/0Q49sYUV+Hq8qt695sm5tF
TPAYaYu2u5zgvHknNy72jI5zHUrjwsODQXO19Gt5WOzla+t7x2hi9eqj9jUobjnodos/MpB3GVzJ
ROX2alfhB0oSXCRjRnornmvk2ntb+aHzQTIZbClcvPMPU5F+PicYHRDCaEVunfwPIcZ++K6F/1s7
LbDGPh6+X/ZDM0Llda+oz62P5x/cmyOTJ/xHjX550JIH6QcEH3wOGFiLVXhBKXMtlihwt7Ci/T7Y
anv0yVKbfC2DVzI3fbqBlrQe/p665ekNTaQc6liclsJydeigTkl0cGFAxhhGxen3Xf/L0FBJzXex
AzOfU88yG11Nc5l28Tg+nAYcgXPs2W94b30/zP32fwtvDFR/uSOexjK/z/Hto33+ah2QiYtNDJ7L
t/Tx9JY/t9dm45mwESSggyHu3TI2xie35XvSl4LsThakLYL++/aRatsdt+d7XT1meKrHz7uHu8w4
I+yuLo9+kcrVUHWKcp3S4+bMoFfO7CxUlbmwZ/qJJuCpfs4tNpf3pLCj5vYTr/AfDVlUa7Ow0o33
VHsz7zOIuhzf7pB5z5lJHrZcZAel3AIwqWfcgnl+mpk/4K6k9eE9oT+Pq/PwOm97Hy+6OgF0MKmo
wCIhPgITiNwvDP903w+nZpYxiXcEocGDqAevHArk3dxV8/1sXz5Us7WKQNWv149HE6e1B/unMHTT
87eRuV8GshACNGLeUkjABLfJytaP7JXTHv+qvXez/VRYoXGtqBQqb8PuNDwmstqPBTs/2oj3kWW9
0hFVdY3ly28UJ1MwjD/Tofi2vWUaHTO6ptw2wIvTi6mHcIl59WpKqI7M1wRBh8Ao37++4bwUBvoP
kr83DfBV82eUb2rM7rvzJN8rJYfa7a0SxmnnpqF13ZXgc6jlBy8hbKf40D6tfeMOinBZxp5fj8S8
/wqeLA2IbWe/YsJ4HGRT1VvXpcxdE4/N3bZ1RCpAtvuu3h162Xl/RzeCP/d22DwGqrx6UZVQS+3I
TKc/DBEwI3n44NqYdpQhsfmmUohJwY5SGkHrIPeL71ydJ4bqJHPX2i0ZJaoc1pLw4Yk7oFMe3TGJ
kgzmDqoCHWhqtTTYbL/0x8bOJALjtsa1s7Lpz95bszPvJQySgfCpWlDQ6nX5W7PRpA+rlzP9HFJC
+OuHcmo8TzCXdVUZ3j6av2r8GhurkXFCARCqBpMs77U1lBhGteLQvgLD5mHV88G8G80BEaJ6fRpz
mSZvmw/bXGGZQpho31nAKjeNlxNiEKi3SQbNL0Yv9P5jsJWsfrQCjGOMawuSdDlDrNWk0Y+m/Kr2
0xnHtGWfojFOUFTq6oBYcUBS+RGbH8RQMsr1aJt81kjlkBbgQxny5T9ADaerOD2DgIw5IkTaTdKI
Vus2Hs1XA1fcJWErxCPs81EC09A84nIIUX3jUI8RAzFjY8mPAMElNMGqOLBOfRLOT/J6ZbxrAE45
w45gSeggvPW8f4fDbv32WGCZNQ/3t0zk1+w18qZkzX7tPDq9lGFUqcfWuvxURKPKTX/q0WyD+D2a
snYxaueqt8XFO/tQsoE/GWkM0Kw43/I34SAE17Lh79O5oVgwI2B3WEYRuQ3ucnyrLygzGT2DTStT
fT1BgoMBpR0PuS4mv29XJRpGekV8YqFk84ezgfollOrQnXHl0KlPFVhxlBqlM/cwCGMD3ERzIHS2
qh1qzSoaa9BoVXmxctUwukbqrk19Sj4FjDJAC5qUaQPzjBYPOQ3In2K7WJtLpQDvzfw92y2Vwrpy
xQAp9w6b2frWL9peDfj7GqYDJTJEupCgRvDWGokRbnv+2Dozq1x+Y4XwgjGAZtPM7BaaJ8e6adlP
7yZWvhnzsmeZvp6dt8Zw/btzAmgHOMKa9AYXGo+7bimgPt8k5RqBqrYsBMa4ww/jYet6jOLgXbF6
0stLJyUyA0ngcr5uZj54E3Focx/q75wzlfgq8cb57W4WIrF1L98/TMtNHg3N2CBeT0l00o665G39
5Lff0a/Ci4XsdI0/tNEIXT1xJzPoEE4/E2SxMc4fVaGZaTI03kvEYNr/zl0PmOwTaaz8ljPXvTk0
OUqRaQrDXTDVaTPMD9ZpCeG4PWTIaX/2g88C/8X6aZVcnwHqHJq+m7+LGyGfQcduHXUjWMc7Znq7
0JnJFwye/nkDwbWu3O5NxlK/hPbt0Dg/GkFphvHrjhIu09Ru/XvP9Q4+dy7cO635rnn31fv+XqwJ
9L5b82zj97O+WXd+R2Uy1LTeiCUM3h2pgXHaP6sd33FMw5DKUEXxBH2229wN032Xx/wbQ0Je19lZ
2vqSF9avD1b3teY8fnlJGG7queRC1N6Ofv9xDua/xXLARBkDwo78dL465w0BT8zGOT6lOsZq977N
A4NFN97BsGq4Qy2NcKL3MCwLQQD/VoEhheauHcDZ0a6Q0LlEAuTb51umd8IvSvcPbzly09xQTd33
As3qfS3nWUOtAWl0XUWslgbbpBDZFmkR709veJSIBEicJB4T3cLjMu++NlAGFmUDdx8O+IuO6fXa
7NsSw293v/ytwy/KdD7AU74y4su++0uBYVBSK18r1jIcEBDMmvKBTriebLSKK+vHok3/KWVGlqiB
w699MTyiVjWvgz//4x/Y4picZ3FTzhn/93CofZNHyefP1FHPJ96gBFCZhzvbfC01KSRMwpmBr//x
Axz4PDKVUwNh/jQqd/R5lvnRn4+XZu+qWxiPbfNhkG4a4UDSdqiMtQ2WgZDalO2q56cS3RxD5C6j
r7rUUteAr5LWwHf1L5ICbv8EIL94TArqcgf+xp5LATyJNve8XdKhgc4s9rxhLR7hY3wafyJsrJlZ
z+QBCHUWehvoaF6kgtusaHrHbVNVvoS4ZkyNgBROPh5KRjYquce2HoZ7zfwzSD3gOUCAnoLTCEIu
ICxaKZDvGAGYgQKtnjTfBkZinMAX7n/pcd6Nn+5r68kKNn3/GoTecnU4s50En3HdTfX6tPwq03mS
eZiDGMpDmQhl1LVYyQ5z47Dw4kJ9HdxZ0MAxhZ7VcUzuRrmWetkm+s/qUNETnjUy/+YMu0NsZHPf
tlM9+khdrORnsepQMWQ5JOvIuOLzVrH6j5181Y3dN66s4j7ql+FXo9hEoXuM7sKnfRV+yUTD3TNW
7bI0DkFDYt7KPaTgpUoapDTHm1LM/iYX1c4fvshHqW9jm+TpNkO+j5jaNrtwCFnrfSaveolMerft
O6x8sDcR3zgzsbQZpn01DHK7YCit4KsxoUOHFp2L9xrPWAeYMQbRr55Wg+9/gXuq2wbsaj0I51fF
phrk+dBxfb6/2ofl91tmfDPQgb+tjLPxZV5t/fJw3lQz42wvTfvT+Rhl9GmeMtuG2u48+jDwaN/d
MAnJtM4LwiQ8W1IdFRSg925CfIP0yK3kNP5goKkkYgE23jxssXHNyIv6+T2RZX6Of7+auAiKleL0
cK59jj9/eQDYylZD1AWVbiaGdJ7liP0CaPSulV41wPnv4wx7PZe/zfyVNruw6q7YkqyCVl8aYLoX
qeahgZj0dpLjUiTJ9j+PXbm+YXHQyO/fALSAym/zf9nnglnQ1auxrjzW0Q5w43Yv+5di/zyVwryP
aQX2Sym7quVwD0LPIV1OIn9M5rPSurWnQuee+xZWgsAseC9mIJOqAZaD7JW0ncqtCztOvyEQb7dt
VOtsH51Ru0LbLraMGBlXS6+SM3/a1kmhMUFUlKK3jRmOlIJ6vIU0L406n5rp4qNtXJ0yL+J3l2Yr
mXvBOMIoLbAfTYJzgPqnu+X17ffc8CMnENNCycfLbDoc216AdT6rGuvP/bKIuweoFguoHxzH1FX8
oENgdKgbI6E+1c2lKzza42ypf1eT/+2HyORDKrfDmwM5pepm5Z1US7fWhsmNc3mTVHh/G/FqXsvw
1sKWeszvuxK2YrY2L9c+9mMj8k4G2GVm8rftMjvKXKX6ue78JT+SfV342P4k5Wy86f7W9IW3/F0l
9jRpibTOAXxvmsVt3YlhXf+cG25GcVQ8Jpy2TbL0G7feURWO9VKu4wTAtf40u8ifGXYWZnZARre3
z/a8rMwwfj2RL8oPjP86vNW9ePtdv5z+chjYYXm4vyWbs/l80VX54dC4CW/xPTpfiAQQjn/3g4Np
dWavE9S9VyDG3iyVv99hIkhvjvU9wiS22vWhkG0cy0l6xPNbzJ2r/JMt3MeAbOZUhi22y6daCb8g
fS/BOq/R/MBe32Jgvp3jePYpu73ab8tGtdbezS/Lt/Pn7s2zWjqxBR1+gkoaH9MtpGb1XZ9nY/5g
vlArlpZm8LVYj0V60GPSa+9nGx8JckPsRiqf7HU/eQTuE63zdGtyQjVUx34jj+cBtamYaNIQVHuL
9HO4zgTtEkhemxylzhpTGv6/9o2szAm3Mdu6G4Ln97II/DL9UD6AfnMb6osOowUvDX+XYMnEmpOw
qg/f4G2lM8H3iaMreLOigm1eTTEgVcUFr06f/dbAtZkFAX0P9y64RbVia4E8wS0D3QErQ1JUHKeN
utuzsPOpY1bojAFYBSJVxvAwWZLc3gmTV1MtOBCf/BqHQnPt44I4nrXAI70/OBBe9R0DhlYVSovg
qqUYJ1yfowwAsMfRLcDED0fpenGcT3RDszwDkZCc6t4V3kPnf57h3H3ZvDS1Y/RdyYU2ObOWGeYx
7lS4PjAO0aFF3uPNCtBxpUUXYBJwfwzyK99zHirUUOXmQacbho0sf9ltZfIdgyHjfsTVjE+0ilzS
v2qlOtn9NYRcIi+JfyQdPjztnkSjKMrR+Kntm9uKRiLWnqugjeXs3lmOSODMIS7UEpPaO3MWQCU3
308v765LrldMBnHp4EJxrs1cL84tlkRwYLCAG6l6LKD4aS7M0DJD1x2aU+degz8shtXm1cVXc3Bp
Stv9Y0EUH4607oqycfIJx+YiDinVcb+GzAtcqSNjLfYOKDIrndX4y4EyII52YWZoZbGpLuLN3h8t
HUMIXcFjbRJ39Pc5/mxBrdJEYiSnsNif39W2u6ftk68fcsP4Q2QcDg3xGcHUN5e+ckaR9A7x9wV/
FCeaDq8MlfHfisU1Z5psqU5cTotj/yQVpo9rMTc+VBbl1sDcr+pgYC6mJy/fGnCudq0d6L42kVy7
Fy4jrk5+EYfro/aminE2cnUHHrJCL2rP+FVcM2VV9VJZDhaorlZGuuWSBSNhXl16tlx+1jEazFZB
YQg9IKJIJt70lMQqyHvp4tIcGDDUmSzCHTluoH+jOJU4Ow2lv+OZ5iudI+x9jOnSynRz3TtTHHAg
2kfkCxTWPWuUu6Fuvk5TLFNzwMyZC+K5nmYj3eqGY79lOlhUm9V0jf3V4mX0aAhiU3c1yTzdKs3B
gEOGFndl4qYtF0kaL/lFr73bWQ6w2QJLW0Q9/F57hIhUe+ZXv7TboyYywApJDAkQpYW5RLXZ7MDI
pruKQts/a23QrD6+iHfJb+2l2TaQmTzJG+kV8sEzDN4TfLLHXqoAjslCG9+8p4qgwH94MBqxDffe
y4+GB3Bec6GzlUmz5xxqvcf2aOnv/Wdp2AJuR+o+jtOy8fyekomg6aFLdqLIXaPTcbIjN6s5CHlH
vBDNxEvdjbyr7hGvTuMCFBiEJhNZV32qT7hq6k5zNzFNSAOWRjPhf1VZuCaevwF4AVFAcTZZuOIV
8Emsw2xl6uma3GEi/NQ7U84L/NzCQca9pz7v7wBmjqrr28406fLhvjnZGnqX0gj8EHxGtzzACf+n
pKALczTRfPmuTa9Jd9rthvYWbQGbK6hH085P0pnOLrVuvMhL/uS++Nya8+Z+onh1Z+WnV+yaxvc5
wsZi0XxsJnwJz4nnyccnXbN1Kl14ikHYenPx4V1GeX1HFRewqCDfVqh9HHeQELpdN2racSSz7vh/
GfOsC0/pBng6LTWmM+/W7bhVo8Wg88vwBLHEna0ns26//171O1zFJKl3k0m3Pq5rfLt68bnT2azb
jUvg9QHiGskpLO7/HoWP6mhw4Qs3lXxXPZEdz/30pq29q0CGXKw4VD9ykBYTCWV86ZphHdc73Un3
vZIMvPZHg7wzmCRuGUpw/E3yd7zhXL6v4AR1HMC0mCT9fr9uURQrEx+28MmdSTeZ9et4TXW7VOyV
CW1ON+5mpurGTr162pngytmMI2Z40EXWTVcYBxFW94bEAZ64gwfvGmYxjtVKGqYtawdrFoZqNAv/
s/r1ZH7xcMPkznNnyzTX8gKcKiY/F29KNAP2/F1MNj/BBhQKbDp18cfPY8OBbmN4HcKRJz6fD1pv
ufYGGlY82FYMyuLtyklYPRtYkOCrec+/HKN2qt/1xL8Q0NA9aZ73YvORZhhZnrpf8JIn+KFjCE83
Hm5/DxGDud76VcZRoq8WxD2FtffHrw7NpxEg+AQUJDn25i5M41soWRxf/4/A+zBhDntu58kNLHYR
M0hUQs2SO8d2K/sce2U65s7zNQ4PE8rSRnoEQEsmn255BtcsGP8qKQzFNEHK3x4oJzrX41mUb73m
OWF8aFOPnYGJx7D55iKuC2eL7sTNi0WSa+wiFlwf7oaTxd/1FUPPTr25kGsARxyMRNFWEafMF9Nl
dse8W2cFBU/HvYnfZVufwFlbdrYl0Yjbm3+IFxSfPx+/n9zLjeue3fAyWo9i8ihevfC56n+amers
G++PK7+7APYjqF5cuRhm47N73qVrZiVBjeXRKUONRJ0Bf6tmfpRiU8OJvX1rhMvmXtJoGhcoAhcS
WhzDCeJ5wHHS4wgecTi2w5NxZXOD+Jk2j6t1FqzYAoHLi/4bLk442TgUTK4rpZnoFszRmJf+TrcS
L43/jT0LjuwKScwkeQxZqwUOEoxCfS/jT6SqfykCZSO9ZIqS7u6VS6r13CmSo14qqed1srxDve/s
dH07G6reQ2PHVby9ad+0Gg6PPGsPjzfsSoN02qdG+Ozbd7DLNyzbYy0PJI8tGJb16vJy7EvdA+qu
5tvsm3DL2IxQXofRljGlVRge7zte8Lmx/+wxjwZfTa59uLMaMs+RSkY+48hg0poZ5nrcfOTyo+2e
LQexb9jYI7nLzO56X22MmntCcMBuO6UP4erWcZPC3ytZAYUO98HIcdnWXmd7CMd8FCZGfa4hvkRs
QZNsf7eEvSlvxGmvOiS/IwmXEPf55qDjim5jyjJGyfjYTD/n4Xw5WbWxJq/MWTzZnmosw28bVBxu
6tmUbcso0zw1TKXCWzTDxOFHHPDzAVjPAospCkZLoOYj1GnxYYdYkp92aVM/MCOTU/e97U06YRzc
39iNl5cnCqguDUrHU9ByHXiLIxinRxOM1NhCU3ynM40g5vNLtwh/GeVewgi5nY/0BM+4jp7fiG13
6/mKBfTbP9dT9VOdEdOQ1R14OUgymXxb8iHghXO7LT6eh0HcJrHr4SYfGOT/HpLm8q6TMq47Qtqd
rcoqiCpKOivirRJJ9ddr0fOi47NpHOPAxT/m+oRdOtwi2SJKD1t4NR593QghMBJBpXTsEN0pA05S
TmMwYv1EvhkhciKWVRb8hL0l5p9PiEtvoHmHIaNMw0QF2WuspYXLhbQeK20RGWVEnEjOYn+IVWY4
hnjIkLApX2XUxnCxdXyKIy4N+e7GF/G2X69c3ILG+ufwE++nklqkxvnn8sJvn7zUuz2JnMVnedUz
W85/xi0jl0O8P8OFGh3YM2Oyp/UiYjm+vw3n782fnDc+bdjsylvTeRl+FBYxK2L3JInvxpPhQaYH
ELGwuD0XzVhklgoa97YuG1NsCv95e4k4yaDTNhCxS4yP4OkWJisrkDuBw+QMnXo+IDLYj4S4UOQ7
qnjd/xl51EBWe8t31vecSXJpWBRBSsNQ13KLSW5uevzjxBtU8ruORR60UIdlMfjNw7ZExsnJ1I/W
tAMfAwS1wR0VyVf/p3H2b9cPgzwuSwaCh6vqLqkuPfHOKJWUn+PifWnLGUTi+oWwOOXreGuXtLJ0
2vqD2pX9daIjWncA/9ZJrtmuPQPfak9Guo73MXv5694Ev3qxfZeUuI3qm7AeODQYH0k3my9yaZND
DEL+qZ1rX8gTX/Wv+m/jmGQbMdb7o1dkR/XeK/vfbBv2LNOOiyrmSt4i9jLydcBMKVHSw8V0Q568
oiqkftWiFEI7uz4H0loMDuAqUnfga8ufVLkmaadz/Kj9NC5wlzZqvgoCghWBnZuATqGoDzFzRxcx
IWT+9xtKdLmVdrodL57elIeE59T307tlwKOBqOFlZcpHpPrMl7vFh9R4ow93xJzlcGmaQKH29XdN
7WNqIHviBgivvbzrhEmbIFC836qk5SbcCU61DbrbrfLzVhxB5GBg4xK9jVqAWaW2zqF6B78JUvr5
WTWxUKbrbQbenRmm7tU0MkUJZllyF01nqWm5Ius2AqA99bs4g6+oQ+kVmiTcVTXwR3Wwhzn4iNjA
VhhacVghs/OryIpie/hwlZfUfXE7/CCCSZQfqTEd6Xe9vG5kHzz9bpCy7K9vGV9PJkFmr0o1HBX2
IGdo0JfkoziSrPxoY4lEcqEobSOVS9U7g3wFQ/K7JsUF6sUmE1tM9MjMAajx1Lgn1+3YQ75qk87A
Qnxu3NOU/G9mQFra5YY8WEw6XzX3aSIlDnTi+kAm0lH2Bjwga0Q+aGQiXYmAFDtqapzrdSQI0BAj
gfTOUSJNosED7XZTlXprVWmNh7vqsDUcy9+xW7uIQAqNCG6TszNWBEXh7Dn2GU5DUIAxIRFH0vZ5
f1Zs1GczefNM2TKddgAykygeo/YodM/4mpHhRwgXTJejW1zx6gJs4SQUW0pWu6bX/yTJrN5fVRzM
3tCBVr/O2zBclPr91mw2nYqSaqjuwTeIeTgS+2qrhVpoxVVeQfIQCzNoTLVNJ/Rm1frreIz10WmZ
kYcsaoJHrBeEa1K0ikJMMeVw7eKS/mA+oMbXTSFG/fSO9VbrpzI0kHGmQJvpc3GkohG5a3uT2Wt/
jEpZG2uF1WVa0xzWfxdFq67cwLZ2ezlJoNtRdju81/5rHGNMfdAHmfFMUXwl9sHYvgd2JPjBcvDe
0DkPBZsUpOV4aL8bsmL1Vn1iVUT/Nfy/Y7VFVhg3J/51Okmx/VIdjZJFwHZqIvl1TCNDgqcumuvT
HbAh9ros3biL/sQtjBcqvKxYFa0iLIxrI6uMYvWvJJ25KAeeEQY1VlRdIbA6VvquV/hL7VyQqEf3
FQfovmE9z74qLXO0W8ls2q33+7PZfySd15Kj2BJFv0gREsK+4kEg718UsiDvEfD1vbI6+s7cnq5q
FRKcczJ3btN0aKT4mqxXLgEuM29dgf+NUNRR8b9CviKyO4axYzhsnoYprb/5jDV/eYT+Jz+OqGp+
yEs+jC/M6xd846dNj9aAFYEhGc68f0+otO2CDGJfwUFjSkQSuJjMIvSusBBExvMk0ZwTn0UojhA8
R4KDUTVwEOp8Z4q833D//iWtihxvsi1I4gxn3uI/bicNmfSxUg+D9LAIPlt2BPbOFmGV1VAUk2L8
SnM0BvaVq+BkBz37sg3h1d8V+xA5I1dDIjFpPPShwfewkgURQ58sZYRIFFBOshnzciS8SQskP4CN
LZZfAmGBnba5jrIncJdgd3KmM2QaUkS41yZVhsB+OZr+gVy/rDqpfW+BFIzALAPaM86A014uTioh
+cECJAPDUopQTvz1rmwj8gOkRaIY6lPxyN74Cw+U1vKBSVtLe0ptJKoU0+HxZKcF7xUgWzZjIYP8
35TBfENqAEmCQLEnP26wGxzkwv7/EoDP7Bp/7RXFifwUi2yBG+9HzipaPNH9Sm/MGdCkM5La628n
5oH+X3+xMwteSaU6lIIeqJxIA0PjBqBdo9RyKR+pOTHwiHZgPgZbfdazoicfV1/STrgtsIT+33d+
3nVmJaj2wKcBx3kfzDCq4DF/UdnyxlBlbB5sQUlO9vtf6ceHpi3+141vipIZQGrvNKFnpv3IKGf5
Q4OAWXMoKKixQ8X9/2NnajK4zWuAM5ArFLPSnf89PJwb2d9LNrAKxEImAqAD08Unn+Jp8b8+lW20
tbjPpNbEbWiBmJ2yTSBtPgLSbjmwLcbPkTzH8hAOpP7kfk7oy9vgWDNpi6huQVKp9tAhM8l4zMv+
FJ05b5DnWdDygrgp6cJkweyICt2svMOX6BCLhkulxpUiXuooMsHIYRzBJJscaDuoKR9AFI3+jxpa
OhlaYkowd8DrOH+YCaOF84Zj2UpIcIIlkZ+m9Ad9C1+G6i+K1oISIWsnRGUpCHKo0t/LYEDOcXky
+RWQFoZCd08x+Xd2U8/R5bC87n9PFwmyzhTiIC9PmJwB44sqkHKa3lyKVO56Zn83FL882u5fKyUt
VPyg4ToN+H9wUiosSm1aRfkClWokZ+oJP9n/z24D80T6BRB8yiZZbYM3LYCx+IUZXkG87IpHTsq6
0wBePxwM3mGEPf5QrgJQFUdnZi7vjZzTu8OB3ojPDnsSV0RbEurIucmrMHskmYYqjPIwVDtEwnA1
EnubEYQiT5nsL7JyReApt4RfeOe4J2kY6MgJ4CV14q/vHr1SunT5m+yAwEncMh5Xv9qczt4P71LF
V+7YuvgF6r9zRzn6BaiQFtwIif5Fr7tzIoIVK6kK/UnQOnvmPfyo0FVxleYSey0Hcr7VSAi3RS7i
P6MJrRedUDjCBZN69e1qPAFIgBfHRbl+DB+1/R1hqt8nHj55eXrvNH1Mm34jsIJzsj6MXtPLWh0V
h8pvpEaAWUq3RXXcdhoDFbnaoem3NB/vwhiyclzNj5yPUSsmrf2EyRtM0oTkbtWyf6q3YrR7eGK/
MLKWeEx1smg1Msg9q4N8SjkdLuoAi9rGQItPXmWv5S9HZ4KlnXp9X5jwgoE1rcAIKpf5o/9ynj1I
m2EGYzOwDLgphVP5Tf8dXabKvMaXblBc3RYuOXMjbgxuSLmxQoHQ3P2u7Fv3g0DgFn68L3LZ5Jd8
k8ZAqIL+FxlG4SjkpUs4rRZ8vA8ut8k7yvqE3UNxVfzKRc0fSf+hdF5wzGcQxSEE2yQ4Ms1FRfGA
kRI/QrP39h+eOjoi2GI9k2x7TWpPtZ/zp0uye2z2TuufX3o//y2tjfZzL5LC4uq+4j8TUnF3d3ew
GrQsKU3prJrJay2VKIVlAi8FlmEEKTnHJPE0BngWAuWPX42YviWGVgmbbAZlyoY8UG559ncPh1q2
7VxdbNlpZcUwS4p73Jux7cJDDapfCacDLBwPFNZOgjNAV40NvI0SWDaM6GXNepdQWyvJKcw7FUlN
sntdIKn+nVwjjX1cdjNmnqMciuo3vE1YCASdfjuHB9Cy0A4JLmWTABVhmQl4iMCMxCgkVbCcBOBG
xUmpJ/smZ5uJQAjTGfLM58h9wat4GQtZoLDlV6lF+hD24vEK35W3fTNRzONNXiL2RHwm9t2xupSi
eccKBXWthg1M4ajNKLYwyeVjuNLMPiBMntLLJOuJGurkESjjNZE64R+PnQiuRs0Kx5Z6nnUNDL1w
tIzzsRo8EGvjK0cbfIrVznVasNPTzdO2xXefOb2PIHpEfI+01T67lwRGyLHJpwCEdQfiMeDM6IgH
COMU77ELPxoDG4Ah2aeociiWpdO64eVSAYMizAwUskg/sPK4qFekIow0uVV4nPNANvlHcc/zHO5I
RwmLwAx13wowZXTufJFemQgnwED/MXj21M6zJ9RiiMYD2RcPVF8yf6HWkXwddli2efqNkAxj3mMN
Unyh/IMsCfZkeubwv7faDOwUVGu1YRevFy84o7Ay5ANC/TfMyHUSISTiKohu1Kqw5riz01ZaogOn
spWYUQwaqVbE+53IyvFlvMLDAK8xM8jgZ5ED1K0JhoDqjmeZuApxrsRXgkwvSyUEeUgvA8GreOK6
7f5UhrawCkH/PnNjBMsET6QxrogJhBAx55xisokJUMzvGU/0YTT4chNRQ0caObdcH50gR+kZbB0f
LtGFI6PBX5CVkNy5JcC4vBiLgueYbLgm8xJZPAJAXKFOXzsVFCf8+kD+xdWu9iXpivVL4goKCdK9
YP66v0ToyIrNVjB/nKO2V+wvqv2ZEI28qAgQiD+OSSghqQlaH90eDiQjBcT6DGZXITJVHRo6LP5z
l9cwSe7A/iCuZhmDd9iK0PfBTuGbf6EZQYqWOpaBCIOfCmI++khG/z/Uthj9AN5W/+WEraQxI6h1
x6BGqHpP7CaZhfUIQXtA3ifea84Q8zXGhBPLkg0WhBA9cPbGTN3yzCSLTtOktKHlDUWWrizgUl96
94GWHFG4/6b6+jF6ooCwWyiDwHIXpkvDcURIhOADcvbHiXG67zewY5OETCi3ftTuXB32/S52qYMa
NICZiiuyLkhvZWQUdPd4VUMMFFaV/BtEg328dp5Dub8S4Bt8U5x1MGnqvf4C9KA5JS8s83X60m86
I4DK3hBEnNX2afHBA4KXuw/Ngyb+H2c8F9GRY5XEm3Ish0ubwDdL+GEbpGRe3o1wJgU1GmO7xa7J
PvRxC3yjm/ADYYf3kH9cxi8gpDdOKTrnGCmWwPt+yZLlcj+R/MaY50gQxTjlSfL4g20MQihE6Ou8
jIewNUe3Po4QY23DrqY4ja3itQn50KOVvy/J3e7Dg4P1wD8KNTjVj6QevHzoT+zcOLNh6tg5boT2
+kMVK9H0Od7oS368GNjBOw8+iXhVnZ1ojkIBnyCUAT7qrZyIRdxYmIURT8w+rQ6rWOKlCXSLsBOa
413gYXEW6YNycZ5ZY0DK3Ayu6/a2jaH7J2rMUwg69r2EbsenR0NLAh2KNSi/+tcnN5F+Iqd4pbiF
GylKGDoguqmt6D4vUWv+kT4JM7TmAPGoSRqIzH11uJ6P5JOIeaGMhuUbYSS7Swyu8OgFKRcrE6bw
TK8v0fQAYdtuBO8+0XBsp1kfKtgAlWAFjMeZGV17JsMRSg+ygDJSblXo9OCU/WxEvcmhxEbBToM2
HtytoJVPKQInl+VPfOjIlzCiawfG1ACYs//cqZ3z1jqoc9Xvmv4N6G+Fo2Hdf23Z9K5TlR/YoB48
TiH6X5LngZP6F1lxa2qGBXMCMsPojAE2QGnWjLCOdCLnNRnn0YVek4VPlrrEJdNgc7jqXaC1K1Xo
7kFHhumsMJgglGGJgpYC5Sv4QMiQ7dei88pj2p5XUHqUFOG6dMqDaAQsVxsDQ7HdSVKg4wVHp+kr
pAOK2BuD3fFqAKz8NG3iJZA4Yj9SotVAC0xlrvuYSfMhn9IXH4kxB1lwfuM7xAWCBmnuSWBhYztx
qQZbozaHvMY4DZCUUDJEq4yrO1xcAxujK7GGegrF7A6y7zgGA7Gx5hSTB4W9uAhhksdJSrBi2Kyk
5Y9ezGTaEYnSENkgGxq96sCi/eLpQC6JU8A5XSFXxAJ19uScQiotdhsoON0rMCU6RlQH8EdSKB2Q
k4Qfc7FsBedN3O4FKGMYTzQW5lcmfBAd4cyVBXEP2pB8Im2jwoN+eJIPSwbCw1t9ZJ9KSCZg2aCc
6DYn30C9+8XRR+KX+9qmjflIVRAtUG++ZfCeHCXGHEWwBg/6NVL27yH5uzektLHl8+Mq6pChsm6z
iaxlVd5G4w4zBqa8keYICg0ZbDm6grBwEpGMcOltKHFIkiBoEGhGfIvg83a+qcj5qAsAJzQAaYOp
Gp8eRu2I+vpIxol7QaNBxYFngcfqpDD9Dr7pM730fiiHbohwFRavhUL71/JKBqLEsJU4mCCYx3RY
wdqOaI3o01vF6ZNJKY4KTIzZfeAvXTvK8KUkuLSZXVlFxpjjcNCAIR5oY+nnqWz/3sofuYYER7tN
lBjo+UxBDBsy2mB8iLMECsLGtlqji/RXpLliU4HqmM3xHeATgCZMR6hzXOYkSFxTfSHAICJUH+ke
Dq14OI5wXnH5y1s8dpvrTw/OmQraRSwN+pszJ4IeQUwMF4E1PAZFvLXY8pA4f0KC+85Bzdghj597
/F6qrkQ2XQdXOdyoihAh9W+9orPqG2EpcRK/9NRrD9+QuDOPPQKvV0Twb2zVqEh5eMilOMb7k7tp
+xToU4mZF7379XByQo99h03mehCuQQ7rOh/rKGksWSXUnH4DK+Ssu8MFDUWNJPri2YQRDQdETxUH
gLPXEG8Z+MDJb2JgZqIckEeJ8Dh8pkVYD41UZ8EWoP1H5yS84+/6wRpANoszXB22ZhI7U+NljJ+p
esAnzcQe7ExB0+Yh4ffxGV1eQQbFed+bM4YkZ4Qmg8gs72KSfXWblXZPzFfPlN2cq5pPYE3kMyYP
sCYJy9AEcoHcLUGbBL1kKPA1Rqt8LkgThbZ+DBHKR61ZA8618wxeGHKiNm94Y3GnaUJWP0/4CVpv
U9obnjksqKWJwrkVyw3g5oMwwFGnB/wfTnYY3M1uXHbBwSxWWZc5ihzBlBgm9Th82CdVf4SHhDkh
EhZhBKekzSikZJNaLXlEkQaJe4bYtK8G76vbxBjNQ/fdEwEHGxkfBQFO/EWaWt7ddaCF7fC5R5UB
0MW+/osHELMY6oAgJWrawjNN+KPW6OeMTB+VOlw5cY55AeWKr86+hurJ7qQGlo1JABklsn/1t4VD
h+oi5nMpj7qrBBEcovLtke0miMY8R/hsUQs9Xbx9nYu9b8Cnx3PW2eNKaEuM+NFR7e3ZGepUDBy6
XR7xkG08NRyE7S/75x+j1bYaX/u1c07qbhZc0yxNILLNcSSetgIdNefs65+xBW8E8OpfXn24jmm5
0ZP8+kbX6FLGSX4JMu5Gt4m1EN5yGAk0JG3I10IwMy9LAeBJtowoBwmmQWn+RIxPpcGIMtpkgcgv
N+9pw963hsawB54dMDuIeb8RD3AHRIP8lpotuOEYQ+Vnl7WrMgtrOeXQSsFUlhecGtpsUhDs34NP
Us95Fjb8wySlubgGF+YP9y5/YCFZqDFh+3NLCJV9nVA0bh68dnWn3CxNfLzaIdvldLMn42CMTaUn
ltv3oIklzv5JbCVrCrkk1ygJjPB1eXqkZpoVhMlkXMyRJOF2F9sACLaoC7SZsv8OUayQhGG24xb2
scmbbuo9rRCLHtihxnjWue8QCV+D1CSLYxv4HFI9VAaC1hPAd4Y6WKgwnfsrfSA7kpLw7vLB8s8q
yBdYXc6IDBJ1hEsj5ZxTdA2k9foGUCHZ0kwgcJdgFxeAn7Hjmh09tHqbVnji+0n/wI0HHje0QqFb
rIJKamLGMxmP1lgazk3vAkuPghim3h05BkuML/UYnCyRtj+dZbrZrGSw0oEs5OHwf+2SVcKm6j+D
E96oV7S2Z3ah/ZC51Li093sWd4/Xj4aY1lOyQD4U1LbNCERGU1O6TxrkHRA6bh30VD20yWhWaHQp
6xv2Bi0qfiM87/KU97lKqnSuCFDFHo+RUWBBeWbcc3fGYxShoqrBYSBscayL1+Byw0SrQR0fDIfD
wu7L45fja+lst9uqZ3EImkk/sWXMITsChUDt+stxhKew8XKyBLdmQqLZx3G+p3hm0MJnHqjRyn10
mqMCEx6LQ5i3h/TkFeY4MjmPkFXy6HyYIaEjAdwa6+PTgYAczBQI+JYzwmKyabeXbyw/cn8Je/DA
a+B0PzvuLcIRmYazpRLmwI3oItLgRGbwBY2ALLYPNBhavCOuPTKmseDrc6jVyKhhGIHesJfht2Lw
ARzt5SUSn4nf0ZmDyPOBnc7cVcNbJMPSjjYYCeEPquBJSCVFicTkCq9XXKyQkjnXScMjefKgdcku
YzHKXaiDLC06aLbiunufP7xmhH8DsCYjka4x1KNGl6MRcUSskFW9pyzCh9ly1GP6Nsng8Y+UUzfv
RMwYINzKbmeBeAlythHmkHt0yfRJ76kOSammhLhJRiGp7PgCfCEjAy3iXrm+T81ThICfuI6mEPw7
JXQazeNcfBXAm4giMYcvVqn4uVT4+kQajo/Ei/NS3KgD9qmPRlyCq7RKOjS/dV6WNGdbHaGLU0BK
YV/hpSq/4Bsr/4MZnQRLxCzVJrXmvWdk/CynvcVz9YDnzNUaXX9u8969WWugDnIjkOY/f+h5nHOW
rm67bx29XlFVR9n6VPntR/ojZgLtN16axwSEiVspwhskKVcwt4+FbhPnjg5fwWKX4vd1691uPb6Y
G4zAnq7KACafYMpMFayrf9rU9NjFSljUBAD0MW3HLRsaRkCLYjJbHJhLwAw0GZXhlCQUvzz+h8xF
L70WernSWGfX4GH2MAG/WCnqktsc30XNTFW1UxSddmtWGMEb15D3MVIowcgRAxy6ua2HbfwQwfR/
utukVtddQ3E4eK/H8fMWrtamBRyjYZRRdIrFjdIPiI/R0IuSGX1KcMUpjfrxlKpvKr+7x8spwyeI
5KwdXTdvPO/wXFG6VgE5veSI4YBq+iUMJzHrhdrEK7bARBSZ1+i0dTjMUXvz2AG6nUkXbDk/l3D4
9W3d8toET9lVxOQ7mCggt7e43J9HyPUmt3Q1Q2/Te6VX1+wgZl5eTRtiCkQK2BySyCsyROEjTzD3
BjOEqwqgB1f+/PAoyFHPC0frDWambiiEqa5paqgtuL/myntjjwNdDbzQbR0aaQsUznJFW8vsg80T
4wdsvnDiYjrAxbF7kZMVFkR6YQYXHECRBrqBOrjRkTTaMy2wPvlCI4JWhBcjZ3/SKX2eZY6PmE4p
VJOTd8dXMkVw1rtCOWPGtMmE6jriAxtqjkrzqopt2jdSLUlzpbewmL4QZLy5pJBPnthO8udA0uNX
XExhcdBb0hgicVKEXrHU4zI6S0lHRQnSR/xJk6fH/d1dEGeONeG+4dcJH6UvM6DZWfkbagjxcGXa
3a97jMxRk70pyjieGFfcYgYe8+sYfRTDIuG2SNhtHhYCvH+EPQf3rfTN8NmHr7N4z07M8ulrQdz0
CUS5KTzQeEJXC6LdtBX3SuvDvOyGtQdBXkDASMy85uwOopyPnqNH5pyb7mN5drntow/ZrsBPRlx+
3ae6rnF1JFUP78fcNmD8M3H+soEzcfh0r9Fp/U5Wc3x0BtmPVAzbmt6mFezlGDh8eB1/pip+Jx/v
xCE5XuW1zaDlnbtPCAfkmJCm0Tk75gIPsCAbH/uXIcrt0MQgXcHo5RO+3bUgsqfJGfT43H9TkExP
XYYSWu7wgTGdiRoPj0mH1UWKWyH5PCZF3E5xCso3jX1+aEyM1Ez4z9vs1tElqDbIu6dhTQoYEHBh
3xHNY+TwZL7rnoaMNZ7RBQM8tJqFU0/z4TNZsQFQF/ZPIW4qYT1ZYewBpQpQlBjnbKH4j+lpzejn
5im2FdSHJrBnjqSlEY0eOFzXaXv9GaghdzofcIe+MwNbO0BMPV2lO6UjfpSrPQN7HrwDKOQ2m9Le
ur/OAv9lFmsbMAGest1mGfE7GDpQearcmZTeDsKnmOk3/FgeC/ceob5wDhRkvjkCgEWCFo1oJ7mG
aw/QY/XqlGWAINf/wkb9bfK02uR7aH00qtgo9KF0s4h/nfuMMfKLElO4xMI44zFaqCAZLsAiOAUc
Pr17KzwWEIN9OonMP4MPMy/AM4OT4hcLRMOMHBEmOzid3OQzNz3Ekyxd992ngRt0M4xPRtw/MOdz
X0JkucezPGgS8UcTDU2VTRoBWx9GYk78iGROAxpnlPhssKOsu7z1KogtTGoZ234WQF8+tdgf9UvF
/+7QAvliugGnW6DielH3Gj7yfz3lwAH8uk2JoPAu0y+OiU8KBCqHPlsZCeVXX/XbB5Y6rgT9b6L7
EwVCBSCWHuaxWM7mSd1Hf8nUCDn1mmIf6cmPNl4Hz2HW6VnxcfxaV4n2x5tTeRiabEKZj34e3iBj
4gOD4oqOcCzTjunRXbSRwVIIWQOu5Pue/77OMWpyLEPdfTqt6UQwi2Lxg7Ma/eBtIscZIGfFlqIN
gkRMCxBFTXorxzlirQeBo6TaEG9zbzKqLQPkjsB46HVcsa3loabx2ikBoEEpO4tQzHf8B3lIMdR7
cEpkrK+tlRhjQdOgzqpehmazzYzXmAIMFkPez6xOJSdGwPHWtoFysKZ0HmC1Dz2BkUkPp/9MtzXx
99egsFXJp/uN2hMClHroEJipvERje1BmMCszwL1cqg31B26M489D/G44a0IzvA1Xne/oC2rQ21HE
zwWMwZcuXgqRBmEjSQInfIQwLyfUnNGuQdyjxKjlGlMgdQq+nRDH93aBk1RuHS4e2+Leo+xpWDam
5hbWFoTYECb/NeaAxhgP/bBkwsj7Ljl8rx21mRG+J8+9YPWzN45rGp4Mooy19V2W1IMsMAimiTSa
E3TXfXYaMk+QbX/GXA7uODCQCW1OaIrpkWoCUUisLDe8wm9RDsi5DHCzogAmgAVI5/GhQD4HuTsG
VMCQk3Z6ck71nQQA49lIT3ja0OfdAYk7WGe5WopfXP84sDrm/hMh/V9Tq5F/42LfeI3xOV1qOOMB
/lPK4mLpEKVInwRwIGF1JOAYuOLfGXUPnhDC7pMMZLCHzT4JgJh5o0PekS7JXyvGjzFQABGikgQi
aNOSwpBpls69XVtb8f29LzFyWvxI8EYWFGAAS2qq+Odjnwb0pGAdmDNCnjIyVUmV+aZ1B0tdZAAM
bv8mnh9BJ29ismGCWOp7jECnD8zpKUCuwBc1ijQIFy8IHJe/FGSLTXGLXJ1m9IhN3/Y0VYGsjCGM
+06Tce1HshZ4EFbBZXFhE5t+B6+xoC+Gfx9eu2PQmH4WtxEWMxleYMmh29/24LIgFKSPThuoNtOI
meC7nRJRPVEY4HEe9SIWWx5VEmNRUV3jBUUSqkhH2oDPNGdtLHpl5vfz8oVyyMLH4p0eB+cUM4NY
6HaQyzysBs4ln+e58+g3p/g+0ddSXVvw6rASuJiRQnkFexg7acRmd7TqeJKxB+f0WD09tKYVa0bk
e0ChcGGaDyc7KF02zOOm3afomnJfKMIp9POxBvviAREL/j/qX6qjumFr6DkmEr6ABhn+f9rYUeuU
bAsMPGGu8sRS1CGGID7qTa5o+n5BqdxVtErUcbKi6Bp8iPkwSD6TJqeC+E7B1oXxSkoDsUm9FyFV
Z8xEs2kbz1XpK5IbtbiCNp1FB33H3TyDJadaX8h9G5C2PvbAIKd8xFBHsORjGscWS70PELVaQspl
ooUJtT6pcaDg6flsSmIVgAWGMgeQWhNqL44ky3esUkzPIA0lNMQINSFGQdtt9xtcMi5skAwJFqBF
PHsQBcUxnPMMS3OaywyhzHO2otOk9285JwhonUb/S3z1L1JmTta3YpkqPM7eZ18/eRgf+1cKOq/C
hTrWrmV4t/R84+wj5QWlEgZUHVjelMLHK20Iuz3tDEq/9ScqegAPI80gJQc89Dk4EnX2EDOBNmFy
xaIatJCA5A7ifpYhC+6DNo4j7o5pK40MLqkwnpAVD34QZ6GSvGx4u4VF98u8D/c1blA5L80Jz3bu
aJtPD1oYTxI1d/Q+YDst6SevnWCMDYcmGTiBJCvchsrQGm6/vuE1+3pS9ar+z2/Fq96M0dsR1yJM
MjrgWpfZjYYkKGfsfFmqKRGS/EiLZ7g90uGfSORd8ttn4V1PHcxNGJ/RvmNcYBec5TMFkKr72ujE
aC0wNaRsu5CGxwT1rdrX9DGTP8OaBInGTIkYTuJW3Hlt3jCjN+3hTJ3jjbKFxLO1OKz7Clw6SKgh
gENy2uTPAFcWJgwFPp0j3J2h2MHW7LeC5i6nON4cA3w97S8tuth2kG+LbYreV/sYTXSe8R3EtVrk
7FBYog7ALLYs1d4zeFJE4/pReQA8gsGxz2M0XoZ6/xwABcGrQLnZa5n2b6iuxRkkJ/L5xdOJhxX2
kFh8h9TYTmPeoNAiRS5ZTcBjuy1hXKBeHtwr1sDNrSY/JhXMX6RFbUODAEju5Ns6KgkCTsodsRAv
iW1Y4AcSyCEhyFWbCc6Phf/u55/wGX9G+DUqMN4GxebCgEm1H7NLSxKWSV7wryAY8ld1txUcccfR
+zrsneS+LcDFsOTtKng9P9NP7xwy8faIA+lK6C4R4u/B3TmmSlR3FYKvt/XmvD/5zExJhwWeCdWF
NfwA/hWZbeGPHHD3qOt5WgNuL6DTBmuW5XH5Lm1GPoBiLZKbgHzOnIKExxVjOWqBbhc/vMV3mg/4
BkIwNDrgGUMY273XnO+kYzd6WEp3zx3moVjvDkA+IFwzlEJ0xk5xnNJLv9gm+AX1pYHzHV4trCvu
SY71BzQV7F/vcpRjWh8xzcJO5eRvfp6UP/iIEyaG878wWaze95BNqbDwKkFi9NqeD8Iy5k4B18d8
u0T6gX8i1TT7n1mjq5yAkRg+zBUGsaN32kK4KSfTo2euIQqhJ+DcM6lq45t7GT16TBnI32K4bHQq
+O7VYRWrExD0xJoTSJzi8Dd89Fpi/ypyu7/JVN7jYT5ypoasPc4itgiMyw61q4W8FaYJYZFkuMuc
Y+PvyEd8l0pZrA6s7ZmJ4HciP1Fr4lOT7aXl+oItLPT+MV1FfIicUhhEg4yrmvPq8K7DX0AID7Md
bnnyht9187h+u8WOHRSePvpudbtYC+mMAer6C6muGOZh5S9aUwzbxl/o3IhHDh8GFwAAYBw7DGer
PuubtZ7yUGkmCcB/1tLk0GPnOriMitAYii3QBVfEvRjxCv2sxtb7nP5Ya+dJtqQeAnKkyLG/XPhj
o/4Ifed85U62QfeE854zMAEqJ04SsvYbI3jVYenWBD2z5TEee/JiuLgxF1EIoX9smpGGFkbnuojv
w9XcxfdpcQtvs/u88o9OMbtAvQDGhYlR9YuZOPaWQNXOb3JpJsR21K84n9/Z8tpBg4kb+b/E1oNm
4j+FqyZ78AL2xW0H/sgYD3f637pFI7uijvQvu6/Fl56AjDu+CPXix1+vcaxlEw/5N4m0+OlcPh5/
SFguwb4a9iTYoE4xCn19PNKJX+Nn92niT90tsM6F9sSwua8Ry4tY6ihzW5KQ3zePvF/8QaFffNft
49BU4ofmWd+gfA2syoeNod47nBcXht419jNua9Wr7h3+vMBq4JVqOkaDRidvdo2vU+ZedQCGvK6t
Ht4xnOdI68Q6YIVaNce+w1x+4QTAHaIb6NB20Wk8Dwq0K/dMViS3zecERJSQM1c/doEoazFZ/QZt
6HZa54oj8Ctk8zKG7ZrOneed6LYWNtkZqU5dAeABTocMVVjIlwVzq/1zUmxejEFwVLH1xGDM4Rjd
9tKa/HydVHfAXYXdeKBiF9PTTrExsTxLpjZCLLlM36SwM2HEsX+O29d3wRc4uC4YSLO/lPgeufdH
oqGuBg7hh2VLVpF+o4loOU3IjqWjIXNB7DR58xX30bYJV9cl9M/lvpCVrbdjQn01Cj+AKOer2z/W
Eg60NA8vt9VIuRMZz1nuNdoJAdDcKf3nfiCUgrx+YosHg3xoCDSvuntZ9b6PPhWV1XK1VbxiNbL8
GEypngYp8kKWbcSsjnyBO/QqRmWr2KLVkbAqpfLoFsnlzVFH5d7XdKgdqKv4XsL62NEgzVyceg5g
TjiOvLTCrsGFkPYEmAtNlrzUqwcuq9L1vb0GXR8a2zP+4oy4SZygCOFZOF5dLg94HvchJjl8N76C
tO6tgIqG2C5A2gwDJl5jhX1hDwe7bwzcC45M2cuFWqMad5BTjOnPrw7b5LrgswfUz6LP3e8BH1My
nl7e+QDEtoLm1YpJlfq8QipLrP8Uw8G2tYlaSevciFRHpAvxf0relAJdili34/K3wp4QKNJ9M7mC
4KI4iGSfhyrmT/kpXCvAClFyY4pfpMhzeu33gUAqEFnDhoVej1Yp79OQC8H1cHX3MOcYUX4rKXXv
Q/BE79Tu5qTpVu5VNBDah+nW9ZxSolYtD8J4S3Pe7bD9s9sf3G7te8vRtP71PM7zsMlsm/Jh/7yM
n+2JsoHqnCGfTS9ecwyoMW5uz5EOLyN3WnEJrW19HxdTRREaM/CYpSyKaaZ5IAn5EBjrNjSmremr
W77tT/cRnwbWPlsA4YYraPWkNTGARfEaYs7GgOThMxmiIgbJOqJr5P+HqDF9VI7RO2l5d/cSn5Yy
zoW/iBXQKT1MTqI1sJKpM7kB2cFzn9zJJ8Hl4sMr3z1Gu4K2KII5mN0LBudxtXkw9wX/guZ4thfK
XHNMFJXZ6AEnCii8hfFOI4QzE4nvIxAsCm740fhpYR36CLOAnZcXhCalHEyM2S7oAXsGypcjyUfg
5qhP+o9tQ+IeUOsDkUJavcwplIHK4D1NrBTiICIcUcee7dHKDgsqNLYwGhCf9dE8zFnCuMtOVL+V
Pn35j99InTVBvdHMjcFgUHfwTKDbcVGeIWpFxixoqi100oxZ0X1G4xSbS+bdfySLmrNfgWoGcsBU
fPCNm8Fxulrys0ARfwMAKspRuijpoPACzYaVd7dHJQCaGlDKkzeF4Rz2sdD2iAIblegmuBZMFsWN
+DrOeSeYygy7Wvyydxgcxat1iYZ1avR4UxbUXnUgK3b7lliEKYJxDhqQOCLZQdw//iN5sW7gVPLg
0xkQaQYJkivnEIaBg19bHZRE4hLJTryK6RpMNO/wGbK4geW7XfXxE2RpYCG3afFGGz1i6XOHlDgm
S+1eLl0t2R7Dun9ZhQBba9K8e6+tJB8Cvx9HxoKmtFhgOsNBzvCFDYQfHH/EcgHaGrDJnOBQQkLM
wWpJyjgPD8a4sJeYa2A8JBS1w8rD4A5O7wjJD0Mge7e48sbTt6sgQqVmA1FsdA56eHYbC73LvwfQ
4tLPDx8MHm8YJ1jkdgDG+1ieO9kIWjmYHvnfcpYNJX+RD49dEqzQnEPdZiIAMxHuaqP3jLVOa3wf
1uNf8ATrAk6O6oRGjfw5egTf2ra/gezHLEVgxkMNgvW82tZYgeNxC8lQrDG5b8iGUGPG1aENZRpB
uBAcl5ZvYO1tAAh430e8anlfLQACaKkImr8bNo/qhsWD6ZGcqHSYKDxw1OAG3aLzPSpgdL6CQvF1
NVKZhB59QH16/FcefhUPRP95djLMXCcr4BkCjcy4cfb02Wt5nD8hTY+epAcRpERu0P7OibjyV8gt
gXRuODU7LSwmr/5317oEzbGVOdZ01clDK3gm7eBKvoBXAxPTZGh2OyiwfT8izXBXozeP3SSjdnxM
3/4386o5CGebBpW0madTAW0rzD5UqBx5VyDsp0uewj0igHtln4a6f78ywNJA1cYUKACtMa7lw7L7
CR4T3h4oOXFgTpVw9zqQVfCBAMSYcI7YUq1quD40xHlpxNtyWhNWF7vloBWsQh2wDKj1cJv+LJQK
pVcGjYBRJwcejSEI319FfJxQ4xtDpqljFUXEdU8jewvPSSMFvr0mCoSWF/UPmQoLLX5MkWNHEFc2
q+QTV73rvN2lK4s+cWMtTpe0RT/YkxtteAt1ut0FZOwOLLlbWG2f7jGYKX7JcL4dWCnC6mAnnGo+
bLf0YjEtFlcDkcpOR+aocLKxFjeE0x4LYjzlIYH1T3hf2t4X6cvRfSY0jyETpQ43eMIkEMHC3alm
KGtEgIgJhZ2ZNvQHrmiy8uBYojwWAd8h73x5HgPaHTz4gZKbN6j7BTe9TE+DIqgia894aq+YvsXY
vdMc3Gd1/zfAaQLmKZ8gw+YeQH/TnxBHDlRoLuv+H1NUPLCeMCUqgC4kcjKgbXYZscHDNwHMb3vU
RkRzgHuDizEcgGiJBpF1iCsKnhJujPnfBJs7dHBk/6LvR9buwfjlrPmFYC+kQ4fWId8DzMUihpRp
F84CWMEgX1TSui9WtCSEI3RHHa4PIdELU4gnJUfKv+K/q4Ga4lrYO86qwaCxtAa39XVsxFZsTM8k
ZXIhOE/4ZKICrfTJWRs+5mjZjv4RsyiSn/UhUzIeVYj2dGzQJcsQKhXHNo3msYO/EgcBoStQ8Rl0
fnyGPsmJMChRFjDAxiS1pXoYW7BLAT4UI3ZCrUWNAh6oWbECDY3sRiosdpTrtO491tzyCjHEa4sv
tAPxb4y367TFqEAsysRu5Dm6xTqUSB0t1oePHDnUCKZduLtMDPdFOB04WzPYXaRGEWHqb9DclJkz
AobkmCBKV+7iKVbs0mHI1GBOKAOHAjEcjCpM5BjL0FYn+rxGsufefQiPQ3YnJnntCpUO9grpKToe
sn803eVyYtkaBuArogqXv8jGnRA6fygiOMH16s+zMnVmerp7gmxb8skrUOlaXGHPvOZ9gip3rgTP
T+gSjPMtFiXbly8rwQxIlv/aDzctDthEM0WmGWDBEK5c7dJaGgFSGUi0tDqCClBvO1nN3eG7wOjr
NLlWhL1yv2dxP1uOPIob+kP412KbfUsOdu+Xf+HUh8pmsAXekP/447bgz2jJ3cUPSW1SZF6F6nx1
NVCZDd0eZbRipnGsn+u78hEqgL4h+4KvQm3RSfeFvp64Es+3cjKLSzjaY/XB9XWPRLYq9X7q0lYV
4EFqG8myDqPs/JMArdPopOvwhnAa3c9Jqq5rrUZ/bp++0/CZR6CbzGDXNqXLywiIsDD4/dMGfshg
rzRRfr/ig7XNVt9Q11uxXQJGj2PdFk4VRvf3FU5pilxhquv9Cn2/XdV/9VFRPwBr8MF5NadloLpG
iK2y1RyE3gPCMkii7+CkNh8QlGq2IlqChABZL1jM3T0UwdilL+sU4nr4v/D+0rfC56Z/fFtT2n5f
M0qBhAzg/uuA6CiNZPUO1FDALCDB8aqLJGxSBrmARFeaeLl7IV7K4eMW/plZqfoqYhcc+yZoUv4G
PziTr3rX8FtE8WI/0Y1ZB89IrYthpherH35ykrZWbLK+lK5cbCGDIB/IPXQ27wr64pJFhwfBy+aM
KjFJYxQRwAlQeDs5E9WjxeK1xWYxctSo7xURUH7Owb3P0rm75b611RggojhUOpiD0/XdbSuTVki6
uuiANyy5BzIMAV/7rasvUiW7TdatAz4UdNVoWn1YDJDdsVjJmHnxK8l5bAGyxqDm8X6pFXNvaUCq
q4JeY1ON/aQGJI+pAEuNZkI5Om9g0BxdUFE8N6o4+zGjciWCbY9lWe1YJYNYS0I6W94qVJVr18F0
zm5pUyLkiu4Y5EGpLJxa3BLri1p6llYVAp+F6Az8gSBx9QgA195xkGjlZ3fWyihc+EGxyaIWfP8y
rTjuPoVBtuYgJ7Qggyh6dhBkDGOgzgHpIYPC6T82H4Loo2g4QUK7sdZCCieG71D9XHwciymlrdL+
jSm7z5AxUF1oXGrT6GGBdKvam87D6CONC0srs6SEnWmRpw4C1e4BXebqtBcbelJPvpwWNMz2yoX5
0UcQGuWEidratuVEtw9MxIFM7tWTaG0+b4Bh3fhHZmgFTp7orlsY+JmsBuokj5ZS666fcphjfx0v
s31sHN7i73ZHbQDxPbM5zbO1LfJhuUGJxz07S5PbBGJlBdSJPrMfzl0Jub90gVZ2VA7nGETPNf1B
+2rsehkVBOq4xZzbVyurPBVqxnBRo4BNVTJSvZIxhCB8dTY7c0zKY4S2N/CwcLGeUHCBCCbTmilF
fCJ+MyDLGo7T4Hod0PKiqua+IeCq5aJMM0AX1+U93HW+Xog01nhprkXl4PD9Dej1skKoDgcq17XA
NUScHI9/v9bVdJhpIU9kwIWlku2gdmPyPhH3T7Fin0ttGbyAfAv4ZqKX6mpTjejAxz/cgSf8wYOW
tRs2LJA0jWx9hCWf1PgLxIKD4HxgL6Q/8lZ9Nmtb9ry4iaQVzFkiu3A3jFbpXs7f4Xf1HKVkR1sQ
nnzQfWPKUcm39eMyI6AA/a1/CBuFho7xQwhAbERzaOjpSuhZNhCUWA1oucnTUcLKqWG+grSS7BBm
JTqOuxMpRDdu7zy3W7ptVASw/pItUshB/0ZcV8KRnOh9WsHiJQ02AnxnE911niaMEGgKzJ+6XQfc
5jCi0qwms/1U9xSdyect/sj5qvyJQNoHjjjzZ342teWqDNkhiTJ1fbsmSVt4aWzMPdjH8Pcr6M3l
Wuls+TGBswPZmVuwE4Wwel2BAr+2hOEXzdx72lRfcA1ONFkgWZl/R6yN6FHcepkoFarSmrzbSqK5
qMjQCDggZ/4Yx8BJ5ybQFFmz9dtdysr9FMM8/r59U7ptPihPPWunt60cHy5kboMPT+S3RVJFNkn4
sR7kywNknthGBchODcw01uCyAGBTB/UKYlz1BJfWzLs6WeE93PNBehCAIYyye4/6GYdmyJlssEKg
Q29DskISa8nuh0unFe3eMDLYE2aix0g61H2Uu3nA118NrU1H/BN00Uun4bH9MDu5UFlzd2nuyllB
1jaKVVbV3z+bEciqV/Ez7seNc4k5wEeiZn+61FLgw58a2Patx9fnrv+THLGV6sR7zADiY0tLJV2N
u3xraUXuUsnoEmrlJCu0lxNQ97nObzPYBBwqDzMyXhJJPKIgGG9/bCys4dOoYOaxe24DiUJST6NM
P6fv/6TX9GiI3Sub/kuBc0F6PgkzrMjZtL2zRfhcfxKUb6Z7ab1q5fFXopKVL1faIBKBHdFOTPYD
NVSlevt3uWCe1eLW0EsxLpBuXyTVMP6rSvJ7+bRNlZPQwXokanuTB35SlGOKOMpUUgrhDuKrL/pr
2gvIdLWTXs4LzVuIUskP151LIx+yt5yqsBJfA6YLXPDNrqkK0jmXF+2temj5+PXqn3ZyvtM8Vy0I
lQ3j/rM7rcV7XneFe+9ciFkhT7jH98/SGUrl7U3UutTS4QT3rWxXDhav53Kl2E+mEu8GB7vs0BnW
IS7ufx57p2UpaTp8xYd86rbjRT0+nA7jiqAssbpbWP3ORiHTXc7018iSWPUUsS3So+XxPaUFrLV5
LPs2dwhk49lLD3etQl8qyAp+EntbpEq5Q0n9DNce/CapN23lYTxVy4yT5dW30A/kl4OWIbGM4JlR
C1rxbkBuQANH1697r/CR7R6TRb8W31nV6ejkZtxIfpdy2LMwR5d5+mtVTStaSFgz6rGlC+wUlEth
Gd3T5XhMUZd/S/NwH69ZL9u4TodGOjy+ezu/n01v2ieVZzJKsRtYgKyg2m+qmcd3bNu/AuvZ9dL1
a751SFbEYZdg3LZW/Ta02FM0UHDu7WQlO1fxaeam/4LXwbl6BUtMRnwHFo96AaJK/1xd6VG8Lkq5
s5J16a49+yg+Q39zdBpeD9FS06xd+HzUNTMUrI4l5RQSxxbOVq6Lu6cBhx79te7dZ78HfruFaHTo
6prKk5vStegG8G2Rbu0a15/Hp1HcD0QDropl87Z9aqaLPRYLau76ddvh7u3STHQW7XT5HJ0q6fpv
bVW/Ks1p6xbfb++xSusBYXTsbZVD9hGCeY/8NvZUlKhMv+D67hB6zhJYfXjZlnNvsbf0KEgR5IXU
PK2Q7korbZW9COu3WFDqPJcyg9Da3rR0T7knmJDvInTA+vNasl7o/CYsCbwpsihXetzLbkpmPfwd
bkVbOJCV+Dg5F7TlGxuQ9cvQioFPzHb29lmACr+9n/yZl3yWV+3dz82jUU57QZGrOQg/gjHVr4b8
tBznwaEZ/uxmzgaxSX2O+O9pxN4oD3/jktDRaGvLP0mr1e+US4Rk9QIris6zmxhQe7MZPBXeHg1T
uPWcZCw7RksH+j8CaCotqjC79Wx3UV/Od/ciC11pMPj68qlCI1L/1D5JdHK8VFKdjcXCipHPlFQw
rrLKu/PnJnwFp8A1ABer3QOIiIV1RgOjsn+Unptq4j0BFHApnv/GUnzZSE3L9ysnQeTX8mlTOj9K
63uUvFcOsCiiwr5B97r3tkNjLga9eoi0WM6P+or/JKLVox7/OREGZMqxauxfUs/648TMyugkEXFS
yeqe7p3kgx9R86zItj9G/ueE6v/gu1yM5RWdijFPiaoFUTuZzTC7YkxXXD0qC36eP5d7tfB+Spb2
r3+ZaX31Oz5di7snqF1xZXRDAJO7622e5SnSk15rFvW6FFddWJS2v9HzI1W+fe8PJYfKTIFyK0sI
PCwzm+si2luTF6XLsnkkpBT79OqZZNWpM12VEsmS98culZMqFbPBWepSz+zeTpAQbEPQsBBoRjyR
19DetwZg2tHWgvkZr6TO5cP3gnVYMOWI0SmjlqAvAeN6I2i1P/XydDGoKsajawCIYMjt9UJ6Vg6U
up0BUuV/mB+nnG3nOVapBnpg27SqrK+VVa7oVLUut9zTVpWNftz3flfjo/i6MOBq7vNlPzt8P6m9
ay0qdWgdb4yT2sVaqyzVO6gCjQq/5bWGgHK31VcY/O8ECZoppZK1y7K7VUfLtkyrPbPMZ/3esxUU
PjSQFxDb12JycsBImGeexQ2wZrqV2trPatNl5ZasHvSglVZ17grVDLkuGL9V6QkVTA5a8JauBKUV
uRHvNE+uGO8qDCfrMQvPTjC9e3txziRPci7lAMj3pXgaIiQ1MOI1fbvWwUOBuUT58ZkgTfgZbET7
DwECX03esWiAD9Z5WixWgsYhURIakO64F09o59AuSoFC2W373tbk/9ljm6mQtH9upVz1MDuPFt+2
FztovqtcmKom1o1pLdc+BCYV5kh8mPjILgA1wkwepOthZ0YB/rRrxf/lOgVaSvUsAOCerJx0dbb8
PH7pt78s6u1MB6inarvYNpM9xctE52VYj1ZVvtkfIiupfrybdTLKryBupA3ztWeymNZn1hHtaYU+
V2o5EOg3/iWVfe/QuXGu68Wqy5qq3OS8K61r246Ojyr7tqHtdNWrjNddjF8KQHe56hyMNafrUtwI
Ob7WJ+5J28/4kGHPOcqHZdA6BgRX39ffp75pmGKnUltp7q+sVYU+DG0l9rPK8aA9MW46lpfjO6TO
FU1RX187hLRP+TpQuqXmJTr6zKbDQmQDES7ZGsN2RWUogsm/dNPyEID26oEq7vepu+6u+sePh/3t
h+lf5r1wKE83lVUDZaxsjbiKCpB5eirjrY2/z7NqHFMB3nf+7WyyVVSU0iVaHLQCcpMpmNYc+hTc
hEuorbJtHlxGRy4zHNWbU8xGghryQH02Hq5wTO3VUCCczUGdEVnDAE9WVk2ck/tYHzg7Z5wTxZl8
5ouHaZRTE4S9D4BBigLF5bm+4lmPtboopWMKBSXqGOlm5gFM0fz18FLl1eQ6nH5mjM9HJbcpx/PF
zL7EyTP/SW0UTnEN5LYZrhuAauf3I7hUUGTN/HtlSrHDByE5m8qvnaL+3HKA7QZskm6sSu04PZ7C
nyCafQGBlF6N31OIJg9m3/hQOUfciEvpcqF9bInBEo308AVcZkeTr55afNurx7f7h/b7paw7WT7N
D2PzddtZdnzJlpzSq8oKth4bQMTZKjKfcQA7+VIoFORjylxAboWhClaVYGc2V9KyuomnCu2N1jS4
IyBnJDHS3Z6u6qt7OZarXqcV9UDGpIWvlyWvs5/B02nchqSNvaOTkGJUY0j05+5poLHwokrUYqoS
JbUhoVND+pgox04NTYN5PlDBI2e3RrLeVI/VS/fwz3LuV+FW1e3PJYvEMzKTKTka+BP49gbEwzo4
1I0TAOxnamZ9veyr6sCpqD92S4ey43IbLUQIzwqMY17UVlrgxWo9LipXmfSzvXrPnoLPwzpdXu+j
5JPe9WlBd0zP54zeCtw4oln2DIXRs3UH7CJf3L5Ju5c/R3CXz9+2513Oxsr7vBIxYbBcOWVBhF1/
VpigTg8lzXfoQmku8rlAbV3xJdsNaGhndygj/iSRnoVaMEexUopJlKeTjBZHnVxcluO+tjJ9wmDW
0Q4oSKaL99KN3I+G1bR5R5zDcDiVXv9UlnO46JKY99dwTbQ69XWey2fxvlSAz6wJ0tHvV+obr4Cb
JuDYjtQ3tAJQSL68VhRXBbyxKo7O5DZAxDCVbqVDoZZ+sW3iy1fJ5Aa7XW0N+J9kOF/kSAWqN4vD
iqwHi21dfy48o0f5IdtDwkaf1uWjlkfxavYS17FZ2/Y2TTC19BtxBFKPq/bqPjiNTtu3zSD4BVtA
tfBFp7vIVzlS/DY4P8rHRH1LTPdWPEkpb9UUbgHUz7Jqh3VyL36Q5/Iz/W8B6nNGFbM1cgEsr7et
zW8Z9m0/ANw5XGo5nCfpxjlCB4QWuc6wAe2viXN9/W0r5xG/WYI0VB6J3l4Ft3UkA5ImoGB+xE06
tMg9kf65pMERR9aQ5bdzYtSAkDdwZfrKirpqn9EOsG/f2X5rVbYy0Nvy41pa30CnsIFAnCDSU1B1
H2yV7UDFs3OfDXmmiz53UkpShUl483T+arEwNnPKdDU1iClm8ZggvcDvGdhn+33sxIHXwnFNY0lf
MeSqBIzKB9/MEoxv6UUVW+S9c5/dyt0g2BnjT8/Cn1m4GYjjUNB4uLujOBuxuK/fDfadM5TMFgBS
YXZACK3BiN75JiKAd6gxb7SATP9OJqAw9047oTaZmlxaWMcNSKSBO+OVfCNFoSXUFVM+G0413Civ
hm9ZDM7j1cASLd8D6edVmgl82HBElY3oiXLAcquozOJEw0XA8YaDOuGgUbAZqDuEvySi5NxPPYx4
ZdFMB8FVhhr72Z19RCcdg9co7QabQSq6jq/jlKcXzi98bDXITPazzCTcDWoY6nieows8jE4jSiqd
vOQ+ck5/P7SIsCAn9SFB7Rw74dit9fe6t+fCHdbR6n62Dc8znNius+vAFVAJo8DRwqaeZRtZAj/6
9fM9sG9MPdgFp+fh4vGl3QCYfB8JNqlGSQnGHn5kig9Atsd40Q0nB9HzKNPz62/lgnhhqgUNoPBH
uOuG6+ihORIOsuts/KvW7Ceh10DR4tt/vQfIpcq4d4Mkq8xrRCD3Jv/e8VB7uvi68I3Jv+OHz4aB
BlvZOM/2LinQ2pXskSQYRAZ3kgtHyyBO5UbBNDRUdBrHGZRn6eMMfRqGsn+DbCxFWjX5xGTTgagK
ym+szFsPSlsP3CNxQLgTKkLC2zACmKZYDxxD7cgLy57n7+VXObDJ3Sg6MDtHPWmYlQ8exyzctHC6
maXfKL7pccXnBF3KqcligKgQLjl80j7VIXwX2gN+gvUUuQYjqwPLlwsKAu40jqFvY8IYNra/2bOo
ncAb/7sQj9mlHuqKwQeCA4sBIDomjI+NvCmAK6ZVzP06oLiVv5dWnA9Wdg7oZnGTHkHMNmide/el
vu1Nq6d6wbwN98mf46ArHC85+7//0lSIyO3Vc15rw5rZse+z8EaYNAjB/w7sY3SGw9VkCBRZB0QE
ZLuCHcx1HB7Sfw/KZa4GZsby37RacAm/dQ/N6c9Dkfu/pxjgglIhvvL5apjs4RkAZssb6mHGeY4z
GnCNcPscPedL/nhhQRXJjCPvQ0v6OCbo48bEug4bkSzTTtEEDFUM6DQnGldVRzgrn1rTfs7f/s7E
DS34wnCl/32tjsgIHHl8oJR1wop4kvKgPPwCIP7/5AiPNq4XtZktjIWPcBfBBcV4TwyVhG6OuqI5
gBHvxr2icNTwuK0tLa+1LvWPcOJ40hU+wmFch1eulXw/Xf0z3xilG6tBWHI/PvJVok9irUcrRgjZ
TXFRi860HeT+SCNqkrBTq4BROx3KzQCbRSLKHyYBoI4RmQu+EeMgX0spoZFtZ0LlfMt2IrSSAJdc
lYbhWAcVrz+s9NlqIcCLgm4OVojabDASCiuCtdjwgvdt3yIA/EDUD6Y42kLgzGE5hxnvfDz0MAIm
etP8/LiPQ08jzX3RyKWSZaRYHB9ktbN+ENfd+vAbvINmkHMJh3C6Th9jF4YrBhHRnISRcDcDKGG/
+A3ZcxY1PA/PkPvmR+iIpDSvPj2E4Hk0ocbhdwJ3sWE4jKcTaMdt+tCRsaPgpkXHLdLByFmPM/Xx
xBWQ0y6O3Ln/zvIKWv7hYyOG4I/iSH++6MaHqX1zG3YG0oeBaTz/90zDC791YO9cMfpE64j8A45e
JO8QBIkpQNClHo9dWRhhYVQ8oZHFd8ET6enUnHDQSw+csmJUfBSL1fffIo2GcNRzxW8fn/KuZl2Z
sPi3rrk6AvR57NEJPXCC4uGLC+5utjHhY+Q4kAhhLvtx6Pu1m21vYX3p6U9MEneYUFDTrAlgk3Au
6Wq7GR4mDy4nHh7qoT5JTdphFoeT8O6/uxrMmBywHHSdx3+HR7WpO2De/P3vhnxEEbWFQbX1r/Ve
HdQ/s6ZA2sfWvY/uYOHyqsVbqfp3MUHTIlvSpfQGDxf8LwwJ/+wt92ElzBD7IULj78vvMLBMSTcg
vNO8saZHbXQiS0b7PCd2FV6P6xvIoTeVlD0pwcP9LpWTzjU/9uPHJPcFiA3EpQUHMECu61JlsB3H
QLhN8v0PbaGkGiJNnWz/mImwmnazixznJqPUttwMwHDDR7ub2W6cbFjcOe5OVs0NJwSVfagB2w/s
mAVqcvQ+k4s0Wz/dby8E58qqDNHvcytDi9wdisWB6sUhOnyjwavlWRElY/iBmkC3fRFM12ScwwSX
90CW/ZMVdpLtx+gEaXN62Ele12TUJ09uv3ZIE8GF0eF+cK++AxGS/xkHlT0S/b1nR2E48B++rMX8
aYmPaod3U1/yKnhcpP7+naDPoZymlId/Z1Bkwv4Utq+Yty0G+pTDz1j3UF+rgLQoODVOHkbsK/UV
+mehU7RuQcaha2iqD8/Aebfgd4oN3bcpiBigLd4OvgxngtfPR0outRMH3bo0Oorx+XG8n5Vj1AIC
KMQdRG5svJhYjggyhpjUUFmP3JY0XXwBF5JKOGpogMKhidmUroytRz9bnn4vqmoSz1KW/MAsNciO
XoD9+8kCokdX4TGADYv0QT5J93SX85SCqXhKe/7+D1e3vZ4/Bnn/100auKphRVXdUkKHe1rJfoWU
GPQ+EQXtwrZyp4eO+LklN7Gp5BKlfeNXwCBqmRXeQ8tHQXWnA7QeShjKSiwQirLcVmqgjkTJ6V1d
SUVeYpK4R88FyDH8ZbaUt6emRCRqjsk3hBbNNIRNlaGfJALbqZScTaUqq5CY5NAIbtXtd+zZVO+s
Ix/8fqPZwKEr5+m9W1VfFVHs6xVR6RGivSLp0i5RR+AVb8U9fjJVc4SfseBz+S2Dkbukx2IWcTnO
9PyRLK/DjxOBd3AC6Z3IhsM30t0c0+RdI84beHNjxY+8R7KAZi9HEwftZr8jk0ZqrD8PG95wWPUG
rhQKoQFujAGVUziT1NX2nZcWOTa5swFQnfbF6PRlBlDziQh3N5AonmMMhjutBwSZbe8+prY0K0zQ
KcAlsKji81+ADJwKEhudxUato7im1xWKOPtzlPoKgplqMYkJ2VYRyKuyi1XsdWs6VKiG4o8rdV5Y
WUcQgBW+RDSCrefYmD+bQWeg2yT0bpBtKXxl57tO7OvCvERxil6orhAkT5gxq4HiUeFLHPLf8beR
axCMAWOkAsWFXskEJWM9gj1y1stT/1S/E5aGsIq3bwy15KzYUhrycxFGthjPNv1+39TycD75EkFc
1bjH8PnXndmPUxnZSOkOg7p9dW5AKSMliWSiKlCKXwbJVy2WbO1mWNGnP3mYk64F0A5fiBmK9TXB
z7z8ekaxE8XzivXg4HTBNiVM82zVy6tOIl/NQHBhs7fwdlU4/MroV2sUavHn66b6K03KzJ3z4ZOA
LSII+wwvZdSp4+2XzWmSw52aXJQyJ9t6gfgCWQUwlXlsaAmJDvbrIyjFJbpNmGNlYLKmkIHLNhwB
6mhYOOLzoH7xHZRug0kLUboZWnoKRRUgX6yTa64GtyjIt0lYgvcz+V4+n/j2T7s+L9iaNHxEL6Cp
rQaCFGi+3pUZgiiVL3b/XMhestXNPLBTL6UspODrC3wujYRK5a9uSQ+xDJkdSp6BaH6uWMwcEgRi
PYpNkNMa0w+T4HdEmOlFmCc3BJ6x0rrqfV7Rp6Qi9Ip20sFDazNWr9oEp/XAI/9VSoSJjgN4YRlD
vVsj2ehAGrTGkPbV8/xIj+uQr8VpKIvfCfDdovmpOGQwRS4FPhrwan6MsMoCSzpcY6F1rcF7RZ+f
GaUv3BUCwaB6Esn1aBykKoWniBEBn1jLEnVFG6kBTkUqOIBRtwhWkhUt7cRxMvT+9rN8/1iZxwlB
Xluwm97/iMw8xJdDXVRtFUYcgk5Q+SoFfbdtpOZR/gmZ2qpG7g6/59V8dnaNvJp9L8iP5SqbDM5P
rhRAtMfyT1BjpHDW2jSCONqSpDjpcCSx/RsEUVmuhMUGPqXZr+Fe9hOsgVXp66UZcWmo6dcy6pWZ
ykldqnyv/pYxInHOSOoUv0yfKN19PEtTLQgtwqwPX2rx+qqarJ9qeZbpvuxPxbB/bMev5SWKHMrT
11UmC7Q20Zt6FbNKmFTiesfOZRSTDlsTL/GyjpMK1nMWW5Zjk+23LPI0UsbipICTpbZz+i4kgyn6
6tg7z9R+VhVVIevjdZybLOSWL62qsIpaGqaHTvwcSY8x5C2i8ktDhir5uhf7Skzic8OOgmGgtuNv
EURQNr6ca9PfuZzVWF9TwIZ4seiM9Ki+LvrCscoJQ+U4juOc52rbRTXr8av+G/epkmXkdCpbA//7
eTI5It+zeFlJozxkIKNcQrr6+384N7Via4Ypu9mVLRQwVt4ZP0X4QYEwRKaBSJNc6VT2e5jrvO1O
NTv5ArQY2ubvmwsxJcfS6RneCVSZ84Zn0WKgZGqOqAsqkpqTgKCn5Py6aRxfdf7r3rDSIQbH2USZ
S1Uw5S+UpuKJxpZMRur7oagKN+rdU3Ki6Uoh0eLwdI4RiBmsNo2nWIDB9sfCQkDZJ0uoJhAQwoJW
PqGvU+U2wgm+b3RGyq/v1ecWdVPWo7pvcYA6On4C8ic7/OC+1+2V3gIzm2CMUL0MyIcUj6FYvyP+
WTk0Hu30p1JtAqiJro6TolZLV4bShSmnQzaD3ewtVeSZTtabmMEPUprrkc4D8nCxkbWdaroSVyfW
TXkhWbl9X/EXQU8r+8HhG8nsRhHiXJOt2Pbq95NQMNoMZPi07/IwJNNqMz84MeYJ1YCgdu4NGIa0
oip2kRsYC5gY3bNUtBKRQl9bP9PiUmm3fPEzRLCZ4pyAt8xF4NsCvS6GmC3Wlf8J49QDoJOUcsfi
zvF3oYfn8SSOzvAmNcrUTwpx41+trtJmqCqd6R0lrBiSPrKvTNYR+UoJGboZ0FEWp4V4AejBtX19
W+GAolRbzEmUyCksxxJ3OZm8Lki1f2q/0wCkQxMbqkhEmHln2iF1QcxjeBcZeQ2B3Xp6RMI+j7e9
kFeCeNHVh3QSg65gcUiaF70kt+29yG+kanYO0MGb5AlcvTjM1p7+WNalt8lSSoT5qCX/hWJffJZT
4FMdK2f7dyokCDXlVytdQfsdxv0/3lsliUClT1BOiwEXNW0G+KZN4ze6dKlFj5QZJZ4cR3UTO5BZ
cL2A8tfKB9Q+dJPvRvunKJMfAI7JxrZBdV++n29zo/zkj9NeVgCuAeLzjd0sISfU/SKMobip5Bbd
uXlTfhGOOscg/vuSux/H62+13tqjnPrKDNPVbxgh4tkXOdVJ2cFEszWE4sW1EtxbNsPg1aYOAxa6
amyxrBARCe4whruRpog3FrPNPPmxjEk/c7JWroiJB6QgHtdI6YhUeLGReRZ3sfZ1STx5zr7RMwl7
XFwZIVcMyfSucwdTzTcQ5aloTjJfiw4OEI5oUsuiux/vx2KpVWc3TxCqz5GeWwxEcYVu/zyaNu2D
OaF5INQj/5SpSZfYCxjCwV+F9m0VjP/7EQnFUtT7U8Ys5fE5WJkS3jUoJJw7+8bOQ9/8BmKlYEik
txvcf7Zdw2sdJbXOP7fdVO2Gka9W+juyttKuERxQl93P9thXD5QU6vn6ZDMpiuXai95iEUONHBqc
VF1g4YRM8uVcWcykAwT7CCcoq8Pa/ouIUxSZdpVLiDBwJRI6/sUXoS5ModtPYLHVftvfwpJuhn9d
KEkEAFrAFU8J4Ol2ie4Eh+rlKxvE5zqCRUOahSCzYC46mFr6TskgHoG9uZvvTtFxHmcWea0FEwFa
XQ3r6boeMlpo00TzQ3xzx0Zpao5l+0C063RFPufXna+fjtyymICuudDRvMB5OeFEy7tsEoT7LKKN
zPfxUAF0vDeDO+BrXb5/TjtLKFsmirxWcRB0pBaEuWgxUaLDH54OMnDhH2OE/+J8VyaM+fsWfCWM
Nija9goOHfG/WuAoF3wwg5fcufi6wAWutoIh5eneigT5jaQJnY7oiGBi24TjN4GtrlSMS/1NF8ml
NSa7XZw2gjEbJpDIZRGxwsm2f9n8bes5CWy88f37djgWp4Pd53NA1BZZwVchHM0BMiyb5bHNo5OS
I9WSlGJsO6ptXN6E6GD+rbOtvgJMZfxTNVZHGYd2cLJ5qGZKb8A37zEXdWbXleCXtYpmMXLqf9oq
qBTLzqz/SPC9R2CC4n7IPLpw1VYP63QKOVG8bN8PCtFykNmqSNXnpYipZBhgwdfxWU0t6LlMP7Jq
uogFpWRvKe9X6LZsbpEq7kCc03bwKw/o8U1tF3LUqtWIQQlQd1BzjnUTX9okqJCCdbzZWZh3+Tkb
uVQkCUrqtv6pU8Mm/Nau5fcfRK+29JFcrLlKCnrRJ4LQu2tT5Kk0qA/WpQmrMclX6Hpl9XLKScYw
Nw/sLyhWcr2Q/GQbH0m4SxBLq85hpHqiZPHZtRhoHVgvugS54WQt/CCeHoO0o6xe0CgEsbTNbNr/
rQucQotCyXcearoJ/SBWjmgv6H7yYf6Z5NlsYfazBYn3TjIKmzGhebjWUFClr15+Wwa/x7G5QqCl
OItH604Oswz+OU3u3+pWCsE0kenW73cIy28hk7m0mFLW9jLEBgkYW5R6acAcE2zSsXDe9RUlUTTK
3GQzC5LVQtJmIGKkG5pDFbWDRPM3Og4ytZWxeakfS1GQenAHykjEGlen73iBYAM0aPnePvcPvWtH
meE9jLRll7y3G7S2i6Wic//8BmYWVHMfvmY5XLxBqCHHhAXS7qxa+BH8Pgznw+TeP4lUVRbgDrq3
zxtevqqN8QEHhQosjjn8bNtPVGJM1kZeEhQsQwkuIUGW7zjhHniqOD/W13QhgnJTBmze+rCZG7Ah
93SJ4H22eeWwk7KAPRwvKW4UmkNF8W50KH2nq5DykrddGQRAO0zBuZQvDTP8Ani1IQXl0Spu5e+x
BotvRM21mWeI2wfLjvtcDVeBMt+Q4i86zUa82EzKzVQLFzViGUabegFxWnm3cfeo7wZqDK+6uXqI
aAo060FsTKMFZ05lU/m+1FWaslO/mncpyjIiKWUcL2rG3GhHhgP4bUcrWSAglPlUAx33w76WHFwm
h5Y2q8UqRBZGbEQWQukI6rUa8PsmRvFTQSfqW/9K3+pk+osZmi02WEUtnpgW7VZwsLg2CQKZ15eW
8qMFTgcdSFlPuDL9sMwWGT70FoGO1cS8nYej6aMRa7t6LEHGBz7l/LNvXHAvYInVNFo5bG34D6hM
JLl1hUlPnZdXI/MPZGS0mOQjUhRD1O/O7j1mXTpWsqSRqq9JToqeMfIV+ZQLn0VqhrR8nEIoDIaI
9TxQKmpdlRxCnaQrd/2Lu+C26JAHYbzzp28SPq2jtWqtlmDzXpkqOgebQiYyZcVJwyGk7iqNpLUo
yZ1miYpZaBrrSMO44SPZ1w3ZS//pnY+eFN6sXbaXKushZ35MdtIYyl1MjMSgYbD+cpFIIwLEG1TJ
Q0NPs3SQsHtLylBAAHhafHHi86faTUhNOt/LRohuD7poa/GwLrPVr3wTMCWiRSej3DNP1iywe/Ni
ZvxxTYaiiNUpizZSP0L84YrfUpDFe86tQ+66khhJ/H4wQF72d93d8NTPw/GJT0CN0v3EV2KLQFnO
pC1Qlgq8nvmhdXUbzjGFTSHgxMnSBUlNQG8X15aKljLRebx5VRKFqksAHoghctAfIuqj1BKGQeAu
8xd5Bj2Ja7DCmf9WmvmqM6IE4jZo+uuDTatJ5Rt4m0AH8Sn6htPi4t/i3748D9XpdC7kqZambeiw
Bz7QTd9MNSGyUfDlgJkncZ/SeZms7fJNO/IsMZGUFoyYTYd0m6BEI39sO+AhAySQnCdtxvMQmz4b
q9lD+0utpCQ/SgXyRln1ljbP2pgiitR52VIPX/eFsLH4Ly3xQFf9BJjWyhCU1BWfrSbiu2Xl205i
Mz/3byby9Q1YU30t2bhbQfALGyF+sER8heg1y3M72DtRNOgFXfpgjU5xuTJM1IMf6QPZhzxb3W3J
iT1zikJq9RbO2FfOjrEtvSUV6diq4SIDIVYJTPAem/tr0NWwXdoblRCJpxgyxY+ciHlhewU6Cxp1
Kal2ZQDbly6P9qGnrxISSfUMcSApa5S6ZdgKf0cwCrV4JTuTGMHLEQSkYx9qJHwxYKMfxS40DzUh
iilx65bork0RqII9pYzmPOdvdCt5kQQSMN5xVUNQGaA3bYCt6b4Xhod6uFUP+imxEggTedjSpv6F
PEHzJV6RN5d6A9Pj5kP3mWtCd5evZKvTKscg++m9yMQrreZDzSVs2IuBoYKFhI6xqaixgblpO79K
1mORfavwvu4qi7pCCKsKf3ZSA5oSugrKHtQJu6o5pWu0K430kx/lEUj4pvQjcCkVvuBSRkBJuvSE
oBQnjZjqfFY6rE3UhTmhfJYPd2QzO1yrseIIwZFGxiroahq4790ChDStkmtQGoy1Y19ngL0QNJj5
U/jXz9zQQDfJzmMF8kpuMJKg7pgBE5WvLMfk+jeDW/fRtCfW7cyDT9UaGWsYpPdqyKL1OsO6/XOq
pBoDWRtnkrU+hBHvmnKd1cceVDo6D2AcIi36Yo5CvC1m1zmTvA43QduPxM0PTKEGzfnjw55WWjQS
NUXR7qvZKwR0pVc1oYub/uUzUfxJVH8edq6AEYfjfj/UsvVAwrSNdBRxKGziKBFJuTYy9UmQ0ODG
G8Ka8EwsWta2etjbvwO1OdwLTTAVyOW/4A2x63S5CO64Wn0+50t2H7+izMJnlpvI0eZlG+0cRufS
T5YWYy/2aaNrD4Qczefbo27Ivp16qZb22tqCDONCDw/WbAGoPx3cRU8eDLvEdER35lB+dW2PAdcR
JfC+wuokLSyd4XX21S5QUAiV9OpNGTBKDosuF7AmCLNpHX/p5ZGTXlZD2HaCaqC7kBhe1VystXPK
zcXvTYBtuMNhJyh0v4fX0ckGQghDrUe2KfoapP4OjxJsFQp0Rh67sMjVQw8eIJIM3UvfoJNFYAjI
EmnCt4F9Kdfi5XXtbWyl2xVrYuFiP66FcVMTpeH050cDhAogoq/gOwJm5FV/1QTqLjf1vv01j+j/
+xfxuPnq/qVdIaFUtd+VrzptYhO5VjL4oQS6/tv/SLqv5kSyLAjAv4gIfMErpvAIECChF0JILbz3
/Pr97mzsbM9MTwtTdeuYPHkykajbOWrZZIL1H8V3BlZ6s03vaRSSVO0vsahwCXxESVH/GE87Bjs6
QiUVP2Y8kzdpW/+z7PWvmDFcs8GiXnkSNY/ToBs9/Fv6ttSLfpKIZdrh8j+1Xv+/NWfdtpcIw9Tl
ph4tKn5dmiKJg0JHwUliqnJ7W1YzrSDmtogRcIdyxiFgnxmtl4OCc465JK6u7qXEDDvt8zEx8AEX
O03mGwdXvVnAMcFI+ET5CNeHJ3l+kHo38eGXHDpgS6cHkf0Z7l18+pg3LYuh3GT0KnATp0h5wdy5
uvrdVKbNoA2V8L+pSaBFLnwJAnaVw1/CipwdQAVpPTG79iMck/2iPP9YXCpGwYokZrIWAzvhqtnN
Syin4uL7aUhjliBHa9fQ7mer8sNFZQZvBBv6kmBvlP6cqDO4jvl3fUE0cz+FzlLNm0Ynak5f9hUt
VdOOCSZbtDbhI03Io64I7uneZwqNkI81vJB9L6Szf/7Nv4lKUp3PTOs3EoTl4/A8LW14Sh74xGbg
9pb/eem0VlVyBJX9kH/fEps9EGSpfMbbRhHz3OBSRazWEknSFYSPU3uuHHgGCZonx0FtDl4JWu/W
drI69apt3I+v/rRx8SdOYUxcywUWM6sbX4hZ1Ge+ee+e/zCgBofYEh7+ih00D25IBgtGopuwOlNZ
N/fNYydrr33Z33wcNYL3QoU8FqDbYISR36Oo/LgSGjg2jI/0VHKVy2P/Dv7kGhpNx/mfZeXyE0Y8
/l9R6mdr9q/bxUZoZIskX66tPblYCWHePe1Lv1fkXhopw2v5PaVpi97X33wgvPYyjsIMuzASK066
wKBdnUQhqyZbLlZHQ7Nq54bX1vrtEDa5SM7ztSVMXrl+ZrxQxnQlx3fBz6mQuFI17yh0LiqFqOq6
lu7NoDlvxRZeEXhB3mcet+T2Arpd/+lEujmjGhI7TUuGjSfZxOG8fZq9ZqE84jtaoDxnD0oILIQq
pnpBdVlYxKRJsITO6q/fVrqegBsuuz42apUE5t45onqE8nGksi79t4857xbfN7V1jyurZdjMj0RM
9IB2+bx3Ki86wSoyWyO4m6kkMAXg8/aTgohT9IPViKmK5VC79wFqjXzrNr7I5ChbvxAVqq8FbQt0
/ycdw3jrKtzoTe3tGhj6jxG9atHPIpRxgUiIipAHcQbWL4BwPbvXk8rgr6SpKD0fIs5tjIjbp/R8
BIo1Uj/ir6WPkp6vlh7cfsIdYT2vw8SUBdVIT6oBNdebmGTsQVsY0hOWFKwxOEIZAiSUNb7z/ehn
TF6+7NKE59Oh9XwFCRSeauRd9DJ7C/ffj1X7PL5/Z1rT7wSZi4Xwk5qyxJxXvjN9qk3qQ8g5HMxj
+4xpBH2ZYWzaBhOrec2Mk+LPhcDkibuMc9+000qvxHxuWhU9jGbNYTHh6OXSrCRqlm8ZjSY+b/Av
iHjl6q4FhNcIxMPgD4RRB/6EEiy9rusLlIVFZoTp0us4VDgbHdDfA/JkPn2pdD9qP+CutikWZsYM
g3fjwtvVkobNMmIyaQjYvVUkyZEuJT8hK9VcSPrT0q0ZKZwsg6cZtkpwIVcm6ue/LUAX+qPdtgY1
JpdUufkueNzg+jzUA4G2fpDFXlLNsnoahg7Y/H5LmxrIEsjFHgebq3x0y2BKsLiOBQ1yq3lr4Fpi
n+LW80VVSU3f5q1j157zpqehSeN30LWxSjnYDdff6gIrkhTfdY9vm2Y+Xk5LyfYyXjSL//zaRuW3
FkFZUxEVHNbISY9I3PmCFeOp3OeO2mElUigU/kI5Jo+i1jnDLJFV4zpPD/yVbV+hPje+0x0EK9t9
7Izfusu3h66Tkszf9b8SYdvBoWCc8p7v00Y/VqhAfC/rmQ/P4Di7xtOwUO/6hPExFbzdjyy6bSXq
YPtKYvisWSq4TOtPM9hudtdk1hG1l4+3QrJ5Uh68k6KTBh4Dqw67VWWuqAR0UEtGL5Czti3N7PJB
cXwap44NNhn3xfCUIN0VVS83mwfVx6q3edb2H4vmhotjokcKabAGZ4rPRF+I+9VeAior3A3AvmUe
0PAdfg6feBwx4wXhUjkDJ/HpY0yL51+y7xFzQ6ArRLRcVZGAekng2E17qIzC7rNELlXtJWut41dR
kZP4UdM3p2Otjho7KLRF8CGr+ZyKIYkBPA74jHXF2uPnFI+zAy2dCVsYGtgj/9hPK5nJo3f4XH6L
Jqk3czUeKYYv89JdbKVhX8BM0/FREliaPlbP5NIKcWK4bR0snQdeIDmRpWWt7j78+eu+khlG27eN
Ote3X33N3zMr4p3UtcK+/9yZJsawHV9+FvN6f30b24kp/hLAlwxqN3L+nU1zqWNUSOElKjfHiXc7
KJ+edyooUyh/9ssBvVwql0SwRUhMeCw02a5M7WQ7OyJQ+kvoq+PVNxL112Q6cvd9zobw9xWxE372
XUlJuqi7TGpnLGRhZOJvtbAP4EWWAo5hlMBo+VQpHMrnP1V97i31TpjESf0jyUGCO13CpkicqodD
Z3r7Ik+4zNYe9p3NDexQH2i+OHjlqwnVtZ7wWBpGme59uuzLQ3X3c2Ea0Ft/bNm/Kb4etoNc4GP9
evHLM4oXgI+flL3Yj+AEzN2yfZkUL2wuHdCXtffZmpAa7PrDtV0CVNEFJ/mvHDbYZEWxlRc3nM1e
Pl/nQkyDIPF7/MhNSGEYRcPgHk3SZ5d5/ZLtru6NA7bVMj49a2m63cSnYKflR5L0Wm3bm85s1wxg
E6Vna1fd9qiEXQyb8DlwWgmc72NarG/FqLyo598YrZqmLL+RIIbXj41NU/p28fRNFbSoE5FBxsKL
G2/KkoD2185wrikbbbrpVp4CnByjHFN2OONXI/J3ghXkgWpuNylKCpLnbfVmbCDEDxwPiW05XvPo
ZS5XKMvXeaJ/i+atM0XXrl3OROBMtdff6spCP9MIwNjfvvdU2gc3kBGzP/kjdjTyVBVqacWhDqYV
pDd2/acp5aodBI1/7uhXWhPEvU2l2MwJz7/33+lbOp62bp3dKDvIDBPvQpbLczBHucQugcMfiCGI
Tn/7vyMPR+DHsp4OPOI/M0mdQuCT0PLqagyKnzaw1G7k8Y1+DevNlsrHyTy+tjZVhc6lrTC9omIH
01MgXfPpG+zsuz38P0/9MPOuMn2nxhYnOYlE4czKV4iLpvw7ITYZ35A3hOh430uN8uay4mO6T/ir
faBXlqk+gNQWOtvzIqMQAzRzHpFGke0p2LWNK76TwDvCqbUHh4e2ZK0spxJHbqWNY4XbDEhPFRrn
PFY5gqFRjuSzK9bcTp8EKUHMICYSvWMmzHfV/J22DbdDAwNlxKZX/NETyrD4X3oWWaz1am96iqGj
0WRQml5MrpIcycOa8IiKRS67rIjN27v+ttSh03E9Oy78fySYHa2kQzqgQJBAqc+vqhZT9+23tdHm
ftidT6hJIltjLI47q9+Ca5HmWSDHUoZfadeztegSKFsEPKqRUG15AwSINVS9RhXw+H/hmtWnDU6j
grtkjpzEEGlTrEVRnczYUFfiNOL4L3THwR0TwPGnogJNySsfy0qixluslIVa253DkTbg6shlOcLK
VMnt1JP+il/fC94HaeXg+e/JcD2sbRQoynDcaqqsx/nmsoV54EVKc0RthV4e1UyHa18kDy2N9SuX
8mLwrJAJMz3clMb7gJwFHHmubtLLaf+utWuimgGlsVjNln05QHPBNEvWRgTM0Yw5/vlRQDgsJF+Z
IRjJTbZ5zt3Fb0q+DxURSiKKlY7bf0NnRP/R3LFVVottig2gm73gwEUHdaHhhGrXoFyfbnJgBfT5
dxoKDm9LhfvSVr+WeRy618oSGDPvH7sWuuAfzfy/zTvV9w9bn26OwAWGOZZntsiMrImf1w7vtw+2
YbTPaSCfGTs+WndkwjANkq4opD/g/ycWsbne6l9UoYeV7b9ClxmsfJItPXxU/ptCgK9N+c9T0nIi
HK7Ee/YPMdg7jlIVRdTus7NpOyHZ/u2/fw84+bdbkSZHRNKyQQ0X3t+gHEbf7ti6zs710POr/KEU
zy6+rgVC+XqkZiHn5Kt4hJRr3w+VPeTg7YK/Rzy0qcAlJKTrNeiaW0mwFk9onk5JN0nv4z3bnY6y
cJmoFsbBJk4Tk5BJsX6sX+KgkZW/DHJvEEephB8715yk/rK05DQecHwJY5y401AOR4JgDJzuBlG+
lpoGdQmHJrRp4Px06TKmZgrY9kjDqr8FdyOXbSxfTMMTYnq5rz9UrKH2TFQe30kKUXY8Nc00AP/U
PmiaPHbRm9u00t82Q0goPsV1gCfTD5jb8h/N9x9mfOWXsgxQeh5n4NjHznyA55SG7QaEezPcKs4D
NZyyZxWBz8Gfe/rDFpdVOb4ihpbVA92iu0/+rIHbirQ9yZgffqN3hWkLcpKpTGUgOul+XUGzs30P
phBR+MPWFdDw3FsolGPx4i/VRtG1r/K9/F713E1FNT83sWRTJxNuP7YBJipq+Qe73tYmBtLcrxCW
yug95q1t/5CpFokvqNStVBYq6WXYXD4iQJlCCc70bBaNc7G82JW3KvybTTIN6ej2cUuWUrNklnQH
lOX6co3LmqbbPJDKjome5xcHrHBu76gwggrurYKsOV2935Di1n6usKnmAOqkkhik3tsKt1aw1lMh
7cq5bfs5uBjOWHm+L+LMtZHfNe2LThTUmQbxV07y/uRtkvslllp61B5jug60Df84V7F7Cp7feQPA
ZJNs8LRsVNix7gbjpBNiETYILkmr24/URDWYaCssuqesWVSwGX5SiHqWKcXnuq6bKifbyXZtPjf/
D4aGqY9Uvh5blpUmla0Bu5cgqL8F01AlbSghlmNGK2aZXwHJ7K/qqgUBXX75PI4V0Y/PsXcRwYRy
2bKkL9t8rwYBhSmUxyhJaA4epQq+1K7mdz9XJcD4zUxlzZgo0CIPcS6scD7/BKX5AFVLoX4e8+Cp
XWXwc/Nspg4V6OKD3FueCbnB1jopNL5fYvx67EfCvroqWA56X347Ir6Ingu++Wsn4O5R16BKWFW8
2Hsp+r3Wt+/7BsspV/fYyg5ev/dm7s0BXne92LOfezs93gtRsGthC4SliA3ldL8dA5l6XoDPhbXO
4lt4Z9s1wAjt87Oc+Fn92nGuuZvvKwPdJgJf4Krka8EUOY3KbV8mjLu3IzNSn53XDpsxdpk1A9qg
pXImqvRzqv6LWjkW4A9SjBSqjHZylXTt9lmU/4Of97ADBkylAnXv9a4966iyc5Dlvg8JQkn9UAWE
hIQZ5t95rLgQHJs+0LGuio8mu06SNTsRmtGct+3sMoFKr2SZigXznarhu3imzeV2y/U4gxRGE8g9
XF2/9WRYmCY66rkVGqbFxUB73o6Joetd1sAlM0WVjOcjG0NZdU/aeOnzWdpohxTC1dz27WJOpQU7
sio1FS1WMqzpu8tj7WodDSHYB7Wmobdmd3iNM/favBCf+YThyAS7orQKPGTwv6JKMNc4agAmy1TZ
V7M/XugKoTeL30MelYUi/WFQcykjXx+qQJx+ohdUr88WwsxQ819Pao1T3LK+ev7cXH/cT+WbF6t6
kcQvUdkCgVWgXVwcnpsH1TxQlxZosn6daUw3NRTIbqKDDko3c6mizfSyXQrqC21mGK2fuKQaJBje
u9fTkUa7YWc8qeahDSq4lR+01a+x9IgMTA7sZl5rTeGd0nF+GpDgFdXXW+M4RTwtgUB8je3slQUb
mgbEm0QtNDJYGNl4mWtNo+4iXz9HsauZv/zmdsPV7V3kuU3rD09LsnS4Nfb0gZATpC3D34nfy936
L07iBm10t2AI+8q1vszCG0//dv9W/8g6RL82188wCPFqZSke0+l2o4trPb6VY8V9oOJVjqJqKhX/
bahhEYE3by4/+MHfqriph9EF7tKcdsm0Ttx4bRpIYJ+qFo7vyUN1kf3I7L4XiT8v7rtRZOP+di+n
0/Us2/gl4Kmk4Xsu4tU8HN4n9xpdNMmlbEXLvycDUYgP4FpaK1M8I7+d0kEIOMvadmZ1f21KsW/v
7z/bXFavcobdFebV1TQ12abtAMxuFKK201sjn2id5RONiWlSVCEkcAKWeNxUW7pu0wfxdF6ifu83
Q0RQczrwpEYMZcLYtY6XXx77jcfbclZsQ8EhU1HJtU6DEYqwinzF4ZpXz2+JbDwxrnALi+/p28iO
YTWXQ5snYrSN90fySH/bJxj6GZ+At9Be4fXwjLVZ+XVTkDxMOzd6aye2q/81gerAfH17Huyvo+Sj
yp41lanus/H61UkV3oSEjB4cLY/cxnS0ScQCh22vbL4C+FzEHsKCEdt+uNzWCAnbYLImd821mN/y
y+jiFa/vdnCI984/3ABnlu0aAx1KHQTpRb5OgOiMbEweUB1/p1auN2mwkj1L2xIVpIUWyGAeWxxb
D049Y1adotGXGrJlU0d1ARMMPUQKVVUUC9L9sTru4HOEMuQ4zujTfpLiCRLEmQ5q1SfanJta1uJC
u25M8plj0Kne0cwKQf01uj+mHzbivLpgE8xazT0Hrt6+xfjU/DslmL+ns3EuGq3HUEkTUhW492Hv
qxNdXZpb4nPkNhLxddfy1nnSvIuRLG9ksX1WN5ly8dhIrePssrGfVv3D8UZ9IdlPuqr/meRS49gn
a5tLjTVuJgoaH0kh5rhsnJPDZ0bwaR0Stezq85JsXe8/cIq9AXMpfeklmY5kO1wVjNz3FQ99UMhA
MawtJcPr8y2/qXh3aiAnu73kbTL3dTl7AQtWIE33ZWORauc3VfjQfVNRwJ7Ni4hPXn7X6fqKNHiu
71+Li6+0aBGNn7um520RVY/X+FYcZDKV/CiVry//njxyxvmve0QYKHaWhBU/J9Zcip3dJ3Xqw2d+
dJyawt2bp2mT7MU5mA5B3fRZ66BIgvMZKlCGHzxswKKhb4cY+i/ZzqIGC/7Jj1ygzyiqmdNkfvS/
gmZ1r1O+TTB/DqLoualsLrtCdUtU7dunfIOj+54UEFin3a25ysVq8ZUtWoLs3jcKmCIQ5pA1ML33
VxhF52oe1Xs6SPSyrRM+WxigXag5iK7l4uRZKq/4skz08tNRkNCODs64MKXG+NLtBNqkW/5XAJPV
A1GLZkdG5b+saAAW7cOPyQW4ykNGfoXM7/r76xIAzqNybU9bl3tB9auo4Kc2OlihCLK2M58SPKUl
KSpRF9m9A77TLwgmjEoHiJdavKJSO9jfromiKK0stD0rW99PJqPOna/aqlEdSSc1hNcGsU7kC1OU
u2NYXhXGcKrElFq2bMnUdDrId+E5sjy4Jl7AGL+Wf3ACqtDXlh0f8bISlnaOLWKZOrP5xxM11JZs
zU8dW1R2qBbfPM4AHFeIf8zTKSolbZgOMz25YamS+Jj+k/ySotyO3Blwq2pd4Fjvy8E+hVi9GD30
Zb6wuJyqmi8VQK1Mm16lOb3FZ2UuA3VBLLHvPO1Gvf3sUFmO4aiZoWx9mURt2UsxYIK5y/Y25tiH
0mlFJmW83DfvRcJRFak/9SuN+DyJOErUChjq1eus0D1E1WvR2qK1z4DhuU6yooMsuj/7GcwS9Njr
+DWJhpLqCym8cZsUr+xXYlV9tnOZLDrFX1BfeByx5XpRMs7t4mK98LWvrj+eg9NPphHYTMnmlvPK
2kGxzfK5+1GqPO60axaMSCWTladBqbGImVlHbY9sKFCw7oJiWPMCJUBiucZPeKPlLGqxaKOUMv5A
+ZbaxHSsAuxWDgaLeLPswpcfiVpxN9o9atH2+3qN04tw8S40tFc1/+C9ln9w6fwXVN0NvE3cGIx2
XK7luhwpJZziUaqX/PJ4p26tnSLaVori5FiRKs5k65UEPp/7lzZFKBdAibS3bEyv48yxLmIw/HZL
HqvqlnlQIVYtZLubsK8SyqC3w6fveDlWkl+rYHHfLbALQ2okGY8tcXGaicQmagzBCXHTNvTDA4zd
Z8V5dzW2s9VI6eOi3BUZPYmeoF775FRxA8fJmnnPjIHCBySOxk9nRzyV0ENz3UtVH6N+VHG0puj3
qNG41qn3u19DyakCGyxVVegWqsY6eHh2ReKeMF8ECRIp0bdGM0pcJzsuuJUbBmpnbeDXFhBqdgU7
j6oPawDr/o3U8WiaaXi277M71tKt+lRzjDL24g8AtGDgnfQsDo+kB0ePiUP0u+MyYAhsKmWKNy+9
l9/72Mq/fdvN5lRBdpx9KcUAEfXKDKh0+OHeycrYlct25x+8eapRb1rdcsdlGjvE0G39FQkg580M
u6tbtfj7B+OqB16vOf+z/Nn5xOky++6HUUminh7wVDdiHhSTcsuObB2VRUhHId6Sj7NQB+oFgg9R
wmkp72Ovu/sBmBEGzo/g4z8smZ2b2oFyWii2i0NK0MjqdKUucfCCdvpnfZ+g/9fvT8vj0MWsSy1I
W51WsR+ES98hcgmA57U0vlM78EnvZZ1QWD2Ctt8JBmCLoksWRi6A4/nLbd79KkKFy8LYo7dv3Y3p
PDG/uSEZpu3M/G9gfeXnpFGOYodkelbTixI7bXlXMk1Nzi2I4KpTGCRxnhoOkVNYrPOf7mcx7HsC
5YLraucF8upFDb6dQzYNqNG0yYOR8FYmijBK7J73X73ivbnAFz7908HNwiphUnFJuoEoO6OeQtdu
YseQX5YZin1pC6lCJEMJBpHgmFbozzPvrzcF2PTfoq1vK9YvPxzNQ1EPNae5MZBR9aeWeku/j7fX
rhxNipOEuZmDmu0mfkXTbMf58kU9OdEQtb9r+NG9enfm0yMHELwmEnNg+T0o+RsqfX/ewxVdWNiY
cKxn0Acq1loxM7vf8ERUnXDz727xd50auc/+ElBhGYtV1fWisKyTi1wpSWDgfafpult0dYvpZkom
tKOs34f6vBTdQZSxIoZRuBQgEOq9w/NcWc5el4r62KOdo055K+8+dbN8foisE5SeGe7IHxxIFyBY
Ns5F4taJoWr+lfONyhKLO5XrUSk37X5XhOBgbhsuhJenh971oZODRVvB8cEAal9u/lnLqfp6qcmx
Fai0GaZDC+tk249c7zl4vCX72UM5G2n1kUz2KYLW92tsx1AH1NjPipNcg+kPZfg0KdVyeFg+PH7W
ft5WQBef1tdb/dP4nGdzgiNJUSUzXM5Sy9aZwn+hm/uNCPx9Fs7dm3EaZVkhU5/7cd3Vi7/2nrDT
Om7nKZzexa2e+c1uGxc8mGVvOdtPy/tjzc30cwLKtMoVqgv6bGVwsSb7a9xRM0zLGwIsUJVU2fVO
YapP8vh98fxNAN0CS5bMzbyJnssJzFL/dB6GbtMFU3IRK0693QNFyOc8MX71CND+dIOow6P9eh4V
NHyxtSPXLH291CQH31CtnXYhHxlwuhf23pK7+qKz/xDyInT4eWiANOf5adlDJcsB4HtzI2l4VX06
8NEKwlvn7sEb0ewLevKA4raYkht6iI8ffUZL0INyAf3896JhWo+VtKkeVJbpe824t2j6rKbIjyio
twpRyWVl/c5tpvH/k46WAU5ajpPcEmjt2P0bIzK2r/3b8PJrszXNP4LcxgMG3M69U7spf+0q/0jL
R/UU7kX7hFUwJgRlet/cU3Tf/hlFoFMAqf7jz2fq23p6DLMHxuf78PtAloZn7bDbbR7Ww+qUNffu
5761/FDqUqBpkn34DvJYjzZlNLQiYkfLrjUkIR9rBqJCqMZj2fZps7jdKOmDqKeZ/s+v5LvALCJs
bi9f9YNlJfzmji7vZYfCMjIV16Ztbh1jmwRcAlnU0C4qfMvpyo/Tp7yc/Eq0QZyt+SwRLzpmcD9s
DcXJLa96io4acWyQgJ6U1UF54gPUY1yOoWJzu6Bop8lFvB+rnDKm2Op6O50e14+QDK5hIJvuZIA1
xUa++5h45I4t0Ua48DrXFheM3ShqTKmArKxqR794FwCBImeY6eAySjCWo1KrzvqytzoT2HePJizI
k/3MNYvLWrQr9xcBO8MG2AMWLiP/Nh2cRod/Sg8HbzD992xSidIaGejcAw+K14r+APp/5ggvYmkQ
/oOKZDffgGPmf0NQVn7813CYilh3OfSw/rb/YiDMb7YgpZhnccb8SLXy4yvHI44NaEmnd+vRp97t
9068jch79LFu4T4HMbjrACbNuWdqLfrcfbxfH9XnN02WXeX+L4oPExvS9iDqMPCNUXudPgTGExjw
ERas751k1Q9T0AwEeyjt7fMo/UQNlcuXDd/S5R0e3rv/y9VR/njTDzga+mOv9CJgdqlDf2nf+dWD
Vy/MTKxR8ZE2OLf/e6ktw0DaoNSQJCW8THchU8pOcIDNpwgv8KlKw+9t6fgrbBJDBYIy+PGW78C4
5rO9sia4Qpxt1+27KZKtFqPZZDsSj5+g80J9b5T8ziJdoEemK/bt8XuMvcwu9NfLuRmPb2aHC1kz
FciBOTQSwLePa5G2MMp+yYjiyS5AftktgoVaCBqbeX8OTNpzIXh/gU4GF/SqgO61dlzXmUEaGaKI
rn6jT5vikBCuEodWakCBm8tG7oaGyWgU+9Mmtmrr2EehAQ1Hqza5iEtUt3yr5tKAnAcyigc9j8CN
tmzM8IjCpPO2iTM2mKigWXoYmqSe5jVSGKKHLUkohLFU8Vy3quArG5uiZBtj+OmXRf15rbBuwtQZ
1U/nHeXNJ7EeAiP4snlZv77dYUOcbHjaeL9MKSCYo0JyuZTm9m/CUECb34vG21YIkRjxHXktIHy/
ehlxuX3CzmoYRT//7gCsT+vgqR8fFBjz/IMXGfnfD2PTF0zIG/HwVXs97+xIoa3N6zI/9tSPf1At
6IZnBfiVOutkFO+FL8jJU28rkG6rxEhZPj801f7V2yuOFuXteD1OXGrJXGmJK+8ewoUz5e2qwdHS
B8yeB+tU/xbiBh449VksM5zL+ZThhc8TvU133VX79uOwUkE9n9uF3TitdTj096nmGhnQaOtaKxZ1
iQ0DbqC69wADKUe97r1pCDWvJDcVCbkTYPBsXEj10els0HnJ9KqeiUZwm53BzbPhhi4aLx5r+utV
U0s1F0UNegXHl1dZ1V9AVM3mj0OZgfwtS+YAKYu1pFyOFUqjIDYLFa+SlLj90F8ZethhnmLcuUml
VPlciWqpcu6brGi6DibTE5w/wL7WLvoJVooh9qIDWgIhkL2YkJdzcKZWvv9Tsx8VGi8cSFt0n25w
9BMsfufVNFqPSe+Be4yHICyIzVth2Sn7F0a7q4lDc95VMgxmkB7KEao09i4QTdB/fS679CeD1o71
sSoH1FDnGOPULBMFBaRDYFOrFLhtF2eZyoItRgWtuFKkVLytbeKLygB7DPWuUMqXM0ic634xItp8
njyk90aBYghenWDVe/TT7xsPPJsKe7/l4uByqB4KMZOExuWPXWpv3Z4Ps2+QeBPDFsebBjn/zGz/
aiaZ7jFkA+8jK3/cB4/fg+zCnvjr3L/2E0RB5X9M02Q1u6taBaneuwck0cV7dKwVtQsweUU+bYtX
i1307D5YWW5jVuVC9PAeqFeGbcNU5Tmekefn1lO5DIsmy8KX/U1/a+YYofOaIIJtUeFZ9fhmpAG/
Z/S9rlDwXRi/9vb/HgSv3p+jY/M6UOVqH1ov3zRZWr5qO8ZAj/LqJ9e60kzPxPdvukMyeFDNt5yE
2mksZSK/dYxf2oQkVYHl4MnNfdWIzoGwg7ZHzqbQ2Jpy+ABXEjXVs6XvBW2CXRp5vLLIVXPQtFMD
jzCBBYCg3YeVEbEhSUG/4lh8F1ORQrRgVqxeDbBqoOZAD0xjyudX3bo+TYJLbfeMTWe2tOAh2SXs
WrrIIXyifIB8LAlCPQnZehtWC/850FKboBR2K/73lOJ0YJb/BN7OuwOdKQNK09vamqBUqmlKfckO
5pE5wLkJqBKa5CPPJirdAiPgWIm0Vwl2xO10GFrdPvECHlEDUrEcp2ve14BLMe4nps86eBXCp+nL
0ZwIfPFCZ05+WgxrC16QqDOTP4VHNt6c6tAJlrkC2XhBNMv+pwG/hzb7mTJFu2gsy3egU75xFdix
Ee3BcMrTmV3h4h/RuZYjKq+3dQUVsg8Vh/ZrK7BtGzqgvXaYFIuB2L2pPdGjqZuVw89oqHo+yJBG
VjaSn5XX5DZZrwO8e8v01rkmRmNe5jc/19edWtdTy3hCo0MbawYZWC/jKbgQ3LEZFVfVBe+u6T9g
g+T9cDf0inpLKOExntr6STTkxt21IQOLgb4V3PMSapayuXN613ym6xhpiTaIJH2o+Y9bGZ3c3aof
3YEEf8A8hR4UY0sqvBRg5lxZzyaKpikqwTGV8tEvEqfCS/M5yw6SA+Z9SspAafXXq5uNKp4rtluY
QzaeQzJ1uUlBFsSPTBn91xFPpofiO+BED80DyNhEXQpu1+saDyaOFWeMCptTANUuMMY4UYWpz2Wx
KbWVmkL/lvp3Sf/GmYexGr+RGnzqYica8nirTLVAN64AAUJ73WuXqBbYGvogQj2BpKd5AfQoL9PH
uDgfJTBZbT7KH9jBqUlq2T6lxilkybzCqa8aqpBgyjS0w64pxArWmmCb6uo75z2jSUhY1L5E33vY
wbm2iarzi1mGASpE8RT3CU4rrELdfIKF6Ghz09iFPmCcBge1oHtyp5MkTKetC1aUYn743KQosODi
PPF2fnC1qu6LFS0ViBQDcWhEB5VJtFVlid/o16t7PBvzeMvIahln0WjAkdAxVP1PZQDmUVQFeb4m
C6TZe4BVM5P9hxd2YNYfa/PIgEKplgK7H0R1nBVOLbDrbVXbZuoOw+HRXBnd/YJw1fzbjzkeOfjn
dFTiBeTbhYaLmhOkkTG6XjXz6/3PNiT/w5k30COtvtrb0NDmhFC/b87hNDdPf4cU9+lRc19uekGS
cfr4oSLUVPOD2ExUdSKja18NyvbNRD1nfBCgAGrg1BhZ0u0re5YcrphH4ZFqS2TqzlCCbGu7Q38X
8MpyMaMmCnTkubP17IVb+JuetlOLr/OTDlDYGtp96mQyPU6C85J2P/UuKhmoeN3XseLWrIx2fj0g
y3M3gehnPp3+uD8x9xv5Y+slWRxo+FTNBHItJU82a4bmYrecc4TKcbav8Cleag6zYHXe/Z6z8TZZ
S/YPn7dj40aCftnw2UzhPNwODZp3PP0WgqJF1xzhumsKWfmj+R4gJlb++IIiWjY8v3XzDsFTmX2u
npuLS00EoOH/bByNgH0IMxeJOOlq7epzk1nr6q9eGJZrkeal279dB4zxIloShAegC4uKgjxDRiFD
L+ztYL4Rlb3kodhciKRf1hS0tVQilD9km1tKSCP+7Z/hW34kSuZH+a+NT0L6HSby7M0fX4UVRJzI
fEpVsOw7LRD3aNHykKUu1pdNMhWYgvXKEojMlKwB+zAT8g/mhBVJiCRnxwMaPtaPui8NIFeCmlBs
Ygpmde2mzyQH/DcLARZ55D3pj0Fu0dolarlrNbE0NKt5JB3WXL6aXfaXi/iU0BgPwoOpPQ4PQ/ky
wcnRVzwrHuT/g1yeCA8IoHmzV/+X/WWI4PB5lNeLGH7uYye/9EtEwM7iStVcgjnLsmIOljsnDevL
630zj9tocv0bzFkTLVq1YppCzp443TMm77CM47kLqT/um/CvzCRLr/TjF7QTTNcltfVfmjW60IBp
o1WtaArezg5tNYsg1ik2NBudAkHy0aKPHdAoTvx9FgCUkkKteq58e/dG7r97vmju33adk69jAJLo
nTqhWzq3mIHEru0lPoJPcIj+sZrEQwt7k0oa1D5jd/oU1+rv/h1qUNXsjRErtUEBmhBE7WyXdm83
Cgxh33KKivV++Hcmx5aItx8RYz4p9QNdzaFAtM1j+Jw5mNk8TVXeqP5/n9iGJfS43MAItX0s/2Va
r1lR8RWvftY0CE4fjHFaebYg98kLnufopqqXGcEhcLwjcospBxGZbFgXJnjGBdBGpzq5pRm/vBW+
ddFFJkiZ9qF36aXHWztY9qDIQFq3ntc0hlPwyKKKS7TxKrDf9iV2g972wGFiGYlANtU2XdSZNF95
A1ff6S3F1JXb6+pqXSbP83JlfPFzy1ghDmIi5me9MMIslmaLdyNWbY3F6OCpVbnUDWsqh5gwXJyt
4FrYITpZ+NRTgvqt/zXW3R0AiMx3kIbkWoi7FPRSKY6ZVJ//0K9lUJo+X2tirut7hb0AhlFbGCu2
QwraVwyk7GnZQkU2cM+EDBvgX1JXpiH/BxDVDoZLOUm09Lq16b/9bPvhN8L88W1fm7vzO0PRbakP
ZrJO1NKpNYOUtBLRkF8r3k1nSoxjg7zwTJFeGh7L685m9jM5dcubUqORqq9ibhfXyhyj4t/8X2Gy
wL7FqbxZUkM9GBfGQR0KcTn3+VSO/t3NfALP7CssCZ9CaUFhSJNKQpHtYrGOtc0OMDQt2y7dTZ3y
0bLx59NCxtvyW1jA9zbw/KHoU9MrLcd+uFhshtphUzr+2UT6mcJcNH66H2SfmhZauZrtQxX8u6rN
UPQ84xBMGsiDNAxIFDjb87WAUk5DWFAAwT1gkCs5FTlFz3ULuivmnvXz13lEJYMApy2cR0Pp2mdJ
Vyel7yvqkdtqGmu5j8qBXDW4njxsttM6IhtOnjVB/eXIYad3HgRnzVqHdhyTLfOtBAkkglbmNllK
sfgp17V5kG3WTkRt7zV0tEiBYV0Qp2Xbrp6nuFeavZi9BILZ/k/WTMT5UZob5dIi7Y6TBm1FRRii
LYwo+SxdCca44W/7sjRuHFFKj861NU2tNxPY/+QkZuv+dpRdWe1OvlM2RG1kI4huwtPzgHoIGi1d
zIredD70W+f2Vu6lbKFCB+fF22TDE7ho/d6WfxDmn4J/fu5uCv89dGf085cjSuaWnIffAFKI95qk
1DNe8ay51pJFY6wAVCBIr3KDwMHwVIAcrNtICtNq4tDRVvhnUELqRxl5+9yPEQSc/kNHhIKI/vyP
pPNachTJwvATEYE3t5JA3pZMSTdESarCCRAe8fTzZU9s7+zGdJUMJJnn/O7Ytwhj2hnI1b+Bc/wT
oSGWe/FMrc3bG/mMOeOwq5BsLJJ/+VXDNx0RHQuFt7oBDeO0+S7tqWNNhQiS3a9aSJrL7OpPNKfj
YUgTdciDBoSeiE7lgKGGRAKmtePg0onJK08RJRQbhQsuKmJm4AGOOW1YSaayv3g/2XD/5fEgMwEF
p7lYIUMhUpZ5DCCgrsj4pd8kXoEH1bN2JF/Pyb1grCV4q9AX2JjhoqfmInFfvRELkmy6ex3RxhMe
L8LYIren5FvUu2F2FzkwK5GdwGutnEk+YwrLRbxmt6BMYQUhAiCMRZwA8Zd0wNZ4ATHzzKlyRCnF
iYA6Zl78iESxjiEY5dNibuAk/2tZ2NGqBr381m+oIaIzFyRHnoYxUOAo2eMDjNhNaTCgG40vSOQ3
2g91zbPG3iXO3oN66/Yhh7KBbmyUULjQ8ADpkzz5mRhPymGKHEgpXpGY4x/oBvBL5BpUDAKIBKlE
yMRvpnd4TZoesdEFExQonSzATtQ1gTKmFgY7RnTH+1L1vbAUcZoQ3Igzn6sf4Eae8FdvZPJPhqRD
JJB8QNW/hbFd8RbaE3Eg/VX0lzoT3VmmFxud+K698iWUJ+6ifxxVzMigI1o4qHGwAdnTnq0x/mhz
mil6PmpcKkrY/6TxgnxhPM+Zjupy/GmwUyr/KDN+LQLZRoIAAC+869puQF1HR2C5ebWEMaHK5zu2
V19fCCnXjdIRdgRMG75HFAjmgboF5gUSKkbdeOjuQOjWCnkM90NfBxdcU7IQdzFP0I2xM7IRUwif
pCdNDrU+lS+N7Qc+jwcdC8OGT0c9gpgOLkckG3YMxBnxaZmny1qiAAsWwOkShCvX3V51qvsp3AGh
KrI/ls6XOiwzogyOSTtypj8gpZPgK9wzbJwfE2lLfMhfHhDm3+7lP8RVR6ql+Mg8ygOoJolPkxR+
JCP/g4IfGy0wIt+AC0cXwe38x6h2M87ujo06o49rPY48iPEdyWbT02cO9LK1dnyF5E7DUuHOqi7V
RcOy1rBXxU9tRRjiEnm6SMIhAFPgfpTIHH2EHGzIrMYTXiHTWFPz3GPCq+4NM9CaQ3+0AGUp3FG7
2lgStgRE0+B2Z4ZjsCeEkwpV9ZldDFvRuCZ2GEfNewWId2YXRlUOeBH8lETgspf/I4+AO9pv9iuQ
mIZDLceaAU7aLD57JIYAlhoS825J9Y9OkU1ekT2YVMga6gDmfvMUf0ZrrOZoeCnYf4ilYXg4sDn6
+GwLLkIGGbO/8UV+PPwUPJv0D9UK7SBlghOBLwi5BNUyvaoULhXSDmSPEtvY2TQ/4GzHfsu1zxn4
zc/MXuuWZKWDUsPcCOpuhEiTy0v3CKLIChykUaTNaDBZI5QmuFJINWKRKifOP0vcOaSvaCgCxYWF
xBYqbxD5lAHoKoC+soNb/teQoTXB8HoNkctI0r79h/QqX7U50wm7mNHfNah+NAECoOygSH13o7b/
LiV2AxVvEb0Feih2NQRMjYuYAf6Vz0VnisaOD2HwAN4RwlTMy/xydhg0GdR05YqAF0Fv9A/OFGAp
SgpAUwUhS+8m8aLl+aYyoVuBpOR7Wy4qVVhgdjMY9ad2LB+EqtIZB6jv58BGKIdglO8v97XPphCk
swKmCvCVAEHUb0hOoNG4pACp0wXpjgtuF6LuDG6Z4Lw11TpE8/xFCC3RGMMONhN9HGKuBTZNes4/
dSJP3uNs2q9xseHCIOaTqpxEoIw4Joa1MbvG8iwC2nxS+T9/wrQhSZjDkx+aLRFQhkEaTg3U64cg
aJFjQomjedb33wuHNQoF/mV4Ir7oyTVkTjsyCsD/C8K8WczEbNGIIM6hzaTvF1vUnIZra83ZzLA2
n61VeteuaF1ESo/IJXWwW6KC/yGbSRLwPosR3IWOFdjDPpmEupQGGUQAANRjv+/EY7VzA51nuE60
uejJ4AXBkGk13m5yV8ANjsmF/UAT6gCx70JT91eJKlIYBv9KZmnL3oJPbSHSEq5hdgPugcGrjnhF
5ymURxt2edZNQ8kM5kLyBoExnLJ3jW1yEYyLeYHyOyYtLAPCX2SLdzBu+/Hb4ENMVEb25Tj1MW3k
d6HOZg8B5uI4FwM7gJrfnoQcCzLLfTHGmqh5GpmZ8/35E5MdutdOYv3drGEF1v72VAKOCjB0dVen
IOW1GDKr3Z1Ld6PGav0RIRzQTYB+KkY7NeEcIJKAQEAiiYppzo2wR8qMIYHFbRCBze1cwXQDwovI
H5MaJZg1kbMpiDL7lEiy/BOuh25CPWXEq7c978jC8klfI9Wchj+MV6B0ucS0PEpHKrWAydZEdqFZ
JICF7/dLb60v+ZvKrSFR+y3wLJJhzlfwNXBKlLo0+MhK5Fv5qB8qEI+4e9/8RgdbFApahVlpRbaB
E3JmoANTCPxwTWFLYzaHVqMT2QMpYMABQT2Bi1CdAaWl9/TOsxdcfCSvwHRoOwBTgbyWrTSnMx/+
0c8y9SaxPNGWUep+NX7f2n2F4MTtMhEnoCZjlQaAzBLWeEu9A1dAjYPj48LIXI/cYR03BAMbjsMx
fqDLjq9I9beA7oKz5MMCxY6BobfyBTsQPZhxpdoAJOA56GbqndAC6G7Qv/J7eJjZEoUAw4vIvmFI
pCubo/7okxq4ZZQC44jDL43husTHPQtSYnScOp5CLn4pGFTaCp5cOtMVKAHVFbs9+QwYcbCB8TB+
+ZcZOAF/8q/+5Oz6a/bIvjGkbUW00PsrJVmRDohvSCHKJ+LIJxkMZeOL0yL5wf1JEiVKaVpYjjiF
CMhH+ejiWaN79YPx6fQCPF9PJAEglBo5ByOYrfw+XIMLWCa6vnTJ/t3na7TOILcIqqhKqKbQZdZX
ajqpm2rdwvJnwrYeLd9OIERCjroJKH6EFECbA0GypQ5fYHgl07b3HD48hnwcCkN6XNWZFHBLxCre
NYpJ1FwSSXng7Q5G9MIDTMLOzSmC8CpDLcdeTAUpdEWHBlirwZgIoAqk0yP76ZblGhn7h/9DJcOX
wRCwtG/WiLVFYNOOqgt9DIU4lpIM3HAGrCntOMuA6dEZDFdB4uHABOqb4dRzhZgNtZDLysWC9UF6
VJLu5+8BB2hik5k1M4RDDX+UjseFRkuiHKEiM8Ts94vej47x9fWkjMAbRxLeFq0Kru8rBBPgBdai
D2NBEON4sO2i+xTyYEEOSndSIX8hnFgzTItF2ExBgzGWqXq4/+Cr7b29Jt4ATQ5lniF4A+sY0jOW
2Jmrg5ivxemCYZsYFVAIRtPNccQDSeMA/zVzj0+pzJpTDCn+S+vMbkij6Hg9cSzQkUfcpv8SJxjb
tifaBQIbEaogsmqSPjDu5jtoZkioFLrzG0GsnZfjhFnroHrxIlb+4NhZfnTxnELDQzcnwpRDTPJn
Tkmjbt7/1CqFB0oKV4OsneO9ezNNcpHgK8J/WNJDurQHhnOgcB0Qd/QeBgZ+HoQVgBLY3FpV3Fi8
VaxKoTFkjw+Y1x2PbHVmalvqAKFeXBAp4P/wcXhfg6AFigj5EOBtJeOdeYpCLMVaypcaRdHzszdv
aNvBSt/GuErW1PPsVPF0QIx4jS6sWiyAvAK0EY8ARxj1khWB+ONyahbUcfKmjZZ8PHXDuM5VITTa
xg64nxSxvUY4NQX9jiyieOLN4znHvLMyN1Qrb2uVE8fNkqd44ewmQgAcUsg9ZbxToIPv1avnao6S
etyAryEXEQhw+YjO0C1vgvLqKVuHelu2zcxERI9ykEdU6NEAUbUj6KXQHgdUTiTWkPQC7iZB5rt8
NGgilHBPqj1akaydOczOJXAWM7cgAWJFtF/8PLvv6zeZoDtkxeA0//5MyCcz10RqTjlF2ElQFogx
VNbRmhPGQxjCSx9JyjKwFpHg8ccGWvN+XBMxmTybicrUXG0xuBhIKWdst9uzK8AXLHnedqh98SNB
utFVET3TYa+iBl3yQW18Df1UPkhL0bhDS6XnDI8AYhMYTXTz6bIzJ/RNGIXoeQB5GkvoBqYmRZOn
5CvMWL4PzzbDGxDRwswoZsW2xSmsT4zyFmIQR0SNFo/eDWfVbwJrBIs3IfgGSdsy2wOBJhOgNAe5
dS7CgETLRuAMxTCOFaFhUQ14Xc9vPJZNRSkqpNCsUCpPWcgr2XICpkrSZRU31iybILrQ+kHxDX7+
xQwP4lDyOyeNE23MboXqnr8n1uTbwPNC9gzgEkX2UegOV1yjIfecKy5mG2D7iw/Fn+SrXsdLeUVq
zFSUZcgC4cto0ylbZfpqGmd9XsdT8OFr/5n271UkT4ptf1NX700PVJ+OBzd0myWfM6bTop+Ed/GS
o0Iqw8E2WKNjC9DnGS8tgtbnBFmReIUlmF+tCTjI8TzbLpg362RD6TzicHK1fbhhvv3ZmPaLZtK7
+K63PnZD2mCyhKYWOdKgMyI5QpqY95xIJMD+s8puuFfGC2nu7Iw5h9WDhOsKl3J3wke/294LMiUN
qmyRB/cvhS580hJ4ESBXQuC2OY4CpEEM8aGd45wFqyK8eMuBQSh3uKeQRc/2WcCEt8gpQC8ZC3ls
j8xIFZNuCBFAuIjlo/LH2rWY4cbg4FYm4XedgYCSqLhI8dkzcxJSfqC/JWTzC64DxJMsOwjJLY0f
ewybL6GJF4uQkWm1fzGBuLy39ygYp7dqHW9thNYbmSW4sVcyDNC1BX+e8JRZ+LgX1jhaJyB4zGgA
kvulhvwRIf+cONYMCUfI8Y3vwBk7zOJsmwXpdnxbwLoCvO6n+EEoFxousqKGs2oLfJZvyZygmaSt
ZMAVo1KokNNliKOc5tXiehO40SxoxJM7ssx/xe5A7/YA5oIgiIjc4RtRer48wfaKcWC0xkE0Do8i
sQ2bwVEI3SBkoRKOw6p85sHIoZxlMFiA3aUfdT2x0VubU+UAjBgfEUY86H6QHrVMviJQCRtqvyKP
gmEk2w/C370DiMUd9BLPvJPvdOWchnfM0eiCs3K4MdiAxABh4sHss8nWBAAfzIN+CBE91hP2d30N
8D8w8Jg77GAinkQ4Uw507bwLGOaLofI4e7hxIqEP8g6grJrmBFjmp5gPMXC69+MOz5tXzj5bsZTZ
nNfFgEdUISXvluHYg4EY1feaat8ck5cZEfhJlJ2Mn4IxRYRiOgT58YKL9zalwlwVB/ksfTf6vnDG
SYCwTXoo6qQHzDG7H50lTWHO9YREH+YMZ4I1oa8HCBQ0ffcvpLXH4l2MkW5RL8LzkSeJB5Gyn/wK
jmHSuSkjlX0QrE027298HwJiENqvAUTSnnIoBx+XtpwSWwX2tKdAa2Z5YJw27VPAV+09nkg9ZkmN
UOnTlNi/PlNsqwUxMq2KHJ0uWxP2mRlHmb3WWCL+yVpxvX1jz4YMnoowmslEtHCoLzhOzHTXs8DR
O9xABaM7TRr4EP/0f9UNfGx6OeM3ie7qjV+D9KQZzr4/H0wm+LGWzjP+hY5DeMqBpDxJUg9c5vxc
xcF2gT68oG/MkYq98HiViO6jbMYZPZirsN1z3iGg5vfYQ4j2AzxAYc3hHyRrPhdUIWDDpxz7P8CT
OcOg2TUszk629d46QxS+vjn3aawP53zGjl97YJX8ukNCHjbFr1qaCuiqJ48YNBOhCtKVpXYUaswr
R7G2g5EDsL3/ceJ0I5Vdh1qCyDoO6kPFUVtfOSHARF/T0K0P3Uplc6rJn4pdafKkvsO2ANB8Q1d0
SiYOZj6TJDVQvOlJumWjL+DwP/kA9DfGO4grG3QTHXlNz0PgtU3b89nTV/QUrlT8HJb8XI2YFxo7
+hO6iAPILiWYeQruuB0s2PtmGU45R5Hk9NzadEnbg72CuNfaQwPBtkM6gguUyQmWghZQRAMBxQQ5
4IUsl/2O24pGR1qhSu+WJAU2q2oFDDUiwv4grZ5MdR/L8024ULF/n7rJSZqzEREvBZ3pUfYRusHc
qAmjgjb1NxsERh0qvPGZg5lRJfLZWlIwYr0gQ3tT0yfi+mNhbFBVcFUlhrZgWkGo/hTny5PlD4bx
npLvvvRHzPBAESmYBMSKdxoGpjkAYYajfYx1l8AiHCzq7E1AI9OjFmLOgr5/xqO98IoIt85Ph/sw
+BHp7gPjVKndH0ypVOHAiWVmDhcRVt81ceM2PNaGjELM+dEZo9gUZmdS4tX5SiYvd3Cpvm6M0aH6
IU0q9f6wLUajdTVdI5JSCX7nAMJStoL9JPUdBi9x9b9g2U8q0S5MZPceTtCdzrX9lKwXVMXSwxHJ
1aiiGWNkjL6IqzFpB53V8FUwTQVtKC0Uemj8p/LsDwwd4RJBX3gTZ8/cZV4OaYmoq7DiTtsHVhzu
NgWZs1LXaCGsL7Kouwnx4WCnZA1B/rpnmQh9WFFw0vEcCt++BYd7sAC5/mt+4if84n5Y3itYZkgj
t+IjJowQEHNd0g14FK24OQ+gQpIDQtlk1s+dZXeKvYFL4iI5Fim0YGwH8R4DUcXiP0zSmhXJKAN/
mMFeDkRgpL9CbI2a/5hs1H8TpqIDLBTKOxSRsILQpbBIToQFQEBryNLIermhtQB79Wa81jeIp0P3
TMPcERwGF1Dgw+wZ3zQCCeR3Booy+MZqoR21a4CB8ae9hifBh7O+pWO2Bn3ArbBi5YEMBFtsk/Pa
A7Wc+QsgZ6TrGHhO0JrU94ib4zWqVNzFVCl0NoyzgMVlsDBn8re9vqULTtDde7UcPGqHcqKQgLlQ
3HKKUnPCaQxiiZ5jTiY5UbMMniPTjkbscEbrgkWLZzs5I/llCCqlL1feJmZXtI7yXwDUTjeCsZtH
Ai9EDJRFaMgE3p9keByX4nnid0gzgPc8k5u1R8OmYxt9uQnFksUm7bLjNcSMUfXaY+DsdXTrLwPQ
9ApYwb5JXrH0yRs1+EooImY1CHjCLJfeo/Pa9jwwlcvagMsO5ypZcT7ZdgHZHcFZ+M3rY4hj9DUi
ndqcWGvSaonOxrvh3e0/un63vPjXaPFGHm8v/gVbYWLF7qGtqDO8gocAOfsD6QuTNgbvhpj2ygQm
qBiP1YUT5ItUNHZDefG6wrSRO+J4IHXG5QMmBAI1irj00Szc4T9arRWB4kGFrVjcjKzXJ68tSMvR
JnycQu7BqGLKjgFlAsmoZMLSrB2zCX0VVoKl73XXYN3PqrV1gdFmP7Bvt2Nw8ikrbmROTdO7fACs
YTh1AUlgIqOgJx+bO/U90q8qar1LhX4Lr+LJB4L/Mu7lNmT2gjX2zZFkuKZY5GPidb4F427P0Y4W
PwIvNEe35iwCxvGN8MQ+2AnEfFSScjdC7YN6RewMxIckP8CyuTXRHhFjXyEtKAZxdHJC4CgR8jX8
8d/9d4AvkOHA4RUxJJiqibtb8hgOwXw+KFpKA8hRVKTI+yBliLtH8SBMv/JBDDRKiAbmmEG3DZNN
6McEDxn0Q7Vgi+lJkSPBl6WLK3Kx56gQyVKcSfPCpW8jRJK79x6jBuMQYDokPPpDtvlhlA8Hki+J
nFb35pRYFpTQNqH+zOhwiR/TMChik8T4UvNq8DIzRmqNl/vPhdWqM6NBm5fC7f5hGAU8GOdLhe+J
bXGKddF9EvSCmKtaqPy34GkMzspc3ctnR2xFE6AMGoXPXtlilkcB5D3f02x6rr/JNzw0wDgG5Q8l
KTOqQArBxgNsk99i8kKPC9wec6CutSPVzz8KUoUoIIxLwayJ2Yr9vNswRIGhR1izRN4CcatURaar
Pa05nAoQD6qhqXlii4ouHMFT7mDy52trOEZcYdqcjGwAWmJPcM+cyCmcUECx74nYIBzposZXdoKw
BanFATZc0eDhmgS9xJCFGRPYxVrRHtIIE9ax49CnXQQbcFbZA2lVPOV9FKRHa2lJi/52X+sGay6u
2wsjgAQIyOu8+RyYN4Wadlbc9Q2VLDn5fMuLLujwFB4DAJfgXkz29/ob0cVauBmNHVAcZQQxir8t
ESOX4cmYMBz3DPj4xRpJ+YRh8YJlFabpEP52l9fUOkrCGkoU5BT+iYQFBQuZcUTtysXgYytC4UiX
EFIdRuKsyxBRcu0y9D3EnHDAH4olW/lwBfpEOYkKhP0NEFDIM1DFHNjDefaEeX/L29LIFzOqYBy5
ADTUnpjJGbn5noS/0ZYqbEP8uPcmtUm24Fvqkx5SQaCXWzKNhF6YVUblM7lK089cX8aLZmYxQIgD
ADKHqC9kknDaVDwIeaB4iAiIRvQpNvOICURjsCoNJONCv3AweWymDzqDcFecsb5xfvzLa0IAy6jg
4MR0NHtPuM/LCxY74tx+embnMUJmywlKdG1+Avue17sAR4AYRYSu9zffo6qaWZxN4BQND/wN8Imh
dcalOfVL2OfpZ52PfwGOx9bYGUeLfEqfQ3acNYpOAyDi4XU3d0joq5w2ZvxS8QWMqpPPJe5GfTWW
mLnFmKcYAiNCWYIvcZwfsmM5j/F0OSKCrPnxrUkCQeMLvxTqd+aYNWeKDNI7ttmL+Kjc8MJ5egFH
4TQoFkyvPZIGggAZOwyOlMLZAI3QvL6tWfGXihh454tcY0SNrdjE2HE4OBGlc2Ih2STklqan9lC8
s9WwpXxmRFWwLYCslLhRY8B25nr97yCG4BCnWn7HHo0LEFyXsmaZXyjtr6ykN9MDzTX6b3Ewgitd
g3O4km9od50VKI26oSolZ9QaMS0dhggFJ2LaZfTno3lef6NfFc+xAnhLQzFs1QOa2y8aC+qRlPhR
IgLoYwT7wo6XXuhv6E4tmF6SREQkABIxUF7hn0S3ixqBgoWFzpY7/wMkgjGYvR9AATMSIq4EoG5L
Tl1OAvY4cwJ+SZYquQrJnb6LAp7HWYQgHPg3sKXDFbxUPbBpY8u1SKMkz+MIJw1Dii3V+BfHSktV
3a1dzIRubUtViuUvuZvIMuny5XHWeyhqUW07jG3GNc7uEEtCssYfkg4AUmFtgVl58tmG+AMChD0Q
cg8pyPCFWpOmg0fx13aZvyPN7QPbEyA/AFvpdXsLkQHRy/YUjeu/eY1TgmIZF1E+JvwVRlPQQwOx
D353Sh0bFiJcEzcPwijyLMJpwxjJOZ1kdLdd+wA6f5KOM+TqBwuBp0WONpF9bAeAMvAtxKbPkgRv
MXjpPFuLfQIeAcE/+0Zk7bFJfjKSCSd4ZYGbtSebkElVR+wO/SN9H5vjsJNm2NmfYpVAkNPpITyD
iLhSMmb+gXVBC4VtGdyb3l3o8/VuZW8aYXLGXA13+G+F0TB+ltJOEmGq5A/BqfKeUCn2poI0ebK/
G3N0FxsAPvYidkIuL2UrKkcYPuNYw4g8Yfylp7/xN2DlAvicI3Zi+e3AnKM7/47RdIH4/ERyQPjz
ObmbiFvI4yguGrjHHBh4Xd1pAhW2c+OocC2qu7xkoqJHdrNHH7jU/uqNPxoWNlqm1HN2TAUAP2St
k7u1VSfdnGjl5ZeMZBTxpnuKdsQm/b4WHXWGqAUAd3/sm/NFSjyzHmTywgXDhQlhrFwSQvrZ+d67
XPh9khlVzjaZ6tdo9E3XwnmHXopIGTA4ZtkzWBHUihFyhGkRtPre9kyTM8dgKJpnzDAcsJW9KEbA
kzci5ojRrxsqyZMYIJbN0817R13nEffF0AzEntol/sq2qNBdepVpjyD+qhyqiUY5NU9XlReRrOnc
IYP7mu4nWjKwTEHfEIq5DFQw8h/EEp8HEoVdmlnV/JO01H90HwwdeBphpyLOQswHpPv9IQSPAECg
F2OH1R12zn2f0IhBHrDkmNsDyreDuYXqSYH6fApYADqEeW7zm66VTT42lg5+mgnT05FYoqXsYbci
kaBHEfN+0N9RXNA0DzvkAIYJsm3TfXmiLaZOZati6T2YViCUwUIBK+L5LC7Mi/cPRy/gCfnAyLkf
ZnWIUUoG51NyKM5CgIxOwCMLbJQBr/38oFgSbwl5xklnzVm5OpNSK4vwbNIMjDEFCaIFxBL0KHRP
CLSymXlgX+SsZoXTy+sbjESA9QyIBQRAqFWiIRCcBSROzkViuUsrihYQHxMNFmhAB3+taYIcQjPA
umYvRlvEzwk6gzTZHRqCFUhNtg5vVLxX7QpV7KZEBmcnEQttUEyC7LMnIUrQnjlSazUhLMKZGWx0
mJzRayGKwU3fs7wAdEo4wZQTYivYKTDZCxos6G700miYXot+2h0/q4rqfGQxvZaD8NrerB+V6oAD
EGtXuXI+nuSICe2iWdIPjOsQE4rC2mVg4Jf2zdLhCJyIY9qfMs9DneQbTlMw94EQ2WEFFgwZPAv2
zuZNlTYC5Z+l62RBZ7OUzwMCSyQqvDvNuggbqb8rBCNgsAzCxfSJZiIaFX8TBJThCoSsF9sxOyAV
Frs4kxuJDEv/YLnY1NTPBMcRezokPYEcRkRXaBJlsOPmcC4aO//AiIINCBKHHrHaG53MoLm6oZ4T
BFO8RDlX9SuuEleMP3hhKMN6mlT9AiHG5qbsaBfYghuC4QhfIU/vwK2Nueq75LUmSIY7CkQHZgfe
yBqANDOEYg/tEoI2m0eGn+YAYJNFSiJBOMcuw1gIuyDeYlm3kFQuyZXj9zpjtNbMYhgbZjN+TPag
svEB9Pqks48kW0jRmRfBkkMBrDJrOF9RG7JcDOEkIJaHjTA+EToO03cU9A+KOvbdw7tBmoAwMUYk
g1CBv+eUJ8ql8cjDQQ4TpgQg+CeeCvVGTelrW2RT7MFcB+3a7vVsXlIQ0gXk/dnqCiqUlWy3C2oe
nCRfrCgLnNNv/hI5cf2Pj6kl/NaJB2zsEae0FGUbwNrQOSgvEq1lmY72tTa1HsnYui9qCn8h3/pN
gVNs56JoVOkv8yeRBtIqeEDK1lUzYvrMHrQzt5WpqbMhabrmvtJ85zsUz2VJ2Gz7mvsWkRbJJ9r0
ST9PEmdkpP3YseVi1Fb6UjfkD0oQREkWEfyt6bVhuojl6qTbgyu9mm3JPEtIbb/v5hFLZ6h+Q3UZ
ldE4lmOvGoZ1RvejZp9D1ZmQ3Km0N6JTVT1SU4ez3yhWMpeqbNMCxySyzaQFx321MNly7FZMjShN
6M7fRrKZacFKt+qlCTTfDpjesGv33Ij8jbW1Zkpl0GLhLI2H806OIaK5Kk4eoVpjLNSB0pz0kCbJ
1DcKClOj3OeOvGqknu5SqZQFz6SwKRFRJ22clCFWw1bTqEmV4Ff5NH918Fm2mK7QRgZ+f3mp1TxO
qbDibeRbaCFLZ/m2TGArY+1rxUrOb28pX5QRgAf5HuXbhrnEMLNMGwZA0XhEwz6rxJpOyaIkJrxn
EK2vISdNlUsRU02rKgosghorDg+d3NuPvDfzXcTA1xqWLbdHctQczDZdRfXKHjietIgn2eFBqjMa
rjAZF9LSNJBnKOB0qGnCpEXrVk0+5jDpGX6YApsRk6tm/jxif7Q4R6OrksdLLrragd4bhgir8Fv8
+QAF3dCPAz/AWsGgAVQMvj1qM0K6NOJQnUkUpeumND3x3nHGKJrOi6XfXKYKr+FXfC/3kfS8sVJe
7HwXkn/+qDoxQz0kTJ9MZRRIQQTGkAcnx4xnevNap5LjSgaSgsHrVAC3s4/THHSCfIZXdSkVkjit
5ibLCNk03HYONVBRjPKgW3c8y/ULp2p3chL7WzwzHVlAffRTFtIsq2bOJ3OjCEmINkzsmim12Wvz
sj6j+jscysNLYhROF0zyClinI665AoCLCCHrP1tJxRZjt4+e6XSJ8yZZZigCQJymhcD+0tJMh42W
xmoxbU3Vs3QAH5tZ4A2tVDjpOsaxNdCA5tuLeVLEGni1K/3DRlWRkGy2kyBmwtmgz6JXc+19k1+v
2k0TS6u6tmGxnJmqRK+pXBOtbcXbkIQtJdHuWqlgS1H6VejrwIBVAK+hBGPdYOkEr3tXko9RmuUm
yhmU0UgFlUI489MXPDgnXWg23dR2+NZ6ybAJyZlGXXQ0tOi3TK3x563u7Zqo7NSMDnUIFVhWO7uE
pmCIQBanW52hJU7W3SyTsHM1QFCekInZLmsRlFncfZrDuOonGaVoTOQGfbGeTjoe2+oNCbq8vlW0
tNavrjtcs6vcwqMPX22K4E3fG/YySTz7PUEJFDFr+jMPk5Vi0ix/Niq1sp9TWmQLpwIqivUHXreA
uLZoC49kD+ST7YgzQ2nNC4S1Z+tPy1wmx8SZZSjSXjDbOgjmi/kAf2/jEVHgUjxZ9XdbL2ymNtkn
AkhiAEzrB0BZ8w998GRRS+0aU6VOun707MO5lC4GbWExJoLJFCxG/l/++TJ7fH10P91w4QsYCaOm
Nu/+lMsb3ppvJXVzP/UMxlFzGkADD67x15nMj9KFfxOFRJ7uC+0UBhzowFrtKX3NTYQ90H55PGtV
c+yAhpBwQcTjW0RpupbOQKOho0yctgTPfTZVMi+aewg7yjFiuqG20crvLD6x5arqmoB+U1l8QDOK
laJ6GYFN9rYD3XLQghvF/KMeDXXFg244p4/1HRLjBfKju4ZyflfMOhtocKlU5TvCBPa8SvtpRDvd
TFqkIGxv9r6LribToVKvyjH6rRB61ks9X/Dzn/fXsMutawiKIpNWCtRsfqf5k4vOLYtt+PT1633S
icW2jnsa/HihJ1/c8kbDuWaTNMar7NLCU/Xj5zWvyh+zeYjjw6wpmBMoaZH2pFOxl7BEZLOUkEft
pbT/ggB38ZISJ3kTUkr+LNLHZSf6xAhCvF9kyVm31iXxBBBWdNf23Hk/YwKlQiocEv9eSGr4FVqo
bJi26l8LEwpzyE1Q2bLFFo2kjpeS24dk//IU8ZpV5A7BnjXhM89LWSj5ktcPOwIovjIgp2aXEhcV
TykEIoVgCnXLjWANtMGXxQdSv/wupuzlBF7ArBaf21DNXuW8AZXuf1mFSX3PEJCa0W/inytzRxKA
csq6Xy28ttU0Zk7yZ/oOznG4iror/0xyLAte948eaQOdU3FrNmcHI5utyeJqqaQ4GhMUeJzrLEkh
tcEnoy/FN+z8Cxc8klC9bqLPsa3XWbiJk23UzTLrOuRM6+WlEcJc5eq3QO8Ud6g8ChpN4lwpfu1h
XSHy+MxMfyWrdNzT1nHT99zQNqV/YNeMAHzDbZf3Iq8kcjY2t5rBPv6SG8ZjM3CsvdTjuz4UxLMX
DD8nZ5SYU9rvfW/ukhLWWPb4EixWVfWi91LuJhJSfoACncURqbM8uFj5PDTXTnKK39dQOzT5Q1X3
SURnbCQ037oMSvTas1DxVuM4x5dE76qpuxL5YDAsOIONfBabNq88MvNVn/zo2tFX66mjEmMQ1rPS
5oFPzaMoslJlQJ2COrm2LkWTPGq2R+Xno8+z+ua8D68CVdNSJ1uk4HB32eeGeBqVF1U78bCwAQGg
aYPHI8z+B/HNd2MDUPKr2AWt9141lxkQISorFPrFhJ1QHqa4HcTlKzcMjvr86H/o1fH20HzhLKnj
jaHv1C4TG0uZedZSwi+Q/ETobx3JGadqSiYxrGHAWB/5u9U8ic+kftXqighdTNLsGa+AMVg6Q8iI
F9DnrblCmJAVa7piDnd/mFHj6PGuBHEEhABViZktPG9euxaTahEQOdJN805Drq7Bq/PENPPo3NBZ
h++rOZyU2Fx8nN+QPaZHySd3+jItouXLeJ36LiAakyIPd5jY2dTuyBGTde0kRrko/tso2KwzS77K
WXpz7NczaZiN8vGH1fstA78RZBwp6zrrOCLjcpeVGrlN79cmkAJq1PC7t1/s3Al2i6a11hL7b2Rm
bhbRRaH/Nv3PXY3wRLbY95EJWID0pXPTqM9MPJVq15JvYbJ6MCL7Bt7jZlJyTCb+nwEo0fuTvKlB
cmIG7pXGd/cC0mFqgDMk9JiGNH5X2UBp2pD1Q9xBkhw/WbGQtfanLuxpWvKYqqjqEJqXBrO4pX4k
OUSK9U8lIel9wEYSEr/S/hbNTlSNhkr52iuQR5BTvslZxhEh0b997FFk3DTObVZMoPh4Y1qMWsqh
pUo2+B6vppvkVJIDgQo2K75xAPNs3GUhIC5ARVm7zhCtnL7d2IwuqsmR/ays5FeKqZhMtO5Fhy+J
bqXQ3MLiwKNr01v+9+1SVg/22uL6FYR3kQzOhakkdOYmKpohgd7g/eRMmRrK65qzrLVuRwaaZg58
RUIG0xSQJY4kQhFqrOcY9nB1M/OyTs8VZLFtpwDTm2xAJRz81vXJBFV7fze4oF75VXwneanD3kF+
vVt91EGFxs0mi7A+5ZwXOUMqYks8IOIyRNYjAhjvOrQaLeGjPAs5eJsSPSmMXEUmQl3BeOe/NuLB
kaJua0tnB7tJWYSLAA1xohMznPKeEt5mdI2VQ1EasCt+Fa8D93rEz0ecaalcuIrVj1SJSpVREty8
tge0fk/lgG30WRgyi3NYtsWx4FMrFUBAtHfaGFocdxZqnxc7n68tghj0j2sr5Ze2CeaSFVFCF6sY
K85b+EogQxs8R2ideOLnKlhy7sD8WSJlhVEnYT5/BeVGD2Ev5Ip9KmS6VZgsP//RdB7LjSNLFP0i
RAAFV7UVPSlKpCi/QUhqCd4W/Ne/g4l4m+nonm7RoEzmzWs4fpbSJJ4YYve0khXmrrl6iNJxX/TH
ALBs6WlGi7s5TfZeNK+6eOEo8W5QKOU1weyWR2XK92y3Ndxl45pnxmcfBvjl4UfAEeuO460W4s+m
XvQz5n1htV5ep4ZWXHNg9i8VZkZjnWw58tr6PTevKohJENGwv5j0CmMVGTQvnrmNJgCOpHRgshtv
/UQhMMzVyQvksbCrPUb1usyeAi1e3IppssoBfsQt5aBdtlRYwIJGN2byJXOhNynMKo9Z/CgpItrg
ZVQjyITAzupql/BDi3Dvtfo8EdREyYwtBR5wkU0Mk3lvdzXAHRC1FWMTp9APS3SNpv/RGxH478xJ
EFZ3pZO95bN4rGCyB+xFx7TPYczkMBYs6zAHCwlsbPJc87s5T9FnJfAGzglOyZ/MmMGYz4SmxF6F
L9mOPM6EAoZIo7Y6lJxq1coX65l5lscbCbrWY5k4X70iDzXtH/wGloONhX7LJiO9EdygDbAh1M26
EP7O5EO1NC6qzdUdUqm4bB+Q5PfVBNMSzFQEHp6TKG2S4dmkeHGD/rHXSQinscCSyiGrKEy+VVJD
GoqajTCmV3ukX7Jd46ZMNu4Q4UyEq8qicJlfDLfam2yBglwOeqIYRm8FEJA52Ca5YEoKmTRWDuAT
cDHqdF2GK4UggQaACAF2K+rIFBedBg98Ob7MBcOGVFgnMVbnhgO894hNa+bVZxZFjxGfVv4u3eMg
2cel3hZMkNr2vWAhcXM6c7izwteylFTpzNDRl/VUxqn/rpxx24JoBwsjPrjxTjlGUAxQemTYDrbF
34hOM/br3VAxlJXjcdJZirFM/5x3SKl4tIL9ZE2SOlEDWC0gS+en9IVa/6u8CR3BCAGIy2QHuNkE
IfZqpXxRgt69swVNT4sEZ8qxSJDfs5KHEN6F16B+GK6ZAWqTI6MHgCgiEtNi8U8KnKl3w/Dq1Dun
5+JMrHNUqi/fhoaTm9St1A59ho+EOLkuGPXov40RXeuE2TvRB4BowUDoGKKDPmAkB9hiBZjVODZr
ZzOU+F8M5jfd2oQWyamLt6ZedQRme/h/HWRin6xIXwNeeND5NeW8AYB5UrlDQAQGZ8O7RRp1wNs2
EjxkDZokxbVIblrNnw3zT5bCwSugY0AKysEHvek7jqFHVN2Gk5jPabBrrZhl07B8Lf3SACxQxXd+
vh3c+RiNEls7jHwYEDuz/R77tFHVg60ejOkxLR/j8jGYHirzLJL7rj0ajE7drSkuAWRBH7UZt2Un
xnOfYUZYDfvAg4FWwXb9kxmcuZaqiUSNbv7pfMKjEaRE1dr3iUTneOdKnPQtRU9AobpgY7HLKct1
FKLdIzJR5MdAv2IkOMpD3jf0ETO+8XJrGVc7MjZdSxkxXy1uJS4BK7aOwkVJj+yV65qzyQ6a58YO
bkkV7HSvoEYm711Lm80iGbuczUGibasRIBwG4g0req05Nja+QbrYX6GP9NJuT+bHKegO4dXCbmN+
RHiT/YEC4fi0N8aHQoerIeOydOKdRY+QlMRa+WzhwAVDJnePmbBHEaTyDvX2JbJegSSjeT7ELgZP
KclYZGSgKySpr5LX1gpWtSi2Hd9lYE27DKgnplYQCQI0+9qJ4X6i9Lfcf1NApAsBDW36abYvs7Oc
Q6eRuZ2emGb02dnntu1j58krrYPLldH1D1Z8TUcovuI0BgxNXDqa8dO0dxVnB1dpIJ5brFuNpIBS
xkXlQC3nojKl2FKPOhOEcIs2vD40/EvvyOnQs8ubAebEJQnIXQDVWu5pj4ytPLmwOYbIR7PAaMX3
7wtT74YIuxFtPDUCuhvymqwWt+hDAnW3dbyDxHsfz0tBSSOkUg2e5J0nNvfyGGK0Mh4CnKeGzmz5
mVXarV0yHHs0Ux22SXZrnnG7Sx2G+FQqRpfvSwCz3DZIashtfVEWxGwAppoao0/5fKLa6Sld2zRo
UGNLCyMJOgCdJj+JC1/42gbrkSqWatZOiNEtmse2RQ/0auvhOSkZEOuA/IcQlUpTPBeWiQx5ECcV
GpvRaY6g7LYR/Vpyfqo8tS07+Zrq9jiP/WoyvN/cb5+TWJD0gYWSqK5+pfeO7R6jaMHrWlGsLP2o
2xlGGR4A0QzWPxXOB3J43armbHftb5u9hmKV96hps71Rx3dq6tYUjYJEmcG5zxWQqvsWNZ9m95e1
UKEovAfUgwm06uVdCpJsZsc4L7CdHvynGIhd8KFJQwqcaYveOBg46tmVS2XfGt7JNZuN5CYxO8Za
6VkO4g47OrMmDKvFa4deXuHZ180TrtpvU/o255SM+jf1oYMrboDpsc3MY2/262w6eSwoy3yQcbzm
l86Doe57FH3HZhw3/92IcY9seCV7+FRCc7T+/Fc2QyVfnnnjECQ/VqtEuOulNasHfJNG9Pj2Me2C
+9Hm6E5w4hgLbPkjdDFNt29K6wf1lm0gRewLeMzZQ8AcBhJHn3I3IrXD+qMnyBS9039wCW/RNuqt
PfGpzOQol2kOI2dZU1a75XGpMgRlUOFEG6vfU3ssDTZfyXKaNAGsZvRVkTXuEwS0OTHdQDCt3wCM
bCK8SZLxOxLia06yQ25+qpAQSS339AKbyM3+Lf1K6oesg+boLQWSOZnvlSNirGZBoILoYHe0uB5I
slP+WM14FCX7BTQlHECkQ2bgBjcwe2xrq+80cO4Aq4wueap6JLSxtevlLtBPE4LGybQe0bdBBH10
fOSdYI/Cr16qzL1fKh4Pg77OCgB8FP6DSOSSYLpYXn3pHYu22v7vtjf7b9N/NUiMbex+X/bq3slh
22eQWHmmNRi/xPSrG5jdOOGTiOG5UJjN+Hc7mquMp1c6/S7x/yQ3m+E3j+kQrMMnhw5G6/T67fxm
H02efmrDh6Pcd992b7xlXjpiRGbg2pDUdzXgqkoLRtVV9DxZyEFDY4YMGE9IOWv32iZDuaFTDu6q
iqHQiHErO0EPFhAoJ1VSfmTafSiF+s5HXHv8AGKGabjIKN3uEAVFvaamzcOFLnCNa5SLodzY2lj5
LVhTiDwLEgoncFnB7gT4nJE7VSVyEy4jh+YlYWI5/wj/paaMo81dy0GfYk88JQPqd8/AUgdbXcc5
NzXvTgfoh3lSyVySZz/Wz9pkHBkZp875csdnFtnyXblvhpkxE5neh27aK7O56nj+Lqtm1Xi0CUVG
tQe8JskIbTdNgAKb4PUJK3j9Uyd/TprvJpZqQVsc+T2Z7kRfBtluOSoj6yGBi7GAUhn3mlUUO+U5
qyz1r26kf0vt3GzacIkwSMTir3GYwc/xvqxNuOhdtG+aEK7XaKAUQYaRpqx8kZ50zgjC9ouNO7zn
KYQoV82vQsw/ha0jjmTzZBgivSvtCEE5RGArfmlJHdUPsaKAkQ0xKsVbOKfpykg8WDAxacsuMdFi
HQ8kfyT9fco0JxbRs46sQ2eVePeEJLgjNzG8f6mZJItMqpgEdscZ79TUcqumeCfs7HmOhhc3KJNt
lyc32/NuQRTeW+X0EPUaaVUDVbe0EqKTMCPQzafnJ/W6yjBQE+CCTpyv9TBs3Yjg8MFNPsr4PPc+
vt29eastu161frX4Ytu5v616MoqKgfPD1czCGzygxsvcY/4B0mrHeh8aZLgwJ+w78Ps0qo/1EHmr
ZqwIrpjkvsk/LVNWew+CjibwaqwwiWYYt7KbuTkirw9B/a3QOAQdapYqOrlhdDON6r4NZ4gRETdo
nU3bKbZhDhBy1CZFt2W+cGiU1+yquL/0hS3vpl5d+4KktUyjHqjRl+ixoHYDxBn74hRas3lTTvup
3ekUq/YptOWwpYh6dIr2PkiMeU1sbFgYv8Iwnuf3RB4kMzJ+KdqjxWgMib5xm9Ijf2L+/7/8tqQ/
4Y+q9pjJw/IbXAJUkcCNd9ilbggfXOHpK45W7rpH1+rFzQ8yAPyqeyiTZUja06437c+Y03mZBVRh
IyaOM8m7ANfa8t50T2nCvDisKKvsxqVyBv5wKu+JKs5Z5ejtvHkX9uVu1rVHjJA73o0os4TzFQgo
vV3yjkQoxqotK14MeLAREKDcFxbBtaTZlaO5HipeKh8OA3NHF/pJaUKHlHg7xDT247SVWXZ2Axwt
JnebDtN017uBs2oqaGqDunTQ9+oci2GPTVEMb1GSYqkTIJGMgJFiysnCNM6hLZ6HAKcCuy7+ONi3
vk0nr2rIXprGpEy/aHO61HsyQvVQiYwXd5/zanqWYzmuLYmkohYYEsT0neXv0AAZmpGzl546Dxrr
kCrQDj0qMlEoixzSjz6hhPwMAYRMC5ub1bGacWMezOxQucFlEubBqqiHqrF+KJ1ZY60bQUX1Vk5M
L1oyQlwOErt/rTLB+MnBe5p2Rafmb5+ZG5VTTXYpJ3dFZTjVH4MxfmSq/jFszLtmfKYL6vJS8/N1
+emV+hzXU4ncrvw3tPGmnDGuUJA2DfTNLjdsknEIzYynAlesPSkvTp1/Zhk0Qf1uKOthTnAvHGGG
Vczlu6q9V2bxHDkpfpx6rTDOqvigHbzWPD8YAr68jVubB383rhSDNUIHMn/vpLG79pLqoqv+5Hne
vTFaqwIqR2ttnVifpp4rpkkk3owNE4zoXZTmrzl9ThXyjoG5s9Hv65iNG4zUH/bWGemZeAOrdiiP
udQQB4wXVQSnzGcwH2DZUSCrysXBtKttp8tdI7trOaQg5/3Nr5r0gN+xzaMdG+o3dyScbeA7dpnd
elX61c7xW25wR3URPmFhdZ3t8DYsx0Af6y+n4D4yvPugek1mG+AxPAfe0qIDQbA0yo/C/3aL5OIM
OCjzrfTK+g5msPOR+tlUS/Hpb3SfPVW6l3fCnJhNZg86Rm4jwdl79egZY3g3NN2zxUgwTqen2MOS
ozvLxtvlgbl1epS5XoZYNbZodSznwvL2K8J/pxTHvAQMKLlGs/dtSmIDrZ2ffCZNSyFXMDQwA5Qw
dm08GrhW1lF7ZZ3D1Y3yHWj2gVXhaNA/x6YtLpOnvsyBFkOSPOmJ88Uy0Te+x1Rs3WF4NjiXlSs3
uUQ1xGYMLfXj8akDs3zpVHno49pcKQsAPjYxw5qKSzewqcPpo8ucn+X74VZ6yCEfpMlAHVb/tGUH
EJ3Do5Xzrg6rC7Pr+6zAf8cqnqIJF7/I3OF/CPTux1cTCZXO71s7OHmq3jUxXnFVECBCI9a3pQMM
MwGMwTcgq/zexEpWK/Ik0+pqYwtZ5OUxnZlf+PqaVM5fAAtNpPiV68y95iZUH+HGNmVVcO/Y07OL
26sFPgUhrQrMZxmP6a5KP0UT0LllFkwLAnkmHw5GZzxKvzvINKYIbdCmsW3zhhW+/NukGQ7Sth5x
fhzd8r2tm+95QGCjEkYJbTSeUpamVD0+fvJdS7VvKgEJIrbfdWA86xQiF2dMkWCVKcPHBowjNat1
FalNUKtrWA6ftlLPvoOvROjIi5hxpjEsTr3kJQzmh2UlOw3zQcu4C0YPs29OiSxZEDaFoe247/PW
uhtH+Zt2FRyVymUBcj67m07Gj07lP5RZ+BIZlPzdtHy5BWzPovwYM/87q8djzMOVHQ+0Gv6kd7Il
4v/M9DaFk58N2IehGyHcpRuTztZ1vlVE1+J+G7JEexkhJhPylvjLYQY+Z3jtKuTbKBtXrOp0+lAZ
rNscSjng4BOmMswJllFR8sGddrQsLPgVvS4spZJM6/kcN+qxC0ps1zZSlNehhf7nDvQpVXWL+/bF
HwXGX719bBWJBSRgxwZAZVDX46rvbTBCwHgPlxK//yRoo68RTOOeL/98G/8dUHtf0fbDOtEWwIhR
Mw2RDWkApv0Qe8sCTEnaLYCghSabyrm3KCX7WGGzl6kXB+o1Be1mLrgJjBnyJxsuM+sPHnm/KuP0
Fbjks7PNQ+PAkrecrXAX8kD/mIaATuF4Mvz+NZ8oFDiDPFHdg2W6cMVMET9Klb5NYQ/Ti6Q33ziP
LVdc6PT7qAjxf5nEJeWuihNrMwWKsIMBv5LGwnsVEr1wHFI6Uhxm6s/crd+GuL40E7yf0Kgxv8QC
j6uquKu8Yjf4w7ZQAcxIb0Pfi7MSjWaTlfQzmzDFGaWEw2yxZ8eIC2n8qzlAi+inFurm1tOXai1I
G9YzWdtQBe1dLutFCAv4Pxkjpki5/2YrAMIijX/7yXwUnUWuIZZF/SYQmv0W0l9zcXNCw53up/K5
YoAQdAIVfTsR/ToeNDQ1WeAopx33Ak9RMGOZu/QxxU86TeliyegTzMHMjtkuUQYMhZ5SC+Zvi+9h
H5+d2luPvRFQFMmnepyRSKerdETZogsH3E/9Vg0DvxnCCX7FWrpfc9RCdXRRG4S0oAMPNYJPNajo
c8D6qZpwVCx9pgoxo3fSfWTbvYKjFcyHb2nIgE2F4svRDpxIJHJ19CAYV94VuRA45W98e+p2Pfy/
lBFpP82XMIRR/t8bN6sHVdbAdPAKSV1KcoTHE8nanrfvzV94J1PKQNMQMDNqxC+WjgnzoOqK2V99
Xa+N0nprtLyftbkzcmiajbO2Yr1r7XRnVAl5Ie64nzyxqoR477V/c+eG5suliqRtC4t327AgjDLR
07O9a5U42OppiJjoi3U4xjcvUdcggEfa8gYG/AxUio95hjWWI/6K9mPA6oDZzj7BKIoLiYJ6ODRR
8ufO+UdsOji4o1t3/82Gtc3t6Vs18qkcuh+6gJWFoiML2UaRB7hUy9todZcpheEc5N1vySPMjWxn
K/EvTJiVlEhAISn+lGp8jRQuj1WwzxJQ3EXaOVN5p3GGm0p/rCdznVkejap1UHW0aTqwSjofSFbJ
92ziianvs8Y/lsLD/mP+YarxEtSUEZmG7mdGkK8gdLcNWgyiQ+ntViJleJVX8m9sMYFh+dFIr2kX
7/vO/VApWyKwEZ+fPEG5U2IPQeE5m9TFdNXkKIuNkS7ocVDuR7hy3YKlJLcwAF1pY1aOAwJHG9p+
SPvcR9laeO4q94gOInOMux6nkZoTMAZ7mCl0Fm6o/O3ooRNCNywmjF30MBjlQZUBPnEw0az+Az4P
bJpOMtoyjsE1THjYElGiKPlQzM8rvBjtBc4NVy3OjrjsLT/QB4brOBjtDJ8huPltXxN88QWPKSz+
Md3aJS2oLv+jLHFnFQUIMVBK/lvLcJXWZMHgk5ZARqeYDSy8abHBNa6JNa+tRK9nnhPTQfxqyZGH
fmD7Dg6yZHXP1mpu3p1kX3Vid2Jn4U0QI8LH3zBB2weoak0p6Fm3GbrkoMQfpvA2c9iufeEFw4G/
z0dRHNhywCvbap+oSh68UJ/CYrk5Osyd4E9SJUw5Bft7ZaKIL3+0fEutZgWd7XGCrGogomyYoyew
MTXzViP/yOSjGi+07ncp/5ASFVzRuQvfbOB9A0P7RCyj8nGb5/FdWTMRufdCIEM+vdZ/c8Lt+Bs2
361CMoBoU7eCpDVEAKSsW/w17lKv/G0idJKQDGNKxJo7OQB/W752AUcLPGfNdTsAy8VLXjI/aHkq
HbV5ARe+7OHFoVsqefmay6dC/GnAIZxn4wx0Hs7nwX2PJHOXgpECZhAdLtuVaDcyGRhkmys7FYfl
yVA0oOaJHLRT7W/I20yRIRe5XleWBoRE5E3LN+X6RiEYpBSZquluUT7uh5hILi4WEGPZ2Zvk2Q7V
BqtnEAel9WPmzttSE9OxrNwkxh4G9g4zicBlODHNxT5+5cmsx2rCErAbMalAfLTs2LprbmIZV7h5
wAP0KETbAc9cxIod8VAehLLKYHrap28tLRqGGSW6V/KXisJG4ygISxd5ccs1Ux9MvFT0AiB8MBx/
V/OXSt94burkPFp82PbVjrtjOGNCVwXvVWGeXAQcvoPphz2h5qQz8n34VVVrvjbRUxZmRybrDwGW
757qd0E4fNYy3Rs8WE+r79Htn1yr2yUzdVya9xtLfxR4OrVRc3DoGJrS+QPS3OXFLhjCI/VoWIPF
GabDjkutt0K4h841b+HSlY3hTdIkDlhvTD5ADJu/juZtnVK/lSO4JvwpqCfXBmkAeU0crcMo36x0
4cZ1X2LJ+8O807HKV8dIh7vlSLcYSbeC6Cmyws3drJz7thDoBmcTvxy02B2FEi5XVXIZG7LtbIF+
MUDxYKtjlqYnURJQ4wMiqDz7IY8BqjPn+FSc455VnSPOX8Kciueh8J6WHzLbfI8FhTaeOgPvZ7ny
TMp2ZRPGVnRMEQBNSJlFfZ7ieTqZ0UNat0dvnCnUsEYxTHtVYQvliuw76OJ9BjZQlgWhQ6Y6dBqm
SVTBc0JJ0EAq9YM4/u+jTHxjC2XB8S71WB07MqAqR4f7/l1FDKWXb4pq56cumtsQIMXmHUwO6voi
+cB/LfKZRAWQY0I863ILvXJo3rQ/39rqKmd83NWMP47maEmNfCv76cRRGyxcQ8DJ/Wj1L47ghOIx
lF18sut6W0nY0lFjQMfhejQ6637OysdcuNsAW8UciEIqjY6jgYTu1hvMwEq/FbsFJ63M/mLwDUhP
w5Ya6PLiYacj7kPfYUKHR6k/P9TtwCNy8X+jss398iHLsxsut6JJvnUdbyzkhUHcvLfYelstfuG5
HTwYQOpzRExv6qfmrnTcFVVkIwtCyyuaRjdpXkdGelW4G8v5AIRGit5cfwDLnC3NKTSIR4uOZSnp
C595Gas8qswPTnyTWA0bCk0xz3fatd9qq7xOgAiq+AhHUpICbM3j7isKxKUckXllDLQCmd8jFNPp
a1iekowk3Dh7EBEgN9JQUNpnOEivlf3rD93RHnprFaVQuUGVs3x6KKEaC84T3YF4hbJ9znm1QKBj
zVkzdYdfn+pwuk0wbmzd33jO75k2gW/l7s7v6f6zyVq9Jyp/GzTuplbrP/ZRgFLq1rTZh4giDDkt
ztf+pUG3OkztS9f19EjExC/7YdGmKOyuSPZJs+rk5/orHvCuMM1nPSBjtMD1JG1QHdY9TPl+zQPO
VPPs9lR+XS4xJKPfdwQeUVFz8RI2STubxSoHPvDxfjQY/686O8R4x+rB6uBTVikPbupZBtFQnzO6
7zmmjxncTQyY7/XVV1MsU6AeiLCMq5fFaAdKPDCBc44Zvc+zux+wflZtxwByRp3Te9n3lEWXJPKx
N4GAz5lq/i48DOeYGT28wpB7RoeMXOjzGoeBlsimVwF1vvVfIlESspNiGYglqejVj5tCL9Rz9aYm
DvZ6PoiKiyN3xUeRtSjJZxDNwJjwFqIkwPdSto8mN02ZRIwx0QeAToZWeKwWrniLFV1iX1WBELHA
jqXLH00jeGhNfMRQJ+EiGXFH5wN+gHF2DJr8lPWVdyeJDxybYpP6bO0c8hBNQLaSBLh1JqMwJ2Yk
/q565h5zjIp8LJA5NfDOVTYcUt0fEvufqGbw4RlZs9sjHLLazZBKrqVQgBh5+qzh0kuO/XgsqCQw
E8xcGrROyo+ygizGNmIqtG8MCoUprXo0vuovU9j0txVPzSWpacIfasS3lnsmldh1tea+lupLaXfv
QnYENSRNXL0wg8VJabIvLPu/oa6WhBiuxrjG7ce20Kd5I88AUVqRP2YTNDmFwlAqwqCsp6WGLAq5
b20JMUjsXNehtHLwAAn8h7aBJJjK/Gbag7NME//SEAaBj4SRQizOYvhS6Uu/7XVQwt9fYMFm37YV
sd5AEneTgtmGX6pbfyrYlx5TxMkI30srOvdd/dGbr4no7ZXvqT9/HlEFwTKR40ZGWNJF0cS0wrk0
xi6wgnNj1xgeU0FXy8NMr4jzwlI/0NqxArD+DDqkVbr8zoLPzlmSL3rxCpnuqal8XrNcUsb0RyTq
axIXO4xf7Kp7j6xFTSYpNC34r4UJptGyWwuuuVhBay2xa+J2GjP51HhoCaX9HPbTjpBt1Trnyev/
RgFwPWMathzpVn9tuJTzLMQhzNx1VNWjr0jvDaGuwSHwu3VM6x74yauYsN0RtMNdpE+qwh561ofJ
3IzkT0Sspajo/pxMk4CGiiJ3jiH3VIsquKSHSsfo7KQWhwlVthf/62lmZniyuvMOEdW03yRPNfga
iBMxY1axVtSSyaEXwaWIxn3mzMyy1F/LLKuF8WtRbXpmh3oClCOq6w/HSNZpAwTu1xT8eXp2NCRE
s25KTOSdR1AVdoehMU8Gg5qradW77ptsnX8TZIvJxhLShTjAnY0kZM9dey2hvtghNlq+fMgNsS6m
4kUr66mT80+pjRcPb1E0GNrOPuNgPtcF6xdLaYNuP5Wk3VZyvXwXy6+9Md3Lsoe6R/qt/zXkePSw
ZXM0gn7m3SJsLwI/+HUnD8f/7LKMS2FHvfYpPnZGvPWKH26zTR61a6NASvmTlM0xsDGpB2Ut2vA2
zu8R1r7dSMYNyqIQ57W6eE4hGnoBY0E7x61ID5uRK7eCV2m04Q6wG2uVmjwkmIMQcosue+xpW6cG
D4bY3nmJ+25ZGkQrWw89RpkyaE4+Ziz9VKxiLgBLh98hhWtBqLj2PoTw8farTmmNyV36nhgY2YT+
znL6DTNVhkrj3vEc0kXxRokjwFi5Lw19yqfmL2dvxlKup8Le5EZ6nlLvCk/4yXbnXYaSz4AzLqmG
RqTfmva26k0g1JGQGulwjXh4c5rdpe4VQ8L8sWBLF02+hb+Jo5FvPEz+zYsyer5cojFAe10Ee7SO
nnKWkB7gHub5W2uynr0XR6W/MoXhX7DbTJOkQT4g36Y5w56XfnEbWuq4DvWz9ZZW9suYpVCqLesy
9RBnxCPDjYMlnXvfsWcoSOPGccpzZByzkqG/4wh4spzYJhcmhOdNBSkxNl/SLHjvJSTUNCVeGMuB
NK+2jGLuatt4YFy9tUyUmUHxpcbyeTQIEZqDZ6jQhz5AKJlGbzqXpJJVHxCZL1IiaEFVhVDSb/2T
Y+Mmg6w56KpjbzP77dzuse4JoA7w5u77xWMEXm7pk4EHw8ogq4q7KUFP31ndT0tgF47augYSs8Dz
Metm6f5WQ3dL02obeTA/Y+zBzaDp1pLRSxqRiaQQT9IBDylyAjFfxtHbMH0LYTv6azdneOmb52Do
bwMfrVXdVlTlvyC3NyagKjeSxCs+HgU2IvhE1kyvS27nZcfXlfMdQQ5JccQwnfg21M63W8NnC4Yl
pXQa6RQbmktfg3UZOn7zJV5hFFQj26rlSgopMhFTnktOTDPXZwu15Ti3K0hjYbEr4Q028X3GQa7q
5MkJ1dWLql+rcu6EKi+LOd3cfoYeBcsw0fWTXpYaqFVVCNreZ3rHMPfNHEcUCch9IL+TfckuOBq6
U/DE5YnfrFS9aLK1eqlKyiq61SBOQWQg9IQUPwwmgu1k2zvZVNuxDnZtJg5CjodS41lIs+e27WEq
QpjRRcnEW9zNVKWzEvvOCLahZRx9ScqznXCpEzn9F/jDelZsLn6sNWK2OXgMfjwagr5yD5O6yWuZ
3ZaqnHsH365EHArHfmx8QaAHoIrt/ISDgvpUcxq196NK75sJxTTE27z5MzhZZuB5v5PwB8eDj6Bm
4ZuVwX4yv/6d4zJ6su2J4kSHfxrfuBqBTIvS3HgKqG8Zr6JCStNLNbt/WdAcG4SAQMpMwQdqtYjA
1hqBHXt/NIkYlBVJF0l7dix1mYZX29dPJQODEk22VgNXf46HUUy9UYwj0oTO3i3IbO9/xo18aDh3
VWbvLciaKxR2se+vxtrGIDL5mgr4RxyyPRz1Uqd46ppq1wjcc7p5Awl1MwOtQRcDJ13Qxcwqn/0U
33zfv7DS7mE+3891thQNp9Efdw6HVx7hly2t8zhA8Gp0xeXzFwIXYK68nNIeDPIW7DVIi1VLa58a
1MAzZQNFgRH9Q1PWQeUgrcDifMCnPardJ8ybUJ91OfI3QO+USiNW+QGwGl49KyqGR+G/ygqKXka+
Rf+sE2frMOtV/iF1Zqwxg2dD2F9Og/DGKNdBprcOTlxeEa2KInw3rRc7TF4d1f1YIWZd/j/PKXCd
8OZmPcvgNdSEUFmq2NW2pAFh2pG56N4LE7AWXO1QVgAgXXIaMsCR2Dtx9q4mWpRtX8567aIv7uIC
xwv5P5LOY7lxNkuiT4QIeLMlAQL0XpS0QUglCd57PP1/0L2ZiZmurpJI4DN5M08Wu8LkbyhyyKOi
iCkV2apqZxYqQ+beGNok8P2ZFyUQ9o2Evq2bBO+a4aerZ4vmP/E11dlfqNMjNgvvbZQjjc8ZzxlN
SE092gqeHtakSCBZqX81wQf9gVG4EIBXpqS/V/RiayKoqU5rgSyHuHuUcmuE8RtNNn5LELfVkaYQ
S+qBfryEYEkxqjgnGJREc3QcxObuq3Fg9xBTTKp8SnJ+hjSjy0Y6D4cGgtkgZxS1AIG0DhZggZSs
+MKd0a6jN/CHDfrGmhr5aByXyMGXbkqXIJFWQtB/zn6yLqN6TU5q6nSaFvTrYGG6MtkhBaK3dl5Z
zkQONO+Th6AIH2yVzpwMmY2FhSGt3l6zRJdJte4Mo74WIbi0CKKgrnxJbJ6jpQ4rPzqPRFGWed8m
TODUNKarSUzAC5G6LGzQQjgwtu+BB6QZwMyihWmgrNQ6/6wC/2IpBlnqb25x7FXBZTkhlq35Xfcf
pdaBgaczJlOxOS3eOigEpEsL+uYAQeftevRHJtqUDP2TE0iWBT6CfsMLAGmSW5HlU39jhXBvIk7j
SnvWpE2ifU5cdBtgEtzxV23xZRFSUS3yKxbgNJIK37xzqOCTuVEnBmBFu64LBrbqqyfRyhdUWI+q
GUkonyYt2KCZ8F/Si9ZJgXHl6otPrQnhyCGml70Hx3swQMP3sPr3UnzRxwMC58oc2IXEbybPFFn5
2bxpMD9nxq6NvI504cC2pZJZUFckF9WFTXTpFC8a2RYYcgn/JumrhDrAgJZ9XbylCWoRHi3Ce9ox
8mkmeYWBxyl5YtmFEILFlfsfq5QBgWvgjuV/cLSlykkkyMwrPT74yIYFxuNJv0XgDPc24bi2Ztwm
fCzIbetq4KIw980541ZnHnT2RB3v8lfeO2ZEFPFDyr8M6vGMR/wUQi9P9ujyLb0r2NJt8Ej+J7Rd
0KoabFlE+2FDagXYGAUYKtEVQkfJpnv10MdA8/DgUnATUjK8Kd9FzZ1T7uQrMUZyMhxD/MXtJHcX
eUGxkVn4kXr+peJWIMiYObALW7uUxoHvSuSXD/0bMAuucEHtCvpFGN1RYiIC2A6uy/DBGcD6wWIh
cxgTjV2jHeGia82EdnFQ5pIKq2ytAZBHX7rKBozmtUKjQEwMYRU/2paUFiu/4KTtDjyHQXgdtTA8
FDRwCHb/jIdtlR3qJHB4QkoA8wMX2t8OGJD5zh2O9UV4RJD8WXkwg2p3ltxuogHyBMMhTLuNxAnx
G4JSIxJzIjuC0xOpapdql/rXiPcmBbPVYVSxP5JJ/eLWmir3uOPBB1ru1c9C9nKff96BViSAAtuE
gBihltBkHYOmw9UHhb/Eq9I77SIImrSr3HcKfx5qoPUBbdaMrgOfOvbp7+xenK1fgVzb08/wLm2m
bx60wORO6MjdG44PqKC0GXSql9FOk6L47jVIPNMGc0B+7V4YhTEWJ+/dQy3PC2Wi/OHrzOp7ajrM
zpe/jMbL7qonR7F0oe4SearrAzUZUPr5d1CpZJmDwquZb+Fwrsa3rrso3VlP8BeCLhewwBEXv47a
K5OZHhSHOtxNfMuMXFQsvxvsLs03YbdYq1Zz+FtMb2RKRflmfmfy00gI/DuR+S/Vbf1E0/N0hVQ1
5dt+PPIAdNUuO0/fbXc0iJCo+MY4JnD0WlUXlFkCKGxAAfhrwIA/pIA5NiIKTM2GdXWAqtHQerCW
DM+89lKAh4yBF2IdQEDQLL5B7wRi8jOBxYslw9/j3SafHhvrRoAfsubNQ+sJ2x3cGt2/CMUVpvlA
QJc4iJHdApPs1SmkdiFC9la3aX7jNZgr8ga86aJ29lnlxvIp6Rd5/K0ZXg9slpxxCbmIqwRzLOTu
o2E6HF46NN59+YkVkdmEy9OKlxBRpCOn8iVPjvgZD0xb97hEtHzDBCX/mbegnuhZIxuR2z0hQHqR
8OrMigMdiKoHzb8phM12LFvEG6RkT2q3jE52mOCU2OYxEzOZj/IlZQcsdVrxhHvp22C51NGhvyHW
5A0xLx6UhkmhJbPX4bpFDIvtSeD+eB2Jfsfc2DzGrnzkNJawUVKdx/PdRm7F3bg+ApbAKR2HbsVw
r0VxWMrHMNyp17LbWqMrFowQ3HAgxo7EdwWH0ycOPSwg+H8yr720PIjffcOzDHAwX1emTYxVuFPT
AgOQE4v1tejON/QQgAoY89IT6r9f7piJsVrwgyXGMSu8gkcEbHJFpey/qaYMAgka83D2g99/PZTr
FKDdlMwehEpaHwEYyBhm218xPPOfw8rxIabQyt66IkI5R9OZnwv421zjnwPbxdufrNCw26sGPKs6
0jNevAbNZX+K0K75XiNyDg45MJwYS519tdxwMIqQpp5uKq6Rzi3eaMxRL5NF05NtESvSuSPHFrS+
snwWMRHzl4RZYhe094ASb7B5+Mkooyh+JTzAsJzYjccLX7sJHN4e9jFsHcmxVGgj+/kXDF5U7tiI
KMlEkqQzE/yfrp6F8J/PYl4CX5BFh3khLDa+RWKQxJSJDGhYVcmqr6iiHHubNAy9mq6wnZOFOAkB
CxI+BG5cI7obPmZ/Fwu7iprTCu/GXzPd+FX46CP+lKLYGCnnFM7VD3fM8UH0k3TU8CVTf5HuWvWQ
tpz9eyC/tPRthluvOeCVF4KlJb3oHSHu2EwcYnacZ6s3vll2CxLQRG5rQpDNhmCP9hYMT+QBrAc4
YMZhl+dEKEkh0Rlmh1vEJHCOCvZbhVWALzMEh2y2+HooNhSf1LnwpBgf9z8KuRrYRWwtGxY75oF8
iN1GCW6p7jH6pLUjKnbI0W214s57Ut9FDjDyE2+aO2rb8ifinWVuSt87UyuDD24FnQgChhmeQe4Z
YUuNjzufQc9rZ4THXrIxufDNscVggsVpNJPJ7zvKYDrEm6UFjCZsdpyp9Hi74Kmb1zl0LPAmvlNA
SnWm/CQSj7Nj0jBbCjH4sxmNe0u/mQ3qinK3XRx5AVFcDsDOvLHe48jBS03n1z/ablDLWopHoPEl
9vRiCUmsC6Xk83xiQBg5lECIX7obDBiJXRWquLbsxE3Ab4f4dJ/rq055OI0tnvBjrtm5IapZW5Zi
3cWEJOKQvS6krIlhOy4CbMH8/LSItXS39ctDhq46M/ELXBZRtpylZsv4VCWn2Tce7zj9cpJbfwjw
Ufq1vIs58od7Pi1euQzKldMGnnVQU7fTd+h1cB1zE3cf43NeSaCyT1zb5ZElu0bXtC1ukcC5VuaN
Gh+JxwLgIWfFCL8R+T62cnoCQVUChoRUL+4IbVPZQMUMIRYbZrZyYDaUHlBzZIY4N7wN9ERbmyzY
0u3lKLhe7xMR98OV1Sg7ZOc7q4OCYUn0FgXfVv61ACs3/p/UehW3KUDYCdSwrY05UOfmReXRqYRq
+BPREIVQwalVdrJ0L3zndNrLR/4oGnosvszuxj9XXQVVXzHi4asJyysYCZh7BcRqOhEWpc5vTc5y
sJoZyqfE0yTyCFr0PYluldx7PnLhXyDwz2g7OshRo5mGtPrTMH9j3HnYevRPAcs17VHsB81Zi53g
pX+G4sWk/OwveNPwcpX3fmGKQ/S8yLw8qP3kyLaZb3MeDh/I1jhrgHWAdIZSaP1A6hRPxgpGK3pV
S0iLvlxXCh2UEwQZn954G3cTNoAivjLuKL4taa/6H7EGJmvT1dBwMfydx1N7BHkH7Yv1R/W4d2Nh
Uvcj3VjpSQWGBEbyIFuX95CMmUx3trUz7hTV1f06CFZxw2cPzTuCMcd49Oiz2gg3FdSuo5jEUghT
URh+QokbMGt1B4z8M8hPFPbpnk3b+KJwrW0PCQKTJRwncZvoGjpohcHrr0WENBv0qmobaO9Cy/BG
7hbP6iPVvltz2KfyD8//wA2gar9CmWsos92GOAzoI2T4xJ2iR9WeRutNj6mLUUEpeGNPAFrGRYx7
lLtPw8qtfZA0kTlc059u2eEz7o+ke3RqTsAwo+xXkKxEdqGSu2uHk2Uzf6Zek33KoU3oVNyTMM7+
0blxoRKDCKID6I1xQ+kaH76xgR9XTKACDhyZ+OEyW+gYfmx9cy3963bxIreSDt8m4N+Xvj3tIu+H
e5I+MWIwrVtONXRbev54C5moK8E/DQ/U8Q/zk+4//JMRuRzWuT6h4+CbYIH/Yz0t7Yl4IS3v4T+E
xoIQx7Cdwy3vOGbNER6Cuvclh6aizpMnIrBoQrQr5pzNbZ8skcsBUzDY7V5lgmSHjLtMUFCOakf0
QKEiZsmujhJ3HUESdaQzPPz3ufIby78EF0s41YD1xl07HH2eXWqR8DxXW3KOJl4ozR2Kbcn9h2t7
cYuLQxIconvb2t2eP2ryk1i/lNEJB04KQn4r7tG/XoIM85IgPvucR68gCjKnd5+ADI0LQABPbdw6
oP6A8xv0GzzsqyD7bS1gT7gdKSbNZSqptEe4S3/L33hHOF26i67G5i3jj7S+C05XCSDM4TMDd9bZ
LFBG85g3b1lzgMDZXzKedAu4aH8sfrVXpWxwusfmlV9udMuXbjr9dz/heVrLD8aVmiM1++JKu8oS
ljik/iNI7H5P8CQY3aQ8mAZxgG8L4R9LDyNgqlmgUKmulR5l+Z65TCDz+RCx4tLOae2jI81v/pZh
HAd1jh36uuKj0XR3ZUQboXoRnG2KG9YgHNIU92QMCyA+W253G44FlNVB2nQc/BOnhn0IcIZQseL4
Bwsyk4Yph0QkZRc8/irHy3lkTn4Dtvc9csw7SB5j9FWg2ZzQJlRVw2njaybdsfCndoTU2YMLe4/o
WqHupLMtWj6Dcse9GKre03DTt1rb1+W9W8BVmI3ZdLmeC+NbmYSoz2dpP3IznLndVlTSDx9qeSv7
epUR7WuRCwICilK3ghpQ/5oVTZ29evjMe/w4fmZX3LwEOKM9rySwU5F6mjiAuHixmG628RKN2vbl
uedWPooaLPuBOQb2YpqUrG7cjcohjHIaTLNdgtNcmHFdcagVEoJHXPThn3Fw5Xxdb2tohZJ8gAaX
QVREYrfu8nSWscFjAikGRhF4rrblshsLm1Elon4AKbNqLc5CzDX1lMwgdJ4JAAEt6ZZwUKKDrhPs
J11c+bj03Yb7EncVjnl4X9JN3Ww5WWn4mivmxEsaIT5o5hdvgBkvJXyM4cJ0A84rDaH2s6OM/7L2
y+xlQnqnKqDsXNBWExYlk0GkaYKh5EhWscsC5Qtm+FYQKEC8AhVYWcaZ+xXNMhgixnpl0CYx0KTI
JG0lQ0tkmLxm6AvumjZI8VP/7KsjO0Dg924BH8ri3DGI6grPt8qkpbegaU8KRh698CJmKDHelFzg
FCG8c9I3493o/4PYcfEDKhKtHKmMcM5crwPpi61M5jSnqRcObDki7MDkKnnlSFAMpqGBmqBE90mD
TMIiFl1ovdPEfRIwPiE+kuSwmU/IXBz40IaUIdrqGP1q5FUpP1Sc3E20mJm8fEwp9Noiu1gQrxSG
Xc/kSNznOFZeRKWtR5N7Sw1f/gVn18CvkF2s0OOPkkBFir3QIgiMhhZVaqo6yYmx69rSlzY509as
18ypufe2yp38C0wh+nHrPfBblOqUYxBO9TUqYvEW/bWVbcpbtQAOdCqorFNt1vFC381U53BqZYS8
63aq4kYyS77wZ4YfUbuskByJgOMPp/IZPik98ScnvmjUAQcv9a3JoE7vq9K1HughIbvu4InzoTKP
CSfWkt45L1KedbDtXeR1gbDZW36lzaBCMJU3nUi0FE8sUdtNhlDO2tMe2n/GR2ps+qNmHOrfusR0
gelz3bzxog35DopB6W9DSl70R7UPQUwnYK02pBxBXA5MSf+CPx7w+VmbF4pCOco1muHMTEaQEbkV
Gwdgu9Xdko71bdgG7/MSpHR6cvMQuK7UlA34gh7AU5cjOzCO8QTiPVVepvkAllS9BCZ/5QE7ITB3
K7wV4VEWj1X9pgQuAXtTfjQmqLaNhpSDOKbcsf+wNXEjHVguZlDAK2ZgXKFSDsLJLjWe1HI0LAcm
xyN0ds9XwCOQUHHj7MsQtmwu84cAzwrFIOAeKuznuwn33FpFkwMB3v+lPVuh211aC1zoqOfAbPMR
Tf+s7ti2Z84ZClW9CCDJm4zgQEvd8oEsdWxzxoH4H6cEbocFDoBevbTGYRCYunPUlN/RDBEWs2hr
4cJaju/Tfqka45KgfmL+bl7DIvhRuHqtmF4ox2ah+hbfA+mqUT/k74IHlb/1aBxGYGTuwCGEGiSO
k3L71YgPKXyD7lvApAOzC7el23CLoW0nSF7GuVRvMVYGpQR1aEt0ow0RSf4fSFiW6Vj1E/MJ/bxU
h+KUHNc80uU/VH/+HwgiJTZtwU7f2V6Lr6w6jSbYtU9Nuik+N1ov5ibYK7RcN+3BOOfVdQnQC/is
VYz5fv/ZctyPeI0b6cuPeK8QSIZ1IxI2JxX5gOOuxXt1uimkFLWI8UxGHlhD4NMwXcDIFpl4NNF5
MkzuMDjjEqqZ1EuU6eveCB2AxEtCokSbhlckiQ0UP9y+nKQHiRIVHFrVq12S8gg2BgV+8rxrGUCk
yfcyj+A4aYv8GVjBdEPKoAL1XSa2dlP1zjLMiObblSB8XCVeiWrf1MYx5xMlz+TK3Ug7jbEaKjfR
jhPz5yTAedBn68Qy1jlfBEUdGDTZ38Bj3RgJBOoZrzGPTrxB4ETksqSNCR9p+Glxmy4K03wrEN4L
1piuDtc1yRFLg6nj4dXm5opxegRRodyF7gPtn39VXrwV+bhOQTPoDTPMdZx5uqfgwQtQr9is4RCB
hiFl7uFuWGZlJlDuNZ+oNPIWYNIhx1+ELlf1Sf7qosdkwoJZd7MnloyH6FdpDrwYSXnnBIxOrVns
QMKHJdw4tTIW4LrP7ZZZrcwdizW4qsdVipqXxZh5+TqZ0cnPSobxtNWyf60KX/+gGx91/gXsDFPJ
Gjxzab71MhUehsDXgqw4buvy2RWoaAZXCRcwNele9rwbuhFgTWYPYO1Cgl6R+F30o0N1KPmhVUEZ
Im1i2RHVs0Eag3mUez+IzwRlRUpxwPgH2IbovCAWhq6WnPkBjZ+moEkkCbnirYdpO/NF2vyYpBoY
BwT5FWlJ4JsZscmu6ukdTYAOhal054/hVSc2Gj79ZxqyqU/Pi4uLKGzPJCcZbVvBvR+cBUaG8AYQ
Dp0Hmi38Hv4HY4Ybt0KKX0XjVHfHsr+G6gmbPBW2XPDI1mj9sT1WSEQsQssAFY8cCycICMb36EXr
BEKG7smpU+Gyu9J/gNY9yUgVmF2ktRid9frez+8LNZOY1xE9l18QUFGMyhmFdjfB/oeCoGgXC1Yb
AWYeg7LZGOCTmNqtgjubeFltW/AU+kFvT6ybzIkiYxcU76WIaWaDe7lH544AXW6o6kiCI00VENf/
wuqIeKD91Md2fhCSbiaUAXvyoIr9LjmY4Mb7Si8FYio5N7bCbPJSeZ9TFaG8q/xuGeFZMim9vyMu
QJC5NWjrcZT+FQlrltB28FSD3lKmA/Ns8LYwwqfMlFcE6IWSBjZ4NdrU7IymgeWtKqKNVj4ZXOXA
L29BtKE7VqZGdeHtWAa3xtDfINdqwq1VgFOFubNA9KpyF+bahrGOSRek2cm8yJwf1XumPuNPAX6w
T7m0uKMJpV/P3OKrzciIDOQM6ZVFNPqbUUJJdXJLjba1cpjPjLqES1p/IkXqrdeoX8rMQ6Xu+T/8
gIMYbQEGL/2DSH4pPjnGSaRZKcySmfnfpvI6MP/OHFV4TnecN9WmDTBTsxWwsC39TgWdHsekuYnQ
T5kqbOffqQLDfRPxRVar/LeM9pgZZ+6rxzTamQzXgUPQULs82s1Hg8nqiim1lT7H7h+o3UNuPJrA
lemmHG66tapwPiMKbkDFijBN8GutFD4q6Zhhz7X4oN4LxcmnB7dQmfWvXeoQzKsSOKB/c/GCWS7L
XkX1ZhTnEs2UXO4tRdGnRwNscHPSKc7mseD9EHZ8cRNY2RtGtuzFoQ8hv6GFLXAE+dCMT9Sba5qe
VXXXJ4c2fo53qA5i/zCxsJtUpsTn3jhW4s6Y9sWXJuEcWBqHITuQLG0P4ZI4kX87qlZURxQYmHl+
CUfp1mmbwFor71VxKdVDXm8n9FmKZwPXSjZl53LYI0LASQG6LgTqKdvz7pFaFm3jQ6Q5+gsPM5kd
2mjBqa6aN/4+ilpRcFI4L1wkQLcwgdBbqPEYT4DzgFANiN/R9snK16GYNgnXmbspgcIF27/w41pz
9DoYf4n8bLRorQS7WvibKv5asAjzreN0GjDV9avZY5Nl/NRw0hyVk8ZzH/H3xFl99FXJ5eWa2gsY
HN7jFIKdRfUMxTEFU+JxJfNNpdP7OKx96jxMfBrdL+OZtvcklntJpaGFcVSEw5GW4SWRFUJ9FMzF
kQEuuP9jYC0z7BpoPxh+Cb6+BNQXn5nIjOoZxOdgOqRHRX2F6itHL8irzqmWq6KiMFamDeR/W0Xr
x06boVwj0DE/M7FHBHakUX2p4b6JcTYQsgQeNuJEwbilcqxHkm0jcdskXHriCBPFNQ+Y5wYw+Zk2
wz7kORIR+7l8M9ZTvoL5MFkfdQmCTbN9CgzlpxqdJfIJN6Ev18H4o1ETMGRMRa8Jb/CEnIeEnVk7
LShcqRCQN+9j88mcKh8tHpwbx/GBH9EonwN/nv1sVdBeyoIXFvNKTK9GTI09F+92GByPkaAEiA01
CxCkEhQI19DclRWrqCmYG4MyTCWxI64mrdlvIqzULQhV8dT/ifl5zNyCNULBQ3MQjZ/ya+b8hLW8
vTYUmYRcT4uPmRkhTRGSLXzGmMD9ZpfQBPIb4DTP34HuhJtJ3MzY3gnRvUF4Kr+WGSHRpmAr0iau
HVH9Q45khPLJlK46gUMrtwR+PlldDy2toeMfZ3YEesBH8YNKp+CPKhCkKErDK4rGhTct+snRsFj3
SmUfjJukB5x8rPV9ZRf5udc2XXX2yV7656p5TypIvjh/RHASmwZJP8/vSeiGRuPMzT+Jb7S7cGVb
Ls6L5CI4NcJ/y4/LVp5s6M8rfpMEe+g5vQi1x8fQcMV4Q6qhsdeUr2260aJy3Wp/Op9GAqW/NfEm
bcLxlIkeMVimpWToOkA0vIEbRjFycmSwRaUPU6WRrz7AhJfmGBM+pfipsJCE7XuX2+38ZoinisAC
ogs/3ieejPxHwfSoy9cqt6WENWg9/bTUkAEpYtieBx9anvFf/BYniMqsrqz8KkXuijvQyCDQIqKx
XhHZiQwgweE64fcvzvj3aADh423eByXdT0xH4VWjovrMcaS/iOejQyIwog65AEd9L3oDi3TEZE29
NOnssg+3sUOV+xBX64xjGgcFIzqZ3OnJxY8IjpwOzNLlIKJgi6WeI8+/mIrKIw5lYxUqIKCbgVQj
HrTpZhTPnDc+5rzRnsNjZAkrwf9T2c0T8Zv1iwqDPS9FNXPzYRJC8T3BWkxnNM7RIxhjAjcHWtm+
S/yRffHkJ5uj03Lm9rnVVVj6PHx3VHZA/+LYDzuEve0q8L9G9cJl+FQKv5KBIT5+kwg9sMJxOOaK
PHCOV3jfBgEOjMiTd4S0w7xXWZsSUCVOlII3ILyXtEBxFoL5iPEPMYVjY7uKfyflK9KB16qcYfIj
kxATIS2ks2yL40YpbkiqAvRo1R2VC0U4gA7nXfybwpniqo+LXLbDC11dA/KUdURzAOg+Mr5IHAnQ
UrBN3jNMG/hm7aI6Nv907fAiiqsRE8yvPa4ljhzZ8IuOFHxrkV2+q3/AEucNbjn9k4uliakDsS6w
O2jR00Yy3rBL+BAJl/kXdK5zuoNrdVgq7kGc2JB8FKxEOMlZGxk0aQ9+XsstK2Yw2KEXVh+TQeM5
pFzOTh0DlAX1pyOIVbjY0Lj4ZPjrqEUadkzXjxUtOu89kwjrBMbmuAw2R3kTPweeLGTZXcvsFoJm
5qkcVThZ6Mf2bGIZYvxypFP8kGirvtz27Raig2B4mnVeaDkPomXxh0lFZbWZ5m3wV7Jkn5ZY5la3
Tk21pm2Kup3qQ3mfN1DwhuDYSticTzxFVNxl3SFE5fxVOePBHlFfnQr4OQAmuBoju+9dItG81uJb
9xntAn7cO1e1nph0R+04tVXtgbvkqgXVNvvHoDiZnyb96vSu4ArWiYznaPztk1ABV30hf1g+41HB
d6q0PRWoViMaaoRxlBu3/8tWyHhqxEuDmCey7HAxx486nai2Q3zDLkezDMZtPsIX5ybuN5yV/cFm
Yow8x1E2pY2y/4fgkQeoCiRx0e6G3bt6DclohMZ3JVy4KqfVEfiPDE67+62zL5YdTgj7kof+Z9Go
xjWGGoYVFDTRbvZOSIksC25ZkoaCf3vL/sgRVgwe6fT6VLaq6soh9WGRaac4ewoFN9mHSE429nej
7pGtw3n0IUUXlJLCw4/fDsAuV1P1mlgIuFgF2tGoPslnZBX3QmFldhzuAJ9K3TEZYlJGGCXcsTvm
NfYFbuRs+g12O2IhjUpRApqqsCUczCcJeKAP2V5c2dqTYKVogj5LbkBWflimBFOwzplaEGBwuRNx
vQk43ojtn/XA1M+iM+KpM990fmCFv2ogk4RCxPSHpFdyZb3pjYOMicFTvmiJxN6nPau45Niy463p
t7z13IwonGcOka/rNcAAjyGnx0EGwL/l9MkpH4/p7wwEAW2xw2cBamLbzFAPTzXw5Mw2KewSeD1R
MI8J/jItsK3zIO+mv4W6NXv6UVLourLYg1NyNj5+GuqRr4MarTN/P6GfjcKPpXBRcFlzhpf6kiMn
0YIVtZaicc2MR9JtpuIta78R7Mx8H4ledovyXQv9M3jjnGoRkCjOJggBtsDI1VSnwrOwxmKHtAGc
RecqT0UIRiA3UKI1ayH/EQwGuPISmzpWR6a+3KFiJCUWm8m6LgLSvPPjdf7Pl4A9I2kZ9Q5NDB/F
X5ocgLIP6kfavWfNBtBQIG5TJIJG3WFRH6qOvXkdjdyAEbcP+Cpw7sKyDugh7DdQELPhFFAWY3MJ
02xxadrOhm/Dt+u7hjSGanMIb/oHpgcz2DE/IWm9Km+Ggx5TrP3Ai5vXyMlSmw6W/xAVJHdOZdjd
fB4Nl/oayDQM8Gk+r7h5zh2xVhgeUtBvYvlnuPI1B9/UL2rpB+Ls1JwGrdlrwy4bD8aA006vP3wJ
/PAhMqHuWYKt5ZRtbVOumpG5MdEddPYTPG1zdKlejRfO75jQN43imWxCCd8qaWRMvaCpgEr4qkvp
H+Zt5genmvMzoiojs1DeVOGHr3+aqOH+WiXuimva/0MySqKNCKW1vojVB1aegRk52pS8Hz/gJYr5
D9JdQ/kHOHBW91OGCaE6WVd4sz7jTMODq2JNn6FwJ2qYJOfgzrF/gCBj978yWNvFf+BhWuOohjlY
v1KgXtsjfYzL8TFa18Tdqqvf3uoEk7iQ2o0BjtWd5t1solpJ515eh/CP0JGSk8HpiR+f4vUPX7Th
fSUq/qoLc9zYSeR7xCRRXRnJo/8+KzhnNop8MQDoFjj998Rq+WbNyzAgzEBcd0tC3xeVxM3V6E+p
TZdpKHDoAf/utvrDSl1SprN5IpuerZv6Isd/VbofsFpHxa1k4Fr7H/AzoPoFrHezXUTe+JKp7Haz
Q+d7VohDt+YFx2S2Hj1CiwMtGgDUSeGBtiZRz188q2er3ic87VQeJC4v3SPq9oykYGp211BzFVrP
KEz4VhmBFYCE6P7dKyVhrFMb3xZN9uWSOy+dPn7g1voLubP9TPhdqI6iqmmgBJw5UtA92vKljYcg
3M3SN1zwKtgahF8Qh6JDSROQAQnVBC7K55MxgMwc9CgxcFBPB5zERC1N3+NzMw2XMVjqqfi/4EoI
DOh3kvKswAStze1Nu3GKr7FrMnWBuGLTIGDS5qfsRBYblgm73ar5HS7w+iAnz1Fys4uYAfEmTsm9
keNFtlF2GE3xvDe2bHm9acc3/Z9cHqdhr03dys/PLOM5/3aYu4G1TXltcwd7JuGtrwoBqLgJCvsw
fmMwKF76I2XrlmSQdhnKjRIzZvTSc3jOsAisNOAwv75Hc9OSS2Wiao8NSOjpOPiu0gFeuWZYtbHK
JGvJ+q79bZdFaz5T3v50PoDaxPlpgniEhDh/CpqnvnEDuNfMgW9jsVG2/5fns3pj6d8lF9dV4aYT
p3T/3S+usAgMstrpm2Sdev/Sp79kUQMGe3eThUSpbwHD0QidolsdKNDArIO1ZDqroe0T9cwcPArZ
vB/jnxNjzFS+gm0JO9LX+7q98BKQiTTf4kcqvw3NxrqJzUcpgTiEJ3mhXZO+3eY26HsE/Y4ZtN55
BiKwc/aZ9N1Mynm5tjgdvefjqiYejPO7fBthWusrrcWXKfKrCupa19fTBwJNkxwSYQFiT8mmRgkc
dsYzby/Eq8qDRVCN6z2Aitod4r0GR/vms81A+LqNu3/Jui+27FGWseJHN+KHxTknrVxOkWLqzi+O
lT1f1FGqvhmL518NQikDC6599a1+Kw7Ini8iGYb+KCQKiTh9MLtleF8diKeV8QbSGooONxBYH+8D
wxqU7BCyjzsHtnrVhj02J6Y34fvwDE26C1izVoFx0JAdCkdh0OeIA7e6A1EJeuPEhhCuzdsrb7Fp
r4IWZZ0ywGevuiIPbb9tp01vfiE+xKaDa5tRDxfAistc4wQGo/7zcOpcRIYgP4TEMJUbn/ra3ImZ
HURrDq89/327WC5SjnUQ/T1VvUx3cFmy/DXdWQR4+W0pLqxd8Eq9R7uDSfxhNdvlY6r/mfi1iFYV
btzvY+lVjSB1D0Tw/W2+H5S3+SZ8cfkXKbEKvRa++G4UeDsJgzArcTpc7oNjIXxlO4nftdNWprjF
m2j2XM75lVNKoUH8rWiQqNhyDbvc0imf7zEI83Dj+EuWp0knX/QEvh9GNybZWaKu0drj+MCxvJM9
fBP5cGSYo3HMXzZIX+SToeFBNV9RdTdTZ9y0zbbtd42yi/NPndi5ibGnQjk0t/7kacy7ZHzHIN1I
aDdogF8D5UCSSyXi0jGx7qRdbmwhSCd8SJ36maLVIPVXGEYLmxzUKi9vNcECg0PUYlrhWwoP5qee
/yJvy8u6gXG3IGfC71TQu8KkC2tZRw9QQZOfSb/0seE7ncsrIE+ZCEr5KITLZu72xKlUDVMtM7H7
7MxfPvNiIOh03cKFYGhHLJC+CvpK5ZieR09Mj2H4h8SuGw9uqvRMQKMbqYfJbzisGMDUAoD5dYfF
Ciq+3Kxn3BFRgK6Puom8usQ1nhOtN8J7VPyDWWYMe47z2OByBzS0INCgR/fdFiRaRsuOwzE1MJ1u
cCo2XaLQTNUjnriqfkoRoV4nC5ltd3iLme2LW7oZo+j9P5LOq7d17dyiv4gAi9heJRZRvRe/EN6y
zd5Fsfz6DJ4AucENkrO3LZFrfWXOMcmSq7otCnJnchgSPBI0vy0/IjVPz14Z29EWBC0thJ5ec/Gc
fArwkZb0AD0wO/YWyPdSdc3MmeV2ieyBKdFfUBEX1P4zqt3bC3+k2Q8mSE5VBMBNvUHkiOrko6Pa
ZvNRPIOSSeeqr73+UbSbojwgvJaUX2Fwkl2SUcMc9AsTv2MhEbLJ4m85++PvCUNbeRnX7u4jviQS
GzPCGjXbPlK+NLduXV1Z8ClonAuYrpyt5s6IDtr57KMi8Vgjp4qtGoq6It9JRJyTWwSzXqZnxRbT
dxeWW6J5IatAozSLLIXDhfxUYgPp7ggd0/c4elviTZicLsd2y15U+K/gf3/WR79YMULKzmNAeg70
BOeTeKz+JXH7/jb/NN8VcrfsGZ3AaVPPk05aWyHHpkgO0EM0a71zR3ZxDRSoBlY5Tm8GHsyuTVfi
mRRlq/9KoHKz7lmxuwPzjvghZ8xzMnjLWjfAbVZvGupukkJQK9cW0euzn5y6mjtzkM4Vz89SR2vC
pFp3Q2XVBesQFcRsnY6rlJ3S2wrBdn3s/nNM2y1rVFazaCaGDUisGXo4WTwxNakX0tUE3Nkci/He
RpjO7Moh2pxPTHyIEK8r1pwW/soqc6LECc4aiFIRxyX7FNOSdYctbYXsB4NOaTfslwoUyoFkLjg+
YsA3Z1RvwRKZBjmpQ7wkvq9Qjv6Rg4C3uWLYpAts18clVsgebUy0l3fjwd8xlOmNDUNYiZW9X634
ClB/JNpPA4PoohvEyvTfOjn0/jVSyOmYbTChmNjXqHSQ185NS9p2bG4BcQi2Jh6gktQub1rx86lu
9QSbr52n3fCZDuz30nuUXHXmlQgkfadFYwAaZ6GvZpvvVny9Mfvw535p//lGQK/wuG/iwY1X2FQI
20wTN712MI6mQfukf5vwkgMzX1IjTvqTYF5aTfX5gUdAwBusZX3SgLBsyyjbOay3wTdnXctU2zPC
xcxVXxJQiiWCi/GF/U48DScAGmDBAbvdI5bmz2DPgxMT3J6tMflvdAKOn/0T+vkx+htfjGgK6o+p
2F+8HwgRnQalvLHjG8Csy9D4jx8IkxY+bJdgFv/43qgbcz1bwGblVWP+k6LWbBzlwXSMaWpXHoJ1
Dz0aECOggtlGodr8JpQMpR+Go3kHvXfOZvddW8pD30tn/4uihXUBkhDqGfGQ/3zkOf9icdLd0NWN
i/iQHwyAPqC9LhHu1WlfGTVOEDhQiZWIOdYiO5bC4k1LxvyboNOZ1d8T9kzouz022OG0P1MRdE7/
vuh+FBouZmRPg8kwI1wIaMhj7dmjJ1V0QdFVXGLspggmi7m+LW0iGPfgMN4hoLDFsIsjixSaRXJK
NMYb88m5Oa8Ykxpk0bDYiH8oeNGbauCYg4VK9iB3zbUrFuM/4yk+SaSkz94xZ2kPU5zZPDjmJEtz
ZyeX6FIuwm26zY/SEVEfFY3b/qS74dWw42Rw8gUUhicQDzKEZyiJ6saAEz5DkwR2k+hz88QOo7mw
d/1hQtj8kMkz13cd78QGPA+LDnu8vafQQjVfiOSxPSuPGOAK2wjLkWlyVKJF/ELBxEOLSIIVP43N
hP6dl6lVmfNsow/MmOfZD5NdaTvAaZxYhwvhj0wNPGS8qNwf/GSTdHEYVmhoNIaW9ziH/GM1nGCs
zhMSbZZJP8+uCtIexPNoHtBcUGg8JPgLjIZhC77oMco9GIdQsw0Q1RiJTkmBgJ9TgKw1S6qB9dnq
mSE7HpJpsQa1mZ5VJ0qXGfsiMMHPs9hAGQPWbg5Xc/HgGYO51J2EezAlVFtM92UTrZ3DtYAKtdSW
BjIa/qZvEuvlJ5RuId4MIvtPp2LTmjpdBJ1lIVU2HzaszVxmccqeZJFL3L6Aoy1CEES4kdMLWtRs
M1cQufhEzghXEdp+2AzgYVu0raND8XDSRVXa/PUIqrQtNY9eL0cDLS7tvVe1p0DywmE9CZaELRMX
mLKIyj/jLhv3rOYIWOjDE5UKImsJaM+Gaab+pBSsHb04jEDE+d/IVt04PRGTgt0hsOfj1SSMUd6H
ki5zJIA46TKigKCfwwPCWpgBy9tR9bWa202wzjgpOM38aSuM+w4VF9IFs7PFt4fl9EMhgckhWQQk
3OJsmcYXWHVTllhe7W8ZMgpcYLJbh26qWMxKS9M1UX98T/lugwOmaI5Au8inB0rPpkMTWfkkaWF+
zHC7sXW+986Kc3swPEly2YRFNBsRifd8jnMecmnRGk9kavxNFrQSeTwh6Vnqv8p3WHLcVJtS2vO4
pxahi/yo/KkZ06DkEDMK2wBOoGYTI1ukOFnw2Im8vfX2DhvALnz2JE4D53ruavQH/RNhd4pjIfGo
JTCxoyofyX1g41pUd+q9iLOJpV+hff0h5le/DAAdKXbTbKHgSZnJV0QP3PVKdqr+xcijLAq/3pCQ
/pNrdWWoI7z3JtnitLdWmm9iklmUKyGXUBlaFREqSnhcdHjn3exz06Sr+iP8BD4e0OJfiOdDBZQr
PGSckPgMuDPXcIvj4op7A24hBLdAvBYq+ZeMc6NF8pWaTmXYQrPoto3/EAzP1E5R8HiPd4Gs0o1P
Bhyer0nkeDKFfZEtaTYA8qaRzdh+TL4+fHVvqdrpGkrR7AfNGtU52F10hQHUIEigXlDxi7yZ3jP3
eWME7mmuSJoFQ0R2Uw1zcmhO7Ayk2qu4Xh2DfSBDdWDVoUWIoWlwQFyjbxNhNB6b5Kzvm5g/Jfs1
MVjwfLHwZ7cnFiAM/ljPhLVLhgy9J0dEAr9j/vDJm7ArTskI6+r4+DA3rwMO6GnOZxIzI5wIZrpQ
LItwn8w72rCY1QvjSzp0co/URzMJVzhDc0ugIbTSczXbaW/8pTCYZwwXZhhsrzGBDxgn1zLGGHwA
PqeBYI1tz9DoLNP6EhuVst5hUbgWhnv+g7ygSLlZlGcgMvAoKCwk6DrlQa9YMHEtEhw6LpFIKeqp
owPiZ+cG8Z/vdFvuG9wTho2hmb/J6Dzy8fC7fxvsf2DmhFuKAbxPH0s159ID0/YOhQtQxAkngJ4F
0q2lw/4fsVATCDiN5xkQyofSWOpg1Px9Wl2U/OkjSGYNwd0s6QL0+g3r7qjgKG7oz2wEz01+yD1N
RS3IGaz8gcbg4JIRDtMqA9EXD1Qe4eykAOJtl7zC5nfJnCJGA1Fs8SHq723EqyQo0han+wfLSsUg
V43WbLsIy5WKK4qBHyzTQkyQrGXKa/iF87G/yCzkW18mVWrXGUfaxOwf80aymGkQa3TVymYrLqhF
JntTTaHshtUFv4WgWAp7yG6uejqfGhUA6T9cIHshO7OKpk7Uxo2h3nxu1JnF0pAxd8pdwPISWxRm
7tn7hF5RCpbLUjvEBP5qaL9QkR7J9PzIK126mNRhFSG2Tg+uE9nyafLgMVpVGkiBR7WGq4W8eohR
nB5nk6ui9wAFBZtQd7Vf0CX+MaY4ifM9odpVscZIJWK9ktk5zXXKE3EXLBuk3lOXzV2oM01QAB5F
tzQ+iCwwpqbhn694xE83oNXK8LcWbvrsPNDqXjuk4riXvmZkpi2g/XiEPnyWbFhqdl2TimqfbkjJ
hrqBGTznj+40bBAIkshRMqPbNNUXiUb3WKN9Wjf1kNUggqyCI1HTGrLPNwnQMpTHE7B/0HOXfBJn
wGpg10upikgRtZqkXgzWUy8C0MqdwYNlLgoiPsZXlj90zmLyy01v5KFEllDIJx8vTYxylk4Fht4A
9BwIrjeoS6TNjUpz7BnlESzagCiPxGOIsO16zF6B5pX9E3Oz2Vkmjs73+ZP8FmU3eUU7xRKqPwkR
kp5baopexf40yG0wmjp1tgpSYi3QnWEzh0vKgK541QSexhtBhJYnokgW+H9X4uf41mirgIR8b/r4
TpQlADuCczKbfqdkyDt/J6tWcCQSLbvNGJCvsyD44qNzzbGTwsajHjIU6bGwrgi5eSS8dEWAId0r
eqdvdoLs1XZRgZ9F4DgvNoNAxcBgwWN00PyTZjsGEBhtegwIA/UHLjZMDsN8TJZvcJqeYMFhqZIL
XzA+PPlfmq8Q4RXEvvih06VIdliYWh/SJb5Nclkznk5iKfH8zfAp5psROSBWpLMmX4psxSI43yiO
L9hVslJwAHDC51RFO/Ya3ypswXf1KBWiENw8uWrYFUWvBNCFBVmih2bU31sAA/C+5pD2n4wuBNBi
0bSGzS8ImXxGPTikLuLR+CuZ4m6yb/lE2DFGWwFwFtoi8Fjx10gujvjbK5O1FOCZHryQaSO04+OR
eENU4Re9aiX+A9aEuqlt1kmK+ujD/xhReh7K2wydzKSiIXHV7noGlLicwhwkNk4zId1llQEj32Ip
mTqRdNCPnfwjI+jawDJ5+wgdGXtumJeLPznLpGw9vEaNWxL12V93zpTbJHyDMVDYacnq7Vp/NvWO
EXY4ejxNM3Ac6lLgVxJRjoX/TNn5oPArP3vT3DCS4EWxDCypfzx2SFVRQyLxK+YU6l3PQ71g+t00
NJu4jZjKz9H3NXahexQh2GkwtqFHobwiAmTMVi06EaaUY+gQUhwu4Vtgt7ujSfikr+oQktI0uym3
MthnjVvXh2+u3A84LPE4ODNz7j/C8Vn5fEcM+a6cpzaKCHU1e3uMCngKJUQpMr8VNh/BqjiTWHYZ
JZMzuzc5Gu9h+jLatUbu9960+C0qw6mWkIfwZsi4PVHpWGDu0LkhxI6XIK8WAksErADsFgEANpdP
tcX38gEvsQJIB12kW8gMQlT5B1MBcdDcVO0TV7j6M+1U4VF1V66ZalJ0MCzTVL5nuuODkDpay3KW
vSOMh2N0wxJ9a+QVkn6D6RD1gd2iQH7n+TrBeZMKrE4tseQFSX4lbzwQX1ZlVPm8MuTckC48tDum
tWh2GOISPvF186u1/jnWCGol+BgMdOZ6eWLaqLXOH29PIhwQ+qnDAesuIw9eqbY6T/9enpWWK+Kk
/6ClZXEHScRXrlPYHDiLWbApjzwdHOZjtTRRdqD37kRIUe6Iv8RmYVQRssbBILBNpE2ZFDs7HpUV
cYlYC+wZct9lypI2s6sOc8wDtwO6RMaq75jYT0t9zeRVXx0jfyepv+92pWBIJ7cps1txld2qU1pC
AV50Ms2wGxr7QMSo/DOdHJ+EGY5v6T9ysSrZiyf/DEQvCSJC9ePNyHtk6/LZAkdkMs920rd96d8Q
bOLZWknv8I0bZGpHOb0QM8VmmvLAA62NYJRF4nBm1SS/L4yfBt7Qmbocf7EyoxS/65oDbeW9gwGo
/35YusjafpiqWMjAPjmnwzXlYs3PBg2i9kPiNLdK14G7KNad/43X4VWRfodIBtXzfnjE3yKWmZ+s
WjV7WuabPDioYdOVWC4ltM7QdtcjOrlwk+kZk4VlOFzqL9TArBrtNzpk9gxq+g9YAmpINAia4Xx6
TrW9Ev3Mhld4pIMZk5+0AjPHVUaMmS1gP5CdtD9KrTWRWi5jvy24gIV/Grui2iGsFXqJuCyYWzNg
pa5d1Ktmo2JfpbM65yq6pYVRHSsnO8NpC7VDto+ZqLcLrJasnklZRbAyD/Zc/t3a5Ff8pZJhisd3
RRvGVNI3MH+AngWx5JYnZBhQCeJmH0C3gxnEIC/Mbj7b5F185cr+MHVnEoDYukYSwx4EjvCNatVG
C9JiG1yYIynKZz1wue9ilRQ8FFHVPmDESbMqr4Sz+kKz1KIXcDVGPSh7ZilS2JO+D27BbGvWy5b8
jBUAEBKGcOJ+6+bKZIvZ/Gsxv4c2it2+2gog8kfhK+PVUXlGuleJYMjkQOcvnVkKyhEUdU+U71Na
giPair9VRodZ4abpNlq9+TxwxzfIaY+TnNSRZAYVn43WbAQ67Zv6yi3MAJgScJZQgoUHWiLeBM4o
YeoKmac6DHmIsSKQaLw32L4zeKhWzEfEaoLNKVJrLjQnWNH1G1b2WfK88O1O+FZSmiwdjgmfT4XT
sme5K84ewd+bTq5idHJDAkUHBV8Jm2Zh1bknz6x3yhJ4G888TT5rH48WoHRzAn3M/duHtONggCcv
VcHKS3TSt06423zYBcGC0Uc8Z5Fmad+M1JCLIHXBOiY5zbw9jZ7Krw19gp3H3xfrGuFFWewf9b2/
jWBS/8krpCT8n/LKD8OO3zg9x+fsym5k0oMQYLPIfqOrvkO/vIn/aZvuJR3JY+yP/N629lfdyo3y
8r/4swhr2ecUkjv5VK2ru3BpJ5FCuMVzdO8xozijMNc93VMP43My34IX4J/gWCb/Y85Qxt8mf9rX
NP3guFyoP1T13FCOhtvkzzjGG+oKPj5MjWJBALPXEULEipl7Z5k8SqsOATns8XGidmXlS33NxFPb
vdkKJcwC2ZqU8yHdWhWbVN4SuonyC/kOIUmFg5cWIRSBZZjeJs3siv8Cf4fuBf0mM1ZyTsXLTk+G
ELFpU7hjpSMSX2YupVUU2mr2Y7zZleoeK3Ml3pps2rOAc3qBkXReDnt4BP05JvW8dVvZgt1psgbR
9utrt6a61VLMeNPkCcKEMXjyFhuBwYcgrZjMZhMBBUSbBTQAFfmb33jlf5FXTNxCyTPCJNsjsS5V
rbR/VmBtv3U4q0zoLNb2NRTK1K4Z76HvHB++dgwHEA6k45SnyFw2vtORphGh0FrwMXqfa3IvHze+
yVxfPuiWqJuPaNijmWdasx3GtX1QneIf5OaxEbDWQkLvYj7q6Ac/R4KViuQB8QYv/CTsxCIZ/k6+
lnAm2sVn94Yx0cr/OHuG2V7qnt0a6E878zgiS44mT9UIyOP2Qj/Jpy9/nFQjrWuRUjFMjhIQaGL3
A4rQ8J98jdnA8+yva6wvGogwVHD+sw4Vm56RWUnkhF91uSmyI7/cMeFXJMqM+iVsvnEDkr+WaO6g
ehVazG5iUhQc+/cBvyfCtcJW97FyM+ics9N/tCiLIZTqvV8sc3mXGSFFLksa9hK6iBtQ/DeqWGip
LCvGUXJ/6xOElgHFMHSpelU86UCMh7LIbW7mSbqJ386v7yHKTPQdJdfCEw+QOlwgAWS8PjJ0hrGC
psUGRsTzjROZZWuNv1Tbv5WHmXjl50Sm6B14TkQHteWFkJ4BBrPuDtoZiZ7ORzgmLx+5/CYBKTmv
DvQ9y3CTv0T2x7FFkcE/Dk8Mm10xHxbmUmgnHNOE8phbP/qzjWBOEKrkFWBPLJmWFeWwJbKkiNSt
QnQXQHlt/Icrf5KhHnh23/0OPdKkj7sFCQHB36je0CQ9E2rFeMUfAi8F2XqHJh9Obscpnh6Xf8i1
YOMwSmxw2vp3rE3sKIXfNiIW+TliI6IK6X+72EmwxLg8xQRh4qch36BemYcY2S2fcedbOe9jcxbX
lCj84lG6b/s/3Zt03bOJ1PCs31/d8NsntfUmeU50xPGVuqiCU2irCQhwiR4K6C3RwbDgwl/fDlc0
vTQHqsDP3xCw3e18bYsTSzvl0YGXMnWz/Wy4Dc16xmYIexZze566zpv9yyzWCUZpyWtoR+oez1w9
rvQOptayNhXe/VV4PIL0CJU1jdkMjzy3tH+TUOz7J1NnjjJ9zKsq99DN8e5JxTc/jALWq7LHGrZ8
64bybJU5IjKNgWsqRmEF/FF+IboAaF+wLeEhNT+sQsjKobpwsI9zTuGiYJTJ6iagO7E4jM3owPCR
FxAgnLzhl89diaboF0kYz2r+q4mXmX+QJMDHXPvw3XEnc1D20U5jorMcXMimqCDn6R4g1iKgzaOa
lc8+Kw3VZTbhhIf00a5bAINo2M8fJk52c8Nxt/R3cGJtc84VvFTOTYE5iZ0DZsO9tLrm19kOXIOW
TSa14lVC2rBmP2TLMI55tt1ct5/l9wwnwxLfqLjE4AwfAnKgxdPNo1iCwSgOqGKxnhGfCbtmUznn
KptPkWZOjEzpK1vjjevsMF7NWFSueSJRuqEQB3+w0P61xqolCDRZJw7FKw8FY0DTq8J1zuuRMz1T
90a14mFN1L2Mni12Ba5i1ps68S/9LpBNBF7fSok7c9OAWkoZRHmt6eouKiuTaibOrIJLnA6aVd6c
wGA+ISS2Yjh9ZZD+X9Xb68JpIEinute19cB/6GY/AodnOnyRSJA99AWlrjTpnPDTbJkFGpITLYDE
gpUZF4HuzV7NZZAXZreUubtqVwm97icg+cKHaXUyNPg6pxbJlVF7EWM6tD3lltR72RGtkJkdgUkc
mov6yofKl1M8dVAN8+htxeZhosOyd+Zdjs8KBw5jk8Jlv6CvMpZN5b43Fon2IhyWoY1rDgAqFnS6
bGvfF5KhxoUGkIvCaCHsiABU3GdVMQVRjgkt6e2THypQAHpM60eiK1NA+ktbjk/laGOQa5NTf5Mf
4T1aUZygr4O20s5rVMOL7Gqw7MKijUPmgiiLitpB/FURb0A72K9j44wM5Z1abFY9eR2QQWpF2qpF
XvHFYH/8M1VaCiyBONWfqMx9T36aC+FXfCFCYBGCW96AvLWQNTvmnoh25IMQqtZRYADpMJHwT9u7
KiAKlWCBO9EqyZrRB08GqQKYgumYMbi1KOAv8T9ZOJXZ1piEYjN5DexsyxZeI3VpJT7imzgcMuFj
tRG6lS3F/cCHQCxSY/tAf4BIzjEC7lpp3p7znf9qgm9h8KDZvFHIWso9fzIr5Ppt1nTefW0DeUqd
97Cu0MqXa9P0tHQlX1OM3af6ovMgNP5ZMRDaRBRXc5WtkH9onv5+5hjhv3A59GeaURp2VHEXpHji
QFhMcRztck1eekFz7aNOGrdv8gxEmjkpP7x5crNtzbTdf8TBV0QZyX4v36eUfKwRKMeRjc5rAILf
rcsiGY9qgIEPc41d0lS9d9qhvNOoQsmSv1MEB4ldnIDIo7fcvxvqcHMN+ce4oSOxCWmw2HMTZxF6
8ddn2+KUdCZoDqyHO7zhKTiEKQ+1zMdBjm+mzNYs7DgJmgx6SCY2m+BvIKnc/IWQT18SkojCoAxv
Kh+Eg0XM5ctMj+U5fuQTYCyiYUMAjXHdmJumFYsn6v9oqxpMFchnA+TDLW8i53e6YYmH1yAmxsMw
yY8HAiPxkiXvua5/1/2K4gG/ornuX8Ss+VwXWOEKr3B/2SQh63R8KpU1ezwkKi9Is6a6EXs74nPW
yBWinggq26rsduomWIEXdnFPryb7i9rOUyfgx0dtEbu+6OLaQHoUrwrFShBp+o/o2cqLiWpK+qrC
mBCQur6M9V8IMiT2zOUfDCFASbfKlmkP/JaCzd6U8IASETSo87kgFxRdkCW6rZ6aE63/zKlOmdsd
VEY4gKSodjGfb4VbrVARskFY13fcYaQAm3y9uBieWcw0mw4aTIFwrHumBFsBMwZfEdO7nbx30acP
Ba5S+l5km5nX4fNEJFw4SGwnEQTiuDmzO5fyRln60UULnrPuB+kzWzIYaLMjTlCeFprJiZsWoIu3
MZRif6CbHjCYNf/U5vRmR1DY+g4qGyYXyK+SnbfrfqnaHR/JutrERCudmt9uF/PZrUtgtXNhy5uZ
Uez5Hjkim5hlN7riFDuKyjx526DW6lGEbWC/9iv1HhCxx1n17P7GM9xkDkK3m6yU6eSAJgIEos8u
YQCJquvyT9mlDCyJDeb2RGNKeT2cMumbtRk9MPPWU/ZF2FMhKTQhdnhO+58uO6UAD9kky07Awuut
7Wtp8Vsuhx9kQJLrohXmKgX2vUXlxe6btXfjVjaccq+fD/ot+1ImPJ/8FbAy8qkG8XG0f/5vwfY+
f9TYBKG2GlcgH+UGaskrdHEnIgzARcfcAElBv2VxPaY7zmx2CtKTBh03zhvevpVrQGOocuixGoQe
P0K0Z2C0La6pg5NiZtrTgN3Ylm9rAs57SnL4hDio+z1NKk+bKcEN8wiJlYoNRENIz6TXyUtqmW2l
u8jvcebuQ++W7drZqkXeu+it9KU3iwv2JB9aJsZTG/KRzyjmGvKq58IkFVnI3QZBDaAsWLCsAvUl
WDl2Q4TDQOO02NzzAOZX/ydmIa/somv879McRpeg1UlhIq0qCWgHIl0bsPsE9ioJjGPjY3NekKts
F296b046MVq8pNUhYRLQIlYh+lqIlpB0qn/QhRgkszIZtCvSak7XOcrkBG/tulJ2Abr2U7LNS3t2
GA0n6WyA5BKPjon1rs4KNNyeAsKiuvXiUnZqgxZlT/JSkDhvHa9iP+OLgXXIWQBI79HJrwYVWGwS
o8hpTyT7s7BUJbUy/a/OaVZuCRr8prFC9SnJrs8ARjok9YUwtkngFI/XOHAUJjavbHDiW4Pac0Mx
gJy3PsqboXyEuJINRxjdckpeAfFkmo8msiQbKFvl1TdxwhwtPgLMeB4YLQDoafB2qQvz8420Ngn+
lUQhk21TgWTdIXkWIoKpjx2FI/cGdE+cA/ANM3fW2GW0rRoPXDm86vw4WNrsZ6baYbljL47v6xr/
YlHCUEPYSue+v9Chh0hYJ3Skf6dt6UtYJ3SIc841COL9CkV8u0GEKFMGn1UmWTntKi1VtdOoK3kv
dBzTaOXfusUdHgVW/4sXBXR2daqqFYKtBDk8ewON+x12gtczXaFhYFv6YYc7iYYhOUJQrFVnRP+G
vEFflnNULRH6zYUmWvUqtLHGapjP+CnZmiCvWuPMeIfLT3Dv2oO4RhDfHzGwxVtZWLfZsSq9VL2/
h2OU7LMK5DUZUeMEO74wDO2DR0gv2Vc3WC0KgtgXFRJGUhWD01RDJJcdYAcXCbXceoz7WW4IbJ4D
iH3pDjU1FjwCjTSKDPbiuLb56s1FHgIPTxZZA6Y1OwqDSwfK1WET1MPOqLn4CsaEX4aRLOrK+tDf
0AhSdV4+lGjdOVUuXKag2xbRZ/lZi2cKvBXdcojh4bNBctVvCawKVyjCv2vxK3h7k2t86hoYto6y
Y/YYtS1/IbBHuEYct/fAyWCHeZhuGILCLKjQjVtsMxetCbfKitEj0c/jWJsMntTY4V/Efdc70vvF
a3CWqGjqSa10jln95MoHSAg2FQZmdDgEHpkLNb8z10ZXdxbQvmeQELpT67vh51+KQpgxqhxBbiQ2
COFvvquZDusgIFwBhangRMIKRkM8ePwYvA25AHlqLSrQpcDLWJ/mmsuergOm2tPPfoSzPEN2Tm3/
lTgdsO3LW4OGGvN6UNU5KggQa9TdUdsQ+th4Se425iZbmfcP7D+r4+Ajyvno1xtTX9Zkmlrs4rv6
pqLSSarfUeSqq/ZtgzSdglbeJAi0cuUUa0saOTFGbj7zyl8spVrlZtz9M9IxYaFCWeHzh/mgxu6I
p8kh8NVBT+MaJZA0SKJYEKNDi2cci9pfHVlxsqF5Lfu1CJkWa3RlmV7SHZCQQZB5Pyp5VTSvlnGg
/Aw+MGUii0/QaGF9QVw357H4MPrNkikSCmVSjA4dl2wZQHWjZvfgj9WgSRIn/z9KliwoBjWeMOEu
4LMM6/KBoh4zZT0+yAdcmE/e5+CMVpiZAHouWCB6SRoo2ma8Y5Mrqt9IOZwiJ9c22A0xsOHlot/S
LDIZBsCTMqfzI09OGDZRe7Xv08fw8tFJufYZnwjIBJtF/y/jmGFGkJiph0ckqtm7CSxz02WLJkLl
jJHLH9/lcpJlN8JqxNbG3r6LZzlMy88RWSi6sGGhG640ITjIRzthTc8QxLI5RQP9gQg4H/WlDvF2
Vtzek26RYwisJYBiOCbNDn0dIpet3z9ExHnUDfK/d/TMOjBTs4Wket0Jz2r59tIIQzMLnaT9hzdU
TpYiaqusuhXo1xoV21zMDvA7QVcbnVIJgB4zw8tIPRwoK8Qv5CYzq4BTheA7WbJOqjB7AiOptgxe
W/k5ZH8SM7OYAS9UNqORF3nlkdJLvNFzNtW/OHZB0J8xAes5sYBoDKnaDUqL+J3zemzRHXTRXZUs
hZ1D8SJKYoF3AHV17fCtFegRXgAwsQ5Ud0P8FmTDqyblBtuWauZOjCc2IH6JiQZ3EQ8LpXHtwwlN
qEH4z2ArMCe895/J4USNA5NFpM7q3+hjOH6mCL73Dju5QjcXItPUA8X9kXd179afY/80SBrqQGbF
x9DIF71yB571LgCElXcip8rPGc8lrgOOaHQOKsRjeikdHgsa9R45m4+yDmcYf7ULyLdjBcwgMTPP
rNUxWc5+MRwnWwJETEdSiZ2v7DB7tMJvys6Czobq66mw2ccCzR/RMX41kFx/VwhcrpHGG/fXw0aX
+MQRZM1uZhfaGd+tOTg6DU+n5FbEdyxNI+4WdTykEOqdRzSZF5lPZ0DpDU9XSdVDddql5EUvBeNf
n2yaWwx/CV2jlyt/SXkzAlSpU/gkjGOeyi5IlxoikIS/IMarpJcbmWCG3gkNr/dXHcdyHpg7YpwW
sXyDLzDLEEoiAXL3xbCVb8w4gu1Ib9OhDBAPTcfvNrkxoBeychpg9ocCw4tII8VgjVh/Og8ibHWg
xJgFCaQxw0CnqoCmAP4TazXZxvFvgz+Zy+O9E37q6IW4yB35xmSeimb2hVcxAHoVpY8+3/gi4IxJ
ACozNCGrIeTYXgM65K+7s0bG11XGO4Nni392fIJSxemc+yf2eTr62hmPDvr1KvkDlDACGAJq+lNq
v7l80EIva79Css1+iW3ABXkgjIR4JnPFHMhAwc/T0Fk96grK784tPkeu5kI5z1DwQOmvfqvkhg1V
zKEr8pk8P3PQ36ACBLdq0dju5c82qK7tQNjAX2RHdqwxUkNw2jODYgm2wG03J56yj/b53f8JhGUB
usm4GCBJ7bd2BNCh45Tv4cFz+77SNZbD9ewppdv+zps720UYyM86OSZuLVrvaTQgwfnZYYLmmuMy
nK30YIcWwaDsAGsT+2AiUX/YWnhGcZSPN7W01LWi7vulrm6LRzTuKIrYw480VSwm7MktwjPenFtM
FqC3gkVJgaS6FAdyzpgf4YMyT/6agmLye6AoAHzWT6bi0/ChxVlMQnmqj2a2JPZAlP/ljP9kveDR
xi0wgouh9Zc8hcnk54gSIa6/UTOX9MVI6Hez7qUqB+Pzper7Yq22x+AfD0MW0z5CYQQ0wjX47i5c
QQz5SW2hX7pJwkTfRgeGZVftzu8He1ECo3piB1dRfB/QvEdXv9l0xW7QrNoJXTNizRtuwvVnB+EW
xyIbUmz9LAYBWkzELYb9VH7KTTAW1SbSXskmgIY0RwvwVENGPNcEPP4h8nApCiQ7LUUmevvwlpXH
bFrbobJCIPzNcLmUyQ/jEm94bs8y04dvVJY9qJETA4DCzgkwh719qbtjXpwyloccKfRv4VU+KZrH
GrNHg8trdBBbKH6WAKPIKnRHTly+xijeVokHkgQIcyYtEfAUXPh/KP9xpIjQIJ6Csilzp2ULMVdt
uurgMpW2VnsoMucQQK1YdZ+1lKOHJHnE6efdb5GuR+5mNqi2jjkKCwPknAX6fGI+Aq/52v+bmYvw
SchFDqoGnByW3i1hCW167v6YZ38Pm2+a+MygxbSp16iPCHrt+LXCL+1Emf+tnPMHMxYsENkJ8vSI
6xy6I8PqF1ljLJ/ZEDqIZj4s/9gWptFBHOCgs9OViE+4otuXwWxnu0i1JkBp5vke4LkSISqjqaWi
7mgo0Gkta23zP47Oa7tRbIuiX8QY5PAqkZRz8gvDctkkEUQS8PU96bfb3VXXsoTO2WGtuQhiqJcE
neFVoZHFlmL8RCYyhiPy8+JqhccqIkICl3uH6hDx/g1JbjaTrm+W+zBGb8FJ895nzuql/j+ErTVm
zSMXNjCqSNZNEYKe2IcGTvKF+gm7FsoPhli/7QERNdr29zXpT6zI6+bIkEc9sJeu3L9P4CIvCXex
TRsAox09/7tCZ0BNAbuatMTW0yDXohHKj2+z5qxY93/1+yyVV5TPtGHy4L65nMP3uRkwPCDIR973
r4KioAv0wALeSD+bM/PwKJV2lT4NqjPQcT47EcnR9PVAg9c65Y8VaQtVJsfBIfB02/PlksWlhElZ
VV0Qh0BAcKzAQ+M2UcnaQOD3Dh4xuvLuBYCAE/9f95AkYa8TRBfhdDUOHPl8wy14cVh4oclw8mpn
Kn0tuQ7pAdVokx0TTs1W9ZBFK7zZQUZGEVW11mCtxWDK9CvdTGSXPNmzXFx95EuXbJvCTegnhZ8X
OnwojB9lkSQ/E2YGxCJqlx5OmxYDl3alh0JvAXHWRB2yafUvDPVqT94OLiDf/PoQAj2r/ffnmmnT
DFA6JRcm5ik5yozArfP7dYC7p1J2F4XgWkgALWhBHZsqdB3DvCzWf/A4Ma7U3DEkmkAeYanVL98o
KodgbuwbxsMIq/Jjg1qPyrWfyopadyUF6utOQfxRHDVYjUn3eAurvvxmKZXqX7q6kPM7lrYOdU73
vmT6V4zwWeS3T38AZ1Wfzac6tQCN8MDl8b+Uzmp8QqmKYKJ1IRUYSE9jP/Ze+YEXiQRFckJbJbxG
YpfuCT2XyQSk0jZV6rHQiTp8Ru9iShpJtUU3LtV+zVIpPRhrPAM7FH9ixb5okqjwa1n90qp3BMiJ
yqI1D3K3z9nEu6q84F3OL8ICGZD4rEm1AS5MoJb/qYEVwOFgDryDg6OyBwjKCUaB34edKplo3AHJ
r8YLb6I/ncdQw/WCk2YjY4IWmLjwBz78LXBbkfDHyp3AFkQKKoWk8MvNEsaPBkcn+z2MF4SKzjTx
/hLh1DA9K75NS/JEAIA7EkYyXi+9T8zg9nWma6U5ZqPJ9lJ+tkCCmS9ICT97WBNJJ1Beanp+zQEK
2334h6xLbkkeAVwN1IlG/1kHj452FAbQ6zfS40XLAqSohPX7Bb7gltbwswifthuWzMWnc6xXfOqh
0IJMFMUfsxlxqjC7+Nb0m4gC82DhdJGd6AVFm+l6foddSI4Jbqvh8B5p6ZlfSNa6QwUno6FGs1Y1
NH013HYw2IItfbA5wY4gnaYy8DEmf0nJOj5byVgi7z0qIxl1UjmEXyV1GsN/1ouJsRW0czxes48X
DKs+PsiNI9HsOPG5hl0yMDZAaBlCVMqfvDgzlJ0uSx0LvTTjqRGqidEQir7PmyvKpHzwJICirdMD
J8EDjcWy4/r2ADOlzIRp8U/WgGRhWhZPgVPxNjwVySMy3EB1rN9kQ6LEKP7iDaws/DE++RAYd983
aMP5V8Calk9gbqKRDD47ABxs4LNtwcjYpX95Z56QXCttH6kMNvWsdNDeqreXNS0cG0pRjmv06HG3
hZ5MQFg+HhJV8of0tWD9pycvZEhnZmCReUcayneSx263fRci+CbGpga6PrqDUAP+m564MCvc6viu
q85WRF+nWMTnGiLx2Rf1ocQhPFyDZ8WmVYIEjQ9hZ9hWA9AIetnUUIAZAAHYJoviG7YWs7tD7Vc8
5iFXY8hSWf4IfNHm0geq4rdgDm6AU02diwrfEWMVaL9K86PqIOG+MWoAgnzHKxmx/j6HzzPLWF76
pAW+E2TxPhMlnaHEsh8wWsL4h8270V57PkJJgmoyYLJirAJTd2GKe1P5ZVgqgmTBXG7lSylbJYh0
zzruFaa/6N06YjAYN5HaM2MDkrEEmlPMD7w3BHTzP6iftmiOssU0OHsdr2gpwjW7TDP4XxVpOYSQ
BuS5sCZIKpXxmlFrS2ji4OO58BUyeZ9KdmMSEzd3xgwN8Im5BebAUclUtODRCWR3LUc6/UWMc15U
nYoGKmVAkDDPlT7EBCh/b86bakTqBWk0kBmAonrGgJqxhdk08kFiec6HoPUjLe86jhFS/aEj+7Cs
fSFevuFyyLy08ZDtGuJBqUhMdfrcQ9xh0cIH6fqSfBhH00HfSuWOHjCpOPo6HAhw0ti7IFpn9hsf
EO7o1lNkG0Cfx26u01tHpgxFqvk6iT980/8s0ZPRZuFMnGTp3hA6ZAU6vW63mP+VWfkX7idSnTWX
Jaq+exHuTc2XNb8soXa75H0oWKoGbCsC+QUcL3wnT8zH1GAax+aOckV6G20Q8OsR8BPgxfMcmhct
qq2bvq7zZAvOIxq/LGD5OJ75kC3QVmjYJDvuTwFcje6z/uCYdstpD5Q6GuNXzI0vm2ndX7QVcZy8
lu8zHq3uN93RhKMsefUbxq4jvknmt6/C4wHhXCYUdcdUt+L+izcCOfK6HwZL9MwhuKlxr+n3wPD5
rvH2JCbKroMRONkeXi7pLorDwPglL2P+RBuB/7QrbBrJqYYISwgaS1/mpXvuiBgnmMLEF7jgDJgH
f6qUl2nFPls6SOEmqG0rQ8qPVTjeauldJLmCuVBU+gq3F7sVVp2RJ8yew4axUUegNinmsELr4Ko8
4wEd5zOOD1BFxNdVqb1s+QqTOXiFeEtearcwWRwqDG7dbj1GXo/8dzSPQfMF3Gp4+RHvQLcbhXl7
0TCUTZcbE7zDT4iy5x2jdNP3Elfk5Py4xawnMVvL9O6iE2F6ln2r2rBZvRIYLfGozhnYsh5Gnaa4
cj/bDVeCf4jIRZT05JKhtDX62+iqDAW60Avk8+DUUMHnwj3wXugMk0fm50hSdGggHT0pqjP39U+M
SKuUQf+vC2gUN5Jg5UdundWQCDk7O1Kbv5LJxTvydVIAKiKJC/amdNaiC7IjcsSNKX9IiIBLPURs
8w+NYxeJ8q3epL+0EnW3k8xlzQEEEwYZwC/EDFqnNUkr8ImXlTEfc2cM3Wr5F7y4bihs+QLPAM4g
hVN/BINH8hYr2xJLUAsTCbjPtox3ZeHnnRvtyLL4SKzSrwAQ1EfQLSrpOeVkUUN9xcacV/uFjkgK
F6Hb75p/GVDK+PSpkaEaBQPT6ICMorvIK+q4mi7TdOkjR1f0BnUBW4wwA9iGq+i1yyk6DuFBTVbG
GMAd3GRedoHdo/ceMIrjzdjAmQgAPUKwO2EwJ7ML38O8G2bmKUcd5QhXIQpIoiWmRLgL+uFNkasw
e2WyV0+Jsk81uRrtlou6TmbBKcrtN9863Q0ZUi2jYP4pL/GbSmQOcKY/dvVcRxVLuXGy6CvGn0Gc
szNDPoZDa/hDYlA+UrywJpvYTd0davRwEMtf33p7UI4ZueA9QmFEZix/p9oVASiDmEGbs+QfOsJL
WN4WSKenF8d8Lri+Lx/GIhX3jTmryqWib17wrshUZ2w5V+HJgm0C3t8tGcGzLe5cSDIl6xAe8k54
lPKP8SQJJbKWoUMr+4FGmzKj8gmc7Q/6AnrogfUlsplvBuZEM3iTcfUWEkVzBCYHWDB82uY2PlFj
ILDBi+NH3PUM5Z1kXq8UgAOEXk2gtAN+iD8yCsZHLqLyG9F8PK3PQt4yOxb1B4sh6E3nOj2l759X
BvOFPiN3gV+w4wQUY8vD4j2wRMbsQFarQm9wMHOfKpLFRvskyeAk3msbYZsqXtF1cHix8ODEcrIA
s972/+rFkd9e/8grFG6ii4gbMDm4xa7xzJeXM/ZkKMkOI9WJbLyJ1h4k/CwM8bRLvwZhAFvgTr+M
PRPVo77iPR2xYW4jxFskzn1YyqFkQmexFxoAZve0cfKtfEfGD59f2hOXIBf/xuHGM9ACnpo4/pGk
zaivwRDiPBj+4iPb2/D/VC55/MKZD9+T8KlFRHtAnKv7AcGIw82O/lhMi1RfHDDr0BWB/uPIe0ZO
M2f1CD1iMkBEiTON6OHvCUjFSaCQOLcZybHWp5v/ADZheFe9vyY6n/j5YSmzICg35HYNPpkXQAN9
S981ykvQnGe2Go6M8C8xU2ZwHjbr9KCKq4xYUTg4v/o+6q5cRgkVR/n2FPy8PRzC6XZy0gGtL/zY
+vYKDhJ+UjtFB8POIaa/VMiCd8i6CfPGHTQg/s3gGCixGFTGl2FAikQt9SgN9mQ2/qcXsOmHVrHY
d3vfcgplEwP87H91Ks3OrQbsJW4hYDFcio3d+WBdfnNIgyz8qV5xFAXmn4CH0GIj9aMqPyPeVi6l
1LxI+b9Ru+voMrph95HsZPSlg9bn/gj9mx2gLhxSyPJNC5OAbw+pPikpwP+QR2tLqfv3EbnK8qWl
n3ME2iSHPuSTIS51pkTCCPre+ZAbyPUdoLxQgvVYsIDI3UjG0ib+tZL9KvbWl3QI2UMNM33YF9ZO
Sf9k/TnwpIo7pONeeA5CuySBCy7DfMGjDyDlD57OLxE1xld4mA6r39xGMgLDGPIRJuKSFT+aG5Ue
mxSLkmNhmaP+fJ9ejNF0NjjJLeU3Jqwt9/VwOSBduWEiwwlE5sOCKoUwvrW54NePgOcdx2yRxV8y
h9dOgg3giLFHGixZ9R44KKxGRDtE+SZL7eLCOJQuY44OIol3wvwNMSadnwl3+kRLzMatZ5ElOnpm
8YQa1RClFmIVX5rRTF2Em1CFgnouO7foH4Z0kem7jYKm6i+/Fer+FbkNKo0elOeyurFQIOXGzdlV
xQuCmc010hyc8/muEdamMr3v72YnBJh95/rJQJh6LIQ/bIS9H92yBGxYr7gDpEdI4NvuqPvMUPQb
7ZjKevHWNcdSOlSqO+h+PkkGKvESVuzUbIKe6B2ZZCdeqt4YbhV2xjT8EIMO5SJeMf6kRFblOXrG
KfgV3o7hCM0mRGCtXJgWgSYtTA/4ssau5qS8XaZBpbYC1+X27NXpbBKc1qXX3hlkfos2dBjZkW00
gOqzhrfl8KSePuP89YP/WgIjBqOucVDdGCvhyuMlHGgqofpPAv23Lx9FomQ027oibPtu1+81O2rN
OPFrN6kfohqfdvo4Zs9Sf4ZV0zIhJn+L/dcsv/J1JUarZUsH4Y+B6aK5qqZnxg7bqcZhlWlXjfs6
Rlsmr6aB5t41MFQu8i8VIiJboUN+4Qosa4KF0VVy7A8oOPG2kF+BUT/mloCe5X0XUAJ2iP218IAz
LxLnA8ZjerO/AxLUz+Dk905926BQysgj8DnxjYXwhxiAPDWRKR2iR6ZAMzS39L6FwQKWuoKyFQ/k
a/GpzhWEhjvVtN/v+zthNqrHepHROglIb0c7V4SToWNqAV/mG+XbKvcFxkgYby4f2UxYTQPsHZBM
tuaYVO/GQo5drARGx4ZuETlg0zWKDQjiS5IbjL96HTKkyn95fQXrNYeNXON9cNrzQeJ3a2wuFlm0
EeyT19UcPmsaaf7YENGaYhUejvQvS3lj6GykHuR5Np7iVS949vsE4hqtqZtfmBsqyHpt3nynXVRb
sg4M09Fo4toF6xfqtT/eQJkDiRRayDBkhMz6zlcSj1FFCKwQGdmcU+RWesn8DZrRD4obVNKm5/uE
PA/B8LrL59YZSbv+RHAhLLFaFupvcyTK86zZ137P1lM7fW5kiB0nOT6gFl4aC0jeZwVVC2dB7L4w
E7Q+UEVr+ZqPsEcYSHY/umNZxzcYkh2KEwrddgVNjuEO0PJIIhKQrLm2XGqEtkXJXlhMoOVuo6Ok
Lzv6lXvIVLBFCsaThHZNR/DY7uCjytldnVB4cFzSrcoDl21AdMqf3+qDl+tQof1XKYmmI4WNkQFP
Vtup5MjxORQ+xQWVc7tPEhNXzKQhtd/ttkpZqlH2mNOFWl2GZGdRwUpPi8gSKNvVnIBv1m9xuB7A
sTAyYLTS9B+HWRljvEY98YcmWfwMJVq6AlxyJbHgl0iHTru9oiVTNnwVXbp/hfOumfhZjyj9h4JH
GmkCeYEo+d6Wq2nkBPLrlkDx3tKxqEGj17ecuRC/0aplHgwPiR85Kbutr0JbjPFvhj2C37LoAR0z
dJTmOJnPOu0fDM1mo5VuZ61B7OG0gh+FbUmB6niQcUe/DtJnA6qXiG1UAAhrdAWRNXnEcxwdQ7MK
zeWHJxkIagzQbYedOHNXZXFCE9VAEUAXS5oi7/u72+PHrKV/GRt1NqioPrC8UPPvjc55HYB5a0sl
X1XH5FDpexoNbTKVVBtx1n8p7P33ieCI52FGW3gDlfEeZhKPQmU5bbfFzMDmiK/HTN5NGnymS6ET
/WofKKrLbPjHf2fKZmB1GLDWPVXSh7mc7KA58HWCsMckkYF49dt7Eb5fCmbyZDq725LbVeRfoXgt
K7DKPKWMJPsHS7D2VCJI/kkkTMkMAWRvKHdaMyH9A7Qv1j8UQf3g6z/gNVYgwX2sdskvGVWwykKX
fOwSBo+KnN/hE2gXMVlI36+KNPUn/BQWgqifwm1SX7ksODTlN9kn6FBhBEfHKEUsDybvEhIsYjw6
aTaxVGB9DciH5w6cOa4brnm6AMV7V34k3KiRsOYXk6KA6iK9hZanfC55/50S2oVQQBxcGUE/5m1G
mQyLOGg7EAHea6sU2/aFw99GYvTNzOKC5ER1R6f6FqioDXCf3eCMwt7S7t3ESkpPNdKDA2MD6quM
cmI80Pm/Aavt63aXNQ8z2TfP8sYt8lbQ42orBH+NdBYn4/uXEmGcpiZF4uBZTjhbUBiw+3z/yuin
N5q6wDAetvNHC8xhtsWGgCqedbbkNbLf4hFIfF53Yaur4cZ2wWod2rbQ1mzOEb/9V02/RdNDYldL
cGTYO1zU+eL6hYXikDHNOmf78nDFuqYaS/m9hKK0Ho8hQlkQlNg5kTOgZo5+Xhd0Mpu49gZ+s9ZR
4BgFs3aNQamQETRmpxLT2If8E5mEEcFFF8tGUgX/BPiNVvZiSE7HvHsTGZvxGdlRCGBhpkBHd14k
k84/586Ju5uW7+nWv9BAmfUSDr1wQFvQWTelJ+ry2Fy52nRlgfs3WYYLkkCCUzDiLPiAMyVljLkZ
VgmFTdqlBOwe0/4L3r5Zmu+FVq+NDQo7QVt1aEVo1itGih6+LqP308Ad0xViYm4ksN7yNh2OPbsv
fwKsC655yYxHpnmF5TbaSfks0NPUFRz+x3TGvq6Z+9EXAve9bV6mhHcjWKBW1AhsSty8XwTGEg2/
tBF6fhMHL07ts+NoUIyDvWKEApZnZWXLInx+umWCB084SJd8fm284EatEafH/99p1FUfg1GkR9ia
uSVbA5BfQu2yYQ/utopDVvUGrfK08wBnFNpIMhsA2KnfB05seeaKrxRLsgPMmHqBDYCDMmsdUhsB
BkJfPwhfpK7SwfNAAzDf9CUwsGOH1OfH/IEZQOKUrvqmX4IpVWBSugHUI/aHqxdbm5iioJ4xLpar
3Ut1y9Kr3qdU2coQ+nBdUp82DAQNMovnoggI0B0xTRtu81oxNrQKl/yxpIetRUqojSNm719WJVN7
rHs8fNGFUcdk2PlV8HtKqKGpXXP2acCj1Y3a/Jrjc2Azlq7amn8zX9Z7JHq1YidLNg2mP8J9ndEY
Y8tUFqFxRsmjkUCq7HOJ8YXbgmIDbRnjxCL3mAAGFMf/x1T3rHDZaffz5ii8fE5QMFD55KUoPrdI
ZFw06xxxckHWaFZGBwjc+Np3jN9b9CwzTliDky/+V+S+pm6T9kzsbgLyCNhVv8qYgoGS8CSYMqpd
yTc8XXhmeIlT/t6O/cT/wHnud9LaY4KRJ1dngDgA1/Idhk5tzEVuU2o3VysO2o5QIgRVof9VFyed
+Sz0HoAzRPSKhQ+RtZrrXosCSCeCcVbwOnBOjIz+XexfNFHMTaxPT0tPrtMecz/QHRbP1/GHApKQ
PU07EqqnEc7MQB1szzXddrxm8gg4hfgqddYOeILJp5/il+Yv1H+05m82ndk/JXUTZN20rh+s5uWN
dWkL2eZGzk+H5GyKcJoIshTB3ES68Zi2fxsuwHaCwGLM+hz4G/MEZ126KjD6wdS45ARXCFdKJlPh
iaEIksvlSNnJd8+zZdUj7TG2xWauPo1Hzuho1xHQPPzguBLif3wLUJ6Vri6cWUCKDBzTmI9h2XkA
msfv7B94Ro2hupytE3BtTCI9YFJcj5CsVVefPfOnNPWBsIgBvszYYOXXyfj2eo7MrogMeT0x1CIr
Q8wlqz7L900BN30Rsh7Spo9ZOTOkjHFjBZbT01aw15adfkskulVuq216D20kK9D880Wqnoc/0EQQ
d6hRjRlbeFSsoU18yGQjBHxSYlpV+HHyxXRRySoOl5jqj+U6nBO+5rKlE+z4+fJqgIaCz6F5j7ZR
gBWQ1zYXgc/9BsRWQ+1usBilDrsCSpbo4xfBSqt2bH8tda9fjM+pf9uCeqwKjo0dYkZVOUh3VkdA
VE0RvaIbXmXYNVv9r/vXbhJ0M92WGXPbuHTquHlWxpwhTIYxPLCWDdYen0uDIUFVr8bADqjQ9BQE
7AHZDSPrDK2Q1fNcME+rWOskx4Q5stiivt6GyPm55IjJaAM7A8ga3zoG8FUIKy39U5gbOG/2QAK4
KyLFcsKdUAkO+5TTXVH5kjPY4w1EKqZwHSNox2/4FIU7RrpquBuJkyACj1UfwCXcIWklw0RR98TF
pBxo3a8h/OjVioW/sv/w4QNYpvot0P/tDSyEmNZIGs6/CTE0WoIsCVQqpn+IDoBdsCOiWpY/6JfK
7ypaWgwYKCwp8c1D05+Fhxg9Gup0fdmw1IAJIrAVmVaLr3uD3zaSVyWG5bS/Rk7uGWO5y/tzbq3x
u/ITpqXLWByD4BFQ6VKwqt0eaGgZLUmWqy4jbmqddRWuVHb18JxeiEi0bQ1BIKSs6unzGhA2tgxN
8RPAqgQV1lBLyghICnHdsWgKjE1hUHs3lxqLToANBpBrToR3AgW9uXYvT4G+1JzL2FgMsPJZwKpr
NXpWw7eZo98xVx/Lf+W3nK9OSIzBXYDFN6ys2m0RT4n6Ueq/ZS571XwW8XEUHG30WXTVTOx5YAvq
HHT2efEn9ycBShEaYZZuEOjgQZnMYSq/x3mUftWGv2wcHjKtcD4PkRIbew+RXBB/cjxrzEJScgYv
jE9oLVj4o5XLNrR5mnDP+yMjB54Rxkhm/GM+UtNBOYBeb4x2rxdqDuRXysI6Snz5rXlMG+x89kmw
kkhCx+RxO2LFA+B44mOi9qld/QQmG0X4GdTlAZEhCWLBQ0dP3LJ6XlEHC8G8exbz4MxSIvUQKpEt
ZJLHSvuOZwF3Jgf+NzQoiuuapkI+y5UdnnsHu3bjdR8+rtkHaeCs55G3KXpZhbJQVm2SD3pl0aPF
ePIvaXANX3RRPiLeCjbJdy4v3/LayIgRFXtu7UNqEAoo/TbVM7R2soLp5SzwdtaENH0OiewwTaNo
RbM3T44ihhtKytS10hlMelTpvDpGsnrM0WvLC/m01lWHT1Gg/wc5OZJht4EOjMZMD1YkwdBh8IRR
yPEL8vvhsQ0JmRme/4gG5vm01rw6HoMNhiKLQV5GWiLp62B8dUfE/Edo+r+ORPeF+nG1byS0qEtw
wC3jf6a4BWyC/FxWfEiS0KOd7I9JRUgGReU3GlOVJWQnftMpzOd/sNVKXlVA2P4JkJdAS4suRpdD
4U/6EM6rDdOR1FcPMrMVltO/6uBSEkVbLbM14GoLY6nXHn8P6weZEz5NP5JauOJOtkK/g7RhDpu5
AoC4gOuQuzJsA6wz/14eZ8zq9fJf5iqm5rpZxF0S3kAwzb3vKLHnH6oSPCEmNOcC86/LHMB4vFWI
6Ewt+uxBiws1DMaMPZ4GmqlZm23GC134HyagPZt63kcT6xxE7/pL/LiF7lmozDLrMNzwPM/9sPYg
fWwE1fkwIqxS+Krz7FrD3GF0BEwZxVO0FIwpN7lA+IM8ACOCxoCLRMWsm+PpoDjSn9oE5rBYTVgu
cSwdU3NzGTKuCe05Cw+ytZesdoWWvf1UWTNKoOt+TzXOPKNMLS8vcOnqIrqoGGGIXcHRwuRloCz1
DNXF+ICPkfZsbZIyxURmLpLVsC63PVXtsQ7p+GhyozUXOkOQqS9Pl+LchGb1sTVaO74K2dZko3GB
LUPxUIJm1IEC/5CGVhKz1CpLCiCWgxGjIXTwxKRkyAn6Ra24VvGIyTULW/f9hARtLcSjcUcKj7LK
DvEe+8rZYCw4P7QUQFvxyRWgl4iPCNIjobrDHX9mBvUK/8zI1aMbom59mkCZvEIKt4xeZsmKNYK3
I9kjRZifNA7/MYVEKjhyu0Y3UB1UgRDhWxHOpKd6QeX1QljTuQHhRQ1ls5PLfte6UbKT0+tn9Bo6
4syWfjBVjHez+hmL3bvfKUQszXoSIuV5vAWWS7kF6hiK20K8snknC/jbxucQQqZ54rGA6V/RKvkA
HFVCmag3enpO7vkKwUbujsj6P2wxsDDssz8WwrSUfDGHo1gyArPqh9hckDgTWYOWpp+XpBpjHZi9
NYI+HKna0erwf6EUayIPS31Plh3eHvud+AwAEURSCfO9ZQqHUAJLCVcsl691hOOyqzANeTmBrR7f
7+DIGKp3fZNlFKmZqhNcmE2kkHb+vXLSD2zhXK9wx5KzCe5dmX3IkBRixpeowRABUxhzOb9X8MU+
y8+y6k9VCKZ9sv5Apr/GiBig/pP+YKM4119LFagiowU3/G6LG6FwCGATpHf9v5paR/5mXolYBC6J
2V0lejHj8PqdUugOcr0CRsjnDIEh5Vug1yt+KyG+DvIl0uyS+5falSRe43Og2xSAsiIPQzngc7Qp
jCQ4NcN2+e6WunoZ0MnAg/+0J7O2B/J/fJIZy43EctIx6z1v2rDia1DfwCjI2FBZN+NczDZMp2J1
jtgXzewq2qDhXOMeZR+J/BDujUEosmNcTd+Xn/oRw85EN+BHNy9yaGb5ody8XetXH100F9G3PoP0
v3hJC3iEk3eQcsZFRrvmqlfm5VU7KCDDbKQ7wxoJGEgA8llopebVBu7mhpkPcxQ0aGgyQHtYJDGi
ckUuYNOEhqFdMf9RumeqErDHFwlPLSSvJepL5qewJPlHjpr3StS8YN6u6pVA+4ZwWXUxJVNj0ReW
7vjbvkEpEd0+Y57ZNHZ6QypIkPqIY/MoQBe18/d3pi9G8UtuPX5Qpnv8/yd0PwjKEDcUO4pR3Efm
haGejZInJkoLscr87XwOIfuOGUnv5lq5lBBT16Fx7CgFgml0lLFJYSSBvVNN1nW3AgnAOBomcyBO
QYJv2af2ewU+hCLhnG+gy7BswDy7BBZskljsvzFrfA3Fkh2JdqrKA4Le940GmFq/wZsvzPJN+TVu
sp+SU1faMOoSSaL8ky48Q8CFTn/0DWjFqTLH0QdUwBydpftb87KbvoG7E5O9hyIcMhWHNSmL44E3
tEwcMsk+HPrZXVi8mxXzG8yPOojlis0jtD7HerzQhXgWDS8TDgallM+awCOP+t5mbZKjqm5k6ie/
2ZbmChSQzcf+Zjqa0GGhlpBGY6ZluLH2jA8jcjIdK1iXJNFwRtfZXF3jzBbO8D3xyyQpPtlJ30Qj
hJZmGlmhqBytOTQAay4y5YwB40xa4YpSAPI5fX1FlkvUslwil1nhAQHGKthZcw5Zz5OAA1plx7Qw
w1SmIWFTPI0NeCnfg+zCP3/CjoFYBdsDEEqnbyct3CkDfhEvNayGf7AjTK4LLhWqgoHsVQp5YekI
HgShyVeFzRVeEmfJxmptGq4CCUL5ncMmISbKiTbyLWFUtNM+TGTuhcK7oU1DLSQ8XBf6XpTnqWLr
78MrYlk8R19XTAO0lewXjwzqXb1RspPR87f2PHsch583JH4U2lya/LKcerCei9chJ5uWWsB4zBlh
9A/R18pLssGVMpQ2xzRVvMW85LOVVy/6vPdlNNbS5zGqSLSuBEFwIjMdidOzvC3v+pLkYL13KJtk
ZQMt0/yyGK023qA/IoyBNOrclCvsoZXH1p3Yuf6Osy8eN+9hl5i7Bne+Togxa552WLBiR1sNbZNB
0155PVtlIYK3kZ//3/19u0AbhgNwA0cBGE6no/Sh82F3SCb0O1oPClG8IrQoRPi9MlvSfLHag2wz
Z+r2P/lktt2WOvgIljMY6ymWQpfFT5ntFAJENzgh/0YiBZYISTSFT0yCIoGXAhgyguwLx6h5k7ie
WdCRmIK3gTjhS7hVXusSrRgqS4MiZcNTX76/PgzYJ12HRujKF5l4mM96ew+voGAWSjHuY0lMyRUl
jydbmA66yVDA8saAxaGEoXxV2vOAXgMJAjMObkkKImKT2131vnDZphlDIc4OQO209ynt+6Q2qXpX
6EMc+giuvnoF1J2+5Pdun7wrxCzrDE9QIIeEeS5F0DzoUXAosEVA0cz4vXT5Yda+n1ywgbWquEV5
+ln+RF8cY3HiMryw9gFT+pC/g1RpUQFkxYnDgGM+0Q1nxhVy5MDqyY5W2oHj7fXe86H5Jdvo0pWQ
I2CdJuaIIRrDeZRFK0lcqfqZWr6/lz10B48u+oVD/a43ew7A+HNR6F5dsFzvYW39o+t+a8Q78S4i
iTvlwJZWHPvNF1vEhfAPgwZdOmNf6I3Z8EUHozM5rZfk/CDiUEVvZAqXUrYzo+jUozgsimLVrBHN
GIyjC15icZYkOyy3JI1K2ZeJYdHGg2IkECfpRAa3judUjFF8yYSbgA10WsDgTdSfAmVPf+NHpNjk
vl+aE9LIzAlJbrMfpdyJSBC/qekYWWJd4K6SVgFYBIu6u2Hmc/pEpxG4aGJ4QntSZSqPlYq0kwIH
aTjbETx8++zX/MxqtH01OyGQKVrP1Jw72sHqhKxaGY8ayIeXZ+ZkDB7zoPLfZc2c9V/A4yTC0DA2
ec7qhuE187SE1RQfwwwBQ6R7oeghAxKAYhL+8ysCIbzG31WOLA8ndLJQYBMM29hg3kSlYdoGdxiY
xvCrSjB/zmiGrdwv6U6whxnzsFkyWd+CxJw0fWSUDAvN6/+ilpS+WTJ7wIqZYQHPIkcctjSt/V+x
1n/KCHfMtR9WISkNr2pypvA6tAro/1y756HXvDejwMGG1jbguz1TmYwpyVqVoL0cksjLG0fjkJOQ
65IXpMUXqtEOhYcg/xrG04q+c/RO/nhmIjqGX0wxewav7faTeqN1aNMVhjTMYmPlZQjl0Asr1Hd8
J7gMDbAIk7TpNJjDPOTfXSrrMTABSvzmT8u8GlPsBWgAeJoXAy7JblSyyTyrcdNkazA11g1HJ5SZ
kq0l1uTz4xX5hZw7lDdyiOgSM2ezEsxDvwqY4UFvFjrAQjOkHqV8YegFqoG9uJl9v/KFioIh0NdN
mkPkXrENMjuEbrQB6BBSp5/U+bQaCKhn4okcNxZMmBkNJj2Bj6B/ZDs5rf3VCUBRDWux+FYHT17w
0ySKPYkNJhPJBXvny7hFOVivFhHuKLf5V3bIYJdtH9hi+Q+XXYqW5VT/UeGrlBjXuFh1U/2P+APc
jbwrOePSGd0SOkCC/tLQhxFQbGLOi9znFzZjj6xBHUmIo/M9z+aivuzEewheIMdQ5ETaaqBKbZRv
AjIrUIkAMpVLwK5ZMY/5fySd13KrXLpFn4gqcriVECChnOUbatuWQQSRk56+B39XnerTtXsH24K1
vjDnmIJdji7XMD3zJpIXIK9lkgCKsx586axeA/E6wvrtzX/64HwyBjk/DWSM7GyVP1J7GU33ZeGJ
BSdW38kZ1wy85oxEJ4wnk4aR2EdWda9l0zx161onLvPJcdH+iV9mPSv6w2fX2d/GTfLrcNjFVDQ3
Hbsk2M30kIWrmvZcEf/V8TZ19HydnsgNQuSMJaXdSsM1b3eTRidm7ac++Nx4TsRwlV8iR1L5GNb1
QeAyCfd4bWj1qInP47VBjVuQAdVyH7HSI0LM5I/xXnS3MboIwxSy8lqy634xzBRgAO2MaUkdIwWN
CHP4VxNKTKPU644ifneay3BVIEdLW6JtDKHeN9umJLR0m6Ku06KHOhwqwnzzOWfVcCsNiwUZDjwv
1ZaZCprMzVw5XL30mxr+6cnefKBMrxbKDdUSMyvIoniDEW9dcoUylfNfhxa2G+kklKnizVZRelEi
P+3wpqVndFAl6xO+FsAg76+q2hVT7DHczV0T0b0iTU4aRwT12a1zbnWiA4JVkNjJ86l4UnE3a2TF
MwyKAwbowomZk9eegn/cYA/SdpcCZRzNhGAsrezRmDsl/0q+kZ4YJtr6uRHtq2ErjvOaWL2tTLJO
tWuMX/KEGb2X5Q/8D27rmFRIf4JIZ36v3svihyChHDZE91MPZGYzHEk1EPL7cItw/lkHx0+8ilFI
NxYJqD58FaISq+8Kyox6iis3SUgj5RK1xfCPszc51C6ZCYblaXSPyupFNY2wh/IO6Qtbctu4oObn
ySz4UCtm+eFkEnXNcj+KZHKtJKSN9TekfK7RWfHZJsSnAWP4YUiT5dsyYsUuulV8GWV3ENdkT+rM
K177CIqj7ETJTtOAf7HW3JhLIG/lDBFJpu7N/Guo1ki//pBuxgx2Uv3OZO8lLH+G1QvLAQlZARk2
c6gdSFjydYM+N94SMGlwo0XLFONdtWrwUmpbrJspOZwIaOJyEzfee7jF9QaiQ4Q7RJvxK4U+2AVR
YdWClvrzi1mW8CmV85epDD3orSLzTToYyWRjsAsyDiA6c8knYsPcm4F6BjtV271dCuBuwS4OfQne
mZAqdy+zJuXgpUXTAH0j57AJ7hWSSWyFmiF3kY72Tskg4D+qZQi8BoM4zI33vK8Ypc0t9sWwz5LW
mrEM4ZB4nRm7VBsKyIj+VxXxZDqt6TTtmQo3lIiLLm0TetbLnFf3V71W62fQ/Si4yZhqEnWGdUrI
mNwSXE2WSuymiW/i5nuxY4l/WZGwydjU9JqTkAaP4SoADr5sTxFCYgiQgtey3KqzzfTHBiYE3ynf
qcx1Vkvbul1V4YEJPw4M4BlBsMJB2KgOI+V3AcZjuorh23QkBrRz47McP1vyAJmo3EnfEXLfJJjh
s1P+iArsz2p9JhoPNTM1FBOwC5oPg/hQ2kUgloXs9+ZKY3DK2hCyHfODwmN3lJ3ojRg/KMkiTbAk
QXrpviTc/4MEdpYLlJDY+Vsk8sA1UH3iszTPAU5renUExqyRokNYLCm85SNm1jaZIIdzrNnapsuP
Rrsr2Wh9oHe1fI5JtmEXgkVbbf8k9UY+QHIqrYMKrLh4Ek6RYl0Mtc3Q/f/vQ+ww1A8SYEh2Gd5A
6Y+W9Bsyfcswlurxwcy87uXGhCctv0JhreVfrPwGhjCEM1Gcl+SAkAwSJZyZCIgmnb0vCMsPKkFK
a+oDTIV5s0ciZTDzSXkYfjtzEXDOa8IV2G+hndpun6fvxZtcIPmYA1B6SPl3wqCsLO5sq+lfzS8Z
yEIJrwUqDFtunmY52g0swQKf4u9jU/Cic9WWCvFb0RL+hTggOyMCEg1Ro5c4+P2SuuVGQrkReLjP
LA2c9L/4K/qKRpdZKr8zVyBrUGZHeH2zkpU/8gqeugytKV963u777qdR932z/aDKgC02QESC4AtZ
aEnr3TOLykEwI0UDi/j56wAtJtHXC0rYjAbW70TiMI7J4DRgmsKILQbZhvJRh0TdGNvEfEbajJ7M
SJfMDQoFfZqrK98f9EctUxaNLYeO7A2/Rhcu+SnwoctgRftyAXZqM9I3VzIXODXE0PzmUrdIoCOq
QNX3NS1WA5vhtxb+Kf/q92ZilprGH+b8amrcL733Z9iJ6mR0QgBaiDXcWqLNoW48jPDynnhtq4bp
/fAl8KpJpTYzxD/8IraMzmStCcvp4e8JWXZwMyb6RiGrAlMBrpf+Ow2X/L6DyO0GTdZTozkfTLsQ
LId9XoLMvzq8yw2nl9Fsgs8yZ+1uwLpZJNop7YnxstYV8xOYpaPLDBf1RLp+t27PjNZcisqqyC5M
oweI8yDM9olhV9oPQBeCjLIbMamDPSDciFgyOiAwcKVnFMcx3I02vsWvYwInzzpRLL8kl9o4aS+1
tErHrY4hKPgyNDx/NEQLgk8zO4NpUB2y918Z3Cab3hRtIJgeJ+/gW8m6AmFH55ETcyGcIsgfokYE
hOEF0WZY5wxtRj/SGCIsosdrqwSrqpao1N1Y3JMoz/hURpwN+DG1jexf977gH/i8kF4duuJQAZtW
tmLG+A6sLnOyfk7kKh14us77tSgS6KAezXyfESCjHBlGsyMvlV2YJavJ1MDeLWnAEuQqGYnEZDEO
BBRgsxGNqf2ieaZtWhKJFpQLnX7M3+6g44eYl1TpHH7hAsf8DpVFxSoJEgdh6KgIiWNA79F2jr4t
zQTVC08fdgzUgS0yedwH66jbBPpZB+fDmLI7GK8rLuOX/VdXhG+iaVHJCeS0BaFKC79lRtdqS859
9LAw9HKUTAg+bIPRM31dfK8bFLvz1mOuDV6RoBOKr+j8kZ+KeG3RN7PWwtO/JBYxKX508HohQ4fO
efMv5XDrJgRZ19r4NN7oQtDlMNzYeGgMoQQGsG+OgLP5eHmRUh/g1v7zK3/l76vgh9hVGrSxrU+k
giEi0pkxiMgmCC+57h+bDpK9DN9T7MbtpqEma7fCPiqcE6MN+caNpMMnOUFJMQIaoLk2s6WTINpX
jhizxNNuQ8sWkXuKxT2R5zpJeFjnyY0tfq3+NDL/tGgFQP0sGW3n2uqDm7yZf0hma7aSsWCsgtwj
BsaiYrF4Q0ZQN9Gz/axLAuAxOROiFdhwemRMYmtmXub2o89LZcGFC04CtbydAd8djnCVsQUx3P8Y
Wy08AeNNuuvnhdoPI4vDcOT1g854PIlQB0UX1A5xVUK9kiS6/Lvg8eOMuGc/OHiCBWQWpUdFtIvJ
YIiviFYS0C9YY5EmIyZCMcCyK9y95wFePeSyKXN3AV0tcnc4mazCDgNCHCrJLNiOn415Sdngyzvz
OIrHdNy8XdxTEK6WcD7Za6oe8ySdthLWEQrjBm8w4iTqVZaa8g/kOvi9dAlQsvn5YIwIXV7iwfCg
XAErp6mDu905WBuFFdku7nBoqL7n1RX32r7/5Qfd+iUyBRAU2o+grTkLsby0nS3Ok227+JjTzI3M
UzbJB/lr2EFJjKYMJ5BZfnpBcZtxOyS2SvsGLcckU838D6e+7v7hr+fThnNyInx0jxk4vGOYU08s
7GrUGHgdN+wDm/TEVH8VvXxWJAHgHnAD4hTLxaCNbgzSAy0n0QybDzpuYII/JHbr2xRFFB6Rsymf
A1c/DBo6/3tHhfi6DmC3BrfT7KYiRRA5TkfGPHcoem4q05KROUnhDhU1r2fuYAQqErcwFgoscKLq
kU0Aa1aaOWlfUG2WnxPvhRVeIn3NYQK7kj4xo89+VGyplJOMMvsNRtJLHLapn8bWFXdwCOEhzjZy
BgzaK5Z2VvDvBc0ElqND9PP0RsQEfrmD+lSDG+lauVMJfHUHBFdIgcoFqpASgYZ4SGXy0BfY5hl2
ZtpSev2+eLxYUqv/Ia3NCN0SMAvUI+83dzk+Zo1Uni8i/b4E2/JI9GPNK3wmnggDVxTa0csjT7cH
BlI46ndz4S1juhpp03hzIBdgyz5yhLydNX58qewNVyWe/nmGxGzSOFfifGiYUMyNcBWn/vtpgNeB
QXyBWxg6nIyDwGSNZX89Yz2hzF//4NGb1hYBGTmZxYCv0C19r78BzrlLKwKJAc8A5oNxDtEBYcfc
j/byG18/8SJ8jXg9bMv00SWzjUq9pnQI3W6/q8TlHWY0aNjs4Yni4exB7U/aLUnPv5MzAo3cK11z
H8AxFTc6+7vVX8fSI5/R76X3YP5WHNNTDP+94l8pK5+CidrqpPIWzwv7s3/teNiy3ae7qRsMBxI2
C0wrZrkY/tUk031mf0TsErU40e37EyDJJT9jlgt5sWDq3nrSXj6ANVPHRU9MB+PmIQLD7SY7Zhkz
7pH/GJEoqBgBizdSIRl/0lCgajaI5qXCs3MML8/sW/Wxncyy8+hYq732byL8E4nIGLmwoRQmSN8X
cg0pav6aPiE3RxGePjJmoVteApAFwATj2XrY/MYLkESM1ImLI/sBIiID2N4Jsx27AFBX4WLMr5Rs
LFwFG4qkiIYMPSsBG6SK8snZk42fvuyM0wEmzplnLQn2MiIxFkqMGCZ1+oJdKmBKnkeaADa7sIFL
HQHEnDNCH35bbQW9jZm8V2c+DYCxzL6nZS5jQRb3tvBANkWeXupG6gr9s1E59bI2NyFKToNcy1XF
fg4uDhrwHkoS2RvMi7dix0numNiCjH2yl0xbcKPB1v4NCNQ4mdjhRw557rxZgkO0sRzv2Anq/RML
iKBvOagNMImHSdNJe1hyfzcJQ65z+uzAYZkOPSZfrsWgOn3hFfbhAxHKHmWeUuxTxqH/oHTUjNpn
k6OD6hAlh7RbTYf0MjegEsOpmaX1Mj331hZZN9Sft+VF9PDFPv4dGs/4bF/KqlF/09A3Oaqq3USS
mUmmwybOcCRfv3LuQ0gjYpEKBJNe73xu0YQJ7Nbt3ytz30vj3pIqxzzW9LoYVoyNzK4xiHe2m8+q
9YJnxNBPnbOC+VSLlBEfMkV9oc7DY9Ry+/AD/LMwASFlLjcBC6HGkcWl+g8d2E4QLgWVacERhVWN
AD+c3a7u2gjxMSGlZ8xXAwKlesvgCdGGG/1IAEdptWZR54rs2MA9Jt4LBJyF/GIL4tcK/70VXK+E
+sx01C9/TE8K5PAUcJwN7FLZLlNlNK+tkL1tiXJRZYXus6wG8Wc8OF5YT/AkBhvA2xMWiGBzrr87
4bUYq9m/8iFD4xrB6ToQpep/Rcd6ViHGKbKTwc7+lcI6aI5pvSBgEqKvShjzm1d2KSGPOn5esHwY
pW9LjNzqSYz98mKN66RcS+NGOjI4Z7l2Z5MT49HvrgUbnJwzqYbR7ILbkeINbj/FfLRQzlCA7dL7
i1nZrEaHAWyP7QoJSZToX53f3Qqc2kThkeYmsmqej4PLOPQsGNC7bO3DUzPniuyDTUHNt7BAP2QC
AFhyaWq6kwKvUU2w1kmGKgz0BVikjEJCQd2P//2NNfSjeIVPf2Hhej2ghpaSB/iroXKZqUJt27QO
q/kGdbJwzUo+3JtS8ZXPtG9ROdXP+IQGLrvkKK4LL7EWnc7ik0Hw6n0O5RVPKp9hWThmT9rqpeDg
UjyLQuOzouoiUsKTh6URnPEjfpK7GS+acpWY+48K4YulSuUyxuu0dVg6db8B5oylAAf8i/p7WNWN
jZdbxHXDSOjYCbv+ShSyjIxPYq5Hh5YnqwjvY9A4UyPAZU+On0pEFz3mGve44CRcvHgTkHB1vxJ1
hLRQclY+PwkwvvRukrIRG16ITIFgPW7ykLBo2iTNXJqbqHUBnQsVTQ/CjpCcYlc+WIEja4eaOpWK
eIuHChYocbzI72bVd5xsxGjPgEVHe7a3QLkejcBHFpgKJN9WbbaXapeh1cwcV+WwRKpDF2KSoVGF
X9D89mp609hODHALz4zQGJPHkPGUm6mckPoF+dp88HZElGvwWxTJNXDtN0iugp8wZF/H093zJrLB
KNEj0DL8k9D7rwSmUP1P81fqHrmTBWLIa8t8C2PqsQLOX57psdCpTc7FYa49Od6HebDD6tpfpO6C
ASlC8BURCF6DIWPSNxKuOxtMxyAa77srF8Tg6vuWUs+U/K7xc/X0yZcaZaaXPRNJWDRDZ1N3x/ZY
fA08L68FY3bRQheC2dge0fuka6ZOqkHAFXKjnjXFJ38O2FSSNceTFiA42IkI2UEIkRGc/tOC+zjc
VejasGFhXbFn3y8nK85FVvfi6wraDxfByBiSQBsaDH39AcSYss+t2j+huw7IoMTvHNwrAeN87+95
m9FSMdowjlWzVcGe4vzkAdG25ngPLdRAlDElIeqNr+Gvm+qC8M9o92yJVLyPoEv1v1w4GeW5Q6Xh
FNld4WvBswgFYZE9A9awb099THqxAW0by7sADlW5AfIgGAc+VyQAonS3GP3rhMcgblKXdXkJin/k
n4nJvtXnMW82P647nLjwMMLXa/wWLrl2e5+WPOcM7zb8oSLZSfIinwqKcAUYY2SvVldb7Z5LA4Iu
ncml+jtyrkpuIh3y4jqlTHrlP8bGGJxUS3Q07i6JcQYDWVLRCPoeCfYTN6Qn5j9lctPZKI1/4fHj
jPwVw1dhLgHHhXCboxEnI56S0WczBMcPQi4v5+cOIx2qfUJCgigskvJXCxJE8IuEJqLSf6AIp8kl
QMhmsVVJsaCA11awxQNCya8DPc5HWlOKdwN/G7KGLeUTJgCGMAHgjYiaETo8Ww3kSlyyBNrRdjXb
4Kh+jllYkpr1EJD0TtDc4ReZNJNFK/lO+utL3Q0s2QAh4CPht4yclSIBBmuRtkXjIENDClIbLnFJ
jZ3TqaZs3CIeE0WmIpNZcDQ71I6cJMxNaASly4DUMvbfIOPDR0xCIclDOl7Mhyr/K+l8YzD0q89K
tJNlwxSCmCW7OdIoUIaQvZo4kOH7GMoXepcVOlLUE7PWHZbjXDzUHFoAeAHTdx5ii3Ehu9W4p9Lg
QaHKz/6NPba3gOb+Q4HrqPxkupDlGn/vi+qZZfw2J+3hXRFcO6k6b6JQcs7emQAIJdHje12f4srs
SjqpXBZvwL4YmILi1Chgf7G6ke42/MR8lqisQiCCwErcXDw2wl+PtDaH1YeA4dh/Fy+N9JR5OckV
NhoRSdzS7A1ZO93xbxRMDd7Hid6Pu/zMJ1yiZE3Dp9HDBIm3+iLtyCWdgbYcRaBduq2+zjIFybij
vxkWyinikGVIofuGPB/Hb6pTVHiv7ilbD4l1Joimah08J66bpx71bG/9RnFh62gZqROG2EDDsZzi
vIKzXnOD4VaVSjZDGO6RcJXUeQ3KHJpNA3lubDiksCNfhra6bkPb3DESwLWeO8yQ2LWkDTjHeYzm
nmqRYR2OY6CNbFw+yY8VM5Xsl4zdfCHa24WFzmKRIVCg8BGJCXuhcqqmyPD5i8gFdW7ek32YzaPt
B+iIuGz4vAOffZR4xFjwUbcUszdGYkaA/M3j64PsBWnfC3YsWdulQMde79iqoI5vdRbRNqGTP1xC
ENdx1UfR/NYsqmuMv+NoVXTzc16HXiP3a66EG6yOWNK5drtjgiAGH5wz4olH6JnNs+rw2tMxMavX
P+mi/mWmSzI9rsGjSs3BSsk6ZWABPRWTmUFX4CpnfYE6wzSccfRyMAB8lwXigh36LnYceeFVB22O
STRgiQIQJ0p/W2lhmbzfEzQHBFk5+CWTLUQEOUcMNhlUeqeBxezCvKN24p5mgIg2mQfjk2/QDBPP
QPyBx9fTTysadMmg24YvIN9YzYMnHZ5FLZbOKQRU84HBNL8RRcoCprXZJnmBwpnFqVGFU0DlDHwk
2KmXbIu6196pm+1kH5P2WM4tcCp0YbuWGALwKi4KKhf9ShEyeMrr2YLlKYnLqzf/+g7DWq0ewTil
ylL6woGfcZBF31xsfUwKmp1+s2OXzBvrl7E65EgckO2A/n+j+bLft3riDyVbDpoq37VHbtvPuaqx
i7qhL8+DdTP8yK8t3PUtBEU2USjtboN0jc7URZNA+B4tQcLqxQ1sSfB+WjyY5kzW2Zb4MXa20lUx
MfRL8xG+CPDMsYr8q9tNwbDFwpjUcHPONINA+Iz1NRQyG/6RJq4Ny+naeV5DsZ9jVssDBzk2+GNG
TQQXsKJ9r2kQBYek4G3/VSOJ4ZhQN6y1Bf1L5F9HAY65JNngMEVEag02HvAIKLs7XDXz3tJSjsWG
963rvo2G3HP8aUQj81AmHt4B7Atdf+FfaY+WdbII7Wg2MtCWDuomf2MMbK5EH5385SDLU83HTqDj
71SNpdhj9FsI6Ep+jHTKi6HQw4/RgzyWeD1mgr4ZWiycZwXfYT37wc4Ap49xk5F51N5TIuprbRpA
XCwfX5q2UAj0wIxH3TFSar8M3MG3REWg6wh4Tv/qPc/+aHPuLgrWSXOyN0bEYcIaRIu86q5NtkJd
xQPLhKOHtkPbPnt96xF6wNkk9sd6Aq2aZxoZBL2odKJZi3hfsmA/qlTGO4xM1cc1kmW9ZwaF2UV0
oQ7EW8ZxDEM5MDQmV4I3hXKMR557ptts7ff0ywxFwC9O82kMtMBN0G0w8B4LHkN+jw6ytGIT+TwQ
cNh319E4oALR2V1hYY9gehzIDYM0OJ8gmBR/KlkByKutPWR72mMl+tFyBvTTZDa98GWNaFYoD2xM
8vT6r0Wv7CzK8gILIoOpq4reWlmh6A3m/a3utsi5g/Y3jWKQ4xtYkaiLez+MH10ERdJPKldMdl2H
F3GHh/CDRNCEcNr/Wf3MY8UzJ2SzJ52Youe9adPHNGlm3s5pHjFzQZm0yB/DsHmR0o7Krr++gVJj
tQyo9kgHgCZkLF/WmdG1D/OHQRLvzmliDrWOJG855Hm0W2gpTOTBaC1oWEcUrrVbtlcN1QMy3swu
hYlUzRgkWiKRpZCYhkztvGFt9d4H8io6KyQrODBx4nD1kbfGQ3vAPG628pazFKbKwRhW+S33eYmI
H2URjvRahVQgzeOVciXtQvbecxacuc6yP9qhCJuja2UrN+Wu9xtbemAYYXNh/VLLxBsAT8lWCVfk
UtT1SZQvWEMIToZwybIBbX1tnErtS5SXVrwQoMAwoWVXxIpCR2nzPcTf5Y0pHmtMgA6DS5Rs8awI
3rl8MBn/M9jlzrRHwHag91CzD4QOMzOMz4xIbqwjsejMZOAbNorAvtq9J7bDgBbjmx9seUsAs2Di
QMXnRLhr4thnXzJg+KcqIg4n3UARjVYncjvjufJgtd4ZBZtjhuFkItLuSoR003zyrfK0s46dyhJM
FX2+VOXvaPpS7ILxyNxSJaZQTHr5OU4bDJY1dGeMDFonfWIR4ZWpfZZkyIX02pvirHiNxhX1m/Zg
9k4WDsO0ABaKy7pSY/AKoFTs/hhyA+csmameANlWmxNClvQUffCG4gNw5B+5IS56j0xOTObMnWhB
ZSYgIcx/FFmT/wREApNeq3AUkPMoIKblA2OwIAAr60qxy4TQEn3CnJkvjxohcA5cWtljHM92LRy9
FoaH7Ip/4jEiXoX7ccu+DbMua651YJE5sEB3rLBUt6f/389p9cmbBsNM7LQJj9Agi27eubwl2Ojo
/FbZSWJ82+6VllR7NghzgIR4nUTt69OduWcFEuNhGqAcRKPUo1gDoWdr6HZ6+qoOwTdOjezWPBob
HumEopz3iadjdqLYrfxC2xfjPQ0Rp2AHerzBwlULlcMHa6WNceD5YWHARWI937gLgKii5OVb3077
9ZO1MtyEUGoybHYs/qvIe6/IZfKlBdHwzfV1F3nVsOPcNOH5pikS/FjAEfgc30se9HQ4B9TwbE/e
/TKUL4x4VX2Dvt9oHlT6COCnk0Nd8k9pZMAwnUQiwGvVdB4rPZY50O9+GKK3eCGgYo+/VuelwnJA
CFJuqCEjXE+kaRMM7Ys3NF2J07JFGa8FI8HmYo6/CU/kIkTAHz/U24ewsBSPB+kY+IH075RaMf24
IQUxW3y/QYaYthj2FyRF0meqPND9xwusg1EidGF5huXqmYdrU5tosaBasvEPBQFPo8mkUEVsrbVO
hlotVui4SCMVVf+NLjSFivoxIdqzfZNef2KiLmrhYdRffQZ7gqRXlyeSdNMM1i675eVbuKrMwtr0
XA3nV+HpuTWTh71ZroIIoIbOhterEURnijonWqbLK6dJIPUCs9X36aZ7KnwtH6JjSMmCilIZJWs5
pikDUckHltLSPRHtRooJDaY0ipaFBSTSz3Zi8CitbtkW9/aU2OVJBk+I2LfEP5ogvDcbfuVXr6hy
RlwWN7TSiYoLkd0SZH8uIyFcIUB4j+cCqX/C5ZH8liMPKPZBnjiRYSRetiKqZzpDrChY640vxXtA
FXZkrfN0Z11fiMBhGw0bDLCRvDSeeXMTBuRAKBdG7aIjachZKUswKrvpBOGKHpLfTP/3Cr80iySl
Uzr13+ZK9/OOd2x8DBghMVM6sq+hG1eQO/Ol81C86tlFRMlVYd4uZIspOTnVYPv0tmFowjAEdtwb
Q22uLqTU15mWJVFNO034QMARfMe9yLun9GQK8/IZcb8WWB1NfySYDHs15kH8fyLfe5lvCmsOKAoV
0BYCx2naAJuLz8YSuK7HTW5uZH6b/PlLi7kMtrTDV2AMvIZ8pwVAioT4gEA5je2NjVEUWmgZuLdF
VgeqQDPBXbIsjgHBICFc+AUNRoAF4gMQiqDFPr4kpEl+9t083L/ueKYUEx8CvDh27d23NFyiY8Yg
dAlownThQMb5Kqy+Rmq9f0Hol+Fena5bxZ7Cucotun0N63qH0TsLuABWGnJicdNH7mcBdQzWGxvN
L66woX62CRczZ1YDyNDkVWW2Ibu0OmmA23rgHeXXx0aGmobbe66AMdaO+g6oa/SGc4vTvlnUjKDE
9AuASg5vFnKrbIfCRRk5I5IL6RrkBp6xWCGNEwVbeVV24IctKXI/NAevAowBsXrNsKHik7OeyYGI
7gSMHR9gnh8KYg8GHKlv7VDBh6MAm2sCGhxOYF3Gu/8rIQk0Ac7A4QzxiWIwxiqVg4lwRE5NIpdX
fEWItpMtziYvcjAtE6Olm565K+k5wKAYvDer8Nn1v237KAGKUsgg1gNTYLkdm2OPpwKMsGwP10km
yzTIxn6tMGcOCDqobx+kCFCh7fc8HVfvr0yb9t8AyTRjKqSidsexDWrg8/zR/pgTZiyUR0elkTW/
5a/JQfve5eWU/oJCEUqDwO6VWU24qZfKP/BeGMqlo0UevUwCLucAY10shQhUWH2xqOBSoCVeyN9I
beSthgeBc0s8iI0xQ3SCXaSZjBmy9SM6PGMxGptTzNB3BL48iw5gMaahji03f9wpGo4bm0rOov2Y
a7/8crmIFy/ln3rTngjJ0q+XU0n+Cy0Jpwq9OxNP44w5mP8yPHvN6z2sKaW1b9a55qCrINSV07sJ
iZmX6y0rspOugjyiiCO3mb7jhZFokk/gnYo3iXXowj/WGirlX+wTx4jCwjP+cVPT22PHwnhIRfWK
NmxVxkWlcPayNLBOhr68o6DCWsRz3FgMpOnwOO0IaIhpZCjZDSS1rnquObh82o2bFDjaWv33Is8G
AfyMk3c+8B4m9CJM6AQ4MaojgYVjrAYC3UJgjz9/qbJ5R5sQO82ayMZ3I3piCKEPeoF8A1zw7shA
8rPkrFa3gh1ButHDSbo4yv9ykXRKxg28XbCaQk/qD8mp6x+v8SqPgOXt7Eddl5RB+W/kiSbLgUmY
ThKH+ktzBYA5Ngc2/JDJqr0m7lpxcDqSi+zgM/CFsffxR9pl45HKnnzXvUBzU3NdnjjPwx3EnW9U
vrEN6YSYhunx+eE/cs/81tQV+g/K4Jl5qcYJts4UFx0FhTcXgjPVUSwKZzTT4opckrudQccYVoj8
6GGMKxwtM+dJhb63UL/ZHQC2Mv6kP5NESIa3wxH3c7ngKMcLvkl4HVEq4MQZV9h0Mn7axhnrE+CQ
cZz64j8Nql/taSe0ypzHHo8F6kAArG9swCGw6BNPKqk/v7n0w5XcauxfmFrGO9GP3tdomIpWvgM8
VREXP0U5P/AjwbAu7HU6Dtx6SyFYmrjRMaNuBZtvATFN/930Sz6UQ8JmsJ9HA/1DjJR4KYrs6VPF
Rykkfx4RwCW4b3723kiX2INfPWG7XpO9UGeNi51C3tbCOuV03vy3VONhpp4qeS6m0CxcNTxUZua2
mj+whQXbRGL2fcCB5WKR7ELHuOJgR90wF4/9HFkhrU14Jb4gU3bMXmgG9C3/C8ZL4oLOiLVocId5
FsKYBjobwXKhG8ZVZmBscqeUOHP3BrbLXkdlfzL+QFrmsNM/a1oBOmOiXOILuaWewYCdCSkrRDO9
61uWbwOTHsrW3qXnDguqnVUXM4MD6RDwzC2gnIf3lElh/3rQRYBn6VhCjceyxvN7CuRLB5ir5wkK
/uVwj6iJwfWJ575zjeeU185AWiZbjy+ciWOP9DB8ClhfMuOg19tax5u7T4KDiMjoC2k9Cmv2pXQE
JpLSbUcFzGyU25FZoUdDQoeL8ChkQ0dHbICfohncsuYyy2Ylsp1EVwfAw5e07WiuMDcmKmpWZh8N
+XuoVJZv9QYc3PhVdtlrCcyXsB7zjAoTz8C0Yt33sz9lj+WMuTjUuzfpBRzQDEklEnDpHrVmB2m4
9wgsApBiJA7cQhn23KmqFxzlKH7ryj/BOeh2ob4hQT7DIGFuecdq4L90egiTj9J/Lc1LXL8Tt4aj
+dpyoo5Hhh/Tnhd9mbCvTHtkg7wBzixX6wqCIskVM+5Tllj9L7ZjA5XOAz0EU4PkhhiH8BNHlLaU
OcKDF619e2H+Q+xe9s2WGxAGQqIzzYtc+Xl2H0c03vGZxF41u+N14y3jzmjR2yMFF2iBZ03rJZ8l
SE2ozKdRXAf88LoFZgSDOSbGJS7Iu1B9BYgZ6uQgFm6B721YoZFlhH3gS0AUDHmQuF7uIafa8Ks4
I1c0Efn3y+aO1I/hZ43iE9pFOJsc5ukRJQRzazxrAbdPu1dRgjDvSzd8orym0Kgs+iXBU/UzAiaG
L6BaOPL4NNGHth6oDpXDtL/i+pN6d2D3+0Bywwicvs++PPolKH9Uxy+HU6aG1BN358nlMLpgFZli
1JPnLn6+J78z12G4ZABLH8//8QUyrX6xupgXjDaXf68dkLLaBz+Jalnbk82IxCO9THZdNjTYMHMB
oRzmbURaM1SYDHKANEoOx4zLY/uqbwCBel/3eM7SubWvfcJ1B51nL31OQwPJ0boDnEp06L1HW4xc
s4YyemxvdDRFcgX22LfyzEO3rNk1WhfcyQYzu/hQF3T4IkmLVLjAwp3ggEKvw6u0w0owwxPbpAtE
+aue7uIXiR8/u0fFK8VULmQw8G7t9nvqDglxu9PprxhmEts63jjTJ75jwtyAcuDZbTiCTgobaHQy
YnwG9MqpEJiYeqC2/iKEjlZ83fx4melgYiXSB9GEK0Zunm0QdCJgfzPxWYDD8xr+ua+A3yz88gxy
oHzYTbEUYYlLZVSTcL5GpIlFmlKYF9+JIdgXpIWRwsTVyUYC1+0v750ReUq/MhcXpDmcnty7YXbO
Y+yrFImr7LP+FVLWsrSPfFNIXthttaveK6k/ibtH5D7HHKwxfcVxhPC0f6B8+Sg+Ntpy+LXA+2yT
E3xNLdkiyUfJx+tYbBKnZN7zj3mL1O6sxEfGU8JsMtEXkA7h2VzBOWMQzvvSCTCnlSfWY6h5U1Th
rgr6+4IYg0vMj12JoOHi0iKRr3BOlK6Q7M3+2tOmGe0XIaSUR8GWLh+Nj77Ax5bkew1axYbyKAgl
CpizxfvEsP1/JJ3XcqtYFoafSFXkcCtAIJSTZZ8bypJtkXMQPP189NRczanu07YEe6/1x1pHJ8ML
ZiDt9xfGxmjWMDmLNacCP39zZxs1A/I5kKVteBoTVON85PwXUxcUbfH64zlOxBu9qdkPt2TBcruX
dTd/u3pGr5Q3urzFWGOR4NVz9LgkHfDy4OKCgZz5Bg4gWTuCv6E8J1l2bE8ZokoVa8kvf97luzdO
MdOiILicjyn5S71Er505d72w9LGtodRdIUkAmRX5txCtQac+kQPsBH3VgMzTggvJtCToG3SAs5R4
kKL/SaOf6sGPMzzUxR8HGgssEj2oXxZB2/gk0/d90v0eMRERZEsh93rzVwcqtoEd1pgwKJPRn6MT
byca7ElYJX1forKPkxGrgyr7wrV2p8FFsi0zzb934Y3obXndM8xfeVQl5VAEXwZf1xhcOWWT2FcH
v4Ex4MyZyjM27VwmTnE4MaIvNEdG6pIw2FrmtlF2KrprcpML2q6C5MQlQyhMGf6OPJi5lVx4zUtS
s/7eMztXnFkWNbA3NO6vT3mxJ5hvdsGj0UyeczUyWcJ4e7KHBkjKJvCm/fV3vjmxsha7HAWHzc/N
bIXUBk3eiEFoSeUETqQbv0cFz//F+wr/itwYMZew0ZECEC4F4UOZomBRaFr4BQl79OQSrD/gYxUn
lpEm/poGD6EjZ8WmRCBZ35PFJsEtSiknJ36dQJQMv2m5nQF3ZHwc7sp3zvq5eGMax36rLMj38NgQ
v3JxlyLPI5MXNJeH/ZW5iv5vhrfz11X/FstzY5yqZl/MUqDekf9SJA8rIFxxq6JlffTlNr/R3yUC
PXUPCadk8lEQBwCXajWEZAKa9N9tc2OGAjJMPkXYADKV8ZXNv5QzMCdRcujyOr9hPRsSjbTCD6S1
Ks9OT6NeCUO3VJ8vdpVhtCQXnLuhmYDy5VXAo/LHP0EtGequk2ySVnFTiJI4xFtyZ1t0xyxibEk4
uXTpxyArOKW7ITZJzfDLRUp8wy4KdTvdCfWFaq9AOQyYoFaLYisnJJMCWWlUBT7M9xeJuTQZKgdO
Lf6WtsiWqoYETffJJAhwcg+7JLuWBJ9Sl6SWyEZIlzBQRm01FCo4t38q6CTh/TfmnxEppcQ98DGO
276GSSOUhJk4nCyR1ATDFvQ/goNIV1AUh3Ah2Bv8+mPtElhLNIvlgw8JeDMJUar8AolYbzfm+h5P
pD4sc205MjKhHuAX4cWAnqXiiYded9Dmtu91RSJ35FYY7is74SgYbMOkCW4vhNDse/n3B2SYA5IL
tD8N0jqCIaeQhOp5Hw87UxhAzIlA6Qxhfk8r2lIJXdWfE5a+nyWqANNp0D+OZ043fWK0QZT4x/vA
NrJKd6W4LUr/RenZpmTfKv1ies5h2uEXa2S37kla+O9+w/QSngpt19T811+XvmRVIRtmL8p31jwd
W3ow30+UkBC/SIWZfHm9fycY+B8yBmJlTzYIwQPt4PW/U3hhnKKZLK5vcx9y7KMZCKt/b2Wfyxeg
bxMnL6fWgQSBmBxuLJyaj2EiU9ZDt69KP0+ciEnam2kdjx0e/qjxRHLyERWQEWJszY+AsvvE5hPu
TJsrJ1hsctVWNJdo0FwmSglVERqdmyY8OGMxJTTClXtB2qAfxiLIuTq3Iap7BgKK89IdV0MwOzG4
QxiveWPZGH7nru2lOeEMtsUftFUE5BD3IdP8IVLtYHXNEUt/v87JqkabuCQFFDwJygMrDaDXZ+ic
QsoHluTPWoZTFHeuoHiX5Z/tbzH+JpVfQjSAHKNBvyMmINqR3FitX8Fn6UhYMfpzreFwIAmpmz/F
XeqM99QgNPBLNsh/2hSIr4xTL2266UzY70ZS1m19w9vEjAtwk7jtbVamsy02eIW/8LOUL9jmuZYo
txpmBeNEyoeUqAT9zT+9shfu0UXYJBMIlOaV45UohRzv8C6EH35NP/zVCcZEJhSaqEZIUPb09u2a
1wX5WOxsA/d9/yu0d4C1CZFS+Js8C7TVrKryN51r9LdxrGLb+J2T/VdM+5ylcvTEUA8Rgy8QVL7+
Jviz86H21MnFV+jxwWKHc5GWIP0a8BlRSMNzoy4LEzONOxpehfwKDEiDmfdLvryxtUrjc4GIapli
YPMTnFqb0fjPmtEQ1TCDoF20Mo9m9wVjaug7fJ/a9FCSE79FTJfdnD1HuGB/VvMt4mMDjRh5rwWl
u7hirJFGyG8uTl0nBNDKb9gRGuAORM4rLeCNchrd5UfEgZo/wxvD0gW7DN00/Ij/2FKl0m6KtZZe
4VWFI6B0Q8Yq6XxmTNyBHWIxjFd/zB/F6Km88fqqU7Dw7gOce0TD/yNkjRWSDlrMETAggDIbuCoA
5jzz+N2ExRf/LqJ8rs8ytxeGFQf7HHSHiCrqp0j678+iw5OqUN7ndrJXg0yk80cHCIxur37BwvnT
YnvfcmOUWFqBphWnFw585El7h0kLNRiK66LS4RfmVX9CzOOhx2i7LbnaOs2CeyrEFq4+LsP9nA3O
2b2gRmofxAyuPMobovurTTnwjduV7HHavNfqrQLHSqkvuWk0j6T/WIurOxgKCwpYbX1ThzUOcBez
F6ZqzqNsZbXuBJoerXpMmnZ0yREK5pPbI4okVRZsEyEdkAJx9pQ67MTkF0Jv2LQ1tyByPOZk4ZDS
95J+8wAhfpsFxpCqv+244/1qpTUUJ18FtEvFUB2096y998lGgInJdoV6YB6oo1liQvjCYXwfNQrj
YBpgODodMPGrlN3uKn4PB4W/BDXSqt9L9a6iMsJh2pTW2hPFwZ7mBwQo2Pimj9AE5AgunWI10wbs
P5YJAiEHzwkOb7yAJAeTM9h9Yn/uFoew3yLlDJ4c9IvqBshXZ5x8fvGmfctN36yAoVMLXvTDy85+
R4nWJTt0CqMFZt45d7jFZKTApBHM3qwDkhAZ7eDZKkQoVHqgNk1MlyVMjddCZvHjMtPDvLC8ZiSN
rkkkpfmCJGMSJBSqLz1Ec4ZAAMBpRsABM1htWBLz3SiCKU8/xHi2c9FGZv6j9mL4SfUjfAKzEWhb
w9+2NIszmOGCZy6kh2fY4b1gFwCGrizUNeG5I4ObOz0kp5PpkCOSYhuo31mHYDO0CZwKXLwQoYZb
MTv48JS8on9y+c3jxz3OlmWIqONsRXkvXz+90xuWOCF4R8ewQz7FSy29V8yoxmdxZUwNc7dleaP/
kZpGJF8X7Sk0Xgx8GNm9jvz9WHWeKfrYjirIdmZlAHBC2uy42erSdVLn7JaMPYGV4VhAz47HF2zm
yxa6JcHlKnUjdjjcjPeKbFI+8XzOKvVIciOXrJfwSa4ZVN9O3Tw60x9sXjvUgwYfmWnpxZE1aOIx
+MwBkU5dvwwoT+Y5MXBLi/b4vrflZpYupU5/Ks+kkwTao/wgJapod122Ioa17wguRv0+Fxym3+K/
tAbDXQY/FZ4mchLfhOmQWYLsaDqXo5fVtE3+6G6xZXBS9wJQpL56o86reewcAUIQC09FrqjT0meZ
sjJR5Tdn9HUsb4YXTatpdIrnm3pFFTaZy8NCBYWbZpEh+bKxrNlw96isTSRW9P5SNIVGmZCh+qMQ
9uofHA2jV4gi7dKYS/NPfiOARNTD/IY3cYZ3kQQXDkD9W50XekQBvUjaCJm1ljirjpyKEEe+8NGh
5DF8oE1lrE90lyAiuAtSrWp6gHBCzwAHz0sDFIkBlYcBUJBYGd3BYjlxCg1OrFvmD8pO/kDHQi1y
CToKMgQySpDyc6O/8b/P/pScmIy/vnVxKAVYBThi5qN/E9E8zSWUrmC3GPwLfljoaIIzP6d4eern
iJ9NS6AQDByZ6LjUwgtZa21sp9GegluKcGFS0p77WLVGwdbVPRePmH7jmEcgww3dn0JGltC+vY7E
ey1c7lvhMZyaDGkOnowZC+NTyYodA4f+B74FrEWEMJc6eon27TDzRK1lsyWMhCchn1imNzN7JHi1
iNt68x7DZ81yFvJHyzd6O2++HsleV7325fNR9SRLgO6SxWkj70FhQgwBdUshFkNe9/tIQrLFH0Aa
kkZKY8mw9AkKazqXizElXD2iPG510r9QwimCV0wORClfryCiRvqAOqpqaEuyMVy+eRoVc8gsMiSg
hl04arVfs5ZzNUXc05Mr1R/5sI9qS/yksgtetP1BE0sSPXr2XrAQzUMIy6pTD5Awhk1LdAZD84kT
xNA+XxMi6ANhnmZMYjoLGAlPw1Mm6ldv3HTx5PkKF1ziA8o54MEJGGeS95r4zbxpiN9KeKgwGxjX
iagLEGVZApV6kycsYVRAk5lk3N3TeU4zC3+LAshP/RfHhAjsDOIGeoXTKsPbwLv2es1DIGW+so6e
Cw839xGsd1nd/liRogtR0fPNI4ufOjsoi+Qrhs9jmawlIraAClIZoWzPwU79waBcA7KE06cu0P/N
3za8uR/K8zv+KVgbNZKiqzevIFPheJprzykxP9DSnL225eTz7xEWJo6nNjlGlRflpyT6GgpviiK7
JhJDDT5iWqXGzcA7Dxwc2DzbHT5RpjzEWBJTM1lyDuIbUzuahKmhq+AJFbVLrtIsgfYNHw7Rc8a2
TDbYuvTyG3lZpbtZjComvWYJX0iHrvFQNZjQRj9ZfJkwz+LrTwW80ujy+kdIwvuPXGtQo7o/pLAv
KVx/iKLypd4a8gSKN5IZAIYZTjRonknsIJ/ZcEA/ACMWlDq8B/qJG9ttMouAwdznoENRVm3HTe5G
B3J4IgIJUv/18zri18GMO3PyFefQHRFJ6raEoTkDOucVbyvTSLUSZnUZdHG5jl9rupLa2XUMVwRx
kOGjcom/YQi/jANH2L0n2Yi5dAZy6n3EWXHkl0OCIJF/cVWHA7l7nt7ZmC+B1AsL+x+4ODEa/Jfe
qVMm6O6AFnCMG4JfUJ4NNjG3DSQzG04lx6oEc6ngkjZ0GDcHpjAs6beGnO05Tf0Wev/Jtif+so4U
cebxbZm7k+z3f4torjrVp3+UgyO+0+CkLQIKvtEMERABJNo8mrtCNQEI1JYI6uk/tTFtZQhvLJi7
Y7DBfr6wqw3QO6UZNbkSFneDjFQajwGr3npcv5o1/bg6mlqGf+CtRUnec20vyLRz6930zVIfb7Ls
ZMAsVauEIOP33NDX3mjoiE/v0Pepkim2IypmCyAOaW+rfQ2vrRSQqYyJG+KhjfwKxJwz7a/g+aa1
eM2mVqwW2HZpTbbyD+ZW3uf/wPTqgUcz2Q3aCR71j99XMQ/DJT0hizDPRLUgIJOCtSI+Zxhslc55
C990RBLYp0UYoOeCcuMM5xCe2FTZACHagRY7G/ss78EC2yyrGe8zZQQv4nD4chsfyb7sN1v2kKBe
l/M7waP1qpBoUMZKZLLc4S+sR58RhWgPWtt06+3KEd1sFbWpz27cJMdqZvvFbzn0aJ3UfaJs37oL
gjgr3whsOWhtYjXDkStPya68rAViUA+QxDA8UfHrUyM8aXgjzoe2RInyS+0OX4bVvfW41rNyrU44
yZnOz2CY3bWfaNFgWSNUA/3L4EFlXwP1R+l91HAJMpZA5xj7L4dkVL3XwH+UdPXVqz51P8RvY8n6
ZWPCQv12YoMOb/yULucmN/9Gs01YTe3ZUJndrOYRpLLq6q+66qeyWWVXtLWDuQaHXQFuG/t84Uby
Wj9ixTRKXCgokF7KQ8MEsS6q9UCsDCWLGbgxd/Q95jNUXV4RTiXlIW04ouboRo3Lkc7vDnGBZJwl
xPXGU0pnPdCSJIJApkAuX34FT6Zs5SnoHu4OopCS3eKcAUE1iH72HL+Ie6zw4wWZ+nK6AVkpWQUe
qhfEjAMlFivlypKzzXF3mTbsDVg82O+guflO/yEPaRECc0P4RCtQDnKrhgUO9Tk7EcWrRFjt3Luj
vlY0YYLeBws7+QzUgxiuRRIFWcepNcfDMUsG+m1pPCNPyPz6p6EG1y7QhcnnKFyR3qC0+0L8hkmo
hy8pAM+FEMOCas+icXZ6YSkoKBB9RKAkyGalnawu7O7xymS3TJov/SPp/arzv4R01TJrVWdB2xVQ
W0sQLmX66M8m3VQrPqVy9wK1sZKrYSxZNkLwjFl3JnlIAvORDDMrqjC4n3K/M3zucqXzXySO8MNb
JDm75Mak/NzKRhPssLgowrZM100ARAcTvm5HNtIlj/oyQzxOKBlJdIDW5PI5i8gKEI0qyoNlqblA
gAMdYU7mqSYG9kABUPIEM0i+8r3yOdY7PSJuzS/3nXgvkJpNQ7qMcbOjR3bk8jefZicbXaWi02Bu
TUMiLG434yH2SBoGapVsHY3ZeMPIjfO+R/OorAloZxY9GPTorVPiSL8jpp5Q/DDDDWIK1Gh8FKvq
+h4O/Ctcoto63QWlP2Ynqfg0R78Jt3mKKtOr//nhLNxW1nNhVW5HfwhIhHNt9zaFBRs6kvHNLtXh
Ajn+xhV5kB6XSrkp6ZWIljlG0FFwIq2peAl/eLwXog2IC1QvBJ+Z8plj/mbsoE2Obz1nICf1lxsa
IijZRwcYoGjYx4B7gDYc4hqb6hbkgneDMJW5KxuuqEJ7YMlr/ia04QFhpIT25hs0bcKZnziwTgiR
wFmnYw6Xhdk7PnKHg/eZV+p7jHNk00MhAmwX0xYmHRndtGNrLBV+IiQ28Me7Iny0FJZEb9sAV+K4
GsePMVgh8VYW31pm9XsOpBXlrrd5yFj8oacvdStWvwBmQ50N0KmtrnJMJiVCrJnd0JFyN5qLj4jl
SHL4JdLhnE13Bmxou1i9w+SEHla6YIN40VIld6qOb1RjOhIFL5XcGLc5E4GwHwviXPhdQRK6GZ1G
4S+wfVlE1y6YxsJ/HDZ8weaxpnqGu7/svwi6N48XLz35lUZf25YfEmeN6nBEJZ9UMajJcSCYBddK
R6zZL1I08GhUOsNrQ2s7McfVWqjAmmgYRUyHc8NEDpxkW26f2pfuUuEDrUdwfMSiK/NqY+LIsqPg
q315JCQwxvA/0BAqXY4x2KEtEidQLE6hcRwQ/ADIF8wAmd9cSacpKAcZ7MlkefOb8iAHl1L/jPXG
oR0knvPo7oLypw63RTHPGXPJ6V8S9HaLiTKpTirvN8S2WsmgpPtu2FTvS8RKTUa1I1ELmvTgarI/
hafpdeh4Bdj3kXlmz5gZScyQRpKr1vsYqPhNRHrO6PdkEsr/8W2SUyDz1IDlEiSZ4PNCohYW1otT
BsW/eIQQTPW1hp21H/yqmsOwSE+usWayKpqwTtkhIxBa1edPu6+/DVAv9MJ8TiAl78WHVnqlTNVG
5FHJGXH14SMiL49MTGYbDZ/g72JeXTDyYXgCJq/uarcDiiQdBSWLxDFX+3V5NrV9235oEGxRt5a4
fRdWnD3qWyE/uKDOkeJOqGAV4gHWTFQBIsTGfOriziz+YH2ZZD/aisDsgdmzTbm4UWOxxnZ36vHa
fou11qRJxPwzFeLeQQuwMAv/inDLKEXgCyv+hK8BA+Ey3/eLY5dZInFUNtm8gIMUmA8Y1pHDlDg2
pW0a/UJ/ABLGnlDQHLd4aDrW25i9RbEkYZ56hRddSB8RGTD9Z84hqbVrZkh0IN/irsiub3Jf6Q+C
n0sXDrJOHIUoP95rDSw03LxeG1ShjPIYwFRfUA5JfyS/n+j18H2KIYHM6RO+v7XCwhkfQmFjq8BV
Ue7IlYWNiq8xckfKH/hhnPKaVBaSyR35XjDfebzPCsqfUHiQXs1t7w2oC97Lhjo+5BKoM0/z3Plj
jke0PEz8fbUeTZv9OyTWt+C7WZngOT6Leayvgz2scuDQ/G5ckwcB018LsquxdOREXwFkKrqFlCGT
SIa+4X5UuQ9rAPXPCFgMIgEuW7vlsaucCV+4FJnLgUtGV1Q4iYeFNbnNtcuvL1JERxPeV19SpkIq
asbD63SkUgPQyp42+Bifht4b+l2kHl8EHWTqUc79vCfw7CmxpbRINFq6TMmvz6AB0NAx/+ykyY02
07Z52yCMKinhq7J18MpNn4TdoIwHsjgUgL5PzQ0tXAxfi+oSXMM5J86qzIMhbY2FP7G3IWHxm/RW
foDhYGuuiZOlzTW6J+G54dzAeOXNp7FLFGtwrzmyyemdroMC6cevsTcDqr6surYPZXXKMrsXjy9y
H+agfD72rLngDgO+87MPpIvB5PcsaCBJ7fUVfkEAlhYTPKcqcDtqBgxky8WBGEzzfSljmFKLtB1J
2eULT6ug2fZ5/DGLAbY/cXAoCafP3JRaznxPicab99FBAUjupEwgBfasE/Ff/RZJgI4c+zawuF0m
HEKEiCWbxfuDE5UFutm82d+wt6npaeIkR7S67B9iYUcnYzeZP/K2cYebaayG38RZIMckMg1i9BNW
SZA8klIIWBGsT6J6cRRQqUqFyUv61Jl8Nl1F+sWyOYUi0b3d/IGd6WmW0R0RKDpiPrLE5hR55Sp8
LmpXzAl7Xg2vU1suyYYUV+0jv5S0mSMAWHHpV45yUiK+SuDYYwFgc8XMRrinPd3BlBPr8Kgzq2vP
E5VlVDKtSMegzqCyUJrid+hcgq3RFQg0MRNcugRdD+TT8K0Ro+EqsWssniGoYHuXlXWl3JPfF1za
P3VDuC+eF0cEuQR6umT4d3FYKTdpvI6yizvNHrnLiNRG0Uns6C2nKch0K7KvnDnZQbelwZaaxzh5
Ez1wU/3ZfqKXkKN/cyxDoawUwcf6mT8JPHupMw7F1MNkhQIX0A/WTl0iQiT0Ul7JW8L3LsUvT2cj
u+Hn8Nv1HmoR/n8vMPOuXxoAJ2zZK2K79nSK5Jj2OQJYPbN1bEC4dDuJ6hn2L5qU0d9WHwJPNsPk
eFAguIz5HMW1aKzbjGXhIgskez8UsMw3vcbxgF6dHojlbwQxj1k8WFXAhlhhAluRfYlbhdg/GjIs
QrFquId9LxJrslIhHmBvY2sMflTxOxVxVDvo3Dt0bLLbIkJKNrX4CC9RCwaFMZDD1zYu1QqvMLfj
cHjySuzok8KTGx8IsZ48ciQI4sFpPBswiXpJeYVdhHQKAQRb+WryM6AD1nxlAVDwPQXEhOg0BgxY
TThWVnmKEKSklmmZPttg2QYrxO9qiA1ur3afsbmup31pIh6xDPCe1H1Ll9jamFTpsNkRAobO+RMH
lz7gVqMDgV0nPlXDD0FWgm9CVdp5e8l+teipfGlrAqpx/qZIjua+LY7Bu4nssV1VZyS6BQIEwh6c
Q3hhg9SpVLVftP26LYHytrrJL2l8eD8irlll/84/i/eyh6shhFDZ1uug+B2kU4BOlqabZkUNHeku
ROy2Wz3w03XGd9FzdwJsomneTNgQZLsYzn3kaIUbYO792UR7WHpLvLUSq6G65RCcM47u4TZS13gL
kdEHG7pWlI+suXbXGjUzWiFbe8S3ih4VfvpicSyIu5u+hY+aR+MlcGUlrwM5yGG4NUK/IFpE3hD9
nL1WCwWs9yvjO21I0GzIqhxvOWn05QvzxRozClYWr6vQplHEOBdgIy2qWxfOG9I32WuoviTMPmRZ
df/PowJX76HTVyEWf6ynaBpR02rT00ivyot0jgbP0CpNqZ24S7bRu4hSwJpK7ZhdIhP9AV4lvKqy
T3cozZ646mZykwaizIphORj0avgC5dDY+EeAHvQ/80/UVq/QrYGSh3XP+DWNrE5kGq0axL869vW8
R2z+TNWrOLmLwRPugChAgVi4KuUwkYaKbIhWA0TNWuLPovc3CAq1evTFYSeHJKOB+yWypJHqmn8F
POsEKOlnMbIH3mYt/OUsbbFcsCKgfqE0nmaucy0ce/XZOazHT/UzvZKg4ivdYXCRb1I4SHzqh8wR
otADxgrpyp+veG2MmNJ/SCjQ0bbBOcy3SceCxdne0GMFkixReTL4OuBRWdwilfTlDZXJQIgk576Z
mJmZEvVXuCIrnOfR+lJtmBZAk+ZK5cqeyhM0r8H2hVWFcHTlELK+QjlkhZ8sW9QxiEcHb16QfhJj
z0/xbaBa4U80C5ydOLs4P9AbGlmax5q04yQtXTlfKec57I2OFkgBqzkmC8Y8VCo9ZgHnm1L0jGp0
i7JGqyDEy1L6jXQtAB0LnBrbQXdFauX3SejA7779xYeICmRNeRhtSeTUga3hggNSKg/iX11uNMzV
zMPUZwoosN60ftGJDuJl6NOSUzV+ECAZLwgGgO49IgANbMSzPaeTtKpeNzxoUrBKhiNE1IvePQWw
kpDCznRDkc/M47Ep4XRvDPkFSoVEI+NmRT3Zv65E3I6VI5aAaAJX/c7ZuNlXGHYz9pSblB4gC3qZ
VktbHw4zdS38UKbTI09vOcRvwUZXV4aJSPoQvSnvBCJfyyLJ78+EYo8JwZSjRhc+Nqgm1DdQTUWG
oz799xpQCeB+3ytYnyxSE3IkWfxDJDWztmW0FsI5AYUQW1hT6AN/uepPPEnqqRB++z0gbRG6OmCP
MLcgSSoj01wSC/cPfkydMYJGNAegCabFTsJIq3wUV8phGKNNWJel0JyAOtA35MqV0t+o9WbwnajI
j9FWX9dQcDAAQW/jeGpWeGZhvAzbWFzJTYuDv47OckwGZnxMWP2MrwbCp5sv4uvA3IsUOfpYoA1k
vC26Oc+Ulk7XQD96U+BLgMwwbgO8FniVTM2lXDT24cE6DwJkYfwi8RrDa0w8CJGA9b8p8BrhIWJN
FUj3jOzXo/JGuBmwedovyMSDYA70K7tx8N5Ox2H6KvuLuPjFLYlQtaYQEtg7OQSNp97AojHdsUrj
FkbYn0TXJt0l7Z4MOQmiCVQ1nI4hjgS3nTYklaVUXFNltWt2gcBH9cjkfaEeTaji2cB0lOR98/KE
7kvqHVG/BsWqJNtYNUAFQE5vMpIYrmOo3RBtIE0cC5wINsleSFQhM23i3c7UqwUMsHH/o8SPtv2b
+h+Cy+g+eEhMii/enJ7woRaeBB3SJnr9vhef4WKjkJ9H1icXIPlKlN7yBa0iNLHghsqtDtEwAHpR
5ao0z6rDNk17L3XA0Z6g+vphdhjt4ejYyS2y5aKUyAAr0jp+EipBNBJd2sebhV4sDj2agPh7ZsBa
r6KH50NC5PtZiWSPouPRl8jRxfADnk8SviONGhXibDUn36G1jFRXfXuSF41nEASd87Hrjk2AG/EG
worWgqQMn/4aQgoj8uWZEUDcDezCxapdPPl6F4zo4Y3sUbM7wRYG0QnubZLvke1pIjmDnorfVUye
iy8Sdd7HbN+jTWFSD4ASiLAl3N1tiNr6Jw9kXPyOrx3Hr1OTuRNsikcsso+pNnZfGalTKO+Jd4GZ
ZbHjqWSviSEidpKbz8IKbS3+5O8TEC9OA7Pm3H4UtMko9jv4AwQgKhuAVCr2DTsCAzu8JwY0cHD0
RETS4qJG5LNY4CDnh2RDoikgtODhcO3ug/yNa0FhO+FxHym3sQR8TUTLh1fDZwZXgJ8hkXvPwD82
Aw92F56jF+ogyiuG15rkvPXb09CJkDFpm7sOSAj1Effhoz9P7CuW9EPmVL9McAVsNP3QFkfBWON6
CGj6he2zhJvk07oCfknIMidP4i8CXzVv7Ho4+UReyw3+XvZORmTq8xz2ZmrCCRSBer7Xilt6IU5I
eAPNl4u13B8hETOeM5aV8SRGLmgtv/FgKQT0cYi0LoJBwnxmrJrJadcB4g9Icn5CtEsO7mUE30ZI
IiJwGaDhEF9pyR4xVsnrcIeyyoT0rNmvKoKTeYCQ6HoM75PsYLNKDtglceOhzTCvJV8uDqH07eC/
L5db0kGY2AE53f4LNR2MGoeN4Gkm9naIY8t6ravPoHETYVPeM1wavORrBo834ohxXW0QWCyHzcQn
DF1FUAM5WUieJA7Nl1VsGGGDwpF8OYR4OSMjwCnx7g4NerItUwjAAbreB6MZErnG/jO0nSHlq467
k4ANcQ1LyN/ODPjdMcFNLATqfP4aDPSbhhL4Y5x/lAFhjey/xPyky2It4PV+7dqYwL1lsjhU24RP
bXd8IX9E4MMweuTLWQzkOmHj9sD92AUZo3nojL+EnQ6ueUN4phMayGZopsUoVzF94A7ZNdyB5hYX
dnMKAMp+yuoQjZZYEdCDvnJf0O4VUbNFBQHxRYAyIxKN1dgzjviE1kUiopl1DFdl3rrgSYZNJ35U
+EMIoCSElgQlxyRr57N6eRJK95UQbXu6sEdkHSDiavbzAsYmT3EcV9OpE38QgxFYl86J5SsUm/JN
TI6IUobO53pDndRWFmITJsuNepMnYDSgiAnJ+U7Gu2TQpYvGIT6a1GQj7EE3zmFH6ufRuKqnpLAi
ClciCniGYzkfqrVTrSef7WjkWCCGLfcIiifIFH31qsKVcMjxkq4IuoeWYUo8ajy7RIrMQOO5E5CU
2S8d/pfMzw9xPizOpNbQBFzZFCfIc62deY+pmy1airmLax6fVNUPs8/sd+5zKVmd3PLD9LMVa0FZ
wzxR1wUauWZyp+rbYDTiIYmoKp6pYgN7x+EvwqptV7NSFxyM0WPQ1k1xCngAHnR2e5gb0a8JMKzT
LFfhY8yI/8mXkpdARN3f//rqN672KZrCkD1trIgCQik/hwAmKIwQM5BfJdoaYdynjpGvROc2ltcQ
gZVApkKO30VxtPxai1D+j5Ets0Ct+c4/zAHNvh0V1puWIdGZbxbUqATf3vU9JUEk7fG5G9dydBY7
Fl9ET3jX1I4hI/CVhksaYW824QEoZUdC8K4TCsgfheK1eu9TqnCGbXunbWSabLIMd2BVszibYmaa
UICedCeRzyUCdBHE0lHo/hUg5VecHnpEJgCCeRIqBn/CRzQsXOJHDp25blofLzDfV01J4cvhSZI4
lgyoVvJlli+UUePiofva+17nGxknhfgbVk+es56ce8c8JcfsWVSY4w0EZDycTE3liBHyYkZEcOwx
PLz9dPjH1d+1kBTnmtxb6S8Ib3l6KaJ/8j5YcZC3D5WUlkV50encsqrPVERiuVQFqyU2epnd9H0W
XlQYPIrY1HWMuogL88g4wfFM6ijARvs7qdjMTu/4soDmGO32EQORBfG+aQ8arnLhwesIvfIm2Pef
OG5oq02TfwHKH/LJFmssRBek42Xk1bdEdcWFi42rJF3f+B7qs/Z+vL+QhBbzPgiuiRRQR2Wc9SuZ
a3SJuHfkhiMYZPrHKkRtJzyaIjvjJ17Hr4oFJQOfstkuuh24Fo7ak3zpUfZrmw7IKydP1Gkv0/jR
MZ9ijMiTOcq2YiNX17lkpavkFFF/iOvuJ72LLNXUzFsaDyC5GyjYfa06y+I+Uq8jnvIJKO/MRt6L
KLIZs31WOiF3wvhG/S1f/8sRwBa7lU1rK7+mlvtR7NW8nTpPHroI0lqSpUNgQbzVVsLSIij2wJoV
Kf/ChWeavzgSSLOdfbmFn6pzz2AfbRXjgkOmWvedVTWPqUZgSJwtOIb9ujeZbXo6nU2lF2wUg6zv
VaWfZfmEGg98qPebFyYgK9rxxQGhCs+Z9x+aPRYeGTFL4clEWb9d+gpgdKGcBpYyYB3WMPL8ZhkA
ScI4aP5aAI/ny8pILsJQB8RFm8wL2jGhJbs96+REIYDoly2YxjIBgic9sDpJ0LrJuai3EtdG6Iif
NPulM59nL0YXN8bA2FZRjHnSe+pyvMDKGGjTvwZolc8SdNK0in+RwwNHbGzER2Sjk0YxgIVY9rAG
Drv+rgXnCGYbwZIBNoRL3z2AYCOit+iPkJchhAJGMGHN7QAxTX7fEU5KOb7G2BaONW7Ak8ojhHNg
8Wu8aOu8jtJKoVmh/q7IxYTa4m7THFH5jKO1Dlf1rpCbRdQSOKQyvG7/4+i8dhvHoiz6RQSYw6vE
oJxlW3ohHErMOYpf34sNDAY93ZgqWyLvPWHvtUcfs0bL4NnpCJmMOLJFhhpEBwuIIn1Xof8zp2Gh
iIH7VkgpjVnyEdVzV1WiV35UKqkaAZSyciv2bwdT28obE8QbcGnRjkB6F+iIhGabbEYOZvYQka3Y
FZeoedZZ4TMWq42NotwFcraQH3hM6fNPoXv1DNszlYgH3s7UJjP0SCYwj33ZkSNNYRhKrBIfWvZ2
DP+uQJtH50uoe3YHyiy/ygbtANDDel7OVkRHuBr13BabDjaMDjn1sw0fMHvza+cBeJdu+enNPp2L
k+nV5HVeei2RMnGR1R6T5UhbaPW+tlYDEUGlK9f39NqvRCb9mj3Kd6VhKQ40Z9ir4C/hQeGbZqLM
BIfjgNnOnXuJq0aCT3qSmDz7TsLZAoEldgpW42uBKW7KhoHFI7HMl7h7GdWnKG0nUr8KXq6GI8Xj
xc4lTxlJl4I8fx85koJlCKsdL/6yKfda6qXtqQL1YejnQKbmtChr+AMYfR3VaAugzZRAwc9gKOSj
y+l3QjnrtdCdL6m1YVDqMxgh9kI7yShS/0Sd4oEv8fGmDdKd2nCH8VCh7aeyByJNYT629xbiGenO
9hD8veMf1LXtNUA9AqP0EhuPITrILYFXhPIBfP5XomAIVvVnv5Ctj1r+zgTmSMghMaWLOxPM/RNG
Hba3SLEDPnOWQpZbLWUCNgVevh1JkUy4B7LZ2arU5MmxK6irz/Z9SfGL8xPWJK0TsnALHOSH1B4N
lXPart81VzKm0qh8pWhw9L8pASWk24Y4u5UTYIn4dWOsfPUtlA5zIBapjtdCAeL1wfK1IDOO56Tv
nEB6ktCisEbvbG339lifaYsvTpnjmzhvFNis6BEcvRcfeJJAPm7KYwizNb7lT3aVbCln72g1PdRy
y8g3KF5FzPqVUcnwnQj9RnEltDXyS17uYT7Jj547vyEZEAjZOG6FfnGqfrvOAxaNA7Rz4RuueT6q
qzRXr6YCOYT1RHKmB+LtZyVTsYdepowcXPIDIZLmxk8AHax30+g+sqQT2Ep/tt268ymtdQp4GYMR
x+oCUVj4C1sUpNskwC9FTBsH9kvgORiorFIJN7GwiKtnpNCf5shYYK4xGzT/dfRO5BSb7OxZafwz
rA39niyvSHUqVTtktFohkTmhYkc88hqBvIBjuzbohKbe5ZziDhMc1V+dTIERhvAbq0+VeUWAIAzt
LbrNCeHsWKqoVvzVL6XofDea+yLf6UgulqSx3bLYHqPbqeHIipOvsP0nck6a0Y825y1QdH2JjfkX
dHuDYGh2Thmjhm70ctXTb5aj/rW46cZdx/kRBqQkMD88zfsoNKiE9lTvTaGTdX9ops3Ybrtx+W5E
VAqMLpMaxkhudwLPEckuY++GdFcTErQKdCq8zIlyyLiK0qtqNFua9hEco+HZzXicbcDjkFtbTWGG
HQa2ot8ExrM66yaO4SbajZcKOmD47JtT05/V/tbICA0ZASOZychWoH6JKTcAJtCSDmTdXiw2YCzi
5B3BaaxdOJCDeDupx/lU7eJDToCO8Z2CItdot+VTzlJ2kA9IVjP6mLp9lTTkPvtPtLKMIPcaIo3h
bD5MGlFyJjNK+rTYsC8xfebHa505hZgiGg82urCCvErTUU6QMpFjPy2U1+9dbd0MFmqmgEIA38gl
UxntrmUG4hPJo2yAsMsOBEAPI/mWjwi5hZx/JvnVp+3pZnBmFHPjeRrOrVxYdrj6u0OJA4QV1mjn
xrjXpm1kfAb0UQx35Kc4IqH5CrBW6h5bD8sK3HHmM7BX9M9ZCWh3Z/TACQ5aua6aexC98n5LAqF/
rsTV+/3U/I0FNSj0IvU8itArdinbSIJeaNdnEfmmJdCm3VcKYZJybuckBxUgrT45z9jicZiK2FDd
sFtb6i6HLZNWkNH5jhBF5HTK91S9ixGN7kJPfkX9811+V8lfPJx0/RAYhzHbVel6ZJ+HOA7Csyl5
5ByMya6TNyj0mgsJAc3qPdj8jD0sZWZf1r2plpDsjMkVyAx9ZfJe/1B+fM69gBubrmXYRhmCFiDE
ssVZTNTJrrtH2UGnyOBXGLkIup2ZrnssDzGd7VcRnQYG5DyoYDs7vm7E2LtkF7RfZrVqwVmrTkiK
52+0bwlIgNXKulE8KQQBhdhc1lX4XQ737Kb+0spW7LxJD0LKRPWL8KVGMnV8X4GWpiwiyXf3vfI5
L6L/upPBX/Qxzf96X6CCeenMcoU9c6eWYs7w3jOwjGHjDjwCGt2W3SG+HHR62tqQyA7aDWgzJoJI
zmPhjE+D7ML2+r4O1bEnkJI7vPtqUfk1CjfGC62/ehukkzREkGJDjC52mW3S4CvocIqU/2LlVmbX
OvdCmWAW1kTgHf2HRiRNvhpGN//oikcHReveli6FMZy6gHpatmVMQL2IKnUlJfvwR7zmTKCv4lVA
gcw4EEFCu5ENxPkL6ztMV33mDV/I4fTGE9Bi7nxzk52wphgZE04PMb4h7qV8KzYr/Rg1DusA4/wm
+ov9KD3Bg54NMBwpDvIWloKAR1N3fXON8Bz82sC7NG6N11RxcwderLsjM9Bb9gfmC1xhnHNE3ZnQ
Gm9anTdjA5SYvyADxa+W8IVxGyJsQAjHoIxzDlEuXvXQ1rqd1KcL6Y44iF1dx1gOlUouEOuMdxbt
pfjlH2MQrSkn1CsZyf7sYTcKs3w2N4gjwYi4ok0rTgXRGBitOnztaXZ9DOBgzJWWYejATZB/D522
UPTtoCyHFqly4r5PVnQsgA7jKQcqajSH6VIUR6E8lDhZBFfRkLNC3nw1xgU98WYo5xysSZhRPz0Z
yfkK578JRMpH6naXIxdDZUROO9G4d6zcYS/uWig8jU8GOi5CFf+LJ49XNGLQVfquXAJewDfABkIJ
9wluJFyaB409OkIN5g2vzPiDmoYPKiSmtvjQjCXFpoXM8BRmXi15LWamz6Q9MidCS30efif6ccRB
jGFor9u3Q7Eu4os+ough9NkCUU+Rn0PiXtbBzSF5iUeRB+j9YK5VML479/c4OUAYkdDikzgksH/k
P3hyu22Ih4iRrN57TN21F7SfBSK2+vg2902IDOpag8qrU69CO1NRVJf1K5k1ctldzp4grpEcQEpP
1hGLmotfky3kq6qrMwkJoXkzwZfOzXQYApLoryiscXtRPjXdesTOTabErG6LiL5q3MRY1dk/JgDY
1cD9PqOEtn9RPZB189SX/2jjsuQrAlrC5OoK7QsdPpGNFdopzgzKAn1ngKN6laQtcydrnoximnsA
hOGnpX2yjrNyr1FsQd+2kwc2j3UnMDRB2dIZKPpXZK2lZiZAorDl4OGoqlfqbuZzfJjYBpicbauf
etgwdEbfiDHCbGnaUC14jJsYb76vMw7pvU8jrkjEvAdWLOKRNAPfIl3M1RNXtfZooAFP49LCRGom
LCAoRTQQJXhq1EsHushamarDPyDL8vdsA6uaY5TVrzNeZGtR/Kr5d90c3t0inNYJ80Gfj5iopbTb
jSTNyvsxOid/3S6RToj2ApC1FQEZ9wr7+2+7F8iqY9XyYOwLJm98WOMpb+2aDiAvdn2/5192aCPE
/ZyBJHsalNz4osL7Y4jXH+mmeZloeo36DHI021YTmbtzkkz81fI7hE6fL4IKFNrwrR1HZreYi+8N
9XZMeXpSuCSYeihM0ExnvKFwSRJ0/BuE9V39CTSK8R0c7UlwY8zfJmLezfDJmx3gnBW3kmTLI+ov
R5DBcgG5kRCIzDT3tkX47ySDKzxYq9VPbJQoHyPhlDEUJHuVkJ3ogso/Wad0fR1YlKWxk07mbDYH
JESYIF4vEstCgvsMlBpkd+KrZ+mpJOsBLTultXR9SxsG0ijtFMGOLmJGaAKWXcKSZhxejtnP2HHI
IgrvKOJbGziPegDUPV3b38g6wCAdaA9lOvyT/CwBBDXn8X2NO/pdPttLARet3VjdUs8dKg4ghWJx
MbHfLODJJtaJz5HfYZgcJnvMG4K1z8KTlCcgDdRqqDaCYRcTp3smDHn4VulQoa4lXpez219TF6iM
dYW9KMlL84PiiRlsSlx05XSmA+K/SP/GgavAziqY5oWpkYKKVuIgYLCEgZ6y+78qpltdenk30Pfr
tesTJhHfibCgzoleDKIQ7wCIO9TH9Bg8LWgrCmw0ds9oExbDd3nLIbzX0JP4IwfB8Tdj/xWnu/dH
yslgXXsYx7+smSJ1sAX2SrMcYpr3SQaUAbzREq76hbzHej3vRln1ELMSeHVzCxP41yvDOhbm1kKv
UjFxRk2FvYWFiymdRfkx8o5ocI3Zu+IdMeyC/Uw8s7BY4LPsXGKClC8BQ5nyMDKeBoUBuyC+UWZw
YIJe1/i0OXKmC1zwzAMAj2CqmTgbXGLIReWZMDokAY1gRbi9Oqot+I5osHmmMPCnqVNcZ0h3iw7P
bcs9yy6a4ub1fslv1mXvq/jm71wYiG1RUlE5VTrNSr/kRVsrfzK+F3hLdb96F3bZ798Mxw1j96ZH
Np/Nj/XXbBL51vgnrI0Z+Q3Yp2ZP1U36GRlcq+CJgCVVUMY62x/48I+MjirFJZCt2BcUcRbLfsyi
wz0qQBiHF+V3ahh5NWBfWZKaniG9mmldDp9Ktc5TCgX5T1CckQlYJMLyndtBJO/a6CWdq0qc2Wwx
lGiOW86qEfnUUY7PNbaUNOxoDymP6Lc85kgdQ7wsXBOsKPuI1MM1NAnMFdhHp/wbLqEOJ5E1diF/
J7D5lc/Vht+/0ze8bqjiY7ZjWbOd8ond2g3osCyCuwHl7LVnbgZ5Kfekn82Amm5Ob5CT/ax1t/6h
EWEm18JUcBqCYxmklJsrUIYy/Qjsa83Wip+xmydlFyg2zG5TY4c9E2YRf+/wqWNY5StzYOazR4cG
9D9n8N3/gVFAYZEj+evBJJLpNxDizBwFBMmhLbiTtuzSCRCMGMuRbgfK0ybWsUMeMGENm3P4gFeh
Q+yxRcwU5t/2zqQQCidghrf1AHTEa7TOeKMOZFViKqk9YLBium9QzmIgSNblTmNIjbfrRrOHEJ7Y
w+V0l1dcUzm1okdtwz/2T0Fg6bBInzgf8F0jluKywxVIv8SC5DA+Iux7DvTuy/Q0oTPT78E2FrZI
dxlYIw1HlEK5CH21WyeBx7uc0N0eg1PPcIc73VaPWbrEX2P9a0F/2MYDlNrQf7CuNsy9dSp1Rgtf
73nFK2xTjcRBIvCot/bigaOPHdTeYN6Ix2/8l8XHSt/nZ6YzSXqZn0iKxthuPjEdrHANWqcP3xGx
q3ziKrG2xBRLUKUE5FJU1W64RggsbDnLwUbluIycaNzyuBjMXR0IeizhfS+jfuAw608I+fCitAYC
clul28c/M4bI8eC4u/XBepHp2nFD2VG9GqwjfJpIXcYrc5uG87PBJH6CzGUTR7TIv0AmNtYp7Wd2
eJm4MUOamOf8S8ABYtjvbGOAHq7tQXnCgpuKOzY2jrn3ez+Dr6RrxoKqiyUuUYwNJuU1L7x/AdEP
hRz9sIqRLP6HvAizl8/Reunkbx/M10BgN7TYrCb2Srl3EGB+GsoqI97CR6pCpn3DQyS4Z0Jrtu0V
tm/4WuPk40NTISrGv2F/HBha1Lq0kFHwx/GfJPfIx5dRiBcEURj7+hidhFiATwjIT+RnefoFpuXe
DrVbh9XcciFYG/+ydU1UshtBX4jxuUEW4hQgsxnPp4J9hU1kRcx0p3FeHZE/jFg3IVlnRwhzylaD
iZKAms5ownXpkjReTUEx4EzNft+YQ9oGpk/4RahD021ndXS0B3ms68dBRHyeeihwTI4mBZwMsoNw
2YTfBtkYHUuXLUu46KS2Xxl4Ef+kQQhi0drqyLxV14xsCfXMEVYAh32ESHkpD+vmn8qLbL+/lAr1
zUqjOqOcm7sIg2rrnhU0TYcsdhJPE39Yo00qmU6ONL9OdvSPsVhqPxAbs27Vym11y99PocO55u8K
Tz0RHLLswFIA/8/HdbeObgJ7qL+SH4clDfC8+3vdVef2vSbqwwO8N48foYEs8S1ouH3+z6mD03Cw
NtYlWmAYYiHK20XUaH1X2RHcQ8jEkxvNQ9ltC3timxdbhfE4kPh+m+ir9AcgrKZ4NEpZ62kvXoq2
ZxDQfmrhX83Cy0T9BcWOu4yJB98InfTIFHjWHOGWILCdlZf0wOJDzIYGhXk2vyDggE2nhq5Ajp22
Rw0jrljXN6sBwAQErrNYYMOgcanmUKpLYcgfiU9MWsZ9HFOwQ+HVphZeNUOUjh3uY4q2WPX9J/Dv
t4gmkvL/rmWti3NOVZ5B6UQ80OpJHXY6GEArhHLrFluZyecKNA0PqEQ3fTAQCTFsJlBmGan7MoZ8
c/AHY5ULio0ui+hiFDlw7xha9myN/+ZkBk6bd7ERRpbGyrqFu98OXNVoajOIm4lGYGH3gqDEQrZC
JSw6KhiW97hTpx9LWOtluGQ4igmQfdP/dzcBSyz81m28lVrQ67yDPe5PsDTS3CAQZY9gyfy/mrZg
dS975BaaR3ATApKQ1N91tK0/Iy9y+tNWnYWYibIyRuS0sC5/wSp2MXNgCZs1C071SY1vjGe8RxzZ
rO4mAs/iD8BEES854Q+jh6hqxzAALpYUc02m8MSR5jD66mlQblV91Sw0cdw12c+wOINaqFH8FG4A
fQGUkhD/skDL8wsoKlm6h2iGlYP6ZqPX0vGAayAPTlyMM9emw0B24GhvtRO3bScZYD/IfOQpIZu3
PZnTD6gK7iY8ucMndX33kCic+w/unqA78Bi2KL/fyJ8UzDmW92ahSWut6e9lL7zeOvMY/1W9d9g8
2YfObUpBdi4cCA5MeSWhWDiE4aZG4ZqlZ+xYeTGBQN/rkDJ7NzONpc+3xk0taKeWR1dutsExDhiW
0jdIbschoWI2pm5FjFcSQ+sv4/GMSq7rDlz/cHShKFnxFqfam/w9YVZYDrNEQGNUJ2zF8IDcRg+e
MF5mfkXDhYni5f/LmBkwLFlh8LKXuJFqx7B5tBB5BcY+Vivu3kVDxaB5LY4rgLEAwefjGO1pYS7q
J7NJxE78i/EvR32NyB8Hunu21oSL89yClEG2hEvk/ED1nH6I7mE8lHuZUokZ9hPvVbwT0ILa6g73
INDG08hj5uFDo8KBbojnNN4zaxmEzzJf4kgc98rSACIAeJo+byDrCg5V98NPIDK7AiLmRH9yeAlZ
yBrboqWURaQccFfa7YWfm6+2WFu2zGjTgaE+J986lEzRHKZ15/dkxaPMETxzw14xK0cWkB5UgW3+
XQUhGc4DJNH3AL5btsVkjHLsz8pms/IsNkju0x5JfgNonG4IAR4m8tJBAbwmHdQbH3ywMSUgEkjw
nBi19dDlHDipytzyvWeLSEbZSFY4OwhpjgABASz81Ww73hkYhaV5AaMBxoHqTPTMivRjdkXEmhVo
+84RM2z4iECMQEHPFBBksLCk+vAPHofBjgxjwA+vGitFc1ajKNpnyOevGueIW7FirNM7SXomq22m
UcA5l9hp9UxdW3xePFvASy8xLS58afrAZhkmaKlPPnBLNsFS+tOQVXeStBPBMbTiVsmfjAR9mXAK
sVg+g+6YAADc+Ayosa0Aw0ImESe8mpFTsESrnPGwm2YnYUNmh3lMAooUgLNA85CaBi9i6DqbFKS6
O1b+lu4o3RM7Qc4yH4iQ3xG7h56eraIfMKLCI48+UqQUywnvE9a4ateUG2navNc6pwtx8Ry0AN9K
10ocs9mGfLumK0SnWqSuiZiyortHUZMRjpKteatZ1OvGuWGSR+2LwYp+nTh6Vr4GkaXL4RrQg98p
xgeM/jdpZOVA786EdcUsN95SkRrxJrhleJlJJUDpg9znTfwKSRq8PeQ3qZew/2TWh5bbZ89O7vxM
09h2nzmGL09fHDSD4KtVCi9y121md6fuspuiUR3kbxE+0YrPEw5btcWeGST3BhnDsiOBh5atevaQ
+bLzXFgjX+S2RP1058fmA/rR8UyyJCuxEzjwh1HWz+svngBUOMOCHpfPvvwHXetSH6g3aSW1tX7h
Q4AhyjQGbWSAXAGmFr8V/US4x72Cto2nLL/L+qZOtsZ3dNMO1rJy7yv9h+w1JmlJtIz/2Dr+TTyG
rHhOsKk5A+c6H+zNbBLCHb8Mh72eLN9o+v8V+Rm5d0SjvWo1fvCUxKBzyQAUSkUaXedJPHemw0Tu
3R4kjIPoX7ZMwqc96j6xdOg8tPBuiC5ixE50a2MnXzhM0Sjif4XKzL0w3bH1jGxgepLYmJIG6fHt
ajFcC5Zm5kU+mEv/WzmqmeOTcDVKnM+v7MouMELcGx4B/VIXolPyKYAZ4r0dnNpMZKNsqbzKlF5m
YjYxO3+CdteloHXIkbUbAHBnotRpDoP8UMVraviKlRY8KYYWk3pmfp/89A++fdOb/Du2g2Zjiks9
/SpZInv9GSj2bvAZAswUaHPbzrRPnu9haUP9wCLZbRCpZ+j3VnxXPMA8ujHKRIKO0Gwrn8wJCXug
HwXRTAX6EPGgtvfiGAJgsLaMkLh0juVH0C9Izrq+XbO28esPq+wHGDuqTYaFzANoLnx00Afh751v
5fZuEQ+0ggCc2GDxBMSveEop9Q3Hd4QbRwfhXvNVqxF0K0IxQQ+ZH+al3ApEXG2eMnBbbEnXQXuY
riISRVTCNu5kvH3JZ7yvQ3i18p2GbCKpgDlfy7vyhRC0RK5M0vBKO1u1O4tQ8ythKrN1MPayT3Tr
PMw1yFaHT5zfgpc6RLg8QzWYpqN4mmPd1Y0+uEDCgwHMg6c8Quz6i+xbkJ6M0FG4otEAHMDdPKd+
Yux+cjl/63yiCwMsvV2e5mFjjD5eoFUtXOg1qb+J9Z1VrzLuiXrV8LrwNbCSjA+0Th0yVLrFHG4J
YnmGrusIDVh+7p+6iM3IQuGwKvKtuX8TIOv4InBoNXPJQ0ckrK4RV0vHOl1CPuHF7eNfiK7BiI7r
rPzjSmzPZBwW7QqQhjJT1C5QpPCIbZLJzX610iWRYZxhIJDDgCAjIEZcU6IEcZV+1RFKSBo80ya4
UGfGBaK6Du8ypw43NMU4s0vhYHmRRTu17nqmSg6c0mGFhT9FNIJpruA/A64b/k/n4G8mp09JWKe4
8DHF2C1R+jFNvKOEWvJF79NzXH5zhVPc2NJLpRMCF0KXcuoAN4NTRUrWEHTqSHucCPE/mLWQCnPi
OFgttrch3UUnNIusv1XmGHcLp4jLXpIRsXGgqtRP44olLOQv/HwAaAPNqdDXQ1t4k7LmkFFnnaQ9
yfbRwni+GS3wYkGyY2NTLZnHMMNqbIamG+WTLTv19JLNoDovBLGtrnOYNGx6PULvYpQAmpsVW0am
LG19hn/hXv/GkFaIjmgCfcJe7SYgWPUjFqgWvBpRqHNdja0ovnUFHq9vpC7ihsGOf4jsZXYFBpJR
UooOvS6qG4ZdsCeaNR0t3dcil9aliOhxrnSmbCOkq+G9VRGcr30d9ywmQcJtuauI/2LlAFkLTlYg
2MjqPtqXQfY6NI4e3AExMKyyum7/PtYIojUHFBdhNuC9JIaZ53ADsmYdrv095lEeOWoA+QIONz/A
dIL5du8+KaCTYwac/d0vemzl4h9fPzYbhfyjdEMEXSodeV9BhVH40kDeur8EhsbF8JjTTjza2VKu
bMn5xHd8UpEyaQyxOCz0fIU1mGIh3oAHqD7UEPviilFE6wIKhzTMTDfHJ9+FnGBUKHBwpuSASV5u
rp1ilxdkZAnzFLI/g+mHXkk6yZX7BuKGTlYFZ7JFacQemRluoGw0CThMw10usU13C3VPuSUhWGpt
hRPWQopoEyCCvqZ242offOoHzlSKogKhGIxVROYUlLRtgXkwBDf9QmpEGaNCj5cW4V9764U1nnkm
ZqQI4iYl2B6RW7tWeYv4Yw/5MUerqo+r+IgqK2+XxgoTplvJZ93kZFlJlBrVWhs+e4YpZGAYbiCe
cfyxBpA36lN94qE21qw6ouHXtByh/BoHjxEfqOXS6ftbwEX9EBG/ZWt0/Zblpbei+MdVYhvXdDeZ
R+mPxolpdL7heEqMZ44QgGUJYQkqRpNeWvBn5/GvcAPGi90DMw6kAUaieD5F+dZal2HV/tMSHBML
nZUogRbnQGPOBu6eyZejogpgcqkJ+AhxIjoMxTHXAMjrDGpWR2SaRJLfGg4kMNfqEfRbapH3rVrz
w+6pONjtrwwvOhVsL5FbQRQgxpTPhPxQXLCIGrboHpJxBhBVsStuh7OhOpa1NrBNUcEn39lwbMsF
Gu5DJK5UGlBuos53QorSq1+7w4f2NWGm/FK6G2smfmyYwQwdBOujMPZKsAIXDD+qxEJM2f52g3hF
GU+2nVrzSLn6GZG2tBj+Ye8UnALlLP/TQJ/gU6PvJbLDH34DDEwZ9Il56mqrG8Ukt+ucfDcfY32W
qj1HRzkdBGF2wHfGlrwhgSx3VoNVCJWUtfTWILDVFY4Y2flcQgcjtxI5MQhEpNTFzhpx7J+VA+vt
1mesYOMGdpSd6TvNBzsUegSbEXpmoF9d+mQmYFb2cEOGuK3g1nuYCVUKh23HRGmviL/CuMux26mL
H0zt+ak1V0HjDt+YZIfhKBeXgHGGrf0Cg29erUn8NXefXfq3vKMjYuLuyZs52M4Gf2jgui448sjh
ZJ8xwYU7IfPRjJv5oMv/LZt9NGEwOdTdgXij4B8bxXplDl5eb+sG7jRFyKr3H1O+ptkRGNRnxOWZ
O3QaDQwFUIzGV6uCi4A4ge+H1SUYZvkW87tTu36EMutT5ju482jeHRaX91pftpQa++onEz2fQXl8
QhdRVifrg/6XpofmnriC/9mIG2sO6UZ5nCzLfcmYteC9HGZS/7BF6UuYEsDYZXcBEkDMFEKebTuz
AdDfwKyFq4YhaOJ9tAcCW+DD/B/JNLPcQQLVt6wiY2IdNucpeY47yb4ZLNHQSjMYo5NU7KOFnYJH
HlS+uOLlCLnEbf3u71X+VkooXPvan9+45W4G4SJbQ0AaoaliHUDbNOv5MIhTZvvGvv3H9a79ERKe
R1v/jh894P9/q6FWVF1W6BwRSxYrMjr7ZEU26TeiUKXZSuOvgQ7wgrJsgAcZkDvrohXFFiYsGtMp
Eaa7PojXmY0U7IaDZDfVcnhhZoY80daOT9IlZTVr+Ler1BsJp0H5Z6LsREZpLYMPikR8TGst/wq7
LTvD8Cvh2IOedBR45tuVz9Xoi0c5uk6cquqmwmKERH+pIBTasDMsU2qgfRStqqV6L7sVAl9Jc7px
FTFrZEbRb6vywpR63/7mDxgFSbgWtFUTBkCoED+N4bMVNgin54O4P+K65vXWnblVQTKxRFw7EH3I
5HmvLxGUldY67Gh4/rqGwnTNgwH6qQCrmDlTs6b6d2KaJ6yX01bJ+Azl+fdMLmQaSpj+Vvx8huYA
zR8xSd+iC+Kojpp1r/AXgErPjlXxQcfcEBL3ILCJ2AYUSi8fy9uvLp6n2qEwLFyR6/XS7jkV5pS1
TPZEwwYsygHoTw5ulfSLI2F6ci+nXwAsAP3yTWZLAy+V8pIZgaKbsjmdmMEc+eoUVj7N5V275Zx1
i7AcqzHhZtOx+mBaBWKDVbYR7Zp4o/ypF2MXkobdL6ZfCBqTsWYqii6v/GXPRd/Bl5F5EvnnTwyZ
/YxPzzH3tsrsKxsyNA/TLqdd83VsbBeJz966mNNDP+f5kVsTKBlvp7BC6zx4vXlM34eUA+KvOVgQ
hryCx5YtB86kpYG1JFwO6n4AUGCFh+y9ChmrNjBs5QzJP0tdJNQvmunRRDgpeBoz0+JXR3BsPOik
AmSCcx9v879hIkTxkbAibn/fgQZDYIJ4Zz7I9CX1V2J0ywFTHAdcvvA1jlGH23+rtx/kuk1/tO6W
4fnfzDfKO60FpX6hPBV/3t1ZjIMF/UMDkGf9Y8TD8o/G23g0JMPS+qV3RtyMTfpqRcR58eI644CK
7zWL9TsYNsuGmKWtabcS61N872U2THm0y7HXqUfo3S3Po0XkuYipi/+UcZ9m8zAUhzLevlrleKQF
NmanOobWm8I/NTn8twCpAS7fsUX/Tzp5hkQ5ZOrGhDnjE6t4xYDRBw0jl0dJOh6G3Si0Y/7Yws/W
DcDBykRj5P8zu5cFQn386NRj2z+sR1CuNGrACJetFBLP4hTdijVexNYH7UFzmaQd6C+ZzQSRmUTa
iF/UApSNzN+M/4vHN8YZabLVR4spOkTXFDrlRy9tiMyATCQqO8DHlfzDRDI4AslnK8fksWYvZCUH
Wiurvw3jZWRqLNyACUJAa8+szgUub+2kUhhT2KRzaA4IWoDokUSXaIEKJm97NSJcnE2GmMlbINrp
BmCfmuwAJI2Jp5uL8hILhHICxFvi65u+yRoq1/nzimcYOwwgXaf4Kxjoj3Z98EEdzcvNwgXNGQ97
jYL/kHwhLcuuWOV9OKCTp0ZOczvJzdr0PYJHVXrpRf2BaYwhcep1ePceyqsrb4V46iTOFAyPwkxU
/87RrSDBBjbVU0OUiHbnBkxDRPfJkyAKW8LUiCui+cXlUrz20AyUjXBE5pzT76X3XOOS0mOYqdja
vA+K4aF6UYM2H4wZeihdWU5v53SAqGVytWnhPcn8CS4AWUFZzQEDf9VK4ZNbsg2xKsQIGMm1jrAd
W7BBeT1U8Tob+tPlG/wwxXmdL41F0O+s1CUAL7QTTGh5u6GAR05LrcUzMYQuDSRrntozGeTDGRR0
l2IVmDA4QipodBhitZFUex7jMJ1mK3kAooWeUU1LnIFckvawuCbdge2QDMupD/HufBnxbv7BpqWF
tw6cIJTmB7Wcku0AEMExLpz+wZVu7mtqKlgkF3PY8YMk/Ssu7tSm8xKmghPpgUyjveejE27EIdMK
E4li/GGJYkVD1tQEXdj/BzbPR+JsQt9wGLv20WkE5c9KIhnn6ePCl1cT8xBpi8M9vkfoh/7kBPLe
NpjHxsHmD+FQjd2P4KpCZtDwL9wHLgMRH1zTki0Pk9U3QdTz4JA6HwX7o/jR8GKEvxTDQAIJKhkw
PiTUm//UrQ/AlHGDNzcMaHb2xU+PX26WzoOTbtqT6E3jgWhZZlkiNBuoM0vmhtYJuzdNyuW95f/K
lysA/BH+1wPlDxF8IWYQ9as0+FjvXK6koWHuq5MTGGC6YeshtwcAyzvKZ+GB35dM457d9CGPXpXb
/CUnJbPJuvLvdUsTeR/FPQUK+oTh7/uODL+fAZu87taBlSr6LtlGqUifT1wLQiT81Pih4ZZPwsHH
jTWskKagXao+yzuciAGZNPA9hHiti/eK3i92a2hGUEKpOa7AZrsTXSLIdcZ1rDPYnVmLEP+nM56M
9JST/owBESsKvnH/w3TfEpGpcx4sdMHszCbRhKAWrlWLZ5C0W9da0TsxaHfzX9Zdb+oY9mlIr4B1
MZyiIVxZBPNgadCW7TG3Ifvy09IN2N2KjvJ9UbjvyA+Co2O6vLLhk3Ua115gbGBN57byG3FJutmP
fyjnsW3D/P1Wf8Xoiv8EY11+wQVnIpKRE0u+Lw/QADKDRGRm7M7/f008AOb3SKcItC0xrAprFu2U
bqraSWC2gZQEH5SeM0oN6B2UWkzYBodfE7gSu/HyLCOb4fqXZwOvNiQLBY+ribcRDo61TPbCUl6L
x0dygn+ImWgGsy7a9CDecDgL/4pfWYAbzwBjl2N/9HBBYA/jbGmZuazBiW54GRvqdTbd2hq8sf8J
VFin5hkdCW9kcUToTWW6kHwWDXsTAuc1YYkF3P3gH3/JSfyPo/PajdzagugXEWAOr90km+ycFV4I
aSQxs5nT13vRgI3rO4ZnpBbDPrWrVlFaa9P+zczB2tOG6o8NmI9VcSi72CvNJ9+PAaBEtAe+T9aL
GPm+mp/5WTI3mMRZ7mRC+ksoulhCwYjDu1obGclMHmeH4hO1sn9AlGRbX2Zee21MuD40Ej+WI0AI
xIwB6J0sQvpkpIB/MRIQYGPP57f4MVgTRVscB+B2gJJz274cS/0uxnctZ5XgMVTgg15aCitP/bRU
p3rt9MeiMrIgyC78YGf2yxxJhVND0M1Nk9sEuaNzyGuMO42oOcVWnvUOwlMyT5qfcbQ9gE+IztH/
0gKITwFQb+yBnTdb8kqiiTnfhRSB8W6MjsJiTrXFQ7XNy40Vsoy3QYyJdmCT2OFE0vF2ggMEL29J
MrkDYaKEVuySls9dMnAG2GnWl1S9T2uqEfDWP/v5jKkM40TEvLz0PBrVO3hm/UFQtFCPwr3Gc6Qw
UUIBTOLHsOj8HrdDJFyb11tE0WyPfWs9m0geydJtw9GMDhvMa8K+jTds04FXcdTk+5rO5R4Dn2Cd
TDQ2RK8vc1vm66q7JijBe8miWeg+plhs9p3ISgU5vV7aBbDfJTG3KWTpZMkstHLnYUfMeUaZzvS4
V1tSOpL5b953OhUZPgx5EzsA8t1ByD+yvcicMq2HNS1JWF+zdtPAncsd/rwoRsR1ghbNaMOPTtYO
XLWDzwpBfgfOWJoO8CJEVp7Dyo8RkmfiOMeeVvRAMg9eZV14Vk3VplfeWFNwF1GHuuIdi5WDUOFD
V/1U3eT9D4VI4Dw4y5PiUuZdBFJ7VWFRcxtlpyB2nzhh/IDZ05rthG6WPrTGwcvY2uU9Ed3ws+XQ
81ARBh8yrFnlW6HoIDsktxygGbKItou/SvxSrsDPItwK0Z1cfaJ+SWDgq50MgBdDuk1yq/j3v0MH
nbvfGdwWF83TGgLJXjO9VvoTI58Z38Jyn15gNE3FBtVMfPYRJNl+V2cnc/jQQuAKm154gDjh4C/7
IAZgdSdbioHeajitEk4czBNrk0aTnJKZ8ke0WBaw3xGPvA+MdQu+40i8X4Rm0wlefhH1m0oHXuBj
J8XmyZgrj+/Wsbix0YP15Mz+xCJkSj1Z9E+wkNXsLUA76JwXijVk5WcIbeLlgwuHoPgNO4DFWe5J
QK2IJUD/6a/yhZ+ReJ3+ZpqNsd+9zTOn7hpbROOPJicbBoO7JayndJN7ISzOhaTXrF8PKXIDn0tP
pveNyx+AB0JRZqAtU5cyuS/DZ9+c+qigPPCIvSOCzPgr1wsFMjp1HzFz2lbH8wJgOkLOpCYiBdqw
Evj3Iof8h8J5uHDLD061xwgowlGM31UWzS8v3U6/9Y1ieuSX1BtQthVbYULQU7u+NeA43tXuWvgc
UbHutB4mSZI/o+CCEmFi41FPmmylIKnsJwXqOu9gZivcV864rJskl/WMPWh+gJPwYEKbjJCl5HW8
FK/Z8qZhRcr9vCJkcC65WnHQErdqqXgMNtSSbHmsoHN2G2ixMm/7lNcmtdaSuAJn4hmGh4Qw8GFS
T8B2g7v+8K1YnsYaVTuiVPWKZyb2xnK0antvedbKq5pjCquQJ5YYYnZID4gUbMPLN3DbgAW4DEKA
mORnk3OwQcyQcQ8o7vxdCzuCe7D9CG+rvdeXW/Kn5rQhoDkGfrFUUm4LYXuAGjeeLZ4dJJrNjZRT
kOmzO0ItdINtGl/G22iB6r9E+mbsdiqsr3N0IrZ6KbJLRs72jAtospPYHXQv5fxtGetRxhYWeBCG
hGPW0viAUsIc5Oj+0DsCFjor3OeD0zd49XcjIm7S+VyXtlGdXhqfVwT8BRGdv3Vw9+38rCsn5JI/
tGCiRYRrbJlL8CjwKgz8uzk/3JtoK0FPQvJbBx+IG69PiIRYDIJ9T7zp3OExH2mKRzWgDBrhBWFj
DXGPaU92wMahyayqQ0Q3r8aIRWzcv1vs7ISrHD15yYgDHlcu7d71Z6/5FXDaVAwGCNz9MQEix4uT
AzlczTuTJwqVo4yYWT5nogXCW5A6BrSe/DD88oTT4eB8W/K3+Jh9VKqoOegm499Kxn31gBWIFHW2
VpyB2vVIdPxb1tZ1uk5QvrG1eRir4DsvJelkPIi2w8+bposxkzxkewl/LN28Ll3ljqzVkJM1Fglh
YZtfM7K8h+en3uUHSmbcxNyG01Z9KIH/Gk6Uq3NtppQY4xBhVxtOyFcmvJ93mSeJwHOAqjhyQ8i5
OUW4hkFyuzcgDh2SpDiKEk8thLv92KAdqz+NvI2EbYyVobZOYflMuCia1zlMF8a/7sA2kkAqnVLp
yknJ0vYdCFmZNwbIIvCpKcVlTjU9hLpcCblLkl2VN0GGIiNwBmd+isdlvhUnznDq2hDPg3CLAgw0
PqscjOkd9dC2+Is0qewNBrtE/83qk8Ryr+GIYNcT7iXuUR0CifjZlL8W5O5gOzBvSSfAD/HwoNMw
MZ76RQaWRd7KS8npgL/gOeB05TWlaCz7sMy7MuxL3C0s/nhpddVunvg34yNLJwxqODlsfnPB+hIT
D7wlDN4RHwnRBl5VxxRYB1VP2lYz2CHhZoL+SmxQuIn0Yf2NIL85e0sr/97v+K6L6dp9kNeSt8SV
AOkWV+E5wz2v4T/icVoP8Dg4RnW4TNbcpwvJFtvg/F4qHquHP3pUyxQBke7u5dmRcd0LhJrgRMFA
v5BViKObinA4/DZI7xliWxBtwduW2Z6PXdL2qnZPYkcqPmRKHPi9vkbyUirNT2t2OjNzFhXL+5yG
o2gz1D8RifppqhhDuKiQ/BUSs1ygLHoBOMa7PAF6wlUpruvmYPXv8575R9/iTO+1q1l9i2hV0wqE
K7nZUXoD0ck66wVqI15cZQQlCAdfWUbI3b666qzNCx7Wgzdhpi6Fj6zgMu931pEHU7gh09uLj5Hd
BIxWbcPjVea7JTtwEdK1BNRtI+BCKE8jnCQu8BWiZ/QjrLKPUsATijDsECVH1ZLIn334mat/6B/W
bI83dAcXdyhFHiSEFHzJ657eqdbVB3YWLCVgo5rQ1dGeShajHD7oKqz2ZPxT8l4Y5W2EKtRLXVhJ
+xqsIrMv3CxzP8QeERFy+OFBmnlu70tc3d2lS+wacgetkQTbsCiux2qtbIYz80CNK/eNPxZGoeiw
e4vJQLmEZhv9yEJ9k89HXsO1M1+k0YGL1BFHmiB0BsCn7RwTER/7bfrsUxD9lPbpzhCe6BZCO/of
96b+vqYlcDLg6NhIV8ti4H5qxQ7LdvIFWyIQj4mylTgm8XWZ9K+xmp/8kS8zcvlamlNKAQlrNu0Q
9a7IE7usb7Jij1vd3EzTjeIa0zwJ80WMH9FRrf0m/rKaf2VBWPXYLO1N9cab6J5chR/sadbzb/FJ
kZWsegyaTcN3xy7HoZEn4gzNOIrMsKz7CS4TdMlXEW+2lMAlcMpVrn+CGqbDqd7Et6GAir3JT/10
YZlAs01zk0byl0TivS2/lU7Z1z7RLk3ProrvI3I0OCwpdO5Dg0QvuxyVETYGziscXxGeJDK0u7p3
isFDuUi2kUYfDEA6jZhovpRTjQ/GeiJO1lYZsYJ+8s9EEzLinZbCcYW3x8SI+D6Ctvjrq3+NzMLG
D+NjPn6035Sh7ZXParr1NN80/+Yn51oEJuwNvoH++2fhKyhshvTFOsES6TJyCQRQWk8sLoPvksdX
sdU6ish7u6Z48YksQtyFepARgUYk1YBnXHugL3O8WvbeZbFHh5zZEOS7XEGR+WfWH1PA+5Z0w/Yl
gLdHtSyKAHKz15olajpqy7sElva18NAHdQ9pn+AFVZU4C3GaLvayARcxRxOqsr7IXCodyL1pt87o
j3jtpvcYicME+aLLDZaKowJ0mAyuAARImryAAKFE4LaytqbVeXrxqHmhWeKjfm3Z27jGVY2fJng5
RK4Dac9qUX96p0s34UKjJrzAe0D5NsvdhGvM58nVSEwaF6M+ZP22RlLGIabDnl9z8U/zujFxEmR4
tLBN/71eBp1h4sr47n5f8DLApJXkoM5jccgJmvM8kE8I9OGvKhA14omI+76DIFiN3vgzx07V/BQm
URYWVDYB+fHHmn/E+NYceAFbADGNdcyz5LU8TZlPNo2vfM0psLvMx3GVNocUkZ8Uoghg2Hg3SROB
waqTt17HnbwCDcADPcH/w1RU0wV3ohkTuwMhZGmJQJ80zg1za6wUiEMa32aksgyrnQJ/YwGdDU+/
h2GdBi/X9K11zf5Sv8zm2yBBgXELw95DSpfa/czQze6ueX328UENw42Yfg092gJxVBzr55xZrRKg
l600ojGULs10ATT3/jrpJ2s4Kd0+7DeOlIJoKBz5xa91CKl8SZNTIUYwCDXJ3tLICqYsZ5OVknsj
WEqWouECYJnOlc3LROWiqOgHp0eO8jyOWc2hVy4WvCr+HQcGYfqcePJHz47TJvJYa/cst1A21xKx
eMZNedpNOhNYR73Od60TGaZHOmm/+deJtC0dMsKg9mcXfcUuJB0s0DvTqq5fh+mtlAkXOslXqn+T
dqZOYRQv1XJwUNYFfCNe7TlE7g1BDeJacX+pmFj7yYnyv5o8hNYovDCuEUarkmmvCTgtxxsQmdyF
3W9hodse6vLZoRZq+VmNPwsyqniwCja44biZJ/5Hlw71/ydIhVo4TvY7Zf2cbLyXVAkamH3xYxKz
bwkFTCheL/CNkmsc2ZpUAJGwO6gEQsjRD9PIkH4rkfy6O5GFyh4vYsuJdiVGTN3VD5bVGBpkDIAU
AV8/5c029KdsHSNEHGXRjauDzDtPJA6/TaW9iYND2TBmtNypzJyf1kN4OYH1Q6DWxHFLMR7TcYmn
5MgBMeEDr1f/GhcIT8XOcdxnmP6W1i/OccAj0+GiVa7Rw06i0pp3BslqkhVEioAXQmS2m3/FTi32
BmWk0O6CnCovXwfXCmNznYmbf8Ee1wC8EtPmJZYOvgUF8JewP392CYQz3lWCN+oXofvNqpshcvXV
t7TycUv2r7NG7o++yQZHMCNJhSWFJgXRbYnQ1Tvwv1VJDc5G73lunIMPyoehnwZPDjgcssAHluZN
OCx1vvjcN+o/ppHuK3kW06nk46dqTC9c8KhD6AErErJDhCEluDdEgGn6IKf+xTpacl9HBg7WnmJ4
qHlWwYzhmORzitGuVfnnJpGjixs63Adb6t8r2AiLwI6fzJkW7JXEcNULW8t8VONnQuRTueeiT/YT
uKpBZwPeKsncsNm14BEID3g/hR1sJJcgLMnmggunjXt3VH8sZR/CmHl28R+0FUk/DIf2jv8rZwiP
s7c2+kqVbSccNe23+VITjOHyJr0a2k/FTVP1a4C266E8vuTaHStlLVT3gAfaxNYpgwQaMOhMMSfB
kqdIj5uqI8dIGSK3GaPy57TW6rvJ46LmLdZsxeBsUJMZ0O7xGeByJU2tI0KRk7UtaGOnfHzEx2I+
h/oqFW5dwaL+N0U1yuBqapnbiL7F+4WzjEYbw8TJRFzmLL5mJfhKszfos22erMfpjbXGCEbCg5Bd
UShikhTUaQJ2lJmNqsCcV2urqeb0caoJlf8tZtHIuladC1g2Ny7FpvjNHOol9iQGw3+vb0CRvAny
nfZjYA7e1uEvu/Iz5ubhUpDikOJzzGNoREp+4J5LXfYOhAeHic5BO/+XvYDGPnADWgl8x+yO8Llw
AS8ja3oE3I7bVeNVkfQnA4RTvWnyewEpNP7KPIPAU/yU4fRTULNSli8XhqyWrZV/mDobOnIh9w+2
pjK6OGaLptVeoZ0EG2qIgpBdCJb28GRMO3xkhFZe8iUNL+rMS8xcCeJTgbsUvuwR1a/2i/q9ns/K
v3g+Cd2Getykf+91p1yAGn6TWzC0sZwHR1H0uax78zF0X8vFiVQaPLH6OSGNAL7ispbL6vc2fgij
+0pIONfAtd7YjOP9hZo17ssfTaOi0jwAhNeLNxpdU8kDHmayRLLldXgMr9buRSsGR4jwy/ysvNoe
MZWKl/xqblt/3oNP8Aw33bar1x7D4CHwzD2PyJNpj29Av3YV0XSkb8VD77RF8ajwAyTB7eu6N5e7
hl5hjrQhsJ9rrnsKdtd86l1CWOzytYsEYicCQa0yEmCxWg1PnkA6x+BlubxHlKinn5g4421Q0TjZ
DDqMrjbKos2QuZZvKV2x16axzaXO5tmyioSfkd6nmILDfsPVSjQ0ABIU0nb6PoV295G/c5Kd3Ppp
Wvh8KNJbkbLUXXPllOHBypaXIHzoBTPH+56FzHCZyADuNe3A7KDNq3MHrd1uJZeazoKACjuZZVHL
ycvm2ucIZyxmLJzgHyx1Bqd6Gq2D6Ugy8Cyu9A/hFyBKKGCbt7tDa64S2WnQGLALTq5qbnBggoOY
cz84m6M9JuAs9lrtS6j977RkJFg8tTWLf+3fIupMf9UzGZAXzxmOY9Z2K8vLDoqjnuDFgpXFEHXn
zRSuMcGvSlYqK5tqsmH1x4IVu7Z8lSQmzEsLgx+HD6S3dX5pWzjZ5Art1jcvqgY2IXBo+P42dC7c
PzYw1xdCYFRj/VhPCFLf5gd3ZchRK3HHtzj4KcptGvpoedVnAJTgzIGp5LfCVQnNSttFPCZI6abK
B8QBHc0ZlPyKOoj/9fCnrX6+WDoejXu+owIPkh6oBP6Cu/YJCelo3QBhYW23bH0zfNcmJAWHLFFx
QxkiZ1mE51Y41eY/zQ2xN7VOpe8UNwK859KyImq3DjNj+w2aqQvRRe2g98PPeTd+Y2DiIya8YP1q
/Y9qI9hBWV3ztjqVpRfWV+JezQt1Y23pWxxsnFPjR+CeZR/HKqbkqnmHjzWTWUa8bD1k44dy4PLj
5JlMSLgMzKC+Y0d1zmJ1zZPvTrwxjpY4UzG7L97sHe8znpU7TrFN3gETPEtoVfvas8rN1B3AGBSm
m3yPF3817mDWDeQDFbqAQBweJRJ9fbMD/kvuM6FbD0I/AIrAlr6ZwlHCkTkQ3+bd3O7gU1EE0LAg
ZRKHJrXFbr6RMHU7+XG+W5xL31ksMRkaO3ptaMY4GbsBdB+WIWL9vIsZ+59K/sDY9Jo/AJ0B4TqM
9YFEMdA3bIi19E+MOQhykgdKI8LEkI50CN4FHHElr1SnFsgEu72f5I9AYPQ0CYblp4HPJ/y/I3nU
/qj3kLSHBhykxzKG5s6ogAt1C1QgtJxqm/1TJS/FomUsRi0r5utT8YwEeNi3RPE0vg0+cTniEvDR
QxTbSk/pRXnrflnycB8uH8kWM0xBJSAh55TnW/De3riEZ3IGXe5x/fBmD5kEybRxhcIMwmnCx16q
exV3NEyB4YoKyW8+1hy22Yly2Ov2bBCufPH8nphRIvGWX2VOu3yNIjbqxKWRpKuRs8hwz/u2wksK
edRwk+aQ178BgTXw8uJprqgLdiJUN21gMLFr45Tnu6n6G5ArhOmN18VIQ/ZMlQ+yYsqquqTJZ5Ve
eQH0WB35EZE0wbXEgtq3FiqLvqupycF4cCk6bWX801RkJgCqwuCM1f31pVAvq/GZAMB+j/uvhKdm
Mxcrqi547HIUsnA4Bl/WDUjGhDmqM3nVSpYXcghRICy9/pguUkVbl9NxcBg6c/Qgl64K0SCufq2b
+tiCcjfRjnVSAJVXtnbQjJy9OKdJziseVoaw6MruErgMiGfFH2l6b82F/c157oWRhFym0jOF9JsZ
iGvsDAMhTY406I17CX+dTZPAO/3P4Y06s4gYG1ozjUbQ0VbJRNQcsap8jzBiJdYfgVnhrp0NvDLh
Fu+AGn4U8AF5HlCcwS9y//ccfw+Gxm2LWslaH3xNf4qj8wulU3lPhr1pfvbtp0ZGFBpE/DsomAwv
L5iSRAGTQw9Jtd91+mk2HfJvbUsU8o8cYyLuCEehv5CKJTgLzKBSvBJ0ICXfxcNUTkn8JOQKfrCW
qHTaIBLX94DHJX4DUjdUVipflrrhTo/Yfyu38pYC+8S2f6zrU69/Zd1tpi8iwYPKWRnJ2mq98R5C
jqT+9KKo64jeGnImJoi++FM29mIPqcuviaUCqeNZgX7OlymHKCLnhNJ1OKn8rLTCrisu89DVy6MJ
l54Xvgjy6CMC3w4YI19P0YFtLDsReSkPspHini3uUWFvoboPoDYQygnMbuPyarBaNc/I6OM9BYxZ
4IQtayCSjJSmBZJ1NbRUSuKZxL8XgCIWnUB+H0uMVHsg9a2CUYpfB71ccrpsV5niazKaCol7H6hk
jRjTH3X4psVa+YRgVO3jmGrsXdd4Ctd3FzuydSIJ+g7faZbunD9GvBkS0lP/LyW+3v0ETBzpL1Jj
DruDSj9J9QHZas2blYG84aRHa+NIWpd0ZWS5ukKyrvfTcj/iLynL5dlabUbr0oSVF2hUJX5O8a3l
3D+kvxhIDVaDx3uR3eUlSwQTHn4lSzBVvcgI9JlGvttiyBdOSfI1lOx1eAiXrZdNoKwb2W+YL8ry
w0jLNY8KQGUILwMZrw5PlGX8KzIRaDFas6D/9YbOj3VBxH3O3VahjUaImEiMYS/AxcIfGsJ/Y5Za
Fj39QCOPyaX/XN7XI48w+KLBitYFDJuV9abF36rsZZQuLp47wbWJa0kbxDQCQcUd22x9hi/Bs4Nj
JhtYR/lnRZsyPObIAznrOy71lQDe8YDPEmOTwWE78WkDYqp0lMZhhdV0iG9rlZhuSE7byZAlmfRc
bQ8TmAQGTXDiJoS7O0Dcz3+VlxOCH28Aa7DGBLgMRFQ75ayGdTb5gyPSsgjmrnMm1mv5Om2X9S5S
X7d/ltofhJ6ERQmWoCx9hOHFXPY4qAectiiC4anyAsRUHXSE8B4xVzPhHOFdbJw8BZmE4R6DH2jE
cRcjdk5/TDKHzjGxiQSvc0qmZqiWPB2tNvlCPOpd+n3YMD8nTPCtQ0oCq3jzOqrj4oJgYNwNfwA3
xdfPyF1gfvNptciDAgcnk1dij/tRR3w2QsappZZBRUIFdDGNlG8jhdd09DB9vjid4A2FAFW4tLDE
1EPkHMhVKVtXBa8B8FWcGQeGUaDin5myqep7UtxUnOMEFTQH2XI2drVxfN06jJukNCgGVQuPr12U
aEli3GYBAB4FcfR/Myxr8GGF3DQmC1ZG5uKXvcWVd1h6XBTuEcDOC1eFkoNjJ64HbLrZjXxUWOwS
st5kMIZzP5CFWkvisb8nwb9G9DiwJgqkTt4yqnlsJ7ccd0ncraZsS8+Sni1rjxD9VKDfx5qIYemD
0+Q/WuDiwBZ3Ff0L0/BPk5gWSOvSoKt9CsM9OGIYGozPOL9bPEllBnnwYf/LVPO4HikkoPhIO9Oe
TlY6yL02ITC8ibODPNkGTjcn/Mv8ELtwWXv13h1pjF8bpOTBF4+5hcvlzRqeAeyGNzk8MXzwfEa6
YWnEUSLvbBk/CqeIYaTV4qsvLlJ6neiDOKXiaXrtempaSIwQY4fhdzKY2nBJ5+6A7HSggmzcZPxJ
NBoYTlnRG7cGYQwsGh8G5aUa26YN/wnE3LGxxf4779gHHVtl31d3jvY9L+z0rer2MVQ7+dKhxqkw
SnGz9iWvxOAwMw9IMxR0AlHSexADZ21uUXfLsCp4LdgOLtnGN94Tfl6cRCdEAAQ87s/h9cPRWJTT
iw7vqcNACXnvVYGnVmkQCxcdSNK2GSYXocTJxg9vZLnBO+CK8VCVCRglYGQRf9U8e0ao+7qlbStM
ulwqlh+mJ7EhZRKDfiN5N7NnkiU8Lk4fLsd6TkyDo+JKKMcPddemP+Mhc7CyYTeVrPeW3YFMKadT
0eWl0+Q98N9iLEiEfdBuYoOZj3s0qo4xiwsLJwZhMzT6jfw/U1agonaJMjF72FgyJetvGq9qdMp4
txRfCbakXQwiQ+4oYrkkibwYcIUzpi/q1qlyJZtngvF5k/jWeoYaNTtAgqB6XUzuBO0tfkmAOtsf
yI7Xvw1y1qFGzbbSc1jBvQVgELy4k+ptC7XNlG1J/MxZRJqPAuiHU0+eQcan8kOsGsEX1NAKR9Ih
495v2DAs8KOXcUWOFV7HRNpQB0l9PeSOmI1HiUVP+JvlZSyh7A0WDMuFsLt12MFMG0mYsg/g78Mj
w9bH4MPLcwM+ihOjYLcgdawn1W019R2ET6rqxhCjTFvqxqIVzat0y4TP0fA0C7bGlnOFYQu4W5gZ
eKx+Gm7LQIvZjuf6tGOtnIoO5Y/4jDvraFkHgVmJH2bBGfVsflXVFwYTtukClZWIMLNDYAtZsjsU
9vDJQ6JAh1N5wDbuJ9eAxnvyauQHGp5Kd9ZO1e9MjQ+7jYrmKUoOTvJ41+dL2NDfPbsv1uWjGrHZ
wWBVHc3aNTjsaBiJl0HXRLAKIplqM/BC6oKX4XIU//AMQGsENjE7XIkT4Cdc41fJ8rlrm3Sr83Vx
fNI1fM0xsJiAX3nitQnETcL38zpUxCwSu41c1pxD8BQRVovKy4nrS5+zeKzPiqtLnyWPQZWI68Rt
6zJiCcmHNJ6HcIksPVgyZzh2SuBfmDH4tqMfw/QZx4TsE5vXK90Giot4ieojd7CjCgcJT2kI+SE2
OfFWYKEhPVgtXiNMdKveOBSuoj/ZJ9OgyztfwcCe//KfKahIxPujj1b40CWqmgBGfQ2DPxNxBgld
fOT1O1qxgKncGJ4z/hBJgRoT/9X4Uwx+UosRRWTDXvX0XrsplF55ume1uS7MR8IZDWBeCh5iXhy6
xjeBpXedEJpr0IcEiMuZ1LeRPH98DhnlCY5K60jb9egLULPE2TE19L5ussccnu87Qm8SnhMatDPt
hw28Mf9lycdLeCoGio9yeMkcw2Sc5B+twZs2spcfvUkQn7StNJ8DmW5S5LT0h+Uz+6Y0fFct3qoH
lTg6VxwWlwY/+YMinfxtMlk66qKfaV6IPjTSgCgIO+q7lO+V1u5KBQ/23myeevfNFaWmeOSwz0Fd
R1GUyWBfY3HHEqmJzhatcGHtayprYTioFG4v2abmrmD6R33C3IPdItX/pWx0KXIjP8cOogv/DdO5
aVmkauK6+xCwBtPNgCVQ7+2KgAUZmxoKz6eS3ju6fLBskhhmeqlUvKgnFGzCPToRWV74yTWBE8H5
BxtkCM9YbNwk8NVsq7Fifi0rbeoSKSX64qAuigf6kGdrS7AUGFq2VKny3oes9A6/uop/Rs3r6Qrr
1tDHgI9QNLn0ZVOtiQmfWsKDXBKhpHeL/lf4mQWbWDwHpAowTY3804zdkMGJ0avgq4uEr6Fqdp0j
/lkALUeFO5ULRdB7Bx40MycPuIgRbXHbvNX9hTsdbZZUpA7CtcSkUAEIww3SOTQqVCs73SmVw896
l/eMIPLbOF5DooUdTsw1VWw1RAfWSvlVAXdYit8icZravESl3Wv5tQQbKbYNzH0iYEO5OUXFoQNR
mwUfBZRPVg/lzVK9gNPam0WVwlps3+lTkkh2XGBY01NKa7j9T7XpOIEbjwfeZ4Btv7koCL6IJEnW
aEkN9xYyEPecRUMaEHN+AAYRkWBfdG+jmjmc/FVECJnTfyeS7vMEoCgag37AvVlxsw89IjVlBHZH
jF9htg9pU5kZ6Wt4CLIO7LS/GMQ8tMld/pqTA4NmxtDB/5hIcG36Web0dXM8CvtLTiVG8IYZyWnB
u1mLc4KTbvQ/SZmnbuXxBkM1XALHF8EiD3eo4tAVSkqSAtXHRFlQcGysw7eyMngoAejENN29jma+
uugV7xRu3hKqLiqBQDrc+hE/dWUD+NLEL8lpXJB+DFznhDhZJDBBM2zQtTlPxTozgrcJhp6FM9HA
3EYC3TCzj0RFW/+LNKfVdN4ok7JnhK+pdBSBHgnyU+b/jriuBnTHIiFNm3SHYQ59UTg3iCBpufv/
+bcpFfac3IlDz4dpvL/K40JtXYrDUP5N8dDAiohpHqEsmywNg5GGlrXtqFc2fTqKdRQTfcO7DWvC
Z9yB9mue0Znso0zSccJL1zoSVsYsOE3ZGw3mhOG4midWSAQnaaPWfMxTdfxVZTeBfS5/dn5kyRQi
c7AYsOtu/Z0XO571AJUhUDf/mOni109cu9BGo5/lEslaRzG8QPlAkGoC1ox08Yx8lb6EsRN/Ay4m
CvIIVtyDctcJb+W9nt94r1m39r0h8UK4+/+9QfraHRZBmwv8h3RkwxZItEXr6aN7hjCl0WPja19f
5D8a2LP6wnuetUg2vpW+uNWI3JU2kYtntKjv+Znqmtn0wZfEyiX54Vmyp2dbhbyV7RRP3QbF0cRi
CRd3q4VngZoPsPGmrT/v/SnlMN0AvAjmkxJ8Q5eCIWzsSv2X7m80KdPvXrv6Iyu3S/U6mqbosUWZ
ULpAxKMHxPh3CAnt+Btf+3Gp172IB5N2FyTOcTfWXjj7CiULlIO9BxtO5xk+Tqr+YjcLScLmbCUZ
XF0c9ntOf/RAYMcP1bsg2wLZxZXUHZPCZ+VEPp+T4hpJ/HUJN6WHBTEGXeSWvKhNmIb6G2en8sRi
T675KsHYnY0IWrY/8np5M6AGsYZMF8fWlP001V8JYexF+uNGnFOv0eucvvbxcKmZl70++Ilhn5SC
TV85eIg5g8IGspdj7kXxgo1LKpMrQcxpRWLs80kPYS6Cz5n4bP04sJch73ebBBaLCqTVeEndrogn
s8FHRl9Ot4pojyQ0eFanJ9Xh3Kr+0dg+v2vwDb1Kvks868QTD9+QgWGfXih5ak8DtwRA9pTVj5tf
jdcJ0vDwqDZG6bB2LqOjgVPjX9FtCJ1rxYm4ZDEST6PG/hQ9Xm+iZS/l5TqratCi0QG/GmyC1Cvl
v3rPVMK5m09Tx3ZU2vE2QvzExbFGQDlWgG+B54ZLKvwFzsqm+KqxU7ZQgKhrX72on+U/sd71xJqI
SY2QYjbTNeWsztuc1ZfmzvBUz+w1eDtpe+6YgtbojRZsFjHE5+qWaAZCdkRU4+SBIQM+By6poDjX
1Z23F+IzPxMkm3ATXrFHb8Qvw+XElJXei1oon2cZceRmqTfKNu2em98AZ1HTTY3gxhkxcQuCbExB
9btskKGtEGnf+R1zNnOmR6pX4ceJYalyimZjQY2p1yhnd8R9lCabalhlW+4jv5m4k9mvWl69tAH3
ywK7/pmO0QeHSRFHP4IXVC3qYPTuZMbr/EA2NCPnSpP6ruA8QgdSOq4O1rtcbMp0z8lPIXfXdoQj
e6I56S1Rnlm8r4E2jJgoTA/3GVGVi3bXfFF+NONp2O6mbcT1F21Qs8DJLe90mbJNZ4In/EXyPz20
oh324JCdeyM67JsEa0Nxx4umJI+LUwnJW26b11M+NN8c26GRMWx9BL/KavyHcELKEY3RgKKHtR0N
wJXXwSaESB2zhgfQcdPbeC3VHswOwfzSKXBmoqv8Ab0sdyBwzadxOgJDDE8AnfmwKBXCBZKx1+PR
jm2xZcpHMaHvdhkhmmfz2hB/oTwVCSb9xTDBlvMn/a0OWeAK1+n1ECRH26WT/wrv/U/GoO/wDUJ9
Ls3/ODqvJcWxLQ0/ERHy5hY5vEsgIW8UJFnIIeTt0/enjpiZEyemuyoTpL3X+u2pPjN0zJy+2nYX
UbCp4jq1q/f8t16IIgIb9Eew0kQtE9oOC0bLGERffsP9pJOUz4d+H39R/6+JjiHgj2LgF/K43lVy
AjiccZ+cMNRzvWvA55bqH0qWWhCRH3QRsgrisE7SBTfX7IZguJss5zLBPvh+nJJIKroZAN+4ZFrX
NwktR3W7lTwj9W4zlzBZ7adw0gd47hhQcurAtfgrIqdB08KvFsRm2HciKeOsBDw6U8XidDWAMyqL
KHc5gyE2sOdX5R+IG9eaquB335u0uiv8pFOsrR0eKHuFMuXdiM1LPH6Xm/TRI8PQl4N2piKAZ+dz
AvdFGdqtPjC6PdZL1EubrAcL83Rpk6Me4lAn4grzFygVmozW7uTjRJmPB76CsuJ+0fmGy4VsXCIy
vbWF73+b2bnv3T9qtqiPnptL5bMiZIPtVagO2SmfKryqLQqxYnZqBVAYdjX8XBSVZLt0p/wvdeBC
5m+Z0DbbIIRvsRx2MYsETxCQzDkpDtAb8iL7h6YOswfx4vcOYCCHJSW158hMTdCETSJmInvI6OLE
nTJlVNfsyF6zkJbBMr5Qrn9NRq18UZzIo+F01k/A48bP+KSoErgVK9fo+a+AcB1HGJdEk7fpiSxx
jfa5FbsgJ2CCgXkkVW1nrkMX2OihPWTTLf9QTOe8OscPPzfCxNoJhKlSjtUX7VxFNiHn8mxDH1K/
R1acGP9HW/Co9Ytyjxig+EeJsfi/cJWqRn5J7BifPdIE7T5KNHBoDgADEbq2Sj4NQfceVRdm+5hR
5UQslp2bd0q9rmh6FWMz6UVZ6iIns1yTZBNcQWK4iwa7Yh6EdP8w4hy6/NVTcFXca5m4xszTqI8h
4EFfUfxCjYyw4fcDTaXepiBwdq7qc25DJP7tl25a+W/WW6m5YfDXdZlTaSUYdozqJ5ugcgDsblKo
f5nCQU9+RMoDQq+Fd6+XrOIpmyLf8Ju6BElbt9hDlqxbZmeHOn7Bv6Z3+Hze/JQZMkoXcE2cDkyX
gt2fwCGzXl6ELpESJKI3P/Umwr1+VcMNcTnVAldfQuB4bwtTwIv28jUiF6olm1tK6Ikz1kvklbQl
4j5Zo6EH1YYLCWd79rme2vCK9uNHhu8AtM8kAi6FJuc8kcuzIB/zJWHO8vnj75m8TYRO2Vos6RPL
9jm3TwvZ/RwjnnlwjxDaHotCxQYWigiSOkQWuq0hsDKkc2zy2Ja8v+R2gEMGmsCngaifILppjvDi
xotG7hWOhsGROmz7HakCbyrH+Gsm01eDrr0Gw6SiUg4fWmfrsP1abpU3HtCCYlQevLDY+uYXfT5j
fuc4GNVTrf+quBP5zd6Yoci6HtHAmx7zqUNmpT6vuYoBWp46LZ/LSB68bnoayjvoB+j5kK+RmYNo
NMmynFRSuGdoa9gQDgT+zE/NpZo3pGWAI1eronLBOR+m/GeIZ2nYk9gD3wtVZvFBp6dJwzED9Uhf
Wn5Vza0ab8LRxWLETRISGsVMqbq8OjMUkT3FS+E0KbBaMFUI7GbsApUDLyoNPz2WeXM7DEDP8SWd
ujK1P+StbUuaIQEfJHpeOdQgW4hIwOrOcETm+0vxBA7q9POP8W06MZvGkvioVz8g5PIxrVytv5TV
DQ9FfwvHHcs3Aytt1Pk1GpdthYJjq3ginH6XfKELq4rfMQFRrbeG/MOaVubb0dj2BAKb8xrMSgwN
khw1Io/gfRh4oXhihVo485Hkz5nyzLS1kF2Vz99Yi3Mh+RKqTZyfB+Eex5tc/Cdrv9WL8JkeY2Tz
EP3ZRsrri0ZGHqJVAXNAyEAupS9yRDKk7+hlRhOh8jUjGLsioBh1Pd8cb3DZrXtcMAXfEU+WyLPX
B14DeAfd3iv/ONRkXtFb369r7fQGzCPzqfN3FRP788P1kuD3yJd1AzyC/Ep9Gp9/s68Oaw0/RsoY
dRsAMEWw7CRGCqo8R38VpTYslVZvMtrHA+QeASqW5OFDEaCmaz9ETRRQ6GyCdYYs4f01gLXFS+Y2
fvQPABf3UJsCRRGQRih9eOp4zuVnzXcwAHzWzWJaRG0DxwpTCvSNHpOrnyyy4MgfA/uYwjP4/U8U
f/ufdUsth0TtKFOYSjDyXCcbYjhmDLfiHqSwZBEcg99e2I1g4/X03Kn6b81PmLCmslsW6esj/zFF
cM6Ln3tcHOsudwwUZZL+xXJuMyfNQ3S5uUjIWolJ+PMiL8nQBesHfdlkROlOxEQwOsobAG88RISL
yUt2jphgbH3fhKjqKmL62JeQvGO831ZeuH8yElQg3Mm2oMUoebWgnsgWYL2JfGb8Q9NAZ2VAV5xY
euRTBf8ijSxBu8Zu/0FTRxChvDUJxznIBDsM6Tf8fPU0oR795pSNjlhXXhS3doBNhmclFOiXHbRp
kksHtDcDcyExq5dh4EfWyfRtaY1boNjESJhSvkZTKKUNi2iN5ZCNi25fgCBjG+UevrJwYkx3WnMS
4GY1DnkEGYNpjeaTv7uirzFiWM/gjgL03QBcKYHNyPN7P93V5pY5uHRmTWGhvpS3eUUNS75NCWEL
cRAfq9CKUJKH2Kl7AVDzs48h3ajoWAKvddG3Py5j8RAf+KpHwmSCSnYNHKcxSQkiNYGBf9gGLDDE
SfYScSSkgYsKNpmLiiShAW3SCCvsoFnQT2nIqIkwQ1UIKIcMfHbrpOXMR9tdr+Aqm3FPatRH0hyy
e4YfWgAI72AyErOzXhKVTprbmhFcFjcmQOYHls3PrrofLHIYSVPBIPA5aDUQ5oMQnpkr4M1GOpj+
G7BSVvES89SGSgH1OYNiEqOLVG0kSkAbDKWt/caT0XIxOONGd0HpBDKhuc44F1orEkvKiD1h5Y/b
tly0bgpBClphwn75/DY+DzYxQHXBEMhYTfsbC+QtRZtK7GiE4ikcDyq2nAI+d9fMyLoJHIU1msVR
Nvdi96U+a0CvorwCRIysZ+QG0lIDm6CTfETyp7Dn99UGT1QsNmMRSMoMBmfqsuN6rjczgEiDoKbr
Z9x9cuJ8Lx/2hdHtb8m4JAqeAZE/SyxsIQTleSjmTkR804NWxTgoFVZq+Cj9k7nN9RphTqAPh4Y8
LazQGk9R8x7bzxieSlYtHtv5SMkNmSfg6w1itNDiV+tooGoofTCNffaqKiSY5rZyyvyYAxgVCMbq
gpcRp7akYkPvYHBK+gIJiGF5o2pDzt5/usAkISHKxMyWWJp2foMWxBIvrEGtzTITp8WP8fJt8IFf
o/S3zRcfBqaUzDth43e/HQIPtrQb4XHZDkkG0VHZmkgpMyJNKbL6prDlW5K/2uwuSWdUsFF/kRRU
nYzJWC8J2GIjqegLNL0w+M1nQHF8Z62OeoFzCy+Cyunfsh8p6q3O7j0CErk8CrMvUB852BEmWbmg
VB2EtPgsCd1R14Zwj7IdMTLAx2RvHj7Kk/QymTj/6Fu1JYaLb7kiUBPdHiF9PgAiKguz43SRSI1M
vSD5igiD7tRy2aIbq2J/X6BV6iUGSIValubcC90VWFIj2Tb/CclgLq54eZT3Aa6D6TAhLVv9ZQQf
hX8lqe/kwiCkoecUGb9VoRU4xFszIiGYLr5nT+uYxJNd8zuWZEf5dL6pQ7FWg4dgfsmEsTZcjRIK
poTR+BM+Op3EB94BbtFGxXJJBthngGCg8Di7JigEDKTyb3CJvpPxy7Hq82v1/PcqDdyWv+39dtv8
LAaolrETUZgVkrQ81qY9ZXLR7ENcGYIFQb2lOgYGQpDqqcN22Plw3J/Qp0TPYtuQEgW+95wHU5YN
wTdCvjI54zjIP7zovWxFGmarDg9J4nRYOEryXaCbZ9wVYLWwebxPuiRuyIIkuRP4rqRvBcVtyQCf
ZxWSmXkl607G0EEGWY+9p+X2QgyNGZ2CE7QYLEgdA2iO2pzsuB5Eu9zMGB9s8laZQGfM6AmO7wZN
OTX1/DcekHEHcMWjgVFh0uABkfTqiRmZJdnU9r7IsGa2JeJbHAp+DAR7E/vvFAdWx0xHAiZRfgon
a/65dIQZa8cc7GPgjpa0zShJlO7puG1Vy69pOvhSLAqnCCKnJ6oqfz9+hop4PgLeDOm/khlwK1W7
N/k1MPP4EQqSn3SIe1edV6JX1b9KroKGvmY40+XoVDG49MqLcDxor/ggYAxgpineq8pHhYeV5/0l
Ec9woimJ7wCuUS6WMp3akKkfnmKS2FKsCMKRdLWZueowj6ALT9gaoVQdvAE1p5EhHXOC96Vo5Ctz
upwkvJBLn9MCROMxLYkAuhHDiO413C08kzly10Vr4viXniicS3/V0iJDcANEeHdtPPOWm/6ii5aa
QYQlkDT/y2EjMli40P/F97DIi/nwG/dLMrAnOeDUyjbXCH1JKfclfm+vNs6MP7rVNoRMlzDA9T3F
UyrHLD30CUUCCQxkVpCi6ASGibzEVv/qO6egroM/NdmhNB/TecmViHKC3fV94+XDEmyusVMTeqQQ
bU0o7sz/Q4pUEjXUVdxz2Zlo17G6EYUviJE16tdPiGIv3um9RydcF2MHnnfNRQQyLZmzhhC30Jnl
QuOwNodDX9z0DG/ZSo9JUjNXGaRXT1hviGKKDwqFTyKe+8++b7+Z8HQJaFGdubpfbyPJXIgN3u+t
FH+TgAcEgsd5zLc1WQlplSDPuRl8zb1EfrP4ohUZAdAm9LcNr0/NZdoSTS6z+sIyoPz/khGQ/r9J
wWshGzO0ydXDDgHKqY2Ri8BWSUcgGlB40Sv1hRSbVsSxMGMFErwhxch2U/NtC0sfQsDNxGs6wynD
najDCAFiVyI7JvGvuZVA+cHrOVNNWsED3Sb4OuAKGNuLhuWMJXns135Y0lpCehfuz2KaL4KVynA3
rX9ivWptf8A2uKtoNY0I6qnkcw4VQXU6u/kbBW5/0dh8QFQS/ZAdEcamcuypLMPl8n0oJKJrPMzp
OTyvYeCB9FKSDd/aX+jvA/nIaWDobLocddVL/6LTgGif2kEFYxMEuk7c4vfNxov5E9g5IgFAQ8or
oyeNTnl0agBggP+04hWQMplfU6604q9vvGz2rbApQKMIRHrGJS4iZpXALtlKTOYVb2RDJDwSVgov
CD+X9DJ4oX1hqYYY/4D7An4nLN6cuggqJ9EuB/WdQZjyPIWKaUpY60UkLJPP+k1tI2HlMecKl9I8
5hYUyf/GbQdIGROTQ3kCODk+vw1nYrvh7HiEZ/gUKJxVP9sLCNHJKCa10wWnaZJnRHAp9a2c3zda
66ryWhiW0lymVVxOLOO9CjSXX66/1MsziQE1lT/EjNSLjzCJyOdkRZCQtFTJW1HBZr8Stu5VvCmx
YjiYiM8AIaBYLGraDPkqF1RBlDLhkxTFQjJSJA4SRkJMqGzKKerkmb4aB1mtNVLOJh7EasFzCm3I
ZI+6gH6XPyk460CFAqA4IbF2rC2hBVmFrdnsMAMfEd+LGMTnstQeKLZhdnyhYQkhAa6/qPyLbOvT
7Tf+dDj9EpbIAa0He74WbHEwaRkoEKawatG8m72WAsQguKUMgRgm7PLUjRTouT1hTfTWjG7oOS5j
yBYeiPHs21p4EO49glE4lNHVKTcJrSanDnddAh8JZJTPhrlZ5XMf0a4BBodECpIu1dYwLG9udpod
NgaOX4OaCafCqsH3JO7MG9puRsj3+U0DBI/Kp+J8+wspnRn8HZkRNT3o9bKAJVp0P3QN1JbpKg6p
ncxzNM/DXuap26c/rGnRQoTuj7dDdVWrbZ26bzrhmVaxxX6WcBf8swT94U9sCM8GPEB2xv3Rv8Ct
OkjluMeD5kqTCodjj9GJM0VDYc5zbQPGOaL9Pig0Ulv6FOBthcN3/94UO99Dj54+YE+opiEtHOoY
1ctOvtbiApXWm6f3G81CrzjaEVXU+EdYvt9fe5i+/ewp0x3PG0SWSUmVwg4lJ6J7FaDgvVSLO+96
11u4Wj/rpLE6t3iDWOrbbKqzJnKk8AgdiIcNlCB/AppLHuVqdCZgn9GswvmbDNtgVTtP1csfqr/j
X59SQoq1TOZvUv2rY9qhrcG4zZQXguL4ERW78o6oG3cf9gnKwDQ07dAct5bOjG8YYu+TnOpkU2Vf
7z8u0Ow0Lt/2Pj2Kvp0RnUxIzBSoIlnvMxokEJpCdWmtZBKSGN/mH3/ZHAnuKJWFhApGOZfpj1js
W+E74N9KSXpRHebukjOcGRcTtKcbv+AMsxiT1FoQj/QZjVgfPyxA3Ozsaaz8nXSGfSEsAqiwJk9D
qH8E+UbYjQSGRpQzj/tGxtc1OS+SPzlfDshOPiSeoRGc3rxSnnTYpC0QwBsdS5JKiMlmi20dshWW
/G3FkwMaShJKqRC3KChCZl39N2A+ec32TXPqeC9rPAe3z1SK01jGuIRMmLSI1KxQtjxkUyT1AcmJ
LzDOk3FLpCZ8IhtBONv62NQwihD+l93NWwLziux8uS0FROl/sydhMyhzgm3hVOAdLwK6uLwFvJ22
/GyHCekjpv5t3YrvItxzwOVla3Wc7UF5hcbSWFY1j8ArjSu6duCTn7F/ueLvYB+NQPVpJeDGKK/o
hoAIEG69XW6eYKHf/GNtIplGEMEtHGO0HhZS9xPmvEKE7ZP99pDpCBGWHxVni3mBh9UkhNO3lsx+
jhmcnY3CWS//m/VrDiFWaJZj8JtPtYy1J3NeTiqM7u/RRTdOyXOYMANLXKGEw6Cri0N0fxuQLZH0
g8m5iqOcbZwbLBGXAwp6sCIih50W/YhHdDQDJFewSX25sUTuFgjbkNnbjdjbFrMznorZYmgJqP/J
l5xf5mJc41ga/kUOjE62FeGBMgskUX1ExwGVdW0JJuWytiD9aMmUCZSSzfRjAuKvSZCND1K/THrk
ac2CQCax3Uk9DxhRHbzoVjH+lMG63SCWRkhgB8yM9to//uBo6a4VJ6Lv7UW3WxkOjTasGeZCc5s9
GYshAjrIkwWbfILgR1qV5jKh/YOb00nWxaXWj4hq/J5zb4uIYpFFO+3Oy+S7uocrsBexGMeUX68H
uwTlG2htsakselN5Cm9HIsmkhR9E+K81p8eL0JYBvZ1INQNeWX2F/ZyXHZSAQTdpnqVyNdfpJQVl
XeE0OkjKHYcfGOmqEjE92nC9Uxms/AqDtYg+fVwKHWwt3pM/0GMWI3YA/mgnzBxwrztGleHVKWcC
6kphI1TPNHsvirpze9S7DAYf8dBCUUbCT2/8trNmM0h3fYp62JfJJRWXiiCj6mfn/4pv8b0ohzmU
NKFkqCddGGBJPM78LdNFJk6pZ70PgXjKGjbI4Zhk30axIcGdGqFH2ayy4QLEhhzDM7zm/SXPVul7
Besl3bWBxg/1FAh71d+Cn+ApgorDohFLpAF5ulzOe5bhGcY6E/cAaR25m5tn4048oxncZayT+mfZ
Ukz5vg7/sh9g6jT8rvt/oe5V0o8SLUiY9+nOjt/7qL/nfI+FG3UbXFpeiE3ChPuaOSr18rMHjmTV
HXaVarOvvXpcvN1ezqiWNxcpi7Zx6vW/+oAYNKTubVkrIrEIqIfCdYRrLLKw5aLbRIXKZNJigCP9
l7O1AZZPXfwySvpFftybmT0/R4uJreT8j40/9DvNLkek2Ig03jH/7z6E3pCZoR5CfaW/z0pyEPRD
+VXU4JDY+hBpcVuTBpcsAsp3B9PWjWeDiivC5MexOk2FHd8LH7/PqKFyk8KZLfgHsKXVpEH0zh5+
UJ1Mb2t+yiF31QKKWv4Zreh8VyqPDFThqZErQvsM+PCn2EsWfuIEIukTnybYvlnwgnqaTcxucADS
EW70HxDtOO4UjF8dCmHEE4Nqs+xHlv8iwgNcrHl7CDKDf9pEbDV814Z1JSrqnSjoY84xsPCtko8M
o5/lugqO2vAzaqcS6KaXcN+uhCtBYovPQiiOHSZnmsWoH3h/5UQ+HPDOoB4kGxBBv7JKd58E0prW
2dz6Jb0IG9IlICizPcsVdik3CZ0aEprVJT4hrxFM1G1oZ5AclBjAEFRk6ELfbk7g5Fl8xuGFHHU0
bawE/ycA7D4ZerQFcTrrJHfL35aaWm1V1mviwRIFyKql6t3yjzTUUJQ1OyUCTAIorK0cQ0B38EWp
7ulKIP4zOeYzKh+YEWSKRa3LREt8q1ZIN5fogAohggbhsJHt70nMCJ5qYNEf1F6aNanHHOQoYev0
MuKXSf6m1w0c7+O8Z9uZepJ4xdXZKo834H984OFXTADJnJQDcmIj+3NlRvbdwBlxC5PLET6CZBNf
Uf1BRtx9bG8XYprUFFUsGaFeUNvSUvursfOymf3r4QH557wETkpxI3UlDwejerDSYzBLv6lUGv9e
mbsr+fYnm7b8kmzjF5U7svXFqlq1iqMA9ghTkqx49asNgwarp+27JHvkBDST6ETyA+oVdIRTKMAy
WDDopgrZ5Ov02I62KqxGNuX41MONsvu5Sr9jXskcCFovCVdae063MU2tg6Xrzw61hWLB7prFWSzP
s6c0LjrgrJm+DyawDrGKPi+3JCZ+JE97KoMbwqexS5v/SgvB8L8SJhLhFE0RxEvR6WrRSabMibqb
4hBSBICKpfA+kpTChplfNYfck8QKPemHodmn9K37EdfSXXW8YIUAH2GVa76dGGmry6MuyJ7fW+f3
vrqF0jbjRtsY1AtvyTZJlzQLEcnkfGC6J/0SUkuNGafdEwFHGLS9DGjTIAKAHC2TEZCIBJ9sUJQp
UNeTfpDLCwMHoC3B4cHxc9ZvCGpFrq8J5WK3CFABEkEHSkOZRjDFAzjFrsscFs+6mW72+LPxL28O
R33yoZ27bIe4uuLOWusFqSXAHLQlXRF3/TQYA8A53bK/YlVBPgZruhlFD0BMdsoF2wxaej5WNije
++xaEsffBsu2XdOZFB5l6tuPhBe8V6ZsaZyi6J5i9t6ESgAHtKuP7F/0R5b5TdUvMPxF9maph1mG
lqWWZEXoiXLfPAD8MK765FphUMg8A5u5fuvI1BUOkFsfBp15jl1yHtu46lIwIeQNFL4/pisVlkZc
CcI2WJS6F/qeWf0vZtPWWv4kfpPWtcCrZPz0NpUkELQtsCOMMZgCw2ZGUgC2xPxA/csHgpAcVr9l
YkMk8HEQIE4b+07z6mqRGriP0HlNGQ8G99C8dcm93Yb5Bh/K0d7u66/ovfZzF42mHJ+wWbIkldRK
Yk/8X63WPdJkSWocWR9ktF4/1H28K0fzxrPWbSEq8uvAYRj1D7hLDYMRyhGhPUXi0icCTn6By7Gk
iTXqJlR4aCYceT3VVYDDndFuI4dChjaryRB+sVOywZV3LgNzyrcliYcEwv2M5wIZrFhcZdTd5Ox5
nktDVVA9lRUT+QxyGlAmGC5tRXq0lQ6q1f0oPTSsQ9DJpCmEqO7llzbR1say9Pd5s9I4ixkcxeiR
8128tROwvnkzKaXR1eVQuDj2q2ThX0lWQ8ClIGFZQZ5x5RM0mBoZZy32Hr5X9kXeFk6C2OVwzWNM
5lgA5ZW/AqpamsKJhNmyhWdbKxefeuNfU1kScaq60WIQF3l1bzQ3JGvrMVQXeEls3RlWI0YyANs9
j09sL6vcjRwm1iTzePUNgGISkXZg9inXSoE/Gh0+uhiYOK9hdytXSiA7fP7Vri32vexUP432HVKk
XIFDG9oUAVAoc5Xe+ASrhFudVHQirNesQVW6wtE1DeoV9CFCImNBSBbTqkVO2ZQ73OAEFHM3kLdF
rlsdQgoE65qG2crFBPXRwDix0/0SdmcJIXJNwjwxZlgg3wRktX8deZdkOKitxyTEqJACcsQ3shuK
f92/7ejK6R4uGikdPGpcet1wKVAJ9rQAuBCWy6nxuYn/Ztp+lkxZJjKLgz8jt2rbxYB8mOCRS5CP
d6h2v8vGzh+QisTi0RQdF8+6ITX+bvAVT8Y3kZyuPIQBXBPfgWPG/5LqCEdMix7XgQmYyIhJ4MIs
IWV/8ZeqrnpCByztZfKU0j7A4L+OWOBbh/BIZSIPpkox9OusKudunfPHnsEEtdebSiJStMjNBxYD
VYDkd2Bx0e4qRMoQBpitGm+EgSDJndvYY3gU+E/uotSqdDgN29AOIAPpEY8zEsh4iagAWJ9uCJVm
Y9R+xKOTPDeFZ2Deoc9Cu/b4VA79EpnU5KwnatpuiosxW/bfAyUKDRh8dVDvAlrZzA2+dE4CX19J
G0X5myzg4zeFVdR9tegtGdgu6oUhQbeMMwr/d/VdZotAmUPHDjgB8RGyu60KN1y99HtUrhNQekXf
dcyc/MzkKNdk/53L0KNKRq9vXUsM84ovOeYxJE5jWJQRQR1UWe1AoThf0LABz97Qc0OD4PGlbJe8
kjU9rGqzLYQLcp8UBF2ih2gOa/eX9Kc62sj0Q+EthCAu1z5hKnSqkMVJ7BZqR3KHjtFLIluzQjn/
Js5iDZ8aFncGOJ5pwC5RPintY+DIg85dsYDm5jad4wcqpo2tNfCVshYbGKN0bbIH5BLUDdzKCy6X
1D5eesmBDSU6RLkzDxj4JYlsRAwkIU4mph+vwbhH2NTSuekSiUM45Xd/yG9Bin/Q7ooroiq9d+F+
D7N7YptXISR6E2T5RTOB4SiYFLYzyuIjcmxg0VrtaTY3NPKAHcZ7V6x+zf8FM8SMIkacncxmKfRO
331rMGlMfxCrSDRXZAA35A1p17fLQZ7+EoSt/XuXDnjInHoNoD/eVqLG0od2wRhJ2i25ExB7rRtJ
6w70c06kDXmqQNUiEJAMNf7+qSiJfVtUj1FNRwkzJ5fx6pgEWIHxZUYPlk74+pRV7Uh6xlylM461
hDKxtbn0LwOgOv9fYrUfaGGROBEz8PZimvjQWDQIM/kx6LkhR7GY8FQAgoY6YeHk/3DlgcOgbN4w
uFIUOk4qUMZXAh8d4ya5zZKRZ2XeqQ/iC/MfKTZ7GNMrwL5rbu8kRLCJd2vdni2ALhL+bKhbfGJk
CFLwQngSfla62ojDq/GSODIhLRJ47HS3EibRgAMQie3wk5EbUT+rkl8VuEZ4TZAxqCyPlY4AwkWl
gBoCWyRLEnQrcCo/KX8ShoJQwQ/kYccFOSztrLORBODUibjZ4IZ1F7z8isUIhmv6yShMBTmCNsE4
ge/df7XnetluIFb+IbFjYkHeOVy7q+yW3BGFVf6NG9iO4SWjcEdpBC/0JKGG3H7imiZcCGUb0tkQ
e00Fz4uO8k3YxMzhN+kL+sFdguc/KBhItYMebG3UphLZMJKFMx752Eamyid0cfHElrIVdpDBMJ1v
VvXOxnLAz+nn02cE1s8TMNtzbO250kBYuarI6pgRrsEqJjoIB/d44Ro0RweGZcp+DOpJrepIIY4z
PGAXmFuYyVDkdLbMCjH9FnQMKRq1ic6HniEmA2yNKwp5zinOKwtAj7HoOime8cK7HHgLY8k+QtZc
0FlQOFOKyB7/WsM/4U/RhCNjRuli8yl46E7GEQmVxPfDFkkQLUzKpvlRv8VffPaTMDP/DqQ5TimR
MlT+NqSx9/obL+ux8lyyH6kjrJ0YOTrjbYPgA+bLCiiRuwMlA8/wgfOBlF/YCWgWhsdG9ENWgzZH
A8UnXQDagwbzuryCxUD2s7jottgEn+WhPnQ/DT+bJWGsZ6DB1YHDjbYtLkwcqoT40XJV45Nb89bg
rkc2qDEPo+FLv1h/AQvyPeA3TBog5GwgF4rKyTln9sxCRpECbpNMq1Cgwm0g7LTp7+eOxoJMPzYK
d7iN8xu3V43KgVR1qz5QGwCYwaPhktRi0bzoFnOSNAhTgMyNXsalWqd7UvtdhFZXbTW9B7w0MpEm
0xtgJuB4yBvt7l92lF00IG7HiddM32nl8AZS5c5wd2N6D/k+XuF9cjKcKzaaiZixPncE2gMs07QE
86UjLcPB4HL2UE2X8WmAKJwkvh00rGyhKnPpvP5ilOeE+sdAx9dbFmdJ9Dp9Tixp9Qd/SyzBVIp6
MrYavkBuFHRWlTuZTngMiRggHevDWkfWN4E4C2ZiTLWqw5Vb1w5oM/2JHw4V54dHFjqco4CdnR8x
RsiNkGpuEO3HDzfdDfCvnAYUZ5GNiEiUPFFiJJgUJeBWPlUkuv4LeulQvDgY8BHnB3yG/hWpJhgT
bQEy9ltqZjnZia3FMktR4MAPynrKYnLGWswcj6OlIatrrlxxsYCZp0f5F2mcSvLSVFUCkWARRYD6
fha5CEsmKEiZPjm9tGaoW+OlVjoVFCnleMMc4hiMQiZ2DDqwtCnZ7WLL2NH9peCuJpoAR0RCWLHT
fJaF6X5IacgdjNW82OR9sdIGdBAx0wQOeyKqaRhoWBxQ0+nYwDjwL0KLGbkV0uMMZoFPxZl0Q0gy
0D6guKGhNSLcDtVOa29hEpfZwjwIsFnLY0ORtW7TsuzNvozj6N7SK71uXOsZsDIPPgHjBYFKnIWc
PYjU0x9pn26SlBRW20BXTMbYRC1aVEjxwvM549Lk4jQBvTl22T65jBFIP5i26wPejQnnZ9F9QegP
V9He870RVwn4Nvwht1GBNU5UNcDs8KEGmgXsxWsnkHZAWjXmadWCF3pGw5wbJwLTJQ+1Q1wA8MeR
xLvM7O3zhLnSKaUgax5f6KKPo/lf94ePnSZWgwH7n/9g72S88I/8J2s3dwsXKbZRKAzzqd/QqDjN
TUYQgfcTfIrqUYxsGLh5QZGs81PNiBCAkJ6ekjF3upgcfhIlp5uQt512KBQNZuOEom0IDsApfzRn
YvNQv+tffVcvlsQ4+LQzIa9hKKawlRLk3jJ/ISLzO2zKCJBCltM03Vj6Ip5qU0IkjtPTRVyepdMw
BVY655pPvhTElfdqDW/8RZ6n3W4ryKkFM8e3tBVWlWMu+rvGUQzjyjzzQTyPCZKYKa5ZS/5T94OT
ejEuB6Km6Hr4wf8oXP2r+Q14qvyTN0Rdk/u4aK76fAtZwSMSwU3P33/Kj/o0Xd484UJp0hIZOq4/
bZv8/9jwbXwAhyf0ALkfBw97HxFEhOYcEQfSljFPrsFOWEHXVMstq7Hw/81HSFxwrRAdWBzlHGV8
njNELSAs6E/iBVIt/gfdxdQg6KNY8UrFwUs21QgGpB3imKkchNAm5XgEdg4LzoJoXHA3o4zQ6M7t
1qhcWqrU8ctWSPB5Laar9qYjCoREZkywZeJSIawpCSPYjWQfYh6Tc+4/xPfMCUy0m/2fAd3ljUSq
WIw0mEHxwDEJk52Jt5yPKDx/NlyAnr2u78NgZ5mNjCVD+3TWthlHOTm9IrMKuREWyzPa2OBfWVmA
2WR64IpsVJr5rJzLQrVjDgW6yZfDFSPYJlhpB3owN+iXFiJRiOO6XlPZdICVDwoOGPxcMxbNebET
Lj6PBnfVVt953T18TBrU+YC3difxKD2in0myQv7elWZMXBqi6hpPf8psVb856Sc/GN1UWLYs4R8n
Xinyn5y9ypXwIUB+PJHEo5GfsML6nEjrdlf/C1lIXn5tpdjjVsJNParVOrvQLORMWqR9s2PTvMTP
7gT5Wsas41a+D9bSlVQGgbmL6Qsq8dXI63I/7GiWWhMvQDYg/imIrIy8SSwdHAlUfRhUArLa70Wq
HfKli4FzWo7jm+4WJ14gnjc+A2B+sB7+b3jYck6Dv4Qp2kQreDBwk0zRgiW+6udwlH5KVyD+d9Xf
WJ9uwZWGBboh0Cbp5+Bb7OZHVsXhF1qY6q0I1vxafmcHIMMit+N/nM6koIIYBwNcsECRIrcv1BsB
A89P66S+BSqxwbH6FS3CP6YU7MSc4owOSPxA9mj98i/il4qhSUCTWXvCJdjx3aCECTmxcYIA9QGa
ElzLz86ZxkXJGAwNFd6BAPlotcauEpuIDR5zpB1z9ZszlLzAfb2HrHPrb0IjTEdw45OKLX1u1Ha0
NXcjdTbdVGqa8+ZT7/MdgskysFZTbPBpjpp0dqUPC2lYBAJE6y08MuQncRYBqwMKXwT2Hwd9ywRv
YO9FLcvtcq6+U7Qa0zWDVuxrShXbUtT9x8lYPGRXtOtDfZYmdg1QiykXebx/YYbj4+K6Z+AuvHNw
6u3iyr/R34ZTuRQXhVeseFT/4+i8dhs3gyj8RATYy63Epl5XLjeEm9ir2J8+HwMEiLPx2pJI/jNz
5hRAfxypztW5v4Pj0DJgsbq0K5h6UK7gXJt2BeoEDaCHem+z85fcpe1icthkdw2OM9kEqHfgi2B2
s+jWFJ4/XB4OG54L9YNGAtNl6Qp/4Bj43Q/tZ0LDhSPhqr22l/xnPNYQNwDGcLaEdrEat6Bt06qD
oaIjGV9tYX1N0K/xuUI1QNVjSQMJhU719u8rudaAXDQ8T4OTCHtdOHcbHT/VOl7t042FEzQnSIYr
lXTUcF7ykGQQ/gu/5ru8oEv74xhIuGvxsjk2m9FOMeODvjeC6T70x/QMDtIe1SG1TN+yT9/WB3Yp
KJFKqJifixktjKsUo4ekRyuII87E1AxEQAYEBgGUMeo2uDFcZtrreqJE80l17ywtZLyoYgcbRUSK
1Mip24+L84nbCAeAFsxF8ivmjvVl3JNG6nEJJQhINgwO+BtLNgQEKf0L2xTcd9CIk/QnkL9hx+FF
QbRkfvM1ME9zEFu0HAx9jUb7n3aI3b22XYZYm9mxUX+bBGt8xPi4N6X9Fy++xiGERwECGjhjiNiQ
S13dVVzCgPYQJcFo15Fd0NjxiUjuoQ08Otg99e+yeKVeBGz+ADTTqyTuq3jfI09Dd0K0ARFG/7uJ
0dXQ9VB6du8JAMHHgCNssppEh6MkgXcDajbacvmEI9ncOWFmkltlJy/I78Xp/IcXr2ws+5L8RdEy
o+qfw9qAwvtZbDqFJfeCVkMhZzsHnNs2B7iMzLkkJX9WXB4KIralM5EkDmbB0PFxHNbp0uXi+MKp
5PWmbZRftsBkeIuyJ/GuhM5vg8/OwuCpIajdhhICw5b7Q92Sqxu+GZNb/NZHVszRDx7n48rcxE50
w2DXbn7M19kIXIzsbJoJojT17FARoEQQqhYuZhTIMvAngba66hKEenB+XkSQfwkRuHn6jheuPmAf
vgn5Ruk8Ik2lo7EzepWqZ5vqQ95cm9pF5P5R2g+9h6Woc/crJ9OZJW3l61SRoD3XprHOSZCF2TY8
DGlXjJeWz0przqVffgFUNCnuNqDbKjIdV5TQUu5ebxVbb7qNWdkxigs3/IWFfebpwZr8PNwf0MOZ
9uIUsJzrU/fs+mcjvo+Fy3QUf5vDhKmMm0qw6k8ktA9z42kQhHaddsDuL3GEj3Xxr4q2yadOolPr
W4UzBu+x4fWHZCsNF21A/M12p4l/o/EeATRfQpaLOvLi8QmoF7rCuC0HcETTWSzIGtSeb83kVWy8
sXQowG6IGySlnpVg4ecGYMp0NWgfZoNbAKNsVhOW9DtWq2dKeEh0z/A1IpJ+HSCWTzFdXe3oDfG5
4kYndshVtcss3cr2bKoH8qjmD7glGgtYoj5CckBx1mZxyQXk4468motZoyoQocefpGW9wpb/QKSd
Om3kZGvWLqmV0X481xyWG5tvPEYbUP9l2JtpJL9/pRs8TYvknX34hgUbXiXyJy9J4WRBswQXJliH
AF+QbBCUkSqoeTjJlyQ/qLa6Me9MY725Io6GYwjvv1JxtZ36p0FyfXkLz6SzY42zZJ3dmPVZQ1Bs
cGEIIdsH2wTU56mtVBSHUE0lmFAe5PGwIhxhWZVReVExY3eoYzlGPhYLAKDeCytqimWNHNIn+prA
1pYk2Rlv8fUS16jje9yisoXkYrP0FPbG/eXXvugP94mMiYC38t18qn6DEG2lXkeoYt/TlUkm/GSn
/DaDcrLbvkyHgcpl3XrcyFf5A6ChAd/GVv3OEwQQIz+CxQu0xk0WfSdeOLMttfYEAxox6ecByhMX
UnUZw5COcChqcO3wQf1mXJyxRmcmHBYIjDmaE6rY0w/TMMeYgyWQQV14uS3UxRgtii8rG4lAA4Q/
gl/hHgj1a7HaJ1ZhnTBlq2sIxbwV7j7uiby0+9qWoJgCEvduVsO5cHLNU3rHwH0H7170F1x4e2RJ
1l5HUg/uvX5WTQgsflKcZsGFcKTpPyATOdetc/G3ZlKlcazuAkz+p7IZSGvFpX8VHs1FvLTMz5GI
b4wtxS6nQCy7Su2FpoN1BmYHHHVl5gAIQyfBFLBnYK0cGBU0trwQJo7/2+cIlp21Q+HsI3a5Cj8o
N6BbVe0a+4pIIx17LxvnbDiPxgFWRh5vx3b9Xbkc9qyURh396rLTTTXqODp3B5YMe51y9Bk6JzAZ
HNkpCU5nOdYOxWyd7WjV62lr6FuZ+jbAdloTtpbxKrAaItSpY4vW29zVFOxUQZ7oYUnZJjxMxH7Y
le4B28hAG+EGy5eeuwmoDlYywbupjdpkyVkkE7v0sdOiUdnws0llmae9TpCzdkqHw8BwR0iD5TIo
h2R9DAdZP7Pe4g/4L3mZycbveNiU01Zi8TbtMSO1mJVFhhv2h92/ylxt+BjHNbUALKXixa7xJ8P8
AmuN5Ur0wJPbGSsU1ScBL4HRRJH/hoN6g/4CYiqTaTvbRon01uVlZjgy89ZlFyuEQvW7wZ/f6C2D
DXUGxJ1pmSECwJxuH0AZEwDe8fIBMN2vNeiVNbl2uINhDLqAK7yY+pNealnxr3u0TExD8CZFm4gv
TA47a539gLUwLXEJkfBhScgb0v9428xROvtZuiQI1pQslZXlKgP+oyDfALlwbQSnAXHgFLszeTDv
6yO39IrtBn9jK8bo+GNa1vEp68CeIGzOsk+FNB35uuTSYqV/dNqEIn0Q8chtOfM0rpKfoiaiBYwI
CfCGrhQujlnhsOqPb2HmkOA3X5BBHLyW7Ufxzq0ptLsAwHB5NrLYCen9METDvg+kFyWYwBjG8oq7
SPqeY1R765ruObBd2BFwOXm+Sh4xTpsaizyHzB12kwFUuHiB9ph/aMfR0ZXqhRxP5lrIopi6BF7B
rXfAjOboYqJOeqZCWpGLgQbj0rKKfPl4vmGmBXERt9zW5fVoFUJ0ZJPLuCS+voMI3QrxmbnguK94
Y+Ogon9W2LWn34gUmT0Qn/KeFtOsVQNkNj5y83bo/Owzkd3kkN4oQbMGI+gUSuyQb0C2yGeQpDCT
kSn+7AyaOEBU+PEcSm8Et0uDIxMPYFulN6fHMWSi/x37TTZcCgkxh9+SDoLLbublgRMHyJjcECC6
4lNmcHa7ZGvsd9JXU32xkM2SR4JcDqlssGJ1ts4bqCj4+a2bYWNi9cmCWvF1HvKOn2mHb+l3028M
9fga96TUymgeDVYFa4ZFUm2/dbbWcfhe2Blmh2sBNQpP0gb1CwhfsMFlPfnBtLn+1xEfSf77HhAC
eOvGVn+vsRVFNqYedkV9FyUPuhJJiTiiwQTA+iGb9xtVcFA0cIkX6iTsDJrXAFgIY83/KYmh4tKp
MOPXVwXY71H/70mB0QXiikW5ScQrG0eYeAHWgeu03/eUrM/+bL3zWyYTf6PFdLjASzty1AK6jIMQ
ZFk+kImCQk48QF8JmPVN3a2kZXgeSQbkZr/jdx4MG4NUVTih9Lp0WoB7uSuD/EebMYGruUk/Kd9t
s5xHr4P6L8XlUEREuUayFKLJ+WJGi0g1DF2FkznccuTUlQuXPj0JkGzbdQWdu9qDU/AQRwOED2zS
l+BC6PKYIHaiw0ouwb+NJR3WP/Rm9dYI92z743AThhtIXdmNdz3J3ovsuPGCVx8OTX9y6rwmjxlz
DSa0vGvTsGPWhAJqRqk+0GfTQC4rpIfpoOsFJpsTh5Dv8k2W/VL28SijNdKLHZO6pkD0duJdOTq6
ZgewpU+8QPh2jYKHuAsD3TLdloHbcMjDLXp8V9wNnHvgQrrDwv1Or4xqcC/oa5B+M+en7HdVx2j8
uMXBncRjl9oPaQvUHOIrY+qj+BlDZ1qbnxoKD7QBE6nQiAmBSazToHzAV51ADwFXNH+mk7QPC28R
1aVvTqe59auz8s7iWGdVw23yrH5wlI9ORnMfMSxowZI5ABZ0kwqbm46EtuYG7zdkn1jZnPV5urN4
RFm4fzO5UA45shAxPNCfL7xFWNVk+c0eRD+AGq+U7431jf1M8vKCzu4+uyUW0eenwaeVsx0w15y4
cQpP+3s/Ly6EgBfkERt2ZVyJsMRzZzJ21uxy2xBFGTfXKrv24Wdcf2n5uzjcK4rU+YSKNJfep+QH
7i/un1zuSCFXEmpoveVMhSICC7mVjpME5eHDApQoxr2MNTizG1r8owSbB3XwsYqwyjlidYUM1u1P
OcvxyLwuDtQ0V5dR2/MlCgiM/0f9SxifE67z/fiscZuWO/gwO8kAInY1DE61e5yj/eBVLEZvbXN/
4UWB0lW8NXrnVpBUdYxhoYwa6qkL/3rlSx7uWfEedTujIFKaTQsXJr5o/XuCNqTfivV+jG3YZ4pb
hTulf+/M3WxQTsEMehhxfTGsJPEnlk+EO6vWmYICkc3sv+GMds2TKIbQOofcaol5CJOtKPlmfYbR
OGREH53w152wk2e7JAowQo9Ql8RuD5dliN/N4UqOWyBtoETqkNMxldno0gF0CidbkUPgjFQUMt02
szyOcW5Z2nLde2AYX6n2gMYYwgBxV1f0RMLgGlR5NmWpvyilf6AtS8GlMQ8QmyjL2eJYR5uk+YBn
uVtlX9R7Hi0CE4r8/YXDroMnG/bsqQebpNoqxFx6UXEhXa6cvABJ3xl9yrwXqm1r3Ru8gW+d7EKS
oHmAOzMW7xMNzY5Tsb52pSf2H8O/8MqHobafbARFACFUAvQN45anVTQembGbfRaN8y5LXEhJJb4C
qVODS/utjD2YFw4H4oLl+ME4TjCIvsa6kVaWP5uJOG1P0nSV0CB76ETT4WbiJxqqtynx6vofIuMb
HVTdL8te2iFav7Q/CPGJJMjy9UsKOy0s7UuJacHsupxPIjvWaafwZIOfM6Ir2Nx9hr0DM8iI3FK1
gUdo4OiKUa+XHRRttqYrXLQ8HOX44BeJfbTX9BP3G7amQLN17zdQW9pzUjmv3k8CWB2Iw5wKoK+n
jr5ja2rHhCy1x7B5D9RrIR0QyUzGNcSn0TXhKKVEYxD3fuukW5JsIu6hFL0ZuaGvdYx5UGaH+k/e
bVlttfTS2PRe4KJp2TaV7Sp8zx7CF0kPUNcnqLZWrbBZ5tm0bDmAl4YcJ3DKkGxPGLpkOJytyZZM
F0QrRkWUZ7TE9nAFjYqNpYtfGkW2LsYkrVT5MwgxO1gT8lci7pN3E/slMs7b7k39P7m+S3fcw9Qf
sBzpgJgu12/9uKfAknTql+hT4kOcHalLpOEwg7EdFPEz3qWWc4iw0Ak9RFdcHkwp+8w1J6BHahaw
mY8UvW8Oya+4+HmJ1RlGIyAddBl2aQxsqMSX6Ei/oeviDKXeX5G4cNZxPBvGFpQdbibNLI97vC4w
QxtRp10HPpl1/JlicQjii49LQjjj/w5AS7t8rS8H8LrQRyyFihL+GeNMdYb31OPoY1dEJZBxw+62
qPxxGXohXntK4kbLJpyFuU9V0kyMV1x1yfGpB5+GnDpJb8HaezpMNPhsbNRTUFzjT+YhaHY4/Ax/
YF2wWV60PyvqjoZCCEVys45SV1g8wPYKB+8K3lxzS48iLsn5th4dzq1v2l7g+dHuWE1ClZPMDaIE
zmmaCmgMP6O5DSbPVPmPBS/GVbQ44dTNW/ngG+Dv5jk3ObJwRDXbuDkCldHKaLiVYFLJFpmt5Ggb
wnYs30tGTTY83pQ8GtkHa1vOl+bM+Ud7AP0aGiQdNLiwmD9A0jkhDIo1F0DF7Ex8Qm/tW1i8mB6s
TpzuLvJ3gCZEm3zOM1KwBuYWYgzdnQXy4DLLD9IjfnpnijpIRR9/IWgiwRIQL4THGvtNvZ0Owo+o
quzMD1gdo8vDQIiN+HG0Fvdjfa257CJf2CdiJ1vYNPRi4SzMF8yTrc1UsYTxWxzk8B7ztfwTbwto
bpivMB5A/kiJ9cYINMGTpd3AtzsRuUN2Lx96fWEzXasXOJ5y/Zxal0sNZz6GnuSFxrLz56MDIycD
TuaOFH2BmxzuVUF19Nj2YJxcgGrrMvQjMv1s4zslRWOdnMyvANO4JVDtRV9JEvYKs7dXfTQqPzO2
hOExqOASzHSDpyBvTl0sItCw8RHK8haxlab50alsjrS6cAqk3nPr2ZNs+UuaCcZe3htb5XhHDNC4
yYvt/YC+0wr+8WMZeLBNo7tgPGI5AC+HakXMEAPZy581MAuPwYVOU6g2+QwItyH2nDPR4EQnnxLY
aoWsCl4dkDP6WTBdOLzMfnQlzVnVQe4J/yNoby3IeMQCeiwCTvPBq8T9c6nN7RoAQ4pJylgKG5LA
krBYNiofhbJK9vE/9mVrLuWUOenoq2SwONrbeGPCrwEWynVLUplm3/FMJbk5202E0RJN60iDi/0Y
cqnc2nESzPWWiZrlMKRcjoFqrcrutQRCgH/hTMrOQq3HloGNucNHKOsLwxZ2sEXqd8iQmo1P+M48
5pSOzQjeA5US1W0MY8IpFWDHnfrB40NJnlA2waPBG0Pdc8UQ6IndSSVqgPmCGHGVBHlHDP1X6JuG
wyo99tFFqaSjNPpnlq6poBBtznG69Apo/lhS4bMlyx919maI54i1uoDR1DZAT0pNZ44GKIk2ueKq
nc2hp1auyS4zJevFBaiAcFHzwNAhDC7TNpGrzOcL/wY277x9aUfOIGJe0Mw24LKZo5nb0tpj9D4g
TWkhEwwoGbtlh93PDy7Qi1YtQOGpsMVqSNxUGVXn+Tfr3lJQ6Q6+pfqPAUdGZsjUTflp3yH7h+8z
YHxKle3ZsY5oeKv+/YW+OgB4QOikSp8Ct/yLNZCAcKIG9uYxlBmS1PAd4RQ5LUH32um0iwnQX0rf
qmymcm/S/Ef8gVh9tcYn+p7CusTlHm1MWF9DWpDfPP5LCR6SlqSDBFBORQD6T2yOYr/HtSKG8nVk
1IcHzU/lJt4yQQSe+UTyd+4eElSidq8/Jy4IYmoTu18ILahn2d+wG1/hW51DViR6qrfjnYyEDoEB
6y7BRXeJsxsRHKDaS/ifzcYEAQjDTDJZbg/mLoH5YPlK0OlMd1URdz1esuTatE5j/cuyfa8vqxEO
DpWUWfk84f6bHxdSO1QsTO4rF/+dzNPMrw7wSuwvMyYk6obsl8a6D8lPpjVrjv/RulPtBZ04SsXH
Nrf+1wQf6XgxdGNFuw9A8qr3aQoTiV542zP91XAm/sUYTESMqdEulDcEknEcpt2V2iFvSb6gAYp2
0bSTSM9h8Qe9K7E2y0062KnxTkhO1Xw04luQb1/yAfdMBNe6ciEEjKpj/ZjJpshAFDaMxrAa6pwX
earle46ddwcSeBC5ykyC5oOCXlYegCOOl0Z677tjgVHmAPOSnu9f+pnY5YGSK1i2UGAUheXfW7tQ
PP4iWuVlLazQqW1M2TdSVz5MNDiFPw1/VX5s6n+DsBuUf1p+gjhUTJsmpMXmaM8ORX+y5E9t3iqd
HSHjxuckvzXZRiUSMN1giVrMzuu3wsGYaGpWVStl+GdsZwT8x44DnkAa6F+G32lYalNy3iTTVp4W
zFrUEQgPlHW5aR4STROHFH7sg21pLv+PcOGIG8n6JyPkxwXkyG81TDuYbxhIWg0WOI2XVn6b/wSN
V2PgMXvW5Mk1Xt32OFAYfVvJ7ai+mu1ZAirctUCutPLyDsJyeKpwiZadYPEtW7WmwwYNvJzNuyS7
L4M8X9x+NsmC8sGHX3eDW+YHQG4BXjY+rK6V/OgB9sKe0W9kxU+g3oOupY6F1zoNAlJDB/5e81kT
21ZiYOvolW0wzHtzuCxYYMriQXVqX7kXa379q5kglwcL3nDwQlV4N8q/NZ9igYgAHGHiyAtAPQsW
kqmbwSoQoP5CNMf7chtVj1qygyE5xoMv4K6MDp2JAcvvwW072/pgRiugk/BkwirqSfS1Yqwvpa4/
CoRY/BgdW3145aVAQEt9VN1Gd+OK6Q89TUBlTkJX6/Y6ug003UL9SLNTyIEBk6VYpPXKMQES28vq
rod0kBMqVuMW6mLQn7bPWf15AerhofX7AsTTE8y62AgU6KWSDvYTSIzUfbDGfIFx97tS/immS5I+
Sgrg6yFxX8WA82WIzR5LmQYSC+qhFMOJbNgU+AP1t/SFY5KDxExLfVGGQnCYucpms41FYtQ73dcE
ZlBHqnYFOAGGPJ9G7XYsT/QJuzbBD144XjlTewstEleOc/yjjz9pfnj1GHZ6FV7CSJVl9ZALO7G5
KeJu7jbsymC9sxKJvDH9nq0/yfyqhb3oBQnkVLdrDx0yXYhkoHFE/MzcrT0d8mXRT43Zp5xDJFpo
XDkbWjBrklUYISu0mhe5+S7nTzL7EDLoh6w7VEvksnoWi21HKnMrv+URYcaPkeDr9hkRy8WajO2a
YJD5w9rkcwyuybiNiuuAuaeMsOUSs6pCADN61i9nBLci8O7N4BwcDhNuz0w9pyq1+QOZfa+jlPss
PWYqg8s2LDZK4M+iayxqhKk7GslOTO8hmmXVL2C/V1t+Xqj6k4jDBFyJ7UjNRENBMBnqBHB8wecx
ihuvijhwvMjCamodYyYxOBMcJLrhdfVJStMMKBL02yGnlUP/9bIUBoRsPRMQWMLa6umjpnvxOsvw
g5Tk0sMDarLL+L0kpQUhu0X1JM37UsT5X4esGP3VzPtA2D02bttZ+5OBPl5QM9qt/IIt/tFXHwNj
WilC24lxG2Ifl7DQSfBjEdT7FO3kBm896Kjhjv54fstlNJ3RlyodBXQqpm9lb8jp+e4echnupRJf
TpStqTjRrhpYyYn13Xpd241lPKdgIfd8c0ev9dw1uKPx7OiIrm09Aam+Jr2LfriRWgbJZcx93Rv8
6emJlbsV3qv0ZlK6u2HPsRGHdiT6c0jgCVndIA8CRKnkVAcfWXib3rJ8O6DlE+b36cX7AsUB8NsM
2qkfL1GKMV73NamuOQOPOUW4wY4EXzIgaiUkY3bHCjMdz330F5Mf6CGgNSlV/3LVr7TjS/5qlKMC
ESg+jsQmJ9QJn4cxwQ4QDUFVXEuWM/BZSvMy9X87HX7r6zZLu0ndRPFvkL0L7LJ9K6VaezobAeMz
5O+V0YdYvxXsxwjYAYFxG6zHB79ECz3/VPm2WbDZAfOMc0aYYO1pgAfq8tiXONGL6xFqDURJgG58
eXxRBUK1cV8KMQEv9oJi46ROOlEvuS/Vw1te7P4Uizyk1SXswU/xiyAM0DEWVXj0nAY3ah5VBdEi
hPMJzTVS4TZzpA+sgNklL9R5yEwNzQVq1eI6FRvMXVh1pg+B18GQxpqI4h/zVDckkrN+PY3HJDzk
iPb0BpJS51XJX1P84OtcEwtNaDdk4a+ZTqzC/+pNVP5xIKvtrVG8Mfnth3sDb8x6tNW++HxJZ3k5
PvFRF42+2kY6jcpicFQfR2Vr9PuKaLXikgwf2vxeSl9Jf+vr9+B1DJUNS2kh8hPxrmi3PEc8wUkT
pewc7yLGINXphYZxU7aeiTSZJj62eYLb+IhrRHwEncYb06yBw74jqNJh+za196b/ztKnZVZ/JodZ
ia4Tk82nOgVeoLbrEfhCYlIiawRqK8wnuDRErk/DjZxONoAM6MRtWAqfKf1tgXlnCxQQ/lPoM0f5
XSgRPkTlWqyYWBfPrkyy9dfxRW5WxpLWiHCLZEXnMpHgY5xGaDQv6pJ86bDO6zmO0scr2VnW4tBg
amgk3FeGLmDbVvcOofEoPbXs6wU74QUZArexUKGpRjzYPYzaclS2CD0eAz3FKWCmkQaTrT4QJHj/
Xkg3ebN9YeLQHuvJjk1XAQGy7svPmKdsX2I3UH4XJtyUmk7COuv6Dsg+YVENhFseuv6vZGfsWTrn
+WMcbnrBJ0wkWUX4G173sQrNxRMtgq72cXEI00sn7PELHGaHkYmjrKzOEzCBkH5rAbQkYy/EP10Q
IGEtVpHB9L4Kcb8d/IBq/pK175S0cDV/b/sJpgNNmwCL2GSiQ0qWShEsKBi0dFETRHUyXeIzAXUV
oJ6uQ9kaKD8VpOuJbB94DlGIlWl04SzLR5gRaLDFaN8q77rKcgsXVxGhWs5uMQc4Z2JrmIH5VOIR
kQaYXCd/5YRTVCiR1MOwFLJho2rONFAfWau9CDBTaIyQFnCkTcnAHAGzxChuXflRQbuxQE4CHVAg
vpXRJ+E9ZE+eyRZTsl2BcwXTELMhA4aSPdXgJ1tIGa+nimdXxc47/52Up6j+qlO6FjT87bn1TCTQ
zU2S2lXPxNItZ1DEdMUioGe0hoxh6XhyiMvI8j6ibp5oDQWrWmv86i4nHg12PVQBmUHJihbvpbem
QmEJSiC3fqp9jcy1ufo93AZWvMX8pTX8PYUbA/JlLaiQ8oGrpRHLnWJdVVg5QXqv2Um1/C5Z/0vQ
GTZPZdGH0WlBvdUQlI/MbMl3PX+LEpAfR4qWPQLS3KUrsYgMAi/V1ejbthjurWNN9VIkQhMMyJnF
eAYnFncTZZlBTykydwl2liegbMZAs/I78wD9ApI3QA9AdeziY0LmeVI85IwkQTyq0aQl/vyXNdcU
h1qXvi/ZpfQHMFnED1r1TUkK1jlTXJE1RCU8OAls8kcaLIirQ3zKIj+G7mwtGZoaZNx59mSof0jP
WG1VxCcUrOAe8zhtaenrrVw5yi9UjsprvJGyrppuzLFlIE/v5n2P7o2FeIpP0QXqvzKvys2IxN4O
vlXZ6foI+yww5G5ZFUdbNrAh7MXURpJI71iByvXHiAturpoI/0GQxOGgwGlptbcyJAZWW1UzdLi3
HJffuNtZFSQ+pP4InI00ZVXAKJYzvamkhg12oir+pOOL0OqwoD6fELKZK3BowJYUf0GeG1fI7ZGw
eExTrQuHmqydlEK1p0zZjilWN2K80nIEdfG27VA4UMIahJAaGDPq6mYv4vUOn1B3g4Qkn5PO6xWM
c4tBjPsi0At8nSJVNPA9oVpKFvw2xuV8kXE/8V1uTDh1iOeEyMs7FGPSbwrHx/hSHByGGplJO12c
yLjZQ6J4IlYBABnYhQwf49G4Yizp7KHn4EeAq5VdxdsAnqI5BxuRvkz0EwLVfO6kNXOhJhg7M4xp
mhj3VZJ7/2GK11Jnm3ETCvehPwu8FlX7osGPZRZ9iTdkd/FtpIuvrgo3Blalc/kVXHt5h26oZJm4
IaR5tSXZK5zfKhLUPgaLlYwCiYEdk8bkyEFtOhywkMLM8BBIW0hG7GUxp2DFn1yKT7wXPFAH/UCm
jBcd4tt01x7SA0+bjeWJ7si/FUZ5WxI3pLjqwqFHkUdm3WIDixZ7jdQk/MCKQX4t51UIG6L1S9S8
LFD4GvwOwiaMI4YEqHrYhazEu4qIDPnULwgW9Mrppr8L6A95tVy2LnHFwNVGuy+9Bu9HxI+bUbuT
tDrTG0PaoRugKRPoaXMD/81ftdjQwivZt4YPfk/UzVUpXRP2Z0+2G88SzP+QbPSDyk6i3ygI3jGY
gFQPC1B4ZBBIJOthYo/zik4MjbiiJdvM+J7bLbaG+QMup1a/i8hkQHJSvJuoemn/jDvoBormRUty
SnfGcHQhtw/4GC3WRRvi2srJFo+mTNeKLquiK/O0DUr/nqUnhsAscMQK+xvkGq0sOgaEBUNCnU4B
OtXJFr+lkcJuUqSs+Cf6Mwwn4OHmQMk4/RXE0EVEStc/7sv4p1QIKlgxwCDFoa1UORi0M1OHshQK
64PhCNWIQgwi0oaFrrDWaCmeI8kYpbuzYlsfeJce1DYdVKsldRHaGL4rnIARBP5Chgn3rKDuQAqf
ORJfkCTjjzw9lSwkI6726onPl8enz9WJ3WHXsVqQwg1Rmm3yKP5e3MmdXRO7XOIwBfXnxdjTwcwy
omfI3clZyLiveVYDoiHvdMF0G07aEZCukDp2dDX2PJyZm+Yw0bvH0PCE12Tj8gLTgGcJn0y72AJh
dDz3IszChDMiwElC1jDKmtmSzJ6SnvmotNF7oAox9sO3mrO75BfMH19bBVE/s/4j5TlTdBdsca3G
yJ8ZP+xM/B4w1gqe42Tjfcr0FaJD9VgnNhCEqN4DCte1NG6KccFpTGUtN3bL+0eXHTh4kwi4MVDT
UB+xq1KdV8jqCs9PO+IhatxIcKoZv471C1wOUb7KC8lQtsHbil1GzopHQmUtYPcIjmAJYnVJ+UkJ
XsJ6lcUPrfdy1c3S1r+7dwBQ8NUk98oYX2JsRR2ULmASwOcWUwAJUR9Y8LDqwxNe7O5jx4aWfRpF
HPuBCxFO1Hf8e1s426GjXXh4wpzhjcXuaYiur8QkrW5pQCGyLdKy5ktLNxkBIyaMux/d5wCWqB5u
IvijgqyB6ju+Q3hvhN9Q+6yVU/sRhKcXyUIF2eY/WfJP+jHKOwCw0ewYKfLWVtz6yFJLkrGFJXsO
3hvM6oV5gpYJs29kRKgW5WeHUQeaWBqJRaLX0CZ/S+y10MqzpoTKGblgWZG6MogBI6xKWl+6kuKK
nsJtSpc5ii5OLW0r9jJk5PmK74YwrpHHaLomC5Rg/YLIyhx2BfvrTLcH3DJdHLxDEooJ30NPNONi
xhpgvTC2Rzj9q/CHV7PoACHRYIUAgA5rjUcYgDVcPg9Z2+aVU6oeJtaENJZs7FzGiCLi8F7TPWIK
wE9pvYXBlbgwa2oQdgKJ1gbxYCQJZ6C+a7hdFEwFtTTLsN5jDBa2X8W86tQ1pzJfcCuZCLRBygFX
GFPh6VO3iO8DBUCGQ1+Cizl8O2wueUjeaNX4XgilEVKfeNXy7ejAmYM30hfvTH4rbxTB/BdPb1SI
CNjhoSFZRVRUQJuyFSLXMERcXBu4YVf5R4SvYGznH7jRan/MefRj1kN/y9Ce0Zo85f9/RfRCqImN
4VrT3EHlClGb0PSuqi/pCTbaEmAm21a0fhH7tsXzMMDwLF/z8BgsF1EH43wKZweVcejQ4bUogTWX
wm3xQL5Ig7EnRmKazNBWiMqj6vEPDm8bUoH3Kif/Habe79TaA9RpDB1/8l9qUvfLy8AtiN/C25zR
MiPzzp18cl/KGp8l+s/mqxKcjvUjutq9pL232CsgnoIibtjYSGsGQVrOcJaOTc6zBlnMplfgQOhA
UWDX3OMPGSEPtPJ8F+OfjzSOjU3kwsU2+3WNohV+2rh4Ok2/PVo7bDlZZi4jtT0/mQ8ERooBewjW
8p6M9C1i2eUxBbSYcUfeMMNbWwEC1wQMyutSWHNM0nkGaA6xOqe9GVclXGJEu+x42AviWoLzpOxq
KKUl+NgAbDa3OTF1lCPmbwXyleoBg2DvXLJbu1X/uEmxbjV3gK0h+QdNHKxw44VXR9ALVqEybAk/
ML1x9rFYjBu7MnAEdNGkhZT7HCOgtQ7oChy0qInWIO90QuWejt/ADIWVMj8DfSpmMBjnMQLgZ6ps
udvTXw4W7iWsgTkRQS6L9eDLx9Ix2MxXAPXrcU1d1N+AWhLeFm8U3dzglDAwDtzXVWEDmoQYPcU2
5u4c2sCJpHfST88mklrwvUOAkCdn9emOhW1Re/jheJXOrpruSWfnVk3pkrDsZHlKgiTq5COg7R4U
Gk8i21RZY8DgXpniPgbKUFI+gEf4svlVWrqbmhuojAYO+RuzqfeNXY6BL1s3CUaCHXULdVbGRvrI
UUGzAineDFBA2xXc19QZEy+XmIfWkUNgigXtn3MCqonL1QRt6F5nVbxwLorJW6Y8FhlXyM2AZmc/
xTTKWNwJzUHDjAXRFz4LDXuAxZ4wtJZNMIZFMBZR/hGiSALZFmDEupkIoylHPSUARKz6MYjEsRFq
snlk82/rLPLpDOAUM2/+WYCzEgSoRzFxXNyEhrfJMPlefPGUw3XHtMdaQxlg2NCi9Uw6hQp3zS4s
uq61jI+VbBcsTa1VxKIdPwrlkVoedzxzHGbfzFnIueb/SDqP3caxIIp+EQHmsJVEUTkHyxvClm3m
nPn1c9gDzKZ77LYsPdarunXDqv0DiG4tQCH2qxyRWf/lrwZ/Ibj2AAUfaRTEWMobkQBIohGCgtco
O0/YoP7HB2/NZ0lc7JK2U6uxHeXKK/qlr36k2cnPr1HLGuCmfHYG4iYbOXC7DUNcm4C0n4hEY8V3
wLfF6pONW1s9/7HPCOmCJwD1X20vYl2tB/f3W+XCw42cXS6nAR7QBmpxhwKfLXi+AAlET/6enBv4
ZUGOFPAGqBhzOJ7uZBSI9nwBj28KFsHOtoP4tU+TnckifAbvBJ8hiMfcsxNVwA7pFj7R3Qf3sdxj
GVGbMwWNzSz4Lftd/I26GUK3fxUwWaZ7kGzOGQxpnBYmvnQxOFDeoY0T4ciXYQOE0J8NAoM+8glI
WOo6fMrvWPqqwRNxoWqMwxTMwS/hoefImLLsOt5r3J/N8n81aSItSVYm5AuPLKQmPILVnZ9UgkVd
pGkLEC/A5HEi7tqdPtpkUWEACel4MpdhZVdwA82kW0MLxcSFwQ2FZTLH8hHf4ClAIAMJfVxK/rxF
y0q95Eg1S0TEIUmR5JbwnmAbwoKVY96vWawSNOrzcE0LVpgKQ78YPvF148egWwXgmItrOLBcz2wu
rLN/hdzkhQuxWOfCyai+GrIqjxpJ79XOgLdcoxGUcFHQfkzSoUgLliAFW4bi5PBmBfnMiONDwtD+
4hyOklMhwJAiR05vWvxrVngS4u2IQKddVf3SsrasXbisuGcKHFjqdSMwMPjwwxOeJGxk5eCujwVm
uRJf8M+HiptIUT/a+pKU6xqtdbGKEKJgJeexRaAXb1ca4QeCuhFyR5V+QmGnel9NuVJkc5Y3X8Wt
KfG4AzqC9T1LKaQeZ2+gPx69v67/bTQyuo6DbJcVokH2fdoHqB5BlCuc28O1BQq81EmZJYxLtb7S
qF64/qXvjppwGPD6g59s0ojIDpdbJj9GHBAVqu8G3jwOLXG39bJF8KXpl1B8woTx0enWu1z7SHnj
pEUBqxMPtZtmfRUE6GGFEq0lSCz9ueU4Vpi7jI65FNVdUe7NukDhRHvSf+Ut5t04v3EBmLb4Ks5B
hwZbfaqQjdp9nltbtEBqtg9DggOPmr4YL+xD5JTy3CHngfCBGAnzuoIkzpbQEwbKrUkeXeIW2zTj
kqEk+iPfpuJXQRWhmyj2tXcuSh6Gt9QatGiAXQ/aZDH6NJmKdLZlqWoiR/0RiYMh0KTiTzgmgQok
k57y2uHlFrZs9X107sWXFe8H4hXTjUGONwUpL96yeMp1fGXks+bTw4nbCLGWf6/AcW2ofUm0wxKh
WYxkScATD0VbxcsdSzg89oVNSeeHQT8YXJcdBXXJDaoTbZC066RAUGBrk3EMi3vwOiV7NhhdQL6e
ZxhYIEfvjKMBT5Xmxu9zVmHbIfeXVXgvpgieglUvlzZSKG/LFesyRrMIlZSNouy55acFTZLu+ODT
xHELFyj0IhPsO7CVAT2GrEIJAwtt2k37b+hhYA7JZX8NbOFsAY+vclx56Cb4Od1OxFQotFHoRumR
z6pY5sJllI6rXg3wly2wJTk0/jMSJPK4rma4DeCWuaxaLml5UWBUPQ0Ek7gL5GyqPRs0UrcADKeg
QcgSLzc7gl3hW8KE634bybOU6dr4XP2tOiA75cBeWnsnv+sR53I+r1kPeY6rEGv8Y4x3UHEKWgd7
jRpu7T/bcoYrbMlMp2RXVurblxRv6uFuLvO9zpxvsubZieNuNaLyCmA/IJ4pW+A4/0Pv4ebleAxl
wLMrGeZkYxIA6AKpfvqKk3rSPDtBa/ahLDKUQDPiSrX+6h7vkmSW4jwodWvdIOqbFw2hi0+3Puvt
B62OO8svQ7VSR3yclL9G+xGGYxHcqWiJky7w7MIHGMHswkRiOBlg0KGVdPTtvULc0lffcXd3i/2w
5DikXwk+d3RuIwx3TgevMHO6ddVuvHAWMGeJ9DsNfjbdZQR61hJyJG4J/eXAJS1J8OabtRrNXfQZ
MphXqy1KCL9kGPbMIxAu+471BloijZ7FxVHpQ8T/PmQ9moDZ4eSzdXF3Zb4d3FmEXVnIj87WfuT8
DVtWo9G03tawJ5mFAKABf4Kg4A+b9Dfmm01YH2VPySnusAwsBkHvGA27AUVArDLp4zDASSPeD7av
0jnle0tbA+cGowMrw0Jg+a3gT+n0Pyb2ZQiQ2PDv5WlrgDcGkE85kRjMeqtqcDPpnSmso08PskCe
6ML4ZKfGCn5nPS133pCA3J+0a/7TMkjZ9aa0HQhRpCpPEZokpARn+a4/1Ack0mhprHxCGLe/MGi1
JXTBzcqSn2WxL7MbOF35gzlLgbcBYE+9p85x5Z40zM2ccVx0J22TXjiybJt5M2bmgfqdXN2V/52y
FZ3VK0+5SgXh1qSywY8jP+pjMoxy8p3ABvsYuVt5b7DYmAn0TXeU1cd4Oblc1IgSccsAMsdGSpxs
DjBg3sBU2LJR1DqMKPaFtu+FfjZATht6cjIfBB+AmHAOmLzN+OzaaJKEfNsmJxcDC+IPhF2C6HvD
5cY5VG8sbhV9CzJWlZQU/8CcUYlPTcYgmfIg2gLveL5jkQ4qwvPJ8J3uCV3yf8QnAlStm/AQwYcE
Vh8TdW3Vx5CTNbwrOClT9B2tOxyor8C9wWTxPz2D0UCdVSo4cNc6zUqVLQfoNhJniyp35PaO3ass
KRzhHxOpb0zezUx/NRWB3KYjuzhFJ3dGzg5cchHYiN583B5CwO3pB09eDwJsVGs5zF3FASFpa89x
hQwCGLDKE328VqHanENdzK9w3hv1pLoXw791ghOqzMvqzMoXlEMih4UjJHMgCG9h0iQw12MHdqhA
d2bIbO6EE6Cx7/6wfNLcz+DPj5cjojI8NSmZhAXEi6XU8gDbiX+M6l/8UDpMG7fXeoAbCsDfQYyF
2/LAMnLvLVbVU4TNbX4EH9mivtcNvTtmTVH80eRYwEIkXsfW0Zpu/UX6LmwVnzrE+0dlyU+r86uv
rGN+5RuB3rzMeO55++avfzOh4Gi+vyHNgqqNkN+66IiQrJ4ZHG/Gij2vfuuRkdxhTxK7vpiZJ1e3
6Q4r4YJ7mY1AA0argAT1yQVq+I5Ff8DDmLGSJ9iPG3yDT+3LV+3uqb3cCdURE3RKu1pibz87U31E
/I7M3uGQfMu2NVvGk4VrcfAQk2DlFnz70dSZ/4bpSodggK4A1p78che/5VPHcGhpQL/DimqGKKYO
L3DJQ16DADvwHR1QJKL66Fd0qgotaWQeFqZdfQcoEs7thTEIeAGscPztCKfngUKlWc9WePSz+bax
dQq7ydsMlI6GhuEjXZJ5zOIM2rsbbRqbN1L8DHunDx5hd+4s/JXNmf+J70A4g7PV3ZiFrVsbgqOg
xganEvDd+sTEj5aOpMaZ9qnrzMsfgfXXGZxyysAs3JvIKZajyNLHRPxKexxSbxElruY18rUnlLZa
vXLf+yBX+HVJaPo5Krq6vgovCBAZXESOCP5ZkeuAClvAxN08fVM/8NbGkjWgQKiHhhIOa6q1Ed2V
1HJ4VVQO3OWkNdC4cXGro1Bsu5fMSwJVe1NEO4tgbWcBJAjxGiMtMHlASvsUXx3xyFXZUbj1OfRc
we6a2Z3J0rxa82OPdgrSlLAbEchHe1ldKOJMebbiMtYePvg368c31PEO7vyyUzYgz2tyH6wjDwL7
v2Z2S5dQYNfiVZGxbTgI1hJ2eGSj4KjxfDDPhDGgyvR1WwQ4gCOUET05jwGEPO/HZwxGDyhFO+uI
v4xm3Ef6Qhwe+6VRonTgZ24FkGMn3sccuZStxGrAuthuvlUa8qw9+bjVstXoUZLg5iPmG136lqSP
+BwIC5ONoBYfQpW8ox8Fw4P5Bqn5r9qU/MqfZsS7chlpVoFo9oDmQJE0zO0yvXPQzOmvo6UJU1ea
hVnosBUGHkTs8vK3GoExYP0UXVi7nM2VhiwBFexPOZC7Tf7SuvTXRnkYhQPWITEUFpsR/ArCwBAe
/ajdnEtFBo62G7xmGIrv+Fe8m5tqXHqTrfucVyH1EDSX+oUmTHgBIQlAUOIFXLO5mTM7f/jpCrSO
FYybLjHrmoAqDDlj1EZPnAACDqPl3Uth7WbI+e5ZupYmACR26DM6F5b+cmBXGOLQthmZmryfHIK+
fo/9OUhgLzrVB3F98jdkLDKKoTNQ42G3DGdJf4o4uptbpeAlLEh6Rct8ZQmpPF7mcAW1Ms7p7O5V
q2gXEE81l1+mMjNfHJEe2QwXl0heI+RwboYVmcRoNciDEe29eYJmQYbRsBznzBbjUUQIDCyziNb8
m3N9zdKaCWM6dTaE2FHcadVZ2eUQ8BnJucomkH7O2prM1gv8vrY4aZY5w/YIYkn89tBcRMccsSnn
AN/ie1M64bARFnRKcJUmhhpPKT311UK7SWkEDov3YOH/Lrek32mQ8nn+HP1PWiybSyhdOPvq30Az
AosCFfuAEIVWc86Z6NHR0WDSTagOZrWxE5EmOk32g3pVSS5xfzvtJKLKusbSD/wdYcIbiKvK5KX0
jUkfNG1J+0L+joQ9aY6Jci2afWB+Ve4KuLRY7NApQztTfwZ3U4yHnf7BkhDSZqHBs5gAN2aP/iEg
MXKSW32E7tQlm/8d6nHRmU/ZAOMcc6Z2zb8GJ85Db7HTzowOSIeMRQZKlR4OiBEXsoQ53TpOniNi
X+yYBdKlUTfAUDvL+LEtc+noNaxDQKuxM8f+LcbGdgFe1NFYTwWOT90pN1+d+KTFV7V+Vqtnjxu5
xKjRH9iqxOtMx7Rbtzt0v18DvNABxx3/PFjvzPwRoy8xU2H583+oXeS7aGsDRFTx/ywSK4aEyoID
QXy2aF6H7yH5kKEl4vo+eWnlmzY6UPMrEG+PuyQDPruyvBhYRUqE8vYbpb0V5q3NvhrtWKirFhgB
n9FPoXsB3zIrQPPI7w1NDzyDJj6z9IyUO7ghDMG51aNxlTFSm3hMGX6E/QsjryO4GvphCNM9yxYk
AFydCCOCh0L6wxYx3Wt63ezxWRZGJDPcNH+lhsf4M2A3qGL8AMO+3vp7NEQFvmK0ysKfyV8mvd19
aW8kkQ4/VJ6CFuax92ctuu8czdg8k1jzAP2hN2vXwbF2H1q3N4rZBqiYkk7C2XLNCWuhChgbbNK8
/bu0o7e8DTWmURbo7kvc6hVuEYt0oiM3aIYmgJbbEKKnKH0VW4FUSe5asqEou2z/oDv/MyJR4cL3
tLnRISfn6ENpX5X7sm6CDhZKrMB83GHPQEAEnSRgFbM2bQ1hcHTpygr1YUhIG240Sv+btqcwfBlb
UhXcvaIeAhTxA6pAxm4aPlqujoUeAVkm2BW8v2HVVVfaWoW4VNjV1lxcAEkLJhzBRe1gTzk5VKb7
2NxxSSADiI5zeVt+6q1joUwfdsEytOVVdZVsBKwn9UURaYYNV7owDxz2YGxpbcReQkfuGXS7Oejp
e5LlDVMwCRZ5E3ccPAxc/oENQXSAOcGr6bSvTNzFrT2E+FWCnqZfMq5fuw7FTbzNP8uJ2rUkjOyp
9Ozop19g6v7HRRPfyvDX6PBuI8t2K/ovU3znHh/re8BTTWIkP7nlte5vg0B6LOPbbWyoomfFv6af
wiv+bUKKZjE3L0m2qUR0w7g/I+Xb+NNT89d9R/DG79caT3rhd2TfC36ldFzwwzzuXwGnvPz16R73
1gldg7VonloG8Atl/c7p0GvgW+WOswGbaEAxL71X/S75rsrJUpORvY9+EwP7BX2m+o6WbAxaSUF2
eia233g0aV0MWMcHKzHmg/hm2eL713YvfsefrfBAz8/wqR2bcsRy1DEhXpRUYGB7VqEA/sCTCN/5
oTOl/KzEi2A91O7HpSpN/phzNNjCGnwjuqCbUf4ld4eyXdwbWuHJqRgWTmBsaNWCFN3KX97ulXal
s7vdTDoBoI9zLc6LZgX2Yc4M56uDlj4vz7WMPnzRi7bkCNyn+wirNOIzSBo3eNuOHQujYcOSs2qI
K7PpakH203dbL6zwkF3BsgDhwjkjrXF0iUB9MDxZ7Ddt7wtHhN8NAi0H5tyPgleBEy3hJZFnSTIm
iHaL/Ad6OVbITgVFmmUtC1fNRn2rzSrrxtymCqSLzf6stcIClH78oJHB12k/voHnzAbYsxE+u3rP
Ds6cYJJj022lbmHOUKB557a/lwfIe7LTyeSspJ8hZCddQkxUYOA4sLAAf6jXsnfoWcdX9XlUzyiJ
Mlbzybs2QwdYK8OXOq7f5jtARA0xRWIKnbHx/vGZNWBIuWAfer4Rt6nwAGGrDJhqGMsdGW4Zn9jL
DDNqdrCIzLOvPkvWvoX6SW9NqPq92RDXPcJoTI9m/IcNLY59CDm/cwMUDf0l/kaX1l0l/jJsbpXd
8jHNtBRij2KxIvghx9hdMYWmGBdF6iexy7MMcQCbwE/lOGwKycE2geBcAq/JZMeIvkYDgVMA/Dai
opCNxM+wnXvSUX0cA0QdT+wDkF+KOh8ZLJgUMs1v6ERPqGhgC2u+nx0ES0CfIFfuhMkPxTOxS3QJ
2wkvYraldSbOCpkXoxjp2f12ZTiyD8tp3q3LdifuIiAhVbwG5mZSx/CIr3Rt7/L/rZeCF6H3qoYd
7BSyYaXgDXV2WMXsqJOl9gvliCWHt1WVR6Wy8MfIxdFZA+CrgOC2dyT/hH623IIQRoA2OF71Pj5a
/r2m812VM9v6kwDIk12gfQ8IcoMbZuarNNwy4NOQgESeemvXDy8KbCDcgxNdVgsUkr0Rd2BFoi67
4RATbWWsyvRP+otT3NirdWD8hMFZxeqbNKDP6jkGW0NApIDlzEeZ2SpeiBt4EbnwFI0VSTRQBzCb
s+Nvj//QUr4HLLeF++ASwLOH1uzhMdh8J8abZa4aoqWklf7DI9+G1I61hvgtaXs1OrivVP4yGKZ8
Yl7WHZoWMoSsI2646ao2ZvkqGT5IUkPI/VksHBVdQG9Bu96MFxmbcCIQcUbEPfCRP8zsyDqdNAN8
08YVOwTAhJMeHMaC2BiyP+Lqip7bslYGC22jvomgPpgAIaQu79r4m2gMovoVLRkuFTptL14Wzcbg
mSILrpti6mLdgaeMqEtGxNe5f8JwMY0dPlLeGcJmsYc9RWNocis6JWsCf/4I3VU0cWeqU/dHVhRO
GCw8j2TIC+2P8AgBa6qj57AjHv1l79EZiWcFQkmpY1FjvJTxpZwrdjVHNpPz4RliY+Vt4ChRfhrv
q83/FPmFwxYH1501px4fK4C8+KdBhslNoj/gVsYsLFEaFbtS2ZoMSPpz2t1dK43IBKAkOKnmNohx
tXV3Lg1EU5Hlt6cJVNWdQQHEfBIwt+8JIvwyl0mDcvwjzSHUIlyFQv1n/AHlElqqresLtQlasdXe
eyzDoCswQPFXEBf7T6FkHN014iE+AHr36NYhD5H2sgRyhvXez3xlS563+p3+JtBvrKUXOGi+ArJu
MCZSnImviwSXr0NZE0OQSxejtAKnFvQrVLwABkCyDGichmJfDFszunfDlVtiCi4mmLK3g3rLVh3k
rJX54xw2aXwQjb3Ax2b+BB6sa0zuOulQ92t+CmxmeYR+D5/mmOBsLFyHRZ+fRhjqVvEDwd2iPYnu
eoUBL3tNbF2yn2rkqTvIBjUyyzFtPmTqRc4+gwDYnjmYkFt5E5Urv1xafMgql338F5IilB78hP3y
MxgOQ/DtNJ1TZwtN+m41p+yhY+ifCeolnA1qf9lgocAGS9iya0HIDRYzSpgO/IDCokXANXIyUJoc
n9Ha1caeics1ccGObGauXPhqwWBKIAaK4zICrLfYWEC9nAWrAsC+tj0oI9xoxQv1vTyeh35PugQ+
6f1HIq8sPhh6v0Q9syglrY3clwxVb3qWqx+hcUhhAHZbmi8EHMDV2WdVbGWbbe5owphhUiVEiiUX
y3jKJvFv5Q1LZsxHDx+dvKmIdk6VhwK5Rm6+IvyabG3y/OtLhpFZ580eIT1e+A5gs0wW+DSuIwFX
5d04cSF1/izGUG6edbYogGOy4pxdCvoIZjMY+qBn+hzYFZ3KE90G01NNDg2YLja6LGZmyKLncrwM
CW4tzyLafvTU+Yu0tFZ5wfNnAVWhnemWqkuascOslHQOj1pz8gjPY7ffjFulIoEtQp5b7unoqmpF
/NzsHH3/ULfgDEqnrmTa/eP2Tx0NXGIm+PhCwcraGcjwNlH6NW1xdRYhWOnbkGnGYDOox2IA1cd9
1IbXC3EIOxC2zJR+xkUGA4wVol/l0fGUYQWQARehtFi18QL12tY09pK0ivNd02x4z9CRWu3Z/4Tg
pG3iS9YtvcJJjpCc1NwR+93YXlPAJjYwySkOiJbeGMHCV37HJbA0DqSGC1d/0RC2QUuAkCPjZ66I
3iEmJpGdQNl4mEv9ddMyJV4Y0aZPHUHbQlDRRrBxrAXk+tKGl0Y4ibCPRJYabfIZj09rSdozMmPB
aeCryDvOgcAPdvej8BVDGOuCvWlA9sBGGd3MK2TdIzkNrlXyptdsUblFtF/33nMUHIoIG3fHzxR+
M5wKDEBqTJ0WSrTU3qq4cpXNlFILp0InImyyeyKmp2CNvoscYLcRIHV84maS6AdsoUrRnZUeaQ/l
IZA/xuqquLcIWSMMIWNH49U1+ObhOOfogWP6h4zNAz0llyEZoiP8nlVsTfysiiwBPm5s+VasJ/vc
iQRIYHbH/pZ2vMUeajqOw1uw0EHOOgXxxLzHtbqDrzLvtwQ9/U5LUfnXzPZC+1m9C1iK1rUyVu3G
wPNb+pNvpr9NUu52QUmwjl0FKiuqJ/RGcf329sJvsh6qdbOryv3YfofQPj+EwQ6sb1W7qO4mbu7l
H+lIYD/Wmp5LpmSSpj6Lv4ITvF3lnO3427x80CU2KBxxDzl3NMv6op45vOtgyiu1WJvdNm4uLEJ3
7ND67KGyFcJWo95JTD0whbSZkWzRudBw09chcp9zjT8q6SIpTn32CKMo+cjMt5SfSskBHNTFpY7n
Gt8EQgnbpAz2LuZPk4sLx4sL/Iq1MXwwvWdfpbxEA1a929hVde69cymIE+UJyUpDcpSx7QGLA+wL
+nFOkEgW7Wr9o81P8HpJ9YLHiZDOzJEUse62nL7meBugKAzoOD7XpIbOqh3JaFg6+HON9KEO0hD6
tpBIEzxncMCgTb2H2Z/ublJcWpbdR6uc9aMI1t8uomZeS2t9SWemSRvVctLxyI3tex8mjiQGjP1N
Y+1d74t2P7v17b3L9x19WfLHHDgIFMyTSHSrdM+3PntnYenBXWjym/gWhrkVrSp5p21cKO3JZ2V9
F80kqoVijSVCPwuqFY1+WH9l2MlUl0Dd4dtbi+vwMqUCkUwvPtP0qulLAZKueGwi7Otepnfgj4yv
Heb2c16E0F9Yd7nWHgufnLv51AS7hj0s0mN0EJV7hOoUj+vAc4zUqb9MMmGxVKTfhQxeXkMWJhzl
5CBETIMTysXHSMiKgFGTjh3vPlWXjHB2DAX+ruBraB6GJW5VZDXNFFsRHfrUWnEqZnnG4oqO8ZL5
y9iz4305745j5mDtz5qF5Mk5hLqKxoTVYho+LZTBAtYoC7PZV7iV8m5MlDf0aRDmJyor1BjZafKz
hNHMCn4/9AgoHekqJmERfsqSVhZuasxqPnMSgvB6UCwK/PTZG9UBp/JWm22GBXCD/Azo0H/gZiB9
LeF7MYaaIfPEKlvH/VfI8fPHT40IwP7ZK2cXK/cmIhzpotEQgHut23o3vCfrh2gNdTRl3wPRpxGP
xdl8FdqAknqbs+Dt4brh8gCp8SBU3029aeGflrac3wb1InSYTmGzV+xNPVmwrTdQ3MMd87wvteUo
Dh4Gco0jAyZK/QgPdb7jiQ5u5rDMqnWl/OG8JDC0F1BW0XxhTNWIp5j1XoGrSgIhKcDlr4sZ3c1v
L8Ow/dY0TgibvhexZD0VU5FmET2FK4IOiViUXcgL5DbLIa54X0r+aB8JZwRcr7wN2qWIdh38sNxF
tniDLqYQWUG3w5NjfcfFIas/KnmhMzMUDdF0/Z3zahrg5zTfy/HR6whiiATbWPlvRdeg/MXwTjpo
kB5jWU0bYGXbnKtG+ooIjvuAMmeY8/Cg/IGOwmUFFuA/ZIlMFuLbn0i/Ez/G7bfuWzi7FntJOBLC
xPaZmL94X9DPgy9MoW6T1JfHjiVU+lAhAfHyAPusWf/AhT05GdF6WiZWICAL+L9gpABfz/xiPmEm
c4sHL+ZLqsHGO0Ep4UFj6OMb20uztn5RkEC74BniNylu/cM7VXhfofNOCYFmMTt+uvEdoANeQQO5
Rx6SVWCgv5zXAvSMFasIpfiTIRsrBUFklwR/4sD9HgsODYwVGGQKw+YG1Neku1KUc3LKyVVfvLgi
OH96wK8c0dtmO9yz04eOagxeCVGZdmNAqDrRhdKc5IzGvIvE5vLvEc7phMpG+oMkHbTWEhYzOsmN
gg1jYt3zcRrJOuLnOmti+fYIohEJRHDcd1HjWGRG4+84Fu/wAOca1UDCz5moKca34PT5odm1HXcN
UyrfqEyM28eAPSmQiFeuwwcfoLCvrYOR/rpgTUQJhPIZBlDhX3QcTZ5Sye26RERsfFNb4MjAqOZQ
MJx0jbDgWRFA0HtbDu9vGSCkKc9uuVbgfWIrBi/IcOD5tjrZur8j9h97Oktr9uSfoz1l5Rfuap+w
kv3Iric86GQdy49k7dFBHnc79hie8xTKmDgJ1rcwrufBz8wY9yCQH9RezlNtm7xdwHWr6TjiBEIt
MY8lHXphrnLlLAv7+BBg4czjRvdA9KHMLxkhk5MX7Rdt9bQlz3H74hBmNxjkMppyB/+DL55uXmD+
RUUEFzNWBVzqd4hyki8lPwA+3ouFmDAepfpbmkPPqR/TP52SjqjmZ+E+4y4qFs0yukFYtipIoh+9
QEOw7Ik1UzEndTfBupaclHsT0b6MTw87aDv+8vj41Ia+YA9hGqKBKoI6xyv+M9+FhoqFd5kaGT8x
lVNeXEccfNuGJi2rl1rca3AhoBepFu45px6K0Uwubp7l2N6NjByT3eunpOxzmz6YELSFEPRQ7Dm3
E7ySC6tAgPeNbFI4B8OzpGBQb/78yzAsYWoxM0cmvJoZ1dYyAPqUB60wm7zWoVMgMY4omMkQDmO2
E1EsDCmfI/icXuGKQrIBn6KXvxSMNHJeZBtfWVgNwxZuv08HzUwNa1bZRNFOEg70jgdGzp/kZnFs
/c6gPsGYknhpOQ0QxUhzVP9OZ9V4DjqAUL1NrhX5n1mdScJund4b1nm2DSnUvZ1CKpjwDKqF2z0H
HIq6/Bb124nGzYNdY/qFY6K794VTB5M5w546e6n0L4H2415TUhvXSI44CkV2FPkCYrLbB41g7qCl
Qt+KVrHtV+jU+ZRoud2LjGCUy6i04184EehPuDHb7jwKsb3y2DWkhKrwdm1wsoBQn/c4ou+ybwUL
dhmcYu/aQgvIdB0Gbk1wYYaeUF1kwoK9K+pNuN0mTRt7CH2PBwT6bm51voDYIDNYoZ0yYCHNG+rf
tyR+dFtkyZa3QdySCmu8LTXhMsXiXi2VNnuBUU+SnFf8Ih7WChVPy4IUnEH9QPZigO4ueKW+cTKG
SX2SDX+itWxwsmyOQF60MPkWZUjsdDMSq6XTZGYwY7mIWDVk3dMO59REA45YJz5m4mKL8UsKVb2Y
fJJ5bMUfAViMPaq5ki3SGc1tDSlPEPAM+EPlKTABLXtjQULIpBBCQybaYv0bcJ0ixEJGhFWRsCxM
RzqnQOyLHIb6bjpal+JFeU9MRyU1GmqLvvAJpV6qKA0mtjimGTjaqMCz5LMNtmI9UUJVPry36ZnP
BPgqpIKNvEh3k+jfo7TJ+Q4mt1FaaGuAAfYzTL+tbVntBnItMo4EYlONhSS3W3BJeEzH7BSY61o+
S9KGPs9110TXhIuyAJsgeeiJ7yYBMzEh6Dz3UI1mqi6g86IPmxXaxVYY+MS+Wcn9VSveMI/02lEc
sAonwARtuGaY9oQhtB7th8nD+mvQ9XF74dCD92NwktFEiOa3idMNu5FJUHacCqR4GukwlPZLHQwY
D2vatxge/Jjh87ovhM0knE6MS6ATZDM1qgObWGQWg3gQq5WQoT7YcIO08vSP6RMBOXOteVc7u54r
qE23iIU1IAHx1tQOGKSZ32Dcq8pvnjrjuei2Kb0W8j0XRiLXDCLMeKWXMPo0uwIWHRban5Kfpt4e
HNdcSFBsgSK5q00R9cNn6fgIwcNkK3hrGcPRpZRdoxp30nB+sIdmU8H8ps7jZlct8kePp8FodQuf
9FRy1tDpUDsDaJ7odqplD3O1+jCBmZgt/fow6rfiQ72Sqw4TGHCmu3GZ5w0kjynS94hKR8vtaJuv
AwJ+FsxzPrtFBAcz/lq4lNxvJ6PcmYBE9DW6D1K275b0vDpbQ9zvcbxzEj4fAQpd2d99k0frBKhL
65AgAT0ANSC7g4vFcLSU220sv6pFV35Qr/2HrX0y4MPcZqwC2JzlSMGwE0DWpP1MmiZA1FX+kO4m
YW67DsHREibPeKiu3RZlm+ovrRsQULMZfwTtTbhWAPAsrBbSidAIiC6adYwQFFCctz3jG7kHtH0M
UVgjLuV1ivh4BxU4OeMth6jXferkFRNWMpnJv6Ac7VUn5Ebb1+0KiIb0Eg8PSUynmPMXtNkZw8oH
ohQL6ySMMvRvfUsBFTtHXbEvqs/QzUVHOwvOtD5ngDdeAbm776/0AKIBk6IO4CTPam65bpFPFiRG
9ZKA2Jq5dfOwv8uQmgMQ4KC4xEkvXQ5bZIkNMa+6QwyjD5ALVeZX+MnfiAJE1AXEOezXBPfM2l2c
vkTh5GOJYeNbchcgfm/lLYpSFdHxkUJSA/5OqVIQYeboLrJ+MSWoLBL2i9q8F7dtN0m12f4Lv277
0EIn0/eiyHWFc9RVwc9PI3so2ynCqgFAQqzXoV8biCGsrh4wkMkauqAVlNmzNZb0K/ePmqWdlA7L
lhjAns3viHZOphSmKOP9Mty43rc3bjNISN4LKynL2ApgNp31LZFxg05OX1a3YcexwiFl2DGrCzxm
OWAVQiWgTMgrCvcpbWQML+dhJDDYtZuMRqemHA5kgXTWSve2Wr0TREf/AVIhF/ZYgrZuNHkfE1Q9
LgUHwjOUYd+flygldz02giCyeOlRl6rFsKg8iDJzpgXTAshm+8OkxwfIKJf9wg6vwWvpxw/x9y9G
j+0JylwN12AerBljZfWHEBof/DZdrxkJkp379hNYYNiWLxCvi7rdYAKm1XwE6FuXlINRcRrqPGvY
HhuojCJaEwmOT5K0Hh/lwWMW06kLjczwnP+GBJb7fbguIxaQ0r58uMGnwPB9SoJLRDfs9de4uqBC
ApVAuqqd/+PovJYbxbYw/ERUkcOtJBBCOcu+odSWTRRZpKefj7k51TU1p8eWYO+1/hgMOyE/0MqT
wFw7ODb4tXCNnMa8W7bDE0nD//MgbXVsj9PRRYrKsI2Ef6NAMvKkCKcP9YP8rgovYtrBzjthc1PU
I5lvKdOH6nxgnwy8PCk9gk13CnGYj1jmMeAQlVSBpihkKpnWHptSDtvF5FQkHCX4lfmnxKowYvOO
1BaTVul08svvDwlU1yy9ayfcvfwF8Xlf/5KdaDl7VA+eOG+RIc9o8mFPjlH6A1zBXmP9V79FRCCF
OCPwJW52uPKqieZdN7Q6QZBO6Wx3339xaEpAASFnLItzzTHK6c6hX2LLQUBekixcqz/v8ZBH1/Bf
PPk41tyPxUgUF0H0iyGDnrgKXHs5jLo2R9Zq7Cj2ElQCuGcNK3LLrQX15mo6OdEs07B7fgMbCYeU
DT9qvG4QGZIuiGRBYvrdiyYqT+sUEkCCk6nuLm9053ydBt905cgKao6p8wAsWF+JfMx88ErwiIRn
1eINMVwNziipPebUsnFTtmmVK5klkn1V7naIBiIyuy9SsrM6sjpXIPlStw0GJq5s1U+JJ2RNBwGu
CP6T4d8kHbY4SnWsi/p+MLZh+mqDe5jxXZbP2tj6vBXFqdE7TEMb/kqNlMxkjVk8T66oNPzskYs/
yPMk087ZZxiiqfgWCDSQ/0kkutLhMdzM+q6gASXLVzWPPSnjo7zOUROQ8gTBhZAn7UHx4KXDVp11
qusz6pVkA/hs4hlBTAKbcxA7arn8tABA6cM3Lwp5s0qzh3gdmOD5/2pIDQZcEeD0ylOkNoB5IoJo
po9Gl/7F/ddEISDuCaSfdLiEcPRj+RyDlUiFGRw8eSqkiFhocsLxy8RjqtaXvv8qqM/44IQ+C5Kj
8vd2wLV8VjLu4BzaISjcgsgxaSCNibAx9arwGwwAugqa7h4p+KA9Q1IWiRNFTsSf9ABzjvzQUBJ3
4kYsViKyLcRWHAGZdmG+ZxcEJBAUeAMGdenHbFZN80qtdUedsvkbycyPPdfrARJgSg/9DgtUOM5w
DqV95/PCGjbIjp9TO3Hsf9FPWsMyNaZV0IsGpA7mYYhsoAdxA5QCeAHwmY5b1PVMtbfgBwJTWOIt
BIQnZ/0ShUsmoLA+ZX+wQDAP6kZ0ODz02iNZDUyLeFZHoJ8sI9XW/DSM+xSBpvDmub9SAbKGN3js
w5z6Tn+Np9oJbqgsCWBDBxSLqw7Yhy2X7Oj+mBHwXF5HAgKCu8+dM8BQpnQFBMTCsrDUdYnwnovj
t4OPjsRbCldzwcVFtpt/9rlIN+pjLP4pIHD5V2bjoVAwwutbVkw3xIzAWYwGzSTujZ5tVFxzX04m
33gzIX6fA9JRqVz40Gy4HiR5qfnnJGAoWImEMKMTcXF7g/pckmKWWQg+Wi98T5u8sYilLQEJZnlJ
UKv0T/EBsF4hLjQwqOLdcum51rIFuJMYXDvtZpmBF6rxsn/m5Mmr0Mfmgod4Md5anemRwCWmPtJc
Om59a8k17CO3bt+rktjkv/zwuTS55OAeQC5HSN1fn/8riDy1k4BIV5rRGeTm+ZeePA2dUPpwvU7t
6ZBHov6J1LWKrEHmIBJ521fCAgG9+Er9TYwRWKkOqkLUmWwuEkL56kvU9pQT0AQBFpoi4aoQhw0l
qUEX8McZnyGgyBs4EfVIHl8Dk9yExThCSkzIb909+N8meITdEye1X7mG+pCIP+w4IZrQXpp7mX/+
Ca+lhV9lFYakZbNVInvt/2GEa3O3bV8ZGnL8GVl6rDk/Hh0c+0x6kDBw0FCmLRyHwpz9JwaNXigs
NNIUTYGaUBm3ERIu5VYqpCktfOqo43+fzyqrnEDZNP7O/zEwEn8efLrkwQDDKsskshHIds1cQ0QW
WNh9fLwz/UlMUbmuNA2dLtWvXHfZLiDfoyNiqz7myoEPIHWw8hwkZvXxWr1378NY7OTuMWZnEDMf
+Q0vZKxcoIXnOK8B0kRWlh43m1Ue6s8jejtB+q3kKOgZP0gF5N8A/uzlpWU9BOEstmQ6kLWAGucQ
8dJKuEeBMGMdywyheISYA3PhuTKGb2JtgNWnzIBehaJyi+T+RrnM8YKGDX/ZsO/IgMlfDSRbRbBR
SQ/BNqkJ7/pHXL/8MJZARe+W6Dvs1MGuDbfv0O7kPx+ChxmV7USdnbG8+N1ObGzc7d2G4AZYyepK
WZqFXJHce/QWwDG8c1QGEd0r3uBQfe3WkDX714nnEdcqLs+7SOwdmifXR9gdTImvQsfRUt2n7vPz
LXEGN9bO41CAKHJCrhXUwJwzMjo4jZAt+uZqUnSneMrhvcVjbuLVwNNCW7d+jN4e7zb5M28R7OIZ
ycREu+CSUBGH2IJwuJRA1MI+Z0skNom90XqQR46zKZ0jSYUcpiGtWgnnRt6o5s4nFpAXY+/fiLOZ
SSyAvnQ00c6hGAHpY5lhkuc9Hklt96C2RflS5V+xjMKdqLiZWPEtQzZmHnHUn19peOXfwRT0MTWk
JOZaUm9jdUSuVfIakCZEFQppb42wN/EJ5Ab5KfIhC3cpXqeUcdos6VDsqF1B5T7B5eTydxYKHAPN
Icv05zbgaceU3hKZy2aQ1asRRxKzooUEmnVJwdRR89wD+TAaJ0R40Tp2sszf0sd1gaNoD/6cYD+A
/tjj7MJcaMh7a9fQBE5oKsg+lSylVxJD9K206xCPFbhRtTCspaUifT1ElMOUpOE8JFi9aiqaFZdY
dXgUTQeFquC/qBEcor3Z8Ov1vZ16HyRW9/qzwo1lHiQi0JMryyrJ5Q1/HoQZSUkn8l/w9+Mhd0L0
9HgvQaCka2qFjlxzPgVuNYl22m38K2DnxV1OL1xLUiBcr0mlBUVCTPe710I/YZEL6EInOBVXSbst
a5QmPbQVAYTm5jbd3826RnVJ1SxK6kgKaNvZJ07HnRSQvlW4AuFZpMFy2lez2z3/8pHtJbt2CajZ
Bf8IZUB7zYOgr4NLTEYEQ+r23rbPfMX7FCAQ0rcGw1qB0DPe+fHXOSBmmqIWaGgr/Sn3rAuh/lUF
ewKVmQSH3x458tInx61TFjHlp8RGEa8ywbDMFJ125Trq+TpMcTfhyaQ8AOyt36YXKg9Er2Nn+//a
8ctPaR1wLKYVJQpsVV9Sd1DjbJ5V5pplqNEuKGL/RBQ7PCfWjOSCWPz2gfKBdrPyF1llcwRCuRvh
qoqledDvCI0U8rNAS8J4e3IYbEChBhqBIONqxzpiIZXKObFZoUstoBfrCxXv/ythh0u+xGjxKV3m
2v95hen/UFuuZK6NZ9mu/bUBBYqXJvXetVuRI7P4KVdRbTOA407pcgenPn+I+CaVefgE6e9oIaVZ
iq1SvHOBDxf+A8S8WMh/dD5EPgz0lNXvIKMZg50AiYyP4UgCJ1XyO8WawzYT8VQLXzntblelX4p4
vDN3Qi8FYGOcYHYGEncX30f8CMN9QPBX3/0Szoqsuilj/h90o3yX+ZbjV/khZ8Pl6AJ/DOTeFqek
33Xp/8tSVxnsApqhW5DOTgeOQbpQ9s3o8fEKUncZrAuaGUts/eU54DsvWNPb7CezNh8AwdJo4D3/
qSOBbvifnb7dkjw8rLvxx5f+5f2rYtYX5LmaGcvOupg0KqhTNr38LxYAmviPLfwaJ3/OB9bMKRf6
n/EzOi+nUsTHr1rAhxIGt/SbdVmsFJB93/TeqJQKxbIjEf3ZWg4JysnAEuqAVYDL01L+VV7R6ZtA
ETbNsSD9vCIEY0RMvZLIRzT1W0ewdAJClSDJ0iS3AcStzYlHsaBM1FlGBJTFYzxNi9bk99DQpZKc
Z7z8tpti1z4+A+XsHZ8E/QEr120mmQ5d9osMGBi41IUj0Vzk3Cl5be3nh895NjIJfkyXzN3gpRGg
X0qHorzpxZYkGoxJbEGszYv67YhOrv0bKlcTt/QpF0xhHEo49VcI2IJlbzOyw6iiLKwdICtiU4Ts
DBuLsjc3vi06wDgmOpli5x2+Lj4fnux9eahkANQ1egkcJO+7NH/KvA2ScJba73hdvoCT0QONdF8Q
4OeXNDhs24orkuIdTGUJmeFxSvlX+cfLQDVbc4Mr+/Bmkmk9WX+Hel2zpAw9fnqEZyjx4R/94tH2
TwplBcod3JD82BnpwIM/vV79zSRt4kRYTxpuMwOZpobh7KXrv756M6lPZ/2YAIgiAJYBx/GZN3Je
ZX+a4wL+8hiGpiu/Glo2I8hFtl/6dJCVgim0aGVUY8/uUCNS7svfxF/Fa680lsrnW6yoZ54wbsYB
rqZiWFk8NPnnDCtnqEf+pZGb0Cfpl/Z3vgr9L6pqFivEl6wpCX9hDeGcIvoM4IEPOuDhqH2RPAQ7
rlm+8+EftNySrfZVonDUnTBHckaBDUJy2gsTkv7yywftnOlfNVObB6+kJegpQW8EPUJk9V8lkqrn
CSMRyVNOCcBppeKV1/+YcclMjfic04wcG8LYsegJCAP5CJvn9PDWcbosTmPNObwqTmD/9W3oKbZk
aec8i8LDG4ykVXADA6p4KPwJyc7LRSPtPeRbdHASF2/8fUg1IYHsw5cuEug0PW8oD4hj5pUwCSvK
dtlpPv1F0dzz14J2TtNFCQ0h9BzhPDYHRd5GVFFpLvP/m/PV+i3MA4+kTFDBW6hQ0iyN0E09li1N
u7APdNyJXHrcQeoaVci5M71GXevivcPoSUtTwECd3S3Fa963sJAoZxJmYDo4O6Hcy/jUYBZENd+4
gAJav4o0yvV2cbvx+WXQSb/3gvkAyGvi3+5zl+WTlDQALweJx9tEY4lHTF+UyG83o89L2rjEgiHP
LBC7pVLL77mNGVqZYExlE2eL5CfX6QXlsXZZvjE4WSD+6LMXCaG5PkA68j5gRT+lyyQ6iczTQK/Y
+tBG/qv8aZRd5+0yCeBntQ3PmNjOakYn+bM0eYgmgjBAL9ZCJ4PNKxszBFpQA88g7Ek7aTzmWRfA
IRGbGWdO7O+CgwEcXUoMAE9IX7lf0xiBA1hV/obyUnbsQQb8hFTYUdHOdQo8PjouftRA3M3DXRJJ
CPJzQlAjZCh/HhEDehLPQRQAdSCu834tIoxB2ZZoPz3VLiUaarYMyTq3YHLWhwHoQ4FECJ4qoyr8
ruWbjga+6DjcPaiaif01ip8IDlR7/6q11/Lhjv7d5EYEzRowcUrkMw3KKyOXiAg09dQSDOYTGU1A
COhybOTrpvonv+E5eULDn9G4xBLdcbcG3X5hAuc6JkCVU1PhlDtyQQgRSJ4Me48ZehnFqKgp8y7P
qb+u8NoBPVJhRpPNuDJAJL/ka/DbtMgu6nWh0UzY8ZWrCHcwuyFIk+XvCJKBt18QAeDtMdzkXOI0
YUi+E5l3OaKP54hNriyRF+OihTvCGLaI3k8t+1G2iuG0buhEx3H4tYZXSPUuBQ3PYDX88JUi1Ap+
o3aPn0g4YQEIrsLbRYYm8uF8sH1TmMzBwqeBhn/TYioNu0Vt9LuRD0Ayzmq1//ivVU+9DOpwVyow
mdjDC7FMU8Bd1NpiyI8RoWQf5ubuppDSBAofBFDkRD3p8vmd/OvexHvhE7ZT4qT6TYPPambAwxDY
09IZgcWgOht0IK9N4aRw9eIGzZ9JTmcW1Ye8GjJ4MMqdZvYOLlK2RamrmEcq7Oj/pQ5yIKGStkjS
4jxVdugkZDDmAdIqdHs7lTWKd12GXYLF5GdDbPmd/E4lvXeh3Yk9SC+v1QPudFhqqtvHDs5tq+ea
H27i4FEWyl4FyxiRMQSME1C8QoCVLYZspKVXEwOGcaGFAL0BmxmF7eeQ/TPO9kx5FviGdD6FGvmU
FXxZ3Y3AJ8H2F6pGjhpCy8nfrA4QOuY9AiUBXLeiSzieLN0LWfz8rwE9F8EBvaMTdjWAG0+FbkSL
0fegk1Wrk4/WnRPrlKrfUDLApz0HC0MuzEj5E61I0vOLowkCG6JdnALbFpLu6STnwMnuwF1gfN7a
adD4uJZ3qDKxO6v5pZNekWGD/uNk9yVOF46bfPFGyZMGG6o7hxnAfu+80dgT9YGmTLwOEr6chdEC
0nrlChWc5C1RAH8ngqeI7iGnCedvJK4HAQnAjSeUhwNyMGWOCsM6l/05o17FwO7Eay2xrfGywF8g
ykDLsxBxRyBr2iQhSWhjcBySeikWDI3hwQqYvOcRV3b+BgXHblNzDRqXvMYN1L78Tcc5Po+2o9/P
dVK33pPLmAGNG19Gw0PfQU3Z1ZT/9q/S2fYYvfALxO1nPtJ344R82ddyYQa2n8W4kHInzP5ast06
hD6GxpBQURQ9rt4FMhVyj5j17YKpTEcnImXIKf6U/BbfIkJTQp0WhvmUxsNnnKEiRpLFPlpRE4Pc
pkntlDNrYG+TLryPwcas7BEHf37xBWWWCDSBVxhGmH97lhFJ5Nj1KS3D4dUbDp9FigO37Mmxzw4C
p24WAQkxDlUR6W0VJFY0rgK0zzrxOxoLEr6qviVREOgjLhOK0oBAUFAr96h89OLX5KRBjKYclJy0
sG8tzUg4YXrrkbaNMzKyaGgBSYnNS+UWzQ5PmJVszU9N/uf+baTeoNwbpqPGXwfXKD58uvlJiJDZ
dcdWvoJfRVfIf/Q1UfyjEVkdtn+1SZoYdkJ/Aa5RAttTWKlGgPIo20fwH21rUTdIYFBCTST/GNQF
j4YpbViRS/ncTAXv0YGomP6eLFmrI2jhZazTmLeUlMIJYUkaqJV6nSpP/sPpnZcGlPL9UCcjJPOs
fuWny80b75rvs1HX0PDM8MOh07h5WerCDtUTXNtVyR+kCljVfQDMyZ8pBlWCKRRnSBY14H2vbRvZ
DYVFQpnKLPmlUbLVL3G4JZp0PUC0I0/oj2i77/UhDQmCokKAwuvF+FvvtWfHrHFLb9ibsWguhkeo
rakPyzl+eRXRdiazFn3K1hq3780X6/QsPsHagGSTQufYSN5rvkzG0vnHOJoc4NQq9DSqXz+Q8pZE
8JzzCWM7kjNPxZSCLnlyNt5lFOj++LJMgL6W08FwPt3Dshh5q5DOAGXOzIxEUHrbOZY3EGiBOscN
6on+phRrqhzUPc8g9WaNx26JviQ9QYi34ypuTkPyjRio8G3M2bR47zjkcKU9ZGUuGAtGCjbGc3dm
OR/OJExScsp4q231zourpbJtbvmHS2DqsOB1HOyYQoLp/bJRU5R0lc6lIycHdxxKDHKNuHHJIqOE
kiCtTcOJwA+7Rb6rsxRpGIsePsJbu/tHVw0VSRYpPMDbIwpuTgAbkYTyLfIhIXmLnHLRwxii6Apl
D7OVuQ9dmJr5hG+5svoXTHLwkt+NUC3pjr5aIn6PXvYFaWoRwfCr9+fYTF4i2EdO6y/fckaEjZc5
+Zk3FIjmCK9JHoSt+i44E7KFovTELxQtvU29LsfXOPfLRfxktYsnWrb3LNUJBEhzFqMdFQbAzQTJ
GC5cPt4bQ/Lq2stpD0pdKJL8rGMLZ0vYSrbildMBv+MKDJkwJw18xNe34cPXGMYQOlCaNDg2wnpQ
ZQGXgsO/QrqlDSONEqTqbWpSwnRtxbZ0G6ot5A1VIDxGwny8ImUtxbPwXvJKdlOG71jv8UAQ1a2u
w24TsjjThSnO8j0HnlfEXgU3yfFpBh8kFRKYKBwr0JBbCVgMFpCu7Ln7wUVtgDpB11ZCv/L9Yxp5
YXWCuqCqQIYFicCclsVOIiO9py43MZAMpu4hztki5goUBaIOKSfkxyHtuXrfCmUbS6uC3sa3jbWf
FLI9RivcXBRRqQ+xfkAvRxqxYKQ7cv6idu1eFGKpOBHcMnOJP8mWxRYvZPidci4R8433RXYScUom
rWN6rmb12Ypf/j0AjYvID46BgiRi9DPmpMogDpksrcCnB3rCm6VdCaTxpYnfo7QNDiNzKdqF0wG5
q7ipkCzxuqw0lgWfoZ0oVsDGhL5KbGLk+SAvpYOIpMTqku6+uGzBWFAshokr+Yf6QSqhzINr7Y1o
ONUaRTQ/irGwjvmj+4IXkamkZRYkg+gHmUwOQFcvw7/6/SW9K9o+qGadlVisnhgJMBr8v1KqfEdl
dIIQIxkWDXr8J31r8n7y2XbzWFjn0ME7Yl0cpIHJ17htMKFwOlP6xxYPqz7lGy4CSIBkmfyATOmk
7DF0quc3W+CZmZqFXRlhMBCcO5JdJ6RZL/N2Dux2sbbkRNIVoCDkhoR1at31qdDiifcPMpjGx1iB
+ITkOYvr+oshqclexCEcW7vZmf/K9DJXXfI32H7IJJ6XKeGZyHD0+kHzs7zJjqCf1bF+TWBFR7E2
XqYD7511lCjpOfmPXj4iCCYRGbiSNZQ3otrSnH6mDwn6piXpCfAIITSx1cZF/r5F9YaLFRysQd6B
C4aJP9lNgBnefGM7VEvZJA8XsDdllJW3JFvRrdPLa5/sCKnUnBTKthhK/s5ghtu77P86ytnfU4ym
g5GQ4rNli+ZL5fVnt9ZAavVlz92ACzuxPz1fXGd33Dlgu37hRaXXErGYQvhCgVGQXZwSDTPvioDh
j743ByQJ7E4Qt2ZmwTtTn0Al2W8I6QRgwLX4ufOa6hnX5FJBpJP7x4+Zz7P3LnjvK+0okmmgXXN6
9LbdPjjEssenCtOHhasEAjP+MFdGPVcYqacOD6px1OCk0JDKy3GqgrtMwjqnA6qPCdG7qTXJUph+
GazIU4esnbi9N5uxvhsQ+CLtfn/nAASp7ugwQ2X0NOQjYbHpbvCfyFqiSclqrZDmYHYBycdso/4q
xkOTPdFcqeWR55jfFUHGsLfoR52l/2TEgtV9wmJMu8Ej9spo1bHlvfij/1Q36y+s5qDOBInwA2i0
BWsrDRUQeAc9DjH50MOK8KQ48qKfbsVdg1jHgusu6ieAF346K/IKL3hVt/avRxbD14N94KdDaP5k
ZGQZr7/5iz6UeQaLeM08fIDmAts9yXSEQworNnY8FfNu44K/t28c8PQGkRLo1SO+D1pKMJEmjTsJ
aPdMA1DZqPXpVfHX8FHFrdZsUFdqe3C5/6vRMyLFNtaclAacpq/cYp2QuGrb5n/NLXsifKvy34pN
XBvIgs6xMWH9cZCuk8veLSEf8l8MZiVhPrNmjf8LfQR4IT9v7UxyqYdxlDwm5PcLERyRTrQmsdmz
p8vRt3Ek/IWa5Y/bkZcTOJR21eQEgxRx5mUJriNrRc1i3BvzaXrGTGMt/UeCkZInHQyqF2wcwXDQ
zMvtMEfYhSxhVeNCWprWUyeQAkiDZi0sZvkTxQpktGHZI3NHzvo7U6ZRgXoaBVHGS/1ihvQRVJfe
p5/9Kv/4fYZD9oftgPGfKOMPSrhN+0uVV32OHnozoYctPBl02F9RvEzecByRV7GgB2Qpv7Rv+Sey
rjk5EpNEJ1wkV54rsuVyjyO8P97TWXHiumXi4s4Y8fyfyy9hJIbJ1eiHpDShI5l1ejySDbJT/Rze
Yoo8aBy0MSzXdmlckw1kp62vs++UT2xFpqhBacOSzhcMP6wOELCkW4bdvi8di7iL4Ul5g0anYaoQ
uYfdFo0iM3Mxr94/SeXhTMaRSPS9a37aeWOBU16pz6Kwlw8+XBheh4WnnFf5kkpB9GzRK7pkgt3+
qfUDAWn3IBJXO/r79IQqc6Uc+FbXNDcd0GYBM0kJllobl0HkP7lO+GYaL8JOQ3LN/wnFNAnnV7Oj
ZdJ7/5Iy3K55qk/yHlmQCoY7uqDyGjBmDy4/BfIrqOGeKBE+F3xxuFepkZQ6Jv4K4OnBjY3jgJT4
hGhX/V84rmhraPim36vCHV5E+BjHcoMaHUXISlyZl4IotVfjmefwyfEzdtfmWV8AmscbhD/8EcfL
GhtEJy1AO1gOp6xeihtY9TH/VssMX/0HpGzuv0pyDdnevwGxjD8CSXB2EZm87a+ZbXj8QwU95nCW
/t4XjHhTLv0S+RqUNXe98P15gLKlTOs6KwgJetEiVw9JDIFINxSm0kXrNnfK273MP2r/lH8xoyga
XQuqFjzo4GfmUjnlhv2Tzr6sZWvz5nGkeu17YWwzSKF1SlcB03WEMvPUH+VDFy/1zQ8eRI5H8u7n
+pe6ilbAwnhebMltNS4SkiIbzG2QEJKtv4R5RpPenK3omFDPQdQB1pHF2z8Rfwnti9K7A8l37lgL
RLrDbZ75RfErLJUdS4thq3v6yj2ORHlNB+gvDngPJJRP2X6jP1HXXKrjgsaJ98KmvgDmCCavt+tF
dbe2BJIyLxIqiT9pzXv42fPMbOofzc5bN5vx29Fgv0J6SDKDlK9tLiQ0sB4r0QMiGj2VxosD+rIs
ui2JM1QSLJi1N8Pb6fbI4UhGWU66Ln6gCr/tDShvO9yNDlX/8K84MvTuyK6AT06Ng9Izoc/Gm/GH
GYiFoUDewCj9qxPC+l2i+i7QR+2gMethDar8uSBww4D/k8pbDcCKR/uZnUaDINlrHqxJrwLXjtNV
Jdoodno6I/saUedD6o+jjAGIzjb/WLCKxcNWD0m1952K8LWNihkKGaVR3zQoPHEvC08gIOOnIIml
hyzItVNsnXOD8I+BAag6Ad0xz2cKdoPye5iiW9j4m8VpMkTY8R5Lec8U/0PWJK+fwYjUs5pM3rep
HOHIe+OHlDI74zJZIYAmFnaOFZFIruVoUy4gO2+c2zUi35XgYfUhnonqHmWlAYWSQMEWuAhlUDg3
SL2Tgh3JFUjlmLluiJWnc4vIZZfjDOTmgknbJh6wHxASiEPFccEaQPzFRIKFLkAsEmQiYE7iumxw
OC0bYqff2ANYCzcUopMMQM8BHV1IodQVfbbNsCRPRNF2jFx9OGnbSGxYpCheaQJEnE0rMmH1pvGv
zWzraIlL9nxdx2MDIooN3PW/gL1kPi6lXAqAGPk05/Lm1eohjY+k3HEffhw9cfLQLi/ypo7YsTcs
kvH3CPRKzqdxZilBWEACVvnZNaZNxQxch+kvOoSQw0h0FNZTD99/0L8KvnJtFQQbaQC9VEc7Dumo
YGWS7QIjiAljb7Z/Cq9AdVcSxMvio8wfpbof4C4I51NrzEiz/nvDUDiskj0x0OAFF5jwDtXvGZVD
IGwQAH78L8LIdG1ZXOV/9XATtIN+xxyxaSETyBpFZio7lE7IZG2PxJggQ4wgVXig0HyMLtmd+HOn
4IPJ0RBECwnrKx+ZRAz9LD6Co/ftBRfMkOPLnvqR42gVXODBxH8+5e5O/yviIHcJJlAdJjgkaRXx
3gcNiTCvusmNNJA/PK+k9SRjxErOPYBb0QFJkoItcOEQLptT8kDe85Mndxl5lzHv+m8luBI0+CbN
O5jXjYcpsj1S2iBIa7YwmBYdCeKNZxiAes75bpEF4I2//BbsNymG+blug7FN8+++SjfRyVcdw3fw
W8njhgha/jwwqiJLwdI0Q2eFeLBaPOPZFxk2Bj/4vgQ2DJVT9QOmS7AwYiP0KgD8GeDTqiPAF91L
uJfTxdjAS+BqPcXJjtjQ3iAC+Ga0dk2PzDYMf7vwKw1/JSxHWE6ueEwH4jn1U8jLmW/IwOLHpJWa
JtOe8N9FY6y4bmpUCQvSZk19wYEn3qHmzh2t3aFd7HRXSacqPVX3UKKUOXkEXvVbF4B/e31cR42r
aQ/ej4woSZJqhw1bO40U1n4gpo1C9+aQk/vTk6vJvUNe0kJfSgTTPC0oaCIL5wZ+wSfiodrTTwBe
VD9/jQfzyn3FxIRe5+3wjg6ehdwabQFBsQbfAnat+XiAAS+/MoivdoH6QGrmOVTzjAoFlzN4TgwO
3BY/zD/OcQsbgLnE+iLjrsy4f52y2PUapw+JCpVdLOSdTnUBIOiGxKAYSwLRDsksIoCTngQUNTvC
TFmtjA1Oq+DOjlJPP4MYn8WOuiLEggitqc7DEGPMIVgiEtwSW+PaerYY4nMo1fIyoPrwvcZwH+lK
+zFDQqrX75usHeXvHu+eQeAFtjJa6yYbPY+IlV2llh3VHaC3KVMOJLpQztpXMKBPnkd/WB8Joc40
lgAno9Psq4W24PslBONQUWtyRvHEaOgvy9N3sOuHXQDaA048Cxuyggn2xPAAcIX9CfPg97hnGObY
jXc0mei4h89t6rTDOQqPmrnqINhNTFKLVnCNTbWIORWw3SRutXgzmRLsrQMq6tcqu47CqUT0wTlp
oyQSmTQckuqVdslnxkNB7JflNbgijwMzhULOAKtJumi/wH3oRcQWQcM8paD9okFtO0dLUhmrzkWP
Ut4Z8Ye/+ulf6egobVhR7lxzaQCyYlT8kzn31Z/+QaEO2pSMh3Gp8ne2KIaoK3Vl7mrHgH2gs00l
wW9GVuefkc4LQH/b2ssRGRIoKkni2XVLTOYVzyJ5rYwDHZsaoOIix2/r70Vxq+LO+hQvWDWKFalp
SOYECfyMF/1PpvVFcySF1AywORyX7PeOL+Xk+ti5eJEEouxHu5nYhujC+2JgOgBEyL04Rre+MI86
b+x8S3KdE/wjkXdHeXD6KAFyauKlu9/8971Nvlm4CehSEBOiy0NjIB7fT+nyJu/zhdafFlAgI3Zy
EIsymEUEUy/B6UDdbWRf5nx4DWhpfVQHtrZWA7q4lqrxMCmA/1BsVr1SbB8XKd3I2VKyZjGmb3w2
WDJ+oa44zkanRX3F83Ayg21GXz1Pq0DzG9j8YihJqok2ghvAwGjhtQXkayF7eM0kosGWgVdPEANq
9qn1o99884Aqm/oaohq7Iv39qi0PTohuNLda+9OEHNjxgkjYlWDnKOkOb684pwuVTGJaLBDTEIwW
HMpTefpA7IfIYgl8WcRfcsmNfQuoYNoZ/pWqduy8QLipFw/rsF3WT+2R6Ggn3MDfvZ8y+tcfzmbq
BfDTzBQBwG+r7Hkd0XwADsw+f/kNSWC20r33rktW6Bqo0bF+RJV21zkh1xYwoyfyCR70ZZHveycF
IbKndhnMMDPOW/rruaHJdWv4jv1tj957rvLKqEuC6nH2q0teGFsZHOsnBmEocN+TIf0zPoInLIpG
zti8BVjir3pEgNDUctjBztg3WIGF72kW6PmXtX+UXlDGwVXarSsh8d4q7tQitUVsshi5onhedj8F
rVQlcS9ZiajatCP10ccR+XHZLVIIkEPnDq3hgB3JrNj1h/SiY845k5rZXOP49D+voJ+guHpdYiKO
BYDa3NMSQuqV1ZvXJ1vibd+bDow2QnpxrQDITJlqewshzhdEYDIS3LmtDafho43QXYZ36fHeSfWy
aLESkMFzCgkWCZFsv+hXthQCD1f154CaoBzc4KwSIQPMcqJhHWGioZBYuuP0r40zsW7hq1bckREM
X2jnMrwrwgzMnfM1/jcSJKo+yZ4gO0+gwBoCmlfbcoSXttIHtxkPNW78ap7Gtpy57/QoXEjbjujE
hFOiNCN3uYgXNK8U6MxcmRFw1AqWsqVC+Rwdi7p0HQzcZFc9IHRQOyTDTyms6XYP+IFngoCuHZfb
WotxutqfM7GJC85yRlyCG8nE5s9+tKI3Mgxtgy/2BQWdRxuSbDCuXIOWu3+eftF2I3zmab4llKr+
bCSqxfIdDYj6MeTSZYOQPL59QZkmsZc/IEcmUQX+g630Io+zAUf/zyvmRwAPobEUr+MMu16/SLk1
2Q0QTBU/TeCVdNUf49bm5+ITBI8GfuV66P4j6byWG9W2KPpFVJHDq4QA5WzJeqHaiZyDgK+/g3Pr
9L3d5bbbMoK9115rzjFr2O/oUthPCVz8u1LEPipGzazSIzW5GwLwnBVRC0CW+Yau3rnu2TjdjExc
qHWxKx3FM54fdKTWj+C1uyja62ciHCnaek+udyqRXABA/loohpcYWQ9xpKg3tJu5UjsnvpNraaIP
dTMHX8KBJwdu2lqmKsdCCRgGgT/ekn1NBipjp0PEYGBhlzsZdsbauPFg3A3jRJFfWfYU0xZ334st
Lyf8YaF8yw7XFE0NHrvlVDgTLOy/9jbCtQUufEVWiTCE1GlncMFrKafSZhGov6c3VPZwh/JYREva
4iRwg4uGte99IfAClansipzTPlW6LhLXHRlRTd6l9zbxCL/eiAdRrjwNid3GRus2OoyOU3XlR94Y
n1vmonaAlkCLwIg673NXrTB+5k/DWMtnQJyMoZCdKaQRnDvxFhh2LiApWLQaxsFrKpwBnmLaHIIV
xu1jA7uzvvbawzrJTBhiVhjZ3LLYEOgwLraD5LQAm5huZKT1tCgPik3yGLOVwFSDO7K01iyVic/U
hlV+gZ0bx/MbTxHkj5X/QrN87dFAR+WDk0KIt2s1nVgx+sAGIE6InCU6Pe1LhrYLwwfYgcOcmSGz
pn39fNMRPHINU8rXRbaH3AIZldVS7e58zxrO0lJ9f420OdY6lruXIqEeWfABlsMkWmvDNoYlhoeb
vNeWfBHXIE0ZdRmcDBq6FA5Jt1NHGiVUiJNHzceHmB6ZC7Js7rq0oVbaT5GrrBkaB4tqsq1PeY8R
u9t20Qpq4WE4koVmsePOBwwMdikAqn/jiOoXKQTaEEf57s7jvoZms0YczjgDPzpFxo4KF8CbtK2g
zG70963P9hLlc2SXJ0xv7/IEV87fZ8UBVX0NPuXqn3jwjRyKMv12WxMvgbUlLAu2RIusPdjqv3Jy
qGlp3+L+iZxejH8s8i3lvSXTVmCmmFG9KM8O6BN2t8BGe479CernH4jH4StObuxFylYnt2rGR66h
0PkcOOVZH45Qgps611Y1Hs2RkSoQjCq2lemgzcOU9tmhB0xm0B/IZQuCAhZ7wPfEQvHO5jjnQspd
uTUO4l/eN+6b21449b5J7IThWaBgUx9sIa9M/WWxr4RVxl2sAeWfheu7PhaguveMxCruLeYsoFVJ
2y3KQwiErJJAH+StHde36MB4p/YSPifqEMDg6RczN47o6vj72raunJSM/tGJbotvoI5e5j4S97KZ
ePMTgkjxPVWrXvpLuNmmkiUn/R1BQ3JDKC9umUm+BtNlClEnSXQXNkhJUvJiYZWecoEpobgtqDiN
4WQZ+JdA3bTBj58QQYPbQkBVVV8jQVmJIMIopD+yPtg1emnDdzX6c/8mimw3fYY9rR1yXoNNx1r5
7n8yZS2K/yTxAykvgxmUy0DfuFw0qv2NmbnoZGS0ifkpbd0W+k7QH1JdXpNdbKMWXFu5g7+jl3kV
SnxtlMhOOTlloumIlVOgmhHNawRALoQ2JP3lvLEqGqLIbHE9y7bGw1NRQW2y1/zm5iYJJTPSdUF8
bfsbGOcYKC9nnKWE0gWkGhqJ6VS3F8M6MTZW5SVgeIhPZkVyAAyGVT3YNEQzhwqhpwUGD6HQhBNB
Dv4+havWI5ikf2i6UXYtENh0UFZOYe2ZTGflVRGuB/U+VbgR+26djlSz6CJaZ8pvb+s5qdzNtJZ0
5ARyl1+nN/BDHeWfjxKrLnYDz2+Dj6Qk0wHjidJuine/jRiazMdv9HAhZb6USIjegJWXE35CilbL
XOWN73bBnlV8HaTXoR2Xqpb8ZRx9ioQlBd2NLCVOgApHP4sYlRtpTsxuuekCFIfCVfDDv7w6G+3g
mNVsTYWmIuOlo80cq6hbieXIPy0AdDiNcsNrusgxxZy7xSeXT1tIevUhyPI6qns7fcZp6GTJX1+c
a+OfFQQnAfxVZsb0swrkdm8eZwKCkIDCZxGsg6kweFVR3urwLI7Tf43jp+Yzkez2vibDw3YjbKk3
q/u06KomZ8C7dFSURyqhSCow2xE5mkpUM4ZpDxon9YxoDaKjM7JyirXKXVtIs5zgQeykTHM5HTbN
F80GX+XAWdhkWqT7P9prxjlBb5PvZDCAZr6hfwV6Uwh+UvYWwk6xugn1M2L34HRpCRvhOP4l+nN2
UY/o+AFatUQNUYc3XPYMRqAp7EqC0YYSdlz6a9RHCblFdHoHn+E+FnFQyl6gOlEA0IhDlS6D5QaT
or6dHhWldlPWRu5M8VfBjm0KTLJIQZYI9Io+NOrZAeqYTnOzJ8U1T8ZNOT01NjABtgOPDWFobLzh
ngk0YhdmroPwWyWJWyraQhMj+HSLiHiv+OMtWnznkCHSJ9w1FcYKkSm2QEKoqJE+I1/1Q1n807Sl
8D7r2Xo4IroDms2e8UbLoJ664fut8W0+lF7EXvQMEehI6qEBTN9cQ2ZJPe1Jk86REmyEjswgAXp8
fBAT+PXZLEDDekRCsbQqZ/AuJ+d3iD/UXFHv5hDV+/zSvD/0CnVAhcxIDV2yIIhCTkzk4fQCcTPp
lLPpuUrebN52QNp8djYQ6qLX4jxOSza/G5z7tQORG8QXz4T9Yhey0vS/0OydiMnuiFTKRrkDx5vz
pM/WLfCnbUsOe77T9fOgPOK7qWHaw80YfirvdZbvi/EHWgVeEVFeg3M2jB16E1nf1PuKjdk4iQm8
B/ZeYre4eVDIcfBB33GeT8qoup30maBK0Nc9Dn5assxcwOaSSn2mgIMCCz/4YazpiEz9nocNrf02
cOCuKHvp1LPPH6YTnYaJNBiJ+p06vDUZySteBn+INk92VqVVlLkhB8F+PCgjRRP4arqEOOuR6Ewk
KNht4Fk31LgBDZuQI8/EBWD5Bo0HlLeCU4T8EvUdyF/s81q0i+k7k0LRfwhOjNgGrYG8E/mZTHyF
H2PvoOfdi7QOwnX53SX72vgwopUh/eZzf1GBxQx6XR2PISUCq2nNUYlGXXkIjK0x94O6S1KdRHhS
hdtNrp9/iRAvSIRaU2phu3uzAYb7GTJqjTSa+Ap04TBwh8xhC29FG8camxWCm+kaACWeGq+E46DQ
dUYnQxHdL5JDig4a4Tfcl5G6jEZDFwxkpzE0TEHD06KziP/cUvgJR8I+KYCF1tUmRpfPocNooXvI
4IeXFJEZxCRE/lOR2wSobEyJGQUNH8fPRoZi0KSRBpMSKNJQS4LQrZ81uTpN7UzojpviIPb3tN1k
BiMMeteE4IlceZVlNmmgDVAKktJjoTJuNHxpMkImxmY0YCwdk/gmbJAEHcoffyOFXzpwPwpIJBh4
M3VcngacmmFbQ7GsG2buzNcllbym/Kc376GPjA19gWgdhok6bFNwU6FZbh7ldUy2tEuqZws90knJ
2KJqAUoM7SHwpvePkDdOynPod5UbENwQMkJmEaehwQ20Z1z//khnKmx3StF+b7ESdtauD149uT/i
gDppqZlzlDN93+BgboqLMSOFhCv2LEblHZiOiKcR6ZTIYwF/8GTQRVbVmznYAXKsi4quIJdBXrAh
e/Sx5PZbvffHWv6y8IyoZ0F36YAgU5C2isjNso0RoLbkXtULRikKLdGYAHpoF2zJrXhp42NvsHqq
ICHBsUGtHb/RVPMAWTvpSxG/ot8MvudKvU3Zlp81YanM/6GhJq+rlDEPMw2ge4aoJ4Vf+iGHazXt
aJ/eJm2dGSIGn6UAPAJSiKhe0aox1woaarTkR36vkBMbDfKdWxl7ibqy4keBKhLqJTWKPy1CPA4I
pvTVTMQIONaXM0I/1r2OVXczEKLa0Q9mv3c0lBOTq2lugQizB2RSr/TqIHWbsMRweSmFTax8yPND
3OMiYHPXOk500k0HIVG1hduOJxYnMPQTMhOfobV6KaS7Xz4YZRjpQGmHal9gxW0walu/YXjX80Ms
gwN+5eZXUX006LD8+U0rfhXZDqGadrsZUDXs6XApyPcSbBuJS2I0o28DCbu1Q+s3CZ9aspQQ/eXg
0jm3n3MnolGEf6XmHWyNl9Bu08FpUsZZtBhk11B2Aw3MOeIKoXnZO6aCdpeD9Ice/lWpa02/frJN
LYj9Bx450gTr5tM0TnFPI/GNY4XC4KgPZ23byOsAeV1vy93RkO8DfAzzl1bDioMFt8y0Vlej5Ck7
ljxT2RbnN+oaJV6+72V/yM1XC+JCt7ks1UFH6LOjhSa9RuGq95cGTMqQ4M/EgYMl/mUwcwDVmnqy
5BJendtIlhloo2E1Fxj20AFmDPaKBsz3PVPcIMS+QWCBq27GichXaR4gZLlrjdtquFsArzd0MPEc
OLl44PRFr5Z2nslDgmfCP+rKTaF5y9Z2VKE5KdM1r2/y0mmhp0t7njnGaNLDgJuy5GT6h+G4ifZq
uNfHe9d8lxbDpo3MqXNIDHKgNgGq1j/D+CIZOhJOw7eBwgTGKIhDZK4owFV6o3c1wJF9iQ5QpK0F
U7eovZBG1rdM8GiwfRjSSe4u2DS4lqG8e9PamhfiEu+Bia5566MiNyHfItBhouJYzcZgnQU7ka8y
BFCMRqtpJTTrRLcpfUrfVuzUX7RHogXUeQO/vPwz0ZZe4/VHWn8rEEjgPrfp8YLp2VgV1k6DVmZs
lXQXcIhexaR4sH+xN4ztN4ZwMd1gvS4xplYXIXMGVbJTXLvw/9F0b9vQzqqf8Jb4HNg4wAbClZmP
AstsT+ExJ5E4NzacUbv64TkkQuwj5GTg0Z5Up9eAluMNfJFDslucB6ZxK86tOxY2AaFSuKw+VBq3
zz0VG9bzgawsNLsFJ8BjhwhO+fM5PUrNU2WYNmDX7dsNEKRVhISk7AgJ5fC/5PzeTgdOsALLq187
Ii41+IxIqeZ3R8G5g8mCANCk+3wrVwQ5JvIFpllo9ov3rdaOMakvNIS2coHJvr5aLIrM9u7aLqVB
y25UWkvFWjejCJllVderXP0q/TOSO0+QF8KzuxjiQkJX081LbYD5CQnyOVtRj0uLI5shvj6Rpn23
4VEJbj3gqCuyuxWOHyKSW3qUHi6icik83u74AfZBtuOT+ke7u6oTIGN/vMElWXDcD/yXaWdhQZLS
mmsftY4Q/asOiXbLwqfkf8lotakQfN5kygeyXk1vO1SfgfnUZmjKaNnlGkdRvIb/vhKZmq3p1gyN
x/RPXQ4c/mloVB6Di4GuTaajAsefeFJzV+YodtKpP3FR29ONxVPFqoy8Se4WbX1MFazWNG92psjy
m8x85G29xrXPLsVLRo3G6XhcsEM5ibU0DA8X0xsRWLZhsDHVe6FdE/iy4DkPER09ibMVDi/uykJx
wXnkyX244VarXt2F5tGz5R+9AAs+4nsMIPSZ68K0Gdty4kgtj8jLHVyDZxr+42bshXs23M3xnt+a
j1TAkkAzk/vGh+cLN5dTXfKijACbFhRbKpPqDVktRECH3QXb8babVpznK0jN8UUwaAbua2uOc4x/
tPpMyz3vtmSoisom88gdQr6D4+eKZSvZ0q6MTwLQNnnVH0Njb/6DqMgQrVTsFvnAAiOj5vh/g80T
LFxL7beqI/j231rGwYHz/si9/cyA4k3Syegrm+Y6z0C4Yh1T5NPgk5lrpx0RB9uxcshonLgXKY60
6WDKn+Rv59zQjG+pTv3mqwzchN0JgcQIU5wqxHIp6xqwp02xQbWERDJNdrSl3x8lLTbSitzXVk0e
NQ0jX3Nq5S8MKBImGLbzrHRA66JoKNa8Dmye/T7Qwc7XTbtLDor+DYpsoc4NA74jiAcFNWYFD1Jj
HJuvdBcWQvP0k4xFdMvezCIQAPT2EbyFCSHVZIF6sf+vJpZ7bknJ/pVoccB3h/FDS14aaznjuXPo
NEQgCB8dM1JvwPWI0k9yLNkjsGSo3YJn3/qo0zPT7ddYXP6b72ELS87ltc9osHN4izaGv1bl/YiN
tY3mfCMflR4ORvHVTPRYcU1iIHuCihCzbfFuXVakHnET59Vo+U5Pigiy7u/9/qytm07fO7bfq4rm
Tn+p1732YYhXX8QGfCrmTrr2EWoUTldSJXTwJy1rG00SkgO0r6nFGeqYG21e5ulZL8AkUgDH8IqQ
/XAQvqA6oHVaB9vyxu8JPBHTVrYVMeGhKy7NcNOz01sv0tVUNKiuMPLk4nlyzd8W8IhdHLC40qq2
WcyYOtbglneUDMykltbT3+j/CGolnlWiK/qJ1V2CEuUJJuvjnn14gq/dQmdVqGiXASqsBOO28JX3
G7P/CtqPBlfzHLv81ZqLYGMWDi1SSjFaUtP0YLZbKQNVkB3TPlUZueMZ4xtPjqRfmsDB0pOpn3K/
K08q5NgEXkZt/AB6kbiTdd0EEMasLV+VKJGs17z3eCoG5FtLLEXYrSlt+syRjO+Ot3A0tvsXczne
NJfHuUkeXPF509N/WbNVJh5kfuairWnrGYYp/nTqNkdxkhKqZDghGpHAUpjfrBXEzMZ1QLTHCkyM
PY2dVfAqkWLgTbDfiMOwJgtL00YAm74dyYPCmco0+M5dytbsrynTmwnSCTLTut6QFlF3+FRYb4sM
PSUWc8cnJPNZTC+5JOTj6Ms3yTCgTRyDaD8gmQIBJUA0gpiIVEmobzqUm/LY4/EJbpO6m28omQ4Q
9e84v7MBvTLGvx9H2qRGhW8DdJjM6Z6zO6NIkz0ETtJ2/Jjvapr+GaeCv0EiMCR8L4l3ycJyqyFd
u5vxo05eFvMY+joZ5B6mQIxoI+KlcNkUh7dAqY4pvPosETcmL3WCZbuIf/S/jLii6aqjZ9eTX59A
nM9WOFOWi/8mHpcgre2guNLI0g2KXL4kgLzeQa++t+Y6i0mapbUmGeC3YTUzBfuXnOlQV3RprYP/
E39hzYxRckGFIig6J//wu6YnaWRr/efd9gtJ2fPw1SXmSW/ofxL/gv9WSZ6jAJYOdv72rcxRgihl
tL1UXfWI3M2l719GYmQijif0ZPTNRJ5fZxfjBtNsz5JOF0dh305TVOev4CWl5Li9V9TcE6bn0k7O
lBc0nuXq3vNMJcMnqcLzl1DzA9wxTjpyGbKko8buZmSY9sEHSD7W8XnLpFLifECekd3F+d7W2qtO
fFci77v+EnkymzIjZ8ePlmLiMuFdHm8KmHSc5kv2aSrRLHlAzw+v5j8W7jDYtrJNpxQs+T1/hqeO
bCg723NEiHL7pUANWWSIgP5Mfas4T+ZZIjZulu8EJsHkUHWxmnOGYwhCPARCUdgXzAcAnhMnvtSJ
1oG3wVmMpt+5dGYFgFBuKhFzP3Km9SxO4EFizDa5Zce4a9+yExnIn2uYfqbdY0QG58mpRrKcymUl
+ATCaiWfgbjqps85QfKOXiaM/1nJLh0xVJzjz44U4UsSEkmCcZr+Rgdt75Xltjnd+jWHBe74Fh6F
ufHlvfR2onDdU4TQEiTuQTqww/rTrZaIUXhMxA0se87xwUcGnFgflgo6Sv1YuayZFdJ6WdnGz2CW
0tqkE+0j/arTsMjahUi6cYBAlOePZrUarE14lMZ3wo2bCRzcQ77dtTrDXBrOFqF9ipd3JwHHHcdv
ClEwdaxXOpv+usNtFOAmWfLw19ZaUyQOuDv5H5VEwoEQSPWEmQt6Cbkkn1bIgWKlPXPCA5J1xYRr
H3l1vdcJoO03QbdrrfV+jy3YzqS9v0/oDj9ZVZnNORwSynX4U07kizlxu9YpsXKaTeLfAIpdOOUK
uld76kjDoQ+KVnqT6hfTsCm74rmg6IrV+KuRtJg9LWFLcYViJq/wEaDcYKY3iBaGFrdHu5rgAeKA
/Wdu2I9C8WqKXlPtFN8NoJd08+bSjf98nEDCYSJmo3GYCUsuDkpp3BbSXjXsBP/zuEqUW0hBzBTm
4bfA1TjVfXASYbErI3SIG72+Z+kKoYlYbfX8mjZnw/xKhKs8T1Xg4xb8m0yylc2QXAIEttWtI0ZQ
RrBOOUuXxYTFmLDuIil/H2PgRk5eroXuWiBG1qOnNW1552uoOhlhF9zhrYHXrzoKqDfmf7hhP47A
v1khxxyz+9LVG5IdmkrhD7WtRXbtstjI+onotQ5BZWIbrRfA0tAVLv8yNjdR8hsGtimsmg8DU2b6
mETis4CZo9wjPUXb6JxQgVmuEhJKng3Hx5BVfbJhHr7vY3pNDhRqgroSJRrSrJ0aNj9Og7TtfIq4
+eTk/7MML01I7WUgUlfKMrX4/v29nwBholSlN55eazDanLhIe5PwJkpOmez6ViboD8IjSXhk8Umn
cRX+hFFHwYZ+yHhSg/gYsY3is3nfK2ozYR7DDFfVapYpocsGQRtxdOGQWAirjmKP4i8Q1/w42dze
FRNkBCzoDCEF3CxUKsouqVDnsbka0DpKGHjyjfGrGtLR7slHhdYio/4rfivIWz2GyZqU1KHa63m7
mxoVczqzDYTE5CYlDRHO80iY+96YaCyD2a6WL+GJ7Mf8KmkqUVOWPWxspMrNypLrVRvw0+NFQZ0s
yTSdCDEaiPbOYbhabGRzr5GfmyG6EP6LOYvVKcuND6TnL4KdBN/MwmaczGsdE28Vn0EQ3OZSyVxE
bvRbUw0kK/DMSE51GnRrlfqSxpSm88CH7hR8vf1yOT/W7zfJABS2/cUETE+3nIqMgTbyYWTiq7j+
DKR1RYPEfyQxYxwbyRCBbgkdQJhQuFhpkpTFuZJdGeFkKR1o9mXD+a3Snl2E33J/oQNqMEp1SH5K
f+LQTt9r1l8erIKDNM98AB0RXYWxNB7GQV1L6IWD14CnolkaySXtt1VKvh3J5wpD0WN5h5dcbmXa
0eO9h6FYOdy784ACBiiKzZJJAmRkVDWulu+78Cn2L5Fg5BmyScKdla6DmJP6Sos+iQ72eUaAqTY2
7GT6z1Q6b5QTqQEAQP+LDUwMS/geeUHagXCNoqup3kZM6RYWjLXRnJNq62N7NH6bEVLVqZVOCl1H
xJPg+tCXVauS0fkb+QYvqCQDoCElacQH1sOs2NJjm6ZtOBxay2OmbeKmlZda6NQWGSZdWC+DmB60
JIkG/kmM1l9RcxonCJOs6l6FpkYbrz0HR+FYVaduvAeSFw2gslacJlUOdZ8aDfg1i2jLgUlaZ8hT
/MlF3ScoCTJWwBEiIvCtWOHnoGv/Ymlm+ei+TGlf/7CVxLSDkQczwfFKaj9N2Hf/kAhVBw7sDSL4
B0lkKpSWMx21YLBF/elnq8mJhT0dtfTTFw6A8eS/2nKbEioHExgEWnQ45A3qyMkxoOvhP9RWrfox
Cxp4vko4iQSb0mhyBodmKMVMyLjDUn6Df3SYOUzTS7EmqPo06FAzKc+q/Zpr9KURXij9erv7oKxK
Pa58sR8UD54Ejb1iWARUkwNH7NxVs2uv7jqeK505ypuXezZ/u7M+/mObqzhtlbz59S0j72C+ejdL
84CbjHcDZSVOi0L6CQNH/24+Eze1I2slsL9pu9z44SzJQS3z9AkvxbFH8Rv9M0kqmZYsn/S6JMY6
vHJzq2aPrPk4Sqhh4EsvuiHyFNOjt1IGB4s77ctEeSpVCHsoFNfxifY7LTbM70xTUBGtZVCWvUIs
K9Ib3vvxX5k5urg3yX5hDsI7PwwEKjSeGJwh2p78zaD/+QKq/xW/KtqIrLvWO3RCYU/5PGbB461v
J8y5+G8ov41jAwkf2QkPk12dWdJWRx/F3gXzwayt1IAkipwRRFD56wavMJ4RsuG6uXkirgcZPsSi
hSPMWocfd7Tg9cnnebeno6j8DAh7JiSTTLjZr8bhLjVeUZ0kNO1F88PhS7C+eo4EEltlJQMj2NJb
bsG2bS3WUp8gn2TNdvyiISAg00/XPCiIF7ZsDioetrpZ05an6UnvlZ9nxBzc31nMDS4Kdtf7G1mg
eZXriyhDsgpgc79f/eAwdU1xv6sro/YG8TRj0/BijvTh2WC8ehlvSCWf3lcZeDysC6LyfgndqEN+
KuxqZG6Nsz1XKZyIsbXxGUFyYKwatNA3RUb8b6DJx4h4TezAZn0tf3EhqzrsL27WLU31hqdFfMiU
MMfKOArxe9cQcs4M2G1GrPsOM2sB48D0JOoLBhHpILiG2Iawn41uoh2H/GJoyzMHktYWSxo3S3zg
/BrheW/ERYMT/IX88FWIl+wYnwOksCGzVvzVIglWyKNF9VgHPF2XMPTIhfcS0rOX+mN49dEZEHzS
bvXqYcMx+G2+BlID/zjiUYGku9YmtXZJCG/DJuYI64RRb/n7J25/xu0d20iFhflXYVZ8ZxdmwLOE
Kr/6nM2X4QpPBHtfS7v47YHy28UFvHQn/y4IXvy/L2u/wXs6w24T8N+e8YkQBQyggTBOzxiHctaH
cs9oGHG5QEeR2AW+E51Gg7k2DmWo5FymiuMPHcDghkWkL1ZLxDNOAMyJ+4U0BDcExPEhxT+TRlIJ
8gRbajaTikFmVXRbNeKoSDxAC9GYf4RhP+H2GVaDgWBH0ttIP/lq+sN/AadvmGyPkcGv5XtInjpt
buFRzUBxgfJI5spfqR1GEZH9cIZhWEwXhnhs8gUcO+yXW5+jndfgJUKlRliIKHyKxiZOTrHwh6Bj
+OHLLPWAQvz6JidUhX9uM+WnPzzGx3GLXarFJ1ju2l8WbMYliRtvlhbgFumEz+XOaLOdE6td9Wu4
MzTl0CxhllLcViATtd5NOmPs9JZwHiDnBDFDevCnX5Eh24uyX3OOJmaMtxHgNZqVpemO21Lot8j7
hoL3fZtdeelV8hl9Mx074Mc8VKcC8iIpl9qpg0MezclLyWlY4fOWL0h5gReMl+yLh6a9R9XaIJDt
4/2tnVMyumj9YWkH5G9lW1SMaL4HIul7flhm/1QNECXHjwwnBfFIVBt/2sQYIFiak5PhCoh3aBsI
9Ii+UTVGx6EBEk2PiUQNm8jq3lW/1fKGXmLlHzVakSg8tp0yu3Qa9WitUeSsG488G1qXnLZYkDZU
d7yjxjAH9AUa+jRHqEHnLOEMAAtDxgYYYJgZ9ep/FmBhhSmf5nbL9F9akaNhEhELCg67QTfZESdV
ajRiKv6hgDCAIjHAH5Zm7IxQ4Vdkw3Get3EeB98TXMPCK7kV5cub2SjhN0xKaTIdklmnikJtwBQv
GZsLW/8rWimmE5HTZIxL4zySsmYtR7h6Cod9CVK5zD2ibmRrXaT34kfchWxpNxpCqj0bSy36jMKD
gXDxyQ/Kt6HaIhvDKB3kIP+YSTYzOR8yCjJA2k9g1RewThoCtItNjdgWw8vfBCm73WUtiYxzWDy4
oQ59mEVkmNA5XC8eRWJdpPaktgzHLjmDBdUTWMag7rEmRZINI7ow3WzGuiBqW+sQUY4CtE+0XXjt
3rtkH1KkNAunPyXSxkCC8Wx/2IXpQJceNJV6uAzcCIAWK5zYfbzicMkwIkTuCOgOMcZCTHZmtZpp
StKK/iQbqIJ8tyYsZyFflGQnbDjDfhVwChINWTep43aA+J4opWlHBFOVryWWRggjczQJLpRBPQUJ
g3LctoJMF5emXAk1ZcI0jTgPYBBH9vxvMu/ZSPiQzS/E1GlERp6wmPW7NXKwbN7f0j1lPWsSMu4c
abr4kVu/HR4LVGoUrwYB6eCzORGHrLDKQ7/zz3CYEFMUEUhtIFduQuX7LYFzWaVwapuYkRg9Ffi/
4p3d3urWfUPgcnlvA4PLu4/fBNdiaIwoyZFZAXbukQsM5a5il5hbzeb8K5BGnJxYWFge8a6K3CCB
YEc0LGl4ROBvGui3KHsMxL+M89Xpe+x4i/zb2DzqFIxP8+gYtpazIQBOOXczS5C+8acvAlDedLDA
TMyuL/rg007uTz3mPeV96/rfOjaYFDINEZ+mNJO0NgkMVdZlq4Q/turgVaAurCwH52KIVa5MP0T/
FtMmqZOfOnhk4gdkdStYV3qxlJlZ01cLaM+kN3NiKPRjijA+HDG5JP633LiZ9Rqo77kZ6moXB4+R
PykQnyO8HOdO+1fBeOjiz7y8+LVrJkeLbyRYO4suv95tezcWN6K+YiGLycyQzYvU7wZyAMRHVn8a
jEpptaCyhQmTM1MZqW5G/0uQ3YQgVnQXnfYx9bue3o7PzuRzVgCGm/AbEPRH/zbJ+jgKwzkjBaIl
xqo/pSVul+SbvcvEG6f9x+7IAlzWoNDG5FakTEibud8Xu4EAT8wpKolsqs/xYfKHmFY/eRMRXCGT
ZADeYyX6DeNfwJAlj36UHrvhIyYZiLdulL+McgcWeQLboEAxUbN9xm1g5F8dhXwFUEQO0JEFPbyi
s58eTZxQADr6aje2D0PZZujzpj8faB07dG2ALk9PYDOMN7hWLoUAESh/ZQ7slpXq5a+SP9du69Yu
RBWWbZf8XvT+pVvYM4p89MiqZ+H/hBzgip74mDX7BGs7Mn8hf4kPxFL6Q/RwVvNB0St/6728xZUo
ktMzA/KZpG3ijezJRJzwh/lzEG/nL9mLN/lL3CZO/ctr2aDh5m84xzulm7/Yavlu8Wr41R8Y7V34
w57+xSe42ZVX4YlbPKR8ROV/8+f+//Nl/oZO1rzgUzukfNfS/f/fix65QXxH0cPlutXUBT8qUT18
Pb+v2vnrEwIRSKveQHX0Qr60cNIN9OkvPnO2sUAlpg9Fx3cl/fZuytfgy3TZTV0oVzmfiWyEuv7e
cz1VL928cQ16FX8snPqFh8Lh34NHbT54r9pz60p8NR08Z34N6Wp+DYXDJIOP5vx5+OWijx4tYZG3
QFjXVG0PUmWlDUA0mNAzJAiQFzb5/oI/FiM7nnYvLpf+l3TXBX72fuC9rH/jzXtrrY21ZeMQLRc0
zTGiLwFOePd+H2Pfln4zB0Ml1wW+SL5JN/MrzjfRs3Ux9dMxcPm/6DvfvK/Rt+l0V65B4ehe75qP
nqs7X++ea7dEVrasXdoD/DjyXGanGzoD7On1Jj8XVIacv4Ap2eYDN4nbHJlV85lgwpcZ91tmc/Lk
bP+iSO8vXMv5enCxrgggnDs1pcMJeQG/FtvG+6j8i/GCOpVjOqGnrELPp9vgsA1Zf+/d9BF7If8Z
m9Cr1tqGeoZPXfMbccqCO384+uz/VWvsyh6C/38mBZaXgwMjnG7NHCJf5dwo6b7kWRj5nek4uSZA
QvYC4k+O9Ye3J9jQPck5JoLnMlFkgivg0GkrHxoXt/rhg/OP5kq/3bWEyc8bQniUR5t8M/zKWy6L
uOVqBN/pJt9wCVd0m3gME1haqid7kC7mT8b+gOCIoe0x+Fa3842z5wPtvjkyzuANVj3u5OpaHPlU
nrr5dx7pzQiUeAvPiBkXSxK3Zr3HcOXg1dgmi7+rvHgchg2lO1Ga/Gcz///lruOh3PCS2n2/hwnn
9Sx9HAvU0obXda73PJ8+YyOTf5rfAczHZ0yNyTW6hufynh05QfFCyWO8gmKy631yza7x/0g6r+VW
uWwLPxFVZMEtUUhCWbbsG8r2tkGIHER4+v74+1TX6d22bEuwWGvOMUeIkZCVBx6uMDs9eUkXLu+0
CsWtuLWhipyel/SUQxXn3k/+4/A4ICM3j0QrloA5AGqX+FDx+n4rBEX4uAhHE03Y9lLcqjC+aC+X
iLaV9YBlehQCRKdoarJw2EZn89hWm/8kQtpxdTT2MdLoErYHCqNtfIDtfjQZ4oW8kAbyqO+NvXY0
j2loHk+rYHXUBAjDGrQqH6I/fFN+b3Q2zv0WEVVyS2+wYt7L1o74KejD+ESdodRGbvlNx7aFfcrr
jX0LmxGZNv88x7T0LJs0RMIdRvw1YYcGTeEdaLy5RUv031fb7ZP2UVknYbtVPrAK4CdaIsyW5hLi
Mm+oGSxhl4TLuw6wN4IbHfRb3uqx3qbh8iFw+ycKzarf8Wg/w8dzSR38708psF72nJMYeoScpc+H
l4ZcDj6t01vbS2qv0PY4He4h2L6/02VwpXugik10pgNE0nuLzi1H2c04w3JdFbZ+RkStfQhX1Orv
/X9/b/gubhx3wgfOGYtXPLOYWy/Z03f/Tiu0XCYTF/etsz5lN9bjfhVk3NrlljLkhOXIO9WOWWgG
2Gf8VqCISLAPwjE+LF9b91vuML9kX4T1w4uXpSIclzVDogKGkxep+lo8syaa1W5AT6y+47bVgTzL
VD8BThH4MJB9g82Hz+NT5JpHK9fD40zwkxfodNsMQlmsO0X8TzDAG1LA6sPIGLDtMexLeSbp9OKp
c5IHFhMqeMV3r3+acutIDBHyhBjMUbQ0hsWPiYDK0WC0FLnKMGBDqHoavM/qNpmo9LsDfGlRd0qi
XWP1Y5CuWbxFb8RwzyDvz8M6/qnsHv8k3UNO98KWQWOzwRPWJ/Ktdt7T7LejiIXSyMNuYRC4kSsX
kTXEFy891fN2QAGghVXzNcDlVjsGysNaaqdNx1B6iq6ZnCJxVxFqHgrRdLnwqDOH5pqQ8GcIjoCn
W37R3shLyrEY5e4Tg7raUfs9sfxS5gzFHA6wlG6F5mmvk5IRD5fCZihxnQAJz16dN2krq9V8amw7
5ph3aogMgC4GIRKSlz2O8+A36aLQqwG3FevV/GDTVu+ze/4MZmRwmSN8tNSL+BSR3DscHlk4mv+0
vkImz5gj9ScJWxLcj19Y2TG2BLOBZsCyHEhOM/wW/miHkKvZ9qZXdLfxS84/E+IrvESHuMtEUMnh
hOrsHThk1FhMK3uDZiZas3tFxIcCmSAwBqhWNopsv0HOqwvMN7obGPHqa3jeiHovAZ1I3ULSkt6Q
YlbMR56w1CL8ncjG7BryuA4lAu0bwxElXZMok/8IieaqKgNWOII510iBULt6lBYBkI/9MP6wxLll
pHpISBVFPlEdRPMN8r5kuhg9Ze1BWBEx/tEywkD7SHQBA9uXx4dK/uEx779CFAxs0OK206k0XaxF
sjDxoQ+gGbDLvQkncHZgCg5rxv1b4Y+sRORBrcOyt6ZA1v3kE6iHctcsv3ArQTPLAAmV3uTrwKpj
f5DpzguKZrR1Q4Cr3vA8EGQ/vfY1ioxaPxQ3ltN1qa+2oscFZpp/EQ/C73ySrz9ZSo4dUkmMqggs
b6I9hzcbkhbUFXwbT/3UC6fcxpfOn0encKk+34fR5UlMwTcxIfJJUKFrOmo/D8YhtAtWuxkIWLCz
X6Sy2DoyasLgDldiiOOhQgH8wrQMDwrCKOGT4Ps5HHU4faF6xF62WeMahsEmxQyuNifkCLjr3XC9
foFsei2Ig0VBJgcCx8rTZbuTXi6CjIpijIaBwQKXmaxISlsoHLwHEAuq3BuOCngeYsXMXbcwh/Ca
PQ6n9W4JX6YWuRTbabBfEb6QzoPsMAsK0R0mJtQ0q/hF38N17Epk+ZT+RJh/d3AUprPc/iqjl7+Z
P48/OEE4JZzzMxAa7BgE+3b0WWCEGDtPgmy1bfwGXC8cGPvTKu/A94BURGXNQzxL29g4sZ5QTgB5
InVDsDMeUU3eMT25Zh/qDSj7uz50WUCEBCANvYweVprTimf2gvUTnuTzOGVIYDDedSDv6Xh/soHr
KyuYLuI7WNpnnxy2p8oivAwDxTA578d9fSgrR1i5oLeqxj3juS5d3N17i4KGtBYsB1/xpc7pfT84
XreivzhSGEFcuBSHi14VBtIp2V6i/fM9J7wHjc2Ftsc9+kiA5Otjh438VbwCX9TNhjIpJodP9lim
Hb5iFbEbkv3Eq5NU3zUBNYy7/m1ep/JQaIhQPvID3sC4J6JYLClTbqwoxKNLgUMtHH1rA5naAe0i
dY8+7UrzhH7YTB6WDMTcJPQa82YcQtn0yBJ8LQdXCBo1CJicB5SBvxTMyIzhGmhDyEJfc0uXA7fy
yZRhEv8hgb8ZPAAOkiFix/HRg1XJQJp4xvxOasn1zFukA2VwZT/COEyZbFA4L89daxd2BVbn5D4d
d49/JOriX+G7v7W9I5w1d/yLPN3BsfqFLYgto2pjQUDZ9VvVxeoIWbr7TzugF/pWjp0v+M/qBHSD
k2A8v682AFoR0BZksBjK8dsH4S6kRfyKu+6NHET9LjzxfUa+OXvm35TtkpkWGpbPEuMc3ZdqK8Lb
R9yer0bQrM3WIh3l9YXPrC9hGbFZzLMRak1L5ewSLYQfQOVoj3WLvK/28ChOMKWfHVYXgdqFytRW
sAyQEUv81D5wwVmqPI0Dfl2FhnpoMSC26m+6kYmULFYkEJjiqNv6u0Ns9NiXf/8NFNAEJ78o+ZEi
0d7l5HZQBQOP0viA9EYOxcetigMeRITuoui/ko2WOss5xcgYJxJMncB3dtR/eDolHFuCRXwcUrFF
ZYr60/DmeA2Um0MFG2yKVHRa7BpIspphnVe8IR6r6nPIw0k5TIw4YJp8Tzgt2JigSfBuQIgBsgdL
rJaEscePssCDfbNjSAB8S4FFFUWCd9ETI+I8LtUJMO31ibkRNGVi9cbOk811jB0hi5i0IS0AYi75
dA+P34vhA6L4Wg0i2puXO/Qe/+mBjFggg00Zi4MOWw/ANzImNrfmuVTnr96ZuDJwIOBuposPwuNC
h4DWZfs6r5hISTCjLSQ1UbVOiKnDY21YU0QyacfwhzkJmnXDBGkjoAeH0yXaFE6nrFvJNS2x03Op
ervUzyU3lTykUuQeE81qQIkGpMtd7lu9cuAP4wGwwb+gX3MpSwNWkhsl/3/fC+RLcUshVH7TEPAd
Vk1TecQYLLa8nsiEXuL62dE7y23RfACR7eLXJoWqmC72vUyJBs1ng1Th45hA30yB7Mc7034C32GX
YfXBiHO1mHGZKX5IDIc8GY7rNzsFMwX54bGtsqG2a7oE+Z1LNhvkVECyWGuGC5777Ahf9rFvHdmC
XkBE9MktedX1hiEQOfMv2h6ctmljqLKIw+EgTQ1XR6GNGh6QXk8P5BQPElobtwh5r8PL619evdos
trHTLl9t5CIQ35ckySUpS/tKR1d6vmWdQ6WiYTaMeeHLYxM2j3G/xzgIlWOGNdk67dkVn7VfwL3w
p/iDoQwqh/IgvcIG++vBYoaK+godCF7vXAoUBdhvQHh/Bdg5sKXzby631B2iYqMoqPccpmIpZ5NJ
GBXKTaYmdiVt0Sji9THi4kPXxMS+3DXxJlZhVZ45UV8B7cYL56LuWJAe+QpmjlemgbhSUKDjciG7
yFZZdPmPSh86/XTll0j9nps8TxgNRP3fI/koqEQbutV2UQXw1eQJTR0nx6UFySqMoTYpGol6LS1W
u8u4isFYP/yp1QaMkwKZ62bsVqIEG1QLCpi1eGHIbjVvTGLbKVWKs968P5Sbxu/uXh/K66N7winY
qdmp18MSTLT41ug6VPp1YfgQRcLRX/tuuiqYjGHZlmwS/KjwyqC/E7bG84pmeYY3rbhlGbQvT8q2
AJ0gdqQZty1VI6MqWDWY9p1ehF1nsHpCxkVsVIyTUC03+fcDTw7SEK7VV8vwZ6diO0p1zObaQipg
hEakVyK6jwJbve0gOLlBbAgFHKxDWFb4jITD97O3Vk9IKicROy7OHguDYq050mGWzH0ihDCpZ34A
lrJ/0HJjV6Wo78/XvhFIC1lHJi9Zt9khuRV4IPniA2a+U2DrzpGVrzGxZs+lSKk3XX/uxPWYoUG1
hofH1rs0iKih0gPW6Gdi0scFu2OLNzxKLJAxvLLhrsjYMzlgjfgME94mPg8PlVoQNzwHTwD2d2oR
P8U/DU0v5efgmFhZkmiroeREO4xb77kGXwOdRfnx0WxxVGUCkk6cny6+sYyYmACBA5EL+rKH63Rl
Xg0/9nkkDKtuw9Xm8Y/v5jmMWdeQLJSd6dsDX3nboHrDW5FZSEmlBwPkizxVr7+KzK3wzBDcWvhK
DSdnq/mXNwxh1zGy62eXMHiU130eH5RB3w8T9mD4xIkvOgqkgxMresZLL5EBOS4P8GIRJzq8zhfv
lQjzOgkn+t/K2mG0yUbhXAmadIoz9fiOII/4oPnNlhBsy3Q/YZMPoWm/U3kyDadytJ/r1v8kwQbQ
bovlPHUUNp2EPCeq/yD0DlO9t+hO+a1teC1uezZkaaiuBshChzmeE+2y7K4XGPg6AP5fFAu9h1c8
4VAVVl5Ie14H8cmOuM5DMcWi0q/gZONpJiM25vSL13r6k0Yf3cPL4yBi0hNKQOdifEll+KBLCoeH
aA012kT0KfXYCVu2ZGGOOJRAJmaIGlQAtEqYk4aw/OUKxU0C1gWTxhOx8Dm+Q05wxvGMHLxXXZzd
C2gNhIFwCN0SiQDWBhf9DIb8Ds3s89+Cd/W0NhiKvXaC4ajr7pfnqsCasifLBD8pR0UaT497w2Q1
9g2nVfZ+WrkDlhGFiKFVo2K7uDVFWzmvCDZgfISQlnYAGpVjdGtRA5pft9KeDKNGOqTb+E4TlJ2n
zp3hARpMVXjWEAIHeo/8yErOpKVS7ypUefeVLR6L72sR+UhcsIR5MZ1CNUEVdCYaOeyBss/tG0w2
KB4Teh/4OedZuKE8nJmI7OXMR0lDfOI9h5G6lr4rtzGCFzeywzLj3dKPrU8vwXh6zcwG+4p7+kba
iKN8Y+3DN1Yu1oS7eckTeJ/3wpIGto6JxWLepgYilkIOBgCJP4RRcC3WO83XTsPD2j8Uh8Wu0eOi
my2dc49JHY4flnzndHMItnLTRVirKQF9ID4ePjQkNFw2ijB27O/oispSXrlK/LECTTvw/1qKFlI0
xg1iXOk86o5xyNDOn2Euy+ip2i/1hbTHxeiYPDxtU7wBDvqX3r7XsPjXic4isC3gakoU4YtsN599
7t7uVMbEnUt2vTl/VqPDoJndk6xgbaHZ2i2pYrMn483n1Fpn3ygfaOGwTXeVL+hRSnShkSC7iwwL
kthlq909doZzrPAh3uim3+c23VRmOykw/TyR1ru8C5rCsdzhTtDdipC+b5m8sbPcFphtsnYQfUtH
/s5QJKzp//fxMv+0sgNKlX/Y7jJk5lLhrsBzfhordxx/HjuE4INTSSDjP0fMWdhEkm0l5dYDr0Th
sS2/n220pvwbv/yEDyQ+3oAtfBNP86Px0oLJykD5vQWQxAJTfNvmE5tDmzlP/TfBmkB5qXasvPuK
n4C0VeU/QrMGHr1mcrM3gq7caTFs5v8gJkrd1vSbjZzsGL1ZGM/vuEKMGW5jaG6QFWp/6nfkCt6q
doD/Tu2w56hi0+VY5yzWZqDnBOcMc/GHkqrzCOhCpOcXysG1HvTY8jAIPyrrx3pEYrqrNwPOuZYY
rPbPT0DAcAxYK9+4XIYDrA2rpWRe07pbIj4Y6LDDPN+3metdrYWkTQ/noSu6lZtu2PenEf9RdnKe
JDeqturoEBeDzYQNlUn8F/mc0VxnRjucO6bmrNfPxc8ND5sVPs3KVQM/17fwZxsmwvlbErSPjYht
9LzRQ6HePP8mhlt/5fMDxvwJtGo4ZjhVoyX1GMsK6yYJTqN6LrxrjodR//mpWd3lfkdZoH+Smhm7
TnVHmfuF54boj5LFtHAd1SAkDh6KeDYdROb0fMigYupwf1KpQdg9rA7DbBWB0sI/hoz+jCEXeYjd
Ye1i5lcxNK8gdVHMNeNj0+uqo9uo8/Z8yzPBnN/gR6MzRUZ/bTenrgt/ZTdI3hd9GkDntnm4Cfmd
uOd7KQMyX1r8GKcQimqnOMWxOCiqjWZrC2UV6oDT0FntdEaZsU/MHluYoNjsaO3XjOp3dNQnNgtY
u/jQ2/DpFAsfqcNDwszOqr9gdK/Mb6QTklczM5nw5UapTa9kL2q66/QLIqm9FiVxa0AStbuHs1pL
OxbOvEGUl5/HHcS+V79tz1D/MASpdui0JRxXvMeWbK8UPlH1XZYuWj0CCpCB7hTBIWIYMjecAula
OBBITQKcC8urP312fVggJWYZW+b6NU4StoQFK/M4/O+09ZMUIHUxv0p6S75J3yZ6Euk9ZjrmvvUX
0AliiYZTu9XdEqEHxMusCkIjr/7pM/wvu70x1R7O8kKPchCZQoovz8m/7F+rfqBXe56xaYohXDC4
Si2mutCSySvT7Sa3cTsSXYjLUEjVLBi7AELt0HnQK1dtUMXQre+14WD8iNUEAx4iYtfP5hf5zj/1
fdu7y0nQBgP8WeHAD3CY0xgd0zbkVs475CewGfjLi13Wh9LbUBxHFFzEf2Cii6QCajiNsx2vkaaR
t8yNwKP0Y7QeI4wCO7HTO5tKGKijfZ98cPGttJ4jR1oXiBft7mJWG6qf7IAbhfD+3MRPP0rJZ/se
zuQhJ4v3LsqR7hBvjI+SVvZjkrbsjbBIsWu1jcNs4K2CSMc23XgD10Xaou+ZqKPmfHYwQce72Z/5
5Of8pH8RtbnxByaNJa9nug3xo/4ueUh7aXfkQTfdBAleQ+qyo6aiFVNiaI+A0BgSmwAgHJB0ytYF
k8/9mj8bw4WsT8r0OVJoZJ7CZzAhcSdf00z10GBxjh62QNHrYCOLg9LY75VnS6jgBoooSmf4B4fc
DBoc4+sUEzqHeHacmtpFMoHPh7uErtnZHR85apOR1sLutxDjVh8a8WpkPAsWnWJa7XoEwGVgvsI8
Iop7q1DNVyD/JFaUgUiT8/jI20sU2bihbdsrjCzQzlj7bbm2s1uSQQmLsrsDukM6SIBGqSuWwJQR
l2PLFS3D5Txj4YK+7OL6QiP3+ul6Pv1ePhc9chWmxaUjid7SAy7WthZDfQTYTFF0aBOWIt21ynug
P8e8jTvNXMOr5tOS+5knnznMw0uX+SPaHLM+FxGgKX7YDrFoEuP3x0Xmpqy+VNxCjXNFeL1iTcVn
spUx/ISONn+p0xYsCS8VS8UIBlHgcrRAs/kTYGbV9pJfQ2xAIfsT6hoAktcXJo6mwNDgK7K+GoGj
2wxg8AEMLId/e23NACZKZEEq3c31kSnyCzn/X7XfVPs6umEsjkcpzLZq31HKdBvI5Byzcn/P4709
XTnFOls3SKpZUkuKc8djV9tpS737bSp0jL+0YsIfGT9DfZirbdsFCaGxHTkdqrneSPONNTMiJCd1
YPy80ffShigLgw1+J4dNDJe1CG/knHajW/dbyH595BWmW8vkcHJN/hVjaEjn+ZYktNekf8j3aUX8
3rkvTgOXSVjmOHQY0GyApbKM6EUGAVBH+niXy1zI4CXg3kivW0MjhMFNftWYBKmIFl76YcCsxrsM
Rj+b8klINn3q1ZdufjFqdQhBkumyJDDeMftpBwRQm6S9NTnFRYpuiV3S7affGdpPCeew+FZ+SQ1o
ielE5wslRfvVq0Bj9KovA7tE4LQSHFIU5+ztoaFpxB1q3nQaUmy8BpZ0cgeqWT0sGCI0F0hZKxoE
B+AHAia+PmymN2DbWyzuhCF8If59wrNoISeknpwvwDGZ1OZbNoVf/AP0z39RusBrqHCns9R3gXJA
8UC9vkcF1f1vyTi7aG8gR2blwQ/L4Ev/EledjoGMIq04ZWzOuI6TWiDzY7UeYISk6TYPQaQGwObw
fPk0/O6FB3IWfilXqCndusYwCnoj6HiaOYaOymbNiUHmTIlEGOpV8fgT8b9AerQK4XoANmeKF/fb
OdnEyAw4DyAtRe17jVbnlHwmLlYajIaeTkP8GTDcaWFClzyNGH7w4T+6DJMHjjDOflxhGOMn5q5O
yXtwXn557Bf/pmj8FZ7L6J4DLtlIyUYFWRBB2PEyAWAEOjOKO9XxK2yxVIfKTBSO6UYChDUUofUm
17460ru0gIwcloPyWw57eDOPn9YIuak2c0Kq+Lg51Lhvr/zXGww5mBEE926pZCHKdIS5QKPOj724
K4xjDg2Ond3KMQ8h/qXtSWRRLWil+J+2Tkz8TnpeZcS6j+rJbRNMuDAMukysHRpG/L3XAArwLrsT
ZG0uBhe5NsLNUqdmbnV6sdQVrwY3r10oFzxrVdDKNnwWAzIaFoC/JMy3B/gx/8yRnG1/STa2K3Gj
w8WK8UDFMiI71BD3ijB6X7Eklt1b6J3cIayC1VNS8RF5TIIpvvUwEy7KiAqH3elMDlY3+5dMYdCB
tyECBNyfQcxgn+G+BIlE+1Kfdty4hK53AFdklCO44OyafcbVPHwHHkk2XanyJNyrqeFkl6gidgb1
OyFPTttk61zcPSNvvGn5z60Yg1cI9ZoVw08l1q288lCyaef7BT7WseTEC+ag8vhgQDD4mjuH5Kj8
kscECQjO3i97UHMojwAGdNOxDi+VrZIEFUzEmhD4CR1E6TOTHo37oNoJXXa/4/z7eJq+yY5hrzal
dATfUv6mO/AHoibBNUN99GCmMpjtmWv/1TvxhzMNGuzf2DGIvonjNlZZKELE3XWOIwyxZSgWtjOm
gC5NnmJLhSvFd373jGcOhwZ54rCwOW2/CB9KkKWKB4VDjgkEzhyoH66PyCd4XI73oh6o3VqHSwua
QpKlizprUnfFC5tbuqyAzFY87o9EgyOJpxTCtXkD0A6DMf9o/xFnRKYBA6MDTR1/cV/oFqgR1NzV
n4gQe51sGVjzlR2wOQQcgihwbiTBhqEJnO1JP/e7Cd0tf5MvP2+Z4SSmbaLc5gMTj/DWPMhEq7J3
riyveLaOJoVcWUi1C4EAsPtfUjiTCm5u67jg4wlMX7ty6G6hEhMKvfrCeTKkigBIX0xSYTtCtAXu
ZRI52cMitKcb2zCAQDGAuYCK8+Z9yUbEx1+n7mDGeNKp3HO6NXt+ow9eapbZVvQFVuRYYgBjvnH5
ZpfvkWf31+Dvi5XbZBMg+ZAdsjJisuLFI//oIQ4K4ZQ4YuKoij3b4x92AmT49IReKvZAgl3r9vUV
aoZA6OPovLCsSRzjR70T3IFNE6ldi9uzs8SgUalFIf8gUWyY9xIaU9l5ce7D+iZ5CvUI0MNiiYLV
6/Itrjm6CPK0mQVw5XvpGP33FS494lr+loEJleB2b8uNiL606ggRu3ujSSfDrL2OWFEwooW+dlpd
cTII+38a8QIR60OGGQ8dDLnmfKhATXxj3tfiEUdNvTwkqAqcEouXvT4yybSLc8KyV/ysIyHERXPL
IGM/7NaweDBbWouc+PU/2fQZIPtkYK5uq/3LuMbVLRgooSHlYlnrx9ZqDxIJ2xNNEqfIlxDEDoOL
Mf5HciEXwAGePihvLGiWyLh/heDaKlTV/2YFn5rhyA5hEfMnSTvRAXwTDS/MSHIYkZOwaS5Ob7DR
nRYdngcZnTqKjJXZe/QugyeZbeFP/GnelGfwnD1UNGBVIBFsVc8PCEGSn57LjoBKVNhogKz51oWM
P5LsiIhIma4DyXbVmY1UGUMeo5hw+wxNlwt+1h/JfNI9cAAb7iWYeulFW3gUZKcQeuFXisfeyWyC
chncxir0DwaVQO1TwF5ko0LskZ8tGM9Cz7+8ThlRmdgqws+R7pMWVEyfmTN2ofFOlcB2zOhktZik
kjUiFG46k8XIw6V7xl39iWXrmO5bQEISniwj41yFNfFibI/Sk3A3yqk2mBzilAU/umDOhagzv0bb
+qAt9AWHPn7PsBNq4E9ehpTE8Z37MQRcWvRnbOtVUFTeTLYKHg4B0+oI8JvBcbKBHM8JUuO1KC5p
nRWhAMOFU0RPfLWHrL+mpkFpejKzI1lyc+X1KvzcjQDB0bCeAvL070pENoznK9VFsgV3wFdVWCvH
htXQbJkNAAnOwbiBMKz3NqMx9U5vIGjY9J3iYDgSBpW9g+DxdJbBntFDeyybTUwd/7MEjxRufxjz
PVkir5ezGp0h281f7b8U21vKSq3+Uupdo1SWPjCRG1JP3cbCtX4eqtWRA4u7SIW/DEhe5N2hmoW5
CHDrJHCVKYOIzKGu5OoouC+xbBmSzZsIk0N/KE4YmOuym1frElo08zV4pEL+w6LQNFyr1pDKJ9FJ
V8v0bTJAZBxzOsEeF5KAxc3xz6CZaOo3zm9gJ4VDLRLQgtQrP66dprsZ8OtWdiduKtHNge5Wiide
yY0RaWXAVslysjl7qSFgpCY0twhGEKur6GNgqlLqMD0nVCpxSLC7kiuJxgi1aUA30jCCoUfHcolg
MSaenAk4OTTHZYh6r77YgRRsBveK8vF4bTDijeESFs5AOwMBJz+JiIXd7gSiz+O90Tb8HbbPz/j+
wpXvBN0SJZsjEXdmfKJEMbqLjIr5lpkK9Sdh5puS0to4Usz0NVBusss0Zmi28Y54aPSl4UCTwUdP
jfcIi37xIiWByJmP6EVaL1nAHH/aH9uc9gweOFsaMCDw4r6yEcse+3iDwwnhWj/04kjUjCtIA4vV
KUHoA/nQvP+KFx28eCG6QQdiG3VE8FAR+HpTrVFdLyN/NECscBlrVju+8kBe5K35q3uPK2dJfAQD
L9cX8hL7XQnX661bcERYR5q+p1mhcG4P0Fh3ja3d2iN783EFrZ2uBtHAfSEaVKvLzDFJTUrcm+y4
DWNH5NcMMXwT2HVZCJyD9QfVwX83Odp2RH/F3gaHmI/sbFBmjLpHcCfVBMTq1R9NY5ateWaIPEYG
U25JrjTuHQkzRA0hw/lbjDiJf7CKLzcft90fBmfAxi62F6LPzsJhUgakwvEKuCAoqIs3mdyOPS35
g8OcA3cXgyzvJw9bYOJfnrIFu3HNSYxFFtN3H9zduEsG2VyuC2GL/NjW1X9mfOyYVNw0HzGgwhzd
QW/1waXtg9nvCNsFVsmcvCGEi16EGDjERLwvOAALx5w3NS47vbJhl4OZGOc2lXeP9uDMgoMJAXsK
biRU6jboI59CBOschItWdeIxKOQlWvcW2+xNSL2DGwqMfX40fdABn1pC9LhxVECBQt21zM5kh+gp
7UZzB3RAoiH2A3EAM59SlJboAWQMlmCCsVl4BlhUJlLISUPZI2TrJwfv23ThFS8fjSdpPwlc5YYT
Ul9KfbpSVL2989ApfohFPlBewyynTSatm8F2R3eTHzIN1YMtvyPx/S4POg1TvbQgiNEC+kN1u2kG
CM1jSInD/56ZK4OfrmzpFxvQLblh9ZrWDzdFugxjY9IEMcBknEIlHzK8JQKZCaoJxEz1/4Lgkv+Y
8fvjB8QWbHhp9dqDuFpm0gVSQoPcnhB1FYYyojXVNZeQ65DCZ8G0Gl0hPJyZ2oD/JpbymVASrlX2
HSBLxnLDikzJs4pUGtqaqiKggmEniVS+LVbf644GjUvNE5BaXHUABth6rZNsTVhUH08RYr321nDv
mEmqXFEa0+c/ZGKY8QoAQpG1T6WaIOxp12KSB1Ii7zg4K2ObQDNhEtn+cylXBRgK/h4nTOEg+AJl
7W6v8Ihs9vwgFn4vv5IRQvlPzAZyl+xOJN8I2oYIksBa9CCSCnf1BaUc/0Gpf6Luv+b0ovnVnA7S
HFYj2OrjBo/ffuHsIHab6i2H7inZHxVZGisnk6gnZqsOFnHaiuAwULrqrZrgnWUbbeDoxgMEIzKQ
vSYOm1bxhvlYY11aY9Uk/upOVNzixIEbaSKZPPVRF8QDTjsVhn6ZdWZsNd6JbJQQkhw+Rh3Dlo2a
w3pj/lKUR4F1G+mUwogyEFIbMsYwk9ekeCndFR8yQc60PGYKxygYVjnrdUI6juEW45K7zMTHvM4W
JhGkDh5yeI0plF/eXKO0m9y4DUTo3YjNbVLodfl4mTEBGDep5K+07TgdHgGGZljjbtoq5Gp1nQc6
GZQFBu+D8+j5ix6CRjbEy/OfiEqz9ztGQRgklzMBmp6A3piJApW/jeUELfnM2KGTG09jHloT9/Yn
yju9RwWzEpnEvkVk/aBD5Ba8qAbN6FL9JW/TYcJsgVzNil4UIapGflA4u8xDEOHlzzN3fswuTD25
LO3u+fykoHrySCcnKv0Z+DTGNQPLkeLvSDx4sTVwOqKqLoH6xvjeDF+1wmuOyQwttvTLGCD2t2/X
5rIQAZif2C4M0lHMr63u1qaAhS3uEvO75K4gagkEZVVMMChHO/RmYCk6uR2p+s5Rbdw/WrznRKxv
WFaL+1nhl7lyzHl4FfGzyLM/1fwWGcLM0QXvGPwRwL2rX6P3k/PodspVJoB0SnkCBz6oZifqtG4M
IshmMHBtWhtyB6HnnvDrs/OKwKsVqeT+KzrGcE57zeXHDQG9Me4/2WeqxRsTaiztVbo4HlAf4BJc
QP+Ul8GtG8PCzNt83bV49YAnr6o3iIR5ja10uY24t23Q4UJQjPmuZQrG0qX9uajTEhsHUuJK7hP+
PlUdccuy5PS9ZNXqb8MhylIypLdK3rTje/W8sLyii54QNtGb2G2X1sx6PxTEIq2WY43j6ypbKu5S
CIkf12ePObklTbb8A37NuYYdGC5YnCd/zdcK6+19DknhsTP/ADeKT+nN+IGI/Gyc4qu81pH1uMrl
YXhtntLRxKsfy4H+OPXu8HAiyRWvk4pIaKN6rcMz0d+r571UztNjmzO2aoTddCcwksTExkBs+RnV
cAgIHRvfdRRU2es2GrFdQ/DSpOtwL1iyY7NfaYb1+queG0apz+FCoZY5/aHfxbQaKm6/mGV8da4A
HAMGi5CSvEKsgvTthLk2vPcqlIpfEPM5EAgxoIC2nidiC5tziZ2++RZl2wdxZ9epCyr9iH5gxjEB
Y/fGM35WBmAjmCsyyzqYVosseRwc8fWuSaeRB+4p0Xl3u841wBsg+zqoVvtbg7/EjsbLsH4MyrLP
IrsY4CZVS5bmunvrR0x/rriRGlDaTn1y5KkvJg6M3p/YB3sGti/c23DAfjRBA/fuSYTtwnRb0UKu
n7jeP8Os3ZbZGKiSN4JUGGGXsuTRxo7yl+kyaqrfM9Cto5aGYlbgcUzo9VnTTk2xbmQWorxum3Xk
afUW1jPE6oJafJD+enqXmBjXPgq75t8jv01s9i/qAJeBvuamMZlIfmpsJ4aX6lvBfFTzFHH9aLE9
WIs/r/JIOnTNeewMeKQYt3q6GPV1ToNomWqGRR480n2GN8qGPazJ/W4/6QfSlYXoGLW+9Nm4S9G8
y85AMhn5RhaDlrEXrPT1TW1T8BaqJXeCQg3C2yidIAuW3uqNGFynGpzXirHWXNgmds9PdgnAKJkZ
FIHJjP+dfPKo74clonmT4J70THICL39N3VGrUPss/p4mlrGe8pavfriPYvBTQTClLMVxhl5Vyl2N
bVIKYxMdcH+f2+8agz/1Z2rvtGIcfplMr0bXXu8G7Z+8+uYMyzcTw9603svamdy11scQ0672DZmb
siN9zcb/ODqv3daRLYh+EQHm8KpAUTkH+4WwLB/mnPn1szjABc6dmWNZosju3ntXrToV+tSC+on0
T+b+Tp0mjpQEX+967JKYnLC6rCgLKfnMS0uvZiBT7kQPzWS00XPM5BcG5ZEGmLIXOY36zg/LNCMR
YQN+Kl1Gn8hGeaXsXJ49lqaoXraKjbVayX7Gfo2ASzBeGOGg7Zjb3EUhg2Ep/ecX//rqTTuIocjI
Mz+AcuekaUVPeBpz8IjGvowcn0wflP50IUndNooLzbzIC89h/rFIiklQXvXXxjYa0j2CH9+9ssDQ
MArJ9GXn90T8bw+ZTdjzf0p647Bk2vG7wmNav6laOaPlwh+qsrC7mPA6ulVvnGrKwIA1khmGa31j
3qf2nk5LGG+nzpuA1WFWANAiXWJE8bXRxhUVq3KjVdB7ACCuQ3viFGxqR4/zSX1TtT/DpLNXIxu2
qL2Ba8Vnl5aIgrgpACaRkAwhOEW/y8ZpIKsAtmMeD+6rOQQkOxb0ELBYEgJjHqAQpcauqk5JsSKr
j9EnRw3ZxpWrHcQO7VUJ0jNzGBjE5k7OqdQYo32UmgJzDah5ILoZsJA+75Sjec4POXPoCGo3OWUc
SZnDIctZKcsWhbL5lTfH+BspJkKkWji4W5W5T7hNiNUNmMEiRAm2ylqWj8BZunKev7YhZR/J1cgZ
dkF4NqjNpqCf7cCsu3pTUxUeXealku3Up+7bgXyjFperrbVATFysEe429alFOCmwxH931TvtNy1B
NP62XExDoOJMdy2zUSiT06BG5FpCtAPZtqwcMBmiY7qkQxAdia4bifSY7mAlzHqgpsNKw7KFP8Ns
DmVy0btfuTmgqx32iK176KcsrRyvkAvYxuJDGcyyPJnF/I0ABxCJRcXolubiWgE/DqmZ1eI3AWI9
OXCKSVKtumsdMW5od9IyXtH3E9HML+QcOwmkonmTo3Mn023vMsEcVmNN5uYUOzqNSekRBSvmuLXd
mV9kI6OPO9ASI6OIzg5fT/FWFQ66KwV3FWf/laRAQHT84F7aLaF82AE9gXPxx1qwE2hAri1yVJHT
whyd+Uhh5smbm0dcSd6ycpneQXpjP4VAwfewYmpcYWIc+RYOLcEegMIQA8/ryDYPPAc4JfCpbz1G
cwvP5hsPNwSZNv0brnIqHLPZXiOj81YU8Ph5a33r6Bf40oq0I3hQRWyzNdYovxM+psbIDKeKxluL
fv30uI2qt2LS5L9YEEzEs5AgeuEmCnexQvTsSd5wnQCZOB36Kpj98NTObvbn3zgKV5OuOAVGlEe2
Fn73Vcdwb0HDjHwWZi9aexO4DfIzSMV5FG10zW5+kJPIZ5ppokNiHYFlDHSeZPyI8UK5Nv9cd5lz
nOAxoP1FD3FEzuI6vblqS0ffV0w/pRUs5SFZetjM9L5Y4gFaYVskGo2fai/Yk/Fqo+EhUYoUBfTx
KRLYZ7Mhik0c10llB93PED6RLPnqIyTz9p9gHUlXKfDrdtlksxGppvb1cIhFWmzjcbIc2y1CsXrz
UPC79Qxq870gP7pq903Ozr66sBZ0CadqaOpYYMf1kD+muMCOeK3up7V9cvcoO8rijB7QdaoUvi7d
Q8YriOT9+cjvUTUWzfnAQRTc2GATT3UIjTvifyZfGY/QydxbIMzy8RpxGlgCX/sWwh1RKnrItHTb
xOvvovtRCdOU0ZT6PP34urNNlWxDC0nKnnuwyw+y9KVz3uRSU30w5rMOPAAly7k9LsYJdzhlj0BS
G0gEGQ/Vj/VqlR38R/LUOO76IPoh5/X6nzWeIMNDkk9Xwqel1n7mzTDXrlpGh2gJktFkEE83Obi/
WpvHOizI+0FNvxCxWFAqooIPEM6p+D9p+62Ea/TjPfRu8dr7RCuQ2XYUVyHEXLqVJ0hVXPEs2wIB
L+bmhtSIgaA8UgvLdmt8OQYdY8nOMoQZHjD5fY4fmWeRhzrMvjKHyrraBvKm23QDD+a2ho8TbVjj
nQkvM61Z45e1hjDiAYjGfwxIIvWcsxqcE9q2DWYhnuWlxi3+S1Ktzg1I5aW+w9imv7/CSNIMC/Ui
7GClQIaTphy1ZI12jN2A3BX1oF6qgbpga2LmWQ6eTUgHZBNuX7CjBO31NZROKhPgSaTteYo502k3
eOFNuZXVxoT/+xO53qKVD6jDuk2hvmSa+b9Zy6TawnnyMpeKf3oM1jZCDaXnV0kiN/FZqN+sNWN7
y3WnFlZWvR8JyQ0tY612uw5LybqAIubaBmP1MLnwVeHjBExr3AjBImIQOotLx0S5kJTbQShIHxa2
9+QzoPhMKvr9HDxHwoPUV0PvSRJR+vDr426jLXL5Kbh/FX45DBmxsIJ1MPicWGlC2qq8VA/tTqnp
M7A9082yOFgsiFZGCMbtzC3ZkNGFbGlZIn9OnJHTXWc+s25RlKROML2nuGOQmXz6hgPz03K/C/Yk
SXfSNVpzCPCswvKN/+Wv0L3gu4yVp+YDUz1oBait6jiMbO8LSuhB0HD1XGlME0KLFsc4IzDeyjDP
2/l4jGiIMrA79aeCeEzaNUxecCwPS6mYSJBSfhaatRxiuDrWCZ5yyxGnwmOuYzTiDo02wcEdGNY9
JH3nXbzyoLX/Lwc+i0h/VEUyLAFvIz3dNY6l78hkkjkKzpkASKdoolMtYMl4x8wjaZw81uQpQkJA
JYluPF55P+igUSzypES4WhyUC75AoT0T2AKhs9rmXB7Wk5BwLuwMpSG1aFvWGwvhffwPmD7BfhEy
zQ5NiqWsZOHkF0TMUpAWHGuaVVbaMSUrd/SCnQYprU8QRDOPaE2OTnkbyEaKnI6d2q6EHetXHX5H
6DtdeudQwNCvxuTF8N0H95yzBGZXf8dJYRRs/zTtQdDl+yUbrrYYBlgxt3k4HJqtSS5OuiP/CEgY
iglhF3Y86kpzI6IDz2kFHEI9WVc9ceCUIsGUqiMBnlJ5BC/mJmvJAJQ/kwkoWBvKLBuWfbvmoSDE
q/+Cql0vChqE7K1cwCr/zSFLaL+VTuqSk02Yx41KXSszWKAF5e5UlRBRjhawjSMmZHpMUEL0Sjms
WclPlpO4PBfCf6qTvAuN+ePSeCkkU8ez4F+LpcGgkYUrihz6L+0fM00KvHfxLIHwfuvfnJ+3YXP0
e0Yaj9raj7+9xd62LsEQ57jNdSdUDkXwLDGyKTDvsFHVImHRLIES7p/21mxG/+5qm8phXuzfLffi
5TQ/7ar7NDyco4UQo7Q7AQUI4A6PvTh6E3CHuZmm1EBLecxZmPDqqqpjfRrvC9BTL7/iaCGinK8u
jb5I/hX6Uj8ITPTKNRQzwqZwX0oKJ2sEeRtMn2inedp4rVn6G7Q/GsUJqaOcTsTW7uihnTVabxyM
gh9kkjWOODSeRC803jKhSTUwtUtvBNRJeGSDuT6Sp6fO8JUlxBHDn751NP3tKNjX5loUV5Aas3Tb
19rsJbhYyax+Ta5nR5dw6tU+W1g0kNXNlZWfNRTo0i9Z9FX9ds1DKx6G9C/RzVnCFIvCTIXUArbR
o3ba+qzgpgOKoK2c2tqMMSLE+Foot3YKlmCOlWFROg7hum82grnqhy2psoUL2gAl0oT1VdimtVnX
GvOK5AqPMLrp/Jj99cGdZ9fyd1AckDt+jPpFlLOZbFXuAoXCZMUyPMQby9r3LJz5pB6v3m7iGMNB
KtaT/R+5NbcQe7zIfkyiDlEQxHlE+coDAGW9le5lleew50Fnkcg/Brmy+a8vMBsVWP8O02b54rmp
9TfxJQKVcXjKLWfckcDEVWhIQ9HeEd3PQTobzCh1/mifgjQb/rkiY899GZyIfRxKdMKJ42UL7zJI
aKGJHYh1OvkSiSBLH0FMr/2rlJcOXSEhL9u8oTIXrCejdrhBCbHaB2F8KxTBC5hiuU4P4NyoJylf
KuGtfRsuYV6fVuC4vwobp71pGMSlSTxoMmL58vqfrGcGvIsNsOhFO++bFeeU8ZAjOaHwN8ENGwzn
4W/WxEbz/LjTsCk7WlOatW6z17Yj0Gm6j+Z2HKBapQ7a5ezEKUKmL6ZAOuJr5FAmE8/bL0cGmhlt
MUsidHPenzJjAeVbrm0PEBTCttH7LgJHYt4esfOTrmr8KbuScAgMlvCcGjh0cKGFMHe4MZTfvW/e
a46fCgxbDUtwCZOreBDNCFpcjroDWrmlj0HIty5q/M+lkU16FFHug17bktqS1fQ2dbpezKNcJgpz
liyU2Jug0Bfj1SLq3UI7IdDTm95zkVAUc+AJt/SyBXyg7NJPJqo5h58jKg0BOh+UUYNIt4qq1Rne
zNNUfH8sFsNbPfvRTka564bXceeTgHCIwYkod0E9+hSEeJhsjx0/LfYq/XRR3DQRf4xvTKolp3yS
51tYlXCHtzn2OLzz1SVSVnl0rEAvGPcWKuEqNh3F+lF6Rto4YNGmBSvGAlFFG38uZJsG6WMrQyUG
nZuuhmU25IuqoDXpoRapOVQrtxhLl0nnosk+bEgZb0Ggo6NHNHcuOFJNeoZpuQjhBMifqQr+HTHC
knM93VDQWuRdkD06bEgxYOsR/kdarIZuZ3Ssecks8pF/D4uqadeknRAZ2B8DjeVfeCW4rvSAHWBG
CBijrupYI35LpbtAFl7jGO4v3V7OkYbNvyDnvBfErWTCPk7hE/rAW81oG5gK8Jf+0ISMILvfnqjF
BOVtNMLT0gHKabjqFPFAIOqBG5lzc+skFRdXAL8bl8c+1w8tf88CCBKnOmFOBkrzUCQPgr6DnIDw
cPkMrbHUS3KfBuWu1glwdAqRLLbHzHiaKKfUljaSVDLPohnvj3epkZ+piB8Ukspo7EwWKyYiNB6K
pe5utfbLVNa9AEVeLi6hXz/j8jvLg+8w2017ek/J5U8oeBN5K44ySzDIyiOUr8tKrLGfgW/SNd3f
UkKQ2irZzVWBn4uc2Dx0FAiJLYjxGor+OFLPPUV2Qqy5nioX1Q1RD6o1MnpT+hKa6KIFvyNgl8T6
CrJx0fD3EjQTudk/G/zSPOYKq16DhcmADxM1JznKFoV6lA3/TDq4NJ09BpQK5lffuATxmMe2wvnE
aDQ3LD7HH7Emy2qoN96wG7qPH7NOiuYtMMt/AvpRK6yfQdwfRIx2ABCiftyKrotlQ787Qq1ufaun
H57j+vyTUvOcie9YjglxxNSSCLuM1GILUsowFH8N75r2R6ci63aXGIvFWGOMgrST9FFXYTaQZCeT
KrsxxV0xJjfvGsvqkQzPnkaTvskCbZG65lrCwMW9i1WF74uUBRRBnFQEuWUE7m6i/oPHFkm6LAC+
D6tTlCan6croanERSVMVWTya9p/r06QaIz/nHbCUsmIMv6SN/KUtzW/XWyo4Qczi6cfJ1Q1vasT8
myKVwn1Iy2XhsZoTGyUo12SCeQ2Mislwd/9B5coFXMY0DEQUfVz+uD5qFcycMvtJXHlemktNyi74
2EUUbk1sYYwCrcHLF0qJIZs1vGTALtEEV4udFx451hqCtnbwkhptvNBywi2YyvaucjJ8auznoKGz
o+T1gLfhQKfBSNFGap3ngB5QMnZPAk95M43yk9WMVHm/I9WnQWstj9qN3CHW7j81yYBB/2neA2Jq
Pk6F+1ADt/+pNINeBRGfKRktvF0WqlyYYmLB41C+K85IBaqCvFdF2rUiybI4MIDhiAMTJa8ECDnX
Ed72nLuG6RPSKKy2Ef1uD6++SH/Euw4WIT+kNAEs53OPnTt3Lzl/X3exkdHhSz3koBBMJOmRRsu0
P8f5j6W3O8BR3IEzXkBE/PaS+flS5tjQ/puIuFTIxQAZxzxXAT4j5vXAoD1aAi9OhYPZ/P+y0bgY
eP5hT9KM+Bq4E+DuptkP/07AsOFyyxVQCHiFUByWsv81BeeWfH63YJoIpldroDdYNv/Fz5FUYhnh
BaaUX+IvkZCOzTGUsW8fixDuoPg2TabZHqw0GLX6t/8tcv+1fDwpvfAJfJgelnIV2396c5i+6Y4x
aRrSPay+DbSxhJt5BGoo6kGzRCJGtOW55zmuRdjlAhLfZtJEnvU8OQ3tP3i5vodDTRwIKUGYxMS/
oPSVU5wsFSk0uEn5ziMGRtMtIaiHvjNXOWJRL14Ki1q245CDgeKI+IWmTxt614zmvIDQF82yeeZO
VnmRMkLMgzeFFGtynhY1XznXt4WYosJ0US1W+OmmL7N+XvUPrwI4tri7yr0Yf6PhV1Z+4gx41sKj
9VwL/mIimXC1UxCrYXn3hk8c0fCaco5rPm4lLzULZUC47Xmj3Jm1zj3R3xoEq2Hy1sfGLvNd+Zf/
ZU2KsviGBSSHS2JS94w9vXFvM3rhhk4q0APenyulnG9INeQz81GRVEX5IpUpuQR5+mW5hTtpeDMU
i0npkbWjGt3wqOdZxE//qchcFP4vSG7uH26ZtJv6xzDa7fxP1zBdUsfyWwTWWStc8bNDCh/GDBYl
V6mkNYOh0SMGlXakt9EB94X9xeThcyf8RTSspDBfjKwGffTbUIECsdI6iFd/WPMzma5wPzMQbFcV
7l5Y2konUqfN4+TtGUzuc/RyeFIw48RCAf9XdNwsX5nDL97+MnpEnoBQNTtN7X+DryD3/2p0fVp2
gRFScQODwHmIcAxFWtV9DERB4wG+g+GIqIN6nyhpbhspJ1Ru7HeQaKZZIl5yo2Oi9eS3dtvgfzL1
oK6V8OHyqRs+VmSQyRDPTe5EcDcSDmxo3YQyR5SNjBy2Elel7G9ldNJo+r4fORAtES8lYo6WGO9Z
2zmp+MoYAFAKpPyUEmlLt2C3YWDmQkH2SY+9it1frZ+0vFpmFdQmnkYV+9o3KJWOQM042m4lXrcq
6cB0y5Ztxbvm37p5ntYIqyEzpFFZ9KyFE5HeGm0FIip8bx36mwohghnY3MkuBAyF3h03LyA3teuI
pmNe2ZRg5pmUAKhqI0xZpLP12jNK9S3XM03eRg8oT3vqXCma8Qa/J8JX+QAlDvUhydYSEHOa7ZFJ
P4yX62dyWJzHnqmstgA6LmYkPq4IEEaAFIYfd/jV3S+P91L5MJ4ZPpzivxFU4VXpHKgc07JHJ5Ts
JWRFWgekTaYJvoYSkQbeJq6+C+4Un+c856Ml+5LkMOCHZcuiivm5ZbwU4nNn5tHRlbWWeaie9HpL
XTEnv7svVgU2Qr49tbrWYLgEZS/5fwbsuxjhgEdcafqqu73SfcHwqolYbWpmZ/wpc9XEyRKUZkCa
72ozOth8Nw+6TBPIdwRckuN26XRb70kVr8a7afirip9QTNKLJ/rR0P9JXBXqdsX/G0hSbk9+eZ9q
uq3BbBX0EAcoH5causd0TxaYGNgat6aALjys8VfPjSBC17nU0YWWd/Gp+NZa0g4agBouRlj8SMMm
ldB5L8myAq6bbR+8Us/g0KIVgQmb7W57rmjKl+BKJwZZhD3mnHOrVGAqMtoJLt9sFNJhrLEsoapJ
Axz9ZbOqUKKEBZZoSAKkwMPNCdKZUn1DGM4G6C2Q8+9qiQ5Y/YnwJfSEADaUiQW6d74/eNPzQak3
QlAS8IIiqP9zeS+h/iwQHJm0EdAvevoa1tdwDrJXoN4D96vsHSG7sLybcE1ku9LxwQW2aZYLA5WE
wN0gFnTwtvS3eajgYxm8/BB8jazHdfWtsAKJU0Z71P910CLylGZA51FYIo6cvivGfzJ91mGRGVN/
CHkxQvPPKL3qdLyWOJczOuMqHzzAWtkhMB12BL2n+4r0d3gFZFpngbp0M6crESel0qxNjLmM3iwj
RmNkNQboyHO6L/88ODwWkg5g7aXvgOWJDmKB25hYZKoUqokKLSUheUhwR0zbXPtOuGHCGrydmRFv
4IJo5ebAdJBx20xWJulNQOU80dlWg7+IoBO5R1Lt4wkKbZfSnQcN6aoofJX+Bgq11BwTDdUX0KXh
IXIhe+KUUi4X57SVyAMFV6UDY2WhUGCoNmd0370nai7XKWaUK3GEyprxLpJtkAOQiCZOMx0mTyF9
EQxKx9OH5JzlAgF0+Qe2B3MTX1KaSEcU8D1y2LAdFqUMl4Umq5RQiDoQKYxyBdJxHrMsSBcVI45O
+k4JpoZho1Z/t3/sxKALdRSKLJv9F7arlp2wo2GYwCgKRGMfocssI9vyPAT1nKbQ/NGhiUMA41v9
LRjM8W3u98pTtjLGiCC1Zh3T5DpSTwb7Lqj+6gm1EDm5uO2YojECHTWS4uqjXJRLj/F+nffHlpGJ
pyHSlZiJFVidDgpPJbiayALAjSMlQw4iFCNaiuHsuiN57S0zBIbeZovKn3Jy0+AsMxKV1nm+6VNs
UAhM8oGmGmyBmimik1xN/jS4Prn+7EAT0hhRBuaT3OFBQt+KZzSBzs2Wp6MP6NXqV7DAspQSvhQo
p3QqUMDzbQX1s7R2SfaCJ66XOorHcDvyFdAJWUaJsTDKu8lt3RnDuhRF2xMzB0ecFj+EYQNrSSey
cfIgpvGjwtsSCu4mIClK4021/jogDLK/B8Sc5HzXLGuJbQy3kNE5vhg12pt0ImsFjhYXReFjCnAn
Jna0bsFggeM8KUbdiU0STNDoInc451nBXqMtPn2rAWNHhfAxXlvodUehUkLwiSdu1BZWWS0Fnwl7
fsENFjR8BI1YDHPWFztE7HgSx79wOcaQIDk0ktb8oDpFNR3O1PrpFlQAZKRHuDh7Bje5/IrEXX8P
jW7mRkeT641NEsn/RDftgUGL63ApQKFR2FJG/18QfbEBwYz/CPmlDP+asdty+3PVBqB/JkHj3zI+
eoaRFf1jNDNW/JBI4EPpMHhov9OzAf2O66FdBZpa3SlkeFCL3aJKbhCOuBa8msePyuodH6kAa7QE
0CgKN5cFtt0Pwk1pkAnFJwsYEtm73aEwN1wHZPmt/PLNE9ByvonA3wUjo3uBAxyN7jD5zbgxlH4p
eriTyx8sEHL01fnoj3EJm4zRUM+mCbJTeAL6+C8TH31Kn6/cxMorbr9l69uDMWOehvzl9SPmkJPO
62MmzsAVgAjy/acRXAsUhPGAaiWhYctcidAaUCAN5mNNu3X1ORzviXgN/VtioYD2HmH29HSnwqxY
f8z8ZUx2YQKtImawkkDnQPwj50OHl11/GvFPQ3rrCm9VfYt0nOh/1OWqM/7c3KSKumvBS+o48T4L
82NqD7M4djS2y+pTVx+xfcnGJ4AnOd7z7qLCt2939JyRrMmysRChc6UZ0o/h7pmXoj7nDMPlBUBs
RCs5npfqTAk4KwQyFo849YopCfHWD/eKqnB8VOElF3LO6T9JtUeUqdS/aBALFwrYyejowdwk7yYb
F7nrZrGJD7l/Z6RhyBpTYvWtV6s7Cm8D7VFBlpqFP6HA1dIQCQG7l/Ulv3T+Ssr+JZl/9LSHZZiz
U07jvW4QH3m4xpacLpeyjCljlsH97WjV5UfB38sRGoniZuWnSXDVTw6yks+c+itGn8iZ5OheIISE
29TdOay7yNksia9iF04+eixadGpqzdY7Mr2/ArrUdbiukT4OMpCRkpMWOyjb+HDNyVcc3HtROz6z
wnJfFdlGdUEi6SLRESwOpoNQlUEGYiuJ3vABy+IzBqtSX2p5oyp//HPrkXKDGrDhSNH+q2FPlB25
mfVGI4ipqzGHZp8Eg8u4qbpnF36HdNil6p3nn1KPbNcXV02ukZh24bUKUjnHZ2tsOw/b4tOg0y7i
4EeLhOAKKTqmQfdYAk+kvyjRG4y4FSK6gzlaqBBbgFJdVGZ1mbTU8ZPk+SOWvsZpwIKsN5FYiMIr
yuEk/PbWoP+6Yk6v2BPsstpRa/gJ0/YSZifYeHeTSzcExTS5ZnV9yTyXe/ufTB7NyEU6l9orMxxF
RLXCUiSdsYxB7o3/iRrgIm0ry4+Mx7JMENcve5q08gYZH2bOkHUCqWlCWGEor6ghBsMJWhq0W6TW
A+xD0/xp4FAqdE3FEvuOCXT8rliYXpjtFso/VKKc6+a4KQp+gMkhXxKSTbNcGxoNJ2/KyHhSJMbl
rzR+++4h7hR2Qaqs/IQ/3wsYjavsVWQ46rPdVx/IbKcQ7sCPhLy/pHqZzBdNT8SqyJGhtyvj3ZQd
mbP30I+OI8m4frQJockIAQLTjPnizsq2meU0PFq8a8pRHtpr6S5l09tawzqgE2XcsjmwkLSnw0yk
mIwAWSH6/UeibBEJHWSInvcka81JhqXduVVjVKbGrwmDtUX0eWwvCCHxSKCur9MF8T5oe1h+XFBX
7mzj+qQAkXDBLfGwGvo4S/0lv8Z/qOvEVwg6ZVhidIWuiQeSkBQoOiKeiNmAIg6HubiQ0L9xdE2v
hrBsK9uHNf6YJ784jUptAc8xcr8iu3lzfDMYhrU2DQlq+aJY4mKv+znIQTufe4s57RxdWwnRo6mf
mn7qaDR0+yG+cYTnlEuVOVDzj/ldpdiQ6I6NC4vGnQqao8DZl/fnCNIaBOmJ4SdHDaMO6lr6Jk6V
OXVI6iin2XapCY5hEWgg9ASr4FWaK0iTOb9RExUr5CvIlmjQDNFZoKWdrQV6OrH/WYTokdmdIhed
8z1tvwyA5sif/C+oGBrFeKXiTc+c6t3jExK1Pe/OwIYE23kzNa8ovIimH2jK0HTxaKsG9P9kbrQI
O0ojbCv6/n1+l/xPxyGV4B41PIr0FZy4QPIYop+7uem6pH7ilEk9ZXb9jvzhWcjuDKhc40Q5bAAU
KpDaOPPW3TlEop2BKwm3SD7C7kumbdQ9ze5vYBqEAxk8I0ZzCm0D/9UE9UN1/NNka642xm9AadA5
9gq1mF5Ji7H6wZZXMDPzFSqjeK0Fewtqz8j2DqS/XPFVNh5pNTaNyrlEHEomziT1q0drVJ4H/60V
bCbR7qCVdnEDLGlwZC7FZgJN8Csy+EjeLTHg0KY2phQJY5BiyxzSMteWLIpn/CdjsHHTFxZ4rJbd
hGUwGTRzPYabFfzRoGX2AKsGAJq7gz2OdjuUHGIapyBJ+e0ji6PucZhOa+6vXy/Gj4pgsulTO0NN
gW2TUxLzAOYIjYmhQlhzlmsqrIpXRIt9Oq8MW7lCJkc8wIqGWc72yExdhbdho67Carmtg+9OXntI
HRubm85l+kctTtIfzkoiouksaOHKulEuWMFgg7yni96tp04iGswwWpY0pFT8G/plDE8mHbwUq63o
gozlds570a7Q3zzd8ZK1p+kUH9Ov88/pVIbE1kAW5KHwdgK3rj5iT43AiwQLPaHH1N9acykie2xj
Uv9C24hQQxwZ1UGCHTZk/nBMnkY7HHv7fq5OJAqOvYQ3ANeZdKMboV/n8SHhmGwScj8djSutIcp+
YeYpQpu9CgQXBrhYcsbXJt5iU2JKn0uazhsAZUFFJbAy51SU41auzi7CEaZEAF1dfR1itihIY+zv
Mksx+JTYYh1G608ICmhxCsJ/FqpIWkU0DFECNXRg3ljRkZ7XwlIszy3qPDYG4wW7kjWdGWOATKQg
Wxbb/ipyj7Hy1Q1E+GFWZiMlMxzBBtfZJybXPSkpx7lyNrMMu7pja30GsN4EUCyLMdqr1ZfbsyoC
6jVtHWol42B8AhnumR3wuYobArbwPOIokmFAxL+JND/euvV85z8QC1zqgFnIuaGlFzpqveEU4f8U
6m/S7AvzUSEsesIDdG2RyvzFw5w6NI9baOOt4rjRgeow1AMKJVRLh/Kt+V/Vfs3VQWAItTml4zoD
iRjlc6s7mXThD/l2lB0dJVm/4gPiAmpaR/5AWGGZgJOMIm6JYZLxkbZY0/b2KFJYX+YwhuHLfxXl
VdiIeKC3XGZaUQQjXUX9BvskZSrL0UH7IY1jxaSZNQH936pv1tSn0r08lOmKIxBHYNyRNPZ3k/1F
JNI+dOLgCUV5gF9hYpjDl0dym3dtGAYFa2mNoJg6+06fW1I3HQbB7Ai2lCVpg4Deby8S/VJxAcfI
tFYwBlT6rbLdWWdXI5GH5o/gMNJX4ZgQsdcYx9GDjzJs3SlJd8E25HmnXp9uJpTbCqTySXSDSqmZ
7Q6e/uub8+ZXp2N/NNsphCac1MVgRVDsa+OaIyXpPZRXqOlO/M1NBR2QxwhfIxYgh+UXvK1+YYzH
KsI6Do5U8z/sGf43Gx1RI/Bo8w0d5nDYAD+mNdp7a3SRbPA8yLSQr5m+hocHT7evJxSzeIPhriN7
2aAd5E6ydePMaQdDtBYj8d/i6jbpBQyYCG8MdFa+cEFFhEYUlVcV71PlqUp0YxaVeowxp8fnnp6g
3qMnYBOgid4sSDDIcsc6oW8LCet0aDVSaUd0b+r62wNpIjyGfN3dul1O4tV1wL7FXMfd+pjXFrIE
IXNJU3ZUYcvOzDeTokUSApwl4wsGGl3dkwyYBsQLvW0GCFSuuV1pR/TY2qrPLy1OAgjqYBlPfLgB
LeOKXnpypHzkIDowBt/UhNItygcdrnIePGS6SXvyCoQ19ko2bxZpqiPi+cJJkp2epZ9UPkvz7JRu
JKblyZzBHA7BuXRMX2nHtSOXifcCCOAAO5AZ0A/UTvQVYOgL7a4gWNiiWEYwpI9QaGdgbpm/0PvQ
5Qs2CAmZHXp56q4SnTbj8g0UVbo+ocHzvuUIBaCFUwy0Rb4Y62SsUcdJnxZ/PB6Cwg4ItgxWA6SF
8GgIDlIbt1i1f/SuypyR0rdPOBbalpEy+YqO6kD7ZToeOVV9GPd6u/LYkOuFIh9MEa8RIcrLJD53
29B3Pp1FV5E7lbq9OST5xtRWFSapqAe0N4uOBb2RqjsVrOM1Sxp94Ig8Hmir6EQVoSeT9UhyR9wd
Y2CIAphH5DQs7am59Optw6zg2O4D99x9BmjrPzkTP3vX/kMnw+KKrTx2yu+zsOYNWcJZANfRkts8
ZfIxs2ngbi+0ubq1XMZ86MQ5fUNd7ohgINQLRRxc8Xnzbvcjjl6SdrS19IEHjsoJNmG30NHDr6CW
wwBHYGGjNEpXCs0G4iI3JqMCC8EgVhp6jwt9qeBmorp0GM+4S46i06l1e24c4WvcE5VQEQHrQ9Aa
CXCfevwT+akeN3AmOOLF22xXYcICexotYOveGJLbyJsY48z7r+hHY3vP15OgkLPfHt42mTX6d7mu
0ECuxEu17VVMHH2y/MF9pkTM3qrtFrOnbXxSwpAw0aLHsCClrVQyo0dyAowTTPKxdSztiZt8iptC
R7FHdYccKltCNtDWLcb5dsmiUhYcA1HI8GxBH5B/mQDPBh7ouf9jvmKSNqZ0AhJdmOmAReFsANme
tFkkM4u7HqKlL7YyRLKG0CY6J+bAJWO+rKy8BWz38swl5u+w1/YQ06MNTPzJR4Md/dS9J8QoVFZe
JALw73y0qZcInYC66465peeOSZek3y15T/2/Nll4c4AwHrBxFQIJ7aNoO/UWRvLPSfRdDDYTYbAK
7V1iqgPPGO0151HawJYEA58HfCxAxM0c8IZoAqKQe3JT+9epHf4fR2e25CiSBdEvwoxVwKsEAu27
lMoXLJXKYpVA7PD1faJtanraanJBEETc6+7XHSsjnIbeHThcBA5OLpb+VTPqaC4qYHhGmJgMyQ5k
FOI5DgokgyDY/3DAs1PfQDArjExZ6822wwijGh5ms7mM2UPc2Di5A9Smnn3PLkhXOfGS/fA5kQNs
7Ml8kBmqYVv+XGxSOc0Y+/k5kzvC3EVN1spEDCPaf/G83zW4MMwRsTTKj6rjHXkniZajQp7RYcgB
GPVMnixr8j2jb6ZfPuoRB3kOvIjp4LW+NmQ/FWWOvVVg/WY68+7Q29MO9zl5jvpx29lYgpoLCl8D
k6SjxcANXjlzJJ1gVva92NA1PhBNDBrDOdEewSJuN4Gb1Qu0OSim8CGdxAujXGrKqY9+u8IlgaCS
qYzm0TeKGfW1qQ+UPtaqTBinv8G7NgFRAQzA4lBi/KuLv2GYY5iXxyjb/TpwPkRsr+zxEpNLIKLU
LsMjJiLqxbvAvGl5KHl/Nq2T+1KLiJbkhsT9mOgDcCDaq1846kJ+sJcyscrCN/fkFcAfyuSac64U
a9oAVCbSxGHnRPoCmYcw8F//RaQD59gWX5MTo67TcoHARwF7oBvxc5lo0pWhPtOcmSs2jOx1HAbw
VYcIZtpEVOl5egib/QsbQerQQVrxcCBA3hyHQbHkfCPNqtZObKbp66sePC1cEj4FFTdazRdsdEMQ
JvB8hZk77Q5mWgq2bFXJMQvGCoM09Jh4eUxNCYVBT0kuYV5EkpGgAmvOB3i+d/qbm98h41vx60BH
+YFjYkPSk3vEDSU9mG2c2SlyUcirCOfxSb8p45K1uUjZUtkw6cnkL0X+imNId/xsTMYTicopR2wk
jFsW+ZTx9Jjo15UYYhxFRNAyS4uN7S3UdqLZ5BlVvAr6IjwJfrhEKEs2U0mryU0qkquSrJLwL+An
AMA1DGFQdsqM+hnld4uQB2s20Yygg2LgK4Lry8hwIc0hI561PGXQgxEBP/2TuCDJKaFCdT+WcMZn
4oceDUVDh2ekvqiJxSDtQFooOt/E7kU8caj/KMzLvczvF/xAhz0Dnb9e3npCq1RapFiZMKMwleQd
9sx0cgjeIbvTZpuL/BsGp5Nto17Yt8inICBs8UHL3qwEzZ+3f4Ny+fBvL0JTa3pknC5Rqjtt8lty
KvachdICzlkJel+2z1oBKk0faGyV+ps3l2opJZ+pj/8GfF8FNt+gH7FdFV3ab1571glvnMmxOhl3
HKKXlh+f4SURWxKty7Saq9CJYiAPgTB7/6Ke14CWjHn5y0rTXJ4s4EuLCQOFEtSFp+Ia1mAYgmX+
BNUHK4TiJ6IB+iEIKGKwmrIan9cf1rm+Bjjm+eIZxYxCd5B8+5QTa42uYzb8jF9MfkSMbkIikCZV
z80dddG135+Yj2f5LvqvNNrJS/zAGeLjMNS3AUFHxTxwkRpOAiIGEA0sKt8IjkIBxKYG8p7s37Dv
OhACOFNFteU2vNB3bMUWnyenZ7t91eIl0qLrCKLSutDz7QQRHzrmpWhcV/b72FtrBlBhxnkvxbkk
4dBn39uQ1ogKdWYNjiJC4hkRTv6X87BwG6KMIQXZTI6IUr/5/dTClrm094MXHHB879zuaO+M+i75
keWPJ2WPMI/ABya1kuXFvrZMiy8T5iZWbEp6UXJHttGKlIbAtb1tfmfJG6YHPw9nWIjzEifVxeSs
607hTvAH6BaZ0L2VsYf6Hp8R75pcNCSDMgGIn3TOVPWOXRsxu3Uzz9UukUjpNJHE/D9ZhycW9QOH
18Qla4OI7G1403XSyH2UX+03fTDOc1I+dcLcR0ZVVSfYmRl2gBdssLoTuYCta1a7z6Mvvj8Ebms+
aIFJfEvvtepqgq2o/mPTQLJomVv1mB3JbxTl2wDnefbQmfwPZ3fYBJud5cxnhEdx3gtzFWFm5FZX
Y6qdxK4lQhjA9T43m6IKyE3Ih4iH6cZfWEF0SNWOTBKIGcVVWBBB4UaG049fnwI792nzQfTusLfh
5j1j/mjfLGh0ENm6Obyng7vRO0dTOKONZNqXHh6gne8JSaf0ZoWf3ax9us2PCnDRkfFnX/ubfFEs
H9VtdMHr2o0u2RqnyQsDWOYeJAuHyBa3A9yeFW/09oUIinPw0P0dGfdlYu0Wx0vc6TvTy67MKWwA
fF63gsYUO932pz7SOXNUeIa9fqc3qA17mayonN6m2zrxEWY0KaaxzyWZ5wYEa48u970YndeS2YVi
qb9ngKV7Zu+YRs++rsCH5ZeKHdQ0ZRGEO/W1iNjzkHWElNt5x6TmdMDdkn0OVAvzc7/CvHKXI7/O
qRNWhC5hVD9Q/3nVGRthOF1z6YuyS+tnJD8EJ22c6neJfmhmXjB9QnSdOP1G+Ovi/YNjC3SE2q8A
RwNX/ua9Hyu/U+/vRfCngVe0Cyn2wOhwWJoFvIMzQkojoucQWBh77RzWlCOpmPmWv3N8RJs59mub
4c/ABdEF7yM/evTpq51wVW3+wP+R8daYv59VrIt3AI7NbMWAGWVyrm8Q9vaAc/fsi0ki7BGx/2IQ
Y2PAxN+Z/aXKaHw6QGLEEJ0JRWmcnck6ommkBYxJfu2Tq430Ip93YE8vy0tWCGjMufqd4cY2LakQ
1v1nMwGnZydOE8Q9jpzvFazMJitoHp2Kf9qRTMoIXbhs230obN6hItbdNqOyIRQNIISN/ykTGUaP
ftIVf3g7jbZUzN/uWl0nSxhOBbuXhPcmbGMoWSeyHqU0/+TFvFArKNzvNmHoDjsSnW7AyMKZUuKO
o/y9cbaFYGbmCA/B7xBh49LSdnG9V+qNJOMPrvxMZPfD769QtoH9yx8vtc8MeyCrsB2URR8kOvlc
PdosWdrAFDhfAahuuzP6eCl66h3tgoFWL+jmNTqZoONtbmDAIjQqUeIS5YJybVjl5OsB5jHO/S2x
aRdIWPLGQhOjNTvDRrC+TadEINM5qIgt6SIm42MIEYh0ZzP4zGJpRVOboq0OGFL9gLXNmnrb0B2/
EX3VJK+xKSOmzW+B8oN6NYyJK7+TygOO/g7/UiEqBNs295yY5UlHVWxoLeHUQoCNNzmYtthFcqS0
Ommr7PGmvs3oz9CX0lR+HgWiP0XkDnZRAfL+N8m+asDTDw6E1aoO/8XgIFiuS0JBiXlST7NW4nlD
Gk5m4u5n7P5/e5DGgS1Ro2WoeArcMd56um0GrGBlzM4G/Ccpt+ONPv717PUS49bBF6iiYQ7eq/nC
wqfo8GoOTlVDm92fKtqasv3RGH58MSJBa6kC4wEEl3MQJHiswr5J9TVmtPdhI8bpp4hYPtFSutU+
eMxN2o4obMJls+lv0LwGPPgpmber7q/yTIYbH/hbrIrb5zL5q/6kbb1KbkXglr61zw+vJVs7llt/
6erltyt1L5+Mb/PbPhDvsplA8s6CNbhrttIdLEVOk9lk3y/r1YRUA53BvkO7ylbaAUzU3mCg+dst
9Ed44kZw88mRcBBpZJf6EP2E+HsKGVCx6dsNf9VPwT4ZaqCAN6QFUqHYNQRS3q0AIlT5prxPwYw5
WnsXMspOzDuxoAQb7yZYNVAHM9A8rx1H/8fm/kQ6Q3uP6S/tF3YrLrZShUjVJQ9nHmZzYV0RjTPl
KvvGk6ejtafmgdAGHz51LuVbnamTy2cVPmoCfp0DoV+FcJTEY7pys+kPQacYRV9UFWGIKxN9Ks8h
EXDOQWuOrAEI4wXrYODgiMqs8Hq0LR3T+h0Dveq8rR0wmmam4dWEtdUT2Ywxq3dsh58BzBWmf51I
YqI5fDSvlXywjtyQYvNPXWFsQaZwE3mgOpm3QlX0ReVfRcAnM16h8YIxO6x6c4IiN6noBiG8A1TC
9ZI+FT1aem5otSFCvEQ6vamvuIM3Dkps/fAHiN97ICDGJLsB7fhvmWDOSEq1uNXZgU3ScN8TUM4l
oL2drXjpi1+Gqk3y9iIG2lF9jAlx98zFhrib4fMMRTrn98VcSe+nD/S/YDmIRlFcRrPdSveGgkwG
XlqUCBEa942YwVnKjkgpGV2Q7U++gGEbDGiAGeOcZsEE+iDPKCFA+esDCwakS7m/wEGMmbIIY5EO
zPvsM9yPk4H6TbsMo8OMjEYtn7ml5FXGkkK/VMRAdG2uudRXux+E/xq2y/QbETr8ONolgKTwF+3G
zoVuVTOZk6lWdBoNgqgYJLHltFn0HjcOFyBGKjAOIjsKNReBn9bUvKv2ymBQMXVVZJnDIlrm7Cgr
aU4eEhrH1A88EJsSwkZB+CvmEDmldCaO6vaQgmv0XIp+FFPPVKr3sN0HCGlRm4F/WXiEqz91erVJ
k5t8138BWtPGtY5xyDQqqpafN2QZ5QFYMrPAuQGUOe90jwi1kN4By5LGRajK/BMY8BhvrfdC1xcR
W2RDZqDB6I5L5i0qL6p0IKKX/h0lv+QCkwfTcnp9geNClcmGR6EhgoGocDE5hX1LE3/EwANjgZEE
t/HI7a0ov6TwL8brsOjPQIcEZpb0fbQ9Cs0RCuPx1zb2H4x79EUa3zNMCDPUrRa7tGUq7ju5ok2j
LsyrEyf52J1hPJPPBYk/BKNODUPvWWA1F1x1jR6l5imdxKbMyRWlexYP0DifY9JdtZah2vafxE+P
bxK0qca/TTgZO3hUTjnP1rAo5qCdd0iQI6R61YhLMZleG5vafGxJmyI66GmQJmQChO7F9EOOjJeO
BlKQ+rqz70Jb6vsmiNYWfpzAbdLMVA4gFOMS6HnhXrPJftLhV/2X5ccEoBDl8ASZdm0Q79rPyIVM
ZqzxG4i56aCNhkQUNuUE6UyqEe4Yex4EqmrTujLNVLjQY1Efk2ZJfznc4PVy1Z4hUlbh4YBe6MEb
LhHh/vs1WUuGLHL9UO++NwSSE+IlZLQvpMQdfSd4bCthc9PPwPtMlgMu6eiiECKjVR8thBT8t6C3
buj0mCZ6i4uKTSeZgEW/0Y1BQKMwdOCWIwzcx6w7xAx5EuAwFj8jZYOGDlzifzMOcB0hX0DILUmV
BTvGi6vOkd9z1/WJyRNlhJM49Te4LSbSmH9bvH/CmROnKsz7Kp+3ISlmnxZv4hmxmrkPSSBYkO4Q
orB9XRFVjsRkonqXYDm5V+lImBuSERsxHzmH0ecY2qgBPfWGKT/xDtSkZX83MNrvN4Kf1h+C2P6f
4tdg7mgWgIs0jnZ5guWvqz9acSdgztNzjNO+rgyLMfoLzGX5R73wTvcTUKm7GT/fn9ApKRtwr5dQ
5YIH4tQi9IfB65CP1wKWTINYHj8V2BV+zhp2u1y2zivzoVQqOD2LJeuKkQIb3XDTqaBWN0uCBoOH
6w9ttk+/zJqs62cKUdT5IMxmd1BAhshdbHje0RAKI31omMkmM7bNC7g6dmLsdlAMmna80C2ApmZp
kzP7OcOjEbyzAL63N6RSvzGUBu+uVD+7QMpRLjc3JlAqfaFPvmnIsGYZJq6FRwWk18sjKpW+Ft+k
cRef8W0yse3O968r04hYRAzMt23NhObwiGWaLioE5ozXxiX75rX6RHPJ17WlSq+5BTa1mPSysb9A
Grwyi0sjH/v+AOCEf/ejFMpa1j6+wVZ5Sym7UkQGaLMVIgHKC+w1kTp/CPRC5Wjx/6JYsNNnB2vR
x4knWWsUQ7eBdztGcNuTOUJ8Wmtso8gX8YK0CjIvELtKhSNmAUY3TMGXaBwUTCYzpgoiatzMw+Hr
ZvGwFNBifm9UHCN0uyo+nCoSX+bsY0I0pP482HOcWq19jN44H642dmmlGMPX2l1IMjaCH+tNLDky
u/CGTz/9DowWI5GQjj0x0ITKzV/9fCS3xJ7cmuEqiBQBWUXYGpSukEmbgusP4sR/U53C8EUEWNY9
2xIGZCk7dZ1SvqNZ1duICZIYBTa2nTAsNpZJiJ1w7V9xfluTQyhcuJnSnETngeKDQdBP1bscFtXw
KxXfITyqhncRG+LXhx4cRTsBylBS8RzKTmyuL5BqmL+lxaolKXBcp2iBS5c8Rnx9qxdqeK8D9ejq
W589bcWXpO2QSm4YrdPqVgl2tPtJIk/SjxAVXGFHWAjeQMgnIWnaBJuRHZMVNsUQOAlEdbFg6rba
9hlKrN1LEmG65Nej8dhiSziQ9nUw0foIkwUfWbv0D3CT0xblSwJjHh+D5ojGX4td6xDWONfOs4Fd
bx7/XPEZaBJM/IGGmb+CZtM3/XudkLf6XiTpNp1sKDVwpKKQz32beJ/IFZYJ5Bu2vga3abpGQjMP
b81I30tavTWoW8Q8LCwIPHT9SurSf/CROp2d6ggYxuwlCbTQq3gacRE5OyFVSrW0MS7Cy++DY/hc
zTb1+JXw1SmwI5ZKvGHl/a0uKgBZTv6OwFlM/o5iBDxZaOrVwkpH24BTx5wHn1PVXuv4lzlYuTjx
PmYt8yt0Wj6+NIKWYFavJxTGq9/o5FemmIOES2+JjtSkA88agE1qDpPBmWx1YUiFy8+5Y1GvawhN
3QORsxfSwrhL69d4pHakCGBMvnpzeJtukj7GPd8+aoguU+fjfyjGjW9WUebhKSb7gEDVytBP0ejh
f50rv4CjDQcg1VCwJbsHAyJGfUi9wvh/ppwAPyhVwGAf/PaWgXyFuTeHecO4WETKF3tnmJ7ZkEmW
pQSzyHHAjfzM8caBWOfrsUUiPLMXoJQXXrrRJewI1Us7LUeX8IaBERm9W2NCiD1+ecQSinAGiVXE
GFLuWFuOM/21+NwoZhoD9YmCB0WBgVltkcb0J/h6MCyJlYv+qjqh8IdRUP0oW6m2T43I2xCimXWD
4GtgD+B12cD0JX76j4XOIwR2bK+QY/Yzsq9asoWcKE+I8DqsinGXAcXPlyF8px/nvtbNGiJaLykD
r/h9TgNjQ3QaaCVnMYR0eGKk6wPlHCtHhFcy0yiGA9QG315DqfF1dPlv40Z/Qhcl1aREVN/sKSOT
IrS6IPvFhmqAE5r+hl5faR0dk6YGCT7TR0wsGToiGOZTa0Qb9hNcpsKNkVO/P6sPtVpZMMmIHmGc
F3Qc/GLOomNJCJujfzuQRGXjGzE6vNBBScu48nsBv4V3RwP6g7kGU/j5rWboOyyWXXkKgTT047K3
rto+t868yrWxD8yD3WzsN956d63ZNBiePXQ82m4QYDYpjAL+/kchS/WM8pqKZ3Q+t4ZZjGoWyV+Z
p9R0ZMQK+tUtOqgqjIyETBrfJ1yP4CWi8tt8Tur9BNYL9YSPk/yqoIp8M1QR0HxPtsYTqzuRCZ2c
AxgmnvzkGhhY5WTRHLuc+IZHxPMZwS3H7ZNFAx2SeJj+eoUCaUMqWaHJvg7ykw1LjmigKk4KxO1i
ryxdXKtJM8iUTfwEAPpRY07liBUCw9Vt8AQi/jfGTLH2g2xORmyDdyd1wrZqGFJfBPVKfuAzH+7G
j4iypqpYvyH8xTiXKpqFK0o10JcEiZunxfTdToSndDSTcCYm+wLHoT3ODxVuzS9Xu0BBU393KynZ
oke+gjbDlaORxbeAks5afdCnZGg/nAFL4qNEm+iZC1pBrDkAQsVNphrG/2mS4+FzxTCDJ8v2rrQr
Aw9bxh/wkuC4cQsB/+FMsGyfaor3RE/1CaP23mYo3z8bM/yxwmhmhD+QkHKLaOcqmtuYfYIAW4Ja
tXgvpf1s1LZ6sLaQFHfXhnpE6pZWNNeaRQao0OOZTnJRuu+YTjaghCUdQxUQcvjZpsUuBvUS8jsg
MTNnKEyEIJQeTv0DqV1/SFmVFDMHt4kdSqEODsnHX0nWfLQcI49wjTx/QIra/gGAkaa9eJWeRymy
omrCwe3lVYNDkUZD/nkYIfsLYSanbtb/fnX2KVSWgJCcUAQE/jMq972oqw/d+Txaq5MDTNOgkqWh
kxeDGx7CLy9nc7gL7wCr/mc2rvkxnACTCrs9sD1ICSng246mYcDSn8c1vVLGxad/pfcPf0frG9tR
w8VbiU2q/LNwoFn0VzIQfvotPk4aYvnpey2Te+a8wIA+IBBCVau9H9ja192B84Sy1+wx+eMh0/pI
AHD48unlCrOyrr1G7IWv8ja8DkxIplSlEqrVJD9Cm8odYnrQP9vEkt8r/nQYyx3yqIK6Y2SPoqlg
03h50frULJhtHBx7XKja2kR4ioEHqiLM7ABtm1ss8gxeiHlEbhL12Dhlcqx5IApWnrpBhDDAwMxY
vcblZ8nKIu4p/QeHTL9Gb9dT/6B+gsL6Z42u9BUeq38Jbjx0SO1ce/Yk9SjsBdhYgnJtmhudWlI7
+mH8GlIfWHiiEO/mCbtFFEHKrZDmDZmYGBbXS6CdEbcAVK55DRmq8EpEYjpo2rBTHCa9i92caW/s
jtYesiBo3nMDrW+GzRE6XCxosM4+xepPYq7H+DdpMcAhXBjnlRhdE/vz6ztUzjWkJgvGDo+yjTJz
gyEgjeqonqz3tsDqOXK5mJhaJrdPb/WaqZgX4qaIPSeSI5uREkzIrJPyxvCzc+AOtXhtKn+58WUN
2LYsc/lMxWRDNPWvn5ib1XOPC17dOuJ9nzCXxcCKN/k/Xh3tc1Ptq3GDVw9WKEa5K7GMjq7Bj0rY
Y3sYzHuFYF6Lf5HnSPfJ5zYSgNgfUCwxQIfxQIOasJCe9lNB95cx9wyqbB9V2cOn6oUpPPZVBB9u
P+2PLWFFeYIYsDxk8PFPwJ2ErWwuo3mtOcqbZm40G2BuqDFkLNJXgv8ZyuEp86S1jUElyDLpMH6J
S3d+Hq1NItWzVZ470hN1CNGDVE3mmX4Undf73sPzHM3Kx+x6FgBHgFYyGHmmABY2E2mC2gW/6wqv
SycAqUK6PmNa2MDKxjq+GMVrYOs9mQ5Pdk3zO2ZampDPs6JOC3wiIg6LXCVdcBt0xBSulbn+r8KL
EfGLcRxTRKAl5srkwgQBB2Dzk4ReC0x5J03T8nJyiagK8fFkJmhUKWti91VO+N3gHTHyVEg0CNGg
x5eOQgLEnest59AO2W9tH8rTgyWxqFwMMZ/mIjnIIKp8vqBbY/Vn1XvpPZej3WTCMl5U4FK69IUx
GD6dpn0ZoUUs5i1x+0aM0qj31xW9shxgZLJE7WZpg2MpuKT3U2MXmB2x8iDcsAVLoQoIsV/ovk3t
GGjy7M3q62RGlupzFOZE73yLZ6gWzMkGfMKKGcbXDxnW9EJOBr06OIy/pAguBnBLr+oCBPcBKn9k
C/ru05FAFVKN4CYQzrGBMytEh273gCPSsMRuCGmqkTqXBLfiZ+FY9upNUlWuYnXEoFb/rWaYn1Hi
2hsZm1sVbSwm3a8QS6BL02HZJs3rYQ9c3c9jg0IcARhMurSiTVYoUD+UnHycCNOzNpjM4GY+CAlq
9WQn1iOvce4HF0PnUFERwAN1KanrjCDazgeAeHzPO/lHZZVHDNmEIFAtJh/C10Y+tMpa6lVfJyC3
VP70A+165rbnz6NptvaCInEkCjlQF1p4MWVS9vYfjGKyAVwW+CTssIRt/Ej6pfGV88lcpwpF38GI
kZBLdf1RT0NfyTdofiZug2I98tTmygQKpmsQjLRkPT6R6VdXrt6vY/B22uZc1nfRROAcgI6oki86
HyROvyz5EsQfmkx2XCKth20shU6D50/IW5O050gVEOt5nKwrijzVxwR3vMcwgTlzFgt6EkU9Rc09
Cpfsc1bhMbipkDOEX9brCE46pF+vYEUPgIlnlGw5CqN2wSGISJVTOIQWI8y7R10zxwKnrJ2KYGFF
sEeqtjDf67Bfm3yAlESUqyQtDlmLl7cPvxTQVUJDoyIKEaT7BX0L2HONGotTaHFK+/UnWNFtRK3L
sYedUUKNiC0XWjpjVnEIW1f4qxDFUgGAubVKPDaWjbagAcKQ1tI9fj/+NAHcJ4JLTlW2KCzLAQEh
EenidU8jt50B1bcfwdFbnExYM0x7bDjROxhCeCLUXpMll/vmyu4c70nnI3AVQpWPG7x9IF66A5kO
bbLOdQ/JE8V/wr7H/vD2K8RxWIwE/+BF8MyJuVJtwW0CEgfijdQ5alcGstiEgBDpL6nEjf3wYARl
PaEsonjlD31as1G0bccjiOY5KClLsEI07CEPVPERZTJV2wViaGTFG0oxNX6+uaOAOdztAYKvWtFt
2qQC9cL3M+EECH2kQDhdQNZgKI39p3Fvbjo50YMDf0lvCZSbUqrejMAXYuEGGdiCAZnPm3CkRYNZ
FxofokpwbNW91NjkxsZszzBIcrzTh2Oq77jvXEP+kPMlbWmWbvEjQ3zCLwD0BT7WS1y4qDVPJdeC
4pTAWqQdqG7NKTNrko8RZgnSmPt9vyQVfcAruXGEibPhhfriwwYinA1Da45FHW81Dou9stJ6j8MV
fSFhRdRNID4wFji0ctLoLZy3k3MQ2ACCi5TOh2UB0cgOjw6XxhgHlX7NnQR5kYMVzx5xyGfyndp3
2vU22bYw7k8+HO8BZx3LhqtEi8JXoX0vwiWDFwwkyVto952E/IO8kK8DKxCWlT6l1h36PFoz9aj8
TiBRGapnz5A84702Ec0E7RXUnvfNDPy29bMEGOOk5VBjPFZeN+XeY2oxHPmniaLjYT9BUaCTadlo
cLgrPDeEmPzTfjr5I9yBH9jP/KHtpecLShqLy8Sl/QX2YCom0U7NeyEW94MecnI0ny0KR+Qn0pMH
QGUrnYEOgLbEr+OFNCHpaD7P0aYhtEz7G1bJzDyL3uuJfIo7ybp6PbqVLLpAxvHUbf2br/B9Bpha
qY9ZilYcHSwTOkAunWggFQkc4cojFu6cNRNYstlg+EKJJWRe2VcoFQ6bCAsXiAPBGFPhf/BbFf6S
plvdigR31FWrkLfqvYnsM+9YANNU72UkpIFjBfXBkACq2Cx8lh00XSQhGnMlq2RocYdqOUtqODrQ
bqhwVa6dZKNy2uI850gRrrr8fEpztD10FndRpTQu3pY0PbrJC+1TGsqgE8esuGh0hSGq2YLWV4EH
N1ia5IXIb1/mo3woZ14kEkpgYbz/dneusLG17qZodvjqLNYR2GA0jUAnYTMWBkijitMpGoGhYJq/
pSyCKSpUuh+kBzbW6ow+eTLTA4MRzzqx+94lOLyQ7+gxE4vtcwXxodp32CtQAIXVZULsv6V/oQ0g
h7CqfTULIV+NYW8QK7xbRPAxpKP+maL6ExVWEyN4OtLra9KRKanJG1SHwSsXfqVCRUBJls+L0GcX
fVIK6dE9ACqp9RsH/NDQvP8p2gkAkV2j5xGHvqSsQLInFnILIblmvEPDZMJgNmxJFye6eRYuoFJL
2uKM/lioSVqfyQuAKgYELOyK4/mI5kdn9G0NCcklCPemFvvG32TwICbY4MSGPR6195Etggtg35Cg
xmDtaPwpy+htQch41bvFYGAJ6HJ5oDmYkQDkIrPkp0lMESaujEQP6PlDNDMxKZj+HihnkBJxA9gm
8EPnOjm2slx0e1HHgOk+l1Z8xrD0mDbkR2WDx0gHiSTwnna45BOxOssMd1D0LH6vc4a7KROREVr8
y1unNTf2Om5xcGuGhxyLD8xdoxrhZyWWa02+SeamhufsaxThpsVmjAcPEj7uDhcNBPWyhIaT5hB1
JhQTn3aYLJlO5I3///1tHlwCXxfXqxdSS5UkSrEl8c08Flg1fhkfCJSVFg2NPgOdQ+Bw5/itnJRm
whGL/aPYQMTX04Pmc4BY5j5YT51Lj5oQIpMAaWOa68nWPA/EF3Ij3n8Qh9zkFI1n4Ly5ad0MGy8o
W2Za7BqbSk+YTOGHgSANM6V2zo/mg9KmNv8vFUAQRjGpK3k0Y7KFKWYV8QH46Mz1sJbQGokpEj5u
s+eZ8oA4T3iFh/HIjA76O7yIuIBA30nd2WICC+RaPvJz+Ngm4iXWXrvhpvKZ+QRgxVj78eYwRic0
+Ix4XTna2AkghTkYgeDZs7INgB/CY76Hi0Zxz2fIOh/PBUZZuJHgXzwFcsPE3wMQFK4mQQRRRIt7
jIxM4qSnheC9gt1CrcG804voMaI38bxLZhq3knvOhN0fLx0/ASST/5OZQDSVzPfg6yI/mod5R/pl
YLZYrVij3DJEl0o+b3kVU4e1yL0GKWftspzEx2aqjJlVTnJQzD/etQh9jqj5XKSc9FFWIEqy5oEV
SdRTLnsdnIjBI8w8bKEhTpW/4g+GHW9yR5wwWFXBEOMFc4GyB0llfzf2bGHZBTf2fI6UmD8wOimL
iLk1tgAoDAh6OjY8vzhqUC2gmcL3g9qBD42k70EJRgXIZQCfgLtKEt07JLPLY2qTPb4gvJWUKNw7
FjS3GZUCH1RlsVowdrgVMSPpYJqD2lu6vxgRLZYsaVB7VnLLMqHgw96UQ4J/wfWfe8qATOnRE390
Rr3FCiXOmtvEc+EbwS4x6eLnRIRZs83AWXc+9xpVN4hWyYvO3DNjbR1aS5aeH1Av4iKDlwtUDYAG
zlnKDDcgFgcLPN8B+cAcajoq2j32LWy2H7xizOVHdVniGXJdXthiOWLhYrkMWMF/cI3oLxjl4AkR
BMqqRZ349kgIGCG3Ix+NLxZxXCJmQiMbZrjgE6JyxnwWygTRJt4nfcq+IgodBkl4FP/vqw6RJKO1
Lor1R/f1ZiumVou1TbHGOh3X+mRjDkugND4hvwsZhJZ4NSbvzc7UT9YLB9az1oEPngj+ZigL2b0K
44zs/tJIjmoJCLv+Y1hjuFE5c1V8bln3sdcyyTaNlr1Ggl5h7ktY38ZYNCqLd4ZSPtEEbgePC4vb
iQgNfH7YYpgcQEvcyWvirFmMo+FkhGwbCwLFo54wDAYeRbaJiTVJ5L8o+SASC99Kd9C1CCn4Jwme
re1iuFCaDPfgEol8fsbRXY+zGpy2nQ0lDca0QOb9nv5A+hFwyEsuI19C0wC3CZ2wIMrS8F7lgYFD
grSK6xhuCJ1rSTUzfTmbE4GTv+aWCsXFD+lnCKptaN1F69UcmnBJTCiIMYz8TJIOdhM6qhQmj5Vl
r88jLN11BElOwLwzou51M4+Rh8LkTydTF/M+FCDc1Zm8a6APiRVKVABBR63cyvSzKU9uWs2BqRQC
8yYAYt1FFeOL08zHSsCartk1nOJfbO9SPB8iF0BVIalrXJLQtit8w5UX3o3N5xc58AwhkMtAo6N4
5G4TwMOkHdFLIpx4yv6zIoHB6ae/tVv+fM7pXkK+zYg1RlD/UHUzsQNLnQCKoDBp6H6nPXJcNOiE
IiAl/s22yhJCVKFZpt6b6bhdZnjtzF5kejPaNe/RmlggzALvTthlrtQzL9QBK3xJ9p+n9XhfmL4/
fObLYLqOF9KfecEiAOabCj+boz/JYNNKv/pq5tU8XbQzbnL548Pq+oPH7NSUfZz7cVPITsZwc/8z
wKvi1e90jQdbsELUnO6YYHlRaT95joggcHFhrUhLaYndC04TLBE+x0/K5DKD66BEU3PzQtjFcEvq
bH94XMZBOwyO5mbfYmcnIJn0xu/3hmiHWeTZzvO0TKbulnW1y88XZoFBLlaM2zjGfrKNDjU599LS
5D/KNdqaG9wndq+9Oida9NBEzGqVS5IQv4df40CO4V5dESPEhgGtSY4oT93+e520C0taYZ5rSyz1
DpvSH/OfCJWeAzlBu1lzQVXgaHO4qCTzQJFNGVvi7FwyfjD9sab3bOre1p1zOeHnNT0I31F0W5vJ
9nMrN6etNRXBoMU13IdgnfN0Lu1j1IdEj39Jy/yOP4VyJf4KPk56Zl/F1+sfjMR0RqdLDBalOB0J
Y24MJzAMSN3kcGzkD0Q+3MQStyMqiPP7aD2qU30ZeJO89kJKifyw7x232PJfOyzmNi9hxEBbJXoD
KIcF+qmFfWbknz8Ft4uQaUgyinhGpkeh2gc/YXyTglOG6+Ik48//voKoDJt9Prev/MYVNQE8zced
uOpm4g4HzP/hJOkjnk/CJEk4IOwZ57IvdGmr8k9aiEmOCyUjUjYkhPmDZLO/5sEHiQ4nEDFOE0aw
auEyAd5LlGJ4Bd4NfxCXB3/M79GBIoLXAKNjLyY/lmVHX7/5wv1vzuiXh+YNa5oP3dhUiIxMz9r0
O8nPVxB4gr27gRGgwESb8fZBXMkysX3Zk7cjL9YPyGP8L7wqxJiYp/haf+nfxpMroScCcv0QmkfL
REPOz+EvIbm/mdtDXcxf534rdML23X4C3XcPUIrmwZlv3sXRfeyB82/a/vWgTKJcoUsiSyi/KXu0
lfiNMc0HBGo6lAXMYsDvgShQM3BKciQE8DuHZlEu64u0p08StcO530MsVbTJZ23B+8/a0ERzJp4l
Zz48gMrD+o+kM1tOVIvC8BNZJYOCtzLPzprcWBoTAWWQQcCnPx996nT16U4nirDZrPWvf8DN47hI
mS4t8z0rg4YLXsgei7MrxF+c3SZfOHV8VaBq4G0Qjcaigm6TEt1rzHmQ/IExM/mHhcGQfAbTAUKv
xvtmAjbyBr9zmHSCgCvTAb8e1JqaWi8llrCCFuAvYcvCZQObDcSnuIng/5dZZE6pgbLFtf71l/pM
SBQzObLCxgtGif3/u7F4QzGAPGCh39LqJY/zC8UR8WzL85q4KY1Zid44+I1f1HVnpCvJx4TFYarm
NDY1PYNzwtx7j+TT8vbZSTZu4+YjIMrMfEdnVwK/vWSbdiNc6/3C+/ggKcbjQHaEuh7wPfo7/yl2
icHQMZ5oYPxf8mr6NUfTeUW4YE2oSqZ6zzEN7svqKOZ+2196T9j1pKM8MAO4wnvuAvnA4Hubbmfe
+aMVbgbj8/pYm3lUM9LBcAf3Dm5D1glC8kOHvAbV8pLvIhp6ceyC8uu1eW3Q22o43a5f7mujHAtX
8B57pGapmaxzE5ufzfPWHdKVYl4Tuz48d4Ip6K9v7HY2iadcswB5/QrUa1VuMzvDsn75Wktw2RmT
bLM14Bc82O3ivjyvOGf1b83OCqbULO9r4Vjvh9/+ev+ecVmU5e89KHFdQBsEnXLb4UDUU4bqCjwm
W7DL6H2bH5grfCCw98vXLzDqZPNYFwH8K1c2nrf3Lr0JOm5hZ7fWZsdsnY/nqA4U8g1mp/Na+kHZ
ObeKQ47ey+r95+6xwZrKm196FY9F9J9ajrqd1r+mRYblw5wRdho1OilgHr8z8WIiWXygvl8a8aCA
88ebnGTXRdh/VtPZ6TVETD9lo9FVhoCyWRJwRFYmIQQLpIjcxL9Kg2eVPVfDeuLXlYmnXiZ8lTwd
YZEOq2G6ThWciADUzFYNyeBKyzVTqI/C/JTINv0+UHVaycdO8AesfGRnsKPAuFvGZQgHL0wL0FEy
VRaWbBjKOGxT96nPqJGkmn4B2xcTkyU8HXDvVw6RC1f5pRjIRJrFFgjSSwFmnHgwo7it2PnwN2u5
Ral/lrMTQz5IFsK4GfO6fLcavmwE+PfK5D6Ew0XXgPEmLFgF1iNQMnthCkblEYVkYL8EkgRlZgld
mFkBo7Rxi5wC6PCouUPUg3k13tgduzDvDBSIaBim6GncgO32WO4fUbxWw+yan4ZN9fP4y09MKWGN
sFO+bAFhNgYYdC0APrBAccxFcr85/4pBcu2Qd6QGzfLYEcHVJw6n9g6YZCyhRi6hSizZYTW2Z243
oG29xYU/d7JnAFoFApkL2EuRu2lNh00peGC5gLcwYQTvBTKTb5jGdKqJ1hA1H9ThM2i/I589wOJG
QHpkA76/6GeUddxEQPAfogDg+sN+p73tfSDgQTAAxVOYzZkzfgRcj7tREfikqwcpe1kJ2JcN8A2G
DTDIIB+K8gDQx5bQrND18m4CPwQoL5NNQerDkmvAxWQJlGOjMHLweeTRzGHbsSFnKh5lS1VPkxXx
MR8EYcFp+6Bm5EV0wALAW6ANBhBgfComNG+bhrA48rxe+PBQR2xOYwzQJQSEajzI5wu9T4mdN8F+
R7gB3EQ1Mxxq2YZGD3oYSQx6HFgvbfuX55uR7Z2AneEXCSWctYY5FCkCC0Ub3r+w2GaTjfhYx7BY
QWwZStKTbuTwc5tvJs4H7YHo/fuPWMoXjgKpi8x/k2L/WHvjfxN/gui85Ra49jJCCpi6QWYOBN7W
p+5UHpJVu02/WX/nCxSqsRc+0lTg4MlNoAkG+OQRXBO5OCHlhNy1w8hOq48UL8gBwVb6ZW3z0OVU
4cFNsweAgobhcWjoQlWirHkwWm8btxND9KdebfftOGRX6Dm+zptiq8jLBT2gyADNqUsbQn9Ktt1Y
NQEQdCgM8viPvuyhwH21SuBqdIJrAA4ipAgXlXIdFcCjIRlo/ZmyWxjnp6YE8qr0JAsKq090BaU0
ZT+eANntafdE6L4Ydo9diKxiOGDgeib3ptpY9DUvtqZw5iprdZuHRCPaC0vWH9qbp0DiJ/6b6j/T
HzdmcDyxH5fubxoCrFP+V+5994aQUzuqN/VyfCaICg8ZhfH0d2QTWyDJPWu1+7YYrYyFnxzGPkY4
YWu25vP4CRP/eYkhJNOB8/RnVKzD64Ln6uIyQfj4GUtW0GsC7r7VQHBwg4iIsAjvJoYOYRyoG4r3
TUtgWbxb2OeQptfFCsD8uKOYov8ermTvqfvkwp714oAXbh7iu4NrzYiLMPRB52JygVPvDhEH5ulq
arcOnQe6yZ/7ihyRrYR0j13sviVlaoUL4pMoPuj/R9GmkQCsxcDml26kuZRr6kSNqAbzY3XOY1tw
rAwnLyjj0V5WNiCjtuBfzhTAOzC5xxGTowO/Wxm+GA1ZtOel9t7YFfRU+vXzkSLWqt0PT9osnAfE
vJiijrVKoRM+bDx9Ogs9WRUROiFKGG46WwlVmCLMQbfFVVgt/KfVW5VbruM1tXbhCTfuUV6bJQ+3
kpkaTumQuv2Skp4Bifk6NPTIF8TPZuvQ6tHWm0X0dIF5jXqbukCyFHBiILpnd0Z5ShWuVmMkG3GB
3AhqCOv9qty4XHyb8AUBgFTwK0Mi6vUNW/mwSTBjh3eBeIbJVnFUViJ9QxMMx/OGWhGjeNG+65Bq
7TtnUaWkiM25Dj0e3z/uy8FabCcYbcSGSKvx3KvoBHhQsRWB7R9jozXgUYYLnaerQfbR5mUvsFVt
NCyTxpXHC5OzGZGcOKYsjGhLMOW+pvnxmKya3PIx5rdPrdWSTel/fj7RsHmyNkD8DSiCP3PrbD0d
+btItRnu0ZjUai96SKirOJkMXCcliv3UwRbXSR2CXTiWznZpgd0Zn6i0cG8wapiO2PN5AvMy2HMb
ONTh05rg+L9ML92JwJ+HXloz5+kn2CCxYIkFXeG49dw8bVoyfW49sf+9pA5mlTajiSVN7nLQVLgf
y/mwZIKxsOFjpgvkUbNtbasGmzTEZG7DaG6JbqOzD0LgGNy5VRs38u61tahxyDoa/OBGDqqFEMZD
KOoCefC3px+TWTgzE/u8LjBnQp5xLd0mnNpop+2pO7UOnC9OqhhSL+mtlxzlzZhuVuhPt9RUzJce
OjJgfbqZ6bg2OdJWXr+Y/93E7/7UOK8NEJOJcN6XLbRhdnVLbzGhm4vT3SNxHtrEsXEwQauc56qF
DP2DC6tw7YLGv/M3BKwMsPze7/6QEmVhbqZmjw0xaKy2oPWYMRLjigAkULI46N00uBkcEJ5ahFhR
/6FmMBgbgumU9kunvtypVuf25tTA3vP34XIQfPyGbaL8BbxUnGn4+Ov+4lXsLH4mNqJs1lzlJLbk
3d1X8NTTCCcz7e0zzMTEbYRJ2cmf1sLHxt+ahcizdNFNWSJA8TqGbKakvy4NMvGcU1w6rfX4frii
xnTEUszebF3Q4Q1dslEYrQYwv4QJahCQvZT8xCvNt10S202UDn2fd3YrPzkoExMil3C3issEE48Z
+1BtDNrkp7rVT0PGHwisAjtILBPtxEPuZ7z2EGJm3vtWRskaLNN+b59RZmFwhjYS4ayRhEXYj2fG
OFudJfBh8XGySo594CvAwFZMAQpMiy06GP2RAZVb7fLbELBHaGKI9Is5xFLZtgaGb1H2PXq5L8sd
a27FZIOqZIN5LPY5oA/XmMsBxTzTpZ/5X5to1dx4fuW7RfS0Ru/62oNGtYJIgaabLskVTJboitg/
drig1+bLlzUe1scXdu8tw8Qmer61B3sIDSMOjuRigiLspeMrpNhPdzzrcTfLgAREi9gZilcDuzkW
fuPQL0kqgQ8kpuHJuKR7XakOXcmUwnJdhPEp/RI40RDJ3NZ6r6odmmT736IK7xvBT9ZUe5vHpmkt
JsuiBaIdFQAEaoDHLgSjKDsSgOYN7n2DYvfviYPp5RUSvceqfuKrzX0F7Sp42d06I7oQBe86ibC8
QfTMftPxgyRnmIrTHmd05rL1OvQ+jZ4StQSxsIVMHLrsz5f4jZcw0k94LxbU+4Pwg/VHvhNOMvcQ
TBiuw1e/S7/OVukwiSUJb/4HKWvcZsisQTEBVmE/IwE7g5u8R/nd0gxyCtrvVzjKH1cPDxmXe16P
Wb3k3G2wvJaN3p47LytdPR1Bx4RVO1sUw8bZSbegiiY8XPHv7agX6SREfwhpWOmvMAuRwGOluCGw
+MBmZRBvFjawvDJNtaDkG6Sqa1OrX6nr545dYwVVtdnRlMDuYRKwJD/xMCVYfJnePn4XxDqNMr/y
bW3ND4AQP8xz2zniUP15qw/FX+vKPCJ6szNgtXwoOuhJ9Zg7MMSe0Pp40Hv00h/c4oAbrgUhzr2H
sCC4gOpahaWLtfdPt+5XUHbgPTRf1c+w+Qt5HLg0WBQr5gwooLDKMd3akseIXbYcMl1njBbFQ3Ua
1hNfWLU8uRN7eriH4BZ0UO8fkAGaLNrTUUH21Odg6Y31QuEDOW2M1b7zwAENc7u1csOgzp/DveeW
nuDeiMdEdRK29EIIwxdoC7UH1BXcsGj28HBanB1ArWR6gTGLAQjtGZDLwq5dT1jBBZ2uW5KeGmte
kkZAmuw0JIYTZS8cFwlHHqYzgMbGQWrHgGoWF3WE8AVxLyc3DAoeKh8DJ07evGostA50bOwxeGYS
BfYFDAacRZjV60oXxSsB8vE3WGzwpQgHZremv+MJ0h1hgXnJNd3fzdc2/wblYiRKnwIwRPeR/qKo
p1DQeDYSfu3pPL1WOLYggSEp+USmgLDlw/JpahY8FII1MSUaLE5g39wAmVz+xcs1pj08XQHrjszP
ARI/eHvZeC3qgvPZUhRojQPRS5PD4piY/a8r+0lE+b0nd8uETKwXB31Y61JUjrm+YevO+VqJQVVj
Mke1pto8uI2+F4xSCE6Il7dKOwpa5s+M493p3emSDUaTA1gV2vsUO91x9oO97o8SlbvSSVfNF6vl
j+op4kDTNYiZU6H6fUTQHo7pvr3akgPJejVslC9WlsvgC88qJMSjvRe7IfuXtOOhN9ne//jf+Rti
aGt8TvfLPYwkzEyhrNPkfqijwa3h1Z/S+7JYGUDN6YYa+V9TDpGC0Wm6Gl15SlPEoohtGi9D6y9q
j4tVviZnmFJ6Ys0ocd5AZ7rqxV7rfA60Qds5aKZqT3zieW3kXQ8DwP29p7dhLIgcgCGhxgw2eOgk
/UXNOHGjE57DZ9wye13Gvwg+qBYGamGQP8R+d5213Kerv5mO+F572SxUfeEwf3zZ8zDV/jqHCYD2
RzM98enWjpMbq7OVKa1ab5x8xj5JoZo+PZZow0g9ZHVSiUWglyXJD+crLVUeAHriNzzbHcgawDkR
e1SHLSdfiQYUGqMGvDtw6m0Z3YSRmGCUkIrDgWcanilUlvEuYxNjf1ExCAyxPTAUjha1icUGj4ch
J4l+AZHcXrJLtkHVzSNIhvk2Mcanbn2ZnGY8e3mMnKRTEbZhvVZs2Z0eZjYm2lG/rWq9FYN23e2T
b3iw2IPvoYJjIvL4LplHYs/LfI2j6fEwRR+xnKIa84p9zROcydndGXpNqfXubhLN/Riz6nRMoQCQ
MBU5zb+5rQ+yFe/maxY0DBTQeSiby5Y7pMDKqLVrexzWnIPP6SFaPa1CeA+xhONMKStmfn7FZgm9
xi4MSqhT6hM3DHsvNRKQXCCIsQFIfRwhrMrn0WUn9CjcI9b48r0Z72BbW9lBwSPGl79rtzIRcIc9
lZTi34+A6cIKHmTRwtocwa3qZ7aFfDhQklNGOI/rxB/XReyA6riT1ZzkEzCUJVl4Gh/fEAB3PhjI
4dty/5vtIO5zq8KY4/151gwGuCxrkuvFfdybhcf6nYY8QrUEYfk29dl5rEQnKuyLpov6UYKkPHeB
h5Yejz2Wy2TLBk+GQmXKYefKa0p0I/bP7NfjY5EqyH1S1S/sx5E4a6YI+uMyFpbvLwCvKa3kQpec
ks0EBiQLfKAvSszx5CIG7X8SXlLawesiLY5OprFkf2LN2Ypw7MfZtbUv1eaJYUS/GtYU4AwNdqSV
es/RrI5PSJFglH58K6lr55i742A3t0gp5QzVV6L46CDy1eL6MMiL12OTx4XfbMmMeTLn/h4CSf94
56/HvgtmeGIuQW6BZzG+P6ZwJQRNxtCn1CEqDXu+aGPWHhVMma/3fXrFZSNodoDcWwn3N3n01YCZ
t8VMt5+OlVjBw6zQ4q3MaAg02JqvJOgH8hKPiBAbHEt1sJQc9TlUw5jjbIp9sU48bC75GigJJcHC
GwigSrUHoDtqCdpJ7s4aazDCtXA0YESx5B5ToF3E1hQB6w8EeqJbFieJ53MdyvuH3Th0VDuKD3DJ
5JAdMv4m6JLXBjUejyNOTl11Z0OjwhoOECxpn5QlGjfsIxhpI3pZVtcGajmUDto8jHcUQ5WYjC9n
zDv2xQ/cRGu2uf/iPtaezjZB8BizVlq/nn4VFlEuGwoj8xWIB9jCAY/mCOqaKZ2XdZDsYUHDcjm0
prhabF7rxJ3jmLXQBCJQEFSWOKLo0oy4TMSU5sMG9ees0jbV+EUA/zvlTnShuRroCJ2zU9BCtLQS
jH80yrKtvLobqUm9bRQWrrWMLc7OzIB5Yjb/3FAe7sdr7I+HO6Y9Rg2D0fZavDBnH1gDyxzpNvMj
cmfweQPsh79f6kOhgdg/vpNvvrsUqKm0mJYNRIOwkt/s9xGUHrRQisaPLx7Ew3ChtvfSqAiYYAfx
9sFQoUPuFAm286GKrDgA9FNmZgkAj5rAG4IHEvyWrReeYNdWuu0Rr64FnS7gQnRMe6gv5e5+kQNl
B6zAFBaOQ7pek3VljQXxYwl7UgMCN4Xj55i4j/WL7bSvt7x0/fv4zqPntthTOCJWZZHCzWORCrXW
wK/iaREp9vwgX7qQd/cYYrpMbssQuY6B/5R+d7NNtZ3uhSOvBr2/FvFjsBdMInh0ovdQTUldt9wd
MIegNWMeG9BzQCI8H/qdBCMQtVylqXPkyJAx9fTsxJI+PdAV9Fthp2C0wn5EtEetN6CSEukCrEOM
7vzHRqFzkJDoL/ku8aOVuwfTf0bKPPswXKI+IsHmT6TjutuvzXjqaGdWMgriNOwP7zA3mpBAi35q
f55u3RLzYskNfBuGxZaISAM5Fu2WzKx0SLQMSnkmBkPeu+rCJWPx0EzPwRPsvwXcmRudRMmdr97O
3aYVoq1XHewQ2YZljRZnwRwifPt3m1GS1TK/msU6/X6YO4lXY9Sx5Kmjuo9DSiB16sBa1j5+5TzC
s5vZ2NIz//z98Dhm2T4sInwYVdERnl8U92a1yzYYUzWrOqwvuJKDp4DlCKePWTqZkdlwh6wMapFG
p7bHSRlP0E1mFb8DWw5ZBjPrQ8V7fK3Lyuhbj+v9ubIDPPaCHf/EJ8ZvRwV1zrHyFiHLI95ONtWV
kd0uCSabSRhHi1Bc3f2xb34E7FZ0igW2BU5BViEPZ72K+AR2+6tcGY4xwWuOyZqbAo7IL8MxIsaf
R9xYF2d2lSW5OG9Y4IxcmaxCsbdnw03sjJo46RjCpsFsLVsYrym8Oa0iJhSAAMdlqr5TsRm+4xOt
GhY7XKwmM2l17x+sOmyWWAEYRmYZtNaldKovKOq/8q+HrWKjmeg9SpIcpiu0ciNfWLRetCLcVE9M
4SdG9c/uLCt+O8Hi67Rxcod5tibE+vtukX7L2OzdnATpIJ34x4KZN+68uuw+9cw+u+MAjnaSdPae
s178YnKQXF4YE5OhYTGAXOOds1n80FilNMOqBidbPTP+tdArPVtrLpuQpGRDXlPA0uSOg3NxPQ9m
28UWKxV2Mlq+zGo7nfA16l4q3fM32iaMHT8U2iIjF78X/dcwqsnvAu4RGnUE6Bi/4l0b9ttm9UBE
NjER3HWZMRP0/mey5XDyGNEA3l7k1iDYYQhtTImzTx2gN1SygMS08zCINYXEJ9K0wQMH7VNjJbN8
ywbx4RkTd2JP+ENuCQNW8jqzuDEhLnWSlPRRCP1mnRmLYpdU5pyW4kAjiDK+AjReLIELDpw2sAYw
rmEwerhFg1EO5rOICtFFvMlsTmncfuLePwYurbPUL9M9ofSP2iwgFCFDqswPnx8sUrUSEaWFn3Fj
oZx6IP6KFq919QkXn9X7HDDp7EGE+P5FcM+9mjOBnyMNkWx04AoVLmxanXvTylQ/tiriSfM7Fdc9
GcVujGg82wrn6H2ORI7rHMrNpv/38pPK4ejJoBlMLiqQCaeGh62CmXGL4YNJ9HbdR83cXgCJCTqS
QM6/UBsl+TmSz7h1SJ1hEX7K3avZzN/783v/VvfFc1s9IVeZn8rJGnr4SBylfw5Ls0/GW2F2Kslr
mTCBDUQr92ujApmo7Hjx1lvhq1LsRR41WDbnkVjTRnvoEDFpnhKaM/MWgn9fsBldz+0lE3ftEM2k
2/0e5APCzmsJnDVVt7K65TwB79C7P/6YrjLiVXpTIUaoNiQ2vEPn5q12/qbt596Q/543yefu6y4Q
CtAYIxdFD6ZoBHE+FDZ2CyffJh/duaTKJD1goDz/m//gRhy+TJmeWAymIUUmgBDhJv1Lf9auAMw9
x0DIecjmGUNghgNnVriDmSDrh14e+SVrSpzrIhrWjPtiyoaqXpAo5hJvAd/g8diKwPuJz7cigCwb
VGEYJ1tYf7xBq1mIE3PGPs8g6GHGlZ13Xl4GVRlIlMqY8831B6y11OW6CVHaAbuBDNzZEwxEkAmZ
8HXxo3LTJvRm/NDLTmUDSxROzNNSYk99eW3lKz1GT9ZZwmIo7Jp9km6RLs8wViPaQGKoOE6TyTOB
voIwnH64859zW8HMJXMSdCOETpcQTYkvX362DY7gxOAiVCaCvDAm5EOJDqyevjVErDMmDnIvJtDy
9wfPDXS/U4SSGHOZlOajxXk/QilK5jM45ded2uvJ2Ef7tBCuoXlrfBH18kzS0Wtj4ziDIUE3J0Yx
RkFMc6EOIedVvrDrgqYSJ96b1L2R46QLvD/7NJ5dMYyc1aIbBZnknaDV+CTYQFgIGlBxPdEs89if
ajFKBCDOhEE0OcPjF4vc7r9KKcSdDHsspr+8APLAFBCpoVc/TRYMdr2hYYq4uE1A0tN1154J3+30
T7s7S4FMbAraIdJQ2f4YrwODLHSFd3uP1icMOfPFZkIVCOBGvx8+kp0CAItACynKnd61tNDn3Ud9
Wtjk+5kYtihfRyqyzYVQEj43T1JHznjU+HnrlPihyybXg6mE2KN3Mp+NhfSXfLJP60itPRedpnMF
3nqOetUAKibXalTWIYnD2sznJfnrK3N4MRVFCBZzwrZqd2LnJ8jw/l1KdQHJbrz+qmRxgLScfWKV
nPfWxpO5YU5SMnhHkmFInTVqfFqb5h0iUXJ8f/U0iSUzwonJ1gp+Ab88Ne7bye5xZHwOOhVL4ble
nXnI81qJB42AuQIoV/7DWqOx5ZCAy+hFJ1PYyFCvyb3UoVZwVKPuBPHdvWMKO64dKFgM5jmIZNSp
4XY+nnkOgCNDQQjngIa5TkcCFD/Pt+GbgJp9XJtYXlSUoLqK7xuUJHwk04CPkbZBKq+eiceyjcXt
J0NlS54c3gzCKGXi5jkWw6aRV0Oym0yg1Xu54KF9QhyZ5E7f6Mz0Wx7VtbDHKyBTTQV3VFxZCjb0
JeNRJt5xYU46a4advD9XTHA8lvgEOGiqwQN4osFPLM7HxFO2M0ao+Cz71aq2pCOpWJS7SaubVBsQ
S/DGgLl1HXDMBxNyc1cGyUztEeWhsYWdgKoJARujw1HIBWqAJzCd5LA5wzNpcp+DRejGjSZll+ER
ZIW7SDwpQTWkwzbBwi+TbHSMd35XD5864q6BIsEHA2MUsXBKYY5psCdm4hYaCD4ZXorkpY7wku+5
PpR0Gf4uE6ZH47WEOccJ58WE13dKnEGN/qz3m9Eab2RmoLCEhdGhnovNUbHH+AXuO2QAcSu3v4jz
ZhI3xsjj490hRxS1B8NCeO/4M+8Gky2HGjCBoohKkq8pN9YgbJjmbSttgELvLEVF+/dGKJQ9T6NY
dHgfXiO0OrnhHcwP8T2YPCD4aYm9QGNBQf7RY3nJwTX4P7zXdbqDmME/VW/nTfE/aYOhYZYIEysd
dYroKznRuDdXd7fLR/tzrnp6/iuacJJhhmyrvV/PAoEdD1N/FWNwA5HPmd1pDBWAh+JysoqXhZxy
LlscCCeElQUFBw4j9MB7hO0tqhqM0ilp1YOMaReK1Lsrpjvxc33DB8GegQgoUlUUEXxgw/sAFyN5
h0ECs2QoDU5HQw+b4pZIMp2J0hSN6geJkISbgYHEjo+NhOvDWkV/pe46zAHvNt/c4YODeoJFMXfR
5bzfRglJpPYIQ+HFF/dbg/nr5wpjBkQFwQXIJno8OInQXMTeT6bXM1djQjwnGibMdOHjICxE7YRh
K4RJjIhmfC93KkkzAHEwIBTSnzGWNbD1YRYujBIyn6PgKyCbGWYrcxfXtSY9PDAifuzek80HY+Te
RSsDvo0BPTqLKS6+aPzNSg5bOVIEfKlWmPkSgNbBCU89Cd9txlUCvb6HKzuKA1wn3oLH5Zu+LBJp
UHbNJRtGCmsBlxyk/5waFDjtEZnAKGaEw/AM3uDa6BTSFS+ArAYpUQHzFkNBBJZ4x6G3ZgTYrUvG
iIV0mTRRjCPO9MrFRAzFL/U1irvSO4lI8PhgaOD0yDkGqcHJcqus0kBCnUlWq+iR6uqX6zxgPbCx
NnA+23FvRo4L7IXuHF4Sviuj9lG8KHASJvAzNU4b9rYvajiUXgLqIu63CFQaSi88IIhO3fgPSGf4
ieL9B6uInDr1dYzJZu9GtRZMnOnbRFuBboejVBhVoGdF3fZPlsmf0RxzO7aou3IHac7/VCeWGe7Z
SbWNpe3z/YWQjs0RUhTXGPKVJHhlt55wQy5mGkt2HGUwvwCPgyaMojnHTBMGnM81Gk2YupvcmtmR
ygYhNGPtFCK6k0KLalblm1LEKRDysW1OLBSGbCKwsbLXyLZisXEHsKjzd8CyTWrvPsOYz0XAyz2m
YlYF+1SKFCBByBHsPiz5M675Y2U0Muqo5riYIF48W3IMXpCkuNwK3FtEPiA7wgZUNbkRR3MfRFaJ
x+956iloeqvvbvhhhcKXZjeAlDbJfZmiCIEfMryv1suO7NQdI+1/OjE+L+/AkuKiyIz25aVMZQrl
FRMSply/w3Wyux9eB5lehq4CzJRZDRN5YF2MweB/QE47ZlG/b7dMBxBR31qXpkBco3GNpJ+3yevz
dixdntPUsX3nUSfjGJLhzAThj2cZju1JCDkNuh/h72+0HEzk0fMDEsFnrgkQZEcxxcIVr0+III31
RBNcRIRlrDubuLgNsR7QsnvzHNCRfMxvaFbYiNIBBh1DHcQ+G9YdjyTKfdbXns/ODQOFBoi1vjLZ
R/G0+EIOxSob2Wl43AJDzv5XebF14BCnw3iB0AXxHLJbZ4OTM7p7OhLVRsURrR527hQHApjWKJdY
/qAbnsycUbnhVw1RERz9vMdkZnx2ju+6ZIZlUfoxC4OVxG2GVQgRdUusG7D4ah8RPLHRYufIYMSo
TjgrDqPD0Pk3HW0mzA9cYaa2i/ECzKGEtQ6WTFO4F4wP2TZy5w0ruw2fuIUBuDx2yNQwAEYqN6Cm
fDuIQKW3M7IZTT6XDJcSH9kC9QLyhdQj+q4B80rNOprtM2xMIRsiH8L3Gm1UkH7DDJf99lYwoN8S
dMOKGV4Glww2Fjc029/LnkVzYju8BWZKGbMDxvck1IB0uAlD5qnLfC/JiHyGHewPxFFWHo8fLAYe
qBIpgii7uUJXZobsFXhYq+P1SLasXARuMzf/oSGrlvWf1I6T4HLVbwcy+0bcjwm/ycQmJqh8WZ2Y
5/n8CI+cd+GPZgWoHCGx/OBfC3929qNCI4buT/oupEfiu+5cnOe+JkuPsg3XDEgpudnAh8Mmrd9Q
5n+iyiz+aPawwzkTKPLSaAtBFgBYPrJxPxR2vMf+xRp2XfSKki1nZHEbR8qPCwcE+MBhy8DlACmo
cQY4VAEvgMkOpGA6rZEsxHoiqw7sj+i5h0l7SNdDLVrdEeCMvGAOcrJjj2Nj6EDGCcaGhFIaSNji
NZVZfaWKYthLJgbzlidtEUHs+O0v/DhAWLnPvDNpeiYuWrS7+Y+8Bq0L89WTJDrYHvf1BGEt+sqP
biKaM2HdsZhhqbJtKTtkB5B0yYqh4BXO+FfslNZZI66QyamC78uexRiBYyldSLNsJzwuuJ1IPktO
CFnq3ftQYsKPGiRZPW69AUeKPA2BeYlqYMFuf6L5JjlOGbLv4uhcLheb3qNtsJiiHWCLmET4hG8Y
No1fhGy+jJYwDJphesY02YAHceKcge4wHYA/RCukTV3oGRClCmbjHXOjzm3hOxEZsJy4JVApiNr2
8UVfYzTkfDGtuR/Pe1pU+J0PkGU2OXh1a+5bDIL3UjTxpNsngjewj32u9C91FJp+btr2+iKLrDTY
gykCIdN1pdVS9BLv649juIGFw6CfVwnuh/N+/j2fYaS+bJDu9KsZfNLvHuBLnxIkUhnsnShKNuq+
JdRnO4mYjoB7du6DIRql4Q6z9m1+Yh/uf2aR8PP+ksPB6zwCrIKaMRFTIBQ9SNCYCo1YCY5nnAtY
VyitDm+/2VW74S92zhoWIbsZweoYiluvcZ7FtaZZhNB4GTMMDoudGiaReH1FQtDhMqA48w0+XaZy
58bV6BAmURaCzpAUfvichFO869zPqscuAPYmk9UB1lplSj/SCVXcHz0qsz9YcuPmG/8KSElKC7dE
mKZ5gNkoDDl1yXYYIRWEHwkq/n3fzrAKHJcV9HTxu/mRftLdbEtogjMPB+g+RLsFcvgAfWe6wH2d
LmdbtJ0O01d1OQQz9mYyW+xxBngfhTJYh9CAJfQuSjSSdLBvOTESml+eX1OjcnBE8ns8BpcvAmGo
tAF7qp1kAq5gqcSsbwpipGG7cHxE9ABO/1V4zPp+alfERzL3uVwxP1//tYf09vZHTtkMrhoZAW4b
Qa3bcJ0sIaLS0AFjtuV3/ltfs+OwLrw4wNvchxHDTFY6ZZsuxGjo+dP7OINGd5gaiF8U5o/KaFLE
2pkHw6Y4iuH5Mn6wjRqqG66TifrLlDQI/mCxL/tzY43wnJjv4Q+GTw1aPh3Y56s8yQwLgIMhwH5s
AZYlUVl/vWLNUZRdZzc6Hegfb1xJEpNHH8poLPzIyID4UB1E8+VUF9irzxA5Jcq0Bb5EMkyJDeLk
X56k5xDKksnzrPW4qe1hTDAWN1PrY8I0wxBf/u7W0zUZGIOFdBs6UxU0gWzHNJOFVzHMla2RyIea
BnJSzhUsndm2P52DIkQj+k3JoI9TW6h4K5KVDXamDTlBDfRGbqipK7pjxIYasMkycUXZccJ8Hn6o
aiEl+fhJCCkJFhzJ1ZG4vh9gCLrAjPdEKw5P/wmfD0CHNvoOq2BksWKpKTa4yE3NxboHrKMwGkO7
C6R7itsciCuaIZa49Yd9x/wYT54Yfygu2aY4LHzINlYWxR7KYXisZGTqsf0xZholDIResDDIlYmJ
ZhBO7NOiRHKp+oCYl6jGDWGV/yDDdQa3c2tuk5Q8r80EN47iiGfTKXXqv+KgbMvF8n2iwE8u8kh4
jKDkG8Sv+YyJHf7za6ii/45nw+BzQlF3aMmOYh+aBzXyiJEfl3J/HZLw9TdsZl+Cg3g8qBi1pITI
EazJyf7Brow7PbofgdPEAMpKxIMFKHv4Q8EDXRVYHrJTfUAwBO270xdwSjsdQB1+3BSHciQpaggC
4UK4xoCz+iXJ05gy8a+cHs7lm+289zN7xoSysTOrIq5BdMB/bUYVdmLV5t2/W0xGvf74+J4asjte
QsxC7Pu690r7Y43qW8FVf+67+bbfzP1ZCIXayawlfHyDZ6C+sAq9QQVaO/+RdF/LaW7LFoCfiCpy
uCXnKITghhJCJufM069valV57+1zbAv4maF79AjPEvZYMahXozUeBqPKVQHm6zaEJcZSRdDnzrxO
HVkmULra71fZWZfq4OS+/iW+TmYiq+8LpkO6fm8qAQqGsVTEpUfxVNtTjTwKrRm6Yl70eEUI4fEz
dWhHpC1CYu3gkPtQPeDjvvKHr2zTgLk7bR6BCXpHyEOsfJ+ZB4eBvQKMWh4hrHMmBjU+voncqRqK
ZXmsH1Etk7+n3j6Wf+RKj21px2dkX8jcC+lcYesoHK/HO5zuVeEiQtrq7tOUPQ6VtJXILyvO5K75
sBaXJcbrm2zxaJLOTPDH0sgkmvF9ReFmGoRZco20cttygn1o1zLQBRTWU+yayuECcAhWRrXIqZfK
VB+HRubC7rz02BUpcCC8Bpa7QvKPw3sxeQoZ8sV3psrEb7crpiD4XuLLIMPBdr7WH+taMX0uR2O9
Vaq89uWbXmzqZhtHr54smQYd480N9NMPf5XotxbtdM99L4ZBKYUtJ8O5Z4DzSjXezN8upbdzOxkd
S6K45EabS3+XbW8QmdJV9RR4noAzG60AwVODW7RHfpWaBnh4fdVEV6IW2fork+hG7z+Q1Ut0GMH5
3gcrLi2ftl7BtYuHkjfSjRHN5mqHwZOkYySetcF7p3Xu52yIj0hN53qux3lc59f1Fz8wcEquqMLp
Jb6SdUl2wbW8eHgWzA5TjUfl1jb/zP5zqwLz9s3rV6bTynVW31sbejvfdqc9NO7v9ESVY4aDF6zf
CIegqaA93M98ndqpOKZBKaTEqYyRA7K15ZOatWLiFH9ziRIZJpmSnpRKqZJOF2OXuiHAqcTDSUws
xDu9q0VzplxVStXVEgjKXLwo4EItCBmL9iWwfhhWXVTAyIzKjEfDDCL7LLlrUISimQKn9MM/VfHj
X0r9r9B9FE29tlT75pAC20zuMhWjMZUPJo8JWPz4udlUT/+OiULWFGUhZLq6QJ5zAa4+99dOLNMU
8QAm0KdrByNz+Ar3iyfW36azUz7y4vlD49hqaZfzSb76XtMI4VVeR+omgF7kvO8c3jVDERaldw6x
d5YVAsaKWe0y64rW3pzqgsSewHpkc4pD+u5uLk2FN+wXIslgjHj1biTxATpyHi+RURuaN+MHsptM
9Y8DhKjQio+EZ7QzvADy75/oZDdSe2gqaLaUi6GpIM8/5NenHrrwx/HDgL15CITX7TzTOA6ejXSX
szhSA44NRSp95EE8UJYXbT7htrzZFTyIYfNhfrh0nGSKRlZYptnW+dHIudPW4M4a+R493YmY8KkM
yvzEERymlKTmQiwoqueTcxwhjMZiV0tdW2B/1560DU1luMYWYXaXtFwmV9OrXN780DNR5NAMKiCS
wVrQ/IciercrZe9Ff256dnpVd/Eqi1WzhBSKNBXzvWFpJRLcyVhVlgx4lqxNNBSVXLS8Ync0V3f4
l/d09ZypMR695vC+UjUM+AUfJtyTYobLRCqoHLFLJYq2ZXbJ24nR2pSFlviV23+Ye1x1SSBTTmXJ
4KnN3h1gopQB6/0P75vinET7cN67teLJVgRcDZlRdibz1M0QAmRVdfyLrXJkrqyHWWASEvNn/scO
Spbd/P4IeqPtn4YZZghdBgy+PehjKZJubp+V/apr8GMa5I9owAHEm/UH7Cg0B4nqOUE70wjwY6Km
9wfQwF4BT7zwQM+XW5n9JIhtddFQBiuj8Ivc2LrPlPmowpr9HNiZzQBPe0vyMKTY1+BBIIdorESe
yK4NXrFcN67rEs9LdR/TFxrKaR+olXn0WNLwHLJwg6B+ZFKg4gP3QrgC0O4u0q7rlkBdbJBgH++i
vhnCBIFih+N9e3OXGSM/OCscmTOO5wLHRdoEbS34dbODIs75644iHx4PkBuC5c8D2moWAhz5w16g
rWwON4kqGBcAyYjquWmHSBTw7pqFTMG7QRaUdiOgcDfzqWKZYA+VlcCQ36vFAZ65Y95/+/B88ThQ
DagSQbyrweJUusxu1Z6DgcId0uehoTjTB0YeIXqTp9JpBqLU3JKQgdD9oQ/hF2jI3w2rg0crKdt+
aI1shyCfIUG+VTLhHbT+pY/azZbozblalRcVHJPRklDoENDt2kaekvspjE1BFQvyenbA19+o1Mu1
RtxbIoxftjQv03gV3o6HHYB/MAcMCLPYHmmR6XXWrUtVzcX/geYVXHPLX0kcqJaLuTFHBxYYlawj
h/uFfmPaSnWSvdxHJqBnKCB1ZlWVC2HBLsiY+rdCtJ9u/YkWEvPNzOOZBTEMuT9CWDAP8sQNHbwn
v6yZcGyBGMhFuFr1xEL4e/vf8NZ+l73DIAY1xpzCqWV29Ot5/fkyxGcavFuQAvPj66a6ubGJXVND
Mkp1gUxdqWNDlFGTxBq/TIsuMn/MGPOER6UaVusMNsXzE6cjGBWByg6j53jdOlaMrBu37lYKhdbv
3nrSJ175kkqrlEb9E/1YV6+fh2b8QyjIaNFk3BUEjflVZdpM0yKeZBUUcyRThxLWX8clTRT+KGq2
7+o5FWy2d/6aDo1+E4NXL8NcHNl84GIvPbsxapUH7W/NOtDoC/IehUc/PIzeXXjABsX01DDKbm4+
1v1XMfDCmaPVdXTjzUzvCsyyWDIfSz8t5j8ZHdKBWQHQ+ivxE6nCcRBFB8DV7vNHFYO7GOscvORr
dOjcuosf1vsdOQ3BFc0ksr7t+cIrt8ZhJCSFFSkkLVaMbMrpaOWCDgqUR3Lc5YNyjjeYOClLpe+n
NZb1tADRb5kpIspf+DuVgca7HNMoqDA0Nyi1y+GtwQcZNzxIfcYLL/1+VY6sOLCDu49Rxv8irNbR
yfDWb9VE92JSoain5KyafI8X89hnjIxNZ8crSSRdI0vniwVbPquOEnOOvTXDRbTvizeUDaIK4gqN
SftUTzUUQoHJuWic6kwLYKv56Rh9bz+gbboPVh77HKUZX0lRsfjc6NK5YrBiJFFPFhnAAfN5tam3
jpNbjTfQdwZsfantpvn35xnZlJog03RE6Z9CgYTDsSxgEPHxwFszKC0amPculUUpV9hVeJgw48H3
Jq1bzpdz5W9dbMOyED1qeEeL3GawI1E59PaDO7td7loc45/5K/r+T0SZ7N2OD8yOUbQuxfhTimKK
V3VeQR7fl5LMSi55VTatzhu3CeXrXDwy0Y8XT5HSPVt7SWjkUJAbYPKckXzeVVwid7DS1Tve7Eqq
3NTTmMoLlJZ/QZMVIWHHVUW8YiJaNnLHqNjTouNuyi1CLiM4ilcNv3e6xURNRUMQz8szzEAhnvOH
UFu+HVpU0wtOcRLJHnnnolM3zXM1+2HGtGQV+KyAjN15fzdJI23gweRLFlHrMSIhMbU4pfzWGb0q
w7urkH13FX/bE6kUOCfG+FY/BlEx8MK+ZvzHey2IQoy87q1IzWm//30Pl8v6qQHvNWJ3Jz0iX8+O
kUNqQBtLZiJiVghwcAoJNsAVZQtzlGpyS56Zayp+IOMBmtFTrzatExiGI6xwoUoCTCV2julRfPBE
4lmtOmS24MnjANfApzXxyaEyjG+QpnEwN1m6PNY996jb2ocKqeDmBaFXN9nxGIyHD4Z2j+BSwK02
ShjT9ltuoLsRUNsUjW2fOZnU2GDWEvkIvpkfrnV37+kKvDF74mlrDTspYDxKlnXFD1gPga83+WOn
3PjwUJOpBneHa2mH9d01YPNjSHZlKpjs/I03KB0qlxmregyAcAMsqhk+66bRNRfsPNv3f3WFFD6C
vZv77EwT26PDrQgF6WRLPjmTJB6islIXg3Q7VlOM9fgvxNs2mIGZC5AsWJNPkxQpmpkYh9n6y6HJ
Sm7ssHHJYWFwCqL+GS9b65alwGS0bDJbDcpyoLQRQnyyaud+zuXcR5rZs0Ojl/1agYCzw5wTeuu7
1CM0aKKgkrjx7C4Ki1HclOcEnZKyMnwPE2O+CQVsJpGtR1EjI5fYuf6cXFu5rm9IjUHn2Zq2c90F
u8sPY18hv3YB9togXXILtqlXvnVW/yTMQ6yk8QFqTmTSCpNd0Fp5/Xy0uOjujgzww2FWyUbzqw5o
LfzIzPzv+wvfN3+B33hfeZ8aG2T7Rl2E24oKAfa/KOPvqUxM0cmqTrz93Bsqm1hX6Rdv8x1CyWN0
HJj+88w47YcMwx3bUiFClWVphIBnw9z9r0ftB3rQFzqY/wsEX+IffGoab4KMutBJVu8BVxq6RW/V
Kdv+gvmBrxcMX36NjMpKzuTqtdXbtrAcmwcfxlaz7tTNdBetQ0dVBC3kY63M+d1XOELMjswdyvHR
sb7/zn0yj6o2FWjlc2GwK697cbocTDXLdsx5ZHK98RpybKjcgw/RvvCpcIXVqodKu+LAYVD6XKNC
Vm+N81AxZqyXl2Ta6rlTZ2DzUHIxiqOnDOV3fjFT72Ys2XM/2Vj2DM0fjQWzr152dhjI+/Y5bQCF
C0WSCpbjU4sE7FnWorxIHjUqLWD8c8ycJUphodpnvGJwXUhrsIf056psj3uSDLF5fhjE+ZHPzMlU
uIisvoGkyvhc9T22cfSAQ3uJ5XO6v7yXsoVYN5Q8DXZpIW4iVKlIXjUbqLrs+dIFCGSK+g7n3ZRC
35fIUrLreFkPxXZpv/LmoIjFA2F4V9hM3dSdMaTy1Utx21p3liVFWTUxF5XhrIj7lAbmoqJTn6+Z
9+nu0zYZqGqSTLMWKdusEJZjb3hpEN3iZfCgCb6TuVqky0tgnx8mFU7Hitgps7IBpwZjPf4Xz2S+
7SE0ppxPO0msM7PLXNVRD0UGYcO+sdQcfTU1P3bdctWEjqJZW5dDTbA1j5y3sN66JvMK7IcCOv/2
jEq7a1sJv5ltNCy12yhNhWW3KqHckL8wb19xZ90T2lbGciCGftCZu74j3Wy754C77UIjZELMd0AX
oYaqhb9/m6ul6dhy3VzX/7zF+f5GRxjvk+gHcNXgdxzPOJGGRLHs/bpUGrzFWIVJrwk1ccTMY/5S
dmD54rGayyhz9Qsaz1T+3F6NkWvuv+opT/1vauCQy83XeI4ilOmPAcSnQsxZGumeOvvS2/wPzX9i
f3KywIkrXcvH5hd0xFynkwl+J3ZT/t5/kkh+XAH0x8or32DaU2U+28phGDd5N9bM75AjhqvOae5Q
DZOzUPS+v69tbqV8XvvxXrwH0oU0By3SAVaRG5yh1gdSEPeL92pCYwxG1Qo4mg4prf5ip4xvJbA6
2RJj34brkWFdcrT/5RyzKLwaXK5PVXwjx6UW8liMN0xo6lyf83xply1ERyVs/k78jWqXmZsr4Fm1
D+vOdll9jVBkFgbD+c3gecrLYX2pEF/cAjNuhwb/3w+zABuh4a8E49xpMU50Ik9lhtF6K9o74erd
9FATPDoNXFw8iXHrrXyYibtKxRr8dBzpGspA61EtMNZhp/kRO0+y04aRvPRxFMf/D61KDJGuwv79
LiJGo4Pgg2wUmfaDXar3JlCi829le/mJCaJLZ5GwoGemmWMYl9p/M70FJ12uA5lKltD+0nEZT0tZ
sIiW0MU5lcZmDIkcRXp/6K9Y1TyqWuJYcLDXndlXXo9DM5iIJBgJRu93wQR4YmiAlu/V5Gmk+IlL
TZPEGhcdzFvV1+AvQVzOg3W8bNdPiy9jed7epGRFDbR9shh7fBpLjM+e8LtT3XKL0TbGG577dVFI
FWFpn/cF/9PgwupfLjfdv0Y6b/Z7ACEE1FTqlfv0X5L5Zf8Srx/+gWp8rEg5OHfEhpFXPleRhLiV
WJ3HD2vHht7eA2UCGcy+9ZrxRnIWD2qzOkyP4Z55WYYbAwaGwlY/dgNfhGmw2Jps/9razBXg8eLx
XBimfi+19zdg9PUhxeH6vfjIDLvP/pRVzT5bXH/fvhhwZdGbdd2Lfwk+OD+bPtRw2Q2zUgpOkA2K
brr4zorjM7N6NfT+tTVPDc6zj8HqIhVL3FL7+vlAIc/DhWkH7svSI92IbMvXmgky3XqiTJP9qk+f
YV0rgQN7RD33N2KJYYZxsZYdm9JzQ0EkH5i1B6xD+8JzLV1IglZ6YN3XYJooPIeZrqGIdvGXl+mz
5SLE9EEtXf5eK5tV6T259gK37fb7V7vg3IchcQHRLrEIyWcntqktFxlXfR6zTIQwaFILRjPLKI/z
Zq6yGUe4keL6lfa/2DEYE4frN9YvnMrxG1NXeZOhae1c/jlINu9S5tihPuTJnyvG++qFDe7U4HCu
6NbP9amw3mAEj8Dj1C9j+UyPncNcalmCwiMkt+IvNPfXCpQSMYQVqpuGzqSSGnPYZeic5XK9Kahi
npeOEiMsh6mKKZtX93tKl3QRSLUQDttKDSW95j7Pyfx18jJLEgGzrTEUyjFV0atny1GAQMK4yTQg
Ql6xLEB/n5ladghhO4ycvS49dFXF/fYLUT610AzW9V575tHpkqCAUGgd+F2HBPfj0lQlzyCXHbBN
yP3/xRH9j/aYyJEzYW8tN0alT6GB8W9vNksoki1JrmJktbt1FaqX5Tikp3tV5g4GBJC+D4AIEmXA
ttA8MX6wXEfoSXvyZZD0hvphCnsvIqXCt3D3ovJ2X1buKSHdWvLytL+QTMXlscsA+fWYb9dBT8jA
8QT25jo7egdv7gbrmDvD4XL2NMjSRVyQ7AbXSH9x74ZzjI/0LLH8CZOHRT3Fp0RFfhkYJADe5pIa
o+aOh0wpmWolIqdCdYNw5Ao6EtkYx153RV/BGR0hf6wfTkW42a9VsRuxTkSTNwSO/lt/vF75xAd4
VGmPGpTxw2IC9SpKEieLo+iK3ciPDhfxvJHRTSt3yFXS97w+W1mrN4wrs2ySBMa1djAkazl/QPmE
GD6gsbUIpIAUwtO2FQTyjUGB7E2zgW3RXCg9cUJxy8ZYxEXcft/7/p3SDp/kSnh9L7yHDlINrVYm
se6+MfhijeREOiYlbC7YQIcjL1YgkNDATolwD03uzrt1eZngeS6jgj1J0bZD7D7eq2eeSa3cQiZ3
idebGeo6iCHyHCDo2pVFMZSzRDHzLNzVR79ruKapU6YQSN7ox7cOlblMuO22eHzWHPZ3oBwjn0fx
SlRIrZfKx01/DD6H268LyTANK/UyNJCy4ZBPalgfTPgk3+bzd0XClyMxTIagvpGiE8RVzs9i4Wl3
jXFIk7ZfhB2H/PtdOJPlgRF1heS1uH2oU27HZFeZnN70CO/dK68+7UcmdAtI/YTkEfyu/OMe2hin
y96k/NAmcoqNddwBX9UbOSKixUe6xe/sLiMR/0ejKkFxUbgKwmEeHLrdYENI1jTRUGu07yCsXQlc
n5uzMJ9kR4yYGOl71o87SBtBUUUkysw3eOLiycIWYWUJvVnPHekB5lfjaL6NK7M1xV1w/pRgSn+z
C6CcMjG00XwBuo+lxDh6j3L2bFglrCKyrW574tSBBgkFCYq5QbaSBUO8gLOBcHbA3DDVx4v8lX37
G6o7yHauCPCO+7sz4FhqbN1YZPNLwwG+7t6Gz5mZ660d+Vl8J+br38WfwRYyVVg4f5ziRGd1KiS+
XHLrXXk3kZMJk7pqRxSzjjrxdk+6atqLkoEZEcZbSdWjRHsui69/aF56MTeifwL4MW/F2irEq3H8
iczANpRAtecoopZWulKIU5CYPE1eDej0Ifj8hSrO0qBRMCDLNX39QQlwLMVn/OcQNYD0qJxJLc2t
6KqGrYsfOmD6smzB8H9ALcW1EpclCzCHoFjCGzj+eEVtkDos9Cyako8Y/tG3snqVqSfAeG6DfFyF
UFm6S8b3v1GJ/lPRHCRk3+ep05/YNQ87MuONf694UP2m4mj3IUPiqHxE798V1lQ2htXtOH0nTPff
ewyf0bBYgG1nfbjhw/8nWXVUOOBkL39TfZoCW0COoQxp4BYBgnPQeaJ7YIhUWzaez1D7qcZCWatY
53z7e+BDs+GyzVR7lU8M37HKmrBjkPrFYkl1qfgMlM7cOWG8dzQMUbrl7GTzeY7jC54nazX0iMTp
+eO9Xaoq9oQ3zIq6E/IcbfmgEciO/OjXz76n/kL3L61NQ8eXn+TX/lTI9KIN4zNflEPJxnk1TyZu
uogUd5X8Q4c2WSQK6S9YpAtJb6XAZEIfLa7GcX4MgXibgWxkCitfBw1OXyMc7n8r4LooLv4JE7jq
Ehkoy5OT4+Eox7BVnusvj3WVpX0blaOTkXHOofD8k4iZmHHaVQ0ZZamx8c7DsQ1n/cfMNEL3dqqZ
knM4pQ07rKtms7no5yHyNTUPTCZbNA9nyaLZD4hg1iCHoj9TxztcspvwTlRmOT+Gar8MU1OgBlvs
zz0bzLBBiWqiE1AUMUtan6sAlWR2pN8MUlT0TQcRsxNd9kuHsq87prBExstAWshPv6Izq1yHK3Hw
3czd2V/KW9HPazNt4QA3JfOpbx8FFJL5vGh3MABun2TV62wVSeLxZAOqbbRnIpxz0PGIVel4AtOT
PsTUBtU3lS1mt+XzqZBTUCL/vVTr/tw8X6xGFLF1fO9pjIT7AvlIQt5jPe/jJG61eEMJ8B0kRFYX
p39YAlZAirolXXcFnpf1qwFMopy0pEO9eC6u/y2XhfiidHSGuCJyksXz76E2N4fskxvH5od/CsrJ
dnKVF/L1+HjVtu2pafFsK5LozT9gei2kKgQaJTS9f8efwJu8V97yJvPpn31dVfiH459/fNB2epb4
HO+r2cGppmZ5aE3OlffwyOqYaw22IbPUeD4ZpzDwhV2Hrq11XERPWOT6nRtyFok19u4fNn34jvYy
XVS22opF08erYYVpV0lXi6tm5PvRfeT8lMWPwUBz8+/847A7VMEyr9n295TJb2vvcuZrY0jyGf+3
/zD1GFDHjhI1vMNEsH2sxGfHVmZ8HZsww11ivK8tm1Wy8+SvMrn0ycAv+cwPctajkv5GUEISS35P
KzcU3NpNCbkoGkhnbnZxbOBEpyKzHLF9wwrysn8sZ4r2UPrQ0ySCaCrYWGbAfYcRaOZ33X//S37p
unNNqFTWBuoahE7WvWPPof3gd2wGUbhPdl0UWWfk518G7L7n2a8+chOKzGPb/bwaR4qhpfjDGrOT
zGDBoyf3N3133c20orPzLxUSm/yfsOhS+buIcB8LW+zVYInbCCQ09I8ksuBqdppNf6fDcHVknEPO
Bjan74HYLbRAsrXGZRQtSiHscov43gEM88ne3UhJRep4CZTpVw99aep+0ZjJ063RB7/lLOADvqvx
1SjFG1TXribB/nnwIminkl1n0l7YaTQJ4BpZNXAawD1EAoskv5t2kQ4Sr3aCJ4A0hWj9FJXG1Tqf
ZMM2tCOKZq0NxrbiGB/cURhO3nT7TaYeY5dlCNYN3k9g7ho1YZ3krxSpUf0Vvh6fyHzR3qWula6J
pzN6KS8N0pZdzCQeYm71yCA7SU9Ws/RQ+fDmm7n42ZUvzfe/l9tH1OoDXz432EVKObaEfEVY6bFr
G2VwlQWhdiLzM6u4dYuupPJGK2RYCLaZ3Cfrhu02FW4gjmI40PUX5rs8EGOV11TFxdy6c0CVv+v6
tX9rXpGFT9yCYj9IRMPXDIexKVx4ZcVUAgXy1X9z0/HRo9iO2bY6xU0RabCqMoAzthTLFcezgCf9
3EkBYz7utY9H8BvyzTad4UBsD39TMm/paMoTcM4kuitNMGiYcoeZhprtSzxj3jMaqCiwqHifQHXt
gPyORYEZaUo3BzRRUV+BgSJS4+w+/qIyZllhWmHWSxeQ+9jWloSAfsZNrepu1vwBP141lZwC8qLL
Ma1vGVZpj7IsKQQ29FziYRTeSPzyhreRHrNoG0kOL6mVqeGjkYCyoCu/Biz/43lvm0z2UuWO1juM
uNhOonutBcNrNAfqiUc/64R0dJxG6lbgc04L+ZUyQmZEVEpjj2brrGWbjud0bz2+RGsqpunTHVta
zFafnk+VAoA7TOoeSG8PIB26ni7ln62sGIKsP/lR5EqhA1KoTF7CX6SDOKzzyWxB4ZIdbn9XT9I0
vYIjWYsEPgYiI0CiMMBfIuxo8pHhG6tctBm2WTyfw4nVT5XS1Si/zznf6s7KV+u+YqBntDcNugCW
HR7qglNTcGbIX39wpBxINol+B8wU+7193GZmDmpTXlqYBegB6dnFzNGsALKl73kwS3HeO+ts8Gjv
qW5LFtJsy9VJmW7sN/N9HTqM3SM3Dr9N1/rZUJcIlUu2k28unEtUFhAAMivRJgc5KL1lcio31Ksm
Lj5qN+FOPOYdY67eV9PpYfF0Eh+sC8VBrAZZ3IK0VxeKHp5smmudx5JurD2Qnej2vMDA8eqfQi6C
r/se9Hajxb/V55vb2WskICLMryuvXvSfZ2KyhKFb2IyjzW1PCo5FCoR8d6bfKt/07Micho3TJahy
l790TuYgYKYz+4ZLeZoBbRSkkR6PDNxZcWRmaXXGovA+Fqnx6++PyCiRRBV+fD6CZgnv/R0uhJzk
91egpi0MhDN//Jy2bg6541H+f66vI9HjZGpCX7u5j/hEUK9ykYG6/bwoH+v6QZ2EPa39ycy3llEL
lkNTb+bguW/NbXekN6X9pRqLtHhzXZnOvnWgci/JIdv3ZWX74TtcL0uO8TPD/eBEHWY3txpUk8hJ
eDhh7ol2Mc5EHsBeDPx3XnRmgb9SN3XY3UfdINN5Aio+WSu3GYwPRFO18ohI0CFTl3qkSV+rOF01
kn2SshyKmNs42Vblh1raM86QRkWM3hqPeupUvZ+KKnivuwuBiPYLqdVqdJrdA0vDRSnTURnuhcRM
aThZqEeaVPFP95MFQiqPtuRY4JT7qjhsn4pCOp//1ey/iQ+vRjp/LU9XPUOLB87hrmPamyqAip6d
eBrNOXDtbUVlkdOOtODrbBjaXl/rJt0szYRn6oszDpqS4gtK8ezotDRW2KrHO3OTIp8180La5gW4
8m5hTiDlSh71Hcvgdzf4cjL9V7Xskw7N111qrUztz3vl3HIdjd4p3sfBcDccbON1b8n6kMHC5p8x
Jh7u77vjujlVtxWteN87oYLxUJlc7NXJQS3ifta/4Z3TPAel86Mw9xf2TJ8NEqelOFfIMPPzND3c
N1GN03ndXj+kS5AzQLku63ruXLo/Br5D8fVCtOOoYDJ+OTx2sFO9Q7/VGC8JqdbSO/paX98VjIx0
Y3nsoa+a62fQn2+91baFhwZFN7smkfQbiMEhodCsLtK9/08GPWNOpNH62boMIhyo/p5wtH1OMBQY
XH+I1tfrruce4mFpOhOD+XX67+LqCQHESnCVVdY2zQQVn3YmUVdRvnxd4C9oZv7c5+99Lp8fg8eG
/mY/fL4r5Hflx2rCQCvSXjT3AI3+8nf6reic9nI5W5xRM2si2N87H3ww5Emxvk43V/fP9PAlViHb
2mc7uSYFJFIV6lH2nj+4QCbOR6Ud6hcbGMHTcAc6XdGdWTFThfu7lDsV4KrrvlP7HTrBt0tX25qt
3sPVadL+ZCPxDmKn8GRhNv1o3/F2my3YVsDbEA8XwYBKKb+u7lAnf8GjJGOUMM9rfUp5c1xydKnd
eBx8m8bBPEh/bt1nQnV+X2NR6SdWu8rr2swYWEA45aMtmtOZ1elbv956ydLlUSRcuwUPbik8s1x3
+j2NlnAGzjjwyzJDiZxpSTov6OoN+uCbmw2nUcyo8l3w63jjz1ekbt0f+mLWXhCxRfO5JxStbXYF
59WxpcE3d+c9LPGmmfym8UCmhHjTBO8fNeb3/l20moXDx8fPLCyGULwQ//u1DN5D5SRSeCHR0qWa
eh3ry7CUXr30BMDR9S1unFvkKTz7XHyKvSU7Lynn3SRKGJU19JqsSu8XaSnkMWVwW2EDUW1zwtgg
LKdthbb5Tiaf16icoE5pt3AY6Gsi3BF2FtjkfUCLcLk62cTCpT6w2FbYfV1Q9KajgABs6vId0LlO
/FVa5yrPn/3Xo/fqOw6MP0vHz+M/6QQnRjqTyweoHYFt+OwK6kidasqodP7xz1NydZ/vxjLIgFg/
5+pWY85ir32aAfdU0IdYfZntwP3ivdSrfOApz+ThJzt8dyHKirz4rUDv5iFelkX/8KBNxtNNiJkt
JFQWpdPIoHrBr1TDBYGn8NMcWnuQw2Q59/Nqw7G07eFoQhcUh5RDRdsNdnM/dU9LeK0vtWdtjOax
3udQ3U/un4uuoPXq2Wf/Fqxl8+CwXH9cTEjbFjw02GNmj64XVXvF8nAp9GijsthgiR+IKvcX5ERI
n6ym3qX7p/5ONYM43B+eK6fu3moWqRuUiAZctt2bvRoyWcMYj4PTrRAZPPRhDEQgU5n8FLa9UZME
+awah7NE8s9HUpU/8a2BMrSm8Vk0Vc3eKqnf66q12xU288OmGS+ayFS43f5BccpbTgrZwmtfvH2b
OvFD8ql0rLrO7jSTR85xMUwZC4Q4xPKzYuI9QmDGEkkJ8Ll5OXfmu9sIoCdqwUz2XTZXfpPOpssx
1yJ0FnvzVNbCJFgBaoDWXfhZwhkDO1RZSXBZ/Kmkc4786Lp2xgkxi4eeucpCKjumfPN2gsYWEeLS
wSaE4lRCZuo+hgo4nZDpjFS2PSH27xj+b3XKK+TN4Ks6NXfRLjlWIv3lpuIw3VER997ZwlkxL8rJ
hP4VLQYORLa1+15ggfQT8byHcln3HCYQYAYQ+0gfZr99Qt1Vl3TqCcnf2xmADzDM/kOah1spRGvf
q5cd62e2ZCat++p94QUMmOH88UZ2xC+OwhcdAl6/TrZNNuzLqZuJ5asB9zu/E2TbEOC8uLdvI4nm
r9hwaYSqVE/XlZubQ/WYbS4GgThwrCe54p18jGx6sn1Key2cc6XNwEti+2Jd4KasC14o2AQYI0Vk
F/oeKGpuxTmedRI5S9exocVhiHqsQ6sVQ7mEwqiwppLS3UgJDRLu96ayflWu5p6YuLfHv/RyLMvz
vG3jOGyHSehZHQqfm1u1h9BkmJ252AHnGZTqKL7Qinmhp2IwnQrIgM1pGGR09O4LTV0HxpcJryry
cS9LilwG/A69+nsfqYaslUU9iaGh6UU+jsUab9Qr3SJYKF6CGkSe9V4qAuGNE8u98ozaC0NZi7H4
V277efxlrWMhAV3Q3FesFF/D3LK7eeAR3LHwasdYY0HLTZiNK7rtpV9cHzmsXAanexceiNAmjza3
Vh6BqX5zi2wxJbQvht5hfnDFRzGDsyrJNHinyI13C2KSIrWlKs9HVbxm7CC4K8tA9se6W73n69Lt
2rgkCJKe84Xy2KUSQvu2v0TR013VV47bHswEkOhuHVhgbFnFZTk8yutnSc+yNO2NflhBsp3V2Jh+
mTEbhmf5lgvuLZJorHizT1jvUBeImfvcVBzCMFyeLkuRwcJq/aVoQUytGb7eAcljOrrMU3t+qYE2
g92GF7eui08inD4r+Bb54497bf8T78vpZTACtHtufrKZ+uFayOS+pllE5X66kazGk81UtrsiV/k5
RoSk7IenuCl2zRUjwc0Z3lX7qImVgoxmNse6z+kQi65H1HiZwqWhl3eTQLd20eJ2Ioj3qRLZjBPf
02knq3FPBuOXkB9n723wkhO4GTWsqgfjUQiKicKDocCpjpKDR8PEA8ES3/dY2j4+uG/fsS+ehf30
M7PK2LtFh9MjUrD4JY4wO1oFd5/YvgyYTeGnvurHY/kREV9UduBEsF73tfQtno/QP0T773vYBvQG
xohCS4+MlVwB5fW2QX5aVfWcYnVFqoITXKb4x3Xm58y31Sb+dTz72oPwX7FqBMYtf1mk2jFmi/a4
P/XUm7pwV2V2XT1GgKhBLbAagDBYBz2lqLuUSYccVFeDjvb55y3DyrHQeA5T7wJlxQix05Wu4jXe
VcjsKuz4wFAkDMxf77XMvWWpOEuNoc+bz/XqN/Ew76luosWoRJAQEF1caIbSuPSrdjToOJXgDDpI
LTKLauQZQpodRMbFp2U5xhrImEQNHorbP1kLUCWUCPcwxTi5LCIhFQZTfQl/0xkZc5DSMFzIsbDK
Berj/dleBI0RXdRiXV34nSWrTpNe/kh0OH+8k4G/wWz7TseQjzcNGdETsP5cls9ucDjAj8gVs+3Y
nDH9UnHvUMk9v3ypdBROsuevy2A5jE4YspjYJe+NRD0QZhjEgbDe0MV0Hz4y/UU7QNX1bxIUMIVw
ZWuVV+Vjy7ZLTxLZ/OTc3DQu0/6+Cj++zlbpwoLb5Yg7L43hqfSxH2e+mFFDbXbgLIKtCm5i6MY+
EcptMZAZdDZMbHv3L1Xtn97LI5FrcG8+a2WWUPeB1vLTqBW71VhG5c8S36yUL5xYP7ZfCkuXfpfl
QraX+VnkWLYex4nmq7Xn4bntHF2JFW8Mm7pxmQAdz8pP/91NfVn7Z96W0VbiUttEBhp5mrLnF5l2
pqoukAG3xBfk8b6asHa1tf7gf/QAFASpz5eGOZFvzrBqaqqTcfujqaXmumoAE8uTaT/WRZXgcDi4
9NJr+ucCg+Q6xerhbISZf+/yH9wRoxlDEupWa0SqAJmTc/oULsKAthQ12gjUKbPbP4IMqdB9bP5b
X3KqLi3nh2+EbS0Fm6VsqpK8GONkAln9EgISE/OkzINbSwXTu3bOrt9TZYko31p/YTVvvhefonZQ
arRV3NJrF96ykVSLwfDKjsgnIkqb4rUbKz5A+vF8qnz6TtYFqouVedW3TQ9cOOCqMqfjW8z2P7Ga
CVs0UHOyQ0PQlmHm7tsTzXWmPdHEA5tw0web7b6TWHBU/LVr+TG1XtTpvCLMC2E7FsmxSUQYJH6N
d64u8WUAh958v8u65XXNyjg3SWUfJXv+Xb7zTu9cv85fLXD4/odvHwDASfKo03H1Hs/Sl4Wcq9KZ
BFwrXlGZ3r/2zMWX/I7BkaTwrd2jxdPYtDOaf5FvU39aCbfwIfkp9JjrdR+27mduYPA67WkNlO0B
si2AklfvEudQzpw5bvTJEngn2Yr2ljUQcsX0E9FUbgy3CIgDK2takcnpFfwYEx8pevLGIVlRsrlZ
DiMHw1wAJ0q7xinyFcDkQMKUSWb/kSLBBtOlXePE94tLe8Ey4YfwkjZqz7+A48AOVFLsz8CJDhPL
RhhsvoUA9lFwlxUVMh+gXPDZSs0P1YfFv6+dkhWTqDDd9UIwyCBSCpJFhw6iLC0NAHfuWBEYSi6u
umZ2kqkF2RN2R2aukXRNRT6evKpDxHoxrVEb7J8mYf+xdGZbimrZGn4ixhCkvaUVULHF5oYRoSl2
qCAg+PT1rdg1Tp1dWZm5QwTWWnP+828CQE1MPD6MtfChYXsHz3h71oEVB7g+4Gk7EPsoWu9jjHzA
E+8+LCrAZT6E8ghYnVNWnEMMKr4gtB+XjfR1rCXHNB0EDfKRSCQG+MyrQSh2TDHgqmB6KM+UBXhJ
8Uvjin0GDFU6O2IE2NL+vGOD9rfsbCWFW4bLJnp1DdO5WyraemIMiTqmeR7Tthwt1ILCW+48z5LP
rJt/VuRR4ahySwdOUfvPlFXzPKGd8Nstc5MrcPD8PCl9mN6z11Rnre2xjMDehdMG2O0dZf+A9SDB
TAH6ZhqvGdVuti6iKxMMnWyYzmdu+F3yhlZjulVaCm4FkkMOUWC2KRAM+wLHhoXql+eFEhVh2YwC
AAzyJeiOARKLZ3revkJOXSW4rvBzQx8jO8/t54OnMaiuJDqkftHu3nH5yyNkj0BIBPgFT2beEf/C
wJB8yJhkduxXJzCxjB3PUORyIavqPBBLLILNE63oixEg1BXIY+T2bc6hjAtuwp3nEzEkx8WmB2Bn
ly9O+vw2OpMUlMc8/Ir0q0K8mvhrcMQQYMRdYdtkUMTlEAcFHRf4SmTRY6Uhni0zNJavIIwjI+Sh
L6zZCQWHoAA3G8FdB26kZeTPhW6UNor3n0aeLZn6jKHfmr+C6liYj/JxvIj4PtHMTTBFhK0jPG44
EvkZuH3CVSxjjKp4P2GZH/U1gALuixy/GEGzpaPsC3Dz5KP4DIh9Ai1g+nv7hRsOmYhNuhyZC212
DdiBrZDmIZu+YRTwdrIpco6Blv/qvIrvTTaF0M4reqS7wxKjsFPo/eAbFxEPCNUFgyB6oqk8g4F2
qTaCgIoX2HlHLTPlS5gLkKTcpU5hyV6Djs+8/0IhNOFj19MUNRa14QqyJk6eEDWaEZwjMCGGUkgD
tT0ktgcdrIWnxnVGXBtLF0s8Wlcqb6AvsihVNFNWKmprulo0msKpzynjtIkpCYCOcXKYQfDy2aE8
uiup9ehWjk2c8lW4NDLn2bx4JVFYnKNXACAQAbOov4zTWN1Q7hij4agHe+O5gU6bWu5TRUgO40UE
FyytLkBR8kGmScQi5bop/LRAmqXdBegzveY+IHvYgQNPuqdD45QCmd7XJCNGFMIdYYzvbe8Xx2Z2
4sK5q/QKa2RNk88SbKM/EDcvXnFIPfOGEWgpihPsLjJkocC7TAMaW/6HJG+Dt8dzxnkDtbAj2AZ7
aJKRXcoRON2M+ZnNfTZM5vnx4v2FfIfNRgxXrPsHt1EdURE3Qqr4mKCKgEk1pwS3Mf8LjZMe3yeG
aAGkpbYEF4/OyCChUuLhhUIBGyMsZ3uoidoM9z8ui+cHIQF8mWoOxfRl0R2tLfEZmNyH3wS9NwSo
CwnEoxaXOcbEPCPAKZsKyn0dmW23bnf3S0wp7j7GBgFKCnVB8vXLk2k292srZJ+HVIxPTGHhlOBw
lCDGpfjGfYwX3v7YXI1T+/0lZH9k3+HkCb7OGjCNOVW5g0zkETpTsJ9SWzAfqgMcOpjN4bwAr4JO
g32NomXOYmVPYedA0CBxlM6YdfJ633if2TSojs6KmLNjudsaAbw/Mr/5J0oz5gdgZUiQUpZXyi3B
LhG04T26NNM1XXNlIr8aacS6kDmOfJ5wQKoljLlwy1Nty73Bdc5keJMuULSKNEx2aAsBBRAkMHvI
65j9I83d7y4fht8d1CxI61Q5ixQ+OUsMuiQUWWLBfm+/rAkjpMla95t68lqLl8zu3/iHxWAO7A6w
u8oNP7RtJyxz+GcCVbgKZ8z0z6Wy7qK/x0qvAfeV4pHNqu4j+buFW2lh2fAKOVK7Hd1FvqwnEHDu
2AX/a2F5+z2QOc+F4351Z2Wh1Cy9AYNKzmY6GxTnVIrQv9ElM95Cdw6FXV3yxc9zpn855lBqwM/m
130zBaK4YspGzySi2EmjNWZHcA/oIdw+Y2YcxYO5B5npCw02gD43BEEtRHNv8MveuT7PK1IYmO8T
7T3j5nEJOX8HR13KKY53B23uESU+aV9DUlCmJH+zLcPLgFyjzdi+UnOaMmjgQrrPCiJZqqNar2PQ
5SYmx4DH9/IgbEVw6omyxqUFjqGzhihtvtzhN4D8SRMmue+Pj5Gg7PfggEhkalR+d+9pRMguBlTF
GCoRXIpDI8aQv49JVBTiRsN2Z2jVuChiUAYKHz4AAykEREIKlPI2VAAXt3aW9+Mny86omPEZ0frR
i5NDv650ZHDcBonxohHhk0aLjGyBtw7Uow+46nU32GZ4n+qTByRRZS0wIG2SQvVlvgG0zEWpMOia
6fM+Z+yxBiK7EAxFH95FbMr8e/1HWHjMAFHaxu3IM74cUfLmp/WDPDIk5kvgkNsnYHPVaFz7VMlW
QIoX3TOfFGc4xpAQFggjLj2GhlftkWyF17TtURN/T9DwuSGUaIASnGFsYdZs+YmHvCbumgPLwM6C
xQJPW+wMbEsufS6qL6odYwyr40fZ8Nxqg/waDpirlwJkACD40BlPNKFsirtuR/XDicAtNtE8lN6S
b5dtcPNwlGWdkhiBASivHv0OYwn+DY5qQDF+jTof8upamShTKmQWcR0MIBnnPqgORMMLbyZWUHxX
KI0QoMBscOxAoDuCZktznxlz3et2zB2pZiFTI9os4xy0D2aUY+jMeamhxHYvxZzhYuQ6RsmuTo0j
fFzR+z5x/6oDZSwSOcF654MFCEYNow8jTF5WBumGc46oTwZTGU5cAAV4ZE6oBTOkbhcARqc8UQiZ
WES2UACBdrRtSUXbmWuVFHKSIWTQ1it2QfB83QvlKeAcMk98EUiHJPeRvAZ4ax3Oc6pob6ot0xtM
B7xhUvs8lr0C9YPieSx+D9OUsIkqURLIs/42x85Sgi7QRAMR/Uy8T1h6Ch/H5UFxx/mGsRr2Ie2h
doWdFcdHnvJ3KkpJhV7BRORKtcRBPr+PKykqEbVTPED9KT3AjTQX/yoCylOeNl6ecn0hfsccmglf
W8JoT7iO3YQviaom5e/zd7BArZ4QMVg6em/r95EpiCB8+Fxcs0bZ2IicQpIyB3Ngtl/emGtww1fH
GUCtgAyIXdFGaNtxLtJ8TrJndcB0BkNDBhqVSxm5NHkF+cIKKstY8nlpvNsGC0wkwQ+NHE5t2R6G
CZZTxYnZzTdhtIOHGh0sN18OQe3/NLrMjvE+EvNfgAmK5W5WAmA6nKkUdSjPmVWUcF+fPi+pPEPk
uekSoiVkm9CAt4ev0P07hWqSYbQIs4dSGOYuAyU1UBku0m92FFq4U9DNYXG3AtjS8VJ5JCIw4s2E
52t/661mBQ/8pijDhOSbHvyKSQvdZMkhtulWkCOkpfoeozJRCDwBqAV9YJbFe3Idc07PAeyq0Y03
7X3DrDUcKCutBKmofAkvPBz1l1dQQluuCK2ntiYpROTO5z/3KkQpOoFAckIIw3pY8qZ8rGkW0Mk/
9EOuBFJiJfTpcJXa3u9pk/vyIGI+EGO+qJDH1TPpId68ZXiz7/B5CzUzhHcsOn8mlnCWcXUFw/Gv
u4Hk5UQo38JaQ2qxwEcH/yAYc+eFfBvrRpxdnOqePDGFwGxgBLcESQPDwdFQS0j9AfJndMXspazH
k/LtmyeG9JY6zoInRw4iLCKKtBOUiFwn9nwEyHK9LCxsilK2gzPbHaXopEvEougjjWKK6W41HXQY
TxKD4WK+iWXPIBDRG3JQKJG0VCJm7NyHaiz1PvdtaI4eBJehAoIJ1+GYCAePfDoSXDzuGnmYAzno
HxTm4BR+kWpDZwCPh+yGbHnH5+9LeICraO7THBf7OgQngd8BZWuO4oCbzm5awLwpJyb2XoS29Zsb
fWExGMldjPmZuNmfGMsq+TvFBuuNqSHWV3yNRwBJ5FrhPIP/VKAQhMk8jgkpWcc5hQ4dimPVkRgk
auJ15RMJU4RmMZjXW6aCj2qOArEmKOaaJZepYuFNfnzdiFyI67GaLctpNTaDbJ6RCun08hynxruo
6XqaV16IV8gAjREj1jyAQHSg6Bhx4tr++WZVFM0EvqEq/ET6/joG6FWj5vRtAulgmNgqOPr6GlAV
PkFixt8ZOkMxfWXTUKbExY4vIg/yDuKefFDM8qL3vKDmY9oe7t0GmymyWhB/Iv8ZEf7MMdEuK+SW
/AJnviWXo3cLBpL4OkCIPcBABStAwVT7GtqUkESRJ0wAMUH3zlZCIocwxLp+IQji2RSdcw/sMYeW
qTmMoL55BGcIVIVuCUwHtZRh4A0MCvTIogyFEiqGObAQpxdg3hIDLGpDtBSO+ojrymV7uNbebyFP
VDn4hZXyizXPlJmfOGdvmHZTWjuZOc1PPB/ecTzvrrMHhyRPBw0uIdMhKBp2TlQ23GyOcKBeK8Jq
ghEXJOzO+6RfX+SVcPd8CLbcJdjJ0l8cxnCJuZwgQRpW2BJJTvrzkxEo7wuZFJ+Yl0838bZ1Wxcl
BVQMhuIL4Ftyc5ZQP0oXYh4yFD6HfCRDhNxgp4gNVjUaVuH1BjOEVAUbgwuVhFiHdCMc0e0HVfgG
e+WbW7CDNf5rAwxbBo8d01yCrGr9VF0Q6cSDYTAkb0hCZ3VxNCscouMofP7Gq8Xa8S9Gtn3z3x/U
4WGruCSnStFVmpS0Cl3vv+sFdCpiFLgoKFYobvAAAZZrArAJHmm3JR/oNfx3+ZFyD1MWJWI9X8GI
S1wxAT8YXHdbSKtXsmK6DcE00owfRdIg4cSwyBX7vJXjItBILoam+3bgkO9uRjiEpIE0AEvtWNuo
jpqyR/++d5Vn8Wlevzu7B31231TPaPAYKzAf08WL6SkvEtI5XLogS0RtLP2Q1ps8Z3pMJiTo3SpL
cNrW7P6odQs4me7ZZVDiHurNQccLCOfvuQXwEtUc/mDTZSSb+4Zs46wLGyU8f4I7hlhl0tzDG2D3
e6JCmnPJp1zcdL+6rfvOdJuvN1RPFWumU/99GYgr2GZGOnv3l8NNMdwaM17gN2Z854ZmXnDJuAln
7wsN9PmEhweolXnX4emdbTD8kgyUn8/UxPaEe97ACD5KhGZegnxK5tgzRcD9IuEPaKsa5SnzmB77
MObs0uGt7MSRAseyBl3Cp44pjcr8FZyWikSkOFV+Lq+KHhM5bDtTvRAhQ8iDPoN5cU6MHKBmgTjH
QnYBzYwA9Mz+LF7L9837TLgpD41rnlP0UPFAwPgQS5hfQgbN349g3EFZu1MNLd/xY4snmLqnpPiq
3uNANQvKg1ELbTTL6Ku4nZUQIpSpPk6BtRFe8gkwNAD+g4O+DSClGKSYwcYUCncOGSqiM9+C2pAA
nAFvtzPUR6Dfbw4CE1940COHiDqFNEQApU1VM2Fx7+cAv1B0rh9MZT63iCQhwi8pdC2A+8v4j7NF
c32WIuUR48pWGWvS3Wm/Wb4g1IUHrPksMCkLNCOAswMv9CxOq2x9xTiu4nAc8V4P5TFyqlqUV+d/
jN5VNUakxtWi52j+Yrs09ah+cW4LaiVtYBZRGl2EHgi8EBnl0AwAHs1sykEP8iCItAxueD7a1mcf
Yosgl4nM0OiMt+dQqF3yKWg6HkTGCPkrqcl554AJ5gt4OU1qMSKaPhT3t3UT2BYxZ6HDSbzv3ASm
6+DExAAq3BjgQyvdbCJqq+OqnZGITkRhjXehwt/idCaM5Tf6jIB8tRCCp2afkLWzt1uCbtvu5ES2
7PgxjnFoYvuyr+MPobECH5ZwcADnqdUjRgfs2xRrSHaSzn2/YusgfJSRMpUhtTpIbO7SxWPLUS2P
dweijOCGDaAZIscWbAMXOCv+gNTSUccocoYI8DNP8IZAK8F6wXxWT+BAu79GDywHSKy0GYm5aevy
HAeAWRErrfxJzjNuRtJ7VsI6eKYJAa8PG4AcC3IcHgEkUz1IiblGaoWn4QHnul8OixHovbc7YymC
WNI7sfHzF1HBit6sjxmORsDmlLn3rbo3OEVgCBFP2niU8vHlR/yTw5mTmzkHH/8rry7iSXlvB+eh
M1ddJcRqr6iZhn7Y5fH5mC+S+6p1eWWZI/15urbW5I1/L+d/AJXxOuL+q3uagQmfV3jMHu5ut42J
5MKX3YkJTzs7T3vwcrSb37opZYlnzlN9Hov7Ythx68Z68NZ8bCfifBp3W3GR4m9xMa74CpS97JV3
lNXifD9m6+yfROPVU3Tg1dvbyStMmNxk81T8q/WWduo44NJKj6/NJ/JR/EIwrUDCAbY6H4wkSsmd
gibJ+qXIoXoApW3pGIzEWD5tcQnUzeK/uB6u8B7ya672PlZfjoFsia854VsFHNZMs+yjub+gbrDp
EvvJ5xIy1cK21WkJwo0Hl5WY73KCT18fMrrRQYfdw38dqu2QaoBLYqNM2vdoe5kyAOU7n2lZcB8h
43Fs0LTx6lpD5j3cfgy9kwlbETly+DwlA4ff0LGRtVdghPw5/8V/zAhwkBcHw6MtpSZ3AlI51wdU
RYmFLeI4bU7sQ0rhrsDHmVSeyFz3qgM7xI2vhrfxVpSgj++U8m/7iUiew+4GjiOvv1gFQEU00JiZ
AAqJ9fD3n///QoDbwKWIZ6iFaArsji+KwZI+r3EUNwWgiyNQy2qCO0+BBfiAoz6V3yNkwf/mNiMC
bIcxumcA5hyvY9gT/z0Rnt8TCsac64SacoA2PUQ3mQdGFsVFSp27M46n1z9ldFpLLnEA4Epu9LHX
LAqK53/fHXf/AOEDFNvlJ/JMsyIYRHoQU03EQC7+J2IIk3mae4zPa2t3W3qoSb0fJl0BkBMpxXwn
7iNvJsOUPZDt6f9f2ghjhsLcE9M54c0Do5cUNpt3pfKFjdVru03JSgJp5v0X3+wcVlvu69cXQ2+b
UskZwcHCjqkmDgXQFzCDRh3+Fo5IJwvDM0OEqc3V/ZETiDWwKBXntAYsmg1D2EpQ7RE0M0WZ0LEv
rlAlud0tgynezD5K5wC3ByBtYBduvMYNQHDJ6KP2ARc0//LDIvxE7JZMe5kkcjI2ITAzPGnKAyEm
YgsZHpSPmyhR0uUYhTlUpF8fSUbK1Ew8nnsoFpn4YvyK+KEtS+e/5ccfqsHfH1KYsrZYY6wffrdI
U44HNkOOFHbDX+4X3RGxpXgN806ShAsPNCjt1du+xCuyKSiA90bcQRuAD4e2LgazZ6elk/4RY95L
MP43Ppi74Qhu6OTM4QInAR6Jzd5s2p2tEW7MP0f7nB/0ZM08HRPCREgVhG0ca3umRskbKuyMJG7P
fzpJOfkEkuq0K7QCNzRhYFObJJsld1AFW3ZxTUJ7p8Ng5RUFT8wDCsluzFYUiHRiMjeHUF0ze5VD
d3dRoFFvs1e9NE8s1aF/3pGU2qBP4zevyNqob6is+BPytlP5QEYmrV+iRr8cFZdFIiUJNv4cY43D
86I4YOdn/2QIztgXIDH43ncF03WVzxa75hV3l9qHhcGbKJ5RzuMZidRitjIGog3sAX5XbGHHQXRk
L+J3+I37W1QRPD5rydb0+k7/e7C8v7VPjCYwk9hVj2KH5iWSeTPFVfw9/JhJGBHi/A/xgwCKwSMa
ou5EF6MPVhDLmYPbjy37ruZ+HK0Y6607h8Oih9CIjESFj3XgXPhEBAhC0+UaxRZcpJzZDNvz8wTb
EfoAPl9bbhm1N4wt+FJkDr6bNSSN/P9fXf87+xgYwi+Hk/KOgMZ4h7dcK2cPZ5l45VCzkrlOqDEs
O+fCFPXmEWJc1fYMX+1VZwdIwJ3MDYqAXFPb4oTkbap4uSwnt2cUBfz/I34GwStz/dwm23gwqfg9
5acgxq6liKkK/1favHnJNtr0G+xmjLoml3nxJuqXsplyiBKISoSkzgw33kyUJGzoIBy3p3eDQaKe
5yXaCD4e4UxChjaT1v2L2UGMuTcZOqyY1iXSgvRqCBtsnxLqnjBpUtwuUhWresprwPkTnL+V+Nna
Ftms3nsEk6Yo+2IriQkiJYJyD/DExv8R9NAhbVvIX5a3d95lq415bN0QQX9Q3DaIAdmg6JPHWUq8
tLhvNyhiN76K/VnXieGTveXxubCTu0ORXi4OH+xDxxBH19/XwzZv1blirSfgRwmFoa9+92WzQAV/
mW5rtgYoSIYzwFRq3TsjaE4JfQeHhJh9fWwViwvqJHvUsVOBzi86tDty0roiANYd4nDvUlggSoSu
Dw6WvuoAojLwDWruM/IKOuJ/uYSay0EXOCDTGG8KTyJzhsYFGsaJOhcEtpjyzghRek22MprwXwkd
PHEE/0ghXnDptHiXTsASq/NRE0v+sbrOBCpjuOBRFHtvL2OXpVXtCRzZsvbuY44OzMIxQwql5D5T
0Dq7YG4X1hRayNza0MvipD8froxVxbiTCpOCExksSr+C7KhAS6jGa2hZRGQH8tmXIEKuPy9kOoBb
RI8TB+5Uv3QSbunUS81H9Kt5+zP2UcnDv8MBXisWQk4nwxVkgpnN6BLl9iV6T0q4WxgsDAnLHGGd
ih4qfNArEco61R8nknoVoGVW4xZVbQqqIIDVP79lKilPxAlwuHOnW04WoKEQ2hK8cC741QQkvirP
GCdJjxe9rSMaGBCKBKgWnR2kdjg0xEZ5FOYpDT2HArtHrLF1cIpw08R+IuRJ8H+w2IUn8Vd8j0/F
L2PVIaLP6KbHMUjnHSoHrc1gRnfylgNQEsPext9tKv4HDJSvfrV7GlsBeODnozDsiT8dryUpx4gS
q/A+q1f5SHFgNd1xloGykXZu5xqZDfGvmCIy4igkhfbkT/DapOcY3wwiJsxeFGfAJBxpgskCn8Du
v07z87k4hs8G3x6fzQFQEL980DusOeWzB4OoczElRzGk+atJwSJns6ZUIoRq2/ndFoYRgd7U9aAT
xS2800sRyUyD/LWTh/ucG5YPknGmD3M+/67Jg+d7dlqSJqBKx4q+LRbtWIIqUtUeEBMYHydJNgd0
xICfsObX6v1zW7Avuc/FOSdAASzTPPUIYs7QwtelSUw3BuLYkFYCisnkgFU6lCLQ3J7F0o4tOE/e
2ZnQ+TLI4CRtRxdcIEi/LicqZ+7FGyAw80Fz7RsssGSY8TXcVfewsxsZp+LfqfFXcRs8TwFcwZxm
lwU5EikL/aPsqHwoOf19FtCn5PfRXo/ugGT4I9mmElH51vUWnA36HRAD55XES6QOHyOELCwobiUW
Zrdb1DA84a30GbeTxsz6Y6oCXq+7pNg+T+QUMpR/y8Dw3ChXsynY72MEx7SroovPviHIXvRBtVg4
vpQQdqAExdeRGyHOA2VFR6kQmh1xxMsiAlujHmC/601AvhPH+xHeKoQdUbxxbEtLmvVY2K7Rk1Uu
HLsTh565pmxD9WkyZWnxkrlwJS1meQf5ADaizz8UoCFWc700e4QCfZ5TAKOSmbNtqEFnBs2pd7bZ
Xq8XSJwzhu3EK0ylbTI4ifDlU6EEQ2PUgRzP2jEgHkOK21QPlFMpQqUoHAQ9cJjEcOjMvZCY+vCF
gFQJ9eQXGCyRn03HisdScAfVMUByW9iPGNUNnOcv5oYosdUFQ1gPo3vkzGeXskX280VdzSdwgrbm
nOzq68gaQcDAwVfwpDkZECDigXgko2eGT6MYs0lxe1DY4fTgPjbnNwpt4wDas0XFLBS2CJxlInnL
FV9F1jy5joiLYB9a4YIWadhWjXiJ7kdQAR/q3cD5LJidOAlfyWPE8LVzFGaFu7e2nLuDdCu6nuyF
S+GYjm3PapdB0T1mR1mXWMtJ6W0hBDbPqTykaja2TUcqZijKuK9/WajwyG+jFxdiHO4z8758A+n8
Oez7qtcmumpDQ3tiPQmna/SC38yOMoM2vRqYXCyrmC04B9GK5eIPkQVG1BaElXDYTjBqUMOaiTyn
/21u/cp20s6y6D1VnP70Guc/dIcVXQLHAsfWSI/rt12t9akgjg7t9Dwmc6UWhhU60y/RpBSnRpwh
UGjzk7InZJkB1YIlQPO5JHPeS/kTaqgbXsqtPfmQn4GpQ4+DChHnLEGI2/gJc85doWIw2dqW6nxf
Tr+YP4gClAL+xp7N0ILCFeoYTZ/T5uO3s1IfnEmjLzZPX4/UNqfETM3VT2A8PgmIkHsSwKP5dwOb
hdm2l4WAgoUjWW4GL5AvCdGR5+HdgkXLOVXai7AbtRv+IY9U+HrMvB4OSR9xjWHXiHp13azzeYss
pIuyndoF2ewyEduPkTltvwCcLteXqIf/BIRNxjjmOQgtBvYKrm3Y7DM4p3pQ9K7Gljd0y0WuRted
xRZDkUgKON//4jWsPP9FZM5YwvT2C62b+/p60z5okIx1XHNFpT2llMqkDQOyFzDAY4XLfrDvX9Pr
1//CgYW9hA4ZrcnPEGIJvwNEawWXYcQOC8BIpJ0S9bzxVbF/Vpwt//3AAvIqJydqNCXfsocLWZqr
HYh8wask5INhTpafH8sYtdSaMG8KPWaW+t3yEOnbmEyQCc9eKjeBZWU2sDfR8PAkXyHnF2OHN9LF
H9J32GsYyMMPLFe/HGsM4nK2jR2EDMYWxMR8llrSmjTNnNUc8c2JJnw7aWqFKNX+vLAkn2KSOdVQ
hoON5D5f8PM5bA1G6VLjGMR5ycxTtkrpDBV7MkcdCWl0GPE+ze+zV7kqcaN4YV1wI76HxCX5YLwj
0Dwi5xRE+1IOSyQqUuq5+Wq+HyYglY8Vp0Uc3sePQ79guJ15FX0+FO7RNcdk4Ta9ozngHUR1J/A3
TgMrpHj7bhXIU9TD9DFsykhlnRVv8GDUEY/msIPBG6DoHUsonNnQJo1oQuAoU/ufw5RBrkAbzyiB
776F2aoS4QE+ZtiT+4ozzALsHF4B8kRdFHkofLOA3yNPiZvCDQqu9O6DUR/XO6TdzFn20F4ntduA
reQ+boTbXDikXs62e1sCmYyACtwcoGBhxcOYwfENlXuDpRYk53zxOCKYdirqt7gjRBo2ezEQBOeK
NDPQWJWISgzHls9A1Z2L3f1K0wzgCWYMzISYajyXR+90eHbLqbVl44AxdHpik5XZrAHU+QUObM72
nWpbKjpQIaoWJgdlytCZtgCd3IBQRmkJrUsV2Vx6wPNClZhAsco9sHXmTUqk2TBOR80D8/QiFUkg
cMHgC/SRRNmqQatDAwJG9XH1x7RT/jED9G5PsTeh4eYg/Fp4uRO3QsgOm/5BnJakhfDwtORBiBoi
enpATTickMfN5xP01SVgrygVJQKIPDFwdeuD1U3v4/ISAvq/tsWJPxOqacR4kk8NCZVcZ01cTbAX
iYzo4+2yaZASAKQboDScb6d6zJYoeMFUxkD5G9Q3V5dnlmi7NN/AUuAKGoN3W3A7gGoq4+cCdQpI
Mj+93Ic81lakBEH8I75suOygLgwCMvoEbDKGo0KwujI18U3ba8J4HR92Zc9PbK1IYQusfFLqhnBg
/myyMXbjtapTCORDDShMRMnMlDmndkpnfA75U5gQgwVngVY7b2R/GP5OQLEh8NlQzm+PGQMDdDd0
/pfGdwlKQBA3ZpphomRkc64ErM5ewBwG5RUqJoNgChZHiBVCl6hARlbczaxiDJNabuhZ1IXuYT6H
Q4CnrVANbP/IE2Aj5prCIa//oQTnFik+8Nyd2EDMtLEJxmEsesy+Y5kUr55oRpoyjW1CS95YAsDQ
Ww/udHbUQZ07obaWAc855UVlRXn62A3W7MziTLleXLYU3lqcZtjJzAdxHJDN/GrFDguRcqYHzLbM
CQMmTrEf5CgQR90hO/aI/fNLICtgzRafx4BBeGW7eyWaEJ3oTWIfY6gS+RLK4sK7ycGluXkk5TCs
10iN5F/QlryiMKrYy7lOTkXhdmfzPr+YcvEW0szQc9ATbvMRR0L4xInv7X41OPPPKc2Cf5U3UAjo
iJh0UBrzn2IYBAoOTdqODz7StZvBh46TuSTCkJxxH9xyF2XQWHvRioE3ATX1hD0aZ9eMAAze9qua
MBHfov9wJudVKborlCLAR+4zHSpjiyzKz4kh71ZOiLb0ijSflncQSVJ75tvW55V9R7hiYA+MfQHl
sqgFVQJqFQBT2R+krzb++u8Th5DiFgsDTYYpTILYZxMJ4OwW3uD9KmJEyXVK5q9BvVQm5X0kgU/j
gczWgj9NE4jS+Ao17uH11Kot86FG6HwG3hOZ/5BACwOaFvdx8GC28+RhPWL8Q5aonPuKdXgOrRsD
xEDpsS79CHjSA6USzyNhalgyXEKf7NP7MyzXmf0ZhGXxf9cww3OBAxArom6a0NciZunEtzYtsY5f
hwau4otIJAaFSgC4xnAQqJ2HS38GgzXpF7XfE6/Hsnh6Sb2TyxEma5riEA4lDVxuFGWTjmOxXd18
FOTOeVyL6N32OS9fgcEWJo8x4xMiZYWaVCRxoYC/b7H2pNMVvrCAefmJ5QuzKRcBWf38lQ88PkG/
e2wD1osOZuD3c0KTDN2jYob3yzqFa4CWjl0rfiKAgPyuj4zHitWP2wQAFoYfXD+rUqXBY3wELY+f
CIP+ioaf9qOfsa1yHy4aqdPxb+EtqEXH56/bQqi3Fu8deeWl/52eq6XeepbpZ+HYDK2cMszOPqHy
7xPwU0pPi++3XZJfMXx1zLQbkEDk+N8xieMtZkLBefdcDH2pX04w5KmPsuVbG/0fdohaS2vNuw4c
Bia7wvhH0F0Yqi4ayTMOHU1jyotNwX3SywOrmaEtjxhQTw8wUbSWlLIlnQ1HESMcs/0Z9EmGZdPk
DHyGL997bBkBlRv3vrhNSC3C6XZxypzRHFkNedKOCJ954xslbijsujSWMKWG7nPxPsiIWLvQOtqh
V4dZ8L6FxZR6jv2iGZIox1XY2JPBYJpKls12Q99ghkxd2SsoF+Ak0FZw5VioTd73JaZFq2x/D4E7
6KOQL4FCwKk+O/M9JxoUuseOaW4O2wtOXsWb+xnsKjfhSITqFeuwQ6KbWNeYxg6K4H3dXIW8Ci0l
I7dhktyz6KJuwT4MewIPA1dxsF76jhwFwqYSun3gJGbAfKDPjB7yFwHYTMP8SZpNFHJOOXE521j1
V7xY2V300XAJ4su6AqdOCnr14wohyJY5kzAqeTkJIpr5/spehdqGmawI0ESGD5+Q2sUboPrnJOfZ
FDJRKH4ru5CY8NFOBtL4bKzpa5AVx38ZRfjCPef850zeDcyUPcaCfCkdBtst/aAcY+bMGWVgBAdS
qGm/MluuOK8YuWo6PbeHPwrZekxvcXp/Y0ArTvG5yLzNTt9w8vGq1Zdti7RKwtBwP0EcRRN6DTnB
vPwkn2FH+GJqxeZeeSuKQGuES9smaQaBNQI9v7KvgqGT2Idr2huDWo/wkPNwcbsu+Z3BnrNUgmUq
/Vlt4uXJ4vtuGV+61taigehcM2jdCj9VI4GY8jOIeBr04nzqJ1ICNtPg6Sl7oqUzj4BX2Gh3CNYW
Z1YRiT7InOVzcNfzy20+q9eRroLFAR75wqtDFZkxdZIjZTXtx/JFDOmONvatLstbYOf9qjKjxzu4
gSKgOH/imwp4/UTF1tOpDJAn1+avpS30VxGKV1Vi7Fa+oV8jnwSgVB/HDBuz7SWbFV1SXOcMuz8D
WsERp5ibffavKoRyM3Qq2F93v4cZR9jgZXxGcDmRz4s7oZqzGpHT65XQRcvdklOkRDKv7NhbEWi+
gCaR214VW8Ym9sT7lrOpSdR9xhKdGHVj84VASqwm/QkL6uvQWCBE7T54jb1BieHNWVOoai953G6h
A4FAPl6JRlE0GGJYtJNVHNsjHWAc7hJLOY+zIrIofyXvUUeTirtnQA78UtcWP9sOd2YAEVf7W8+6
gF4IYuYGb4FMUBti6ppFzc8d41rBpmldGoI+UoMB9DBQ6rsDiMdtZA24QDaGDRqjdZtPSqLiT4WS
qCVQBltgMENAXltigATdRHWkAzA7VD/h2SbCGgu67A6yEhYovc8OR3pfu+WdUSIoJ2LRMwsIyhOh
1WwgHjsULLHxRfJu+va5aGcNkxP4HVM+ffANS3n3hWwA7RDyzTOb6fUPU2EUKYzo8+dUnJRkReIB
wc8o9x/USGtWSfDa4mKnR8Pjd5nBqxlia1iUF+cuY5a0wtZDh536GKOgQq98JSDgyaJhyoxZRPod
D90/OZzJoySMdeh/fpjeXZtw8C8H15kxaiCWk92PbugaotMU36dIhyB0WvLKojtULPO6PCtj5qBX
FsAAIAUcZKIIK3muQoOaiqpBxnUisQCLAFuD18vVP979xQC2jWBJ3Y9lJyo9E+OpB64yRtyq0Lnd
O8XzDaOqX+OaXNEHNHAKSpdn8TjKX78h8xxsnwNQ/UfdYiqrui5dWb2IuQ31lgLIECP8YOo2wvGU
yvn0pgcwsLI7L1qcRBvvcXmBJNKPKVrhULYo8ooKRQZkvI/hHpRabMnYZR+yCSN3zmUY0pzlH7jK
Sv0zuGzMD5gZLiYM7J64BOKwAYdQVg85uG3dTy/Uu5D+v+G5nA8v0kjFMif/MdkOBW+R5/WCG+5n
LKOmTyo+T1ldqieEDpOQgxoPBAKDXDABOIv5ILwp80k5haAH7r2/HpuUCauaA86gtE5eyOdMH38E
a3Xh/vfjDv+4Q30d1wpaouG/Ad8OK78b1eONDCVr832BLD2xhaoxCeFr1EBtBiCByJwa/I+kM9tO
FIvC8BOxlopMt8g8KI7R3LASjYAKIoOAT98f1aurUlUdo4hwzt77n+CAMeKk2GszauG29KGagKmu
mNbebuM+PfummsKnhF7pPLt2nOdLpsJVIm4249Oj0BMPs4SNWujNocwMPADE7ZOKg9MnZMY4CdD0
+BnF0zXYQ1tb78Z8wyNHqOWKPV2nKyVUs8p5gi4C2GLoGCqo67G9kJBVzU1RpRNh9hmvimLVvMLR
rWm6FSwsp/PMZQ76gjr/PY4Jwg9w1+dYkSEO4anrNtqRXoU6agK2/DaOdAYpbk8P431kB04Uqg/q
fQoGoU/9QnDnytTBZ01e91rnwuApgZdhqClWSm018NONtECL8HofMCwuKLbr/rbqTx+W13yy1/As
xX+z7bRFzYwg+x2pN2J0T9CTsz332NCmh7g9yKP+y28yH2PxOWMQterNHisJ+HwNZOr4voRRRRyv
hJ65CxqYDzxUYZsZudDiRawmi0GuSWKD/t90SP1GYybqXspc6CHEa1GeTULoyDP6iD31Z6Acy126
jS/x5YXLwKc0JRzzKZrTEYBjyoeiBMIIhhT7fmYytpEXRfWFWqeHnoKOiJjOOV0NqHF927bzoFlX
e8wr0IEcRknC61qkJvRl0AN6zKEVdUbPqpM/nAl08R6QovUaPKKq3p9DMdSJA37ev8CPuS8pyirj
ozgKGF3xl2lLETbv8wIzvLfY7pojRKE5nhCjXh6EAE2YV0s+dXHJcJVo90BczbA8TGeH+vU7q4K2
iO5TT5hehoEB44JJBm+MwPtRvlJHL83HkrBpd9MmfI2yXGuOmqEi/yXgIuAyL1lwSsF+w0umC70X
QT5lXUpqi969JcHgWWIhRU0hD79Up3U8N6pP6qiaP1GsGUAk2o1bbfGJ3PGoSBUNuciN477f14K2
QZ4KfU7H/CHoE4D1uc0nKji9yhS1wIZ8kf8vMsvs9w20LYWhhzS2cEjemf1QgKIZ5dOATyKeZAkf
50sej+biqMrvDPOfqTga5JPgKdNPDNmqYVp3raXOQsXTMAVbQgBIrY73z4V4EbOl9CG2RDO0CQ4S
eBRu+ILPdMHxjl5zfUAi6rRgVLN6Po4Y+6PgwjmFI2IDhaKXIq1Y4PPykRZcojgpUPAJNUmw9v21
fUz9+A5BWQmkZoVOm2zeFigS8nhis4gTIzyxOsydVaz/w7Y+zPItvQq+PG4885FjDLflZ7KBs/yW
zRkG60ylEYaKvOmAG7rFP4HOu+v0+ocaoajd2eK+bA/8PSm2k8k3FyMNC+vo42GRcNxdQfegun3g
O5NZjTW95D8b6GOvzPCpaICYkDSmLJhTNAs3rjH6cg8kRtsChDDnKgJIq9+Y94x2hu9zQYM4WU+3
ytg98M2JJ9HJa5jkga6sBFwZUbc/6AxipkjxX3UeY38qa1TtkNO2n25n63k42IRdVYxfBCaQ5CE4
w1raZV/Z73wp7mbh+FBmAt6HkcGewksNy2AstdlQyiMLKrLR1E1gXFVH2lPoi8Qge3KYBvCPMI/Q
HMFpPRAf8EkE4TOwHQwjfTRL2xkP5B1+v8/9GYPQLaGTniK7A1qn5DBwOIw6eXG+KhYzpvCzrT3M
NL0KCRFSBiZcEwIw+Kfodvhs+FogXmbYHuf+FNvcjprDn2xwDgGbhZ4JsDTbPB15w1Xsa8irN4xT
iHy8/3JMFv42N7320zAN5eWYN0oqUwBkP7bgWtAQPfcaZU4bMZJcyVUInEtUS4RwNU66RhmD4FPU
AzeKruCgK0vtC4ZXZBuepF3Pw+jDEZF8T7fwqIKCgcstGtM5Bw+S8SFzip3s3ZeMYZAShMnPOD4e
8a+SYPvygjMlqZqfI+zXXeWqhNb3dBKgpMKK0Kaodzu7AL/Xfom9xAkKh/N2c3f6oMHt+LEbqQjw
Cz6LxEHSzxQX7O/NcHqkLuCddwccTrENeR2wFNjVVxo0qhGkYmtlRRstbCceKHkT0M+WAVOvKmBM
u6XJZL7LUcErwheZVGiKUm11h6wB1fvKNUGcOPijB8uhOHJJeQRc80nSH4yuIpA1e+wJ1NF5OXWV
bRlMI9ylkDUBgcYnqaAd0zb396kxJ29HmOO8b9WU5zLya4xic1Nbq6u7O1nl7tRL3Cz42EkgrwSv
5t+MhlZ1mK6QaPlCyGQoKJcv7M/TpRCOjxT2w0rGg2fRb3C4NJ+UBQ7glN2vH5hDuHNXWT73eZiH
SSiFSiigNrPfvArZJC72aH4czF05SNz2+OQ+9SRP9AR0tqbk3aN7VP3019xFRLVLomynQBHcPd12
xIL1u5v+DNharuRVHojr3ru7DZ3yuTtmbg++SrEY9N7t8DhkrrSWbABAfsvb9JAESaDtb9fJqj6K
YeE//Ol3bTX0G8tO5PAfVOvmw8fHdknXue+d2K18LXwGAr+fwfuaAb0x9vx5BZyvXXPlaf+duxI1
PA/4eHM6mqBfDMfZubnWSFrWd0Su+nB8HKorgqAg2WWUwId4CyZvpUsRH5lD72mh8J0H81ULuria
b6f2dP2xM452up5sJ6sP3pxPBlib4dJF7YlTnZLTvRGXcSDiJTQeL7vKchbNXPXfZ/hZTzkvSlif
n5peW4k7W314Rs5Db7LjFT58w00czCL1UjpI3DcT90VZghnTBkNZt/QHRJXQ/4SlspTMjElH5meO
eASwpxhD6bNj7aWIXVZutmkCAcea0SKmIsfWLTHIAOVoXDhzlhTMzVhFjtRH83AM8qWHF3dwKB2k
SVO3x9gDbTDODSF8+3DC0FqjG59ConmFT1S13vv37VOrTXhrsRVfVDc+5WHsChthyZWN+okrlGsU
v9WtsOn93sn/XXPPvbC846kG0hzmf8Imju57UM33l6Jabx/qxhcDuN4BrMzAS5PvxJv6z79s3aO1
dT9IHJ6L+17FvY3hVMiz8PNhtm9+Gw7n89s7LyhnVIq8Gt9USX/XY1c+MfqC5yZstA0On1z5b3hD
wlL+9/fpF7o2r8cjyBehnN1DZfnGnqCjgNcVpsA8Q4TwmcTdzATmdTDsc8Vw7iYof24W7mRGshsY
rEePRJdBio/94mvqYBuMdzTYQG7FXvcTQ5aBAfyPDqR6g5nxgCp6LdU1rf+b/uEwbmz5yFPLNkX0
+smXtMTatmBXVLb1AV0B6DuSmDDjQxCd2NMsXNE8yRnf7niuheXbr76IIJmcXsZ82x4xxxCZdmK0
uuhOUfE7gTEbxRZXpSkbQLCPMZcbowdCHBmAztftNduUu959Le5YQSWLZP2Pfce8UpcZfL1Mtr4H
a0mni1vmjj8Kuk+4CvvsSkYJG+8DdkF2ZQdbPr9q1rrRXgdnlngpnJLV5LeyZ369VQlheK3eIWbW
25nfObPfApn6xJ/7AouMRGjC07pvkZy4s1BmI2ao53G1A6SJq4QRauPWbA6JU0SyR0MEJ+Yn2SCW
WAJt5MsH9LTH7vUD+apn6WIIlSx5jvUEgeER7PV1GIdQ/NCSPmLA2RUz5BH1gGAKqMxKTrnE4D74
+J9xnIRTKGaz4khFir3CHcWS4IfgMceyMWOboxnJgdBQqgArW+N1YAwa0p2WrvF925UulThqQ4+B
J0IeditYULFe7qBi8oT2/FofIIThzgQBodsjiIxteDU8J+MZC6x4gSSB3ehGJsX4qsMVYe1wZfoK
c542G0M56KwM8rct7dk1O9zcQ4dbBe8Z6gayk0H/foPgMSNhwMCCgN8cXV4wDgE/5zd8x/bKxmjL
yPf13EFoSrKSLv4OIT0+zIBm912xHcc2DDYIYAZkYZCZZANJ62PxN04lXfNyHEiMaXlAREDEURxy
SCD+AVR3XVgpK3ZSlGxXTjgQavZDAfBw+QInDJ4kHDCeGpgW1GR+HQ3L2YpGJmx7kCZLLL/gxZpQ
opqgPUwtUBPlzPZu8NFBaMbmfIzcYCILbWo5fy3gX9D/rlEaZs5zI+ghY0kCxynwx8dB0+S9LCAh
tIe+MgjJG1W/mGLhlAU2e2Dyx7SAu45mxhuNsq50dbRtDF+YZWGTZIAeh2JuETwd81Qjjw5M7jIc
0DLWcOSG8XCZSrp8igzq0CXwRMqZ6qJwa6z5mZ58jqP6vAny5X0ksDIiRapnMeUbRS3IB2rzGAqr
55J39wNRYVwNfpRVEYjnkb0wW1iTn5HE/QlIUruEN6TCeKc1Iy3oUAPvBaI1YWkJERsB4cteS4SI
aqs273kkZpBbARlDOM4XRQTtnP+Pvqo3fgHRblwIoIkAYuOgEOXkm5fggNP5WDxx2pjSzT1iAFQ+
2rCA0hqDTiKUle3uSsthfkCXV6OzMyeW6cyBKRbD9Q8CC5Th48+DdTklpHOUAcsjkxp2dAgAAWyc
6dGg+slhg1SjtrYxiPDGlyMxYdnk1O5capAjR07z+zwHQKBbZVANvRnnGCONyt1zeV+WxKYwr8L2
GUwbzMXmZMnX9pBeGMQzJAQR9UAEuSy5nCH3AXVKvNoV99ER0eOeHHg+uHXcO4OVLKXa5OmMkjgu
q9WPmPTgsYI/PY4FszVF3sTlehKzPfX9GholE6Xx0rvjK8d1ASd4x/BtPElWfGXLZVSPnxksYfgT
vuYD92PrTm5BjYVgx/3BMvXUDRogzvgbKtebbqrFfAqGhDwa29Glg2VWPCNuzjytrRwZGhF8TkFH
CELR60a8H0lykEfYTPgMVwxje9CHQ4+8jehNH3UKp/Ft3RWkWWT8AaqieYQY9s0N140MmeMMygZv
Q/qwgIzPMYqbfLp/HHjyL4K20z9NDuTNBxsmvybYyknxqTEk6gXBITnXSCVS2XmnLO1OBv7JmHuh
Otz4mt0GWSTDzbqeBFZe7upgMNpoT0Sb4LJJyFCO/lmaVIwUR3HZ4+/JtoM2Jfcrw0DTynVSBAzP
GDMzIlZWXGOja5V5Y04k6j6mVlTswG+sjNgRXR+kso+kEhyx8OWc/6L4XMR4AO5xaF1kBLcSn2aV
a/gLTHexvDJ+yF3CTVHx8IKeWDdHXPwoV4reUyWD4X/M2ybWpyDqeiFbcwuR8nIwXjvFmzCTRCmU
WMnxA9jKzOUv5bIff2l/VbWAmKK3O3hrmHRzJnRAx1g3eZETYVu9qVwlaK/GEEhclfsEoEAvodLi
i6q/cV4w5gSNMGq3k9PMaGvGDos2wjgKGxSuSAB4+JNAVevaiIcoWwjE34QtXGdbY9LiJLspphnn
jn8XhyI34hVW2/lu2UH5+ejn+aoxX5ih5AaMCyyTBcJ+MXtJsKtRjOklMbCR4aPZSBf8aXAm+YoB
pFDAQPDDQ7FyuVt9/iZq+vGohsfu95pb41tUBhzpF0xGAClX8sutmOYxFWCRXrx2E0s+Y6VPOY7f
t5tcGpnTzc7CVHNx84iupdHkpgNzkPH+Zu840mbNx4Hy4KF6xkW+O6zkiOJO81e/88V9M01x1ANh
KmgBDuwl7LTs0hNHOhcu8Rr9tn7/vMmqCUellur3V+6g4TuJEnxKux+MqVlPZVgI5rum9+phi/9W
ZwmjRhA/eQYVaWisKdHgrN6MjkvGmK9RS8ZGkbcU2FNSqs10ylCkkqALPBX/EWVOCiuBBizxX4qf
I0+GJyXhVOCyrV8t2cOJkS0OQaEJlY1wXAoxo1tO8KCzCe+C8oFpgznKIzG9gMAMn5IpMFl6mG78
tE9TSe15gTi+nu8gXssveO1OmpkvSqPZlNW5fniMseFxMtqFJkJbfDtJM/asfPOZRfmwT8QwcyQW
SKQKb81+LVu09im2cb/q31v1JLJdDiNXCh8AdsuKLyjHR9Ln7KCwP6VjOsaaKVGRRGjry9gNe7Al
BtSN8w6obhg8M8bC1xadP4SXHbKCGb4gKHeMx065baCETp3y/jP8VNKhxD+/fW9KN1cNbCtE69/L
IkowsllY3DbAfDHKqO7wxPGO1ZuAPEZv3rPdMD6HgqzaIECA0xwelgF9bTdJhGnqqpdQOy7yBJLF
a1OePrHR4nYz3bSsrzQz6w7/8Jv1ZuFX7qu7h4AA42sD/5EFlRA1MGTJuncILxRL49EsAFfgor2w
beb+eHtYiVpa6XbQh0ZpOqmZxPc1MIVW7T5+Be/MHJ7borA+uzalNKl3903V8CW2R7cC4lguww/A
/33u1aL3vgcQXhObiwrJBgsyuFocEkQMF2uCdIhK9cOoIBQbKAtB1Z8HBdci0GrMRzyEY0yQO/fz
sj+/Gbc9AuvlX/GVk4H6NOKnldyj2+xX6C8zvinjVWlhVBrfdAnAFX4KdklTM0u2mEbQbFXCoutx
8jkQUDiyOwfTku9oXjhSBvO7V+q8bueC7pCNvb37TfOVZickZ+qL3W2lTDYl5kW6GxtCaYq5Pgjg
KZeiR0dY0Hy9GYIL5jC1psp61q1VcZtihClF0ynLQUpeBD/ROTI22E5t8zE8Q3WOrT5QKx9OT0oW
aQ17nqOaAJIuSJHcjrCvip/6glk6vjI3fCVvi0ZCUAqvxFTE1e2rZ4E9qZfJCa/2sAH3Aq6CLKst
87f7eq/7wsmzQ/7ePeNNif8MDRRqen5RPkqejHdEb0vmZDv28LGlYQaB/mRst/Kw+YL+nkHH+sU2
AZouzWL5y5fqS1lqyyycnSSIHPpwargKA4mIi97UfoQH1PFFBePmaSiVX/nMV6VlEoqaoWwQ4m+U
Jb8386j51TaDoM9FvfRLn6caH6cs51Gyl6P3F5frtv57rGpbhCjMR4RNRdj4b0d2OfNZyFM7ld+i
iBmM0v8AdQh6zce+fGFNdap82a2cGRrM38bJwvEVYgYSop0HrQXPza0tyWQSxNihcXhWH064dw9j
C0Yh3+U/Fgj3eS6dx68MN7lyPvCZLeJXbIz1vMxt52YPasw27Y1jmakXw8QJ6nPijiOU/Fg644Sk
Gn/74vL2lQk6IxQkGdBHcHPFb8a4sUCKZntOK6uAN4hAiOUX+AReIpsu/vrziLf3wcGIhg27GURy
vIXO4j41CON0xU3yp2mGQOYuXmxvMx99+m154stF0HaLAYe/206Zh4X0nTZYQsBYaK2Uvp7a+WbP
CGXCgvvtzhSz622liUCamdWp1jx2tHqpdnhgYWwsGpliqhlms0aG/xqZvRQr18dgJlxS0Ojwu1lS
O9Qzbj1boDgs7CmTJEonuKPYV3Jff+BaRPVLdQY13s6H0VBtwsc7yfzpe5+w1bCvmRvWuMSc4JGA
LBteF/y8ARLX3zNInieNsA9J/8NGJEgPop0J7KDMvtS75f15pGSW9JFprz/07WeRMuWqO/1DDWGo
Z/JKtOqsSXo0sYJIw9obrskzEjpKu0hdiVfR602OyuAD6Y7gIsX1q4S+Uep6A3t7URxqKF3sVKi+
9J78jNn69tN0e5uQApDIGutLg/19zx+Tak3Ix/Y1M74esEIqV9YDvqVuF01ub9CdwnckIBZBzMz4
XE9vGOikmiT2V74rtG09jp4u1QeGfDjmiinOc1dNXAlSin7TdZvp33oRaYrxFvCCjKpmMzyslhlw
P9vdecKPo4JErKWKGoQ9h+MB/FjYn+uuLOzJUdXvbz2SMJpLdh2uJYs9w1g9PguUHdJctzU76unn
B1JmB2gD47fP8fkUJZEeEWFlzs/anJuDc10M+gJkUm+ud1cbVix+VF8KBY0w3Yk4zCGI0T/e8nZI
EFx5TWUtFlWle4iVdIDAVWkukEfU57fXL3aT3mrFqPyq/Dkq8z/VgPL3JcGfWKRfpESMNZZGQ2pI
RKJ9dRH5WdclI10PFJoCLMX77UcIZ3QCuD25fHxm+VzOy7DOT8gDIm4Y+Fb2nAHvDTf91bRa3Dl8
IyGgCcoYo9M7Ql/z47XHHEZ72BPbyhKG3N8Khu5LskUbBO2JEmQR4wHPFvDmTsxtbT9T7C7ilhbE
72IeKiYDTOr57zetJyLVw/21bsy725JwhZekTstFnVK5Zw/qjtkeF3i3rDtKegAuu7xy8UthgsWF
fvvNudz/pA3jrKd2FeVdgs2tLdZ/3H2lk9g9PptQO/S8sVuLMW1CHThwbpVQk403lPCKnlKxxW/C
FfTpdPex8Uh1uszGsd/SWW08W4O/65ZUpLqn4kmtuLK6emO1x7hcpbDOp4bX4KuxZkmfIZ8oFq/p
YUfQTH6J3oiRIDmQw9O6ydu530zhICmLO84cE3FZt67wLfxVTtuOuYY5Pl6o7M4Km/ztm4tPiU0q
0c7QsMeGVMYt20PerIMXDB34D62dlWsNlR1j+30Ch0Lqfyekx6ZThRAVtPUwHwiFUCH9484DML/u
BUrKB50HoZ+jS/ssYq2M1PxHrHx2KBOW43TQFvP2vsk+REeDbVTf3XCUYr+hg3lBeUwkFrXVHdXY
E4BCnVrzp6V8GCu9r4/spBQOXKIbnQ+5wicSMilwBX451dx9O5p6KmiPn9YEsrU1KOa0D5AcC5t5
Kv/7qSm+ncSfI15XTxlTZdB55wb30lFnivVCRaPtJk8LGoYs/E27v+Id8UuBvdbQ3j7k1Uz0y1Xx
CTLEA1p2Ul97Ea9wui8chYDWUSBDkmGmd9flzEMWU+DKx9vaP7ap7EoBZh9zWILQ+Rsb4l1nVhf4
ZrgPFNFIiOBQJszm+788dYb36nlTjXbU6eC5/929iOzSJfyTXvSgbiM6twMh3nF/UTJv0o5tp9fg
gjebGbMUY2EjlS0SVvqf93yXz/AGJiZxOuANx4asIj5onJcK3vpaiVBryBMmlbnHGWkgrLiLpMGe
gs+sSYkh+WgJEUp/qD4pOKVsRDlo9GNfaIvJTn17FYtBtYjAm8HJTGDaZEmoVyyZnqo6dKqitpD+
Oq6B6XJonD98mlIym/Qb2T7oghEL6gyV4uAGtaI7zdq1IJ9k3V7N00gt9F/xG0XRI7Wmy7I9zNt1
zrAGGRFmHecf1MqsJp0vEa46NWz17bMbmH8CaE5sqlgpoopc/PHhtPR/1OA3697rJD7tqXmhtzky
g2V22xvjCYqoKluVv5pi/SmYlTdG31qYbz2J7TLB0MHCueoXOyLoS44481LrJRmPFZZXwoIq2Efn
bjwZlIMnOIAJoBapBc5mJmBeid148I52MEyJFaMGyYKMPxuvtiBWmbHFzQQSNnM/fIvM4o5FQS8p
6CghYBY+UyRk6rruwmlsdKXFESgyTRjxq4LxJnOiDeUI8tBzn6IRQfnf7xGCjjL2xWa+FeaWCBL2
PGcPS/iuDfb12/PcJiZ/AW3je9zHKsakJYuWPLuI7OrePWCZmK7FdXesrrdNpRk1W20TFBQ7aD9Q
h10gQFAIKQOlWaEYd3q3+a4ht5Jicl6i46e2y4xPAPCy4W5G89z9Uae3cwP52B4Wg3pommhsgx3t
q6W6Ksx4HikpzRjUsXv89OSdqHSwnycNbQBnIhUJwbjpVmZSMCPe6RcM6k1KnVDbUIBna2CcGkq/
DJ3LkQ8JapNx7G4XWGYMt4vw9mSAUQbJ1YlGrxG8yYANUGpXwopGvuTgTWQlDz30X3pojKwDyfol
B4OOjS4MLuELBcvGyJfQnmv4Z9bwM/odUuvhYs/agK4OAuHLf2a+ZuFPQFvdfpdbendIoNIRbnQz
DeB4avQlZsPW+piR1ghv2VC7RWHl3ZgJhEnR96RADUlZz7icdp+XoDzNcJ3utzEaoc83yurbbHRZ
uEkXAWRbNeJD97GrnPao2MwUmC9e7EkMs4f5i3KTFYFZArjSAKdxms/9bi4hncCJq9i9XhHSM7VI
LHWAnwbJDw0MJqzK25+jlskwBQumgp2/9wIOVwxji78Py+adQLRUuuRg4iwMPOrRWv08+JTM7YYf
uFrMtUAku6Vc+pzs95zMcN6D86Hg8mbAi030B9LVb+8OYtL3dMlqPdk+c+d2GvXSjKwYBL4Oqlda
9Xee/34mv+2PaD34FIpJhDvWNPawFOCC4CaEmjwx81fEdD1v6BofHoZ6c4hZVD83UGnCTWqMDVfo
RLn/37+3lejPf/KNBFygrZIkLGsEPdI5k8kcnhUXmEjyzVOQRCXvPbT9WcHGNpr4FjfaQErFT0GH
xGZVi5iUb7qvbFtNjuQgkTTezZ3XKr1dphOOlIEcEVYinp+bu/Tdv81k7jSC00CIiyrhAn0moQWY
UN8/rfRmMvafoJHUUSyT0PLU/Cm0/WsnceHMo1fll2ctdtGa9rVXU4CSkyDnPvD/bFwlPNFtQVmw
ZfgXgJO70k7qbEE+PFTYjNS0N+Vwh2/V/D20O+QdpsNsvSXNjl005AFZbEgKsm3IsBRNNIIIsG6+
ilEjswscYnbFsr0HRe5U4bDrwMFo5NSfFEmjrJPJtmtlxIJj6NTzC+Y/z10RV9OsyF+JCcqA1eqC
vYw+bycJaoaKFo7E1QvZ0Ql2VbBYuxFyAd0jRGNig9bgAgtTV6LxchTMig3hq7jgSIpVJlQ9RvuN
W8IvrH75H2BMQ7Kbk8fHZI+lrgzhBaEjmorXCb4AWBEgv9wxNGxAJgZnMriDfaPO4K6j5vubpbYS
+TO8OXumRjP7ALGUpOrbWjCc1CYSlIGqK/xiWuNA1bExTcOUAWcFKDHQCKeuGqIZGpeDEIuSu5ck
i/cveO+XUvvZd7G9myBb/Q4tMpLHQgpaBK3s0AskgITbPGceGXi1dEw6lnYyKrjtvqYXGGETmHxE
OoNIMuXiSr8zCgOuh4eEm7sj0VCWX4yfFSUoU699mRj9ztDSYtQOCRT5PKUUZkPmc7DilXjoIZii
ROEykUZGIeI1LhxUMATXMlIXb9HwK2fWBLR77qQA3lz7VwACuFXqnSw9Ty0jtNlYK7wBomAfKsc8
W+RMztHug2HWP59JxGxMkM63254787UQVqiZ8HsMKCtno9cNQybm62IRZN1BiEj/1OBZdF5xs0VY
WxMdy+tSW9A3h1r0QDX1YQCj6uJgZ7FF/OqZbGTWnwNsRqY0r7+ZKeGRQtYw18USipp4qXoLJkE8
c+JljF1Q2G73Tyl4b+RfPJsINQdiWPIZ3DeYISxfuAkwJ+8CRDzktuJWTxSDU7K0TX/r+PTuQozu
ldQTu7BWPAUQh9yotwMPE3ElZJxpNPLyJjquqzBoCnLsVLNnc5uaZb94o08nbs3F6b1jUspNJDKA
XyRPR6SUTRx87h8pfDmnHdUl/8IJCJnF+B8l4XviN8QPTSwO741YAOIBprsXxMyQ+uEIcta0i7wh
amIo3Pb39RlfUzh1WMYToPnHZim2RoeocdkfHtlCxKewsDHNNCjQQBVeu+6LFGt8quek7TTHWYht
N1whzZkAfD3gpOemCKehDW9WaREOu8R25YAJTI5PU+NWO8xYnkt5AGnVKGZlT/W0I8QPVO1sdIQZ
HB67eA055Ax+IofKTtlxCnCrrBA/Vy4cKzRRS+QPFKHuK0ytguSPJdc3n8x799o0O40X2BQ7UGuW
95+R3sokmo+ey4zG+p+/wHAgnyUbw4QAeedXxI0Grpn7ei/59boiN23Tb0swiw1zjmDGxnF3GrfZ
lafHqTjxyHW7Eb767WwPUcxvl2X03OTOO8r03Bv2GMz98XU/I2YnUIH3duqBcTlT3c8uJWMIsyCO
nXrmuzz122YH7nus2OCW8WH4rvEeYl7MA6BAZ8bt1OyYUA8H9cqBS8EHESb+CZsYqdWR/YqTyRSW
Koxkj7uF9M+Ds/H6qdevb4go695/frf7JuIpywsnCKfmKVPvXbXDFcNSeAX4CAzMMQspLv2u+3mz
so4J6000xcZGgvKRbF6wplEyIE3MNpU78nDS8wTozmh280Ozm/w8TvF4dPepM5P1etlEUnCfmMnL
1yA14BMmWRCu7xu+sJZyKOpV/fvncAub533hJOKb8lP/4I2ENnpHs8gqRzU04bOmwOJTY4k4UY7h
4zG+DHZhF+FLI9F4j8tSsW3Aw0zpl8I2By/Bo/GXip0/1SgPVJ+0Bm4o2OPcYsQdsr8n51dUkW7L
4tP8PbcdgRVLFa3nlWxR3PyZQqXUEbAXKSWoFhYARH7lDdsbVJplSrWxlukqOVTsFrz+MD9OB/1z
TTdMdn66QLBTfyBmfNjG/o2/Jac8yi5t8DiM/JYJPK2PHQdSWJnMfSlYmQQ0mFAspl/dc5F4WLFs
1It8wiZV+WrhvM/GngPrx7EiT/X6hUGO+Tjj3jJ830nTGe2suFTYp0DGJ4jUsSGEmQeeNK0heALZ
cJ2/NeDH+nB3xC/1aWHCwLMDR73+0lUb0mmiQEed/uAfdE+/T2/4a79no9ZvXKyv4CTA05galADi
dBMghPMF9CxAAfgl/eXlpadRqIPAl8ezmTZY8nz0b3ZNgOUPcFvt1vJoLwF0wy4EayBjz2c3x3eA
ySDFKQQe9gRsDTRdhusL6kpoeWfcWUpGwrFDVYH5J6tmiyQGOAAUkqxRCKM9ihzMyhf4D/B/+PpJ
MAox0KXztX7gcRSpmon6iwWUH/9kAaAyPN08NxHE5J+QHweqJYsa/RkSTCx5si/hIkbDRoICWQRv
aLDoJfCYymx5K4TTDeQxJjDpYe6qu3gnLXPUu6O7oTwa/OHtcYMegor0DEUiFUL6AVYZyHuogphi
4pc603n3QN4wHECsOQfskRWckH/qPpDK0RP4jGHMGmabmZrVUp4FkBUVuECZPsObTe+v4KjMICuu
1BeBePr7ymiGx5Q/TW3dd8nluVs2h5K55kY+1pH20iU2W177RxvQqejymWEuE9C6xQ/VYEqWftz6
rO3TrzhQAzFMeCGkqtf6mP6I6+E8O9PrvVhqzt25vIoP0oBo7rpzOgmHI6PerjafFJlYVjKqQrCl
94kOhrHR9q9jfSyvd4BINnFYlRxyRulTLpggEn3SnWl8JkgpeT9ofyWd6fvj+ri+NH1OKwrt/rs+
8kcWSMvYFUf8jzxupL6jmhCWnlk5scMIkp+/zzg5L2iTUkgvvIMRBxIxiT7Lz1r8VhPGwKS+hHGg
LBUImKlTk0WBYPOLOCj8yi4ITmHvvGgjucC5lEd5KmIuWRqpt69h1LqxH9ER1IREw4CBOwOdoSK0
ZNRrov15xea7sVHDtQCx/3ZeZPh1usBdTyVjol1gthq/aNEeaDlN0nmmEKnSDZZ4yFqg7fCTdWyS
UskLJChuGOhB70VghpcV81Mc26kRaf2womK2TqFKs0LVi0aD+/7AvsLy+tzc8IOde+PuykcLrUvA
tmTE5xDsEGsEqYx/4p/GPYcCEGICz8t7YsyL2rrDOq7bckup+wZyN4oy7755XFSw8Z/8IH/jCsgh
yb1ZHVMoRyyLN6Ia0bG7HD7QGtsQgkwyuvCwpMwpj9mhffrQujBExEGCm/zGxc4YGbvvx4I7f8al
vOPdfOCh3DwZE1uyjZhOgqI3CwjilDFqhafJGMWBgEImTkUYf1FcTlorxiWTNAjm6JzUsPbJKWnW
cwfSAkp9S4twRUVQwvb+DQcGxADWVfYzHD4u+aG0XqCttc12+tHlnxyQdi8QXgN3rtzBmBsxZlqJ
c74cz/QVqTM3MTQd/IToHFhbj/QJCM2LoD7A3RK22bU8IwF0bsfn9+SPKiG6/8fTmS2pyixR+ImM
YFCRW5kEZ1FbvSFs2wFQZBAQn/58Jf/ZEWw2jUVR1JiVuXLlUdQHEi1AGgWnF21HG1V/RGnFUfOv
0K1gC62bPGkOOREz84XAhAMFkLag6Qxm05pQICjZiIt5ZDfIfpaOT9sAQF+HM9qSShWhCNiUgKm4
hMcgszFOTrtWfPj8ZhuI0AF1rBvQzaKr8DWA4BC4Ft0NIkm+7x57+C+C0wClVaFs9Z70JzT+cCbc
cYIGb2S/iFr/EOzN6BnvMIej8pKRo0CMiD6e6sLpOd19fK6YbyHqxceXDhJeBpvSa9jjxJgNUW26
0UKD/+HpPWOTZUYfp4sPKy0Vj5DPjAEjxGfI9oZVRTAsSCPs/8Wxe6HM1C3lp0bohIh46Aq4BtLF
F7GQsOsboPIGjcoQhTga6pMTASmK42tSbw/lVrrc14Tg3iH4IeZhNO+cbn8w5uGdcSP8yACEbH2+
jnB2mTOyiou842W3P1obfQ6tTBeHKkeBIZpISnBNf2NLlANwId8gE4jxfB7sK41gL6PaGNTA8VCH
AAKR8xH7TMHFfuGXCJDUF9EHWT+LMcw8DHq8QvHCQc/AzvlzQhSjaFf3zU7sts1Z6NnDE+8U8zL7
HohVAkC1wHjgrEIg1wHqjiQGijzE5J7VJgdML4IV/otBoRxgzpilGFswaeBxjkGHGJn4dzObMnQh
GsDjTUSnx1MbsoG2RcUQp2r5bhYVFmj9u9EDq8n3CRev6wXejOTE9Eujk4Ad5xNel1B4Z5OYziGx
OnftjmpVVyvHG1nDh9SA2+XGPgIdF5h0TAuoq1WTrRbAXPoMxXgBdW9E96IwuCeQMzsX4gCxMdox
7caxjzN5CV0Ec64uRAHmiBcLBLEdHCDgEK7AvpDjiYu2ddh9WmQ8klHBBiP8PdjbJdDwaHutRFkE
tGqGC9OH8BQ18UXXuV0MwDTDpAQbTnAMXxdCxKPQRslSoBrBt6tRXOW9go46GlwePeKU4RiF4ncw
feJVZGUKvpy41j2KGeyXPTxyHuN3Mhfo3I+rNnZ0HWuEpZGmSg+3Ugd1HJBbVFoAOIWDdI0Mly7u
jd/gdqtOtmgQmv74Ac5+df0cuhkB9uZMoQLlJ027DvomSHnPsCrI6RWL/+ZWjCDNJEzK4AWvCzDM
bcXOSGxo4c0cMzf0hq58yrbFBWGDPoYoz7v7u/eDQGX4K4TDnmhJFrR5D5cbaCQjN9E3BTxLdn33
8IFXIR5J4kNXoBmTaAMp0Bw3c+b+7nMB215VjBDIJxIxTZb9BKuWpTygxPTIUxehdbr4kAO6xKuX
+BRyY6vgPwcGdp0LLAaRKzCJ0Jwcc5CBNdBCykF4FfiralB0zy1jK7v7euClsFG9w+N7QfhnEfFR
BLrr7YlXogQG3lQRbKRTtCmaahZeDyJVSHejEUrIQY571lyD+T81CLIzzyUZjhl8poJwBFOBCCtD
OHKFYNkmdBA3XQBPB54dA6RG5XW334AJ4YcAYAmkGdQwQXEEWAuf9S2zLp/PlhLH/NviVYzYTkND
UYyWBNtL98vy2Ik3aISf46US/3SGprJFI0W2CTr5FC04Q9aaSrFHfARs8Ow7IKEpgNyv7y4rlcFc
gTruBqFErkyunZ/PwFUkl6kPfDaJ43Kyo+MD/NweWGoGzgMdbDxqcIDDDR++7g6kh+lFgUl1K3yE
7Zr5kXUXiBCYsWzZgIY1X/7VQjnWjWHa7SdAYo+gd/2cLoQcj66bpgJDG02QzEB0AzOCNneCSyYK
tndh1cS69udaycj3E/lmzMVKfoAmtkpBO94X2zWybQ/mPMXLU4AHNusW/UgCQ9Dx8sHor8YEiTMo
NL5EkoNUCA7j3ASkt9QHqNHEV1t9pCeiG+E8LaYTRAtkM1zM+wehyIxtwSxlsFE0NYApgh10SzvR
kyqbk7r7nJhcJf2HDQzz8q0Qs+EcfSVDP770p2/Nwc2OKaVSF1pvwmZwFNpjeY2Msbq7NtIDsVHd
8IdqW1egDyC3RX9zmzMvDw5FBFsBAcrxcqdkTmMVOJfitEcIYtkfM0ciaEF7CzNEeurhr4cIQieE
lWIwZcwFoat17ODAjMHmHdTwA7KlrgUi/Y2sx9qigsFw2St1SibyAIf3NQM9aOafYge7PPxrEJS8
3z+4TVOrseQyvhnayBr3NxEWgBRjNaIqCISijd6n6+oGPutAE8KhtKXtkEtwd6YKdoi5SGXCn5sZ
FfpNMCz83CzSHXGzmMyRC+k0yKfM/WxyXs4bN0MgxkAr8BN443SD12TTiDBpfAN6Maj1M2n9xO0h
gdrTgtX81jUfP3FkEK6HH+EKgdADdzMCiD9Lu5a8ApYtQhbAfMBaA9qXRl1iL2ASBcTd4Ow4w+Qh
4Iwu3Qj8YeAAYUchxJ6UuRWAp2bqhafiO8lK8ryUiYcoCVMBQQkW2CS6MIlDgvxGXTbp5Q62JOX8
Ts0P/FeED8UOBFsb4E+WXAlXChjZQJOB/ASrhsE/R5gFz3jbvTrmVXI+qVnhQ/N2cyDs+AwhDvct
tiPQ9+jEbzVKyeo/vD4dvSMISAXRdzLvY7RCPYEPNlPuROOWK3bHxPxiZhQ6mCsgxNfo9mvpVhd7
+Fwe7nr4jcDE+hgVOJHEFqLqCpZbAInDcoClEKfnX7huoM7UToUn6CVfLoqbyFT2xIJipMLj0ZkD
75eBkaDh2cHBAOBSBZApbTE/lTNQmZ/ChaY1Tiw1Z7A0QEQXD8DCQiAmEozTWWkW/ltWMZLn7xPS
6XfOKI+oPIVYL76hnmH6su5b7aLP0NOUZIXOmMgkf0KYtRjgxG6XXJzAoQZyKT7Ax640FX6T8I/o
Q7Dx2m9A4VkG4I464DWSrtOPjaqeyDEQjD7B9N2JRzCsChPiHqSNjglvn4ytuBjRBxjZJTFjl+Wm
KU0Vbi4XQpIR+v9Lsw0+rKkWnExgVoDhYfouDojF+a+0lmHcWxKgC3vuqQ94OvgZ2OXfHrz1MPFC
Np6edkSXzmIATW7fJGThSAZK0vOeO9XL/fJuwZyUE360b/WPWsekxoqjRtXFb4RcByBrQ2MEbtkf
YsqbRgV2eaG6JILRuzDkX5vRA1iAPSAEnRDPospvLqwqwVdrEBZ2t8HCPsk+c4D6tzWTWs7wsh7L
gL3o3c6/RNnUG21HQD52JzCLwO6PK9CJwOcoRLqYRZDp1VNAlELaHFcC3WcJeBHABQEEp4aEgPeC
l4LQ4EgtMCcgM3BgjLQQxrhiimgPrpEfhYSGacCEAJkH+OvfoXjanD0k9IzNkIOtHRMGhijOSJyc
ETCZD/EoObDnRMxDbEUCfYJI+W4ZGPWoTDi4w33GLn4LEOs4qovjcC1utz8iOT4t6YCowwHFAx7M
DEfeUn9j6jIc2BGi9ocEI3SA3oa/zNqQTKAq4k1cI1xywQRG6bhg0yIkYbKrhaMYk3vLk8AFBxkH
ZwrMbMyGgKHEQbOw50C053xLxRaBa+7Ts7kD601bY9ys7DHhM0GKsfVAfcXshFCSeRiuvpVHhXLB
gbDLxMo74Kmi93OQF6s8S21DW6PMhogbOe45PGxpCIYgmbOf4V1iLb3IeJitWetfEB+WF8p36F7I
gY4ErzzWOFxWvjlxQdvQZpz5er6Ll3NBW3BwQRUjN9M67AVoEWqCoxCeIFR2WosDqCmRm8gDYLcQ
Bb5FoCxcsISg/6L0fC/f1lYDF48jINcpWxsQcnSgyc1pxuiyqpnw1PxWDa3BR7Gx+69s8D+VGyxV
fnFkTUPVgFRKDRKwe4gDyLRhpviqvwDRofZC2IQeg9ai+HxE70QtMxIeQxElgxg4w9eJZYoOiB+J
6Ir0AP5uK+DNKvatkjEtwG8Ul4PuS8VjTIHJh5+hR97idgJyLBou6YxRNsT88qam1pr5+MV33noh
LmGRgfIaliNhY0G4hqeJCyQGvELKgZ19IxMT8ApjjzTube7ZkD/IiDPpuBDX6HjxD8Wtg65LpGag
zMzfKMx/qs0rG6b4hQGU/r6B1FxzJnvywrQDUpI70k89kn6vRB/4oVqI18uLczHXYRUiyARMBpY0
yr23MxhJ7AiFEz4C+Yz4K0vdA/yHB8VQ3iNb1aPPNERDHlmQBmzRKCULFAXBJdjqAF9VgghARnVu
Zvgn7eh00pIp6rN4Cm4+FAd42sH7sKU1cosw29RKDQR1Gq3jYw0F5lCf5MUcS1To97ZMsvo2VE0Z
bxA8GSSgGBeiHy8EYZwye1UWpjf4UN3Q7ExC6FcGF7g5CCAJ3Jn2ukQToRuyGqdrPfD5hZcgpNkB
+djwycahi3BfeFBgYrW8EZIUapL7tJs5WOreZ0LEowxb6/sInvOfCHdPopPlDnXWnRHO6LOIrsSe
NN77G/QBGMygcCJkF9aFcwyaxyvm5HLrkhiHoAw5da+71TT0eV7eY2btSOOkGsFKUMMzCMaSOKiQ
dUICPViWlu4TKWDGxPI8DkA4uJ0dW4MuzAk+0pTTx8MTjzlWWbbMB33NPtcNUSSPEbFvLvJ+Z/7A
E6wSnntM9/1ASI6q5hLpk9kYuCJ+eOw0FCIeUR9ssqIFsjg8/HE8wrvUSLMlZMAoARmDKPr7sMUK
ZASMRyiW2MQVkUt4PkxVg+G6MQBqs+F4G104io+xg8tCYDjPTY7vHK6OgCrUUTwFHfbzwEcZ4L/7
onMNXwSQReFvxDi23PymQnfPVJxax2ASR451j5fvrYoSGOTC+o1Dml0dP+jCYfkavr3UWiMsgV1W
FuAmO9PTEKwzxcYFR7IZQ/tsFldueHPC6Qtu/y5YWSv61bCkkxyDpg6ug5CTYrVFPT2g5a8iQAw6
1gfBePEmUK4mBh3mzdp+C8iic8PrcV+RdT6XNu/YKJ2XD2IRykv8SKkeODy2sC7l4P/XITFtdXwS
DOmN4dYTYQAn+Tw8Y7AfDD8/ud/rAQ3s7zPFLkozjjF7IyKg3I/mWWn2Iydwq76HmQeMKWjBb1iT
kHDgPIxEenUrggOdEz9zED9hWCSmzx0GfJZ16KEEY8MHCCzzBYRk6vCe2mps3WJHGQ0QLbAMEbK2
MKAw/oWZxAPFPb7F1r1eEjUzOKIWyYlpj98W9DBgS95Q1mGvxWsPHC3IBBwsCKPyuRHW1Aailcnj
klDzKdCTWR8DbrTuqG4PitS+gRsERKuq5j2rOTURM/zksaDJ4iNSkzuc++LFdgX3yGMpgI9wcP0Q
uhhV63Mk9abEVu2AqXYi76Zbj9fPc5wDoYmcT+xI3ZFczon2/a7Xbxq6i9bBVgEy49VMvD5sU+aH
qXJcVCNN3sjxMuo5MBfJlV3ht00Q9/ss0abxe0oUlFHRGde41kSLa+ETCGNYESi8s5LvywLD7RKH
fYk10Mh7cz4IdOc1GmOBRZW3ggDfln8HlYu99j7XqRxA+FcrClgg0HJ0jMZ/LvDkS8/dn2R5rwl3
ZVxjEaD6BtPDvgDwf43nH3idifE1QGWq22EHO75L+Pd7PAtf4+S5uvcX99rN+4saevTRy2SQpnb1
2N3UDfsTHbsxy8k4O4oZNlsOPISIDAOyj59PeUPhPUG2jQ+cImIcvgC2DQGAdQwNf0e29le/U/gd
4jsTy9kNZ+oOdlp54BTVho0fOz3Nh28GDXlFPO354L1t3FrFhiOgEFcD0+mWPSqd8vnTiN0e2PbX
+G+LfvH2Zq/YU9GrgkhkinkvIWgHTkSIFFZQdD8oGjMRebWG42xB73gbNZ2mmjUKONBhJ16nufN8
G9gtcF7e4qN1Yd9HTi7/ULmgQIIMinN50eFYAEzuvn4woDQHMBxvQuw0vdnrsZTO9RY97GApyM0i
GCM+bF6vIvioNpRWlbJV0+W7/oHH5717vW0lmAheMDhXaq+Pfytj/fc5sBOcaqvxA4zYbRv+6u/e
UZXGg0RfPOqJhHVOS6wOIwuOrS6k4N1FP9s/P4NpYsh7wG5VDY9ugqvjOu6j7bwTp9BuWPWgr9GE
taKCmhq7McxPwIKvIsx60p0hBh2hNMDloJ9aLAMJ7ukUg5jZ7wkLyV9nLXA0UGi8iKrJcgz1QZFa
9H2AUfpa/bvjK/Un94yrOrrKRr/aCtHjFwnu0xnep82vgo4NXujKvQL6lC0NJvnVR/2RBjZ4L9DQ
ZSIUafyeXz2940K0GuhmVVkKphV13gHmEznELaAXAJnfX8vFQ1tmstHDewimi48J7ARKKVicBuxK
8ecy4tAG0KZGFhf3Hl162VukvUXUnRGyu4TmXx5fO+MiMPkuDXFSGSeKTd/vwA+SWWEKVGaZPeHC
JUpiZ3+HiHpcg+SUhMiJiN5D8Xu5gOxjBZpgL8db/43GRBSPDJtRjpHJuJ1TTEXIoa5sSMPlEmyI
9YQP+WlkfldEY1gmj2E0mkXjGwb+wB1ggkyQI6+mzBJtN+NHaCupdfM0/NOaCfgoYDkMWsZnlxDE
XWxxhDcZxzgXlUSx9HpiTp8SJK8rDe+e8oMFeQN25u0kd7Pj5MjyTFTWC0WQA3kMYbB2NQg7hPct
PsXjJ6aLgl0kZjhczEob3PcK9N8Yx5arWZ06GpOnVT9HKDPnzfhm+eGOzMOTeh78VgdpTbDaagV0
blH7jT/4+WykYbqU+RFBEnRDhk0fWQXHgu/1+xwtq3P/JzlU03RjYjODLfmNOzNOv0gWrgZyYaNu
ynm+JCRruLuegt/afzuQcHTM9xQfCtguZJxODyEkXMrxta220gyr0h5xs4dGHInvB3GW/2leRFPO
3C6BQaHn/94UdyIHCZaLDjIhaKR62DBPUQVvkbK9w00uRIIvKImfRLLvHS5SBevedZ5PH7rNTyQD
/IVenwv+5CLChAmUiSUeqfqbA3cYRrH92rDptzE1J4f2B1Lwesoq/dy8gbxCBnHgEjUIXb4r/kDH
dwFpfA/9rAr/aO1c/n1guUdtj1QCzQRNy14NDSToe4AuWOnXjTKcSeZ9dd2/jh/kG8F/CU8PU8j+
fsgWOEaj8glJ+JirUP/EfwhBERsnpncaFX/f88O8ngDO39XxqNM4aCwcffs5gBjVztqRV5Z/dC1K
xyYBP22KcUW7+t0atNVO7VF11BX1zMFSVfv0cpf64SeB0vNjO3cGv8FvbyMJbLyVzZFDlqXPmrO5
z15W3w9GEO8v63mDjA6mZSj8zzuJrx9ex+uOnQRwv1FsP30WuMH7p30TL2C3IYwszHpgVZgyQa98
Lz74wwK1YQLHPfUcn7I9f+rnx4lPp9oan+JyUD6efaU2Z478HGHNTQ85tnpmwW8GfHi2pzJokmP2
V6zvK7LgyMBMs4/b9LGI7tQDQ6PtX9+i8PrHST2SjPb44F45j/8+V/tBLCA3InqTTUXev9uu8i+Z
6nMMP9dfMdNJQ2R++jFl44L+PYCCjGjh9ymrFVDDC4YlFz6pcTmiDkhy22hd1D31GVPDExkJ76pX
rA2TviGhl/vgyZj2WL8DWDdwBRhYfZwMc+SNJvOkvqs9nQYgykfOjpoBZZ6JzRwNYxMAbKRmZaOD
6UObNNX2wf4Az5AHQ8OkJRaSKY3hrmG9WaaHwazUbDaMFJ/NKKPvdgYQ8/0QPoELPoftYuMzAvQF
m0gK/u87+Y42UTtI6FOk5uA+d3iModY2D0VqK6X99a7Y3R952p3wCOOV+icl0yfXoX9FWqJfintU
XHJufw110dJ0EX5ru2c7jil7O5r5k8z5lXcxVikvPYwzj7dnkvFr+yJy/y+fMcGkx+WC3f639G0i
zu0zzSieQ0HBHySno1IEcc2uObtO4ASYRofXhvslMydGSDSFkADZxQJE2HsruCFYubf9deTHm96y
4yFvTFBnzKDtBs59O4jJ1x8Ew0rQReSH5CAaimF8CE/hjr570I7NmqVBRhSz0pkGkO+SDutJsgIU
A1sT+wvzgQFgNyDSAIw9v4PrsBl1TFrlRi04y9um/qUR2UkPftKN2LUyltj3nF+r/KyvWftjlCLw
UaCCOIMypf/SeJzblmdyEI3//0Zq2/KFP8h3+FITjNp2+PIT9U42bSV9ziRpG5c5lTHVDgzagj+V
n+jQ5I6fdY9ZjMHYe/jR6Eqwye1rqj6PFLE/VjfMVsyVybl/kJZPPDcwe7EXMa4GdtT5H6sDGn5o
qZjW7PeC7osAwJlvoIUpMaVpi9B2Hxglff6mkSETpJ/QkWhXppjG707iXx5jOUL3JB34n+pr64KE
bT5c8GEcXAjrzld1Q3mqDSe6IJXGPV6bs/n95S9qIrYfPi9QQI4dxFwG20g5lEaPOXnwEkTidsRR
1ZSRmzzGmZKxKlFlCh2KjRtIKLRmczDUPEGrlgIhgyLlBxz2qEJXYyuQZlA92fpK+AKUYyipMk0o
N9sq4QKLM8o6ogSgqYtwYsOrScOW9V+FtSlpIeWQWfWSsqVnFH8QHkOZbz39O4RXNweZbrD6LGAS
NSPnZaNGnHfWvd0HPbrQEr/d5wweA6yCml/twlHXgrzNFsG7IGBaoz7R/fCorsMVsBnQgb1dz+9v
OkTeRvcIhfeuOKLxR5+GEg9FhCb0mOgmUEmiWlMulWpizSDOhBkeJaJcpJM+JDMZ8bSkbbJ4zAZT
xN7k3BVBx8kBLns2FuNf8uNAu6GNBwcUd2xNQACgnVTTYWwFYAdwQlk+0NyxHzChrXVB4rQKPt6M
sE2ZBB4E29uc20AlnvhqK6JYRDQCvc96BHqDnT8aRcHO858alZKjho9oGBSWArDR9VBS7zGSgoGG
mA7YLpvSrxqayucIM5hGRXOge+bigx4a8Py3Bdl70xnpKsjtXHNTVYfLTipStx2+7bykaA8mWi6Y
yrmfvub/rtsLztynsdV9YJGIKx4QR9vpIdm/bcoRFJvfSaA90+VvZ8g3Cd4zU/fa4k930XKqEQCF
4V3A6u+Yyg1u0YXpPhEDglFGj/3mz3BqL9o+zhjkXSTTzd6eRZJnyt9gxn/tAGgveOLfBc/xahbS
6dWXI4f7jPH7gcHQPkGOXJCE84XpjWcTEgNF/054sY/ms/+DPi6apiWU5gR3Tw/UIOkoGzMc5REv
+CpKyYPfm2/yM8Vj0LOQ8ApSoC4JfUrOI+hBI/E/B3m0GZCIpEwHnLnPmRmhrQ9GeHuf4U16fc/u
5buWIHbnTuqkqKzEG8iCC472eV6OBMUchFMF2UU45X3vkAsXrBaqldmsPKRjm3ROzu1K1T4/unlv
bfyxGhSOZXHqzAkGbix18+L5EeuTulddFYbbZNzL3J5JUN7fdBMdwMtxULecaUgOiiWWjScsZeKt
nH2+ndriimLyG2euSUdqrllT+JMzafiTM5/MHT6CrxH3+ejvI22CNhPqg5/a3P5lwk1we+23tl/V
/klWXJCsLRAPkjPZtg/yq9jOfOuMF/Erb+ei852s+bMtCY+05eFPDh5vz9Qm1+QvVrjvzTbbtsyc
2/Sv2qIdSMAdEnOTwnCmo+XOzeMWP/M3ReE1nGmoVlDgGRZ8UlOUtqCkJJf2eX7lTx4Xv35zILEQ
L75nsuJalBsU1S8NgcT93b1dMp8HOPCPQgzmxaQjL878ydrffhZ7vmgJFIik89RpP6kthjArfAvG
n21J+JNHKTPlad9LNv9KQhZkz30yuVn3pTyw+IODgpIXR/ttZNeW2Efe4Vb7ELfIQDz9fQmvwvDA
r1ywqrF/bYvDw7ycR9rvIQEPfgai/FyQmPON7xG1982I7Cg8tcfncqe9yZknyai9+FfM9oLc22S8
kuyQwEjJhZ8cuEOG0bIZPfz2fW22lJWDp0jQHSsjEvG3hOyGizbe1t9m45pD5Pg9KAH3m1E6/XeL
DCiCH/zyGxm3tcszT5+s2mpo38q98lsUEnJwk+fEG5nYeCpAhpgIIZJE/87t17RfwBTCYx92WN/q
1YHk0BmZOKDI/d6RxCZL3Ph+efN9F28hVf1NxZlHeSk3RUm/f5Kem//OIXC+b2bcZAPH/fZZ8qY9
2+sGYrLvfXJov0L5fZqqA5Rivf9YOJ8S6Ka6MukRh9F5pNsqJ6RFgBldIFcwaISSyZHHAWpVG8z3
lViFXbvMpuDNu8POBiV9jZnfZPf+ACRjICkjR+JGs2bSo/7Jui0kJrTPtwkpT1vaf8Wmx3OTElJn
1NxAgXlcNA71x7NCQG/bg0/iBz6DOkft19Y8N8mOM2k4AsXimp+uqsX7qG0UBfIdD7pvW3w7Cjnw
brIGGCGe4Xl+VgRyaUjl0RdoEM7c6X4v2tzb15Bd2wg8SzWLM2It4+eFixtJeClnkrQNzZ88wd4Y
+ZIsucmvHFxwZLnFS7ggPe+MiH6H/UPc4yEqEG0GxeS5//L4Nitp/eupzYz7IQvjVSQo523hDSHK
Ip+B9hdeauIzuKOfeQFvKlFRiv/1MxZNfrrrorYppn7mCVpJP/MYB3+1ZaPwfCIpyj9ewKP1H+Ui
BRl+L9l+tQXtoYYhKRqArcLWjMqr/8imFOl5K0ebtX4mF/LSztyihIVIpZ/1MznBX1eLTHhf/Udx
SMG5FqXmJ57/fgt/kaAtBtd8Cr9w8f2w9vv/K9VMMblP/t+i8Dt/UWo66PuI3mbb2zz3DzY3WGeQ
iG9OD9U3AWtB8g67D0OFgbPy9L59DdzeORhXYDZeoyf6dWC8BDKyk1n/YdwUt0DV8zZRxHQfQmcR
Pa0CvvsBIayE++MjNCVhCosJEj/rZAZet6Elh9MClBxc3+Z1D03Ohb+S0CgWGiBqRFJ2oRjPdBjO
ZsnDk0AEFSbaqBqyPRhDn06kTEtY9oEd3MwqgQDOrfunOjzeiHmtTrpQ7MeT+6oMhi/8enDKADmp
Y1oYhosIFwWk9Ev8saNsAZ2QAjdLYuXAo9hIQL8JYw+y+7KzhBzgQzzfperVNoINjCix24F8//Tx
JFu6mi+440/wZ+cudAMdCPM9lJYRbk93X8Wfgt3Rc/7QRrK8xBGmnjwqowdOrHvuedHodcxKJ/C1
BsY4syKOTYWj7PQJSds8m2iAVolP/TBj+LpnMto/Zdl7LrRpCtLylK4gNXyWDsQ0EWGtwVPg3wRB
Qw9mlc5GAtXMFxADlBhYfkg3RxNw7BidWdjFDBgv++vQgT2alcZO5vjiOaXwuXracDlb6qprUpyx
vMRL84hr8sMsXx5EQaU+FAQs7Of2/T8lMWa1rzqL3lIQXgw54MsY3mYB7igPI2avs4MQaXQ/lD6N
lHvh7t0nBowhKrG6BHP8fEj6sXJpJG+7xej5sG+wxP71vNsqwSS8e6N6tK8qTBBWuBCVx6J7hAMJ
lsUCppSJ6uBJhAsPLj4K2BnGgANUTnEKR8Nhb6VULpAMKKrXsS17g5MMonb1zK3nGkXbYN7sEsAy
eLPBGINvx+QGY95FXvLt+hIqCF6mOwSEpL8bicdy1x1VkGQb7yNsS/e7F8zvUDzM1CP8jDAsPfdd
gLOUxfVRl3sSWDNiogPDzW2YMVxMlhb26A0jNt4Xk9IFlPq0Me8cB4B9TnSKp0sRjjBGoTRcNeZ9
ORgMX9hgsfHat8d3aj/0NvIxODEHpJpB1A30uSZDj3gQN4AoUN7gUmek+Fozuvp2DsMKw/kBewn+
0yYjuZpxL1E9xo6OIreCMMXuaCaWoXrNsIS3JCIuxdO5r2TQgHids+IpOFzBADHObhaDRAYfgzl+
pDnURoHGiVS6A2qmMzBCtEr9oRzMqOeurRG7e5UV6B87eM8RtPdCUvWidK37pV5IOoF9hzXmtEvx
MBjRIPMd+djfqc4AK3rjCsUTNL4ccHqBl+VPweNJlfOyegelU+Z2HDw4iIpcGh98Xrz+PPqlwntE
sBMDt2KvbAYgfDHL3GdP9w0ko3TgjsLm8cJIOumDnb1BUDuMVnLPJlvRw+52f+DSMV9bPpixiWVU
W2pL/oMLh52+C6caQoKVmRYM+IuIqbU/b+yHK5lMtnQBhnzBV+AktS7Qj6k0dQoKdk2eHHzCGwZL
5vebmffgEs3c0q0Z7jhoMMhEU7xwk+W9xDq6GV3YgAm3d3XCcHVLnIoR3RBOyGGCkWAXkIeIGjJe
3rhNdBfNPrmgeE+pmatXTvHg1O0cFUppMWLY7cHQdSzweQRX4hHeoDEYPLx8glutapTo9PD8CjCy
DfF20w5dxWDKCBTCu5hSsb//PGpw38QzUBbFJp13N8XsA5XiLptOcEYz1FGCsPKYqibRzy9PrNwo
IQ60K1FtTNC+9zlSq3nN1jo7yOUVB2ofWCNaZvR6q95RmVR3sYV4H+jJMpLZHDf/p4/Yh84smGFs
AmqDkSRxlF+0XKfmY8O1I9EgQAt7tnyoLKIuKCitDWUSeQgl1Sp3ij/5Us91Gk0WmrArvJMj9ZxP
Uc2h2MYlY1EsXqvnYvCjX41kWS1ZrVmpqCFIz15biFZfhEOmSdAlyU6Gv9oFDtlrZ4qLIzV5H0Fj
C15CdahA3AgfbnSU5sp84AcvIQkmkQEXii5vgjUUl+ZzjqU+h6fQUF1ipwxx13FfeNbOJWGiUMZ0
eYyAHtEG7QGOjeKLNA/C2mgV7vu56F732dt5oQAumBmWySwEwv+rgbcgcKCVHKgp6QfZsZPhyGYU
fkJmCsvp02EagGKt7X46vipYLXTZZjPGBlxDEMShgt05xtkzSsTwJE3ooxh7DujM7d6xcspxbPbH
Tep1cRKrpwO4AUZBAOp+FO/SVVg5xSK8Tx5/Yh3GCjpTLQqbEX5KjNt8yaw/GNeuvu3amfly4Cbr
AHiZpLX1IIpkH/5iFS2c+SA4lrouxsHqdqA9mNhY71kKVQie+VTEFuay91bB/Q0UvpHO+nY2Zz5t
fO3YRyzIp8ksCDYD3CNNYe3CFMta5OOBKeJuBOPBGEwtUlXZNXo4oIAXQCxYFn9WNXusmQlDnLEG
bgciKgg6YIfAUQnOrx+G5GOBcNC9g3hwiklwdYoe8TsCvOxhoYLRD49BgkcVLndCgCTPc0JUQkrw
FFMmbGx1MZJKZy9RNypLvLEBbjS+LO+zzvKG5g0GGyOQcSVw5bvPA50+5mcvuK0k9ZISJWbbfe4/
4Ac+8ztOBwXsgfgyr5XeKhg0Q62YaIePZNQwCgKNhmqbdRi/YygU7AxwijIeQLMJv2Hjqpp5XPg1
AH+I/BY5kZsSgRQjHunqLtaZQGGJuyTnAhSo3bko+JJagKahfrbAU4hwTXbwG42S42NST/bKKR/u
9SX2fRtTzYgpEHcGwamMqEw7+z0TyJeNEEAPprWyqzNR7P7wrHqT1QzSviJcMQUNAHoudBD1AKO6
p57TmJgJhqWp4DXtHJOtYi/87GaS8+rCaO/BzwxjNzDIOxKSTEwU2EwhP4YZ8jPtHSPEC48ICTar
FNCO4EcigON9lC6rVek+1pjjR0rlwBLZH+7xNZ7TaeY18R8tmr4yVO+mYV4wCWaJeCC8igtYYVic
Wf+HzOWLxe03MykFC98erwbBz3mq4fcEXgbpHrUHRZe+POlbwWYduvgw7AAo8DD+xWxHDALUvI5M
eEDJ2BWYOMHiGPGnO+KStRO5pDB73sfo+yxzMF2YyJ6sZ4DlLApgJscQlzSTCR4T6z61FHz5PKx4
djYRcykk1xZDw9lkNjGEXQSVGSbHpUyGPYPF1YBE1K7tlJHWceFSMQjSNrwP2QY3JgZW1Iy1j9aK
Pk7AlqkOUeF72/+5ewgSIOxcGDrs5uc9Y83GMATsbB4dmeNYcLMTKL2hPmVC+PtYqVf8vJzNdXEb
o4qlhPkKjVrj1+NoaUgj3YyWgZUYJe4sr9i5CK2fdfW1Ne61DerZBKQlM5G+LsfP32aEZrSY1WCr
R6Mu2yNX3guUCvHJ/oQpBD89Q4fM1yQXmULMcLJSCGm8EKEyjKuN2nTTjBNwvcoYrc6mP85snIsx
NdzPAfj2CDMDjhzW5/ypDR/HvQ3g4elr89kz9ifJQYNMykE/mkwD+L1+Q7So7t3T4Re5wmSfG7WY
q7ziok+kX23PFzpXU8PuH1u1zyiY9BB6n3+3MbMhyvM988zpo4PCGcGFUoCeNj9HeftcXP9gFVSN
6z6ZwTL3NqtZjxi6nu6ks3CBeJS5jfnBj+GxYIfk5KJZ+RFH8XU9qfCdhvsE8Us1pM5Uwj24Yz26
k+sAKlfC9NKMTP2vLXJl8iG6sxHBBtFg3iHcVh9JIc9PrAuSXaWzAue6l5dse3cfkQ1nfBJAaVrg
wwfw2wWgn/594MRnibX16xRISMaE6TyIO9CzuXundaVpEsya+NBXtkm6vV6dJJ0ZPeAl+d2POou6
wUm8s1C7RGpu5ipQTsZyUfVGKhwkg4TgnwA8XzGD4IUg28zTHmK39GKndinIET/aEMeETwYFYZPj
zeN9CLske0yK0J8HowH4/+fskewjeR8yI2XTbJeZat98IUjzQKMfIwlFw5XlG/7Hl4eQ8sRRA7/D
l/O8rZC4uMiuR3ZTiIh57D2CaSo7ebqV9ZnSzN7QHX8+U1X2FKw/TeHpMYxc9htfU0hXTWnRZa97
e85exYrojxjhnmv4poaq88rtgngwUJNcb8E4ZXlT9YXi/4+kc1tSlFmi8BMRAcrxVpGjIKK2bd8Q
Y9uNoCKexaefL+2Yveef6VGoQ1ZWVtbKtdoD12KL13kHDPRLoeJSb6eWHp8poiyyVpua1GXgJK6E
yn2AGjuAIIMLNffaiq4+0MF8Ocsz2fQjQDOWB315Afd5wtnJKa03NmfPSC+cIfx4+sTimADDwQ2O
ABsn1FCwdr9U1DCBYQHEdOYAt5v1Zkfoi6xEmzrJ47P5vT1mnGt3AJ7NgBCRQSkJSb171JtxEYwX
ZmsxYXixgE0OlC+CbfgYlC9+pGuDJbhakfNcdZ8cGgj5TxfYqoXVgQgTSlXOXvAy1B+WsPFRT/xN
VH/5hHtX+WLT5nB2p7qCbZQQiHh3AqHymKhUm9Yft28iyH5yWZXiw35pFjSIl092jboeDtQZYWtB
AQanAsqYCfw6Ty/liPxqh7yRcFn7wncp1EyRsusPd9Sy3cFlgrOkWgDyBPjPBsq/w6f6Hm5+1N0G
D5bwmGfQI2aBB/MHfgw7ajfZ0wDu4762jM9jaC0u3p1KMxfSsU/tC3pfa9Gb0YeCgP336AygTH2c
wkvpdjzf21dhbQ0elHRchx0O5Iwm0p6CNvJp8DDB0mWOtqAI0Lm4uuhjQQPLO52FteBbMFocgXiF
h8+TxoFCyKm7yoerrrUGDiXrMwaNCSFNBJaRPBkkUmP0m1rhL72t+MkZjvDVFeFE3dXydu+qm0L1
rhZjA2aT/NSQfztVQJ0xtnqtrij7Sp7oKQ7tsPKp4xvcYVS8uH4Zqpnt7vxqUfBf3TVGfRgpvp97
90lwAh3WUvlnjhX4JTUXSlwOJXA8Q0N9NNBrRbFAyKgPuqv0fUMdHiCXuk81x22gX+2Ew7JAtbqK
bou9Z8Q3cu1k8hd9a9CsOzIUxJoAqCC08Yl+LLj9Up7BSJ072AYR0/RO9eh8RMN50BSYsAtZ+OlK
RsNttx68spXuHtENga/pSN3e8FCPnrx5yTfOgIa9G1d2APohyCLjtdHnNwYvZzQYISu/LssfdcVH
fh6oYmBwvdUZhZACjjhIoocdTE0KMHIqaof2nPmD37aJzQ1/1Y4uA0zb+3B9QiZEqmOub/5aeiaD
ANDAGBbGcOeT+opzZpmHtQWF+cMrjUT6rZ7vuXSltjzcc4W3rl9umbzyO8Wa6+0aGDwNPEG6uioT
Jy1/io2WYk+vFBePJJy5KQBZc/EWbl2KyMbfyNVxnFjVS31jEiNAu34d/JxjeNu7rCCppA9+7BCt
OHeX/IBF+GxH7Uh3f2BHh92CKHAFGeaiGHcg1FbKCDKf67r8OSmDc9yxDcOJ//QvTx90fVEEFhSY
FLLC7Qmh0KbXDsDV90jhIkvGReuwQhDsBsPG3GDfbKPrmv82l2GrDZ2jS/oKjG5FfTR3A1/aUovB
0dez5/LKZSxZRPI/SlBG5fTFM8uQsjqunQLISOAtrSE1Pfq7qPHg1Uuuk44zCh1FxmQDSQOUmt0v
lSQWHIxSOAKnA0qf+w0w4OtEdD6PWP7riHzB4EG/KAapXQPwrznWiBu5VF+YTDdESbthZUvzCrcK
8LDOp+E9/PvMCPbgr5fgKulDyy3jTF9VCazqvrXAU2rqUG0H+yPI/xFT7yNJ0D3Q9fHsubrqZeam
I40N/rkWOn2tgq5X+NP32oJXw5JvpIJD5s+M3srKYRq9LnmEA3V+kRVot7nmqkDz7rpEuQ1qoN2C
igjSStz4LxxrcEju8dYWJTgblvoLow+fPeT88nnYLOOSIHg3fC2rcnhMwlfMVj0BNTs9LqrpflLP
XvEtMWIm43uvuNsKL0Rl6n3eI2MxufRWlQOL2BG5O9s1t3mVPSna3K6K7I7SnJldlwybbUGdtNCC
0+K1LqcYArpzP8Vql5Rfl+QCa9tx2kygrEv6cR9OWthgbz5cFEfDtQ3OJgE1lPpitw+pNrmjkAG9
nNt6MKSpqDawA8Ka7u6/xXEogZ3dl2YmNGRaDFWVBQCBoHrVfdWEnxh30Hjl1Eqh8PFIqhqplhYe
67iBUxICfyHugfszpKw0VwGMxddIzficlZtgdtYQ5sZGjGQ5NDI/oOgD6Ha3LlJ/Cw3e/13Y/o6F
WhvMOCIBJRpYgxKRRh6aO8IXzsLXQ9YNtgCNsTLgs0kffa3V3xqx5w3KAsdP0Svsrfq50vr4hWYJ
nB/tgGU/1RFzPMe4dySxl/KaElKvFkGBJn7COiTMUOgQZJiKtHvyWOGFcP5WSiFHrIZbchYh0hIx
PNLPAeJ/sQBWmKmKpc4YdBuRVFQfA9T/YIdnkp7LaqoFrxdBFlZk1u4hsVgPk8cPJLZTgcdf4582
EL1FGpNA3orGoYl2pZIYSHD2vDq9gCszJ82Hk2xTw9eiI5xkr+gwLmb1x8Vzvgq4lJQPXC+1ZL/N
uycvVDb7yXbZT1r4hUXQsV63MWODE72t+ukLjtZMnYngApmGgA+mRrpfMrowY+X9VJDY5GUKD9Is
T4YH4YFizEgxNdulDKWWs+DMsFnKKiUvkFYLJ6fk4bqkHAZdxlS0D68wf5f8LoqIRXhAD7IKREHV
hqDolh4QFxSDPv4UGUvUSeXj8EXNUbRMKWMHMuW/fDxAQnMalkLFKryuEROd7hZ927su2/V5zfZX
crQMSnNo5ChLyAyxx2PB8Hyb6HbcSSODk9mUiwfBR4qCREY2EOABvVBxHPSW+C5+strFn/dWPYKK
rF0W8/NfezbqClpobHXJxgmuPxPbwRqv4gHaEf6m2Dg5Hz4M7Kz3wGBZQTHtuscX3a21Ib4I5RHX
yPHUyHXkVo5iSLO8xtCU68RNCf0I7svdAsXJ6kv8zFJJr2ueuTTDakGMTLfvLA98PGZU4vPtFU48
kmADVcofdjB2sXaNe79SV8LdhJKyXfA1ftGids0myyBgmCrbJhNZBMx4zgYoA2XkT0v2zyYoxyq0
R/AKcFE7hTCDEDplR0fvQptqfm9iCqWXiuQrul0TiJ4DZ7GP75GolZIxnvSn+qwJ1ImyIHa6Rxr6
Hi++tUPBg1QsoTpyrJSeTkgLXodGco16EyiOL59cnJBSLd3Xwe++ySMjIHDAyBFuNaDiJQgkcrZn
3BXZXKjwJH0y2JLanSo/21/MBKdfjM+BhR6oktuwtSYQEQeISqIhQtRDeIfILAlQblNQV0H+9Z+E
Vt8E2Cd528untT0YopkcPcOz8zsiCEibEOYgV4JDmMP9n1wDDf8hjg/KU5z7btoSb4nbOsd9cR7j
XojQSEz4wgwzcSLcUmRPJtNJ7fDFrQtU3yJCUrIsKb7BxRQetXI+CYV/emikbKBBP37FFnWIMdvh
IalnshvZoZNT5fLziukaxT2z1qN4KIWgdXZiNSCFSsMo5MuVvIzIkiHS8oLw8RBYn8fUkAbiBfAM
waEc9Wb36EWGu0mhyxkrUZ+Ll5PHheg52o9IAUzsuJ3qMYTFvqoMBTfTJtWkSO18x06abn1gcr2U
yknPTCkSSUBLkqMlfXFOQHRG7UJddgGY17Cc2LmZ75N++FqpnOSWzhwqVCSfV9uFRrKb/KoaXBOw
HjALk0CIz8kjblAgnpW8zsoo4cq2SMHrUxNdbSfooSetZWZ+i0lMgGwLyTvkUM4EdSTtg82WvIaS
7RMlbBaP5UPSxrvLEBHqXMfjJg4tIglRorI46AXQNXOP0ozqCGLg4E6+wJlySuIiLD0F9C1Bd/Sj
mAqhNkVzMGmiZFd8WTMlPgV2+ohP8SUm53KDVmhg5qe1mVJC+hg6sHsnffYloESUflC4QXEKEFje
7VCZpg0Zrku8NYdOCKov5o4F9J7xIONpZfVin4BGXxa5NLVO+EK3rMD0wHXgmYFcFpFRZPKUxGJS
atSxUeWOTe6G6uD5U87kmSZwiFD1S87j3C6oEZDQsEjLiZnyWmjuPDslv0VNTR/izC6mbHUCYW9E
KWoX6dNecgw0RLmN0E7B6zFFvaUMcDkRqbtb3AXofYePtRrvZmrQe4+cHh89xjG4hdVGjIXvBG0E
Cs6DWDq8xFp2oR3woGc76F7drhjBERKoafHzzLTwcqCm2Jo/VwcUwYG1yuDZ+YXpe2iQMQfcb4W3
ZUMqCpW929LOATduF1cc12OIWvgc+KRtCUCwIKUFkleU+LZc25Zk7PgbqC/CH9KLiZLRtUkvUTzI
eHmPiUXf1sxIg93uuB9NjB+V4XRCM31BQrc7upSCWWTcrczOnaDzqRsHK1outczaaOFheVie1lR9
sSTMtJoBZOTVWN+KPyf7iPuVWcsdA79G/Z99tI0esYicn5bGCvMOGclC+hlI6u/u90f90S3UvZZL
jDPcWDab5SFVZgpF0JDDj+FTYLEVuZVtdcxCjdsE+iueg9I3dtPFMlnnRZtcfT2uZc3OlIxhAROq
ZZ3/QD6+RV0cadtfJe5xwki3rIhLDIr4siZrKAvc5mdGSB1CnbBgFarZjusT7bzEtxjgZUn5d0hr
F0WqjI2QutK0SCkISB5LFjONwHAzJxNU9MIIT7GeP46unmMBtbtf0BasaLnlc7GZgxEaa+ELA1DG
l9jOywmrNrHzI6MD/+nYmf89nu+lGDYlOxRr3NayLCha2623ibWB4OcyZA1e4svySci1oRvWih/Y
uQUNBUuMVOfcxvg7htlMbzHLlDzQRtnwFXR/+cGyl2ohFOXZI34s//rKwhOktQzHaQ2EdvvDly5L
8vX8f7uQ765l9QPRlcUgTuWGm1lASJnbOY5oUSd9XuzMT8stk2Ri1mZeJ7hKHnDhK8qqWUjjSOLG
MO7PqZyXIS5d4zGo+ZcCH3cjZYofpLmhy4woY0oD8DPLfiZtp1RltcddljPUPaeUmEUqD0DbLCNY
Z17Fdyrjk0hlhnVyjPuT7Zi/xwwqrTmBGRd/yJ+oisGG8JDpayV/kkUug8yrmcxyRkNiJ+OKkfUD
+nzVUPrbgWNVwu1AXio2J86t808fHWwivWk7BnhtssKbcQk/G4InEyXAekNoP2S+2T4cDoLxg6cp
buXJLrCbqOAgLjtkGfX4MJHH08vgFMNMcWSinpQDMlbYUiCGhS3Kesb0fPgP5+L+EFWBj/0RHajm
kXY+ggZHVPEofFxiB4+wP6IcKaLWjx2DXQNTyW7sAlxQwyLTUDl49vBKuH/o/nk4lc18tWWU+Bse
dJsouIJ+6ASPSAmAqbkajuLGa+6+xsrFS8Vd1I47Flo9rpmb/YLyohjsTqzjVRV+RunK1ODOdlRl
iB2NiYImSK+IQ/f3o31CMc+FpUs6vEkMtj/GGof7nkAGU3aiIrqHjqdBagspfS5E62fPwZtdovLj
Tz398gsPyDHA1WU6RdBYKfawTQp6RX6ZXR0a4X9ItWRVeI9ohgceIewiEXA32Doraguq1Jmw48JJ
2aA52YvKtENS2ubVZW4wl1yGUkmOTWApnOXJUkpJn9eLzYChTPdpNT+OLR9BsrAk2jkiI066IdrG
DdDoq98mXVDOQNJQrNMhy32LuZ4oZ2LD1IICnHiML2MlkZt/IzvGNoLwx8DJ8OahK8sO3xTAbzeV
MIAkf3gI20juJRzGSJmVcELixoizIw4IU3nOgwrLKz6VV44P40toUv52T1Qe5YzZ5gOcO56VtY92
ujKBtj7Sk+LfbdxzxScWOfdBt/E5xacvpFhE5bZE9ol6egzO6NuT/IC/uxkfPpqxNjHmx+CEr5F2
WqwLJ+zYOKkzxcmmWqat+qxR8b29/BSzpGWpP4T2Q9wICw743hK/zUo0Mitk817xdi6I4u2Ushwr
ciG9VTxud/DrVAZDXsQANgRpzKxLuakr5YHEDDga/kFCG7J2I/A3HppAbDGg7iN9TV3pmRGxPW20
hatOqIXvXOIDt1DYiJhLvueEb+cB6pG/sGQC8ZjoJ1CKXiGBrEf7EN6g4EIUAHom4KDNJzqfGvAu
2obyDwDYA7ooVngjIuSy6MxdE64pVLwD5yZ+KiUESiguoBeYa+5JeS1fuYiRGeEduUicFL3EOwdv
LxfQty74w8MbG/Zx1PvwDXhsJ6SMTzZzgpH+iJXjb9kbxaT6I53HEtXBdK8wO9AKxJgtMFcs4frD
pRW7nvxSvIcEqDeczN/28GD1SecpLKPlCiPyB7LvgvvP2T9gw4wog6gDA3LhJ4uPwf6TpkPlwjfZ
XoKztw0bdt5eBBVs39VHzeoK1X7HrQX3SngS6lc6iM2Y1CMej77LqG+j+5HQu8bB2ut9tONmWUYG
AV3/MekzndW3jIbMoUNC4BWRPScjwOyhJxIZ4ZuzTlyDTIOYgVj/X/tU+EjoHMftECi7jKsSyv/5
hCtfxXnSZa4Wmaj2+ywcDDEVGifiH9WvuGjwKWump2df4Vcz6gIx9Jq2sNczntIqGZajS0o52E5h
amGlEStT5o2kILIZmHUoUHk2QpkT3Eu0Td5em4ZQv/KI0T33jig3wgnt96MXxDdEJdzWeVbI3C+l
PEPhMURmIT7zgfMXy5l2awlocLUesRrTaZLdlsfJLu3IJ7eJTljDM3q4Qa60PAsoMaEUo0BvFU8L
T6O4/EXI2L9gmrJ6pDvsc/yN8pQuOBGhUWjsOYyTQdzANhJzKcteRoaCccDDQmD07id5IXkZZXX1
CPCOL/3FkmV85aeAQAJBaJ0gnpe5YcyZC2KE4LpSv86e+iWBKiShrA9pAP9KdyValO/LPig/hySN
i1WCSoz6/TrazNTI9IlRn73qt6M3dM0YntgocFnftfh7+BvHanTmVop3ALRZsb/xvB3m87fSGUZ2
uuMv8moeH5HROHJv3o/6XK7qeBOmBfRgqPmiYHVBixMVT4ZWekAEFUpEe6UhuDdSiCGAGumz4osr
kvjk7cZHe3y+wt+Ig7z2W6N9BJ5/3XG4Ldcw9Q7jEetTAlnp4lQYyPfCfNu1jnOkz+1Py5arhD1Q
KBiB4skSxvkGd3Mo61ae8bd7yHKnqzDABIDJxbkx7CZs3COxDJysp/Mz/AdNf2+gjCTy49H5az8S
q5Gp4l2MCIuI9XqLIRraJncI/OgodAcsrew9FzVbvckZhnAQY0hl7mTVvsd5OwjOP9COY0uyLdKM
mDOtmBQon7BcyjC6WD14WkytjxQZs8/5l6qqmKha4kpWHePcEc6YaxDFX8AfVNlEZUXI9sORMjQh
1wTeNZT2ZLSHBYR3la2PL0pUjbPDwb7XqEWUA7wofRupRIGybjjK02gZbnmgjKTs+4c7c8igEf2C
WQ8oGmXiuWcecvLiuSHLTp4mTRdvYq5vnBbfXiUYsps9kIairzLlCs5ExlxllMs1USRmLr5XtpqT
GINBr+XU8YALh1e1iZyjpHXSJmnhNmJL+D0fpV6L4Wb9AZXllzgumTk1AJwqp3zCVHAihNKsnPZH
1hTnQtatJTsO8T7NlXGRJwaPC1wWj5hHbqP9c9j+nMWMOk6kPJNxlI+xFYjFSbeIjbEQsRKqYHbA
iGkw55kfjrD8RnPFmKSxVihlduSuEb6RExZR7TuiNYjb5TxAPF4nnIO0Ed8itiSZ6MomL/+AYYkR
yEkJm6IEB3/DOPI/WtLxYbFZGWZmgkM7DWcysDm7GGIBnM7SB9XDP+x9soUqmUS2D0IxaRcGymc4
fsDKK36GBSNoDgaMiISPia3wSuZOes4wyQlJDg+UpLGFS+dKj3wLb5DhxQaVsJoQoHMXpQy37Xtj
+LMjGRleGFJz2ec/b58s607GW/ZYhp4HyaGTYw90wZD0iMGyIGIax+xwvylL7314wSnLQYZ6xHdu
RyaJ3Ar+8a+hEl7IELBm+IXBbiNpP5Mu72IupTAf2k/ewGMPF45hrBTCQZ6R0ZdqUrauNJgwlZv0
hO7Se8r3GRHGhJ4+AgcHvOfQBqVAKGAY5oJ/2TOLjPOWU8R7m23eY1SMCFt5dXA1hSuFprDkZC4Z
6D/HQEDiU9NDQ3k3Nq4dPfk8dVr8lI0P1yXrWiyJn+I7ZGP5Oy1h+TSeJryt8P7DYvm6skOL7csA
/wVGdNfr5rLgGMX3vnHCQcnyFid75Jy2/0RlCgPuuJDjlRLJgCySARfvJQtQOvO3m8je70DmNWDK
bI5U0jgxDYYU6+AvmISs7AlmJB3kPRSJ2AMKjDgzWf6FfQJbFIkGNhvWPU/AIekkmGSBEgDhnaWZ
Dj99RyxMwTvngTlYxMnilVRiDTk6yWyTXuPMzIjKrInpYVcSv4mrlTBB1geNEE/Iv4vzYo2/zfUW
YEziNvobUkt0AOfHV4lucYFMtLgtOTpLx3FrxpCEnTgC4gzcBycU/o8R8HaO5TgWmiv9JSZ9H2v+
HL+0S55rF5B5sQMRwbGtFOs72wr6W5SesMiwduwxodDkb6XhKTdkMVxIs2G5edu9rFl50tvo4h4H
UPF10kxxk3+OAJv562/lzWS7YjuTpXRDqe89Ne+zvpg7RswBXiyEPJk4WXrNhiqtfy83XJYctnD8
rAE2tJhUm/gEPn7dsnHxxoZCYLFJfP5DDivvqAnDk+UkRsF/JICVfVdSow1qjbyFKX7vXlRb0X02
MZl3Kv1YHz9I6sGZwSfergScj5xx1uf3NNprPSCkYuTIUWMksipoKSMGewbri+/IwhOXLwMpQcN7
1JqfPwu+/8iuy3nQ3RPUSDwnEVgdybGIy6sQJgh4vLZhd/GBWE+BkWZsvAdEhHTIXiCeI0eNbZ2T
M7ftRrCpZuSziVOYH6mzFr4DJb7vPkhlwj94XMoGTAb6B0zfT1NF+hJsx8KZ429wq4hqIMnI2gGc
Dje6SwZv51JW8QHtFmepsfr8nk5vhdtEB7hLIuYQyNLDolw8uuoScxjZdvCh3OECA1zXc/sf/zLU
v52Q8Kx1PnfcOfmvD0px3D1VUrOy/bwOP6ms2pVZcfPrf+akBX86dn5UK7rYUYHEBAV5R3gmtz/w
EsC0Odgu2sWZDAX05jOuh3xz+ZhRREHdyxHtKtGcPkc797bsh7BSwfK7aAmY0cAJNLRuzt71Xz1Y
sHfiJgriGVefbr/h+mLpQ8M7hKYpvXogaYC6D+sYEwTTFJ5WgGq7DQRBiluMGB7OvaKDMGm5KOj6
chjKtnCMU9RBtRUAb4phTmMY1AUacSPR89zFPU7SxxmVJj2wECtIZoB5JmjqdABx2SAr77PIF7Y6
cp1NRHbThbjnMYw4W0OmYPvU/26Bsw4b8HWEFf8O/+zkutK45/Yl4KMqM1C/etN9dluA1fkpXO7k
q+nlPuq+uHwDq5nvQTSqwwk6GXDBflApicay9/qGB/0FCPsEVGnE05iDaqR8wxzcgr0CErixdSAZ
wME+mrDdupdfZbDhGV/Twj8hx0vhIoQH4NgnymedtWf3fh11u4BbiC8oJZCP2ysBg9X5qFqgsYiq
hzN0AEu9EnNhbIy5DXEUfo8we2NRGPnZS3tbdOgHJ1AOSN48RXTqAjFRJUQQKlfUIWIBJpTgQxNy
WsoN9iNj58E/AHz1Odo3owXoonqwG7jbEE52qMENt4SMC3wQRAkPJHImDyNWh2DHBg8fBjHg57D7
A1EEdiACJDtevOQgFfTS24A1iJiBaGAY3NS9RtYgSUrERIft5/ZJRNhwmCZ1Y0bT/Q+p0KD29QJN
iMEN0jgEl8nPgFhFe2HFbwWU9HrUml7/Y8E9AFLcg/0CAsYLlJDzs2+2QllG6vkuJK99+L4Q7NS9
kjPu1JmzWinKpALeGlT7KUUDgFDBYZ/GqvtMzeX9C/Lc3PCbj3LcAdtHCZKc05Be2141Y5Pa92Zk
qFshuO3UYXl0zZNnAMAEQ9wP3WrZ2KiZD2trVGveEUaL7+uM6TB9dDYJwRbwCpAoQBwKDPQDBkof
EazLb5XCws68ossD14UW9Vmb8JS69fTx8GZ7/5cLnGtfVJBg1bgADzy5DUKo6CaMD7+NMJYf9r75
W+X2F6SZULuVcHzx1vQEUHq94yolZdfgcH7+kTgiqWv3w5mL/yddQ0gMIR20XGsQyJjQgRogYY9+
fjqlryYadKJR7y7M7HMNcMnY8SifAx7B1T730lxvf93JGj0ilEGtzXPSfJ/iZlHkvXS/4DRmrHgN
xycV6kqC2i8Ltd/Gg52OzP7LGFZLfgQDG4soOSsiRQRQ05m8bsGBgh2ghqhF06PWO/qPm7s3Ar2H
gKyP4SUXEd07pm3PRQhm12bad9V9wbFaTClsltsbORfKiYOVz0GXDQAwOfjVSe1MAOhc/k3giD/l
vSE+AaAr1BxwegaK6iJGgZ4HGmVsqcr8tm59MtiHHZjr0nWBxVm0FbwpJ6pFrx0yjdB6f+IDJu13
o3i96XXMkCpoBJAud6pRN3yIvgao/3Z4d1HBeUElewZ1qQhX8HGthXpiUkI5g6y/DmO4E1tqw/xd
N2LGQzj0/TOsXg0nDXWJZoYQgLRXV2Gdil4QDzZd+0tn1aXtJ3ScEBymyuSJihNXgKiibm3RAbpW
Kd2n99ThoDGa3Ve0oK1HxqzGGilWMtDytBhoVESwYhRkzOSOkFSE0FDPr9aP/qRfZVCAf1WWb54Q
v4SJdLSbbaEDZ7dthe4C8gvLu42qcnAbsf6dKmXkDapqqW6oa0rFOiIkxZUYH8TfkLx8THyoecIT
DJvOc9Lj3qyLfyE6ybSNS8NfsxeU5/EVzOComHaw2+Jp/Odgy9tzNYrRMMmKo/sEBGFPbNUHSzY0
vNtzsAaJrAJ1qyAQQzPxVk5hIN45SEDv0jJF4wt/2KMoyUFCET5ZaGRaKHa5zEbPJkwgPUeaz7uD
6BKqGfPMH9H8QmVFQ/lnwVgSDF/iA1ufx4kJZubsNYNo5i5StzBx6r8nLdxu2vA8rmHG/4yvbAZz
rESuvKtl6UX7BVj+Z4b2xC1SxhL5A86f4kycoJoYmxNq6wyM8N0YXgfHds+vx++jL0GzHMo4ihGM
1VGPiEqi2G1EIP4OMPmA5FlQew+5L47kqlguNiRbWcIVdA+LSP1n/0J0DDVneXDx1c34+NuMr2NJ
/jbj3a9o3o1RkOEvXdQjzcSPKHZLbtF2LPkayaNJxvWGurFCOmlLXnI/3iPOB2+QECFXEEySBO0i
fK58QXJNXSTeCvogJCAAt0wtEcmNbW1eNfGjnhkzOns9wC2qnz1zij9AhcgDzVFHZI8Q8EEuzf3V
VlxfvIKniPYCxjiPHgwg6HVqNqkmZ67zMn9+MmuTO9LKnr33O3V0A5U6KLURXKEXbgTbgTLnbv9V
u0p7gzvqdJmdIX51HyhCLGCZnLoX8mIBUu2w64dPumYGFoK1TmKOHHeKskPTeScjfjiZV22Hk66O
nmRoTp7e+kRtpBvOsEQOeRXxzVBWuDZsy8DMAXZzmOrciySWnP6shUjmPioAVE7Qc42Lb8W3gcN8
A9ngGDa6fBBbrPbzEt4jf7q5yIHGDHrfOiWFgMg96spB2pI01R6jXmoNznP4mOpVM5coAjGDSIbI
q80RxUBEKvYQuRb0J8ZXgArJ3vXQVZ5T3z2fH3wrVznkqMPuGTUA9CAu6iIwhrfkYsy09WGx9Y5D
JDtOOr5vdPy+n3NQxECzqKHcDcued9ApHvOgUj7YoxosX6Cyzrp5o7hW67a9fPtM9aFDqpiLZhvJ
dT26KhPK9SixS1FArXKHSOorUX/PxuiQXhoQkYPtd3Nyj+SV0W1HFgoQMtIcbWhPY0R69OhAlo97
pt8rFSGokRoj/eHG+nV8hLFpYBAhnaed5YbGKdE+oYomUEOXFbmxc2K80rZYlMeRNlYT1RyW7RjM
IgGdMpiyj1Jd95rqV68DLnNJjPPURtqEjStCL7fdFBypjrm2nE/OkzMHYpEfri+JhhBGS9sHCLWf
8ac7ExQ+mivJmeuD8OrdP+F+jUotQbx0bJaJ/grquSGBaLydl81IJmrO9WpsOOHOdj/vc2WX9+3g
KzbbtPdLuNCft6e5qoySMy7fHGw7z/QnqApcS8bw4G/dJ9WV18EThqSfi3+xMpOiv9y6fZ5O2X38
goaGMmR7XarkqlGG2npUnNj+vYeNR3WGaAGVZdr8ecNbAawfWSf/kuz2m+o8RGqZA9x+4FFHSNVS
N7j2P7bbf/CDpOoQ1an7ZxU02NpqO6u/zSd7C8xNTyIywo4W1DssZP8MrmwvHoJxReTpwyreu761
PoM52/kP6jCUqPC/RBARPmO3dRZFtK4/9Q/73xfv1SM2UFj/X4GHY7K/iiadEMq2LvVq3y+NyPek
f7kRu6nZC3ZLVkKlIcUjL27HyPVg/F6sqwTSMK6L6oHpF5c1mkagiI1c9/H2Knc10eGXC8ImQ7u5
DokARGVyNIE6uVntPtry337szB5s/US+T4dmKFAXg16msnaG7JsGV38/Z2rqT6dyiUXR2CmcWJnv
CQQ5hGqUDsECt+6lTQNn+OQIFM8GfO8+ezAABnsEIyhro+aoTD6qf8ZszZ0zanTRyRwgvBsr5LCw
4HiH+iXEXNQOzA76qPAA1Wcokqn6oDp51n1oHv1T4+qUozkhkG4UzqBiR5/2wVZGWo7thINS/9eO
EAHDh+69dT+4UxnrX7ejErl2ub7irGRSUdcORg7nv+GGqz9IEdwjtW9mrOy/GrZLGAKUiQZkNGM8
ncvn9TiBDHhUwU+inMMbQdjzOPg8vILq/u++9xpIuV8TSJ9fnOGBXVHZzznvm4oPKDRGiSWHElRq
uEm7vEZELg9zEJNMuI4Ma/1CMTPszM+qGpoowHPKsWz/0Y3qs4uKVTO2Jky0WC+knh7UcdrTUwX7
Xi29Q8cUsu2xfI/PydGe7aAk7MH9XH30pjoxGYx/H6Jv5UCvDiUdJ6XXRKUscmmr/5TjF1iTQzpp
Pjk2XqLzOUQWz2U/LnPbN6/rB4ZVdLC24AW83ug5gyV871N1MdR/8C4TGO0UlKOOCsU/vi5Ax3Y4
EZk26xRyRjpTSXd21RF3x+H5E5lRDnmnw6ijtsq7jJrPqgGwtbkF5yojitrA4oyBdTDyMeLFr95L
npcQAVvU5kF4XcZ9DZusQ2uifYulkqOYbEN96sycSTMupia3urcRMA7fmiAF9/n81KeXX4tbcZKL
yeHD4Kf7sQiI1+PzJwc+dBEsjvUkrj6VQP+yFxwntBmX6onqXyJ7IXAycndjJ3igi8s+eF9BDrnu
5fcV99/5EVTHESwdgCrwCsf4Rt6Qexo1bxWRdpGonP0VsCFC5Vp2WMttQIk6AY42N9M+V+T9leBs
LK7LjcwhqOH3OfCiuTIGnsU6B2f2T2700Z6doEJY/iKXxcUWx5BI5RremHOrOAdaOH7Nzh406PEr
OyzvK4dQpPmuljqfeK2U9yN3wHmMTUWa48jtsjOGBDOioNABHRTFBDuROiXa3qHfknS8QLp9ibi0
EsTLWHpouBtl/ATZoafkOud/4yJ32FrWo4vOnBlUxvymAw7Qcy07BfR+t9SBHdNZ4jZuAUIHJM8B
4N5rxZ8BQcG9r5ChAi+Qnbg3osyTd/Di3Bpz1YvHlTFlUFJCUMbrrSUPSOq4JnpYmzmgllU/7OUg
jDiLKTFjQIbTGes5t+cC2zSp5AkPwBfIKnASOyxt8Z+7pdxc7NZgNEF4ko+CLZy8V65TfAiaiHOu
MVdzDf0PnxieUVDps+LF4JCI82pQFhIIgpXBFjntXxE3g+q9i8Qe7QSOUV+baBMVVcqoHmNR4xsz
ppAHVgGskFl4TLGVzrcvA7cPogCoQEWLKvBcalquBVJ4wJuTvYHhVXqwESCasrFIUt4Vzv9yqwSS
iGHVMs4xc2Nz9uiFtmIu8sP6lfUZ/RNXq1zCotYXckXPrAWkCeSCuZczZClGejdAIRI3cjuZPzM1
55xKlmWH6dF1GSGVwXhhk8fYmhNuA2sAGKanGLIvlz7MCjNjzXdr2kb+ITbTenFak9vlJjEUCI9A
MU+oHXPZA96PRA0YT4KJhUDBpAr4sBZYl+Jt+clxDeQ2ZXWw6FgByph5djZqzkSExobDPqlqsSsm
bllxkgd2APquv3mhghJXa0R7MT7XYjD6YMLoq2BBtQx5mAAD3JAOEcvdJs8VR16ulLk0kHdvejmg
vxM3VmpDl2nHUtB9BlbDKEoGFmznaQmfvUwAmMLlkxK48LQG/CYXQPSSFA7XpETvIJ8Z8ics9EOx
w2r5XLFGwV0KzonwXs+dudGSMaLxGGXubITEHo+8EsgI7B4My2vFzIMoZTU/V85YrJi4Wu6a5NBz
wEZauWvl2Rn0M4hXSOanc98GdboxuVdSW5niqWl/3g85vaesNxLAHIgbr2Ms305was1e370aW75F
bDLABkTddXaLgHRcV9ZYEB17og3g0q8BCSCsRKyU6jTWWEOB6n+Ozmu3cWyJol9EgKQYX8WoHG3J
fhEsB2Yxx6/vxcZcXMx027JMnVC1a4cTWBkusvKeC4Uj8MpW5rRkM0c8PuXMGoMvxKYEWAJwgc3H
4px9P0ufhhzAqwAwuQbP/7uLLwJC4/81GH588teZCViDS2z/73ueST9/Qc4Rppxhz4KqCPR7/O3M
5YamxuclFXw3vyenDramD4sdC3FvDrYxOB97JNJcxME5OpPqeZS2CtLpJXbfTrmmC7bxk3o/FD9k
yDfXzM98OnDQcHjo9V4iD5mvauDbI1jgH85EVzzAfEM5+YIJj4LgkEOtGEnh6WCwppCJH3cGVVsD
e4LcLtbSl7nWvYeLQg0iWu9NvrCrV4YLY2mnHZRDB5OeKget3Eb8MbYNDEG/WRe4uPjGarEpXK5l
zDZoVsnY4db7nklKI8gIq/T/vl7NHzjIE+kSaxRbh26DnxODud0DORAisWu0Q2+GzOeoHfP/hHwk
PqvuGc0SjBgJ2OQjTFkj9MqtyZdIjdnlu2xY8rMP5SkA/fTpUrqV/EWM9f4FA3I/bZUv0yV8T8NO
bEWT8UvJfQFvHnc6LXjvxdKyOBDFeKNwa6ndePXkLbykB2rutfRf4IC04Kwh5yc0iySYD+0YIV1D
8/Kc5YMy6iZEDw2RpMyH/WClOjLyNRMtXOeb+1m3A97M05+lHfpOIF89wa5lWgcriHKuCtxk98fp
NMsaxGPkaSt0ed0mPkQ8ovFNcRb2BFqQnXFE30OdPM2HebCPr3RS1I4E9lCFYmTLlITBCat1j3Jm
M6GGlQl1Wy8+URaxHOi9fIn/n/zHConUKoHGhZgjvhSXbA3kg8Lh5SfbgJ/fbGZJRHrI35K17qbH
GClR4fZkxSQ+peoazJyFLJ+CfQHIMBeO8hoML9mb946F2O/jb+Fmcsb49Q4vLBRI28hnPDB/P2oJ
aJUJordZDKn6M06wSThlfNPVfZV/EMyBu6PjOr0u2al+Ix6NjyT4RHy0znevy8LP1rMEtzoA4fc7
CF9+7fFip2huk8/8lj7fjajuk6eSHqLTLAxEpnKizbtkiRN8lhgE2IMfH8pd/klqIJ8yAUx4UPPx
qU6zTlG3Lc4qag+s/30+EbRr44d0RsSFfKy56fvGR3aHfq3slw9fXKnnaBe9RW/JDmkVF6aEh5WN
pLBwqluw69H8bNgh1wmZpfgT7JAZBzu+rgAKPqIqNpzwIiEgPUh+RtIsvx5bo0Efo58HyUF1qu+R
5uosperWPIVzd8v5fNA/XpBFakdklrzXWSdm7qlTPYTgEdKjwBNwdNgjSGJF+Bp/Ymy1lcyLNjoC
NLYYbyW9PX7S5yy6U3fhu5TaBTqWBWouDpHp9lg9Vkj8fsQjux5NX4BKqnqGZDDtZikbQraA37hC
V7c4o+w81rts3e8yX0WQ84ugjIPCH9YFh9usrv9Gnh9t45teWWyN+XSS0cVNHoK5rQgRTePv1P0s
lUKiiEbrDYlPgIYHudRhOHVr4xCsHtCg0ucIhLQbQpdfsERLxoKN5of6XyS8Hznsj5W/OHMAKivl
+vLj53RGMdg6CHSO6l4+ImVCMVwhpw02D3LCiB9kFIJEIzonaKDpDdcxTwB8BOggshWqe/MjHG3u
34focNGYS/NbdEB3jjVpGbiy26dR9vvF6h0uH+cPOng7nkEyn5mXb0F4DHdr7j+kK9JSHmzzOZqO
8ashsZc2ermuX/bhGd4NfqQbL2w8qySQzvVI67YNTEu947Jj6DTZNIGr4lrqFqAZnAwg9Ftzpw4m
2dsGncVFCc0Fvzd2BrET2RQ77ZMbD0pKAKi2ZJQKNBkwmYJDAc0U6oF2kTgW/QAVTuxG5WpKCAt2
0fYw+CbgZdZPUM5RYMyUpFmLMJOmNYoJCrzQo5KY6y8KeRQQsIkoO9EcQKzb96fxJH/2J2Gjb6km
gWiZjkNlnglakBj6G7FyMMBntHUeHc8W4fPrgk9R6YKu0q1QrB9n8vusj4ES7Mef4RoKUW4z4yZb
aFjDMZsJNsNsUoo0R4bZDpWBerMgieg8F6fynmSIWU5CncFNL4+2wk1M7xNbsk49T6kG5eE4KybC
3XSknvAxVvkj+J0GcXHgYr6rXMzz5fw/ARSMVvoG9SlgQeuHORaUhu0/aAtkjn0EnyctEFiEfpnl
IC2zGrD7fP7j0ZNPtJrggkxtWGnGOtqYbHYumU3tZZzkpluep632rrvjrjjU3nwWTtviZz4xFxtp
k8/n5YYkPBjU5sU4MQ+4Dlvd1bl5kxjY9cS4okL7WG/Y9GD9mrCwVSYIIzqbcyeeexytim3qxsk1
Z6DNHmzSk9x/NOQRPD7SYiVI5x6MFjeWT6H6aFNa5fvAsNOY1cuQk8z1Q9hPWDmwMsOAhggHrkLc
K/2bpo12oC2T2m3LHx1juewtiE6Pl5OlfvfY8K7yfoe9RM/1TSYdinLEninFGZ5NLMfQ13F1AHKa
HC7wAH6ESkbvEnQFi4AAAj3RwyP8hJHicB0otkhTgEbzU1tJG20bYv3D9OhlxfxKxJyVsDsJmxSf
QuGM2nGCawgu82tM61e2jWFhcYFEb2hxsfxBGEKM6csPmWz07zyqAM9Qk9FituuTfVyus0+uFa4k
A06BU0VOMi11Kv4ycBF4d4fHB2Lr2EK0mkIXKC4tBPn9VHqReqtVvAo9U3ZyHW7gTXmjypiwHgH9
/GWyZfzlJ+TafpB6A8CyxQMmpUxeP7kLZH072030udWJtvLLIyKFmcBUxnjN7/Rm/jan/ECCxItB
Gs0S3Ds+oYt8e9wmBftai9kofwjoR/7TFKwBztvYZ3UwEM8ln8GwHnjEphKa3oXMVd0Zh2TswngW
VyiQ5QEYqtwJSBe58ALSJ0jF1tdGcrwCPTPSifAW5InrVh24iwYbKEw8LMIMVuXXyVyCr1oAHue1
gZ8jK9770YcrDDlB4TqyAe8FFdhz1Uu7R837riyxPz9kUMMr9Uv12nH4BjuBrBj3Ke3XOLAkWxIM
97jUYCK2i7yHXXzUwEamDh6waymBWDkQhJEisryAB0TynyeMhhbqg/hqVt0qhOaDK/Kl0bw43GrG
kQz79tT+dmBa1hATIZ1+d0flPfzQ/mazBRKtpdvrEl+4KOAccNFgZsU49pTvKLOA2RMcYDxSFrl2
/so5o1ggSpZQNtb4JxHv5hJpYDst1Q383U9t8FaMZxvFi6htzqQgdjdztLOO5Aa3wmR3a1jJk2dV
TughtDOwGP/jkIoKsD6bvE+ORjpLmk6gBXrIz2CPqwMYHeA2P5sxl1naXYBVndeY2IpxK1W2QDoc
xoqDnfTn/mUPxKEoELf84oldxVyYEf96JRbxCR9pHjxTPHQ+8YhsNIxyy8avdKv/weEZJ+icP5Ys
mktS0aInDRU8BXaBCCRBa1RjzEDW5bXwjNJTcQ2k82wOcWuXcImmdZduhtTDQblnvn7M8D0kkHZa
PlApM6HysABG+jTDgWytxmIIr2n4JS2YAoOttARQWmHnGKZtYpHKrd86srqOokOZrznQy9xWw6Xm
wAFgACXuQcpoq+hUaVdVJj++wje2Tl9eGgGrJR2MZLrAvQDhJzd7YfqMM4bOesBI+CKYHDLKg9g9
cnX58PAobVYddofVWohd04RS+NbZwzfxF8RrlARTc0MjS/gLf6of+T3xYybSeDquRxx+h/0IUNRj
PbF6Hduv6gozYEaYyWf6aqmjX0hbd4HkFbwAfqYvN5Oh+66M9/KX6pI3dZ46WwDvrLbyT09o4Lgb
SAHhJuQy/ZD2C9DC/1N/Tg1y243ukA8rLf7VieQOV9loh49vE0u9l8eslSEO2DUfOju33NdcFtNS
0+ibnUB3g8KjmXhdG8UKKmsef8OJAuLNeOKAO86CEfhv9LLNcA4UV/74Xh4ak0uS2QWsLuQlo5Vy
dhGya2YGPyS2xvCFktVQ+6xREGTOGgYK9Y7yE3CEAFwAPI0qBv/JwBtz5PM2gDtUgTilP3Rgzj+w
pqtOpKzK8Q2CDg+aNw2M/j+2GR8tdlipU//YgrEq4fghZGu2fJ9Q7HR08xwJ3/Uf8g9FdWMmbl/M
QsNV9Z39jSO7xH5NbtU4lbhPIQbww3FlHTaMAFpHDHa8m5HfHf8OLIPxcBUPkbTrH5cJQKj/ksZb
UL0rXLjCwkprX4lXsnbPxZVIRHu+YUAzpuscy+jGYXrGBKnoPBmafX0K0aZMTpmt89RXWeaBTAdN
Rq87rSLgZI1iwn6cWA/ZV7Wt3/ncafeoSwvZ0XMMArAIrOszoHo80jVYwuujh1TzMLhvTg8mr83W
/Da++sXGIJdGofguWCKiq328fsJrBDViH3yajUvDQSkuHgcyekglxGvXWNLAbPHRk25Fs2GFip2f
SW6pONg8tIdwekb51jSuscn03goHd5BxZFimf9I5n81VxdKCxZf1S6xZDGlDaGhlhYafUqXdSq8/
c39JW1p+cDXmPFY1kKkIiER5KmRbBIKYB7AWLbOnlmnRuJW/iW51iSXzioO1iF3JcGtGosaWNPtq
24339N7+pcdo4ZbJcbgOo5tj9o09l2x4AkZzfLhLCS4R1k/1Ed0O5qhyvUpfeEN1hU2d3SMKobud
7P6sodI7Krh/ckxv50DhChKQ/liGvZtsatYGDrLaMi88HS9NDBbwL4NqAMFzA74Dt9DkdnnLXJ2K
o0Rw30rwIl+5O8TviwcwkqifijtLVeJTTi/EAm2j/7ndZNcO4zb7bPfmYn7ddrGmBtJfKwWSBqMI
+B+f9NnHlIxBnN0St+uvKQRAY/n6TIK34MDwq0eFVXtmhL0FhSwZvMJR/0AQi2r7JBpc1GxZpmmV
iklrSGKXXQAtD1uUBUqxNqklZzwPTqRSb4L6liQnWC9y85UVe5hTzB+Z2qao4hO/r5Y/GEqtheIv
SrFHZGofo8qTOo8crwzZongXkvcQo6jFpR/P6jx0m6suP4MzPG6H4JKRz0WBju15jc1vjZNI7Kdp
B8PoBeFtE476soEDs4tid8bwvkHZFGz4LwoO9nin/ikAbddBPdLXGAsfXPXx+mXslN0487EI3mJD
HYE34hhJ7S/cpfJz0flJ6YVYp6p0ccSqr+eZEiunDD7eSQJ90XlQw/yvlJTMh5QQB05aO+ndEC2z
cgLOYLl9f313CsAe2jdxQ+hnSNuBexoBeHyVJs+YFzP+UeaAk6+8YxwEl00155rYkggDusqvwWXo
rU6+8ONHEaKFWyzsSthwZpcEL88TI+exrd+YX3ObYIUXaoW2pEw6pKFT8PK1M1R2Uv4JtUMyOBFQ
uIaKdl7YEQNmaDwZHwJ7CQKirek21VnaOpgM4XMlyYeYUx9zVdi3omXAKzYIUJ6rhkqjRHXFX9Zg
w8jiQAE54s15YoIVaS6bkKAp0Fq+vMdqx5Hfg5DgbQoNdfXTfb80OxCs3Pio12G30/QL75DXrT22
IeZHjH3w4omd/qByvylLAWoyRJDXtSXnijF3aZOE5Zt3ihboIoVoN1hTfHbfPKG0tcQAPZ/+wzaZ
yGKAx04qIbSlyn7hUB6tV9kZtT7qriqwRlzjaOXmWMGUsS4sOwBUrGkzO8RZfBUlfnosP3lnTPe5
/8gFcjOIGTGsR39KPhsZTVKyZbMzEf9/GEgKHDzi2MnvwkD6daRm7s8EWPN4WZb8V/tFgnOF3cYq
vi42lJzFX4dbLPBL8i5dM8S45LIrdmFgC71NTRcH+3Itac5LdPXHM2k4QE+YVpfTkk+j+uB304cL
YuNsq37LujX+haEHc5VKD9OAzi3fNTrN7wSKp6X6xg++gtGmbndwC7iKH+QpiJOvas8GjTjAvWze
wsV5ghYpWyRy05FwleOj8VqlERagazXfJQau7A7kUS09KfJiaRJsKwVrrRucJobgmq/bxVdtfLQK
KY8qadzXeUObZxiFvRo51GCV8W6OR/LeN4/cgSEUDdxjTWqlJpwR6wU09MEAHeJt12+G6FM9LHBn
hNdhGxM87YghdWkz6Xmci8R+FI5aH1rFA1iBHhS2dOGPX4bAjxP3/YhbTOO0Xv424DQ7SBZ4aGTN
z8xPemfBiONW0BV+GNyTWGqZdq+fYmUpRqSYeq8FkpH2iXSELf7e1KscHyd5Gwfe3KYzyIO0jPup
GvvaIQUIUx2CcNGC0T+EKZJteZPZxVc5ukUyW8GjY21d3FgzY0mPpSf2OG2qT0KHRay8dZy04QFK
JkSPAvc4wxVp+s3AZ/M+6i/OGZOujMHGYrFnbDK2PyHmP+ZfkX3lzwmAKvxuuuurO3XtitEyD6wo
cSReBcIxoUY2Yh970XpbAZG29JK2jChD+BKFo8b7lD2zu8MX01woJnrrMeSH7qpx1i1wOudLqQ0W
MAWyx2VML53+XChn0dg347E0NwMR6ThuBh9acZmOcIzl0jVxmsS/8zBsu8NiA920JqLdICDbvGMl
4MWnsrBrIoSVnfGyefcdW7yZuYHDd7ylHaGYfPwhvoHgvJdx9MDT+1l8xqadgfN3hA2LtxCYbN4z
y9zRODR3cGgC1RUqPzXfBKbFCZndI0dS/kU33H9SnbMpoi+dwvvczYGRqL6MlswMpzQI7mPg6TKF
0rZV7JGhW6g2TQxfFeUnuKK4mYyhq8mHsmeISAufOdq0ooLqdG8ReZLuIHpidvPAFFKkH10+1M10
iJG5CBJ2zoHNC70n12opu8V5QEjY7Q2mSMqtwohnOmODUuhW+ts2wAKlp3cOLW9QUqwJ5JP79eND
bo9T9I6kj+Hc4Mnw8xWbGZBU2pNk00xMiUtLxY+X4s1DemPgy6gHrQtxa2SBwELMn520DCDjlRtJ
OUIhl9IvNdrW8fxbLKStMb1FiCygT2dcYziB3MXP4O9RbjjTW52qC5ZbFW+kbhcCXQElAaFmRHGq
Hb/GkZ8mlHcZWnb2B2u0pwwK/8t56vhg1VQkDO+xJfovj+IkRxpJCwpVSOahbfqSIxKGD9Ozax5s
wQ9jgiGwdsZ/HuHYZJmwVH2yMogYiHX3lTpjuDWD2VBA89r4ANW+Mxyue6bMUrnK3qG/h3j3M4xN
HFFz5kwZ/Ih1m9iV7JuvNjSIcfv4ZLiLv/qAbCLyGOCH6+mtZY0zI4K4Ue4aRPlEjy6WioGb+Y03
L7y8fLxlR1Zg8HpDQyhgZvmpG1YIwJbMpYOZOAmrBe2bauM5npS23C2Te8fo41NgNKmti8GDxY1X
UBtsw89J+H0lGwxwFjhlN3CV4Lz40cdL9kTQVsVSEqtraT7teEBCkcoeIT+CAO038GPQ18WmzlfJ
fXbzxtN/qYIMnlHNcafhkiLYuYGwZaNMuym61w8o+LObsuZpzFcUw8tNJnNZe0IfNO0MGQht2U92
OZ1JYP/MDgqaQc0iijp1DJA1YOX+lMHawwYUo06Tg9bu4+tLsrly9dhB0dsugP/cjoiQ34qn8fH4
AkF8cZn0yG+8VN9OKrTFNxMTRrY2Tf8AXxknptZvOh88lgOg33T1sog9agkWAFN7Y4/dfTiuAc4R
Hn9T9CflupffeCrGTAW9Q7Z2UqTZgYWp/aV6r9A0mdRxvF50qzfokYj1iI9d4hRvvNPCk3YYo5dU
iiDKCb1k0tN1rh+4+lFvJXuVWeCbnK+oj8zftrOkcJUkZxln811dcJAQAKM5Ze/p7blXtjWD0T00
Xy/DBLco/nL+G+fXZhUs1H3fq7ScLEvha2jPBKI/oKHUS61zjXYfYvFgOovJA6vorDlpHCg/YPZb
gutR6T68qtq2ok3qD9kHHeUdCgZEnjgk5vDBnD79kPUfXbsscgK/IYhD6Aw3rX4w0zU5y5JBA0o2
S/1kZS/qT3Yk8jMKItqUZvUQ0HiE98ywqQgr7Tm+NlW0pSFGg2D2lxYKDURmw4PGTcmfveuNT63Q
AwthpU0C/GfeQsIh7x6/dPQdlLPqhwYp5UVmTgDHiLKamoAK+bHrBwdZRIa4jqbTC1Sgufc8dAug
VmidujPyXi/Jl7LTP7pfkEjxzA/NfTyaZqiqdaAgPLge4X51CBVOTbvjqJBebkdtvlhRhBjA18LP
mK1qyZkUe8jdUT+pQGIPkbsB0E6YBXxvxW8NoYNhAyThO4q0N1Y2tmPw1l8WGFS6o1h6NJMvS+NS
pmeuPqHWE9igCNew+SyNtSS7Qv2mwIA1nVdhaepXycgHR1BOPpJnSNi9E7/VeAG9LbGmwp8h2zr8
t4jTYZmb60jCdvSYaCvBmO3VtcLOhGf+Q9gK4VJtvZreZ6v15FgtsWCZJVY5dUvjK6EzidzYgZeZ
zwRM55cE6zBcscRj4qjIkoL+EflTsAru2mPHyxkUm+WlmKDBn1/tds6CGjatuFfbbZGtycHSy33o
v+p3Iz4rGYHZOFzYL9MyiFdiFvK6ZfXOMD0Rn5FxI7Vn+idhHVf7rzbYGC0Kl2eqXOkvOPdiRPH5
B3E7JP/ELwr6g9CcCaAJxZXSWq8CnoPxTMZNR5cJmbCNzwJmq8JTfzlE9Ax8w5fCbRgWdOvfxZfM
kBk5kYyvNzBa6Oga72j2NufsFqd9B2YfteuCkO/KlaSP4Kp8C/FqSteZ6pCjJBw5qHG9xkrocTGT
dS2ky48HOQUyWVhw0atTalryvXtXeXWDDre1QjwLac1H8yDV50HdlDLdbvSZzVE8AUCsi512Wu+n
1o22WGy/4ls4YRtxTts3rMHFH4U5wcIWLyBrwrji3qhCV6QZF1y8t3FiJr+ijR2QNiyPWWcLOzNh
FxCk4Q8DCXN40j7j2kpLr1PXQ7PvXn4arxvxS4k26oK5MAB+j1rJVY5BQobWzoA3B6TOqfWZXoLg
ohINJTFlLuwSpOZ1KOR9DyyLheayitdG8zHMg1CY25lqy/Em8ZRr80cZ2XwtDB4RjdHaJBY7Wn2r
6IyzlRBAg10andXeMZwPWEx0sahTQN5oZWnzr4b2fJjrWnyPI+TbnnIZRTfxJqD51wrOuSy/44+O
J/83eSBRtMVEmr/Tz+bbsMYFXRqdZHTb1JXrdTHrcvGqJJyHoAIis7Y4nJMGxkcsEF/4vsB1N8En
4c6/6A+HoKEyPPP3i7/+dQhRcOEBmcf7ihATNI3mJtMd07T5iwxrNuMKDMVnHCoHEYp/6Rmchepe
E5bMCwTJEbmMkcphVM4OHrhe/PFnOSGIeaq0+IXT8abRlzCOYHfcpVNY7MviSjcMtlIvk9/kbQR6
gkskr4kBaQDx48Rv+1tO3QAZWF+J0jtsjujhq3u9+0wwHtK3cvH2kp6i8AcVJIWN1zmZlT6jYLbq
Vj5A0uTG4qew5qQzvqA6yBxsDPwsdKdE3ZE40vRsIVWFdtBbpbzFk51vv5YuUfUMMF8OBkELTFbj
WfJzoTqOBT/iWEMbQg6ovtaY5iB9ou6WrEXitT4lYUiJDLeHNAzVHgIANORjVHmgED6jWWT33PZS
wiWBBSIq21olcNnGBqbAK66XnUl2W19CyhWsyPOhxOnxNaJzHX4ZLIXdgUlxpHlw2GhpCO7Csluy
cu3QDacJUb+wmRDVDu95d6TgHYZl0AKh/kr9aoEMPd2HFYLWb04OUnZUspZkh3+/tKBIVJfQXzWv
0N2KBDvRpn6p7RAuQH0ka8Qsz0qzUrGtBghUyNsJkm17748D5z0samlHVg9fRjBdZViv3ta+48Y1
io98dLF2Nw6m4LQVJSUCcjcPvD5hqukqT8obVHdC+UVtFVtw4nvEgjvJxNQCqjUT91kdW1kjKrHg
TYDRaPoFUER1ziMiPWjaajvCxLSHatCLof2oTpy7fGhydeWgjeiNuQ4Tss4W7wNNG+Hk4Z5MQAJi
EtqEffOX1Ssd5WAfnh/qNzSNMFvFfx2U6QS3F2RGrZve62kFUWAARhPmhn1uFPBJeDFoo95hZVSd
U0LAKB3MAkxMsKKVwgOmAjPeaWXAk0SIbB64GTRCJhiknwi/IkwrZjHQigyHtaRg2lVZKUlfcwHa
AG7ENPN+k58npCU9JZxyk2PyRW3AKBYC4dM9lfV3qttBvRY+DRyDGYitzF9ZJj4JQvsSYfBANuCX
cTcQTk4Xrjr5yahqcUH+kd6pIRFXRwkWBAzLB0cavSn1gvhDUX1WUqralejkxqmgfW4sHmFzHt74
vWl0sennSo0ONDW9P0ex7WME91tqXW6lP26XBbqL2AK7VpRZ3hxWR67uMCUzy6czyduV/CNoJx4/
H0dBw2LNSBczIqrrt4zi92NauK8zfQppjIitg2m+JhvTEkS84nxONkLYBMozrKherkAlcxRDjzSh
7FssHUoBEpwE5apjTlNssgFkGWFRa3pV/0Z0naTde/PQyu+x/FGYuK6394HWWoe+BCSA7y7YRuXH
ods0ey1y0sfxhVAJJvHLxjYYY/2C9AHCKNBpqS4rPSAfheFHzme/WA2FF10pIKLqRI6DWbnEcgBX
CATQx5+iNAc1DDFjkgax3Zw/4QwQ7QJgSa/CjoxBh90DT/eeI+NOI9m0xd0SUp/jPGBCDJ+EWNTO
Nlei5VZSXO5PDIqLP01CRnwWpOsIzbl088dZIaygtnIiD8JZgtSAM74OQcXSdGQYhsMxj96VyEuH
w0P3GpWEDAjTTPhxIoYMWsW+dMbhzmNXTWfuKemTNvpBakWVLSc8pAQvQvyKZY3EY11u9Wj1ysjM
8OtyFaLrQIdD2+jBP9wtTuSkFe+Pi/pZEoypzsNi4b2NPO70HgcArBFnzHlJ4kr3p+IH2HzBrl2a
7wuY9YgKC/eBDxVsGGNJSa7MOdgIwtI5Dh1nCBpg0WIqSxvyYPZp2lqyawCD403UMX3YTANxXFv1
dcZbofpVbkR+XuufdmEP7+K2PmibYe6r0E9j48Zhn5D6ZCUH+abcyN0dsXWa/uBdmMjB5bk2RHjG
WDXB9a9fcXJXWJ5+sR02NX/+P3/XgNTDzve4FqQZ150D1yqRnSPh/vDJ3xKIzfkO7BZzAFjQiiEv
b6bLLHt83UGngOAgXec+sff75En3PRxNCMYo0m6cNyGK89jJDsUJl9UdE9P4liZb0GF01LR6MzzP
U4tmWpKgeUwLc3LxdEse6XoZxvsTFnckwdlo7ECUstxO/kQRbJ3iGr0JmuoCrw3prTZtw3Rk0ctu
EJIA98U9mp3O8NI7P6It1otV900vgR3DZIILOBVCF0qRIL4w89a2I9NLZeYiIQw0p/sQO/UaeR1g
s8oIhmLoBMC8uD92AXFxGcJNacWrRaDjvcv9KhXM9qO3V2oBieHDEzm0LkMDfoIPyFht047XS/Y6
SQYrWWXT2TViv2SHqtvMdwXCLzZza5VfyRfEHvocmhHaIuVhd9A0yskFdwB9YiDNbNo48YZ4gkAz
gHOZi3EAmDJTYQhFgeJyoGMvctUovTHuQP1wml+SAe1k4S8AxxzhUW63BaLYQbKHymclavN7ePzS
7be5P2MoVArwYhCcgPmZWFlQKGEDw6gRgZPuo7gbmL5iPd3A2LFD/I6BLxjmugI5pbJjhHOtxiyD
1Uev+joZZ+nQvyieILDl1KBbgoPeUFl0GyTxi8sCtBwBfLwV/8SvRrbEOV9m/XhjaTXNR42Uqd1F
k807VxcuvsJQqpCHs0BeEATgKn1zW4GN8NOIV/0io2/65XSm54M3zoiCSorpyN84zdyYUkSPKp9a
jkIEncVN6k6YPUrwjbwO3tawFmyur5Zd8U1vymhkxvTyM9hFcH/A0urA1PHFsuaS6b/rcPfYIVHi
CqBlzeITLkiheV7QxD3FU7TnJ4eSDd6zgK8jMd/Hgrzb5dqOMkvs5gsQHgN1EdrRtt7w+ySqh/Lz
J8g8BrKd5vPEk9HiMoCmYKpWT141lIcNe5nxWz2dBTwcNJ+PeBo28tfrIF2Z2DGWwJ2CEcUMuUgu
+wEzD21emDPABGsPv9MrUhemVqABUcFmogO98PqAH2kxb6cRTdDoG/0PBgKTsgf0KT/yQ00M0hNV
Uzq6FXsDFf85rblUnAcyD7DoOPBH5aAsviAWov3Rf3BSMN5e476XPpjVj2eeRGG+x8b21X3o0b5n
rBrbqM6N5JSjl1W8EF9BBQcnwlgOQGgRpQG1+PdivN2V0GKu+oBOxmBN8JQFejiuy3YpNca3wgf0
2qW/I1RHQVgGsARtIQZZuPcD/AdCQyYMSxT2KUQ7KSudRghtoWf4GSJlqTiVjiCxU3AB9W+CPyk5
Fuo+JplYuVCSNi2Rbiwv3WQfYiWgrRfDVTNOj8cmw2zgQSV4yIhugO1lLKlffBY/R97nw4E/FW4h
9Mye17HKNNgPOZBrnWRovKkwstOdhq6toXbJz4F2oCIZEXSY85uXI1dIPMYbHfNG1st0bgxnoVkN
aDC4RtARaq3uZOMaJnvl0ZIKuhECP5kxZay77Rp4vVgDMQNWMKvJES3zp4vwt+WwCIdrCvKsXBbx
Rq7mLFy+n8ExXQZ4dWwHLA8BNa/UX+s57pZ9HE6xxcUTpvak4s9QQMfYhnptNyyrsqEw/0qksyre
S75Vz88pq2sKf5oAtxeCA6VnY7X1pVT8KQbLClZDayu5P47vWnecgAP1Y5adErwEkvduoDWBPwsj
m5QGCDIlbdFNIX2YOB3c8xe+KviqujfSUxf6RhgACdM9kipLmMqOim8sCZ7xWDwm9pDZrli4RuQ+
Cr9I9kyQdfWmd4dB3rSChcFM+4N+AVuj3dzl9EyxcT/lwAVlTdr/lyaVSeszi160qDk8E2dBIMIY
t75yowZrPh8z8ehVcC1omsMQfzMngzI5kZaguvivvNprcNPBkKmisGR4wU0BjoQBw5wAaVL3q5wX
5rsO41iv8dlBagGCxSfAvrBE6ugYgyQ2TLLh81X4iIed2vvAU7HBIKHfvXq/6D5kshzObIlquue5
ZqXBxeD36KlCXPbKAkeyjdCS4TPTnXqE3bCLiXos54r4mCqXUHYHGBqfkZu+VdGPfqzA4gC3WVkN
xYRB9gibFBeC5GToJ45JXtoob2n42/TX+FNWDrAEOYZRuwjXLnY4eMBmng9mPqtedaXHQZ0prqAI
47HLT2hsGQQjKAUsrB1xPeXzjRa8y2f4fdETfTzzt3KDfBGbHDSDqFdPirhDR2pO+5Kw8L34xiy1
/RLh2DycWTOO14Tpo7G7htucafGdFEZmGa3k6Hxy1Rs25zZRnex95mCMRj0xXQsQU6ZVXz1rsucY
g1DpVTycW9ruxujQwgKtdIdLXZt23AU5Jchr9oAVXysGRlwAdEbKCWOPEP4UEt0cqcg2LzanUls3
CKLv2IjgCUc3R0ss7xPajtCZz8p6O8DDggz6yt9ew3rkyKd2/EfSeS2njgRh+IWWKhSQxK2yRA4G
7BsV2AaBUATFp99vfIq11wdjUJjp6en+w1t2FZhVbxuqCzI+eWdnrOHCCNijUNpT2EzoVZqTmI08
jCwitrxIjQ1JUqwuQWQoPRAV65ABviPq53SXzW7kk9dFI+uRzNiuxbpDYZ51s2R90FGyaNZ6/FmA
p4CwD6Szt6b77rEcl/gEo9KFD3Sg76TKZ0WhnSxrLsVfdQPyhoTtvlTYw6IqlQYAPyO8lIp50Szv
uhAwiU/TLAAh86Cvnf4lDTafCqmLzIVTB1/VO0imcMvjyGerei89ThqoI1A6qijsUMU+rT2QBtHs
pNaL0sdrvAJHAsN6/GW8lvkA5tEj5EbtIU82VT4XzdHSjnQbfKWU++8CPJ/XdyxSbkKzJKZZfJaA
X8pYvlQX8rw29UBzgc0qANOjejggXmC9cMsdAoAN7eDX0VHmIk4K3AIRAMF3CWWup12OHMAZ/QSl
H1Or5zfZ65CYxfI3CkGjAjvjKkn7ug1UoJqp25E25UiZG/Dd8K1+wQYDs5vJgknUYAg4pkV4mz01
ahe04RuNgg0men7drcB+AHJVjV2lyqb0DRqzwfL5hWwT1GA2NyM8X7a06tXxnuSXRBhqPmuzqhY4
raLVki/qG0wyHW7D69x2XzfR5gevmuymmNSj+JbsBt2Xr3D41ZiWczZ6/iawrZ+H4vGrVtzwr55I
NZ5GpN9b/uslksJbAQyGEnrhaKWnENmfEUAeGWYKPXXWjjcK8ipdhjFE5hik3+MAviMVdcEbo8qf
0BzKXXYGnT6PPxjw1BO6zqMp1t5XCgIeulOpyyrbkpMVAk/Afo7CQRVbdEnZGT0V5hJiawoIJpTw
JkJFUGEZtVVapp/j56LTGcaUDNA1J6vz5Tuov+Y6Da4xBQbxlzo7pr5ed5niVbrsVlDf6vhzzOZ2
2rAoveav8dTKFfIixEFvJF3rvDoKKBLLQx9/Dg23xI1xI54sBtrZo2x7e+KGaDiR/NGyoLGAE3lr
m/5ob2xo46ra1yNZJ6VTAM4z3CdJyL10KpTp3AwcfeJBpqBWgg4di7+BpgHIzOnD68TroOZOiBMs
lRDR2oDA21e7JA9yPXzEfgf1oux+bujkXPobANVmcWWJTxG8x0StXZQAgTvx7uDlE8uAgtdcgUqw
zr/Re+raIMfqUyhsal/v11f+p5ryTC93bVHRWCxEiyprF/lkRa+O91DY/RWa9WpcOoFluqiVD047
k2dI8BWkRUZ1ZK3SH7O2RsEceCC+GoVNqVC+6A+P68Ee5qUGrXJ+tAGHNWo3jTGvivkASEIP2wlZ
Evo70pbmKESI3lP7eVRT3D0+u43ebm6aDu0F+OvtitArRSccaLThW79hMf0p0ilsuCHcgANK7DL6
HFO5GDpBWgn66f7RUbmd5YiwwIEkdEU259hBooBugix1kbhK0dFt5GrTVpE4vBJphhH3oo8yMuWF
wqr0ihGyg3eL7XdM63DcrLuShiV1qwwtkXokY7AOmn2CF3oLsPN2fb126fCd8k59+6t2hwzfGv7q
Pt0ULNsiAwoZ9GCi2QOkBNwY1Ln+NY4+J6R0cFRFRpXMJBo775odqx/f/Wns0yLutQVX7U/oxmk+
ostwnqLy5ym/tA4SJ5ru363f3RE/KXxqsgV+7Z0V5X7i3ob5pP3shGZ5vpKn2DVZiuxKhYuQCyLV
/Mk7K0Lt0qabLvbzwqcsICOph8eBJQ/2DpdgEJVTV7vsaNLvrDHdwXPKNh2oVAOMlz51Lm2fmw3v
Sh3EfOFiTb7Z6+ENGrDs2wWClEIv6tOg4+SkgKkxQEWpsmGT5qWz4Uqi0Tk0KqVOSHIx4MADT1Yv
Bc4CoyErXI3uj5pQAM9OmHkzTvycDsmDGZgG7Jkf7G2r9RiJjJ8+GLdumi1wRyIPZ937VZF10FiW
qLHbVMspcqDkY1HJvo/25KIPh9yTqJC6Nbh3Od1Isd+bYfMamWFMWeTaJ2cJMRtow4Y9VB9K9SFB
87rtCEfUVBp12UIYk1qf1qRCUpuGMt05eiXAsbIZ3TIqRAA9sP7Gwxa0/BsDxwLhN9r7AZuMMTq2
+FCBrWy/tYwIvXpU54pGLzQeZv/DfmvsRKiOTZi26zd7h8cSKEj/AKDH5tvvWOFBQxmkxcD0ORJE
u5HQmzCK2TjqywfrTpXY/EfhkrJO89ssKPjUOVK984TYk7N7HsvOc6O02BAeumJLYXUgUcuzzehJ
exH/Ua/YUNJxkZP0893Ahv7pUOuqkPcskEYtvOcXKNOP1068VPxb2Bz8E89+ohHerlKbhyu+xNsI
MU/xdxRGeSbbPJ3UprD6dF47Cr0O8A93YgHOt2S+chuTSP7o4fx7vD0h2C5T36Wl+doPCpLn+fwe
3ALhYya+J/xL/HwPhrASvgm6NwlT5Gxz8TVX/mTr06DkISF5Pgll5OynHm3SM+1NVFe2EscgzjFx
URulzCWYZoKt9k8Al9KeEF+tcAVhradU/vuG0ufUkTfArDhQvBUfKYwAb+iv3yAopqdboC8GT8Iw
b4LbM/r5XJCEIVdwsXDp5r2BSLoIBjDZUAvxJlZznlJmFIfeXScehzuPl2lAqw5df8TdBcDkvRSi
/sB2Zq9V6ZZrEkJ+sZRtmD+uxNK8Zv1LPksERylXOgA9StrMdUBNgUuEDAtnTjE+zAO6OXiCYHfu
o1fIVRkc1ZVRkUfEBJ2w+/IZkEa3oZDufwaRlyI7Vs2z4AEikwuEAm5QbCoP0V53ugLBEDyDB7pl
wmcCOl5AkUkIOyDGy7qDAJ6Qg235/m/0AIzDUKBEWC51qb5hyfDbl2HEcimGAneEqn5Nw8xvV691
QbHREcdLMcDtDuVadek75wGL/Ji7KL6S4IEPIzcfh18o0X7tCu8FSsdrNmsWm4OQJhJ0ZdqnnuKV
gbhcikOGy+2uuBV9SBoScHIi42U350o2AHTSBDR2TkKXGD4hngfivvUEV4YBg7lHhRhCFuGAUSGE
9OmxIw0dA7hg9AywIPk/iwjnSEHT7flzllsswlBYCMXsqcAxMgNKxjkIFO53HmhPK8XSsYF3PTrc
vAY/wxuWBHmAGciEEZZyGcZ2sVXnNVLUlfsM6ERpISxv7gmyfIF6xD3eyzC0gLojpDwCMWLh628a
arQpqt+kI3g76IhVi+/ItARQc1ofbwjiNBvDeeRpMPHBKr6lGVKeFFsQq0a2H6bXDo9ALiezlCHI
zUP9NsV24EFx+G/AQeUgGiDH6iOXu2V+Q2/gKiGTgsLI2AHMzHBhuxcWjH2h+81mAaXCHoSudhoR
GqZ/Pgo866HgMK+vt0sM7fSLkfbVdGa5U+fEBgdCFdNamB6IGEHT9C9uUPghRoBbY2Iih/o3v4Tk
3RgPoGl0lsP2Ggd48rD02aBAghsEeZnfCbU82JFI6IEahJyOapEY6oanUswtAv0kqBXi2f6qosqX
wayHoe7QcHIg1ENA9BteIOYGn8QXYZQWYRuScZCZclsIjSh3o28vpKp7H6AUxywigGCv4nDCZ2dc
BfHGkffeR95YcOSKQL7yti7iexxaFYwPMHM09LZUDua2VL3i7zpmwRvFP+H9Is4BbtCfaqA7DUT8
JWahUJUxfbUrNd5iTn825ODE+fGeuKCIS/DkoDPkX4QAzJh/PQN0b9XwdUbMFuE2LRSXQv/+e39x
IRghYowoSE01eDujtWSPE1QTs9ECzk2+FNdIXD9yGzIN9uHiqCNPiBS++VtxESEBzMfIwlFCWf1d
efe+Lc8Fw1Y8J97gwf/FqdB/+rs7uGIQg90JLxf3RxyMMAZCh1HYyggrNcN7c1KIjl056jlnKQQl
0Dpkf4/vSnTGguTuxeyYcZUy0AMS4ofjL2FMEJ0VRqJ4wD4ngI14BXMLDUVEFWkB4ZLJRREDiI/m
WWqLRIoeGZw/SUUxW0K6F8LXQzjpiDdCsF2wmHmgwSKmGRsg3AxQSYZz9TfIxcwT/gbiBeIBfIlM
nxYLgJcfocgTz290IYVzTCBEnh7zGDcj9I2QMRphSfJnKfX3aVM0QcRBU9RfCuUdfsO/GWqUJDjC
mvn1d8zRQryboBrzDuTlPtqQ4piFqQxFFS6EYGWnaAKhpITOTsn7CaGnEjkoYS8nVJGI+/ybpSsV
oC2hJCNI2cJ8RTiSES9BPovQD+fi39PszZiyAEglLM3F7wAjM/wRmf8jc4vT5SIyDfUV7ifc6gKs
PHvrv0HLuKnPzZzqVGrd0fWMvNzsbANBEDGoDIZGxdiuAo1bDvKBBYFhgQIlZ3e7yl+UClGHgWcu
xgG9K+HpE51RbfkpqT/Bh+BCCf0Z9K6EvZGAfnPh/t0+bsXk54+sjnGJULXnbv2IqyyuGO+Prudd
tLQmq8ff2BDzXxy+iCriZP6uuLhrfzJUQM7H6HmKx4MYxMCC1xv+3VYg96FQUfobSl4/XVOKul0p
aCIpROVEyPCD8J7S9vP+blsvFFfFhMXCCB7eX9Cg+Pqeaz0xg2AQ3HzCSIMKqZhHQspU6G7I4XQl
LnGGxtO/o+Q4WXqZ8azz7zmyxmLi4Wnmgb7Ztl4KlH6CWsbT3UcBiirBPZy6uitmqPgYOYzQ7kpt
nVInU4KhKs5GSIeOUT3lBGlP1n/BiFMVHyoGYc5UYARxP3rx4SLmadxS8Y7iNqIIUxLiNIKMKpjv
+IxxVOzlOe6C6yvWjQL2W0xcEocKUGaJOu3fOYl4Xsxpjt15Sg4bqXIe3UxaCV2rsYc+2t/kFJNG
DAXxvfqOUbt6cn0IhAHUzWDiAtr9u4tsP/NlFTRzGIk8ww8FsneIEIbi/G9LobvDWJtT+hAub0I4
S5yfcPCRQyRUUVhkJGbz4SSOUbwWcDtXhuMGME4olENMuwgjIhyRAYkCKdgQrhyny/3lKYZXGxbf
ChcsOo+96BcopvNDJWFO+Pl7cREwT8Sx3fwJU4Ng6wrZn6mr2OJcxo6YMmOnXdLFW9PZ2So2qo5k
N0IwkA4Qcn2oyYqLqnExxbICg0dcaXEt/yKfiBcjX/56hboQO2L81wi3TYktwu5IIVo8GQji5t34
KCEvg44u0i8pOjSYP/PhYs6KwfeeD0GFcs7b/7dwT1AOSjCPFnIGL+8eAqdbP1eo9fh3bd3NFL/0
MuzQy81LlC9snR7hLgHbAA09toc7sAe43yjmW/h4T0Z2TwJjtYSyGPZ1/LYyGxVS6GKOlotlujSp
/mW7uvNGOPXs9NFMmboS2I3VADzKpxIUjX1UO0tQ/ynEZkt1hkCKKZgFZajYde48FSE0eoETBMvI
fVL03IEiILtEFSB3ErQXP6MMucT5ixpGYmkA3t1qZI+7ff4Fv7dst1PVGubd3YaU2P721L0/8sIN
gHEgae3ESORXKCmaSdhEbiQhnZOzQrK3mKN30y+NQ0sV2kK26U4l1dRTS6WC6YwPUF2hdLx/aCDc
MU1BaxWMLGqRuMADaAza8xs9SYqzE7K3/qxdJzD4G7hVkWfwAtHby16L11KqTxI8I7jl6jNUawSm
u9k489LOPuUHBbAwEk1n3QieCqAyFGkonS2hiVXSEmmDjMaQ2d4YWEVES8iEyrFQQ+k0oa7VzCcn
1J+pp3QfkfeaGoJLXFCyHazFV+/oJIYn/uK24Y+0MN++JPQARjQyCQuIJEYQhqQF7V0jIYQS76Bs
Iesg9PZpvNg6AoLUqjX2+WgLT0306qTvPjnC1soxXRZv0lNcYKIxZ6a7BuXN11yS52rkdMW+tQYt
MqH4olp+muj+1LQ5IsLgYN8xoHKg5Wpeq82Sc31VvvFEsJnKBCiPNnp3am6wP1CzzDHqE6wKvqOQ
LAEH1SAC156uOsU83kf5msbHA7NQarn01NCtZhd2c1SvQV7xteXPqpPWU1r2RvJPw1YXnakQcEAz
xRNEPTUpBVV3ilqqftbZzuXlJfseQbumThXfgCfjcNuGk33FSaJeVgI1IUw9vdEbX90OysLdxkpM
YBGmNna5qFBONhVLwLbuqM9TOQbtARkEwaocJh+QNPUL/Xsd9iiq39Usel9BCrB465GPIipLaFEv
6tqd/BTaHIXieqMEgr2ERPODCeWgXqP8TOM1KQmCdEI1sU1OErIw9ASAxzSI5LrAX2h0J5sxdAY+
8PbZNTSRwWYZQNbRcC4AYwDZpWs92MX9m0LcZD3UC9S0qllNt8PMLwDbIustIR9jTEIpmzeSK9du
jM/CBFuB8jhp9pSb9ddKV/HUcNP2h57YHW10QEAxbFvATDua9IAOhNoOXRc0XGCi9QUNnzP7s3w+
vNgeWvJ9tQEeCTiN7auCrj/5DQyIAfoHb0UbMbkD27Rbs2kcbYst8XsZWUWD7zSqfghW0+ZrSBYy
TrDECgdpIZi9VIwLUB/USU1yI3jE+C8j+EQJmU0Y2wzFf011K6ExRXXc2MrDxeaTOIYuE+lTfPul
hFNe6nrNZTxOsKo+UmNC50Z3qL5iKwUWu/Tww4m2OB1RjeUXUDgozpJt0mxUxLYUZRxgIhK+2KPE
Ipqvr5uNFF1BI2AA2P9t2n1aySA+H3a0nTQBVdlcXT29yefTezxmP7S829K7xh/gCTYbAx8EqrH2
jYYxR7eBKzR9ONM33iC8C5/KqwpOWFHZ4yEWBOftufjxteYXx/CHNnuMRvb79tvjuZqVoGQK68b5
Z+3mQdstTgDFvp2pSNnQ5lfudMwaXgEZ4Y0KYtOYOlIaT4xUJRb0hk4OfCCQKjFaD9XjDZ8zHJUf
VUJVLFM3ST+/Pr1pVTt1gpMQ3J28wmNDM9BygMxEpbehnCwj91ulyD4qj4jG5uHushOV29+XDga4
IPWNwATdcHQ2hu0Y0MA42YMsiDdUnCPe7k5RNLFpTUcVrol5Z72JQOgTJfYPBd0xGMVISVmuwniT
pZcimdGFPf9QsXu3hvd6z8ZHnHLU1Et2BiBj2afyP/EwZRiJvYdBjyhx5IvobS5vqI5VJFQ+2Bgs
VgDoJjuJkyjYsIMBEecC7LbcHbR0MXupZ15GzMjybfV7G7Oe6ABkwzI2cQTi95l54IL8iMrvG7Mt
MJbUkFlcSz7uVgSzfEXXXBLVxWyx60hT7u8dGN7YvD4GrzdnlFizDwlGwps8mYp6kw/mw8GYbGTx
55vMmYFexiPIpPh/h45D5ZU8V1tCtjiUK4DJEzrsCIfgqdrazbY+Dg/bgFqI7t9Ju1DE1HyaV2gD
GA7oCSABOhZZueh7jCn1gwKMUaVh2zRsaKJq7NKPsxtaJs8vyHd62B9pJExvmC/B2alLRpW9kbp9
Q12GBoj+VbML6I81IAsImFEB/+DjzfEVbZA9WYtjn0YY9oXV+DQMLyus9ZCqcqqeZbri0xoJJSTP
6Ve0hOU5RV5Az9kYMwiW+seqLRzlLlyOiw8cA7x0hxxSQsB+nFPZVKA1SuYA0BAUhjeGPOu85ncD
5A1MvhNdXRBq1kw9qmpAX4a+9LhwpDq4UdFdJEIGBgRvOszhmj5McRObfjMsJDifIXhm4+U3MDbW
ucCPihJqDyHaLJYaXJMovO01olWzVD5i09I1msiAEzYPejWxKS0mDLftLTKf5hl+npk3AA19roUe
pj/VzW2xyTKjasElZ3GgaYSkyYm6fZba0NPDEg/OyAbbicmMn94teqlUwhOK+UHt0mt3QSez4pnF
Wf8qIF581LzLyMwmi2g+zb5b3B7AgEH4tqoDAFjFIz4/LCMA8AqhwVJ/hlA+3dYZtfucTrfKlbEl
Zku9y+0K0pY12iBeEqA1IaHfHs32z0tMrCcGrikUfitY0u8JM4+eGGTKu+mXNKA58+wcgHhwNrgH
gKZqyjcjuFyTebt+gBFApI+ti7jW1des2BDG4S47Byqt7gxKGe3XyrriNvdNWWJApxREAUqdKOxK
Nn4c4Enb8AvlEryTOrIvVpbKpgA2PmiKd1exZ9B3bI1KhFjoMVc0U724P0mfjPfIArQiWcuGZdh5
7ZnXKBbo8wdZOK5chc34yKmFvjyGY0SH/m1jf0GkR5bkk9kxpR3koq3qKJXIlRQjWJywTcmhv0Mh
GQt0Q4gY13v+tlcLNhiDe1+CSujST5rOP7FX5GcZ9Kk+T1BYZZc5+M00/GlzSP2bDdR6IH/KogWc
GVkdvbph/v6Y0UQiaAmXwB9lTfhG6L0AfknOQlkynoOAlt6H5usNjCvGtN5AD3dLOlKOZr6wveEk
cDVxwJj9PKBb7ur+0MVIpwggUBeHTeG+P2jnETubyVI0u9gxxCJi8XYqyutIlsyGTz79kzIt4Jhk
hy2a3TNXVgmEBhUJBDNkYQXIVwGVgS08PtV323ATW3thNY3bsWCqUsMWykrUdmFvIqlEzqACm520
oFH0XYzmDXZz4OIzRKO8bLIkGsXUo0iF6GWgOGBWZvgKStnsrM/2W/+IS0+zqdsy+0905VcprQg8
wAGHgBDXw3tPa8migAyNlcwKQTMtvHXX5A27N1GcQkaeuUZmZBt9d44Tqt/p001H5vbXwImMvSCJ
kyctb/keHQqDGw0ezGznj6X+CF92bQ+v7W0/f1+foC2gFF1lIxgsPbaUwSc7p+OD7AodlTVssnbf
Nlb39azmdBXGpwgtCzf9TEkIKGfFTZAfy5kg4gOdWo9pGjyAzCOsK1giJBvQ/cD7Y59IQLi3ovkT
yhewAzQIQejmUlgApEGCcv84ZdliuMhQLj5iazJHO9/Y6DCOMItwBnxG7PysUOmpXAR2dCGl1iKR
IplqCY8b6SbhEEScKizQ1JPPDYhroR5vbHAXmAZk0my2jifrFJavrf62lL39wTrRBgUea8J/D38U
aA5WWqISDxIErjWYSrQXjd55nyYm4vXGFakipCoocQhAKquEnJqfYLupgkOhEP6WBHYDiWLqNBnH
P8sP+KkBWoYH9YMKFh5PpG4Ojfrn75UP7WfZ7xiEvxDGiLGAAbSJcdonC/OZwhpcxYnN9/GsN5OV
IV0AEogJPBIL+kBlyU73n/PPhPKNMwJRM6cx93RoLTrxUrL8T80AC0IAfC+JcJqMbgGFopCFH6Kt
eM/6oouRP13XqxGRCU0DMwezxC5pPoC6Yo8eJnval/Rt19CpRxo+eM2GISBIR4ddfwHMGiT7JCgy
B87D5PBgK01LB7GMTfHVQ3MV3AfdK9ev1SMEQwdO+v31qs163QAUxpdFSFKiTg2V7Afc7lqghd6X
eD3VfXSR0K9oKMhRTEC4/7HXol2SBA2domQOI3UEgnEAoAKM7tTZxb6b+oCJgFSEjcx2WfnWNqcB
qf/i7Q+u8cUegfln03zGEvv5oc7qRDBkqCSLohfeDOds5L5lM4Ph2R5eXvz5NvwoOablYRpxzWbJ
sKKdkpJEQ5vxEFoZELMDVyV/Idc47ZYT3StsiiRbsJuwyoVd7P0CdRGmx3eLb2Nqo4ejYqD2STu3
viCa0JLOecJ8jNGEOYMO0yaQVmDqlQKwS04efWFfNHziS0QziVKi1bn5wcDaLp5DOvHUbwNVtD6I
j71COhJ2x4mOJhPWgyucEga3YHxIB1jKj8IxSINl6/6VXSabdH//HAaLW1XSSDyDAVgGyhcr3815
7PRL+wsqSVlMnDGIfcSJsKrRgr5f6poNLqfWA4nFDx8P4EeIYWUOpHkYcxD8xrqfD0soJSp44XP5
Wa5IHQiyWbSVHkhSoDNmPaVZqAD8mFISmStrlDMIotWXAe8JPCEbg0f3IraCWKcXNPrMvDrZkz0z
6kWrP/YFBCbdyJf5oSJ5bdln2sBRQOGMVdx3kSOCr30E45IWZmYaO4VmxwHSp+B+gWt8Oa2AAdvF
4Ajpn/Uk80o0olxNPdwQRpHsZcjG84eLC+xb6Z17v5xskti5q3NFXtzWQlUDm+yX3z62b2g/imUd
OfGe8sLbM76nXv90wU/GuN3to5MeQoNhXupAoakPnsZ7/G5mIH1r/IRgDADjZNON5jl74ngew5XB
liRedSs43QKDhkYWikpUL6rv3BnNcmG7dkJDH1lXYB9I9aXWrD4bMBhZUeLtGEkIBHXoED4UlNWh
UTtPRmkZzHj2CPgYzkZvc4kFigDPKyDw6tJAhRJ0Btij8RYlJoDfcfj+BQTy/GKfA9RqukafATIT
Cq+a1WBfQVHrApACY8cMuY/Bquf3TwDyVGYExB26fwk7sWdTyJNgZYMY6XXQEWsk/zCC/YCNL4IP
Gx6Ep7e0FigDzZNtVNGNm+4Qck8nYaOR9VE/QVitfITqZGPIK96jIJZje/PzF2KV1ZQFRYF9BU3N
B/jJacRfDX1HV9ukFPI8KtmDMJx5u2A/fm+7K9EVHsIeHgW+jkiMRtMdwMmUG4QwKCmEQm6H/slY
8gjxKA491l2giw6sjzA7hAPZZsYZAZHO+IbBydwJRzCUmTaKH0P/wVLQ1FY1RixrqFIpkXcwcxCd
lmrXbuZrQUZuyK7rqO63A2qagA/vpkj+zfjaKia1zegHYhr/qchzIvzfQmkasJyjXLRVtmzGSc4S
1Miqp30L2B5LUBaji5AeNexxPBsZ69Mr/mqlo1HvwLm3LdSWBSojoI2qPnxP56BrAEPJPjQxijkW
BEBYSntyKDy47OpAONDIHTR6dacJQpgJMD5fpCS1tM5R7QKHRw7hjbs1GoXODmPpdqbar+/nRUWo
9uFktTveFU63KWvBx2vnkWJ1LalGrNtRaSvsx8prvMV/B2FGMz4b0lyCYkB5pbWebJE1Zxzkp3Hl
t3aJzn39CXeThs8vZZraLvxcm5eJAzH5hucTYApt96gQZDYURLgfRwleWeeN17pFVlz4kbKU21Ay
XLSs83RFwIrmjb/WaZ4nP2pkDhY4GChdBas1wAjSI2XRQTOhyusiK7MGbV8H6Tcn7LI3MGyZdMNF
gNim1utkGs3+u30/AYf1B/NufY7d+ocNM4FIo6wSIEELhO4P8QDB4ItCgMFGnrSU3RwoSYcCG78N
WnfSm065amdvT6F8tOoW8aYHqkVc11xmlAhaqtWA1l2/Lf+1Exsgln7HmBkCHO3IKkm1C90LWCXo
CwSNfjSxm37/IjfSlk5v3tze3FAiVE0J24sjdsFOt+g8yXkF+NJAoRDUXTOB7x02iyLcVV0gsQ0/
dgiXe9lXWoZT7GvIyokdOA3TzrOvyI6s2bEZDmbBjKMjSjHApmCVodv2nl3plu1tnBTaEB8e7NLL
HQ61Tua1fOgRe0j0JnwiH5Ifv0+vBYpPrrq+T8D/2Q8q9Is7W7PEM4SdhI3cymMDHvp4J2sAOmth
wvvx/qis5PuBqp93zbzHAj0I3u/lxx9QISC/YvBukYwBcUA9TgZ77ZX7u/aTr1kVwDFdMu+FJBHo
idntlNY+WzzeT3YUpOGFDGh9vCcrNgU3F2oDrg1H6K9Estx9tD6gUVVdRdsryEZgC6oN2elzghyS
RWUdNb9NCv7kmANKxWfwC80dbIvwRZiGU5vdTq5+hC+4l5wU01p24V9MPtmjbLIvUmUAAjv98ypI
ry41KuyCEU1AlCSjST+5InJcrIChFWFI1UwVqAvIQHDuvlpscwDmZiGRVX66ehrGAgsxBQVovS5c
0h50iku9dZcXYdU55Y6KH2XVaHl3odD25g7dC+jo8GxoqYTAgi8gFngJogDA2HGaKqC6xewNCEzW
+xtIOOs3d56uanIE2/7Ts8908yOcDub484MyH4AHM+dSzmDqJDs2pXf3+vBY+cfbHEfuKfwhD/I6
9GUrR1Gy3aP9NqFQGJDs0JmGw3YDv+e5JPcODUHKDZTCIBpIFrzfu8sSQF9UqBneSTYpGpPKPX/5
QM4MUz6rTCwbjyG6YuhMLmP0EBKPoURuRQ2xZ17GjuxPUSaHcwNi5uWjwa7s2bQ84Pr7MIooLj2g
Wy54v7T3JfjFMWbDe3nxIP/BRMCtwzHNYApQmfcUVLr4g3LxF/A2yE0gwXobYJL9Wte7Edhg+zXD
OcQfvlGHCZ/xd2XbLwedUcTFtHRW9OuemLjissGU1ny8/0RNC2BWinshBXmhS3VDD9RtlgxCyObl
wjiBMVIcg/VD693h47/buJ1OjSpuCOeaPbV0y+C7YSNybwEAZmn693W30Gj9+w0dHOs9I6FFWf++
KI4jFgxr5CReAt5I7Ww05WcIUC+B4V+EDY1AFjCrp0J5k+0RdT3AOXjPzcXjfqAc5XRuh31o7TQ4
/L3nlOuC2+w2k8HH1Bvmly0AVTcaOw4ZHY+eh+SK7wMdyX9foiv579HNEV1d/nuFeFXk3eHCeeJH
iW6i5HZ2vmzmnZ0u82WH1J0RdrbwD8Uxk+9o2Zni/y6sAn7QTRJ9u7KlFQoXi5YtHntS3rM/CMjX
Xwu1CGr+Id5f9M7b883nA3HvPORbxX3vxw7Cx45qaQf2efTfVItiEF1FVKBdpMH5/uDxBHJAmYsK
uPk7cn6lC5YYFl1cG/6dxZLNckGBjw7dy/xaGSFlBVOy2aiCZ+AyuC3XsJqzD2Ev0yBhZMXZpuWG
kHWhWDSEXQBjEo+S19O7owwfAnul0EtTL98+CjsVbhaKr1yGiYcjJ2VyixSE+9yx2oMjZQwcYZNa
bxBvbA7A+KnHsa9d5FliU5S20PkxyXv4qlArfXqUx4GtgyC1WFn5uz54W4RKYEwA3naoYSIooX8K
mKQo5lOqcv8BIAXiErttFtLi8Dh3vdm7qG67tX1c/zaIoQBNtKY81r/o2XCtYNRZokGL8yJ3NArx
KrXEF+2gWbuY4DaYOPqMZi4NXY3nLxP3ZV7IgpzbhhLYBy3dj2KXbzJE75sdZiDCpdldJc5lv0Kk
ya03d3PFT6vYuqwa0EUCFid64uVWjEPRnI488exgw3+0VT5ceChCVOUeU2szAUD83bbB/P39/T5+
i9mEA7WFwoH1i+iSdeMyM5+53ClnJH6RMAV/n+aaGgYPzeTUxX3ouPniZfRcGAri/uAHbV5U50Jy
YFKH4VEjev/vQfkbWXQxlMXQbh3I5PY/FEeDo18xxxrgb6gDMOZ1dK5n7C2hHyKTZYvRjt2dg2Y+
Y/3fHBDzQJjgve3hu3HFlC0dall4hAMWPMEDxuBP6MAjmGYhBG6xYbKegfGH2oq8lon3b76+A6Bv
Z2L+tlhDl91m64r58VwvBKCrQbW3mYufqiBdvgFsYGwMIkLAYaKFsZisDL4bCwVQhrJ6f6tf6ld2
AtYg++T84w3Vc2jTEIQVjH4OxP4qGH0LsMTYeh0EGE9cCxEC/sUG6slKN0O6kHIR5pYRUcDwsr24
VKfemuXm4vKyLuiYmLfZxF2tLhc8fH5j7izNUK7zXvH3+5e1Cmj+/N3Wp3mELG/P2SJz5+DpkTMa
bCcLgi3kMvPMMovurEZF699DwD5lWwPKOvIiQKrPZW/r4fQ68vSwcVij9p1THUTaKx4ySEnVfQIS
7W0yOFfCrL3jVZ0YPGG5qXb6rFrF3wI8odiZ/XDFkEKZBt2C5wWJhIA9AEHaCNTPf8Ga7wsE6c1A
DCzSUR4XAqBHdRCPtoBWUR/KwJ+mvsAOjT2o6gBVtE3tGBu2CZixgmohRoIxcuJ1Z4sHMn1EZPRD
aeeLeH2fpVtMSCZAB1GcP8cfkTOxYxj4PZY+j/lkh/v1QcZe4nYGrEPlulGs5MBHsw0rwAqD+bf0
VbyuD+mWYsd0dzvTr9jUV9hzc55inUXfnQA7Ru/ZepyKUx0eKLBpyxuy0TPqKerSxyh7JmMRYzV3
5IHtA/qh+BF7IprT9h52Ve33hYdjd4GrwdTRgX8aFuKXQBXA9CB5jxjLk6wNHAR1U6G205IX+wNM
USH5LwO9Ri3mSMOdCsh2jP6L2f/cAf8E6RSzAgwg+QM79x6r8mMMIMXCRiqlIvGcyQalEJrZNuor
y86/P121sotnyDYI/4sT1YU7ge/w2veIuTdmzGD8QaYq+aw0UzoYp2y7HHPf9hr1A3RIHWoGd2Du
rR2PnLFiIWQOSw+7eZpLNENunIbLD5JulZRnKNLQR2C8MIwoya3/md38os2kL2OqKlt1r2zj+qAU
iIrZxvfEEz+5aJyQplgaM96+pH7JItSQF1nJjAPDEDg1J1tJCFS1JOA/IyRq1tp8vMMVB6ej6eKe
m7zeMthQ/jyvlB3w9cGwKLFKNHwRZkK2sZuPxta2gVuFdAKCNYgck/xS3wnZ+o1Rn2UXvHiDlm9Y
YTSbbW97+5GAdZAjjslF5EDaco9ac+TEqApxhIhWlNAWWE+VY8QubAWdDVF+gQyhgkC/5AD8TTmB
E0TOGRsUsC7n0YW7XHpotNiTrfxjcJ++89P/RJ3XluJMkIRfaDkHb27lkUAg4bnhQGOE9yB4+v1C
/LM7augerExVVmZkZOR9fB6Xe/e/ZIQMHuNsWVyeFp/JrP8YJXSxShf9fVQbXTq3XnFQXVFmCHUI
2lFxvhvvYTZ69xAiFUmc8NaHRwVvrGhyhh05JJc+Q5v1ZOvRjmdraoE5hhjo9aFZgYzRKTSPsL36
tK+F/3a+mgmsDYM25mNavEAtO8+pSMTxzpcJUtp7sF+kauiMWF+Bsedudo0RANqLfSssvmS1C+ab
uZN0jtMiXL1Tlzk6LBVJjLXLZySuaQxDapOuYA0HWtR2ul9xhp944pQ4T59/M5wA+CNIWW3mxYd7
heFDbJ6Ye8rqc4hJouVpzu7Wp+Y+8u49hVVk7bmEFxMtltwwuUNN9Io5ZkwwoypH8uuMKGM3IzuO
cqR5gopTdvJ/+QaSa6gzIGRAXRUlNc674c4agwaFESe3luteS63TPHeEoUDxoZPSlRFvExABmvb6
M6Z9Rp/8KBpsK6YvKDxFrAkOO1J575y1rQWbk/oQ/B3BWLbH1ZseGHuk2hsyQ4fJk5m6N+hhZl6C
izKqTcyohbprs0iftX3rYW8pGiMhYedWtcENTIymFCWjjyA2bE5USCBFR0WakiZgcZ8I67aPbwjb
Ish8Dy/LSxdi2xiOIU2HCQQLSlhBSEZiAxVTi6Jm3lD4A7D+UFrb/473J7cyfrslOtNtSWXWIjTG
bJSmnw3zGT/6b7pJ7Ju58WWJS4J/r8YSL+jfM7qVHcif27NmEUIErhgwwRua5nPKX58BqVX8nDJs
sPL8GdeCxuKOpC6FxS3Ez5F0AdkjEEqbSNwWF5cLqHevpl6ONVpyovTVRlKLylVqsFLyZi9wf7MY
II6HchF67SlsM/K+3QSxUiB4SmbxLGBokI2leG8NRAHrHjcy179AbTOOwwveAzaZLs3UVs5zfgPI
GGVRYo+KRZaaTD4irfUgv3j3agxxchiAOfaWFsjjbZ+y6RagNZBpaXXuNa4w8FDAQh+djF0SfVcE
8pjUO1KGMAz4JKRS+In2i2L7MUY1hcbBlHFz2hHFRkXDrLZBTY84R8U2SrGokKJxslnvZ+q58qBZ
L5ATABFhPuSMCjwRGytC125aPmBY37wvn5jnYa1LveODauyD+13eE/NFSUACxEur53xErT+8LmqM
CYNw1/7gBFOem5+mBWWSnonzJQs3Je9EHTRyxymi6H/Q6Zj5ZVpdhlUE9VQtQEXEOo9ss1EZb4Nb
74M+D9m4lDpfMF4DxfQ7qwDDCPQuseHy0zaOT5h+kI8kV4i4G24bF4THTrjTZSw5oq7E6KSnrvaB
ONKn1zui2GdkT55WaQZlclK+zM/UiFXCWkDrovgev0OEqKb3FeM/HVFYOt/GOGKdI+EGQsjtQpzv
FPzdEGWo7tYv1ahBNB8tDDD2kOYhH9qhDT/0AWQuUjL7kfH8hPDebpMLFeHLDSH7hCYhN3pWMCig
IJBRatEZ5Gjh7N3nFaeMMDcnFirp4OjvnDLT9D55Tioke6SfSCPGRxfa3TGmdSD0zk4V9oU98yHf
0TXli1+XH6CYaVJA1yP9TIVBroOd6rJWYCh3J3NvP2MaTeF7jfY+vQJXW5usPq7ZzSy2y1PExahU
vlLSces+8r37yU/eISTRZh6Y0z2W3o79sm3WmyFyUMPyeDZGvU6f7RSp654Zt/BMawcKcMDoVBVo
8Me5v4uBeO7Oe4yoGGI9Fv5DF+De3W8dvJs1suesbM6zipxwfOP6rwe8EDT2E1wIWsPGqj4CpT5R
v4fmqPmtmaTzIhqVNWtoZnmv6Bamw9ugOiLzfSXgGBVxG5dP0hXMErz5onFebsaXCCT7tcpZs0Ud
zHDw3DnUwD57tSE5vW3/NJwBIRtYfHSU/HRMToFxjGQZ1231Eo5J5SOK5zNS6uTsB6XBlSepViBI
YpW+SB4ZyARqXCV1qzeICkY6SVbvVsU/zJ9U1mPtYU6SXMl0houVKWjXa1WCLoF4ad3iXDXOJBOK
dagwSMMhVAY75fIlDEYfu3nC48+rcWYttTkg8tnYhdqqsmJRIcuDhCjJaqDs3Md+0rwb2JPBcBCF
6MvfNQtCawocPv78gf2StNoXDZuUDUaMlPan5vFd4vfgKIL+0qunSOsgGwi/cg6gMqEaQlntZwFl
7pv1WhJQg1mEfUcseDLKqHUdpkqTCG9CpBONMaNXg4AA+eJo1uYzAkDGH/ukHldkuyhK1m5Ue7Vp
aZpDIZZTv+b3p1uza4MGRE8kWIy/mdOwqUbvkGiI85NkRJOSNKaevWKcxyVyh2cDzgxN3UMWy82E
aWi3CvZm0sB0bvHRAbToJrtdSA2QycaQQq0PqgfpZ9KLJB4oeiYcLaGNqFQIgPCbwv7VK8q3TmGj
THsdmiIZtAcNkwV+w5sQGVcYwG1xGlVJevS/XFwKeAcozAyga9D0j7Se2ggY98V7dAHvRaTqgl8/
hahF3u61qo6o88TdjEqDekA58+qMkaN6GKyeUmSphL0hKdDTZ7hfI71AFxobYafSBNmRx6RK29+n
dvxBiR1yQSRFSh4UP5Et25hADCGcg8N4Nnhcm2UXRu2MFnZmSiNrrC5Md/RKKUPGQJTd93qK2zOF
vQh1e0TKi7w8ot7Uap+3DkMa4IsB3KrQxZIu2nR0MCiIg2q2qCxp3dIp9M42csmAg0Oy/JCQ6SGU
3m16ARUTUlDkjjsNBrPJPErQIINaPW90PusyQ3GINEl+mAA1HKevxX5V5eTHtRi3g+57amX5tmmM
c4C9HXzg+6ENOmIZuK5uCyIVFmGjsbhNSnQKSxx45SSE7u7Vr41SpJz53HNMwAyHYQIa5J2n18E+
ooOeVzoamxWu9A3XA/UoWvbieDgq76DMo42YbC/eRzv491ufb0np6bqPSiOcDgKk0gIKci6mK8J4
MycL7dKYbPTx4CJ/eqQ4kOBaQPAh0QDFM6lYpMFhGqAjA9Njw+iNrwtSdJ8FI+ynV46BZ/FrjItf
Ex56BOaVdKlGgB7/JbZHFQx3fpOjxt8sXkz8qi+ZUd7DSeZU0nXpOue11CwAZMExgwj+da5YoBmx
grnxbrT/dul71KeQjvCwCJJnPZwqvA0VXtRuTZZhol4AEMrjiKHepHzRm6RPBHVYhcnM3i5ONZs2
1TSdh0iXQojz83cPqJavcMrLGkw6aORAQ+7faVhyCX/2LaZzDkz7Zp//nhO0Cev9m69cDk2SN5Ay
6taxW5inXxtfKHVT6hNz6/3ydXdm40NIWe/G3c6M3XynTlPNCnglq2Niffrnu3UC5FgzFw9BvfcN
32hvoV3Zede8a2LBRERHlIwCUmbkaXGSqmeLSuX8AteIfC9gO2lxZsdj8qKfO87AzLnQjsysHWBB
I0xkJMvd8oNPPWGF3Fed4nBBeUHMf2ZlYx+8h1SyMLxrT6Ma4d2S2kDobB9/8XDWVKzk8BFpx0fV
FISV1TPAFCKBU1FLbAzMfnEeQWigZQSuCe4R72r0ymEVZr7crR12q19B0pCkTjtdlT20EobHftF6
tmhM8CQgxl6SciU3mS8ipOdtJX5tlkFouojvnRH7ohMCDRrMIvkTwg+E8Gti5lQoICYlTH0IsXz/
290s8MS26yc4Phxz6sf6t+5pY+Eb0T4qJBxt5xZpb+buhw1afJe650VjKXU9NV7ftRkRHCLQO/d5
F1LQc43XcqYMPdwEe69G/BaUB4/uu/3BIbHw2T7t6grXKaLxdosGJr0zXGJSJtgozsnoMGgsnwiB
TTaw5GC9QKihMmVLcQZnhxN6HYG4O1UvCRrRy28MCtPUz7WRVCYzwlAHn5xi9mG/d/J4UZNXBJnY
2+NjJB6tbC1seZPR7hVb9+5DurvnHv5/+Gmdhi/oA0/BCRApH/PyOD9mpStrGjNP/2AtQvVEYlqp
VYSZOeu96uQ9hsDAcgpEcWuzEqI2X79YMB+RA8a4v2nlB8tXhLrT6omG219pxUBk5EOsJefM4+Qd
ByRtkHq/UW1EzHuMqy6ZeGA7Zu8FblJCp1wTI/BZIyuBfOFxSBU5kT0HvP6Oy+0NCST/pQjxNTxD
47feeYmZgA6RYGNQ4+Ih1Ol+wIjJa1gpQlwm6X2c+pz3Gt/XDAbU9Yq0zCwa2C8Uc1oEBH062+9p
0dIq9fFVjnP6zvS+nfK0GoFQLdCBKowvLLsFktfmmPmDq0N/2G9vNngb3jqIAqpWxjfraAS+nxhP
IwqWwzNYM3izIOF+J2fwd59TZm3tUtDfGDFupdFHFQys7mr2oTPaDq/o82JaaQEmVQC7F9B9bVC8
fmrEZzPmbdqOLm/vNzdGUw8SAcD1a4KNCN2PYzdexavEiuPVauvGbreLSXLdq2XEcdztxu6fO1nx
om8IBO/mTCxWHDfZm/7WiHN2zMdqH/p99nexUG/hghGnBgA6KGBnquNcdKaLTn86pYGaMZ1KWYsU
jDEel93xtD0WglgEQ+QJ8AW7rbzL15nyDJ84bTcM1WwKZIToZH2AlnkFShOgTg29h0G/JQ/i63Vg
tpBPOzwqUOpqdO5Gp2RdOnwTql3GOLCGASSikPTbYXAwic+CHqKQkL6XT/T990awZ7cEY49LxvBt
Bm8z2ljReoh0LLU4l+Z03K66cPrGb7NicMFqRtA+6llr3B6/LKWKar0qYge8BpN1s1jHOwWHckeb
6EBXVLupI7yR8kKGmGPnt1ttsyawj8RzEWflaIyH0Et4qTJiOi6QI+5Ta5o3p+23rWNXxkG/z9yK
/nS6KFOA1fgdNdcG6AB8mguuobRY6AGGw87pLxa4gYwKcTm+AQOl2oy5tE1+GB08xnO8MXaVdiAb
xbv6He6aqfGnB17e2U2DpkaM4DOd2Ls95EyMa8auyYGX2PshMbExfpqcx2hZsyJkDdtU9Y5o9mFw
aJzpYBhsIU1C/M4Oj1JBc8zpHwY3ZxxFHpP2YvYSLs7OGJTMwdmahwhgh8udcTMGYXgx/HDAEm4N
SD55vHB9MteJ/YFq6CUG/+8FwTJ6G1SW6NP8NYnlKCDlywdSx1Ki5PpNreqyChx9sap2ANrLbhVd
CvU4gic7EgW8xRsGAWKdzUIvaZLFTv9m0yKiFncP3MCLLJiAFmU9B3PNd3lRRLreRFQ5JtCykcDK
0H9SAi1os3B3LViXo7s1GU3ofGvBOrarvCKJT0YIYsTmKlswGdl36+20un9d5D9cd2u63dFKuaFV
t0EaloDLfJk86ZJTgs5ibbOkmOs+DCYnP1WY9l3+xZt2Ff4LZf8Wb/yLG6Y7GrUoEGjBpDZGE3qO
GTwwwZEyWjzOHgzZswm7UPJ3nGI6XE5389bLbkFKsvU4r5q0UtMejQwORUc4qfO+ixH6c3TszElI
RZyVZTsg/PMRAxoZWYMk8GvuvV9nXdr3yZLYvJJPCid88Gi0GtmDyaTVsm0u9MVokUhp3YwQM7Mq
8720TDTPzVGBvZykplvmWRAIt9Wa2DPDDvnF4YYh+7RatUJAAn3pnFFC+PxBHobUBd21EjtvRGtS
ihocSBLhvdgaLw1rvd5acEXWPBnBLzNAyZ11r4cXwioeBRHFAIME3/ltLJfLiFc7gDzBjiw2BZCM
GcZ6ZEEzMeHwm56/jI6kaB0msX5PU0fzYzx8moEeGQKghmd7Z0bLiH1gkK+93npnr+nxxdjddMJW
aCboDUkVKQjWA0b2uueve2tvHVkayiez14MCDOnAi2hcftx5YD92A8PFTZaC6h4neNofs409lNnp
L7iv8YJxGxssazudYj3IZdKkx8F439t4EBgI7MSCGwYDQ83ib/AJHMfDYlaju8wM0Ua+WI9mT7xN
rF9QN4cc3MccDkm+XG2Ocmcy+yBUvPEOlBu+MZeJf4iTYPMtZxx/DaLFklUPQwvRUClDPoIT9STx
WNMXT9ldHrI4LGW5Xy0lWmXulIyUEZ0Se5NZzFaBfzaSo4QngCWtZfdEnexI3VwO4R5ZaEVT91Pn
q+tmkEzBQ3yfwUCUyX7q7HOiwRCs+cGbM2gJiM15OIcsMWklXtkBuclbxChBzf8iU5JC++4B/Bi6
OryXeMaA4hQFyWADGHo2+M6nAT856vm9aDkMyJNqWw6pyIbntbxzRXk2YhmKlktIe+EyAgSpwm4s
PegdH3Fq+WG14QK8lJOdz/yyVsqZi8kn0TY9xlrmAJ3AvKaUq2RLwtbLGe0c54YXiCFAI2ODa7qA
0sLCMX00s4sLIV3LJ6lOLqVOp26YcL4TMxmwTnJhdZm1IJaMgNVuqoVnnDptGD96XM9OIVGzLG28
z5AMKpAZIKSS3iTDvxZLDwtPv8lqEnfjzAUpGE6/QWZQOyQSw4adLbArut4fk1UUXjnTpjMlLNCh
D1kntCy0p3yVRvcwAs815kzyHo4UVbYBj7gwhM1lNKzapeYQ0qsTLDn1nFIbs4w9NnN9VWgu12+D
WZ7YXCw6JyPtNRgMika4gaFQsvnIK8V7ZLN7wAqvgU+8AD5dYxz424qN37tv0jmWewwgNqr7R1J/
MimYX7OFIW2FYSibhOCbhe3z7Yo/wSamdjgPsUrhHIBPtqkXmfN52EObgbnBjlBYCiMLM7Rcos3X
raD7UUNru2ovhzmHmVWFLsd6xSpat3cuaIbRG/gcNEPV9xl9Gne9dQ7NNcPrzfkWhYSGSc2VfYsg
BmIH0dHxX9gTghBM384HYFswLz1kiLJH9sitAQRzBnrmYDIKUcODrcErZUmvNMwqDSmihZY/H8w5
tAmEZdazG1JyUPvRcJnD+jx39Exqs5qAg5C/tegACHWDPr806GFpqHZGFII1ImAii6Yh5Lsvw/qZ
8rAT+/agvAPiO3K2OhHg3saSuQth/UN/N8hc0xusBLr7sJ2aTAa6PTEQRcUBziWxf4FsQD9iF8FM
8vipRV9MBBSklnG37zatLSEsoObsnO0zBiCSDdDGCYeuBx+VCARBHf5An1770MiepLMLv3eccoBQ
EtHaNiHUBmRR6DaR+Ql6xczeODlLdkSbSJxUmXFjSZB7hFKrgRqi5tcXltCPMMJetpQC/PlsVbhH
coRFzIBy4ct8SxcCdInvpELfkfHSJ+ten0yoxge3X1Z7nDlbzJGxjvdH3aBXF6dKpe6aT3lzE5fX
tSC3QLXUfgDggv7g2v24RjjxqbECtvGO7gqSjRfn8Px47GymHq/sVJlDTTpztYs0SyNqiEU+2eLK
d/ImtuDnwI3HOs9YhDKhsMyILBc5hBYFKS5zMrNkZVePkvZnhWiCsznQTnr1s51QYcRrObxoOIyG
zHpsC8ZJCxirFZaICRCxGizQ62WZ6pAt4Exoa7R0jx3FIaPNp4YO1WTLWjPApYvkkc1gsB8Ga4+5
7vd6Xs9TU+HUfS+KcTlcM21kUHBARpNwjjWY+0xjd+77O8On8CqcT85NuT7z0WQyMyZf9A3abzKM
97O1A3eDspHr3Zc3gslcSE0TZYkWPo8hsTZtFxfqKomxDaXMWme2jaJXSDc2NWzGCDI8fljm9NFO
1hhVIlBOX5PHhho8M/CtYujQRoFJRPkBXlY4UMCIezuYf80rXBP5YMy8C87kg+2G7ziDv+HcrZd5
s1GPA+NrUfaUMUFELxIrJAd5Cj6xRSCpGKlPGyCjM61wUhW3LCC7EDHGF8/FyfxyoSmfNeJu3ZiH
XcV7UCj1tiym6I8mozixiA7gAAIV7l2QpYC6BSslVNCX6Z6/DSRH+WI6GoonI0PK4ZeNvztsCdif
xhb1vYedmk8YLRQdWI1o278MYYM9yJq8HazJ+O08yFEBxPXqvd+h3jjgkigFMBosUqK4x98QdMV5
XMzyAzdZG+WmGYdtD/1769IBYrIZbAY5m35a4i3OrP2AXpm29i2XnRwoMQnnpz4hY6GBn+0+MdLB
+LvYOq3UOt0tetbinZJhbsHfN0h7nmBtWX/Ez6PRHy99GBW7W27+4bHyg5mEJSRqJRqr2ZlIuE8g
Umiiwf1r0/cFRtiV9FPG+GOOvfHL8Mzco6/5phuUL34S8+mSsgMDhpjKfWKOCQxx2kh4EgSyQRvQ
EszkKWZEr1/8LC9p2gFUcNoXixmmLXOvwJCJzWtO2mRl1reIRqZvlO/AF2qlFqfnjnQZfgT+RBFn
A/eh7k6nDAdZE4r02FWHAozs3dDTzPeAXp3AEqeMkCRKnEhxdyEY7u94YAc7UBQcjoSjAB7jcR2P
2Hqidsrjm9ZwSWQOFhw7raDMWaSYV0eoLXNUX/iMX1xb+iTj1m69Z1xxks7MGiESM6pOHn5pWu7d
ELA3S9F1XO18Osmi4Oabt43qJnLzer/a56XmvgVmFqEJCHs+THG+9SOAgN8KGxLmNZMP7Crb1r3B
oDdYr6N1RC6aFRMejCc+pJb0rXVpKz7UqsbfPPrbeket1TSd5HHd8x/CWBKtptZrSlg9YRIstVkU
w2LOOkx+kOflSSsgBmPLfuvRegC25Gh5LrbEsoSBae07+ia4mdmKP/D0Hr0TBMt8N59NebMUH1XQ
wSQjn4tQC4VzqZn2YKYVohv3FRdhS4Y0eTuiLzk5byoyZIhQ4iBVREYIXhtVau7POB0oHaSnLK8b
sZYkzP7VAZuU2nnnbdVZ93MRjjQBoSRWE2NO+Dg6obRIIbf7dkp+xb9SNHrtl6HD6ZhFllPccDMH
D3NQW9UDjhD3G0o1Ky1ZJGzpGg1XnYy4ZOLCWbANMkacvlXM0ctQRNLbUDy67DGcMbHouLhf9Crz
SBZKLPTBN0HaxlYnmWAonW+4IBXzFe+CXfDs0gAGb0obELKZdwhDiTQ1b7ESGzteYc50pkZ4uXE8
qmez3aBRjLEbNcxTMPMUoFetqlXvN7AypwX/a2KITEyEiKyp4Tjial7nmVIe2nnk75hfcEnNBtPp
TgtOEdrxlPlbE+fWo+lBNh8K1qhqtLrdVRe7zKxksm5Y3qGXytbL+mGo2D1ojsTuX0p2qCvCEHGN
fgDgj8otmySqoGjeInyDlDNXtIakZjLcZn4vuS3WG5Rf/yjXl5XGxes8GRRPSlvS7HuAH35ghOyc
CORHk3N0ZsIXPBm2Up59E/wk5qtwzDvLC9IvDmCUvbF/1lCmV+xerRYiynIYmeWsZab8apEEMVMf
EpdWkofN2dcGS8IQiP1uaanE3eRgtbc6YB1HsXliOJQbRh2qjVthzCHAMaToZchyWXKTuR4o+Hv0
UguAFTUXGXenwT2Kmc5rOPu70uXBpE6t4t9bKkaSF/vj/Ir3i0EO9v7ev2DOiL2GCra0FdDYpJAf
Kc0n1w8DxgWSSRak+YJwSi8TSKGQLyBw05RhOKP7R198eLJQ+HB0+iY2VkQMVRc/N7WSrmy6vlKb
zHLmMeI5IuRi4k/xW+YRDwnv+AatTJ4l0Line/mCuglXlDP9MSlyhdAplFGfo1eQfmXgLRqGULwn
Eau8OTl5wh4VbWYfTth4A9p4s3PiCl9psfs0f1EXE1NBCXYSAqCiYuEA2uhon32giMN4+Bu6rP1c
ZmRC8f0sfH65t0IJcGHYKt3fW2oc1u9UAJ8A0Ql+FZSYNFmDRC8WTVn7L29ZnvHTkE1e4nTumjib
0ZJuKSGoBJeaNxLisR2aFA7imL+c9I9C4aYQDPnLOlQcT5BnnQtNQq5Z9qPVeMu4FW1/C39cUKlG
K5U3uBPio/O/zv+P331bY/i3/WaE2N2aY5olFGB5kGiapTAFVeVipCx4YC99Lb3ZYt5Z9Pu4aCK5
w1TmHtdglS6YMJQFkLdlxdV02mTTqdVquARf4Qjg0I1zHIIQHA5kXHV1YevcvykVGBeIsX8+u57W
1sHH1ovfwEgCk3Qu/4nr6WLrTEwzu3I1O/2OMHyi/wgsLALlPeKkT3EGlRTgBzv0BTHuLHTmpjqB
wic0aj5UbKTZwFNYA+Tj17kXFARC87vkv8t+MDVitHYygCCHFakxIHHDUDq4a1VpaVQpfD7YrJ3O
b7AJAD651FbzUlpI8YodzypC7ime/Ri55rajQQUSDFgAELOM5gUTb5phqu2ABhLFVgr/ol6PVbnn
MX4ezJGKRivvWUKjIpz8Enj+Blxx/ZtcH+ivKdcOFoTcYnS8uDzyoe7G3lM2ZrWxYXx4BUzer5Sj
xN8JA0vemk6vLokCSo3sDzRnpcl/sSOKklkkBa7lf7NLtwn1an0zrbk5q7/5CMGMd8rRY+zw05DJ
QP1SlxMtOIxG0XwPtZ+yPgBqFlREXiU+/Geo/dDaIiI4oSDb6q+Kq8oSpY2mQiwn2misw32V1a0S
P7xH5uHLXmPR/Y2/68mOk7Tio8gHcTYKFiekwAhVvKF8lhw9lWmQg+kKsCqbe2pirvFvnDjnUH8g
0xZKI7dqispO31s+MbeA5N6pBPcBgxtaPxXftMro1bsEtKBObVIJG5W6Eh00GzHubzPfvXjQCRZ7
t2aXm5egQe9fmjN6dKVwvmH/4lEHbMMe8kh5NYtdhPbF9J1sGAT+ZtCwG3ER14m9fnFWCBOyKIr8
h4mPvyV2yNmVNnIA8pIsd9Y6Uly6oRZ106Z7rlVtlpvXbOF/OznzT1+0NSdf9+5cCFoONDp06efG
6qQYgoJQmy93j62X/2EhUqkVilfEcX8nL0Tkw5i/u2UeVNxEybnzQPpwQ7zTsF8+39osuKdAztq2
ebW2zRT56t01RO9osHkbde9Vtz7GdQKiY8tHRVmKuHRLPQ5qzuAeb7SGkBd6NUlfuMBlqJPl2DTp
5ETmjYGNK4Z4x8wAX5IXBA0NZIfCHMVufwwSGbky9fPSnB4dXWEJqE+5MFD/bwX/jSScD7IeezRD
lP9QbPe07paeO4wIzbrylMocr1b3vQlE8WXsKHyUP6NNQZMchZ2l4EJCkXv7n/uwcxQ63Xoni2HC
oNljpmWsCUEITI4ITMqLqgS3p/EA6J8WwqROIE+7HBMqxhwBJVfVG09LdUiq4VChnDxg+RKwycLD
HKUTvYS+opm7q6fkGD2tPB6nfAbIVAWaz/mwyup/56Y0L/CzcbfvrTezFbPcOjaT8NwiIZ+ENVyR
Ct6GvlDv/lgh8BvRxoe4g/JXSGv53n76DZoah1gPZpA2UufciJsUJ/3QVrROqAX7uRZIJLv59deh
wY71RWH9ZeU6wso08b9g6RDNfXkRiOkQbaoAbRttI/lhiZP09BuglkUPZQzmMQtM++pi27twQPEM
/8CASCtXu8R9kH4xHXVKvigtxRdviJTwKFqH5at7p2qdjoAOLcF2nXq3caE7PUwfs/F3nB+6KLYz
Wa1TsEFq/TA/jfaDeovIGh+thIBKBMNtS8TSf9GhjtwnGiS0cWqIU7ZX83grpb79YFFhcQG0oEHn
t11q7wr2p/ucHNbV3mH9QRvERVOHS1zzyCIhi40bSDfSJwoKRp6WRMa5lR83InmJSfgAOjkM5cxu
+oqFaBIMs9aRn6tr/LJ1pYp/dJ5myFLcnV0vpKdcyBC6cs4VGPhhn1s0PAuTUANGk+TnjlI5ngUc
52W+tTFvcdGoO4Kc0aLp1Ok1q+COEjl+M9+8LNDs7CLmXzZRk2nZK3tFD2K1d0FFfjdVwwQpEjlI
N6GKkN2oTmVu/ydprnYEjWHq3rtSfUTCXWsljFQ4GwwsLZDc7B7py3fwXrwXG7BP1PNQmGnPqDIP
pLafRNueuoKWg5tY3eysIiMJku/sjUnKToFPa5SaIwCmKTObSZpmA1TDc0sFnWoW//n7CnS06Te2
1c5361YlpKthVskH/cphOEHgfqDSVbDPoHlOAoX/i6svR14Y0X/mBLhGwQKgiauhqxneGD1YeujQ
lTP3MLawJ4vjoDwpTmplt4FsGPJLKFLY+c7xHWwwASmUccXN8WxM5FuECk4/SMShGBdGhWzzma4S
ilMPvq6HfA0THIArl4WBMoE6dqA7BjvtGbRzGEItjHuKBV6GACCZ7cw0cshbKq2EuslFVPjDtEIh
LNs0qbcG7hRZ5JMbRaCepLY6UzwtoBXwMw67G+NTUW7GVMsZt75WcVVZqfYVWVduih9v1JJIWV0V
f5ryCzxHAXCrLeDYmz49DPNahLG1K9m9xjQxDGsglT1EQARFY41xxcpQ3WMIZzBfCJh/pWd5q+E/
mzvvzU1x+Hly77K6MiJo8NVhTEWg+JS3lT2qcii1pzlHB4l/TmN1dDPrC0YOuRvlHRjgJD1u4P10
ul9oOGdrUYfKkAx5V5IOKT+c/nIbGi+Ju5ujsICcYaCABLUwJJhJkzUVR5BnyyKOYiCnUDcfF3gL
tSV257hxoLjz0B8IRhBsQjpEILE+Bw6XFD3ZlLdHTZ2iIVxFeZAZfIPgiHxJXX8oXHwwsMrq33Oa
Qkqq0H2BOUnRv7kU4A3ifwOsVwiiTfHNxmIi44H+5qd6HGiSCwn5D5jxWAkCX0iEtiL4A52PdIY5
e89eiXMp5KYCyIGuhEVJXBbjakpo6dUK+0MShR7K9zxYFa8S6DcjbKRlA8od/uh9D/hG4MKLKFwU
hCuHdGftp0j4EIVrWT22hd78QyH13iuDVUEG47mCqRTYKa7AfM6EYNcENMlP2NGfzzxEkHld0p+Z
fdEV/qFQVSzIvVf0Hnvj1dYJ0KA5csA6aL1cUJUeqZOqr3KjZ2db/7920CTIrFehfUKdAC5fF54a
K/BoBB8eFkJrQn4Nt4SO9P7OQ/uwKQv7iEnhzjOwiQuE3To7g4qmsP5HSEqycDkko6+AoOf783Bi
Cx/B1hT8OjMbUJ0FBwNdMfOWPpZOKfyl2yfbWIsw+VQc4SfQqJECTqigzm2ojF+eR4GgQCEA5inq
vNBphLJ8fKY6gMkBGMFHCZEivVhexm0IT9TGbUiZi/p2If3U9DeF+2+7gtdKAFC67DOjyAeVzFMs
t+TYpxQre0b3UEAxZsoEfKwTX/ohDYF8GEAd6rsUi3m59Zd6mhwniaoaUtiIGSFPwiTPQA51uvmA
+gkGKbnCfm5A3VdLW9mqmf/zORfvyex8u6MUUHwjDFZBK8e9NqjxuhqwfnH8fJRQkJ8+mYXb6IqQ
NbTsQ3BERMp+QLlM6W5lXitmpYZqn4EiNozjI/WQdA02qc4r7Snait5o7YMllIJCHx7pZ/0FBQYm
rXolAsT14W8DTH0My+foXh0QNj/ftHEzIRhvv/63mdDA6TL4Qu6hNqHovS/mZ408be7Q+baeG6eO
93Lon8uo5GxYiFolVJa6T3PbsNCxplNiQpHdwz1XnO/GLWF3WTevOSNFkrSI19KkTo0K+jdxeqWz
PfzVjmP2NH0Gm/ug+pjuEyiQVJxUu2UK22lYVhxUCvNTfTK7TB/vv+OGrFuRhRXxYHiYo+9ji9D1
PH+l3guPpsFHfavo1M5weihMetKsyqhOPp0vvcPt74aucw1UF3aLw+JRoym3yY7VblQbbLuvR1g/
EoptS70zREjoP2RqpXhOsqMQbGmpdrYLCSlO+MzGbtGIa9TCRGfKSKCJN5xbuXnLBfcH/OuYFnzA
C7PJbFJD03nxGD0Wt9FmVZ7UWKYzNFoGS11a5AEg3EPzmZLNyHLvOD25drWTa9c7jYgkb6fRfvlf
9+EXs1q5DZ11FC0mLNeF0c7ZTHdOCpFs1pw169n2Cz23gjJsRQ/KzKj50d0pErlt2pv2tl1vKj2p
96RBGije/AbfgKradiFgBO39kvd00V6nipJ+xo5AMmjpOBUbn9RUUKfOJNOpyOF95MJjGxmmIOnk
Ym1J594+OSre3yOH/2rWIVHTX4B260hDKW2sqndqtJyXtfFqzhHuzMdWhP42eZ5SiXpYR9kDrRsa
WZzaNxe5qsxcsETa6vZzorHNgefvwY6mFzu5WvSFGNQmtcl9VI5hh3bz4dOvUl8AHyf6jrbRfXVl
+y7OqwScY9XYGJ9dV6R/ajHjb91BtDwojCrBJywVrcYfql3jPc3D9k6tSI6a7u9ukeLSlLgfHgCs
Wlx8wunOu2pS/zlrnhFshwpHrnqyJ35voEVnXBa5eHuKGXazAsXOy00hOJ2tpD4plN0yNrBhrfKU
Xb9oL07BEaHUcfpYHKgSMNNZUG2W1g8aaKfWpmglw9PN+CKrQRT7sOrogddYLEbM0SOtaI0KkOQa
/zdutChua7QayzLiLHapD5v50K/BnhREPn8VvTKagwjBejhOcUprphqYeuFsn0Yzql3gMT4MxLVY
ok7+gxbX9u5Laz804kkEngrRufWGrYdUxsnZwuMru6djM9/8fpA5n6/q1irGIXNipShFr2uxxlFA
2CUzpIj0S94u34QizhhOaPKNcQ04HP6ks2Z+skKaa3QZ7Xc0jSptUOGaLWnTuLos8jl2KXFOwdU6
DVlL8F3oK08zObSIbi8LXcOtVWhv8A8uzf14Nqp7VW8W3GrhdoznWaBMydinDv2PtjcIEqCSVeNB
I4YzdoLQOEGnmRKYwqCe722fdmlY92Cq5PzvxrnRGK3QvlcGrLM1gohW8W1Vevnp7eJ8KBdbQLq+
/jrwMo0Sh/bts5jE+aM8qs6CclbIsF8gc36hGJgaAaTWmklxTlFJ+4FWrFMq2NUcCTPCxqsrXYTi
+o1CXueMZhPAHoUR5dWpd8pZ1+jUpURg1i624VLTSwchcpc6Gb/BMlg7eN55D1j1UYHp4wzH60LY
V9v+0dkQUbnG8Jlf0K7XU7t4yYPMUByeXFbnR/BFyybxkAV6lYKDD8lybx17x84ZBI9EUK0LiHfo
UklFo9GDd5uigFR44/OozwOUlFOlV6MSpAwvrYFkAD0Ji8ExHx9vo3J66iBph3YJrHNvjUiqmW+d
abq271cGyMPewXkpymtA3087eYrNTmY9v6ijkm6hJFiGXwRYuTP4o3T7X6LObLlRbVvTr7JjX2+i
QPQn6tSFaNX3kuUbwrJlBEgIAaJ7+vqm16moyJW5Mp122kYwxxj/+JvPhEZ7UE8WgnFLCyJ0j+eC
Zl+u148u9yl7eYjH7UOY0462+GekF3kUIhi6f2RNxT2OAKSDMM6Nhwk6UXN45qC9qsUT+JasMJfH
T2Bu9dRa9B22y/NbXO4DuQxXZp0OVTAiNdXEhFFlHUwfhWmWO5JpiSqHJ7hoj308tdbEpI87y+GA
Xg+n6BxTOy7qBSnRZ+Sja38D2DrGT8Iq6GpGmP0x5j9Hfk0vwv4WQBXW+mF0bmYlu3z0I6fkKh2j
HzrMJwKkjqgJt5Yci3TONpQJI8eb/4hcZ4qUfMCbRfsa9sreRhGk6YJDXN59bIVTNNMP9917nGLK
aQRIc2dKDjPPno2o+6eX4chgZZ3zzGY9dgM0D+EoI58T0bYAdEqkYHhhIFh3dQWkA6lIube/o35c
rEmSwLwaE05cEX6bk7bSA5tPxMi8jde9i/upcFKwOHyWxJ0H3TYO3gdIHesYRyvvvbyv2ZZ4I0JY
bDKx4AFtjamywt0xVLbW/ObfMfudm6eGnufaf+mnfCUv0l1zig/RWp9hSuuM1sa5ueSr56d+6jih
TkkxpylaJUio0jWDa7E2IRewShFUpxgVzcJ+AYT46iwW2vvi0kUkMJO44UTSGOyE14CXTdNc3kjB
LsidoH8/DCcNa4Z91ixGT7/kYdU/S8UB1HwG9nut5dtnP90mgGb6SmysJIBJIJxXctaLaV4Gj9tU
QTXW+FxcfvPSXZUXHb9e2a2uaF9JBj+8sREy3Gr7Xpq0q1sFszFEY0B26bgBCmYTc3OLn7wYl+sG
GOA5Lr+jRXzMvhC9fGafBTJNGU9tLpWoIRcdxZGIcJFYELpp7g97jRJiAeEVP9rX/eGgeSv3nA35
maZFxyEKbTquBQZOTOTEWOOa1Hjq7MdjipUR2l91Vi2em2Eef2VHLCLT3aPbP97YYLh80rQkMIZr
Qcmrw/Jyiac3fEpe4/ryPOgPBiaVrRHX+EcFZNdggejRLLXPltuF6hbUkU6jx/3UeRFy9c0pZ/f+
iLtW9+uP20Lac5DjvDUaY01w0ZapsFFDVPW8Lwx7Ztq33UuaggnS7nPe1upxNDpI8sLmKZ0i9bkz
/OHdx3J9jpcaAIL3PPZo8XXXiIW88n1B/pXbDoLytd5CxY0+taW2jZbyzFxjIHfJF7zjc/XaITb1
bgsboWEBAgcAD41lmJmIwHQfLWNMJzLSF9oL2FNBgI6uO12qePHqToLs+kRqNZL4fkuJMJZ8phjG
+klhv7FrsYeSUU+KYFKTu19fx24ZhzKBEG+/JpQet/SP9y+n5POCa9kin4JhLR4X4W6ItPctO+ix
1RlbqRKO6cxu8GCYle0sYvk6hARov3un5pRMnR5N1l9OmL5vN1iJp5M4wQjZscDp+EO+fkLdWEkA
MVRJbg44UHNto36n0ZZIdmMJmTIhngMVJys/nh/iI/bdWVmXtNZbckwkyGQPNvrwzhBvc8HYHK5z
rXdIHwtvC235ho1LgeMDSUXDKiOAHop511byUcey3FNXJNlnl5r9LFZtZM1AgGWzFjkx/BaO11SI
TDED/BlaoZbFyJkJgDbH/kFwaGzjyolZHcpCAM1YwCXlteMjft+wbzmbGE0FUQ2vLB2RpG169+v7
ZJ+5pUjetjBTcPitwOmwH17IiGgJloyJdggITzB4vqjbABCfCJ4O8XunaeGtWdlwGrKgnT3LoCGL
XRMRImrqIlDl64y5ARHioVJFSTYzADNu8Q6HQ4JFkLFR9Eq7JFt5zsekmJnRTjeT+jnXWXbU6xFu
vXxUxT5vwjcxpJ4pw5Jv2W3WrjTveyjNvYwRMJQ9sl5e4HJRSAAMKTB7Xgneb1Bxnh1LuEhjWv/Y
vg2Anc6zMRqB0mvMU9jCLFQeGNY8GOEsTB0RtLUFrohcwwymajq9dd24bnb3HedEvuKspZOavhec
CswC5OfOhomGK5GOxwqZV9OIJMF/DKeEl5sIget8g8U7XT7dfuPXEEeF81uBVgt1MP2/WAeK9fk/
P4XfkfghexfUk+yqDHBP1X38LRwQxu5ojDevg5hSYhCSzBkS/3GNKZLXFOSI/3bPQ7q7r3ToEX/7
QlaCOaAehc5TXELF8MTCUZ9wQiMQP///r8OfpZZgSMFmIR0LE+UpSw8modcCLtliODWnjGwp8Zrq
QitoV1PNmA1W63TF+YY0VLpIH5LCRq/ymXbzNxM6voHwO0x9UeJ9q69unTi8Jy+W0w8/Vj5f/cjp
Hzi73u9Tkwmy4MDo8/3dhPFrHu6N6mqf2T2B3wiD6DEzum1RgaHkFhRSmWGfHd3TVzIjLBtqlwRb
AAeOspjrUuPnlj2vfoqhuBpiSyJ5b+6gtmVrrEHUoxgKOxhzcN9n+WdgM6U5z/1tY3w+fmHiss/q
vqxVPCmW6cw8MhhjdwDErh4HSGsj/M4TjBdXOL9uHudWneu/N3k1+obabXW7pPYQ6rx+CuSeaEXz
TAur29YmcKwni+bSpViu0I5iUjFkOzyWOoAu2gRypSogju8sntkKSmt5ksJ1y1BK1xuUt9p9rhKV
MQCVZT8kbhQYSOJzGjZUPExGYSzxScmiHltLTQ8jEqqztQ5MIocxUGQ/LXU3ps8FVKfiIXmPnddu
J2Erql5uL1CbCLvIIWigu70Yp9wK5rM1TkEgmZogPHIFVPeG3xnwbudqXAIGtWOyxoI2+cFmGKfe
abTqv7M5MvRAPRGI0ayw6vrFByh8HOpLRY/JmTrruWpA5YaCmS5dpzMgfvlmGcMlUDfqRtlEOxgx
lPmwePn/UUdGm9XVo94/pIlpO3dG0LeXpQRnuYXlx+0kw4uF9APFKeFHRk6GHTe9EKdVjFVA9PyS
OKg5k1FWshBfVkjKD3eyLzk34ROwE6jdgmQZFCEXCRIHreACgxFE6vr2sWBKfjHT4vaNXw7NLyuG
dIV5SXWtrnTgj+C2y7w2oJe87+i5dijo+W4JU3tseHho2erVKptVW8rItNyzIPdtcFvClVkrYu3O
AVIF8hE3p+i3xICZivBhI209v7Yd28ltfxRpppbDXyza4w3U75jz9qNNeXqPHx62dBv5aE2jTeUZ
Hhbdi2x6S+hTyaV/OdJOmAyo9O6la9yckfCJwX9m1vzUuBec8h114ySdHjxT7guaqxiTrWODfREw
iumO8kBRHRTG2H9rRBHs8x1WU9hpjvqxRojBqr3ap+KH/HW5nqvgyKVf4sd0d4g/etE1f+a5gOWa
VYMhonWlP+MIba86XhlEoj6X1VF485Gp1v7W7IHYmG+TJQ18mCyrLYZGw54EDIa4sc4xiU8NB/mM
IST+YoRV/HoiiB8Ffa0JKwSqgfenSamOsJ4AnW8+elbC+7qwwUSMuobF0ml5Eky2eiZtsbK7SrG4
L5JP/m9RZ3iZT7HlDSdADDU0MQtF8s82KAPrYRzxYkEVv6P9rILcr7B1+XMmUE6cvdFZWkpbG7u1
YfYMXtwHr8Nt14GMRefiYoILdacSt4aVNa8AbV+AnzfX9jCGxjHiyn0KNBd/6pdqIYFA9l9tYM8K
Tnretk1PQHaQiuygRJJMm7dU2fSmGB5GU/sUT0FU9+AUYPwag4247eq9Imyh3kvscokmZy50S2ka
QWHT4DXlZL4Ijcuz5wHxSlaxxtj8yJYIi1dwVZQVpxIw1I6C3XyDnLyPxi9GEipy0oU8fcx4E18I
95IJ6yvymtgbRV6NnQmcEtAcnOo+X9gelP5AtClLuXxs/phM3T8MYJRbViMlajJRBu3GeUvE+3lW
85l3vkrvBkaNQQOCsO/st/zA8GU0jHUg6Z+48Ah7a/h39hRt/BCo9JbsFKZXiYiyMH/6+XNOV3zP
XJWd1LF2vDRsPjXsBtg+4MWbOSjKexzgKpdwdANfp0ZYyNw2xVV4gVyjU7/Pzsk35yMtj3FheE+v
RTedCbp/5HGCnm8HYtJyHB00QrEQkfgPy7+nzC1TlTRz4TWjsPgCgCdYzd6ThWPowYuEFOKzF6+V
lvr1tti2rrQRqhWQyCEceuGZV8G6faKmJ67G6d/iv4a1ReXhPla+nB67Dnwa34H1gbhFhXYJaAQn
l5PrQ/2t9m/mA/LZAdZtnBwU/BsF3bSfQ6pdJj/3LQZn2DcQs8CAwBBxX1ZzzH9wsklocyChwFWA
V3DzONE52nPDt9HED/5z8BtzJvPlAGGMuXZtA8Yh7B+q2jO/uq+H5hCzPZozO/SkXsP1bJwH3eFj
qo8CmX+vGeOpojm97vVz5VjThsBXUV05DvjQXA7zyreKhVVO0mhZE+yEfoNOipeHrSK5Be+p8vBo
x6q5DB3p5hVEJMSBCQdRIzDIx4OQmvEA3h0dTdO558v/6O/3MzPUrt7fTyY89osJPR+KDQ/at81S
GF7OrJixa4BtzMUY6WucK9GD0qOF9jbLvFIeF6gMTrddc+FUeDehaQIulJE7zCTMQze3FavgZ4Yf
CTUXTyoao+D1xyhJgU4pE2I9NgZs5VflgosmY8KUZTJ/FD/j8Ta4BsH3+gRtecm2qfp+ud818gys
KSHwCKEtG3CIzII/IChEzGsu1KAz6zmWSWJVxnaY9+2ECT83c2AuGSyxlOZAAWsPQGHc50LwBxlq
JojwOz6pOA0FwyUSGgQf0xWxFc/4S8GsEtQ/Ib9+XPGh2YlFMn92SCI80FAR+/mJuS1sq/9pJkHe
lhr7sIO9HLDoqgFBchfYhhr43NQ7G9Bz3m4FUlFtH2G3z89v3Ak5w6lqHCzyMQ4LzeHP1m9/bI/2
t/7xXBb3Qykd8A/7adsvkb9ArIUcMmsrkzdrw72dzrHLkVbpGqnH7vaBdZaqe8NoTGnjHaovje7j
9/Wl4dMnh/pzXOypqGyzPentjFhUgaMdy33020zAlsicnVe8NFMqPHwsFZnaRf3EigmriSOJC59i
6/CYPxjoWbFjhFNB1jU39kLZ2F8tV0Ida9Die7xe2SoJvzj1Jv4YN14FiWGhLB8HoJFId14A+YX3
0Fzl7UNTyZpJtE8WQ/CYSAGecvPop7vcVsk2Iu42cu/LJMhZmbBxAhF1Ix/5R3i/+VQEHT+QkU10
bDvPrJMywic7GgIcG8fRsa3GpcIiCCMytQHWZGTg71cJ52DCU+k/4O0xjgIGJnjTu9nb1QGUPrkz
3xxaih+P/BtpfIGiXATkNczvGFao5K4+oANBtEjc/hmMBoeGHqaAHZAaW20atgF7tlnKi7nEAgbB
anNJaiOO94TGslC+4STmAv5HBcglkdoDERQCracz0223DhVM3+caVzKl7QIB1mi05MW9DbqdPh/m
+ZrujFpHsgnfHjKZH/4k/+KYU9de+pPMKghfiUPsjvaLB9IxwSrusSEpRzRNEays8PXZL4nBw9/V
Dt60rli30Ck8xW9AkgbCqDkA2EMzeuDYBZzM88ldiTKz8iiVDR5eKvgp1u0X5u4EUhaPRTnWQdhL
X4VnDKRAN4hLMJzhv8RVRRmPNopAGMW0H1+sg7ZhJdFxJ+5KcA8kFNMXnrfJL6b8AO8Dhn/89XlE
xN4TRkC6sQDPkXp94wzDv9pxVtNasaIegKo0AxdurOjtaIzBJ73dB5ZDPy/bAY22i5CR9caSNBqb
slsSW2zywAKdyVexqC/P9zOeV7XTDuML1YCMxXhsRmN9jqOuc6G3y9MtT82km/Owz3AztT+SLbkk
Lzl8joIn5AphME5Hqs8feFKwqkohwK8jLFuvDw+H8mNBcYANh1D3kMgOjWqzT39o6aJg2Oap0/xm
+MXWDqdyw+6HhQ0HmTUWW9XmYv28WQF+/PNoPe7O63vYvj8SFFiHthiPdgMMmbD1h+A5gpAMVuSK
d83n0lfk4/Qqzrc88RN2d3zPYJ6VgIOGpVgam+N75Fwypztx6+seKxXCWzTmCmddnMqLNn0f2y82
vsM2UXjinpABOcgl53mb8nWJySJaM/7iWLPKWo9tr/CkFYGfrCAkzzQn1iarfAXSa+yS6R30G10K
ePXx4jgT0OEBxsQEJHLrC5AEWAoQI5Dbo6yt1LPyDofdK/1IRDtfLeAUlfJFUjiTHu2G6LiwTskt
CgG9eVgtRvHbKBvTUzfZSr4+wkfmNjVDxAUfyYQTCGZHdq4XGYgSSheCGVmJEO0wK1EgCl5IHXSW
lz8djLCUehUT9UHOEbFHyge4kf86MdaDx+RA4666loWhQE3GzxvCv7axwCR5Ihq+jBiM8T4v7fBR
rfPzQKR7z+hG48Vh9809LWP0SBoi/QIPK093slQAazDUQhAya3wQ8xXASq474GdaiZUwCXFjFiL5
4ZUTJjcpKc4FwItTn4HqsKpMU/dxUs5AQVgoVcCRDxhnmM3yTT42RUtoSTE95F/FV4l7ehLyjCS/
eHLwr1YAFYZDUmg/S2641nq7e8EXwZiNTqfAyAJJDF9ijr8bcFe7eqzZjcjkBNTJniQWFo7AisXn
QDYMvbJjo1lUx57JYgnxMvE10tmExrdWdjHf0vSg3Gcv8GY2a5bLs/ZwCuDP7OORuHemZlbb42cz
NRrie+BjYEA25/nEzOyIhMgVtt3JR7WnaXr4jN00cJDzSDfKb2Fr+yZHr6vNlYOhObwLMWj0gIXz
fHvaPDop4DsVXSuMlGpF8iPpoWT/PU8ZagtjehSnG00evKEJ/6cy8vS/UQBp0/jp1ZNc9zgRk63N
4gITT923vtTmI4cA9562HpSJZt3T8RD4iTnb6CjfSSLvdpAtUpaP25JNq6/Oi7WMDdhvMgqGciFz
bNOsMJMm2DcY2/c0Dg3clhxOxzfrB1zfoGj8Fh9CcS00Egn+FaMwWYFo8nrgj5RcSJ/p5tUJ56sJ
gDF3ArgyiW1r2nR2pZ2jfw2HHW59vK7nL5ys5yO4iJvXqtnWy8e6mihHaDLz915ZWLNi2hx4uZhC
0ivB6ZNo8Trefp5LlZRCkWsyeVU+J3UNB6gnDdInZERSsGDCbynrceKpsWOx8d4Jub0LMZUgLq6O
1RE7vRym5fZ1fN5DVk4g91h8d3RguCy698HvXCzhNcuJZYK53XLHnDiOdRQXiUfK9q0bm3sg3qPx
CNqNSebm8CHMzbiJFAAtOKtsXH0zmbO4GS0epyTHtPknky8mNvrjspsmhWdLwaseq/FKjgI0VCk7
auwX5i/sPJf1QhjZ5AQRwIeGCkNPiOCQXGaur5usnisIddwze4IYIbGzbyj3wFfGh5lNS1xrCRdE
RgHJAqtInK6sb3Mhso/ApZxKmlhsiibVd7tWttBheMYn8UTfpEedicYKJM1/a3DIjTn8nRS2OSB3
/WV8KCAHpLOGNd8Rcju/twKFY4LonIoTinQUe5L5Vb6oqqC8B7LbLKVpszT8F1xKh05rDYBL9ETv
VDReUPATWt8kSAWzRA84GrsTKMNc33abyk+QGDZeiagZ/pL/ZiS2Qo1QQRhSI38pBW0kXMRu22xt
E2u5QvRBVGAFhLaQzreNsDalfHuMWf2+WOZgJCxBZHLZdsNXscTc8ssaL8941eAYU449qFQONgnL
Mw41gtCCPcnO7sff7Hzf/M1bGDhAHmNIH43P2NTwgYJqJRSPWDnEjka7B2AIYws8HH+Eam9Pl+YU
4wfF8eZvdGTY+Y3PQGOsV7j8LM8mcJi178f+VW1waIOs5UTL18mmj6ZOsSylOr+CMBfJMcptinfD
VJuRorErgrs3GtdbNvq4UmizBwV1RbIQhzArINKGbkzFSFu4WUzynN1b53DjcJiSRGSylWZOl4Wb
X09VYVogOpGj9nQPQnljhxU2KMr1vesgz3x0n+YXV49asMplJ1tr/nPC4mESrQZPneK/Ovx2CmUd
7/W35IMDGrFbT5XG1Vx5WHMHcqh/QXO4M8xt+7n4sLZ0T9zdr7m0aedMAMcXXPx165IymKyTtQSA
mE2e89dE5iK+aVc4GoxvDOTgftuf5qe5kA7arscZG+0ffUdMexw5+UtsmMFkQAgLRN6sQkCGDsBC
0pZettKdRxf0vGBgF4KAXhobKL/SFzm+DURU3IRaJ0vdiN4bbgp3cuTIP4Zb0vng+IAL3wOFgoQl
xhCaCxMy5SIP4Q7zNfGk3Wf5b9/5tyO08jqdNJZjkMC3xJu8v31RhSgZ5nGgimf+C3I2VWNWA/0T
OxvKp/uVl4spGeFDgB2Wm458kglH6QrfcRrXF587CpXU41ytIBX8GOXOXqef5aK50pAG/fzBa+xy
u8TwnmFSFy6pVG+XToV0rLMctqc757mwZSW89k26kIQLHr5Wrfvx/KJpNsUC441U2Zhhcm2uQOmA
6qsiwAu4t8lE9TfVRQUqYZsljTnKURTunjNp/j4VGNGHUyOUztxAoD/cWHzFAzaXyeC+TjhernSw
noCjG3u18prtRhf5kpJlNR4xqB/4+PLKTVsG+I5sGpQuhC/PspW2hHsuOUhVWFbheKtDDr8aDZvI
EewLlLeruwiSmnZHUGsi5ijoJQ8ajIkDTQpfRQ1TwSVd6JMWRvq+n8vVc9t9JNj3cqm/2f9+Fh8I
E5JTDBsMaOXD/k73bFWRl1gO4GSJ1/e0eDuYapvlh75DY/VcqPt2+tGtuhbySeEeqXD6miVruUsx
eA9vrdcb0FOBovCpzdbPne6QL9XpnPoUExzGoHu1Tr+tQlVEBxeHBO439vCT7qySwYO3skfS62jR
8OWzPJxrS2LSCLw3RCDUsNaWyro5M62NoXw4DBgZzGd7yZrWTuajTdmL37bPJXJRlKceTohIqT4e
2/KceMoJHoBxzhu/bRaGtsw+CQEyC3ADG3SSDRTznqCbhMyt3cmgylKRts8YvYor+GQ0ZKzOENro
lCGWG5NHMVf0lZmunuREM4g/F7ACDG13q3eN5BCyA8LqVqov4Xs3xcTRo9lot0MTKHtmEDZIIAmj
e2gAYYXvwVloDuhzPfi3ddP7i0TYhWpfMhI01Q4YYeHekQRLOza5r0EXjHRi9fBA4y+uOdu/byp3
gtFpRc+DtjP7KstJRUvLWibzcW6sg4YDjSWob6reEzRKDnoKdu+5Jl98if8WmDRUIDi0KGsCZcct
QRlXdtYntiTnFDro13vK4BgfeW8WxyypGStPrIIJrHsyboi+m/GSc5pXq5/R4BDsvIG5L8+yHfF5
j5UW6ocRUNdf2HntSEFGh6mom/7jvjUuIknx1AVSYHyzV+m4XlCo9JkcTSnlMANANjhjQdPq42ut
w+vieF6U0ApfM1jvJiski5HAzT1lOmxTkr0sTyKf5EXCIE+Qmo0L1lBO4WkIO+gfjFO209ftDJ7T
SZ8Qp/E+wyASiJEy0yY8j571/dqnrIxgLKqWYw4rcMcI/2+3AGPiG+ru4WPNNCivnrQ6EJqfazKe
rWxevLeInF4gZglajQT+19tPTyPVNUHLYemRj4Jww8eTdR0bkyetCWfAQYqv+tPvtQlepi475Odl
dCNn3DWErw2cCL5m2E+QGEu++Zlm4uip1oFlMKDxzJBBJB/vf88MUsdlvu778VPQEWZ/R0/TAXg6
2si7c5swpJ5KJIfbG1eEk37wKVKgs+2HukQO8RyfUWPZD69/njHrhkOdzWM2XfRKa+X8HrvCxzWz
8IpVr+ax2Zb3CcNAk01uMAJBOMeGNO2h3d1Be8b1FHXSaFf/VoSyg8AOjgc+3E2rs8KqGIw85BdC
CrCiqcffGjVTyNmFdx8DI4IYQc+wJuWM99ImCWzXGj6CORZ+KjWcVwiKcGVTzCFe7gNcZDR/qFRy
jpYlS+/Ni1YlGr8arrlzh7ynoDO0N2ikpAUCMsy2GbMfiC53FX79HdjmnsgBugSWbyvzvdQ5oF+e
Hna7VbNv9vmcZ4vnrFNcMkzx1MdR2zAdSHBaPrWTIB7cjNJwGaxVa58ev8kvEEL28otzIUQ2sBKm
A9+v7D7x7k8gpjkvITq97yFfj+2by05JAt1eVljeXqK5tS+odeS5miILFfabiSUl6JOZjecpAeaR
p1KDTUeyvRi7N2/IQFOSa+VDPH0vH1hGs6L+1CtHzN64kXTjF+odthYXwNYXFBxUkR7kt5HpgWct
bxAzbvsW1VxgovqDAGeEFseGDvkGdiW8sKYfI/NSnQRfiC+TyvOCdA8irkMa+n1N3nvWmbTnPv7V
nQskhXyGfhvOzpI7I2Pm4y4BlZ/QEzRfMvqGJkArs+MZxOyLJuw9Myc2VtHwBzkMsHzPnbrwVULP
p6w5Npt+HKKLQdx8OPzj2UHjg2cYLekXJx3DKFRse8rvY0f8xJ6Q/5YHeNiw+tlA8qOafMn4YfAx
YNf1UWjQhH2H+MkNWhxPyNOwo0zoxdCMn/50XPb7l0wW8HEh5J5AaFAITrtgtpQI6RGsbByi4rHw
9ble48X1avOWK2+cCVVTN94KfPqx+MPN98l0n3iwypz9/0DsaIKhbLp4HzSuGCIXGe6GPz+5s0Gh
s+tn2DNi01gs3qf00M42wo8RlUb484OfIAWYfpcfwqsOiN+Xnc8PoRFGJfznkHNJxiumYd6S+/pM
JTpy8/7jOFOp6pdn0FIQLAXHAVrCmRSaSp0/UayhK+1Ib8bYX4VQ8BoXwxy/8m7y2gKi3aswySYp
03/rRgtCIL7uZL/DoC/c+Mo49Ly5MsDFaFh2v9EKEmXYQRneV4MTM7vJlJg9PGvj6dOYkjk4QOgj
fmeZoS0e49RdD5+qaXr8K8YKeSS7a3/gKfzBzMDF3Li4eWXs9gGhba6E55sPO2yr8Yi+Ce2aPY7J
CciFeIBsnBytzfARz2TJa9bsPloTvcX0ofil5XNeQPA2jSnFC3ez1tPiKQ8GnEDgNiKWUo5cjBLJ
8MXtmHYAD4AfErWhWEXiIQnVHn2HzykDN6E8qNoOvhD93G3KLxZWHnDbSDKCdTSQRuE+EfMemyXV
+5Ae6HMJGYXvxQIxkwnhqup1Six0FEryTAbpc6pLtbpti3Ri92D+NIDjzvYNgppaYNT5U2K2tVtP
hSphICVjU1h8oqqBRvmdBUa36VAk4AcFXzB2tXOPCwXcVpChpY5yWp1RAiKd9HhMv/70Cu6LoIUT
RQXxIknLRL0jWqV0X16n7sySsofUJdwIBNennYL3rjDzpaEQP4QQrZpC2IUFNrPgqvOOVH98+dD5
roUorQpdGkPHWHYQgx2aY2i+wp/i40O4Lgi2EHaVT2fCcyV2S0L+J4wSoDy4exZCQKF/xk+sngQ+
+o/iWWyDHlQHIbmP9kDl/A7OB9S2MWDYTLDSSXgYlukpcbCBFUawI7jq3+vrdRuPhYj+02bzLgwy
hSkAO0LclYXJo1CppZP/54YnAsLFFyvITcamg/Z0J+JNPGk1C4sF6wW2ykRuO+1sNMs3MbQ9ut6X
l9pz8mHxzsOk4UCcLE9sfhCGRsK8Aa0OBrnVSXiy8UqHIEljuNEwAH9M94dL5Q0U2NFSnRSuuFYz
Ol0TPORnKc4pBXWXUFefM+ObxeqowvheDGWCUI0mhzHsiFJ+wgZ/ls/kn9ulZlfMowh+yRWdRf7r
uwKxW+kLJWDXGkQzoIJVi5CuWz7PyTn/LLfVGqL2h3Lorvl0dOkv9bXFS6kccabZEGJNHDpY63Ew
lt5jHoXDUrr+pyxN1bALyC33tz9i/jkAUVNroOIOp9cncQlo3kXkxuNjTpDV3ZrgAM0+LexOPIkq
0hgaBEo6WdGA2x5U9BFFR3HTeYzknm1SeJ8T1ZVAm9R3cT9WCS72TGgZE7tk5PdLe9pi+fJt/XY7
iGaQXZ5Q4Mi/3ZfDVmsgwaRUPWoeeqwpW4ljPunxS2wxaD0Ql7ihpAOFo8gQ5I0bngZrYMEA/IEQ
3eIWbu4QJ35SZ7QVZitU+1be1Occ2gHqFDa7GGqwhCR1YCp2L1MJ3SvEB1yUcCYhbOOz2lDVLYgz
+Z4jK5bIB0yW7PRUxIsWTCYHXr4wFhFsXmC5fqv/0EEzqBYYA7ElJIz9xQ7qSxqxeZgqeOMhMwjl
JXoEDNUhdrLzQEv+zTUgyizhmRnGeeO0X3cQaHbKI+J7oQjhYo1Kpo2vqeSQ+1W7IAZclGa40AcZ
lFrBl6fN4uDe9mjbXm4JBZ2rT07oBR9IxRlx9sRhlrmVuNPHINpI16794fZBw1S1Y0A70K33R/57
+6VdsRkS+rGMrdAdr/w5EvUqJvrFezAOD6Sx8eTSERrVxA7IcN4bO+korR5HSKsNus/KrW4LcuDm
rBXAULf6/A4Tb1oXLmycyGXP0LYQDhwNUbSgTEMwl+j0vXRVEosFn9NRLiy9Vw2C2FuYIQVXdxpM
zbC0KL9d2NKMeNGRRdKOUF1WKgkhW7e9ccDhvt9kFzpu9Uf+hG88hgNyP0RLpR3D6+DUZ7RJVgAM
B2adm0iP7rDml7VAwi+onMfYk47kAKQathIwag5PA4Uonw5hNR3wut3C+SNAbmmS+dlzT/IJtbF+
gvZorSFvZVeJM4LWlxwYA37Oja0oxWVXrNQTdxKzIP0j22AZEswRrSC1OUbFcGFvaa25+6tDu8j3
r6O0ey35ZriluEXVb25sMfQnx/sHEz+MbH8gHi+alrRXz3MJlL5nGb9JZwmRYIwjYBrFIVrV15Eo
B9IZJA1MhrCz5rP4RF+yGqHyY9cEdg3rH2D9DB36ButozbqD/ceTeYzhjwXAe0WUT6D5oBjqtS0Q
9bDbEfhHSPFJP4l5XoxmGnrnh/vVJ64O9k94J7iKWy8IolAtBNa3kvUP/KBQk2a3WxiveH1y+wgx
ON4V1tw8R9sEUFhlNeoynoCewNRGMLKaUZ9k5gzNfUM7V8/stZSzXfCQm/P6fJ+LHkb50GCC7WQ6
5CmdPncT22VEEyn7JviU2D0sh2/LdOrvRqViAbGrbPJFWGY/5WhyjI0FOwk0Ena7GcqEpi4gQ5/N
NRRxRNpvJoip9U1TNRLB0zPyNbplZUzsLoyscTNs8iJ4+gVV/OlVu7fCd9qjAPZNGI7qFFe2Z+JK
lZ8B5N2URcpqZhqF5fG2BYuzuNnujryqWPhqXtvN9Ja0E7LIgnzwdHygh/DOBJjNjddi4HxY0JiV
jO2alwiSKl4P4ah2bmzUGvSdx+YL9oykIwBl2Hbp9TP6LNMBmsvzQOVoAaVw3toczE/fdPTKmHCR
uhcHshn26bzkCGJ+Y4mAvThib1bE85O6GZaKWKKPRTrgsNF+NMCC7duvl8qvrhPTR/xS6f37X//r
//zv7+6/4utz/bz38TP/V/5+rJ9JXlf//W/FVv/9r+Kft09+/vvflmWqysiSLUuTDXVkquqIv//+
QqQXi3f/T1ZVkTRYSruWjMko59eQrU2G9x2tEjvQ+0hnqzB86mz97HJhaZw2hhnYNgnt3UIBTdTd
HtzgMQZT5cxAIvTAheHtQQl4Mh/qkwZmdMuBuqvikDOIMLOaPlh70wtmJq8cHDC+Ozn7Rkp6176M
dD1qoPCqu0o7xcX8lQaNtooRxcaTuN1r5jx+bh/NWZNCDgG9n5v2vujnfTO5gzG1e6ta1UVgtGwI
JpHh1RDlFDxXGQfDVzVRmbIpqNLajE5VtCh5FRlq7CCXQHsm3BSGGUa4fahzNVrqd+HC8mL0LxDE
ki6EQss1NTcj8B1b4+YwaN7/Jey8lttWmi38RKxCDrcMSExiUrpBKQIgwYRI8OnP19S/69iyyypZ
MiMwGEzosHotcOjKbmruXyp9BiAsOQUIqxH5RLKL2ZscIBcNSyOosyEqah2sJCQLoXK4+NkpKo/B
dTcu0qi387fXCE0yl2QfQxrUOJF5cDZbT2FL3o2OyVDfDVsjTOxI2z/al+iMJYoSCVJUZxLPQJsj
PQnMNjwDD8hHFzXIKQc3UX7r1yGgLKUMUiiB2WGMcekGR8C9eQjMWFd9lS6BdUWnUtnbweRA2C/z
TJ2aYv+oB5fjpAT4thua5lAFlULBwVutDzHfAXMbcPF03plABNJqzqjMvLQZ2XXwwxjV1e9j1LAM
V+HHMCxLNy15/9cxeq0vh/0+b+/OwAivVbR1QM6f9iByFu5Fnxs2xeONSjVHi+W9fSkPOouG5rmG
KNdkC6chD3/ZGOQEz1fIKCu86wbgIsTW6slLdUrmII5IMGvpwMLNNxczhcOgBNZ6JDPKPN07+VjX
7gwKEI4NhRVncK/7Z7MhU55RsXrauqTb1FHsstVd3MTTNYAA+zMo9uM0AWmTXPYIj2YddXGglyhx
6cr6bqfV3g5sSIfKZlYU9wkUUlY8Ui0b7TONakKbOG9mgNcjWVIYeXRsSe5eEWRG/u2QAOA96L5z
2i/aPSLWn65CGdWl447B4EeDEufwmBtRS3laRa4BMWIL0F5CULPMXuLuo7Iop9vCzJJCepVi1hj4
hMbsgBTdATWr7qwSDiVldyhHRuoOM2DhzTUqe8ifgjGjuKin7wBBUSHK45gxgWhd0WESnu9NFyqD
/agFjaliaRKaUJvnrQ1GcKt6mb60d8WopxJg2pxbY2JmK+1A/JE270qiGOfT7FLjUtnZ4N8DyVS+
jyPTtSxDcVxTd03DUOX9X8aRu1PUJj91183B7Q+nl+Gz80LEfJTjexXD6XSOrCnMZy1sZl7/8Fo8
+B8GdhoRD+L+s0k7HL2Qku+G3GjxXBGfQwBgQQEsJve+/++2qtofjWVh1l1dcWzbdQz7tnD/0lgl
M23teDLbjTO9elQwOH41TJZXDwpHohfbdRbEgKGaCWUndxdweG54HBk+ufVRslQilsO7s2CuIXSZ
7pbQ6UTqOKdIHexVCpkSJi31aIH9CLSmX+JXPsB341Po3FdReXHC0wiRyYFEDZ31IdBJYTlUNrtT
pAsiovFjZD793h2FGzCjAUmBrAx123vtsUCYkljWdtlSwvciXC/ktAhwEw5ZKQ+EusN8tPeU8UAr
BxH5LaKPCiYiDCjz9jWfuuG/u1H7Y+m49aLrmq5tWKp56+VfevGwO1qGo7vNxlpUYbGupwZokTVm
cW8m0VPFM32y1tXMXqtob2EnkWG/Pv3QCNf8PvBohaHojDpbdV1Xc38feE153cfbY+6MqxNORJE8
tAXVVRU14fBmlUBLDcs3jc2WslPVgHEDhJV6fE5L4k8O2RkDq7vQLv3yCATMib2yBYqmdwErCfXs
l4mqsrYX6XgvcDQdMs7Ly8kESZiRLj+okyoje2M/d6k1bHP27Xq5343iY+LZcVjZYP7wL/LkVVEL
r0cwPDXvr7ticlFxg4p41Gv201MK0y1GxmW0TWZxnQ0K5W5f3id7Bh8Lkgr3wIUind0oNQFEgOm+
UDONyp2bTur90HU03G6aJs4HgCoFSHB60u5O6THcGwniXEm/ej8XVXBus0Cu+NBYo+7yUsQQjaDr
Vm31oD4kJI1NCunYdy5PV0AObs6KsjsCpcrmh2q5I3F3ghzPPU/t7cU/9bbTguL/lIX9VC2SXAmb
asohht0VVte0G27B1xn5g3KqsKRO0xTtNmUftGiR0nTz3I1SBfsmg8nIWqZH2P+u4Dq159iBOIK9
83B8uhp61DvDH6Kdkd1zWBhbE9zE1aCDJoX10qYQk1Z7/3SyotO+WcoN27OqK+Dpt6e3Nr4/2gie
ECOJY93PIJfeU2J8PIS7jqvN4nVubUl9beKcKkwLPPrRGtRAsLqWGnXCKsflKV/GJAGyZa+JNFyn
8/lFHrVEeQgG702SMoQ9jkv7gCR0jn26BY2D7Zy7uGndfpg1+AV37WGhuc8JNQN6lgVJ50Z2BuDX
woHNKk8l1re/rNp0Ka84TvV8csdyaZdtoOanzUUUiCm97eVkRSvy6b1LCxSZo5kueiwpZJ0aWLu+
RfhFs/Fl68NDe7wAkmtC5fisatiV2IopuvBuDq5k+3FVIWcEMuccnisrDcxDMrkSEtkXqNVQe+/k
8OSBXDT3Vlg5LYRu1JKW6tg9l5GlXUYsBcMKO6ynUQ4ae12i3McY32q3D2MNzpJCB2LF140sKGx2
WwNBvK6mMN0dKDpiE3uy5j2b6KdNyH4LvQe/JZNIMT9trZp0RRZZqeLvj8msuFynOVXpNcDKM6nt
I2wNJg5FB0jGpBr9cm79ysLnMosrgs9EM+BpRLNao94bGv8a1ThDQ9vcLhht9chJi4+0OQzbyqKs
Iroou9m5Kb3jlmCiBG/IZyo7jI197veajujA6+Xc4expP2yVbIp/W7JURbNsS/6Z32wuSue33SVm
4azOw+0dIuAvVEQHTbhdW4PT/DirpzVcjziYvjpuViZlgw7MlRAyjy8PVElR8G4SM2IehTV0X9aq
9jLIspJZRwG8RqpBH5WBG4C38vS5PnYQnmgjEUQ8PKV320kaJXenSAnKdS8EBODBlDV1g/P9ZX0N
5VPJvTHNrmS7s/nFdzw4GXBKV8UCqabx5U0KehFcs9hO9vfOzA12s5pwQ/dQ+YfIDEnd5lMnKEN4
V4LzqASZjkg1j9y39B142qx+2S+Jp3T36VM2M+fxwgkzH8XUCP6ZeeuXvh4UgbNCzjTc3iFfOlIe
t4Hx1iOSgydDWQQzlCn2imGlB8pGhQxDXxB43N5bk+q1NwWKgq3HRnRnz9wlULEoQxkV2vgQaoV5
e+cQGYDVBqLH0iclv6DSzmO5o6pJAcPn3LkDeJ2QpUB/2Qc25Cmr3uzqk/0C7II09nHJTSKXfvSt
+awfz8G5L3ojPSAtRvrcnlcTWh4BrRrHC1QwPRHF8PHVCH6qfi0IsRDQTda/UOJ3wZIwRhYUi91k
5yE47WthE1DJJdyl0IZCkULasYqsCXSoV9BQx3FMblOfQnXlHb0zFG7lXG5QHllQzYNFW6EZSaZG
CM2gNYPvb7EFyQHsF+YohwuVFBr88t4+hKdstIXQqopmd1CEgyJCTWWSeJW/B/9zDE9+5aczdfQC
n+K8B9gIUKFfjXrD611v8l5Djvpkr8lxOJvsdfdwmZOY7z9LogdphI/Tqp0W4Xnmep3ffBQfp435
lPr5mhDnbkmJiJeBQ7rrrbbr8qW+J4HTCWb8tCcu6r5BK3ednu8IjpXr/RMcgIStyGtn78bkstEQ
gVFhqwRCVpLMP//gDhl/89gNRzM0XVUdTbeNb8bEpa3Ph0PWbip0ZKj3nO3v1UeAEvHgHJDSDg/r
/Y3YiLLGBUOVtBkpI7hfa++CxzPJoI/p79YOd9l4dLzjnTotZt3YnjcTSkFnP3pvhkQQfoswYHXb
pm2rjqmYjnsz0X4xwRqlNfOiqlm2sTAlBotGMAFLI7IiQsn2YzY78SQPjUiLUIcyqFLOZgov5BRU
n6A+z/mLNKcWwccCBBke49tfeVu+dwiT2xHIUwXC5koNny8ZcuqHRnFIQB2ZAN1HfHYE1YVfBETd
TwES1vBD7cIa2lXCGb7wmeWjNqhgTs/wPwaEFzyLOWaHHfyaOYheITLcUczlAy/Uo8unGoEH4CiR
8gaBq7ef6Jz2Gun+6VN0CU7wn0GHtuct/oYmH9Q8/Pv/ODmjw0cb9ELoc4M6gGbL+8HoVMWo/K3f
xWt2DMuh0xXbVr5Fdppzz3KMXGnvctJeNpXapnOZPu+7YW6/2GBhOzDOzRbvpYf50ye2WzwpWXRA
znkHHetug6uQDLd4tC1LlV4F7OmSl28pj6hL7E6xAjuC5jmxBhCzEE/siZLEpOVTvnToxj19UhMJ
O/RAU9or/YLpSVx0V+wR8l2bEC+U+VtNHdBuXGfvDR6VdcJUU191sjF286lS6pbNVdRtwckaXgNm
ibWo9bN2fFCfDkRGz2AiC1BBs/qyctj6sQqsSVyvr9dXEvfO0UuB+u18F66WxoMeLYVtBK2aGt6E
vmLC3jLcnmbZ3gPZDSzr1BJAWRyPYde9Fds3E3uiWSsGq/Xa0V6I1+R8YOuXR328o57dGuUUPaUh
dBJxOSjS4HqNzvk8AxFj+Qrs0fuF206BVMKyAG7ShctgTMpeQWsYipQkhGDJIctYz1plSUSzjX1M
R1i97MyvG0+DkUcf69mswYTTYiC0IMN76aI9wlaVPLandOzUKSz020FKTtEZwPOUJUNLwxIZqNS9
grDHj/D0F8ToS3RqIXy7CYlfPySe1HgOSVSgoyTEyqEMhCNRz8HVAcQsNXml4H7HwLBVsqXVmEbn
2viSfOjV/LDz99pgr4/0G9jYBfBP1hLcSbbW1I3ahJoetEd4h4IznM6wrECLlAYqsQJEKKpR7QYx
Pf5hETrG2e8FFyjCNM8EmbP9Ibip/WHDGLaqaTj6hm7j5DnfVsp9bl6PpnNMNo9zQSAAQ2jIkH70
+8vQH40GwU2tqx1//rBC/+28mkkuz7R04qqmKiv4Lyteoe3PlVpd0w2sfGRQ54d3fdjMKfkdhP07
qvvsqG5Egw4uLQguQTP1ASssxv9eAHTrL5f/WzO+Xb7T1j3VyPbJBj5magL6lLw8O0j3EJcqyCoz
LBHTe6CmiMoXn4JqRFgBR5PmJVU9h9w0fD+jhaeBIYSoDnr7wCGXLSzx409wJzfSUyye4QWGC/kO
rMqj5xMksltSz91TNn19JpFMKglp2OfzJ0zSJKSvfTkDOCyqWz1RBnycKliS3eCdygkh6EQl5+i1
/XuB/LwDA9gOnncRYhKLwwZFVbTMCuS/EFGHFlXVyW3e07p5S9K8DO4Z4HjXENfDgiiE+VA8Aec5
Qj3toxPfh7RUiabb4dKSGjbOjTmwRlIIsL7pvaYe5Z0+vEbzs091EXXrRlSFKmwclEM+gF0k2Dc3
IqbNhEoMEmqA4CieRsbYCdfrywTNC4J/AK7MmSCyKBADW9kMRWlofYETFba5zdW3JqL9FK/OE+Pt
6YlMkk+0/S5HQ5DaFBg1zxOqGzwY9CjtVdlLROkVnZEhpkYasFePbB9yTlGxgYc2SCOIegp/drgv
+p82OrNj5P+Gl+htD8exr0F+TLH/kKjh4Il6ASiq9YVInRgTkD3Qr/gO9oAO+d6SqqrhGrNnOYIF
YlbAJIpz8ab6ywtJxNhbEve+kWFXoyc4oGG8TYYbUOyRKOfklNys4Dzzi8Gi6C9KoHTxaLUffgLP
+QReNch9c7j43JAAhtb1OPyElyaMR58nn7IdHq//Pe7/tI8M+7dhL8GYX2ZfL43jQj3GvbU+38/0
4VH3LukkX6lUtSWwzsH6MVg2D/WG1bvpv2KAjuGhUP0mipVh/XgdzLDmeg6qRQ74Ssrxlk5QgHvf
DQrCVPlHh1ECZouswOLfDdetPyw7Wu6wURsm27bGRfze8qJVk56R5elm7BkDRCgX7+hWCnJJpF4O
Ybq+6W2Q62yCpL+En36z5N4B7jGRK8XLHlG/13f5NFR8g3dwYHX//urBLET6ox9+QFG4BtTBPV2u
PZ+hdVMiOfoh2rkPSH/3l0swdEA3iH9CfS8IaBG/RAWTfUaQxOQEuGHAjWjS9DxYJoBgniz4NU+v
H+e3u2JkD2ZpP5hNyF1Dvr+8DIB5DQyEfKl9kFpn/vpJ3yPIKmQ5HhLQgzfkxInJsamgAAEizO+o
q+1fyPGSSkdlaFAFUDNsmgCK2DFSRwWleu5NPAEqxWRqhNZdMsXQ8xoWm3tz1PRxR5BXgI229rp5
6RnDifBuXQLh+U49iIhHg0+gdMOCEbmK931KZLbRHr4rBehIPHfmT9RuAokfHFer3apDkhXZmjAe
rp9Zut5Xwd7bM/k+6WSXFU+6m1zn8FFQMi3L4PhxPADSxyx9ohKEupHZth+smAaCYtlDQA1LHQsY
JBBegII48oKkYc8BfFUo01C2uipYY++ZMMH92OwPhwv0RNi/vXNgjdR3mJ18aK4/30XNU+Qcy2DX
v6c+FQnxAZMOVVORnezdpl1JhQbhHm/1mZPmkZO+tmR/QyAdPwzdn0bu963m3Dp2eWHO5SEg7eOy
Rh3ncYt23mGUIyWZQR4Kc1DxAAEX9rBhB+k12Ic5TNZDipKo3BkAltzU+IWKGVCe4szUHyLBBFz/
sId/n13f1oVWrezG7JhdsmmBixnTbWhqTkVjRAQN2LsuiJqoIJ3YKYn5U3OPbiPZZZK5k86bUPLT
nxC37e/GmQyIUAUlBSJxkgRzvz9xmF5zbRTOKT8eoVzFfHvwy2F/N/GFY1um3Ru43tHLi9Dg7z3t
YbXgXgQMiQVkuINNN4xW7zXIsHc+JTIeBbCsUX+w6E3kTtc/pBg0688OMfEfLV11VNe2bXn/l4Xy
6qra7mhz09wVNZ9nq6912LQDqgSbwWminAZTLJaPM/SPCdy7NrAqlkWVbcZ4asq+Ns43ycO/x5Fl
/6VJlu6SpLFNB8/lW6BcS/NrrDTbdIM9CU2o6z2LevGzZ73Mj4OPaHTXcF+awd1uSjTQp0f9Ozjo
9wPvdT0P+wQeZrNbsdVsxawdD4MFeIkpetyfZWAPWxavLlg4g383Wv9jYJmm4uCL05OWQoZdLuqX
fkzSy7kXdzYSc80qJhqXZEOn+HAIGNdU416XEENn2UOn7tiInpXT7FrBmXF+i+GWNvPa10HwV900
JlbWwT+up/03PB61yPuu8kpI+bp9OG2TwNBn+XGGC2DjdnY944fR4P7hLn67CrEmf7mK7aU91le9
vKxzqhUhDsTu0IY9Y9J7RFAIHgyo0kaU7Bgzd9KofR2yngRaXBI6DmFA8DSXzkshPYLltLy3xwZk
R30PNqhi2N0ro3LpescpgGpHZHyGu9meClLsLVjbI5ghQb5NTcertRBESfJstaDYE/98GIDX0IxR
g43E6o1DvziovgUmDF+8WCsUzWfweJnEzoAJNqty+KYu9hh/VJ0lPhEjm0BcOpIM/IiiCMmdDzoo
7B3Afl7mnQC6vLuTnQBIffX0Q4da4l//5n9Lh2qa6hiao9qq+W1YVNb21CsSQG62uTzutqHm7r1D
b1NsOTcE39YeSsqXI1mcqpifDyborLZflOF1N6kp+YpVj+Sfb5VddCBD1VF6lhsHlkzEamJ48LbA
Z6Ae7OoLZUkP6hGD+DDMy6E8iiunT66ixnzebYXT79SMsw6BxGRmgjzo3vYckfDA8HxEJuUlTiE3
jcNe7kZlB9A6ezqz9RvxUikXdbzWqrEDj2qqVONaawN7m43VRntSjsmqOXQ/hC2cP1Jl33rt2zDU
enHulqWbbMaPj2csEfmZz6e4byIxQBndYA1Sq/8KPpXSU8RmMa57y/nz8HkdhqhnLCENEKTrpX/X
789GYq2K8XsZVBi1YvU6IsUxAjX+6SKkDtCUjXTrf6Lq3VF3nUYohQVt/wfbzvnDFzNNVdVVQ1Nd
zVZU59vC1jFGyFEqDSUJj05lz0r4BxNijbH12MFbsfN6Pf+qzw5kKXrTgigjJYQIm5+n3aF9TmAj
xqcvKGbL6yEpHHBOYeGokxN1WhUwFiBgLiWd1Nvg8Az57uVI6Xn30uV3Jeldt99aYLSoeykJELT2
u9U9lA2idTBsQ3/h5uBlogM3+UpAzoLuz3oGGKrrcyjYlGxzdDbbcnIh8Q3jiAoUHeaMQ6aCincX
FcnATh02zYtuejZApoIaDJdsYeP31HlO6j+HYThpPbehhKPE1kEGA9EfKzhkgL+z0rcgUTMBFMzL
ljxHNyh6P0zEvyxsqmo4LM22a2mK9a3rW+t0ZOzGYNiI5PUejlf/lD8ayabQF1V83yvn/94ObiiC
b/P+1/PZsi78spDWWd47JQ63uoIyUVu4xIZZ3YjVU1PkvnL91588h7/MGVU1TcMmGKyzDX2zbM6k
PY+1AmVgnO8BbKijvLyHheHf1/W3bU5VLeK37HOuRjb99+u6no+noshb+HlccD9KPOvSQ3Q51VMH
znAKzkCYTa3T6eNSaKFxIBjVSBIYfJeqCD8NxdD6g9L4WYr5mvWuUde1cMpg3rvO2HAQCtrbTn9n
kH7IaoCt/WsOXut4ut9TgNHb6V626w232x8sV+0Pi0Mm5i9X9c3nUtTcacjdk1cwjv3USSNd+A8h
gDqZ+Ug3NjWKJPqiPKMbSVgE3OIl6V4sQaJSRN7Tx5mWTQ5QKhrH8/jcUXbtQKJcjFylnR1PUL05
ebJiWvkMtX/fD1X6+49xZmsWkSZVlwDv7/ejzAwjKeNLPmF/cUwgIRfsUfI+1uhyxXQq9NHhTNEL
9OkWxA3/Prlu/3XM2a6pmaaFsfZ9dyvOrpMfzbZdI78eKr4SnT8Pk/ozmXE+EX+k2o3YvBJpUBdp
voYEveIXKCEovkNYrI2KRyjA/CKs1tpIsloKrKomwTICSOC+Lb6VhpXXRmDPCUGlqKCmYRu1kRxH
3tkCAUevPvY19KFLIjYxObqKHJf8OpB8bTmU5UsTtny1iy5vbME8d+en24lNlJ6VEdwY+lCfdLOT
V82Rj/YPyPu1uI6wuU22LwqRex1Xchci9SpyXqI2LOkEgvpv0HxHIn2k8iuPifyPEBggC0A5mhTe
ifr37iOJ9jQv+ygCGLyw6OXrJsd0fc1zHi8AbSTz18B55AFjRT72+nkMXRKJb7VnreTwKgem4m8E
lwIXRwmP34xhoyQ45kHaNVIDIaUtl9KFCgw9RVjgXcP+x3WCGpoon6fw6hWTA10LtFKJkDGAP9pX
36Rv5Cn2aMRL8rSLMDgmGgTJt/QL98VAAy9BHCF/QJ6AH1tAPxDsgPO8IlkI45UPJBEP3ByVXkIH
GsMTl3nimbvp3kQUFy58tOz0yPWJ8svV8p/xeICYAXuHDjBgJNU/sc/olHNoktKUnIzhqaNmKVFB
qQI1PNHRkUdUS6MgQj170JFA6ZFgjmc1USfEV0g51iH0v2iKQBjM90WhmRgbPyc0ngOpnSsDCtxT
BqO6kqH1NdBkgMpF98gAQWOCYIc10sOUMntROJQzwZgSIcHxQSSEw6S+uf4xZfOHFy1r0S9z6pvt
kyhGcYlZASdFdhrYb9rpXdlHW5Y9FfKenjZqqho6PbQ/q2yhQaCBViGKeaAFtGZ00XZBdoLq0rLm
pnMmv/HZpc9QEf174rt/X3X+f95/200tWy3atG1k3ndR/KzcprbIjW5D+ZGs3dcwkkkvP9tQxlf5
WTH50zAJzmg8EgtlhBDTCQ6IrcgIlOVCQ3Ww9ybcxaZ3BrL23ychMGQsybRRmW+iMgSzBBU8Ujlp
839HttjBwueB7YsIowKDhiOEEld8ACHbQEUscrnxx9G/e0P9q1nnaC7QMp2o3S3m8Mter6dFFqdN
mU8OptYHqONq1bCoFoKX6rbTHsSDrQ22lLllwXJSU/lwJCXUjfXchySh3CbeSWt+WJv/1iZWZdnV
HFO1zG9uvaMpqnW9FNuJgSQLxAwQvKY4omekNK6XhbqPZ//uBDne932IXcjQwOhalnUbMb/0gXLR
zodr2iSTI8qY1ULRVk31mu5f/32Wv3b1r6f5ZlZp+BxpEh+3EyX/2O4IsROq6Jn3zVmZ63vIYeO6
n2nQUvRI3sYFQOtFr1oa+kPeke4CyC1+z7+b9NeOxq4kWGGQ4v6O6lOK1NC1Vs8nTfeQFC8xVZFo
QrQGVZXGix4H/z4bYMW/dLTOXbUME0dCMb4ZYEmrdlmd7AgPt2hHCMF4PM1AXA2VyJx3VMY+E93s
UUDmDEU9drlDNJDoJ1FXAr5wHMGK6YvrxKe2q8uYIkJEpwm7UlLIgkh6Bg+LfMMUNvHFjopb0fG8
EHeVMkJnUvXvKECEOxLXSqQT/fAObMnTbPTwYMFyIzV3ohgGtd9Yee2R1yK+udqs0FVepaNodss4
vKzeg7QfiWJaHUq0ZiOcOHgvgxlhZnhlNnheVASNgM0t3WFJXlzinHV/XEfNE1JKwx+DYOrfhq8O
Fli1dF1lAH8zo85qncel4SSEBWsi28mL5LIQrNY9ACAE+0QF7ziATtMj3LSkJ+iyD+ppKFeG04Zi
+Dnl7dQSi1y7dO3y0Pf9az8MvTUZsNDzvGePmuhluH6eHvtTHq/n3pwPkv7y6NF1uLwjOhiG69D3
/VEA4CWKIjiCnib+5ONjckdPh5RRh6E/4f1m9AQtUYdXO+I+94iy+6MnuOzxa6Vue7Ohf+37hHsB
xexwE2lBIAHfxXs+kJJSsy8XN31dr+evryhFSjXnPTSnY2BrdO67aBlCNdKOiY2fuHP9TePPNmU4
exmsPqnue4efuv/DwP6bCa6TJQXSgjlp/+EwxVfbzkq3t4Ycf3t39exV2V/WxKvhgYq0YRQdovaH
cxp/m7sGGHBFN4C32be59suipVYmCMRETTaXeY6ZaEXnl0M4fIwtEEYW8vbOIL1xfEznY4qYroR6
SVLsp8S5IJtZHiufiBMZo6AdwlqlPeKLdxQSP8Z9GDfc+worgT6Em2L505bzt+FqAyQGSMOuQ5H3
71a/1SjXqj7t9xNonpP9LAfPmbP9Otnw33flbzcFnCRunoZP+cdic00K122vXT6pVMrgTHwfaLss
xzfq2TbZ/nA7br7K9z1EwqeGqqqa66piGf1yOzS1sw6G2mvvZAGneMolIgGx6HCHaPQu0KBsA6uB
bgeEFscRXBEVtywN9gjWoDzSUWoOvMb04R+wSaEmAVhRDRokgHkUL6qejUcMlPohfW1NUMNDYthn
aMSvFOoExdGnjIJ/GmKT5yFABlIkMApR3HBC4fQyALZgXgnUQkTXTz8gJ7IrIV7SjgHFOKA6jMwr
T5EN6xFfOg5qhM2gwoFBKvV+uCN/iTOruHnMFMVSZNT+3klOkWnbriva9ZcnVXnEXp+x1jH2K4qB
sZ4ckFWxr+NIiSegjWwPNnfMd/REni8BHJfAn8QNkZ/9dO9fcVFEEU9MenF5MJ/IgomFDWof1ort
rPlUsMnFFo8fC2zxei5ypQJZyrGNbSzkC8BeYAL/vlbjp2uV+fvLgFDMpNr1TpiZ4poIJIyAsXgw
EFXDkILWhvtWwKT7dZk5YoA2joiYiGID2liANkaiOBHy6/o33NZlBLCRq8s8N/ypwRIDoUl/jOFf
bs83y7g8tpf4mlrtGr5qr8BNpdLtJv/XC8RtZSbdHNndpziw4gg3b5VnTZWba4xD/BZvxLFFRJi/
Yjk70+0Ec8dX/FacYQQ98Ie3k3zCkzc2fpzjKfUUEweudt64eXLizaT4uV82eBpiGOB+q/lA/Dr5
iObf+FnELhfLXF4qqQCLEGzC78tmedh9ij0hb6ThHp5qHshbh8nXI7HVDxN55Yy3L6NOPGqgd7cT
dD628GT65QpQjgLsINTfvryCBFTfl6V/g+75WuTO5agWjyQfLP9zes52w/5xjhzOVUH/KVGBjcLJ
NCBWtAiAVcSv6Bxtof74elG+xASYWPwKbPDEcMlDuSKJJyC8NZf3jNt8Qd78KzpBo/U3eW0L3ynz
x/J3M8m1b6H7kKMxneT3+KKA/EBbgh6qoDsHgmhyVYeQMZmixSBIRPk0IQdon3haTCjWkpkp78hf
ATUKxlGwjuKIF0izINZ4Jx0oz5GMoL1yNukKGeHSHdJuan+6T0GjyFG5OA6CHp4M/Sgm6kafyLkz
kJ/SeHGkdjNOnr6LHyXRAIkByLflRKLqDhMuFOScg6mkfMppi8mOr8uBpMtuywkS6zwoJjDC0lPS
kjyE3lg6NZtdwRxYvv72FeaR15KZNKD93NHVXy2l2RyItxxaJV+Sqyom53vaJg2lhxlEvEuPnSYk
IJGVwmiJdPZdPinX1dI4iSUxOokX3D7Ml6dyHV831qFRxSSP53JSLeo+e3PBgspAvXoyXvS35HZe
GluO6NTbtf4XnpJbIsEmekU6OeciGAXmG4vpifPKcG3gBLudi4nDjzR4z1D4Gp/JDH0+5p4Mdvkw
8kJsX4xUaYEcQUaifFR+6FygS1+vCbw1oaNS2Kh9+PTy0AZHf5jIQaTtMuBliiUze84RZTjLAeSG
SCuYLbcTkGv/lEM7Ulp9mBg+1yq0fGhb8WVp22Fiz5nChm/P4+cDh6FalYuw+CQHo6hbVgVx3r8u
T7rVBSOlRDVrgIw9ulcCRvLDJUmESJphSMtlwZCzcHxZHGS9kKfSclqxJVjHKuQfPyWkJEvJYdKJ
m0JvpWHjgqKSqN7lTWEJkvJw7hY9kNPC+Gv14IiyQN1Kz1nQJCqFKOmEdW/LkSSWRykBhAIR+nBy
qO3kKxIpKyfrmoQH5YEsRxwZO37CB/PJ5S3lqMQPaYYcW5/fYl2QYjHNol6QhjWLdRrGm5pnFL+o
ELnIOg5HQMHrldegV6H4veDw2AsKFurirQBDLos+cGxOLgt6L4g3sgHUtIGl/7F6+toU6ghtLUJL
0IqzBTkj+V6PrcLayKtfPz2PAt0xISgEygWDfOYsl6eet389AyY3ee08NglmCLpD/jfDr2dmKIms
ra/D/ghsmUAXwS7wqjhREHVOqQCe2nw055lEsHCrxmhwULNS35733oVuUA669b9OxDd8a5b6x/GZ
R4I/0UM9BPm0fzV5kIJZliuXK3KDr+sSaTN5XVqevcp1WhsY4b+2QT5dPXU+fCRgq+V/6ZWGK5Of
Su/D0BZUsFcQJuoF24IPyVcrPkpVo5/T3WYK4q8lPJdOOvp5y5ZaPELDN3emmn/+NBm7cu9kf9x9
3jZN7g+b7DNRY4YgJTuk2onv9QL49Dmb3Gpp+M2gGicPaBDIwRlbMgwYjM8aN1rGspyAkhPZdPnw
2w5X91G+LQNG2lhx07ikldx+EJOR7P9yFPmVbRuxzv89k8aRPZcX/tdWiXJjBuw/JbYtw1e+IB+X
nmAP/tTnxZvMVDmN7ODOVAyE5o2Izld4Xc4n52K4zuWg8sGUzul8aAtPjylGxM0o+N8Z5eK+jAxr
WjxK09MQ40KGu9zOkhPJreMZj2IC8HIHCm5fDrmR9Ju6sp7/C83LMP8K7N+6hqMwRtbKjDspX9yP
oaKRC1NXCt8pZHBLdPVZOoA5JadtbieSGyOHkjsrJ2/IArE0yPXIX8U/QbsulpThw7ooN0RelKFh
oiLN1fMkgBVH7rsc/GtmywJN2cGExcu6LTUscmu2YdlgI9luWfk5Aovmfz+yUKVrtiRfhJyA3d2x
s0ZsPEbUm7MFEqScoyHOIQx22h7GD0w1S9mgZWmWlV9+parBWcj6cwb4KOF22SjsFXbESpZnZyFr
Nqsm45Z9Tz4uS6cs4l+bgWDy2Q/4z+AwHfkVOYC1SGa9FZbP/6+28ql40ZurFFY4kSjTwaID/GqP
IUOpD3vO1+YuNsI0ZudN73QUlZr5gewBVN+7kUjOoezsKR+1n/MiSYUIl2GHHMo1qD9qqv8fEEBC
YSl7hn4FBREit5LcSCLxKUSZ+ysxYKwxw1E7luf4FGNrXQTaO/I73omswPbVGBprDW9DMgJiicP9
xSqEViBLnywJLBeUhUmIXlYclkYKtGS0yCIpCyH3l/XMAjYKO2WPAiD5zbzDhwToJRUgP5TGhb0n
+QRMDGD1qDw9iFfjKd4ZEh1xDPSoBNC1J9dy5P8zvM35TPEuo3LdTsQDMrzyf1mENNA8aLfJUhxD
GIf97E4cihsjMUFmpHKvhKQzwtEJRMTkdSAktua70F2oFE9tAeamM5vX5FfC1/IJ6r/AdsXz3URS
I868nOSfp5FKYkn3KbDmeDkx7K+U0pEasI60UMJpv7yZWy1YKGUmBZzbJ7oWzUxkSyRIblL5IqH1
U2BvSMs8w+K4kfdPuHeSpJIgujvVOVL1KUeQILoE023/8HJAOmUmHuA5pDAOjfbK/z/Czms5kWyJ
ol9EBBSm4BXvJeSlF0JSS3jv+fq7Vp3puDM9HdNBt4SgzKlj8qTZuXPfg72muSWqsru5tJZAj2Pi
Uzny3cAFjBrT59ST9510ybVpXZNi68MmmSHEqwwF+X9Y17T0U7gOuqXHDKWxQ3v8bk0AyZaFCNeB
a3ncsL5vH9u7+nng+0lj3TnfDZs8BwE+/uKJCbslAQFpy2CPvqe89vOIxDTYQ+mRcP/Dpy3xyW9h
24I0iazYhzw3czZ6w2PbG5qpk6tm30qPyaNw+qE+/9aUJH+HI0iIo+EjBo86PO1ze0TOm+fEvTPf
4lRuURLCRvGIpUf4rOkGr5thQjg8x/bqxavxOG2vbSRjwjcxgxPiiF7XdvjtoR6u71HkA3Oc7TwP
ontaTWCy9O43DrVdRHGZF++0q6db/+x4n8lzwx0jsL00JdzGRocGCo2lH1/tED+1EUYbd3SXPeeY
/gy9HNsTEvxturG/+HHUWDevEAIXWlRfYhQo95F6Og9Kj8tmlK1NWpsXzyZhuZnmjNTTKOn20+3u
9TzYt+NHR2n3mnv4ItbO7ZUbRA47FPrhQGVJ1IoSWTKsb5t56C468L83il2gvn1qs0JK2dx24rsJ
odB9B3xSC6/GIxWSkTzbDqnvkx68Qf0cwqlwu6WwvF9IhJq7LfXDe+jeCvg+Jg2u0suC5e1TpZwj
9rhJ9k04FfX3NYqtFU6STWNDyme6R81PTA90SaPdqpFhzx1+sb02Nh04l1HGgu6UJreBtwgtlCe1
otEz7gBc2CrCGnHmqm0G2aomGmp9I/eGPvhYeNvWNfnZC8HYsJFs2YbcpVTG95QPIMLG9sTGx15Q
HAwb+9astoGlYdbI0QfGXhMh0DcCfuxcXuGeY7iNxjrMJsAdSVEohidPonC7eurJZeOyjOl/h81x
YOibkJ2vayuCu/tmqZ/qB8FvPJu4NlRI7AF21qRRYGlSt27bmeBgyhF7QAIhhdbJNpCrQpIefE7b
zhb/0z62lhU3c9CnrNxtc/xBjtk6fM4VqvA35lqnVwfdqeZvz8y1Lq+5H1suO2n4m087a4aMvxLh
EILjDvWMwuUU6eqQDQteftOgPCPV8GY1f87rvkiNfA5De/1wxiEZEIeL1h7he8IXtmMKKz6Y9Oxw
ieRoEJ9HMq4by8Y6ec2ILW44Z0v75Nr1/iBleawTkAED/Ndahvi2qYPsP1XfrSjZlsaHRpCE2LIb
lNcQYuCKF0cQJExAFFyJp0/YbxdcF+KH+vI7w2QE9fBNKTVa5qJNPSLS32ypy9g258pJr5KNUnPy
UEviEzMOUmydgyPgAsdbyHNxC86pZDatZugqN/Qz5WVYUfaqGApnybHpoHNQcvD2fscp4i3EHWyo
jSj6YEfWTIn+ndaX5BJnqvBLgMnwvx5Icu9xr4ur3sNVAv8jeo4WeLDGg0F8rKOe4dlJlDRNTQ2u
Qg3o+7KWq4vac+cm6gtO/4K1Mm50tvisuGRLXSc8o9arXooJZnnIJtUjs+oX29n6hGcGTPnlBJjR
KFJBmtk6haXsjlEzrsc8n0/uOLv12pfuFUEKObuK1S84YZjhzmzSm+ikEQN+/DlpR73gWd0ClCg8
XJK5Cx2OU9flUeT/nrMRUAyoZzppxXM4tcMxl9fxh7PffQ3qjmff5R4gpKwmO+kjS5vdcwP/s7yd
edYPWxcsRV1n26U+eVjCFlC2NEIaBcYKgSWIwvNtElZjcl1FrgQRD3fxG+L8ZcaZ47uYQ8RhlNoR
iAlS7pmlOk0Fv5ArbMAdDSZZHIbfQxieus1BnwHUweSGFCdXz6Fipei8sJnlWVBQ4D7Zke78mcbl
88R7mvpZelPbQd9586evCam47kunZItMtthH1EV6wP4uPIQe2zIhVTuVyo6keuvxPlM9M70ku8Gx
RcmXgS6U+CaGuC94ToIjywmS/dyTNJp4KXSj5PQsLfpbZqZ+vxmqtGoyNgEpx8nJTMng99SMSLw8
fTJdcfJ4Ta/upCtyRyfdTwNAn5o5zkNWag4rQ9NAJfzyvUy8ocF0oXQ1VvqB+JxGvIbz6NmJf9FR
hNd+13DtrVhr/t/AO7D665Nzc0QFLLXw/Yc7oF58NyslkFNs37ykysW/dj0EbhPmLtTuIISjVw9I
hCSn+Hv4w6kfoyHoPVdojWFeMNvMtGjBOUEF9vfwRWGWY5xVqcPn23cc66B6fqrYhAzg1EnkqMNq
kWAViZ8KX6ISMqndkfJUN1wjXQU3KTvhFuBZfGrWI3IbaVOHlQSpkq9f3jPVSRN+o6bLXhvG3/n6
uZutU51i2HAp70kwH0GNNL3Nfft7j3RI16isXjvcUViPk8WY+Zr11618vcQs2tC9dGYn9IpNILfA
T5LX8ePcoUFQU4e6jzAEJuLwal3IJFdQaUjlR0jX6hk+hGsJefoBYr0NuSbCc9U4fiBdk0dzxfuY
ozb0dY6bAsGFHHTO4bIsFW++VnpUFVLPVYd3Q06VKtRAQ3S4IExx5x0iQbwZinIz7B4usN1LvqF6
H9BqjsCk5d7PtQ+fhKe6GYDCvC1kyq6z7bc56iq4bjm7FzeSwi2z5zU0zu8oN8QV0f5LYKsyJLG7
B5q6vmxcQF6dmrM6OVTQdCyw6mBMJiENI+pVS8rpU2qv+2K7rrUAqEu9zVpyoHJ31Wg1y1IvAtI1
R/Cw+Sbb6RA2DEF9kEu9QNcrHVUSmIKlp5qntdP3TPuExDjfzVqQ3TE3BZId+wavuHu3WLdQroEs
5SDGC52SelM2aWspnbSonPECxqhX0JCrpFjT1QUTRMO8f0JhnHUeeM6uvnlRkXIaJ4rBy+VTrJEb
fYxqEPM+xJ0u9TOTHztOxCB4Pkw6gqiTVolNOtw/DJZyT+noK/xGVc9V93mKfoLvHyUi0S/Cf0fS
9xMkeZ5TbX5UL9C/UyhWoir0xFX4tujnHA3zvgwtXAWYIt433OHyOUOTV9EI0yPfIAmBbeDEZb3o
bQ7eD60XNQ2H55qo/hRYorM1YD1NXWXWOn5f+GTWSnPJvG3kObNUZmEq4Z+BysNTpu/uApTmmb5D
bStI0nY423wFM2nCzc5tlCh2i3F/j8ejVOYW9Ci7V2XLSJR+6OvEIfiB65JJt22cKCehBEpGlnrX
zG/t+X1twVYVtCnbs6A2EEwh7/ZYTJ+4T9pam+DKcVh/ak6nTyDp2kn+Dz1ElD8Mr9vdqnvmfJ99
+72i/kw66WUXjXurV110Pc678sh/w6cxPWD1ojc8nWEbOOtsaAaJm+DVqJhWD1uqctPzs+1F12uG
/w6Sh/oSMqqYLrBbs9rQIING6ToE69HBw4vPN25tQCkGH6deFGwGfKhRb4Wf0n3mcqd7Gs8dPtbl
yxbnG77CPb+Ct5aDsUP0so0hL+WoFMZMiWMz+DvFR/rzwl3yrcnHFG14X4G5Ek1YBSHYxM7fXWLR
+tiTFgw416QDFU72r/YhukxjjN0erAHtgQN2IQYySjQG76OTPsxf3zm9rm2HEc3iHYoYusTbBFkJ
djcxMLaJVqWZs+8ow2aPBL4TIxGjMZEtHiGOFiMJGT+C2AdRjKymFnpLc8Hi3hQFVv/VdNVV4uKO
ECl5oDln5JjNPw8U0TZVlU41TlmO4ZNIaA1s59j4WekbPfi3LhPPm+BT8MGch67o5TdUbqw7BNoL
szCYHsoKu9LnPpCNfUD9pxNdqIvWuI92xheqZItuzJmykKRg5aE7EKol1CfdL4CFsZtGnKyF53xy
ySghGCcEmq4ibavFl8eilLL5KCxsF2uErnblLFqpnq6owmcMOlfdMM/UXXVrWzrHVqKHDjlew96n
XWKthD0qd+u+zj7PoCsenfoJ2LlEA1b4wFjjmP7D+vg596qWrCNg9+K+MGqlb9KJQoN+/INubp1Z
Q5hmGD7Ol8T5yLgueER2zGQgggl8vYMX5HWEt2mLs1Hld8Vicmr6OHk6SzHge+eTSzosXNejYsQO
/ikwYM2x11x9HqQDrYT2jGREguQp5AvXZz0PwXSTGnj3Don90Yh7EReKGzu8i44JdiiNZqSoskGp
Ilxb9gs+Uh5w/oyJvKXLdIZMyXCmDFlDX6w1pydfmh8+f9TC0cOc0H/IcmLQNT1nXVeG3UvXN/nN
Ddgr62noATQ0x2331XTVnTXDEXpFglmX4NK142dfQdXBBdIRI+IwJAuQ2Uwyx8O6Of12G7lkqM6K
/wW1hd35TbeDg+2gh62J2sdITpd9cEE5kXT6JlOBXcjpar/GlC8S7o4wY0Qvn/FbBjKC9fuGKnlN
ygqPV1UyCCFE7u87587xeQyfWyX/cTjVFgOInk0fxNB7mpK/tS2jYXwDcJ18rkr1xc0F3jaYDUiB
34Pynrxb2eoAOdvTAetZZX6NrUCGVb6er0doljq/UQGhSto0SDDDtFCzHlIEad+RJ/KOxMTVF62Z
9bbUuhpWwELlsOsWrSsOoEl9M5jcRX3ia2jL++oZfncyozbNSTwYQQuzpzYUkZLahqiIcbVLw9Bj
QF4QongYEwaDpZhwjk4fYk/I7jlyfItnYIW/gFotKlQ4DerwqCUxNwKuMUFL4i4Unci2Mi2vGWGb
GPcV0ZElBrTs0gE1PiHArm0S4S8ymKQXnXjXAp4u/U1uCkYheHUzrfQbVSkoI9qzbGYI6BL+NU5s
fEpnVwE4hkZOcbDvxuAmiDxwYI446xq3lLGp1bfxG3eOYW/NmYVG6l5XmY6rNHEW00TM7vC8mHBw
rnGuvxAUIYwi4EELywYRPOntP4mbmCdiXI/7EhAwAJQl2ie+I8SN/a5Qm3yciI8VCHgTHcTc0gbQ
yeB9DdMn9zeW7UMUeRw3NtE19pm2Wg42qmLDGRHmRFQzkKLDRHDFDMSDQIgiLZzQz3ZAmsedd0v3
a+JsALG43pyr8SkPZ8BtTwjrMkh1xAIZpSOADQnLjZCc+J4xLA7WrdRNsbHq65zIYYRMb2L4v1lT
yjPdL7MeXFUYJZ3crabJFk/nqKcRlwXbW8CgODcn7SW0BlqGCwj4XJjagSUqtnANX8XE7oOWmhQM
XVBqxEOUQhTmNOtGHfL8pCHnV0nk48HMiTn+/2ltgVY/r034Sa1U/4ajpYBGX0qWseJEqeCOoVmD
MEjatPjyd7Brhlgm7P1E5erB1g/eZTZBdn5leA6sMtsnzhMNGvd8Pc9hsyiSNOK2+xPJ5dahDHdj
KsD1RjMq2qduzDGfnttld9cRFjFVOEgSL7byFApAzBZa9KSGl36tNb0Y02LtTgMIth9PPrun4iuF
fPcW1MnKDtbfRneIx6A16PtRctrB5w6ElbqFtcqDpT6v62PEj3QHaxSzyLQmZYxTcZuwnmXqsIDy
Dq62AjPUCZcjaijSQsgJWTvhaM8OFm+2KsCtyMEBEqMHIyzANes6y/w8PV2FxjCNwK9G37lTdb7A
Sz1scBPuiq+DWxZxKIiNElXjsVrFeXxixfYRF0WW4/UR6rQwcolwwVmRcA7PXWQVULlhATO7ncki
1ARNhP+A8xAKSjXn+BRIhyHsIeuh+OY7QR5CMRAFA48Jn0H7mAFvgcxobF+8jagSpQGol/fMZ3Cs
sOS4gJAwRVeIjSsJdH67osetzKdygIXGZV2GBqsVjSEcjGxJvndJep6CRXeNOWb2iHAqHZBecQQi
xiW9BAGDQ4djjlRMH0KjeMC8n9ezTVguGQzHzcBxtrrGvgdC2VnxPlMNLnoxWCmY9BQUOqG4DyJk
RbRYR75PFbLYQpeEDvsrG8sG4ptyNgA/Yxz4HSLILZK2fFw9TKP3XY0gAPKVSIEbAIlILRgnKxTf
AAkxwTWV7CLuI1nqDQkNEdkRt+a9xDogTCrNMn9ht6daJUqJ8Rc5TVMuJJ5z/mJelF3o/UIHlT5L
n6nPbH1Lp1yeMgRumcbM7Mt7lp9O5tIL+wzO5kW/0F70j11/BxeLXakH2L/3TECC6t+GpocNgFye
Cs1SgotyJNymHO10O/Np3+nkybKooKjs7Aa52qWXej5wI28aSyFVZEIjvQmW0NTEqcxMdlZ7rv4g
F5VLaJK8tyk2KAH4FTh39+4AJUsCHyCKQatItpyLxAFT5vsbsCnfuoBwF7r/4at2vJJwvwAtBb97
oB+641AlixNw+7GQT8wPnUPXZqZDfhbSQ4+cUTP0WDRPtfrdp1qTL30BhPjI/Qs2O5Y5iYbBT7LC
N6ODXyHnt0pJdVvNUVVUeQa1MdOaz1rrWxQubQzDdsHSzdduIZBHJyMSS1gQQB/iMtOIHrxi7iER
iA8GShHcHJW+1/wJKv26tngZEiwyPGRsNgV1UinhWdS3qAMvWFVuWG4G/uW2pSoJnzuinsN8dHew
MVQQybf+TCw1fJQePX3WBJk+h71Bb0vqHePpfvXiQyi23ebcMzBd3oI7ggR3O85n1MZgZ0NdGkMv
bpRmzN4FEQK/OmICSvA5gg+A86cx7U3xue5AH4yeUdq2CermyE9RJUFR0ow+wfhDiIYtEd5etGjq
x+CZWrHJHZvLDx+Hv9W8Bxm+u/K0asj6+GYNdh23tC2DhdfmhY7+JJ75DN9FA9oS7AKT1rDjcJ36
Oj6xpWkQ4YmPQCtEL9p07kcpHlWjmb2UkYXZiAmTZmKEcT5+u0UmiZVshir6Hh3dO1ShVxIrsTWG
4wUdADi8vi0wE7rwkhdOgxP9oxg4UY8MiMUctNj0S0DZmJ9iMvywAXT6dfpGUenEBslVtcUmjeEP
x26f9Ie/3XONUDiHSuj2JfxuOPyIaHNwsJKdyM5Pk2xjKiDm8S7adpNizQLVSLCP0sQ1dl2MRWyp
4ufxW+Pf5wtesBlQCJyDU9yf8OV8a19ozY37wUuAZcnluYrOF+3cCZrSDJG+a0AAVjt/aK5pIAZ3
DNz1ieGnbWzf4VBgoRrL0RrSFtK6d+pphtm3LsUdZpvfGoENz1Z4WOwJtcZUD33eozAEf/aC4nym
OrvLm/is3of90VSH0PFAp3WO2F8zrLAwfYZJ+HmB0/rcRaDhlFCtS/z9vEswOL3VprzqqXAhX2D0
39+UNGwQYIJbpzhrAG8BpzEa7csdI52ujBtZbAE/TE2qFKaraYaI5xN5JURr+aJ1MAU7CTclmjWs
zcm+un7xt9v6/yHtAYSmBq4KPHrffF/aaLjqB6reikQ3aq0T9Zc9eT5ih90ejbeg+aB6oAIhQ5Gf
akXu0QGYHHZbd1yFtK+8uj0K85IdeHtPQBejbUeQV9zS7muG7z28Fg2wStpy0LXj3IcRsLMhbGQh
BA7q7L5w+xMfDoCn3SO7uX9sGAp/25v+3PWIGVYpgkPYc8lgLWoGP409UcxmTszT6AzJdNxUZ5K+
FkWz608nQ4x2rZNZrmQ9RVvGN0hAtwAExUOuOmehIECYnxBH59+0p8O0cj/wQsp534n4mTDhN5DX
ajefKXeSSL3gFTbS4orydeVrXEU2Qg+2rgv+dLOY9sfvejMiPEDO8yA5Fbkj1Fsm0sf5w6iG1Zq/
MCtQRt1FiwymRs2xvgGINicRI4ySW6axVLd491V0q2R+qOZ5nJoV2EzMTr3qqiWqikKZCdpgei9I
nnMM9zfZ6o5S0JjwfOZLwzzzsKwWElPdYE8WnTVNa4zpjH8U2umaWLcLwO5C44raKTACXCTXN/1d
s56kW2pn4UwxXp2lmh6bMg+iEwAlgtVIvTwyF1QoPV2V0pNRhrmZtTUIEjovPcXpPHoP+QUCz1WO
wjdO8t23c9Yngs2HOYTXAjmo+CBGmwgrR1DBpXfE8T0PkgFXAjljonu3/Jihv96xDXPY/1+nempe
vdRxq7ur43kHjaZhVMSkM1o7ejXKYlhO33ARKaZJhF1H2m+SYO92Aru+QLZvxW1w6W1wKSv6mJyJ
T1XpGTzShH3zFKli4vLOIhn6/tL1OaT5iOEN25aYMYVz8eZA0WO8gZQLYr8qcTlm2F028RKu372l
QejCS6pBGNqJFyahvn2diHw5OEB5SXVUkvWj6on3RK/BvU0egNctUGzWT94ybrtDuD+IyaPS9by/
wgkaJnuY8Haaak5YL/a3wYtZa/00vFcvMr6pecfKwbu4e8FFd6OrUhEv0ELQiy/RZwnnAlC3wv2s
i3lLTGCI4F+0ls3Fy+X2c4PiUzqXcyxf3Hxvw7o6k4W7XEbCXHSl+gp7IXsiMURgHF9HvHtuIqpC
alsg25p45fT8NSPcbrpqRTspLDRQxx/CPtY1S7CU3oWXHfNYuQsYlxv5njC0uDcjMKGidyZkgNla
AL41W1mU5YYRbYs9VP3QXWv8nNjerYIqaC84C/CxadcKmUFUJu3c9bLIuP2NwIhRs/Ry7KZM9ngw
Q6VEdUaMpdlTsafIjxrnF8H8SnmyOh60cDOIyivT/3xnx1F+qiW2iynfztP9SYgn/70ATum8NIhh
mFAEAX+dquP3MfEaGeq3T84jJ2NjfLdJZsampf6iirRjahRujF2G+GXApwmYy78JllO/TrTaKug0
p4UwNJ0MeDSr1vnM16bszvopqB6rDqt7QCSGv9EwcbW4qfvJ/MOfxBB+CDbbd9T7Sv1ha3hriZwZ
/Mk4RAtA3pxyeR4LKuoudFqtY39Zy8IsHoKSIbNu9jq9y7cNmc9uWTwsEFbBCUAsoYXm7gYSi2qW
PllV9/0sJxfRPvXaFGEPj6obKC5kD7QWrcHXNKFXtNlUa9yOUFRB1OL0pYA1SCXq3NfylNugb7PA
kDZcZ1Xd3KC7EUWzcCPUUIBvAdsC+Y9b1LxnvV+BODo3c62k/1C3XDE7/PTTOwplP5Qa8zsXdFRf
9l2Mc36qtqHAIUccMtRZnLFAUETZHqoFooNqX2MO1KkeTB7C0ImTBzDJ315GHrxthMM4rm2wv9xa
SO/7II8RC9KtXud30AFV9Bx8t0S1wEz7SI0AxRuJmUjFCC6QPRXklzz6vJZ5NE5mlHr9BhtII92k
TmMaHXjfyH3Ql2dYQGc4ze1ayzFO6cdtI92RaYS/nylakJx1aa7wVFMHOA35vq6xLdFIf05rUWdK
RSNqozkO+96+N21PsEM8c1rb99aNyDh5bduIPhLrpJd41c6VNRFODZVgsvCTsgdCzChekzjexDmT
kU1wb1ZfctLk5tLBpPENGLKeIGhsnUdK2HCaVg/cdo11b3qupCEDIDV4kqrMN49UL1zmyidCeavu
slCZrKsTaU4XgMFmTylqQR766y9KBGxqg3Ebcm5O/h6356Pv5VfJepeX+eCIWkddSbJgR4veEAf1
tJo61nQtQCaeWj8uv1LV9HMVdAA8ZZXdfJBOdZidl1SH0pfjU49iPml8x7PaMRpVSLidVcan5mYF
r3r5PP30jhvwxlRcr8/u6ZXMxxhizHm+uo86qwXlfMqQtpJE1IzSZY7aFyrNS5kyOdvFB3fZnqwo
QQmATW3M1W8WlMWedXjGNbm8hcqCPZOkpXU7dTu5mX+N6icaNcgXn5bHZuY2mvU2FLmqHOG6v52s
a+PdojI5/jiUR+fu4rlQW3RWGIorMnNy/VRXRz3KcxKTTnVTXTEDwNM7JMisiTpkW8cT+M9cH2B7
H5ZBjCfcMN3TlCLGvhEnagLN9dVTErWczxL0aCdzG5J6PJLPOoU+llffW40buT6qPI57ykt0aQoK
uzkPF7Cnk2dVKyw0FPqumFPV+1LXHJwMJ/o3oQIwr/24xdUwA4wDEBduFqE5aEyeQz6PLqNVBzb5
CnyIK45IIKyJ8RD1Cb9zYdOS6IhOFv6bbCu6VH16H8r7mizkSX5mXtIBKoGY6sqVCXWlaCapIfRa
mmYieHgDtTHVUHsJahZBRFCiy2deL/6xaZLx1Mnd2QFG/wsGWXj8zK0JAxmuQ4fBd41vC3KDGOyG
97TTIq8PXIAG7ZrczOdPdR2vRNrR+bGjNO6FXk11PTZ7S9P7UCue45o34pBdEx7a110HWWlE/cDN
jXdPaR7/O+ZXmWUlgots6Gm5xJ/x7RT32qFjGH7eG7NQbozJl1oUOGuePuQbpqXx7ejm0CFIFd8G
bxwHN6YUhEiu4oXhxh72oSY+dDhlqe9uSr2DxFg3xYFrYa5bPmLJJC/7B6487jukggcNxb3Cm3nv
YD4Xfg6GBnte+qNDkwQx7Hz/JCUsMCLZLyGbbAe7UNW8rx2D5VOCI0g69uewMien9DYZXl37WnvS
9A0nS7Z1frWvg2F5YboeX10pIZNtxbzwqFR99Jwc83DhzBWxG1DR0KSDLRix0CD/eNEQHT3/KUf7
d5wPEGtn0rkcpUggUfhnTjnsSVE2NcunOnMinCRpIUInqEM40s+9WfrjvzPYf8sr8re75X7hFcnl
NudSaXYgXxvKv1RGIvJl+TqD1n31lr08Hdft0vZ+v7nfxXDpUsDpXCBefwa4dn2c5Bv/3ZjfkbUV
81EpLsBIA6vDL09+Sa3TVNjKjruzU1QpbeAfTj3CP/TfN/ld/nsxD4UDdHmFfLH4C4fDZrVILVKT
eNJNT5tLagYta4f1+xzzK2oet09bevu/7/c7JgyKI6YjaJdKsPBIIfA3ioBTKbrMp6P1uLvdvmQo
LY/nI70sF/40kL9jIvj7bX4hV7xslpPdNI5n3XGxUB5mRpX07k9VeH/zJNkITh/YHYoMUDb655PM
1rvCJF2ac4ssJn66UbreXeKPHYv4v3vsN5we3IfJD51fMVP4lWVjcclNx8dMBsbAbTMTwxRIRmU2
qsbHWnFz+AODw7/Lz+TzWf5ReCMHvXThV6KSbXF1He2z41mXMmLV0/L2Mnup7ladXW5UjVPHKmRZ
xX2+chqvKfd8szjWMheYgAq1iNqHh/y5nIV/er0e/qFVv+sB+AoLkGVCn5JLKLH/Nmeuu/2iuLvA
17U4fByGT3sS1LKD/PRz+ScW0N/Imix9HFGARIrG+BeupmhWnIyW2dJMUqwxCSnZE2x9LIT9B9Rf
4+kfmKjy/74dJIyUOWGN52PG99fbTYrT3fG0m0CtSBit8gazz7iyq+wAkfATCt23l2y5M28dqy98
BZ39Q+P2kyqIFQj4ATpAtUOpZ0hyi1QBo3oXIKfH/vu5QYmyMoRC68qlzBark/C/J2RCkfVPzgza
XSzk09RJgSf5V8F0PozSp8M5c33cVl8AXVNnsL8p5+vHW9Cz584IJt+4Ni/fvnZx4h5alAX6etxB
3dv8g+jK/HuRQ4sG/1CBJlBIpfCLLIkuhfNmmV6MH6m00D7RayuyiSYVIKaYTKVplTzzP7CmZZT/
/3x0bklpGkiPClZ9+EVcbk/XfW5xzV4eduNxZTpOlwsp0h2Xp05BZTiiumOK7PTJd+o0+sNukFTc
+uXWUB6V5D6i29PpX+TN8njNl67j1fix0MMX+z26k8Q3Vdvhz/xKt/DTC/dFsRYAPqkUmrMqOIb/
HnkIeP/9/HDY0Ar3CrakX+TqEZlxOA+X54f0m1CJ6M0QsQQvhvV0zunfTQhqcK4Kysk01/hgJbqk
4qlxQTyD1G+vbgbyU4oUDh42CCQrVBjEViIggo/AuJHI3VHjeqdXQItef8eoXajEuCqMEhLWC7F1
g7ZgUBrkQd8VKF4oZofkrMTVOGnG9fOP4LAEeYE/FzACdjyFHQvAW4Ov1TbohbrmcXbpJjOf0oiU
7g3xFSsMe1/T2rV3ullTyAU8KyrcHHNeFc4QywE9T+VMyOsUK8EE+Xz1DyPw7zJFUOwjntNM9zwj
Ef+iFeTH+WluU5zB+E5f2of+vyaJPadH84OMaxPBJFyBjgTYQK+nEACj8SvUNJPDSUnGM28Q1Vit
Xnqinka+8RUTNyCdF2W5R5Hk6dcB5U8n6pwIyJKko91jwE7old89CrqkeA4eAMoe4CmwE+1SvaAi
J3Wj2rlGsvz+CIoOtwN+RRMWcJDUS0TNjOAU+J/gWjii+GKf5xFo81ruWd5Q3SbyH4hdP6HZ/qFX
i/8myCxl8izsTC5PwXLK/f5zM4/Whcsoe6TMhPMa9Ek/Is9v1aiPLo069HrFQuUM4YKFiYjmtOdg
1AuV6ecoLp8BX60q2eb8ZtVbVQjJ5ilZRGWjCzG252mfuj6V+G14TzX7z9WBDoD0sjzuzzcVeFUH
BRdsBHruKfrMjiuHKtxVNeLAFyr0ROUMLkMm4LSc68S3WMk3Q0Adu3K+mauQpb8hOMqse132KMv4
uO+ln0dYAIZ3xq11tVg5wDa4red62YTpYPacbxVruE5gArBgybbKOkFA7jopePxOVV1yG8oN3j6n
6+33+/EAQVL/nleaPYIlk/LN2xMlGO464+7gfmAZmfJL58epTCmUQbMyGFXPUKeNu6M7YFExO2Zl
0XyB26Axup9Vr73ZmMJwtSudsqxsp9i30z/WDPtducJMzKIoFuNiVMBU+Of4LabZ/DCznEUPM1Dl
lAbYA9YpRVRZa21qhyeiVMW3MyA5+Cr2nxfp9BAcL8M7SI5uZiiI82r6e3+onG8imv25SGFjUwMM
PsPHeFHJUHDpbkKmdeOYrUz6RJA2OCpm1c07jK2pVGVBET624EP5KEJs9HZqxGDgaqNtOTWtbD/j
l1O2N8818y9E8FJQ9bFp5MurcSW/ae4+aOTHnhgOxd5H1RJRuEmFmsPlw/Vm9jx6OpT6VGVoLyIY
qqnQNf6BG7eUrSyW1dX7NN0/Dsu5uDrK3EQUtVrWznCgwS5L3RmovjeUrb+1kFahvKXc17h8zOOJ
m+OGuPSjUW/4dnoEcBb92DxG87vNqX0kOjG9ttL3s22VMvURxSzWlfSpgclDjdLt7UeJMl0PK0gk
IaOvpi3EXN5/MWuLz/Gxmi/289Q2YKEi/COIDTOUAKC25bZKwR+qku5eL4iCHnSfu4/RsZyCw/7S
jAepBpXo0tX5UzwZpPIvhdHd6WE2qeIYJ8WYop/t3KQ8fstcm9s26OPU8mt4oCZfawgkcHif7lJN
MEOY5nh7utncpqlkP6qnWjRpOmARUVs1C5wKmp1VbwYDpijoN9bUdkbQf/m8udwPV4PJJ66sWYbR
qx5uj7VzLxsBM60eMvDdl4df50Njkq5Ot5X15m5fu5CeRzygWCs0d8VyaUwhsLiW3lV3USUGFwdq
lBIOq+kf9P/iv3UOGPBjiBYLmVKuWMr9sufOd+tztMquzljeCmKxNrBPEK8z7quBL/Yfko4X0wX8
xHia/0UtianyLANo626mKojBtFRR9PrM1x8iHiTKNOjqe9HMIoEvlKCdn6rbWvRp0oORK3/qOJaN
YZGgH3RyK59n9fkfZHJRfeaf+s4/H1v7629a/7x4maeiaO5j7+sT5CQ0XyQDgzY0lRggduXWcAuZ
aCQ7A3e5E0cJYTcPdCanWhe/kXiTDidtM2F3vWV1n6A3hZrO6wnIEm903DCMgb+/GbCS60Yuja84
pErhScJfAqgCX7t1ReeN1V88Ojg9HuHLwYX3J5fHb7wQPnqhUIwyhWKcTay0vz36hn4ajtepy8Mq
40zv5QATjOrHbW04bi5J19g8l1bPEVCB6Vtp2djsW9NsZ7y9/EHXoDLt74agmKZKDtS1+fhXb0h8
HE+HpSIzz11xVZO5x5CR4Coj+saXjeIaRBJLVQBFl/7eMTcF2zLfXowdx7B7EPOQjBsnt5EPdSdd
Z/asvijRDknkGTBumK9CoQMySyyhFHtiDP3EPGhwZSRSDonozHpARhl2562IHgEYvDpbIj8JrIOY
XogPiQQliJQgXoDkJpCPibGzZL6LeiEd4Apu19lj5qbJxuYvqkah+UBWuEiCTJ5q/MkbGPYzFGmY
MUNwn1hwvpwFNaMaRKYCQQ7jeysgxCBh8pVMzdCF3j0ffAxKR+9eiFUkuKcvXYI69XTAuZDVaU/s
2SrbLPhPGXgy93ZY9qFYA9aDwkzFAxM+QZQSMzJ1/Qrc94LiZYja0JZAA/MHjUzC7fBDjo0QzQYh
i8pWepTyYtY1uObqUh4AKQAjqXLnX3Mg1unakXzMdX1NHrZxfvXMJWAJSukiFGJCySQ4tTPcOwsB
/Iq42J4AikEbfapBIcbjXB9eyzqZ9YxfX6NrWech3kbSlAo1pdcWJMufVlThN4WSWFKlbJFaItm4
lIl/cewNp6vSaboanx8gFqPk8KIm8oMUz+ZxV0my6MkVRWQ4A5mzGx3QMmntOtEC0Jn6sCgrfeX6
3NGQ9YcnR/w1jnrDza0qPq5qiubJt4jMLWyRAm/E+c9bq6fUzRYMQwlNeo1iJfxHPRqMw2A1MEM/
AFbMwl+9mShtJq2QFnAQTYEWKJr10yPKBRw+xw9hiSJTTAY2BScgmgyAyiSxAOMcwK8SIrlMAw7Z
WO8S3POIioTiWQQ0Gtm71LffB9J3zEBKw10iumTbyb0mnBqBNGIP3jtEwUM0PPnrUSj2OoFVGRFP
PZnXJTDGDOYJvYodSM4tCbhaDqfHQ8MlXHoR1rlFULiwyeGuCdApVCKm2LIKA0ENnlwQH+I5hQCL
9DgiFhAFADSNMAZgrnR46TaY1moaeJHwEQEkO/KQeYeYGL1lPiwjKCuS0CCMT56enqzu7xOwSpXs
5CcBKpenAuQER1BNgV0wFFSATjCh77okbGLyGrlyWcP46bX6YGljOqST/+5Uh3Zwl+cfElivbHPS
c23rO74g8K5cBFGsLEvAwcy34qO8dAkv2mcIzvtIAZwtMaDHQYKYALEowtUHmwyE3RFxLFJPYvLD
4JtzvyVuA6CB/x8hJCw8gdoWHPlOstcVGg/BDqPGRYKPhHhFoZlc7BHOHCwMtlWv54EIOGLq4Tcc
PiBIRbMqUda1EpxIw6bYpxHS5SeoSTEocoHq3eRWkUqXQRXzS8cfFwEg4Fx7w8zNIXq0CQPOb/0t
eINKGjUMa8QGJhYYSyAElDyXfwPAAUCDBBiVL5vOJRAqpI1qVWXAwsDDlJiigicvnyMuj+Q1F9ZE
sSQnLoFUGXUWiQMB5ecFvwXyyyTpdB2oi5cUoCDkJ0SqTdoKyU872iZlwrGApBWX40twS/HzWiu+
6CTYY7AShCblYlUdN8/I4jmvsOPN+H73sLxTYdKNMOWhTNYgXN28ECc+GNXOER9OokZqGtIaY/Mm
XAMf00ejVlPU+iSAJQjWyNm0N6obUuK0JKV7+UWMig1EQkDjagYkDYIl4SN3myKxREJjYyavISY3
G9gEjZDx/9ZonlJtnUIuY59QF4+w064ZTSteEZmnc2DTkdNLQkHjeKUf+RZ8wosPZaTOEANchreN
j28ZTCPu6Q/4vgioTQnSJXyHSQCVvcDH+IM1T6Ho3ygu2SiTpZR6VCwEN9bfFKhDlDusNofN+UF3
BgkGPdWKANw/1nffShOdIioVgWBT0lGB4LJ2CoAjA2ugQ2TdTVIqhhC4yf8pZaqZBmgryUEe6mHy
l8w2lBrmjNacaqZd+FHltBB2buoUyxlL5sGUrm0XvosJFHR+awJHLmEz9ff4NsfaIMkByM5P8lVY
a1dcDwuwvTySb5Jrj+72XfJHfDtsTO6UB6nPIiD+CUA5ET8hK4SjSySFKD+HgyUonwsY+eT8HWx4
ZD5wxfS3t/RDafLMRrEREtfaHK8kZ57eIYkxAits8UTaBBcQYWfiF/g6BDX0GiFfLaSjmEaG0JJB
DwJPUzTspNATCjRPGfWhyfOLSd/O90TuA/cd1K4Xes9kD9MLBO9F7WM1Lqfoein+/FSWkNWmcrlg
yuPeohmqoJM+XH92K/0PpUybv0Q8pnkiqTxkSo0hGAmQVseTDRnA5aeDG5hlvcOFYXXMwgMqgp0n
w8EpYW6NIZ/3WchLlOwpNyarMTQ+pOqEPctWOhBR+8BZtvAnqaHpOqa7efNli8lAI4sYN+52AmmZ
UFyPmlBQ43rFbTcFGR4N8qTR3bJFlpBDYj7Gm7wY+u8cm4icDEfy54j5qX49HyVMbnlinbl/dRIZ
GH7vo0tSaK/In+IRdnVQF+xUszTmraRIlOPoEziz7SWZGLmCiwkQpgPut25Y3lTuW7+ctqx5AcYT
EkgRm/YwaTW3sgut3rmZdMI+g/8Z9gX80L6Eo3ofN0s9uo61DLq0gnuE2w4HzLMJ69Pl6mVTDJDX
uZKAZbKe2VHJdC3Aeu35NDQZY8c3gEQLA6XDnNPdbL2ra5k7SXvMoFC9nG9IaqJkBBfw1qQG4iZB
YRxC7Ml3tHBMciStxPAWWyfKzsRBZU/xzfae686zIZmaXgsuMPKtoIkFZQ1rOBelc3zkoioNp6r0
78mPCg2DTjuxu+Y/XMaud+GuQmH1u1OP/Q7FNuF/Rj1qs+lX1cmAqMpOMcYgMktWJLomfgTqXRXN
rVoPLekomALulP4lldwugeH5E4glidkFmLt+ZoMIj82DitabHt6HFBd9vt40fS/S3lzyYGC4Vc/w
B/o4MLOyKZj6l3ya2N8hCcZPBN2KLbNlE7wO4vIOL5pTWlhxz2QZINGmaLvvHii8jj/Kc6QTOINb
XHRTvQIQULn1zNcmmxCFBU1joBZhWq7bb0CMLepnqkoKBVu+re5zpFdMa0cMFmtHuV2Pm9akUj3I
mjffmkA0nWBtqfOrTafaYckxAJwkdm9IVqeE0Y1J62QnDPz+f4Sd13Lb6rKEn4hVAIh4i8BMKscb
lCJAgASR09Ofb8i9z17Wctmlki2JCeEPPT09PdN5/W3MJ1vRkgsCkWcY8OOgmr3bItviaCVEwwEA
sZ7cC/mt/hYDSpHmxTup3hfXAGlsJlgJgxL+J0NBITkOFav8TQSA8nfKsr9bPg12BsKN5NsFm8j/
CSaRHLEo8HiNhKbnrykKP5WFsnUF/si7qgM/Ck1/PoeLYk+u9/mwLphL/D5wV1klOwuwRFH85rCT
pmCDPz6KxliMO0QhbNHGlbvMD2eYJE89geQcCt3HQGTAnA2JHrmGciZybpwHwlApLZdRuCd4ljt/
fJb7J4aEEqBKXALVYRJ2X8pAQaCifKRMZLwNZ11DcZSEu1LvXxHNyBWdghhf5QcCHaRwXD909qWP
Z4k4fgj+lCMVRkvyPpJ5EGjWIuATmCWyKIFagvMvPhoW4Kb2LGaLHM/hSSfPIUJWAZ5yxNSWvIpp
z+FbpP8XOsCYl9+CK+W8BFFWm2QnZqPhlTh4ij0XmJO8FJTo3Dw7mQr+lS+5gTpmXRLaxwvzbN8k
CnIRhyPPpMiGL7lsDEGpFrB4RESeZFZ4TXMv/dcuQl1+oyZHR+9to++UO8AlkMGVMYgEB8vgOQ9q
GF74vmJZLEXaTYbmrFiXst39p6K5GZ8r91qGpUjHEXbLYBNZqfi9Xe45NUDXMjyQljIYGSZvcqZi
33DRgl5G18XS4bRpvy+z6WLJI+uDvNfkRgaU1FslHKaMITlQ80Mqi+S9sUnDqaERl5UVWB4qjzSS
fJycTXglbyajGfKFn7CQ/eaygc0zlgCanActGbyzylfxs11P9CFzS+wt5ELIjFKYqeI6K9Ne5LQX
Gfr5fjGYLuOTlUfE3XLjlbtLNZn4qEr9nUKE1t+KnchF2yzKcQmFnIeLsYeo2M/xtBSYnFmpS/Ud
DC0OCj3kgJhpFdBRkASS46Oa0kHd3S61QEJ7jeIkOq2w/kvQK0GVsF4NYoB5dCSA4vBpvwftxHd9
i9XLf1wJEBy/6u/CyO3PqTVh52TZk0SmmPuiDCUyEGmbtAxxzlVGEtxKNCs6MePzoiATGZ3QWCI4
k7BAAgOhP8yH6f3RIFb4C7JXfsdIGo5jmlNLcWioI8D/H8BeO2pteYonHcBeaBwpox/JCQtTJYSO
1PVKXVUNCYxGnvQcLAitbO1r/cUKRDEvGnGpBO/fI0jhPSziiau2Z0tkQ9xIPCw1lMKU5XiR5MHA
WKmxIkbDy3IgckAS/WiwpZFKg1oQdnNj7s7RlVwMoqGlvZNcsDwkbJ5kiIUAPb+QMEmEdULYizey
6Egl2jL+otBQf8edm3DHaEsQlqDV+PUydUZqHbSmG+4jK/FyxXAnUyTl05tMz2aTKsXUwA6M6j3U
whtbfxuM1Z/v05lN+8ndw7RptEU0NNKpP9Jx6VhEdm8n02vaI9xO16aHdI6CtYjzJmnvkEPYewcf
d246Whf08oyvPrTO/Yj93vJM9Pn5An9il6SkV3x1o4ujR/zUfMTf2pVJnE3svIobf3I/8Q+v7Wu2
+5hu6YbiRjWiFzY78pyF4iLhZwFM/e7JrukRPURu9pFs7dH987nqZ1XQv04WSYZjMCB1csi/Xuww
NbMyTvb9fbU6YvFNKRN3d0FP7nhZEQXCWEkXGcwzXsG9UHtnzw3By4Q/Ehk4dydjdgHV4HUCGy4R
RPdti0OesCWCtaUskI4wuLEnaIgZMffnkbMl0Oc3/OwhUGmRCXLlM/hZHKIkfBem+awhZWQ2GOS6
9q1kMCTul7YBZzUus1sYTxGbIhYOJOtFWa00ShDinQn/IOyWtZmshciC3zrz0tocZwyAL6enAHkH
8k/MSVArD2ADQjgGBAZI84goD+xXcDOAWtCzBELDGWAPAHAJ8uRfCbIIvQbXHAioJDg+Y3eQvAQJ
EtMIEhe3Aar9iXKFS5OJNJ7Vq5JnSM5rl5Dq3Gz4iVmNhY4GMWJwFhKXtBvTk8rBS+VfXXmyXohO
RV1DrkpVot880KkTolBdMzAlyUBS7D2+Yyne7lfcPJjYBqXR0OPALs0uQ+Bl8pac92FZb6UNqmwU
F7mDkKrnym4pZBLcBSElpBclNcA8qf4R26eLeawUVYhTlsADocIuQFigufydfAKel1i+CaLIvgUp
ypPUeX32qNsmB9Z8eaI0whWH6wPl6VKSGIFLxLBt8iDoWJheXJBiT4C1AD4qugCnF7JLypTljcXH
Sl52AfMXXz8hmiWzcnFaDs/VJgL1rQdJh9jkC6R2XPy75YiFphNIKqyc/DQBuIv1kqyzGlcMR/DF
PvHFv5uNEHui/8YRRAwVTOV4KzXKgD5KK4kjhF7mGQ8SUzzpnOhxKU5E4YeUXtM0XRQ7//vqv2X3
boPyTZCLfAlyqr12p26LO1GQZGc0J8kIETOX6HTOYmgpFFj8eXWwJTn778VBp0vhlH7VlvYj7xBp
+2Lolboji9lSlCXMvqIzdmQYqZc2qhAE8dHTV92jca7BqhiSxGmUIp6/2dbOX+/qe3ou6xSLBO1R
Bmsv8IFlTkejJOVH3Z3GdiUcZQfSFox4cW+UK0C135mclHqWkmhMY8OXAhgqaqiZOVLxEr9m1Iz/
lY37XfoaRcb/X4Efy+OUXWJiINAg1pfZFwXX0SfMMxf9z5d6+vsPsmixNtVpCun8EMhVodMWx3Qy
PFgZCpf1s2Z7vU8hsLSALPz5RvV2b4Fz8/SBQGFDO8abz+PTnw/hN/JZoIn+v0P4IQ/UQzM/pkbT
3QtjJd605TVycSlrA0mK1aozR9ADmKjAAH/+7N+oMn/97J9qyDg3w6Pejw/61n8lb/y8jU8uXkzb
59clQo+Xw9PXYW3fPWm0cN7ZtPmc+OvHPx/D9N/yQI7BsGktjggHgeSP0d7malIeDLJsIjATsZ/k
WiSHJaXBVIMBWqV/t2RWdQCXxK0SqUjKUp9FOf6jJ8Lzo5/SA0KKojKw5Z8PUf8dNWzS+ZeWhVNb
N8wf0KhWqzbsemVEdGu4z8Wj4lF0eVu4g+lO3HLqT0LXLjaq2z3cVzotVtv3+3Q7P7g4nb145Wpl
tFd7cRAv0ejMpt5bexO7FV03Ffd7WN/d/EVxacld+9f68Y/D/QF4p5nadHXOFS0lF7wSd554OcWF
BzROvb5bIR2WP0nvFP3VWUi1t7RbOav9hrNzFlTS/sy9ZTQMyyFEaD1wF5096UbWeokdZesQvwcJ
ncWfQ5otEHA/fFAfxqqrwAfhmsjDHXGZxOsG5W9/uzX2WcL6r5O1UBsgxgPkn2n9f6D7QZ1OlXZy
lnxYDBvZfCXzLO6/0QIGGr4NzzEBG7CKwAzh7LR59R1ZvjiO1VSTN7EHvyjE3DlnBnYQ5lx6RMn1
4h2EyuxW+bNcKKHWtPnxW4Qy4uNW45OJnBfWXHJ/YJ9nEdKMn4LWJWMv6V8JbwSqCJARYnUEusFK
0vRMmhXRCOvhku6j2ZD0BnIWzuLwLLkU63P/JC2MhG3FQOHcQnDPM+qZ2JJdmvNdaMSaWy2QS6CX
QDlnUYF0hIcdvkNYWouzG2jLJadwkQMI3JNNTHIr1OsEnCRKCXFSFn5XDIgkjRni7nbOOV7YeqF6
hYcVAa/A0YvTtbDP4u9wYZixu0JFS6qfPYitm3Evxo8SLLUEpyLslS+Z55KdTj5yZrrMbfHq79nV
xe8DbSfNVaRIVfwNUhzMxdCX8tQZoAW3XXmUAQhUOHMgYBdhUWjN8iFyBOknIDY0OHPUHMRx2y8q
zEBMT7wk5GPEcFpkPpISn5zdJSX92d/uUW/wsnPwDRMpalRCQHZWybJL6GwgfVUxRRLiXO6d4ID4
LFRBmgb5CjfLCiYOBGI9X5IKKTfGlfkgHJA4r2o3DaNQbGdomIR38jx1U3eypi6KyryLuGPyaZFW
o7JNzO/EZkE5g8bq6/QF+gQzYRrSLrQXon7aPtCDgUMcb6V5gGRgpbqZLOzZPK5eSCb9CMaS5bS4
OQYGjMBh1sw7GAJRVMuhssziPYe/9iWHIPkHSeQIl51sHGySm3OqUCpc5RypKkR8Uc/8dma/MgLP
N9J4qrBUlOxyFNwK8pCeDFNkN3DyDzn4V9ZycV4U/xPg81qKz+WnPTl5QShCTBiz5pYc/ZmWEJ2D
mFaK94koE8TRo+LZMsbECVzeJ0NlI+YSooQQokMkGQI5hV8762tm4pyXfoleQRyJZEDon1DcVKgL
QuxvqJ5fxmdz6Sksp5gMXOBt/sjoIuNbbQoNoJjtxKbnwl4JXifnq/LodI563oYvEt5oxGdbDBT2
98IZTSBi5SehgFVeK88A0VLLbpJqgiMTb9UKvlQoJuEShRTjEy+kqmz7opCRof1fwlu4IVlpxeVU
IoUD7NuFPJaJgO2ejHvprgKgZr4IshXeTGaFBeIXXlwCjT5AbvMtPwtzWkLBbTqocnlPeQnQ71vO
EG5OTvjCo4l5xNny3RdG0GabLRHpJIFESlJuXi3FlUKnfwAgUnZj2Y8phcNZEEtnQS7icQlmZJMW
424xAZDXyP6d34q18wVty8tOxF9SvU35+plRlTdDWDmFhhdGRShWnTeClZo5WBydbcLFz1C0eDzI
5i9k1CW/LKlloZqEZpKvS8iKdIIRbS2PaKCI9PziWj5LDrvhJ2Fx5c3l0QwWCDpquP0zmqDh+O/2
ZwgWR1UVkeP/gBPxoBsRXcrHh7BnBYg6vwoM+qMaLJC+Q8/u1zjEWJSyXDftfbvwdK+/01P/3nxT
gtHfOsiBvH42jBkV3B7PfX2dbu5d7R6Tr4NFJY3jfcV+FGRUIbrW7HXL5jd4z9vZ/dL9ytbjjhXU
jazF0wR1WnEDu/2immsYUc2tJlsM/XXMQEp/ZO5+NH4E2GLB8Kff06Ofuwpt5L1wTa3QXbldOC83
ae027qKyXMXxB/xR/3yxzrV9/9re0TRqloKgkPbUvxIlkZLmo95Zw4Ph+g5X5Iq0nTt9p2aW7uwa
u5U/Pa3sl1Z9o6nMiEnIwQ3U7yC/Vbdopp8Wmbfo3GPtWn58mpXRonHT99TNzEX+0UTuOHWnf+F2
zg3F/3TEP6S3cUrpVtKC54XWGD/MI11ja+pYJOeKVmzWLmSDk1gfY4RvEY3UK9mp7CWCWlF2CYEr
5TAW0x13F4a85J5E8SfyiGxOfSUSIga2AIs/X26Kkn43Nv9xvX+MzbBQlWk/5JSKkBi95DepDZD2
g7LdiQ5J+peGW1Trxt2wEjAieOewiSRJm5f+HmkBez8kyXFrejU5aVnTZYcPOStxCxWzFCFUxYA7
RX8lqraIRl+QeGRDhAiI7tF7i+e+EP8ks8SbPd5NtrISZazNUuwj2RfJ7MmT5GkpWSBnKxZkzYdA
VFGkyRfRLrol2d4vbscY1rG2H7ie2GCQnznTWILTFsa98FenRfokaq2MZp+T2fgilePOEjEKr7is
ZhJgCCP7t2BUtX4bCtm24ziKJrUlP4D7IR2NUU8ZOgItL9aa+YYqAmHzBHkpJfKM/SSQPLkQX3I7
kqVzpzpQhiJmuOi9FNgBkSwKfSVPvIBeSajzF4qe5Jnk5cnCS8ZbemtLTkDUmaLRxEKBLVUUmzhi
3ohbU30lqAmxVyCpJspsNrJoionsRdwkhTeSWCKdwri+mLYJGyRUEuqqs0dL0wDIhIsRVkayyPki
ZF1nT7t4w0t+Y5wXKFCL5zKQfyVtMl2JXZz+LL0XLp6H8p4X18BLMw32RZI6Kou/qEaFqJGSquxi
jEGSNoeskJYVcrvlt8skkqxFggb7b7dQE77g35P/f3fwB4ldpBOqTRJ9eMiejTJ43F7dFyIVFSCa
rXRqLneJu4p8KmN94/PzL5P3N43JKb/VptSjQmgY6s/C7HySZ3mYlWivCUSE9ZRv4U0l3hMBhcgS
JXyRfjgCnoRBHWgpLk7OzWq8k0zMwDNrqE/xuMLw9kug1gigE2oJqi1ocKw8ot1LN5MH0pbPCguV
gA+FKSdNlUATuBRJGl3w6B4Z3+RBlH0SM8LOMf0dILXkXg7ogivyVOK3loPKj8H5U3gGORQgB24o
5zsrG/V/7x3KMBeAcDZXEVghxNSlUZdobeVbtvo99iLMT6mqk/l96Tj5l6v9u138Hxfb+cFRtfup
duqz/fgwrJrH4yJd6Z2LJnx+zF0sUvqXP3+c9jtSkGolbUr5r0Gw+2MjjG3LiLXJdHjobhwM29z0
bXtVuUusir70e6nqTTf54D7tPO/mhuAh/cu2dh47P0e2JeW7lFRLjcGP03WS0umKIxvDME+/haMv
CXxx7kB2PiFaFQZBRh1yFImNJUaUttzYvhLZicJWWB2JBLovIcpF1SshSENYprLjicoWX6V7IXql
FQAyTHLYPbnrswKenPQYDJu4dDF4Av01y/5NkLGMKWnWKGuFCDRj5BhS9vc3mkFVfkcU/vP0ZeL/
g2aotWNr62X9H06F0yevwjTqURdLYC0T7BKOX6aXgWW6SG5kyydEgoro6fQktQES+0okKQWpYrmn
8y0lsFKEKb3UTjLFWEaB4o/Ccgk2lpY3gsazN0lO0/vkO7xqv9N7SVNLHxS5FLInEkewCwrDL9IF
qp+EypWVMQk6lJjiyCE+HEJi/3l0GlLr+KfR8YPENEYnguNj5ZGKG7SFzwWhnHGWknfItKOF2O9e
fLCRrwUAVfYik3Jz0EHPhJfOdrIZSDpcwhyVszVW9IOjyY9MdyKJc7qkf9x/CjMvmF9EsuKQUv2F
f9eM399sC1bJUAzb+VlLox/Tvo/UBkoStLOtAmFrpImU0EKmtB6TDfki+1Rk9TzffrnxQvr8Zw1l
WJQzmSeCmmSjpme7yNtEAilKR/lXdGomxL3s8GSwZK9mXxaxqLSIF6AlW7Ys0cOKidWe/Q5lP5c/
XrJ/QkSc5aAI86We5UKSpEtNMJOIV+QPIsIRHg4LOXgVsUw9b66klORvF5gl+Q8bVkViURljIocY
ZvoHEiAJUdMlwS5MzEYSPJNH8Uu91BFIhH4RHVAmFgijczF0lJFtehLVK4GIzuRbrD4ln3FhCMRW
FzwImSHvhDXwp0Kp5aI67/wSFMvhD7OAGjw2AjQoYGFtdrq/mJJJmBp9XnI1HOu3RNU6sybk2RfP
tT4QH0HJaShAFYkPoYnPKDp5VchkiNUW5juTc+IdQyWJFGWKiEGqGKX+eYrgvPHbOfL/o+pnWmdq
KkoVY8NxzxggXXo83FXKsqO/BdlAsthggvvw5lTO8s7FamuK/wgB3GN/dXS8ySK/iR4Nsnn83j3p
lMPchYmXPadYF9zvH8MskaJNqk8LdWkkHmWQtGBqvPK+OnmKulXHXbX31MardtB5lLNb+HF4Tr61
ZiU3uXD7q8OmvTcgfBovHL3huLBHTy+vtYNbUB6KeNRc62/lZv+dIN+uKOup/bRyCQxtD11xDGtG
TJl70dtE8aNJ0BwD6+AN8JkURaU3GOLsdbeG9X5LUk+N3OQ6pw6TEXOTD572MkI/xv54WpeWb7O7
0aBmv0mtjRF62O+fxrlFLLxN6bs++kXlpril6e7eCbopNSnao4Xd+ECom7duuyy2zmFWUnmJcgnR
9LeWIvGAxO3X2n3R+KXi722/QbNWeF3pFaGv0FzE8uL78E07+Np3+xEi80mwA/OPSpA6fqGtm849
QOABVYegV1wcU80IQEudKIW9iatZQYKbmeFzBTp7M1G9CSmcp5SKYNJKoU+p7wnXvt7v5ry63zT4
/z3o1/m3WftmP7dS19jZEXZmboj35+AW93uuThjkb5PjGgqqDwMaZdkfduHv7yeZFxu7JPL6yGvp
vnf8zlZx4R3GAJVJHvlK7E0K/6Dh6+kyRtRto/nTwq1iPz66EUTH9SELLMaN7rbb8rvi0dHTjl6C
/3/t4gbWfiub4f3I8NrGpj+0c6126+8m9M01yPyhfrFHv2tdqn3HW4p1sauqb6eFJ/TBpx37BVET
/LPtcQ7p83j0a+LsgS4N7Un66CHKQHUBBWsE0+LaekHRi3+dq44UKVN5O0fza9U+zlP6groTCnoR
uF0nX/jAMZp61cXLD5kS9bY5LSRlWHlZ4eYjbndMlqx5t4sgS33M2QYaniOz7ufRC93njZfQprjX
4yX516nhiDxzHfc+NfHGMShftY+9tVT0IBm9cfR6WgAry8P0pm18o3Pp78LFVO2r2tzACdXP1ZXV
u9FdnwRoQ6hVB29Gd6btFroXOowvl3L1eHTLbzqhcW9QSDqdn9n+PmWo/QWZXUyd/rf5mobpWJqm
qQbKHbJopDJ/xSYHtR9VdTzRf0aZd8bapgkg3OlbZflWudDGhREFFWLqo68fgzD3GuhsdbWnEIyK
MY1itqsapK4GfeblFqzRJq+C/RhUtp8dZ3HsWziUUB5/n8SBVWxtZ6cp21HX3LC+HZXrfYbFnztW
QUFVuTk7ZYHcJzTd3/E4U7SbItyxEoSUQ5bbhmS6ut1b6/30Rp1u2hJP612ms+iQwl9O4oClR9Xc
Gn42ZtIs9rhTQ8GZ7pDvKnhyXGKBl7fdq9L7cevFdZBRSa147T6owQjjLMdZobmNm8AI59FrfZe0
nlJ4J9s3qW5Ul9Pn/ehyXsXtGLpqHVSOZ+geXgww4NaH2rop1iPOgrr5w97vzJmpLveOH5FwLIJj
7pkExqOv9fPqtIkNCtNZSrdVsksnLGzgFNU3C18v/DL0xk37nB88dP4pznfMn8RLO89ypEL9sPeY
0/vE7bolGcTUnO2LXewsOe2B88o8WL/u3UHLhBidB6N1v60GvzWwAfDDYibWUWTucac/usptabKO
u0fVC+OZ+hESCURYQAYjIRQp/zQwJh45Sa5qf918s0oiFDq+0usIpyJ8BSIOgj1jphInsq4grXLc
qPQ7NuJ8blMzqPq0hp44Ac2+qb6Pw6DUZ5xoTVcqtGrmIsnWtcWa42tvpwf1Vbsaj3PN2RbVSuln
BVF3teLnDsZ7WDLDNBXLCN6o0hghe7+NsTr2h2I5hWNHZzJua0wkQv8AV8cMaoMYzdnEpZIoRCrc
BEofdIo3DYMq8g8sEXATJ9/EOQgCgGX4c1+4ZeVhv8RZ5dAVVaASqB69LvSNZB6qgcVO2nlD6Gn2
LASPFnMnWkzU9ZjMB3JZKPcMLz35UehlbWA2Mxv4RASSBCigQr/ZzzrFtQFAnVflvoVd5SGIKFol
QgZoh/MTGGIS7Ns5xqiJiUy2tXw1fHLU+xo2aVzqegCtWsRB9LKfugkSY7b/3EunrqZ7BX7t1SLi
phMIm/CawdBh++DRUiHheAZ/QGNFI2PWk8l1g56IcjhANctaFdSFFz2faOvXuWGIs4CbVa7DWGAv
/aQXQNn5qIiUk+uwTeIlHrmAhCrxLSXo8XW0vHbwaN66mT5O0AS9JUc2EnfKSjt1008TN+fPTnNx
Graf41dsmarW1XG1vacXWqIyLdz+tjh4qMILX4HszHeF8dWzbreeffTa3j/xjL3X2LeK4k9wlLmK
aXzZgG7wlqUk4ib7qkFj5nt0l702C0xr8amKvO69nrO291/hTmPn8Kb0c34R5wKFRQAQwMqreEbo
5tOgwJ0dLr2dH0pPLukXW997uaJDGB6H3NIWTwplnSHfhE9Lrib7dZzsGn0bVjtHWYf1NX+J4r8F
Rb/Sef9el3+E7Kd6tLqhr9S7cDobmQ1DcNh0xqww3YqNh+5mtq+jOGy9EF82pjNsNktw7ZZsIYZn
Tmnf5Bv4f+CbgQ7o5NX0KrMDG+ue06Jmit8ykA6jywVObL8FiIVBizG45U1zb0wWKb4xVdAgqW39
A2Tn1K9QCk4XHR77ZPmQT5vXpnOfa2vttCrqXdL/RTeBm8ovkPc/V2BKGIUXgIMR4w/SYN/npVp1
CVXNDT3JoS8rxihUeLUAAxvP/bMNo9lIQdFr27hZFOho9KtFh7jI8cY6ULg8eHKTL9f8ppwVJIyi
YIrD4skf1KBR3Or9QJcTcE/mdr2r0LlX92Dcj8hBHorOTSeuUXoZuYLi4ZjPBm1dwyJM1hbhBUsZ
/ihUYZb+CeNcFuuJz0RUQdvEDI2XWb4wlK9hNgtZFFbWbh95zSF1j56CkNRTT8Qv1ntMr91tPfo5
3ehwkNgOUzce/VPnKgD6mxNrz5LkCY2WK7iL+HZ8Yyr6nd9j2wtlfqBaknzV1M06Dytbk5TO1eRl
TAJVWQ9rgpLTXRvsPT6EEmni3Wj0HSuoJn722l21q/6pvAJR2v6xp4ldcgft9cVHRw8jzwvCDjMW
N4OqtQJgtLWjq9/hkVWAq9r4gL3BmUWzBfQaknZvPHkYoWiz6C6ZPB68vf4QDy+ltVPo95n6LMTT
qVtFfwMvv4ba/x4hP3gVdWqc9EFN1TvcOth34+PMPvqd7TssHFhlUtHbe2xhZY2qN41WXbsoaXKf
ML494Hia+OQwi8+J4Y+Gb+b+KcLq2FNaz2InRemie3ua9HWergjG13AMyLG/cdlTUPv+OcAzf43v
/nsqtnCC0K+6/iN1YuqnQSmGULnDlYAJeIf0tJ7vuWQ42xLf7ErlUT/4/bPmJRvLWlBmTHuMgWDL
I8oyJcQx6lXx1t0yzemik+1o4wyH0x5X1bJiwOkpN8qz/fClUtda5nXVSxUuMoTadIbHT4rC6vIq
/s4fD7dV5du22z8o78nJQzn2lM5YU3FVzkDCGJH9RXGk/u7ULdXBas5SpzZ6rl8RqK4eDs0+z9W7
3AFfebnmR6M7Iaa4o4EmwSPao4+jxgLtTgrXDr0/X3n9V/bpcuW57KpjYH1iTac/FlpjWtVGrzOI
FH190DYVXd/qlQaAtxfqZGXm19Pp5kBFQr5rlZ0ezXpnptkbw5m16VWLhXi/MdutObntabyCxHzv
JhiekWOL1lm8bbVVTMmPszyhej1dGRHtEtoHrbjpJ4FTuPrJH/kXj2pcN+pd2m/a+qo6bM0ThPDm
Lycqs+En0sdSBW7BAPWrZ+XXP1hI5ZA7XWmC9J3MnVI4vtk/TkGd8KtHv8chocEV1TMALOzbIIK9
Z2Su9nhEOP8xAXJi0Ixwtg0GdTZ1/JqMDXHvOTyhB0Riro2brPBq28sIgmxPiwP9KNjkdPY6qv52
27Aj+s3p2FOIQXF2nernfNg/TictQkXdZ71yt+/8CfctvzbCqyK6SXcnaCa4HBQryaZJlkf8m5DB
7v2TwmF5veo7qt9kAewDVQHAgBPkoeZXmTho9aGnHxaWvcjI9a96fTOJ5rR4K7d9fkXsoU9Asuuq
msWfVkwUuTATsqmTawyZ2yiIv4qJ55RXAxxkt+r0mW35tbMolVmL/V1/LyZ6x5vp8aaGuiApYfna
Q05OvCcRPxv2qyl1uIiTehJsgXnyDuZV2113VHvYKyf13uPnA2TULHyxJr7aSnAw7gMzmllkhrHq
xyWF+0c9fB20matigrbOkTD0s37CKAs41yOrdRkQEh0+TajCOABEpJbXayB+vzgROEEmzbPWI3Dq
NU/Bs8laVa0fl4EzfqbFzCFEPc1D24+fy+TFnLoKvUfjmXULkutz/+gETuWHI93hAKaa4o/9Aith
9QVT7Wyh0YY2oXo04y/JLKFCondBYBZlkK1f0+mRigVYyIPf3r+/98uMLYbdaEvINPReg0nHZ8eC
FrtuilyHndicF713SGb3FiX2las3QEVcN4ZoKZELALHyS4JLwvzCdd77OOBe7fPdQIH0Y8Suh4IJ
n/mdSZuDnJ5xytwPh2WXrpTwus7ve1ojMWoAvjjsdOs+p6/rKgmvjuo2prT2NDd7t2wYL7P9cdGQ
a0QnA3AYhDkZP7UtusAxgooQ53Tj4ClHzLoCE4crZFbp6hAHR4RI2/AuClIANSEQAhWS4eip7cUR
jonsJ1JExk8OjzFvTJdRvT+sWkLqD4MuerlXHPwUHNILrMlr/zD1snJR0+EP1P9upIFSo3r4tI15
48wMEOJrXS450Qo+iDALRzjoqHJxzNb5ZFZiJW76eMGpmXufQnSFHhBkMLzMdsvc7xI/7ObMeTqg
OL5qzZKT3+PtjX/RKlvg4KHT9SVzDyrhoh9RApb4NvWwtLIEgHRLdl0N+rjfWMbqwE5jBjppPyoI
8XxjQXyVuikaFRg+Tn6NutgrS2Oy0ofA0BlPQd64xv4q4o0nrmP6e9QPsZdzuUgoEqAR+LZC/wD6
dRirzm3t4MRA7n3TCJzGx/BNO0jkl5R+FnkOcIzJpnrd1UjXIMJ+dRkCA58OlrfHwC8NSq//Uk2X
Lcc4+hGAAKISeRT0ZhhgB9cSHJ0w/fcOj9XJbcelgUNnteqza/14lSnzCfRnNjvRZSXxK9Wnebbi
4guH7Y8TekcKwqbuZBttejrofoAyp08mNNEM47ywXRrNrmEKUHTZbothPj5BGYDY0WxQZ8QSM5Cx
0ft1jI/Q7fGT4HFvLrXW609e2V4V9Bx7Tuz1gSR3Q3Do8ukodcLaQ5ajhau486lSLb2aFU/1E6rG
T4x1/L1g+BASLaveI4Q4ZR4lUbUHnW6i+6NlJZQ7GathcWy86W7/kM4PxP5YjSgBzzmiihxIH3Jh
bIQEa7C0EnknIIg1OyYB+NdGeod+o8CzhfAkC73KWdX2HRcuJzlx8Lp6NZT+UfMn9S3SMRMZIN79
5X1JUixf59a6qJY53XncCqOPE76DdCKzgz2Qfp47gY4Ur3InPUwO5O78NONejpVEoCNESOzb6yT1
rdXxenzVcp97nE682oEgn6lf0cee0gcnSFF/+zl6rnjdNEH3GdPpJNkestUUcwoFq8Rtr68Vc5lQ
D3+80dprrXyym+ssIYiYW842bzylnE37p0N5Y6aLEOcAAyZ2jYWahk3NYXbq/H25Plk3iyy7rY7P
HQ0l2m2UXCn2rMZhjdAgvO/bK8vZTPNZzL5K19AP8OfB8cLjDCjRR7MprLPmiY5q9NLXMuha6Fv/
hKmcejOE21HZduVNNNyNk+sqdI8tofUVw9is/Jh2GeCU7aDeWvmtTR9Xt9579oGeHp6u869b3w2O
t78ZXqpqZY/XmXYzajdGfasbt8nxLrDDEEB216jXQ3mv08i6vCmb23GyG6k4a1dxdndQl0y1lGGX
7sz0SjneVPWdXt+dGOg46CpBQ7E/y+EMxJBDhtPiYsX6pHZBbl3X6Nbs3RQrJBR+jh9Sx6zOFOIf
+2Yon1Lltiqf6CpSO499ezOam7C6HvEfLTenZla8p6pH/cWExPkwZxnoCijna6tbjeGipklOelNN
r45/8y3XfsglLrCRfLZNZKobNijkV9RaW20Vm+1RucNYM4ejGMz7GB6TQvFkUVuLisZGaICVBWxm
2PkhqYmUSQCFJ8H7QSPxMWPD21ve0C2zcXPIF1k176k7o2ofWXe+qYSAcAeaBkmAWoacitjCmsOq
ej1aFFnOhnzW3inMfXtVQSUlzxM8V7kIzr3ZLYvxXkvnw7ZK5xqi+tTTUl8xvSnYPujI64hR5z3B
J9vLk0IfJmYns9nxwLX1dtLRM09xAjWcFzhjvTV0lVNh/3zT8YpdS0qkhAdxJXFEUdDe14YXBf/N
bbctP9m8JppfXg8P5UsWraf+8HhAKYcVRuUfiSAm3iS7sd6Piw5HWWqLizsLGWjnOW+sWpMw6CZX
RuFS8qBGM8NRXcMJqvQWhegJE9C1+Uw0M7hoWFz8N5vJqhpnxlvYzVTDV4sN3m+Hed1vFS4XrRwt
Wmu8ZeMczj4h13vHJMjnR67qItbXvAJ1qB4j68HOk6xMChKaJ9PtsDmMD9XSxJvvzXgbjrOJidf1
kmUlejHeEDGGEMwr9o2I6tr6Izv45Z4VwD/qG0tbdfQ9JfHkjRRAzUtsB/rDQgnnHX9h59Dmxngz
jjdpBK3MLrwscYZMXQjbpoB+Xo8mHqbzyUvxlH1NyTZMNs5p47RB8WRNXAL43KvSG3T6zUzbRbOw
cunWou3axCfx80TRIfKa8m8BmvVrCct/xjqioLMJt205P6ps1CQ1+kJJqcr4iFn23Iq+zHrsxyir
oNLWjr1IhRQvX8ZU3GBjvG8RH9PL5cqiQhYtUHt99E40Qz3ddHR7nyyar6i5khab6UPzMNk1HVlc
KrVeIVsm5OdPHgW4FQko9/QaJn5KdusLSEclIcR8lnp6J8FhQNDVUHRwU8DOXkPkFvMa0eqHksxh
bLp+3j6NxRz2gxQhtqNscmrzbd9HNw01C54FPUI46avvjsjalehrxDBco3sa9GlCdW+3bib/R9h5
LTmKbe32iYjAm1uckHeZSnNDpAUECG+f/gxqn4v+e3fsjmhT3ZUlIbRYa87PzdZOn8j8aH+tycsz
rJRGwKxvoMrOkZyvYtyGX1aOvkQXnkWwqY85tQtq872VrjrRHeenfjqbTIJ6r1O7MzcSGhbtWYcP
iHfjT45df/4JG5CdlFzkckXK5puFPkftQpsBQ8Z3QyxoxDgY9KfVc/2cOeSAm8amujadzYJlwtqn
bDi1+qUP72ZtOAB1/Lki3xL8+7Aq506Mz7hiqhKs42uv7+g+wadb1DSDI/T/1kj/ExpDQr31J6re
kP4eFJ5lkzre40S8NveNRjTaVclAJzFXmKu76kloiuugMNyB+hP5z1FLnksEWZuefp/Iw2MZVPP4
5842l8Htyr0lbUKipsuvCRCCKheMxy0fP32+GuCZGeb7VIKZ/wvu+ifc9u9d8l8+hfm3tW7kglxp
QyxeW4YP0xA88KWofswKIS8bKu6ovYKE9fBGMj2ij6lUK1dafEwkX2D0wWxT06mKPXVrap/6pYMY
KV8Mxzwak30HzoltmQqlcKLKM9zkKLSUmOvU9IXtHdXpDzlofXz6352/9I/oksmcCRLHmZ8gm39T
Fs6ZKcuVxYfKYT8Gt2ZgYL8yohU18hxMmHnyVXIP5N6F258e3/E7UcpF7lkmvLQfAnl9zWxvhP4L
HiyQieXpNP+msUuiX3+tSWv+pIiA+lwYAtRlkQ0yFWn2SEqP6NSxA3dqceqHUMfnQVgp1AF4TiQf
4uv+0t05u+jlNqApCiDzuKFfmE1/MHYi6rztmC9EBo1J+8lmcCevTwkqxVGfIMAfhh0mXl2uOliQ
dYE+5EERa/fgtpPLFyggLd/8B7yjBtAit/+EqjIVN4rgI/2XpQN5F5IAsimTAwOv7HcsLa83G74c
BorhV2EwkKeXkL61rlCjRYil2Os5BaQECgwk1yl7ftC7R2td37T9mkFhfKWltFVjvxGce+nnMEW1
9yCKVPFVda+re+2xo0SpW3d+CzGm5EFUbweFJLd9ed+W7PiMVcR0ojnKYJsiHY4b7xlU9wm3xbAs
Hdol2Q6PQB92ZfhvCqY/iNd/PQJIiDXGbWiG8ie7/i/IypyP1SSNAopOlNftphb2WrcSgBfJ8LNW
ELxT6IEcwQbzIFPZwM/C3NKpyQNnsGs8/H5cie91B+poc2fYcxAo9U8Pgt+HpZghKzxeV1itX7Ov
+cD8zvlFfOZrfpSuttN2lA+jfJopdlsPOEAAnoARyx3hSKFIMVXl7qJjjlaW4DNC6PFwKkZkYTl8
0vz5FeyK0kTaERtHxzcrTgV7ToQ5gMe2ZXivVtjTvnglCN94rjU7+Y5xLV70z/vWJCyc+XC9XyY+
GPh9dlNc9wfGID8xwRFhTeGVnDEKoM+qJFVf4JywDdmNodYIdWWpFU5IKHcDDGZbLQwezzxM/oTZ
IHZD1UtROYB5dA5Msjg6feosmg+KMroVlAuRA7yqFQ5sVHmIGMpKDU/gemwP3zA1wuSEog0Sy0+0
IPbPbCIhbCc6uN6hQa3ajQ6cJ4MLOcNXqNKrJ2T6X7R8BVJXDEThO03rsnPBJCcMsziSQh/+PpD7
gNUosCcerasFnYIABFYWPppKSPoF8s9zH3LBGrw7qhlGNU1OUrkxpCp9qAn1tIqzoMj9KHEJJ7/D
OLE78rGxdeVBz+guGR6jnuHKbcQMxg3xiJ7aYNxACWTQk5+TuWAnD1Ra2NwYH957W4u5o9AM5WaU
/EHbw6/+7z1Rlv82Def/A78qy1vS0MUy6uf/VvBx1plhrgvi9cFBmtl3CM7ekdrVnewfdpbUh3eK
o5XCbC6qk8gzm13bbpQ6QA9hICUl1rIg/e/YFsem3YnFobGuM7N1rENlXRE0ZLGbYsouD0ZxrJWd
gsa2X0nQTkRXRp7Ww8KvtPRswQjDpKdbIfH7XmfvermjPIOJts4mqQiXTjyG5SGTTqLGXEa0OWaB
S3h3LwHCfifmIIy+FAMf+3HKgvYS6VhSslqQVy45fpJkSxCDnLR4FdONZQQSj1frhWmA+iJC7iq7
IaGkkPvgA+SXtF5WsnV5FmHAM0ovNyTNHx9R7PXMAkAWNm1zJoaCdgq21HmKTnV7GprdSB4GOVWM
S0yvc38d+23BZ+DxWzat4mk6EopVXDPaHPteOmh99CuEdF+s6mmfyUc5em4gXY2fOuMgWunGdxb5
mUklyJPu10mgTU+s73Y5WDwB8ARiWbGj0E4Qen40rxMDBwpnkL37WYYzt0F1COLehdfyUF9qWDNw
6CsPXTI5xjVcTR6YNoB2Ldrc/eyDAg3tNeFJFN/aymQmXXKUu32srqX2UBabkX3osaXbTkPs2LsR
YYq0N4MI0Ryq9P60hPMr86s47SI1KL7F1MmR7Ir8iUP2eNOsY1icCpQiQvKu5z+6yUw3tyG4Sl+X
wnsLrlo9Tol5rYpvrXzSMXfys4kYGLmTScgp1qZxErNTPJ7M7PTot0J7luZtNH7myJ71azef+2Lf
qNvIOqXGVRlPUnQb6l+5PunFtZQPlhb0GuTC2fA1avV6o8mne7uXpWNnbnX1PEoHpX4bxZcifM3n
jxhmsD0r0cmo36b6R9Se0uiYxVuLZossGBRz5nZEcq1zom1GKwiTfYvo5cFefUrueznf5OYWXBTk
W7GCGGGx5TSYd/ONku3MZC80T3G81SJoressn9LhIqrnwdx2/S6U0HmsmT52j7digfPhvdV/B+1J
1yNkIiKJKhKYA61wDIfyrGi3+fFuwnKRyiepu5zFz4U356g+ZebFaPZzdeyr5VP2OAnUzQgtOrdB
0fM9bVr5VKeXDOxy3hr9Ktry71I+xfNWiLYhuYjCIa0dffYqPi4u1yzgQ0AuyonzQDXU/OEaESrR
RfSrId+0iJdnn7aoBIbGw0SgTrzSsyBvgW4JQVnN7VqmLexXBf8HvS8yNhQ13Jgb9AqiyQeCb+Qg
uT+ruynf9M0ez3B1HKYP3i+Pjqbui1JgGttU3qf9LsZzqrBewYIuXXyW5b1MxHzzlGhPTfT0eLzX
CBmaJ3H6GBNKbO3WTM9z9Dn1nyGB6dWvxhmT7LsR2tzlVRA5RQTeFCtr2qqE/2BzsZY7JWN5spB6
7dt+VXPv5P2dMTNtwE+aQNZPI7GG3SZu1120fHj+qsgPywled3p110hrfiruNyC7cbiCWkEopVcH
BTPzA1GOyxqPeBMVuemKE3+qDnekDvgD1HMpHUwBSvk5lPaKGejGlt/NWLoktpPIFnsxeMbsMfxk
4rth1cXn1NyKyvKLXOBkFA6FdNSFqwkyev9Ip+es34TicYy2hnjIk32EU3p2ymY/NmeZa5qvGVLr
6gjxY9R7gzvQb6BEZIf3BcwIZwqStWYQSIc1hFUn78XqIKg3UwxCMejKLdfNh+FqNJgFY1ugqM3f
H9FBJzky38y8rxnMwnEqt/lsSwyPlbix7oPlw3z26bklEI1DgrWorPgjWbMfKnJMWhSTHwkFdWi3
2Y5rFSZg3v3I9yQe2ZAr4ZCoZ96MF61GoKa1VR65i5F6hq6CnSj6C1fDK1bR071dVlDO1SOhhB1m
ksktwdhvBnzLaYRChknXy5WXLRjNAQKMz2J2u05aq2KgkobX+Ojg+mjbyauh/qb9r8xXlGjsqCwb
Q72pHHGpdCz415wgVq6/y/CzrN7u4afUvYYypfz8Qsd6G8T3PH59aLeuOhX1N59hGJ8fbSCar9MD
iJih3vuiS9kNZdtg0+/nK1+rrWKEXuZkptUPR2o1E1sN4FtE/mC+atqPAoLE7FsUgdHyn0n82kef
8/wCuZIiosOrVB5jDCboCMPnOX0WGkZPPvEd5CCa5THjElluDeHYO7M8PMLnqjoMArKOS8Iq4MvL
Xvrko1dvrIhYdVIG05eHuT4PxusUvUrkjeEnjPexcIyEQ/MxpGski3p+1Zm6qpxr9QZLWddPDNAh
MhlBAfK0AaUwEVhv2YJO+xHSpm94J+27gntRgrH3NIUpyh66fIpS4hj4xAa9A6OC1dHloH/Qcc52
+TujHhVtsDhGIxQuf9UUGNikkq1eAgzC5XCbmOnsFDTfNjq++Io8mYFTQ+89LD+VfTqmUti2hLAf
cq5yVZk7o9kOqou35EpdayziXV/oVxZxlTSR/SaL3DuTjyGsJBeVpfZpMlUqRFKzDB+iIe6xMHyq
OOZKT67B8nwJLhB90rDtScDkjDXpCNaycqgMbwJTR4U9+lStZeIo0GzRx0xQ6eOI+m9WKZKCwdpU
ye5ONIEcdAQXDLsh2ZbpXsZEFF4Sg07tuL5r72b1Lphv2XAzslf+mrNXhSwcMbXr+dJXK4puq7rq
RMo+XFP3Rsx+/fZxDxo96DG0JbZwqtGQDRtNX0emn12gksTzbNBTHu6EmrfPSXzLib9W96Jxa42n
1Pq9998CxA7MT0ubh0KJYH+VZvpbv3+OyVMnX2l6+VHd+o3Hrzh6y5IjV5uknzlmgn6RV3ZvSv+t
TJf5nNBznMUESHtpkwuaBUBC4VeeX83yOdPfVaT3DwZG9sOPEL8VKZOFftX0oJSbKLqWyrOYfLfK
s6pea/GSaeu53Ijxjxr9ms271fttvRrGs1o9R/fvoXqOB6og/i6bqwr8qsEQTeJrzughMpT0vYly
Okaqa4SC/SC8oQfV8VtGrXPJc3mtpoOpXgoFDGwJ+Hz83kmfRn0nbBDcQyZF3cosn8T7ey89icPL
Q3qLpTeBXBMDSqqqXyP5t3kwsQnxxOzQKJXRORcPBu7Lxo2kA31G92TNG6Nz51+KVSkLknlrkRGi
+3cQiycU6VXnldR/0L4plAt5Cl6i7pTGfyjnKbk8ROo9qDf0kHutPI3UbjaOgYjjqV+F5ZsSnef8
GrGxYv3mkHpCwM++jMI47C5CfUb68eheE+JO2RHm7D0iZM04t8O6vaS0n1C+hVP0/pD4eX8wTbi2
vTKuqUaRDT7iTUdJWbHFuzIpr1B6ncu003zw+EZZ/FHuQ9TUpW+k24ey5Q+mIc2fnStwbnaL3O+S
KU/KR/cSxaueUWnAkslqFoOWnNV84XLumCaiHbA0XGX6pfOcX6TUm56gOXvLUUyX8r5BxjK5Y+O/
PUSnSpapAtBtj9wG3ZZbCFKb0p+NtUcuD0YI2O5ngX6J0kUR1Qwrhagacwv/VDWuXHkJcPXWyBAH
rhXTyb/mCvlv8LhwTUlI2Qbah0XC5YNhIbgzow5VpezSN2ZQqw+0c6SQ01ut7ugV2WqsQOLwhPpu
XBW/Tb4ppJOUbQr0AcTiJV7G00o5QfN/El84DThzAnkny7b1k7xFzbq/oURkxq9tbXTBiamm/DRc
84J1ugZfVxzx1Hyr3eqOCuIkfvaSHSso5lyEG92wapqF2UX039+YlKcRPGNHT0RNYP3/iTj8d0S9
Tq1Xw6kC/Uzbxz4NnewsfIAdiOxeoQ0VYJzkz/6Wo9JfjwNiA0exHK5fQjh1WVS9DSpsG7qiCheQ
GBMEX5zMKQNfgv2i8cdf4LTwCusWo02zucdpQtfm1+8R3qebAoQCQ1utaqwz6U5GSZtwwoFUbTXs
YlLAfVYVpqNluj+0S7MdN751rt8FIokwRtKxSkF9gFXs2nVpLq26Lmz4/ieSMBR/lAK+ZLCFpHEr
8RBN25TjV9hjvDDm9YgEf3BL9KdAKpoPZEOGSLoJpwOQeBN5SbMR5r0iULVjGdpBPoPyh3cEBk6G
JEKH+gpGBmZMnkXpfvdkIigAb8j0MB06M2ZxZOtWXBfqDi3lHQsojpi3jrxf0HyfNItS9xFMQ/bG
U6BaQflw4eYbvNsV+QyLAUVPdxpQJT18eJioLDtMPk701QnUlo70MTxFBEY/YTrguMScJLt4TAoN
kfe6AqDH2UVjisoYjRlhkJaz7GKXDibYi3T8OL6E5fpmnTsLPIs1s0Z48ODAIz/PcPlQ/II71HFv
EFFAaWvOTEqi7PIARCqrcRF84wZZuGeivoljlP2Fs+cTyR4EUGthNXGXRI3G05mhQ1LG5EmqJxI1
azoMrMMQb2wMlAAIXvZm5xiEBKWu3m4kLiUkZBkbkl64qo5iyW1yO9TwS3kT6x4xYw/4zyREQMOH
hJQnaBHH31dRs4U5rYVgfFw6RtEVrPFARfbe2nK2D+trZ55zfa+Zu/yNfSL9TrV1ij2m8Ll4WGra
3I3E2TCupXlTmJuhYfGsRNM2cd4TKBXvysp/EEabefNsP9TNIkVUd2KzvtM2WJgxfDabHHXmTLyt
N+v2ILgsSym1YdZ05LvUb1g7KEZJ62GOAmNcoQgWWaf/YOdPaY8Z1cczxs4f97shukWyZwouvhxt
Q4mplxAvGxW2+0BwWp+g3/ET0X+wfz/nyPHJ95GClC5GdgoLG6VbGo4IG94gEQDbDFCJdOU6ojhn
xfLIla5qbjpmNujrAuuyvspHP+k8XQSyW/EODbk7E8jBmhUcEuWeYe+BxYb02YmJVzx8A5szKU04
Y+IA1cHUOAjOeXQTNMThqofPCnQtQMv/wNBbAP0B8qJNs+VpW8w+rAFgAyckZFEl2YkAqekNRCzh
ZwLMSGlNOTw3ebPqc3wg7ky3xai5fFNB9xBuVjpcERebwE/xnl/SW9h6SOnpm+OtRNzavHmMy8Zl
UF/DzEOO9txaW5YctcD3YBuDjSi20jf5wx5NBwR+IUEYxxhfJiYhj9t7Q9iGH/a2GNoglQL6lewg
B7J+1IlUYyxBd8zN8zxsCnGV/EqAragH48V8Y7GpRn/EJZjjRmmRn9Flm7f2lDAxU0Lmgmv2ROwa
Gl2w1k1bLxJD0E0OXlaQcqtRFSBCAi7GBw0oUbtASzENNtLpymZtSY1PaevWAGiyzXllEYBLK6+i
vHLQfHCu3zOvO0m5x3JAaZrXwL82dyBGPYLKVnSRnciJW5l29z0rC3HLAQvOmSWbhi8tolPgfvvt
dE7vfnEFToIe+CCTyB1TF4gqJ4GSEdn4qD8pGKaeJ8Lu2GmJ5OLXljcr2woAVtkgyAcvHmfS3qPB
bnRPOYGfZWfMg9lBfW3AhLvNo9spyMdwETZ++s2biWQO0f2LB3wgKmcOg155cN65BVhKYKSpC7Bx
CJd0W+Q2+nQ2QJQYeNRQ1lSZj8uD81sqtqxOOHG+QFYTwHOIDfOJVVihcR/sWbUb1JZ2ptlm6jxK
JzSxMtrZn7KrgdUa0NU4GNgohkZMg5CUwqJN0iJnAgwbHQk39rN6xXAnElYVLoJi/phVL0rl/CsS
cIuhIVxIE1lwzM/+uZaBAL2EpBFaBia9PQKo8KR0+adOqrXGzriJLa8tGTK6SY7811juNCa25MzV
3BrDXkq3eo1vwYsG/667cKSTwJe4gYyVh1OrbAdj06fk9R8mVJnxRpB9XQ3MaMeuHI+BoB46AtbG
233Yq/2J/y+lJ15ftc5iBQa6zsOVZLoybuT4/Ej2ZX9ROIjvlxFAuFuJtM7CUgjF6Apwo8/wPtvm
D3pYCyedfAnT0VWvfWy1eV3LZz1kLkPc7hTrGvJUzYeWYP83DDUcc9nOiOif3HJwp32PNBqYf6ld
M9rujUogAoWWtZrjwZnGLeKqqNo/pBULW0Ayx2gS5symQDc2QqymCcZiO0FpGkE0H9LiqDQXIzwp
KIfqMycypYomBS2OPl4W/4jL8aVE66FZhEkN0jljM5q7Kj9rKRQHRigAqI0GfALsIxzGcpuSpYEr
zuCt1pbE0+Ihf8hGW/Ik3OQo6GJxuXhAYHbk6TqUrrAx3oX9bC4C6grtd7Y2Fg8Q/QNKyhU1khEe
BvEwPzzpIxdcDbUHibbUjq1NxWVKDtspFxo1K4puaySTG5cCQuecB2m9ODMYDsEN4zk2NjWJzYbH
ky2hMQjdot1KtE3FRWRAsnVWBww9G4vTqt+IGJulgNqEdiOxgqTZK+KRPRXLwBRj+jlpKFKxBqL4
BrJSd322MZVbjrFRPKnoqKbjHUqqdJR70A1bC5C8OKSkwRdbGTGptMbSpAejdhD0U2zttD4YCpam
30Bw0qGNTt5t8eo+7qcofQqRvir3WxxdzezMsayXm97cmeb5nh7a8azreyM9Gd0xNk7ZsE/Vj7Gg
CQAO3jT6nkMLdUxGbGe8KMG6KkBrErLMK7/SdglkteBaWEW2HEn0Bkm8nWYgg3XBDKJo12RPUnes
i8sjPczDuZkv0I9LQ6OuHyRoYMyVfgqB5pk7hyvI7Q3Yg8ugHMN8rSrrcnqN+yc9PnbDbs6PkrWB
NBie76+Aq+JM94RAEaETjDPiJAfD55JOzECmDTq2qMf2g9PFpuS8V07ypv3GL+pTfKFf4eYzKoRK
gDanpeTqAqv7F+M9A2//SWYuYpFl2LNmmeLf9ACJGkptbpbiNd69DiSEK6/dDbc83vkGK9bsYCU1
Yg/756Db0Hod3Q2Kefa23OlQwkNcArngqbBFKpzEqUOMa/bY48r786dVB9MRzaZRu/CC2MoLbgga
P5SLtb84Z2vs5s5EAT3aKsu1sXuczkiBsB0AG4VOCz9m8MjQmdgx7waiFDsP2c5NpDioDKB+FhIU
LmvheqCkBLAkB9iKi7X4Lc4atDnAYjBHjyu4XsgmTVH154IBiBMwIqYr75pDSiQjoPbeOBgXhDg7
9TgdweSEWwtd0dkJnhTNvv9q+3xnnHHWaKUz1jaQR+cMFsSVw3BfnNOUO2FsF68xc6gG1wCKUpxZ
s7FL6X9epHkTfurf7utxI6Priw4Pfyj8E3pe5IoUdxCJA8ovWCsIZxzkxqIdZTMUCMjFF4aE3yQ7
wG1vcK5ytMIwy5+AsW9kmwKdk4ZfUC+ABWCnvS9TChyNBpaahRWGvLSHX7Nppen38LZPoU1RiL5U
pU+3bM6liaBhxHOxXT9HR9T2bvYvQhrlv4U0lmZKpNFCwKumri+Olb/w75IgzHp5T9srZQ8Ts1gU
OfJvrhQFyZ+vF9DFCOJjo/hDuqrOYDhP3MqeSF0+OlGKYDJkME5bOLHo1fxjL6fNu/xvBvW/FJCG
KGqkjKtL+LJlELD3fy+zmAqhMdWpvkIiwV5f8236UmyTD/m3PWnbiFBNfZ1trUt8zFdovJ6Rcz30
TWItz7FFA3epFDs8Ag5hVhhsnuf6JyNuIwDSIFaYMsX8F22P8XdHIVdsmsugY6JZMPzof2N8la7p
u1bp8ysTEtb3Ex3FSvmMKcsWlfVRdVSyz3g4Clv/tZg18NQf8QUq2/8MpVXXQO2lI62eSXNHP/VW
PydXz0CHArsoxD40u+mvk5/yxeZsdMNjaG/Qb60ejkDljFF10/9M1/4CzHxMrh2RBHhKneklOipv
aro3vud/k/3810L6z+e1dFVUCV/S/+xtf1lI4iOfJ/PRotw1mCwvn6OP6ben6cIAcjIIULL8cIUo
39eC7IpcTwvYs1SkWBopgoUD97BH4HAsNhSI12rf7ZszYakvIwrOF2q+FUfkvtjfr9VzeawI6wfu
797YLn5fwIQo6hyCPQQ7PCWoPlsiNEoWQ81oDMQauT1+9lvL6XxhnxG7dJPRdZaktqLuy5leo7uM
8NB9dIPeaBMO6JcH6nEdI2dvjx8WQj80oycKCcpRClEoMhpJZK73LZ3T8AIOl6CM8PkPNHSLRNKw
e8GmC8a8F5mLV4BqnFSKO9393dP/mPooCJpP4wTe8bD/96PCAvunU8RiPIqoaIoq/T1o2hLMQnxU
5nxFDKeZzL337/IO4VU4ejnTgXTnTsA3MjdQ7xo1ra0Q8yaQQuIIRH5cYfVDANXJQ7FBlA+aIM21
dpbiQNtIM5L3IE/XKM81HGb12Uh3CWO6YHaEE6aRHiM1VRsB/fTOxEXhBfS0nUUleAt1eEwX6pGv
mQB3UAOF46nxBlyFGonfNZaaz/GICSZempQVIJi4ClVfPxP/Z3SO8JoEyPilxVEN+YMjJsFmjY/2
YzErbCEjpBc6jo/Zbc7kCOT7jL2ThKZ9ODo1ukzY+Owgqq7yLp+qaJMx3WIxRMDsoM560XZkGVgg
rqajvMxrDto48ThIcwOAgZrfxuP5OGq75ex9Rs5JigheXoIqUFyzIznCAkW56ldXr4XRM1mOF1Ri
PKz9y4/lgDC/G8TJyF8PcmjFHVw25AU2K4IaCgQ4LT4+m49BchHdUag6FCMKHKaN5be8tMWWihJ5
DygW78N2SxlSHtJ46UCT0B73TCzKllP3zoSRNZEL9Dq8iN68jEylqDYyJR6RH9DpQb2hsXqAeWNJ
GW94eyOHkybiHFweDCVDV4r/d4Dnsynyww4c1akp53/jm3JmpNt8CBFCDMyxqfbiCFmHRgp5OCXC
MphJ44v8lsiRIOyUWnn1CaaPyS3BvfRiRUccGYhmt+rdrYhmXeB68uitei/9EWsv2gMBrkgxqANw
y53Lt1LFGbTnO5ERES0LZwJKrGz97spI8LknBzzFeCgbZHGnas8ReyzGgHY+hQtDR+3Cj8WYgW/t
6/xNFsyDFOslB+hLYIRsjA//MHgUHL2fHzDwDj8si8/xN9saB6gH9O+wTZHic5Hxd9Fd8H/LjDkW
sDOaa7Hyu1sb2+ZNZvQ1TTIBQqVij+3L3Npf6Q8pIOZwNH+tL4LXIuZ4ArdSLrxm321LaguGX1sQ
nIEvUrHn3sZ3D6AOROsj+zN83GqYlKpFwoEYzQeNXRBcW4QR3hB2cEGUvTLswXsdfbzqOM/45nO3
X2RrzWTDKSyBIvNXSShGjjqOxpnv3jTBUt3H1/iqvfZrLGzNBVMbF4acmlmrIhLAAKIuvsodymNJ
86mVNmi8cuIUwDUv0XPq9S/GZ/8i3PTIE3DpYOEhtmaDKAvkPt3eAcXW0udo2g/ZS7d8VQwDb9cj
I6PoXZJnHJG6uKH0JuWjjw58vooR96k3Sw6Gg/h1bNyOvV00vYiEoYGk2WyLL2yBqofVLHmsC82E
xdxqu0dsC5fMcnlkWrKUb/xD+x29L2qySvUozmrPyNHBgaeHgCSNS0jEEjVRL4u6GDZ8BZgY42Md
oJIS1/j+PsOGzSsQXPHS6W73ovujw5tTOMi+KdoydODmXngUb0Q+nvTsCIapwKlc0k+YmDe6UpOU
gwexozEjAG/qK5dGnTq41oaLglagFvzSSM3tmF1GFjFDm4X6EN8oIZPT/ePB9GEUdpv5pwMF+2NX
AcWALxlXeeKO73DVKLdc5NrLBgAOgCbpVJESJi8SUd6anYMz6v5Rf3AiOtTEMCsXYa1+8pMIs0k3
gjnhYVdoKBq3/QAtwHI+YqsjrPCX9JqOhI8t8RdSGmQ3hOh87mUDsBlPuUxzpJqN2Mhhwhlr8cXU
PMT3lQO+0390oY8eSkA2/8GdFtsA0ZW8pQ+c39vprTtlASEbfzgaOIbF+i59pLi+UOUQqQt87MSA
rOir7fmdq+srgL0VaAd3e77xan0WwD1It5DagZeC5a3s6VoP3FFP+8kGcDQv9NoBihsb4TrmbguA
uXYyAU44wjtXLq4ZJURJDmCerlkrX9kBrb34pf0+zvdnGJpGd2fYXGpDw4aGmnRGT4+YVFrw2G1/
XxE3NeFD44ZVQUvs04t1t9lUIyBC9NVXMHFxfovcIacZ8sPhqIsOOTzACPazCW2WutiYuEVPJDEJ
6+IT0BavkqUe2ACc9r5COm+tZ0ISecQ6VxUcDfqFagJAi8QARoxnXsIQ05nIrm05bmSkF/m/FA6y
/I/t518Kh78pt9tYaMap19E9aLaheHK55KmVoc2muQXjuGIvap/YjVXIi4/q9qcUV5BCWXb1YRK6
92tu0i0uDWSdS7yYg9go5ByB/4i8GqjZvEx0asnHPXExExsvyidyOB6/6G6wlDxGB+V76TJ+Coyu
yvd0n+AS1Wp6i6xbRKrhFp7jEUidrw+OvcSNHNoQo+WVHAmmLxw4ldm1ZwIuBXBrTqhShQZy+F4d
xiMVhLKjzQ3ql8yFnebgSvfoDp6YGvONGbQmmmVcIzm4m0gSiClZThvrxRwcCoSKwpznZ3FGeg3F
JKdXdJYxMQLjkgaos23ssP5iSlWfuldkIaTJFXYluyVnCTrc7EBvqtKg/E4DHj73fvxKsbe/RXvr
mX6RLtC4dfli2YmQt9dOKLzp+hEDR3PMLIyMOH9TRh9V2rolW2Yba1eQf+uNXKZP/n5Z/p0fcXDB
UYwOC2pP9orpG+70IiDVYFfzLGqu5Ju8EomQBbgd02tUYCurh3Jz+E2UEDA9WCjVoxQHCcJGr0Eh
yutwh70JbItymwoWG8izKPJ+bKYFr1s+w+jAzkBIDjbJZ+YFHeb/rmf/IwH/u0Tcov1bImUl0fwz
l+cvncUgxvd7WFlIxENP0p9xEM9fnCcEs+CJHz4SfPXWcnKy3DiqRfRf4ZoDZhFAfnK6mYK3FBiQ
zJVDygxg5PisS8HkDV4x2wOysN8Z4U7iJMEEHkUpYQuvkwNsgqqbRFBSQa0jlP54ZXcliovjNymw
blG3EZoK/3HSLCbQMBh90T59gLhEB+pHRDyE5wDLUFiLHxFFFTtrfLhjMptJmkW6txLh6FcpUI2O
U20/yXt8diH+jlVjOPkFBQQ6J2pn1IchwwXPw7Lc3D8LjUdww7rrYPWjtQhM/Y7lN0Ul6KhUXBpg
Gcu0BiVvKVy92vILeUuKlkC41xlpy5UAPsKGT+R/8Jx6IZMyYT3pgjH0cNZay3YPeXz/MA7phuP+
HV6zeMrjFXbfhoAcuz6z/amfoO4cIXQ3FaZBNMZDoAba83yD4l2QkyWqz83OOfnozPyUYQeXb4pC
u60XLR4XSYwydmjO2TjAT5gd20/eL9AClC5kLtMHIGJn+kK8Z+spiIYdgUEU2/qq0YyJcFQesvG9
DNsSOlriEzjEJnA/LjsBWfpCwPbCI61r2AZJBa/hewISRR04NMJzULu7+fvwPqIgKO3HsbWemExw
gqB6LkeUHTaDRhe3WLodAWXYBWGU3Ym8sU8wN6at9T/CKWTuzCW95l/j8/Jy7CqC85n/3OkuIdAe
LyplMZF1P/eX+f8Rdl7LbWPLGn4iVCGHWxKMYI6iblCiAoic49OfD65zMePtGldpe7wtiQRAYK3u
/hPhGulXj7uNB8yvnBhZD/lchHKrj5MgKf/OldH2U5nBmshEHsqrZaK4XQbQ/sBu8AgE4sBHDvp6
NmnVW32Rtmzpgu1/gu1L4FV8hBOEttmOvZl96tTdygOFEKZbegjgP05E4MIRDWvko9LXC08vC/+f
ObrZvt758pQB3xXeB7b2PO8z7SGk4xIAbYIHXliBJo/Pv8o6gx6BDsNAtj6rtDO9bDxvHYARXUNe
uvapBmD1QEvw3outZyz4h2q4iPl6xFtVB6DWGhb1a5KY9+7a7jOQGcQbUXyzoi/4JtJfZhNkcv6h
I8YcV1R1BjEq8Wn/nh7J3svsNWKxzt0eV5t4zK4gFQkgeFNjH8gclBHrlkd0SCflJFFu5WRMRZ93
bwahS7iekmkU2Sw5Pp6x6I2QUIPU6Quv4/nx3zU4KtnYJRjPfock4qe+sZ3oC84Jk1zc+fodFNwu
vuKHoYYLl5IOI0b6g1Vl2S3V6Ep4R/oHDy+aCEfaSHqbG+5qBkg4dFUSQ1kuoEPt2YqbAw8ouxtV
KTTiu/4I332s0Mtnfzd4LOfGmYzJOsNZbhJcmgP6FxpwJhrmQsHECgGfPNX2HeP1aX7v9jxh9Ey4
XzpM/OQb3h0jp25f0OSelGeGDB5jFtDuqfndotbFj4nB6Q/bId2SxZTlmaGq0NCeEPXL6vKBwqn9
hOyAKvkG84GDDCjPb9WPPP+E3z+8tsCQFed/Ctf+UnFQXuaf/gWLxmLdXIFMIbly7sKAG87MuPHv
XWI3R0agKMsR7MlvowJ/6s4FZr4sWzZKkXTvNQ5EEw2yzR4DJRyk6SbKabKGFvgpU2ZGU1BqoEku
KYsal5TFD5lBz0ODa0c6K3S745Tg57dHAEVYjy0u1da8feYOaxvPXaRPOyQ0xDItx+IVuFE5XHNl
Jj61R9NNXkdwqj4d8aH/3vu0P964sqVoqiQZlvr72FOohSEqe5iosAo/4YAz6+/2PJ3yTsGB44Ce
j2J4pQDXM+cqSVtR3nDvIiCdRQUxNME/aGcUSmP8a9kL+sMpvqieTavgP4BcmUVjEjoL8KZ4ITmY
GeRXlXZvrYCHx4e8x4JzhMxwsr//95kpfzgzRSQHTR6j6gz1d4/hMtADsRjS4Vz34wEL2MF+0O7T
5rfFRIDOO0IXKj086gpudyZ9b8VZvzC2lyjvWQFHCSxaIcBrlj84bJo+AVRC1wR78L+PVf6T/Q+q
HUXXNZFVxPzd/kfrvUI2TA4W+x/XmgbeyfSXZI0gQBs+pWJWvRlMGqjT0PWoqOOrQ0+o75WxoLfE
Arliy3nzhn0HdcGw0w9EXyVejhPpzQMLYcjoUdqOFHgNYA+e1nClSmCzRLzv98tIn8H1LqpVYr2z
7nQOpm6SOWHVIezAg7g3rYalVWysDlbL6lXP8wTrwFlMhhRufcApT2NZHxmBsRviRMaGCFWX9hlL
tnv+iWQcSt/HsMMqxPrgca1r3NtHAtdHv+l+MOHwpi/g77Fwx6pj0i71u+vQUSmEl5us4TBHgIpA
+emEIC7NrJNIBEqy4x5jgAUjKWGWClMOViCeisf6jTxzKMAOvnBwcL7LZ4GD8T49czum7DIpL8Me
+YlXbbGmd/4F1sOLKWjkQU+iEwaS2BHXSw/2kO1dEcQwquGWZnJiw9IA/TThCULRmDK9m+ZcsCfe
FOKEzPETnS5HcFFwL6K2WKbpVLWjXT1nCSzuzD3PnJe1hbcyNfC3r6c5dgjwN7jhUP5Fv1phOKPh
G80gR2qX7HZTkZ4Yr+IashlJ4Vm7BhdMA5jZC8v8HuO0WdfRfp8QnnLaE0yRu8qOszP20yKzkPIH
N9voLf+LsPIPzxe4jijrQA+qpcnab4CJb+TNYPh5dfZiG+x59gLEQYM7wpvL9APbXUxyTUD6AUts
XF7p5kF72qlGiYMzXbm0vC26QPDGcdJJ5bFPqPapOL8KRln2fz9gf9if/32wo2vbPyp8N2iTTO85
2H4c9ibNxMM91Jr4TCCLX+tAdmDToSnz/HP/3YHhZLaMOUx+Lb+hMn0aP95nfajP8iY9DFu8WY/G
NzYZxRqmZPpwyY6Gl4ZZzdo///eR/w8upVv/PvLf/OS8xnKNwciqs/tdQ+ZEC4pT18uO4hFGYzP1
iinD6pZJJ10FbHbw4xx/0nF67BJZRexkdCs+qp4zmvb00RtYEy13lLnUGHdfKaLMp4vflT5lUsvm
pGR/Wdw0+X9qo/EMdFE3LPwA0eH++9q3kedVbZcCAAaroVgWaI5Th1EnpiJRvc7gJTCbhHLX7C0V
39m1GRw0ff2iP8fsv53l3PXUiPBHNailE3R3YY3i9lSdiiP0ZgqdFg78qEavTs2xeS+O2TGmekip
+SeuEziuUxxNX4Nkt9AHewCOwRm1/YvBJ0ri/zlNMklMLOlISSCvV//techbEt0bVejPbJwdHpLi
vHpzjxZ7II3rjvuN4koPxyJP/HiDa17Mst6h+SKIkELni6lGAVQXnRlTHmpj1I+ik/F3KtGY/Q+1
ovTGqCO/pTt8wyjnC5xI0OEhbV0Den1WTFhDCIXkn7Ot4bcy6VmecN9CK8mziYnaPMSeem7kW/y7
6ht18qp7czGQq2notTduG2bvlKn5lJnUjuoOwTJD28HEfmJKFPm0U/hPcHnV/D00SzxX3rHVVnDE
jvkM0p2QbZv2TMtbnizjWqOONwjcERzVurcRNONp4Z0q7Vn3JNH04hQenNasBmgt3/D7qhP8kBrZ
MV0VprwYTeESAYa/zG/4pR9jAiNyjbEPs+zg0cBx/cDAoPkM6afvr1V2wSpaBDHaj+iyP4XHG8LF
XQdz4c4uxw5fvy5+eU30lZavB8yap6Iwib/pXBsHCPCuOVzr4lFvjQBpNZgdQm0fVEeahEd6K3ug
9mQ1xn65neKQzHTpKX+xKrwb6Sz6iW4mtdKyuTPbrpxPilKPrGASPiu7x8ALt8klwQF3zDxIgmRm
wC7J/rj0rwEuqfkqtSbGe74xpoFJ9zruB5Ej7JTn0Eyjs7piW7O2KFYyh7FT5hgIs/UxCsD71g/K
rrrrX1YwlQ80qOVVGyagJ91duRcPqp0921TJMaNI1x/Rs3oGd84uG/c3qFTlikEnhLEetlpra1tq
Ze1kXaufUJ02xxqWIw/WOnn3zpYPZ5NhD3flN59LN0oErFGuIziEBqT9CHoj5K/IxovwgNzhyXD0
zlGwYCw2i5yIpvVmHEUoDxPstXzfYdxIrNGw8767EwgUmGl8UY4DaRzQIOgpHfEE3QP9lm2Nls5A
RF0BKLOB9QfjC/P5m+HOmLRq8orvtZ/I31ui1PMtvQvvVgAQFZvXk4sdCgveEgeFgoenXIf6UtuR
rnYYdmy97lz+qpZcpMqJHEIqsW/gA8NRrIRhX86IuaxHC3xa3PzCyM1aZzdcAFHBP2XsY0l3sr6Y
v7ufJFFaY7F4oeqveO7qKcPtE/s5G7vRzZIbeNi2wG7TZjtvR1fbazVS85HE1xvzjAMHnviUDrDH
LoSxv+cr06lwTnNteaej8jmWjuDoC6rDeXlmuy8N6PnFGuD7NLpEFyyHW+8sHXjhdiqDg+cLjPJY
Ghna81H50jRb6DtwWdgle4b1/A1nzNYBQWbW9nKY9xNvwPoPtjy6SwMj20wpuB0xq/sAXoaXjE2R
+unO9Qe+dZ2KgIjOKLvhK+Qw/+spqvHfgxwAL+YQbejSYUVBWrZhpPmfONBSqVXfPW3jduQmwwVD
mg1aAKVSuIgn5qFkk5hLWn/oxg5zHa6OgL26sB6OQrCERlevRMfAlHeqsHxh16kvk08X9X9gg5c0
BKci9kd5aMtP76ys2p42Jlnrb8nMPP33jixp45b773GhBfRtWKZCoLJGcuW/NzSpyF6Z4WYdENhZ
iB+Z8iUE7wl+4+aLu3R4F4vPWAS5OSUwjizho4BwrcpbS/tuWMJfWYOHr4axHB7Q5k7u9oG/iURH
JlJEf6NhFoWdoVx7MgC8/COGsTpsdCyk8nlvwNk8V91XZ14SuB2FI7Rocve1fxuUfYLJEm1Ut06q
gymsPA8ueD6ppKuXnFq03Cw74QtKUYwqcZtGB4wQcd/y2JHkefNM9HcWqopoJvekEE7XYHEzyfu1
VTpDfg7UrWpucT0XQbN6iLjMvz6j+IxSwBC3Y1UuPahmsdz2MmiPyPuPGr43MqptVgS2wHXb3zPv
za/gtK8L76gI5zgG2Oe5rZ22WJvWMoeCmAAFTxV/nahOmWOoP3rW1Q2IMsz3lRWBfC8lfRdiIwqz
Efso6H/NFtv6bIubOW1ZEj9bIOaUSePLx9mJ7oUCWfX3jXviZpEE5pZbKWY2tuxJBcjvWWBLkiMo
98DfhagUpI2rLKT0msl3VX/85cax/td5ihvHFPEFhmD0hzmzEEuenCfdGTlyPM0uCbDaQnsDglWJ
u8emDF+MSTkdlu+kFU7RwxGFJSM5m6ZHnJ4hqk+Cm08SIaKXRb6FQSldXtOR2gB3bBbZ+XaEdPlA
F9ITOul3fNUgLETkn7KWzPL1aH25zdfJXj9EdnXANUohaYyicgNPJZkHsGLHLFG0CGv6qok1fdnx
0aIBvCZnY45/OCYgIeENWySY0pRRboH1tzSOgDUnZrihLSoH9URD1lajO7j7t5ItkUCNkaYpzU3c
wO/mGaedlfRj4TN1RRYUz0W8JvbsRsGNDrCbMUtp4VRpcwjl/qS54dehUX98liuNkSLZJWJqh0Dk
iEpwwAls/dSoQKlwTNmhKLOYMAqkYiMsER3o/96+zmavBaEGsxq+gDQ6i6MWmcd7w4a9bowOJBSM
19rJndCfw8EGmsCbjLYRry+AcDxcDmYwDd67bUGcLnx0xnMOq46mYNsGZvtauzPt6y93ChOK/1lj
DE2xZEs1FGK3ZGssqv/RsAhhYLpq2/XnLqeSeQbda56wyYPSmSE7UQENhvtceo+xsfDLL0nLVxaE
pviusdhE8JXUOJm3Fi2Xih+vSqHmYScaPjrvplA87DWT+0H8jkvIaUiFpOBhIBRJqB3zte7/KDI6
J0qNckzoYBBQgOD3Y6uEtfo+bx+52CAmRWAJo7ABRyio0mUdwiQ1d2vQjZrG3CIwqIfWE1WjHlVf
Z+5RwcRT9BQcp4RiISqjFx6cxxDtGikjhGRB1WoVqkDSO4oP86VPZQagTFzE9ByDiQYBflIkZw8U
8DDMjJ84/O4RCNVGuQy7margTDU24mNwr0StoSVTq0mOefETxfjMuwsdWDMG0sY8BojQLelNXUaA
dEwdk4Yamp5b7Nz+o1SPCWxdhZrGhJ0obtT8Ryx5sgAXMkfv4I6KBfN1odsGLj0kwkx/wQfyct8H
F0cCJAyUM0IxDcqLrB4rEfi3+pSbjdicqqieYOng9leBDIsOnnsxj4qHmp5DqNgQxFWnizaJgW/k
cO5L9NcpVE795neMRFBcDvOD0FKZMQSgfAO8ofOxSCYGMRLP3eDIYNkddi2LmrxWRkgFQ0x0Fcld
Iqoj9980Ex28YyZMim0FmMU4yfHZLBmeIDMqIMOmM6W6BFCVMh9hdjW3QMK5oRSXuTBrdg6zEFgw
POX+MfllbGER8qg0b68H9guK/lNl+47jkjNHqZaScerDVS2NlF8DlBr5KSYALGAGLKF28SIBNz0H
HvbEuSPGO5mVANMvPiTmbdq3CDys9Nqkbk5lRW1CiDsrJfbwOGooOp8YWWzpuyEd2F4R2mvRNXh0
6MAl8BYZ3KMw2YCpZmvyoWokPtEm7q8yxg5qwSf5QhPgDrDv+QXyXUwnbJ8yW402x/cg035wgwwe
PiR+ppfiu+HtfLT5gb/olUcsb1u48yixTE75FLgrsfsQpRWZtdMOnSN+viXEmUOHyAieVwslGulx
kz/KmBh16w3LAhO+2AApd+511xfXNqYBvPAAD9G1NNw55iQZsv9hriuXyPiyskdkoTuN7jyiuHzT
BDIWjAWnKPci/WMGyRc5JZo/u0Uv303gvLxOHprXlQ+y9W36NlkRwow+EV5OeBVXHh7CiBYgfFhn
XKQ1GYc/GCIszOC5sE4QRQGBfhnBHu2zznDUepbSMsj3sgVrBfPJTaxao+BK+ii+eXJ4rIZ91c9k
6R6NQ/7EbitMLabpZ+DaXrfVH1p2RiNJ6LY/p4gk44NhBe4WxiRE8fkQ2M99RJQzqnc4OP57VB/y
etmpe449hgd8wIANy7SKJZmoyyXAq1DNLO80qFMsQL32QlGO0J45HbodBO793cQraADFDbKDW2qo
wBhqcs1fKm5qARpgIV/4GpN7tpC4eEvICmkCjM4teq0KI1RX0JZF95Tir0oONoMhIqE7CrSghebk
STbJQf3uoA7NLjx3wkL2VzlEF+kFfEValDRnu5H0QzMs4mD+apcN6dXZBoJULGwEd5X0u0DY4puN
xajfQ2xncLpUzj4fKUbhOg4RU5BbjA2B2EUGNJqNyEo6aAbaZbZAQmlGTkiQj1wVV9ygXhxd3+Y1
7scvBjmA/bNy2GORB6owEuqZxINhgNT089fWlTewc7ofmaSvwI6cQVrQ1LwgO43BPP7rWhKfpIvy
UhgeuDULKgEc6KUYS3On+5vWIKJWghLF4tgiUh/N8T5TTIAq+REG5bTOzakbznXvWr8oJ3Fa9a9p
cRkwomTemlUfQoENBh7UmiNb20p3aLgIUSK1JSJDTjTdiexfDRK+y02jXGC2w3bw5Z8u24kKJcea
pIeI1J94UVNcVglmPnZjG8oPE5ecKvZ1yoKrh66uyS5lyUD3yAYIuTx5FKg/WPVstYdhD895Ybxp
yZ6rLYJYjsME3rq9w6YzJBssq+f2hVwfk6cxx0jLR9kKoRVRP1lsHjlKdreX1KnFLF0Z2Qv+PYDG
tocMp+ICh4BtlPMmVBPIFeqTHq1ZliC6w1km4otWnWKP9hxipzDa2Et7XgXcbPjGKa/wZhZhiBvh
i/ZagBsLVcbFvXoOWyTMbgXWJyAU3zxENSTTflUG71L1YZZrlKhtCgyu3VysqJN9Ujz1gXvDxwMd
WRIczuin0ddIHVLzWdKPuFEzz4VtEUMx3mXlBhpJWM4IlpLkC03zQ9rIP3KG5wNLadvNC+uqMzdQ
22uqHBXlByKCUtVrv6RsTH8K1M0yFKU04+bYBzm8AqiZ1t7sl1a14H7KqD4xe0PQReyIo1mHV+Hk
CpASEyVdRU6Ot0OLxbuiQylHlZkVEcMOhBvUXS4KRQOWJISXTmQlkmY9yqsiPcg9Qy+uKtjI66rI
gIukIsDNhhzPntHv1DRgBbpDjdOIbAN1fCkPS76IcH5rA1Lc1uuc1r8KPXYQGHMqiMdwXCiFdZo/
aFxd8bPFAL960RGZOI5X77X2UYfS5tUfTQH6Yt3BI3hDcRs2aylaBPk8pm0mODERLJZOPKvhyzb9
Vs/Xr2jRihuPJjjFNRIYIPWnnv9MG/CXGBgQ4k8494t9iyo2AyFTpX5qUmrn+k2mbtNfwgRtcGp8
h1BLuZ3I2/IJ3UhR1cZXn9kPrpCVtG+He8HM12O04FIDtPxXie+lpi17NJcuu1JjunPT/9B5uIxW
oZDYevrS+yWsaliBQ6SMvXtp9HvbfSfWpsOFGJNX5EwuZaHefw/5QBrlrYlueo3R+K7cp4BJnwFZ
VhbcWcOcRQoozmdRY2iFGxbVBHFLC6N71N67HjwCEl/xqesaO5EZHei7rKME/VJQrL90fAAUB1Gy
OQqmOvQMybxLzq5aTHxUOWpJ4bGMYNhooEjxOfcOA30nTGl1gK3QyCs13LQYFERLBQ7vwCOTUUfV
IwPZP3r6FdFLouPuNVfaLdwEQXpTPMp6ndkYlG9P/GxQPUdBeETyawrV0krJeo8uLikPHkBQSMlN
d1qJdvGuGTgUePhfn1Me1AD2o9Q/UnmnBdRPNC+S72F19ZpHATwhpCxCgog1Z0lAiqjeXR8bD2Os
shDGaAPkPPNQdA/BMKFXQmgnUBfGclVRmLWzqkatibyp41hfa7X71vKroRrzIvsIkqfA3BOj8giX
yJi1xcPrPsck24KHrxSEPKJsr95NSnKDI1HSZ0qkpTIPxAYdAv5z/Xc6tjPuUaWs8rRNYd4l7w5h
zDIcoxtZiP2AvIn9aN9BRQg/K/LlMOUwWGTDQwH8oWhn7GY29b4M5uITMKekG6UZG9pti92kjBmD
obNNU9vBldqG+TqGQs/O1PA/pr9ZDGU1eSvhfybJE4u8oPhuIsrDVZzfm3YlJf28QACLnHawFciL
0THyYS9KNcxbxGbDxsCNGSqkm42cdXNZAL2B61f3OnyIDDuI6YXCLLkYrZ8zAadvIjO8I2sK3Dem
bNBDN8U9XSG4mfG82iWuSqjMzwUbJ5N0bEuLNcpXYycL29zFp3BrJGcorfqBeWlQfvMWWDlYuL2v
BBJJowMyTFndo//pofpgmzKo9wFHq+FMDYZp6uCRJoLjOBOjE7GWU08nKnBK95Zw0BCkdpW6Y2ou
4JNAVPiKdlq5WdlG6B7q36RE1p+6TbJ0ZE2TTZE26TfsoqrrdEjirD+rqlOwXkaLkCIiA/N/RVep
3EIYN62N1P0MKlL+dutq5zL69No92UH9gKvRXW2gN40hC+cqOCVfeJiJMZzalXuL+RC8bCEhaakc
U+9Gkpas7whmDF7z3hwF/oJw7oqbwBIuomrIHrr/gRNFYXJTJRbMSmy51SmDJjPZZ9CfcZPrDvgo
SBHMkzWwbs3IIV7Er1EbPuQ7o8WhhETEW4TL0xW+T/RWwqqpwnmIHXd9KPQpvKaXfwyiX6PIBs9y
Gxm4q94wMh8HRuQ0S04YMZgfID1FT7el+aDU+u823/gDMiaZOgPGEeMzJPG3TLghermhb6n9Wdub
H2HoMOODtYO7ULPyt7QEqsweMeHyb+MOYfDMu2JAFd2CZMYgXDyTYzJ6jtO9plyJuSTaDTwic0bM
5QTkWdjpMMBZc3AJgUdn8s/GOrjKd0vAHGcKcqmFay5sMo5yw7PuhLD27AJPm4Xr0Dy1e1iYT+CY
pFgB2vnMpwP24sWL4EhjVt9VZf/f1+MPtyEcKk2EignZQdXN8Tb9x9AjFf0ujyy5O7fxDODJD5dB
uUJLSv86eu+TJnNoLiiAsCL0+lUEpIfp/LCO2DzJ5BTtVpwFCoHFcwsm6cj+mqRQFgf75c8VJG0B
/Bk7z1eYldJShAFJcPb/z6ayCQrQCnLIzCfLhSWhwA14JjHInFVMXqhvmY/j3PwFzX8qL5lEvdTx
mhFGWWMDNPOydfBNfw2ihz2ovpWfKqIthtUh8kqMlVcCWmO+yFzEDbVf6OpqaGEa2zA0s6sJExZb
pZH7s0E/bXWc0sot/3K7ETT4P0Ml7MwtA+97lYssyuN88h/X1zRFQ8ALuTvjIFwjzrLAGnEeDdSb
GN3RWqk/WXGJx7QRyKLeW6XeovKoKscX7T8bj48fobTHnlLBIUBfwRAN453G/mkdhXuXLSP1igtU
DGob7sYxjIv157kdiD/dGrXDb4j+2ki2/MmvElAIu1mqnWQu5GvDOsrRLnltonbHeJp0KcN66IA5
ZJMYSD4CPIwlcnH2Urj1/I3pzfCKwXWA9JBGPpLT1Qn3kTKSMfpeS7GtGG/Nxys/eOKO3MEh/RmU
yw4Dg1yDl3xTfmpxFw5nKkUqBX42666auDcJSnSv/Luo3jB30bBbdEk0qLnvT627hxxCbIpsrnNm
lrVTGtuhfUjR02ixyNm+gs86uOjqQuLZaPBEvTTGRuaW8R6htpC8tVo6pK6K2tZM7TQGssmv3DBB
esI7PQwvInYESA/BaJQz95ZY7v7ycP2OWvySTxqWpZoKAXGm+htqoUStrGdZHp/TU71Tb82qRcfq
vVuQV+Jv7CIwE4CjloxT3gx2iwl9HDYvI+Eehs+7fAayQLOz9lf6pj9Yx+Sk3XBF/ayO2TpZQ1Xf
vKCFWqvsWmyLbXQsrj/UGmgeMY7YlkzoxaX5RDG6Db5Lx9z1z2groVsVrzLz2WhrrMpZckFNtEgu
MDS0iTcP98KBqKl1lU7khbDBg2vm7/F/PAdrYd7etb+QOP+HafH7BfptNYYjl0avVzHqaQUm5uYB
jec5fmcF1g9khKziNXOMhTFzgQ/TrbBrAFSLZXJP1tnVY/D+BGqjF1d36RIoQhgttFost5BrEm32
l4P99aj+E4P6/WDHR/0fj3Jl5EOQC2l8DjaeowEaXf13jA8Jl8i/uzuY9TPiaver5giZMPv2n+bW
nEozZcY41AmfjIz++/aSfl9bfh0QiBiqUFWXZfE3lkdUx0baWn58Jl9uHq5pzWHozkwnWQM5Ospf
DK8lUxx14/+8Amyaqk7IoS5qvC1xHv++Ao0XRu3Qhs3Zra69vNLjZeivXuaHhs1hD4eIAHPS5LMx
haE8Sdnxpc7gJ1jxA4Nsv3ga+ZuRbvv4yx3gFCTXVly3sWPpK0BKsn1Mce1j1Kg5rnj0vC1bYKtj
ErxXhDVmmAyBh+CkNidXfbTMKNmQjHiuZj/yB8mKgbBvUST26SFxt3J1crMbXtX4bFfyJnudcKDv
6w2GvIxLTWlV6DM6UtNfd8Y+zp55fOsNWlWkSvIpIwMqPym0jfVZsY4pk/U62hUBNFNEbpMwIlcT
SAMpyLuSz2DgKU6yByza55hYAOOQLT+TloKAc0izb6jCA22FC9UzEG3POOj4aXSPiu8O/VeXz7Jh
Q+BOiWlSvynUZdLsAhfr3bPmju6JnbZvwn0d3rx2Gxnvov8VlPdqIDeEI9jgmiGmxKY8KvGkKdfB
vbg8NdpepiZ3b3V3xK2xEj/ldts0O6m7NSVG5Zcu3A/W0eyOYbbRX+sMCw9v4ylO/SKDYK3KTttu
BwzzjTVfHe2CewnAwdWlpO2F6GimJ13bpcOaBinCRiXeapVjYIBSFth6ropwz5cXOZh3KggisVKU
ofov8/5ipaskeOQRoN/xlWylgV3gHZUCl0RL8Q2+cSi8qCi9ZRhvIevNNuGwLruJpi59QMiQIc8q
ag9etKPI5Vtu6AzFIocuMJ5Ip60Maq324L6W2rDRaO9ifVdbm+YAKUtEd0MYIXaK7bzgwwsVx+W6
R/gGbngdo1iM6Ub4xaNZwIaLi0t3nC2znPnR0m1hTTkFzUy2iejhkm2lrWJ/zbtyJDW2kmQf7XPF
iYSL/6J3QlCNtwuE252Xn3gfv+PHgUs4rUMfHQR1mdPb0+hGh6B2zGYfGVDx1o2+bxUHNTRMUHLU
kTgwwM5w4qtt/tHIlswnB9TXtR3ItAQzlXk+hEP4Px1uLLZGw0VEFFmsfHz6IiMKzxtDmwzpxO1L
lWbizQeR1UJwOgtcUvQQqWGdteAXjcyuBLukq0ZyjYvhmN1oh6Qq4npEpp07h5zHL7qa/YJVQNkH
MMP7WjPehbcgFxJndG5x3yIxfVrIUwt09Ndb8H9dc0Y7xfVl/E5yGtnRWB8JU6KrmnbOxeBgEZiP
4zbkCuYsCeZZtuIHVpxj3C1lCGnD2uMC4nKFsgGoFCs13hRhIDMeYcpF4IxIheRL5bLg99jYJAkF
BZH2qLzGtCyOkFPjaBH18mN8l+E3eRJQEEmyKmCx5qOyPZxZCJ4QIf6S4qAvH18vtFGP6dKbCTim
TmRrI4JtoCB7B+yHuK5OeGUSIwmZbPnINJu3k+m8QWq5mO3Bjxb9lVkdMX0EPfCaHp4PoQ0BE40a
L8VZoj6gDBjvb5aQxsawGH60ojMux6lvyiS0w6IItZtEt2aPGMqvA+fuAKHm/bl6vCyMBXAuXpBb
gKvH4fAn36qZ61gzr5tVzGBQfo9SZcxzZ/K3DqVpRDdn3Af0M6/cJoCCw+QjZ5Hj6gTeeBPovDN3
IY5J3Je8Gz+Q8KlP+Hc+MU6cwSI4+Sf1JafOMb+MBXcKKiDuiPHqARKEBB4yqh6/q36jluYT4otT
4e24EfgpJaDoX3Iwv74WPSx9hPVqz0o7YP1rAwJwktx7KC64P3lAuDRI+Pj4OGEyPiJk+FwO3lhm
hjnDpzeE8pFvuG+5oHTBRB1AL6OdfoLXDPJ0bmWg/cqyv5rfz5wcJEQBSIGgyYPymRMxmsHuHI2R
0UoiZeHGedDTAgMEb+aH4kOxB3iyIWoRGsYY2VhEydTXgAmZgk5BcC0cemBAkGKRTGueECz7QGgA
QBHu4dsUjtcGUJbLyDmY3FNkXXOdWdwZVWKOBj3PwuhyyafNwhh8wksgE2f8dKEEjJLr8QT5MwYt
oO8qpmY+eXKPEO7Gi/BF298UM2ZCnAF3VvEoihnIagplp+MBn9TIEtHGKUgnpt1X9uAN+C2GVVGG
5nIqYSJbzasv89ZHM9CiMbHGLoC9pJUPzgrZAw5ogChh/PncI8d0wq/8mvVOZLQn/hSRFR7uzOsh
xHPiyC9hDY6/q9gSbAwMGUjyNG1wMVTiCqghwQBENuqz7bz+wFmo/+CV65LrOek2CiR4EOVJVa34
1xeTjw9m+UYMr3tafbk3iJ3uj37rQHAZ8MyqQ3mqT8WX+hE8qi/SXeao/2o4oWeOEKjV+sQxKgSc
9rd8UDwmLI1Mm7nG/VS9AjEj/snKY4ASNXlwvVj4kC6IrzeuAypzTVsI7JHZCtUrgbkUAjwLEnv9
66xAimzJvJwQ/aOxSeOmu4sl9F2oh4lJ3ZF1gipMWwBttviS6EsVHv8P82p9XznpBrbYcPMgUF4y
BPa75hpMeXaX7iRYA1Uk13TZLwf8Yyes0Pdgi1/rNWVah0JoxuAl/ap+SvrIGKSbuDnvAfqjfVDF
mM/hWwe2hMuW2YyaR9srsqSIsEe9M+qSdce6xQ8qat1xfSBG/w3vH6RmF0zXv/npvJ7UWPPRsQB1
mmtwloEjYBXjQSXcAviMTMgYGGVOKKqUzDBbQYSC2MTCYF9iKsdUfdLokzzfB5ADmXxOPCYq8Twx
yUSwMe7FhpVhJXgQDoSIA0Aa8CHENhjlOKK6+FBf8i//rXtnjgICj5SKKSHKo+rYbV/+OnfnrTIT
JCIU9tmAp6la2GOcnjJjcIizX7IdXZQHppK2LNuGNs/kRW9DlGNe02GNopAruODDevlTXhQLQ94c
2LzEq59JTziGivgkpFLxwfi/dHvkLQEUVqa5gH/5tPs0LtaDTyA0J9Bz+0lw7L5H+TvMV3VZibN2
mCvSgsM1mIMTkXBkQJw/NHoFbzrNUeYgQcO6srbzV0pXcwo7pNH5vBlDRtKFWi0NvK+8k3KEvIEp
Md6SmBDClunCWR5v4kN1wklYYqVHwwluzSDZDOaw6PnLFE8DJsF8ky4amSCOp54451MQWMJ12/uC
0Geak5rck3kdO/TWqTnpn2eBsRW7JtPRJwS2kEwP9Bo3ElXkfh4rNyGCw9oj7uhnarEUi5UHoo2U
vJ8zHQb/AFjoCAKHDKuwZ2P2zEZL2CdjF0JJwDlXuK/JANr8iWi/Vz/THKeTCXgkQi4NvSxPjjqX
4gVczwpnzQoLm7kOPxVrWrTAPJ+pg1OX/jphVmmkC3QNFl1AWb7lBpRrBQyj0rtVqsN/qvKf6P8I
O9PmxJWkC/8iRWhH+opWNoEB0+AvBAazCCShFYlf/z6FJ96519PRHdPjyyKkUqkqKyvz5DktabIm
UWDrjJekOR7WdpGmUpQYrSg5onmbPAccTXxax+BgGSHvaFjEnOziGeZIy2cPZN0en0/EQCDOMX1L
F9zYGVqy54Bx31GSfBKkFGSGs3tYGoOWp2n7zcMD9AABO/Xc7SOsOtRwgzteJZo91Pn2hgbyZQar
PeRhUBtO1LN/zVFOm+haWApS3aFIHeTzuzaqzgtAQzHFKkK3KfdKySEKDlUh3JkqZJkoQQrLC1mG
mHnMKQ3lHRHOQ/HagyuNXA6cyn3d8Jh+FFT4ZZismg0QfWLGd8rE3SfFxiLRIBipHbVCwdt/zpmQ
JfrDs2e6ezR+RsW5IvLgF5k07OIqL5MuzIjbUWsSe3yV3t/PKvMLp04YF10oEsAajQHwtjgAzOVG
0CqTM6CiA5LIEzVXjP4HKKWValDxuoUoNyy6d1SaE1LoWDJAwtQ0Fc51dpnJYwBqgo0RJV8cdsiP
Opd6WkzWMrZIjgBenT/JrJ4nMDwXvXWbep0VAubRGZZFqF99Gzrw3HqXqL0jZ2v5KGDBQmwBccQT
giQaIltW6xdjg5biA43OKiIs8PSf+7r0SSn0EwMTz+2u17+VqwTYfu7dLPeeBQ/7s9A3V2Q45o8q
JGvRbfu3yocAFfMI3Ae6ebASMV4KRjeewlxZZBAmIUqnR/ZAayZPc1axZWMHIW206yp9hJ0E+s3L
Ce/Vk1vzVhcjlNC3Z98S8ssjgRTXg3szuLWBnpBIHqmsctfyxtiPCELn7FJhQYUqGvIPBO2QKcvc
O3gfgvoZ9LuqNGrYYLQEbrHdqPf1r/t8Q7bHJsVAeoCJBk3GmZKiPglSKqA7CLVx5N63guIALAq/
xL+uBPu5BqoL77sSXCdilYBftnVUCyQEkKoF1Wdoyn9ZeC+g/Nf5preziVhQiQr7ANtJ2+tl4kQS
Dv+U84BX4kBWQkLnDQ450mnVNJa+kHhq+xU8YxBwsCAyXs+Hm1VP6pEihTYMCHFUZfD8CN40m5oH
CcSEA2CK2VcvnhPY3LdsmMGdORkJaxAF5AYfFOa5lkH6PkR1T0VafMs47d/3z5nglstQwe5TqoPa
IogBZFRVkPhQYveQaQPO6j85S+xSoXqyEJYCX9In3HOhphP2F3ZgA4OCpT5hzZugQcY0CsVO6loB
MBvQIKVwPLDgwJzY54yCH7V0VAV0xFjX4fSJwEhazDrJMZlaeMrUCnZBC1xTCNv5DKSK1B8bNCw4
WsbcDYU4ZHBhxo0hbonsS5BSF1H7QNUtOB9ZsMBxerU5REWQAaXVoVHgxAQoa14y9pF9Dci5g/YB
2TIFlt8KYw/eeAAN9OM2vawfLFCIYWcSVb4ejzBO9ma1EOaHvTDcE+dhUbxDWG18mSP4F7u7mN1x
3vlwVD+Pxhd+AwnFk+0b5CEvg+30HlmhVQTA2gU9b/krMYIT8qeQpqA/wK4LED6lflcIW3xMiEQG
6gL5N4YR5BR5Vw+sKZShPeCKcD+dwhRyVjLw5DhZvxSvJgYMFAOej8aHkYwVFoIM/CdC7E+Ch4qj
ASawhTcDL0v3Sd6g1EP9V/fJLI3PQ4OXjU+Hph04A7wc5tFWlAZj7nQ9aNvg5qic/OLHNVs3KHoB
R7mk/rcOZNcH6UXXAQsxayv06JDBPLb+8x1JtcntvQ61gYmUGhqNgdV6cJSnR9S4IGdiWWz6QDvq
odkJJ4NCIfAYNIUtTjLBisKqjC2hZNYgI8VKQ7034aIJOVc8DtKfyjs9Gj8DPDvb8rSHx7QWOwEY
24YVqWmiX88duAV4r8HLMOeqFucGDaD9HRJkn3KZNoTxe5s4JK1B+2exr9Ef7UAVPEbo3AF68Ot6
lmyfoMkc87OAA7wG2AMTOGg4pz0PrsgRS6vnOSzxbKFcuI8ryqREldkY29XCz22OE/nd1AJoeG7J
JtYidW7IoxyWnflfgqX/W5tM7NK2TREsRYC49yN2aavqeduaRr2g3Iq9FvKGytbp9ZxqRzj9Sh2i
95CdP19T+w34nNo7tafCFKnZ5k+SE+VxlU7nrqkXZ8VNEij4BWlODsFc4pKQhvTjSuyAFSSGyZ8K
mgA0nVx4Vtqn/JXIYUVFFEK1Sj+OkoFBMQ27HjiR1Dk5AraQIJZAM4EgkBkLbtn9pYDTEBnoH9Fe
Wm8iBmvAzgnz5b+jvbLenKi5u9eLZk9wlwpum/piiNds11hc50K8yYfnjn8iLHFyKgrWW2LvTgcH
NwbLIIDloLBawgwHXupDd5sjeSVC/EBNhuXgtM99KYgjXMMdbgsOB34wT4I1CDP3bb3jdwiU4GnC
r1D8y99YaBRF1KD+vMXXo1Hgj5DlV9nJP0L6taqWuqRvqwUB2Qqz5lhsc45U1FD3SVlIr+673RCa
kgrUwNPJoHRB44oC5IKFodmr2A/gJWs2kwSh2f+wccGOUzktrB1EiyKiRPSKcAoIynMRJOz37x6q
QQFvtptGcS5M+PvwgkG/exk6nsIA+oKfRPXh2GsBnLECw8kF3p+tTgfuiYu7DU41nAspwgiYXA9n
rkD3oKVemk3jO4LkVHUATLoXlPu8SJkpDGIRfxwQUgCHdN1TkH3d44zA18ECnVdi4YfuRZX7mDCW
PdIn0EaDTqHKCMaLhHJ+1ku21VRBPfrZZ2GwVSdiAxgF377/ePvLxPn9c+lpdk+FGkhXf6RaEt0s
H3LRq0i1YP0AwWc7Y3pZ5SRN+6DM2bW3C4omHixlh8tH9qEujTnh5gtb6AMVt4hvQPis/6o+xDYR
/k/C1kLeAOTHjZDdrz+31v6ZhxFYAtNUekZP0DwDL/j3RLlpcS/VUyqdcygBYXBDi09Q9FHsfIW/
T/e6BBBt+NQp3EdwFSUDAQjlLUqcsAxBM9X58nVoKMTdBNMyVZ/P2pFFeZr7gN4KVRYgvg+Ix11s
Vw+EBGK0aIfgy9IboUVmtC+9E+/mn6wIAWzK9o2bCzZP+jgT44AqfwDwDmAwxLkp+wG0j8V+gNJX
pwZNs4C2kOgXZYIQJcNFCRuz4sLL1WnOo/NVkJCqW8L0TNU8SsxnchX4gyA5HeoYgc2wA6NuDV+e
mgIoY/7cub+1of/s3B8JdE3bXpOTca8WzxtKEQ4hgRpYIBxkjgK6vPSYi5cj62M23I4V8gkQXKCd
zdhnYYdfEwEkhy1lerxBWgK0tCaa3kdNmvI2sK7BE8QHgYZtCO09L/7cdv13FvSfbf9hQaVEehhd
L60WZ4oabeLOePCCpLy5+e2ZSKBg0QbpagClJXZFTefquru5KkgUawkwHKAXNAwyNe/wH/IwET2t
CW0LPiAeHrB9kvBgoel87QgSTyLQ0zp4FswCEFDQQvX6f74h9TcJwH+NdPH9P+yl2Ta9p95QV57E
AFIGVAxDKIusvY6BqD2LAhbYVmXfHNvXPpnA29F6kXKrU+ITg9OsWqHYouxg8WOGFtFtgs/8lxb+
1nL8dy7aP5b5tK1bMK0MF7hohaXG8FGcs5DmVJl2G/mQ72vowct1w4q21sc5Xl5vg4Reyc5c6l9+
FfFf+uw3PCPCOhgKFUW2Kev2jxy3lean/JzKWIdjuXrs4Ez6Mn7VXykpwAp8rahvlh+QzPU+4EHJ
lu2uPjwWJmDBPp7jc8+6i/I045TlY1p9ACVa/rnLzN+P0v828Iex1YGnPk5XpVpkN8oTnRMCuVCe
J45Mai1xjMSxLRHjFRFR4Qv2farqb0ueNIgRgijAqa8sDx6Qz5j9OykCkIeHqhjX+y3zkFJnxrbd
z+FKOHpsKKlqhbMK68EYAMvHW2VXgZ7a5Jvr+rFgi8imD78clRgw+Pcc0HRf+2KlYhPJloZitN7l
L6PG/v24htnbsk3b+h82unN2js1H17HeUFuMOAlFu3DwUGcFNxfBCgvkGtNLFO63kPeeRAkH8xYf
Lj0A2kf8FD5hPUeJu/8d1i62/eLixgcizBkVJK8oNeBd+lIinQOqDOwlW7mnWPbv7f4ZOwTsWLgo
dAbACuj5tJdB4WDpQQr16QP6g2DNQbmJfgSHgzlneyC0Z6CjKEOsc72uyE2wa4D6FSQV+zXiFhpL
hNMe7xQcdgQiKa9irwa7DLp07nXPLpo+vbVOCU8jvsjVubGBaXwJ8hDFowQPP4ydLFvBre1Wxl+s
4//gKV7LZk+VTZ0STfHffxsTuzTyh6XR6VLu1qvHvJjCxgh9eM0j/yjJ+34qn5RCCgwYkGrQ1Kxw
u2LevFcfDZ0CsNUiwulo+MHVXwaE+oJf/tMz/Imt+GHpHvLl3gIgBum8KolHvWmgL/sqj4eqrL0O
A9jTgXBMBu8N8xXhSCKPyBc0/fiQzmD+cc03A9KFdIxKZ7ClqAC1ho90iU/ZUANPdfw4nT0m7ac0
z95aNx9Jvhpkw2RCMu3Iqk4VCgwSwXNvEXRhv4Kx4urYzC16JEIQ4rYnBUEtKKyZlBMXMNmKmKmL
bBr1txUaYhY7fU9ZVgv5vVngJAyIj0d4T6J9APoW9cf1rTnEG7ypHrvNIzkpoKfkaGoYdl48TZAn
Po7csXlUgeCyij6d8vg4wt/C9oWGcOCdSMHFY/pDVwWdchnFs6crcGkIhfX1L5KNJM1IA4IjAzZc
wNsJ6gKKbc8YoVIYlAPg4NQYHGblun2TPro1q/I9qo7dutqxLT2t1bCc9latcGsBzZHJ6O3Qjjcb
4qQiMLGFTqYSAULoyU4bYrY2davUTNBoUvxUtFAScmx2qB+SDWElXV73yvt1TxEsZ7tucjJ2YXU0
5mlIpoXA4uGUD65r4/1xQB9ODpuvmrTlGgaC2VZkZZrJ7QO1KAm05n1ihpRdjvLwObM8/RNAEoR3
7I8iRCDIHtC+5y45YPpsItlgGSFJLofyng/k9RM65AS+h2L4TjsJsxKlIwXUfpwLB1W++O26R50Q
g1f1dcY34SsqENh0w4URnYPk8zzJQoq3R1n4l5Xgt3i1/wKKlB+Lp55WeSr1ABQRGd0n0XlAmRp7
nHG7TGcdJOzSIH7fvjXLK+WPI/TKHx+kJltLUN/lpHGJQ30CSrm+gSPoRZf35heZ56BBeuIgu/VM
maCc4xVevswJjuaHzFejS2RDe8BuIuqWyeYWAoTUP/HRq7fHwvoElk2wQf4lbf58o6+N98/ZDXMg
Wz6FSl+sz79NT2yywYD6K1ng6g6lPWBnmK2ZwPcBUkVeb9GwkG3UiOHTL0bWjGCmcwkQj1ujWtxX
gio8Taip6iMh8kuZEODVVuRM/2Yff7oywgT9s5E/vMeyYGGuHjSSmMmK9FGAego8Kac3uFKGZ0Cx
gGf94t1TGL878kA4CC66mH9phiYe+p/66oclvOql3FSyaIZLOoeSxhMjPegmilvhdTtUNs6koeZF
g/ztEdVzeDvaSB/Xg9NBdbs+mcm/PDzjL/3yE1VZXE+p0cZysoDvz7eCDzjapx3JLSr6Ic2ZVK7q
YMBCsNf+Yy+9o0zmKdAEExN3vlAXCHO4R1II7Gm6MYTjog+MaZaP3pmHA8ZkCBLNiQewzFC03mzy
UfnL+Nvy8nPH+P1oe4RPUGmRe6b27/FHsOWqX+w2WazM4XaYuqCHviCLkDzqmSNQQC4KFYmrfhK1
jDJo7ePJnyeA+fuH+t8GCJ/wH478vadXiZ7Rh+rEWFx29tRY472zpVTWBbsUdnQ2QU4vZS8J11HB
NsWJ3e2yok6UKMBBI+pEMCqjyNAlekXEyoNMB8oXjDp5LurQ2XoWq4pkUR/lqsPTdoiStiLMjaxp
9kvbAKbYE1xIGy8fdQEke47hZt6f77L3O3tm64aqKRYSM0T9/n2XWWUbqW4L+RIHTqUIl/U2A2sE
ETyVpuTCBJih8yr3Maw9Kqlgg+2FrO35PPFil4Dw25NAJPLy/Z5jf1SrbEA+PgStAc4UZo+AsnT4
Y6DzXWV+9U6JgyTEfNZQoYTXxZB4kHP7pbvPYRxdnK17dseqSwm/VwzjuTSMRyuoPrDi2/mf7/pl
pX9MWFvWFEJaBCMU++ddd+bjXnYSVjzzQJHUc9Vjf1EerF/VG3npv1wMtuafkVUGM9fTDbMnKgng
Tvh3LzeZprU8gdviCTSMei7FfXTOil5m65JTVQALZI+drledPPkyeMQkxbyqN2glv04jqY1i3VPw
7hYNXD37GkID+AsUMvfOaetJvUBq/Ur3eiyRuq9vPZ5bYQXZNURvhPEKNQ2TnopbX4azFGWoHllu
UnvOJYG33b207pXpT5kKclvQfOuOhXirYC1F18lTkyHC4yd9CADFzEg5eL0mMBoQOYFluTUSQ2Tw
UuApnsl5rJFsuRIBycSvKuoGfDn5pWvD622Qcx6bTC3sgCHq8Ck1rvVQTz0OaysUGDxUsUyyj0+H
2vNrJdRHKJ2/V2GxNGEnolKdAAvyIXYQVyFkApdkWCMlAOcW9tbwNCs8nwMTHcbUqxm0lVenHp+c
sgDOgSQLvn9Ymz5IG/0CJ4zD6ws6ggLIBI+h6XOzFoxAhdMD3CejAC8wRNYX/6NiHx8NLAeoMgIm
r69vvSCmJHUEbMj8yocttEE3l2qk5B4AHZPuYWePH++G4Ew3UP2RhSR8j4WaTUqOaKx7g2249x80
HrA1oqDbqwdKL8V1eiEXeyoVeZ4BNBThRRQzSDuy4RsWxg6/H7Cdbrh8DzZNpQSb39Him8fnvOAT
vrVz7xs2d1bA76FS5gPUA9MIRJAfAj7kSKBy3ycBYAXNA4rTN0ijPNB94BYBnwEZ4wUoRV60sUDQ
PYSyCrk8H0QawLGMmiwo+lvP/AJzFiNADLAPQk7bSy6LB7FF92QKNBr4K7pLM0Kiv3nrUaFhfsHr
He+vd6e0SUi5aR7CMSO7IK8AsHHtGcrLA+jEXC3Yktl5NsGtGU4T4AnEYqFMAzdHjqIdWHlfzeeg
xWAP7yLOp5z78jMoUf3xpsbovEZvxjaDLdBShAxSorNRmk1Av9HUjLNb4omC3oLoBvAV5bGcNt7z
PUAyDW7FSwjKrdhYMOYD2CV4tm5l3/ri/NBkmPApy16dQFtI7gJODtcv1QFFZuYltL4qpa8C72m9
PB2CgVK1oNYmMASk52ib/qq2gyyeyNA+pJTiOvA53I2xfvLtKoSnPT5HDRWksINkAWDspAD2Qv1z
37RGHZW0HADrBTWl6AGT5UreYR1AeyQJ1dZVKupBUE8YaUgrXueNEp0oeWgc+/aeaNTpRzW07bVX
2qA3FqdsAYFCI1hc/JQOT5iPodKsLydEGP0zzB3KwGLiQcGihLBwSCgw5tO8GSf56MnkLSdTrQka
NH53WuKAH4dvAqzuCdgQAtSZifJgYz72aoaGXkxR3e29PWXz9mqgg/GmW9IHjPLDbQplAtrJOQ6k
2GuRXKzOQWsVXqogz1O+nfQ3CqtodAtVwVenQ6fWxMREXJM4f+rm82f5lp2hdcvPn1cbWgCKwBmG
98cawg/aeNHe7NIaJAqMEDDoAYBLftG0IJlDEdTeN9wbkwz+gDuKnde2f8E0IwaLqsg5Amp4RsVC
TcGuKYj2oTLbggokIXHppzW1wyNbH4PbxNtPbsP46m+hkavGubSw9GVbBqbAM4WGjIw3OWGy+SMT
xNEUtn7BpWd8bZtPgHX2Zb7NkO10wf512lJlKJ1QmzOfJ489M4xW1dA2jyZ1BCeJzW03Agx6O2yP
3Q5aC8qg2G7SF7IJEi+PFB8D3+/1yYw44q/iI0nTJy3c//xsB6RJBpR5rmyYFAmbOzbfwc7RxzKy
xku8BlQ0gL8hqMZs4HECZILK9hoMa58dDnI8sC5xRvIE0QeouaHKj75/Ji6EwhPvsv/8t4xIns4+
PwiCcyl4S86HHrBBXd/AFqTyWIhuFeYhTj+w3hpVroliBiY0NPa7grFIthHLgkxxUwUvokx8WKKy
hLguaEWpFyoqYLvCWJlg6dj8JU8NQfe37vTWQa5xejtTVld6HXhUNfmVNqNTNtJxeW8B2t8WC18G
DmMKO43OWgkeFXmj3khrhlv1TUZ2Ep7Y8oTSMWXf44Jiiu4WWpBUiCVMbR+RWkQPqrzwiJ8CAns/
ELRQjxCk4R8ZZ8xLnyqqERbDWkGtTUAAsJ+IhdVvLBrN4BoRuYDX5VhfgIK7aE1CtE7WhnlM1srw
ULzUzl58gLQmOfknwFQMAzb/h9OoGvNIjhymPj3YHxgAChcjhAYPMJcHypN6fFghLk0ogiGSzRFs
qKN8ThYgmSP9RJiD0C9sOcTUTHyGiLHDJNwOHyviNPBFQA9DZM+wAyKZnBBeolPh3DdsABn1oFhB
/8BYKvJOFdKWc2NMbJNBTmflK42NMTRiKDnP22XCMgvMDtY+0xcjg+gmI4YhfQqf42pw5W8eAfKf
XaPLPJnLK8ErxxmT+XaYzbP5fWmvNSQ1592qIzbcrWj/gTPa6/vysat313k7djngvoSnZg63267g
Fb1Y79JZGaWz+wwyA/pY88G0u50nMwyp/3Y1X/Nl74nUxdmBEcxX+F52RqvvRr7mBBIYmGZ+lUpT
xS8GFNlFVLYPsgjhrHE7frrNoBnY/nOczS/hKez5PT+d0dX35X3JAD1v8Eu6HRDdw21TzeTdhRr5
DcIcPCtcJP4yVLpdfGCbyKPViN9kItbEp09g1QeypnwMgxMPk4gTQS3gt7dZNfgeCjx0vuNI/Bu+
JrTKEOKk541MX5031WA6JU4wQLzmSFRdKJbRZVylNl+XI9Cy4ne8Y0RwmpOKojNhtJDkIR9Cgn+F
/QcAGrgcte8bT9+A8oL9Pk+caDRRsKeQLqVxfMItcApx6AXwj8g/8pez8CGvOUZab4/xAYmRlbRO
5rcZe6bldV4ss+gUZpF4fV+eTvSltOY22rFI/xM7p3Eb+oET3A40k8vzLc0h1Ce65GAebwcxLcCS
8+RIY51GdN+VOmwAumBzUCQlgkX8gblBMvH7H4H5J/BpDrSO3GB8kFfSWZygHYvhcQrzSJhIeXWj
wenM7jNwbweZsVMMuDzwmRm3gnVd0UNcXV7dl9ujtH7sOAeXeey45+5183i6twP3xYF8x7G3fbPE
J70JbCrSpvpKgRTgiXnErGdSJKeLdnwJxYw4H65za2jJIcF3am5i9NeEfHk+uMyLQTLnpMVALHOa
8aUUhpip5lFPeHxKCPExqW7XJu2EojUhI5VIIUSwZEoNJNuoIO63ykyTpjYM0bKv76RpfUyYMcUB
OppDHT12zEKWFSL8os1L662iNLMaFGNpoaxpwDLddDv6ghgnhB8EOGumwGXem3bDdJAuKeZ8jUUS
d8xF45UE6QEcJFh9gBMC8IAI2p6dcqVbToUqDAYGkbFU8Nikia/KUx4++YK4JN/qPtki0MtPkrpi
cmBEGZwPMNFnwBUiS8i9owJnlwOEbGg1bee3/MW1x3oxXfBNoL/CLmJ5MJPMUY6XpEk6w2HqUOQt
fejKiDzT7dwsEd1Vt4Prhs2HsMhYpIs4JU0gfSEet71PdrclH9ESNkCA/LM5tj+xnUd092UIEAU5
akenng+0CE57hiJYCEYHTQBUCcESU6WcU58iYctOsCeT1ziwe2FoiKMqjxtAG4C3yMdoGIQLNePw
EwSwOLAOrp9yhPXPIGpCB4gOJcyuwijj8sAYzeL+0P4O2R0xSfXV/QC7JrbC9JGy2D2eHsPxpo/p
YLGAo1wjxOo4L9eVd5Qt6Ct0sr3yKE1pZjLPicG3gCLhuYDj2+c1Mj90I61joJHqoRF8yKTnWQhF
A5qM+SJZ1LEEWcf7Af+Ilil+ueILJo/IHM3U3XNQLKRf1oq7Y5t3nSvQUFPHMLx6uA4ANjYYCNYa
dM5ptMgFp0ucz3nsNqEF+QnAE5e4DOYgfzr85RGWOAMkfO2A2ny2s/GhGGt7e5Fitz+VMY1kNeAw
YvSwlpdoQthixUOTgL8pxzcOaxoKKdyIJQ9YW2gvja0oo2chylCy90SvMcBgCEs+GBNZHnHLjC4O
4Gx0CF1fWq5FL/vFFJcfQSXWdizuMU1LB5a27+6ihTJrOHtQMAOQOB3poXx+As0RVWPKqYJtwI4n
j/QhqZQev+Ri3w2llbk2FPtlHtmSNAOKIWxqhSwUkkznZQ+rVs0eUR49CzeLzCEq7QyZ0r2mLrSG
DAmmPgNfyFJjyHBZLtSGnA8qQTVmNbj+VTNGLnHHwOOu8nzGk+bSNEBecSUGdBaVKwopP9hcBXTp
fXaF0IsVHGKGMbxMxZjhTn8yRxi/XBPOq2n2cWNEj6v9fWwR1aNopzciP8rrQVt6lyhdMpK5DLOK
HuUm6SdGcnxg037HLgmjS14JzBeeB2E4Jj1oeI4BlY39axnMmCpf/9DfzOCBuYYZBmX5PugBAFmI
uay5u25V71hYuDOKlepIXokbbCl0IrV2cz+QfHbUuRTqgRX4jLQNxik9UOfD5KY5GD0SRFxs9zJy
cEluLUfaozEgxmUBwB14E0zCc4blbUZH03FcgJ5g/D5RdlrxgODqui/RlA0pT236dCZGgXLd2sE9
9o0x6zoq9lE2v86BVCGlRWd82wEawCKLK4BLRrv4MD6UO87xPI1SNqEjxtn2IcwAUUrY1McUAinL
7ZAW0J5aDmmdupJoAS4gsRumLJpQr0wtpkfvjc63MRcTnXwWxvj7kfP6sWuWetGHGgXQZeviybNL
YLEln0S8CCpxegTtm7m+o1jTp0rdJ1umDpMVC046wD1rHLkef083ni6hprQRDgk9FWH8cJFMD9vK
bi4+IAoKu5i9xmQ33Yjzw+fFX0xEFzWLhrNJ0+sunrGuM3jOG1bMCOCqb70hH7QGGR/RoTCEMQu3
Q0xzPgRyPmOkpIPaMz/qY76KZ9wTBvaqDBhNEkihp4PXLvoTleRXb+u3IQaCw3i+CXdsO/QQzj4U
W+tiWe5kTyh54sqNeXg8rBWcAPaiGMM1DWR/CeL6wE0zRfkl57XYAlDfRAlXN2JCcD/fn///X5YJ
Xk/oyw86lgN5vhyFzyc8v9QV+zOWigESS2xcZZEi9HlOWCfamMxTMUO/DT9zjLNwMgYdE5r2sw7z
lnPSBF7wj4N7POHXYdw7nzPb+Dk/5CFxPM7ArJpSLMIgjuArRB1g28fz5gAO43FzGMadjS1v7wDN
ikRw0Vk4ZCDS2BzQQysej1hCiY6TU+AnWF5RlCD+0R9Mw11xoFX0PEMYP69b5XjLFLKOsqE2ZoML
dgmGhfm5GvBD7hbHyufHnI4b4KPtbWge74Aw2PiQw4ev8Nsk7IQl5eI5FXnshFjBFGnKTxhSHME2
iaWOC+PCfoc7eYSMA2Yopu+7xecajixcOzYOw+0EmF3ABIKQUmGmLq1du2Sfj0fKRaQ1KGrWKAdb
NsffX7Hs0aVMFK7NE2Sq4ahS9UNjkFZpHC7AVZXKwy3Bpv16mShU0ek3fsdzEIYPZofE5VbFQ6Pj
XzaRG2CUYPILGOKZPt/WNREMf9/dkUfxAVvMKDVXzTR3KIFwdRcNZlzbBJO3PkWEh68RNp8f0CD+
cmoeDQOAJY04jy7cOj5mzvG9mHYvx5t95qt/6CJMDN/QCkLGDD0xkjPWcprOSBPf1BCpiBHVjind
YgfGaOJnwkfBWXo5UsKvL4FGAQvlhmi+foXLoN9QFPKa6vyYW+eh8Gix2LSMz5V6SKPQFuQrEb16
HYk9w20kFMRgkPb4UHQWx3JW2sVn/IJL8pfX359jd6zjSfQf5+G6jBGjHn57jrQe2V6+ohM5jpFN
1+Ai4jMyWxg5dAIDlwNw7yUkPs8un9ODS9qDegCZP7JVM35NS+zpbYw6xMsfwvgQUmDJaly8MBw1
eogGcks4cFz1u1toOx9ik/AQ7k0ALS2HdQkbvZejKdZRRIvYf738Pr6jRTGGonQZmGJnMgJhexJ+
Cv1W7uCRZFV/2WY8TjHbCH8z0ehdkeYhRMB4uA9ws2gBF6YRYrPOuoUPhEODYA4rn7kiKkpCmw3Y
jEVFsmFqE4EGnif/xBwE4/Fa83giWKvLqBcCdyBZBEhq22fIm6vzuhmYxyRitWSQY58YLAQFcK7o
345wxu4RcWA7kMmaItCx77Qh0swxjJBpPC+lqK3X0n2jgKk2qdnylT3E9HNyCML+Ut9aefg11hAP
HAOBJyBMJ24g65o9OJ8iHnSXDOUVyiQwbPKOL9lR8AzpoHZgjJSQMmcRAwC8YgC0RwtQLIwl+r0l
S19leKhcvl6yn8CfYD0gOMJDpZvo904NMI68vd3GtSWeLasI9pCziB1QPaSNZFC4KXvNeNHieb0z
1myKb348Y6heQViiI04pKYWgJzQ1vJ45pwe5kmiLMuh29Baz63tXi8eCY30bGj4zJJ6ZR652K6js
KdjBo7JE3VpnC5eGeFYMdR7jqJKmKREAGrpF41rYyuJlDzUZOVnEGAYqAsHQbiUfJ6p9X0ujdWSn
AIHzRQSTOsCvzM5rA8pCjixlQsokw5RIVPbSzXK5r3fi/YOo22mUAMZ5/R9GRPqZ3uIDxsJWeA+K
HWzzg3meXGhoEc+tR084cs32ne4+32Sx2PYMgE71WLlPiyVWTpJ2/JAx3IzZqUn3qahXhIGaOyHE
wviV23duCebnD8UW4/nlcXpJAinCpLeFW1EgyzD2PMWHBH2iCMGwONvsbl7uV5YFbRMoT19XA+30
CRIN5TE+4e5IO2AVqdaWuZmLJ1NEiYMNqSXpJUHtJVwQsmDwy1B6R4AHEO6qOXTeFHeYb9nfaePq
UC3zKIsgL8b5a1yMQ28PsjklptQOKEbpQ5PvQhQ7uTJ0zl5x82+nAPHfpYhdvsvv3XtNMPQDeopJ
Otr6xVEJ1JnuUoJ2jKP2KO9b1OrFLhXaVecKqQx5lc1Jd7sN5Nw2lOepc3bPAAdhpZiQBQGHGO+r
BbEguAFq9/F1WzT34Y06tGtASBzSnttUhlrDEokrqaR8iuK3PhmsG4LxLbTWjkg3VYLaoYFp4KsT
H1GvT6apIT8Dvwll+aIQn9TZeS1SQh9A1+CdgESAy6u2xxcW6CFBOAELxUPD66XXk1DW+/lbTcio
DMWOlrykIJUWSAo2bCxiXv5+eksp4kLT5RM2iUR2mtmpPwNAtSmXkPq70AHAqyAo6oop91l/kOAx
Yp/UkL5rDwZ3gvb0jCGBVhHwKBaAob4j3kneOhtC3j+7DL8goEYOjaV2xFRg/Yz9JCAmzv5CqFP2
i4F/H5yXNYyY0Gm5SbTcEz/ray7zsecDzgytGU/jg6sGKTgLIMAbkTGnXHLCSUPbv2JwLkO0yJ18
zFxxToQauRWb7Crr5pIklrb16/nj+Q4jAhQEV9M1WMM0t4D8ZAl0spwTUCf1Q4rN6NvyoleFFxRI
oOEAF3gfUGNx11xrdYdZIqVIwTcQFqfAYacPIRFaKQNl02NMgAUR+2LIBgCqbHEz+4+JILhzVW9K
VDGwPYn8wBXnhkXvQKQ0TN1iwEbzLfWVUft5+SIVYw3yQBmhPuATFiR74BgBBBT9s48OQ43onEcJ
GT15HUK+01fYjRLA9uOxNpWHLI/LMrr56BrVV68F7vtwtpsi3EeZz/Z7mo9rXCgf6NqYIskuhAlb
cpp3iubGl027Qrnmsrygb86yfzx3XjdVxcT05UO/GSKFsyzPsAgADi+OVQcNragUuW+9B7Z2oqFt
aobl5jJGS5B1xiLPszIm0srWh9kaiWro9DKX88WZq2XU53un2K03MSsEGt0UjlQueaB756iDe+w8
6oG+vGQYrb70taVzXlDDHiYBIrYUnkhHpc4SlZA+PKuUb3cbZJHOv7TO5d+lDcrK1SEyTQZZM0ga
EHtuD9d0GV+mDwDQ5phkcxzYYL0yWL0Kg512Ok80i6zgc3RHWTl2VZ3Mab9RHOSQ+QecsHq9hi+N
t7c6omtRvDjVVKU5FpTllFjmjPq7InCHKsTn4FfQOlGEXjJFOIiI86K5wAHiJZQsgncFZ2f5XMfe
isOuX5wFBSqr8c7I++ACQ/VCvcnDEd8jPdwbm41nDqToWqPV4F7gAIsl5wQ/C6ykMb4ploYz8y6H
YFoRxVEZPCVUBmbULQBeJRMN7YV4zSc0X3y7JdoiNPF4y6/4CQeUmcOJ+RzVxsSEAoDiUVE4xC3Q
FI6JReUV8dM+skpiUL5+SDURr9ngJPAb848yH/G5+AvbPO1Je0Ooy25wQej9AdyB4EgVLgazRelo
ikjsXz/uMFShZwWXNYJEiFG3sJmwgIkm5aa4EK8hr4P78Syy+8Ki8mFuuPBXwZ/JmfgJB/PbjnuE
XIq63BxSJzabjv3kGPi+w5oaS8VB64F/ALkaJiV3AS2FJKQeKZ2CL6h+Z6kAepMBshalZhyXfViW
96TLCWmQCaB6GR4jSDdeWARMOuxHKPOCAoCnig/BoXIMJ+jRGCpeMLKfABKgoIERhkUAJensg99w
RIzALLXH38Q2BF4dUI0d8i6mQ18xLHjIl0k1mhbM9PMgG1aa2xsBdT2TfHndiKaHoLy3yppLN3eX
s3MSms+L778gJDkYVp8rBpLUzYujSIUU9yFQCufCA9fAWzrKAucMWcjn452GcVf85SyQboGypWso
tuOM6Ih/WISmSF9OkAdWfhE6zKEDcrUxOR5/O+BDnvplCMuP/nVf3BbKVgzL7P3kVeAIWA7fH++x
/yX7pPF9eJJnaKl9JW8xXDbhc/T8TKdQ4MSL+osHZ5IdlgRB1AVRMXjOMPhlwN7gtgD7UX80i97/
kXRfTa3kQBSAf5GrnMPrJAecMGAwLy5fgnPO/vX7DVtLsVwHjaSRNN2nT5/+Ry/MsxTVghwSukYR
N+pfpQEd3yel99mH4j8zagOBwe0pRkm++14PwCTJ+efxXlGd4EmfMGGTbKfyThlJYl4rFVc7KtCT
oFvMnzjc77UKOZn0aUSugAjF96HJj365CWXMQqZnb93B9ohmvfmnFekWsYG3sVJ3kVzluBy+riLE
z+CWPJpGsUlm5C2CKrPjaQbWzHmsJpvva51y02Ufb5JNCKsMTr1dJmJTzONb3BfkDjavr0ihDZQF
9ckKsac9BaLiLST1ZYZYDPSukECWq4hl4C3jpaRUe5qr32qR0ZHCN2FZZd/WrabxmeY8KYSOikLg
neOzOzjatxYvq56wxplOokfPx7EOuikjXCSnY12F5+usifBBQWt6b+ZvDcpY06LiOpJgaHOnwmAs
GUmJ+XmLxI+P7WSi460Q8CcJRTDoElkYyCwWnt8IQrer3OyUKkM2yrvkS0eH/n3eQP8hJEYTyous
Ghelp2XMB9orn/N72guaRKdZW8xki38iDdszeiy0XlAjyY32sEdKqsqJJwC2SgvIF1k0o91qQM0J
4pRf9x+KyhPFftQxVhgAs1uyvHfu23in6HgtWnx4WYERiRSEerKlZyQUQ0upMWytSn1WSjlO+VlT
b+X5Mmeug+MhvO7JITS9WZz21tt3BJst/WePTgGjcnS41lEBb9/g6MMI1UW9rVtyQQostsrX3q3U
vh1IZweZaprmxMssTxSfUY5iq6DHJrVbiiLYsza5ptQ4sVG8eIiP2biWaibFZ3GTAU2o3SY5bJ+n
+d6/oleKrcs3S9u+HWmnOuf9Upa6PJ5877hFdwmqhaTSaOyfM9BVhamyyXWaQN+k4Twu9M8jIxbZ
NykmwJfJ0NAxqk5VvqiTnxKczyslw7SMS0KEDA5wiz4r3gMyPseICraXz0VseypMd32yBxdBT5rd
KWFd7RuINdgHNtZ3jaT+vJ4QsA/zE6EdN/Gn/Kin5mK/9nT7xh/Tck3qQy7podNNSk/b5zOJu+BB
Rzx1KUBOOgPhLCHPBSnnZxqVJylf7RwDuUttKwWcSUoL4SALjC/U02HmeRyH/v7PeqRx5Rbevv9d
08UBwLIEFoU+vXg3zagqpFHOsZI5Ii++B0mrhexOfXNEu1/UuarD4oQkf+xfGEm3MvaTNek+nQfV
n2r1qQbpLbPo/P9+SrSJN8flzmOwClWRK2ABy/thTB7SF6uThRz+uQdeoCx35e972218mkdVbBWQ
tWoJfa2LD3nu1a9dnppWdOov+LAfaM+Ii28M29tfM/8EmRRpJ7yl8GeT64F9oSBVGtEQjiyV2uUf
m2mfb3rBwFjTeoep3HM49bXib6QwBc72g1KbhtiG739qgnMHvjZHeMm93z9NXXFCrozv517Yl5tz
I8tGV+UJjgkdqKTRTGvm1rx/ltqktW7fl2+xUy67BSghjKJ9274+DnTK18ZDcaCdAJ41LCA0Oa3b
UCuu0XnAMLeAa+uES2qqTYBUMha8feIwy3ZmX+UhND1dwyPgEtZq6+NgS4lFnZrHQn0p3gjyEisF
CFYj8Uj7yQahh/Od7toypLrHa9WkA0Ss5DZ7skdpqsd7DyPDSlsH51gOQy25oc6PlN0JIV1F7sb9
03FVBg+tolszdXiPZDMIfqY32O971yEnzDA8PmMqGrSjo1xNHZrzAL3NnDhgrOPaEwZk7d3xg07o
QPLwrP7oFR/SRXJtq3P1xdt1EL/lXikSIlc+e5jzHZfPzBrGzgHNbdY60s4h5G+Wk1Vv28HEiwqd
2lutk/+6JyX1ulQiCzOdE4pKIb4NNkx4glrM2R0d8/BUi0hnz5igv57PXYTtM0dd4qxTsBBcKuyz
cO2AWjezTp8oFRo4J/lrfbuhhxJtKiCQtByqWycf8WOuFqjlIbryYSs/1yaXVg0ZdB/dvyqfpedi
XvoyQCY8HqhnBPkPKcIFTsSVRAmEWQhRNE6drjQJZiouY8uvwuMZqS/a/cqKkRgqv7hJt+ZVhs2i
qwZoTnkM9aeKcQ17WWCw7FL5rzmgraeUuXJmM/z8KiuE7lRAwEa+cs7nz2H+S63EOZB/GrcP43cF
jNazKAvQOyQu5+pp7ZvrExWku6UB3bpG149ytb5aIrRSWpauKOt5samv70nms/pSzEWbKiGWaCq4
fUhuMtGZQ652oDNu0aevm4trkQCNtaNqV/rhbFU1oHg8Zf4pXNqDW1TWdYm7eXU8eqX6Xub1OtYx
xbGWKBzr+PSrsmpJ8d5xX362Bin0S+uDi06namCErnKUyGeahC2G+0M0o5XsTRSqcby7EpoPa0UV
JxJfytdAQfCGcLapqxMl2Tt3jbaz6K6SDtbWlcdHMAcQltZWN8s1CtPraKEuEfF/sRTYSiXap7fU
C5VDQuD/LNgrvHYkMhJrb5uP5qX4DsLhnaoMTzjtGF/W0T1FTfXVZuM7dLazeIOwrDJGShZ7lnK+
+vvnRbSGWphCSSngjJGc/vjYDVyqlO2jJ9dcj/zzuqJXE3kxc6AeFVlfdMfS5QQDpCmjqM6mvgQm
4XlrRIwTk0LeptjH1bzHJsMnzZZitmaiXAvyRYaLpSp/XVZnlHEjq+qTBf3ttL46JloZEzfaBrSy
MmtP7vi67WlOozqhCFLxS+EW8/B/h32DOrl++mDmHl+n9ZNZVNnqiu8aX8Ggek6z7BAtYHrPj18f
VUnh/1dNmQzO8aEpg22Zjif9qQoKukGqTANxnculeEZkahZ7sVRJfzjELjAV9RK1k7cvWwNEI0Zm
GFB+yeCU64QFQIWFkU+SYfeuf/rbh8diuRLfZ2m2vqus12y3gZ5o2e05tq+Z1m6leH3zUC15Nn9c
FPwhq1YNsxbbt6Ttu4hAtkkE7ZWIhN26VQTOvHt0or3/FlatAmkT3Ayx+FIiD48I1uFPv2uPZmdt
Jjp39362Mf+u6r817g02y7I5JYFzWrU2j3gDHrW5V8kWSLo/Nq+Kck8eqpcfHF28u1m8xVelUD89
tyrXc3gQ1jH9mda0PEjX6bhDOudSYirVT9kmhGQ37haub6txN/cAWqZZxyX7nab0fHCV2KeOp/Jo
jzSRfidQcXi+7PrnTMvNLFXu0anwemxv7+/myItzYYdp3V21T2Zk1j62hTYV/H1h6JbvZYM5a1T1
YjBt0hU1JtiSP6e7JLd83xyTLKBv+zRdvmnwXvx5H43CWEAjrHffqEcGfaoiQdzdBSo4v22bre4t
njUOE4mdcX2kwPNIvSPF5O8J+YeL+q5yhBTvTIEkbdg73aMEk1Jr1B0d2/vmLX7vamsTjEaSLoPl
a6a+6o7e71EIBm1DP+qT9w3xle0rxaU+Xce4HFyjsNuOF13IZDzu5cLih4BGMCEuF44AilG7rYML
rW0mpdYjbFd199gutWr1+Su/V6urrmdTMIHJ+c6+uQveH/E7PStgf1/WX5fooJSZ0cg6jzLPtC+D
1jg4dXndUdUU7IJuq94dhUFY9//25N1g3ls0OwMuZ/g+ale/6IGHae6dhR236q51i22WeBe06q1d
MPLFUbcbdCeX+OStNxnkQf0QLIJz+yAoF8RalE0bjYP3c7viGxDpwbldCN8ecXeitq/Pv7XfbJWg
1rIhW7PGPUqHnI0m70QPzJNWY2hH4O1c2FoEbRfJRt1W19j1gwkVvXQJ+4Stei4M393P9iQOJt1Q
w63uIui31lErfnsfB75wiw/BaBEEp7B9qdfzwSRsjd663aJ5yoVdjWo/7B58veu3G/pWlWGH/4aE
Lx1a4O63muBLBG2NbKNr+9p0+Mui3Q1aQBwd2/ps9jWsKxYYwF1D1kcwWn9139qnMO62zDUtPOUz
qXDe5LHkGivpvpTz1Jmk8LZUz5PbnIm2pYayenlqWgCaYHtOauW4cuvfTvVitbsevx/y7XK281i8
VT3zCu3aoVGqvEmbz+2bZMUe29cZmkZhUMq9E31aLZNq6Xl8Gh6LnUv+/VhqLbZv69yksPw3O0Wr
c2efe1sQzdghHVS4Dsfz76PmcLeOdhfRHlraX6WMHKzc22nxVFTvAc3qFJULzXzuFGy2k8KGABUX
cV8DBLOBr8KC3JN5kaF2uNHNrQRp2Zkv0i3QcxJvr1WIZAmEr4qUU+BdJnzNe+NVp7AQfChmpHHc
nVQVlbxoTYuDFGsMkB3mqYLjItKzHCRmV1bBi/jKEmZV7ucls6yOFYfTU4He+u1nKlH2uuxlSfyQ
s6GhsJuUsh+7Zf8+Hi172/XzbNZ6U8jA17P/KJUubgy1oJxjGYZU6wj0FdW3gwWmKH9aPDxbS7yV
/pOtCO6C2fW8f5g1yOPtaAwCGASp3zS+i3xAC/NMKAvsBqVjpkKALCfAIdsbErIN6QFIuvXzKIdF
ACu4axylamCUrEGrRcpfjdOPGCf57RfipubWNYpQzKK6aKlaAGm1zRSYl/b5AG4EH1ZTZSdydVUM
r1qiJxRLl+X6dNdYq3oB9HqkNcvHx5DmRfp5GHiR0hIDShFgWYOu4zXzcZo2dSq9FDynGruUhmka
GoFWD8tUYtOX5j1lrLapBuHcsXIkIpv257GFt8X5rDIRUTYX3tndCjku4zKZepqU72d9TwXs4z0Z
8Bdf8H1Ttt6nqd0Fxa/eV58nQSNRKqeBwllCA8SuTHkmNPQtmGfbVMpdD0kqIO0prG4Rgj2BmQ7g
5MS876w653eSqhoqAk3BisTk/EiN/5ttXzLVrmH+x5fE8JaScuhi0YkCG5dDS8L497t0qJr34dOZ
uqcxHxtq2kwp1zt8tQUspOU9ThUSjXN3jU2EV3SQFOTCpO5jX3b/lMbxuin04cc5bdfrFpF21fve
QKxIxlkQJkaM4qRMZ3gDvkofO8ppT/821+n80o74Kz5PlbBKTRgRcEcOD1UgnXrL0I2yUNKNOW36
p2nxQ8L0pUBHH2gPIlfsTXzNYlx1K+6VFDAJHASSruTjwxJoWrqYVa3Ty2j2J223BhYR0n60yUTW
aNxRiiTaDrrCv7fPfV2C8ji53Yj3M6yD2i7ZCfsQXh+raBfPwXWnd7q58u+p5W44R9XO7dqr3BrX
Y12i37ohOf8OI57HhHJbp3xz7O7PYxmtl4XU7+QGUjwlc6AFr4lS7Kx7qlgD3fy4noNMrZOH6DyQ
ZXI6JRRAr4ouSyMQS+NmgnyAE7nGkgQgQr2givwmvCPkghE1n/O3A7hSjZRVn2WFgqMd9hvK/Nzu
DA4cT0EvXuxKgcFokcIpDg4BA0TcVP1rPY+r6KLH6Ii3ILMnut3STxFRKONGrpPVqungryoYgvfO
UAGpMSI9a2tpnSpKCso0k2klRrIcLdGpcKm0hVuBVtkfC7IDCjjTaIpCiZdw298CmR7xnpP+SHYD
vbm3KxQbEEiRb1BDtvUyQZ7RcResKY6n6cPxcrT9Jvd8EhCFt8/alXL3Brb+zPQrzUw7OzhXhHyC
zHzW5VayAOeEpSUMIGB9lMofs8kDTxKdPrUHWJ3H9opdcpuUMIvLyWJbP5WT/JoEsu/MAEEpcYAu
CzG2J8XKcsPdKRmD0qRNltHt/8SqheyrT4Vh8RQ/JpdbJFkmyCybZo5CzXxMIDMdT6Ec1H4f2Z6I
f5q6ENEaM0tFDmoj+wTPbeVaLI2Fb3hPhpagO1/p+EylYrkf+YJbU/s9Cr5DLPCvWW3H5FYOlFJ+
4pWwaE/D27CYD1YC9avGDL7gs1Wge6x22A0FCRdm9BhWuYfY3tyAbEPbh0KrzFEN++vXTVqN7dqO
qx+1Vp5OLKuF8X4pO7TYHJTDkbAkXwvuSHch14SM1NoMuYG5gz3DyFS3iU83RWJ+xLwNhn35ELl4
WZz9kSqZq5zIIyjc3treWCsKTNsQuZaHQIoD94lLxkZFCpTHI8jMV4bI/DkLO70oqeiQcBW85fMa
1bSf4kysLfz/51Z5ymR4YdFBeJYjB5bDm8RVRM2lJ4/RzuvByWKOMAWpNwMUkNs+5n1exryYygv7
RNplY+KMWJ3U8lxzLMrAb+UEQzJ5xhKXqhGtdELJBv99feUaRoUgN6TEM+5xxxeTzWSP4w9ILcWa
GY97RmWQ1b8p0cwDqxe7JHX70h8Vr8a1tyMy3aae47CardT3S98qFtq8NZ02ZRnKTq98HVO3m8wx
mBRb4/9UnryX5Xfr8ym+8gtl47szKmz9uVemwXS6pBXBWVo4MnjwmDVIOz7A3zRhph8JaxaNZn9v
a8LIeZQ+akoMu7Tr52SRrZIM7rkE5Xz6hcwVrojX3aWqcsnQ9E6b03H+oy96Vw8eXFzUXixxedV/
//TbEFxSzwjXh6vwZRuZSnyWYenX6I3bxisAFoB0EBl8TikPQJxsz20g1W46zYoxp9L3GPgm7G/a
TKoPe8tFTQ2f0d8aPPzdYd910w3H7njYGrdFfEJ8+q1+VD8IHuP+Op4OaZ9v8Ra3DRCyTt3fXbax
x266ph6wlvRr/LWxX59ub3MGMpTwazMkFyfyPn0Fh/CCuN9/HzfIzYCevLBR9XPX3sEV4C84bQDN
cBy+IOch4Gc6PuePe3lg1pfYW/JMcljkbnHAYmRKpgIxOmabuUG1R6+6SqwRg12cB2aby/gozJ8A
JDsDI++YbY7HHerVjkF4BITDsQfzONGcQtA7xX54QRT6/nfv7d20lUyHu8rV90l7m0fqxcumftv1
ubc+s+OP/8ENrpKzDvQOgdRhuU91pfC5f7evR/4lZcwUpoH+LHREOAHQozgDZgIxOpo2qTSgNB5w
Wwxog7YcTu3shwsAi65SkxxXUFmeFioTsqR+I1BmFGQJQSgGeUKs5JiIlVxp46FLgaxSAEd7s+4e
9lxKsiYop3R4zLvPq4SNEHhMR+T1K9a8LADAADIa1570Tz7ys/lDW5AouOXVYqz5/Iez1c2EXp1+
wYMLVL8K75DAc4tF9b5OlWf3jTxNIsGeZrFxG6Jg1ccvhXq2WS4EhcGjPm1uhgAk9yLzINMJPk6R
KrCWp5BCeHaFPWMXcVWu1eYom+STTGsVC2WF97BUSxlSM7C6R7zJt7gqkfzv6SPOVtzTpEImISPM
GWY9457Xw+8J7Vdj/dLx2cCtsS3dxHWtbvZNYQrLIZfBGGGuHCR5NLjth8DEw5v8029TpMPmLQs6
OKQaY7VHw+92ClSYfGtCwis4J53BGGi2snRmjqcEWFX+chOKEgY7l5Rn4mvbV89fJcbJS9FYdBNU
0j6mP6BbkNxBdXU8RUsJ0ndIwHarXf+4/kPjSttudTpxOyrLVjWTEC7zo9v/YyNAE2OptfbN4sc9
sUo2A+ZvVOu7ZhPu/VzrkGkqvyxM2d8wFLqAqMClztKGOzBC/V3gwkkQKKUonYFDOXUIHAiwBWem
vbG2D01b9OsazQvt8yopF+O8SngOuENiPBDZKkLZSVbylfZHClTOIFZWnvFJizEXB1VxG6tSYg5c
IN0Q9/THuK9/UBpyW61un8IvLW0v65LGzJSvQhv98/+O+aeN6ZaBntwNVwARakmXpEe7d24IoNDr
tqcapG6rpeXoeuAWQzp/4WQPeanH2CKBt5pagKwLQm+NyXyk+8AyqTR0x1RNX/9/zV2Gneqf33vd
/Zs7H7QB09W8ein+faNA5+jvRevEPHjXZ7RgWoDQe2VTe6bklqtfftODEpb2hzMDgg9Sls51oDzc
3sIwSk0YuktaJPlKI1tpgKkvrncOl2dVBiJ71EJLQekx2LTpAupuWEUga/C1FlLce1qHjkPE8186
dlo0C8C4FcxeGoFLMDfZT5b8R6prqrThoaF5zcDbrQCu+b7S2EjLxfV6NLU6hQ/CTRekLBuqWYgE
HHJ1vRgfWwuEr0K4wBdzphwal9TpbSgNvjoN/N7YbJWGCIJwxs2yGwpjnD9UVtDc+GXZvBC64jDH
q9/Z5ODp+Ogf0R+p9kFnahKSnc9kD1RNiVa1lwLobKa6k2hJCugrpX4Zq9KQCHcQoj+lL3thVonm
giz3cE8E+O9nCyGBdEuUVCKDZOyxdcwkYxdecRKT86m+dBaKrayblqHyBi8Kh04yAo1hocU0HarP
scCy9iSWhMKKRyLFvoYLozZzBEB+CPP51JJdvooUpEuYAgm3oM9Y8FEGHdDaThPqOMoQuiIQUlVy
AldPLSeknwI2mKYdX9axHwcl6Uf7HKLqQxuODLyFCzC0Bj2nPJI81P7/Sc880eHUmg9A2+kFtewK
flsTwkpfriowwlJzLopFpAY++9jP+tzy1DUWP/7QYGqj3J60w4QzOrB1ds6Or7E35tGFK0ao8cLI
D1zHNY8mA9M6X59ni8aMwIKAlzjklelNLcO7ymkpqm0nriTCAYGcB/kW5D336xA6DR1gPr0pvDqa
K4umrvvDb4/FSr3EccGpha/xxdwkoVynHMic0cx0opVZSn8LdFjW/oY2Cz/NmLmzdP52x+TIqmIW
3VlMdqid/V349RcLyg9QvfRbonmL7Bgw/y8qigPog0e2kdkpFNtUtZkdZRCMULYWU17BnsvEV80d
89TUbLqrc7v0u5uHld/5t3d8//SI/XY173sKMPEtj/1rXtDk4zE0lbyYrBh/OVgoVR+5slurCz7I
fPaH36lGn9aX3zVUwK7ozQsfefP0aBBPIYdyGv7ZxciuqwbN6lSueqQqIoJ+oxS21FsenL+LTMBD
W+GIaSk80qagUn8KLm8HMYRlWjUA1rQrKlgBwgtmCort0uIZi4xs0fBeix6jQ4a8W62d7z5653gr
6730dACgqaCARpcJC39SNo+nyxN1wjyZkvDka5tbkn++SuWTfVbyOOveW+XOScxUVYn3Wn+dLOLr
01iZaGLowRGhZ3AfzOp0y6nLurwKK7mFJ1RwuyhXgAAQFAfVy/dy06x859IaY509orhY7Ia9Es7/
Pfp3mhnxauGxIc4/KpOpwJogt4OBaF7e9rnwVomPlSB/gIsE+3+0tArjxn1XL6ZNlaTP6Qq+VS4t
w32YAnc4e/XtIaC2dMtF89/9L7lTFbeJnss1Hv/Mh0pLOkJP9QpebY/Gf+94D67TztXv37PnDAum
V/2kai2xrVStL4cywuROib4+GrPXDfZ7hG8WVYmBZeK1wq1II91KfdnMPFeeiVDjKMi/WHxLq5A+
ueSANqVXnGSAcO/vyVYSM2fI6hde5Br2yp8SSprZMHLvz693Sm2QA0HfJKca8dd2UvnK9Bav+d8T
fvLNaZ+a4yXfFZftmYKP83DRR7NJHnSp89Dc7nEMDYqWw0V4Ix13odFQkB/wlOyl7sryflfQKqKQ
E6uyUesTX1x0cLB/Hx+kP8L1z4qeQpHI3DMMLDtPwK3T3qJTCM7mJ07Jx8XnTfsathybmTpybI94
66pexjlDlPjZ8xpqjdxLduXxHea+io7TV+m88lLKv8vuOfvvEhcTUpWnrm3C8m5e6orHdud9SSGI
uvHL7HnVmdV3H/t18Ct0MLy2OVqfixbBxD2tSPTm50V9VVcbOCh8cwQFgJub5lMtqsbbuPJFFEPJ
kWQ63LRPwrMM+/ojude3jdnPUKXFwelbsogqXa18a8E9+VJCKTM14EdUejo+o8eyYS3d7XsVtVNw
25OP6F43Rw5ttHtLOyE+934OiVQPC/QQq++bsDq4PmUbE7lAYTbI/9tgM75Mo9xjcsBBes56jbii
b6JpGPf5L1A4a1DBzMXQj528cTDKlfRm9l3kSH3C4NoGYYEwXqf9Y1PJG6xpzOlOlXlddh/Cc2P6
clXVjIbuoZ6JqoNaP9+YtTJ9O7+/bdB06l2fZvXMk80V3p/WLy/LntClsjVhNjm1SvVxj6uZICcO
YHVPm+d7IMNgMI2ILbT/wi6XLmj3rRbRhcMRlOeSQAJ1qfqlexWFmVcxJPsQnrq3euGNSEYbanfs
7VrTDyglWHmZLFr7YkM3OrXm/UlJsfw7YNbkFP9No0Oi5A/1jU6miQ0NCov4SfXLxy76dUgF8it7
85eKmFR8r5d6+folnevFM9pPuya5MxhLz8+3SsHz7U2kojv2uKtv6qyc9nSwwkzolK2GNGP8Gis4
pN6BfVN9xgcPJsv+opHFPOlsOgtLuBTKGe2wY3vC6ArqzQgnSQX82IiW/eyTWx12rmpoS8no4KrU
uAkav+QTMbRwmgA2olkAKrSWE+1Ye6p62gO/lw6+UAD17hG+T5gTyZy0qJBQ49ZZtOZJTi27k61V
dMvReFO7dXKoi3zgmiqWnQkKzUd/RQ5717me+GnqPgOWT0gzthuGaFEmZjK/siUP4Xm0E6smBAWW
k1IzbwvqnORKvDABWWGsptVv6pzMoml/MeCMe2bzmNHhP879fFL8siOFxz5Ly6j67wDETuMHgeeK
kEkameW/huuXWlRrVz+fQWvWDioODPMWZN+nvXGc6zl3n/cJuSlz4Kw4BI6nxq1+eyv8hTZWLUjq
PpkDvt8ydCiRhOLz6/x7Mzgxexps5DjT4W9xha7vO2sUbc8d8qRJFk13tJlpDN/yCTNzuOzvXwF+
H/vm8RXu9qQiTWffqMbTF4UHvlTOjN1+pFlrddZlIygLHOeTY1TpLNsg8AA/qyfLIlwn96dFa5qi
DaUW7lxaniZw6L/eBZblMYZn+p65N7Vnti9iGIQzxU3tifrZ8+FiGfwuJ8vuuCV5JZVAbstucuLT
Ali9yrP9VoP0p9hYJrI5uqVnoffBuTn/UuU3GofX1vPdMsg/berW8eumPleJxjGg5nLsjCt3snQb
nufRqYMFGmVRddQioFp5amv3F3EyfDQWvXEzO/r5uP46cPulfq05j9ZJBjoo/+TNTr/9iLAs9kFB
eSA5B0/HmDzYJVg1QxKDxrCOs700v8JaWH8rHd/Lvx/CtiBRJHExniWrFyTw0vu+Pu+sf4qjyls5
KgllH9vw4PvrpUOBXxrG06kzKbTwZxPxmwDA+Awrat6G22+5SK3NT2VU+S583we1RiNXlKQWrO1r
ZaogqY29cyrMNiud2nMaYC8wfCRGSF2yku4vm8FhkAvrD8IL10/WS+O8D1DaSXvdnBtPNZHMDuHv
VHlypm6kKq90K9WaOSmeXool2vzmfh9hM/NPcKq/a5T7Fd5K+aUSZwbrevnbZzuFwe25UK/U65d/
844oR0gZIV0/aTCsFLZPDXSzTSPf447kv1JyAdxsMxBl2I+2/QLBw+DaODY2KSRW6RQ+YWAe+UNB
DdHqFnLAr/S3IUfyedxj7237fJWX5TkYPykJM2FPFhMRglxc4w27gA0wPJk41eLKDSLMEWf9+fHM
h+kyXbOSjuLT5/yDhDOO5kjU4dA6fJbC6pcnxXclLrQudXWTpGh9bMBvyy+DuH5b3651iyvDclL9
sNmAgKuuZI6GsGUT8WKweDq+3MirBbnfy7D6ZTkUk8tgi/H8tO/no1MqaXr5mcu6kWALrkCyKSaP
z9tS7ZHtyzWLXp0W1hTl3HSO7+fGuV/4LSYVwdD6ZXLp3H7cUTNVlowBjwxYbu/Xdil0Pgocx5tB
tWHrnd7OlJ0aJRE8KjEwMu+tVWUJF0/X3rW3/Hh0yvj2HjClMwhP0gKGcrDMRjmEmzRJQ3jp83pJ
RB2XhA4zv5nRlZ7Os3rajUN3M9l0H8NttIgXn9T1r41a8+SQB4vc/qINMwEmckPDx74/HzereJMv
Ws/UCvXN0+K3+JK66xVAYarP/3SQMbNJo3iHz4y8D13AlXwRdWV2FSrY1PWSWL40O/3DKfwr9CM2
WLs2fHAhcRBfUYUwURFKaaOjxLl5fO4tp9FuF5ZWkm7D6qVeFf/GdV/1dquny/319sOCcPwLSB6E
Ft9KN7S6UE1A4faTyiXh7Ra8pFWyxKU9l5H0n4t/odY0Gk1AfRfZebmfgplaJLtPD+iS3uF7/myn
tqt6hOIwDVUJti+itJ4w138z3AAlQBntuJL96fui7UkKsFRPZOXpXxONIRDf5k1y1YRVMBKergnj
Doqaht5Cd/EiHvXNVZrO8evD28SyygXWaPlpr2SGCLg0ANFKxed7U5UrCrGHRTETWrzN+Wt8j1aN
Ms6OlJ2bo3EEbYqtxk//CYg3TqEdBoBplhMG7cupo5BrGh9PC+CAactPl2ePtyuqeHv69fjcJvue
SPM6qT5ZWWtcmRfToGDqoPLLv1s17ALtUHN3BIfVf2gAHvy3n1KIifR6G2J+NE4dbRv99/pbBPAw
UB6QALPqffivAsiC3TXVLU/B7oe1t00qw8tEUEyITeixKNVdZTIrQpLy27l/7hcbHgDSK9MNMs0r
mEbJrQ8NQa+8fkAAkDqrPT5xyoNyWEv2uEW8dUSPxs4M7SbHphkLa8+HIRcd8ouDx0UHEKTBJQ/5
oSinw2j+UZgYJdSme+sqN/voFN+LDXSSr83AMT0gwPPjmTGx83ia2AmJR1G2nWmhtfVFXVqH+q2T
qc8aNePJRo+fdU+5T44gVekdK6fqsF4xT2fPKBEvx+askT73Tm8ChW1j/CeyzyPvC5HvOtVultp9
MaGLGR/7qK9PO5Y8UzE+sDPw9net0nFYbo4b846cux2PSULyx7JZuLM8QQG4P69TgPNpmKXn88xz
3hIdGa4GiHZoaB7mAkDn5g3bSpBEAr9FI7rY2L4uv7PpZVPvmkbuRHw4XZOyN2E50fn18LxqZFom
0uPNki0nO+dV1lCoxqZhhHV/nxxfNmlA8DKE3xe/VhMPz6EQzx9C6YAff4hUnib39vWlMDyRV1pL
jwsvE9jDtG8pQFG3gRir6Z0Fz+Jqkw/2CWhI+iCz7TirUTeNUZQEvUQJYZ8Cpw/c8mp0F4qexd0H
WXbgFATnFUq8bxeTOyaURkBd8AydZ4Hy7cSiomL9m+s22jYfrdpEvD0QAVcIFROlUfu5twVmTA8o
6dpm1ofFz2n0ko0OExOdaSn71xkPKnSex3hWAu4X3lpYGOp0uT5MCVanCV5TJFWOScTmq2NPji4D
4b9TfB9N28cPZONitQ4YhRx7poCWYfAQqsyiCTRKo2V/tE63tPxhTOIJQosp7gvBEsmpRihKVrOo
WRr3rIt/zO8v4g3lL4gmQHdXAuskghwZQCrgPGVORiJB4LXqviNCkcJH1LxK0r3T6k1opmiVKdXx
70VQms+AuWBx8DnvihZ5JQ21AqO4I/YbFwlF8w8wrKaVCj0tpt9OPJjd/tgAQosoOv2UHSnKZDKh
H9djQ3TJRq2ePgxGbPk07hqYbmgWM9VbqsIxc0t8j+idPdGYrMLaq3TWZ4C/AZ429d0QjmxoYhno
sxDy/5sCzoHHUyBd0jGJA0EQYoi8lll8MXesP6IDeLiCqIRs0PfKCYKbu3dnTQufKWr+SCz+tDh6
Gs5dfh/7teG5v0xLrjg2gFsgw+8x+1mL3Xx7qldp0aVD1zO0K2kJRjraqE/ezU3OouvxNKr0T6um
xOoniFm46Qq2dDiVQbGH7/c7j7KNbqXlmdw+JxVEQTHBI/vavoju7XwJy3CD2fDLHGpk6u/T+roN
AGTaY5mCXIVqBMTp+lAJ+E0jjN+8r9OkUve+PSC+BgsspJCfMaKNnJuPjrP0KjUsLCp/HlrdKXdg
S2kpxMzCqewi7DsmBK20u+qmuPnEQ8RC23RLk8IE0HZ2ow/gySYw/BSsm3CO1EPDJ95NvFX+sMLS
6G7TkkXVgPVaw5cuZNV05RMlqlMWlwf0Oo2WiZCa6Qe6PcwBEgm9pUmK8SLvTupMuvZwHNff0+/a
rzHxTYPxlx4L+jqF0ui9Ec9HbkiKVgY3EzzAacNloDIhBSvCW+kDdpejPCfzGh0GrLfupESAVIJP
AjkttgtvWYVzGlQk1q9fdNr7y6/1yHwVfs2OoZe/juOePxcDXqBVgn3WZTWaEo/xFEhubZ6Vrj32
Fp/lZPptQxjxquSBHZ2euVI1jAPBx5Axq6SIg1Ulab/xZJgICDA6inXjCfuN56MkbnN7Tnc/s86E
tR2c99d7YxyX3+bOUGAIYPMPrUXrMYhaK2d46dTmBKICEwZ5rtWJ4EGFU6qRZwDI4JCas56gMnAe
QU2IfDKtUWU0GF/fDFJrUloZNN9JeOlsC2kBJheHJPwbHeTUycX1pGd0sTKXcmmJSkORmouuYqLX
YmN2c3IFb6xctRNYZuX64ae7Ltd3t3DEbkgtkn8FpDFErBccM1SvXUpyzHIR7LpIGttPNfFtKOoi
OvbGp/grxYJuohT8+WW0ae3zsuJzMc9NO/d32gw/xSfv3xsYXY+3qme2akv1RVPUKw1bZFqV4Xwf
jf/NpIrmAiv3NA0n1XemR0qkq1/q/ic/RuZ+V6m0fLez/AVllV4Aefl1rDpAtrV8v33lidFfmynr
v/H4cdN9XvIcuzGFO/KU/3kMl6Egy7aNaCjjasTQtBxOg+pXtVGLci+ZJ5UWJ1msBTONuPFmpjIj
BtHhEmWXnrCVOhswVfGiTs0L3w13Qzt32lfC79pftlfv8nA/913JSacehYuD3NT/ODuzHceRJku/
SqOvRxiuItmYmQtJ3ETta0g3hBRScNFCihQ3Pf18Hj8GqL+6UAUMKpGVkZERIdHdzc3OOXasm9Fs
hiC1Zv8TgEbR6uPH8/jMl0BqsP/gvmDoH5tiWB8VjxolDJBd+UIO4b02DEfGTo3eEp8T/JniuO0b
7TD5ru9sDOorkrUzGFU4I5uPxMFxmopQI5TnI2VSrrP169CtJyVgzpBEr1i1J5HnkdhferRM0w0A
trNi6R58Df0yOP4OzH0y/7CC+g75A1WpamvmwPSeM6C0CdHAGCMNQ22/0k8oA2/fpLzA//qumX9e
AykoS3i4AfIPCyBEnMrSI8LpgIr0nh0ky28geXBY3Lwu9Sy7sCoshrprZ+9lTkKOymYsb5U9Q6UR
VoOtFqvwLF9J8uvEY/CvMmEmwUU/hXuWr1yrV/1aHKt58p0vw/NnG+7VLfyisVN3nMZ1teHuSzgq
6bIKwlnvUBzz1W1B4EouHNjY+5w4UYwoHxcn80sccO61DRGLGHafRQcU3QTTJyeNvQACwZaKNcZQ
QxINUBv3ECaD5PJxf9Z46bFZl5OnSD2IWCCbr0kyTefP+XtujjEjBVwRVmmPrbq6k23s6zMd0doh
xJbgfjao302/xqGj9bE585IlPdWtR+mGuWTpfvzEg2c+M6TC7+YlxaW4zuLA2D5/SKy5WsJ5+1OQ
2UYHHmm7i1ksqJYvOlsnPZLH1iZNSi7tzho3k9auJifTeZOz4qIwAYaavJxozap40S+cxG50O7+Y
fWz0EB5QLvvp4bdjJBXuPFym/ufrxuthpPVIxgqls1XHog8zGj9czccgwg0x4mjcm6fi3Kg6PRy/
nzDV1PQoRNKf0JPm/TUb5KTNs+/Xt7lGb0MG87hNBHHIglmiQYmDkdNtOOSBUj+gGGFkPF5VX0R5
KC2A0G9SFu4yMiO+nsQEiQu3ILojgR2E3xXTbZjstKh/oB55ZkAVRN5oke9gJeGf7yduQ34gdyix
GG0DegHkNNjkkMV3uMiNclylfol9NDuwkdGFElt8Abk1KDEbGfctqnyMyJDRYeq3etJkTmsr3TjA
bgiDEGLWlMOAJhRnnLSTseNyYofWq+gbHSuyUr4HEisZ0lOQ7gGJTfQUskXuA4IW34/lBHdDjkon
FYnDTh0ni2zDRV1c0btSwWUb2LpsIzp3EsEgkvwJeRA/m2f3w1u+oWklT6pdwgqarfuKXjb4nA8i
GKyIAnYHY9O4Q5GmYBCHwJMqBQNIWpCx7xZaIyH+I4HgQfEHspBip3zJYzRGMKE8en5yua7OmZjQ
PngAFnu4mCT0E9C9/sPL5r3L04QRtnOWIDm8V8SMcMRuGUvb2/iDXXWJ23bmIuBZpk6xkCcPzwii
oMTYFpILzsr6fi1rT/H7a2bV/JDSWM8ARpyknPz4fqLQXOe7WymUE3DT5Xss/z9JBkkWNQLnWf3h
zuUx8z7gPHnMnHydP0B+Mr2QmwUolyKN8AJXfDS4ijBp2Vdf2jrEpQh1yIO87uP2J/qspOzGunyu
XcrpbRxB+X7VC3P3O6ENS3Ki/0g9Sl8wwjnJF78QMP6S6qgukGOg8KESa6wtqSG0PM+EjYt+jjxP
JHE8UoA4pFAga/w9ZrX0+6ALpoUhGsro24l4xVU686yhKwX6zkW2bwLuSdAp6YZ0fgBDw1jx+1HU
/jQLUNefb6jfzzcE+O9BJw24FqHMjAvsY5+8oRnyu0Vm/SCjdMRU9BCDOTt5eh1PaWNg9I+XxXMI
hSlf9AYrRAHvc3FE3+xTAeLt4lP/m33I6216rkWbHhaTFxqTMUmIq0F1bQ22xgj7GXR08EjRQJ+l
Z3lVHe57xidLTzrfEMMPaHu1rJHwquEJ86ElJsT2rvHe2pJk45oTs/h02Q7UWYu9TwRcTeGHRwIw
DgYGCNcohenCFAnnYyNNyvdQb/mKUXJHCII5yqij+x2GFb1u8dPBvIJ84xH+RIBP3TJCGq7QH04j
MmkhRpvCtM9mOjPUDNctEnb6a9Csg981JhPtRKpFykPaAsbDLSUAR4D/p4CDuDe5pAxSdmlg+Kqf
eeaxQnLSCcNRjfoHgTZBk0uNszayICJJc09WgHkE7cgYoKQjA629ab9FBzv2LKN/Qd/E+59sZ6yz
M/wKJAozJzXAjWsfzP1M4vVhREuMOHNw+6qP2fp+BLGc3JOBQbMdej+k35S5SNqtQfbDCKQLG4kt
BI7ZAn4zcmIeOSmADP4SPFOdkb09smbk50DVFGGCLa+wG60GHIOIF1AMejvlIuUDhlrGP0/sNr9z
WK0LWNr9nO/DQ2Tfluoeh111byHXW6NR+A2Kxk97AiVOx8+jto8nn+9ox2Se/XtaHEkzg8eGMG1N
rSORpPhBzKR9W3Z+wH7/p0KOS8X1JQk2rNwlAT2908/ss1JXyuFxfR0ZOE1zFI5klotmnbS7ACPK
FvdVMaPO0rga4yOlr9eSzM3f4iVXjrxvtnSCJxSGZDkkJdwm6G+JTB2UM25zvB8i9rk6dvCcvNeD
cmKp8Bx5AVFfH+1AFW0mYt4UhlnfwNWULoCZ0fDDuBrIMXJ2+ld+J3nzZ17XAzsDUTcZ6D8I00Uf
TfPHbnBGFFd46mUL1Bf0szoN0Vb6VnXg58HT0+YCHKOnEYkSeao6JJUksiO4JspzH31IQEl2ccA/
WVe6rqbpsV6iz5DJtn96P8RAojvBkHuVEHU/kUBwr4pGbxzQ4yFt2iUKz3BKp/i/whaBiZuW6A9r
CtXfDRCacjNx1aB7kVCTIPu6oZ7dNPNsXmwRZLKllJkyxa90LE9aMZtg0G7zaReYK3kRujeCO/YO
U81tHZxaaNARgwSpPiyy0l9wmOrpDSxNF8vL1s4MWFTO1gGGDCcR4J3GVvpTeqZEWwvSCk3QLRFP
+C3+AOEft2i7bFpryNOqvUlet1EPj3O3rIgVbk/YDT3X1rl3fq9xrMHYpLfPxvyJhaxacfhMzAE4
7cz42RgIZn5oGsOSAB8LbStxTkBAqbh6gwJoipYq1nzWnstt7b/OhNRfi3imAL5OtWP9wMSZ6NBx
x0TfMgIAZweQKYdnIoR1pUOFNgMCL5vtJk4uY0Q+Aia/NMN0Ey7bLxjI+yZfUSopkRt+FzuODCAk
TwchzQO3NPL2LXfe+r2sW1oFUGiN4Mt4FiWlD4PWY3G6eQZeGTzO6GU5vNQ2lFDf7PPnIkNOfcDZ
FJ1MC8rA7cONy51FjswOQtBL8Uydjh5BdMRQs+BjItwmYvwG2fpHTooFHrh4r43975zTdP4J5H10
DElty6leDnvSwGJlgOWZRsjjJVZCJOyx0+Exl0eosDew+95YWdKAOaQfXu2u2vXdz1qeSzNtpi6s
ieTeBkcUHZh7a7v3FK0FwK1gRKmLXHllXowZik07pyOWAwP7BVDuvI90ZFVIIaaS2ELttr2axEjB
YORHluFF/r2nYCYB6PbSGUQ3eF4bXjAWwpA0tLqhPZm+5lx1PMVCH1JkvqCpdJ4ddvrkfycL+R7A
3I/xndArcer/4MW3633h/clzJZ7XOAuJt/7Y3kf5ZS5NJTwUrT2GEtL1pjoMYMHlR9uyo7Tt/VIC
lCC8gpOilPo1cIVuJkcBOiffXMnw76eW/lzQBUI4uagFgjeIv8uj8utGxBbGSYaS2H7MQvbvujuz
9r0LVhIkGWjKyJR3+G9ukBHkHF3+ht3lIyViwbEjkLEUZN7w8A4sxXlmyxWD9/ftRzlG+wTqhpSC
kLyOVhqdPV8AAjfmhH9+iErV4c1h4aCdHl9cxeGcYY0jcinElb0lhqU7VKE0bYhkWqTZImCg8WZ3
nehRsfQBxQGJIpuc4osmJdqC+qiAbz4f1qdOdA5YR8o2Ivm/aA9IiSNB9L6s1sZOPsmIHGBY7uPc
xbphVm/azWuVBFhMO4g1qj0XFyfsxkOj2eo7P4b7bvNErgYhRyfB2tolF44h5NUV3v5aTqytsr6f
Xpfn2LhC73CdUr4SYK0fsrJtIirIeHYDk5ZdmK2hAJBTmyDlEBZ8y26x/AMz1ix45gIaGOrg8FnV
6L67ocYLFMLSIaNtmYfxOXIHEFJ5x2XfBp42oaLomQh9hSexqplsCb9DPGtFxgUx2IUj6JZe5iQM
8+GQsyw0y+7FwsTf7ylNpfPG643wsxz1nED1YQvt3gifEURiTIl0o3k85UwYE6bCjgBhViq0O1Vs
POVqz5iRa0xKxklv5UsSDtVNlQ5f5/iIluINGUReY8tn+cxJDg/vM2MVQ3CPz+yF/OR8D8gA2qVy
gdSWDtS45ATgG7Qneebo7WEEN1J5KekxPloHLgmwYwR2/ELu1SOrFCHSSN0qxNEFO1tBPVJtU09I
uW18g5+w66STcqpW+E6u5X061+z0YH315s0YT/wgOxu8LJAKeVpw1eRj8IDgcdB3kN2XOGAU9ZR2
Wt4Jv9LcKUxb2nf7+HhbS2cpwAMGFo7UaSNvs4MyKVZgiFyirwMtb2GQXQDxygWhmr+m+EKASf82
DUkIc5BCQJ+TNdn38QxRkkNO7lPP84+yTf8r416UNgAJm+jS/qjQ6Xk76rnsJL5V7N13xYmqjDsV
lIQaDMACBNBgfMoBOtsQCEW1kDbQeWSTwGJsA/I+AjqYWPbBnx70oUdP9ODTDIwFm6FmrDhGj5fb
uTeRFxboNyqYBb8RxHqLx5r/GZtoH2/vW8bdbXu4RjI3Ea0Y+BqZfrrNEM74IGjRSAqiNV9oAm/Q
Lje+L4mPZ7RQS3oSoVdgxdBura0FIptmr/ssanHtHZiBDA/+vN63vQMbzolG5N6+GAeSzT5f1kSo
7HrTZvK4VPA+5UIJqGe4rBJHrW2+GM3f5BWgaHOx1txK+3iJCQPn8rltgsZL5nCTLGSKUqCA8QS/
V4ZrAjtXYq2PQD0J7TSa6gJMy+aUQKjOYoIommUKQJHGV5j2AdI2jrQBceVpQzkQh1iOx6E+ke5A
76S/HigwcaRHoofDGd93WN8s+HfhF4yW+QUEgeL2OYMIM8b5jh4nq3So4BBeg3ijwNaxwlDcck1T
M/90l8EUpkMJIZ82Lu1obzCyItyKA0cyA6QwY46xq87RvQ3vR33UEMbDnZgFRQU1NQ6dx/afC5oP
G8bRSx30hkD4GEZsABF8Y6nNIwQ/Cp/T7etZscvBhsQKUScCdO1b2HeQ9a0ei8y3GOf9G5cRkOLS
c3mhAkHU4dAtJZiNu20G+vWzpadX36n2a64E+lbBy5ZP02Ntk2/V23TJKnSBjFyRDGpbQLe2Hr3T
3Rp+OAyqNd4wACLVBq/isRLUx5gpk3bpbxOCTrLDw2BYuJrHF6MRaeh6cSvyIqqPr+byPr54LRIk
HxhFNmqv9RWkqhyyy6o9Ow5B5Cy1E+dDgBiTBkK8LnePwS5xWH/Sqnx5X0bPL1qwK2wp1yq1Wo5Y
tHnZ7y21L7KqDEAKbgNfO8UmWQTqVm82bdO0ptMeTT9z3eAEt3zgOZl4JbuH/YRApN7yKmrSTUwx
n4Nm3ePOJ2mQEIK11D8MsYSXRSx1yNZMIOUtBo9d+YPuCeRpqFw1G9Mq7Gn5/YLFMBbSS2ai/gjp
F9aojjTuu+8Rhpyj1EfBPyKFI/ildu5SP3NBT24zIHtsoKJlOOoWV0AwFH7qlxYPwyOe25OSGedg
1UNQK9BnSAO+5cdJVvVoiT+sUEK66bAeWYNmq15QcBHzmHs3be1sAlChjdDfDPVlzF19eALGD/UF
nj1oiarJfcfmiSa5Z60edOJ71HZwbH6+qt1qTjGAHaSyLafUIZP+Rjsk7p4ueQ94ndMnnftnwfdU
E8SBwHo0LvqAk1j6WEO5P+j85BBxT4c2HLUxpn4RObz7WnQ1VH8aCMASMshtXUxNtLlOryxNAqYn
n8KAwur2vV6RSM5rOxJrcng4Fh3ybEHEIl+8AHZEPDYYQBKOMTY33fwKzD7mNrXGaMWAv4fZOpvX
Wwv7RYqrsbInHkZj4p8YgcxQF0czHcwD9NR+7eWGQst5N7QbBMak+AqPyd5E5ka38Ykk+bZ6nLim
SttEYIKObSEobFCN4evUd3ueTjGIo2Xto2Z22kV/BZCirJI9zeaDcvCl2GTJOTaBkDO2MWD/IBwi
dPBCxh4x2Hn58Sz/caXFO0i4F11QF05HN0EGBTshJh3bkR8tMNjKWR6GGSNXYkUOQKTZJJropPPu
245XAN8IgGLbhFTIz6yjIto+oktPYhA4kDtkn/wTA7PDrxIfgEC4BiFSBXfWXrGU2LMz499DzYUw
RUNEWcY8s+HNKc+JQ1ZdT3GHDd5XmKJ0XM2pS95bchUDyTz+Fq8X/WdCnlOxOQLOGxkXnzzM+fiB
3wY2wFuIKz4ho/Efo/EJ94Y41TS6jfKh0SJKoQq8j3+vsqhHwpeiPbyPKQGll6141mGkBAiJEcRa
I+2crCEqHnNCSPDe8urSJQIk61BsH3NejCekG88xf86FyYP4d6i+cqoHRiUNwWUoBqZvNx/XW3HB
wPFyE/9OkoeeAzOCNYDkcjtPCMkbX712bw9hqQu74ZiKXV/7+3wpT8lcU7vzgGfkKwxXPUUDDK+c
2kR7gW9+5r/pV4RQheFMHBHUw161T6dPN3aZYLjm0DmWnbg0Zk9Fjgkq5fR3WPy6BSFf9DDFM9rR
hFYPyI/AaY0BjSkXN3CiETE+Xp14KsKN6g2avsAaBzMG576qT/KP0JH2HfrHRxnqQidd4aIQoPBF
yw/3F3vxiri2frsQpvQMC+2UydzXQc51Ehd0+gqxQ+PT9HZJLWFb0LYjuvlDoF9UFqoDJAZwqV+b
zefU1qOYWmisC20n1ziHFuqL4nDB1fmefY6VAtQ9fOYwYOXcPCvBja4IF7X1d48Oo6PBQUV/y2Dd
Nfd+l2NuEggEAAyGOHBmCrhFy5/4mOPD+zmoWxU0aArart5GdTQslghIglhcKFwL0h4FcALDlTjY
m4A9DczBli0BbPJEiE7yQ6KDoSxdszbHDSItHaMU9gkWgG07zZO8KqDClxEqtNvnuFzTFMJC9/eg
ac8tVRj6dMoSseCq/yTJlLmn8Aa1W/ZfOr6JnJ0SdI3EriYq7Z7jjtPJdl4CJ6JUC+hwIK+8UU3R
UTh/usSnYbMpZjwEVwp4FqqNJGWLsaCdT9/DE3jXmqhNvwEylFEZ8CBc9fLkhFoYNcAyu0saF31k
0Ojx5mTXbKbHNCGcPPzDNrQNXqUWgPQ5BRkgu1/AmcYV3b2djTAXdxLg4bVEqwD3YuqV/sPRuKHY
3T7nNBtWmlcgc8SDBjqTzhc8TNpZTmslQL6LdbhPMW4OCgIBTRkfPJv2RTWK1iSunSd04iBBkvc+
khRqiLdHaGTYzryJgN+IyMQegXne7OLKHDSKBr5jMb2tmbaAfBr8g8MOiAHSFnCgXcOPl9JvpQTt
PCj9OLghXc65ZB/r+3BHNJ+8KZbMlYFi+Ez+maxj1/JCgZPnV3CskJSIsfe3H8SZ8vCB+oNgQi6y
MWdsaUaifZEu+tYGmYcjrn8liJzXvufoCEHvW5qIiHp9OJ8pcAxJbp47Kep3tuFvWUn9qdL9N5Sv
pCrcVSI2FjhDOkgL0yV+L6Th5T52EaZ3Y8p3NH8Ocz8O1YKICHOAQIGbjv0XQfwS9QOTqMmob2Im
iOWVFeLn8EToOVin2xegCJwHOS81DcXFi4QXxobf6VnpRGBDQaDAQbZYsY4y3kxvaGh4G2ApMkiB
gnkrwYeV45t3eOTCGcge8RisGQw9RGKUjChbKXRQUZHKu+hyt3DTTTbi2YW5fY+9FIfyl50y2Zsp
39SptH3ggrQCseR4ihfN4h4fPJGbe8MyFZcbUxAN4Hwp1wgqaMD0U7oklZ7Kl5D7j2LLHIw5qCop
8VtgX+A3pHnChWmNJJikX4PZtBbmb8n53H4QhONSzzVDonFD5jQELGwQ7oajnJ3YE35DHipITHC4
E9DlUotq5yfKQb8KSioJtguFN3cb14UDwuDEHoC2Dfs+stxmQtE5V7yXQxHq8d8+HsPDc9Qf8x9e
mSQgGUpb64A6guIrnN3WvFqqlnO3b7xwJe44ibCC2tC/b8t9uEpdc8XvKA+xJWqxlB+RiPP4Ughs
2IX3wAQEpfeCjZnjAjTjTZHUJpaTIBDIx7wprJI4hmwrWoIo+bBkwrYWLggtLubimB6FjCBzM5a4
bwjwlqYMq/Y+mSPJtDTi/OP2DKZAuhZ/Vj0tG/Gh9nJ5kgofolCoHRaAwccG3djNEAKJspTeEL4V
iGO2r/nMSF10+PlfmPfADw908T/4KCD4Xk4PlHHRL1kgH5TVI+ivWjbNngd1Y5BAhhOz8+kNYtri
VzVdeXS7/f4k9lRLqYmVLhwOg3P5qaEXu73e9xOuHhseABXMezscSWCVN8WbMX+8sFHb81PDvr8x
/XDuqW00riU5Fa4QTD5/Diuc5VTxWXr7Hs3kP//jf/6f//Xd/ld0xTbn3kXZ8z+eFVVU8nyX//s/
+8p//kf+r7/2L3yoG5JkyVLfUJS+pvcls8/nv0+r5Bnxr+X/0ZWPIjHz6LGuN5iGu1xEmxoSoBi8
GDwpgFdwwxajaEwNaNEDCzfZyMLKn8EANQ8DLBWH3EN7LsCet9ZJdsOY2rI4ZcBnu7obQPqKRs5i
2D9jxETEIYDdl6jg5/GReOSTUZDDVfssiCfEObvYdmeqsPgYzY3F379Z3tdfvVvV6Gt9TZZk1TL/
/d3Gkt5/x/n7vlbNqUy3Q82E63W/3n5QLSFsvLu5yhUwYmKmXLksbUUbF2kbxRb2ZUy5zjxZdgwV
ksOtDS/G4+U2UWObWTpRN4w/DA3dy9byU65v2loP8aF36nYiZZO2WpQ9dGd+2HNy6Pay/40Dg/aZ
qf2vnnKQJn2IHnxEkdGlvmXNe59FIS0e9ASjFy58o7L1dKanQVg5ihVotKMxzACP5CbocwNqs957
1u/5JmJoMsPbWJNHdFaT4llXPLxMdKjUbTtamvT3wsKtPXLp+qaLPVSGNMFrGD7cPYj7vuk/+/hd
iayk47omLdJGpeo1WKfXKKlZPfsfVkTR/2JFTElTFF1VNc2wpH9fkVLu36Ps/rhRFWNP4uV4DqQr
JgjdioWKUyI6hlhMO2MiQDVTv+uHUyHmL30mqWGj/OmCO/OIH16ILwBzs65P3TMo09ivHWYEQcM9
kDrpVxv6TI3rdUiwmabrGLEjW+h//YKOBdpqevNXvVKqCePFGPXMpJk5Y+5TBhCREDZ+AV2d9qct
AHhfQzexr9VjFi/C9zSGZTA26bnGKB71Uzx4fb97E50eTSyMJb89Nrrfu7kmQjMGwxm0N3k13tOJ
TTdCUQy5bVqAVJzEpIkp0c/v9F4DfYvaIe4Es9tpjFmf6FeaGTJEpOlVV4PCmiS0Zem+IqAAobUH
RyaVlPszhW6czNOMsc4Y5sZ+0qTMstdX8s3OLeJxf/W2kEYM/34FLfmvFlDWWD5F1y1LFgv8hwDy
uBXWI5ei29og75OXoby8d7OHwWC4SWitH595LS3uuBJhczeryB+e5kBhmIM8tdSJbnqJymub6e+N
zHbOnfr5FU6A3bV2SN+88h4pF9liNDIz7nu9IC3XWkPL+KS8n6XqQNXZYPUWeW020i5yPUrPr2/A
+zByDWTBdyeC01zEyxa+Dzn+7MEYs4UkM0MLEn/Y0spebNRomSpTZsXwKB8FSfxHOGFKqSO3XmKN
uVJTqAJBONn3FV0UBkYwn+X7s3yZ09KY5oy7RkGW1AsC/t8/WU39hyf7p9Cca2bYxJWVrvMvHpeG
tJOkHwbRxHICdwCKmd+puNawXnTX3kynuWVc4X6YkU4MS53Oc1xKhvDhWEyHlAf3IRKiBIuv6CDQ
RmMses1Qx+zBIXswYFdKp/cSuAL/xL9/K3L/L99L39Il01QN1TDFNfSHXdK2ZapqzyJd6wxAkieV
5OpM1ya5+/hKNyy+38A5iHirgdQPpPaSfPyUwU8TGKv4O1F8vRUj5ZpTRNnImuZBDujsWDAVBTjY
6mO5Ujy9qUtM/xmPAmlnkpmEDmQUVjk9lOCwR3ABWBTIo24cf92WIR0gMQdp9MD6kbqA/jNmIY4r
9JIUZtRG9P9hlth3yxztLYl7gaKsH8C+Fmi+ZSxjxmgRrLcb4d8J41K5kF/EHsaBaH2am8U8HgYC
1S+3zsV8IO7NlKauWY0PCr9QiqJqt5MNaDqnPkRJj7581jRCZADgW792Uellb8xNKAVdhDoZHV1I
oZD3Y8ANpEI2eaDWl98TjCaq45tgj86mDbAYiw5mQBVdirWH05JgY3mF1hDjQWpSsKYSDJ7Rj/id
HOUOZ7oRrdnGx1FwKUVogWJLd5KTglVMOnlT32hPyBx0BRXCmUfpIz57Ygtv0V5MsRItn8r077fL
X+98Q7E0zZRlRTZEzPnDbpE7pf9psf9Y3y9Y9kM3KitqUmvDjEnlp/8QI0pxxU8lUixmJOJhx+Ol
SQjHA2xax3cKia2KJIN6lXt6ha3biseVXKrITc9C74iaDkk1hNt9idKK/qSv51I9/P2bkEUu8efM
yvzDm/jTlu8xj+qpvbN0bWLiH1kao2DRt9P7r35aOopo/LDaaWbmc0s3MJVW/Jtg3j44NmnPVXoD
mUnzBD/c4CnfZn//2tT/fhxlSdLlvqxrumSokvHvDzi7RU2lRApI1No4aybyBbrZJlIfBGJCCJHM
CQMFcoZRJU6MMeeBgKKwRdz38dP43Cp55OvMLLu5FeOVCleu5tQuMFeI72kZ5jry/79esKmZBkmb
Jv3umD/siKS6Za366ZJ1V036zal3lqyd3KB7gdx9VPoww9PSTC+vbnOHgsMsU+WwI1WqpkU1M5k7
+FPqW53xrqKlm8KrAc+jUbGAr9DTXct3qAnjbbOMGeAAHlZ6f/8GZPFE/3038MT7sqWoKrm2+uc8
x3i+9NRseAOMBF8957fOva8frSfhOLJf9L/I1V5zkJ+ou1D5mf9wSWu69Vc/3iTJshRZV/Q/J773
qg6lUK+SNWgb7hle7t8rO0KuR+fkIEH6EKMgTZr5u1l8rGUfshPxNWQjozkTj5uloQpW7IrSGszd
GD9ek/wuZhlG7TQOnQThf/4apdkx/koZgGXaYeMVQLH3kR4tKqZVCC0/fmdiYE6HMCmaNFdGd0kQ
rNi6Wk5ONyW2835MT755YK6aimkvO2kAJXxuKItBOpqlkduMXytZVWYxftw3WpVtQoVcIYyFjk7d
zrCrntev/RpYhJdbjXi+UrSWA2tfGkPeZo5txu37RQkMddSfJYkXgV5tC1qrq7mezrt8wvStKLkq
CKh1nwljJchcs8yLfTxn6JqEf3WzfEVeXDuhYT/u54I3gOwK33vz8rGEoPCV7Kz6otQ+r1f8Y6bA
JU5XHB+mXb4GMVCmhnrHYzITRwqV0JQT12zRa1FYsc0hXElOXq4U0aLhlLfFs1zzthPhH4yYEp20
Ns+f/sd0mCnHo0bIpjE768pgR4Z6qQrP3mYgUru5tYiXRlHnYeKDTvCYmYyIZGk/XsRel6Ef+u24
YVi47mZQUx3zLdd3JIyfL4VLSJfFcDv5DHZ/s6757atfzgvaUvQxR8g6NqPWTZeA0cBPZn/ci8a4
+aq9HShH1e7Cc1W6JBkgMro6DlGQmULyG6sIvNsdCL6GdylOr2C2ydOpaClZQmdJe8QuEFiExhMG
uAbXF5pwtwqej7mWfj2rqcS8ItHWB7lkyE5KJwaVCvPMrsKzAzY6vqBsgqB4AJpovqlscSuuYw9v
aYUdNAd8eM2xEO7v8QyZ4joc0Sf7RMskeovyowCVDEcIHlCioWYNWn1Eky+hDfAQ2Kz40q1BzwsZ
62KA7vp5O5bwkwF0wF0nHKHJhwuXi62Wi97aFh8n+h/j8XPaq31cO97D/AhiAqkonNFRhYHX/RQM
+Tm+r2o1B0aBr5YgqlIGHaP8ZZTJsNWHSGIjfdxw1asgbCMZKBGAIma5zpaf0/oNpAdT9P3p+ZnB
KFivM2gRCSTEAR3zkEdvEdvAzMRKGUlQR2Oe1DMeY1P++XwBMoXWqEiDCnnIqIg8NEbKGfEmw2Bg
s9hT3Pk1ZOo4YiMA1jyH+gWyP0oOshKkeHmX69djmnIiHfkzJou+M/kLHbc8zDz9QLEPZmqVx5IV
oau3Yj4lOsT3KRUtSNUCE+3mDFSTEx88K7V5nhpyjWfugBtxs7xBzoFMPOCkks5zDq28YqMp0PlU
hZFOh81YBic39ncPcSm2EI+pCQiOJDIiWuXLZ+KlrVdK3zXIFPYBmR/fYRZ1Fxt1NkenU545dfqt
Kd4/wg3aXwRd1ZC5ZiXZ0HX5T7VtVhevR6moN4JuMTpHA2O4wmNiIHiyAj+c+J+y7L8opmXJMvuK
JFFMq+qfs+xIbm9x8qRiSDH9SKA2XCqs2PIUC4LC+dBZutFpNX4Pz8wda1UbPSlzBPPDjQ4v1XnS
4r8uwXxd7n+txwAv56n5ST5R+ouMdYKXAAOF5WE3kxoQH9JFgfiTDYOPBRWwLNuUHaavRiNzTJ2X
nwu6oE40UtLupr+Y/h7Qzol2Cm1JB32xkjaUHn2cu18kyoL16Oe2Riv1skQW5ZdzCVwcjusG5G43
vaEQxuRTNHTvLagrtXM7EwQpIiRln82N00tYNeFARNKOQw8djsPEg1zG4AZy75fD8+j27zw0Ve59
KrbeY4pE4KYzd01wtMC6vUR0DMQgkdHgHzKAv7yDLdPqq31VMtkQf9oOcdZFz7Ix07VG0xXuYs8h
c680pjbGfgz7a020bNUrMDhc1KHzgeaO9j3M7uiKejHOZsZ6kfFaxpQpXWEeWNJef/vPh6NAc80K
fQc+ofQBSnwVu+QekWxAXwhIMkLwHlEXnBg6EpUszA30EFb3e5V5SMrIiEdyLC6STJsZn5V+Tm5B
jso1WxUWk3rsCH333WFGVVk6z408ycaGl41F2jqP1x9obY4ZYhdw80Wd+c/cU7WTBPjAvdAb5PJ7
IKQhfVGCIHTAfgQPt2pMQ4lMcdY6QCGv0I1lr61XzRo5HD0jSKLzzE7aBixuqdD1+Dzem9XzOcbc
gPWRF/FzHLc2XjnCdd20nCejt5pFlPuwqXc1SJ7TnFYxY9gULj31agRw59dEXn2fRBO1GaKXAul9
GIMO+hZp0m0mx2PilHSGWqLkv2PZh0WxzlCjIT9T0qevwkWfld3mSsfAgS8rGiX7qPyHNE3+zQL/
nCVaFvm4opiKJP/WFH9Ic7vnPWsiSU3X1MN5PLqXXoVHARr910BqxIA0VhjzrQLDdUTSXwiC+Qu1
9NS3J/dtwMvm2Gz74JN0Q2JLqGOqSS8QkBT85fwVu6mEQ62dIRLNmQgg1FX6F9DQ4/kFH9qnybyc
0uPBDdi8fQThd2MYLw0GoQbV+LHLJ6FLi6M2wwl10eWBLiMZoV0g2yMvQvlb7WW//HgSglccLmnW
jpYva5h+9xqH5PAm0VASROr4lc8++UGn0/pyl9YJlhPAn9iGq1xNEylek3m+jbnZQm9BwdGsJ9UT
huvpHW0ekAGho+fkZUAgQXGf09wooyGIgg5iHjst2rnonLjZhua/KWvxa4OkOWv0xXUQoMscNwXL
y7SJDi6lOzEmoJoTIzCHQoSFyUgWPSkNimqRGZO6YMqj33TCbgASXb97H+mIGp4ZXuzs7BZ0N0cp
7UZe0H5uFAv9MZMfiwaojhhKZ1MLxzttY/8Wbe+P2Suk8HNzw6mjuRktSsmpw0kZT3AWaU3bszgv
UuyG8kIxLtLbz+7zrllYnRsVbkZa9/lC9BHub7mXFIz44uH8w+1hivDz3/deH4gGIM+EGODzf9h7
ZflqVTmU/y9hZ9acuBJk4V9EBEIg4FUq7YgdDLwQmEUCxC5A4tfPl3gmbl/fHrvpdptdKlVlncw8
eXJHJkBvlZCWoFrV6L2rDbajas0iwvSZ+ye7tJr3m5QoUWq0X+RL6NlnmnohYh/xKxbt6u27zRme
eRwU0n0WEjCognByUBYWrUOdzUctNs9kDugvk2CiTLgipTo6AFyq0ugEsXKw+2gQFZnCa0WxjCDn
cjutLyioIenePfeKRkSdCx0dak+/+NgLnyLduxr6KdOddXZ/Ntw1iWD+NDDfohGvavVaaaaV3eA2
A6FvZ6X2ufOYlFq3QHPuruGfm3S+APVau07SgQvVfcIr6pacl+Kxy+gU7aO6pUfsyp0LDk8fnSFI
qGTcXOgOpNJr+DfRCYbG+oo8xKEjKT1m0MlP17v1nTbNyW925r9JH3BC859L/S00oc3z6uNZMXaD
woUo7qHJ3pOe5sh6QrPp3MOfB/DLbP00ghKO+GNqJcUr3Z3uTK0E9XmutYM0ar8yPp7NOopb1ene
jYPj8BkcyD4h2TKuLY3e1de8BKK7VwSwacZZ6xnFtOSd+7QAXVRIsqrcR8RjarBDkOAz98ERYACZ
r+pmw3hQn+77hKuuJUsLt4BIf2chr7rkQiFI2L+7tzVVFDDS6p1yjzqK22wbkMt6hQdP/KJxeU27
6R0h4b1LKy+t1+iQUBHJ1r2v3Ryk4enDQE0vjo1Il1Dwki4MRJXH+uI6SvsIIGgoH71o8u5Xayhy
oQToX2fUKOFLwDUihTlvn+zj7pepWv1blOHPCyuI9I+BzoxbrVbfMlWLdjZ4jo6d8rpJ9AwSSVBh
KRZ7rvWlR4g0C496QBAVd5NqgITqCwQPP5DpG1AlWogsg4YgzW1AqX82Q9YP3mQf+g6mkVYU9v1M
dTHc3rOVUMxta7+EzvS/m6Im8b9KpWkAmf59GnpeqpTirGDFDKn7aC6RrgyMdrl3CaSbdByeCGS2
G+O6Ux2duHrIEcdDBKa30xtbkjBqtNG5twvO6peJ/DdA3+TP/x2XDP8fw7ttVvN7ufGQdcN2ZsBc
6CRls0a5R96nyA+3DKcKbvD2l1SA1vhvMFFW7D/f/C1xWdHO19J9zoWNF484fM2dG3ytDEkOSC1O
3oiyLGIPJZNCA9YzmsSrPaonFO2S2ke6leJNKDlXHHq3OLef9bBBTQUsC0R6K+apGugsJ5B6yT1K
5U02gdiRLAtkO5wUml/WuupmfJESwXvslJDg75Yg89PnPnMuVVVA/MjNO/QRWgTxC7QAj4CExIrx
FSCPHiMoy/unfaG7Du1+TlZlhciKMC/pDobH+3L1cv/2Cij3hdV/denNvUt7BEPpj0P4WliIVy58
Uu0863bxtK+fxWqfLNCwOaZQ/2zkQoh06K1rHSleRW+aPaXeFOivq20cYgl3QSC8KKTpT8N5E7qk
pzXUdvYk0jJ9oiwxyvDmWdrItBKF0+1H2T4TFKrR9seDw1IbngmNoYWtUzhrVw07fXTOdd3SX2gE
d3ZxK312H7QlhDVTzH0IVtVsSL4vPWZUniq89e2LMiN1pMGB5pehFjdsRBOoriLJhOpBAwR99uA2
76E2o35HJyG4jIS/SFzmdgZN2HAJHUigFVp2swUTeN7oEdSoI1lnuPm+DTmi0FDR/81h+Ysx0coV
UuJl8Gj9a07+Mdvnj2rzUtUycjadYgMVuCUAsDxoqAeE5SVRc7S/YId5v1kxzfhLtPJf3yzP//HN
Wlp61q55vhsYoNKXH28BwJa+Ne+90qTxmT2UPmx65IYKw8J0UYuaUPawLI+TLYWwFgZcR5gSYRcQ
LD2FKSqIlaF5WzSZXr0aknUAr8Pyfhs9Dq3azskhEkMAG0q5wfKcofZtPjJrX3jZxSM+ekKGCS2W
S5gwNZ4OTdir6Ti/2Cy80pywEAl9aofLtG6bW/WTBx85pliLICexmqMXa2EKoSItyCASNGnvDeKT
g7wQIbfy4KtzADr4KALMHWou0Q5ALP8Bt5qMUJvWFzQYD+O6h24/ggJUydfoJ0Au8+Dh/DDJoWPx
LqbLkUGBncqeaIhvO4bTWKenVdLCPSJtyfw6fOYLSYPg6w1hR93OPqYSNwpaET9h6pBePs5bO9LX
zN56N2224Gqdzh75KZTf8NEJrxAygdMEqQCe6sW8akipBFlMyAmGm6UfrXR4aNPgr1IzdfXIA+3h
Q1yCXGUQLTCCnWQnCZjZ+VLK2mq/4Zpf5s33IHuaPkrHWnLdDa7LGqJQU1308mzxpVgdySGiYvX6
qelEsEV8fr4fxUiiNszchcX081ZR+W9aXPtzCr/T5n9M4eKZlfVDwaFUZ80YHZPNPol2cEpoMdxs
FxRlEM6I4IRUpykxzZJDEdrjuqRz0fnwURsfPn4+HOO3w/mG+F6HbVrZZ+xcGgkA9BjosPlU9QFT
ckFCtbJ4ronFIz/XOvQxyTl6IKkp1dR63dxShexQBVNFsZgeYYQep/h2LhUA1+lt3dSsflxTxBNQ
k2ufw70lBUMx1PbJseI2N5cqa82hm1aZWsmjOlEaAbcRNmfA3k6CNdRWP5/qm3DwDWz+a+S/gU09
b5Rrpez5DrPs4vbu0KvXSDxQCwdcL3mvs/0IHmzVdc2rJtOEmvBk+fMh1H4b7W8wLKnrr+tNZ7TL
bpNyWFpwXH3iS412wnZ2s9mSjqvb7BqiZHXz98FjdRsdu/VO0afg90DdgGFty0A0g+U/TD/rdmVS
6pE395Cj6N98UreXKW3ooH3sQiJXhG0dquhCbEd5QCV5/stGUPkLHGNE61W9wnZA6urbiB5e+9Ou
sWUjKLtlu0FNZHSb6WFlXf94fRwIq3bKijBOgfMOi0qItYTo4Cn8PKh/SQrLivrnKL4NqlHdabfk
TlI4X9bzUO9s6ZCF900ZQP3WS5vL+DS4kkHAskXFRSWTs3NYz0lIHsM7paRXKz9badk1OtQ0wso3
tk6OL0quJ0amMDu5ZCSot7roCrJ3pV9fUxxyDZKqyFpWyurnc/l/Jsg/5yIu5x/W4blNziWtdNsN
6hTUIiP7dLKbW6Jn4SsgnXa5OCmsbUSqcnWAk3GDBW8ZgPbVfJwQ51f4y3BfHp8o0hjnTn4Ogemn
soNWBKpc12oQo/jGOFRIOMA1rdpHGOvdBoJ/1DhQhovPnZvao/M8S72TXoIu5KM/8IvbV/0LZv3X
BfuG4otM327zOye5X1TGjXepdjqsL5vLu7vrnJFZiaBk0/wooEG9nXRzP/ceogycBrhIFGwKDKSo
p9KqUmtXp0uiz5aft5CiiEir5Obz806AyNUQuhmWhgbSz/Hgl+v09w3ln+v0DfAbtUTLzwVzrtyL
vUfr0qZm8L7QtuZ5bm77B7Sl/Rs/uoSkCI+DNBrIkG7tIxG4c6hXW0/YCwCKl7pQ9lP1KPKny+iq
MXgtKhWloQSJRGPFbKCRECEMAu2kTtVDrpqbUjnaLeqnMG1aXEkul/CfqYejqoC0yiMiG0UV4Zyu
TU7pNwOq/d18/XPW35yNW74vz7Uq6x2Gqz6gWRSl+IVjFHY+nKOdtYw/C/u6Iu/YQNStUELSQc+f
xMLTqa7Js5Y+5lSA4LvDL+o+OkW7PlcZvaEqkiJrbHCrgUqGkAfIhiIvAAmJEhEk7KlgLJGiIVES
T5uGJQUT+DJ9pGl7osaLZO0IFU3rWiGu6ZJL3VsmAuy45VeySZbuQeVGR4emDtWx7l1G5zAjqC36
E4hasCvR+wMQXx/BHyMVQq/KSenoaKLQmPWRkK1S+nJAeiU8tbftMlzviJIJxD5ym6qyQQZhD4T/
UT3/Engz/mpeSQkYdfy7Ch7vv41BfpmT0Tng7RI5zeedG8KoNO+bsfjJs8Eqv6oLNhfpo5Sek+q4
hV5vVyM6evD0BREWREzZGHTzlNoH3SHcxnK/r0nOXwe36OEdWkbnjm4H5b1IrRSiR1Vn5uHMv/8i
RYTjZFBR+tb4Yw6mKM4DaX2SNo0l12BLRe/NhV9PJ1G0ZX5ZYn+Jrmnlf87+HQv4wxTO02Rfr+/A
+uQCJq/ErlDLU5h7PSiQKKIX3b7FNWXZxd4dburBIc2x7T1CFBZmqOvR3WuLcZf+ONdaRD7Yebm1
NjVIFHBZuotCPa0ArhTPaBFCyYtr3wh1yNvlDlqPIL9iaz9m+0ntQqIZcPPzqZHl48r9B4r8cW7y
/B/n9jw/WUoSx3gSYi61y3GvvA8yCompTCMxCh0BPEL6NabXBhFoeqHA/US579y5o0eLimriPl5h
bT9q0OYeXR7a2tBSNYVCEb3KrcTa3b1D5lzT1vnmFRsmCgoKGZl1dNLuk0NKNB6NYxgcVnmMxE+M
rx3VWvEI0ssWP6Npsj3Wtz46RpUmRQt+9dxr7uEaWLAjqyz9t+QZ3fXoVZadEebw90RWUDNDlKNO
YvZCIGIMc+3af+p2k/DnjNgeVHsKMeyjp0dw2IdZT/Zn2KgXp4qGWxzCArhyPfdeoxjQTHWneQRv
fx7375x2AEqj0ag060aZGGdDb37bXY+X1+Nyqz2qrtSWUoTwvhUWgk+UHuHkvW81c4LUiznMzfWy
u7coN0KC2Fyipm99pGa3/zD7SzobTAMKqFa190eMN72z2fpomAMKjexFYY5/PvD3Sv9jvnwduG4Y
eqWp6TVN+2YJztWiVMsrNyKY9KjCpSLxg55obGdXr45KKdpcJajjImENwfCG+otmIs3DDpKjiiAi
DAoRMvEmaRJKpGVuIssu7S0gwhm/rFvj27r9fqxv0PjH3D5u9819Y3+vul/DSVlX3aTXTa5mMsJk
c82LRWWkhb6vGZvDF1SezFwyzC1zuvzo0lQTes/BXa8P1lT09SmgVgWynj207s3xKjFHiblZPc0N
XRp4kv9+Hmyt8u/F+Z8T+LY4gSanR/7Iqu6Ftn7ugZAMBexIG9UDguBNDEe6/vkbfx0yOaI/huxZ
PW7nhc43shCtkvlJ6MLE2efnWkYKUoWME86B6mim7m3NDi+BXmp9vsx+ye6y4SKaO9icLZpyYCNV
UDZHBzUa0TQ1cwcIJh6tXm9Fbd3TXDGIPx9+pS6A7YfpWfnmB6THpFzflpieT5pzQCay7/y72K8O
IUjnoTJC7zcb90ZJ66CnXepUA0qL8RXnqA/pTsXOOuiW2ulg30uV5p1c2pg7ZOm81NG8i4vqg31y
6bat4NJYbNpMmKJrqItCJ417JJCHDbV3m/xutJ7dMzWmWVC38h6a1rah9hbBOhspVF6BV8QtAxXE
0dVrIsUj75wrAnUjhPMsWPnqgF4BdauWNC+BkcS38ZPlD/pw6cPNb/JI/X0cFwVWpQUKjByqDmN1
syHd0pZGNxsUATPwyEo8abyRRjuaj6TuU7gvPJupXJFD5lZhBLJWw5UxuthnhV4ZkTM6gFP+JwWa
O/vkZ/ZFSUuVGxXU+HtWzv5G/NChuQUlgmeKiqXkmGpJhQtP4xHqp9w5ctE8px5OJcgdrgn+4I5a
alpnuEj10MCirGpIHSQ2tTgQJFhSTbXajKZEcliBTKpE7NnRev9XmL0NRZogoTmfg4KEogDzfYRP
D0FKvovliTzt3OZG6S08fzpE7ayr87Tu73s/TzpNvLqf5tw3ry/R5/NHZc6aISwBHW4LXSJ6waKh
969p2DA1Dy9aL6oNZIGfv7ny3Un7j4H4to0U10dFq4iBeFoigyDVlTsLWYfVuLA+WZknczx+WuOz
Wu3NEAWJzQpOssUvMPWtMQIQF/MTiRGLLeZldi68HgjG7WUOKR6zWNaJBV1KweySlR/bQyjqYgwS
p0+RmkXfA+YlFpJtqdv6YFZTamp+GCbzN+WhktVdd5dd2bi63eWy1f3gT7f7QUEIt48HL+rOnaPX
RQybW1eq8mvtprXMmNqaCwpuEabhhv0FiphT3ikf14JjYPKBVXbGJRw+c8mG2PoYMDeYKANsC+db
Uk/mzKa3N8dwdUzynwxNYXHWaKk44bgnMjDgf2u12lk9ynFRDZEXXtWY2WuKqoSYKN4npkos/s0e
83tvjGCZvJSnxpmzly9bEcG1er+4OZW/bmBVSLmAhboOs/jf1rhWOhzi5vMsl/eK7do5JAUY7+UW
09NQ2AoEvKwb4l1HlwaqzO4KDd2av9TfVerfXMyvWfbHYXxztvaNPDnG11PVpbRT3W1ZRg3+CWUM
XWRbzEVhTY5+YVFRiFILvVxcsatnP1cFNuWlalhWkinYT8Lf2NKYNkMxdvaooKZiU6m+tHRVd5ht
70cubsK5lsDKW5saAUXJKa/fqR2W+IA4UuLkZGUbquJTY6m+RoWctQunlBl0dEiJYpl0F0EOCy/J
Ri6cNtkPWlw+6VSS03gnt2E32BnyZ00bCom3C6UZFRFXW16fY0UpsGAOIICiNOdp01GQ49Uc0hn8
K+zUR7pEZQ7cS3WgbFrvyH6S00gs9ans5GpgP60azzbsPVocFWRmoDUFVwrsET1QhPVtsd1356Ke
DsJqlMnTi8pF/9WFuSNdNt4WVlYE8RB3Rx6ftrTWowOHlfHEz6HBD23kbJGRQL2bYvqmSzUyDZme
WGhDVBBpxYagGY1b0NKDpUqixjuFsvRlB8xU2Up9uYS0scVeZLQdggLhiFVvcmwy02CmMEZlp4Tt
ptCJvaBhJ9h27K09Zevi4OpsYggg4IKyKKFjYu8T92c7V5d5/h8L+8cE/AY6K+XL/tDMmYBPq+oK
gDv7d3b2Y0vvyCTMEP5hV0GrZUt/ARHVSBl9fEjUP19KV/xzaEdqv8IdezniF8yYA7vr1pWx3VrE
ud2KT4DLhEXF2EF2YHcinWHX3Jr7sIkUMBIN6oClqZK02KBEjp93at5v7Dn7X+x67XvF2vcV9z1L
YJwb2/MjF5TtyAkyCR2BLQ8uQ5UJ+AVhZOXd7f1YoI3hNtxTu8wERTCbk32p8rjmaGzsWgsKnXXt
xmGd+5kPzBFPFZlO5jQSO3aUWPtQV0PqfUZ7VuKxI6uONpPq5qY0vEwZuX1w53ceVekgG9zd6yBV
9yh1KPeWx3g93cKQJc49QUpEZRy4wyCnRCyUDWf8jXW+0AqzPrjaaLIz92+M9oXxvsBfKHdkxgkm
AitZdXQ7ZF3LPnF36OfqQt915UrJpGta5W7TRoGKYwKVcRwcqZM68rtYAUFmUHWIvnzhrLgFu5L1
X3Uy2vycQSQNSzDBF3KIkZvQOKI72t8y+29cb8rpenUr80SW+0QhRIyl5cjczJNjuLFWEE+h12OK
nQDNINu1d+6ci+yHKPU5X4iEMnSkP3bMoGICercKBEO27CtlkbMBCYncwu0zZX2eVaUHTkNIQlAa
PL6Q7sKsTIiJnmHrbEqsQOcKqpPVe39jWBJ2zt2W6YAfCdKiSo1XyTQR48xq6LD2LbirDthPUBBm
u863o1XH/JUd7Moc5uxt3ab1A0cpa73AjjxV4VC2Ikaw3tJ5IUKpwMjYKSueUnTepEkTNy5gxtuo
EGHQ5O2YWswdjRoxK1TP84Vzu6lQ5HMgCWE0BI7RJ7B7+KD/HSpwNMeVS2XLxRWA/DVF5BLIJ0sD
Rap6FVJMwDwDOCefaAAg2exQ7KOWYfoMSz6SQUDfK5+WonB24uKgeGrKeyHFo0NWYGSvdvUNlcXo
XoGcsrznA8o4mabNNibBF7OQ8I/ernhZJ7YgeSSOBGCTXe1SH9AWwwHo6c/9AyBdfs79PKTFAZRk
MS6yaTVtlLptuaUO/cVYjWVU3wn88TjTyiYRzjgS2WEyUIkCxAYgc4mglisekWPmM+j0YtMv2zGY
2uKBCbS6IGxL0Qv6O1teD9R8g/rbBxV3ABZxdHaM05ZJTt9Q1L5kYs1lmr/HrUrDXjHcMgkuH8Bn
xlOMNTnhYQPDXhp+TVruMy3l5y1s2JX+jneLyU/o9Yr6e8irLdkIfjby2veY7n+M3jdvN35US/tt
Aysvc1hmOW1B2T8Nt4n39mKmv0AX8DvBF/JMDVceKiRWrGwX9twl8W8VyJ0ewUmU1qol5QFoOolj
BZnNvzt6zxg8WaQvZsv2PQ5UdDI36SX51qJB1J3FL7ODNja888LVEmhS5eq9sLAsMTaS3DO4Pmzc
CsIuJgUgoegMwiKiDbGbuRV1bbOEwGeUsbDZ0y4NCAChgkX525hVqr8gxOY3fz2pZfNXcgIhyoq/
2WVXLIR4b7I1yI0sqH14bxGyg19V7hTBxZY9UzDAzv/aTh6cIKpojOzcvfqcrtKYuBqT9sAAbEFe
NOTw6v092AvdC6Y5A8vCZbkGYrVlOOouVo4JKovurkozgQQlHjv4FEbwCGF5l3JIvEOmI9cXAXV6
muCDDwpr16LIC5T1ZKHTTemN9V8S5Lqpj6O5IM4yWpRVew7SRyIPb6LVomrGLPVP1ppwo9vtv31j
HuKRi5ubOBB5YJhvh6O7hGds8jlHs1U4rSm/46pwxzAXC7wFepiYY8pHzZcjrgH5C3MszhIdxgiC
HEx0l6nGFg9hJWNLbOOgBpsN5CFzgq4ZT47HqxVNagPQ156FmbpXDFiVBa671ffIJeo2IkbgQjHA
R5ZFKYsw/Q0nvaNvPwCl5rfwx7OaPfLt8/rlMIjVvksYJBLvUDaN2hL0bpMIYildFikgqmD56NwE
fsvNwN2j0IrN/mDDXLFEf+/2tmy5hz3DrlGaxeIq0bmCvgZYyZwNHyDgAgBmEiChHSKWTsAyFhQg
IJu0hE2gig+2TCY4Q44WnlzgvLOdySdc/veWYFvF9pa4HaxHWHp/V8Lr2eDX8qoTN7HMvDtgow8k
JCPg42YBA6wbe4iAlDcQ4BGBL1hgbPDTFTeDboVvOENujyNH6pKjIj0lIZcwB7rEdk7/GbHlLwI/
4oLQ9lu+Xck3SiDo69vpRuMQoOF5jrS9R16MvmGsd0I+qsqyEPDBksCSf22q8BdxM8RNw9oj+Q2c
dnExAANiO2rwM3WrQt9bpE7ZB3I6dxssWplq4D+w35Utm1S6VfPIXL9Bm1wdgQ9yhSF7sePRT5O9
BC0wPpGeA+9QVtXKZCk7OdfkxYKf24hpm9RwA1C2XawWjggZI6fUfQvy2DBozi6RInQFqZXki/E6
wTEJ4l2l98aUo4ubAklR3pSje2ATZabJMQCB+F9AMdpbfeioOA7iblGNx66MNBRtuuuK1pkskQKL
iIyJKw0WoY/xCLogKPawiwtsYtTuuC+yX8tuijFn/83pDEwS2mUHZNcXeFI4UP/4XoE84oE2gHXi
rDDOztWU86S+HiC2F3RMcIs8tEWVBehZXIgaoyJmUrA1SoVY6Dn7JUqJ4AbEpBgAMAtHLBANoSdx
r92mak4FRJ1xNxoo814xdCcc0Is6jhE2cK+ApwwMIzNAkNAV6CWLHIVyrvWT19JOkvdcODvpirYf
PuyR3cqtD2InRECqZhdz1l23Pi6q27Tch0kI+kQ1FkWuWCfEBawxCYHCmr2cyUwemEHkMskAEFZZ
EoV8Gzns3IeoUZqLNvp5Jk2yA5Qp1Qbik7XZpFaP4AiNa0eLxWg0egdKVgLJNpsnfbZvYU9CHpM6
30dEF3FqAuSoosoRECqitBCLKFZR7N5qRfMBdhR2C5myzBcv7gA55FIwcDRfx4TItvkFHgSESNNj
9HSwfV83sZR1zKlARiKMWMgLKsDQZJka9E4E78rlOjHZngymDCf94/C6BOY0mDiylR+Ym+K1MeTv
SfJisgCtrGxMe128aYAVZrBNRxZeIpvTlXkpIYAL92VCg6Mc+oeDaVDSwHgLWpVgqQRVZNeW68+M
ZdMycH45+F8CLM133cJ3s91s1BtarW5Qff1O0v0RdS9rpVqWHI5VV03GrHYTu0yPLsMVOy25CxU+
Ldo4zyP2clPJviSJIn69W2PujmtmOJk8VDSZyTbmXEwnUiXTUc6sczKjXEWO8+l0og7xlVknumHj
qZuwPnlw1uGpIQ4hwTwC/C4d/eYql12UEIs8CsYVq9inku0d+YttMboyK/HzlEQFtdAnIxC8QsKI
YizfhhfvUTMd6qTCDuRW22cO8SqqJjuSPdiajvz55H/uSFBxOHT9YS0z/aE/jG2fj4pNP1Enq883
9/3+umSt+wlRd3INDvHH2Oyv59hlbDZFHCBwjp9778+m5cQR2jjEQMqkElTH7CaFje3tukEzVuo4
P+cwqygQpu0MIQykoaD7M5p0ATF9doUuR9MHz2N5/INlOuuG6kv2gywcf0ly9Il2uu7aNblHaSoH
h1a3uW7aaw7KN10TOEIooU801O33u92LwmNdmmu8V9d0eAlvlwAph9znLGXwQfc5DzaU6fd9PpYh
J/YvW5RAf16HTpzVH/a7/X4fjMNguC8OiDrplEujWa8HwmWIMTtwmF+fULUG144WxkG1uyfNxbXZ
zuBBufH6zKaHH7e3IUXBjCN7QV1Kp9S/hmX//E5VHEg2cU1TB670uaMDBMEE4Suc02pLxyDAtkOR
hMhJjEYmyh2dajf9bEzp4kEVSWxdYFCTSUD7qY0mF/TWOxT0s2iOlOw17z9uPg4tarev0hb76r6w
YHQjZuxn9O2z0DGS1Ov4HGRRGVJ1xZGfb5G7cw8CBqn+4zbQpWHZtf1s0VEjw2Ofey8LFAfh22uM
jssjGzb64r3nW9c7finq5wwu8EtRjf0kWUEWBuYGkACRy3UFlL5ASZvltPORbLIb/XSEOustEXXM
3QYJQhRv4ejCIxG15QyZNUqfrKyPaRcvPSbTRS01jSRtt/EEWGG06BLA+dTWqTki/zUYWbilo9xF
BMQaZchKtoP2FQNds4JghHipbnPuI7RTF9bcbLfaU9OyvF5qqVU4vlth+A4AEGj2ojGGlTpoxffu
LIy1x/IPVag8tVJAVkArz4xXYrRC7JYVKhV9WQs1UQSqvF6PDZ5MJXURZFv4foQvLdtuW8FAhb0w
7KmxUpPJJJrNok+MQ98fDjtONOvMZtiR6GJiYirW3J0VdlRGaNsI2I0K626zZwgoSIh+shlH7yi7
gHyM01gBoWWnJaEtv2TOmGOVIxeYLThDEDYlpj6vEzz9JBIPJg8nV2CFRO6xce9PCr/uyKvofhrI
28YRJYXWuOJiBHl6XEgoUIL8Y0ypJETkAPj7fpTB1E21Go8ZmbnVq/YlOsGOGK42vVUT5LTZ9ETX
3js4kqsMlM3woI/6mZjU5iOgaA88kgwDLjn/HTqMozvYDBjPrQI+QY0ISsrriQ/e854mf/nwJhuX
iP4iYcqTpIuf/LiHG57aPMOeJETrvGnDtrxCGFOOhwc3sVKexbV52fxkPqxkQoRhOOFSe71wNf6F
DKeJc/DTLvTNlzzUKvtLU2cXknA+8IgIHlwNwiW01MVRvv8S5dSMvyVrm82GVtGNho5kyrfs1eFS
SyunY1J143Z5U1s2O09gFds6USi+mAbKw8YiXcagOYTVqV4zIWzx8wZxPTwPmiKpY8Yv9xJb+idW
AWGGvY3QzmV0WMc90eMA8VHwMdpHkBJQgB6VkVesU6ZqsiGU7AaBrfc9aO9PeMT8pL1CbN7ZDxaV
blUZFEMVZnNRq5uP0Ji+UIJoIe6MR1tH53V4atWYzVx6usxJtyGQ6ALxo8OqvkAZ576qETZJrFJU
62Woq04QD2uacffy1cSDzvfrswuLMHGfm7Rbc56LbX9PBQuKTRcEoEqaSE1pnczJ4NJDptzEmzoa
3YDohDsJdYab8izenJdXGgnE0sEAe2e0k0inBwMljrjXfQ2px3D/cJK9TZFHOpr3UdFEvLP8GQ+g
wWLl0NPt3ahu9CqfPM5v2DwUUPkLU5af++VzxW+7X+STvnPP37GePy+9TI0/EE/1kMIye2yr7pn4
TmE9bUhxuIkU9uJEbQHQkrGB+8/yjLn9pjZT/8tcb2oVZGaqda3WKH+nsZRflVd2T794AkClB2Fx
WupZtRB683HArUMxBl4dcw5XPjXX+wjNRVeDInIf4ctb22BrHjzh82mADsafoASlA0SGyftC14ck
GZ3IRuxMGBAi7i1AleAu3gvKpDQVYRdKeogcQxEUVR0Wd6lFMYf1c1St+pc1BlGHLLABZ6daf6ue
/THQtd1eez1vBIjYCJrm7Ow83Qj6S6YmhOj9daJ8Qc6NTssShKmb3mDQ1sl1FMoLC9k+BuxP6ueD
0r/RbuXq/+ugvmXMs+xyyfIrByXRFsTwIoQH1QziEIScmYY/0TQjx/dNe0FPdcvW3buDW0Nn4vY0
sAa9Xwwfpua/lu9fx/PNEB3vWeN2enE8ZahCFFEyIykoIrqeDA1k2yzaF7GztU7hLYAvMTGiq1Pu
PZaHTc083q2SV+CnZ6QLxyVndfH0aQ1gruHmXDzZ3l4DHBCTTWG1QsGkf7KLoGxFzvAdP5C4gS/E
EIl9kF6AEyjxg8xsgXElzpE4uIbitkimZE2HXETuh2gRDdenaK5q7b3VnSsiXnjJ9vJhEdMi10Hu
w3PTTyAX9c4EwpfyHXI7e8fw5iCUgA+qAeKWoFOSLtFS3l4jVEqztLq1FLtvSFDfEbFrCYCX/aqK
XbKllt5vWkdadku4vtavtyUfo7ll/2O3yWjiQ1I/DzgPmFT0zFat6VO9M/gE84jovUlrF/WhBScf
jTly/oToJMxHSA8mW8VZjNoNc0rtXUABHoX1zslvmHYw6PXGNVOS7Wc1Fpxxs4m9keRf5V3J5kPx
43YHG1krsMDDAVjgUgrVQcCCgaNfBJhxZwJ6ikjesgIejsTFJogkEghAcbuTtMIi4FNAEFcn8Z/B
Y3LZFNALxPWmGqQFQKRmEVBDZiZAmJeWBJKT2bWKQO/cgDeIARNUl8A6X6wzuXVz1Z7S36bTMBfe
5g4oKfe2UqJUNk1LCyCPc+bv4NDEnu59si5c65M/FWcWcbuAWrxIYojEAfzYdIUEQ0pH8MMvu7H+
2xr4ZpEPJ72808VQ1MzcSTnV8TiK/JMLxQsPEiWuNg4mkQXavQdndPvpgCEZ6sKxLdX72T4g8fvb
0XxjPhyLe7043i9VepjJFQy5+DVTjcfjUNCu4LxqdAvGALynDLVASRVxbwKkVPyIxpNK7wt2MknE
V6bcS152Bd0CovhTen9OhMvNw+JB10ygstyiKALdRs6Mzmr40I5gXUfNQL53+tLiYUeYUom/RLOJ
836x7tza4ON9f04e9uhfxpUg9eN2TsoOf6l9eQfgxavnWDGz+durz1ronxCPQrqQSjofbRS32iOX
zVwSqLwjN0/CVxJpHDhxe4HSvYs9n134IGGzyLwF1255nGC+A5sHyk4rbeH2tkDZk12r4modpnmQ
tkRspkLsbpL4TU+apaRVsgXnSdpqDrB40RxAQlyr1mlEO39yROFdsgUpn1AOEl8m/3wmGD1epC14
XKyw/ZhPJqZK6B7tdYITCckEebksh8uGuPMMEJP4WNIAbgEMXnc/1jtyFdC78dMWHkPZSoZnvwFK
6lD1RZnEacGDm6R7aKfDfbs20Z3nGJdWQa1v4cmilTPbe7mPmJTzMg8BJjLa9naK0CghXgmPwo6A
dSytll93JzfsUiO1jHq3GKXOi37uFUe7UaaZqGPqHKKTK1Hmkp19+FsSedRgEXG0Z2Z3jcff7+Pv
4477BAXgQPIrd03fx+83D5lvXMM5tbF5lNoXB94EHawNAo+jBT0i8BbIVbDxH1QwWFS29D9zAFF0
SQDR0JLJjAc0OLDKuIDTLuUwIWSe3MIGV6df3BbXlcwE6tMEowg76iZZPHezoRuKZRkTCRq/w5vR
zp6HQn8qO60GAQOjSyuYD/YR0ubmEs1XCj7UkFQ/VM6tORSma80mXMiZUElsb3mW+IKH2vXgYK0J
3JgSY94RZmmwKyBlN6JpGzQJyWaRo7W6rVZQmPhkJyycMJ5wUjZWuz09epINqrOt2DbcWOGXSZr5
hLeVuDCrImqtnh+oexFlBBFNl5KMCQaSPKdCoOQPKMfaJFjGdEaE2GxLikcDSz2sE5mcZvsabiMq
iqBEdvdRPCJqH+W0+lnDIULc3ZkjdUxMgkA8TANSpXY3s2lE7q0SQrkSdWyq8icIGFWx7YBI6Dka
sW9u3b6wQOR9GfzLZcsG7w5K3dS9fCJCbwYSiBY0t4BfPSfhTDbfFkoZgJRWWzzWLkyvPRUh+61L
bKOh1t3W1s+t9fFDCHWfkYTvolnOM30ckR4AMjzM9sF1bw3JR0yYstFpRgDsRo9N6HpbgjcUp8M9
JWmBMhI9QIcmoPIjZg8+s98Ks+Gm9v5z+bCnmrXwQhzyhwJ33OGhSBzXAFzGtJqg+agn/uroREQ+
qLKvjgaLduGYh1a3K1f06JWnVf/4UaHPnxMz/VoLiLuovnWbXWp4kl46281EUv9AajMx28iY+Eiu
g9C5NsK6Al6QpNm6S6oVya+xk7/sBfL3uMUJknJna1Qb39i807HEoxHOMsEaVN6QCYKIo1xzmnh4
biRfYyIiDYckiDD3wMFktaERBbRt6BHHl74fxNAl91chY07cpKzo7st1oSrUzOA84SA6U5qtgxce
xHWbgcwuHFeToiVPpnjXpuGSbTjnYGdOz2NXb1dYaOSa3O1Islo0ICLT1Qzr4d3VQ2i/1it8I5tr
KOF8wTES4D8wuyqa+XHyT62pkCS4AgwaHSpgpgaLdgukQvQ9g2425ZsYCedMxxFI48wmCcJvnQF2
IpQpnni04jT/h7Mza04dC7b0X+m4z020RiR1dPeDZol5MjYvhLENEoOQxCDg1/eX+EbcKlfFcXTX
KftwQEhbW3vIXLlyJZB3f04csks2jU9w0kyFQPFmMvTufrB3I0iyEJDEHDoHlN0NOPnl9W04f0Qf
8wi65MdYotuAjBSQ8YgbQIJLoF/CvZzPzWjfR+6fe9cF54k34BCbMKZiVOCOr/EUUDZMoi6Xx9zA
6hIM6uD7/qrXA3yBT4D1Ktuu8HHxWBjugornIVm1IwbW+3vNqPA9Igw8C9Xr3oK3IBi7M6K18Xs/
iOivLuDsE5QNpplPK3kmtPYWj8e2P8TKFDsT3SUWltsaBQjOggfq9+kanw4BM+zNZdx8RZFkPsyD
t/m8q6dzQ+K7QwZe251DMBVe+skbDKRMWO7CzcCtAWMVzikYLcZwAs4a0S1dQOavaAjsSqtAtpii
/IidTesomwl+C8TL5LwCSMtqIrSLOUBr5gvzfTzehgeWxyPBRfjgHZPBtUur3oPVVP7wd4+wp8dC
K9FJmkXgPBM4XY6AX0Kmk/fFh+SdpcRCR7xkJQPe5YF6USIMui5IHKvKCC0Y93MEzoStJzvFRIJm
HohRBoGI0UZVIjeQijNEjQSqF7B+z9/JYCWGCis7aHbEfW+CL3aCHY/i7QpIzd9kYbrzGz09H6Jw
idAahuiE5ZKqNc9pJe9JTGlI1knh8sAAPc4u6LssX3RXQCZnD5B8QLWnTgHOT0F3WGNqR5QDpzQh
XEh2hRGsTliPz1k1OuAoH+JDcIgdghBmPBADiuR/BG7IJeT1YDVltgJ15wGYeKj7J5ez9LIeZJdW
8gxOTSYsUKByE8LvBbwZNBWY1SlwmVB0R3eOhD3JzjjhBWRHxU2XbpzKij0RKYiZ138Tc3UWfwKp
Rhh7GnP+llihFgyIN4gPxW1RBI6IxeBGmIPdEBb0iWwHii8QZf5PNNwlhYtu4EEPmvEKTZAVfT0G
ox/DP3XHxC9OHjYjSbrB6hKhWARGcOrBYk05quv2wfKAd9O0zz4nHtsmYdOMnzcA0aHPWkm3D/Hp
yKmkTx7ubiGjlERAV2LaAjdIDEci26gEycmjBCEzFi0JwMuB7Iuy4d9k+7/GTPR9GE4luEF0ZrA6
EeKvXCELrsQL3fp8Mp6uDuz9gyjpPryPbnc1dcf3kBdL101WA4pmMldu7lSC48JGJfjCvYodQThD
ckTkgqspbXGRP4JMvgJf8nK3ocGrgmtUz1DmmDBHEJAZgk9MvTdIMwzmIp2Znqyc0fQUSaye/JIQ
+ZcJXRqBfmaCjozqXhacBmICBQHTdEr6JCEPHtVpIcRgWWZ4dskUaB9gYzo9MDpb3KkBjUriVElU
xmc45y6zWL5QeaEeo+wamR0SKPkDS0ginSp/5KGj3My3qCHGkYBxzPaTuyqGKrYow1Vyh6bcOtLj
BIO+59/w6+AlkqlzcssQWyoU2uk9IBIXsmtSq5ENirtkbty6YeI6I4QJeEAQlvxp9EEsiUkcTHOG
mu6HbfYuaJCelKxU41LM3R41kAV3mlZEupAjZLmRaZgQRKOr5ZvTELR+St/RvimDWHVXfCg/PX4G
hT8NaRivpuEgJPIkf8Ip585dwnMbXk9xM/kuQcRIOByyqBGym8q5ZWZK4E/lapX3umcE8AnfJCDH
c2c2rAqfrVQ68RnZW8nJVzSmnvD1EwHHKS0KaYk0Rnp6MKWhjJTVlHemhXyUDIg48BdNAAFyiaB9
8WySZDwlKigLXMgqTYuThIaz2LW9RUigYrUKw4Te5L5Cgwc0ZUVln6BZCauqS4BdVkgilvGYteyL
RV7iarLg8DMilwmtLs4m0wKKGTN9NR1KwU//EE+H93DH+vAlpHsJC4b7gZBbZYXYicMRSxoZjD1+
Mz/pDdaBR4dvEGxbmBS1JHeIERTrfiW9I9HSKXpiRNm+yTQJ0wZJE9on82hG/rXwZQZ0cMQSKt29
4pZCwcdWhFgx3qAHMNY4EYQaWWQL2kVhZFdfUeXXfTDhEdFyBxe+bHU4gIMuEbJLYZXq/iG995wn
T5gVCs9AeXcYkhpLgp2uSiK33BAR3kweicpIlglxYpMTVhDUemH20ELpTjg3jPaVTPpvtvAulaXq
69xhq3mwnI4PvWfC4tyDr0G96jBPKkzqh9d/p5qMP0KRs7fs6R/CucLQpC4CQbAa2d0qfK/TG3gH
IL/bDDQfgQ6v+tQ9DMEO9drgbjKl0K7z54JUJa3n6Gd5LSEQdQMekoSDXjfxisdAcPaLVZltfED5
YS/A5gm6fYJepse29572g8QdDEh/GQymX8NxFNxL94t5wIBjgD/H+HgqawvDkj5JZObwS/3+1zSB
XkMXMRUZwdOBvDvgHwytMSfBsmj1r/FXIsZIEATpM+iHNd5nH+sHaVqDtXr9FGtqNkM9kzveeFiP
wK7eu8pap0IOKtw+R6WB2Is0PHjnpz/zUhxNiSQG/TQQs2utYPMDKk+8Pl90uRdGyddXBKHd7QYu
30wxsrHm0wnxvoAN6B09SEr0qV6VQIFukvf+u9CDJNwpNvk2bodo8L7QU9V0tsQ2y/pzE2xKGDpS
zhTyHxmSBFTjksALG57Fgqp3ZD08d0rK7xYvZ+xY/DnYKNiXdTTcRW2SWc1+ewi5B/NnmWALooEe
3jyRH6a764T68C+vMOX8BYMP+gGPDiJZK6jjugPMaUatkWQFGZy43z+BHIJkytqSs5QzGWMWRoz7
8feUv5N0rVD2+taFHDrUYVKxdzJhxC3DTYtldS2ZXcKV2sRNYNSI7t1AXrRUCYQlrwW7DtGoIVHq
RO0uKLuGFWMypVFaiCwoqG22CzZHnKhgyMifNr17f88VZGLmHe1dJYpOgAn26EKBoaoEJMloBE8f
/oKl1O3ZKRqCAZkdYligi/u240stpmQ5ffi3bjmVvBpKeb1ILs1xvBvfA/Jru3mcd2SD0bz2uurf
4Xoe3fP02l0oEr57fp0Fhw8QMeDOnadDeU40b7GldCqR9/iaSA7AIUCb2j/C52eRdjhhAy+w+DTD
ZWqFVN29JYbXvD98A9waUfg+uFibrnHcA3iXRK60YJFxVzd/iYaf5Pyg1wZTV4AHOptVj1WKJggI
syI5vuWqfvmpvPQWvYXuD+yXigcH6SC004yle4U90t0PxT7hpuvETjexZDRAM0rvD+hHFITt3rot
ZBXoIG477aGryrqd7j/rRDIcyMVfYZPpZ9megD7iW/c4fvgr6twxUY/pgDxPqHHLlOHQZR8iLQJt
I3850rzeAis6YeXUSUdSgp7sOsJDEfhjLCue7Fe0wJIrOgh+ELYwwxWqw9BRxYu/JjKSbiTXFKQ/
AW4RecEgFRNnwx/AUvBGwfME3evtxgi3gm9RIEgGnIcZ3Bs0PdaiHmK6Q+aB99pjNYHD4R7wJu69
kwsL6GUZlDPJpXWSkWCXRE+Izh/c3inuYDWj8EEiZ2tgUzhbIIh7AHbX+WRxmLG+QEPsQ64jofyR
WhF1xPYuqxB285Z1ZDO87ikJPHzXXKojUSscV7QhK6jC+VchKh6Gdz/rXBLqWQzJAPfbIXqyVBve
xq011FwmI+pL8e3lNE0nmzB9wy+Poq49aMOKgdYZJQv9aQ1RCdmtQjz+LBjFL9Ta4U4lUfsBCxiJ
zCe8uqdS48iZXAIgSeR2GU9YCwqBVo5tBEQdKOkBWFc4BUf4agw0MhaxML66b91ozJPDwlhcu3Qr
MgzjhFUCS+1p4LDW31+QxOUBktRXh4LVjyQrlvYAb08gJzArSVvzdKG7MfeCE0CkoMOLwYBKgTTQ
YCha7stIYvbx6HWbXPnW6wgXRHEvw/RE3c9TckkOnyj+spqCVfQviZXK+vouWRRAB7XXn2WUCwcn
xKuOkFqF0AYPUpiidA94YR4qcboPqMgegB1IEFGO9I6Q3mCSKC41dM/eLAX9eXkV2uhylA0hYzz5
E6OmA0gX3REiJff9m1hBlWwiW6+49xRaBGN5XmmfnqPlXBp5HrE97ccPKkmVYwCfvpWyzILNpNjs
aygTvbuHeUm/9s5dYvWsY+mmD4AOeyLr2X3Lx0VF4QkRDKBQFAAShB4iFFPgbfZlNz9HNZvbuwwn
Hb7q8Q3wBnkGGyGGNnM1bYeXIbls3XvSv+HfbmDM4uXSWyioh324MKhOAbwLDzHvWy6Fk6gzEbYG
h/dXEsC80WTyTvgVv9ZMW6O3Kgc/eVDyngiT5LKVhBRnOhjSKXnbDJ8WIoFFwfh4HNByCD0xcGSu
XxksO8JjB0n9YKuLLFAuM7C7jElS5AAe3riQuCaTbRTjmabcLdrnkbOuiGyBRBHzD0/k9nWDibe2
+6SYggW34fmq7Pu+94nhIwPmHG69zy1AqNBKCO14fba1Oa0D9RkSRMv6Ep/DyjFcT8iZW4g/tgeI
ie74nK4sU3bskp3ZdvsCpNUeoyNM34OhgAk1o0PSACdrcm/wiiURvJ6NthFnkqyyV2cgdBsosO7r
HbLmHWhX8NsOaCdhsGPwWnd72Nhhb/SpxJ1bqE8bIsUmoQL/k5FONcQXnLM9D+abNyL0G+JtPQYc
NJY16wrPvg/qBQQGC3UCcAR3wjPCBvZxiekRmUG3+0b350OLNwIvbnVQLiSGcPalRRZQASuexKad
uEm3ZJlK/O0ZLwdIB3/WID+NePDMA7Da/htLW9KFuocdhpozC3YY4UWiIspyA9fKa4dkZbjX2QFu
sLC7TJ7iOiZI9Eps53XA1s62gx4Xv2VFR146OI5Vdpw6qfqVexwf+9cphPmuxKnVkIC1GAaySBie
kAjE6SyHxLLHt0SyfiSP+oJ07SW6L8yO00FqAA7mEUt8h06SqBBOcJyeSAPf3cRasB+e+uxmbw8/
x7qQRAxJc8EEYe++ThcrcXFNPEQVT8uMV5wOP+eyICdPfIFQgX0SUR1pH5Yl7H0EdNXVhU0YAWEd
kIbNfnBIp6cZNPJRMclBDi6zhiS86GS4MGkC6rwUkwvxgAqsGm+2dwCtutmuOQcBitHAluRACb/o
c2t+TEkZnOSpOceqmhzhJerzHcefKG5vrSCLClgmvHv/BDiWw84XDIPgQwDJkNaJr7hVwCUkiUBQ
ErwJrx6Q0ReKOJC4GGbnmLKdi4Mj150i5HrAoLDiXXCdOHMyAMTLWRxH1ejeE4+Fmj5gTcd079fg
BTShRTor/4LU+HVIT9HqyI3tw8tXg5dy7Im1WPV0sK08BfShWq6C1SlHVPQNakU811jO2Iwl3VEy
HLABO2bnNCrCA21oIqTrR5SD6dAX+FeXnhSD7N1nFx70fcb9TMz4PChCvXNZUEwnOuFxyqnEnLhE
2pfBIFnxbBgM0lPiU55GRyQo4K5yZ4gKu9VI7hdTjKtjrHECvlwysA4j1D15Qrgku0DvoEIa6/OC
rIgiPGNnxzA88f24eNv0gbln996ZxgLFgYpQTMO7jCyMX1F/eExvyQrTaNgAeZEC8AZraogCdtO/
JtThWKbnqRlimpwTjDX/0h/o3WKKpQLRWPOYBAvcZzHVBjI6MYTOTILBKlTT1SG15loKeb3j22UE
m72M3DGw4rGLPyWogjBvXex1N1QpBuhWlVB4eRYrfQ7+Qv5lnm4WEH3d9lb+z3tWX/J4kRdGPqoV
aC2Qsg0JfitLIBvKPOD8AEffAvv17u+GJzyc/Zil92WHD3lKEAIkTQteGzYNiYJsTmpw7jvsdY9A
6nW32bkNgg2nhEUetcPkNF2+NpOatcIIS/eSYMq9GWTx9RVfJ8ecMwemtyeeoVB0XOISdqhyJof9
TPNlJy3HcpTJ4qNgM23jLH5XyQTEFHvgytKOdfmOqAHe0tDsqWDXTTg8dJtw+yJOzhutlG0NNeRU
uCDUhmGLoYJfJG2UOIr4jRRdxw089yQcMcS4oBm0nVczobAC04sYS0wsQBxHrAd+ae4MCir+Hpsz
JMNUwLa0ovbyJI2fbqLYhQCpIK/yHWKSLvvJni2NUxIyho8xkm9OZqz0RDUwU55b0IhLUVgJZSOs
SoQN8VUnHnYB8oscIu5n5kKtxH6pMSzYoTiMnYl0AF5xBFkko2MoqC23RR4HHExE9849DZQADu0+
RauyGF0JgB7CivPSJpp9jfYpKVgc36YGvBzrlanRMSgtL9fa89FVTsEBp8y1V9fePtXiI7HZa49y
8ulx0F7Z83PvQPq94Mcagn1yZoJM1A6yV9LO2qvYxDBjZK+FLEZZ7TYXkq8I9nydLVdchWRONALp
ArpZaGDoAdKzO7S/F8fwGhXpmW/JabmFJ76/pWsgiI2ELAbDJ5bLXlnn+C4PbdbuGJ1jSH3F6BpJ
j1C4Ib7ydYJfo4ILiSlZ80mJrWhwg2Uql8EOHag4HmJ4cXLKrcsOKOZoO76Ot8+HU6aSOVR7dsfm
WUi0TbKEEBRIZ+enQcpl6LtyJI+GaKLJcK/CdmzTMhvERv5NTO47ifI01JkH+Ab+fsN1KH2dtMN3
DSafHcq7WxyKcsxYnYovAc6BMWB64mswQPtE0f2K4xiVNX/k3O96wNc4Q4oNygDsczdLVwLtjFwi
hkRB4FODUejeTPKoBLiQbwq7vBVx4udVlu47IIn3pnte3ydDShi1DFrsJRW8SXKUxADsE9x8f3/n
3ZJzvGdx+v4AailBXFL7tRvM3y7+/JBgNUqKCQFTNxh28fnhoM8RHyGdHWkTQJ4uP24XhKaABtDv
p8w3hhKPQEaF+IBMOW4r8Fg8vOANxncA5s4sn198oAwBNsB9JAwgVwaeql1P63IHNUam5wESzRg+
nLbmZm0cgKPPjOY/jNDnM+XtlJ4Qt0Bsem/Gfwxy0iz5BBeUE3izCQfJuGHOy9vygndTengG8NaO
Z+mEVzMvZiWYyWSoZfnw0zidMJNnzLPnsGIay8wuPSzX5wIxYRRNFFeQfWY243jNzROOnkx4F/b0
BBkMTjrh+MmESGHm1j3eFENsgoOaBXIcOZYevGqZUrIyyAoDWT2WRYPLTTxf68iYjj2+Tvu4shzE
6biw217B3lZcxnTm8sbM45U3kzuk4+kolrOjP2Op4xM0N6T3OJL+A5R7Piv54EBg02OZkrVCVjbu
XtYs6PrP5dLnFJyKZyHrAOurlzI3cc1oKp4at8v9rb2YFvprv1N4HeJ4vIqFvTUiFBvDxOdFPPJ8
rGde8zGRrBE//NMfbbBpSTDATRMCOb+ef9v9fQSD1PElILIM5BydEflQn+J3fcrp/OyLHLUxef1C
f1tLXlNrqr+NYt/38FKPq88nJ52ELy4Y855cmYuu/dFaLj7ClObSnJlLfD6DjigtcUE+80mB5Ybi
0YS3uAeaveEDOVJazWta0eHE5CXEXGzED/9z1/6kwzsbPl5z05yKk/AmDbakWfIHUjtHw5Lk65wp
XvsT3olpTyxvSWe1YMS3ErnYhq6RBD1ufe89L76+cB9rvJxRDNlSEt0a6PggJDlRb2nbmq8XEb/w
Y++dNUkQcHAh8BckiE3Wa5FwW2c8wIKRxg+PbA1Jh3BrvMZ14XMW+jXvFRFfhPIP0EqywGTEJy2f
qGQcZ6N1LKkA3+9wE5zi+XoNRMBFKKYV0cZN4eK9EdMUd0hE0kBt5YsyaJgXnEoyM2SGrAmO0SJy
DWgKM4rQLy5LSaJkzHnlzzOVYxeu1xN559mOCU+oxOePmYjyVyYbudc+edmCknKZtvHixdaYcP0J
Y5FGcHTDle9yhjWdSDu5MDf57JLJugUOKy+l+1I2e+nSCXf03S94orSHb9KUtbKS3st9j1v1yLwz
aCC1qgjVRnUv95nM4Q0CeiqZ8kjTDOpZSYhz0F76BnseQD75TojW009wor+EHl30il62aE5e+bWh
g2IegmhZMInW3LTPHYwYb7ScbluPxLvlLeAYeR/ffERPSz/z9Ig20u7n0+Fx8w7nEGSEPpc7l4cj
d8XZ5NaygBuajDweDC+/XdcJ78jTwOvlm/xOeUhiCEyEA8EC0WatlPUCCrUgILL6GnQ+CwzLm6xN
dA7fnLAq0C6gO6ZGEzOGRwx7mUnLPpOGJ8DgY/j4sQAu36sCuecyDZj1n5AxvDW/YVL1ZG2QDpAZ
wrHMpqqzjThThzlp8fenTNms53P8hW/wyuvIl5jbcmKmcfwp05sT2+PPEfNHRG345HMfoXMF5Skm
tT2S42Va09X+f854viFrxUkO5xqfnU/JkiWF6JOL+7TX/+Qj5u96BDjweYpbU/T4OiIBEsedmDNy
IuZ555OFbsQpIJx3PknQMaGgdKCe/Md/+x//53993P7n5us4/E5j+W/F5TA85sX59L//Q5PslR/Z
LVR+b6sWFXql9uAPdYn7tjopSr01oGrfPqjJvRztp0gkm5pvALnl/v7qlZC7LZeYB4Kku1lz8K5o
0PsVlQA1Csf+wsw3f2uQfP7xPs6LDc1X/7t9sHZafttJBjU5HwNqE4RXcJI9yNZufPPrpJ7u8P6t
0AgIy37A18bgd6A0PN0FWDwl9IFnii+J0BB9dsMS7hFQVYGhoMlAk6ydzz93oyrd9KdulMSKv7Ta
yjaUUD/QauQkMMRSZz5VWu4tdqj3DVGr+aWX1H8lAv/lscnnf7ne5Zrtt4+G672+KlB8CN4CMGMC
/JID8Ovw+JECYJ43lXk8MjwsCnePFdAY9KIncAcoVwMciJ5fES91D8FhcTNOgy0ZusACVACbXeJf
+vi3kfGDin1pX5zrLueec/JgYgVCoLeMDcNX19jA+ASQMX7rZ+1fJLYcMrQMu20oqm3oPyS2ytOu
ndc5919h3LpZQ51270HA7yHV6lQywa7eBmiCmMPF/eKJK6/IE9+qYUHmKvquBUK9PeMVJXomOIa7
/+cu+deEkf9qnfGj8FtFcrSitUgXaipU5I7Enz8o3bvt7X8ZbpoM338M779c6McqYdrqodgf6AZg
/zLJgZxyNx8bL/UAmGxWD+xXPJ9Ye6VA4NoeFF8U4GVry34hwJvqvz0OXVUsh8rnGhU5f7QDDdPb
6bhr62TVi6KLcL1Fs8Ugz/5KTvzVF+L4txDYPeXztIT9eUI3Cq1OpAz2XjaTfPtS1J7Isbp4pDOg
C6US3DNBewREElEEOOC9Q5C9SlC06T8SLeAdIpQSbqNUIFFQI72AvNpk0F9D/vj753kkZKXDsxCo
DdQOiM/sXMATM6ApMzaBxkyCqghxAPTtgvMEOgziGwKOyW813vslCqvEEchfBkhbbZEQkU8FovuW
2xCCBZp/6ZFcqxshWiHBwGp6inOcgCblm8LMEa6sHu8WZDsL2a6Q9HCUSUSK7Jt9lxGu4AQrgZBg
g4bqPEd8kAPlH0h6QADNJgeSb3YRZTTxj3rwp2eEqiBAtJD6sn0RCERqEM4Fq2uCEBkhAcnSsQIR
ydt0ecUnIjRmcWTRKeKcbWOJTtCD1A0lIXVmcvLzRHBpwXX0SEhfQm4+B/pIx4P8Vh3SF99SOtBr
n+9suld4tQjZjBBBQ1mk3SUzB2q3rw3Q2wnlS9Sl4mQ1ohcNG4TEOKCKRm0owyKedUeOwhwRPliU
gYOMFcqRV1rGL2kg+ohcXCS8Lr6eiiIiioEIbilA86JXxifdqntHN/GYPF4EE0NCgaDUEYjgGagK
KQnIDhTd428lqj0UaVRwIjNBDBaCuOhzYdeEYmE7iaS/bpB5aCUibyipsGLIifYIr7xneqzvJKLm
hcXO0dkiQw1FjnJaT+uMLydiDl5WcpLtAp3EcMNXRLqDnBtGO2qLocwUKrSOvmcHLm8iChInVBlF
70iifRI9IOuQmYLYA7k60jQR06LobqfBSpRG06ih6BRJY4SQ3GCRwSJPqLjes5LtDN8KT8xJ9j0x
mLY9503OQjv6TQcW9gwlDH4/1eUCgmRjUovh8cOZl2OCJRxt4WnLO0s+JeecO+CupkiiIYaSo9ko
gbvNYIvchInaoO7+eT1V7X/mBTqq5Zhoi+p223HMH5qex/x6u9wdnUQOpoJ57WhF3Mo6VjbcLuPj
wW/V/qGY7AuAH4O6mUp8O8dtvdN+XN3HnQoxoEYE5ClXguw/CxMZakgRQJBsp9U2Mi7BthVQ6uOE
DshpcodNZEStZVwzxS1Awe5Bo0QuGsqbqLKSmofS7j7uSZMFSyQzgb9B224dzUrUC8kxcX6f3paU
1HBGKMovlSRDUIZka9P4aqOZt48VKq+2ZqU2VHIqL7+27p3NIWm+wL3VJnQ2/bMyMXaxVofXmkJR
iaFESyW6Gv6ejAWqVZEE0vSKW7jZhOYjLGpffSM/qwLY1UPKm+k3b1lHJfda4rtc7l/33LfRpdfd
DCEYUrm3ncv2o70jC50ikGXvRFR8K1U/L054pBDG5e1wXd9B/g5Nhgj6sLn7Zy6Dnhl0CS3Sl6OC
mm536ucoY4uyP4jYD2/3lwcDwg4f1Dl/fJ2sYd70LsuXza5/tt/4X2sH1zo0i0656R3zmUOVTqtz
PPWUeyc/dI39LHM6BmVoocurvfyctFLd6mjXyNlMz3U/t8cPXd45nEVShwrqp1MvUyJqwV6RN4Ma
cYw0fLKtd75FptpRWp2W0b8fRvn2LaMU7/IX40v/u4qZbSmKZihaG/kTxyQ70/xhVG4y7eAcW5t9
V0EHsKjDx93y6/Oopc7028XVioHjIAGk96rsGLUeezfTelRDtlpDw7y7R5WoAIvgxopzNOKydFNC
mUJ6+fh5q6aZWfktC06KMnJat2dRgOzWyygkjoa0CvvcXPwytf5eK0NuhqrmlF9UrbajkGH8Y+s2
H1uzvBjXYop2E6aUQl7CbH3ovPxymb8bxv+8zE/3oX3OL/ddU0wfA3WQv7ejFdtjlHe7hLtFxaj4
xTRS/24a/fOCPx5Sc7Casra5L1GNbmDgbthkoIbge1axLKZ/vsG/L1Dfl7M1W9d1zdAs66cE6mVT
5kXRuh+6uyLYnqI2YUlKF/5WOfdZrvq/DL7/vIxhO4aj2JII/qMb9fPxkjs13WhEWJfU2oYyFJkE
FxE4I68VpVJKVAJjnOLfdJVV++92vlzbQviAWuuObaoI//xYg/dn5bYsqlPRbd/822eVlm+PxHhv
+npXlMT9eviAN6ZhkFXj4/g8LYfKyzJqkRO3RMFKD2u4Tzp/S4RY4aglriMvHaqNYJrBSRsTR+Qs
evfeh4V2cu99EXjbf7SxxZYvTUVxQPcOc6tKxS4DIcJ600nNEWq7/AjzCSfY/RgqoN7PRAHA96ar
E+VC43QoOskKMlxIKUGmTc4vR/StkE7eA6Y/oGDUfaF0rC3KVPWvfR1pb68ami9ZB82zd0lik9BZ
1tkAwpqc8kIdpdrdvS0JCANTo8VAAMMA3xb0mQJL3hWc1YipUZTyu6ORRyMxCZBp0uu1Dmm1owwE
B5RsIkCQoE0C1pS93UCZi6pH6Z178jkArflb7S/1n2sY813S7C3NcNhSf2Ssmm1nv7QPTA91UHSF
P0CG3RdxSgIFrWgPKL7/VRf577rcz/FjaY7S1gzdUp3v8fUX31g1mkNtnrRdN1ei4z4tMbjUGcsk
C2OxC+rl159npPrPlc2y9LZMRlvjJpUfPvLNFnFBlbmCcCzctpP3ccFapAR5+OcLmf9c2+RCbU02
hDYLwI8LKffqvDX2u1uv2RPafxRjvbp1nM14eflSTu+lRXnyhmputyMlx8J2wS6Hi6FBkWTDy85a
bFkPt1En2Z0a6NQjUi94MGeU7PaP6IIiiHkePkgz3XWbGq28jeLf6ofXIptgqTYepgVGi28RHC5f
LL1nqpqvto5UYa+Cm1L4OidtmxvXuSWKNbrpH2W9KA8Ikhkfj+ISn5Y76gPVvpPpyWb3yxqsy97x
99VKOoaSMaplKWr750a5c26OXt7Ox65W9G3c7qgN8Iie7tHdxceeaiF5FSyTE+mhzfzEvbRcdJn2
K3Px6C+xZDv5W/1lvRmo5yCVhChW494a1zz/4q3/AFO+B6aO52pbloFs9xPU+evALGu12uzUQ7fI
XQpJ6h83pvQndIgRteKW4fLjum4ttu/Gx/l9+dH+yL52c+fNWP15FP0oVfPdCkOhBZZhi8TMD0hj
+bjZrcv+xpw/W159fs3U7v4U7/Yvqo582gbHDjZpUy9U0oHPZeadLMe1jpBmaqQKIOYcMUjvbRip
t6S5Y6AO84zKt49+oYaPvIgNsGvzTjVhABqNErm/tP7fJpuhKratGyYzQfnR+lZJfchWU517zhnG
xQHliBZ5I3dCmzdiOxp1tD4UvXG146JdEzS8vaoUyCTN1spej8uerUxu1arC7rvfgz+37AcE+N2v
bSpJ4TbotvUPa+26qeztVWGle3mEeTwV33yOzhexjD9fSP+HCfA0BmVBtTXTUp/aJn8ZRrlRVxtr
Yzr9HaBUnVMixP5sanRX7u+lmVytj8t1fHxER8gx6F/u3rIDIdftPl22/NYu3mjdBsYkOG8VbmtP
P3UfgB2HhV2XlFnrOoC7Rxir22F+eYRbZbQ3SHasRlluuX++D+3v6BUdJvfR1k2nzezVbVXu8y/3
sV9u2zvr0dj9Ixz2a5Q3b4dd54BH6Gzc+627U6Njm3nS3+eURqpr19DneeNdN5Tl7JqgB5RHR1kT
zxBe4SO67TpWs/cb1SubaV4kf27sv+wpbZZ2xdAMir0ZPwtTtZeOfbVNzC4bCunJ3WyjDTL763KB
32Iqvyz0/7ajtE3+0CuOpgPz/r1nbMusHkqrXUwpgg1vu/IiVPYhrHz+v9+UKbXJsbUoFP3zMqW+
sc+PTcFNPXq7trtT4uslyE7jfL/IB9Xxly7Uf6B33zPEUlC20lVbUTAs/35bm3JpVcvH9tLbUQTw
1lpQ8jdxSsc3MhJ9dI05enq3rhBjLJRTz/Gjtbpl75oDbtpsve1RSwrj41qheGNmVDa8edsKqbXj
S33fBteu2inv7XBnLruYyC4VCzc5ZDJr6x2Vxe6Ozr36ctMm9QHRkgwihUmihqqllzvaWSXaJVDr
z4Wr7XZRca0i287DNqk9NZgIaan27u5uczgKuhUeLtGDfA994FyWSZ6vc9a99onoJLPG9irqQm9M
FDtR0TzaFDBUe+rlHtw1VAYV936B1rdF6JzV84pSxhF5gLPetUeX5TVWNnZwzUljP1x7agvmyZUy
5A1hmQ2eL/sC/qjZ5KkFOPHY2Yl997LHA8EKdaIej/5FJ/F7Q5KcnfkoHXt2o7jLM3QZcoksit7T
wtYZ1gfb4hX9wA3aWc5mtbfb6dXae5UxujzqkCKHrl71NNBMIT565897TnjFROE2U9wHRq+Dtu+S
tHybm2mT8WK+aPTGfoPUBuC3PbNusyOsQv2Qx3sbQf0LddCKYFkNsk1NN1L+5kDBDGK9GRXsWu1R
Zc8q52vbvFtWR7n0s820uba8Zrm6lZu5vdx0jPr1tqmmx41/v36dN2NlgzpuQ1mCO+Rg5AZxSPK3
Ha78kUQoCtZbu7OPsfa2PbUHqt0APWi+Y0SZgoyHOlkue5TfdYbXK+IiGfoR5tcth2pxolo5DkKL
Dmww2nEV9So5FDDHdprbuqpxew9JqJWPFEQ5dIMmODh7N8fdkxZQn7j9853iC7ntnvdoJDpIpZ2+
rGpYm0QVQYvtwY7CjJoBKedGxa/rwc3ZugrKIjna6zH/aCvkpJI9elxXkKeW1Dg+X1BmKZPdHtRu
WXjWbq2pdeAcyYEzW+G5NW9KUozo6h2rZVHuMfKgfm+IKqNLtjfNsX7o6xXye9XgVE7PezQK8kA7
nvw614MNMF/5cTob7iEbG48v7Vy65v6lLNdHDYnO7brltDu2E5RQE1q+qY12W7JyUJbDyL0v6S8d
l2VTxrfLLdhR23I/3pUX12nsQKEI7mHfMdFNqTM2qPd818+ONtHrl5M1b+foKdkfWXtRqThzqHKM
WbO9WocISRn0zAka6hkgz9Yq3nbb6eNUuA1KpPZj8qhe7qiy7I6B5uTeqTmGR7PtHTeLqqynl4Iw
fPlVNIMrRDTnpiOH160s0n0u082WIjb5b1HKH/G376XMVilUaOi44fYTR/zL3nWwl1fj5FDisqCg
bTHTs/eGMmD61yFv+xcnyYtedR7hcDRl2mrPjP8PNIUYiKXqjhhxGJQ/UIfWoy5am1IeB4lSkmX5
cYPp48Txn3eIfzFqcP5V1TRtgi3sEz9wgMPl0pzvzaXomjz1FnFftWcyca0Qf2qrTevlxLZZj38x
cf4FVJHLGlRVtVFBav+8vbb+OJeVxgb4cnvd9SXHKSOR86MJMV0uyejPN2n+06b8v5yd127k2NKs
n4gAvbllea+SVDJ1Q6hl6L3n0/8fNefsUZcEFfYGBj1GAy1ycZnMyMgIRiNsM0SC4rEYfnEvmcLg
DXocbwmi1AfxoyG7eiX2UIAMPv8Knsuzo0/6d6RzyRzaZ/XeOuvurHxy5vJrT/dBZDucKA/iIXkc
juFbexjeq3fpZD30d+Wd/sd6jh+rJxR8Grs/ikiqvuukSm/a/e9v8pkB/pUIaQqzhiuWYYo66PZF
dJz0qerG8QB/GEmmIHgRnHwVApq4e1jz1SqObjqL6p2kFNiEZk+ZhF6QIVM9tTathY6s2nHlwEqs
wjvDNTepQV7SmKCH+lZtw+eiL6/E8983Ek9MrkgoT+amKZepW56FuqyJWbitS8O2iqPrrf3wT5XR
K1Y/iIB22bDw5cgOnZXQHoNgX0S3v0/aD2GopoCzkj5qGtnZxZxZbaK6Sa36uN3PSvPGwwKmW7B1
RyjVf/h9rO8h0PiK/w72Gfl9OTeqIUiktMm0Y13YOuVClIfmwROs89zO+mmyDLexu2i3GbILiBFU
tmddi7pVFvPFEuEJSEORebQ0arp/L/ZA6ppGrLP+fvN0pvMdHafXdxRVFmOPCSzoozl7u0oy+bts
+xnpc1ipmsb+Ik2XLyL9zqqF1hgUb0uRIW4jLv4HiU+rJMdOP4uFv1Ua8z5FCytLH51lXubgE6Hd
Z2tJ/HCrjZuuHELEMt6ZI6jtrOSWELzc56Y7l3WOeQDK37/T91RdU74+8Sc0/+U7hX2dhYYpWHux
X4nuU1xtm3xJVmFKa63baNE28p+FhpvWvzdBGNKN2N8FzuOQ7od47Smok+6F6oCQ5u/P9R1OG5+L
0hToFlmm9Onc/vW56iBSiKjcg5aPmZ7LfA5raP5IfaO7SltteBabBZleiEN8eK9r698f4McvCS4s
AeRrLKGLzeKrQmfIXe1vs2ZdFZSLMLw9csn11wb6zP4u1qlhaBZ6pxIghXq5ZtqmVbMqqL1D6j9W
XT4XpaMlv5c6wK6+idBgjdURhxBnRB0Fzrmm+ubH7t4UTiab6fe3vqCB/L8FDINHEUVsiTkm/t40
iZoLiacUEecqPaqetrXkBiQxnYiuOhEafy2k3VQOtJnYEOKypmV9YkoBurRwZMSd6Z7bIUdY27tp
8nYTxuIstXZe7xyMqDp6tXtjGL2tufUq0a5VkaTxk3ybSAIVUaaqKcrfUCfFFULRCP1Dix99GXy4
EfQJ11rVhrTTXZiWOc1FM7Oii9Y5xuqqH279mv4bl74ceCWliylU6xBgxVfSXGUMHr4/mWUqxDJg
/Ze3PDmI6zuVJezj4rbQXsVgyfmg5w+DXNhi6qLFty3DRymgdnP0hjtJ3Pv63JAm5ASmcE7yVz3L
7FLExAIjeU1AJgGtXwmoH2eydNZ5yzKYZOqdo67i+sqz/7g8qWdpIlk6bBT9IgCT4aekdRd6B0eZ
G+qbY/ZToVn34UYPDMLkPz0VgIAeUeozAonbcPLdjdTtJPf996X5PULjRPj6IBfnOUGbmGtSIuxT
Omxw70JPGcexgDlZeLiaiSsXFQ/nyp35PUD7HBUkRNLxuyab/3tDeAMXTONp7sGJP9igBrBIEDqT
Al2bkLuNXgH52SfFjYwnDiPR+9+m/9/xL0K21GvNoWw6c5/TpDzMnfwU1a6d0UXfNG88QpxMeHUH
DhanYJO8VMpeSLaZeKVE++PmokBGlMpXkMRPjOvLeTyosWdlTizsnXjDkSyp0wDfFixQsOEKtrG0
MFHBkE5efdPWq0LYZuZeDrasBUdfJPKVWflpp4/x8uflPkaAf3+USu6Fzut8fxtUa7e4MZ18qrEz
vHSfqRtDeE/Tx98X30+3wdcBL47FWqldXWokYV9g3jIcKvWgjiyAQ9Y8/z7Qz/MMRCVaMo6vBFF/
v1ooV1YbqGPUskONxEX/5nWUQKJDAmLJ72PJ39KB8Vt+Geui/li4fZGHSuRvZfnoy8iCZcLcq1Bs
aD4qQKAaJFSSOZBORpsvCsAeJVoYFvBG5U8qf+9m9Ntn8sy33Dn/+vvD/RCs8my6qGqySpFLvdjt
Xt0MwTAw43L6oA4HEU9ZZ+UlH9Z7Llxb2+OcXh7PX8e6+LplIYuhT4K2l4FVNfTfMRG1TnI008ve
dmQYJOkH5nR2U33o7H8PD6RYug1Ov7/xj2vMBCZWJN1kw188hViZg+wHsrDXyLX0TYf9i75NjCe9
vPK+n7HTxfuyhUk3NNVSQV0vzrTB0SWp1RJnb/a7HImB7CFyF0G70bHTzY59c+oLu25OWZiCGx09
5Zafde6CYFDSHlIMxPS1EEMn2Sh0eRkImutbPk6KVkewrGUSyZjUMT5U5p2QzixtLavTQdtxUoHN
9doSiEsQd9A4apLOptoCbgfFua0/lLC7Et5K8rhOvr2rxltSm+WguHRE082oHRyjjLaJ+9JiJCSJ
s3cHIkhcF5NpC0zpRqXdeLeNeRpieqNrDEupMqSztojtMt/mxWnM0cRUsX2ln1HjnccwBeWYUhHi
WPIkyZELU4pFNzKRgodQ/ugGukRJMBsqo3D35F3p4RUBjAkeizXIURFoG6T6NgDNStquiz408j5K
nvAqAvVEqNmkvW2Oey7CUhn2lwgqm65lMommRHzNEvcyMLaRtiTpe918qS1bUHcmQzTNqQnes7aa
G/7Oy6WZWu56E1Yu7ZpatpS7h6FdOSb2VnkyrSA0teZRLZFIqpQ/CX4EMjJo1VrCCwFYh3CXk9St
4AWE705xVPx3xenpYrQmTjXYJI2p+W6GJxJI9n+rUOnrj5K1dSVesECwQT4O7rkQ38yEPnUfjC2Q
lyYdtxHePOZ7VsYrHs9NASoDVHCpX4OKJcB8//XGAsHSNBgekipR3Pv7SJUEvdCtpI+2RrXWI9wU
2o9GOjNNvN/vI8njbXy52mQiZ8ycxmqGeXGianoqAB1ESDCLC5dij7twUMz0cVkrwc+nuXxw6qnc
Lp1yasHcEiBs0ZTRFiO8qyovoQbBeaElVwymPqP2749l0fVAVUKFxPz3DERqP9RGwAy4xbvm+E9D
qz3KNOeC0a6cAGEXLwF0eBiGZG0lD2N+2gX0ovPhCfXK9GNo0mkSlJNK6G2122UDrKviowj7G21c
Oxm6EvWHH98KUbaqRNSCyV79OAajX8nJMWzqcqpQzCcz0L1iK/jaLI4QsaXWasrhugvSWexDVg7C
40QTbsb1HSvvXTrTxy0WhXNF56ZJgJZh/EVYfjjL37/bJ8vncoIUkfNwRDpBlS5u3cGTk6HROm9b
SwupWfBh5wEj6d6m9GaFeTMED5Jxk6QvMRv/97F/OPZNKuWAnADXoDIXq7OpkkawvB48JFpzJrXY
7uYerMNd0h5/H2mMir6/5H9G+gywv4RwWWQ1ZVc74dbBohyeL16yGeH77PdRftwDQF0m8JyFqcvn
XH8ZJsiMWk5FEGOfhuNsMa6mRGqmpnwmhPaCW4h9dQ9Drd4b9Y3erp38Xuai0amkC89Kil4trIzx
QJC8a5XY72wvKrFfnu3z2b88W69Veq31rcedMzGSXZq+BAiBmzLSHZU4CWqY03jNGA+ZuJKEZdSi
dgwnEpupNiDU1f2lUJdXrqifUm5T0UUoHYDP8jeHDmtwFSeUxc9gVlQWqWFOurCCd5I9K/rZCryV
1NtRutGTHV2JlM4cYTme6vnO4RJRzY+oPWlFP1XTtRsMp/FmUTJxFgkLiwshjOrF7x/4h8iM5wWb
Yb1qlvaZMX2Zw7YYWqGDNbcdvNuuXru48aLrYZ0Ii7LmymL6cXMYIuV/ldSZWPXvgyu3EqFpUzEZ
N0dQH02aLYYzE8G7/v5SP2WXpOf/jnSR5ua+m2mqHnmHRvuTVwT35UOIdrizqjp0F7vNmNXiHC4+
/Q/jqiBdqqgT9VEv/vsNC9H1clka/K1UTQTLDveEHuG5p1WzocxV7jJrqxJf/z7qT9P6ZdDPxODL
J4yTQZR8s45GmNIVz1m+rv29AxJJNPD7SN8r/CP3wRQNAwAWEod+8X5ukHVOC8yybQLo7/B2UZkx
EcIs4HYdTXWdCve5fuVj/pAefh3TuIhvTccpZVeqonGFMp0xJ9Cgrdkwvv5ugFfqD1de8sf5/Pcl
jYv71bM8LXQKXnJE1hFgqSdwUjz3hgAoEU7Ah078kmSzlK3Z9eeywovTW+O31EJE+v1RftycJkEO
C0rCSPIiberNUG6UWk23hTfjgOsi5MPR4dCeOwdeSSJdObx+SldNBZBUxWOI+PpyqnvZLbswkpw9
XlTeEzhWKK2SaiLlj6FKIoCfjrxq8yXMnLrbtOqqFf+I2q5Wlq66MJUrrlI/fgbRpMQCG9KyPglh
X5Z1HgRuHI2foRJ2vLwGPc89cixxe//3s6xKBHoGHDysyy4WtToEblu1jrdN6jFcCPIZQXs2nAko
LWHx+1g/VVLMr4ONq/3LWxlp3XZRAULfU4OmKUTa5UCwZKPhWs9XASqDytLQ1gAScjEllyI/duub
/21y/33nSz52CylTjpTa2woFVgwPrvHA5LKHfSLAK2+s/ABMAISPdGyKexKV379fGRaMZfml4m/j
od8o6TmR7jrlg5pVL6+H0pryQdla7XAvZPWNMNTPVU9XXFZvSxoyY82dxKp11DBfq5uXnOKSEguH
jugT8N502rs4wNqCvdgWD5qpvbJsaPx6MJv0vlJORLxNSieQu+QVPQAAUcEGe7x5NLzLh9e6wJat
6qaUUWHRxLMxM8yzfYDbBpB5bhyzbu3wnyWoGJgw6DAOrAE7mCHaFJrtauEh7hk+vssouypbJ6XF
N3XnY7qln6sMwyP6LCpQiLp9SHILqgOWcgRHyhAtgk2qJZO8f3f51Ryelf4BAiaEOMoINE0gE6bt
lN6cZi39LmSZNYTFIEamR5K3ojbQZfJZy4jzE9ujT0l8q11gSvM8e6ggA1X+eiyO6iV54KnilCbI
d3tWV7Lz83Yu+sWSKSMjpjjeikfJ7W1ZaFa1qL+4hj/RfWnqCs7UEKhvvuNv3GC7IRFuClP9Gi/g
x7xeVWTiEPhVJpfZ30ukDmtNL5QwI6VBNDKGtKMRStb1LHf9OxgkG8GLEXVsdCTWun1J+cRQjWVi
tXPUeF3hNRPKtWRKD75OYi9mO1f80+vGrZV0szxOQ1o/45cry/qns5nGWmqDlCM1+TMQ/LKR+yhT
9aGjCAi4FBbqNG/8iU82pfsYjIW22yMcaZz0+EW1Tr56MvnoY+iZSTqMk2PWokDYXbkpfwzW6VWx
TBH4HJDkYhoFLdBqfcj9bQeTNVARbhWHs6CtAC4Cc+4rjxExcZQjxNA8uOVOZTECE7Qx5PpyIaQv
I5XY2OrXz4Ax47pMViC+/of7eXGRUdr3szhvg21lnNR87nWLqJ2kH8EBRqIlPOXCm4EqfzyFJGNi
NWRdudg+O4p/G/8iI4xzWa37RkvBjdgVkJ/kXFxp6ojkWDDPtU1hqnOZZre+yu51JXjwqv6G8txK
6bqNkWfnOnjPpQywgylqivreaZG6TvpZnGLPJluzPDSmhPKz6uwqwb2f0RIr4B2jDzvPRdhXGo5t
BfvKvYl6CTdI590HeR98feWSmA7+n98X57eFADdSUamdjSVXlQDiYr7FPvAKl2B/X8cLEVzKn4rW
TA4XsN2otjo0jqACFexroK1slSTTATMBeojRlRqmWTrvnGV4rfT0rTZ9+UwXi7OuQbh6L1HvuicK
ZQIUu4XylOFGl9r5vlv6C9xE8MGEHoZS/1t1bo7BYKtbdKmugNGf7J+vq+HySS4uJM7StI77Pt0X
RfRawerrlWadOXo5DXoUnJMHSNqo7cEdVPNg5Uv0GgrPofacu+usPQ0+ciCVOne9WZqvqd9WAUe8
NXOgdkbWtKpOgkqfiMYhT49gFaHy8xGFd8SNIiqOsZ7OLSF7KAR1WuDwNfQKIJ4L166ZJsmmGdx1
IPUbL0CPMDvDh1n45iqnP1Hlbxrm1sQvhxR1lSKEAEPTo0ALhKqG01JNJ0Z20gvZBv2Y1046K/zy
SgZ3bWFd3uVGmcWh1rXDfqCRB6+nR4FbcleeM3hWM+VkrF2Iqq/RvlpoELx30kmeRjvfubKfv90X
F19QvYiiekGM4t6DtoCrnC3kxw6j8ltuq4kUvChavJhLyFdU8U7CwiOGhg21fVibmoqtb3I0dfBh
3D39YWPqqLshBpLoN45zFa6+hGgunvKTwPXlihCdJOkzlcmCTKigSi3SxohhPVKsEcY+8rSGV7lx
85kpTfyDcCUr/FYP+hwdhFACCaPq8qlY8mV0KSkVdajyZJ/VEhRcVLlbrOQgGchqO1FdGoBnLZF8
i8lS4dC3O8ZFK9CxtKPpy0UuvLlxasBiFSNXWboWFX4SIb5tQtyCkacwaJm7vKvKUoFd0zbyHpGK
ftblKzZD+xI7dzX6wOwLpOJJoLHNy3ehMJNQXJPvYbaJH1m8tdD+beyymREvy/WBhJeahHgrriIa
xe2CJjvYkwGN0JCULHy/xu5+wZwX6sGUVqDwRvM+GOdOW2TZsoz32h0m8545USD3VjBJperoclAi
zmAPNBIidRdM6UJV0ayt5207EZ8jdOtdHqmcycosQ2WGlq1sXuMwQBN1jJq+i8eBtaSZWspOnbdW
m3kMYI7WAA8avImgsQdNXuiwRC3pINYbXwFtX/jIG0er8JD57B1FnIfFXdkuNHnexvfusE3prsMe
x5/S6et1k6Je1gjup0u+b5mtDXfmEHOAPjczP5/ttDcJ0nQwy51J8n7lfvlxZX/5eBf7r1LgwLdm
Pez5Pqv2rOBwKEzh0LbhwjNt/b744PPQWA6yPM92Q20r93R5oU6KL8WcZV/U0yy0h+ffH+sb7PO5
5P/zWJZ4kbmHpeDXWeMV+zpYa9HI8PTsAb/Psjo0AzlWVE0t6N0dhn1qf+VM+kSvvi9oVSciVKE2
XKaRoq+kuedk2b4OYX36NKfBXg4CYgRfpifbwmZT+QiiM3x0Xz0WwAYgNRFxV4CS62gjtdPKzs6E
e5lIvBNDIohpisBXIqH9Gx4lwbohWJeSY2XNpQH6LDeM3J0cfPh8/72P3YmuK9MoWOeduonNaIYX
Gv0oOobag6As00SZqHXx3nnhSqVV1EM6V/dWmYKkcYaiB17SfllP/TJcUPAPgnUboJ2U0GSgSXC6
HX+dGuIbkFkMEmz26gTKOJzrdJ8L9zSHLcRQs30LTBWJsMJ0r4AB37qH/vm0/87uxYobhsyo4pAV
J6/VD0+dcPmweZWlUCzacNO1H3R/xyEdC/OCLBYwpl8U/TY1txSg3HdnmWDoV9mBBiK3bNpVZc66
dNtLk6Y7Rh0cWK6KG8pqsrstl7+vys9ywy8Lwxo305eDWAvyXnWyChOJG+HgoWqJCfXC5+OhcCJP
kDpBCJhm1qV7RCsaTV78SgZ/bq6MfgraQ/FOKTYyTbbirMCGrLbphE8WUbW1vInBWYarRTfPzUX5
VLtTzsSm/pBcRDUHdwKxn3hVp6brHxz626zdgIxKfxOsMhQdR96iTeMSQGWp2zHaD709RBMTutWy
Q03DmMmuTfsGlP+uHvPARFjK9ALjhRftrmkCjdHf90kicaFXCeWiS0Jt5PV0pxl5sXcVlac4ti0U
vbPq/JEs78rd8/PVQzcUTdqUkNVL6mzgdTyF7qh38g67FJtyqz16Vf9j9TN6oPQHZFy6SYYg1+ho
NSoUUmz+b7O1cUlryDNBa4VFTMr297pIhlpxjILHQMF/5MMT/NoRnjWj5d+WFtXZ3elhFAz5fTn+
GBd8HfYiN4jDSvH72BrfXlzDGY/3zdZAply4XdjOsn2KV/qrOlcR9EMRZXFl8PEEvvzM/w4uiReD
l0bXlVFS5vsoQueeI6mQP/LgMR8OHq1+UU4npP5UtieIDIV/2xcWlKQ/nV/f+8E5NpxHNL1IUemm
o+PlatVAv0xT//kimmxAq6bP67Ilui+J2FLfISbBjli5k+6Ug3PyH4DSrcSWcCRIbWFTzoS78sM5
+w/Sq1jYw/hH/kFK45yNO/9FekpW4T7BQf7exdntRf/gb/3DrrqvX9Lb4l5/4OgyaUm4lXAl2Kgn
9SVimbl2fWu+0Kcq7oRH9b08C4/WH8AeDZVi2Ps3KGEjs+Kfso2/Cj7q5wEDiFn53L+pKHrTO3Rb
ztvX7jig4tB5Ex9e9uN48p3kt8hCUjfbdy/pzfCifLiYEcjb0ME0wX0uXpqHflreE1BQtaMyJb+6
982H/kqK3H2oT71vOwea/2kweIJcmd67b5iALsX7BIFEZRY/i9tun745KMLWm+REE1B2jNHe0Z6d
ibz3TmPPwAnhG5xMvJO+rxEvNLbSc760lsa9uHmT8U//fYV9A1gvv+HFaVt0sDPdUMj2IaXwmqJl
u5OFZFIb+bwJjyVNL8bUoq+6baYF4pTtUmqPCoG4fDK8K9Scb2zLz2ehC4VwQOKs+fz5l5M/N2p1
MBNVv0te4wf8TwzmsVuUrV3OsxnyM1hQY3n3FiMlg5FycCUi+Xkq/h3+s//8y/CRr2eWHEbFPuu1
5zK3juGLWHNDl4QKmjVTnOe2v2k0Eda1PIeCd1PT9Cbqr7GqbBTtXpPbayev/NP2//JEF0ee7EdV
UOkArKG7k4mbjRCdxtzkFCAmBJm1gli1e+/OhG+kirYAb0EO/hQqoVwkLazKB2gRZqnbThParST5
LKLgU338voR+RCpA9GDJSrooKpeERAKrQFFDTb3bcDKLE3d5Hg37UkTEgEUxxn04FTaqo2/mtQ/2
4+n4ZeALYMLxOrPuPEW9a8jYnppVgCR+/qQcrUWKSNaVtxyP2m9H8b+DXVZ+DSceSjfgLeWzdsBi
fJXftrvw6J6JOFBEuLH9rb8VdvXUWvcrVNKP/WP+WFxT2vhWMP/cI18e4+JGiMKi03WXJNk5C4fs
rVfmtCWG9Vl2V/lOm+nuVEFVHHMBEol8Wc1pgRRuGnduoOTUUKZBQyQhCVq7j7/Pz7di2OeDsWkt
lQRaMS4xBiujZm4EhnpnnqV59mwsKd8+mm8OdrI+5r7hW7Gm+/su/TNkdnzt5PgpHIKirZukxzqF
uPHnX7au5XWVasFjudds4YB8lzzjalDw1cDzczI6C+cqXbqTCH2xa+DKGEl/Wxdfhr5YhEUmaUWT
FtneqhZeuwhRA22mFiL0gy1TlcquHtjX3vUytNetzM0jOaf1ZBIok9aYhO2016flBwzOoVxXyNCV
MxM2J2w5/sFf9RqOFhM9mzjBsnkyswmFnXxYDtKU3ta+mMfpW576S0MRJiiA5e00WPEHDag0nHby
ll8V9HOd9EbbKMI8bqf8nrKfue7OwyUEDzLaC4KleXIf0sj2kSWMp/LRWGFjvYPMNAsQLLGLP8mf
6FF8K7i5MXwY7CJbDNjGpLMomMhvpWJLIiVhcs+phar4m2JNA7qv+f+8ecLtiO/Es/7WPi+Mkwy6
h38WOv5vbWsrBO9Tw5rAsAQU9x5RtpgMt241FeiToR1YseESVOOgQzqT8nmRTRSshxCJhM4FyHw0
9tmjep/Ngkextf13EDr9pn3WzLumfmnimYxBGv5uczWca9La921lbwgb5yAjy7xPCUDmcj0J0acW
l7mxFOJZrr5rw8GkfyhZdHgSRssau8Z4rqD+6FK7nAQ40WCSM5FMfjkE1GmeLi1/02DrG9s1laia
2tWEelpx9UL58cREkoENarFHPzfxl31SyokbhkGMVVVcTnuJ1MH4o6kDmnC7vtib4+eDr4euyLw3
QChcadpbxsrJnwL6uYoSFeUiXORqRfHhT6mdM+qIV46Rn55QFyVqWp+EoMvSFjmN0fR9yOpGxyI5
uMYmAcRlRRgro5j35czCOPsq9Hht1ItNbGSCp8QOo0KIMqyFMrdQgJum5bKfRt1Uwhz0GvPtW4/X
eF5+edFLWqIPScNxsyLBUkpf0Nw0N+zRTxQds4l5MA8IXKDu/vvkqj++pjKS64nZVarMfx+TtVA4
MFYKee/if4Nszr6gWxxsSZ71CJXKsyyf1Q2bZOFVew9jmDtnRecTQJ4AYkUr401v2R1SQuJSeenx
fwM8RPNTm9Lw3Ztzhx49/FnSqYEphjrNgikd4cYsQXnyauvwtTe5iIzSeFDzvO3Uu6fwBUu04Ab0
5rF/IhJ/Ca/dbD+lObT//GfWxp9/2TTI77ZFg4jfnbBEFOQ8eHY/KpJGtoUHiYhfQ3fKENP8/Vv9
mHV/GfVSo3IwashRXS7vjcOAs2U80VtUKWdJPKdDHy9kRZ6ZLXVd7J1mLarxuJimdhNz6s9hnPYD
FeupjqCItpL1hYOB0X9Nf/lcwfTF062hkpPrF6mDqICLhYKk3rVoSiA8aq5Ij9sXf+OupVvzLnoR
3cVefkVbgWTJQUX5KgryWZi7vHxRbIHUO5JevqHirSaZgUH0eaeeRz9EeOHOAtOzmb9DPHotYHwY
T651A/2IrX0d9OKw6Fu3VuKSQ9Rl0xpc+o8KLeyZv3WSvUU3WJQJK894QwLFDgWMTwokNhSafEOm
ILbsuionslDaZXSbD8gHluuocKamsK7IJaHduSJEqQrHVP+D2N9W0pcIKWxHPrWEkwuoQ78vtG/0
338+479zeBFPJIqvG2XDQdRMlek/5urFspu8xHft5vj7WJ9B4LfvRX+l9A936FL0Ty5Tt06kYfxe
7TrzphBHMuyiQtsYtYsmKFGU65I4JZrCBwidGeEIbNnsbaQt2OT0HsZF1VR/Ew/1Ew04DqH3c4B3
b78NXlCCsG6NZFVsbH+hUj6woE0vomEiF8tqoDcDg8Xm9lo/yY9JK/jb/3+lSyQuyxvJMQJ2wRh3
yVPBfFGMZaBuI7B0zR7MiYh6R73o4pkezgVz7yMgY1y5NX8s8H19iIusQNf6KAqEWr2TnowDZnkP
2Q0W8o9o6XxoR2IWbe+emL56buI4hOL/OtrJ3hziSHoti/7c9b98Yu3itHQ8oYW5QqGKQBDlM/FD
REdHg1cybbSZUM48b1ob03CwB3ScwVGxyHQXHV5GA0WRiQnFN5+JwdTw5haVrQCdsqmKcncw1akh
tTNRss03PN90l/LtNH+tpamPczE6QuIKnVQuKP9ZxUsJzj7EJmGSURgIFxaazsgB4eyZzoJo0TuI
z0y6bkF4roRopkxDz86oHfALqGmdw+rKB/oRKvv6gS7OylTtC6G3SkAeYwW0nb0OxSxXFqjBMAeK
u0nzeQJAJU4k42iYxzi8McNFVd5ryRlpvtpHbBvR+WpTe485Psio6+I29162M8kgZIPzPOuJr83E
Tq0VkpOhsq3rFbo8AZ1GnTyKEnvpBsFfR3h2yo2m09m90pOVTku17myUbN5T3izWSvwHPFk1X9t6
EUjLABVhfYk6cq2t0mFrKHtXu3b8/JQ/IQoBuc5AiVm9vEXiguKIFRbD3hPmfbJPUKpeeRgIqo99
vQpxGJlF7ZT2KmdU+CGtRbbPM9CvFsUrN+6POxlFN3ReVA0NpMvg2LFCUUkbId3Xzg0kLyFfxw0d
lel6AEo0s5MDD71PnpXypA/UmHxj0uqIMHo9morttTTvkgU4nsoG7f9opMqjEMDFNpLkznFjt0ru
8T8cLdZvtulUfXz7/Tz+Edw2aHWHY8mJTNn779AGUodfeHJa7GVnGyBtVQjzoL2Tam6qOpiVAEbx
7WA8B/Q0Of7ey1+DdEOtNnGpOAO1FrDo8noTd++/P9c34jRvD+ddRP0WVJkqx8Wd5Mk6lAUjIh7H
IFJcltEif0XpMkoXsJ669+YarEIN4Yc0Ho497fMoWMAFuggomzI1ZU+iibZT6LqZxOZ4CSEDNbiY
pRzwER9VXciPhjflVT5KbyX2cn/MIwJ253CZLynu5Y/Jk+iN91n/QbpQr6V5cBesBPDCBwpGKlJb
IXJhq/7Fo3m4ZsMuEwFN7Zn7GNwIfwZ0l2j0ica2OteaRWj8pSsyTWID9L8d7B6DCcV0qvCGDBw7
05NJgJ4TRJJgUaC03MzpzHawPF9U3hZt7RLjoXhieDPZnDTYLnMbohv2oL40h3inbaWVsbEMhMMm
cTdxtSllT2OZvlsMgvd6sPBwAR6m44+RwEKw/ExbrDnx0Or9UBbFxnmmdL1vca7DCOPBePCf/IM5
C/C0pNRAD90tdbplgXk7bPeduookTATA4EPYE/kC/q6OaRk2dRX0qSnFuhpHX6QR8FJIJ2TqiYYM
4LQxJpkz611UwGY1HrLhmkxbQlG+mEYvmjPTzvJBtqBATdq3Hshz7T1UmIUTwozQy8SobAEVLtMu
KXDa+TuBAxJV0DNMY+YguftmEWLATmgnJQ7fqp2Fk+jOQTSV4nI4UVf6XVsj9mWH4FWv7mtxSh/5
90f1cdiVd93JXJardu7j6k07G4aDEaYwxarZRlugDFTyOTv7ysYjQDuNzorDO4aGwdpHyhJFZQyJ
7pujsqZ4szWXTMFeX7bzDKllGPsfMc5lFR2otvxYPgo3EWXucJqHmFilpm2oSLpNoHdyzKdbAHGR
AtxKvB9CuztHR+E56ewyRLzc7uC+vif85/fs3KjEnzaQ4BwPgUm/pgnoNvxApehWde34T/hoveWP
7p/m2XoDeFDe5LE3VuWSVqhIRNqYAjcnStXUR1tunEdNsp33lArxu/oYYyHOgvcL2/8jvCGEtERg
uDXn0RPVUIpB8u3YMJpcuVI/AdfLQOPrjr24UmOhpeugVou9oCFb6jQ05B/xa020LbzSTjz1Rjup
aPMN8U0IobjMr5xRY7J8MT6yYIo+HlScG58x2Ze0UEwaJ+8TMIMOiKpGJ9X0nNn/cXZmu21zWbd9
IgLsm1uSonrZchfbN4TtOOz7nk9/BnNQVYliWMAPBKlcFD5RIrn32mvNOeYIE6zo1Y8geg6YPWtE
KvWidTOoEY5f03i7cg3LUePyGjjH031fxqJkpvy9fndiaUilFdUnpV3nPlquj1Z408STnmyL8EdZ
nJnoh9I68mFdWz7HxhvEeMrKGt7aJLp2Q77YyVXEDSqqA+BUurn8YH/8IFFWJknnp81piHG2rKSO
hCBcLtQTPE04JSOY/bs6vu8iQprErRyCE37U/Pv+Sa/38HKv/DZftAiQSkFBgq6Jyle8WNGrusxS
ZtoU5i7Vzy3J1iwOh/lXbE/vxrUP+2K7XqBHeKggN4M5udiwptgfAphP1UmuAWrJL0vTquldNX9s
ApJ5oZYMxTHkLfq/fMn/fe7lRhnpeSz1SpU/uJn9mu2CleX8eAzJgvv+c76q6v/3/Ras59/3tpjV
tJUSXToB4ghWr8xrAa7DGpNynOFeQkv5WJFsnG8NVKCr9hCzDuY/G80NO5tEbRNZTGuX7+PO+MVk
9UBRXxAtchxCl+cQLbFpTwdjp1K9A7Vs1waK0Dv/ZzM61SHRnmigap8Mu32gK3s6kMN+bl0RQ/qh
f8F2B6ewiDwf3Y4NSGY8qdOVr3+RjASQYKlHDOwuWDLQOly+Z2ZexmkUFPLJSry2WZGLJLW0vffD
UR1oQ6PdGndl92vqV/mP7NC1q8An5jYPdz67kbHL43VzrYGofbX+gP9g6Eb5BuTr4vkOwrHOCzWZ
TtUvncySG/O1O8uPPZqmjiJgeJ0+y3avlbuWOwJtnhwYrwjWmKNQxfB0cp4uV/Md0+/2l7BuNhVK
7dhV6/2iJXjuFg8+Fgis+54Wu/LGlznLHkTQl+T9BE7To1ZzmoPuBTfIXtqX75836bfK53JlozJl
aaMPvDi6/n7gUl9XM2NmLt3xbGm2RNzT5CiVK0m2QXizuiolni0ngoUDbX6y2+AtRu0kP6ho7Mb9
PO5Tqp8PQV0FuOvZIpHv/P7bxNRCyBAtNQbMhR3Ntvi0xMvTuN8N69zr1slqoFab1sq79d58Iiqg
fCAnJvs0X0jfDj6Dx7C11W1ylDJ7RmfwgkxcvY1/mIf0l3C0zumbddbvi0NxyA7lyljV+4icJch2
K99bkosCgpHQNe4wOxtH1GXuB3KhdbSt3HqlrUVv3s1rSMe7aKvtskO7QmxNrFLldl6ybVyO0kw4
1qabHAkrOJQEnt6EJ0TgBX86h3903SKqBNg6a17+huVv/ZivWfW2JrqG/A45mjcdghdKG+bFSBaA
Ui2GYwIUgJM3B2UX33WH8jQc0PNTY9wSOEy8tEzmQKs7pMOwq0+inR+XeKN4nR8Jat1ji9hbt/HR
vGt+WA/Ze/WDLhYPBkhfgTnctaHbP17m3y8ke4xpQgyx/gkcMNqi6a2Eda9azd5N6Kpbqp4zv/At
VRzxxfg5doiF3Wtk8q/a9sgV//PB6JD+fi45sEV+2onEAKBDktfYb2xgrUfxp7SenVPkdXtp+/27
sJz0/nkT/nsWgj709ydGqVYOjSKRJyGu22HtE+nQXDmEL8e87z7iYimZW7/QsU///og8eYxIa1AW
pzGC/e+/y1dF2x8HO7TWf3+ZZAQwVqhGfYrLc4yCgeQGrR/sEmbCVCzubltZhPnd46zE605TXAk5
z/fX8PWXJTNChzBE8XRx5jX6sRl1QRpOqUofyvy1SF3VYit0g5tc1Uh9VRewRuu/c1zoe13UBf1Q
a4ku8pw+S+S7Baj+pR3RWMXm++9Eu/uLW2iKGKkX6gB004sP0rDRW2HdtaexWelHgTFWU9mGxJtt
B7840DOdAcHL6unDOJrNN5AThvSZxfDiDp3ldIrXlfv+3m9em5gZ27Fu8F7sDVLwCid602QH7B2H
KhH1DyfC1HpggYy7bRUgLLUiO9SPg/AhWzt5OCfysxLFblcjAiQgUVPvRuN9ElZpUwBB+bmwD/px
NXN0jWWSVSa6bTNttygQdrrCYa5CWnprlStZPjT+sUcmLuXIxXzpGLCfJgwasn0rZmslweEPsmfS
XGMUt5hS3aiWdvGSu5BNB0yy50HuD4tUPxpVb4JX1ujM1ZiHNFGPWoYtMElWTUCsW6oEayMUz9pM
CozCTvNTSKWjKPgnrZ8+E7DPgYSiBZ+cUW41ATpyIjg1pzBz/IWFZfEZWnO39ZPHuSzv6slYWVQG
aTXYT+Wj8aJdWRO+km5jLP/v7f7HemwVkh9HeXXyNYyYSx+RYyuoHo1Lj5wu9uZ4nSnXnrLlSHW5
Tvz5qUvJ/UeFn5qmXPdR1NLE/uyDFAobRJWXUKgIwMEfKWh7+QdzEL1/5cRlkq6BnXO8psS5+t0v
SoM6ELvGH+LpNEMJ7LjBdAwSYn3QhTVIdMfw2RxOucZFXasDv1z9MXprImhVuMWXy1co5EkXjd1w
8vvRmTHTxAsoWDtnnfpJOMm+II1C85Guh2dtSLeFgApr2E4KCRH6lVnKV0qghS3w32u5OP/mU6TU
gHXNk5X5634EPLnt5LPeguiu6IrQfs+VGDXk5xwpcOtru+4eM+BW+pg7S46LJRM5mdEer36OksgQ
5sXK38uhsFMSp0XjoTAe1OAamParxRf8FiIhll5amxfbp2W1RiPGdQ1LDh0+fqyu5twM1gack2Be
ayMuT8I/zyuhx5K8cH9xrP/9vHZl2pOxs2zWNh2ldXtAvkuE5O3kkZpjn6/cEenrL/ffj7tEi2Uq
xnhol9JpBDxANjTqQPJIeARo0AuuSo9wjlHKkFX1Gkf3UvMkmc/dPUHh328G8m9Z8Dff+5LnXXaC
Jnatkpwa63bqu9DmjVy22DbpVh2Md9qUvfxpdBr6JBJlE2Jwgs85aO1q+OjpB0YJU6q4npxieLRq
EGZsXWPiJrFm+/G5SHXHyMbGqQbrQ52POR1PqVqpKaSWiumWtR+zH0KwG6ajWMxOK95atFMHQX6R
kCFN4Q2Lg15nhwj9iXj2Q3mnVa9t8uqrgytNTG2C3tXqedt0pScF+mmA2w/HbVfo07rPHnEqqX7g
SF22yUhCLIN3s1ZW9TOApIxcXEkFcsWEqSk+6yjdQRgCt4WWp6VDxaCa9IB7KX6VcaVX1kuqMXHQ
e7epaCmPcHZTBXybQaZW/XOYV203vKQdZs8Xow0AnBGBGqnPupb9yJPjNIk3GpP3PmUQiUNBobcp
+ECUil+CqUHazl6i4K6WiIkQbuV2QH8prUurYdkcEcs3CKSDVuJUktlZo5L0V+CyS8PyUR7gminK
jeFbKxGShNNZ+Smbmnc1x3WPClZFAFMK9AFzxUtBP8bSWctzJjmKtjY1C/9q/SbIuopPQXoQ0+Yg
ttE2rT3Rt5xQKe9+5LnxFFiIn+uWgEBauDmW+Tn2ZFl8EgyUUoqJ90P/xClrB5BXi0zY1vJ5ccIl
OZY8Jh71oUo6MJjjKhv686QmnHP7rZETsjFpvxdALDu22O4rTE4jvHyhsw7d+KFn81MbFadel1eJ
b+5avBKK/ykCkbNMXpJitdwKNVA9jUDyPnaybHwttXnrD5g2MbgVRbLLpUNT6s6IqOAcqyd1/JjU
fQQaVGEkn6TJbnmIv3+pvtz6ZBB7UIpIUL+srzKCP3Syp6ZTw9PYc3YSIa6LnIqn7un7T/pqIM+n
qFRy9K0kANV/r1pNZE4I/+Pm1E3nOntO0Fx3iPQwiKa2PT1YuVMD9R2H9fef+/WGIrNYgg+GPqFd
7KtWXEykohbiCeKrXXPIh+VnlxWM1cxrqkeh0z29qfe6+UsoInemrLKqnmxJKkBiP6Z2FU0fGcko
giyuG20tif5j0J8S+TFIzpaxqmb5pou87y/66zX3j4u+WOJlZQ46KU7lU1+da/8oqzSA16Sh+f4d
YcgTUGNsbfsak870FMir2XpCs0av4/vL+N2O+GfFVSgJcONQfP8uHP6ojKIiJAVLq6ZT6+HGZCFD
hBovPEGCicsn66Z7SjbJLjtG6oo/cu6oDxgreS17fxXOm35iRXTxRw6HgI0QsyIzHZBcrvbTfMyy
bXlt4PXlQYypH4nnCy+HfKC/H7IcV0+V9HN5Coxk07TZqm/X/vCYCZ/KSQcC3XfTZmYpgF9RMV6y
oitP29cXAPzNIubOUvjz9wV0RkOlCSvv1KHbqZ6C6Fc8NXaZneXwBO8R+pNc73zjFe4cQI4rt2t5
hf65Xaa1ZFJBBfwnlKpgR5uwNg4nfXIsIu96l9nbmC+3y1BW+NGL+ahIT0JLT1PZMqPS9ccq2ICZ
qaJ1xZmD0Frlliyd+g6Cf0NBrHKARGzq9mgHOftc00V+/YD9ccUXz7kqZoOih21/yvK9cEPgULsl
CEl1lE0ukhZeVuuELp5XBaAiXOFN71b9pmLU198spytb3zT6DdUcHBjQRDuNSKL3yXogelk56tkV
YsByLZe/Lg0LQ5LAXsF0v1jAemkAYGHG9Sml0Bho4jJDr4CwpI/G9PL9nfzyMfrzsy4WLVjIgwW8
yzjlP/0Blum6J47dt3VMaOR3ljdtsV7yWjyju3YYWvou333Li1YGCUZlpYSDcRrE9VTdJvWtT4oZ
bGriBwUZf7HntycjvTWU+++/81dqHxXslAjXE4Wgoly8u2I/Jp0eisZJym6MrPcKZLw3KcWZTlg0
Dc1GuB1rhGYYakOjcMaKKFQ6K5VImmtIsDgnb00yHJAAdqmST62wsVT3lvisKcqVbfMrhYFqkV3D
ksjjQOH/92ueG1JdS60pgfAmkMTR4X5kjgljgwClhKoSVTHpxRA1XdQqkrht38R2hdwgM5feoalc
W3a+evOZByGAVQEYEND49/VIYq20JF4adExrOp+HGfkCarJpF0SqrYgbPTiV40smXVlxvpwg/Pm5
F++ENBplK4fGeKKxMpPgihVV0F+bcFNKQPddpbpJW2fqN1SDPsUZWiCV/XcX+hsisIp6raQfocYh
huZLUNdXtq8vSw6SJkSyhvjrn6CjsCorXWAEcgK8XAQLJ2k0H+LkOEiHufXk8U6nPdy2N2Z27S36
8jQPYH7Bf6K7kPWLfaDulbqOhWY4tYf0g2hH7NoDKaXFJgs3fe9JDSeGXWfSVHghNaYIN8Fu7H9p
851WIgbzomGrbw3oLMsrnxVeeFNzDxfpdqx5s7QWU6+rN/SPamYY9AmomjFK/Yg2NLNGgAUoZBNb
2fC/ERqxCDYIDgZbvCeCPEVz4TuQ+/JsbUr3ZnSqPuqneNOu1fhBVW9kyVHqN1J+CxVYq61htQw3
9F36LUYKpgsR4XNsouTTgS5WTlmxi6EMoIKlL1Ku8tzBuF4Oe/9Vqrf+a2XdztL9xCwFgES8FzlV
SMGG6HEZFR0ojglWMdHeMIBu8vFcfialWzCHurK0LEvHP4uaRn/bkGWSR34/xn/UMW1rxEVUdQQD
Eqva6x+d+Nwnj+jUbaM6dsJJ6Ss7MRyhfNGyc45w02e6l2VPYY1RmrpdduD6SuVtS1xj18pr9GWS
/Gx2P0JyH60UgQqTw/DKJvBbNnpx1RrGMwpm3VBBLl68XFOZ54Mm1+NJ3GnPao60xo21wzCT8LdS
9uFzTYRLTaQtIkHOh+uKJEFy5Rg8ljayE1lBVfqDblWlrsXyB6qGMd5b/UYv6D6vpMDBuVG23ohY
ERv/K1LBay3+r6pYTbSIItSp96lmL1bJLA2sLMF6sfT4lRkjJshAFI4kJYVqA1/osepefU+vXmHW
2xJ+m2iqDwO17ayQm1hf6yB8JVfkethe5GXZ/idcOSTmdPTnoD7l5dEK13GYkq58GvOXeTy1IQqD
vWZsMn9vIsu14v3iJJHXXfwgzh+SNNgI812BfkMBa1xCmBJEn0YROjV7gMaJDrhSzJ40JYVDk3qQ
PbE/VqoMMlunNEbCgbRlxOuavWCnafS7VtwIYNQV/hPBtMlRbGb5HRRYzXDH9Tgh2lSezJr1SvEG
GBFIftR457MkzDifkgC8iBaR6ngXhjjG42Oo7ozk48qL80XNw56J/EHRcK7IxsUyFmp9FBihwjI2
ntLwLkHB06w6eSeAVFvCGJ0quxsVBmrPaKDGfJuzxGpvsOPOcurwRXQE0OMmS+CkBw7jNQi8BXLO
76/yt8Hj8kWRAT0jqSM/gsv9e/eLMl8xi2yIbuR18UR42CK+xousuxqcBFDFxB8wnaSXPq9yHxl1
Q3cTVSAzYsMzI1RY2D+8jrhMBvEv4k88WAYJTsRJrrRHNbeDZ/RNGeNZ5A4SM/kbRjuiYQc3yfv3
X+S3F/efL0Ltjj5S0hd49N9fxJqqIAyh950Y/VoWilUnfMA0lZHPAAzxuWGuMK9YqPLBUyjNNehj
ND3dhdqTOlhX/NSrCe0UVrps97Ot/NZM1dO66BGpkIZz5Yf/6myNRhyZzmJPRJFy8YI3dZcmWm9I
J6tCuLDMnjN8a/iKgCm9ULIpoRvCRER8nLCXEWJp15NdE8VAYyZ0i97RMXqMDr9tnriIChRWLuHK
RX4lgNXgYYFYQE0A5+HiIudIy4xSEYVTKR0SZW2BSQy2lvLYtniIt7p/h9jab4nGcrPYwwYBHglF
mP5/mBHyiIK/A35JCPRliRbHWYAqQNZPFk11BM2noP2ZLqY/tptCOhFO3jKTl2xLZyjz9v2D9VU5
srDrFQTAoggG6qK27scgyrM4FU4CXj2OR4NjaUcLWKS+H24qks6DnXDNUWL+u+lSyJOAxWsJBftS
SdYUgyqoZdFSI6eIF18VwDZGchayz7nDGiFcaYt/+fIwMkfijFALyKD898uTWURrDxpqlkyz+8qd
K4QeXpx6Wu0Og6sQdBjaSBwQRHaxC7o3EOysX7WSMyQroGHCjJ3cCXiEEZdmDAbtSnYaBT0M7WQw
PExy3e/vyu/X+fJ1Z9ZOepRmyPR6L+6KoFRqlnXldMLQOj3CsKq7fdqRunCq+qMefbSm13Ze5O+6
YDdld7J6a2IzTt9N5LTSWg7ujOmmC8DFOXkEvHFTtDsj3VnDph42cuxE8ZY9tWoObev2o6eYb1q9
CaQzLJUyXsX9BrhUkG9MFJVGe0R+riPr0x2Reds16Lf51UZCCbDE3/BMQOX/++YIjSQLYzDUJ27Q
NlTqgwLpowsnlFXKzVB9ZgLAQUaZBjhcVT4H6YRKPr9vEfbrnmIteZbijRouoWVAKl7jrnfTQjwO
cfIQi5wc/AiEzazaUgXhhoMWStxIPlo6LBM4j6bhxlHiGqB2k3TFiZ2uAwGs06rBzjcFqZsLAx02
ojMKGP2pGxozKwTZ4Znq+s2IoWd0xPRXNCq4dl8L9Wj5n/EaKUGjPIJWTYLXACBOQ7O3eRWpDCQf
ApF5WwEqttBEE0B8mKsPRXnhl3H78JjXnyJjtmXEKArjJmhRA2Wdu0TDdmzwKWNlCbWOOKWbETZP
CiYR3P73T99XUz+dpigVkcHOTsPs71uimXMUhMUc3hg5S3O+nkj0yKFCaM1x9BfoEA1+1MwqMtR0
V3COzKPMnbIrTKevjtJcBse0BX/D6PfiMlqrIjyCOO+b0h2RNd11gFpFx5hJK1+lkVe+Jwi1Hpj9
xeLGt/PAM3u6ojZIZLhW3/8kXxwTAHdh11AkBCmggf7+RbpCKSYzl7G9tQcAAzZiY6c7JNd++C/U
ExT0Gj0OlmQIRBfvQtbXJR+yuOvoMxMoabPl2JPnP19thy6/3cUCo3MKXRrupBCgCvn7CyVZMWRF
Y+QPncPwycbza3OGQxE1r6Zr2+yyvF58FnphePvLCBmE77IC/HHGYlRZCWrMj5fZsDJAxricOHam
jS5Ev9KJ+0oW8tufifKEr6X/3gr+/CyRMrgQYvOkJvdJukfeYUWAdjj60OqJBtEOdA2iFTvPg5R9
mPENNaOtVdR5KQCr2C3gmVv+tWPmV7ss6/iizjXkJeTyYgcCZKjLw8zPrZ9fFXe0bwfPQKKGD+va
j73cuMsfmwdIgu/Ly6tdnqw4SvTwj39/kvJB9qydepkzn8cdjn6PjCL3KpXkiwWcHAvTYIDDLAAO
/d+3VwJqNwq8HQ+1+yzv/LO5G5EXSvb6R1k58Un17nfXJkbL63b5JTEKqaDo+WjrUg2S8jtbdcZH
IpT0zJ3szBAwHsgGfhsYVNk/KdidX9+vAF9Zb5eMUsUiLNMwSMf7+2uGM7I0Rpb5g4Hnlhwr7CM4
P+wB2Ibq6ZvI7a7dyq/eG7AFCgMWbqh+qbFWzRYwgMatZDUInSPpVSvVZr9zEi+4svLIX6wH1MGS
Ds2GgZ9yaVTtAzL/aqVe3lHdSc7yZ7KqzqHHsdYRnB9v+Y6EAZe8ptcKN/j+//BV6e6yRqjLjwtX
56LeSUEdz4JQ5g+4N1wm4a+F8zE73XY8ihvrynf94mVcJGPMg5eAzuVff99JSQoiSaeHwgNr2Zb3
GtifgJ5Yza952o2/C11dW3x+S5+GExv1taxcfJLO2TYI2Lfv0+dKt4XJq2s3ecMC1dMZerVuiqea
evtgHfSzskGl67/Wnnavn6PQUe6D0DNfs7vgUTmV7+pWvFGO4jMTSqS5SuNwEmFHVt6Z40j7/Ca+
Gfec+0zP2MeutCekQPPd5jGt1zrlCPWszpDO5lheYsS+TT6m+aCZ8A/onTtLxYNpS7LHE5zRpHGD
RdSwxmfU3SpPkm5f7bcof68Z//lhVCjkHGjBc1zMEuAhJ2I0TzFANMOGfEVjL8ywXjmWtABaSuWQ
Zw55UCgWOe0qSytuZXRO/rOAjzhvAHC/LUCyfFXrNkKAcbKl4sQAhH9Ust1oq+R2fDILpsfqlQbu
77fuf2vPv5d+UQpkAr4P0e/j+zA+DMWtpm8E6SlG+pumUPm9pvxQIbyiRMbe6a/k1rDz5FVNNoXu
+ZSV0kpSV3xjrHaZgN97I2dLa3QoTrGw8/O1FK7rgxE8mj+k9iDNjoRdixaS6ZjJLvzZtggh3Gqm
S7cynmu06r5tyG59TwlawxMHRQEIFw+x097I+ar59Fty+PgB7RHiIxLD+7BBDs7PvG7TnV9vZesm
NYlqsXPpLCc92Oj7trgtzMdOu4vqs04mrb4pk82UZM4YbyXDNYrPsnoqR/daj+NitPWfX5ZFlpeF
8se8+GWnFMVQLo/x/XBnvFePzTFC4Dy4w4P6IzyLP5ThygJr/F3V/fuBF4VJmGrzJKtNfD/eoKs3
73TKW1s5VIZL9DZCQ/+YJTvhFsn1rXyEPgTfj6CgAJeTrW3KF/ExCRz50dob3CublHMc16egWxWK
mxyK83RU9r0TnsRwJT3xSnESa7zotVadgEII1D/BaI1d/2zOfrQyzsXLaLqICtq36bkcqHi30rlF
MW863UOF19A/zv0qe4Avgahrm9+F+/q1eb92E34Xfv8+3v+7CZfbXNQJbYAO5b79KLfFyW/s9HHa
yU9t70wOjiaK/RUyOxIoPrIT30JDP9fboTu9VO5wnJHA4MLLIaNzckTdw4jCQTKIj8A/iLnT/lBf
xFvxXgm9FFr+anwKASLVzrTtHmRv/lHfF4/hqQT4sdNv2XzOyPIfjM/iBuDpmWN29WLuOcvRb4ud
+me6DY/ie3ZfP6JxUBvbvPNnDKZwZNKN9iS9XKkAlkXpu5/mcpNCCFzFU8tP89zDL25slFIyFNTt
LcsOB9HmBgtj9e5K5ZUHFZnR9x99mcfSmYi2W4u7UiuO3Hizv47Kta/sEnLM0E/gzQk8cXRbSM81
xDy3S1wYkjW1rOn1jVsLNirocHbn0PVNV4Or+UyzkBPvsPjwt5myz+Z1qW7m8VB2nh/tU3WdSa6C
unhG/bMRzW1Ki1R9aNFyY1oaNxUWJWtlzE48gbFwzLueuUhvq6KdLv1tlHWbGTG0sW+yVx5txI/9
ba3eG/E+ozGuOcB0pRfxbDWuSJvvLtHXE/CCR4WADlIXDFusVqX/1NyirwlrRzqSRf9LK70MnFvP
4d5JcEeDoqIvwPskb2H75vca9kt5PfrvAywneVvoK4JMJpih1oZ4Bb9d6emhq1eieOX+yL+Drf55
NCi2iQeiwkcr+3dJIddZCcsxZ1OQ3EI8V/6tb97P5uOkY6/9lPtHxPaKdsegOhCPrX9USbW2VqG+
sRBY9Y+yeU/nXruXpluwu1W+J2hZbA78beQvFstOxglcr+0BLLy8rqWTIjlhFbpt6vkEci7WMDqs
+bN5Yp9MhZ2mrVSSK5iiKfnSl4BHJOgbv/gp+W9tvajl6dRL5nbK75foGtUpyr0l3SrCTl5IabaS
HITMSeLjkr/ARlw7Fhge+rIk4QgrxE9B5WTGflIfVFq4SnmDgrCmEpHHjO74uRFW/JnF26FkX5/2
Kugg5SllXwpXM37N+sGHF8cz0fZrYwmOcvXoZz7c6gjba6c3bZOqTz3AiAjYCpI3Q7rTw900EC+7
NZM9UZK2HG4E43XQ7rv6MRi3TXKS1ROlDiF/oXrjW3dhl3u6ietupYebSvYwQQvhg2ahXWT5Mhla
mKdZfGmlXdA8W/EP3XhHPTHWuuvrG116klBXJ2wA+oeV/4q7w0BMI5vw9KNtPBEnNOjB+mx268Ha
SuVn9FMubxLpNuHrTOJJUh4a5qQBK14iHJGJF9Fd7J9yYRUJpKzeqPWmF49aexf5NtmYZsy5VMHC
VEM+wLvWzkdBehDyfVzeJiU4JEgmYKmCd2l6lN46BlPFfRC4c7LqyUJXd0OCK9Cl2ScKrm959WN0
kxre4Aa3iU4JDSVXmx8kxWv7hVyFyKlqV1m3Smeqja0FMr5jmOwN0p1q7AZgLcLcOKGIKBqzVD0+
MPfNU7cS3KC9F2lCldp9Vv8wWtyem7DeWKYTG25QePoh+9mH2Np/V4xG50oj+SGbLDhMaGeB2sfv
OpNl/ySUXpUdE9+10rvv1+jfvfJ/X0TUIhaIJJHD4d8vYhlbsq+HAqlAa01yIdxD3x2w3aA3Ow+/
FLsgU6rewmcJX4SPJcPUMz7wE+7GHwC1s/30PHiFzCD6yFqWbGMiAwoWLPZd4Tw+6R9ERdJpWstX
LltbLuu7y75YP4ZEjtrC8KP7ttq26k9Vd9GO4DtnIOIfu/I2Nd/F/FfXvpvyLpx/IFzzSZliSlL9
lN8wjKiFR7+oWWcs9EQPu0nqBdZaM0tbTj1UvM2q+dk+pcp5bjxzIi6YCT0dYNPY+P4xn28awuap
KFHUfCS3+Qr/qfGCk53/m3S19WR9WfyTpLaAb9HKKBd1XmUMfSALWXyvnmdzPcasyfYw2f1DeSP2
2Ntk0oYfQH8RjzLszNq2DsqjVLnqvCk20976xWRLX4kqodmbvnOqU7aBpZM2LpybQ4IYGoH3Ar+U
fuV3s7LCQ9kqTqd59c949lRkCt1KGBwWAez/1dbyyWhZfjwkwJh7EXAhz+bxKBezpNmvOUREvVP9
THfhtqbMydwUwDFtz3LvIyYc3foholLMXOMDA6ZMD+I52FPj6cqOnQleSnsLlkLlTSjA2JJ46+jD
Co8Xq1m7jxczal17EVyJecvf8RtKiND2g3V9UmEwk5aSgwZyRVScTvaMDYdyPJce5GYXs6baCYAj
+Rb5Kq+lOOylx3nPCqpKBEzYqX/bNJw07f5kPvieACBTcpGKDM/MA1nOjHfq/TBjFrJta1v2AYe1
u6hfyTeQ4/na5o80cPrz/IgAQCCQ+vbuYLwu70LqoZ8accuCrjkymyMyIbqfDbvEkXyuIjtdkq69
EUt+v9beEF2J0HuP0XRopT0ykjJZQSqo3kth08PDuHK6t748c//xdF0U9TIcuXwQiqVKwwwr/ubX
c8uAMZkpidC72viQ5xlW96JgASJ3jB413QW8FUMpwd80kWbulgBcu4MSrvob1DGG4QmItJX4nEX7
MNoSloaX1aTMqrdSSH6IbUAMQY7Db0heHFP7zMEQL7zrLzCzExnYyDp9K/GAAPU0zoLmlUS90WvN
3S4ikuEIlUr/BbckoOdxG0IOeWpMr/oQO4fAN5CMmyB1uj1OF/8j1BlaEKC75kww2imhpVBpnPZT
faklR9yOpQcJoz+Gr7q/jNVLSHnodOIrv7Ly9YL1v3f44piQGH3QVypwg/yZzIAGn8Ev/6y/yaOD
/kS3MYTv+Kl+ojTpgwNYkppLoTQkvIukgtgRP7RfqL5u2nSvVhDg3IZQFiwV4EHvv98R/n8759+1
9X+XelG2l5lahnHCKQ+hMrMYBEb+amk7GM1W7A+59qTLx0lZa8FtW93kohdmCLJWan8X5k50RnPi
R24IHhYerJ3fMrsewMuyHZ8FfWUganorys/a2gat1xSr0eOoXlEayeupWOuwQ2IItNVtjpigWBXT
Q6hvKw5HYYmof8XsgkyZiXAG5WBhhkBZri/q1RA1a/4L2GrUrpLoDUmIQG6LjqzboQiR1V+qsBP8
e8oMahay2hueNygmnIY4wctHxmNN8NQPN7r8zp5tBJvRekrUrda6Rr8xykcVT4zlNdktWtpk3inl
ptZXZrUSyoM2bCUuzz/U48YE4ofEhJCkYFsT8MGx7lrp/HtD/ubuXA6/QYRpuVJyqEI0lpvr6az8
HGmOoWv45ePPWdjOTMBcXBhh7xAtEt7KlLg/sY6In6RKCXf5jxhdB+GN5BDa4Uyg0xK9Q2XqtAeR
3AQSWin+3PRW5YS2Hjfyg7TTAbvybvEOf6DbQhuRv2krFoQu5Vi65k4HDF06BsIAouz+JUYbxQTs
qv5AXXa67778xYQrtjJJKGUezSTfB9bJn48+za9mY1Qu3YFG8yLN01U0gTtt8iKYv4h53mN5NW6F
3us6N/hEVqlThDLUpI5s0q1p7AVtJXYHOTwXCVUE4d+2PsPG8epgXaUbqXFRDOeBi/LRqgGfOgHN
z0/yZCiSGZGaskc8SmOupNLhvwpVqQicKllL9CPKFaPJCMNS7CZMjUr3/3F2XsuNI0safiJEEB64
hQe9J8UbhiQa0IEgARDm6feDZs4eNVsrRuzI9MgRriorK/M3J3WBxBAt8voQxsfwqHVk0Tc8adG4
cgIlwwITZ/C0KSCxiIJjKhXrWLj53Uey/Z7gMGNnWUdHKpAe/NU9wLTXWZC0cQ04kmtoDdGz5PFc
1k5dhHTdL0VPO3aoP5XNzuIyOS2LD/BEtLrTtX8rfFP25JxS5pg166pbOS7E2NpfB0TVuw0UTwLk
8Fm+1+wshQ6yeRHMLpxEYk+WHYDwaT67pwOqr2u5USUmfcxBk2d+UTtahQkoMtEvGotPxeh/a1D/
Xa4U6c+EVRf2wgOo7HEimu2kS+XIBnwh98Uxa/16kLxCun210/8acqDuTMBbBu9PCfI9ytTLSWCn
isIqToRHW1mpNwdk6D6eHFA3mzz41Fh7dJV3c3mULO71kqknXIHv2K15ORWnwD3LCe5ob8obTm/w
rM4e9PmJBKfrM96VI8ZNk6nkZE6WRgqO6LZ3dQAeE+tQztUGh5ZzA84p2L/H+ifQ8b8389vFPaXR
dSTUcSs7HydqjhAjBBjVO28T50FJ+P0xfQT5UmwSlCokhwEsLrdLKlBSoIcvlsendsrfJ/JU344T
qTQShRR3P9fpMQyOw8e0vNikq2X3MT07jYfhg1Td4t7AgmGj9iZ9JNvb4sUN+THAfLshT6m2USG6
jKEKDQgjFE3S6UMfs2qM3tahOJb2LtP4HqhuIVOnxPMDzAIRcyKMUK3pK0HU1ofVi63OE/Tz71vz
lJ8VWAqAPeDWUNi/vddmwxa9D7JFPTqFUZ/csYbsN87mipf0XtHIfyz4frsdT1lL64TbqwDjcYLG
4cPLPrIdImHV4iLarxT61R83OV/Gr4hPY7X6NK/VtbCvjAuHOovOXXHTwtHQmcfOQoSX8JXCuacd
W6z9HJ3BYdW+0HwHuXKm5YEcBKNXQ5/kYB8/j5JdlNNc8nJEWmKbu4ZgKGLVl9kDg6eLa+qO6Eod
OMyVapOWSksozVfcA3M7zVnLQiUarwVPWj7mYGcl08PMA8jv4dVK/tU2+zuyIM1F8bi54qfIsqcf
vzejZszX9mV3Gl9Wj4n2TqXQuUVoqNvlC3zIk3H0f0bSfw/4NNuRJb5H+Z3ZrgBTyi1dcdXcT8IE
nZvIoS4NB+2drV9BaZTVe1j1NdFRz85h+kAABgCl1E4oXx7s7DKpnMi0AXSWAmzwF1FJ/OKn/HZn
nqIB7sPavnVKqN6KtP+EZQQo/9C9UkmYAT4rrz197WFAwAYgNxxkNtlYsGuvQ0H/ON7ZFSOiKNbd
Ug3uZsC+Mz8vKHMa0QhLtVobiGcnpbNo2MpGjLzre65b8P20XXG3TgGgxfuSVoYJZpUl9y0fsQ9F
NjcQIgcpC5HWOaI+OnrvbqGxK1xcRoKtShbIp0jw82IAN5nCQNxu6WyFe+wsD2zwgkoJpTcEBltD
sbLr3entCJwXO7udugJvSmWPtYAsIWsnqveY6bjXyCBteydSa9yjWFQmkMZSZE0xkGQr9LDrqHfZ
aMF5R2EtPfpIe5cXZz1AxLU4e6bZz2q3rt2j7kWJXei9mzZYJ21VsEiQqF4Z56lUzmmVKdXnOpOs
w+cRVvDJAhUmK/06fheFUHlJrWkG9G+P9Sm43otWuY8MBnw90XbnN/3mXkFogvE+OndaGpQxyZ9R
rH1VQVGb2PHbgZ9CaHKszscyYuDLk/NtWR3b53VwTt2b1kmbPUK/pXVqob2HmcpGH2glXhJUYCnf
mjbSuy10GmTvcfeTD/y/KfFX1KMRacyrxb6i5Ij0dG9/7ErV8Kx4Z1Q6acMr/nENbdk2lvFMR6P7
fb+kZXwvenvwAWzisaU4WrQxESx7sYK9iqNPITu5V0J2lJk7FPJK02+8EuHlQspQ2rXmYuVQUgFR
HbOcg0MrlmbpmNSvLt75HBSmv47oErjZbUyLwtwHN/SCwdFeX83wP3Fb/4lESOEBcoIC+NW++YY6
usgRpoxxxLqyo3MoUU6g4IkBEYKeho2j0yv67ZMc1L8HBHcvq8DSANE+YW6SwjizEaZeKA7O00Pn
Nr7EDnROob/vqausHY2pwRpBPdMW55W8+f2R6D8lFWLDYjVb8DeM1lOgr4pSVtbrx2Ei390rBjQS
ztWI4gCR7BNGUEBIke0/ODHS9EK/NVcPFLGa7j0KerA2Z+i65l5ytLEnuTVmJSMAha3YA/xv0C5V
CRmWLPsxamveo4WmnJ3ngbb+PJbjkuSEbOriAhSnq60ZIeLzYABaQW7OBHzRPDxFQ/XgYNhF0VBm
hzDWp1DK6Ccpl+CEbOURy1PrkYdi7p60Ebh3I7WOcp+SoyKFKMG1XgDS9D+BNf88qe8362mRKm/q
WU214jBpDBZltzL6AI8TFMtQi9zjQdEt4g4S4TLCz3zH8LXRTYKPRvQ9Nx2fWABNhWq8aYR7usc9
IQ1aylRV5+dsWkZ90Vwd2nFQ7nIqiLHL/G1R+KvdGZqxsz1mNNgoGGFK+Ykar5qi9OAVhp/R5E/H
KOmZLR+J2ewUwu+X8vZ577EMop5Cdx9v1iINZWTxsnYV3DPHnKLRD5Py98H040iG16mbaFc23bOn
kVxHci0f8iOds70v7p297tCaehwcHYJaIH/oVYjEz35tlbVdAw2aVxNWi/3g97OQfkoM0UeSACei
nSI9VyEUCoYto2A+JQ6o4LqLyNmO2tDywY7s6tdhfrPXhPhoeOpEE0hz67ZWeQ2UAr1+59ipe4R6
IcQN5Pfz+j/uzn/P66lAgCN8nuSiecCKI3ezz3SXdPOU5ng+M/vsr7LOwaYe7paugdbf4sXBf4pq
32/KUwp7KZO6Vd84eIK9Bjl6vRDH1OdXrYXwqhTyhYR6XtJI+zX+Q/1b1Z7W0qquDvfE+LpQBD3u
y1abHI6SsgctL6NH8+im7/TQNqAL1K7gGgg879Qd1dXSl4n3tM6saE6hyq7f0031wm7rK3X96+wg
d6PfZsBDfiZJ3CVg23JJxMNlZA5n/jJXRUueGKNkcpshk+Wu2/eh2Yk3ZyQLJdU1fWFH8aqHvc3V
TTbZRl0AgoipB5NtiRh8H11jKpi22M/JkSr4PEvRfWfE2zTLbdGnaH/zDnc/nyA/SA2AnfJ91YIw
Zcc3a1MOlFHcUNsdPp+XgPrt9Wc9vzoHZ/1qADap6S9X/izxczvp6C4VXHkK6pEWxQgt6aBESMwH
Q9ArOvIww3XqVVD4AnD+ddhGpqH1JYj+rNZwuma6dpIylphTkxmf0R8FuYpAueLVypjdPTLlj+Ua
EzBEtXet3b5zHDbrDC6slHQIaW9CkHQlVDoIYHcPxR4D3bCR0SPIGr3abLTBoSUVcyay3xqd+mV4
3GjwV9vI1Rwx6NTsOoA7i+dVaE7wCOuri+PSeN+vBAROSz9/BPf6o/UmFTYabapdYsPpGxni2Prn
JaCM1phrWtqbMdm7Rrvq8VeH3npghJIbD7TE0rplBxh/vRBwcHWBrdJVpSouO5SfO8c+vcetOWYh
FO8WvZlyRyWNWgqQN7nlCytkYw3TchHAJEPmMHHzk+tQGKk9sW14ZAXvTQcPSc39FFm7LRZWIV0Y
HOKAI0QWdTA4RcbZoy9jUjsd6bUvdXSoa04yr1dYACiOQd5HEonzT0gJTElc1Yn9JHfKN7Su0clG
4PUVZ0z5KZ+W/vehg7P9sxQWZa2jHkc5D51hPeXhsZFMupeDLdVugWYPWITMVdi7KfaD+jt6X8OI
LtgCe2aD2rEFdyg+2XJf+aRIbvZoy9ymGch2m9offUF5fiRJyrxLFiIoXgyg8uQHF5ezF8WfL3Hc
vwcvkPdGDQKM41PDAafaWHogQTTJ8a13j5h8OGj+2OvaYdPz6mhfiPZfjvZ1Nt9yz9bRTG5Zwl2L
lxfCxo6escJYj+xkWU9UjCXcFhVaJ5rIV67eKmEyUUPFHVakKItOW8S8sgmkhw3i8ZDtcUGzzeHv
S8mP62vDAPj3lnxVQb+dZHo8FnvzwS3RVklIpf4DT2mkllZJap/xqqN7NmpWUxhZduJC8xgS/pAW
hdOE2o650VyZbDqMYdqOfj+zH+uv38/saZETEGlEHozbV3/COxcsDFjcE2vO7j2Zma+KvT/1Jkku
oP3LpkHu/FQIuIgXRYwqDoZz4eNTG1X2B7q9O1SqPmrToXNvWBfvaEOFLwcIaP1+qepPqajUVNcg
IEAwkZ62UnKxVsTikpJMdA59ZUcegfXaezah+o1lT3Dqo+th68vbuJxqbUFqZIPhlhdj+gGN7O+A
jKcmpbYuMPyhzzqGdeoSncweAcU4WPTPcWqlVdM3PhDLHcLtjdt7L0GNvPLZqv9+NT9Hi29X8zTL
9sVN1bOUq6FmhhURI72VwHG39yT0n9ctXr6l1TC76CrQyndkRDmtfVvCw2A/vDqojlmCZkcuhGpb
oTSsbI7gLW6W4sTv646u2ZcB3WAAI6hJX51T+mLLKP24sP739J/zXqW6ifpFux0mcBLTXTmFaLUC
pHK2xLIjTsF1OeXZEduI11xI9O14Tk4ARtWrG1eCDMsG//f7+WMGJoO+V1h0US75YvR+m6LX8iwf
k2tJ1HpfV9TLz93NddGyJdd4R/kLgES5ufZNVqabhwFvZGHRhnqZBYrzXTyQjUnd+BCIPYBqpV91
Tq+S0SfX3X82Ut/P72n0lsVdVw4653fsgtlQ7yE89ywNEFiRW6DmgrJarEEiEfOuVpK5utDGk0TD
IY6ihANeU7rZQI8arFtfqQFP09NgXakfdjq+Z+FdRJLFbhog43iYbdalXfVVxQb/hg4JoOsOt19x
0jHOJTL53n4Vv6VzJvDuAY5qE29E786OdyNf7KK/J973eTUETkC0AUo0Baa0g1GH2G0gae3IU11q
kMAv8gtL+k6F1ohIbYLD6Yd6cS4NprsN9oINHe6uPAy28nMKGvt9hx8rtbeTDecu+/XNU+fVw27h
f/fwzaufgbgUkUHqYLwZo38djyr8SKJOdA7Z1R1b9Nmo9lj50Hz7ffT82HmRv+QcjEbn8rmNpRzu
+1TMmlWo9NArpwQCNT3HNtU/YzyF4+kwubavWD9CLMWR5GGruk1SI++KBdog9OmEwjfqFzHiiQ3W
jBlOphHfxFnHRH3zaVdxSsTkhJtfNJFKFwMYjCAGh4t1M5wi9XhEthSuZTdJx+LFZSkEgadJVhE8
Yu/3u/NDaRziF3YVagt4KOrdT9s4ST/BFa0QBk71BL5n3FNSySlOaVs6gMch7j/OSnDbS12aEyg2
ouiirF9kJV+Z+p95AnAWGcEGE2F/WNBP90IRY1i0F0jtp4r+8LorCyMN9fAD+sO2+vCKZCZgZ3hO
7pagrNbSRMi2WSLvTOAI9TWQaBcK1xIgNx4pa8UqUx3fAvBQuWlppNMIUVYp3JRWzI/RDETTiO66
hHa6nQtOClNaa1/XncNplB8nyUkd39HDuFhx6cenj+iKoPCbRpv6dPCO+ds62z3eimhQJI7KkDEd
QfBVaZFLQaZ1tcOrFOCHWKyqrYYgrmgaI+Yr9HwLfdpZqk6GUBvju3cOk/AyVlzTurhIs23FoETi
xc+v3oklYXS9gfyHuRGQvWCKWQemdxofOsA2PyCruGxWi3cE+0G2w2mxyMEe1hGXG7cMEnf9pjl7
RPHrBTogp57mGGGMEa8yJJg4yeSOuxsVzN7JxPrGas3Uh30P9SAeYvLrRQs2gaGwUzCNiDrmXFuQ
GZGvH/vAFOgDaV1lQHu/CzhsxrKVKc5+ArMZ4WoOFVlAgoyUOg+huRU8fBjsR/fmZT1CZuOHU3Rg
PCxohYEoPZ98DHVo0psCTzW4ml6OtOEjVF4Uxn7o3qiIB8qqBFdR1yAO/pntn/T9Xk3uqTiGKGOg
AmNg6DKIk4F5GMvIwJhBvvcOCAzbhuogawPPWrj5teLr6fYAkyV9wNuMd7HmpfXiKIUnycYSKkYn
pTVTpAFuur/P4b8rRBQmJIpDqgJb/S/QYsLSIx5EszWuWqEmjwqUXnTTvtVgcV3hNquN+e/HE5v5
+Od85YCEDBm9M8ipz6JnB/FQllHNAVU9FLK4k0gsakyxNQbYTLw68tf7ANeqmzCmXHo0C3Z1ORnL
ra8cX5THfrz2/57Kc3XsfEwPawiRrfE1gcsehVf4tCkmudlYiMLK9LJXktc/HRAzOLGhfbdglD4l
5evocL+frsfWWMJ5Sdlo+xDVTZbvsGXOztBOzFdCMT90pYmJMB8bU7jmSp+OeJYTKZbOh9b48Vgk
7DRlKp0XsQqEwXq+H3Gnedj32JWwQcmSTdming36slgW6xcr6Q8bEgjMFEMhJ2oIrz6X9pEOvsun
wiDtbvl3dVMePmTqLeujn5UfOqmBcnDlDI/I2+T3Aaf8nZHqItduqDgTijJqWH9OyOhwLUVBvj/G
IhFs75r0rWmjCh6lkocHuuxT/yQ/arnoh4kt/MWuPtbhLRTcsv6Vfa0UHETvSkuPWrvi0H/Q0wLK
QWNcDgGZ1ubaESXQ96eeLvioTNyP7l60z73zI7wk7gVzuLgbS4soezFxf9iO600BHukPE0I4m58/
r0uCVprfrmY+vqwf9qlFliQAuxxqEUAhQ/AQ/ES7p4imv9/OHw+LcU7TnhZZ9s2nvZ7YOqmRtn/k
45jcMkIaNT74ogS+aBhVqxOQXR4kCsK/H/WHVjOx1DQp25oED/nZk+oeCaqqgYGZkmeEZkebC8tq
lY6uigV0iyYt6ENH7JgfJ+zqTDyvLSgK9Vi31RGWsnvrCMTHROvBykbSx4nHgzoc27iVjPUKAAVE
xACTx6+e0N89PjISUQKPhAaXjs7Cn09IMTNR0Q5mOpWX+iRtr/0U5wPtDbuMfVd6KzwQXxitmFMz
+P1uKcpfMfaPAz/PNUPIhX10X6fTKxZOZ+fUlgO9Q805YHserAM03qyzXQQQSJyjg2GOLwDaNrog
GrowV8LKl/wiOAxLbGuKUOlIvjlZ96pRq18FSueVB8yX5PKfKwJni6QS7T4WIobyn7dJinTB4Kfp
NMJ+ibSLDsXRN8NqVOcoE9nRBszgukezP/FMEJ/gH/JAeNPGR19orCcskD/Ke/Uev8HHub0bM0or
YogByeKxUMJq2CQj6acy1bqnbmuiTC9bDGjtS0gLOHGNoAGNT9lK4Ox4pbC2voKVR0vfru6OBBYP
JuBOv4Hcub4ovhN8f3pKMtr5EiRqBGyfMoUkv5vRQS3TaWuULSv/0E+6wiQOqUdTu1vbLIl+0UZa
EJu/0qnc3M7bxuo2b3ZyrbbsYZzRX3snMiREBVE9P4JEsPBdhLOJTh51w/0KUuJAGWSdU+fUF5cF
2sUHKgX1SBzV/XixbqOz42vOeVyFWe8aIquY96p3Yxe/FT2iIXViBUmQpsSvLupQ/oD2SDNgqg9k
BsVpclsAAYAgLI3jbtqvp2hgIWX6cKSpNJFHaTftnqbx2AjOo3XnPDI660U8w0ctspRF2Ut691nk
niZRWx2qQ7QQt+tB2T537uNzWwgNO3UNN/LNruSDRqZ88SF5oqt0paD4yGbZ7N67TSQ0q61stp+k
gfiqsPe1bXgelBQMTJpmtPFYuf4clAli+mdNeKRTpXekKXO2oyGQYWqO87t9tGYxZExK8DZAA4v+
pkPD11P8O7B/3bl1NPfqViNcaXiMl47SE/E0xzhRoTSFueJuPYu6ih/ZPcl/0Ay6utiBOkAx7asF
fc1TcLDKyIMbvzm7RTRXnQo/UU3qgH9GivpknR0Vo4c31s8TVmkFOHgbfCJomIeD78kVNFVtjSv2
o7xwitIY1MkGWnVOgrgxvbeyxGETH4kWX5qmdxmBoZESj98y5eCOIyqquysiA63dj/pk6x12Rjc2
RpSsgRNpWKc5MIqpo53ey9xWl1efKsIn4L8GeIEAU2wjf4o5GdTZYXJ28O6GcYW0JpPrAfYrRSvQ
yt6Nz7XYMNtp+AHtQh3pBqMYgcpR/ml8wlO60D7+ct6u0JrsZDMkGihvidQ2XLAZDXb24aaUUyF1
Vf4eZQDBYsWrPhJgOlS3Pk5NyZf9AegI/pTK/2P7QKaw1fh5Um2Hek0GCp0BiwT+YlF9HD4y8sAF
X13oexgWEklrOOo4UeFfh/kC9OjtfaWAfmHVa8QFLIEWxViYxjOpc97uByk+n0CtLgsExi6vHLnR
9P47YLCXQ1KebB1Nx6/t+Lf9XHlXiqKWHjlqEsvl6matBvgCOQCeXNH6QOHaulmDq31F2YIp71OA
FlyqRA4hFPjtdjscDj+Hi7O1eNhkezQXc2f4QPLn5MOBh+os2E1zx+fdDxd41/NF8wG80xp/Dm8O
f/2wfIh2fZgYwXb49vYeWbu1PTfczWZ38IKzPdpsZGsDUyDY4CLrj3ZFEDNPMp9hZ21Gm7W72SV2
v9/fjUbz5cWadyY7HM2szvLKJe2a34qsjWqNRpsRXqPWlYv6EKyPqzWfz0/WfLlaLpfz3GLEsILF
//u2tnccNbc2vy+kSGf8dMsRK5MR8EA5Sn2qLhhnQVQO6jGfsgWGCwwOY6xcO4JTcaZ3v2VF7YST
2DubDQenh8tb5lRQysvPGOtElSuA88vEbq5Ft/C550Pndx6Uj1Erd1u20m7ZLftipS582K8rXvvN
b18sSk78yxVXNu/oIfJ186ZalS1+5q7mG37z2r3Skey1z4gwqfSvehAEu4I1QATDGkwHH3weTGNn
OojsATdT9QYrwUrjkKtJccOwkQrmMKBdHNY+V7F7K17p48PxVk6v500HXjPWvF6vJ81Xg9QSrcGF
ATeFhNQbfHCsRtjE+ohsgPHW7WsMMXA6pNEulepeaW0jr0QciSHm7fkYX/mdac3IOlhT3glQDtDh
j4M10Gw+H6zYaz4n3ofIwVh7J/FEDm72fZLaeQ+kHtf1wVX9O+RNi5P6gJtPX8w+UJ642bXVTAN2
F0MYAkEzjCFxM4wP/sN6WMPxeKw5n1t/EVvDgz8c9mOr2yWE+RryV4vcuSIS83ChqTTIkvdihFQC
HpVFmM1rOIjYarhv/MVi+Nntdmu7mzuL4eLz88S8aw5EtafNwbl4UIucRHMqzf8L7n1xX5z8k3/w
t5yLfbCHC+YiJRCSz+7aq8fN2VHSCGGz89bMyIe1hd8y5sWJsJwdnPJu4YFWsEV7hnysE7nYd9uS
JVnALsdRoHjvqJxYzQciechsNW8pXEm20S4dT45V+4TpevTPC4LGsRb3HS1i/iK23t7Sbun2MXCh
Z/OGOr7Hp/YjoeOHxqsPQ8tqg6K0M3sGfcJrjtscH/0V++SQdfP/Vw9TwXbERD5a7zMEm5t/37jH
b/0+f9QW3X7/TW73395lu//OwWp3bb0TSprZj2II5sl7Z7ebRFbz3szxAgPACoqkgAQCzWXZFpzm
mzv0PpyCP6o6u9EuD+iiNR/WRutvdpuCWUqlxdvzVgSbvKOgyMJM3SP3w0ztzOeXZmrBL+atmW00
A9oJKDtreXWbDsnF2nTSjhka7tlf80F0OnKzD86uFUSoiU0Ep4kDuwkaSUS+PBiNdpNdYY02zWVQ
//yKUaSwxKUmWTjwy02wOKPxYNiUGTzNJZRtNqYD7Ql8JYuiAnyM5/IKbYjS0A9xTMOJniq2ghTb
l6LPt6VDiZNYP17kbNprwg9XeLE6q84/AWfZmcvWskM05pvclw1mZx3+/2L1cpcgvZwvm/vFLxAf
7F4TkRw0sZxlE7R7yx7SdNZg1cQQ7uOSn1+t1bKJ6OjZOwQf5unHR+ysVvyOCZZh9UE8GaxWSzBv
VjggFEyx8rAJBKxng0FtheMwvNjT7Xg8HYdXm2k7/poafji0fN3+ZM5ut1sfq8ht6DOkfd8vrfF4
K1CdhPBhjX2f6eXzN+HW2m4BhdvboRaOhxd7y99DG3c/MU5whttmvoamPR762+H4ZH/6/FbzKiiZ
NYuo4WTBNNxzQmybnO2WZfBkj8cc2PeHvPHOS245+rZZOglrV2IP/4z/WTqvNt8ff/1sunfZa/Kz
i83pdn232+++NXPTJ4j0u1bXetj9RbeZgW9vX1MRUAzT2LWb5bLPDOm3Xbs9m80mk2Yc7XYsodRC
WX6DjerkVoehtGYYWvrwa+T5QggQhNkxaQbe7OzerVmfqTdrzyIraH/9E1ntdv/OHJ613Taz0p21
m1eP/d3JaTP7Rs143jC5+AtCjbUbre3NaB75o5E92U1GuxHLnu7sOGphff0qLW2kKF2gkFYw2uAo
ao3mnFmn+cZ8zuTg/1nbR6zu82XBTOiwqvOes6gd7WYVbb6wR0d79KLwqLSaQs9TSs8uCzVaSPSy
TEGMn3+bA0WV45pwPWTTu7fM7SiEQuCfQ82PqY0/umVX7O47Ylcn/66nuicivZb2JZd0LlBs6sYM
5+ZjZVqM42YpT91mJln3LpGDVbiZHv/58bJZpJvfaPm3rynUzKZm8Z9H3ZQGXpMpKD761/yfEEi9
OT+5uTe3k3lCZ555COS6zMC8uT0gexCdtlr99fu8HByJHBvq2k0OZHCvmyjWW66aVEL0WuxPRIc6
XogqCm9kxl+fmytgjfz4ICcA++KuSqd0ZK/JHahtcdbIoDpcSvONJARtNG/Zq2bVl2yyTNmjs+I2
sxy1fbIEvuLV0MBrVqhx1sk6906CSldVWPte0kkCmB4sbjdHZ7kCVDhRnIdN8vi53aI/wFo4nopM
heH5a2o0U7CZLX63tLuQupv18HPRfTMst+X1u90mYYWg2mgDsUax5QgP9LrvburcnLPFq35+skRC
Ogro4dpbzdka0yYMILtlP4Lms3S0thefub4dmi6bf+Y5tW5naNpbAPqs+3Q1bOiDtjJA1JmPO1zx
5hCZi6QARr7XsOWBuimcwjF9rHSYls0KiHCSK8+gtWud0m++hHNoq3y0AE+y1RF8wZc8wa/dy7B0
Kwctaya22KbdPQDZ97WWA0EgpWDXwp9AEh42r90smdLXwnpxTt5xdfLKKLj710niHzwWNVYbKAFr
Nw+O/j9v4lsaRL6+SdfQry2tr4Z62Hwn8gXv94xYlH/KiKll4Zxo4lMvP+sFFi09j+pcS6c3QBUi
Ci79lBLC2ZaqXt5O2ylrdFecKIdQGQF6PdE+Gmmn9lIGJ42ExpJPWRihPevd36T3w97D87oBUFtV
v2WbDDhSUzK5JoOMJuuwRvbtPKg7mEV0aqbqyd4zN3yhf8uciO7qvWvQx/qklpMrjoavs98iqnys
vdQDfkjCkAhudADLP2Z1zaners/2LaRJrVNeCVRUxWT7PJdg8omOsHYrNMyar5SBPlIG1TIvOil4
Mq5u0MgDqB5sTZIedoeAEg+s/83j0EM1RBE+vAbNvh+u9ECcJCyxQtBaVX68lCfrmTxEUfnhauNK
GtzQDrJw9IsUB8Gg19DjLw7Wn4GOPSIiFPShRAAxzy0oTTvd6zv2uFMAhSVYX6ON2sKtj3ulIXeO
QKcoHrUjAH2X9qPlmBlON5BysVtvl/hVoV0Oh/E8vMzkBR278yQSpsosXo9MT3m/EWK2OjpWhdvw
auFP3zBeRcelCPaJpxXo8NnEgTio3iLSykcbXYQ5D8AE2d7F5o2tvJha1NQ/b5hXF93bxmwXg/MK
VSRnroHGM6eqgwoS0Y1D26Qiu80ut+QQsAulFeTC3CbnI7+ixEUVBhxOs1jdbXrcwYV/4ZOTDWc2
oC/mIp3EthZIi4snLc5u1JZArw7YwOO3g7jA6l71NK9gfZwcAzrWX9IcX/+eL51jPapvNHKtU0YS
WAT/fMR21G5SO3Z8qHE1mZyruYKXeTxueAqBQATXZvvUNujo7bcC0mCvaDJi6+86QGMrh0RoIx4s
/eXykp7qe2Ss05SFTAjUAWXTc/fu5O3Czpw4vIeHIAuz8Dy89W/U4ywApFm4bh+apm5Q+IWf+2IA
otdlRHsI1LOtgjbq5bObX2xj8q/Ya7ZQQHfIZLYkOGyZPmNC8Pm9iYYmChmh5JnEtdptQdJjDPPW
hD+a3d4xkOfJOJ/WbsoHGn6k/1fnyGf8x61Z83QIaw7PypcCMul2EaS8XYOXoeqvbhtj/wv1DvJd
pcT8tHePqyJRkodUQ5q2H6ncTmGStJL+ATzVSRhfqramy/5jTwe6nF9o8IvxSHh86toZNRTJK/RA
qUu8J1/I4v+VhXBW4CfRqgX+rrS+IMLfshBDvcf1EdfbsZKPM43+U/FpABs4oHn28bJb89MtUCQM
2GQDqiaf/0x50rpllgiQluP7ukQLBEOzq+Epcr+FA2SeiD1Z6hmtj9+XiL8WiOYCYTyo6K7CxNaa
sve3C7znUVnEOIaM18XgbkBjn9+zfn6X7cf6RUr36khPCZ2QHw09zfRyvM/Ha3KW6DOKXTGdrevx
75f00zNDMJkCkEL/8h8Zu2+XpOVSoaH0XI4zNMjAVwF7rjCnEHon5X3NSv/70b4S0T/iN3fw++Ge
Wmx3/aFUZ60ox3n2USErJ5e7KpYwvbBMqvnF9niGykKj/ABw/oxLdlHXuH+iqG2s9GJq5MMzqIJj
eQiP4t4/FjhwQSO9ineIbf+Pwfz9TJ+mWHLP9VsBhWAsoe0GXL8luKqBQ1luJxQnLq0X1Fjpr23s
051pRsS3B3G+3fJCl+pynNI50DBfyquuVs+MeL0t7x18SN1reaObHllleUJ8ieI5t0IXSWs1hPlk
n6keCafOrU4n6kHwb4dXQ+XvPvfTKT5NOVErozI9t/4Z/uUREAHiQyvmpt04sDLnCn1LoRsR/Rej
pun3/jVqaKS1MCjBC/E5sBzFg5ZJ4rUcy+t3FQVLoel/JjhmGfd4+ziD/BEn6LVJ9ZabINQdCc2o
kxGtcMIYrWk19FvXMIGw+vn7ef0Ugoxm2hBNRRTmn4ZInByLm345l+OH0LsL76U6i7X2SZ5rnCLy
Qqr5IihIzQs+3Qe6hSIBn5HZyJL/OUZOJ1NTIjPiPqTH3uMQWw8FYi7NreKOQB5CJNU5cWLWM/BD
iWiXCriiPbJYx+UVsFCT2wizo473UHFDpQxRK12wc2r/4uxwOwEO08ODrtu/36SfpjxPDbVx3CKw
UFObh/ttYO/1y9WItLQYr/MuZgCq5p/atysx2qpblh8v5N6J4tOyu+9CuF87aBwLV7sKHr2Ddzt4
1W3x4nx+eGp/nM9TEC9M5WQ8skcxFpcynaIck3S2gmfZAjlasw+ucdwYko2jkULl6gAua5r0FzSa
PtjsuQ80du7+kX0BFeAkNF6E4y9e0tMj/uPsngJ/VF0e6Sni7OZGT2dXalZedcLnqx/TQcLHDST+
4lIGahLkhbsfRTaqndWVIujFP39chf8h7MyWFNW2NfxERiAqzS19I9hid2MkZibSiCjS6NOfj7o5
Z9c6sdfNioqqXCbCZM4x/vE32nTTwvFZifNk+QFCccRD5vxCRXVyq2EqDLrYrpQDhYqoX1cfCGMM
zJULNrgUhCA8EEVQulNwYbiE7IQJ07/Mhv+MFf75BXlhxliWqyT5/udyeAqTqrilLIfHe5gxkfT+
ZDBemI9dA98TLxVQZsFkhkcIdizpj0R/Hu8fD83OloDIwr+7yysjL6Dp5fn4Kh1in0SMTuiKt/Bk
GYUlC5lvWel3d6r9lM4DFuRVh2rVbTKPV2YEwgxzu9sluZ7G/7K2/gz0/9u3+2vwPRuVedK9n90a
qx6seMK6gf2IB0tuVgSzwtBG/pJSrzTa44Q7RPOxhQ9h2DAw6RKf2ASBoj9+YG5W9J8PTLaN1Ds7
9wCwZtFa2RazyljdT3c3LAewJrNlNrqvfs7g846pnroXdkmo2NmhZ2mis0o0whGSdXv4WO32CkKM
TxSus/SkVwgUWdToInbdDZ4VDMAfq5ZZyUdv8zVRbql+L2+EEVutZN9+OmTyb7sJRP7fiKn554Y8
S//4TwcMgSztwkG+NIOli5vdzOhieQdn8Qe3PxP3Kr03q1LS2h10lZknEa6pOK/1ef/eT6k24hCJ
kFHzabLxDB/H3pwEzGxvw2C1c99+4bQYaFkvm3D63lbtdr/fZ2Gx7hbponYADLEvWr60LOy/2nWD
vJhRNEDHT4R7M38BhgHC8v1a3RdlpKwOIHXDhJZloVgygMb8BpK+kojbw2U9Q7m7ZlPozdESHjgm
m2bFTLwfRMy4Tvkyg6eHmZfBjTR1evZQomu3ahq2RE/IaTSuEA6qH0jtuHpZHUxSSz7mGIoBuqMN
9FvhX14nxFb/PBPYMP73ffpre+0VUtxnoxfb2aKCuoriCl1pcCdRzu8iFS+NkAn4VE+/FLva3lk2
wdRsdsrp/fVcPCKm3zdHnupChIDr0lUWlhXdfZ1NnXPmd3S+LFw/MemBBVrhe2O03OC7e6WHzbXq
7r7iJNHLkY7FdvczSa3BnWxVjPRUMZFv+AyZNr3RrPLTa7a4kV2GwcOCPvo2T5nejh3QEqZbQBt4
ZEH2R/IUX1uUZBOUk8VK7O2811QAR/OcQeAQpoZwzCwVL4E/n4Jij9jeNp4uJ3EVv0Dkmcgebvay
NXHCn84FIDIDMgUK4bvLekw4EeHvB9HNnZjiwywpJTX65sl0GIlPWrMSLZIZMRfqNph66tBrcYfW
RotkQ5qROIbxrmNU2cCb1ttwZPSLkTuORsb3mBMYHHqNfQMKdnu0TDEXRxH0M3LFtXpsvLQyanbf
FfS61chPNkBp7livoMAgGZW/RwZZsoUpfgzF/2WDAkSojKzwU5y73k+77xxelCuzpI7mMrFkUO/2
RLejqcPQTr8PK2+p2tkws0Uhgzxltpi97SpfqsvcyCS9yIm6BFrnj2NCksDa/mWcTL7P/7MOx1CD
BcJp4M3/7ac8eeQ4xBe3bi3oxZIR7sATPNxuJCSZdPFPysJVUgK1Mhue90Tp6tcN8RhrRP/s3vrH
6sFsJwb+64YAnaxAGIuhr1VODAUA1hQUY5yikuv1XPUr1DVveY9TJ3TGyQsqYNRvHkwjZ8m8fZjt
ppJs6Rk1xU6o5pyQNkSP5+bxjNqq19DUPTI/9chbGJlvTMzCOjGvpd86hd/Wc2UhqIGqhNixptx7
J9nm3zhuCod3Yx+v7Nyz0hh/QeEoqfFu/LHaTXY3i3Ei20e6lbTqa+B8i4IBx5IjG2m64jckuXA2
IRWqM6skkE7RhPh1YkEOm0gkQjSyInY68rriJubqBqpNrSdSAIuvjcrcrs+GnPp15d2zTus7vAgW
6DxLfexmXoL9iyuJUcWQfH6FBgLzCJsaLYuU9rfPbMaCvGaEEuyBUT/G+XADap1o//3o+39Pvj9K
BcYQcALHf53r5TSrYD8X3foKh0OFrKOna3hrPyI7iHxqISbegic4IuXoG59GbWDIam9K2A8nwuqJ
1erMEPrvt+TJc2YOpoqB/3+/xD+X8J+HMxMSlHzoOqCw/6N976VnWYwLqVkngkuPOWvCWtxkkHky
ySryHUPgW3b4l9/5z/6a3ylBiZahW5EA+1fDqxby+9zNJlBZ08eimNZ2o0LrR2bafecKQ/3rk7oM
nme3a86N9UFVzNqaVW9Y4X6rqFp+d+tu+i81+fifjQTdAxxXWOrjQT3218PqEH0+6qR8YbJiiL3q
CjRMjURS18gCcBg9CKYrDyI9+Csnv70EU1ZxQOsK830lWfhfuOr/tMrHgJ2ApRmou0QQt/zXPRoX
n8dDHWevdfKcULH0yeUzoSCU2/lHPhtPsXHVj7KcVKnzUFv+vjIfz4d+b8/OeNL82yIZzsu/Fgnf
fiAdzyDGALP9Z32qPpVzUufDA2OANP2qXNhQqI54zfUXOrF/eW3+6Ef/+nXMGtAXKcSqzOD//uev
y9tO7PP++VoLWNzhbSXM+6kzRr2DRUXpqF84ZN5gMU6+ylUGrenfxueTf5YPlA7/5/f/1W9A8L3m
uHm81vgNvWHSnhf1mwldij5wfsYY9qX38eSzzrLjO2HXccdjnZP5BVko346DM2HY69wigGYcvAVD
6Xe18H1tLs3Z4rxRU+O/v02y+M8AEFRZ5J8R/olb+Azi+1/3q1B7SWhur7XynN/fJyUjfHQxk8wC
tyxkcgRkh2/IDoKVRoWFg7I+WZQuXVN6DU5PStTUVD9zsXMqwUhuYbFQz5o11N+ibonYCza68GXh
cecGZBcK0ZhjaeZ2vxWBDA22m8YLu7IlH/jmzOqdqdcS5QDLa1MR9BTmFg6+0zv1VFh7j10W9LPw
mriTzM73NxLxsJFom8UrM84/am5NrEbHFh8sZ2q3xH4/0YgOgPY50evTm+HpzETefMdQxiUYAjPp
d49IT2es0eOzgU1jNN6iCiexMHxa5J0GUBtlayKDkOcf9OCwf3GZq3V5iUZK1PhKDcEM+hj2Uzn4
5nDurPAvm2BHLnoYLphnPifbjvwMTZM7cq9Iqjv9tnsPfL/qR4oaAvyYTwSlNw3L8G68/Xt8H9Je
7VFndoPkCIdEI3DfvyWKrKfOB0w/C6k3h49meU06m/sjdL/pyC/fnnI2HpySXfBqFwJcx7OBx22y
y7ZMdIDsJdpr/dlZwizk+H7XX1N6HMjNddRhqFeDYl+9idFIusVapdamMaZO3T0RF1HjSm7ioSpe
ToxxjP+v9GOplzvDbwtcpmB0NbF6KD1BAGhe029OrGtpXY+Ty7XS7tGMvAS9JXzOLPapP7GSsKdX
9DEzGWYzT6v9Lh/mLaTUelo8CBoxls9nEGSPnoayg7Q93oLCpPkgZP7sp8uPBz3JTH1mzlFuqlax
UZYvHznZfOLcPWrb7ucR8TGkP+GTwZlIQ7GBuho+kuHPo9cgBVDHOo6umAHINfaCg0iN945wPLyR
houdMa2jaLbOAF0HPCPXYKJWshYxrJSNGucFrMrBwiBTQUQ8UkU0NFqY2MGwkhheKhC1y0Pjc3+6
mMKXsA8xRrM25LRI62TfHt6/ilev60A5jnB5eWnKso1vK1jTyyem5Jzlv2evXKj4oJZEAeUnQlCJ
LGZqnn2VX/R+oXCYBdf9K06j8xEC9iCdi16LfjsYxmRbFv8z1aoD3stQt0fr2lYt67os3B4CxXHq
o5MLKrtxzdTlvkDn/5gzb7xKod5uhEMZViFbgc+VS/QLR+jbk20xV1YfOPC/9a86f5A6021Il/Lf
ewoueUthtHgG9eaxvG1hJikAJX3Q7aHa1jE4QXHKvHpRrqngcvd9KPz3Eir6M/7EM8iyUM2wz8M0
ld+DBbSjnp67vNJqQC1CZnDuoMBh/B/M+qFQ/MD0k7QG/Tr+j1jVqlSJvJ4IlJWLcLhBVhzccDr+
+reFE49f5G/5VYaEex06nyqxay3QGAZ20xhD1j63p/sieJ0w7UsIs94kh/KEyJwmtpjnu/T3Dghw
DbgVEMvD0e69EA+3JV0pmcxHikQ+glec5ofTDDax+i3Pnxdu/wQXn6sxbKSXkr3DfezEtVxRU6a7
0byOO1RCMKyOhfvwMDictxfh1C8Rn1OCNnHPe9XBIy0gbuK1PhfWRTSGbyFbGRRDzAn/hMT8Yn/z
+FVOn0PJT2QrJoq/yu/79xGKO+Wnptuia4rfR3E5jsd+4soeZgCe7AvH0u9X6hrk5xkzhJ18NJEQ
jJ9HkETSMXXk7WR45OOlwLs/iXPn4Tw2+UIKuaZrBI3FrBbB01VdUtwXt805fNuvThuPrdnxGjXx
dVUGUkDQRrmiOq9O1xW2GqmCCpwweGyO9WbPi9/E6kxnrPVhn620W3zbd06jjzYj8GdI19vWtZ54
IBvCHm0KS9lFLH1I1jWvvMG/nHcnkizcoDOVXTDGZKFT9N0Zwkm5FCMBB5zGGVgzqlYarY8SaF5F
siFg28syu4UcE/4EfkvMt4tqKw8WCUo36ZRa9aaMZu5Q8D++4PfAYwG8DIqtshIIF1t83IdNdJNl
Sd4ESrOZrhMZCryyhAd0oZyaaP2crE2dLSMkyc3L15Wl2EWlBd3XIeCI0qReg87AZd2jXosFPYBi
j7IWvoGGMZnx3kMBhDVzD4hFc3m1/Bfd3dhq2Dhs3NJ3OLBr8gF0bxrV0DxddLnaDXrQSvxSHtrT
mW7uUHkCC/0/6Ngdkj0bNvQa7oY5iZNVHRCLQJycllnTLXap2UvrlnC8x4M9NWbXQCtwD0lpW1Vf
0jwxb+xn1uDiqk1395lx+xpiGAu/98CVMODa1dvRKmIb3S2beQZCddcHl+SZj/Vi6jdvdmqalNK5
uxHt4fhttF7yvUeHkG+3nQWONYbIH/Q+56igj6AO1rsPVD4SB2Q8PA3+M92+xIjW0bs59x8infe3
RENgYQWirvppsogDQd/9jjHIqkCvXrYJUwZXnCU7dGPMZHPivscmC07RkcxAQACBgFPpykB2hfvZ
vD3WL07QuxJycs8NPBux9QY4xRBbHoR+4/n5yAN/zXldUD6v05BOo7EfdmxJdhMOp0KtvfHRBuQx
rvw8VFKNa6LJVEJlResetch3N2NEHq1m4uqtvZ0E9qohDvidA9gqd5oUswoSA7KKTRIUBor60x6X
ehaJp9FmAlEPPlXnqQSx61IwM1I8A3yRE966340d34OMO1gWmlW59Pgl11VN9ewI+yp6wo6Ro+T0
Qe8fc5MpGrypjksmJzniamqeIaAsi7vD2Zmsr7ASBu+cDtpZejdn82SFl2MZl45sgwDuC4PD8xZI
249MJT/c+wbnsS3v/zkEo+18MeTg3KZhyg2ljFB25Gc5HwqI5ShIIWuh2K3258Wyd/A+n5ff55XA
QyeOpnIXE3gH1SJZoUoBi2CsCSkgcRPRquLubYPgruHf7CaL3Suzd/eYdBYSEyWwAsgnwUmZatUi
/SmNtNcWLCevgJWZmoYrQBNJDB4Ejt9IWfCwOxuka2JIFi4JFAinR05PcWDZe+SM8PX4cWoMvD61
SwaUZfAt28toIVuGNYFytB7M6M5szB9/SANqLdA7ko20ap8G4vfEE5hsnB1c+onjAm3m3MVmidfC
cMXV2FKh1yfmxLAak27VEddXl5Pg6mJ9r6W/5Xxq9jFKjA3c8qkWs7fFH3+E/VyMyuaxXjw3eZg6
6Uq4W6AZWhvLYY17cm7S7Co8cKANXYYZNpC5sxDw7lIjVxtA2tnY3phcWqbpxddrrYdH+8jL9YtV
eWNUzmgGoVzWpyNNdMcnjGk56yBpnBfRx0481b+vKTNIa5AGl/N8nmypoPDXvBswzD+rGqiXD+6s
1KzZrPNkwZXjwLxvcAqEwkxG3tSeVNAHd/cda9j+xWngMl1ROZl3H+UUC+4EBeauLTILNXu36v2b
R3r4zximuM320BrnL05NWZ5n+pWHBKjZOuPDG4ZytuxvlkV45EvU2vmIquxX0CuDl6zUdwykIJUS
pqblIXut/Xka53XjcUSTXUOtBC5u9vOZg15QryikYlqQl12FD2vkziDwQUYZ2V5qCFA5Dc2RcICt
nc5L1tXAn1mwsZ7Rc8nacC7JfMb3gO5qT+OOgElkWZXG0y3HmmFNvSdOPYfxQR5rdEe5xoCA3fW6
pPg8ZdvaG22rarElnUmnJ+m+ZOvPAE2kd2TH4Vu1ItAjdhLOiD3Yy50btHPBw+ZfNUDBKCMDIex+
qR/fSAv46pRNsx29/eS3BACA698Ym2r1xbjtARLPpvUyRRJeFF2wRlwPO2a6uRvmY75Ulon5CYF9
y1/p6TTWVB0yxkXDnBQa/IHG7XNzdCRV6IB2CO1BZ7zs936A7QSDnb2MbpbJR942NTjpT8PpFtV7
+HbLoXIJxxu6APDAVWa+57oc0DxanKaJrksFpLmryUUo2kW2JUsHfLZZzuVJPeYWlMcVdSrXCcNh
+YDYuOt2mYtE+0jXoAVv8zpPDLx6t5LOO/u0VGM3POcF3eeq8clP5X/lipc3hF1IAq+sHXmekkzr
vAycZg58xsd6bWl6cifAbfeMmAQnveei+2rwdkJ9UiOD3+RQeNfvkMaILaBZsalebejq3c/MClAJ
yHOsuu5stEDJHSKwAAhvar4OO4YrmM/r37MFrXEczA79RJeqJf0E2lWOn7ONzwTZcV+yjN6eFBQd
UBzDP+MF+QzZDB7eD2KiKIcSRr/wcb2HPZvfwvrElnX/oZrYcZQw2TmPzasWqlGyfHrCHpgp/z4P
uZF5rt9aq5gZUQohMdfvH1IJ+pkOz/Bhfr8snhRvIdywqTmNFjPjCbfOMxsmIShezGpVnJoF4JYC
034KpjGcBXmQnc0XNxvfsuiSQKwYtCzPj1Ep1uPS6/YsbJ0ZrLzMxdGn1vQZvSsQsKFjdS+yZh9W
b/Lvcxiwxofhlwug6j6NzmHWthDDzseUluNQ3ZZ6vQBqdUeQxAZVC7OGsrAlLOWRIpvG2/qsbomN
4bCEAIPOeXKh/gqndr1rTsGpOUEPzayMSa1oSi5ScHGiSctRxBwaaUAStV72RQLtno9tA9V77joO
48Vs3zuce+bVZ56OiOeSbFF5enCX7YihxNShR4lwI0CG80woh7zHPOJkDzAN2Km4GfJtGRgNRikm
oVHlGuaAZ8IOfsaEanFfNf0xN5XPugqaYWQ8jjbq8qXjtzSBwL1vGRlHqS6zYX6/l/Jq9KtohJ65
9pv35AZSzcG9wvxS2BO9xz/9qAY2u7R2UPIWlTYd2p2xzlTqB4LmnZQdeNEMZmxmJBPSB3VNf8N2
XejPnRphAMTUiC//y5ZRrIW55JvhNTcjHXLzIA/ldpdUQMNxpj23s0PqZJSmgCUTNkksJ5GxPSil
3it1sRiqIwrTmm3vZZ3tHkXmpo1rUJ5ZmK6uC8qys1E6o4lDCMEfM02i4C+PTbKR1iXvS2LwskT6
jHQ0HQMloiIXcHba+GO/dlCh9yq1mm6LBw5ytJ2b+0bUNFjTy4orXEzd4oaJHpyRlv/wtB5UXqa6
Lp0i7G1zWc/ZaopQ3kHoJNkRCVQ8rK97BS20/Pr9c8PsIiYxcRxSdFT+Y07uDucmNfJPu3uhphrN
uz0MRZ6CYLHwt7A+9BnjsL1AYoxWRbyCq6nOxpD/Nn7y1kg24eCntva+XiYLKLMJUcNAbnndwDSd
53bzAzuCdZY543UG9XnE24b3KS5yVmGjFnSG+phAEbzrkEp63V5zpocsTnVOd0XzXrSgpmnf5rhA
uldNDx+bMjdK6k6eGh2VfzW/9A84G85bb6vfC4uGpjTSw/wgKFpGQKSJamRs92a7MovwFVwrC9PL
z4bjTz9rI5rlLbAZxQ0+R9rAgOA7sTeUEe3KPht2uj7SnLd1qX/al3a2ipBbpum3bXrBfCfRzSXv
j1WG1EYIsWfu6Iip3JzCSdazsKK3b7aSfz11I+wGhlc8eluNxSeRbaQMfITuSkCLft7bnED1Jh3m
MXdO48aixmI7WoiGx/+hBCrT5SVgFEdOOA1U40snJio8u8gNNE9dFqZOSfRVFCj3h5cPjh6J1Rwr
+WZiyrtnQM4S3HirW2A5i4YM8gypT6X9WQpxfriuwNUmW3HlM5JB5TFvUFHcEEmyHJ7wLK4IDJVg
6hFWR0nbum+T5rE1FP36M6PKoIhbctqTOHIfXpv2srAA8uI/1Q3Ail7a9e/bFn5TGUzJWnxeWnDK
TXLNv6m0DYBUwT7rE03wFJOtZ7xQDR8OQ+3MUOzXpzokVTKwJMoVhndvBL65eTYS2tUAiPJ8OjO/
NjKuqV8gOQktiwUl/aQrtaVLFpF2ftx8hcskBxYyU/avGrY94NE4zvWrQsNquB+GpR+r1hg4pVSo
hc8x++aYJwbXkPeMyHPNogZCm5bo+Qbsa/+BCBT0u+F8v/+i8nH8HicpaoCpad1CIagJY3iwSbQG
aIBgf+b4Dujt8hG9qHBIMf8DPFpp+OQFPWa4xz7s5yJdnV3+HRtA7NXUdXoiFQFcT8eNXX/SPsT8
D0SO6h+al+A1l90quEbjC341YDX0iBT+9q7+Ytui8h1AyCISwmTBw3Ri+rwuuPVaZ3NCpCYT/VFN
O27dd7CarBsekYuWn5Jsbr8m+y9UFLo1WkCupHk7ZatRbw8AsSV/X10AZ8gAdfTw2H25woCnMFly
J1CSAGC026E99mhV5IuiQ3ifbxTrTTuORQBYCgtmYpXGdLe4fe1gBABmWtaHG8mmn7CVkGVmcf4K
GMgASFC37PATO6P/WZFtFUgmO7Gd4RzQA24/eUl03ItNOkR36NlAtEdPN1u+AW31M7uinn5P4GQc
8gVDfASy84ku0J4OZ+/dvV9+JI2/8AXEKi4dqRGhTeHm4XthovJcTJaf7xfFv9gwRL9uEI7aIGi9
Kbij4LFs9u94duQWUJivyi1picbUum07524qaJuYT/rXNQ0tiAE8htIRrdwqf5SQr8rJSdIrKPFr
DQG81sdL7FzXzHHTsc5s12SLvFucqQF6qEUDTjI4JXORG3BZBTCXuuw3RRrCcyo2sn+F7JCa7TJZ
k0d8B6g4QT5ILgAHGHdU+pFOhRAxbVfqEeAiFgbwi0CYAeSZedCzpafCx36/98rdE6WwArgpOOdw
/F0EFZl/F1p+ZuZ6H2QhjgyIQFKKlu29dvkXrGfNWnYus/AI8M6ByC/FNYBWRowzLV90mwRf33DY
6DY3nx2EGzbsUTOk0svyl2ol/RFITyzWH8DUG87MGZbEYzM3Xmws4R4SR2pywdXY7Gle2V8YxBw+
LsxSauPLGCCJGmBPfey3QfHjK2uqrd5qdrWNk1vbWt2gAVgX28da/Pns47MLFssGfX2aqQP8c93Q
E1Iy8jY8diTKPrTL1RiHhBSY8u/Vw72Zo8YUiVYRTRY71hTwdAwFtx/EwS94gcZZEw8RQp41hg9z
VuWyhzWE0JivMpfA2CYG9Y7s5KjUIeMhfwZ+qmEQChv2Ah+VltbMGZruO3hnR27QaIW/B1ovWQfh
4OAF7ODHAmhuQRMqv491tnhRb+RBw0piU3O4zduEAPFD5z5XKlbepNwN/QZzBRpBHR6IDVi5yjz1
2HGKEjlkAVhBn+PLy8BKFHN3Q/Az2hv2XlYFqvqzOd038eAL5kxrXfLJ6bNuZs2EwZTm78v7+DTH
gAkUKm+r244oSEYrMlTtm59YVIab5456ke2SmkUbSCfwCgWrdGZeb4ObP3yaRYgyzLqMoTzpjI/H
DYXUMtTmWTQzYKA0ODybs59qeCBC8IDIsma1TPGzBm8Gpg4Ei3RU4owxg20dKjyT0uWSHO/Hmccv
j66oMIb2ULv08UUeqBfwwtY3V+EljSBpvf2oHcgdGF147ABcGBV4jtOniz/rnYf+vvIXdN8XXIRx
YJjSbvMKVXcdlUek2CJykwFMjqfopkt9SiNWuQ33TsGqh1uROXcih827YsuRbOtLi6UXqutl2mpH
L98Q1cu2MDVS0VhyqLGxL9HHHUY85rOBYmjV2+cFYqX9Y9PFt+V4DRAPokHtgL0Bzcg8CxnSyH7J
YtkPH5SFM1jvECYwy+21y7DdLcXzwCkazT3wnnDGRMOE3ceY4k7YD5A1G/NeiR8uHvOb6XxwoNVn
nt36qq+A3c3Py6fPcS3rkpatWWpteKm+mG/QPoHVHUAY/ZdOaAAkvGlcQBQcbWj/MzOFdRKIBmoz
NhoWGLQV1nVLv4hOEB27X+KsyO5asjBgINsp+/6EP1Ky8vIzGIniGfmjBi5xy9SS0Dg9IThSD1Gg
RoQPaQM1pTRH9s147UobIBS/GR+2lXsfIFGkgANbaE/GkktOuptrSpigyr+7ifUoDERJhCiiR+Mo
5fkGGW5DMv53Qw/NuK6dgsAYtB2iEKui/zmV9HLARclmqFHYOH6oUup98vKZfBy7VfEjb4X2d1fN
k/VutKx6bqI6cHEgLN+1qy/FnF6Qm75SdjKKGMlGrhxL0QTBFZohnsJsM+KZugWCIKY99AqyNgH8
SBbXuUKEUwwhi/PceOAkeayK4TDM5o8v+rDoD7hBk1K4b05KRjt3vQ24l9bLYMZQfoFTgaVi8lS7
Cs/owGK+azQwSSxfAONtAUw6ppRweghV8iYlilqbbQsb+04ciJod35g6fnk1mXO8yLu3Xj+FDvXG
Z8Fcuch80+3l7Sq1itUbafNoWayGjRACEWPuoSHvzSh/mkCpGsud0TRv6ert94k+VS3xFvDMaYgZ
kVbz18yoCP9ci7thS6dw8HfEcgyHMBi0UWwrsB3UobWBy01Yt8YrPybYjOzxCEpoZM4WNMHmo72H
PZ6j9UaPZynefUWJwbTb+fgzBwNfhpkI39BywWUwEm8q6d26nz+bwbb8yiw3nuxfVED5l3Ii8sZW
IwJM9Oc3x65M/AOBAbvb89LWZkyZjJLyoxPW3QDWsto6+3EzfPJnMDGaHR448X8WgpmE2RxZasvk
5nT7qdEXDKkHyfpF3SEZ2Q+LcDRnMEHvObTWLu8WlpcY7jCMNEE+YCFTdmhdQe0Ml22yX0DNi0QO
hSmcVT1dFdYIGmCpEbuZ3Z0utwV1jmOSQLm1Z1B2o5vl+5gwKDmFAIlCHoFTnQ17urgFC4qxuWLD
5sBjSU8dIFWAS8ooxIg2g4no/F3wMzkENatatgtuJgMT/bGaUV/AeAEaO1RACZ19tivjSlkm/l4P
96unWgMvm2P2PCCBDNj3eHwsJiFHK++8PWxjaviI+itTGJFo0B2cZZhv/CqtsHdTj3gxAxucBAsA
Q7LrwZLw47J2RxbVJ/66HlfSO/L+rl+ay5Un9zNcuOpglGFPV8Lv3SkoWDELW30cTM4z3nZmCC07
Shoi7aQ1kMFJp9EtAJU0IAMz0sBCzZVMyZuapFKZyfrNvWPS7mDzDA4lvL1y87gCguo4RkkwsRMz
pQuRPjoTB/F3+iTn1yzw5hDjxpt66AX2MAx5gJJL4TK25HkX75pdS0XHjR5gdksW0RqO9zHTPh1w
yCbUEh+NmZGQiPLAkkSH2fqYGjx2HwatTZMWXpGwd2Z1EMg+4GkaoGLYNHUrqudm91QtlRQSnVED
jRiVnvznjpaXmRbDX1yk3KN+2ciAqIVXBOJvQ1u6y5bxPYhRXDDvhhQy6SkMr9C2pxz5lFsHzr53
COg/Q2e54OdmxshtCQvTEIU6o83TjSEJB+/vBAcUojWGmea2iUcW+v2dEOFBY9UEma94cCnriImq
pfoff0JAtw3jdjdF4QxzwmZ7n+olOGjryTb69oGlM7bEFRMwRjzUKW+86p9+/cOLDC2QIfniTUid
dZ5Z1RxLsRU5095Ik2P1IrIZ8iaWByUYu0zy1+WqMgBoWWMfVne9aNwG+xKOO+P7yXXiHXCjreyo
S5eoxhWTvqzHN4W9vPGIGzwB6tsYnYFUthdmrRb6agVrwXjspOHNzz8GIDgdkIQPmTky7uTw2ot+
T10p4e4AbEd2un7dpk+wxQ985+HZNCbYMFtmR4V2vQ1bCSuoZvCB95yOoJ+U7R1ThZY59uGzfP9y
eB7vDHNEfUxN8zEKn0nnQNu3hBPY+P13zBw44TuND98lY5rlMFrLIOFrxTdbU/DatH5tcZozke1s
+QJHzxtvJ4eJWwzi2JCDQuJ8E35rDRnzzEeAwK9cvrdvZ5fCQYSaoBjqYgbWRgp5hUpCx8e5iGhw
4fJjmwakYL3C877lwQ3zMLjKz6HQf/ug0wbUH4gSgQiQw0HsE4VA1aeNQaitXX+8yq54NzGLI5W5
OnxPb363wkNMWqvL2fdrwtO2pNpnbDzyhRm3T4kkGslVRnXdreAVgKvi8v4lmYQnAjeXbGZAKcyg
pdUuMZ6XjyUylZoxEBjZ8hFq87S1OIQyMKfOhEadb7igz7Kp9PrNQlEd+cL0YgIrWb+F0129ynFM
Htg9p45coJczQW8fSlhjmB//fhpDt/BV7YOKYDectzngx6n+uR5z2HB3Y/JmvEn4hPWRPAnQ++7A
hX/0OvSYB28teBMhujKBn5CBDImbcnrBWL4btxnTTmY1XimaIhXx00YIASWqDYTEGX/W4tjHOlkF
cKIoKfGUs3KarkcEexiu7NQZ5dsss250ZV4DOdieAFSm3vtHejNChzK1kfALigZV5b6OICzLXlwh
raH1/6OoKSGpCEmtjfbCQ1MwDE29Xg5e59X5CaxuPxv/3QcCOvfeun226dT/KF5f2/hPFaYEjiMH
LVrq4mmqyJBSBydFhmy3XQnrilPmtaizn3FlCNFI0R6qKWfo0mxEfBrmHQkEgMGfuzBP9UmB8Azc
2zy5AkdklA3UPdjPW8j4X1T8zIg4V4cTcdh6eJFfVJ6kf85bpi6QRnDtq+0x02DcL3h2mI85Y5/Z
L10IciY+4IuZPnz0SpsN6atLkHC+n6TPYuZNY1BTUxWN7Ltk/K1Qd78WXDA49EpGp9Jaj2ji00Uy
GkewFiku2hx/dpjMhYBMoZ+Uefp4e74ZqkUMMzdlTz0KZSS+cfYjj/BQt83mzNoQ4dSnasm+5nW7
kaYCzAy/kFH93cus7viKz53+P4Sdx3LjaNKurwgRhAe2hCNB7yVtGKIMPEAYwl39eVD/4vT0dPRs
JmKqqyQS+Ezm6/LcL74yL6I/S2DoOmWuEpLFefDoAkv+47fIUMMhBOkntr44BHhQketp/uvA+Rx7
IpfuQ+DDcYpAY1b77gOk5cVTTiWr/nl5I+Q1SzvbPkg52b6o5U+cWTWRDigO/dfmvuZGAJm8NucC
SqW31Dt/Hh1JjuGVErR6qFFzfXSUnnb6ri4QkPUzTqAG8hMnLhNJklWzf32oZM2Mi2hD2YL54w0N
HvWAtkMltzGuDFZAUmrvqU7Q745zlh3eHMQ4SIusJw+Fw24CfT4QtslrnZwvOz+LKILwrdynd+zh
7Cfq+NHxsthiXrpDFMlJOGxwQEWrMd1FKAUgxFUsKYd0tPfCkSPdji5cQ8sKDdf9Xefs42NRJFDx
IEPZFJvkgyc+VVT8kHkzmxIkG+JMVtgU2braXjk/r9IZ+Aice9jNw9+GBXOeNfY+nzGXmX/JG/GN
NYkKyFK2ENI4hdPdjpmtFDfE41zMmya7Z0Iidke4cW7356KHU9S89Jtejufb9XSMBvDBS9s/BfQw
HDnsX41SkKUMJrl7QniDWBLKj0xA2kcHdcFqeGH2ChYgQPVR/aK6BKOB0KaPZVzV05U+0/2jvQUo
aCKn/GAde+WhG+c14JNkvxB+Fr/RsV8Gw2Ky9KwETq8P6SI558AHL90SjraIMS4xYb6w2PKP5KN8
MQbBGRKb5NXD0603/W0AgBPmQN8cck84/uYUf7F2OGM29QeV1U90UY/jjTqV1ZxQa3FwjY/89FFT
Qk1WUAI573ueaYY1lFWPr7ldFF/CMV+BpLuEp53XGES71HoCEQa2vFHOCQSYh401WMZX0S+/BCve
cVgCfeqPtN1S87NAtDPhO5mlMvFkVUES9F4qveVPS6cAe2OMkqJDjvORvuELa0bM4BRLndktvjCw
7FzSS3jGrf1A/p5Ck781kk9EGyLhg4r13FYHzr6PTpy/mMYjoYd4Om2zfz6d0G77tb7NAh8Yppr4
oq8OT4eHKkUKFgSPvjorQcQjosKY+MjpjND2RkzPFRKpzb7Bm6KyRm6KxWW1B7B32PrIPu/KKScS
894tJOVElzAwAwzsjARBzcpXKAvN4wT89FyYBFQMp9njzjQrJqdZd1ciUxitmbDiZONoDMGD72j/
D3dj3UV+EC2SdC8zIBbPFGK2xoY9vv8ovty5CTSgSoN6jVmoyHatbCW/cfSRiPLonms2TbHG0HdJ
t/f7IqGoAc//bYdJ0KGcZgIprssAXJhpP1DJP3I9iUjohdl6XG5gESE7mPkitoaAZgfSjL9rcpM7
CYeQG0P3n9Ndm4GuE9T7xgmt33GF/gHbAS4TK9Z941TwGtZSbAvXcMuIJA6nO88xYskBZ19BH6jA
nt+BX3BXcRIqfrYqPkPyXKyClfLkbL+fsI8WS8Kdfu66F6OOaYFvFwxrUAc7764a04+DX2ySI0Uw
MBgGN+pmeGrmuoR2z1/rrAEQEd2s6lIND9vi0iHnwAV6xd6aL+V13W06YrIjhpiBnfw5jxUHw1K8
063ZW1qeYAaI1Uz9bnCSFQMoFvFXRaETLArik5b3PcJbJNBcnzKw1uQxrP3XwzhwVKe7MMKwVKzn
5D8x4W70huhQHItj/vI6C58tInJKRMJiSKj9QUSsNfZPEtuy5tPBNMlO1K4iBiHsg+l6bJkN6zWp
W6NiZxC6D247AuSjzkt3R+x7XNpybVWTp8cSz+GJyyA6hiA3bqx7kySW25VgFAHryLxXcUW+Wseo
CHsibFjitWqt6YikBg9qxMRsammUJ213h3uAZwizRRQBhPAFJPploaYxMxJXkqJFyMata5o/LVom
SWa/yA6uW+7MhCKgKsLIaZSysQyZvTWoEiYkZtE+mR9DqDsPtndClkEFs6q0H6LZbRSBQu9OP68B
xhL3MI9EBTfgQ6BKLDTnLiwGQdj3Oq0iYKKQvFwT13wf5pbErwIKjwFeqYSr/DjUjUW2lD0ba5DL
KD1pSb6X62x9iyInkkW3LpDzgt0OjAwsgJL7KSuKzg1EMeiZBhTSq4iKayYyXFc9LjUSjwcVNG8I
XptRWZWkF7VR58kvyXoGhxkHz1hLqxmQ99gA46nvo0KGa+ln8UoJZwu54Ap+9eMmHPNzYzDrkM62
FydZjoJq4pqiZVKrY39HQZpiPMh5KGz5EBmN7mfShykoliS/dRlSTyR3UUYHJ1zuQr3PS1+rzWNc
MBeR3KiEUdYB+7hM6bWUSYiOBxJPcN+hSAxwjDxzJ6GhFdHNUY51IRccAA1POtcu0xsPWmiFe4SL
4DeQAlfSBfoRyUqU3WzM7RiJc5iEu5Fps2x+pVxl1Yx1qyy6/Jh0wns1PldFmwVOm4qLuMXvqGzK
O0zBUGUXLeOrCfucb3AHJ4JOyuxRofLt6YV46eZ4fAkvX+i0pXAZe06gFu6mYHwEqm6NUiLb8nXr
ZleqBRHjPZDAk2pdxCQ0D/kK6UKT9gE7oRXC77BFI1t1dpxw0Uc8yGpcpNLzMI4G5uvoAHQ7/XGu
V3Zj3uJp0mD3GWXivDHsJJRcIy72YqY5VfQ69EXqtsps2xigDcrXkx7lzkB2xThIBQrZBvnf8xJl
gy2boj/qrY+J+jtjPlpTrfZZjVRf8gKgJYVfqqdWMTA1yYSwb+tLANBYd8lmqrsbAQtqq1sZxdad
v26+tGDec4hp1zxg4oxAZBWRLFrZ+sI9cZJGPrXTdARTzM7CUPpGba4FDVQxvc9noE17hlnFLXIW
GQhbTQ4lp0E9w3EMy103h2nPPNNgIRmoslt9YXZUoiJTC0QNHsRocssoNmpzUZn50Mrn/NBIBDJF
gRXCi6mV5OfDp6VWUEzZSetPY4IJAKYQZZDE1OFwtISDmJhepj69RKJazoVdqBc/TMR2FZJJMgEN
paDMdfSWLY6cF0EdzFe6mSmEQjm8yZKnj/iSSyDOgGHqervPlKU+SeVZ4AWUacEl0bCRzHt50oLX
gYW37WsEiEwLG4PSjxruGX1fVI3zBD1EM0LU93ifgbPJKxwBWUUdIsSOzoaYKVYTnPtnvRe0Dn1c
N7szzofbYfwyC4TKuqeW4vzOzawsJGw5SMJqDPnrAVn18zhTGrRrnHZmDgYtBp9CU3+Rj7o1xcYF
LDYZwzTeF5E2WymItrIx8qcwKKV3CoF6QL5ok1xZYjA7967OucJtmyNWVNFrpUwDKRlTG/VupcWf
Bqh1Ff9WhrYNykWrtW4o/EiYiAAlF4joV7+rg13f4GsVu2+XdvGQl79d6HZze5bNo8dhYE09URCu
wtjWv42jtu3YZRDCDPZu7EYkFXc1dfPCWmxInbtClZrnlKN5oAPk5xT2St3r390cUF/fy6plDETR
t1OSw7aULma7rG9khejtBkQmESxNWIkoDg5I4yEo5v6v9qjJVkCp0LoFdCWBx0j7tcIu7gAabhr4
QesaRMRCX6q8HBqowJf3quhOugiQH2tlyvPrNwTYEwPiQzJcs/fCHywHyfyQFXY3xyUGvJ6R4Aal
/SMdTHGeMocW/cOPsE43wp5XsKbvEA/q4f2iv5Or383rFaL4Y89DOeOdcH7v0ZmHYdokWZm2zIi8
TS06xrF4IMt2GEPOmPYlnmaHBLaxcPnwEiJOzEEr1B1PMhRW9UJ6YmAvoPWcwIacrw4tGQdUspsn
kZo0VC94L1Ljn5fXLfY4JKFNTsL4Nj0FD3FmS2L8cvab719X7iOEM/K1eMdhzjMCxtTf/4wTISOO
mA00tLF9/ZPGeOFD9E1ynD7RnQRHXCI8qmI1HFTcd4Nz/yWx4hNnv3YR1pOYnSlWWHyNDYCM4anc
E/PfT5+R4UB4u8j2iYu0jHcPh9FgS+LcmHs3KMBkj8OG8Qoe7y69dDwZYEgETkClBifilFYCMwJP
TVTzpuLjEsoQO4hhElu6XUS4BrB8ym3XeMDHoixaKbfchxxSFv1FphSnFyX5cCs8XfgMA/7d4aKf
Nz9+ASzAvwt7vCC4tt7SY7nvPWAYwwEoPWtYfvyEwdZMj0BDAtWHpuvqNU6xpORYaasWPVvp9MaU
qSIQKGOeeUby0kB9o/qjsDSJnnstIjwHzU9GhTJFRWu4cec5NFe0mMSxM+tskms0QSS0Bpya/dl0
6QrKQ8mp4hT69gxWBSaEqyrBdkWPyUAylMU2fzf+UmnWxqkbpVe4vC5AvrSHqwA+bIaiC7vgR6+4
qqdvVJR4Fn8uFMwgcKdVfIA7RCsfEMO7CHFLoFhtCX52BgoXZqx7nFwkrTPpwRHa+QMz3WbiwMle
LVfggwuW3xkE9/kxI1LeWA+jzaSy0PHxYS0u0RQ0Sq1wilchq+wU7V6ooK76XMJmscZ4QsnJTYx/
ot2VR1Jft+1eXUy4BBqUya6hL/hmZJJPyAm/nv5VXkvAYgTSMhnvLDmb5EiWvHU/xlPOjD53290G
yTYIN0ne0JnufSs/54cZYjzKI7LDIT6YJYVmzO4vF8ntDeudAY4rbbRbr9/208KyaxbbTjStmS29
Fe+o+LJv/7kpoCgA0HfKBmGwI2xSEsDJS4W4/7Wc7UGa/yJHFq0j/+WoQqDC3XffouNA19Li+wmo
dL8PTjH6xXd+eO5LK2NF+sNm/PnVVoiNGELxEztINWQXuRKN0cT9J3axS3hwnOKzo3FpMKS6nZV9
cklJB4HYq8jGxuddQG1ft3qxil6MYFGO5jIC6DRtycvXEwswzLNr+1XQElkEsG6QnBu6DUQIeY0B
5UDSpM1oOcr9q+77bMNP+bfkj1a5n3vpxjzr5MCsmM+kvjMdinscjXfwq22gB0gjZdQFNiL/gUho
tN3uunO5uCOMuhbDuphRnh24kPGiwHDAvMw3MPJddYpOs8UTMTAb9gji/Vat9fkqt1D9hVD93H4S
cemH7IwM95fC+vUtbupdsYv9CaD2tKOyHY7axVwUt1+uDOWIwOjITPL7D4OJ3nVOBjhhOPpHi14B
Se5X9iuctCdk7dNl6sYsh1K+CtGXDpA7J8uGuJh2aTBoqP4wl1gHu/eQY4+/SdVfBcuheOM1tgeK
wlL1DGKQOQl4xPTxSOmlzX0bC/Nn4MfCcrwEVxZ9NWnzWs3iOs5VW54OFytNnT7YDZOHy4twfjA9
hL+J/48P2yDUwHWAo2bL/bIPrNd6du5W+dJ05a/XQ96ZEFFwTYltMFOw3EGXE2lApZgg91Ata/pZ
9hNqX0W0Kl9RWH6I+7YIMPZ7qrZtta1kTh+pOliGOeVAZe9ZY92zC7XylDRLcI/sBLNjuQuhFO+W
9uCLIra43y2JBvPSmmuDdjybn1Txje+lovkYoV2EVULq6ogdNedwOqANqZhjjkKKb63+oOnGveaZ
6Z5Rhrm2fYLASHszu1nNJ+0ef5FRo0WyUetdSconygHq+H6JctNMYN71zxmEuxkT7Dwc8S5KG33H
SicWZUro6uFrLrUTv8GaT889Vru5udPXz01NvhBuHyvn5bly4GjcBANtCI4u8vg5prnaf+9bjbIY
wnMpCPPgqwjW6rX96Fb9PndMw1I/+1+luRUG8jL+Pipwllxsddwc6V7hiA2W0qQ1mFccBA8d+/6S
4kRkXjG5W4FVEjrhPFWbN6SZhwGjCs/caLeO3ZHqRqzhzJ49+J+Ji3m6RHOhFlnI++BpTzLoFwrf
10PxJKwUAlANC614iDuWynRzxJ78nWP//BSW6VvFj+P8+CNfN/7gFCdhOTsoTJKhyyEslGOwPoUQ
fCdRWlWHigOa2CmmLr125WwtR0CU8sXAPU8nh49o+E0VEJWQPbIZB6+EtTtJAbqTch3qezHwu7Oi
bSiTZsxsR9kruZSzfMh2Uzygv6m7kBIJKwZVTlko8iN30Nj7FQWVjniElCB7spenZYVuAOjmBSuN
BPkagm2rk4V8aFaMwlRvd+ydnK5qNluKe+yOHxkCvBcCBeY6scbQGT3pzWlUrYyJntM6qwinBu8r
iDVOfYTsy8QVYu+1Jx+FGWGPyV/FRc8FzitEiE/2shYCfvWZVTTM8csnInUnbdhZGohOsKpcqd3X
lFcfmcBnGhEI3kxxJW54GzK6M/LrKC8QlVDTG4x+tF/nqS5SpqqjQ1QU758syMaGWBNpDuFtFxwb
aegnN1UnCYIBYLZAV0rw+9SuXmNdXcYwMWkpvb/k39mwzp7MBIX319lWA/ulv1fvoyReq0HXnfj5
OaZuQeOwCdLKBtVDb4Lhk4IrdtKPmXTRpM984LTacUdAk6E+sIxqhVpDCH/KCIVg8PPvEQ7Sfyeb
6v8R4PC3fA1D65510xfN0WS6T4GosFuVut2cywNMvE7VcXxK8ErLkeIabHiMrR7oRuIxbMgXu0t2
VG0S+Yf9MROsXuDKnoC5/xHLIU+RI/8VyyH9/5iJKSXkL6GFgwkSJPVlc0Sr4IpfuJsA8iBdAD1j
w0UFESk883m4NZkLSwj3plu+brTOxAbj5NStZBc9MuOgYyyq3hJsHNOBwoZt5pxK//5E/+mBmpKi
GTPmrGnEiPznR31Jaq2riV5NQaVZYAKIrVTz1gybiMb933+V+N8hT7r81981fZa/PJZS1pskH/hd
ArPW488u8w0cK6/e1cjmJ3t49hjC/5EOI0mzf/itkvaXSJa/vYzOCIxXnkoE0yDuCWGqkdnUBnpO
THli4BQEWF8Q/vrmMlziLTd9/TwyX+cdpezLUr+aSdJn5XQfB6ju6UaQlyhNNc7k5PqRXUCCyJZz
hYiGJJEONQKQ32T1wq0keYKCgz0DS89sNDMbKI4feB08oNRLybJRv3FXTouDIqFWXWJUit+aKb7I
gJA5CevmHaqboh9/HjTHo7HaK7mWsIT4oDHP5jR97PDJjL6iAkvP5q5/u/KDJ20JdP57cegfk8eC
4ILFhZMo4NMMyF+TTebrlOcc/CQiZlvhTdiNO2GnuupCh7CGShM/Jk6QkhaaCIrfml0gIpmFStzF
GDmhapHmAwXHF5mhkoGCOLxQQk2uR/JRcg93AOUCNeRUysSXq0mkKMI8Tg6eLC7AzEbZE+PkgOCC
xrcGwwLDgHmLG4cxNhWuZKY6IVWliUSURj2NU/KrxzEtwREshWIBclRmhBam2Y6Rwa24nfi+2FXR
4rqv0ZchStFAVacOEF+Cyh8Pg+nAU9RYumHgOMPRrA0/AVAye06G8OMXjqRveIZqj90+6pfCg/+X
q4txXJOWGc5geZUvc0K8vJSNsobrcOgTUJobT+ZhYHsnRcANKbSV5HtGXzBL9ynzN2E5kwjCrtrN
IHof4wKXAW0RjnXu1B0fDsKXnA54u9kFuxacYfi0YVuLxMZn8ARoop9M+F5BypBWq8JaC9n9h+Cb
gc5fhc8KhOVB6l5aeU8T2ZeDDESBLH46yApiDMgQYVbotifx9qEL7w2aB3QNjrbXzvImW4+/1Ra0
8iWhSKCf48wqrqg86kMO9f2Gh7B9e9qU4a9jq8Fbk4ymhSfFouRsoYKMDXRePXriDZEKcip08T9U
/Rdouldrg7bGyqOAmIHeLj9g9R+zYNnE7rPyDUYQrVLTn/GT0l1MDQALEKtLxAaoaBA6zEAllLmI
GBVEHoc41zo8ReKodCsqKatn8qbTO4rGrdST8ZmrRHDtoWSSjTxO7JSCfBaWCNDwDHtSGmsg36Wq
7ArK1prgABKQa5JabeRRDWWw5MCS8nBKJObJNGAQdqUD0idWlm2G0X8yCFoyYvMp2cEStx3sGGgI
npfHczXs0utTt4Wn1WZOOzhiaEkn2uEB0eLeZN7WKkicgDQ9oADRavDoUztAjTC3726FNLaomkUr
+MnwpISuRBP0x17fgq8d+s/xEp2mTq+80Usbt/JbC7wveQ1wmoFCHnC0RyJKYcDOvqcDviJbqSm2
awsfOHQwkXGfTxeeoyYSyhQd03x/1qd68Nrud5agBgMeSbeDQe/dU5Og5EW85ifaFnZaBlD5CJDP
wH4hMqbQfPAMWFOYz6AVEKy8Ls9d8vE8IVAGm5f5HM3UXukXo7HNbeSpDBaSvT39PaPaOn/wNFIK
XosJFZuaXvkrOVZ7slohJhKSqFHcoyd/EQ2JZHd63oxmnxwqAoXmvP6BU7owIFxfhDjKYKkh5LQt
qhN4NfIrzNpW800vnM35M8U9rnDH2wNYjjiPno+Y+KN1L9jNPjEdqDB6LmwdJlE7A8dd/nxLqrXU
Lz6K0p2CK4b3WnuHVUjwiSdYnFvWmqNB429wq2K3LI8yiiYbnSGByfJ2EnLQ3DN/N0QNeYlSR8Hp
NvoEV5aRP6KGVD5T3a8eymzFiq2QFjwpRb2KGtBwobDjz3ZyUUNrcUoRiOUO/bZcPx3pbSBGofrR
7e5hqF6xi2QnBt1yg4zeCf6fmbkHYpACZWH253fTzj/IRNglO3/sjnp9xfUn+yLU8JMSerE1brkX
GLh0LCKTsVR+0H6ESJFnt3RAJS/B4GnuDBNDcoYU8i6sTHT+fU4wiTUKjjHbq9aXyoBCTCk7hlhq
2PBK8OhykiJ6rTNb614uISi2hBmGpdot17rDlmZfLIIPHSI3tWaVnYO4MzEPxoqbZrDKYn5T3mqQ
DTwmCrWOTyEtpMtg/4qOZfip3x2tWlbaSoeBgOPu/ZFFZopuFrkNWMuGVqdt7VDxx/Z4dzMG4C5V
H/9c/0mg7MekNGZYpT8whY19lBDKjvDgbAa3jLk5+AuAx4DqkQIQBly6In0VDlO82cmu3OE+XRp2
88AYlnVcqZx7juwoXx4Xh8co68mdhYpjzjgI/pV4DXb3VQn6N6GnxhfadtyT0VmlsoOUbHEsoRu1
SE9qzggL0eMhViIOQYjmH+F+1oGrSJuML//ee58J3FI+v1Q/bOkQ/OaJXo4SO8bLPr+3W5Ab2oHn
D7p7Oo/CFvbEIpJIlL0XSw1NNnT8qt6RQApzAQRZ4nEwXBT3+RRGA2YmkssK6TCp3sRNhUBu6iUo
5AG6M0KQF8lXR/7lz2tXLOOV+jkFHYmXFosj0z4qu/9V/XDFZNo9c+SyyczcYAzpoViQ1SAIBLLA
W2JMkAiINbUMN34nf6Kmn6mbghAWXoZHZcBD1wgkcONt5t6PBV51Szubg114wzen7T7DgT/Z2ZrJ
CM1avdx33RrDgWWm8wtWSxW3+rZw7w4GHxTRk/R6MtUmLyDqt+JzUlZiKwNjOoN+zVtCEplDkzuE
/MYrHtHsLVm3ToVb1Jfo/UUSxCw+HT8793pXmuqTpy2c+hT7S2T329/qLQ3tR0OoK+At/nRpAxrQ
7WJSooxFBW4xif1FgDeQ2rn5pWbcLvPGnr4p5s6nLywKrG6YiLDkcvOyiTfSNvxBWIPlghLzG+8n
T3Ma5XmprhzuJ3pQ/jlGP/sXBxrZBZwFvwjj5qQdbJ7byccGxI54NTwGdruJNyQOBPYTxwGdEF0t
GvyQxDerXNRYsuMZOvo7NvtVh16SFWQFv6CexXsm+Y1r3J2CmT8e9ngI0C+VATB4j5BOHqXevZ9C
pNuZvS/Xav4r6Nb+bpML4MuaXV3rbwUEnThaDr3a604E3mYVFqZySayVQlLwXML0haGmOuB+/9Fc
4fBEoOcyP3sa6ib77SYAO7HxX07w+d0Tf0PnEr2X3HOSzc2wjD+lk+qhj4T5Z5nX5/vO/Hl+QuSV
OPeCXXT9ZiS3l3thNZdCG08Nyh1/+nmzWzIeq5+GopYTjdNhWGHtdaQv8Qp2z+hXbmVvtopcUneX
d2ROt3FPWxt6j9EV1lMuxmCnW5K2qMFsPAW08a726BYxYUCDfYk/yqXugNuwQ6WEnU5XMXmC02CO
KmfJ1wImd4r9S0LQbj1py3m5Y+ThiZAeIsfHHtOYvJrsmgDcGFGYAIWnrrgvjUWHwpvPUzDZlOgC
LCseQvzul0kXNvIYN7gRIAwGgqPrmq+br35v5tYLdf+5ru0XgVVXnT6G7BgyqTHBTvYkQmImqxk5
hHbp3A/jxOVcR3cgfnmuYtkkHQ2lwcK0+72ResKu2ZEI3rvjCaoE3xcgKXk3zClcieBAcNX2TvGl
DWTEd8yg7mmEm3BuXIa4XsVb9yuwcCd5L3I4TyHfiuX4MDxy8vKSABzhSEHXrxIEcLh/JwYBk6Tp
KOxLx+B0/NInjyAD1ifVndUxwwhp7Db4mly2Ggo20ZVt0i+VjztBVylxIu1svhs+cZl+wNu99TZm
vkkYRUQw7hkgaqbPdVy5a/IzrHLD6y0QhXdbVNUIYkCVEWYdNehteDQSk/fAB0vwRqQwFTPejE1M
tJawK35GEvbR6s+R3KdLID6fUw3D8Jvmg2ACJnqkA212vf1BrMsnDupThUKP3xY8JB1rQQoAjREE
3amJAAb0sWfy5YXuEVfMD64h8gbW0bb5kpc6d4YbLOTSpqvo+DW4M+YgbtxjJhZs7Fp4e8APhH3c
Tf5+sLHxC0da6RIbT9hLvpbn6CIIKltTKWERc3FxTILkiaELdhpznPQT8BFH9mTxWMWJoyjLkG+/
CypPW1EXLEju/L8lop+jyV+EQenALcmfgopGE72Rzv3IvZKnmC0wNZwrOzkKK3N/ibf/d/QT21Sj
JJpSSogg9rKdueQeC76E5RV73MRx1YLdLcrO1RNkFtO9pDzg6cjrGk7hkXPRMhdcbuXewDS8zD8N
l3xZcYOamYL1SMZG40w6SPKAvItO00xyPIf4npLzoZBcfETWwhoQE4ueELqLzKNTxi1w99SajUAv
S3TYsNFJTTp1255owC0wOHTj/JktDMlmoJ0OrE0JgSPB4oxbhETc9lzJuCaYfKrv+dzPDXQ7ss6A
JtAidCSk5dz12/zw3ngTFAkKHiAyBwxln0cZjkG4Gzto90axMG7DQwKf/Zzqk11OTAizcLE0wlXQ
M7/Pzskb495VD1LtZVcoaxBrC7bm3m8CuVr5Mchcw61rj39C7Ox+/IxkijoOE5IzkrurGNygFuWJ
tII0qM9TaFPm4evyB1pKij0AO6t7VMdqA9zEinmHIES9seixRJ6C3fS2qWIwzxgfV8oDlZCgbPWc
UqYpPVKn2XI3z/gILcr5eS6RKcT5dyTbkflvs8f3rAW69uVdM22N8e1B44KwqSLJB05CdSXkJiNZ
UV3thucnY7ivpTFFU0qb/susneSYYvQCOMWqNX8VHlI0E1EZwhEiK3NoNfAQRp8L7ySmr6imrFUJ
zezGDt9qTp9Y8VLOZumh/0so07EQ//bXgYJEscZpcPvcZPAlMmuaUMoxfTFjU56T9QiKn7qq4OiU
vh8cPyBw8Nmszh3SLYocG7STNVrY5jv3JDXwCnZOTRf30BkpqAqGuiElI44BdY+6fuKmgy8Nl8mu
5T2hk2+thBrgFrb+ZFJzHvVnaZJT6kpe9h7Kfs5QPMUSuKa48Zn05g2Mw16idqM4Kb7VX2mt/oYU
nNgniIYwA+u+em4BrAUveetCW/bibfEteCo2GfKuqGq+6334gSV1tE3d4UQFVtZg2/pruYoHvwBE
OKS+dKNSzshW63ZPPxjXnelSLcPWaNCw1Tz/8XVf202mTeXGEGORBfJGHOvsXNXf6TgPj0LlEk5p
S8O1RKxRQ6z+1HvJ1SLu9ncK1+5RGvOYWewgGdzqAvsmP/CTn8fku3RZUeWjEJ34oJCGo5E9o6Zk
k2AhgMSlmDuzfFN39NFUV9Vc9KQvPPucSLPFCwUvLs6fK/VnDy6vWuKOKWeDuSoZyILgQMbyOYO4
sbiO+N6dPo9u/buynYm0pP0uvNCLXwoC++bZo56iPuPNlcuUo+qSH9rDSAqQYYubFNKGUpffxcRJ
DA+P4pT7jWkFpFceC+h94jZBmDWu8+eBy1I4c2//O5yq/hOwaaoM9JFmpqwyvfg/4dSk1YaXWGev
Y3hmF1Fzc/a7bbHE03cbb/UP1hAaeqzpmPpqr9g8ScL7jrH53XdFsl4015ZDjBScFwazbpHcYLjF
asmgtzM0O3zVVDvjcj9MBI+GrHl4aKSflot//xqSMoVE/w0tl/76Pf42GCoKJGO8t+nrWK1FPH2S
ZcA8X/EsMYaREOABq2Q52ds+2l1uLF4f1Xkn3AyvO5ZE8i/CnWILIlgW0yeWAVTv64rKsj0T1QDy
96kTUOi2pFhiNSzQGkyxGCak3WCFa43OgxLZxrBJQVU75tdLtwEsSYA+06oy3/L4chDHQNK+icvo
aqLi/Kr2AldufDIO9z3S+QO8s4txYLL/pTuNEVJzkKZ5+lWQaYSpESKHaIBqmahzwQQAQU+ypbvz
QX5RxmLjtR64r5G8hqQWMC98sCSmOlLaHgcKTuGQL5iC6lRX7fTVkjqmujpl6NTSLUO+gs85nZ1C
kui5Bsgl2Ez96qQP3dXraInlwpUHhyo5+NYP0DwOUcuTlx0FceUz7ZO4GoKYF+Wu3v9JGcM2T82Z
UybpX8COi+hGqXRgYPi3zn0Q0BRRRQwE3aKZCchR6rW5tkj2xgIF8DV4GylHJk3TcMtgeDkFyn31
SZP41dmf8Qehp277yb8GINAWnzP38kKfEC9Mb1iW6/ukumEowvtVOwBd/K/Iev2fMutNQ9NU0zAU
STb/lvytaUYt9S+5OaJPT8V5RUGr/XDfl9sCFws0KfFwG61xmwhfvCO8FcYK5Fl/iyjPzvGb9Kn9
kgAWc1Sn0PguRUJT7sw3dXTzs3QlQK0+drh5VCfed8cOvdUTsyTDReciRawWbrAK5TnRZlaAGWkv
AUoRdHROXRl3ebdD1Vxxh6C743ZiMhM3CSQyKo47sWKTLYQ10q6ah/EeQ32zKQkFR4ulehgGcg7+
wTHJfU1t5axvENEKfvojLrUIKcAivoQMnJqMwwwWofML9iCPE3UAm1kQ94DemKSAy0RdmoQ1qP7r
myfkjS5zUae+3BE/pbcp2oasC+xQK9HJP+lQDrysCdQozsZCnrIloVAA50IHMAKeStrywkk6i05J
7KLTIZzpVdtJ5ZnXvnOgwnWcN9jvgVNH38Q4o3v9fS2VO7najuO8QFMQneKZX5+4K41FRpTq/5o5
oUzEz9/OHXlGZj5EnaKIzHb4z/NTacdeLMqxOY7TyM8zL2vzvOlT8tZ0qHzWF85NVOgCL+zW3GbM
N2ZckQasaZn0EC8v94l/aOxpArX43uoe+VHQNivUbSVS2AVbIaM1D71/Py//+WMztZI1bJoyxNZ/
fuyskHMhjCAX6wqIQ1u94Dm1STZ82cDByAuC0xkHMeK8NbAhn3LiurDphV/1a6HDcaS/IhnxCJOU
7+ZK1JjyFn7EydKAvqeDCL6AjOVvghNqctF89Bx4I7QcGcC/fwvxn2g5RgfMZoo+k2bMLvjb09dT
cVZnYtsc/x9p57UbObKt6SciQG9u0zF9KlNeN4RUJdF7z6c/H7XPYJcoQYmZAbq6G62qDjIYZpnf
cNoixoDcY4EK6JxairLoP/Jt8tc6xRfIkk/NXXxRl+FWQqlIfqBfezFBy23Gqov9QHkaGjRV+vw9
euxv1A3M/Thauu/B6o46b3RLD0B6hBIyFrJ9Ts+5dQ945hWV9m17tJZ5A15+EVPtJKbCzElZtLvh
hgwHmbUVO+S5eidsKA7inQC/moobWEWinU31QkAEMkUAznjLflIfS/4Gpw3xYvjvVBHBkTCV7/Lb
7zMniz+bLmBhIFuWqmOZ83UB6EVcykNcVRdUruA/E48XNXIzo04AKhcXOj1klXQ+lvT7IL0pa/+i
PlS30TPcLpDL2VaBOcrDMm/yvbdw7tI53scoPdlkw/cYGaPe5HKSz99G6jfwn0cFGVNqk+gaogGJ
GvmmhIcGCTM60SGDt3zkkFI/wDl41GhQPzgC0KqJYsOF8Oi/FLdjG+uZcH80w8Dp/AxVO1+6HfzM
9H7YSETKd+2Lmq1iAHCg954RcQnv+3fotHb3yJ2988p5qqOKl0Oh6ukp2X24esdsUIOJuFRe0n27
6s4A04Uzz7g0T9ycG/L3mf4MNwYZzJ22DdbaR+auGrt4l3XKKwbYdGgint00e5LKJlzCfMA5Ax9y
9U284/MlqJh0B0RpcNUA9nEj3KQ3bGpMC7zLvX/KUSnpKAw31MEhLzgXCNC84K59BMiD5e+df6KO
2TnWjMpySRmYuaRMDgOp437TYDYh4k2NFwwK+EI4bcGCwLQuHmXEb55/XzS4W/9w2P3r1PFt0Sia
Y6RstwEHLAhTrzkIT0wiwFEAWAVYTDmTaYHE9EC9YMOzco4jHV0uYSPB+B5J5dD5/HlHA5Qku9kY
T+TMY8IGRhdVEBpUp+IPfb6wpCCUPsTIRjxUe2vXvRm74a3C1eultkFpBEjYJliHzxqSRjKBi0Dk
szZYmzBxaejeans0k9+Cu8JZ4YsBWpeM9cb9C572WA9HanDLbhnu87uAtEs5UAtc9SsS2AUyjvVK
fPIu/l8wwFxZ1PSBIPKhuNQ2MlC+EzcTKV8GrDBcjOJGz82LSm48SomAoyKb2+XaxiOVpeznzqmW
alQUf/8U8g/hroLnsIF9DhePKE4QF0YSi36ZJwUY/JUreWsvHlA7p6Ef0DsyRcAeDZLDWW9hadAF
20INtjLSPfUS1IQaA8LJSltr+jGpNG1H6OaKZtwUen+rKqem2Qwgqa888XdzWcM0ZJNEAyKFpiij
J+Y/uA1PF3o/tdL8kg0tnSyavAMJf56ji69Qq4LJmiXBRrO8o0xFo1f+aJmPfTvGBxpasrmz6KDe
5slTgE4kNhsj1eCqm+oP69s0DMvgHjcU7pPJMzJLZp6KVX7R+hBpPxWywFYIidyt9soH/MGT6d+R
9Mn9mwxe4gpCmV86NVp1qbwUo6XvNmvDbUFKvMf5FSth6YcFQ8zKcpFk1TJBuHyd/nLw/cHo1ezS
Oo+Re+xj0taOvgkNSiuhv4xQjI/SnAMzOaP21bIrmhfAgVdWwQ8zjDG3rlu6bCmKYU5OkKD3ncbD
IvYS5i1eLZc+fQfV5pJdt8XftFj59WuonkMDA5rOQX9/oUv1rhrkaJHoJVvdIkRxNrF26b2XKvOx
P9dNylImlnUUFdRF37XXHOE/Y6FJiAfgSCTGk3VW72cK/c/KlfzaLNI4ROtOWJHeDqm8iTwDsA7M
QQ0KQr+zzLUFYqCgKFXRnlXo3lcHtWzxja7fa0Coru/+8ZzHQJJQAqaH7C8bMPFGWM8VaScPyUrl
HhIyejmIJ3txdmW1/WS2RXYviqaict9b6iQ7VjwlVgYVV8VIf2sazAPGFjLYteFBBi2qAbHAGgsG
kzdrqF2mF13EHYJGfzI0du5feRp5/MjTCSVWthSRjF3UjMkiUIsotazSSi5Bu9PGSqqxsXzuKwRU
S9S1EZ2RJGddQJoU2pMPgsFUoDQXrzWW4LBiObdWWv7gIWZNEla7xSmGF/b7Qv0JZmapiqVisq5a
gPAmdRFXk6zG6yIUq0ku2SDqQCLT/4HNSY0cNAXq8VgAasKVwPyHc+HLsJMPFXVVFHhimF5MBsqa
LW7OGiLQGXy7CNFA4qff3/PH8QyRZaGBJjTlyXiZnvE2mppcHHa/qZ7zWLF95SiRPpWJvhTkx9/H
k34c0FRFU1fF8RCYHLGhoFVl4+mwVWGM1vSuDVqhYrnxO3E1Mh7lGItYuNeDtbEoIRqUlUctv4OU
UcgPn7Q8t/U02V95qvH0m65ITTJVVZdUw7KMyVN1udv1rtYkF794NQVvqUrZOhZwmXJeuXYcOTuS
gawMVbvyucdV9Mu45uRUrkXXj4O4Ti4NCtyY281UYkUWvAXfxuqv3AE/BA2mqEqarGiKZKm4ZH69
A3wJxqsgmemlo2hH2IrZAhlbtjLMs09JQGve/ea5Uzd+9NYgM63anrDrymM0LLt3ky61ipuMtHMU
4SJHT5J/xUdW+g54/fp4k7UoRb7iJ6qbXUbqbtJ2MxPNg7QE7W02q4KtHnjFus36F/zNaRCrNTkd
vAAniT+Uor9mwvf5zb9+G1PUFVMzsJw3jW9nJmu3Hk3QkwsharBKbfcFqFK8xgPmLrrTVtFfZQ9z
uEcx7wy6HcXUB+22oi2n3JRbKoAXwNW74ZlOqH7BSnNZfmiwbJ+1v857vHNeqUSs29nfCFGiAbJM
tXgbdTcRQFmTNqkQuHCfmY+5LOphc3Bvs2fJzj4lwdBosVUYaScB/V8MatpZsdafEfNcFZtDhw4Z
pW2CQBB4KMlWu9SW1jH0A2TvD+kZNVY0XxTE6uUtYTaVPBKccGOdab2j+C3fFTvXRlviiNwjnZ1R
flTdk8eTG1ECsOGqW0tadPobovj0d8ITaGlULfrF/NW/0WzhUGEbVS/020qb+dZsi6DloXgXd5T8
AVqra4qTdngai4O6nX4Mt+U6sZt7elEvyX29Lla/7+ufvyEFO8OQNVkTp+EGWOSsqiX29Q5EzAH9
aviQO/AAe3MrLvtRne5BfoU9BrSsPIxifAauBi2ALvyvFlD1VmSlq3i7sV83ZMBbtM+WiNZv1Jl6
oo01owC38+fPzcx2b7AXW1MkVVfFNgUI1L2WN/Wp3OTP9aa8obH5Xh0M8C3o5Gy0GwthqujKWfLD
tWpKXKvj2yoySOzJ9o7rWNM0J0mp6SDWgp2nSzKe3DvhQ4vLR9N6c4/aQ6viiaMLc7mjf0ZjqeoF
uxBfku6VgI/mjUsy0IK4UIZqydl0/P2LfD/+x2fUJFExRO5+a1KwiQOljDqFZ+TqH9AN4LwdVQZi
Z0Osef02/X6+knBgICliNGpp5nQ4T7IKr464bayZOqd6XtpwupbRCpBwstAdlKrPt7Tel+gNUTvq
EUADcrloj0AGXqMFdHnq850G70l5TSFRI5PfrNUbcPejEfIJXsgiMud1Tfg8KxF/pvyE9F1BIusi
lUc2LyyKe+EGGFpME3fp38o7KmHUq/UFbDDq57MRkWeu3aeINqi/8KgOja0sedfTUyBl24W3kKiR
EPv7+2fg9X84bXGF1Tje+BayPq0ANn6Y1qraJxccQT7gJ9r5AyT9UTvOmOVLQHCraIPu3B0FIUyG
en1HWRJlRBMoE2iAVQWqYDDwEw/soNu2ZzpegFxvRl1FOvOP2obJHiHD5SfKWCNODwHHgS7oKwQZ
gXl75ia6N1VqHzhpbEi14ehQ/A0ueAZASAM0vMDmDayKBXSqXPJvS/mSr62/KvSmNbytdge7ht4Z
2D0M1OjYb5Rn5BEfkVXr7RJqMZ3ehYPjk7Aq0e7zbvR5D2hEnItLVOUX/FqpNo2NBfXMpxrjkRL0
9UnOwPrawl8E4u/KtYE4y9LbiFvA+nSYiz1+sPtuk63ukIuKcJYGn31hBMg8tM5Q4pTY4sl7ux4x
HvI9TFkLFb+Io4Q6I28lg+1w5kCl1uU6xatiIzLx3l/wDFhY4WS2j6iI1K9PT+12ZLzCkgbTZKN7
boO2fjb7DshDcGhQ5nyUnq01Dac1gehRLgHNz4sNlBX0HyEq/smeVFt5ijbRBnVN0w7+qtt2OEC4
OiC04XTLCtsbHsvfSDJtlt0gzIbbsbdJ6PNY4i5OX8lcou+PLiynsrCmDjmjgPcUSAuQShvnnbfY
OXAb0CfZ6ud4BkjwObB9kC/eBqMM1vIZnKGKkL38Ju5o9cDCx4H8jWgPcwj+moMmDFeFDT+JRiEi
eSfEJBYyrV3sB1n9+ZoZAZa4w8WZx8IjEqwEOi7ARABW4TpNvoKuMNBVCRWi23DVyqh6d4fmEvLb
UQZ3FvUjndgLGIluZE6ffdDuEKJA02E2Qb81O6CyD857hXTunNbCSRkfK7yFgccIy5Je7kjkBjEH
QH5kYI7GBXS1GB8ElG0etBtygg2yodQkUfoZ5afMJFnXUMqcAtKpOic6+MCiZN9y4WFVsC+33qZ5
smjmKVTCwApDrQ5uQoLtubIDwkatTJ4jF8TpPK8PXNiHZl38jRDzqPtDY8b34OQpIdNRgSTojaVa
5nSJoOINPn1HfWnQxcfiZ5TBF5fBBpFdfif2JggdrXKs4v8q9PpoODK36PiCJXzL52981+d6LmO6
JuzVQ7L37lruRmkxbJKFSBcSMS+kxOl7dortyVTNi13UjmUbPJNwvh3KD1gdyOaiBkPUAY593lLA
5Ww05iVC4LFOETW403aApMbaLWknWHP0O1A1QGIX2XJntGVa0l84QiBbqmhZ4gWINbqOUDWozHlB
HQ5/zwU1ZvC0BCzqzfijcqFTfwbog/hjS7kwoUGd26ntgaYY5lTeZn+sY0MghXgUaLtRCNEFpomY
9XORtLNYiU6lf2tx/Fd4S9Ht1WZA2RcOIo/BAaICT5Is2vvRu1CGDN/O/mCtPvOYjnd1ZptA+4vy
tnCB+ivhOvIqiNprlZ6/mLwjpkmHnDpuNAJk6ekENjpJkD+OkO0I/fwGlClyIugczyu2zrjEIqBh
/ZIAi5UDdfcZqQUwdXBbURs8VaBotj02SikbcBgt7fOFINNtm0mL5i9TiWE5xb0ZSDlk7mh5z2lJ
zKmMgrGFdKFaD6a0QIcMVMmcHcPPTW6f0UsILW9gbXtv/czh8opAK/Cc7r6Yi3sE19FezsAzuiN8
14Rsab5J8DpGzatR7BCKREhsap6G+T2eTHtTd0+RubiYgDmRg50TSBAd6k9wcSCVIrcPr/2h3cd3
wCSg5Hs7kAPod0PAP4+8BPVOUIFNNdQsE4hCAB7+PALOXwMNX3i376iSwEPFKsEcDQ7ZaryKtxTu
8kdiHDrSHJYKSIUX5BAWGBybwHUBsS1lu99KoIKhmCIa+5a+GRs+CdAqa5PoAJn+Csljn3q7YJij
P7kMxvfxLlGJCxiKozYY+HPdBgfn79DjrAMBqljSJ1i2MGmf8fWaiTfksaPi3kw4yE9j1D5AykeR
cwFcDP1PdxUdAJE4ACW509if9Qy0rG8snmRKVaCLjNMYjlXDujy6w6x+Df7SmeKP3kTPmGqB5Scu
Se7GDWmslceYLWCejBEfv3KekBtq76SH8K+6Uj7AF+UbHSfeBwU1nwQQYYfYQtlDgwrWrrqQ+kXM
fvF3JJjaRUWmj+M02WjH0iSPKM0NLsreyjtFb62EvoqVPvcehNTsOGakqmubWGQA26lfVWMzAKEW
F9URnDIfgWhnAZdf+MsFL2kjeBAxOnRXkF8A+Z7gKr7IH/XqKED52tHsstBaAKd5WnB6g8cGGCSu
VfXeGVZBcZRkDQOeQ7gvn+GWPVs4AnC3LentLqkTY8KbIpNXvYsgX+lwH4i/kAsYj+XoHlS+geLt
i4zaQH7iNrBF1GGfBWS6Nvoq/ItB54GVt5KxmlbXKtQ9ELPj4Y+dhn9BcG5OBWTpfgjcV8v80V2B
obMW7E5QnGjdD0i4U8zr10Rwy8Q2brjRQGzTniUN46re9Q76ASPjl5fqdy0gYAnlqlnFsZfMFrm3
d3J5oz7R6dNsGk1Szx7SN84KSTEioGEJ+nDtvVhoiTjLCFk30BLmFRDDTwG4KRuqLGq6rsjaJACP
Kq3vfE2PLwk0O7++pORjlCHlykCK8JDBafo90pS/l1bMz8IKTVpF075F/LVSOGyvPLlkLOv4QfcP
vuhsi6pZdvCDIuvsBGgt0jft0tA2Aoo92YOGaqHedhzXmCJC2FKoBbuwPAanXv/+eNL3WiSPp0uG
KSoifdBpB1l101L0q4BapGkP6kPSyasi6xa18BF76B4aC48kqmWL+SokvyslD32c7UmNQTItSzMo
qMKbneanZl/nphQoMWQF0PuhOTeGYBd6yoHP4iThTYxekscidTMBCXaLMKED6W9GzcGrRtMKCvkW
sfWoYKbhzKoil8UX5L9tsppDk0J0JJqLFPScKWr7Pl8OnneM9ftYus26BxNkWizW68THfR38bg/2
W5I3pbYcdMTIcHKzULcsUAGjU1Am/ZzIzH+WzH6PmN0og6aH2jk3j0X0pmMuGkoVnvainfIeKcD6
gCaCrxWLnUnDvIipWlBnvvL5vrexTcni01FNtkTQDOPP/6nN54NAbduS4wvda2NQ0I689zBGL1Gk
J1hQjkb66NNLpnikM0nl8Pb7+PJPy+ff8SfbqcylJIkSxkdbTQyQKE92ef2iKo9BSYSAFQVMNwTx
KOMavnzRaQgTi6ZkOhkQYlT0/K2o2175pkOoBTX6+9P9UPZndiTd0DTT1Kl+jE//z+yIgVPFdZuz
2fGjBLOLiE3gPrThMbKQGR2rVu3juPl1oM/tWwdSj8QctHguXjl1vrd9eBCKvqIBUIOi+qS+2kta
E+RVig9wfSn9rRTAVIzf+ij5/xvn8zD654U9anZOJ0fxRXZawHBY8sEyYHZT7crUqt/bmaZMG0tW
qGbo/G3y4dsml/LacKNLB79umMvxUkQpBD1V51K593x9v8BkF5XMA0VuS10nEIKwhqNlJHDhIQui
2c0jUqiDeF/CCYR306HNNS/hQkb5WtEPkrGrhTdDym+VdOXJ9SLvHhrgiTDtMDRdqoiZXlktPxRL
ZFMzZUk2JIqexlgx+Gfy4qGnPddluG+nz2V4W+mEJ1WxiIyL4S15ZJQRUuAzdb5SHXSyYM/UNGrx
6ULNtb3yMD9cU4qoj5BUHoWHGRfUP88SuCxpsevjS4T6V2azp3O8yWm8uPkyzR9/f3Pzh+VJDx1A
nyyKmihZ49P8M1pRDI4ZSkpwGdNmgkVFIjaaycO6gpVyG766b+Cx9Jf0AXi/BpnxD5wefAtdIGaL
FGXjdzlDsGql4bkiLeQCMwnovP0RlB46pv3x090v6vYB0VO3l84xwQuMyHpFfM4kgzdY5avmHRtB
2FNbF7M26vLW0Rhm4T55MD7ExsbIgBgNfpIAPk8CYrtC7M+W8ToFPTmO1lKpoK7wh+1MMcq/AdwJ
579eZO0dUBACmt+nTPthsYCA1EWFU0Wz5OnRUqmVi96kDOWEste5+OPcJ0+WvwxxNYQE+6fFS64E
yneEf68uTZY3UE/usV1yE79Y8QgMEt/b+2E3oJjGwQTOKFxszGdwcjW/GVmdngI/QiALvViAcjDh
aqRQ1u5ILEUax8pMAkqNIlYcAgtc4riZvqWPZHW/v6b608qQiZTAWHA/f8PJtWIb+LKf+JeeUkuy
l20EHB6CvYCNsHpWTvWWxMseGVXmuaU69onWtOODiRmwQB5UvLVwvFBBeUQMexuiZ/6U3w3oVxXH
+g4xK+JeBy3i3x9a/uFsUmVDMQFZKCa7edJVCuU6jLNG9C/AkUvlLMQOuH3ChvQiNNtovAc5ZUpw
+AgtFvA/oJEFADPFv25JVX8UkaAhZJG/OYGd6le6UNLPT0fJ0bK4temwfN1sapU1Vmv2/kVDrBPH
gBAHNduNHhrz3EFk8g8mT2gQ8f0+K8p42U1iLTqcInVnk1PuG2Qm5ERxEq9Daxwz1uYu2UfvqrbS
P/pj8+gLQP/CtUnVZh/gdPuMnEN38b2lPiMIe/bLg/Xu0r+AGUZGf8H20MQ65vcHlH6IlFVFBVvM
VzOZncnEmPS+Skd3vIspq5A/SsQwD2l7rijOZTnFYlJpnHPDK0v8pyCBYS06wIo+/poctWKUxOQD
LjtZuyBqzVErx+EqrE9m+GCMpkTF0fGD2d02bpp5GgPjHFcPhMzfX38MAaafR9FkYnFF0TnyJxeq
3+delXq8vQw8iRXB0sj0rWO9FqY5E/J9L14Z8McXNyxucabcUM3pQsxEVXT0TsEOh3ulGIKbxkx2
Vm7YEjKJifqais28qyn0AvKQAjont04EkhBMWhAgv4Zaxe8z8H0BqCIwK0Pia2gK+2MyBYklV0Od
Je4lJxtAUiE7EjtEMPvVZLGvCCOaK1Pw7XQbByTyN0SLO18SJwO6Tp8Ab2LASthmAn34JVdNeK3J
/Rndffm0k2EmgYWi5X7nxjFoH3krJec+eBDMRz04hgD5yER00PBDCm9vq5T3cYtpJpgUh0xQBeLp
EWgwGd7dlbn+dgpNnmm66kN1yDqNZ1ITOJ0KOmIR1+WxkF4vibItm2PlUFEzz78P+9OEk+qRcRII
S7I1PtU/gUbix47cVIyq1BWmPKRzORj8pZVLVzLL73kt7/fvSONp+M9IMq9WtIbvArc7lpiGpwih
pRdFwuEzOA4ZbkXnoqckDoJSvRJOfW/kq6KG5rPC+/EPttHXsX2FKkPiRc6ZvcWNY6GsoqFuiJh3
jKRAjrWzOF44GqJBKYxPvJI1oL7ZtYtGmZ4ok8eYTHanGV1ReL6DQvKIt9pm0StxRtosa2xKverN
gtVEoaxxPwxksa59avna8JMvEA1qUBcts1BkFH0Sn6ZZHEkrwWvmzVgUzp8K/y4Y/JmmlZu+P5rE
QUnGTVjfZP19RW/K3LjJfQrVu5JejF7aEvv+vhy/rRLLGGsfVB9EXQOMN83LxE6w4q43vUvXHzlu
RHMZDXsJqTsSkk7eNsNz4m2RgJHl1ysjT2dnMvI0UzNqWQksnVuHGEVKXzJEexqgDJ1AmAKrHa5s
bfeIcvbqvmS2yupKI/pbGPL5ACaNaMpgIFKn154KHFXoWwN+kXksw8c2XRYkXWSkoWCX8oNKA4Lq
h/F/C/D6HJZ9oaqAYEnNJ3sj8xppcC3Fu2jVNrHOdfRmUTSX7Qogs6dc2YnTLGocbMxSFc0yDD7w
GMT/cwhYvidabSd7lwLDL6wEC4w1thVuRNHW664BZqbx1XSwSfhS1ZmYBmHrXQYkOuuLOJDxah+h
Q6IEvEylbE4F3Whfmdlcvzb4+Cb/XjGfg4NjMyQLIBsp+dc3jWNtqL22InoIbhUghTXeFDjzxfkq
R+o8UZASk24rE1KQ5IGsQoCsQnswtjV8XwdEVLqH/4f1LQM7URXqe4APJodPUWq9UQ88UFhkq6I6
F90DC8tLlm16kJ1X1dsR2lAFYk+bZDy/jz6Npf4zG/8dfHL05FVcVpZReiN40VAe+O49IOZ8B3AK
ofq+vfay48tMZx+8NMuZzQRaajKekoTUTZ0cmrb/GBcfjfJKj7DK8HVzX5viQSFaDsZE7xqibQwc
vo0LLJfaEtAxkNtfv3odx7LjGdwyUYE3ERNJqfb596n8FpSNc6n8d4wpRC/z+rYIFJUYSR3DJIGl
RIjMJhJhRif4AuqHq6HpT6t53LMiCH+w6FNyTilHpuc0DcEJneR+STWJ8Zza7nr7ytt9DUgAxmjK
iAqn5qNLuiqJkxmUZSNq+7z093VIYw2nxMR9leVzpX/k7SEbXozupe22UXJImpKk7GXIYYeJLxmZ
4+9P8gk+/O+3/PYkn9/hn7NKNQstVB032wuG7W0kUVt3Ag45JsUCiQaKOiBQpdU7PRFRSaf8YYV4
g0B91Iq5FBFprHKI3GWNxzY079AEv6868a6LoZZ0SPbwxwMXlbcOw6f33x99gq3//uiT5Z8Eousl
rechgH3MNDig7pMUIDuEBLAap9tO8XdRdPQQ72no9BXBjZi+5OGViPbnL2noKrQFEX705KxXUtMQ
BtfH/ttC8llycRq2i4iElg7Vlff9mqj+n/f971CTkz6PwO5TR/P3XbFssFUbxRsXDjKpOezh7MN3
sAiMrqyPr1fZ/45JMGmqGshh8zPm/Gd5OF1cu0Foknk7N3mL4D7E/u5S53ci4ojX5nLStPrPaNq4
8wheSY6MyRvivGOUUVl5J0SMMohb7cUr1Jmo7xB/9KRhaQRgBcRVR4WwuRC0eeTnbnHOgaWmyvt4
xAcnrT7/Pu+TZsP/PhUZoka5TSFFHGOqf+ZAiXo2lJNrx74EE0ChT81nRv1O6a+2nRhAhE/bNwng
+JwDjHRKBcqv9sIDKQq26x5qj3H/YGR7i68zCH+Da5fw12vgf59P1anbSuooJTBJJ81eHPRerqJ9
ha4GCpwJcn50UimYdS/yUIzCIXN4a7/Pivr1Evg+6vjzf2ZFL7PO5Iaxdr6w1/K1aKDiT+NbRBjN
wbpqqNF8MY1TICF23UWrKFFXXM6I0hf1MhL9OViQG71GamsAsiUfTZKzaJs5mF45eMhkDxEUmR52
SVE4dyZ8zag71hUcv3JvdfHCg1YVx6mdoN0XDtIiDJydEqkkWwc183ssRpy90aT3KcRuTUgOUZtd
247j8TI9OTUKOJZOPQ1E/Xgy/DMBauGmiifFztEHwZqNbMoGIRa9PrfOqzmjswRcqD2ElKt/n/mf
ThwdRgnxzVizmoaybRuZqhQ64X68EwX1kEK+T7ZO8/D7MBPKwH8+sE5BDAIL96Exje2spHa9LMit
Y1i+aiJYOtGi3L1x5Z2DUk967xtrWpYBUI/0yXlL/A8BXQS0WPA7uvLGP54LOry7kUVDMXH6KMy0
mw5a4+/T6rUJKKu23lpFNcortq6arY1Et5vqwwUIPsrUtlhIQj4FRMoWXeOoRFxGaxWafntt6/20
Cf59sMnpL2UFTXZfFI5Dt6Ke0w9r07kdLIxc91qKitpJ8jdWekNpI292inoL5u73r/RZLZuuQkNS
VZkSnqICQv66Cs08kbxsKJH2zzeZczJBaQg4Ha8GxH9TsvtdNqz4l/hc3VkSItpbbwAdglvaiXNc
q9UFRkwzzUV+BKyTpCMftciMZQcz19xHPf5rlwjFdWFtYlfSbnzkPYI35a43Vr+/h/41dv7PauMD
A4uFXEnaNDlkh8Ft5CwX3ZPcv0jKuysdPHxuwoPojTrtgCa9HKu0BJlz1+5TxPa3frZrTQQ63JNm
4o8B4kReKyIO8RcJgQxQVdm2Q2EMYryv0OVvti4mtMIsAS+egr3Z1M0cuSphsJH98YCpuDsPQUs6
haOGzTkoyBQOdfjihy+Cx77WYOxRNimR5tKDk6sfBGmnSGvNwe3Ko2m1ko37TN8Nw7qWMJ4/6bD5
C4TcVlGwvDJXPxw8QIih8aiGJEKS+PrJKeO4JJiZvxfjrQ4zm7QyNV68+PL7MJ/stK9Li2IWCguf
bZhRe+PrOKIVh4kseAANulvJAo1dbsrgRjeeHMS4rJnZn6iu5OoqrN4oSc1lHNFAwGHIWjykGsJO
/l5PloXzlqNkpW9kd5k7Bx0m9SDfPdfOya+2jbTlFEmQTi/vNES1objLKGaleyl7KNtVIZ8xLhNc
HM2imW4tFMNusdVproRwn4Wxby9qGJTjaUR+z2dErfVaX8zQ8a9eKcsSLr5EOpQDhCn9XAQ0INzj
1N5Jc83i+Y7UEeJZYgirykz3mept+khCuRfiNdwqHQlLOqf8L8QSEGu0io215emXxIlvbaXxT1I4
HHRXXqFqvvFU91637v0gWxb8f0LVAFSCivUy8Nz8yknxfYPxNSGiinCtiOOmkVxTdIagV7q3d0GS
yWeoe3F77pRDgzhDvO2bj99Xz/fAkeEsityfACRRnCTiOM4lUj4k/t6othUNVLOz9WpLYS0s7asF
NeV7CARjEGyVqshcxizar0s1Ep3aCga1vnt6aFYnIKvBAqXOWTR7uwizzd3zYokII3DWp2y+vz33
89vba4imHw5i8BVj6w9Wn6nR1/j6CP3gGm2h8wgvwemChMTJ3AQrYL7DDAPo2Ws7Wx/92d6bLdbR
3C7mZwTpNvM/3mJ2PypmLddXru8fDtTxecYePlk0eiOTU6IOgqHTtLbGAx6XEjreoj3Gn9Kituhv
rGAhIeiMkiSWEDFEhPgoIsCMKnp7rzx262aXY8IGn+VRRBrho1+h0jQT/yRHed8vwAYutC1SrcCT
Vno9M2ww5WDPhQM+TMthbu7Qwr7DdKZHK+FsvCSgT6EcwtNH/vYILRfson/lApE+s/PJLv7ywpPj
CuyqpCd6UR2DjW7382i/242A6lFODkdvjKq6BThyaAeIagPYd+zTUzp7ubtbHfCwQiv15Y7/BgD5
MCzwqEYfcnY6nFp7lc/4jGhfAA0YsZrvIVBQOEjbAsHCaLZ/7Ob7aPYHfMFgx3ukbVF2ToEV4iUA
aj7aqsAMAC+iikpQuEOU8YR78Lrdqcd8na5/33ST3tp4i/LRCQaAB5BEwcD5ugiDvhCtcEiivVpV
dviouEAoDZt7Qm7KuVqefDxQJBE1dIOT1twUF6v606IogrnO70+ifI+MVMI1ifYeZRyF6+rrk5h5
CcfVD0KOG7C7VTFzKy7jkmg8Ae9okjFV3QdKKEtdueml295LnZlVwLhrUMLO1B3swo48qxEc2+zC
lYavl58vwx6sfvpaVOQD4G4l3mquW+bWSFYGJQZNCHYRVa+W+KXw5HkVhldmeJzAySIbcQnS2Cqk
ATm9E6UgSzHCMKwdwLdYPRfxoQDkF96Xyv3vEzjpEXx+SkaCPQV60wQWpH6dQNUHIxl7eYAxIgLg
78Qvhb4N5Q9v5RhLTbTB11Xg2nTpSnQxaSN9G3h6kBWN6TehG36e3K2Jo1+19UU74vAIKnTIz06F
hUW2jRVkF+sPJdG2uv7uytmV2Fr+aQXpzLFBCkIQok3OdNETMR2Ra28/yMU6duHKYz6nlquq3/nu
Y+/dGuUavRJz2DrRDSlJUj/WODgqz0b9yqVr9CcBjSfAQJVPfwXEfxCjf3U1D/zhopN5OFE1TYqh
yIJ8/U5VSMfSA1lB4LmX8CbHabYW1tDG57p7TK+VSKTxGpkuQF2HS6ybIKa+EeTbzg0qrU3NMd4P
jafA+GisDbMC0M1/Uf3FiA8TQhxAS1svr3Q3fwghxrY9zfuxrUEq9vVVE3eI9azidEnZzn5CWtBD
vjkI9UcLSsqUqw0KS1e2wfeil/plzMn0hp0RFWETRHsnm3OODSU3TruNa1us5or/3pfFDDOj3wf9
bEJ9n+T/vqj+9UWdOAwDUYiiPSuepbkhoOuQ6k5f6+Y1DfVVhENygLWWgQ64aJeUogdoNAXdjvQx
UvVZoxizBll4tyzmBmBhEU+LYifoD5n6USsoPeQUKqC/YJ/l7GkMR/5GTKEqdjCd42o1ZDZ+Am0E
rTWaycDXfGx2i8dYzNAd6u61VFtIYrzmPEiSdtVG2rPR3ushgqNdOheRMTZb8NwSDg/oCSidsfTl
GuZVddAZuKdA0yC/X75zkJqDsXCy6Mpd/NOW4PqB8v7ZFJrWRHOtESOn6cL9/5B2nsuNI+maviJE
wJu/tCJFUqJcVekPQt0lwXuPq98nNbPTEgqH3DMb3R1d1UYJJNJ85jVicjQ8YD8CIKjOs5uck+bj
8reaPSfpQIEu0qGLO1OZkKbJVA8kbXRI1G027OWwWMOfeG0pQw3MXLB2G8xq+SB+bt6IUvuV8WdC
T+7af8afxH2+Z1deE3HRBdWwqMtt3ICkyFZ2k9FO3TttvoTdSxEiDK+0UueuInyfiOnJWrj1Jz0E
yTDSOGiq/NDinRJXW97Yz+2NgtaS97/r6f/rTgDOrADkcgyKXpO4oqmLMm5K3T61+RniVJ3fiZqC
f9NJW9U9JvAqCSZw7CZz+d9nu4DqvgwtFtuXMltoBJLUOJS7Yu8BG/Kk31LOWbDnLn/HuSSQcagt
6TIXDipB38cZoXdJuatmh6K3H4cyevGoZbXkuapnosSJv2r2o/KfjExYkYcyuR1lxipOFrmkbROU
ZOvso62IQ8DyL3BRlLRhZQgTTONVrr2lXsC09d+c8l3PMaMKtmEXLB3Hw2yzuzOiD189ZjClOTk2
AQ6KlmejlexuzRhKDv/V5Zf9PKmnB9zXl51Maqe6MmcYGTolU5erMQD06lWntij3VPt3Rtcuq1A+
prKAcm8j5/MI4vCS3eijt/HFc567dFzYSGew5/L6Lbc72s5HO//QhdOIt6ylY1JTLueKSI3okIP9
iMsYxrm7pK9mpnAiCrTIIN9GNwNJAtqL+C/ncr6S22ObLKkDrDplO1A5SJBGjJuf+RPHSSsOReST
S+cmb8u7Qbkpk6cE72a6A1Vmvrjqbwu3DxsHniBCS+kB2SI9T4798Mo1FcFDFO3wYnhvHXWdNWfT
oh7ReeuolNc+15obeadclFVefcodWfcTn/b0LeuVH14ur5Nm7+rvaqvuQvrrLZrK3D26tr3ydVhp
f3wc07ZpqlPilacRRdx0YCT80j252mZon6lzUceqzXMIj6B2T2IKLg8400ljj30ZcXLfyWWj6Flp
W5Syd0p4kCVujJswusNuSQ1R3cbNc+N1W+qBEgZe106XCUT036fLl+EnJ1mGtEkQJRgZD0h/RYca
wp33TAKx9VvUIMMdtb3Ixl7vLwqqYXYvj/ducazHu8xbN9iARy9Vc9fVWwmTnmpnI/7grbtGVJvc
T2+6of89YtdUPF6etQne94/HticlDkMtwsjSGknkAvT66zjd6SVJH1vW9Sz40erSU/qbpLqTm6dO
2jjBD64jByPYoguQPsd+lx3utcN2oKAEcfry801a6P9+PgI19JTQU8FG7/uJxlK23EqkYHnJ2bIO
2eOGtkXRHFsd71EJ75umurKSZu8kC1lrQMZod302jb4c1kmvFUpgyf4hLc9s89I8W9J9F58r/coe
mQ0xoIIogmJDujuZ+8rU86xORv/AOdPTrqfexv2nGU/sNLzbrlwOppiqP7YkTR5GgksDYe37VNq9
n45JoVinsNxHOe4u4VsW3rT9trOfCulWD3+V0k6r9YWK2R70y/K3Vj0RmizitFgWwHiH7iiHt/gm
ydmdbT5Qb07qOxdx8j7daw325tBTu31lv8jBrTxsoAVG7ocqwW+khLzV02e921rRraI++da5tpdp
utXb+75ZacF9nO6l7Hf4ph9L86bBws5WEEIuXtzmw3V+wNPCiu/JbaiogsFJ3q6ssvmpQbuJBqmo
PkymZjTCSCtqyz0p1nPa/HQ4jIF33RnpyhrwjdoXaOtD7ECe05JexmumorP5EHAyASgjUVTtyfBG
VdFM7FTrxPeQ7dPAvMg7J1+piNJ9dorV8KCWK9BPWBdfeXXxs6erwlaQdXJMemRIuX9fFXUTRk1r
yOHBd3Df/qAXV8bAYRAb17Ft2NqasUiVs2sB76ALOBTHWG83Bnc/zbqI0F4piNrt9eWnuvZQk7TZ
44O0bagnHKPbRtkK8BlEDcxeUUiB9lZc2Yj/wwegCWbQj4DtNknQAi+2yq5M+AAot1i3vXNT0Y1E
P5m1Pd4MHojyNS5naUxoeO0DzB03wJ/+M/bk3mohSRKulNYJyImmYLy8KrsNAif4XMi3mX9fI5ph
bIRU6Q5DBKLToj6Z6u7yhM80SoWEGxJfCk0SChaTGVeCHoG3XpVu3fJBUcaVpf9FghUGaw5dKiRB
ka5s94OW5IgJKcxoE8cS892qXldFfuXjzx2LXx9lMiFD2iemBDXxBBdURj9MfjAoZJKbxEtOqivv
Pbfzvw4mvs6Xw76zRiXRI+EzWGK0gmywSf+G8ofpmZh+b0vnV21tLL8kDcWZxkSQ+Vo1ZPb7cybr
3HJgpqYAuLo3HLcMu/BAPFp2Iv0jCDfTY3stCZm9S+m5KyL5QT9zKkFv9601dL5XnrzsJUYBDPlD
YsW1gc6kS8dU7peACpPu/fIUz+5lSkqOAqwDSOnkgAm7PKsCX8X3p1gRCYKSrZ1ftrujT8sXrZxf
l4ebf0sdOT7xphCzJ3s59yKV1IDSX4am8Of6DbpwyVHG4eHi1Z69kSRcGXN2FX0Zc7Jk1ahrkz4F
QAX2buF2z7n97pRnWtSB9M7pWSpHofPM1tYwXDGuXOyzkS/dGsH+0EziiUki5Cpa5Jn+6JwMSlcG
CgFZgJXiuC6l2zz4wWznypsGpc8e7aVn/V1lCCk0/9W0//MQU0QHLuF1GaSVIwJ+vTrYpD10YSAE
+SepCZaYNHJ7Xp722YPiy5CTM0stC8nxA4bUXMFLI0AZ90qzQYkXuc03QprLw81WaQTJFbI4Stb6
FJeraXqtj13iI9d9Auio0pHw950hr4FJjCYYr/RsW69Od76+dWcXmAPWXpMBSVCT+n5MOfC+Uxk1
spONuIyypR6nhXcUr2tzpem3Ld4b0Trvlrn8UzOWl1977nwiLrINmQKGo0xBrG6rSmaeN58BgmWd
2xFOfHkcw5cC4/bLQ81mI1yEQk+BHiiv+v01W1ePrUAGIxMpu3Ro9or6HNBsR+X2ONJ6caxHOSKr
HzOgISTe3luF0bCcejdqO6IvUAAb87DFCZbR8JeuYmR0ZZXPrbivzyc+05fbopek2IiS1D3V/S1q
vRlBMTEiJ1lnbj1qZpenQ5wak9AMdQKH3g/sd+Akk5OTf5e7dhNlB7N4QWSZyafPLl9rcs+OomGE
wOpS6fpOTo8kqXzJ9IHxUifOkTuxsr0EmiG9BriemTvayv+MI+6JL3On21WfGlqYiYKqrh5xRybZ
KYfnwdpfsygQP+qPiWM7EslbdI6nDa5RLlup9rv04OFk2zzK6rGI17l37qqzE7yH45XK4swO4c0Q
9CR/oGA8rbpB1fGaRomg9iKaFezT9iVXjp19NrorA83dbWwNDVlh/DdEQ+37HBZxklcU76IDx48v
P/jBrzaTNhDgiBcC1Fe75uVKeDoDW0P3m540RVqgo1BMvw9ZG006WG0NUCd76TrtkGNWKb2qWrqK
K2Nn9Xg1SLl/Y5XBTdfjnwX5Wi2wi85R+OywLqK3AbJv9LQXNHmvg9fmVu+XxzMnObSk9c4QOjVt
bb1Zt26MiVxO4Pyzc50NEJetx3LWUWDrPX8pleMxM164GOQ43ph2sg7S+krwqogBp2sPRLzKdMHD
5W/f5ytqokKO2NUnqywWvcUBEYiLmHJbEqM+OGw4KrBlQInw8mExtwi/jqt/H9frBgI+CayKTk1W
jJmve0J1Ih6O6stDzW2vr0NNLiMzk80mb+zw0KNbQW62i6R3F0MPVr1wD7qGnJy7dzWCR+xGFHiP
rP7vr6YEpalkehMf4ID63rOM+00CHt+CltgcRX8CUrEnR8iCIJHifVx+2dk9x6ZWAKlyopjT+LW0
dbOvRz+ARXyEkViUz3L4QjippB91sO+9cnl9n88uoi9jTla1XTlul1KUOEgOdepgrdavSvtRcuFm
QMsqNKTcD7r1tX3lyxri0/2xer8MPLmAMz3JfcWIokNv/lUNWDu4R040SaUyqD2jKS72fRe+Jxam
rMFSSnda7Cy8BmHjvN2ILl9i/Kjkn3A410P6ViDpYAyIMDowhxDbL00sWFS8tpV0lUiYHVLKa5Lh
1MlYWidYnAOR82j/5M4edDD+HN1CsAEaDzCiiZUhIBBUTraGjzhnciaez7MfWv7OTKR5v/HgQnro
FFFrW0Y0Ca+sg89e1KW5mSx7L1G8UE77AIg6FjSJtK4H5CnGI+yCBeexaXWL0RgOnZatI4jBJBoh
YEslRKNPDkEW3mFo1zSGQFWrNZ0EOgJcEnGCgYP6bMrYPzE9JC2O9NwAv/eacenGIU3Os8/JEeQf
RWetu9Q9ejIaqF6xZE6M5E1t3uzS3mS1BNmlX9kMPdjl7mfixze0PrTA3QflcKsgjNHGGuZz4NVl
61mhrMU3FS0KvznHHNXQqwOXDqAPEMFewbq14npdt3gyYR0pUKuyEu8SWFkJyCnsjVOqfjjsyNIe
JfJljbwJhvD31AuM8A2kXBOr61qwh3e+nG3jQN9K/NjefB39k9kmO5Wf6FY4FvbnxDMOrQoaq9qy
zRd57UDoDJdj/26y76FFPAxRu9EypOAyZ80jdFQPLWYMlpFGx5KQ2xz+ykP7b4vaNd2SpjgPQbun
Yyt+JWnPFVM7ZP3JzTHQUfIN8hWbQEWP0UCIHxC2FO2tArMWFpTFIqTP64/PiucdYjPbmvarE4FI
CJER1FFmTDK4ET4SWc5D4D2PMhVOw1wDNN9eXnKfOrp/rDgTjj1hE+WX6eWWtpreNIhPHbT8rHgv
fiyYYy8t7Si9R3FCN1eqh94f/HeZ/WYWq0oHIcLz89aujcAoS1D9QOPESnCNNl+rlpY+hmr1a1y+
s5HKap8V+44pudqKnENxwVFFGkdIkymqOokbUkJJP/Mc/yDZR3M4utkL9lqtfRPiVasstXDZIzta
/fR9pPFRwi2OfMREv5YazyAvBFOW1JyW75+CIW7WFW5ry9BKgjdmUIAWmC6WP8h6uDcj/d4x+Ovy
Z5u9Hi0ZJA3FdpoIk7A9K3Iv61zdu/O1h5YAoKPW3iCJ4e5c9qOk4nx1LROejzpoklBHJBLVpki1
TJZUuxsperjKWcnym1b6JeXSMod5p6jnRzvGilRLNh1dk8svOxt22KgSIIyiwOOcHIoxTRuj7W0+
c/eookHNkRKXj3Wyt7A1vDzURDfosxekoQdIidYWoAxzcjlJUSyPnmSRHeblMoveC+VoUxdWTfy7
lRcfjVTSCc0HSAcEhSTQMN+HlBSNUkyXnkzrzMK3g3BjursqjZaW6oHLfnPLDzNAT6ktb9q6X6RE
tVrQoiIdLpvhWbLQgotAlGrGMfCr81gh8snKkegaix5+5rWb1vbWSetsqvCvxlVv/AKN0hAVwgE3
yzJ4S/IEsTZlSd9Md18lS1+AXlz3lfaotUcXjPblaaIiMHeJs/xM2RJ5wpTUU6tjrqVhTUUxxKWn
1M41hpzDr64PloX/IfdvfXy23B23OmaJNPn1j8rR1qRleQS/G/M6keZz5/5LPdDeCDRI4mH4mXB5
Se9ZpOBsZG0tf7zxfOmloTYcYb9R8C3SCOXvAkaDCmqnNIJ918Q3pR3dDioKtvF2kAxpWaXKLjb9
W6v2/y6Qi+9Q1wXWsKgGRMz0bmFUrkArdZ29MokcQq6hJpFpxejbNmnXMV+/wa3UAXHu9d1K7rIn
VUFks4U2guBrIqO2+Nbk2u9YcZZhtuc092xg8EOxVNNzrP7yI0QbuLBGV7+xxltz2Sr8xkLNDnfa
ftOOPhi9cgkXLpLNpx6jCEUDgQwoaow8wEfPQ5OvEUHbdvhuxtaxL44NeRhCdeC6QBTgya0E9475
7On72jzWNeq8eFQHH6aVvhc9MCb7xeCik9saA+l8aUNMldz2WHhYMRjJAhvQCtWrN2v86dzX3rp2
jh5AZ8RMeuzbtOjAn55pLFwVymr2RpWzB2uV2KiONOiCIkHTphCLCKFMIKdSaC7i6N3DQDrC6q3E
Ey7f63yfoXpPtWiRj2B+Yv5fGcYnF0Uo3cfBU/crcPFfd7vdAO+76T6R7wA1cZiSCDWacVzFgMU8
66X3sJZHQTLGqPldxGv892UV4Q5Atv2iKS+qd3D8G0H/HdC29pu3WP5bj5ulSXVW/7CTn0jvIXf9
nPOgUlSuxf9sqEczUm+86kg1bF0Y7ym3r4OhIZqa5UhfLl1bqcZJam0EIEyvTmH41mp8oZ5Ixnop
MhzUBNwOJXWzX7XSWUcQFMzE2LRb5KogIos1lDVbgviAF1Hkj16qtglwYu+t9zGZ0O68WsdwFlaU
cxxzQin3KHvF/ZiNtGrvNXjVmimtU7P5aZYMKgEQB9Nr6s/KYK9kKpG5Fu4i9lPAetOCo4lWVQ7t
UsQoGELHxPDdR1WnEJTRvuf9dOK3Vv2hYsGmlnsxYV2aLBK8dTFcSpuDrRXLz8kBkiPr7w3HlUvw
WWn3OcIXrbQHEr3U0oNGV5yVAbB0tO4BlGT2bx9rAEt6H/V3gixfHYGPPNds02hv2xtTKd7zuN0k
zSnT+kVxTbdrDgaLbQyAY7Rr8HGb9lcN7AJSzXLgxDQSunNBv289Dmi/iHZ+s6gM7x7hBRHI+Fa+
NwfcTdlnli6vCfNPMW3Q0MakO5fWGv5vdYihCkrkAPRWmWneDda54p67fIpOhIf+fdn855HVKY9e
H8JgUK0gFWkfGVjo2csufShrbFvIeumPKg7+yiiIq2tNpm2+sT1tOVjeRqwBqSV6hTqTducrjzV3
36rwpYTgLESRaU2w7BUpKMbgX6hOM1nb3dIz74n3sog7pehuNfWY+M4qYmNL4cqrHoFeN+xQliUY
hstPM1fSI7YjKxcYBiQQvyfmXqHB/y/88OCmL4p7RNvAbo6SCpwMrWRIXZdHm311JG8FjRs+5xQu
MQ6SPmAQGBzIeCzkxKI1IFrdeR6uyu/MRY2i2AUZB/IJZO7v72ViYxf2ehMdhgozC+lXMD7nBP0i
cypQL1BB7Cu2v+xj/YkkFGuoJcF1xxHcc75VtU8wIS9NNBWlwFqPlCsuT8Qc1uizGPd/n28y78qo
BG2d8XyK/yZb9wOXU9/s+zR+jwPzXPrRYwLty0wbZKk++jQ5tAbuETVHebxRlKfSGvac0USwGyR/
b0SNoXDsDTHDj4HLJ3dvijZYem2yHfr3jDb4wAUtwqurjbPZBQQiBY88+guqJj75l5qwq+M9WXhl
eLDTF1Jock7DOuv+Scnfr37V2RhZhTtGfIxiszlt35RJY/g4swUHjnOtXvcgFQkfsSYQhWhDuh84
c/riuU/fLn+u2QoSsALdAvEu+hqTz2Wpgy93GFQdVKh1pch43eWgvgQemvDETR2GrlJ3zgLlv9kw
X8adlCJHJY/7BhTewYTLTrAMod4LrTVB8lX421wZVhVsbptyOzSCSbaXeXKpxyMfspOpyzzEoPzU
duvoV6rRs0fAP8NMU6s8GHsCRqjKNBkDr9nYdL2iI6Ae5FBvLn+1uSwOSUNKfvRZbDjq35emVKhK
rVgh9VQAm+4zfCOgodSrkFIhYrh6lBriTJnm+l/HmxQ5gc5jRzkMwSFHORInN4IEBQ0E7U3CK6x8
jjIs/PJ4ReX6tkVvBSA4Zo/Ogm7ZRgac00TRqousxeg3h6bBngWsvkC3dnX1GTLUlOsgLqJMsVR/
OhTq4u5chrcwAoB+xpm+EkUligUGeuKOhuXOanBxu2i9ZcflEUoFQSra6qTt7t9DfT/Up0aSKU86
K1m+sl9mP/KXmZ+klKmfGbTZxvCAv6uPam7qCVhc5CSrKrlWH5g9gAwTCXcSDEv5xMx9OYBGw2xL
p27Dgx7uEaZZ5sjAIsWwrxLpVlKflS4ZcaOO1w6gJ2KpVE+VhZY2VLlP4t0zHV/qFoehq8wp8ZJ/
LAdT5j5jW4HXmGyoOskVJ42oOn92M7s3p7n1sWJBTacjSlV9S9yxaMEMWFZ7uEYN24Qb/+qynG3/
YF3KXUAvTaW+8H0bNK5cj3kLOoWNzaFJqTAnQgwtC2fDreU8WV26cQjlBu1FqQ8erBaE14jrqXQA
V6O+KXu/ZKu5crLZYjf8OT3/PJb4rl++mzeoaR/FKkbfeK0My1LFDmeQb9In42ftry003P2V4m1J
6STpOLxVb7jlQPjGHaTCt2KDTLaTPA3Fba/ik74cugWFkQqrCOiVzUE+5M66e/Q2xr2/Na1FeazP
Cn4xwaJRVxYZzKnfO0fprK3B6+6SR/gxH/lL+IBk/ZP5aLwOvw1S6CXX83bYoKgsY/NDZ+yE58ht
95iei8fmcUQYJBVm7l26EIYQ16i8MMzmpggypaorMOyhsnyfohazNNrHcA405beUE73G/aKynsIU
IzJ4Vxq69nAvETN7NHVoQP4q4ZFMbaklTyYJ3mCdfPNglc5PrA3AQ6zr7qeoQzd1fONUyQ9bfS3U
Yq15JFHERmjHiD6IaPfheskPX7vI+BvQC8g61AjQt4QyLwD1UH8W7J3RxihBO6oRToXRe0ZOnA38
MvWXHeG9oi+9Mj+BixVZq0ulPDP1n0neP5QDwNUBYyqRV8EGIv4SIlOkgHnl3iTlubTvhUYNlLxN
6n+wFKFZKcVWlAJEMgxTHKDlJrZwKODEE/6PJEMWsRo/xpdfyfw2pFYx0PjCLwy+nUIQfYSdg+wk
5HlTRv4RlZdyFbRoZofGWjJ2A94nRn3fhCsQ3MK+oFP6NexUmiWcXIMd7O161cbpOgt+9v/KdQhd
KV6TTJvV2vKO+Disbe+V/VKU5ZK0IS4bC3GqNcIoSfDiwhOV5fAj7lEYHdeYFiAkpqxzakme90zw
4PNq5EpV8KZ6z6J3EqhvPgZnVo3GAZdxUG2bVn/t0LaLOSdy6cFLcClsGkSTnSXie5u2aFfBOG6t
7FFCCqdoepEyeNQFBq9emZR09OpZ4yI0jha/GVV90yqvY3s01b+HFJEq3MLJPpUOR63h/fJdPB9B
fVnLk8tYHSWUk3SuBPhR4C4E7AYCAU04kCjiNjZfBbf2yqCzdwMiHkIbB5HfP/xtNVUb2iShrZ9A
DIJjQYwNcOFfeQfWgBBnHnyk9Em+khR1s98j0TPfwj56KJ+RDVx+HkO85B9n3j/P86kf8OXMk6xw
aKOBbKuR9/QfiBmzVZzftWy5rksOavBDgniDZtEiKh8sZCuoxcrDXsT+sRAChe9t/eIWxJ5R2QVO
ATHvNpC1tW2crLSEPULJKKHTxg+lZTdIq7izwNicrOFX5dDhqw+V59/KYbOIzG4TUHiAEabXWHss
FIjPbEaxaAxPXUn+Sfdxp+Ik7rdJ0gmowP8DoGQ2TQMbg2Olo0IRmKRpTZWkeqkAXY5M+mtY5oT6
S6jcmwlNJy16tq12m9Uw+Vt3WTjHIaTu1uuYECUrcKwybTUDo6/8aHVs93RjDM2Gf+7AQkTZtue6
y987k7Av2XvUvUS9Tqd6Q5SAIOGzjRFKefa0eF0WuECO+VrXg6Xauhujc56blCIvDTYsqHE5hIaz
lQ7mXTru7BhS0AJ9pV0iDiltW4+U/iD0EUVA0qoXRV3deOpxaF7aehUXC+2XUtvQ/6qlJHp3EVSu
/Kw7zWuFjLSbc6s1z1L6IAXSrYbTvK5Uu37MXy8vvdmIDIoedF0TpT9d/X6V5HiPS1kV+4dAPZdF
u4iGGmpVvqjMde/+N3H3l7EmW33wUjkZR8GgQYlhNEC4HTlDRedERKikrRw5l99uFl+ggt6RIXsA
gZrid3yjLUvPQ8s1FaY21k9wm0X7S+UALz8G9UC/tq9efeQhovN/MzKoBtpk/EUK/H1iA2Wsi1xq
7ZPirZE8ar1b4BRBd8M1YlFkT1bcsLCVqmtgkRk5OIpHjk5mhH45FgyTGDs2ulq2fce/E37JXU9b
3kbPf8A+yvJ2EQ4LlvZuWEdVU1n4z2GEa1aS3bTJoxL8do16XRqQtbdFgItWaq/aCnMuM/kv8JYa
yRd6hOh3IWk5WXadUg1FFlb2iamBI65SFi64q92dgYSaf+pwgexfkxGqavd0+cPMJX8ArWxqWrhO
/aFr7yeNHGI1Hh1KG1VxOj0U8WmRcBSANQBrJYQELo+ozx1mX4eclELsPvG7JICCD39MStAWus/T
O4B/kbKtXRxE7UfFftOyJ+S5gPY6EionWf7mOQetPvXGvs3uu+7RMJ8y6wUDSNf6UZVvUfcYeVu/
wfUwQ2tRuTfknUfEMtxF1aqQHwfrVarvri7rz7LN9KaiF0jJlxnk1JjsYUXTc2TuKxpQCoVvHYd2
EAQVqHY0Lk1MGF1nObSomSR7eONaigonytpOvm1yB0McCmzuMfYOY1UTEJa3LYqF1CzGGOoDddXW
Sz6T1UZnqxjVEp+BRcK26U1/1dk5AkwnqdduQs3d+8HfrdNf+VJzZBENSBxMIZuU8Q9XMg4luysy
nZYnilxsBeVeDZbtXQJNbOm5OGOsK27EAD7qw+U1cnXkSTKWhaWcoB8YHgB/cDzy0nC1s/LDrV4H
0G/Rvurgqj974N2ugr7+h8E/IcCaIFBPPipqAq4VK2koODmZAhn14J2ho1rFrbsZ5aNOneFdodyJ
3+WV154rjWioPQE+/hx58tpWr7VGV7rhwbHrhdIjZ6AVq14+Qh9ATqVpXgz3FShUJl/1t5gLAb+O
PNmUo0psKFehJLgLtXpQzVv2nqxHCMspByhCQ3TbEIhmeNDKyo8OzEoA6s+xq5WadOvOeLuKQJ49
mfAAgCiCytcfWqZKhISA2Y70/2xNNCSEaIWm4XDrnyhhtpJofrnbKx9gLpWk8/6fQScfQKcM0rs1
pFrq/La6VdMPlTg4e6todYj+Y3Wy6MnGJ93FWP4o7UTrw86lzZXHmH13nWicy0DA/idfI+69uOUp
grtIFGtwzU1+V9m7ECqTKcMIS1M3PsVesQX/KZ4JTpVaHXswHnZn76pypICkLNvMuPJgc7B1CoX/
PNikGhF1nV83mhcf8owUAQBbpXvLUEnZJ+cAOI7ThxthEpGBTgfURNhHbecFCw0gU79cIj/HwLjb
SvC0BM/0nNGQvTJ1c+UkYQ2CZBrCAABmvwcaUeOj3SaDDkU4zW/KfRCV9CJxqAEtJpjx4J5A8Ryk
8rlzn40i2ZXYD4uAS4bVe/lZxFf643IwVOIOlM5g6EyidrUc2rEa9PCQZSeUQ1z3o1W2wFRR8rg8
0GzBH1uY/4w0KakWnTMkUpwKFKU4K0ncbJq5Bn1gTkuqFBG4htTw8CC8clDPpmomsRVoHMSj5D8Q
q5laNYGRoXKcm492Fu1r94jNG3mruepIyxHI7qM3l3630/xouy2eNQVaZQ1iFOlboPYrF+kEAW60
VphtGCZpx/jq6v1KlHTDeqB6065TF1Y5hY/MRtYLgqKbQI3ganUQbQjyFsn0s5X+agsN5MJeCGRR
9f30uxp3XYo95b1YeYQ6UPwUFDTLG/pqEj9LT6/t3NlPTiylgBCCoj+V7WOhmfogSWTSzpEk2oxx
ZPdxiLP+VTu68tnVuQVm4wIkWs0Grcnva73so0hzbQN4MpuRcgQtJU4DUe0JrTPz6FSvn5uSHp0M
s/D/c3TxdF+ydKOTUysZ3U/lKWpkevDugJVRaG3DQgCUYPDynEqg7+Jr/hDz0/zPi09u6JA8Den3
LD1Y9lYNzrwt60eVcVC5todn0X3oi/xnjidbq4yjykSoh1pEm6/AyRjojOTFXobpVTWvYO7hb+5I
1qy8uBFXVJacJRxGPSpiKfN+Zc5nT7cvTzPJZorW8Q2dROpUZXhO1X9ZSUutkYSGS8Lozdu+euwj
VIMUFBfgKQjFbUOADsEa6PGVh5m9K788y+SuNFQXnEJMwZzebOamiCPVt6COINNefum5y1DoRRKB
wliGd/J9nWVWZ1h9TnWKalDobhQEgxvRtNCPnGzeYG6asblyz82W4b6OOVnbRabQyTRE/Ok+Sth7
dwaJCTtMUZ9B/+hytA/M5CkMf19+1bkoDIsx6g4O6H88W7+/alGMsle6iKjRIvbyN9PoHgTVQAHr
Rc2ls/6bLiOSn6xuXha5oMnipreQVAFUJaFaR6QrRyeBTFGPnKGXX2yOuUlLmCTJltHhA9Pw/c0C
BX+fWFLcU1Vuyp78JfmhBr8DrkRtJIXYRUB/ChHn1t6+1E9956wvP8HckfHlAT6/+JfTqix0N/I9
mgSo41Ua98WxC9cCFH31XSd+xf8C1HwdanI6JZ3thHIfUK1DGHbxiC/cunXeGwUByqq7HboHcTBE
aXZDhFnj5KWqxYI+Q0ELwWgNCs71jdP+VnhC8zUo9W1WSeglOitQKCsd3/eh1xZVgHG39mAg6xZR
miKuIWEE2dViZtLXQ7lA1EDK7n1iMqVHqzGTj7QxH8bsdzBiD2+eKwWH8QizBf2tAPAgDwZI9GBp
mumu9PNNHDtLLf9dQ13wqSg2z4p8E8HmsVRrr+EdIfC1JeZHog1y+UN96o1NwyYD9X5QT0gqgrj9
vlTykn+k1F10aDIUKGgdeY+BaSxNJV/4cfVcF8gztdGpdYy/R0c+9Lp622rdxjeDVel4yyCx1hUN
CxPVUqjtrlkfGxuB7KpbUuJGxYEKT5msBMVkzMBnQ/QfXrPxh+7/Qs+IxlC9iKJfGdSK1muWboQ1
ZUJJrm3XbcAepNodBzSHo2Yn6T5dIfSQ5GhbXZMKnzv1SLlMUMXAq7EK+D4LbTUatZUhK0QHi6oQ
UZ0D2DbZxeoT/glXs625k+frcJPDPG04YxFjo5ABNxL/SwBAYGNpOlSoQ5FpX/7Gs+fr1+HEbv2y
GyVZrpwSK93D6D84rHn09Xr7bCZvsgmaSwWrHr704BcvDztLM/g67OQUav26z4dCiYQCgWWC+jHO
qdKu4ri+JYZQ3eC+UsxlHv3wKFA3vnyGLbzKi0cbTCw6W17xSmFMiGJrBu70ok5uvML52ERqRaR5
KiNrBXOL8GSttogqOOnq8gvMYvVMUZDB3gIC65SiLNWQ4rs6HZ5uN6u73bt6v4gXi/XpcRUuf1dX
zuz5JfHPWJPLoekDW5Y0Tsy2EHglMG8DmFz4MBBmFebn8qvNnc8m7Q1hYAAe7fMC+bIiEMJtGgOD
YQjRe5IEICikLlRbrrKAZxv9X0eaLPXIV/woEerTt0ecFfmjWDytH16FBvVJWz9s5cXj5VebjSFF
SQGDXG5bZG++r/Y2QaGt9bpYqGsjDil6nFA0BESYJKgPSg5hAplcnEUC6EyjUyRsliRU2otrW0+8
3vR4/fowkwQ5b1InLQaqW0X+Al/AgGpjonpkbjp8ZbH4/AGXNEBMbZcoWFOBUCWAvxrTfTIY/ngK
jSyJWAfBK2V6ALjgtyl/oEOT5z8c+cWU9+6ws8y/9JZLhgZQrj7X/m0JKUsGEY/MxZIAe0DerLnt
kpcY972g0iHjUR7u02UauotS/5mW95271OXHNN8r9UOie4vUuc87dxFmt6l9itSXEs9u90cRYZKN
wpZdbscYPhWSBsD2XeUv1f7tdS+yS7EVIRRyqXKh4U4fGx9V9TBW6UJRfhjU/rgpJPslCR+b4q5w
t3C+ec6rapXikL80S5OF0wxSgz40Qo5UpOLhFqsKJz4H2QbJWjnc5v+HtDPbjRvLtu0XEWDfvJLB
6CSFGluyrRfCTkvs+55ff8dW4p6SqIAC5xSqUEBmunIHyd2svdZcYxrbqdgNjgcwJ05vm/52uHTR
OrsHcPdBHEpb/icjviXXE5HZANwVyV6s37MJiFIefA/q7Bd5OOeXJglXQwNHxnpZPS9Gq0Vs1RBw
qOmGqMkLP+t+Gd9TfGbAsbK1smEbhDRCmFyZuZuqtGLSKijfCRm4aFsQuoL8f2n6/m9EZ777Xas1
48xjOXeDZp/qiolx2+rHeEYhf8SBMSr2UbyVM6jhpN9yabOf0qsk/9Nr+wu7iAgbP02G//yItSBa
avW6VQM9Ff3pElVC0uGiL6FSSsRcHYi6uaTTz9rNw+Quc3pTKpnmRpc858+mAE1LCPioCDjWG1/p
3UatRVYXjnivnTL7jyWf4gKBVg9FTHrowtM475rhLhlfTDU+5MadbuA05oHhzbetA902mvexTC8R
bbDc4y5cSN+4pp/eEO2DOnwxhZzxavoUZRl1RojGDc7fTmodWk5mN+q+RzkuJPJNNVLb0t0JFQ1e
xj04YCfyx7ZzrZhYuGrczkjcMpC34nI/dlfOJGNGeiR/Jde654yvcVnj+UlWQ+X+QEkE/QtdnjPQ
nY7CtiU5ML4DD9cGX6+f8j7z0C9SyNW9aXyxEBa0ablL+twtVTDIw02WBl4WPkft5EbWm+1CkHeu
Noebuh9FCtVjrbV57Lfha8GH1DNzQ0MLjSjA4JeFkJgQBovYYfoDIARWaW0/irDWxsuqfRT9KeJX
poh5hE4ITaS1/DKDW7QeO8IYivoki9LEcjVLeK+ItqHZi3AyJc9sIeZKMMWdNPNGxDrK9NhE5e6y
1uPsBsP+j5BW5C/X6r/UmM0oVWrEoPFDkPpStcu5vCBmIn93sV/xHPsLObRp4FlDse4TocmSqgoR
JCEN+s9MUVyaNTZdKNLVPlDwLa+EvHSMuIsK26TLHp3v9NhyDRN/2JEml36bC6v6XNyDZI3jxQFM
YuqraEQRMDYrBMiGNQssPJh8Xf69UR6AZJraqf1VdQ9d/aTUpynCA+cU6AeJtFd3QRlwducVnf9o
t4HvKOrqzjpQAhZZsPya38L9Z/CDzAbhjjJ13/fSqVCmG6A87mhEp6IctiOxi9rrfjRr16HW9GSY
giPdY3Zse6VeXFkXy8Zn35Mq0/FJ86dpr+EExRKHXarABeqTA/dmrG1s55a82zxdf/1FLg20un6m
vWbXRgMYwKA5jtst5pkIcwufREyLp9bXg50LxiAR/s9TrV77onUJtqCAnXDNC4wTnbOaeiN3d1+P
cu4uycWcrAu9AMIy82P8WeTNIjldGN9K1U+h+khRQ2MB9yTlr7zBRHr5erizMhM6ubG2gD+vgsL5
OF6pdFK85NRghDG5jiVmd0ysm1EHmIzAhb56e8O4eX2kE/rroc8+6buRVx9Pl4KkWCxVYJWOJMVp
Z6JuzEUCrRMi3Yukn7PD6YoKpgqz8s89wWqPCRCC9Guh+4SrXz1V0S812VCjTLoUNteFK9n5N/uf
Adda/cWyx1GWouAEeIytoinvZSLRhtZAhxPsaULrBrbP2NiXOvTPrgqhzsY6k/kqrxKioWoPcmLB
TuJAjBD2Jn+sYsfNQNQX/g+f8N1IIiZ+F184tTIH7VIFpxvF3FfWQz/ulWjrzG4aPBLifj3Y2ROB
8tz/PNdq+61SddEqQ7h6Z69DWsFZoQua1jtlGjZRaAGdNrbLkrpNqez7vN8Mi+5WEa2cBqZ66Kmb
DLOTFADQhTV07lwE+Y12CQtsmjJWEzlqZEmPFVTxlemrzrXQ0Dn6TeTc5dZzjSDxwmsQ+8w6crJM
ARHEB0q0B3x86UGiIAWso+bU56+dNPlNc2MFEv3fEE1ezPhRqrwhurFrDNxwNSgvTOuzIq33w682
qC5XJ6OdG0iGQoI0TmgMnL3R3kQjveYxkPPgxumF2sTeq/FraRgkwG5sBUPF/rnPl02TTHsCBlUX
rqLLdC9lF6tdZz/Iuze0ii2zalayAb3JtdB0E4UJGLxBzMAe2k1/oPuHrlLU+zyWN8spGx8tGqx7
QISPorasZKKpWy0vpIOMs8cHOC4+miX+ZzVLaitpjLkRKCRyUZL6t8v0J3qkIweFt6G6U5vfaaHq
L4bjVVrgFrowZR22fYepBG6f6fhbBK0UqvdLhsSsOQba7EkUuDLDrcaTSTt9VJ6G6Z8ZcIpZub30
MqVkJWLomQYMZMgbObprk3xrmWE9rOEaGmP9w2Ws7h1uzSqwzWLbpIFf4w0nyrsC3oVqp4wHV80b
v0MPWLXbTA/QNhfbEfNx2nS+nt3nP91/3tLqkG0SJ7TJ9qXXdpO5I8xZQ0LJp+9aLvd2nm1QMn89
4Fv24tNyopMKyK4gza5ZEaVT0KmQ0VJFK5Hgu+AXTYZTUTtXDl8A69NcyVmo74jjh+SFDm2UdmKe
0Cj9X/6S1cJuisyQ6zqXTpYxg0bQN3L405lUPBNvs+SncOgF65cE3+gW3BgV7tbFM+Bnm7s19JLq
8cKvESnDr97Lap33RgV1CUAZ0Mxjm5LGVm4G6HHG8yAfhahLfpIUuiLdvhImRuHFs+Vs3lkY4oAr
w5oU3MzHfY6uyKScZ8EsS7ex9ov4YKFoOexx17T1vwQlZWF6Fx763N6KnIsWE0cmvF4vUiNrxizo
DJyRQt+cnzPpiPkjIRGILWrmRfs63nHP6LNxc9H299zMfz/06nHzvm2CWoLWykqntReyRxrjrFbu
aItEPfj1g54LEd4PtsoXR1ZgZsbUgxY3Y6FPCstrJhYKgMsWCG8LaD2R3o+1mtaSUxoN1rJc5JoM
s9hyQ29KhblwhJI1uNMThPmeZfe+kBqlSXsMMRvdQDOjvOkMvwdj6xiBR4UVPkgHaIOTz5uDzpMl
+ivT1NNYiwLn5WCJNy8/2O4xTuLt1Wbj3gkSUQ7UI4LIIMgTpXODaNMmcetE2pG+MSFdEUUCBUVR
HY33bdb7kCSO6IgNmh07aAwhrTj58ER/bq/dpzT7WPqtGsffZ/tN+a2DUci01kWJ5SswWbKYohRe
3sN+cDJ00sese67HYcM1adNV3a1NuWZISJzb9TYx1F0RPM2y882isOdEd4nnSJdQdednFhU6jSIE
F/dViD+aSmxYPUV5QZPQXg0aCehf2FAzws7q58WaqnrupLMRjuOwxuolVvi4cJcOI86iEQrpFESL
9GJi4hv9EW86pSpXRpprh0BouDEn/mzQAu7HDTSKWx1nxI0ICpZdhdH3eBi63LOrH6Hx3A8v8iUv
qrPa0fe/cxUmxJExjoqe2ydNi1w9tO9mw7jRWsnja+IGUs+xW+XOIZtsrKK+TWWxKTksLyxE8TI+
rQ7aeVEyCoDCOnjUuXNJU4DlrEhHvYH1qHOHR7JQXIU00jsCCJLBMaBozB2X99KfYqndQOTOl5bS
6PCWDjGAggy0CEz9k8j44uUT00dCxovacqXLm7D6FQGb7Ovca5JmL7JJhGS2eicDFdrkLRa9IYC6
UNtYPH3E4T9aL4l5kqrrkHUTDvikjNBk6UHBpIZuh6B4nqHdclMTmC+xXIC0cDqbWApW1nIQaTsg
RnP7p9V0Vwt/UxzC5yXp/oIXCeT4W5acUrn2K8gfHQLRmC6W2Pq/HO4woEAzYGElbKw+TsXYxOqv
l9C95Jp5ner39PmREFThXDbS94le4iL7LRJIscDXIJGkT69AbKaiXWWfyFmqX3/us0VBqFQOFm8m
WKy19Z4zdfYST1l5rUn5XcAWJ4m4LCV7R5pV3BykEmawBQdBBYhXwm1GoNf6jVN5tYz0QHtcnCPw
MjtML+RSzso+3v+01Zkg2bEWsinZJ1kpucD8I2dHVdln450ZPOTDPdMCpHCWHZzslKYP6cXEvdiG
Pq2Ed69mdU6MqTQoncwBWMvzhqSsLL2qxOJMYBpPyOhEWLXBtbzwQUTYvR7Vgf1C0wh81E+wB7nO
gzpfDDrV1HuR5GWS5PMR60lNFmx2hKdF80L78NfDnjt/34+62nq6SbPb0lCj66nbRclDY94wFcb8
ObuUhTi3F+Odi3u5oqKyXbfUgCZrZNDz0hWPx3OR0+mdA92SXz/OWVGrQyMWmVqDqf1m4fsuERDT
CJwpdO2cNvDmD/rw3GS1h1kGOwIUTEsQLKrh14Ur1blz7d2gb80r7wdNlVZfZiDAQvif/iZ7FAxe
Ur2yiM1L195LY62isz4ugj7vhuaEwXOBVeoU4O6H2/SOzlbk/hde57lc1fsnWy1Fa55sc1Kd4ERv
CtmjpPq1BPdkmZXyOYl/CWF/0y2ug6N6pKKCoT8cb0q7PoqIOA3CTWST7sDT4OufdXbSWmT/CSMs
U14T3Mo0UicnM4NTudwAgPxLLI4RTBpGLxdzPZeGWu3b5pilWlY68XWb04h8Ehsj3xZWs0Jr9tdP
dXaFgK2mcmrT1aWttp06b7Qq1ZXqVI6PafqaNPRzlfcXWSRnPimHPFAHk4ycTv7x40lkQoKeHHGx
JSkHO6KhKZVDmG1NiY4VIe1lMtGZBxO+66jbwF3yZKtJ1DvAazFZr07IdObwvkvuG1qWxgtL/8yX
Av2NpJykhgmUaLUwShCD+oLCTeyfQftEv7qglymiafzr76ScOR84M2l5xrSD9Pia64QMRKGgWWWn
CQhgdYsJVtDfaM12aq6X37a1FXHKhSHVz4fDhyFXDzcmarcs6pSfBvvRNH7NVf7NzCcqh/eZdBfF
iKDwUVZCjzzoIdPqS8OfmzOUslXB27BgTIt//m6Da9jdKBGgfvlZbA4PhfvjNnbvXnY/pEPvHUf3
/unC4557w7isUyrGgpnbwmrVjWEq2Y2S1qeC/mm1tjwnmb2yq12elpu+jv9PTzsLopOvB36biqtD
GPMXpAQGHxZbvtVUjaJSK0s9qE4RAIYaSzmUX1dOSmZjjuZDUVPQG09K277W4XJjazT0l88ivk3k
wA/CkqXbbyYr30kNNIl/UuuAGeLdqCV+NC43RWVuirnZJoGBYnXx7QQTPqXw2lywx4La9gFK2eXs
xTSRVy0N9cSr9IuJQiw/JRNWjAuG2Ybs+HW87L9+dg7hM5NMHJlisXJlWrewjWoyFXKmlqdMSjdO
61eqq31DcPocnpxv8RNZH7fbqLvxWfpHu4adaWbfzIBMWBFtw8hwU328G+PouyXfBTdjcaWFvlyi
MPBEmhGNLpaZBPrP7WsRuMAsaMEg2ziQ0SPHtGM3HX9Pg5uQPKzcGvdPZKXyAf9ITeVO7EUDjAsX
nmTcuknu6flmcXaLugHP4KiwR7wGq3XHxwcC4kul+hZAGoMuYR/UsqTtlSvaYk/2tRKiVcq+gSWU
vIayee3n9/ZBe2h/Bofij3PTuflN9+eh+pMoXnoTmp7Ni3Bj7wdMO/eX+Ve+NfzgUL8ElcufQE6b
IicCbHLMd+mu2hvyY/+L0h+Tc4CXOFPSPxRG62taeJhDeafqw5MeatAUuciBJXDHO+sYyKNby8m+
t6nLp5t2TndW9VjCIknIPGb3olQgAyEe0l2Y0LDiLlXu9zCy+ujSOj+77kwdGwOWObL51Tq3ArVp
xxKGdxFgKwKZjWAQTzPEAySbKtDuqJUuF9jPjorHFx0wwFg+XUViWWllTQuiWyIMNIPYAeS5hAjl
n366ggU8RJa3XCyhn2PkIBqksR12NKfuerbLcRjp9jCAoYFVV8AEREyQ0xs0acYeHKwg2qG3C1h7
WovcegG/ksCMlq4iplcDRZWcHGyWN4xo59DZ2MO2/KbSriuaeKGuXk2zfkjQenIjFvwC6nBbs3hA
UA4YJfWDyHJt1GAshSitt1b6fQGKC6cDP0e30FBkzJWPDQi6cy4gEEYFYxP4+dhspXRwexvZqXqt
c0FWSWK05VYkkwTwVVLGneidEiYAIsWfoIsiGVXgGGgh/SlnJDVa4AtsrV3dBOO9XV1HNqgbpmQM
JFVHDYdMSIUVL6YBGBppXB6Ja8W/jL9C9Cp6VuT4jw4ytkx3OotXmEiJzgpyYBBHRDQR30NcoZ8o
FxRW2FH0XzbKb9GeDDGAIuCU5bhh3wjRYtAgxotga8S/tepajqYtYsvNCBEmcCqcz/8lB0bc68fI
9ows8qimIU0xyVBkiAoykDWqVF+LUjtdnzKcRZiu2hONXWTxRdsgjFuRQRephqBYNmm7kzWSfX23
hdICN0umFJs4sItMw4U6I1gzGQCwP0KpbuIoO9HMC3UGDTfWAs2U4ABqblLe5jAdrNHXMwPr+b0G
URWouLAHJ1HaVpXw9vVjB/sh1bMfqkJ628tFCSHW6gfMGBKeKYW9U6eo9VtASJB+hFHvha39zN3S
YAkpFvUMvEo+9XwVVtFnomHfVASjJWVHocHADQVTlO/Swf2QwhcpvHCknDtRPowrwpoPcYNsz0Yj
lacpzfddKD9IaofuzHji2BzL5Qj6aqMmCSnI5yAlzQBYaVhyYAo3SX8fc8zZsQnnzRsnvGAnvy6n
x1J1eN3adiTasdLFW5yBp5iZmH+ZV/RlbuBgb42W8CCaPLutEGrNt1I4+VnZXTdjcqyrezOyOK6f
yqDe2soLBlz7pXoaJuOnrt6ZUx25Wiw/g4b+lsTFPk+snyKmwsFgA/DHDSbnx9ff5+3yuwo7eE+m
if5MJf9mrWJydqCoiVXodsTkVoKES+jpmWt8J2fwBrXyax0H1HK81xJaLJzuep7RzABgDg7qQrpr
YLuG/x+3tmAlAqIkPxOweG0g0LNxofIqfs1Xv3Z1SoSd1uL2YCZwwGi+2ZEhd1CyUZYqKYXQLPn1
yzkT179/N+ukcZM2RQNX1jxFZMeqK2pQvbVHWQT95euBzgS5RE6cCULoDHJk9VgzelbSm0A/GvU6
lU6x8hPBC4WusLolF3xR8HLuLWJqKvj/HLV0w35cG0lUy3lQliVv8cgNmU4G7GBhaZEGv+gj//nK
gvgJ03OBReV4t9aNIZyndKehwLzBndbr7iDf+pMf7eutdOFrfYZb4AMDBAdXAZHh5zr28bHktsNp
ujGk75XjWrddgwrb7+at9o/6mqOd3A6Rm3wLNLe/X/bEkNpN8dQcuwfnPr+mzDEZLtnYX+V34CX1
nUDKfR92hZ9upYN5kh++/uAEtauZTE8Q2iasIxA6KTKB78cfO+ZVn2Ydd2FM8WJEW4VnO9DS07H0
eiSbOUdGFal0ud3L2m6enwchd9dxaVBfW3pWu59mHx6KzkA/86O1tEMlKrTIHpTFvlLHaRuM5jYj
jAJNsQc+Iaju5IRIQHdxf6DYz+fGfuNJIt4PATTRwoBn7K051jIX5dci3vWyn1avISjwPkoPDQd9
Fj6oWL6SRKsXv3fKG6WUXEs/0bmupPwC/bXCxzDV+yslnT1jNtwGaUSdzHtaB5GZ3pvdUWC2Jdqd
S4BYZDU5HA0Q2yaFHzwBlLTyrczaDj0fa4ai4FD0ykGkEFTg8MFRYQJyF9GDBCrKMdENG9Df1Nc5
n4S/whDBuy/AaCnDD/G8mKXlIPDzWqZKRqsvPcXIwDzUDiCx1BBKODGLQFQJlLigAfO3tb7AjgXk
mhLnVOXAZ4TsfgXtBZTlRDgm6m6JOW8yXE4S4iZu/n8EBUoc8mUTbc3vlnO18CRpdUP7ZdxKO3Bf
PYcywk1wnTvxlLPSU0FFv0AvERluERwQb5n6PWsRb5QhV/x0/JWnhGXK96nZY7YcKU9yru//tXAJ
9WkfUGQDx+zKfeIRSonfIthrSizfpI62GcLhNsYNuKIQ59T5puq4+uzsTqa9+Uci/SD0oJAnVLeY
e0BWT5c/dFx6TurrPfxMSAdSYwtaiY3ZNkYsAimhj8eJ5lXB28vLHAvocDdQfkwiQj5FcQX80gye
nSF7sNkoFZgK3XOkfutLDljaYFtFc3FRhievcwgumke/jHAWEo1paoaMQ4+fxnzctkOxLVNqAzMe
KDSw5fgjMIG9mIgTq4NdyJ/lh1no8gh4NnAMddVyJ8j6nD3wsJ6KSfGEc4IQRkfQ4I1Fp6RabWMn
oAv5vjVvCm6CvxDKOiiOQ+fXTN0ysjd2/yrU+HUy3ArFOpGUqAU3EQVUPlQcNr/jULuNJ6ByvHRA
LxHTGSjYNNzLGQ2O2RaT7sE44RVv0+nsyKNfqNuxP1F1JOHcwuzL+3JfWs8zjGNIsXscLzRo/r0Z
74V5kklcJzrYMqYtl4Is7/dZc08n6h+sCnx0uXvLiC5lWteX7/VWtMo8KHEHa3XA09ngekFz9Kg8
k0dmGoZS6lrkOcddRd9KxATjg9HzKoIDdpISOcLX2+L6wP33l5iQoFUdF8+3s+Rd0CZ38zwXRZtf
00nBv5wLtFhtrMqZhO5/N5SIW98NlSutoYQ2HdMlucj6iJAbC8eg8uNLWfNPUuX1Q60iUTiszVSE
TXqNqiayuHKkPnFLwbWMYpttNr+6ucaLp7tWsmXL9YVTWKgUkW7HS3zSunyLJYRnw8RzLzM/1qHA
vz/OoV1GJfgzlNWPyyWuNUXf5SLJLEgcbAdcstioBUgLI/GvX/qnaHM93GqqJdIwVqFcpkQeIM/d
Ydv63+LOC5bD8jMYHibrJms303eECLaySWOsmzZgsTpkYCi0dN9U2fnFFcq41Dj0qXrz9svAnvAO
QBaCIf84H3rLqvI5sgUdwlOaQ/et1bbWshkrLmUPAsdxlYyHr9/GOup7G5IsIzguGHNkjz8OuUiJ
YzQyEHg8cmxp8Cr9qWQ8xyEp05Cy23FMfz3iJ6HXv0OiqgZ/gqjoLSp5N+sDJKPcLVqiDnkn+li5
nPfZ/FtcoSsCBU6ppNihtnM4byd8urDOOFB/QTHBjbSJrQtx79mdx0TBachktR17vQiznk1lxEcV
f065fWG9Y10e648Xnnp9B3176nfDrL5tYWldOkXEWuylRFMSfAIlweSK24N+5ObfzeNGQBny/vXr
kc9+4XcDr6a7M/MRsiAqr+v0tU72to5e61rOfuv/QISRxt3Xo51dy+9GEyHnu49bOXVlRjo0e96m
PgFfv+fKm8XUqZ6z6cJYn8L69TsVn/bdYHOad3M/U/PIpZCuc84mrsrbNvIba7M8oUAOLk2WtwLq
+8vfesjVetFLpaJ8hYiqJBzJ5+8ZmUmnU7fSHLkymXB1wOEUq7h4qnfxXLlB4BeWEIfSi6lgEGGT
0550AMcZWuieMHfellzascgrncBt6eCfau0wJb6d/tTJyslYoAXz32S+lyTHbTGU03a2NuJF9F0J
Qtfk3/XffUDxgd+9077ISiyTu+x6anwEXMLZBHPJf2G6Qx9fEjusk5/r97m6BlpO2ipt7ICYKPy4
e5LJgZMsi+IbUoTO3aRfXdT3iS/0xRdcl6/USC+7uVPRcurIeIRNtjX7cPIj5QKh8q1F+auRVtMT
F58uiLQZWKnVXQ3cOVULww39INKPsbz8tABnCv5uHiZ3gjMtoluBfR6oI0cz9TvsYJPGJ8ok+rCk
4Tqtay8RVxtIUeYLZ3QUBwBs1Qs74icFyuqjrHtfAJ80abtALNOfC9UVBnXIFV7yF4A5FVxa0vKR
n/7M+g1YjK9n39tZ/9U7W00/J9WbWS6BHNB7yKgwsWqL+9y003VuWtirUeqndkpSJ8PX4MLg5yej
Zjn0QsLqfjuf38192s2yboG3e11Zv2tSyEp7X+AkunANVu5nkr52fs/X+HrU8/PRgt1BzkXXnNX+
rFWD00kD83Gwd+XiV9iAmvsm2+fVhWhTTLfPr/Y/A6225rYA5G0vNScQhS0U57BcKBE78aUyytkH
QllPZyJdETC2Pu4gaRDEld4aVFH6nUpiLhIqniq6l+vd129OvTTS+kytWs1sRhPqiT/lxR1etGDX
uGyypJGUgo8TjVTgOHf6ZNzky8+hMXfCBLNVYE5UtdcbyDzbZ5MsAcbyhxmtOcV1N6je4G/4KLpN
zV357uufffaItCyCLmq89HuttrwkNs3RTCxha7NbAjdKPXnw23yrqsDgt1+PdX49CX94YjvaFNcY
haaSDHJ9qOrIQ1XNRlHd4InyW1fAWcNOZ1NV3tRt6K/9elxVzNpPk+0/467b2TqpVboqrlAWh85u
aOJHrQ68io5bTdnEeJV1wUbulT1axhGbu1aYxgKra+tn03ntJ7DyhrqfZsvLRTHTyI+61jwupk7d
5+Zi39DZOALbLNGPhviERNjHGVtP6YjLQZRfR3/rML8iJiuxZiIvpGU7QWQLuBFHF0UNb22q63eE
iMJxUGXzn/U7GlIpJJKwsmtlMT2EKK4c5bRMnpSMTmvmYjqQPiP9X2r1LplwKu9bvJf0qwavBv6Z
W5EnGSJjk4L0NabYbdrv0/IjMH5KxJLSUB5NjNzy+MrJHTfBHK7O4JXLv4Uhh2LQjjZuDE5c/aVt
jzzymEdIgJ8TZNRO+IxnBBAXCHnHHlkTGE+8Tl70wfHDEdHq7Db9c9r8aJfAH0nyUcMQezMd0qiD
65ru9vFNNU/piYKQ3lUbFuRWquadjrRdb3YmbHjnMZnJpnVHZ1j2lUY+jiNf+UWmUowc47r5Zvag
PoIcEi2JBnkOC58XYTRpkX9DvoCBDfl3CnXZccZEgYurqBKSK7AqjLArUm9d/510nz8RRiVkcaTJ
8mr07ejQ3biJD2OOsrmlmEzzn06rGgjI+yq22T9UbxkszB2uMsqetdW5KuWrYbx2hme7snGrzF1H
8J6QAC9ddgMOfGxuRRCfvHnztBA+8c3QKrTw1U1lqlj93WvKvQ0ExpBOfPtdXB6cRcZ+Ak90ufoR
Ff0hi4etYt1Okj1cWpDnzrb3k211zdG6iAq0RmBOXFdRGrEw7xlQDI8kgXTepEyznI0FZiCB/SeF
a9u7ycTzggroyKvvwBhLJM5ow2nIlymHC/vFueuRatKWBb8KOxJj9fMcezLRXxfltT4Akeq93vYX
vCxmwOMDTsxqN3lyNm8hQqfwYIgFMkzeKF5OWban810jK5eno5+Y7N2YuAa1ciE4OBv5U0ZAFSCL
tpQ3BNe74EBJi6JPO3Y0C3hvIqD8k4kdmgX3+9kBDd+o+W4JOfTKQ9m/wDJ0TUiC+Thul4xiDR3a
JGBDnylviCwtUgwpHn4bxXxAfu3VIbYou8BSvFrd6zh41MtTlaD1Wf5GqilyimqY75scdPXs+PEk
cWjMFz7CJ1G0iPtMbuRQKkTXzRo43+tDay0jmZE5j9w2+BYHEN2v+3GjJ7iY+Dxzkt009rdEu++X
UyBtw4BfjeGB12RHso4X5oQIFNb74/ufs5oTZj5UlZwgGjcXwKg4sibOozrThERmSoRnLGCC0fAU
2s0WvdsQmu7DkCZXc+74rfGiUxkUPte9PAkfFHNZDshfv/6NnzBF/74yetFN+jm0T/M276tMSXRw
oqNMsf2hXp6zdNxEdOuRSGjlJ4iLIVoqPrNLbo/TVtcfAxbVfJkt+lYy+/y++B3kVPBhWJe5ZbBE
XTKbzW1/lLa9RyP5iH5og3Z8Gx8lV9sUm/Gm3oG29XGNdeVtv6k3lmcfgkO+K732JvWTLWQ8/rxy
ld9kWzaxTbYttvWu2Ze72GffaxHpuAp/Fdwlt9G35crgTxfb3O/2pRdt/9G89KC78Q6rZHfwcFn2
Kaf4wSbecZbv8p3j9ZvKn7x5M2/4P3v9z+I3S3YLQMTNt/NV9hzeZvfZ0XyIjtD7NqNLy/R+/BE8
0B5ySH8UXrj527jfxD+PcFgadva+814xInPJ37uvqvurcft9uokO3fWw6b9FfuCWm8AvbzMfw9d7
048OxQGJh5/s4o104Di7UQ7ad2cz7+YLAeq5+NTkeP//H0RM8HdbxmQtahDOSn6NWJlUMomuBlCv
tLmIhvrUki2mISgKQzfBdJC1Xl01JSXvRxp6kmsVf2ZKjQvGN6fYeNaa44DcoleeOVzllEbRwNpY
3RP3Gc5MO32cI0G8/XpRnHtsKooq2URdF2CZj49t5qFu5opEKqM/aqwE8dzyAYNmIeP7eqizycT3
Y632iHRJlFCPqRvAnZ/GDIYsvNNdFICWokk32w3jaY6OS+MlqHdGGduZpdvUSM9m9AKBc9GV4twx
SxBJ1yKHBLS5VSgZQUdJAq3nQ6j3UiH5Ru1bGCDLNxZsA6IVTk/1sj723OlJzd604PeAPXx7S+8n
ml611lhDzVasRyV5HFCATC8p/ccUxSzpjm0HHXUUXZJs/9uVsd5y8Dngv5wWwjnz46du876plgEE
Cq2nObRwOz9Z4bNDKdGRK5+IXsGTrpNfIsJJiPiTddTt66qKDwng3bk4BQg+rPmnpMo3EdkQtMSK
0tA8ZbgZsjR9KGkvHL7p+q+MZjlnvKK6hSYyWL73M4Eim6mr11dttu9nJvzvBd8tmhAhCZs3CrQk
BU8jMq3bPNni2ic3ez19SLKBRixlozfsa0V1ao0MnWS4DwLZ78thoxJJGOX4C7tFrMiPCaFGQNNV
iMgYTU4vof2nGNjeq/U+VUPfgDDA84lIKsvuF/g36uAj75HU6wgRH5W52h+DzYBytvUznNbNK83e
k2du53sKpjG/FyAFnW2D5c1xttGosJcb5G/ZtJX6HbsGGQhuSTnTh78wJ1JEKfQK7dEAcx/doyST
m2MNkykR5mnS/CJWmzBUg4C0I/MYq5sGKo3q6cbByJ46mEVzYnu2qW2a6iUPjzgnIKwehey0vG+e
QvOh0ZCnRlRTw11qPmSUAlLncapRajp+Vmd4SL866V7JN4T9be03L2Zxr7RPXbcNZDy4PODheXJs
QLwVo2cH4o+RAc5FfXm+0lASThXhUnMHAFL43UcSBL2Gjnsn8B3bGzByUeAF6Jxa4VUgZbxFiAq7
wtgaPMh0ldZ7djm7pKq/NcNnSEAeHTuGMftq9DBPyCUy4aH+VzcQJbehV42bCbHrRDteo8r3XWpv
pHretFJ6sPX0mNApSu6We4svT7d0GAUTsjokrCzaIHjQpmuePuiQ2fH3qkG5z+FYqPns2eprp/8a
yalTtnA51xXe+6Qre5V8cNcadxdJLWcvqu+X22q3S5LW5EDpkuuo81NnU2en3Lyjl0gP8KC7Q+rf
d69fb7Dn9nLbVIgJLcqhYHc+LvCsDJXQLFIsMFEgqLtyvOEhI+VwGdNyLmPwfqTVs1lahZ+yQWad
kUwKQOMuga1FV2LePos0AT6I2VFmiTTFEQ86dxqrSyH+uYDTQWDAPQjXMHXdGxIsPOhkV5BCIR0+
DRsD38jn0t3eHmpCl5d4d9e5vqt4v+XN0Xd2v47Hb6N7yX3pbMqGE1zFioGbBrWUj6+8otFBbmwp
vcXlp9aknaxI2Hqx/VEBFOCBJvPMwPajSPHm9luuXAppxb9/vac74KJsmNr0Ia6xNcAp+iKeMUag
HFuwaDvSMTp2uqo5wdPlr+E/lnCC8TqsKGI11VP9v2bdinjGoZCimDZpMnKjH9+BRNZoKeq0uA6I
LPsdXkCmcqUVh9Z+NJTDUj+2+oVI4vNEV8mDkZDDEdOEz7gaMQ5CpVh0TrKl8fERLCuPAB44Cvv3
1yvqcxr240CrDLdmRUFdagl2KY/9yb6Lv08XOoE+GYArCiOg6yYWAHirrDupcqQsrW2BPCs6bdPa
3xwbX7pbmFy0p/2JFmwIKVKNyV8JT2mpeLJoTRj0W0XapDaxf1C40azTe33Ke6+c/la4lXB1wfwj
NAmjlOvRhDaKj2CHqIUWOLLyCKeW+MJlVGSjP85C8RDwM/lfE5naKnYeYvAws0NhmlMQx4CgvwxU
PbPSGINJBr0Nxizf/uMsy/8fZ+e127iyresnIsAcbqksS7bl1LZvCPdsmzlnPv35ynuvPW22YOGs
m4XG7IUusVisGvWPPwT6GDu1Rf/wo/mn0w5jsiUMlGMDwYWz0CFcZovo/efX/xln8deD/TvovDrG
bFEdMqlM8ZKF+3VvYS5YneriaiTOs8eOB7cRYef86qtPCH0ABaTwkkvxublVSK7WNYNKFQj6+3N3
UZ7Jrc/F2pZuEw9G0iO+Yj8/5t8gN4DqlyHET/hSkdZWoZtNw9QWzbNEKKu2reNXSIaGs/Ka/3+Q
W6C36JbQo6Hqm4fZ9r4OSanmEq7ZO7YKfEIKiq1MdI/UXhC8bBu2d78vqwubxpkWHyPD9USo5RA7
ND8eR8UvG2vkxKj3hluvjvLiyF1493Bn797fxxf3sFo1d9t97yab7UWZ2N/H1ffBZydm5qneOFHC
wIYGNl9J3U63nnsN64QFUbx1DVsseYVpaVzq0p19bHijnE6KaZKjMvs4i6bQiaSjS+dJtyn1sHnq
DfKLs0eoaitBALTNnWy9hUO8rQiEdtBApFz/ZMPYiNDAQt61dIYwyBRGHSHlGuVXUnMB90AJxD9B
WEj3keEc8vOqPINwYa335YfPztZIV5tkkHxC09VTHD7TbryRclI6uQhKKSxyUWkb8nZU3xFlQFKk
KIasqybVXdDlV3I6RG48PEWxvqRFf+G3nXud4rCj8JCF+m92hy8svxm9QBDP8itFJct9VRTLAtuu
ajfYC4IUK85f2BvFpYHPbQdfB54dfUnrNU49cHvUabRM1rTuqmWirno/XCZpuVZwlc72mkDOqYIH
OIbiLitln5nol17Q2UmAN41zMjp5LMu+7xue0oejIsl4uDlHzTuO+cbi4fkJsGQqu19yIlP/cesp
CFj/+QWcO5hJdEQdjB+ERvrl96Fxnu9NAPtP5gM3vxA9DBp9wYb8eZyzJ8DXgWbPmMlDNZUpVCDh
gCjXUERDlDRY12JtZDf+7aDFSEMOCH5AV61Fm8FT54ZhOslWKy9gNef2abzEmXEQTGGS//2hu0CR
Y77y8GAi3sGcZgnaL3ZLIe6xjBdouRce/u8yH3cvznSqLIo7iG7fBwyxJLXTFKQKxKAK2LT2KTdt
wauOOBC5vELf6cwXAfFPmr9IrVxIOn7+EeJNzo9gXZQVdPl1ZL2zS81g6LnXg5UKr03UYSQUyd0R
MrpQmv4XI3EuyQwlBpp900ana1MsC1ZPtRpb3C3TUxj/VuvTwLP9PNRf0gNR9nGi/99Ys/Ubdale
yk4+PlTLp+fiMC6etJurZ8c93tyEq91ut1Gu/2n/2XSrzS9jtVm87bdbQuxfTtuff8fn7P01u6Qt
YNeGuIPU3O9vWDfyzi91fsfTcvm6W+cL991auKvVYvHx58+lLurZo0i3MQHGBwGXI212CPrKGEsm
EuND2L4B0mSDuTaNl0iuiLRPXJLOdikaOCuFXkTou/BMQ0NHtwBpFgnL3KxC4HqYRk57z/yu5LIV
li+HNiHqjEuPXL+Rt27SnB0uET/O4PW8sC8/XeyFX2okyfLN1uvJvKmVjeZsKuEUqacLTSf8LASp
tMOjaMpCnHWTHkyCjTAZ7ZUwYagzTJDip5p7cDK8RtqLBviWgMRgoWVFDkLIE8aFbNbq1oB5ZucL
M8YyiH3GxjQjWTXDsKM5K/PwaKg6i9Rq4wVDPeHXbIATDu2qVzZE37U+QfWiV4XDYeOVdJ0+ROKx
jMBhOEq46UsYR1kLme5vB2kNxE+/RF7+pN38taC+zNPs0Fbk1k5wWI0PU7unpBssf63BCsdXH26h
nEqryboNUZfK8tvPS/lsufD1Dc2Wsjl2qBYGzNFDWt45QeYqIo5+qaCxVEli9PdhCiWhkm5i6R3K
lDtBaeB+CtjqC0Vlv7OGGlLrpV3l4ozMtpUhTbtRjaHyGONaMd7k8ChNHwOa72pRq447Oc+mRXrZ
5ufpOHdAfp2N2QbTJXJVGvAtBXEXiyuCJUCzi/jCKJ8mAz+97vkFuXHi1NAEC5rFfGwn5RQ4KrxV
czn5CGaRjELZXYd5tJE6/2hM2Qa9QBTWq6w6NU1GlIVAfxHkD+0O1QvW5J0+LGAALJLpWANmdN0j
+71ZUyab9rowjo01HfoWuTc7tBpES/EFSMFJNQgavsv4JEa0wUWabHt9ESvRbSLXB8KxlqY07aWp
3fV1tnFI3bWxaYgR448h3STawNmF0+T8e8ciEzxOwXZ2DosMapJVWL2GInnag+KQSY+0H13YG4CA
FPtyfdLp618GHsVWNH8nBgEG+KViiG3PSWpNVUmDlGHa3EknXz2VWHMNp8F6J6qS2rDsiKCkQlFx
5b/o+HP2lk72jCm4cRwnczhjHAytdhxcZLOaJAGKsmoBIIBATACfEaivvYZpRlksRZdOl3PVkSli
NRwByCHr+75Dj15SEUcKVZ0BMoojsE9ASAywRMrYpX1OfD7zOeYI4xJrY2v/l12fE3RqOVpcmUXj
VtlM9QkEirNIxHL+/CGfHQm4g1Q54Towj04fUNo4Wa1mB9JBypjQqCdc/IX++6KNrPY3mCjeHG7f
oHkkumqz+hIx/mTVFbZelHujiJON90r52sQRymWShCZr4ZWIwvyT6XNwEwCZ5oJmmbiZ8shUG4Iu
QS8hs2EfBCvQGUV7iTt1LTD+pqGlN0kL/n+CnDKg/DLYp4VqhJYDFKSfZ+38QvzyLLNdt/HNwgy1
AYSaps2yhDdTisXoD4s0JDZiM4yuLS0K6cJXLyri2bpAnElpQ39Np4acHUJTWvmYI4KE0VKs6HL+
oZXbFbcvTohk7gJsc2aL/zbW7HXhgeI1ctaTVewcOWr5wphc+lc/z+SlJ5pNZKXQq0bjFohsJ8FF
orHFMmSwiQIFIy8qrp8HPPMdf3us2ck1QrSD5eUnN5m1yxlCPeLn36k7p/onDl9+HuvMx/VtrNnx
JTnjWPh2lx604E1C3sJHPNLPlJPHi9/xuXnExwZrItoEMJJm86iEkgf9lgA6toumuPGUzBU7o3Cn
mNa9f5Vc2jjOMMNVRWi0CLz4NLSarQ8uiJoNrT06yKSMpXtVQkzI50ZzxvZeJzhk/9NtrqZCHEId
kucmePp5fsml/vuD+LanzN6m2kKWV+1WeFNbyEHNu4xKFn/aUEOxyr2Vm4DVBVCoJJkGY8atsloS
57BQAnxDTqb0Xq9tKQJjeSzb157k5TLexNQaGR4MWZxsK/OUB+PGi51tQSavNr3j9L2J/V8R5W1h
VYeQMSNT28eefCt+QxpRvUePQbpu7K2SnbTrcaQpqYwrSbfXuv8UVf6aoD4rIMPGPnr5G8oK1R9E
v5v7dipsC1DyQg4hGw8bESdtbrmTqAgBwH9xiADM005anG7YJ2h7frDV4hX6KhEIHiQHE5EwIBbO
LUvoRnRnFRl3jnaT8E+BbC0aZZPrNMJrOurGUk2eoo6POsL+lpVS2sFRS3T4dMR6duy78i2JkQtf
fpXpu8q9vSQcAg8RqP8jkECzxwq1gDWJU82orFVtmRvp0tPeDXnDvpThJ0uweW9uDOOOuz3t1zpZ
IeweQdOqZWSsot4dzGWq8LQraNilcZdzM7GxIpmMEadZ3Ix6lxublHVrGBZXqVGTXQ8RLcndQXo1
oXGwXXQZVMXgOsGLW/GeqxiqJfnXNiRunMCmHomefBemE7izusG9dpn2b4YWulN2Y0TWOs9Q8sXm
0rbRHJq3EVmVSoRDO66TWLo0AQxJrpGjZ6yxP1v2obaLFFeuUteAHAuXxiMjOgPWZK0R4jzBoLS8
HSoZ5iTLjacBP5dQ7daSkM9xKMDXIYcWOgH6DvCrGGOOTOLW6ec0sg9TrrnVMR4hrXvhPquHXUgJ
J3APDVO1ftvih1LxcF6mvgp+aSDRbQc2LdNH24l3Et7yRErzuT2CKmIrX6Mkvw0s0jyN98xWXqG+
pdnz1G/96Srzrvveh/F6tKtjlX+05bGMWzciPglbnzusiUczWVe5tEfKjxWItQwaG+odcZ8Y8kfQ
cLVHIXmX0SmTeGlhAxSZ7xbcDJWg3xTC7RS+6PldG73n9auIfdaD61J9CmVjmXf7uHopgiNcQQwt
BNu3618V4wj8UpoPtbyw6Pdid7+www0kzJ3uEcC+wug9zI7QlPC8kfEDKMuO9udr1j9KFOSaRZ4b
VlQVRlw9zq318JSY0lFQ9x18a3yowtyPdSwKxB+dtGMjwL4HajGs5tDf1Brs+xybVfWVesFTHhGW
BPh4oPJANo7HTuRzxkP0FMp8MZOEWY8vKanwPo1QmApvOnYro1pCsOnEB6wkqzE55ukH1kpQf+2r
QFVIFsH6qEPxhYNZp/dX2Kkseo/1KLi4wQefuoKnMNYIaR+4yaMw/8WPOplWULPGEdff5lpczIPK
u5o8vjaneBCLEzp9K8vrzDpK0qNwJ5LZgBsHtqyWL5ARF7CQjJSeLS9MyZbCCVgeHusMDh7O+q28
75H4N85daHNu4M1N+MCwyfPl0B0rBwY+ZLLXGphExY0iLnqXIBVIIZT4MayyaZkZFbi9TogsdgrB
ScD4PXhDDFaS2+/4oShZT8rsxFf3jnVLUB9BJYC9oXxz1bLHrViyUNKm/CpVo6PeZhvIZAvMRoy0
2/udvxVejCEX6WGEEhMgXFYxQL4bjEfRVNCYYMevF3lirhS40/46tOudRU0WY4M25u9SKTpBSfiE
mDPnhFCUZYSjLrGIO71xlknmr3vjcdAN1zSGZTIR/e3cIqpyyIYA+U4cVlfPta/fFng7W4cmWac6
bc/gKa7RQ8n7mhtBLSs7uCYoLHEPgEM+DQcbvRBO1ovWk3Hrx9CoHpZVLSKKiNszioVJYhi0H41t
rxlKIiMfI5syoTrZeXUbqvXDhFn6z2fm5x1pVkNyZNoK2mLR47ZnRybKgdoZWgADj3dIwgQHVmZB
7VZvLEIbazzuo0UJuq5t9H6FRrHKj3oar/LgPTBvkkRbtt5rC57GaZVHwZXpHaNiM6q/O/65nk3w
sZECmsAbCMFys6hFtPujWV010e3PD3L26OeGBNNNhh8xx+jbWNE74aN+UAcUJRvuuxf788rZKwup
JZAPhEHa/JJdVT0RKqOdCZ/qlN43meJ4DUw19lvMgM/5gRwvw/RrrBcl0XHCpuLnpzxT1xFrhlkV
hZZJe3pWZTWdpyppnXM4BSQx5SveRJTvK4MtUrrFViz5L+pjyIOqgg/cZ6zPDBDP8rIfZUH54IOh
NKG0oOyXzR0GZaB6/8XDfRlrdqcumozuDw4LIueD4USU3DS8ozBhZ46BOC+TSc4umi8jCnDjC86q
jfh+KE6RHsYTFWATrFqwzMLNoLjh5YGb2lNQu9RaaDiQmJDx/V88MHbMKmxYQ5PnEqwCO52k9KFQ
gUFzSJTxqrgq4p3zzn2gu9iaPbt6GYtQYJj8dNG+P2wQlU6jF3SxcJqrJxz03JHo4WaRcpVrVuO0
N9LnYryZymvvviLKu8AIYhWiBDdv/WmZ7hzzXr/LrfbCJJy/PH/5XTMQF1f7GMEXPfoKXxQ28xbg
uKKf2LY4ZEbaJo4fo+lkgqClWIBSB//8ElSxrOY7IOFQuB2KPARrHpNaVpoldwPflIImED3O1lGy
VS3Jy4QACrG1DdpR1OcCI/TeI5AI2/iAFHes9WjV8PdVdeS4NqJsi6qX+FTt0gyJe/z8F7JDw/nS
eW1wkL6/Oa2wifjWmCHB4W72PdGBVfrotB9E0LgI6aUmXFfKUdAQa7rnE3BHZhiXfsW5ebIhX8EO
UaGSzzlwsobJTaMqySFV9gyfBx8KhDxrC9g91eui/a0ZD06c/xebwtdRxY745ROV42YMB1n+fHbw
xQSaWd2+5jQdHCjMdBxS/BJ+XhFnwX2ofiIbkZ67PdepdlOmKm0jWp/qKTf3anEbYZc3qW6qHWHs
atsyzMge2pg6WUSwVFdBuSnkm9E/XG5xnNvxIXDD31dN7tbm7CZfT1IRlUr1OesmVli2lED0k+HE
7vrwpPXR0jFudBxyMxnrEYfzeVq03OKaBYC8O2J1pWn9Cnufn+fo7JIEd8WjTViT2rOPVs1ZDi0O
PAefUtefkmUmaRdegyo2pL+WvUEOIJlPhDHMU0owtzOURDXig7StlA/svqxmq9Q8JervuHIz85Gs
o4romSHbqvot3iDIHnOdAN/S5Ygqu33jPFeU6ZRuPz/9GbotHFA6xCg4yKxQzBny1jqRn9qJl9yE
0w7vGoLu7KU87TFbDzzUc4q3ptzPUfP8PO7ZKeHTYz5w5IP8OBs3dey6YqKg80OyNjGa8rkeiIS9
iRc9TuaW4FFhKopNE5Cnb+7ZuyApT/0qLifKakSI4ip6auV3wZR10H025XC68CvP7RSATrim6AZG
d/NzrZeTfJS9cHp4ej4e1+sdNjmuvSM1bYt3sfs4uvfpb2tZrX8e9gy8RqcXd2pMqlmV5myXhJrf
SaNBN6Bzig193FT9ABI2icq89PrPlA34AACQU2wKjG1WM9ulFvmDnHJi1CcALijsF70oxGc9W/v0
cTSVWk8FHP88tL5se0WiaUVTUho0zg5abWZsIvVoFI8/T9nZB/kyivgCv4xiUekbhcwonST8bif/
RG7Mz0OcW7KgSvSkKHToT+mzCtIJYlvuVYhwT+bxefl6s77x3c1uvL11p/3LuFxtT9P9z0OexyLp
gykGGmoYu7M9E315X8henNyo5hWCimm8x2KajFt1OOKhrIfLplcXSF8UerCxhEX2pcvIubdHJBp6
G0LRFPav7/Nq65FkGiWgiTeuDJrixZ6ptZ2Hn5/zHMNBqLtsYFcdlaE5W4dTGA4tmGd8gPjdT/vM
Jl9DKTCs05aQ/TxthdefPO51k6zjklv5Q0ZnkNWaSR85Eodk6eF5GboVEavKdXRKdYy/p+eJOCMn
fAqqC4vtzPcJT0LRVD5Piq35kg7UScYorcgPk/2mZh9c/Nus3sA0brCV+nlmzqjeVMF5sRDZiJNj
PjNDGGW+VYJGS/2vygI3kXeF/ZiHx8FeJ9rODp4MYBrdekzRKEqrSjm1yq2X38TDurzUHD//3P/+
lhns3zeyE5oKHxkpD3jZgOxSspH/SafwwlOLQ3e+aXx96lmtlJp2lgNrJ8LLjTBAv35UySnMuqe0
8ygDNpq1xIM6xTwILymRZv7z+J+2BH+PT7Um1IbQy2fjJ3h2SZacJgebiCl6UsKDG/9LcZFrimnZ
SS9+cbKAyo0MHBJJVg6XGpPLzH4fx00TN6u2wTI/MvdIIQ3+8n95K8Kwt42qBzqF5fgobGHDJ5jh
F+qNc5shC/M/v36+UXn1UI6SxUdrWL7rgB+P8ZvETf7nSTrXcPo6ymxrKLXRnMbCSw+yjVV+vbGF
d2ggCN00j3XMN38e7vzi+/ehZjv8KIVO4bEf3UTFqZ8WsFgx01Wd3xfzYNRze97XBxOL88tZMnWD
OZgdmcZT+WDBgfWHG8e4C8qThdZMHzdhdR1YXKzHjTJdocPOql+8aJt4GuU2KA+6Q9rrW4bPTZ3a
wI1E0OFEY5GrcMn0++wbIEUUTQfddAyGv/9QXSmMjKzX7MAnIlpUFmozqCBGtkG6JJnWBWDq/F6E
wTAaKaIjjLk9gDPoY0Z8BmSu0nItvC0A8cU1RgFAJboha8xfAJKq9dgJ9MG55o7usiLonCSF/JYK
s+5Lzm9npwCKo63Rfsdtb7YIfcmqYlqPyaGq9zRmOJ9i/PVRUkCfNdK3n5egcXZbsmSujZB3Aehm
2wLRj6iWGtrUdbohdHAx6iejo73UsRj69egshxbRt6wuopGOXFosqnTty/pysu5KILWR7oo/LgMz
cRPZuSqLCEeBGzo5eia7nkGCVSPRQbnxZIrbAcdeMkm8P4JCTj6KxefFZtIbq6pD9ymfcoOY3jB3
k6JzE0e7ScO1xNCWSW+ppzOIOwMrrp4I9YADaETxfmwe+urSNnDuBqEIY6f/nZS5Plb29RiUmGgs
wluBLClT8PmkmOyB1OEoVOPpYtl6jl78bczZay8i9J2eH3B7aJgYaz0i2rNpj+KX1eHW0LSk+Iby
FnPLQR4xl3tXO+1DE6S/IVn+vCjO3bHRIIFaEKgo5OCz3xLpeKRMYrdF+oq7iFMcW3Jk8xtaeOSG
aCWmDQVOE/vUx2Nm29Hp4qJJCpNP9rO/TroL++T5ufnye2YbZRXqDfcHxFdAOT7GvBZeMLr8Ct27
Mo96+UpPkQ4dQlib3teUb+j3XARAzwHMTApGXDhvgz58fklf9tBwSrFrisP0xtceBnOjyNdl81te
4GkyPPEDFDLEsvEtC+4vhwmL+f7r7P4Upwu0wf7cxb4M7ThUj6jcKFl7rovhHv4Wm2KrfOS4UiaP
amcuelp9l2nflwae7Q6yZIurIqhvaqUkZajr1FbcioYfvHdX6y3XMyXRw3QqtNSXCsVzG+FnTLtq
aVxP5vL4JulyP2ym8ICBCG3LOEZVgHq2OqYkeFvQz39e9edO46/DiZ/zZZKlSEp0p4OWgf9BhFHR
GGxE++7nQTjIzrxLjcgE7l0GGNZ8w60lpyXnhLWcaBYB7vejjIVg90+IaMUu+v2nrNrBNEV5KqCh
0KH2pviY+ncjrcwqTXaicckfYXLE7QdUfF2SN3Kh7g2F7qT56jvSTWgMn9hn5t/VA1lAPu8JX6ZW
19GA7G0oWu1GSnBbiWRIzObSkOo1jIEoW0zNqi7XBAzZwZaYbL4xs3yCn50OW7W6rut1KhNysVDG
dRPePeNIZ2/97qoPNlKw83rs+atnOQV+66Zd7MNyIMakV1wdvgQRFI5072sK1m2o1VvX8bMt/rBg
ueviOXFc4MrJXnme23ebwk6u/O4+759M+9pRonWJtj2fgmvad3L80Jo2zJERq9nKLQrL7XHztFWC
2ZsX0dOVUYEWOj15fClx+8S8e5rKtUPMd0ujtqrLJWDpmzq0bkiulYJ5U6+aOwc7t8F7DDMo/4O/
i+MTJI4yD/djtZdTrqL7GI9uqz6lhgl9VF9WcE5is3EV9Y/OwYkQddEB75kKfKjrSUEBpD1yfmha
TRhmdGel9aIZ7xPltfKfJWOZYQPudL8SA4o7x7wePA++sTCTa8PPYQ7kqONvQ9NtOyIKw5fWuzKq
54E43e4+Ir7bf0HDBfrWVC9B8LvqjiWd9DRYjd2T3UuuPhRLNoSxsdzcfyghiluN7bb1rYehf65s
7YG8gE3Pq1bBKP0/xkgGuvLh6ze00BN69amIrTHuwyja0AiB3UWogazvBZUm4NPPrQF+gXYq07Um
k6p1KoZoB3PR9ZNwQUsTzvVraUmrvjsJxfHIHuJC1ykTp3THqVxF431awL5TjaVPIRD6Ni1yGX85
LHbs+gm4Y5RerRgLq+kOeqXbWzKMw/o2Dh4Scc7obzpmC/FI2OmmLaulGZGYu9JeUhWjKZJF6tdW
gY2/5lKiG8fWW0rRiih429oDtprHXHsI6YrW5B9trIwlssn+SKrQSCMjyNKNb6lL/0pyNmiZ8nGl
KIeAP+e7Jiz4fdHJNyEzVNce0Zyt3F5NIR4YMNlLNLeZNm2qvL3tzFcotghGdxJsyWjSXFwHBMcL
LTRkIhNugzMdFeNkJtkyK/Z9/gZzTzfsRZNyyOKfxZHqOB0cjlfVMEna0DZ+4y98m1Sl/KZUopXk
yRt8n0BKsL+Q91VVX1USrnwNTQeqJatAPTnUywLSSopZWgqzovfKU22T2jWU+Ek8xYwDsaqE6l4g
pu15qT7ko7h2e318dZx7RmsqohbFbl9BteJR2gh+df+blkbUEUakunXwrGv5bUJbPVSeOigdvkJY
UWpvgtTBkaxYeC2WIU20pM52M8dYZ+FzVYeAHQtfcitvWYgUpuVwN6YLTFYKiAj+si7og/0xxz/Q
GniLdbXOgmW9Bz1W5aVurIb6ret3o9g16LuTgMP9OWI+4FJ0V8L/DDqYgfl5V2wc7jOUqN5VHLx3
tfwQlskvQFC00hwjUMBIpQ7p6lsS6eLwySBGmZa0MEg5pu+/CZxxE5k93g3NsjKcfxKZ3rK3b6Qt
DFihN0nj8VYr810UscXli7Dg5cNOqJN+RaGoxycrYKHZNpSraYViUu39pSTRwCujHbFYUYVg2Xil
1b+usBERMLAEqyaRfUHbAq0Fqt6bxdUw8BG3G/5aD3cjmIi3UswdDQWn3vG1QVYK/TXxCSzZFNsq
b9wCK4XRLmwO9nijvxL2VDrrstrbRbaoZCLar+Bs6Dr8xqtBwU3+pUAT8qu4boOlGhZbjr+sb9aV
s8+rZjH+wqgFUB/KYq/Eew3qeCSFm58PxzO2XCoQFExq1quhcEh+P4IzNa08Q3iQkmW8tBvtQL90
oZa/++5NEIzZFroAboeVieU6aa9emz6l8WPJtAt3rp9/zdnyQ0XMKKw7aD7OiuDcN/sGiDk6wB5r
cF3kHkjRJVYIhJNMuqgvvDTe/I6eh3lV52Z48LKnESN1uzFOkv+m5k/IVYTlZkv8+zApq9x/m2zp
inSv0YqXXZuLOwn8Ar6Un2fgbEVEl0DTsQbEqGpW/el50ehGxzWAeoHxuYnajUB/LvKXxT80r2+R
bv5noLmyrzUqHNkgg93kybIrH2BnAwUXyXKYtnLHB3rz83Odm2meSMWsX4edLc9AhsAwRw0+FYoY
KLfIzGuOZPS6RzpUF0nT58QfqkC7hQSHxKS5L4el106pZ+hi6MziM6chcUEjDI0ObggngJngtQml
/pKS/1znnnGhntPp0Sg0Zzi74TtNmmgsJ0nCR+jTVLQnFGHbWUg2qTj3puc+Fpeoxmem9tuosy+4
QglhjWFLyhZSfk90R7g243MkTZuLV+YzqwZaM5+nMO3CymrWvFDVQm9aLc0OCIkkY0ex2g+Yk8Ly
V1SKwNeLfZ/zc/plxNmWQEO3VxuwjgN1KE7XZbtupH+gyQ7JqXGukGcseNSw3lBE/bxizyESPKuh
EjBB405xZptDBUITER4Deqz9MW40j4idbi+EJlGxJXZmei8vgZNnZpfUYxt7OhOOBb7H3/fiGg+h
rGhwHgXTcUfIqlASsTzto0cLUrbgiV94xLMDwhBl/yfGlbf6fUBzlH0c+YL0JhskjkAKtth2swhh
t7nBxIsSlRd7tzbb33T3XL5sF1iuKYKFpO4h+LUmjgbjcMnp/tx1jVby//2q2YK2mynyNcODupZg
bfphkoEEPAg2zG6I9IGfQCUUG4dAfr3MaRMd4/m+qFuoqBREYxYu2N+nZNL7OuobJbmJhQ1eynWr
TNDXg7XV4wHfhiJ+8NqdOUYYaA3HAONSvPLWFyfh3DnA9gUaJPwGMFH9/jNyP4/gyoMRdvXSi1dC
zgMVtL8JzO2FNSCAnL8e+MtIswc2676lsUo7RsPIt9mYQU+uDPZJu8lZBtFWdt7YpqdkdVGudu4R
uaujkYNOp+Oi+v0RIyMsqlHJo5s42lvODWw6MlBFyWsEl4zW1XNL6utYYg/9AjS0nlLHUw6xzWg0
2Mm/4oYwp/hpTHbD+OFwxci4GcqYKLhjiR6hvzWVFywQdZDS9MhtVMvIN4pIWq7f25JO+uPPL+Hs
VNAfEs6U/I8521ZbcBYpKJL8kOS9G04nuN4WmqWRm/clyOXcJy9aUf8ZarafVrZTVmFnJ4eYJDXx
XfFRZfjVaqS4wiuE2z0Q4vTz452jlClfB52BiW3XGF2LI/WBSplKQwRhdxWhZ5CzkAVk1qvUfiTk
unrpS69Na4NPT8WXT3Dzk3xyla6GBn1UlF+6HGzIQfv5553tSGAFCa+ANHis2Gc/TxoJzCpkM7qR
Cm2R2q2bmHdKcQyDUwD70UOzJtk3TfQwhDeWjXocb5MBxYjsWZuwA91o3Cz8uPCbzr+nf3/T/CzA
2sxsNAl2oikvqvCtVMdVU6PnJje4Sup17ROCgmpIMrItsoO6tjfdlh/lheuA9kHUjCvP9Ff+VFw4
NM7+MBpbEFkgB1Krf/+U0LZMmRmhMcf0LIreiA9ozCM2Z4goUAFcPIbPVDecwf8ON3s3nj1UYTnm
xWHqlWVt3yr9k0HOrxrQtThe9NY7+yFCMMHlijMfj+3vD9eR09DBgP0fRzf52jIS7sto4a4vaiTP
P9e/I82mUdabSa4V4CQyIy3/GpEwNx1KGRjTuBNeWEyXHms2iTYpe+rotZhrNHDRMQXcYQ8eTo/Q
iUWQdBNlO5IjMZhvovfeJ+DONkXcQ81V+2Kq2NnOAhQQ/G6hTkLenu3FQ11JlRnXieg3kgorWo6T
QdM3vL4GqEiN3SJyW/8WYYyx6QL1UqNFTOz8vPs6vFjfX46CrOhjaepRKgNxaM9eco86L9EfA1Mh
UeCowR0rnXaRXdjhz75uEixIRpF1vLdmo0p9DkLlRfmhJZOTGobOXpGVBPWuJmNvxOGF69bZj/Tf
4T5r2y8PqdeBNnUG18io2UPO505A4WQN3N7FncC75FVzfjg48dCzsCGcq7/BzuKpiHx4U9aGCxdN
Ik4w9gS6+OhJLt5Czm/YJLH9Z7zZesYZrsnsUUUrzUkBEVJrHJp3n34f5Du2BckBOLWxsMqm3mLa
1jg6uSXtOqRXhSmS0D2n3YX7AmGdZ1YW0cyQ1ykehVPe95XVmFnZ9MSz3nmPwcMDRTI1624K3S50
/doFShrXlejSbuSFfuK/m/0yfEvfENJ1wRL08fa5eybJ9IBvL6hTM17F1620OgJNq4Jsm7vGfXo9
Aae/EPygsP27JKRea/QFXPmtORTtxtyvU2DIbFIWInVzqMrlmBbrGiwRZEqpbioDsE+CyC9fdcXj
OP7jK7+n+qY0rrL65OA6J8VvholaxA0J1PtdJ/9o0otj7cvkVrduDeekZc+ESyrlSo+X4XB01JWR
ntrHnkix9jrvt5kNOOeOx7BaPEh32bZda1va+MOuXEwTnrT4JJLMueijWyJRu5e+fiVmDS6M4i09
hH/TlRZCeInc9PUBK4r2HahybQNHrmx7lQ+LiaTBdWTskgB8fJtBV8OKAqdjY4kN70Q0lbrI4kV4
pDGWPtaPCp3TXxqt3Cpe1GR9XukP9A6Xyct4rO7DvaNt+5fyoGLq7sNBWBbqIkZe/zFKTzB16vf+
qHT85+639guvCl7hAl/3oFz279W99iuRFpWxq8pVgmXxNdTX8hDdoKyL1uk+fq1f8eLdO9f0NIBV
jeW0I0p+3Jsv+SJerb1Nv+G3Jrab78uNSWO9W8vvUGXzE1EG8G2YrMxbDr/C1fSrIWwH3LN/YXJF
7AHpktt0391Ea5iD8n23StbxVUpulnJQrlq8w910X4E7jntruqN5HL7jvYI+plCYLmWT3UX36k6/
eWdNPWiHcoF0B3R9mJZaez1dxXQSfnfb6ldi7lsI/RiISLvko1sYr3RJCliz1bqYboZ0OUgrGhwP
CiY7h+5kPfkLotZDoA/XOTnQl9ximbvaP3jyDK4u850u/ft9sL3vfw0R4o5FcLLv6K70C7wjV70L
U0+9w2L6VrltSte7+7Oc1tg9Bwsc6v84+GC70bG+3So7SAtX9l1mLop4WezzB5uMYje9t+/UTbSR
N/6N9ZAcP3LEE9Em013vuVxH2MwsctuN17r7/g8OYb/kqwq9Yryo3tt7MoQjuhC/k5Pe4O28w+V4
8nG7x0XDzfBPwa6/b5f+vnafg2NUunaD8YIrbTV3McSrYKUhjnkNNNSybrZ/vHe26u8WZs+ycOPb
t3CdmIt4XS2U/8fZee02siVZ9IsSSG9e6UmJoiiJci8JyqX3Pr9+1lE3MBKLEDGDbnRV36uqdMfE
idix9pacKUncflkei4U/ifxJthuebPm6HqcRRxNlbdhXrbfox4nXzC28IrJ5S/4RuRAp//iacWwq
t5k7iSgTOksnnfP7Y/VhNhvPXzbt0vG3oEt1Auh+UlWz8pFQNnmI9/JDuA03wUO3VlfWWl4ZGzpp
60PMmz1Ab51o+/xKWh6hbc/sK2cJ2ux6ky+DhTwprvl7BmMevHP4OfhbfVUiD91LNIEchsWxPRyy
j/GT1q9sEqL8xwM9XdQUV2KIL4e+fswWdXlDc6tGVaK4ycYrR5pnH/BCpWJajsLArqu28Z2jrAMi
/5m1ab/4SO+FP+lfKZGxDs5ApzxUt542x2q4XFY7Q1u4V4E2ieTZsFLaubczujVd2unE5ZRwKNLJ
VzfR71xsZibyVbagBDVpv7xbddJI0yGaeu9G8hTdZ/fxvpxiS9hPbGdBDxd24xCdhk3hztJIjJt6
K/EXXWvtSrKu04OXb/KDfGVb+3A73iraRMKGe0V5BapK4M5m7vSrWTUr50I25Bsxehqv/NxVTnI0
mplJo+lltD9bS1df5NWKYjn97AWVTzV5b7B7YYJ7HnuMvR+ocNpVtjZZ3KObrjhWSTgxJLo6Nw2Q
Wg2tZT3Pcf3xrlnKWBBiYUM9baGbcNJxmvwWh1sY4UIqJLlApXvgIdUwk918YWK0RGvcxuoxltPa
hepfCFq+1QV/PepJRsCw81JKa4/sYufPWv/GpbBJBbrGBTCN2D0wRnecpTv6lLcq+rT2Gnoheo11
iuk69ouBpM3/jpzPBc4/X/5JrGrFcW0rMv5+opteYOkMHFW+m5dZ0qILYfoZv10VSignUZwwCKRO
I+PaG9s8Iwt4PTQaaP+ummJ3N7fZ2qTO2xVePksiHO4xdEkyHJ2kV+Fz3bEsiGRBqcyp/UtUpyJX
n6OsmNEoNK0bd6qAow57467QrFUcWpcO9+ffEehDA9QFjNOTk6prFp6FXOi7JbI0ulWXjvASFH9S
q+67QiZT1qBxwsR3Nxi8LHvI/2j56OEWtrVOKUNMG6cWFtp2SwqiUieKj6e7aHbLmKBKuRQJCbu2
1lXmX+pbORe4MmapfAGNoTBxMuLsto5UxSrIuA7zyNBZ/G8amv3Lae/OMriZkS7PsVSsnI1vCaKm
qkCYjJamtY9l/HjDx47g5u8hdy7jDSiX4sW3u6J8esCuZDXPTRco9ejfcTYpcwgQqbapd+OjTOKT
Wj5SUIwNKnYb27tw9fMvhJScZtNCrp2moPUiMeKshC1fN9OOfbHR9iReW5bwLjyq8nWZXrL2Pncy
Mm1E8A5FP4fm099RsxdmCs4VSigKURk2IN5NoF7ROIR+A2j73+/23LUscSlqQwTp/7QpATtxihho
D5VVcQjulxy6h4KjyrT3ygsT49y8wHBFFqAqkE6n6m8985U4aORUMGcSPReNiW65Z7m6mCP5NkI8
XTgthFRU88Bv/eNNjZ4G/H1MwauUjlaHF27+yKuMk4WTvloqkvfuVgqntbHwrWc3nfaaC4KimxrS
FV5cEwyq0oWkBTMMw2ib5tzmEf4mzS7R71FL4P+Jh/xjPk6Yr7JxF5AMdyV73svV1FasieYdTZgs
dMhX7gzm26heKV5AbMuF+peywEoHDwiPZunoQrH0bGMLDaqIdoEV22gBf4+dnM3RacIhwxdQ/Syr
ZqXjluhSvPC6+lZL92K1Ricooa5Quqokk149kCOrLlL4xYHznw/w40ZOBrEzRGNRuN43jFc301WG
CshBqYy+hNdpx7S91I9lgkMKVAiGwN/D+tyktekpoiWdTnzcRH+/BrO2UiUykNFRNq8G/Lv23re4
4jb3v5v9CvPCTnWxNnZSnvD9GvK91n8rZ0WbMOh5qhQ9hUAeN4pfQV528YWLauIlnrzkXwW5k/O1
Y6ZKXWYJORQO+HEtzTLAm1G+SjMIMlo6p8g1C4L7vC7nGTIKJ9nrnQ4MKF0LD3ErpF85wyPTVKfk
KhOjWKTcrOV4szyvEP+tA1Cecnqb5Ogt03pSBzIhRVQ+2NhJ/P3Bzql9KYYzc8CaUmA8rb4bStLK
+jhS5lchhprklLFdLcl2j+9VB6NlGqWPLVbIT+4qVVFtD/s4PxbuDT4D8r73LyyL5/Ip3I5DMQZF
AEnd0wEk1ejvqhYfhChYAk5c6xm+Z6a/yIgB4cspeC6Xio0Bt3s7KtJVqOFHFuUsIJ8GWqr+PcyC
pWi1vvCaxBf954v/732d1kXCsjXC0aBFqgs3WRysXGWvlOVb7DeijMAe3erLOI0emzK8scZh5VWr
iJLG/weD/PP9nLZS2qRPu6IWOhEAev4G6hPSJ9yE3Hx54YlFNP/XE4uF5kfirvYqw2tt2ptTenyE
1TURQIXzdUbQxyOXwyfIiYaOtChpNm1QTphpWbL35GHS2Pn677s5ezPslkga6FfUvq1rf9xMYGC8
7qo6tSJlwwzXgcxABG2J7/6+DkVusVKfPDd9iYYhmswpfH/TEX9cSgJ6r2o5WdlIbTfCspByv8Eh
0Q9kaO7l3C3QvLrzUOumSWhvVBcGtU9TVTNOyKgOxjCjk2iWBvI0j8ENsmUlA/Qe+ROFTm/UV2pQ
r6jXx+g+QulTL4qdF5kIYi0oN9pSKHJBVamjNu07fWEDBB6pgGIlO6My+hZTCnQzb5HaJqzaUKZR
jpoMPo8R6lAd3FnSOru43KvQvPwUWpD5CiJ9FVuL2gQIVDIiPQwB1XQ2YK1kJ/cB3HhhEqN6+T7u
B6FtqHP+LTJNF0aKbk0J+kIUBwWuTwKgBbCVn7EMaU6rguZqOxo9N6FIeCkgo17DZl8a2qbNqFTi
EeV3xVYqtjV2mNkkgn4s2sMtaEOEIKWuzVEtWmK5plZkd4DWPLrh0PSOpFBV+2ts9bVU5qicKnht
CAYtPMyTnpYI8hIjz+IiFRTUqX7bSLzDMAfkJF1JcUj96UUKj1mKxE6OiDfu2jKZ0ht8FaNf12R/
nQ+1RioP8lAkXYlar4XJOwmOVN/KELbccJJxpIGdpY7RapDjmYW1qdGkry0RSJH3u3Rn+ek6UPKV
Qv4NOb6g1fpmdWOi7nTlZhsPydzs0sdUYJfAs0tN9iBB5aGU4TA6qgqXL/XO0tO1Yq/K4UqvDh3S
wd44JDWn4Laf5swxb1h1A6iNGDgRnzCXDgk9DgOZGfTKDVBXt70rMgTJOe5SBxvU1Kg/3OgIspGU
c2bgprREWwyYvzBfa22cuhZlDnnbQ7BGZyvDA/MSHEw/vX7th4DcQTp6W8mPV3iEGtVHwl+JxKyP
2xmY91EG38eWPljHPvoy4nGW9doqk8JZlx6TbYRmvnFG6G8S4kESjJTLsvb43Q8f11MWrU6J1x3W
hgDuHMZw/MLZYkTCnVBdDYFlqawfNm5d2fAZCB2+vFfI4bhoT4coXfnp1i8LQFnDnRY61wJvIAIc
zgZghnXSKSbJk3Qb1xvPzQ6xAaFLBg+DFcF4rOvvhSvvHHwr9vbGSeRNUJBpdulyyQ5SA6nKta6i
FBBf8CgmL5syayxwyKmHa5KPtUH/2TFUx0VDLFfr0iJFiMLFYzzBvUnXTCzrPt4ZI3bZZMgGeTaq
6pJ+Da4+yDghMbOEELcY0rlZbTpdiE0BAfJ8vFobHXmipldq7n6hKYHmBmJvXNf1AW70LA6e8yz4
VhpnMdls2gWBd+XYGfsgz9HlxR3wMlq0xD/ysFeXzXvDJmnJa0V/LEBWhkKevt065EM9mkZo5Fq6
qDsdb2fqbwNDT9KTh6RfGmV3gy8dCuwZUDjibqSXRWI9qQCyqob0dMbA1vWFKsUv6JUp6Vgyeu6x
RQOcHJXcW+jZ1mOd6atg2knFTWjtiyGeRQ6bRPoVojtzowMzpiF3I+a3ePLGKa+lEhgeb7SMiIA2
vR1uUtLBA1WCsL4b1GuWBBRIknTf0YBYKtnS5yci6cGE5xjDZOOsEPbL2ulnbFCsMGAda0CCfEMG
HgUhgV6h4sQZQAXkyCCJnkqcJYv7yrEmrf7SGzZ5zRTz8heqrEGErr6cN1I+U7J+ETX5zA1LnOdt
/vpiVdF8hAhe3HtYh1MPvqREkyABYQqpBrz5kLzqobySDNTLWsTMGXDDYPWTklu/Y+jrMQnv8s7F
WbjQXwUzJeqwWZVQJBhkSx2YZVkz0zrUXrh/i9FrQteTCYeSOYmf3ozXiQ4/fHgt2TSCjtRvMZd6
ehaGZQVf0h02rRuusC/IS4x3W4OGhc+R7KmjddeV/Bg79YIK4Y6qlWK/YmLkNcasMYlLQ+zwgEAy
Ws18H1RbPQ9XCUidNMDQhGaFbE2j7LSLtJnPP3F1mM7w0xyN4DF4FMFXOB5S4jXB5qYTRLz2njJC
29u7cnQp+tIekRyC0JqrnAEVTwVA+WAyOuxma1DCsZNZ3BvA7abReE/RzKIsI3l4B+dTvzkE9RKw
DV6MBeYvwutR07HkiDZjkk082b+l7JdJ8iT0w4UkYfqSQZZrnVmdlasR+27l0BHVinkHmGxDbY32
GOvKBc6fGhV0+n5pYv7bmQlMmQ8t+RglZ8W578kuNiaQyC6BnuekWyl1Vg5Sdcf3t/Zgrdy43fVs
cwUzYSg7RBohHDz/zWuWIe0vZX2UpQk6bS1ftf0tdLYcdKXiHvPokOUm2WpSmi/ye1btq3odq2t/
nAN7018YvIYcUpKgpUPfiMktG/RBDQ9Zhu9OYOI5I0+NmHaRJJy58fCq+OWs1MDBaYgwc3c3NNa9
LGWrZKTDvSATSwoLfiSUpNF4kYuXkaKOgoy4QfCDsSaViINbvqA43NRgQPUQkHZh4OCJsXrSX6dl
v3Kiiq5AeyKW1jh+accbJXtJsW8da3uqqwxCXZkMFcWCiFaHR8DRyPrfCmaF7C4TayexfzQxUvbh
I2XtS612okvjYoCw6BiQ3KNhEd3GJPKVJLhynZEG0xRVOqi7MSe2DyZ0uU9oZicNhpjdztkVfCjO
0TIXBKhRmWSOdA1PofPxLSaaQNQG6lZgqEHP1yCswlmT2/Pc61DXozmi9G1W0YauRyTzT6O7f6uy
FjlSo1KHj+dSZbG4kgsaF2VbbLSxW1cqYNPQmFaKO3X8eJYM7kTHNbPPsKXP730KDwjYwTfQupm0
k6jpbnu1nIL0mHbTBnk+qVG4RdlAY82ocGQEF5OXlDf2ZVnPpUkzHCwtXphDcKVZ+BpaV1Lx4KpL
q70deuc68+GR9QvbSYU9xEJxPqPev80GDSP6ZKKY6dTVPdbOlc1SmBXqQnb7WcErDg0KKD1qssJY
2hlzxLr1k1lLETcFiqdlxqLC0FPxpLuRukaNpLBMaQVqno04frYyqkp2BJLff2xDaTmU1GXMbN2O
2cqqyPYr8WoYrEnZc5AsTWx09x2n/tyXV7WCK0dWri2MitIQqZBwVXWf2nKjVzdB5a98ajaIYQg+
sg1phYc4enN6uLedNneE7O1OMt7SeDcUiyyXt5W2rO16Hro0Ptwj2+r0mwrQvAZ4wA9UqGAvnfGk
+DtVvu/hOngJ3qUGajrfwpU93VCRj0z8L4pknmTEuQpjzg6maUtC38OwIKAFTd61tjvvU/qDKNGD
6BVeP1a3SAfK37C9bPPZd8C/GjdoQzreug6tRK/qqVr5h6g3JqErzfsOfCb1SYLLjP6hhI2Z9Fbz
QOHfTZWZVQWbUtIprm2d8EiwRqcO4mwCe4o7inYt5ldIQaGqD3a0VGzy2E04q81rnV+S4aPrPuz2
uR6WMZDaQn2QlJ1bL7UmQDfi8rPpSpbfWuXZaFZWAwCXJpS0vlX6ZcfIljh0lArWVN2CvajzJsp9
tcHueI/qMnjqb5X77K38dI7hV3+XYNDwIN+r9/K9dICyuu/3+n3KthVMlGESuJP+WB61L5a4h/Fg
PtX79jh+dbfDjvFtfSmP1mN55zy2+/7Q3DJz2mN9571399lL99A9JHCjPvqjLnzhJwB9cSPgJ5S5
Ss/p0Xvp7t234Hn81N/sp4w3QDR3aO6Nz+a2exgelEPwrB2KF1r77DfcYA71Z/DCmn3IP9PP8lN6
8TGB+azvuofgpT42D8Zjde8+ha/pJyNzDCfFG/9TPiv3/mf3RgKk+Oofslc6vgkjqX4/lc/Vm36H
ys75KN6wqKEW/0b3n6i5fjgfTj7RXpSXbq+8+x9MzYN+UA/NXv4K5/qKm+0/yYyrb+HnCED5vfvq
IZEGE2IA6X34Gr7GjN/07+5ze2yPqKuVL14UD0rn4FP/aT+xBVkPwVP+PtzVL/mz91iz6lAHbif8
2XcV3BpEXgiyb+ab9dIc0w9Kb92rfJA/nad2J72p3E/+YfMZgaKlvJAo5TmkDxKt/S3feBd9FV8l
n4hbC1mDSwJecXfOO5KQPphER04whvg/+lf3xcVor4o/LP4AwR6r83t0hM0qPbtfCguFiuXahN/E
D6tyqa6m9WdOZwO2CG+8LXbo5Kn4Iiq23sNbd9kc+Un+Wx2lYBK+uF9xNYs/wpeAsOhxEP8S7C47
/Fv+SjXfmQTv48HlpZhPVjhxD9p7PZOu/KX4D11Kz+WzQZ9niUC5Cwj3sBcw7BuJBpIUlkBhGffk
WTm10n81qBjMm69d86ibLsnk8FYc8QuYbVbDtsoiLddXttugaJxHgnPSsysC4/GYvGlF00Zgz3Vr
jwGPY6BgITjXBndK/xBta8jQo4ZsFGdmGpSSJ5vDCMzjUd53yYtLM57l4xlWf3nE0SAFckHvDuci
qsY1kyW7eO86YxWzuaVmQ8C/zZV9DlG4IJQifpAiau+8yKwjcctZhIA9yZqVOLuWzavXWjMn3kBA
FpoiPy9mLtR8pajmEhFlCYRar7ZEjmRL6Wwu5mlrE/ClS2JzKAAEe8EmBuQISlEu7K3E8SwFQUaZ
QBy+u2I/mvrExOYbX2ihp0i+NONBphzqh/lMjxHB+4RHJZj+fUpFkMZh4mORZvbHbiY6qYP01qB0
Tn0jRuOr5EsTKmMfbQQz3d7E8YeptOxV4VSzrbmbNwLM3OXN1HDZwAtALP0sYamr2tcU7DZCkZEv
aXWfQXJHCw+898zCIbvZ2oV8FzXl+7CgLRrUGk0wD7HGwhbORy+ZEV5yPpRd/d4ziUq9vWgnpw2n
7GWYS8WCV44M2Ruy73UfoiqgYMVONhkNpElQzI3sq+NQpnGSlieplpIUHeYBmpyY/ETKPl7FW891
Z+VwiDXmlA6GmLOjnVRLUcErHGoPBw3Vsc8mZmfJtizMR9l/UsO10t+T/fEnORqLnvBLxg4dkIGk
fQqQojh49cOSrm4XAoNtLARaVljM8cXYbXGaGya4h8e8auFjJGuXikhnUnC/8mIniXbbxjdWL0tk
osMcnjyMS9T4IqP0dwbuXK3qZ/rtJLWuDJok+w1FOHl45RRXN7f+uOORbWX+94VQml/I9J3oGYzB
l7tQsyiVoF2YkUTyLY5hoKCUveQu2P4LlSIZbSUcYtbQL0QSgr6yZcWwDqr39KHKHxPEbYlHl+cR
mwrzkGqLtDp2+koNp7QKSgt1XI0kn+LX2viUCFn76AXbdNI2NaZh6tStbypCj9CnUOM8KWo61Uz0
Vyw8yAonvObQ2gpoIJWEiSyps8qLNg7ORS3+txwFAg/fTfXQ+rA2V4bULaxwb/gYOxj92ujJPHrX
dvtI0/LULqtFo6Azy2aGWs9H0gKl8yqqa+5gbUie9Ch18lAlKRPNaoHqphyJ7k009g6avaSPX47X
KeeKHOMzcvJ+zwItYWnOz0vdIQ8BXfrRs0LXusgKCWshUoxTiThc0vTbsSVgJDshOGfCmJ3VA9VE
kesE63eej6i8mBaExB15vC7UX+2ye2DBYtGOcveZxrzWC9+hKqwtyd8WgfasZhyhmr0X9HOb2Rqg
KKh7wi+Slpgc4zROx6s3E268Hmdn+0J2/NJkEKP4R5LYkCBSRR20R9sEgPBdq6SB4JK75VkZys/J
cCL6sCW74uiG2xz9R1HxWFgCnY79z5Jqg+2CJgcGx2Rn0cJISkGJR+DRHO3kJqVP/u/pcmmynBRm
3A5hTyHD4nXCahoG8258AA3fNfOeVZX8oHlJg2JeWAm+E/U/3rGKJ2Fqx2Z0zWaiV9GsaZG/FeKs
eNM7D1JXTWSyEGPDvtVMZf8l178iCtzC7pz8uuJvwlJZVETUfZtzxx94eJOXO0qUMxZWpl2JH64M
5KKIzZ0vNNi5XAhN6o7eeFrf8CC2JoUMX1m1liJ1JTI0dVBdqR5H1nzWFJnYHAKgCGL8J8GtSEu7
doXcET2cULCWjyQMe4RQsQNwvfnqoo1be4tR5wMWsPnZqDWjeiwWnLtJ6eTTamwWf3+2czoDTMBg
ApvC6lg+Gagm5qwWc4PCSTrPJbgTX3518x/ttVTa/5+1+8fFToZrZtVD4pt0SGI2x3qJxRkZ1CCg
/H/JTe+73vZPlQbVvgqKRxALT6pTXjZKCV7q+DoVj0bAqQ3DFQe9QUFuSc4kjt8tqIvsLpfrTbNl
1dU6jpyWNY2R94gn76NmDaBw0tQsGMGN+Mdj8IagbWxZwTiEUYAlmyN9BFW85J2NJQart4k7cWwi
zBU0lbsI+oKxb1BAEoYvumyRjc8y4EL3qzdfeXKjyqbkxcaiFJQcnBrLqMAfOH3xCwgobbw0WvK4
ytpKi/vQGC+UzM4ii0xQalTLcPKihfD3GmVWed5qhY6iCAYEnGCg4kt6K8Ra/929KPLAeipgh0HG
SyuWf4+8s5IIU5HBHmLGpvPr7+sHdCMqXUjAQLMs6DL6dOmx4NK0V7QRnV71Nsc8h+oZhhl0XTgI
6f6+g3MLCCJ4bNk0w6CJ9WR/D1uQb5lMKBGNjTCgwedBDV9JecXtBUHAeaWUitmdzZCkbn8StbRa
mjD9JGQvzkYn3gOWIKNSF6IPgF7pd0WazcskSQvn8e/HPDfFzR/XPnnM0ktCM0lLxAj0JauiKszu
QCPW0Gy6/MK1Lj7oyaBq28YrxwSAkdbf444i05EGKc8A3CMwIo+BuysocFSkeejm+fs5z0JVfz7o
yfLS+40qd43AnMvtVrN3WTpuWsA7RlKsA02/smVk8UcpxPNDWhJd+K1gdOCQQv7Vs9GCt87cYOr7
ZU5dlmxsufMyGy0R2l+FDCy6355MUD5Rqkv3fv4bWcIMDlEDqZzfc8FTJV8payu8dsyD0U4BAEiS
cot/iMiFI8C8sOqfZWmYdL/g8w65QdNPxkQXVUNgeQ5tMJlx4+5DdwdDyy+fPHUhcfy3XTgyy6h0
ZnaTzei2+o9KxjCkC4vQ9yQ/XacxMYHmqCg0opw2Mae6WlpmSRI5Gg+Dt3Y4vg90M/erePbs1sco
WEEDqoIbX9lQbq20T0+97seGNPpcIoSLtZu/B9G5MAZdK0QE0c+MofXvD0FRoArGETo6Znk5RyZC
bFsSh0hWaCXYK/2FleH89VBQQmKAMvktv/kRxNQVbiOtiawztpGz7PFG59sDnOBEnfv7i+5y30KI
f963UGz+53qni27ddWoGMTBDf2ftYg4wlX+MwnmZ56CSnJmO1rCOdlG7E9rYuE3WOYprFfCOV/EN
lKmo4wEY00PUApRfa0+iIYV2R1YyP737+1vY4mWf3qytawA/hVgXx87fH0OKVTPKqjK8prQ6mmRD
7HQbcR7ixPBZEsxnXTIJTG+hdgAk6w09lwKG2Fu0ZVBkEmoEE2EGQKUiNdZOc+iru6TZUm/V2n6R
1/hIUbp1E+mmdJaeBCwqHec0d5MlUNiTWSitNlm1GpxwV/l0C2WiVQ4HPf260+mY0inJuK73FtNo
QMQUDRama7gFUQGjOMoZzKQmgyWVUn1G7b2ov8npHh+xmYQRtEuSBtvmqZJgTlbTCBVv+FOCU+MW
6IcNb5G4NuifXZI4oJ3jmTHuRZ1sdGiqcamYpIYl9NUHUVtMHY5KPcL5aJpwdgIHAS1tWw75vFbz
1d8f5Vvl+sdHsU+Wqtgt8loe4KM41TJLrkRjNhr/yiLx2n7F6dq64QWX2Z5xbBrXCW5OXbV2OPdG
NFWhoSBB439ZzQWB5bl5xDgBwGiAjkZk+XuoFHLRl2aB0SpxLPALpAxsciQg2E3Z5ALrwrQ9t17/
vJwQAP6YtlpG9CQPCQYHdN7gk9W+Zp3QzCrVgZD+7zd+dhb8eLSTUFYDyUxtmSUS8nfVvnjZosS1
WKkvbJ/6pWfSfj+TLPlynPQxljryHjJcG81lW5sLNySzowGmKWZJi+7cjp446u8qgBOmi7jFujeh
TRZ70CcLG6xfkC37JlhEfQE97VPVSuisMiUqdeEzUVhfBmsQoAjCvLzSrvlMQ3EwBrQ0NWL8Fwy2
Vtao32fUIWtaAJogn2sRZamuIyFiLBsTwiAFe+U4XnIxuvSiTzJYVtsVspf70bViHRDPYEQgNLBw
f/7+nmdh2zb8BHZ7Uqc0Fv9+0VWQmIhMYPgGxSOy597MpgYpjBvSRfH4FHpXkdxTgK4phVVTADIB
078fdSwaMzLQwzxvD8G60n0qvXqDeEW5ogaeF/GVFOUbaV3giKhgJKOiLxFua3/f/TlkEW6h2Nno
mBHZ+ikMY0yK0Y7LKry2NPLjKICWOulKhIZohhKD7N9nPWzYHi5cVkzgf5adH5cVo/fHjFNjMzG6
hmScTbtUduWF0xY2HLVPuCe0k9Izd8nR9uxw+HHFk92nTZvUcgWJI2+ciaeFsGMBsB3Etvf3s6li
Bv/zbMKLBFW8jAT/ZECYfmz2kg/X2gAGJ0Fhw6ME3ieddXWwAvYRtuwgMv0zdKHXq7SvNzjxBc0+
j8q5yJb7LnmO+rX03UXTfxr5MfLbSx1PYvb/dY8n77+HjNm6qTitmbPaWcoU/KB6qlfhEx1Qun5d
0vtjHPLX4VKsem5ld+hU5rXQry2fdl0ofVCng+klOytaiLlZzx1l3pnXTf2MlKDRVn9/jLMKYxmd
vsiKKCah0u+BptSqnyo5rhfG5Hm7263pXH2/ftlMp/v9hU3kzPmTKEzW6IMgAIYw8PtKpcq6nobw
bCLAreq0jndh/26SkLoY1RpiPzr5er8udXIsi8vExJMXXw0INiRL0GF9CD23znCi/cICW9cO1Etl
by3UoxHelp4zzJqEbgQ/n0r6nJ/yIjiy3o2dLahYNdaq0qa2s8u0z9a9Fb9Xv6gs85umeOiKh9C9
RwOH9q8u0E4l91TCFPjerokwEHFiRnm7e616SK4aDp/+TImNTSzd8pODS+zw8PdXPTOIeH6cQ1WH
fNA/PlyZ42ay6nvRzs93dsSjkNoI4N1ak8FcMoZK1JB/X/HM6qECdMNhHki78Q9hLdbVWI6sgGZI
/45Yej7iM5T6++wSyu3sIPpxnZMv62EwKyXSEO5qNDsBKFrzwY+2Y6JPY/PC2ejcqfHXM51MjQzv
00jpuFbibx39IyUfH1vgHytaLtOrVKITgQpFTyW4aNxlEF2HiY9FsYfUk7Rsd6HfFMzVmVH9k553
EvR1qq8XUOeD687K9nKIs3JAiqO4Tg1zXkT3brD2LTDCgs2v01t4FEppUYczs3qSwClzNerZ/SNh
uRLdKD48+V3f6HeNt5BwEbS6j0h+jvOn8AmHLM05qHRQJwszu+qTV02nU5BWoYWjzhrES/Kn1q0s
sJ/yo6m862QVXElfWeYdskJBqCapnI5PHVKmWEWIuPKUSdU7syDHONcHr0sqsGEDyD16PEr9amiN
q1C2ZlL9oBjVyovGO61OJ55vTPJ2VUvOptRpGiYGG+1sKuvpyo7jW3L/lqjRuvlSwc5Vyq9iR76W
bGxU2SEiG2NlHD7aOytFC2sjDE1WAT0bJQbA5CFTSiO0Qy3RPI8UbkldKnCfTXxUA2Y/5VaBfhVl
XlGmVoZxNXhfrbwZtXyj8HFtTYFZ9RgH5qYMV7X8IjoQU1YT1tK7oVxZGRzmQp5qmdCXRh3iRPfe
ee3bw2BrO70fHx265HG/gpTrzmGC8KYNWrY4c1K7ctqrvAUxTGEcU+IiForCSyv/mRDjF4zxJKiX
FHfwDcPPxBmi7JauLcM7+Bw15BDeXs3RT0pgpS31Qjx40mJDD4sF/dEg+y52N3CMJ9dlC5JGl2kC
AaGiNVwAFLoFMu+4wlEcKkJpbkFLTyoLKjCt+DKN41UnzYAY9m2JUN2jUFyu7PQVx7u/FzExof93
2/j3zsQE/BF02Ynv5V5Ve3fAvZxqTr01GTY1WHso+v+3hey/14JmZ6kOpB3qEb+v1Ul1qZSUpu+8
5o5EcE31XxU80YsPdfZ9W+R98bUyZGwRT5Kxdql7Y6/HXClYt0hfSLh5Qj5K/cexXhXwdZK5Id5u
6G9qjzBGtRiRIhLivZXoM24p/z9Wz/7z8D9v6eTh7dx1BlkG5C45R/po5PxIMqNOb4h7OFZjASNd
2J5+bxv/vSCN2yLn5qg0jv9+27gv0UcV2dI+H6kw3xrFlV5v8pHXfvf3EPpGiZ6OIevHlU7GkOGW
uebWhrQ3bJr5RwBkd1HbTFEfN/1maPaJWcxyGitCuoV7Y84AC1FX6d0wd+ySUEifDjuzU1dhFINj
W6VWik5GWWA93vn63KmliWSNMzl8SmTkh+Fz2aJGG97A0PpdMq294Cq7RL/8Ttf/9UwnR+UojZS8
jnRp//0kUDNqaUOmUIwgCY5zAB89a+cdVu5updII00xj6yWsb/qQ5lrUes6uM3bBgHDsSnLvZC1m
oKUApZtp1L///f5/xyH/fujTQ21qmZ6u8fo7lYLnE4kqu5oa/fLvqyi/187/XMbRNDKnhDs0LZ+E
BoXesxu7MW9E72i5uHOqKZ9XLncyWt9RnnfWJ+qUvy9qnLmopUDBg4GmcHw6PTcVg2d0qeG4+3FE
3Tqz9FvF3RrajU505963LYLMG7+Zlw0llkmj772KtuJowg+F/m05mouueHVaczGU3sxrYXhkwnAe
LfWcm866qUDTZlNJbmasdnkQTuqerp2lEX720ays30f4I96dXz7m1o3Rol1LVbb9qQPbTpraYJnT
O+AAfz/0yfn7+03TGI7jBQ4R+CB9f4kfa7KpFpWfpzlBcrKMg2WbR9McceBQtqtQeTGiteq86gL9
gznS35c2xFg5GfaUKL6/L5Vifv29aIxuHkuNlLr7PN3lVkha9X84O6/dyJFsXT8RAZJBF7fpjVKq
lEqm64aQytB7z6ffH9Xn7JFYCSX2zGCAHnR3kRmMWLHMb9xNLTmAlr7wIfjnaL6XHrCjpj8CplqK
NNqExr0hzoHjrZ3yBvNZoFv7SLq7wofcs7EIQPgCcMHq1PDT0j3n40+5NCPanPZj1wTbSLhbOHGb
3mLfivMIrjQR3ka2/wgWeugA/xXKqh7yVZHJ9dC0dCXA4OKU2d+1Sotc/lMiO2oa+z6UmFuRQn29
LLOZ179f5MOyzHuPQe/A/ximZfFWMbtOV3Z7Rb/T5aLtVqV9bOpzrj9n45WTfSGE8zWEpdOjmKbc
09//sBH6FhEUPw3ds6pulYnJxLjKNxaCXLtTjl//xmvPmh3vSGS9EonAPXvKrRuDi4WJ776F8dq/
aucz3QfzTWaSh1mWgcsQE6rPPwvipWw9v2Io5WxjA+DOKZVnzTp0ylbrVriJhIApnWylXTNrfmdu
/vVk8a6HTTFMa+7zk43U6+kJ8B0N2I3S2EnzoNg/dHEPDamTa1UcMifb6ih25cAs0Q0zwm+Gc9eI
G3UTCjpxnb7smB2mycpD9wjhr2SBpoj5pzXTRev6mxTodPsI2tXYjqj+fP2JPpe4/+5CPFvJaxCE
xBtjdjjDuAaPVenynIY/qlYsGmBR3T+G9pwF9yEMEv3aLfhXcog2OvW0qmKAjueRPbtZcrfvYn/k
EqyNe5FWE6eKy7vF0J7r+WrX9K97bJINoD02DStVxPtmHwcKoDImKCsgPok7CzTio1K/IcNzZRVN
66/9N/0sSwgEQ5E/NN6D4IdjlfZC7XOnVM4aHz4xp3zFwzSlpAEXiielKJZhutGUN6Y3xN9gr+Tn
wXzxAJ1G+c8OcEgdHD1ZbMnNj50D8D5H3YyCC0ZW1S1qBXPHPzW6e16zSLUHG5zf0LMlAMbjJKAg
1X+0Gjoz2iFtD8J9jXCi0Y1Tbd7642MXu8u6g7vTomLlggOGMFu9QVkw0jWj/VT4iya7bRUspO03
2CKtM3HcJCOpIPld9wfwmdCxElqnPzWqCMiEjr71GCzdZSCTUckTDpkZOVmrbqyWrjPyG1b3yhyZ
wRMVLNByr/upwisJs2Wa3DH1c7n3ZKPxOtxBSrDu43GBpAV5q43MV6ue8oekpp2dRBtTYqGB20UQ
rRJA6bB8G6vE/pQfAAmVDFzfpWmGnFDBxTxu4tGAUJPCnItvpfJYwkGo3WTtwjzRkZRtuHZhFomp
XiiAuQPgaGwUwphbo/U9vU4R7WJsd4DJmz01dwCX4YRY7zHfeN1rqMoN0WfVD7eRqiysCKg/tJwo
PWUWqOBqoiOSrIZQaJA4y8DztM6+jcAdaz0i2gnKu2/F8OpkrwW6Ag0LJs2TQipYZiXVaw/2Gu5t
cgy9W830t70/rLq4X2KYCY8IDoy/io4UHiN+KVR8MnzBbXA5Ft0OEUDGzMFt4fQbzeTdsz2qiAd/
cLdmpC4L4BQCSUNgKxCn4PhQLlISaxCTEGagxKeXPBE1FwiSQrlE6gw6YzBsnTLFrjWEl45zjHmv
Zv26yNKbASq0U69U4e+oOxpd7EdNHofMXjc4orfiNXVh0N31sFvSPN+5kbUJkWkx7QauysQyqhZm
/uAo2vdItdkz+4q9HUHB44upCLEY8slBm1q6qwF09/QRdK9a87ZugnOgVHZxBrzd/oEYpqDCDh4T
MibVTL+1pXVX0igcXauDgZcyyviWmfm608ob3W1uKEHH/LVTzINwUPervd0kN8RsemVNRDU+esLH
8LTqUNrGWlXUpaYc1GFc5I7HjRzsgvJZRisfktwvq6+2ZVzSVwCxB3Z/GZraySSZd1HeKU8qQBnP
3NVQpAvtl2XeV1m1Tvg5YWKtI7vHgon4/seA9TZ622SMD6l26vW9vawSa5XLcxMcFQ/KTHLII2UL
CmATBcU+H5tV84xfyQm97mUGYU6W46o2dnm2klAphr76RYWk/6GyD7tXb0DchvUL2imv6DYjRlwQ
hThJrqqvCCVtldNARg4XneroaSzvMDcyW4g820Y5TOPiGhxkEN1pMZQwcV/0TxgpFzTtlO6UOube
BoqkIldZTjslmobP5cpwUczpoHSifsh+DnQEvkjthxxdwxLMovIDTmnKjE9ESEvaqAbi6Gj11K10
j9P7srGWgNjf/53OeTVad6skR0KSqcG2CM62eMV7GmOcW+L+Im20tZXAU+rThZI/YdGVW8oxK0+V
q5MRckjfcfr+Ch2IZRIxtX821WCRJG9gZ0i5H7FRP0f2D9+WNEseCgKGghlZzKEwNO/GC7AHgsHL
ikmBCAjcE60noAn0OuVr0qO16NNfgu6BuHqvri3vdei8ZeIn4KiThY50o9JWnJhNJO7N0OCe+97I
e7tLwKuUB6Wzn/rghRYXiL7izs5ejfyBRY6j31rW7uyceCtK/A/7XZehgVrQPA0h3YM5bFR0DOA5
sfk65Dq0OL+RxjOJdYx6ANDeOt3wB0XSQlEComq0zsL2Xgb+LmSyakdwvvRfXBWS78AhjgamtnAL
wpRJMSBgY0RIYHws0U4sxSbRtZWFMSBQaPssPYFKBE1QIrqtin3pU9dY7qZCN5JNUzPUhzNCdrsg
pa6tF2Gfx+bV5TktWgMAoxapjUi6uJUcrL4k6fcB1ho7yNYAnVYCkYB2nU3/iIvxkJotjcg8tHC4
7OrOWRdBSJQhndf+xM0tYSQST5oKP+XNgOJQ+gC4+f5trB9zGSPMQJsx2NbgMfkynmOvAv9nZHV0
P/EiFgWkxRrkzJ/Yo6Npavweayenlg6igI5PS9o6udCRHLVefZ14aX8lx1PGYKMHQueKPt689pVp
agRpRe1LxjoMzSITB5z5BqIfSAS9YxIbnMFWOu3Sz/+YEe6UhJi++IMRZXaNtXDpXSxcQPDlmOYc
8xw2qQsz9irbPZONuel97N8F8dLnbhXWlbblDAhCwsnPRgSNGTZzbNN4hxp9SJTKLshGzC/cM1kL
AAir15elgkm3BmosexUD7Wo0PoGBxE1LOo3clTIlxuBkVXluf1v+tjLgqEGiRQwpbLZff5VLC/Hx
7WZNPi/yvazNFPfc9WtalwAO6HHVcJqKK+swGxj+vQ6z3h1yXUlj+qyDq3YrjNKXZF0G7SsdATqK
h0o50TKMcQ8a7gnKpoTOc0dLBgY0MzCCY6k/fP3TUWKc11DTpzF1McHY+O/ck8OMyxpNOZVPQ99Y
iH4dQVHLAgRTQS/WE4cy0vZ+kmFBdzDb4F6ov/SpnkEnxai30S4ayWoCgvnJhkdbWsXttI2nrKeW
1luIt9qI4oGrvmmRtY9IOCQUtDbAYe7UjyYEGXPNtRY2t/l4X6QHSV8bpZdVoH9v0HWPuPI7S13l
mXPKFetYKDRgx+pMwghZIdA3uXJsCD0+zHWFH0BuLLR001XogMY1s1//F29KO3EY+r1dqduQJLpt
kRzuXujbe0ghO0O1Q3pwZXg78o2FTBE4Vh6FrHfCfSl9SNvu0Q7KXef+rB20gppDQmzokmqfRfBb
EGUleWiyn2MvVrHxx2cSUfbfpkWY0tCsOcE+ONAczj2klbGob5z2LichD5KWSz9c2vWr2etPvalS
BFaoy/X7mNZ9kdnH5Gedd39kzh8+wgeoEBIc/sl8/Wz5braooudU/0YCxc3Mz+BmZ+fU2o80yI+A
lTFahsQ/eUx0a1p59IhIwBdCuxugyKTqhlpvjPUVfl9CJGvskVch9UPRwDEnURRjsTPNam3kKTBD
7dTV9EPK6GjHCWZza0h1oR8s9Mg4YRO/IkESfrN3cuUmjuA/pfmuKwUE5tNAett4/ebKtv2rnfe+
a+Vk8WNOplSzEm9IrKRtEV84J5QoBJWxe4rMpVnUCyjmk9ptoV1ppl0qYW3CNu1u+pb4+Hyu+AdF
9cauo9dAc5SoTZDggeRaNMKvNo3/qs/5dYz5AczQvWPiM+trtLaGIYUZ07er78mArPA2BaDIByML
03UgG92VUvZSBHS4AwwAxSa33fT3P8TnolW1wXRRQg/bJcdCUEsQiwLjsXbvv/5yF38aoobIXICb
QJjt85MwzlEqZzDkuevQCXmoJEI1hP2MfvdJ4oXXR9cm0ZeKdIYX//vE2W/rzc50PH2U02JSRZGE
ejCUA05++0Y2qcgbeJbOfW7b1y57cSG0TubzmCOgp2u+3wYfVtXog6ToikGeE8o2JieyQn8iWrre
Dht6MDkUJRTqtD/SR0g9X6/zpbAuNXp+OANbhiqmVfnw7LG0ctXoptsTL20k8ujxPKYhGXD48vWD
Ln3Qjw+aFuHDg9oC1m6F49OZ1jmAGy9+4k4rE3iOt2N/5gr7+nHXfteskxQ7kZlVtJvPvTfVEwQ2
I1jX155y4UehYojNnmlZUso5cK1uRzUYfA4gHR09+EN5ggwn50/6f6Lmlq7N1z9qhrl5zwssWC0I
nZqWCXRpep8Pi+jUrtY4If3ZxqrWdDUXI1gJVT/lAlGIVK8ha2JErm5L11hOp79SaWH3DBi5egoS
Kb3SFyniZA5ueQb+QhY9iSzOkSwJbkuKl6I+B6TNqEcAUT7U4aEddkjVHIymuZ1EXwqFmT6RdKrV
O/At8QCRtHst4Yb3Y3WwMJIK6dRhMczIRLjjDhmShykhUTi8doAIU4smunklXboQlawJD2PqCNtK
gu/nVVG0BNVKw5XUfk8Mtovqjk+QyPNwTaPbmDK8T+1cOoawG0z4TSSp1nvb/sP6a3wS3QiJEQWZ
qR8gDe7f+U4Lsz3c2OgW9t0xjrKDhv1rYdGnU8dFhJ4d2hgbA+FxtX+srea+97IHr8Utlo6K5q0C
CWErqVcjLNf0yWyePLKpgT9mCHVS32UEqqrxkEyTj5a5rmyBjbS/nMADaZWuAC6vW+1IcToUD3F2
r1cab/b76413aZ9rNhwSsj/NEfosGtt0EbKhq98Pr50tkNRR7kMQDRF6E1dvtQtHl4eAZsX4Xgju
ts+fc1QCumflFA6HNQ1MDhW9D47T1z/p7/Hi9C0/PGYWIeoycVzFarlhMC837rmuE2AqU4lFQ0V1
T6qXonB1zYzt8mNJSJA+NZk0zo+w6Yx5EDkl8wf3QJdVlsrGsNbconGm09iA+bzvrWuwpgtJCSwm
y9EQf7bJGWZLmhoiD2w9k+cofAiMTVEaDyI9tX75vUB8Y9T8rSsPZoqUrVGSxGtb1X/NgP3jnfu9
qawNM4ClG17B18/Ygv9GM93WNGhyJsXee9v8w2lqu6Zs8YmXZ6sNVjh2xTXzVnPn9i5TeZL/7OAh
m9WmCMWQlJZBfZsb5vbKNrgUPKZdrZJCTUnb7NrX+2lCAyMCN9vnCSjDr+1LFYU5yJ11RtmZLNiB
Qt12ibpQHQXbAbQmDHcLUi2Fqn8VS/J+mOZBxjTg9YErBLwiZziKiv84fT065wTab1BZq95O12oP
z+M4waKnBqxRaah6KFDdd2YdLdMUchEt5i44WnX6rSm7VV+8uZG+ojug0irW6a9mWki87zDb8I3l
9BdfL+SMdvXv15yGNyRsGjnpfFiUuNJscIV0zm2xmyYMDv0bKraA/mVZjtufVXzvEMnMkB4MhrBt
+cT0vuiQGczuA0HRSDcuOU6d8isvNm3uv9bzPy8219Ed8yQ3ImRez0DcOHQk5VlGAwE/jKJfanAA
NPg+VJVaspPamburBBXFgVStrdFS6A0HD+x5QVu6DxCXg6f79QvOPMH+/8pZbEK4nI6jz7agVJDt
LYrSOVvJNkv/MKemMGRyhcbaCUHTOFmr/nrCquy6dpP+7toruZI2hbq/V0giQG+YNpihWSi0EFZI
zYRPF7YPZDIEXXr4trLt6PfTBKRYTmIUUtW12UWPVI5Xk+8ZXP3fJYBAZtga1Fmga7MANUShqqOt
55zrJNtEaMaYBhJPsYJmHH2mFoiLs52a+TqVqBnWqyn5qKmtaqAKbXpLJ22P0JAp1gOnlEnPY2Wc
Rnf39Ye6EEWZhArE1lUHfNO8+kmbTsGrN7HPhnUcesRB10Rud7xNvb1/Df1yISx9etb0Lh9iox5D
n1NHngUuorBxTl8bNMo79fa/mbki0w9M0GZAPRGQPj/JaloxADWwz95kXPYnHJ4M/8iNOynGOMXD
10uoXbr/Pj1u9sPsMNDdwuSH6WpyVwLeHPRzazJNZBzR/Uzla4AxS0dbqElvy7ih1/qsyU0mX0pk
kVLxFH7XrJ8RybyNAF6ePcvuB2O6moat3i0andlaLWk+v+SJtpLTv9J3S6tkip5URxzBUtOn/XHT
jqjTxQ+lRFCRnM16nZpYJMd9dJ/RYEHyWMY3gHYYxLSTnNNzATUNA20FmxwLPm/N3F0bg6UJRnnQ
7+r21s4BjnT73mzR43F2PXYAjaKtlGSrjvjuJK+5Yi/9TFl2bfQt6PYpg55M2QojXYzpcz809K6t
bw5wFzt/9JyYLou1FBSAzDMVL1jgmUzLDY3R0FznVbmV9V0YxIu24B8+xWqwKYeW301LFAsw5ZwN
yPTEPxvlOODQ1WY34XAwBXAXW+7G6jfZ7ZUodiFFpJ2vkoM79jTpntV3ZYxULMJGNkk47+ut1Pok
rE3KhwQ/1MgJEnzliRePyIcnzqJW549IgubSOoMCwsBN73d1sI+rn6Ckvt60F8/9hwdNVcGHsyga
LBNNVGLOoX4TZidlvPfMn23G0b9PriEgZm4W75Hw0zrOUu3Srga1VZzpYRCQ6HiHA7wkZe9ChmmV
o4P9VUmnNzPyu1RF8d9aKmWJ19kRDe0bVauWrXormEK29X7kynIUsTDld6dkcBWipCMwcivSH66O
ZPc/2O6umyzaiEJ5LfvHtk0WUr6M6VufFa9SLU8GyGvT6RZ83K2TU9zBpshRKu3JM76nUKVStNQa
EujA3/zf11wjGOGTadKYmGMzqibSS7OO7XNary3rocqgTNHXVpcjalPZtbB0afNqPAewC9ATfX4D
qwNGR+3I5i2rfW1DlY7WunHbKftRJwsDpJdeA8tqUxY3u3O5abnswVpNrpGz3RvZHhVIy+61+MaV
uuR5VvYWlogu3ip0oCxUaM9lfY1zdemXCglFn7UF2vLe5v+wlz3XE4MofXlWmEH61u9Iq7+PSYAi
dV7fQXGtgIL4gGQlcrEDSMXBT3ZhDpngmzQgWLrFfQICM4lRhnRDeeVEX6j8qAVwZ6YXxfRrDj/L
RJF4eu3YZ6470DgM4OhU68mV43ztKbMbSJZxyPAJrWYyQdI++sBA+q5WsX9Dwh2VVgR5MBHRgdc4
O8i56gWpWZNURcx1Ldr8AgHsZpJNb+myV+NW6LC9Y0u/C5xJOiIc210ETy/84w/njCo+HaLvceT+
7orsygpc3HygnjQUeqRO52+2+RLXTtQ+LmwASdpSNc+MDxad+xTKZ2azhSYXSgXG4lVxnr4+1TO6
z7/RTUK5Mx1pIM8gZrWN1ZVdrSS9TZFQ71WBVjby0f6y2JaJxkUhETbzFmXxrA4W4Ap3iVRfV5Rr
kaurOLzSTbt0FD6+yyzntOLcxtaDd4mM6mBavwPxrEfoOVtTzj8i4Qv++kqnyrh06mlnM2TBvxVC
zOyZUWX2Q6sggAgwgd6yvkqaCR6D4ps+rIxDQQnuR8lSa5DvaQ4N/aOO2XnOdFzL8mXbN6ckMLYJ
SpWpHq41G3pUsfPRLRB98L2uH3pwyrV4DcFDaUJdZR5aJZ3Srxwr+a0ogMWAkDHxb46mQJnNN+/U
fNeju1CsyQ/q/PXrzz2TT/l/n9sCRm3gjAs7efoEH6IN0DsUK/2An+unt12PjYLEqm/6zCiM9o9R
3q4E8oPqOo8cODmouAQHJ3mr2mMjrU3jKDf+AEWzJdOz1ButAFqQ/2nMcTlIb1MhmRma5W1i50fQ
Z1+/+qWayJb/eXVjNjlKWzdJHIMv5ar/NCRxEzzLK7ZJ+oSSHq3rHL82p0h2A6KoKVixvmzWDhip
r1/jUjOA1zDJo6fIaP+VnetAFK2Um8nrgflEFKqAQCfncd3fi8r+HZblq6/UOxuUnWz/+E74UMhs
14/pQi2Rb2zuYSDR472P8+K52NAE2lc4prjFja1PLgUmUzzzmsOPPiV788vt41vPQqxnusYgLDIm
BY5tayJ0iOGGau6UXllxDS/y7iUBk+XttKbexn9GwJBaKtYBriJZCWdDPXlAY4hAZaL/o4GQ10PE
y691AKco99db4jVHGCTPcN6j5IfdKT0djxkrAoAy3Hblk81942vRsXEnyCR+IcURwWrMF8FWIeqB
bjMs1eDGBCDz9Ue+1Aij9v7Pi8yiQtO2WeHk1EQoSifiuxvu+cKlin2VlAuYKEPEIGqyhHCh9dOQ
ugrxuHwhwKhhCMuMn1Lw80GViluBhOWDRV63nPaWis6Rc0bdRLXwEtHJACIM70HzXdOIuLxX/vPo
ufiHVtt5EnYkvG1jo4HvxSvKJnQJbqppEA5UqRjjF2HWB2TuUfJhKTwmEaODnKRs1NsQDJ47SixI
8AKlcReOmJNiu1Y59iKVNyojyitf670B/de+QQFOQsVl8DC/2UPfAf1PH4OoJs6Fze5O7KWoPMBc
Of2uYWM43TfZoMI+/nTc/PsUO3IFMIFRdNsywzo34HRWwQ6EbI38rfWQ5IiOI+bZ4hCxTWvw6Fsn
3DWN9xz04d58kS5wF3kYSmsjtMnuM1vl3fPUMC1ACIAhzuudHiSrEjRmUj1ZGJv4RU4d2CMFqp3r
rr8J4ToIe9nj0WzawXPNKwwZRiCIr7ut8gqMJNTCXR41B6dHHQPwmffTs22aMM0GzzYGdFZxdHWs
rxRqDPcn7eEVcGJHj06gYnaA28bCeChUuBLyGQrFxiBQUYXeaw3qv459E9hoIxfuDsSsMb5Wolr1
zkIbnqSabiaHwAS/5QnY4IU3FZLbEzYQRUTdQ8/MffX9O1G1a2BhRYESjHmXbhv4tEr0BJcOvwcD
7ZI8qnng75iBC19npbT2IjfDQx76j8I+KxRDWSfA/3N3Jv1to+t4k5vfUMBZtgXVvDKeelnuQ828
a8GG4RI5wXARHI/uFWdYVaAazVBbB9hBERFc8hQ3pwaUuIyzJ9MCk19uXFQV1UbDvyDY2RMVGHe2
IX7MU7mtAIz04OYmnIU8xanxc/TaveMpTOQStHSTVYo/k5PuO4HhRGt8jxPjW4X3ZTT+8lV1IzJ9
ZWF3g32KJu+v7elLoZBMFRtKw7asOU6igkGaiMqwkHJNWUTWPTjLLF0XBYZKWfFNKZlD0QOsGRI2
CnY5GexN4DxDG+0tVpQDTH4b76+81jtvcnbUADhMJ82YeAhilqi6SVnUWulykRRIJ1eg3stD0SBc
rE92xd5PJx+ewqHC1zzTTnqCF9XwaIoB3UQm5cr4p7XlVmvInrxxrytiX9x6dnXrRe3esqsbJYg5
c4jRgKmHD7nOE4hmpbXXZLxMqx7CVRsfoyFYh35ztLRgrXhHA8xVx1jVZnsP8fA4gp9vC4SekPWv
gQjriFObvvVLZdpZxkDz/WGh1vKXVoOt5Iap23IRVs1WkPHUzfPot6jibsb+KYwBRA8Ckl+aiDsM
h6vHypu8sa1FaIU/NOSmgf2jmbGUir7La/dPp29NNGxt70eJhUPsp9tRgmptIiYG2ra28NIp5SNI
/aSWqPziDmlG5tlom9u2Sl4mqdyqsI5a+KutMLcW/koH9lAN5DnQHZVHBYuXLCu/tUTW6QYwmcs0
HqxJYMo5d2QAPFR5cWK48l67sVBpwJemyFAce7ArZEN8udEDAKdSu8v8/MVGYJxy6cEa8xNAvcy5
V6uVjkuEw6q8vwy/RaDYE2vJzfQaIMZXWh5tCnq8ChkWN9Ak+WsZUOqMm95j/kmMSNy9ileY5Mfq
eC4k1bgv+mFZbGq9voGvvszs7YgCUZKenVrD7cPGjJd+H35PuZvu8lwnte6BmHqLiERSBXRsUm04
zyJzvnU53D68F5Zy31W3OE1iRHRvT73w2t0I7DoYlHfQ0ESFuEVzVrLu9tFMHxqD+UYuvk9GxWVq
I0ge3Rr4asO8W/u4v8Sl2MFUcrC26Al8IRE9MK91Wi/kYFSg9E9sRwoTrbPPVzoS7P7Y1iYNhsoG
tLww9BOgyR4iCIpMN2r7rIUPg38PVKhSky0SJVfKq0sFMI1ypABBjdoTpPPzC2iRa48uIKLz5MF6
U2d3I8ZspbOPoj+SRDmATuE0iKMRUYqBc/GaYpBgDwe39Q+Jhy/Qorr2SlMiNQ8nTPqYrjFoQCN0
VpMnSoWqtRVycyscknKVMauSIPQZ8JGIjni+KNE+r1Au2V6d611oO0yEUkbaOpUQPZjPy1F2LTVh
Qc2NPQj4osHb5TACwitJ7cWnMOiA7aYC57GmXfEhp62KMuyy0KfAbg4eexrCu2P/wD3n68h8offK
l3XeaxKbhu+sjpcFY1MYM+SLfDllsn/qzQOiSVcnQxeK9E8PmqXGfaOjURDxIApbRvTTaGrY1pTA
qONhlCLPX/+uSwgPZxqGSBB8jMrt2VeSmB+kpuB5Q5Dg/KyRKwCPBCnZki/0yqZqANiuEkLzQbrH
rD1V7Slo8CPv/gmKezSaje7R89DG9/ad8qtQcDCvJWin6qDkyapvlUVR7e1RRfhc29eVc0Cr2Kac
L9xtpm6KdBP0mxr133xpvehgmYlnWIElGxFAtMivxIjpx8yPA+0fcNbo2NiMnD9vlta3jaxUM/pt
sBK3NN1C62DhF3v6rxDN4EbohHGdI/w7z5llLoakE/V7RRg090pK2BHn3Pk9ZRYVEFGt3TTmGzgt
QR4bAzVXK2wRXisl3yirUFw5JpcKHk6ipTHyF8B25tExKKXXFV5incfJJG9AjwNDwKp41eV9opf3
EewM6EBe6aA6v/16j/1N7iUsCmw+7Qm8yWB6dnjypstaS0IsgWIStlsj3svyH5SrU6VbILtWmDd4
KAXG3YjT6ZVHX8DDfnr07DhVaIVbyG9aZ7t+tmFAhXJjCkT1mC9ZGw/VuNzWFtZwf+WxF3BTPBb8
iTZpvNEX+rzR7Bi9Kghs1lkyGvPAPckWVdjIXAmMVrziH6ZYgrYK3XZRdrvBiVYhDJug7JZhrl0R
ILkUUT68yxwOYMM6NmQ8WOdkXOvx0YjQVYeGlQWPWfbSBMOyJ1n6+vdfavvBqgaAI1CTVMV7mvsh
Kmskf8Lu2f2mfRdgiKRga6XhdsB0IT3oQb0IGXHH3Zb2f/YYlBMCex/4CNWSGtEZgM1Dql38GpZI
F91E8qipqA158KqCfomqbgLxU7avfWZBFrdRUdXXwoyw4sJztPol1WQzht6O4iRp90I/ik5dS09e
SdYv3Twff+Psbo3ByOsttiDnuLjzM4g+K0Zk7VUo06XHcG6YDTHAsP9ixrCJBtufDk+v9Gvizbp2
3iwd+zby5AYvn6kgs0M6qdCsRrFyUUnCGGUonL3f/kgoAr/+tJdCKOgl8huDqQrabp93dqmakWON
rnlWakhV6m+ar3Z5b9BD1iJszLqnrx93afMiSiGYjhhgDeY4iSTGEGiAG3LOslsw2LAp0JXpil3s
VssIIFX2/PXzLo3ryd6AhgjBkuvviNQPOzdJeJnEyygbuH+jB9N9RZSkRkiTgt8unuqUDPgqFPvi
onJJACbiwqAo/byoQx9HRdal1rmJHuAgB1a8BS9sWs2ChJUrQmIvRfHh3XmxydbeTWrS8VadGgQ1
bnkAib5ehUvZDlM6U8O2j8nZnAEllN5LrbjElVQi8e9BhQYMIDyiGa2nK7HSuhQrbVMD/8UQDOz7
7Mc7raWHQcjD9M5YTTOjJC/WPqlAb7T/xHa4LrqfmdXAug1fnGGpjmAYZLnquxeB92u5MMGnFXUM
+/OneGmyY8DK6fHSAjQ/UWtVgRJJvk7Vc+I/lp0BGeKou4chchauB0jrraf9k99q1WOMc675pmHG
MjzUAwv9Y6h3Ub1HGo6tYO7bIoDmsiuAEpRo7+l2uwr2NIHeJoWhijLXFeYDtcHEQLGWuZcv+T+b
KqTs9Nq7IbsS1y9uVZsugT4RFGyyxs+7RmZofrctFS5oTgpDJB/wSkgWQPdIgnuJsZ1+dJtvX2+N
i4nEh6fOlTqUnM69W6fm2e5vseF41LsdtNtmhLTjTmP6PzFtqanE+/q57xn2PHezbTndpggOMMX7
/GuZ5VQmztPGmQNijMC24euO63IIj5WlbzRjXAYFwyRgbhmtNq/9ETURY4EVxOFSO4F1ywtnHbUP
viOxQqTJ5O4srXrw6W5b/ZuFv40ONFWyxWtgcmW+6Rv7v/liTMBNRoET/2EePJMszRInyc2zk3zL
y9MQ4bKiw2xauxM8HT3AlY+b3dcLdwlt50xIz6mrxD2izs6XtPPacPg25xySGtSvuNslXbc1czj2
7hl6+mQw096DklgHWXsTYbkWCdBFQN7/qzeZ6mNsQ5y/ZCGyEMgjLpTGOTf0Hd8wVJpH0FjbNoTJ
j3hDGB9peHpKtDCV5liYmJU53UnJ6K1Aiv36ZfQLNwvfwKJudCh9mHx83k9RK/pUjW1xbqdxoWQs
i4NTsKsNBsRjgPtrsVYLTA0maT5Y8UirLdwRWzxEKmChZub91GsRMlyqQkHMbcomuQOTg1FENIXO
U0PHSNotlJ5lyIm4elNde3/x+f3ruteKCh/4M/wScNW+DVeQ+/CVs58YBCw7uPL5rj1wdgBjXdHC
LJbijKdW6L6KFgmZ8Ggbp0q/jUlGuI6//kSXxkR8Ikkr1FHRxZrfDCgXicEYNaSPmnsN58rRHpGE
4H+OXKACOPGqkRsoiMWNSe873Pp1t7ryDtOvmoUdaEoGO4VxFUnIbJlVEtw4T2rAE/IWqCisd1jQ
iLM+Bl6Jy5DK8Ojc5S9VfO6ZLUqAa2V4rX66cB1/eofZyuecGSVjWjQpB4XWa68c8Q5YjcR6ahlN
+8d194X+3HhbswiQHVhnmrPRaH1Z/mZQX68syHQuvlqQ6Tr/kCCprbC72qWGNsMfstqDVbIHuEBv
CAtR8Lfui5Jt4t+9/H3luRcquU+LMEu39Xw06lKnnYRUkwHCzt8n+pHDNS3D2D56SDln6pWvfyE1
+fTM6cN8/K1B13cFCrfnsNnn3Q9KCelfuU8vpH6fHjGLztlEBeyznOUM6J0mcNHu2oiGnPtiNLd8
xK9X8eIZNlVnGv9KKJSznRREsTMWLSgzDm+RbdUn1rCuvlEL298a/dpWEZfWD440AZYp6wTB+rx+
Ds1mPEKYssDafCkHbaWlyj508XxQwmVednsDdAE4P8tFxUWsilCADU3hB2P9iEYqgqhgPJHMxlSZ
2KrdBuhEZNXwpCerwtfWWgp/pX4a2m6tB956UM2lJW/NtMF29qYw/oez81xuG0nb9hGhCjn8RSQp
UqJy+IOyZAk5Zxz9d8G7VWvLKqu+dzkz6xnLbKDR6H7CHYCX4/kcNwQG+U3VPmgxHWXhUk7Bimig
blQcIJCvtKqnLUMnakJujYxyHh6TXLjU1cWTEqA4GBRY0U4NU2dGWGLVcAdfFq8zr1QToDwpavrR
isB1+IF6OmrYaGccDJQiKwKyuD/OaLzkNNR03OGjPY4SB4WK6wR1bGTmLTTAb7IVXwxTfpjV5xpJ
prHvAzHrXKtN3LlAKQZGyDy/1s/Gxkgb8MNsGhtu8/UEabt8HcW7EaPCQsYbfrrXuje1303z8qEj
sQmrTcUSMaf2nkrPZfuQV6+JfD+lK8Gptq/EZT+G6pWFsl9mIDSsp9c6NrpMbByr7oZ0jDrzUlw8
lmYfZXbOLpOEzxmRM4CeGOFZGEO4U9+oCOH8/69VuGdoiZH86fTp/lw8NY0qmskDNQTBV6IjeMGx
8PjLeig0dGvu/z2avhWhPu9rsshbocgmaK1facpv7zpIZWNqYnKwvN2v2hEJIaQ0d6G2ETvoXufg
ni1nbnMcBaDw6wY8w3tqH4Tdz9iiujXkkxR7I7l2dYFFWxzHqNxXir8kHyEOsV3e/yihggj5dVbM
HlZWgdHjpnIs2bCVMbGTKnUlqkOTJTgRR8lc8fRgs6PSgTAh3b90PpppBt9w1w5uBTjVnDJbRoqv
N0Kbol1iHmjMB6TMyGdhm9aCM6IBuHyEFTpMgz2byTcH0xelCVxC/jdln7Zks4mnIY0aGh7dsc1P
BrI0qm1952/01Q75+yifdsgCmTtxDXkwvBVttFVtVakBse6Bide+o2F/pUQBWY30QkJGdzv2/1x1
hCJRD7pcv57EZ9DWvlBqQSZWLAB6xPKxQ7FPAEdU/mxnQNi07NNTu15HOjsXhTwlc3G0+/fK/GrP
Vg1Fg6uM4YWsfLr/rJsaKdOoMyXmJZIT6FW2eNWKyYvSXPyqXtbfPNavBgSAJVsmhWuE6T6derOM
EFEiWBpI3V+V4p5S0kTgdSO0oWu0l4rwHUnwq3Pi9xE/3WI5SyMWVoyI0KrdS9e14YfzN9vJV4sV
vgc9Dgrg6PN/uquhnZqmHilczUNQDheoEGn3k/lNyPr1jfxvkE83YopDOenlf6YOiHqnvgFq/vdy
2L7i8z71+31sT++3fQq3pEUE66NtR7gEeIFhwvhMFNqlN9a4//dg39zP567BQLEqLVomDaYWfIMk
vvm2+LXN+z/u53NnLRuafhVHpiyxLohsqe5isayy+8IB+PfNEK5/M9bnnA8v4hr8m7aRjDR1dXUt
cpuJAnIsHBG+82P610Y1B/pyDfPRNYlHiG8BFpPcmS5RONCFZ15AdYi8PrfuNWTsVuT3Jt0Wp2kX
Iv2E+1g4PofGOQ07P8HRPNc9uOQorurh/Lj04buQL9eycT/DD8kX1KJRZ0mq+UpBUGSD4hMtIqpv
Oh1VcqN6LNT3jmp3Tcei02NXEFcnTa/yLtx1Km5Cyc0sPqeYYRWliMBUB64G4b4NP9pSSRz9fJoO
USFe6z3e2yFQOhnJxVLD9HmlE7/iYyzgeGXWP9biNFIRgNUjo1eQtkBv7vRQOSzJ89amnpvWVxDA
35g4CUxQXXjRTbwJp9SuUU8pktjLQfXgVs5FQ+MgYFEST1oMe2Nzbz+atvdMraPdzamtIReHzlSQ
XKbdHoN0ZQgSpMOiY9OdpOEYEb/kvgElCH9m1RaxcpU84d0kMsR3dr2UpcstoFksdQ/SAeDTs2Gh
tNXXewE0f2EVQZxrSEavqMuhqkvQqBaNu7YvhviQW6/ovHUV+nDhPgbVI2dodhX3Mid2IZ76+nm1
erwffpQo0arYskWQhbO2dLJsIjhtAr1+K6t2H3UtvpPgoZjOe2l2FxGkZ/aGSmEfOlsopfeP/16+
X74oFEgh4tHCRDv4zxffSMfe6MWOUjiixflNE595UeL2fgi/OXC+eumx9yDfRvCE5vCnTUwqZmVa
ZQaKh2tGsYzzpHxHy/hqF/t9jE+7mNGNjFxQ9BWFAQ4TlLPEgAp+VQCZM+1ci+0Mg4JQvS5Z8BKL
WNMvti7ytpqaaLk11wuZoOnfM/xVbdP67ap+VVx/21stNUqyyuKqJHNfxzi/AV2K3oyB+oaXdB6Q
n8SqvW93WeWrRwv9gwaPrOnU2z8FHRNqES0q8+r1aMo2zeHLJR5o8BAUEv6qSlANSF3htBxKNVD9
5oBYNCioel8r1l5IdqFxVcOuU0rlogSRpUqPKtNUhW8x5DxJSfyxzHcD9cX4ZwNkTylMR4AGz9Fk
RXT4xenQPSJnvvGbjPDnN3P6Vb2AbhFKJzKUMnTO/ly28yREyAYp6nWrgMTBHLC6mou7KI7txLNe
dOs0ttTkVweJun+P/NWB//vA2zL/7WGO+lAUccjAvMgsJMhNUFe/P/G36/98ftGWkyEQACf8i9eU
qnm8yI2mIqPT29nmlm3dx8qrBgkyWe/N6aVRQfEDyezwm+oThLEAestUekkirRJMnPA2CU+L3l3X
C5qLih+1L2M+nCdEYHPrWlr2Yoe8I6ngikX7XKmIxqqQ3uofxarCkDyJa73LUtxkpukETNGtQnT8
0o7daK/y8qykeSEQvix28ThBxhRbEhij4LrG+XoM4X5ij5zpgD2/jaW/KtnAbobfBMCEztanZQ01
eZG6dCa1LBEclJ8jsGeEkYX5oETsYSaINMMvou9U9b7aWzZzTjyC6c/+pXCAkU1c52XOEymCqAqs
4l5qb8gXtPmOlOHfi+yr6jqwoP8N9mmzTMU0KaclY32R+SGjm3bAkEdk7ZfrTQkysnjP8mhf814S
PeEX4ZDR79RsuVbV7wD+v8KxP9ci6bIFfdAE6EGY++lirDBVrWWOlGsBHdKG1JX2ZSLrLj3TSn9N
rIe1RllBaS9HXjihVf2ULgiVAnO6pkEiIH7z2IOszmAoSYvom2hqNiUc0InzbkYLVdwDTAGk0tDs
WrTv5DH+zsAl/InQ2SLHUVX9V/T22wurYmDIiQAmIjNc2ljhD5EiCm5u6/Krv6x2ga4FS/3dsWr8
ed7RipBUkCnoGmGa8ot38udGUZV1GaulnB/LJ5SB3N6Xg+yHeIj3xm26Xw75fvW1J054T/JRJHQW
b/IwG9uHLyM/WR71YPbLvXoQD8rb9vPRj3RffKgB34AQXCDs6if5pffpae7rJ+zvdvNV71PDDOSg
91v+O1+CmmBgBhLfMz6pAaQI0KDX8Z4jJxgYTA5aF0CVv55NR75Jg9Aznk3PdPDw9WZ/+5gBWLEA
dG9Q7s1g+KAB6CtvJZeenrevVvnowchPrj5dUm/026fOa7nZ+Nhy02B53d6d/eaBlpCbH+H2BNKT
5Iue4tJp9wYKTrOdHFJ/3TXBuou8cYdksGtcmhxJTsJndAqHsM9OXYDAt5mH76Ire7Ao/MyTXpsA
dJGXXzWqjfENn9hvAgpjbu7zN38EYygfgQ9PP+uu7hr//Uri8ROSgE7myHuBARqnuE+8Jkj4efTB
3O2T+/VVx++kLpGnE7rVCXA8jmyXlrd90RvGl44UPB51d3iOX5HgShzxOXMsPr29BqoNruCg2uFO
eVmuevs82pYXujcFXxXs7Zv5MXXT29SHab6nsMNvFo56lgihD42L74qnearb+emH6q4B/GK/cVU3
OhqMilLJBXKZTEHkdVz3dqeFpxylo+LqTul2dulW95HHxd5YzGZ4p9xwyfxJdZsDz3Dkq8GXrlsP
+yuvcQe/9uRbzVuuhtrmL+5lOavudO5Se/tT8lk8b7dlOebZdPk+Vz9np8JhXrnk2X4XnP3d65Xq
qN6r6ogekAZ/+2i+6s13wG9+Uuh80HzJVVzDV9zSV3ZdoOyWe+Taf/0q3M8X48XMJ9yvF+tu5VfR
AeTgztzr+3D7PPNrd7sb2HeYw5HM7dsdOdPe8NqLzFH3UUAfBznV7VvWC+ki97Gq5wpolJPH7Ay/
9rtTcsgO9a/hrdfkEF03p5TO7gmlrpLfL/kjyWG9wIMuOVSn+Oo/17FdGfD2eRfu+9cswAzetZzG
1TztJn1MAoMpnPzlyQjkJyuAxP2zvqwvI0e8k+3cq9ztU/gAvr32un0p+DfphEOy298YPxQv9zqq
vJ5TuH2gPhY+zBO/vxd3y255XV7LoAzyYNil/N3xGXb4G1h7az/s4vec34rfQ8dwTedCvNE9w00D
Yz/19rRLT/lpuUDAGtGwfX1Ckx9azT4+LBfLrg4yvw/6AIAgw5fe+jISzdjs4a7C9aJRfEZ9nTtA
vcJJzuKv60WV2EXyaB8+dXsraPhbOUCl88HZk1R7SIa7itM7tQhEgdueroYrkDzBdjsp/7/9c9lZ
EDVsY6/tNRfo+k735jOAmMpLHmu38i5Mx4Vwcmf81ODl2GjPvrIlcU/KXr3R3G2jGlmRLpGHw8cL
nZJP5rd8O/RGL/XMx+aWaf7174XbXdXX7WGb/ojprvw62KaViYhKZiim7EwDdj/t8pO1TwNqRMPF
wIi6R8X6LmXml538GB+26dqmChMAZz1Jp4KniTzyVeGmnriLGa6+zj2eH8+w4GL4+atlN10MF9a+
e9VSnlfoETlTmUeX2wu9PBCeYw/m5WMapAEI7W8yrU/IyP8cPYjL6mgIbRXHz9i8ptUBLSTrjJTl
IR8CpPmFp2y2awD3ututlzQ37rLsu1H/PGj/HnX7/d8O2hIKapOlQ3m3cJhRBXFuclv0Rbdwvwn+
P5k8/XckXCAQ6wBRpX4GEi341ykzYLKjKKCwbY3umFfIf0HF6hPPTFan1DpfyctAXNjG4qcYoFWh
3QwWJm7gEIScMKab3GRVzkY5+YLYeIaCd5oEX744Ku0PKHzuvyO6L8MBHWqQDCAJTPnnmpdpCOYq
Z4V4Vm6pmte531yaix2fgelad+k7NhQ3uPDsy314E5+SH+1RDJ3lopCd8b3boYCL4EoMQEDaj3dm
Y4/4cFWO9YqtQkxMTvT+jJxKfMUGfVfupOtov+S4cxmOeDu8qbcwq8K35sybKatOsxffujdQXstV
pXlUfzri52O+wL21k7P5iB14OzvYQYCurFk19+bNv+cCteM/sptfDxCJULIaReJ/tA3/XCrCDLYz
1nrxLL/UCT4KNmonGa6PhSe9la07UY95mN3hh4QWi27HqZ3+nD4gGtSxC6fIGpwVGdqzek+rIsp+
rrI3vMMhQcZvWB0rdslCux+97DZQZM/tFfIMK8QkW7rjBEdC3/DnnxqqIEAbTxFkIWhPb+q7cgEN
nHlF4vFSncGY41RhW29CDi/pmosivWVsYUAy365+iA9DZxcefmjlbYjPhq83NscJz6S3m/uxA3HL
GTxUPt3DIbXJzuChqj/UDwC5cuHh7yG8tXfGKykbx23YQ3Rx8NoQJZt0ea0dG2H96SwAPXqkSdm9
KUDUnqKfyOo15+FORjHRQws/vmxNp3zI+eBYYN7jb2PeGgBd1RuTdiVmjbkrS/aCYE9uKwtAVyei
pZDZ8Qsa9gixar0rCPY87ZGVlzLb0G3jA7XdwQ5v45vVU1/NEDcJezwh0tPrtgwIbbR1pmSi2WlH
PIiQdBvh+v6jfhjuKDBqTnGF8AVCDfH70DlYL/Tv6732rv3IaSTqVGTs/CPb9958uU4eUvs6ERFr
oAGwhNi4jRyR5JUv+mt7rytszTGpjpJ6FAuL1dVqWKt2yviSHS3oFtkEwwbMF459CJk/159hB2jM
xc4Db3mxc2rdMZ6pIP57AX/CyP29frfKy+9b3ZwJRbs05R0FFO8k2e84BLixbX2zaUjan9WG/w5E
rknrEGk/sFZ/DrRM2ao19GOPiHrthupjRt85k/JAbi8Xife1xtBzKUJEsznyBQhQ40s4mpieIL8o
Rf6s4kpqiDshUvbgYK+UDCxkgzGa+KF0FhxyuK6LeE/B0hONwdXXyR2nsyjnLKYED+nuaOjJqVTz
XWHJbz2ySH1vPuBKKqdIZ8YHRcayVXgvQtWO5p1Y+636YqQa0HcC3+4FW+6BKneyyoE8BnEyenmE
JJTR7QAm2zgrCPO5QYwtofVTJW+TbjohjjQWKaPd8RKE7ftqTT/VMNorFKyx1AgfKhmjhBc0voch
9uPmpyzLu5ZMJzJ2OQnEr3+W0xGOxEkNq11RIDduK8KjFK+Ym3RgLN/F/F5J3uFSBEUx3hSxeDCm
3Sh2uwLEtxHeDtl29dpuiSYXaxHqzuO1lRbQTzDsyE1PTJ1iBK8lKvQL2ZGQ0lnrHC2IBMRd7CTl
CTYd0l/hW7bZN3eZrVgL0WntrnkgzfeGgdKZdZYolLQvQ/8xreQb8Nmy4jo3RsiByPQPeHYX+AbT
jkcp1u3jh3Ka3DhOnIohFpMk6Lj0o7ebOqe1FsxmT1N+Xc3rbugLN2y/c0L/askj6oNGL2UA6ona
p7oXUiRdHUlaeRddWvbrbEf70UOywflOjkr6YsmDzaK0t1FcONy3bstv71bdLUbSRQw0+yjj2wKJ
nXUTHtdAt+8Tv3ksg8jNvnuht/fofyWOX+8ZFXDVoFwKaA/065+DauZSzbo5r+f8iNOnLV3Q6i6C
8M7ypCC688aHwp+IXo19fKLB8u/d5JNW1X8GBzaDPAVF2s098M/B5SlKm0KN8XjqNTe3mp9I27S4
ZETvemH6a2M6itzTY+lS7N2G4VHHrATWCaAt1IP0Wz266cTGWQkSUiXzI0m4HVBYnJGTH0CArPVl
UoRBNjZuD5W6L99LUaVtnzpVHjm9JOAQozrmr1+jNb+5RCOVBgQtwj9HDN8twBE4S7vmKh46bXJU
/U07NLIR9AmmMONHNYTfVL++ehi/z8enAt80TOmULOgAh9P9kBwWNrGkw4zpxYCai6dyE/z7AXzy
y/j7AXwqcOWpaBZDqWO2o74tzeRHNA2V7mkcWy/JLxHSW3jLGni2EJndxfiRbi0r5WWS3zGms3/o
0YWukTka+JbHb/++NunPIv52bVA0NJYm1betBvfpdVCUpDaqsJWP4Wla90r8Q2J3MuuPBCcTV6ih
Ch6ApI+db5achgS42T2mFpx+31zHn1XX/17HVnHd8PSgWz89FCOP2nyKh+rOsMMPyU3st8ldjuHF
wzfj/F0204Ax454JMglYwi9AzW+vf9dks9EOa3dccVdrbTUwDwW1z4MGPxw3LqIk3VZ97IZEkbjg
mwP3i1dxGx1A5qbiKeIL8OerCBw+rZV+6dFWIEdUxScjGU5aEl6owngyKL4PBDZLdblW+BENMU1T
e5Eo/SQfCkT2UH4Zao4u+r/TgnLQscV4G0DT1n/RZCQP0YBrTf5I8ZEm75GBGgIec9rtmD2tjeLJ
FnlzbaFNYLjilGAdKQRtmQZN8qo3oWCbiL20tfIQ16unICaQGLshiS+Q+Pcj0//mOWzP888dEZ6K
CHNTM8A2iNanyGOVgMwZUzueWHrNBGgIGZxN8TahT1TFmLO54VUMTrlvkPHDuIgcxIDhLjSEKt+t
CfmLa1FEaA2Qg3QR6NafT6XRtbqaRqW8IzT25+PqwvS33/LL5Llwv1Py/9St+7XQ4XGSPBso0eN4
8WkzQDEvH+ZkGI5i+5r2tZ2MV9W8l9d7atkFxSeJ89wo4CQAl/lmzn9hYD5N+na6Qrtg8qFgfJr0
0QCL2kojeL/wpasfZpz9tkhrTVH5WV7KVAuijJwmuhyhWdIH6pMfExCpamO+lodFG1wMjn1M0qUe
kczSbXP4l8LLOp7q9p5KS9OZbkk2QrKyiWEZhCeScW8NFWKIdVBD8pL7F6l6wcqVTn3r12Xq6UDO
Iz1Cy5usLK79XjJcvPIEUyFjWNDaFreGekJ/Wul09EcP83hvqYcpx4FQP8freznA2DXejeogj0jT
yO9q9NDSPV+r8zi9EGBetbzWaeSLy0WKGxZ6ATAoN8kycd2nJga+kxR0wAlywdsCqqUyYaRci/D7
kl4DDwnPT+HrSezVU2JZjs4PNcW9Ol4K5JVqgqNYDh8x+ugRmBF79EDJG4tOdzJ1JpDpY0dLKq9T
X8rqR5vm3xzvX0ROKJWpHO8bbVESxU87uBYO+qhM8rZ6zUPs3N3MDi0SW/hm7/rqpIBcpYB8VZDL
YwX/+Za0KXAFLZ/Fc4tJWnt9ys+Ut0a77i+m83hYnY3d1+8V2C039/Ow/27t/v2OMrrO+Aob6F+e
o+NqKAhqtlv1p3SvYgrYz60TUc/7Zpwvzoc/xvm0QzdSPA5FZI5H3DXEA/I+0weOfAYuAWkwPWNN
X3hLFECy4sROv3tBv9iIVPqOKnRjtDTNz0BnNcNfPNSz7iTmmzJoV8V2n2uOivhNqPs6UdJAOzqh
ZpGhv9WV325OX5zChN40vBE3Rf7usy6BsKR9rAtVdqO/6MHyLly2F5RuLlGWfv33PGNK8MUD/f1e
P020ok68JtPYnVTdzepiH5nDvkr3nVg9m9hm5ND533MSSCssXG2uvZwqA+tyl9OLEVMpmDrxNSoj
vy1Nu1yPTNfQINKTBIP+lFXroREVP0xm21wNu9kcE4vQ0eE6ADsFOO2J4hIoqFDXqJJIi+W3kupL
m5ZXCWAnNQlNpzYYpNaXpcxfOw3odk1mysGUIlNjvYjWsthFPDnjcjloT5mGbhPwWnPO3Kx6IwK4
l5TWi3B7l6bmpOSLG5NvmaEHXqLuCJCLBys5VzEyqW2GnFj1WhOdh2SRm4FpjftUKg+BUL0goOuj
ZrSrKRpVXYji5ngr5dnFKqhOjqJJmAdpkSK4RK0jLWK/F1EHWJC7ZoWo8rzPVOk6RSFBbFsXS6CF
XDjS3YW6mEKNqjJQcO6RT8ivSiOB2D6FpyqRnoTRwhLKHdX8eVUMcN3aE7CNQ5/rd5LWPsfTdR1X
nggTLf6QTZICXkbi9XlG6Ft4WdDSzCQhSHMtmCeKTjRh7Ua+02bxIaaNX2ap05khxQPUBdY0RJMp
c6YfU0ggsyhotjQYZA1zczWWynkttmqc1IBDMH2z1y5aRXPLNr8VG/GoQiGUM/lioYA0YX+Iuyc1
ummCCtW9RxtQDguQEMb+SlpRibbGERFa1l4RcYBB2lpFgpFTyOmm/iioFuRy4uAELa2YAt2k5Dcy
jzjVKafqyh56sitgON+HRxldRhZlJZLMKQ+9iQNCt07HGIyvySpORFqkWnUtW4SVx7xXHF2fnQhO
ale+aYDe0BlzFDxlQxqR9bAzrBX4s+ZUJlXA6ikUtYNaTbjFEoHrYI3wqo0M3Y0TDmr9qTQhwckp
jpJFhQFb7s9EjpV2ISg3k2SwnAnYMReozNtsIYIc5hLryMXrmfkeyETZjl6YVpDPCXhBqm3zIsWX
6igdumK9pSIWVAtkd6n7MSW7YUUFJ6b6SVlMSS2kuREqiX6iimkbiCvOBoakJHxL/LZQ+yz09UUK
OcWFxAkr+a4zHqflvh80lLExtWkf55LieC77K6ulbV4nmb5IJTdvCK5RdS3Opi64KwZoknol3QkE
Jq0IP2de9talPNjBlFOkFka8VUdb6/rnYuioVca3WtQG+io46XBUo9TJi9HNTOjPpUAGE3lSQW9V
c0XC6gwJ08U8ZMDRdaiYExYLXSh5WUIzMQbOUufBCg5FH6lzm6WnFATG0XivpApbDfqIgKpi8xgn
QCKsyOlyETXMh2VNnSYkn75SDOUy1iNqxPmt0r/VoVnBbX0RleitqQonbZLIMTY+wLyvm/fKKO+I
wHbFijONcqrl3o7QGJgbp5stN5vpH/7oRMkpxNSPO+5j6g7m+lQntK1DaB0rudpGczB5CCWoeRE7
KjQ50GFMatSR9KNq3vTNfSe9bUH0TG2IyCz9KEzzqKTVztokxKzEyeEGTsRk64KVAfLSneF1TJUQ
LzchPsidVWOyOrq9lAZiiePNFuCQJThqiec9Mn8dyLcCROhcT748FbtBBRMXA+QYzEMJOrIO84sh
AtkRJ7OnW6YnjQqSqCiQ19dmTQls7Y9ICrJZ02UAkwgBZXaVnga/dqMkFhiv9jatsiAVKb/qylVT
mMe+kHjFivusWCgnx8Mp1rsD38O9nEYNykEJ2T4qXzoEWuXoZGjSBa6U2Fe7GsI0UA7XDo0urUal
gZ4FDLgikV1IuTQG6/ysDtpOWvFFjm6mOPO7ogukQvBx+/SITP2wrC7EIr2vc1BLVgm4rvD6Ybkz
rNyd8NeOsuxiw9e2oexZ+obHQ8s932tpc7AqgAcruJU0vu6Vu3k0LhtZp8BoBeucBm17XGfRrgQc
AgUYEmrjZWq5nw2Or7jIT0OdvjDqB60rG3Wcczq34EZXvxzWZ6m7HLPDijY9p814WWb07TlgTfbN
eo49Y71d15jlChS13LfmpaZXF0NjeRa08Ty9k5bB1+PqLIEozUzZF0cR5szqokMr1x8FMVDJ+cdG
N902CNZmAGrH5UXbuuVLv7dQ+VEN2rjKUavfYlYy6zvlAEXm3ihROqRaXxWtJwi9ayr32fjRCMu+
VYFaFPF1G/mJZJ6Q+fO6crw2I+2+VModScJZs4Y9thdegqTAEl4tt9RI8VLpz6KKGP8bMkA3eib6
/az4k+yJ9e0AsFVU5pNKPisPt0v5lEBqaa/hlg/71o4chcpiaHd7yakJ723loB26Ix0HZwAncbAO
wkFzIgffW6f07omkDyE/bvBTVEIQcDWAhT3xknq1/UN6kLf2u1tfw1uxcVpSd6ZPxOZHNX9uOgoB
+7sd30x0r0lk7PvwQuMXq4ejJQPj/BxsX978REd3v33jZbrbLg5qv6M41gHXRXu43dr8w37YY0E1
7XEvCJhmu3DvRVu9aB1sKwN2oavaQWCNTjNtfHuw6SjZBgAdg3+m+96lLxRoV7Ck7fQ02HRp/KeH
xC+dD40ffBD8wZ5s+QJfbI/GtP1R+LHNLe3EHUGovKv8hpxCtBHncKlELHv1iLyczUrfqza95sjd
OuU0HO2ETnkZTPxqa1lvd4MZDq3/6BkKEHfW3kTc171woPji82bY20i1o+5aB3iWy5yu3v0BWAJ3
Q/vbXvjGD1owV5zwK/AQQEe8q2dg4A8hfytOfdlehsCxLc2PMq5QphnXoMi3AhsMQS0Co+ZAkHtf
J93F/QCh/XE30Cuf8ruwftIhaafpRQ5FtlfAC4WRUydnfU0pDyG7F76n+Atq0W4NrSOeJs4gJWDl
JyczV0eXS4cSZZZ/Z9PwiUT8nyrB79Hxp2RrVFZM1jXSHST7AhIeVFRByhAvMKuJ/13iIX8TjJuf
gvEsjhX8pMghpSvwVO7kAV7wSocQ2eYg9apAu6SVexveUqtknfw7F5D0L/KeTSgGopAEZQ5NjT9T
y56ycDYOw3ia5Dvm1FZbGilY3m/Vro3GHqH1Q1iUTYpHDSDPVYjUpxR23RK04/ug1a6czohzZx7S
Mip6yovgz+lNvE+kO8KPWD1O2UNj+BIo/tAtbvpwcvLwykgz30JLvI8ejKpEaLD2xSa3oxYVHlo5
2XDMqKgZ0Q9dOWyC513tSYIeSLwQQuTow1ET3pr6QrBih7ZRiM/HXFPfFq4mXbCz8Tgt1z0rsEhI
N+r3VAgisOD6fBCsgnoKLKyoIpHb4vFHs+T1x6H8EIf3AxCoCl8QM/cHWB7zg4iI4hCfJtRKTcoP
MrtMcZ6TEJeF19hSPMGgdY3mqwRwtjatx1EKPZMSUkda0D7BVGQb3K0RLisIdsW9icjZgzGznGYU
iOqbSa29SHqMs0sjQmjwqIaJI+Qm3uKrLdbSURfJueWN+hra/XCUxbd8jNwc9FZlHYbiXrGoI1Km
U8DBCAVxOBGWZDwWyxwYsnYx93inJG/6cuy513y+53hYQfn2T2JZOC3ZR4Oj7NIpDPKEj9ZkOrHp
ddIjaGKKm8l4MBZ0z0/FVO2E8rFYBbdtM8zdm/9D+o3e1+aaTElSpqTy5zJc9KxQrVaiNfQW77EO
s9/Xa+ka1hr7U/7dYF+8chp+A7RdAY4ibvbplRuVkAwyZjCNHu+vPpTzmJxT++e/Xy5ju+hPNb8/
xvl0U8ZSTdIqD+pRACokIXNcpEexyy/jATIoOh4N8IxWexTz3JO2FWwiHLTIt2AblIrYV5JZDwFE
YCGnkRpTrKYmS3pcgfwaJOrJ7/H6NpbXqYiEfag5JqD/cEI/l2Qg7M5m+Y6wCf+19jNNwDz+UKwa
GkDglTTAH2n+rs0Pd9E+Wi7rHG1PYsNCDM/NgMxpGF2lObBO0N6ywTFMG6lmfbTCI+BlYOEQs+P9
Ot4hT58mTyH7xVY3bbFyHszVb2JPJF3q0J4qEzBltKyxevC0skcuBZ1w5f9QoUIiBSQwzWXLlM1P
xdWuqCpFQDLsDtqlB9rTeXyuDzBCvtktlb8eKK6EGuaWyDughk41989Vqof1XGXNIp0SeZ+nhmth
ca/ApC2v9L7HUzO9GGr0xjqUQMj1Z17GbEDqZmPzprKrrL0br7ljIhyiDjCnLtukdY3kyRhMv0Eu
pAIEo1Sdp5jzrhnxX7roVWG3LKa3DOcCVgC8zoPZkWou393a38CyT7f26Z1I0MaR8jWr7mRQxU8K
GNvz7GR3sxcTsPz7vfj7hKX2DoJNQqVrgwr9P87Oazdy7tjCT0SAOdw2u9k5KUs3hCJzznz683F8
4VFroIaPYRiG/c80w+beVatWMC5+a1AqGcF4NpxMHDGE/dDfRQxEm71pLDXVaSZ2z6KGqjRRPutr
XvLTWrj8KCGYyawXQ4dkdvEO1VENC1nRwp1Rb9x4Y3mHNKEGpkmeZ4SqI1f7/W7/RDj8/EEQKJ19
zYIT9X3RKP2gFcaYDicE8gTk7Uz5yK4eaE4QPwotpa5kt95O64tZSdCKC6XHToa9VC5LeGBDi1eV
sfPCeUln0KIUuFWGuy64caunOn7U+efjW8SFKu4m2Ie3ntOFjow0L8MheMI6Fk10LaNjKgkubgj9
AnR7HV9MCPgX25oa94GYj9W4p/Vkjgt5w4jOdcp5ZIuMDX5/fFQhP34O9yYKMjJiJonxZdppKQj5
EAfQ69xopVqHpjgNC2yfARQjqOW53Z+MOz9cAihGjVPKnOkYclVwLJz4A6SknwT4CzfduJ9MFuOv
YUkgewDvnjlFEt3Wk42Eu2jLdYN4Gf8HMfkk+Ccne+yVAHYNRr65JVRb+fTVhwTmaXz0IZadjcHB
V0Qe7HJy5lwaT27pdPFXghn7puFQCYV9BC0kizu71nzb3XjkdW6bdvKhKrOCbKDtEC7iYJ3tNGb3
kvU4NoNDhJn/ZnU7VXJk2fFHAojVeeo/l4ZTwfTz6B9pgiDO3oxfsmIrS5Vuo3HwtIL/xqein1Rl
EdaUGl9es3cFRxMWhfHhYkLtkEml5NQ0TwH2Nw4kMtV6VZUb08RLlT54hq28Ge5UXEVknKZg6p2l
/Is447py4soZCXgsH8MeGvDC4EXQtQib8CCyY40LvdkOWwlHgf4rzm0oOoHNn8aruLflHXUrak35
K0bu5CcfdWPnc7Rbws6Ar+vKqwpJKKoSpPGRf0U1+Eej/X2p6hMV0eLjQ5mv/mGk/DVy1oTUGgQ5
Kw76HuahhYfJgNh1Zn4ZT7zZ8Dk9KjeqAJBn4y/CtLd4x/2Df2vkWx5DDP3ATjFr6u2CaMG3Kyv7
Zxmik5IoynxGBN3+OLUyV4haKWDuzrHQzl7uIHc/dfNy9nXld37yDLDVlPE3go6JzOfS9k01BF+P
cUnbjxoonRg7bYuvOCtEvAPbYH1Xu2RVDzehuDKo+k0vW2djMidvBcNRiodrwvo/Q92Lt/L3Bf1p
if56K3VZdIFc9dq+hl+pKk9FTrQtfWb2JaVnV/ZstQeOYGKuRYfQ2LfCs6G9TANFbTxEMMVRUAfD
k6kHy2SfCZT9soSJ8GSeTgEUy4uaOS5RHJWvP/fFfT3GfNupE3uoLopuFZTRmyQJgEnXqtg/5/+P
G1OnxLLJcA569vetfvTIZxFEjJ+kIZBnAQNdUgIMddPQt8PdsnSgSqKIdPeLXtiST1od4qmNVkTR
MYQa5nVbvLbUYmq117zAaVTSFGRgjZHchq7VrmytF+qvqdOdkgyARTmYDPbxi5NJJirPi2LCHsNB
mZuGI4tkh0qfo1LbkbgKY+QwVo6O9FPxGTh7ot0CJEfBZ9XejdGtrz2r6UuZfsrSbsxAqI1qEeDL
6yr0iVG5rJNw1rYvWg5nFjzEu0ZbmQ7q7w/7+9VfdK6dZ3XYGijhLhCXElBpD8nxnuq4OVL12yl7
F+qzcGNVL2w5zH9//6qMn5x4fn4qBKl2ibq4tIeQNADLQonGs+w/ihqmSMC7HY540kbu5pFwsBzi
EQjpqlGzWI5/G755xVNZw/iFHmsehg9jcUOsVd3vqn45RfbVy+Z9OHnGAmZ7iA9lgkmhiLOdfq7f
8mGHc0NyR+IgcSdB9JJxztXxvEqd7r08ZAQVfkjFPRwuiTJcdiI2XUz5vXGujkxJbIHGLXktJMap
zy1SoZshmUnhtpduPZOXhPwk+B+dlKfVhWsUZzaMIgWWySWtMOzCYuA0Se/2ZOedgmU82xCRcLom
3vxZufI71mSrprOdTkv6+0dnpa1chy4UEiAmxD0qgqbRpjJB7hZf7R3/CBC+rzp+jcxp7N1wO7X0
i1ajzWMfAqmI4l8c553brANNBiJIq/VQCwdXYlwTo2QBHWg5n0XKM/hjGs5Vlj845kT/xJjKW+iC
5pR6P89dhT7Fe5JrRF0G0KDkz1XDm5ftsjeM40gWToFZb6iBQw+hU8NX8oo39IYyvFzeNbS2Bp6f
CYNUDx4E+SVBeJeFBw8AuYW1ViGKsEiI9OEdkVMUAqoE6s4kLabxmm2sUmv35S4P823kSoek9+cJ
zWZnri0321KTLeMxh/ChfOqiluIepzkdcnsr/Rqlc+Mm+1ACLK97dvFkW7jlfPRWFnmwaYt2V5pX
ZbkoISqo/bgmxhtt6AsDkptMBRcNsJ5IT5FM/gWZMrJ4pexmqf3YH3TcRtBY02AQ6X7JNjVShlWN
MYin2Fv2AEehtxz0mVU8yumufWvwZ5pLO4OkNfek9RqHh0OskvyCcqiqb9EK3cuRhZhS3ajDi5Tv
TX2r7PTPoVtLsu35a2nlgtIFy2w/KNsOZ51gThaWsUpWkvLm5cvmRvf3rfGWocr3xNcyP2flDf+p
CaUt+SfzRTVseCuEj96FaAnIYipxdbcJryMbo5+HdxE5HVVsI6+NqfyqG2wknrpsU4S3Zboz3C8j
OIgYp2IkBfmf4LBN2K8ai6PyUS2WUrBTjFVtvSUHrbFDZccCEfWtOQaOjAiv3brJkpbccu+LV5UR
Df94uYqyrSJsFAtfkttWmHvDyk+OXuFkyAoLHMerOz1518WjO77oI6cu+oq1pYJlzaXyLrAYgDE+
bWZZipPIvrohXm3WVQ8lBNvRTg5CJ80aoZsTdiGUsP0RpQvQeVJvKYgSI/optkpdKcxHzMFb6147
N0a2RXkjflXLwCbIDX3Go8f6ztkCpzJVfnClL096MHTEWflCaSY39HnoAkbPADkOSoK8cIiWKoMl
vFrYE7xPjYCgTyk8WsZmJDfs06oeM0jeq/5Nl7aj6SiPRb/quruIcZ0evRf8TfGyCzYKWgQhupfy
I56OoNnil0UFOaSqnY224b+mnTXjgYpfPWd9E1pL2e3mVa0sPLKtSo3G4QsctMSI2npl+s6q2oyO
uCHKPCdoKpqYuAqdP9t6xjy10xwRCBTCyaIMUDrSxzTpJ81jqi2aB92344afg6Ga53ul29Ylyc4G
sts8tstRsnWM6t6qe3EhHAUGDhaZ7LPmPoM+OpOfo5341HfzrrHhcSmTsRzCGiesELMsClAk2dbv
oFT0t/xokC5RxX8lvt3g1dI4DXJVY8aYtMb5VnDotAKGBL7jHfONas7Gz7yYBY8Cc/9g3atIr+a8
8J7hdjYb0aTCCSgddS/XNy6YevMaic81FmhqzkiVqq/JFmOw09XQNkwoZixsg4DVwujOtFU6gGzQ
QLRHo/PA2thGeyCEeeBtlESyOUkTY5EI60Tcyv5h6J04WQ7ZXYLLeVsQeKbWTli/Fr2xrKwabNXH
IlYkPppQrCk3DSO78cDseKT6CrqtJS67FlSNf6QaTwYgrLdvnMA8SmdTRVaakc+4d3FR7p1M+RTq
V790yMuRGcvoG6VYwvueqemrdsgSYN3bDK7dybIWtXuifxOEUy+cykCH5bAz3f1grHzhRMvBWJwP
omOv16JH01j10aor516RLkPpbIjLwQEkrG+Q2qigzrM2dWfMhBmp93OflMtSJb5Y247jStIcRdl0
zB3FnsNQbKANsyYS/4ZBq9/fI6ZH3wA/AiujhOlyy/DYzHir4doIb3v8tEQ4svR+rvcaMDkXFinq
joxPVKtvit1E1GBmY7woQPa6tCvVp6Y6VmQEhCp+i7zJh3K91zei8Fg8pO6xeyGsxus3RrGMtbUJ
ALojxixwomN0G44bHNIjLOycD2MdBcdmU5RURY/Et+FKC5tFf6iWuKsYM/VujFFammtZfxodRrsI
MhC6n9xwES0ld7+V8Tl5g5KYxfAZ+7tkg/MSgZANwVcNSlbv4CrPUAKqBajlnbv21Bv1Nnsfneig
qdgazWKFhbdv9DMBbzp8B+pwR0Cf59C/fwnvOTrkW72dDyjxw03L7KrdKO6ewfNMbJmDYEg02H64
S3nuT3+QSNTFmfyRQ1to72NOYNdCQsu6+aAZ8Mt30byP23vBJTO7n/mYJ87MXVijFKcZr8m3e9FC
AGK0jpY7E8R9oxD7x7DFdY9qKi5U882DeWzkJ6t4SPJnvjS9lMEwmGxo78RXQ2NXT9Kj3p2pKcQn
GL3GIc/mRb5DDZmYzOh0m3AWBdp3N4tepl7QG5YUDL2+Ldm1uvglco8Vw7lxlQE7CCgOpA25xkoO
PLc3ituY3KnqlhRad1V+gVp7ezl77vxuHuaHiM7BtXNMhwpEsRazUYbBjLSHuJgzePfK50Y8PVrF
G3UtiVgW/pF2EC49c0nOmKo+qAwl0q0/7vkAgaTrw8ghcpfBIUu4w3FcjxsPYKWM51y3ThO4CFcY
XMr3YrY2KX3zI2WJps4FZNzpfRwuBX8bfgJmex0DKkyBhDckmMWozcb7uMg35B11mEwVzLyQD8Es
DUtYldprp9xbLR9ZvvFgRgxvskZuDZzAZZ3ZnXWnnUJ2nHE2CjPML5Ru0SS7bmd4+1A5Lzz3TTC3
Xn1rrWVlBWYf2v6yGuYeHUJ+8hPHM7Ya7guMaq0byV3FdTYrlUepm7Xhssd8q4n34acgbV2vQM6F
z5F3bMad0XFvq0rfUzWU41MbblXMjomohZWoEJZsW959hviOCgLQvg8e4vIFHxuKHEgr3YjryCmX
t1r6GkfO9VxY5V91F6mPuBJNFPM/7MO/untiALIqDb3yULQRu0NELuNdEn3SwpvNWcs/ZRZt6qHe
iz4zC9FyeP69M/tHQ0DhB6HcgrMKzPunc/vrAgYvCzQtKP5zAQYergQBZybiIgOWC6/ZwlWshKQV
B4aN3TEWK9cA7p+94fcrkL+3JEYV4LAmhuEuJ5M0QFIi9+c+JsoEDG1PQyrqa2s0OAhufr/1n9j2
99+dXs1fdx7rY1PifVUeDPgnOtYHFhGQhbFGmVZoRNa5z3FzxYTlnyDChC1NM2TY0H8U3X/9Ztkk
QZeOynguyMbGVCBG87CztEWyMZnE7vNHplN+jasEGVD6qZtEX+MsEBzmHTgMmTWEEM97y9otTAbX
7vNZJS38ev77g/k5cqAvJPaANG/8bnC2n97YX1fZBnE4YlLX7xPy01QfOaWws/xXw9+12V4ZWrS0
UwAcQ1IqsRY5igaY/P+5BpLmSFbDbpGJ+/droLxx1doI07vJWQXBvqPiT4K+NDyA/NjXvgLl5yKc
UKj//txFX9yQNJPkY9jtMbXalTqicCT1WpLPIj1YpFAXB2E68bGqrSMKBX9bm2yBnX+oBotT1nIw
7Z5nNYGiRB2Af+PY7g4QcioS4ZDbB9ZCLdZVfiePFXjuwgpvNJiHDQLpVN9nxm3K/gu8OYuTJyQX
TXIQcbydyK++e+7EO5lDS9mb4K6VTNIpXMSBvB7df6IsD5l8qNaHlh2k9BZPn0Sai96bhVBIDd5x
gWqnsUkAD6hsZ8NwDggPDPhvjbrIJfKUwf8zf+uVT4kULoDWXJiWLRaGKOpk99NsMbIw3w0yMRmj
+SMpp6W/adoXL6pn8DC6J8HEZ6eDJpeeitDRMR8xWBHRUYCYyux7ponttg3vlHQKG4Z120yES6QK
1ALyfpwyRWSnU9/NXCNy5tgGq9gz50mHeFOeg+SLVDGwDmdC8k6hRpNU9u/9+AJJsi04uPrTaLkb
K5GpbT27NB9rSLg6vXxLqMqVJfmvNaJD/ZB0VDyMxC82qjjtQj+Q8uyunEuO9VTNCvtELsaHBoDy
+0/9Axud4Dq0L2zKLEr14gtMEXWkMNyDnZpqmyYUHMO6b15ipCsWQuS23kcdCth8idKjqfDdrmrH
iL60iE8TOYjuTdE2c7fHUaiHQY5CQF1n3Vcj1Feeyc899DuseDEfDKMy0sXKF8/dWd2Ud5aTSvZI
BtW71Dz//kgurMB+4q8Xc9A2GXPDKBlFMkirVd/u3Xsfb0h5Bu8eK8UEG6RsYdIS1DVFWf7JsaHE
xhUUmJ2afec7pPX9ji82imrURi+Lq/FcwxIlV1lDbIhl+KzBISqCNDDDEw1k0/AWlrKrmThK3lYc
Z2q+870d4aLPIwU7o519VR+j6FC+pVgcuTZdlx/ZgJQm40mOXu2MR+cfXzebZnM4xhDyG4QWO7ea
D8JNDYfO/GTIFYCTqQvlJYD2JM3N+LV+bOLXlD9SE58DS9+tFxSH0SmpF+7R806eaod4cJElfFTp
A4tyjRlCr26mUdS2bO/CPcQJC05+Iq5JuRXKjSqvVYryAOCLLJEHg0Mn22Qq7OMFjHqhOQ8mlLVn
xboRw7uY4+vIuSTd1k/WrQ+V+v2L0FW1Omina0qfPzKw7+8CBgzDTlmXIOiAzH8/I6LODK1oqLGQ
T49N/SZQr3Y4geDhOBv7T6mFrxceITYV0QlvJGOFRyB0qVS4VaGFWsmtV+75n6gyKm+nhg7QuBqs
Y2GN4YJcEv1wxTLxH+w1KGMq6C6lHsMl8+KrrgI2MtFvooOVHKs6WOm0KXKPnhN3wc9lOdwwK8HK
gBZTumNu7DRgJrdiptNMnrtStyf9mvz4+3dl/FjPlmrJsNmYUqsaQZ/fnyFZcnFcem40Tfj7fFPQ
KcJfVbUXWTv//kvqP3+K6Gd0s0zyVP3ip0Jm5H4AwosWFJmBHcLQWgIJ+dA67kJ1kYHOfXSfTJXz
dEaUTiuTLmTL3brEKzh9g7nuhvelcrb8VeUvOQx25FDl1Sx89bO5wGmk2TC4qmxZt6dWxaED4uew
SVO7GXZqvsnyaWoqPgKSZP8P+J6nSAAsAUCWZRLm/v0pep7ql4MmR7ukf5HlMzuzgo0IpxURBgsy
ccke0rprM50fmy8sFJnkFmwxqVwkc9qq/irT4qjzDaQf0Y4cAbSOWkCawD2VM9rDThUWmbdBYdhp
HyEJG+l0FdA1GqyfA+0FV2jguGspUvIPFPnPFaHJEomm5ZIurqgTCbNXNAHHdvXJyx/8am2i5G/W
A0YSHeXqOocTigYKfBEqH9ucigOXQSwTXfOiuQvkU9UAdtsN2WOfgXhjusz9z0l++/tK/OeD06jB
eWMyaPfFUQIRvh78ad8wx32WPgDcT5sERmshxbZ1z/P5/ff+zAa/bVTTc/nvD+oXxawYhYEb9y6+
1wOMzU0H1DvrzgyfELqUOF8vAJiL8RjFK+WprhdJQ3W4Rx2DwXXvLfP+1geGkR8aDHOiTbc8dsOS
DDQKqbt6QY/uSHtBg6hdvAO0JcXZCM4ZWgAK2Gg/Fss8nouQuEvmeiuKw0jeRXdFv61dosHnLnKI
LnxFSE7mtdTPlIV5IK68FG02QmjK3lFSrvQX2nS7F4+DflcyTSZRCkt4ej9/LVwCo00580bS01Vn
6vcwaQF/BLE0kJLMlcYuIUpg7IPJDwBjOjewq3axrJwFkMgtOysc11yE+QpPcWgh0D9K6krsq58p
N6HN6uSQYOpjy95i55JqEK3EepWj0BkXg7nSFTyd1r24SsyVhlhRnLcRknOnMDY6kJu56KVrvcyP
jQ8KF0J6EbNWCAzoNL7fryGlJBB2UnHAOwnYm7mwm5E+Mefcpzcowd9kLGhnDTzxF8iG8CiYfZfX
JtjStL/+eOwTbVmcZNUkhH2/jIDsi8pT6uyus0X7JZ5n9jv0mlnkfPy+3H9al8jE0kBM1XRxKpMv
fdeGprLExoVIohj3WKlslKfOBMRh4IxFZnPox2dQZzC6TPsoGvQHHkVqSfl05cD5+ZkzesTHhEw4
aI4QHr/frxjEhZHWRnEQynOk7APccDlOZl29rwdMg4XP32/7J3cN2og80fTwEFc44C7ONy/w9EZu
RX2fSgwNH90U60F5uAmMpxTxhoqrmNmu3KKemfE4V2rTHglqExSZUBGMDMyXFFpY3KCes5pjU7WH
JHhQKcQEppc9NnWGipEkUAV2yXbt1g5qLdCRsfo0/Pise+Kq0j4t77G0x+K+V7ujgZXWlTv8ub//
h4zIXSL6lS4pnX6CuqdLeuvEZAATVWia3SI7dAZGYbMAx4MSnHUe3TBCNcvZE3fchGsfVcwKX1sc
Q/I7a7qyeZos1aNcPTGin/vmlk+wIpAOeyImTuES8A8Sd3qVy/jzK+TiJzsL2JRkBusXX2GukODn
uqKyR6Bmyy64WriqR2yGJr+YKyfMT9YOfkuGhtP0tPzA9y5OwrLIXDPxRPnkE6a2TLGuC2Y9o6tu
r4HwDjtpKywsg9mmDStWphwM7t1j0CwA2jaa+KmdIg7qfI419WQ1tjOX5LKwk2dOhrQiL4gXsl+/
fn+7P1sbrplSkEQp0hN10nW+fy910CahGffxjgom6PeSticuQiz2MOQKj9kLsUvXcrN/ngSYm4gS
SnYLhtSPsTPigirT2y5ESxaB9hszM62YOm+80aCvEfH/R5KDoJ0Z4hDHTGMYOxb3v9/3P9YFAeIK
/yL9EtzrYl0UiurqWV+FO8YTjMCh5synWkm5d69Fv0jTX/V9B+Z2cVORYO9P/v8XzSOUq1wyIzWD
Sy/bTnWOzsxxZ4/KogdbmW2vGmD+3PEns2dDJY6MUEhsn7+/UUuMqxjMgorbZwjA9LTBMkK+pyA0
6gcGCWXzoknrBqHG//5I2SAwXyBTlG7nYiXpkWTEwuBHu7RZFt5xlF4rjnP37v9hx8PxApUFZQK5
ayaV8Pc7zLxc7esuj3bRV8TouMYJFRNc+OLCKc2xsy5sbGB/v7npJX1/iQT3wNGZDFhAcC8f6hjH
WRPmRrqj4AZ/4c7ybi/Hi99/5SIqCbwD+i5fxcQLmpjXl3ttJxSlVpRRuktk2Ckigb3aPcHfGPrV
GrIVzH9NhMHx0RrjWcqmMZ5F/l9TDY8Gk94GJgIOH1p4jco1HZqXd//3ZV0sYUBU9Ff5EO3k9KuT
EdAoZ735+F/vnQYCp1GdqGjVIH73Yt02atlrXUFT6rtri958YLhavbAbJf0mh+L3XD1D6SWHNrqX
U2kmyveNSOYwJijX0jp+zkcuLmV6Hn/VqjFuAlUTKdkd3qiz/V622cdnho1OcnFt/52axG+Plp9i
UyDnAH4WvhbTZvnXT1WV0ntmnwe72AXfJLnFsmX8HJAvNUvuva9xMFhr431+zVjoR6E0/fBkWAIL
7R8fUWSlAo5mbPzY5fQfcbWU8YTxKa9vxxerVq98P8qPTX/6OWJHJ/ES2M0lbDOKhuD6ZRTvcust
LPHGJFUme6vgOAnGndHHs9I0ZlV1j4Esc3WsuK1sOUj5ya0FamQI/1ObguuXjvdDUojkd08inV3N
USnEb0VoOdDOVt7w0SF8lzGFDIjYfhgagu7c9Mpn+uNzmO4F41aOsKnQvZRiyameQT8clWmIg9wF
6wRm+Nfg4B9l1/QjDGKmL0IDFr7Y5HKhiQPWTH7UUNbfxUxOYd4zCdWWzdW5y48jir8eCIP2/U+/
8qNo9iK5pnri+05u3fQdANPzN1G/jGlTLJTJCArzAc+7za0Vnvzw4fcv/yfwDehNMpyMgQ5aM8ZP
37+BTBITqyvD9AYSi5gtcILoaxTr0KSIfm1n8r2ClrhdTTlMmbjFrLeEtVmsRuwnynWhr1k5YbsC
hSTp+epmoP3j4fx9der0Bf/1hSpW04Yx5gw7nTbU7V51ooxjVJU4/26tVtznicEUN0F9HbrzUj9G
TTcXCIPUPcWpKqwEoQR1EsbYyFY4oUrAP894UDuMjHFDCJcgN5zKmoKYqO9mk8JGURMYZS8Sh5uE
IqaKoYcydDOVhIhpiKit7iTNF9IcOZqwMsz804Wc86oYooBnVoGyx9DRNn1oj77vZK6xcjucJJTR
HuLmSgjczw7z+9u73MFkJdGkOininY7/C2ib0j15zKDMm9Q9KPjU5lCPcKO5tmh/nMj8rGSIKiAw
khcqnu+vpcUZxhwUOUHFs8+iBc9yMh69xqH+x6c+oW1MRMEsplTZ778S8QzDMiOIE6xtaPdYgbX9
FUjvHx86S4XOgcOfAvFSaxkBGyt1Gqa70l8IxaaV41mylJCCuNFTJ93//q39bNN5bDRE3BL1t/If
092/VnNnxlEVaqxmC8N7vIS1z6yRtpAElslZRh+bH0NYEvLS9JZx3mFW42279tBZ0pU99CcuPl3I
1KVbGCNxHVOF/teFhK6hCrrPGdvY1rYjc0OYrXmNM+z1Sby0q3mxNp3zFMjRrK48gx/F/8VPX+w3
VI6B6VYxOT/FQ4F8udTM/ahbtpIbyxyJqD6QvNBAYy0+Ax0lRb0rjYWF27LmcujED5Jx7WH8a4/5
62FcEjL63CjLtDPCnVvSAapflV8uOpSM+VcqNPYUkJ4IOJIQSicRT+3ukIXMQ+1FaJaKfM8QUIQx
ksvMb8tzClO+hUY12R9n6hUuwz83wynKVZeAUYFXLirBzLBCn+Mq2mGzpukE3xD10ASOZt3X3TKl
+p48+jBHDkFUA1JJVG05ORZr4O90dVlnLNJWA0OApmd85iMuCtqz7x9kdoiuOFsVxuf4H2HRh0JW
wwEnT74Ih13g6jnRQZrOAjfO8H45J1MmHqgxVbDiK+tAKRwtfM8FYS3Fi9HMbdN7GaAjRb6yEdkf
lQidlvQVIZy80vb/HFL+WU7/fSYXK9noMI+JXDm7U2bG7G3dz5kHLvA9mu3MlcKYOF3+vn7/tWFQ
E2CnP+n9lD8wxF9fjqCpLVbLRryr8HXplkP4IMQbo7qCX/+01OO2eMUqGamiCGB7UYAkLcaHpSpl
d97XxAf0d6L9Ns4E8le8/biE/RjM7lPbtH+/uX/uC3//7MVxa+VZpApJFu9GUpJMSFGWowFUd/jO
DJzvUpYjBs1mbT8x1d86EwrugEpd+5CDaJWkAqNMzGG+XFYKuN+Vi/vXoQMtRcGTFvoUQufvm5Yc
1q5geK5+8BBP4H9vVh+DaE7VkqbXqzZHzyIhAxwxo8YMyzxl5BpJC9cje2kE85/0Pv6t2pzSMZzr
6jLAkaHAgcb/1Ml8lpH5/X69PxGpqcA3FGNKerXwrb3Y6UJNUMKhxkKdzaSTXpqWsS+QCiIyVc6W
6vgawyrpCT6OiW20pBKqM1TTIp2b0mNrBqQ1PoTlmyTscjoSE3qcgk/S1Pw2L9jA25HGABUGsInx
kHyHq41cHxDz7seICBr/w+AvEvPEtrrz7/f1s0/+fl/GBdYQpbFkNkasH2LvhjooNz/F+kWIrU2Z
ryUcIjwdTy9lCTiaqdFcLjY5WcMhlxO0vq1Xy6tX9K8nrSq0rTD6qKXRUn5fGZ6QFZHidvEOhcpw
wrA0I7Y8BCLNyf/Mtd7GwnnsD3UZPPoC9WIIbTt6yIjfajH8VCCyM8SLmGVIHbOZ5jmP1FUD76kn
kABeHgzs57q5ESvhXALC4iif4YDY1A6C9GXqf8VshcnVYmH61i6aU/B8BJH4z3JGXwItVd9FblnG
wBE4ypVndMx+/9WizxFKxnh65XAdvUpivPiqQgK58pKv/fr0//+1z3mNP4hxx6izLc6UtRwYQnJm
XE3nx/ieM8Dq7vMRsPLK/voTE1UYVCNf4lWSrwIf5/sPh7GEr6GvFlNFhilJjdcx4okGOOY/7tLI
pjBjunK309Zx+ax1EABZslRW0qXNjGGYAkmZur/rCQwi42xkLqbmf+xqG+r5fBOPe2xkASorcKfY
VZGuqzi0lNcu5B+dOm06zToE1T+p3d/vfnSDlFtNkeFPnBoWpyrvXUtZ6nK+qfCnjfWVFjK5hTQ+
BL09EGzvtg+/P40/TdWPp4GlqgjUBgHikgkomnjfGmkx3O231uxpH66fnKNzt4QVDXaKWdossdew
zj772fK0w5LpK73/WgGd71bn6DZfnudXdpx/ft/TJsrmr9P7X7YbXTR0gpZ4KfjFXvW8XToOO7Gp
T3UhLmT474IA3x577M6cy0K3KzvfwSg4qT0nI9qkxIM3mSQaySu9XpftNej2vFPXCsnvIYUKHasX
An+X4jEdm3UdwotQIUYTTuGq5a4u8j9VUd7z1xvuqvGVK0Lwf9wgAuvJ8cVQAVc54L6/dj2xSjlB
MUxjwF6kfNbI7mp1YaoOqBUZyHDnc4kEh8IRpRZWAcL19jnVv3S8OiIAGkFb+s2DVjohlPy6yp0+
IKLDx2cLrTE1Ga1ZmLxO4RwFei/XfcvbBwZqoF28UgklEWKgcqnF+fzKUvrzar6vpf8wWmU6RUMB
9v9+Z2XqN7GgQHfHNRc1EVEBcWLD4bLwaGlsc6kzA2/IkCRpAKcimJpzcIfkQWTuzJT2Fca5hdNX
N88b+JFzfKJHepIvJIiaRd4K3oQLFUcv+s9xhsmq+AUNFC1Zky4KesZ0OYFXqNWqOT7LBFhbo1ON
01x7eOgOIYIvzEmROk9Sr4ltiQB9+uQ8m2Og/VBkhP+4J8zSZ0rm2kVbbJcfcJzq2+zG/AyMWSzi
+jmXxJmBQ9y5OY+7eivlcypoX8ZsAixh1X0KVG3KIiqc3HVUby0c42VJcqEKiMx1YGOVzYqH1hH3
6oNAl4O4goJFQBa0SAXkdTO9swdhFuKxh+8803nS0R7zbbKu1uwFS3wqocg66Vd00l4F8sf6++CY
LrC72MFF07fpAU3v9N6fUYwVEmXbDBdZeE7k9wyKrTGNRrLw0Re2eQxAvvHQWo36rPkY1oVDVNrR
u3OfSRwlIdHsndC0S64YP0h9TrqmTPIbieDZPEaBBbOCnEtrphfo7Zx4tBUEfMOMs980ETgRmDqX
TCzyyBFZoICB8CpZcwq0InOadmG8DO/WfYV5XTCjiQLVgVKALT2JeF045zGER/EZ1QcPYdLRQZNY
K2f5Y+hsD6qLsWN4WT9aBK6RKEREZb4Jom2AwAmWBQxW/lAGeyM+aC8prDWewrLqVjn5s+OcPynd
SJtsZ+IX5KDWSchSwsf7PX0YTgSYl2/u3fA+vOcH9xZpv4eM/F4/KUu0qTt9Jx6bZ30X7IO7YFeu
xKe0dNph1mKLfgdTKr9pD/AhWKdP5q31yvUPjMPDedEupGKJ4yRXZhW3QTDP77HYo8zbNrfKs4kV
3Um6xylRfxSexUfzDb8kcYbdUcLQDlDqUfooO8xgiL2djd48+NI+aE9JKBKwSCPoDkO+x+pUnsNt
/mKdxDdc7M7Ch4CaM7Vd/MvepBO9NZ4k40dHwDIJZFxTsVT+j7PzWoocy9bwEylC3tymlB4SlJC4
GwVQVfLe6+nPJ7rPOUVCkDETU9PR0U0jt/fay/ymcVS0Jni/kJVvhmsNNvaH3QFs3idqPq1fCM++
uuHG4ivEm4DvG4hJLjiF0HDkv8PSyZucCiYHtEZj15cIHyzUtzijpFwMpw6YIBm6ueAPrVvpxlgI
v0jGCMTC86AuQCxXOGT2QCHxVIcEbsg2qrg3/sN4FI/ybtyJR++IAn2789xqpb8MrU2ESB97139r
3r3f43EiBSSvj0iLIcrOv9FDyBjtimaBONx07e2la/NR5QGAvMn7hkYgJPgWbc4lisv8/WxyK9jQ
UIrTgDGpcIULFZIqEbU2DCWElm140D73FyzANM744Htl9oCn+eY/Jr9hS+Z340Y//hxIvzIE5tYs
+dD/xtGzYsJkwldDm0ivIove1ByKLHMBpk+ELRIhlIZnfe3MOpbMZLpL7hTzLz8L4ioTao0ZKvMK
aq/PQbxrB1xaFFi4wLf6+WRhB2c2CVEUoOVPpoKT88/P+7XMpsfxf1dEAvDzFQdDGcVaUZlnVq6Y
7ugxWrP2x3t2sZr5mvp9vtJZpZ2UHmJmFc+W8mzs2zq7VaM7i4nHGLWrwZtpV1QuJYvc1tqTyb/o
ByqF4EIn8ud3DFzo8xP3aZsLfSjEcwrqa9CHP1rUHXmncCuKTn8xw58f7MtHZTY+D6IsjQHY5wvm
oVcG/PNofvBCcLzRWA0MdNQQp7sdc+MEezbrmAmXBjgfgi5fLsyUmk4oPWSW0+cLm36aK2khjvf7
p5frm+2WhuP7wj4c7A2+nD8vo7OOK2MTdB5QD8HSgpSaMcvZOionhMOHuANegRVcjTek9lxYSDyi
Apf7yB4vNU4omlp+ay6a/ljkdyZiP31IglJfgoOdcZH+uRno/gAvaJ1TasyL/q+aSg6aOB2QwHNn
2wx58tdx9uA3+JnEIHsYbIfxH0+RFgkHt5ljZxeZt2OW3E0tBhP9dT5uptjaaOVDEN01ChLBwQaD
GKfvmMyk+8CAZYq6Un4cWhDOBQqN8UW46ecWzL9PgAOBMXtGmbTlz55AGgcDsp/sxukvoVCPcbyp
vF+zVM1cqvXrCK3ssHotDGuvJdVmjDngrX0bQ8quHmhAIpV8G+tYMA9QKPRuW+Zu2g47qTkK0rUB
weW/+PwzHuhD0I359tkaF/WibTD1kt26e0Xu0I7QvBONh8p0wy5zehigkzrtsGWb31ct/g57FbZr
4UhjZIvBRe3Wz7Hm39c34ybgVyl4OZyt/CLzzaoTI9ktqo2eLYNccgTyoNTslg0nu1nmt0mmr7Lq
tzhgXULTu0OZI7auxmm6v/BqPvfh/70XcMyapeENwgf9/CkrT081QdBlt6rUZYDXQYvSFGMzdD/x
IZ6sqzp5k4xDD5sfpMPA+0nh3voGhjxw0fqyQRn04veav8f/h4Z/bwqVTdXgl8DYO9shbI4htIxR
di3lQaTQLndqTx3MCm8aslYBmQtjIbfgdIcHsb6AjTqrVf69Om0kCm8wm+pH//2v/an5QTvJWiO7
LVWJgsBN2KBVnNx5enDovGk9KdqmGu6Mxlj5QrNhZsswsYPOzBBQ2mkQYsGFp324zC2Ss6RxsC7E
WhC/nNegFZ56UISafKM27bJGZ7JNN6HPtFWvFzldtKC7UqtpkRXBFgNQxglJYNmtXKzxj6VXgpL6
7y7QV7UlY/P024TsDkG5Au0HUX/wi23X49iKUjImFX2PaLvwp5bRECsV3peJita21f9IDHin+CAP
NxNTAkl2Ivr6weR2VcssHQp0sqtVye6rHT8VI8emtj6qFjuxlNbgTqEBL8L0d16wVIX8RoUN0Jf/
4bn071eguW5JTH6J2WchW0GLvZCMQnZVrFjJlRVk6HVSMcYt3UshXdNBLCbR1oZLnafPOcc/F2a0
8nFgQJk4DxZKXiSW1wmSO8o7ebiOWoqw8c9MEw6UfqfEFqN4lDSxfsEe9gXbtqWu05P34UIbt2F7
wDTr5z367YFBWwpwALJo1M5nr2JCWrC3IkVCla9Z5yKmDGkHqL/Hy3RlFCcfUlGvoDOhrLcStIux
VndxQrprwmHHfVxANT6w4HOXT5pWOQx38kqyhYmRkBOVxyY7FuFxKDdNwIdspO3Pd//RBz7bzKSr
MuGXWGfwfj9HGKVq8fvrcgli8VqonX5aTv1ToyCIdV1qO645Ua0gRVPo2zpeWwyy2OdGjc0UtuHN
Sm1upOCmSK+9gHXwECE5M+5C/WDiuJ0xi1/2wu86wWmQ7LBw+Al4vpi2LHv9l9zfyWaAXjDtqvBR
ra5LeakzMhklFaZVttC10FZ8BEu9O/SCU4gjiopZGpWiFf6yZp6nuCumnQHl8VrqnmVzp9JbLg5t
t8uHP+iBKN268JG32vZ5e+Gjz2/l61ubG74yqTZ2xJ/fWt1pRlWMHd9cfNFpSQflsgduIV6zQTU+
Lgvt5+901nH9WPeyjPMYz6gZOsSJz1e0UrUzphoND/QhYD3mGmq8iVtig1K5nfTio4ijRJcu+s1R
CA0B0UM8hTD2s87SbjkQGKNmsei28V1Cx0PM0cQMcdtdZthp1xkVcPauoyoWhjNUvaZczRgA1+2F
ZufZyOufp8fZCMKzSbeZl/D56SM/7q08Sg23BC3spShihUdfADniyQ/i8EreOEreqQqijY6GLh4a
fmQuDI2MvM8OdY4dU+Fv0ZOL4r00Cpfy129i0oxOY7LBvGt2Jvx8d904pJNuAB8NzTtTyiBVhKhc
os9Mc2FeHQrAUgzi8NzOOm81yPATO82p1cZORNORylkaKdj6nXchs/qQSThfpgxa+IYqCF5gbJ9v
bEpav9FSQXdTejvLjhaefDVFV/APYZeVuJhsonyhu9J7ctvdpi/RTbOHd9krBwnxdgxBtQVO50wR
1xWezCFCvpodLTlw+hX9LHUzNuSHy9PmwlL/Jr+grQlnDAAZAfW8z6+VRRt1mL+6tbiLSGXM6rcn
HCV1n7ZrqV/WiCDopyjwoWVf+JIfjc6zF/bp0mfRUBWiVi1KLk1qU3N+9YhdGOiEUOfaQ/xc0FKI
/XQXC/IB6UnPGnaPxvASGpzu/ETKqMETQmyMlRV+oYR9fTUrpoX1OgpUx+IQmlrjPypJP7bG37d8
Dqn3vAEwcyEorlAvIzCKXulY4SaQr7tx7SGlUyuvF77PfKB9eUnQdQhEVIbKR6j6KwMbK59Bah6q
+FKBYvjlCeJNl78HpMoIVeJbk5qhrTXphWHXN5uMmQ8UUaYdqiKeV8JZ0IRWaciKC5KCGNRmxwD2
f7SILTfpLqyDs0bOPy/174vNE6C/HjEcSrxpGi5G66guHyr6S3tLO/bxAZvHHs2m8BjqS7pk+gX4
yKWnPAt0WZ2WUUSocRvhutP/cGAOIsrdO7NhaekXls431QXuATOoCtMeOldn4UEYhkqIeqDKZMRR
61Y6nVvAIsN1PlwI4N+cl4x+wdzjVQshWTm7UhX2WhR2vE8x2vAeESGI8yPLlHyR6jIZLzzYBz33
fIlSmfBgjGRhXZ3VTXJdleiMDooLHT5O8IVmOiSH2arKXZS7xjHewJJezN8yE1lH6Enw/1EZ7uA5
RhOsYijI9FjCtF8ZfrRTlAsn63fvA7YZH9IiNosfWdlf62voIstIo1516/gx7F50qpL5WCBvBQzY
6xVkpwtf4AxC+s+Shs4MzcIEIQyg+vOSLj2xkYOpUd0YVIYculOLKUoJ97LpbzFz2wXm8KdMkr2I
/1GKpVocoEKPLGvUv9a5285t7t6/8iHiiRkaUoJ1tOroVRhnmQtxhS3qhf3+XV5NYiUSZGb4t6Ge
naro+iRKolfKnOmruMeIdPpiejKNpB1kkupc0hjYIC01VOEpYKzRMG2as5RSCHdTidVLwd8bxmpE
VLzrXmMNKou3k8w9FaQNnLF0TK3m7hERi5lPVQj09bTXBAi4/3nEnD+yqegINUOxOgsnWjQAzFZ5
FJOOiozal9vTDq67vZTurPiBEJ1e2tvfrDAuOQfof9h3ZzuuHzvN09KMQGKsK/ONwjhmkY3jgaZU
Nq1r0/35Gc/g6x/rCzKvDvkDbiHtvLPIpen4ZMPukly/itYj7TFGTtlBLhJGQf5TZyG+hV1FEGrA
lUO4zLgY9u0yyPYavWqr95GP2Zk4AAZ8sHEFNs+uGxz6KuFPrv4R2hdiMoZGCK60UBs8g+HaZD3X
KmkTFGotu64Yjfz8SGckh49HgpbKV6MVRAf2HIAJO7NvvUKVgdLFK8gAW61G6M+PXfzWBgxgLK3a
+3q/M9QIMcNw12uX4ti8Kc/iGIRgtMchfgACPWdIt6RBqazSGqPVtEimP4GA7CuMgJBJeQUxNq/b
JeZJAAHZnrQZW6mwJwq0jN4G1UhprDMoz1I4LmZuZ16H95n5kMMgbsJ9U3gHlc7D5aP6u2Ll022f
rQVrUJQy1+kOVB3Y2JkP9GcOcRi3yR4jnv61YbZ4cQme4az/+V5QC825datgqHu25lmUOS9Fl9y4
PSb+6EwVrl3JUmAZ+e9jcCzQY+rN65pz7r9YKTKH6NynY/xyHqsqtBqRD05pSqVYaLVHXJRFGjoF
ybT2xl9BgeJyOu+6qr6UGH2XrMz0WlAxcP9kjtfPkR3/THpJRomsJND78CmQD3PUk3G+UGcVbm/b
xAcAFRPipTlxrtcu5Szf5BHse/7MxjsqRdrnGwBrVoW+JoguIIGqP6Qe2nUvTbf2go01/KI7vkAs
PtCPeQcI6rYelx2aHs3vPH2tqrWq7JvsWlfv+Omhdv3y1kQsokdy2txKAlLCbzH/7gHQfxpd4wOl
6ldTuBXy3ZDexyJUGCTthhTROsRbqY69VTReaRqiBVdDeicEmyQ/Sqix1teZvm/0fZQi+fdLxP+M
WhaaQN7QhXMm70qT1nGwVr1tnV1bymPVb4L4j9TcNPVNKL2ZY4io5rYFmNaa12N7oFWYt7+l7JjV
p0gqFhWHTW+4lbXLwoe+uLuwwL4LBPgE830pi+bV/fkVl1Ncg6tURDcdWsAgGa1W+tNrsrbQT+gh
vUXSrgyPQologHYViC9QUZRhrWbvF25kXkznEckEvifBREG5/FzSQ47ViF7YwLcOXtNiX6WnlqPM
6N79tQlzsjl5KPUJdju9/Xzh70ozQK+6inmHSc/ROCvNRL6Ar4a96DaRdmWq+brIik3Q2Wr3IsZv
CmihGoHmEH2AcsYuIBKn4TXRukb34MmNreJDqqPNNoFm94CrNcLvCe2+ckwdfz78LQHMVub8fNNn
KMx/IhIbExi/ZpD5fky+/srzxCIbesWqJhdOi2OQm4TRTk6Ya1O9WtlL1B7M4VBh7Tt613X4GoKG
LK2XCHm5fEdSrl/Mqr67I6jewHNnCqH5hYHtVRaeu30ouma67xDEQjmqKa4za+vjRNJt4ft26kpu
rsvWHeJdRoaK8He+zPNt2f268HbkbwIHEQMWJ0YHjKo+UsC/Xs8kxmYUUVS7Olq5vmuFx8T8pQRv
HQ2u8CYMbkL/WcqwNkQRB7xV5Q7drqxPRXdA+RL/5GrDnC7KbzrI2YqLS3TePWtgf6TsSWsBCmgN
/Pt9Vt0b022P4Lnmxkwq+hzN82KDRaZl3Jnhe93jFfyhgPAcSr/FBANCMBM1HUar+9WDhRjQvEcg
dyFMiP3dVOF95N2iOhn0L2bwXgO5TsaHNLyLzHe1oGTrQbQyB6lOY/GqDVeK5uo9JpI1BikP1I6z
PLDkVwynr5P01qoeGpDDnfqskd/0xntl3vXVxlPtbthgrJZMrhC/W5yeHbc4RLeTfoi1U4xVJmrL
2c4ytjoqIVgkJ/Hb2NwGvztk+PPhF2T/haZHzIkNu85zR9dfcKouQKUJ+GBaxQnxqUH4hRQJjbxy
EcFsV3ddezP0zx3/iQ+rQkceb6Qj+/Nnn0/hswgCdpNchr4URJvzblnbCbLh+0iFwac3wMllx1Z+
mJKlXy7JSn6+1ncpnDlb3uu4FtI7OO+OpPSYykJOgZsjRI4Msea9YsMnPDbkAExoKbhCa1OqzIjK
Cz2EbxJwyMoa+hoMXRRMDD5HbNNiLmVKzG2ifk9GkFiuKD1WzbExMSFnUHP8+Uk/NDLPXuusWAq0
2qDEho/w+XpiNMaUvYiEzrhJtH4rp5E//nT4bqLXaIuAblCV8Zmb2v59E9qNZePvoIDFS+3+3sc1
xK7RRu5tBiY/39w3n3wm0PIdIFSZMLg/39ukIrqhlPXA9nudGhtRukHb9cqfUV+Hl4CxH7/s7EUA
x0bRYmajM5s6m8e0+AC2k9T0rlFie+Tkm/wN6qGHdRKe6eSib9bj+CIizPzS9Dh0L4r3DtvyE8G5
wooeYe5kKeYM9hbRUyQtQHjoAh3cRfPI6FU4tr7NyJmTZkAKXiVJWaAz2Q+IcC3k5/bdQEMXbNxJ
h/3ziuqk+cT+Ib6oZEaUrg/prxH16GvULQSNLB4Vu4X2yvDKfxK7RaXTs174zwDy+EmENV+il+z3
DBX7VcPvREPwVN4VONMvAnh2iKQzYzXu4xvluXvmB2IgW3eA6N6U+58/HzO9r3uWNoUC6pkzbQbw
f/6AdeALvu+lvZtZC5NpJEyNwHGMG/OlRM0ksClHklvjqbvHp2ITLt6UjWCXB+s9u20f0mN67I/K
3nswH3jJSDnddzf5abqvX+VX/kH0PD6Mry/5cbovqWwkrBv9Y+n2D5gdU/a55q9in2DNQoWD8Cvl
PsH4KfQWKBah0YceCP5RmM4gUiUheQjU0vGb5RhQSTqgkTxroQZAg+w0cGYQJQBRuLs4M8MGUG2S
8YbEAQMH0gXPbpANnTAjdYBzMtVghMoy6Lc0gUlpJDq4jaOojjGAW8RAlqANAXeBDgHuGS1CywUq
50BG8N/miyEShezCzx/im31kqdimqQZxhWLjbB8pveiVmaJ1rk4Dq9sqnu1Xm+LVe/SYgf98qY+S
5fM2kpHik8WZA/lBSP/8yUeBSYbXEaaZ8KoolTVg6uHe2YzLzR616OLOAuvfMcWumAMpylGiHT/m
6ziGZxun3qoJrBUqJiuFdWtWdhFFq6JARV+ul76SAkI9NlJIowtdReOxL54MEJg0Q8KxexzFbBVW
JeV+fjU6JqmblR/Mcjca+JQybboUM87QTnOeBtIHXQWa2rNqnDgnKn8lIoFRFknfY/gaw40PxEMX
dTe69KQPB7nEFiEYd9U0oo6FKYcJljV1tEm+bsJZLMdnkp/ed+hkM9MwMZiOLySRXz86rkqIwWA/
hlAW8kKf760pfSHSEmtwRXFLFsVgBgJkf5KB5GbS0/RfAKCgszHEwgcTcbYvAAvP8xRTyuPexUnK
tjpg+VgAaVA75gubumf3o3ibpeJKhleiDL9UlDjllOVfww/VdRA6O7JcYZg2ibgWgGmqYbi1hEdD
jLa1ioODUN+GYe80mXfsURufkQqFctHzT+O1nK1fml9kGczkmF1+5J5/fdJWCIVEMfPBNfp9l9oQ
uiQigjfnPuGNYSwkMkdwqNCL/HpvLo38NSXc/7yJvulIyLCvoQsY3MLX6bpR1IredsTNMkXAybPT
+kSKWuRbL7vpsc/1q5wjp7T9i3amX1PrT1c+RyWIeImERsSVx/pKCUQ7N9lg5osnk2cuJVkFoob/
jLgOomKlD8jLGRKa9ftJwOwPmnrSbX9+FR9p3fn3gC1JO94wZEk671KYvoA7WS/1rqBN6yrX1iU1
fjkCaRoJ7p3h8g4K9LGqrj61ydNU1VdGC5pTPfILrwcpXoewLORERsngya+kVWKt40o+jnrmKFG7
gEjiWIgN1PQDAsXf+HG39MJfXqX+zhUUf70CEPmxtuQVWlxCcjcK+VVWTo5VH0W8RqYjmdVi4pd1
yEcXB6CVhs98WVrq3fA0+BbbmxQClJ8sKXtASNdB167QadpXIn7IPc3Ap2wG3NfSRoxBe/sbs/ZQ
a+rRTpy2vcW6m5EgnvJCKbpB2X2dzb3RqryVFOSgUyzWU2tfTcauCOE3efK+FI1jP6Xrnz/EmQHt
R6yjUUObRsSLDTLVWTzJynCSCzXoIFVmC4QDEBLFUiJAPEGkIX6P1YOaHvr21QA5VU4vpe4o8nst
izciuZDJ6sW6IAWF4Af5aWRYEKPdLepYh2aTExS6PQbhpsyv9MqVJrqWVoKeta8t80h+ypIlA5ut
GjDFZTT584PBM/q65QFjoJylg8GmD32Wco+ZOXWhInSuB6NAyJ+ztFxNRBqMaTG0FJyyftcGmRul
rNFD0oEV7agqFBFN5ASzNBTobnTDncbaqRXfGeGmeMtG8J8b7IxQSkmwRPIPWpnvxei5Fe7B5ngg
3uLBwI58RYbkaEWHfQqFY3o04z8VWYhh0hvWluPgr8weC4kro97VBMUmebYYFyd+QtHnBBj+pLm3
kOGzzQVs6TUURqdw0OzMmpZpgFppz8QehxBBRHlgxGvmOQogcYBBKyO2teEkbI0UO8xupjYM7wJ8
2bLNIKiGjtTIpD1zzplhMFWuzBtlYtMZyZoVyp6D8ZJN70Ko7aBiRhBRNE7lsA02Y4s2s2zH8UnJ
HkE3596+LrW7+L6AizNkw1IBm+bh16GE2CKsBuW5NnEHwUmCVqfBb1ZGeSPDjCmMbRkmy9BsZlc9
Re9o3bwN3Cndbcps4FAGhhjDbSk9CflDmsMOap/SUEDZ81R4FRDL+NrKggudyzOp5I+9QIkwOw7M
Dp+csZ/PVlAbWebLYePi/Awya5Fr7szEL2dvD4gJOd3BynilfEuDBhfcgDYSdJ9ssjucRMowXCWc
JK0Xw0UipWxrMDj1tumktU/GiRz2VSN7di6eLPHBSIetal3IzL/JDT7d/1lCCP9fikUratxKeDHM
jVeNjqjZanD0/ZNKav7zDrPm0HAWw9lgWBbKHGe6fN6vaWs1nlDj6ZjxvDP5u+tSb6eI4W1oXVUd
nutZ5iSKdVsKxdFriyuhrm4sqXQUKVq1RM62SdYjxSgUBf1UkXirUgyCFxxHtM5h89BbX5TRUuM4
qihyGBGrA/KHkFAwo6lrN0PFukjXCD44vlYtldRcquq0ipCJQ+gEB63gJVPM51KEIRNgHkmz1oMA
o8I6RIFllcMeMfGXfWkIxmWE9bZIEdz1q6w8JGa3Bucpjy1sRGQYDoWFB7I67qzcgFkiO6znGG9w
DasyWUVGHH5FUq38fqSvXyK/WthZuB6rP4X4bmYhDKoVxmuLenk3iAUUEA8CWmNjjcSekHNj3xM9
wuRFQrH852+kfHPwmyzsGVNPxvilwdcmshr1hUZjGHEJsllVXxXZHJVdRY5vKl21zUy9q6urmBIu
JVGDzFZ0+5IDaA4ZtQDTpkgPbUtfqDxNmVcucmF0FcojwpAlrrX8IVPhv2vmQU9vO7g0lhN66bbp
nwv2jWcW+46Wv3xJ/uxMH/djs8Ir/XDdRkGV/33erF4WDlUgFa3r57eNhVwQZLnGrDHNMRANXfQr
c6TOn8AD0pvHlqbXH6nW+6C0xyr5OI2b2HB0BYWtSSRGWuMy1nEhjnFQ1H7jT5zVCfZOV5Ol2F5K
/9MTESSgW7xLVJ3kobCrwdXhqU7D/QQRQypIUYI/srzMw9E2LRuUKBG4dSAQLGsqTb8gLKpGsjFy
bWVJeGWhaXpJceFjsHq+KQ2GlOS4gAO/oDhqScsZDmWt24f6SmtFHOjGRZAHqwS3woj+dtq/6aWO
f+E+wZ5YD+hvRHdpj9ar2mEn8TxBzhsAF4cQpAT1Vm4RodUxj99nXbIOcjoa4p2IepgMwj29UlSk
b0TvUAJ3Lo2VxYnFRtv4TQ0Evdz13U297mljGIFKndeCaVAoiq6KDtRZrY62mosOU1VEKTQE1cvU
FkbcxVZSr681b7ryitZpOwy8Vlq6jOsl7A9E3nxpr7W/LOsw+odWOg10ThrzRhDcEtIpxkri6BjG
Vi7fkjHYcAJNs++yZJfiu0EChglmHWxT4NydeS1yYkowTquQ0p7mDP2wIt/nWodPiQSFzjAPWfDw
86b8phZh5dKLQj2UxpR+Nr1Jo1SWSgE7hiB8a4IbBSPD8MIlvjkJTARKIYQjRfAVYTPpEM/Gymjc
GnG64qkol0p3akxgEuWSlsTPz/MNYweradhBVKacBQz+Pm/FsDSHNI761k1Mc4kHlYw3oRJu4gkh
mocUmqHp064pTmSXVjCtB2w5RB+legJMFl3q8X6T9uGmSqUnoa+O5s5Z2uc3Yd75UtK4MawMz1U9
pKzRA652g3k0tYMhFE7gKZv5BrpUe6nS489v45tXj4crIyneOwCn8/Gn2XSa1Xht46Ltnoz0uWQB
oe7uFEqP80nz88U+5KjPtjutTRnaHUqbKOudrSV9ihI506zaZVX3cW9XTYUzK1LxWuiIEX4XCQr7
amULTbFIvMERSx7f2qXmkyzl12Y+rfW2WE1wZid/OuUlVPo8t6PI+N3kD14yHgy1+dV7r6HwpmPa
BgoOBSED/v3BF1eRxPjAbZKtptUtJfTeIuJLWUwYuS0ppjxJ3SbFC6O5hW8GFyqXb042C9VPCwgT
xA8wGZ8XXU+HOUvMqnabestYX6cG8ernNNjL4qUi6Uyx6J/EEG0L1hOYawZ3Z9eCV8YIrVdqN5F0
5EpKW59d3/FUa7MV5Tsqbk6qHfwIt0QPgAWvxQq2spUvs4sg7Hl6fv7B/76Vsw+O5GdV01qvXY0A
bI1rgugqUd9IhMpC23ZYh+ooyPAt/lNzmX/fgoSTI0qyzOc+2mZ/9VAyaGS5LjGVb4xTKBwkgrbM
aGhC8vBtQHXIfBaYsxr9KVeSZWlc33nwL35e7x9z3S+P///38NGa/usevFT3QVZINcA98SGQrrp6
dAb/de40EQtuG7++sjhlpgyJI7j6AjJ+giHZHsc/yGv1LSrmZUnBgwhL+V6K91qqLTHdQLY5WsfT
e5Q2iG5PG61/7DRsl8VSdUohYoyCdBbS0+2oLOvpPhFhJZT+sgum1SQrVFn5Rq/IouISvVU8O4dF
BBhHpjlsNtnaKELb7x4RiNpITJv6xKZ96NGRjh0JfoDvJ8vCn1Yd3ppSBSGITtTQ5c7YbCPorciW
3xgistfqIcn7hSd3ZKX0unGSFauCHINDsV1WAboR/YixpIU8P/MDdbwQ2eal9eXdz/QznGTmJtpZ
ZG2sJFWVvKxdSafEweELhXIkEy8utI/z4uuF5kkZIB0DhcvPWzvohaAf0d1jmCvum+AtxLkp0fSb
SXtRQ4NvctVpmzLKTwXBvASlR20Qjv6qRAtBm94n49mPyV8Z5ESWvoji05y+9nzBfEQYKHnPaXXE
hrVA1gawGIRHH3vrpl6a9N5YDYq5yn/nscwXLu3gDqsEs0MliQQEsY1G7jDrOAQMEwBFIP0pP04+
EywThAWBL8O5gCif0gJSq/Qg9dIu6wsbVm6Bp6iCl2mrr4LhWTBvmUUuao7Apu6XzdAj2IYA/qz4
EMcI6VR2B5s1R1ln4ZfDwseZ4uet9A0si9Gbig8LfX0FHPVZtVgoSpuVSldT7b5oFXKp90WLnBwN
syqCUI/m7HxAW5ctFr7OQrmwxZFF7J4VYs6iaWUgspmMBn4DzVVNQSVWJ5Gzp+q2og8kwyJLHiTb
6A5e75LkNQIHTPLu4d1qhXdie6D7zRq4ROL5pvpnTgpgUUQqe4Ytnb2PpA2zYlSLap5EezTjwIXi
nqtdd0WF7ki76Rml+sbBMFwVnkTn0ZspDJzRnbIw18CKl6aGNCKNLI6ihQSHkE7ajQTnaE6c2bTk
IP0yDR+1qNilXYdbcf308yfVvu7QedRLvxZpWHqrH9Yzf0VHrZa8rgzFyp1rjwYT38HLVh7WHT4B
SC+hPzHeLZrNOLwM/i+5ghCq31Rpa+eGhoXpSezLOwlkmpSWp9j/1ZQxogE4GMJViQEBUywtrXSd
yKe5T1Nj2NCXtYPCjqQtBrCYoL6WtXZMeHkYeaX0TjHVVWbmA1hNBhQ96he93t9FosQAaML3prVB
MXjyqs5/a6mxIomxGB9FvMyYvalf7Ap+Tc4+v6Az2JDcKKLZqVLletYhRNETBLik7S0EagaVyjW6
kKN8XelcjonDjFu2iGZngUxXu6SPswoFozFdlqxjK99SKLfpiHO1sEr02dbl5zXwNS2aL2mij6rh
rYBTwefYWVu1MRomEgxmfcTA6AqgvZ1X9ZLs8S7zwgsP+O37BNwJoomZlPxRjf614Cy/EwYtRKIp
je+mYd+WJ58zedr6zTU2jz8/2TdjuTmpJ8sFfUvP+nyUn5NU60MSVMBfabXFVwmDDMq/oHuiOU1v
h6Lw0M7BFDkicdWUEh1bhJjjrVWhwIaPu4a63KVJxjfkgvmukJcEVMJLPA+jid42opEapWtah7pF
h5wmlYySoXGgw4mp/ZwmAk4a952wF4f9aK1k7OTFVYVod934IDIRJdIO0SUvwO9ujEAA/nX+Nhyk
Z2s9SD26cGNcukljrQIIDjkq9F61mns387hHpUtF0ndFX8cat3XQLoqJZZntFFIQpYkWFdORguNg
kvYiTlTdpVHmP+CLTwc9dRJwagUFe+iMX7pTnVJ0k96FBekV7AqHvkgSODJOTEhAbapn5J06RJ4O
lvZqSEcMcJgrGs1WoHGC0weKCxPs7CXcIgXQFfQ5eamo27F1MA4KfcY+C2YR2XPT2UaK3boz4gWV
OjKSjnAamHOhYGM5qBFN1d4A5RWhS4NtIIQGW1YdT3XUeJnSBwCpHC5nj6WTT8L3mL1lj9Ypea0O
OUNPqqz7olzF1RLgVwUlVr+NBLAKEHR3er6ptIMZ3cQ57TDe9wo3Uylb0oJPf7W1A4vBx7wZ2Ec6
IxEiaVPQjGhWo+LkQPH6Jb81GFAdAo5F180u7AS8O5CUcplKNuSzn/cXvI9PCR4CcR80O1goTPiB
y5xbfg2posJl7csDVrJO+1rd4wZ4ICsZHG1Rb0CArZsrHGZ3+RHATL98yNbS73GbOr/KZeEUTnXl
raNi4a3HP9l9ct8u3fIWUj20UIw8shXiKI6wsa70Zb+ju/NeXWEbfkfiinFLACDGQSbcRokL88Gn
O8kGhbNgvLb+1S6a1bDyDxJaqmhjLtR1ji/6Eg+0Zeyox/IRI+49joyO8qrvKcuu40cFZXsH6sx2
Q6p/E6wLR12DSX1NriJ73JebO3kVLSmBHX58LaLsJf4ZlzVdw3D5Iq+tO8TOEhxkcIHsaB4spKty
pz0CmKarhbpMh7JqxGmOubgzuPJtttfvQrterTGjXB1j6oxNfuIfONa6WQKyCh5KR93S+M2qxbu0
ITb8D2nntdw6tjTpJ0IEPMBbeE8rUtQNQxYEQAMQhubp54POmZne2n+0YmKCrd0yBOEW1qrKysp8
ql6aVKEqSJ+PNYSnzjY25XQITvGAMely/6p89aES3SJKTwljwu3SRPLZXJo3DkzGQA6hvThXr3ZX
lY3dZCo83eaIYQWKP2v8WyBvhd7r4iK6wb8pHXVm2GgMOLfo4iKPZkMkNR0xPPXeA7e/7d5rbdqN
phN7YneuMm+eZ6ozxHJ4ifFXVh0RXKHxEcAq36TsMT+s1aW51GDnRJNFY6trYowwf5I/Wq93joqN
c6enJ9LdocDutN4NI/WrQ3UL43CL9dZBc8TBoMzOn3Zocd2n4hL8/P4O49qmGujg3+xObMPVl/oK
ffbo6HexONXDwh/uNhH0LoFF55jr01YJbnH+RFXxEpymeQSIcT3ZD/+AIDguB6kWYdIb1O4kvavu
e1gEmqcFSGM8C9bRxcTYf8BL0twNJADdgiYX7D30xqwtyHx8nIEbHV7Fs1W7ULG4intn4nZBuSEX
s6/ezursnUXwszytw71N6lVEs6N/Q6eMI4QALuJKDTPM2tuTtzzK01Pce0efClZ4fu4ZGYp/fb9Z
E9fkUmCDzN2c7WY1p7mSHLQqorvq5Cmk/UdAHweywYVDSosyojI4in8OW6eydad2KXRc0efLitLC
vXFPndPGjDQoo7vI88G6h5CgDbtxEtao2qEtYaEWBodMh0izAKIx3YEPF21s7vzs6j31b7gqOUbI
/MMT/pa7l3j1Qq0G1a8VWmRCqMb3t4u/j8wMv+GL173D31mQEtlCePS+7nMhMKbrr+tKiNB+cr9O
/t6iaumSEGs2zReOsAqg7AhUfW7ot9299/HK0iHqD6+w85njJPvz4Hwmiv2F75fDXGzJnviMKDUc
L5iJ06pjV4aDwp7dJbu5Nu3eqzusI/sa7dIi65J7Sus00oQdjAH7+npbgW8FSAU4LbNUG+TLiJ2t
d9aSvvXk9qxY6uLieDYSIOM5W3s391AQc0pL++L60RBg3aOv18izNesiW7t5sbjaXpWeUyd0xOxk
i9bev/slR7WzpVnDfCb7vav7QKGK3X6Jpr1G54GpJpIiW9tCBnDiF5Qvo6ulB9CJLCZIT49giTkT
p3zC1qvf1P7Zm0QyhwNk6lQOEwLBqp1P21iaqZn6sPZhi3bizgVTn1QeLLzauVoZb/KFGWPBLn2m
SC7Re4Cq31zxt18Gs6/O2mornnx1aJ2jPnJ1mZkdxcM/2zXe97M7Z/twT+7VypfKTPDuNrN23Ngv
iI14h/DyvJvv/HE0ocjra1ag2UYkWoUHAPV5jwUH+e6g8vRAjgt6KSxg37NL9jatExaUr3uEs9JW
CW9TqgEoYkzvaMkdUpqOLJqrXXjYtso9N8J7sHOlcJ+oL2vTPbva1HyCa/e88+vwaM2HTHEv/unz
4GN6ZQvLebcw48qDr+qiLMdZrSkkJ6fo4rMPV56fQj26OXMWi01vrbnOwd09Wh9qnNuPteLuOZTa
2bmTX5ha+g++z9/r6Y9YHNXQ3U6fUE+kvd46hYOHN7xHxxHL/dfwTr+Lg4YXQx4TWxu2QGisgFO4
aeej+3iusp1pHxeQIEHYWGwnK8EB4LHbNYbn6+ZrssRQebyiDW9+vBvvz5WzPq57d1pYhb/q1w+i
YGbCV2XautQ6E4odCGclui/bEnL0Rywxj167yZftG/RRI8zXLKM2cyZqHhYah6ytk9UkEYISAUzl
/eoSh1DNeTZm983h5R6gWCg44xLabAQP1UC/c5AxiEsmHCRoqrfzJp9W08LjkXsz3XyqGhZTz91R
PsDskMi17W69NJzbrA+MmfbB+HXlqHG1pTkH0Pu4eMZSaxiu9RLUZFRJrJ/PQe/mjpkp29t2JPgE
mjWlS7l0+4mjrWRivqutLIdtHzEKxoLr17P5CC/O3PRqq3EOFo+r6TbxV+7NB+dlKnkP57iABQHt
9+oK07ezPy1norvAKPf9HTkuez9ruBzMyUqAxuSB809lX3q+hIT0ziWoiBfmDw/qqE2TAO31URto
20kiMgPI9v3zhenJecN7GhUIq9+yupuJ5g6ElNFtUfhom8/ycV1n1bU3eTphut3zPFlo1LiNc8S7
VJx9vp0YPpgTWFUmuldXspS4tYyp4h3d0qn8Kq18nYW0Cq/JzUaFE9ttt8axciuHK/B435grEbqi
fOyidZSod06vyAxJawQRff8NiIujxzPHOjiCewoGaz/dQxH3xVm5ad61lwUNliGjkJXwEWmRzsKG
q/u6ZkEdwnKmflEyvizL5TmCU+sKGS1V7iW4zQ8byr8OBiDRJC1BRBbavEgUH8fslOKqdfu6uKfY
dPJP1kq8uB8SRGsPtm1OJHaMduGO8ONhDUsi73THJz82iCjQOdcQz6xQdeFRfz5k++Ds5VtKtC70
EhQpklMsfF7fzdUuGNzjhx4fXHQgJdbyg2nvXxGbEZeIYj0W55ILBTu7RT9veYvunuZL/gM2jsv9
EEMYy7YZKpBfMnbuyyspu7j1l4YfJ6omth5y3EGRXBsHE9X7e3NxBtAsGYtza3D9sw0Z1DplepDb
vSNPNbd2yQ+sgy9aJFSR+lwvEBFzro5MKPE+BrZbwkt/yLTolFWD3a/gyD6JbHL3zqHg56zi8SOl
SWX+WjHT97bsq5FmfbC+EwaXxA/VCgtzhzrMdA71J4QubaF66Tj7CGvoheBpYe7lnmatcw9ixcf4
98FDhIpZ5YOy/S6jXMH6RF3bGmPvvb9PWiroNjM4Oh9luswUn2UfCNR78DG91QB5I230Sxryoyfp
71lzRDj+gSnI4rnJ8Qg6ZLTZCr11T2E3r43n1u/e0HJVt0MEn0CImlUZoP+h/4YyjMXK/5uT/nf3
8AqwlwG30n8S4oxcaxDyvsFXDw6h/on00G6rO+R3ieTiv/pGe+D23xOvHy2b/3uXMI8USac75LtZ
/x9nrBtYRxxazrjzrl+9/+gsscTCg6eahFzDDsCSaWdUfrnQ3zT9P85Upg0GqjNop46mpPYDnZrU
D53W3NsxEQYsIGBHIlVuyQozDKbip4tf0YlwgQZZKX638w87XxWD+yOojHx+wQsGETMFOt3pJiO5
+dRPUFR7YJWgpST6liQSbbVJeT85E/MYPkR92sKI7wvF74vK62kiK3JCykcV3aU7e3x6HA/p6C3d
M4NNkGc7YlB/rJ4e9xdz96LddEftyP2wws4vVq5+ojFUg7fiXGtp7d3HLQB3O3mPCCTNUGeMUs76
Pez3BD1oS1cI4dLzygZuW0JdiG8DPXaGLVyemqr25dyAwn3Favi20SdbMFGR7G6Uii92NLsF/367
/0TouNvjZceqkP9MaubGj/FdiGqz0zT9mOTkTnLaVKNvnWxCiv5NaeAH++fvXY3w3T8G1mnXlVVp
1E2SEvVY7ZrgeIxivTuxm2hP38aFJndx1nZwvfKPvk4kjrg3Cadi57ZmK8StV4fVmnhA+IWs9v0g
/Tn8NOgCoxc8w57W0R/lJPEs03mowLtFzNTooitrxPkOl7D2ew27XhbwhuCzOLpn0wOr+iU6Q7Tq
54NOu9k/9z9OBP+4OEMpaW2NYl6C6c3i5uxnl/CYiXa5GohEcDv3z8AW1ULyjOe7q3iSt4PsBBaC
UYkt28BQFl15oWzThpLd3S4ZnJszmV7dh3cK76zTO0IMQP+pyUR9t7FeJGNBtdkhRbQU0JDxM5Ac
t6XRA3gMxCGc8WP1OiFmyDM2Zckff9dkDz5atAenXI3378rX84iqVLihWuv0+Xneuh8fPVMyrLnv
F4kPgIpmdc7dPoTE9hbdSlZrQ0n0EP1OqDJZ0xBtLv9h0Uptw6mzr1vDvk8vwTsq57womrL6bGaf
/ucnOAUjRQqMzlLeDs5penC0uHLPEXQ69KQre/9cvtP34048yXl72fmMt2foze5kilI6Q+8UPjxo
dxxb6z6nLFJO2nBulFEcYiHnOU2fx59FYszpS+rEKVu/NNYzp3lm86v78hwjv0iKxkYL1c6JgCRC
kjMrbeng7YRPtxkCL9hF1LByt/Y5mj6vz4zyxnp5ay3CHAIdZwBD6mI9nIB3VPY7hD9LZUGuOdtX
zX7dvipu42EOZ0nuPhD88ffANrxj4tMNxutg+TUhEkCf/X6fbZCn5w/4xoM1UXH0JQKvV8iA4M/4
lLskod/PEJxaj1oy62ppwcriyeIJc6/TYTHMUWJ363nnl+xVD2hNTg7BcYvZGHs+hwQL7nFGY/qH
tOYzgmo7HlkfVtv7SveYp2emN36WyZYXax8AEdnX5AHa4y9WMyTLCX2EuehRImYxGdbjvku38Eqf
upT9dbeWivv6KjrjKYz7PM5YciKyVWfyVX1kTO3uxBc99PpXV+e4urze1nygn9tPX/Ng/e8T448G
4HG6GvWFmQ40jemAtffPJ7LutaYxBemcgLfTagdrRVsok52lnjLl9lw1a9GYScOXUsOeBwg63BJD
RHTz/kD5BUx7OLuyfLMOzKM3o6ELpbEPgm5Vh3lxoKZOl9/Trz428p9krv8eM5YnsO1UxSSl+/OY
q1a+3o2zeBxtQVW6+MRyjg2ceqkgc2fDZR+oLKg7eNEd1uomCtz5npgpGrrRnKR4ELxpSXGY3pS4
oWnwNKFxz1j0prbF3OHfL680Xr6fEy4VX9igOMnJ2jej8h8TnnI6Hg31ZJ6TXbvoxZfbcQpzEU87
BTRMnOVaie4+whS/yXWb/8N+EeHAGgZqGKpzP+u96rGszUHan5JrVIPY7FfCtA4fTl5/jROhRMz8
+kgI8oI86BI94ru5kA1xFYGPFtEQY2ISndMuqMImbBMhVVIxrJLJPF+hNR5XT1Tzi6dTgJPV6rK+
ZGZ8XiJw3077pZSqySPtl+dlH1frx/MpMV05OERnnhmeBndPuH0ND9GRPsrrpt/omfj/HE6OFZh/
nPwPDEAShu4kNyJWBVKEyX0ruANCyvezPS76DPMx3EEunOiEtuvJsK0oevz7ff+2A/1x30cRFIU+
LqTg/3IlQqbmLp27yTFBT9SVvCHpQtWVVjB2Ai0+RocpfuHxLtRDw/URuMOf4ubLwZ3XKf0KjkuU
9K2bj4MSvuqQ9j3T/fcD/CFM+P0M0ZpF2YFaFeVr8cczdC7yThyu5/wpfTbG5esb57h456DCTNhb
mEzbi/CNXPZz8X6hizZRnZPVO3bngxiW/rq3wdF+iQ/0P0ub/z0o7h3DFjFy46dKky4MJzGXGbWp
GDXkHxQ9eKan0qakOeNJWOyX9TSPLytKSvf1ZQUbqYA0YTeLy0e7uGePsF4qG+mNSkAqz2oJFNqY
F6vd++1h754VliO4410gOuePfYyCNV/iqp0e5hdGYruRM5mxeNtOVv2mhHBjd5+Hl2qphB//fu2/
FTp+Dg7IAv/nNH9EQWJv5k19o3KaA+TgHkl4sabNlXjr1KZtWn07fRzexBZfLWt4FVcTnCLufrNz
xM2dcOC3XEgdd/jXAaHpS02Z2QIS558TqqELJ/WMVnEyXETWZpM49DCMXVHbEyKa9+ZpMI7huWv8
g97Gp/im7Qt8SqpUll9uCgqfkHi1fRVe4KDv6cq+mtSNKhtfAks2irC7Ud9kYYAH4miZuJ2oh6Cq
nw49TaXA4LkZnNQUEdVRpFEk7IM11rfb/pLql+3uOM+xWJRZfroLgGU5P/WqpWpXW7zA//u4XKSr
ZV4PkOHVaZnrUdtdnTM+41fqkLCc/Jp7f8yHQLrvIU0LnvkQXb2kRq9efchV2amo/fbwaiAKcGDE
VI/s3tNzrn7eiLJyLM9K4XPSviDJJzZpJ1I4OLwgPL7vugQ3B8LoSjmNNnniuJJckWnXpvfJ0VMa
JchzgMJLWiLrwY2uFLQ8T+tBFcN+l+rwdfn0WV4CG5fR/qT4o3796Fmn76FiU2vsMTptQuGhx4as
Uw8dEkXsE9TqlxeV6hGcbSX/OMv6syBCvAM1gXj/fr72no4T0EVCd2l1umBYVO/plDadcQMhHiaX
6UE2bQ2ryaq6ZYZ2ybqbFB3PjTfs7r7e3QLklC1Vngmy+EsW9qN/4D/PNxIsKkNNIxnTfwz8/qC2
ar3bMSt6VA5eVH83l1mf0Ad205XkqdF+ZtJ6TvMI9cFDWGVmBDNp55t+C1Jd8jb8v120bbwjpbpy
YVINah1AJHoosK6xsKKhJR2M/rlaVbNdvAca/OXZ/SuDoV/vu1mZ2ZPR+ZOxRC/dIGCtrcR3GWcU
hspVgABfNo5e6jSAUVm50Nl6ntjSvXLbfWdpSP63tExXUlbL8U7jGbik5z1JhYndilI4/58H+IOC
ICjXsuyR6F4oXhFV/hDfNtW8mNebnXeip7Kamlk1ncyK9T5BHTv8970b3/Hiz6lkAmeXeBK5Cbj2
f04l19qQdrpUnJI+UqbqXE+lUAqvkfTcrMtV09iQZQ8rxFoycy7P79isJsp0soTUNxWm5Qqjmksy
JI9ES86RFg+hSWgyhBPviKrBZXXOxpcwNeflqshOSbHuoz0hjjHdr5p1sz6/loDw1/Vp1aBPc5lp
FKYurBlKrMTH4JHc+KTTlg72GOWVpKZgTrnq/PpAEOL5CvL/el4Ly+q1em2/tGm1rtbF2lgqU2Op
zvN1A0RJHUZNAZwj6gnnQM7aeJ/mU3gmvunpHnyDoJ7rAbkz1cBrQOFIAKmvVUfPBlwDsjI1ZtfN
Pa5TYYZBz0yY1emQ3sNDUEddeo/7uI2FRM3ERR9NgkmwT8aXnprp8LxLjel4nlSD5sK0WEzeUUBF
2KGIewDTpIjRk5vdQiN48KUFVTQEZtj4eqRG+KHzuiRHLooWn6bjIqPEBlugMh5rR3v8Zrwmd7qO
bU+20zHne0krSAlA/SHUBO85pU4VXagB9iTql1ByYBf4t3gIKj93IaYGrX/280igno2kjHP3xgym
DmhssW/2DEw8oIBGBVUln6OTz+kp/KLUzptxFSILGl9wNihEN06Bhvy6Dia8gfgorGN5tlups/oN
5oiRSWen2+izCQWPz93WnOXUdhfVU/GkXi0cHieL4rOWbHM2bIbuO2xAi3/klFL9fgHna56kdlSV
aJ8mrX1trHoJe0jbCJJ9mvawBPrP4/z6dFk20S5qsibbk6pnQ3Ka5UGDxsYxw1RI/MoX+aLKTqvT
Ko+14LCEoNA8sWFaxUjP9QspuTGQ80V5ZEQfVseFIbNxm0GXysR0WBIHBk1EDJ7RhG48p2ZEUWRG
61MI4YbWzo7Bq9Duwzfjt33WsXGbnRdtxkgOjwHPx6ZNyyk20I6V+3rYcFevT0pcT1scDzXn+NJ+
Nmk+f2web81TMa/mLSeLoMa0eHlsyuV+OtAuvDzScfNyfMK9LJ1kXLv0EvSeFLVJNRN8JarCR0Si
5echgoFyePpmKFziSSYsjuMwCh5BOWUneGQRz6qh4mO5ltAddMiYbjJpXWfIOfXhJbtkQiREJn2w
s3yG6Trl5d4uAd6tfEYOQQvfSphXK2RBitl+QbX4vUbUubFPmREZIPS7955cPnvIUT5jel/RYjlD
sEJ/LmbsC9LXok+KGdzt8Q+76cO0WyHaTY/JmbxFfK7XMJUn89Oa9uJon03m4y+b5JAdsmvSh314
xcntlnapHNcktPPzVA/GJ/PRYoeFq3p880/RwHf91Az04PhuvPZhnd2TITMDMxjY8rgspj0zgrm4
pKfo5ucYlXmNp8ZdeqCwTHXblp0RUTB53vkovMyO0+MSM0jM6PhaQsXdLQzFOjzlS4HZwdzZp6cD
XtLb60YofVrhhdnhSdsKyTGe8KUuKBgn+xRQN6FOF5npOG+Y9kcbXzd1emG3SmPdyMhGTnZcxrdM
p8U5UTlo5bVbXBbtrJ11i+uq5//XlfJKDWTRzC4Lyv7NbMiaj+tK3lnNrF81s2ZW416zUHhuF1La
LTreaaxv2S3bEUnvY8gECGLyqVErOoVENqjH52k9H1L0wbgg7RJC3NKOiOWdI3mN7JwdNRDjfGrM
qEbOlO3xl8akMdH7azEyWIvGpYjs+wfsKwx93R3rqs7M/unRR0L1pcBiqH/RCP1Opv/ajQlNkmoC
tvXfqOs/kvwrRPQSeyE5bQEgzxmNQSR5cMe+rgk2he8Xm3X/Fyb532eGFJ9mAuLSzYZ89I8zGxrC
uq7QEFDo8BYvXZE0qFVVW2yEX/akyn9dRJpPQBFMuk8AML4B73+c3eFYneRCBTufBIiwJCWrZjk7
rYaknO1YlaXgnAqZXkP7OQJnn5+GePU5sUd6yVhGo+rZ8nBdsmuIGCIr34m1r1he38zs/Mvd/h9w
oTHj5hZMQIXwlP5xUa4oAOaXyXBO+iNd6xfrvCeToJcYx6WJ9LQ7CC4GaSiXj/bS6i0FCHf1fo5G
vF1cIxIQ1HSManBE5eYOlxc0O6zRnV29vdfdL06mPxoBxkjYGPv2+AcxJ+QAf6TfIkq9+VDcz0nT
vWIO3V7nqBRICgCRcxHcuuJZf/r30Ez67oL7c5gaqBbhmIEG8ti49mOf56t8vj1O6n11kZyeUj+C
EcsCzxFoe100NlddHIyqBgTBxVB90TPjZE8CKOUdGK6QnqW0wkyhRIHTnchOZTom9fKXHjHHbQcF
AaG/3lbOwQM5lypmXW3wrHCFE0J6zh1mDPjskurO442UvnnZ1UjnWJMNbKuhsu8pHP/cOr7IlaU+
oXohwhggbng4gx6Z1EQW4sddQsLL6l4P0R3im7pCLnwXy0HzrL5X2/1CKm151iKLTUzhXrfa/BTc
P27EQhUl6wqRNcnvqI0bqI/lZG9W+dUmOo3vwJqfeIFqNg6VQOOkpPOxNoZTF/JjlXNyWanUA62w
DoYLj94p4QsgEbkfdaf2CxQr0BUrIGgO/nUpvSKHdXA1faSEHU8pfe6UpKFDU95DPKWytdIhc83V
8Fy78uIquYfSaTdmgMDVS+Xlmn9lgj3YxaskeCSPuFYianWAxAVFKjnBu2GVUv374vSb5ND3FPVv
Y+MHZEaCCD35LNATD5/y6H9aGvxBWkV9luhfJpS/pi4yKLBbCq9AtypP7J8Zgnio9yUdonJ8fVAJ
O/KoQZ2QAcLx5/n3If/3hPBjVz/yzQsN6wNmNpPVjUpIMzbaWDRQ3MLCog6zd/InKTutSSKfUUI4
tFYJr+E8vQZGKMS/zE1/Q1vfh6KZ6BAh4wZt/c+zbjSxkpBebuc6zCl87DubWunhYDe1fQcCYKos
w45/yULQt1prO08nxnMngz06aOYObjr13kHUQAdUuDl00qKSpxPlDQ486T5DBsGAEKi6dEoKbTC2
pDYOppcnikw3GvVdDPTuZKk9epwruUwKIUIUR4BNqHk7I5APngzZ+OIg5aY381oMD/n8qC/E7nmi
eWdIS6zscHV5Ap/0xb/fJvUvsJreRtVUvk0WIUH/nAybAkvpWyGpC+29N20d6og3XL49Z99ubzLn
QHIHiIu+8MSGKU7gT7QNIeQCsrF364d9lhHYdGBA9dCjSlcPqGSiLYfyhxYGhxc5kc8Q+ozfTCr+
xs04cIAMDYQdozr1p0XjvpPM4Vrn8uwGe6eWEkn6nGhY46iLoqiQNI6ENrrdsX6F76K3zI6rsVt+
75YQp53C9dAoHVxMdDocNJGxuanPrZQj/bJpr8tbtRS6wutuZdQTuGuNh5aA9GqcnGOCq6Bu7+7J
8YTjdnIs7Vb/BUZQYCX8te6zXKB4DMphEGh8lzb+se7Lda1fh8nhBFhjPt0hel4SlWRyrNmaURHU
syGsPy5hDdOvhuGmRnXYJXV4CuXoAO9uJEN2nuzDYExGimix0KMhQTl9zEhH1CeHenHxAJ7fmkBZ
XTyVXLULNYgu8Dj9/WwHnwu/Hv8eXOMroBQMSIFXi/ul6MOpm9/OVpHp6FXJljDVo2M27qAOTf/8
ilm0SqxC6SPV5/twPPo6kSkSJjDf+cW4ZyE4fqG+FerpNSo5aEy2OQUz0qinqrbhad4FIUTFqT16
HBwMG2OeFP/hjSCUsUEeD3ii/oC4z41LWBo7toWjxm7FSOQSoIjrl1yOE7/ryPNkDgIfOn4WXcOr
vd7HgwPID5Eg2OPdWzmVyKEnb1ow8a4LbNyoxhBcwZh+xPDg0Y7wlADKhS+rVu8bgfKdgeNYvoew
DD3NZ0klJT/6hQ95Wf24BF1cpeA/Ae9ZFnzW+PknkKiROP2Ic/heammRNGtknNkxvcWPoPHZ2XIX
jhs9+Lnyaxd6eIyNH3SqIry/t54OwZykP3pwcI2PLgQITREYXstPJVZlEOBvm1Kw99OysvmICPiF
bBdg2Ijv6Zi9GgGu0/EtlEgUrW7VZy2l5QTLPgnop1sdZudsGCxq8MkR7hlsfVQponNWZdiWm3DO
ngdMQbPJ9OKM/N3xZThMHC5qNMhIbc8MEDzQsjrZAxMdkgNDWAiEwEwnEoBTCaKyh8ANO7NM5PmV
tGl8je9TpuPXLoXhu0vvkT4/JcZUWO5SVo6WGXZ6j6hngb9UjOiSwyywIiQc7pLvoT9Q5t/PhuSc
wS6m9E0DoGNw/WTKPB2kcm7mZhdWvmGr4B+9BzHHa567CNtAgmWRwnYbymCbdEA4uOrZuDBAr5Od
fUAfTgg8/wXWCXN+WoT5wUODPS1ClR+OCX64UY4QVlKcCW32X5LfeoarhxWU+/MnAvTcSd3ROJYG
BnvuHzaFf6GlISexf6BRAtFQD81wiAXY8XASvLsnfxe52/AYXjnQ1ms9hkAweX343/vIQySrglOQ
J7tg5+28sbxfx2qof2hZF8Af1MedplVqhihkBhfQKL2kS0EKjtHVPwYnSId778agZAzRBoA9RggO
zc4qGhIqxvGNhCKPJu54BScuQ9Vwx0smvo+X5xIcE8Mfj3EH3VANDm6wjDq/o6IukmND9odyruzt
y1fOfWCltYqQqxaevoz04aNL1DKSd1yjOih8k6aJvUdAALmT6+qiuhPkL7d47w3BCHCNR4BxgadQ
pS+2Mplrl8nOAbYzFGgYBzf35o71+3MoQmm80EZxfa+S9vnCXZPJdMfq/4UCPtpQ5LyVJwYnX4TI
nUNH1PjtDe7P+PvCO/kV7+HTuPNGtA8kF7e+kXxAbLJV3Exyx3MzfMGf8Nfx+wmdCQ+CWfX9yK0y
GEd0mPiaq3GXc4gTNU9ud7Tkj9zHloI7/3aJC9o7Ch8aK5AdUwJPbr08eYoju5qnujWTkxb3vviJ
ZAdFU2aiA28Z548iyqO9t5uNmzU+mcLLMVIC5NKOkQ59zD14e6aGHf2p4yUrwgo8SPNJHhIKyYUF
yyCCz8qYG5swLm7Hq3bHueTkVS7dHvYOwLACPhzssfPDDLt4HJQmQ3NiwIrfhcf0mNLuw70hHA+A
8YqI4eW238/SOOYF+3OIj+k4fUm8lODC0c3HyXac20aQ6gZi9V1ni/hTm9YnC2INk5TwJn9SCQaV
C2meFSCThEV8z/TXcaJiIiJujC9ArEpC9ztdWhKYaRFfs5IiPpeNFYEpceycIUFyx1z4yMASGL66
I2WGPUOQ1TL31kBuTFbkkZnsAmiH09pt3h9ckzxElLj8KuCSM1Sxewt7Hjrm2oSRXEW75feVhEWe
TNIOMK4f/xs3qxLKYzyUeQib1r9PC1ueup5qzbQXUFbekCeHOE/kJb0rBHBRQTdPF4m07cEjsmpk
kOH1fgifOw+W7vhMPzjcOrDydloHh5g+GDNRstNGy+qYrw32UQsQ2eQGJ3dGn1PWbYqnbgOhmEYc
c1tRqVVLBwx2ku06sFoN2Ze3nQYkW3zq20PLVqVkQ8N+Mhb1hp8NFCYt1JmMBQCvvuWtk0yfjf9b
6Nsi7d6KJ2gcOiVd+z/I7ltB/DM7Pg1vgLxvI9S7u0W3DTU4dOEZKJvdVlgIYJQcEMgwYyoVFkgK
mzN629+qp45+KadKWem25ZJVqpweGHW87aV9qubnm8WgOOZ2MQdAjWh4inZbFrW3Xcg6+cknGxC2
HxtUW/L5fkp7Gh80o3mffcz02WXT8Rq/m2TmVt9y6AiPcnVEWnCAqdHHKFJtoY9nRMdqetmMl6FI
eY2nuUOtSeNPJ9HK05xCNjVTkmda3nYJD/IuyZlaIQ4sLkyq41OOSTJTrUkDFDvlQo57ZuPxLQZ4
LqhuNs7CQzxY4Sc7r2wpG+cGPnXHfT3ESibOlMxM6Mg8bOQZdPlMZXdKNt7k+wxHqnCXjMcxvt1M
9BWKGOKMfw7xfXafgRas9KSEaR2bSRd1Ec7gEsMsT3LWpYJf0dBPIxWJNMsMbYIwSHh3Fw2RkeYs
Xje22HkHoOXWk/yxR2mcMUjHWwJ3TDYt8JgM8vZCgYetM+eJ3gncAmL/1JzqB1ucUEiz1ekkVae3
Pb15eW8bKQzwkbbCvw09TpRIp4/skVUCh6nDLO+34kzK7jNz1SuII1rYDouz8aUsTpsOSWS6IDbq
f+4Rt6940rfdpmZ2R1qJIW5ud7P8JX/B5ZLA7U3anNALsU7T47yeXik63dPz/Ew5wIDtQfEq7tP+
qUlH1scZ0J4hNR8H1jE1Z7rAoB02lCd2s3JaTsfP6NMObv95jJxi6EmsSP4qnCw0DJ6J6f4XYWfW
lDjXReFfRFVmktvMCbOgojeU2goJISEhJMCv/55N37xtf9UWZWsrQ3KGffaw1tq7GU+257LaDGZI
5oQNSldXum2RPB5dZ9f55eE6t8b0gWEFDKfylH6ejRV2/MRkULbj4SR/Mty6cjdLo2Dwiqfmy1zI
sOn8i/qANkOmXpsps2zMQC70hbm4rhltAQE5C3u2XW1X+Ru/KJ7gNhozgxfuoEU6PBj7RbfzKp03
GPJig//rC+AYk91TNtZmsiS2cjXbMVkZxytBFcCvHFnjREuiYlTGUB2PoyF3KIt3PzGSTZxxmDiT
Lj3GMCibUfO8XUDgHB1ZO0Ziz6lyTGiqxs6eyfPtcQeZs6HwziJUo99lAD2tOUlhpqBudvo1SA2q
dmVQcThfY5h89Jjihzw9hHgSYG86TmnaCWnk+2ueeU5O0AIEpKiFN/Dw0X4uZzC9wHlUvGaDPieU
g8luITW+KwZh4MpPR4oK9sh8G3BmF7ERl2k1q5ZFWqYFdb8ihW7cRg3p0SJVRnvqiX3c4yLA7kr4
GYknt48hEkBcKryvgZ+Fy2UetJEGgLB5QKY+513zUZ8M0oZ90k47ZFfmtO2aA8lDThjaNOrr9K1w
j1RhaC0/r1dHyjP7+WEudRmEKoiWET89TvOH/GHPE+y1/HRY5Q/ovJNdg8fxMFg4Ow8d2WJ6HhcX
vx8bNNdOKHIMAHShrioFUCmSSHUDhTuXn0ZWTOGE4ok1Mi+wKSh6cMKkRx5STKEyMSr5yRrVs3qm
gClT3WomSTN+iabkBe41bU6pn9gKpSv3ALkJlYMJI8iIC/TTZvQpB0bUV0baKE/ztHk8TvZYb7Cj
knLr4+JzO+tHINSvoz0dU0fKCMnc4pVnzbSROI7iU4G0WlL4mWym+eNwXjBjBhOBMm+4i84xQiQx
WFFsjxYfJ/2omMjE7NLd4hzbMBzzREI+OFv8j87KPL+IyknJF2sAVuj1GSqpt8MBhF1iuOVku9w8
bJfXUfNY2dSaGu7pgv+0bB/byXbgt4/UhWagGj8LKFLz42PzaDxrjF4FWImFQ0mlnlFaeZXvW/rs
7b1q1n3SlpW/sbRmNfA7tfK6zxPK3mDJFsWifdTeLZCOMwtfdKKMnLk9VRP6z46NRTE+0PBgbSwg
bt8LzlJWP4z0F5Mn5ZN8Yk8drn8C83s0GJ3ScyoxlD3RFt3anvBa2/IBlLS+tjhTHD+MVN0d8gan
VJkKCa4cO5T3T09n6v7OOqdPwXC9fyhX/dNJi3qAXrSSkVJqrcR9TTW0f6IPDZX8KyAZCPsPJ2r7
Fvods/rJmTkzLXVmh6fNYjhT0l3nlmMdlgKhmgNzhSBbAm+YnilNk7nS++WAQahGxtRZ8UW9jO7Y
093kAIv0kQq9hbHneucy8wPQoky/Q3l+CHXX8nLMMn9/ObOZX4DlOF1ALQ6i8N7LluVjSTnbokg3
mG9RVR14AzRmlj2Tjqz1nTErEHML+IoVnGLYmawv3nyH+eYSrAfrwUwsUASb6fm9eKQkwiVNrGCE
4OXYnBmplYLPJK/Qja/UNeeSvqD+TOzpQJ8TkAOx8p33/2SuT0Cwn2C+SmVabWTgigO/0dfDj2y6
W9kLeyExbZ8SCo8GsYxI+YEAhS8JxuQGxVWGJZ+cWN4Fcw5nNNzGm3RLnqOj4FynwCdGVTqMeYxM
PGv8pP7xDMuYYMHktw4hRDcrfYIJchPIS7iWR5KfTIecgafJ76zD4AHPPO4jedfLWB753FwLCrUb
10CHYfE/bR+OZIJOEarhMzqbo0TLGSAekpEM3pw3pCKS5EY0IhZfJcNAdZu0B1Q6P4sRD5DCfZsM
K5eqOlkhyTh1oV+Rj9KXWkSKe32NbE+bVHEd7yL40ilm+zBDKJkHuX2LQyQtJ5LCEuWEguxQMx7A
ymHkJbtVjmVFV08Z65M0xGbxGyDghHw6OawtCREJo4AYE1weiVqHgYRbpEsmSHPyIJRgXhndiKSt
FZUkrWSyLZIc9lcLSoXqPimTLC1JClHMCiQ1JZ+sMH+Qc6HOlpGcCQWU5z41IgFR7eawwhlGOBUP
t7HNTRcJ/f6iESaX44zzIr7G8LhJoZlJHTPXqeBWOv7SRIocU5hOQa4g3BvVFK5rsuEV/wLOjzN4
bAhLjOpRBTCligdgh3aTHatlmNBeZ8bpmXN4ydtc48NMGZ15ihLJtTo+PdJHNJCSfN1gdgBMwTzX
09csRriGNcDYznZzZy2I5EtSp+cJGIXFdgEW47FaXCfXCY0nJu1MH/fTy0odF0dXskd2CukDS9SG
FlbXSXaRfKIVFBPrPU+PEyVGg3SXOgnYcAbonitkBKPbfAPf/BghmunuCar72fEBgbDYBrzFwaJR
BSg4XeV2OEU0WQsasFzZGZkCaffM0Yz9Jy25ne3ugyUDhr/g80LYasD5Url7SUORf3yV5GJLTkjA
JPXDJpU0oSQJAYsBaUvbsA2HKzuAWB1zXMjRf+LVTXhOSU9GW7ICEChJJdoLK4X3Gsm7Se7JJhdL
dhUdAMkRqZxPGvUq+Vlo/3vucJAU0WlELpZ1w1VEx3UbDsjM+jJQPUspz9zyYxCDtv2CycUay8CV
0F2bMP82qif7O1D5ODtHu/U+lsVN7hc3nlwpmKmGiaumCNCywY/hnlc1JBfxXUkljPrIIMspu8FK
y9XewnrtsVxkziBKIJSHoDg5WmbM9Kn1Pf/6lUen+31XnKe3WRtKktYKdBYqv3+v3s985/QZK2S7
2bTydDmYTyy0DYm/E9ApekgwOZvpPtwzBOBtoKwLrV2JLh+7xPYWRGGc3BkO1i69i3S6DeIMNPZB
uEFMgDaitqeNZApzFB063IoCN4WyNfkiNLlwMgTGAPLPBg5ix5foCMyjm+4FrG2+1eE1kQfQ4vj0
S1yTPN7xKKekayJJ6uCOmhHs1x2gVDJdygfddCSZM4gM0n9XUkzbhEycL8m5IaGdQbKOgIl0To9m
AjkodCjGXaDcnyzZgWNwSekFz3fSLWT4LDJlWzTlJdY/BsNXSQhsExqSe8f3FmO0j9qYSitY/3iD
BT1Fw2dR+9isxDpB0yP51cXyNmiGo6TCFTGSh5DiJKZm6OOEhsAZSGIVuF2y4AyecebZCG6T1CSV
ASBTSLt9KK92ALYL7P8S1OM26ENEWZYNv9dTLaTJHX/vAg7FccZgmJG2JsmZSCLt7LfkSW4kyFj8
3gaVgVMAFwmxAryhCPeFzXceOUmD5dKYzHxhscrxOjXfZvLpRIxGKEI2kud34qMPBDcq2XLnr7xz
oYWlLQui+VCi7RdqQLLC8NxyPL0awCaGZIdCTQ7u7QxB3XFcZxhznIK6I6XcQPHnDcyZ+gEk7yxp
4bv7dIMLBvim+bAelQioBKZvELYvQvyTKkM+ZrsbQI15tVQB7MkFjYCcQom+rAJM1xhqLwdUHXTh
hQeaFmyNo9/4qF2GZ+Cv8kBsA/Ee2LC7qI5rZB42URaToItL8s1XaHD0TgoUvktenO2wsiFpY7ix
WKg3RGexyqg/OMmGqAuYGqXO3489PDUs+WlkJmYCqd/m4gcxBiLZ4L2VYwoZYwWdS8ooMgj7aTal
RcVTBYySXD2HjZ1eyNGrpMZMCM4UgbhrDbFtRDNajM1vv4M0PABsBCLqIHvj2MPH2eE0QyVdI2fA
JFyhqyVIYMAyizVEThmSI+e2OrOC/bPUfZAZq7/y5DhmIBnNQIDCXbh5lE8hnZ9sXk8Q71ANjKvn
6v3E/SHEIiZV/H4ltt8RJedN5cjME64uTzIYS+gj5RykFECB8NzRjaFIK6hr7FwYVm9SSdK4nSpA
RRKrVI24wvp+wMmtmbPqCzUl7CtFLXvB8FBOHu+Y5YZbRwMi8rllbk+W7JmP30z2T42vA648uJAv
Ooy6EjUhLhnyKFIbo8hPoWEz6UmTMDASb0jEQV/UJI9wGYNy3fB7J4YXzkouwMAyV+hGXFnNlMpO
sc4wDsITzp4sdH6SqjZHSuO4V6RTBqGB0MLETDgdiTCFeMLBzRjJqacRh7YRQVl4iWg/ggdghzZy
OcKWB35B7xXCCHnqUvbf72NfvKeCqNogvLVGBg+ikFmBFKsLnE6Abp3pE3+gUjIjNJpsHmoFdwKX
2J4O5yzM0Rb0XElgAiS2jxWCJm5X3GV9zqqoUZCSiz21RE8HfBahxlyx/1Vw5gStGVpmmVeUk2ym
4MXJIayM4CQRFS7kR9p+IgGUT8GNT+vxeRxYvIu8w33NyS7IP/O7alWDLyWVTnlARw92k8vLKZbq
Y88A7alqubKWUHt82H/Qkuu5CLhLbgEurVvd/CM6t7G3HPjn5wJOqBEN7wzWPtg+iCAJSrJ4lRgb
9FOkFCCP7pOYtGFwtx9y5HADI3ZrDMvBY0dj+E7vW39JQBkdox3qKXLCgTekqE3r9NkXU8AEQmYa
METyQCdENjPYwKh7uf4Aq1CH/7c2DMhbQf1ah0SkfEN577tB1tul3q3oLxXTxi8Eya1E+qxci9Mz
CDcXF/zVWiUgo+WChhs0WOJ6ietQCqwfH0Z+yqbNWP8wUoVlnrkFHg5WW4zOYCY7oE/Fgit3+8m/
LHBZ6BrWtA6U1Fl2kMtkn3Qhb8czrwThCLXQJEsshISC3Yf9ek3R3WPz5okYsZJStfjsd4eIT6Kc
N9nwwL1CZWTzKNY6Q8LlSz6qYEc11LDvnhi3IVZGrKLYAsDQoUIjPn7d4ULhSW0mEBqwlkJcAKQ6
3U7zpEi2mEr5md7qaEv5ClcqOxzVHCmDN2P6L5WYDSRiWGxiXVEcScW+ips3uMe6l3WRDPkJMySt
+QCym0Rm8oAeHbY4k0RP6PTAiX6iEF2uxMW2I4kFwOjxBz0kdrwXom8YZ/Hz7Ggwk7q8lKevRBec
K5hVeyERBoV4LkZLlS9CMg4t/ihF/d3Kgq+BsA+hSpHoBJViQ43o9/0cuW0ZaVz+WNz+EouuvVoc
IxItmL/2bu7R2oiTbhcRMbDvZMthnFm3UYHrKw/CEMwQbh3H0JCD6PDMpjdLT/b+DrsnNlQCZkzv
WCeM4RS82wWJ4iwOTCvgAJbSvniOfJiYPbzGe5S341AWk72Lsnc9EfNYoUpDCMNyFRfcmgxi7lkm
IeFwsaMLdZgpAACCOp1DrSMgtQnHja/dXCOsbJkKOea4pfE1yp6hF91vVgyuLHiJSxSWoKAPBvji
d7wrGx6MPwtbiYxX7VXWk8ZytF93rDQ1KdbXhjL29qsN1RmcIbkXCUFl2OTLxPqfsUT55yBRRlcE
n3pJEfKbu+ELsXPxMcLoQa8kuUUaKxI1IKDEjHgf24jl4CajPMRPRAbwTyTLyEuM0QF1PlQZ4gPh
xiDJmYTdpIjuGQuZKsDHmGJxuJEzows4v5KsBT7DXPwG+ZNcirxS/np/YMI4W/iEnguUE2aQiAUj
n5nQ914K9bTz5sUcTL/4iTkkO41amMyqzuzryeFdzOSVg4X7wor/frMjb/E7vjIi8KjMQ4GSHpMh
k6fhm+WJiVHZ4hTdYso2AFT5d3Rkp9AE5PlAloBwJTCCFjN//eI1qFvg1MAq4S3kTWQPEDtTaWcj
bNgUVroBHdLcI/aWf1kG7GGxOoLzkF0gIbyYNQI7FoL4ctj4u7X5vWPYdCJkdkwaUDL1GyHQ6eDL
5Z6/BvA6SrY+aBXeYgO5ogyRH8Kr03252DIUwAh9pAJ1rPOzxGEdaRMdI7Cf4o/SIERuGpbNDGQM
MV6FgwMyMRrOziTNuMSk/xKlyC0rOYOxDZ5F9W/A+0AgnZCJPATHZU0AcKHa3Umpft7jzYZUKeEC
ABegEAlMIM3fTKq5OgVcYQXYs0MCYjGsxpJb1/kd3QnepIhPAf/DBKaRXjNEcYgBvoYcvPQBHUIO
EFhwTYHnQKAjdVuTAumRYIfePQMXPYERKIE7hAQpMyjIm6SK9HcpwluAFaTURVGbWgHFq5YrlV+1
MS0PiBeIaHhtx4TvL+5D7kvZpQBvIDiWLWIKlH63qU1J+fe7NfHD9cVC4jCjvi8xk2AkfmMOiH9J
fJlYzfqJ2WDC0W8jocPncdUqYRlqShQezi/lPUzjoibDgLo65IkCvyCmOsHX7wK8GmnLW9p97VcV
0Y3IGzhRnVgfXYrK49E1EogrXDaKEF0sRT1KgELdkWitHQ0ZHW4YDWu3pngugBGUbCWIC2RN74m1
BYhThFLt3qZ5eJhotDvj9YI4OY7sX1wXIyRj9BvrIBGgjJyEmHLVgga54jHyrvI1RHBSYAMCjUA2
6j40JpMjP4H/oHR2foEKHF9fqPAnxxhJp8uDVCFPLxKLymLRGR8JBcsY+g9YDvAHKegOgjyJX50J
t4Bm5n7ch8MFzL1JH6IbCQLmllLVVlGEYpVxWXzqfYlI/uwUGr5AWo4BLBSKQ1wQyljR8FUWqEAM
KgGpCOIj/Y2CqKmZT09rXrM+hQrB8EbWMVPNtvKHoc6jZCsqT1tRqGRTIXkSybDL1J7X9wo8g80b
EEXzaZRPQYSooKIy7k5Z6nAOJe62Z2akLJniRBAXMtYN90x9ahhsfnUjgVrIKpDRg38Xc298lxkc
svQ33JdO+2Hu5MwNbnkPWRTcZiz/k+m4PZzCwaP8nY0IG1+hygRK5FMqEr/rErjJgUIgLoF25R9C
pPUw6HlaEnYb4ZAxkS0s+0w+WknyZ7kkmX0Lsa8WZFcWIcz9KeStanK3ASNQ2dQZuWlgVqwFayVz
LbN9EQQGnEJZIbfIHoMY4K0RSnqVWSqBHW0ZQZXNxGW/qa9H7l+QQPKRsgTBDrGo9xPK/M1I3gz0
BtMgpM8SKzWciSkVfyvHSZDIfBCWoA5VH6TVVJxBzDEuj+5f2OxsF/bc79W9RatASFCCJRHSI+pp
JKCgv3EL8uGya2VJy1wKpkS+eO6k5fUya9wg+RNZdrJQZG3d7itM1qoYv90TVW5fboSVHZ+wBPJu
vzE2slBlfoSHKl9CgRpiDnv5Hc9hlHl/SFUsbT0aHL0bT5FFv0+uIXIIGEQTSA9ZEf68m6rooikh
aiZiIWXYDlH+bHL9skPQleO7Gkkt9IK4pZpqa6A14wqDIskTUxIriOwOovZNEiyCIBLG0TmxQqmX
7ecmJVApew4iFD7SIXvnANZECF9VUk6V8JTcqK0ZvNIIC5DpWGMSPgSAlD/1wHwSBZQ8lgeprS0i
K5I6LR6M8IZYivllhANKrvMT4KwByZ9hKpi287hm5VYrh8+8jkXgZD/nyVwrzyFFMKXfG0CpenzP
/4TGxzCqeVqd0MULhT3JocliPq9U/i9iLBdu7sbP8lv5ctIDbyigqOvYCBX/lACuejm80D8RCTEG
gkuWBGl1B2DJLdDdyqMvG0EhapREupov0C1AdMBu5FTTufDrGJEXst9dZJDqMz2eRRmQCCy9J4CJ
38SpM9FmGXLmKffr1/kU8uY4fGSmiOzEmRW3Ey8Y51SyvdTWyAtIBr2OVUjjuFniA9/zmzydJMjd
fZJMwW8/+He2x5IMQiovI7HyemWXXPFUSryG/T14EGdcMiQmrtZxIpcobpZ4v/IKJ74tJRnRUPtA
yVSJWsJCK/g3kFv9C9oPq+U/YaH6rT9cVuttBWZ4A5q3pAmjyAkZXp2qyBCr6eXtxV5Db/kpGlUF
xf+du2CpCvwkCFHo8H8jFGTHht48nXNZAacfIdhECmfvztQZYq16HQ+XrQ84fl+NWrpSwQZZ2Ph/
AFgqUkpNFuEoHQfRpfWLU9oh57r+tTy4fqqjajy/HWZ4bXQyJY6lr3YlKomU6oWYikh35ZOU1c/z
HnwqaWGC2QLZQbXzHz5ydCdaf3eZ3Wi1MXB7IqiYVC+dZtMhfH8P/UKA3xMj88/rK5J7VdBtRnMy
oUZwaEEiBPAW/fOKjRWgQO51L1sC/vX1GeW/neWRxfHzX60/GrSz63k+NL3pGmHRd2RdjyGlzMtP
snX/R8aGiYU7pOr0G1PpJfsne0GjjWGeq/lxOjwuTFCVw+2rom+9KnvdXHrXaRlWRHtxwy4/zO7/
0cr485OFnfYfFLretU2v7AebFc6y+fGKhlft0TLOTczp57MoPqmcexqJYRzWn4gqf3H9Wc4Ot2zA
1kK5Xf9GH7GUzrpVBZ/9JAGb6OHeQpEt64N8bqPITqv5t2bOaMTH2XUCeCrcL27oYSVuEriemx4h
KkwVxMQpJ2FDs6M7vQQvTlS8OQskPROIrY2bLuOvUfwD3UTyL9+3xH+v/BvVa1+Vu2uzRQHHQBTp
VKZo/VmILeuf2WmCbN/B+KGNq6rKO/71iTTvQcORtjb29z6u9MoxboNrN1iNfKRdJ8yTyFyKhDFw
+kk4WSvp0B2R2B666MvM6ODibh820dr34zT13gZREP9CqexpMnl9HYC8BBZ/nswSsEF3og5AKc5n
JzDmQi0cB9HLldJDEIyfg+fAQ0PTX6ZvMVm3MiAjGfRIYIx2LjVJV3MfY+TBFCC706Xnxf4PQ303
an/fOSRM0mAmIoLCo/jPClX2ulHnZ8Z62JruDmQxQkMH1KdVxNnOk5P5CeF001g/KQz9vTjtIb0M
+UBTGSJr+M3Wqo3R1m1Jl9mzN4gn9huyKLSOydLZZu8fJkcyrT0IdHe1xU17Fqgtwdg1ITcw7L0O
BoMxvQ4lD/DjIaD+vfj+vLLv9jgbWteioTszDaA8SS9dfCq+01fR+j6469ETiZEFmvsL/vNE13r3
CUWhiUmev/fWt/CCSLAUolwjeK+nwPX81QO6vXR4dlWUcPFl/bnIwiHThuQaBHBXlORb96NDN/bz
EtNG5/Xmvr+z+r62tCjz3mefECJO4cezBXZ2GHxkXoTbM4zGorpY+ZdJnpL08PNHOlJTwtsFS+qB
rjKuyYkoMTpWvxb2D7ZFM3+av2/GZWhfsuZyO20fJcVrBDvvvUKAANxkApoRHvF7N+f0DFAJcDdX
fkPaLdqtUJDmXkMSVLuV+VGg44WAs6gg0mItBe3OG6D6gSjfI7gBD1edwaH5BghD64Wja3/xzp8n
Lw/f7afT63FmWZ4OlEM0lk+PBxgbKA6OKm//uJlTDPe2LnJ2EszhQgMr3SSfe5oE3F14ZB60eSNI
POuXMRdZh5sDTwSEYhOXLSemCK8RiU8MnoWCMHDvofsA0+Qz88RGgnjd+dEUnLWPdPqinCxBM3G2
VtJyIzg+5pMaFXKLltN0mYmyxjVXdXx7udBABIgsjmxJo1yvfGVBN4+2CpBeWeGvHXwWhMPa0MLu
6RY8IqI77abjnHwHvqrbUX+lzwS61Jf0MwQ7BGSIKtQHQp2c7UQ9DFfv46LvpoexhVwAIFT6ETTT
tzbIaZNdkMLQwv28p7KhUQrIlmdgvXiY09PzcNWhMTi/zPfvdrSmekfG0+NCUPVVXik4LarApnbq
+NWo8MievBWcWUM0JqlXUYmDhfvD2an/xauDYExXKgelWfiWv7P4/7FMNhJG11LVq3ExPLl762VX
qe55j842SgSMwePASA5Djk9pPAzk+ea3w5cNtM/62S5Xm3V+nun1694amzT/2FTxoYEs6+yQVkKJ
nu4S5E8ztF67H84S7U7L/9Oi0qmM7taQJXXHsL5rk9Hl89Bsjz18OqBtCOUshRO7jzUqDNtAVWm5
Ps75BiBHAfXMtxu9Zs4kzZtCWM2ADXIw85eRPkit2lPeej3VDc8okhviBxqyJvAcgHae4G1tvprb
6OxAsvSPAKjpgUXqdYc7yHRPekatWt58/bZsE5hrNLO5mYFWuEcnIut+dG0a0NF2PS1+aWp81qMh
FJgugqR0gR4vTud080XhGCWnFnnnN0cfQ2sa7N401C8ymvp69ldJw5ODR4KJ72V4Rndt/6AFmTPK
jp5i+jD/YGz1yMZco2MXOu/nKMtieAtbenFzV3FDjujgKvTd0ZNsF+v1s7EiUKXPQelV1NHoiDAz
EYjZuoJBf78QZqP73aAO5aGVVFHAh0uW9tLPJ9riTVFT+rWd5xT1xwXFDibecVXS4er88KukkUbm
owaXT1k/VqhATr0IMOL2eP1gmxRHb7u+UYheWTQFfIJejWDE+TSBe689gkWksoxQ2BPoVJPixkOG
lD1qZheoL4cXmwrba1PNbT7OdOttpD/RjezWhoY5poXPBRrEC/0Z0CeGHvN2ANkH3+EFORDRe+Lj
IHIbYdP5yHVcVwN1dnihmbgKOGrJSzk3UCVD/uOrUwIbQTlA04/XPa3HidUOZ3eXxUBNC5TACKUt
lCvO3nlMzEg7Gy1oXk/t5HR0r2iamO7tjW5COyp610eapHeXwKItCLYoHvZuTxVw7zUmpXTn179D
q7/JmPQGoi3jEP1i3bC+yyrl5uGGpGFVTBVlobIn0LLM6tfj4dPmypTL578/jTZif7lzDv1VFRuh
Lrrbmfa3Al9xq09XGsX3K+X1lj+eb8nVBOxLuWwzuYUqLaOfT1FDY8fyQbE80pcV3atcuKt67rEW
Nbq9XDx05RGX0SxYyYkDPsCK6BDMCRVbpl/M+iiyLl6NeBDMmpiTJw8haCgExCjpeOS+ny/u0LOW
w4X1cSZVjdTXYd0GDbBrBeT2YWl04XZWTFTyTRQ+uYBgGuAOwCwab2bQY0LAtnD29Yo4fndyYSCV
5LldUMetP0geh+xWv58hqgecp3lcbMMpvlH19kXnyIkV7pG6DWm7UnnVC/S4GwAeFQ0T/ITe7cD9
PB5fizNpkcETNt4ecQwYOzctEfv1ysU6/9RpGYRY0RMSA9Ri/X/Pz/Dv2YFGjhYH7btMBx/wT5dz
e+7Nk2Iciml1eVWr10ux0PJXbft4sn6wxf/HrReBSHrbIVMBF/iuG/CfI+RoWNe8vB3asd7SLcDP
pvbTRRPVJJLlGTpFnkIr3CkN4dKfpMT+9iIdW1URx9ANCszwq/+8x2OdlbmqqJfxQPWRrlNpZnJ0
z7pHb73jRTbZv4cUofm/B/WPD/zmkDEOZlNumn6FbKG+bLeBFnHHRjVXSekfKGaAo0Ev9eQi6DaT
EQD2AXuVqqsy9OvyszMfoHZfA+MJRJUFgwmWCxUU35kaoM2ge5fXj03vwnNbHxRvQF4BKncVafSU
WGh9oo7aOjg9boZj+DvO0ybR6zSiESRKfh3y1bTuNlwFnulqT0FjO4FAY1QhPhdyyCl5OsWnZHMJ
jk+7qc2iJv90fThGtGMi/zN5616P0QZNCbR+yuCR6oN7HTsX70ivcl8kydBwpxOEy5SaYAF95/VA
T7itb50Cs5wTOKBLrQ08oP6NAsQfgBUta0rg0r/s+PKFU9N43rp6BgLx/uWtReNFIAoGKhtR4bjm
i0o3zK8a+vUwVl4RZUGXDzwfXq23QXB4vHkA92g5QUWi/51ERngtV0YIiQdRpxG8ST9HEJxIjoAu
xusvXGSfbgMCmohki7GClhOfXhAHuVDfpMsFvefok3UNaahBCTjqr88a6bznY4t7l+HyVZ618erR
4sksQxJw16tfrmkCQx7j5RpTbaZLSuFt3q3yh137f1cY4bGF0gHSF2zgP5f0qctzp9sW7fispKUT
ZbtJfl4M7EVTJYUO8RAo0g6yHY7qjr5Q+33u7Y6feg+I1ULQO3vqM9AU6P1b1Q8KRrpspm8eF8qf
uIlcmGJqf+E5KnokOOUJXGnSIVRleBvW94jaTqbBWEIf7SJVLcpExBDEA7Tx6Hy4PtS0zmNj5yMa
UVPYgkqxpJbaLyju5hfq6rY2O/7U/vKeSfjrWqXlPVIamqJ/V4vYd+p1Ww0zWk3RngbkmU56kRQd
hGAUU87Iw8MacN6hVI00IpmJ8+pM8+UZnvoGXbq19IBDBJBOGq84SdyhXbqQnchsI36fsMT6JQ4B
mluAhwLoM3a4Jf92ERIAa+UHm3Mf13/dixj6/5hXp1Zug6a4nMf9JTi8gZe9BUqRDp3IAipT0E8h
LBxw3deU3q+U7XusgOMPoUcjtl4QYzTrlqrv8orvC949bmjxskSOG2OJ37ILbBF4tyN1qaRMaxaj
FNLDBmGJFwkFL4hoTbKDzLwf219ATuBIE1+fveIUbwAQngDZ9Itu4CKfXa43Nw53H4AK1ef8EOI9
v98yn35JFGMOWIBpu1m1yOIUwW3jt8gAXL1MjxjonthVCNynTWzTVSP3W9r6uup1ZlNytfgfoHja
Ub1mMDIdeFpU+PDthmBwXoZfKPrYiBGCsh7ML6YPRWgJBYd+Se/wAOlslQ4ea1OaSCovJLict/1k
SxqAasDNDLM2udHt6tFakQ9BnwPy+ml04FwGW/aCxCB1MWj6g7R9q1ZbQBggcsIT8R3C/BR3UpxA
B/11eC87oo8xmnUFzusJWDGp2bC1Pbvl89GkM0IOe7zgHcYIhCEdKTuYPuwZFIR38TYPKyccqOHx
FZj4K+0kT/EXtEKQjj7/qC+XLtg57uF5tEEAHpIs2Xn6hUE3EuD5T6fq351eJE/FualZFg3aje/H
aqOWdqZuN9WYBqbe2TDXlo2yjE63uKp+6bV6qTuUpuCEdVlY9UBerc8LMbYjhE0bihgtuuluEmzU
2w8H8D1h9cde0BXpSIFOm8EF6t/Vu9oBsl49mrGjS4syVZF7uMEIMVXrktbPmbkNd/3QV8NGtW7u
6c3anDzNHIzMzZt+oZPGFoXJcqFuJhfkYQab1DoEO05HByzriSHdG7SO2lw5qumafKS1X9woe5qN
9/QGylv/ajq0C42OFQWd/btp0vPGeTif8tXgqic7x4ouTeteTIIOWppuCZZ0+oGWr/vtAXnL4job
YPHQUF42nR4cO/IlVU/3Dw3A94VUlVZNrPo8rY/IfTlvp74Ly4OvHmH1WTQXVAt/ewIspb0Zl4d+
sF2cFIR2uL3tiWYW6GqdWNL1jFCqOCEqk7WLg7P6tyHS/wovZOwtOtcO8bSQlPvmbNWbTimd/mxN
i0Pun7vCOxxQq7Lfiz2Vjx3QKVQILB0UeE5/vFuMvHpYsmhlQBGp6qDrZUZwy9SoyF5ahWzrLbU2
AFPgHV5PTYAH6+ndJh5ARtpQC0LVKMtfbvSsrpxjWCsFpJ3aVbI+yOxHpQ2U/idTq/51wnGHuMtD
x7JIKeDK/mlpW3vXXq/9AdILge92sQEs0IeFFZ0HcU2XDufRROC+nxuwW35KaPz42d+s/KkbXoYV
cnXwBGhCkGbH0a1LdzbtV3zK/4gxHbXFto8K+ANG8sPM/uVGf7vvb9npbV9l6qZqUSTBNoMra8AE
q2sTXUIWWWx5p8ngrYVpvndVxFL30e6IeINQh6uVMia2tCgIc+JTjkasIiy2XvOoGz6mTRCnA3K2
/77evytNXK/l4Is4QyLev3Sy1Otl21rbffVg3qbNaqc/KqaXOW8F0Ng+ZJftzdQ+xP/+0L/hrHzo
0HYcqSIa6J9/c/2r6xCZyNtuP1Yg7s3Ky/xofJ1hl1WPOaFnRtWwL2DKnfKR03/qR5IPDSbkadca
XqNb8cZMqr3KgflKV+5zTTKqSPld29ooldOxzbh+1hyN/75o+694hYu2qVCZZANQOzS/XbRh7fWz
0efVmDBzRkbA1z+OY+DvN3KdCEHy/Ro0QD+lXtURuSkeoUuEdAZVGWMhL5AWN/JXZGC9wVQ60WZ3
YZos6aiDi5rEHmiAoBNucPLz6XZOxA94QCruIrJiU/uv54S/ruo9vtFpSsiEPgVWftqgG0cH+x9u
2vp/29hGK4y8pk4iRPtW9bhq3a3uNYtGZU1woeXak4Ee7g6xPq9XJpvC38FF630caWftvN+S85uz
3jzVn3isPVADYD4AX+nGBPthuklLRF+yVfl1JBJp/EpzqzXYqOUhtX1rZjU+qnCdTZf6EBNt/zp/
qu/OA2tfOqEh/Fe8PeMylHTmNNzK7z6p8/fj4/bj39P8uyH3n+eipuGR0zSMr6FxV0/7j4/Y9Xnf
HtrBacEOtumiaaG1T2eoLQKjO5/gWHdrlBAUxNvCZhvVqEdewy1Q4DyGFkt+2yJHdfT2F7952dGi
8OZ1q40WmkNkf08Qv9EoOnpOESpvt/fD69bxeJXZeniCSIpenYDD6HBztWuQI/lgrXf6E3FLX8P5
X2aArUmF7qgt7bzThhbHQXmKuxMOmtfRpe+wmQ5hvWZooI1vwK3INKt+rY0dJc3oAX2JKhQ5GrzU
hJPA+RLiJfBXwjHkmi9JYwftJaJLOT1wO8fbr3H+avpxru2z2xxQMlkNHm2Wu+1lCKoP0uEtPteL
nTIxs8QBZlE85EaU2ZHZcIylmhUfIavpsK9paDjZH0IG8EzmsXVvvYuEWr8YoMT1THRKlt+8+BrI
BdKBrIJ9TN2o+B9n57UcuXZt2S9CBLx5hUnLJJlJzxcELbz3+PoeKF11s7IYZPR9kHQkVRSQMBtr
rzXnmCs/8Kp0NYETmB6M/kUh5jBY5bxN6mIfntkbhQ5/FZw3IdywyRykX9bGb5apv5+Eszc+ITVi
NvWyOYqgbC9iti+HxvTmYqugS/gYKLLB+aoPomRnjVdalwMi0/e+XOFVLu8EAyND9DqEV3V5p6uH
nu7B+8/PqvyP/kPhBBmY85llLEnv5u+P7GANOajToDvK6wSlR+sJpi0IT72Jx9rOIsItu3GlXTZ0
QS6M1OX8+oMonsQUx/52sLuHTvbopFnvzHt+PrV/p7TLqcnUvZS/qgx69e9TUyvJR90wtMfJuKm3
3Umjw+6kvhfTzT/mqvvL4ZZb8c9L++VwZ/3TiWGM2IkRJvj6hBtIzdZpfZwKLwh3iknsartevhHk
GoKQkQAbNM7PJ6B+eyuYxxOqwe34p863jEJOu1FqjtFnhzcD/ErnZINrvVmPAmCVYzA6poCxzTbR
i+yBRk73Cn6B8jZf4Q8kTbv1HXhRcmfzulWhi161ctrZaVC0ZW44U13btnlCf/S2bExfE2btARZ5
5bb/bcf/7zxouXeaSuubElWXxbNFX0h8Q+0UOmNR4F9UJmuSL98GEJnK+VLqkRRgNTVeC4FkjZYK
WSiPVhFs4pp2rUg9kxUXZaV0rhTRZHYUFuxMvVAgeckakSD7Ms4vEpiz1JxZMli01Z57dnORBHSv
oOU1hIotJlQelAEpSpeM8EWyHnz/OOG4mdOycQvAj4PUsNe2zE+1/xgQBUXMCtQHfy4PGq2RGf5t
Cztf3AUh6kKhcKOBz21XXfx839E7/fPk0allq7RwqDUat8uD8eVzESnK2PiCLu2rbN0N6EKrY6rK
GzkjAyoXyVVXwA/R1vFHUqyVe7kEGKim130QrtgBGbyBI9t/IXUfA43g4NJyZRotrc8kyOCChPsO
nbxEUlp06vrnNHxOa22dMq0paFEUTJoqwwkipEwwTSdAB3GIRju7a1mLs/QmEdZmGrgtxaZQgwi0
CD+E7DCL4CHYW4X53TSCx/LJqOMzSxB3DugUfXup71LogbPGq1O5Zqk4lXmfdnuTWjYiD1xtPU9N
UgCpuc26BCmzOIj5dBMPHECSHNI6PCWBvdLO28bEc1HRCFSnNTv8YBDv9V5wl7+jDdSNFiRurXde
YJ147ByhItnaQvOb117AaWsQf4LpdVAhGBSVF8Q3jVq7JZUxO7gw7g/lzADL/HUk82/loxMkZpEk
JrOGaery/3+5r4M+qpk69NJ+olGbLXhRivhKuW2mY9CZdqjelRg6SkMlfeSjHujiTL90CaV/xg4K
p4DhC3SvrLFRP1OB9WUkZmNmQHyMiOKZIzo9DH3QkJRjYzcN0cnVxsfOKsPwiCDfNbeas6lIIjeL
nVp2618e9X+XODK+aFhaNAEVMKVnT/rcKmnRGj48F5jz0YtpFieTjrxfMs8ptb3erC3yE5Redsii
CyqPHlsfdm4dj05s/dZC/eYDY5BeSyaMaegqE/ezDWZU6UWmDwX3R97BGI/E0tFxG2abnJMoSydn
lhoYv2nUjH9f978Pe/ZdixnGp1wb61B3DpEq4Bs/54sOt9v14BFTsiNS/NKiRmzdQkBVMr4JN+bS
lQs+zHcf7CEPOZ2vC7NzlX3If9cO+pXk0NR67VHTgvpx+VQDDIUgB1osAUT94F8QuHGEC5RfXr5Y
u26L430TkCnDUveSPFZIaQiNQuwOPIbEQ5RgTtT8dvP//d3MpVRJptJQFC752esgh4niC4mGEZOu
fxuIlP3jfSFo6yqWnVGkexZ6Iy18xYTqlslrwYBWrra7NO83Ma2Jn59F5d9ncTkdFKiEaJFgfP5q
qD3yQV0JtGOFUAcP3gDToXOkW7W7SmAB3egGwdvidF2gELALBtuIdZE3T0ve+ArolttbHjil+pL5
NbHtqTfSO3rT+uM4rkz4WPE+eP3llP8tUUzRknT6PZZmyuafr+6XBSXou75JukY6SlTqLLY3Ax3w
HV+HMnAbrE8HRXaATCSbCQ3PFNup70inNwtRFG0biGr1Kr6PkVfgcX2jZ6tfjWvlaXFuI3l9/vlc
5X9XHs6VZj+tATjasMP/XvyqWk/KKZPFvRrftMKhgT6vR2zNUauurJLdaELsVX2/BCJPyvTRmM1D
O9a0YKG4qZENxZ+pfV0yFuJuKKO5E4uYFEg+TI1bTSN/JnfkqUE7JEB0/fnk1W8vtMzonpwGxDjS
2TpVKqOs+h2U6F7RGZsBIIg3GQbLz7b1/E9QxWVyESYvGDJdsLSWgF8SgQgo/Lx0R8Qa/hOAMztN
NgxA06Uri6lKIqENm/tqUqChkG6wVnEIzvvsiTzyWwWxKnuk9CHWnjrjl5/zr7xPQWXNEicZxELI
3JC/74UpjXMrhoVw6LK1BFxqHACs1sNlRCUxA8xLxaUUpI8Kv0u8S9LnyjjNM3Y/5MNFfdsgKjBM
l/C0ny+z/E1DhBNjvkbriKdFVc5WYGlQ4yYLBNiWqzpbGasKDRh+64xxBBrUHAOXuh1O6pok+ne1
2S8ZZMJVfz0Ay5GuLPAeDEDpbTJGCV0lQcPpAqKWr5rWCXy449dz86jd6BpynF0EplpAFYMzZSbr
ROXjn2HnJ7JAcJv8tYUBDvAjc0Z/axq0XLo9jFQL0CUbNRrSwaNE1wQhwQPbcFWFC9x9aPLJeKAG
wyQz3FN6EhJMxm94mZSODAUvdpD5qE/5HiH9M617+qU1eUkd2heHcmffov2UF/wxoC5xP67bz3H0
mKOM96hY0uOwlSvw9yuufG55ZLlcFG/+LU+TRhRTCzYJb4KrPXMY5qgoGVQJijqttsDFsYdWDHer
v47N69GCvRNfSMqhIroHtTm01Cpx/OHYQUF1tL05rXuQDUChzFWF7hmDnPZsvsuJ232kya2Wrnkt
cwUQ8LywSiLCLwtSN5CmJitNde8gD3hCtiEUSi9s6Xn0gqfKWEf9ZeHme7Yr0glg2iYpd+1gf2of
BfYm+20gYPch3eyC2Y0Y572GBiyBKF61d434lhsPGi3ecB9bDJRlLDxc+YX7skFsCEIpWl1Sx2Vv
OUxLuvzCqbeNO5GycFdBxEVjWNOsXhEInzT7EWN7TybjgoOFuf/gM1bLdad4EHI0ZzZu/Ok4UIKc
qDGaCt+vCMpKPXSvgeyYXNtNJ6xrUIGlo7ILKJx0zXxCqp+rV4RGKfbDjwKF5bbUCI1i6J+zGvzy
+v47hF5e3y9vydlqNAWKLvq5oB5BsWH2FfGCEvc73TWDp45r/Tq4GNx0U8HhHu16l+V0+UTeiM2v
FIFvlsW/TmRZ8798f9Iy0hqpEkVgcTDvI89fCiSCezP+swjeqjKnYYfRX6k9kloTa7ZN1Xel1v+t
rP3uRFCaMBxQVTqqf9r3X0+kykeza9gJ1oXkxmgEE6rIGcabCa03Ue79DqkT/b6OXHs7bJ8Ewreb
4besou++cZJExA5tTTQCmn7WMhCEvI3bMfUPhQZquDsI5Dva+esyi7pmbxodss6FbulfD8Na+oyu
tYD55C4AmngTuJrsKO8VlXhsK7f/m4X1T+NEUhQ+X+czQ9G0akPAAHKpME5uTvLdIV52+tcy6zl1
gg6v6FOrXNZP/ViIW+GNbD02wDh/8pV6r21QZIyoiaXV+IjKoaE7jOaZ2JjirrszQCg3xwam6WKu
C1fKQ0i/YSftzScF5iOyrztSerbjqXL9q2Zl9uxr7NRwgcLaw6G9rtBo7gewajSBX/zd4DErP6L8
A6of0ukMe85C4yW+KtYWe/i1elVdXABovsQL6AR3PhqCDRxjdokwksg+xoZrPKtvwXaCrcrWGKlr
7qA63ftAkYZHBMTja4Lm/AWiCKUcBs4DGmh/1XvpIhJDkb5L16XzpCsIo0vvSd28NKunaLCN+/ZS
3Ueu9RRhGevv88uO3+KBRCHZi53bRJo48+cLbIBOTuBZ790l0B7j52xFPX5l3aX3Iv9XtEKEu0bI
4qD7g8KkruhHI4m8i1bVq7DNbvKDfgK/8EZEK8A1xOFb7QJFuUOjc3CAxfS2z/b0ENzTlqJPHixk
Lt6ytXUTynb/WH3KXMmFU+hwcwGOrpHP2DRLbgWAsaNXXPcHfsRWwkIAFWCyzcfgttl+sqO47+yb
+b5woedRZG0/7/wrknEQ4ERLLLsdwEPpXtEeoLBusWwUvxS0mrHsdf5uupmwSlQMO3z/Lbgkf68o
YSUQKVy32jGlo0WokrnnS8ssOM6f1PhBpc2QXBTFXrBV2sBqvQoQj0pur9/V0hK44sP+Q2VGqloD
cOaTWqwdPA2Pve+mGBkeIX68ifFDTlTK5CXidh73wUmbHnTBa2+vJLe96h8kCJvRruCzlW5x0xpe
JT5mzykIl+jYhY8Boz8Ew+tORr77NvaSrT3yP/R889jUB1eYgXn7g+a91mnzGzrpDFTa1dU8DbYK
z1q2DYYwEdGKracKy++RyUdhQJvyZy3SitkMDdMzOqHQ2ipoNeVPpkNbtGJvsnmXI9pdrFIEzqj1
66KdzpfD8MkMBC+gvedSBeENygd4CKJT2QWI8mtL8uqZRilgqeEwFass3fcYrg3aynZATcAdpsus
a/RT3Db2ajRbrJsM63BL1viYedp5VLfmDbL+A/P35MFEJxp+vJj4uAUHlzoTK1qNIkkUeqB4c7mT
tCsLECFq9YpfuqGgQLlCbykk/Fm5llbx8n2k9wY3Ibxk1sOPti5yOmyPOHAeReQhMSXDldp7PYih
jzx71Put3nsJdtZqJ0KwgMyPWHk4McEz0gvrDUaQuK7e8/V98jk+5sO6BmYwS7YfHGXQhv3FwlpJ
+ldJuIuvw/faR92xHQ4+yuSLILjSwOY1H/p4e1U52rwHVfgwEABxw7UzREKcruMO+dGCJxDU5x4h
WrVLDqcAdg6x33jwq7VcrKiW01c2ir7wyb+H/YecnRR1PeBopvuWm7KTZK9j7WjSeoB8VTyjbsli
O7GOoYEWwkPMnUSuQGG4i6cjg6nFDSFtRdkNuF7A8I6M4rPM6bp127yq+S2BwNw1JIjk1nHjH5Hh
WJ6FjYOLHdk7yWk6z4ckmlNIqfkOZlhW7XQq19Bl62jraATnvQK1eUMLmyoxl48cssLU/IAUWO23
zG7l2/ky5MFdqxcuQBPoOQwjeDqyxym/CD+zLSpvSE52J28aZJb4t4zA8ZuNBMijOgwWd9gZyWgD
Z46AT0KOpTvDU82Wj4kd+OPeLdQ7LQGdZHxM2+GWvXWgeTqBHpVbdU5puCQ1F0TAzl4XuplFQDQ/
0XdaohvLp1m4NoA2df6uCdweE77qTk9+sOt9hyKxw6l8krDUztu23MfzVVysTZN1xR6DHcA5Q39A
ZI6mfV63kAt2o4d+jA9yi/DnTo+RhJAX4ZnI5WXY48Sy9F4B0/7w1N8njz58wVawW+I3b2i6ShxU
XpWHiIZ7fuQ+ImiHEqjbPetB4Yw0kNoTd1umyAf3x7uJZPIyeU1bN3jo4A1si+wQazdlup/5Klxw
9Kkt7VK+CtWd6q8gKzeyVwCXy1d+tSoHh3+uDPDTzYRfQVnLBCo10nv/rItvWeWG8qGND+QM2o2E
RPJDIoeD6TC03ZfFJvAhuAufms9RQ6LApeQQXGd9TM0DdpD4broZP9tT/8E3p3/W2MteLFQf5Vql
pt3eud0Nf1VxgfGV0V8dHIR5k2MqiCEhnXr2PesR6MWD0uzyR5MVcTurTA1fVMgzg/DY6IbTkrgi
7jXcQHSmaDeZ0OtoQ/Iuya7JrmmnSgRr7ZL5QmHzhU/1tjf23dYnVpXRpbfoTfeDsfq5TvpmNs3n
B3G+IhskQZIK9ffnR0gTo5L1pLlDYIRkji2BDLoG0TS5GOUxeGnfQABqBHAh+iHQa82DT8KA+FEd
qS8wdsFUYMuyZwlnPs1jD1FjchgqiFcPb1nq4L6J7+V2vcxKj37jJdvFawjDfsQVB1OyY6GlD+dm
hE06O/o1jrIlOO7nHyktu/t/vrEkXakM8mQaR2f9xlyojMrP4+C0f0bneac1ezAciBe3GtFXToPs
+Lcjyt8d0WKUxdBO1/FZ/n1ZrTrqjbnIpL2h3OcJGPGOkmu4p8fXDrR2FTKlCQfzSQWeJgwq+i/b
A+ubTqOEIuq/x1fOpk+1Walh2c/hJeTYNyavV9RPIaz0C5r/n8E9YX2PICIJbgPXZc+IB3eVjUzt
4tlaLf+BILZ0exiO5u42BFQ/n+Qb49m8AvdNXcmD61Q4EmzILevFrDdTR8KCObT2orzoHjvCYJBs
4tIydjExQDmmCPQW9yw0ru7xatkIL6o9KbZGjTjPrV9yJN71+uUhtZdc1o2MUhIjxG935ZuG519X
5exhV+o8qI1oiI/CnkIpvaVUSNBQISRy6RUWhV3RA9mxYRIf4BFWrz8/huq3zyEPIf5sdm66/idq
/sumTR41IZQtKbysV6rh+M9g5Gpi7yl4w/fq9GhdGFtEvL5DEsSVfhAB5xLs6aFlwBTLhNlGB7ii
i4OREniU8sYNXVA/Ndgp8SQfFCKfoH4vM2k65wyjLpXOUbXVeAFQ31mPjrK7QBBoy868ak4YFFhC
t/VVehUEGCrljw7KTLARaMmHjkYi07u0Al4+2RbB3cJjTAu4duatj6zqDoHrOnuZOanUTWASbrtj
wYZCBWI9gj6BEwe3AM0aRhb2BYs6vXRTIIBkCKCUFyBBI4uF/TB9gqi6V+/Sp9nlkCHWmuouY3c/
eYg8ge1B2sbJ6MbrdkW4+YsOiyp0ypv0ynfJGVnX+D7rm/8kdNM9pCVDjpDDftMl9wTAq3kjvqlv
pC2/WzuFtCOSp+wl4ys6hjy79JNQCjv+U8L8CWK1gL1tSZLyrLt4XqKjgy0JH69UnWjeMhsqDJkM
yqIEsKVLhVAH+XZ4FJHBYlIGX9J64ym+z+9R4IhEPDXXomu+xXRv0CJVCzVpwXTgX4tuR2+6IMYY
8MkET0eln16QP8S0Nd/XnrbwHlk2+dpQAyNfdO98SuHBlbzIxRyH4pvvZH5cTEXAem0MqDk/zgCL
knvZSn5gY4UmfwPZmXxmcNDusDV25YnohNukt803gkXjU3crr64Rfd3AIQ83GOyBMbVYNAhUIQqD
P1d7wt2AMWH26ILtJ/tldniCQHu91MxPMCdSOVS3wuxET/oGVWmC/BftL1huhFU7xEmbmC3ZzeVM
SQaJ+yo+LBZSSCS7yMVpdI0t9lq5QcYz7HgXxzcoh9vkpEMw1SS7uAdAv6jDYL/RfFvzRSzvrIGH
27yMXNF+mo+AiOGfEGZ1JUvo+gKJeAT9dXpgCwEXn0tzLcdLsSF5dP84td+Ce2lvfLPGY1MFs2Bp
Mr6zszV2CC2l7cuwOVjqeyvUF03Fva7L1dS/ZiHbY/PaII+pUEXXyq+y6Vkyr0JZhr2rXesxyMVS
yA5GJK8kqT9qgbHSE5wmTp6V+CqVK3l+qTC4zglFfFLvZSaDyQDlLbC2Y169F/mupbkjJ2hb+4uG
yHUTQCIOI7kndDDnzpW67Vchs974usfG4lesCdAclv6QIXRumUEx5TlrUsgxZFUExSGQyOlT/F1N
R7bDnBao7LOz/KbXpl1vTG6l1rSj0cUQBBr1vM1pttUj5bpozY2MN3TQX5u+v059aKs0cJEf3xfy
AOFkdsSGIMbspR0+fPY3I4m5VJ1jFbnlDPFMOZSC4nVVuKrzmv0cFpracOjZ2+bMQ4WWIalA6ybb
dMZ9h6tLAGI/ygNeBxIm6f/qgrkzRMGpF7m9SR80eZBqpPFJuR7T3mlVTHfR5A0Z0XYGf0zo3Xom
yE/qoZdP29HE5dla+5DIxqpxY4FcOOHNwKy3yCx63Q2k+NUXnxaJr7LtOUhIgy/NrZVc+3RiTkOq
nKQJTKpOeynRLmVsRJWOg3ZA1hgFV2YzOD9/TKTfnr6zb9nYzUPVBmV3KHmr+GKxeNxSkFkHlhVP
HuxIsMU3mjEqrt319Fse7n8ajOc1lUUEKtUU8czK+eg4M01lTEuzP7DmOo+V597vY2dP88JGGuzq
Bw2y9LjK7mfwV3B14FKeiMq8OBzoGSxEhcEhz6FdKazu94rtdg7tbHu/b1eDc1Ts/fv9/t7du7Te
PHe/BzxMIMAfDsPj434/rh4nB4Sqq9kHg/8Zdsfh8cC/wInaEPCcyjmx73OW+MAa9MICXQNs5cLP
RUlHL620QZ14VBuAvB8q/gzfjev1wxYl6fV6oYLTrLLJPpO3J7yZhudt394WsPnixkrttyX8kMoV
stx8Wb2VG5loOAT8aFHfGNxuB9e0vUuCqvj3Zss/XNYsn97lpbO5QaPjCu5AQ2NJV5nYCbAlsffB
arl6Pz8i38wfVYZdsrysT1jTz0ZLaah2TaEo7DnaXdt5GTHiFRzN9YRF/Ocj/VGwnj0MGBuYyCK0
ILD8j8buS2HTCKZczJElXbekKBDN9pJXhxms3Lg3tRW9nfFCHG0kTRGrBPG97J1ScaOgjdRyQhum
9pfz+dcJzIQchTG6qyUynEn73+V3HxdJJOYqQKPMzcFMzx4WSK1dh5qX31r45JkSr80n8R2ihoFQ
3N+I1+MeDZnEHMGwUSUGBFyNl/2nHtmg+iYmt56FpYZeyLCZrftasMEaTclm06+a2KkTz3/55Zp+
U8JrxE0rGiG9iqzoZ6OGWkOwovi6diwfKyhY2X6Bhip0BijWR+K1DsplCCXtAZe4eKX4Xn1Pz2ux
6ISejEESlepvS86yaTm7y1/PyDj74OlZVWhW0ZWXenZZW/Rx+sid1dbxdT4nzfwpQLboPvN6uo+k
e8sgpCJ7Dif1iMk3GCYH16R+2TfTLzNU5ZvnXMOdqJMPv3iDrLPdXYbFJim1ySAil2JRH920dYq7
oWN4Z7yG1dYSXNo6hnrwn2iqz/u+2GC+0WCRMlq/TeeFES5DAdGuNc2dyzvGbFr8Hi4tifIgoTd8
V65xxgjNLyf+3RKObQgDy1JCoMI4u55aA4866xTjiFbNxyWJKMHLGTtcKFji9qYrP/ENB3uQqBf9
Ufjl6N/dTHWpW5AncvHOfZ2FIkmMnTsAnN1JUD9TRlXo3JgcTeHzmFwO2i9b0u9/LTdpsbTggTx3
549TjARFHCC1D25cXeXzXs521rjYhZAI4A2MF4SBNN7RlyvKwhVahHG+g2vw5xfrzB4OWoTUbhoe
MN/4qimEeP+9OMh1lmdS3VdHkd5hbug3ljE9JkSNV+PRV+frdAaf2BlubAW75jqR0FXmabkrhuGg
htovt0E6m23+z+mY3ARR1HTF0M6WaS3xtSGVrfKo1m91yFd7ouEUP0/MohRql4HKaDZBkyMx7BZY
S1TvMeYwjjY3KcrPds4gwxF0HsNVn0l8I4MLI/QoM67o99ViOx8EFLB8kycvHYljr4rdGGVO1Mo7
vSM1NSSLN5eexUl388hTGOamlWhrfbYJMx8LFDqBNjymM52gJaFim6mkXUcdusOjEoe7zL/LL8Px
2ey3Afa0ZAy9yiDjSrOgCNCcVfadnlyhF1B6b6IwyYvJ8+8VE7dq3Xkh97xH/1hU9Q6ARjXHLt0R
hKyxS4ljR0bxqBsfMfkmgC7CKwW/udC9ylwEAS18Wzm6/tYSBFcPBbZtZgRRdQjr8t4oX0OQ/4Zx
NcBwSJiRa7FgFygacnpRlUjDWC93ZbLN/MY2OrpQMSBCwCbNfSpnd4nZeaLOhIxNnULbgna1UuFs
D+516zXp8TjvjRmjkXo1dL99Tb9/QL88EWdfL0uKOtlCOH80M9x9iChy0emjJ0FS7Dg7MmEUyH6j
i6J9Dorh5ugu/JaJYnf5y4vy92jqP08mjkrFQr4JJMxQ/35RMkMLqzRelMmBa9Sk8Rk0ccJ1AlQg
nfZS96kTIFGy2vrqhypDvkiZMEibyTLdmYpzRr2mc8F/Pqu/V/v/nhRuGvgeCIb/fPq/lBqdH7bW
7PvlcnEGU3G64Sk0nY4JbZVY/5tjSRLmQthwyLjOuni9KkipLGrlUVNPKapfbkIM7LW5HZH9/vyz
vr3W//dQxvlmMlKVgBpAL49RdwqJ6+yFfW1d9uGjEQfoZH+5tWdz+/+5inxyVIWl2BL/7G2/XMVB
KmQjK7i1Q/keW+1l4U+rWPHX1dhCOlGvOr3ZiK10wpkiK3w0Y8xUS/+eIV2TKA7cCQz3kaeVd2l/
I3bIiHKvq0l+CUxXUiiOsLLmUnkX4af4+UKdNdH+e+pI/zDbqcxGz9ZLSx2GQpB4ANoB3GVwl1rB
SrYUJ5MVLyNvMI/sZcFBSM2Oks9KKW1V9r+/nIX8Vy3071mcvaN5PIhp2nMWSXsRTe2xqT7b4Vni
i9KIlUPpkGUGXe+3usCr9Ft9+/fe7z8HR60rGnwxAOkpy8l9uXt+JKZxQSF2TK271tr48TpmgWt6
+bdfuWwi/1/Fx4F4NPhSW38Eosgtz1YA3ywA7oz8PEwOjqS+xtVTmLeOVgJn62xBPtTRe4vdIsq3
P1/fv6uT/xwY2QbVCfAg3vKz4jfWa9EaerE5FjMpNBFri/UqiG8dIBJpdPo03VjhL4f85w3kt349
5FlZYKTSPEbC3BwT4H90s7Vby3oKzDttPub9088/T/57IvE/v8+ULEPWuLjyH8f7lzsoYI7sFLNu
jpVw0Xc4xgZQao3LNz8PiSEVRK+BclbmgqsDsrDYPmewtRTkf0rpDQmok73WpGuJBBYxZ9YlCe7Y
TqzOxi/V0j/L7XJVvpzocqO+nKikSJEvCm2D3cjjg+DEj8IgQMp7nX+D2fwpd88fti+HOrdJSpEs
t7rSN0dguIVFehSfX+If6Z2FewucDKgOrGq/3Ihfft+f6uzL70t1tQuKgt9nJtuG7huSrnBr9Zdm
/AbgaXqLatFhhcFaSOobNvltSegSDfDmiu+tDD1eRVHoNdXax3yugui6Zg5IuubPp/nPC//3XZDP
XvhIkgup8jscUBAcqFlSyKDyY4vS6OfjnJEW/vtcgkIF1LQAjM62JKYkJ726uPV0v18HtcJIltQP
Ch2sCNFkrOTuyUSvHsvkWTM0zsLLXHqM4tgzfIle4X7yy7UYWr/sHf7Ius8fDdgziOZpZoic2t9P
IWi9xCqarDn2cv3RBj3JTvR+Y8Hr5tuCMq/oWmbESDFSNAgxUG3/qe2HfdERAo7tSVFJcidbsDg2
i14Ds36WgEGHoIbm04BZUiEENfQ3dNbz+CwY5k0ywZN4TfTela2RXtpmKYsn+T0KXv1+QMEAho6q
jLqw04YXYTaPY1N5iRSdGuNGkuJVXOCwal94dCO5vUknd6hFmGeomYL3kLdUyqv1z/fuu/XryzVS
z25dLys15XWO5dZn6FKay9NrkJKsEHU7w0VqlV+KCHW56ud3xaAOM9i+6iB4zu5KHuXJUKUyHkFv
SdaxNjIhYbGrHgdgCkBaHeCTbFS21aey6U7iZ9nbxcl6HT5Mx3hP2e59yLfNm4/1gRh26lkSowr2
uzZUmy6y5Tf/Zijs4rYCZmUbnzT+e2nVlF79Wy/1rJP/n6f+yw/Rzy5dIoZxkVX8kDSgd2In9yWh
G32L4NbrBq9LXDbkFlI0dONo2CUnMgnPckuwcSQOpi5sFdgYjUwquXG0jgGTL4KTvCODbJy5SzOd
aoksoTvSGrXr2SQGNbkBPK0bdk307m+92X8rJFYLHPaqpdANgUh59iWT9YA71nX1MTIdzdiqbIum
amXtK5JA4UyBFMLEOTyU6IKN375s361UX4999kz4gRhV6cCxO3L+EN+I3M+AjNnh1xH7d7XJlyNZ
ZzetFFKjz+uxPhrZ1UjAZ60LcMey9TKJoTlPMHZxIYOwFIdf7IrfvWjGYmmD+IBy4g/a/csng15r
kI/zzGM/XrEJEVMvjK4StbG5qswL/v/fagPulsi8GK+vdvYr5zCXJnXmevrTliOl/KAYlj4ZFuVd
oGx/Pth3H0NLhFGl09Wn63j+4MilpCtR2BzDbp1Ex1y56+dtpL4a/S8H+vY7Y6kafNcFnaGe2+Cq
JswTqbPqo45igEBxPJ5RQgwBNn0dKbVRNqtQxPUfSJemyfBKZmRmnkR2E0GQXAkdqfNVciiL1c8X
4NtXx8KMsUAq8O7+ca59ubftKGLplVkJ1HhX0MlXkQUyThFCN06AAtBA2JOIHperpbwv/P+vjv1/
1qGvR19eri9H94H/dHWu1xRbpwQDKVTJBF8Dd/t/cyhNRO4jaZoqWVDU/j5UJmhykBt5fWzbNRZv
geBX81JmKZZ++U1/NiNnXwkOo7BhFyUTzcPZilBFiq+odVEfM+kpbEgKRFCooRMg5qwyb3u+ED1f
7xDFVlvGpC0OLr7WZrzRmtdln4HQVMkpexfmzLpSEDdUwFxe54AwV4GgbkSYQkuvNJ6Qc5+q2F//
+hOYZ/37pfv6G86/rYGg6xMy9/qooEczUygkxOFo7UMcvuQa5EUWHB+fudThShteNZ6NYb6NRJyK
k/42VW9hCFyOT0ZeoRaYj+pY3fTMZtm+6fMxwU1Fn+rPn6Fzt/yFWQvMVQLWmmyGhxpVZNAD1KPY
4BsJGkSJX3p15k8CAsQzKlYXI600jZ1CtarnfiXow52llhv+/qa+7GTMt70JOwMSR4zUTOnp73UJ
ai+cLKJ6awzhNgx6RxgQ5FmiN0j1ZU2zKZuUdz2e9hkCV1mCXEpTx6zhfCeG3QG66B/1cs9f6uaz
5hphczKkbIM3245hK/YmseiwvsPgrqZrMNHCDGBkaSn5ArJqD6Ox6guTSCxCiyPk4WHmmGBCqPgt
CFmxMW5VdL70JNCQTW5LxpwSN9tMJlLEeg3F25EHpzDq9TgwLW7u5k7dKUzdlR6vXeFMi23+HixD
KhBkGzVbkVyztvpkx44v3jpJcXPZmOkmoqujzS+WAVeS4MdOmg7muI4EVP1S7QQJpC3ArfrN0mSb
g35PsgP+sct50aAqq+HB7PAzM2qNemwnKmRe8c3UEPfSH2kFzEm5J5WkXo5sK/D8z/pjVjBRWi7G
ILwVtWZPFDStjr1OORF0lFDXt70X99RsxbqcVXq4IX211qnk61S7zIzyaPTHvui2UQC35VFhlZgb
dHN0WiNYb31gOHzT/cBE+Eu2a7ZO5Ggta0SvFxddlV9w/EOrDXCDn6Wqd0RkwObJwEReFzvLD/4P
Z+e12ziabeEnIsAcbpkULGfLsnRDSLLNKOb89OdjDc7BlLvQBRygUdPdU12SyT/svfYK6w7vS1FG
DYTOaBgMJzc2UgcrGgTFRDzGQZzxkZocr60nDeu+PjU9LXv5yzH8hytWg6klSSb5HTi4/jid2jK0
RvkmV8+Tqm/knmQ6CPJCQmdl7RXKKt1M95JOyM2NKCwFT1N8kSNj8qWedKvOeA4tqDw3CFOK9Rf4
6dcN8I/jzGJiIqsSKm5x6ez/64zG3jWv53iqnoWug9QY3A5dRUa0rakjNzMhgCpCfSyxlQSbUTQ5
DIA2lXWs2E+ZMLs9gpMyRN3JEhPFTWs+twIjbIKzpIr5R+caioDPh7y1KljZdf1lsvmWJrRvYg+j
NXsMDIwNfCvEEPrhVoreRHZCDo7fFu/ohfEf8OVidKB12jK0kAJz42xEDMHcrTHmjTn2T+Cz0lS6
oSh7VXJSOlLuOBSa2G0KHBhhtaaTBKEXki9q1YHhpwr2ji1pH8a+xNuXbsr9lA/oDa+CaF400+sJ
Jjfpiaq/Q1B/QEo06b+e9w8ICre6QboNInzTpNyU/eSU4JC6cHOqAaoWnwkbZq3Po98xqEiy2AuH
yNPS6/9jRS5DdBHXKlmmcvn9tVd6ozeGVFfPBpu2mk/MWDxLrl1VhVxQyU7FIa1OPTJqYJKvofvI
Q76mmq1D5gPSQBzfdA1xb/vL11ouz5+rUWak9muGh5j7x2rkZfVtG9xYjfE+ikh7IicokGCKg3zm
qJzFBC57PXptScxmjadH2G8SIl4aaNYqDy/Ja9w6U7wioSHO7d9mbX/oBtjACuEq4FwWUTy/PzWr
7NJKUfh6OvHK87MwPE7h/q/384/R4q+66beP+QGPDCQGpG3Fx1C3GuZapJpUOLDGoXGFdwlzpro3
MNB7CDD/ii0H5WRN3u6YXMFt/vJC9D+0JdQ4i4kJ9s8Ey/yo4fQy6OY2GHgjSKMQikIZycHlcFOw
WQkWDh6XMHN7rP1ru4ZOgAPwo8CE2nI1wr0kzzT9Mlxzk1kQRAR06z60MrICIFcOUG1o7ZHVIfXJ
XaF2M0LnZh8Tk+U30HTTRN+of1yFQHHI17J7W/xNHOnAKT0lrohfM5zc0kt1jEDdqmc+s47Qn2LI
hMiXqhbXNRIVLszLywOG6IlwN9PSRr7ce2XsQxRt+nv+Hlcs7EsHirHcQTXBX1hfLuY7zA1xqyHt
7BGe6ZHgvvcEniN9b526DX+AaxR+UHoTAUgk5MLcwTcdcTP2U+OqJ/ACOyj0Bhjs89l8ZcnBiYHf
j4MNrh2UPDdarN6dFC8kfALukOkS5xZw8LzdrFVvuCUOyzj4c+7pHqgBIHWJhg/uWbwKkCeUDgVW
ihM8MmgTr0u/IxKQhp/NAJ703EiO8ovIH5GhAtk1d+gwYssHtrmVf7lIcH34w95VRcZY+EGohDb9
6Lay9lbMqcRKMdpVD/k28/EwJqoiJOQ8p4RAOmqzNYvSqeHJIWGu8a/x+L8WHXbnDrDQ8Pgkh51H
V3qoQGrBgeAQie6MVaV83xXAqB62c/yBA2ppKig0MN0KBzYr9GbFUQfGxGgb7RtnFyEFoVOxvBgk
JEiuHCsHYXPS3lvEK4NXousnYa69G2SfKS78mOQ9k+4hk/bFXYwpgLHG29a8q5A+pO7iSYzXBruO
H6Da1uNG0FwiEcLY01tPgWL1HqS7XF5VdFeYXsxOBFIFgO2Me46uaJ8zQ4LVZhFA5S1/fwwbh+Cy
wS5VV1HQWDrYBMBgvAjMfSfSLjwFV0DmyNhTdW7Uu+lrLW+mtzDwdcJLwzVXW0CA8N+yvn5hQz9P
YEwSLBUkgO7455CU7S5EtVwwrJ2c0dwoE2UtFLha2LqmtC1xGA1d0j7qpxuewSmiEJIbJa8UEcXZ
CLxk6e6WPqQ4F6IRIO243CEAW2iGC3/SZs4hW5uCOGxKYahSoRtidUpWwVvwFu7gMUFgl5wSLApy
J6nt1cqS/FDdtGjpDQ9fC3plljoyws9Qvzfe/nLYLefqP3524haYVdND4svx+/HeTqMR6UFVPZfW
BfWFbfbo3qGsJ7VfFbsaRoIgruNx2hQImCauoX///D9uIOyFZFFC6gDZ6/ePH6Ig02otq5bZxHgj
ZU7ZDMWjLL6q5vHfP+lHAwgOrsEow7kH5xGu2/+oOP+r6pP6Rg7Udoh3UfJSGqeJhZjUh6YLnByt
sz5sZ3kRLIkZtgbspjKO7VF+1RGl/fsXkX/vRP/5RX5004agWanQRMHDCMZlPprKPTkHIHx2Chmr
6HHRuUsTj/AKfh2C72zcySPuzcF5Fu8FoilCHMU2dfuA3Yaq7GSJjB8IJv/+JX8vSv73OzI/ULGt
Nf8xoreUsskU6xY9ylmEavDN6J1QvpON91I+4m8m/A1igGH4h4Woy5asSHhoSBix/r4S8lJhOiCn
DERvx1n+yiKMk8dXo7w3ivtavNOD3WC94mLb4U2u7nv5YhpPfY0UFXR889QNzy02menjlG1gbIte
2a7xhKyLY4BfKGm6uxQqL2CMOsIA/K4RpjFToKQrd5q6LiAMWv3TXK+M7qkYt4p4LuVzVqIPRf76
lA4uPRT7M87XDMeJ9Qk0V6u2RrkOU+wdnnHXCzB0IXqAoE11Mw7fYwQQDn1iYUUFZInhXq34reKR
5UgVgCdIVfid6kLcLlLPwlZDcG8GlmRO85UVG3FxoaDHhxjtFafYE5iWdFjd483voutU6hVlSTNv
1XRFu8Fd0ih+2cIhXuVP1vBkBMceO4GFOBTdaGvmiyCv04EC1+FXAXoh3PLBl0qXcgaTTcVccHHS
IoySyAOQHfcWbVFX9AXPko7CMbhEiiVXhQJEhg+EmLZ9jFOvKX2+WgCzh9+vE1vhUH6qGneNMw3r
KVr38HZ0N8ocyhseUO1Q3/JRDA5EDEEUF8VJujZkghVeNVxLPs3Q13FiMD2OUhNdxAG6ikGdNTtm
8KArx5hinPzM0Ge6m7VrJbzrsnVDt4YojQNb3qGrhokH/Sq+xOf/3IxZB4/fQTyFMRJ/kIISGYnQ
p4L3vVNjGUMFxBE8baR6W1vrPvZIYzLWLCKaU910NWs9QaMyUGB6s7rJa4IdVglWU+SEUbcAWxWr
mQE+SccRXT/GCFuh3aSWi4FKScQPl5lpQ1oXqRxFtMpOl7v9GwbwuBYi8C5BC7BkcXqmEkhCULyg
mQXsp6Yk0iNzTNWbLBtpadGsFdwNIlcjb0i7a2PokL40b8JmkxNJa66FfKXSr8b3FvJt0U3w+OBX
iyt7W0Q7C23ouGh5iv7p1j3EWBASLh/5lnQnjFtVWxHhyf0+tr6J1Li70kJK2SoNl2AjtV3XyH+J
WrvXP2TLznSWDOgQ4l7btEgxcnRl+cdliEKEzoRRrFNcG80BqUkpSuCYORGjmLvOeGcBUpIEr4uC
JfRxgBlP3ev8VWouZieVvgpbR7wkMN5JEUw9frUUt8cYatjBgW+w1GH/4pmHFQKlaGcr7yE0OMRW
OAR0Tj45Eu9ZA+N1cGSEBQrQkLfcZo4M3Za4jpJG2BMSL8fQz9wiM2gX6VskLA6xwuhJta9Pfhit
eG6ysZWxajVtRXc0bMrIizJWwexPAWElj8X8akX3qrAl5qm4OcwjZ53/8M7gV3xjFb8nRAszH1RD
3Z2EGbO1k0qfP1C6n5U7KbsDhkbVyhiRkas0ro0Ut5HNYGyFcEvlzNeFRDDOK1xzyALiLSGdCeJ1
+2h8ALMxnUPsGTiGy6garxYgTQlbji8skPrRxjc/BwwbbXUH7v7RozWz2ISU2k5yXsT4lo15A2hh
t5saT6aKZGZ3Fra4lM4Iy098OxYQfwoK9NH0UmwsThm1H5J+wZ6qVYsD7GUmrPkBcK1A60YzmjjV
Id+NH8W3uQ+e4wv+MsSaXBi5Uix2b4Lmk7SlTY7+ZpqbAAOCJL7nLYnWOjW3FJzyQwIdv6CJcERf
/wixITPcAhf4bht3HF4Pdb0flLOBo06RPgbzLkgyr6lXJrpG/b5Ln7NStbueSDLkRbhZZK7WeUeq
ficR1lSzne6pWIjSrkU6tvv4Uj6HFJMoPjgB6DUJBpWxMUzuIuFL7D9r8f3fL9Qf5cd/Glzcq1Su
t18M+x+3fpR2YjvmOWyjd+3D+sCzKezvDUxWSP145120XzxJsfPrxBX8f//sH/Tqf3z2z0mBeJvU
QUpv5XN/VV6hSKTTatIhAzlQAYsF/HNvb8XjsgSRk2HAYXo4/nNJ3MZtS0r3cHcLlgsuu5N5UvmK
zsAgZJFCPnHr/EXAbCo6YH4pkP6dPnW3vxRMv/Juf9aouL9gYmpAttbEH0XiLN008kqG8nm5hifo
kqUNVfFGGjJoiOpMmoswIitome3mODYQ212q9KxapcLaEJ36W0ZHRKg8ZijcZd1j99iW/pyuCnVV
YFmmrAplnYh/GZrIf0C9+LqQu1AtA3/+LG3jWZGnrAPtLXv0t1z2pExAQ0DJBvwnABrMdfWL86pM
nILTtW1rz6oIZwzwxO+RaAeJTSBIuczOxshRm9FDktSnXlH8jcH8pwXCHBZHRxF+Bm3uD7A2D261
mVsyi/PmqSIprk9h8DCN2HN5U0aO1EbX/SYEyXbqGWu+V1mikYGj5yCKop3BqgY/bWy+qm5bgdua
rScjeOWEgowbrToERPGL5KjpDrw6lrEM5+T69zX+a2T7Y5EYDMrJCyO+ERv/H+heXWaMLGbWeK18
ol8xjWcFlkeHqj2YAlIjdgk26cxdJwyEA4FD+EP6GxPp1yv9x3dQQYwkvooG1/P3GjatiOrFjA9K
5uhlwbaofcDU6R5z44A0ECdCpQIVGDCfwVezu0nb4raqAq+ZPKxLY9jr2PtTUMirbnTx0lxeAB7K
dJXTFv1qJ/mm4qaoQ/NdhVERx2/0VVo+4apUZMJeInQGBPC903YK+IvEYOjQPYmd01wBddRNfZ7a
tRhsZOvaNG+h4pKk3XLotn97FcS6/LOYX9xIiWQ2sJ/EnOD3BwFxU7AEcSTn65tUTPTI4nv9mRyb
dwNreHg30b2MT/dbfsyO5jvu8MBf+vtU2cVz+4TE7INIoOit3hh3FOCMy2voUm7ysdRb7/IXYJz4
Vb62r+2bvm0e+nJNSUnd2pwIO8AcBgQkMW2fQnla7ODs8TPCTfncfkZH4RqfeSV8nHjOjv0n6QoL
nfwxP4yX8i17E7+l3bDPPscPHe+abfguruCijqMzIAVONmK7BGma78KBpU/ljREdJXvx0CGs5d+D
nWCaUcExxkrHXqTIN5s5WQ97JlpEo0vGkc68aMbJT783T/21vt7IraIIRu/MhDC3o9EeVVSVtnzI
UNuq9zFGbu1mfGsoHxHG4fkR2MlRugar9rF8bPbKXfzVXxDyQ4PCGyW7Ni/dc38gQeLD/BYRfyIl
jdF/B/courutesp3wP/jY/hNnVxfOWvEl+IwXpNwpX/ztHG7mXuGQ3Z5nM5Ejkp4Epqb6gYc5IxX
CbFCbIu4b2IRsrjt2iGoRm/L33wz4Spd0/cblcU3Pszxa4lJxofxdbsiuQq5d/kxUYlgSjtD1LKN
r/Sa3MVHtiN3MFcwiO/wpuyDy43aF7aehNtH+1x8DvKyrCcZC0tPeW+f+z2iM7TCw2PzyZ+p0+gc
xbfh7fbZv0TASGhm2XSU7+GdzgMtnZnHopG0ALxk94VnnJtXkMj6S90N9rTtvqUr3pjdZBtH/dLu
k6/4Qtmgnrrv6hwdabT0L8KbhpcSfsOZ9BJgPOHAWs2uIu5duI2RUnQ3kwpKgbU8T0JjI6y0rtqR
t7pwhp4VYBU+8NTBtntMnudjdUi+kFayGJcJUceQyJ1lJmLUgkBxdrUun8HX4uNy3b638/L0lPPy
fHgI5FNRNlKmIRCPHQDS23G8z9bRyXpjIc3XJLBDWl1+ooph9gIpFy/JVf4yKTv0e64dyBDztTv0
X/pBv2RfAxleA0bXsR3swwPCbeII1AfhCaf4U7YvEGomO2GDS9A+v8fYY9ed68f5EO9pI9Pn4oUl
AkCd3plnzH1FdCZ7xjwvk4czxlOPi9oJ7yg8plTT4SAo31he5adyKS/hvj1M5G5+thfcGySYWfsw
XLaN9hGxCh/QIWSf0ztrtyG37yPfsA/nV/1kXCWWc2xLiKYxj4Vv9t1UCxAPBVB6o+1WKxsTzfJI
bcBxkB2zp2GPfR3bY4aGMTI6tklPqmJUSTZf3nhVjt3d+BjUPp4JuC2MT8UB6fFHdM0XuyX9m+xf
HBT4eB6v9gnDArz7Uu9uL3wiT3fZVt+MEZMP8as7DayUUy0ti8QAO2B+DuK7BPY67UY+Kx/hOX9q
7mXV7S/QvecLX9G6JK8GE3WGcas0crtrcigv2uG2q9c0T/WvjBzY0+Awj5x8PNMU152P9GV44KfF
7DTCefwIGKl+WtAYTtXH+IL4Uf+ssI8/Zo/KnfBifvbrzFX8cFuula30LV4xylA/5c+S788C4WeD
f8/gnpg3G5sdWrilxzPcBlxX8w2sDB6WpgHSH/cRVq+RB82vfKmfo5fxG5BTOQlf+MNGIgkZpMXZ
ksE4w8boK/5isCAviRls/Uv6VV+kh+6KfCejDQHtgiP4EfZLACROUPIn4wjtpL7ppT3jVG/wFWzS
3XBYATYg8+Rs7vif8i6SVgmRGYobbBKGZWw6vKUkSAtEi0FeVJiLuTjC8hhUvMX4LogxaB3JKj+O
F6GEA+xbeE7IGHN5puoGiavNbtrtxv5h2cjv4XtzFlkq+2q0O47j1+FduhKNxyZlkXanigthH9/l
n4zsOTM5BJDWYOmVonZHyMJMGSfAnXEZcV69kKOcEKdZbrmiWIjsG7QhgCQ6p4+wjgvnpjtp5+YS
bqaOMS9wAcIq1vCAnwsB4zS8+LsegiMgPigBf7Fy9IGeewFiMGc04S6M3A606rAZbaAT3gDWFxAc
uuMywqQp5BVNjjURA76kDuaIljF9iaElLO8apubwRjMdXKZXRtgGyblHGLnTS8q5S2oNL4WfM1lo
kLj74VsVTnjJIldbggFB8GkQOVDTztbOJeHWS0tOl9m/1y/JWcRVEax/YNRl17Ej8gQ/uzc8JE4M
p+svslfG/XCRX4S36rF+gK22qs/QMPHuIw6Fgx6TV8xcEg7r+oWMrwqA3hEmuBSsNFeIHNZpfKwb
G7wivObP4YfJTYK7wHetnG6zj0V+JwDj3XOr6rDsQ3E33tgm01EzOKwohmimR3xqBruy4BA7FFFY
lS3fNKLV6bfpk5V76OBAvo3ObQjV4zlhcWiBaPjcXSTE5A8zDq/vJXaUHJZYf5+LaCUwCDn3L/O5
PPNHWifaPDYO24sxgAkh6kTPjdMsBnf4afL0+i96z4HPPAPrNHhO0Cew+KADpQ4P6fYqPpgZ+BJ3
zHIUnaez8ajeVzP00+USUs+cMhY1yLk+UvXMmH4gQI0WaEu44GxpHay74NsggQNkczmz6itxduAi
ICww8pnezUyDwGq+4xe0yYfmtJhBRE5wjg+3A9mw99FXd0k2uHqE1jq5n3Ubf6HZxjxkbOyotmXO
ekRsEKRtcCbta7my3vlKq/ydTV59TI+Yvfs3E8Miu9M26AP70whQVQBQdK/TAUNna/mPuicu/nY/
38sfwpllq52w9aGIl4/Z63xoPd3X7vuDfjTugTUQMJvF8pf4Ieyjx+bL3FnPakwyYsg4kPQ6yruR
XeYE7Bt0JzAcKCH3t3dWW7nmg26kC+PuRSJ3ZYuijdMCy5y8DxDV0gVAWW7uyxLYx//xVT/Ld/le
2AH7HPpVsq3WICTr7Fm654Uq5yWJlIMIac0ehs9gW2//3uEoS/fwj+5i8dRnRoXf5M8omTQRsqBM
q/JZPKGJnxsv4xjmjMatpUS0x92Pdjp7ikNcdWE+IzJE1A3yTBSgdqCZzC/T5wwvG8ZD5GaMXUeX
I54tRf1FIXVjyMVTOCT7f//esviHIQ99gAyjGU4mOq4f3UArl3ISS1LxjCkZbjF4HtXUObIrgmI9
aHfi4EARGy0fP2Bhl3yB+xmY6M1Ol26sdBeI6wFwteOMtcn/4OAp1aVOhm0oExqnrehhyFVM2lUX
ICZwUgsizKrKNiX4MvySFkG9x1K2BlAqX4m2RbHB50OhgiR9kt08kH3q8atSrlXdyZuVQA6tRsvo
acFjFT6j4J0sJwPGEkDkfDDq8rYfkvtoar1c8Xr42NZGftdp227bQtnOxDc1i+xUwexH5yzxVcDz
1KVth40eBX5i+QlDa8FtBQd3yLL0sJedJ1A9F+Q0hi5AfIHlStpWQ+fL7xm3PfYx0UOAcbfCO2Y/
DDW5eBJefeV3En6M73K30us1dJFe8znSCQTnZDO+8LJhGk9MmdTAHgDDdbXEncOtyOABVFUA1nw2
YP7MljdKENLuRGHbpbs49jBR4ecTDFdPdur8ULD1wlVuOlzzSuwDzjf40zJ6LvgqBEmuhXqZLyTQ
//am7GJmkJlAkHzEszz4ZGqZjCBMRjFeSiJG6XJkjPGCD8yKnzar0nD6Hv69o3M80JF9wSpoDiYk
AMPtIOaPlAqObLjyzTOwtMbsk4l2ynXimQxYGKBzyR8HC1f0v2Bnf6ITG3TzFmuX0aH808MhN4ZB
zyOheJ7NvQl2HzOHbzRa1XKvSUfdXHfGPsH3NMGXAucvjSf27/tHX7bHz32PszwJbVBRROnX9vqv
wWUyDaImkGXyHIsbFYVkqZXeTXlTtwWBZR11eUJobsH1Or3MSbrr9dm5daI7saerPlrJN8LprYvc
RSuDHTeNpwICCeBHEVEuNVhSccoNuN4oBJAjEZdQGUTvi7B7QaMWtmXalqz9kJRIROm4FaWUFSwm
SbsrVOpFKX3pMHKVmBFkXbtVcLOxQvOtZlF3JqpKA/NBy51gJMqFuss4nxZ56U0bVsjFTiwHeWFw
hvqmKObHNqOjt/6q9bR+2Vj/fIogof93ev7AX4M0Dio54/SsSjbDlsTWMvPJoL0JHtl0BP/oL+V9
37mTYafJ2jJWikXsHaQ7m3OEhFCZju84g+DFpNY51nrEd97wWgpNyyUsTo43gcUUYcmO638RHwam
+ppLA3XtOyd5UnZY1vfEXZBQBgtWY5dT4PBMXjjCtzUOjYo9YKU1uPrgToLXiGsLrbgv5t4su3q6
zuAVhx7fuG63abZN8BO9BhTqCLYxJPueMYVmNPg5Y9xrrAsaOKqUzilw2TG8edymDA2xAhhXQ76W
0/uMjo5sFsr5gVJ5RQ4tSGqMQSf2XSXzCw+S1Q0ecbaRYtes8CZ35sjnqCpCDxqOpK5unRNJjKnv
e/WxVNZq8zgJK9I5LMNBVpPM8OrciICgXzQJhhqtTYkLNkMvRPgfCAOdWM2EKiQg17U+gGUYBOpf
EucOpy2ZTAEt7Ert/JxBUrPQiShRTJptY1XRW7zAIewYOAJB841qaLCkiERAJK+EcTfv7UYoHkUF
SseekXA3euldhJ0CNoa8POTuKDEzP5XWQ7Azq7OhPY7qJhOc5UVDWqKpuOGE6s61qwfemGFjuqom
D5Y3ZZH10XHlcs9X7oiBDEjbk/wsXZv35mF8lQ70q0xkua/EeZMwvVsRDFljGssr3UarhpkVJSIG
zxjUTPSipi8ra4G5ykEg5JQwzNQdMKViBpv4KdmOKZbEbl0QksVSXQZRifarzsB4HaMivD7ZXgQI
VriOOTzA5fY/D9SYoBFvpwZjP6BHEhtC23wqqoUpFJDl+F34SWPD465R4gp2KbnDxDR1sc8jZwIO
NzdGyWSp8NETGKE/l3c5xgzJSxyspHg7EMBt4WHGSGijGtvM3E1mzBz4mPXZ60TlWUXHwGwYC6i+
lbarRfRhYWw2MiEeYCenNd1dzVxWBdsw3gJI61J3TKfHW3U3RgYMmcg2G3Nr5bd1mVR+HJcU1pi/
p8LTVLKESACRByf7MGnDYuJEYyA1fkQp2YnRoQ3o/+lJDOsjx6V6OZUDBO9yQlOGp+HACNJohXVu
BsyWL0K0QyMpC4faOGvFOQm/y67yFsl+J6TeclKJRG2BcUjhPpXJ0tHdhmzDgElZ112Dm7TqJ6wd
0ZyNeJNryDoV6L6puEqTZGcyQVMMyR3VbxWEpa9fB5IHlZlJYYygSoUWnJEPRV/ZU9sBu+mEVuGs
LL1nlQmXy8QxPicFBMGu3/AgO6hdGrbTM/sPG4NJI/ly2gTaetB5hZ3yYc0jZHgn6i8GXHgLMM6Y
nxu6xbiDPbevIP+qO6Y+Rjh+dm3rSjJYae6nOf5u2yZ3y6f68XZ7b6p9VHU418MyB9dqTLLOm40U
PPfaWqX24lkwN6/Fp7Si8C/jjGyLvVQOdjADTM+rAZJjlLyqovKYEQNyg+xnja41V49Vs276cUUU
N4BmyJFTJk+i2J6QZEFA7B3TwDk/yN6apF3fqge9aO4SYpQGYiRvzeBHpGjkhyYdvUln/ysPaYDx
HZYo01R6UgPRYJfRl6rkxaUaGK7RRy9JrtsMIbGwI1ZtqWMYRBpu3KzTJSmJPZ1EHqVgTI3BS2db
cg123vRQE5pklhedtMaYZaABHjU3aZN3oTO/CdngSVO87Yy7lLZRm6+wSXrdoi2Bs27NyHGe46pd
z43iqnq+HjWaDJ3uWGUcjzFvveZvID89zlD7mpx4bzVed9Nby1BohnuRjC9FK7ixSCWfRNSGBGTL
sCM1ZuAFdulzXXv5LX/BWATchqqrFNZ6/nqTYOwAtOGyHVcWtEkgnfBtSElRXenTQwcDbVKYOEpk
p1DElLDCkVpEBWAi2luL/driWlHdnnU19gfwJ85XyzjrGt1GdsqKjmB63GPnc09dbeC8GYW7MC3d
FCV7heHLjN5BzMxLrsAvYbicTxgJ9t1aoHzLYAmEQBYRFZTCOVUFeHqh9O0Rxuj03Imxo5BapCIR
2MgsUxKyJ2Jlhld52y68cELKxyI6SSrH5QwZkLe6VBoCypKpEzA9VXGavitAxOYQl4vmeflDZKTN
kpI9pC3G00y4RXrmbtgusl6oXnncrqUQPShD/DrSnuoSpJY86imgR+IcckJTcMLwrkgndxE6yRxl
c2C4QncwyIVfFnrYYH88yW7FZs+OkIwAWiJMgvM7Dcy4JQ6IcUZSvonUV7P6YKTjustNP5qeMZdg
pyo5E52JSwcQyNA3LWzWDgJlDFyhATDhztGmoqezQbRAd6aVBqYTGPIqjlCmcITLtY84zFa8aC1G
rvghPg0YlcrMtm164dv1dpRfxc+UogT6KKQUZolvgejym4DXShgwH3BRYCXF28wftfsifIHOKe4S
BZN9V8UtGBYz7GCYvsc5RGPmItymsteea2/JkO+9Jbs99XtxlWm+JW6a6W6wNomFpdo6IL+Ww+2+
gE+A76Nph4SQUnYCaqQkkC5QTYp6bE+oFNIdyk3D7VmipN8KHrZu2oQpppOfwanQZiW5R/CXwrQs
ZGbNDNWDdlHi2KmQKepHAJV0B6bTQMHlzIJlsOD+RJudi5gRpT3dnNvRlOEJo5iiwrD3ABAmR9Do
036gzZhmihco1XZPAIdA4+TiDKvMEATwFHMQDfSkXoCJqJ4ou3BygTSBVfQzwHJ3H8F0YGwg2Pon
Nq0f1Y44JkofNNTgAqeIzQSjA0LodtTWS50Fc2pbiB6JUbG8wnqFQUuvefS4CW+uW414DJJV1O+n
HnPYekKIoDvhsum42DnPePdMjxkAgIIhZIrIuyf7we9LB+0ZICwEIvi9sGF4frfABq+JPwaT+Yej
6U5yMsKNjqnrJT0a37oMCGs8C2dgwycJq+LEJSCZ67aOFrxX/xjeZNB4zL5/4XJCuqF1lEYGXKCU
dk9FwWu1UM/YOIHloErkAfT4WuCPvSwVfgMISgaKvyKiiMji7IRbGxOg+Ttp6P3cB2C02xsYSp57
+OZ31/A+N1kZLnNzw/Ikgr/T14zCkiJOX2PT+wh63U6edVuxwjCOGnMoKW5lrjoIcItejPIOyv2q
2xcn64LCiUWuQI4H1zyY7xChKJUR6EEyErHQ4ki1CyLQmGgxeglX8Zvarkbu74jylQGsV0NEyRx4
oD3jWcXRtsMjnh06VC3qsa+U2Tela+6xQXQRFNkTdMo3RnXOEJ0M8NgO9Sern7bdVr5IbZ/ucvk+
7LxOcY0tvxH8c37N34CNwW+oEloUd9S+ENsYLpGUQis/uAU+96E3DW6gcR+49HS4t4KRUKvxb5ay
Bk0LuCiJ4YUXX/Kvdl99gudUOItQ0SXLCjCFBdMKU0fDhb+AIEP16US1y/Gk71uF08aeRGfMcIni
5/YbQKbIbSE36TajrhEfLURm/OM3K5b2QyAyBvOmyWPeWYNtMu5nyICTzHlik0xOe71pNCRI5G9s
erjnHDHslIt4YhoaM/Gt+a3KGwAyUHDxyulpqLYMWe5qvHNwAVUV1xEPKjpN1iJJ2UwEJ2bHmNa7
7HH2cILbB7Vt7yzs/xzMm9RUUH9QdNSDLm8AeJLfGQc2YuScuBTNx+h5JsWHgRfaSeBbnCIpF17D
zyr2khHVBFWJA9EcwTshsi13ItsXz1zFWRol5ICSHR8odMSTuDKgxl4x7f6E/cQzZHDWH7lKxIf5
NT0bMKuYYrfLllbM9UQrSYsOlknC67uwHmmjiUYHo/ymiSjAJ9F9fUYngFF2Akc3DK0b2LnsTC35
xwDiXjZtQEfAbNjBII066STMN5nhg9q99ecaBSavAEz5xFaU7gHcDVpdaYXEidEp5GpTXWfhpjvQ
J4ICIc7oYl+8iAf0oHDjKpkDkLxCR7linYgTAtlJyFCOMUCvxhP2ZqBZh0uqWrwA/DJey9oGSNU6
8gP7xXt6NzGznG31vX4Vv2CqRgC5FD0So30G7hMWHWRMGowjx88EfEnEiGb6spG0fDGGzz/h3JIb
TsYjVueQCj+bc8XUorNZ2Clu99pbc4imlRSub9pKovOWfKPzxg59KUE07vBdIN7lDOX0rF0uaJM1
DCIXfgwPCXkUPfiS0xG1tGjp/JTY+hg+hkMyQnzIoMg5rHakrjkENozZeS+Me2j/u8ZnIkRkkXia
jwQNdPDyvibKxHLxehxDrzVXy+hwcJlCLnsi8ykQYtOlxWU3F15EBvQvaDl01gaEnovxGnzzB9ef
RupQ4vN9GIwG+/Qw3ZZGPu85Re1gJXykd9YlI4rToVRqECMCAuAl/k5bL547DO9Uxsz4k/jlEaZD
feE5s95qfoTP/q16YfQItsY4lF4OehF262yiCBuw1oaSkCHpOMn6L2oyw/R0mdMeoJfwwDOHH7jn
MqEjMB08H0BsmwnLGgYyDm3Q8ML3pWFpP4N3Puh9WggAuF7Wu/CBdDygHwwgl0xuZkNi4bZwXkz0
P24/LhxMBhrZ6MG7hGsqsqQLj9lNtxyCGZUa9CJQRBThujOmbmguoydeSidvoXDDGwE/YY0RfpNx
i6ClnD0AEPFZ2ZBOdeKGZ6Z/s/Hd52CxnCD3mrOFKXHu8YNQfw7UDpgAzNBnuUiohlzQYhE0Bk4n
jvPMegntkJfbgYSMF2bn+imi+pUZo8M0tGGHIOc//g9h77XcqNaF7d7KX/+5qsjhlKhsSc4+oRxB
ZAFCwNXvZ/batb/VWt52q+y2JVnAZIYxx3hD9FDAh/B5L7dOeP8Q6p3DGUVRFshXRcLw8ANbcwZQ
Slo9CnVcKgmWsK0cPI0tRk3OzTn7zad0d7w12J8lPt3Seh0/z6/VA7efmnLLTRvIgJOTd5L3Eaw3
giMwejDfuuVmn15IHAwdpBHgwc5J9+JkjmEYZR71z2afc7MWNfKIqDQD2qUmk3kROPDCrcmwYw6w
UjFBSkA/cuOJ/yi9UMoDHFi9dk/tUhKozWPngsBnjoH9A2JrZvkR6s5tWF2CyA66+/xlurepm4Jc
pl4iY0VYvrevDXtYYNmKR71fZpOiuPBXOW5Fcz9FL4wainnEtgUzEJq3f5Yy1N3pZO8+lcDNc/eg
3VRP0LsQaib2mw/z8XPcKs/dlzq5FN1KIFGpWMhOH9bK3rVf1ra4JUosPpi5Cf9SCmV5oOIAgfVq
QS7mGYdVykoUskfNv4wBuOOmInflWKTn/OYRDvuZon8bEErmXZDZ807yNeW9tecmyEhy55GXsALj
mFOH2izIJ58ddC/5qRqMqNpX8yIh+mctCE6pZ5GKijZ2Np+keTU92vmiP+5xp+GcCGOI0th41tRC
bTCzQMAEbwpr0mEkLtul5acBgF2ajxDJpIVqrrpiCUC6OqFaIeb8CaiRV3yUaFUh4kXvNgh+w1kW
ni7sCQKF67a3EXVnOEsnNzsehvEmYiGt81tsUmJRMCu6RYdah4X50yJhTWg3J22dzFkyicU7EdLO
aWTOn2aaXlhhZYZNS9IXgYk50x+lmRRFbsipJnsqH4VVEvK919n3SbMfxtVZgtiArxM0+MWQhN10
S2mkQ6A3wHWePiGKMbafRstMC8DlN8j8k0al7EgQJy2Iv1rCB/xJp1BqWXxdi+odZffGkzEArN2e
jOLZHeVlidcT0TwTkZggAgHkpQdjUUGWEixYTOaMAqg3vYreSyyJNUl0SzlYBp3dkgcNEzWMI8oZ
q1JeWEVAIK0vQdSwn87ZDu6bbCEIbrrHxHXpiNeCghos2Jk5+Qd2LWxpAK8jVkwkLgNTdhV5zQaF
FDs5ClVjYvEwRlUydxiY5rwse57Z67MRRvE6qXxB3r6wnIdHFf0MdKaIcciFhazLBvSveC4J/QcR
y1S782xjTzfUmi1rrhUBq3+PE/KwyLPf8Kp/6of/yZDjdIOpOb4zoJT/7//5Ny1eS+yjZto96EXK
uQRI0WIiWVK6xplMEpNLr32BpoPYIY9ru5437SpLli2w7MtmOi3H4qHX4dMEmIqlkQscYfyMLp7Y
54/hgG83GXYBTphDeOmqeUZgT6+e1srlhikjPYazE/7Tu0hd9VF4zh/xmOsMeIOeIm+q+jOZ3eTJ
uqLG3r/r0rp+JkdiSocaxwR9e5w9HIGpnu6ZKtPsZqjnTOKQQyIFatVDdNxIr4VFdf3peFrZRmhX
c/281eC8g4e0vCYJZVA1AyU+tz10u25aWaRFZZHe1lS/I7kPDSL3yoYsCx3zhj2Drcwx2bN9cMZS
ur20L8WwKE9+OXnAMiLVYb8ISIZ0LhSOAl4qxL9p26cLUkVsH6NHQ3+pzrtMvS/PN1YTjq0HaEIt
/mxT+6CziBq9GW4H1mJqA1IUUQE5YoHJFkAy7U2p/BTUbQtpc9WPIZZeeDWwzy7zhRKFhf7QKBuO
TdDbyyH+BYZGbWqunJdRt+8uN0hUFK1bx7cnFIUzYVg7UBW1Xk76vG62UYdEBx7yAUFjqd7p8qIz
blmR03zHjNjr2z5/YE6K8rXOZgLnAiMw2kX2XpEEEjsmAs0e0AlTFfz1T5gJEWGBuRvNZab4Q7y4
nLflBq6w8ZbfI1rsyVTpa4MDIj86HZqSXPItbMAyDZsxbJRV1dzq6VbOHhr9tjKXdvoL1U3+m+v2
Bx2PmJYpKYphqJT4ruDlZU5NtTelam+d2HxBPx+3RvfHCsQYXy7H/Uy7maxbc3idlZ8n9RySDmiO
m1m268rXcfy4xM8/F/y0P4D265GIgBG4WosTQ6fi75GY9X1XGENR7dPs3h6kwx9RY90k4GHdogoS
W6ucXP+YAeQ7GgEKHPAGp00JYtZcRAaikqjYkKM14DgiHrLs2Msqs3Ezo5oaSeOmoQ4i/sCwnrR+
XJ6oN8PLo8hDLzJJWWQgvkZ5ddGBKJGL0c/SqrrkDJEM6NSqnt7BOVMHoCClaOGZ0CohVaqaX3n+
auXvMzb2SK3F4LsiWNgn6b5WH45kqmxJWUQPlfU0XiiaIEw9xFvNToVgUV5XYSZ2dKay7RqU7qjr
5+OzUj2V9f2MvN1lQ3I/194qaO9xF5o2TKYLOXcbKsdFDRCWcfvLNtPztYYl1oUEgi3d9ygMWRfn
XKiurNxraUeuBw0d4tAR+ZXEipDp7GFk33fUB6LqQxPrpkzdfpWDHdf67iFTaVYqQogxkIvoD20F
jT0DKVTBeCOfIhs4Oz4XMX+UEdkUJACy92OleQr101Yku6UnAjBOHOGEBA6Rqd4ZoA+yiw2zkAVJ
mp9tsGtnPG+MfF6qUNZ1UGPk4+XBelaYgXNgBJF2gagHsjiZ7jrKObH1VliE7+1zwfZYiPfn523N
Dvp8gkWWEjNTnrYu2WaC8TBmyWYWQW6ldhwdKQnMyJ0OCTthI4tIB5McOHUkK8MZaZBTRTqOtKsG
J61EokPPul2W4uoO3U/PQGZE0RJyZyjnpcfeDH3vCJp9g55SbavrqMOoKF3YpIv1ZmclzxmruX0c
8aNZxnr1hFue9xxTEOsQflGI2gecos6Jo7PVa5Ibua3mY3kYT9PCzMpgEjCmJPOmbltWhFvS9iLL
m8JkviLtqheZR1KqoVBwBoVg1KedysQM5ihvfUl7y5BJQjUJYScqhHcnykiTrBLmzRZNRRK6VcOy
ADc3UqxsNMwfqHXUksIuefqibA3QtxqspWQSBMsI3A+YAse36JcWo/2FaGgpwCvHEZCJQQ5a8ho2
zqlJRIAQz6wrZs6laEg2PB4Ba58XVEeAD9jVc6XfWeSOW9Jy+4pSR4rgD5UUg1GAVqp53vak4dHU
8WtqGiXZUTRyK+PLRlOgs2c+LTrD1xJnaHRiXHSqDAJTIq6jcpqnGcwbk/35pSIB2pHCoEAoSvaV
CIbkuV5/aQALe2BsJdkBJFKPsyU5cpFFr9Scgi9UfqjmDe4eBuvnsXZSIjKtGULpPdcQGLtMj0I1
s5teY4klA1BJBAZelFrkRwEiEG2SyGulHRwruhPls5bkCoyHptqV0QcEPolB0kUSfZrGPh4up4mF
jJzOsM8TUuUaDWM0JOTTESRHCl8QjhxocBWvcBkf+dO9cuoXY35aFkXnadiu24FU1Ns8be+06TSX
dbjbM7R6PIkUFAn2WVIHoipUjI8pfUXhWSM+BQOdOcI+OdHukvFGiQ8n+42BUlKaIU2mo+fFRKAm
w0IMdfEZaVyTwiahwqAphJ5ECcIajCBmroV+ohgIH1gjH3Okf8wUl9Z6tXDJakgG0bt/Xh7kb5cH
AA5YYyumKanKFc2kxxig7S2oZJd0fpH3CSBdA3B9s1X6dWZS5Vp06kK2nqMPi+QeFj1sz3Sv7xZG
F5Td47nY1vmNZa/z4kaNY4TXAUjfHo3HoYJTip7qXNT2sAFASaQJjwhIKb5ZbNAWIXnQY4QWL4sL
QEkXhA9iPjhGEq2N3pgf0uOiLQMUNTWV6ikEbBcYKlo+mMRKPVUcigJ+dotUymmc44ZizhYpxEZz
bQIPGJYs98cgHcOWSKL2ZuQEd5fzsqHjqavSfOz02xJdrRmWNHdjdKYs8Swxesx6XYGtrp+zdlMa
W8lYykcgYQu42kcrKLOVppBtSZZG/YtOjPoNrM2SdBklJ0MTOldXpCkwPMNRHppqD6eDHfu4nVYR
3njUUkTiMRCwkY6uQlnSxZqudsnaveQPFvvcR7h1RhU05yBBcIWJhASVGuTDoq8PxmXXqStFQ/s1
xNaYOY8U6G9MJV1EEFcRBucOlY7gAjtNTVzbvzBF4ziiSGZVnHtoLIGFzuBwuNO00uNt2obIUbG2
6tYiVbAnI5gVzKTYCFJhFuOCRDfQq5qjsDzXbqJAPlGTdakvgaAtdYoVDoxl8pCgWRkTxIzI95LE
NHo4bF5X+Qq7TdVv1IA05Sz5gmd6fGzeAaElv9wh+RvE5F9XeaUpYNRNNkyEFvtjd1DqzxNU9Hox
TIc4XiblVyovzthArNobKqHIjRTYE2abnwcrQozftjTYMU0X3DT7Cvw4UJw2co1Yjhw/pIBKYMOF
kQe8Bvf0MDGrYUr/TKRloJEDLwBNnRGeusi2gdAt180HwgCtySJPSvg+x9oMQzgS8uQhLC+FX3fx
gGnjHH5ezXQ0bsgwefBdSwhKLZEVoG20eQJCgLFbX8qwnC17j8DnEvkJajUte3h3AFojVntQgIJU
Ye3T5bSxd7NbegUHh68EjoSMGuAyvL1JUfGBE/ilC9OswJ4e3y5f7KAaaA+Gr4g+7ymvClnNUMXf
8Yx1s9ufQ0guNr+SnSetQJnrSO7Ao3QAoUmlInei9I+KkWtRIy/FyRRf5g1YToj4eo82B8goIWyE
0pqEj+kZ3DDB6RZVX0hW0gZ6B3u/ETGEuxjhQlzKme3vx5fooaXsb7lStiR/D26djEIPiItkLclm
iqdgdauV/E7OE8QMOcD8nXOLoLZjBpkHs5NHWxsSbkOeGYedjli4WwGDx56IzlsIigkQUrN+YmcM
1hpnblh3DB1qLKTL5uYbSBbSq9Sz2UjLlL+2xt2FPAIZK3LrQCNy59gt2SQCaFeAI3wNX83DEfIO
v5LUhkKWB7ynXWd37A4nmifH49c7Ec/flA/wKMCZVwvtyY4eI+s+Tu9BYlIdkxmGmGHq7OMBl7t1
7tlA1Jlr3iQ8zdbYZj2fYBBQFcKxEcNM8MOATEiNU30B3QAOCo66qEl4NRR5LDy15cBGxwWwen7h
ki4pIJg5QSncgywLG+hepHdBWM9cUsvjp0YGEu4KaKhio+7Vr1Ph5hRvH8Cnnt6hcMhf9Ss12hO7
BtQCoCqQfAdWq4Rk4QADUgQi/1O6MBG0TFRwrITQx2Ozmdv+RWWdBQtBwmB3LNbHE5sFH7Q+2PKS
TMNwN6sCOfUBOTIS4mcpQSHKaz+GcAiVpwx2FNpRZKIwIW8DNG0s+KlQ6qhcAizG/7hbs8ZDmmT7
Thqyh0lK14NcWAVWFbC/19cINgyP44dxMz0cd+N7+kB96Uy3piKaIRVEa/vgyisE5aylffHZOiOe
Vc1E6hMX7W5Y1J/NyeG5qHUzSrLoXBAk6248I8HlXLBkPfngvCYytn/+tAC0Zggs79Y4u1QZh1dm
0BTIAyyBXW15LPLy5FIURoupm3z7wpwrcgmcftTMEWWIKX5QKX5gEqZWxLE5qrn7eaL7LntkSaDS
gcmiEqdaVyuKTNRZDkVS7cev4gDDyqLizEQGHwqXcgPO+Fy1g4b0OnoO7LYEaKRoFifCuqp+SodN
1ITs8ckVjNqcnOZwmZMugJfwqynbtxPyv070alFIzlpvV1IEV8RyJ3hTkxrP+/rpeKmg4qTyTWWm
e7lqABkwuU3UYXL79cigAEOIkYGuLSXl5KUUdk120kokg3FhnHaV9JKPxvyClUkC0EVrEIpE3VMh
+z1Dz/Xn1pa/wQRbCAkohqQKcw/tKkPQJ5adpDarSu1RTGJRYccHBpKldH8G5gZccmDGcRJH/gXN
r39D7bVkFRq+ISEGiLvI35GDok/HQZ5lrKnslScHczZKuVLpFcOGCYA0mKWsYOST76UaJ3BFfVhf
QiPfdd2tab7UyttRfjKzOwBwdeFTnkRGw5gto2Z/wlaYmGcD6tPSQioLx8w1mVyOS0TIZuaqsVZD
7p/quTGuq2o+WYh2L5GSVlDcSVflbP5zGyuauJTrIElGDgxdLFuXVP2qpzSaOiW1PCv3AOJ81cm2
kze68dyc45HuIIvio+3qzRQfOBf6gG+s52H2Iq9Qsl2VUHNPL9leXd0B4b+rDvC6PCKkbSNKlbOb
bl1t050RAvtxTYdNhgMS0nmDneWrQbNDGrDZHaeQ1MHxJfcoGIXq3KQgqH2WsPiOS3klz6kIeFgm
uWkAHsDX/Gx+XGVzePnRsjhYS2qI1IJhp0Fmy+E2Q6zcVa/SBnes3fFQL4ylQASBRRZ6cSR9mjf7
AMjBJG5eE6RCssIzwsH4G56UZz6AU3VU915agyxfWAF72iBZXe7GNUbEazukMr5kOm98cy+HY1B5
6dwKkDDb4sDnUsnZdKy0iJ8vJY/yE4UP53zT43bcuIVnzeV7YITTfbNU5gS+y+z2eEOp25ob81PA
d1yCFUd3gVZilizxM0heHwjpExUJZ3ufOvABnNxX/dzv9vo9KiyvGXwXZvPBUeZziNfhOGcavTj4
1NsLnGTvoYo45zmARd9mIwnXIL5BEc9LiXvyX8LQP/ux//QjDeq/idcwVgtXg3VqOsOIWqZG4MmU
b2HoMinUZaBRz5I8ifsYk6ZwTHhiS+IAcj8sOzGr0K2+KQ8yUhBkPFC4IAOjuzh4/NzP1W9H9L9O
7yrvDxBfjnWb06MkB7y5ywJUlAqAFNAOWUHJYaOWXAS2HeBSJOPAjewkymSpzynKS8hpR00Mxm7w
VXUZszQJeVlvvANQAKgBfPIv5/tdVC//63yvIupR7fvjcUwx/gZa0K6b013SLkDMy/n6RAXPQLjO
V5A+rpANDLDgIYXTMzbPS8InSnA1Statj2YQKQRZctnpA9GcnYF9urPeB9Mjq8hc43FHAcrPOpZZ
9+cL+G4BUrC90lTyEWIu/XsGbaKomGl5i/03JTqy5YtqhCoMTnWcU3gUe9qfj6d/12CKbpqokFDY
Qcb17wPql15X2OuVexDaYGoHG2w8CT4m3ey4MRWQQDXFh77YpQmc/Vo7evml8JXzcy/QFCYxOIId
R7BZEHJVdvZZu1YB2ZaEgg17A5LLsgZKRruzpfHQosiWjkTRCAnI7UqIDec4/skAIk4UteVRBeZE
TQThgfYtZpoqPqdLQHG/JMoqkKQQiuNArmcMh7F6RCUS86LDyL5T72+Uep7w9XP7fHs/gM8pKgKE
tm1e3Y9yivpxhjTPvkIlIP8Uqv06Ip3KfR1PfpMsJOp1Px9RxELXE4KCIYRuS5JkISf99w2Ju1Nt
5XJa7lW0SsynqGakDZStTNDWi58P9Z3ukI0BrWAuqaSKtOvRnU+n6nyqy3271N+b2etgHtAzmxFY
IQVnwtMgXXGo9WciVU4DVflfjv9N57N1w8DsTeYfEpt/X6utWlNRnLpiLyc6bA70C3XTnRTy2cdH
yhvDZWsnzyel2bdU0bHnmfRgKlj+JyzKfoldvuNy2TqFHqQmiVKxM/j7XNp0jKes5VxmckK9nDWl
3F+ysMg+YfnUoQxkeJif2H7VGCS1VvBLU3xz223dptaEKxNqO+bVODTacTLALxd7HPtG/S4X3Gob
gERORSnvYGaWCRFyE6AStZ0k/SkvtkOX41Fxd27wiW89027vfj4n9ZsYx6YEZiiWBj+TbvJ3k+R5
lAx6ERd7ukZ+ke7P1AoYeVYRv6IlD/7dGxQr7Kyb3nxvqInWwYChx1l5qtMOyC/1A3qtGmu+KtXr
EoBnVStgyDMSebWnK8ARu3Q3k8n8vuJLsKQ+8PMFKOKeXY0lnItUHEhUk06mX8WjAM6HCRmmnEgY
xx48nPyM3V3rw5hqDWoPsPdPm9k2ujuu7Y0e6l8U70/sKCEtspW3w4R44+dTkr+7z4ZFKZGSIunB
67jRSvRajzolF8ObLt6jvV5TzM+SbRJ/jBST5Yu1Uc+gpJFfyKeQ2YD9kPmOUx3J8Bzh6J9PyPpm
hcfoBm1bWISk+/4klP+V7VMHWRvtYciFvFMTs9+9zXWf3IypAKyYH0li124MCDADacq+Zz6rQ50q
Ps51oPgsZyaoGeyvAdeBuXBjCEiK25Tshtd6NVdIeCKPhx/W5NWEVe38kge1tEnIGWnA/xYWdXGb
WntwjlfATUb4srpn6D7XauiLE/t33tnNlT5AiOBYCAq+/LU9vWmgKt/GffY1Ls33vA6AUZFvmnXw
fliiZ6onASnQAgSUKCXi6psAFERPevbLDKaI+f/vHoY6O0YBPCzVNPSr9SHJJ1k5TUdu5zkJjLTz
DHIccmwGgmh0mRZ9vJXtvW7CeLDu8J27dAcddbGjdKegotA31bxKHowo2ll6Rrt+soOaN1AWLpTq
fr7RsiyG6/W5yip7FerYkvofQeopUyHjdGO211o2LMYq6buXBEEoiaTNGZXTOC8O5Ydspptch4mf
ALZLIOSd6J6zSnLxDEXsgIBzBP6LHe9xtu2orZVngfPl7UccZJGsNKmINUfMBTDbFR8RQ5aQk236
FFxm82I2j2fznnyEUb8QRFRwGApN8T/lgupTt0HKabCgXnJIJmsgaXeDkkA8kIMJ1188ScG26crL
aCdzrdSDcxoOkDl6GT6QEu2i44vxPosT90yKXUyWPXQuK3s9Y0F0NAcKOPEqQafp2N/WS6K6BKig
cLIdKUpxU5LM2mkThSENASaVYLuW4M/FN+URdua4R4Qe5CG6qBZhrTJqoWbH63wEz6U0i5QTnwEc
jWPhskNhDjLHBHIDoF3TbPpI8atEmY/QSpUcaBkies1alAOpPIxJsTOsyy/ubd8oAgARULnNQn5c
kY2rtRUDg5b6WJ/th5vjXEUFzzlBU3a4VIbsWUPiJUdYZzeQjUGO4a0IkRp96g/1NkWWot2J7Zb0
1j6m5DI+qjdqcs2nKTxj3Oa3gsO3HROPdFlSDRtlNO1qEEmDnidd3uT7ylid1FVOJQ5XIW6Ljqzm
YlCfjkPspObjpSK7CZT554Gh/HcGlCXEvVVbxNw66Yu/lznbrpNRHrQMMN66HfoVnPIjCbMaqSE2
zIIWOIMnP0qUQYyFrdzll7d2trmoBmhithTU2VoYhN2iAkH6qzXkN3UKBLhNtoYgUBTmmKvGabpC
nRE5kHcSog7oM1rFIjZWbU4SRaPaAoGb2FuxTx6S0KaQoKIjpx+QEer67eeWkv8bEHAusKSJTvGi
wPbh75a6DGfTliMl3Z/Q/saMQQA3JjvQGgRUIDxJIBb7lfWbbdafTc/VxKUxvyIeYVvsUK5D4qmN
xjZP2nRPhJjA7WS93yFYZKuLGMuN0c2kTZwM6wYhB0rAauGfonE3sOWUu52J73eZ6V4N9UXXlHl6
Hl3VvheukIpSk32s75Li/HBK4jD7w8IyIWmXMDWT+oRJAKPzN87+NyGArFPw0XUFjxkFf8W/W9Es
cs06ZkOK5cntMQZbWN0YoKKP6OSiqd1RqAFig3NLJHaaxbTRxlWr9MBmnxVo86ad/bLn/MatjY6v
sueUuL2KJF1NFcd0KpJSi5I9EpqJtCX6EIuTZky7slro9l1nftW0l90ehLdIfbLD47At2ZjKCSQl
+eGs1b8ADq1v1lUEMmVTV1RLYA6ver1sjq1VmuZsB8mlt8PYouy7olaTlQAEnfLdrjYW6xjY21W9
JzneIUG7A+cJGfyMyi+ZHNmjQBmfD2O9ox6FvvNk4x7ljA91FKKDsxy85sYGV0ANZnl6wjBhzRQ+
RwZ2qZExSzzjVrlr5rMDorRYZ913sKjMUAEA49f79+TmfdgLphF1s2bRWmH+WlAaQgkV/mQZxgX4
FEE8gQx9SVbs43OEqQYvP8Bd/u3u/XeLSiuhw66iQ0GTKVebuKgpcwuSs87NAvfXrU/qHYllX9Yb
winozag4xMUCwf76jIGCGsP7QeCEOtTMV4zDpUuC3Ah+Rc4ZV7G3LamWBV6O6QKkmkwV/O9eno9t
wmrIMonrOElokRQ9Om9vsgMpknRm6d28tc7d5Hx+4vXjfsb8AGTQ+bTdR8m5325fl1+Am0l/Fs6+
JEt49BLnNgsS8tbr58i5L90HSj4+7x2dr4/fJjrR5f815Vyf/fXOQdfsrNa1QQufFkQ8TubfDZx4
67yl3sFa9M7nzD3sdqQvnM/D4fMzc9elE1bu4HARfPv8PCB65e4S7wDexZu5n5EnXhicV04XSrHz
sP+4jb0v29vz80caRi75Rr4+Pj5QInJXZ2f18dB4/C+eeMCZzY29/deev3b294kzOvvzLwvh9Tz7
n4sWC+W/tgINOBvzMly4aNPBrYr7BdDJPTkv5IrFDy58d1d2DkwFIbJvzlLx/FcKfg7nIxK5XMnP
90ETC8pPt0GEtP86o1Sb1PJ04jaAXnJePE7kBtE/BxFv5030ovfH0tkJE8Gjs6v9z93jcyNO5uv+
/v7sPJjOTeU80cD8Gnu/nNt11PKf1road5rUHKep49zydb2GpXSjo/C2MCFFrj7QbJBefm6LX493
NSX2RltWZ3F3WsQbwU671g41QCRs360CPTcXcaRf9oYoyPzS/ldJEbWti7FqOKZo/zfRzKh68jgA
sP/T3dMAAS+6COwYr/dMxwohNjlUMBi4lOFD7HV98QwQff70TXc+dGczeC/iL1Cf8uhppjOwhtt0
LWAh/pPkSi4vvyBj5GTOE0kDZgDJNR1tCVmQB+lJ9+2GaqpTOmumWG+9xpZxjdBtWCyeJ/cZcIGz
tpz3znl8Lh0qv3w9PyIE5TyjHUjlghcZrnSVxn0dfJ7cyq7sPm/5vPLPu6WAVYDCAhIXDLfl0fv6
Oju3CO5vxWilRM9DnN3Pd9gWPean3n61Dk9WP5spJT1qJZrnDcYpE6b48alyRrcQjVE4D0BwnQ/x
E233AMTgz8ADPfCnlfFj9u5mfi+uZM3IgPjIpANP21Fu17vSeXw8eTsGTe6E71CvHDg57pYxIznL
xl0ySP7c5ol7JSZeRk7mfeXux8P+9uvni/3/GdqGqmg4h7GHvppscm0GcM6ka0FMdRAoc2De+Hc3
b59MlZPj7O6QU+LZwdntUDDwX6GfuY1zS0Uh+PripiTOR+zl7oPqPDx8fOx/S8QbV7uC/3d4/+/8
rqYevTg2Q5ZxMx4kl3K983Z3cgv37gD53mHloplFVU60VOGXixdgv+6f+X/3DDWNdn2FZ+9C4cW3
hkfuMl0zmX/B0GINQybR+7rlmrb3v07jxGzf9qP/nfrVzCR3diRNEU0rqofxQQwsJLAYZBAsnSc6
kxh0REn8JgZW8IIqAe9k0OmB8ufNT+JvxUOM3MFDTyaA+Oc9TcEQMAmL9zJO/afJIxhbAI/iKTFo
xceIjng8iM4L0p/GEs10YKl8JkFIazDs/nzrHyb/ecvge7ZDsNIugxIm80I8EznPztZwHhmTuKs4
jzRl4zzzffs8+IP/51NgfNGZGfXwfPhRfMzy+VUJZuH9tnR/7qvq9wPzfw16NfWe0+Y0xiIagBUK
Dkiz/Zj1D/UbjM1gMg5uA/aeqwV6pVMGLghiKB01ISmnsvf0ezskQYLjQ8Lp8ieGC60JVMhsqQT4
Cpap9/P52ldJxv/03atpux2lc68UnC8sf+9FrJjM0uE/07fosaSVvTS4g67MyEPAiCfEW8RDdu7E
nJM5+68Pppqnt7fcIzXjmNuM7+HnZ78S88nn4XV0UOoMCb7+dGboziFfLhga957ZshBd/Z7hmgX3
gLFE+LZn2H4h8efc3hcEc6X725xifz9mbdMA/qBbOBQxMP4VLthadTRIhzOnsFaIdaOjZxI4jK4Y
nyw4b4zcf67zbWKCdQ+f7yGKKM5BhJ5iNN+8UWJw7v6JUVsCvtF/QUKV6IclD5mIgG76vGXVoDPe
d+499WVmon++p8796z1jmjI0jXH09riwM4Wau4+PX2KP7wf4/67zau40zlU8DVjihnBuG8uZ5miH
5kKqErzQz11J/77r/+9QV9NgcppmqQQuJmTxAYwtliIxtMX3wnkxnRXSwN6fELFyNkwCtvOWeOFu
bTisvWJk5s4jMg6Pj6LdxNCmgWgwUHzub43y26mK1/9195Wp6IvjrIN14qpO66fr4/biC2SF7CFr
wiNxFR/RlpXsSfzfuudNtQSHzk+wjT15Hsir1EuCNIj9BNxE5KHq7cLc81BWcFAV8mR3ZA/HPLaN
HNlVeQAKPKBU48Yu1jwuft43jdu5iqM4JJHI/sUeTs8OGm+Ljp9nHoTTIPJ/W6xQzRexwX9jh//v
Pl0nFepENTJdZc7XNvItxET34jZ8NzYXtw8aj5rHRr6ZbsB0rFtfvIYQmp8ukKhzUc/0dA/4IM+0
fueZnDcgR0/8FWRk/ifp6bbL2lMhrYtP6IM+MG9bv3+Kt+grhvHr9K6FfSCOhzxL0HHkJ52DKSH4
s5uYjQzCjn8+Ehzjbf1EzfcGsDbPnnw+fBl94qe1gFDM+2kwt3lS9uIgyp6SzUPnDQHcnfDcOEqo
hUMgzlIYyoiX+iBZQJYNI9TrUeFfokLu6zfiHT2LFcqWtP3FRXx3kS7yBdJYfA189BDEr8dXHBaD
s08Mv+AQfCFseDtw/i3PnTllou0vYNB7JhLkUP88ej5UPKankkNx6KV5Oy71GzSy+KPWl9/zxcgB
xQe2X/W6Y0Uo1znNLv4el+jA2iQLxD7XF1c0VOed/ZJXEf3wRSR89qMX0XL4em3+uSH/vGbeUBPh
dEVDo1rHkc98Ijec39OFARMRd0BE6y9QEYPoJac1xKlO76J1anbgfrLg5tFE4kjS0gi1JRxkz+BC
MeFYToEREr4/THw6mLwleXVeM/a9F2/FOYoGVJbN+kKTirMQDSWuBum7QH0XjTYEpweZ/3vePQXI
svM54gjieBeCJEYj79eWCrLyRoiJA59lhP1avDIyUk0+RVta4RREIM+1pWg5AMmc1cUX24t6AYFx
u5ED8ejWMKQCQAMBOA0OheRWcOEw5lO6Oz+It45+PAdTeNcv9OA4nzn9QkwCwF0D3BIm5gCoYUE8
j+dqIHt5gIK2V/Ls6WEz+tYS9JWPC1YYzykFHtD89jFq4pOm9eTBwgVRBYjWwZ+Zdykuz3syY6lb
SBwVHjkuXnDF+V1D/0AcLJ4LmFe6G7mUyWsW4v9q2/G/+DxrCX7MB2bP9YDcQmA9SHfNYvAGDtfc
RSH1s0U8H7xim23F82pQbDF2W9QL84nL5x3Dn/YZvIgWRXHnSdwXOVC+ovCfg/7TJAOHEdfcLBpO
tefT+bu77IB0P88YX+igk7GhhLfQvuSgXw+0/+iLjZzkkuyidaBMiA/u16KFOM0P66tbqGh309j5
DizfIlqqNLgewAYLTgfsp7h8M0DOlyYpd9FS/K7QeJfQehCvyh5xJ8+ALPKRolvyLi/j6xLKXh0k
7wAIwdElrviOcQOkNYcJ3Z8Wl1BdA5XmTTp3A+vToFqOTOoo9QbmqvTsR3WFicK82mNfdH8KTyHM
+nCaT3NE1DxYu14bwmi5gS5MumavvrGd9eU5JQjvHJ7D077aA8P1xbnw5kCdt2GGEJb4IHkeL8Wa
8c87AWLzmFbIRvriIBRICbBSTywkWPDyPzTGoA17Km2b4iVbigUHBgxflxC9J+qlPMhFAvzicFwX
h0J6z2/DI7+jgYtu4j2f6WXLaVWx9eaF5XGfLU8hugt70PocXxx3mkN+DGf+/0PamS21kXXb+l3O
9c6I7JuLcyNlIwkJEAZc5iYDV0H2yr59+v0t+T9RWCZQnL2DsAsoOZu15pr9HINmax8oeaybeHZC
l0C8G5gRlIK4orbhgRD6hAuk7uku27FeXIKh80BYwOUm8sTji89wC9aTViheWzyPshEmM2eLekK2
E6vIOjLBQqsjn1ZuAMtxjRuxbOI+bQCDlFf5dCmKT3IPsZCJp92kvrJpvnFlri/MsEXXIrh3WwLB
IOfzopcy43d8/juf/d4elhuxxHySp0nEnflevLp4cfs586ZNcX5W1gwR1z3x7Lh14hItjyoeRTyS
eDBe+rzm2o2QKihpOcIVOkD4AtGOlkv+aXFIjsVh2Di3ySF2mbBzq5tm43gQNmwgYFhb63LbusOa
Mt+h951D67au4vU+VWsP2r1969LyiH+ZbWGJXsn+6I4+EIyB7NPX6Nd70gy4DRL9kcl9uVV98QWU
ExbwbHC90qMujiGnzSioPXh+sDDpFoyONTCYfhpEvuMyTY+B1u5AcF2pvswXdDEuTLy4Ibgu/kxH
JM/kCvdl8UR/JKAmHkhmHgAGXIeORzf6Rs3Io3hzlwcp1jcOuJpPlznNnYpXu1pAN7xLH5LHgJeb
8F7MqnLtac2VN0yl4hbJLkMEG3HfzM/JZtI/ibWycYWMtY2VJynu45ZsmifYubkS5JUBc4uexGrM
PF3rqv7IXQD+92hJB+NDdy3uorNyGfJMDt4NPeGiGC5TrTy55RY30l5bCQ8Cbso1BIXYnsaPPd6Q
3k1Qpr3R7d1uJd5eZldkH2RDzmXkCeGmpMBz0C26kzcxnZ7imszOr7m6Z20B8MGhqwJ8+A1kGbva
YzDXS/0XQGMwvcAIsUniq/HFAxQ34mf59tfGCc8L9KyzM0Ojgq+s/57Yg4JgVVlbAW/oNZ74vt52
nkXi6rwGvKvM+wNiQwwF6iDdr7Rb4orRNR7MeLWMWmEv1YBqFp4S7hbyIW5be3i82zg45uvELbhb
67JqDjGWvJL49+ka5DdyJREJLaYON+CPuABZbRV2zgpGViZbB38zpIH8JjxNtq1ditQeQAfgoIDk
JbBF3B7XtgoK1ldy++82B49D6jE8x+uXP2mP5R7j6j3y201KS+3JozTH0zCWgOixpSw1orTOXGNN
9olRStxnGIRxk3nR19tofWSWeT1uqiBl52xfdACL0yBtRXOxEyw0C0Puecj43Ynw6hRAPoyUAy55
cwqcH0LCRCu2tGdAwy/8zAVngb/pCOZdhkN3hDiXm488nsQ1eGIkESobL7zp1mIfAG5bsetn+RvW
5j6/oUs9OAgLji1hVcWClNtlfSv6jxm14hrJnQTCUOSPcDJJ/By51PbPvi5jn5zkwU9oeE44r+Jp
miDenQOA2/iY+IQDAbImPreiRSWwkUJxqsVTl35EHzP3YIdTIQFew6kU/yf3dHqf0835XG8hxib8
UDnbTjB4qkszpk+LK36i8L2Ws1emoz3C23Btcn44FdxTPCnNk5xKcabOOoSrpx6zF2vVB0oKKnfw
SjbjRtpK7JG4P2EN8gh44xqSkCDjeyg9+S09366QadjMAzaaqzQH/g9ZU+A9eR/HzfkjviI0A1DG
LgOeG8CrNxnpVaYh/Il9sNgNCnS72S+28JaT5mFqFCkVX9o63XR0ccuu6UNwum7vmKJBnjnrXHm8
SYPxu1g5sX4n0i4QUvFZ2qFd2LqRX/MOpCMv8wHo2KQe4z+srbwfnrN7cW1NfM7VPIPTSKd6IFLJ
Qv4ZLkIDEgRuHLad3FRQBugjfu5uhG5y1iYBYnTQ76FcQZvYLn/fU0BcFz549qwYu4dGFe8PhCu/
EVKQP4k9TL2duCRgl/yjIoB/hmOPmkOFllwYxCkyNLgYKCoAklCU5NvXzkO0A9zyIQIxUhghKZg8
XSgADIjDgRLH2PEAB9gla5wOv0BZd969OAs8NbcCLow3gW3Ly/Y8N+Ps3Hu4AWGbbSzYvATRqxCE
AsMELMIOqDiWn/+PaAFtzIGyEFk2F9VuuccUbQwwnJf41H5YXwYwNiWy1fFqdMeu5+8qcpDuKnQO
sutmqIPmwE4dhVQl3C5xxe/FdxJrkgZg/iCZnH+sEJKBHgRDBAsXoxHYR/aNicat6YbfdJdeDC8L
aMxewyfFiwDJSMgutDrAn1hDZuB5Odw8P7+jqTgQS2YErMHe8pjvc4ttsja3NksvPYGBhCYRO4QW
QaL0DboXCRd7CDQ10qj6lFHRgywUe9nexR7S7QudKhYNLbNhDoHkwMIGAGJGpkhsCnz3/HtxbWYZ
kFoDQhiA3tYzMr8gw1WguvFGCgwkn/G6bU8GlPmrAMiXRx1ZZ6qBTRiRT2FrAeX02z0ACWy70A5M
QPxjrPWNWD368bANDRETsSAJBqCQboRVgxFnC6UtG0y3ui8hZC0ryJohCx1WUfWZMuN66BE+IQoe
4pThqWAtxfmbt0+8MeAzN2LvhOQKrZn5cOfy7g5rgSZBq4m1Oj8HdyMreCOTHdTRUcAKsnfo4EAT
GoTziKYNsDq8k3hTkCVYMWGnhWzCDHRea92XDrw7MiAsof03esUrthbHwlr/DSQBOhikrF2L+2UF
9dYKoI7g41gcvsDlcqtnqJH4v0JjtxzqEScGBcUFAEzDLcu2wrwJ5230wa5kMdofvd9iCosty3Ss
t85OwgmiBsQmscG+eBkmvc4uRXkPnimGAgYYYg/qXwxxC6fSwh/tvikuWLE4C7Re4fqHOI6OOL04
M/JfITBREk8rlkE8h45DqvAnxjURgsOII+dwEQ4bDoiEw1HTVksA4hfefAD5hu8TXCfh8RL1+AVe
ruYyCokDK60sfG+xwT2bN3ElxBbHTFxLHEihEsUG4CLyFiJ/Jd6bvjcXl3h3IjwQ+gZKEbZiQl0g
KGvhjQOZSgV7QnwGto6jgrLHUUAQR3/gSDVYemr4+PdQeogYaxf7oZsF3UYcTxAP1xaus7gm681T
Mfy3JiAiKuDIoqXE4S3WHEQ+36HFRpzYZV1S1bPPARY5Ob6DVIkwhiBrM2D2dX4TE7YDF8E9NVek
+ISexK1nClPEL6w9T8FwDLGGCIK0zcLaxb7tLpv2kKLANTwTehfFSiN0gMRucRNdCa2J5gzA3VtJ
gcj/zRxKKxBPL94F3mbCCBHkEjkibQ73RRHx/CZSIbQ6Mse60+XMewIY7UVbA0nRv5moGiYacVyF
qwTNCaqQnliOKfOdOKmYNIy8kAycVlYYV5v9EfENROscSEBoCSLEAUk9/Ks1Bg8F3HC9GWdEmNOz
S+ULDQ30ivsjRSfr+B/gOgdVIGw2uotZLAReKHx8hY7zBSGLp2Lp00B8Seja6iDss9DMzE5hLRGb
VfcMjCWHiGSoL4Rjeicd6kFpgU6EBIurKPyNlea0C/vLF5pNJEgNNFd6A1AX4vfrTAsBFyd75nmg
nSCBLPJe1EoCES2wGH/B18tW8Kx8CvRcb3lGu67Eneg1RiulG7Tyq+xa70zluAaLBbghB3fGv8VF
e+I4BcCncryjx2Qrtk4cNpQGAstIOZs9E98Q+7Ftw8YSunADlp8PICX5j4WUAvPdCAtEAQS6IiS2
2FgHUSVjvEHE/EmMPlMKIsTWOOXM53sVjsKIIkXpoTqFKteCcDusNU6BiJp9ii5cV0TxIrivvhEW
38Hvdg6Ucw64Tn5a5ThrG/EJEVKLLIQI/4VdwxflWUS0WhE4U20kGFdcm2xKhHuqkDOTRaJpTUKK
TBYpQCImILmpYIi4BRAtDkGIvSMmRYhrEa+dIw3hGwmdLqJEhp3pqJH3KvZFYIaLCMHkvsxBiJcg
5qs4AkBxCm9PWA+XIUQk5YR1FlEDDAS3pqvei9jQCuDb4joF9lTEO2IXhAJOiDuEZo8fnKDDpon0
uoXYi0R7eIe/5vb75J5IFtUlfjuhLOttuCr+AS9kqwlbhoOS+f2Nib/BoIFPeh0PWXjO9oOzde4j
H+8CuY95L2Dx7jKeskO2Sg6fuPO4rzEg5NiwPmcTgf2zUD3d6m9rrd5Fe3Gahe4QmgVGRW2ves55
BXsSE7RUEbWJJMnpnESiE5odImlzqNhDAgU+ec5qPQKCg1oiiYGyFgmO4V4oLFJ/zzLZL82XPZEW
hEhFKLCVSKmkbsLvVLGfJGKyQ0QlEScNJQBOK2krFGWAKvQkL0FNjW76gNN2Xz42vBszdyI4YScl
vCr8ctRos1M4aWIFhUKheZB/+avAMaFsRWMSOBGoRZJofnxPf/8aRgKSkCRAyfip5EFEqk9kbwEo
5S3Lg4Ps0BPOeRJmVkTtM1H7yMkRp4jT80Pkv8TakMwkkyxyrMaNOC+EykilKDY0nHc7UMgci8Iy
YxjhTn2dthpLV3FISKr59TFh0ahZ7oBIfSJrJxaHgJMUAy9AiutJZQsXhGXh5dDMBHk4Sn6DOoDM
NSgRGCDvNxHbrPoItaufHbgR5YF2xKkAMdbLH3RfQ4lB9oFSJGmDzi8fZVQDYBE7AuI7/Is1WSW2
UDi6oODSrmCfD5odoLZYto4ULFwGJGdJTmI9E7GkIrnEnxS7CNgsm8pRZmPBMcNydQSYQuyETq+3
M0pNZiEVNo4RVtxKQqZ1dZMcmIv4lf7giqgzLCkUGK7xIGwpPxEdkC1cM0cfnLYxiSusBH5IiDoQ
XoNIP1psHkl68suqyHzjY5wtG/4ICpLsGOwF2DXxhqJvhGs9Rw9s1V4okopct8j79aTjKWogrDrC
cXJVkvngWyJg06sIsvle2H3EHLFHdGTU00kIFTEImVaSFEK4LD4jamqI757MHTluURQg1U9vgUj5
oxBRDtTXVkf4MFfhNlo90hMYeVsVhebzI44+q1sLNUZZQYgSRYu1uTtRbAkJZQkYkB0gJFlxIYw1
9lNIhXA1Rert158JVaLsUE3MIf8yAsKnaUnFwT5DkXxrUJNfsGSLZyZIkDA/wnUWhgk31o3+MglF
SWAR4vLb/XALecED4SRyJUwXps+dgobPYzJxp4X5TL0BhVUKWjORlWOTb1QyVMJmjsQd+PEIIZRB
/GOIhTAfwkoKx7M82196lrHjxTdhw0WkxCQoQNMEJjI+ACkEwqPoLjwnI6I7kSQT9cX48CtFlgaW
227q72KFRCLBcY37kKAqxHkH6pyfhQ/yK0QlWLgVqUXQX0jgafciNSB+5m/SYvWm4CrtRvkh+dIe
yF/a8MhcCGcGYj7xz8RHPeAz+U78HAfCyRG5hY7/Cn0cnrNr8Pn8sLb6Q30jcm36LdDTgbFtNzke
Cl0CvIh433xHDoSMk/iC25L8jfBXwNDrgupYENK230hI4ZkXOAkiKUVDOso+3zUByCliSTFo7AZe
EcuGT4Rh4GHo0/DKm2s9uNbnfXL/Vl8vGuObeoo7raZKfgPKHG0EifdI24RoPRBdMMyZrR5oZXJ/
UtpZPQT0nn2n/9anB+HcMPr2RmfW69O5MUZevdJSeW5eLFbfqvXT69v31yZ4/4dGC7q03t/fybFd
bXe99vwXzboSKJFN3FM6b0iBipSzKMKK5JUo2qK0KflRmEUL0ADEaaY89ChOO5HLxtgLx+KEb94f
hKMEyjHhJZGDLzz++HbiNII3jjMmQnLhyIgogxrBnYg34juh5SbcDDQuh04cEZGUAVJqPQXi+18n
aQp24lshA8IrFbkE8nvEmRGZqoiNFaKakuES333dAqH+3slsMxwH+iGolRb96CqTexfdP7AYRfZy
MrJ94zB2DJKPPs2gIkJzo4mZOI0e59IibcL0NMamE7NubT4e8+hljNDpNv3Y+ttYHuIFcNC02tsn
YJIZM+9Ad+rDxP/6cZXfOwF+Pa4OISCTErajatpFE4wV56Zc9ksO+s2zfXq2gBCi+4jKMA/TplQe
GAWaql21vExa6ZnyuAY9ts1nmke8K4/yez/On49y0afSdpGkM+yd7zN5G4W3hfqiCVjx8XByqEZi
WcJkO1egCeTHr+/8e0/8nze+6FpRtXoOad7L96MS5ODxje96sYBC6nYJILH4sfq1VllxxX/7L37d
kZ4jhylKTQEq9uJVrdisBi3skn2HOSnf5VKQ81BU6uJ1n9yqE4SB4AcRziWUyWpzc+V9hQxe3p4J
XVlmFsCxOa6/974MfVhqtVyl+0hjTK7ZDnIKvhMQOj8sKLSVYVyXi6D3yX86gBdZJZZyJE8ArVvC
oOlJhWtwyrdyBGbe/GMwMbXzMV2gKq6eKwgMCkBHoh7jASxWnVGXMhPAkSDxXF4G0G7gLRpBCWdr
Yc45geGsAUs2WFu1+ysyh2N8NypwpigM18JMFdUwRynkqQkMo4R5OFjUIRYYZMCrVs4JEfm7VRnM
S15rUMnD4j4vnhdYkE+khOxmHWfAjiffl7ZfKePDEv5T1zc5jyfgGJf+r8VirLLd6Q2MataTOvAP
YAqt+gEcUab0cMbBnWHq3V26wj+B7pE2B2XUBGXuYDM/sey79kFevocGOKDOw9fb9Hvf1i8hAVBP
zFIzEiHLF2o2cXIUTceUzzw8hcSRMAtqh97aaHmQV09f3+tiWOt8M40hSUbKGTNi0PiyHSrV2wJN
lexLqnsyfE8LPC5PoRRIxXsouVYC9HJyZerw98bDP+95oSrDrgjbZDKTvUpSwjjO0y6i+GI+Xj1v
n6zkby930eEYpbNcZ30Y70mc0Hwpy0DyYnV6c9WNO3Ahvl7LT18LFAiDURbG4c+N23+/PiSnqP2/
/0f5r2Iq5LaTe14r90DktU7QygVph7ybVzABjU+MDfDq/97qYgWLqF3UHmTW/ZIBo96BLKu/R+1t
m7f+FNHJG1JZV3aCSrCx7H0sgTrHUKBVvJQq7XkySQ3ppwRlQ1d0nqqmvhGBFVu8N/OTzTQ3GYvE
eijzGx0uog5gs2l+4c1ADzxqHb5ug54AdT8G/BOCpyghveXI2AfqyKPpC6mpmP9nBDODRBiSqpO9
qSf8+fFong4ygL958uxkuM6QJzGO+PUufLrnH5ZGGL4Pu3BKVHuuszDZG85TJzSV8aKc3pf2rW0C
mHO+vtnFVOh/RBl8J8MW2BSadnFW61BSymU8pUKUzemQYD+KjNSwngPB3/mpCjrfuBvDp9E+hg38
HtpTLAcNoKaFsbVQqmZx64AkI+cHy5Tcr5/u3B1/oe81BzVvAvIFcId1YW5kZlZHc4qzfaEGWu0p
TK8h+2bBOEgfjGa5BhkFenfz+cp9P7Ez3FcAojMmyLDgxX2XbKqStGEPcCt67RDN1XqGi2yUoE1o
b+UW+IqdAvNnpOLRQRSKZqurK1vzqRwwPmmhAXTU6IWta+vMtNsGDgDhyZykJ8N4iYmt2jHoI+KZ
4f//8OsyA682gOuAlTjicT6IndWFet4NUwwS7YNJNKg9LaVnN0c2/OvF/eS9uBFTyBYAJIZ8nqj7
cCNVD6cWDZTsFYLEEGKDAJbvEi+p2AE+9PW9PrMOv93s4jDlqVPqqeTQhOh8b6tXQ9+PpKH0O7s8
FsubVL4m5RXoi0+UKMydKhPWNl7pH83ZtgHGeiqUaGM/deQQqBjSgKvcc6+v300XQnhxOH6704WQ
qmodTmGUp3tLnMiOhoWK9BjkFM70ULQvtn609fwuTOipEYQ6DoGJCRoUjMhtx5C1Ne4Mxl3nFF4/
gOykPLlxokOtpq5GFhUwkeFOrsGQFKQzBy6iZrlnNW9L+rxIgv7vKTaNVdEKIq5kPdu2b/CzKjOS
Ha6+flNNiPpXb3pxFJQhtpTe4DiGHVmPhF5fYHsUYNqretcWma+FP5QhmMjjcDK6MZij9zl1ByUH
KPk9N3M8qdNKap4MCV7MqLtJdxN0LvrbnKzU07Fn9nmWx92wPE7R0cGf/PrxP5cIDCpeCjAazoUM
yr06pVaSpPu027VLYBU1FE43+fjUF80Vef98pQQYM7eyTWZSL05xHJknM8NBDmGGmUfoEwCPlQdl
F4Wpq/TRHThJoPcDaZOZ91JfbmxKXwrprejJOJlPAojQCSC0Nk6w6nD+U/BNAaTTSQY5gF+k9rdO
B/QvoptCJw8y0bN1omLSBLVzurLrF1BFZ9MEL4TjaOAlqOAzX5im0jpJqtonyV7T3iaidfBDWcF6
PJjFgwruYhCVT472o6Lurl7RURfgkn/c+xLY2mxTST6VUrqvQxq2pDawdLKR2TmqwvQo9Lf0r+jg
qXxVkn/6huHM9spw+Kdi8+/rnxFtPujJ3DKSQW/qdI8jFCeeOh0144CDUxbHr+XzHCr/cbw+3Oni
eI11NOp2Vyb7gaxTwqROTPOCAtQ7kMhEsi4QARIIEUr/JAxhmr5GqeUl5pu6NJDj6t+K5lj0hTtN
M4SOG6d9UdvYx1MSoZKqqjeq0WyFz4qJXw3gmQzVtZnea2t1EQScSttOp9J0bsZsB3AZ/Dr6uJu7
7dWI+9qNLqxk1dh63CZxsge6nxvJJBvMbtfY98IV+npbPrWTH3blQvxBgskS0E0ysN1f0WkDbD+K
/Bq1BxHaGbhAX9/uc5HHYoHxA5gUCF2/q45CgjT4VKvJvlaAqtr1EFKVswWd3gCe+UEDcHQs3Tze
dvXgGtEG8vZcCq48w+8Juv8cuw/PcKG+lKElOzci87N84J0b6RHSkkleN9UzGmoGF9DWr4Qin+7o
h1teCL+Vt+1s1E6612GzPAFeLXsgIUBGYpLw+l++3oWYxnVZDqXWpvuuPg7Qs0k21WAjsMzZbfqX
Fme/bniIK56ddu0VL4KthFRG4zRNvjchBCv6fQy6uN3CCGff5uDUayDAkaMTJz6kuQOYkZiDGyun
XdwfJ/OlKt8N8t/LUy09ApjURZq3ZGQ25Y2jeFJ7nyrrRvHMekuoyoQ2JI3GRgRPUwND+W6JNnlj
XHmlz8IWmNP/FdZLmyoDUwTNOEFSt5O1IF7eCFjl8hnazCK8xYW1ieBMgplZfRPcZFABlqQ1TylZ
oOLdGZ8yhcJwBJgXOaEruywk5g91+uHZLnRE2lWT2lpGup/qgwgeABORrfuyfOgc2Gf6QLfIzMH3
aqbGyhivuJ+fe7yGiJoMnGzbupCxk100aa7M0u2pgvoG2BzFI/uS0hLfhbdSmq2ydKfFybWXFgv+
x0sDYKIyp6sBgW38rj3SAcQazWmSfYKfGZ0gJy03A7mxEeh2GoJ7a5eSdp8Ow/R4wt3QaGs0Tk9p
f3dK22tL8En0phO2kcAA68UmOfT7s7Q2UY7sTOk+Vp7t1gwkYsXSOylrPYRqhtXngJ/ynX16IUeU
ENfPV57A/nQ1/n2CM+DAB9uddJbRq1It3Tbjt7n4trRQ0d9YwO/BkWvbj23KARyouGvqatK7bxWZ
jDb0smXbYH6nE90bsHwXMiiMMPtORn3Mxwz4sc6VYKdxlBFmJHBmFXMPimne0eEo380twxaVsUrs
xpdK6uDdU6wj+5Q7beVBYHBXlrSep2I1wFoVWy3wZ4h/k96GdhaoCZlHoLGc0+100jxHKw99Yf20
pVcDwuK8e+vb0TUtGtc4TVP7NGjDQZsyyBxmwGiK9YODZZgd0qbpXjp9a8nA5DHVzNNj3cPhDvv0
DOGlRr+a6bfUqGrTNbJtBhZ7XvtzDIhxT+VN+SnlP/X++cqB/FQeqG+YhsBHBGz0d3noyHaF9dyd
HfAesmR6y6adRMlNeyqmwOkYykdCIDxq6fl0/oGy+esHEJb6j7Px4f4X8ijHUTq0GSZmkHYy0IKC
N9t+siiIG4esx45W+69vqH6qgj7c8UIFNWM3GsBAhbciGzzCnj7sorlcy+FtnX+3waIeb5lAOvVb
sz+m4TdRtVFvFloY07/4sUN04hl0pKcye/z6ya4sxSXGVZjpeq0taS6CfzS2VBzDvNiRZqybQ67k
gUimfH3HT92of5dCv9CHg9NUUzsuKCY5kHuS9gDU9fVRg4weyrfm29d3+9TUfrjbhajJESdf0bpM
VKVCKjBki9jnojgmJNKu3Eo8+Z9iZYNxiOOsAoH3u1gX6amvM2PBc6mf8VzIN8SWubKa1icHbjkS
WFu+rCeBYe5yJ3ruTYrOOryQ4/sJv8NOmR2HBjFvpXUbDnj8jl/AZ7wszwZ47SYTKubRkO5ziB2L
3JMGuvmgL+q7wi1pIkjrJxz9pD92GhOGHHxh8fWSSXDzpWt3Cfy5cwyOez3j5VB+kN4wujW0GPQ9
0N7THBOHShVIVaf3jv5HUggpndoO1GwnnREdh1EO5rhUy7es062hvuukgDNKjel0I6XDTjgrE7WP
VNlBXvA/EBlFQVGAImkD13uxsOWp77pMttAXEF0E6rKLaFg67amrmVd3URMu7eUufrjZueb+wVQg
n9lcKqf58fmvgy86QIogWm3b9epx2jy8RQdyOsF+td4wxRDRCZG/bY5XAs1PE0kwaRmWSawNjOKF
123GRbV0jZbu7TZbaSOTC+2yzo04mL6HpLvpR4ZiJYKo2hx3jvZYLZ6SLesYmgcL3M/41dZ3ELmt
9Nl0IZjWvzUtjDkxfbOn+TbTwRQ7EAwOpMQUBs3myjO0JqBaSOCkkj8tBgNIeGuVyjCrLL2fTS/x
9ejmM41IepvMnCNbkEZc6OCQX8aVZKd7J3qN1AOsiEh5nT8IigujvV2iHgrdY6a+Oojf1wdV/0wp
KALwEagwRQfh7/eDGueycVKaOd0XBg0nc72tOH9gKrkdlNgpbeLdzqgE/1K8TWro30LrZqRIpyg0
YRm09Fo7a7ivqV90xUGvFa8yQOnumnMQaAo/Vz/OmgP/zKEiRFPlF3mMN1lHxw1FcUf3Y4fG8rmE
wcxd+p9UEhoBTFtXZC/g6o6eBzvZhpSqp/o9l0a3yq4Y4HOq4g8Z/7AAFzp4arJlnmMcsg7uUKZp
YwcSRfq4Ldtv+K9aMTIi/QUniYsCCKpiejQi81mZbwlAVPXYw1aupJbbKxHs86AWD5pXjcPjLNNj
nVc7MNdXUQwGh17dKfroW8ud07+Ty6NhBb52+fsJtUKA5UgdCglJs6gRc51xYghuQGJVQFDTmCw7
5DyREuGbWI8pBZ4hqTy9eLBO3XqIlFU507uyvFANk7ThXrtvu9spzL1Bp8EjvquGErA5hhBADpbe
JFv10inZWhID8txeGrh8VB7qjiZG6tLaRFcY0Hp1d19YNChFf1cJrJLyaojfnMIOvhbBC1StX4E1
0J+2rRMXaECQ/i6C/QnEsyRMU2F3oz6nmriOpiOVDwgLgmF4QpoisAv65yax3a/vfUbm+3P3/733
hU10okaz+4USU6VQt5QOmtOvMiKQ1r5X9dvwRwPJF+afJKJTvM8ZPXL5zmpeGE9RrZXQuCKQlA89
04m6tnLuv368zw/nv093EbhIWVYksZRn+1Y7qt0LeSPV3pLQmU6vX9/o0wQLx5/qCqjYxGcXTlkG
VaIVTVm6b9pdP7z2sNXgl+GNKieySKi8EkOZwyPj5DsSV6LO2PXXMDTOyuaP3fjwFBfGTQNRpegd
stGyad0o2Yw3v5YjmjljsdD63myWtaEn98bpYJWifWY8PRjpq5ozkkpaoJ6fePYQnzl2niqjXouU
YGjb2z6mG47NqiAsiMGvcKYbmZ5d097awJhqQd68NeMhmx4onY3WW0V3TMZMjQ76hb1VCtptB9q3
WYXEecI4SM13a96bmPlEOQVln30Lf4aEszk0i+mo7Nq584rRJHlP//LCbGpGediiQ5PvqQeWC4yH
M40R78K8YNfWNbRkoQp4Sc9YBl7Zuco1UUIs8l2NBJodiQqcHkj4aO2QSWp8vf2fhYQfdv8yJGxK
u0+aqsr3XfJaQWEOhobxZlrHr++ifCrO/27vZYMO0KnqPI2xdJsR8UuUPVDs5HUPmkHgswQJfZrw
bCkQvZVvVC0nEZwmUCfv1PRunK7EIRdwLf9ROxTzBEunie27EDandEqlOZFTxB3OSVs23bEqjpMG
g50DTpcTooMZAIb+3VAqz5EIWae9JdOobB0Nha5n/dBGTATPcIZDzYKzttaJoLR2WmcpM5JQ0tLq
lMlU6iljQYhGKm2dwk6nWc8doXIXM1ZdNete6zZfL/Sn64w+piitYtjPhZgPbttJz4YwDSm0jKdb
cRLqHT04Dp1Py3AlQfn5lto6QLowbVI1vUjMmr1ajZMxxiKCyZvjOAElWEEK+l3uXuz+MM60+ifN
bq4PiUUqGgQ58uy6xlur2Eps49dvfg6X/9Agjm6bsq7BanFZlB/yaunTQcr2FUhgMdycdTX6PckE
S30v0/Ug35y0CorL+XlJYaoqbpMTA7rtDvzxtSjfJ3G7Vo0qqNOfY8qIKX2CSfEQY5XguWptfSPD
nhgvT+I3sw4fUJ/6HRR6OSMXg7qdzGutj5/mzEhZQQ4Aw5VguvrdOqZVT+rbHJI9bCdYpbLEC9wl
Zrtyoh09PXTXOeRHvl7GT7cVbgQdb9SCmsC88ArVMhkjQ2qyvQLJKAW1qLo9JcFATbCxjPs0AdyE
BQhtwp9ToIyM4hENLTraChcmwoU28/6Km3A+j5db+/GZLtwEdbBbVVGHbG9SaM3L8P6km3cmMAMw
EyTa7DVGtJ8V56HPLK9A9lQzul0lIUXXlMdm+KlJXhbmjok9nXsbGPuM9owshtEBMjZynaKDrZWf
TQg048J5DUm+JqUJoy1thHDy1pgBdHNsk7fTwWh+MWKThPSzI03Qe75AnbIt5t6P9Xt1AqTJZEKj
WO705dreqMIl+WodLlyW3lk42il7g2s+PlgMqcVYDtiVRqIYYaSkoiDlhV8erg0zCcbchhv6ODoZ
Do7jKiQXml3f3XbLrfH3kvyEBMo2+isW5bPMhspZNkxyrjRsXTxk0jRlL+ddvM/qZaUSaJecR28D
VT0VPPXKzc7eyR9LYmiqxflAn2sX3gve/SLjWFKN7YzVDGK8c/pLhz+mhujbFCeVjsxY32bjYzkk
rnYqDmmuP0mGg07+ITXSLi6UQEppHSbrLkpJ09S5ieKLnr22f5lPrwMtkuqxACQ8DGnq6d9DuV4v
ae3RGaJgtVXYc7oaZjBMvujQbEjqsv+MM5jHJYU6XAISonO2OtyvRymF7GoM10ljrea8dHuIk9tS
O1j9IZKLDRVjPXu3TX3TQc3+PznZH5bqwuoZ8gShRFWkUMXiD1UQfHSkfcdXCWIzzTUY2wSrddym
DGBk2xxSbkcxtxmuzpw/Xc1Ff2ao1H8f5hL2fzTrWl0cAl/8HNEukdUeiQydhl17aK/pNKGz/hQS
0wLCHg4jepd+V6RqFiv6ENOztNRqoEaha6nFto714xirbk8REwAeSC+EsSjb9Kboxytm+VMnW4VZ
6P89wYWYzmEXxXOCKrdozivL26nfTYAb4GBD6UPjwCIfivB9iI4q+XfindO1tpzPetZ08gsyCSTB
ZqALR/CDZ5CEdhqmS0nfFsxw+GAE1hEa0tACuqlwfsuK2WOqT+H15f8sl6Rasm7Q+6HAdHZhUsJo
GBvJjEhyNEdLZhw7IIlGgRFrVg870Jrrmomw7Fom8jPX9uNtL6zGWFZlLak6kHvlO0kImqbFAaZb
8sq5OjNk/CFeH97vQuPFS+JM1K6Su1BmGKKCKtVaF6W6q6x4N43KQTIICk6B3du7pGPeeqbGZ4AT
187rpPhnQpUkugKpz5umf6vpGzlNxiu570Wu4HcB816CD2Nw/DTM7ipdzG5pobQ2VAaUBt1j7mXd
20DAUswQDTCxsHA0I9YjrRHwSOq09cQvGWnQcmbMdfqnP+2qNgI69WeUqpD1OE8xpAtWKBj5CtGm
0Dg/wknkwfX90D9b0wvOwmowI5IaiwdlzQqSWY8ms31WgpkQznQ8gowERds8ymuYF25DBfJL+a/O
8pOh2BRxHmjmiNYBDq8WvbGggKrm/ZwYwWJ/jxRaxumhqfG5lJQyJIACFuPbY8aQE0gxdb9O1JvJ
aelu/THL/sm2vN74OaiQbdLDoR74uw//nvu7rv2mxrcjZaqW4ST4BEdIEkzSJjUkx1PmrGmohFKt
wAkAWHHpIbyF5AY2YCms9mpHMJ96ZgMERRS/lUuxSQ3zsTSrQ5mDQTMCfpDDSKU9jDWjZSX+A0tq
58xeEsKQuV7LJ8VVZ/kmOj2JX6nST0OBE+9KVvRzp/CDsF04hUsjD4WWkBWl6egEQXE38ecgD4e0
eldJpTkjdK3dFTP76VGCRBiONOjqKOD+rjyUBpEmSEz2s4orfE8YhOerkKP8+ih95jpoFMTwd2mq
pZL++206Z5xgYqNW1wIKZjDiPgQhOQDS/aN68mjx+/p2n6afdJ3Eh0kvr2WdoZw/6MTxNLXSFFbJ
Pk4fRMxdUQZEDZuQRjRHDVYrawrK/+bszLbaZtK2fURaS/OwK9uyPAFmSsKOVkiCZM2DNR79fxW9
8YHwj1d3p9+QAEGqUlXpGe6h+JEGb1kped9fXBMPan5q6CRPmLngOImV7efB4u12jiJFDLZ4s9WX
pivuGG+hHLPm2dRx3KWJKnuSicLs5HXmKpV+iWIIJ1lN+c95knsqCDCfbIw3qFxoI9RkC+GkGkoz
Xs3GNsifc1k/2OO/Ed0h7ESSlSOABtdeLeqlkdgGMG1FBxSMs9rnkYRN6BSDk6Z7Lt+av1Idh2M6
vyEs75FG6u3UHAvQOWnbeaGw81CEeT12pmw/FcBBd/6LErlbqej+jE+dAqEge7TG32P3nLXhlSWm
XLvZ2csIN+Ei0AyiICAa2NMtdIU+dfBc3wQ/FOQAKKmug8LF8b16LOhoO0ATvn/wF1cdZTYZoAhZ
Kljjz9MVjPHZMk3exBQdDboVwKdao/SlvtskgQU+tFrpxkvvGLuq6DF+Da/lERejkY93MHtgY+mo
KvW2eJ/X6grLLzdukQJxstsTOYRZRl5LgeLUwDACbAmsPC+mhc5TLaO3K3Nx6Wk4moVXNi1wnS7P
57kYjdBK26G24TB5jfZYWJ55Orl2dDzpUEiJprUJv2FKaX/a6V8Freqs7qAtXbmLS/guB14Qz0PG
BOt9gX84B4YkdGwgCUCW6f1E244QqOVwa20amGti5lUEzeo6rOxSOvfxsubnwVuxdopjrYwExgsw
SJNv0/OWwkRBHQyrnRampWDLRc9xA2Er012qk9+P/OLWZQVy9lH95RHMVkI/Svk0SIBZRS6AWR8e
fSJEsbKIdXFkZVa9b+C0mo6v1MJluh0y1SyJtNnJn8WSOFOYFFXNtM4WciltpaFcNMR4dXrf9FdW
y3sbfn5kUhKnvqU5lKqd2WoJVYLTWo2AEY8rS3uzoqfJQMiP/6zkVxzizaC8KCmuFKDDzuR/lPZS
9cG2wyUWm9umyx7M8a6hLBfS15Ktp5QuldPS+o1/B/qPqQSbbN1HJ3OZ25xHZrTIwbuYZ9M/RbSq
4n+xo63ZDq1KPt0h3ckuwS7YA0cmS/q1Y+LiohR8NRVTNKCPYut8WJRSr2q10djJPinfqnwbOKeN
RlIqn15ZlHQCpFJbx41xbS+8l2K/TDKzbNmc5wZR++frtkmS581QpJRnda9U2Y0sxBKUmgZurW/K
Zacx372znKIbiScPESnlb2TCpXWfWPE/ZaRiXra3US5BtjSerDhcCOherhzTWN5nhbwXP66ldcWD
okoZ4TIo9ZCcUUayfhqt7WNbSAvuIaLt1ySdX7XyVtJ0N87BA9ovEycCCAZ7jPZyI92GQ7Gc3kTv
njp/Zonuvz7y03JnceIjC7WMtMN4upfq6rZSLDipaLCMFaDfya0rZJ2o+EvD1q7WNXKUzcqZNgEp
aeeZ9YMUHaVpU+3DMt0ENNqmxHBbEx1IUf3qUPRxUORrAj8tkT6Iy5Ukj4uozA4Vo2sJ3slxkuBN
VBMGWmyRihI0jLEYkn5y6Iml9eBFBbaM/54rDl0BzkiH+0D7R3+jGVFMjXH4nlagAysoaRHx5sRM
N4Xp6w8Wft9ntbofxsATfUT+rUnt2jRxhymVRWGQap7GxSRZd+Fgb8HCLYtqqyf9MoJSZRQLNVN+
J+3gWvKEsTQFIohtlP/BQ6hs7QXHjaCUhufA12FKR3W/ikzpjuAs1/IV7S+jRj/jhNoSRf3MVGG4
IkIsmpo0hYOE0pt91+X33x9ZFwNg58P6nJ2a0ThJo9UDCycALhUEwnKEv/oDgYWJ86dRvklsfQK3
7y8rjpbZrjAgSZDBQkKnXT/bFU1CvbsJS/smp3GavpAmKfGtToO4/KUHXqFfKRhciITpT5gQnxRh
VzvvlyS52iaOlNs3wCL77IHUh2uVqmAV1PHd90O7VBqAsC68lwnhqJjNjtUsmkonsDPp5hQ/dNXj
YEJCqdzeyakt/gB4lU/rCJKw3KhXzjhVPKsvs/p/V/4SCgXa1E5OQDJzwt67PXvC6S6Mn9OKdJVW
QpvLb4QHN7kl8XZC5+g/FLcUEZETEgeiUROhLBX/0vqtjsdr1qNmGRY3zWjeps6/gZaLTt7//Xxd
fDYfbnr2zhwUtsmkwf5TUSeCkxaE28BC/JH2KFKS9vP3V1MurjwVUrup0AsgXvh8Hg/JqeoVp5Zu
zDHH/ATZR1BIcBvdxMEWFK7Qub0jL7Yg4anyTWAG9BULNzRWEEalWCWGwGYIEJMA2X5/a+qlW1PI
B0kIdSpK81uzm0lTakOl5aIB0i6ohZr6VrTQkhqhHVAk4GbkYpVx9WLQfOyg+VgupO5Z3O3wplHu
E9HvUK6C+qiXqOhr6KFElSur+c+yQCaMykZlh57ouX9/8xcKkEDecMgDeqMr2jz3K7MprAILykSu
vyX6seiP5FTitA+v1V1F1jpf5KqGk7cM9Fkl5fv8AGVJsmtd0pK9FP6uoUlO5aLIwLw0mJWgmG4P
S4o9o4H2b/MiDcWCl+L3Q72UcRhw2wW12QZ6rIoV/SGUUGprGuKcrmAZBWBrbU9tyyU9O6cBPLfW
s2Ytw5nJeAM09l8ju//+8pf2y8erz46X0aFXWivFe8XCnFIiyMOUIdZmvsSwU66S0y9lN4aYbsOg
4KpxXn8eLVYc0imZ6uAm72nTOywq6mDUSHSghQpnWESzz2bDRlq2lc3NqPfrgcrV1TbzpTcVaHfZ
0GTgTF9d5dXcNiXEFKL9OGBOhxuH81L3b2iUEDuYGnEzMch0zVJ85if63tz+eNV5X5ZeV5+kSFLc
1OoeLOIU3C5LA+QBvLT9Xm1+1tJeFPTEkTGuRJkx/CdKWeH4+v1j//8Mn0XH0WCz9GfP/dRkY9NN
1TuoNiSDEQDn7L5H81k5BH+kX1J8rTYmdtJ8p5HMQM97j5rnaLqmpM8eTU20x2fVnbQ3AtcUjX/i
1U7eKsYB6rATEbwO6zM11SvDvZDNGYYi22AzFVNB9uHzshvbdDAntSj3YUqHFrieMiqUQ5GaWJms
c0CKJwOxTx0TG4K94VS7tOZG+feV2xCByJc54JSB5gt+k7z6822cZMkKiIqTvYGRifMbahi1fuj6
Dnq37/gOkfRQ5ArBUGpkOASJsIquV8XFW/DLfYgMQkcKB/Pg2VuS4P+cNEMb7//T7QDmDZyaaDjO
aUu2LmAq0ew664sr47+4Bj5cV3z9w1lH+lJS4wmpKAx3mbLRrIMc+WVyaH4BO6hTPzj7Te8V7ZW8
6dLrBPdq/FapfJOezqZ9gq3a1+Ek7YAu6Wic9AcgWzViKVcPc/lS0GQIZDV4LUDWX95cjdKfxkBv
H6FBu4+7dPGi3+zq5d/bx1t04dfK5iea9KEbPQjrrMi7jW7RpawQncMbbkGxa9O9KigVIMCMGzli
ko8I1qdIzd+Ey1+/cqTyjgMa66vl3b7HLOpZ8t5Sd/VgIiGZ+/tggX7Xao/gsfugodOfohzaLbEc
84VGHpya3D3ukZoLkYzyEEoNFjdvx+8f8aX3CdRbh+QUdPAXbYi4NkkAxji4KcPfnKrU/4EP2Xbi
EvAY+v8SHMM91DBIp2BHA+/zeqqT4ZxnOipKsHZ6JHEQBgCPJ+ScxsoWqDDwXADOgI8nV5bUpQMU
0RMkqgQ6ksbd7EU2yWE1xc0p3eeYxFMi1skE0Aqha1jUB7NZozW1jCLj9vvpvYQAERmHYpmERbI+
h4SlEHzjtoVkHAF+CkltgFNzdpPG0gsChCLgBLF1pGn6n85hoB8K6wV4rPu/iDJ8upXZIXKuhrgZ
W/J8cHEA1DhKOcU7Gki8tylyfz/wC1tYeDlriiMDa9LnXeJzcrZNO6cWFtEfD4JsIWk/TYqgTXbI
mivH1IXI+dO1ZhGZFRlFHWQyeDgwCtgRDsusfBJrGDE9R9CVvx/apaCAmrJIH/D6pPQ7ezk1vBZJ
yKmzGmVJyHUY1GVV3lXS3zy5VcYIHaaHpHuITz9SxdfsnWJTosfkoLmpxj/1/5LCE3argMZAAAiU
yOc9pZ8rexzTBJOs8/aUrgvUp1LltKQiR1tJNg4p0ZllVMvvJ+EdCzJ7JdkKkSHO76ql42b/+bJy
ow25ZUMGPAsYZ/MzluP7tmwOfZotIavk8a5KNlmX3mB/7gVB7lOAcakHK90bYTKodSOX92GEIO1w
HLPzrUDcxIgiA4zXu3DRqNVCa58MUhXlRMjxNvSgDGTJ63sMeoNma3e1X5vmoT0frODt+8FdOBQB
MgLZoogOGu99AXx47Uns06ovkWQq2tfAgJ5yBCNr7rRh878owHApXkCypjsye+XzNMZRg/LASY32
QPWD4qa1lzBx3L46Aohp7SuH/aXchWiN5JJtSSn03R30w8BCtDHsU6VZN0G2q9H4xyACvxkcx85r
HRCvs3bQo1VX/8sLHQd1Ck0O0wo2XbyFP1w3NyOETGS6NPSJAKhQlEtJ8EtIYfffP7lLkoE2pB6u
QutTA6Dy+UqOdg7O0pTngl1edwgLj/GGXkDWvmgTWqoh3uftUs+shTQ8l6efcgGkNEPUVGqpYP4P
kgWUflHAEmhwXZ7zdLP6TFZcG5lQ0mPk1bRuTjcEa6f8SuvhwttNnEfA/lV2hMrQPw97tMxiUCiI
PvaLW2H82Lk/hHjyNWT5hXRQXAcgGjkIFZR57xrxuTQvS7N4hBZ6i33aAUu2pb6Rf/1BK3CDjFh4
7Zz5Wrn/fMXZBilrrbKdM5KVlUQENWIEcSLsSrFp70FPGn+Htls4+ouk72pDd9M0cJNw19CSkKwH
W2tcvXXD+rboXBVJeaTj478Ditj67dleJ88DxgAjZ82ddPpzZSGK+/p8Pn6+71mNM5Ik5ioVT2Sl
PmPAhvC57hYbugBHKF5CzfzKBcUjnl9QFcsMUT7eAnPNJSubJKUBjbaPaRnkw81EZDGdmkVNeGMg
9g4+H05R2rw26W/elquYzKqLDtexzOLk/+5GZmsxHqdOSwutvC21v1JwG+jHUNCEg7cAR0fpdjRW
rYNGe7pKjPWVORBB3OzS1KBkxbKIL9kJsxDHOCll1BlUR/RYgG+yFPzpGbjyoG1KMjWpMxaAA2UF
c8S+QrW0XOiJeiU8UL+GPiY3AaoEWrqiOPM27CCFtjL1fYbIxsFA6HVw8DdKesQUigfLeVIrIC5j
/KhN/0zpXx8jf07HIBTpoyIlbpuqazuVHmT5x4AirOJWBu1jbVoV/YA4YLzqJwXXx9aF6ed9P30X
b9zQBR3SJFh9H9iHUxpAwikclZwKZPhbQZMDSYF8XU5ro73yHvr6fmWGrHc8Kwejac+KGZMVn52O
rGMP3l9CkRt/rOwImqnPqOlcORovDur/rjVHhshWG1dlqGJPIK+JKeT4+Yz/SLQ2r4mCXdAy+jQq
ZxYRJeEA8z7VisdyU+EKhu8k5WTXdItH4SPz/P2z+hrzcjGqoBZPygHxMktnqiGrTjFx9f7U/maH
C9VDio9O4O6P4/lK2nbhWg6lchYGYgvkULNdleZKFqRdlYuOPllD0D+h2xKjbIEYsGH8smiVfT+4
S68ZEPqWRXQplCqN2eHZ13pEJ2MMDgAANempVmgV6c7CQIMJCfv2sd+0CKmMcHaRzNyH8p9zfVWa
Sozq81mCNCCBLUVHXWHtz+4hyUoQ4jLtlBr16GwBtzLXnir8osI1IohZ5KrBUvnvO2NclPY05WXR
O5oX3aZUHaSiLEXBaeuEL+H4iEojRfvnrvldYl/BOXBlqr+e1p+vOEsfIluatEEr671TPkYlxlhD
7FrdH87HxRALfXar29gqLuJLqd18f+2vWxNcmqXJVJYFtHS+hgO1zVrAa5BeoLFOT2B44XNCWLra
Nfj6ahQXYj65jGzDxOBRfzjYnC5yICkV+b5ItwOdgqylaL6toYb+9wMyFcrk8D3oNc6LtLnW9sC8
gQKBQaFGDpWX8gJQjzGvrrzt32Fgn1cnrxgknBzR0aRrNN//wTjpSQ6wAB3XZPJLbWGnSwqkZlAu
zglC9M0hI4vCKb7IgRPcEN7npyN5+KSsm/ip+lsV4ypNrqymrwc790LJzkFh3HaseWO3CNUxVXML
mAWZuFHiCtL8g4Pd9taySjE0vrZdLohg2ByAAOXgnfG6fz+TPzxZRR6zpswadR/3OVJW2B72mMpo
2jbLcIVw9F9qAlbCwSHJGDcxrPeuX+r1ttNhAaqocuRJQp9NW8bxIciNZTh1S3QYto1UrL9fGhfe
Dtwps0KlwoBONp+ajHL2yamAR9aRACOBPKxqYCDNAY4u6qu1Oiw0+QV4r1BRy64pYF2oQ4nLg0JR
KGVTV59tgUyryi5rqSCDNMjqZhfRo4J2HZv/lPA5aF5YqAInkb00OobEzSEaLAA7tHwQ8bn2Sr7Q
I/98M7Mzp5TifHDghO3NJl10o7mLrL9IGi6Rn3QL7Z8yPLUJzkjncmdU1w6dry+zz9cWX/+wYtos
yuwhps3Ksc5zEC3UGu2KfMXBQ8mN8PDKg7+wJ0xaZzZ9K0JT3Zzt1LIudcAO8CUsKlKShGrH0/hk
KfcKugi5fpiGf621jqfDhEoNWZWMSdNDhe4lBPMyvgbjvzj1H+9mlk7Z8ILtTIUqgrg4iK5EXU/m
5lTukTDXwp8pdmDo6l2Tub1Qd7AFW0IVHFHFovrwedKrGFz+qWnzfdSD3j85vwsUhzpwCVL0U0ks
14iRcA59AbpJzig0X2vkvJfxZ8clcrf0Dtm9vF7nEBC56HMFenp2Wwb1v3KSvKZbgqo3qxMNLGxS
5PbmlEHOQSI6hZyUIhCftBBrqRfoxQ3q7fQe9rTQtfFWc3Q/bZPlGDXHc4tJZPtGjMk7unuawp9N
HwMUSFy5KnwT7c2yghCJXppR7Bv7h11tNSk6pDF6LMOukQGGZPFCgx9Ll2mj1b+D9i2tw7UF4UCz
xyuvpws1O9gqMuV3WudQd+YvjbiqgglhBR5+0e0tI6Khh1ORCQxqyn2wA8gIbWNQXlX0ltJOBQhk
Ns0CIiqLe2nb6IzFLgyf0oTnQjsY/FVQPcYxpWuEJC3MWyj50QSNR8WnxFELXZgQdUEkASYZAJhA
ECKq3bxUDLzFQPz7nXYBQfF5eLO1nait1dHiOO1b5cW0eleVun2sJ8umDFY9EjYCAvbOhj/BbD+J
zsOpM+6DoFhKYHJz5eSrgkudIiXXeOJ1EMWZ4LFTX0wS1ECB3Vkp5jPGph+qrZpeo49fOJp4PJwS
ZESIdRuzxNkwp1GOJhNBUuUQhU/I8hUhFSMXPR0EfOrBvjZh4uiZ7QrBbCaQEJGE8U7t/nAWRnHc
q1KAujDlgrBQVtGEizUE+1SG+leqq/B0RD9LpKb26dlUsMnhEbYmfiYjhL70dz60HqVKLWYlsQVG
B+dVQ/Ul2bqSmV46QIgmyAcAABBfzEEXbRy25vlclfs0vO+llSoDSEUyu0Iw325vMxQGKKuFRUxT
HIu9q9yGC2c4gGZhScEhgt7e7MkQlIeOLhXjo3lYLg/Nwtu45Qqjt9Vi4R+XV5bx14oX0nX8j84J
xVra4J8PyzOdjJbGe76XJFIeM/TbSV5G8luGN2eKqTnNsnEdGy/ThKehEXr5hPQIBPgRBKSMylwc
HbrqWc6P8bVw62vA/vnORC7xYb1oVjNYStHjw9DD+tzQgxbFzNNqGq4UCC5tZexHRFpAAZ5C9WzC
Yac25XBqUJMZqo1GWcThIMknJB6m2lPV4B4APKUSQD9qso06ZDYLOGAn7ZBOSFosO/mVdJhm18LK
+0OHvYfwBjGIadIzlsj1QcxXVE4LqT+co2fA45vvH+KFBcMh69BQFndPyf3zTHXSmIRmU6W3o3xE
umca9pN8FBAR/L6uQg4vbONPF5tlqkMeyVEkZCfIBeC7VOq4mpTALe2tgBTnAPCR31CZpCjJVmfQ
98Ko5vvxiucxO0k+3cLsefXSWZ7Sge5qGSBuiIYrkWRZP5VRfOXMuoDgE4kFNQ+RYtD3mg22DOvQ
CVXlnV6AZoJrw9RqIIlBrj+95dOhgMVNMCsZoIGcdZ4MLkBCiKDLznzqyf0SpVuKN9H3478UX3ND
EOcdkQAq7ziDj1ujOBV2hR3SPg/vq+klqO8DCo4kgREdrNgMvcIEsSzwKqdDUxzNBis7vgI35cqN
iD04exKfbmQW6Du9BNi177HFzm1v0NNV2Wa+lOGSW62txNjGjrzpcjwm462QTrKBWX9/BxcOCWHn
IAsKhMi2xWr9MBOqkQ7ySQcfBRh9ardgAU0CXyR/9KsVt2uXmu2ypDwl/SCpyFGaTyJ8awxtI5PU
CIx8c+AxTNBxgoI8D2VvB6BQgGJZoaF1UA47azytBmW8MvpLb6pPw5+tz7R06i5OWJ/2dEB3COkL
4bAixCezl5PyD2Q92VWO2IF8Lci9NhuzPRhKNG7owAJMhBBApxVmG0xo1tvVesqFdhP2UB+e8WyR
xUougyhhkEh+EKxAXjjXSF2tTuUR8VskPoQa1/fL6lIC7QjAOJVjKoJEK5/XlZHgomEFDE/DPKZz
Nn0WiSwaFwTyN6Y1tP7q8l9LugO5MlRPV65+4UD/dPXZUjM0h+p8jb4o1GCvABTfolIQ608iQFah
WxjxlnYPyiK1mw4vevoyRfZySN9MlBRyQ1oNE/6Qk3Pt2BGD/rzbaRpT3QbSQmCkzNN6xelHHR3H
DP38xRlCNutceg0wvcNHHJWcYWlHq+ah1X8Xr1cm5NqVxYR92ObRuTPLrLfzfdjsh/xJ0SfIrBAi
edtQzjABBEgoNzwhpKacAxLda4p7FypgGNlpRK80lMku553zrFfN2gja90Q+MT3QBeiN7aRHGRh0
d9PjMvxT/pW7LfxDZUecUuFD7HgBMKPz5pqO/4UNIW6Gm4D1RevZmCW4aHE4dk6Wu6/SrYmhUJb8
47y1w27vAsGYqoN1er7yAL5u90+XnCOL4skeIROh48IeDEtcLmRfKV5schwV9JAZ+b1uEBdCMLvj
rNflYdV0vILCnFoYjlbXyhyX1sOHGZhn2OcoKOIghPaH+lzJShz6cNGHR7pwNPy16v0EdF7tiE2B
Ske9/n42Lk6Gzczz9gUerYqY+sNqtIZsHHSrLiiyrAfrH6XkEU9Wclj12kAvXAnQjyL6VgY1xznA
oM3RuEI3k/Md7ypeMsmaPhnLSyh9fz+mC6GOQ/+Qbr6MbCc6TLMtFpDK6kqGkK4BFV3T+4XhDkWN
yPbgcvKc862NwlJGXNFa7PzoJASv5fSppYJH2U6a1hJQuiy5lqZewFg4CpGOEL4AA0UP6vNkU8rp
lVqx3rHIZ/uJF4CVlgtNAlfX/y4MTOPPBzCbHfmJFTuLHOKZOv2z0vB4FdN24a3w+V5mcyQL8HDZ
yBC/Kws9mXUS535iV8jVnL0mxrkUwjZVLREDNqab2msTx8vvn5N4o8/O4E/TMdv7CO7HceYMmDjA
H39XOb6+2b/mhJ+G+V7W+7C+mxQis6r06r6Xtz3Faxm0fXdg5VWVAQlO1CS609U2nPy1B+aA8RIc
LTgp1hc0TVVy8L77hQ7qs2pnW1HCHBUFa1y5Oy1qEk47wg04OGRTsda7l2IYvUyN8XmSVn0HrSuP
fp01xysc3G77n/mobs7Tj1htfb1pdmMyrZzwnv+nebpMAVaraepDwvNiZVpTyFsGpDJKWB2lam3Q
eqNshITUsszSyg0o3I7qdJwSzJZtmh6jBvIj3Rh96RnTsR4T3/YHBxzIKVoM3dMoWS4EUbeQYLi2
SK4LDjCuCa6poAuI2OpQkWRiAJsOK3JnlB+sSsbyzHXO+ORkVI4YE84UFHMf6/SmupV6zMTT6Taq
cw/VYomUOH+mVkbL43QaIdIeOHlDYA69DKwt7xd6/uskY5veYA6ML1P5byy1nc3O6RBYj8/eyTap
Q5uINF+zGbm0Y3HXcUhEhYGiZc2CUmnQ7Ije4klU/9MBH2XFgiC6GORlgloXAuFEiRMkbYp3yXkb
2m+g+1wFWf+Sd8j3u+WrUwU5GxxpzGeRJydbmpU34rHCl+iMNn2g4cQZassIScD8yRjuuhiz6nPh
RUnu9gaPt7+1urcqxHCd8HnYg6KdhD6DFpDF6DdSkaFDc29U6tKuO1c6swAcquha9LPJpE3Two2w
MBJcnpxfk7VPo9OO6hsqrzwfbVFdI75/eTEwLnzVqC5T4rYQmft8KqZWndiUiLI9p5DQ7gtdem5T
sbjqPvYl1+ZCKjsS/SUFAtJclnCIZV0C6JJh4rulmTTlj3ECwiRdff+g3gFDn841cR0hIGKBxRcd
6c8D6vq+HMJCy/bZKLla7Rfn5ypxjW6hNX7Hc9AxDMqqm7LdtRqvmcRr9QfHWOnRjVWCsl5k5cFs
F3Zwq6Q3iMBFwyZM7g1lg8Jvj016sjKwc/3ROivp6e4ULu3d76ncjerCrg7peC8Xj23mlZo35lup
oSu3bbP12VhZD4rkVRmq9l5sIxyHy5XrVMuCAz7x2615AESv3Sjn29O17u5XeTQmBIsqFLTZSjYI
4NmEZLo9KGdtPAIlCbbVjVCbz9eWb9xGyf2g4ThwVNExPR30Yi1R9nYV3e+WAaYKAP+y7bleNcnS
7A66sXCqnZCkGHcNDAptacHgjta25arLidIratzTbXZaqq/bap83z4HjJn9l0MwW/lSI+qx01Q/G
5TDdjX7NKaZg/wXEaDl1K+NKIetrEMKgBf9LwZ8ROPecVaqEYda3nTwc7QiZIy/9xSkVSGhCuqQZ
Jja3R8GanNbIPLvwm/W9Ya/GH2hEfr8aL+0uoBjIRSNHCVNjFnMEdVXnXQXvTwjP0+Pm7aeHzwBQ
svCaNPxX9AlDpn4ImNrUIdvMSfulyjvFabr8sVkVN4fKxdvlFvKJ9wsZ8WXv//1+ZMCrWDfzjYYq
O01hWZf5MDsRg6aL0s4c0/246Fft87SUVyf/vA/Wmqd5/YrPrahv79ON+DVhXF7vy012U2/M7Vgt
zvtur3nSH3lleCdfX/X3fbe0PAnE40p8Tn+TVyiBPCe+umruzQX9Rbgq/7LFP7zWvNzLts0aqSrf
8LNtsc389E+pucMm8U+7+hdcdMvjN8dDT8VHqd+bEG719BV9I09bZquMPzUL4aA+LLtleMOtoqll
uInbu7ia5wvUctbGrx4lJ1dIH6/7HX+PXWfD3xrfJJQoViVW7cUqWmNZh0G7upiW5kJfTB717Bcb
u/YB6QRXTEfoT8txRUzgAS14Vlf6QtzDCWpO/XBaYY7iaTvnNdmKj5qfe5pv/WheNL8Bf6kxPm1X
3qJ//5/htutCDJhPYoQOHAR1GH8Sv+XeOXIVPxUf8KjdKn7CNxk+YvLb0rN2zfvP6tcVs4ZbPAZo
lYsdEhIA/ww/+tM99Eyo5iu71GvXTKsvfh//GTtUkXJ0GtbiV126pZf+Od/pT47XvzjMab9uXpIt
OcWhOITb4iDdBBv7Lth0u7Nf+85K3Yy/ar/0c99acUzUvrkJNsmBL+/K3Wl99hG1fsVaYBV5kx/c
dT/MO/753Rn1gqfsCXrEU/IUPTg3aE7xX/SQic/eo6/LlwH4bAP2NP8quh12ym7aNYfJn6D++UzF
Ml2iZli8DGcmBmBJsUbGdY1l3o/Se20YSbNOVmKWgWetOz9aWjfhanIV9/U1eGaNMBnil8bc0Rvc
KmcUHNzoNhADWFsroKnr0ZM982ez1zjzjDUGPpviwDcN/sS9TLvB73bmpvPFLzHSwZ1+ZMd0ae1e
jb302r8AuLttFufbdFk+kG4+RUsUbtY/9t3iV3rTb57OR2NRuqbrWgt92XjlqvkpPfVe//O86hbi
c9bCXIb7almvZG9aqcvzglBzTfC3jFaJhyXGMl8hnHUIdsUy2CVeuZY28i7ajj4qN//Ktej67mSf
b/XSFVHxLlxoC+059k2Oxtj9bSwCt3af1CV+5m6OPMrSWOAPs5SXygFRkPXJQy7Ni55Cr/elJUGi
N9JGdc1XaRl6tB1XwX2+Vv3MO68Lr1iGP/vbdKU9xe7D9nzMV6nfb0wP6RY+aivlN+KTfuQ7W6oR
zpvpiU87b8pK3qfcUOS3fFn8g9hHQ/mE4IvrbJsN7j98Ymtt7cIV30FP0OcHlDfNJr9J7gw6TW/W
Nr9Jbww6C3xWWlvb8I4/da61TW/i+/BOOsY34V14F98oW3r5nrNWvWbTbiK/4SfanvxYePV63I27
9IBu5q71eYut0626qw+qn26b3M2353X4R/cLxpquZL/fRYeIb0aB1av4c7vDX+guOoa3+SHanm7j
Y3k43TL7O/5xuo22Mb9Ot63f+May8a1NcNPvOINu44Oeua0frbUNNbxyaa/idfXant2en9juxE/D
N2ARb2Vffr+p84HC5hMAVR59zDIYdyUeq5t+B5cepNqmXp/XGUtFXjpr3dM9Ov0LY5HxCNN1tMZO
YzWuHT/eyNvTDWxW/qv35hZ5ay/fIDiyxHh7qx/U49kzlpr711rSqvbzw7iLGNIobohBnh5Kbgy3
nt35kN2OfopU0KE+lIfkNt6mx/C8SLfng8paTG6jY3QUK9GPuN94pb5Gq5pVE2/FqlSXEQ/f9lJf
jKekasBykncSQ285i5PXcZ3v4021Au/giquL9S2mNdqKMeeH3h/5btztx1fxm983QNnF6rym1/xe
sZm9FEk7USfCGPkCd6LPe9jeoZU/quvozoJTebp9Hjz4oHRV9hy1mwbQp9uRsyzl9yf6/Vv5a0NH
VamrCsAUXEEdsc7PwV4+nmHZDwbB9b5dOW61aFx7a2/zze3g/kHg+u9QLUBDXMmOVPVrLPDxsvNC
VjeMWjA2MsfgAzEwVl836irZnvywcafH8w740CrbBHv1AYibvuiO9Tre/vfVTMaOAjDGxhSdsPSd
Fbtzp6YkoDf5o/Lwk1rm2oGuqjDa/spovwJSVBXoCLAgWqVkguasZWF3RZBPktQdOsc8mrW57sPe
J/ZyQ8VZpXbrKTa6XQpN76TbAV3hY+IqmW9SzFWJz87qqk43oeNFxaMGtMR4GM4xPNKX0eDfSaWH
e+17YhiM0UObq56unVcRVgxqI6NaWa3h5Z1J/iVtqZH+xte8qb/qqM8GOAtbBw2hzi5sxqN+qDg7
q9WgLhBWgpSEL5sbh1RFPCRizrEnlduy8yZtM92nCG3yhX00LZK/gD9GzprBXIS9xx/UYS/iqAJJ
ptdw+XDd2lDkqbONJ/zB2XO2RYlvnvaVXZmfovyECJDy2Hdn2P5oaiBMplp4TENFSLOF7UKWtcTr
LWXv5yFdxPsGncy0PeAdd2WRXNqJNtOoAwAR2FJ9XttFIXU0rCbdT/ZhqI6wlC1klgwFISciMGHQ
Orrj3wRaL1I2dLphibcG/oMNjGwcrb4/F77ODi0HBEhAoTh0ed/rkR8KcbmOD3BjTcD1pptCjRf6
8DvRHs7Y9w6cmRSnvr/chWPw8/VmWzG2+rjuuiJ/NFxoH25L6Km8dv7djbYi33J/6bt8Uf0/ys5r
OVI0TcNXRATenOLS+5TLE0KmhEkgcUkCV78Pmo3dqqwKKSZ6pnumuyXgt595jUdpbPrT5vy7aIRW
GkoTKnrgGMYa98yJc27AF4zprraiPEkpm466Y80X6OR07VR0+zVbSQjIIRop2pHaLm3YLstdNcT/
wfipxf6F+fhzYfI+kgxvGIttuKd3J7Jk5kNSBYa5Kz23elfg0wWp24erPHkg4+lvXvMW7s7OnrKh
X0xrHXiQC9sDjyqypEq92DCPqr31mJnI1fntc1G5uicT0H4gTS8Sh62/n7u/1THHAaTchuIcJGFg
p39eIddMygaAb8MKmkuca3NYkPNVXPyC/z3qJxcrjesrTk995jTlr1RDAl37Yf38I5flHWRdH5WF
9JER+ec7SIU0VDAQ8yMHIUXURepOArveNJPeWQyr2P2hK/V3ms7jAErRB+MG4dP/fBy2BUIWqtWw
SvC3pMlNFYwqaFudLj8hmv/u/42j+9uj7qoxopiXaS5H6q4g4Rn8a21Xs0F5HMIF5vT5zQ8vewzi
ZXKx2tN7HwE7PdgZ3fSyNTonKXw98r+f7399u4EbqTHakXJ23p1TYi80Fb6kuAxlE3oi/ysuIG2L
n/DTX720+51gweDF/B0wrXIPNilzQRnEMrqurUO4VnzJLfzz7rbSFvEcZKPoljvEjLN9szTn1x1J
+3O0TWeqkx+vj+d1FdsWShahVy2UtTjDrH51WV6O2baobaL4enl7ljfJa/4qxrbiUek+JnvSHdn5
LFaZ4OCfoyMEhpgoVn5L7fj9GP7dSGVWf/+0uwvzZlB0RKZgJJhSffciB7Vp50bmlf5wkP/dOeIU
h78P5dqC4k1F78+lem7qi9j0obVLZpKK4LQr4lCzAp+cv4Y4m67jZ76z+ok3/0VquZs7DjE4miOU
kWrx3YasY00IBQPn4AiBxks/CVHHvPUveGuM/0tKREfvX4RL7Usprm71CisO7wIQvyJUsdA5gqpj
x3QAxUZ3rO7UU4TUcqJgDT0aShutdNIond+0j1w+XSk4WL3h45h+q41VSdl7NNOp/GvHdUJvAyRc
gHuHzO/sk9S/jB73oJK+n9PxXP7ri8EmqKoojjyqu3NbEUo5D/N4WFl0HhptmRjQH5QSLd5dychX
VWAPwvT7Z37pUt0/9AsUQYCJCO19TU00zudKuLT5aKijGG9ycCgwiUp67JhBB+Uy0naC4QTqNi6f
Y7Q4jfNnjLIA/ml2JqpOI9NrDT+79L1U3kYywtXaidYPi/0fsQSYlZEkihQKvMu7uh+4TeFqaHh2
XzMPDwOodRyXTTYBQoNT7fcD8jcuCalFDieJsiZqJOh0/7nc61Ax5bppvpq2ijmL5RVNclNb6ksM
kv/TpiA+Dn/QP/lX/IIeuEwyoY4IFWscg9/iJaO/xkVag01sy50RnPJqV7QUmh4QPi+7Y2ivM2ED
eIcPH9U66Zik51+ofDngx9Mei9EfZEn+dSf/8T53i3Go60KNRHS0GIDkS0/qEk9GKgZONxEtuWgC
3YX7mqYkzGh0YX48vf+RE6BLwF6gHcc8AA/9c0gsqGPYVMLxG4IBtQVzEeICV6oh5icjnNqBGFzk
vReg3CeEL3EWurB0knzVhfmsaoxlIhczIlCH+ndK29UC4jh09CcVk7Smw46nmmQEonXzGkNuvoH2
gGs7dmPO9BpTTbAv9X9twMvi+v2T7q798zWADhYB/2TkIIlC6EXmg8msIQv8dPv964qAyEQHbJTn
QNbz7p411bChB1flx1Pqht7FQcrZpmSz+jHxGPff3RnCg6DZMnRo/d1np/q1vYLkU8bYu1q+xfZe
naGqbmOx+8Mu+ep53j+JeYftCg9SQ/bqzyVRmEYYGjoJ9zPaNdP+IZ43fJK6iN9/Aisg/P+PryKa
HzH/wBYorvz5LKEzhxKB0mx5DeEmh9LWeG+UZJVJwbJIjPf6TJ8HmGRFO17t+rkePrfX5+YyCzC0
uMCqs2qTrGc1qpqOGpQNLB4kwpy2Mp2bAJnKKtckUL6cfwYxRqdSvcbn4Mz9OuDbJuSOJa/bl6hc
qdLcyk+9Yvjm1Xoe0DgDDcvvAdEOH62/1t5Rb5VpOPosVZBp0hOh8g0R/D7qvSL7zHH4PGM0oSxh
bo0LvwHZbOaA5IXU6bVT2u2QzK0blJQA5knZPFZ/qZgYX4NsJY47T/nFWXtLPIW0BjwF0I3MGvC2
mN+2ff2iyQ9hPR2t7UFZ0NznQOqrCBF3VEGLWQKwOZLPWxNVezURp6Y51WV7MJ/DtoDsksxGlKkK
GKw2H1KR6m5pbRpZflAYgzMk3ogvNQN6HrnsQfRKYL8O9Rr4pFQAFUbPX1cTjBQNV9BvblArU0VG
j5hKhRmcLujIkz/kt4eRjXLLNBfpBxsmC9Dj8RBIOpoEee5qRU++FsWI4dP7KeP9zznZP/ciuEgo
RQjTmX/h3trwjMR8wF60NivJ3pduS1p6sz++v7z+lfphR0XAO2IdgXnenS8o5yDfcGXNtu/650Zb
Ui/BoaU8XU7qQT/eXpOP5nA5DW/SXj1aD7f39rN4Pb/Ib7DMzKfixF/qt6hz6EGhO/6AASxVoR/e
8R/RP3qkYwsPZANB5d392odx0WsaND9IuElNe8cDlgPwDuTR94Pxj3qIMpbL8O7kJlfoVf65gbtc
wUpavxLNO1wEAOoiF2PhsYVhd68g732NEr0xv7g/VgTGo+HPY2oM4Wh9c1Qhr3GvcCBnRtTECk+W
DsGpeW7cwT470BQ/e//h8P1X/h000grFt4TYYZSo/0Im/RY3xITuTQufbOSGB4izZ7kzqjwi2SxF
8/FmRl/++yf+HY2NSZuE8O4XIf4+fdPz3OrMPk+XobwbdenwPAXCiY+WNXYKfvJL/kc8xuMsTYfp
xUX2tyF3CfHnKuvj5WLORe9toJpj7cAe2bnzUzH9X58GYJvmOYQU9und2gx0mHH6CE1pxEe+DpGp
MJqPtCGYtj8qv32JM/y5SuBpoZhAaEOGg27En+vzeoYDm15ABis2Xj/ryEFTyjFd3f31ls8sG+j0
Hozw//4hudXG3+ABZ1NWH+iQSVQXTTtzM1fmr08FLTNKuXRYQv48dsKgCY9XsB/QWh7//P0qGIfi
95fHUEuWvrCdwJNYdnf5J6YEcXIZQnF1pokZO9FCmn3/gL/Osvsn3EXEqHEr8bkP+1XjBjvhfVgO
uodeW+lYa4qtnjGvM/ryKTyubbgwanb11Q02mjhNpi2LRHSsR0hXruVa08a9IvIkLKWZNf3+Lf86
ZO7e8qv68tv+wx9yOKu5Mizy2kvD9ehIlaJEIdIislC4G/aZ9dh1HjLPmbUzaaop53Vsxk4TL3St
+uHI+0tS5+5t7iFPQt9cCqsQ1aObURZYnXKk8OkM0zneLpfe+nZ8jez52T8cLHe3K354+n/cg75Z
FPcRuxQi5nRV1G5xyRZ6Fj4VceBE2KtcLpRBcnHeNbcPMR180VgPTeKhN8GYoVIMnLCpS8fARaiP
5XlnJJCybpSJr46SRlTzJVx5K/cc4/NOeFHgiHyIhwf5Vq+KeK8L6aRpCi+PcMa1Xoxsoxv0BWV5
qtXtNqmON+1CiLbK86kQSTgAvaqXfIqQhqxc7VvMyYxfcioqu6xsppdbus2JK65B4oRqOE9KxSk0
Gkqgdqvw6uapgs3aWkmhzgCZH/23+BrSyNV5BEy8tihri1fBTpXhgX//6lT6qqKCYCA3Lss7syh2
8sB1QIOi2lbd47WbB8nbJSSvEypb7ROnD1DaQis5zfWljAn7oAWAlotV2qXzwcgRDww8pFjBc7Xb
DqSnlbx90ad6m4yxLEFkUOSTrrbUUHhSHrUot4fKxdQbsp09DnklPyEm1NeDg1q6mY261KHTqJOq
emsaFqdlS7DiqsuuQTvm0rO5B8sVZAmQckvoaWJW/lRn5wm/hHAQsarB3JvmQsY8O8wJuX4J5Rn9
oMDXRbw7pAJSrO6P4TKNQifNEydJXsndrpg9GtTPMIeIFmeG2QiWWhU6Ur7rqDYL0ms9SfGko7kz
KKDiIl9qiVlKmRpxB4r/MtOraAUcz1Fa1elw8wusVYGJz1DYGVXuQh8p1VhgaLM4XaCM5qqEyAoc
yYaB0IJXJA6Ig0O7S3DPMOq5QsNJEM5e39bLc8Jw3j5vYuML2E4QdG0Q5puIn3mS21o9GXBMpPtj
j6LWudU6w3lXifT/gVmm1pK4JglHO1Bc4zC6HA+E8Z1D7YI+fg/ydV2gkc8of+qUpKjOnzG7x+zB
xhJMz1NMS1L0t0Ib9Eh5teWkm7FShsJVzpusn5f8bCde7OQmPKf5c9oHyANAVoxlR+vfrq2JsxIA
swAokMWF0X5Ag2V6TXwJwm7VaQyLpboCb10hXtVPG7X28vjpcummVRn6XcsO6AdbxevvrLAmNd25
qJ+l9VrL617wkzy2JXlXx68wtTrGryiLGRr2V0Y1B9R+jekkdNBpJMRMLjuZAa+TYE7ycRsOoKGH
G6YSeg7bJDlJAq6k45EpY4oumu5whQSYRtiaQlnKnTQIHFWgxBd/Gqo1C5rS1WPRbyOscSvAdfnI
8Y32PUhlUqrRVh1nh1UfZG4qZcshXrVtSCdxF3YH2hsWv61DQqBt0PDQajtiKUsXbSHTrbtKIfnS
3ogCz2gK16gyTyticNU4kVyEWSJfPHxXDJojZirafHvbl9OcUR8N0WSQKTUXs7i5Sm/corQlT+Nn
VxeU426pA+fDK/qCRCN2uQjOyasJTnpgiUWw1kcFz/GfhjX6c4IzzluL5O/4VsMnA53lJ4Hf2VK+
OHdgpC6mQxHELl5HJyT5WrqYAxWt6p7PgQPcdA7JeByBwGq+/mnDNgu7T5I+XBpBP/ILJWXT9l5Y
eixEMb3xjrF7xsioBOFiZG8Uc1oS1DNHXAL1V6fdmhnyJMPMuol0n1boQhvKDVJhcpRu2qpYA67H
sUrdVPV1H8ioeMXaJhH1SQw8XWry0WrAAB2Dfm5cS6DQu6kWCxMOYZWdoMq+mFf44djX4uImV2Vy
DTtfY7XGw2Wqab1XBgr8ZQ5NmeJfItkiSWqrsdKFX5gMYH5pOH1sbYU+nygcE2wR7Vb5VXUDu147
YhDN9FDbf52xzJiifQoh5kmaPx6NeWbus+6KTziKe2YHhzp1pL6a1lr5PN4/WgDQI9KnMCE/03Y6
qE3sJk3yEKXrSqNlcP41GPJyzGIvdb/uLrqr1O26AC2ecGqZGAMh0tr1k+/Djvuo//6evwsd2+AW
ieeW6OsGnPAMhg0YmD9CWf77x0DjJ0+T0YNG7e7PCDUzBmxDI0NeKRvyeHBu4igTqZ+dfsrG+P5Z
yn29Zfym3x92F1F2BJQpJrjacTjc6PkzD4btrwr/uN/vw8kv1baX0ueLeViatjcHdpM7H4/fv8Jf
/aL7V7gLObObnua3vuvJNZRNQwy1Kh9xIV1ebA2EKRbbXGiWvD8e97Ot4b0vld3TS6A4L09aMp2Y
OQr309TePr0IO0/2A7BsAhLdtBK4lBN6z+dN7Ce686EGqIQNDOiiZ9NNEbbWfojO/2pnjl9CIVmk
+kdXE/T7nzMXdnl6jYNSWgjWnFteSfZxewKczBFemO3U4nwv9RXGNfX5qRe9gMD0+7H8ahzcx4Lo
wZmkOGhM8t8/38AohnpAzztcCVOs01bGBszrasRsJoemsS+n8y6bC7F/Xokz8blC+eS1PJob7kAa
TWvVfy39dgJgbZUtiNKu89scdBgwKx1j9B9e9a8O19dg/faqd/2F7BJnUMEZLLG9OvlMuBzzeKlq
bmB4nTaX4hm4R0x21XxFEPj9MN1XQ+4fLf85SlZ20XEuu/YLM57i6kPZENTOKO/8oxG3PJ4Jf08I
yrcQztW/+3imFlWBWZyZEMKXrQnfv3c4+EQgN9LGmg6hG5dOuOaP/fk1e00CG1HOYtsENr4pwua8
x2yvie3zun6M1+kR3eDLq3UYnoVNtAxf9VXzHAACfm2fh+dwTWkgcqJlJbkBmCWMIOxgDpp3Fe5u
zK4AftZaC+kq2Qj7ZJMLzvVhRBdzr7jCulognLE8b8tt6SuPYTDTsDbIHAK/9LXJF0/BlY22ugjg
Glb9c/SYPka9rUp2vhBnwTRbpvKcGBbjhWBTPbb6QtsJDwEn/VQ4KQ2/+fKhLseibevcAjtaXI6m
XwCqVF4uC2WmwBu0Pr+f5K9K03dDf3dcUyTKzD4rwpV1yLERtDFHChf5h+UXm3IFNkvYN4t8Gi6l
3XVpJn65IVgtfXkBbPFB2n7/Mn/V0P+z5P5/HdyVxRJZKHK1U4fFrXrEOthJLA41blW8zOR2MuS4
SXfIAasPyWX//aPVf652WZYRbZHhht7rC+Y6Fs+tmigrtjSy2qrpyoCjspkILr7ws9aTIr9WsbvD
Ed0We7uh3G3HZzejlpHgcsdptTB7kFR+KUBvcop0WglefIPl4J2vFHQ9JlVvFkk4t+J1e3aTGzo9
+Oc10NewlbOt50ompUGEyo7gAnx8/33/TL/V377v7tRFYF8Ig2BQj4vFabUimHD94yyb2Ht7uRwc
b645yDE7h9t091PX8p+bW6UjppnYLUH5+/McSbCmC4ZCTo4ypfflqd1ucdkQN40Xb88fZ/en4sw/
yx4Ucf/veXdfeq7FPq8vjbSoBRiCQe1kXejlGHQk61u8CC34S/iKRmQgK5WgViLlRW6AkPMsg1At
fiiC/nNNQypTWdtcOOo9E+WKU2DdCTU+2GhtMcUkvPGwy8kAqb2UkdeQ5Tf7Lpx+P+HjV97va2QK
AYHS1wOceXfHVW2AvbB84ZatIWk5pLL5sBejV0o9YvH0/bP+tXd+f9bdTZEbqdlptSWOXi9ysSY5
ZcOSdtH9/f5Byj+fpGARTVXZRN3/bm67ax+2qJb0Rwihmf08+M8DKyq2O/d01N7oRXN/Z84e1sC2
mNrLHD0B52V9GFb57hZh3sLqNp3/usk4Hlt4a8m49tKc17/IQb8V2hStzdRbI4ow3+Y65Q+zJcNn
m08FaSdADEiQYptrwuT7wfir/Hz/2LvTMrhKdUA/eFiiryTDPV1AKkYQUyr9cPClziGXRRzmJ22Y
f8X3v3/s3Xau06bWM/MyjF4VjTJ+q3hDnh0Gqt0RGHU/TPk/Z/y3sR3/+W9jGzQ3prvJobOg8N/P
z8IEsSqG86b98KB/HVO/fdc9SU4tRTFWLnK3ICYtilFK8ofpum9FM11ArsFIIypFXfre5CO+JUVv
xJG4INLBePw1bz+i8q3LFtGnrH9w/iTM3Q83KgK840a/OwjwfBv70vTBNc6gPwcwoi8uxEXSHSu3
mJG8HsRJttA2l6l0iFbSy8jc0veCL+/Eub4TphokLeQ3tKtdfqK9VX4CqPGgH0XcdvaIQINUQqt1
xI2BQVMWWIvalU/BBqW7qVHY6rpKnXou7vp55WozeY+Mrl8+KheaBqUTr8CtbTvuQ4zYDhH/Z2k6
QgHkyRdPyla62drNrtzb5+BDVbPBrJ798LP1RaD7NNTf8tqhpO/pTrS1DuYqeMif1fWn6lfO8IB4
nJ84BgQTLl2HulY3k3x5TrtxMriRK61xuPOHBXhjv36FdMudS2x4Chqf0tsBqGm/Oz9Wy2iWW7Z6
SmbBQ/M+vBuSS8FgefEa1ZUpGa/klRDZGEpZbj8VIQCp/gd6Nu9Y7/ZuSUOjd1Heu1HjRhTyI8+x
J7X1B3P1ilCsHZz0STh9C3CDIjaw1U/zRk4+TTWvOGZTAlpKwIfrjdvKKTbGFP7cZVT4xEPSazbt
LN7z/6V3CzuER3kVPp3fssbeASiHNAJoY2sV9vlJ2iqzel5+Jk7zAOzEIVdcn23T6fxmeRwWp/QZ
Q1+7poCnAEmH6gU1IH2L3OtEWl7W1TJ+PX82FjbQ2Fjpk/LVnFu+5Qu27OgTtF11T9tCc9lcPcQl
Jz726CfeyTZdkbQTBRPssuLHYcMK6SfypHMlV3aUd8nP3Yujo+8L26+YoZU/11+Kp3zRzvfE7XvZ
EWwQGv7FG3xYErbgYccFNfD2iNia275oeAK1TyeYOBn8Teqa4KhNL4br0vFqJdRFcyK9owfKZ6FS
5WjPrW8sywWrKZrUc8RSvnpQFmSh4MFwpZcgd02wkrorTsJXVOV36iTDrhO+W7XYMzfQE+X5zTHX
+rqf1HyrtDiuoonwYXoE7w/d+0AX7MCqvvW2Pjf8kepowhiu9+dFOTlDSTSmiMevGUbtgOLAHkie
iZYmioBLPNFSTEodbcNKX0ST4SN7i9gliDayTm8QK9f6rJiGnmSHjE7oIb6jzoo3bc8SnNEp5j2L
mXVQYTCLTjT7Smf4GmsqTxQ7hkrjcA87Z49DM2HEEx8pFYd8yNfnunM9CU+y86zub7vggR9Z8S0b
cQ8JAWCHNmv8dHYLHA6EicaSUma873JkN4lzdZ5vY1tYv109ELsUHmyRP6gdYNtpZwtIXZPuJXDm
I3oAlCDoClqFsUe47NFfEUb669HYKPhA8/dKSLmt2/rKsfRq+LGSW4M+iGDPhq8dmZllv+H8mbj6
FjEch0IX22Vykqa9l73KEwKNflc9V0RUMJfByMJvrV+FzRVNS15O2ojr7oUdOM4Wq+I12N2wkH9l
0tp3mMfjhF4cX93h7MuUN4uLI9mJ2yyOit/50gGuFxzb8Nexhd5124mT4uqghoVyRvscHXne5Oro
62hyStzzysJte/EGNMOHKe/kENtMR5xYBxo40NwufF0xQ1xzk3mDq7Ecxzj79hT9YjUtOGAZIYtE
07BPA0schYtWtJMNWJjLRL4x2ih+z/IG2xv+bulwdj1qbKZ4Hu8G2h26c563m2bWyqi6PgSREw5O
itXiM6VYhoa0uWOiWKbOuO8va5Wlre0H2J4N9GPNGlcYAwDR+LOKXHKR9Iq2oi23Llps8k7fKc/q
5+VVAj1E1oMcj9M+h4/WVN1f30wWV72ozZf2pQBHgOb8dmT/Gu/hWphmi+zNeLEu/hmeo/mMdsiE
7ggw0UfFoxi/Mtf8wI3z+hi+WUdznbBNof6D5O221pSLhmPanKP34WKTUbrGQXnu5/Vn5+7DFdJI
1BZzuNa9l7s160meC+80qW2JcRQ4P5T1SN8fmMxsUTCHsvOWOZd3aVIu30MIwdeT+KA7rTt8yBPm
eDbye+Odhu3uNvXb7e1RYYThIrBOBp8OHSdmuBadmEmhBOAA+6UXjhC7r4+3YMnKpckxxwl7W23L
OUij3eUhdxVfnWePwISX+mQR+mPVMN3e1rKzM+dQhcnCrjttkfhnzuB5Ol1vhykOtJJoF28p5Sda
o80U/m5D08UJH24KVY/ZOXWsFTCYVfrU586wR5lqbjycl+J7N8cRybtA9jtPINekKKWn2+agj1o+
TqEgzDJpPy6V01y9cz/tSz9mA9ONTkBHuX3udqJfvEBpNl9LZYIrGvK6lBX5qULHNoGk1BZfi4++
c/V0mjazHsZ1wjkZLgD/mhMRfuwxhF89FhBYUdWqqWeKuNXFlT5Msfc9n+nmeOO9vxleuk00yx57
XEBX6TOXpb42XvBim1lL9VTPXXUNGqqsF8kqd15uPiEmNYeYAXwUnWZGWdn+iOzBe/ho3PpxlzoA
fV3KOHDWm4wLSJimAA2qX8ZLNL9yLoWqj8yNeopm9ac+z7xqRrGo/iTTtw7ts7YJ9+HUgCJtvI3b
gibpCfGXfHl+1A7YKa6tFL7+xTMpFHIo8nB9kq0RmZ/0u9tcOIy3c78aXHK7mn/+DKffCT3TbZ09
fPRUskdXtGfxFx4wTOVZhaLmy+1RblxlPJ3pc9T+jl6dknih5AxbYXGby5VdeuU0ewN3VkJD7Rdc
8PwHPix2JIgZGHYgOtpRm13fogfO7qtzi5zrXIFSC8/0dFsIS4KwST8Ph02YudfP4TmnQUQgsEpn
7TJelPvM42aZct0ooT2szaXltU+Uv9QXfYusjqnxbpSI3e6l8UuwhGgZGFO2ZHXAuCn7ZRhcu4Qr
SxWlFLuR3D6b5M/C1LI5OM+o8tvcsFAtv34OiQLdQf2DmQleMfBR9+I6po+6aN1oO7R2syUEmPfO
eHS2/nmNidoeyzsNii0T8Jo7wkw4XqZYUg+2vh+2lW8cEpnZi2bNWIENVhV3gOLi0DRLEThoW3s8
1+E8hjZnJ4foZJhkTgw9P5wWM5rDe/T1RhGCL2Zkvz1PJFvJHGU5wlHD1bDv5uah8KjsOYpfaZ44
eO3xNrk4bEiw3Tb8Ye/y0C56ZvPQPtFqWuBEIQP4cKN3qXBjdANCpOKdbjdMyI+CaQU837/MpPlM
Wg7L3I82xl7e3raBL2+7YFE1tsmSf0ANoXKp8z5Lbme3AME4chBUR9khpt+AJIQXTiDUEwAJnjr+
OBgKjJjWWrXouMGZscw2Irt6b/3WRfJlepkY+/OpnYYP4aTyOi909IUwSdYdBqe3l/QpwAh9T7Op
OBiLZoYmBegz7/gVHA4ZuTQ8EW49X+Y+nCHkwt5JXhLXoFt+AJ7o01QmAuRE2afb1uXuBRJjUf06
yl6Jrdhtct6Vpd2gdxD4ydPluVqkC+rVJujsh9amFTzKZfDIx/PeeFf82olP7SJchZPosfrUySSu
zhOH26EhoH7JknVSzDMEnhAR7lge5i8slE/l/Lp/ozBXHNIXovun3FcfPqqHBNWJcCq/0lx049X1
RXgl2gOLNO2mMFCLDcCP/IN+MoIc1bN1aJayc9mVO/qxHwHbmKvU091u94vQl3U8rpVhga8CQgjj
rXvq7CuTU6/pzI+nR/8LOEvxMiybJQXecQN374abvdUkA8gZuObeQlX+aJInEWGQrCd+dKjt5INT
dAIh1u9m6MysmqVhP4bID4xpkLnT55GTuOZMd/VlMxXGtnvoCY65BP2/O8+LTe5CnH3vZunWQOEi
QfpiYeqOAMcTjKlHV6O03yx7dfWiZfiUAUR5tm7AZO32Rd0XiBisLrQt0GR6J65CXENyzbWJ1OMk
n/dP9VP2Zr0IS30FBeN1POZI4B6CLbscjIY3vlcxJU4hrSE+RhJC9vJtsR2WrLutZjORne2jDkJ6
ELjFk7mMx+OO0Rrj+605s7zzsvvUnyM0DkxGU3DG9cByb4/IL01zsgR408P0QtgXuPlCPqoHdRNO
wgcYHjnrtZsR2eB8CPLGIZoQFognj3R9ov7Q1dc1GSgBAJJxM9EblmApk7lBOCHPByJtyxbnl7Xw
3M30T/Ox3l32pCglG0t0Hq2PgrARrfTF8PZGVwEGU7hSXQ4FW7bPPgGuyzzkI34pF9HAwGvDkciF
1PWYetYkC0zZLKKCHjkogxCwkPA9ii90wmfGLp7Fy5qx3wA09UCMvcUPHDqLbG1OKhRalAU3ERHp
2Wkd8fl83GYcTkBNxgNImZIj2Zed9BbMQHnMOWMGexSbybz0cFllRHjlvFs2s+RGJkmIuJCeCPkf
JTf3iTGnsSd4iHb428B++JW6QLO9M+eJtjsDn7EtJ1tJC0RhpsNMmiamfeZfv700i+4tRkts/OkQ
7I4tZLDMQO3LzihTuCcsmMHJ2WLGgfALcvvwSjnIzF3Mk2ii8HrNsvawWedUZsN6+sxcGg/4FJGU
1X5HC7WdYuvlmZPGfdwJE0Zf353XOisumKD3Oa+dUTklwEbZoC6gsHdwXli1h27Kio8fxrSeo89l
ewDJdpMnfaZ53Tw+5ut233nQGJf9Szy5+vi5xTb4IefsW3PqSWhaVPPCThfapF6me9w0kVgYPGmu
TOp3CFv6rCJX50NvKFE75rHwelY7yEZ5wW8Vt9EjB4p5pEtRukBbEJUwgc+4BxAkm+xZ3wB2ddLJ
/AUVX6cnIKhAVofOEj3FJxWNkrGZOHg6ScxeX2BrtEZkA/mSqys5qVetRBEdjPN7ux6hHYoTYyK9
TSHYkDAfRTpXEoNPTB25F3IjztLrBJq/U7vlDFjFRD3cti2BUbANW7tI7dqNY7vfELQurHXx1G9b
p/PGsViCrmeBEgvILMxoXc4ubrxV37VdgHYO7ZYPyF70h9bDtH4YtV74NWiIkeaOMS46P5MT9+42
fIidgu0RHhqnnKm2OiN7C47dXnjQJiNpbZR5QD7rJTS4YeWPPHKCxsE/Bz3BeYcgEbnURKVLFi/P
s+uyGxVeWo8FSfrYusRim45T2twReM279+h43tdOuQpPRBr1atwv24Hnt3ZwTOEDr9tF+xb+Eiw3
mF0fuIGeTQ5BHe0fNg0ShKIdLEs0INAx9XVO05LkIX7E59FBUICdgJzNZXbetuuK9hvRlLsuPkW/
oaZaT4WPz4Ifz6fDzlgpK30Zz0RW0mf5tH5SVsbEmHBtTyyLGzzbk1msyAkcaboCO8f5rW+PzyX2
5Ib9Fm2qJ+Ac6NioR32prPsXRIHWyiqctQQS9VpbKE+3vepk65Ro7j+5Ymi/6duYURlcCXKnmzBu
MkGTMJVeRKohpxvJNZ7FSOzoM25NaSLNy9n1mB2HeTgzJg+7yldsLzxSK/K1+eFG5k5Zy34pqS1c
XUIDjO5yJGPax4hlBJkUKnbI/GYPZoMk0IWDxbD1Lcef3x4NGX4+enLU2sa7YRRc6gg1lJo9hdQB
20I+KhMOPSdfWKfKY4X+4r7klO2OsJnrB44SpJk4vkLSUoTnbACLduuEFxgfTsZmPWBxYhJwEd7b
sRu6c4XQ/HHwRuGcmpjYp2k2Y3nf3geuXE9fSB5owJXhYCalHk2gbKfru7ipny/LbiduL2SFay0E
lswv24Ts0Jv7rm8r1tKD6ZrLcffJvrYrZxRDtrKtAc6tF8NYWPvUp7FruPrifzg7ryXF0W5N38sc
jyLkzcGcyILwnuREkRaQQQghA1c/j+qf2LuLJpKYHV1VXZ1dlRLSZ9a31rueF2qb00j296SdN1MZ
0Ylkl5+YKA+S7/MGD42IOPTmpW4WqNN0EPm3M6ucFtTrs2P1wzfN2w8xX/l/O0lFzmy7mXavMQki
vwK1E8/RWPEUSNLB6kKef/aQDzN/4HDNgMHPZR9IAn9U8xKm+6n0b9v0vSERsm7XBx6Aub35bUg2
eVy4Sig50PTXEY+TQYdDcW8fHEcmI830efrHHQ3H/XJcD8GK+ccRh4HD4jQBfDWpRpF7uDKRsRUW
bP7X3OwnwEsMDwtL/v5M33vyV9E43/sRmET4WQVlzUk2I+jgHHucxZNkJBNjNmebJUQA2fF1vrnW
6ti3Zqgfza3Oiqw495Hi7aeKp30fepJz7Hdx8gG1Ct0yU+AVRjpqJSf51plFiNbYlpVBDUzLcDII
VkdC8T3wDyhUZ3pHrqExyvoKJx73s4smiFmCJGAslYp9n9EJJH/WxMDXUbTNp1qYMNMy5maF9OPI
kikT803kLVNlKgQVk2yXzs6rK28LX1qWsJZHx4sFhUUDEuc1u3pP3ZboZCk6yfrEyap1hcV/8uIg
1CaK3y040gdjOITCMoveypUOuqvtnRdk51AUfohkPud7dsXEUwaXCcm66Znwzd4iJpEDiGkdnSzr
kaXhbL5nnx3k2KH59z7mrBzvKwwa7HpQOkZuJ73SiUhMRP0L4Tafy42n3fipSHyoU3MJerAHImxZ
vp1x0ph9Hldg9e13IEFOeLLFBRuE9X7s75fJUFhTxu4QY7AZOPKwQJKxNlGPOunmwoPty2/K+IoC
cbS07NjnHEW0Eu3dxqXMFoY6W+DZOah24iqODIIrXd3IFbJZTrq9DbLnpuX7f5EtJy/iWSGNDNFE
5j4t4t3u6dLVS8+4yY5ljYCf0UvQhYjYowNWg5/hZnOOY7t4Yo0vG3K+5ApJ1fQ0n25pD+SYNbdY
2cVPNnLQrg3LYLllFMwlQhAyrROd3eCj7Zlft2k7Ow5rBtuld5viRtKGByoFiaPb3cQhYzwP91/A
vhzDvS+ilWL3RD9dV9tum0zctyPP+jy4j0teOpCsk9P0ejgQLeXFlTM8qaO3PYuROqkYf4EwKofd
dwUqy3Sw7yPTnvKIA9XNhod1t5VYIz507+6lXhxeHSvA6NplubIMm5nHc5/K9C/eHSg4iEb0hTCq
hrKbn+zbxng756zsYvgFcGqkcxPIPAHI3wN1Unvv8a5cXEeKM4WzadnnH8j3vJw9L6P9cypUBxEL
adE/r2FBQnKbIIaO2BjZ9EeIbz/0ODiuULJHw6hXsEgaoWh3S2O2aDbFxloKXxrhnMYZ2DHeji60
oSHZPeoTgruqiKHwbUCsg4LWlsLok/53AvRkU4ZYS6wu/v5KxE6XCOv5eWVMs4/jxhhiGDrKFmUC
t8iYmbYyUzkE3HXX2lXbe3AcNv7NZRX3kc/OKl9eJH00M6AKk49TUIPz62uuNJFnwsBYkiyx3Hhw
Caw+aUmAZ8PbXJoCQNXHKla+AmewG6Qy2dV+aq9BxfGf/eTuAHtDdAKy7EzBgVjuPIpDq38FwKF+
3R3JuwbkaIfSwlyRyERNt9kvksVpd9kl2/u69Sq/pA3EQRVSveWo9D1W9x468m5LO71LYe3Uhq26
IOxA06m994vX0YxZ0gm4EOV/XphzR85CNDYvYDLD/YNXR86g4c1lk9xEZuzSGXcJoOKRik4K22AX
tVgFyEGGGQszRHEC00vQfFiNE2sw6bpExKU7Bbj3Hnx/9+afx0hnoYjZ/5nuyTBaKLM9kz4i9q84
THmxf+nwheN9eF7cP7LVtbcp+hSDXEaKK4TdjBDd/E1gq+eNc2roZt/Nb4YSA6F2btOo1zUGIZfx
EZqMMXtNXXUijNDX0szPYHgvhyfv6CtNV1tMPswx9GVOP7LfjdJqE40XDJxx5RNI9tLVYaSwI39Y
XaRdVXb68dm4K/YeLMk2Z1IyOnt38SERf84teKoIYBPHaGxzro+rzXFx2xx0hwzjXgtwRhW+rOXN
zmEBVgNNXtxJP+s7hZHR9EQ+jOTvZY8aW8QACoypOuZEr87NU0+masrLnx5GbUwxc8vx0cZboqdB
rcfjllh4xOVg+mB6HoOYB/I6uTpaaE4uP3THt8xxKhG944c+t/oMwk4ndj044qcVgPgDIEeej2fv
AI5nHNIuy/DJiIyt8BLia3dAxN30OAjjE8DSIzIZLgGWdi6UH84ds+vqQk56s+JVICDn8OoQVVhh
DivO+k5nNI8FylTkxCW51sd5CiDKOQRHF63zZWV+1Ltqmn/BCjx+CWwwpTi+ky85cOZWlkqzqi6z
Bou7pFfnCGluvpm/mamfjq/I9K6emvoIWy6lf43GJ+lkXwSvFvsQObTG1aRAjjmEGLA6JhX8TiFU
I2i7k0MaCjnCqN7RCtp8UAihsh8p2AuS1k1CWfUia2Ll44hNrfSFA+zroYELNNYQW0JEcnLlNupV
byLV6cml2vcLHZUr32WPsBvB/zo5TeTEL4xVZAQ1aT6ybd0OF73RdEB+nW1Yp1Q6oil3Si0gTAJz
KdDYQK4FlpmU2Q0ntstCzoecuZWPcnYb5QErszDuUoKEgNVnfPPaeUDkP97Psh3p8STs67Grbarx
+evwVvdvIwLzgTFIPLKncstpR+yXrhR264A0r/z9svnk1+D7OCJLNSOdTyFQ7Gu7rGIZN12qCsF1
YDj7/vUnXZ9JT+2/ya3v4m1K8oR28x+EZ+ykhS852VCGd8nacPB05py2vgYguRGJqgQXZN/ejv51
Z36cZ/EOv7GCHMBUW1pDcx5/J5Yfk2Gc7bfVsp7FoUAVWRiUPWiN5M121eJA9oTDHqEF4UnXbt1P
7v6NxEzZVz+lxj1r/vVmo3ort6qLTeI3TNFNe4ZWY3hvon1csLpxMrv2UA3YLXAYjtSTLjV5AZ6J
RWGvsheRffUklaPRfHekIEhZpMcJhHN90kcqjB0uwX4d6hMLdr6r9zF0dkmlcAH8w9bfxx55M79T
LsrQcbpMQ7cxNIMzMURytLO+FVCEQ8SQ/6R98iUuG9VPR+UUP/YTChHu9ZODkUyXgnP5YR+lIMLI
niI0CFmBOCp2pJ14UEyYRJjmEcsTfpf9txNFs6Vqvx8JGwSXYJvdrttEmG2j04hCoXdl5SXZy+LM
fnruJUjGySB5yvQArLNLLpHAd4SQTd2021U5Aa6OdNDuiHJZn7OqfXVW7Z81XeAwktlfFTXU2LX6
51ExYde77NpAHOYus/xNZLuei6wGOvMf2mw6kPv7FUOLDUjtXUZYGhtv7HyOZZOmtdfKW7piJMhz
lrj6LfIYLEc2j1PAcpmLtjWteibREwJbUqvqmAhOz+zTqtkMIsi/8E4Z8hOKLkHTDJNN1SON2K0m
rH8l283o+HElKS2HFjmrLGCEkRjKaY+BVyq7R3aTHSFvwWzk7Ju7CPhupl9utLdKgxkAFW5Zkuu4
nfp57VvaVOAEsg/lUz++BWo1/REaJ1F7t5qx65hU/5ueVLlX/JNNO4/9G+ctwbE0OBxQNrbtfVZb
nkqKLbFT9A+cI2RnT60+YW34rOpxulMSJB/0n3iwOLBuVPWRWIIOcFNtkdFc1fRqerX3/YtKfWeG
K40KuLYZ4ZUD79WI3fi7OXvUOFCF4OGnik6LQXBDOchPuVEK7PK4Qq7WhG3UO8PzqPzLcZBFDjFx
l8tMR0efsI6WwbdiU781s3QI4WBusNrvMvv+iR8dbHLRZ5uh8p/d5rQUXnBgzVdYsxyp85+RkFSm
DU48oQGGxNXV5gfcnITems111AbJV4e4pVfEPhMdsNkQwMWjeKTADs3tcx8o0RIpS93drlvX/fR7
P5E/CiYwn1b8QHG+PNFc24WB7JYQ3WIHvChnk29tWlquPMp+tAnavPvWWFi9bMOnipxz4/CGS6Or
YB1RyrGubg5ex8C0MPtku51q/ftXE5IwZFj0yeVyZsUyxU9xhbMPM2ta9k7b+4L6s+Sp5rLZ3Da0
MIjDDE3yz3FB8lp7K+iqtWA0S27jUZWdSBXzq469Il42pr9fiL1bn4nmms59kiPkEd7I6bIzM3l7
Qh9ILTu5xlClWj+id2d6GRW0TKiTLmamqspEKHv7jeALOO263T2ptK/5YPwCQtZVSb+xPEb+EN1t
XvHxQx2nwMS6WDj5IOf+Qlb2RI8HFQjBsoi9Zdcf/re+K88NFbgfXaVVRVzHpncotvezBn0H647Z
LSe1GlEwvGRYb5xs5K+VLFPwf2+iFR4bd6Ck1fm1mg6LgWe6M1UDnMedGZjq/X1fjSrfs6NutYMB
4hCb5JeLpmxk2Nva3W41e0Qa2x5wrPlTYKfGb0+kTtCJ8ohaukwaHYmGveNNdP9MRhPLnuy2fC+k
nnydH3wvrfsjH1GwOzgfk/5yspv4/e8g+J6WbjANpid7SrWUE1RNSmmjLqe1HRzcb75Y0Bf+qbvn
numivrWHb+NVuFqJbvj2Nj4QhttjcUga0+fEDQp4zCFZtkmSMUIudvgWknR2f/j1YM9ms5/ZuvK2
a/eLkN5ZcCKZLRbui5fcSTkfRHzQ+w0Nej/gJ1Tqfz/MWLscT0h9j8NzSxc9+WB6jQsyjBrtrAWI
ZJoKWpiIVcMnPSxPd2JieVffY5Anpxf9O1Yn8PzXvVhwQuCtIcF99DaN9ePpkB+0rhlquy3svo9e
qbWXH/729jPS/B0iB4pYorNDmis6iC/WJZXJ4UBfocT4LDzkagdXKZhdOe8aZro9p2MVtSzn8+LT
vDqbDdWIwHAC4lbEvJxT7NSfk8fYpD9T791b3DgszvYm0bfV760cj+PosBy+7Z1bv1nGNkeE3gv5
vPpEHQqoSITWR8+QTuPS3y+guGuaHBdFNbm2fiut93F/vxE5AMKt/JET7JvOY+k+0EiPYxSog4Ua
nLRdlb+nyspqh7fryKS52pqY8dQqNrcyrJWJcRvFxVC6b+tiqFq9Bilk89NWu+ZEd9/0xNehcHNm
NSYRNWipf02C2HjRRfdMLP/X51L+/lzqvk7i4qTJo8Kr+BShGviTybK1SRM0fnrriOcvOk6UJ2P5
n5fUHy5Z5M15b6TNbYmoB2zvpXeoCEHQP2x3ouej4T74399MVk4ru00Of5/oTQmPlKzeq68Qsnfv
fzC7FEsRNazAFMzHxIelCqf2Ulf3jTyqQiRBNC2q77dxEwgOxRYqBFLXfCK/aiqUni2QuK11enGU
uarYDbnP9/nxtC//z/+S/re1P9FGn1btEJRXY7gtVZplnTkyEQnils1B3VWc6svQApWEYKt1CLbo
orhEvReLyzOFsKXiVQy3Ck+fxxsppCTBmRHP6lQc0x4u6GGKppfVmraI6jJIoAvW8eDFRZ+poTHI
RqyvoEyGt/P3pz+JzT7bC2Y7iPLxAelfvkPdXccnemRCkDs6+l0jfwdF8ft1n01kOsxg9QEGB0Sk
P1zXxOyqLjJWL0Qaa8MWJjvJ9eenTUACu7+NRiMfR4O5+XV0Avpiho5sh97NH473jrM47A7e4uTM
ZvmLafhE5E4/pI4timTBs1QeVhc9afQaysxxKLaTY7pJLbBACF0pXUf6C5n7s2GH0SRidDqddExh
HgT1ZX7ILzcReKV0HAqXkWWdyBJqn2rMaarM/H3UhlcKOvtMgrqNKSamQFeOvMdqrGlv+8umKlVM
1euXnY7dg3/cVlhZCVWgqKmG+dDpWFoGXcPCoaWLyoFS7OzlblA00VrO5mm8reQ1TEVV/5bStUED
tkwo/PvQePpkYOyyxbLNKv+aByXt83IU0312aTZK9C6VdOmslDP91f4FGRfUB+7jqJyDjsPVEk6F
CaNUaURQDYlzpAHi9xv6s6s/PBLuBitKE1tKOLEPuz7m4NFBly/RMB4ex5qfwtThgHd3rx+XzXmz
5+gYD64rwvp037+/dfvrixvoluJ/3QBWjBKgPpaGx7FSxZe8xZ00XoqBGrIs9JsQRRkplcpHT4UW
CK11v6CEg7DJU7zMF/rFi9Xpjy38v+4BtpKpGR3aSXwYr3erObTCwUJSUd8GUha7taZ7lV77t5rK
okVp/JbaFXVkFX3qgQSHUIRpZfTp6vfz/WdHUrDSsC4u7oVcazY1IAo0MllBA31z+yZRNkiSWVJU
w+L6/82OZ5pBX/+vm5ceBvWpMO6pyXq0HIxGaEGOyKz6VcAel6/2NgYptvdmBWPizVVvZiy/evKG
m7N7LxY9+cnc+us2HtYXIQdTAhiPBi1rmpDQoWnnnplOiZq+EsqPKBGCGxm6TKzctv063VtXaQXg
BeMjVYjclahKptWHoCerY1PPC12nsjEDlDZOzKz/+5iTunt5fN+q2Pllwq+ntb8LH/6xLaoy3gkn
MxFHHRuJjFq/CRD/IBGSIQi/ZLM/CUb0f17tsZsp1jNJS3hBIDC6o8nIl70J72ceFK5NQ+7b+D38
SZ3Z+vdP+WTBh+SKmbMEVBOc7sOgFssiEYvLvR3EZtBhbPQ26LgmNB295DGYTz+iggUHoQaXNB52
PLwhlFsJMRcN/3F8nlr+FRiL4CiD/SCfZ6j+llHYUgFWhlkPKR3ViUE2Q0gD+OLeB72RDCp0EsPb
WuvJSOfQBomjo2E3iMg26jTeZFTPu3mF5081zKb51AqFsMInZpwt90f3MmcnsaakO0JzZo5M31r/
UVUMkZj1jcKG1JtN03GCcBeDGbOXyV6cO9H8ODntzvfwHOYTcuyr35//n4n3r1H2j4fyMMqsc3sU
7rQWD07Z5ET9VR4ZWiBpnOMLNRTwVymdXD+QWHoZ9j2Jtnj1//06HkZcfjqoZ828SKOdMjj44F3c
rsQROa/6YM3uG/3rIxLRdd7KXcDzMMaOWVsLyS1ChSfMUMqjdq9dca06B3Rblg1NlvNX69KOWojg
ITiIV3xxXZDga1AOx0OZnFM6FHrKpAlrXw86cdfHNznnQBtfxbFRHwdnVFD3MF5HE2Gm8klqqj2t
d7JhpVDrBfkdUpWZkVYjg4w0uZfZ65PTeTIdKH2AcaEw3P3BijIS4hoKby/e8pMQW4ewzsbRwSZ0
43Hds+RLIafXaLjnMJGiQI5o4kAAXlDStDycCj+TIeXOdN4s6q5D5/fLP1126Xhm62TvNsAd/r2U
SfIZX5T4KA8sAqmr2Hb0mGGtY9ZTenJRbCPVzVX0DoT3KRBSYp3EDDrAzv34U6jH7TUZS+VKLMx+
BUJIbC5T8aAOWOmduKmD32/26bqLV6RCJkfEs9h4OAQZYpOepeSgjJpOCprc8YZAEFh+gjdQSW9P
qKy9Ci+enAEAOasGXcqm3HEU/34+VZ1fY/m2j4YWnT9TCTUPUo0RLTAFvmnZkH7tIc5bWBfFqh2N
6122iMavpsmzlViDIk9gIYKR0R5Oo6cobpWbCK5GQfeMtGQsg+X7/dH+ixffRQEaRgecc0CsGtrD
YiMouai2pUgU4G6jgCWvdauSHpYPyb6cEH3nzvlkLyeHxd6efns2IsELTDpXpBrAmWNxCUR0EHaY
emE9XvV6/4O9CHI58a5msSHJD08gx4FBxyU7XpJVDouRjLbCbae/P4JnE1Gju5YYEpik+ciPz4Cw
aKraSN1pb59i9gB9Q6o5giEpNeWxFr/w7VCeLX50DfO5VOCcxBJ/Dy2tEuO8Ua/KchAPt+jVbvSG
WIubk69HHPgmk/lSFezvoPSH+rYCPeW83X+UMLI556HfcNzZ75//2SjDbFSXCWE56Knd8/lHUNMe
rvk1SQ0R1Undtxx5SzHZ+f0Sz7Z5nfwUdgQkE3A4/fsSkR7fL1e5lAaA3ug+l6PRy6f6J/Z63FI6
y1oLqqvOlHkYyG25vxe3fYvRmvJpoSEwILpeFOT41MUhI5sNMhZxKoj5IUg00c7qDN7W/GLlzq1I
exFQqjo+uBEmePL7lR6cwjAprQu9W8cRpFjC+UqlF6ElqlfVJOioaLpC01sr7HjXvVhH7lc5ewtd
l3QZpgLp+er6lpeCJ0oIiM0dJ7eqQZqINoL0yov1/NkBkcVR747qisFy9TCoKhbzW4QLwoBDoBMB
qGmVdYGFWE3h4BgqJTolYIkaMQNp9mOK851uwnScXfGNKiSYITGFvzp6cVvys8H137cFaPfvN6+l
tanUJQiXmgiuHTZB3T+/dS0jnf7OGCGdFLp/TQ5ja4ZsZ2BNNbildLbqrKbW8Pdh+HSxM0mmMZ/5
AYbj77s5VpUaV5UgYJRHU2IyP2XOoQrjaUTHIuHWJMOBsxyTB/XroaiT87JA7IxOk/tGGhwm50GL
BWHVL+6LeCyb1C4oi5ZL5V0cZJNigdu2OOhu/feblp4tFybZKEapirXH4zlNORTH5KjH0qjL/3UY
V/OrUz4uTwgSkQCM+TT0cojiizn79LJYTZs6jHeg0w/P6iJHcqN0cIP7rcu8QXQ6S6+n7dM8AoY2
ZBEIRRTZeljhRdActX42pYFarA+xiE0qnT4oJmqDkhRQnbIue5GkAwX8ulDRMhnTzVlxtUPiJep7
B+BST59SbNhdtegAB/T3p/9s/Fo4fGBZBhDMeExz5IKg5qlxFQd3xRPlMG9G2LLjZn5KvN8vJD07
B1vgoYmIAX+xqf09NgszT2P1BoLBoGGxzWxTnSl0oOTvXBBwohJv+M2hWJ8RB1CMLNTLi1Dg2T5I
pplT2J+oUHy4gTxPoquI01PHPtM7qXCl9I4dQ0ofyZTg68OrteHZaeOfF3x49ZhXnQ01xWi8iryT
7glHetGE75tCs/0dITXNS3Ee3gkuFYwID4cvzRiW5rKu3hTKtniq3MqFFM1/fw3K0xf+j6fwsI2Y
gnqTzmVbTc796l3YnnwS3il+PV/Xq8M0IAtxvrvm1eUNNQrNsBJyhX3YKWTuP9UCZ8yjCHfEP3FM
BN77Vn10dmClg7POfYW2xUCRcRuKr+76+aM0uqSpqsDUedjDlXOVHAqTusX2T1GyMzjWnf4+RKKM
F3Nge94b/X/4ntIkcAlIGlikcmYvUjlPB5AKPp/9p4vZHtb6ih1Y1Y+6TD0J1AQsZ3SIBt3lQDeT
F2Pnjznc427PTv9f13pYnarTGb6vVd+WuSecbFpimzDhbEDnbJc3t7qu8cKeNKOr4CzhKaUTHUmd
bV0c5TBJHHVKa5hD/Zu+djWnfXDJW57XH3PoCt97uy8AMbZRitN6Eu5H32z+g8BzxmGPkyH6NNGW
0M5/8G3JRDgrRIvDDlHV6ZlQnC56iRteOwldMfnDrTp9UwUdfB0/GAOi/2K8yiwLvz2I7v//I3oz
Y9yZsCLUeBCjwc3zhY9lOsmd78iHvpfYGxKxq7A364nzr14nc85cFEza1+938XSPsuDGSCDZ4R89
JsbMtG2k6koSr+P8FlXjCyTEr6U2hNFRZLtDcZlJTfxmwrcVrdIHFonRdz26ZlZArV8s0xeP5dnm
ZWGx3gXY4I/Uh4CzumhNpKuNOKgj/HWxKS/WkdZX4suL6zzNAHfpZ/zcMeDjd38/fmqvUdWcb+py
7W4tmhm7Zn5QI3d6ZPa2HSgjzx5fxu/yEOKEvdi76xeL9jNGXrdc/9cNPMz81orNpDakdmBRBbya
d1ukO0g8olq+omwaWyUY2da7tOhF1Nol4j20P5Zy9jD8ico20EpW2uOmBKZbpUJPLGcp4u+rhYSb
cFFKPn4fKPLTF6Pj3Ydfk0HButsF/zFc1bo4XMW8Q72tR6PtBHH+EpNwrx9sAm+sUcfqOuk7RMeL
tenZCcT6x3Uf3tM51gs9u0FQqqMVJxBCmeqVBdbTWNdi8BPEmBKelg/7mVmRPjveus9GqOb7Bg1H
SxQC/QDZ89S7e46DpcAPOsXe4MX8e7rymhoX5RAn4pXy91OVpUxVzmXRDsFjZF3HNMvT5BIK09/f
3p+Ew78WGwqTItVofqoPq24k3u97XT5pS8Vej7blunW3Vejudrtl4tHkQu/U5vs+nm5OVKbHoeMM
1mdkgLdwYPXYbxaL2PbGuj0s6Yy1Ha9bMSEW/H6Pz9/CP+7xYUFMqqsRJ1amLK3euvbXsEtGpT1Z
Zs534uDR6H52rqZIt8MfgGvrFxfvXvFvD+jhRRyb0z5Tmjsu8fQx0AWJD+YsIkTfuzJq4Yk0pOWG
XSCggaGp7Ks80W9TrRwqnoI8nI6mgl6u32/pj5H0b7f0MPKl0/lg7IummjTwS879PfZPKrPbtwBP
HdBeklMhzZh8CXcHX/NvGgXkV0eJbrX91y1YWNdoHGEIDh6GjXTTW1krCAwabAEr8PmuANDQFT+1
93Px4v0r3Qry74uxHEuUMJBNPCz9xzyN9LssSIOkVvwcvJ11B0WDVCprvAxvgCT5g9BX38sLpS4I
4Yr83vHToekT47qcjoUbT2XbooQ17mUYHZNRntFR0+LQnW+sjOZarJSueKxj62y0dWDqzciScr9O
zq5kzX9/f8/mXJcghz9ryKSoHmGJePXIt7uwryeGvFar+fnqiUcHf6mrMIuat+K8MoX5RUTmm8qk
XqHnj6R0dCkCNZ238ipDm6ECT5L3YEe0qZItLtoAuymd5f/oa3fo/QMz71e6Z1WuFQedVSOFdCV/
N41Zrqyi2+et+b50tTcnvYdR3ovuboyV9FvVg1weJaPoSiOce4693z/3kzEDR5E8hmTpsCkfx0wr
NzL1SXQv9MlD7ABrg4B72CKN/v06z3ZwHiz8O9J8iswS+vfaeZYrKY3bVFtW4XqLEQVlttJeLoO5
sN6UdDe8mTYCPOenFzmvAuZneW1DtlQV7B4Qb9B7f1/7cr61upnWDZypm/NBDJoHyYh+EZSw9DW8
Wgn+fJSHqfHX5R6WgqrNW1PJktuylr6QVtzoFjyTQ/f0UXHAP8MrLj4DKRnDz7p+RoUf0yUTQpyz
aOKlx1UM8nKo43K5D+6Vk989M0xoGFhHOCGfAgnluekW57EseHFN968Ex+UCdwYrCXfLtD9Msdbe
U9XpxwvwZu+HBgQIB5TbmrH9UY4ayHlnt0OTLCNqwHjA9ojDTdpMCrsDsmWQKdqw7tFqltakr0LY
ttdBQ/+ANThL3j4e0EXomTT3/TSfYpfJDOWZsgC40zeDs69BfIj1kNAnYIPMC/IGvpbYuRk02xgw
xqyQXTwTLmt08jev+qEra6t60piusBQni2I9lBd0wVDM1zLgQ6tK9bxr5tYCHgW2+alggjGLDZd1
7ZKGRN53WifujvIjAL6Ex9t1lcA8l/C4Udd7kxDx7ghHDOu8+67eIY5PEw+xPU1Hpl/IqzO0w5i+
HFdXevx6lkA/2ndjXZSv0ktP1su/BsXDemmUiXLixAusHlYVCaZvGm9NZKgwAQLY1u4ev6QXc+5f
LpkUHQwqyzpDX8bny3wYiDicJ/eqTbOheHYy0cRwPXaPiu7GLDgCCdOY5jdchwv/rl9Ghwx6lgnl
kX4aorgX9/KsEPbXvTwE0IeUItlxf+xEV4MByl9AZhz7bNvwPKqEjhM6vddH5T+R0uNU7Dw6WdjQ
VHFm+nvmH5TTUTupx3aZHmkbVmH5AAm09zP6he/2lt4syqCpC1awdcH2uIazobsCVo26aB1ivEU0
qEe0x7krq29CdkuD/cRC6v772vh0faIIppN05F39qzSgUxvYS9YZhmS7wTMkrsbKiYbtYpEcMg96
7P62PpQc+FKScsr9xdWf7QAwQdn70DxBr31YHI1L2UT7vEL56MGRcZNhQ+U2AqHy+4fEd+VJ+Ext
CUUHGi9yKMrDFpDn13tyKfUbYe2BBgPQQoaLSrhxrwrYkMN9nK+zU6B3HLHy4tPi4Gt2w1uwyTqS
m1KcuK/GvYJlYLQuOqCO4R5pb6Fixz8QEJUa0JtZDNYojeMAkDOEB2dm9cnbklpw9nTKR+5PT3B/
rpiNOvqHCAx40Qxmh9Va+5L67QRjqDVqogBJeTG27AqU/FblJpzB9S2xyZs5ANyWkTMowzUjClqV
V2R8htJDxU6vMSX28od+mD6oU5Zu+0aaBKokQ+8ETvDwh5w6n1wE9+Pen+wIXKF2hKNivJs089Rt
EtsaXBcT811TgWFSIoxC2SlJylKQtNGZ4SZrUMGXKSPQ6d09PBwgkMtHIQhBdrZiDryGjh0nKrq/
7+znqBm3KO/v/m4n0Cbn7BKxdx5KlMNgNqn0N2ApgHL9EoXAlcBLGHvXEvzREV9N4EOZjf3Kdl3x
Pn5uzBw97je0kWs2uWpMMMgGOXtxhjS0w+zI9KXzrgjHC/Cf/Af2nY5M87FPGhHM6gmqII7qAB0U
vGnaMTsjpMqDD96shbiTewmCQ54VbVcUVvgmhz5ZvsizegmaLXYogJRx7jd2K/kGEE880waD+nPd
Ttb075qc+YxpyvshsgZNIvp8sRVgtTWn3peh2DND6Geb2d7Xpm29LD5ML/v4+lF5b6JtaN175bDV
TnnLjobDByPpyy03s4U8OIQsA4vFrffTU6bw4nqDUfVD44LrOgtz0OX73k9zegJmWH4cRjEszFvt
Dm57+0vrG2+p0xpeQ4crXcpxcAhM78/dHiDEO4QDrMw0bNfu5TY1xSVPBhxDObduU05UmuRuQTfS
O7F26XTgndM3cYne7zTfHcd7JsLeOjvg10JL+VHw2QshOFwQ1MvOsQeUVOEVkkHl5w1wK66tnx0n
EUyj/9FhFDqaa8PPmj8i+XdXGcChoOki7Z+wFEneCxPtVTLOojFDsB0SUpihNDzQ1Mp34vZhWlYe
gX3rHmrqBnweIv9x4xnbBtiPwtDGkJpFC9fd280TLBsw0ZjOAGBbjdeskexdoXLRRAjzg9Z/+m/v
Xv6uMuHfsQHLqfnBBs6wu6+H54ObwkOJbDNzIfWNr748KuGzmiGdYwad/PsfdRaNTn0MFMbkJEvS
UPQjQRq08Bf9sSbVOw9SzjxJcRqomGgpL38AxFavg19JfWkCbnTCX+Ku7ti2piFEw9PdT/GtZ0Fg
CaDJktUA2xcF9GaHY2CQ9do+89NbX1rodLTGsU4tTltWogy9tjxkbp3hH13cs+oR6+lEgMR/jGPe
EMZVs+NPc+7mRCezhguy99Sbc2Sb0d0S2C2/X0tM+4sfX7onLN+6h82YiHHXvvlGp811BFQT7eA8
vCJt5EenhMQZqZuEB+qnulucxuRtUyrtALhoso9WiTYgjXt9k/G9A49GNHIZnpg3lFUz7GkdEU2W
SO0nqG7urZzquafKPY4dsWALtGJ9FblLk9mekJIhwBotBPKcP0oH2uXk0JJtuSARlNZWvMRPg//L
2Zk1KQpla/QXGYEIiq/M4oDzkC+EZqaMAoLK8OvvovpG3KqsjMobHd3RXZVDgXDOPntcX3vq6YHz
MYJiIvITBMbKCvLq/n4eMgx+h+QofV7AvzmlfU3fUmuk+wB97ygvqYz/60hbwXh8URzZVm792TCh
4EZ2RVd2b3ebeMdiUc4qgKWLh8N0owMFZlFNgDq5gcOL2pQQN5mJG0Ee8sjJMs3IETJyc72xxmDb
SvBS3grlDwMezgdAQTV/kT1Ijq3bkXh5Ylz9wO3xRFlK92vleMynRnNOIAa/6GeCGAscRjrkn+Pl
CtCsKc0VAx0YFGRcpqyZrJPEWafi4fSNzLRzqwSQeze8ee1CIWZyeEa2WmDnZPungyvq02ep3gpo
FTrCMidlXSEWoYXM1Rm4q2aoMy8X0pshmsE60+E7A/3ZIAL0Dix1DoiyrzJDWbz7F8bRRxNSDFBi
aMYyCA9SpkYh2ixqK3EY7e2dYC9ccka/l9FuNMn1gEav2xk277E8vyYParT1VGQocXe3WOdbZmk3
iJMzNVzqxXLosE1BhHMG8puWRI0ekHSlCuv+5gE3eN4umUpsVjHjf2w1Bm8nj0STLFA8ekVRT2Mr
OGNXdhWw2EO+fHeIBXh+vanAyUXk0adZCmEweCkv15+WIFWetFfDr85F9Vaar+6AVX20xjAbRjAf
6R0ycWD6U+SQ9rgKHDxKf1veAARpdcJs+I5n+njH0vpXv2FaUqV60vb1pDQK3wCXmIm2+FYc63c2
mS9M6IDC9eDMCkJVz7BJtMzNk3Bajqc3zvQ5O6xGGUYlJr/1OUqYbBxCIP8Yo05GkYJvUFt9H83a
j4a5/ndFY0b4dkExexYCrJ0J19pE0m8pnwAtM2/b+0DYDEcnR1WMsVoGJ2EdvBMlJpPBhtYob8Uo
ol4xN51rDup0SIduEFcwFgCvDKWrkz+1PimFZbtXqLjjA0yLXUo/Hs4sGZOoG0O984pcgeeijQGt
3qdP1Rmv/GVxHoYqutcHqgqxEfxCjhBHBQvZ8U8pJKgnc98FrsKYad07Zt8/+wsAmurtDTmchE5C
HGqDUt1de4vmfJwMpLH7vHciStOBKR9xgLrPoVih3aGHk8J6eHrHSRqeMuYz6SrU5O0rAs3gu5Js
daSN+Iqj19t0aTTQdb5WybpMce/Q8X17G4LkbqXvwROnPeiC/RMLx67/d1HEjSuDtDtjZQNRH7yP
nioNJ6OPiugZL5Fh5WBXXUL2p2RmNy1HYBJy6uy+HGieCx3oUaieKYQWFDLePhznd8/NYIq5wZlx
LiBMo3MNgejjBpfOGkKVSm0wTFZfGzOxnVu8oR1hJqPbvpsBuvnMmJp42VLfYCjYWzDkjahlF4Xm
cwaIhQOT98SeoyWvPoVRc8oyHdcB+1e8Z4UptuqUHCY/R3EzGWr4LXDtEQOk+RZf631oYDLmgTHC
G45g3Yc8rxBWYmiPj6GNA7lqwRafwz2SUThcBd7TQ8cXeartR+s+CpsTRnAY9N0L+4fISc0Rwtv6
z4LHlihv4bWOIXQrRmolxm05NHNtX+htV4VBLeCtBEI0k9/jxY6BdfOhwG6EzRVvG2Amil33J3mo
laQpAEGAl3gxpSvMcnKCsChABaEv6MEH5+mCcH3v+GdM3exYHpS3bp/KBMiQ4L5gCHibnqw+A334
XiEWuuhYwDe3NZ7Hp34NrMy+Yt8BSb2ApNf2Y1qa0qZPbz8wZAibmg8qF4hvMRnMYC27w1N6ECdd
m2qUYgDUaEGf0OvaXuVCzWb5VZ4Ly9ROpkNcHRiOtR10BkrqWNHHR/c4u51ASyQoO2LlyqxXN3h1
JHp4dlsBHJqTGohHGYrdc9A1ZD4YG8W53Kh7TvVi7AyYdcX7/fAKoonWxcmO6cLgHMiN8Udmt+7A
TQs9G3U+dXqkl4gBbEjmvVmEe3vl2BcWFdSkC25CGNnh9XbFXMjvIzejNntN3/k6vzTexqVWwiFD
1XfbrAZuMhnGNu8tCfTyiuGkitG6/SXZcBzVWQLdO9F70545kLXbIXjoaccLHtEzu8KIYr8fvCQg
KHQEENGcEMAsA7NiLVpQ8CXMQlnA+DJwNprG9m7TJ3dBEyPQsbs299e995gm94qgBYO/ql0PLpdN
YCYtsJCMrhiAjJ0McAm1itdRsPB7Om9eDz6f6r6xAviSuOZYwuxMCmwtgLQU8FahEU+eC2n/2qIn
7xKTfY4PJYfGcwUbUtTQYrLA0g214kJzFHTcd99KppLacebCSTZrncKojkyivoEf2j0jQ1o2OOa+
LUSLAU6OQHEagEePtoyi1EiUycWGXFkrufFQkzKTIwrUFF+BT4a7QKpfZlSBBDWz+/N4J5NnuNwy
oFtjHw6jPiTNFqs1+R9SvSR/lNldYnMgim7KIYxlJNZ0GbwCGoZDrYTeGti5aLwK64UCA4AvwBGw
vBoHtgiAG3AfEJIvxd2gPWJwSRkGIsatbI9PoBj1yyyf+u2p3+/qPTayp4tceAQghjwiWt7YegzS
JM/19jGl+fQBSWgTvz28bcFnZXl2rWzY3AFyvFoVW/i83F//oZJAjDYD0PzAT7nRuOa409iwGb0Y
y9eFD0/3RoWW/UMrV6gOV2NcHa0hTKdU/lKDUwkAlnbnLeTWcCFaUJwBbIPlN/P38QzCyG64kANw
jZXD3OvcXygr8qDA3nE7tpDSeMnyIrf74ImgdpFFPGJG6mt1HG48Ozp02NV4J0i6QmiWqjGfYYok
7YB+kVhH2DguNJqoSQkei22/nAwbNZ8NAO1i9lfBpGeycwKrP+l8op7p66MJ8GNhHVnVYTzBPE/v
9tP21oNlZiczrCeMgrGLX88f+SfymbcqJgUsMSQDCaEnCeSjBXy4qfIxWHeYMGnSMtZn9N9ySCJo
099s+HmR3izHu2AvvtcBfguPDGgIljM9D49kSomxnIL9Gqo4u/FE2qTXugEo5ouqcMQqjnBoJv3r
cNzxSsYr4w4XS7YOvzgnoJ/Ow80NnlN+xlSt4QZvAX7DMl17ZsfhCyA1EdHj4oRctDifk3ULOiYg
vUB7/gx8Ivi0nLjt8JiGd3U5nsczaGr16jmySMl6EPK0GDNd4nKu00MraByICKjB95pwmm/CScRg
LxyE003WvG1/3fTVl9MDYTPrWyBkZy9HdPloIDuQgrbq1XBG69Eitcv3jvE1sMIJJXazOkUd7V75
SD2tiVTBs0UA2GB5iumvP2u9VvUqq8LzGqk1VL2+kaQ2CWtQoCSv+UoBXmvJPPlgrDfgSHr0phoA
CceNfoMqBiUARiNiE8CwBe0WWS+QmJy5KLc/9OIA+W+E4g0tepC8SJOo/idANL4zHWeONxutB7QF
XNjuMitsLsI3R0WQxiVsA5iqHYAh/siPhnPExNGXdcXMDD85qw7hZ2YBd8bXJiMMN0hS8XxDKJjo
/jHnd7jtMB2vC9/EYLwOo3TiRdansvRONT40V9vBH7pQReO/vJ/hSQHfCacQAvNIfWVkw8kvGK1H
r8oMn+tDII3FYEav+wk+bKGY3haoG6TWYiqe2tRuMpMbFU/YKgEWPOO4BHY8Nix9bWHuQjfvI8ux
KGluvXgfg0wfBSbFg5yn1epcmkkmBh24NRBHYMy8hw5qEgcROyqQgH7qYCc548feFK4u3+XzBrcj
wCSNX8DEPmCjRZ3hguA36koIjwPWlW8Mo2lQWPw5UNRebgSiESJxRa5IRMO9+2KIiAf0F7f7I+YK
0DCMtDtxhJblJpTY7md32NfyDhfKyMdm0utA4k+M5aUEzpWbmGZ+CO8Vo4nl5Qe7/yrdH/zcTDnJ
5yBvO/79AJEVriup/CJ4o1jHXCe5ngOu3GDRWxzuXXto7js0gLGUTzRkPjG9taBiOz9LcPO8slwv
/QljR3QuxwvMa1pY/GyMviIXwyYP5xm4mQ0fk6t0pj82sOlYaz6E3FWyBmQ2qWGBPMxsLD/nAR+c
2+frjzvqL3yY7qbYWZwQoGjiRZpNShZeU9n+2x0ANL8rS5Nb3f0LwSb75MGgGmyDfbdYsgWvk1Ri
ZJAZdpq5P32uFcC+XGBs9qHXwg6FBzRlMVJU6xntGl4n4HsUH/ZeCai5Y1+WlFm0nqdnPNhdCQBu
RfqJ8ZsW5Rh4EKx255MeOkUdHGKHLrLB5deh1Fnv8I0TjTOW95gp+HLsAvbeeA0KFLYrykqH+iDJ
2vDE6uBWpUnvLCLMfenK/So9OhxFanqNJ83RcxX3OYvWFJDCkweHbHfHcr09XTm0bygIOYydmTKy
oxuGTBiDOiQ1nY9acxA8PdmFNCjjTF18N5mXvM87lBpwOd6aFr8lP5Yj+iJO010XQ+kl63ITEwAA
75mEOc3ufDflAFF8NfrsLQHUjIj8nodkPkLRWe3itAM/1GAhKmT61ORTOED+IYyAXAR7aEQT7ga9
SHEKYSggKHb5bvAmgc0Rp/kqn2euJBrSQcj1BDlzFilzNJvECRwfNO3h5t5cYVrDMVjTIdjuxLE5
hAO0kuzA8RaELPpGmBKgwEIkbb4jv+FpESi9t5CUARwCX7tv6N/vpuT0/FNEi6SGJoiVmXMbN9Qw
6TB5owAerETAoJPeEjnD/E269MiWQn+z7ooa96hsq88PyQ57mDot24wncg+YzyuwBds/5pp4EabF
WwqUTjigN7voUSWA16zFxFCWYL92w4sM/+DiTZ8fz46BPTDOEiRNz00X/XOEsD1JGSqV1muRbUU9
It/SkveAuHW5EkDqY7hlBsNpFAZNiVyELq/Ti0u4gyPzsO8yFF3emFYsOteH/r05iDAVfbRZbbL1
V6goIYfxsB/qKZhWs2wCEkIBust+g8XWY63QWx9qELaGTGqpEq6gmUNfxy6yIeEQgQRmde5rIOB0
LG4ihziXP4G9tx/7l8GrZ8MFLueF7r/V6juQTX39UumO3w/VxtxRr/DVzRnhmeldh24NWS6bc5nU
vb9tM1ot6SJe+U6MpJLdX9Ndsbhbz3Vw6s/uqxdAfuFcLG/GYCZR8r1ZHSy9c4Op4qqC/jTvMzKw
pqLjszoxzEFwZwfQkV0iXb2h6DKw+1Aaf6mXQAEdLofwJOle0Dma8CLZkjfYvOIJTB4JKrRP5vUU
V9ibRJdwJk765Amn8KI77pjzcKB947le2K+Q92jaSvZ3HRS4AAVVmEiTB9dnhNvAnfaWYPnGRrMU
lnCZof7zuaAX/5I8NrhqTeLp43ka7Ybu04SBGIL/fBn4LUjVHod6e+F9FFNsdCe3Jm7xgWwOPtkY
7+oG1TUVNd5peex9lgxDEs8e/e14jm+GVog0Sa74Lb1daaaHeo2MvcnKmUT7diWnem//skE1z4QT
6iKPSwbr65IcxBN/j7TwU+4oycQYINgAD7W6CDjVuc3bS9xh5DsEG45CbosnZVs7+ZQPIkw6uD7a
Y6gSoGGhR+9lR3Jfc2ZJn6DL5t1f/R1eyOuAid4gG8Nrtp9vd43JJV81UWYxb9h7+HoaWZsHQ5Wf
kr6OET2oN7Hjr4pLPoXbvhpdwjcXh37XTjkzn9ZzHrMx530dyLAWYsIhQK96UD75Vf1FelaY98l0
i5yITqcTNEMea/NaojgeqqMjISUiGWdgY1Zr+rB3R++3BZ37ZFTAC29IjoHwPbfb21ogMbkN1/dF
eX5sma9Viw1z3XuJ8pkpnLk8ogMvVLU8UkKpS7YNeSSmbKaKk61FNCDGZojcCr4XIVmy6QINzj0/
NuhhuFs+3RL6g55G2Mk8dbwnnrN3un9mcx4u04S8jccUMg9OAcg2AqlIay8IB8h0INeqMiGA6V4T
EU73lwXROEoxmVYfiMfiVbgaMqY5v71xgjXoXDA5PTafUN8cmdOJysySJ5OeTPeOilB19jmhjnAx
P6Q9dD0aFO9kOAfHGMA2AkjkjEFKkRQkExpOPaj8mIoBxdB5i2iEzDNUSIYSabFV+9PujRbT1xSw
kB1OCzSxyFnqz93DrT4HVHaG1PZYxxra0rAh6TnbSfv6RsuD2m7ZxY9lEOovGObvxPGvI+oti5vx
3MOhfOPRLVna0wxVnJFWkSkOt/FHe1aOsqI15sBqkbrOLxGEtpngEhw01E5Iv5E0cJhljelXoaRK
rRygIOdrh4geWI0JBlkvSADdZvI8ODyoYq29LdzbdNozcMXwSHbyQobb2PGD70QIklshoDhUx/Ox
lW3xVLssgiqDBUJpfeiG1JHc3ufznbycRF8I42To3ygT2IlY9WRxh7eMZUznFbYMV9F6ugR4qv+R
A6D31fs2Xzy3JPl6Ti7ATG6NUNJEkVqQ2UddLdRpxS3J6VF2OSpHkXxUoL8wshmgJfq2tB5ltOvg
136CoIjl5ODc1zTzLjhwbowzM+xOHfXcvJCIJ+8aTPmf7JSZii291GwZkwafFG/9WhVnCSJQeABj
veCuA1AZoj48KmZhZbgfkQ37Ub9vFDtfBNNkkS0fi9vyfkrWcCrPj8WdAXnwByWEd5KQrqhz1+lY
y8nxQepbEMq83d8zCj1EWqmZHYENV9iYLgDRUf3dYN1BsBvh7Mayaom2BKQkHlr6ppjDIzUGJNoI
cZbknBZMtXXtEuZ4Fu1KJz8W5hN9ABCLaEn1INuBV8ZH3bx2zwB3aeQMKE9U0B0Z0wcX1GxTkh7g
AoZUvLQg65JsT490pTZGGk/RccDIuXnH1x6qLS8jmzz2FUmzSmfqmURres4mPSrdJNqQ+DXIyT11
Uq8O9uOaMxZrkOcev6U2Y3UcMGMN52lGIs4FHsk5iaNLlcuU1y+bAyjY4DiigqAP4LdFCwB8iH60
8w58e9PHTt35bB29s0c+sZqQ8O6gN8DKlUNH6Y2BbSbqAviNVpzFY7LI1yliHlQnGDp4zppJoyMc
YuD22O28mvxKf3K62+2edZTBUPe3RMGF4ZTQqHm8ZnImaqJGRW7bkh3QxvyHB9G1L0HGTc7xpGBt
i+C9Bytlk1HpoJRJUdbNUAvwEY7iOVjJgkcDP/kJEXvAwzFzBOmbj7seLFjmBGgPjCCKLtNxR12m
OKbOFqLNG5r4H/z80EVqY5VOn4R+FDL0Aekw+u+MfJ2sb0v2HMurfE/2iNnTbYKwAxB0I1kE66hU
e2TH14Hd7VrPFrpkeX8Vz8g51F0WJiF90TpQwxMVUZTN8x3FK6D+L42i4P41J95dytponzg8ihly
V2thVu8bXDT2/opcQqjxL3mut/Hjtwzabcenz2bRGf1mWL+vK0Q4XCzfGpNsoYyHrE6jgQKGuiq9
C8fHSE+EOZ5duicFLaAnyT9R6Vgs1kvEMXkF/xL7FumSMtCrxIxaTSgmr2ux58camh1E1ahHenTT
u6dKuQ8pRzdaFN1uf3aw2fssFFXft3J46Mfkeu/rox2dxdgkgx8ZEjOYALHtvvY8Kq5SdmVL5GeQ
nkqNJ+xz7hSrSoaZf0FgzfNqwuV4JWb0m+mvm57v+yTeA+PBQz7HD4PaxG17o5fjiY8rs8lwbaFC
qy8sNAaMpwOCZftaNzMsjqAHgiWQX6vVwU6ycychqunpxS505RPJZfkU7RiaSuZNV+g5UJ0IiOLW
EulcGgFo0J1mjW733oTOlUVNjG6EAOcHl8qf1A6PD7OfLet9bwV2XkTBsdqWy56loFKVOy/c77K7
W3JNa8WUbBGxlNjs7oU6Oeqt1pC/6+1nSiJPH59imKsEOW+vz3x3v0hreTnubq8rtY1nw7WnYUyo
h/OfvhWsaeYzuqc/8Zfeu6jHJ1ofkQbhyJuNr+GJecFZuvC3wZr9xLY7AQsgscoA92MOimiTO94B
lN6aVYaKDj4Lh9skYkRDo+tjVxvjVTQV7GDqTZUDeXgKVdAwbDo1WKYNhhaW8nNGrYgtzJgLARvx
Cz6xK4qGeMjZ1v5S0HOH3D7FZSPoDGHyJlzooLXKQ66dJRVjf3eLHQBZP0B+KllJF9HuzxsKBqI2
+qwB9T+I2RmXOijkFFzMpxQavMwhX5rxty4oAqlr5G8M6alRFzEg4jf16e9o1RYGi1U96Dq2OQHD
HClYNTUk+xaozYWXnMwFG3Od4OvzJO48Hvu2yRWaZQigZwHGjBTSO78qXSJH1to9JWIimq4yGC/F
WXPTEvtOTsxJF+m+w5KL5ImBOd5BtvSvdziisOZDhFPICiKXRltEAFPz+Z6g4slM9HuxDz88ysT4
RGTc9WTOA+o0HYdmGBEQ1gNL3tW7Z097YbPIcRAfiS6Wbp2eSQqSXcTzgP89gPHMVtbKLZJHLAe0
TNj4bCflHYk4LCIqyldWZn+ffSzQAKI5dj0M9CDlJWbbVkvpMA7Oh1Giz8BKlifAfg6xxNqqliON
lEBpsODXlkDMYc9OJ4OWp4/zuX/XHOQgLLy11QZRxVVqMbhOLsaFMTsZLKmFcHFjxVQaaZ3dudo2
s0U0ZPwi050NriOs/aAbXiM6btQG9QvrShLgaa8SNAVoAdA+lF3XNzVc5e/R5Cj0LUSKqOoc9jkN
DYB9IWE3Fh3EEiX1/e2yqqbPS7jh7GV5vij89SJqjgUZ6ul4Mp5Udohjge4lB93mvtlcvQWbG3Vp
q7KbqR28XVm6LAyVquOVVXGNdfu1fmiM0tlXfyMv26W4vh+umcwvbHIr167oeZAspncCIWlJXVUg
Yh6VemXMhMT5G4N3O1C6LLWraKNeteB0h+nj8KXqwhbcNdPQvBLpRzRsTfkXoTELQFSlWSFoPJKM
ge5NQoeFfq2m1Hp2o5768UJcUK9sqeutGJ9wl6hg8+Xgs03XpaBeU+s6rsGEb54vmM962czs1f2h
IgJK9fljTKfyhBIpUgn6neSBVhOdaUjelVOQ0shzwx9+9E0s4jzy7ZWCvRm8DFZYpOp3IoMJ8N7l
x22sU3iVexNajZvLeBbGqyS+cGeU9R/6xweY11zbjc6b6wptgcRaMXaWODyvkC6NAIgwj4dGw4DF
I+hGASgWn1Fb6R+jH4btv2nfVPqwCPriQOh66790uD6yURDGbVJvB++Uq9SH05g0aZu9HybwBuLf
8x5/XOdL/+7g4bcDv6mb7R4N5nl6akMixsDX600z35rW2rBOg+siBWBF5wYtJw0PJHZte7r6iRnT
NaT+2dMLnm8ICXcgDYZQKL584mciFK3cZ2L+0Zs/HouaZn7Z+nezqti1on65hqzQwQo1RByMhMGX
VtV76I8e/baDtunzN7jC0MB6GirpS0MFXkQpnC1Df92/r9r/e7x4IDP1xWAbAxnQYrqpvt+m9sRm
qCj3wbAl7fUkAqzAj5I8AR2/Kn9AQH7zDH+/0vBL068S9isQH496Kj+cXoXjLBJ1Zed/f56/hxC7
jzOg7X046g9Gwy+DyiB/XpJXFl0qiLMuXsj1+v8zEPj3DvjzMl/GnppR4T1jCcr0SLx6482YlEwe
j7Wk0nvknCqzKn8YchS7f/Gv1cFngubCrBUf7c/39Og9q2EZvvrziu7W/gZf00LH2SA3q1OBJHsw
wkvvCPsifoynPX/opf/+uf7f5b+OEmSvUd6TxiRwkBgj2y1b0A39+w8N2xiR7z4mjdpCn7UALfXL
+4u9tomHkUBAd9znPTOEUavR/wBYn0bUOQmENZhUMiL0mKrrCaq7eGmCgRN32OJn9VFxosoNyB/p
AqroSu3cOlGacLkk8MDDy42MYl2XvaISFYXIEvKPMSXulp/dz1POulEkoAZWHBQ9UczP+sA2NCfM
soYOGSr1fWSoM9Cl2mKxqy372jX9MdO6bXzVXjWqXVuORowJ3f58eyfCJIXN6IO5u58Ktd9qO2BK
9qanf6xoW6zU4LNCvJGx0VD3RoxM+uZrXv06KD8+aJKwfLSe2PKDbaShL0ILjyZmurzsn6g8pLOP
cppYH6VNNzRkfxolRpzdP1m+783Sb2/ky1IvxbLj6GKW9KP+Nq+sbf8wsQjwFNVwdk6ox66++skq
/d21z/b67ZpfTOEra5S4fojtVMgXeYXzEk7llCDIgktbyT/Ypf7fx8yfV/uytV5tU94S4dmfD1yW
1SzQOlETZjFQ98ObGtv/tlDf4Hz+vNyXUy26Cbc6CCHnK6EdZ4v6RpRKyWhY0FfH1JLM0BT++mDB
uKJSLyqSd2mngSMzKjSgCbvZV/L837ckfru7R5IAXggKLtP+fxqXsKqeSvF8di07+lGhl5gyCNut
hLKO6hMvW3pX3KE7y1UDTtUPpq3/rWn77epfVtiraqUyeCnCvGTQCmk3dCmJfjuN0ORHPOGvk/ov
O/rbxb4sLUVIsn4djTiFButRu3zoGQDMYXOKKLV7lTrEAc5f75JIIue+B6JUZfMnaaWWPGATuD88
9+9X3gjYhYxzIfa/HL5Bk6ZPIeW5TxltYLSDdnumlErVZEhprIEiT1U61xiet38y59/aWUWCcyoz
gsNh+ecbFwcJeFsFOxujt6H6+5t6TCdz2qMovZTkiUeXib9aA6TGPgLToPYTvM/nnNhv7gXZWWtN
+prWpjPJnDeaKWLTOMXbXCV7OSBxlcaTXO1m/m3fxHEPrPQ52WOjfpo2+3bd/vYpvmwleSzfZT/w
2mmNvhI1ZTKFlMub/L+yEJ3IBdxURcRT+vNpJbf0Nmgjcj0DihGvCaK1oOFzGrxpI9J/Omr7376b
MTgoyKmiAPflz6sFcvpqgjrpd7igkGGNoOebTWMVJTxcSraBOO9V86GMzHhz4Xa1MaX2/2Zh/nYL
X5ZH0guDR68t+9BwZXfkVpqyezrdDGHnb9DJkl7K9772IlhD7AYz2fWJ//sWvj0CGEzrPG4mo79i
Pl6yL95vVSTg78QIXTIXMkPd6Idt8E2EgS0eg4PvQPQQArtX8Zv3m8R+lYh3NqA+7dMFr+rzyjg2
Wv3O+ND8Qh1VnZDQXh5E3ziQV+z0On7iIErds/zLIv12D90U52/3MLgNX/U9H/Rm3hwdNzfY3ha3
BaMgjCrEaKMPpndEkKUcEUZvCQZiHy2F632oRh/tLJwi/YNGH90/aChLTG60i3BJwj6ic8eq6fwg
c2krZkY/zjREdzaaF9UPa+UbutWfz/CLX/8QgqZ/H4dNRwDsvyxcw2h8GHmMGe1qNJT7yKpZyOFV
EvXzpVSv/71OBt8GML89vi+7parkMvQb/JNcn+tziVqiN6GGpo3X60hQrYfKmbWI1M1jHupkCKYr
hiZqLOq/b+P7U/232/hiIrwiKpugD01MSqfFY1UVqf5KSRaTmZYYLauo8r3EbTA0C3rF4uic0NKf
MunUzIrXSonpCBV+8qLE7x4NYH+5Q/EO5NEvRPNvKysMheiGWyEy+vpWnChFoUsbTyfLsUZySjV6
1kMTadDuwoUfFoX0nQ0bo24Bwx2EDXO2fy7qMKmGNX5GPW1E504rZEKuWqrnL1pUoNQ01PAfFcP/
AaNPmVsIS0hvpYxA3WBkE7LVwrypR6aUjg7DmMqKtPPKeI4qjCbmkhojvHdP+7oyuBbNqn3dzKdI
7HWnC6MAGUvfW/OSZkCtgwoXomDehBaeFEGwWtBacaDJUQbkof4hdpG/s1jQZGVGfwGX/iXn8Qhu
VQkohtn4xxomwyoTGlvBqesrQ6coMqcUQl1O3+XhcRTWKwWFqJ5za5PtwOuZRU2CtfWuArpdySA6
FtJtfqtGi6fUzr06OiXjVSdS0cp0SyctFdDYmxUJclNSz2LEV5PJ7Po5sglRaIs3ZARTFLL6h7Ci
3Ukertv+6NrzNo+m2LDMnKcXTOpIsqORTx+a6CQFgWR5W7zSpxoP6CsC1B41TjhiDDRdD+9PM/Bq
+8et+81Bx5w0EFyBUA/szFcbH9aFFEp1w+jOLNFFJlGRE4RFscgX5TJ1fP11+vcmHf89EP/HBb/6
uaLcR0So7yEDaGdXZdU/Pvfxmvo4Tfc7CHD9yrw7/vS+CJaVIywGkwGTW2P3sY3RT+zw5De+O3jv
u9RgiRMQ3awcOvM5IP11uK5nonEpNoJEST11ExdB5ek932az3rx2vE1/Jc9zfMyZMDKkAf8vz6nj
9FbUoHJw47Gr0OS0y+f0TZE6x2gXqRFhzcPtyBk71SQ+PulL2DSx1kpqPlfWwbw36/3gi3/nUMGt
JtelCJCc/spz1cNILIbkuYJo3UFFlZdWNDsckJ/sw7cXGgtknrpM118eVds+wlpoYRPH6hGRAsWh
R1VM9UtUMu8jlCrzAYyHbreTiTVDzrCLp43kfDLOZ0FvGVRRKZgPNDL8ncgs8K2PH9wP8e+lMhhC
tVEGw04W5C+e6LN6xJFf1O00bxdxQCPV/anmYf+SUXK/0eDYRvMn1QVlFJv16FOoV2PfDTrODxbV
r/q0/4wvYeXDUCGt32dqnLpUkInmcHyoa+WHQOJXoPDFh/jjbr/4a9Ewu7WFL3C3UMAi6sCi25Po
mqBzRBghdMcY61NaP5uITsJDjlB78JZQostG8nI0Tn+whN8FdH/czRe3XCqL8ShLq1+5Kj3QUhe9
7E5y8813Rz+8p+/iOZDAY2R1UAuRFUn886DJwjq6VX2/mefHp9FzmR62758i+qaKS58u6k2KGZPa
b6x/m5LvvJ4/rtutn9/O1vtNub3EBg+Z6UM9c/rTLih4OKQ1QRmI1BV+8lW/OV6GZDWHQ5LDHQHp
ywfNeyG0ide9nsbVOR2vco66iFG5XBNGrYq29A+f75sNOpRErPNI6tCtv8AKv32+LB0roh+LuI3P
9cjHbnXcYQ9R5PgQjDpSql8xGgUNxqPaIw3W6CfRiJGRrMnyn9ZT50F+Xd2/38sXZ8LPXkXZDON2
1uZ0EPQPJVMPUkWliobcHs0EasGsEPSZZNkwxhVPo1LQSo7Lfz+Sb/x0GE0i5KI+qCuYtl/eeBT7
xd27CVOIDa+ew1MIoo1Uzr2fPu936Zg/rvRl/2TBQEi8FNpch/ycI1ZHb1pqIhS1fqiWtegb54FB
+W+jT38iZnznxpJkJgnUEZp49V+8aan0emFWE3Yp1tiMa1u+9BY9Or3o/tQooyHXm8xpCIYo5aP6
/u8H/B/Bqa8vWmEP9weognE6fAnHHo9BKFVFzKZy732r8ef9d38tXhuGURC53kbLVtQk+tJXzRuo
Ic/0lt7HvdJEwvKoI38ePOpueiTStZ3a0lacjLj51H449Bgseot0oN5JBw9IRCzrdcEhMhfRnb1U
pSZMO7luG1FORp0RHJ12pHR6vOSlr8dHohpGTCG90ZDAVMBcmNCwgoYFD6amI6wr1+I1ORIt0OjU
M5JDFr6llwDm2KeIVgmDJdijEj0ZCGNgXiCIOlQ2A9qhfcq644/edrhQFo95SYUvdJ9oZExDvUbb
drDtYAHKGlFxbpDeifHMQx7hpwRHt4P+9eC/7LC4HhfJrbn3iUA9kGh6sA2W6ZY4Ug+B1VPzolxN
K8w65SBmgPAnI/7N5VlvogjWjcw/VbY/t9YTYFDvHgDvhtzwmjHQYdLHgm6zlRtcmGil42ZlJrJh
y9Hk34tO7Ozml4/OtfHbOeuR5PkF2fvN0EV5kaCVlA22hd6pJZHtWlufFOhnXapz9fETz/Ebu0oV
BTRSl00Cmf/lo4a5mCvxozPjpBmeDsVELGfS/PRCvzFWXbFm3BHj0Yj8mlm83cTsJVditP0fzs5r
x3Us27JfRIDevIoi5aUwCvsihKX3nl9/B6Mb6AwddQi4QGVVVlZmUSQ3t1lrzjGhCuAX3cM2WA/k
NTvSbbE1n9d2eBscqidG2t+P8+KbZLvEukFr+J+6YunFQgq8lW91pdrB7Gg53hF105WXdu0qZxNk
PJqGooYcHFjypzFqU4JE4XCt93GpOUpV1tDYouoKUSpnL6tKhyhtU1PeDZC5UUl/iiM1zxbiDqqP
aqa6fz885cKmc6LVsbzI01bmB2j3n7HYS4IYBr0+bKhL2fqJYluQ2KboYb86zRKspcaAw9h4tUAF
ShECktAfkNd1a31gpxeG9UNh6uj3anOrp+aOXDlMWWoEbPvOMMr1WChr2sybx7Qvl21Fh1RoSycJ
o0+zOaETI39cMZ3Cyh8bMu7/vrdLixpdWYsdDNXuCf/3+xuPpeQUCPGE0+3s3fygLY8rK7RpwBn2
wp7ZaBeGp3KH9uMqQvXipVEqqKIMQXX6Cb8v3aSsp6ION3Tz7O6G/fHAN766yemsv0i2Y5espd/N
EpnF1VLuhQoM8cjsoBANKHzzZ3sG1RJiMxTJp2jNg0WuvOXhLPCWJUK2eLSDLnZGzjC9r1+ZUS99
/ip0f42xy7n653Tzn4FUh1JRhR3VKGYZUn+qYD0R5qFJXGPbX2AsQjhjtMLRN4gINs+aN4Hfqadm
TIZjTq4jDlrPkVUXbGBVofsmWmZiNq1DjCsog0+2J0FMwBdRG241z98Izg3dXIMvEnlbKjvVJnn6
e9hd+oSZDMBrkvWjcUQ4G3aeerKkMUFDQo9j36/yY3Ubu9FnQOh4dWXu+/9cizmXIzTzu3b2toW4
r0LRa9ApUinHo0APZ5K5Bu7J/vuufiojZ4uWRRAyoS4aTDPlnArcCcMYJlkvbaY4gRLbo6WtRB8O
QyCuvH439RTbUn3Q9C8inNZdSKCZ0D7I2CsxEohkL4Rxg0o7ZvZU2lUG7HyqJvly86QkX+Ej/XG/
3jdF5LYdOxUwqxHOdmSBlaohkH5t4IQB4mXT7xMVu/g5AlSLMu4fkrp4D0aSfCh1WIa8sgTf8U6B
wyFBDC0mI/EK5FD/d0GlpsPjJttAngb82RwdZ7KqDHJDJsu9dWi3BJFUM+Dk62xtvgWbcQvnyfjQ
b81b7QDx5tHD34Gu6oD7vUjvpE2zC7lL9IuHYhcfgLBsfXBYx2ib3qkbnkt8m3yw2d8wrcZ3pQ7u
pHARXbEdORCstcIGPWwnIx8C2J1lbANcb/nOuEmuFGYu1CO4TZMcI4I5Kc6cY9iNWqlOmsT0iTqI
qOS79unrJmKTks726/Xy+1PYUp+4MotcLNApIhBHAprQY5yLg0yJhzso0rCRw/uJOm6FwLUgMdTd
otR3U7A70TlRe4LS9qZXeBze/h7nFzZnNKU1Lq+oKuWony/uP/OYXMiVGHf0ZxSaM6dXsHIciI7u
7IZdabBCg7Df2/Pl3xe98BmTikJyPG0n1uJ/Io26SNcbqwczTCE3V78j9ZYpDIYweTp2Cvxr6B6v
soD/nbC5Jqx30ni5TapOv5eobCjFuNF9Vv7uzS/w5CLjkXY8UF+58sFcu9LZ3qkve6tLCw2qvPIY
ZXcEoHMhgkCuZh7/CNZ+T1Iq3F1aAFQr2F0bZ1fKitAY8yrpNmYfOWBEROXQU1Os+4VMehGOfO0g
jwtLRKpqvRmMIJpGde8vxPwtaHCid98GRbOgQ/pDfT9pnnPQfPzYDNkk1H+hfIhhEsl8gWguw/Gh
Ck/2iLv67+Hw716Tu0D5x35dIwVAn/Zs/x2CiV+eNKGRNqXqZPmiVdN1rmNYZH6LGpfczDLSruwD
5Uvv6L/XPFtIuqSJRKFTvd1wGxOTOTX5vF254QR7f1qznqfHfpXgmJPugm0NVupQPnbbZhX7KyPk
uHit2HWhkaRO+VPTVyHromKevUlfyXyxrI0pR6ze9i2Qx8YBwcf51gDXIDz42FyyTxlEFDFJd9eC
emgZ8YzPRpLE5EePlk9Skc5VYVXlZVYdsogDm5+0Crtn4RDe0EfbPz8nsw10GlObU3IPAKvmrtzP
tHy+WgWvW3sfO6WNpxifNpF+9V1BNbLiYKJtWSWW6L7Asr9Ks1iYj7Nj/866d4+4faZ/tpAlvj4M
e7bI49kTTtWa1kT4OPl9HP8OVNj+rUeJnxv2Q0SFMV8Ms29c2t9YuFObiJiBukL/cL9pJua67iwx
/RAxspzyDxrQPH+P0Qv1X0DT/3lAZ7swvwvNLDspYNjtwZl8lbFLUAg6RGQ0hUtTDOnYtc3tpVEx
BW7JsjxNWXRyfn8Z9VBrxslosAkK40LHvlVFTzI/QTg9DAYhvcm7CnshCj5lVXSs8LllA2F4x7qE
oCH0yxPYqTCkSq3RpRKFq8/kZ2t3NmoI1FZljm8SY9eaTv7/+XJ5Jsx0qgy+D/j7qRfn1OorjZwX
DJCevNAS8jl3EiLt0ak0t7UOUvggR6tTtKnad6lwSv/FxwngNa8kgjdMTlJ6qwHt6cDHaLPYXAeB
NzuG6kPWdRh8UJaHAf4eaJbBi4XANS3Mh3xg5grxxyFilE0cHMgNlS8KRUUIkxTcDjDNxIn7YdY3
j2mL6LD7ajkapN1DHwInEfzvxlpV8Rsnbti1w8yrHvp83cD66zdCtNNgcxN9A4pAgrImuHHlWsk8
o9kq2CXALyJex5kJqU3rXvz0Locp07qQBfImBaqzsNI7D1i2KcwicDfJusUnbtyO9QuQNYqoMpzu
mmDGfGv1rmUeEkA1SUbRlXJbWfFNwffqehU2iQHtwltGA9LecR8PXyri+IDIktyzlq2vzotxdMR8
dbqWP3BpsZ6yQ0lwFwldpLLy+yV7Wp/Kil+Nmyh+0niiIS1l1Xq0UHUl+LWK5IG17Wp5/MKRkkOd
Kk7BkhYCkvPTbOClHvsif4rLmD/TXn+t7GS9WnGWRR3qOLQAZuv7bmbfXpOLXNoSKWyJtJ8cDJU4
kt83nBtN1A1yph212eZZtHcHAZXepMicTXtBLJbLaxuiizercICyUOPQzhfPLtkIHHXkuhiPz4RV
S+7uHaYe/m0UuAuLG662L+vJrfK9pA/3+ffMduF8OYnU2AROUz8CxTNpoq5m+ikfud3NZpjcWiy7
s50rzTjDr+60/eKmt1HJNVsSNO/t783t35e/sBD/uvrZnWv9UOnCOOBgHZYxX21arFv92Mugka5c
6YLOlhs1CAyQqL+bFAN+v1exnMRQ8mnqiO52B8LJ0Fq5q4DnaxKoUnN3eFA+H/++vwttrOmqBi1O
3VI4J599PpKRj400ZiPjeHR5t8IMyoN9mjytDtZf+8rrVKady/mc/N/rna0ZI5EbdPMYSnNWcXOx
M79f1YfjuJwtZoCZunk+sx8elhiB7olxAQu+fxNnV2NRL0g1ft/12bOmVBBGZKp1m0g3HAUCk1l9
aCd2VIVyazR42NO42fim6aCgWVRs8wiO/wIIWpnBodPgEgwKQRk4wfRBnXUmQnzg/XkYHjXrIMKT
K1IQXxVUWzDStV/Mm+RRFtKl3JiIYMiqkQc4fqYsgV+RZnUVbjXhxorvSw4YlSC4YwQw0UIDb1hL
oW0B0GXBQ5nUcyUYDl0Sr/k/sn3LfFJ17Gv9GLiJHi30TLk9RdDpinZbJrJdqsaVqrIsTsPhn9cH
UJ0DCltitoS/B2kR6KU4hn24LU6k2uSda9U+bZTu/hTA5e48V6q9L1FrN6krDd1bKAlbqmIg0AA/
p8MqLcql1pRLVcRJfQp3rfCWmU9DJ2y6dHDDHkc8+9d8x+ijqZdVs8j6VOHTI+2PvmJFXOjVUYiX
MoLSbHA9sZkFcGFqYU0PziTKWgHwK/Rz9NVgnUyYgYjq09Q+leJc5W+u6gfJGtdxHrqeat5mob+u
4wPVA2pBz+Z4Z6XRzGh6u4DUWRtbKdNvxjZaabTxVS/b5cYJaJg+YZaSbnfyt1G5wxZqJauadNVG
NomIBUKbiU+pd7rxNLaWfbVsAThEoIqL6mCNgIxu85qY+3VvHlVBeInyVzqYpecdenCkkmW9xcg/
mr5aBBE2yDLAdwxfjSqPMapzwQMDYYDvzkizaL9lCKS65Yg+TSM1XckBGLcwXHsJdNTWLQPM6vRj
hdZzVcyOaqvbsQx/G4pATiPNp5mCBkDL8rvax8WA0DmAXFR8aZiTs4McjLOue1bb+5PwUJoJ7GrT
30z/hJD2TsI1mJafEjQ7Jn7jMj/44rPq0e2Cc5eIrvchSejKgjdBk9yZSyavnQTwIIr76sRFbzMw
9vUxmRh+nK3yYdz44DbZe5PFg4Fe2ZXZRxbcVR4pPqd9h3h4HNf8N6cAvJG3IKKSjA+GvbRm2fU4
OG0qUNFS46UnhLPpL5y8V2x/ccARBfAzr9fPqkew/OOLXPXbeMiVWVuiKvPqnYG79GSd5n9Prhek
iUwzlqTxL9OiRnU2zSSnWmpDMxwJ8DPu++cUoLaJ5/QhuWtvIifZQXlTVye3eU6lBebS8Ts4YUqx
BdNuQDs8roF0Clt6fsVSf7WOV37cdPHzT5lYP8Q+qFw41Z39uCFI09Sr2MFspqq4uEscHGeYa+70
+WK2dVC63uPhvJ/iv+f3n7f/q5UHZSIpflRnVR7U76kkMEuFbXQ8bkJzwRfcoy2nETdjjQL19ZiV
32XxRKRKIGn7ThiXOD8E6NV/P4R/lj+KqCIZHbKumPIkdjhb3/tSNMtASZJjB0hefHxNnHF5gyTy
bcT6jk3nf3M5ori5a84lKN9+33PTtIk65EFyNDA6ZIsju+kFC8iPZzdcPF7ZUvyzN/65O5Ky6D3I
HH/O+x5ySCZyLoRk2OtOi74Ojpw6E4Go+Ougc+/r7uV/cX/Ts1REUzY4kZy90zJFPm8qecoeBgWG
nezKJcOb3i0AX1avmf/w9wX/0W9Pd0hTx+Df2IPSOv79QIeq0QX/VFLyyJzC/xZK/P/NVxsAl7Ss
+5QmhD+2c1Mgw8iSFlLEksqMSn7GyVun6euJvn2I1zG4jWUs02W0DE+PQZNu1Rr6A7JdynIoUb98
8PVVQq4gNu4uQvpRXhuI5xvN6UYUSWN/i9ydTf3ZyBDHLIhMMqL3huBaAGB87dGPH7riUQ7XoAKH
fm1U+3I4tPVWLF6yZKubmDKCpRdcqz1NtZz/zgs/v4S2wvT+yHU/nxdiS+vV7OQb+wJNKb+G3LuZ
INxmxCuwWgeAm4SbuKQaHh9qbI9W8zygqzB6f2YKnwAqqiC3S0Oc61WzTKJDRkhIQESl0N0J+bZv
8KoFbik//z0Q/vFw/Z9fTR1iypOh/3z2/JrEUvt6GnmDjWofjBLMLne0AYJCU71WD/tH4PZztSn7
HIWzyWborKmUGv6Q1E2cHCeAv8CJpAdz07kmwo/4SvnxR8B2/j44FFB/ZJSz9TqrBUaGULdd5Av7
kwYfv177eWoX8HeiAnjjrh7uEK4GIOZO/XygBlPqnydDm/knV1K+Sjz3pY56xhdnbgWOQjkd1ey+
qz9DBd7j+KyI66rYNVK9oolkD5M/cjBX7CDxnDk6O7cifjXAvrTxaoBbOgI2Hej5/P3ysOVeGHOq
bnHsoZPIF3D2GadGdErGns+zs9V1tJSxuIZkA0ggad3T2qK3Ty6e5qY33OSo2pU5J5svfsn9vYqI
/FNPuBfbM+fcarMfHrT3Stv36hL+5CncAOCSm7kiQkUOHnSGKrPuQ3xgG6G8V7fjBlLuMnSVZbMH
27+07m7SjbH3AxeHKCQj9cafKMjhIdghMCLnZiJktRBxlR2/6SV5wHG6poA4FyCHWJgeZoINyTKz
WeCdxH6SOJUDFaF4BLhkl1d2udG3EkL2ZtY9w9pRFj3ckYeRTiFEIcRHoXOaqZCplDX8cifHFWru
YXrYytpawKohNGBWzeHsPNWIioCOuQ+BW1MQf5mAwTkireQY7wE5InXy+d9xMQ6uv5S+coIuGK73
sTwjgGMDIXyTOtPXIRxhL9PhAzY0FQu/M7RPXOhDuW0dcfZZrT/J7rBHTHls3Odgdz8Any+tF+Go
vRBGC+YetsZX5DYriCCucaOsTlPOBGRLu2qnVLSaYqiIKH/2Ui4pUcQPE0TCmucfptNtyKkkHUlb
WfN6UWZ294RDgCTtnKqqPOcfxmF1zx8AtFzI1wis5gqPAkrvLZDpVctPZjcJ/GkxPIuH8jtbgRY8
fOvQ6XXCHOB5D7bksrYvwC0viAYAtFwurFWxHG6Dp5G4i+S+42aie3VZE4rGP4aiU1l5LmPqSNgJ
kHt/1cBVAG25GVFkS6R93lKIK1SbjF3bWrBVYH0jScgFjImTgnbFqp8XwGsetecWe9jJadlLsBOv
551DTM/k0DbmVPF5k2zFt6WLlNvtUO/PrU8REuFtuLjvVglatMxJ3vkIHXzQpAWtrpVwjfPC+jSR
/ffDOyvsd6oyjmKcK/sGyFdODoFzMm2ptoG/W/MIGF+7Mhu3FpZG6lb6vOGA7jt+Y4ucR5CAZnMy
iJXIhimrg3eBBVQ7QuKawDVkN0CmzgOE1aIv4hw00B3y5wbNHDx/nUPLarRcKIWAY1MEe9my9N0x
XAfbE1Es1i6WFpDRNZFgz0NQ7nrdJEF+N7avqSfNitOiJiZTc3sKrq3tayCU14W24HEZMwtGDfBc
6v0nWwaVxezVrwm8b7S1fq3lr16cuRAbIeiiL2GKZ7NzG0WJiJ80OYTNfW2+FtCrupHomf4xHD5k
QHKJsTUgjIGgxaBYGE/dAL4Izld/n2cLFLOJsVDEQ5rOVY577TYOdkWx7PKV3Cx64Sb3bmGYmpgB
OOpZ61K9M0RX1Ne+vsfQ4mkrTzvkwMb0uaesrOCjIczEutJ6/pEtnK9A9NVF1GqGIqk/z+A/dfSk
FIRiLAM2WXY9JT7lN8pceDLetafgtViUBxGmYH00vxVCjNbdo+z099MKDCgU7M24Fm57R7FTR2M1
liEjrMK79I5gNfLKAb5y4ubbN14IMvUAJGXAZ/nmawhRpNlf2xBP2/nzO5kS7xB1cTf6j/r1P3dS
ondXonpIjwmZqmRKae5XDGPLwn9x7VKXNnTTTl9EFKPrdM9/70yboowKqWbvnZurPMPDPa9uy25v
jBjEtl7+wlRG/GYLy/eFU2pYblVtmSf1laVVUi/d8n9/x9mW3PDjWlEMQd1bxqJJHFF1R5Tq5Vyg
AFAtfWtpRdu8nItwpUi3uCcvQcbDS4JS505FfVpp7zEYa1vsZ6Jui55tlAu1dv1PiI9lCfeUaoud
SjNRm5+IuYRaxt8S2XCl4V3CuTbVebIdwJz/YLAowpRgMKmKhTYkBvhHJB+Mvqt2ttG4DZ2Fbg63
sB9ntbS0dDcT3bxfxuQJ3WXWopTXpuqUxhx+vCAuWk5rBtnmdsiVWF+onxwLYKPMKNVXDfALZDj0
CGNWfLAKgnUqyONSJtoesOWESTua65TgtuNbCyTyi9pKBSSc30AsY+wE7xINv3hO8m8CE6Wym3Lh
nQgumHfg1ggcCJzoAwWEN847ujdHZCeJ5g7haixXkb4R8t2IsITedjQP8Og2k34Xjh/KkUR2yuaa
hX8qnJ4PbYgnFgdp9uzMRr/Hm6K0se/XCe+QsA3zoR72Eh8Wiqws2zcibZwnUvrIh+3TjSqTkhAu
xGIp9K9ms5BEB+toJe6Z9cdgr6fLK/u7S5OkgSlO1NFFacq5LkpvolHKAl3fC5HsFGCxrER3Y08B
bZjMtcrbov9wewnUb68f4KjM2lx8F3TYqEaAKyoMopXeKp/Byb+3GsIy62jRaF9B76+SIrv3I8PO
TWLo+NvasdOcxiPUNcs414HxE/VxVjbxfESnZIY6i65pq2p9k4valW/t0hc/ucNJmpRMnNtnhwJD
84MTp+LoQNpKGj1EaMnVXQNIIDCvqWzNK9f6qTz9ZyKTWy+QWlMv9z1fQ0mOrRgki3CgUhzsSuGY
IVaVxWCV8wNAodQkH+QZOUoF4Yva1+hRcZBhvtZQopWdyV4LolsJDlmQHgY+4Z5aQVPD/m5yt7Jy
WxA/c3Pn5T1k7K/AXPlqM3vL+4xcGcBX5aTREJygK/dx2zsNW2AFJFfYuYA1ZgZ4HLXDE5fexj4u
OnKMQqAuUbUgy902UA1ZNRNxKzNxOGnGXj3UN37wVSELjOIJrEfoiGncw4FyQlPaxYmIudbJCzok
CkS/KW0ggRGcwr7xSHIp1HlTM2tZeG7ZQxj5Q6U8DCnZPR9p9aqJ0UqOVbfmqfw9yH8+sLMPEHkh
xolJv0vP+WwnMIpDVBIVnhzRJ4j2obCVOe61xMYVBCV0O3uZ7BO0BDvSZ/6+9KUqFtIo/BKiYtEL
/VkD/jsaSkqo6jBGR3VHZhwm8ll3d9eCcPT36bfJcnqljnXheybaliKWrHAA5mT6e64xOy+0FCk4
7Q3YiBZxAnbib8xr6rMLhQhcTrLJ04QFw2V+X8XKBV3tu7LdJ3hgNVeXX4kJEFHpFTfteLzyCC98
UL8udrYRJoD4dLIyTvSbXXhzkOiCzTiFOXvdxTr+Pb9ytakacT5WJA70nHh5XRRbzm5t6CXjVIjT
PqRziLkj2UmfabAcr5nzf+oef13pbFIKq8A6VZav7aVn9TF5zJ/rLeqHNFjkEFJp4t6RXseh6lbb
Nnf9O3OE9zrskJXS3Xloj/pj8YpCxgerTk0dVu++f+fPOG/p9/IRNSlLLBkdzYt6Hz8OW8i2jxYn
mjd/nPGfnWqnTMBHE4Ck7CKMGb9KDpFfKWx8bDdIFu6zR+GeIStjfilcUgVuvfecqainTwD2FXQm
/hyAks17f80xeeUV6GcFo1RNJb3UKRjRdJgjlqGghXUPFuaV+s2lWhHrAai8H0U/ice/37VEgdFo
/SKl5ls4pHVBpCrmwg4fPGlZV8aVfGFcydTU+VpETFT62bhScvM0SAHl7NaVAXoTXUdUQI1eabIk
XbVrXbwa7AxjcmqRJX12Z5ky9oGBJm/vmc91Yo/5nPg96TGR5qW06vIdtGg5cBtBujLV/uP55NTK
RKtSL4U9qFCF+/1IKU9mcSv30bGx5UW+ZetnZ3vMEi7QZYShGRn3DuEF0rWv6R+qwfmF1d8XltLG
VzrPj6lTldvuEb48sZWr0RUh0ZMsFd94dwbaBP1Gc/q1R8JO6I6b8l2jUjcL6gXqYbs46MtqpQws
oAsmUHV+uvPX+S2w2qe6m5XulRExrTrn3z8p7JDUmK0NvAC/f/EpU30tERprf+LwZryW3cJLHqde
QCVuBmtZRk+qZJfevMbxBtk/OBTj3ZWfcGFnKinIr5COoBFjuvv9E6JY9kchYVAWDk3JlYG3awJs
cX63jTVTwbXRcantwQWnFrXJ4Yt59vcFlbSU1Bha3X48YESgr1R8x59keSofp8f+PdqUn92dodg+
3uBXMuFeIR3sTaxl6ZReSeVqvIm3/XP0diIlW/0WKyayGVihEaDgW92SbzQrHvtyzjzqv4wrUpyQ
zEtT+BJTJQQFapXgWSioyJwIgOZ+khFGOSf+lh6JldrQ9luNjxWYdUDBD3CsqVm2M/NDJc76mRKt
RG6Ib5fAZOGBcQmyPuSZfkzf+7sIyPRzcfS21bGjZveaUXl5bfcGpOvyQdqlt8DRk3umTk4rzLRU
BYc76ebv13lpVf4R4xAZz6M1z95mE0hiLygRqVTmUhPnRCmNqitEy65wims2r8tvclL+/N+Lnc1n
SRNLmZTU1r4YD5p0g4WQnKKNHpAI/YjRYiaKH0p6BW56cXbB7kVNBziWjmHo9/AZK82Qu4jFGULH
nBquw7yygj2+Gg6lwzuxq6dqSRLh598P9tp1z/3FSm3EppfyZHXjOVOJUgZzQAsFoWBWuJm3ErOd
p1NP3eH7SupbAVq/8lzDkR6vyDykS5MGTTwsPUwdHGTOPiAhab0+9NRyX1drjBVhZjm19qVa/hx7
gqN7jy06wqlFJo2LTF9pVAUoP2VXjo3/iFqn2RYHI95+HZ0ds8fvF6EK6UmJEZzsderWxEK2KBJ8
FOGhR3fcDGwtdpSRpNXhITB3YU+iF7TjIng/FfRJ5n+/nZ9J43wihfuKNQ+oKIfZszWnK7QAvUuk
7P2YUu0MsYZGNjyQusAxgTzqtkIuUT8X+XpHl9S/zNwqki3SlkB70LgCYHR4FdAo6WAQX9QtO2/i
jnSVK2mOJthFtNFaOylczXSlclGO265b9dbcH5dZf6/3T239rkIsx4Ys3ujFMaTcLNteMLfMeQsW
+U5WbXrmxtwC6KbS9rQDZYpyagCGPYzIusIFCdm9Oac8qsI3JipUdIbhLq0P1EYlUob7rdWA7b7y
Fn/2HH89uLMVaDon0C4To0PhaMQnv+XbfFXso82wa4kUKxyTqIVuzxAi8nGk+lfMsnV2GzndDhXz
PFvoN4ZTzEdhK71CVnL0+3HKN4BJ2NIuEWflrlzUr1Rv8BPsWNPexSf/tXsKp8TbbpN/UWCETk6d
hsNu/aW+81/Ep4GiwoP/dW2++kfdNo1YhggmYoyGqn4+dTQGGr5ULaLDqSTaUzsOPO+0BCOuHJr0
NvLYGIGVXhvKNtNo0OQUsIbPgb5Vf2xJgSacrB4+tHhhkKpV0QWJzWelf5OMjeoh8VEex35lMnpM
/c4zDpH03gNmkZONoTz9Pdr/cRv93MgERcO9AWv2fIcVCHJiRXXQ7S3AfzdE8jjGExlr79aetLfS
nOJJ88LWFunewgC/Mku6N+JSW8ntvH8JrhkAfkSe/4yh//ycszHUBp4QR9KQbMVv6rZ+Pmve5O+W
vJmZhj77rf/Qyef4ED78T/+0oLL+4n/WtEKfhzsiz75F/ArDW3tjvHOQKd9JGTwSOrgvnoXX8XZ4
1rSZdHLSNwOyvy3tgpeWYuHHcKxvg5f0C3Q56/an+Wzh8n+rb8s78yiTa2kcu1tMbWiNkKm8/P34
ecRMbX/c8PlsY/q+VuqRTgsU9fV3/UzQLf+ePRXv05+zA+mfm+/2mZn4w3sU79i0+K/Ze/58elV4
DClojG//WXiSH9qD+kUs7Q2JQf6HSFBPUvHw0s/2xhJZS2eEPSHB4kyXwLJ5oTXqUar5CV4kr/gl
fU/fzU/JINkS8tZMuouf0ic9hLabvyMuc6vn5kM+9jFhKURLjN8lORFTno/wnbx0h+7efBffh/ec
ytNBebQeh8Lp7qXH0/P4Jh4JBoBZ/q6Se0SJDNwmmpH3qab05b+mX+UX/+twZSt66ZBvyRRI8bKh
F9fOVvayoFdT9gwjMtqphia0aKdAYUeMr1VjL5wuEU9Ou15k4jJ8gd9LV5G1UVbkvXAbpY7yYRQU
2hfpKrqr72VM+M1nW269cr7PX833Jr41SKd01P3Vzf+FUfTrV5wVNYJOVvOhpN1h3oZbYGF006vZ
VzGP0b/Qjo2u7bwv3TUFKCQ5bBo4n53d9Um3Al/Cc3Gs57L9ChZmznYJO8y1+eDncH72eeA5+X8X
OnuRfhz0iqnH9S5J9+ogz+v0tGjxLvRVNe+0yA06eoB9vghNyK3NoiKXpS2Pp4yutAoRrZMIhwUh
My7k05efLwe6B6mu4IXF2mi8CuZ9peKQfS5wfHUEdIDq0IbbZrzPWaY4ATopHkhD9uZDS/W11lft
wD5fE5fEg7Wmf5tb8aLQyDlrl+XpoS7W3RDS4rgZKcf73e3og9BAjGkK8gYz3tbod4Kv3mRJ6ZTJ
W6G/XplNLmzneFrU0IFrIOM/H/ZyOvamJ/BaKA+unjmDMRKO5irdSDloDVYZ+1pFcnr+/7wfLskC
AuyBHtjv4R9qSZUNYk7Unbko4tGJ2sxWioVp0iWnz50S/1aViyu3eWH0cXe0YTn2UZb8gb/9pwpa
1r3clhUlPFSVOLyQknJ3MuP8WklHuXAG+rFbmaA1JBkuxO/bk2EFp1F8qvaqfOvhx0moK39rSLQV
mv5YBBO7rxfsmHPzi6wTvUKZeyvQ1lJlBqzmykLh4p2aB6by1amOoqIKD4jboCM4EB9b7dDszQe6
H43wYoUljXdkZ/xRWr2TV/Bg5WAVZw99nF7Z5Eo/p7ezF8cLM/HZaTSR2Mz8vrMMpwfnuyLdatRU
JmAkoaP0SS0q2sga5tqhQcAgHCYZg+TiALxhNzunjogi/tvbR3trVm4ld6IY1/MN+XKUN9kRPJuL
6E57xpnmNo/lSnLNheTqA9NRdEf2njv9heyNbfMiXsUrea19lMEsXaVUViRXAUx8um0Zs9NvIJsX
BPFxBNpOG48yAoHVSzKKbWM3qWGsHYm6c+nW2vXEQ7kCIhG4NcR8UQNDtHzTO8aidkiMA8HTYzdo
nfSxdiaYDwnBBNLVqLhyh3Al0uhoZfLXWxKtVAr47OL5Y7RxF81QBVEtRFbF9ac/h/EIo+40Uyb1
zUu3Glb9PtyEG8kRiZ3yEXzUfGZgJhyoK5gqiJTekwSyq4j7uDY3Xqo3alNpDPUlEj7j3A8vxIop
VlqfbQfxNoaUeSq/yF1vuoUi8DK7BzQHPoSA4uHvz+/CJw/DGmQxp2NNRc/7e+RUpdn7qWD9rK1i
gqfulRhiPXBGoMlViNL6yqx2SfrJBWnig3ag5XKumKzKIdaFXI232Tci84/mzX9Rv9VJhCA/EhDy
wDaFjvC0f/Hf+m/z+fQRCbOS7/EteWnux69pZ0IujvBJjSS8NhdNG9Lz7wj4zaS85QCLMOT308Cq
6RnNKUm2dN0z0to/qmqWvfJjKF28DQcIqGRJDXPt+PdLuPTypzkexQFzIEijs7cw5kam+TFTvXKf
zY4EDi3GReeigrevhbNcajrpEpUgml4S4uJzLXOfnk6+wjS4RWMjy7dTM1FTezLJSNTzv416nXW3
nvqlRe18SKDU6SurujIGJpfpvw+aX2EpKoUa0+DGfz9oo+9rSxfiZteyGVeTRVnGawHJgICiQOZs
YnJa6ecpIbExJbNQmyLXFRtFMRwDc9Z6oU1le+ENxqxriZIckdx+BqQ7S8p0TM0ke/K10u7dGfh2
hISkVVr/fVktlEpeRFI6M5EgZAJR43eZ0c2LTlgA39ichpawxNuk17YaBZyC8riMfMtolhBPAdiW
tlaQhi4yf+nEqnqBbbXFppR0p2gtVDaPzRi9lVtdy5wgYLqIFZJwcboETmgsTUzOI0CxOph71fco
jRs5wgKawhDOPqPiY/RRaaZLT1pk0Vrm/8/DV5oMwUblnwhO9JoqDtqyz/zdpnu6inaH1lHTm4VS
P+tIu07dMDeMr0aNnNrjQso6yj4DPJbYCGyWnX2Fhfd/ODuv3bixKIt+EQHm8MpUrCiVsvRCKDLn
zK+fVR5gYMtGCxg0Gu12YhV5ee85++wgL+ia2yRoiBvWq+t81lGzqoFRpO4qibv4EpJafSapRI7W
5CQXCgnk4XZUHH/WGFhPpt3gcp3Nhq3A+2/YncIV3FxKT2syeFZJkpYWBbBw3Tq/qYVjNXyaksnN
KwNReOxkKTAMuNgLsiyhcbtZYdowvfRuayj7UOhvWtCWqflsyAiPYrigGNYzuIrWwuskfDpDOdDL
BNYbIlvCrpJSd/T0ae7AydXWU6bbWSZ46qvF5lAcr4boHc+aER+CVDi3urgT9XHTKTrl322cMnfP
Llfxa8VNp8YXyCSaCEefLcQcr9g+2FrY71p58MvpQUvu+uYBoW7fHgpwnk6EljPCGxGvVTDmuAS0
wWtjQhTShPnGhDJXEi8yZyQTGLBy9JHYYcVL8tBXI80jwuyScbfDmJ46NZ+osTR+IM2ExhavUNO8
eIXvEfrLHPvNCGCQdvtwBF6BmpCvpROnkyt3D/0lgSRsXQPSZqILG2UlszqIyCasYwJViD+U4+2U
PeirZ0j9S0q6m4BjVBbBUkwtu+pHry1fLfNots+ydiUBe4CFkAobHWW4xWV201CwiFPnDaawMQTr
oRfuF8hCiIUrLDTtmBgsFtAqC37dQQkLY3tICV5lsUwgf336IA6fOYkqqfKQFKdujq5hZ/OMFulB
KGIvz2L38kIPjbVRYAKnQuY1HdB6uonEJ1uls+0gLeUifIX5TeV9IICR5DnelglD6O5h0jVbbvaF
AdmJLw3/MeiNYJ730lO2eHBIpAF1gZ1jY2P6SXaVQWq8qs+r5o7WYcEf8bEi1XFyxcZpZhffmX7c
RTy43oOgPLbuqvDyOGXqqovbT4ynnCp1ckaCD9DsJfLgEZ74UeGZSNT7XSq7VsvyImOe1F6DSJrb
izyGME7Ln0xvJOOdqmQbla4l+E2w3pI/1rauojhwofF8s+JXdToUMMVnYA+YntjP3qX5gyB3bs99
F5leCQrBOsN2Wl/SS+k6lW6dlseMuEedjJucuKup9KbiqUO5bQn2jFWHJfE+aGyd663c0brEkHzd
uchd02KkQv6DPh4S8lqzzgFi3ufkSIb+FJNqM2wHUXaVX57wsi2WoEq1vk0LLBNTE2Q5qMA1RiAI
RX/R2QRHiDrJQz89SaIK8/xgyJ8Q2ZxLsFNTfxkqDItmy46h1jdzCwk0z7eYCLrtPLvDzRg9FDB0
1VHx8N72U+tj1Sv0ecpBKl4ia3L1Be5yjrYhpRuMjL08vmVZ6IngPUlabIqpdeOhu9JNBzDhbAlv
5jqeZohuK3JBK2I9ijx29vF2tFUQoy52al4oxZh3ayyfwmrcQqHgqCBxXHzJCotYoNhP+J0pKZtm
vR/aVyHJt/FcnsyyhhhIZGMLOXmenKKIPFBEXzCOKEfXxYDeiqSfP/isZ+qpRzA2SrbZv8915XfN
aRgZp7OXJi2Kh+0oalu8w+16guuXTVdEqzi05Ri1hn7DwWetuTclQU7giTy+gEErDXTp8SHH62AM
96VKd6q3TmcQZ82cvo/mTdywUCWCrMMAK2970PC+41aYcHQiGuQJ/vp8OQY5d8KPmHCmEF+S4TCq
pLuvj5ERHLZz1Ti0Fl5MDmSYEAHdweMWblkwuOE8iuWznrwt2YtmujUEIn297YUHcBNDZxeorqvy
YRk/ae+Bi+tNUzZIIreJEHn4KQZ6KrjGfC+ovhFXrh7p7sQ73bRPYVtDKbtK4Akp+XZawAq12DYw
8QsjiHuzI1S6g8ERnrLwy/PWoakjIvJhLZ+mJpDrA/TjRn2gzmT10k+yGyndQQay0pfGZfINNHDS
+St14awW94w+N3K9FVhdVk90jfSSV5/Kct98tAPOo2T/as+RKLnhh1keUirConjSteOqr0EEe0ZU
6TNEzZ+40RqAdZhZfisdYPgOwAtaGF9VSzCqciC3vLk9jU44bYwOlTZygraDRW4iZE6fp/xpKo6X
X0+mbd+mlGQSy0O9EfHHUcPeK2KOVw4ELS13WqftZo9pl6crdHISoGZ24jSYDGaZt8PET58Ubnc7
h7YkApHARZ7HB+EFVaFjKMeMFyS1dI4A3IqMTUdYOt7edh1DvxLOS3aIs1OovLRC7EpMSsloRvjn
URrVuDRTYU3vHRgchlfncLmqy87Jyk0fPwAxuQ1kMNJpGvVqFtujGb0MU+kMFkAPjP/8QR1YJuE+
xM21Wd6l+CujwKNwmTg7x2HbwHmTKIumorRn+Sm3RLcykkcaNKXxxSnZGOtIUAMNeGJnkq9uAfOc
rLuS2ADacXajmkhMpjaLBT2mku9GC12WV6rPIqVdqd8uSu2F5UHpenbx97g33WXYVivnma4cRcUt
IdBe6juMkSCi3mYRLtzAtCNlpD58SRwcKoYYn6lyM2lMZPD0H3MmFJxnuKS6Xf+0ttRBW2JgOIpw
2om/uJlKfVPANjDu12499MVp1dE4QHPIO1LDB+qxaXRXUg4yLdthw0nQ+DFTzMNgXvVUvtPo1RrB
cZqEwLh0MtwyLkdD2F2ncHEjlVy0ooKVzOiivbVIMTaZocBdOZupHFhTAH1PYFvL08961JxR3QlR
4bay8RCWyrmWqTmM1p2Mt34gmka0SEo9FGznNQRBtcYwBOHymhFJmUMI7kwns6w7JVcDk3kBNlIA
attRWN77LvKseX1NLQQuLRgCJivZsBxpOZ2iLlDDRZhQP6gFQW71u6SfFaZb7fqGqeqWuEh3CpH1
0eOqoitQOw7kL0fFZHfGphUWt9SI6S36QNCfFjF2e4rzQiS+NPGWYXTKcLno1k7SbN6K6bQtS9Jf
BywUtbMRQutLop1YvTUonLP6VbLuiv4JD25V86hDDlGK/osDvjN0jxG5Uxn1UWmWTYcIq2Aon9Wj
XY/rQWJ/I6LUuMorEWmrdMJFZTtZ44wxDWSWotiq4lc/fVIn6jQJrXHuDUenajE4cnQDSUVserLW
7LOxvNaFjIYjR57YtR+J8bUgrl6WR0npTl3BgC8unuVBc0scuOQCNCMJBv6mNjlN+HkjDrWTotkL
w1vdE0lg1bexvBkoJDDjtRNNt+PCdCeap35QPA1fhKq8q9PrXPElCzFzYdqRgreSAJpcfpb1QTc+
6pQBm/JYipBJZt/sggxmvybtausSoAxpe7y5bHAxNFy5gKebjF5fv2oDu4fBZi1C41mrjxyYVsvp
uIbPjE0f56mFcyZJ6kBIdt1lqaUnw8QR+Cz1AFRmfJCa8jY1M/wLWzdlnDMBvwj3YsTb3VHnKvfh
jL2ppPlVh4105+sa+h1Wf228NrzuangQqsyfVAzPRRlfnCeTQo3L5/iKLYdch7V9k8+FF0Wnjkq5
qVtSXxW/Sg9G9y6E+Dqbn2RtHMV5ctvypSyfQvMzUz6XMNDF60KvPS0qnXZ4ubjSVOblPIA4Pjd+
KtVuI8/HlYlglcFQRyyUUYwZ03a8PKPoCftHB/D5snUU+g4rLpwXlGuxH3ZqeIUfWqtYQTy2mxRm
dSG8GDhiW8qEXYHqRoKNNYWHdQL9HgRD8I8++dLl++JCN9GuLptoAkguiLhRiwIFYefM2GUhtpLj
Q5QV+Ak8dD27HQKV+K5Dh34RKOktPRemjpyEmlK7A0zAXn1rsGeJy0DorhOowm12XtY1aOKCLN/Q
7qwgzx/qOTtVU3M/3osqEiqQQ0kiVF66ov7IxidpVOm8NWehRNGQE10uwD1idN7YYnzSsgeq1XE5
p9W7rFKeEGAtUn5fpjjMjcdOOQzCJuOliWLO4OFi+NQvu7yQfGvkJzNGlPU7Zmb2pdZJ+obqpXHH
hga5cotw3UQjlh7yvRwysRq+QjV0WoUSonxWZZqwnvqcIkFEJLAyyDfEQypTDxqxP2MANTfV9gc0
5x/zGzxccd1BpI7C+Tsaq+hVu0oNaA7rofctlIXqR+bMN9JZt78Y+/6EHv2NWmngOXAVAVKgfnwX
+ohaE1ul2lfQB1uMNOfDcTgpbgbmWdIQ3Yj2T1ytv0FDLog0HbiZsYT+neLb1WhBa50LGna4S3aN
+1yRJf2ThPYfNKKLZz/aAyT+F8ry5Xv/NhkQ1qyOpmogk5tMkcQDA7SZZ7pMBn6agF3YT3/ifgZE
SJlSTcWN7S/8jeAcZTVzrlS7JUy3Ev7Ce+9daG7ov7wflse/LobcQ4XvCdkTp8o/v5aYyEyzCi72
NLvyK9/M3j4KG2HX/j/ETJi96KquW7IOpvw9SMpINQHBM8+psIH3jCfZSQLqoScmye4WPEt1RA2J
Tu+c//sr/mPQR7l0Id3gQQq89wvv/O3JyXK9gl6UI0ykIBR3SUWL91RSzw7dQTRJzpayjdYGFaJF
qdwqYBYJGSx61m2RGbuJ5Q7Uv2ihawxYdBpRPQmm5EvE7iTDjKTZWMSMY6aDXcpIImyC8wTQH8Cs
GpMnePfYZUSsm7eCQak5P07qh3UO1RbcCdgQPzjVyP01ae1SkWHB3SU9nPsWQk/FGVxvS1EJVsbi
eU20LE6xxZUwYVQTUK789136JTf/tup0VpyOcwBRHX/pa0aemKiiMjwp6T3jmfY85Le6cl66FxWZ
WZO5anQbdi8IPYpEd1XlUQhBRrXrAoFlf1/XG3QfRnbW1ZNGdwHPLv5MWyzkUuiqw62gYVqoPRrs
wUNBjHt7NaU7rbrvOVvz6LaYP9Pqh2HCP8B9g29kiiiasEUAR/9zaS9ZypJDhn4yuo1U+HNBNyK9
Ne293N0n8jGSjqK2X9R9Wp97PRjkoMpx1AkkYpyGTyn2p/o+qV9669ESrkMY6kXxkmrPmXKd9Y/4
OSzNDJPsccp/WK/fdxoGZ0QXK/hQGKKIDfQvXsdv67WLO7UttP7CKl+8q8h7p82EMfjxwwP/djD8
usxFSMWUBwY0RlF/3h6gER0FS5Ud1gbLJHlyU0N6lxfZKUftIWWSTYl7nYE3icTPpdrLIMyeScnN
8eV1cbQh2cazplPb3Eoa3oTxEmRGhp9P4lTR9EA4EBbOX5Fq2PqYbtZxS3w4KjFcAyew3v411M2f
eMrit7Pn11ciNQ0xMs9dAtD/8yupepjEVB7FQfk1eQyP8o5JHxAdGujB/shsnf+cTedhr9ko929b
d/k1DkTCRES0YWOK/HaHoQoiW6T3l3/BefEgKV2CU3Cjst+oBAn/GI7VroRYlrvpL5nHdmSEeCH/
o5nXNir/M9+QtMtMUH4S/QX7bmh7trbDmAxznkA+iK7iye6I35xs433FlIl/YIMi/P4phvMXTeS3
F/tyU/ANMkwy4XGt/+vgkjMrlPJyKO9wvjpXr+bOsDv77hMeMGFuOGRxXe2nouP7DOmvi36bbq+y
NpYN6Z/X0u36HpWb6AEjqWGn5DhK2R3WJIm9iBsLCSX669zHjlaHBXFYvkzkV3dFvVe/Sk4DhEhG
MCy2+NUliDRhUHvWE6Px+iOF0TrbzYuALLqzx8zpH6ne8g9itaoNzT1QUvolbss3ZU/vV90IT0vi
8N0vf7p9Xm+6pzCYb4b62H/pFu3krrhb6X9RlXFfJBcMcBS8fvVygB6Dia138SnIg/6BX4+AEgVP
Bif9Gl/VQ/Iepdhj2tVV5o6f5QanTgBWAGf5QP8rnKF9FS4s58cKtxx6SLT5P3ElflVx//WQv42w
5BhFR40p4HW1OFaDh9ZxyHbhTndeijN5NvKd2G5xIFTwPkZ5/Vn+wFX61551yWmE72tdKpdfbIff
9iyzyoo0jGT8EE6Agd0RCALsXn4yA7BM6wc66K9S4fu3VS7xQgxFLUrabxPKTAgXtVqM7igu3Uke
0rcS7l5bNV4KdX65TGMKJfPxhbXTTgehpFkCbVbFc1xeASzAG7E2DUOErOmDSZl4BWLeRkAcY8HM
Jz9Y4q1Q5F63Npspp2wed/p4NAFxikElAeFZWJZAZI5XAHPIS7OBwG4BesKUU2s/bRKbphwga5H8
nuIX8zhVwohB0Dwhfzd2EB2l5YZuoRmeaWrx4BE638xrqHTAofjwMz9ylfFOM5/yVXgZEiEgJyvQ
otqToX82uUyQ3FbDcwgfT3el01pL8WBFCBaHg5W9VwvpQ5Hp0J84CqZ5sZiSTWi+yOKbIv8kG7yc
En89CpKWoAahfcO+4M8tNxxyJR+oriDM1KS1XFRoI94amBlj/vDfJxYE2B8u9q1YlWMxX/WFVY5z
c7jBRWIwb8Nyj2lLOm3oAbHZqBw5QBstwjvJdmoHOWSt8PDzlvKaWxI9tnhmpVf4G2itV63BaN3U
RsBvmQ9dcjvesSNlHH6B9tSjxpl91kU3vzZAuK9J9rhyYOh78oVWX27fLdx4WR3lsmfAcytOQcH0
+MtI76fVi/UbfcdYpQysNADJSwFMTDd06x62AGYYKh2oa8oHIUE+s0t6LwcZiu7r9aWonivtXRld
9XoNlMQvKzf5ROkuLdBL8/4N00MGkHb1SdctW4Dc10m3a5ITsMH20tUTBP+ZU74aBwLeFO0Yir5w
g/UZ5iawbMnwUGm9sRN2k8GxmDp5SK3E8GreXRw70zcxChIquulBAcmeiZe/MUOihcAO7ea40rYr
MRMwRjiw06qDltkrWKe1OJ61ywjKa6ebpduujWMJtV2wtFVOe4vqnlRtSNvjURM+Y+wZl6CWH+R0
K+Uv7P3ae30oD9kX+Ulx0E5b/bFDLbxitQGsFGiGF7lwZGehtZkjlelGPq3ipxlb9secbix5r2xH
vzwg1q68kWnvj5SmfxUW1MT/t8rlC4Pgt+0tMdLEwthQO1DSBkWu3CXGwiEmtjy0+n70FbWjiU83
Y3evCfAXUsd4zgcHPD2rmHvvMEqOMGLO8efrngrD9E3gq66lzsbVYCU6rMCfq09uK4PQzhL/HniI
mbiTSijJDN0SUblN6tYP5+dpxjeoSpxOYqeZhw2F0HOHl2xMRZZjWmAmrxGha5exPgSxNIK6dB6u
TeHtAt1keFgrGwmPRInBXQKNdGkWbERs60vXP3Txg0HLsrbeUPZ+lJTPpT7YjU6KEOiqJRU7gW6p
FKrPRRtR6HHiDYM7dtLngBGjHhvMjBW3lpZtY5Aw9Bgq3gBIGwzxgyLtsoUjNZG/9LVxYwsf6mF9
bjtCFTMywI3wTmuZBE7Jm8LcalZZXXF5lyNNKPvqh1bnVwH91571S5lDF4os6NvTrOVuFVudPavz
hNt6e5H+RfvIvm5yXM4T/4dC+5+bFro5elDMvrDI/XPtrFbSmJEoIwfrN0sFncKD0cTN/DFG55fi
9/v30jUTS9VLs/a3xfKQwqlNoSZjxx3Mwku7Gm6IZVO/ixaobt1LBAYkM6DWrPsmMV2jx1ItOkny
NUQoG0dwMGM8VF1+p47oTJgoiKZ7o0k3i/wZaZaLcbmA7zrj4IJGAHMj+QZ6wj7CsDM7U0MthuJa
0zkRN2r51TfIb4kNynb1dMzCbbiSnN2ccyl325WZZQb7bX5ZuSO8uCEMmBHn1Kn+QYekfQM4flWi
ui6TD0yrcymC/7z9Q7is2tKbyVknhOYAkTcStxCqDXKvmA285Ich25b5XUtjwgy39qEfCdoGR5HI
o8BcAXcFGprbXLxZUk/M/KjbIpBZMQMsXRkmxeSny0biLcY2vLtfjysmJK8R0cOzwLzjDkkTZQNN
0L696PmOiRIg0Eiu//tovKyhP588czPMIJGNwBMHPvrzS0LQ7mOptKKzhQ/mBxSNEttjQmSRgDQ/
+UZ8t8Tnjv55sW/V1xQXOVCjEZ2j5aqcT5LiZPKmkHdUmCcT1y3I+gXGxb71wjRVfhqMmwFL2U9z
/uk9/rv24IMYOmgSLQ4t3/d2r1f1VOq68q4FKHtCdm4zqnFl1PYP/317fxWUf93f3670rZ3pijAL
WzL+DlWf+FNIIgIWq0uGlZf+iQp0pdKEGO63KOqUzyijDii/FOuzhhAhaZBfZlqMkKWX8OPpf/lt
Gl13Uek3yQUVz9unWVHYEijNy5cKNzfSAmSsKBpsOYyWEtSEHzVdt9lt3A945hSupJ3zJj/2sbZb
h8HpRcQmMv4VoezLObTTaWNhNj0rx2VAnZ4y/WniYG44UfMK6VjhTsVLGC+e2Zx76UU3wc7bOzSY
uvRpNf1BDqsgY3+Q2usqHLfjxEcy4SZl6JFlqEhISv/7Hv+jZfzzaX5rYbS8BwUfeZr1YdlZ9hUv
pFdsV+/2h/34F53vvx7mtx1hsUZxiVplOGQjtLCFMhqaEyj8KwMMp+kZSVuDo89MgOPTjISOiWtS
iE5vOlNZ7XIFDguTOULuausz4xw3hZWBy4xo4D4rFLdIr0zlJ5LiN7b4/75zMJE4RAxLgpr55wse
K9qSCTEdZdQ49bhLG92JC42W5mUkRgnfEgYLMF0+l/Fc9zWb1BFnZqH2++ptyBjd/RTZ9o+Gj6dF
+JZlsdtcEiK/faBSEktx0i9nqAVzm1sE8/n+ZzTc+Pv4/PNC3xoMdKGpNKyKeggTslBXqESosgiV
uh6sLzPbr6CroVUGyY2etxsTxCAZeluql1OrDsEKNDvHqOR2UpttZC1yKvEpT+9aS94Rd2F2+l0a
jzcCrdU6Qh1DmrEat6vo1hb8DivDJLvYDnHv62a/7RfFi5IcUhsV2Xo7pYcY79Km31nppxF9zPWH
BIgTf4gsllw6Gt1eJnS20E7LU4I7+IwZIc5kczrbckjtBNkn36xhfiUZD3mcOZOyHaDoidLrSIfA
y+aZ5UPCxBlDAmWyNbP0Vhyp8U0JiG384e2TL5v2Xy/Fb8/zW5XSDFFfDAnP0y0oh9ptve1h5yP0
ws8SzEu9Mo74dVDTu6DBt5yBOK399waAjvGvzyCS7AjxHKthGODKt4Olk9rBago1Ocfmpqzv9lSB
S72h0A4bRnRernktsTQwPUQvQeMOc1/GRmSwabZW896cr0b1pohaBnfHFPnEZKsEsah+fQdCFH+w
Wy9ZgJI2ygIUiUSa1KoLT4nRvERsnY67kVNbuwJCnBlYKuWB1yInuPDgnhvYQ+k2W17S8GopN42x
b8oNyFDaHZfsNsG8rvnIjH2H0tTYV/Upq07N1xrujOZcNndLfjuup7C/Ea3TgpO4tq/0J6U96lhS
hYgfb5f+kFinGRe/8Kga0E08OTwV9Slar6LqMwyvcVnDDqzS9wpCJMGbQSqEXSHhGb9p1YdWdg1w
AchjwEt4oom22TrtkwVPEDc9nicGkthvtkc8m5p1y2/stD0hiwQAqCmxA0yEUR5BB3IYgWwZLSS0
nRLstsuf504qibt8dkeZG1pCtXTHwYd8XO9pInnzusFdSmiNzorSSfCmm3B3Gcfas+T2z6XqXQyl
zFMpc4tvuKGDsoPaNy4+z8DAH7vfyIWnNEez3IQSSfeHOLwP5V1pQSfwqlP63uU7K7kHpJmWbfgp
VNgXB62OSaMfSlsuqGa3vbFtkLiADzZXoeleVkbnNq2T4w4h0fo7g4SW2hNTr5nsKvLWFNk0cxu7
l3FFdlQ0DY+XdSPiAmc3RVDFTyVTIOVsJTdFsZE5JpRDu+y7VzULKph0CvSxYDa8LD+3wo0h8MHE
2FHBPMJjIngMoWHQhl1vt8IuEQNp3qv1NT2ZMtoa1qkwWtttCYk1duTWpzhQMR/5igsfiyKc+les
gz7kkyXuQc7zeNcZO5GQZ/FQ6Fdydqcl18Sj53AEq/tCDhQUL3dwS2P4kOIWJp9hbhN510MiV24R
EgNfYbK5LSCVpfuq3FrP2PZKkW9agWYdytoXUOGkrviiMDp3cLovdHfpXglhSqRAa49iHoTzsRR9
ufRi8VqE4oMwkTHOvop97D3FkL/VVpWgw7+WjCAUgrkzN1sXbbiUnKr82KKBkWzIAuy/F4ISrASx
fYzUra5uAGqYEE2yZwg3YrUT5/euP5WAELHfxaAsfq46Q7VRWZfdZrwrPxawYRBeGs3pWlKDGTYH
eDAdleStpq8o2yRGsVEFRu3pKXkWjvYozo4o7aNol41Bx2xO3UzqSaU8rwK4iqzikcTF9J35kIT1
JfSZ8kmPsfqMiNZ4kbrHRH7qoW/mdzBHu+KdlFy1ucGQVMAjIH5b5Wsl2stYCZhBLp4sP1Vf124/
qlfNFEjQ3oR+r+LQhN5cB1H2+XjS5IcMqXESH079eK0IZBzs6m6jwgUhaQsi/wXic+JxN92YCY/S
AbVZwEWkvR4FBAkutW9NX5nlxcYG4qIvJBwYNo4BunaBwmQgKAQH4IEt6Ree1D/yTLv8smM1IIYW
4s1N934J1UteYumsNkFpXSeaA3lFm7212DSKo2KrK+OSxha1C9ugE68xT2xW5GoHnQiGdDuZuEk8
G/WDWF4t8mFg74VmlmxDDC60vZTuVPqpcNeWp6V4XqU7q/jIVC9CtqX6/CAuN/ENhCfV4e8VkRPi
kqhAlHKWzpMuHnSeRXx64mf37DWiRMSE212Oe0ecvLzxZgK+6w02f2LnYXMaxlCMnQmrlrB+bhYM
inc5JECouRb0tlaKmFjC2iRJVqRgEBMT4a544X61kIR6Xku9OifV3aw/l+KrqdGQChupuWURdQRe
NF6m+NxIE1aw5YS6M0TbKjtFmZebEPT85SNvfT33k86Vsh16Tug5jBIsDE6NJ2N6pTc02GtFN8LF
dtmZ5bZVT0J/VWR3hX4cFFeSj9D8M92bJjJXT2a0Bxsqk2OY3kdmaAvJNoMX2+om9Nxj2J4TxVNm
O0IUzHchY+w8yU7Y76XirbLOk/DclMdhgcnYP8oSBojNIW4PKnw25dhEpybcNiJ9oS+iVOs9flDC
P4ONozqR7mnSsei9kk1s8RrBVybXDGjMxcotDQTPiBocq/aVHDKpx70fct98H/OgSi5vt6ltlDGI
1Cs4+FP4LMOAKs75Tl0eBvEwGFdCvLUa0CjAhXhLpoPbC7eJ9mkQjCpPFjVOzZn9soBjjfVDJR/6
7mbuTjMvKUATnJruyjReTesYiQghI08w3AbCHe0WhGsRw81NyIG12kCSIkZjkl+n+zXewWNiA7SU
W6l+ncK7UA0s7bYfrwoDH7gbSqz+bMBFKCAzeZ21mULyccDUN1LiGHEgF/4iuQknCysFY7KF8m1n
4Y4RntrkWCCxQS2U7RReqX6TptsapjTxIx+RgjICXHcnyLuxdHtGkOzg0YuKq3p81mBcb7X4ySh2
EgODZdgJxr6w3pTOV0gQAKBAOMDJHBIN41a1HT6KvaO8Dvg+y7twj/BFHP0434+TRxkz1N4cIkH+
ATz5buHwCzwhV0MleVqm2v/O2WBo3C+joJaYZBHf9nSVftw9IgdMnG1+fRmFRlvoTJv8JCIOq10o
msFP7J7vErG/PsK3zqdv9VUaQj7CxWPtBXa5LZK6/QxZ0QudJfihOfxOGvjrct/6mlUpq36uqIPh
vt+ld+gBndRvWUxeckDQ6V5kmJ5wmcmb/vjQOvt0K/iYQ+w5Ee160x/T84/Uo39BWL8/hW8tkKRO
VSXPaBwqSNugef2wVzN3wrZJrx31aZV3VgagtfkRPPtHlycSiYxIHn4QclDzG0egntYM00h6cvOo
bvC3tTVvdNhNbPOn/uPyGL/3H8RyXtKJASnhDvDrvyHsdZnWqpqYRCarOhHBvMPgKZKEDZV8bgf6
tsyrYOcI8ksCGRpIb1sn6l35CK3IBk/NUQ4S7yTjJ5QXE7I12KEAjBcCd1OtziCyKy8/fGYkIv/4
0EgXkY+JsBcwYvzzQ89Km0GnWddzs/B+VK+hspPifc2WKyIAokhVsZTTz/JEF0pRUtByoLXQd516
tD4kIJRyfJ4sV/WQa1nUL28tbunKvdTBr78XlKupujGXHfPbsrS7zdreTsMV4wC8NJp51w4PIx40
Uno7J1t12phuhNw629cas8G7nh6hf9PUDbR2J4vxacOZcIC/rtjKq4jQmBqN9oPAAOjX5LQxtQjt
V53gQ7bxBlBzDtpdorgQB/P0RP+5QuvlDWdjh7wZKujegvaMnLC4KiO/gcAeupnpX4ZgbgfvFtWL
jqib85JKxk/mAxyq/+4Xfw1dvi8ZSYe2RmqLKcMA/PPu53VXgHSl4THFRU3JkL0Z7RxICynTIFwF
E7TxBVAboCwbtWDlk5vN7Jds4Ip6RwCi23DKVYywtKH352z94fMhWvnH8pBVCGdEoKh4nn/7gPXc
ZVmsJeEhTw9FV2z1XKOjiANxGO7CWvLaUPAvRX8+vK2lsG3K6VQXqNDTzpWrKGhbycYnjSnvg2Te
51W870TqPD23QKnYa2klp0nfGEW1m2edkaDQbFa8abPlXdcw59ZulUTlTAuPmphflbmwQUrQVP1e
kOis1PC9K/F8UsjeNZikav/D2Xn1Nq5mUfYXEWAOr6IoKidbTi+E7bKZcxL562fRPcBUqQ0b06jG
7XuryqKYvnDO3mvXADVBwDTXRedTpmiSuVVIm8GHUoVuEOW5YEf9rkrf0bZPyW24h21yOuN+ezWi
c5DSvxY129faedLQqY7oH0ZP+B21yHBB3Nsl+8cmzJwEi5pI07ynatShsL2Clzb9Y0wql+Yf1Rif
oVjjT2GtWrAO7UWDuIpkG+gue/v5FJNaBRo6XAwiSGvvUXdUf2CORoKNM7N6CyO2Z07FwFitIqbU
Kf6iy9waBb88F2EUhxjmDDT+cnGfe1hcenx0Dw2ir+uLiso5YRGtw84bJoPPvscjRbUV4vbBuzar
ITVXgkb9bazXFhadq62FzXKo0QG0RbKOWavBz1wkZk8ZMDqKoKpN42Bq8irt5EcjIzIINrlWrSpW
WhIGvx60lDlprBpxInrW+E3Mzs1YpzIUIkNfROFH4Yku13xA1wwQhl0qCRcKq0HKFcB9ejoXlZgu
wqzcD01/VnFpSU17FsLxvmB10YmxM20Fh0WqaEsdCwr2YqUO5+OgbBWLbJCwv1PiZCnhVvPMi1ce
fFzAI6x1NfyVuvkVMX/70v71Ttw6vrVELYdcscKTIW1pzwOEuC5igbUl+zvHf7MqR3hPIevwBBwJ
maIDTxqQ9aiyTFetO9O+jsdpY4/vWV1gk7SEna8+wjqMUXI3WNUVZRnboSPkq7i4JNVjzJ43mlPp
UEr6XetEd+mGpXPscOzGeghU/rZS54HhdMo+rxZSvbRggRVrsVsVWO18fGYo/om6Pda5bZSQxNqX
SnakbUNrBb379aF5NAivzWYYCqBJXZVLdn1pOwejbCjgUKRmOW/r9fhKT1QE2UoNYG7o2IGn6TqU
nOtFOw7qx5hvsZoO3jw/iotqsJOzFOyUYhFWrpQvSEF+tF4GnW9zwI8i7pFTMpV4qpvytHHqMNft
tnVNlV4tSYFL7di5imNcrjI6d7s7ReYGWAjPt2muoN9Ny+TrpcoYsmdYbwQ7+S3e6NvRGYgZWiBd
NVk73Ezo2WAYZdF147F6p+voP2bv0p24thY+KMQpsA6eQybO6mf9YJzae3PzG7iI/Ldvht+/v8HN
Uk6ymqHKJWM8ehcBDf8Tuo36gYpseI5fQXVumZJx4rLbfK+ehD/x24DqJtyEb4SQtDOTB2QXXbR7
kjgp0OCwHU7aXZrMnoRNeIAuvjGX4qO2Cla+PuO3m+fumYCV+DNZIWHzqun3KEglzLT0eUJ7pFSZ
2lY9TzD/8oSzb52B2KIYUPzBg4tvQ2LCZtvRTb9Xj7QcZmxLJarAaAAosSMhG2bk7oAineIM77vG
BeP3APjYG5yYT3iv8pmEC4yFkER9GhXxDJ2AEYIHnPVnHRnGG5Rmw1pQvxgu9RWn+oxSSCvMordU
2rT9dD+w18lclnHWkQhv8UkuOw78psng1MC5pj299ZJTTfPW477CB5rOENslbxGvJ9ZyZ9xLe3E1
K9qFeTS3bGy6T6ISaIORPG2i9qNXuOsBwn9YKArOLf6uGmRYHLn4LcSVqjip7w5PNM/qmTfPIjYY
IQSFWXBuXq11fcxO1UWhROfZnPvBw3A7M15x3PCCvvC4jzZ2IzLkl+IGJqtNYSp0SGVkv3yHKfpB
At1CwH0KnIy06VV+Vx76Q76K9kDuabVx+U5kp7G6YcYAyDq43r18lF7MrTnvwMdkq9bVV/7KvJNe
KAe5qFvyQ3KyUN/M5HxWoLZ69boZDALRxMqL32HGO5ecxo/wHYYLIZUHUXZ8zNgv2gcwl017553r
R3iTCdPXR7CjJG1ov5FIv1mETAljMhpfFiL6LUUEi3ohRzXo6M3gpMvePT8SnYM+6+fF2HfdOxwm
CG+ppxiipN90SKs6TuK0lbL7fh2trKcJneSvms+BeBbvt3X39Fk3c4immjJoIXTdkIZudiVQLka5
kJVxWzUlt8lpC+tkXiOIAfeV9+ypgqOxP0q9z9y86rOihkmnPSd4fX4PiP9umNM0CXQI9gJg9uZN
z4Jc5CDIxdg/MchR+RVQ4QiXzLogVjWzO9oIcvEu2iyXPH2bK+dGgFEJ9zcSX1hns2gzwl/uhP7f
u0V8Pv9v1alNf/7XTkqvyJfQVWbYa72KKTrErnhdB+KcalKwzor1OGK0dSD1UVtWD02+ltHp9I/C
YBPf7rdu3Dm87QnptYB5cTbvaT/n0UuCREudN3bgL8WOMF4yrYaN+VhHS+Pdf6SJMrha57TSiTTB
oEQatO/EfbBOSzfZ1m8YHP4wEaWSXZbOAKkaaRelL3yKPz+HX2d382yI5CjBezWRe/DA/3v2it+O
ZqYOwUkRXhpGuDFZAJvoY3BrW/JKzD8AfCiAGqKd1Zsq3XmmY2n4g4mLmQ+De5VpKmGBJfuDRgjZ
bBBIhGChWHM4QKUyuw42A2IeLRJmU3GWlvOoXFBE02FoWOu8crWeqs4SpoXgr9AhXoc1pacqcvvu
IWAej38R3v7nYb894b9nuZs9aFgNgmXGCSl+aKvgRvjFvpHJ8e37rRQPW49lic4aFVzashQr4LDU
ns29P6VK44xZDxgkhwhzpkCQW15i5vPX7B2kGjKEzkoexLxFqI5wfcClfYTzsih1fWtioTMaOoFx
jgNywFHHpj1MH0fpHADWjfon2WI4b4ujmBuXRr3uLGp6sUeAzdQYSZpjFnq2WHlzFRVOKe5aMjxi
1jIVNHYdXfZYLYh2PYfS4JawS6KwnVcs4nJNuCjeRXbLkOw5dZuZ68bC4lcuQx+mh0ARE/P4QGCf
lPgLnbQsv4UowdawN0iJ8Z/Edq8W11mRoNdPNqmc2X2hzOWQ5Vv7VGXvOLwoxO8D8wSVyEEmYItT
7Y63tAvuJYsSSAP+q8fnkmquVZhz0UTWVsRu12/b+jQA+ykY0M38SabvRVD7HDvZWu1oneT4yLEJ
diy9u3QtVi5V1VAP5yKnnn521HdjHAeSQ9q1Yc39q7TSzT8RfkoZJIQAJKEzdpOZsjSxAie1HZaR
I7UfFVRxOSQfDAIfMtEEuoyk+U7K1ipNNpp3YMbP0hJGiGAPg05VghUYG/vSuxjWFoqFK8igDfiG
ZJtVnbrJlKeRCXko88V1cPxp6x8JC7l+ignps64bb+JjYAnxB9U18i1uYK05A6VhNzM2EFwD1qfC
Zz52dsP96MwQyms+zyEqpAQUp0jf6J+EGyAIpl4TLP3mN1BRC9pi3DoDf6RP/7yW34fqcSD3UyJi
KFUvJkAk0aAVrZpIEY2Z6b3Q0ocaEduAL3Rs0fjYCeWRFx1WeO5pWTzEKKBS/2CZ0UIuH/y4hsB4
J8pPuq7YPPcLSk6Mb+i9DMVRMVSnnWcr9d1iLCOwGWR0S/5SV2nU4FjqkS8OirErMQHRTB3aal1k
Omecr3IuiGroM4r+feQTLlOcooj+NG+VSEuxpxySEMI+3SihfvWiF9GACxNH4JE2AQ9Xuo8P4CGc
vHjyIRtZ0eN1XJrU5mFNDOnOkEMnTeicFKvRv87N6mTQls2Naim1Jo+mzdahn0KfEWD+PJiq0+T1
09hyU8DQpMAa64gtl4KAC1d/SPWb9xJYwUoghCuEpkfU07rbBIt8WtHBf813wZwbDPT1cdwHwOpH
N1AX2Wcpzam0XE/1AnGTeReTARc4VOlScK5vVgfdZkZzIep/qWBDjPjmHGQ4ZlNEIRsR62aCHoar
gFVI9k8RulIN0a4OXaK/U0fuG/iCE7t5b634roS73tLPXUd+Z70YWrusdqUK6Yh65GCiLJmlDgiW
dSvt8nwjj1A5d/B4wnrBvkIJL8pTERobX31m1d5b9tW/AJMmkPPqfUmHgk90uuW2KzO7O+qvknAw
6QyGC+YXo76zZNYJC7xzQrxLKnnWa3ZoPdTWZ284er6gd93Li2YtsaionXJLO6hf18GD4Y4ZYko3
cds3PV8PS8940Yqz0u08YaNElIjRBr232oOSrKc6X+oIxYN3F+BGfPCW5LBCRVjHwCbHbUceacOq
da4UH5z+cVqUz8kybrky2OJgbxblMdecY76CXBLPLazYJr6Kws130WM/50FWiFAHhUUbmj2IPz7g
naaWwkA1fLQGxkFn9Jcd3SHaw3Lhjiyyx9+6BV9Lv9snVoElJ4oqy1BVvHliu0yWdT9oohM9e+2g
5JiJgj9oD4bRhqXEf9O9Z+cEsYoiLV3vqVR5dYV7fZ9S4y+mMi3Ulf6zONbUOl98bU5fWVcBwix9
39YmoMKiqOgfz8aaK+IG5sLYowkMaYnh/OqhP9gp1LiGGuosfRrP0SdaZ/pK1Tn947U2nKQtrcBy
Ue0K2stkwsZ0rhfkv3FwNvVBPM9eMK5j91QoD8P6eIEDcLWRp5j0MvGo/8p6/KbJwzqaKippFzI0
Uvlm6S52tVEJjYEAn/dZtIUD+aYrwru+LGlEUZB+ykaPP4PtMntLl5gO1oRTHQxoLjPcXC5E/fm4
YUyzsWGx7L+emMtsbxWeokUwfyeddp19AnWCdTmu2Xd+MTAxTy9mgpuvzNnjaMero/t4pJpodzPL
eRfAcoJu46ePl8q+DLNPEF2zfma/bs3Z/o7tuY0UZEN7cgbkfD0eIN/sgVkRcNrOtKNpG0emQvsT
Wh+/uNr29PPl8ufx8btND1dOo7SriLKCFenfxaYRJ1Wa11YOfGlPccnklfaDdZOuKKzCaum9lQAg
0Bd/GZe/TDX/9ZT/ddybNV89eIXepm10QrtTHK1FeWo/0rVPs+SupYrwEC2pdW8SwNGz+E27//ms
9a8H4qfD37xkcRroYifBHyodmO1zmsC0j2fBPcI8utb3vSPbxco/B/e6a55QgDsTmY1yB37J2KF7
uJTm7X68T5cK4FdhtgB1Zk/px9kdqvNo4Z9yl7F6SQHNYaHNr9gp7ozHZN6zhnSSBalt8/olPwGY
ecSgecLOgk1zgrlOnzT90PRPVlVOtqDJ7kiwfGWe4Wg18WgHVEXTV6xn5/dHdcazRlOXp6SaYRGb
fXyAlUL7Hc19h38e+EQXtoPDXHe5L9epYy2UeXsiQfIZrbij8t8TIGoVL6nmZM/aAgXtQ/Rcn8Ml
NYM1ap/h1V/2r83K+6S203/9R/IH9heQ0Ylxe7Doa4YsFRwSJ4HR41/ERcUJ2mCleOXK2dv9lMKc
8rtcjXmEi2j6c5YoNr/2uXtdpm6wMOfmXD5OHiNa97PpXWOMcqG12IZjnXFIfX0m0q+vCxXb7zEf
Su60O30spi3cq7BDuH7wn4iGpmJte8fYtvgV8mvC48K6OlHk5G9NX8dwrrP7cna/3Uqu4h4pfHDc
6UMSju5hWZ6yWoHI82tyuCIOmE003Il9CxFz5t9TNOPfRzs4T2ODTq7rxL991WePjxiJ+FeTj5r+
EvbjvQhKt+eHj1iNuSGkUPB5rzTasK/6vPh3+2Rf8FOv+mL6UaJhz4wwJLf78wRSLqN9uzTTiWE6
/xz4qSuxy5Td5+mf0Rnx4uZHTPz8Ptg8Oz5kLjykXWaHcwDys0/j6AGU0BihVx62tnxTbqY054wh
xnQEIpbjQ3AKTgg83yYwr2cbf9hWcmBrPul/jv1GmPsL4D8+ZfpZfBjIeC6g+ZL/gS/Ydd1nmkE2
B3cvz89XN+IEOJN2RddlTlnu6+8+bx/rxfb1VZx9/pncy0D3+KcBgB2gFgTgYEfF0mXjMCeEaPri
ToFD4zWbZcSDm1+fyJ6dcXC6WtNlIAyC+ZkuzTya8deep3eAkKANrK+lzPF9gMTTwExAw+yy3u+f
138emsUfVlAz4psd8Q3h44JF9CnmYxIn/2qNU+jD4kwlcLZ1z8ds9jr9B71yjk+lk2NVOyozC6QW
9NHpFvFLnr9Of+Vx+qbP+FNm5uMdcg5SzNkS2PUKmxuXIT5Mv8NOkM+ZPsnnRAtX3sgblKi2Bhxj
MlBT8yOibPyD2GZvzLkYC/8u2wnH6ZyN+W9Tp/qtNhlGsibL0/B/ywRR+6xTGi/FO8hVoZdEH3Ls
1F0XeZvGAP/Fcl2XaOCZH6gmTZbO8EUnqllJN7YzuG/9C34eVDdzEIQWqyElcCrRW7bWJCW3fcg1
5eQ9hHimxKcE927VfTyaFKN11ghZPyf0WpTSu7Snj4mDOp8rOSpiBKAlEqbRiPf9G2p/C+nPz3PA
zYlTSZRlSvoTpkSF1izeLBlKX9DzuDSirYAeFatLsTZgJJTrsfulviHdVLP+cyTLoMWLAQ9E8E2t
j7Ker8hRQ/SA9BmKL74vrWrz2FPRmgCYMpIM4QVBVAKiVNV+Ud1P0+hf89zXsWXIxEDoRQMkxs00
G6i5JWijEm0ji578RGnXjNNkp5DCTzU+/f9f0r8PdjOpkrKrWEyq4RYUIP6kOkQmZnvxpfd+uXeS
+t1pgQTihAhZoGz576qFHDUlayo/OVRwi4wl90+oqNaq6258R8zWGQbJqHs1X8ogwVr4KHjZfz7X
L2fOf11Z3OJ4t0llkvSbTVlfa2UhKUG8rUfrEAuAN9ne59rghkbFLCzlThBlbtcmhzBAoism5Jcp
hJmRNHKV4FOOHYWuP63IQ96lSL8a25ukIjkVNpoYo3gCWfvo9e2qMUd0hMDnPYR6KkObDMCrZMFd
z8ek2MuDSuVH6S6eXs06xTwaRbJsvaOPtckbJRzgA9WBeBdXhfvzJfjuDZoiSTFzAFxBP/LvTVCC
qhaERA23El1LkRQ2pzXcUjr+quFRv3uD/j7SzRskm37tlxURZzHRKUHwmpBpMfbQrQFJ+9ih7zOu
6HXkOpm6G1CSS02oqESx+RGsQpS1NHb0dnCaCkJQiK2zFOBU6bOoUCYwOwNRTgHHOqqDaltk0Fv8
uBBuc1qi6dViNEKgOHQLX2Yqt1gU680yH8dNLF4/ezHcKexrfr606o2W6D/v7V/Xdroif1XAKWt2
pjhQFDNLGUCcRST3pmwxeuboSoUmIPw5WloUubuydqO4v3D1swrvhaIzTQQZNn2NB+uTNEK6aM1C
zf2p10vHsgweNIJqYG1OCRSFQeVxCgcIEBl1F5SdCkEw1/CSIC4JOoFG+qdYumIcnXz8I62mzOnU
OzQjIlrNmcZSroT4+9uwJX33bOGLU7FyGgpWvJsXXEvkupJkP9l6OXixDKaR+N41OzF/4CVXKLqM
VPpQ3VsEpSeEw4lU9D8jdH1lwXTi/7ZL+u4BpO6CpovyG+XOm0e9BwYCYFNIts27QoFWXCLOZ9Cp
4YL+ST5hfhY0y9gH//wUfDmQbseYvw978xSYTaAGARXXLZoCuT6X8n01PGbVzgBbzqqjRz36orYH
3b+zrGf2bHW3NKVNHIBjUC6lsVADin/z7NPrXM0iS/ajsZ7G/qyFuyjiy+9H6Sn0nkvxLbTuTcvO
+hmSlJ/P4bsH+e9TuBkm494r4Cdp0cFTFoHx3kAXKeg1Rr/k2OrfTXR/H2eaMf56YbxSjwurjtNt
w56+Ys9y9S51c2l98LKDW2iuSNSGcB5kpENUmMFZdDNKZkkz79iawVxoaVbDkK0s4m9IywxPajgA
InSiGk/mFnKfBA4ds1rfshWssakGlMaI/2hoPkCW0vdt+m7IjrakN5yTbFP3dsNmMUVuv1DAHFMI
064Y7T70ao1YojXzu4TGdd+xSMwfSh3+LViDorTHyt+qDU5b80/f4WqRr24oQahFlVQF61b75crd
7sS/hhoVI5yEzAF/t3LzqsVBm/uZL0ZbYL7TCSbNWtR2JY3k4NUXUSzZSPewTfcCeyKKwQI1cAlb
cfMiINoufql2fncfEZqxGqWQIzOz/HsfdV/NzSJPoymbKoJRF7s+ceveLBsdPNg/P5u3xY//nLrE
9E0n1hI1+WZ1NCqCmHID4m1B4vLgkAob0NAD5QvHsmNLiBg7PfmIFn4+7m3H9b+Oe7NQKqVrk8cs
XyBLIlejV3W9SxFNB3M/ZVl8okRH0TbYq94aecEYrRR9A6oTUA/RA6gUftsEfDvaTjABSkCiDmbu
5iVNs7FtRhmG57VdZy2+2pw5bmPVTwy2kXoJuAK1eal0NnJQhtB6ZR1+lplhji+q/FvJ/vsHkrQf
BQKjyabk5ttoxhA1Q1nH296wC9NFLadrC0Fboi8DgGpcPO0YCZvqTTm1qa2NrsKai3rmb4mN5o3s
4D936a/vcTOkyGOU6YLSxNsYc5mopLQHI5tMlx4PntwJmxGjidjtQmadMXc8k+m0w6XXILcGQ6iE
T+NMSE/ItATTNdRL/pH40rbqx81V57LtREulKiHmi6FGKWZOsSCsReSkdrjIOvw8bbwkfKgOfLck
HAAnc5i2Tly7cibgnbnwbyCQ4fcNnjcfwgr1Ij3MSnzwAa7EEk3xyuY4tFDtVtkJNQYpLElVajwP
lUsT6kGPHpXxGCGdBIgGOOCEUB2m1dFZal0BYhpPXrSvWaGm1OTR+4QNlRl6H1n++vMLoX0hDG5n
OpBLKKDo/IO7u3ntNT8JpLJFZGp6jow4+on9AyEFpmkD7yUYEvU0/zujSEr3EttKep9IkeDbKHZI
5gd2B+JWhhm2vPBs3Ol7Apzjw6T1HNZZbut7eSefoCQ0982xureOaXow4Ay/iMSqXxTdkc8WtRQF
SSb2uY2lHCuAU5QkwGSP9vBQn9N9cSxkuyeX706R7GFnIHNz4w//JXtTj8lCmsUb/036g7JHwp9H
G+IxvCMRfN6wKh4eOnkRPtQAfRhM/bl2Z71l7AV0FwHhpb3QDY2JGJkMPZskuVdkh7L9WTp4nxZV
B4TAxITFR/bf0rI+B8geF0SLz/ULEgTR6Xoblg0w1lS+BPcoxc7maTxKz8JRkzZKMyeQAYwD05q6
709PkyysIiV8AulwXSLXO17VA63p7JCaTiuctUdCQUb5oB+DOzjqYrhPd5m+Du60fYIO+jmXF2wq
SL8U9khBcFw+xLuSONZlg8/guaGfCh3IAmS9mphdz5Ns/NSdzTu1dQzVFRCvnZu3iDr3n/GcHtN7
3FJIH7t9JS8UY2vde+ObsEP5oYZuC3ZLtINH8QCOO9AWvuUWrxlOZ1s7R3fqgCgEWfhaUA94rHrw
d8f0om3KS3cU9UVNU2sqofgHPJfCIXlWokULLxx/7EKN9tGjjn6PB2lcDBTYKNtb2lo6lw2bsnVH
eIa/Dk+JecLtas6Uk3eoXpFOHKPSlg8IIoVd3zriwb/XDFs5CadoWaypVaNNW12PquqGd7DpdEQj
qGt5jl3Dld+NnUX1iKXZdRY9Fo/jJrrLyrXvlFSQHIFcC2EeCW66JlO01fZmsSh6gLqs6BFYepsQ
7yfhiOpeJLLTuwe9BHyzKh/RdCgFrL4kX9MVjIAsnYr6aLBW5HRhUANBFPb1RTjnF40rQD+rXzaP
13DRXpGGaOfxLB4YwFQaWvDEu030YA0HLgDqY2+bUaHby3+Kx0pUJuv0vjwWp+66bh8hgkDYFo48
fazPH3ziObflcbjLj4oxT4+IiIGhXvfVTulWIMHSg/QsvvMk1DbN9ORNi+zhiBBFBEKw0++rx5Zo
cWnW3C/y0enu61N2iODt0hh/jJJdjJwxPHgyHe9FiaL2FJxFY4VfLZHcimJ8M2c/mOSEhBDFYkM9
yCkY5XN/7VsOfT6ldORLwf6HBcWcxnzqLLh2neRAJYMFj0wdtVx9nQ30eZ86pAXdDNMhk09Dm6ia
CU/qxVsZxgI8fmMuEL1jHh6VXUstVZ/TJmGDjSAveRLmIzbQN0mjWMv4gkSxQDcAW2VZoYxeyPSD
qJFXSxXhHDVYXHhv3obnP79DEXsw1oICgnIh3Vl34135ZlDYjp4Yk1T9JSNHWbIN3akArwcLvKUN
6gN0LM3eYnNLGhPOLicciQfmgVGTp9hTNRfC9kke+h2bt1VSMJEwpyT+kp8T8aMs1ZOH3RoTc7Vs
CEVp582lR816l4HL4ovMrmhMEIUI5zongcVpI4iBBJQufh76v0b2/xr58cxPzB+2euKN2mmQm1wU
Bi3dttJLqnYLHKmRJm0lJOTMph2gkrKxIPiLMytZ57wD0EpL5imdp+KXr6JMK4ufvsu0K/1rE5HU
atLKfZ1utcqaxyCwSHpZBST7eChYU5j2EvHbWcCwkTzotAiFHAE4/ITysVIBpEXIrgQUHJQJDC6l
WcS8pMwY0bEfs0VbkAWBqDXVcaKF+BuUWZ4G7jWMnWs7SVpp7krxNmzGTePhpCw+O3hXTXjdj4G+
LvAs92jGoXit64rU+etdyQOZB9Gr2RfLXvUAi/nzDkFJpdKqEidqOzIvaVWwV5WvJ9k6+27IiK0U
fxqUfh6G5bFIbJH5SsAEU+HG3MWtZSeIltSIsllgcP4xVh0c33S1WHEoQ2JP65wG+W7aka+AEB2Z
4sh70PC8EwFiN0QIZDlxXdQbxddWsOZC+hniWygoSBDJtrAwvAo81gnFlUp1/frOC5592ek17Mfj
xVcqFw/VrCT+SNUvUEBkVp9ifYpbpgno/WiajBJZKqQrkxCPUCXe+6qeYTYpZTIHok3cBT4i9nBo
XWayIM6T8MGCdZMajAoaZnuYixSdwd+W9Kf1OP+lOPld6QLO9pR3p8MUvC0MKqllNlVqkfwSOFro
eP4aGYZcOpRRfn5eb2WSXwtUIBMQvUUTaNKtUsCMYrEPxl4+pgg39+ZaATWGAQML62P9kchOYeJB
U5DZxydcqY0AYiXZtcJSFs4fBEqh9Y0PFOx5qZ8rMiv/MOSxYnzCdP1Kb0JaNy/VonSsB/T8G3+u
rAjSuSr0gYJuLp+MO3rSJ6b51472Oq4CvPDaLoN49xiZkxYGY8DP5/vd1vCv05VuijCKH8FNbLmw
2VfF3uAWa/ma+SaLh1lXXn4+2re30UBxDFpY05Do/jsW6BhRQh1KyXbI9qW0405Ssdd5f2r9f9mG
gvcikJKFr0quyb+HgsJc5UgYkm2FVF52O5lnt/fsiIU/Bc9Zb1K335emj6Ptl0fo2x2wzh5rklUD
Nf+qvP414jUVAbKjpcdbVXRlJPiTUNEAt8rr4n3y1k0vTtxeZ7/Td74rDP195JtdXmKltEQABW71
l1H6EJO5MnzEpy57igpgF1kIX0LmSaaBlrg6C/HWn2YBtsu9/fONnq7u7aCvy6R1giRSJhnJv1e/
7bt4CAUaQTG2p8JA/TEsudUtRnyB5kzOkv5/qnL8fcybk0/b0jR1kQKA4Z8h2RXCnCN6cJyY437d
Xcm/neHNRlbSeZTVkQpP16Ah0ffXhGlWP6jZOY33VMdMQrXQvs9a/55vojX7ID4n7WJKBQvro4XX
PFuq4jGpPq5ePTdGlxSV8PqJsVzJUEqjoZVYJ/18V6Tv5uK/L9HNjtAshSCpYi5Ri3ej6WHevbCn
DaKz4a1ydnXq7tpSBqY/SS2zqH55+79/MRRw/6JmEqqp3byTldLLkhT2mPYCgJH+K5URioGKQl7S
riiLXVqdxuihG+Vf1kO3gsWvQZ1+EjFLyPGn+OF/H0ciKatcluKYFRAd93Tc1UKxVjKSecN2URPl
qdGggNxL3ShzNebofCOA9c0a8BqxAbHfsyXhQRYDN0+TPfMf1BLEV122tvDTRqw6lKu0qEJwTN2f
rulQyBOljDITvmFnZfOSlRY09L1m1afWuC48A5w1jcrQ9A8CRbG6F2ZZZyzo9f5yzW+pZl+nbmjU
PQyDyh+j0r+nnnh653tKnm9boE1l98657FRPYQ1Kfta4yEPVJfFxkRSPtRA5meZKEoa2sZj7dK0n
+7QK+XCsP6TrKUHX6M1KeNpBeymt4euPiOZd/fyUfjcl/f2Nb54SgfcKcTUWRk92a2OY6kBG5oYU
ZtiMp79USW6phf/3+lAmUXQeDEwq/16fQKmVzNd5JVQP6cXVTakTsTDrRmBG4p+redIxcXrp81Q/
ynaaBXMPnyFxU3rtJmUGDQkMQ+f8D5dAp1RnUEJV8cr9+6Xk9JonoabABq0cCzu1vmMCGYcXKVh7
3cPPx5re+ZuhWkHmp8DFN0z+72avUCWkxGpGyZxBHT5yaC0bv82I34yVNOmhj9IzV0nbuLnGqVTo
Tat2mPhbN7zudMpQHjUBh2WG1Lz83smeZpf/OiXVnKZ+jE0oEv69fFEQqdooNz7GV0IUg3wmAlcr
RRGpTmhXeLEGuVpG1r4HjtfF3YyS5C/P8Hc7MJQBuM8nJ5IOvezfr8AWq4aArCqAbJ6u3i6AziWm
tKulelczD7doOhvloBjkh+ryUpXor4g9VBWYRePzzzf4O62EwtOtyjT9JGb3m8vfdYNcm31Ybetg
WEjsktkwtQNad+5A/tAR55asuedC5F1KMGO/HP2biu8/R78ZgGRFCrJYVsIpy5k7H1A1q68YsZ2a
rPdtlVKH+3Xx910z4J+D3owhUOs8E5OpcsrZ4DwRXUrzORwdNr41KV3YYbQndp3A4Bt/Xr1TIb3O
WC2xA7u+Uw7t3ounAQklOdrYsJnehRnxqDi/GUJp3aTIjopFx3yfzyNrkRISRQYwRPf2qBo0uJ0r
RT2Aj1xeTjR1rpWto1Y6YitGDF+EC5YHpAZXb2QskvIbbZJz+t5DbqEDrePfX1iewwDTIpBEl4c+
jUwpKBCqy4Yjpn5nzRWZkAK5JAzZpfyB4ZDgZdpHdMj8dnZFsK4BHcPTu1A94jIXIX1UrI0ouaKN
DPnbBl2ZmVs1XwWj2+Ax5lgT7K5Ekgw8AH8PqkCqYnCzEMWzPybBWVgFpKnRzHxUgl9g8d8ODwat
KdOiYEGL4t93RS67XK/Zqk6aB7AedANYFTAUqcWJXd7E7Pj5kZS/HR8Mi8oI4iHe0ptNj1dlV7Dd
fn4GsFcKW7h+grwdio+kPHTppWATq+7NP6GxGmLRsa4XGFZZsalghnT7Mjsl/oeHbDW7/Py1vuvR
KCrOQHDQEvKp22FSljNLQNMVTzBPwF965grdWsUPaPUfLGUr6D9x+govNuEZrbJ1SO2J0Dd6HFy4
rvpF5fTdXfn729zeFVNgd8SGYvo2cmmzWkTO1T20wqvcHpNftmvfzPlMECheZEVD+mPcDJdmXYRy
FxOxAPU9qt0r/LzC4ebXZOupvxzr++vM3kSkHzpN+rdn5klNAGcj2PKwSfUpaE+StlMDgNcXFEaE
GbXRR16/VD6ZgZcoE1dX/9NrP5XwA0/ZL/d8OrHbqUo1Ld2UYVziF735Lua1KqwkKYKtKa0T/yVt
oAWTC4Cnmur84ars+sb1lI8k3Em5Bwp+3ev/w30G5TNN/bgI/2utcfUUoe4gtkJqAzlIoiQWBRu9
CvF+LLu0/Je1uGRO083tKf99wJvFuOUZadKkI2RWLJIDfruv/y1Ez4mSRY14scUl4yiN62sLjLLi
/yHtvHYbx7Y0/EQEmMOtqJxs2ZZc9g3hIDPnzKefjz4YjEslWMAZoNHdqCoXJZJ777X+9QfMHdJJ
+5UQr81ospwpH8afDrbxybpjhohRikSeK7MryKnlSk03Ff9OFmi4osbu35q76p0A1lflwPGrgvb2
08Cz+0/1idSCUdb+or+YCFjf/bN/TndE+Lwmd2RmPCD1ptLFKHBY+q/allGdq02Cyq5fORSgFSDM
g6YALY0/mL339U586e/jbTapt9GDv+o/ZHTtNUQh4rTtFn38mxwBzOcfGekAGP7HzN6xLXnUMcYh
Ubtnp7fz2jZB7JfdIftyrAnEhQIvCyYJdOyYrqNfQMNM6zAghMOyEzP+mYWHHCfWW/mECog4c/Ro
CWNtbW5Afkd74c1kFdDKdvGjJWW8fMBvIvVmJWSOPeEJg2b32NKSztjY7ju6JhjREE4ZQQAnosWB
CMb/5JCWURzNCqhOG/+5e8E/d3jR6JfOxovy5GKlRwMToOAFRK4NG6FPtGNoI/L5YRHe+cZLKC/B
x39fPdd2jZ9v0sWuIap+kmhF52/FL2QWgrZickwt42Nxdyt96+qlZATUmJxTKX+TJ39gOqVWFJ4c
yzATs1MH1VPAqql7pWF1xnzoxe/f61qjrNCnSzLrkW3hEpUzEpAtkZH4dmSpNa1rs/Wa4XH0KMqY
jMCBhFSbwG1tgtmNS4+r75/V+ePSF7TAQHBaScULh1MRwn4yGw3HQbYr3E+StZntOH5iZyWq5zbd
lXi83fru144dKDNggyT4oNi6KFbjwuuSPte9bS8eTA/2f/IFTEiCnMzo0aIsuokbXWOdYkZiIAYc
4TrZvOiAAl8M0rIUOQ9q/DWUjkl4McnVZFrLyTKItBWoNPT8Slp2g0bknT7VAYcVaDuNtWoD/ehw
VFj4zCJbdF1Wqy/dERuqko0eCd0K1GVmUp1tiWKfSHlKIPfXEOTbuFl4PN50+KytDAE08eKQFzRf
eXZZmAKuIUPSTCtyYQNE0wXsZlO+xVMav9o/T/vHV7+422rGfcFBP97GhTJrzJiKUoKa9BrSDhTy
UW2fSY+a6IikG/xzPaa4yN7FqdY+q7dW2NUHr0kSheAYB/n9lH6sMK8Vcz9OQKIH7wGSEuyKvB1X
s6ivpO4o3wL6rwEjCqbSumiaJH5b30yVH9fzU033w8ron8LJZjffzZ9G7czTaqFP7/u7xcyu7Mcl
mBAeOrfqz6t7CVYLko6HHs6CF0usCGpB8t3ku84bpz4sbl4gqp3xGd/ifl0rMP5TXeiUu5Z28XIb
pd8MlRnHIyU/ddcsXzW9QS+7VAqOGAr9pQxQMcoECZXjLftxK0EQDD0ZMnw58ykE1I0UIqdCngx5
xBFICUZbicFwNigPSiRshb7a53KDuTB+MQJpmWWy8QuO2iJbGlK0wFfrsTIIVDWZiuQwZlNx+vsm
d/Wt//F5xwf04/MCRbDDWk20zcgYKncMPAb3cJsJd63zhckN1sn8QTe/6ZU/LhPEaqhjDJ9t1Vad
Wumdpy5ItrEJASnnKTyTeFK5Nx7F98lwuaAN5h00NeaoxBhX2Y9rlk475GFuJdsI++fEBmDCYuIg
FNGktlbjPA/3Qwdb+99v6PXLEkoLYR0ir2Fe1HSp03Z6lBjZnfQnHyDejAZXaToJ1oxOu7NZ3ujg
rgHZI1plKKBJFPGX8g8SPKHwqlq81zFUGQbsXoiPMbrPAFUTsqY2mYla/pJlNmdzM4R/KFx+/8bX
1jAyCfJQGS9RN18sK2Hg0DAGjsmQGhkJnP5Ksgb1Mg2LUd9oWK69ria7xZivopFscvFM8ypQ/VA2
8XSTFrBbeF01aQWd9Pdv9P2RL1+d7w6czZAC4BI16wtHzjTJCXhdGUzTZWL6OGaMMCSg+QsBRSmv
qHj6pkPpchgp7RChZUge2k15/rgFXn6WMVbLMtmxRhvHv19jNSyYSXYu5MlqIZnZAtmLIh9BgrX6
KOY7Xz+32vFmy3sVKft52YvX2AO1q3iNY+z1Tw1Vnj4cPeAHGeM1v9xJaEQo7RH3hUc1v7WErm3U
P689/v6PlSuKrpBpY5aME2Qrp8kBfMp5La7hXLcobfTRDcwrJiAAY9qqSw4LJ4ajrW6Otq5ilz8/
ycV23gmCSHxGGI14DLDhxJC/eAHE7ugyzCz7Y1La6shZHt40pZin8YFMkZtxt1dBGvjDQBDoKWAx
XmzSYmK2qZXw1ntPRK27+/HAYJnbOX4SWC/QH8cHEQlKscL+MUyhgkzgWS3KT/3ZC2eqdePMkK/M
zsgTMkf9iAiV+nKgXAhRa+VmRX1i7kQTEaWHcxJKCSQLjfCCUe0shNwe4TsbShxkWjaVrTtFjkhB
YGACijPQ4/kpI6LsLFPg1TrNWgz7tz3cWMjXzh30Q4qI1SYetN939sebpMtl3Q1iaex5fjy7oV5T
xIO4szOOA52BEd/tw258Kf5ZsT8uejGyyOQwk2TvPxcVcJPktkjaQVPHSOWEnsXRj6AsSABCiIJs
2llHZx0ny0Y4lOSj/H4Lvvkg/34aDF+A/2FAXdKdlcaT3aKNzb2mPGjdo9itUqKeOSAMdQ1/uGBY
y6ynSeJZzc6dVbCEsMLhpfGccoHF8NKFqWiRXFm/QZoyoG8bjrsoVfBY6ysPT4NPpJK282D3V3k+
ycR8bcjxBJRO5YDtcLfQ/wz4z8A0UPABRAlOBIOU72TCeUJBmfl4PCYQWHDotYgT33cCU8Wdsxlj
EAniAwet/ZmZ7qthL7s7XXzxzUMVfRS49/x+p66dYzQ94li1Kap4eXAHwE9KaQ3hlvgoGugKQhC1
KMxphl2pfitO5urVVGV8NSlRLPWi8m3dLlOyQM3uZGPqnABTaC6KHAbNAnbv71/s+i6m4bMMpgwB
+hJVTj2/S+JW+xY9wMCQvXVLS6FRZ/qzLvqis9Bo9Whhq3INEMh0Qh6sG/De1e/74zNcnNxR7aeG
lXFUh7zxRAQ57aExCNgD2XXX2DnPf//O38rTf157LG3QdtFIGZe0i7QKxd4I4f0BcNrOcDSiANkF
zrj1fc7oAakCSRiwEMvnvoLbDZygmG9uhLeAc4J4n2fQLwdkE8dMWku4QnqZOQY9TtAeRxq5CA4M
16fqrtUfw4RwKxGVWrr1MDUw3rMIOqe+E/rXyH8pod0zRiZGV6FbbhkVh05olzDWSgvlN9eWhWxl
NYatwe9z0eQXD3VMfAHpyIPzERJWM16rv1U3XusxLcQYJroMS9UucZXaknxOFMpU1z2AKkTOhiGL
B8rmr+PSrowbZ/p3Gfrv8/i/612877Us1kaYD+kT79datqN7fa1MtQ2SGKwVhkU/D+/30dJ/gXs4
gdR343WQvt/xi+vTlKHyVEzGKsxX/q4pDMdzEidrzX1LlaxLM4lK2WfO3WlHmgCY7psYpqLoSMQ5
ZZytA/GfThzO1TanmB2mSYolOKJgMkHBn191iEtF91mEd9RjTvpmDTu4Nb5w5ti04XPVDSHv3leR
jBAjrLeWdpPqHD3lXoJllC0zB/p1dKgSgmMhYo3ngFuUywilad3vergxDj+XazRHZrcRo5kQYabH
3yjCfk+ttapD3xCj7QBDu4UN6hf6UhqtBq2547mTMhU2IbMRKSt3efSg4ttViicObqzs3rTWxy5n
HkXO0lG6bVSjYFMj+qToro7197rSbSssbFPoV3K0U4K9JmZQ7h/om0MMXBwXjgST4lkGhylts6mg
fBQlMUaRRAI5CnsOf4oGO825M6NUNJ65WrHIsAUm/SJTH5UmZev3Z0OH3YW4hnNwiHMDYnH2nMAN
h0gcTwZ1XWPfUkpvvY4frPBRigjLGYosrXnt7/zsXshBkoHE/RHApfyJKcZT6SPMsbqfDvVSIOnl
903FuFKL4+ApiszvETOp32Dlz3JCE5os6vVgK2F94upzS+/Ah+Ml4wo9osMyDq1vPgW4JsVlt9I8
ay0SSqyaXyQRcNb6w0SUxgD7HSWAm0moQoRJJd/hDAD5KamkRe+sdONcSunSMQHM4wPFZEC7kdT4
OD9wTvbA5248b0VmxbDC+cnMUHHgOjO75rQapas+Bva5aEDXZCZLmTwWOaVB8zngTCIY0xYgPxAY
YzXil1CC6aiHMeJPzQY7c91J/x5ZAXzwgVCreh14GiiEN4ddWoVjfNaNVusaYMItZdpDshpF2mVH
V6a1G4S6lD4R6j1VkknzWC4EO1mSdgrlf2uss7W8JOZm5CHN82Vte4tq3trOjf3pSsvBkQ9cAEOS
cDXtouUwOp3kCBl9J0YGgFAopeL8vwAksNsCEbDU0Rfi0mc2y01ZUNoo3IrBKiUVTJ/41kzt1oRu
AevBj+a+//7C/idc/J9t78c1L7a9XOwyywoCbiXOY4FYPLi1b8MeirAjdlNp5pnFtnrMLYLeT2ly
igZt6nSTOjkJTr1Vcu3Uyacmz+cZFvo5tvp91EzbHsa0Dx6N4CIzj+wKsVbaeD94UbUJCNmQFnqt
rmRmsmmBy58pghYHc4u4OXOIcEHSEQRwMU9132MLVSIdQaHQw9qVjGdNbU397GCpO7PeNa4+GYWh
smMgwoCakeCg96fSzqCvFsQBHNF3La6BeYADq9bZ47bbIPyQMKkLfHgEfMzIZZfU30QXo4L+zJRT
SsSZyKKwhlHKw+YUYFJZnseCzw8SorzosIDb45COUjLv0aYCA5f9oUMM0qi4A8GQU1prqZRIGfOD
H7/1+bEW4UGgCuokxnIYrxOWIBjyaewOU5XkPO6dCTs89fLJ+ElE5FEWNyPWP0QsqurYXzXB8FSQ
xBGnPZH1uAeIC9+H8CX84XAydWuCOt429RrwmYi1jscpJWDkswqmBCZzCtFLJj2N3r47lJM4PJ31
dJhYBmYZ+SefrJDw7nx3IlIp9ODO8jHdRitUiWcLXr08kITJHuy5+lrwoFnkWOib5EECv6vwdNZx
5MzUaADUlJey/9WrfI+xeyL4fNx0svirMzXM4RnHN+jIGsonlzQ8V0NQgYpMMxeOg0dae9DFRUqv
aMDCDQlez7R1bwUT9TOBfYd7FQcp/FFk/2slx8tE2eDw0iRvZoxXEm72EWFzOmYVJTnm+mtbYGrT
RfjV7YpBn9eAAyUsGnfAHKoisYKhhR69Wtwzj0zSkbGWFGcL7RXGDHp7LuOjnmCRY70WzpZFQcE4
lat4qRcvxZDRk+GOm2hYCcH/a8XBNuM9XTpVwCz05AUZzryIUXtQiSQv6nIlNwNGt88EVEBhf619
9USC91STeAjtwcEpofLfSh6JX314En6hKgkJsYh+zwEjPPBBDXbrrPLtbMQosagR8FgE3xrNI1T5
XnapLER/MV5uPGI7xA/tUoveCxn7cgMLr8qY9oyReRZNyckcvoHakaWIx5MxuqoTV4unU3bWhkPZ
nBFYm0mE4SPuX+6fRJTW4/0RvWdIFBEWxvCiPX4hzqDfKs8+bPiO4Vfh75hZTxTOJLWtyXamhBbx
MfVOQtnNbYeBcMfHEQjlHQt9lJ2xa93YSI0r+ANnL7xZDmGcmrWLBrtFiV9pJUD+uLwtuMHj/sNG
NSCG9eu3othJ+iwRZbhCDKfoQgfBwEysB75BjOJvhmDWles+WO4KLC0VD9OP8JUoFCcpEZm8GNYx
xQsyMd7Gny0w1VWxpyfZfe6a6qSwXqOAMEIJ8Vp7Rk7dhdqkos7rDHeuhQcLSaeH7roAo7GwXSX5
Jpm5rQb2D3ymnqt+JxFQULNJgJMSJF4GHMNkiArpLBmtiYcKRwoDfESDFs9eLJ4VLaU3fAcrHxCs
Fmsw9lXGHf79sPg+ai/PCiLAwa5pmOAoXiCNWZE0eiH3xj4xwKz9viZVFKmA9xz31aISHFyh390a
QyloEtRno0uxNWCdhHp5FAuKp0rYJSaD0HlGggPWQLtehchblfMwk2dR/eWFyQrgspNoaAo26BJH
1oIWTNnKXjLxBjwRLTSUE5WQRf8984j1IgoauZE/zAt15Yb7kmVZOOW8Td6KSlhrhTsfVzSbf1Lc
O6G5otZtmd0pyfBUq+LJIw6AN2lTnXrsKHb1I0ZmAljFQmkPeOZQF8Emc5+sDnzX95e0p3xdLG8W
IuJmxXAWEQ5AOSV3BC3s99stqf/CRDgR4IjOMAray2Ux6SRW1ZiCRke0YNekTLSt52COJnFCd3JS
fVzE6huP+BpVn5djnFGhHTI16wKr92TPyApXE3Yqb2nF2dRBa2u7d1F1p545IhDIoqptpFiMbjem
ubbeCD3jZU/nAbcueIm0lxieN6IgnzkuB4ld/ikrXpJgGSDRipkzaBq8DfX+xt26VnpDkISzSdia
aV7erSiU4iJzRmacMTpNyaxEwFcP9olXPkKgpYKCEgRo9Pt1rwwcNNj5FiinYiHUuYBePVONDZBo
oGgQAiecgZjQEU6Ypfx+nSv154g7jep0ylBFuajTuE5QuENOpVKvgUYEEl1vgqFXtk0YXmPzwlRD
Q3v0dwvcGb2lRX5C0lJ7hFRH96kap7EzEKjSIFKMEWnxG9f1iOECjPz9G17jmv28vH6BAFhOhfun
iU+ZWh0V4rxMB5G0Y+ekv1TD1BwqO8mRK4sYMrLkLaufkvXiUnLE3UiMVrpd56c3FuE3dH6x5/Gh
eId5ujqNyMXzhXXRtFJK5bX5M90x+X56Wj08nM+TxYu9t9ePX4dDPdn8fiOuvlKmQSsAms/bfHF6
9a7bNFAqkm3bwSJd6P6JMx4Q7PerXBsagHyNfZUBoU61Lt4ooxPywghR5YTDbhwNjuN1p39ioBX5
mFIPx5b1SnD91jEau6ZaqoJoKY/xxJBsdMXDI+KRf4pKRBh6sIqzkR1//4isoPFIubj944BWZSxv
GuOg5e9XcshdcZA7Td+bGF4jLdR6R5mYCk1uLDL2qZVNQJZa7ExzY8Ctz/vwIJ/pHgaTxEd3JBVR
6yuKQGA1JRJtRC4Z9lgE17L3kLruNpO0ZaDkc6lB7UpYi4x9ozpMStoEi0Osw47YUz5laHBarj+L
Q/RgRenWD1o7y5N7Iy4+x1unCHTgRb3uBOKo8NhR5klQolR153q8J5BayV/I3PXwGIx6MiIwpDet
fNW35eiWIeErUlCqyVhO9Lh8OAhVEzFf5bgK1Er43NfH2Np7eOSj2pZcBiM+LGZEepuywHoCh492
dAoodDoZ1OYEnBOdTlev32lW9KnlT62hLOqCUZzAKZbFyY6yf1Ygd4+buyQ2FpobbjXQz8CAQ9rM
zU5ZVqG15XPH9VeLLEAcvXgJAFCZcCYpqkdR31H99WE2E6oSK49hkli6bdAm9Apto39IPCAZnfpK
cJax1d3l1Zs5crJxiCsRgUC/G3/YknuA5DOjF8TGHbWmjwmSmoI8VGRo5VDj0qk2gjjpW1NpuEOb
dkkdFRGPURR4VQKOUKuPzFRzJ8V7ugDyAHS0xFE+bNkh/fihD/LZyONQj5GK94HmEu3mIel7zr32
WEbJDPGWzhVHRnf3kcrO3FSEp6JQdypq1hKZfQ6Tt30SPcYK69i7H3wEciSGIYJfWO5bK+9SZ+tF
tuHc6etK3LveoXPusOTjjk/k9rVWyHJQPDumdIwUyiJIQ+M7KkOoD+pDaxlPXnJEtaLGb/TL3Duf
OrSOMF4qX9+V0HxwoWF6Dn756XiyLAzeoFFJRRgB1n84kDav7FvABDuVKlAIXmi3o26Pk+P4Q4F+
FiBiU7BDS0TP3qfxXKCDgOjgI6TulGEeWT33JWH9qxM/R8CDjURpPof5O06R08J5DYNnYdiQP6go
j8yRWxWWk8ZMEYrWRuUH4jaelNWbUqxJy1b8h2F4FPpy4bsGXPHqT+JHK7/P7ukRZZ5cTBh3dRzU
YaYFGepkf+5GPbVYt2rzjzif16DlQh1/etoXE7Ba2pU5iOe4FbWHcX5UepBNsfpPmLhkpjMdm+Se
vKhELhbyp9glx4QcpsiA+llGKzFeiYG/TALrjxEHpxBgk88RAD46LG/8K1zyH/t0UWbJNJYXtCli
+YC1C1MQs1sw7KI7mRQq3rUGYWXhadwa80wfsYbQP3kt8kNgMXRjvEExG5NuV/HMpAGC2OlPCxw3
UvcNtzrVYoCDtFxhdpaRBA/81nGOmXdSClYA27M0m12D8bS7EABNZb86jE3luIXleoPBvDknIXEi
A3W2TTaNImxdhx47BYObFcwbogUqnz3LN0HnyoUB+lzBXgUF0TFWHR0BGtZG0ZGdFi3IzlD8tRcj
gejPQovlvYSRnTWtSaxHizPta0bHMla2AAdlpBNCKE2weshJf3A7ba5n5NaIpJ5ZH1bk2LqElwtu
v5I2g7Q912tlUkTZEotreuJVi5+9coT20Uj3dRczk6cj09hZrRWM/Vg4FdmfWFr20cwRmAG+iO4X
zXol4H2WLfLi2JPBRURJ0+wbwc6HHieOFzXYNJLtZ6TBueRXeMUql07SYqjfIleeyPJ2ltGPz/Uu
m0Qk/sHRsD2mZ4FbLTWGZ7EZblKUIW5QrrsE6Ir2OSmfjcrDpqLbQ2QYHwjbysAG7XCHezUjqV6Z
+3KK6bVDrp3kVpOA5TWemX3lTCJgZrkc8am9RFoWme0Fge4521mviuQ+PMnVQ6c9JHm/H0bZK8KV
KqxJSWS+kDvAY4gMSTWDnxArw0x9jhogHuHLN2gOKzKdm4/OxRFcTte+RuTOi2ocAqywx9Y2tR6d
VpmJNEPl4CL/23XiODh2CYrwwJEinH34lIEVT3mp+2QTmCtR3El9vrNKRgQ50i5uYkzyRufbeK4F
8hdE0hLTmbCeV401ZSFEbGb8nWW7M+VXTT+PDBejgPKH3TS4YdMGWDN/BSqp3MI66jNY1O6mMULb
zDelKhMEgS9KTJAljqldva0UXFHaGCmohKOzJ8PXzgfCgPqZnwAxhcmyN+UNoakBrkulQZjDGCZD
zFxpLuq83bRosatQeBrlr6mBv767dzNr1jT4AQcSoc/MNTjwrSZ4kRjhEC5lp8Y5aOHGR8baRXvq
Kw488cb7IDDHCYvZeHtNuVy11tO4CkxJXUjZGHsWBMq8qORpi6es7E3ziKQj7azrZ0sir1z8yEkY
0RjhQWh1B/qeVoYEdOqKe/gE+YPbMk46ivHRJLFTgomf9dmkrXGn4b0UcpxaMONQA2+quV9RhQq6
fva7ewXFcdc8eMOT7r5y1vdpaTf6i6bfD85XwvslUnl150YooBPZYrTr/bkYPonEgIryvaczPPFm
NU4hySiR4hcZuwDBhZwaRXA2fAy5FZZYfV+aJWeadxBbWmtPhqefz3s93YWQ8Bo67rwyTlJcLoYS
q5y4msZwcJOmh2OPysv6zIXntAYqxusFEDFqOS00JL7WEROBMjqZzr512zWMWHsUMRtsydaQLQw2
Xl168pw7bGFXovCMxZrn2SI0FbHi6VfLljCOaNGBLlIHuNXUgpyvVZjOS09RCcxZ0MK7zwV6gqFv
tn1135vCRMWELCAKRVAffRzHHJx1GhXLQvZvj5q2kiXmlrCxWgxwOhG3I4s5GnqVsplIw2NlfekS
ecH7pJPw3Oo3SZev3KicZOqXOhwHzEHY/VscqQxoKRUiH7clUHhSqhDOkZu5+ZGgia6Bqcicgtks
8wIiyxACuJ/Y6br+qxHNxWEZDfM8AVnCrimO0CcQ6Udh0OZfoOMN3I4A8Zml4aKJyxl+IaqEF7y7
kSNp3mDRpPbJIxIc/mwbYM/FMRMikARpVcNgYjZ3UX9y+yfRRcnpbApsIbvRlbhfU1jUpYgTyvjU
0awQ1YVPD05UCWc5FOvOf6rUXRQNpLqyJ2rZJJcCZHEPRCYW3SYJuufEBBlPbJOfHarHou2m7PGg
EXwTpycoghM1bJ4GgwzCsGb/ZYLhRmsnNh+cuMbR3k2sbe7JZIZUs6SKv+JS34/ZUDJYdzCaSEUS
rpwsaYaHEmsqHNJVD+c0okjIA9AuWk6ZfVjxhF1Vy0TAW9M4q568jEADEq2jU8KmICv1BjSVhVDJ
zXMLsXaSMyUNhbOl8pqTdJRXGA21A4pKaYqeFNN/ILOkOSmEL2tadZ8m1tyU8okk4DrDqkiDD7Ni
6b0YyD11pH3NQLhJHD7lnCCy0K6qJLRVRcC1aV/wuWNj2eT35apI97GyN51lADxNMQFipZ3V/jki
+lteGtWDT5VSpMhCcBCQ6GdN3Zk0sIA9rNFEjYmctaqCs5uHjNnOpfMRJ5nNZHgeePW8y811kJlr
1GGzLs3mVLbykL+4MvZ7ffYWkKYiyJqd6859W5FY6/HA4STkQzELDbhwq7pYKcOqS0h7DBlBwk0Q
OCIEaKieyBmnhyvB2lr6vSqPMbbRTlsDAMhMejDOSg1jIZYSUwswTDmZJl0/h965MEWBVCBaLks4
qY+Qbkl6wyRLmUlttvdKKD+yGxx15T5yym2B9Y3ru9OmxmOJkbDrZVPDg4NUnRol3UumNbNi5n2m
elC0Zp3RVlD3zGpZsEstmncGDPSTKONaVirMqGhOS9muMWkfCO6qECnlrnUUP8tpKH86/rBSheJo
sgF1SBWqptlEzVvBBKPirojGEjzMnyjspo11lxhQLTyxnOnSADaJ1b4vTifADBN1GFNwvRllwFwI
CB+28PlpMOtyzlVBQ4jVdzvKQguJHpKZl7HsufFOQ4Bhq84aLHjwup/Fo4UT4IbaYmkjhM/mUEzk
Pl8NtbBOCbTRkoGesiPclRQNSVn7prAra9IbBmUjKp+OGk8FfMdw2qZLfey6V69+L3Qktyr1UY1d
Z+SNVkn+QCRMqbO3mPVWlMZ5zaTGPSbOD3XFB0SXUm+o5j2X88V5svR9KD57+A/6ztyPrFlufCrd
C0dYgJ9ZW9Lxq2cf8hVmZvhiLNDoql+KGN8VUfuFhcs+EmO8UQJv4dXurK7thH3dW5SkAzKnC5hD
eQQSWJ8Ns49cSaeD8Ufgr2rdRRw0+Dx8xCr7rvGQ6PsqwXD/Gc1mIJwd+ICKcx4YbrnhHWeglXt0
iDhiAP2oQz4fHPpWCuPGq+x9lXoLx9D9iYSmTWLab2TaxjfohyzHrluPeCLC7zopWAfInIdIeeLG
zweZYFPBnMVEiddEpXSQPYbQFtnz+Co4tkwTLZzHfjT1Ke9TBgIh3H2PmENcSynZHrG2JnGbsDMv
+oxNBa4Ph2BwTgoagmETR8cw3QnSa0OF5uo67m0OQ+Ru5abmqsd6McXtTDs5TbcwiYKp30fyOTT+
0fnGgh3evqfwJEdzzhim5OOguHZoED5hQrmFD+bJ0Wok/+TDeRCEmUxhLA4bRTBZ8ckkQCKX9njM
FdLUirWZk0NTRaRmCWdXg1MfQ/VYK9hduQXLBiQnesGW86DvrMfGwuuLaKAaaScQi/yc6TZmYupo
7Wl3wcy4D/F7M2YyEUPae6dZ1DRkdv1xH4pVtWVMqfwpewJbwy9ZfTV5KdV+pcmnkPUKWjxx5INZ
fHhgBPg2OGA5jZTN7MZbDdFGoaXKOX/LkDbPnRsCwezFY+csE9dlsqbYXensB6I0A3VfdLuqwx3p
VHb4e7XqcxU/F+gkmdKROYEfZrqQHASDsjnDTnXq0+u7OMsZ5asFDT4ry+OI91hj+HvFd5A9AnWo
W1u6fyNC3iS+q7TNDsWFVmvQHo15JFozE6cTDTc/ybjvvEenJKrJ+Op1/sNxlGBBNnBNl7Cq0nvp
k1MogArRPVUQytLkLNIpOEaGbCtY+28KixbjuUkIyO+rMRoPtsYKX0dKnZQsorb8KtNTQN50FJu2
mRGxwl6a4VIq1NweZFDcHxCyTtsX7rky7vP4UJEB2PHy5OmfQXkUrLMCcFU9OUJKt37qB1rB6EHI
2wm1P5vsm+a8Oc5jqe6KcCUTk2Ge0vR5/NPOvm8/VebahXMDOB+Ru3+QvdFhBh8RU7OMC2G53+Ux
UE3KejcWknqOygVnJMNdNX7gMBnnhL+DiVdIt7C7RhyRxAa0HBeTDToJw/V7wiHacD0oX4RMMV3r
LRbYLXXWNZ+Uvy51gaMrRm2Cp3GpuhnABJSVYOByztw50O8yvPLacMe1a95uuhRb1O86v6AkJody
nbUBKe5nqc/sBj+X/98tuMCy00zo8ASEwJqqLwjGlOLRJAGxOA/UrL9f6RqjFDY6zA086w39H9GJ
UJhim5uoMntxB4aNJPLbKabCNGlNfz8yAmCVAv4p2blRCAHgF/z/RmylIg5VsVIBk4SP/jd6HKkE
2UmhOzwZBClMprvX+XzVTEAh1KfFYjbbH+3l4dNbKDe+/TUfx7+ue3Gj3UJnjiZ24dZU57hpmPE6
1J99Fdb7lIxRQNruUVJnLLJDy3gTlmeyU+U9zsd6AiMFP7xppKxlNmgSXtN3DnfKdDoB7PT8Pyib
8fVsgsXvT+za8vh5qy6AdsZYXtd1/f+a2/F6QGwGHL0psru27hETkpI3On6ju/r7mUDEE1UgYewJ
y7XnHmN8gfrmwMvAxSgXFPCw37/ZNaUKT8OSLeYLpgKZ9e8rBsUgyoLB09BJMHW2bWOyeyZkjo0m
kePUqM1o7l7qhg7OO/1+8Wu01r8uPs71fjACMbhzWj83kSf7B8V7+w+BWsmmTyZDaVwq+NYMJ8t+
Uev3jbpgytZgM4q1Dexr5A789m3Rw7VRKTx/FFIyRkYEgP/9mXpZo2XniW/DrxRq80gUGlPohTco
hXBNolfkdr/fhm/GxeVur7IZMHFSIBVfWkVKxZAPVWwFD5D6jWwnHhSdMI+JQYGlbC0cRYZVTpzo
stXW5oP5HMxSYp5oD6YcsqDrHGcMZXZm+xQ4T5q6PAkUeXMNhukLtKoQZqVw58HOJRn8QWGKYasf
YfhG0+6+eMJoHDuru00ZmSv2VJhb7bZryYGa/f4l5fFZ/vIlLynTjlxWpScik9Umpz+76dyzV6tg
vniIjMnHbH1cLj99cfJ5a2Z/zT2fFGTiAyC7qCqiwr8fZ9GpZodomiQp981JTogwHHhbpn/qSRLI
CV+p/T2SLBFUZDSIQXOHUkzUdrnwdNMh45q6EQknE1MJFuyYafD3hxlqL+kg1GHoyCgmWYx7f7xr
DICxCcanuXVI3Bun2vfo+5/b/uOSF98/58TX2yDwH5iXhm/+Xv1K95BRRG+ZHmV3nQ3TTrvrg41T
Uo5iNrjFwMOyaGMmw3obrvxyWcgL5dRAKZzkj49j0U1BB+4ttGspOQL1OuoCeMB12HZvzHqvbbvs
g7KuW5jsqN9714/tgT5awngrjbe9ewCl0Ws4zOvG/brptKlcY5OMxB0NCTvOJf9D2nktN46kafuK
EAFvTumtJKpEdRVPEOouCd57XP0+qdmNllAMMv7552R3uqYrCSDzy8+8Zhp33brVVScNPSq1dK7l
VIPrio5joXhr23+yk5cMsyyP/xbSKo+KlL42crbSSWq0VTL+8IqEsdyhjLf6CLS4/pl3tCMA28hP
TmpsATMtcCEi2UH+CGYPIPMQd1ryLF49Yk23T9q1OwQjM9yUoNHCup988bgKYcIVKviufC+Z66qQ
Zj7JTL3rfXvROOvxnsDP1W0NB0JBolM1THP6nYxcVfuUts+hJ2O02DoCownWA8oyVdpSnCvQJfI9
5v31deGBgzvG4suYQoJVGCkN0+f0ANwib3cFA7+GGAakFIk7YYEiuCXuXSGyay/YBHUEI5udyc35
/RRHqt7ldRKVQlRPiMKmD2Ui7/282XGHDuErbjIaAukOYwFJOTnjW9ueHQAwUBwG/zJszHvU/Gvg
EB3RH1IGA1ti4NHff9HQQrgxCjs/BL63G4FGa1xaQYOLIT25IFB2zNkEPtEBhwVWolYwUczRl3Dc
RZVEc8V1xCy+C15u78RPcbpp8EFXBU0ghKjghk1+l6kULobrY37wJWVrlMXW6F7NgNdCnRYUF0Md
HjMn2ku9M5eZXnShQP8yEIHG4J1hlO2hvey9Qtskmr/1FQ2kFMHSdlYtTSxF3RZy9kFVpIzaOiQ7
7BVlj7z13FTjXZxiATIbKw/PlA/QgEeX3rWUo6zB7ClNPnx4JNpA6yIFVozCa74bImcXuh8mA9vG
YK5VN6t9GfVo7dYHKZVXWlTu0QF/6wch4NYB9pegl7hxvtA8sL+tIG/6w6Gkw+vd9V25FgoR5EXZ
Suf/gN78/oWtNlACPwF9hD5Nb73L4VqYkpTvd+UsriaEX1ea5GQ20mGDU/vhoUPkDocSBrKK9wqM
GfUoPIXA9iPY4lHJc0ne2S48wx+75cszTpJfPzDMpC7K9OBiCI5OjcAxLofuTtJ5NSP4+oDiVX+5
VRw9NoLY0HzxKgNQL5Aa8d42Vwpc2p6Oq5/Gm7iwF0CPl+jUjMD/df5fuXobyJlGF88R0My3H13U
PLcefVITVfmAPbzlpQdpzBZBJB+oCV3zNaInCVlrj2/a7fU+AX+3FpxUNE5Ptyiug/hQZE8ZMM/B
OrjpY0atW4IjwfJEWrTJ32F3JyJcDdlfXr4zaWwkkqE0mZCMDcOzDWom141F4DN6i5y1VDAtlBms
YWrS5XduxatF99eVJ1EbAFWue6OSHJRiU+EcElq0iDeSe67bJ816URARETpxNuxwyDPYYqDRF7t3
Np/Ywjde+yei68vey5xBazs5TIWiN6AUKV/33mls7xykO8FimgFQSeTKOGjRQfT2hnNjPPFk6N7e
LVevXzz/Htlp9RhoicQrRb0iA8tatLBCfoTWBhCkXn1wvIpa3Y/9u8ATJM7ZQnTJChmFhdYqNH5p
JtbF6A7c3tlXL+cvv2gSvgxPkUxkb5HhDZJFse6GHZhpMNJl/iBQ+K5yvr3e1RrW1DSb+xe/UUCJ
38NJ7Uuq05VgA/eQFWmj4Da0ei4Wh8Ovh+Vus9jfa9VdP0JfFpxs5LEpldTJ9OLRt85F92ZZz0wf
a7iKP1ImZZF0tp07p1YTL+2Pbftlyck97tQKvUDEpQ7wDTuazpmVzyz9n0Kx/xrBiwtAoIn9VOcd
y65+iBPlRxfmB8vP6bMHUNC3WIhsfBQIS6PaaX6+HdrsUcEKlDwtU8oNuGf2psCNBC7m9q60NZI3
ufD/ChIQ1YC16nbd1vcw5J+l/B+PRcKk8R+Rn0wyZXR0MyfAMuMFe6I5FIPl6rKlwTRDtE+avz+N
8vzpScE8O58td7t0/dHwkmev9a/bO+hqRxSZKnRZNFIk0Ozfd1ATeSiU5Mrw8trNfx4fH2fb9Vpf
LGdLf/Zj8fvOYiJR+POZLZGMWfR8plDpwNWKUUobbhr36MH70pVtaxxxM3I8oEOz+sNRdmb/VMYP
Y3PJ+sOd5cVp+GN5agWKOR7V0ifP2vkuxqC2GRyKZaVgu9EeK7D6qCkX7Ro6BO6Zi9srXo2F/y5o
TI4n+vSJzfwlOMBLSZlv5TvTOXvq032t4Kt3uI2niCFTSMpThHaSGEbsa+ym1wWdVOfh/Ulsmx+L
ze9ydfuZrkmIAPr9d6nJeaybyAWyoQ0vi/3xUs1ftsm6nb0/qdu/Zr/mm2H2W09mv+81bq++SZsC
A+g1WLVPdsSXuyuRFSMbNSUQJE9wiEteZSer6z4T7ZI7D3g1iv+71jSoDgagRUzwBnit+2T2M3j4
+fj3yput32nDHZCTnx2WD7sfm021t7avm+xOdnR1dUgLFh1AYNVTdQlqylq0xnGAzB9kL1kguABK
QXeRaVkEHSIs/b3nvXYqLcXhWLImwjCTD5p5hhWgruYfNISCeyJdZrazSsH0qwcFAhnepU1AwtBR
3lpoMUc5HO5T2n3aPppKuwy7biUvwgElR4AqbpCDBHgH91/ia3f721x5OV+Q8YY8OVC94TVZ4dsY
pjewVmGFFjshK8Rg1udCh1KNjs/tFa8crG8rTi48S3UzM5HlRDiwdMoFsmn+qekbgVK7T6m+EqG+
rTb5FHGjF4ZfR4LT8PMSzFbbZ3e1Xh5+zRmHYB54Z6td4zGxHK0fIayOEtkk8x/joZC6OEOTK6H0
QBsqPXmmAXYES7n6wrYTSjvoIgmJGUuiawRS1Qr+39PSbz9iEpXdwLNHN6YPX2LQ6G4RpEmEtc3d
PoV67XF1iwIW8Qw67Gj4f7/rwDXqjgUi8pBgNKzFK6BlFipUPjgPhu0qOuUYQoEujQbAIeanYFUb
hAuapcIhCtJoZ2OZBKlQStpn6kTBMaSzG1gd+hAFzAFmhe4lVTD9ZU6edUCA7JMVCQkBwJ9ISxj8
CxZSnFjuzhluDg10Z9ga1gln3bE6OTSHM65FBlRLRnHSaC0i1CQ6+FsdqsKCwthkH3oKbAqUZ1Xa
O1N6/18NAEF2yFOoaMG7eB6rDhGn6Gda5r1Unb6l/JiHoPRV7yxhmxo0JzpiaXky+nUPOplrKXJP
yQrYiSy/VfkrCOQc6LRR+Zhr+AKZTUZNqEU/yx/feUdVBtOX3xuPQNOgF/DviLcjF3CtulPSDDMb
FHvY5ctRTZep9o6M4IybeZYLgQ4xD0iHRaIvlXJPV7d3GKD1R/TakBZ9rFEo4mdYFZ0Uq1qn0BSL
JN4AdAsRyPV2tKsFG522HoYNQkO8APqRBBY4esHTnKuwByIkgKvs5A6/Vfxqk3YGhFsyRgS29HlZ
l/uu+qfFU8EsFJgfT5GLbZxhYO0ODhoGp6eeGnVcmnwIDKwS9Vdr4iDY/WNJ4SbhzzWzwpbtA/TQ
DH97q8/FKDWFrjvCeR76EnC2t3Tbk+c1DylwEY/IajNRHBhoaSiqEkZoaiCqAkIVrBP2n661j7pj
U126Tls03R5uV0/zOcH5+Tl1Z9IPtqyHb6OxzPSXePgryp9S4bNYdjMLlIh47/Z4TMFEi6grXhnn
GTiiJBdYJHwMgYx7qrw3AVdWMMPNCnGnFA9EyDVCSd/G/2NY841NdPmAUXgaf3e28pNnjd0kC74l
Hzyt+kUBgITd3AlAXHMaswhBBA4Ooq+0P2eZ+u6aTx4Aokbe+voGhl9YAXoAw4MxiYA4Sq+9TIMa
Wdb8JNvUZtUl6na+fMGYcJGiUJ+MtA+LT6sZ0Jm2MA3ROJpBv6zMHxKkb0k5h1gJZMW4xN+eBpgs
Cs2sGXaOJG8bu5wJfoUQ4O9ODRQFcW4EGLEIzZmYdTueteL0CVdtJi5GfnIdDT54v88NCOP8D4S3
bld/iP/q5mu8VHLLhxuEZSSHTJx0jJk4KQFdPDern6Alm5jH+ks5Byeswyh2sFSb6zhjBYgfmHa5
4u9IvZ1WnaknqvS9sl3EFjk05qmsTwXriIPCcZRYaNSx9aSdyyOGqYAj5MVOMCfbdYcECMpHaNYJ
GjffFatlWRjKIN8I20jlfHIyfVVeQlgSn0E9iTNfJGdASl76ERKgfFRwBfVKr86AxaB8iFtdq+0F
7QBQ6EIcr8UhUwDGkx46c2vO00p6UgshNJNvCTgy5F82CkzoR1gB7C2hAYtFaKeQLYCOsNjnPJXb
CTz3hxoC99f1TWfmCyE5DXuNnyol/hlI3bqQxnnvu+gzOz8E1IKBK82nFJ5Fal0cgPFDoyJrav6S
geHXyYJfLaQMBenEbY7U9C+q9ST8CZMB/yFA9W0H4PQi+HAQ5j2OZyihPdIECzl8xcudCOHPGxWA
FsZiQbeASCm5YmdE7EWAHdKviINhwW5K8mMP9llDmbxLLjnIKrW1FtjcYJ0qbkdvjoIjX0YK1AOA
YSzSf4HrHxC8oKwoxktrwsySL7wB3pV48bgKAuAUNJcRAocJe1pBOl6l9wd/bW/nH7V+gaUqGp+Y
bEugbIp4i3p9tuuAySEKYLYyutkLtTBWtAM5vK3h8e9jbVz2c1WqFqOJLVmClBtL8C1ow6BeOgBX
oxFT6AA5dzV/jQVV7PPJCnpeu5Qrw0uGjYQqAmYVSAzUebIflW7JxpNd/D3yJe0StzLnTQ++rjAW
prcWjo19tDM8bZUTDir7N4aHG/6AY23VrzZmxiNtSqADNH4iFuR46zES3MDZhmxug1bTirVSfQSI
GiEhUVXAHwNUTNwlQR79OTXkJvNeHUj0aJvl3puXhXCYSSxT5N+hyoBFYFQqDNIg6Pgv6JbY3fvg
rpTwI+Sg9kOzLQBlVAUgl1Q9cvLMbpehNU6qmIXFyvDz5eBgggsdsXpS0EOQrXNnm5giOQtaSC38
DzLtWmcHReamCPBvNS/CbBurT6JhLjYwL9eLM/GmAiZvro9EGZ4bArmExDYc9IUA0xjhjry0Dd8D
7Hyxbpf4HLhjUnSvaAsu/OcKFpzD3rg0g7OqlccMODGjmxR3Xw4OTAYfzQwAt7iFl3h6XzrrXchq
V2kxr9j5QksIKRPxCyPu4bSzNoAXeoVxoJc+58oJatqMfN1WPwpArIwbBFuoYe+INAtch25vEcEU
yD5eddyGCAYht8A5p2MVaQgOCfUFjf4S9AKyMgMos0gJmD+NusGdxFsu1wqVGJNsQl4F+LDA5LnS
ziWaMH6Qr5gWxNG7eC92jKU1q8MEpJwJI3sVA/dTk1XlnvJSviRMqnzEKcNwgTyKuHoEE48IZRjZ
PB6f1VYwZFTYb1Ba+/CV1Cy6DNE+KF6LKtsS9jSnX1EjfkL0iWV9A93io8LE3B3orGJeo8AYrYkf
4ueIvSciJJC73AnWlgZ/Y+agH4cy7xwLjUxIvzjGigc0IhgE8C1ycN71ufDOQgxdgbNH1E7z6uCZ
mzpZEwLImpPyxOY1ewt33HfhkShkmaCII/9koTXx3luUzPCoENwRLUmoGIva5G8hYnhnl79XJIJG
maz9OjuLbRXo5aOlgwTZdscCpkOUMVbFOdwyk7XRnLnnOGrCULZHuB0QO+Ujk6p/RvkYFiPnemH+
pkoyxgvdpnERc9G/+dVKiZfjsJNroZXYR44AAgBXhziU80ktTBwQUvCKJU9DiwzfuVmYvLWytEyc
BimOudL9E2vmurEQ14AnVJEpR5rxZLO/pST63BwpLKjIPMrJUWUuOGDi48lspiHd4AkCzGWBRQ55
L9DWjMxmM4aPpYTRD8lowr024mul7hzkpMyaEMa93sRvPBM2Il5mLIb4XDcu4H0NjtSvjiyWXU5H
m60mLu5mpnXcZdzHHNe4h0qQnHLmeRcZqbyBu8Y+GmG2C6utkgDAL8kvk5NQC06IXuAyRLBS7Axe
c7qKyx8p1wTXMcFcl3D67N/C30ir5CacRn0rtDD0YOn3Fkf1kjOogoIkYiahs3TCR1XVV+DnFatb
COcDVOGl9jXPaEHr1gLO9EGD/yIAGdqZsCrOZdO+AzDitAt6dyg9Reb70KdLkSpQeJvwi9LB2wzU
YziraTh41NAZd3yqbFFrAOLL6IdFPa5k8dHOqGb4H8X6CicY/A8QkYxiD6EUMfR8VwKcu6oz97gI
H1YNLp2XM/T2DHu8ES2cHX/UGerGIPQjC9eQJb62gJFeHqJxlSLQY/joUjnoQnFtR3wpQpnYwJ3R
zzBlYwNAdBUZ2Dv971rt/mIqr44qQNIYq93kSSi7QJKBWdVS0Jv8FXs/+OFluHZHT/zwXD+mVkDW
GmyzYhDJLEKlMyAZsRG/mOMBIRtYji/luYa8TcmjYJuMQ+KDgZsHnwI9uBWDSjjTLrkjvd8VDMug
2XvNZmQK7T9E3s7XV8RMA3Wy7kn3IJHPo/jDQJrPNjC6RAemPGLoLHJiDrTAeTOLDIjN9oDyLSyR
msQvAzBudY8EJTZgG/tHES91aqg2MRcaHJmmexLEjCqFlxA8EF1gALP/C6NaEd5+iWzTdrMl3pFs
8KDboa8Zphqk0/ZAegYSjygvKkMuyoiMP+VxWxzhPhsflOkkf2UJ3Rv9mhqwvyWvI21e4y9TXYI6
eRZViAYLYxig39pP5D8d2Rg/VQRxVDRWRA+pkefNWKImgTZeezYHDwbievDXIiFObWMbxrDtk7cS
Sl0fZoyuu4UKg8ux+kUjMo7mqJFeeom3RS+JxlUj/2yMCkpqPqMU4exI7S/4zBVE3BDWO9pa9rvz
aJRbilEoqA+iBOdah3Pu5yihC2eo+oQ5h4gp4KfYjtTpsE9eM1R3BlbsizNosuRXbr8VKHwxDtC1
NUoi5MtCCYM7BjFj2xEAVm7zUIphC54dAo+oEBq9XsdQGKv8Q7HYAQBGIqoiGLNDBAjNeij0v0ur
XPFxxB0YJmvM0Nz0UqOWheqTxB6XoRAQ33Mvm28eEitAdmc3husqhcWsH6VC3bUEXpA/VDLWp+wU
pS0gv03KHhvt9FgOu9h/v92yuqYr/63PMemoqA2ql0aWRQc8Qtn33KS0S7mXyFgTZWHIu8Jfgl1E
LJbwfnvta6ocX9b+o0PHd+ViBcsPyx789qx6Ti7JkZhdLrlW60cHQPyzc/afo9/FwVwlT+W6Xffr
7HF877b2PiTrrWc49tz+Vdc7PwJorKPgpyJ09r3z4+dhrkq43h/04pVa0VUvTksUT3dc2KRvnfpu
UdqRGyIJ73TRRr8HF7rSuNT5zIoq0zuXYaR9/wEQdocmMutYoK6jARcS9cwRj2ivcAuTVZVqceeZ
r7kH6hYZoopoKvYNxqRzaYx2bimDzGywWv5c/b3dPq/X1vwwm8/z+ebjThNPu9agp4OIEYlqoAU5
tRJotaDQewzZX7Ll/me6tRhHmq9/v2y37/rTszX/52CdqgWhf/Z0sGfL+clZnLr9xz6cK0/9r3tj
yitNW9qZtg6hAI1mfeoV2QeuX6U+SGb8yGi74WvA7u8Q3kwrEUFub65P1ZfpWMlCC8rAoxMw2LSt
ODZtPjTdgP+i0qAPsIM0P8LV1F6z+sdQ7puS7nm8HYcfPtg+SHBJcuxd+gEPGpPTXDoEubrI1efS
/VVnD1VElx9FtJ8UiV68ykYVDvUadk1jQffJ17kR4lZwDJq1mp4KGkOI/tk/FI4agV6G3iol/83Y
7OvzTcKJm8dgSu0mPDQU18UrXQIuL7IVKmwqG7Te5ndBBNegCnw88iKQfXj3TM6rLmXQwcsBTSXU
WisGDcLd06SQvPPpro0+vq4j/vzLWEmJy6p00NU8BFa2z7pqY9QnXOQ2HvmbZyWrOkk2WfKj4R91
0lKL07Wc7fNKeSjgadpFupeHaG61/I+beCHVVGk+vKBGvpSVsWioOiI5e9JqFcJ7ukoN+dS0MBWx
YPBie97k3hHFm3nPzW+N0aZJ5bn450Go+rOkX6kWAgN998BzQ8eD8ZT+vP3414ISolIIismwboAa
fX962SgrgF3IGUGcbVJ8+RZd9BByY1Jcx0tlWN9e7mpEshkxMXLAt+YPKxmzrjzUPs3hBQR2tNxm
6+d1vjwwad78OJFczO+Mbq5OKokCaNPqaEdb5mTj5rrsDpWjEwE13JGOfzNOsbfRfP20PJx3m4+P
vX1nPHUtCDoKzgqfLtW6Lrb1l+2EuE0kK60OgyJ449b9T0YOYo0u4u1XefWK/7qS+CVfVsrB2FpW
naBElT8UyrY4SW/1a6wuKab+pjuom68N8o73prBXJX+ZTeriwBPqP0Phl2X7OBx9MEQCR5/MjsdH
fb568ZbbdT07rK318vwG6ETb/r79sFdRLl9XnZxSI6vqlMkww+1y8WrNjqvHLbfZ+DxbLvmO3CR3
1jN4edOA/nU98edfnjKL5RCoOfumXPw8aj+hnM9W7x2qK9t3eTubz2i5/YgeN6fN3l/fQZ2rIrL9
sTZ0H9XC+gj8+eRZkyjPEIoWt7YgRW292fNzNH9az5YP8/kJHfzlnQWvblkhx0mqpjq6PckSaCU7
aVpHYDvTI614WC7k+xK6Vc2dMfNV6JCQT/6/lSYxHf0800ILhJWcmclkC3kR0n0uZqRSKxqIope0
uv0lr8Itv645Adk0dlDWjWYnBzRCyLzpyTLoxEFB+dt+gvuBGE0OfR6tLv7gH1CfCuzPO3fM1dzT
MWWVhATxPthV33dTVWVeKbftf7wIaVSG3Q7RnVA/Zz1tFdqH9JzIQYWNODQDoSJ+Zz9/7pk/9tSX
XzCZe0Z9Vg2QncKDEAtnJLWy3MuI7TOUJ9HJQ2CILsolcZHOQlaFfhgFmhhPcM1XnrGm4raonLBW
mtvodoBwzygmfSPZjYD6XXjVMcydjHII6TNY9cSGue/gNchsNUYTuP4QhhXU0LIafZKn0eHvGhR2
mUR4v1trmUd3stFr+Z+D/yIaeiIST6UfNU8YVjQ8sGi2oZWYI7hD/SEanGp+L4m4eoK+LDa5ZVLX
idNBh5+XIYvUHcFM8Khld0zuWf7eWWh6XSeOM46mlUEELE+cVnF6WElowt/VtLwKWGVMrqCwiM4p
PiffN60JyKIPKqBSvns0a9S5RrRugHa8IuZc90xg3Pc2fxJqOCh0lWRFoqD8bw7vl98wObxDiD+N
n7jBYUCStnxCz4EGk2usEXVAEy+l32JU44YTJHYnTac63lTJQUMhVl/c/imfBcOfJ+jf1zGJypHS
NFLWxAI5gLQUJtL02DgWJXtq7EuErU6QCIfuHCEydfL1nt1+RjlK9Jg7OqZO/dttfyZ6ikYIWXz1
rinCD5MKGTS7+0sMEm//4OvB1pINkiyQPVgIff9+Shd4chFwAgh89F3I2ashXqgWlqD+kgZcymkt
43vOONdvagIuiFR0auGRfl/WH3GClXXirYUwgS1XD5774CDMVinIJnsj0g1YTbkfdNXK+k1oZjsJ
IQ8dKJSHVJrWjdO9KAWNejQGhW540Jh33szVQwR9xoKzwi+ZqoamaAbYsQJBCTFzMUMzL6VyTITa
1p1OyJUShiv10zDAoC52JmE/kT2tDROSa4YStF+q4IHN4qlvtz/0tZz62zKTlNMm4aycUI44qLtG
tJ1KxEDMRe2eE/Xidmc2a4dC49CKSXKaeSumNCB60tyaj0Denc6ayTTT79INr4Tgb79rsgELGlxu
VbAB/5dXaxyBQouRaT6/Sxu58k2BPSrglwx2/B9pN9SUOFGNAqpe+oDpKrYuvHCh243C2u3XffWj
fllp8lT22CPs1vFR5eHiqmsS/AhBz3i401K4Uph9e6DJhe0ZWjdIw3/sg9mkQrWKvr0wmkF0iA7n
3RThWqL0bcXpJYZ9g2SwYQ9CMFVAqrUGYRnlwtZQ9i7aOUVMIxTzYDrfDXJOQOe52pVkN1D0+vbH
7dd8jSHCz8EZATNW8kVrsqtTPQjq3rQCgboDd8Wcl92M+ZuCuiWbiFmvGJLQNb6z7tUXrwGFNlWg
tODivsevftDAPwbYbbFrPSaisvOXHvxlH9UYslq9zs0XsMrVAbGRg6ZoW2985/Gz8A1AryI1K4wJ
bv+gqzv7y++Z3DtqHstygWgKE4AzMZz0Qjiz0afs8uJO7Xr9ndMrwxYQeBz8ze/PngS5YkR2gAZF
TJ9+B9IrRQInWoLJwCSDuc+noTO9ituPePVIIaTO93YUbFwmn9prGtVuClgpETJFjKbw22OMdZcq
IX795AYnOJhEfCoJS5ky6xHIl+wyiSGmWvsmo9pZe+3T7Se5vsS/guOTJwnkrEiilB4vFy7VPzAG
vCRuL3F1fzKNUQFYC03zSfzJQslL9TCMD0KClCABwG6VPlJDSalCe2qNHu/tBa+FceLd/yFEP6+f
L6WwZ1byENgOxsvSQg//Elq5mLeyoEnr+u6dee3xsIunUwNtk/t5EoX8AmhYlYN9FkArXiFhfaPI
byKNAqQyj1uMOO7pQFxjQBgK+jNwIBR806dmwyrFmZ4NOb3G/Ki25zCRtnnxUiFjPDJZBMxoDYsY
THvdBPPI3RVCRpMpD8x5S0dflUl4zMBclpLt7Vd//Ych9wCQFTQ6GtvfD2QZFFrjl/nwUq9eETj/
e7Y1F+vlLJ/Nd/PF5v9zsUnm1hkJ+ZfPYvt9NoNC8GwurOVhttzMuxl9h7udJPH3Tc+j8uXhJpFN
KmoYKaHoc9DO6c40OrZr5WF9eNhtsDXY+MvT73tOcp/A/T/WNKCIO8jFkwNOovsYgEmjQQtcDdBK
NKjgcOInnfRTdkP0Q8Wkz155YbID4moLNEbwEQD+KWNvVRXZjup2yYRDgJkyAYDK1nWgHQXcXchY
CjwII8k1tXXbUv+dnNjh1KTLOx/qKkQcF3RZAcIM3WMSpiO1lVJEU6LPFFvgjEGRkO4AJ7WSh5hJ
I9kdM+Tbq9rXYhuW2JqiqryEP5QsusCqTKsv40OL/OgCwX+Yx0aOWPHKRmoNp91lo2C0AvS0Qm15
NPN11gIJjC2KsSch32z/FpLYyEYK/7KwnccZkA5cgTytWxbYzGXZW8lY31L7mZrkW3s0GVUL5kNg
9Is2etEN5AFpLzTtS1i92Anoe+brXsOgyT8l6WvCzJrbA3wiAUO4uzCxpY0mOitBY52GXtqkdb1O
W5COkbJqSMshrP+DLqRUH4z2Eo7g7gzpTQzi/EreSlW7b8fiMWuUWQ9cs5DxOjBPBXqrTqMtc1Xn
LVxc5tBcqTME+xhakqkIyFIj72IvvXNAr4XGrx9gcl5IB52wwZPv4BXz3rkMl5QSiVtMQQqua/YM
wm9/8WuZh6ZQJtkqqRCtlO/BR6rtYHT9MRTrcRwAD1I4iqn33TJf/PLpqfy60iTyIE9o9qGLuQRq
88h/ZckHkGqQmALoCX2+it8idys09xC+lEKAL/eS+mvqMMRXVWVOyn+4fL4/q52lTdQZMJpeBzhw
R3P+uF2t3/85rB+WS2OOFNVif+c8XavPvy05uciBYetBHxvRAfgOyZYwOQA3lgtncqbBiB0J2a3b
X/TaVf71KcWff7nK286LqtYipy6yhza5kNkBf2KAByomvVfAXK0nuLIU7nAxhJ6Og92oSs3Mt+g/
OGckN4Uqu0At56OyPSBWgvc4IJQ4CFE6ECgNti8tpAaE74hCw+3nVj4px9Md9vXHTF42UoZFLtkc
eDwdRI0sjCn0RAf/84x1E4k9wsBDRpTJN+BwzRzhp8DF3fhv01v1+YX5tEhHsN1LmnAWDN6Cfltk
HNiI4Qg81hOeAfKs/idvTrr5Cy0XgDnZEj2OsMxmevfc4hQKtSEvqUj9F9ClcZ4iGRit3P63ggda
EJ1a5Fw1lJG2sb1RAMxj+mYPa4GU18fHSnsh/zctDXvMnYiS9uA9ybWyNNKjgwZioYL6Q7KzeGd0
yESZihHXLEyzeRqBtxXdl9FAcdqUkQLWZv6T+KdyhtKqZEG4/0DcxjStn9m4Nvv6F4ZoC7t8Zi3R
BJatHKEreroRRgfFGZcmVMeNamvTOaiaCzMDNXkmaRcY3qFUt4pJrpbyRswdjedFVhyHatkDVKJe
NOtd4pxqeCIZGjcI+1cDPJRjYRZzLXdnZVIsctdepO62DJDJxJ6zwWORBlsjkEnKRw6Cv5XbhTeE
K2RfcFoA9+RUiNwGG6V25yGmCQzHXU3bUZFhiAbovcDSogWxo4YhWGPA/dgn9QapubeUbXNflEBN
yfBKCUZK+m4Mv+lTtG2A2rbeAJnMJeI5nh25usOtfl4C6ZGAPcEAAoAMOapXNroU42qFM5vU/a20
3Yeok3z/o2NhboRMSHqgupKoLWrR4bIibqu9vv3d1wvAObmpr6gXdAui0Lvcfujuz8R0Fz2yBHeO
wbUrnGhO0uCQUVqfbuNfzr/VjZra2ipX+E8AwMiQMrhPhl0JHwfSCLo5sFfQygGqRMtQ/8t5ub3+
ZyE3PYUMIZB8Qn+KmDDJvnyl6vWhpFOlIPcq8O++zpfkAjf55HacA/Bfx+Eb32mv4ZfnNgCY87nr
YwVJ1Uan20OXtzHaGV0lvMpRsAdKBZgXLo3fJ4u2WGp5c/B0IHlI1jOlCMwRnFe8T3Dq01tpq4Br
xg7t02BAgoIiH9OUJ/bq9CHrfXpz+RFDGrx1GbP5FqIu7znfqgNjiUgqvhznOALAj3OAqrBzhW2c
hAUPGcDtF3WtiWp8fiNEdQzUmCdXfZPmWqnAH3iRNsfFoznH2Ii541NwePp12M1/98Al7+yNa5c9
HUoDvyGcjeCBfr8asliq464FbhG6u7yEcQNofgeH0wofbj/btTvo60KTO8ix8iEoHORPaEvT2oET
zTXEzQc5gOHX7bWuickYlswIFbABHY1pCmMADAoskLBiMWBXSUSzZsCpYu2C8GVREQ1I4mmBLsHO
3Fn8Wpr+dXH1+yt11bIvzRT3sSReuOgiuXP10ThD0RjaVV0v4JvdXvDaJ/y63uR0uV4X1Rw+hGVQ
TqyO0Ct42egeU6Pc+Yafd/f0IMMXpkWG8hWYp0kFwjQTupxCwhZ7z8JqI3a1PSAdoyfj5mQU7kYW
rilnB7VYxhDzWv9Vy+PTa89Vd/uhr42pDBidMnWQQ1T5RIB8iWmuJQE1SSOQjtKPtNxETKpAW7Ww
CaXyrzF+5Jrr9XXlYN1eaQuE7uO4nvV9+9+8fNwsZUhPmJRPBZJCqs1AG+Tg4CVwn6R9kgJXfh+t
pyH/6/YTXysDcHg0gREKwrY2SVW1sgTbH6B25g5LTdwzBXNNaDfAu1Fz+QAre3s98fdNv7WYlphU
fsD7pi84ihOzwz0jPVj22qc1DEfoEyZ+b52rzQ4HjI7o9hq4BE7OiylHaZxqEKnIvCqQ3t1CcPje
fMwNlVkEolvbpNkmUFajd2yxHtLn6FBCRtcxq2o2tx/6GqLP+PpjJocJ89g8RVAmOQSddmhrbd/o
+C1ClOyt4iFzH9oRoW1J1WY1UC4N0LAnXENbC01WfAkwcdJ+sh9WOXpKcekd2TkzVYcN2EdQXD9U
6YRv0adZcBNYeNcYizIvHvXSPgjP4bxp/uoUi+TPW8gDrslFiIGWMzeJxjW1gv+slelqjEkpBufO
3XMtPn998MnVoyRWjkQI+qNCBoo8FK67Q75kM8kH+Fzpd3bX51edbC++OIpiaJ6qAhX2PUqGHWmi
N9BWqMp8Ffa/lOSXP5jwEfEFcn5RG0ErFt5ZyLsLPmTMOLAwUnbCm6ibrEtWec8qLD+6BzD/aI83
ykVFrVu38q2avQYqA+oEJ5/S3MOfFCwmJ/GPkCbVZCcoRZ/k6ffcDBZOdKlTcx+Z7SoqdQgeOx1u
BM4DEcbCsHKbhf5SfjjyjktDy/GOeVZaFV4UmPH8J62fHN6e7VcLbM9S46VooS7W8j7DIFpHRdo7
RX6DkcRmkF97U94aQ4Z6QAXZETioZR9kfZPHOFW5/s7jGWU5XTVGDYv0nkLRNTUdkxaYAMUy5NA+
I+qXiKkliUKRYHHVV0vy2gBtsYzUZ4UjJ6x3L5zbUHnA0K+ah9FfD2d8vVBlDlqaK29cKDBYnB06
eCZSjuaKnBlBO6NexNQpmIYAhEeac4YZ0+0DeU3qyTQZSagKuaumfaZMX341ou4D/t5yhiRH/NtZ
4WW9Us8Qs+cjakfnCDNlpLuSlXKO7xyIa7arqAUwmQBCTWt6KlkTV2pgty0m9/lCXwdv8bY8hL+F
MPTv4hnT70dlEz4GZ6HUiS/IrN9Bh5kbZ7XlDW2zlbcwkDidO3cB7ZN7QMg/4kBrIblI05rMbXIP
ZG1rlK3vmscM53f1o5G3YQJxVZNfUQrYlOzbIlqDMBdu0oYxbHJqlrqp4bBAEYQnjknpvTbKNMH/
4zeJFOXLR4oCsygCubaPg6TsNFlfDpI2D5PfGqly1GvLqnEXA/vtfwg7r+XIlSzLfhHMoMUrVCB0
BDX5AqNIQmuNr58VWT3Tt5k9N8uqyqxuZZIhHO7Hz9l7r+V1Dd87tNLFpGBjOply4urz00qfrwKQ
tx3ryRNidCY8Mi3oslVxpylxRyyxVb2epl/G2rtRcjLkxxBv46rrQRemuA06TNoABGIgTlrvCeu5
5KY5xZO3I+L/VzTDn+DI+CzmeSOLz4X6aBFDUOg1NtHi0ESdP9QZfDl0Jt1fRkM/jtE/Ppofde+g
VI0RF5p+XMcJavVeN8+FSB81v/v3B+Vnluwfv+i2bv7xHTA4LsVYmMyjUj+A6jP03uvMk1z29kDr
bFEebxdxwCvryr6Dt68ryOSkGl7uFtoYN7pPxYeOdyPhdr4s16aq7bjCCpxpm+yzwSjV9feG9mBM
iZfmbmGmzoCH39xJf7sq/OzW/3wr+o+zQVH6UBoaVUfr/m4B2MzBshHM3w1wnwsQDqJj3PR860Ab
onbLumdcpAIxvBPAeTTFnZC9m3FNcs4mjF/XhX7CjH1H2GVNUA3PLRSydJ6Z6Jxn6Grd9JcqWflx
lP7x8n/UEFYz4ixueEKNfLST7CXpD0YXROWnyqrXx8QbIx6CZT8pO7M3dqo02ZH1OOZPs8Eggenk
KRQAAdi9zpNQbHpto2PR6shO1sqvDCNZKbzEorApxd7thl13s8IfK/mztRhtGpJf1XzfyfqX0uhn
xf2ft3W7OnGK/JbQ/M8FBkVlKFqjzA/4cGvrxpC5SaK4fQBXBdapXTGOpcMj2WrkZ2I2Hkm65g/9
+zL/rUr9R93wX6/CMHVZAzT0ByFXy+vcmIqxOhaRDNhJRJjYEJO+xl6Uq8jhgOXQOxIOjQksJPpi
PwRVhbEovZv0yYX2KhtPSPjdSVSvavsmmUkgA/LJdBd/lDz71bxN1cktxZpIDX+I8V5LnUuRaivi
VjafxupzHpK7voAe0pt2WH4oxuSUiruk4ZsU3k/RQYTRkXSg/ZpAJC0JB7eencbpYCWSrV7qNvct
ffJlwgKtVOKO1OEjXw6h3OwFYyQH9DLr+66YXK1UnTB9t4rnKGElJC81sJTZPJilvImj1k2jihgM
6zhm87ZL5lOy5qbdPDfl6qZa+ZeC7bdP6f//waPw+Z9fP3grWayVPLtb78lSMZ21qIiK34iwzqjA
/KG6s5pNeNFg09T0QbsoaHtcoCciJSTjel713Sh5gjNdylsowDEuduYN0O2S+j4eBd2dzvGyWyQn
32iUQMKe2iJTj2n2NEM4U/fAYBXhTqvfw79UGP/r03qbDOKTkgEa/9ig21WWqnqIyhNRxLfh8y3C
QOnCc9VlG+Id7FvUz7+v4Z/tif+s4f/+leaPj3KMqrAj57d6YKjl9VvZgeFpq3axbbb4rv9yU/6p
E/vPbzM0EUn57Tb3GwPwj4PBiNYik4ueoOVsB9EFyizUvDxiDFB5TNoXrdoMnJY5HhvKhqYJ9zcB
FXZXje49jspyAuc01A4E9L989L+NaH+sqX+8tB+XjqgqcCyapnaMje1MFSOqKWmOd8u0VQg1ENtT
yphAusYKhPU9HmwUn2QWTOVrJcj+IgH+g6RYS42rJobddOWrqeHu1oy9aMb7xJy5DRxEGsikHLAz
KeU37Ma68duY7RSe6moY+2aOt0Lyi67lvoRDPXSeOu0rwRn0oyt0xm4ZCBqrwnNWSDRwlG1R9X8p
NH+KtP/4gn52VcxhUiN90q/xAX+9ikWWZA5jX5zi0VGja73ss322sxzLE+9zQrWVO0akbCP24KYn
xYFbBsPTrg743L34vdlyMnhG5ubXGOO+7kjzbhXoddrim7xsi72g2MJfjGI/r81/vIUfRWlimf1Y
5qZ+7JUSUtZIQ/+tV76t+G6SHixeVDqiZUPDCy78tjs04rNWbAxyloydFl+zG3d1Oeh89drX5EoL
UviY9JGDlr5E0V4yvJTmOxt2vJeyrzLe1v27oFw16X4UX1pja0Kuq/NN1L9M/bY2/rJMjR8dvf96
dybGQgVnhiH/eHeLNsiVpjf6kcgvklPGCSVwLW9RZTvHWOaC2oJQHvStPEg+w3Fd2zYAWIXWwuyJ
2NYq/XEpn9tBuOdPbG4xQlkfniqxICnkGGpioNSk2mizMyYaQS6zl2Oerwrj2WrUrW5WIBRrygIE
cchnibaiS7GvCbzKa0BRXY+wF9izeNKIgFjz7yl+KkXa1NmbBAW4Aw7fpvFVkF/r9a3scSEg3y+X
s5EjdTG/5krZdLPCen8ikKMFqafTWxlSIl4AnKbtzqS5FyakCjV/E+QyguDM+PP5/+8P9se9oc91
VVAbSTnGkRdbgVCeQ0Pd572n3dTRngEcYgQ2YiUXnRHiCL89jQ1/1ElfAsATgSEellcynqpYdbNE
IWhL8ozyRVVCsjA+QGTZifDUWRoOkPAz5pqxkjBlSHdJe1oxeosoC8LmV23kRI/4VXhsjbeo+zXE
0raV4ZhIt9xFA2J45lUdzt2GH1sv7tSNThNVtiW9rdllVrk9iA9qnvpFek2eh8Ki8jyNwKVVnUtj
+MjmJo7vCQkbiqWjCN5KKQIq6H+cnR35CCAMcHrerUrraqcZ5VFcNHZdgyYyXyYYmmrpVAWPr3HJ
lcckecpBtUld7y2RsoVM6bb6m9Qx0HtOGBquJvlZYJ5b+hMtjL9BPamTRhzFUR5IvYJKN/ZcokMC
ndoxmBoJih5u9iIouQKMNTi+zLI7iC28QUU5DDdnwyEyr1lzCceHdniap0NuvaFvJk9Id1oTwn2Z
OkX+LH1KIBGnji4eiWvj+iKXLxEWBVOBbUEnIZZJXWpJuGFOM8udnUIezbirLuDdBIZeWug3NVH9
rVtbgy/FxDA8VqCIywne6nKxwMAzBGwSwK6ReDJWELRknQift/dVKf1hXdpdIlpcr2CbirB9k7py
BmU+x/ngiWw6af6ky59rdMsgeKjL0l0LwxsTCvHhewxnD7XPMatuUQTkKLxLI/L5Dn+DeJjWxA/D
zG9motd0cHGAxNGk1KT5+XVxnQdOEU/SvUzxDQPDp5uLBJY4SuFFNCs1r3/Sc5+kcWYQzIMJLwCd
yPi1GBHvkfTih0ag9xsr9FhcUhmISQb0KLypSkwe0xdLM2wzyp2SCJ78ZRiP6b2kgewjKAMKY+Wa
JMebFRRglToC/qUQcmp90hzfyIAkM0n0YlndqCyEjnhxQQsyxDrkqBFo1ru3SKMRHcuiPs/NcJhA
P415uZ3ihWq0PqYsaymZfavRiQywAinsT0tfBorUPdQrYZxPSoufS4YnC2cYa5DktdWEEJ3vWpO2
mQmHcbkqmgCQWg+PUiQcJSMnjIOAvGCkRpfq9j1TJ08HBL3Gws0jMEqAIHm+YTiB/W18qX663dcS
TmMpYa3IPUl3F53IwfQCzkHqv3vaeEJFrtbAYH5hlNmSLJUfyGP0mAifxRK4tLh69USLqjAnd5Xy
L6GKUHEXp7EaT5PWPBOh6FbgeZOZRMZ4fmq1iYw3GIkCbZxlKjG7IARLeicxzt1wqvE31Fa8N+fv
LMV9Sb2iZIKj3zC3oejG6AWWVbZHokgWtdhYROrdcgVFwk3iWHdHZGJrzkQSf/PcHTVpI+fLaVku
IfyWNeKiUI1OX+PktExnlqLncZXvzEJx9YpEvWWCr11AUBuc0IrJaWpd0pwJqgjH2gYH7IWVsCWe
xF667UCWWlNXOxmJfNugwiKgyuD/6piNVSm7aHQyTWQQwjYmFu22hsgYk6mAxDoGvZ2ehYRooO5V
SWbKrcaDyy0d2+JTv1Fwh7esLomGjTYZfNJQH91ioG3Yf1rZZyvujQmyoyS+mOxY6bBupfytkB6a
lU0hB2wDwhD0eyMIdmNiyVPGUwkwVR1vkZMQPguUFDB3JDEw8mfiNZf1lBjNkRG9t9Ay1QakW0SR
zHutknyjIGIoGezauDetD2M8k7+4ptGh6JcD4pIx690+TyC53QtUcI18yMJNlz8uy4m2j9MZo2eJ
Bl2kEqriSyMr7pgEVmV+RkpvRyRLzkXvFyRYSqjF9P5qUTXfGr91xoSRVZP16qGrtxkHtJRt+luf
VH5UxPovteJP9+8fpciPLk+ySkBFmBscOR4UCLAgYPAZmW5rIVTcisrqRiCD1Jv3h9C4GeXGLaHm
3+8vP+FOP1/Ez5jkQio7WWoiEAL1ZOPqnH0EtBYqAn2liX8ZNNvVN9yRgd4yHFG2mD/tiOiijaQd
leS81s8yh+Psk3MlU6im6zHnavK+uNYajN994ZHyvGkReFDlvEbamzKPf/sc/9eSDjE1/zLgT/42
4/7jUpRzdkbxSMGa0D7ueKWUSSGaX/XaKI7MkGdsKzbUv9zFrFtB80fB849f++PCA1rSLMUFpqfR
Wa4pozFUSEIiC7QX4bDrzkKZI68RIpDPXsYbxesaBsQ3aBXbF0PpYX2LjJk4uhRKk/dQcyv+QQaY
2YiJ/QMY3+OsykxCgDw55wQvjoXyGVvQqF967ZzXkafCqo/jyMnDDyN9iIeXaRPlX9LyGc11UGif
Ir1SESbcRWPWpLOeec4qC47xeEkoBesqYVghe8D5Cgri/FKjPZKfVuGFaJWM3U6K/cZ8XHM0iied
JK0+leg7krjGCZaho6lVCrqR44Kyon5ojNRGB2hbsh+BBJLnX0SM26v2HGY5UcDa7BnD2YwlyOaC
K5u+ZXjNMDmj8Cakp6G81NLojMP23xc4g+ybyPGPL8r4f5XpT9NANwkGivdZuspXpmDD4OM1tCeo
yUS3ORE1m+EYbiI5066mCaTYSbDoD4PX2dUO+rJ9lj3u0O1DeCwIW3yNzgqJVOklPs41+N5e28Ke
9oWgs2HCkdFFH28jufFW3UBCUbAiu+eLFmiJW7xnlpvssk11tCZ/BuYd0KZ6kM6K2zjZTtGO47ZZ
vPmGV7azHS9PCvp438m+/GTADTinr0Wwmm/DMWKQGmLq4O/Vl9UlNHM8EM9rbvLPZrZXEL9OnXiS
r+t7Qftk8lZRI2SvTeZllW+OwQANWwnSe2Vm6uqvG3m5CCGZw/S0t2MWJPEdettUPRcbwVOB39bd
XhYClbi6Zb5Oyp5Mv48S8IppV9ZhKA07XQ8TaVGVRf1omxeN2j6RPaN4bC8dXeb0TtO/zbF1KdqJ
kdqKdJzQkKmv6QuQq/KjtFVXbIN+cddyO2ubItuDm06UFyHjnKTQDJZvCh83VjcCQoTnOVCeYd0d
q3wj8ADcqkcHZjn0Od01s60kdXY+kZosObp6Ebz0TIZbBR128tXKsSwiOuCKc5IAcbethShFowz0
ZvKVezrTDBtDouOmcwaeaZpoRe4Lk+jjQJ/J1H1UsgfLehVvXYfwMBa+Oj3GX1CuI2mrqI6uO78M
NciafWrs+hua/VLfM9XIxy/9gaik4XnOA67Uofw0ZY/902nxqwNJdLC5HwranjQC+V+Vdad0p5z5
eerd9HBl76T6blBOyB6SxfBr+X20XjFqP8+m3wfjXpK8Xn9Lol9G5fI+/X70Q6R9tnaL59xnm5JF
RT9RCkJ5LzxnCyxIu2BGTV4aUy23RMJ4pdwy+DEfNdF9JCOy9N3B2EqI5N5UqOee4UnzJyVx7EZz
wM+2W2SWIOeDWDsr5pVcYav3VMtBzKengOqQ4jtU79QF0kZ4066qaznrtd/PnVM4qPgaRzithb0R
6cV86jKRe9Su2ywlntipjmNHyW0LdyOvPtuYD/qlf+73PBMx18gg1ByZ/96OH73kZI+SnVaBdUp2
U7o3L2F5l5gez8i8H/fk5HuhtJfBuM1VEMueKRAgbdgCScTMSw7VFNTdfYda/Cyc4iniw1vJh3MI
27Sza3LNzwOfUkxz0xco93TV/QXZ0PRJwxo9OOs8HX1vq6MX+yy4HHtkkF3j8ZRSOw6ay4WC68N8
TRTm4v6iuaMaJG91ftU+GItJtdtNXj36WhVg0Rt4q9j2jqnPDDcjnS1Rbe3EPMy8cP6PA/ckLjZt
tmnQwxDGbFVboW49TXhViMmW9sx+l02uP7J98DwQkUst09/rCfEAL61sy56lOo26R4yRRnuCGg0Y
jgJ1ppNwRbX8Ci28dkwMr4i+5NFrJSZ/X6vx0H5o2mal4cOEnnBCneBXL7wQIFjzJ3+RUL6i6XYe
WsNeBTZTKIVECo3tfa63pBmSC0HGI2pVTqzJTxsvWqutjnanrXWv4jEqrcQZldWRipeF0ILwqyLo
8kHCgjAEtMpHYPKQAGfihz1LeJ7FmnaZ6Q/tcQBvsE2bE3lxTjlwj3jCyF6WG1X5mtS75cZULx9b
lTvFqW430S3OOGh2WnptXlrhPp9yPBd2IrvLi8Thje+23aqATcfNdCACO2yIrFvt9jvV/Io1L9vs
UveJFNvZVn+JrE022jhySW3qLtV0Im5DXolBRa/70Khf9VLYqeUY18GCbW5bm4mB1kaDjDr5NQ+e
TljutpNt1V/cw3LAfEof6Vx8NM8DxcOh21sHSbGHj6a3qecnm49CctJfkc+ORzang5oRJpJbvM43
2OoNN/6IxMREamCTyRHbEy2GPSM15ksH7Vxuk3fmouY1OcUPskgYSvgYfXN8NWlgpkfdM2I7VT18
tlq60VRb2CqX5EMGjpcTfuubymOT3cn9zjha+H4/e22fW/c58DvNjU+dS5X1WmyN7/mo8pu3IRVL
+cWXIkdv7btpbgiYJOWzTl4WToda3YdIDJLQVyU6oqSPv5Lbmv7KdOKY6aXBcafagAxPOKJs3U8s
K+5BkWvui9bNAz4Bsu7JnzcC+dp5jKSJ/OOVWWfLVuRDjC0+fcsimMMb6SKlF03YKPb4iqBLgsGr
3GVZUC1nhT1H5uNGwjdCum2ya62eejwjLcx7ZO7LBuG4uIlpyaa2Asp4OVlno3FXwrkq7tObRfG0
p5JA7cMc3QMzTbl0kYNxrVp68rv2ZAaJy5+B8oncKCZPsvZRs1I/yGwxreBrDwXBmClOP1+o36fE
j5cNeZ3yjrO0pp+wZZxybF9iYdtJjxG9FJfg7XQ/bcl1ze+oMxNXeRxnOznTrRT2XeXSl9GcYZ9Z
viQRjM3RtQ9K1a5/3V5SfkwVsIaOsJ0CxfCqD757884Q/aa5pzZeO7u7j2qX2o3xpStSQrdDEB/L
Tb5rXhtW77322tOMVix22sd0Q/wVzei8fWTWBVDCSjxty5jntkY3ymtpeDInybxh9Rq6g75aFlzj
FxfhzBU/qJWdwVN7H2H9IXqyXMEPk/N4NHmPIlpwZ2I5Z9WuiM/Y9UiffMagaNBRqDfxL8N8qt/K
k5fuR12yxdBRFDYRDCee4XYBvw/XFO3X3vaQTmyR+Y82ASmT1z+CbZzzvfiMgWgzaszijtJ2aZ5V
a58e+6P1rb/UdunVukOYsDVstdpXKj89WjQsN80z74H/Vey7r1B2FQYsyw7AkUv2ec8YWNlaIvRL
uiYuMdFjEBnXqvZEORiFL2vaJZTsOM2wHlnqaVICvq1M3Y63ELtAcL+J4bOlp4gZZOqzwMVn0S9U
Jz/dcAzLaXaUhUccx2b3ZUU+AQAWmWa7W7IvJE5zOIn0EVkyRISiCWFf4eDVvCF65FRTXGvZqJz7
k1MbF0W5x6ahTI5wia9L+NBIWOPckZ1TKO4x5vziJsKywesgQddk99HuBG1/m0gIrik600e8f87p
Upbccnzyb+nBELlqM1h90N6IAm+d0atCetq2eW9Gd1ZxMSfoXVAs8GS96m7Buc8JlJGnG5+L5TL5
NJl6kiQUbt52eW2vNKxVe3RkPKrgatwlaB02FGKPwweamdHOcGpOrFfjdaaG9aLT/FluONi7JrBe
WyGYk73E5mB5ynSMzrUQVIqnfmAt85HpxbZYB0gttckZ3Ci1SRx1TNy2rN5D+6u86nfV4Hfi5lt9
eVTSQENN5VSSQzYfw6LojJN5DO/ioLbXzUpbApPT6XRZMafx4ybucqgybrxaZXY5uJXR4wIEA5IV
5QiaE4veWn5EzJKtrepn2M/FJpidzWAE0UEi7sGws4u0S6k8bUW3JW5eX6Kj7rDYbMrSEXfVd/9m
EZrtyYs3OEzDsfBrTsNuses3fAkyColjCAiCwVAk7AbZRdqYbjPVKUjD3rM2M59ztqYNtRdmp91w
Nhdufsome/Ry0WNysyFhUbXV63pvuZO97Nv52HUbHrpHTvSWRGjbBlis7AjdXg2vfFwdgvplt38s
KDa96pls/fCO9o9JaAO5v6DFad4RIdkE2uQlbj++5h4w6MtMo0P4bLp9RC+PsVdOtqIr+guddOJo
T8RFa8oJIwXRFoNA9K1X26GPBJNLbPOoKlvWM61j8yMjjQPaguZIX53hMwvgaByDyi+2wnvn90g5
Derqdy5r86M0BP1EBPwefMq7aNrZh+kJdOLJ0JfslgBnhVrB5tcJqltT+sxMrulNNzxgpPVz3dv0
zSF/o3kom87CLM6NPnhuOJiy5nNVv0zD6Y2AHuNor0cesjQKOjloDX6SzdPfCk9FFYjRa05A/FZk
tcKjJTGpW7adQbtnU8t2vkXKYpAXfsz7o34VHsxT1MFgH2FIvMvZV87jGrOIL1G6L0gM+o10MoiY
dPPqfDvkIT1F3326CS136e6ip6Hbq/pDxet/XPSNNnqJiQPKb6NNvC2Tm0aw2KlkttgQY7It44vm
Lf2cZncqXA0UNcW/Y93v4QLIEnEFu7jz8git7l24uM1H9JreES4YinbS7wX2SiRzanA7Cr7GzOU6
jzIenM6jpu5yREX7XHtmRf0KwfWp9qJtUpKk6Bamr/OFdfK+OAO/xrEO/GN79J+G7KE6dxeOvYS3
THe7O6/EhzurR7ODf5NhzSxhtXccV/rG2taakx9zjwxmNJwS2dDwnE8x7M1n5Lvkad9n/Xdk+eqx
dgevfUGB8+9Nht+pCn+0GMjokVQFvq74M3FCl+JiMuNZPza0QjQ5AYZa2pbmyeOdOjlxeh7z9txa
b0J0iqhS9XAAAXKoiUa+oUwm64XtXCJSmidDXBlNMvBA6JXru7w+6cxSPqfmJRpJXIsDBToxQjfU
G868HlIi+nHQGuwp0Z3BVLV8k7mHRiMWU4Nup9juGutvloyfPuL/NA3NW6aHgn3gj6gWrSds00oE
VFErkGokcFrafsq3/s/AOKdPrbcx3qhwIJLeN2jD6qHXZieZvnqlnFOC4lKkf+gzpmLw85ErTG1Q
d6oOIxFR+tLbXS+ilFaUwCyJ41BaosQVR2CQ2rHXlSWlU8MJ0U/+mhk0rz9zGYWVKe503HF8btVI
Yf6REOcssaCL9tKWb2ZHHKZONkBESzVLPFmL3MoY+M8JD97NDbSAZ/q1lqBoXIXA71BDa5Y3cNZb
W1jYyCE1t4xOFfWMg1gmabMJkcMk2i5fQ0/IKzdi5FOrLPyYZjfYgErbmjnzuY79WaWdR1iTWcag
C07F8m2sv1fyWshuiE1QlU7z0sKCzs6JoZN7X53T+nPqKxtnkd+qGtnwq7028yFf8E2Fgr2aka9T
U0svjXAcikeh3OfiFGgMEeW0BGF0rbHLdS+3QZFKtLc20J3l5jjNpzaevZqebBqH2q2nFxg00Z+y
lXwYPuN8cEslYdstJeZjq8EjhHiDj0jI152mXnWbDkYP8zhzB717M1bunflyFXBTztAVzOVMJDbD
UBphKq2Qiezy+iwP40Njsu9wxmj5U563biPNXgRUQMgTN2XLrY+L2J9Epgczz8TIvPimz2BYMxAp
zt74NXGnXoJoqoLBzN9zhUZZlfIHEltdRGoxGS8ZkKoldKYq9eM4SMZL2eR/EU/9TpL481n/78X/
Y9BtdL00i31iHBuZa7rEbTE7LDdpOFK1e15rPWOJGk8V13BCg912gGyAxWYQvbLfrNp9oxZOXaN3
kUonW5Bqd59a/LCo971WM4t22rJipurhTSfDP5CMz3w9mB1Hsv5LtB6b5LSumGNkaDkj0orCJfgv
kM23noKYDJvZtBwt3Ve0F8wEzT1fc9sekhvAnMh4JrVc+RP0tdUUe3HPFbFOfbwCf2mO/+65/9uH
9EOJVSWmnInhrB5HmAN0/prmu1jf4lSgCY6wDQm/mkFbNwRbpqmjZ/sO8TlvaO4+pRpZBSwH/GUJ
WxiqsbJQHAkF0L9v2r+lp//2Gn/MX6paTY026spT1xVbTc8OIvCgmVXZMattzeS4TIjq6VEpseWp
RXccqBmjHrYBVJxRFjdXUvSndBvmvdv2Vzy0BNhekHtv0o9Fa6h/ykBaLWfkrw0qPlSlMO5mLk5A
avJZdYv5WbOof7Vfyor+TqArSuOnXsVNkvDkwl1gGzLQhUztcYxm94aSgNgwV9FLUjKerE2/ymba
cccFqntJlX+jgC3t/JbhPmjF2g9748rfAirwl4/uJmP686NDYEeEBWq7nwLCWObx7AU9Z8ino8c0
ecwZfNygzJCmEpCOIABlUuIqwBI3Vgb72Q0rYiNqWBoKOC17laXIjtZLUa12HD3e/s6Ik6GVmILI
7k28h005oYVeMMUm/bFmULmCXau4NlBnoP8y+AzmtXoapuxOYHOUEcXPYrr9v/ZgAj4iLv3jVZQa
v4wb2hWirVVfKwbSmzsfTTQ2eqCGx1uGn5JkfpqWgTXOD+qtb5IB1OHKNpqZq93GYUg/+yX7mxD3
NiT6tw/yR0BDVvVRpwAnOQHiueEbV5N0MEJrIpXs8XonMo9XgK6sec6V4TgSVZNRry7d3+Iv/6P5
/LdXctP3/GOKppVrBzPPsgAgcJlYgzp56icnvbDCyvmUy34wESIKT5kLVcLJCyxGMt+gkhhpzBxf
3Uwd5jIVqW28+uhfqEGQsuiMnHRGzsiUTGXHDsYqL5likxgYa9+N0TnSGDMJQsHYeJlhIj45Sfod
4Ruj/HRbBdq0L5YDnyleZ+UiDM+05Q9z3oG0wqGSI1p5NyIkDxbS8rF4NGPlgdNh008lHd7hvWTW
EWcfw9JuzJo5OHkM/GBNtPz4lZ5oZry0KeMEXf6YDG5c15xEJibxWn3UOtkraGYv1m8tSO3VNN+L
xuuN1pVvI21mscZk2uIHI+u9ut66wLaqHpYCBiBPgl6exU8Z6TqFiS90nR0a5UbnFg4ubStH6ENw
MRzbnhZlieuEqVoiJRgnNDBI7bMwkyJeNfgaVocmkVIVMMQOFfcrobOAIblDjQEd6bExZU5P3bOS
XQAwAgCgz4BPFbejRKiBcJSlzlslZqDUlORKhdgq2lJx9GlFKnNhBCfzGE3aHgF+kdKwp+1dPyft
vbl+KFA6KppTyk6Zj4XxRksaFNmpWla7YpgmX6s4uIjDgxRNEKdg69XfbZY6Oi3b0Jz8RjLuRBZA
nHjM/17iEkcran00dzpBeNlr190YwEiYkH83Tst7oOU2mVcAonJ8XyofN9ZktiR+JrKFtbZLgyXS
nJVsGKY+qYjm8wXSoxMTFwBOCRBJiruPYoSoN6GiFNXLV1GkncGnZEr9J76gD4GAiFZ8iuPyVLR3
asnnIgtOqIwB/5RA8ENp3JhstcIwqVDMM06V+9XyjWi5Jhqtu1llfLPop0l8aQzB07i7dwncF49k
RhLWUj3z2/yVtAzSNW1+A5k5I7F/ZVZce7ncDemvpYxgB+44erEkovS3vFJHwJHFTjG9Z79BB4Tk
CVXxMY3dXqkWj0F7gjtDi9cAafxmO7c9kiwNfOgE85yL1SIj/8m7AtlhAxs0xdDYlIcyt3Z6Jj+k
BFNwi8oX8XM0CY9ErFTPuh9L5a4SJ0+SIjgHLbXWXUSLbHWF4btUeQJaB2uCxXoAi/DatgxMpl3a
PIHRS1bqXzrpnfFa0R8tvm7Oi+jUWLNLLqRKSVKEGyqypA4yg37Y0aLiHU7cuvLou2ifRa2wzWZ8
gN7DF8mz5CgM3Wo1GCWyh7A7dKhm2CJG5SFiotiO91YeX0uDvAN9mZ4rCtJ65VjRfbN611SK7iat
7Mbot9IN9hkDJDWDgo5bo7a0ku/mkslokzK2eey0wRMUk8wU1jA/YM5zp1+k/bzmKNX2c7svW2OT
NTRVpNEV4KblGnd7ZEY67M9Fzmk0SJ6cfZo94FUd+o1l2Roh0CJ+MSRCCxP+mQo8QcAzmldobQu9
oc4Jb586QCmqgb5YXZ2Hdh2/U6a0GbIdaHQQkviTRv0YFrxskfY0+L9SP6XqqVC37RGoHLvFDDJt
YOYvCdlFpGmhL80W9OwwPBlT7YMPd/Qo/z+Endlu20q0pp+IAKficCtRomZLtiXLviE8cp5nPv35
mAa60znBDrATbCSxRZPFqrX+9Q9bSrs9AUa+Fp1rouWMmatLTSkwiQ5LAki7pkg3mnTwOo3grGpZ
IcR9CPuG8WOwqnmK/QASDsjS2LQSLgE/9jAeVE8jw/XIwStraQi6JJ+KMl1V01va8/Ph4jAC/wbS
yTbym5aB5Waj7Xphu52vWmdfLR6FLS8iCyd2axX2FuDbuEnqd0W2PhSGrfEEJDVFy05BplkUtOn4
e6USGpjp13anCMLx2LeaDsmVa4zSssKfV12HMKZFvO/q4GhbPASbDgdNi8FXc4DItueksow2oXgo
5oE/K1vEzUNoJxuzKHbzRmqC7piEo/1THfAvasofbGOv8Rqlsuv8meIWEavzwRlyKA/eYvxHMWv+
tZD4jY3yR1eCKZrA1crQjpO+qpgEgQEJ4hfr+CknMM5HiQtaVabj3oIk2Wga7jMTBMXJqSR9U8E0
VCZ9WfRcJ7OlPr4RsqirnCDxfdShN0yPorsJg3I8M13G6Y00nFXyJYuuW4aJWAfTtgfzgcjtMfOz
S8LaOia+kNstIIJSUxzJ4roec5r30eaVKt5b6AItA+OJkqCUgkNSAh3EumPhH5NMd5i2qcXb6tXQ
6LNN12wHkIReeZ4PAT30DsU9C9h4w5aptn+IZxORUuZ0w0Ksat9qCHoCg57/Lnz/dHz6P8jHb7f5
j76mLFrNHpH1H4NCRRgVLavgFMAzQD3eGM99ex8ZBXnf//jUv5bb/+9T/yRp2b1kh7ptWKdI4glg
aGOSaCd5R7gcdBDENn7Z+VcZF4w4sZUdddzpX+UCTsD4D6BL+SuXxrbxgyI/Al927f+vEtMyVL0K
z5+TErxLnfiV0St5bDCEbTIAYJKTZm9U10R1/fc9EH+jW6nKHIM0h/NovyC43+rTZJKaNMkaxGJQ
hdPp2s9pYwww+qAAYUSFCdVQYmWpSvvUKDrgsbWtAgaEk3/2cxswoIUCyWpep/KTET338pNGTni8
TePgpPsaE/zEN3ahDjtU7ZYa3yImxC3a9N5DRXdCeptNtzaJbiNLkWMNh6jgjMxw6GiRpVFd0ZaY
cnG2lPQ0YSRv+LjVd6VreOFqghE/pHCKtOihQQvTp4xapD74km1mJP99p/6qHlUVQzV1GRsYU/xR
yY+Zp+WTVedHpW93PQTWMGboY6V79OzLKYK0YNsQiIp1hbE+0oFtT3XdKiUGhOjczYwzgHDD8uJh
Ips9d3BFKlhqcWmubaLpNGF92OSS5upKy+yN1tdASpXbJvfSqNw8UZY+xxr8n38tvb/tcL//WH8s
PX/A9igPZYlSlDkh/CMrhYIKF1fuONyiCRUbFYS5QzmHrvjV40U0LeJ+/rkJcCP/9kL+fi3ztf62
GOO4ryK8/Civ9btAGC0RbagyP1ZxBFBnEkex1+ZITuUkOreNk72qrywVzQeAgrkqQmJwVS6thcQR
QsUxyPIU1WHW+U5Buhysrx4oYuwMN4uEG6itW6lfKob9Cp0qh97ImHcwzqMfbVjVKPe8dB8P2Fwq
i9m6MGAyY4+whRiaosRODcbQnL+NYOwt3acIVnKPQwE02chczoVjN14zbT3B+KcnqidpEUS3uvOc
HHl3bDOChMWeVhBmicELrfhVo25P7ee6BtNVF0TbTs1G8YMbcexGC/Ms3Kc9jKiXwX8fS/Coqj3Y
/WcFKBZ+GvK4NNTv0coukd5tDC5KRYwx1c3SCG9jcbARFY7U18RrlMK/xwx3LfWCYiaqy3VHTZB9
p/J79qXLRAO2RG0WTgAcXA+w5QdybxlVcptzRAKVKtwhOk8UJzonXtj9WJLldF0Cw2yn9Cc5eulR
dRogvMZwqaB9md59kGMnbx+m7rNL7wXFmhC72KwdSbzJ5rvgFouAVkUx94qOojBnggarLMzeQeMz
DqsaY3QjTPddR8AjWhx0CXaFfju4afbFzN5kBoX6CB/IlJjOWeoxoUazxadVi1XUcHA3j5E5kTVO
fy0dbWTS8mvCW2X6r43SLFRvWDdZeWkpp1HNLeW+20QmSbqIaXT/PkrBakaLQYN2+nDvC9TJjHAr
fBnBkZtcLCXjU+tuKV8e2ABINKWTtg2L9zz/8FhdEkd3ETKQqbZTR4u8q5EDGMpNUt7TaIDooDm+
GI+1pi4T6RWvTllckhEYuc4uVm+9lqgNZzPLAeYvi8wDic6PRn9TsnYRAdnm4i0q3ysm0BLg43AO
71l6yztv3SNeMPJz2X6MiboIgennyUGmY0fUV+QVwyAajlJauwL9rhr8tBWEHIO87LpcJshnsW4N
HkNktp36Y6ZHfyCVrbhNEYzDUKxTA1phk7901V6O51r42Y+mU+l9W2weXOXSKDeFzWAtBp20J0cn
o7RMB25DwIg8XPkNMobn2Cc0m1IJO4YQKSsWP46KMM9DtGuWAw5R0G11jugWEYQyBevGRtilfSGg
oGA59tCjZAEJAQpw7jcraOhLv74rvNe5aH+g+Vd8Yys4K36zF6LbFhqs0Wlt1jlzxx8hr2y4/hkv
dO8tytKto2pTm2+ygOzDwjOkZmUZ2XP67Gm3TmqRQ8ELSDZpPbkNY7ec4k4zGK9HyyJ7xKXHSSzh
6mO+wY9orfhryzO/zAkqZjrsm3yfKsPRiHwSStpnzb+kaNfyiSGI6n9FrdiF1bM0xKtUjfgF7F4z
0hH9S9nCxIASXsQvAcHQjeXDAQSds4XvO3WKHX0zT07Cd1nS3yzV3FXkpQmwONFse7l5r7H+z0Ox
Ctp6LQ8XK3/skX7ZTFGn4UupXgqb16eNj1kF3tGttdZ8rCRtpZK+F0M9SJi4Jom0NjV1n2Q1hDP9
GRvAQiuOeq4+G5yAcMPxtsVwA8WM1vKTc4utnNofQJWhcRZRKnjHko1GeRvz44NMl6zm7/y52tyj
Ylrp4gf3F9Y5UrM62kc4nqdj5HT+MUyvNT/KLzH/ADcEW3kZNZQOhhwALU4vkv9qd58V/ZWJWsIv
7/Ior4hH7ql5VfMtQvXfgI+HymPXvNV97ShdsjyNubSxvI8xox6HeRl2/gL/U96xmx8hrc3e/ETe
DM2hINa6D9jzaGUNu1kQzS4aRLMz0QsDCMRScBNyk+Q/rduGLBvT1x3cwVathmQD2R1kFdxFoezt
DXFUlAeVtj9R7kkIscYHafEeVYA9hHJSpGEZHP6w4YEZLVT670BaRuQX4xTiawcl2pqqRTAyEauv
ESBCBRs0lYylxE2LiY4KkstkP2mdipkwQ2FO9Kls0aDo2ym7A+2ZoQQnziB8HtyWYW85uoYdLz1/
ePTtgbG7tg/yGAI6Qh97PJj9bZzZCmHv0v93vbaapMTtR/LeBTlfQnsf7Nc8Ple4PZVV+JpCaVTk
cqeUT3E5LGX/e2yja+RXj0G/DmM0Yaxgi5l4uhvE8BZB0EhgvQyqfFWq0O290tUbYg2kRQNfw1MA
H/1bnsK9rYDgcnOhtXer8RzZhwQyc1diF1M1mphwZVr2Wc8JXaQs1KJs6yOBlrvhtTEerKo/1w3G
pA1UAc14MePoUgNWtDu/pKbwngyJl4PyN4tVB5lGIt/96hY2tx6G8FRvzPxeXjvlI2NA1HOUBB6O
yeGSCpGJ83SYAODLiPMKcMJI7x5avQlHOyNx5fZM2xglnZt5CeEQOCBQA3ret659Vvo6SQOnSO21
HRmv0sKD2lf3BcSoR9JYlz5SGwn1imUHR7PaVMHNCO5m2S8kRlBDg3W0ATwb0Yj7jesTFStQTMqN
q89U9fw4tiwBdLeKMPay0a80zT967ZcWNyzj/Bz73TJtLh3xz21XP1TZZ93edNgrVpae+FaOJspF
FrCMW505jThUerfk5XCQSnFAsZGnu1hrXkxTWzDOIYCDTpiDvuSfy223s8WwFvHwpRtYbnfxXhjd
1a/Q51WCATOjYgBjtT5AxWikd2UMr4X0MfRkwBtOzly3rPGhrcGV+w+hoarrm2tUlY7slZtZT2NG
M1vVXhUcrFjMO3IsHcXktkb80FAGpE1A56DBfcfnJn23GQomubxAuKIKvreya8W+MiDGB6Gr5fJz
VQ77oJC2IU5E9RCutZkRUJKtCTJWAs4Wke5ojGNFKTt2+4qj6ZtXPAGC9XCY+tFp24Ppn23/nHZk
Upaea6c6Qr2QBhKhlwcSlGGEhb+KneiQJTHVNBEf2PCmxEpSmMxUJ886cCR4OIlVqH8siBU5UnqF
4HHwdZowhuZh7S0F4vfAfmohV6qGuu4s7aTE08qj+1Iqa9/yClc0IrWwy2WDcUHfv0Z9eNYQZ02p
DYyG5pmmv8hkZBVeffcG9Yik+9X3rL3VFtc68DaG2v9YWbYeY2Xra/RfpbhGDBk6o1h16FR1X3c7
XxxRfmzMUuLPbLhFpgT86blIUFA4+gZTNQPmlAyHnY0itxLHwO9Ql5/tAT5TpKM9hgqsy8tJzU5B
W7rkW8xksKIEe710cPyywdhFYJg9HHsJLbeS4thhse+gfYe2NPUCN1zdHTJo1zrxA9F1rEzgg4ut
ZFtJ4G0Ax55Y4UWu+k7T3Bt4fJac8lpStfZMy5tpgwOMY5fSWZiAf35CTFufnDRff1BTcY7Gdhd1
Fvb3E4x/UW6NeAtS+TzEvewgTIeUr157OKDqUhnZCkrN2gdTm4P04A43tIhk062C/243tZtcLX/k
lGl8ph2aynwQwlhnzfA8jOavkHAj745dCc/Gv9VXE4dGb2rvVU4oVfNW9MZ7qvir3OD9kN9a/OBH
ZeYqXdV2Qtxo7htpie7Eq5+yDlGfn0NDG1BGkVbYqyd8WZ0GOtGU9HujQ3oo7EvHJtbwMlYL3fpR
eG9l4us8xhmpjHdKe5GJPZ8dqSMDF6NQRs1HWjuITGad4vyQ+tidX/PnoNgjOUwlzRGjMx8flTFL
iIkJ6M0RSMk8y/gl1V2HvBOgdIKOaPfXgu28L2EGH2X92/LfQjlGg4EtJjYVsgwJIw+PwmxuE7xp
Qm5da5KgIl+rwgPSTx7VgYG77k8/cTzxicli8vJ943Gn1HhOKuxJqJD0eB1GDawnFWmsAgMuKOkc
VXhd7Eda/54msBgS4dYwtDM7c4zAd0Hr33rs8DTcerwqA1f+IZwqTYdVL42OioC4TaCUjYFjNT5S
ZbH2reKlO5heuY/JWAvJ/xmC7NKm/gua1UOn2zcBv8BKtGrRURaa3Mi2sByRZ449O6ioELCJqcvb
H5/tsG2DGbCnBsm0hZ/N0vtk1SXboisABUpK7ehITXTIwul5KuCwYbJP+vBOlZ+G01hHcCTLjRFy
8OAUkcsYUSX5K5zMKtsPmC4Gt9UBk56Fe/jUF4tP98VdLL7dcPl5PvBn4dY9ED7dLF6SxcvL4sU9
vNRrfj+c3Zfz4fxycOffsoXbLeFXHg76Ilms3JW+CLdoo5fnw+evv3D5q2754p5Lh3+WFot2rZYO
WhX1ibXmYRv8Iz8xvX9Uz7ErPVrOd7OonWzhPchr5Udy2+d6i8Oeg+pg7+P24g57KNEov5onIO76
GO+mjb8Aq3IJZVxyrc3KdKdVuSZ9aDku2G5nqeLD8E2G/QId2l7azeYf6bZtOZqW/rhWn/DksQ6f
OevxkRIrBJP5NInQg1fwpbxhb6LVWK8t7Pde4zf9qyZpWnfMiawEvJXhM3IczOMUnZfaOJC4pGHN
DsP0kO3Fin+MY8cihdqYbWpqSQ9nFbkHncfSO8vuXuRvZ+d+Fr8W4WUD0Rlo61JOVNwVU2HYTjIH
rxnp64D5FrIYX0I9cc4QFOmoBoYi3nlZkDMDmPa6F6yBaJdC/grIchi0YzEpD6Zf71uIKLJtP4eT
tuzkca9Df1GSF6XFS7hVZ3GyAn9FtNe0lzetpzlp95ojuembZm2Vw9aA16+KnhAJOCS57cio0ObI
DyulKMM/zEREEAFPDBMDRtrsuME1nP1VMbQdkWqUXAAG2Vpl0BgOR8UL10aD5CzTXG2YXlOcLJKp
J/2ydXWPPJH2IngNRm9YlHCr2n4FHxYKXwunyUfSkRsDfqIo9UfP+cUYi+QVueV1AAeNixLeG1FM
PY5sNuyHELmAWiIiSxwdyZc1vLUpN5o+tp++5qqDYWjXZdsY6rksnfJC3fuj5Yyg8w14Q9DrrhZA
eo0qN7R+WotXV252hgZXO77OTp+mXK2HCfV69dk2x/nOtqm1jPLUqap9hd/1fNAw0wv5m16ZOfTT
osl/WumVcDDJPlXcvtFbUyRBEw+xGyyOIWI0W/ZWUysfLVxQkXPMI0XcCd0S+2UhpW6fGds2fKKo
dbxKfbAI6lBQT5K7A2pfR2ysXXpoBu8QgNhI3ULWuvVc5wdG8NJmpL5N4qJKMfdUWysJh/aoukL5
8cBhZgeR0Gr5ThsUKUJZA+nkKi2fCDE78g45YuOu7rcmHDrsbletQSXdoywFGvTY7wcJmXV8IqwU
mneznq2+qvBm07OX4Qs4yGJiFFzOEjv/OWa4rzNuUqkvdGj4FWKHjoPHcLzmcUKfO9GSxbIbQ/Ly
4YAHqOmmQn4cdXOlEaw2wytzOdeAjJjIjnR/V0NHjATfbN7ZtQCW/Rahd9jCYEtviWYv8b3j6MHV
gcpVs0iIk9gZ62XVnrriE1SAz3ElCAAlkJ/ePdbj1ZCNbVVxlYw8FGix/XS3qXNLqnJIVGqCl87T
MFG716fMOAok8x76HphjPfbnuX7xzFvmf+roSpQnKT4M4tgYd6wwmuzM//jKp9ZUzIdmZdExykbG
R2+28RREeKT1ujNMJn4glMftXTD+xHlzkalHCQf3eEKALbkMBRlBcD+xAbEFDhseJEF0TpmL+JWq
7ozjREYJgUMuMn/sXrLOacfHQTzhe7+w/Hc/hhUhe8qyDevXoFScupyPE20fK9eIk56ZkGk7ZvKc
ggUlME65xYneHwr1NYlfRhAW8dRM+CqggcYzS4bc2GiHgHhPGX4Z+WGR8ZyNnJFsDTKiRewTPICU
Kv8ekd6FPbIvxWColDumwOW1VzbB8DEg5J7L4ilzQ3Oi7fnIjRuH+HrMYXHR6zoB0iJmMWp6xGJR
oUGrtrkN/DQi0FH3ZuZoED5YlQuqxjZ/j01Og6p51itUuqbjm+4Izjepd0uk3ybDJaamKASShTJ4
CHjFusB+M+M5VyM2RSbJ9bqGTYw7DW9Vp0N7+JIGDNnQ2ctlyuauggm/B+wdRTCrsH1eGHmhed4y
py3vGNAptETwD8xw47cgoc3VMF+J+IRPEzoZrys44li2qEPxQ5mmZci9/0lLLDNS4xwkDz18mZDw
i0l67WDu6jei02k9rzYNxdAr+OW2qwzKyazMb8HukGtJAnqGCdWRI2o27smzdDu/LhK6BcxeRlj3
Ux7Slp5ScKzEWIVwCF8a/r8YHwaEoarULLk7Q/wUhmygFFhT8VQagZNzBnr6y8yOxKNnjPK1HkLH
iRcSSKQPECdyseiGeI/CvY1ucHKw+1B/5RMUuEFgrLpI0r2GMlMFyImQ8bX2AzcgaE929M6CHejo
gxqLEo7pOjpV3hPkYkHMlrEP2HCKfB8iZEEu6GfMQGUgwE+tfLZoI9Lmc5L69fy41WSgrv0ZPYI/
Muo8spd7dG7EAXnKrqimvRVXZw2eKO7GV5gi8vQjUVP7UIPUrSV7MG1vGWhskVuwgyp4Hj85Nk+9
PO2mGkrVZJxGhun1THtmXFuJK//KrWosVemXpnLu7Bja95TV41NVPHoh9NLhuy1/4UsViC8M5W6m
/MbUCrrWOFLBJk4URtXSvYezDHMTFfZdphgOhLQqU5vGiVSpyrroauNAjDn6M2tOsh6N7FixvEg+
WgTFtxQRy2g/wcnb4w+9SAYiZZnlYDE0yq9N0EIpZ4BBHGcBEy5iG06LbNn1uDXh/FPhm+klxroO
jWUMeae2OFKZXeUUO5m/neIGwtS3NWAvkEqrsdlY/t5mVSSdB3+aajMuFwb+jhZfOwzbSvedChsU
paocvatQnoJ9R9OqUlqg1sZRfWgCIuAkmc6mn3znY7iVi3HpedmuN62VYRJ8QrhK4FmwytolqXT8
wggDFmMWWchocjCqnnmGXuBo29Iq0+kX6WeEg0OirEujY0DPj1WRUmVA6TarLSyKZ4FptrYx+cEb
Sqjekh0d7x2TM0LFImC6myqVtoneGKDfKp+LzsSMzUMD5u/6hpXPAFikYIMA90PgqEDZ00TqHeSH
Wv6ZyeFihJydkt+hnGHAnOZ4Fn+lfzViB5FvkWf9g6J6GNHBDKM5ikYcf6yO895sTnpWOFIIo01d
RMpXEbwxHtTDY4pydDChZEna3uqSYzd4e0KAVlmZMZ3FGLOg5/xQ+oM2c2i7F/aVlQr1ZUxR6FGx
8uTXvlSva1j8GDju8aSewsmVhOwO9S3i7ZjGdqXJbxnyJhjjyzZJVgodUGGPm9L4GvUbHhdPmG3l
Ybg1SkBMOXsM6uA8zOPioJk52Cb+nIgDJUfO4r0UP2Ekcyike4WnawCTEE/omT51yul3kuyYcflR
va9M3sy0XmsFu5IvBbsATr89ZhsBgttTdAZWA9mPi8MFXNO2M7KUaxZ+DphbTezcErjkmLIzlCCa
qzEmn10/jvFb31Gr1SPuptaqvyvJuMB+aaETfJPXaxp7dOMl6uyXvtVwz+fO0f7WuD2R555I0QbO
Ewoeo4ByH/C2sHRn2EFOxK6ju6xBehX1feq+G6X4MBlsl4l69PXUUQrxMMm7Qh0uM2NWtao5x8kc
H7yeSh2KPaTbD6tVqLMIzJlSaKlvdowcULoUeepWo7nq83CLkbw3ObHhanWMgwnFB5+h2sHFi4qV
ISmuFuYuWS2uRuEgxfsm26csxsmADR8dgqQ7+s3BAHu1KvtBK6+RitEj7Kq17yGicIzRYdfpovKt
iM/Y5W0lzEEM3KJgccbL1MeSGq50GZtIE/1NnIqNgjuy3MVuS0ealyogN8k4c4hP39PCIgPjBNWn
ftsP3o/RIpHFHmIo8YgK+m0d27Oj6zbJzcOQYdNrydsJSCZLY8xReI1EeWw9cWo9lTaEX0CbNnMo
hqeKa1MHkQBuCocIdUlRl5BejHjuz4M3/zWFIZtZKnPTuHsUWAV6Xf5ESONqHINtwCMxFFBYuKqM
UdJLYhLp1SIKLiu6dghtebTThdcu5DLeitADMahv8tAeSmMbJOlOLvV1RvXnoXvyzavRordBUdtf
B5/zIlbBcnNXTq6iEpepBeiOOpyJZUxCk02fx1s1mR5TyImBuq9nDgVnVowdU0FvZwGrzPypqTv2
1XgYQdbkad203gfuWpscb5ouisyFr1HqWFjRcXyuhgkRYyxRn3WYdchvUUZATxVgpD8uC3L78q0V
XVX/OvuZp8hhaD8wv3UFh4DEXYvjlJruQx6yVW7H2yDqAr41BhoDQw973DaPWbmv9WHl8el9cqlT
ipKbmsxR6CMQ9DBca/W7RpdtlMmOWyBB4sRxtj02zQWGZsD7lUbhe8/A3HJzfQKd7VN0blX0GvjQ
5y1lL4L4pmcsfSnwmVy36FbJ5Sq7yHMyIg4WMS1lptUnfXgKMWyewmIrYWygdVXtFNizez3aCnr7
Mn3RujedcFfWhj2wHMRzgyJRE/HNJNHLLiG1jgB20UCC1Rv13INoQ9rWsF/mur0VEpJfK5B8RySz
DQ/8DUiBgNRliLw+clJ7lkKpPCDy4fHb6K5jPz77BjiB0Xdsg1FzUAhhKNruWjTRo1GLO1Up5t9s
5kLNjtEUfPqZGtBAv5WUwxPaeJrvCfo1Y4LaO+cRgY8SHovFRzAcK7V9SnLlV6kgGSk4WnyfgniN
iuXklxrkUXQe8XQIi/qe+PAPCnuVotnXDoOBYtk+acLemf0G8t6IIQDdwgovUbRZwU+Xv/lD+AlK
uh2RRBZCftBLYp2WXn4nqQXHGH/PFArVyk+bm8iBGkTa5cry9oxw3KR9tqCRi5YZbhfue0+AxsmI
wH3Ex5O9Gpj8btJoumFVFHwjhJmEt7DsHrSMYSRCvGbAIwxeBr6jBF4ylTawcbA9bxWYtzy6l4mB
oSZEimnxzhyz19EFxzFber6o2Ua66dKzDmXgdyGSj0RMlxk/G9Xe1cxhNWQdoW6+C9XGRQ4Fu7p8
iTkMw3La9JVENMmsLvNxzgeJ4v1OaahmxorfnZLKW7NGMPCzRjzLZO/JtPOfhPIxz3G8oL7QMbov
vUtrcVnjweLSBZwIRjs6LdWI2rin9K6SYpmE09kgJEIvenRRtyKPzsXQXyVxylMcdxIfSuuAhQgf
HE7D0kwPXU2eKrM3iCUK1JFceRtg/UUMXjjTFmVerxTgA1EE38rYbEscDLrxpR0p5rwBEwwCTwoh
HWfhjoRpNKxMPNxuqW+sdeOud6iASnhCdr1KFekao0rzSjwKGj1b+WGTIP5+mcZTTNOqwz4x2B8Z
WkNGWfNwamWjei/lyA8bqWswK2es9BNPDk+qaNx40bWsLr7x7ink5wWOOdBAqDc5DtwgVlHSjReh
AaoCzpbzjtT4K6XTnEHHlAEzkKy2H2NO+wKPgLQvXFnDgkSjv3vy4mmjSsUZW5NLMNUffmA7UV2v
jNpYGdZXN5IfGidO5516PPhn1mPcyThHFStM3Tu93ufNzjbvil47QVw7PRJYS6h7Ox7X9JHAVJFT
sHAQFOcafSFrsMQVp7I6p59WRyCOcDdXGUNSrJPIppexHgbIsTZSwCwJVqltb30aNpnbVyjmg2/1
Kw+tPYEr8Bug9xw1hepwaSAftJpzhPsRSt6INxVuOWTRodna0n1g1Gp+1Ogjze6uGBDrGWNY/WcI
D27SL5FZLHrPzVRkq1TzQMQZFjMdGsB7zOtTeZhiIusR6pOdEyA4ftvJY0j0StBd+HNQjVVftFAa
wDypT+YKfnYeNOA3iB7pRwQU5xX0GVgEGdqGwWYqv4l2Fl7SwOGXM4hXI0OwSYi7BHFFoJ5TUTsM
3SNgRYpAIwY4K5Ph0OTUzABFYrwYAOE6JVj1NtCEx0mJbwLtvkUV3I7O0NLbdBpj/6/Iv2vZEwgR
vJUhnw7j9GpqUFPUZRsD8HYghcg9hM2OCeyZtZimkozF6MMHehmCYQvWQ3rVFHuosmcN22mWj2iF
k8ZM4JRjEYAEBMuuwgSug+G+rgBSKLMlZfjIdYZK2cN/EwFh8EBD+1PT8ztNbaax/UZTkz3QQ3Xm
GNlEMqrfWTqujIJcI/VjRIyHxwEPZaSAjxR7nTHh0cdibSJZAWFq6JnrAmSC0gUaLyR2lVOwf9Jy
1qEO6Sx8C/Ujnq9LiR5wpNQkcE+rLExbvCXTUTU8pdFPAT2qN7snJSzXEkpDotzwFcWLKUZSDx4w
yI/xeAz7+RRDRAkZvwCY9KBEiLXZ1U96YT750HCCPj0XonLjlQ3ZG3UExKAraPgISlqKifNlV5mn
PMKbCYbLCIiT4liakN9JB7WMdIgwcrj2kfFiy6lDxY5h4GVXXVecyDO2XbLHH7CxAGqjTYK3m/Qd
8XV6+2OpTqWBgMbXpzgtT1nmr0Y4yzAqV2MG0yWWl0n2XTA29NYtFY1dPxr0bTPN+R8P81/P8g8q
edt17Lz9lJ5KAwfAI/ntKUkE9r4QyChottd+iTPmKlDwfDtk0j9Ur+pMbP7fS8k2gcaglCryH+zL
LgLGViKdUPf0BJkE0BjAjGF68dCeRv2Z0RquvweFXcKtTAR7i/Y5STcoG5inJN4ZCmKvLLOjlMGy
3fX74fW/b8/fSa8qrFxD1hVNt/8Qc6q9wfsfh/KF9xOELn5pPqNDtTV25oPieK/FS0XvAMS3Y/+T
8SB/UZ/VLzpFXkZ9Ne2AfJ3wiQFtQKPulB/pDxHRpbX+76v8M1D3F31c/b9X+b+CF2QcXz19aMTR
kF0UT6goyKQ2kRHX76q2bsR3IR808K28sR6tEWLbjP5nlwFxehUUOxU51T+u6K/L6rcr+kOAOA1+
BhU4IgqCc0J1tTXGGfijxeAwCClmW3oAiF1yNf+xnufn8ed6IrudJFNDIQPP/IOkLIupNDNlyk4S
sEQ5vUnpRQjmmm/53CsUS+NfBPI/s+l+3fvfP3G+E79thmNjpyFDkehQNsgCoaJMq44OW5JLfHMA
0LNLU+FbtjSls8ZEpohS1zNuap+seAINEyd9ioAO/8Fr/6sL7O+X9cceTThYwd2R1eNQMZ4JrgT+
0qM4BWRqMTFtpd/AW9/Hq7GRZjOZp6jb/vcamHeO3x8FLzM5kEIne9EkHvBPf8wRJDZvWiM6UMfq
wxGx7eDz389/f4r484n/+hhiHg1+GObyxh8KFTXTq5CPDwEy8BHLHhPoSE29yw39q9SAiH1sYHro
uaAX06iuc5qpAFpDXcJIxPaoJs+1z7Ypquz/4ey8dhvH1iz8RAKYw+3eTMrZlnQjOEgURWUxSHz6
+ei5GJfssXAO0KgyuruK5A5/XmvRp2+4HiMINghJJSXkzaAtYCQt/rjn91qA2ypQzTy/7pzJ8boA
1iormLo12vgOTC+kHQRaqkO4X8gTN53ayYEGnbaz2xe8Gx4PltogZR7B4DbUMIeK6VqbKWUy/I07
2N3VaKeS/oPauu67yPj4f6/VI9bhf5fKtF3wtobmfhnjb0c1vpcINzFE0OFQ2hjQ+8XP3Sa8XHL/
TITn111xXcdwwVWo5uPmwwhxXQIYSDvIFyMyapylc5pyC+7nLore6Hj8x1+mKaqiIlKra5alPpx2
fbs1YV5vbDs11lMlvGbm+tg6giCJaQ0/edYvB1tT0ByxuT+u7toPD4vz6zLPLiU6tachzduDBom5
2RB6sb4o+mi/GV/tQZW+MbXOAJSn6OES7CRzP/t9KyvCC5m8k6khuMwj2d3W1aIMLNz2XkWGfoEy
U+tlCZKQdc0EoFz24jAyth3UzYglkcDuNlhC5qxjNEDMRDvj3oQfCsm2raEEibU6ALOuLhSJN+El
cTxgMwbj3hd9cqc0HkNhfGaS6HhQRlhCXc/aFxcMSuMYXXajDbieAz05OBE8ZZcPlpDgmebcvrnD
W66iQFG1cus8so+BWVFYg1g23bfcZV0Hp0e3LJ4ohvwABXFcNcXBieiqo2u6/nCzi/ywuaX5HYne
5UIvuCF0ZxEeiFe6OYyX3Suq6TpIg33+xKQ4tZP4brkU9PMcG5FPVbEV3TDqw/3tnmwdZlkMfXvq
5vd7kK93KfR49ELo2tjGZegeCcjpAKHgS5eECUXdinIlpmVqvzcOx9ZNWymbLCoR6r5vKOolTDAz
+riD1qU6OqMtCaxxWOmWAf3hfYS+TYsAOLh03B3MotDGMgxtJjA4pu+qXduoSc5U6tm6hoq99d2s
mt9udtNcLmErvMZvJqOmdABoOu137YuptY70s5fqrLoX40ZSvbqaudqWxEbL6OxAcISmwdKw23uL
/sOBdv7d7C/3kMFWVYfJt2Zm3QOXQYMi1Vqnmz5PTpcJIxT+dVmC2ITzqASHo3p3YwnEZBvuECoI
dAp/GmCOl7/v2a+qRN+2wXzQQDK37u1Med7oQgMLXS/joZQhMvwYrdVduwBF61rdK6g9xl6vbkih
neYviXtV8MqAY2EUSCd/v9OvQL3v7/QYX5ySjXs8n82ufT/5Z8KotGqVFUM6emvptk7px975JI/9
+6m/4oJc17VsC6SaYekPT3XVPLYYI7C6Vl1GKZt5OjM3O0+xrv6SccTKghI7pwWxg3+LFiASgoV/
Noa6kcGpzczfZpY3Qu14BQDZQUbkrNQqqoA+7uTd96mx7xeF5iEt19S094wINaECZFVjI56WcGm6
h06OlkeNMuJHxSS91YIraam+HFcUhIvluszjJ1b2t90nkNVVVVMVTVeMh923rnsjz92D3VW1jnos
+8B+ewe4gJOLIRugn0ikNGwPhEvdXWOmkScs7XXs0NemKcWAhR8jr6qfSYTvCuV99YnH+S3A+uf9
HiJc+67dcmMPZHPrTvf6ZXwpw+O9VdLQLDUYSWgVg7XAnsL7bDYTA8D0s9Dzl9zpnzd4OBWmXeh3
09Z3PVdf3azFeTcqKMoyQApy0XliE39LMUzsjYtJdA2sn/WvTQThAKTFqHa9JSFNWTkenu96QkuH
OAKGhhv0fDHQA2b7GuqwbjGZNFLUHAj/kbEfu73Zj/6+FNpjiIGV/ueNHtzD/ng7nXZlag/OMBRe
3ilZb3YdEwdxjxSi2mYG8t8Z6uUHCnrlVtiSooHRh9SKfqn10aio1IS0rlEXuDCNFkI1wrR8/oSJ
xa4T2AdfglcyTaIS3VatR0obCm6XLE7K65DssYrD+NSuavXRYH8OzhukfwL37Fca9SZ5yJg9DjWG
B/C+lAsCyvjGFueM3fOhOjZe9rwqjbTSv8wPTgQyyKKprHjnU8DII0KdEEdv1g5jIQ0EXKNz4hlM
cTW8zd0zqadpQT3fPW4wiIi8YKMO/TYQNmQBo1jbY5iyFFAFneXxkyHNyw0uFQ+ng5mJjehuNGHs
jRvtWJsmlKTjFoXMv/fzt1SblXKQjrdUpvMewyrb1U4nt2KlNk1mIAiQI6eLRm1nP7rQgAhOk8Mn
AlRbQaUttHvawGiaftECOlit6XZ2ksHlza21+WA0JcGhZ/NkK836Pj1upYbSuYKWu6Ubj5mGfrcb
O8W6XYfQ6aNuqMdMlTCy58eMrxWyXPoZXNJpwJhZwQ9XKKnJrv2SgR5Y56B4o89KSYx5PqmAvmh4
274yYBylseykanAtmjWawT36KZzQDDrZUc53VrB/tQg/gBKH0IvSnT/cfMcNcNH1w4sA0kjaLEBD
/t6N+jo/fiuRdI30JVMgrP73uqNG69DFcfcdoullihoSXYzdwkTF8794jms4xHgki+5jjMcQ8s3U
GzyHWWPGM+mmcSzdcvj3U36EkrWt4DtU0EGmo1hf1u1bRKfr7klzGRXpQC/DY+p50W063DYG6JDS
y42X84xRx78fqtV5wMMaWgrZlmkRRqq473/XML+owErN3WGE0rGNxzohhOGBVdQP/eNrPTVH2ZCx
qzkCQnunmaBzfJowhA/tyl2nKBruyrrgRekZdjcmUf9+u9+WxFIc0zB0h99dtT7t35bEvlTlwXA2
IDghCMlaR2KZ4xXerNDMA6PRV7SjRxYVK08KNL9FUBYhtWXaSh1IffnVb89tJNftDXaBpHPLwprs
Z3thyrWScTIkY7uAq6mb6odn+tNfIdL3zSA5dC3LIJ63dZta3oO7JkwyjdNh9/W5ytlsWdU0P65r
XqzsbL9btE3NOA9hjg+328sr5DgmGncJpDOG++FC5JbeLd9h9m1vQuK8MlAdcSHNzQxuqtG91GyS
8vBxpAq4QSA9hV68Tqx2u3Lw97b9TOH5DJs8lwtoMBr3sGtOmqTLGPRV55SHeOBj6lvulIwan//3
gx4NQL1eXH61rqgoqmE/HN7j1Sr0zVVNOiltDPQdSrdFEV2k5eo/fQ5Vm7owoShmbfofDc22oSgn
HWKhEwW67QEuspCgivG9J9xyP847USSG29CwZ/ykW3U09e3c7Q3GIy3LPE6yQGvpgSUrgZDOrPK3
4om10R59/tejLEdRKA7auvOVX3571NIlWU+VU9xTcUj3ixoeT1uguYdg7y4/rIw67HFd0OkCCXcp
7GbaaCArZgcFFf5kujO76RUCYiKSGKa7bObs7mD14L7LlSc24DGAfHzP+ju+vWehJfetoxhQx1QL
HBRSMUxO0OA4nlugzf/e59/Wn4V3LJMLSCKjPJxcLTN26hVSpI5abcHyBNvdQi1CG3bkDbCxsp6M
hd8hfo3j7TOT8xgp8p3sODFYfWkMqvj/fmd51dJlVh3TujpknVBBoC57W0516xp8kYxU1bhA7YIq
eFzsoxv0jKoOBr1no5Z5Te++CY1TAQG/ETtP3N8Xg++/ZknTVJRjaX+ohNfa4zWji+Wm5vI+qfq6
0PszWywCVTSb0BaFSViIZbBrvybN1868J+V4/DnchlCS+el/fhJseArdr5KW+6N+tjvCbpHQm+sw
9VJfRFw+Az911ZNNAYj05Cw88hexIf887uGrC8uyE+da7TtMOsT6sFoGTFDu0OXVXxRN3lbas2xS
/WnOeCJ209UVE2bJxwIh0CX1mMMC1dlg0ilWc8wrH+o/krMGIMQpHL6eUUKBeGNM9MDxKEovY4ZH
z44oT+iobjwND35bBIdxPcM1qSOajwmurpUlMLjTffLyMquCo+iz7yNXhn7p9XqKkNEzs/RzDUij
KccahFkmdYQHC7jRTiZEBvEW1RmGAnVK1TFo0GHNcFEBQbwBOdY3b+AbpAsISEM5Un857UGWXafH
crjL4SIslNa9lm2hht5joMajtO3ejv4deC94+ieX4zF+witQZtVN1aSB4GqPVQ/lsj+4oBIoV1+H
5JfIOrvXxd8n8UeV4cvz2KZJYEijwnyMgm7xJW045zTtVNpFXK0hYH26ycPqfoenmFqXQ+uOCCwF
Rms02tT403hhMfpCXfSOzkB8mOJ5od5hJFl9YjF/unqdtqPu6EC3SYket8vgCDbyC54RDs8z6Ltt
92tX+sXySaHV/ekHeBKXgoaZXtuAh+t4Kbd2tr/lVg/7eC3P0f0Y3uN1QrBfU2VmUDyebjBb3GF5
pldUM2vqxdZPVR2BWHtCZwlmwlPi7TaQqDiUSpfUIGhyXivwZnByIV5QkyU24KArbTQKrKyTwpym
MU1UoWivE2km8DxeM0RnDifmEf0Gc5YN4EjF7RA4zl26iYMO7EC3Rk49FQ752zk5RNti206s19tu
oqpOr6Z6hbPWhSr0dF/hyNTyZVmWTGIf/dv5itLhHZUEplJKu2ZVUJak4N3sCgIfBSYmDao+dCj+
majN0snNkb9gjsQuqHmZl+C8zQDyMF6v7U+EgcgBZN2N7s609NAs0Os5XdB33B/pcULBZ1VDR20V
KaJWzDglEMPF2tC2cXKwR6Rk1kqmyQNDHE/zHK2OYv91J7oKtSwVGgoOumbWV+qbR79C03O46Ser
B6Hm5tpVLu6gX7gANE8MpzJvdezlDuPqvlu9FejTqrepna6kmiHWAtBzn+yaNCVL68kt+1Erq28Z
r6PVXo5/HhtPVt7IIOw5pJ0rRt40SFnVbm6EdtK9lN2dts717iHfew1wmltWPD9uo7/v+S+mTyXw
M0l4dFL4rybit3WxTkur5OQzVaBB0mN49EQz6AARl/j7OV/24mED/ulZPNhYO7OuB6cw9h0F2DXc
pMWl28jBjMvbK32hxA6ADlQnODeefOAvxgIn4mLa8W8G/ZJ/N94wFFhBLCvpMKelgRWttCmJgXqd
Ps2kfjEWGuQdNI9dZoAU5SGYSg+Va18b+lfGzrS+gcbZ2JkUm+7TFOS3bwJ2hYd0LFcjV/z3myCV
VK27rn9lilBj33kUYq7JlQGcZ+UOrY4+H/dNReWTs0GZgCX891l5AdRO35Crw+Jcq6hXET3g6xlK
AxsQQVhPvRUgklEPgAne3zLOcYD7/h7umfm9DoFhwGXS4GY/m8/5dbVtzq1BCgZvTb1G3w6uub9l
6blgDUzXldC+1uPNqCjmhMuMdJZG8784v1wTZnFchbV/LMJdd8nyqB0YpV9Sity0aiH607m1pfTv
QMRvrS7OAA14kJ8xRM1Pnl2f0cc9oNakGzrDG7UR+/db8+Smn80DNLgGMNWGb8AUWsIlMaS2bcDY
fd0HBZJLFPwgMBF77UlQ+ttpg3VcQ+mTwoT7FUF+W+lCb5C3wT7RYXiA05bsalrSM9f3aTHqt+/8
/qSHPT0UynafORSjcLcAdOE0TKgO7lqG1j0zIa8qb0wPMC4CNaCSPqNa/FE2xxbTUuWYs84EWI+F
/Ni47S7GeY/MkeEjK2DbzFJVSxqIRDzM4VZnAmDby5l7N2HTN3pM9aV4fSemSrVTu7Cy6IF5uwCq
69UMLCVoP3ocTtxpIBxV7F4QVdaPuZ+fyyfn49cN+vbiD8umZNUyVpYKgFLGNBm02bRI0Wh8O8/6
v8YvXvSfJXow4qmxjA+5sk06NW0BxcnhHTZmG/AzE7ahk0bLPImsbMMpLUZ3/3Q79GDV6F3KvZdQ
vEfu47Y/hSC/KRbLpHGXDij1+9zYw+wNpqbmmV+q2y6t+dzKvDoQOFHZ3zemBrRL9m4zTEEoVxbo
78NUta69a+X2alhK/DT9/M264JaZzSHKrmuw/964+0Y1q4tSn3mEcrB3TM9yzRnTUW9DABr/xf3+
/rSHCsAmzRWkP5Qttd5Qm+5scBDYlaSM9DtDkrJhF0hdhkcGvW9pzd7T/vv5P2YNv06+5lIC1PCU
jIj9+7VqUu61i4OPTGAQgwjPT3Y5fHm3VmN7lxu48EqSvn3CBDcaBwV0FLkGgcnAhaPdnTCA3cje
j84KOM0FmgSbiY9iowdoCvoOPTCb+ukGnT+XcNU6P0uFftsoA7OkKxbxuW7VJuWbcWpcdaRNltq2
c6KtsOwsuXHl1sdGGIxUPy3K14710RB/f9qDIc6SIzjdZLnvkB0S2lMMuNXSFEprzx3IrcUpTp7c
beun/zUdly3BLJHv4QH+/cB9sb27V8tMO6kxZGZvaw/Bo5lwzcO5HqhHEqAiUBH+LsOUK3RMI30J
5YO9MrZLup70WjUbxHDSPuCxT4PtBtiaMW0YtIbJ40ks7BpNBf32hhxhmJ/5B9Ay/HKX08psVQcH
VCL8DbA10g5n6utahlZuAUWiDVZOFZA3zIWrTLUvN2l0LdcuEg6n9IU5mAMYnBsAmyQfKsn7YcN4
yNvRZNLe2Pbhf98dngnFaM7PwkG9Vkxw0dEgBjMetkfRAAUY6mEHWa5Cs9/snPXbdJ9kkK+6QWqg
blg2hvXaJCsSbK80UPFSz034UFoHIImbyLmW0fVuwKtsdQDFFTQAba3RVIHD35xruItH1vklqaY2
S0CNDlb+u9ZALGfJUD7ydjHC4tRrjhbYIQc4kbK+ZJAMWg24X7gYGdwP1M7uUOaku+FOBaYK6mCf
Nj5TGLC0GFp6Z1BuXxCojUXBzP1We6u7yBd0nAyglwbpY81zn6lZW81B4a615IOBehjAk+6mWh1O
CXivo7TPZrO05iWSBlfUCZJD+360oWlkph84eEV2fqw9GKxB9f9dKa9G3AjQaAKxADsUtG5ZHCaQ
++9Bius0gbapFp5A+NSJZHVQ/MwxYGYjB961LtmQIRMIN4flvW8A8tv3LINcxYZLcaSiOkwmt68+
yvzDiQHEF634sFZtIn0G3eALLqis0HVStSm+najK4TA6BvJ427cD4U1l0n89ywTc/vYK+t+KDqBX
uNWc9sbBbJ62Bz9FuwixpMEuj6zcDWsRlJxeUYNKLRTjDgoj9dLtWEYLAu69bsMjEubUJY7bNvxl
IrvBy4+DPjOM0CDtubPP+dKVKvSYuQOYP9cBjcGgf3IVCI7i0IXRvQal1QOS9fm+5uD39ruI/PBa
2N27RiP2gl9LlbR/ASKmbkmeVQuoQvbROKDR3DjDoRQbneysEUHvB4Ye9woTSNsWbW5AQrCBINm7
K3JfQ4OJQmBGc6Y46YgSOaCBLH+rpcMLyrCbUxklpOSMju5sZg9UIOdf8tVveeyiqWVFGaCJo5vM
4hrd6txaZXwnq6zeL/ckmpeHuHt0oB24WeE920eg8hjlh0GzzjSXZ/BJ8PpFewhBDZjGagkU6vBe
RrJxcM6EPEh2UQNTIRGpZzqQvTmRzRXqQofHA77CpkV1kCS6AS9MYe1blxPajjHcV5ikltFo2VrL
1Vr8HOetBqYLC9+sSfDveSEvjGjHtzXT27CMTl0VqvwMnohlZNI3ODExeFHhT0JEfDMHZ3/O2ssb
Iz4Fyhf7AjQUJ0h31kb+VjSGptLwj3b2pNuk1qbkX09Ah06z0OMhYOS3B1OTmeU2zu7ZsQ5VU8j5
4KPJxPEU1vI6++WaQWYXNUwHHTAYABlBOJBZD5Ty5W/P/dMfmYyp6fXQKtNPVAP/dQ5oJyy3pR7v
xpcEOimx5BYEEARXyHEap/DvZ/3Sp+BhdIqRWID63PzyVN9crXrJ726y2ezG+kfuSjzLqESdE7pY
iHGF1avmfz/vR5dYpe9FPG4opqO7SB89uPY8vjn0pvRqWAxM1Bj8HB4cYTEXTLwnzODQR+fdanxY
cEPsfIidb9F+3PDy183KTQYQEtJNepIJqT+jjX9f6WHXy2sBq4GVHlDNxAxe0f5lIhRvUtvACi4R
h4uBbScR3Xq5sYHio7vhNpwaWZBCe4cPpepwt5fe30v1S3GF96pLoXTVTI3phH/PAZpVTn4/JJtx
NUvWN4CSDFWB5t55cGj1wBzlmdjN/n7mb0ePbaGqojq08h+7hnjTfRKDMe3t9+h3SM0KFJO2sL+/
DC0mb57Vj77qDN8vHI6dQpWNg9dsKvWP2Rn8BQ1GCk7KZOYdRTdIaAWJhmQkvNOB0EuOh3Zz+GI+
WdgfZ/DrqSZH3lYpNXPT/l1YNdWS7JqdlUkuZ17pd9+DSZP207ITCtmKSn65iOjzGVZDe8zovh5r
qbpOddAyKFr++1jbsioQ6Yo6aSuhKWaHZtDtH7xALL2bECOl+RpW0n+D+FBEeXv498b+wA08Pvwh
GyE+KOxzwUq3uzdvEfSbzVtURYmYGLJbdPoLXmQCoc4mGI1sqN46StDyM9m6i40/bllRrzdHAbk1
96dyvN7JnczFcDjcSnPy7Dp+NYJ+nIlvy/RgIa6XqqoOKkSdqeh2u7pnyckZ5OZ5WJ+Ohr+Kw4Ey
DsVJ9KbT8UnCbi2HQ+lRkRMoW2Ri3M7F34v3FY7/9UoPFiI/pOC9Cz2fxEKTk27qb720u+o7va7S
7Y9k7I9WZ6836g3laQq7jvhsZXIpD6HdXD7JHH7Y68d9fMgcdvFVvdiJkU8yD5FkL/ZT+Wq2FHRi
N09cw4++/v8+ikIc4qTMhT9W18FIV66yo2OXilm3u3hvTpqj0Ycf9vyliGTsDZ9krF8tnp/L/H8P
fGzMKDbcyalTTspWvjYQm794h32gTq7hvpUsEAYgWlrfPu32NbwpKGvL7NIB/Q2NQXaP3AXQ4KKl
Kr46dHIk4OSmjVzZUhojUOPMHx2aECY3Tx6CwmB2Ab3aYN1VP6a/V3Rt7z76+9D8QEo9Lt+DG98t
HVfPT2cankHwPhHi1Ba+kNNIftLdeXJCfxR0Hx9W+7hvbnyzLK5VEpug+MP3Qkz6bRC8ApCGB6t2
By0E6WehLnqtw/DZo59+54M1LW+Wlpbm5T7xulzTupu/ykQoejIq28PoyRn53WNQGsZDqQYl7Acj
qib5PknNUp281Hx4XnCV/eYmCGtZdOgtMVu9qYw+9+9Pnvv/fOX/PffBfhYwpafIR6oTbxbc/cU+
ag7EvJI9TWii5UVPQsAvx/fjKjBAy6yQw2TNYwNfd663xlHFRYEf9vdidvO676pH1sTy7mUTWmJO
sBiErPS8g+T5OPaitfu5PnSHn9WTsPj3NacqbzMLqjrGl6H4driW2+Oxcd1hc+6y36etJt4RtRAT
yI7QlY96JzlrL8Vw/dJ6ZniNelV/LAOd2hpV55qq9bDbpXGonCph1dvebHYUC/zlJNgEN4ECKMFq
LJoTux2MUik6/nnSk8dgvI77n5vukugVJzpsP3NPdm3r/3qlh4MQl2rD0tSCVyqCGdhpfxEcvD6b
EovJ5P30efBKrkFQ+4TQ8ITfs1u9aWtMPXk9LkLps2i2HIQjZ7AaLQMijt5GjLV2JH2xjNRh6Ihe
LxqXoj28leHtCZj9dxP7bUEfnCvCG1c9Me/KhPEbQLvyuBOzl3SNPqZoQ7IonDBoCOgBxWk8OsqR
OLShXe34zkcHcg7Z6VxrMtjQp6QrOPqt6CC9J5HK76fNYYyMHSdAsx/C3srOt+opU5TJtcXBd8L+
AmG+equFBm2tHfq+7ssI9/MkLHyMfb9M6LfnPpy1HUrc55MS37hySKM1Yx/llKYp7ebffuH3YOLb
cx4O0AldmT0qEliwNvGNIYPJOaT44E+ax3A0UnsifPXlRUhEEMONv254w2s09J6Z7V+9O/dZYWyP
3rn1CPU+UfE4H6rsjqia17VFUM/jiI9BmHuwBsueF0WW//n3p/9qRG1UrxhHVJhKfJwUtE6XU1ze
eOasO5kcZTMMxYELMF63P5993w8ER72d9fGhk8jIGaLy/3rEpRPvDO2MW5p1+8EWODunOezIiD7G
QX4+cQ8/JhHqpzl0a2gR1/DPr//+zUTajno6mzpf5s1Ur4lpHIVOR+0NOr3eeIhEdS5OT44rRvA3
6wgsE3gr6RrX5eET7xqkWeUOp4/4ioDjj19vnN1mcwHRGz8ykRFQCZLdbb8/jL3PWeK3IdIgMsg8
+tiB2+ugrtD9bM9U0W/DuBwtGjIM+ktvFs3ioH0VwxIrupWT0eQ47X+u2/3RAOmPNBSlDHIxs5uT
jRd8wt7WdcXeH3WYsBJXnNQtIlDvZtFRrkZKSNQ+67986qwLzqOfefYnakMhL+Jvpp8wvrAjL+3m
6n1FrQxbaopRLGDK9pdSbbJ2shGVPpLEoSGdcNFHY8k7NdPonRMUi1EhEIcWUJ2SRh3Dgi8bmoJK
QUtpBWARo503Gol83q8pqz/U6IXQKPPucnRoD1TxApLrZXbxFisjhHx2Zs4YFBM3zPq7IlUSkFlz
5RH7XuXEDCjrimjmsjCS5fXe93IxofXHYK0/bC88RbTbMcvy0hDdKFrKzvDsz04eR1vl31qtq6B9
pnqJyKIFtIUClWlf8S0520jFj33I70OyMbQVecxwNnq/81NDHiXdMdgU1MGhcxQvN0/vKL4juzHW
2xXYxoaYvLr8ukjEhxUiVi4m7SrQIdLeeF3Xc73Fxv+Egl92eqOKeLCzFaOdt2KxJLz9Xp+/ZIhw
ttfurp0QBQPvHXo/T2ne5MARg0oa/rBe1KXncL7C4LV3EysMBiv+Gp7rWoRQw6vXg6FWJHIv+p3O
aPS66uJQ8IP7MBeLMFyk4vMoRmF3uFhA7yqGi+5REAd3uzkn4qXbL7yrv+3Axsw6td+Xfj94gVdZ
bEOr21Y9mF+k02r4oPL8OAr49gZrU0+GHtmQ9nvYbHdV/pshWWzcF392MQnhL+/xyqx0xPmWM2rb
YkbQIuPWCusTi3a/z+nfyX7sN6TcidZolZBIdUmRhffCiCZJXC76G1n6eei39GjV3XizSSWpv0rB
mSMKgjM1aPJ7kz3i8EuLeHQWU8soRBO2ZJ6W+EsPHa9BsPf9WI56E3/YA0Y69deDcShXpTcyxfvK
EcITnfdYiDlUdvx0lOFECRCL9t/FMjzLjbfywlGAgK9sDwOv3bwJlnIjyeE/2dVPxZ8HfnPeuWO/
O81Rlz/fGhXRSTSRqheQIntX0fcWHN3o8+XWTNq6NzoJcff8oBJfJ/rMgV8NRjRButFWTJvloskG
ynDUwd8z/BiWwmsMOqCuvO24EG/bFmKconsebryU9Wb95qise5qYgJ5uJ35n509LEaL2J7diPm69
yJOgsy5vwbrOTqId9/okXt/WwKll4tneTryVkd3sDRp+Eg7QlpXhFFod/nZVrj96URxsWqNjGI7X
nEF/RxZVih4LPdiI19bQEfugR53W347VkSHeX+FHYrGK9hzIhR9iKUaD3LsIVqPHlKtguh9D0PA6
gGO4SRs5oynCibO9o/9p+SRKB9mLotnwFbiG6PQohHGAToiOpmLN2QhN3+Iva75thOktZSaaHzAk
SPomni3npfDRTfJQ/sHFxRKDBz1tZ/oi5QsXwCuwCPO2XPrnyGymL34pKDnNTzL8YMO6lXiNeiMU
VUcfBXnjlf29Bgh1YWnG12jckOZoJ9bMaop1VLBFH4X/Rih8buK9x2fMpk0E53oAt8Xby0spe/Vb
zw+kKuvpZ7Be+o1g7fitj/noKldzzLMlWi43sDfG8vjTSo4GE0hYxRuKcvIsXguf4/gxvWCy5dsh
xDWsj21HciR4eKfVW8O3j9E6i/F8K1Y+eYDXbXix10Po5iYG80JwAl4V0eycVtZ8g6GeikrWiapw
RNSD1d1zevO1Lvpuc9GW/I9+Eryep1WvE76+jYiQX0jle4uSpT+Ktis+G2JGr0CeWxPuBGIWfsM7
t/vB5MXfCOo/lCuiWSIwyed2dInELkyFv4bemrhV9FZY1eadH4atoW9iZs4iNIJm2FK8WXv+tm7x
VT3euDPvs1dBRTQWti4cz96uteQQ7/GqOQdQzNe9cSvxrriUCfbN6/nSQzyKl4EJWLClQ15nRRMW
Y0GKehJTJp57w1FnPnkT/udbihGdpOHdu0z5Ys/vx6Ll98/dTn2aZTui0KLLcfMtqP9seBefHfaW
5RoCHRNKtAvDt/ZkI2ZvUEzLMopaG++ts17x0CKq3eGq1ZBz9nQ8aHivwQRyfV7ldbHxXm8i3Hid
g2R7hBSpbIkAczUVnWC0Gof+W6cUn7Mm7uMkOnWxbyOGupwMmhl/AI120X1xEYII/aunh+NcrFE4
pGrJjRm+FlyFWRvWYzmfy848KuWb41f9NWoucszoDKAaLgXnIXrp7ETk1MkE098QtIj34acphqc6
GZl/xDyoBzkofxGTst5A8fmzb5PJahGUM/nx2mfXDi+Z6BCoXgJGyPP3M1vfdr3hJTR6n/RSJclW
q+WPMzExxQTpLa4wl5nD5jMXKl22volxa++IuS9+/9TsM5B+E69rnnnxKX6e+HSvkGBSxcazcHUc
Ickdg21C4ihiTNMIKZwolUrzA3/wNl5N/SFUgZK77xFDRasxl2MXjttJIA3v7K0G45c3HaM4uviF
wEzMYGj03xRuy3jpA23MBHH3W2+N/gKVTVRQpC4WLmVP0b2PIksEo1Z0kWK8HoSu7NS3jHr5vEn4
/hoL7KTHMRn7kK772nxAdRDX/GZTS29hd9a9ocPJcb23aCg7g9aQ6257M7juOPHk07W14i/GuSUc
FCWoLVuns/5oNVW+Pwl9+M5RWZCUWjcc3YIo8+MuosENfzUKO+ODbMM16p3efcwS3QruG6udy1Yl
WyhShyfMvHydvH/4q9bwpVX/DZt+A8tyi0TZBpjs8D5UnLHnveFsw3WZhAGn1I8JLd6PvCSHdr4R
xIxrX4YRnTmxfqtfmJfEaM7lVs64j17utTpDXXhR7ZNT8W7WBExYqE/PFqwDIZt8+ZzcosUCT+fO
vToD24u2IrvNHTGRd6dFKZm7al48TkEo4kAbfcLVLE9PEzG7jtIfCwrfo/iHlDwxjTjPS4rLs8Vs
TDxj+d2213x5jxbv88kZGyYXO29uSMTZ5eIm2iN5i4goPI1VIVJIZQ+JLLkWPt5D9+/tXZeDFaF5
KLE8UL56Sw+DtJorYtXhGv+d0ll1vfnH21OfsV3dqQE9D/Xog6Yvt0VOhYaOxmxxxYxsg6CJFo9Y
dGftYk7teEaBhKIgmhDERBMIAPusPOf5FjWbW0UMMuF/6bq8UTVXxHg81EsuF+f/KrkFsbem1/Dy
JBX9PWH79t4Pteb/4eyselxX1jT8iyKZYrg1O0yNN1avBkPAdshJfv08lTOj6ThRWzNbe+lIR9qr
UuWCD144wPZVOyZdBmX4SuHyH2QUdSRF3IZUX2Jv2lLQax2vUQ2m25TtK5Wsn3UavqfOgk6XwfXo
jXo9coXWOmmzqSkSUpC9Xdg20GDuanbHHUy97o7vglgvr/HZG3JDEDPPMXsbBR7V2eV47qz93nzl
tFVSrjTm5qb4Pbh2m3t3lufTGr8rWVSZRO9g+I/ML91QIDsMyaQIcvf92Z773WPXckP/cN7AY77P
CU1WTktu/rCW+vvXNLZoLhupWuJEtjgHr6Qd7+Mdj+6U1LEzilC2tdfDmW15n6LORVOph2Sp+zSl
wCQbXr9l24mJ3y0MzlMUU0naYf3fLoxylDJ6SVRSX6PR3wfxYdkMASqoLYZE4fhat/xVgagVPLX3
1kZaPA/d97HmbXiBiHg/vUH3WoDciI5NEbaMKo7J3YR+jdpY210pqefTpiOxrd1xWdoLCp+RfQmC
F+qYnoNfgzuf/1iuaBm2XD13ffvrFv81duMIJ0pV1uf6Ui+2tMJ2Nk7QI5Waw3Joup8fK8ccbSgf
6Hxm/+9JX5lYf0268RWLw/q86Ry5O56pLUWzbDjjfZqKGM8eWMGIrHjAe+v81Pa0b2Xu36Pf4Tqv
0wYRBiIAfikf+3YPrffnc76MY9EaeBVFcbrIi0VMioDHlhMsHe/t7YkW8rwOf6a61zK4+J53U/81
eKPPpHUqbVlAYl6IzuyC6g8lGxqyLx4Fy5D3/2sXPqdBywl+vLd/jdpsMSVVqRXWheYLmTbdtAu3
9dIJDIcY/slxKJG6OWWiv+d6hQPfz9UEqQJ9F5R8Y39ViH3v1930vNCoCKA0RVIvahIXEUnOJrr7
ciAn6wae4xTu3CEa7389t/wE8fb/9RMa37o2CvNw2PMT+tSKeTWiylks+34Uu9+AGIm/GZoERESB
81ARJMqftrUXQ/z1ExpffLncmHm6Tul3dELeros/7PDIj08275eHg1ztvpHoOHO6GGHLVldFqf+v
sRvfHULyZnfOtoAW3of/TnOrT8ObR2xml+FL8DLKFgPd7zmh9DIFIkTq/my13G/yo+AMXb//2QNW
sxnRMQ8XQJSnxdpOZkkfiBIpxR7hKW5TqeUKf/RQCeI2KhX/ucUbl6kGCLnOzhyu/vCVqpzi/du4
G6ozqbuonIjy2dajqPX2Fts9ijA2xy3xp6Fo+bV99AfH/OaXNLb++qRne6PMRU8XiX973LE1L2Lb
R0EZBgNvhD8hyQGJ6FfecuoedbKRSFAMbjddUU1ZPKG/3rGOcoLQLO3EWc/diEuGoNFjyB4fmgEp
O/x9xuQHG5wBdZkLFVVN0Fa3A65gSi/L+j/H3F3Yx77NRyYOmIetQeCD/fx7qKbEW7Y+mZtjsucs
DSnQRsXwO8Kd0dvQz+IOA07T9h0fdAggEgsyFRw20NONuYESzescBQ0CsZ1HJjH8dw07SZpxdxRY
hKnbNuSDEIchYRTRkJAQMmx8vx2mxufLgeep8Min3mXXp4+o4ydJ9dajERpOifBU+++PqIkN2bgp
kEyUVQ25G6SKmsLK3SWtpRLDkUWfnuxrPx0QdFIIJz0Cc0oh8RKCwCheX2azdC76QFzaZ/unE/08
rbz5PBtTTErYzS3398PN/PtnNRbD3IAx7eLGA77tSJZB0M9jSdg7GDi93jR01y2r/6i5yC5GbMZA
DVeIv9xu5pO5wpK+y+o/Q9Yj8n/l/L6z1xZdqgOUjCexz5tJzC3ZSn/uOYQroAfc1vTj4ff49Tsa
E7es+rjV6utOfx3j/v4k8p2lM/EcLq8nicIKt1c4bQkJ1QfvJSw+0YMzFBRummf5WHero7GKT7Th
LIpdPmb3FEw+LyNqVdqYQu7FITBzf0IyeboQbk5233oEQPM1diMbXwE+iZ4nUsBy12w8291SOp+S
RNZG28pd19jWLwGZvypwATKolEnxraxiOyv7eyOML6EcL0w+T7qQ8mCTIst7/HesFl1ZgHCFvcFL
pvSL7qRcDqvyY6n1O+f5ujNKsNvUqmecirXOYIlx7L5/svBG722LBX4Tqvpi7LFknqrxxwV7sio4
Z89H9QPfcGX3icPNqnztyCgdegU429q/oKoq+Tnce3S2pP4eTwD0LvXAwlK36FcK0s6Yde6FI6w0
3R1CdY24vRMfosvZKwZwCtCCpx4FyfxYTOpdpFtBVk4RMYAqq0qRIo3Q+txc0IMdxvWzfvzWtbGF
0WDhGUvUmDy9iKRueMSnMmOVsCpJo73SPx978RoNYb+T9C5JL6lRlBufpOFBtk1zccAa7SAFpfGW
KC9nCdFt8XOLdMJPXcrf8TFM3Q2sCuxf9GKoZ0/8XQrlcS3KedVQesB/XgpkZchg23zSkV9MIdrf
Ob9CcOgch/pqnBToNAX8F0us+czBBVT0elrJs3XZi803/k/NGJqrKZB6TV+k1uzva+2uYS42Eqhs
VCFgaIIEagZfF5SeV9LO7NdbFWVHzctUhAdy9ojSOyBnZ5h7TylyoF6bd2U906xLsK+eNWkLp2wX
WQq7rdA3M+yw9m2S21fsze8rl98GiJWrnk0OVr550deHCx7TPAP9QpPcsj5hgluiJtNxNXZDHKBP
4h4NHPzY52lyckosvNOLElRGOixhFm962eqnVDZRvEQ0mh0ox9N6/W3BTOhAv8ISCF9SGXmwgXJ6
KbCOkxFxn0uqtz0OtuWzsQpWndHxHJ7V7+3aS/QBiF77YKEjsxnXijXbLCFGTPZlAXDliHLuHtoI
xuPmbF0dUKZV8aPGVS5FxVJGvIq2mLnEDRftTL71+Ry1fMgHN4IpnkNTg/Db5XPe3su4U1unBN8G
oQ4OIaNzvvgZFCwA3vZefdrgKbeaxcmHYkaIFMjZdH3GGE9fB610XFVsmcZnQ/5MUMzRupKA2t/+
Emm31Y+KkmJankkejj64RGDkIYVLLJRy/O8Q5zWkF6QlkuVEXD/03+sAiizew7YxMynWL020V2vX
ypNxqSvIyVnf9dHoxbDQis15kOVY5sD97EyO2IJU587gZ6loo+7eHK+wkdGzzfte9jdGt22Nm0Gr
RcDRNcGtd+GCCA3225l19vEhxdJgOQKMCLVoWO9OTkdP/NUSJ1oO7cSUcSAPKuhS0HpWOgZhdW/f
aQlFjLtPjbaXAsSFeBJ6Nezj25+xN4ylXqP6sJBVp9Z967M7LiT76Otr16Vju4ltC+xDaCwHw92z
+xp1P4edefHcHefWmOt7/dE/at/Q/daJPTa/T9oH2Ud0Lj8g3sw2iPzuXT3qZCFGNEr3a9uZnJze
ydk+e450RNIFeS1HO/o4iuxSGlVn085epUVS2puRdYkg2iwrTwpTbLP1bnjYeqfE4frY1y2rcP8E
oqgGr9HSuuJ/EOK5XYXlnqvhcjjXC4j16I8BCbF1ste4tx/ki85ccVZ+5sEpdbevtaeAejgQr5kB
rMTw1F/2OqAjcFek+2Z5+gAClv8BUbXPTeFjV2SvKBUb/Mk9QL4jmlDTZJEtMHT1js/zop+TkSJa
42b/2ooCyt0mu86LYjeUfQOx7Ma8quxirOA05IS36LqAzFihZbQFT2KElXPqQ57BGmVsjq1AcqUw
H54mQI+/KtE3arlSFFbw5iCLX0IZqAuHqivUC25XGEumbSofTWTXAIEbvoRXUJpD5YwwQdM2T5dk
ituwf8RfvHz6e+grNuxuaAFzEuPq4Jhvh06tzma7LbvytDNff2yReJwbNO1qZ/up4L5w8XELNg28
I4Nj5a5qWHhILLmZhAJc/wS6JoPRir376at8VYZrDAcN8R/jkwVTb5N7lZBsda2Tf8A6ceWfUg8H
qnpWvxd4JGIKfvDrPfriXna9ZyQgI0c889xt5W3Y7eipHLnXXAsbZAXylq2FZeJIL8uNXS3UGTSz
TuFitS7RMT2E3crfaR62VbvU7aY4EdrLyelDQQJo6RUdhyE6+PXmzvJJHxyxEPhczbYfRWwnB1vB
5+I9n1a+il0wTbu/11gWa3i3xiQyHB2gZUbzns7itLs9wecFdPvvSG2xcOgCU/PwD/RZ/x7rLmxG
5hjVKfTfIWdxdZpi0//Kua1ObCCAqBVjBU4/5N7uQj9xfyCbBX5oNV0a3pZjbAZ7Tzr5u050yXzQ
oEfW5XIOVufAgF2ch9tjhPHV+hLGvCTBBt8odLMNd3keJIrXOdhbreV3Q9t/sEhC4kaIwCDe2tSH
vKwPWp0f9QJR96+OFdsr/WtZPqeYoZx2bxuOA0mCXUMmxQMxRXS4i9pencyL4/jSPQ2KbO1tdzRY
IVIWXC6WhiUyN4cFKKnIhuhuYPQ0yxTVu2TYK+MmuZSxve6unCSN3e6JZr7Cm01Emm0JPWa77FM+
wpjRJPiOhC6Q9/LiS9puAhPUYdXJbOsMe3VnYh4dlsVrIctwa1UnMyxbQdkdawHL3epvnR2oK328
PP7I+QinsKOE6a5kkTyMjOPR1jZA9XSvk03WJ8W2gg1EMHhyOZzby3ksm16y9k7pPN8iYLXydaiv
1oXuyqEPH8/BfsU9ELmra5JibY3XQu5s8xQXD2ieGnJUKy+Tvw6E5rX5tdsuzhptYULg8zmDfP21
Q6h5ZW7gs35nunCsPqOkkOFdGIdb6+CnqqPIhW3tS2cvASRKv7fqC2Z1x+Qb/7F6Z+tSGpSQN3Lh
fIun3SUt/DLrHRB8PaHEnsp00y28w+ebS+p0UtyQ5PlaXbVsnLu8XGx4TJhwW5B4m9DAud3w6/ii
1LIJtaU/dIeHYOFHUfA5sT3SYtiGU7clL72rMTXGuxY6fx2w7tIsj1bKeKo9dCXPt6PMCQZv1LTa
akz38R1TI/fnIPM6Ed+JiuavoTrr3a5MEHYZpxCrcQjnFrZyXz4P1l0c6ocnYurt5EB1AJ9pHquP
WO2dkx5WPrGE4+soSfB29lXFlmF7r51lltm7y1OcfpnKS5E9rTfn0QnXP0UdHKvcXuJOmCz4gHu8
bRO59Y0T36F5CSIDREmH9AcOQOOhwRi2kDc5HJrK67++Q1qb7WA9IA35s6Np6v59Dd5nW2JHWHTP
FEujgGU2ihZ4LWpGsVuJXTEE8OFQstDda+kxc3/6z3+PdtcRpiVJDI6PD1mUgbZtY7Q9Xtfn3U47
wW0AGrig2BkFR1rhox4MlnzY1pTVmsXH5ngibv21Mc47s6PGmcV4e79/ea282qE+RD/033uWOcPX
nTe0F7MXMBvL6G1NzbX00mfdPv28eb0eLMCW1X4QSV1pzhJCT6ggIY58+3u2m7hENZb5P3ftZ2i9
NLIoc9uRAbCKSvdgRMGXDprbVvB9vPCoisA5RW4QkdTbgYsNqUxidk+EcK80p8fR9zf9BEqCc4iE
raS2+zCNafJ9FZM/lLUbVw15QpUkOwNfE0/15XDztvGz3hKwjeZV0xPIoaOz87ElnoIRpSaZuFvw
hyjkhj/bqQICbDAZ7Z3Mjz2VkLgLVEoCB9ka1j7cHLQ5OGmmYBw3+hwnK7ko8d4Qm3HoA0B2tLeO
F9j2wHFo6hHdtW3HB4eNdfk1YuOeulTU5K2V2I7DV9KiU+SLMn/tnt0PCFx/n7W7Vt5176MxgSIf
XXc0424/uZwbx6yw2GuvfcGk0pwFUDsKokQGC8hEk4CEYT/6iPvzeRh+5cFX6wKL6dzeZGK6//sL
Gqe9u9lL9WbNpnvlcsFVuv9vx7MDlWbkqR+0a1vlT+/jRwak5EBxRkLerMneTKRS2Zkn1ncoODT/
UM6mhfRWDQaI6zqO6Bq1gRsevKq3QzZumOQgL2XtootP6u9sABbrJ4AVg9h+4iiH03D90lLuvmvP
Xb8rLx1Ch3SKUAu6/a65VmtrZR8fCZLjnmzPPkEdyMDH/s9dKTEQDFioFgj2wClp3BnHuLPfnDQx
Nc4HKKeZ6U4mASfECzmOP/22/fLweFxtImE5dnW12ygh63W8PpSxeVxoVCohEBh+5VjAevsJTdfY
L19edMWuoAh1ojN+Rs7fB+ZBwNK1IMiLkqMsJL0bw1+I4vRMDI81F9QBzNFPfYu+Owuseoq79svA
mpz/tT74j+6h3+M21hlb+CypTtyWMNKAjRWCg2D6gHH+nt8diEJ8T1FapR7H+aAud7txjPJorvew
ZhcYA3/0UxDLXZgPay/r1cMDHj9gkxC6UsCdnn0yCB+VOJK8Pei/ZLxyWpM9cfpvb4crbwiZPJx/
sJ9oXIYb4l6rY3brhRXu3SwEL9y3vJfBp+ogeeTFbbnlfVgFooHKFHGO+LhW4+m10oTKgSoVC5T8
p5tII0+ZXCCWALUPiNp7R0/3k6/9s+Li49ASez/Y2beDN24JlC+l/bK4KBylgieN0PtbWwQIC0Am
DPvnoOVL39+DYriugRg+tQpcaRpfenfRLvVZEsO9+hY8twjpA+5d++2DB/+n7V17EF0ItAgr21XI
27vNvL2T1zFlL8ZzXyHnLFYuvACiOuDkBFFuW7j/IIq6Ha4xPfQ6NGNbnMX0fBhA5DIXFGPASHza
g57Crl36c+76EDRsy8LeBza3IzeO0Okcn5VVKha2T8Znj4cRsBRQwJsrJueHKkXbob2/HBhR14kX
ZY7InZeGlq2xDzQZcW0Pj3P4iul8EfApAcGEyosE+vxn+v+ZJPIr9M8VocvaSEBM+ku6motJDof+
gsKVA3jxSM/ec3qpDUx12lqNUcQBaF4G5DygAyUych7v2x2bUD2uckV80uGw669HcTAmO4B7NdPc
ieftP3qVH/6A5gMz//d0r+CKP4ZusutPdanKlS4Xi054dLHsHqFxGe7D0jv7mM6HaS9vOZ7ao+NJ
oIdDia6yzFfF8l9ZibQ36qO8IfA8OP3X5QisCTQlsMH9BQW4d/Yx3cCnLq5sghI0GXgrmtcokqAt
sAnqfv3vZzsEZ6dBgApbV+M+ZtMhvFNVosaK+4gkTsCv35ad1bhAk7xePHfG5UIeRCtb82sgfkrb
zn50lrDpoVVMGQ6fr8adWJmnenU6ss1QpBkOdYhY9Mu/xSUFZwR2/7ytQf/ggScsZCgkgAFtE9Pc
zm2/7SL9hC374tUf+pCqji/aG8gAQSRJXGOSPrXsrEdPzu/xGrdFIa0zXSn2bGpyLiiyAj3GZnae
5iR5X38P9vAO5nVH9p/+I63T5uTq82aHQrSyeBZ4wXFOHAHeHOa485TBjwhb6zvi19+em65GwKTy
pqLYRa3idjWP5XqXZJ1Vvdh+Lp/14F/iJcEmrFzT9XD0m6LmzLBdt1r/3w9sVyOLvQINUM6XGoGD
clkddZMweNHfRqoGezaxP5fRi0IuKT+BbmgLuB9N1NBMRCtxeVOpNN1OtLvflHsaX8nC3IwOcg/t
Ouk0za03bF3rt64aqGqQbd1YRj/LzlEcR24ln6zzRX4M//7G9/uJiTMSws0WkB+pseK4MSTLPE/Q
inFkf6xHBzcGj9YWB99B8ogTb4ZprG9WrXWpwtgaAM9Q60E5QjGJvCYwJ2tBHurMooCSiT36WHJQ
gVNN1y8AEYf959aw6f6K4JcAbZGAv5HDXkvhvy6jIulejHjHhJ8RgLSL4XKINqX9hPJP2J38vbZX
dZHmdv49VuP8KOZxW+0lxqq8rVt5e0qWuZ9CjmJH24NyJkEXbhny/q5lelhWySIeRRi3cQNqh0qq
tDND7gRFGj6uAQOrhrazQWPq77GunbHG9EzqLiTFoK805ONvN3G8pPqcnKgGuEQuMCNSNBhskC2B
9wburwcWr+26Va7VvOaY0DDo5JClmly7t2PmVqop9ZKDqm0+i639fMYbnXq/4voHL/lBilOx90cb
+rkRWrYRdl9rjCY/NhH9FlT0j24MYkd1dtjTvVMVT14ybQhu4kIL7KPC4mWsfiJKONuUdqp7O0zn
mdjP+Jn2S9wFLPJGX271dVmUoCA+1r1LvzMrc0eLdvsxPf6yg7OvW0LknskqHc2Lu9+PTi+rT/Vf
6lQfQE4Osp9iaI5x+NO6d/6oesun4PCdjo8GmABUZstxWlP1p6Qiv19GyZPa/85oetgnqLd0PT6O
Tgo/vHCWSzT+tkcq0LPKPU3pxMEKqbNgv5+sv1Fkfk9oDPqyHOhjOci3dj7+FwcqLCfLOfjdLWxb
ZbyjMoUua+53nFqF8V/SFztNX+hPqFP6dcoeaNc0/1fRFJTsbZhjeWGfV746rV6tD4N5Ie15Ci0Y
e9XSVw7gmih4qqhNORmuuh+rmfxcTUangJeCvLOka0X7nhbl19oHtEUjruPjJJzsPY12b9cre9nL
ZeWkAz0d11vnVL2uT7MdHpRfxgRay3KMyjUOEP7J6z51L17hLqHI0cSm7/5ev2D+lgJxcrDn2c/0
l9EeGM13fXEvtS1//6SBuqAroj9tsom+6+foVftbPDb2mILwVe1k7ZhhDGYlPG08s78ea2ES2wrq
5n7m7rvuetxZRfJTBdZOstxEdsyZXnqY2yZj9a2kEYRud6tC2aNiG2m18B7C9k4INd1udSVVD+dt
QqmrP+yfV5AXbdxq38to+CoUDF7Xgoa6tvMBaPLt4B1M/Y59k3myTURf+gsk6ILPwDssFNfzvCwa
DIpogEAeeZsRcv1ebP/wHcG18M5uD+jsCFLmywAaMCRFQTT7hEJf2h+jD3k4TynqUmA7o6nTI9mD
KOdO0YyjzeMd7U86MGefeHK0pT4FddU9oLpvt2LIRbzePPqEB2QuwnWHQtXtehzjS1xkx10NYaP2
ZN9EK0On/qtE36jLB+co96Z/X3APUmwBIueq4X1E3L9pLZBttnW1MQlcD5Dtd8/p0Un60lOFRpZu
X7w6Unx2ULT7QoWgZehrvH43WcRE8ZikSqZ1G3frKj7mm21GPP+Owssw9yNoQLS5fsDa9ttq6w/i
PLgZKt0uID88ikbjnUL7+qzpooWwtN1XPXB931/MoOGwN3ZRL3TbHqkH2crNgE310t2y0tanoyha
QwyfQIRwD95RZL9qYauvB2/3k8Gnfe1YiNmjTTE8fMiZPTYQ1+lvxwsbSSihCWF7dI4pjxaQObwF
F3BOIVhzeX4EOHY+Xw17juNRidkl3iAYjSgCfTkchvpzgw6BZ/oevGtvgLouZJ/ah0OYOCNPAltk
Z5PESUPFfeq5X2RU/cvnq3xw3i+Dd8hf/0LXGeGIPhpt7OMyBFYjYMg/0zT4au1uPdr0vz5NE1JQ
FEZ92ummIE70h9pPMfLJYWezJAgGoK/zmVCPmifztkq/+OLN7adrplArFMX+JsGuMBLNqg6xgB1V
IzosyGGYfsvpuk9Z2QTiX5X3HImqRqjSjVfdTr1cnxYrumereTreIDJ48Ca9l8O/XHMvXefvAa/F
1rtJ0SSj6EFzBv+C2wtkuzxellYsOmV9rlGhoAM2MrFV+LNxFE28QWf61gOECdvOn0+RvmnJMu74
nETBIFBo1IEREbJKjRkndNGtFO9aPuarK/Dc/8aCxsvwbNwBeiNOQk8Wsb8iRDfKyUMH8kbLKlzb
cs1V4JQbeMMAoIQhc7sK6ql7vJRLfgRAes15P7p6oJ95SoanaGevYG6QMIumDkeKsBwJtmtnZ1dz
Hbwh3eDsxhV59FfxMv0pnfDJG+0ym6Oz55fTm0BG3f8iFZ1//f3x5PuiFZjEa4ai8BzyHt7+7JVe
xaeqQyVd6PhVNroaWw9BcoixLQM92JZ0tuj8C49bhmp8pGUhl5m5rGowBsg/ufuIa4d+cjlSfNVr
yb4eHLObsRoX71FV0616VtJFGnX9pCcHaWhFLfMR37PxvRlDNSwMU6+NwtuFS6zzOskyMgKhcrNx
d45K74NXu7T3wf6pRDno7wEflFJpX+HJQHmR3uNdKQoa2GZFVUHkegYKIvClF0F3NqFOwY21tecU
DtTJgQ/XNvKDYsztyI0I4WJlMnYqbO2x/r2IFmAlBS/a8Z6eQqnNBfUBsIzB4OXoSHFDlmjitivJ
Ki9HjRaL6His3rqIdKF2YKfhmbZO3mtDgl7/vuZ3VFQCApUbmWpm4/aSisvyAvyMN3Ntv8MHQkuL
DnOEegU8GLq9XaeHzHPLsXtQRBWz/N9RG6fhnBxjcZnR/nxP+vvoH+1loWdoO4L4M0cPw4LozSP5
9x6iOvBg1/4etxH/WHlpdGn4Uwny80j1y6+1V6JXdvLPPeXdyIJzcHaEFFPxBHpd9mSkh2bL7zNJ
BuxdDSkeE50K3Vl/x5PY1XKvM4prO34zPG2ujUvPGqVInpaTEwjeYYr20cUpE98GWaV9FL3cBVaA
bkf29baAKsFpqdxuoPvbXjJRXK2v9K0oxVE1JQ0ZTcwJ9M3Y3jurd8XdRbK3XuiFLXuEyeRVKxCr
lnt8o+/lnl9NWxlUfj335MSOQYaYNMyX/qpwdqEcHd39wCIRPbprajDbKYlNeHCMcfW8HnXtH0RN
3i7vOe0P8RdLPXO6dbVZAbbOMZ9iJ0Mfx9c9/T1Gsc7dfrclJA+eT7o+YHKvFwmUwsZltez8T+nR
fTXGBN+7D4Ekmnyv+qfpp/c2Yh9AphTyVjT+W/bDfZmK2pQukFiE//ckCfwmsp2WUWYVlUjJiQMY
eMBbBBFpJFizLfW5B6WN2/EavQM8T8/64XwQZVZ/DJxmtpXsgEa14Ocm4w1f9Ov/1TW4mWTjrK2y
U6kUlrxa6IHZuwxUV4V4kzkZRTnZK3zgkG035oPjfTvPxjc9IGRqdA7Mc2kTiqNnnolOQepyiD4n
g4EnIA6rIWz0lgXW7stwDAwsl7I5ZuFUe29fJeOwVw/6ulaoOwJcAfq90Ff2Px0lKqoy09MLAmRP
iT2xoLrJBPvkrqPtqCevOC+JE6IJ7i6BrzuxAdKH7lHLz3uQEd3+vMa6rFZVrZ4rUfl+xVu5ssfo
E8DUHjhvgEyeWqKA1tEal520ORSHU8loriv4rNFs849EBs3bJyKq2Fm/tLVklPtoSsyPOBjtZww2
r5/nVxW02pcp6s80SkpYnrSKIvS/UNkdkGMiHPP89+l9gBK4Ha3xdB21U51KMqd36Prjci50Lalg
xS40aI8c0xuFVHioJ/wk85+cTrnbMv59EkU/iB4URrUA1YC53G62uptXK60LIBHY6OvQ79goPSCK
943q8ws5X5j5P2HbE/bgurwS0KEMC7wLDJbbQQ+lsj9cErCqjIgrAI0ayUFt+TtzBoQJ8Ce5LKeU
zSYGAo6X0m5Z9Dt1DYCXMCdFmiO6gobWuML2ebnaaNudLKAnwdA/j8a7J3R5PAe+R29kohkzSAbe
C1zisyCuJi8tiy6Crdt45Xb8xhGyTiulXJXLMxIXwp8BYUeOEB+bopGgvM/7bafo/o24HbBxitTq
nCRqzoT7qCu8v58GivNvHfqUNWddb8JsJ0JuOab2Nw+porDqf8/4TmahseJNWnp+7hSmdeEHPL/6
irfAl36em8glzrYhL4fw4YCTRw0YpQWWgPCg7dp6ULAi1Dex5qMJTAu/uefOxnplWXvWXGgVjSGp
z2ifeQTdyEuTl/093wcRKS0jla4ZmC78ilQRw/26RNR8k9b1ltFeKUAOCQZ8inE8G5CDvR74b+Tc
Wx+su4+sUZaADIXbiP7A/EPfxyskoLi43Ff11fgE4x75QABFL8kwwFtia4Fc6YfidjR7Xokj9vPc
Nu+7nU1vUkUvGB814AyQPW7nrV9O54205rruogYghFSIgmiqe9iOOLSuWg7y/V3NcOSiEqx8sHmY
rdwOt9rFxinfiddBcYb+JYwCBLy5QryeQwL+bA1aXwdxNd0cXdI2AfHE2hE1APLt2xEvxXaTKiXI
iYODCJKQ2gVKIEwrOL+jPKQM2a4uJTZLc0zBmgE5C5BbaaZTqUyrrjQYUxV0e0Dq/xYzfQKoNJ/z
54VKttoTmG5wCjCO7PBZGrW59jxYaTzdBeWcJ5Ff0QQLbjbrbXVcsbms8PVdQ4OWWnlAXWj7PCLE
bDut98GXcOyBOmGJwitFNrHXf50f6Zgl8V708pf2MwxP7ywqr9Hs+3OSOV3vE8V4BC0g97d93/tu
rBgYJAZ1NwvrnjtMa4n726riPRaOJJoTCWmJMZI40fK7cIogmqEv4DydrogJnijTmf7wRLbFWPe7
jF/RBaZHTgGurIkfN9JEjyX1xL5GiXToLwWdA88c3dbFI4UM0rQvRy1X1l3cQxfawgiTgroQdrv2
XH4tebbRUs3YEHYK6yDhs8G7HO3tg8/DBA4JKYm/B7x/hcWAsLtxBmNM/K9vv/FSASCSVoaQKpGQ
HuzvwMr7Vx3sS4iwKBIpJIgUnAfUKVKk21DqC1uLyOK83p4tfoSIfRCM558mvcuq032hYUglngVw
28KZYCH8L3D62PfwUuj1eghJ8B5NWxf8/q68HboRBZnx8tAtdyy4UNFAetHGIQmKBrnFEfG83Avn
X21xwF1qIZb812wbz9LllNf6Xu+Qu52dIVKKEape0QRWEphbZDOQy2hHRz7cV7/GbD4J2X672ogx
XWyhhpwn7o3AoS2QCkh628l5OBqmb+COOD64t99uKsvEXWxT8z37r+NlKO5mNEEIMVBxCqm9Tqd/
b+L7bFis6K/xGiuanvfGpVixiaEPofrpDdFUYgPRawGSmYa9BASo2zbog51jSPh5I74CtIqS1+0k
u1iW1GaZqlwPmNv5KA4ufCRnXgBGynzGtpT/PnoDFiIRK2M+ANv8rglGrnRQEonx4NGkEWnfcEyF
LSr7Meq0EYd04km+R7UrdH7C6dfW/78v8s34jfA1OR1Aa16s/zyAgEARCA7NiI49tyE915XzgxJv
ewXg/t29nXbjETrmknpZ7XShMbmmr/paIcwGRdGZnSfICrPUHsI2dHV/+vR8W6YsptS4l35P2Wx8
YuLp7SXBuU9UH1DhRyU6Ccd+OcYgCxqhV0RvXvwqtI4AabacoTvVQ0EW+/W5m91kVUpreblnbECw
kjN+5+HFRgb2EvnJT7flGbgPlRujiTvr17tDAXUpd8RMRRvvXfP+0VuZEceRhcliRCdBOgnxJO+r
ZYkfXBXAX0EQYN+B0IjeOLp6uUM/M+H+HaIP4AvZqgymFPLjsIOmz23NpXvMAvMEKkhZHByfqOzc
zlPbFtuDWdE3rHnsDlPF22ABIT2vt8438t+jcmdPkLKxP8BczLf2AIH3p8yvASet3SXCzc7fs7+z
frwyAn/9nEYgu9WRskpSFYC+C4DDlxANYv4UYl3reYUk9N/D3ddxrrM3QZehB0IPqfHYm8ZlH6eK
eHmGLDZwKO7IAPSVp1Iud1vjuPu6CuORfKEdI/gHFDZuVzs/bqquviFe7Qs91quqIrLBQdQdBS8v
gLB64oHtREJdrs2/6T4PY2hgZiAURAe3qaijlmp5ziracTjW+nUQ1a7qbNp2733TT0zw1yiNy6mW
thidWudiAdR141KvwbNo4xgtp/Pa8mzeQ7+GabL2VuoqyY3qVJDvHDyzh4kGmaSOYLkEVGm+D9ru
PXEK/hpPPH2/bgO9Wu/OG80Si1fYceVs/O+X3SDYXT0uNKLBXfR5cj5KdAlVzFpzDxFnr2Wvir34
129o3EiVlcEdEdjeczDkUR+/L1AUxjopMlEKrJE8Z9+OSuKJg33sOs8toz+I0X5/2GYEUxXFqop3
MvGSO0bKmH6zZ88G/00HmGOX89Vy32uPLkJqYfRByXe4EhtbqVuvO9meoglJOxoKaL2eiL/jr/8u
HICOHwrACxk87NXdP7rvle+9ISgPOaGP1J6FMUHbJ3j0k0ADIBnRJYaTrsf71zawUmNZxKcrOaxj
n/HJQPRX4J3jaBvu7Y8lnjPCx6P+p1ChbNsAD8+WxpvwH8sjIAm3m3C7VbR0c+wWPL6raBMpOORM
4vFh0LbZHyQfCJr/7ziNhd/GmXTRJXhKIPLf6xFPEGwEbmFR991FwmYQaSFk5P/eYfelMK6OX8Ne
p/9rcetuelJW++vdSN2Egq+QCnCEF+tPv2VvXWOF5lnSFCJHMLDUaazGWcqW26NZd3n1Ov3sWfe6
EQmtTGPxOJc8hLne0wisYwBeEKMAvbcE3envvAom8sErRqsJarjTfL4LENcokdR38ZbYQUqcpLP1
Qn0uP9IPAExStAxoifS6pXcKjVGK1j4yhBcv/6giY2U/obM9sQb4HARLPx+u/+VBGRSu5Ko9PK+F
b4k+QqNpF55arPAePnq/J998hLLzitRALHTf5wm6SqyClxCVIjuEqtXm6XjFBf212o2QJrW0zn5l
iNvai4NihhAOzdpiII0Hu/+i7M2WW0W2cN0nIkISINAtPUhCfWPfEJJs00sC1ICefn8514mza7oc
5djhWjVrTdtKyBw5+vH/jk0T53K4/NV/+8lT/edLfvNrqmGtPLJKERaCEVkXAKXVNlrE3hnuWM0p
g8SJ8Jbdz50WaK4ATTq7t0VBofYXqRbv9l/v/s2hGcjp6yFlSNr4acuTKrhTx6Y67Q+M3KoX12D1
3+v9lBGj04B7xL8EEuO39UBwK/u5AkS3ZU1jCkUCy8G2WypTzOH9Ppr2o8NGbhW+TrlPDK9886Bu
mSxfoz4q8f2WGC9vSG5GjO1bV7fY/EbM2xdm9vtm/nOxbxpQO9dxx/j8BTPc/8MBDOubeTUGhuT/
Np/1U66Pjfy/L/ZNC5YXvPAU3D7y1p0psJ9FepHJByoyNNkOjAPZCRK61Pt+OcGfJOZ/SU0qfaR0
v+mmx5nIXW5ScgVM3jG1CVwNE3DcT5GjB87G/DWy+sG20zhITo/cIiPe32UmutylrOs4Q42hgMIC
bUmnfwLcsQxasl/e7gcTSn2LcVS0vY51//Z2NwKRJC2x6mPHOgo8c4wYzSkwhX5RX/lFz/8kMHQe
k4GXcXv5+naIyivKpW5Ey4/GNPclFLRU4EY6A4a9fvNJf/Lt/7HWvwZzekVTwzHKLu4T2ZpVL+Mx
z4NkNpyry6v9VuMaSh+SFdYq0OmV/wiHHj1Hu2Iaw/0k+79s878dVr2nUeNRGGQHjXX4Tf09pK5f
j1IcVuEac6SbKMNDfnixKz8cyb6OJ4oHbCTz3+N4Bt6qOTA6bxg2SID7y6P8+8T/fpRvGqmI5ScF
MHHi7+sZ3exzWGDNA2gTi98yMj+EBQyE0WzOLA1XB9jnvz2k9tkvymuZPNEPPQQZYqfam4OSVxtM
FPyWKf0hIcFqXBxEmaQeoN1/r6ZcH8ngEdHx1DM1AFm3yiEe943T7hxePi7z0uqNgWGbd7/ViX8Q
tL/X/Wa/b3ncoyOUoJW2elMAuRwhKPfTqfs5R0mgnEhPQIEAN9cvJ/lv9ctB4Y6LKR4x0vPtJFXl
fOdid0IlOkf6K0RL881mTZEx/U1ufri7QiwALaFdj3BZ+3535Uvci6pru77R+JU50Rx+Jc8GIMvt
z//7xX5IgoiqDo16JJj6YNZ8O8nr/f5I4hsqV6TUyEE7FXpeMEvE5NbAn796dPvamRFCQOWtNF+w
Lvz3I4iX+duy8QSkYIaA5Wgy8vu3LPUvRQaMGS/bLaots0dMgWmufvrFO/jBE2MZnf5AGsMYJP8O
B5OgkO9yho4ap94lyAMIlUjpwOc2+MOqlgSaX/2ig38wpDqooEBGwuYNVWvvW+x8vkvpsD5nMikd
QcmjkbMUHR19y6CHWp4qxuRu2WSkTTTk+JdY5t8Npsrfi3872WeTXbOiGD44WYkvZjMt4H0iS+Bc
XOFiy61oGVu/WbkfQjWWFVeEPQahZSh04j9jmVbSilw0Q1JwPtCZzRbLvKKgw/1vufnBmaf8STKJ
SWb6dP+VwTq/BlpZa+c/DQR7xkDgS/CXGrUFCoIx7Bi/wev86Uj4LqmMD4qxcIW2he9p2Cq5Du5P
HcuSG4PgAQZoH/6V645+ymYGs+V/v96PGp3bj69AQhQd8E0JqGqhpQBmiZ7dp/2A0bPvXcdDiDX7
5gP+9cj+DUj+xw1lHl2kyICe/h/38D+OLo7SuFdc7h2NVtADO1Oflkk0nb1r6YRhtOa/X/AHfx2M
mX8s902Z69LwJvVbgN5yqpugxf5p1oWmINxsTMuzfiNP/qEyxHqCZqM/FKrg+4xah1eQXbpGsF8f
B/aMKUQwQUSjJH2ZLInMNLviV5roH8IEsSxVY+BI6F/73iwQnZ+Pq9bguV8tlR595hrt09MyN7Aj
/bKhP3g+YEj0BDYmTSfUFf++erFCGkHiFbnxe6L699KjkWnJhKdLmwsOO6AgVGw/fgtyf5Yb1Coo
zFzI3p8m+3/ITSHnNyaVIcLebimN0PQqem0/CTFFXs4O/9/hVtBsGiU+0D9pvgAo6e/3jLoi1qMH
NN9jmsXItjqkGzhK0cxDx2OwWix+02oYJD7z+90XU8pgjpKZ+9eAI7FDX39G2nUmjRnDGXzlkKQu
lcqMiccSQx4XsqEm1kCzRqpdp/YdLMF9+qnREaJOcEVp2t4Pp/etCgdtRd5b99WboU5af+TUvrLt
bR50TH8O4ZnpWaVqPeC/jP0nXqpzd8+zEmw83ZHd0m13cVAFUTAI4MpevG4ohUa3gXYErenSmpVu
5zernAPB25ilYlSq1YensjLknQrm5zhelJtLoK/kbQyF9rSrrfOyt5dD5oA1CpWT5CuaPG5GFTy3
g8rsbeMhc26v3Xl9Cfs9gw/MB+MetkQ284d5GdpyGYyklVzNe42XdRbo6hpMqC+3W6Xr2JfeX4f0
Tdu2EHUxwQrf7bL9UkG+S61saHVPULrd8h4OLkGb2ZfM7J/UffZnJvp2N3MIQL96i2tq1JPzp5j0
rY3nvnXL2TBUpgAsK1P5TTlKmRFtAH0dHR8zeX9mzHgAUKpRzPu+vlE6uzykXuKDMyw50rg/l7xI
5AaYYjYj5zFupsWKKCUsvfPp8TTUzALTwJNkUItN2W/fmoeTAEA8jRwITOOn2TuppdVuIR9/WSp0
p42hMwm4zCLjOe1iq4KVrDK7m/l6mVLmX3O4hfOwuExkqTWq52eSfsT5b7deqMl/SSY8jNw9GkaZ
mvn7NiiPdni79lFrskDkuQiSuyVu2wRnWKQrCZoFsaL3S6z+76ZoJu4oeHPhyVH3wJz7e1ntmvcr
STSWCXhTMcELdDmVnbutwqlJ7lB0kICo6eDpSIfn/NlnejfsGGC0vMpeWOfpV7LJzI//VoE/BSZ/
PdU3Z1LOz/3mURL1diZ1/9G4gUBTuDyK0dJ+T2w/E4WKZvyr7v3hFOSBTm8huMSioPhN96Yd/eF5
ptM740Ap+z6jBU04WiCJ1vRgx9avA3o/OVp/rfjtAJ6vuL09BJwZSNpODuX959V4+hdAR/57T3+y
038t9G1Pk3uvLJOCk95bfZwewh+fHMlOExMGX974t3jgJ4NJTwObSbcIEe13c6JX9ajLhKfemT07
t2/e5wgncgj9FNzvv4jxr4t9OzdaYa7d8MoulsZgC/y+7zIPEzFio0N29dtq2v86Qb7d1r9e7tup
1RF5ryQC4vtuEjt7V78XxAfFlQBKfJr5ASDl51aCzyiaPugMPrMHKrljdcTdVh2A0Y+lPTig4PTO
ePgvXw8Yre/seJwuFZDTT5evGIJ2J1oogEYUPiPKZ+CdzUdjD2sHyOn2FUq1r+eeVDjSK+yVq5YZ
hpd5Ocixq2f+Y9/e3NfptVcCjX1oHBDm75V5L62GcYbCydZpY9xDtN3mNi+G9i1yi9GpQsEnVnNA
9/b34Ik3KMHCGICF/3D5GF2zBl8PYNX7WMHeV7nEaN4Pz57fB4H4MgYpoLq42dVIeyZ42enL6BUG
SaTbpL0YQ81K1jIEzF9ZbQ1qQzspXx3PNDKvRKxcZs2IguEXz1iGZ8Xk2333vs29x3wECMXIxURr
id3oqGtzBKr8qVjnj2WzBOhi/Px8nI0cyHzjuamCBhiGN2oaHXjwtfnA5GXMT5WW7CiH3lQ7tn42
vz2M4uMeUvxocsBcAfvuT54Mm3XblGHvZgMSfxlEW21X0RFDafRT3fWhYP+8rqpp64Hh/Ro/E6+G
TEMY7fUzt7rcKu5j/WmXg72c09h4HceTZmSCKNSzn2EHhQLA5TnY4GbzgrnCqqpJceZx+M9BbMap
F6lWffWfraEnq6MMtixt260fV8795eYvV0m89mqV8lgd2Krq91pzBN72a/t8zqqazzR6W4iJFDhJ
rMprbGmWQ6iQco7d02KM/PJiqCt6L3NvtJJmgAbrX3fdUnTruS0PwxeQ5sblkC8vYhht+HlZNNNm
o+t2eza69+QMtD/kKjRX6EOzOOWc7zEd5yhlLK46kRmSqxgeahkfgvTBpFpklPYLLdPgmucuR+cx
rDiwYq+0R8cUZvMHhUfFzj5a//KujpGWwWdu96aPj/OcS9EmoLYbJRJ6tqX96G4yp5Niiqb3Kcww
bjxWvmpGZGXsPsOlsAv0pjm02UpmCECTZmiec7O6OnW0VqAo71kp42+x+bqPs1OuGr0NIL6f59mg
Muq+kcRW2dpsu7qDeAA+bp7WkfbcOO3UhIUMV8oykTYSIvyFPOMB8i1uRY/iWmpW2/tX9C55lafi
wJhP3JMLAPopmbORn2NFo4DKDbl9IEOmiQtXkRWZgnO+C5J15Opkp3k7twwvYT3ZwtDNPtv1/g4B
xhDN0c5qR3F1+mEzZmZbZ8gn4EzimsNJYkfTXgCbvXme1EwFhuf50P06u4WpGiVdNqO55Ed24l+2
2kmTgjJU4OeIQX+Rx7hY4wrKBnBl+3z+YFH4xTp705yYqOZBQxSvePMvtSnj1Yr5KObxQYsCBmtk
QGDEfGHc81tYrIElty/b0Sn56OCKT0C0n9X+jQummMwzei8rbRxICW6JraKnDG3MbPOknj8maSit
cOo8VGNt3XVTT7j3TZiGD9yeV+i+P/bdF242AjzpT16TZN6ReJDm2XRox9u7+XDqySUEOuLhCpJ1
KptbWLbN1B2u6x1T/av7u9QX0KcwT7zf8RrGt7FmxkA1K5DNth6kSqtYNZTPfCwZ549iLTMP1hzg
ngqgjLIGfjWVxzp9aak90K1Otx6T0SzztVnvS90rLshKXgNBycPpBawOhGzzdfbrSWUr0+seb3eP
QBAmSjPFTVID6Gf7btfUu+k4w41Nw+ta6Nq96qieCCKiD3kplyCHkiKcUGYl123p89xuUwtmhCo8
+zcsSR5WIHziqM6oCLo3Jw0L8THtqmJ0brCS2HN1TBSTXKn4oqNPcGe55eFpAi8UXMRTUCKEzIDO
xivHWsyOdzvzuVt9GOdTQq9pbcG6O22+dKTq4YjDHLKrA6AKslluM6kaIQPOZVv7jdkfwz1jyet0
l/jPzu7vATQSu8GIqj+aqXtkKWcoFLoPtkudDTr7PIkWPVP0ZyVOag5mS+KZvcKFo7hMrVmd6qvI
Kqd45UGzjxwd6LeRk72drZf3Ms7z8wo1BdSdfMxWkvFyIhE9DN0XSc6cMWgVtmDwM9evENaDHb9K
nSQ7yDSMyuFwfqPR5T17OhnEM/zTN+AwinIbSjUZjaGZz5HdtZ7McdQ2FinvrATEmcTFfo2aRRWi
7IADeaKHwsxvgsEyk7i5hdjV+mlcbG5RoDrXt2Z5XaN2lQCCJrtx5V25aMeczrx0K5RUakil2SyV
r+bwmJzBqO0MKODkVY3HjQPxwfAt5zMI8lCG5c1oFg2hombndMgXyLS+1cj/zfXF61Q7g7CdV53Z
8N5eHA5rQ3Hv3sXLGBOWIecZ2Nq4ilFmjdvHiz9PMp/5WVM0emQaRsY4f+UmNZV8M3grdq9Qs3UC
2oQJZ95S5j8urm6dveb0CIpjOk1mOTPKJ4Wm1AJJI97VjSER7plLdHYS57wbhQzY3VuzoDruZ2/t
Ots3sXlddWE/MvLldWBhiLPSHHy9JqWXe2pi6+BG2Ve/+AD/bqiNm4bRGr0z2cAaB+IgzTAD4r4l
kwg77RIXjUzJPF5S4O8LHxu3jNCdgGwFQlNEWAjZAx8qjLi/TyLkZlmvizVeVGKqJ7yOywH19aLu
SmuXg6MQBz3IK8avXRn0JzUcJGtclTseko+UOuqxPY6WCrLmybuz0+5yN/L7YxVa1wfNJEdYa2Rw
s1rjPLsAg2XEnwLpstxUn+oR46I59+3LugTauP5QGKfOw/jwKMzMz9at3/qo48nZKWB6cs/jF7CZ
HXO33Z6p77D2Yj/7uiVmXRvDiVybqngKcOMW6nhgk5LIjEsgNVzNykWwi6uVotZMdRpPUjex7lPA
gE1lNVgpazXkkH0e/Wk3n+fEUI8kLPojR4NLDwq/U39o17KlPtznxVVHfszdLCbNy8Yd1Rc3J96B
JrqXVsXDiBbnSTJ5ikqR2b9jYhL/TgtpohhNZA3DAdF8vuVT39WZkF7FbqbR2/2zem+W1WGrhD38
UdkRCdB8+3LwHOh4Pvvdlm+frfs25eLobhQAg1bFgmHIF/S5tIVZgIEZnM/46iT71lIppSTOMTGT
VRoIZO2cWfqjyvUZ4YtrdBEnTnYcvsWLS/BYP3ER1YmCjPVosWt90fyG/42+O4NIkTnzJJyPYlLq
97AtTQEVio4jt6ftc+/Ovek7+NVliIPy8KMC0WktHYcOkpbJlRbE6xw2RSoCOKxe31ujncefIHUZ
mNYoaNzs7RLgdC+HGJJ1M9U/1TE2ypifircC5XZ6YY21MI9N2buHOIcvY3pxz9Zgq+2HQepVrX2d
txOh4hXuiagHKuSL+ka1fR66be9A3LHKPd3tWyq2Vncf/n1BbOENrZuhoc/rWbW83bwFLo7xmpzv
FA/47LE8djtnWblLoITseWqL0Hpo8nq58OmUryjA8l2B3oQvCZYsbZwv3CTEL7B1tqbhEjxpM1Ku
jnyMF/fP3tDMZpEfXWERRPP2ppxfPH6QFMN9BTdlGQWQ/C05uEVp39bERadrJNqQ7CfbWAVs/B8v
xBQNES1FnWbJxuHufZb4q0bCqHB/cpuNrlZFudBNveLO21zC3kGeKNvHvF23q/pNic0R9idycS/W
yUc9eX5d/fNcQ6aB2zEidxtbndnZ+RjcPPP0MEc2fXj2ef7y79PKnW5HxhmrcGxwMWP4dP4MbZ6N
z3xTzCo3tVNvXtvwlJnLwomYko8zs1nAhVXDBwFvfRxgEde9zX3z8quwJU2Qgd9FINXZSmr2psRX
63bC1XUUjkYLOJ18UQGAl9HvWRkjkBppPvGT1JUiVx13B9lyVThFhtR8whRrXvecen5Z6uStSrN4
e3zUs0tryFf2TDtWwZWXe9EW9Dz0LehDvddkqmP3OdQ+65InEYghAxw+nuxhvSyuxCojIXkE1iZm
lPHqjDAUgqxqaNSHU4lVHupWfoi93uHuposqeFfZRszKFld7xYGWRjqOPfRlLNnp9moRCXmSk2/1
d0LMDoiJcPDVBagLVMEw2Os8wbHZWEO7M1EBzDBqjAShqt6Gn+UsnvHBpWZiiZE97lqg6YaGFHMx
sjmWcAtnGz11pYcrChKC8GkK7jFYiQqoHEdsUwpNL9gXuyi8HFU8ZLzTWRn2kO6WgktlQlsHIiOq
bPIUfq93262RckvD/NukFfF1ByaciTzmDNGYxjYegwG30Ziwdtof952XP0vM42uNa81mX5Yw3/EG
Fbd2hIFmwNy5oR5eHPHpgUfyYLpOkMsN+BZhBhNI4oeRZZyZeozGgcRliFICxd58sipba+be0z0z
yZNZyZ9kV0SFL/3zIJWpOgJlr8TTAadggayjCITfk+KF16vRTvDba95g85gdBS5MDiUVARL5BgkK
cNnLEdD/5dCEfmPn8UXxvd477In4xT4mBY3HAPPdrpZHAl6QHnlaVkucwZOFtSVRo9FuiXrRynce
EcCGG+1Lp9qLrNsMi8oLZjx+bB8HvLdwd6Av8hrjNqsWd1djg2TE8DVOHHlHuJ4x5RkDk5KSFxoJ
Vc6fLW5ba7coR36PbMD0QRwJuD+KHSeQPdT2sBrwOSLx8vKPbKm4+GayTpek4DlYDvyNyp55dxv+
/bBE3xMH93Qr0smU3/7/rx4tUTcUPjy6IlxxCGvZmD6PJbpsErapwsSSbzBvyA8f4z6xTGgtQjA4
ECVWJchFIfI/W0hF7EREKWTOjfvyGQ5s7HTvcBzxy7ndLNQdfwYyVN5CcnjuDfxMRsTwlmQcxZo4
v6YWRnjH5YKkB8XeC++IM0qTRI4+QaLM167BI3o57OIfeWJfrJw24hupUV6XfRIONUx7iCTsfM7L
HO5TEcwtC3zTY2SdutmJ9LgZLRBIVO7NbwjQy43OsroVT28oAFGb1PdPi9ZcfBKh+IE7RefdXeFY
JNYwaFAUsHOvFZZ/btjSdTctvW5aIZR8cXSN/XBk4GXEHcGSj7PZC8vbmLdZvbpPy0/AcXCsMLYQ
VW0iq7FHnrgtAiBXYjk1lGzaF2zEkrd5mPg306elMJrEd+lZho6ME7lSbiRqD4udaAFogCUd8QLS
FicPW/20dSIaEcmoRCqt9Vj3DihcovzYh8dViGmCpSQ/QsuJkOoEZylDivEUnKetmMfbisuPBEAj
YT0n5xfXsUWuODfa5lmCmkE6FQ8qBAait3Xnk89zVWbFblybanpZCIX/sMUKjymVD0YWZPsKKZDm
R2bijmjj2pC2MQbrs9ey7eCmAs6TzjTr9abbAwFbME4MPFcwkvuACcaJUWwaYlnFOPXNzdDCdeev
6eJ1S6dwBzT7QpgtbqVIlV/5zSuQQSOrYG47csQedQ6Z7J5BZMnacN9RiX7w7BE/SoNlbNEx599h
rpDIVCB1AayFxnk68u+eiAqfJvrWULdD78on4v4BjZJb9J7yFtGIF0kn2oL7u71ypadiNezbKf+g
G9gS51dRbhNXPXF685rAKBfnmaDESGYdc64aNdXUOrtwZvP8EbshLlU2HVkSUwmU5f68SX3o88gc
VQgjEzKkc3d0CzQms0ExPXme5PNujCy4DjlWepGDdjHk8ATkMrdiF7EHVJwGO15ymVqSpYeJXVP+
h+x10TdbU8iE8Dy5VgjfkCUuSHbCMkRF83qnIXLiBvTZZhxs7o7E3yjcnYGjOGwMMFWQGkxjK7Ij
k7wOceKVlht9WXlPguTLUUD9QeXH1Ray9nJqwBp6bOrQq/lNXsBQVqMpSWFB2GJGuFT0JpBY2rDX
NKfGTmJDiymxIWC+i3OLwsLNNp0RUakQwlwbtTkAD5ld4Ef+LEQwnpnq/MyJaW8jS51D7kmdoeNl
heRBtcnSG+hA2YpJbA7GQjzE/GqPF71b8byZtFtAKnk84HmNQ40A7tKVxifW/P4gZeHn5M6YbRsg
guzXZSotJQBjrdcRcKzHToLJ2ah3I7Y4YjL2EKPpqfWC6jstAqTMktYaT1t/nj9jJ9toJvEZd5L7
JTCDsRV27t74RYkzo+8c0UY8jxKCceMLM2qJO4UWHkvkHYTqzFz2TnxuTspAweRpZHyeZnqkiLiO
QYyIHaZdXOqERsJxjeYgBrOZVPWhSDezjRCihHvbWEPOW100qNRq0ljROgcGbcRrJHbsCCGN7Gx6
phFbR38Ki5bykpVVTXDcjAOAoNy+Ph8oWaJrZ3OZpDw1/8cUG9wH9PTKZlfoW2F6hPJ+BYohh4SU
5oBPuFgb+NsRyrt/uCPk7f8n6uLPm3GSQ4mAPbLaMaAUy2hSM8eZkeZjsBLxfdltWDkSjRHqW75j
h50NSGP+a1FxvE+nsQqeWmHiQ35ytsPxYdcuariCcl69c3Se9+oCe4ToTNV5B81gSEjhXJkVAMPM
HqHZpw8EILee49IqrXpZOkAjm/xk31cALQNqJ5vmu255GcdOqxjRWPGGzsuW3tmorwc/Bt7S3RdK
p+/fHPlUmBcyIaRUjdo+bw9s0tOU1sMaALg3uKpj/zKRXNInxteIiYPE1kh6JL5sBAAmope6cTUG
N9mI0NRzBTF+2Pd9tDofrltk+zJB+9sIIimjV2TemjG1Y3u4wrYs+Sudb8vB0+nNbuiE27R3pBES
NUwaRKP4qDiVdXdCnpScHFNSnClpYXAUe3sIudH9L+HN2PknOTxpeQIsFdRoOfY2ffOEp+xK2+Ga
uggAWwjHSXYzg7qBrVor6G4xXaSfjGjJSeOHm2+jhvflenQkGS9Hyb+vMg/Fd0gLp9uXtdWTgaSU
w7ujUdtW7VvQOZL7nNXviCHDJ0Ktl5ZdWS9X/3iYb0PrSpcMSRkUlF2MG6cVUGaqm5NQBpJZNBUn
Gw1jvL2gg3Xe7YaGaCzN7aw31c4n2rvwCCST2N6PF7pFpCmakY3C/Ro4Q751hjDsxcXQbNL49uXj
ZpYrtIgjHMaXm7qozEBymTDhegEXTx6g75CS9KKQ5gPjzG7ka7oSrI+bpZ5KWsWrWbspQODQx50/
/8PMcAK+27kGOKHOzVhD9Gu2QbfP1/n8XPgDGIxTfp+YPCAZUBoCWpuJpo8vYWX7nAc2Aevf2s1a
DnqOHDy20cV48+kGuS9InuKbBOeVFOpzcdnyt+ek1i1gxT9GHNrHHai9FCl/zQUD43AMvDq5/0HQ
J1lKiutDsuqgCNrNzaWLYPxBkm1b+jK7mCxqo5pUfuf00Z9CuYAlJs7H6wnfI0HsHkbLze4HQy6c
mzk3b+D3F/2gR447n0m+PD+756A37rGvzz3XjagGb+dLM3N+uj4b+hVfW6iOqzER5nCXeCk3aFb5
lXOZnT/tqxdx4J9pUAIwUsF7nJslmSRnoRki97L9KvBM2HF8WS8yhjPdwE2Zy2//C70KazDtU1YL
lNKJn0aPfLuTkUKzygh4J0PLjXxymTQTxmwZBgoHKxmh6fzWreZP/2VG1C/AnSDLfRqQXGTeCNqF
c5jPZd1s/LNdB4PJcKw71UcCV2IwJCYJBCn4ZVVVQB4CWsicWuKMlqRVP+NFvrk25hARR2+sS+dm
Pj7jWfgy5cUTf6P0tWlMDcPu22+f5HoAw3InEtw7jyla1rlbikPugw5V4Y+BJG+I5QTrNydzh1AM
TwyUV7fh5+7zM39Bc+m4RewuTufdvdF6kXAO2dTExRnRCWRe/Pu6B048PfJWMk1aV5oAKm+UZ+Dt
O2cU3GhhX7Yu43V+R9HU211O3Rw1w8TfbfqY3paHvosanGxi0rqD93bu6UZDWudqaosr5ndkvWQG
qYK7k23zAc8K43AAFN2mc+svPGNmRjWXSgFeQWl8AJs/p1JjdkxkBbUtzPHbF16cuY3DfZASqmv+
C5z8oJu93Dv4kZmYA6c0QLslbghWcNLOb1SbSG5bL+fmI8iDyc2kTxzvpP5qbdEImkyBTgZ/v7UH
k6tLIguv2qdR342nYMm4BWdb2DmmEWRIgh6J40zCdC4FjA2Zt7DA3NEyCyAs+vKMTW831K/BJCmF
O0mI9Z69F5tiiC3XiVVJoTmd+XELc+vmPmHPmItalgJa3yYKVb9wSwt5fF/NIz/fkNJ7PnEczsac
3E1AXGNTwODdVpJ9snGzwmScW/GqY3SLwEPHoeLWeT0LW4h6r7HphXvnkoK4OR14mWoUXhKiAQrv
tkR5Wl9SoDu5syUZaHooHOrPpBnUYxwM/V2yvPuS+0KRN5hWBhOswTg2iyUHie0fzB42hNumTp0k
uM/UbcdJPc3rhLR7+TAHIEGvh3v1qyYZHmiBggm+Gz1X6cx0e7cTsh+TZJoCQ+zdcqSSOU0K1Lti
Q0dS94A7ILXYyR7LihDn4rYeShctLfxI7vb4LpRqZKCD7XMgg+ePka92PSN/m0Q8bcu04pdIXaHd
GCUL7zxxZ2hvmbGr+JTDGQK9zo0Rfrp+Rm/DmAGMN2kqoLoBPCXY0t+hkZ+S2wtU6zrN7JwWIT1M
V8WiB6qjao28mMJZBczOkPlEqLDHkkMF5elxwTYV2vHp9LETiXP17k4/eCvMfDcMa4cy2sfTx3G1
Lhj3HkeOIveqPl59tEqeRDGBbtNCNmFZbDQXG1uz7hPEg5A7E6HT2ez7vfdxODjF+I9DSqONnRMH
XRwdb3FI2/wRUQtH89QZjnvjNMeprT4aoq8NVjAYGAMERDYVgCkaL7Wa+dBLxoWNdxQWS7xiW48F
vPE7+nxVb6s1ZBbuk4kUXHJc7IzdVK3gTXNjc/gimlkMj/UCBd3gluqeShgkB8r+nhrFtk2w//XT
0q5mBeFA5Z86FC9TOI/xYzdUKXPKf5iJBlbtjoDSE2YTR2zb2qPgeujBQrseBSRo8EOocRJB54u+
99hhEuD4xu26ksb4eG20LYbBugbYFwfpyRbn3BjuLrPSqlJbC5Kw2WfbG67HhU3GeSQ6GWCr5MRU
9tcUaAV0qDEKFWtHlDlNxhXpwwPFtffemFiGrAPJ5MndLx9G0znpWtnnfmV9Eg7olmZm2yRsxWg9
uuTi9yyzCJTddWhqb8Nl33+tpEk27Y31Xbq/fJTz60GqHfTcqcEultOqMsqphl+jGxJGnCTY5obS
PmRBjv/XIceUUKbDtYILmQCf8rAJTN3rMcVZjmbdyIgnsoujNKEfUWXlCAUk3PV2i5Yyly9yCPhf
qqkSu4cv0r43tNUAx7EwroTpIoS+msVm4CleXfFzzeS6LUApU3A2VLPHsdSb0jmc8YtvtoB+KC2F
Rk6I2FL8E80qE4v4+CRoeTrOo4Q8AA/c0siEiUF82SYYIqrG0+NwFEda1OgGX9+fwxugFWtlJr0P
Z5xzY4HltGtBtEgWKtvYmgphyhAo6NSBVWQfnWTCOzIQqQuMuoxPVp1i/4WXfHlTnAcbGDP+Qqsq
ZKQyaphcntDnffvKnAM+Rwwnq4Zw6cTE2PG3aF9vTV20H3klmaft2TvvoDQ1Cvs25ajXz8lgj6F/
nlrVONOKEtwzPpNIj1jircGvQeEUYbruFLunu+zC5TJTiY3J+yNbf/hcVD2UVSNGlCL7pjgvGF4K
51I4cWKNqOBPiix4kUGjXM2g181SQP5dLS+LeFzP6f1B3dVIAvV9lQqj7IGFmAYpKdZNn5wY1c+K
HqHL9HbMbRmqotxVw+fV6IfMs00S7+KohYE3CM+GNZoK15l9GFiV39v3Tjra+0xvQm1HK5IcNitr
CMmmoGOXa9RM4HWROhyQcq+ROXyao/CS2+eZSuorJnN5mQ4gjGlMKaygxYmDliYiYKOt535JFvCr
XQ82Z1LytwYoaeFWa+7dv89FgmGARpnk03Jz8xQkHhfZGhwRMQYyLtZlNdrCGkFX1pdUWiNaKcBc
X8Yf0WxweiVm1tl37CWVjdy4JPP/w9mbLLnOLEmar5KS66Y05qGluxaYwXkKDrGhBGMACRIAB5AA
+fT9eZRUZQSDclCSeTd5//uf4wTgbm6mpqZa0iEAeM6DlAp3nrzs2BrM4qfB5cUU3Gc1B6zbkDwe
vUwhdIzN4PzG38I/0TGugIcFJs5hMn362aECwkS4jmASA7S31jp4GiVSKNg9ICK+FpcR/OLu+/je
TTV3hQlQdAjAZ7n6lyGNHfDTPTF662ffuGPtXyA+ZuALpBUZueQlTgDAhxmVamsmXeKD6WhDXnz2
mU62WHKDWcstT+KjgtADF4ZHcDgcWD/MSLI8KXFPw9S7ggjbQdU7LAX0R03eNdvDKryMt3Q0OrCR
4B7kg5Wnj/nNEKboNyzVDr1SA2D5GiihAGj3Aa2xQ2xyFxPH6QvaC/gw5oK8bqJ6dOWvXVrWN/DX
6/xCW0efGzO9Q2uY+Tkix/jWl+hIk/Xu745G1KTePWEgnpO+Z6G8phwF4cgndXR1zNGJAfwdkjV7
C9hd4wCLeU/un+DMJr2GxtoKsmEyLBmCPERHb9PX2/fZtX993URqm1BR0MUZZBf3ProcnEQO5D7X
SAWot9b7CayNlWf7eSRz9PFD7FqdqrvfiiD83rp63DT8y3cp5DiuZK4yo2uLRjMwpyADWJMsPpPs
Xn11lMSEArAc0HFvP9Pe6/YhukZQy1t9jTmhVAiOy31Kg1AC+0h6h3mZOQc2ttTldgI4C8nTxFaz
RBB+3Q1KN+9XIK6Kc0WgBDh7/7KDgNM9hZio94mhwflKwDcibW4FdwGn7KgtDAZAekZ0h0Xn7qbU
x5N9HW8hbwNOkyPXS5jgdBomu4FCOTysKfrh4a+8FQDkUPKwdmornr7z+rhdlyF34I0sQOnD1xqx
FeWLV75SxkA5UKhX4NkH0iKb1m9acDqSwLc/tPA46+ji954HtuGSlRF8AT0YnJrpjh1bVIpqQKss
gF4ztGOoYfSZOqRDrigQ/fOENbeDJAAghId1IjU5zrdzrQegRfS2aEsLoksPtkenNTyE6hFKpnPq
cawFYhKXn+oLf8coJ19tRbPtoFpDrl9XknMmTXO5JSjoGGXfeWAy/lE0KsAiCsVJ36TgPEwRF6A/
WLmQ7nP6sjP2sT25hToIwC0yh3vaD50qSl9LnBB3sX1zs26NyTAFJAUTd9N+zKMTKmmvvPBMXwVP
KjgTa5WiioYaZLioxNPwc9N5Q+E+zsjI93MdIAJLrUBb76OCZKSYkHb5t3ZKJaqNJGou3tOwxm7d
+7h6sICg0yVBMeGx0DkIzwDtOSFaQC5SAD+/dvbclcVwqbcPM7NneFYsDe2+jV0PzE28vKQ5Oex9
TLzCc/b+YkQJHS6ShhrFnVb7jFoTZ+7mnT8S7iHSJEijOJVSVwRsznFN9U9HqK0MRG1zIw/kVgAX
uUzVrzzjz+4ZmTXbaZ8zc20nocGURJRHXLHDVbTkbQXlZxr1aXUzf+GSMF25svefOQW0yxG6eC3q
IHXnHMb1TDe9FfQJhg2BmOmtybR5ufkOvtHlPNfA4P3T2dVlF/KIxmYgA4GRGrVEee2u5jdSANGD
E+OBNLJ7GA+8iRPFVmLb3brJ8Lawe0IyYt8me9m0j4MWChJqeEfbfnmjBLZAVQ+O3lbBOtIXKdJd
ebYBMW/rbQY/qPtzajhtfWGQVbAaD5Vj0JUSIiS0DAKKnWDTaw1VSm16F2QH+LqX4T4sOtt12ksh
acDiyHwVFnLydmRBILtFPaxoSFx9JXWVGzmnDFBNqaxvQ3NKbk5WPskCFTk8EBQ4eZyxxKPSiG++
YAfSG+7J4Kq923w3SBYkuAWlMPVbN8eCgX5n0aZU0TiUcT3QQQuWxTztteLri+qXfTAi6vpijX8q
rl7ULED6rjm9RFKU+7pb9thpCeWBnQqhk4gmT87u5B9pwMai6jTW5wG3Na+WvJktQZpI5zU0bJE1
amAyZIFqV/4iXhqD6p3E/EKRKX9eexIIpwDh4aD0tpPTJxkXGKtbxQK3okVx+rQpzd1yoXvg3DEw
+zhvU1eRAJPprqglWamIU/oqHq8KFtfZAy4147oCMqwiJToG+3FrVHTlETeA3eMPkLvaXkbvo0U7
oISXrYUHoMyND9c4LuIqwL5iPxnCBxnWuAfvaVtRT2G/ahJ9dK+kIbQPj1HC/QdgSPkOlYdbEdwI
ijsrikLnwOQPOAdFao+PT65/pI/C16XaOtBMOjM8coYRWXvcqO5xjt+d96HD5tt37xOzq8cCX94l
FLOC91X5sM81X4009x6ok/ug1aVHQA2bUpbwR+FrFd9kQwTeelrn7u+mkneBCNmx8UMHLAOS3PFk
m+gM0+ASZUiiEmHY54cwWVxfjtz1ne1QVDEXei+cDLLzyitFB2SsRV+zxU4oqfVmjDDFiA9E2zco
jVPpdbdWlxUVWXjaeVeymoFJGAJAD8y2WnSkJLwDzhgTKTb9VVxKjjGESveyBTPfkfDU7W1o+1dX
bqsESXNosGVbQ7lyNiPKGApLw3knAlQOCrlUTWZC2vVO/hLb7RbocDsbilaE2T52qy7o4S5AtcnJ
x8fAmPOOGby8tbdv98HKFaG5Z4LYcCOGWeFpNz53xvMlNKESArYeU7tu2nBLaEwPTi/28kzRXQ/S
bvKWzWrZS7tZB4b/FH2FeSsXwFJ7779pC+sElpNSP2kL0mXK7F38cgj7m5ke0j7rMw5GX6/tMS4k
evp67xZcujRTwVYVr+7plldzdYH70KL4On5Y0Qn6cgnkBGn6ShPhA9jo4m7YGUKtr4IFNZx86G95
+4tt0fbErhO3bDWraNGFVAM9qW+CBe0mRwhwkRWc4xeF+Y9gXwbHYe5zAY410DG+kFB3kSJw0d4Z
POHGY1RrGk6x+KW0XWHH4SH59t3VGCTu0MSqAGy7ptpMozLEznFZLGruf3qXA2u8SSLY5b4LkF6i
IQnCM97FhkzqhikP8REkhT4kIIXCTQvsde1V05KsRlBmuGhp2wnkV8NZ0qKbpQ/ND30KgXyidegN
CbM4Oh9R2jt4Spj0Id95cu+MeuOHEY4uE3HLW6OZRAeHp+LcHbqHGIZKpwWfdDO64BnJDWYF1txN
wDTJpgFUuV29E3QdwweMJgGqPGOwU917WzRUTp+t5TniFOP2iEp/xejy6Ah8UzF+6NgqISr1086e
QJRDIi8d4nELf93SLQZiIzLANJVfyn75thkX3UtAD1ULYYyTQBza1hyinX+KNCALSn+GNiiThabJ
gKZXJwn35M7qOvvMQlrob+LfSV+V+Z3rKzp20s+8V8M3e70brg6Ifwuq4Obp7uFV3G8dEp4Ngjov
uX+fbc9eEa/ooQoAXuvyzDFV/HYqb9zWqz4SaexpjI7VBrRZBobg/O4joPUgj9RQRKoDJhj2UJqX
nLgzuT0hqsSQJxlyLZ9jK5B7acTf6R9uDqXfaZYsL1uMevav5wlQcwxqIvp2G19M68r+3Zf59zJX
6tKKg37RKfsJV+e4oqNwgQY/NnhxHwrAAIjINbyfg8yKZNLgQ6dq9bY01A4djZwENoYUyBDJTHiX
gQTzlQKRhhqz5P1iaiJlffqqLu52eI5FO4e0psvsZUf09Q7O/UQ/oBieIPW9VRuSIigGYRoTcZzi
3jkwv3D/QA16phDtvrhe3qlqh3aoMvgPjhfWL62YjgeBtb3q0zgPXs50yZjW3Qb2ENDWKb+o3OhE
Sygvr40xMz/OC3WBf4sVsNX43FUJFdyIdObm5LD2UI/hw3fBP9miSsCnoSPjY1Y/wlko7ZkxjcNL
R48vAFbckBrOrMbLHd7TGtI0dbDkHOGr9M3pKbgya/CtcXbAoKgCwZQDlV6cTBeZIdASGDnnLWVQ
4yP2Ujq6dRgPnQC2An4fGCJg6opSC/K4+5IMuNpBVZV1FlB89PbgtToXSatHPcYX1mdmuzVCtolW
XMV0leBTCyrAxplUPPFu8FL6MJ7Bh2kq3tmn7AGXjbXcevteXw6X4iqNzen9I18wQeCu2qfujetI
6+vDlOg4J9/REkefniFBvmbEZwyO1itX6e/dm+PSETICbqUtNJG9358ffGz8yFFHAp5TPIweBH1C
wewJ8JWq8I0XP1HWJDX56NQuhmYbXyl+qaCaHI40mscqddr4CrmLw+3Jy4RkSCUkG1M2t1NiQneA
wMLB3tKiZFc7pxAaikkKtV3rMdVVTGiSh2RjIVUW3zkfZQOafrSCsgmQd/88LHvbAf/rGidkAFoS
sn0vG1xfhJluEQMlHWb8xamw9bN7ZEfnRcmBUcRVTFrMvm0LqFBkXZ71Dl8Fbg3Bgur1Et9ijc1t
dz/eSMZBvVOHEQQmLDCv8ooB3A6Gl0Itsmea5exHbLpDr4osXyYF2dEWa8XcB6TkyAEychNyUbrF
zp28nbsy6RD7mgTk4ufTGXeoPTT60gnuTismirfFk5zXaqxOwePpQBE7iOzUqgNSzWMnA3rttWiF
Wai805xgan811offd5Z3bt/GV/YxhRkspsVp72qkcRFkjoEeG77VN8n6+snaxi2yk79nnfuSTWGw
rYvgaE35x3Idgne/Qfi5V67IQsrPQtxFK78VlEEGX9KmUWnTjeIP3mF7bNoc3N3gZAzPa36gNbbI
D88uhRGB3dRdG3klyznoHtmQ/JKOWmR0lKeCUgRRYpC/6q5pgRKgmMtTde1u6yPvvRynJ8B0ofUq
XgencXdnns3Jgbp6Fw4vHQlyy/Hm0/wo1qtM8JekdeGlY53kQycDpYaEYQFDJrZhF1Cf+ocuDPxb
u9WxP85zlbehT1JSxBYn7zQqJifLB9Qdk8Wsq4glWl7BR2AcQx4e1wyIczVfFF/qXHgYOsfnhklT
5YmE0K/Jz4cxWr21l++yikKTSbjJmdUpuV/b1rd+JmkNtSi3Ii0Pi3YIJXqjoMgz8SR+gIHWD6pN
8h9hrFO5slq58OaYWdjcvJ6dGCbfiyP8WWsULmW/XcQuH2W08qNZk/rGE5UfNIZ01ZAQTmFMXegr
vL+Nt3ly/v/+U/6/1EN6tQ4Jc7YQ9cYaHaZ5scTi9j//4//+H//ve/3/JJ/F8H+O0f5HfsmGxTYv
+XPqs3eM7xum8hYKNLYpprR/rCKddnpLkVDAoCFx9awXSv+902GcVvODGBEwwPpsIYQp6i/SSXvn
vHdpHLpu5P37hzz92D9/yMPjakfrol00tE1O3qy3Gb4iE+4Mu+GyiP03dGr/vZr87OXiRoLVtMGk
Nn6pvx+7vFWHm35DEIMai3k04Yw2Ha8ivqmLIHnlNOgaPZ2y14RoHqP/GpJ2D5IDh+tOlq4yT4fd
sEl/NVhn7fcuXXMsiV8mWDT9+/kU8fc9Dk2j64jyhs48uGo+vE31bm3k64GBWYRNSq83lbHCGEJe
QpX1Ddux2b+Xe/46hbsLsjsIhBsPr3NjJspB2fE6L+7Ce4V/+olhjoP6a7P+oPjlf55MQ6pOQrNS
wnzj95ezlEtu7A46kwfxndl6huugCurjuQQbcE8vuVFH8ulWEao7GC7hZvL4bPeLlpdmitNXp+ch
b/v5jpA8eklopnC3/Ps9Kk/0aFSsz5FnUtBnMr630Y/TqMgtrVop34I7CNdjpoH46dX/hDLfDxF0
rCBHRV9pmw9odv+9tCw+0eN71W3814UaBJLyD5/wcjge0vONHbpYcPS02EKvmc8X7dYfDSuJsP24
kiEh0yzLOIMSdH5/wUw6ajvjxGap3B4V4vToQBQBzgmXGHq7XoOq17PPZ6CRjx0hWmY4NP9eTS2K
S6JdvyWoJHfbudMKSEH2m9ThdSF78OephC68hW2WjFLw73VW55ZilmfeXxnMeq89vGd6vc52Q42o
kyWd/U4rupcgywsPx7jeFKm4jH7Y537NJLTgejOKOyeyIqvr0vb++BhFN2dkHehldxreyNNghECW
iikP6keK9vBKdqusys8HYr4XnB06ZiFyEeJj5+5k7zbq2OvPhD5QyDJQ5tJsmTvt95vBvi6vbAnV
sf1iUQcL5qjbOBNdPTyYgim9lzqKSUbXMSBf5ZRrZ7x1u5Qvc1g7sA2wqewjQIJDhjspSLkRK7Q2
4GKp2xDEDCHv9ucLGqqNe7FJKLPFVfnj8OWtc6asNOTfSkYNEiYVVOBAUiCmARiJZoYE3mqoki3y
jyz+ixgSgMTIFDTMegCoTsb0oNm3ocndgZnfW2O7ryxbcJZh9QdCkcMOV4A3KTSPzSswkOCmCYAQ
tjdNB7oP3VW/4aw9i5bILP7vZ3qQtFOVAo/2E0mEFW6Wd1pA8+UWhgkTbJHiNFyqTy+dn4s9HAF0
0LTTteBDdxZCDC33pvH7exeUx3WlRulb+WnGwKZCYkqYUWCU8Pt7bQ/oeirVviZjyGPZMzuydwmt
mXED72acAx7SrYe4AqPut9HV2/lJe82Q63GsM9ZS9Svm02AFrJmQMhiDknqMH17GEDi6m4E6Fwqo
r1aLOQrtyNC2KaoMhlDK6QlPdyadQkFGV8XYNPx6mt2jbURrlWYXIIfpqhB0wXOuMOmUYeXps/pN
UGft5XFCYo4CMZRfCY5QRhLvUGFINLXpIQiIt7dbwmPuJNCcQJ5u0CX62ntCryCN7oJYOUcHOnHL
EW3o3TL93E2SJRSa9b+3jfrkyIrEyFZwwUOrVH84CpvspG4SMyNCCJelNU4XmTudEixE3ILgAGJq
hlCzl3i2oZg06oAZ/PsnyE92Ln4mqkLmi/4clma/v66yWaWH+w6RS33jWNwTedBi+pzx+zzaTfc+
JOEm+W3lSQD4teSDsk2aKFIpJ+xf1ZkJ11qRyMRjxODImbClmzQpy8tPX/OPZ3yIjMfscE6MjGdU
QnLQY28bJiBA0JguUadoOp1PcotfTyeu5R/hbW9UWHHIPJ3XeV0M1uONR1Y4RYJ7FSC65LejLyrh
j4bE9/lO+vGID5e9vTlLq5PCqrNeGoMa1zSkEPYdgp6FBhSCYWi+ws8xAFu8qNVF9+kDpmPDZlKf
pMMaVxCpNzkczpLiy/94dru2ymxv3utphvREOqWxANeMSdfrvIx2mqcAHFEZF0zKrCI/bbfR2JhH
tJwsLaSmP/RA3A7uR5Ol6LMIxs8ybBOlU1tDafX3zzrukyQ9q3uV4gslEf4TDJA8FiNFXfTX+b+G
r/GsoP214MMOt4rrvS7NVj4o6+BuhUreUZJAPvoSHQmo71W0ukbSHlQIMZ9VVErhrQxXine9w3DS
aaAy1KPGRz20hKZf907rOolaW/+6atis8tOjaJpYRpKS6pL6cPpzZZuWWwtNVJMMH4LIzu2KUZ1t
sPMkp+Hif5Z1o35t2lRLpoYp2cNnqAztrG1WwssXW1VRCdKhCUhMdu7w3e+iPImrBOwGxgca9uWz
pPvXyiII/tiXWm6Zdb1FfE2Me4lpRjFkl8HayecgDIwH0a0CIW0SZ5SfxgKSAlkybZ0A+7APyv1l
ezwqRjFlUvgYnkPFZ4TSnUL+g0EfMkXRJFH2dOehfC0JZU80xr+/wY8n3SJZXO4y3rFHYOUtC+s1
M4rjdykOEYV2R8d5FkyYBRo1Lf00BOH5yT1mYHhqSQ+Hf3vIT/tbfZEQ2+wtJOjN0tsuOjtcZRiy
OO9D3AqFGY4jdY3gZSLmwXLhntX0sUV8fUgvcen6r5/xsMvuVmuX6jXpJXmjYw0FjH0DUf/3tfk0
pOAahaEfSsLCl/L3jpJW941VHEWUJ8dm1qTbk3pBTKjF7d1v27N2Y0x5domRhaEuqun49j6mYfkK
NUWqPRQg4I7fmbA7OsyIB7SeOEZiuhqEfgtBWczSQZwR03Jg3w2P/fTuNgntCgkDYvbmw0fe1zvl
qla7eir6zWhQzMzAnG+jZCxU1JhelTCgE8O08jxHHEtCaw0RmNqDTBEdxxYD/LCBdR8Fpc10NzsF
NGonx680LvyiIyNHdJ596xfDmrEBkEdH32sF5sc5Qs+N8XIx738a6MFq48LrOUyN0BhdfA1oonjR
o8PWy3Iy7ouPnu3w4F0X8vssL32deco2E5qvafA+hKo3wTsdnqQ8Noar4X5wFSoF2FWRLtq0XDW/
gtaGDEdfWKKsUEYQcryILSXhlkwMqs1SGDHU428zhkvnBTL2dIvwVnQOLgGdM9GI20RZfN24dg3P
QPT7jDUkXGuym5JOXt9OY0g5sA8RSWlDPVbENMVMe8/pdyV0yATnhe4aglwbT1B/FKj+NKZv3bJf
CfUQTFo8eCwfq4trhxUtsfGhzURQR0dYYUmXOIVzeOrTrxezG8F9eaHpUNOdTWHWH1C7aTNAFuz7
9y+ZDoTSqTqtqTW2p/dDQ9T9vlYfTyLuC3g8CMDqD7KqZ/bZMEzq31kr8hZ5LMytQyx5fZ8mTDsX
pXDD/nxWcmNs/V9LPtxnCB2vWuWNJcH/XgfBFOfjMKayfZtUTdifLJLzfz3eQ3DXNMwmLzXBXXWU
cEHz0nnP6Z/BLWl4kc+fCrF2TUfFUwFk+R1sMLdK0/rKU3V6wvZk702hhXaX7fbkq9NwST/Nla0f
az2UJGqNWffmgtmfFjLLNhIjrzs4ELABoVDZXtMV+TSQ/lzvIaCcUQvdW+LZVIfSjzvrdR3w0fYw
22i/um2XAPvvICY/y1J/LvlwQ1jlpUjPJx6RcUeIy5/QONonwIKmhdRnVxFWHzQXsHcHF3t4l3Z6
zZS7LqzdvavXAXD/vpLXd2cwuHuDvTcI8QJfGmIYwYG57gNRfwlQvOlqVp6AcxoSsABmKgLxf6FA
dSWlxbVVf2cFQR3j2zZHamX8XjrUJMKNdUJr5RBOEoaro0bbiKdZiY3ji4Y8Ncq86kN1UltSIec5
HxkJXnREkUrBcTeYytEYk+6hBQEbeJ7eajAZRaPG9P/JzalLGt0dSVawbn4EQo27fL3sxeoCNce+
B2U+Pxi/z0u/9Nlg4tkb7XuevPGfa35jOD/yMEs+7Fen/fcTIwTuYMyByw1fmUK+PUrDj39v6W9s
7yEW4X2OrQHeHAaf+SEdyXGHy6rNN3g+YHM545Yfy90j3QhQPrhJBFswhAmmIJ2LE0FCG13mjSZJ
ooz+8yPocElCpV+TzIcyW7/iyFj9zxr09QiGITvrVXsQMKqBbfSy37+O6fmM/g/cd/+8bHIwEHU8
OtjclDIP8dFWin0ll3ZNfAxoHhY9dFUmqedcMGCk8wOhDzRTgm7hwmn6ujTdBN9V0q8HF+tjWccv
sA1Mnh/OOeZNK/VebyQQMg9l6XWMzPV8PJajeGz7IS5RL6J7OZl85S8jXBBHs6ZI8/eq5ReA0Wkm
SvDfZjC/b4hLWSZ7qZUISNDrYZnKsAK68xjI+fCsNo5wgR/9e8spf772w5IP119iXqWLbl7kabJx
adkIJD4ev+soiBR+GG4pNwTUsOl9CKGXbWNIa1r+YbPdz9viotk8Mfk3l+Lr2QVhn67iEKQF202S
8MyLJhs/6ugNSYYqrqTHz/3zZT8etutFzmVrJQBR4UdvO/ixE1Fi5F8ydzw2mNoQSE8/9yGujL6A
tD6Ozb7PNI0ff4eGtwgbjhuGPg+q1L8/OiLuci7dT8VgdQqQs1PNUIaocIY0sUIlTkEcTVW8EvJ3
y/jQkJA5wo24Jf71sAqT7Ogp5dsdYWNls8jvn/fpTR/l5udZ153btnaUTXRA9zOHoWkNDjpIujFp
XXvGOdR2R0didKRVLPUVkzOn1JGvsJ0KpZ3ZfbWVd0qI9Bf9db8HzL8Znq4iz2FCFbTg2exb/vFw
G9wgdK2SLFQ205MV1lUH5Ah1LPd8K9zc+kqOvp12ajU4bNq24Z+Vg1vDFIMYVjgnHcasDVtni7Ah
RBtM1JBA+SxuXbXoJky1Sv2KcYRt+rGHO1KfXSlhqn939OUNs0wqYxYM+GWZmxkoKO/l8HjbMXw1
tNE7/rweEZ0rIHzvUO3Kula5OFgQ0U9rVSpQCWTWpkJYhDGZ66lzM2C/bRioRDcF+k/K2KfJIHQ9
0S6duzy61sNCRc5khZzGGTE/6iTjU0U78zSXMRyozYOTn1NHy1A/Nc5ufeiX5vJ8Wxja5yaFlwf3
K60Qa7kspFPiatsxtiFu66b6FzMN7nzc2732qt1bvhGjzhpVg6XAb7ZG9h2xnttkw2DzYZhajNsw
jnlKvVxbJJuxdpzasGul7kqo49kkPQxJHOuOJWa7jRTmOrJ0E6metBSAKu3lcEL84fKC0L5zSccr
jUmm3USWBgWjfEra3dsThtnshImxGzXQYV2Ws1MFx+EIzVfLXbvaO63qzUK0Zd+p7p3yPm0IQ38O
I4dAyNqrEnYbOH49xt6SjsVGwK2ADraDXJPqBc57WC3mmK7jgcV9898xGQMt44oTxgbCGPv3wduY
q3O6KlmzA86B4qMflA6Mta4FpZI1G9DEb5ToV7wRj/hjuYd8Nde2581GY7nK9QLUgYDMPnW/O7Lj
j4ag/uciFSuZiiRDUjFAkB7ytFNm5VaVAJTfwu0bVtGmz1AXyhYN3+xZ4PqxjP54Xx/qIlVvCVw1
bXzEbpXRlMPYakU4guzR1IZ7CLN7XcIPNr0KXTSMAVHXODtqNb4zBNpPUYlgao3jjAiW5mh2INdS
Q5Xw3fj489bpyuDkYqD5bz38SBMT8v2t4q1jnQGxy6FDo76TvLqCQuzw4V+RcRzEKDIfXSd+x4us
228z3eRELnd+QQfls3TmS7Pd9dGRQHU88AGjfOfNHX3Ynjdpu/3uvAqQFqIb30TzeZYQmiTaZEOW
JGhND7dzdcVC/mJg8NVjOm4I1oovyLe8Fx4qbhweotDv3ry+/jKhsbRxoMjuR6jlROiAfKAA0rCv
nhFXTGFspCmqquMe97CxkpOU15tVXU0L33oxXs8RL5NUDWHPuB7XONUwrcq0wBYDjMYK8wkIK/zV
v4kJ9CQemSzni4Izn7m/Y4DxnZwhjIf6FYyr8P09BHMWmlZfFmZAjSuLl/x7C9Fw0DV6/wIDkdSH
j7DXMsvMtts79Z8Vvr4ORLv7E1LbnHTcb4u8bBt8Ue81QaBPkHYb0oeKax3fX6QHvwNUXavbHD4A
9o4L6mkQ5xj1RshlDhyvtjuZQOFrarIpzx7255oP2cgu32SHqvh+WMpcszPGoWs45FgsaUs7rsiC
xMhJQygR4f3xFVPUqjiDyUDOjxFLOScr667ld+CDzOEDY0bg0twJQ4Jxn2G8Rhz2CRjDu/2vFR+D
V3La7q+1zXZifCYQuomxU/JquW1cXut/w1Lq93IP91uV8dz1IVNFsglXCTe5MQohFO7dedeNUqgN
jbvn6TuFggWRDvcc6XH3yNtUTlV5J8xuA3wftszehWNQO8jYODZHH80mls/2DpEBrgyGjyBcD3vn
uv9fK2YOGocFQ9WDQxAHq9gJsTjviiKuj/NFb+OMGuEBVXuyhX4u/pDOm9Y9l4vb9wdlC8Eawkam
JpNHfs/95EVrzPNqzlx0T+hXkGsxrvIxM14advJfsAgaAF5dgrkIsC6Jn/kDMVjtdvddteL81IMO
dkWCtXMJ2cqfGgPj4bx671JQ0TFqf6EjlghGQ8MPePIRFGEFaUHM4Sc8RqttkiRSZtMlnV3RpVnQ
PIppz4VMF8t9vsFu2ncjWJVTy60arocnIKBNkLJlSzYVjYLmAbala1VBTE3wKOpcEboNBtMxk2FD
Zs0RGyOJm83+/azPvvmvBcW7+PGyb4mxLY06ladajy1HjJweP6c4aggCRrhzdX/IjQ1TzvVXDHzS
jsWpYXJx1GWjMdTfZ6ftSrtMNJN49VTvv39KyzplxUrntS88unXjbUjWBe2Fm6mCuXTkYxf+v5/+
L4Ho95KPqU2+ah2zi8WSZUDIHMSfyOvN3/tvwEOMzzU6AP+5gFmOrrttmRDhLPwbfz+hfb+dNGm7
4jZCnhaFBFEloxpEChQ1Xwgi9/51IQC70SCTuG5hPnLv/l6s3F6SWi4JXsLXtIebImDMCQ2C0GVo
bjIZfc2aNu+fcyOQN3JEcnSSjL9tbe5gPdVFftERZp+YnBXoHcafn2E3dNttLr7EG4GC/Psj/uVa
sKyBG7loqEvC+fP3g+72Va3aF/FWlbDTs8IFSvSDKsR1WB4PuzfkwPrLthWlnB+Y8805xp9bQifB
ILfUIDZyB+mPYVM3T8cyIV5hsoY177Rwx6nERZjA7E6CaKR79+G/H/nJvmVJWcJiEU850qmHJe9X
W9sV2uY+9UR3uwXESIr9TVx8IUg0veFv5v/vrfR7uYd9m+9yfSNLLNfpLV6pu/i0dQcaJ61sWli0
WSN72bzq3w0sqyISUFyatoVh9u/vKhktkzXJ3TzOJqveuX5Z03cZEgE+HXn/rec0NAOCH17LkMof
dpKUmVZ503f36UxcfnBFkcOMP+dE32V/wos1vVkjJv/30PCUhgGHV4EqxHM+PGV2VdJLmdy/MbRA
9nB0XXnx8IooFNAZ+SLkXBH/NmE0a9hFT1/wj6Ufko1bWag3+cjSmggR9COmqTi0zqEj97lj++0X
MWrSUMR/p4WPm+nnAz/sXS1Lt/nqTJS4tI+IdC0WvOfx8HP8GdcRXcoM6T+hy/0pBOvHIm+mL+NP
2t/oIaN1zGch5Aczhlmghkjy9Fgxd8Otb9Oe0R5xxGpTFBv9JIv2ImcqptHN6P1QABogKDM5brzu
xYZ6eBeGxPc3Ka4pQwwRWn7cvoW5Nc6FyhfoLajI4sQPx8xMhEvm4yJ3NJKayBp/GkAEZgAiWyeZ
xUj8kZlyr/b73XUlydMZ7Z8NetzT+NMRGK3b5ky55HQNEPEzPB7IgNkJXQaQN/4QO++ti7E/W9K0
MxNNPxIaUkpYh+Gy3xa7q/EM/71juVp/LCg2/Y9XeqL9d1NKsSAhA8X6MN6NAsfwmA5pk7dv/MnX
RbQWjYZc4i9Mov9e+OG+Pdi36r7HifFltY3wjiB7Y9ZtZXrpVGovtIPbUsed1+PbKy4fU8FqxSnW
oeBvzYZnDx3H7nkxlPvYHH0q8LWvvqG7WRGYOe5j7nhnQNEaW90uo/d9Joa2HAL/zJTlxmHq86Wa
8P9AVvOiZCCtPMnofTFWij4yovaXJszqT3quW+B9MgELqhxuuw9hOT+W1/J4XkkESUqUVxEnBXd9
zDvuIgTQ77+RmAuR5VUTqeFvNc/S3LE01Wgxce89LG3lekvPq8t3NR8EUzryMd83xh/ab8OhZF4w
agzQf8tcFuXMaOCqzDXp3zv8x4ZSN+ohSXSBcYLTTOknkpU6gBY2iigXpykmPzmhrKbSxNJt2Ijf
yc6P1Q73fFOm0p63y9jWAmBtiuElYdBnhpnt2/a+2Fz/vgeMp2vqmjCjF53xx0K+LOyVmaViTfyY
ru8wOFajTk93lFfuhEVvfWZsAhBP9013vp8JrWwauOE0CF4XOr7gsSBov8+v7vxAc8RZog0T9yNv
lHY73NJN98eziIJ3K3clvvKQCeyHA46Hq4a3tEUy4gW9bDTNwnh4irgkuCmPlMUfTZ9E3MC/gzRE
GjxjddvAzZrI+TuiXJNNcrJq+nug+RRJwnBgQV1KVRi/f55R4MPrEvUkvz2KOh///jR/+QpsPlze
xSSLQCEeWWaXfUszjjoPq7K2qIYDMbayGeBsjLOa4LuFTHc7AsEsPBcy8x1RFGYHGn7G33sKyJKm
Ak73nDvtsTQrU6Pcrk408bmnBCUfyXrnHYoskBZ8IjtuTqqfrahousDRBJ71OL8o5Zq0u4gx0Y71
Mut991RjuD4Y9SzJON2mB/ybwwu834bGZwP6M1L4+xvv9dQ8nfcCJ9xgJAWBEaslqpfx55BZDd+H
nd24j8W2edhWOnUDjXJKBxghD3nQamXbZwYqKfWpWbj9a+YdeoUbF+5n+I5Pev/Ufql7k5xb8qvx
/f7FoaFI/Fj98cxbxmp3OJRi0riDJJxHoInHji+MFPrcJW5Tafjsc4LCwjphyoMo+vCwd3Njmjcx
AUZbXg5eA9mJY/Q2cwZgaQsiEWsylPTvTft9Gzy+YFhiAnRmIpWo+vubbm61kZU3kewgnWainMLe
1fwYUcTpdKAG0owhXF+0kDSPyS8KmTcVO6fpi+RMGHpsHEwQW+hfP+cB1tJa2va+34ufQ9RcrMQA
Bvwjs0OAF55A451LGP1mp+ze0w5oPCBEU5LyBGNhytNis1Gn2hL81d/v5F7ezLq14TssgDRh44iD
TJ9eUBTQFYVz1BTAnn14oFPNgG4F0/1xqPxySNLaVEvB/OrBtmK10PSB319gYoxawb8/+dPH+7ma
SA5/3J731qmoVpYkQXDyxBRR1kOvXjycyzn6Gv3/nJ1ZU9vY+vU/kao0D7eSbGNjAyaBADeq0A2a
rNGaP/3/t+lTp0Fxofc9nYuk0im2tLX3M65nLX/BNVwCQDAxAOaAPiHGypi5hiSJKDyMvJ3/JEYb
6UgSkoRwQRKtWTf3RArE8iQvxxDyYzjujn9b/v+yw45Bz5fw2iRXnp0rNet65L8Z4X16qvcvwD+2
9xbzjJT9f1NZ8o9LzZw/4e0CXcVqZBHM+RkfgfCnTVaVlHA/5CAzRPID+iZU9BhNlE7eYZ0zuCXu
9d2vvXMMf+ZQfjz3/vNvhkyvFgdt9QtGm2MF9ByUv/BNs69dnrKJw5zKP0u/9kWl+PWWHFJcqS3f
gczd/PnXHc5CNL+tvyFRFETP+93Vj5O31Jq+kDraHAOHmMSxOeZz3FkcymE0Zd3Is9ATPcB/uuag
byie7h+o7v0PuTvrcZINEbUpuj67yHF7qursXMsUR3jzJ+4yd4vqiLd/hr2gdxfd1YWLzFSzRiXG
Eqnx/CI7gxIEpVwRJBJ2leTs2zuYGVbkjVfHwFs41B9xzcxYmkzhMSFDQ4s2yCzSb6w0suXIkn/i
GH+eMFO38mFL2xZxNUkmUXYly71P/O3mfr9/9h5qBrk3XPXBBcaJFtDN6o75sgg+fHgYxZjxNZNe
5H2wg90cf0B5BCLryGBwKtiTFp79QrUMJ6dQQVI4nDL1ua9GKArqMFeCRP4JaP+w1nwKCXwZy1s9
770HD2PgHxfs0J8tRyBoukzPyARhDrpz5l6VsClODQgdAew8lNsDLQvRi4/ZlOdfvb+q3Z1I7heh
bxeS7c94Q3u2bqx3bWoLvCEeNjgy5Eds6Lo3DFPvN92OYEJcvYWXNS440i+Lzs6GYTSlUcUFGX60
x5W23oFc+1bxb42rn43t3hO07QVeOhJ9Oh7i6v4+TN37zv212d9gDuxXwRQ0Yo77DxToUqxzIbAj
pCNBkQlgqejNYsl+6prAKUHFXZMBkUyZuxeqSaK8IyYQ7/bZ9hlScNiXPDKGhcWVpcVnQc/QgftX
C07Co0hRcEhbCFTosv++gvPte28rTMz8jtrU9Bmywrdbc+cXV3o3yHCo/IRVenf9/v0PvxSgMiJH
R4haDuX9D+P/ycvUUjQkpSEM3NOL474KtM9mr8DKR+9t0biJc/rHq3xabPbJ9KLR60FpiMVxJLf9
AYFUDTOTCeQK5xn39eMH7HM/0vXovi9+M3FgZ6tb1DNI+ikhWSS2Xw2GlUvgo+VIgMKfUDPcbokF
Vxus1IP/vviqF5wmBoJUh1TfpoUwOyBtVya2cSbTwY7fZiuRywFP2GCbvB/UT0R19fsveckeAs8k
aBCj1Q7Q5K+vJ6YBpVymqk5X6JayTei+ae36Dc+Mo8JVGXcaUpzj5vtlL8Vm9NmAwpFi8apzF2K0
nFlLYlkQS5bAC2x/snT3SmhGEwxchAgLhdIdOmG+oHG8XsreL51hilUUdgUcmjxe3KBPZzgMW7NS
1E4FRcYpZpB/S3+RLytg2O/+Qg67uNosGFUm0z7rTc9qoONePqZKuf0flx+ATbi03qU4EOoRXQf3
x3miZ//17U5Nq6pnKoWiKyR7hDyigA2nwQP1/I+cwoVzQGGUI15n6yvKru7fSx/5UtgFiIpZZoyQ
qM7MLi4oWTOZelAv1wCvP/IZEC+V/1yDUfCPSyPtl2qBDmBAMM9MT5C1zyLO0a5bDpsuQl/4uWAF
9wBZr5D24fIs7u+f9pXwhyYxYHpVMznHX/c3sfLEKAJoa1L3EY6c11ch/m2j6uRtS3SOqXze/wWS
iQAsgnMPsLOgw9udb+mNcZi/v00XSq88DCZK4ztDqTJ/GKMYE6uRRAIv8io61wdA5ltuEnMrm/3v
GmQ9ZI3b6mopmvrTOH5dWNizT3coNwI7HLBolPsoiL4M/gt44Ccy95+bf/BGIgR9qJijo0X0uPDW
Fz/Bp7eeHS/mZTpqtWKaxCemehX1Npz4HQQGIq/bUY0VsNrFNs2fNvrrO89s9EnLotFS2ezHa5bl
XrGesVI2mxsP1JFg5Ft4T/EeXz0QC9LGZjaL+h6V9a+bLKlRLQ0DhXWAtU/cI1yQaCgDzruSie+X
4kbt0guaFkBIGubUFPXZ0W4bpZe1hHsE9bG79iOvOpY/JvcnmBPL27i0OFYPoE2ui7X3fkWFkXym
XTzSF15aN7EcOkPamkz0/PWlNcmq+iDk49L7/Ids7/b+nkE02q7EywKq8P+/yxQYMR86I2C0FGYG
U5ucUDU+iow4JGGhX7frzfYX9QnAPXTf/IX1Lpxe1mN3IdciH5kDI05dUZmR6PZd61SbDozDQALH
pWWXUYnbwamvrQBSMRKzsPCfaQEZItApW1MExcfc7yVR1+hWP320GQ/0h37e36vPokvDADqFGCZ/
UCVYamNc8EesSlbsAAOB9mmedzXRaYprjZKm8AWH9atyRXyDy4eE6B5CQT6r50GrsmEWRsDnFj+v
iGNml8ggoHIYK1QcSNVmnze1IjkwzIm8RMAhTQ/RddFOJ7jyUOgk8yO88hff+sJHplft0F3lNtEW
m2VDVRqx0aEjwpya0sP68Mpu01fkI99DBLXDW0Dx8debmLijq5zeCsbak5e9IoV3u/DdL1xrqugK
R07MerIRX2/UpJ3DoapEzC64mJRflJTvaJ1zuBmvWPcuM3cLweWHg59v+ucl55YrTeLCsChLCNHG
4S9hTyD6qrcvEpI9nfuKupDLDBhQAt2HIFsQCU0wLyOfbd4KSP/N7je8tu/ta0uEZGyPCzvyZ2IB
GurTjogz88l7iQK0HbblRFno6elwSK9iioR8IKqSABv2zzfIR5JbCCTj0iW84Di/LD2LVYJptEIj
rqYP86Z6uE3ht38Gd2+Ev4BLRIGQkc+jkAv+hxLs+3f/gJPPPw3pIYVCm1Ih1BBf310/R45sT/TN
ipWMgitQj3IPce4R+nKAjcDRwBem3l812hY0dRxw+HeMWVwJDPGNcHQiYFwwiRdiZAcGQEcjHtcY
zJwXLMq8tO0zA4zCocverendMhuIPsZ+93tH1GQsrHdhNpD1bFiAyHKYWbdnx1MZwqAtxHqPiN0/
HbJ7qMxv1oLlqfJ/uZAgwPa7enjgZQnZljogF8rh1GnB0YpxUJpo8wy9UFqQRQFfACDrefW0ftGo
TrsbICZiRIfqCJTS/8sb88GpRmk4V4iGvn71OAsS02xHBd5u8oJgI6aMFQ59uqMSgasbtzc3zub/
gRP0UohK3QVHTsIlE6LP9rqCaacxMg68fuCsYQVCJqu3H+S58fZ5o3jPnCqqwEsXTdzhL+ccCI+D
mwP16DCCKM+KYEGSpYnVUgRD1QXzE8G3ItDpsOILzDSDLs8PojfrL9iWOe2CgF7IYHiYyqH8K0p/
X3c6lAIlrUlzDy08Pt1ttkt8WJnXGTQXh6Wi/7yuBJpTjBVr1Jqp+VPsmb1k75x1J64M6yapnvJ2
UwT2thpkL3X0lSM9WaeSVRk9iurpKUTPTcwYB1zvCf2HEN1P6TrQlryNsB+f9v0/j8S0r0Vs8ycQ
hYzfNsI4T/bBoF9NqeF2zcHQB1QXZc5boL6ozUsnQxKjQxCDZmWEMs8guZqdX6n50Rh2ZvdWVLs+
M/ywgTczfMnHnZ0e7AQRsGnXVor3vUUEpXLpkQk6qYWIZPWDJumTO5iKqFTyQDvt64k5y2sG2A9a
eD1QDXQO+hnRlVhaRSmCBM7zmDd7Jb4/tYMrjy+MJ1wXsuGpKLP05jOoKlRQGQRAP8FC4BFg/ND5
TGlt1fhIqcWNm2zLC+/LDJGQZvDqqV2nBppnhemGUu1lLbOiwTY535jjmwMNph3vxwlJjCRcpW3p
FcZdaDkePOLOnY1qHiK+hl/nJzcp71Ztb7u5yTQYQlNDb7rK8HffbHTtTjbeE+nsjxZqNGHsDylM
8QVyNgNIrGjbt44bgot6602oJ5WTlytIHNZezo+ZqtZt8kc7QJt3QKYsQpS+9gKJmbL81i4jdBRQ
tg1Z6wRN4bncjRM6lKqXZ8pal/ey0XqtMvpW9BfH5qccGm5lSu73nw/UxcLnE7HYp88n591Jn0b1
tH8UBB0vlovKnDt64veMHD3fOi7z/q+Oy+/d1lp368y95d9qINePEgqn5q9yMyJ2CnSxRjJMwC4t
/rG8yu/G1UAeJGDhtxVCGRTSRajwWj83d8beWr/yZ3bxVlB/RsxtDaSiNjTEaEZs/uqI9qDORpPu
/m1w34arif+PCKEL7cvdzc3z9n5wsUXC5t/c3YugFJihR1Uzg9J8tSeDjzf3dMLv1O15/csEIr6z
3effqKijVqS6pGKk1jz16KJH4v6GfZ1f/AG1CKGzsGMqAuv6/Nytond5i2hokbh3vwRHENwlJvDZ
j3gLXs79SkePHsg7Pwhd2rUov41XQulM5HihD0HpRiA71Q0k9yOqxU8vBSyYnS82mPFtApW//75+
PAKkc19Fv7XCt+DEK7bx8fHx+De0aTi5l8b3r2GYZ1gb2esIxnixkGgECVwaatZLJ+PivTYF3zZ1
XFOWZ6lkHAdpW/T6aZ+geKRsbKBohZsnboVqMz2nRwN9yXWEVvx9qHu1dkhGH9W5Co2zfNMdpUXC
IbHe3DSSCWlkmyKz1WYHVQnMUWp6RzqcCziTatQdxxtGrqXzXXNGmLLmw3U3jgwFKGJ0SeubauyS
kK+l4rHv1mlwpySyf9Zrr7DjBSP4sfb82YBTaaJPJeKSWcLSdmMoW0GFdom9cZrNyLSredVZV4F+
GNWrbNyaqIVcmfGm/zGcViEij8m6DI6n1yJfBaiAIl9vufFTn7hmdq/r96dxFYyM3ldu9WMIvARh
XevFCVd6sVPNzYIJuLSxTOfg5oUNp93+1QLkQyyfJjXnQzsPSm+4sB557Wh5XZFcRYWzEvZZOTPq
3b6fo5WehF7fIoI6Pg8xdEhFvD1nB0V+74LBHaVyIRKZRwQfHpEqMwmHYDIEPPX16cIxYBg7VfO9
E94bOrPqL43yuyoeJmjGxsYzpDcLvoCE1Oj7bfmoJPzxTTn3kJaT7DjzMNfop6HWjf60jxFVi1eN
eTDjVcL3kvy03kiaGwcLx+iS83cs/D5DYlDazIO9QDGi3OymeD/ZBzyF3B2mYpWGG2kJoz3L4P7Z
U1pQhPAKcfw8np2UUwPqtE73oywWKqudDakc2hndZqgeFvZRHJ8/9tG2xJiQSVJvzo6XIlUweuVa
vNfljZmvpOx4zneVctCnh6ha6X3llhbCx8nO7t++X3pWsvnPa/678iyYtE91aZ1DJd+PqIvoKIpt
uvz390vMKhViCYsqo0qxgvE+x5klpGFkTlEQVfm+PK+mdheXD6q9LdPH71e5cDBEvo2yA1AMDYbN
r3dAK/REJuqJ9wMiXCeIQ9/y005hBidZWGiOzfx4nw94IrQ29PvtmSGTa5qfujql++aExHQJQlPf
GOlrrx6C7IQg4XXTrbuqQjBlN5zWdfagwjHXuXK7y5QnPY69pns1DJR9+qcACrtpfFBOO1n5EUy6
p+VMu+AkjPNCfvbRbZsdMUFqJoDUOtWqufmVy75UqxrGCsdBYk45NIrl1w2jWakJqOIFmPBVIZ9W
hdP4RZNvAmOb1rXbxAujCJdMBs8BZJ5JMR1MyezAlbFaZHrDUS/yR8tGwfitvDrDnK34+bjiYNjn
BYtxyTp+WVFEd5+it0HWIFoJ7GRvg1JW1WKTOYmvF7kvguuPuxWbcITUri3B85EtnH77QozwZfnZ
8bdHu0xLSStv21W7qn2NYkO4PhHbTL6MYrXmZyvplwmNOIpsbsDfA1n0e2/wFX/wEctzjWtjPa76
lcK/Pa2RvV2JXxXz7CkM8IIfHMJcIkHmVQRGG+lR3W/XQqaiWuPJEeNBxM3PmQVPCbRSH2Zbv75R
oVDMV/q+QOZoiSVz8SPP4hC5CIowVeXTPh9uhuyl7WIvjI9DuSsbnli9o3jikoJ9bwEWP7QwEZ8+
tNIxDFnUxWnfWOe1Om4z56mRdPd8uj+xXj0+nOuNlt511dXCwhfMN+17JgABAPFr7iuqIc2A9Y58
4lO0GTuGO07EudW7Wv4+ZSFigYJp5oEJCsKv2jujGvf9A8zbocIkMVZKXEIgqisMEn99c7KhKgoq
eQSPc32AV4/id3m1//VMq/uHf/X3Utx7waJT5qbHLuvMFKnm7PPmqhTacXQinY1WdXPsk5XToN6o
bb9/rUsfFLI6qvpEs9iKebtIrsdSKYIcuh7FdpURXauy2ySa7BXtRtMTT7Yepne5f8ysJU2kSyfY
VgWtDlEG1Y95ZA8M3bLLLEz3dQs50vEk5a5yT2hHZBMEz+fGk/T/wUILvLJFBGDSYlZnduo8UubP
yjrfK2yrnr8PgeJHJPxpYqKi+xhkLXL3hJkZuoPZLtVPrpkeRxhmv9/1C46U0iF9blwpk2nzblU2
qfXQZDkRgXwcob/SqhUEIq6GnxiWfKly6SSpxKywg8CmS33268FN4fWKBsdI9q28Y4Hwvg8dr25R
Xit3kn6Y5ENn+3m5ifWHrlgldkXh4bmuFl75QhCEQzKpx1KvBk03MxyBJo2tdpYzwi90vqtddyZD
n4yFVT4Cg5kLZhmkryxBY0r78evLSlrWd7EWx/swNNdtif5d7SflrTkaXnyuvbaibCLvzDFbndT3
oD5fc7fyHmFcTTlKzeBKjQnB7w+0c+5lbaOfLLdOGL1RmE/JfgfnF6M8kbzZXgBzVTRNm3JCPaTA
qyrZKjw/UKzbSNPvUj5YpbqT82NfJetIqTYhxbK6RC04f0tLKhPpe2FOG2LiQz/cnZLBzxKeMC3W
UqNBvPBEd+ExPmnXShRfIwfmTfJa5X6c2tcM1YmsbjzTqNZJ+6qVf0FgBKvDzsg0d4CFsT+qJ7/X
0cxWKXSk+noqB3TLn+Vw8OsMxU7H8oarAD43uYJkzHnL+9xH3ceth9LTkmylB6abWuVSVHLBSUMc
KPhiRFONyuLXT6OZ5dgOenfaj8qO2xdpvqORJRe73t4kTAcgagcNRKtvvr9rc/r5D8MNIovhE9Ex
AVz9dd2i4e87u4+xcJtJ9tVpw1CQZw8bAnHCfVkdXDNHe64f/v5+5Uu3nGkqAQhjlIqwcLbwGACx
7k75PpY3ZG7D6RhZx9bZxgR936807718vOMHCowMEXsyv+OlFgCd7gBkMWBD/xtYw1Zada7BNMAK
CbRfi/Ar8ezze0YaDEc4zScxXv313ZLY1LKRmYv9+T1Qd0O3a+Pd2LvwUYd43zf1Lzm8lju31dCg
s5fe9pJF+7z4bGPbvm7KIcEVP8ob/+V1u0l+/SN59L7wBT8Qe/PXBPmPm6IbIMZsv76mdDILXUpZ
SfChV4Jm/kSZUBLcHWdGMmnz0OXTM4FwW1j6wuEBDk6OZVBrAH81M2R2VtRGpXNqdfUwjptz8GaG
G+YD3Ng6LhyeC2k4S1HQIlmg7zEPAfqTdbZa5UTaogxkVJY7hAkGzr62E6BQLXK0RuhVNYqYv3V7
mxuDd7LSNcThfXGQwp11QtosfP/+oS6/Pkptlo7Ml27NLu1wtqKkOMfpvi3eS+mnYhzM04sSoEu/
8PYfLn/2iXn7f1eaJbVpU+Qt1Lbx3sxuAn1dTKt4OET2vdY/xf1tkfplvK7iG1eVtiNqGnK/yfHU
GHhpJTfeaTzqOq0h6TWEmTPSltzmpZzSAabLuCoxEsiH2Qmsioopn1pO9+dslZhvhPhGQDWbelii
P1AJckq6FqeTP1Spb6VvQXYUOeX3H0Os8ccW/fsMc/SH5BiMC0wEanLxmGuVd453QbijKNQFsOKP
b4vFmksLgj2EhZzAhanZmXWZnMqYFDNKsJwvETM/0Y6qN+ZaiY9xfkC59fv3mwsOCPMJsuXf9WYG
ZdLPpl3Bz/RTEBIx9Xp/ZwJnoKfJ7b6KEAtfWPDjBeY7+nnBWcKaF4psN8aAPryygwLwGPXk5obh
WuUBrPTWUaiDNVLsdeFAFPyQKPp9Y0IbasHSqUkrqUKtLD3WE2cipAMX5tdldMw5ClDWenr4uEqG
d7s9TONLOY3ueXzQ6MKZNKscDHLbb4yaUXYcXzYw0dolqHvvlMYbYd1U/zY4xImDioLVbDIj8nqe
AXoYahWULCS/bW6s3PTPbfzz+69w6cp/3pNZxgMdmmGcuzbZaxKhYboatIOWv8f922KB5PJKCCiR
AMCbo85WMuWz0sWwvOxFjabfEJ5l9bGOd9aw+V9e6d+FZrYld5qsbPNzureno9Xs5GxHMdWBZ9JJ
V9+vdCk95Qj/u9TMTozludWCntqTJr9Lir4eq3cH4t3xJHlnNXLZzGmkCarv1PhB6qh/2NIGLRU3
7x8cHWnp3yP/u+QIaulStjNHavznetlw0wNzRcJ05svMTgtqQ3CLXvvEJ0Ixceu+dd7mLd28iQjF
uwpWAf2jJf7mj0GGP6/ZvwvP7EgapajjCLJw54rJsReI++BToK8XXG222pXAirypz+nGucm88Y55
nr28vkF73vWIB73jZPFUrRe/Lnb8L4TCVGpFFZXxMgR7Z/ZGTpsMbjQ52XPp0nxljs/MO3m6udIq
qlbSI4X3wnqR1YfvD8mcQ/yfD/Fp3ZnZaSYS4GZsU2F26LK0ti/ppyv8enF+oQA/hplPaVeKoSUL
fnb9C60WpXis4XvuD2Tog/nCXKDXQ0qshYcTrKQ09tV6R2xQ1g80mSRVXRHMuMIFpchSY3uIsBNn
ySFd9Iq0QhjaJ42H8Gt22s0ohl2taJI9V2qsHloqe+EmaY/WzWS51q5NHxpdcguJmf2Dri3c6rnk
wj/biFIhpQsHITJjtnrZVFY35XqyV2lHFWbrl0HqnoL33Kiuw2Df5JUXnHZFae/KyvC182aid1NP
L+fsQVI2YRJv9WjYkQkEdufH/a7JDuIqytXhdH4Zg4eQQmmY/VZqb0inVRZbvtHv7GNUPBP+BPkj
sl++RQL6/em4FAZSJACCwtinAs7oa6zbVqPgclWzPc9+Ho+EXFT3JVLc/pAsGca5Ash/tvC/i83Z
9PXx1Ku1HhB1pXTz0NyJdqby5sj1RlZQc3ScNX0ggpmgPD+l4DSQW1oIauYDBzwC/VuZ8VbQ2czO
zxtrpVo0zZn5oL3WeFq7kdoNVyA3H5p6c24e7HJvBR5Hv648Vbk7F8d/0sXsZLjhUilMbO1XO8Wj
KJwm+txAXOd8BXKfV1nTVgVV1U2ivuMqaK9gq08DBOe7aDh8/6U1YV/+WI91BGkv0eW8mFo4hZxU
5zHd6znyPZTrJQtRU9wFaeoHMKSrvNYYrrlaeXby4/Z3maN6RG0/axQkxrrYprrwQGHJG9vRy9t3
yii4Nlo52/AcetbpdNWrb4aR7XA8Az+/btbIOh2c+tibwcLrXPB9bB+unDIiirR/tOQtJ9SmqeB1
KIVHoewRNcrZsApNA0wNEWr0rkayC1gexMDkn6ijWiGUo/K6HlzF/HUy4IufzLVMjBS0C4nMn7fq
67OJWORTwbyTR6MuJy3dTxCf9+rGtn3ijS46BOZ9LS9EAUuLzeINXYGBKjIHNqI+lt1uCPy6XFHI
TYPlZuAHoOrPQ2SD9QRujxGcOdes081WCsxkz3FVipcwIcKcHvjCSk1T8JDIm9DeNsV7hf7q1LwY
05GfvmCzLtgRtpfpPrpdUMtR9Pu6vVE4DkYeTNk+clzLcQdqHvFKfgt6T6UpX7sWQlfaWnmI9AXz
cSFv/LryzJfapcn5CmhRRvJ7H5fbwkzXVfAjDrKdqDsGynjoqlUmxx6hj1f1q7H1Oxr20+/s/NRN
V9Zk0sAHwaX1f6nJ9N5YKMnl6bbPJv/7637RujBGCosiEHow/F/3iFKJaUolBWDC3dx+m4a3sV1h
2+3wpT5xFxaN+0XzAkaduWnKJriUrwsaw5Bkkown0Q8JFP3vge3FIzoCG1TOsqc2dlVnKwfrDA6D
JXjOhWofn4XJCKiwEbMAtPp17VaWJducxmSfa8yQFRNyBt1KQe+g3wVGt++zF/zZaNOBVZJV1SxG
JuKz/3EriN2otIOT1efvrg/SFJw0hQI0tXYzq10jtD2n625FDXloH+PzLso2aFG5IZCDzEQU3rYf
tfSvoGsWmnV/pjniMf77KPO6Tt7qSTUmwCvKdjO0OzBSUbUJwt958fv7A3ahkyNWEbTnTGSqsN99
3fQuyvVGcspsnyJ3obpFuVEm4h6XQ9bWq1Jdj9nC9btk6eDYQaaMnpzgM56tqEkSk73UhxRAleV7
3b8n6bGiqty9tObL9683Z0H9iBQ+LzY7U6Xc2EMRgnswnWZdJtV6PGW+o49bo4GxKlnHKYxsoe2r
iJlPte3HzkMRVyvxgcm1BY5psI9NvqOXpupvNoX7zHmtw6eArktgxge7qnPXrGNPiSwmKypPNxZe
4UITiJ4Lc/PIZnIz6GR+3a+mqpy8VLkW5+a3FP6G82Ant5QD9IMc2b5FVYB6goanPp2ClcjvST5O
bYIQx2O25BIvGu3PDzM7Lk4wncLIwCdqwF+fultog6AgvbfQiflLB87+NCSrelHgTvij+c38vOrM
X6lqZEVDN1BRJeghIO+1A4UlNbqxit0YvtM1JqmJW1FhsqS374/QRbPE2JQIeElbwI993f8oP1WF
U4VIKA4TMBXdt2JQ3anlo97qntNhG5wDL+t2do3q5nTeGGd5/f0jXLwxn55gtulppqTAEIkNMlC1
lbolPpCIZXntIYwPvfHw/XKXjM/nF57vtpLoUWEQHRBXa0SzGtK02kD1GhiGsRAAXj5QYpaUWWWm
/4zZu2Vm2Y9hTg23UI5KamwA8gkjJD5sULuS8lBJZ2Rrzms7okFGF69fMLUX2ujcr09PMHvdXEqy
aNKwtYWR+3n+AomctJq8WKejRYVpeJisu8xYSEQ/mNr+ONJEX3C4CTKUj6f6FFwmY1eUURwk+6bo
1kWM8tJ5ZTkPVWDe5IO5BuAGvj1pEg/qTo+MeNW2Z3c0TldBuWkQX2E3SLwc5aHQ3hQ0RWnDJSRb
Yxxe5Uj2EOGtDGNYRfLouuHQrfNz5OlIogTaW6qSDKQPmia5Fdkvx6ivXyyJZCE45Prktraz6waC
ngbUPTKxzT5qXsvY8VIASfHpJZLJ9JSVLgerU4hvKhFZAc0ZFjjsxJvKcSEIunxGmF8BHke1kt+/
3sDQbLvJyKZkT+gv8nWKoi2IWHU4Eqk6/cMQImLigHAlXKUWGBeV9/2NuBQZID/w3weYuSy5K4p0
zIHOdNLBKET6vxh5Xbx0Ov+JOU0a4LPAKwq0LDQkNRUdR21667KHipZOw5su+USe+pI5hcIfDQdV
pUE1c4oUkuNzqZn53igGGtHRyhgr30noQVMnRitu77QSZpZ7l7Vr1c79CV/9aDm3eoUybnO+HmiN
5ynCybXln62VMUyATH/IBeJcBO58F0lSIjeVTLd3KAiTclbg/KzMH9V81TaHZkyvBhNs1rAZrGyT
IokFqLMqgpWST/7orGRj9OU0XUf9ulF1T9XOtO6V66Rs92kA2D9TVyS4WdO4RV6trFZylRdIHtw2
sl2tu5lMopi/m0pawanMIIa9UhKmLM79dnRGr2x+qUHoNdHkqvZ544Qvfa2sZIFPjoo7VT3CnEAd
bPI6NXV7o32q6tHVh4PFuTpRAS6dcC2djhM5tbYxQaipv+I7wv8StS9NNf1W7nx9euuz0kvjYH1i
I4v0vMJdAeATXR5+Dj7jaiqUVW3fWXlbuJpZMagjbVJtWlF3C5n4GM8INNdvZ5m+v927hADgQ52r
OuJhTGUVVuk2lZEUdk50/d7JCMaQmQnjoLeOz3afJBoNwXuRHTUbVd/zC+GKF2njqlK7X4lZXgGq
XVlmuoS2Fgb7D8P26XDNDvK5zs/ludOSfVn75nhr5htd3wF9xswgQpbHHt+fO7t4geZ8rf+Eev9d
2JpjkiIVZV8zSQQpKNaIyQiAUGLwhLaQoDgBIOIJXr836KsZ/L1joJKqsQV1sFDChnjvGn5+x32i
2gyzxPHqhwdp7wqiJuYtlxBily3ap2edxxQU0JRTX2WiNQii2bFeLFrwVnOsPzaq6jilDpNAV3R3
ztMiruJSlgehzn8MAK3qrwZVK/MWTsoi2xNOFu74u3pRcA+nwi9gvcz8kB1ENqvcVcVV3h6/t6UX
M47Pi8/8bTRoVZaAHtsbrWtQZug3neIhL9c/hWcfGFPvLIRPl1ckuECzBBwVYdzsdeXwZJYODRak
cvyQm8aaFFiofWunTRlTOhLVygUPfzFoE4OmgocPHMDsHgxtoGSVQueVNEdpVjh0EPKKetTMNZ33
7/dU/Kw/7ty/a31swKdgwtbaNrO7NNkPpGwtmUzj5alHEVrLHI/2YnxeeDlL9Nm+W3F2gKUaquZC
ooQCFgtzuWoyT45+TcmGEE6k7xbpVdgrdLxHl7J32Jd39lRsjEJahXqxSbNdT5U/Ov1sTS/uXkIF
sXLzXfZMpzsM0WkL3IGw5XCK8q3WDX6pgnr6K4yz1woUdqUkByW+CrTazc74FjIyy9zC7OTVRXCo
6k3FeFNaPzCY5A764DXZxgZ7XlKoN3muLhg3sv0iZk8wtU5/BFaW9dqNARqC3AkNS2p8al9tk5CR
TkXdiCdISm1F0FQbJxRv3s9xuQK9vSIoYX7lsOijPypw3+3v7IY2cQ0PSNNhIMpHpDpXo2Fe2eeK
d+6xGaer1A6eknOLk9QOVvCaKYEPqNidtH3tpJtMkXaGXNO1bI7iPAzBwzkp120nWhhe7uwGfJMx
tTd2Ld3I5zclE9M4znXGLiln061C+tf6mdiT+TBwudQET7S1OzrLp6NGvW58Vp3zuiqOCreJiRZJ
YOdGVz0/8E/ZvajEqxfxTs/OXj9U7olvH5K9DIV8gxbM9hQkXoieZ3qmyqeEhNpabq/N/voc6F41
5iurphmEcmyoaH6cdEcRhhuqz5i6CybzptKDTWwdKu2BUoJXj70vkFlBV+34sInxnFkvlf4yOud9
1k+urW3suPKS4D08vUN7shAdzkf6//E8DoTUDLWjX22I2O7T9YsTVRpS2Uj3gWOso2xyrXHyqeOK
ID6sN4Nm+P3Ur07MZCUcTTO8Cvtt328iGojUPgyS2nP6Analrg/TRHzbvoAAEClteVQA+tHKyOJH
MRQRtJuQ5m/zV2ptiq6+si1CrnQ1BZpXWG/KyfKK07TCt2pFsumGBTNz6dJDcm+DzhSs1/MCGa/f
qIGSJPviPjzqt/Vuev7ejl1oNwsBclC+ME4zqTyve3V5mMfG0CS39ijtbFW6MUxzd4pKdFB/M4R0
naTluokNX+/lKznPN3+10bgvVO36XGe+nmd7WXlup9zVi6uwvLWrndQewli9TpNdpF4n6ktkL9Wx
L26KACSjw2aIScevHx/KaCXSHWbfsL3M75AeUDpbBAlc8iagrRnWZ+YKQqKZ0zShds81FMD2NHQ4
VgiM/s6QT6WP2xbDTR69f/8hLr7Up+X+j7Mz240cSZb2ExHgvtySuWcqpdRWKt0QqmqJ+77z6f+P
NT9OSyxCeeZcDKbQ3ahgkhEe7uZm5rOKKzEswRPNMj6xQ91onTQ3QbA2gufvV1noBfO5aQOL2MNi
jqLN3l0mJJkf5ahdKHrqiGF1SryZVC9SdRmhxlIe1IKHMvQpzA5e3N6p1Q1qvSsPMb26eailnUY7
H3sahHqzi1rzdTcoRbKDwQkpcaiKg/i56cjJsx1Ja4gOFQW86/PPi7UpXQFbFpOTT8vPGVpD52IX
qsMSM1Jb1o76c6xxTUJ+dtzf9OT17Fo1vZT84azOzBMLWhrqva8bNvXhDGJIE58M5jFFkYvWSZua
uGL4HKIaEMBh5Cet+sgAXag/coIRYOeVlz6FxL9e+qeHmG2wLugGuTbyyTgNC0Lk2jZp+TStgHT7
6oCxxcPzabFZ+e6aemoq7rQYA7gmx0yRwYHYHO46NM//l4Yw4WDyHOKoYgn89fUmg+ETJwArICVq
1Q1Uv8aYBktvJ9o8DQwtuOZTtvzzpplXsA1R4c5+nlqVVe+VCRB+8YzZQ6h7G0/xHSiFXX5IKNO/
/3bLn+7f5WaHVqxTOZNy9g+3Vd1rDBO/CN2TSP0iFte2yd/CYgIEPGUaMvQp5bk4Mrb8xtcFnZtV
OlS8P0971LSbpt8Y2tHXN6OKiYZhf//7FgHfz4vOfqCXtXljlWEA9eumQFgqqwdSURMqDHigYqxU
COHRWR1wU+g+rqytTh9rfjCwyEU7pFsYxM8DPUmfHCs5PB9CYuoZm6J8qrX3ABovfXrEtiC+t76B
K4B8iRmp7fnWAW5pMPzsqu5sTdmUGu4kAxQm/fCCjwptWeitQtG3h44hyXGOycUHymup71a9/C76
BTSmrT/Gq4Y8jRCfoUFDlZmCwxru3mj1jV4/U6PmEpio2U/kAfgdaNV3KaIDgAZSlWqIV3RItJHp
jEmyEoEAid2gHZ4UkyenyM3ifaV6ztgCKpWv5fAOtgxfSa+OfgcfNjQ2Uhqvkixaa3JsB+lbVBfO
CJ+kVl9p/m2KrdlBTNL0Qy8+ReMlVz+iirQorO+4ezeaUG2Sbq965KpSdVaqaGVGT6CjvXfhHMCH
qqy9DEmgixhb3suwKKUtFFxfMDFlybZTt69J9NXU6SP1vKkjaQ23KniPu+ciLjd+YGwl33PwDnrB
xW2vxJIjlzDu+H+D7o8i41tQ3piZalt1+CTG6oboiygr513C1TQVO29Rc3rFMcW9wwgZYDR45zB2
z4IGe0z4Zwz+qRi0kCDoMfInPYnXwhBv4dfefb/Dlk7v5/01C7xBEEWmoA/xCWmL00mvA6xGgKxK
fO/ia5X+UlmKxS1pHEPjmEozKxIrKzayVidSUMRYFGplVqw6WkVoW6W631SheNLlGz8sf0BIriph
Far5m2DGR407F/bJRHMtItMxmitdh+kE/33I/n2wWYyGpOxHcpNFpwKXhGideQev3cI3+/5VL5Jb
JusLpqZbMg6oU+D+VBeoRaQNmUEWVQJajwGIfdquOil34nHcp8Zrqb6Wlb4dEnM3XQ5TNlcRX3Lp
tgQgnUjtdCOk57Ky1laRXAnji4kHNkGo91U6v1gSfn06azADqZFbgDpKOVlN7TwHPzQQ2txYzWup
v2BB7xRX0eelkP552WmDfnopSmAlqJty2i3pcxIf4HyUYkGJftOMkdOFCTXiOr7GsV1s8kybkN/L
JCdKjK+r6pInZEFLb7/23rJya2j3ov5QeTv1mRTPDe4lHUeVazPil18xbxhVD8PXQIG+ruorbdGa
vhffSsZTWzwa3rnUaps2U2sY69F7KYSjdhVfW0gHJMbJcOpIqxGhzn5qLJQFEowuxblIBM8InNx7
k9JL5r0bmYQaLbZHWXRq0Slk7J36LeUK7PJeW0mGsDPvC/1KGFi40b48zyzihJ4liDHj7iYRFwkR
clhDu1I3Li6ByGIyT4EVOPevC8zY7MuQJajBqI5YQvCv/IqFkCHpn5aYVQlRl5a+6+rJaVJrh0BE
cG4bbUrovg8aC/FZYp9iTofxLGLX2duSsYOSXLlA8qlc4O3SS5kcPFrEA1eJBdPum0XBL0vN8sY+
E6DitigZ6BfipUV7teUArqvfvXwj5+v8BEjz3/+4aXIXQ/JwWfhLGeW7mtoGERcCdKakep3cUIQ7
0NCrPIW5x98EyTDLB88XmNqQtJXZyStcSUH2PAQn5aUqQlSg5MPGuJLpZ8rYgOqgeNq9UvyE8IaW
NlVvLMKOJdGdiNNzRdOoFAoY1pfBuEjX6AxLn3iahcHRZC4FznFfowLTxMvak/HLIoGm1UerW8PX
JH5FQ3/lfS+FAqh1qNEn1xTuoK8rhX3fBW1I1JvaDMYPrlMy2Ix+mmwL2lW909IRAQTBWJHMFVnO
7J3ngi+GntqBCUu85XgNubCRXvNWs5Hvdv1BztNtBcsvZzQOvU0QBeoTcyRl3X+/zZYuXtAgqmpA
OTwt5yb3XjUWGJLB+uEpqsLppXztQ8yuIt9urPGcNNoL4jRFZT5PVtqjW2+q2N3mlnD02uyW2enC
b0Xm20cYYVzrJU9fd37qkJQio2WwAW4js2/iT/53gwmXpbQOU1KkQauY0GkCitYboHntGkTv+xfy
Z7vPFp0cRVB9ko6hSpwddS8wO/r0+ngZy3Xr3UfP7YoR7sJt1K+aN3LzPt+PycWX0JYctB8GrAOw
7eyk4oD3OIoORgIYsRVOIp3jhFkI47buODFIY7ffP+gSMxVcgjEMqCdx3NZnDypaResJSZic1eYN
PmrR3ejdQUg+svKJlN+YGA59aRfxaLfRoZVeSyqG0roGdC61N5gCwRlF/ovIY36hWILaVGrXDRfD
2FoG3YMtlDH8y/pq3TNl9/gUPLjWus5MZzB/6K9DZdcefY+V197T4c5l2zC3YmmrkcdYxOHZ8mw5
WjOudKhu9U60x+xgTdNXdOMUeXsJKmP1bqqrod3V7krx8CwZfoLAr4tTIxxquivZUS9vUnFPph5n
5wxBdL8Zox3Fmz7ewdHbR/2mflKltXxU/a17lHddsBmpPKDuir/k4/Crg5lxpZRYKpR5S5h2i4gw
J5Xt1/CSxnVbauWQnKlVaZtXRrmppegAYw68jjSSyivPkm0N/pEhe/t+qywo/5Qvq8/y1zHX/UJQ
U+3SrAlsQYjMUPwlnJEIneS9gZ3dfthEj29BTmK9Kky7CTbaXaLcjvVtcY3TuPgqyKGnGcmTzcic
qMuo7tSVXN9/6PA9xI7mNeqdZupvPkhP4U2mboxrpLAF71EG+P3PktCIvr59rYCIB1gaPcj9elT/
MQ+S7EDb0BzjRhXwcYaJEch2PqzFF/PYShu9vPIFlpiJnFKaAZKBEIHM6+sT4L+Kj3FSKBeuLwT6
KzO9k170d/eOX+5T7n2kcC1Np3s0cZH+/usv6SCQf5DgYqIMM2+ODI19YEShnGXnqElsPxFt7Xc9
Wudck9ZKDpeiiw8B92lCahvTGkIVo2eWowfltkHWkB980IM8tpwGeoWVPrtisZnUfUmf7GTjHzh1
tf+cwNxwaRqO2NdlZbgbA7AXDAj8ixpdSwoWfACULz9otp1x9ShCv0mVizqsseiu3uNsl9dnzJc0
0cnH30V45yX31cr8kQlHU731IQVrODVJT1H08v3LXUgbvjzKrEQrlSYrcz9Pz6IJhUW90NMDD7bi
gwLwdJ0CuJCHku9yJ06oKd74sxvRzBoXlK/KzkjqCCNl9EfMkjc9pHvHwJ+WDquHZ2B5LddeajeZ
GrA/bnky5mjz/KhNE9cPxwCF5++U6erjRtd+aEc52IXC1vBOqnnSEJhadkRAF/e9/xKEdv2KB9fY
wFK6GFjO5E+Q0XOnsxU8q6/kMQupwpfHm9UCYh9rYheZuAvXBz+kH45f7EYNfiXlLkpexuDX9599
6fKdNAYKORz6PCa5fD3Puml2fRaL/iQW12jDYAwxDifvUqCaGoigCX3a1HjB/EzoLgjLPJCvq45g
f5hus1zly1PMbpWoqWQ9jGT/BIJpyEwELTEyFN86/bWoL6PwEUHAq7lQNWnHc8KFFclXhEQ/WpEE
J/e58ertWJ97fcRu9J+u7WydzZMo70GV2lmm4gqgOppZ7xhOSK/5UI7FwRhvhPbZ1J8mO2Rmuth/
nJzD157sKMDWd9jHGCoUyYsvvohJ5GBESE+dBmssv05krDg/wYlb6RmdOR2V5atRmnbVR+tieE9N
z+7yn5MGO6+wIKiqXVKGdptaK8l/A/q0JygZ+5krIXIJfWDYAPR+Un/4En+0kJ+QlgAP9K6RO/+2
LFZGZe4mn8boEVyNfCrKMrtMD2VzxX56IXRYE3hNjYf9haLPaoAw0QTLrxP3PJpvuXFfiC+lsQnd
B4gWgnSFarak42ExbMtgTGKRZM7ilBC4VuiXtXtO8xtP3Q7Zeax2fX1wxx1/yOJ1IOxkTMDdtYA7
krXx1a0CNUU6CNEu149ZjZRmRWNeR8Uv7K4cpglDnG9jLMdMslhYvugrvh4mt4zkkuTJu6X3bOmu
zbwcO3W3kblWg5VINYJFh21kdwytr699hYXAMUl4GCk8kdb/wp3K1lUDyxWFcyWcYtUZxkM1OSc2
dE6OXV44Qnq68msXYjgrGpihY06Hv+7s9sprSR0tvsfZVTaBdZaLc1ScsuiZNUc2YLkREloC+ub7
Zf/YVv79kv9ddrYD0sFyh7bL3XMbiLbJqcoUfTUGW80TqPRKaPqPSf7UH8P23cfrxaMv4reYhG2j
9DbwthJn2nVUyQnKg6nfkjOb5eSUDqkn7Gw5l1bZ+Pv7R148lRhwTrU/G9ecB9k098O4BZY7wei5
MdWMkGTYivbq5pkd0GQ29lZ6JVFbuuc4H2xCXBNMbJxmIVVMdcML496/rY29nyS/TO1HSB1TCke5
vxmsCBbgDnpqhC+fATqpFgo2hNlGD57CPrPRNiQtqt7wwPjBle7uo+hSR6+C9zsXX9IssqFWXHlJ
0+GYf9fPDzzbTr6nloU6+v6pqBFXN4wPIERmlWCnNTjORdYYDN7pK1d4qnt1or/G15RwS4FMASye
dP7QBue1jdaXvZj5uj95zsJ9oszENDju7yMIw801E84luGoaVIPDGzoTEXx6FixyvzbNQLfOoXnL
vBjb/MNDHowXXb0k1nEKZfKxVrcxvm/uqese8uEVEq04PIjtVtee9PBnMt5//xH+DC+YfwSmggB7
GlNIn6usta6SuSY90CPlUuno9ONw0hwwR0DCJB9DMLtu2U/ppZaqvW8ETuC629ENHxIzjG1Tcxhz
chz6/p+oDjwb9hOiSXp43quQvVXJvpF3fqyvAv295CPD20evPDm89dWwUqMPH4S6TULHr0wKOAx0
hpVf9g56WHRw+ZPopnahAmCrT13dEc7hmmOgYnZvQuStWjdZNcpB7zEbF20uYRrkjoXjpmI8f/+W
MOld2KufX9Msa2oiuLy+18b0spJ1m2rbjBokktJbctnQTTeaWx9dt1s1AtQ7gQkQ7WPbymu3fGjL
t7hduca7jC3cxVIPQogBAxhHFTOSEU125zABIYAv6Sf3STg41dDu+VsVpV936Ni6NmaiwGsjWCuB
DhMguw2NPmlPqfiD/8yTVNRr+W7QDihGaObiXIs1PBlT65F76PDdjfA8WCtXe+uaxpnwR9X/mbgC
XnKZk7g3bQ8TmBY7Uwli4caQzRM9gq3voQWSnL7HiDW7IdkRszXeh3pT2O7woRBRVO+UEEjrMtia
BFIz+NkM9Sr0aTm7t6kW20mq3hmgbeqzkFeO6IorjOySPGTqvRgdlDIuwUbkCkIhF7poYBEvl0zF
ccF90jy4q3P2HQVcW9275dqlZ1W96T32tearUmcXlaF/tJDSnv0qancVF9JotXbG/jUqGQNFEHxA
FdnaGaQHuvsa46inwgztBmh1dKOg9NpdeyfVzTqK66MHMJaJr27XbmnCj2zKoezOSq+sOt2jQpT3
jfoxhtHaFYddM9arHr3QZmfFd2H4buntyo/pcJ6lZkTQQbVacRd3+YRgsZsH7mPEK7Sh1+BZJi9H
TR7B/ENIp3Rn1Pi1TKSVWex83boP3OJQudei7UJLDp87Ig9oNCnJH6ThU6KIL3SthXEVnMhH8Sz7
j7Pk2Rw3ZPpFvr5yYJYiK+FkcoeaLHyMWYqYqa1RWn6KFbX8rNBvHzW2rSlv4R8FKJPktnJgDmiQ
f6vXHNmzemOWlwDyKA1qlY/updcoUctPBHVTpvDB53AWfXtpNNFdgapF400t3NQWzQLtNeYmxLWK
/X3lBSxlZ2CwOibP0wS6uYUoFvpmJggVRry4sTA541EtnmGk18qTrPlrKZbWGItUoblvVTDFYZWP
r/DUKbmwmJhUKiqXoFyrV5KEBWsUcjeaEpP0W7RgL329g2DlKzkSOBx18rPYwFXKCC5HK920Cr4i
e1V9EI0XlfpIlIJNHZp20N6b/b7bDtq5Dx/M4a5r9rVyW/BP/KOR/IiQY1WB3epQdR7a4hyW51a/
mM3WYJbLKOzqOnaq+mGortlVLmUPn3/J9O8/7ee6NIbpe1pnPRkABp0k2SfunYvjMwMGyv4frP8R
qnqXqJfspr52mpZSYVrjzJigCJqaPF9Xz8Yy73Qj9m+pTltA4GzcRsK7X50DNPSx8ULBkUWPZE/f
b6sp1Z3f1p+XnV1DaRUj2KPfc4rLix+p67T6lcM+gZlzVby4eF6Uie9Kb83EBvjrL2yZqBDXAgSp
CPtmo7wg8EGNrAl3aRFhQnVtNgbzL5Z+G/RqTYJ7/De6Kg1Nnmemz1iD6hJC2YkRPQ+M+MmsYG+h
w4+6NxACpGC22mU7/hh0wYuYfnSuU/Wx7aEk7ctdmd0ozOeBZcaAkQQbtFfikBPI5YOBP2sl6E5k
ILtyaycXplrNnzxVxo5WidUzwuIYNAfTCNEM5PsQklJWWRs2kQZ1qBcvcZ+sJO/n0G/1YlelD3I8
nvyVlbWIyuRVbv4203aXNDxu4kSCtrfihlvLt4lwVfeRpK+twogR8ksaTpX0Rl+ZJML/1RQXI0DU
gfoS7QjSKQ9BZ9s+uYjjxv6pk7obwbqZcgOx04idH95Y2574Opr4njPSLxa2/FWd+9SQuYHjQpxz
5KRwpgI0DB1FZcCQf8NIvPVooqaA+4XA1gNAlfkPUkSlZY0vVA3gMdhF/Rar7cawaidBeMa6E9f9
+13M/KyFb414CxSdud/wm6bo+fnwuozMiLCoO0XSQSK5NUio8q1J20427qa+sYw+10JrUL/idpT7
w4bm5pDqNk2IsK9IOm8U7cNqnYh0KAGNwZY2Sz7w43RcE33TJMmbVK7TG4hVagjUBjjKavp7qDJE
SQhtQXUkfOxkykHAT5yDZeM5R+OiJ+K6jSJi72sCKlxlH3FZbSoITVES2XWGHBtcymxqho3h3NdR
3fFU0rtQlau82nCX1MVIPnv+M3NL3XbZenKa6ETj4DclplNbr78kEiOoIBZoZMDeU4ocEM3/BCEV
mblpTHMLKsb2SQMUmAI6fy7MLt3rYoIE50YCmsrCf+KekbzEG6Nz/OzYWvKqq00HXUvQuRfdSlba
+GTi9SMihpTFD8XHdaZ9nhKgXiULybLUxkzHGhVn0HA2iIVjV0fbQclvJhRML7pj5MkvQzc+G5Rk
GXbUUAur+lIwb7g4+dtCUX/4af14ZWtMVeo8wk0zXOibQoBHtfh1Z3hgS3oy5ozISW/7qjln2rAx
+Kku7ZzUK1b8ZA+NqRIiVemAfczWPndj9kBf3Pn+UZZucDxXZZm6aDIJnqUwVqQKSSFTGdHiprcN
XxwFtSS+4fgUF+kqIDp8v+BSxGUuMOILhTwN6vbXn550cRgYPRGXajRkkozyhKvmf/zW6aH/92uZ
DM4jDWHE9l+Vb4tpkOemUjw53EGatiHIIe+Z/BwZq1Buv19s6U3yPTXU1fw2MrCvP0yJQ26ontSL
GhODm6lVoyU7rIfCYBrp9hpkV37dtQVntzPi1y7wPcKL794QXgpIqbQ3sB+ZTI4Aa6+13pfCmQkg
JuJtgGXZHzjoUzgzm2pw2zyMT6LIHaMVqyaZ8OHrVsBLdyQcSxJK/sfE3dnpSDy3Njpa59gpPTGt
RqsP5JRTfm1RUOKW0ZjPMFTTFA4s+uQYAxvr2gFdSkE+P8IMZgrcMWiLHhtQkujMoJhUmciD0+14
jhJlD5TRF7hZiXucOnSjX1HV0+Fcw3V8rKHGJbp85Zgu3iV4pGl0s+CDMP346+4yxbDNauZLnEwd
ICFYm63rjDj5gNhuK717imNuSVxfUmjJg+DzmrR1b+SbXEkYeWIc4B7445PRFdvAJSM2uXpqMro4
3FaCdpQ6HRukIX+ZwvP3x2KpvTm5u/3Pk8++ZgRXRocNq59JIpET2Ep50IujEFYOKAEq1tojrYHa
V5u7OtdWZv4xyqE9IBpW2+yIbdnKgPGDz7P7NFk5CnXumMWDb92F5e+RQU0QAbXsV4QE0O8iOy37
e+A9UX0vh8v3v+QP4j+P2p9/yWxT5For6Grsom8J49VQ3ve+ikwxOVbmnS89y8JL5Ap7QdBs3fNo
lwRTbY1wHAG38u5LwdlUf0a6v+v4PGW673R9mwt2z7CuQbP2Qvwy1m8a/f7s4G+UrrJjVPbSTgsl
akr42vp7PDxpmbprUtWmXe5o2m/AsqnonvBMOkKqdBFLdsUup2ttpr/HuxS6Rq56K1OQdhgWbCqY
79CGsJigeihzRAjYAiCwCNkh37+sJZrql88+wz25yeREiy2cyaRnj5tlilB4OHKfNMG50N7p3KA+
mHpGVxaeTsL8K6FXMSZ9NC43f2QJn8JUmIqdV4ZcMHlwLxp3U16RN55tKbFjZROXPiHlVpiuIxxJ
Uvu2W115gKXLnYYUGjC82g0Mqb4eVU0vTbfoJXo58aYab4ldNBD08EzPJkifJvPyeC1L943kSMZ6
wN5RuVI1/h2oJzc8LiJMNDHsnpMZ5LosvUCFl0WOGVfbrLuI1f+i+P8ba2FkClZuCl1WicbzLHXI
LK8UuF71M+ktGB0mqIwwo88NAFhVB4wqr/I8raVfNs2HgY+h65ABZxl1KY6tMSUQ99Ekk7Vzb63d
Nh9Qj38nH8ZLzIzD7B8J+kRg6zgvRrvsjfGSyoqiaXjC/9FBKd8h0iX00YLeGk7I33GsXiwmTTaO
v2tWkROvHuHdSLb1FO21+34d3BjbrXx3V6+z3/WuOflnD3Oo1jbW/Tq+t268k/RxGOyndbTHMPOx
A5w7hbvUDn842Z48es08KukjPQ92c+utxgfqePO+v+tsP3MAJK1VKdj1zytbcKE1w7eBMQgXHk68
Pi89YMhlXQ94cOkOYbyp0e0zfzHcebo9olBTbSOxS3NjPvovEqmxtM8TR2diAv7fe0C+Bsz73ccq
pTgESD6eBEq2Yjvc1R3R2hbO3TaB65j0++IJx07DZlqLypssbtJHvO7yU7tRAf630uP4a6hvOxJt
eg4/huBcTaRJ/stzaTleurGeuwdRWruQdlegtv49cpxMsMXb/LlggujKye3sFtlkJDshN/8va9Xw
UE/6htJu1T8jkz7W3BjjJrScytuegeWNbdusnn1kTbYBICo5ibpPu3UznBr9AruuyLBfoURaX3nj
U3b3Nep8eeFzuS/zUMzIKxKUVsnZq0+JccSQZCVhIRA6WnPferc6VFLG+fTDlbxzgbD1denZOTTq
3G8bywOEE/7/pMROwMC3tBX070DxKK0F9E2Tu1Ex1FfC7QLWNq2Opo0OChbIc+KJO5bZRNGnCSg9
h1gkMKfiqBg4ryYV9WC0K9reMRS6IrQiwYLxeJIjp2pwKhlf675AFZUcWr/ZmqN1iodbxUocDwJi
ee9WaxzgunxlAMbnOys76f1pso4qdWsVqPm+FS44HmgBA3UiBK/KNW/ev/NrUl2KInNiX8Ntnt1g
0ig0ZpEI6Ncon8mSNnDl/8OwNpRyk6fu+qpK8O+08+uS07//dHcFsUHZ2vt8SkXGpwd8JTxj1peX
Z3qtV77cwg39dbGpUvu0WK1bkdUk3NCKwLgJ5rknTwGlSktKT8PKgAmHQVs0wE9pr80T/bsI/Lr0
LI67ddS7osXvjL17789okdC4cG/g7H+1CFy6MwDp0S5Rt1h/USt8qW3cLsAUjYYcBhFo4ajJpkzy
SgRY/k3/rjN7nXqiJBoaxOGxWN/0m8y+eXxX7W29Xq+fmA1/ZbGlH4XdLKIYldnoDCj5+u2SNPIQ
nOPTAJA+ed6qWbfxOX0WxgyIkDCIerKwTcd3v5E+eLEhvmy+e7La/E6nML3yNH9nPOggEIbhfIzu
HEvnr0+jNHGUSXiOMPF3j7dTDC4zlUjmxQyepcS2eos5w7TagG9pjv5pYE4CdHpR3z/Inyg7j8Jk
BrwQZaIKza3HOkkKmIFFFNbEaFtXkIaTF6tXnTTYlPkKWzCrlWzszsd4o6ZrzNeK8TXGZKrsj6Nr
U10aTJFJpHU30jishINuhUe0qWsVBVvmvU1jyRprm4vMKrA2Wrempo+oQuv2wRS3xtTt5l5MvUMt
5zuZjtj3P29hh+EIAt+ewXEyWdDsowtx3OpGbnBqwM7wxi4dEi584zBxu654nL7Z7FUipQM4gUKH
FPuPHemn6GCoA8MDRAPTn1vmMuNtnNEt93WmHHmP44fa0j8/ZfWP0j+Y17Q1f8aw/bU2047IXcny
/lIOWWEYD2rdu2eNscINl4cqvlZjjuY2txUf84uPRN7iL0X/162aR0MMN8Yw0CH4ITopzD5zoDBr
P5SYywIzvRr1mJrcQyXa0Y6KuIeV0FyZ3cY0D4Wu0033I5tWfCnmG7nvV1l6M3k3Nq575dgu0LzQ
J6qoOLDTxbhgniUYQleLgd8xodR7jNtn3dt79Ahz5ZGZGas2KGw/IPAbIW6V8iXhrqPadGplA79N
8XYGvHrXWxlA+370S/Grg4q3jK8HB62Irzzq0l6jeIE6qSMgp2Hx9UibbZsZDSLs05CeSe4nb1ag
5WR6d9rj/wFaUiXYqxIQ3VQ4/XlvnzabnhqaC6LEDOb0rJF5h+eJLHt1mYXuC+tozE2Ha4dj97yh
FQi5lalmZZ1VYYJe5exoeMfE3xvWyhhuFMMpxs2gfjSSLeGTfY2Is3C7f1l9FiaTRi7TpgviCfqk
+14rT7RF6ZfQNfk+UGgLpdmXlWZfTxbLogVb0c9NXkOdN5yGJCrr6g0gnlNEzznEZLIZwAuAlpNf
sd+qG0kqbvAGlE0cfeCYRCIUfMrz0X0JBG3XwWVpGW5OIx+J+iUS8Uw04V2I+bkIqgMqRcPT0UsJ
P7EymizFW6+7VNgOJtlAEn7TgWhkwA+5iB+QXUPia2XzNmJfVfK49nJG3UqUGeabZ1zrxCxclgBL
VKqMOTFoyMyws6IES9QSgEv6PATNyRPxf1MQL1Cf2F06ThkiOgI82mZZTWtppZZLkY6yKH+IWpop
xKESOp9aPal6upumIAnlOUNGxtmeZpuOdDksXgqTa125xp0RGrb/Mb2cqpVXQnstsi6ktJ+fcA6+
B12se0NHUI/oITW+cGigwTF8xx2iIwSYoG1XSXmli7zw9vHGxk6KKWqIPOZ8Sr9TzC4qakgSk6Ob
sFIHsBf9HSOa7zf9wun6ss7sdqSNKxm+r/knhlbq+YdhXEz5w0xfmQjz/UILTtz8EIKVaSDLw+53
tlLZDuYwoldhNH2/0hESYGZR5sIqqQ0Md4o1YtCp2KP0mpoAk+FFpPGapXY1MUIinxRhAh6i5zFh
CCg0pt5cgdI5XvPWp+J6wmBxYMav3cnl6iTgtnDV/2oBT0YnAEeEFgzDkLjmv8Z3rSX570Q/OSld
SiMP2rnmnRB+74sEYVj8EuIyKrdFvC7jTlvFANpSXq/F7M1VHlJRvpX1gPE7GHrlpy5TSTgx6Wun
VnImQXKLpcRJ0vHnmD9FrnjVc3IhN/ny8LNUuzIjsUoHJTkzPgibGDFi7Gn9XFobt3X8/B3yEUUT
6GJSHBD5IY65FlGW8JUvTzA76qmg6m469vEJC29iXD4w7AESxjTNU01v8Gxr2yvo85/xK7OkiCWh
NGlow0n7Z1GscYcmLCQsGBAj30iK9yBDJiWF1bp8q3Fw6ZR0JRmu9TqG8pYpHDeCKZ6rENyLLyDW
Llww79TK3UYtq13hvfGOqLcq5E2VxKSK9gyMzPR0O4oRE8RAU5i1Ve62RHygpIBGPlX3ExV3Zlx0
/SIpD4VubUv/ofX3pbZK/b3SPwolfPnwnMJF/v7Q/eGNfvfzZ5enKoxxaujTz0/OEvpFXD8Rs/wk
k/fyo1ptYmVVW51T5B8u1vXYH0p4tJg86Z0nINrLt2W+rxAaJd3PSGM4E9eZK7Ub8EpZOQlbOb9N
CpHx1jE8aoU2wruYY/gi/tZ/dOPpj2xK/K1Eay9+FNCSBnl/BbRdCM1fPu/syh4zJapLHV4nWlFQ
BkTGpX7B0CAft30LPeHt+/e5FC0/76bZ+Re6rkgiA9iG5A6fAaD5yaJkaqz/923KKdL8u29nh7WR
XcOPp5oMcsOEoMQXN4K3Lj/R9FVbNGFXgZulNO/LkrPT2WLi0/Yd3btuGI58eoW2aEwzgOG+wS8v
v4TMD4OtAmXUEHC9Ed6z7Mf3r9dcKInRYUFT/3NDyMZ0K37KaFs3lAfRA5QT3YyRF8NDllJgdgjx
2+fJySgBfkUVRatI2aiWsCqDakUL3qSNVzbhBuQ+GMujGGWOhy+lwQgmHMPhSQ+dd086Ab3Rq84J
vD5osqbwTwQbtyufJYAwnfEXeC2kgG1oge6kAhNM/Hzq4g7FV1iuqkTDjggaMywdD7vpgnF7sH6m
CSE0DjdBcq8jmJrc1vnjhMlMjj/ja+tJWB77Ts3YTfUGF8yVqI329C+JChke/rD6dBwqmUA2zRMJ
NdVmelytFisFag3MnRxNgxYTkVv/Xh9LsqHXpkcd3TUXpRZsj/5uWFyVlk7g519hA2rXNHSZOW2G
PPsOstI1pCAgAjBv/bcCUHSPt6d+p/9UIM8O/vaq4+Dy5fBpzVmkzr3CV6FLk+cbTuJdSvAYIV9P
JocoWE0Ig9baFK5kWQuKN0QyWLVhEqExX2OeZgVRKNVmDaUEjF/xbWvsMc98J8IN4saoT7giVeK9
NhwkYRe55HyOVF4RTC1FsM9PMAspblHqAeaDwakdx9Xo36uoVPEmHoLjgANtWdGcvZbzLWGY/GpU
26qJSuivsdp55VtaYWFnb/KzAwN/hk46JFq2aWUVN9ctvEFk3avSMo4javXvD/kS8v5l9Vlow20q
KjOF0Pb/ODvP3caxdU1fkQDm8JdBOVmWnP4QjsxJJMVw9eehGzNTlg0bZ1C10dWF3V7k4gpfeAPS
wQRUlsJWvdCwDmTwtigggOF/9y53epb9NfJnv/96Xf/74ldHXKtX8SWpQZvk1bRBpyxdlsWaE8Kq
qtdyCGZp21g4gMzUeHBSPbdq/YyD8i7uYfZBfziMwDqtBGKGevxc6B88qUEy2y3z+0i+68XZRdsY
fmBVZmxrbTBVE+48SbT8Szj1Nai7IvRZv7FiAOB8F1Bm4kzh7uyavQJjoh1OtTiZ5rp5W9FLy6qj
2CqzphdGVsQlO+SXZWtwzTVo3CzOgElruI3nnFJDRG3DV1xhQhmkBZI5OGgNZDEUN/Nd5fiRvUep
votpmk0kYxo2jzJGxJTpMdgKHb2t6Q7AkjRPqmrue+F2kCRK5x9G/DgJUueCDJmxDznpIqCOoMBY
H8m0VbrV+F82JWdvBB1UPa/CId13aYCisGbVEEZC822o3kdaRznxnbqFNxtn8wgBRAWUIigQ3IfN
yez39fXzhvo/i/sbLR6SRzgMGlpAZXjfyUAAW/xRZ2MCXgMdQM/4L4TPf3Xjb8uK3BX0DXoR38j/
5zwoh0EZiGu1h7NcbgFKKqOQA6VlME2+bB7y4rwYkxYvQo26D5yyntJgjpBzGBE6eHohVTytpGka
rzLuAVUrVroXuoJHk9XwPiIZSrSk48cuUVTUiR/NyAKcIpjNrMgjV/am4lgpmMAvnI3Im5ECT4tm
ivzL0hwCqnOQYgJBP7QsXUlFyEMEG/nUqzeecmuG057SxXhXRam5RCImC25wLlTO2VoWOX2DbTm9
VAlWs7BTeGRYO7hFLOAvALuI0nQjKFsu29FcIFcWSSA8IesTeQVpObcwxI4RE0cjbXwNxQQQ5Pa1
fk/5+7ZVvKXkJ7aRk7Et0xxHBih6EbqL502EMh6TmYjGDhbMaHeGgsl8xMxXDeALL5gWPokhyeKI
0qfeOZb5pBrtVunsTEy8Og6y4tSFMO0m6hrfc1uTqkUOprcixDfFZEYAXsCoCsNw1pCPJPG7mgpr
ZZwDgZNBdCfaXXDMhgx7oWwMNHqmVM/KW0E6wYbHX1VOLq6JikAfJYu2nrVEB+cU8amPeRlJ80au
53HuI74g7LLIP9RmdV+O9UnR6SYJgUNz/H3t/1B/hMAAKhHxSJX+9VW4n/l1cTZ74lPTmOFmmufP
fblhzRNTdI37x1jjhfxt1f8z2FWwVlejvmwRB+uRwNEljSVPakKWxBXi8FAO3lShIw5gu8Y6kMhL
oLTcgsGBbQOZUAR2yvYAs0oo7WE0K01s0LiWiMZ4oJfbtML7o3DHHyEjt8nXNYAda+WNGWoWxcgp
cT43p+1huVUQR2lpOkJm/eSphjtkiERNk/0YpAm+BErqeaxfj1xsDsOcGlM5Ijz4J5jNVPcIAueD
Jk/HEA6cDZhr+mmJ1+481TWKi5VOcJl5R+TPwiRThYLSTYDPUVAuYXknwMh6fyqjvd3KOpjF3Aba
UdXGuIgq+SSDr5IR2/yTofjzRQo/T9IQJgNOch061J2BTXUbjEhpuab+cAN5ilbLHVottlEvW8+5
tEfdC9xY+iMR+kF8hMDpn7GvLnE9D8xhEujmtu3ctF4niGl5z7CYSOibUYPmDtp3E566fItgQFFu
z5lDA1roauf3Vfhj2Pjvg1xd6UpcTyaSH3nbJlqE2hSnBUnH3N7VMSfKeTQcBf4Y8gcHeN6dYjhq
LyLtCP0KjHv2A3rbRo9AgSbYib8tg48xkgjeuWomUr+t2sumDsy5Is8mCXUdTFjEm+wCHvOjjUTa
DgYAbJRS8+fGIP+uNSvA+AWkrQ5kRJsoKy5HxZtfaCDHCWHBZTGJNmpwH0sfnM1NwqovTNfzoLrL
8zQFvsZcd5kbVB8AkNPoMh95VGk4UobGshgaPKz9FiNHdIiLP1bCj0fOP5MxphL/pGwp0nTwkcDT
UqhUpE1GWEUOpfmwUnObXPH3z/3j5Y42ng50nrD9mlQfpHmRhAX2c7gLUp4YxWgHQbcuwCaGxIUH
rIDl+/8YkvI0im2GiHzk1S5jI+cXWHtoC3onhQMswP0HThq8vCyUp0N0NxISfh/yE2337WjVKEnR
1lG52K+OVsDlYmtg+3bjnSTPlTYC+KG17pRzWXGrA4lu9EqTGomh86hVNvXfpb2x6FZ4Aewm4EQs
4+4sO9mtbot0Ecz58KSBn7QnrVUVbqY42FftYbtkyxjC/N5bcbXmf2RWP9WvoU3/3ze4mjW9xaFZ
wKtrLMyUGIxf6DOemKzfJ+oTJ/PbRF0dQ1Haqlk0tDFCb5IFQQh1sGQmxNtayHaD3k7FuHCHS2dl
E7sN/GVElwRvO7sMJJsUdxoOk8K2c0W9xagcBM0pC7TFOex2GRX+3x/1x5X7z4RcnVNtoEce1Aaw
B5PNRTnP8sjJ7kE2heY0L0U7+Wun/DU1112LAARxQXBE6a+8EzDAIAYbL2qsFClrPmki5E57ZKRm
gM+44Caa/wmPNki7KDLwN6PgMx2fZmim9bkCVUPkAq7xj+2ljjHJL5/QuDpAijIsWl+LW0xqLOEU
AbeKVpTL0eITNkpNY/ExfG68rUd/IkOrdP1C8iR6C7NCuWOq+cwc+ZYt5hgIL7GUKQTnHDj1Lrnt
rOS+2rRwZ4W1WW6l4U2EYy4ss5pXD6wLBraZPqqIs0P62zMs3ZIeo5WdovbRv0UQJBCnv6+Bn29s
vC3Qf6ClJl6rhJkxlsc+CRmQjx1tAEIf7BUhyOeaPUpXZ+INhDKDiDYFkP772J+953/m2RARs8PZ
FuMOqoqIs1zdWq08hGpVqf2xsWPr4WnTzHawhKYH3Z6tXdeW3eWH78ydtz+GvYoSvw179XnRtEqi
Uhb6o7PZPE2sl8Vi8T7br93Cspfzj9a6+WPAq332bTzp6310Mesu7HSD6kKIlsUcDpRlim7+kHoU
sU5hK/0xr9dn9X8DUq+ErYaAF+JJXwdMtESpydP7I7O62T3t4jmif+Jxd4x2i4X0OHtdp2tQr6gX
zNfuPn2YbUX7udqfBOsjdG5uztMWjwlbfPzjaLwu5/73XGhfyiNh6nsNrzHrAOXyGKN4YBrt6T+J
PuqeVHZVck74Q1g5ih2U6o3fltaf4lqf1J3rBYcMK6sNfg8876sv0SVJk8KdkteSKCxqtUAi0Fhp
xdasSwdN1lcS1tA8T0v1NlenaceD3TXBR5E/dl5uJ6guAUeyu8BEW6CnHiZDOKR0CqffO8PftSmA
uGmY36AFeRtX2aPXI84lt3CWUFISQG71l3iK956dp/M41GZxJS+MnEqOrz+WRbyptXh+hu/o9apj
Tu7NtjmaSXCTI3t5QaFUE2794LFBLGbUemuyLTjKIJGtuEC200AMI9dtHT3VQpqZGgAYw044iTJT
24hmCkefNnXn6GZ8Cho8iNwwO3RnUsxCWBcVTkzGRtJncvfq5ygNFLBx/CRyhQK38RRDJe8A8iCC
kJSugmYZN+WyL4ZV4EsoAuh/BTjjVfztOxFjaCLqoAbt/q8LuCkCuRWDCWbw5Ehkx9iUcQGwLP4E
al7X3z7XJKrGQMyQFEFubYwa/gkW8y4xhVKg2ywjPu9J2W1LfBvLtDgUlPozd0zA6KinYMqiMl0Z
BJOj3/fvR9K1bOG3p7iKTXDWluU8wsZIOr/IUjWNk5jK60qsTyFgt8kZOSBKK41dCvtiAMpRNlbk
LzIBcNr/VoT927NcBzBm7WE7Sks0TZZoFLYQKbE8w0uj7k+Zf2ukD/6fus/jB/32wVWcX0yZn43o
w9evMAn8wE/rJFqHvXuZaqTYSWK6yJg4ZTzqWhflXWN6ozzYUD8NSuxySvz+CT41Hn57hKu+Hdbg
XqUZ8E6lWnbPw7txPiAzaam4hnrC3FR66ylisn1f23QIeEZJOUXCqcFYlEIYfmZ0bIgwrUYF/NXt
IvFQhxOnND/a6k1VZ1rlJuDnQ2TfvBAkm4if5h387IT6grb17uOosAoKoAUaNLvzgAB8cEp9NBdT
t5McL7yp8tieFHtpmDjh5b0sB7svbj0VzH7jrXtgvgFCePUpEDNLuGzoN6Jn7JThs3ShPEvQtOAa
T8hHJnQvvNtzgehL8Yfi1mfn+tsUapIAHgGNIhiGX7+ikVdDrk3kdK3LbmNuk2YZBg/4KUr5WzFJ
RvsPDTMy80UQdjrYmSFpnao+GRRj+cTYqYVShJbteiIfU3jqyWzoHVm76bRHkWRKLfZ5lk6xj8uT
XSW51MN/XwGYhv20ClFAHhtMwMquVR+LITpnUmlGa7NoYUXsGt1HJIgjCEttBF2fNZVqQgIjBpqm
+NxmXFkklkA2SaYNUx953v5YWsFqYyg3o7kItxyKhWoIS6xe6+d5pnLHebeJ5EDxDnUrS28gnZVq
NpdheXeBVbMA6GSP1h8WWucFfAt5RV1vgBaa2Xq7O8eOP4GJMI80ivROGz2qj9HClAGdrCmGpnSM
SCYaS5FcX93UydOoxpl596GHSOhYXkqEhcLlSiNv4hN3K+/4uI0+2nVdT5HDp6cGu3vU7ukz3FUE
MvbWESsTnlxgG+ISJq5dZBO3FRKH5PpsnORAXshkb2e0CAYaZcNm3L8gXWKSey3bXCKXqHKcGAnr
x7x9M7ZCnLhAua0yKLhsVSvxkVWxsx5Byep0ybBZ6d7rDj5/UDq+uKoxNo8fdMyd1UNUYj8qL2vx
Q6EdCeE9EIJFpMZ2g4mJGNz30V7yd4aIHmnqdEJLJ8CkiblO5BwJIRrHGirXt6rnmKlwNDyKok4B
Uz3B5KTnjIsmMvjmajSKqS/6vAsCO8OewEi7W8Nfw3go+RG+b2vFwlfn0oCNjVt100nzMb5Hhupy
1z4k2kx6K3NMRRCgkkKUf5aT8wl0bxhzt3Ch6LTKtdFiT/u0+zxrFkVRrRmR85oGHUGg63TyJzfF
xalpt7HIjOIU8r7KaFgcPEGm4PNjiyCpm1EDNZmNiA7ddzAQmWYmW+YJzAfkaIyJSxWAmtNpqRXl
D5NydqlHwaJ7A4RNBfHKykhRg27Ol07ibUY13HueUNDsBntMti4UOa16KezSox9ZiBk/Cqv4wXsV
VWvcF6HV0gatgLESypazQFfHQoRJunA5o+Mdnc6hb2dUIyiel6inlrRQL73m4Bs3Zt/CWMq/HLtG
XSHT1AdAW1AQwxiCZpihLMdC+jlRnFR5Ds8hXKSRSU8kgylNptPz6SmrZvgLUpRQkrlM0y5Tuz+S
wc/6zfdD7f8dCleHWiymih72eroucUAI5foViP6sxbHjjf6Vqj3rtW938jpGEWsUakhvVPoReBbU
dfr5rRX8hjq0tgJxd6lexXLlqwuxmI4RXDQ7y7VVPUbJvMpvIn2PTk3ZT5XbrqfjKDuJd9+iahWb
T6YX0LDq8OzyyDH/wMFd54D/3fj/nHtXV1919lHfiqN4PeGWymxUSPrLDktuB/XiXoVv8Y7uETqh
4V/3/nXd8r+Rx7gLnSMg4uZV3COArtCSBsv5YNgDeArVhyE76RM7a2YZPpLDZENHwvInbgLRs68P
5nCvndddcjL8B5Ht2jaCU2azFOxFdqBvQmW3NEYoTARzacReJAjdBI6aouu/E9DJG25E77YvTUi5
viWgsAvA/yLfBFy/6oAt57Dlmawuf52M+ivqR1legHZ0U8XbJ8HbGcBW+hcl/Kf0cISR0/BH4oDC
+ddbc9JFcqflcGg89AQHC3Q+L+YlNvvtnNv0Tn+/5n6KrZloeLUKvBOA4V+H08q4k8KW4ZgeUMIp
gioCrTuz+hvq9tN9akC8AipPIkVA8HWogYJ80V9AqSoA+NFsUMH2AUD5C1H30wTi1Ej8LsIY+ebp
VJPRTcIRDMv1pJsnENB4ezfBnUZfzwdE91caewXK/ly0UMlgJY+yiCzbr6+VwVzPggbOjilXKF99
kKCw30fPraF/orXll673lzvhD1OJIDRFGkQwdIkU9euYhT5p4yrgHUf5JqaShuVoFvwnnvSH1fFl
nKvF2KNR1WojNZ5QIMfHlpksiQUuxDp0GP/XKxE/T5mmICB+JI6u5lHT+6aSIsrYqHoAAMWIB1EP
k6YDcM/fR/pp9nCHRX5WRUwaObWvs+eLeXCWOwI7QKZ8KriL2XuJ9fvvo/ywDulwQn0YSVTAs6+O
US0TS7DBIHcuSDkUd4mHh0VJwHNj1vgq+E/c9r8PeG0qMq5EhiFrRXBYAa5+NWLsaRfPS3GRrKcb
Z3StNBzNeXXv1649v0Hq/68I+YeVr2qwhWBkKdwX2jjP/yTLWS20mZhBjbvbbF6Ox846HGrLWlM4
y+yPj8j+o2L/SQO/unu/jDfO+D/jdVklysgk9kfZehDszXRzPB4u1j60LXsLGM/9U/H+h9IgAhc6
O42TESeUq+VfRKWSe0JN4UH64Hxk0cDe3KCkQ5drzNvSYgPKPu32F6oEo6Xh7x9UvGpdjR/0y/hX
HzToPfgFVImQZtnQwOvZdmd61d1kRT3WkLepviaYBN/bx7hcTkAhOn42gg0k6mfIZP3+OD9sG6Aj
FGZNVPjo5l6d31GUX3TKVzQIwIfAciGmxFg7Pv+Fv/pMDK++85eBrvZnC5ch9gfM4ilQhxYOPQgv
VoEPyb91cqzSFT1ykMXBtoTGTZsGdiANtkflrMU0PMg6dCsHV7C0GJAieQaaCVYgS1DUkQ9N/rQI
/v6RJIghQBBBtBow6q6e1heDvA+7olhXE2MW9zUOQpAy/RPd0y4iUQtGasrzUBVjP1VUb1LUsuAJ
ZFrjcAQoNH5Q8PzjKLhuOrNy0A3FbRVxbQE+g3J1rfsRVe3UwzI4e70oB/m8yDFU0xGPhls2Z6X8
nS5/thm/frUvQ16X75HnuHji4OGlOHFB+RyifTfacM/Rx98qZIBrf35e+PN6ETxW26Cw6oW3JIfJ
ESy2tA9j6S2zfX93PmbHaK82drpN9udjsr+sq+dikS3Cbf+RPyfr3M0W+Rb8+oJE7LK+rAm+D7Jk
gebmV7UVPUtc+ytxrd3J62Yb8ieE8VYlX2FLNCuvxcrpFt1Cn6tz5dRvorOLsuU+nQ+LYZHO0znh
/GxYxKthEa66Bf2n85uOuMLqsrgs/FW1rY/C8/hv3ULk5yPylTnVIV6qMyQk9uQ/5YIcT12WCyqI
1cL8qBb6sl33a3OZvqFCPA/mcCyiecQfRLdaKNOGvyz3zRFe6oq22xRc0zxYqTMkRl15qS8vd5NZ
ufAf23V26D9/UL8W7/p1+ha/ja35OaMss0O5qBaT2XB3uWvX9BL08a/22QGM0EyaZlt5qUJTukm2
/LAjAZi57FOeT5l6+SjcsMVJZEDmdFlvx1/tsV9Ec2Et8SuZG9NkrnbIs1vaSptrc2WlrWLRwpZv
JmGyOv5ho6zGX8nycpLmQKOleTqNbrz/XXf9c1mj2o/1OrccygRXe00YRKlEOhP64lC6nMjA6Yko
rEp/6YY5xD7pr/D4Gon6bcSrO04fjKZsMz1Y4wI7bfrNRU9nPS118iL1XbvgqEBMmSVIGcx+P21/
aIdJAoRSTOhQlKQbdnX5NLHQeDnyCmvtclmJxge9aqszNmGWzMNKnYr5U0qprDnfGUFGF4JvR9FE
UfaVqFn4dgrlxkPVtELTKBpOZ2i2PXG9DGmi0Z5yagy/P+54FV3vfh6U+UIdB2bx1eWQeWj39KmK
xXPm1kDVJhTGqqffx/gejTIj/4xxNSMwAeusTGS4FP5BSNwapxzuYXSp2z+qv9eUv/Grjzcv2gKQ
ZA2So6+RRj7hk6c1CnOxpuypR5ACgmqA1AjPzoL+t8yohoxGlU2rO+JZmwXqE2oVLsW2Ic1nbVeS
TeJKIi+RUcP/x0n9v1SKv9/GPCLrAlAnQjDG9YRPBK8C0dXl6zy48c5PxJUUVbI/ZY9+mHNJxAgA
UVPALMbnKv0n5pJ7tSlC2iKj27OCEzOmamsKLmiE/v5tv0fLVPpJopDZG9GB1zj3pCwb0jafpnhj
eTf1XqAyOrEwfO9s7fD7UOq4Fr+uVfI0OJ0iVV0W1LWcQNQNne8XeKdljd18OMM0O04CHFfdBNSl
MSvDjRg4xrNauk3ketFK36biKk5sYe8XgAgPob/EVXlyqOcoIWc05PPlpbnLy0VozGqK+NJScDTB
MV6a86wnVhOcygQLzUFtHuPhgPz2JYf7vVYv6LDOQ7yjwaRO/tiQ18wB1jDfC0k/ROUQk8D24usa
htgrnJMG4laYvml6Pc1asNGXk+A/0GBNwsdCfO5A5xjewqAGaSqN6+F5mP9N6/u+UtF2oscqgodC
R+Ia5yG1sZddomGyVYZdrCy5R8tjDlWHynb46TVSlirVSclp9HmZ39RsMblRLCGY/v7df5gRPjmw
BiRb6SSCWvo6IxOjuZCs09NBRbuSb7RuExrnLW5bXsg8ZKPkbWwbGmQ4mtGY1E1GWpwfhsc/nmMM
vr6uv6/PcdVSG2TVx18zxGCxsS8YXSZT9FIv96qHYSsClpuAXsdfZYrv+5gx6Z2CA0BehCPt67vL
cReEiVB525xC/bATWlcMKKq+YfD7+9t9apFfvR3BJ3IWoEdo7l+Lh2t1C51Rw/eswTQBD7S5oBW2
7u0KXwwR7d1VfufZvs5jZMOyGEX4w3rda/HijCKH2qquGGe3RunbVdlTL4/ohRj7qnjCKz6vwQfK
dDrPJ/1CQ9DEE94Ub8Cwth6YAclGo+P3t6FVNcYUv73P1dcS9QIvyBycaP3qPfnPwLhqyeowRDAp
uU+LCy0OS5YcLXXAB2FZwG+IGT2lfQr0d4lo1W/gkhRAwXeSe9l5rYujdbPUX5V3XNT4b9rUiUpL
PQYXK3kTNpVF5X+r7rp98JTeSnPtfqJY/W3syI9a7nSPrNUJ9SVcohQrew8Dq725vMq3xla8lR8k
MJprCuGT2g4ImoGip8/qLlvXa1S6XPg0N81HllPAsfWjBx7ebgpb3hlP8CU0VKIl68n44JGT16RG
jtEiJj+e9+VWcbuFaU0eLkfB7V1pmeSWalrNHUoB2T6c+3PJ7m3M5q3GSmbGtpnTXlgLy/Pn/20C
e+WDFpqmW51mB4abcnhOFuYbkh7iPnvo9uKtcUo/tFP4gcDcGnDErJ6iMLBCUGBaT7vX4KiAIbUm
u8taRvP9IdvLFwvI7iIcs4hZ7xqkA2iJrkI3mY7IBwwOzV1CJjBV4M709ip0mlV1j+gRAdQzswIa
q17wgNPMNmwcPR6kGy7Qe2GrHtFKSj9MPDQ/0mf9IVtMdvJDfCCDGVIbTfv00K0vC7IPV5Q4vhE2
muWIolETXmaLgcieI96VQyvZCy4syLm8ktxyq067dXf0Zg+RDQ7MCa0D0CYnmuKmg//m0xHwmt2B
LLC7FVfgfbzMT0DBducaNuO01KfZdMLbHD0Y5Y/NjVeiweVmsjUMJCKCKzuiM/6vd9WpOW03qN0s
gJ53x2bbvalkQv48nAvP5YG6tj4d1iaPMDjiVHRMq9jXi3grLSe3yaJ2pNnwgOZbbkl2cjSWGNyt
mac7b1kd0rk+5b20pWLrTGtpvfhuaJn8yq1VbPES0TTaRbcECXNvWZDmmfm45u/SuWL7K3V92bWn
nbDxV8WeRqpwJ6KmpDMQiYdV1PNemyaP/nxw+HdHsNO7eo1unVPOhvlLYHfreJUelDvl+bwHTScD
13ykInLXPEvLeirMKvfCCw2f/0E+G6wp/iWznJ/hLctlenNZZdPi0UidHCNUDzajxcbtVPeiuqjB
X7oVolyD5AxgKgDdqDTx0J+b0+VHZfqVNceclHcwL3fRGlJSX2/LYinDsMdKDbKUjZXAfbfXF9lD
sLiDSIR3rbiQmc/KpR257qZnp+V56jWB65L66Tj3FvJOtui0pxcMqazQqmyRNS07mB+76RymmZU4
2TRAwI/FbIkOkrSdZd4XABAWk21yS+drYyyMo36glb8ja32Hk3gPg+lhWAS79JQ+yff1ytirL+k8
uvX4bF1tXe79m2oT7C5Tc3ASgIiW0c5zzOewynkpHXpmNaaNQJJOSYZQi112EEmd8EbFo2asq9jK
e/NETSV6Pe/DVXxQ5+lGvjcFS14FU21v7PP38j0LLL3mUatT27r9e8lWpmv5kr+Lljwvn+Dmytg4
zeV5Pa9fdJRLcluEbQUnFlhVNf4GQ6W8qRtp1yIHa0Uv/FUDKpijsYWUYp0rWul29xIBkqyt7oUm
Sc6DnkxX2EXPXkNCGz5lK8lEpcTybotVuaZviame9wC5teZbdlOpts1nfuLAJNH83kaoyPPeCnU0
XGes9GS84SW86h9yHKUeuudsG2zPd/GxPbYBnU9YhxloZjQCSsukUbwptgzHjYeI0oN4EG7hDWYf
NHaHj+TOn5FFLKWH81arLaq/9HIKLoeQ5yxCexLYZ90xYN1xP74KNKN6qwDoRLu8sdD/bwNHNmwE
/3EqbS5WMEDXs3vJ8h4C05Y8q6Pb+u5VdgbaukMX1hLoGaGxj/+FYRnzy0G8u9iqq2+GGcJ7e5q3
WF70loYJoe74hQWxBRF1pBvbYdoSHGz9dApYn35JS0wmOUFoiyDZIKygJVk4Aeug5OemhiXcx28Z
vEOOLRq5ME5oS96XewlxTu4hYcEzI6C7im+5pcrb7nn4iJ41vG+H7bAdnYFoGXvoE1smNgDcBVBD
jkLhFJ0l4UDcUTazjDcptXXdlePZiJVh26RWUvOzrXGeFKvJLW0t0wNZZPuJO+EPa0qGNdosuTVZ
qLZ3ny4uM879CVjaCVetlW1FwZYyW5i2HD8f8Hb5DtFswj09WOpH8EwfvGGPsR2ptj5P7hRmaJqz
Pxc+xDDMEmwqoOwVeRndo8YY7KNd4VbrcCbexxsspeb4Lc/7VQroYs73oDyCQOdaf6nvjUe2hbxi
DwDLe0KxM3poTpjaH8jY+arn54qJK+zuIB6qNXbAjrI7H6pFdlvsUjd1h3m9EhbaQmotwCXH8N04
ahS/y2W8RN/DQSvzvYQAwH6o3vOnCnbywV97RxNNUPYtAhBsETyHagRAXBNlThwec0eG8I1CPpIR
VnUyHusXZU9dd6JzEQXYANjYGSzkG1F3Mm4t+H61O3yulV6xmTpWD2s5WvlvNEZNatAcWh+9SLvf
QiXZwZB7bJjmVnNr3KMdlDwVGxwl+qP4od36C/ACPeZtj+rHZcO3Bu3w+THKIyWdkBMaLZt9vABD
vRoncXm+B/MCxIlXZBXULxoHwQr4G7qnE0AyVBRVq3nw13iBsQTu1CX/CENLXA536l3Pc9D5NUCr
uB0gc9adhhwEGEx7gqWVaGEpUL0YhYu8KDTQ2LDaGiCKHSKR4fi79D7bDB/aTnP28uqyShcakmWf
Qwe1pS26fgNGKT4OqeMrONMhDe2wcIPMiaDlgU84275sdU+IV1BHu4DyIupo7LOwMCq3rqaXwW2D
mYYSG2INhdv3DgmjnhGI5NQYVsMpR8i1sVX6RwV0m5nPRMSO59nG2a4bSyhsfGOUp+RBfuxfmhdg
RTqmWPfCITpBcMQc1ZhmG2N62SSzOnY/zu/9bXWrvAyb7KndyXfkY8BSLEW2AaD5OEHCKHvt2bN8
FB4IzMFtseFImSNvJLeW+ti80AwEOyZEtvYETN0/T4dX9aFAJfe2Wpm32gYT1pt2VVHT7abCql9F
i3ofHkDQXR7yDxXL1svcWM/UbT4j8xUXKQflG5woGXolDX6q+U5TW5GC4LklhFPwj3wLfo/LBCni
XbRBd5RIOFrIr5lkhThG4hZoWtkr6BKiacTrOB1ArfbcJ7Eb+KPSbNJZQz8roEZzlCDAVlmUaMvU
plXbelb2FAdW/qIBL6ydc+Qmuiv8UXnQv1c56AZiOoquqqwocLO+ZmG9XHaXc5A3W0K3qYL+/DLd
Tnbo63THnofjIJ4XBegfy3jMXhAzPKkvwS48CY8GQrpWd6M53dK8AeAynxVzjqCNsAP0tdam1WJA
PzfZAspZRafJm3IonPq1niqb1lJeWqedPkdLBB/WKIiLtrDy3DfShdvIFqzJTP4QrHharUAYWATK
9xMswhd/5FHf8k/qLZit6rTTAPDi4vX1zY0En+CsbFEVg9XOqZmvfc/F0CWZILXkFvKzETs1Bt2J
XZjbyYDQDUwwSJN/NEau/TgNcXwOnOBBVkgqfayrqoiSZefYyOpga7SpCymaXZZbkZYtlWFp9q9D
6837ySIsL+hbGrGrG8XUM4abIn0XWYStfqCOEY36X57kZo02/8B/M9DoQOjhQm88EtYTHgPbqu7c
32dQ/ZaHfn3yz+7vP5W43ByELNSaZqtsGjcFVORmewNytUX1RkQL/kl+BWhXPnsfALB29UpCuFq5
DTfg6IveGnAMszGKu/GcfJai2W4HL51vKW/ZSnzCbfRYs7PddNcPznmWTqkQbZKHZp4j07/Xtn/q
Kv+0HABzg/3HkF6hwP11OejYMwllmXZwEirid9V6iG1/8/qqWCS1lutGUEB+n7/v9XRFQvIQGCf0
EoO9d9U7UNvcyLM2746rxn7YxNsn0TkujsrjYWbtt4/PzX4ZwPX4a1gR0Ml1AWEcGKE0ScW1DOuo
qwJCnAXsiUH2j7TAbvxTzak1Bu/0t7RlvM3vovWwMzbBgq7GMlgYN9KyuiuO/vyyqG+rWbWpNulN
MVVXxS7biffRjjDioCz0rbDAOXHvzUFwQq7zn5KdfC/O8xtM/zb5UnkvlyZZjzrPbv2lt7hwbXnz
yY26nMzaxUCPCe2kjXAfLOMdwWw/F8aOzTKhLYW1+Exf0k0ybHOb7cbW2HknzpPbcjOsznNsc6fF
JlhK82SpzKNVNwOa7mrT8Rwqp9g9zDBFmp+X9LeWyB0hE8ILe/tuZR7Oc40HVw/hTJEtfastlMW7
4dQ8GpDm2ZiaXtbBnqStt7hNjsGjPg3nk51x422UG0CC/8PZmfU2qm1b+BdZsmkMvNI37u20LyhJ
JRgDBoNpzK+/HznSvRW7FOtcbVXtqiTlRbOaOcccY0zJP6wKniMFQL/0NFsLEjLb2JU56d0oSIJm
GZMRn72C5LWZAQSEzmEV8smhR0OVBVbkm6ECFz4PlS9KY35vYeThSB5EPTf3M6vk1RTL2pEDOcjW
olu91k7lTALtPfYz/st90R1LOuw3FzuLx+Oq2vC8CRkd0hn0jZnTBNVcDvqZ4B9njye0kRNPmZ0C
2ZO98PPi0Gg4COfCfD/DQN47BacgCy6O9Fr7la/N5JW4Gg0ppjCX5uJWmk+W399w4U46FLcXiTea
U2SZUWU0C18KRn682i8OCzTV1pH/j+bSMvYaHnz1LK/l9X4hLafLfIZ9ipfb8mq6gW/IBUlznEBe
k0eZhztcaTED0BlUJevsMeOrYWHwt3AeLUZbbRkvksXY12ChvSVv2RtfeFOWxUzy88foTdvGb8Xs
gLzxYmjb/Y4k2UMyP1eW8ePI1bbicu/hRulJThA/Ukjgh+UPaHuAQx/xW/ZYzMJ5+xW/RYu913/A
ib34/Uc4l5fRQtuO/cP3wpjOL/4QV9DvhHDdO864/Lm4HK/3s9Zvfdxs3cOstOVtaR9mF2cC5tX6
w4eMWVPTORTAWfg5sseLnKBEWFx8dZ7OhncwXGPt08+hBnCS5qMA4Go9WXLh7mRb+cVz/DXZ7j1s
0PjaRQZA6lIjeUxBj7JHvJg/OM04Vi9cdWdP16Mt9l6z4crBjx7BvfgzMZyypFan8p0jHFmK/zGf
E75e/NPXgWNDP/IIOjoV81X+Fqe6vA1fuULi2OfTFz/dPF/8Ab/3+VL8yME9w/aeSJq0qZfo1Gpf
Uj9etLDqsUrjZTWCDqu8fZRgHZv1Y+GdxF2yOL1dcIP6kvxBFe4IBPXDj5EAWiWhPcm32T9lzp4T
opqfpqtRpsfr/TYmCgMH149PIwDOGFsWOOfeIXPOEw5uL4/cPedLBsffu9jaw6kyc8WlVEcXECNy
+DfZyGuO6Ej1fl3ZJ074Ei9ct0i8qFgWGzJFb+gBSBdE2SHoTrblZ7vVUv1lbE+gEizLt7Lfwc8s
Fqr+0liX2kAJQWqSeP1ALLan2wkH2oxIumjNZm+kJVcBF3QobUSzwyPOBoElPoEp7CcDjBChY2oH
eRn827ExVdzaE42jCrmNHNY4kOVPvuqZ4hdvpA6+Mtdek1nkiQxxcHM7t1WireMCtk+0Upfts7qV
lhDx+EF1qQSZf7RFl/w09hHzrUE9aO6dz/P5cSsHUVB6F8C4gQcBZUGULVvJjOUIN5zPgxe+Zvo8
3UEf12W7/DP8Xi14n4t4gFffaAA0wFIZcNVMMMYWJzP4Jt8lhhnwOhB9vBtzvbIwmniWjNfsTfWx
ltjZAogc//q1dQrBAJnkzhdjq2wM+KUo+K2xDBLZ70a69sEe4J0FU/AxhwbYYFflAkYLASgzser5
+/hzh7iVnz7qsaUR5zji08GOrFRyE0dbNC7pZfpeKFhd6JhLAtDnqX2qvCfNobFhXTv1rGKj+Ght
EkOS3OcO5eGbSD8NkozMeHmh/dyUVhvwbn3wFCAGG8feRzI5dL0XO/FCoDCjsWSo4HwXa4fMQIen
mIIt2AvFhx9hqjoMtIt5fgvxo7WAgiqkCbpGgzDrsDnBjABT053GGJeeRBZoCtT02O1S/WxJz+fH
VAnyHZ8Q6snqpbdyL1lxrQqbpN70hvIFE94IP3KvNS92yhSZ+OVX8dhwA1Ao6sxo3lovXsGyAKL2
2JjXAAUL5s4i22Wrw6aepVA1yke2ZIeQk0Yj+XPkNL66nPj/mUqhK3jiondCl0rVLJ+Nn9XlaH3Y
FAtxqqt2vrrMRhziyU70i8XRklwyWo50OhB5WJx7ooXcZjswM/LlcEQPdBJ+Zs2f19SW/GIeL0Nr
XQfabNjwchfR/krzDg9oAsJFFVRB7koL2RtvCiaKP15c1rU/Xo84pcabLBjOrGIuwAlBgP0QWqOX
i4u0qeF8OvoU5R3kRn5m4xEx7/hT55yWiZnY+XJMJePslM5wZcUaiGW4KA61VwCx3D4t+WUf4LJU
HlWVRbqJ/4DERH/ShXXypGfM5Z5l/7CJV7hLtLNiMeJdiwx3do7z9omGQA9B7YYLcbV/WB8elBd6
Rhb6/lPEhmizf5A2Fd/mDvfzOpBBaqk9jHYS/lIr7vdJeRFfqqfRnzpI54p3eqqCcKFuWndyJw26
pWgOnFOomfxO+Ctek8WyToiQdFCG69npdVF1RO09EV6LjudER40ObUZ/OhpN/wGZOD6M3WPECjkg
cD8/ZMJ7CtTYj0bm1++xMe2TbmNUpJU0dic+hi123S8wUbS8rMVDs5Bep+vero2LM0Kc6in6n2yb
GjRMMzl5aOmFewog28P0IZFsGjG7zYvkIEt5iZ+q0BiBH07do1O9i9+xTjcx+yVKI3F5oZyAJ6He
fWiROX0dr5PH2vrmfB0I0eTnZpZRKTm9ntb1un4YI2Z61zaJMzFjt7PV1/BT3CaP0SZbQBaj6DQd
SmlmaRI8UcrABM7s7POHsv2S3jFS5/zHW8VBPsLK1mWA+NQBqT3OQ0PUo0XPMX2yKrdyx476ME30
E/MGTdbeVyhKiTSqecIFyW3XDcWNvV774jL1KK050TuWHos9oWWyiYOjCYQeWThXoZN/7VbRYuqk
u8YEWv+4PCLXMNml/foxhlNG9Sg1hwAyNcHQ41d8nHIT/Zc73aVB4mRzZaF6dJr3jk+FdTDT5d6M
nMoW1+IG5wA26cyJ5pzYYB6R1fv5rPOnM3ndWNNt4kkfY/s0G807a++mb+wwuR4J+sWOV50x/hN9
li6tRr0LHzKrZrUp7LJZ/L35Tswy1cfPxRvGbzN6EXuTTTQP7Wweuso8DcDCFtGscaXt6PU046DT
x0T+aO7M05Kt1QKkg+1CGA9Mq680YzSnTotWwc5m0vP4WXMuZmyK+sO5tuGIKpFeuu2qfJK5aHkO
4pnqB9VYJQDZBEBv7JX23vyQtq0pv44eapvijGU1+ifxq4lW2s680ev4WXimZ6zAvwnAaI2Hatc9
qna9CjkgYh0T7pd6Sz6jTy18IR+BGgLt5RIo5oEpzDTmXVs9FULFBuKgJEg06WimRBIUmYX5+6L6
ZuD8KBwPa/2vNTXQUP5K2MMyC6vLWfx2roZGTGcFf2iKh1lthIi4ts6AbfTY0FFw1eLb/2NwYSyI
KtbouEGLV9RhKazTvVqS7SZ6gDefmSw0PdEM9ePQmUCDd/a1W9009/r3cFf5fLsn60bg8d2dTZk0
1snH7LYSiEgjMxk5NcUoti0x/lLyt1i61xzun9sqMtPBU4yG7ST3Px+1qpadcky523qzLEP99d3W
dceiKbHxYhwtY3s0RnferjC8veu3Sx9LemWQ3SvIMH4Oqckjuaq1JkZtO3Rj+09Py8EGrKMzVSlY
Z0KUQTwuE89ElaqPJuuuT6nXYK4dq6YSfmkYmXTUd2NdIzm435L1ny9FHAQVY9o4TdFT/bzEWJ30
gjqSRoscEaYTjzsc9IBXLoHQ7oSpN3T7PidPxx5pAGFE7v4+BW8hnqEdNk3keR+4qUtXoydxDyPl
BNtGO6RWU6+acNsq87yJdLjdd8Cdf49FZ3jcHIQJXet/3ulxfEhLLma0OANlpx9QW6ouELt5eVj9
flP/XNRDr06OblFTIar9HGmcC4V2zoeRhBlnNwqSql6ex58H4PKztKSNDBx5q1WwTE92v4893MT1
jIPyqsDoxqB+cq2OO9RtVSYCr5NeZCnBZR5EdAFrdiPAbkgx6X/LtmRJY06pTUHpeKLa1Z2KVRy2
ozql7V1D/2CnpnsBnhFcw31lwa3hgSQwTzCt19Ayweu92j7yrOmQ1qnAlpStRHF16qfmKaI82L8f
m6G99yrBDiqKHy4UJtVme8zfW6ZyeaqxEr1D+RGGG7t6ztiRgBCjhpNY2Vdbp5wcxgcpq/fLY/rQ
S3udJpq9jKyigd39CuXXiNqp0R9dKZwXp6cm9zv4PadwSRsSk0LDuP1MjmTLuD+DzCZJCMEr01U5
sn+fDsMzubpMHtYQRmq8HMwSfs7ESIzK01lWqmUMmxvnoW863Vd4vDMNvkO/q3FUxB5TGQafgCbx
6hgbVUWR5Kky3gW2bRfb3d7c2bZpJk/Bdr/eBms3D4Jg/ryc7+ix2AWRTrHyZND02vNWSLg3HrU7
kMOdrdjLk7EDsHjam46nGKuZpM9WRxe416A+o2/dr8N8fTRiczv53FLu3XYP2y04tLHnl3pPTvQd
a1/fGO+Zth7wE/Fru9rB84SGJ60wHmP805mvdJIizqod8lu6oTjQc5YbhzNkIRvuOTH9cu1v2+Ar
+PP4+2sc0N8fV0GvbBE3TPo5DpNOvCqMjMfJBbfQjLaixbzpHzV4O4T+dTc07hjj8vD7aNe2iLTr
wCMOEyyEmBpL7nt/+ysoUZNOHBWn8342HTunt3L0NvQODOE9TmF9cJTlCf2FdS15jovUS4kPT9Tn
c2Sn43sGC98T58edg/xL7GZQBZnEONP+nMCHyaho91qdLtK91f8ZbY+VqWW2mtM6xSpKSNTGJLZF
FSNfE9QJY7T+ixLzlIIgBI+pzqzPRSSPcDZc2voUqlUkZkaBUsQP1pYPJjaYdx7ezZIbrlilijDR
xgQb6hWSn+7FWFUaADZ5K5IdadBEX0cIhLMod+LESaB7pOKSk8i49MH4ACWr3xV8Lzo5v1/JdSst
3iESdIS0bM8cRZDUfz47oRl1mDhSPxl0fnIQ68uBy9UeLdvWV2f9SVyDaliAIQv34H8dDddVA9bX
ej9/vNd85mYCY55E13Amk6ppxJpXlyIWWkT31mK/TKhnpu44+sz61YgmrcnuWN8p390q4hhs4JWy
ZjmXptdBBZRSrY6lIp+JYMaDS3NqnmWnmL7iihrTO7uTz27DdowNwkiW9RY7XI22D81Yl1cXrPZG
6r1A8N4lXeuehOR0EsuLchgMcs5jUw4uEUWOBPLl4OM7uE7QzFIbzKvRXQ12+MJhNLtEGkmaFTer
+nxvmv7rhfz1jKZXPmpardWHIun3M7qpRRfRTSn/iSfoLJCV9mByzZ095TuXuFrIf7+U7wLYX3tK
1PWX0ySqctq/zruRl3evY3qRj2tY1i28Q0jetdRag6dXrWDKULE0R62p7OnmVvuDb8rl9DCaPMSq
ak3pQ9B2RyNPM1etRVoPG6K2Ok87r01gqjavDRSKC36JmXyiStQ70bl3JzI1ZOXOXd3GJCgeRFSf
BM8TQUMx8HOJRRMlOWihCNKeLdgYi8afNF8njn/10G+JPkzNQnwZH+cjkf5utA7M1tEYM64+viN6
uuWt43yljAnjkSqj9JCvDiop21/O+3AUzw79Kkn84rKou1e6lpun3sG4A9NmIybJ99OiNNLiK5Xp
knLnadxmWFwDkgIi3kExMR5fHVP1eZxd9nLb0gZTgvCKSYitGXDv9MhSLMoOequr1tEwHi76vQ1G
uAl8r8a+ikD2zT5Ry3RE5daei7PXV+3Zhqe4ek+sXWg6zqA5th6ympT/IbFdV7yz7d8kF9/DK8iL
xgN34Qazk6WiFzQsP2h+QJDFCdlXG7hQ8j1HzOsOVOzqw0P+v5GutlItrJnHzf6yA9YSoCHrkqPo
U8d8XVa61weeE87Y1F8s3FgWEwt3Qtf8/Vy5TRmvruAq9h3TA1NMptyrUAyu/z49ZPhdS+HbZf5E
npPL0w0CshX058zHhPrO+MPn/9xKfj6B4QT+ays5552olWHaIvGmujGjk7xdEFKq5seROYbgC17p
nXv+19QWhjyVjIplfoPJYgOclsKpbHeNPbEj6HkTF0/yp2PQO3DfAA9wunOI4k1+X9T3FtY/7hjB
0xibcoAaFVbKzzuWw8lZk0ONHkvBPJjP9wZh9HG7053qAIRhdI4P9+porFVj/fuzvqXCDD3tBqHb
ABGBYly96/DSatGl5r6fWwvOvTEXYcrnkLEzQ7OPWyi5mAZZ05dwVpkvBxSdNL7GzcyPlmd4ZL9f
zK3O8vti2HGHLZe88yqDxw/zUIgHLkaGUfkO6ok62gTuBLm7M9K3vcPVHBMRbAPboGYn+r7ayqrJ
KK/OSd7uyMocyPQoKxEDHE35HTuidkNpS2v0gnIptpSGzDwknIAZ7J/WEnTvqZGtT+tmu4dNdXbb
R41ypJtQSBibEYTq5ekzn5dPkRMBV4a2wK5kHszEGlnSn9BDpKo/Cc/TLXGLtMupZa2jXbQ64QTq
PMDUok5N8fgLTLqb8LeTWwdjd1stB5bvmxDr1J4uVixgoa5PIIquL4WOUK4+mNqie48HxBgVMv34
AuieijVxJv5+I9J1G9DHwjDOCu3SwrqID3Ial8aA60Fx4CJhk7zSKjNzlnv7R3p1dFS/sA57ySeG
aile9zKQ20+VEW2hBLYg59SC1qFxnJefxVwxaRlrTfk5bIIpJc6qr5K1or2Qwp1O2FfhB2UmhdlC
63en78ITTmag7JR64U5DeFRhoj/Azz3xqScLLgQ8+f2fPcvxwj0WevLeKVbFDqTodzHa24ieNUDS
JcAKo9XMtWVGn43wWbzIcgAdDGYcChzxkbiyQKtSawAM0/lRSA1pHxzL2MRrOGtB8+hulV58qdv8
PjMF8Xbz+/tivjfnvza/7EjRnNpMtyvtQNGf7blgKe7SYRsYra3F3vUN945YS/7H0UqjQzSXIAig
mNpVRlOoUhKGEctuvB5TLJYDTRec8wd2c9P52Hjfm+MVRu0edu9eEZwD0ntfg0ueeDPtrZP10iJ5
pHABc52pSDnAUO0zxRd4cGblsjLeaiNcRO/QJpzLIJVYhgYqCv358TDX3N8f3z+3EEAKMHdM0FXl
+pxGz1vVOMlPAxz/93unl61LYafnrRKdCIiehHCOk1tO3Hhn3OFUvt5P8CzWSEkYdqxchWdJ2LaC
ksaYlkEknez3QdwUXtmPnpToVS56mzOT7qG6FkvO0IOuxJtVrBLY1O3D71fyvWPfXAkSWkTjg4j2
m0L41wQ6J6dpq/ZMIPAYIiUYpMtpTlVl44gLuTQ+P3fJ66c+m70Is+1ex1Sd9i8GK+srSI3JKn4K
Avw8dTdwc+v3K7tNSaZDC/EhbdUQK19PM9owNJ14VuVgEs7PrTOi8JpLXyM46Mv9vSjqFr/jKBli
ZZofIHUkYvp5oiqtOO5PZ3UofYzXF+PgXQyqclDLERroc7Q2AFOFNYu9p5dD4g3Fq99v9l8BBQ48
Cv03teFQ/z54/3oNXaue5IlyPi8lKuh0ry6rXU4tO9//adrXJjVVCD6DAeEJ8V1afYXxgxQhjr3o
0RHacy/REQKTccQf+fHOGvk2HbqeIRou2wOCQSJxLec+nbuahiQ8m+B5IHs5R88mk9BfQ+cVJQWB
/es7tZNNuONY2VxWM4cu91yXuaoLnX7dBNqF7htm6qyNxrFeDgu+uJy9vPnGeroJjfXIWx+MStHv
7FO32zSdizRku0BlJCDXWGd3ntZdWVZKcBw95B3dwPdrDbEHu/Dvr+77g34+HxUFKGCqQBvpyU3Z
LOmORXZUkmkwwlIDidCkcfCX1S+HkSN3G0FlNYcew0aH7QCKYb1DQev3a/jH9FFJ9EDGUCjjiP6d
Dv01fTB/C2ltrAyreD5o5KaG580ohqoYkj+496LA2/iT0bC/HozZBgjyKhoqpsm+ncbMiNLO9EDe
PgMo7Twv0hPjszGehA/cowzXVO+EYf9YpT/HvYp7sVc49NphQslucHsPct22lztdF7yZ82QZ1sJ1
63uz6BvRvX67HAPUUHBruz3t6yKbEPAy5txcqo/vuQ9h6p2O1e6m01eXFVj1wd58AvqOHMvfrklp
N1ieWIFrVMstmp6vxC6MLyb/451X/q/5DRwrAJ9hmAuM9nPLUlNJCFvsrXjlU2MpPxVL72B6G8XS
LcF8YKteQ7KxU+MruPf6b2MOXsNfI18FAJeqODfankfyOA86KAILWJnY19hL29GJBsOPi5mHLHnD
vLMV3bp5TTFxoaQA8qsCHV4r0iuxzfuoL4d7FlCw2p63Wc302iOt1e4N9o9ch8EULB9I4RXUB8Nj
+GtNjTKt6GWRwebma++h+tvr7zSdyVCwekhxdesl+TOxoJTZD+H7Fp7AyFzfyTNvbliglSEmF0Ra
Mr+Yf9fXMFTkL5zOiT6fs+GOLdvbcM+LeuffK27c4PzXg13NqLQ7XeppwmAFbQ0EY+klxsrRrUVk
uH9+n7zDJ/29qL5HogsMzSlFBUnFVeYWqdNaDTVFJufYnkfzI6V/Gdzusbzcm6vXUcT3SDw5IG8Z
Iv21aEC7tEXZNGyMCPPMjGYG796mDDbesFaoJ830lwfVNoz1V6Dci/Gu4+RhaDKE6eDlJwyNMX6+
u/Q8KTAY/t6Tg6M3X1Y8Uc9x9BfNNwT9zo3K1xEl9pjU7UnLFdaGSMz0c7RqlIil3DIaO/IcIrw3
D9LZ83O8ea2MDTNWNTmeV/XLDDrPgjNhT2DtG7718uTwmpvg8zywH3xEeCSPZ/0PJcv331/6Df1h
uMQh0pYFXL+myvWCasR8mpbDA4FfMj96nVm99abtdMbTkTqNxbZFmHBvBV1vk8Og+DbiIkJnJe0G
iZuqKaWZ/AJiAanKQgmdcb89mGMQ2w+tmZhHR74zpjCcfz+nN2IRggFACeAh6fpGq44ubKk6UEtI
Yvb0erXfe2QX2Dv86YzsuRrp/WKGntG9zGjkgWbO1e5wDm7yQm6bjlLkZwinyFKvT4dMao7iXh21
u6kffp02gnFeYUMfWxt9ZTlHOlk6e33qIiGclRhxtXcB0BsA9vsCvgUsmjRYelzNRzxhEiEvuADU
19CCn2UP9h5uAC6+7Aboht9AB4uM7kFXPRrfWAjJ9TPQ1WilLoR7JaABd796Id+eR4SDw9S7RsPL
MqcJNAWEHfzJGVZtuqM5qJE5HX+f4jdUj+Guh8qwImJqNYVC83MV9k2q9Zde3u/GTrRpPCwPFv36
JVoJ0FTbOwHuv9aTLNEpj+B2jCztuop2yvOj3F64K5wDBouLyaydJ2taLy263QZGM+nDSpodgoej
gbR5al/0O9v4v2/3ryu4ggMr/ASLgr5D3K7ki2YfCC+hnUPGxWEdSvCdh/uvtyjRhkSdjGUFl96r
82mE/2qcNtJ+B5DidzNABC9HkpOZ+/82pB9eIw7qtFCm3D0IwH6+xmNzGacxVI/gIBBIVfixXjBZ
UAdwh6Q8W5Oe5+PCqYVHQSytQ/EVD1F+dWc23WD735dB0oWvMxAzRZSfl6GUZUIzvVYg0IpdezdQ
Qd/7mQ14Qq+h/cZYPLjj98x2QUnWdybX7QlNgIU5MWuXCQ2j4efQknQea2p2VoKL4INoTaoFXdJJ
YsbVvUrVPzZobJ6AVtWB0KMpw2b6d5ilVOf9UWIOQR8e2LVz1Y9RgIH0WejUECZlHk1H73Wj+9fi
+THs1UodtYU0SapEHDKmwt7ljqcf3VlvHHXjgYDHXSNGuIO13Dhs8j7pR8NyxbSM8tx1NBcnHX0O
iynWNP47lM5+jVzfVhd7Z+LdWSr/HAob5qGXIxQp5Tr4iCWxmh6m9XlJr/iDVwfFDO/ZqjPSxs7n
YNX4rPQftaOwJQupO0UxBbXZn2ie1qJ7UywaQE8q53DcaUFTuAluQlByCgpK54NdPUzekc1Ym/FK
xijgS9p2fm7sTQBuGPrDkHq/EbYjJ3Yiin14zjvaV/jen+yLt8cJBSdY+I+CU6pm+VrhTjF2D9Bt
Q+sD18vt2CX8KEauJD20EJC1katgXvDnsqkuboEGx4KGv69NuuRWrvZn7Kd/ehV7pcH8M7HykREv
94rR8AMq5YczjgaSuUcFt74ETWTgv/L7k74x9xeGfqHS4D4NIozD7dVCoaF2cQppGUhO+pjprY8e
53VwGtrYHpC53lDunAyJsfCH8GrvLnrD8Kn4uiVB59Fxt2dj6w9Oy6Hx+PuV3ZAMvq9sOh6OByTM
2vVZJBRKlBXTMqb82qPnwenKFANo40ZrN5YIeSpDY/GnJmf+feDvafzztB3at6IJwMJaZt+6eiT0
lhRT+BgC8MCzSQRqN55nR7rHbJshE7XQ3Bx0372/af0j6gHnYbdUNJVuADewqhodRoqYs6jNV8W1
PecTqhhMsdLYumZooO66lzPdEJKGh8zehQGhxLl00ygtSyM0GOxuu8Ccvy6bbcoz7vXOdSC3O08z
vbEGAOaiQwM7AA4cjYPz32/VEDsHzqUqYP7Pi77aQMX6qIZFDdCF2YFQLHp53rG84zNGkvcCqdvI
lnh2LKFLxpCf0vNV6t9IVavu1bEy4OWlep53CPvqidO12AFxOEye9mq77qAyju61mPg+3X/MKpwJ
cXpEbsLmSQ/Rq4CyT6ejqhNLcdcvWWjPIADG66uXggE4H8gCcBVDw8XL/rr/hG/n1c+xpasZrWEx
j06bsYc03H4doK5PmH4zUCdj++UGd5Gum+fMgIQ64NEqTHw8mX++UynLIg3YiYmc6WgxB/UeN+rp
dDVMdi+L1L1X2aV2xUf+eL5gOnguTqCrwYgHBf855OESlmJBQBTUCnAsXjbnxpPjbaasQdz0U/sn
LFY9ZnplGTuFjA+G8HSUPi97ryqVBVwuXTx6kygIAUL2iabTnl4VLrQBbaxR0+hryE3p8SVKnsb9
uxjxOw4c3UpNEuMwCSqFcFVo9VOKwqMfP2baAmN6jO6MDAOO0QRWb7rtZQzxjWL/kh4eMPhOD5u2
nUf9uhsvss4L1YfRebGvFyeEfwdxlkmOcDFLcHKqdCkNQeT+c9IF4fglPM/6an26QKynPjVJsGcL
6ZVTQWmXkf5c9va4E/FeE+XPDjfjOLROmJs06a69oPfLvLZpqaCe8WuZx69SvtEusiUJNG8/BgX4
bkdDPzJOS4n226wDqcwqvWyVJR5kk4lLfyhUUptylJqjhiYMCRZOMjpVSoUvvO6CxridXTepFSf4
AnWdTb8nerLjnNPj0hMdbAUaVN/F81gQZpHgXrKnUqQ5Y4YTc2uWkRBko5IyrEwzma40j0VvJW2z
GnHpXW4dRoj2QtmO6P7eSRChVfTgqeiX0osaK/YYFmnaYDrT1fq5ja1s3DlK8qFkb3dOiH/MtaHG
QWALkQCC8FXMN5meqgYH3WrZI1S6DF40o5PXpHbz3GIytTew+8rrXcdmirNKSiVOz2pjWlrYYflU
kyXVFgqrvcfq+ObNXi2BH5d1tQQmh0kSIdEQdzXHOBlTqY/ZYzovy/R3SMgbzxHn+owiAqbJNrYH
2uOWSofp3jm5b9B8DpUf1zFgPX+FxKdEOnc5HQyH1a/oc3Ok7yiwfDiDRNXf3oPzp7cROMMBFiic
HUBkN1iBECqpqBXUnrqloC3Kwyw6v5fTTYbwkcQ8YS7Y++l8H9th7NBj93IyJNgGiS01tpQ9X/rN
ni57xSI8lwYnEV46eJ9Xq7x6KwtNFzvYtyiQ4+nTJH1Ws9kxw7eryI3wQGuoAmFR/tLgAhaOcTlS
gsPpUeqepOlHdXmKVJR7+7fpFE8R+9z7h3zWqmZWs23M8xLvSWmrYh+4HlrfTc/bMvKrejWqd5XA
coiDUX0nA70pQHy/mL+e1NW2PDDejx36rJ3ZGo9iaqAkpPw1t53NU4JjlT17iXcvgHv3xr05DoYJ
8de4V2ef0JbJZB+Rj6ZJSAgPWQ/xH1Z7vE0dS/Oi/WomUN57+hvGL5vmghVGXhDALwQlMemSdUJF
3SmrM5RKQVnfWczDbLxZNeCrCvIHOsh/r6q/ZmsiFROpnzBbg4FjN9F33mG72Wyc2Ji9yQZFmXDT
6o93QbbhWf827FUCJ4bjUqhL3sXF4Yzsn+c5WlGKEByTDijrTFsXj4j/IUC45r0Feu+WrzaKUiqj
LMq4ZeIBG6PNXeZsNh/HgFrn4sEnHQ86bvn353xD6RQGwhVsSrBk1GPsnj93BeyPm3jcsDvlj1j5
nBbNamJWqEAPvRGtkLhgT+q0T9kdIOAbrPzxnIdhoZDQz5DG7RBcfw4r94mgdEov7hQQQzxw0pfL
pzavcAYZDpD11L7XZf0WOoSwqsGKwLGfIBO2+s8RmehpTI1pSM3lj45aBA6wxpK2DxjMeZuPGRJ+
XAIXgu5vkTXDcrvzpG+X+c8LUK7CvWgf13B8I3FX+aAD75XhZcZmuht7zoz0xfBN9yvgpL9HGr3N
2EBqcU6nPRMwgQQG9fPG26LRkqnIGx4m86tiJ4HuxYZjWKeXvQ4k8fuE+tdt0oAEsRIuUWQP1yZD
bRw2+xFRHwliwICq//q+K5a7zcigtoU1gvzAYWPeG/UGWeImKcUMmPTA2xOv5tO47HJ0NYwq6hnn
a9Rb82Wz8pbeRucBWzMUrlaoY7hm9HPu+l5B4DbOJbSG6MIKItwdupj9fMiHLJfOucr4j8Gr/Ixf
hF/py9MrfcPP70OKuppBG831BdZOMQWJxVSfpeQVC6Q8+totTHMeruema5yWvBE3uDf3bkIjvPmp
G9DGlouENX01B7pTc4nTbri8Z2wL/WFTm9uVsfMcibdS0xKE0npwZ5HfomHDqACaYxJJ5GvXFYsm
pQVnNcHwha3UXNpk65nhOSvnaWHQlil4vIcR3BCvUBnT+wYJ1dApgZV+dZvC+NACnX6HWpiQgBBo
Nj5jWywchWB/L2sdNoyfWxi0Gqox1ELQm3CLP195p4pnaRK2bCj2a4VpLm2nOCKoPvgYD7j3CHL/
2DFJUKnIY15PHx3xGhKquzhC/Beel81o3YrzUU6vVJg6YaSaffpVyDBGT+vz0UfbsRfGVsrXf1/Z
t8AxZce/r+DqqJhUSXa5JBeR4gtECVQ+r8vLghlO1dr7REXnzDDKMd6O0N8NF4HPvTU+vL2rB055
Dw0vZJRhoV293S6cqvlU5oGbJhvZxVrOY8a2nU/JhAFk4OWnu1C5/tyZxsPWcTPslBgWyAsl6jWX
7ZJXnTbKQCAlRzQVbFMOD78/2NvIfNich4qeCtong0T8nEnjkuxKLLkx2on9J9qxhyI5nCdsFF33
z50H+Y2nXN8Rh4EIgkf9ksLSz/GqRpEP5YHdIMD+Qg+eD3urtsaGijrH5oBYvhfbnfqyyRtcD3oE
d94H7sVPCzRc59x66C3fT2yfIu+CZ+4a7pe5fqwsVjNsrADD9eC5MYNnyHvD8XLnUf1j0Q3n2P9e
+tWjOo0ONWjO4CGlKxPSmHKW60vP9vTZ8YvYsDra/8PYeSzHra3t+VZc/xxl5OCyPUDowE7MIjlB
iQk5Z1y9H/D8A7HFUntvHe0jiSIawFrrS2+49n49+zbH2Q39Ty26qKbwUyJB2gx1keYYh8z5eqi0
NKllcXl6I5QTOzrCOJ1eVspuS/dmz9QZtIraOUdSpytv417UD/xqsZ6/Puz8MKChQWgRdL6/Pjlv
rTQYl4OHxoKNesvLuD8pLuADKK+rw1PrEoBeVE8CX3hrL1iLyWUiD8zQe372rkDEluvJBiALpaC8
1Lv8+fHooAUA0C8DmLNP1/sqrIm555S4sTaPTzO4sRWsEUwAr5vn3gHvODrP+yu0EDbvlyisf6Fr
FpmJL6oUY2p6XF8z9D+qhryS0znFTQd0zeC9IG1O4dBD2wBGv7H3tPKOy3U/hWeirntRS/KvBJ6r
80qYJdIXJ69d/vyPq6dGOipBm8u7xjzSaXOnzHgYKWqR6HTClGJURvYLedHET1ftdDDGfg23Ng8u
8e7+7pWffZCzk7IFsRCBBVa/oHRPk3N4qeAOADgN7PWbt/fAF9HxA0x34aj8u9fx/cLnTOZIimtL
ltme84kcV/ZO+tVhtcAGt7yCD1Cb2k3reXsHJFnoTcA5by6cbT+uABWkCp5zSxponCWCcR7R3Fty
jh1Ekpc2Iu+4ZWM2K5gEp2O1/X3s1w786ZvUuXm8hOL/4sicb03gOfRZjIUYe24LVgP1k6eWB29x
DsqUkL17mt2SVbiyW1o92xVJ6erXL/ZkfXtFXf+FjQEJ9Y40PZuZrbvbkQA+OMdfe/m01+0jKeKl
XOKnxMzATZ6z/4uBfa7JEgM3DeWKE+TxaWlJHfh869u3yPFXv1Ji98bYpo57qbb+G3a2LI7lzCQD
ZZucb846oNWZNhyc+A6sNCg+VLmnNWrDwAq8B5FgcWE5/nifMJmobIHjc16e7YNO8jWjmziLXHpe
LyfQpInDAMWjxvv/QHX+GMd5oipeWCCSxHMCrtX5bVANy+Weng6H02o5kPmHcHR1d3cJxfdXp4IG
viiDCALsBovoK1v747DJrDbAEatqTt3YeFp5A0BYsfT1YuNOCpiO6wuR94cKCzQ/MyHyE40XeJb9
jXojloIytScqdnk84U4hdq9K9DvHzK0VXAY1prgK582Q4uiwhQZqBrfTm6C5SM5I4daSttBuMSpB
KxKR59d+cIZLe3+poM92Hx+RfAbMNP9oZ697HCrsrGN1Of1XqxTwcOEwT7GPrcOsLHcuDlR+SEaY
CJIaoq1E6madNYsMuBhdEpMZynBKdEeyMZBfF260+vej/xpCnd8XfRpyXxjAkCrOQmqgzGokpIrK
xnl6SpANOzGl6h5rbElOJ8wq8LuFGOPtsWREmRKpvjVigcdy0QAkDQqwlPIu6dz8tLVopBBhWVSg
Sc/HsaMldVPYLsk4iOmlnqzs1RYP3PUemDYSGgNF9r8fw1+6yQR3MIgMJEHrAP/6Qpr+seIrX2za
tuBo10D6cbgTX1bbxZpkXhKdNbs6Guw7+ij/vu5PCx8raF6yBhQeMP73qB6kaZ3VAW+5yTwUaAKK
KwNlubxyLlot/hQ/TRWjZhB29D7pU32/VisXU6IP3OLjoNmPuyazhY1GZOhpEHCPqNoDcnOG67co
4n2PHu0q5+bm5lIc+/FR07/hDIPAQk19FkUjaE2WlixR9OmJbP7lqwH6FcCfaaNQ4W4u4b//xpbw
dtGmBg/PlBCFl7NbDyyjoXM0iDsz2iTyGldJQb8KZHdMNgLeD8O13F6CFPx0hP55ybP9GxnCZA1V
p5IrYH6EGVGwwbVIIV+E9nl9/Yzio5d73fXdspp3lx7yT6fHn1c/a/dG8VwMs1qLUJGuoCLpI8Zh
a4DugjtsMH749yL+qS2HXggZCUDehb1ydrWhniUpjwbu9XCIjtgmnWL3FgQJ+zW4Jh8kJ0J0/FLz
8eJlz1LiqRb6StYGefffAguD12U4YWU9DmkzthaZXZbzFh2jTZcMp3bE5EJHdCbqdst/+whzom7/
rJtvIc0j44QZRRJgalH33r+fj/pDlW8ir4BfKKBe0L1n3dlGyNPckmNlRzKxMcA8tN24UVF/UpG0
z4PBE2fBDtsntSjwnLQcPbXWyfAWI5VciYjUouooo7GKiG0QXZXZp5LCYLNWmSasQh/xWbVZzSFw
Pkm2q9zcdK30ZfQ3lne9rUz4TvFNxnZbhZ7cSr/jxFWJs4Z8SOgblqhQSu/DPGzkS3p5P+XL3Deb
jswMzPy54FXSlciIacW8E4p2qzEEEnrDFQLQRWLzVmNuOkcI24jguKZ+3ZaTN7IPxz7bWdZ8kJe7
mTHk6bl/Du8DUPtKHbaa6YmK7zXRq9augmTV+Y1tTFc5vr3/fm0/dcW+ffyzfkAkplM0R414GBw0
MEEkq8CAZfrb2BLVCG9ewlBIP9R4f17QOlsnbZdZ/mzWOP56rTu6Ppzq7oD9j4sorsPE2b3IJv1x
ZQJNAWNMZxkTze8xofKDoK5FQd7JobrRh9c56e3ElHEmOcqx5uGhOSag0pqHjia3GeW/G1XARuRB
M/E4kS898Z9OLQ0DAWY2hAXlXCXA9JN2zste3FX4/OU35fgo4XN3aISDFFDUJRfSzr8ZCISFP693
doDEwiAOXd7Ku0HEr44bVeV1Z4AcHAJPs8Y7NX8zugzv6COGzE4V17x5NLyRx5gQmLSy+sZM6JKm
pWupqdsokhMKmqNB+zY5fALpMQmsw2yBY2uZwNdXeTC5Wn5QC4RZ884FeGmPuCoj+JIM+VpuBEdF
EKOUsEoL5utMvBb7X6U5ubEBWAmy9lDJtmuWkTs16apQ34aIo0P2usTpQ+3CofXju4C6xEwHOC+Z
7/eVERqDYaSzIu4S9O6xlosxiw3oCUlXk762ekz4YBb9e8N9jW/Oc1HdQJ2XApLm/nmGYuahL6kt
cQQ6z+pQ2fe3CcYJ94fV4+7GcJlPVhtma6st1k4CwYVu2K+ZxvDRY+wz0Z+VBDsFY3mpSftTkoah
K7wfcgcAsWePohn9cQ5jqT2VjbdIo6AOPKyRzOsRvvz3E/gxUfnjUudzPC1R9cCoe3nnA2jRkN7q
X9AX9Qlp2vSKMGHvP2pGdSn5XXKR8+cOPH1B3nJWU4V9f9d9Dq587OgsPAJRE38zbNiu0ZuBinkc
1+Tbn5c6KT+V6wwagE4vxt+I051VHUYr1lpQhuKuK96E4DegEawrvLTcaOrstFPm0qdF83/bz69h
eTconw2asmllOXPsu5parKJmuJDF/HjcI9TGCIT0nyJ7WQZ/lACyNCplJWjTsuJL1ct56GJ5jDEn
qdGBV47Yfo04QI1gZotDn1xClf+04SgBWPnMGmF9nKXFgTiWzAKkaTcrHhB2NDeV8VPMs7uacrYv
Wm+qT5OGwWpzENVN5AJtb8crBZ6MUqwGIfIi/ZJI5N9sCQ7IPz/T2WsakhocaVeLeFAYp84jW3by
Das+2+IZ5l7CgP+UMsN/Zo+RLLEKz4JRbqVtlCXpyKLYGW9NdNWqa2F+8QOMFC497Z/2NO8aXYwl
N4Eu8P1lm0I15XqeiLtgwBNO6J0GjVjhQeiuBJw0+0NrRiuj9+2o1rAA47BHEtu6LmefFYh4xzBf
OG6ZtH3fhAaY7KW/AA0HgV8WwdkpI01yWcS1me41enUiTrMW2BAU1RAeX4wP+BXj++Hm8ekVlLuL
i99uMdc08M4EyyE4mJk518CUGBZ+YbhvoNBVzrwb7XaDro9vqyvPY4qB6ZSr2m/r59+/PQyBFjKo
SOukdDCAQ8k6pnM62Q8Vv/m5qMIId5mNvicNNdjLHq4WTuI+GJDupIV0cHcpA0CS4+/HwAYkf5A5
/+kFLWfVH7uwaH1TrCsjuiFsVoOrhDjLISrgxKi1z87wUZHt9bYMcB6zhsrufmuvGP/NvyJc0LDy
FWw1Bonoojwut66I5QgPLXck5mu+0+ebTNgIuCZo1Ni3uWFXMNsRqt61YI8st+JcwSgidiO0nT8m
HKfiRfs7fRdnW0B4+9nyATB5c+PQdZV1hFsdHc13ax1jtJc6PpLt1eLRmSp2pPeHsENPx6DAhjhG
XKpt7MB9VDvSVVlvq2xtjp6suyUy36WTNasJ/9fQzW5AEwazU1ROLduYqmQwwLi24hTYRaV2I3m7
4Hb8FbxUj70b6LbeM5N1caVJsfBEfnzAvNHGJw4ahY5MGY6QmD6aqDfanWqHv0TBVmgf3yGLDCS2
vC4ecEWV8aF2QLSagcNX42ya97bqJQ/K3rrj/5ZfL2Fu7QELG/0l2lWfylsBqeEZMnX1od4rG/xW
PqNbOnYQI8GY4dOJ5ETsFgwkMLX03TxaZTybq8YZTC8llU48U3U1xHI+hFe2oPICQAbzP4ry6XnG
uxTG4eKu6SCb3qKFLoHRc9AZkhUvklwMBGp4HBBFMm8aV0bqqbXHz2LrhjqVBFZ9yKA7vu7Ipltm
K+xh5sbFhU1MXPxlBd8NAscAEFs4cKQn8wP8n/CJa6pY2sLv4SkkI7RB5bblWrfsGnC45eSPUugU
7wL8jAcSNsmZ7vmEAWsRYsoHnqhN6iiaXb0bg4vNe2CtcfmORYDJtginghX8O7sTqUmZ55d2IbhS
AfbQbWCn1OuecWjucFED8SUJFUNP9B3ZsPtbrXR63pPlISCEAKiMwJFmx2x/vGx5oDg41mtRWyut
61sOOcLbqNpZv0oK6jmb9qnyrgzYMSKMjV22q7xjFVgjzO67SejkGKEcB4pMExdcF47lgPq9bysY
gISOj/FA42IGwrNHlKnMcK5zlktG9SMfNBwduKA4DeiOD8zKspuev7ss0vFDE2wKOYWytXOt2PPz
zVS47OfmtX6RNKT87PGUrHDMNJ6FXfugvlp7/Wp4xbCwkr0ET+7OwTl9SFmSuOWueJjRSlv32Jq+
Knh8Oga6SnfqE19j9G7OfVBWi6InEhQPJr66bbiaFacSb9oYX9djlpC+umTqCqDLaU/NaKguvBtK
aHwi0VOFhjP2XqGtWySYJsiAymd0X9N2lDDvc7iVgseV27QJ8GOUcPh5n1u3wAuImqz28tjTjEvh
YIl1f6RkSzRYWNEUQ7D60GA961ghpqwXqRAYe7GAse83KyFo9sEy37jN0FHXgbUDyYCWfiXlylEq
yh3KjP/1P/7n//3fb+P/Cj6K6/9c7H/kXXZdRHnb/J//Ok+Ivj7DYiWIGKMIL/IL/PXHUazk0TiP
YaHv/b52uhwSrDQ4hbkXlWitNW9xdjSSxxhPTgtdK0tYmigXaI1fnaPzx0A0IBSQmsKOOQvTWlv4
ajyk8l5qnWEynFLEfhUkeqM8KMZDj8z8kE0PU7pRkTfTYixowKpkZbuSVdcw8EZqyCAQbgwRFFMI
IzuIEV6bYRKoPk/m2tJwHE1SN8zFbad9kNYL8nMpxG6pBhfSy/PJ+vI0ie2wrsB6LKTyszeq6nMT
5tqU7mvMM9RF/4sx8vIv/hs0B3Ea73HFjqn5Ay9cCR5Ku2vpVrk1nN5JH82TjwkmMpjejI1QC9YM
LhTxOiJqL4Yf03rhCtGT8JSt5l5qtX1Nl8/eAx8eXCVjdyZC54P3zkhjM2nl5CAJAPu74ZhCLzXF
wBMDJIf0zo3NkyU4cQXCt1+JAdEBm2djLaOp2Df7hnNj+VW/UcrWrsV4nVayM4pPqr9WG0zC+Av+
AVJchGdwewPijvX0YaXDdiyS238va/Ws2vnvF8GAUoEWJCHL8T3D8KOpqLU8yfa1kGxpjs5RvjQ6
5AbXil7Z+FPvpTH61OHwmMSzx+yrwfpLFV+aASu/IERnaY6DdSctjkonkKZuMz0sfKJeePaHG0E9
DCoopn07s2uwXdYS8U7VkJvTEULi2DZLSvZJXfkhPAHOvLEUjlXduZmJ1XGp2/++XTA+fx8lCgo7
GjAyNrJ0fr9KGtUs6V7EDS94LD6lU73qn3VPPApgPMiOHPjujkaOt4xN51W+rfHJQ6rpxjz0Kyzd
HSTqMH+h4bXMkdlUawNhimNPX3uCoye5IckD2vB25+nrcTU5y9gXR7v7BfOLKzDqfVipd8uPDv/e
avklP1AgzFfiA/8Ju8V2vcExfHFNQILeRqxJ4Wd5+ZHMdsc3wseYbBzZRpqHAA4gNrd2+DoCzEK6
DUbmI2KAqbl8ownjQpVWrkOMx+k84uevy7akJgRYwyYlLImGSB6qdkM2QKgScWnh8g6/0yOCzw8Y
KfQikYRDz01d/jQ0l79SqXZpLpfgL6ZvKXJw2fK15BJ87/9cn5vkW46v4l0/2Q3ecwixvARI7ODf
btq9CgkA6gBixTYOEbXuWh8JttVIT/JtPiL+C40oXhynO3px8BJkG9eu/NZ/TZ6A/eCeTbwVPqAd
0bQiJMXYPVGSvqNaybcU8e+C6cD983EFu1SXy3JxLlWSsMFl5blONp+sRiiMYTmg4GOxQv2ToCoo
PPwNP5sIsvKiDTtXl8/8n0/rZG98rhrHptL2fxEP9V/aY3caXpF0f5wf1VcuSW97Liibgftf1W/s
jA3Vm8mqee6w3DKPwl49yrfi7UXpkh+qJyBBi+EwTDDAdGeBok3KOg5jK93P+T0vw2jmVTDexOTf
wjX6VUmfuRM3OcXVhf31JVNydjSqgAZlA2cHtI2+mHh/RMkmixJfblFQLvLHOcIPaWr3+ZhtUjIk
udJW0cwaJyjVH5EwOe3wVJMalz4YM5Qyh3mDKpWTmuLVuLyN9lCXnklw7/rSyyGM9DojAV3bGsOH
EFerBg/orq93qG4jyzywyHXSaj9HG1odee2sqRpHqOHGj/21MAxuB904HZHie8hZeTk+2YVRHRrR
ci09OZbmsi6Gwyy8pBLsFPlDMT+NSHcZF7u4SFedvvr3cXRW4y+HL08L3C5kV9js5/BAXcjnIjcl
dMQldMQZxWGSFHmdYHoj6vLVhTTqh2JSZZxIlU/qgF7eWUsnDnJ/jPIp3lfIaiNULh20yBOSQ1h+
IMFtBRfSFemsnb7cHcnKUsIDFKCfvoSeP9ZCUePuMVhNcf/l+4U7qif/HtYLRKxzw9v+JXrWIRH/
+4mez3W/LsqjXODXnPCMeL9fVMrkWu4n4mS6BzG46XDRnfb9q/arg9AYu7n4qquuYMwcZY6+vTXf
hY+oc/pPq1kF8AKRiwjwFafNYXijYGeUvTVMCXkT+pt/f1Lp701Kt11nRCgxcpD+ElHyU9kIY02s
jloIGZMiz+p+z8ZHaT1b2YfaJTvdStaqfC1fchL4ex1oCh2l5eXIUFS/ONF/vBelrucs99McmpxI
e6TeYZmUkDlduL+/X/9yGabaCJnLtLHOllugMls09FQ5qFR/QTLaEQIFTCCTa/r5bmdRWg+Pdfk4
6403A3edDbKjNrZNS93MJK3//jhf7fLvJxOAdbYb8owWiDX9bLwxTZGmpvLCN0WuJ6AMu9awuKvv
LVJlbR2fAmJZ7EyB2xfHgOng9Sw/691V9IZqoyp5Y3Sh6fZDCswHMhj6c05/idF+X6lRketd2kW4
/ubXSuS2iWRbeEj1T0l5HQl7tExb6U0NwNMYH0V9nGiD6LRtfKVY50q8iglFuljfVSUTdd+8T+Jk
JQWJa2jhoddEJ+xIKBRhqyJfH3bvkXkbpcl+rPtNhtxkklU7vTLWBuaYItkrevpS82JWFE/Pfbwz
If2ZBfG+IsErkpXZkZNHrxbFMuoMk1ZzGfHC8XTOxWfr8kAgl0BTAtFF1/P7A8lTQysnXZzgA27g
5QXpRkYKh1d1Y8yr+B0JBH2Hv4G1WLb4uTOLnlo97dHqrQJPsY4Z5OVmo0SOxUh5Lf8i4hjbm26j
XP97JZ2Dur8+J8DoZS3RnATj+v1zxqKSBFPYDHSeGZQJL2oe33VisPVnB/+PUbRsgUZT5E0zGYSP
LNIpbnUMey2naWxF6jZDH3lFOHuK+FkguR1mNX3UtQ5LuNCx6U3RwU6rPdpAe0N/n7RgqyWTN7T4
1TVH3e/2ohBs2sVV9S2P4VIpz2lfrAWTjG5S3yvV6wyDVsWh7F6zRtnUIfRrC+/ddT+mhz5r1wYz
5En/6KziJQrFlWYOdg8tN+iPyRRTOLoSCRjCuakv8+Z7J27wFc6ewvDx30/yh4KWySZ4Kw2VnuXM
PjusQUl0Yt8rOA/zzmopfZvEzk5p7lO/BkJ9Nxc04sTcaedsk0nBrzAUbUnP1lF/SGvaY9EjE5X7
MCq3Y6msOC9tCyJd0N1lPHZdO3Tis3Sai32kDZtCmm4Ga5OSxaYFJjLTJZXxH08Y+NBfKEgmY+cK
B+KUaX0VxuoNlM4wYvdeC8ww+83AcSKvFGWbDMiX2gpuh4gmJ07gryCEy/2xei5kx8y2lPUXHvAP
MUZBpZgwCFCX9Xq2VBUtMwYxBNxgsuQM+jXi8JwszZ03tNBHiSnmHDu98hiQyObx/YDSii7fFVng
WGJrtxDbp8IRAFgHlnhcJitf58JTiRK0hYq3V+F+wxc3uFFY92M3XYgh2g+fH7U5RLK+eD8o9X/f
arnS5tWcTJAlsQIx9I+yYdQS0eONBjf07cqQ6ejXA/VGRvdJQXEX44inUXZj+riW9SDx55OCvXbL
5mOWjevYVlE/VL9dKca7NXxEHCQmjWSFCkbr0AyGLl3KlCR6Qimcba1q3mj5Z17kq6aSO0eeP7Rs
dIRUPmijjedbbhuBv9GK8cYPxbViFsdsgA09nFT5rZeREZvndX4xtfrhuUC7Yla48K+Q9DiLrXU7
SHWgC+ZxVFMmM7SBMP3NxM2MI6YxP/ud6FlJ72qZmxbmhUgqLS2B75EU3pcBOFBdzmm0nb+/FClJ
jSCQB2YzZEuhx37t2HXyWh7Xhf9kga7O3QIrz+l3KZ8QoqCh+O9lbfydN3N5HSoY4HOSzK+mxh8Z
jFSV4jzV6nQTB55pOPW48rG4JJBnzrTIBKbbMlkJxtqft+bkhc/teJfq70wkWL5xt/MRLtqa60Hw
hIYyXh7cVqFsWNexW9EO6NbRzjjJWEfTD0jc6mgxUpmwnrEVTBJKt8WfalwF2arVV2Bws8hVy42R
ueKblq6jYN0iyPRGChlgjV4+DiECGg9Zj8o6OKbmoD1Ky6m68st11To8HhzKFVCO/brCKvG5ntec
2fH6309MEpedfvbSAFtRbIAzRElRO1sxsjZ33ZCK6Z7Oxmlwlk6Gdmrd1p3od8zXy3RLvhrpXuSu
ZAt2ZI82OwAaQ4VFPNBPunGhk23gqzuBBxKW/zEG4t/ZhR+2GEhkTuK8qTbFtlNv6CRutzi1oGf7
dv3r1y8k/a9hc0ML+d06C38M/UqX5XOFeDy/ju1qJdsg0ydIm5abfwTusMOg2/n9+8hIgq/+/Hz/
9yP5Ows20PY04I8AqmW+ffZAos7yzSZBzyAS1yJeP4KrC0vPsxa3SbMW5Yd/X+7rqP3+AgCRM89F
WhKhKRCn33eNVZthm5W1vw9rw/WDwQFvYyvmqVcfO190Iwu9EENmYoNqRmo5tbEarWesx1ZpdK/g
aiqjr2AiBdXfl0lIUTJ7dU7C0b3IuXAhbJwDL8hwTLqBKoB36NsE6LO4LM59K9ezL137zBznVeQN
b8V+SlfiXv9FVfTvJ8MS/Gtt0s2mYSHDI1nkRJZX9cd2BvwkyHE5pns/jzZ5/VRr0c2U76ygOfUw
LfE9tyJ36B5FbpjYmmPLlIveOJHllIKnyIXb5+NmpCFlYYcWE41MuMf+IQi09xQs0RQyRMwLT/Hv
w0K5rTRlK4SiB7FqqxIaJ+mqr0cUyT6z5kUxXAnNmjQunAHFM2p+RyxMB28RJ4jXEQ4tafAKkM+t
CCdKL9N3usVdZCspL73Yc9wymBsf5j5hG9/ICQ516kdApY1nVShj+erv00zeWHqwwoPCBvmB4hqx
txidMn6NrQehqq87RjOmcG2l1qFqZzvKtauCTn0deq0xOYL+2Fr1Hv/dVTJPh2oU+TazF1m1DSk1
SwWvZxA65BlDQt0pM2GFBYvdknuOTeSYzEbr9iPPPs2q2AYxMMPkKipvaum3Zrh5/ZDKL0P2Umy7
KnA0OgPZWpIffP3BNLeFcOAKJkYnZBIKnqexQo4dB1u0cphVRo7GKYhyqF1GoaPl9FJl5apqb5Lh
I1V1um4zuW7vjLJsz/0BhQDP0OyOvkea3NTMDLVcWSvafcdLrZkNYvrq1gPTiZhuD/lcedPlxlOa
jLetWYNBwUNe+SjFzBNrkYIGr7NexXC80b0JD5t2W5jjR6UkroUnRIj7imbEayn/zKorfWZ4Ho1X
E83uRgK0llygLP9d+5owshncI3VJiXDOjRLDUFCbxsgOVVQzDgRX0Kz1YG0wb7yweZateHasQFNQ
da6GUxhaU9/3jiEVuYoYT37f0G/216HzQU/9LbYvNVb+s+nPrrQo/1oGt4Rgnr7kJH/s0rkYUe8U
cHirymuAXyRN1by45Ph4ANZYXJyqR2vXPaTzKg3WRY6ZpVt5416q18FOLt/74llQPvN9zDwpsv2K
kuMQG6z3TW39FvN1VDtgkqthC84leygZyJeuEhzDbKXrzjT+VjKy5auYQgpr0OK5+DSzDYAAWuRN
tRv9hxKP42pBRUxh7frvo3Eyw22RbvNn+cMcDj2RP7wO58dK2dEUKrRfHK0c+mHqDPW11Lg1DrPb
7MWsjyQJnBT++JwU95lyLanP5FHj1dBthwxdIy8/5oRMGs2aPcZ3cfHR8x1vfIza9E2mXyPB0/1O
NDcsPtKaHutjsV4MYZ+n4U6obyd93yiOOGzKwuW4Tx7ohFG3ejHKxjUIAa+SGQG4kXCogOGw4dKd
KJxi0238VRxccW/99KQeIk4xRk00qZ1WZqBypZae/DqKL7N4YlDdlr/74caMb4poRRIqxDZzvwUP
8VTkHqY+Oo321Km7G9139AaPaBgWXtg8JMXNxKAjRTnMGQREte5VPoZRO9mDyoDHa0OHMnM4mZbd
35l8cXQc8yMspGDCeR5MEEDAtnmbqnsjXRvFRn8uwERkD5L4kuNYSzBbV+ohzPejuS+MgxRtKp1Z
/q+w2oUUb8I7A/Je2YU5ZASv6FfM6ce3mIHGNvNd6dSYzsAs3inpWkXvF/G/P+ylxWKTc4UgDQvo
POy1iVrro5TfA3FmtkBOU7namkCLStSFbfv3AbFoWSsS/EUYNgyjvm+m0vdHPfPbAoaNepUj20AS
iqroaJfe9MQER7saH2X788JVl3Lp+xbmWnRYjEXbnILwLAcp5kTICzM09rVebELrAZINO3ke9NXU
38hNuOrle11GGWk9xPdjfKGa+6HcX8g9oLqoyulDG0uO+ucJ4i+6HrLY7OOtipD20VjF2/A6Gl2V
DHzbX6egtUS7Az2x7Xj+WzyUlSvDU8gXN8q6WyneEK6qPSsVh1Oa95So0a8Lj+iHF2OqGu1RjQKe
jPnslBP9yCgmQ8nvifD24OHz5ZkIFatujeYm+ekuWQWrS3zmHy66yFoYRAoYmzye7w+mG1phDIAt
HBp6NaqGqHj5gaRq2L5cuLtziRqYbbAKSe8UA5Imi+/s9hg4h3luoK9XutEtOrKUzYN5naRedTMN
XtE8iJrbocMkOKCY0kd+Q+1PzAqLkCa1+Falu46hFuj4YNssCJD+OOlOr6accxzOwJPk7pSqmwbg
wayesmGDR25s3sjFPiyvLOYrIFUL5S5z1OC9Et45RXPzvhDeZUyJhG1fOrx4oDDKg/TQ5Qf9VdGP
SfFEDMifyvRNp2ThqMqfpuldCyMaOc5oekEACHbhOgYlbTEXzAsHzdDctR/Zna9ndnSKWT/F3ng3
KVmkXWJc5eFV2eG744LVaIotgz3+VjtdRe3OV7fa0C8DQF1y+ulKYQ7byZ6ab5kgxua+Da7EfNsD
aFNtyaAFuW6LlRB7yEdLjCuVjX7JwefvdHyRboKoRnRfFJ3Ns+XhT7pRxiPu8zodBvWD8bwCw7MI
rhgWVdL1FL4kDMf+vVTk5Sz4dlaQTMDsVKmv4aJK5ymMUU6ynHdmv2+ZX8fURCv1M8X8S193MWCM
9qpmJpo7ydYyXNnaCuVxoqq7yqd1vJ56t72k1AuP+MInOqvYimIQq8bXgKOOhZsChTL7fivqrpzt
RmQgp5SGRw3AKjkgvL1KoA2GUkxLxEfsW3cjBIrV/L3x79L4fhb3TfMimuFGqzO3I3Vs8rcKxcDH
no5RN9LMjTB8T8hHxc/Zp0fe5bZvNN4Ens3KVynRKgTdZaZIPn5oIyG0kffh3DpGUzFhpqHUMtp8
aWXJaSXpKCTALJV93qoeRlBJIa2n7DOd71prdMf5zmrptZ4QmgDCJWGRV6z8bKfRzlS6apsuw0/t
w+r6fR5TEwM/rG5owWBelxAaM+J3IwSOKaY7HVbIpF1lEtN8/UmcUO2rHqhy3aQpnL7eDtVkS5W4
a6OdUt6DynXjcv40QEaOHQ5LjPNpro7ax5R+4su4NeS9YgKPA/eh1fJWmhU3jh+Jj2aOsPN87Cwn
qSNPNQe3UvUtrJm1wPdUY8CdPrZ+PuiK2PIo+twsZrJZu8LyKLNNrbS2bD6M4x79iiNcA2gEvlNl
t7EqumE33tSgLjPlzZ9qW87NrWhdlbqXCP2mt3QqrumUYHwgqk4Xf/a4g1tMMGK6US2fto4gnVAG
zlJ3bBxRv+PM9YrJ8kBVgXPz7R4j3c9Wucl4U1HHmzOuSoEZQu4E6ej0mrUZq9RJpXUdjt7oJF2H
ljW1r45NfaKt8le5BbUANK95iCZ3Bh0p3zUl686iQSR0W0V7yuS7yoxtf75Fnx3jw1XaPYXJ0Rf0
OxJDfbD9a2Czk0D6fBR0dwRfw9zad8JiVRYrCXHPlkrSsfJ205bHiLvywyU6ZsGVWiGV+lqYm6AD
Gh3eyLnkVr+iDHRz17qZ/jG1IJ84JDJhWz0P4TGb3of+umCyqTf5dcm7nNr/R9l59sSNhmv4F1ly
L1/dps8wwEyALyMg4N67f/25nCMdJWQVdHZFsgns2H79lqfcpdveQjBVCJda6kNZfeT14OQ9TEEZ
2EnsZHHpqt15NijqKO9zo/hcaChyp87fM/AL2TiulKlGHLZxm31JU6iVNT/DjndO6hXOCk4y0bSf
H8QQOHm88Oo2Icy7Ngp+WEq9yfTQM17o+znNrGzNaXaL0PJCoXGFwVOEH+b8IJgPViHbMeCTTn9r
CCvThR+kH6LwsY54GZe2F35OPVDecPJlwZ5QYZKVAUgjVBHAl+VelSsgvGA4gTEhrnoIxRsbPXNG
8a3pzlDrvdU0K+CRnsHz4ELt1Xrs0xtwl5mViTCMjApIygsyGzzBXgxMj3QnJMvP8WJRsp+oWirh
umBEbtYmrVglVA2aId9pYueYrOYkN1e3qtmb2sMwKZ6qPynhzrBcTX8CkAXDA4RebWtG40rDmz49
1MkxDmof8oWXA9oNwJwMTU+z3thjFfIsSacgfpZir6p+1OQiY6D4oSSCFAbPAXR3jGVXSyiKHHV5
uK87BQzqNq7epf6tGx8EKd/GuIrySXZR7DvTTfV0jci83XMuBnLjDuWdnL53wqqj1hS1FPXjdxVp
L+PQhQW0rd5vMCo1T3G/7+PIzUkuwNNIALzV7kGLwN/RPBdH9tEB5YL8JWJ3y5pDAg4ul0DudVRx
yoZ1lcDSrFzaVae0fZdu14jbmpvauUnGKp8Cr2m3urWdxMY38D3OVO0iE03MYbdO23NmEoJRp82X
XsQgAZdYZZYJmfNJY4/SFM9s2I9M1C7EGSqY6pXDe50+jNUxESQ/sxpAQs1m4L1L1Yc+R3d9EniV
cTYabR0HP6MFjweoKAtlWKEPkogdnHa0yt7NWC+DlewD7RTeck+IjzLvCd3O+Fox0dnQwD/P5YcF
2o95F+Wzq5e5U+p+Ez8X3Iw+fBhjR8xxtJRpF4TTsYHGWq+5Yt9ulL6yVcBIuKYCkJlDuKHNJkqO
hkaPob+WdWpbRDNsecu0twBWabfEM8jqUqKBLjuqYFoM5SArISvgJZ7hCBCRFNUJEzhw72dTDHeA
hlZU9TdDIdi58trrsSNMFKWZ6epN98rCWnf0zibzHBJfcU4E4CLETd9u/VacOFD3o3CN9JRdFGd3
HD8ZgmxumVQCXFSE/kVUZkXT6+enegkC215exbF4H/AzE2LRmWx4VvAaG4gB02YxLBZ2I24nebzL
DGoJIWVnXduK1Y+ejijPpSiNqxo6fVPTCcf8TeW8Nmh1gxjYmHr+TdQj/VfUQ92TEUEjTP9L6yOq
JCuDdUrfufZUZNLRXAbwPa16dY2QcwBsvtyF0Vaf3v8dbn1luy6BOYJrHLnILqDSrS2p22+5USaF
mZYYyryvNU7c/hIOjHYBwWQpRNKvrYR1PFyacH5JOHFvPj7cffxNX+UXOOZrzAdxXcI1bZHd+nWT
v91EkqRTqyfS7a4SPAMnGA4V17itiIBbTBCd21na43a8slgHR/MG/3oTy7bEDqXdVlG6S6gGQlDt
ve6ZpozplPV71g82mP+a5R9mwBd1r7+Hk+HrlR9c08t3HlV/48+WYfztCZZS829PoBio7SgB4V0y
sKeudKqnMbUN5Mo+8s6JzU0KElfYJzV1R6f2iW3DO2YzEdAt826fLDXzl8zHNG7NTSSsC84y5V6h
Hj04qkaP2iMay/q1dgTqn4E5BqqWOIQzwRll5UByS/gIR+uzx0QABSblaZAJI1cmvg0gLEbYu44Z
O1ACordS+64W+F8B8u8P/yVPMOS0adK4Eu+kwFMpTpWH+T3dGO9y8BQLr+bowmGO4bfMhatjUV2C
j/5mFv9Kj/+aQYuT5WJ3xxr6kl8W8U28pYGFtnm4lGpg4ajJmq02Gi8JTUKB/3Bn5dqirwGXQDuW
8lso3YMBVPq7SFvoMZG8qw6FvCuNbQXGezdgrt3P7iD79Frnm1scWPlQH1x2lOp2bWc3PulIj03s
HIk73lwwMkLhSms6ddGEh8nN2BemVxxo4ZXlFrKT3p509RhnB5mNGiBrV2K7Cuk7pvjSrsl++cze
PA/Cfdn74wDdiOJh3uym1k3Ibe5IUds1Z0Gfb4Er0DKi1lVTEYw2i3uo7qZIktlptFY0VxWeIbZI
1p4YaUofk/GT/b8e1urNvcUnS6XLVa2ZfLonr8dXFaRt4g0wL1YVqNaB1jXl+J0qwcBcSCpVSwxn
F27T2yCkWybR8y+w6vgs7nLPoLAKxLS97z8cs9k1rQ1MJD/AcyEzL50IqfhmJ64JLc18DY0DaKo1
2K20y0jv/Q5VqEI9TaVnIVN96GDMqCczBQkb/uTUmXtKLrq5AIFskYSa6tzsZm8aDBAy9/aI7ACK
/d/Mpr+RNstq/m02Lbv1b6u5jJRG7aNA3ueUOgMWbQ7nQqoIbOqk2lH6P5bF9FnNCOxp+S6aIlfJ
nFlRvduk7cDNIwBP5lfUpm+l/R6tXKqXwHgn4NPiuJ4xPzBCZVsayXPStX6hwLiVhVfOMruCQl4a
Zzymnrqu2MS9tUOAwrVC9ZrGpRfl+bMuhDvNKN8LdFOQF4EnmT0oGIjZ7ShjVaseM8Xy2ogAuZce
zV44ltNHkkSntmr83HpUYzquIXfTUyUvt0FH+yTyxvTc3dBnB9VdpPXOnHvfKsCbx29yV620hGmS
ontEN2NihWOo6kgg9fHtg3B1r8iA2xJ3liDCp5fKqHa3astwEVaMpMWgT9Lg3FvMgQRURxxuA2Xc
Qjs8MMZrk3ZUMFkITyZeHwOfXdD+2yx/GWe2jHKp19uh2juL8ETYX2Rx4L07VUrVqA0OgiBuBM2v
VOOktxq0LpoRykfVmU5GoaXicUS5d/X6mYqnJrpxGpI6kimLvIKqOJYakHvGVdUKp56pSS3hRVr5
Q5V7t9i/Baww8+4W6HdJQ7d4ynxNqh5U3ObNBVic8fik+0Z9Knp8cbLwh1EHd2Ujkgk6nXxZWrz9
J54Vp16sdVvqDmIe/tDGmdMrN8+jtKP+AU9OaxSPwmDnVEbnaFIEeK7D7bx8CCX/m7n9y//6Xzvl
lwN/6JTavCmhvDcvZCL+cC/BXuvpDPtS74SYOIi+4ZftIVXuov4dPX41O1L7xo0pgygAey+AW2Ac
o4KiPLJgjvXWpR5y/CFpqnnXrWYJzmvXnwREv/F+ah/G/mjgy8AGI/vso0lxL1j4FgXbvtx26rEv
1nV6TsJ1cDa1ZS9mv1THrVHVNgRDSVv6cX4Rr4IzUPIuiiC33Y3yRSMcGPeV8jBYV3Nj5VQG11FM
Kw4XG2ik7J4B7a9UvkD9NKPEZj8etz1Re7FPi3Uc+aH2ElSQBR6VbMP2anlB/yjdyEHdWLpo6oGf
hToyjvcDGIKFJMnHuEG/hhTbGSsaEtHwQ0z8el4Hd5Oy164Mz46pRU2vH5iXa2NchXDppDcqxtEb
Nb94dMTGUW5sJ8W9FqzJIcriXjTP6E+h4KWY16WuSA1wjvGHW8/DYyR7mnos9bsgO2TZYdn/lv1V
Fe/77hQUmz6+Cr1XYz2vPgTAH4ZDGwMz01xuQhi3fO9GsUx7yRkKcpChI6i/M4gXkkdwxrR78uyt
Yn0mS96EugrMjWIdwCyoRDt7KxMvDB4MYR2dymFtpocmeYSe10U+dliD6TdvzRu78L8nqPqfwcRv
e++XYn2P3posdaK2RwUFKu5rTZOoTMO1oX8O0rqjxVqXsE7NjSY86tGuiOfNMAukbs3PeKn/qavV
rZucQE2gP8Sgkgp6tM5Uxz69nxHKbfmongO/mO/l85QG9q1dL0JEt/FKPcrppLME1quaN21yFPXX
cslGYLlKxrWnWvfvZ5X/61kxYMR1VYG5AJ7qz3MmUQpZUjNJ2ufdKtQC4oyZFMxkWpJlde1LNpXO
7dbvI717KBPhbaqjvf5spoHL6S+rH7f8ZTbuIis66BkH6ISejwJPTUnu27I4ogh1v6hG//umzf9K
VX6/6a+h7jSbA/IcMt2U4D7CacNcKM43cS0JW1Fk+jghVOtmvfxa4PIMuasYvSncSsY21A9UAczg
QwDZzP6IkKqwJoBtVq313CbnkWP+F2PwvovepeUP/c9QvpilrW6U2y6XSIuoDqzKlu7rC2QjIjQ5
9mZ1Va+r/Q27tHI9ay7Ferm/A2NIgaSzy5G4ZXiu6C3wNpMHkbC5yA4kOAkSMMqlKt1kpEcZwkVY
q8OVQsfcn5M3upuj4c3jk3RbQ/ge5G+Q+Evd+OtOjP37IjBMygME+c+3r5t5Sb0kojVtXaphYWDA
JpHC7/MrAM3fXOoL0qWTy7iNJ513xr64rsiErrjoRB/Ztgh8MbVvKyoFBLKtT21VeOv3EP2NwDVR
O1j3hj3vgiMx3VuwlenV+PK0SYHudvYwkVKFG+Tc8GDRz+NO80VmbEzrSnsRn+n9UoSLPmCes/3S
o3nUlyZPtKkh2fNx4oP5E8WRjYV8vrIe12Bd0gkQLj+RrpLTzKalbsN4jQBA/kPAEhCOL+S0LZww
jGNaD1EWnJ1qzRZWxmMnn4hH1VX+lDui/Goo7IA41kJdJwBa6ZM7CC4YuE/phuV6uJLLVYm2BzxW
B9qLdp0eZAoagI3w4kt+WDSfhVVj+CZlfuORP/57Ef2iav7j3etf+rCA5MWxziBlBleJGp3TP2X3
06t+ZfmSFuaRm7zO7/qL8T4dIWU8Q+ud36oX48dtsOu3ivZHZIvv3VP+Gr7++u7w1D3UH+aP24/q
mTJtbqcfkWlzHJlvyuvtaX41f0TfFi3+grIRJv82gb8iMwaM1dSmMPCPlVYx/KH4g+YvMiHAQlU3
KyzEwi6VfrgJl88U0ppkVQ7TW6mcQX9JbpuRUuM3w/rfe9P/LSl9+f5vgbvWWUPX1IG4h13q3JJy
c6vAXFitr7f5QwZlORJz1yA+T9txJVrHggZe3Z41wj9DkFapfvPqaDwEIp0/7VgcEhRmtKnG91Ll
EAQ8Us/qzxtOlPmxgDha0LTJWsCe2YumPkv5sG6JkLtZ2tyQgZlRmBqCdtMFyrZRKVa2xbotLv9+
5P9q0v3xEr7Ec0KZ9DN4ZG1vcH5M+afCzpoeNOms27KIrSXH+00+/fui/1mwQQDb0oF2g6D/haz7
bZytbMqVTCdBUvN0bQjjB3qSRIBtRYys2VQp/ZICnQqoJanoLFWJ4eA16ghJA3xFAjRGnY4Kol8j
D3KLJ78PszPAthPHWi0Dc6aTo9Q4yGZgDw0KI1F/sSIFVBzdQL11S6V57y0QM2JzmQpjFQyUiLTm
LY9gj1qauO7k2YN09++nRkPxv7bR3x77S6Gjtsy5TadC3avGkw5YrteuYyN7U9VCOBQhuktUpKcT
qJ6w0S5KNR2nmX4UHAdDBCJu3sDa3EWcKaTlVFhLyqS9pWwH2Vz1FDC7nI25q91yXILNF6zMqKx4
JYZNIcC/Ugy9Aghv9CJJrw2lSeS/6GSNdEsou2o10DIQNlnwYk50HIvaA2esFJMDCcE268CtjYF8
/iEFr9yLg5ffwt2cch/VuhHJUzczey76HZQhDCfR1kAie1JDr17DFEmcErWQ0YkDl+LT8scbBTon
STxwiuCkaJsZaFRQTtHcW7vLNGKqFeylTNvoNRRIb2z9peUobcLwPKc/BHM/IPCkNN19ZIU0Jc/9
3G2EYv/vN/ZVV/dXdfP3efq1dTsMSd2ItbrPQfRMRr8O8uk+LO1B2hQ5yJ4ePB9wLsm4tNz/jfRU
nWo3pgNvZbEzjC+1AcQMpUFF2nbzNqjPxoCR27VnaKJWWA837Anrq5rsxWabzU9SgftLTAweluUu
C3IAAiX0rtE2ctkx5qcKnNi/H/HXUvvrJPltTn6JIsZRDaK8RLHoqdy8sUFtYFfQeT6e0Az2Qzf0
F8A0BVW+JKRfOP/5t0CU+4NcG04kP9ba+8nfA5N+lTxx3z2a9rwt9oCmLxfoyW7qdGsBnYMaHEq6
+nnGC+WwI4Pz0hU6eU4OSol8wP4uOl5u/PcH02j/K8gxoU6LLi/ekn/u5fnQxEHb6Mm+qt+j+YxF
owwIL7qX0mtSP/x7FL+KZCJ2KEPPB3y1yMpThf9ysRBVPeOma9FeqzdAoip4wpNGi/ZDTq8KIkfh
dJWjMwV0txhRjKHPX86WE+XouCCBAkxvKqGEC64slL7VZ44V3Q1pBwBPQLiGFqiJUN35W2O5rwfw
r7sGVGVZ8mL5+RU4pkaW2TR6E+0HQqx++qFnb6P+nNG1rJUzRCpN6b9ZUV9j1q9X/FpnRfykabQy
3iN51hQ7RieWF/VeUbz/5o0suc+fr18GgA09FbgQ/ju/8sTfjhigBVYka4VyJzwIO0RlL4Hm1m+q
QMLmAt/pqYNiul340440V0KwB/Hv4KrYV5Os4ee/b+YXmvX3m1m6JDDumBlQUCTI7X/OxWZqhjGm
bLOPjiaU5YXUK8qYSe4V9IB2sXgDAnC2qFqW6Rmr7ClAqNoRvOAQH+dX41OyvPFDGTZNu5OmLZm8
0EDc11ZVsA8QvxrYNp2AasC4KqM7FIOq9b/v/6/20vLaDDTyMQfDVwe415/3H0Z12GtKrsC3sGAx
GmsQGP47UsS7B/Ht39f6Szvs17UADOn8g7DHV7p3MGhpM4hcC/jA7M+bbDuiWNdGfg3UaZ3uYir0
rrCN/Nje07BZXQS3c1RkLO6tTYnuip+9fSdM8DfFk/eH4q8sompNi+3r8h4GZRqTRs4fIeC58R3N
7Mf2VDmNGzmncd9vhheV3dH6EXgtJHFrVW6nzAl36k5d96vFfBmP2RaxvX8P1V+vBTEXaHJocANP
lPj6kv/fmsK8ZYRQ+6a8/m8RVsjOSJ3Ax8/l5xYT0+QazB/Ctzyuv/NBmn5MYw3DBsBW1pdlHMrD
0GSZWp4QL44z0DqwbW3t3XhS1umb+Zgj+jVvwL4bjZ98K8r9d9UD/jH7OhxtSTeMr8Ejm2c4jVEV
7xvrWAaLoS0hY97c64mnDYC4y03j5hvLEnype+glA2JPGmO8W3pG8qGSvBuomcztmwKHOAw+Fxga
NSKhvpjq/xdOz9j8fqdf4j01KBvC+zTdV5PH9q8V2zE4S+Xrv6fB1z2VWaCrOPjBJ1tcTbQvV8my
WEzLkllAQZqXX5l3qNdkKEHMkLD/famvB8ZyKercOCQuNja0fP/cB+JSNRJV65OFQme0W2Q1p4Em
Zejl5SpSLzR3/329/8hOcGiRmGCsvF/P9+cFswLkRwF7ZQ9MipbBWZ0vYn9AA3scaAUMF+a4+J3O
wH8sK05ydIVk6E4WUjxfUqKhlKw6ikFMADuLGp++BourRjzmBkjfhT1nUEuAA/edK8/fDEVWFcmY
yMTGBAcx1z+fttBnJZgMNd6Dboa9opXgmWl+tDsBCefgrEZeOB7oCKTd4dZ9KtFOROfh3yP+92Ra
bgERaQn50sV0/c9bMNO5ptuSIDFAJyGClLyWfxYBvqLnf1/nPwdZB0G+KEnoIvIGf16oVudEJIDL
Fg2RDl4xMjP51mLWAg4BGicD00M3qAzP0vjdpZdh/PM0ZvNCwkJdIAsgl79UIHPNAIA4MItl+azP
l6T87JSDFU+w0s5StVp0RZRLNGyXjpCa0oJUL01xHpnplgGCJJ+/GfO/VxX3w52Ab5bQoBG/7KbR
OMVNUEWsKnNj5Afl9qxmVEYPNekVArFY6n4z9ssH/jEAoHEXcW5Tl2QDabgvE7ytdalN6IXshW4F
Krda+CjZWyHujMqfBn+GSt+N1/g7hxjpP68LlJ9jHR0ChJj/fOdCaEWTAEz02JqXyISHBlAmp3k0
VRc9uvTTYS5Hp462AwqP/35kQ/6PRzaWMilAckDJX+03TUHSuHQ2Prri6rqgJ8ikRGeEdoz+1dPB
n67A98FdyS5ks0XtZUN1uEBm1bMu1jlemJ4nIsPce47zlbLai76NI+bnp+m56+24ujh7+enZQyPk
bu/Zqyx19t6rs/jE0mnHk+ObrO1vzj5v8PfH+bJTlA3oxawXs70Rvw4NFQ89WuSFHauulyKILqOD
2dqxMZ1MAzU3eYnmy6H1G7V2BAHUi0Z3TXtQsBif9GeUxfx/j/cvquXvU4xTQgWmb7Fpc0TjRvnn
q56mNMGKsekutauvUMK/q0+hMz9lr/UGJ7rYT1aWI23Nk7SdPwsqEA7gL1c5oY7qtyvFI8X+ZpH9
L7/7X7e0TJHfMgJLFDj8FaG9a3tKjunwMg/VoZ2lY6reZ5XizUHzqlH1Eftq3cPJopyyHupPA0gO
OwmaraJdG/lT3MSUous7epZ5Hjt4L7mq/IKyXIFYqzmXl1j/GIDPyNAmU04NyCphfsmtM4Yl4Uxx
MMrcGd0c3lwyjpvGicPCFnK2GaXy0C2hO+zH8vhDbO7BmjvWrX9uW4pESucFjbippuIwDQ1y/vSe
esAVUBW7F/32mUrCaqAkOiFnoAZUn63PEanbxTGjFRQaHxNuR01UAlbV7eT2yc7goHTHgjkE4yGU
vWDBEpQgoIZP1KL9LE+ArNSuOA2AKrcAa4Xuti6a3L2FJdKk2a6rGlvU41Ux0MqnfjRO076LM9eU
tlUp6ABEUW+Vb74lCU5aP2n6hxx9WlYGb4ZGa0x/nKuhAEIupkjlsVEnqNhdMyGRwJ3SN9BmyWm0
p95HUkvXu90EfLoVtLu+v8FusgCC9FdD2gJPTktItFC1BNAnYBuy4nGo3GaM0Tpd9MKu8TDzG0K0
9bnTK6AGWwnp3t4ZYg+p6DACwiLIFP/TV92qaFd+jtoFkiU0W9wKH8vS2Ago2OWvy+MrtxLC23XZ
NVs1WANEsNF99kWkFG4fWVKhQChV+2laGVwUuXehPmqdDuyQMJXfc8VyjNxw4/ygifNamSJMbA5Z
dfNKM3RESJ+DUKLIUvm6IbyIkHqXXRqULuHcx9wvyIQWNt1s1Kuqid+DDCCFPrD8IfeHxUmkyaXS
UC5lyTFB3hgLSS7YBqrbB+XKbJDoHfCFpTMTeczyfYbuoyU2nhjOd2ITrVKx8sAY2rOJY8UAFvYi
K2hCxuIhlJRjJSVgfBrQztWpmQFeTnTScDamlAnEjGa7KcC0ze9RTUG4Vz4OOu/eCFRPjyb2IbqM
QV5uwxYVEUmC1XIb1nUCbS+ZHlgeBPZwg8/ZeCxnx5JGR4OsUff1Sb0d2n5YDZa0L5R5FUtG6YSQ
lIUwc3VfHNItgAe30iRHbpCHlela4seQFq9NKKEIqHtRm7lNOfvSWB9Mc/AH7aIDJYp/hgn9xuRK
EiCbrzD+xkIHkq/CbjgU09FMLpFxSImjF90Vve5Wg3zzQu22TYhHAZnkzOC+pk5XXqQ+89OU4ySe
zmUi7dBr9VBG6dXyfjZmsITj24BTunaxQnoL0zv4dYTCV3L4Sh/PzSp0kOncdrLllChJi7B9g/k+
1KEOaqtyXlXKZZiTh1ZEN3Uq1ooKy1AOVyXaSxPtKCXdwhPe9NAWlfCkzOaj0bM6zeBYoXspULPs
Y7pAHUFrHnAcZIFbxTtL2RTxG6mtHTReaBY7xWCaG96Q5a5F72ok/mxFTrMpmvwb9KROR5FRw8hi
vCFMgoJsfkB7B0XXaj8jpByDyE6K2c6rrdYBuO9WIr2kMW+PaWasOkW36erkNQyuq6FuJSQ41Fx0
u1LaFX0C58ruC3STtYMqXSNJslMeIWkhK6QSCCn0LeFHV7kbZJETC+qaRrWtRwB046sysMtVyMIB
xq2KZl9TpqVhsOwRBj819WB0pQkVok9lLCg4AbAOnIIX0cE3F9pXckqb62rGWYegM4OnaMzebQKg
vtlRTrvjLbz5k/DJqq4iBNqG5JRV+a6LjXOi3feDOwQdmssaupPipkjmjSCD7ZDMu9mqqM0fhs4B
2iRm2g9VvRDkwyapF3nIyqfXXMFA6lXDb5XpNRO7K9LqnS2k+bs6foZTgxLSR2OiaqurrO5zA4jf
xCZUoOAgoNvZ4Z4XN9s00Lwx34f942RES+KPOHXMq8AC5EeSqL4ovZlBhQuJ7ClAuMpMdJe5M+ev
qhh8hjfN7SNEFtWPjHcuzsrhRkiRCoBNIn1vRABX+LCye0kotdymj8XPpw/bVdGpz3rwEhuhG0Xw
DGRG9F6st9F0rQcTqhtVKzUFQgH6yziMQLyasNrEvFQtunYQkjFe8Sg4Ekow0S8WFzRBBfWdmwLN
Zrq6FojVhbSvjHh8oSF6G3xJD3eUUdF72DwMt0fTMknSti0nR8CSQHFxE/YviynLZD3GMKX78Ia+
VXKABb1qmcFz+9JJ7Rb5N84oC7gkOOU+vKjCsG1AKGEr4EYBBQ0rXA+d9FOA0H+bDdeRU5SbOLo1
y6t6VIiDT62ctxUk1Emc0dyZ1nXQugjurLuaxVYAe+sF4XkegM6iZY0+gaY9dwpt7YamlnKxPiZJ
cjCikIalFr6s/yYZHywWmjYjt8SIL7drZYlPy8U18ulRz9uD9WhIA8s08zS3KFFfN5OPUBee86bz
ltAZKLRrVTcaSDdHBWCh+iG0BN1I1jigvGIrtp774FlaCp1a6FaTdIfQ252OMFEhoYBOlRROAwUx
sK7ZJ0iihLU7ptHHNyHiUp36Mx7DqRBjGmDP6JFZv7Lh3+KxoozGAb2O4VJu9FV8FxyzI2LOp9CP
LrTs6DdAwbKbrbB+Mzc59gZ38xYE40b04btvmo24K8/Tj+Et/1A2/76zX0nulzvjjABExDGFm+DX
AoABwUTWBe5MPt9ezHN1VdzgLK8Kb1qX+9ZHWndTrOZd/yN0R8e0bcfrvWRjevmB9NUnpF3VXvNk
nIt9eSz2gPXo4X4TzmJ59/fwkcQiUoiVsglq+UsyVXZRXvR9NV7w2cmAUdoq7kOL2cQLzs6Ynxd2
vTcsTCjSmy35TzuizB5+3irBlqA8PunnGpzdNZcxPm1dQDWhw9+BmH0Q9sIjHhG4H2PIFdlPO937
efNi5/pUXRf72cQ+W+6V8BP0opfjdCGuYpyCL9Pm8uC6V4wuV4jpB6tTY29m2z/gQH04xb7/Ij1l
+J/5ivu22QiO/za70Q6jSuG9sk/i4U2XDhEYirvqeLJ2j5VTHDa64+d3p9OjBd4DcRN/g7gPtRdE
fPz6OUVl+/Etfz4BlrdZT7afHBE7XoSLZ/8AAtgXbE53QNGbRZ27QGIBYM7yX7bx/jIcX3iL9hOS
rza8WDyxu+3PwT7vrofbCi2o90O/f+LvDk+yc9tqT/Wjv/FDf/OY7DaBN683fsUlLbxxkfzjXAMX
A756MRvX1icfU8TK2x3M1ZMCSNrdgYHxB6YzjYcn/M/ZqSCw7H/SF/scbDoPO2yw6/1TYQ8ODh27
c+6sHVDA7sNa2/wU3HXubW+00R6QrfI+c8rJF3n3MNgIg2wgPECqhbpoN5NdgKBxuIfGPn0Ae8lW
jycY6dfBg9zkvBAdHF6w8r1XN/f3hVOtfP+QvUr+m+pE9mPgRQykhRf34TQc33gaVGLQhg6fUepf
vRW8kPv9Hikke3V3P2JYDKbbHl3o5r17eLmtXl6WoUUUFiUyO33kLpK1f3hJN5ACN7eVhLzFShW4
kwz9Deroh+u0Yi6t09W5eOt20PQuuEYyFZGccg7udYf5M8PRu8LphZ4hc8bji3F+O2HdKjpPRrdk
75+iQ8958wJ96HQ4MK5na9Psrj1a1TwulzkgbU3P8hFmI7nnXnVeFrn2DHSx0zFiFUJx1ADad15M
dR39hZ5oP+mrF3N70p23TXoKbJ9HU9v7Jl9BKZ5Mx3haHvWUu6d79W5DDncSvNB9TN17+6PgXO+c
d7E4S6kLXQywPgyoV7FEnMfB/H1yc9tb7cv1zf3oeILjyHUVFoyNhLWyuuPY8jzHDS+D/TnZ68Dx
fkiru2Szf+cjSu9HfLTVB887Jy4u3Z43f2Jh8gTL9/QDy8/GJSamrxVs6McGd/ErOSjlB/vHc3sF
RUDlAkXpFWTV+71woD4/eeoTCGRUS1bpK4GEgxUu3p2mszhMe7++Qy976yFhjb3E7PELT/pK9+n9
lynka3/eJv7nWducyXGdnbZZr7H0WilYN+569NOf8+Nrf4+bMi/m+hQcD1hqnz+dC47z9AdQ1brf
erjS4RkarzmSnKZbqe3WG6/YiBwt0+nTLW2mE8Uay96rGOjZr/a0eS0encJ9EH98bs21Htk4XEEj
vPBFrCe4FxQYLsdmU9pcQw54Zv3dYF+ylcnu9kf+VxBFTkf+7ux+rtcPsb0lPrfX24EVZisOdsyy
y6c9TOu1yO5+V7yTt9nNPnzdGyvJ8XT/WF+5a+Wlph2+If192EePZmc/0++fnngg+JGLBPlq8ocn
vHZrJKTvSMhg4T3HwE/tEiKmeyNVsT3RNx+8beq556u4XSTc3YfL0ZOfhif5fXYajg+nfm024Xpy
IY5tEaM/GtAKLPtY27IPjT34H87Oa7ltbOu6T4Qq5HBLJGaRytINSrZl5Jzx9N+A+r/o5nFZVX/5
nLZsyyYBAht7rTXnmG97johm0/XX3x+EIET+9yEDMw8zvYkzRpK0m55JmGty2UzZ9PQsX0ms3j2y
At55JwRxy+b5hO3vVb1qD9j4dMBs4TPaelfen1h+HsON/wmIMfv9MyUCBPrhhhhR37A/qQ4cb7f7
9LOD9O6vC0nmPJr8q/2ZpeSD9eluN23wq1zuhbP/0z9G95eL70mH+5+kw+/dY67YjftydrMtc3MC
TOCsAYrhRZwrn+RDccLUavf4sreJjZ3nm1Mirod8szlYuZRrqBb9axJp+fN/bVtIkQunupijJ44a
WCkz3XQ/2zx/X8v1MYCFZrBV9nve+/sS8xuvr+vq+46A50eLX99HS/Fj97gz33JbuR/WmxOrouA1
bpP7P62P1P4kP4gGZE1AFD4f517cXVxEPk7Qc/UHSDKUffm4h0cXbXh+xB4HzZJjC3uAUg5X3pUa
hD1SfPmAj7Ij5fJK0Mvm93j4pbuHyXuVT4es9H7p1jdt5bVt/p8TQ3y6gQkTcBQUXMI8/3tijFBp
pq4P4SvmJTFFL1bJBjP5JrH9fy5IXmS9INmX6XBo5JuRZwacu5ENhn+9gZrozMuAn7XEHRwg9Gt/
/6xv+/Lsrhj3yrwicwoGeTeftNwrxhi0OeKcvVglzBifgsEtrBV7pAYxapa/v9ztXHMVrBDXjlYF
sLYC7vm/528S6mgMmjk9VuYPMVttUJ5FZ43M429e6FY3DqlOFgHp8LNBhAmG0f++0qw0gyBW4XhS
sTQz6OKJ/CSFtZcIcMwSL87PYv0q4dAvM4USf6H/+ZuiZKPqvgA/a9FeNKAI0wq7EcNt7g2k8/SA
JWycVlJWfNO7vx0C/vN2NWjzhi7TUL5V8ph0gYLMaItHci0uP3iysCIK+8a+/v38//F1iCxjJMU5
QTSyXuD/urNLfW6KuqvSk8YmXnNn9UHCcqUM7KROertTAIKm7Dn+/qo3F9l6cMxsMdDCA12JqDcX
2aQnQVGNSX2UWUKC8SkxTgE+FH3cmwggFHotavnNVPVPL8n0RxZF5CiWeItJZMAYjuHYpPctEy0u
szVLg+eYfJy3SN7/fnjMrzhr/1oWvg7w3692MwkYhEAOFSE0j3WavAUqhf9yEQI8lsz6DOmzioUH
xm/m0B3lXDgXqs3iElLXzrt2ZrivKKcx+ZSV96m+0gZWBP3VAo4XMvTQ6/o+xtqD//deVJByMqEL
2yfDbBDki7aOSVvO2b/KSPPwjUu0fKRpwNYR3aVF/7oQiKKV+WMczceGEDHK+FVoymzwXDSfkQJ2
F9G4sTyttrKxO/XWrpjeW5DjFjFmmXAJgdyTFVEH+ATidwZ2Yk/VEWA7w1+c7KUgf4+m+C6HLpCM
TtJ/BPAajOPQoZsbSRUxCwgANJkHnEc/J+UkTDOySdXX+9eue8otnpo4xSrek5hLJ8QLfb3qWpG0
V7ZED0mDY9NF3cYaRhpfykM1WW6G3ShBAiRoPEyTZAt4RX+ZRNybvFor988NGwaoTSQmleCIPwfM
72OuOdhzav1dsT4xE8wkgvUkUqxOtyC0eDBNm1oteaZK20HiYHKs3jHZVYV6NCPgL+r8ESOBHhYC
mibjHstmDGOioqeU4SKaYb2tIydR8QOOSVi+Tcf50wVtKRTq7FG4eaWblZNBVAE9u0bDPJ3paXvF
r9iytkoQ+dkcnhh8JKsUVT0M8OolMfd11qg0oNYRRYS3HJC8T4MQ+8RzJd0JwbCt4odxrFEnS44k
FOcBcoqU4LTFC609/P0GQT/1hxtkfeMMRC2WZePmuTkomTKWo7xmSiW73u1dydO8DHopZq+vWB5r
M3my33kVYMJsh6x5p+GxE0md0u4WT+fXois5eL28eNvsynN8j6EmuUSX5DEGtXdXyCRAEkgo3IGk
vwtO4t689r8p/ycvo/VSf6h71LZ+5SQ+YEE39AQnoLXUOPO+8SJ//Zpm0q7dGjttR+t5p7vYc/xy
W/Nf7PKO6i+eF27vAKNQatFU4we7IztwLf6l0BEc7AQeuCvShUxf8hanPZP09qyRMi+7hZNh4OGA
96WfeLVf+/m7si283tcOBQIw1Z12yU9ta2ybN4YjPpKwbXzofhnewInodvOH5hGuOH6sZwJr7Vf0
kbwvdsUORt1uPXeH0X4WvB58cG8TrHPX2z2BSeu5bl0M58R0j5zN8hkVswcchXNLtABnVMjt7qI4
FT0LODB0/NntH1RbIRNkeATleqypkK2N4qHO5SvWlj2hjZOnXhWyIl3sMLZysY7Zmvp9wXXFeVnZ
xb1LzWpjZUdeK0Aczm2q8ccf9O55jTWKCS/doT8v1Ko0vp32qn+o9vouRU5W4eicZo23sCKM0XA7
wIwfYdFQyKMm5E+5uPHD9D7Zmi4YEU9nkMIvO+pV7di8Lc76A9I2zQZi+Bw+lrU5sYZAkWrIjy++
cuOQkwyb85//Q4Ya3eyy/kXVJl/EFd3cNegA8D9ps2zuL/7nP8zlgqtgPpEkxZtc3wiRtvygV+Pd
YfS+i9019nQNPaVR//Uj8aQX9roPmQfFhqs+ddf/0oy4rn9txTjznuhPLJvH9/Vks5DzO6O//hsZ
o6tNyo2S7/m2p8zpHvjrTuGBuvr6b+UND/BsDtBwT6RMntbTl7uFl7utb7zknJzCY5y7fsEx8bx1
6pBOCZ3V4/ptytfZ1A7galFAI4x2Vlp0aqu/DLqT5tevA8d0jDNBhDZOX4dH6fpN0yF0UUb7j5Fw
kEqnHLb4uVHr2/rx4o/j5qflDhvpHNvSlWa9O10RytM3cRW/ddLd6HUudiQ7o2533dbpqQ5ijE7M
VSmiEiwlG/rkwZ1w1S2wDXGOWRjkYHbuKZDao7RX+IEJ+pge4126W/bCyeSb611/VL12V+9kz+A7
DKrTnh/tz8WPXlqPvZ6/7BWal6rTbatt71Wu+CD59bHk7wh+uTMo4IZt6eu7ZlvR8lT2li/4ujdc
wXN6/d1CMZvv3tg07W0wvDaZbM7g9w8daIDO7zH88lPlE+XkRXsBl1bjE/HqdFTkhUtxq1HVkOEA
C8dbf4Rv0Taj92XLm/EBs7yreoKPoP5+fJQdsKaEPPa7xU221h70Iq299Sdaw6pn7ZNty1s29jJd
zqPgq97C3+aXX8fP0bD52HcfDEHuCbT4jbUYW9fE2yct00acb8dPuqM7AJfWYtM6Ee7g0f1AtOsw
rQB09jJwKNjaP9VDc4r286GCdXCgjXUqTiBdaetv4D0dkn3nh6/d+z9ngBBTr3kHNsy54is/9qy3
wk/c3Mv5VeJ2TylfZe+JO/mhrRASuNi9AxKEc0m2J8vz2rbg6QsDhPHautQCRQfaZBP3BWA0eWKP
4gP8y/zqcwZ9kLjrP1vysrzkwz8/l850lh3FBbpkix5ABmhhfOYhzIkQwUvg8dluY/tl2hNZlu7K
Y0mbbw840QMSYmDpkPx0p/kkAfJp9I+cbM5u6eQelji/8DPfAugweRN3aUT7kOUOYEfgGjxQcKEQ
dAj4mQ98fWuFb+3mA9tdptzjYT4QscU53Jrk2q2HY7rr06VxSEbcrt++nj6dT6CzE1fcpt761ws/
9FKPY3SGa8lXlY9eft7GDxXfTioof0BzhA96RpcLGsDNOY+kCHs1jzWEuVt6ett5K+yEnUELH4jS
1+9VrOy8ofW3rd36jv7+1P9TraEDDicQk6IGsuiNzm7U0gVfwDwe8Y4UzRWTq16/x9MKZ3licpdq
72x5/79e09CoMpBxQgliI/Kv+iYVwRUVNWE5hBfDaUoUAlM9A5FhfcJf02q+aHwjA7opade9v059
gUQZKi3J2DeFZi8mXdGCJjpaOmjnaVO2+wEQ+nfBCrfCyf/3OiizdVR9eD5uNoBzWwyZlKwVzXQH
uwbPY9A6Iqs3QNrOnk704TaOsfvmfN7I2f55VRXVHq0IUJO3cs1QnfVGa+AKdt7Q27iQIe8ap+I5
uk++ReD++bXwDohMJDVe8L+fnSTr1lDWdUHfW6ffHW4uaxXMxs75TgEq3czl/jksDdHtqhFUZelm
sJQnypxOeTlfhpkr5Sgufs+zznBjMsdrJ8D/ntFeIshn7uwKu/bfz+qfLpm1D0IaH1cNVep/DzQo
i0mKuwIST21zV3T5icH5twp24+sGuylLufFWSgslvyndkoyjKB+jmcCtY44BTp2Ncyugn1JNZySK
w8DDLNc/UB6D8zgX4A2YLkTmHSCgsLZ2U9C5BgMzwspAMNBpFOUK8FqNrfZaRZodD0eufLsswt20
FC9hDsdbeQ4aRlh4jwccjbGBwo09PfhrYms3JYWIYWZ2eS8LGmRrOBnFLpSYX03vOsbqghiZbKzt
IP8tBmBmsfWBnFstaCEyyswMtr1AOKBMsgA9cCCcjZK/ZItRO4X0S8LEN43Rrh5RmxmvLRuNcYqd
PnhtM5X+suKNHbCuhqaDReTWZZprN7XIl4nItCAoxThUesMxNozjfxszcPsKlsn4brJujxLevxR+
OWJJwEUGdO5ybrHRS3eKuFw70dPjel/oxp1CjLTYzW9hhH02qPuXQXhPwmmHccYWaWbL+jWkUI9M
SlyFrOwpf4rwijcR/DQTUmEq+FbgLOrwIrWcCJPtFtneZr/LdAwI0qc4PLYZ0z75ada3RejNk45L
lwhbbLYCYeZ6d614l81qbJSwo0cI78p9xXtXyUkohMrRxFMAd6gHp1tejIFkApnUSyRkhF/I5rLt
VctZGnVncEFWZv054EAM087PSx6Q/TnWrpL5c24+a6knaOcpjK85VBsM8Ya8Kd4GlVICt3wV+QrO
BTv71QQ+8fMiCTDw6KhAPppHZFzZZeYLEYTxZkTzdZyOZAf8MvfLkcIO8Q7j0eFYPeYAjDfZGyAQ
xIM/FyrGFvu3Tlx8RsUHICbYt/oGVgiXMIjJxUu3M3Oe3MaMTEX4SGiShLeeqbXwIg7MiAxzQxwV
+cS415LtTMsTnJDUPxYC8sHPFNJhlwsbGBgClJPQ8pQ69iXgVU3wGeJanBL8aykBbTqpqu3PrkWg
cJ3UHzogmjZj7xIMAI2gh+hEIk/GRqHrGMcjqiHULP3OyLAvtZe5QHfUIhBUcbKCQEwDcroLWDoE
wldzCq6qPI7FCGxrl8L0UUY2SKW1HyXqUSXaq9FDbg7MWCUmmRLXda3Sdglp3ql2ZQ67zkI4pIVH
CS1RQcFvhOJjZE7axhS7O8XICKkjlTNEYJbCFA+bQ6opW10vXVllFxuQrkjyVHMOgOomhuWLNURH
41KFkAbmznhrEKHURuijbLcbM/E6QuDnkHCaMXoD4gMdFemYsk/KZi/EP0yV2mbtmWp7TQUyT7pA
o05UI24OYzcmIx14X7jKKbkzVTAkdSNt41iyUzV5EtLIIRBrITO9kweUI6+jyEAADG3Vos8Z9L0y
Dqc8a5/aFdwrf7IQOhU222GStqGsPyzEwRpR7Kkq2LfgIUVlOiJp0ybDznH+J3xsk/S+0jkLvjMx
5XNNTm6A/LBfoajZTlS3tbbAVSb7GFitkrmhlWx0lrmhdmYkvdnCLRpw9c3ByohFI4wKaDpNXPtC
mDuCZbh9I3uDoY8ginMWjbnlwVaJXiBcRRMU8RRsslr3IsPRpie19bm+0Gi3Tt7rZ6g7AjbnRIUH
WY2+OJm21mETYR4d9cwAB6fiQkjImKnKn4lUkgjWgfGFoj1JDnI4VILDS6GxNVXNXRrQ4BopybJH
ejHbmR3kkMnbeCyexkiA9SCSSVBsjZ5kBqKIprZ9HZAtlXL0s4VdukwCDT15XYX6UXgw5mvXvidl
+pgugzPWE3dObBclgcnl9MuAmUFnP+nkR6UndIgHQRf7A9VDjhp+tCxfSc6CeLSW16RSdiNLbzSi
6yHHjta7WsoXYQ5flw7xOglmYSCQ/zW/qirRxJEGH2ywwzzd9a3BJLQD//au989z9QnPxssmw6nk
iPwLeoYSkOQCLlEhHMSsdiaNAlWtPTFHz0g24dwo3Ik8TUI4VlkB2S25H0qSoKTyronA+VTJdlQZ
WxNlnIIGtIxpa1oLd6tCGl/kYbA4Z3jS86S5ylA3zIKNNDxYKMeKiWGMSnigxTTQdZNEYtp8iS1U
2daOxFFAS3io8g7kIIhejacvjnWxFpwuZyTRwQUhT2cUKU8eaPr5XHB2Gj7FPCnkQuTiIsx8IgIu
8dvyJ6jt3rguhGB11SkyCCoQwK9y9xhxRjBjfJaH3m+QTQ88mROaplYcuhaBbJmFXDfD7jHSkMlQ
yRSvfQxWOVJPJsddAggJy3ETEXQRZ7xl+dArP5TwN9FngHgHPzQ7p9QVurzGVqtwyeHH6pD2Iljl
IQmHiEecPZfPjXE0VR9Z5y4eaPwYcBiYw4uJk8MHD4lN6kv9MvXxcUX7GNqDmRZ2byyg4GkXjQB0
kVzWwlM3ovq1/LmiOREqdqTBIByvrfkeY3izRFQuvGEze80W0c3ift8SJVOcQrq62ZwSskjbYhjt
bOgezdlTcuthFDNIou9TU2wIl3isVeVaip4aNQexWEdEtdcClpvL1wmVdRVgnpG1Q6j2jBBSe8Xe
l8cW/acxnkZEmPFQP8e54IhVsy0byvgSImyYnJaClKS7ZMLRKRhk0V8HmkyReahj/WDmr333EE6l
pyW/EOdfWrPdxhCmmtxEs6GyJyXbg49GTwpXQhxhJhVs2Yj9iTdp59Rg/GrqyKfHdVbV7oy4PrYE
hETz6ITaN8XVzVzya9OsKTIObpMMBuN2RqWUSScpEJNOZpHw6Poo0nttOgbxMTR54KWvf98k/2mP
jpNYZ9FcRWq84H93yZksqHXQdOmxsXjelyRk61yXZCT1cWnn/Mw4YSI+qtQKmxmFL+Ga7QkNDr8Z
Jf35jYBctSz879ReNzMzRPNLaeRLcox6Mq8ngFe+0tpq/SS2n1Ub2Yp2XedYwzK660QlyjCy/f77
yfjDqSdWb00nEw2CyrSbAVOgJ0unR9Z8QgRslwHcheRHk9zJneVExKW3oNf+/oK3Pqb1wyYUjaQk
CiTmwrfFWClIXVz3ZfH4OrvDJd8um883+hLFt1XfH0ox8grJT2MaSYX39Ub+VbFbYkaZQgTYWeps
YZJsMBR4B05Fle6k4TcWNYNehrbLG4ga0utCPKTVfnNh30pAvg723+/hpiDLo3CupWQszilOC7oF
HXrSJmjhOxJeEf4exghOAH3Vc9+AGe7ooU6nQFrszEqc7ol6YYNj8e8fgPKHahieHTKDtXvC3OSm
e9L3Q1IKZYqaJuneguVDZM4htvOdONKTbT4DUsdaQoxC+GdE0dl1+twmzK3JJmmSxY5l0RUkaoUl
3L9kUH30Lnnkwe5OEP0IU5dsNULfZcC8S+CNZesBBJLqxTDhvjmQ//2AmTQT2EZrBDuceKs0VZIq
CcWkqU6a/KygO1MV+l0Nc0pgLZh+/UmsHS/oxHfReoLdX5ObJBJcJTRUYOxA22TAHmgy2CMFUg/d
LCMV4VCLuSNqE3rPwnjLJWQpggKTcXiTqmNVEzCa3wtI1gfzNyfi7wf0Zdv8b1lNrNeqz0DIAH9B
XA/4X1es2mPfr5d4uaCOn2m1RY4lUFMxq2UpcLWU6acrCq5cnXuK3ebVWO7KyNEzz2x2bPQlmLKq
uxI5L6s+ytrmGO+GX39/k18rws2bZOpuQfslKofQpJtmSp6Z0iyKcIaJld9gJt8AlW9hlgiuVOTb
VC4hefUVULrlVR27u0FtIe/W22q1IJidPc9gtj0TK8XSLV7NGMQg+OpI4W+wV9H0u1o+dqb1IqTi
KZHVrSijTwonwe2Vz3wNbt0R5QS8RnJni93dVPuwHkNTPEutOLhh9yIMTIjMeRcGo79+mEr7PMkH
nF92Aq337ydDWg/2vydD5crT+KzWJhLl9n8/MT1firoKZOjL06FA6qmpO2wPvTeSnzL4QmlHe0qb
7+x4/7to86r4e7HHyzIe65sH2DhOnKE+huEqkjS3PKk6yTsladPXpQfH/a31dF0R/ucocSKammYY
gNdvPvJaU5Y4Dvvy8Tm4FhfgH3AayscE7djfT+ctvoLlkgNDzM4dYMi48m9eSFRzc6zlqDqxwcZL
5lrJ/dRuU+makOx3H0CY2tRZ6dbjfMrpM5TcjyM7vq7U9kZHf7zBqJauWdhMKgcmXzMWmPk+V57m
wzjIm5neS5P9JLHzGQLTN28eg+afTtO/3v3N7RtaYErEoqoAzabPhknGDEXPpq4lF7n+Bt8hUU+5
04BpUlilRO2aLvtuRRAmdoahquv2y0M5tns9o9Uia9B+9TURHtJJ1OqeZJxC5qiFhlR+8SL5B+22
hK16rpM/Q07rD3JxXHgS1oP1oKP9xXyItBzrzL3lNHay+chOiNOPYYeiftxHO+bJG0JJv4YL7QGT
xUa54/lzMW3SYV3ZjQ8yQ8phN+xUW7XHM1WfdGzP5f06/hSfm0fhFerrNtjT2GA2cXg2nEO1W45U
iCihGf9tW/vHnekTPAHiMLrkZwl9/bRLGWKysNmSP9lEryCfRW1bbF5eoHVvY2avDBi3lvdjerRy
Ozy0Z/XZYDbPz7wN/Fof3Q7Z+6Y9S8xTJ4Ais6usU2eU26f1W4DU7GkXOOOz5EnOOmaV7fdTbztr
xG19no75uQQNZluvAdmJ8X18nz1KHupqHC9ud5wcmT9S+I0BhiZX+nP/XH4YPwmHq1GGjCufuxOg
eVFAlvRu1OWxoJIYtN80BP0lX4sw/TIY8WvSx49JTKRDmv0QuBpVFDayFXlFG1z9gYGmkaJPqkSn
zPWtZcQuVMJNTPNGV8ZnvUxe+tpy43DtJ5L5CktBHUW/B0/fpI+SzAyuX0mljA6onbmcyGau4mbb
1vGPIcJvWr4oU3Wv0FbK2NbJUuxjhbmORnySs8LN1J61lBwrheeJqb6MpNhblAPYe/dLFZ0D2VU7
fTOp4mah+pCJ1h7p9Qw9vcop3BodPdc0d/MofskL9SQlmT1VzwPir3NCmIeeYPPFugUP4XUCRk14
CgC6xi4tT63v0tBXrPE4gS4oWClNAka1qka6g9o7lPZVvpWRVJOWHtQTWB/scmWsOGIqHGXpBxIi
s5BABjIRmekU0tz5ZhVaN2W3y525DpgQMFoQdW42SEFOSlxO8uaxUbmHp9BNWVWFgY6ghnpdIZOO
G1hE3UNtTUPZnF4mnT3ceMzqc+lFZEPLKbEB9czlAEBFO/X1d5h0dV3ib94jFBf20HBkREP82uT9
a6swUvtBYRC0E9UjlHQyXeYaWQ6yWPE3Iasd7bBxoF/HAJemVSC/T/RyT6t1OqH6jALlqcnykxo+
a53pmGmzN/loRlppGeZaSPW5MW/GinmJPlyNAhZzzMxXe7Os9imHvt3LmTs0v3oi3Hhq69J903Xe
YuFIIwekN7MtS7kv95TtXCRD8x72tJvoAv39k7pNB1ufFytxg2evyUiOIRln6V9nIS0tKzGyQD8R
fpAikwh/dTUSLk1yUkpvASktDcIke24EOEJx79BfDNpLjaknD4ednhy0+cFA6IOOTPJRxm0m5Yns
Czk5m9V5Wo55ceyMd4PuK6vR+NMiiqh7nmbdXpGLfXdc8qPAwLhMtZ0FZok9PFnzBh2WcDn0nJhF
e7CMw1CcM3JrsulIflBTP3OHkhhgZK8xm9bW2qbFeWRhy3JbAsbP40u49nx/UZ/b6rEuYbRmm55d
0BRfwpYKrfxZ0rlKCslL829q468n7O11xUBVZP8psq/+0lv964xGatBRIGXpvewToZUq+3XTLG4t
1W4IQTfeNTC/0w7BX/B2gbjIxRNhMW1+m9nT2shJXaIHiOH5++f8h4GvuqbPsu/UyLrg6/9+zmMU
GlAlK+1UZvSSOgd/rMPMIm13luLlyzlnq4dx8++vyqj1DzfZv1/25oFejXWX6ouQnxfzJNf1nWZ1
tpqxkiPd6GSv74HIkIBclUjIQkbzk+U35tNMIojCnrxjTCTnro78J2rGxy7TfGCHmxV7PysTFIn3
FoyjmrLKZgSnkp4lVrMza6IbwmxukmKXSmgVRcesfof58tIrpR+KSIoIaISjEXJFLPSC2zhxlOL3
QILuSCBBDcFqWJ4zcAg4MYUF7wMhHE3+1BaW3dYorYgNS8TIfmVyvpahY/PcWqMjxjG6Kz9qQk9q
nySaSmrXbhoTwlz40XY5HdKGoYrpdO0+oDdRkGdSjNfITO8axk69nG6AGplKTqySuAXYNMETA7Ds
6Wq8JQUh5DhlkmdLnM56vQ/16KWrtF2Uf6T4+gfhukpa17pTTwM2d51bYRqFrE1+3Wdc0GKOTUK6
uQMC8SAFuJ3nVNnFDBO6coWP+FKtXyQlcNdTLnbvgUr6X6uBAQDwRm8YvMJGnIHmzb0zW88yFUsg
t8xjFhJxdR6R3aFJ6ZXTlVxfaa4JGWvfp5gboMPEEx5XrgCRDRPwTfIarOa6fuIqRj59iB6/Uges
p0xa/G6a7bhRHamTd6PVeAK3BUnFEqkZS7Nd+n0lh9u1IW7BVoU1RXKTHfF5a4biV6wqa+OpYAdX
3KW56MvhUwY+GQrsJq3K3creUz4KrfYq6zrNv+a8c8Qv3AHqXt6W8B6hL9E/BeI4ccsawsWYSiJ7
XDGfXbHuKQrTnTwtuyz9rPiYOiDhsUwzljNkLcpbSBUXLoU7dghUYUdtMkW9kPkJpOMTwy8EBBz1
WeZMpcEjAPFQgc1dhQHdPHVa8xBASh1ZBHWVGkEH4AaCI885WeKGXhBb8TuDzBRVM96zCHc3Zq1S
CXZmGsK/zr8CI/I8Y6IX2XO3r0hAx3D9Nrav+Uw6bj2zO0rjDw4voe2grdWn+C6hz2uUt1qqyVIn
ECzgS/rOa45Z80OKnmS13ZtCTf7d5MA1Ih9MOsyMz1Keb2Ur72Jz3El95y/zOyHjGzkuTlK+r4D5
a6QtQFJIkS3KKyAjFR0G7tdUWdyoik594MjyE3FbWrptMMz0QBJqBGwqp1AQOm/KJbdAlQVNH2OV
ZRfqshFrDXTl/JXJvjYXlRgnbE7gYP1UhRUBB6T1SEiApP4w0INez3bkinr1DVntz8sphgmRvp9F
IOzNcho0dTthjdVPo/g4hZcGvYDOGOE3fdgNzx9hwfdqfgOv/NIR/8+ThUYNlSt1snHb3Ch4jidS
OjJPMLaQtmdA8gWTFIqXh+RuRjCWFSFeHPlQ/kiUQ7OWeiBPRwRbf1/W/9CAVNddA3guQ6HKvLXa
tGm8hEEQdKehhRe5q2RHJCBmnK4yc3sx+eiRmDfNsUfR+M0r/2FjyUsb5uod0HAs3Ch6pCrTaowf
2qmLWfl2jQSyAtpyjwAiKX9la5EoXnIZsbF2bcxvHu0c2h8eZxhXEPoQnAYB6eZxFuPvV9p50U6R
GR6wCaRVe451sm6OcvEzbJ4rEPXN+GNIRjLUTW8Rgp0kdJu0laBF6D8nmjCWccxYc5fizcyx08cb
oXoq6A5qNazV8pH8Q4TvzcZCsQcDQOET7OIPSHex+Qy/yjYHyBfLB+NmEj9UuFm0jiymdwZbKnBy
G+FY8mgxWl8IoApYIAHEGn+ackgGqq2O0i7bt9HkKBYVZhcdUhIpikxj8iMdIQeJ6jVN9JOZ/DJj
ojgWkxX7bpgtWDifZHKC3iHk4TxAw0+XpzXpmIQydWLNhSYQ/Gi09yBiM6tOoH2Yuhga6ztLZ4Zs
N0dMXhbAQz7rARskv1Q6ZBcVCpTV/NEz/ZmYPKXvRn1V+9+Jdt9XjMt6GANjdG/1/V6cdgsTwcLw
yRqw8lczplpPGOYMi68a4m/AC9uUmx5qLSv1Z4TSoHiLhKehkrf5hNLAOqbhozJs1ojYVdJSSoyn
0PEWBzHs6QR05K2S8bdE9kD3baqQCMzTKdZ/QFzBdFE6MruLghhlkDrKoWWwSj7JPLEGm403BYvX
ZsuLkuJO1TVPUhD99vU2a/tztO5SB6TAkUzGZ+dEQuH287SzFpJ4qEC7gql7BmC0zhkYs9M2mZ3i
zdgE90OPcAY9dVU7VYpGIrkfGa3Qp8y0xta4wWaetVYzOXEOMa9nvJqnnyKOEbOadkWuugYbPqNh
3knQpIZyRL4ElFcIGcws3VpVfB92mZ8VRFHlXpf/KuilJ0nqCEboDuWe8OBNIL0G6rVliN6nex1c
HilbffnUkBZGxF80Em1F41poLzwIgkncVE1hq/KDGf2SpTujTBxV2jU6cReaN7JrGsPlErRY4gME
kjWof3b5bUpSOIk2xk4MVDuxrlaAxsF655YivHog3qw/hvll0T+jalehlDBerPAiDx95E3gGKcZN
fLYodIvuUFtPLQWUpdn1gLRHeu8ZAaLuHZ9TkE5lfaarvlGrD0l9z+BMtOri1Ph35JYMULwkOS7Z
GMHp9Dypn2tLPIoOY/qMNMlUEZBWu1QbjpKATwdxZ3kmaJT8IeE9vRi0xZfcVZLOmZt+JyKwYmBZ
ijTT+3o/htXeSJmmLvUbg6S7pI0dwQz9Ci0ybrlNZa772DdcRALSIpWRVVdH900KmiqjO1Wdhzk4
6oTyLZq58duC7JHfAtqaqcl3iDCMfheNGs99P6pFxJU/5wTlSvZmkZURUeabylNr3BXS+1I8W6on
t4R+MrhkMM4UlGRwuiIbK9wnqJzqVnLmlszSWb2PtJCLYaRix5HW81mzFYrit1HwwpE4YgsgpkWO
0Q4cftr/nhk9JtpZJsohHW2AZsNxFkDmNKMtFPepwENr1Nj0yH4efQRECtch60PGSElt3TGl06ZH
WNDI1BUgesqvKTd7yd0xNORwai9ychfQtSBplsWotbOu2wq5fMgGXCetdVVmGcWW4g5xQuorbAK5
3w3sNLoFYhIiiEn9qhTOUgmaJrJrdaSV0vrs05xlPHKe0vz/ODuv3bi1LA0/EQHmcFtMFVUqWfmG
kGWZOWc+/Xz0AN12WbAGAxz0gfvIYt57rX/9QfOEhQjb9k3NR3vtZZNKZLkpvFgPvyu55FeVP0O4
UBTbmsZtiE+KERCeBv2oR64hYhJSzJ4WfNcoleX0trCgnzDDbzH6YefYaNOdNB4TwjonQrcB310N
p81Z7w7a8pooICRNtGY99nCGOqbGndY9TMBFIwY9cQIbT6j529mdYIKr5U+GQMzRyPoVZffY1OdK
ul+K2JPF94Ro3AWkP8DOaABj0crAy3HVtmDgyFPmaWmDVY2KV1v2TTI0l4bhXphf5+Asmt/TNIcg
KBQ/gc93MVlJcsywJn7WYV01Y7krG+uQr784EG47dJhdDS+kUe+VCTWPOvpTP93rPabWFCd6Fnoh
zgtxHe3oAC2xg1OQ7AViqgBzd2EHUzuE95+Lh4y0B2mutqIk4MvNk2+QD8vEnqk4z4Mzxpx/Qlw0
rgFVcllQcTUvRjRuxKb2luynlmL+Huh2j7tDvFbKWnY0CsXB/QWDNuUQQRxB5Ec83GSHyTomwXdE
x//p1lhugkZzW/Kv6TetfDvlz/OM4gqPWRglRXQrNfgIzzg7L/ERXg0rwfuUcQNSaZOkBcXvbWci
0A9zRmVQApr7STfeDGvfdL54IKrbkU0vg6Bm8nYtJLaIUeRPzyS/JofE3E7aD1nUzmreHqSU2Uwo
wCSQIYIYl3kS/GDMDhorSd6wuOiyC9Dci9ALA8aFP1d35d7c1Pd813OvAZCMnibcKEpi1z1mdiEb
salAU4L82NS3Uze+YkFmW/M9udotCWglrOgFedlcPAdtQ/wDS/uwnzpW3x6k5xcyA7Vd46ZZoFwA
6CLRFPQ6eSNjG5FtJutAxFaXKGzl+7Lx4WV1zFF0wuztZHJJ6oP+meNCSSQNLM/Ab28TPw48aheR
+M+XCAT0NR4I+bDTd9r+YnJU6niZ9cpBQb94pcA7T6zJe7TvKbfPyGGfIamqo2f8VB7Vp+TegCgI
eXTAIAELSngqIbA77W7j3DSxXf+A3UlDYx7g1C+3K6twcHV1J40ER7zXCX0gstpu13C2zZS6FmDD
opZ+1muXEEQBi14WJXMLMrloBWE+k5tidaeFz2JEijNqGIi3ct2dis46lpP1BYTyGUoJGRmSMB75
Gllbf+I2lPwEdsCOOhXR2yR+y/S9mRxVJJ8Ey/67tv4MqgGvFZnK6DgiKWvp/RtulYZ6NQhTlKxx
OF13P08vMjUZ1nOZr2uP0leDffmzYQ9JBTL1NFehwd/484BWFclT3hP1IrEQRg9m/BSrO0vajK9V
T2QpZA3PjDzyObFyY5pssH+QJ4/JFglD1k6UtiQiWo0fkGBOORQ6I6kgI+m7xJEd6mhbJ7ewOsOE
/nBDBEJDBxttRdIPzCN0TiadJbKZeoNLAMdiwSYzqkbQFXg6fBFjG8lOAyQqb83JHVVPQemEMKz1
aqIWv6tn5ZX1NfmGMD0jMcFrXxLMQmbbxAiIvYew0dGWRz6v3XJPMCEplRgwcIJtSvCI05tuTk2j
Of0HkYICl/TAIKPpNlQe2uz2GRGFriDabeI06SnlfwNXJwIl98GWO3lPnUGBuk7CNK9Jt7AwBPpc
Zgs4y4T7DGGMsoGZls2+OR0lJDY3a/wzMpcnZLWsXCwPBTGw3NkXTjjCFGfAlGkTv5fU9fdF7vCr
IdbhotKvARDUmBv+c/TIaNn0aW9NYl0s0jYdk+9C8ZkUsy6hQXydIZDO2MM5fNE90sJDdCdLDmmD
7Lg4dNaLJ+RQu7xlhMy90R6MxO8MV1VBXPa6ss3Lndp7QbzVOmxAbRajLmPn20CJUHCjqNy6sjWG
S9gaorFedusfQyeW/PgnBXMogyPahuHyK6V+0/wYQcX4OckFY5pDLsEBVelCwiI3BArXtSuWzr+/
oU/4SOj2VQN81eAbwoXiz3daJjtIG40qP8rlY1G8CqO6y6TB0bTXof5YAKb01i+ALzHSG7NLWH8f
efO+OIdPlgxNk6AWqBhUgE1cnYO1BFROYULIRXjX9Mzseh8wUVToNUwU1e3r0NgF/hUriCNZ8D/D
XWG+WfPeItE9MO//fTq/Vqgr1OKP01nXnd/WlUS1ylopiVcOHsWHcnT1zlMfAx8cTyNerUL39TYH
t2VO+Mhth1MnWC/Bh+kMOGruEjg997Nwo0cnKNjvPyEypPbCi4tfLbF6U+c3R7lmfkNZcJ4s6JWv
g6O6MuGTH+jXBSYYt7XqjgpVPXU1IWIWnxmEabmvNyLBwwKBQAWtTTU9TMrFWF4JOtUbB5ebqrLV
7+L42HzlSUB4A5f8j1tyzR9KTaoVAtOTS8WoVPUtXkvpuUQLuWcsfZsRofnclr/GMRWSZd7Ytvbn
CzaZEz+ebHqsUdWd+aH7GamDzPGc4kkqXQRz8/q11tZjOW6F71lhC8AHouQb7Xaq7809BY80Pmfk
RkxvuXXQH3GzXMSbojq3Cd9KuxXtXD9I8uMkZEzd7fJtRnUX0IVvjAM4Qjb/GNESljvF9IidFVTf
vKWmypQ3mQeDBhr2k1POElFS58lNqhsxwtT0VVR+RuEpqHIvJEVGdOtwa013RXsTpZeouNXJbjoN
38P8O7TTdDglKHefqt6bLnlxHjO7m3GconBM2ZYoZeHvwDj183Ar4NBHpvqt5mOsZPk9MdJg7rXD
hsw8uC7OmfVUDq7GjDZAiQJpd58n8K64RQhiX4i7hYO1xTYpVO/k+6y7UwdA1w2IrEbvfBPvRvmm
9zT1WXhTd8AzlujOZ7ByTfSxC6V144f59aPT3pYOU17hTkRTuNeWfaoQ7bBp1SOM3o5MdKSRFrNQ
xxgvJHcyc2I5o+t+XjkEtfvcEJqFZ9lo6zNG8L5c7qRzSlu/3Eqe/JYeeoTswj3GymlyHkV0Sd/0
Pd7hOloVFuDyHO2of0qsFLcJcLG5F5xvsr6fL3wVZIlGWBBXDkx9XutXMlyG8rgoHuXhrL2WcGnj
nXmD8rHyy7OE6PchFTd0z4WN2LPqXtSMGdY2HDzqVRodLLDYozY53v/HxzHZ0+pmEQYUkAP92S+f
utRfv6b32MsUj7jtgFmMgGvyJn9TPN5sPK+sF4qwgvszpC4JlVp0IPiLGlR6SNz6OFg3GqbXjkLb
ucu727zaW9ER0AuJi+7/e236DMbVVkkbWT2I2iDQ/rk2WSO5YzCly3sclOwEPTW1n4veAGO4fx/p
szVZV3TsFYh1kHCz+vNAcl0Uyxwa5RqVSs9HnHA6oWvbifLDvw/0+SX990jm1UB3khjIpOpYHgcc
YAPfJPzJ2Fc013gJdF6KE4D6xab3t2ROhb71n2szrwiwhtwQHzDpJYNeupWHYngsGyyIv3hWn1D7
OAyGVyujQEagd1UJK+JQGp0xy7cKSqHleYqhodTUQseAfQC7PfV+fIkiD6ZxWR6pcLAwglwyEvH8
gpqKol/ZSfKNfCdSU+6+uOmf8JY06GQSUyRODlejPx+vKNAphhrwbbKTnDPJrDaQqEtvv/nKev/T
50tmlqbCviaX5Jq2IM8mYV3amByZFVLNDquzdLyXE1/v9l3yMZJKjW/ev6/vk9YA2hrNB/wASGW/
9rPftvA+qpMyJpNkFUVSTYBGi+ZRjL/zAi/Mrr5MalA/vZ9oQPSVXgtB8uolJrExj5SMVDg4ExXW
vu0mvqNHj1lmWTBp5kj4GZiWbtKeq/fFwg6nTYsGgXRVN/UHbSPl7hR8ayFvTTcE3xu2yQjVDxH+
v5o342WyzuplOiP7kcItjeEqGjS++OY/f1S/XcVVg9NYQdznmhLDKroDdrda26weLExBsj1Za7nx
ughfvIjaZ0+KsDGU3abMqnY9oGj4ROK8Q67RxDOm13CHacazfZQzQuv3K9sJDuZOTaEwoc9jZjzy
/oQjcGP8BkBTMktBOCi/FbO2q6OfIQ49y42KJo9sb/OFGQLzxo+mRZeqji9qbZxRVzgCQsmgw4oW
3CUc2UlIeljDYhCOyTXxBAnT7BQNpfKBsdE8fRgrI1/T/e5utfJRB3gABlkHxKijlxJwIIvR4HW5
gUlQ5jTFfhm+Gt+t6/pVAaZrEia70DM03umrtUSeZZ14vhgd4pEua4OjKrpYe/aYjzrmFx+P9OnB
WLfgiosy1l5XBwN8KQTZzIp7rtpB+P4dWym8NcoBO4fai79YjaVPlmM2M2ZUSKc1DrpuRb99rMaQ
LjQVHA6u3Rkr6hcmHrqdeB+ANdRCdnsfHCr7K0Lt51fJ4rcemN30eo3opkDU5ZLDzhdxjzetD5sH
M4/eeeCWuv9ejz69Rp2IonXNVYlyubqlEowsoS9S0ogQdah7NZ/vyiQ8ZpVwa5mNnWWUoPFrlk23
qvodqq9nCK1T1fKhsVX9izTZzz5zsuIMlbQ/dne2pj9veDlExdBrvEyr7QTsGr/bPJkbULYvnuxn
qyIzRwnaOI2dhrr7zwNJ0VxHiznIJ2G+DfRvYfok5XcA5TP6QmjgM3TLsDniY9wyLTeMB8IOUcM8
a+aPxDT44k45IGRavuXTCCPSXcdg+nwZlb2KFkyzXksaQ0XcB9lLBtMljB4bCtO4kXcK7BFrHJ0p
hxlSlo4WYOVs4qmRPv77wf768K4/TNjgssKLRHaLdfVgjUlTw6RZMGQDT7DMjzmRLqoG65NAwrD4
1sG+UxiLwvm09WZldWChr0qwgd4DZmn0mjtrJHskukkSTlU3NvJ4Y9WMOuXnYLTsuW6+WOSB4D5Z
S34/5fW///a9zQ1WGgD36gWCSCusNLiix12OsaUDlxhsCSAZztcE9hs5cuEqVPp4Rsq4JgX7+aZr
3P/9AbH19NFRVFeEJ1gyV9z0H3jhAzPVsAVBXO/4CfAMfoKRX8SYmE7qrp8AQuwEOt4NUG7vt6cp
3jXnZRfsRzhvpt0p9uN8ByAErSw9kFP8oCG9LXZ3SeUwQBBZGuioW1tQtnixsY2uzmumm50RMZfE
etyHpQtsQNOIY1c7uwwA1eJwnjFzOjDazoqNKtwhjS86e+wd1XBnZj/NIcl3kUZEizNLHsNVC+cq
HGR7BxXRID9kFTSrTfItf9NzNwFHgsoLyEfuyMhm70b6AaCTcOWOrsq8F5D57nU8YLCRGzx+lRjf
zsaxOtDZ8W9x8sfhflF9hpJLhW01tnTE5eIuJW6m8EVQznlyowNtJS05DycAteohGxEK74LiDvxt
qPbLfITvE1ceKCF5xcQ1xOkBrC5nSGDs+X+UyAv6e3A9zPrq1K2If8Q8B92bdlL0PecRj7tOx7mR
zXC76P5Qu/0H3nVd6yfghPrZkOxOO5sjpKKTiQ+f6ljzkSfBxQMSRjXGDpv+RQFrxE5NvTWaQ2ZC
a/BqzUEuy/VAy0l8ddfA/0pcZKxhs9vUxNwD+qMUzTdFcjvh0vO9Ke6yxGcRlCNPDuxx8BbIWdom
rjYrPcBgMADo4dbLDZhhY7mL6RKNUiCM4xtPnXjcEAk9mhvQvRoquGnXkV/nWADaI75pDEtrF1PD
XneneJXSNsuugTZqANrQ6a69evQmNbynMDe9VrxVI9eSfEYjQHj6ep6kq4BExhHDDEeFLQIWALE5
OAi4TCk7jRUIUf1M8rg71lszdkEThobwzbtVbnVvacizbSjiNXJzaZeihoGoq9s4CooVBGICzDbx
I/Z5A9E7tgmNuvcBEBEMmOQlV0eyUsbImfHhqw6L7o04jzHAS53uA5fEcD5iiMGioUM8IvMCRYhd
so19GLy6zJjxE9xD7J2z01z72GICH8Z4t6sosH1J8uiz6+9MTETSH4etqmzn5a7OLpwgdF8r+rEM
LkCAGZ8F6VDgomJ6U+9GMhkiu6J1U9RKHeS4Szd5FsSIU9L5MNoTBezrbOjuqDtF6vHxC6av5yzB
m5psBZyX2q2FZFZ1pWbX6gdW7OmFdhtq3ayi5cZscS9bDjxicqS6wmNelSU3PVFEGdLng6DczOW+
g5MybJEKSZNTCit6oQhbqT8NqCh4H/ZzYE8AGdQOuD1gQwdzXfJMaHHRWdYdXjQwZgI5Qo18mQMn
bZCgFXI0ROHFdimPMyZlxG1L9jp0+wDWjX8ASFsYzBp4k60jT3hD+qUYEG0wL9pkcOqABISN8kN/
zd9YSdcb9x3NXH3GDkDCM9L01PQyCdu2PQB5w7mQ+xsgzGxCFm8rsscNxuuzo94n04csi9jBU0EX
eSXgXEILtekl/r13fcaKYnv+7951VXgNQQlHokiL+wbD+TOaa+d9hRPItPtiz/mEhcSB4B/RIInk
bl4dyMAtW1m6cjzVRXhR8NDtJCJ9sAqByhuoTIKt8eaLa1sbrut9mfZWQTG1ZgXqV5tcrmVBGURG
fcP3BQ+IrUDgSaWO1hIxhaLPWf4fKlesdjWZIp0CnWb3qqeW+1krJgNsJrpXf34fNqs9XHTHQB4L
sn9f3a8K7a+rw9yXPNu1c7KuCqtBD9JlETmUjJMkePOb+BhRMVs52a21I3raTwaIzJc3j8URd4dN
v0s4jS+r2k9v8m+ncVX8aFFsdpLMaTSOvB9w354O75Pb76r/T0eyshYp1VdM5VotHsHgEZj+FvfQ
HDZ48OAFGdsv5K84/wfAYr15f91cE6IkJlWKgnD5z/qojSqtnbq6vG9d4V16PqwNF9wwW/GXn8Wd
vPnx74f5aTmO49d/jnf1MBetjPKkn8t75FjYK0ZeR3aA4uIM99Vt/PR5/Xakq+fVWoU1JFpVYoql
2vSQ2abiFv4f+JafmBhDYCPX3eAdJVD8uoXU6wbfkA75KpMn9lYZDhTa9nx0AwsOe6kJboK/Qjpf
kkH38o5YQBWrmew0MbMc68vYZwhfMfqc0pOq5XtRBPnu2LzhhqVwAwpsCgKGBwqqpQzxEuGDeMUL
Zm0DMqVdSTLbhxLwCbSXDt2XBBO4TdMnVWkugiA6OgqrDM6ibIy4TMJxNzqgd1p4NKTkQN5MvXhC
PCoM1qHpLjOYzqhdApV+pMCH06IZZfMQpdm94cqfUdSQIUh5/7KGnJFOpKWDgxge8QZ/ETpN0j+s
FG+zNHHa2eoZU8eGQWF3S36aFiqeMZR2IZMFF4MgSB+kT64sB2vlJovklWB5nKFjV3n/hhO/Pogw
OOTMjaX003BeM25p4u1MIb9sSHakuE2D4VrsRrk0In8Wj3KauTG7K6Imgsv41URErWGpI2VGAnOk
wvtnCcgCR+TGuljgCwr0Wg/1psHKOARuUttyq4F9JOZwBD6npGs3i9J9y2b8oFp1V1QKsV3ZuZJx
eo3xjIhTT55KfxQv/b6TobfQ+ESteTF41l98P598r+suhiBIX1vaX2Z3v/UzXaca6NvD4n7w5FWZ
iAlu7H6sdoumB1bkKV+svspXB7zaW9KkbFuhZzWKdiS8bTsnhrcB3d1WPInAHQPp2qZ2LFe46TYv
jd35bwCATvkguESlvjcueWHdRr3psKe0tl/cDOXvxeuPm3G11aptUFtlx83QT5MHyXIzkJvSYE9J
cXgi4eyrm78uhleLJeRuEVY14AYb7dWmZ4291mC+VoIVqX75Nr5xxA30HOouv3C/Etx+Btr8cbgV
TvztWReJGBZdDW7deKcRM18JC8EKx1ekG7gm//teqp/dy9+u7VpqZs15UGWRvPqU6zsRPpqgvxN5
FnfHtse2Qy52vYWjp0QjGN9hFTbXFtoBi6i5b6jEesZjVhq5KTG5XdZv4lW8hYHX9N4rNJeoxXuC
XZPO7eFLaCOpKKLug4duRrJN+wEDsYSOpU9Fr05fmoVuCGO7QXwWsQmIoW/p81d0/U+2h99v7i84
57ebCybEZDrn5jKRxov4A8MwW96E3heRFL/A8H+8M782j9+OE6NCU4JWYkCM3zrWmo0bFIdkPsji
Sei2hfmeyLC3DkiisdtJezvs/ILp4OgrwRNMDqJiMHqbX8vO1a3vGNxgj0onpyBNTi7jV7JL6Vd1
+vfpGrIKVoaW4ZqegN/WKDeiKl8K6ShX9vxoviXv0hMtLlhC+UQ7RXFv/IBEPDxXz8wL62Qt1lsy
rGjs0cbBXsBb4r7/SF9DMJ/C1gjwDTbyQyVAZbUhDtQQgNMbITuRDtsylUxvFmOP2SicTzH229Zl
GIZtXwtJJWMqjIvSRlQxw9YTJ1neg+6s6fuxeqAJL5RdTioFPBMmhJEjpVu2zUTy4R5gqAXlljMw
E5+Av7zkr7sQjZZ0PaHqyYBOx+MGVh7YSKCIOfRCT3JoF2SC9k5O9rO6iWsng4SrrQwcI7Rj0Unk
g9Th8762P1mCotiGxpK/dbiU4c9k4YTv0TlCrqFHJ37eBJ7IIHn7ZDmSblgTN8a0QzzEshtQi0B8
MW19r/oG+U/TJk1WNKAy3Tb2GL0m6sqtWimed3njQbrhVvNPk2BP5c75Vwu9sq6Wfz16SST5A8Me
iUSNP5cbsdSlutG1GT0T7t97rK/E5GSCOCIMkzYq4+rmfUBNgS8Y5sbLltmSZPmjfkhBvoSzmG0N
5aiw/i72SBiVcFB1F8YrtYr8MOov8KsQ7S36OmmxQDDYSx9CBPlPck9MmPnYYejmCI8GLeKmlpzg
XOIkymM4HcNdBzOoZAAcSMAQW0ghCTwLXq1ymzWHiuFw8tIPSOUCuFnFk5HcRcH3SZg3OY4zbNAy
9tXBucUSTmyPtYn7E0qMbDytRKzap4lOVOjAP6pn7RwwwbozP6C+WvMd69TE00ygViJa3bXDNk3d
eSIWmbcr3wbKnojEWfKFbxm2yBhCCm4r7yfkJs70bWl8sKGRUBjcCxfHKvZG5M3JAUxvzm6DGPEX
ygo3xlPcak5tfWuRVaUHN0ZCRYJrMt6NYjS51Wg5g4gsEP0l7H9FbbZT/CAE+7D8ERpO1lOSQGfG
QSW7a5QbK3EzzJ1ViEtZuFUKz8C6nW4/ojMcHqbp0EenBe0FfoIwK9p+5dJH3xSe0Hg/S4cuOHTi
Qyj/iJtdle9k6ySoh9HroZ9x8bto2Ul+rz/UaIiJrPRgz5KaOTt145bpWZTtRjw3OLdjYip1d2m3
1/q3unXbZ7HFCJ7Ui7jerOs6ItfvGrPQaSd9zyBYtwdR4gM9ZJbX42OSnNthV0K4KD0Tk3/lpO6G
biN/U8KTIsJ6Poqamw6Y2QFMXvDsqd5yk6xkZmne6pa8A0HPlS3UfPlJAjKNfXTjzbSbFB8H8VUI
85LPhy66qCHmV5TRJT71ymWST7XMUNhKHwfz2DxEOSy89GWKngaeUdleUAQ0I2qfFNX3ztymDj+Z
jee038EJt9s1IqFCDDKe8nPYHyKDVdpeyK1EaAcxGl1HA1CMsSrPGULPqHywVFnTq4QRdvC2FDdI
MErlUTZ3uI1DsZPJifWlFBq6M2Gk3n4by9eOovk7iFpcbeseY4Fd9lrj1q7ZZf1tqh4E5UlP7+XY
a+KteFgdsFvMi3rv37XC54UJ8ytNJpgGD8SrlaJtpIXM7EA6KcMz7l7j49i+S+JTPO+FFGF+ZbfC
vgOvXjWD/z70Z2DAmvXzn0Nf9auWPIud1tKFS+fheSDRICXdggHLQcOGYx3vxLZ+No/l8xNcmNcj
dTjhlP8+h1819t8L5X/PYS2lftvSJ6WIiyCVh9Os8W6PeJiidojzwI1b1unhQRorxDo3q4AjjVtw
1ITYYtHJloew+GKk/NlI5o/7cdXllpM8j4nK/Rj3CaESBHmgQyYhYvP+HgIeADVuPsId7sHmWdn7
I0bnmTseEv+LW/JpZfzbY7nqEpBtp4YA6kVlDOnjudjdv8e71lH2k/sVvvYZhAC2RoGiYo9Altja
sfx2+9FdZII0A1mM9vRsbO6ZCOxHpwL5+eKifg1j/3rQTPMsnYoH5Omqv2jnPmaIL8oX/TSTcQH3
EVt8RDfHkIAeXEshxzLuuAwxWuqVqtx08FrsMnNxDyE5hj/qlYczLV43yWDjWmo8UZd0spu9APnC
W57R510gUvInZTyEdHTNNiLtgUCLNTPArqmJ0d/f5yCIPxHcMBL636mE/hNMVmUuBNh6aXFP3IQG
WyqcAaRPbvOdMUzwUn3jF1XPE3xtvG3e1zBzBk1P7bTD74NyjjTgOkRNty8/0KXTzsP6bXlfnQrN
l45XJjoW1v1N8ASCi8KDOWSebHAtfKiAzxMcJ932RZptNgkyrn8AE8D7h5sZPTIT41TbE3rh6sBv
iO4yJlqH8Zi3MKR9xC1MLETExUTQnuXn+BvIPlNM2WS3dkfLN+V1EKAIt23mgXdwaijNa3xG31NO
ES5ziEoCeAVW5Eb5CJkzBOucoEgd3Gt04ZChSwQGV/FzcbQBpwC3eqgHb4DXl3yxIlEY/V03rZlg
oqIrWEcZ2tpp/PY+DorUDmojmezh9N+sgGXxqASnNV58/VOTF0TFT3CuTNQ5oFAwKGM+0gghtbLc
WKtrX/Kgivk5SjV/WGBCAuMa84DsI8MXETBce1VDZgnjvoKxCDSv/yKPaP3FAgaJwHci4B+jt5y2
PbbtHd5lchWjgFoF/D9TOffz7CQX5o1IpW7BsezER3H1mtCYI/lYJwjGa7w84JegSY8CO2i3lVTc
Z6h6VMgnvSVulbKyyW53Yz27KefKi4kek8rXMupcXrw5Uty4QpWBeA9qi5MTbipjryeHMK7wLIiH
10FHX2LEuxqtQN32OzmPzzE+c8aEGMv8qWJf26fWmzQGl1ZjWh5+BMS0KOcpkeygy855WSCy7Zlu
grlAfV8Cw4YL0xF8PzdbmamsHjP+nKtvUBJ2XQmru4nZfuV2n5j1ViEIEy+IgqlhaaJ6gsJSNgLl
yUWQGFqCpTV6tM2Xnw95RQhq8wB9AYmD4q2ie8jhIpzHEu1+IDsC8n1BqH+aq94vxYWZvxwqIgP7
0dGxNhnz1zpIjzl85/VvEB6II9JwUDhkZMgPaugqrXXul5C011jezgh7Qk1xE4FCJJlvKsxQ4vSy
soPMmG4G+xtBwAF6/EB/hW/iSLI6iw457wFk6PWhY/nw1Qb/SSvwxyt9tcGjo5bzsZnrmxwcJX2N
wfbUKThiF/1U0bDL8c9cHTez/FGXxW3CRFFATByg18jaZM8pGrjTfLEYf/aVYZ8qY/9PIp71y6nu
t6/M7GCjgRDiGbO8ijEOkoUtQUyeJlvu9i2GS/gKlJMdR/MX273290BHw7YQLhIyH3x4rpMee6HA
i21p9IvoP6d30nEhMfaDFRfP7NQecZvyo+fx1PrSYcJNl2djuOJLcagdRFAQ5Fgj8bOQURq4hivf
915+JGEGp98NAbgP8fvy0JwQFvOeIduLA6ypMa9i+fM6IhXulB9MEG9FJsw37UH+anD0iSKCXDHZ
0FcB07qGXSNaWaYmQzflyM0kavwQd8N1zRpbqM1J+iSyURR9uZU0ws0GHMDeGnobQ9HOekZ4HKnZ
jfpqAC4L+WX9e1qMX3Zp2bIODVn7oNEIUCfOT7iD5v3PlsG2hMkbaXoIVJhHbLK8cE1ha2LMhSdt
MuNrpgt+1Q+HoLEIPchdWYzOuWAhuUntNqcpscQ3HRx2oZSOYr4NqfSryPArkbVAxP7cuE1jstjZ
bKVFJKcSr+/ldf1sFEiHc/TaUb6XfFBFgQNSzT0Vf5pYIqPrnbD/XeFmNZwOTbbbC+OlG4AL+HWY
t3v4VhdhTDfys4lF1DcFfX0PoYDOtNk34mOdzahWfOQyRBD09eMK3694eyuUtBJvFqCxNXXnutT3
GWuwftML8HokPu2w2+ZRsesSYOQB1vEA/bHExi4rD0wbSCI4alL0BS71GdLDo18dwFabS1U1rypp
McqWsB/M9jS3dwpaD7kNMPhgRsC2UYS3pfatTfu70ThE1lZQSCRTyudkbM9SJewqhfg0gczyoXkY
enlXCP2RkswrRsxhgvKiCkhZguekfGth7c+KgVzcTwIiw/vRk7XBr0LCCSphu1h+HeLropl3YAl5
L35I2AsappPNWNuA3tD31WWDals1qUlMTydZkQyswPCWpyaqL7ocMcMmGUh/0jEwyFDwDtVbNrQ3
RRjdQtDdKAmOfcVOwQTLGsneFXHIqwIP7EgtBrg1I1NZwEtRe57aZGcY6cXUt2FEfZK+YkodC5e2
YSZf3cFqe1ByLKgHgR0vsCOh9hd04GYrOD0ASAN1poowppkwrlTE53qm0oHkjcBKFV5lszgOIoL6
Srq0lbyTI+TjRaJ7Xd1tJ6V8iVGC0vfzbjhimG/FJL6E8UvZ3JmQd5o0O8jm64g3uULlV3HGdW/c
dWWBUEy3rfh2qbpzUC5bK6qcKhxe26rYj5R+Rq3wueV0pq+ljILiXjQtXAsLZPm9uk6GtlNLJPhC
Mc2wqK3hMqgLHljzMSaLOkSLORhfYK+fLaiWxbCMtBpVxpb5z4KpLwigjc2ZDgmOuHQKxgtmxTg+
oemBIP3vfeNvyi1vuUVZRj7sGv541R/1S9aqNebSpxoWYgyUpdS+tZxioAKZW7BOrsT6i25IXzuQ
P/sGpuIWzYlomcq6K/15gUkT6WNeE9ZqNf2NwDBwpBkO+tN6jQPLj/KhhpW9NFTc8b6J5e9rL8mY
jKzSjVCv6xMgCbZXsnyRgs6p8eJBaAzi5atQ/6zxY0z3FJl1sRcxp1+wwsC5SRj2nRrZZOIoUHtH
qpOeD46cFztt8bxs4fGYFDDPvfrYAKXG2SscH0ZJgGyCG8SVDetZDV7SenYx2qAfqe2YkqbJ7oa4
tH8u4z27Ohw6hFu8LDGiXsX6isr+2X7E2Bt9q2kYCuzRq8cVGOqgIf5O79hLzgGLjq3b0gHsd4Sv
OhFsjjXA9ktS7vpbr5+XxFRH1eE0oMu7eiEbTSXzoRmUUy/gGio85XwAfOebfmoOZtq6ZPXgzsI3
KTqqhqiG8NcIilWjfVFqfIIsaDj3/PdErlrbNo1GAZNa9RSpePKLNvKvxWh8PC+In6A6mL7FOMOk
lKiK8FRMu0bY6cwaMXt1//3ZfGLs/eeZXD2IUJWGUJ2E5E4HWpf3XUt0KDbN6UT4YvqgKy6tCmkl
N0l3R6LuhOGU5kPj+fdZ/Hrcfz0YosFMtAaUKdec2irLdXXmi7gbrH33LlQXDZ3gLPr64+jTRsMN
F11aYUJF4GRWt/j1bWsHdttKbb5fJF+WNhlStfoJ80oVyiosqPa5nz2aDracDWFA0U17hptWNz6e
WImK388G4yoh9r+0tPw1HfzXxVxhJEoZTkBHjLVTgDntI+cJBm8NKkidoAsYwoJG8k2Fkld6bwro
hcnPZiqPAbh2iNpYKLErVBlzsyOmWCEU8F+W8llJRd7V98X4GALKCFwl0iMO1q8WzrEynYpWho8B
RmtBkK+ufHuxKDb/Q9mZNqmqLG37FxGBItNXZlAcurWnL8bqiUFUQMTh179X6tnPWbv3ib3iDcNu
B4SiKjMrKyvzvk+k+/8xEjUY/jMGhMj8Nlg/oyX1bqdTXFun623ltgNSKuuLb+3NaAPbRnX6PkG4
NASPD0yjcgtbzxVk0fkW80ThIIhAGeXB+wJOlIEW10pqb2YUQCjrHWyhgwtu1QtbZ6r1TGYErgpI
HNYGPD8Ki/SXqwGH0o5gyFWPDmv8BA3Am+12Mrr0E72+Pp2pkKs3S4CKk8b+MjOg//WOiosRSctQ
KtZ9dFHyj67/3h6sj/ZdUGHO9jaAVQLWgGJs7drxSYWJlJzJvsv8CzJYEfCxbdtnFw3sSPPVvlzC
IdGOXZ9NarMIlAw8l4WOziihVcGBAaiUonyd62m7f+xPpBWQd5+9D+1Vv0X6TJsSV0hbTlm476EN
WlzU17aEahgg6MZep+fR9EoW4vr4tW0fshF4G9RyAGesNpNLtYmN0xA493cLjEQok9yuJA95my22
OTWDJYiG5VOvTQ8sFy2Ad4npVNomLK3dL/3IEjbb8/zGtWXh8sdVm1jOf8r8CPo70hWov/ohE7sr
FDZdZg5TvOhgSL34BiKEavAI6GtYkMmo9svd4cG00NfyEFU29ZAM3r9bkRue7T8bQbx2JNAJ/Pv7
dHyFuHtkXiUZ+LKN9OrMHjPqTSrJu6okZECP8m+sqzPcDz0LbF+Seg/4w1sDXqS3zXViaARyM3sx
qv7gJ+DW/K/uIWcPZmdJvvoJdF5fm70KU5G5KK7OgRTboUNCJFgyB91pCdW1s459niugN2yoJzaZ
4fuIwFx8fVYY5cm7SrG4Z4Mak+zWDqgy+uVpT97nuz2nlNqAareOhu8CFxVTf6qqLpXtQF8T/9jN
9dkJCPtFmfZU3F+OTj0xYPM0xwOBforVJH+t8rENjxQ5oUPfAmIXehtQBS6J2bM75l+wNFa6MePy
GuuHyWUXDEmtMggCJBqrvrN3XFwJVo5Ip4WiyNk0c7KY4MIFoRAOzqQmHxk86nZ5he8NYg6odUrq
8i5sAgd264Dw01Vp1oG8yqZawqwM1dW82/p7da5+7t+s+Is05dPRLT51QjWh3a/gRFCSNqQeHFCM
B0gCrDrWBiDRuf30TEWwY73nb4pntFSrnp53C1KG2SizKcslc8i9fh6jIcgmwQko8dh0xkaYgRU8
B/mTWG/WTcqJMWaLvo1wkM/EJZdtWA3HNmE8wCSn9j4ouYMXjPlgP78sAQlrk96HaGr00q/gdh4b
ZMa7bJBpF7d/ypugZV03Hh7c7F3ZjKvQIpliSj47vR/Bddr4I5Awd38I6xj/zHnAQv8mbj9W+2xC
9HVbHY3Fdb8AKA2Hk9hqG4/K6Ao3COWuSSMph4SFq/nglmtP6n8HUw1oD5txwcalTu22S0hyH3bv
7fv683hyqm/DgiHYosJjT+3/hoj0C5Bddrx5vX5dT+nxND+sg6IBI2MCY/1hXAN+Nduydjo5yWAw
ruBcKgUFD96d2eDkgKQNa9G/m4D/kd3y9zv/kUpjD9eZsrV7dguXreZT3KYEg5d+7dgzBN58HLD3
/NoPpCSkYNvk15pkcbdIBMiFuoXA3LK7iGdOVD65LCECbqL+mxS6AVSyEP4qYfFCgKHYpBrz885J
Cs+cH/60QX+zlf8wY/8dvdu+yG8RsJFVr9X9ujLTiiSGdqv4baXyPJCBDWIK6+wsM8LDGqbjFk4N
YN8v0Kdfn9RC94/9WzPUfRsvHwCkXY3SdfrDJj96eWHDggwlnRnsy/DSTgeAB8CMpS6PxJrLjLh8
GZ2HWdJd20DTAScgI+JSTwdMGcCuGxfKZy5ZfB28mfmHNnzSD3Bun58OdF1GfYtC6sfZoiAxS+sj
EGhZPMzGPf7OXivJmbMDtaU2nYRHWCYBEkEJ4Z+2Vx2rNLMnoTyfDnKgwDIPuDTiM47dL0HzbIwC
o3X2u+ahURT4sv6wQP1HsrhU7hojSEBYwkF1euNx+K2rKRhaDw6jtpoMAERmP5vEQJh1WGSBbcjC
KctIaHhbbxf/LqUyGf4+wD+u+rOu9lgXCoxV22rCuu+wS/BowD1mVWbs/7Ao/scy63YlcA7h3wVU
yLqtQ367v25zGhwhQ7SmdctWPIU089Ew7IcfAs68Np64bGeC10f0igV5QVmWCbDa///NWgPoNkg8
FsTQH7aI6lQY7GpA/Tto9oq0BoWPypkDSErf/36hf5Qjys3+fqUful/11dYqe1X2Jo2EvKnxxt+7
wGcFtvtK/H18fMRA/8HgQBTz98EE/5QCX4Ib4K9CmaGpPxZQCtGfomg2p+XgcRiqofV2SaDNTLIp
9Zffo7D5HobySRUzece72AiN0AqpPo73v4hyxiBJhfIEUDG2PzBYE4Nv097bTEfJkJ/J45L0H11w
fxBBiUdhFZecjJkPxggQHuIsIgnk9soK2QwchdDKBm1grdr//KzkJKOQ8BgU94D1RsAVx+fIhkzI
yULTv4aHAGr5EP8sALLol/WxjctfWniCD14+k0cRQ0wPG/whOASmLz9/6J8t/INPk/ASZDHCXK+8
nYLTC9QC/JQSOOjhDxNOstgfXTlAJzbeRnAA3f4P2EqNqud1AM7kMdjEagBoEjziqgff4mQIZzeR
UgjMwVAI1Wj3VsPLfYxO0TGqYA0/RTXc650L7q2XR5CyB+CEk6Ri8HtALQM1Up9zKDBdeEFDw788
GH9YPGvW8Iffext9g/xc8qgA4rVuaXa/KdhIW5fna94N5o2/XpUxEpDsJsOEBInZ/VXJQKnJMCzj
bNpO2knPI5+3k2Iqjy00rvk8/7Rn5+UprYNjCNtI2KSY4WgT6j7pcLXXz9mHAyCOFOCaVPo6aKie
6yMi8GmxuI6LpJpdx2D3pNs0W5zH57EV9xGBJf5b8ZZjz2My6h43yYBY89h8rznF1qdypHFU9mJ9
0EkDoUiR58gndp8qfXj6NmhzO6mWhPm7+BBCBBBWXXyqEpVcNhw1lqafpxVwNnEbk5/yyUYkNCpZ
1MUgR0F0ArlG0MXlq7wf+nJEF+t8wr7epIishDmEd/fP5Hg5Vg/kN2Yg38hZyteCc8q5smjEOeTo
+/siMriyvDcDue79mniDfHpvAzCiEFyYfNLG8iw4g3xDC57k7HI9znp7LVe8t0GOxXo8tL1zP+XQ
v31zb5P83sK2yD1bST/JaIWVkPqTdJP7J/JeWjasnCzaO9/rh7qvZy0u3xpgzg3wkrv1yoyBRZz1
ATo8uVDWPyXHuoWel4KrMRjDUfYw9OuAAYuOYU4KqVyhdfp4uyqSjCE/hjU3DcLMjGzE7CF74B8N
zh66yWYqz/WiA5djg3RZiR6ov/o5AAAMdBbtakDmnW6SPeRzOY7gLHBFgOstCo4vl8qsmGYPNd/b
M2W2mcqr+7vsQY6Xq8nn8o28I0t8osxKlgJUPTgi03KGms/ITBtiBmtEHcaxScYXNg81eTlz46IT
8hTbKDrS8RlhdN6DWhAab/K6C/b+3ejt/b2vBDnKzx5ZBBpcoCeUWATZzPBhHfQNAvxgzT3mCbCe
VbpL7TlYOhiHcBuUSfm2O0faI0mE7mVczKq0gi47HVGz9slIpGZMEldoxnkI2tNzF9R0YAvRsgxl
h43N54rt5HORXJtBGa3qeO1XaZ0exyIJu7iJbNoPRw+6u0mO4RZJbZFi+1mLtKhEO0uLDP5ssU8H
4yYdRBDQJodQBDpjiETntr6M6TGkNDARE5At1rERA1Xk323vKTBiUg/fRfG3qTI9j/OZMm1Q7Sa9
cuZ1DIot5ldsrDwgag+x0OMBsoKuk5fri/yLbuyREBnTegLIvbv3D1GZYlBTynJ9tshnZWz49+4Q
q6kvDb8NQMgK4Xdi1FQkfRdYcRd1UR9duRFwzTAcWbRl7OsJ+H6MpxxXTHeTUevcfyaDvfdPiwt8
HMMw/8/wy4Fl3E+Q+QRc2Xk+k/vJkPF81qT545W7pOvoP96u52dCP1O5K+N2+Q4TKA2Rv6RcpAU9
R1C93gVs0j+Ckct4GgiQ7M44MiOfgwt3lIcEINI8vL4aSBWzZHykG0EruzWLu4g0r+BuINB+GYYi
vhv0W7SbItmbAKvoo5Hcjyuiu4WjRgBZEEsktktdobxj4MZn2UJUVgadJ59cx1pUBZevA8MiAy6D
Xwf9nHJyrouMubXYU7S35ynydbdu52VB4g9SMvLhlUKVRz7C5RFbhKBqk8hfMI1CzZPhgLseqiqs
A0o9SshBgeybWWmHYIsUiJRmC+JGdBlJKUOE4JJAzjXHFNx0WbQUZwEREdMm5kxuX67epHJ+ubrM
F+elmGs8D6/m+iTs8nmHS1NM83lGe8jbiNjinlPO6xWJGbUEXfmBHLJFCpn5eIg1kaZiPkQoZdrs
cVraoEQnD2Mztuf2/Kaz2ew4vj8OkYHcDvGc7pceRNIRhHrmfaDehh1GD/4fWGSXSeW3YZns0gqN
5ZTR3R8QW7NlBtb5XcPcuU33qcZM1U+MJF87GeL8dyPENjGtYt/sdmqRL8iiGiQojzNKEvfkc3Df
/UQmJZmuak58QKsPMi4AIyb5jMhtKnMye9038RZVFylgPJjxRWlBnJwWCUvSuLjN/7afhdWzaJt8
K915DK6hvRD7R67oZOQdXs03UnLm64XYfvr1NieKvdcwNEUifoEoSBG2kemK+1WEtk8ZWtqP+7H8
lbMegv2EIPQMlAY8wZACm7lYKRlTdSWjKoItsgAKkEg/wsIsKeMns4x4AFYi86logZUgZzejL+ot
4wHJcyDdtnk2UEmxKzI6kCl6HeMl9l/0TH4zDPVY98xYZ5yOUROJhmJz6HZZec9EBERt7c8qLWZ1
ehrrTBsi1nLDIlb9RJwksbPSydB93e9STKHcznXc/19fikm+2xaZahn7lZxESNpEH/tH8cbuelvO
9iloYXhh8JRb822KC4aCFwnWCjUSV0sEqB/vw717sDzsZlx7gP4sZP6tg9ND+9r8Yu7kHi3mNsjk
MYMl9ARMxdupPZPJzvC5tTyU3pFbRAFiMr5us+IwbLFFYsrMSTbWb3ZDfCq4AMVESLNF2kQFREtl
NpG5RLRSLMN5XIRFuE/LmbznU/RVvqPFEULhn/Do9xN7wTbPdJAcgtOclBSPX7C4p/bsYbSs3kee
COFdeOXO8UICjZq9ZBPbD9Kz4ncC+0Q3iLWW7t/fZPwQisZbcc1UNgiZ0twDiwk1MG+T1TquA+A6
vNofhHrYTJSFmZgJkh0PfCPY+Tt/6B1i6hC8PgTS/I3cQMJIBAApn/E1X2drqsB7gTOM1UuDcpC3
zulFTVClFagAD4Db+aJGokAyK4JU9Sqv5GHeZkoYC0KZbRoMgNhSab7Mq3/9x3CPwYmVIc7pQjFz
4t1SXM49Mv2enSK5zd4E+2/jrfvVVO5B/koTtbCckgwUajT5OKcM1gfL1r88Xn2A/FkrAWjrDcLL
HBDwpTRKnuvPIgRm8tbjj9IydSVj3M9lwpBXRdRSHSiO094vY2UmDoqMvdyDzAQgxN7cXtFck4fm
nR76uZg78TVkEmgweeWjGIEcJ+V6u3cRf3HY797I/TiRlT2Wn7lLNELsijgxvEIQBszOpdizmTT1
PiGTJk3nIjBjGxPYrMS+ih520fqzQwPFgbFiZWr6aCPCWbNObCZ64h4mgySbiwBodEz7zlIGH2Aw
1jxGAEMo3Ge4OeLqZCFQlIivgWAayBcuEd3EGufMZcR3arwi3sRakkfS6WBC+kNcx2HUpsVj9ZU9
qm+41tHeoxLV75gg1LEy36XqWGXFKe/UiBSVcZ1mZKvOWH4iiV1Yp1W0KX+tIXOETezqjli2gojr
mYytiKXKKXN+DLz6nKx8Vp54rZwE8gukGRDvheaDa0FTdhyfJ8xPzEonjqjTy3gz26Ukvjzy6cix
/JykammhyLoR7L19cJpxEhzffdCFbLRELStg+b+9PeVTsLkXeTRkRXxXoH1Q8Yt9QCnLbviqs/F2
CZrcuybNRAul1zexLL2viazYIV1ikS+fy4jI/yJW3kSl5DUzT0KNCH8vH38FBe7uqWjvMZDfy5Gi
fOKIqjM7/UslwdfhO2UlCtpiCWCB9E6Bjqt6V1ZxWkfe8BFEllXDbCQW4b9PghL0MfHN2+fXB3Fw
T3PSVpEGeaI3fPt/n+2wXtiueuuIfotK3R8iLDIBWkvdHzzcLYKc4P7tyKues1COEOkRiyGT7t1q
3I+QY0W05RyUxN6m0k14eZXjOgIZG6ZYK5bYCLhOrPg+rRhI1rtZtGLD26QmuHgGFuimHP/xXGX2
kOfuvY+YrVj5p2s+MHBpRUfWPGUvGAWSl1u+VKbifKNIPETp+BHl9f+Z0f+a1fvxBrQQegl3UUII
f/maIA8/SgBApgzWhZF8IzotZmMbknfsb/A/ZLa8/7/bcvkrGi+WnuP8y5f8kqJk3DwxSvcppZ+L
LyN+jtgBljF0i3SMdJqYmU1yHov+igbrPslK78zBCfc3vneL4Rl0322aCTMUGZ0mBWIMdE5MiAwr
hLHlRGKj8T7HMujlo7hQerANB0kRZ8xL2s3FxaG/2bAmFWNxCDIujbmg5GYUWA6VBHMZA/ERxDm6
j/TtFX26Zq3VERwT8ax9yqO87WMm60bWitmsRdWhwo1FgPCn5CAY8SbZvIkPMQzwBKAA53piw0De
5NEoAAoyfzq+1pgz8bVIEHwrYp1eAKNWTBSv0Mbk8nINKUhCmCRqJmc7MGccYj1hJxpO0btWAqt5
NwYYLgu1BxmWDIfxDhMj1ipPgFXZgoUe3Z1k+V+mRMk+NvGa2pBqqidySjnx/QJHLpVHMA/z+XGy
RzUUfzNXK1cmVNLzMB46hvnAQff2jAITo8qTLXu4HpN8qqPbot8ytuI6iO5iD5jPrlPdRxVN/1lm
+dP8rsESRDwFoix3l0Jm1vvccfdzpY/ENuXT40SutadPQcph9jRerq4BkcEt2ChGSgyOdKd0pLzG
mWH7n1/u43zaTBomFK11GoZnAKzGVKOEBAh0rN6eb7bYvbv9kxab/k0vRwjh3UUmxIa2/vcv2ikO
xP2vtJ3RFP1GGxFrpqAHCHT8e1s0GtFM6E+G6NuOT+P19Ng5MhGIM7MP+sWIri16Z0C49YAtvvdb
7YMdPTxiWu62TRwYMTjGUvru+IK3f2uptGObdtCRU5UvFkvc2g41KsLzgxjnDQImZp3Ov3v8LXOv
iPxf/oWYNlECAD0xejepY06Vb+/+h7ToHlKQG5Jorkjq3UbLekHGp5yK0BjBKJDpJo/kcXYBqoc0
KB4uVd39q/ukryx2IG+9JS/v3feX/WLwT0433nNH8tXN0/Jgj2CFKs6M/BULVfhLccrFt5X/snwS
P7ycidtJzaEEEIxYWckd1D5AYTVIZuLG/rfT0O55Octnegj2mbg3hDvdL7Hn4kLgz0MERR9l4XV6
d4TvEikm+z5CMhONcDfhLRjvg5bekiBNfbNaXSSv9GQfqJordlm8zfv8IjcmgyYGYBOTaIp0yIwj
F0MdXo508DEYVvD9oTr3qLt0spasZ+ISN7H8PeIkmckoOND5pAvzXmLxVExiQjbIn41wXF7X8W5m
Uy6FdV9zUnkwO7riFpGGE1OUKL8UhyVPhgycvJZQmfgWO797uBsxAxdVXFaR0zzCbu6djIwYG2ww
D3ZOakprA0ughGZy93HFBZeIv0iK6KDIhhK2b3IShB4nRcOHwmahzXJSg9u4mR3URE+mYkBE6KWf
pFPPD/cpf8tSAAYWlLdtg1HGESxKxG8QL0Ljin95EXcdpmzZv3sYF0ze3bpiA7C1zaSaUh5MsuQ0
m1dTXojXI765hmcm7p+4fmJGyS9wFVbYcuPSUpFtSprggjoEFCnhzNNghUX4fakiixVRA2pMqWkX
QznAVInP1nCD0hXldD853KYISOq8MulCOWUT30257HHgZ7KeFSfwr7+7dDOj3kk+lqUu2xnju3Nq
vIvjJy6qHJzNxLZITEsCmRLhIJYXHcf2a7XqGkcsTTNvgmY+AuHB6Vg44cvyq0MksZDN84E1tkwV
BhFWnZWrxFlrT2dRIb6rfCP/JV7WROZSjynmv/1KCZS5JkWYMyPCsq1VtwcZ4OhshxGwZ1nnlHC3
g3ZINsty+2497NYPo/NEKT5KquRYEhtvarXYhYa93FUfffOrOI4tnHQQl5r4wjJq48HIBS7wtn0+
zUzc4etHpnCNo0s2xv5170kP7ylzLDMH9J3brEt6hp+91NyhuPBKPOqcwI5Bg7Pj4ztR2qPqKHH+
lYE9fQskRQCR2dJfFHTEpIk42QzH+xKRREd/8pI9psZ5Yu4PaWrfp+0FljAWAWS2pLuwhNwvd+5C
Q3LvO8mFacePMPPEobn8ANoxKqcd+wmozPVzF1ImT8bRwYX8on6jcGzPTtVh9liyHhAXfhNcV/lt
mXJBBqFl+5ZxL5MiaD7Lh/XsOLlAHweO0pDJXzx7fuYZ7ws12sy+iwDJCSnhC9gdWx0RjlN0eQdN
Es+F+4LvywE7j5cS7q5WR0ekZPtOvOGBei4G/N3ytdcNH0vwxfJBhXu/uRHiQpgxGITvVJ7dpIZ0
oNCcK0t5p8eml69g2w7LFHLY8u0mg2ZsigR9UT3JK3mQG5jeQ3qMQwS5BAxisc0XhHvYGeGyh9sv
D9H6waadxzHP6Piu8BryWyVmUPaOfCpyW30tZASrlHL958q9H67EyqtchsD87Bgpc34u0y5lsOar
nEwuUIXNM2h6dMHtpnzwAtPBq/2JiH9p0ggeNYS9zljnZhvekc7Q+8fRTQkAQ6RfhpkzO0lw6p34
pGcAHXH7IZcMEKj7OUzC6MqrqJbO7eah8lmFXJ8O48rvtCyiOYhhZL7SvsNYWmP45quomhzDsNAG
GSJZQMLXXjr4n3QdC0ZIAF4VxLZkMJFEa7LZuOoYkbtEgPBkyAFjP97kTuaJMWE7JK4ax70LAkli
wLLTiVUKDqZy61G6MsoR//vHnPrLnN+OpniAPqY3QTh4Vjw0if7unNVpXOARH6P66+22Yp0pcf3F
wve+flZi6hXyhUl0j/DWLRg19GdQFrwoM6gRpoOZNi8X/aIgIyx3+i9ZDGtP1ydWtjMxbbKqlXXt
bfPmZhmlYfdeMWMZk5IwoXlzqpAAalVnCiFisX3ScbLqvsup/KXzpqzERQhiBXnWKbugj9Y+hUfz
MoFvkZU0T0+s8IVTnMhkAeTn0aaG0pHVueUb0zy0fItAOcLArklD/M4I12G7lBCL7HwoM9klkwCk
RLbZP+R520mLD5BUENe+b/jabKrJa1Ui7XCzsuAmrHohb9Q97saALqoL2esSawwD3c2+i4WnhpIZ
4D5BDIgZsT6IxfqfxjcZuinCcYxZV+YXZF9uWnbBbnrAKwgyAb+U1QFZSyIPynxNLZBgjhi+hthp
yz/kYtg/6jFkYxz2HaoijIFqC2AhaRO/bYwPFLW9bM7b6xz6JqP+aC8BJNaQR9mgGbypb8MHTDH5
eGTGUbKKYq9deIahFt6zz6mEp8oDwYOEsewd/MjzXCGrFghA6kZy6smc4aKH4Y1SeHtSFs4gZkCH
pXuGWf61B6GYom0ycXsf4Ezy7XYv5cEnv7IcOgpBMyC+CHE7VAiDFvNVXFLtjdJmEo2ucCaCUE+9
YxtB9wdK8AqOAlBj4Y9yqIKuIxAvDp4aV8/mwfnaprvHLKFoG4VzMqyCCbtaeuz9C7NER1a3Pyjd
7Ymqb6jOnOukuTo52x97rg38cEPxfhtXS+onT6T8OhUguTFkIiO/VVyN5I+LTmQY9JOrt6N8DnoZ
xO4EBALLYPjuLFd9hWLKA35fOwZ7F9wK6xWn9e28c0Bvvww8kDwU/zpuVWfKVENCKGlXlQuE8dAh
ifgg+CnB4bObGuQENM7rxaKa2aGimuLumnUeSd0NZLjOBmInUgOnR6BESNFcp83l2WrS3S8ASut6
2sEZ/VTTQwUlzjIRr63oCh7Y8vqr6N3dwyBbVFeyKb1euE3+XcZ+pvv+Q8R+ZBb11WGjnTTjMs/X
ydACqRQE59Z62lbAlllVUGVPCgBDe5gIC8Bf7dOcGmGdrLbCHoVFl1y0b9NsvDLTffXwh4JLWOH+
mRZElYlBTjiAnWBn/CgCqDILasxtgfwPbmwJZQT8M7Q1rgpEjBl3L62JlJG56rVW3JQxpTt1bCrB
5hcb+aCuQQTQ+tcPy3SR/VHrnnu/uE6s9/6tM6gmdC5Eb79NqAOBzNcedbSKTHE9JCvvSFb6BMgh
aNS0JYBFx4FPjVAZruH4XakXL48b+IQBilgUrAP2zrBxOwr2ADvxIN2jJKYn4s6Q7vxBFexJfF2C
nk36AfitQHnNs4cTGQVJ/TL4PPjFL8q1IfY7unnudzm7PFoWnmM998mstPbuWfNt8dmc3WNOeYvk
GtVI+jsANKeQjw9TMhJfTj4uNdslcGx6lAFQYz16vLAAA12QVYDtUXeqFk7nD+zx6CJbadtkCXzT
HqQmIkMDikHJyXR2MxCiK3aqYR9TXAABTUpIUvKJCVE8V5oPooD5i7LukP0CagfmpApTgm2DwKI+
r8d6UhmOnUCtCsZB/QC8Ma5lhGh3uKgA4MXXXbidjOJLcH1CGdaz/NsMyVqmGBYE6TKxzPDsDwAn
IbkUxKMuYWXfPZ0v/i7arV3YyZ3Bgy4krxPtwXwDmD7HB6Taa8zR9mJHKjTgEqCGe6RMlqjuETwY
KjkEj8cpSMPNttMrxPRe+Q7zvPYGXyow8SOwcrrDZE2kH0DUI62qAJLYutov8Bu4s7deVgAX1asp
QczjzctOdVmpHF0NPvj5s03eJoVkhwBAreY8Zj204iZhtnQhPc5+7Wxyt6mWdc0JW8+4fgjQF+4S
s2ILeA8QycLOdYzBZthasGVCVgTR1ZnU2DV51n9Q9lsq5m9JkzdtJ89KVXXDMi1U6u8TyvYK925m
D8+rpy3my9k6FDJ6rbebpLkdmo7pWOmLQoKHu+GAE4Vw7vZpj8P4NnKXpRfM9oLr8Za77/HWDZiF
j35WJWDYhyRqF05w9WYxlsIHC2PszCj6oC6ALHqVbPCti+NyDV50StWAPTn7RurpH5S6goAxpCE6
bN7+C+X97Oahudmv9cWFSIxTBI0zcJagw4RfFHkxH8Tg+1H7580GThzjUs3Dyehl+st3iF9rDyPY
iIG7nM0nwmgF0Nlr5UxyygLs0KHMeTFyfC3xV4nqFEGy93zY1tXouXOMT1g3A93wRo6d2otn4NRo
yWLDJiDEHYDBGC/T1pk2AK1lYbY0nFedxtrh66+9lzzu8GweqS3wHh+jzFs8DdOFy+FIRu1s56fC
mbqP4zE3a+M6Abjk5JNxtHL9w8RyJskqUryNF31G/z7emtRq/BhuHSIHlcRcnnAt/H24zfN6mA+P
FA4VPeHrF/Ocw5UVDpawpYJRL9EMqrm3W/dVzT1Coz3ADgfnUMD7CoszGPhu1jslnvpyfsgSMNuF
0XQdwM5ogV18dvQsOpdP/97m/5UMqOsUNFqWRU0QWLF/b3NXwMdsjnaXFYKnaO4slVFeU3/K6F2C
3vcT6WATTmpn8Ycs25/4QKIeOnnMhqGShGiAG/rj2vl1v9Zbro2L6qSmQz7ZmxnMgiaMHwzvGag2
ZkXCFdPdrRV/qDL/WcB3u7yhkv9KJqxOxa9Mh7+5e512ButV08+rMeDeYRa9nXzvpX8t3fHjd+0+
et7GSdN0tqxnYN85D+34a/u1d6kRcZBGNSiAPe4XSe4v/oRrakn+7U9BAqd7CPKBCfPLT2yfvlHN
gdJe89Xo7eRuSUnL5yk2DNoXt5qnYiGAVgNeiJSPFA131OnGEbR49vn9z3LCULYT+0VxitbdjGfs
IjgPilRiuhTo7ryD4sx30cc5x7U6X9z5YDu+KIt5649m14vzfPMdJ84+pttXtQu8Q1IvHr9BJ0i/
CQGQO+sSH8FYFUvtE9uy/kOCu/Y/3HDspVRGDwxTM80f47I5mKMG3tp8dUzGkLc6Zw9mR4Eacd4N
d7mMFT8kZv3xXDkfeIyhM3mdDoNpYkTl2yhiPfiFKXH/ICz/y5TroGwIsCpjops/TPm+GHaKNdxe
Vp4aNt9Y7GkDSPQsWD70Udg5885//ijciZMc4xVEhI77B2UZ/UjAv0mreaO0AnZ7RPru36V1vwHg
pDbX+QpEMWDZBFNJNYI+BmvkDBKA+BeZHxOEDJ+tx53zakvIbzcduNPjXHXcGjgAJ3dGk9WakKj7
6+I8FhuXxS+hI4cJUo//YFk00d6fQgwQLYaQKvcRivb3BtvtScbxfF0N05NrpXoF5Jy/ferEY7PC
t7drPGMFQO356yYFMWbjroktzzWKnL1yegXPyvKmW4/VBN6AY7+enD80cDD6X4JG3T1Up4BKaiP1
R5faJ3WrK1fzvHrxLv5sE80amPyWuRtowdvLE7gyT8KyKJPi2xB/gZSE7XT2PtuHwcEJUrLQnJcT
Pib5VW9PC9tbjLWlrGrdccr83UdFGseFQ1Xp1dHeuXW4KYdL5+BNXo8T32f/Yjj/muvp8yvRanfS
OV8P54jAezgZUnXg+IkVTB1YMUI1mE6NwPVP8IA7anD2X61gxVqfKFkQJTmlX10KuBTvFos8frKw
X4/EoNyoZDMvitbu4g/K8I+JzqAMnlJvCmoBHIaZ6kfVArDGemtuDqRJAgb2Aava6HuvQp3qQ+sC
Ef1BC3IgFd/P79QBH8vwxO7BF4wWn6P3y7tt+dkHbNvnN+OdzGLWa4dH652QJParpCbrDysu6ycC
+k1x+FQF8ADlpZry73J4GR6uo/46gtAJJpxfIG62AwUepN2yqaxA2b0CvOFnJ686h8NUA2n+HLR2
mG8ObgPn/bnxwBHe44YN+vBsfRWqkz3XrMqv0/KESVbYiTu+11vW2ucnOEEMFqTXDzu/kPXfXiGH
8+wzdO9SQSa5du8w7tjAnjPhHJxRmay321irXLWhLrCOh9nz9oxbyO4jnONDkpSycMQO6M4/Uh8B
OZtbUe9fx81wul4XgNCGh94FTOu88SwWv4a76yPbmBi7xDK8kxbvbWpGXXD/LNZqpIWCTcb+8hXG
BW9DFPjqcJgO+DwrKaYZWHzNZNj7JzIobRYlzmnj5S8bIyg7P8MGN+7usb84/Bjk8P0mIMIAIYzK
Sr/2qKK8FJDDuJuc8HSk5AH4VluS2/pFxvYMuZQgPm73HqhY5cUOBIP+WHGpjAudAyAjy5TyrrMe
V9u0NkIFPqxqUZ4/18VHYT8N+2igzepurjWBvo0G8Lor/p6omOL3pDwDWFWu6q1vqYGxDkbKwjBX
AzyWYV1Txf2srmenw4LKpfMvjXx5Vjn2bL97HWlfNuAUu/pjv55NTiUEQJ9Xe6opk8JiGQFwfQLE
MbDRx3XSW4/9eQalTLlZbEDrHZCwG+728NNBQ4qrm9ZZOlqnWuUNDC8j4HECJQ5oMBe+Zgp3B2V8
7VcnthlKrwM/PvOtDiBRNwdp5+ATGDnm0N/K1l/zob2Ncu+kE4MPOFFfu/Yb8ZLWrdkavHpt6Y7g
p6b+b+icB/6QPWeWfH1Q6SFlcKDrZaeoOEWAt1r7STN6PBK578pdnO/Y4FCeyvPZyw8jaMeJF35C
wOhZFMcUviAJQVBEqyEoMoAofemuuQOmzuGyrKyFfX3YnhedMrbO8UF/tNSXw+bp1AEfBp1HcCAl
NfvWzrlj5dRoHjZjvQx6wv1HmMCDahQP6mRtYR1crU4aYI/Ans9fazOBb7NjHUpmFlUFFiDDT729
6PYR92Bazrr3Rzsvr0SkrjpE8tOsecivT+11smlXBUws5RhiqOtF+hMYXLsICDYVzbgEEshaqPoc
hLarucSVPrIzpwFU8XQqJjACjc6BDg4cm8/kZhz/H2Xn1dQ2167hX+QZ9XKq4t7BDnCiAQKyqq1e
fv2+Fjn4Er+ZMHucEAK2ZS0trXI/d9l3rV8nGwKmVPlVbs+WPL3qXo+jMZIsVF8y9e553Wybfpli
SDfsFGsz9us0wSwbvzOM+9R5p24TeSrlVJJiZXA0vNk61caDX2arTxgWQiN27W8GJVSE91v2A9pH
TwSbMzmr29zLIyd9SFfVBkUrYcPqpnqWFhLlA+rkVxfXruxkEXvjTE7sgdpPMoV30dMIgQ+fNapZ
ttMDc9E5sTef+NkeLX3N3vy6wwEOy4Vkjj+Rn6DWx+KY7mJ1LjBiPcf7XGaBXXY9IGXGyRxK+NNU
ephv92AXJgCNthCB7yISyxl+yi+YybNvMXYB8Tyar3/iVFt13S7Cyhol9/VGmhKKIxCQlwuIWoh5
7cwIsGLxzY5iagA8MyF3SKtXcScv85a8qlHDPeHUY/8olcs4J6cTj2P11KiN24XrBHP2SzitSVYe
Hb06VxgQCONe8xDiOwCAKI9zkVkdvt7kze1yUEirrUmdrjKTW6LytVvlVeRnSRJo6VxOUWGbiJKw
WmZkz+Yj0tloPiiIUlkYmR+QMhAV7gwJtS/pULS8m7zr536GUO7VfFXPA0V082SslTXY6UKZj5t4
pb6Or3jZCCupwJnkItyKCCmblJLPm7Z0aYVFiYdvPqf/bIP3ZG880YY0PL6/AJlI/KjahQ/xjWLi
QsIHUJrmc4V9D2yQNQVs2OAVbrk4kvsYye4LBoLxxMAVHNuBaWQ3McnWmpqgq6DK+Pxmcr4AQCrq
ViyuwGNkQF6gYZEDNuztLawrAFZl4mBEzpWNJcdgqFSdjv7mhgd5pSwiGK3GvNpX+xrs7zF8j0Cu
P0LZKT/SjbWtT9rKeCO1gmKNvtdmV2tcxiSw6QRYJMaHYi3GtxvNfCBxY9ipG2NdwvG4PEw2NeSb
Z9BMi9nsGSbp2f6oT0XiRk+TAqCLNkx+Bu/FY0J4+c4oZuVE8UNwHRzI/Jg7tKc6C6NauZAWXCyT
6qG8TQPyolnDyvge4gskVhFXPCw5W2ZfXEhgaMQe9gIjeNgg4BQ01ADYfFSdCDowyUZEyDHa4ekv
YwrwNnkLPhnLSgu/dNITXG5WhsfuVPSYooLzOehtK0CLdm9Tgcyj11b7rLANl0Z0fGzFRjcf9cds
yDE2JVst5QL08CEU5sYixYEXu8opRdomn3faRpk8NXGJIxyZp+oxS35clYM0eQigaUqyd5NHL1CJ
9AGHVqsXzTpc2lpo9fV4hjFZmWgeGzJKjFi/MZv23GKAMAZpD/GxSeXZhQoRQEr8MMGHoehAXnXt
Lc8EbHfB02EHoFoQo9JsC/M5pKUL1LzzXCcUaiq3c+5oguqwObhNWV1YmKOqqy7fBFeWJXO1f8QC
ZIRTgzR09CJtp04WPUOthr/lceRPt5AIWivdMnRrnt89RnDQMD+GMF2vDBT3FfZFB91ckwx3aZlz
Zm3VAspN//8ABw652MhR0dEw+bhb/nWy3suRxG4yczYv7dqcj87i+DFuHd+c+WCrp8PE+zxL34Dp
xp0lpFh14pwhs/fBGBIjMYEV/QYuhOVErzp8ZE7n6BNbfaRm+NafXx4phHiy09ewrx87fEpFX2o2
Ov0V1hQm0RGfUvYeAZ1n62yxDiMsTp0fdNgGaKtYBI42PbHIlNjLEawrBZ5JIrp7+BSbgdCTTAd7
m9rTv9l9yn+TDBsS2SIs/b+KY3c4kdmRw6SzBz3h4OYVPn4vG+1Q+JgvEFSdUHh26in/8RsfD1Xn
jUnPfYycx2PvvGN7Pfv4CJ3Fm9g2PZ0L6BqQNbxV5oBhSC61MVdxecnjxZv4F6j1lmcRK7X/sV6b
IIEWELvsPlN9YlvUeIbTuz/ePxJ337qz4xGsuaMFBofVqg9scyqdZ+5BR3aX3O8O6W//TyOsX5f2
t6a429gqUqOomW4Mj1q2nyifUfKjg6ZgwYVHQstIajWN10UnM9wU1UGzlmNxivPXf3dr4y+1GmAz
A2iZVASSte/2rpeJqg+5JY90a4lUQ7f10jV67ZnqYK+Qz1VsTr5gXmw7uhU+kwrR5y+KP3G62ePw
wUiHj3Lik12dOLuUTe/0SE1wQdnmqZ/4z/ifGDs8ilAnU06w3teYVHEd0om/PGGuBmo+P/z89xnd
WzR9NetX1Qkw0FIBDv68Y8zWaPM0by4ne174ifNUnF92b4uZvP1hb3r3+fX1wZ1/AwH8DQEwFNkA
2QEFkDjqn8e85UNKQpY9gkBuVukjIFsyf7FmT/YD/u3TCf23nDvH6wxT/HfQiuSE3qEHmszWo+uD
j82pCDNQcjPimPs5x7kF+gJlqm+63F+wH/zFNIOEOZJniYn/82OOTZcXdhdGa7X/8WW+sLqOWzlb
WuPx3xfhL4jIHwe6Q7nk1MiKpOJAUr8zw21h2U5urzgSm0v4Gm0Yfrc955PfgUSkw1uY6mFJwKUQ
3fy3YdIcb3oS1ArB3frTrV0GyVkx/AQa8jguw+a7QflvB8NqyQClxzj9HgmQe6xdoziN17ThjZLb
YL6VReN0OMT9uxn/er1+O9BdM+ZRcQFc6OJ1gKMRa44JurN23ui9E8bfZUiLFvpPC/52rDssppX1
Oq/KLF7j2dbAANRSlzplE5wl5aFMFEeYDsewsahAFPk3FQ/5PxD+FxJkUDzAhdhSCbz68/rJSQjK
l8bF2mOV6Y9TeWq/B5hBoAtPAaGFaj6ZwzlBMJvu432C+k4bYAn062p72zf8zY4ytc0vDwIMbFC8
CgaK0GpH2+JcndPHdF8cy323VdfXo3i94K3UaMSDZbMt91hzfDkPmDC/9RlMEWaJ2he2lqpbfg7v
9ScFzzwVf9pP4914Mj8VWOk/J58mWzLxPetm9dN6156UJ+kpPRs7Y5eek8f0yCp/le2Sh2xXb9pN
DsAsCKHQ1qa32TCnhsyEgwrHjeDl/Iy+m3FFH/n9ut637N09Pwn6ULuSLLe+FKAr9TUmZDmpQdVy
+dQGxLBIid/hTovvJXZMjPaKUj1c7D0+nV7YV16hoy6IJt9Af/JXQehfn+uuv8XXOjHN7JavwaxG
wqYBtK6gKI500t/kRwaI0PKU0hkOBf2OOnDomMRX4RLASvWzeJ1CGKFrID59hyTQ7yqd1b2rvRDd
d7BOkGmAXa2T8llGzvCJz3gDGVo8nZh2ioahMECseCfqEp3XvV7ek8kDeU/WaXyvoU8ovEh+52Xg
sm0jji/xUT57fIeuDswU8+2x4XNKp4b9xpsISWbE/6C8T+jS6Ngn6YZ5smNAZsG1b/TZpWnvt1cc
kSnRxa/s20iWYRPs98yPNu75nvWev/Id+3JEqBLz5dWhfg5S21W+UvlqOc0/L6+4PkoP8SeOITC0
LfaeqSfYLCJS3elwnNrir6eSN/YsPXNs6Vl57DrQYjUT27MRotCDfGb/eRoecRDMnvGDZgMbvMFD
g4s0vLWJf2ADBAFu4sTdoiFzCEIn5mpOmLjxxyUUe6MYxs3bN8Pc31a5pvS/wec+XiCNKwxD5fKy
HkFQtaTEe1ACk4unarWJe4J2QspN2jAvYGBLQ/nQXrzr+FJlrNawb7VYvvagstbkRiBx94DfikGg
18AuEb7GlYjH3FJmFsPWSwHTYbzgMV/UT3UnwTfINqZ+bFTIT0EytTFwq0N1KbzAk0vltpm2tknI
0nN5nRE6XXE9K5D44YLIm2CwsINA0GWAacgS63FqwSksFJKf7dHT2btfsbRrwZguVC0SumBs4ZPQ
tWwtdzqocKmSHcHLTFDcVtIwEGODfcWYJoGfdSM4SssgRLDIIkwUvgEmVRo0NsDArsi9xtYIrArX
YV+CzaZPVzKiR+OyrDp1qpsBQiA9B+yYjT9SCCGR8vNip14qQR/HlbKpQDKqbHrrf7Zydpwk2UFP
IB6CGFYakQJ6shzaeK2a5TqTQWVS24n1RRiB2kg3cGxCsgu0IXHJcAFyebuCCGGKxcI1WmQ1oD0k
L1muOC2Di1kstcuSjxYRy14xU5agGFo+b/XbNDWtqape3dboZpO+ITMEk4ehwCXU0t9U6I0NReuq
JyU86Wc5jvT6j2Jirgo2LSX0mgbSgRKk61LCHluNZzVZehbmm1dyOXNIG2ZTMnMqR2tYyjkDuFLD
rF6VCrYOjCVVBYqKy4xVYPmRrTrgGjtCDJHtguhoU826RMYso09oUk0ZU8HbL45n0vUlaGqkkbct
sQsAQONDbZrLzvzQO6KztLNdbrFiInAr2zVNM8djdmWZDK+kJYgrroNUaGOzNVTydSeKp7GtHY+V
Wm6ym+HZ4OGl1kwvUnGW8Oejrk46qQEHp/MkezLL8I6Tu8oLCpC8ILuSCIBbH9xAawIrWU/xmmeU
IPtT5SMxWw0psd4XUrm+xhppUTURdmWGDVcM6hpQbVt7N+vNkG9eah8ocZC6CsJMZ0/gf2rLGNZc
fIF0YqikYTCMZNIxiiCI5J00k1Im4dx6qk20yxN5dsXnsFPsZZw+JMAnMbYvaT8+BonkjW295U7Q
4rMRm/TL2m/YlLaXx6Elvd1CK8G9pWY/42pcZZfsIYoCgFjS+K4oWfKnri0etHQgri3wxmrchSaJ
5oO+INDxx6ids5Zr00zcRHmxiEoZq5wYq9lA+rjMYprhKxgQT1TLTCed5jzKP7L23azk1yCul9lI
Nvz1paFjjpbq9y2Ica2Q9wK3Pk9xyLCij2uvztsIoUs8gbgkWqUsYfyg+eD2LSGLhMXHJL/NNOyi
m7h2GDyD7RD8bFOWEQNGh7ZVb2+StlXid1zWNFOfxddm3eTkeLba/CqzUlEnECmJnhzg9sTJPCZv
y5YvXh7iWKAdumTbA/FIJZ5lxNHUlq/hF6t0/b4JL06ts/ft09nVuC6gn0UMoSS1OJGJgdS12cFG
3U30RZSR8hpGFsymIp6bx0oDRmiRoljWe1RfV710nceVMMi0ZxMlmg3bjP5e1eR7Q1/VNSxpbxNl
1aktNLzrw9hUnzIjhUmd4lZJ876UKuCweTrIm3GoHkw9W+Vm4A8GaFpLNg1kUDHC3vpzmY3g3GgT
pDcF+LEbB98mSgigbmcHsl/nlG/NBADvGBTJlMmpJ+TMjJg5L+WPQNamdQgDCDWFNFqzJMp3qsWO
tVAX8UAxW0m8NJ28N6nCHjZ6qG7Z8jq8Woq1aitvDAy/LQiavqozGZ/ISIKyVQb7lvuQTJX9DVsE
62cst1SrbDDsmEyivF2Ku7ZRN/LEeGgoY9noXWrJ/NnILCPqqp12jER1TMCulq6yeHTKwXa76lkr
8tWkF5mATMlM7fg+9NUyZC2itFDpzAp5hzyLrGgZqzs9IucrprLAiGYhkFK5ldNujxP+nMX51bXs
n3YrQ/SKumdMP0d0LSECixzZ35A91T08ecbTB5zgpkrYvzV5vu8/h2gyF0OPnmSYp7qMnIQasZEg
noDxA0SvUhI3kW3vVhtrSTMXEXf7AKttrD70UX8pDObCoZqlN+2H3h7HzHTKalgZNnW/YZzqCuRy
TZ1ydIIAe0dqZSfiTC9QEO1ryGX8UNO9WUueekN/XXMvqgTuXLm7JpDwrqLfZNmyRZ8TRMVMS5Pd
TQsXjKZSfVmUF2OWSsQ/K7ZjUDpUVQKdolKamcSI1kk07VN58WBdCyfsW6+EN1olk/ewKd5U6ICR
eXvOMnHq0pOi+LFSlF45mP5Fawjjy7ZKNMFU23RvCGmYPW/EExRaj6UpIKsNUNYx+xq98qRKxqPN
YmvkDkvjfK4Z+FFdCC5qXxQtExNCqMsei+YqtWmrnGEG35X8Tb4WvqkZzLrawQ5vuHDmWPVI8kIc
xZortfLRxJeVQeKBVgH23IjZmRiSw6BfuErHfR2qCAMJ4KI56CPeeCncW/Eq3waPCNuDqmws7pos
DR7qS7wcbbbaY/Ug6yw4pejZbjAZjcgelKRgHtBwQS5zBUZPSYf97WasK52RaXIZMGG8UQ6jiFKU
EjahE6iQo8wS0eqWViE/TAaCUEaJ4gSYsS3BopywKqUeQrwJGQEEZX50reWnJIvehkXIwkeyjiqG
oUH1c1JcDx3ZifbYMHB/dHaxzmWxZnsrbiRYcW9R2RxTykIddYIRwuaQlOvuRgCpteva0JlL8LnK
K14cdvMQ1PlaimGKX7R9K7yMpbeSSdzUg1PJmqil/prULY7ctuYqE+opndLNCb2hYJ54Zau7TYvB
fhuvbt2z2Vdz5mETWiP3nZxKRMgVZzDyobqc2MpwEjSfwsYkuS3VOHxs1GHRBCRVXIaUAQ/pV1CC
mkbXWaBAN89vJHNFT2ZYenVFJSCo3LFjrCXPIPJqzXi8KshcssfR0FZaGM1i1rys/aVFY+iR81BT
0jJppF6qqOjGi65JZKoP6ceNRWzWrBLJxHn2OqHMoWvMlqs2OUMfSCBJWkoyTQ1rrpGKJd/UB7PB
ZjFRbPdyXedIsGgpFm706M7GQNCWWBDrwiO5WudB8WCXktfm1/2/F/X3+06AaxztNZIOiK8jaOkO
kan0YhKOHcmJhUlyo7o0g0WnbW+q7osUo9b/99EEPvD7bvLraIAxFuiWodlfVv+/4T9dGWmhGcsi
kgqHN+MzpGCdQoD491H+gsfA2vrfUe73rNp1chk1LV6TBeiI9QFV+GaCv/2y1b7BmP7WfIaqAP1D
KlL1+4ziXsnVy0S7JOvEIH67KRlWoFXPZdJSSYw34+/2438xcwQ9Y3iHxajppn4HRieXIlKCNk7W
lvRoEeECtBVKZE2qK7ZSPYl/YizHGjhst0lJwhoLvX+3LREQd9cQpMKULAjOUDgJbLrPoJLCKK5N
DQzosrhgEliy5VlLg6M+qWC4DQjO7TE5pvt0Hx2bM/FI4fHyWApjtlk5DV7tebZqlsEmXQ8ze20+
Qk0ofGlp4DXEZHqIjgXGI8v6SSFvI/GJLZpFfjUj0WpebfQ5SNesmAUebGWWKm7j2dClyHZEYdsj
by0WV7TEwpNSn5k8BpTOyN3nt1Wwlrc5pp4mlgLmufEIUXZ/KCgzkXCiVSRSggdrXV4sfBUwbkHV
jF8+8t8rKvVxqe2SNXXP7eUY7S9HorrhPO+7hTUtsNtGDLayF/Li+h3gdl9WEm1tWTpkVZkYF+Me
CaYA01p6xyo3Xic42cTexI2gcbLE30we/31h77FgDmVJZNPgvC0pliXd3TRFPlaEaHEo1VF3vccC
1JcWhhN804O1O+Nv8+s4kO90yTYJMlPvMPgqzOSuNiPsDbaIhXAhYzmHP1sIbChPrRlqjwAP2BsO
XRBxFgl4ouFWbk8VaHR7H6JgtE/2ygXiQ7297sst0crolP1Vvfl3e3x5WP8+Vt1/0DtErmFHm9ZG
qGyaZeOnu9rRHtnJz1P3+k2T/LXl/9ci9zocySCNYyiNbJ3WSzYdckG/tRO0S+6kRUf579P6wmj+
e1omaRDcu/BK704rMK0osLMuX9fv8nvP3zogN86RXqmCm2/62y0H43CyDyhj7b5ieeBUR+MM0w8m
ARyS5jl+G8VqZHr7kUFP49eVH1qLlMgItjxEin4gCr3hCivIfYhi0Tcrgj0A5S/AXOKlxu6scHjO
v8/rfiD+dbX+d1ri97/NLKpxraNCdN9h1vjmPPqoFu3sW5T2/n5k2JV1QsrIkCCwDCrkn0epjNut
L6JCP1qCXEhi47Ze2pt0C79oF35Tyv5PBxQHg0driKwI1cA3+s+DyaqUyVEZFduXyhFDnuZZzjLc
Kd919Pv+d3+cuyVAWQ7WtWRtviVnyZHgYGQAqPHkOm+7ySFsBJ3pYswzg42I3XpFwZqxRqqdocYd
62U66qBAjh6w026GyyLTv3PM/0vxk0QKEe6sI1KjKiYmxd+ubZrcqu7S3Zp1Pkwl/cko63kO5K9d
0QMd+hLSJQu0CUT5khK71L4MxnYIoYq99cPbqM71K37Aax1thi67tj6bEK5X6W5r5Q7ssqBYW4lg
lmvditwlTALAkUovrqehMS+JAayM94pivhdJ+0LBRarYh+EZ6aBc4sKCTB5GDR73XXzxLeOllNdN
/HRpdoPsI6PLms69aA+EzrRXAdt/SDiA/Lvj30/HuvFn49zVUYdcrdNSaS5rOULk9VrFnyU7kNzW
EWe9/ftQYmj+fei4P9Rd9adXk1pRhyhbG7Zf1gfWOZZ+1L4r27Fu+ttxEFKZIsZWECr+vN5FnTVZ
FOTd4xmZ19w4lU8aywNcNxfBDNarV836ec8s/cvjSrjORhitfdguiI4wQUFBBDFee4RO64UzJn3m
9HDWPctUK7BZEtYdWJ5g4SEcX5KN8GhreYR4UcFcCj/49kN4oQjLJ37xhl0VxwNH/ejnCaqQkf9l
M3QWOLKMvJCk7yXMNFYm8pv8A7sWVivxFFvLWfTSv/Vfb97yaXGLYwFiz0a8EdjKYvkJhQEleTIl
jG02WQz4hkM0ncHyCfGEwBqBh/jB7UP8Mp1hoUQpaphPnuHxR9Powhf+j4kCdgqYPUx4DbtR8V9b
mBmg3WiEGwCS82pFKSWGNuqYixH6/dsgXAAuM/0RqKNzvlx0R8jOwtZR2Gv8kndf5/pj+lR+N7Ld
D6OIpRB8aNzUMs7/lnW3BlCC/pJrfTGuK9KUlbPeTaGd1qbDfaZddxNiNBuv+TZp4D/d6u6odzNf
bySFWRPCtLarWSc9dnhC4NFFkHS7iS4w7PrtgB3i0jA2inn4953zn8IpZ2yzaNbYISAM/BXc/NsQ
ll97yWiuOsPQLoG0tbYQPOzRw/brjrDWCilkMQ0XNtK6RYLVjIaJdIeicWVNCdDLN+Pkm1Hj/laG
SaKatqJK0Ek02b5fxJehfMtjVZT15M21O5BJDF0yuM3+fdrqfZOLw+BIr7BLUCzzP8qmKOcyS4V0
XbcKPHR5Mu0TZWqzpjBuowvkO0HTmyHcLa7ETvf6Rq/Gc5GeK3NftL0rGwjiM2LKe+MllmZ13HqT
m2S7Ba4kVr0aRxjgxAPGk2AVVfDJEifSTkFznSZyS66W5Qbd6P77jO5H218nhGpaYvZHtnS3zIj6
m9ZH9hWrYuVQdJuW/KuE1J/vm+4//JivIxHZIKOaUwmKFk37W4+ps4tZhNc+2rDUCDaXfb+m404z
rFzNo03XuDnh2thF+8mSBB/KYagT9ure/Ead9UWS+H3Mv/8Yd9MLwaf6NYPeu8Gbeh0sCQrVscYs
TnyE6EXYXtpAi9BoIjS52M5KixDHCC/YJ4BMu2bTyq5+HPbBNFzrh2Yt0bNHopmxmE/8+GQBnQjf
iGhnCROheCMvqu/yRe7HGk5ANzRkZYJ0IhFS+2c7poFldze9w/wuoUicuYFGqOretL2MjHHsFJR1
bq+N7274/yxH/zzq1y7ot6tXVVe90wMy89CRXMsTgcVq6qfRJmDEi5JvRhf9fgVnEGoGjEOtjT0c
YMTdRVIuAEZ6iAYA3BjdnKA1KXxXIGYKZuJreHxBKb0GD3coZsH8ZR+JTuljD3zsGg46x/ebQz3K
eSaYnG9uDoUj/n1FfcSSypl4+LhMBe1Ocl4H+Hc//31b/UcC+esMdFbWChtdYir+vEpdYSdWkCUq
ObOLwfUAyR+CF72YdxiX3tx40KbhZH0hAE+EYHkURbN5q7oWusdkelEcA3dqiIINpORtULxfif6t
EHmSEkVaB7sVl5p/EEwnyYNW+W2G7gz/QALX3s3N7bMzwa/hU7/kGnL8fEfKZmt4zcSpLZKn0Us6
wMR9MqdqD5V1b6zNYddlO+zmgp2C7/RI+vtR8W6YFE1Wej/tTHesvQxDAxpeOdDtkGleNFLV8Ppw
gvd/N50mlud/3KFfF99GpEgN10Lb+mfTNdmoJvEYVOtm8JFN4oQwGov0+RZ5+HxTRNgOr7bApbzq
BS/g3MVEnLIwZrlEyV1iF+XGgxHiN0o+iqpNIS3n297cKhZw/N56y0oiR5mBSB/ils0TT0X1/91s
9N95gnMQmnnmI8J4IYj9eQ6lZZjNmBDyHpy0Q/SavVK4LEa/Gd3bY3G8LuMpt6xL76BDQxWt/YBC
N9t/4B78IJs1LgkGWlCoqc9F7XzTOf+CeBHyrjBNgnpJzGV3ZNg4uRlkvnfRhhzYQ0cJXchTL4+X
tb3W93DPJ+tqeXmEoLTBBWVyDDXn9kaHg4lf/lBnIBYQ7JuFNecjLixrIQbBaAcm/y1cRGrSfzoD
I4D2v23w3dIZat1Ery96vj6b6Bhh5mYkk4oRoPVixI01tFEAc27+qws3A9MG8S/uATPBxWUM9jGd
8YDW4fmm7mTxU+eFunM+6Pyo9iofiN/TDonz8HrBUQpaBE5D4hkd/mYBD/FTJJ8+GhcyKhx4ykgN
3AkEVZ5xwIqBtyUNGMVu6F02the42hFfLiiUN6/Bswgazcw4UM2FXCboZdQb8d5oeceO1wW8Dt06
D4T0nNQZNpHD7hgpBP97QqIA9ZpCwdfg1jtvzIl8bvmdYdEH1qJ/iE/TuVQtBYvK05bml6uXoDRL
nBW1SSGvpoH6NZgIRjzBbPCb84hgdPDhikw1d1xcgCZl8hfET3vsBjofz7grL8PXfa+5mU+Yyq7i
X+ssbXJ8zHPvemhOCH88nKXmbzZK4tGbOJqr+bLXbTVX4t17fHM6P1+M054zT0lh6vkOUcusIPNC
3RV+eJZmoo0KH70cMABCMlfZQItwxz0ym+2EOEFMp/bCNor9w37iDXO2FdD6E9zbfj3wEwQppSxF
cFGJf0jpEDgIoqjtGm/gZ7F/3cV+xu9KiG7hA45OnrjO4krXXvskuk/DZ7J3na/wuXGOoV0GX3rF
cQU4T1yxgZ8aZ4HZJS6wEVGLVzdjxgl9qmI7AepC14M5bh0mDxZJU8GsO6OjgEmESf9wFjigeBsV
bBAaqh/xMoZnupmJ/0tBO2szBB4eMVFHEpm5+OJnIk1y9K5HgRpTmHELmhWmc5ZAshd9unLJpDiI
a6B6JkEo0Vx88OQ4+NERjlr31d/A+dalh6RWd5KtILc3dMgS/ru4DcT753txwoZbHJutzHuKqww+
DZ/96z1Er2148k/Bkv/V2USf7D2BZhsuvWKGtZL4rByBqAHeFT2sK34m+ixRYP6FdzVX4jNnm3Qa
EnGcfvUbjfOjo031HZfBGz2a2NXn8btwWYcwKIBx8VBOt6k9LfAj1fyOv8L/WGxMKTRy0NqDru7i
OWU7kq/yDuk09gr82DWMSsRHH1yxesCGgYuper9slkU8gwghEEEq+gqHY1pAn/brhpbBcO+HYjpY
zrkXMHBs7/3Iizxsy7izb26xE4RJ0ZsENx9LXJpFekHuzDjwU9hMoYdwC/ftjKs5JHMCHF2oAdyM
YrgRD3EFGF7exRAg/qK6ox9wLdzkNTgISXbtBYef4t1xCaIR4fmQT9Kup/HP0Yv3vUeL8W7itife
zYPCwDuKIUB1AApd+ABiOGJBI44uvqNczbOoReO/R8dfCNs8ex8yRGHCQg/8mbpfQ6vkw9CaIrHl
k+Zr8Y6NOz4oW3stL7RtjTUDZ5n9wIPBs7bolBw0nS/FgzLXflz8aKrwFev0uRgBYzpD6/V0LryG
/OyoMbokq9ET/+I9RlcQzZR73UZ0OAqmdCAxfvBTzlo0I8/BssLEUkNy3hGCefo2f8P8wWer4E/8
yZHVzuyC/7TFCI/l9mXaolAXt4V453LHJMFloNji4oCNKB5ilos3EHrATEwPs+yE5c9pBNRIpzz3
wC12qLiXsbb1iezzk69HPC1O0LkY7uyVuNGwOBediKr41p6KYTP19FXhil5+5XvZMVfi9NIpNSL6
vYgLu4gZaIc81qvfMvE8/CvdAK9dToBP5ADAf8lCcEqm/DLgHND7FEPOkqcwfI2+7kpezbCmTTtP
pUwSMLxRYeSB10Dmvos3yVjFJSfSeFxGlo1oXJk+Lx5ieTz56kYTRhrNjW8OLmVbcet2R32deym3
W409YHVQTmJoIqhiVxwIROL8U26n3ItWGl3sawbxCM1gCuLuxrCcO45JC381t96JG685dAxeg1CD
0uofzZRyFgtzmeehz6RX4cU501x7RcijPzqbM0o/fie6uMTYxt2KdGh0XsS0A0TJt+J6klvqZ5vR
4aIisl4xCros8ukRH63zjrADV1nRJvjUMlHHDvOAWPPTM11SNFw4r47KbPCDakCyLt2Ls8Y/hydj
1Q+5zGdOYGMg5ovWv66ZM7B17tk93BzR9PbMcohG+PptLbx+fBzmvMYLxIahc34+bA02Ff1SXEK6
5isYLPEH6iaYtrzTzV+v3S3Pfe3wD72RScGFw80i3LOu9S6Y4VJxZ90nPGp6P3kk+30f7DBJ90d3
xAq856cd1cDeR2bu/fLPbn37AGA8Lc/47H29MnqMHpuro+MwZO3EKVAG3LR8BTfELAUp55TSIG/Z
8VV8BxfC3Z4+D/OtIJr/UiaJ9oN6SqzCsA6fVZ6LANfvl5UnTo3G7rm/xKIq8Gh1y8FUhdPP3c+L
c1rrMzRor5JzspzXpRgQmSzE6MBCqZk/0H2dz8F5OA38qJt3XCUWmpQXxf9ZMPntjBfi1sdFFA5L
vA5TLZ6B8p3H6aFhEczzHY7weXPrmeSk85DUYeRALLhgJPHb0D2h8HVOz+LG+CG2fcCBHkYqfEyG
ZW12qHY8n/cTvyMGmicPzisnT49zRatV3mTD2e7Ed2xrKKYW2HDXXFpMZXgd74g5JWewYquInyyx
tNRHIo/P6XpughlT7IvEB7xoZxqOtMJJM5tqq4xV3BTfhRfzo38p+C55H1+ip36GJPdnSqL8NKSk
dE5iZKUTXN9Ax9J5Oldf85AaLkbPZ9WHSyKfNdyQsYf6VKB1w219HX3xSI9fQjEW5OwgkZj9qihC
D/IJYuRn+ZYsWXeg9wz0pMsRCgiDi8RaCSzfU6bPz/h4+L7j+s72dSmarXaZ3YhxJOqF5w0MOSPP
rBbaVFMcmF/Jz/YV+T29Ek9cnovROu9Wv9avBsM2xtMKuuvPahFXjrlUPyluCpfpXMK4nhelCAAp
Pg+Ig/lniTaOZ8+Eh78oVv/vUa2l6ZVgyv6zBV4u1qKva++/+rxciuvjV156rrGcVmfQ5fbZ4qsB
/O7x1wemcc69L6H+Mp6MJ/7lJtPe0UdgPiLGCoYHHnRhhMTOuFH4Krq9aCeg7K/zk6bmQXaJlxYC
vGFmufKeRb0f0+tyhheY3MyPzVLMk8nXMkDMtcvYOX0Dhcj/gXtEGVuXKBWhUFHUr9//Brx0Q2Db
2e2ibIpl6CN/5mbFg88LWZPIi3/vvFES/WW3BdNEFcfSYX/cYXRdY+mmMYbFenP+tT3COK3FgjBd
1HScpVi6Q09D+4gZ8CyeTab215bR2BpHbXvA2o60t26ZrlnXL2GbrS4bXDzm9vxC6KJGsKqIGSOt
7nghfarEoNWYjVNtibahXvSLaGWvbo0jbcy54v8fYee1HLeWZNEvQgS8eS3vfRXFekGQFAnvPb5+
Ftgz01JJoQre1mXrSiwHnJMnc++17VW2c9beul/W+/LMjn6siOOBG6QNjHWNVAxpnRy7K/+tZPPR
NtY6IMHOP2fX6Kisq/l3PT0FKnEsrpxV9oxQF+lh+MoPJf+rD/U+Pzf8l+LqE6OTkycwVIQDzZMf
456jq7WTD8pJPhgnY2fszIN1Kt+Nk7NN1xr/3+J3zAOpIQsgICN7k8yjuTAGPba0di6HmztfzFOt
nX0gwW2b73V2hVn+ip6lTEchgedssj0iCIVHNbGFH6vPjokNyx2vEkSoODi4FbwduEYBHH07txs8
AGw3JQLWkSAO3zDiHBrKOM7wZSCqRLyfIVwf8aP4IUY5/HrhLxvi8LMk7OVUBpTEdOHjkcLGBi8P
W87//RPGIwblIabxl+EFB1f3TNrWNeHLuRfX9sU+DDMlIgkuBvh92JJTcySstLE2HiLfgr28zmbW
Kt0Fh/qW89V/Ze60/cKRiYi2/7I/+i++yQnhoob5UD/8t/Am/hA//JuxFfcqaHPhSMTaNwB+WCem
2twaM7YafaoTlmoSJhZoUw7GAdjyvt6WA1l3Ikyahc1F6JzzbXJO9ua62LdX9cU/2ifzZBBmZ55c
mrHCJmO2JGWkWYmkUmKS2JZX/67Dszz7x+DcvQDy5U+nV3z952wf7K1mhDD0Gl+7F/+enKNzdjYX
7dxeJ5NoUu2rQ/RKi+Zn8Oq9FpfiIt2in8rNe/V+Kl/5W/BT4UXiHfrp/GStc/spMQ0yFhtWbAqd
D/2snpHNnhuF86p0tO4R7YivQYKAYfPNfZPcsQBc0Di6OwguK7I7AHuM8nW8thdM6W/CvSMO3ufF
plfjoHNgxj+1L6+lMw7v4dE5D6+5Wil7c+tuxJ26q8DjrvWtci5/BDfvTfrofzi35tjSZoc3IJ+k
V3jjrxDFq/eOL/wtzJHST/cuvvt3+V18Tz+7l/Qa3vX3Rhhn53obHgEfj4dTvbFvVgqqYG53aTmc
GrAP4rF2SFrzL/bR1kb6UeeEHLyltGw/zKt+9V76g3WBYh+9R+/WT+Enn9ZYgKILtJf2C0xJ6hja
toRGUOMzDYmHfxgIDswALlRhzNgwOA8fjn2yTw5Eam+CB+vfy6LyB9Ft0GKYiirrCEuHjt5DMzcr
OrvvzDzmBbkX77Stl/2SWn/bvzhHAKsEegXj4hqtslW7HFYYotP58mIMHuP8It6qt1AdlzBCQePc
0kt8aW7ZW0N0nvjlnERzXNx0BNfVqpQnDHjSi4/YrNhp9Ui/WeBeRiVLoLXOVlhZEbOcjbWx4Btj
ne/Lfb33UZxxkB2CxYJtvk4XKQySHzQVqd5Gc7iW+fSF70GmEGwUD/xW4eQlYyGZCKf2PbpGTIDb
l+RqHyJKRGns7usX555c23f/DOB1r62jlchqsqj37ZJHIosIYwnD5GG5LT6947DEFp/Su08MNa0L
fazq4+TOvzH3vACrqFiAk6PxYr2jhz/G+3AfnofkMlJv5th2NsLW3XmXjIyIeGrvha0NasPdcc0j
UbPeAE38sI7OASi0d/BP8W4oi5tNhF745K67DV3vTbrLLs0mOHiHQX19CC7mB4Yr/uGveWP9xyCx
Cg7JJTpEB3GTHdx1fhI3+S7fiZuUQ8y63Km0ypfm2lxzxj9G36tBJowj3JPhsaffw+/49yEnzDr4
5LaaOwMNsj/WWVcGRni0T/hVO0hLd5Mz9d32e4O9Ud1l7/rJgvl90rn/HM4xu+zFPCUSv6PuDJjg
4VUnumFv++PmxTsLzThNxvHVOnj7XB259/iK5Sjd5txp0Tm8o87I8HNiAOarnVMjrsYdiRwe4STG
Sl/o62SPHwX61DG/1nwE5/wanLlrupfuxWrG9ikj0RWbK6ucdeBBobfYJ3THTzRg8p9dfNmSGMVK
qipLlBIPjdsgMusijOxkA0WCHQ0E2NgNjUmYVTDG1VnoGvM0j6aGJ00je5m573mYT+CLF1+adpK8
q+iRP6fT3YfQKnXdVIiKJ5O0P0afeKh/eYbKQxfccqU4KESLkJBoqhVbpp9VM++J82YD/fcKImt/
jM8eHmuo8n6p4iTLTbTKy5xrf3ZZkUtqKsAq0kiY9fuhmSzMsggS39BaHnGQBx/+wnmLUJmAqsLb
RmPubqQZ7iS70rFA0JNxQuYoTruODi4yDwcKB06Vk74kwcWm+AcrXOMnxrJN1xIKBVHVHFOd+eY6
8Og/IT4EbJuspTk76Je+k0/kA4y/sGBar/z+hPSEyUoeTXfYtXg+GAOvwtTnALu1N1BvX3XyPz6j
ObYozipY8KbhGYwSzblxRFqYszJO4R4YNVhlAggnAaFE1gm62eQDRsMEscCuu1BEb+kCBJymF2fa
R6MherJaFof8TnOXCFlvki29yRFz0Hw3nFb7Fa3dVbAxrsMZN1wPcWK8ug/rlL/oh3ztIYIFgjQ2
l7zoabclk5SuQjZeng6H4ZA5PxHbKdEIuSxHG47Vry+b+W7ljs7d+krAQTOylsOBEsMBP3bPHoh+
xabYtnfWgbt2nM+KlXIWj8q+hpE3cpeD+ZMmx5A7ugbV5Y+NSUbaBWeBcfDyrDz/g+/PNjRIHCUw
CoBZ/uDzxr2i11XmxrR0m/EWbWlDBmUMVXEb3cyjvPrB96UzlfbSXjyKR53dt/sq3tJLdctuxof1
UbyFP7OTf9hC4tlYi4Zo2YCimzJ4ixedjWrYeMKDtNEW8RmS3bogdxBY1UU4MvBhonJsmE3Ze/sM
85hlesgv9S7+LgDnjljtJoAhG9ln7wIn2N/VK3mvHeMdx1oOtf4iPlkwIc1FuioJQ3CfqP7+HOw/
vDsPm7TXhHEbRj4KEAYKQ7ztcNywoykO/EuKf99mcx76yDZpXga9DIENkhnBjMIsvw0nxJyQqeFs
ORxulXGCEGE4K05RbDAKHdRKJkkUTxYG+S/HOyadoogsHfEwQ+/fF4Yu8krfDeyIEN565hAGn918
CgSCa80JxgwcX8aP6pa8MSeeZLfkJpytM5AJPtzuWJDFwJoh76SDRPWn74xX7+yxY0V7Fn2K4/pY
77ibTtWwOV1DFvnuKO35AbuE2N+Cgxox0D/CQ7oJN/FyCC8eYpCp9SkkhB3po1uL6OiYfOVaHiXo
JTDjrdO9fG12EmHt7sHaD/VQfCgvzjpaVLsIwgG50luKS05v/TJahXvzoO3sTfyuc1rKKbSv3pV7
9YVFfifSqF43cK9O9iZco7NUOHHFa3MjpqNBYTEo1JUhNWvoHAhHaaXNOQ3cKTPY8bSjR+rVfyoI
fW8c7bP8UVXj7kdElVWN1Q9c7OIP75Le4jfzIwKI0L6Jm3quruV1Ratopa7jVbuFBbaGrUa3gEbG
3COiSZvY04YEnzO7tkHXKp67hIyqLzmFVEv6UY4sreJPlTN7DK4QrZtHJ2pyHoYBTy4PcRA6/D4L
55b/7+WhDrvsL/tGowSdVbZFtnOTiwyvLLJeLO8uB2cREB8gB3/i5gtBX3jlpsy2IaefaFU5syCB
OzZuI0BiU/IAinBtqAuXlIv87ElrjUlRB8sbLN4y6eaBtWnrmXAr8omRzzJnkttTWzlIDBWJUhSm
+L+D+hyLAxkIQMInLqAIEDwVazr1tAPurZISSXmzgkuv7X1uv7tHpz5d2O5SKQEyTmtqLnFVgEM0
9pVF3AdJI2iaUEctFHVcizvImzEWunjS4r9ibqSNZIao+kJzd0L5KtN5WYPYh9wTwk9S5725rXz+
4yQXcO0PallNQ+IwdaWdmo3FiAn/lNiHyFjH+bbsd/DrPMagDE9YOVPCFrBaIQyeauSbdMvEP6rg
FdNp8orH1H7Rv5IrOgLEErU2T7VFz9i7GzvY97AJ4r+JFpAZa3uMkd6FQZcfI/nVqa9eDIfsqKr7
Mn0z6q3RzvN0Y7ir6KN6kc5Fv4BWWlLj4va14Z2uM/WsNF8xUAXJYar0PqANrc/EwMa96f2lK24r
i8FRvPZ8tnF6frK3DmoaBPlHBLXNPdryIXIPiYX4zPxIUCFF0ottF0PsxsiQ77bSYbfn073bxras
7gkCyVqnN5sHYC9pnQ5vQ0WVjJA3FU5VcFTLg5vM/n0Jfzug/riCYeSggpBwS+oPLSXHylKnS/N0
hxmgoF9Td+Mm+2yzo4HXEPhzlF4rmQNeSJYG6RJpc21CegneNs2v6LjHaEL//YzU4RF/f0YEhMgq
IjQN9QMc4N/vqVDpk77L+vZChLM5L2gUuxO5mWjEB/TqxoznCgaJHWM3uBNApVbobVrSSxhQ2gud
SdKFscNKXegsGG7FMUIbZ6iusqOFVuXOGvWlo+67/sSe+jNyZ7n/5PlL3wqvX1+AwXaB8AvCOK06
i+bg7y8gyOIqcfXY21QKQAO5HSkogOT4q+MAlnTTmrZB6AzsQNi3/sVkmpd99d4rzR6n+FIbbZwr
R7EAvXKlrUikRaCEm8rlqO38MKV0FOB7LLoaAAlcz/aUNphmvLuaHuvw6BVXiXSQNEJzJkxkWC1F
sYqTo+gTEoLhrougqyHSMRN/LCez1t2FYk2KBRBlU1sKLvIIYHl+bC9NV5vlyRce1qxzxrII1MKx
ZooqHFqblba7NtVOAFxp3MLingN+8DUaX+0+7gb1pFJd01YBFayNlUIfGQmDIaLPkn6aFt7G4K5t
NXgGNbRk9W6knD3425L4ltN1yvJtrb9me3lYeyplkrtwKWhuiuhtDJr86crBmoXaUkQ5zIeaul+6
vdR4YuJRgIUsygVY0anJWlDVb53zJdew71gKDAgFKD2key4S4umUo6wAEGIvS+OrUxlx+re8uFU1
OXIVjII7cnawWGMtymdlbU2A4ajkvUTOvVdeIQFO2qR9sp98B3b868p5uBm7Pgyg8uTmOkbK1cvt
FnbA2A6LZQPUwzWYqDXkN1vBJI6pZXV57tT3WG+2Im7VQD1KNs1/EMYAKut76EJs0+YdtNAELooo
vYASgSgRzVsMFFYSTiOBcJx4pdHBENM3Ffd1na5i76Xr5lILGr2YKxrBIiJoRuwzuZstl6lAbjgE
t1Zt5iGt0IDrWMwqKk9Tx/amhVshdOc6UwAhtqdtRrNZIauily+qHkwkV3hrOc8HwZujE1BqQsFu
ZTIkm3ShO8WPzi6fyEmlYQP+1zs6bOC/bNCBrbR25dr+xounqTApmgIWBLoPaRre4RfoeDKyiEl8
t+q7Z2vrHysZBSMyUA19Geurihz59wcPa6+35Ii7BFZRC6Nh1XyF4UaW7tXRlceNsACBXap7FdEE
DWksSyiFEA+yM0bjz1WDnD67tCswyPa5nftT/NgaAZkUZcosbhY1xNdrMGtJvNkBLyo/LW3sk27y
dEHTHlfkh9fxeBL3YqNsMJ62F6Nk5Zp3q1wZDsPSnmCxNxUCUjFDjCZOza96EvtT++gs2PbLGp2A
q0FmDeGMMtVhhHn4FJRZy869ttVRwumQsfpS2RXbWp62hPOCGZxU2kTZNF9pDGHxiNlzScu/rg+9
PLb8sSCj0aH9jVAFlwXIpmpPxD0KXxb9SdWtDFrvcLoQCyCHOVorgQFJhLLgTZuTN0SizLGZZWCb
mJ/1s+AwLDcbqRtPw5EfrqJ21q0zeRpeu0W+Uo7RTFNG5b0g/ND5QljhlWOuWKmbexaj0GhmfMqb
da2OVs0LB3XyErcCvaC5yc2I64Ez1FQclddk70xIssCTzoBSG2aTq3XTzHxrfIVJ8emzjQ05jipx
b8qyVEelMVejJ6OjP7b54SNUEMej2BQHEOHDfZDUZWnEvtheIA61OL9ngNLoBKTfUwetmyDGxCn0
gsM3ZU0eq9k8MZ5tjI/F8vdzMHAta4BCRNN48EOUpei5peiHG1tOV7qk7UOKjYhVvEEBViLDomIr
1HZSmsCeFPIl6DPbANjSJ40l+bGzNDwRoi5wCgyeH0qM3+9L1QrFrsG0fdmHrJfO6KTsTqMRndiP
dPo6CAWJNSzR8SDM8iZf9pNV/ntK99uaRLcaZSdRAYakqDjtfn/4Wg/UqKBG2JhcAwWEWyf+ConQ
FeL7UGYJmjVX62jW9whS3VuYg00gaL64ivLVSSFvZytP3vmyPE5yf5GDEA6mYjb/dxUm/eXDsgz8
IwqeA9VUlWFh/WXhjHtbBgjnk9wY3Au3n+vpp6F/OtZnELVjG56A0UFVUki+IqNFaNE/z+v8/uRJ
/LHw4EhUgQRY2neAjvlwxQhioxRVL3QbqG0ctTuOTSKhZM5IVUcCjclyHjhrM+NWR6ajnP/96H9e
Jg+P/rB8F73fp6XYtuQUTlPUs83wq2Ss+NWvqVimPqrSduJES3ZAnpHWfLXCKwEIfF8al1Tc5jqd
F5R6HZGv4o+0CyegJ+P6SWvlz8+KJ0qtzA1uqtxY3/ORXz6rzGvoUsRdu0ndyY+K+SliCgohk6N9
Patg8cvzHNyT7hzidpw/E1N/MwB+u56HhzclnDcGhEau7N8vlbYOKlk0JPVkpuMYYRzC3iOwIc6Q
Rjq1D4wym7lCn+9tUNJVKzmcUJcK05nYDtkOLOLCSUUp2E6jpentymwsicuU+RLuXaaShBEBTPvw
kAsqi6FamYVfHP9yfZbjuQtGuT+tXuxw64LOQzbgT/99FfzVFfuLBVd6eHVA96XAFRuSmlETX7F2
njlaD1/qon3992M98mJ5D8mrgsOKc4sOIr/+/k5KtubXgZy3xyIli1CBPYCCSSKBYcSwCXBODaLL
nvvks4LjnIbFZFsw/u/m0Nr4I/JG2njRwnjJ2kuEhAy9COXbzEH9DOEgeNHyD6d/iWSoKV+onWSm
NMPIRUWiRl+4mZEwbSL68uaRzTb+/u/X9liJfb82TZaJdBls4LL6sANpVtolsRWEG/2q5EvDfBej
FXN4r1n1APDqU4i4g609mPz7cYeP55eL84+HfVjrYeBoSW1DgC2LlVDNKWrZbWT1M8vn/36g7wvh
X4/0cKE4dmx2TWajwnNOBBZxKHPHdbl1aYsUlT22mXQJTgYgKQeYcY+1fAYZKCE7r+N4qNXg8yLh
yen+ccrzn1dvcfNZBH1h7H5402voiZwDsu6yLifb7awYXai5ECRtprvVeXFc3568Bw9zlP99PENj
cEPEFsqY3y/goNRq247S7gJgGdrxZXlaqqP5brda8GD/fixl+OQe329gMhqkCh4JFvrvj+XrWepb
sUymivTVFgQ+G5NaZ0P3kWNTRdjxGq+h26wG2FQ47YJ5064yMpnVrV1eCutLilHsQhtEPGyeU6D1
iU2QTn6orKUG165Gk12ucgMRKbtPWBsjnZlGME3E/Mklqjxsc9/vGscEbgs+JzoGD5+S48q9avES
dphe9FA8G3qAKcmAR9nS6gAopzYjWZoVnLD6Zaj+IGrEA96mnTv/Zg1BuKR6BDnpEe6hC2ZdNCaH
Re3OZkneIVg1bbAsxlc7OoZBO9L669OKSnlcJf/zEgxFwlEzdD2MQbn0yxbEfd8luu/GO5/g4dho
J0K96gkbbHl7S8+fVG544Logv2Ckl7NeRQKWC1OvS0+CQWM7I6VHiUlmHMJYpjSapqlTr7hlu4AW
Ez2giMaNAIZcOHr8uYBk3Tp+a4kr4FwVZNJUs++Ci8RHWrV05cDQXEqoZxlIy1xD7EakkIuHxucA
39rO2uaZDKhIAFbTrnqXOTMlhjrhepEZ9ppVz6i/n9Sdsfe9aqtrr5NWkZa6WexCC6Gr18EUzcYd
ptqpqRSzzA9HBq06BqokaE56odz51HNdRSMRnCIc9aPrIp3vOQiw2tYK2mndAS7IxIIK3MBTGtc4
TJqlos2j7s3tkGCIYvWiGGArGyS4uriMm+ZSW/qrjCXS81j2qZZhUIwFBSW3v/awlKlEnDa0kSAB
5Vk58UAt1qZPOzZa6XSJ4+aYwjrn/SkyUItCB+M7eUl5D/yonqmg4ioxeNN8Y5YiKURh3/mz4WqX
jJwsaTZ2qVlF6lbMzBXUlLbBFcdaFtj2Es81qDg84bw7Vk6z2ZjL7dHp45vC6tdA6SAyojPNeTao
BPqrxefXI0JM5G5a1ARxdJ+OfPfpkQqxtkwwkUj9WG1l/Nq4WsJ3FVGinMQTQmXDXp/Q4pob/Agz
12+qZRO0cy3NbikS6WYhLwlpTgTXvOpmJXHadZutMkaybboqwlNY63NXkS9m7c9iP10W4VsbLxOF
4sFNjmnpjivrK9PBMKogGJV4Z+Q5eqAvicyqxkO8YBPwzqmx+ZETryzzHgxITxITlBjdVH4NS8z0
RUOMV1vPS28maUdHo4z3lg5WeKebBVwYBqZ+QA22t6cbstHwjBgC0QwBb2BzlV1EoWV1slVt4ig8
O23WGyjOtWVkcWCzhZUlMHAxyanpoino7TjgfxIZKMRFSTHvTMRgWFsG8bHWkevk2ZvATiR1U99j
Vp2ac/pkfnazIVb2YJQ0Z2xL13yINHGyIxYF9Okmh1gmSSRfhe7KNZSDzedRYbEtoq0Ng40rydKR
mErLQFcBVusDzRXQcWyd1VqYlESX83anSrHKYnHm0/1rJes1sL/icBXK1s/KbQkKQSpsK/vGtIgz
SbCpf7YVVi5HVrHG13tRsYG74q1wcTv7GYE7zLdZXByc3JgfWK8r/W767TzkFnuytfxtG9MNnT1F
hBfAN7+vZoqcGF4s++rOkwBsMs7vBdox4bEkJ0iPdk39xkHtmg3NRge5rObMIh+jiPPVF6T9Ztey
ci8NaujCvwn2a5u96uoqLg0i1SgLSHFJe1p0DunpCjM7LjCRqXACqE+kWzHcLKl+1bRXHww1n+/T
UNZHzer/Ltb/fXkPlYrpJ3GnVpRi8jaX2d6mITgsuFWQvKLBl58zVpee1NF/fUstEQg/gwYL0Mzv
bymri5VbWsFIuprziDSq7eQNS7Qeb3Wuj39/gH99hQZBIsCsRJVi66GQTlozDQLfCDc1DBn6aPln
G93LfJ5U8/bmgVUW42PbPasAhzPxY0Xy66M+VCSSlxiZoLb2qQe1N4o30Zt9888DvSiaYyj+cJ7B
+YfC4B8P+A1T/2XX9ftedB0zMHZNvJOjFY7WMTTAsYwQ1IhmhZ+dbYKV+s/ckWcxYTlRRup786xX
IA9V3R9Pg1YBfnC4AZLy0NBwIrcS1EwPN6p8lJuTHC5rVxy7tYklP+G8qVn+otbvyHdEkyGMc8lo
GiYUWIW5iphzFswdOncAH87+fR08YjC+r3RDHXotGgwM5kq/X3U+yFfdDKxgowR323/JiZuX9qU+
b+rlIIrpJrpHTBNbdbNVL31/jJNZFR27hqkpfJAfCjwT2o8TAdO6xXTyyT3x16rJ4FAkcZGKlvlo
9HXjKlC8XFWGwq8dIKlMQitz02E2V+cV76ES3py8ePKuSH+rnBGskzOrG8hUxIcqPa0h3iS5Y++g
/jNiqyjTrAV1JkLjtBgn1VaI1gCK7WgWh+Q1TuRnV4z0t4qXx1d1eGDkjagPK1AbepIgks2xKYWt
g+s6Nu5hULIb4wnXtmlrTooWQSrMayM2xi4jGMzg/742Hlui39cG9nVFlfgEWCOG5/jLzSOZntS2
hQ7FiPQqaZsfeufQlwSgB9MsPDGFYo0AOQ6z6c4htXB5J1aAZEM4Idn1yXP52ydioTERST7l/vme
JPzyXNwgNAB618FObMyJ3zGDFbpFICf4msF6q59mih3FuxmuuGmC5hZV3SbWiFemAPaM45Mn831y
eryfLRJN6Y2KOA2+hU6/PBu9iyRc3Z6+SwPvJtTeSyMFFCEtuZLXFo2yn/SjFuBB1nwpdjhKlZ2B
zCpo+hH0CbNE0pLTV1bMhe/kr4WtvJRufRzqVkGSN7TUcBEx13c7RraatuZwPrOYGHFWHvZCWfxq
y2wh5xVRkytBJxxB5SFRGDcZVbByC/DMWOaEfTjMs0koWKs4xI42TBBDdGcRTaiQQPPoWFe3pqBK
Ua+im5KjFqL7autF0R97l45TNBGWcjoGuRwKSPiC9Cg12shge66HHpomXnW0/Am8dAfJiRB/5kp/
MTOMTWE5o0MFQiQhmz5PzJleWrMkz1ddlq9oCZKWl1n2WbVGQWGOFTrcSZcw7QdYl4OZGf7NTHdK
Gdjp7ji3cE7FNGa41mK8AnZxprIYm8HV9rSdZFsoLcJ9o8ezGt57w0EkcuK1M4hHGWc2BTCarl1Q
aC3sUUF9CD0i+/Hkkvjb/Tp0ptC6IJ4EQ/77vdKXKl1WxUEXfKk3g3fTOAUEYt8YFWhwKwgjKJ9s
4X+rFzC5mCxRsBpM62FPAa7TVD487A1HYGpJgTA7d6fF8yKfmxx5n7w+cfhxf1zyVCY66wBRzd9b
3C+XfNBaDEcSmgks8nwmYbsGFL3UOT/K+c1yIGypiJ8ZjxhMZpWPXDXmrf3WJIcqPTRYThNOlGFK
IoL+TgfII4C4zha1QIRDP1foK6jlprEPoY1gJRtnwrkz1nr6U0v2pWGPYlGa5FTe3jWBLN2o2sxU
V4qOcGjOS3cxf8guI9vYxCBAYFVTbk37K6/aSdZCIkEUyUTeMW5JB9gICfPwb4fTbtQbE9Ifxra2
tJI3n2OGl2KDxaMSxGNXnHfhVQEOJcVfcfTlQ8oPGK93NbrzupwLOtc6aZH43gQFkvcPX1NmNZ2Q
rifGusUKcSTsoOEk4tF9YGkUOe2X3iojDjav7iWnuqDGyer1wIqzmZdP+2d9b2WoGX//0IDtAJLG
fTVMdB7L9LiXfLsXBWvXFyvRnqLHQ7LrOQwls34c3PV7EI1ABmE9PSdXnegDnMvv/nuBkPRNB117
VJpJdSjUsXIdPH605hGLHpw97R/lVT6p9pNGz3eR+/iEJfwJjIQtdp3HsrS1Fdspem6jwYdvvHSM
TeaoJo6wxY8ktiQTXEM/K3JTn1Sm3zibPx5YEwGeqJoOC/Xh/lWCIihKPWOkudPfOAxHW70ZZ/VU
IuCPnvLGo00sTDOWxJGRraJgLWR79QpXAt8R/HThUFK3rV7dkwFGa1um77aAXVd96RZMSFHYn/0F
6dT4KYs9CqyfANsROk2qtYFcpXt2s/7tYydvceiQE6tmWA/FQ+mHttFoknMW51jQ6om9bJkdbCIk
fmv/HuyLdQJW7pkWdPipj28htCCdBhc9Rx7/9yUwUEAphZmGeqVc0aGgdY2iRWiuJTGk/16NHtXo
VCY6qM//f6hHT2EuFbHY5E20q/LyqtEbC61oovSfKnfr0P7iYB77G0nJJo1+HwpoJepHUfOWEw1B
BhlHZipHp13TLaNrNAmdkxz4G82zxwrbqCXF+yiYD71olXDhqMehZ2sy1HqyqxVn9xEq3iQxlYnX
JhO9hGdiC+usC7SRDfs2DMtD08PkoqcgO9ehuZhJb6T/mgBKWBrS3JmbOZAfZD9mEM4U8iU68n1r
Q1miaFK1ZzPCP89Av79Zw9b1y8qdCKbNxCSPdyo2HhFrxTLz9BHVrFhvU28ve4fUcZdDOVd/ldjG
1GdPYHiAPy8M0jgpZk0COR/urSL05VZoFPskHkUW4DdrFp/t13jRsf3j3X4Jt/3h3xfIXwq04TX/
9yGHO+SX11x3hRPaSRUM1ghXpBPZ7XUxWUb+R4xKOS1uEtlOnnXlxNUm8+Gja4R1wyBSy7APU2Qp
Cjq0pxfuX84zPC+yFdFJDzYscTgg//K8PF2TnTCN+CxkpFirGG9jw572lktbdZMW9ij3nqkKviW2
j2+/IoGigjCs44x9aJ4Tk6FXold1nNfmkgKQ61zJK1/7DGlklQqd+28kBCq8lCULDXG2sJKV1E0Q
opTkhXB7qLMWY1o4k+OLmP2IzHmuzWrlGA5Kw/dUWmTFtiBTNRuJ7+FcM6a9gwEvKKf9qy6O8bkl
4pMFQPnbWvPra3q4pCpTadj40v4YgW2pR64ycQ8IBjG+HmLEzP0mf/3RTwoY51/1EpoLdlLCvSc2
gS/xvKd6majeqCFoI729xuk6R32HXzz4gH6P5K1ZW+mTZyx9nxn//BgsCXawAVtafzhT6nCK27br
+mF0WU7cpYNyFWj22sXtONHEiZneJGTe+GIzakab57zsgFEcdJKyQlasCRVNPFO/+Agjc6Jm9sj4
Yfb3PLvIX2E952/0BKnsXSqwxUCWwhxBHMLMQOwoHDVzp4szuV7a9T6ZB+BMQLHIi3igXNpGMBq9
MkmOxWUfrjrUbqE5oawhAEHDTP6ZG2vfO9rCtu33YbjwhJUvcyy+SHPj5E3tb/CAtI3Lm7lOmI8S
Nx58CMHOSMZ6upCgOOjT6pw6k+7kRdsGNjGck+FQkcykdu48o4oO28zj+8xkWEJPpgwT4of3WWnl
Uo16zdpZ4azMmRvONXzGNDLKlexuSGF7stT8WRhTL/zyeA+3tFC7oUPIjEeU1s2Ddu3fbMyQLUjj
nIycYkt+CLrzr+4phfkvPbzfH/lhYW/6xlPqMlWOiMqUCS3KlmS/sYKvDkacgl/y9d8vlaHhk/f2
YSlhGiIlmWzbRHqNknYiVWPJnUsbqTyGgC7il8Ybd4BHtGvjH2zGDu/moQqmrb7kU3CSaYFUN1pL
1VlWiKja031swOwQRuYsTftmNq9heVbJKeyrlyzfST5LtLOXsr0hACWF4OvsIvW11aaePsNbCNSS
TSxKnKtkBXu5GTzJ8iqn79yhixKoqVMZ0VaFhk5YVXTYrWWQratwkSjHQtxL3dmSJwYOzWDjdmc/
uyRo+r2tUc8bd1sYEwqDhG4vl5AyzkAHcWYFyvrD4HiDRSCc12BwokVkrmldjYz8UodXB/w4onT+
en/3gStkY441MQAxe1RRoEgj8e4lEwkWoTcTeV6vEqxkXKQ10iDCJNfWkFayasiO0HZWssjbGzSo
lMBwbUcsELrhvVCeNXsiyv/D2Xktt65lV/SLUIUcXkkwi0kiFfiCUkTOGV/vgeMq9zmUSrRdbtvd
fe89IEFg77XXmnPMTUJ6YyHeB2gze/9DM0+xQNg4mHDoUSCqkmzm9Xd5vfK573q51ruH1t0U0t7v
ObitTJw6cjKR3bdBzngheUSNdRHvNP/LCD88/EMwU1hD4jPMUxLXD53V0IXcJabJHYWSC1ZUQIW8
MfRNhsqWryjtm3QmZixAi9RaIChVRBToO1eDuPmmwrUyNpoMQ3+XRE9lQ3DiMrbOofcquNsE60v1
zLhLcIhl2QTRTHXvMnXyxdzv3GqrwJgGIBGco+owvrNFgcVy3cP4cMnM26r1OsgOwrBiperXWoAH
Y250K82atfVGle1xKqptDHh/QE/UuyDbZHwyHyhaTgSt9q7En1K4FPp9RScPldDERIsjKOS55UTt
HBOBxor2ltBALrBZMrzNF4Z2bP1N1y3J/WqDfRQ+smv01BeOMfGqObOqcXA0U14HEOftKol2qTOP
um0VHUxznel2kc9Vb2Faq4HMMsa14FqihTScYhMb5yKPT7GxJ7FE4ghEdN8AFEEfnliBm3hHvpbi
32WEoir3vn40jEcBAVEpvglDNvHT56zddmAGctuT+FIzw517pHKE87Y5R8HFK1aBtQ/LO9/cueKZ
UDsyEu+b4IDnIusXPS0bkG5ArRQS4khnmXizWwTbH3qbrFvSKJkDl6hZ8lVxlhZ9o8teExKiw4m7
cmyefwacEQNipoFZsumLkyVu/eCFBpAhfP6+iv3QjOfyo4gALdjY0Li6vJsmuZHJJd4sqALWORHO
Wb6OqPlMgWQmvEW9dqQ07lC8C6m7GX/y1H2lR1CLxpIMxWne40a33HndqTfCa/4Y8b9tXn99tquT
WxLUUdkrmXQ0XJuUVuRg5G68otl1J5w0pbqE7SHka29fpvPoIzFXrEZOdidj+nM2i2gOfkRlorLC
8lE3W0maOdqU/IiVaM6GiQYKSwHABeFKeFJKDDwT4B1QSZ2Fr5yC0yA+RAd97TVTdE7tOSBtpQfS
1sGQuVQfhjc3aUCeRWnCvaqNlQGuUJ9mJuCZfl7eWc7O75+6ZGbSw2G1yMUHJ5gX0w5Qh4WAYSLr
jwqiZzapdo571x0+9GTF+FTKWW5Um+hORPRJP0rzEGbVq99/dmvc93+5tcbVbtlkUptXquqPgO1C
iw/yqExE0i8aXF78Uhpe3wasnIJtrH705GKpMwhiXE3w5dcgAgfinW4y52Aqx4wNSQ3FOz9dD0RF
lolhu+8hxAJH2o1t3JJyKKZhUYCByJZWcimNelshNhODR9c/Fpgygkxc5+kwzUvYluYxICEslRGJ
pyISZyRP3WsIe9lfu7Q36wEVOOqoyL0wE8QQwpRYK/vFIC2NpJ7nClP1fMf/c8ZuPHp3lRH3UOlT
LqehfNdZAgfOfL0FnRqN5ZgjZhlw6g3Fpt237opzTksnHb0Uurz0ZY6HAYxzRreNKmA9uxhtOLaw
SnEY29csr4vffx35p0OqprIYgBpGfXzdUU/MwOzJt+6PVjJhCyV2Vjr9ATCgbceDgqIjtNvA1sFR
bVxggfGslw8twvk1+Ax0vhuRxI/B/v1T/Vy0/+djWdeDIE3JQ30YBGM3ytJh2vb9pQtfW1oIdDhE
xE4eDUNTZBpjpouOl6tAZKXRIY8xxnSDNpGcN5FiqTQPmXFpW2VJluVCgPAT1stAPecx5mzHuy+s
ZC5wFkMwU/qdTaff77YKFBxmtJNRtiFwOEs8DmwwsSx3anbpfBQ1acoiGy6OaXx4RrbmtOZj9KID
L7n6vPcZxKSg0WifpwyL2g/VwlX0Qi9TStIPL1x7QHoNQvnuyaTs4aEMQHz1t3EG/+WYKmVH8/hn
pJPYhljeCS3Tv9fO4kPlBQoiwo8Jyk3c1758G+cfY+O3Ybw/GIJt+e8IeighHugYkl43VBdZHsBG
v9CQCfhOhUcEMeuI4H117teNn+2n0+Ffv9qf8d5fp2xHjFq2n7A/BqtGoj8+DZFG77AJwgJxGADP
0BfJ1oRzTWqHzzmm6luHgnEx+bbYGCSkwI7A7K5freNZGLcRTxvwiPjTpHoJzVVSIQAXsoUfI2/U
1loTKpNIDMb+AzcZmcb/5ybQYaDRwIxAuz4HOQWTMSKZ8Ti594wIkBQYUbgyg42DTsRzjjkdXT4H
828T0BO6Ht3PJk14UAiLDdmKb3yc8Rh0fUd0ZNDcDkNCBX11Ym/cLlf6Dr2QLB9HvZuStRteAA1K
GapotSQ2lg6ZYfscGGMiQG9c3vppgfn7+le/CFp1GvhCOhxVALeVsFbDJw/kpHQU9qYYT2RUWN1S
UJEDnRL1sTu5+hNSem+srqd9tKZEGfxJon0EB3cJpkoChMTkwlQnkrrPnsJ2BZ+q2AfP9c7Yd969
Zk3mxkToHySLCZj+GM8k8T7zNnE004ejR6o1gdOaTXyuABt+MLYdwnCkV8ZbBgYr3sK2Kkxe3XkB
gZJtfi6fGWUoDylZCvU2FSYiYjeCT7NFm8xpMXqPhTnV3/8s3JNGWmQGoMTww6+ObmnjXhFAL7oe
0Dl/RU8frl3hnqx1eUo2pR28VuFDFi49gJAZccsnemAUPmaxMt8HcxpBv7WIcLXb6sHB6PNeEDZD
Zs8Oot7OWrPC4JKL5v0zTKxixNCUe5EHaZLybVgDgJWn8xxy3wzVlrWjy4FgCl/mSt1Eup3qiE1x
/Fh0+vdZvQfQb+60k/GBj6jfuHarLqm2/GAfhO8eD6ZGqIpItjjQ5LGEZhhqO2+6PHPjoxhtQ8Gm
sCgXVXcUsrN6T9eVDpT36baHIDgo7pJfWlFu7BI/qFNpNP71aF81vgNdEJReqEATPKDBR3gYzrLw
ZXizdokywRqtgrjF9t2t2s9Q2gQFChMbNZzLLJZt7nH8Fji/KMyY66/U+uA3n2WyjCGfwQV+KeXl
7+/CD6ujZJgW7UDy3hA9j2/KX6tjKXqCILoVhZ1zrmKiVR7p/VoCAsB69vuVsKJ8f+sJQlAxTiMu
0YxreTUabinySYC9K2tgWFD1MLSOls2AfRXF3bB0Ikgl0cGJ3sIm3GqBMBfd+9bZ+gMp0IiMB/ST
DKt1Yd6YjOY4lmBDnKHyLbu54C+rfqXEK93nQJ6+hhwhQBtjjefN6ihjO/fceitfwZXLhBAjtugv
5axf+gjqC4omH8g5Q0Iw+GyUFw/Vk0M+a/yAzdvt0+mQBfOyP5nyJjAuAqujO67eTADdk9y+uA58
Fw9pmoFGnUNDdG+2EOWrY8OwsaZSj0n1CZJ3ldRiI3m0Om9V9s+K5i3cat2X4VQyd50an2ohmdYS
u+vZ9+0+nrdxazvWKhLJYtdnPbGqRnqvqmcAXxMr7CcOBjUjfB9FkSq6sEHfNTIygCCZ5YsSgCrM
Ks0ZF5nWwsRGl8CF0wzlGaYTuXLiwSlsP7d1FjyrIZo1OYYWPT3SeIUA7RPKXbEZj0KvnnUoKMdU
uNfGWgvfiyGYqtqyKvpFLExRAXfZ2dIPjrqMU4h5n00CdpjA3Ela5Jyo3INcKslEw76ZjYrawAST
duPx+qGkR0+t8njpJIkgYvr3Sfbb3EwKdQCBTkMbkvcwPAsyQktGzSmU9Z6QqhLjc3wr2u7a+DTO
n9hUGfXrKKYkJCD/XjhKm0Y0OL3ejbZowx0mqk7hzaOky1/oEhn9mqhyxrptNB7T30cv03vIhkFJ
icY5FD7d7GgQdA6au25xCVPKmUjPVJJeKYdUBtq/36rxTHu1+7LvErsyRv/Ambl65zsxLwusyMF4
p1xiq7p1KpwT94Zv8Kexyz+XuTpaK1HpyI0sRnc+UpdRlW4hr68di2Shr8oCMsTg3Q+YowufWfpk
aOl2dBHo5YLRkxKZ+x5tntSUU1eVbzwrxg9tWr4+3XeL30wGPvTvT1Z6OaQKIxN2JASL7B4kEydb
4DrWioLEdA6KsY0xoCrOdhgOYQTAWbjwrgcpMGXxxSLYKKV4IlgYtpQ/D9qNZ6wYaTX6GPyq0cmM
n4buYzwjdvrCl5dKdUzDR618YolVrBezvEjhqcSb3KkrsTcWsfxh4lFPhlnuvrbWXgsfan9D6Luj
fpjA/PWFqrzGzbpG/57rXwgBtf4kEFdl2nG874eN0K7ku1yxh3itpsuqu/Vbfn9kDBHsmcROYRBr
++cd+GubkI1cbh2Zvna3qqqjVJFAGlvPlaXMihhwLlLEFtOOJ0foR9cmpTw7lx6GIIcDaJ9FcGOX
NcZH9J9HWJIQfmmE7aIOoHl09QNmTt7Ebh0mO1Hcyt1Zby5h080849ziJswthO/lsBoVxxyJbfSs
QX1MozVBEBKY3DZFig56VD+k6LxNj64Xy5mGtVhlqBKJwzKke9bR73X52/QcvGZ1MXNr1tC+iAR6
c6SkIyvJik+9Dhd1SgScdyzhwMX6udGDda6mU9X4ENuWNtGnFjyqJnoVBoiYZQjLQThBeGhxTpNL
oKgTRMvQEhynm+rhZEgXiQhDKFo4GR7EZNugcdGSr7zOJhYMDy+/VDKKG1ooWpVOy/TY4FL8fX34
rngc7y6uZ/i4HBkw4//7etR+gC6WhW4jD5yNHHdVOO4867xpKhQT9peOgy+fc1Rf0bRztGHWImkX
8HMkrntjsRp/yetfmrYDrTlDIabs+qggOo3sC0oeMVeYCuWMkwvC5PuiPvCg1exbv3/1a7exyTfH
ITXmh7GsYwUbTy5/PejmIBpxbmrDaWM/b/f+ZBWe7//EGU+m2LJI8APvVm5uXvZbafTnspbGlNoU
keBeHYjaMs4qRazjnSikdOEie0RYZHX8hSSXbu9ZQauglqQpRA5WHo79fbiR5HMNBkHS3WM+aHbt
1zO3PMauB+BIngd0dnxrP9Ti0cVVMuigP9pjFXyOj87vN+3Wh79a6HUl8kT04/FdGUEDBpvWL9ji
wCFm0rY2j79fTB5/gesHQlP/51b9ae399Qu5PjlUjpR2pw0/kDQ54bOYLA7YidLJbD1dLgX744jH
+cZVf1hwFPTxBhc2eTWu9SxeXmthG6vxTnng6FcTXkd77DI8R6caDy6ZrFOADQGDnGQ63OeE98gT
hsq8LiJJ8+AT2CU+wazc+FQ/3Ati2hU0eMi5LDLV/31a8zxVxFxOgD5y5wNUoQBKaETTY42ozYZ7
q+x2RYZBKE6hNaGQlKfEq84EfEWJqE0TPdxZ4NMQHQW68WC0BFNa3kPlyTfW62vP9fhaaWMsukLV
Tzrf9TFDM8MuihrP2EXDgwCc2h4RK820hCQdrOpiJXRHM7Mbb1mV+8S/4X2Uvh1yxquj52IFGVuK
13JFx6rMSvLDfBcX6BNc76ik3rLhDQm9LU3cDbeEEsAI1lYFPz1kIw5avK/+Mi+GI3yFicr46/ef
7rv4489nMnSMADrz6T9a/L8e466sJE8zCzoynTRFJJV7X6NLDpVUFZPuXW6t8H+jOfn5VvznsldV
chN1oacVJaJLdIyDt2o4knbo1iWegUzqVwmkEY6JU0cBDM/c0/CBUKrhrC4bgL/xAyKmHu/c7zfj
hwWE3+c/H+pqNwd0k+sZbfhdj47eV/GQaum09nE7sHBBxbmpZv/xgtx6CQ+mhqh9rA//uvnNKJKU
LaJyWa3GsXG/bvCNesxGF6pxY8H68enDqs7SAenKxPDx78Wc2MX8F0TRTmN/x1RdRP10cBcSM6dh
k+BjEMKtYth1zSkwWDsc/5txImJ8CO6afPlbr+IPGyoFHHIjZArUT+LVViM1gSUNWRztnHDNOLfl
bGJWVEPCineARrZRLoJmIeZTKwYUk8HjMmxFvmA4z5HD+Vq8Cej6/v4A/LnhV4u6JiGFMmTsY7wQ
1xVH04ZepOfp3aDpE8ul2iLORazWgzRT9GzlEQLoO/IsGBTHVl1Iixz07FGu7pU7BSVBF9TzdiX1
xL6FACQacnuj9zyX7Dh57qv4oAXlOtWHUy7BYDTKUzaAFjaESU+P4fev8tMLJqlUD+wVCKPNqyVZ
0K0y7vU02tF4N6KL661p88LhjeNbz9W3Ay+rhoylm6IImMQ3zTcOYKFTaqSKoTRO6AQoPvgOfYLP
c5qq6xE18r847f50VZg0uqYgJVVh4/z7NLuVGqp1jA9E4BEB0dpl2xHPVmnI5JwXWVm43VH5M4gY
Bc/6hRLWas/8l6xsg7yGST4BHfb7Pf/+SMsjcBSUB6s7cqrxM//1OndGJ2LRMcMx9hWBTcrvbRyN
itoopTtyW0r9XZkskeY5pp3T6FNNJsj/XrBVNMHpxMTZaSyVdSej4pg1za4I69EfKHQfkjfvFGr3
d43jgkFjaKiFiT46l+v/I86ErVUGEAEB0CCGkd7H1YrOX5EcT1SDO1VcBMFryt6epk80+Tm0GBzI
gN6V9I88mhIJ7Ubo3wxufr//tOz5wv++v1yGmlnTxlG6/Kes/usXUJIyzTsNPUeoMV/yy41iLvRh
5edpzRS9pfjwgJ0cE7rUAf0tA4n9GW+CGnsnldJFF+4Kj4A6wTmkvnyfle409syZHHWksje2GWJi
5WBnKpRZpfLnf3VFoOIBdJfjDGZyQYsryQ7xUrQwjAqnkSPhcMxuZTJLPxWUgczZqkRDFjj6RqKZ
2Aw7RYB3SGe1djdpeWGl80l3LnGxRM6uzAH3dNZMVFzGsiSsWfRfSS5txPvUXbFkj7qOZKMoL8Zw
LssWT707HcpsrjckPSWLsHoJDIPJYDYpy5mbIIRJq4cGWEsRfZHimRG4DLoeTuYARjBhSMcAiEb+
hNxPCGAyiRoQWz88ccK/gHIhw9fKSXuI+vfKF7cYrMzhYPnLKCPuq5feeklgkJYTnsG7VsjJUsqB
wkiI152VK2p2kH0GgjHTY/zC+TqIrIkBdZ+iDdt0OrUMFDZ1E26SkICl6jIeErqasymO8pzeRtXN
mrSblKDZKq+bkKo8dh91L4fJuFbyixfWzLWETQ/yjCqyaSJbjL4CFelVqNuwFAomzX6ylZli6mI3
KweSwZBcSnijPBfImftlZOfxoJJlU7EUcDCVs3Lt8Co3rm6QzXVTqve9opdpgLHr0KjmPVavFrJW
UlvDVAVvX8l3hjIt4fQ3azMTAQGM726NOrmQ8KUOC3zlRrfWHP/Grve9Cvn3E1y/uXqmpak6jPqN
T9ihTX3gur7xnoYnOkk3XtFbFxv/+l9vaKvGylArQnCnS+uaLAFNu3T0pXXFQYYVzVMTv5kFGkGa
6BKyjfbTcL7SHth/eZcZ8ozo7iK6//0z/fiRNAojnHOEnV+nCneOUZZaZwQjbEZPZugTdKJl60UW
PjrNjS3iu1oRDSjdg/+52FWNmeh95AuFUp+A8REjCPbW/pIm8/1dMLm/jybzN8d+J8hm+bjrJ5NZ
Rg7S71/2hzLwnw9wvUlpkmOmml/7d0lxRBqq1xEhN/dyRUghcAJ/hlbUxAjoYLspXYZW8USPLhJB
HMZFuzkPHmvO6/Wa2mH0lhvUgPrV3eiNVGEJ6JCOWYTVqeUkK7aS+1gAFfxM5Bi+xyqAIcJnTBPy
kdqvGzdj3CC/XR/EI5Mg2neYe/59GmtVyzCP8jR2iBw8RTxRiBtYd4vY3AGBhBgGMHyUMHvbNF+H
jDYAJriIBnzjViDKj0/hXx/lqjxvxaGRqkGgtVmPZlYpDqe0lpjCW/5jJCxufPEfbzxQP1UR6T/j
L/r3i3tdCs+u4mph/RrQAJecbdsFU0vZo9mqc2I78HyzBtIRVFpCNOob78EPpRKmcxMPNe5ZziJX
q55SdLog52m2c2iHZvES59mk19p9I3dTMTp3ao748+XGlx7/0OtfG+MwbkGd5jF7yr9fupYSQQtd
rT7Fk7eBAAYiK6eEQrxFk12y7Zdb5rDtrdfth5aDrCrw1dAVqnzl67qIfPdeZDlzT+Yx3dHkeDS3
/Vo+Fs/t2njo1/06fOzXztbYi+vsztrrAPWHVUgsTExgF6PBRwPlEVFY63JnzI2lsgwv5EWtQoIE
jLO/srbKunr0D+4he01X4cl5D0+IxlbKOiAO0SIIjtH5KrjXYL5La3VvkQc1HCMCbbSdv+2e3LW5
6sSJucqWyRIi6Ny/kxbEEOzTVbtqzu6ePJOdc18+6URZWMt0qa1Mwla6g/PZHoe9tRTm+g6E5goM
TLGob7RMrkOCxqoS1uJ4vkCcyf9cPaeJnFVxEeTxbkyEIC0tXKpEi/pTjUEqGR0NOJFRJpGm0yLD
FDe1HARDtmvOemHJlDB6Sr4caRLAlOc/AAcSkftMFFy9zbTXZ6Yw7dolIiNfW+n61m3nen0ompOb
3jjt/hG2fHv0/voeV897p6ZhhWYr2hXPvjZHfEVE+CuqioisH1h/zgtQbGbE5jDl//ZUS8SPfBjN
mD9G+s/ohKxw7iGWBX88wbnqoMdCfEVErDHzwxnUGf7VES2BHqw+DOgZIaKTKQpgjjLpPsgp49D/
24wiuot6F550gk9HX9qkQoOpM1/lH5PIYn3iuKZih2inqTim4fmMESlwyVXztjqqvcF281lydKBR
74ez8BI//f6S/vfM5NutYhpmiPw1elJX5UjsxmVeyW3GgTpZ0EaeuuAzMwf6brqH5RMJr4rPIWY4
x5yshKifjROBLPMQrfOayPNSixZU4zEW5+Iu0z5UeavgtSGMpim7ZWviHeqzRSkSs5IdFfcxgBtB
4gaqmUQImSaQVYnxSSKWRCDbQiajInO3NMxfajC0DNqLfC93yiouIeHi1KJZ8cm2qSDmH8iT6S7g
mOyj1RF3WX2GytrKXsYv0ZDJWMcz6zPqGMLiOZbfqV67gJ861qYlXlb3AvRhQY3a+hFwf8C41goZ
hqKdVKZFbf+VhKMWeto7G6VYG41hy6ixs5YqiXai4iEtRxfp6AfZ/6LcPzT9U0QDulKTleFDIaSs
l1RMvwGixejQA+WRNYLAYxKUiXjXazul9ZedA4NCOVrn0lG0chg36jygqzwW4rLMwcCs7XHEJWDM
TWoCninOmwT1DMpAmeeYhxI+c7ruPQBFDA6lAuYnEvfYnSf6uWAghYwwxRGpuBzMzoYXweIiWq/n
37YzhU0nbTH9roXSmnXCsSBHpwOjJupwMKO5J1u2ZQbYp4dpxckt/vLKLYifSZHpU71KD113cF13
bqAWhFYj+yBNDLt3q3u6eAGnhMSMF+OAzU1TMFr1XaiABDUuDTh1rcERYMhzqRC3DGwZJ0118H6y
TLqr3Ni+zrG2Z11Jdbt/BJY7HbAc8FD1AWirMJ/D45+W9Lxb5mAlIplk2OZ8idhF05QPyygkWwG+
siOhusHU1A02xHVk031+boqF27ezQo03pq/bbXHRC2ndNA2U0vSQBgV4E23uQC63et7f3lkmKjCr
9sVEb4H0M+uEleUewnYvE55VQ/MShEkMhSmmMwUEekLTYuIlx7rBhxWxB+j+kkbovA+0eTUe1bQe
hxwKLKG8KzkhewOhxaW3KJKHLlo2vYPcmiCsZBbo7loWmllIfIt2X7TOHUlVUBZsILI5a4zjjmLd
xo7TbungaFHJHqhd4yj78sohf8KrPx3X5LmlochTnU/GSWYYXcROfhjfi6LwlxwQ+QPFXJ1jGmj7
T6S/PP4KHykK6rcYHIQQkdZpYs/IenrByFq7bjU+WT5/oJR8jp8+StGOM9N0FCAH+cLipYYuzeVB
CfWMgRUMyJH2IpHKGGP30VEEIDzIWAOkgrGK53JuTu9QP+HQyT9VGoKAeIiBvBjNpSjBjbFEjx+4
ky6GCmOt9Tb8fUUEDVx1FohS5ZRmICCv3jkFjbeosa6w9I6GC4anVS7Ng3G9aduF4H2OjeyUu8do
YuIS0JWQVx2vBLGYJh3BgsR00Q4lSCsUM2DT3DSk6IS6BZ108Hu4VrW5U8bHB00RxT2TFX4Iwa51
jCSuYI80Lk6twXCUhmihEJQFtto9jOaXtpijfMimusRqj2V4nPiaaL7rAR1g/EyrZ5LpeDFzdxq6
GVYMYy645FYNn24HuA15ThL1SzUyUSWRcCULDypKsyDy5o3EnLAW7qp+WzMYc1EgaM0K2sdEdF5q
fSsqeAyxZQ7iRZL4R1l9KvWlaXW70Q5e1c/o5WFJCewMX8ooy/LUcu6b5kMo0DopI7vqawTy6gac
W54Sv8eDrWqxbaj+KshveIUpEX8qHP/akq4PrWLc08Jn3lm7iIzH79sH29jfuuU50j+VRnkedxsr
Av3oS9swjBcta5hMTqHyGSYzgfaHTlumDMiG916BMstetoulkQAd2nlgzoqOYstlHWO9Q48IvTlP
paWXjiS440gh8XiTBiLOBorBzzCgAKCtwn6GrPK91yyCH8Y9klTr/N009DshzkgSjt1tAAUw155z
GXp4CK2VhBpj4+ovUmlKWGA5+IVbVOpBYLf4VZMI57/WbEz3GaBhNWAaqO+jfJ+A/OEfBe4xRYwa
T4X2Q2KlHY5BQZB1hkQ14r/jLym02axHJCTZTG+eomBpDPM8nBnGuFhMKli8CoZdInZGIXe7soqH
mkKccV++ltovLV2qzSwGuu5PYw7iRAfGM/qFAsMo0q0vQINp34gN0+SDwB8Hyo/Ag73Wz+MKzAqS
lDkZOcOA2P0Bp2qGDS3KSD+wSwGoFarP9ti1xKn1+TxGNKA51kOKmyjBFBrwsHbRsaTr5jZYi10I
gCTEEGdNbopMRiF/f+rkc9nslgwJ1n7RTUOtfGNG4IXTrpwCiOCFjzesbTrvaUT0BBbWXELjuZYR
oLi+uNDKVy/M5qKXbop0WNQVkz9GHjLPc6rKc0GON9DcTCZevL6N+ix6H6mbrU2N1RRGI917DdVG
AfStjAiGg4/KRxZ14m6pVlpiiyy+iYXqRSI/00zmMgxuTePlb6E6e2a6SxqMr5VtFmXAnLr4UP17
tSdzLVY/RPqKgjQCnHt/4aE/6f12NpYmDIAy0ccik06lLJmPFYsvBzMLkkBFBXs0/G5i6jw73Mlc
2/aKQqmJbrMjThkLIWA8Q/iwSvJCzn1+lNyAifDCcfWxEKiUM/qVQHs+WE60kaNzIa5wp/5ZwUe7
JALlQZiUxXbcAmLDfe8VCMnJQCkrYOgljrU+D5VuW0JDivFgF3W9cgD2S+yzEcmbbTsdr9wBc/HX
I1V15CZKHg69cooEQTEIeHQYv7j7OqtmyD8AoxdzqX5RoDax+TvE+jb9FjZgkkqIirM54xOf+gGB
jeStcwemOP3fvvsc4l0iIsZsd4lxUMvXtNx027J6yJotOZVeZSP4h9gldNbEKmnFGpjYBn3S+N5n
XJB57hqYYZgyCtEsMUYe61evNa+RKZ3UpMIVbvLEIkOlU6Fgysu68k2O88NAskQjqRsxb18bn9TC
sXEZqbbEH6OHR9ZSg/HP7wW6NPZErutz1I1MyRDOm6Z+fSSrhNz0mzDeMaGjAjOoW9vPuOpgtb6w
/SrNBd5kl0LKlM6/X1q9demrU5Rg9noRyTkh0c4B7gXLpDca9vZq/phVq6CYOe67hzWO5jSmIERu
tFQmnrlm+pUGmyY4hRRw4aYM3xgxN85TSKowxyvVOgcO8L87XXhLi7U83JXtXOP8XB9a/2S5dEKT
aeGNx0wskeye5Q2L3c/3FO0mLRFJMoBX/tuZ6PzIEhND9O6MbkdTTvaPbvTY0BclSwTxBmjYPJwq
iBNu9SN/6joBhtJVi/YEupKrO9oraVXmmC82JK0wgQ5NZq3aAu216yLFvCWi+pay9Oc8r9OAkWn9
jPT5q4dHUuqsUNWOTghgzSHGBrqMwZ+AGkaL4c8yTiHBssufkwRVBtSGKkvnljdzs0OmzYgeE0lf
8shDflIt+kQzpyX5+0n0Hvq9JN6Z56xcxEglnIUb7zgis7lYwlvLkTlR78thr1b3YfPmdC+yuy5T
dS2lM8d5FcayZ2yzg9+w0G775SrHU5E9upItU0yZAHSDs6/fO/pSHvnE1pldNYD2a7r2Xc4Qpb6r
nBmzGFGZ6daWaVARPHlgrKVFSSRZMAMcKqXLXLU9uNdw+3D+Vq+CM6v8VVbPNQh14T5y7TqALbXE
KI13o5w1X8GwL9JPv1p20aMZzGtvURL0KBABBHc5tq1kI4H1EWdlahsC98VOE6LfoEedQg+mpD+v
BM8uOWUEuLixd6TOqUeo3VD18iSb8S4v3kQRT+VKqo+uvi5iipgWgZ93KOPPoUjZIivWy8ffX+Of
xpa04IjXYVaH8vVahWNFUlT5SWLt0LxiKIycc4cXwrsTvSWoUclftfElVCli1t2w7rRdJSx1eXXj
Q/wwK1QlWIoWmSKgr79ZbpPYHEj0EJotNYAdF+1UlV6skCOuxMkPEMZAS9KT1VkH/jeUZmgQZ4Oe
7AbXZAmHK6lbp1ohf4/1v37PNWHpYN0NOe8cG5ffNZJXlS0DInHrzzjop7hPOYD64wGOmLvKNSZN
m83EId6r2AiZYsPWhNUXCkRBvRi6tzKcvSUMj1V4X7HfCoi5/KZAdXBKOeSlXv8WBJYtyLBom+Ze
qnc9cKHMW7Q9a3+F4JPmiGaLtAWMhI2muxgMz1JSrNE4zt00nKv+o+YsRuAK5Oyub5ee6c7TupoX
QsEyd5+ysYftnSW2SytQ1jhSHQd3vWjjB5e7lpi5RSx+sfsk+raWhYlqcmi878AtmJgWSlWdQoKz
Sw4rYIqBvHMYopslRUstBk6lyFNXI5Y7w6OHAUZMcVmZqOfoMWWEwDlbSd6rUbPUAQpKpKqMjozH
tj/XWjFty3c5OvijR6FNpnImMzJ7H1nvSRJNc2Hre6XNMNrOxGaeE39mKXeps4hBl8fWWxhTJ3Fs
6Pkd1T4BuwLE8rlLiE/PdpYSTEthmKdJhynj1GYXI9CnSolrirvhJKz/dTYP+cdALc6N2gMpQyGJ
Ncy3tEcvpVtnfJjCC6NglpTe7jnWSZqwchHxFppxuPEMf+/iMzpEPQO9xbRQYFwJDrL/ouy8ltvW
tjX9RKwCQMRbRGaKFCVKvEGJMo1EBCIDT38++HR1L8suq3p7ryRbApHmHGP86ZH4Q8gYfccKP4EG
EutSF+dTPANqXCZKuGAa+Fkrs1sPLFsg6/3mE/y5f6DYEXEIAv1X4X58AVAKaZ7Myxmof4UdAGOj
2YzgbcFBCcsEH31apnht/hPLafGW0SzJh/nwnmsXkbjj5Bsiyp+QAmAGtoOyICgGdIgve2gcC61e
+z0VUrkS0F5gUVwQy2wlE0iM59c3h/vT6QTc5L/H+9IU+g8j97Mky06vpNAt95V3O/smoslvOO/T
jvh7uUU4MfgYY3ADc4KvJOg4F1Khi2aUySQfQi5Ni7fxOwT0LyAFIy2kV3O4GzpQ3JfbKI/NHWqg
+suaqsmnqVpsvBQBwlqmwdULI5TJUqyRQ5LD1cneuvv/d9mbZBD/+QjTs/4fYDiKuqGLNCHZzKiL
Ofo92Bn0zaFPoOnWn3U2haamXKqA3rA8zHHP6KMSbgUFff/drf0Tk5c1Unnm2NziVIj39e+fpZux
YM/uXA7BJ4+2BBocMwpHRkzY2etMsJLmQA6eOTUAvjzfV+lLzlSoSr4Ve//l7mvIY7AaJujR+F/C
y3+uinwvOygtbXaSt4NVmbFdP0cOSUp0pvpi5pUmCY/fYBV/eY8YdVDc/0JltV8OvP85ZFtWQusT
ZrFphBUjbwbccfUTKBL2Y46j5ndBdaryt3OEAikZ8NQ4za+c5jzR9IEoKZ+qu0HX4qOQdDT/MwaJ
0HCwTYJtUZHlGjAvgsVcyJIZCBUcPG3va89Jj+F8EKy0as+b4mTYhHROGDTrmvC6XFuPvo/r/mjN
Z8nSV3VARvyR6QQNZctmyFhexH8MhlbkiOZ+X5n7y0Wytu2+8TK3IHcdXoh90+0jpJPtKba9wnyR
zNj80E3HFM3rtfGqg2jmK6aLFuWi0+yYRPPvkcmKcKqs0ym0mf4sj3Ql9mn/2JJ04EZ868l1r3v3
ZnqjOXJfI/MUWleOcDzOnGNonwJMMPt1aqWWttNtMK0VTbWp20+3Yp1YXIcF3hs7igwTGNAyHJ3D
fGrW59mwnjyMAp36PCPPvXY8hmomp8A3YcZ069fjGvOppufUCOneiyaQ4kp2MhtR77neszMiQeou
VwTFaEZd2dEWjDfM8QT25oyAkyBUxXv2Pp1lSrp14kTTGbjMBczMvc7MB78Ea3txl8cbhjWYfAQm
fOeL+OtEe/6rXd+i1Wg+rMqbkuQDBz0+l2X6FTkjHxDfAk6Wq9YvgLKsdh3aqVUvyEjhu0/HmuH5
tbo9vBPB2tbjJUGou+rX+W38lbXN0Nbs1z2f6RfKax2Puce14Cu5xdzETL3AvDGTST19Of1gwjXN
W0qQfWIdb6EdcOjQ5oZFHCxwbrcnM+Qnsf/bqQehjs8qmssevsb0ZwNOAEMk604I4vWUOteIu3ni
f5W1VxbX6ct3vpvUV5fAZHC06afelpzGMnJinrDTqeD3T3wSDklCIsjFyc3sa2B6S/O45GjuemGv
XTs30WVf95KjudeHGazZYG0gPnPcXHHUBLzeZM05TBQwTRGtE1BEyJz+AYkph1IMhpfj8wQTtWQA
hAVymtMpZ3Pp447YuWTOK7C6PlblQLCl+kyw6KoYwMo0zTVylrlOxwtkYks5kl7bjFgojgkpa/c0
J4JwMViIHwxrxAlo9QmPBZTTmLlXKRhVH3NRyMPyyco0YBvEEn5xWEbNxE1SPCl3hlpDbz4S2brL
T2P0MU1CtaWMZHKuAnsWn/Ppxcc/RGJYPJM1FIzkZvfctymK+86AWaptxRctci713rAKJt4bmcqt
IoyC90s6ryIK5PazKZg/RsyeyKmWhWzRCXYFxqaMnuzPXT80zADw88GwuxNPDBfpONPCa7Cj0uZU
wyEPW70pJURP5RL3aA3nI+0TA4UtnH/yoTZD8GnUATbPwDVlwzhXe2NhSMVdnT3ITNNIZAG4YaKv
9AmBuIqVjgSF4cScCJkjz9x04zOgLNLawYn22maenr/hzWuKhYqcvXazSDq0mpXcOUy8xge26H76
pKM2IYRXQ3IyfX6Scd3LHv6+VoZVF/fWQ6Dm72ZeREh5rOl2l9yf8wxDGKE33Gj0PTlHK18Ix7bY
5SRyGgWxbKFB+pyPRZhPyMUIXDmGKXOB2uuqBzfFjiJy5heCG8lTcBB6/KzBDY0SsHgTHym4s+Ih
v3D14xyI+Q5lLaVuH+bUoHruTs7JbfQqEmpWV8JBGZn3T6b9bPz3ebwsKlY4qcGptH8QFxeQwgwf
SVlmxHU289IqGRh0uiOiZI3J/E3RfD26z0DZt7ACCBAiai16HgBR/13rSn9BAQgoVqYyRSDsTfhS
8AVZr9VhiUdT0r0wK6lr5IXjC1HFQwJxnySiztAXIhzk/kqF4s9eyKqYTCva5v0+w6aYz+rjcjjK
0Wqyfv33p/tbOQqnlGZWYIDEp/tCblHJzRh8UiWmOAf49HNBXE7oYvATeV+VoglMDwYBMO03HcCv
Zv1LfQqPiApFkOYUKl91UHFURrMhFrA8S+7beBzeCkyEJaB5Qc+3OtYmPR1mksuW2iPeK2ZMKFiH
wT38gqAlFoREU/ZFcAx7CE91uDG0EStr1vn7U4fpvNAvDeX2UIRFM/NCct2VCT5nzdaveUBWNOZG
A0EUDzLsHzyafsvir5GKpzA0Yigym3VOdM8w/A5dXr1U9YxuQcaB1dDLSenbbDiNj5ZYCQh5cEcK
NWccvyw73VbItxaGc5l9phBMwgrzKrm05vrDksLvEkH+0sf9dg2/1JsDSm2/KaThEM0YgTkp2Vep
C46b5i6OgiwmOPIo6s6I8Wj7ptr7CyGR2Z8M9w0lBrEKXy3b8xIvhIq1dZPhej8IB52474i0nhCX
A7nQkAYrZp1ktpAR+DDm+0ZYitlB72BGqzaY/pQVNUi3nA3kXvV2nzFI6+Zu2vKUa+LPOx5ubUPl
jIT0O93ZV3YQiyqCd+QzEpms01DxS/9r0L8jibpHxzR1cCiYU4AdNEyRFulZ+dHxJubMas3KsGKE
LOFCZBnpzFSw8iM1TIzAZaUcHifRKpKl4TtkXz9K2/8kF4rGQ3YrR1qPF6bsr/V36ZtfYyw0RBnw
7n5pcYhq/UP9giv8iFGRnuw6+uamZwMsR0/MhW052ZEBeN6hadR3T2CM02GVDeucYAsNPHUk2D0A
7RbIzDLmxjfLyJd+/n8/12TMDo1fZMg/1er/Kf71KEQtLvvBrn8cWOOE1iFvT9aX5AuNsffvJeur
Y/YfB/vSscN8xqJEU5Id8fYO1rCH+AQx5SNZ5wdjXbyLdr9pT+Npvpmfsaq6hs9I4JKXyJOWJH3t
omX+9vkUeSrUNfQO+LBj6bLX1/5aWhRb46m4JW7iAjJ5qR2u/GO6j56zF9yAt9U3LLWvIrqvJ/KV
TTkrMyOY/tplBSSpo4STne9x+ZA8ktiCTdoLj/+/L94vYd5/1t3/c0yWKlFDhopK+vc7NZvNHmJ9
55hB/zLJyAs6EWQn0vs8xEVyJKgCyTl684k2EkDYuQ7gU2rk6IHnjxsRSk86d3SDtTojF07Otkp6
fGTLb8cyX2cLf3zQL4vbrDOUVhl41Lk4ONarPlYK0UHLfmVsBvCD1JLWFsEqpIWJkBGPjX3/Vp7y
y/7it+tF0hEN/aQjZ4cEe/j9ekmPRuseQyM8jY1Z4yI0WGXlTKA21IQfj7OiMhy027tV6rAaXE20
g3HPrKEGFrawFmt+LS9zoAcKHbw10Lzv5ntAUwBO6dq+NwPTRMs4iZ05P6mOtidCgcjhIKX6Me/w
/bxiKakWQmmiDvIXWCA5QBIKPCBmLNGuLEz6ie0N9LYf4CcxbDTvQBds5BPBkckpFRakB0DCGo9U
0GcIkSQF1ibsTZNelx8wr8hPwJuOjaMyQQ2ntt2yk/UyUmy4FODlXW3LJ7khpRcU3NIlSyQ3pbMr
iOjGPiptjg5dkrr74T6wQJ/I+Aw/jih6c9GGhld9kuDG94/CCkZBJzszznlwAtnqGXBiFBC/sHW0
d5MAwo4M4GP0/ijM8ZKIZG2YNebyb7hY6C7z7IVIAt8BTRptzI0UB2apz4WnvN/fcPgrP8ky/MSY
pHPzJRSknkkAtgeLnIvyggsTcX1Dag6aqTVOq1ilYuFIyKOkx9NvqTRaP8XPcNmdoqdhg8/Od2/8
tDJ9eZjggkFbZpVk+9S+rFzjMAuCfOSZRkcJZ47XCiEMiHAVfzeK+lrXYXOBzI3EcxmuNlrd+Zf3
vK6NjChco93WrrrtP/NXcmo/uw/fw5YJfnC7SY/D3UTRZqUmnR2CATiKJs+KRUoj3SGzdvvH3dKt
1vUP5cZ4K05zF0sop7TZ3G2GHTSTkO/tAL4xfbUtWxUN7WwXu9BvoEqTOM+4ATqjDVWCXx4syz2w
qDcZbOabdOkAxzuNrZvv9atogeHg8lU7PYTjgadAeOrp5j6ajWBTGWBorlg6zfAitwlA9BT7WydX
6S8357cr9mUPSwLZxwKnRtNty96Ym83Px8/5vshNOl/1IHF62jq2kxcNFs0TNMbnYt//UF/HTXJs
XmckYQT8MSLoKCsytiCeU0lcBcfxLX4sZQ9Oxmv92UwJRDLssdKUcG/TFnc3sXwbS7J3YcnccKlQ
AC/VH8ako55EU9k6u8KnEWJzeEdjlecbSL28yzMbRIhYmVd6h+Y4p3g5G+f8cif+ZA+oErzEV37Y
drTwV1yAo9yHJTiO/xYee6ZdryXlrlesEjdclaiarOyS7yuqW5LJLmK/KC/iC8wgnbQQL9+LL2zj
IVqtFX7Qp3LXe/La/6ZL+lUvfnk1lF+JQzrVJPO8L6NkELRkKDHb36U/75v4pO1Ja0K/BJ9VwaHl
p+47JGNYoJAuZFrtU1jhM/pEE+waTIlM5GB75bPwzfhEtK8VXh9v3Wec2v4CVJBHB/XvJtrAld77
z2lufj4s+CFMxZBNUK4+t9P3uHeWUBObQ0ic5gJC+J4wos/GjOy5xVftl9jxLfGZkHVTMD8i7BFe
aA0woks31LyIBKGwgm/l31yZP6sE3mR1zjakUrVO0tXfd6DGqNW7VGXiOk/XSd+gU/2gQ+uV1dgU
9kafv35rUgEiMV3uP24H6we5NVMw09e2sDO6tpXDuNkai2IZn4qT4XYvYW3VhW2IDttRc4OVSpVZ
vlMGUMQXPBsa1qEQbLHadtpPLaOARw5o88Q/fKcRLHU0M1JnASHx2zJZIXbCDhiU/+uCBUX3QWit
pTMxY/+75tf5+52R4NV4wvP5rtgzSnAoR4lV3mjFLsyognWxR7IaPovrcUFAbnQgMCC4pLdZ4dxb
N8uWFXzW1rlLxbI+J1tZJtmXVGV7rrtyDFttIcWf0MmSbpsGyzzxDHX1mIjgOzk/3qH265sMeUMC
D3ElDV75cDj7B5ZkVDs2uLiBNwZG5hsBPBK3a7tQZVxzmcMtp5GlaiUL/N+b3NNA/FfNLsDhCBPd
1Wj11gb6s0kcNZdp7pV7Qk9fO6/8wXwUsAYhp+lr9gPE4mi84SrvzpczlxiyVXwSLvjwhcIu3Um6
he5vZiA2mgoFAbJfy/5JXhU2ca/UFdIBt5dFNSkvLHUre6/RbgSJ6ct2F7M0qxZUUWwaGc+MlvRe
vfZud5C38jbchBus1tq5Jb6FT+WGmdcs58XKP1pp2jAQTq7mduJRgZle8Vo4sNSYk6p8qcb+8Ihf
c0CvAS3WnJ+pIh+3+dQqWYLkPsBiH+iDbMh6Y+SOC9nKLyIkZ4sJK7b32whvi6XQbTPdhEDNVClJ
YAVbWGkFs0W59l39PXiRnuZHpJlQhQh4ElCJm+UVMYO/bIJV+pLeghvYZcvoG0Jv5DKwJT/7cQt1
c6qiLm1h0zsxi3aZVO7p/Xl6mAZdKmylzxlamAOHLSQHiYVqwaB7J26Nh8x+eLErnhPc9+FOW6zB
lTfNvhl3Cy/Gtbt0W22xfJhIeLmBm3Gpkg1juM0Fy8z94zBfyI1NOHHJVsiTCc49Da7ZAWu4Y5b+
ZGj41EGuw7bA5HJBRoSjLZ5549JDchAeSGsd4Id2OhoRPlkNDA6lszkMOxQeZYHIgwcDYQHjw+Jh
P3D2xhyB5Cn4MYENaRieCN+Bi929Ad+wVPyydbideF6zmVhahUBiIvRrKHVocOv1fT9eq5cEGZnL
psJdUwePjxdL1l3kFIxrwxW4xJ+zc2bPF9WWy7Of7dpzynPPA3EILvzAfkEi6plB5GPL32p5wWnT
c9w7t3juAVVg+ZrKuXuhTFU2fOCY+aSZe5DuKF2vlLAjVBXrQTWi40ZscQvFM9EnChdtfdXcCWxJ
HYGJ/Ar3XoR2Tn4YzWbbXIZLulBviBl+VDvpoxEXAsSME+Z56sOaI4+JINM7D6yI38RpHdFvRcur
vy18T5WgMZGdMye5jUF544GxKOYle0cw8qM6suKNJ8mZ2PyjqfPOP/nc12W1lTizwOI6yeEiIH/m
4fApu366cuO1P6MuKkqP69o19qDYxV57OFzIsFxx7xB9GKFdkpNSTWeavxhH3iQo037ssMD5HYvq
giccCYMUr3lzySg05ovJDLFmO8B2z6klSGwLONMsYHcmzLj5oGUWbOHGJda4Wfb9mSUSQQFvHdQj
O1onznwN2l4B2+Qr8j5Ajp6IZ2cVwex0XzzJDu9JSogYrBCe/QhsqCVaCJachZBqh81fsu3XyEPk
pe+2lrIaEKNSNJi16W8iK/CeRA+rymX1Jl6qN3wt6A+k54jrLYEBrGrKdWdemWZc08Lkb/K+cfUN
77W/EZ7pEuQ9tOGccAAmGBYcqGmY+46fHhdyETw1p+SteRqW2uuwfLjKrbaKQ1lRrlS08v22XNUX
IvzOxSE8GO+KYs25LAfpXIPuGBTdZv8i8+yvlA+0mwecYMUtcm5+QP4kvoqvw0ncEp9zP6AyRG9/
abLJeCB6C96SwswiSwZ+4jJ9GgQ6mq0XOvKO9M7beFFdbXVfzxxKiVWyzHa6O2yaZ8Hud1OI5QKP
t0XwQ3Qs3DQP/pGa8UnngXdrS0qACCw6Glj3L4O+qo/C5vFePSmvJRcboZ68v+8w2KQ3mTIWTmQd
+HvJbfZW9KzY6bo7w0I5hLvhjaC7FZWeSd7lMXcMFR167woYBbNPN5Zmx4fYifYhNVz6NF89nlib
d9UTBrTr0lvEW+LyFq8M5K2YP0veznZBI2kDbLifiXU/T/AhYjNq8rnzcAUTLrEHMmqVR8QFh19h
Q607W9BeUQzjys6yvx7WwpV2DYl+5DYLVA0mVSdzF6jmVgm/FmlZxhcIPbVLL3rmVpobqOoAUh5F
/xp9+81fo55aSGt5XXM/eAfhFkzStPaQNuZjj32v6GRO9H5fyG70Xp20lbSR7Hgh8Zs4tB6G68ye
vzcLbYnZp75bdGui965TYQEihiv7MX3OOYB6zp9pLy71pXlW13iYCVQVnUncN/0sNrgfwXt+yiN7
fCHv5yasx9t9Nd6qZ+IoFkXgSpt4oS+q59obFlAhQ5jyJuKm4yxY3G/JNEvEtt4db8lzfatZSyGK
3SI8+Wn2t+ELvCRApErxqMcx00HiotzS92Kn3VI2JBk+NB7kNkGk481/k1uzveB8MFGmFXtkNM5O
8Vkji0otiRpkbhuEINVY+FrKS5HZXM/SsNTUCom2J14Jllfh9oGlnnniun33g4CaQbbEV8xljqnb
voQHUnDW8Q2mdmySmrBjUp7se/Qi7EI9bGqzPvTbe7TA1EL70H7dDRjK5TEi1HKpLgwVyokZvKvo
YpYryeaq4St9i95aWPs88mQ+rPAgRFS2yAKrvAiL2sNM4iNch+vZKrfBtdYzm2MrnUV3Tw95S5+L
l8QFtqPt5xWmGgRgul8aYuCMTXFJ9+3NP9eXcjX97OQtd6tn48YdjNeQypQPfcFT8EMSneZqUBfO
LHIAmuf8KXN6bA8t+VwVtnqtMSnEeRbJ4yX9TD9L+uLFIEy3jjtW/sp80OIfPWKDc3uLV1BRL8JZ
PsOzVc9wyKfE18yMIMc9B58d33SYvxQr//p4Tp5ny2xbvogv6KNr734ptykP5Y3b+NJemh/1sb+o
AGeRKbj9DgTjJJnFIfkcOWcISa5CBMIi2Eu5/TiHt/stctU1TNb1+DotMdmBGUePmyPiA5dqkGf6
WkP4thA/Pjf84jXjZWHeI5nNiZvSvmI483jiI/LO7UE3Wpmnwqn2XFlOiYX7PD0eC18m6t5tGQkU
jNgY8Aytqa0aW3DPXKnJacCO9t15RoMKCdoTdYdnV1qMNzia7sOds1YIbrzAacPhGpL148yd1E1d
hq1eeIMPGSy0Hw23OrwlzLQW833j4Ja4rN2QvgMO9gIL4vy1o8MC4mfPcntXXFLPbsOZ2WEfScwh
yksH+1KmD6fMC/YkkfEur9X1gBk3Ihm3W7EbM0rrbYDa9eBMMw/FjD3pqvLUSQuEBVglE20ZYc99
HXFu2UWv2ebhSBd/a+z11VtwwLB5Xe+DtbGPlyPIlGaOT4CY95c7PIPbfGlwb/L9sI720BLniCLe
UZ2dh+Nw8LfldzjAH+P2qSXUVXjXiAtEQlF/bwlHSR61XIqrbZEjL62QNC2R6w3g8clOrr+hC06D
1j9awf97MFH4MgGtYz5CWxT9WiownN35VF0sOqL7zWD6C5j1a2D1/84JDOH3c0oDeVbModis03wX
yDj7vsrcjpZ5Yw6hXBCJTMY2Fnec6EgKtJYSYFEdg+pn2ZJ90kNYTitbgUUaZCRRxK7MKx2n8+dv
PuVf+mJYToIky2C6E4r0+6esqgIws78Lm1xFUYj8StRzC5jyUPeZG1L8jhpgNKaXDYYxurRsu0sb
buEK6GHmGOWtFSs42Qp/prKz2REmsZtDRfrmU6p/uWe/fcwvM4MhvLd3OY6ktZSg2xFRW2Vsc0K1
i3GIYcgfcmh8tDF0DqRqVRkVyc6Np8CxKFGMqYbb3ndBSzOfvmr5Rwixvo6P9/g66TN0HD3iXVdq
CJzOJA75DV0c3XnrQmh1CZ9dgYZjNDu5RrH/xTjH+R/BzC9dQHIzTaeMiMdGiqd4xrsVSflbG8sb
oT8YgsHTVSII+chlpjb+RzRXSe0YyeUTHdxGFGTlRhs6Ei0f5s9qb80IhpEYwQj4jQTDVcRkTSXo
Q7CSxm26TTi3GroXHcxW3us0CARVBUX/ViO2bVk6pkOkEvkFA6xAUFJ9WxChPJm4+QxalH76Uuy0
aeZJytwb/X3QiatJA6YT2tIDmGg6HHzRipCZdzIcnwySEmrqup07BcLNNPGtVGLozJCqR1SpVJ7e
zZHqhJYAwmgwWxjnw1GCSVNnjpKQR6znVPEptqiZ7c9bu+0kFJF80qIln2V0k0wlnI8W1H8ZU9yU
4aCHAOWK3BPQcFOHaiGj5cxkTJZ3snDRpkgkgaMnCnweH9EtnyZmdNiaonTAniUg/UeJGbgUtqxt
7/Hg8o+G6Nek793pg2BxzTcQpQVvvS/gZFVbQSFamc9VzJNFjRcPnoyeUB0GtBVq+Q7vlECGEcJ0
v2pCxWUCU11FJvlG4J/LHOFZ/TqqtRUWZmhEDAaYY2ilV6irLiX6/VGvAgbxIh1s5vukVomLnpSH
sOA7ZDYB8CDpFCTKJqgNM2KWN4UB6RVR0Mg/5/yp6zi3A9onTNTver1IYDvKvisFwiJn3iFG7yEy
QSy0rJJWpNFJNPL4+8NYhJjqy3nhzOm8p/ChLqNRfCiHpho2mSQs71X9UkUfaLhGHWuXVFplJfzo
V4O5Rk1bVWd2mVdO3TbrsIqdB2xqjasuSATEhW4h21IVLCJSABPco/TZJNVlh0/9tcqq1QnAHlnH
8y19tnREPHVlAJ4luHp+1qXBJQLW6vNhlZftN1C+8dc1TZ0bWMIpsmioXxb4LhGVAUqyuBkewz5s
YA8ZnS0ngRuRcvEC+kI687InU2MlEtpTLgZMfIeMgZl2BHhzCQkSdPCvHBu/ehdnyvFOzue9CTfd
gDb7IZ7EQXLLPiKUMF8bZfujq9td9ng8CQ/98Mgyu0ODFiuXVFjn/VuutU+JwaOEfDgsUE8ZKlZl
cXQshMwOVQx1XrJKdfMZKiesOioZglmiWWSv7SaReHQbqemRJduDHy4e+lm1sG/BGknsV4zWlAb1
qUYHTUJhUOSOOJctGR9VvxPwvrANQ7N8ooRm9Kpz/MZKKV0qZflTaaLSldXGzULlLYxi2dbyYlvp
w1JI7z/Sh/9USwphCumyQdKZvwQ16w/NQpVL5r/X9q+012mf1FgJcRCeEB7yV3/fgbpHl/dSGghP
DOIGHVaJBfDwCK353aJ1l7K1QnUCOLmvPirJIy2olvBIWzHC01ozgK53AxanncahHzLcaXgPtspO
cxLkRjvAQ100UeXGMycJnUFfYukj2LPUJiWqGF6KdJX8oKzPn9BTXRpaOP79HG/t2XfQ+Fd+0HSa
OlaI+N/8Un2p00P7X0ZBODR520T9wU/XinwkDKMRl4/JjM2uNXStVvQB5eUu2SVMHrztS/uBgcOe
NdNUOxtDCwin2poUK/nCxJlBmGIzIxqNk/zCZeo8JnwIYRNhca8Xw2vLuqfrZv82rCon2jHWhbpO
fcmsKl8gEg1MzWnc6GkyKDRbiSfweRbhgmeYbfCqqLeI2Mx8h5gip1B+rUMP7BVEVUbZz34axehm
u2UMJfrxTExSEi7l+/IOI+H+pFHPt0udR63CWWXVJLuo90a8NzA3Y0AiPQ4jMTdE28jsD6jVdTu8
1tGpLpzmPZ2qvhi+wLBV2G7bl7nybOAVM98ypgAwFR4HEjLS+ZQsQ/+sriRubd78nHcHITXQ72z6
TkdQfZMi15c9KlmdfqDnR5EjlYyvMCOpXNT5RgdkghMjPPE46IqTNZ/VbD+jJ/NmGyTZeB+TDDlm
tjQ+N+F6DFz13LSufq1+dIPrNxZx8UNlVyhK5Gca8PG7yPs/yQIsXJDPsW8UFP4pfCELVMp8yNMx
Nyg1yBS6c1cYNhRriokueG4wSPADhTA/suNHc5ig4yByOv3071fzz6pchlGkQEjnWUFh86WC7fF2
lNNWo8dRr1nzi8ihriYz3CH0iFf798HEP1dtjgYFaC7PCZPTtC8viBGJdddJM/UoWPeaG2fGZ2TX
g9t67GNwGyXSwb7Rm/6JkOqoSZCvoN0hjVj8coLzhxTm/pj6u1CevGsAgkq8pZorjn//Prlf6PTv
PcdvR5K+bEliGqty7rfzdf7LxSK9k2aKEYiCOFO/M1EoLb9JnoyU8OfEBjvDrbzdhlW9FcvVnPJh
VL1M/CjZ6UVt9yBnVa3lY8mIJpuFbqIYnoJGLHC72fx1SFXcNCGrATuJ910fkkGRqt/g8VO9/fV8
CJ8QKBNVTfpDuljLQ6zTRTG+mm2xZnX7e0nknv7dM/G36zY5yMLskQ1F+GMrF+VGjNhh77s5yMQT
+FtJBfyqe5ELJ6OeMzPBoY0wF4tMr+onrgjKD/A6ALnZSWZNAFVH+raLn9qNWtvRJVvWSwbYQ7BK
Luo7HeAJRG2GxxRBMK0DZvrDOEfMDc4hllS6G4DkQeWOJzhpBpXeOCqPc+LBolPO99PdrjDwDDAQ
S5ZVa+EoirvMljdU87q30blv4Wpu0veHrZHCabynz1qHMTKYBj4DnuS1m26LT8S0gC0a0oVsTTCh
fjL/fxtc7ZJ9dATCMD63o4lp8PZ4n6PXf0xDB5FKE5kebCV8413qTsGjJdsx5VedYhNv+32/C06y
ZGZHAxHIi4Ym/aDNv9m45Wlj/vIMcG904FQZyRsUxN93NEUoQ6mVidiVFQLpy4U4PnCYzdwoHJaT
PZCWEKEM4X0QcVB8x7QVUs++peURcJPW+ktMTJvChqszXchgq8+7zwdM1xLYIWiIY9nTI89gshgz
AnLFj2IE468uqQJ9p2wd5b3OzkwNPKYs98SLZG3RdPpWzzlK+pYwEdMeH/9+i//CQSE08D9n/GVV
ns2xaJyNVbzveQxJwDLiY9XslWwiz2PNg33aK3EvlFj/Pu5fmBw4R6DnE5CkQTH+yn0RZgJ6tSYr
yB9yyrv7eI1rxw9Jw0ZqRaYxYN9VJuG0BQluXMEgPWdNZDzKa6JAlHGl1mvknwwIxdhDsFa0C039
5k0ls/DPp0HlTZ14ZZiViV8HCUNbt+KsR6WMu+6rtm9tmklXdBUz+dk4hvlwZC9btpuBQbruYT+3
HFbCamLeIFJf3J+So+gSBMkoC/MJW1vmC3Rl/V7cy1vhMj4F1/F5/tx+lnerWonL0kWCCzGVBQCy
T2epHqgyv7aSNVgSbBpGyM/6tn0jWdOa/qrt9Y/BfPnxg5/LESBMmaK7d08AJCY/5KxDhYhsaBDU
6ObdsjpYEpRfTNseDPhVx1gMK1tahdbDQs2TWLLtifgG1mC4J8kb0Z+MtKDLffBxXxqm4sqWZtbQ
i/6XewSD0xacE0UXh7uE1h5tFXbJ9tK9RqZ7XN5u0G/c6pdgihE4MphJUoMqBmTEYQpoGVbIH2Dq
bQeXFjimBfKil7Y7B9U11+y+ROfOj5wESixoHEew9szBSQjOXyWrtVlu3Hi57uE7tbboGlw3Agag
m1ZO46jedP3gM3iyFy/vS9UbnOTYOZopeyXclZ5pgqswq8wtEFFTtUl59+pFvdZtfek/9YsZ4Fji
tet6rT4FWzStiIlYy0hD8vwfk3VybBZX5VicoxedHMszwu9gWy5uE9MlAIT7NNBkPfl2DZHFpq98
Up/S7XiG0YcpAmhp4JwugyV72Ju7nTMRsyZpk/wuPWHduO65IMDtXCqQ9z1WjjcMTIDxijV6MCtY
4tY3QXhcvHgPf3Z9/GSYbMJ+GcABBpSDvoMpuO07h9C0dJf4OaAaQobOwwKGjPkBjGmTEW/PvfnB
2J4RqzOQnjvSQl7IhJQynEYIp0Nz6o+AgirXFhNnrgJGDRv9uV1FS9mu+bt2CWAwzbf1ql+Nq4ct
euMu2jCGsUCOXfWtc3urdwQbVV0G/UZwMRhb3l9h46ywlLH/h7Mz7U1c27boL7LkvvmKbWxj+hDS
fLGSSmJwgztswL/+DedJ96YoFPSejk5dnVTdAoy999przTmm5vVfR177Bfkqn2e4xskYCxXKR/up
dQbx2WmcTuOpuhj+OY0VLw2AttniuHU6F5Aaf91lXAX6uHeJhgz4GOPho4pjorUdmZ+eXXh8DmMI
dqVV5MbO1yOWmLE2sbx8WoaH3DOg7Y2bgFneOOMK5OOLv3MZ6jo7/qUfxGOX2cg+kRghfbNzgmcZ
vX1Y08JH7zAWxoP+DvnZLN4mAb1PRHkEBo/gYdsQ/UYIBewiUBB50dKbnELA5YGBVkSn6S1zd4pe
EVa+EsBpCyLXCvbjxmcItkRI5dFd8BDTTuiJ8AwPv5PZE4SkIySjdhVGw2STv/7kxLYNxXsYZNlU
laPUgffBhbg4ssM37iUgUA/s5laQjuVQHL0g5HRp+o9o6gcXX9iwhLhtKK8p0jzUQ85+bHFuueOF
uHKfUnabfy2nV5uroDXFJRc6oA/Mb0v/hDi1ZxJBv0qh/dZ5inQf0XpnBb/a3U77WtEqA4NYjHrS
dOAHogmq4GoinMG9KHsiA11xfGdvGz7IVRUB/4KyX5TY40jz+buKOJ0bEE99os13GgX4KDdo7Y1z
4ohRD+58HSHIsq880/TixNv1I/Fjn7gnBDeFE1PnbmS8DjumVA90paTTnV3txvkAmy7pI5SeIt6K
q/dmNlFvXFrBDPPT26GaqLuw2q8N7GTaHXP7N+D5+ir8fKWra68ektJqJKmca4vjWJ5LD+nbxVP+
9Kz67VacROjTXGks4k7FV/rWbc7diOyzWeGibV4ojvmC7nKl2/S7Uey46SNNxpE+3aFleBAfzA3S
SY9IjmHN2KEChgjK6fhNq231gdnjKdnolK7uMHpewrFAZ5D/MYdxcTKB4KgEdyWAw4X75+NCHzYM
ojJU7Z8RzDERLm13onIu3HPkyfGneXg6Mn/sPrKWRg6qIE78MUVcn74X7Z17Tv0GQvz2+ldnzUaV
jqaF4WmeFaNyuluiAX9sJm1YhadVFUKzCvbzyyQsvcQjuGFyfM4CpnZUfNIYGoyxqKf1JvqqqWd0
Bnq5u19pQ/Awlk80Qwj+GFbb6qSY9w4Dibd6KiHrQaG1KCaKT/8+P7nVIPI5ed2mmfebatV8ckqj
eC8DaaqE8WM6wy670Se5u1tEHCAYHOF2Pi3zaTcBPjZiVrHIQnFRICHeHt4YpoOaO43zgPo3frmw
lv/ZSP6wo0rcFKzZu1D7VFxEnS6YsHn2UGHf9am51/lsD0I5CyUEC+/AolzrdT/Tl+bHHllfPzFm
BzZ69mR0mvMdIvrkmeL9ab/qwvxTfdlhk+YcBfB1RV8I3dvuIf08Ph1D5ir5iaT6UTzddA5TPOLE
sf3uZ9IazzOyr8qrZrsHwKB28kCw60sNfPmFvf78bqyt+fmd9pG17p6OfunXPpeDEflInGRT02vm
l1egjs1j9NLMlEFfxdbERJs0HC95EklrpLkFwEReDuWZNFfWNZqbBXJ98U+0EFb7acN+zi44Q4v3
YDJhYbBaPOHoh3rzIE3YDUcGY/xuxvc/y5+q8dvxC/jBgI8u7R0j8rOXrZ8itlVjQvzqthqXr7tX
9J6hMAUnyxbpf0XregZwb6IzqhijXrRFj7OfaYFCRNRIyTGv7VU9FteHPwTRP6SI/keKpy4kLw4i
X/KUSRvAtnRPYYquJHdU9sK9U7v00EZHD5G/Zu+89L3jCYEwZsOHnyHjdDXZLvw23I8rP3bK1SnI
XPKbnZ3HClJYTvSIVmX0UrpD9ZG9nd2hakCbwP5YuK1Kk9sutjtmv9b0Qf4jrIAPE3pPPI/bu7mD
4qN/tJwlsvY5bEAKCpFFF4ata/pf1pSe+RoGW8jG69XecEG04Esel/OWP+VmbjKjlm4mAsGBvomM
X5iemJkPSmN5IXNCmJ7dGopD6bST6OzKq2bLljMhPte3fI73KNE52mfBeboPqcNH5mNCkeHEawCu
ruwVg05maW0VFGCoxz11qlOa0EOeMt1WX7OMqzT09u/q7Adz3T9rCa1dGdsgnezr2IS+qdR9czrr
85IxUolPu7l4PTSCg4OaKqpWOzSKdXJnhi3dOn0PwfH/edmrkXmk513SlpY6hyVq95yFdOQAPD7U
8cNZqFxa/FzEt9M7Ev+8oyMX3XdQDeiNnHfU/yMAAMhU0exxcKj4wwX/DhLBwZj/J6PIhPtKaUpR
aqODGb3Mn5aY+d8Le30cvbhT3AxUo9CQ+FPgyqaIhnFFoAO2a9ewmzGsCSq6x9T5irj0jv9FdT2h
ti3th8hehfiOHI5kFGCPPHVfONq+T0fPK4o/cmsozBk3jjjDuOPn8HH+8vaAbou3cRltf69AlH8b
j8D7CCuCgSUazP6v9t5E0FGjn0g6iLdnI4BOGGnPqTiLOarAIa3qR1mH6W69XOKPrtuPgkO3BZ5H
s/BYQmOSPndMeFOPiFDooXvtVe0+BXUQdW0zsGr9tqAVDd7M+f1dX8f5fheIOpQfAvwskxn9VUfx
eBZTs672xvwYv8kHtIf71wLZKLI6DnTCRy1jxDfHUh+Ul7N9QQnEcitsLxh/lXmez9LiTglzQ9YP
gIlWscGDoHMtr7xAZVJc9vGutEKDaXBqcJBm9giWBKniG0NLnfQwYRdGffHw+5WQb1WQQ4I5uUu0
RgBB/V1BNqlVH4Q8N+Zx7srHdUdj3q71oJbWFJCWuSH6l2/P4FBkeAp3pub2J6jBni7Z8QVn14mk
tZ5VWtRnu5Of3XPnSjffH++OSSStfAIG/35/unbK67Y+VvNDkG2E5y6QRgLTFdszR+o088lbKl7u
jJuGW/Z6TaJx/5+XHFp3P4ZNVlUq5intzTDrLLjjC1Da+13pEzNr/37x/zdq+LeXGj79j5dK4k6X
W8Oo5hUFasMQwm6/dhEtkNYbKh11hIaXrsG7zm6srdHCBoJdhpp7GbaR0TFksk3n6tuvgqqDSCN6
H2PgfeBaRiV6027uAW71Up8GcMgA2/5sZ4X95zIWp2vpnRuZTgAC9yjIV8miC7N32gwaR88DTpk8
SJf5CxGWrvmMdtJn3/ZaGwy7bEdh96gVIKjRlQrMDcH6kznsGByu56Z9wlYwRuhM+UYBDD70I4HV
ijhKXrcstsq4GFU+agrZy6b0u9YyU7bmHSyGcecx1259k8iiRKhQTEWYj/59eZXqUO7K2DLmNcLa
I1jH/aKGA2UxQ3Tr48RUPCFnYGyGMAR3Z21wGRAdT3aQr51Dgx7aQBXk3qZQPNHOaogm9UTyzSG+
Dp5HiDeGp+kbS5u0ydyQibZ/kYeYbT+lWj365mG176jj6MBJ697aZt1CUOaZhf1lzKDs2C+E45uJ
PvSwMFMgN9ocB599rO/cZjefcZPNlQA3YFSWeuVwbxSiUy/qwQwpcM5ZMYl2tpqpKCis0alGsdCO
K3NbY8porTNuVu9SfYEE4cAm9pByn83izajXO/RD2WXS5vvNIflzEf9chPbOG725CmL4UiGUKbTG
jatVMEs0wdiliT4XkDjkthbPzXR5xKpxdCSdIhs5v+L//gzKtzawn685tGZ/PILCTjtmqhwZc+CB
ielZR6/CZodd7wQ2gugInz2tRO5+3GSt3yuz5Kto4BiuISXmhxmHaYiA0fFO0/r2lYCdBYgOctg/
jqukj5W6OynCDAR40Sko7KhcTx6g45pnPkcDTDoZmZq/X4xvj/n1esSc6D8ve7Ue9Qc1SgqrMokQ
8MVedgaftdG0c2RfCPEGOVZJz8DKO7xOha2jJzoVfyp5dcAm15zpEp6KSRdbr2qmTRpwTZIvN/hJ
j/FYVdnFetSurnWCgpF16DS25EXRDW0CuG1ra39Z13rr7pCKmrlj7t7kUl2bEYj5XgPbXxKoJX+o
Vr9I2B5//9zSzZvgx+e+qmLKUypf+rju52ik3cOypDXImXB0mg7dtMOdV7vV7LcgLTKntcjv/UfM
sD9JBxOkJTlFwK4wmWhPDGuMiwsSr7qrnbjVhrHYPMGTDvfR93jkx/2tCzxVKrSXeaSGVbOM6VKb
HniOY2fzdXbVQ96tqmaR1GEB+5Pm+95lDHPQ7tXcN9ZiA9Ih1eLAIcSH/PdzZgmncykdWjOMk4c0
Ozri5FJ4ipCzoL7x8a0E+zfSsS4L5OkFd/z0QOHYmbs7e4J848RBkQUJEcwMaaPq1Z5Q15UgEmKr
hmgGBfYE44BRsWwwoRQOlqdEmjQZ3uW2GaWWh7qTMANYU0VrR/2f0kbSZ8rLZCapd97XrVtwYDCo
9MxIdjOur89Rr4tCUItkUXeqewL72VUbeb9KpedBFNUx6utkxMu6PICcqZT/70/AXy9/VfQ0l/5w
OhbGjsNkYktIEC/xc003Qw4VtGmXhYVSlUe/xptx9zh269b4+dGvVp2uNRO93R3MeWf42SVUjqte
cA6RwytHfcgGSf5KdPRFze97jwGhghFEuYPCuHUkoEJAriHxC5qRqwtwUJTdWRYkOWw6CFva5lD7
hJCerX5sDfq9AkQVuwAmOiV76voU2P7ONvV+LLR/+lYFcXYaHatpc7nXb/tOMbtak/96Y1dXJ03k
NlGkSz0/TWijWc+yC7/F13xS/+jv5GNSXGhJfmRj+A36NJ3u3uKPYlNu22djtV8WL9wxzaZdHsHA
jE60tLB6Bkgp72QyfkO+r98m81XyyehLAkO+2kcr9dBm6akw5uyXmETLmBDR8T4JaFKe9AeQ1FK6
qdLtEFlA5zSa17LTx8x+PU2xz5YfaXMA6wPLuXC7fiBRrHbtUjvOs3KSl48Zy1OzkIqQFQqZZ4Ik
Sg76PORXbo622miMV9Aai4Eozjmh9NhLcLkR0xsjNvKJ4gYMkhaz1JyxuvG7/Mq5c0B1yE4uuGgO
ebsaLizFJ7RF6l5EbbYrxiCjoSVBkES7S8RGgyY1ufPkfz/Z/1w5ZtMc/Ch5FPGqGXFsk86U87Jg
+Es5PKdbPsb6d2JK9xGHEseASfN4WOhvzDRR5L2kNoJnhXGYsUo34jNu5IXlMd32sN2QN1r42Ifc
01PpXUJhKQSmZJMS2zzdWS+Gu+6fNz1EblNVknd5Tew65JWk16D95yDvzHaKHjW2poryCBz/1BKf
4YtHNyZ4Xg05Ke4Ef1/fOaXdKpGGuEdG+yQ3D72HvzcUuIA7M22Sag6OBGrmYolI3bbb0e8fdHjs
rz+nIbIcmLzOkMD396tEmVknl/zCEUENZWuLeOv3v//mum8MKDiopejEvtFaP/bn5linSaWVJpYq
u6N/VIZEEOTgi9oZyCQWPGIEGuzLD3ded7g8/3ww3CLQBGSd/7m6fLVeSAjENXOufbdt+tZN+4lk
+dV+WypBgjREmcbp+iyFB+FedSvfvKqyyoWVSasFHPb3VU0LTVIyS6/h648G3dGiYTpAGhwo2mBA
0KcT6UGcaH+wsssXe5vSZKUl7QnQ+dzmDdUQrioGoEtzW01Oj8xlxoPJPvV2TgVQFK8HntrkAats
79Mtl8J0ghzgIV7Rcxpm6H7EjPu9DtWA5vZlgRgeSmrtV8AbGobQz8f5GdZIuTXomP05bLO55CZr
XbGrqd6O9Ifqwpwbs4et1aN0w1zN9M3xcR0x2AbjuY7+RKMHizlnhCFKs0/Tl7k4jj/AZIzAOOGi
A6Qj2tGb+ZqHxXtC1zBx8vcTuL0PZfP7t0w1eetrViQN0IxuEQtxdf9aXaccFTOt5vqj9pBM4y0R
NcvsOQOWsR+xHH+pXj4vg3ZOXmS4D/sAi3tYjsF3SjQRw/bx/IQOYRptoo2CxnopLrEJzPSAZZLf
aF0BToAQqp41BnKCWqydcFKuGJLBR0VeQMjNRHja+/BCxggelgwnQjNIGc0oYy04hdJCAakylSfW
OHYPuLGOoUb7HoxAOcL76Pd2xjwCrse4R/mSMfXeu6SUu9jBgr1feWqwnyVDtwT2R+yjxeCrTz3D
NZdFpmBvDNEtjyJX9OiYh+S+0eU3wdgUQ+/cO3j4GsOcGTQwfCsQ/QsqQCPQgjwcAimJo0Sq0k1a
qB/B2Tt6xLHssf3RWN30KzFI3nXANe00/jCfL9NsXvCH2jC1WgbA/Ygy5fvswObDJ0FewDRhNzGC
ym/p/sOCWTIVSbizVN6L8aLOm7ANkRj5wFxCc57fWS6VW3Uvu/LwsEk6B4+rJsBeV3YSwvlq3o1p
uWz7Z+478DAC0wwzMFzBjfnCoKm6EUoK+szxAwMANApCYLzEDxaqoTu35q0dxODkTWfPIpXzuvN4
yoSC7EZVDoX6aZfVMOK+rDO3gmmNdGIhddPpQQEa4pvZInRpV6TzxQdrdDDFRWdWTgm9WVlKpydD
WRVgebtuxKHVgmOag3m6815vrVdD0AhCe91QWC7/Xq9UvDmxXu1rzofFttqed26zGvAf6ugMmnXc
+R0wAWovYSYj+V/i72RGx3H4M06H3fce9O7WQ02mpWoQnkMC7fWeUV3258OpLXlowZCJwH/Ge6jx
94KVb5wcIVP991WuPrRSVqJZHkR9XuyfDHga7QLNdJc/SPuPO5f3zuf5vnd/7IHkKluNEe3B0Jmk
02mZY57rsUaSNB1GpTXGNaFf5GkW+nJw0h0MXDujQrd5OxkqpdObyOzRKp6Uio6dgg394HWMscRq
1kHFrdN7W/atO9fkBMk/nKul78rkx9vNatU46mZtzPXLrMicCkxeEWBZ2uWYpfzT2RM7j3JTaXFE
ECZG6OKd+1G6tXmD2B8aCMpwYLx6mOXqTGqDrsHbBHSqRqUNaZlm66J6xJGQb8TG79CAi9iXB/eW
de/EdqODMRD+//PyV9u3IF2sCDR6PlWI2Og8HXpU8bS3HsXTVrgXKyCLNy83l5qaYCiQvuX+Py53
rotZlIlNNz8+H6anr/4ZYhocdMFFXYOmIEYooPnIoIZi9z3zqlB6YONfSEERFl9x7vSK3T8Pk07S
D1fRC+iFjTKPnPdys/d3S9M7BscH4V3xC7tn6soOBPtkCcCjJf5shOZwF5Bh4/c+qC8URdTeMxJy
bf5LD6Kp+hJtKnRiuR0tEdfuFjX5uZr3Jwpqn4yd0R814LcpTKCHr+GVONFYD/qwmdUPw7pxZn7x
mKJlkx8uY5r5nuqIL4xC5WXqFX84grDJxoG0al66yeVZWBmTelt/lV+GJ3jt5n+LawxqLrX3UvlI
n+i+E3E7MvDjPVd+807fPZntn6RA9KRFgzQLN7xvvqcL7cXakKrSTMzHljGk/ag+MLFDxqks5RkM
CTQvllfPq0X+gGjawlWNpCBxjJfGR4PN5FydQ8d0IPEGzOd308eX6AHd0QjQNYyh39eHm7cbBiBO
lcPQ9roGVy9qrGjd0JvQw1PhVuLz0RgPYVsIyffb31/r1sCJOpwmAKRHkoWuJ9KHqtX0PE7zKaf/
skO0cfg2EMTSlvRMofRwPDOtZCBHzi6/HnqPaLjf34N88/FWEe0T1qsZrDN/bzdUzdE+KxVjnsZM
E5acqBvxVcumRrbQjNnwwqhGpCXrXI0OIF8QJqk0UyH1S/bt/ZjIsax8VAwais7v70y6uSfQJsG3
IGNd+O6u/XgW40Pc43NT+fLJSeP4bS0yhDwNChcH3JYI38vwrToUqnHdTJMypD/eEzpwdyx4c0PW
UXMTZwFu+Fr4FleKUbC0RWF8QhZ8QCtQvKXK/KyYo8bcdhIo9rHeEeszAV6uH47uRTP+HyfD4QAs
SRKxJtwpf39JVXTeH5qKk2GXl7DgV4lZ3XmF21eby8xBCbyybA7fxo+rLewrYzdE0c9p2V66xwNB
Q5fQiEO2GFjsaeJ0Q7h2EFkT6+ti+aLBSMtnOHvnS7+5AKOpHI7ZIrOZq9aO2XF6bWRDxUPscTsm
wuwSr5KI8X0gZ2tuR7FYnIDmWx7oAW5B8V4PTBKHY8r1aRViOjsdDRLpnw2vNYVSE/KjMT+bi4w2
CO+hOjvYjmgs1UJoovPJpqwNMWdA4nrMC0mzqLQqc0cLBz2BgX7p8qwXjzVCojND1hJFWvShRuuM
Tu+e0OAx7SO99s+9bX0Cto0ZcTQO7SK9CAwkY+QOMyBXHShOk73g49tj6scZnQzAs8JIcUKb8kDV
f8TPRoDI2JRcfPFysijTbUMj67Cuea3y0WqDEi/3WMrWqeS1nGL08Qko9tEmefdckts7gsdMh5O2
k1mjz0r8LHo1BNpk82znG/tQgEUBDZFprY5YPlrrHWoUWkLVcU7nilbL8TwRj2FsTqg+BjwQj0Ri
37klbq1QP7+Pq2OlXl2oTdUzbbzKEas/ijFIPWjgyYcxx0T9+AxvWjCnghQSNv77ayv3Xnv4/R9P
hRn3Zp6ZfTQXy3nkFSCtcmEObrfIJtwE3RGMvs+VVF/K/ZMoblkI1PdG/KqiSZ6/8DUdu7WOIYhp
tjXmcvFsSYcxKdg2zUgpmYqvDZQx+U7JRl347y1scgdzfBgCABgA/f22s0NykjMzrudAPW0LS8Bl
jmiIyX8/Zhh7nOYjI9hGK7BsgelaTn8aSUETagTAoUmZoDKacOKAFoaL/DSD/latLp/tY0ZcTITB
V8HGcEInx6R0vNgzfR/tfXVynmohaLDX1E1dBnYUA3hFTl7DgzrKH48IKbzcxTBIHNBr+mh+DF6E
bPQEltB9oYscJJiwEAs4OMBH8Se+YHwKcOrqBU2WN5VPQTU+lt3B2UHLxi8+Af6h2ZsNQO14hSCx
/YxfIwdNwjIKSGqxcV48wQqL4ZhxlBg9lRMws+HJL9CQP9X+MraVyWf6SAjxmX1MHUmcq3B9hei2
j6PsjZyUGSpRY1T7yDpdAUfOaL/RPKAy9D6LB0BgH2dYQ5uYf3r3Ehwmmk3q0qhF+3Z0CledQ8AP
yhmehSU8nrn+vnsFkzTK0c9hzUUFv/qi0zS52BWNAqb9/scR2b0w6PIeoRLBwBEm9QROGC46OJb+
hYrnsBLfmecjdkiwgaBxeIF6wLGP+0seiH5OQn69FArGtPGbsOJHne807xogh4CREuJ/kRa94TVB
E6C+c46PJPL6SCWTkIzcoPQUPsHxHjbmX3z80M4kn0phKyfr4fpQmybNvqzTY0SO5EQF6lASCn3g
Y++5rHo0KYghgQSYK9tm2GYQ3EZOKlp2Uz+A9n9sRIzKyfPvz/ataTxDOep8kSkharKrh+RSySZO
uMSYpmq+OGYEsxxEVwR/0ZSnZ01MXP2Mxt08+NXui6hBoqpfM9z57eUyrQDiqepX1e+Iqz+adnM5
wqn9NPDLFOqdaZExnH2v9iMOQHBfdPD2CoeTvx9mMyvyoj9HF6jz3VielEEXGL4xfj7Zyazx89Dy
u/FxetlGnrmKvB4nl+EUvj4THoRFtcWsjxbuOCV1k2cSDwriZ+4Vd7fco9TZOU809N3sia6v27xC
p7XZc1DqEAMJSw4IBPS8+X5ZYZDZbfd83IOHKeVL/3aVQK8fX3KaEJkrYsj4/fsxbpTiuOkkg5Q3
OLH698H0x9qbdXujyNvUWieIt/txHsaLBpX2Vlvst+Iq4zLs5xpKw5fzJlnuX9N18VkuBE5sh4Xy
BExzma6AadRLxddfoo9o2ThFIEP7O6/lpTQxwX0RIRtAQHR14odmh0lLVwUo6bOEG2W/aTbKBMfe
uJkUoWMsjak1PbiHR24VwJrzDpwLMczWBk/k75/75rPCqWAoNyVuzu/r8uNzW8fspNbFgV5IBnTA
6+WpFM2oy4XGv2Rz1dq26IUJCWCZiFeMPoSdn5/GyUS37lXgN/p4JsB+WrqqKXP8v3pCaPQWZ0AQ
F9JiZxQLFfpSUknoRePxglWNyrh9ufPhh7/y+mb/+ZJXG660P+5zM+ahLFy9sOysnpRj5nME33Lm
z+TXfUOG8yy766m5/bpU90zDRZpuV22GXkKKIsRpP0V5VRvrIzuPOqykboM8F1KmkgAeRCNXOua9
y6zfutFZHhEiMfdRaUT+/YAz6CUHvY52Uyl22yRbNubSFD6zzLIlDZzvjlzQhVnOBMhjhMDoTH9L
Qsd7FWFrajh1eZ5LvQUJycuG82OuOXFUPe548BUiScvYO5K5tDX68ASOIDa2pgWLo8HDjOCgo+Es
8JAUX03yPiSjNKeZuesmBqQoGQ46Opu9mvMXWkS4r8Gm2BW/KXxqEE2NGp57n76cwJ7s04MrS9wT
soVude/t85IBJpm9dlX2YW0KjpDWIerKWZOoG+XSOyIfTcNK9Pv9c+s4SzyJZYoKKhSdcL6/r6VY
GwK/X/Word/PrGHxxAzUQA7iQHg8uvPGp4Yfa8sYpDfFDjLAwv/9HXwL/a7vYBJG0fpKHKMk5eog
pZ7PphBL0pk4Qi869G5zcC67WUsGlXAEwycfbH6i09KPPFHH10kk14HmR/xEA3tkmTkpDI+VTi4U
OTBoMufngUhJNkFNHyTsLxsViIw55uHjEWz2zqH63J88ThFFushPz8U+H5P8bWvq5tzKE8W0X9DM
Eqt6IYMoU1/4/1ntO7/eVZXc2qYs4CnISrj8dCv/vvLdAW+Y2EgsFrJjGZOun/Ynh9euHojvgEP0
+2W+JTSEa/Dfl7taKHZ7qa9jkwf2mLyyPCkQvQGB9p/nCjgMgQ2qtzuuL5eztycwUAOcGgiSoyYP
+DHoVgCtFMl34wr37ZQ/wdWwlHvLp3ajc/DXe7w+tltdJVpmJIcxYoEDQwTUjUCzm2HxPPwRtZHQ
4JRB+TuQzPZablfov4+HxDkd4++fF4W2It14HWHpzXaewL0cPezPla9VwsKiFWPmp3mTio1t7uRJ
Kx23rZA5lnoI2ppBGIo6GXoyVcWkl8+zpt69mvl52ego9Pt+ZBiRW0TJSk26WZUz+uL4uaNC5S0i
BW9wt4EMswxHKjEZ6oiUkNURJY4krtVcQO1PQs976upxZ3IGAx21z/xewMyGMUzGy7ELcwJJjD7z
RRQGugE+/zFBrEGqPEnnNP40hYw53B+7Ta/EQKrZzNvYVc1+bBprMWnBEXAAYA1qrWx80UFI7NZl
XntqMq9rM2gyNCrmYXKy0nmbtR/dcZYREVIXtVv2gAcS+HzD2y5wUEszo86XO+ohana49SflC1Hg
udo75qaKPnYaXX7Un/wB2FpK2swaTjp1wThPD1rt4GZ6tdifOeFf6qmODKaFZnQBDp7QPxUUG2jS
Jkk/IyP96BJCGLK3RDt41UkbcRkHNkIu6whg6WZSqWVjoGWnqF/QzhCENhh4d5WU+CnpLgIj+ILG
c9JNVI5Wdx6aGxs6oBoeG3YZzJzi1eqotRe12llJP00yW1JdsdmSkhJ5ByuA28yK02vhviOc0MlI
+5PJ78ZeC/o1j+zdOSjle8/wjeeDnhbid7KlBrLh1TNs5G2mH8jpwvnjoI0psgCJdEdoRfK0J1e8
2dm7/fpQouvhrjOdyurh7sHOLm2ByBYWMWh6IJb3NU4/CQ2Vsfr9et1q0A6GV7YReRh/XPMc0hQN
lyhxvXgJljWdE2oZ7tJpdHyrmjELDkx/o81hp05zkHVtvGwPd44pNwhDA2vnv+9h6Jj9KAdLMdJO
OIjo0uPMgwKAuS87/6kONjJddZoOEF/pRQPKcLLvfPphp7raycDtyAitaITRe7z6eno9Nyz9aF6o
S1AejxBLEHR7oSmO35DUT6+y1jXDR6KOWeYpjg7djFBceHN33seN+uiv93F1BS7Hgy4eGxSzOKjc
c6CE5UPsyt+W+YqZMQyu9WA3AqP/cOeVh0/47xVALUWQMbAj7aoyq5O0VU876zI99QuTUBCNsx5f
OT+0+2aZNg49uBokLTYEsR+u0Z3Xv3kDStx3A1YHQ4p+VUykbWNUfdocmaTTAYdaUU9BH07ftXHq
LvgVYp3LMWcm+Yav+D2m4/hEf0V/yR9TvKn9mhlP0IzFwHKHIApjjd7cx4/Kz/7E4A50wkkGqyXD
ZWZJ/VbzDiFWz2n3piH18+RnwTu4PeP7x/MscfHdb+IHlBQvCq7+yD5MY6Yykc0oa7QVHAbEY+Wb
44FsAb0GDo5x4mHW8fAs2lKA5jconvQ5lkdM/2xeM8Hvl7q78+4N/L/V+/98cT+u23BL/Xho2rMk
Re2FNqUGiUKENdICL4BJgbTnuYVwQoaL/XXwvv8LNRJv3FrI9SjfQtndpPOzc1hWI9llExt4FZMh
EhkTg0Mazp9+DpsNSx06jYm6aBzWdQfr3QSQSzHFhedWU+jmQBs0AoWq4LFwciej4XMCV7IycXl+
/H6T3Cp5LQTGysD+Qjf23cP88Vn38r7uLrvcWtPsBewdT3tA5odRIL3vJIy559o+97OhawUNfkb3
RwCs0DD/G3xW1OD3TnC3FnUdvZWFC0aR8cP8femzo9GftSzGHJ08XHLLy0p/TxG8Vtq3uo1GpwFp
ZxhwEJeGBBGpIUbicqd1YA0tkeuv/+d7uFoxJOkkXMxSOq60enJEfhQtUIGSOlVAi7jMm2bNNl8u
zFVDaY3Ckzbb0c2BUNVBe+YZalAf4ZqlktahGdD/9qQ9R5vx+d1El/sYGTh/MS9H2ZqQxv3Zq9+J
B8iSsTU3ZlruCvn8PEmK0NiCpTamhhBknxc6gEaY8rx4cetSp7WTkoYosp8C1EcOrBoB2D6Zakjz
dSjqe5Dr4z0JxGHcAOaPsNV2C3x6cr0+LUhJDsB2KiCwC19ds3tjxU0rYosczg/NExKF84tu3Nmu
v1UyP64qDTwd06DJyJIjMq2Jq/0gZ7qR0+4iJeJhPycepnkEEITzGpTh5xDWlTxL5H9L8+xJe80w
eJVP8bRYErRKmzbQQ1iXayn4/eb/Pk39855U9ij63QxStasFsmzOzUU7VMIm/iqf89HzLJ2/LpDW
H0b0hzeb1tsEa08ORt5UHINwmdvtwniTR19fpv1xD7R1ra/8vkAglbj5yVmT8Vb+feun+mEnRplA
UgKAJNrUXjcqMYK/IeHx7xmYZGO4ia8/+s9Xu/roXZYnO7NrhI242hpEZ4xfDR/X0uOehUtAszIu
aPrrXrQyRnTu7JW/W319UKyEnRO2iFfp8vp+uRoa0dnjV0hS4G40mx2nxei5ew5D3OkfH0zcR1/p
w8oP05ETYuYYRbTi6mmzxVPmEMLEBH6kz8oDjCI6AigYyoCSSIZJCcONZOrcvcB16hy196OTM4NS
uQB8gJIGJ3P9Yvid4kSHIUC2d07z1Geecx5Ri2/O7+v1Tgkycn3cdEbHrp834ycrc4wVFJ0/YgAM
fk3E+jvcYxA7FpHymNcpwVDoAjoKyBwEMeRb6yGeHKHmggWcvJNR9Rl8RpvcXuePn8n7MZSXn2go
Zp0tfHq2i/NZePl6S3zR9Os3oqKW8cfb21x7fFPHrFXPLwrYnclLNf0fws5rSXVkC9NPRIQcEtwK
KI+RNzeEJIS38tLTz5c1ETPn7NPRO7p2dQFCJjOXyWX+f/X1tQf8NGjNr9ucYL23WkzWAHW+ptgG
ktOMgzn6in6Ot89y/lP5CRXoMYH1blbFgCSCecQrTYa2hbAJ3dftx678NgTAlQX3p3dfEM17X50/
4CC8mhF/Lh5vIvy/v8KTcX7f/a1i74/N++/KpXEHwR6LAP1vrPw/bEhTnkZFXTelJzq5ZZJGLxNk
/G8m+/P2BS8OjDBYdgDx3g9MB4lPJ7ivnothRgzq/UjOckO1wuoKEMP+IdgLj8sHOAj/Lut/OkP/
9ybp3R8TRZJ1SuT+W7yAZdRLA3qwn9Ppc3qYN4qp5xJVk/38Vn9u6TG6wis+h2FCoW6Egtm/IP1o
eN3/K3JjrmzgDgqMwz/9wWp0qC7jQoHVBwOW3KFCibu1FjfRIZWdKtsm5V6LDwnIr/GNGDUs8tKq
oylVWk1d6QZwfxcqNscs4cna86nhjJ2StEzWhTRouk0GEJrzwJkFDv066+1LMCCLo+zmn/w2mO4M
d1hL+zI5JYZzSCSrW4OL8khv/hC98Eloc72Hkt3vB+eWyA5vVaHqTDx9bIKhHZ6CQyDZWkxv7L69
gl9tdhnfrwPxDONM2teJkhhrgNm4ROe2yXWn7zXfCI/4Dl5pnZILFDfuOaqcPrkdTC1pNt2ucxv3
QKuSr/lA/b7s8662R6G+7/MmLWPFk/KXRd50GozTMh8HsFhNg+fRVPFW/DKWA04WcxaCyW4Zc2CZ
w/cWXue9dyDv5hjpKG3Wx0gDMsE5hsdskih+yTOOT2bjcmfNp+b3q3N0j2q72XCwU9pXdd65N30O
YxIdsHazblzJH4Un4Pz9KVXX/iSH+ekYnujFgvLQLKF9N7n7+w7Uw4lfWlxt/DMNOheWq92gzerV
6eMcTRLNH9xmwyXoF3PqeOJPYANYPeJRUFqVo3hFdM4UHjYkRDDZHyNdF7CPzx24vsdosp+MFsfd
RCGE/XWNFMb3yWCdo9GJhy9c+bSA5V5cs1kX4mkcJYGbSnZhfYOXasRQAUNjt0nvMSpiiNkE+7XF
hLh8sVkDMsio1Hvx2TkqHOrGqjVok0Z48aGTPEfcl88TKntpf97p+LuBZJEdep7MAohmKKZ31x2Y
/VICAjlRIHwjvgomOhyqbAceJn8LLqpqV1vHE62qprbnmrccgqfO0fbiygwvztQlMTK+xd1o+96X
Q+Mhvi5nU7EoL4FibePL6rK6cj2KaRKdLxYOvH6Du/V1aM/vCym/xDXjPU4vuWx1sAaYBaSrluRL
Satzp6+ENTx1wdw9+UC59/Yh2e65Ond6vr1R6k1zO0O15/luSZ1Ie5nM9wZLI2cSV0iuWZnDYlWl
FHiqMGZB+Rcb6SNWA4o5LsBXAta0dckIq+mUw9Z1bARQoDncRZu3+S2GTK31em9KZVrAupW81qOR
XrosDBgxCfDYisccuhAJeGrapJ1bFrN+hajcGUJWpletS6qjWXn33finX0ledSTTziJFpDaC4gy4
/M4p4GyLa7u2NH/iX8g8M8kI1pGprHYEHViB+KucliM8zaO56KPOew9Jg/29MSvXCMcZ838yGRNO
3qxZyFSkAKi3G4WK0ASvRM0YmFF4Z5PDhIyyMhmF6IdpOA31Hi5MOifwKKC/5E0FHBfSoCiQtcqJ
+aMp5k12STWUXqEQlzY7NCO/Hyb6zC33p4SV1NpIQpnAb8oLIdGlNUprb5p2DPrL4mYyIrJcSvFp
gOP21Aw1h2wioxGDdI7q+4LKazlkobJcxbzCoIPcgsfUmFOnYukDwIr25By/PR4g0QzhLRmEDIy+
pX52RluS1MhGykyyTn6Hdhw2o50abYGuvCSogzapXCEenPcYXVEqSnKPGreBesmd5IhxtWGoq02z
niIigJ75x13zo75t931HfZR5p0mOecHPAQWdYRMn0sQaLJPzDh5mxoBH5FYZBPFTzEeZRmA0PN2+
GO1Mj8XYkafBWrjavhovhN6477Z7lZYPIcplMs1E8wrhfMG/OKe/lkHHuSqlzxuyhNzS3iJjNzjT
ASiBgpwp46YkzB2S6I4iWKC14AhcY/JKjpG0vwVtoNknBurkbz1WyrCh/jU0HKbAN3667EDzxsGH
X9oHVUthdogjm739CpRlb4/cbcx7AAg+84M/ddt95R6jS3JLsT4RxbEZxii7MLD3qF0hniefw+/5
wzEizR67XBcXztd9JnL0/QrOPKV4QjXkAblx47gYZcysRNrKQn0MoXFYvNIifIZTFleXMbqG21tD
ptmSdQgm8StF2z0CqqF0VhrSiZgaoZqxb5txNyUrn2XSZPcQMpfWErORPdA114jJZJAAMHJ7KDiC
AYRpuCTHqeYCNKy4ZAVfNouJvj9HWhlR/5i3aZOxwWFsqUYh0Ry9chRDFUD5qKYHbOCNLFvKfuTg
oWUmPwR11RTwzWeqRxeBiB+d8ilSiRjAwPjIDWlm4MaGB69IZYpm8i69gsKJTbmZnIraGUhAItzb
IuAdOW1zFAQ6qd9cqH9BEcvi0qVV2lgVDJ1vgMUhDPQt6Zwyvqb9Wlmf/c55WdBNtO8w7FFSSblF
MjBrU8cIG7eAk92Uls+oA2a5tbc+xr5GnUl54ZT59jJvnEfcMaxGeoux5X0uBELyOGFtcWwZX+LG
0RL4R6XJHFB6Lv+y77vjrt4DDSWH/GIi5XB8neFEDfg3w+Sz3eu9kGeEmQWhCsGNurDYlfk1YiUc
d1UD2eQkaRMstuZf4lbYnQb9do40bxTWycSvnM7Z4sdUG9RNpOyFpQIDf+KjfS2w+JhdDB8a065c
iItTyENWDUgVwuZtXQoIHCr4aqtwKgddzrA+YpRynUOeaDDUbc6rW8wAX+JxOk65/ikeUtbGJOJN
Jp6KAywipJwen1HlHbCAStwDhubEt4g0OdRTATvFsbxHocJ11eIWUb90il+5/FrwhdFAW5o4onst
uGDvlXG/MmAby7aCLbG1xRhjEXT/eHnDqigeH3aO5N13SiKPZnznGmn+LX7xH0oWH5nVNqTKZdF7
tVhBnJ61/OQr1wiDX22wWWnNfRTqQvMUrIfwaABr9B6x4BmKp2mfKPvtvtrouYzHJ1Ebj21AmMEw
Cdtkssc0eyf+DxtoaR+zzqnFGIf4EnTBuTpTwio47hThuLVJwXmEPdX8l8005Cesq2sEitfw1E6F
H1eL2cXPelCjRVDzkjPK6nKMkDGfcHp51OAoDq/bDeUrLhWqknNOnsHW6axx3K9fgNjl6vKUl+HI
m8a6c9o1MCziSwDZGuo/w/4AdQNlcZuaG9roThtqGegrRlyxNK1jIhHqGyzNHfaDXYr3e+QGNL/k
RDDRLrMzK0ZdPoPBLvxhdcknjmxPsqMvZZ0NWc+n5Nzgm0ym8ciTQs3pQ8kp/MXEGewa5yTgghkt
tfYoVrJur7Czdo+JugQDxdEjg/K5xJ64V19xNYeKNNwfI1YcZfPExLk0OdvnQI3P6TWVV8eBOO5g
QW1zTx+5HqlWuzn89KFqMzr8PAN+8cFPG91TqFMOor4O+5KOhQqBWOFzsjM8Ns9V8MhZ9k1Antjl
onytpylP2uiZiv7d6BEUu6i56jEHzNDvN8dEtusQHoxwEg5J70z9W0SW4ouU9TV5CtJCdAsS7evh
9lvkxVZVPPXHfPSKOh/Smco+7C7RBeY+t9w87VO9OPG6dF9R69TrezL4jT/2ahcE8kkG+aD4hi44
3/S0Jjllc5RTsZZxv6CCSMZ7du0Jk3jC6jLiZdjtm+QWtevS0dMntdNJZcO4KUjqSFjCNOcV+eC1
6zsAbMkklJjmfc/mnbMwI2A0TjJS76V4R91PsoG2TCXTMvb3Z7/yFefsn5N+PdgsuUIkRfqNslFh
hPLo/kTTNxJST0LV7IKxzegxLLRVn9HRlxi+1In8RlAC3GXVOuX6eVGGiiNlz6QIVLvzp/BYrVRL
YUG0jPRltw1VvwMkyJSTMqwSePdU/7Ibe71DL4qgCj1EEx49rNf1ujnMGm/IT1FlX7Imhj6x8W5I
POxCKTQNgIkSkazd0WvGjCXMkeq3u8Eb4zwTi/HBulLzKm+dnmk4RAYSsSzsBwzQw0LGBOOg7LZZ
YVf5Mab8y1eXsvXcM6GTrEiYpS6BgWOt/dSbwa8SZk8JoSw/+mW10MLr/pw0PrN0T1g8lhRSaHJP
rgm4lf4z6fbdnkIVLSPFxwdVsg0PkRbq2TWZgHWIsJ7AxgyZJe6FGxn2Ez5kturjYoB4PQPFsPEP
O5FupvbNl/d8hTvQHmDZzDgpsjyQM9IplZmflPk9UcI7TNO3BZ/xBFrYhpztmKAGJplqNXhW2Juw
2E/IvrHp9EcxN+2oVp/J1gMX88oCP0VPm1G8+xyBimHWUB1UY2DJ27Bgb04LcXBOBkSl/HkACWAq
2bCvCWGgR6RMxaFDidD/m4gaDoars6WQ6/JBqZgd49Ju6vAupPDs92t0QagupXCSPf0zNzSs+Nvh
2tKm2Y+8675f33DfIcV1LsVcl+c8yVILQX6quECTTDI9POxY5j6QQiQzf2llJxkIpISh+RqQSygl
3Tn8bPQ1rcc0IocqJ+WOeJhJVodcC1XEOuxnW2fkddYv9GZFIMCpo3tyT6HRQ0+NfDQdimcaHwMl
M1DD07jP+Ga1l/eDdU90R12Kh8YtcZ/JORBXrUM0p2yh7nZ61kd9eMC78rln95pwFM+rhG029Rgc
7hz4iblB2d4kqzgjIky1VHhmSZ4Thgp3w1ZCVNX+uK/294Apy45pG95T3WGgdXSwWAGUyzC2DoIt
W4CDo/zE+gxKFLfu8H6kYDLKUHcan0XKEpXW4PXuUN39rF9fjzM0q3fkHvtIKMbBPtCKyR+4ZUgD
HWQ+eoQOLC1TkGbZgs+H3ZhYqaNYCgE9zc7pFgBgzVWcrmDVFDwLfDjKWrZYNOuRN3E0Lt6ji6FT
WGGsIm7nZ2yrQqFvd1XwDNAkAsQ9Qm8rrfjhD6wl2ijFoID0esfd3LonXp/TYwoWazHMu/T4dlz3
G44VPzb9aBH3E253l/xGcTfFHGfzwWbB27qc8vCD9scMqDanvKZbaCF28Dfttm6VCguhiMktgqsv
bQ6YX/1nshN24hpMdpJzT4tUWC/Z5rYe+Liag94smApWx041aGyVNgWu8Cuv0mfQRlKk/7DqsODS
+o78TNwb61xdqnYfDivGmCV6nnPq7OAxy2tpXfOX/qTTXtqM7RZVa90DPGkL/8fqntRZzOESYYKX
fYQL/nPwDh5PsfsFNJnsqvTXu+BjTCQ8GIEegYHFADQBjq+L6obKjuwq2lro8aJ5Y3yuziD0+mmy
qNLLLzCu8OdxV+jQpK3iiXszrOAiwTfZ9RHO/sR9Bi8NO65pc7zCqTTDfQQodTf1NPeQS5uJq7A5
KBs65LeY4kcuBpFgxfV7G408TtVusCWGNwQSLoEwKCv8m/y+l6h05QKMcdRvEIfVg4bEQHP5Ll6A
XeIEsBVhfeIxDSkmX+wm3CLVmgWuAC4sicMiuGgmLZ2HzsQDKwJxOU1wlMnpVni5OPwdt8JpNHxW
fObXokupndEj4cGOQX7xuDk1AOzvInYH+LFTUH/jgkPqeeUQeetwMkiIsU9yanb+CiE9A83rdzsj
gDrqMq89VQQJC9Zrl548RvWS8+uWV5hGnpfVnlYSo8zw/a5EHlrakO5MJ6QOGOiIlX3Jr+mIcgnm
lsfkN0CTUX9nQH5nUpZmGGVhmxkB/nH+Ozs2psJT7ZPXRjhjm84Sa0Tfqeg3DALCJyzONux8XilZ
4ZfKHGV+2smY4iKhJABPZndCteIDFbT77Mb70j1hwi67Q0TXziVsnac9xRMd/CN7Pb92xv6W0q9d
6xq+5Kp4Oxdia8kp2gpvR1FmlW34rQap6Mcpwh67l6iw6QqwlV8jfo/5kl9vqBJLS+cQtu71BuPu
ED/jBmBN/jT8KsbfSS+hnhZWR8uRSYmh84xrthcQI5e7Km7ei9kknTCknhYU3j2/51KgQFtMR+Y5
LrwHWxzYM+5Q9ghvC/+hynXcpyFqvMnBBHQ1eOaG2wqMCQ3Id8oMI3b5bdBtnsS8OURLH+k9b6Jz
TvxvOY2e+ahZjFzD1QF9ts/5K7jn25t5Jv8jIglcp8i1VAm4FExWOuzfaNQYBuPlNm24/UtWedtg
mz7ZU8UFBMza78N1OY6Qmr+cIlbzdg0YI6+33Kn4CwxKj5dyDoJGigNU2KoHNTEdOt7gDd1sG7Tr
bVjE9VpLa0bX6fBAGR7raZWbIbntBD9lpOJT4AOsmv0WZ013ir2W3RN8FHX/EvzoOuoKbf/EycGD
bGwKecVQbbNJON1TqXvZTXActwdcD3yHbXja3XbVaVYLz3fTJQWONGU1tXOLTtUMz6UP2VRwvsm8
sMtNY6leiaetn8zLDpfjFB0yPR28xsdLT+TliXX22hwyWujxI9jauFpquB3ptkQKcTiaHGrDU9gl
SgpjNj4PToGM33yKtGAUMchSWjvDst6o/gQ8RvO5b3xcKnTmE8eDVX/2tRDLdIiK+6JIClt4EXf+
9f0bOyrVki017ixMWaRFwuCgoBXcBylTwm14xJ2jSrmwDiEOadQwAU+7Ps+rpGOTgJHFLRnDtJfI
yRSnk9Ofwmfc5Y3Fo4Dri4tGKDErcCGVUHiE6OygCG6xhrgi1sIH2nKerVOlYzZQj0yKDG+LCsuu
+za8KCZbvoYJw6n5ddb4G7iQ7OUKl1VMEbJFnEHM4u8EhpXf7WXhSOrkB+ipzpgRdX/YgcWi4+xy
R93itJnyDo6xBMZghFh3/rCXwiLhoDtbHE7H9Y7JnTmq2BYJ12vYj/cvKO0SLVtMrXYtRqBIKohQ
okZ4MWxX98y6HoJOzUvVZ81qM/ZNq5r0w6Jbla6cvJil1lGT2mFzUzu9NIejXgouVK8HBZJUz4u8
T89wiadHGKbyDzVSW/OVEqybRiP5DdTzW3BhJ0R+wiuRy0cq8znbllRaNdElEMJLa5ut21V4Sgs2
atYlHUfDpiX51IS3QHWJ/3kaeTBj161ba+zcQ+U677IhexExaFw1IyCXQHC4NyBNIxfQhTeCB0fW
NUkE0MFf+7EjZy8aj/dq9trffOKmataJkClRNV48WcfLSWwQlS4JRj0SgoOEaoEVSYgDU+c+DSsO
IWlFiHokvmmwcYNrJjHCTpmr+PsKUeWB0CnHT/ZGpuJY84N+xVsXUVERGqXIB6q+vcSyY/Z/w9f9
Xib7xjtlcqwW8DngUxPJJGTOX1yn5ZpD+EgOhMwvPoHLLqOKSM62sep0Ecfo8ZDVPB9h2y+fMOny
HpI0tkY11yyQLcLjE0+xu0ix0aTRryoUETFHWcqMPpoQvu8qKmFV0gZolqbuK9h6TAfG2hfzpcda
bERtOmy2sQarsylvxju+pthbz9gxvZzt5E+zOunIuyfbWKQiCdb7PAMPQOx1I1nSiixh3Fq9XaZo
6u13ZfVpnT7hRsDHy6nnNaKxU+9FENaY9+3ccB77LV9QnSMDb+vebX/0hrUizQDZyZTlLanCwRm7
w2Zweu6kJV9AoPYUYB2GiO27ZFWhuPWB0LLhgMCdDxFmY1gTnu+t31j+xb8Er7TSzDK9BVV4CORs
OXZ5Qs2mHpWAoExk+eCTd7Ubb+QS0x42mk1cmCTTwEB1695uJWojRztjV7ArsCmTdE+pGjEqox0p
AJ5/YsyZOxeNyM64dOpNSz0jfl0OpgfbZGOn7m5iSLBnZTCNKJsau0xLVOS8g5QZ8PlcTOTrmRNP
v+Z04vUpRctYLCmdRhjR9BxzTjnhnYJLpNe8JjRATidABvnZGuYTdwsbGNRiZ37MRT7CcB+Innhu
aA0CrgXpQYmsFVlrQXuYHipTdSX7tB+QLpFnsLaJsiQkLlIuTJNBAviQ0CtF6rm1FBvpIuDKinvs
JevyK1KyQwIEMcZKK4QQyTUr8WOv/q48Y9fbmvVNFrDds5qZ2t4myw/GTFDvm5Cep5ErRLKjIvEW
KLagZIBrD5yH6U5neZ783mrOc0oBjKd4SM3uSG+zbD3WKPnn6Y5J3LcWj32riKZPIzmSbHjDQqFI
XsHILcIqm6JQJsiM7Iir9fpcWXabGz7JAN0CszF2hfIRWXIpPvgopr2y3CYs2SOriUwAqx14Doss
ELIZX3Pm0XCbaMstQ/jMUBES31xzJUApRqdg7J7zNkDUzotOCJBiP4JjzoLj/DZDdBHTU+XXvMiN
6MW0CKmUVg8Kj+To6B3SlhPtpu6DwkhhY3FmBooCDPcmFMYo0/egG2VES+CgoBJgI8RWSTXA/vIu
k6zWMkjVH/w6lQkDm6OIEdVSljXL9RiTRsOFF6c9xrhGvEHUSKyJWizPGoLTqNPmUOMSsaHvgc1G
3qYsxSOZtPkI9VJLFOqyOJv8EbAWG+9p1U7nQbPMjmVNxuTXqcO147LGD2ev8L7qNdG6HKBKRdgQ
AD6eOYdX+W1NH2nAeq48FrfkdjH+RZM33ik8ZbhqDJQGD1Nwj0sF36fJu/yQFRg5fTSfBK/ohffK
MzYIBH8R0ksH0FyA4hciFBdWYY9oqnQ14Rph8Ay/57EmAVWoF1O4JvhgsBb4OMDIqeyNcJ6c1mli
LZAAVHFacfqkwnXo8meMp5u/SNwg0cIBjnvu5+Uo6STYBqVDGPCZMyD3jpoc7ltKRVztsuhynuwU
4i93pjxZEDsT+CZxEVfWKxq8SfpSZqpXCOHW8UeLeAsfxnoS8PrCty6Uy6zLitJLUyEwWe7qDQ4b
1LjDUguucRXLRA6FC1C7+tYE6hV6wsNMXlY2bg9l3TXDKXut066f8eBVFs6H7GP6NwCWdpwapce9
PBxudpK2BACf3a9rLiaCGbzm13iSyl4V84IFwpKZBLXTWLJXEwvtPD0QOwHGRA9U0u7etJ6LO896
jtHTOxQxcS2epWdvwXDm57xhZgzUd1JwwIAQDPmxmW+5yDYFeuOacyWFoTX8V8Ri0hjXuEyF+4Eg
KOkxvosjwO6hMouoIX9rlEyDfcNHj7RNucVyzeWRDtRCt+FbU5cx77zG+n2MR3qkYBeAAhcF+7G1
e+zCMT4F6PdIWk1i5AShJwwszN50RyLzPpvukDH7BnAREQtyvYPTrSXbiIRaaa2TyEVOXUwbu4uI
a8l/KYbVlX8orKIKljpYalqnAnH3v2uWLpMDqFrX22szNikwMNOlD4PMF0wblOw9TP9MWXIFOyBE
RNB7vMyYri8q5qamIEnkrmdxuxi/yT8yVAnQmHIGoIs/KfZQaOfVZyxBqpvrBXVE69fCoI11ao7Y
mEOEOBFsebPWZB8PouFp3pvwwAEKCKHek4Jt1bRmX++bgHQ05VJn8aYffkOoNCMJaVri19vb5/xt
Ob/y5dN8yknaj/vSuy7kRWOj4magA5u7++x7R9nl944yEBDLrrOLCWMIJpF/HdSHqjl6I0T6eVoc
365v8eXrNbvDfELvSS5/D99NQDhi/PH8PH4OomDk8K1Tgt38aLiAczUdzUaLm3d/M2zCS2ZjurJJ
K5JZvlNR/N59H74O1t2pPk5g/Glz4k6jJZwRAN4dV7efatHMMrLHgM6NgTqSKbYF7M+noXHRfNDz
Oy++lZF5sYbvx3L4Fuk4zvJ8mlufmps6vl0X9fK+bt9Bh94UnwrTMAaqcEQLAkUwb6U5ZSqUhTof
w/YlpgdzN6MkYSEIpJgFs9ppEGuKV6fFbXaaXU3oKG/vt/fH++udtMoEehd5fpzBDPiaGeAhbr+a
n8OHNltTIcXwH912wY7jU4Y1R8Amgngozsr/AWj5ktfbeLs8gmbYWz37bLw2T/oSRFcHTlWtDRE+
odaqGc2IUN2s3jtmRGGgtiemw09nvpvtG4yDLhhN34T7ycEcovoH2Kf34Wu8eNIjsH1rZpoZ0DwJ
ymH59lw8piYtV0/6Ttb04NRT80nxJ+VN8gya5DFtMEQYJ+b0G6bZdfFBFHdDwAAdU4J3wQH5a/fa
mqQY2E5usxPhehp8wMxq52ysr0I5FtQw9zNCjF/U18/at/rt8jlZZ93XOB4ei+dHGT3xcFcP3ukW
xlf5087358Xza/CO39eP/gf+RxYbWRpwGo681sLGf7EGCvPh3r+m0XSDt4PZ1NnT9Jbxc8RxrIMj
XdS0KVJdAi/hba0RJSDU5JwcY6N+guJgn+AXVD7AiQZwSgNFw1hXobYE1fezt1je383IrGm6r0FV
xPwDitt/tB+v7/7jBiWU8nFCLO4zr4DrGI/o8SG9X1s6T8F/5B8Ehd+jT0cx7xbm+WPnzHLqR2FC
vM78dfy99ylqBHRrAufF7jQX8A2cUogrVI6INCzGFPNOWZUG9X+UQcHDU5rLUP6c/lxMS1xYojeG
PtF3AjkLZxFJ5s7fW+BPzrz9flbNnNa0PnbhHB4qbptjetO5z/a/NEym1yPk3Ca0jx9Wz32JLo9/
L+v8q4r8o2r63G3Vk6EYhacska0lPKMfcJ3RvzL5lKLq6wqqymteMpL993YBx9033C8gr01p5BUk
k+Vfykx/q7T/qKsGIRz0SkXTxuA+/VFXrQxaUepyATH18vz6rN6IpqGxKNahMnaObhh/45ABZnlY
2Nv7W3Ez308n80cnGvDz08yM6wIDbv48zQVwG3CY3Jc7Fon1wauvj/s7OrOJdtaZlef/+0D+Y3Xq
WKKFHfQATI38x0Bqr76799Kp/Rk/qD6W58aWXl+Knglk07J1vrtac3l7Pj+vNQZ8nOjj2bY/zuXr
QjMsCeXbU5lA3zdRoUlXLZ6s1aEFbhJKvZvo9x8ry+NrB8Qy27x/v/N/MpLjsQ4/NdTJEzC2/ttI
3pRXUQ2TUSNwBgbtp8XjoskKhpfx7Kmbnfr8y5L7BVb7c4rHAN/TqaypUDIr/33BQT53w3a0Lb1y
AcHWTP64fEgzpPkdN/+1OH9OaDVdvL7kb8oS2EJ+kwfRWnj4wPT73O706PB+gh9HfTfeaY9V5p3X
fuBglCkSwv5xwy6w/aYGESDW2xt0U38Zrt/Gu/+5/akMJJmhitafPyZ6uI7qA63nzQ/rU7BxTrCI
JdzhwG/XbwZNpO28lk2orGiO/PeZ0v5AFhI12NBfgo/HdEEmrv8hHMb29ZIbqXx4NF7/lF/Hz3ap
vt0cRUAQI74F4P2zi6WWM6LzF++xVFo6y6rF2Tp/TDc0zE5WwEt9yWCO3D73RAPqb1DGCI3ZsPBF
f8WuFPP4vwP1/+/2jzaw4TK9Ho8TuXVRuZ8v01gBKfPWvgneWcJNf2E0+RM9/3dsdHUKZIlqKFO8
vv9eVccJzDfTrX70cHvePqkGoE5+PUnoxVgdcQ8g21pQw2NqbyfobTeymbFv/7zAwCv9FO+v3XFh
ABkMIsCXunt9/Pu8qf/QLDLWx6qky7B+w/39x7xtxx184K9CYSM9NomhvBMKMGNazuOrGx5W67cB
rXabvd8/4IvDAL1FqIF+Xv+UP6vVl/4x+4uW/ceF9J839MfUqL02vg/VY7I+0Vx9nzU0RQFZcx/P
R/ppVm5lMvXWTfk2MO7Gl2p8HYav6vV16T7JQCnHr6kCfdBofwKHoroBsKyPv7cNYcH+9XWmh6qc
PD/v0+m8OTczleaU4etwt3rqNbdGXCjf/DQdOBYynPX2VQqnzV/kRP6nToH/fDyh8v6joaKsps8W
iiHcseMMlGqBnqK8lSNT0QAfFs2yfxXNX/X+52LXAftSoRsZg+f4x4hOr4U+Hb3oPurezq4yG8zq
g1T9DwlseKpnNfb9havw7+vqTyqL/7vm/99FdemPdXXdtqfD83btXKpkuOQYJyTuuDIAAWRxFtCr
TFaMug0a1d/ETYjT/zyvDtEMLRkqO68/lPhJURpZKl4UBMzD+XJkrtckmdrZ5PHGbiGvo+AVXtrv
TfvWv+HYrr4+XvScGmxpm/kZLI1y9TdPRv+j9fF3MOiekVQdIwZr7h92TH1uD11f10dPe8GwVv1o
sI1JOKrkB/3XmKpZKIAhXIEi+0uwyou6rZbmJQpjVp3dnr6fQXV2H83ieZ61WL/TvALB5LagJepm
gegKaQyg3ef5i0qESF+rl4+xVfm9Oywf+B3+hHjP9QHv6aE2L8ri4JTfPUhhhn+RPbmmB3G7Ulb/
Pv3a3574jznQjoe7cWueinvaP6cIF6AqR/fssjP4FBuZmWs3tN4BngWPeqhUM9q5Zts5TTvG6jZT
VHNzq+YbE3WMyykiuKMPuWV3ep2N2VCO/qJz5H8yXmAoazQxKirwjn/YzeN5Mhpdp9vW9Uem+pG+
Zvkwo8Ti+/D278MyFqL259IEvIm+bcioZUP/40LNi0bxwcCFFD3j5gkfoTCXcWvH26+Udo7Z7euT
frRoArAuwJofd6DPIOQ1trOMJjeKcJq9bgY0HRhvP5B79p8fzijCTQenz7ov96MdALmQ2h11tuZH
E8wNAqzHfDc4f3kM/Z9EzECXGLAhGoqi/PEch6I6Gze5h5LnQ32r36s1kYca3XWeQZlzblbj4p2a
UgBZD8v7/vlNF8RRAZvhbbibDSBjk59nAe/S95jM8eW9vXxoEpwGdxD4zftoeQd5TJshIQTVW7OC
pZ2MOdzD+613KWfjzfH9/qnvpduc6KlaLuAQOHtHQuUEEh4zAO1e3+Sb/enbie1vb+qUfvW0JG0/
745UmvVKWkpsmO2RRDH3pf65dfTKHgI1vOgEwf8PZee13Da2desnQhVyuEUGk0iKVLphSW0JJAgi
J+Lp/w+6OMemVWbt8m7vdtsmQIS15hxzhHZ0dIiK8MEUt2GdJKf9Oo/jh0MaKbTTyH2z2JWPV3vA
tr5ZFeP2LPvd6KaCA5s25zvH4XjyjzRH9bJLF2Ia6tMZ8uHW0TVPzsmA+eeOxaztvBKzDdMfiaZX
XOGzOTgXbnrrww5puFQnQmYcbr0GYHZ2TuTJSF6sO5UaXTG6ZdEmtbTyujowCve0wU5xXjPxpqmb
+LHnz1FyIBri+KPDHLK2/WsBMITfjcC3w3cxxh+xnBnbfil70DsDGKN0kEp44UJ23gn4jWVatFmH
oDG39lX2Tyzfpj0smgfzV4cuJve5AMRUEe4uqtwIh5xIdS/zr8q7mcyHD02fYZRngYo8qnBxEldS
g3YIrkOQaUu+6vFDQE/d2kVtG58jnJGzA/B73MT/pSN8Ey8RvN4Ij6YjPmLgmDnVyT+dV1q65KMw
WxC50xlWw7AtTD8LUEHMYoQkj8VG9bNZsc2jE0PzI8HVLvFDsWXLwCwMd84BPoNSsbgITk3qxuCc
HxsSFXAM4dQZjc70B2PJHFt9aWawsQ6wIWE1BgbFDgH2dvmQv55eNFRA5tQUAT1bTrcpffHsiPAo
P5Xo+tFsJztGDGlOxLauMAV/TWRfBwoaHEFzBm4fFlTSVi1mdE3Ht+STOQkshdTLKqfh9a82QrPQ
xjc52cuTA/2ir9wW85WLe8VDQI2Ebcx6XgVm71w7L6XzQiHaOy2Bz4eXYqJokna5Kn0FnAEnqzi4
tkGBt0MbxMTY6fM6dcqJ0ixAYJnuMA8Ewcxba5Y/gGdbr+WD9n442AeQPOjQR9QvsHDlows/GVbw
Og6GTevjFvFihs0y2553QGwq7ixUFQz5IcIss00OtmNCZSfikdd4WsQTHYdk12qIJBCI3ShchN/8
Wggv14UghN11dhm+kiHEzjobvAPaqDeg77IOMjKtEr9nw+5xMwEdmh0SZ9Ccc+Ic96fHCv7Hfujt
7D/En1rsNq+DZXdXX2vtmBS3j2w/ELXC5Pct/upah9FubpL+5OH3RSn7zM5PGKWGX+vweNH86qUE
RkiX4ipeHTYysYLToCV5Q3ML/0L8EMnqZkky8GTC2MQmy/xdiHTHuK7GFxPKb/+oQf1vmcGjbEmC
4uwx92jX+L1Cze02cILgCfB4cZvO/zE7Y/5izrP3ybDkwLTKApDfMwknkVTcphsuGz6DT3h0taVT
Uh5IrgbmGj/gEbtFzh/L3gUjjfNcbNdpjB0l31yei5LDe/YyeNJSBfCKI1OfVfFMFZ2eT43B/eY9
aMmdXeGn0hZ3BwtLRkvD13PaNH4rbZXSOsiVJtT70tMecNcA/aTYdoFgGRp5XEP/EzDE/tRBeoeP
86eFxT07hCPVtveJScI89iywPSMgw0Kzoacmsyves9cg2ZRh7tVXW3vA4E9Zs93dK1i+d6zbnRnR
vCTp5CwZhnyDx/fFMcmPh7HcmxDHVJbxZcObV3unM5m/iIIOIKAQdkF53kyeqziQWzsn1SwOuizI
1wOwYrrU75RRPzb0+MUZkxWSgT3qTemeKad+qE9qt8D/aFy8WeCYJB/jHaA5ej1jZcNgJzuGrbH7
9738SVJNovb/O/B3G/PbvaRBvipWkvULjARjyPBG4ygl7lluLNhX66EY2ZBsk0T7Prjq29qcsUH/
+xR+wn5+P4ObCvJiCFrSGJwBJl10wviFfTQGwNP0lfPR/ffBfqwAcVPC1RJ7f9yRb9qVqlCVAuCv
W3T4HpIuiuNY5sPC5JCCNs/Y/VW7ze90KvIPVbIuTn7iInMg8LmbMqq6SOpw6fty33vt+wN5wFG9
YvF4ZuPmf7BnH6BdDUvKl2dQaNabZcnk3L3brP10HgRDyzJQwJRLfvPtlVaz5Lg65vsiyr+oyYL8
M6YOeNV31qzaM1tmV7jnB/Pjl//toNaN55ieFZYmnntl96TZyxKvB91GQYoKzn+IgsbGHsGwVjRA
ul36s/DLcDf/vuff9/TmlQcLNalgSTcwLPPm5crr2ugS6XjZi5ur07k4KvpZFAP45U8Y5Nrt9k2c
MTrD05QB0NnB/SgzyPdxT9BDj2hxygRABLr9E63CS/sa7+r/Mnv1OGHiwkJCPqpD/wVlF11GKEwf
Dw7oPw33nRflG3f+83vgaIkPK+29jNePdrN0NcNByDopH3aNW0WSm/hA0Msz+VhFWHmvHDuzCcgW
Fnfhxu925V9HvnluilLTamxZSXgcHlr47oY7vlSC30FoertIs4O5wlhHaZ3yPcfyyHShGh2BSHX7
xcChmrl3fXEFxTtaNsydpkVi4knaFh9xlLySuFZOB6dutmW/V1K/Hp1uUf3q6SXa/Ot48XtjXkPG
d471UkoXh9o31MVhcFsCVSqvOpOiColxUb+XBLjB6KqZcmWjz59jyzSc5FUikEHwskjx1ZOTv132
5fKabSnLW3qNeGaQ7QhL3hWImZgb9Qrs69W6ugP3E9dXa60avI+rzi7/k/UPE/Z4CULl5rWXQcul
39VdBWro1c0+LvvrLy3QXzrdVg9L5EeHd+Pi5RfHmOUnt+YJixJ1I3B+lrAq5GVcL0/15nJCf3G6
OJNJYN0TxecQtWH0eJGjTKbKPqmOMIMoLc+ASdP6F4QCwXimcOqxaxeeGnMxyr7arUw8IEc3GYCf
06AWqVld+Rmu6yWPrszkaHibqQbrGeFIczLINMWW4OYod1bY74CGv5+VyQFUZHela/yzOpBJqcC8
0Dzsnpb+92MK7drenWe7bVC6z4wDF6tsu7q4jydfcPv59J6c77wp30Drv87hpkKpzL5RelNDFGi7
zLHH6CH1o0804o5neyvNwXDl/LDZ/Pr3QiNPr8HtYUnuEnVFAh1X9ZuVLj7GZdGe5P7B+g9i3Gu/
yd90Lw6Rb66YweKeoivfaA9Vfgkp5OK264tvvYpB/JVGRJeGd7f3vwEPBgSEluCIK3Ji1s2FSAZD
LapeSxZpFfJq5kUQj3A7x31Cgz3ALG8w2VgeLx//vhI/gLvTcUlQYo9RuRI3QJiYZqc47QTje81X
Z6W9TP9bTkP0Bx6ES9DZnyJ+vJk9OivZdqx1OPNs/XHRebPKZukU1l/fI9V7Bk0/IPScF9dCnSxc
TON2CT2MQl6BkYpMKYJBWsiX+WkMWbsqhDhQ2OAULYa5iDAvmXfQcJv1oY1qIRzUpdIv2rOf9K5W
gCaHuHtJ57B8gFJFUsYROBnGUI6xMIEYuJoSGSzUd96svwulP8/9poiwqrNWaXHcEwUfgGpjw113
pMtOJp3S4NTynTL/h1LJUPHBxsFYBDIDYf3zRT7GuZAfirSfEOwqIazSQbWhSn5+CIVrRHOT4ABm
3Nmsf3iFNE1iMgeEzXBLvNnjTpezKmcNaV88rfG5cuLmoYQAUjKDVf/3opsHgHmWhPmohNnPzUol
NH1bi63W78iymFUsFLspkkKOgMvF0Lhz934YCHA0TeZQJiM7Sby5nIVxiPNrz9EUBi8RVoxeMBNc
Lfr3m/fdv9ysQX8c5qbYyVLt0Fv5eTJywjohBXoHbLuEYDbmGiKEU+M5MSvXpY+El7ZLDGE9PTWL
p9l4J7bgh8nAn1/4ZgJyaIyOXKmq3oMNUVxV1CVz2cud0v0PA3dbmk32dYmXOfdCW34qlH6/Bt9P
9m9NTS23R6HLKfLr5PkwKD5+IKdq8u1sWv+/UXd7AICdKNGbgz+Nntr77WVZ38ts0tS/twPaY0Wc
qm1dV26bOlE9dpnSadOtIFHFQQ/20biM97zm9TKvvQO2aP51y8w5uF68dtb4JLLgeeCWDqGxi/Tj
tFBdYmLphFeIls40wztpc31hP48OD/F68EiE9a1oX0Z8ueVxxmwAot89zPybofbXE2WyhRi6iD/Y
LR3CEi392uYMm68Hj5ZJDEwC48+0hdawGqzOtUTBH60H8jMrltELpgZWPWd+XzTOgeiigxxoh1et
CQUmvEdCDDbX3kkJnC4+0b0V7bwDhdIQf2EYNriK/FFAQlMbR45nR8luoBIZXmfOUpQ3NMdX4ovi
4NxRdSH47J5wXTUNAleGoE7gom+FOlLr2B3H55iy/VTZzN5O6kshKw5/W7MizdeR+IxBYy5zarzy
cHYw+c8hfrZgcifVy8cZ/pkJmUxlGlwNjIjTudlrznh+zwUqfqheIMlH8jLSuQZSMBIdMzsOeKya
mDc6qiQHCT4/J4JhCEQy0mepXNPAiyeSXWPRV0e/vT5f66hsjj6e8N2RuwhWTr/qnBVaI1Cu0cCQ
IrHbehaDR+WzgzJxpBC2pJPFk1NgTqWDBxoZ6S5kP1zonL9Hihg042t+gTtHx34+P8ilF8MRKgFf
B7i2uCUJEP60qf5cl6SaMq6LI7GIQCzTNHUUqCwd0PoJ5kWnBMiRIN2USMSsFwgFuv5FPJWaPEiU
m6i7gOaIAVOV/b8XMOXvkYNBTDQYiCTzs6zeLBsncbRaIY7V3TSmnovOW70CzHUf3nZQQfmBghFc
C/HGm71arBonPHqxe/A24J9znv9/n833DPH24f/tbLSbkq6+6gKd/UXdNb47x/LGWfqSHW3Pzvr6
a7sdbV/xP6z5w1vncu3+e5pYe8uEeCV/Sar2bOdvm/DsUHYi+Q6C7fa8If72+CxGyJAXo7M4hGsb
J8JoDeAkbWSygmzPK9cO6bP2Y7L5ElxIYU9W5j+VBZQnZsZadAwO73cqV+k2c4TJpUF7DElV1kjC
kYxpLfttyUzrsRDU+lLvAeTwzE2JI4KLHdHTwY55qZ8Q1ohfTC9fxhftZfBxpVuwrLtHlm+sf6Hr
LlJ3hK7ZhfFeGO14f33dVa4UGTuFqKg3qfDEdRa2bmGf3cfs+Zi7p4a4Y4LciKxsQuCXArrm1d+f
sDkEXnf4gfbZmMEihzSl707OtC3PPTGayBNg5DjqEi9hvw/Ls8/VSmZmWMxk0M6DxwzYE/ClLNlp
hdCYjM0Gf3iBJgfU2BBLCSURrt6dZ+XHHf73a3jTJbe61JfamW1HsmYNlvCyfRqi0nw6ZOBontg/
3d1iftztQTVk6Dginu639b2VVFkuKgRIZtfUq43eMynWVGaqWTsRqN7bMzQu4eN4vZDtqG77OOxb
c5HrxC2fekeQEXBJnwL8+7TdpGm90tWwROotX85cfSIA88vxTh30XVXdvlHk/FpUXuCcdIl/Pmla
0nXS+VBme+BvPEgX1rxdMqZuZ8f14F9XxwfVOSwT97A2o8uC4qSOslB9ZBxurOKoeyJk0btCxkxC
/U7BK09H/teZ3ZRO5qFoBEUBHbP8/tOaXzAXeCd4gQQwbdG+Xz5RbX81g3t+NUxvIsyi4Zl0cv9e
ce5en5v1rzqUspVoSb2XMalOd5dt0znsV+Um35y80+YSrF+fEU6XTND854MtLkaEC9vrbsDVCn+T
PbLYNzFsw3tOu9+N+z8uz+1SmJxPrVLmnBj7846Bq/JwfmItiLqHMykrqU/Q+tLwqXP8DyZTgIvd
PPPhoXxo8zH8hMkLhrJYMxx1gwDXY9+5/Mp36eq4vfxCzxIkAcq2LfTWlT2xPQcPOG2KJHN7GK24
l7gFxQXWp8SnUBYEd/qOHxB4FsD//1hqtx1rrV915cDLq9WzjNIw03Svq7yxCAY875N9Nz4UAEzv
jRSyDd6559OT9delnTKHmbBbFkkDN+9ELHBqqaLtnirX7dzTSvx6exsvDhytc0T+3W6wCbFZr5lP
0p0w0GvdAWINke7vK+P9sXIUHUgjDO+8q/L0pf91Xjc9y5CLVH4Tz5BCqhw97YR/XbXEC5/yKCis
j9EKIZZSWCe4l+IdaHWKHQP3KUQimu0sZ0irutd0A6j+7yv241o7OT4zLeGygWj/ecVSNZHrWlO6
BTUf/mWnaq2qE11UlNzswmTupbnHfJSmj7y9GCbbJLHsLLjMvv48ZJxXidgp52zfBi2GKOvhAzf4
2ofGv0/CbK/9+vdX/KkTNjWDYQXlEP9/s5sY/XCtUivL9nD+P+TouLkP7Cr3jnGz4llNBo1uwPV3
escEe2c4uWM9V1ETXbb4MQzRWDvinqJgDlEGuZcDjQIHAkzvorOEZ/EkFvkFw9mp3B48XNz++xJ8
B1/9dcm53gRY8nYyr/nzkg9DYSrHgyzuLkeO9BLr9tubtKsZHbwV0fKjduwtIoX/nuFfXykj7Evr
LF5b2aYsRADnPMb+xvr1C7rVeOf5u82m+66XLDo7gzxeZeLG/Hlmh3LIzbHRx91cexz8Atm74rTo
lC+EKPiW4kh+EZlfit803hvODeB+pfNWmKHsxPzTrXlH5jv/EgSQZnx7cdxaF2qjegEfu1wc34W3
zjn27vPxnUHv60FxqizwMITX0XZ5ZR1KX5k9S1fwIFaPiRdS5R9zSqY+vNqQgr4g7c/hUEFkuRes
8GPF8fsXvwFopEFJ9OpoIbwM54bdsi6/kS1heBo/1s/nyFuFj5sN3xfFwr+fBpjZP7yBFuFszNAs
CLa34JB8aE9Wn4/ibn5kUgjJtoyQXNNGY9vvMe43xaX1XwHc7+GW2c5g1z3Bu4SLREbGECItsWEv
DY6CBsOhyomii476BuWMe3GwC7km80uQ+JW5IXEoeUjcyf2GSE1ojRb0Hfv4mDzKfQQ/5qCv4WWg
rLFpSs65Y/L90QS4huQNNu1t1diV6Q/4z1lqoEO8wBCjdfV1VXgNipLMwetLcJTWFy6RZNgQOy7Q
86OKJA0PUuAhIvV3bFbS0c+YLREErsFkRYfqXBv3UyTJnakADV1QHz7TgpEV/wlKFssRPJxxWHTz
MV12SsjnXoVfMjPkV0bz1OB6pCfztPNzZxtVeQjvR8pnCo2csNW7EP+T47jF6luq51sY/10orEx3
F+nxTMqilKhj/ZWGfig8hpZ4NJJ+hEyGVIxPK3d3OwYrTnNwTbb4w2t0srdxH+VO+5k7zZQ8aUYx
TeN0qsIqpmLAUMg7rAvJwZdle7Ijq/B2XM1rTiP1PJQBFjJDyNZycHUh/OTvSl6Jr78LuLAlipkJ
HpgKHxjtomr6/Jo/c0hWElwJNKwMVu2jifKqq51TTGPPd5ae8YXfnbnnHo49iHIeuacYmjht7gzU
LFKIowOSMm/ydqzAAlFDuMMzz8GnVk8PDOb6n9FB4MQthqefArmZj4yO8gWTaidS8rBc5s7uAGCD
f6PpZWfn0C2xnHd4kNAQAH0VPl8AKhDErRkfSLIfh7Evsl9+gtA1ENSAkyHMtwhj2dJz54LKx6ec
Ej+ma8TZlkG+x4aItE5YbzyEtPioprzvRzU/u6lLCq6dq7a/23XPRzcCPH0E5zDItcSNkguyO6yj
nd9xmbiHJnqf7wNcltPF59rIsGfP6AclH0patOvmMiQsYd4nc9DmnqFZ75BgN9JJwVjrF8fEUc++
WLpra0n4SfWOntA1G0/b7xlpQ71TWYexmeFJm345LoE7SFqF4aa4ko4/xeJgS56BNB2SX4y+yYry
XQwhvv+VuzmqqHePoBWm0rPChlmULN/b6Irnw3SMxmnX42f8wldx6l/iwngKZwiXGCAL0dFz9iap
4fSbtfsuxT4BG69GcFwJm9eZJ5zdWeys6s523vePrJ7JxlG86hLyUZINuBH771nso0lTeJbaKWnK
DJVi/k5abXR9fLw8Purhyns1H7GAdl/fHx9zc8JZcAk5u1/y6MoTXc4egr3p19SyJ2QsvowZZMol
JCzKtmhm+bbB4LSvASkGc95oW3v2Pwsv8Ey7e6ear+xVOrgrxYG8dHIZIqrwsXR7dmJQIT2iM2mC
jtwZUox1R/0onC/L1dRJpdnYx03+eHIf5Xk2Q+iAEyCrEi2yjf2iY2DaYgu6jWKZj9BIGyD82EcA
ez64Ck9nP/HzDPpGpyGi104DqEkGg0ubXQUriI++dthltNw/PV6/JXFfUwITBRA8EYzE9mlAnAsb
UHhyw1yY85cCiFdbSYCj6MFULSSfSAnxGR3UiADJY7/S1j1/HiCHu6du56RKlK6CqPUQgnzE+sx0
YslLGtcc94r4da2ci7gvSU6uSEquyVm0W5T21QOzzIYPgvLstlQmZTBNFs8GP23qjw7qLPJ+7KGd
+gNlUxpwxTSS9mxmoanDWfwyIt4GvFuJdf0ChQNUIDOjJ8zgF7HKzHkcGVXs6Haq24aHwuOPfvGV
SHdWVvF0FtjzJ0hux2zBsUEaX3v7cUO+d/hInjPWw9vY5Sp0QCTTVUbW16N3faw4qRgCHapdO/a5
g9y5L1C4Vp/JiVMmuw3+Cb/ggwxdKL3iX2x9medlrs9EyRMNoiScE1qJJMA9AwOASaxXFl7VI0hk
DtURT+8MD81/EBh54SQ7Lx6FQ5Qe9wYT6fyZPMRLgnQpTPtZSwDO0xWXkUYIzsrbFWkTQOk71LrG
AKGeK5dFqc1SfXHIoag+IvDF3+SiBmfJa+2jcKcn+hHEt2RdlxUwAuWv8DFJteok0caRGS5Ddw95
GmOox906l91k1fuNpzjhATn9+t9Vhnpb5usWwIQuA3aj4iF8+KayG1OrS/IhUeeE7iaD/mwdTojv
rcA4kNrQqGFfXOamRA7J5FGvgUqfxsaX8rda2dQQfcdT7zZFG5CVOCgYnmlgBymReieRsE7AcLb6
ctayR5iDp5F8kjCQV9XRKbBZThdHpCsFN9/CgCAdy4cmw7hAUpuHAWzWqIl7aIuv2rxXzv4167v9
0jdzYq0ai1GKdW3V4JCuYqGd0nWwoFGLHlYFS0GzVzL/LKZ36uipgP+9wNcp7iFjqVTSxEXBKeT3
f4MdDbUfheHc5FCA9kMxo8SopKUo38GUb9ucm6PcQk5WLMbVYezzhcTy18ziYUlJFcvrugr+/fAo
f818dItBjyRbOmFETE2/B+O/faH+JDRJJzHlkwPx6zRPKTsuiNWvqyzqL4HweJU3xuiLCImtaZTQ
xcElhTl5TAlzv+IFcH2G6xddKWZ4tCt38I8LA/JRoPDvC5yVod7o8GuktSU8xKZrSoGAL9H2uszc
/mxDUNckx2QE3fp4CJ986Mc47j3XKkXUf5/4hz23rBQsxQenj2dDEYjQxCezwu8CtxGcgnAwFmzJ
zh5zqgBh2/Z4YbmVFIzpszWbBj8uIVbwVWRWMYt6lfJxy7rvNvWzyeaGjr6PKYAn7ifcHNNG0+mm
KEFS2UnEpyuWIWymicds8rnPnLWG8RQ2OnPtuEiTbRw++B9GEeaU659IyU3T6yhrxWJhnj3lsjN7
ODczKrjR8QlDmDEkgk7fSB7BqK+iuuKjTnGUqQE6oOMDvB7s+CDl5/YCWjWZbNgQkNe5vixG78DI
X7OZuGTvDf5dQ4BOcyZBDHmNo8/qA+wRdbW1hj3efEqqffTaDyMqf6kqGNt1jqVG4dRrvDqw7jhC
A1o2MhOg2cDVRYHT9VGaBhgJCUgQ1hknQ/5b4icGNZPHe5UgTn+un/vQVECtx6/K9q6Ki5UuX/n5
jKMvi7dNtjrzhJAxe5VG1eB1y1gPSr9YoSFTPJMJj7NJ91rjpmhJnuG4Gxxno+FQsK1eoDPH9Dns
m11o/NIio40wCyDFkh2i/d6dc0rvDEkY1PVziODVhBNP0/hkRTDvkWRggYM8YlVKNqZ03M3l476n
NFqb7S9KjIwYM0oUpfGTk3NFRrs4k/vkJstHI2cZc3M9GPFKRrpnedcPc4Ww/lGcN3vr04TJD7ue
0IGrK/t8ZIUIJ3MV/AZeHiGRh5uLCWTvUF30Drx5I6ICwYBCmNI+M+aNayusv+YDyc5bvb6zIP3F
4dFhPIAnGaYJjYf392b5141M1M1uHHYZ/lQ99gbBcvDPK8NHU3Ix3bez1yG4WPJO0m+m/jF8xcFA
cmYr2e02+Nf8e0GRf1hQ4IuyoKiWaiiTbOnPFVIWakWxBmXYVfjaMfwc5nDE5ZNTbhQBtIYlQR6d
8xnzfHzISJy9OhihbGAI+qnuJI7xWETIwCUeX69sfD5ETF3WpYfrvju6HfaCxJjKbkyLQXQb+pPs
AUodXUky+P7Opxm5eg2ihNVgzE4bNSrOoWExmlEf4tS5rMsIqNSkh1JdmrBCjSyDucHgBMPzqlEj
k5lPsroucPNty+jaBIPq66JfJ/MqXBfz/L+r4gi42egL6+ijVLRXxFjjSUi3iZn12f5Ac5IN+G/y
DjufF/IFPIhUOQiwf0Jx/TrO193HYW1g9MW0WAsWR3+aXgASlwFuy4Wn5J6ExcoG7mZQQPW0sz4S
ZuOMAStO3njhhMyyH5fKevZiQus+zBmbJLMXPH+ceUVN7hJUnrydyBQ+r/KD33/sX8QBxAvvhKds
L+pL3hIcjSiW58leoxt2y4dqj6FO4Yzy/AUzIxYDoXFXSbDZ68DXuZOe5+XHhMy4l49kn6Ue2gAU
Ls+ri40nhBpTbKuH+ctMXeGkonv6knHuZZ5zs3OXTuRiey8zYaHkviEQYImQFSHYRQ2rzCFxasbb
b0TnD2t93Ly/tB+0X+cH0/SlO+AkGra/dm6eSwVscpoXThyHP5/L7lg3YjwIZEX46SKJ4tKJV8XC
eMii+ksNJl873ROhNuhBFRW+FA5hwoSgDi44prSrKlK/cDHBp+w/HZWX7J09CXFSGRBQgM9UYAbV
4uqluKcQDxeI/HzxEt+MmtD4xpoK0CaLm6jZGr82vCbUF10INdQrvn89bK298RZHVz+PrED0heAC
S2qZesjxvczT8FiMX/HRYFW7+NglIsroQ1TEwclHif1ozvvH1Dv72EmFQmRFLYqgOiRS0fv36333
Kt4AnFWZF2VyFIcd1FjQTdR1xpwn+BDT19gHX28dVl4yzRT+m2ctpF/W4t9n8HcBJgMw4xghWiqk
JPNm7FHkSP9MSraVVmyYMp3YAYS1cO8ofz8s8kQdQTGiENwG2//Ph0XTW70pICCsDuPSiN80DeCC
PsUCdynv1HrK9OD9WVL+eaybBVw+tueyNNpmb9hGKEH5HOeXffdhuqe96n7CJHbE10+NqL53FQ8U
c3VcCv4ZFF9kBgUtJ6wgpNaYt4j/K92MGpuLAANdRncwcdz+vAhVKbYXY1TTlRR7AqkrtJh1NuuI
CBWX7ZRgfIpXSvfGznc2/f/5LlNiI0nWpp+ZUf956LN+irthMI+EzzylxvLUM5/eZPn7v48iTdX6
zaWfWjVweuBZXf2mkf9W/ErXIr6KhU6BwgtcrvIR5i9yX792sydrWS6S8AuzGWGdBNad2e3tAO27
f2GirOF6AdfKuBmgValknQ211ldjQnv6NQ7bVINONLe0VX6+Q2z7+VjonnhrUC7cElSEMTXV9pro
K+KKcIMpNQ3MdXsdVwa5IJp6px/9YYmATixCzqCboAS4fWwwEEulsjwfdrhrPGx1Z4ufnAd8BBLk
Fu5dhuwtxj41MJBjIURScOjK7ZW8Jq2VJzqHgw9JODzyS8cgVXUHh1uCULGzbfyHHEbf7rvsV/bs
bMOomN25nZI43bA/H6U/T+NmexGS6ijVJ5Tao+zW8mvjFouGMyIvAyFAO9U8uvNm9i6MMuvlgL5a
mTF1SdZD9EKBv9e0iFyd9IBh1zjBpJ3ggmsrqXeQHfynMOx1qjliD1iYa+rRBCQ5SEK89maXXfnf
FPjwQJ7Ms6l68Y7fdxhYX1KHEhyhA01JSMcSWPAROAEwwtmps99RLrL5CouN6XesbVMeJokgCJUV
u5wf3mcvIGmqizTPwO8tLHLnV3eeG1TjxNnb7UdB8XxvWPPXlHS6mSokC8uQVNhU3y/sby+keFD0
U5136UNzfiN1UMtDo6vtq+gfVK+5Lq/1Y3J6urMI/HTnfjvmN8vit2Oep6pazbvk4TqGIwvp4Eji
KrkyjzvvVM3ptMLWMq/BUhfLcrVzGrI+7pzCtMTfPjzsZiRhI/PDv+lmuzFi9XpATJc8ZOPawnMY
bnYPvT57r6TXU3wAj96B6OIK0+l3ttO/V0C+3m9Hvtl8ynKQu1qejlwsu3InjpQz85O1HVBt9Fzt
/M7C/kN78OcBb9qDGJsRPW7H9OGcqmGscC2lOouGIfWM+KPoFfekZyG7gp+Z++PRvc6MMVnWfR4o
p2yJy4psF7KwVQg7HOQx0mI6eavxQJxQoWTLGIF8Aes7wRbpVJnhCSepOB6ezxINHvOO7GyEqTlE
WMbJmtcZtSMX2kpWeMaaU9Dny7pKCbcGjx21hQFKK1dllOe75ELTXDavJxkiVn0pmE0RQjgcHqSe
uade3Xkg/i5y2Ixk0cITRdSNv0R/WdkrTWukyYNWRjwITMgknbnGnXjYvzh0vG2YI5nGlE0LW/ab
TfHbk18c0l7EOGxY1Bh295TyWEgfIZEshckctQ5GYtySha4spoev+q88hLVlK+02y56q/o7k0Prh
SfzjZG6exEFOtfh6VfOFvi8gHfdO57fQaNqnqyd6ZC0jiOqg1ii2YmOmjFkjrlF2zT+WPdlOwsTF
r0h1RnaA0gG58JVwIiAJnunqruGYO8Gbxr4WZm2TXRuOihC7O6d2r37n9Wz5GAd2R9yO4t0VqS9R
O3iYC4HqS2AX6iLxqgDaJh0PliwI6dIg9jG58wxkz/qydcRA43fjx2kmwAvr/HuF+Gbz3KwQf1yd
m9cmP57ycuxSiqDj1tT8Ix6Yp0Ui7WvBJyMr2Qn0rTgvKiErVtP/Kg5uf9gWDBqMhV7Qr+6z+TVf
NOrbOQ7N9pWIl/hF15cVbi3oq+JZArNZjGSgano+EjYYD+gbK3tXJWfsPBO9YfYaS7O+9YdsfzV2
l/RlbIGbg0G+U3YaPz0IBtHOaCkMDO2++ba/PZXl+VKeKhGIVbMY16fRZKY+0/6rFhfyV9WZzI9i
USyqBQM4fNUvq3jeEwrIfHJ53mQPp1kXVmFFw25cJqOIWLWbOcTjeKn+H2dn1qSotq3tX0QEfXMr
PYiiptndEJlZmYCoII2ov/57qHNxVlkZlXG+2BF771orK0WYzDnGO97mAbQgUJ2plj67F1ely+Ks
1L2D1/iNf6WS7m3Vu7kgTxhOzc3gGhZxu+CPMWhb9D8PHJtf1P10V5m7wyjN+feD/qskpQ61ZEBm
nVuA44s6bQ3/+fbdRZer67kdtk5FNYo9RNytboGxVhLNh9ONza3LvHkeNxF++pt/fzgur3cH0f2n
35X81e087Pqz1m6l5yLVAtVFdzw3nrOoW0+9svEsLK/Y2RfpIWo21YrNdJMF+hKWQGD6zfSz8XFz
XmpQjI334/K0BRaRng6rZlm9AnUqGKhWCRR8bVXBpLs6b1MI+if28c4uVTysRXich2h6cw/JxEmI
+7hYZlDJINsGV28Hl/Lk1PNJR4rD6uy8KAIruiTIj2N9fZjjkLW9kiR3ftzzT0mO4BNh+s128RjK
cbk8xaUnhYxJ5l1wc5tFFV4dVJ4Y6uxdQgBd2Hu81uasCYCe9fQcKwuT6hF2vbtD/VE7jd97WgiK
AYEbuA/3MymUQgql0MJPYze/LQufX4z3KEpPlzZikUH2PnljfAEayLmhoKk2H5fo6+vqONeTzh78
bqH6QsCE2sdWwJeYE6ux6NDjYzqXeZp7sW+PI6PLG79RDkGuGIiaMyDeWHas0HR/d39BvtTXSjrE
+oJZXSKvD9ySQHOUsPthq/6Leni/SqaG4z9rVB8qtRcqoUqtaiuPmSOXkSQ4AuOm0t2J4fFk31TZ
5g85NP7Tof0JhPiL+Hp/AdMW8p8LUHupVhr1OEAD41QIi+f6tbHIhOrfia987V5voQiMzBQCm7ZE
fNpt8YlxR59/tZKIvjVg8I7bnYet0crw4IGzLOVIcY7LgYyj9GCvmX89YFJhq4WTZ5wIkq8iRfJJ
HouLfobli7Zgh3kqbZOhNtMmd2tRDjf+wXHVtOSHMZZI8g2WQIlA0Az6N9t4AQrTxhmgzYyZmsMQ
m6Pkcb9lmo8lC96Lh6U8Jfzh3TrbzxY4xgddABt8eXgc7NzDj3b3+pPy6H6vBTeGkojAUDH0Cau9
O1aOndTmpaI16a1e3dRsdjrn3vEUYV1rHQhPYNAPSfLfm8x9bXP/kXedr9CdTOtU35q07VfVbrEv
qbn8QfX//Sl/DQh/f4wE0xz0QGcoe7eTnQ/N8cy0tk6NfF03v46El8ndFsnMcR8pDHcgiEoXAgZf
f/jc+27i/nPv3o26PI3CDRli2kpM682ZIkxJDdFNAaYxHzV5cFtlez0lxSURySnVQa6vyuH/WD/+
vghwMnFyEVAU8Q4+afLsNDZNvk8tkwBEfN6z62dbXGmkfkJQ7rEFPokiFeM4Q5P1v/22uuaiKG1u
cmAsBQ+bAuoyKjcqMNOp/YPfAHMayQhWufvhAVMP/HVWcUROHGiVAbiq3yOB40k4s3T1dos0bYca
vv4cfMUhSzw5Jfmq/uySgYKgXLVIeLW42TReFbDTRqKbx4ZneLsU8nc0+kcP5IW/KcWah5B/bnna
xItKpn+C77WLbQBG2QDBmGfX67PXO7e54R0dzLI5t/aOBGgEX48XW5x91bOkQyNQg9jKHlQY3nF+
RVKuj+GRnWcClI8MOSFN4mg5upm/CzMXTknUBXt+4hiqAMnTdWQMDble/l22OLNT3YLpOK6iS1zy
t5r5zp8cQvWEUAW7AVfZhTCYXWAHeJyZr0d5wGkTtRhHtHPVPrimf5yryVQ4naiopWBCsKFm2aUL
bYsqq7AvAcMKR/+ajLuxxrGzsI2FBQEp1NJtDAkkGamNCl8DXT7bY/qEBYF7gYFoplloLICrKZ5y
+xD2bkERfvPIeIedWPnUjzAW0fN7wqKfds2tHla2sjjGiEwQVIrOwTs4e8DMMarwEJqcqE+BgBMj
rPHInAnh4GDotr1y6JYOTlV4k1c4PMPS4ZC2OGiVSPQkW4w5hl+EsIOY08HaB2mBZA7LlzqAqbaN
QULMTozXo8ANgDwXKFi+4i/f+C+CmzkhY2FmTdHOo4bk2G/8crl3S69yamYsuP1fnfJVQNZDwRCI
wdU5UHRS0PiVTVnsmsvWZXZti0HltH7mHjgRCCHxsQHnyVg+g9uZD0GfmTRaAoXp6GGJ7y4O3zMV
0mDmXODpCa7BB9y4Vv46yinhoQvesD3DfqiZOhnM9VRohtwAapCrXXMk6Yx9e3t0snnlX4LMocuB
BYl3wnTT3SPu8U3M7N421paLSIabyi1llmNQt5CnOHs5hJ1DmAJmIJpdUAdldsvn69RFFXJfVAWe
NRc8/sxi7b2JfmUFxfyEO6Xg4PXnEQPrMDoLs3nmKYvsoYnlUEs6rw8yjGMN9xKVfued5u7oXHyd
UovCm3HWNT44+E2bQeurMS4rYe3DPoig88xatwqJ/pobkRERlQkVjvhkj5/hGmuPQsne+RRATGMZ
bXr1dGVuBsI3jbGo56LGR0RJs/j6atqtjw0S0mHdz/yLZ8zU16kUOAQGrvSawzJq/CJmYu/oce3o
QGrkWbEYJjlH6/bUXtK0BJarfYLCjLWEx5d7odXsQ5Rf8WF5WI5x5UHW6mGssvZKb+TxK9TpKqOb
Gtky+h+KOyucbNlFz7Bvbo8te7aAzbQwF0NAjYAPO8Xk+icjlN/sjf+2jdP2jAPL5CZDe4+JwJ+F
Unss9+W+2g1bZYY3kiMvGpbF8jSJX2o76x0FCur8Q4c8PL1Uvdsxt0zNj0nDVsOUVu0Cu0NpYzww
VKKSLOAcMJjFBCL/oe/5djef5CyiqBi0PffM+Z10rnMtP+7T0+11t3urTOzvDJSI50eP+W7JUp0y
upoo0x/rwbfaz1bo/H5w5KBX4n58x5oO+KbsfCmXf7g20JBvjhpDm9y3ELzgh3SHz2XGOKj1YTJ8
d/fOOUwo5Ga7EM+Wl8LOIjbxtHlAguBe2OLRYiVwlGOFjeEc1IloW2GRnFyd7R5ZX1B41mxaeRX7
HLxLt2DLh3MNLS9LjiHIk30Ol2AZKa+hv3d1F95MMPhl0rjq7B1Krj/tttlDnuSEikKgcwyiu/Ew
DHbOlcH+hc8UXNFr8PTPaH0z9IoQIv2Le4RCSjpFUq6kQFiX/o1ff/KyeB/tV822XObLnubjSEzB
iZiCgUMPsHN6f5JqIwZT3uK0nnOn4z2ESsaOBdMXSIVTjh0Dn33Wfu/vEoN9GrGiuhCcD1zcGWHu
/OEHlfe0cO8XtinpiFqQ0xh4lv65sNVBVYXTsN+nFwn2cONLR7K4ML7TsckQvv5d0/1FsZjeIvSK
6JzA4zBjvevJh0KvL71YD1uNBI1hXUfDWn8TwRUmK3Zrmu9X9lMXqvKs19m38bHFjZFoEx/SzT7Z
Ra2/+v+5IuY5hsYkWyGv5c+vL960qh1Ntd2Ch/j9XJoPsKwFtwqgK8G65JGwlSbdfB9ckj5pbGbG
MzTeQeUxQfyhoGfo+t3D+M/V3HURxTEzDlafd9vysZ3jrPdytexBdFW38cyIhstZavOccJznw4Kg
FPe42S31cCqBxuhClVCv+s2n7lQ21Q3i4+a98rvXcZtHB47L0SmCi30gGv4cUcP37nGhfqBaWOzd
s/s2NVN1OH707siwbsSzTwxwFML/6g0Jii+k5iLDH1/YUFmgJl/mSIUtB/mZy9ERYdpoE1lOvtEQ
/AL8WUH5vgaN/ZJ5b5ypxKPxZDXfCH/y9f0GZ8FzGRUOntco6NTfdv//aWCrfaGN2qnuUwP/zZHI
v4Nszpyj8mhcycNoJbdtjHh/EKOyvM5ORynum6gwULz227ZFSIeppBjmB0ZLMpbstbW15MxjBkXC
7RG/gZM97vdOc2GCdKQUPR1xOhC90dyFRi8G/16L+t91OIbWwMeSMo1r/7JdOWujZe5NCJcnt8Iw
t4HiY5++SsE9mTbDDHLvlNzPru5QBdhSQg4pGvw9VKQRz9njGf4bzxmbj7nFVVPd6U7+mW8N92aj
JBKSnmjvzYF07GxZrMsMQ7Pmy1iJ3iG9JcrgnMEqPVh8OoaXocqPwdwhg7LgHD9/Cs5P/vzy3w0z
3vySjpsZ4ylc6e+2gpNc1Ie+ZiswEWy4NzKWRUxTKTYhePhIfu03JuRbHdjRcbR5TJ2FslS1n8+0
epg3xMcfZru/Mfo/N0IMnKCkIjbTVE0x76CQs3gVpCKzurRoIFldVNAgaWV0O3fyKNvLWtAqGPRl
O6diut3IzYNZj6HJKmikN4UAm2xPF3Ru3wdiwXmGZxwla+nt30vkNwft7iJlCW8tS/0fvOFug+j3
gyWdWT8PsYg7uLWWw3aKdkEAcPrpXLhnU0xO2axGFe9C3Bgoff7cGeXRULXT7dRvAX9pdXprZiwn
a+9Tcn6vt8clTFFavlSb6KkVdFeUQaYGsx21NnTCmKiU18w5xtJqBIZpP3s7T+WP/WMeSusrVAAR
BLnzKDscyZUiHVyp8g72baUvQYLscsrlsjBCX082t6TtvZiEbABufl4wVOmJuqzdwxcOvSQPXZ0b
Dnj9D52/NH2/+1v93+9/tx4Kvby2ud712967wEHC3HRzjqm/X85sdRXhPXRXT9IPM/+/hG6/7zqA
NZsZElD1fgg/9PlFM2586hmXyomzbGvkCy1Pb7zur/Kj9DC8Hpf5q/6iMdzLJ1/fK+LBl+5jMrZi
K5umMFTg8FuyNVKDxped29c4J0fNF5+Oug1K5qhr2PP/Xphg69/cLsAhTJVYMTK72J/LZX9Qh/5U
FNkDglJb2uAeQYTVhc6qIJN1aWye39fHgIWxmKLMBZsQro+QcvkJZGxW+enT5FCkIWgLl97zMpx9
+h8fKRYalrsmEgbBns8B1czeFi+zNTKsoJuFH374Hn4eSTrwXSi79DyQVmf+R+GkT/7nQznzffcl
hWEW+oOznyF9urrhU7p3ZgsfPsO7QC5Zms5PHpyG+Wf48Jr5r8sHy/6Yi7Tn+O7N0ny2HF05ekWH
BRmYbpKhFqOyz4naAs3Rfjo6a8N91WZcsuXugTHxtKTXtquQMJiQICVU7PskW0xdSyDQ5mB2i8EU
hU2MwmlSikxRUPx9PsHzBvtx59dobHp3tphWNxXvYOuL1XMS7rzXZyVcFdEXuWujjfWG7mqh4Ink
K+B34fLH/EuZxeY00FvVwfQjjbOyZ+Uc2yU0g/Z8vvn3Q8fz94eHfofRdRc1RxmdWQ+YU/Of59fX
cvb6SNu+QrPAf/BweRfdE/+bAP3M3qGShP7LlESnz+bMK84z731KI5l+midyoZIhyWGCGHxSlHaz
xVOKKm+2vBCJp9oI9V6fqYd5IZhVXij/QZaQ5u3AgbK0dHGIWT810y+euwiAp7t/nUXzj6m8nn6n
4X4WYAP+x/ytgOBZ8G9zZDOrr8j2Pzlz/AdYvc7af3maclAQX01hWBG2kE+fn/y1OdxsLEyiyA+h
PHKVfF76EvFD+ylJa2+vvraYLwJqHCETNiAAB4/Oln9B+hif88gz+5U7P+zTf7Heph0DAwGZAgj0
UBXv+DJSnY3VTu+7bfZKqKF+cYW4EUKRIjUiQ86rViTVvcsu+y3KQfMXhuxoLeRlHjaizwDpps1M
Nl+vt3GUSs218TJAhat/qG20v9uM6SpNCR9cSTVpoP/cHnad1FhF3bCvebJN6B1sgtdL0D6pWCMi
G53gPFxNIciR8aY/DD06LqfLUTp5KnGa6fUD6zn7QfIkmqk+EH+Z3Ojp9mph7uUQbIBk50BeqfZS
15ExJGaVmK7Oa9ugL5x1xNnQoCMf++Huf3tKGDQ04lR/go/ffS9dyg553+gWlje6j5eV4owdC1Kw
5WwWAVvqz6b39fjDe/fdzYSc+TsFisr3HozoODzOpYW7VH1bKvrb8fbYtnjIx3vxrRujVvQrOurz
4nhZyV0smys8r4c67Hc/fPnvSibZmLweGbRakijfNU+7k3RoIZNRMlEd4PpG2p+iza5d6Z6kJGvm
pZyzxB6lY+sYHdGjZbWhWDLEztWtLbZefn4UnP14nBU1DkHVsLrsf4JDvmsQJko/9Dl5sm64Zytj
3KUfLycqJpDdwZajZ80b1mC0MzqWR94X0jhOcB+0j5wUJCVpQQGZUmEYluRgo5vAILhn/SM967uN
EwYhGAiWlJZ633ZChimGXJDI4wYFeUBZEKf4gzLkoP/fYQ744zqd1uF9NQPIjzOriUBJNu4Kx+6Y
da100CyO5ykfaFIAPz3hkUYT9+/FqXzTxRiQXTEWxzKDF+NuPxq7Wz9cRfWUCl1kEsZ7i/UiMpu3
Q0Nek/GqwIVvi5MzHLeneo0eoNej69GrC7c21rq40YpINFdG86YZqYA8anSrwmt2sTimrYj83B27
L/m06VjY+sO/L/2baSiepf+59LuSV9jvurY60AJIAyxgAjtJUG9qaj5cis7y2e0RCXX5NR5q7zAi
LrjMudf2uacNrouVOXChw6tCy315LHY/sDl+k0vvniATGihGBtcIJfSuHiUlTz4patumphQNJ3HT
aDA0BTIgumqml0evl+mcGm1eildvOCsuEvJWGlx5ZzrSbcSRRSI8Y27uxrm6QzxaXQEzCniKzM5A
A8+322Lci4+DRigE8eEM2w7Gq3AQHauCj97Xkbonza1s97MzDKearXV4EAslrQshGISkQkTR7Et7
J1x+KUOi7YkNVWkJBv211NnxzWH974f13YlCit8EJk1vtfibR/qfzl899VV3LNl8yrNsZ/sIVWY4
SNaqbgw762DVWzrzBh3l1fo2SklD95ab6myfLyY44KLe3PbyKHIXWvWwvmkJA9xY1nB+XRmXiyOJ
wAV8++bQcAIBL450dcAJHeEwhXO0FPdUohgwgPkuPaui6lYTwfKQ7yNGhIdhrzC2Z5KudPOmMIDb
hYGhA/yZy4tgpN2NZr5H7TayqvZl7xcWiAMvgHor16Mh4/bw07T4mzMDP142HP57Gmaqfx7Ao2lk
yunW9kgf3yc/bb6fMrzhsDqYq38/mb/YcFQkwGmQTgnEsjgU71aqaja6jtXXKb2oawUT0t0bIW4C
Q/tDtm4Jf+6xEueolEiKhgSI1RWbwCXqzzHS5uH60zr5pjGZHGTwIsYNGfu7u0OqOehNP4xZlx7k
q2eaNCGmjuaWORlImqaSnc2CGY/lL+mYbXRx/zW9EZlhxoPOCWAWcVUSQALPTSeCVL8As4hg6Hq1
PranrXWonY7UPlNwu+qykXa7mPQnYm5Jj9lnz3J5QnE3QoYrvozm7Ei7whaK1alNTBbnnoyQmyUQ
FZP0l9+23Wwfo8I83dWfsx3mJdiBmFnKQ9LOZx8rR8c6XQONji/Dv+Ry9XsVRftY/gSFfLeF//eW
3R0WZde1udr3XdqAyRZyixdArcQZl9uqrS2pg32UjVlf0YBe6G52IHztbLiQN/qmAKv1D8j4+gvS
/TOy/Pyh0HZPSidtz+rlh7LyOzwEubYF6xgvKDiYd/P58dqZ9UEwurS13vqjtq324/MhuyZas/cG
DDcPkr5RbuROnh5vB3NzPZ7+zwJqVjupIszOIUfAML2vbK/lsRwh1ddplW2awpduHs4z2vUDZqGi
wBZXYo70xvv3O2ZMq/buNEDvIFN5TbkGunR3yp7V/NR3u+spLbXns/rLYoYJs0WNc7IRPw2BJok4
U9ptXOmV2dDM9tbTqKT66MvnB+xghuvKfBFD/RmRkeH3u9Ca3B4Ci7nk3slrLwPJqeKeLBS2wV87
xOFh1gUNx8XX7l1boYDUtsXrlfZBCKrdA24KK4EJCm4fWO0KQGKevj0oQc60RrJ1Jnc7Z1DDwiAo
JhBfr8dAPgQSuW8C5gSzgzb7991RvymvJlhR4rDEqIka68/Nrr7c6mqfdaf0NpD5PNdo6HNHG+MC
7soxOH6o7QyTq17E9uK3BYxs64YjPewpoREjFymMQYORbO0dr3NCs4xSmh2a7Z4ZFU3SmXR5V9fw
87Dx+2+yxb6ODwXAMn62BBcE42UtDwQqUehkAlSjf3+33wjQ/ZP/3++GW+qf381EEVrk3e6U6qZo
d2WUo1HMDbgY+5M7GCiL1ONmGuLI5epmmGs0eITqirrg3vACmSqY7HbpZ2J1jjKOf6nX7VP1KBkv
OcoJ8yzaSmnN9jc1zPMyKPe1q7Z6MEjN63nUfekQ6SXpGeW2BpqG4cwWOZ36++rzal5nt1F21GsL
iRxvGIs8mfbqFEKFTtEKavnm7g3QCdWA832YiXyw3HYInTOgFrKsO0TMmX29YDM+Iu0zuiWk2Jo7
L4DtGVyY0EL3IUWV3aQvoyLPnLMFLWOkx8ClYyCUytLOP+BxE4Bxd7OpzpGu4QtBi3dv5Nz1J0vf
V6c6vUEe7Tijke3n1Xt7vtjQ9cT+Gv776f6VocBuYqlTlY51tAlf/e693svMKCQ1H5kBlI/l4+Uj
I0gWPsCDAiXhFqi/xFDyr/MWr7HetqIoB5nHG5k0cdxIfijlv6En/nkxd/WwtlPzi1TX07d35QP5
F+T0zKqKkDBPBdWA4gEl4jY76Yne2v++EfpUj/x15/9zI+7wRHPs9Kop9yOjMOXj6pbBGT5RtlLA
NMiLUrBKOM8nWvuBZO4+JrM+tSaIxz7jSKnPSUeZUw6D4SD0tAW/9M+R5psPlIf06L6+zGGEYjjq
dMTMt4kcq4vDe81nHH0JA5Wn41ZdyFhSYSJn/PCIaba+/Wr43JN6jSjvdxvyn8q1V1BaGWMxbo3l
PtxjrByUj9TwyfkDt7pibr4aG8woP5RltkWykCIFVhetJ/qD7Tk9JA266eU1whvAqyEwI6Wt3g6P
0hLPZDVp55IjeeOj4pUJmmzYStWCqQqDIjRMll1iGJRiWhNa6z5SFtpCc6+pRqS1Rjzznu63h6mr
LHZPaDke4OxvFAgYu4X1km8k3/yV+9f0tqIH2KPqh4OxJPgNNFxLmkiMy7myUpfIR+JjbCX7WIlM
XHyNFYQdz1xc1+b6Cr+jTSaq778Xi/nNfs9b87939A6FObS7rG67atyqyYDLOr4ZenJbkkK20aPz
83Wt+uJKWarJGWOe8weRM660VELhYXTL5ExcI3JzB6ASOlDICRliiJYIj8c4wwyDwbzs3ggsUxwl
vqYtnlSSj9kYC639/eeLzcBqALSVQwtY+OYSieOIS3m5A4QnSd4THmFYbyy/Xh6eqsxWHrRU/6HI
/d2+378tJK5gSA3dHR7qHRCLHPtIObsbt1c/bj+0Zf64n3ucP/DUrtFhxrIgHjBQYhNn2SOGzYQd
Lsrt75xqcak7bCoL7TVPZL5bSRKCGD7Ap8JxOU/b4BhjFBCY8wO4+DXdL4SturlgJLU6rugCZbZy
ekGwkwcU7PpagLpNwM2XFLbe5eWW/sSZVr7bkn9/SwU7QPg4d+efWmbqIGXGmQg9YXP4gsIH633Z
fEy0egi+rhrh2fBheKWfkoQ4u6wwKrsuzSWWE6m0sFbCq7Dq5scEQVqkPotzcz3+xBqVvkFb8IHR
QAUVCXj2HqAr1SYz913eparoX7ItHkFWQ+D08HXB3Go6qegRTcKub7h+/PtV+A043q+E3zlRsJVQ
jup3K0FQblkt9IigL0tUX5ePYi5AolSGGXVp2umznjSks6Nvq0d89GLc9Q82jp8wN4kUxeDOTBUM
upMLOOyrsbVEV3i8+dqKUXnzaKx2iMxwTmk43Wcl7utpQ65SKpNmc0vkJ9xNuqfDk/jKaiDv3QrO
H1bQojT6CaeZyrc/vyNqLpKwqLlVA57TXS+LukmsNUGs04IEQRwBW2ffLunix8pBlmtpS0uNlR1p
UqgND6E8JufakVDYi/mb1e9tuFCJBea2c2/XtDeP7k3tZqaadO97Wp0fjzLp76OMy7WguxgiMmWY
L3yd/+73N03IhqGrU1Mn1HKIsh5DE+Z5mvZajDcizd+GcgFOatwSM3+dSp3ulAf/Xhd/vzV/XsNf
O6R4y6QbhYyifd3OUCLVqGHkX6rby+7xR9L4/8AJd4+IrDkG++Qtqsj+7x7RrhHO5n7gjBug3+Lo
spJ9a4mvGZYPUnhhEnd5ukaw/FwruEbVk+7rK7y+IoQciyHGribKF3XSO1jl8Kd9qpPPBhh38g9r
jN0h4FkPmsMKJjTMt2LJIzs+VN/HJ+wxNv1ceTaW+ivcQZckybRxhDlB81vsKqJ8KcwRqLvVEmvY
9cQJzVDmkA3nj8w8juySUOLgap69EZZjk3BSZH7/rC2vsIlv3iXcLc8haji4h3PSPCBk91s5ZqSX
XiMNurMRdEnnDrgf+mJcx7INbQ3mqOmr7tXXPKrq6bwZHodIWopuYeMs6V2jPsRXEtK3AtUIrwtH
W0oI947eLtGWt7hl1z56+9DEVtvysPB813Djb+aqzw5vMD3bzYtwuvjSNVMsgMIsrF7xjUrrp+q9
mI+RmdC4zBtP5CG8l24bVHNzQ0zRrFzTCGXQ4IRtPpc3vAxzYdnG2qJ4uPoqQoylxS8/B2J6w0MV
hp1TYbckY+1CtbWWppANAWEF9AB79wSS7lkLaAkzDd8M1ZehJIkrZrVJCSvagEMLh/1XFu7m/A2F
YVwfNR7PHRdR+Id8R5iwth4qziWWHDOE88w0uI/aQF/tQjGa7lMO63m6C4o//yz94h3hPQzoNjQ8
PeLBPMlp/8RkqUwgJi/GLwJnPTjneO3uvPDgDzhwHsPT22Ex0cPZBMnKddkVHWF9+Gzho274uxrs
KHTdq1NoJQdMZQwXVWOwLleKR/U7R1M+cVppAgDQ0bZAvs5D5GWw4CXnkFTbBuFJquNgIkYUHW4T
ss9AdMfq3sfmJOmfpLjeZoG2prog3SCD5Sb49kJAa5f90kiv58ydw5GAiQiD1P380PCsObt6wK12
iZrb9r5pN2GTnDyQKc9cIqVaEekTYv+JLr3xTokBTY6p+JO0EHx5Dqv2SfdOzIMrWIkGvFojJF0+
IS1hLfBz/YzZOcNWGXIY1+Ub28oR4Cbis4n0ikxU7jkOK644aQFdBpyXLVEmcRHVmDrlJABz+/oA
hZKfR4OfzQf4kkZIBsIC9ylsVrA24bpOWHDhTAPr0fDhMccX1G2XeL+oUaKNseoVn4pXYGLMu4cl
JdjcihgTR4OzzCu/qiaCmc8gVoXbQEIJH9CGpv11dGtI/R1JclCBJ4nbgCtT7uHVU9moFEPN/cC9
jDF/zQLjnGMJHBeDA7k6OiJ1I3zWcekDJB++K8y+hrE9JYMDjOu3ASkrsP2rpEXfqqd50kDCntRo
Z/SyVaAE8lIOipVEtSQFHJjQPQ+Qu+lgnf0Wk59LSlkhr+XFuDLJvNstDC5JfrktYDe5ix2z/4L4
il0yRsbG2REmCbzyONH+9YUxNzbktiWVc5hbLlnQj3I4ol6zVmBqYeVL/kT4x35w2tj8ieBPHvrk
LEBNSvU6aTbPdELwv/zRK7xz1MNivdmGT+czrV9xeryelUjRHjVeZU8iqUmRdwqOsPma+AZbsAtZ
PJDJT/Ajqs2FbOwSmiwwLm9vudyFYH6+BD1cSbEuCa9PvY/vG+4KvO3JIWy2B5j6xlz2O7rT4zZb
Q5OCpw6l7BlpwYMWqoHs14/aUl80CV7FzoACTw5Q2/lmQuloo4GAGRscE2Lm0SlikxtK7vmp5BI6
NhLq0gXSYleMJyWrxT6ClHChBywQtF6HeBKf7FKq8jl60x/gUWVqe/8625CUU9qRY8Fc+8/z/Cxe
rll2ks5bZZMl7FVOcZ5J/N/2OV9M/cLtHZ/vgHGe8zkghjZD8UVLss2N2yVj3K8TZY4ZkW+lE1Wn
+2Eo+w32ZQEL/u/V3RWAfa6c9sJtGLZX+7Ago6gEisJkV54dHw7rqYlhp3T6OYZ1yFswyQjY/uG1
kPerQmGW46i0aQNweMb5Ip9kHx6LlV8QkREcdQ/Hwwz/r68f3Uf+BjSBMkXczuDiqoZ8Pza0NKW7
lRfxvBWC3UZbX7zLsnwqMJCCCM7M1qKgQ6ShU8LXc0w3aLmcG3EwWEowMlUD42UXDU+nWHr5d930
TSn/53XdPezjUWiO6tlsU+wjm3Mkn07+OGJTi5l7t+rJ3Zbeu53kXPXS/fcnf0Pk//OT7xCQa6Xv
TmNunre3ZYkLnYLWfhLXNHHrkqCaFAt9ztTK3cNSFheXlKIbu9efvr78DSLFZcA2FEWYBrQ004P7
T/WatVJNbwkQ03GaybZCbwkR8Hk/R6FVY+O10VhPYlSEvLh0ezcPUr+07PCoBrJD4KLIdvOxe7gC
EyyrRQdvWHFes0SHIlT4+dvuoX0gPNbVY2l5+kKsxW8QNs22jjeaoybCA4jGso5xJ6SbXCIXToSN
sESQtuV8Xe+fJ7xkPz9sBK+LEZFbv67r87OEdZi0UdLrF5z/zXnLhIaOEBpdAXU7hzZivQAGzKV3
gmuf1LXgBde1tVFX5dPVHydZPOBSAyPt47YcQmuV/7rOnosHJNNxRvzAcX7hY9uSN6r39IW8GNxj
Wr3lMZXJvF5nCJVQTkXXSff+pMbd5hTna4mHWL0x3UNMd0b5+oI7XzhVaJflmdNl/25gFJq/NVRR
2lKMKthCEKqyVZGaq11ynBepuiLYJzrPKwCJ3TLzb+GQWGscpRHf9QFmJwuynSloJvZOvhC8JkQA
7hyppYs058qIm7cNTlfU0eXivCzjOrkmAwo3088wAigXWJPGzJNAkc68fU3I5B54iq56cVhIgeIj
6prNLpw7fvt0WWGwtTQ8uu7nCscRiH3XpRw2HMy3UFi0Tx1lEwI6kIcdpqd2CTf5OCc0Hgl8sVEm
Hf66TPZzdbIsDK2FEhAwFZ8m7eATmpr1jvRl+PezpYYKo4oKm3lhMFFMX/BLJx+SG4gbf7U6bU8Y
3a0mnzgloEp21Jer28XBYPMk3eYJ4VRyoPbGa4fSkWW2EBHgY8sSdNEh3j3kUbktUuVZj0i78nqA
QxwuwnoBZz45PpHKnpx8SNSL6QxWHzg9eQvNh2yuo1FayCi1gBQWlS+8od5P1fAcsyJwusOSNJRW
axptoqX5rovap2gLbsAuqrN/JHtxvftU+B0pxoT+VkWLPnICm3NrYaDmH7lqrPdjhIE4hE9SOkbu
fB+WATUBfdDsEGHpSlHeBCbBdg32eFdb9880CbWv2nIi24dPw8sQxIx+ubJwvP9/hJ3nkuJK062v
SBHIgv4KZPENdNP8IdoBwgnvrv48S7xfnL1ndswE0Y4WUKrKyspcmblyQ3nNlfObgF2dg7G/SBep
0d327HKC54ndokpS9fgvBuJjJhuwMU7zdCrBas1f6EJMMuSl0aDyq79rFdySOVwicbsW/LRR3jde
KP/mRLkxEyeE6waIiH5M3RcZSARIMcuduhMaL1Uan61iZDY5fDop/YHiwycm+8uN4sgl2a1Fm0T2
ZDcwKTaFjpz6t5wunfT7I3tvuO4WWvhpD/txsI6W3QJkfNfcJfuxManU5x0vxpYEqTqSzPfahoMJ
wHQFJ0FEEqGZdB8Iya3pvNsvRp2K046ZLZo3bERS4EnyNGMr4mwB8Kqk967bdhp5asNNUiRKt6St
QP0Q7hIrxerDuIKqUdZGZbKOsbigGDhBWTCNitYaRHDfXGNSOVnegbOy4WLPEJtr8vo7zTyq2a3+
PiIPeliNsTp7WOXHCDYo2nn0d0HOxp5PHslqRB+I5helHINq59rbdqigaFzJQnTSB5aeFVVTYWzm
gMTe1ila0wrS71USqAw6ygPFOaOW6Bvi4Bcq99/2EJT0lv09BjBwWJcZAyAu2lM2ugg7VzQY8jB2
qTrsVWNsxxTa2S5mLd4DcPKAcu93Gvp2ql0nrrYO8aZ3jZadShMQ0HwnXbuILpCj7hHx+aj2fZjJ
OF6+WsN7uhks6Fu4oZSHrgUBIAiV+rgO+cB/X/6sopZKVmo0JasGmx/ILdAmld6qRVVV4E9qQHer
njd2cDqWtLfaNZGl/qntjU9UgE67Bv5KbWSm5ICDQ+aR07DbBe0zr6170yNGMn/Lodu1391vq7P8
weTHiL+F+EPJOaWTTwIxRWv/RdeVV0pPm5eMwr35sNouhpUvlhJjqNKl5ebglqHehmR65ENa/nQO
H0Z/DZENVTEfzP+3fYJr3e3tw9vYb8kSDkJSspl8Pzm39jl1mMRFqdTxunhbJyhQLPE9B0Xr/IZ5
C3euHS/f6CqJkZ4PxJ1ivTx6XkIdJTJ4efWxyN8qhCpgwG3VOquuQc87FbUR2aCtYNGw4+3rWfLw
gorpG70PkIZ0Oti3PKbwPl53qtn64/S6hM1i1/Z4oyWu2KVdRIdXN/S+ixTBu7T3lLjuY7dttEWh
QbwkItLSBTPu3Jvb/jbLu8ws87bsb0e7ptPzeu5LbbDBr7uPQbtbXpQZvVVE2DS2v1dv5vcRL+nR
tydmFtOo4Q1qKjSCNbxlReqwGiuq3ObAsOgL6lMrjbyLLB0b8zZKNb5B3rnOOJEasnKmFHzSbaAP
WX294Nbdet5av+Ich1PEeM+xtu3A7V/tLbNbVhmgcL8uWbW97eQ9KCeai/6VbZzLQ8kbJpGAXX3a
zYc4tXX3nTMBtk+nef503/OU7PTO9jNvbUfF2zQBJplcWxVk9819nyb3rvG6m7lEl7hrtNq8vezQ
wQcf5ZZd4nXfx23ajZZt3i7ZtXOUxOUNOf5cNy/tc2ShK6Yvx24x8AjA3LscgT2r6SWr7v3T4Dfi
Dj9Or2IHjxe/PW0du5U3430JEi/3r3MLIZrt2T1gdvcd2N3qzCkUf1nN3O7+0xj+reT1P90cmzQe
NYYUM75Q2H8Yftb16phejptT6c+pNWpBMasqRY5tN1rh5nkoQRqrd16+8rjWmKtCsgXy0T1TLEcJ
0Zvfoz4idYd+7/gGUvRn6/g/YpOYpcQHCfvUAFe9XwKlj7t3PJrWqujl2/Do1yBXKpLjgtT5WzWt
zEMyi+yHk7lEicXX4Jg+rTD+Qt/i/MayRysiBuGYNDOkaQDEDf+eos1xfoY/BZTzFLH1I044tvIu
5YTr7INtCxr1uEHPTEJwUAfUGtVQRhAWXNvtbGKfJsA0ziJ4SrIp/AhZNTrCZeD0AbMGdONpP1Ib
2KYSO+3KpDai31GtPx15VJ7SHaOzwEla1O2B0zYHIEytTXiEzADTqV9gVu2TVecGhQM7lBr8PMMo
INyJYj00/f4iWiFqPsBO3vOiQ4dyb8ElmE67hHIfCnAQNjTfpQUYCLl13YOfeRUvX3evaIZMHiy9
UPAaN8k0qzHsTag+Ddd4Plll2+4JpiC0Awpo3fGzfepFNPprEQ2MfNgFbmERwz3eWbxvXm6t09Aq
MbJbf96a9kBBIZCp9e58bqV3BUebQ7NgN+Z9LzX6VnROV6kT7Rs1KmynL+oD6gROT+X6Xu/cpqnP
J0CeSUX/qVntmH26HyUbCnU4Yyk1OSTWu92/tly1gqGkF41INUfL6lbGZCH0zuM5yneVbqALor6H
iuNVWksu7WXf7YEYv8COD+B1bS5bN9LlswTAp7PMdvV8aOHLzwegyS2nkxN3qw7yV9R+Rqz23n/g
deAivJzGp3FNuNWo1cGmgoLJaVxUv9/OW9V433jE59a8QciXAudD3eoYIEJWn3h09/HmRlf4vKf1
+uuDMszic0mZu5yxiJ7D9WP71pxmVGamdKQc+L0q+tribLrEi1UgjWYMi0+O3AM1yLfk8nYAu4Wt
qev2mUkUJ4RKvHZBrb/TnhI0PeHZgQovgOUOUQ00yk9hTcLYuDMt9LGhZHlD6b3dgMsCY6F3bFCw
TAUvdMwxaaCK9DLpV8iT4BIYVUmF6hFOB227NkGO4MXr/S0c9Hvwl01YdWESJeJg1dxfNIF53d3W
bM1Dr3L8IXZyuiuk8Rdt8x8RJ4s8EBcHmBpNqiz+vdFXj32tejTdQ+9Eb5gLrT/mZzs0a5MzOZyP
8zFy82W0oJeHW+2f6Ip03Uxs99I+5FkVjvyDa7xT816/k1joVP+SbVnqmF/RKDJG0NPkjqCJfons
PGzrvJjWjOmQJsXU21xSi1rEVyekkCaOW1s89P4K8IdwEyf6+sPNO+OmEdnpn2foP+JLcPA6JhFH
yqjhXfv3BMGKeCMpdOo2r6fPfHsL4Gv3N80didPW46dYj//8af+RHcKJ9I+P+wXkekz39mbpT6dw
kLfbp6ERTPbBbjhPbo1jZ/9ivYo1fNO/gZljE4KjQ2QTrLB0vZ7XoFlVBiVJI8vq00VjBONHAO58
D8w2p/87FcMZQouL0agns8Y3NVlogNe/tQymhPK3NBDR/biVGknMBMoohf33lPnrx4o+5M4VEEF0
6ZUSd7DBuzT4Y3yMicpS9g3ekIqqr5Kt+Snavi1enpx94BiysakTr8wcOfE85skU70fENTh0EV4x
7Os18hngdoE/3QE5JV6SVN49HMYVWTGHBI4tePzUmnoaLd5oOb/EdafPUbQf57hmh1kLDom0QoTB
Rns7kR+vOxVcJLJr8HXEv776KX6KWC3Tupv2okvjADD78Pzicy5sic+tMjraRHu8tOMPaHSCj5yo
sE+c7niE8O4s6xfOjGk6zx6fvFMGi2K0gTiImAhjR2slEMS0OTWp4Uk5tTA9RMdw+byINCddceGj
iTsK74781goAyf/NGqRBMzEGMXOQrhCV4rvFWSuqiApzukyvfFnQ1h+iQ2SASms17i8W/z+kKwYl
lssifiRrxcgbRPNSL15A5jL/hKKfAMR6XPDdiMpVnOgZI/EINuq5A2mQ67F+Em6MXZPj/bgmYncB
n9rg2FbaHM4ciITX+KJly4SMX2r3NV1rpo/1F0d+fIclUUyJhAsoWTsmR3awmdpE/RbxFSoeWOp/
cDipMOQaqEV8sKVjQvQv3o6v2XRUoarQAwUxyaZjoAWcJPZw/qYnF7Eex2YtPCduCiQBNkBgCvcO
O94jUoLDNCaoE1KaERLrepGw+COX5a+Gxsf13Rlum/PYGSo+4iJipJbwn2lkDSjv5eF8EVTKfIH1
iI/IIotSnM554HzZ+C9nYCUypiOiXsiiKP/0Nm5YwRyhev2FLPneEunkutkZyavG98iKiF3h9xwY
aOVNpJNXPGj6haT7z6MyS48UsYn2x02PclDPyfmTAEm8mFxGYr+h+1IoO3wFC49eveUrj7hv3EIC
CNCzUJfGApJ0lZ2inYvPodUWeQ9rWv6swDRoTfIZWdjR/M0d7rlCq/78sodFuHrTOxl4QVoN2o4n
108fzsMrpcPqOnBNNgxAUMHxk//xyeo1cOR9WK/wTrBc8rmfrelxmgFnouxIVDiwgFgWsU2MthJ7
oyntorENr6gH+8tTNoxk/JrdWfdFukR7wFyFQnAoGN82tgRbt6BSFrJlwaNoEd+W8nB4OeYjgVYn
9mXgOGySBaKnzaEniVITgV2km9kpImZFL/XkADBA/AnLIMepc4aKj5mxHe/HZxb2GtmYU9T13In5
3Vk3lz9dfvPj6ZcBP8oJ7r4VhKGadN34Au4Wd6h20Czcz5pntWKaFlCUmBh5ciN2z2iYHDu134vw
xKZasLnFplRRIIxyQC35nvdaxFOS6UA0cZ4SGvJQd5tHmCM+ZE3lssBOHGgNT9HlS/N0Z8ZKHQt9
jN7WiucdNEa26XizHA4wlGl0GK5IqD0xm3ZjxdzRnKzho6UrJBF45WppePsQ6dGmR5FkRmIOFink
E2gX5ks3aqQSOfxkWtl7fOcBwdGG/hPwHkICpdgaZC+UxlO8HZo4+Wbokkh3mNkgU5dMqvcRa7eB
VpGXh9JWF1Y2IR4G0X1UogcqcCNqamYrbGb9pp1z/yLZcYb1xxqcAOfJycBOvTOflVhidYhcMqFL
3UVaBhL2f/JcG0mveWH+xhQ3tAMk7Zrk27vNdGtCnw+bdONgShraKbKHtdHuS9l+eoE2UPkzfAwO
EWvNNVKLUmGXXWDkDW/d0OytWyR6EPFnCTQijUtXWvH0hmRLCGk8lNIwrRRMO3JCEY1JN61SshV5
7EI7fqqQPN4Tq0GLWETfNtz3Bm2DH44qo9YcletC66ZjVTL+PB6eUq+/9VF6TtJfA4Enb44rdb3/
deLUreHdnVrk0SAkkGcCtmobaTPpaNb/D+QZ6LiwsiuiVYE5S4eQPukyrk0kZNrkDj/XhEp1cwab
SsKoMKikW3L9PLA0Esk5hwsTL+o40Y7B94YAmeGDh3SiTmki7LHLWb2BnJsms0iACFqWnQ2770EW
rKrbLURvDsUq2TVlTgDkakQNyvUINRKSBkmfIFuHIAeO/4WpODNUDUjD2rUsN3gqDO0+ysr6c1o/
7GdLQGVYxPiyINVbcK8yVioom3lySq+dOTNuMlOaF91Xmf/K/OiYM8lxOXMUMMGaaD2lSWN6ALyR
nX2Sv+01xrFmbJFCMsCWzrvUWJOBI8WqE+wo9LOsjNdBrE13j597Eb9tN9Y0alKvqLJ79vh6KrZr
BsKh9dBDxoDXJmOdA1P3cmX1YGvjeQnelns9k+TCEJkOg/eXutZcaV3JX2LV9Zs+oFTiE33c9kvj
YIZCYlWzPX1yrNhc16VvcdiADzREZhYtDGKfsRzsNk2f2y1CbQYNZMp1erPTF1/8VgoCXYhQcG4q
ranDA/XCvy5fMieRQPJdtinRXsI8emuNUvfx3ESSRW04gxyspYIBhL1kRZpRaVhKlMV6qMUiJoaI
VrQtREzECpHM+MXRWG4A1LKkoxRyqRJvYkYV4g3rnsMb0xqIKZn29R6ylo6Z7k4fCS1PZwlJq5KU
UDFSKkVCFbs2H2eapF3ze+cUlraXRvC4TiuqlWYf9PbNIjExhHQtq0cKBi2TkGqz97wC7BoFxRfX
Gf87np+qQ8Klm6q1IWlltQ+RdKEmVqLOsdrXEPW4EyFcj9E/WgXqB1lmjlmJTrk3WZwD2s5jhBrD
zkfX10ay6fVBfABWocSSY47k5/8Np9SYZzIeqF0vLS4dTGJ/eKq8Czd715nMsSefgBhPdMYjgNeS
hbXiCzOvBX4qhXspotpOMrUP3euLReZ3jb+lfvQa7SO2KSrrgIjuWpuPNe9sNjjT2HiaipxEihps
l+QxYROU664rUy/jCjjhCfFgyPN/XsE4sE7lp4Bd8bdH2LaGMpSYzROPMGOe1PQ6gKkyvlg6JxIt
PWyUgR2diFvJ/tjHFVKgrOhOg7Jo+1EFMYJHkYwjO7vNCnRY7WvfkjlhxuBeo3kss3IPZvPgvIME
JdwmMj1ldoJRYdTIUjgh8wwKjel2pXufWpcJGdayomOFl4HPsBFrPKcDGbFTuEXlO3kI7Ty5kke1
LT0WfBTY5+YxfQ0248Wbjthpy4Xy7YLrooNWDxIoSAfDs8q5csdBlKfGpGiB2WLxSAffOYcL0Hk/
lhkM6gLkA/SPUS0j2uF1oE2k4Z3oy0eiGg4P3g1/4v6IX7/GBRxhaXW0w+ViDOQAnZSOlZB0xYj8
D1kCbrgfOw1FpUir6mFPYFzBwsjHPuDd30SX2ImshhN5X3vgAB7KMSPaoQHSRC6yJ1WowaEh/ZHL
9Ugun5RV8HlG+wHn5qqn7zRW6Sw7e4b+PGchkeAK+YtH8q2rYc64dDuy/wmnlGaHqSmJBajh7hEi
v+DrrCNb9/ZTS2nV2PRAk6SkZH1NJ081ihZc1Ekv0FmwbXG4kPwnaS7/5rAlWt0yMSS0pbVljxjI
aAzIcjYzHafatiBv/ztu9aqcKObz9fC4Iho6oCUWh8Z426KFvLScDiXt28fXOt2T88ILyC1FOvSS
U+T0n+eAM5F1ImvGSDb4G3gXbO9KuZmlrg9oUW0/kN6OdLAsgVUHnn1yobhP7cdSf+jjpJOJp35d
Qdf3sWLYNyTOBq6In066B2m7A3qptZbwy3SBouzVwVUiuw0HSlb3eqb/bJM5f/F/qJUgesdSdEAW
tUkqGIROen2vhtvmisaevOE5Cva8hx50y0mQLyKbc4K0kjjvXZLt8J0142+2QRsgAbnEdSe1r4ac
6m8Pkm6td3XEJ7Mp9V0rrjHdMpu4FfFTxjjnu7ax153SnpgniBQz/MqAIcdXGwOWfCNIGM/4EEd5
DmyfDVKJXCPhyueUf1xQDCVT12lI4oAfRlzFu+bIoT6VjoLV0Et3zVrKDPpz/tphKuuzNIAVgqth
Qb/L0OzYJ5MvfWTLV23UFdtWu8gZnqMrLssGNXSbyZja4K/KddHjURrUR9o9lX/SWBaL6sE7Xrnk
6fRsZ8exJlV/ubxY7u4iAYyOnPEG+6zgGb2tjyW2/bjzuoKMzw1jky8sE18bvTqyBtJqz+mVnqjB
64oSxhGZJ8jUbJfuO3Z0/JAqhU4zWnfn8MM+AEAk2E5b1si2tERR4rH6PsjBK/bIICCEqZZKpMIi
gNp3DmeF0CUbxMnDaNPpIo7jdXov6QerKFZ5QVKaWCJtI5ENsmSf6QTCZG1VODJ1QOuhA1t0nOSZ
pAs0A+EA5PCI1OIjvmvleBBhlxh6hJEcpKoKlCTKdyLrE9AE1lgejiLt5Xqn3vBAPgoZCXFOTubh
U/IpLUhyQHv3qZidJANJHyAF5gNSLAFeB4pgCOYzf+XJUQ2Rsfs7hLep+P/nAGAO7ylQTGDYKVnz
vqemjxBJv0oqC/wZBnKM/A9A8G+pNrQ8UvuEObQyu3sd/Ye8eF8Cyvatx+y2DgR4FJxkVnSkckba
n3zWls/Kn8eLZPq1oT+hrPEqvVSpKHqQ6MsfMaEzAHThL+pYuGkcIN21SMbFD8wsWJEVLzbDcwps
j7lvsUtsFLnNq+VoQ2D6QfNVBK2Kvte5WuHVcDDGFZxpuJab+MB0aOcAKH1iOdn06+Az5ETIzzQg
ON2X0i6HwWWbaE8KmnnOr7T5c7bcDqulpA7cTVr15sQEp9+gijx1I2PjLCcZom3IseMNWdvkbqcU
okmbaTmK8bx0xoQS3AjamuXnGCNtUZtP0ydKb5ixPyLj9V43J9oRmnU+FB0pEahCKhD7G9hgbwCA
IIeTR1Os0zeJBXtHfrD2vvbWNarYbFuddcuPYySMjfxeUBFyDAlfrZDuU7r91m9yWKzw/kqLF+wZ
9gT2kPaIfAeBC3Yq4/Lp2hqJXLktJuzTlWM/CILBRCN5ni2IXYVlLEBFDiS5RxT9yWWSRaadB/e4
QBtIxflDJh+1B1jlj4EAJ7tsjEE/p7E21CKtmmAWB/bX6V32/9P9uMebpjmYc+4JrpFRa3/JAZ0n
F8JrVngbViHTJUDX2YCQAob3qQFvaC9j8LDvdVZCnFve46rDYZfmiew90KJF8GgqenhjS2ihOYJI
kQYQ/Lplsl9uJRixK7fpc8NoA5NgzWKambaENODTJ5UvuklrX2S9AivuW27mZvZsjwjvPiCtZCcg
rKWNpF1Dr1iecwEOjy29S9FadO7obWlLLaFEQ3pWB55Uv0/PTynwR3yl+B3jUDsS5e8GnDUIl+xF
HUs6HjdjwSe6RPIkHTv932/UElMQf0HUZZvpmJEhI4G97iBh54mhLreGpRjqb3QIyroeU8X81Gs6
vZgQrpCOcxBAd1I9Eh5Tj1JdPqVzzrMdiTVcvGk0UnFCbpafUkEyoAC1MaVq5Ocgxz+A0ADdwtkF
ExdxXsLS0KWzEfVaF+Z2Y7QLi7FOtWt0mZUGHb8LIJL2esiCJQO9XJwpeq06EvB/aoqrXviVHHPZ
9pL3Sqi/ixcnPGKp0Z+ZayQPsvVPQ3kMTzv+GYuQ/DwdpSPuv6CDa2Z3SUYqEZrp6DD2dvV5rQ7o
gXskQSYjFF8c7ygPziU+psRpshU5w+bIGnEAqjuesYmnKSkzk4av0hHUJ7L4AnH8iTQFP1HsVzOo
jo5fMj9YY+Bqrfm+MU9vfaosklvfQIVISvT9+JVTG7wLtwvimogAU8hyJBwZgrXJ1oBoEErKM5aF
jAV9hk35sIwHeOn5ZAmSBMgYkQXJ9JNo9laVgBySxdvTGBYcxYv7+pwNBpF+w2/h4JH8GaMHBUTx
ljhzCVpdI6Fy8hNc1uzM+CV7MkP0fxk4d3zKGdn7GBsyM54XEtPjyFiXpshhRlJNETxBV9k3eq0b
Y2rplyq5+peZw5Gz3tdNECLtH00fBX2aT7XK1VkhvNHjpKngJ8gro2g19cmZZVyF0pj06TJ3vK6J
AcUTdNltCVXTQaHzbH6hW8Oes8lhM8P5xD8W2BpMWLUtLSxXY98CFK7G1hgnKHUzZppmRegGl/ix
xk+tIaoamvsL55BHAYwUBvlynE68a4mIwjkMhOXCKK9jVeGoPOVWZEseiBExfSwvNvBxfKDWsvuY
cSPDRSJX6Ij1JY0iXTTtuhil9J7jZvLWNCnQJ1Qxx9ex5kfWm66SjacJ1OEsW261EKk+mwxafWao
yszpjF0ki6TCKepFRAtAdL1EdPVCReUoPKFP4QDHZPtzJT34yqm7aVz6R96L4SCJ0i+aX60FHet1
17w7dyDrUqu1GcvFkgXyPNtIGmbvS0NJULU4iGqG3szIBWNINxp1Yk4QxtHhfk3V9thjCi+d08ut
o3ZMNUyMc+/S3zBgilTCA8CzYipq4iWQWr8t6FNwAIeH8prAhdD6hwGyrviWoCY95IfJEdq215MD
L5WtocAKP0UEnXeF5guvVFjm8X6EBhPoA7yO0AdhEZICS/iqqRCOoiCCs+jjES9+FMmSc8XFXChX
a/1DsKYtPP/arHzu2iJbVKBAMNidKIufGimNDomoLMFW9KHPL5/3mb7wbnyKvvRdAxCQqk+5MhSs
IRoIKH62dogZGal4x2O+yWjiv9MNz9L4WwELUkHoMiX7CYo4LpnTvoDLnvfFNRq/8S1sXKOG9YLC
l3TdhrGW6/jVZzUokk2V8qaLwKz0q60hlfNM0gSzxpSWASNNAYyzdLnigj5zhmDtec2+abT4nkAd
ILT+L3H23wqZyxh1tQpVgaipf2X426zXlp8b5hI6ihMMzIcGWZpmcCIH+BHBAwIN5zH43JOPTMEi
lO5G4NU/U2hYScyh9LreI0Hsi59G+20dtPzRFgpVKmzLzhmHYA49wyiZN2aDVSODNbNOxWHjbw3/
KDf9jc5INwEtrU/5LX1sfq1F9W957p4r2xuBdvKwKILkuMJxmb8IrqoJ8SElXNj6EiBrTRaBg8uz
CfeE4GUiUibY5Lq+25VV94yDCbK9c8xVAGsxxDAAdeABwJGFS+Ctfc/8gQAIobAYeCh6DrhTSwiZ
nDEhpbIB1YpPPtfi2wXj0xl8aR3KcAIJ1uT12Xyk8IgahaC3LwELWJFpZUbtwQlj0v0CFnkBqBAy
YlIsYIPKga+Q8c7g6ch1SpffYA2t51ksO0/YrQLAihQfMDQBOttCoZ+IOwT4oIwgDg05kpQ28Wn4
gYxcFW96gEOmGvMOPEX4vF6re5F1K0DU55ZBV7gnWQuPoVBCu+GSBmAT1T7S5Z2u5rixIvzchEXm
fm7CK/XnW+onq0AtikkyFw3uBOhEnmVthGjfCYELBD+z6RREI1JIWHXZ9r+JgdCA5fxJ1w+y234c
tO6zl/uBCBvxNPwn+VGQSxNZO6MCTcooda7hack1S53Whi7gzxAC7RXYtTCV6cdToUiJraLtRG9G
/hehWrKsIbSPp4oq+ygqqSrUIZqNoFl2YIn9MqBYwbyX8Y+znXcAmICg6DADIKmwRJOKZbZrkdzm
je1YYTC16pFPoafv3LmQ2hzQaEMZFpIq2JbOIyUQX0Ea5/xrjUDgtCvvDzdCedky/pEHkKwS5eVX
2w+szBjIVnt6IgrI6IXzjoRTKyjcC1qAhhIt/udVE9GX740Ni7Eqk16u1KFM3ABY2eEa58BKO/xq
2TecmljhchNlRysSSV+i0g9Uhsc0VQ5KDqy4iHh6B64oLBA2Efx4fR5EizL6sksTmUNKqDVJNhne
h0DYCQ2aI+tH6LOMYNoekQLuf1wyLLBkx8fLFjs/DT+OwecB6aWwG0UbRo1TWjqfSoKBYI4NbSd7
vpt8V+sibfLjCKN6FRSUXFCZc0vUL0HfwULbKn/Va0F5wcKMTSDL3DHwOm9qiMh+u31jHb+ZifJ1
FNqazrbvp548Suq9SYBZhRX2o36zG6dvAdNasmds4AlMawUUPSY8RCAHYQZItLAOVpGVnAc6hhE7
guDS79oRChAiAgDVQk71UKLN04ul0oMxsbfA6nNcb91lntGPmUfOeNfRQ+PeBtwensSUNkCxenTp
XnKKqDc/ykXZk7RD/ckbleQ4HzWhIxinsnawbc4BaelYUk/zsMBuvWCaagmmCd2jgPzw0uggSV1H
q8DSEubtkLsp8OI8KDDbbIplj70akcsNLR3J4yiBDoEUy1CdUTaknhz6JIBjhj6jmope5j2gFbYt
BtJEbsDyVTYsOYeynLlSgAgcN1jQMtWfAfJpqwLQI+hTnpc8xRUJoIfwNvNJuZcXNsW7E6QJkoCo
IlErrH7sfSxLlT6AwMj4WVCnvWZsm+hEWqlgdIxl0lk8pciQhwJYU1pQa8zSIiIDHONHFhRkpuK8
iTc0weYPLCNClbvY+7Q+D6Tv6/353riQQM4b8BFFlK/rBXnxT0X2vIhk/YZAoR0s7kob0Kdd6ahF
EgbW3L7nfrj1fU9GqEZkUbtNRQDsR/wfW4+/W88Qi6LCsoH3PQuT3xorHlEF1C9YXGpByr+YX2xe
C//exUS3vkzMb/kTcm610R7MvmCnKpN0Zc0vWTmnkwsQjrwvy8QPljUreOARLyEOkedTetuab7mg
ylEotxQbS17uE07CIS1DBzKDuaq9KtWCsAcSpMgLfuJIBCbYyPKWpVs8CSes/FJQPFNC1WUQYgjA
N8TPxgnoGa+EOQQSHyOLJBX5YLKYnxDzmbmhqQsb7HnUyqhVzFFhBaJ65JOoP5eSooyUcLNWUQby
ipcoh2NDH5gtJcbnRFZiihHIyfE0VGXHrTlFFqG5alDQIHjt8Qo5fzR/13Jv2N56g1V0GR3iE2+q
h94WKzzDfMb+k9Un83VNJQ7v3MbAvDdl+26xgiufi8xIDcovloiZlZw46YTjseice+vkVD+91PDj
QPW08SKrSeYu2oX+Wn82E93f0mN/sbB+yf48Hh7LzeG0ug2NREFqBVEEBWBvcXwr28MccBrGMmGo
GCuBKiFdgtQAGhCWJ1Z+/9IZ8vTSr9F2dqWeSr4jjEMcQk6j+Dpw4giPkVOufmmyg/98L7/zqf9y
L7+U3S6rx/negT2GlqgCKNzAoKZvQVnmrTGhyLK5r5P5TniOwHvovf9wYLzUqDc60DHgRifc2tim
59ttFc6W8fefh2b9RiTz76H9ymW9zJ3TxbC2j1GzGrQ3yUNdxfYQNYZzWAk8ehw4wbWgoS3MqyOc
T5qm4C9grDT+PI7af2auQi9Iwx0LSukys/UflSHH6tWbe/vqnaW+1ttF0D1C0f85NPEDYCODw/8T
6sdgU0A0HZ1oWHyh63nyCC40g0tySGfCdXcP80nQXdTbk/0rfSKIa7eZ3WiYpi/O92pd71VpDrEJ
T4t6b2+TXf7I6YTXCqnXWQT1/uKnakbGLV6Z9eqNJIDNsW5f67ilfo8tNaPu7o0MrEtC8k8R/WUV
fmcUL1fh/9/9L7nH833h7tfW4jFa+oFDIytSuw5Dww/cwb1SX83ML4/I4bv7Bun6/If4gz+5YLDX
l15grfner04owXgElUVwgz7Nq/vzzKkE/juM0n9ep9+zpH8Z6S8VPLt8t0Wadw96ioIw+8vWYdE4
nOv+vnGFnYBUVv/leOyYVufoBlOYHierD/tcX17qvh+soESC7/XQgDCp+Ci4jc/ix7llMEOCCnuk
W8+b99dq7f1EBtducLMnBbmMYL6AtGuIwEwYSFPPrp+gnLKHW0jBjIh1fdwbF2qveM950yjqi0nN
DI9vWwgmYIrxIxsMkpU7D43LXybjv5etVkNkKWZ3qBT4d7r1emtUH6v8UHqBZOYQIoYXax+24WPC
A5IXxmdjtVHNrMANILPffmTbmY4NsCU6esjV/0vavPXfe/ofw5Lz+o+9ZB5XO//oHjUsRdDIOsQq
ZZtgQnM09hbYazkUSvhijFC4q0dU7Rmbe2aIkqIlF7HaVfDNRvPKT1Jen37ilVKPq2gMMRGdo5iB
5ue+NF7P6sUKb3h3X2YT6BD1hkpjIFyD/0irK2ZFCW9yekunGSvVI6ytBImcuaqEQoIrrxoVNi2P
A4HIE1XOcguElD5z8RTheWAOyox4hk03KdihsD7ZjSVTI1Ydqmv3IQOlSKdf1P+9GhyZMrJkmMy/
FRrA/APekrmiyCwYIUhjlYDqGvNQb8ahXv68gN8elWSBYSij8GmsWYRhFdtSR0qbwxiCUiwwoXRq
zumFSjKyQOuUP4BmI+Bi0+7Ma2tK9dB/RHn7rpxFo0X3FXzQfZOqWGpdBIf9eftSvcHa/6u0Q/v3
H7Kh8+AfsrGde+ulWStuQ6irCOUqqSAnaqN5t/AqxHKgx5zIlUPai41vboIgKLKjZBaVBNQgztKa
Hkqfa66VJopKqkzb5/mnZ/P0+XLCCdsyAEGaPVXbKujDPMPnKuNrcnhOMB9BVIRvBEM2XTvkJMl1
UKN5uW44ELhsFs6O3Tj2n9n/iljwVUbnnm6X+6nQWzGHE4BvyvaX+yeWFAVLdsmNFHNFV91w+Ubo
GC9TAz7gkio2ohuQW6ffd+QWW1jXK8wa2UkyboQQCMxT8reeVfI1VpOgtHuynCjdeJltIhfmUGyw
dbjrH26B8AFcjlhmmCpjMfP57RTvu6f+09ZbbUsDXuafbDY1si89Fd5hS3qNwGiXro5m2yK3fBte
eKsVueUKuCrxeN32CRhSncp4SNsPi6ZN/ogsJG0tg0SVG/1xauVvFskpWxheJVFluhj5bFUl2fJd
WIRGLS8KvBYvY8tdKqWOvpek1iGXqfUmFFdJxHfwwT/L5O+807+I5C/W0bHYT+eX8+U2Omfj9nY4
ecCWNM3rbut2QkeZre2x0Z4DxtLQmZ6ONKILyReDTBJudJqCUSMS0Uqn0utRgk4ou2tMlIl0Pcfh
h3UJRqvxCFKlAG9ptap7n4ONHeBKVYJR9QPDN6CkvOjWDVojN7Kkv64zl3+xZO3/tGShZIWAFz5R
2jf8e8vZleN+avvOfWRTndkcT9KX/OfQvFWH00pUI/PQxs5aGcSQsEzUJeijXh/0qUWs09TJrH9f
K0M0hE0eUuhskldj2Jx+/HkF/vtQ/8cIfznHivN5fZkaj9vIhEzI6MI0RtEThzeV3sH18IoJRn23
0cEIoeSU9tSvZsu8xNtNawmvQNANiET6k2MRvM97y84xpe9wagW3ttO8rRrHAfKe0boGwPLY9h/h
5ttxZmL+7nQuL7QwrVe9ema2P+54rl50T0f9eUP3/pd7/K2aTFL2j3v85VCs5cXxVLi3GwYmfSjg
bsDILIqfKy3F5snEHH5CGUIZzb1ehZ4eOJq04QkVYNt3ar3oFzXP4hcnNWmlSgtxCPF6gM+P2Tao
jc367qVzv9QrjY/qpuHkdHlqjqi3bNazcPlSr2cU+EeDc9D/8w39Tsr0yw39oskXzvZycQ57nfJy
gZQpIAxI4DEpo8CZeuyBD3ekLa5CAc9C4/zO+lOwxY7zVAEpH+ZSxel8js2iReSNtMlkWf9LtaNd
U93ybwfPP+b/l11+d6zTeufctcsPjbH5ZXO8NG4Un5zD8a1Re0wuh2EOIQmsafPh5wrrcdVYXgkC
VLBz3dbp2zRoz7QJnE3HdegJEl+ICBDzR0TdQ6NNb7YX1SNeT9gDwdAJURV5vVY0K8DR2/gEh021
WYG/s9K54pXX58wU8Su7/7ACm/L3e4jH4TdZ7P7+xyey0tm+Pazk/v6oBjX45OvAeI9gMxqCGgaV
Y2AEyyM6iAzDuj0ugvGFzB4Q+VvDDyIIZqCWeTOW8BAa4eHtCinLy/zU6J0OAXQPLaTmCxJ8D1vf
aFvRdJxtKdClje+MQFSdGttF4DQH9/ScVozuCTqCoOpGHWP2/r4iawfGumu3E66G9BsfbAMine9m
/YPa3GCWNKDuHtNMGxqIoInOaFyDM13hkoFnNMwRbUxpPzSHjmXe+F4Flc7ruO1/tc8dSJ+n/TNI
ZwDBcTfPSOXotlekUTce4xsR4NBnjzymQQRV9nj8OoBRJJg2P+6VjgVnOIsGDRvNR5z3S63Bk8Uj
MgkgHIPHBwXQH2c4TlbD1imIXx5vi+gW9Kr13q3+hlO5CJmM3ezt/QjdWR1fswV/3KASDDaNTva+
b7Wom6yvJ7d2PbwdglZnT5uK4JSLomvWuYBYta6pA/BY38H7AtOIYos5pA5TqKe/i7DxOp0UCNj+
VShqUWtMEJUHveEIIwCscmcf99Cw6xBMud1xM8lu8ccOixEuvcG826+69Xk025vBaA/hUGDlnJKX
W1r7XLjB6HFrXH3wkNsUco67++pWm8Wmbmct40i7vv9H2Lk1K6tkXfoXGeEBFW8zE8QDIoonbgxd
HgAFEVDRX99Pvt9Fd1R3dMWu2lV77XethZBkzjnGmGOYpZWV9m76xqLqK6n5RafpmuJffeg4F/8l
/ksL+f8+RQcmCVBEFJDl+R97eJKY78Hvsa+D5vhrdaFKMqUB5Nc5QRirZyaRXQAcZ0rzUNRRqhzm
dn8DND7RJbsGyfUWQZEOaKvltCUaqwqLpgFTcR9cagCVEigLXS4U56dJ7YKXXqgRJyz/KHpxogB/
2uPIoesY7WSia4mX8//f9rp6W/u/95H//Tn/Yx//tcn6ft5afM5/WFDO5EyB7JtRKkbQkJQA8WtZ
pxaVaq8MrWQxVO1rjlurMLROhZ3vMfo3ASWJIYbbvf5D3P4HXtV1O1U5+6ceCOgy+NH7Lwxo//+J
dfwfj+o/du7ceNfX66OqV8T/olnZbvMRdqrBUwZ2a+qG2228/kos1106LXsk5ov2fDTCt4oTK1f7
cNuUHnV5EG4NWBgXh2QO4SfASL25ChQ52DKa0hRlSY6vuC9wANqLzroQmSWXTJkrf3L6bzWO0exh
1PFfnsx/IHbVvl9+ymTwWzUmBRP/vcSB2x3fRHKXGLguGdseh1qpT6LFwnXX8PXi428LVbcUO2hv
GOIh4fXx4mXzgrP1cT4hAHH9W64NjN1MnzbpIULPPISQ42N3qwp74kduIu/bCZXuLZbPhrXddkhf
vJCE6Swv0XCCkE1sP9a7zQ/dAq2Q1oF3mbs1S1GOJ/2lSg9N+W1YbwQjouNNsj+qg00XUrrmsuG6
roopPr1DhCyvCe5OqgjwFW3exHFQWQV4WYcrdieFDYPu0yQTkkg4HQeVSxs3CE6M13oOmxHuax+L
iuKFj4fa5sr5CsQDmUxcZ5mHRD76fVUY0NWn07o53MKjybRWmhHfwo+nsONuaOCPgYFu+zIQnldK
m8hIg+A19HfDSMWisViYavGQ5q4Wi8hj0Si3L7YJ3BL3171OINQZYOcmPA595IE8lkisGWDCgBGF
DKUPsIz4TUMAqO5DQDbFMvxYriIvwP9QLTcpfZzr8mJaiUz7RL3x1fbE8Z3auzFyo7jTdrTb9yDw
h1wb/y1lEOIpjB2pcrlto58TRJKdt/HH75wx84Rtr/iQmo1hMtwwi3kWGqbcD99qO5ms+flr/Oe3
RG+J1rTNn+1s+TdfyUTPr7B0ImmloK7RbPI818R6fCbEkUwO+Wwl5QVrfp2iWVbCX+uPalqnSxyJ
pTQnSyzweB2WcsbZI9tiqXCFTqFVv/zM1nLiO8u2Wl1jdahDei6tKTCtVyJPMLRqfeqV6FUcyBK5
qi05vgxGeyvHEFc8c/kStw1rG/UBtW9TXK5LvxVPctV2m/4EacJ3tFzSQsLXFnZpMfam15dJ1Y01
tLt9URetjT5XgSEzpy/PYVu3WfEoZKQXlC41ivMULIY+q+NrvXhGBaQL7xBkMEsdJMPuiu6NMnCN
e+wiXuYyH68igj0uej0O1Es8j74ztqzpwLV2e4Elp+M8Ng/cDge8tOsWz9Fo45rIEmRZEOe5ejHb
yYebOI5EdEESuPionRwbzhKu4rTOt5Nt88tDYMTi3wtHLb1oHryWeMC2pth9iMaxxKbRRcEa6HRW
4h1JwFPoGPqkEg8LChZz9d6deOUzmXpL7bdXKJwdXzx0Y7ieKLq4L7UB3iD+qe12BdJV8WWhMtM1
GSicVC6QGWrdQ1hSFA6BkLiViqKl8rZI11XhIGhd96P5JGLi3Whh2vRpcogt3wmg9s17LtuTXP9s
Pyd5iNfSGmNGP1td8AJ22TT9wl5HUyhdYgjYYuS4Xo9XkjTXyal+WToWl6JLrXiPMUcrErEGG+Cd
EolkXW1TkUXWy5q02PQIsoHnF80wjWRB+Anm1r5D/wkE2hRjnvRDECa7cjJcJE4vmau1bug7hHE0
JbyB44wP0eLQFrJwL9mQU3dcra3Va3noXw5tNc6kFlNhQMHaZGBgZ4rZOPfH2HVZEi2Ss0IlQ+rx
+NJQS9//TmBx3jNMmKtacAmXKzsQPt/WVzbHar2U1q6LkvwwO7x9XpKIO7NPuLDnkbeB94TSOwl+
4DZED3ckH7K89Ibb6+LBqdTCos7+KeMShjd2zs4k9q9i0Q7mi5SjzjuyN/HXS3CghXYpb2Mq6xX6
6a/yEiw0aL5s1zPYfQulBlM4YgLNZM/auj82EK0Q6rDnZdSrzErZI3ZV1+TZu7btfWkLjgECE9gK
8Z4fMztI2DCFZ1IlytFD9q/i/NuMjl74SSnZw3LWlrjahsaqgecN126HxZt/lL9RUONILREhFafj
0z+6xA5jR/rzttufPRBR5RBFeHg1R02c1z8HN8n43zqyXM/DAA9zwZYzGr0Z9ToPCDGPBeLXY1ly
8UR6JR2rF+G4WPoxS/knXn5/E4d3+4ismheGlTDcr+M7bHw9JSt9+0BK+eWeVYxYiTaJE0+3yUh4
SpLOsP317q9hAzbLK7XSo66XVbeEBll3Y8Vt645hHC8vz2GvnvB+u2xibIe5NiUgPOsuCxsrnXVS
AmB3SN5gjSfufuETNnz2WdK6Dvpi0vNUZJ4W6qWv4x6xZ4XloY1K6xsaNPsy311JgGKPf/hB8G5y
OB1b0aR3GGBixMmfloIyvMq9e8NtSm1fyrt/M2U7l/0nloociyzC8TcYO1ySf8rIG09Z+YDRHICh
9+YhpuGoJ9lHOKQ4G0tr+7yrD60sn+AlTO6i8NnjL9l4+Q9JKBL1zK2TD84mxtFkefGfvCDDzmfI
/CwbRKJpi0QSd52mqmLHye9yy2+jS2VSFpdWfm/T8u72aHEdihGn8Dc/fYBCri4LmPavI3Oswbps
OENjj5vlk+gQ45TVk5omAEbx6bcq1Ih50KxrmbLNj/mWpnyVdtEGuOprr2dWNFpu8WvYVW0nhmVy
yPWXHHU86qwxvnXtbx+FXHlh9gQ3kpuTjQawLuLJuk05s+vCadJcqm3D21Ys3PjKCuMe7X2Ozi14
/r5PYKAqSqtQ0egWSTx22Yg5etMhfmB6du03M1NIFqZ6vhou5E9TK/X1WcvRfJdvolGK65CL2Xf1
EsSrl2J1XXsdfYdokr/ihxc35cr6ut5uE4KTONcSJB6cSY8DGyAPa+DB7LVX/F37++rcpcf6AagU
EhnyEMUoLHbHbBnzmhiSu37hK89xEFvoeRbN3WiBqTr/rjVt6O//CraHxpGQb11O2F5qHXmzg0gt
OpvYikWArxl3IdQ1zWCZsljCkD9ErTxs5pTWWgawaFgDMgjau1Q2Fvj6WLb3C7wgiEyBff/Z6E1z
DIMxM6CySGWxQTAvi0gE0Ra04F/wSTYnKpSo6BQrUJI8RczQR2tYqQwEDIJMxI7XdKncuVwY1qYV
9rfhFb3Te+g1MFVqZdiPKmY9N3bghdWUreV22bqufYxF70HG+FPGUH8x4MOvlD8nb8jiJr/nPv8g
IhQZAzvo7BV6HNIQ9rTHcza3jdeJKMFowFUXKuQ2NRrW8xDNe4yh3Jx9YV+fkkVH9cXN+DkMl5QX
EliRdsVYdhd2VShmYzoyXZNx+BqS0/UUzfUXwGHY0p/pvnst7F9DBjEb1tWid/RqEXkPSTZgovYf
SbBBZhJnDswfr857eDjOe94EqzMpz2zsPx0Nc+NtYBdnt4TIbSeTq5V+diUzyTpkKabYaaZz8mgJ
F6Z6Z1hm3mq4by0I/QUhyW/s5v1N98H3cqfkO2DaFpiO26T6XPKP9UQdyXLD8mbDS5SIgJrU4qjY
q8JJMSSfd9zXHy7l2DT1VBRJAApmIx7jBeWzE/vEuxvc9daG/eMz0t+b3hRTEzXjRvvpZ94NKwFs
C+jkZ5h3g0n0OAZZBtZMM8qXzyaXS9OZpXNEM/C4wnl6L09+QDz6PlyVUY43yWx2+IXgWm254u9/
wIizjKmKi0kclinqvmr/9WigRJy7EVBFjAU8gwkllvCVijbvPjeWdcrLLl8u60GlQ4p+XLzffUxh
p5z92QwffpSwl/2C0qQpfmfAG0Kag7bIxWd66K4+AQVH27YyrMZQpxRiN2fY+DzAeJV0Tmswno1f
HgrIsEAhfWFzfR0vTWf8tMlAM0mYBbHu+h1yti8d8kweVv2Z/mZMPgzbXmV1/cf2LylndW3NBxI7
8eOwpzbTXdMWPz+WGfU82eaRHIQbPLRms87KPBJyac2wXzzUs3HqZfgEZmJpOKbNHEDvLxPErTF1
9ao3Rh60oa9wbv9avwZSLpreBgAOSiq8UFUamOJ34Rq6ondVg54ykFXh1iLLhBgQgypTxmeQeHbf
GSFcGpbjs5h/h4RK87n8Lg9VyU3KDqboeXe0B+iPGQXSQztPeqd6WO3lLVHNbAoD3U7EW5iJ1Vic
I+wKz1pBz8ARivhVao+RkE0tg+CoAeqdAeKTv+KjXupGYja/tiwtNMwmZ4PdGWx42pgIvkXOLL6I
5ywrNgDR+GFrWs1qzHow+jVFu0MyQwXSIaGUrxDitXd9yXksFwtqDs8O2Xvb1Mbvv05Ll/BsuX2B
TfFomGHPoJeUic1LmXnfpCkeLxl17U3FLLGY7nYxYS7i2SYWo17TAFEvokEfIekyuUMm+BEb5l1+
+c+f9eBIgHYtCnt+n8x7fIsGScthJHvr3nqg5dyPzDIa8/RA2jFbCjs3TU1fb8xgHola5BOKERwt
J7/lDfP0gbM2XVB4w5p8I8LVdRpNdHr+ZIMzSIFxt8a9rnjiRdznrEZOU2OSmQ6/e6v7xQi+2n5k
lsk1qm9RHk/904TeRBcJxjjsKC+3W6KmVAzD9OD2ve4fB9bh0RMNlLb6F+lTyxi2BqK42yZHY2sY
fZdxLBv8Qfa/tuxubxQt11lZ2MXApclKIkXsi8n31dvqr9uWazbP8fphQZRdrkR3CqyjIkOdOkSg
XqnLkY+Ys2SYMkzdGFUfkVaEugp6LyAHhoF0tbtFAg3N5Rns/ZG9QEdYPxTqV+Rwg3WETaK5K6E4
JVuS7Les65jGHxTgqTvunsQ2cPnb7BXzqi/Mz+MrJ8Xgp4L2WZ8lv0n+tq+fEe+irk2fQ89YtQRy
mrtyPc4HxPdNS5dp1GoE2tT2p+CgqL3fzn82RXr0u/q2TyfbeMa2IUv2Xtj+FrurwKEDtAFTMkGh
WKgBJqIJsHBMr+qxV9P/2eGV0vcne7SthOrp1vI79PsZnpCgKJObRsNCHGETZVfL5lMsBotF4lHu
4dI+Zr1wqJ9vZ04cEdHDYmEdvJfH0O3oZeZ9KQ9TP2g81NMdUT9EczCOti6tRMcOs7fYgvISmLz9
4rOE8oFPi8bHYVcHOalE8NAY/79DYjQgoHWCGko8w0S1jlVTGJDHfd8ghHZkfkSnJbW6F13B8El0
q0hUA8g0Vxp42TeGgqcxCjiDvZ/ovG1P63apVy/aIUP10Krkct252VdctMMB+uzJ4MPC8Pe6M9cQ
Az3YHC2ec/WKM5oe+l7BEfIqZbHy2cWXWY/kneW1xddT3LZ+9PXaFPOkswZuuhxr35i7sz0qp2CU
AhZcSSTSD4r1YY1oHvjSExgqXoToiLmpzLingnl4CqCgixl8KUeJbYBgcHsAcWz9tcVo/puJUek+
5fE2OX7J9NBVOGXqV4bHgc0tNA8GCv1yTV38Y4e+jXGmEfTNHbpenEhWkZWvYjXAAZHdFHoCiIxO
JPT6zpEKCTxD8wzHksbgSu/FhXGgs0z7FN7z4a6c7jafv4oAvo1nwxvFMozmFJXtvdX+Wrx/NnHa
ulUgS/o5ihPZEU/HlDUnJeJ6+BVuojWGc+CISMTPXR0awzE97ZKJGPkAsWm7a6pE7C5ko5LbggqX
v2YDOHS9gaz7tKCnj3OBhBcvbzz9wWL4G4Q905lEnqTVs7mszgTHnnK0z5LmgsQe+ve3nWXeRwKx
5fix6njiz4N/36Pa7vPYPqK/u+QSEuhwA3AY011/xAR0EjRFQyqU/DdQAtcG0LsNA6B9L114n9kR
B/cJ0N4CKY+wcxPIT+3VuZGKha6SNUh0ZVdrX/rASk/ybnldtdMOKEL9N2jLYtvqj7bZKGxbwc2C
fJO62mTFslYG7KuV9eyJJ9bm+JLRQSfq5yzS4bk94gHcRpsm+X8FR9U8d94SoQyG28NiQgpCQAG1
+NsTZcxZC3dmKnx3h9PXdsBBLMyW+LtOrzS3eLTX/8i1mmf8YFm9VnG44DIMVBvzucGZO6egP4b3
uW0H/Rl6xKnmjV5q2vRKxcH5wOdn3fQYUozWRtBanPECRwBm8j5Sfj5v0Hmx9a8WHtFBzL9zBLob
s3CK1Nq9YkHi5u6NxtKgVgnOUUve7+55z44sUaoQbPxTV6KbPl0Vo4OKpkGInYbo/7Hmu/gN6X60
gU5xFaRnniQ1ha5kE5sk5PimvvpednI6Yvr3z8JuyztrFRDzJUPPJvVBf2gziLXnOPUgB3jXnk4/
/ZEJp/emqBzv5nkhNvd1xzeICPjMW8je5Zf8uo5oE606xXLjPvljHNEyWurH4AkjRi21yQ4fJQ+z
b0zpMj6AzoE4k4bEDMub8LrZ7k4V7/1k0VdPc9jymTEmfWrH0gl4p0Df3eA1DBZn4zRvhb+vvD9I
t6ouuxft2fvwLEbv7rZUg9qLB1467XGadsXgO6IgNSVYLmbV7XWK9rDr8UJS16CgfslPnwRv0mWZ
VBmITnvaFxNEgNqu7XvXcEKfNY6pVABC7QWabafG3p3rzYOK0ePUpukgrjemSAFv4NRmMnD9sqLS
4aDmhuhYEw5e/gbXl36UPlg+2foT2eBwWpCnSf0t2XIigSsUpFOwp93OKfTsQ/Z4MQGe7iqSoQbI
X291pCEtTCdk6GLpaRzoPn/SgwVBthwdXS8KwpCaaqU3p7e44Sq0oJeSLJjjDzgKZk1Upz7ZYD06
efkmMb7pAROgmlOwrDQcjPdqZUUVvGYZozoAW+TWyOx0/FhNWq2nrkGAIWK+rujq3wrWAOi3M+FE
B+53whDDXUQKb9U1TvTeujDSNVUHCMuGKcHv+d4fralLKhsorgFeAwRKi8rONqBmeNIWJfOwGh1f
7BRBazK6Ylw3aexlD3+V/aQ6Qh/ou3NF2S94nd5UDNyhljgC7nCM61v5CDkwF9mRA74vhuf35irA
poMvx8rnUC7c8LrY5uzON8qEsB4dW/RSe1rzWdWUZwQ7eKm0rIY0KihyuIub9QPds/sVtMqEIEQO
1tnXSl/HDPXTaIChUs05g9MImSSF3f27M6Mrm9r4lI5WfyJGWi9Fk3es/SAJ4u5cTQXX3+lMK8Rt
lb7ioqEGDfkaftxEBf2bbBiyaNoIDrTIrTEQzfvy1XQpMyvV5+y+18uic0qpiQvFEZOCCyHxmsQH
c8gnamPxANNIo3Djo5BUAt1BMmPCC/8lwk9xyia0I6tR6Tdusrkycg7l+WvYaqiv8e8GFi1uqUFj
TbubifYNsaIcVMI7GlZojmMt3mo1Zy0NsX1MuWWWx3/srZdGeRqZ1/XWt8u6YuZ5lkjQaEYhY6ys
kIwjTCnWu2cwHvccioVPRZWwLJucgKd9ATcBAK3nLrfmMHzSqMpwsp34CokKmPMzR7e2dACBB8qc
tean965n3SLv1hyuOYQe4Bw8ABCoK+PK0uzad4JhJEAcBXDnJfZAWz2n7WcDnAaNXPI7tk/hxVaL
KI9hcGZzbvCesKII2vlnpoNVLxbqV9H4qpv7ZJ4gnqfoAZlnSjhGL8tszNl8+g7Uj+BtbDN2vw+j
rS+nM39WqLGJ6FCRG/8QDN3PsfoSOfgkW0x3tnh98bJHykAVYN1NaW2SvrK67s/YYuCw+dpT4sl2
aan24lM6XwYIxZROMRNp5j0GLm1ee/S3P2EkfObgCXqc+U/8IeZWT+h+Ph922zbmq5HVaYgL967C
IJ0KwxDfmxwX41lWK1ilN4q/zmrWR74tOKwsOMkQBJ0Vo/BLaTvOU48+VZBn43TZPMaqD5IqLtR7
Q/BL+BhEGiaY0Fuls3BSEwS3zXUTZdzI+YHlRWUo1uXEv2Rnf2/RQn00M0YvCGKy5nie0p/rRLPb
fLdf7gbDHNW7PMSGnMnuOe06qzQRhyuMt7iiAqzk+O0fUFgcdl87OnQLvlfjAOZL7pIDfTdijcOu
mh1abvyX++gB+bgwyr2WlbBSZqf2wpQVwzI0PYw09UXi3kz/ErmRoT9T/R3HqqE6jXNyU9SwSfgV
zYbMZXaVWMMbOMF3PtZ+g1ilwYw9qbt25yviNhPsTPjews5HaVQkn0XOF/wisfo3OktIqEiYDVm+
xKoxLkT8Ib9tb2AniXCGHzEYEmlRjQe+SZ/aDzns66b1wHMR55/Rfd0T766NlYAe9aeooBzoyP1E
/5r1prd8AqFm4g+Nh4NQVXQrlq2WsDTknJAQfW9/UO0dUu1WlY+z/5hBfsAW6nlmwDWBc3e/m8vj
p04PYtWk0+X52O/zuCDHUhQzxCaiBuko/pE5TGMLnmUODv6B+BK55vEa78nTgru83xuCKZvs5V6P
H0rCzrDRUdHD1kTjA5lgb+bD90Ebo4iAv+hMKTl07wyInW3XBtbBxxvsbUeL4S8O1JfjfEeHaUIE
5iZ+0PZ3x7N8/G+2jBn+CZdmbHuEzGTCmlWkTdY3Ua3YWVViCDaHxYv5AtoVLgXee1lgegMYpLea
dy0dZ/kVxerymZz28oQg1V8jqDDg3fij4GLu1T7tzwyqemtNCtvndBgcQSh0q6bPL0IIxuG/dg/Y
LdSaLL23xqCHLVHgKY5UVpXU9OoFHrxfH7voD0GZ6/3hX8H8wv/hcXo3wn2YUWtASn2AP4vgWC8H
x7tq7NXdQxAXvugxSAglwn5Ag/nydY+adzgp6kzEAxUEH03O1KVM8KwhHgsKCy8KizPQsK4JFNYN
Pit1y0qZHbWoBWhnAK6poctObAFMD8QXM2MNGzStY+m/50gro2gYVzybPKXDT1u15OQ278vrfdzz
wX6zc2P5BpteA2X85tRGmM1cqGywBrF/kIXH/Vc9jn3IeJKXRkgGfglsc59WfV2tMcDxTQ/fphTs
5rkXh/YUOeb4KpcS8wFUO0zEX2VMKiZZmm1LA4LEJ4neBrmiaowPO+DLlqwOQD3/8+IPYJIEMs91
SU8lkiZfzqnlvgL8koXTQEcUuSapIxpke/AaIPwQDdcQ1NWsbJjfuSlWu1y0rNkKoRYL6JHpHbKe
HZptMaP7SlZr7XLJubY1cU9JQf/eiZUbTPTjH1oNSwDFSa1Lid9nee879zzoEeU1cK9d+9NFu1Cy
1KqnaLS40v28Vx3yBo0f0UmdxdWcNf2bZhRJzP3hw2B9Lk0gnBjhwQ3meAnRJTqj06AjUNo+j3uL
1mtyWd59Qp3E63i1n5voMYWEnbia0mxahEaLeF2pKgIhr23T/S0xnmBOz2eOT+oXBPq1xwACE6Vq
naAHgLxdn5z7eOlMNF+KrODu/w/PPOl4a3M10eKWm/D9JXdmebWdpZb+cszRHuu4rTiSdKX6BADL
Rm/La8Kpuk2mPtObM/mavkYHySu41qpWKJcLq4r/VyK80TT/i5/Tdn9kHZZjuu5jgj8z1++6YWeK
0joEnen5+s7TiYr7Z7KmZNY0Nw1vX7S21KpdOEt+9XMsvKIBAqPrE/r0hdYp9LIZjNldmszk21Tq
9Fu8EvvRFxZglFIha0GZ952RJiJcSt8eNB6o3oMafwY0pBtsaKzUCNqXFrMkdNshM0JrrmYS/b0K
mVcoJ3D8orCkuwrqJnD8lerpdUXelvRGpaR07qiHfn8fUI3lkDPqacUWrLCoPkOPSW+Dd7jq0dbU
8q7eSzBFxvFJxN1UNxreZJkSdJbrAlTPrtyZe67pOI5taKX0SytgiPypmmePNu6J4XPIpJlKlFad
18eW85DMOIv36egawFGlKvZgzf4AKgwyCMFZ0I2sDG1wf9uhMdS71J0ygBDHHlGQrycG1cv0syqb
7gvqSD+/3vCJI5LqDryI0p9b9pVul9SAFqJoDsU7xkREX2vYhT++LZgnhy8w4YWApz9Xd4DB0l08
GQx7GlpTdWUq4DNJqwV3PRX/tpPCNpqWuWLKLJf1tmfw24yC9qs8pCYCe5P3m1jya2ZtqamfF5Qk
Paf+4/VmCUKvhHtff31N6NoFjVANF9dGash3ohTS+ulUrHuUK4L1qrVen1kYM5YHTdWi2j8XXtDV
4JnVqcD94YBYIlcreIQmE48vfKHg31+gx4AQenUw+9fsTZomQYqt0snm9N82W+9n2NgY+t7zU35H
dmjNtOcTPcE9K6ezvSiDF6IMCDDrG1mN9m7XKOxs/cANKlKtn0tMT/21kkOX7Rodqtk/GnDlRnvK
jlY813WTMpAJj2sqszVWI9+wvA4ffOeXne5N9Emxn92rSvS2OcNBl/d+eUvtxkfFzVnSGTeZxM29
vYgGMn3L+6K6b2K0yvRc8HMfFS1an1Wbt2p/T6RZjJLfY1g8ZfGK1csgVf0u29sGQZz1prL21RBv
y17uvoj54VTk/FbQDEFUysyZ73bPEVsoKhb51WKjA0yFNaQnv4vqKuZGLkBiKDUtltYwxU/sLel6
rPNV5xIWDtrI6W8sNtnk3EPPPhGV9bbigDp4D6Izn/dOb3E9vxP5PSV6uNlCZ1yIwzIF/7o7s3eD
2gATWp8tAUqQSCdgdB75vmvzGnu3iWEVS1hSDvgtGnvgf/hPuoHRqBZ/BniLGrGpYAkmOuMNimDy
+piCvVoL8FSm/njLg1TmxfKs+8NrSHDGU76XYJNX4C5EFMV7qJcjC4t/zVDocb9fQIGqYWC8+cQJ
ktbHuBSuq+2qaVGaiMqQieqlFYvPOdW7GEGwfy/LpaUlsDDwvPBnd5f/GAeeA5+mGgxD94MkNsGL
kI959NjHNK78hmYww++w4umwynanTN5p5TaQvHOSmng18bScfw7gaB2TWaonuttaHM2Xigqrwd4B
6nRDZDuwY1Sy9qeGXZAVDaP8usd+WyCYCWjMF8wawCJNcd8lIOgRUJqKWTlnQD8XnVqlf/SfHjPZ
4Yr0CaRnI7iFEk8Ey9p78EpbuLO7HMiBdSZJU5Q9iShB3NBJMh/P6osSOaSCzyl+4yv8VGGhJhPT
V844DQBAQMb94o26Af+NP2O0ACQaaY7acwNbZJNNua3EnKYe9PAnggV5TT2FAVkshwud2qJ5CGQ2
8xtwIv2fD24QVEHYo32+0a3/3EwjP/HMzuZuKb6ajtDVNTWm+D0UD9W0KjK/niA8eGwmGw2ytN8O
3aJRevnxl1vnOpEJrqj5cJD4EU95fn07187sSQuI4jFoz5kZ73j53xp4OfwM44FVR+LT3xQvETYP
eVCDAFVHZgGok7cJO9x2+2bbJJuT05DyoGN96WKrgRc/GSseQcefiec78vP79LEaGmcTUgB9yg75
EWTpkhY9UfYN20cTMdflpPvtBmPcc57DyKd1FRgrevtwgPcTzpWaCev8cYImkYUEkqWXDb+PiTbN
geK2bTa1BcDKm+Ps6UbLICjlEexsrffGfcV7114jmmXhHO1+yfykHbTlaMShsvKCZAtAIRb7+SIz
aVlgJuYBqASRciXPopzxltZBqP1aUWFRVrS/FKxaVlXs4HKK5uynGMNq600dAccdscgWCd0EbYJm
0AySNJlJkrzSOdvy4ycZGAiyqdLCGQ0wcOd4DW6zLVUGRiKT9CbgFrwOcCPUPbNEnA+Fikk6/jxm
8IFr/cs1tpSj8ekQzUpN94e2ZX1rWDdUmTUE3V1sw2N/0nGO7dURkgDs4VLjYc5Jhwqq1lXkvrY6
HhvOm2prPiCZcUcfetrv2SLfD7lc0p59xa2psvEqZohkyMTwc5nXYjx4Crl09jTUVwPR1AnCy9AO
W5er7b91n0sJHbknLYPkcwH+un37SPzWU5pfyg6vD+DdwHDIhLDPUCnoeSKOL7DpLgDkVzMUFFv1
YFWm1I5f6t1vNuFGofU2/L4maQfvSdYC3IEyuRKWzPlj4MXVQwEBu4CKGJTht9I9FgrcD7VdVQ/9
z4aNP/eXSLT096EU3mo9EMI0iBbxWmuxZQUi+gL58ZHuLqlC3W3zwl7MDYUeK/RSB0JlwCxiShpR
39fPt/2r2u5vQLa6zKiQL97EQI/HDejfQS++wj99/DVR9X/UjR16JAfosVbZ/GfIXmOJkCigS4MS
Qs4xM2NZIpfWZ8ERXduAXyN5/m2mvdg3kpYgxfTcAg9CDeXdeTpoTNzBDVx+wFs2omSAVMD9BvYC
ryvclro8KMTWTpfLekDEqmc6AQr5LeF8nYkjOzWsjm7C91YMK2WZsdN/OTeR/Wm/sXR9A14qVAed
LpDolw3Ooss66LL5+hWoYdI1Eh4EkJdaMbneYS6NBO6c3PsF8qrBS5PqwqQElJrYWr8zOJ4Byayy
FyJ9qjtAZLf1S7YwEaRZ0Lp3dFRaXQ7Ms3di3KKA9Bixgpnuv7igtnvqFZLnPLlGMoIIu1t+wYAR
/nQt0ouTSfSQJx+hGhBeWQIqdDmnmcCh9T4ROA0FpDImGZbxY1STcvNxC95HWlgVq8jSCz67CVYw
C+XywyZQ1C8VN1QSRgIA5Ud1TSenkvhibtoRONUAX8Q6G+6FwZ0ITLJrae7wd0RQwSCBrIe65Hgs
x6tHB1lAMpDjNtpci4apAuVxxuYmGT9v9JWFL8lKtfTMe9vrDHfTlCFu4Jv6cLjhhsL74r8hmlEU
gtggXdrOxv0Dga+vtjrMWgPJ5JABZfhjjK5uhtcTVwAUhw+AqqhFwMjWqDNmDaQoqVq9n1pyEzPc
tETeixe8BejUwkMTuJ9sdGvP+2GierJAPx9WCr6+fSKlYJL3ahVQ1PkU5R5eG5R+DHHdWZoy490B
VNcvAft/m+Ha1Pr99Yg++ag2xTncYqTyt6gLpTF4OlW7jg63Jzoap8ZIGEUAVQK6Eyx0WmOTdwzS
r0X9q977cWEs3qT3WFnDhoubYGYqf8vWKMfwiMnQr+r9UEMmVsuAHSx5B8GnOVpJ0KS4/V8kndt2
okgUhp+ItRA53lIcRFHxHL1xxcQgoIICgj79fNWzpicz3ekkCkXV3v9pO/6QeYgFsDTjPlCewQ/M
JUAfBOzQEQJYaLPssHaCYHoMD6c1s82N3ZpdF3rnOEXBSl22Zpze0x6ntBNYmxQZcpmxTbBrHgWY
dnmM+yE7nTbPldM7/SpoOggPoDfhASdEg4rdTMeNtrmRo5L7mfqnbG+Ky4FcvKZ2njxfs0EK703c
ExPOUfr0k8yZvZvY4Hav30V0BWCi83oFJUeT6TvyUWjPAGxNxSlgWC4IbGUTvO2/KWhPzrLNZ4Y2
76D27kQf+trQd8hrHCZ3Y/xAoqV1bqNSkpeBVY7aGrOb37czwPVnOXox8vxDZ4dGsQvV3EsX10tM
G8Fr4Pm+LaBMHWM8IEuI8S+kkvJGLCvI7MJ7MDv6Cdz6WvTm+kMwi0tl+mQ8aYv5UFwmV8aY046u
BwRIqlF9DZjUWCmxSk4A47LaEa+1RjPArndlI/pdXjiIaVFXjDJ3LcpyYf7C58GhOJOEcgBgUZYU
tTErTUrhnmSYaiCMuxxTz0//d3aHFwLUnhuFMGkIXjeDLrsrXgtF9PArzecFf/gWT1sWXeQxQNs+
V+tLcOm2dyBzEBb3WnodBlepWMocl8iluNbcPTKjO021+7mNqqf4pq1kRnaLi9LdgcX8PIE3gO3D
K5ozPHUpU6HzLHryKx/n7NmgI00YGou9g5orJJJDC/fHH939QYpW+V0T7vYOtGs4zOCPU6RJodYC
neZaCFLfesCuR99ZkK5AO+27sSXOyU0cIegA+ihdSIDMNuBG7vCyj3gjjyEdGG+A6ABk5RfPgY07
a4liLmh7CsHiUZ8+U85t1PkBSeJ8vhSfD6U/1cWBoe6Tf7oWrKdkxMDZSQL0eaS+5S9MW2qeQcoH
9JhzhYIkkgLNUtDykVcAOWYt2Yg8WqY4w1gkJXD72ZDoh/EK8uni99Mx4Uz5bLfrF4VAyrXjxgIO
WgMRLR3BBRhO43B2/CmjGDFWHSSOoM9KEjd+RP4u5U5wEXziicJlxuBzA3GG3++o4EPqhPCgC5n5
VkWXNRQfMJM0WCF81xgsBr8ar9e3zdELpM8H9FPSBbha/CHqRNlUB1hyJHWpAUXLBcS8jLLzo5CY
a8BIoTtssfmWxFtZb6d0UoW/jH6Y7nrwpRqNxmPr0yhyZlw9ks+m1iaMzmvmw0gXkvyJbID/xLa4
bQ94oFyLIlg7TDp4tRviij/rp33IoaL1cph5axQ2El1dZ5P5cxhbXwAboFVIjCD4pDcko1VA68X1
i6+5R0r6ZZLu+I7Wnjro4uapZFM46cXtpD2FNKjk/irFUS6uM3MIz6G541Xm3a5UL2T62KSITAak
w6H42HYLhs9B+IS0hx8ackJRuiWaHauZZIQ/nOrN//wwV0miDpKwA3Do4WFNfqJXvqYmCVLiNm2L
JF2wUOFnoAdy7/VAlBU1O4aRBFKvBcxw3L6QXKyAjA8IjXbLZJm9Q6qbasKMilXIxVR4wij6LvXJ
+EyPjyjvvCO8B7MF6HtyqF8vY2KDEpqcetkc1Nnxb87S0FsOoPjypz/95A5dgqFOZMq4Tck+do7J
0UFf0M/NOQnE3pB89H0qWnxkSfPNHFkolacz40z9gSypZt/9x/1GXPgV98JeqRF0B5lpFVuXh17y
fReJth4sTDn6FfvPtyE21sOFK+HnvudpTP+X0yuU7k7/wVz0ubowGwOO9geulrlmRT7/oz+9vflz
BVfpyVM5PMq1ZslE5xvJfmy2vgL7ASqrjY7xEX3V1XMmlJP3Pcrf9CQFLeqfuSjApyVgCA4r52aZ
n+jy9BR0ARZRCgCTR7gB/wtq+LK+vtx6i4bk1CQDtwGyIILQTpSl/auT6qu66iBAU/1elpzV3C4H
jdrdQzRDfS7XH4mkQvuj36pdFnQ6KtR5s55DhddTZOZgVdZIusHtvzfoHuoOaNE65qFUMQwpwWD/
yyKlNFLd3wKk6+j9PgPkUVTFj3GzqkilLkWxGJzYf1g6rD3biqHbl1KWytSKHVcafaU3K/bf/udP
TpfOhFP67I3LnO7OOq2zA0KS3D1LFcpR7plSMTp74zmfcZeu4sf5rmklpmz5HwCnqICEZdEjYw8K
0YyYflJ679dIbdjBa04NvPH4NMSHXGEcKllgEby16MtRKiG7tABraSTCyhZCVks2voH1qX6NLvUa
n6RbRnYa78X0a1DOwY2nJrjF3e+9/uU+lrT5SCeo+J9doDBxx72l2H6whz34xyHThAeauSNswuUB
tmb+WiP8S8W1m2nA2mMcj903tQ4jyf30UG8UxgnBy25eZmjaPskgvRiiVgjAOXEs6IjMo+dnPOh8
u4wqUZghasyFVIt8TbnPNefdwpqApcKg/63AHdvJsZuNm80ItTSNwIKnFsMtoDfDbN7r40AM3+Oe
g9aviStUXZiuMShG6n4PrqNvWEY0Mtdxr1J+RE8VtazcL5HujjfWNqU8EdZ5YzcT7Hh9MVF3x8t+
JXcwiCzx2BFCO/BtX7MIOM8mMBF0bsXidp3qwMJeuTuqDHpetxzYdcvEsokEWqfBzY+Av2gr3WLT
o36Ggxq9gD7gaJZ2lPq8SSKUYjZVUqBInMpHZBmwquvtlAZ7FrxRLHzcAqE7StCok8crn5fmDINu
8ndB//Beje+0CiMn+YWUYCV5NyO8i9TDG9/u6LPMe/SeXM9/hSLu5xJEi/e0eJZC260KxG/duoPX
XsEf6pPSwnNJUhJYF40sgeWT33xKC6S4i2uIAW+ouyvo7yufvAqmjE+0GS0R6hjQfJpYbVyYHGqH
A8vNcW8oS144kTDUaG8hzzmYHvY/t6xWzcN7+KyBAqTEckBewTCGmUuGATSBVMbRnT+nOLeWtKXK
7oNixqNHrQL9E+qOr7OF4jNCDae6Jmka82s+rx67THePj7g+0hrysFY43rbN+mHHreFV1+WRt1wK
SjAHc/Bd8/M2yaiDnOCOEaQyNmW6ujHVox09Cq8nM4CxF4qwcpyAm7IUai9KwqBTYTOquPtlMg8l
HzPqYUQ//r0NyzrmiOpXwCgUuJcyMouZ+Q3YQvv5fiXZ689WRd+FRhbm7fxmr9uEqi49ImZAHw8r
4tbZ+ki4KftN8gG2Zhv4LYkCQCMuJUj4SUifTscGWIs+d4rwUTfi3jFnAWccGUiqa+OtV8ICfv1D
s80XvDY2+gacbMPgpY+Nj+iZa/XVPv03fjksZQgbB5Rh4tURl5SY77jtAaU9Ok561OId65S2pBy+
fI53PR/dnFXThAqZo5OL493mSuNlkj63kdmIOqbM1FEBiG6UnRBCPOuvy5A0FpRlTAYXN0r/fIpo
5P7ytWKqEux/9PTBsh64ph6/AY1LbAQUs3d1T99w47SHjDH921x/rmi4ibDErCRqjLRojHgIYAWa
mdlcgyNW0SN77vqi+1URFKd7OOjdHMoUOUUTfKyvHBG5gpclzCm3r7OKBASsshyaPLL/RDPldWXo
y6exLAiICeVQ0nxccrBx5AHUf/QEFl2DlH1RonsDZ9y8g6Z5CzRzUDLqY1LbXv2kk0zu1ehO6BHV
AHKmeTeIzEGkaBw/7X31qC6helwhANDcQTXNm/HzOL8CstFWaF76ZEaXdO29oT6OkaXJx0EzcOBf
X/7lwIDD2cfBc+DZevACW3wCyHqcshpavqt5qh4EsgyDTgO+YDsGd0kH4K6HnogMbfPqFkcjNC/7
pvPzSpS/FUrzQfK+rt9w5RYKqgWSJf3qATFdHgcNOkn3yB7t12yhD0IbaAcNSgfvQ9wrHpxNSj4D
rPrby1D205zRS2loIg3BTtESgc07uXkfAKYVvbPqeG9T5vWUY3IukITUQQfioT7/NH0NdPP+zN+U
UtzytD69KNEeI+cBo+IV5bbr/RulIwqz116hpis9q1ym5L99vBdzpkD3eMWuhAAXw2SrdTHThKPt
Pf4q2B6JMJg8Tr8jvP/TL20QctT1sX4uYYxo0n12JCOpEBac3stLM6ZAHgbOK+kKbFSfn5wNDP+I
9j1APL4vcqhm7fCkCqAs77wGkInNHFE8yYGcTLtLDEn3PrzJprCXiHYeo278AmOK7Qm6cJ5UJBos
NkLLeZhqfF9EpNyxMLiP/Xs07MVlMdikICCFMHIKa6HBBo7f8evt1lHFtZfhi8JeWnTlfP1JXfL6
Mo/Zr9z3uRZfOYQrcR2XWNU7YUon+AUR+q5VQ+f3HXWZfCCOu1IXOuMF+rCNi9ik1qvR3fTf78ng
t91VB315iT5fKOxsRr+qI/AFK3mHzkAKnCneGWN3FIMJWDTNeKSQ1f1zQ2pQITDzHJgOTow1xq4h
uq4NM1E4WyecAW/BwaasCICBwp+yiN9kINnjnHZ53sdkU9qk1pNHeLoMsEs8FsTX/TX03F8F4XJM
mYos1uVsqPkcA3g4azfdUgrVjI6R9nNtcY3LGU31IFb/Hlij58fFK+qokLbq7Pai33cRZIHtOF+v
5MUohWlHtbcFUMVC7yMuHU7w0Hn6/gqtqn0i5gLABeJCZhNAtdmOwKmr+/yCq0339BkXgoXYh7ZP
2XojBZM4E3X8GfrQxo/ryIiHO8UOqoH7+Xr9NJLpys5gVX84RTguoF04wWx5hbq/NlTR2ywuhORz
wYBWz7kuChqrXNoXbMh73c0L8dH8FwzinDicPzsEscEKm7rWLIuLg/qbTfkryo4Mpn70IOVYtD4v
0ZnXIQWmziijoQuJNVcXkAhBZiInHHwNvN7xynSsVXcPfrd/zYYM3Ct89KXYWBiGBJtoqOMUGeCt
CDKSd3PBmEpKwRpQhHjlVCif07MsxBXcJsdbNNYyQdLGjcEHzC+qpoQGvK+jnBht1JxPolCUm1AZ
L+fTKOAFkYRBOq2sjb14JhglH8shbXEEPIn2ZvtCT0ABrJzKWa345fYIARd91uQMFJKjIKYAhfTb
H9AuUlXEwwn3LlD/tHzk4M7dvyiY5lcCpni95YLJC4vb5H0anN8jmxnCsbJSv3PgmDt6US77khrk
U7kN+X+77M+AwjA9crholBfHRT02fu9fR5BKWN0Y+xDCqN1zMDFJ89gUR0FO04kepJsOyCRb3Xoo
lU02TTFGIJHI1y2hzUeMx6X3scYNkGzumWRGr5uTauyOZcwqsf8auMJlGyJP/xTrJ/BQGbEWHCwJ
A/dGMUU+1T51Yorse+Y9eg+9qTHcahXl7yAxO0w8NFtbh0DpJgQcd+4b9dB8ZVQrVSuyJ6eu6b24
nEdS6nipwJgoQqvJ8wWS5WefkW1j05MaJ2NS5yHlVD2jhvswMOCB5rAWoLLgoZw7EKUjFZG6Rubf
tWVu0+Xjmbl363zeh2X40CpN5T3G10Rl3e4R8fimJtochD64nSvSNUrxPgwbX2O7x8d0oQn29bd4
IGnCLoQuA6kBYcZTYFsLJecsryXe+1y/h+GLZsZXCes02aWhdJqEGFrE7MSUX0QDOWcwC+JuCSUp
dinfbyjM6eVsYtxypQ1GgvXsO8rPtUar3C2MpAkMFgjaMp/93mf1tRD7oFgqj7VPhSqHKFCBEFOP
00gl7vAyQtpzPNfMKK1CG90L7Kd4QvmR/5BvsuuIq/1A+rw4dh5iHcApMFXMurc8KtollvrbcP9i
d7OCHtAmE40K9MXtugkELINa8ANws5oZkgmL/f2s/32+jG5lvZEwvbqQV98S1UD3GhaIopzaN74+
sgLlauNBBfxGMj8YvekMbUQoyrxHJKr5WhoAsNrGOsWwS1tBs8SUKMT7JHSt0frMB1jOveFv6ztB
owjlxORT2HeQ9eT1y3rWdA/RwAsBD9rwanZdX7SZwoBO1oLiDWiwaKb3xgTD2DNBMvRG9UEpU+NR
RmyPg3YDh972gNEYsNPnD1UhdX9/F/XpSaDjc6yezKUzR4vzohHPPPtIilW3wO2OATK+H4ZSOzaY
c1Qq0PdfZTHiae1RTe0KG3xpEDkcIBdUnN8OY1OajgeSeoXaTgdxGtNTmN8K7Q5S5ungkE55++af
XF3ENEGTrKt5wdANc2wSODX/XDgOsjNlywMhwh99i/Qzymf0WnBGvKJyXGyc5g8Ym7YbNdL19OQ+
LwfDzW3a3MfqcdnjBwL6+TO71Q2SqBGmh5lPJddyYjHdodbdphbGMNKU6GN83BekrzG9Q1c5evTa
3RiIaCFjntg8rW9zU8KS3AW2ryH1bfnN5nzMqZz9dKPckos9uxxF2odlFlbdjzbYcUjev+t2/BgU
ovgdZpxh4XHHRDK4w8RWXBVk/DG/m79QxpXqMclimsOezu5IOixWKo/sB+EhqDZ2RM5acutzoXQ/
GYtVHfoVwAtpvun4yOVtTiR659bhdbpQjx0Q6zib4tCssiWV6Ycm+/dNxZKDzg6JB5ziI3/uQNFB
SfNAwTtQIB8c0ibPVdA5TuoDjr0OS4g+yxb4wJGqoosoQucoVEA0MsqGLkQlxp9CRyoYFDxBTpTt
e8d/N36qC0eNBmkgyxnSceCmFT8FfyWS4nUa3P3qu5VAyWB6VyPTDmEutMReGWAv4E+BwWqJqpIL
Ui4IdydwRyXxiPbe/s5qr/97lcnz6FvEvD7F/fRkF6cVLOOcoNx6hS1D6X+zyxiDAO/odl9qx9Hl
VMYG7p0MstQGNl+mdP79bnmmeAoJppRjklqdMYpox34BixhrcLaTJVcc4Lrr3DPqhVAfuInWiJ05
j6FbkBS5+QxnL0DgKkQQ3L/d3U0JXgIfNxi7C/49D6aULTJ3BfgLnOfqgSKjUiKGnf0Zp1U55dVz
6cLyLmJmg6WEzLTJ93CMahubVha/nz4AEgMUqhBsC6XHvAd2YF/owUwpOVgPYOXH+Cfm9Gn8hlDa
Le9PSeLGPy+DaF2On3jf3cM0WzYXf3pgqckE2FqgSUF9cUW2hvLOczQP85GCTweowBqhDqMAIpDA
DJ+VB8InDfzn9zzZ3f+SxPITrI5LCjXA/3RRFB4/oic1gDHitZQVTqe37y+LUUne9EBKG2kuBExA
OJ179/nxlssnygIl6osv/CbAMBIcXjs7/JaQKxxpkF/+kufPze6bH8fX9lKLlbIDcxok5A1cJ48i
+FlSAjGg8AwZ4GODF2P8BGdgFHd8O7r+62+XvoMne9x6NwsrDhNMC2qME0QUX68ChIK0xCJhAN4d
fMKTd/519ZKd3boJKwTreYxJWH5TsVhkJ4wCDxXInPMeZ4prj8bK30y/eEPxTUU+Rj3ndBsgg5uc
6d2LQkp/d/ZVYFSrfPccgX7CxYPoXfwDBrjoIdYhEzwxAII+N76CnOALg7/xxwrIaxdnGvnt9Ktr
YkgBoO0IqxbBZlIWfaySEraVs41i1zSlH5yn8oMKkGfZM1TsVB9K1Iu7/kxep7ZDEADgG7JZvWSq
Opqhi+hXXSpO7AoAtZCx/8tf75LSVya/2EYmcswTaZ+Ia/oGRcOTVMtAf5PWcuTidn4T957FNPLr
qMCbzC1fssDvcnXDysRhgZ37y5kmlvjRyfWmeJYJRiZgv42UiMXSMRYoVFM/DK+TkPy1XpKXfCim
heCRpLawajeWJNrt4of+T7KMrgE6Hp0JZ65i8wFNG9hthgerZn09Ye79iFndxuzHaQKz9YczSEv3
nIldGF8+griAnMNaqKCc/vO7+ILHf4emQebu3d+orI0ClVj79HQd0wtvFCtIM3cmKVKEN3vuhAJC
+UHfGjgBSjpjxENcbxAx4aFwOU4ByQ6NgmVNsUYSCwzmNAR40TFRH6R+4v71hZGN+QpDIV2kAHBQ
35/3rPatnsB5A8znyrF/+0PfhXcKs98V7LhHvk6E0EuqTYUtDGuukAtkBdAqK4lIHirGQiMD8q31
Im1nlw3n8MRYNxCV7i9QY9q6Y1X10iFRqTijPeSZmH5Ea3K+xc8HrRrRRGUHvnKJaoPEuDntuCq8
Z0CRhmY4S34XuLe8Dukkqz6TBy/eEtwnVw7wu0uX/Tq/0uhZANdfCvdPDj5hw/v95gFhP5qqH7Qv
zh7fCmbrt7Rsj/SjABq4EO9PNluPwOKOEpr/qAxDQy3sde6qBO3tzOnYMLxjw3cGqyB0LPVAPhnk
V04e9WyyqHeYZHxC2JDEz65Lf3bBOPSa8qr+mBNDgQTeYlHOhApKXBqTL8JzpVjMRq7MpwiQlpeU
rDcivCbbf1lJhOfR0KCBRn+2HTYQaqDeqoAvQbwY8C8RhFpspFy3TzNlQoNQSJ9apygKWkE5eNzo
s4ceaaf3CgIJXciVNB2aW94eorNPRBGnw/pQxeZzPZ9QYr4xQrLflRjq3Xfnd6H0EveTUxNRECFP
wGXpM7qv9n7O5BOgB7wjnGOQl8weYJc8DGDWRi+ZtoKswkUmmf/omxrrnGO7xeS10v3HuOdbJO9p
kzQJncC+RMwP+/KJ+yhlpUbUoI6GQpg/WKcpMZPydxkRPOmEjtm9eIeDsrJDIph8NBjrPPMtcmFr
aD1c/rJBWOLqwdI5lXOsImd5McO2irGl/7YcbfhbClFt6tWinthLjmNG8ZDHhguLqNCKCyn19D2c
B+lr3B40G0H6R6gBpnwGzQZgBA2gNF8n+9COz1MWuxTRbKXGF4OVPWb7CQfmi6wDUDrl674mbn+h
io9XRTqBNkyvwxwqDZVkJ6+f6w8RQ/yKgZfzpCHH+CtbpqPrOkMxs77K3P4MKCJdZoT1/V2St/Rm
oZQjF6T7u0Zy/GKLsg4GPB3Z5C1+fq7RJ7iuZd/g6lskq03U+nKMLh0DqCGbPpoAsGgyMD//ROJX
FA9uFc3XFlkq88N22+H4AtRik+gDJDMA5cMffUEMqOhhpXwb1gDYT5STV44sy/Gkeg0mmT9uuSZH
Ur95miNQFvRVJHKBxOxbaGNrzvhqsjVxyVOyrp2RunwwIjOkNSHZbJadrFifDjA20pLa9DDVl4GU
5r0ACjMILlN+9Rl2fIp/RuyRZy9tHhUBf/vLrEGmhI7qzXhROl73Has8ozk2KG8liGMWl5AwBvm8
4rzkSdt2ACCfgERhmIY7rJ//V52lVdKJFK+ZArPjQlRZKOxN6MFYGqKdbJHV8AVwMIOAGwzr1U6t
E08J3vCJeTYmpoC/AtlDwBnIzAtY97VkFf8xivJga5jNcPeuXhkWHJSAzAQKuGs6mdFloURsR4r3
Hj2nDI/ysMW53w8i2C/LNNnno+8VUYYI0p7B1yXp0QygyOfosxcASsUsnVFBMz6GmyvtHMZKD5Gv
9Ugc5QTA+q/4xu4+xy5yBN3E7I928y0be9YRQBDuKpVpfyicvmikOoOhIQrh9NpMRaLLI92gnkIR
JL01ynoIebQvdzVuR8Xl9g8TatiJtP4Uf3e08dhapvUfroRpR2wEWQ4hZKpNswbs9/oxKMBogdtn
0CuMzGjHL1739AURJhcO4ZSjTnyITXkFvcnwdAVTPGGAbGt820O21UPiNi7PyJx+zBGKvzxu0eQJ
/lqGDQgB9QNQBy+6yuzCLxiR0vHIhysnx48ru8O1g2eTe1lyPo1y9jlEEBUxseS4bKpNMQfvmViJ
RMVvvCOwOzxWdxLgSRbBGoZU0UL+i3nPYhn9u1t/1PneKgvqhtNCMij/j+Ob2ORNMSybGJEytqlh
CYhJx+BWGnB0hSAJdEs8nAWMprG5buk8qGyNMSQv3YA1fpi+9vAv55fNQ+odi8XbWl8QJVjjG+Ol
KEXOjch+P5trkeillz7G6X2aBQZi1QjVmw2WMzgdqTRYwCmRLMpYh0k4XwuPrpejrim26okv1FsY
7Re1krXghKrIMgudvT4BceDtNIXP6+2ajQYkrwoEptjY2CXYq/Inc1A1lj0yPEAidjKqfxKchMMk
D+g4sNNrQtLdMSwmTPHQv+vtEKkWvWlNYJsYkrlQbYuSWHIuMz8qj0lsHDD8nMBjoif3NboTzsEx
mEk6smYDc62CqdTzC85NCBumsoJcW7Gs3NjuJzAq3Tmjgx3hTvqIjl+zmqw3T9cm7HG8PuRhZUXv
yrgRq2fiASfKNH0zwwYvEHBk+RSpGWBUuw0XTb34MF/m6dl18OQor4Oqnwy0bVUiRMp2Kdl6Xv/z
IJqGA9siUEIoD2/wBanB6ebQD0AfbWuAoe1Q32q999yjCyABX4XWZg1iA0RucJcxPsC3F/G8CecD
VDKROMJPvdRwg1aj7EAu0JRD8H4JCxJDYURLlgGRFVih4N9xO/ySXkTYGrkCpL1Pjoy7AgzkbKPY
e06vsKNjIDrefQc0SOy3OSEa+foKOUePW+w5l5/7Ly8DTPXD0fhHhfWJ0LroiFX1UY3BKndNm+wF
mmRs+y+8DyElhgYQRsjlkvL2+QrgRkCqeEspRptPQks/GOBu1mgvA7Xd1PfZ8OkbA2SRyiLDRvym
0npel7YGFyFuE75fawVVO2WZpUYE7sfJCJ4DEsANRUBfoz/7/fwCkZEJd66XmETwh4FEKRfvsoZQ
qNiNO78YwRiRUoWxCM0io5m1iTKM+p1FbcgBxsMAcHayE9L2LCPqGK41fvJWmEb7acc2eIkLNdth
nPh+qFHPeJrHSFndf0k13Bm1X0zQ5L1Odvx8C+AFmpqic3uElAxsJSWVPDe+a/g8rllgtDlDoHEm
OGh0N7m2aclRojroCK0T9Su6lyMjC9IqsH/psAzmz3xVUPkIyy8COZD9nNctN5cMEiKFcC9QAmCq
JsBwACyBtOYyIwMCroysDnbQBZ+5PLzum9K8DrXsJ4XnYsp5E16IXaY1Y8bjhI7qM7GWQwpGVbwo
uNsIHkH9xQoCJIMACZliMdbPti6bNJo1MKdBFfJiy9fI6mKz3CC7c757oiNNb19sUnYQwD5EhgWE
QNA9NlAX90JESOquR6EY4/tAtK2Xl1Fzm8KC35jpO+vTTR4cr8uiH0NvDAZYWRAXDQ5mYuzM78cC
jsfCUAigM70rE1AWfsfOUTDBCUCHcZekrlSeMuDi4x1uP4h2BMgaZI6b/xgk3pdTloU4/moRDRjh
LR4aE/R/2AeI9bpHQykPVNznipR8KjWVeu3tn96U1cmboM9UTuL1n19sTH+3v/4Lrild3mZT4iNR
hQXo/5X5IQBvOCLVqi3/zR3l6jEzfM0EWGa/Qu/7R5xHMAV0fUQZ8GKSXS/C5FxMj8g3GLWHWA+K
aWUteZ0SVkPGiOtx3K/6tSbtReBdIG5Hags7tH7wcMYPH13+HHE4MrpOhhV0dAXqbDL1phFmnShg
Mt57jBAQVEe6gaClQST4TcuA556OLvNqhnGdBsje0D0inkYighzCxwi6PCItXnMlVf+9vYF9XykG
q992OY/as3RII01cy6jqbvaaM2pXGntmpzos2PYRHvjlZjDJVwX/c2Y5uqCXZoK7x0GQFGYLJsmC
IJnRnT/eS9Ck2uXwfsReRmHiisqNY/C0QbjjIBxfv7UfqYdC5ybyeT5XqnG0zs42VoJZHdwwI0fv
eb3X16if1F8TLfxFVCNmcbzhOH8tfAi8c4VOYNaM0dkxdHTR/eirnqYahbeHugNl7GWrHMoYT575
b9pnMz6fyShaLkN6/ogfZceY+6bVzkLZy2NQMupWjs1liTm4HENnSEfD0r0DzCLpur1800O95Xwz
h1Ba8FDWAb/ymmke8/nADpaMNHZyYm8IUQKpDM8Fg0unaHaXiLu8FDI0XnP1evc8lBqun4rEbnGu
dhrMBpc4BIYT5QY0nTTcI6vpwfRMD+B8aLDSi3BJZKGe2N7ytoky/4GlFr1YtAzzU4XerDotE30d
7voxQBIBCKa792tPVQKJwxF7mMw0otJJQ/yJYwIEGYlbjx92eCM7AFftl8boL/++ZS/eUtMbFOKB
nMRkrsgvktmJbF673XE0wD8mJfV5xGKV5hOLg2katIsT0j6G7gAwrjK3O6+tCRgMeu4L1tERD3Rn
M8SGNk1oEEge+wCt1pCqGqZNalyl5lSXOWu3pUxKJ3xMso880lO1DM7NqYCd9I79eFnKWM+KOFKv
Ob0mis76yWwfNZzh6el5PcRSynJHAvQquBFkOT3C4jKSnC9dLmgXg+8oBNayn4wwu8WDsbFIHt4V
0lN+Z0sf8YxEZ+bRShGt0FcEUQTniwRHUe2hDiB8VfVqkmSxkE3PCDn5OdNlFA1B5Uj5kzQVT+YJ
MhSicoSK+zVBycxiRaklQyt1npycdNpisySS6CEMiAfSxMRJ7mEWKPB5uGT/ow4AipsnOPeQwuA+
5P08FnBB2/lBI7ZFGskf9xAn03HMmYkuGFbv40ISPtC9sjHTmjNH4yYimTm/blWZIoa8k0iJ1RfR
u6f1UlnesJRKaBp19tnuxoqQwKYhlsasu4vz0mJ1Y7PuBP7TdGPf4zPic06nk5w/AgiWoxEKHsNQ
e0wY3b4A/+PRATaw+RBFZoLZ71yNKj9huO85tERsEkcxHlNfM7Zz5ttz/av3i+S5lVH2cYvP9OLF
YJVh7bE4f7R1v7R8PQu1PclZ4DwwBLknw4GDgXciuRq+XEaDRWc2CQKhUl+Cs4MdczTQviaoYH9U
fI//Zhymrp2cl+YvmB4dGhtU73a5z11cFgfSfrj+6K4ljufOq+S0Xq/dpfvwZIJXDGFJpaTSJlt+
k7o/XJecm89t4svLkB0lQjl7FJlIjEW8f/Bd7ARQ3rP8H/8Wu4kBAF6GKI0LMotRRyqnDNCCwibk
Qb6fGpgWwS5mzX/Cx4vd4biXO+kCnP7ENIfO544B/xAkdTi0y7tnQMuS2ltfeEYg5q9BjgHepxrG
3CyiKNuEoTzYx6D/poe7kg/TcGdZwnwAch+DJAtLXvkArJuGlDSl92yO852gXifM2MzIgv+X5TEl
Y5qDg9hjMSW27iGiy2r5PCmULdyKF+gwy1kbBOmi7UDK+xFIORv0C2IGLK2e8Ujd0Ou8Ryki/Ak1
BncSNRGz2h8e2472hT8BUab4JmhnMcP5/S/tZod/DMbBnhEo3kJxgGFnDL+h2psNqLBJ+tnGO5B2
BNOMYfvHPVCVrKnCNcWNQm7CMKSojx4SjTvKD1iiFUisaL+fGd/fQ9F5ipzm8yDpixaEAtQe25iB
GBIVKw5VXIpWWFg/HWnCvHsM8Q4uExRBSNvZs5yvcjat9qf6cKKb4BYNbI5e+3sYI1cW6IWQ6btz
IqZRiHGN0K7bXmWP0MhBIlfiiRQ6pDzJZlDjET8KFWPGHIiuBjxAKYZrk3E4gq1QL3YIWWqCMFVq
lwyi5MnOyqGOcqEUdx3srSxjWKlyoyD0IojrPSB/PMaKgCKaqhhJ7sL0GHi+Z4eSXoHLvwrkzHlE
m1hMW8hszpVLsTZwK128V0axs3T8Zdi27v0Wmpzx4mp5tXf9a3WAgGrBIkJEyS7ufvJoh42m9ozw
PRQ7deBZNoplAtPrYI9Uz9vR15Kk7TIEliMpjrEm74fisyW2b0gy0PgzzmJrQzbrtt1jEs6mt+l/
JJ3XlqJYFIafyLVQCXILhyiiGDDcuLQsRcyI8en729Uz09MzXVYpcM4+O/xBYMQggBm8TCk4GIcj
9yVXXPbJcRitPiHQO9qS+A2JjoKz5DwmtWgyrDl3H9S8Sps33KMsS+aZ9hgaFfR2Ie+4lwU+ADvH
APYov996Y+RgFEPaoF/QKhaxb5AlBx4TzZHes6UMuNZqcd60YAd3fnnLCWlh5FNqkO3/DpnVUpWS
dP3d1xHezyIxRJR6WLKBKXwJRN12F6izCHY2MSeDVXwlXEbjByc88Ggokd595zOg7ED9faUcSTJX
ek8ZHVS2GhLKCGkAdJjQEP+RO9sAEsL1tQGKBicd5g7ofALIdA4Zh6VXzDAu89gLUW3PDx3v7/Qd
QxLMkJYkc+bgFanjI7NaBnXDMw1x1xruezLB22VCRGqktfRP38Hv7y4u1A1+EQe1bAJq27vut7SM
/SCkWBnQgQ6/Dxm1fCbwKrr3CbltgIIera3xd/xN4NNDwRRS9kmnxXM/db/ULZBlL3TVPCpfasgF
YYelv0z1mMHww7NoCwUUnj3zpNaHkOMRMVl+3VyGVrQsCEzMf9gxHfWXbTxgIyq9BJZVJxUa8Cii
q123RU+ZYwjysGOEUAYYHvLNOmEfQqcTCUpdNUN0TfoHeP0unRnUY7nbPsohy+0alvON+14y1Hx2
f+suU2Z5DhBcyQEOLKcOmoMPbl7LYKOVUxNENTe0I+ri4/EaBV7MWN2i9khcEM5G2O0IjSId/Nb9
tQWbQfzaqpaIFXMgt3X3sUWoHaCcV6LfIrMUWnV/yiGMCSD0Suu2f0RGKsfoZ/tFLlkUfe8e9JrZ
ZcXk5ZPTFBySd7jwxMY7KKKcBjyMeB9KloVQC93sMvpI+7gH73uB6O9Ksq+3L382obeN+U1yyxuE
vIXGT6O8BVFGFkY2h4F1WiUQtIlRQKsY+gUGnTrgIYBYUspp4hP5CHZGiIJIYzlC5Zw8KyhFoT8s
/D3UhpMkU0jEMcnfxZw5fMJJ4XOMUChLxbBUuBrzuQt/GYFYE6NDmDf9J6dKny3MEXdY8DXkISTr
grjgkAeUoxv15RtPustkOScq0lcdieksRQfZePc4Kvt41DoNyb08ZvFwsG69J6deEz0cZz+Ui+uv
oyEvwUaA5ZOac/kcTTnxbEaj0ZAS5eUHNvtkSboJsuFGUvUz4FS6s/3Uy1/6N/WLGMxw99veOdq8
Dq/Y0so5d1xr8yd1EetkADv610QiQ490EpNv+nSXPvw2ksyBNiI5JIWd2EPuhKLnZbkXBjik4N6e
TQvuBlteIA8nVFK4XQdUWk/U+BJuTthG7WKZdiBz7wuPTkpQfY5Fx7qaSm1A1H5YHCP9o/orAUOU
rEz35L3Ysyc0+BkldXqtQFjsX7+N96CFxPJbcSxxc/g6v5NTili1PCRn3WvTHFmxBmmgv0hBycMW
KpzE8RU3rInJJGpDo1QGXn8LOeBCACXeqT4lQgGWpsCRwuaXQZKuzlfvON0FVXieUiUNP5td9LP0
+dJdkXgri9Pl7kOwUz9PJOZPSTPojBB5m76Zslfey9d+Ov0TPZcVZ5D/9D6zirQAiWHzp4DVhJAq
2HoHibe5iP3CZbR6U9Ir10TZHpnFRP67GZM0Q2CsPUAT3xhNuGNee0W6R7MO3s6VAUMbQrUdrFI4
XjAp1ccG3cCRx89BPcRZPkCueLIgKmhL7kNdlkjusTq0ny8/8cNL5kvmeBrVTod+kIPBAM5U7bQJ
rq/uWwQdULfwjujOa8B58xcxU3PNmI1v9w8MjZ7JfsjvWaPf2lbJPZfNZ4+Yzxwj8NrjawLa25oB
T3WrsTAIqaTomIM26wln7+Wi6M1DLVqOCXoUymEHp570CKqKoxGvqcaI2a6/zKpkv2r/MGogxek/
PKnvnrhZ7VKkHfrYidDRRzbhnu+HzOhXb1bJM8HS1yOXJVx6yznHl2u6fZosjCufPuogCWWsyl/Y
ZjML8AzGZ9aIgbOzYQB8nWyzLp0adEgpiBDehR0YItLyQjATwTRGGXyt4fRwKOoNf7kXPXuxk6ye
bfJ1QATzWghkwGtFo5l5HABzFh4tMhf4nmRrfSIkpBPmV81IG16ln91t+DKjysG/p3n3TB0C9XUk
epljOBQomE4aA7SB6PH9lqDnJo/psWfA3Zs2n97SKwP0SgJziJ30hrmCcL4vIW5VTMv1zB7JSNek
n8dNBmGbX6OFqE+XY5u91H8hisSJaTk5Wnoln7gLQ43wKtNLRpzZDSwMI9K/bYMsWZ+pN2CHt/JJ
+xFWf6BV0JwXgZ6iUs5zbTOjs4HaMh5uR3pKaY19tOntpx38GNwNUPihGOYcFPqbOM8onKYAUTn8
pBxtiQHyTtSWQZl0Jve4zVSEt+OMLnntZdrxkOZXNN66NfDgWYt4uWmlH2hJ3p0xLTOhQQHIkckQ
nT/ma9sCEzkGbxEQ8MlIiEXHgF9u2TNwuG4NzyUfoBkZ6tLdFD1mR8amkejD9uDOaIUZbJ6d1EWd
+D5b8RaILA1KmhdMKfjEm817ABiBlAOrogPEIaavBE+q2ZcMvc94lrhN1DqeeOV+Rxs0x9jygiww
08sav+9xGy9sO+xMjrNHrC9uHr7Y1DXASfqYQKDrSeCA0W78HMhBluwaSfPp/DGX7cRk8XgunP3n
pkkEa6NEdu5bXSvUPZFjrzkiAVz7UPrXL2Rp61FNpk6dRBI0aCbAzFPRKjqjoCQv39NyrUbSYrul
nS04TI4g6oTlfB+j8i8yTygkiR7/N7kMG7NlUA70GHo/AC6+NUW3iBkvx6vhGz6lGgkQcBOOMt5N
0eBU6Ed7l5iBOpuQ2IB+ktivAypF4ubLFiXcA8MjHY2X0ZjryYwuCbD8hHaX5sg+I3PhRo7Zz3uP
5McTOiNI5wBCE8o5tBTWVLBBMZKvgfTjMCYP9eTwc7HhsFPhVFdha/ArvS4OJhEhfpNukWvd+Ey8
L4Lc0V8m3FV6rNOOpWHUE4bmWgAGC+IRMs50NqA7w9qMj1Er/gCbMBdymFwTnR3B35xZR2baL4/u
pNTRurteUyBis0VyEsuWGlM0kIV3yNvEUKcYdeaof3XHR5okTKn8PV+UaEUyyLiWMqp3m8gHJqsk
ERheekPaIT8DNJlQl1f4HXAEPd1BhcH8kgr6t0NXRUftitMW0X3xsicp4WSm+zPhxJW6gBRzz8lM
GwTUfghEV+4GUMLpeXoITkFHVWvbWybXcNfjDnaUqe5PUhCUkp4Yn8KBpaFnRvqcWq0TnafVms4G
OUyhvmtSJNKk7x867RJQ5HAB/Lr3ThnCmPHRfwQI4KH8YwKvuPoyiL4ShJA/514zAnXWX//pozYw
Q7uPjdVgCdD+2HuU8Dw5emrejjoEINy6L42mN6l8J8b66KvaPpITIUIxEd0netCHtE5g2+cAJDgq
jhGNClJKOusPDxPM2t9sbLXdMq6CdrjvH5nCvkBdcEoy2IfMaUeqCO5hRVOX+NwEJgDqK7zaiNW0
R3d+3h/oYlZEZdulE1FEF1RgUHbC+1LLoI3Uvh1umgOEXDZt2lpUcGQkUj2T8Epnsg+AgQFzpAU4
t1NzKPnzM/ReZDfcF696+3pQs6YAzvttMmI0YlaU/n8BoBrTRu/SKPfAIg5Ih/JlgAh8amJrZcbH
sSy0dcM5jwVZoU7DJ0LVEupF/UjrtRPbZwTNEnmSruGAgExpwF2lMdTdT4bCy77wNCFm0yeX8uKG
kvOG8NxDPtUS9T2SLxctA07Qj9urE1AeyPPQeIW7tAGVgL0AjpEOPdaGx3IhG2TZUSitGYyAP+KS
lgFnse2DgZSLNfp3r0PkY8TimLG8B9EPdEiCu5jBaSJAK0wugW2FomBrjER5/RLWLJQl5g8Jvd6n
j/YKcVj7gI8Rn5C3DyzXrX6A6KXfjemJfg9DuIEAJ/BFm1gRA8A/6AWhGD6C9xnatKL/VsnbB7vM
g0bGA5tmS8nhSn7E5YTmguW5fc6EvAB+5wdBQ2pRBjgrYhOLv+GN6cESVNtI+jR9PSYjI4jItQn2
gfj+B97ggOAxf2dN7Npi1LmOEZ4nd9Af2GahYPYm8HOb/FzCiXwWLt6l1c56sUiJxECRXApzvHeC
OCblTQw1G/iiDPnoKR+ZE4gbMx/MFc1eyCYRvAAMMUo2GVhGPhHhemMkwPBCVBa99YmDAzpsbEzp
DnTI6qXgERo4DCZqJsOndGX2TVD8/8lAdMD7JYHrMSsHhiK6UNROMiHAIlmkM+gOKFHqK9Cdu9Hq
oGqlYb6UKBVKDEHIBmQ+60vWGnGKVXbBaEpmU/yfdMof9IpLwljpnxaCbWXRyo9B46BL94TlQ6NV
rl0ueC3KjoQEqib8RJ5Tsjb+g5kFQXdBA+UFGMokl5XcUBRz+f5SoJJt+ttCsZdTEK1JZw1QCimc
Nw+1Tftj320S9tGb++I0wy7+w7pJnJIpgTQf5ME+QSyRFQflGJAYHu0Sq4jvQeQvchSK+QrwOBPP
U4sX83Tl+//qu3d0T4ldcu84YI6YS3Ifj9A6ZuDxARv97SPZ/49V21/rLmZXoJFJcaHWRA1nPe7f
e+O1LdZkL3jw+N6Q+tCoRtLM7pfRbN1Wy/yRwvbjsxJvcCyAweZ22Lk1W6rjZlDDuxbAPrYhUDGa
Www5ZIUU0T5/+8fojfKWRGE5y44UsMsBtS3THhRMuIOQ6DWPIso1Ejnu+IM2FbdAkWBOE8Ce/ide
Yhkwa45M5oYGHpAR14RBg9gyo5QCiAoa3H4okxaKAC1Gbl/7MHrZ0cSjE5GU43LA8PFvN1vMdT7U
dTY3H9/4/oVqI89Fxpi/fwhDqJ/VSWkI8Iw+NmolzaSpdrSa3Hr0mpxVMbM7aPrTeOE4xn9rvu/u
QWiQrqXsFub0vQsnP7uA02ltEdPds89fawazclRpniDqWlu50HbYx5LozWOXmoCMjCcJpgqWC8Mr
hKdMGSE9hp/r4AAmnmt95dXTXbzVt1D1lYpx2dNacdMny94jLrt+eWfDWyB5b4I4jxbwlObfBFqa
18mP8+v8nvVxtVZd3lO035hGUYEQ7gj7eNXYM86Bn2Kjs9aBp/AS1nh+HvBu6soP4ThukZLZM7Ax
4AjJA2EjPRNGtVvKs5bb2baxrG9TQc02IioofWVR5mv8XJ8cOwL4o0tG7vniVzH+uCTpaRVV0TVq
Ul7EHQhnPHA4Wn/LtxOb26Z/ZnwztPgxOT/kIjQXttOX3QcLy6eNpgNVGbJmc/D2dVInjR9jZsb7
oQzGNeiC/DEQCDQEZUG1ySoPKWoaINZs0JgCIiRsQQV6K/KxvEkBGa8p08iZPOZBDJJpqiHrsOdg
avofj/QMTjLRgVt7S2U7LQOKRNaRvF9DDjQiyy7zD5hMNBN6wAS8poJgP6ArVcyfyUkW1TKTj3pf
WcDKV42+GdSAJEk1kMW7Rm28HlgDgOFke8Noh0X6dBucsqDsyEvGTLRhbm5t6JNoknA5BSeF1Kc0
KqGhI1rlHDf7rtVdM73j2PV7klvSylyABzkOTNzF/5vTLkgio14Pd+xN16XfME8RwS4clfXaM8Ry
12i0ET8OTpeaGIHyGYBgUUB2ZirsxjHmbrQYdlEy1/2Os3M9mhFuqBRj/TBcfXAZXHkgNVwmY0MS
LUIMYyooDQxcY+wJ0lsUT0KKMZxNM0bfsVgja9R+oHsFw3K7/C570hnA3qw6JO0d1qUpBFOixHcK
APx2itsk37RPOt0L9qhzfVUU3TN578nf7XyGEsc61LSwaXigAAo4speAzfgwBQ5KyYOUKo/k3eix
dl/5KYV0m/bJ0UlVa+gXrehn6HN+d0m7aOZS219VG11C6vWbmEwqgaVCYp49cmMXXJGHZpPQUl/2
l0Gjfxgeit659qiUrdmBXVwoViFIJZlokuez6HlbWvAXfAraMUS/grqehzsH9BOsOSinJlNdeKzT
6+jVK5hBooNIK4OJP0g1SiTxfFo8E84jEkotEBT8la0iTY+PS0YxklzQ4qi2mwR044eec7TkrTlk
eIHERGAprhQaAvqUD0UT1cweHZcVfkHHFkQv7t7HMWhS6nNpFpJEXPpmxuv25DJw+kctyVBbwRNs
0cP5WpH86B7C38sF+ccu54yyQbW+0DPsZE0o+0jagYwDtJixc4l4MQxT5JObwfG4gDZ4OkTFpkNl
3k6KDQgwvoXNwgSJkcVT0bCkB7tYsHE5SyzYILPreIkHpxYeTnELNo6rsfLnbZCN1+jwDj8pD5vJ
B2i4ITtlcTqzS5l/iZL97v4Xj4rx+weW220LaNTMvhAqaeAYDqKXX579KecGoOAMRXy0o9/EtUed
BYRLAQzjeYHwTScgb28FAEytEQTwHXLp9Y81Oia7vFKUc834+Un/d7OWPfgGdxDD7x+0K0XO9Bqd
UDAFRP4royCB9khrV/RaL+7XIHnex/SPD73TBGTS/pd/tegzgNoOqcKI+L/kPU9448w9neUGlq0J
L4/6DE3oaTXtUKC2Zb4iZVs9RYusRYYyfzPv/v0S357dasqA5DAxyCYmOjPmzubSq8Pd73KArDJD
IHR0SOP2DHTxuvnLCfG1E8b3Pht2FJPwwr9CcpngWQru4TKppzehrMGafpK2vdegBPB99SBdkahh
7PlXQkqfnGqh8JvyNWm9+r7qdbsYLtDSIRMa0EBXOUWCoH/YMfTpS2yBQdC8p1TlpC2Ik3Tpijs/
9t8UjASz/9ScG23XCH0k2sXgDyrB6sPBDAEjL3fh8sws+EBVa7QmZLkAY0gN9cF7yg++T8QPs+42
0jd+qTHdil4jlWSQgvZJOiw1/S57rmHxLZk8v0OUNHhaqDaKTJFxCcFj3CbLQetC1X3JEJSftAUV
BIgOqOIX61lwiRC0fwFIHtwlEx4GWuPXEKApFOdL9oZOQ4PkFgOyuiMzcPUZwUi93qwChnkXpAxI
81o+Pn6woYgNlCzULQs41XoRguJpUYMZ7oGJKo96uPx6ryEzlxrBsvPAYKugyUyRYWbtnwIsagaJ
9oSTKgubkwOcVtiZt8kl6bgN24vTI9tZ0Y4JMvPRsFxDo+xbi6KBDhZceqBMNn3vmdZW1s1/QBg8
esjutd/e6xYBpbMRy3L2EcAGhLYqIhzcN/qRWoBwY92MEdWrMfGm8Jth+vvtAdF5izSfsY/uTdQ1
xMH0Tp+1dttX9zar99GVZgndG4QvGY75V6+clpVzrZy3FluTyxV7S4CgYQPi9B3Jpso/tWhfnw8x
b1ahdcFDuWbtgKE6Ai2McltHqJxuizrj6KO3viu8G/4iLeTxVsv+gxO4CJtNl9nPLm1UEe3pp5rl
/EWrimhPXXXJ4ZDvT6oqAFoeUim3pf+s91qZdBtzyXhKUoXvX/JKADT5c9R+ZZhQU0qCaPTs0aEJ
kQqMuwTlpzJJ4KBhUwndPT2rZ+0+vnd9DU6YldBwB1tnO4DBsQbYqcO2mtEmeP+8bc4uv5qhxfui
P9QOqGjh/oGLLdxZXrq5CdiK8pVe5SU/Qxq+jOFrl1WITD/VI6H7+En5SY9vZD1oxH7iOxjY+HXy
dPhGvOza450rJAbOAFq9eoazks1A4i/2XWeA0m88bjtugMfkjkBDKmM+QAvBy1MXu/PdBxSbMMqx
XINHD+Zd79UiJAFA9pM9INz3KYQP5UjT3Ca9c2mlFAkUWQU039j8dV4fXTvaKQ0rEBxOZ6/oHaC7
ENhoLTC3QNKNLe+cT8qgB55cIriFmMpFRbcRYCzyzI9nb/nzBeAQmD4HrXr0l93LHN06zXn3mjyO
wEI4zq2yY3aOqwBHn0EjEkmHIr50HH196EO5DhrjsuMBNxQToA+dZqgUSL0xddGcyTuIC6cKzkFj
kC3di8f6CmwztPot1B9cii9pN5d0hMpe9gBaT3MICtWI1QPynk6yC4Z1tXOZdfp4aOHl5zeUtN6/
tL5hn/wVWiWH6kuLDERe6RGvdh31yetkjxw178WRLKSIImpluI+Anf3alDCHlbGM+Z+enOTAf9U1
aFfipzs95/Y3qsFVgyp22thk8UC2RvBSl7H+8Y/pR+m+GADoP+BT2Y3t5MXsD3xfoI+v3i44hwBE
pa9z6jVK12hS6FtwQyyqmkeACBvIWUaRNBhdw4M34FwYxuNd5YE+90xHwHZvWJ4XJBwKTEjnBxgp
i+r3goAG4lj+5eXv8LewICS6p5d/bvmloY4toSBcb3hBIPzhLVPr5RwJh0tl3gKDhGO9HN6A3apG
ZOp9A2mKi9ruQely04+9M9otA+uNcVl4/NU6/n6khdB7ZODBF1v+Gd7MDimqrOydAwuYW+1k+47f
Clmfn+B+815d5BtvEPIWNixklI1hVNg0cj6wUmlb7lACo13xW/6ijWIu3TOeKiXNv8vTR4dM/nun
7lMUfCMGKoM7jUFK5WPQBn3K/VOYcH4Nt12rKybNl7ixua3fF9+wvFJH4Qb5mkf3tm5wyMO0kz+G
UXif6vfuGc0TwEHBxT9nerfucSD2HiM0d7SkCKGMarSZXSNuZEdA8jAkCndXKe3niEpC/4DtqY+C
AUNBom2j1w7eTPTElOK7hahBbLFUpfU+2FZHaHcAfiGqMtgDKAVwsgEXiLZWTU+etFnHleo+owiJ
9P45h4sdAJyIXJ64EbTj5ejrFulcBopPr9G71skxf3rHtOU3gvv4ojod5wBXksnPCG1pnxUf3gct
Z6t1T6r9dio605tRCJYGDmy0Ct2w44Vu/OcwresJyHFmP/FK9OtMv4J4T3SIj95J3TfI3TgpY03m
ol++G82fsntqTDTd7VD5WJvC8g/z+9gisCQuiTXm4l/PPkTw3fUnzuy+gWR67Z3RV2gFRbN/tF2+
97AH7EgmgqqeeufG3d9tNLKDnyYjzcJrVE7nB32faP610LLqfXYBfhsXMLT5cmbE+wHu5Vrh7UgN
cQkvw29eMnXyPkkjvkcFyIu4pq3qIQ/v3KIJIreepkp0+lQbRbZhE4ZzOqJQkySJCR394LZI3VXQ
kdGSJCShqYZmNq6752B08HHIown9S1eTAJTXL2hiFURWmX49SVNAaqfwblhagFOAHQv8nxSpLchH
ae0jQOwMD+6P6UAAr/Tgd0gKRNr2dAZBmoZEu6O7jdPp75ASk/H/L9MWytxu1QAy5NKYY9BA7w/K
JZAqkOKHnj7Q1c/ZWek+pnFUkehOdzEFxFb8pQKadEGQntNq33uNJ3VAOIBwZw0gUoRss1cXgWn8
jiPQ6Yy+CJOw44K9f1AjLjaeyNPWHFTcggs28Ij77fqEgDhNKDaDaA1UhmYfH4lWnlcBnJgJSZBZ
QIgHRBWQAQLEQARV0jrpZosTyc9gkKR2fB0e5kjDoWIyR0DxjtYC0YtNuAQo08dR1+LZIVWKyvLw
NS6HRVgOEWwhGkIyJ/sxHR2/N1xImKo5DO/VfEKMTcXY3kK4JmCrXq/pYWB1EP5177qLnNj8mjbb
sQXjve1xdEbn4e6uDoPLrrufX8ZaOeQmaSf3wT/jVEtSHdHUV4LESL7SFMsE0tLJbSNqResrhngS
sakrdRjbGYjv4J6ADAxMQGo0EZQ2Y2QPaA2PScr1M/DDh0q9MkyBdBqBGGTNO0QSK/gUyoA6mBon
ZM3cghHerBHg0bfffBSnMaFGztxzitStw2fYu/tBgwQgSROAifM3yq01RTC+XX8vL5nXKCPeYVXm
8+rVaXxPjO0Jyg152pZsrPNjB7dxC2M8i8PJutIr2G0gL+WmfxXrnOgWIcy3FaHf+UvNDfeV7Oan
QQuBgDdYWgf4XItqUF3T+7gaQjE8p7qvqQNsqYHG3SpCBN4NHpv8rE9CuundNxI7b4MifICEvDrf
1X3M6/dsxJWWaAkS99DIAKbmdr4Ei+e1kk9kTMwOvQwDQHhQkE078Y785O1qL1mbYYgPRq/p93pK
hUgZwJ9AyzD8OFVvVPdo56lmrqmJ8XZWci2Ae7pc/0rX8/TIKPqgpZfaS1f0ZDyAIKZjBWV4ZiZx
CKvVzY7uJ/96jOqOrCdrBZ6qCGCGFY6wxEex63qNLPWaXnWMoDyF8YhZlMq6VkKOavRntHFlDGyN
pDfk90Dx0QimhTzr5SHMwGsAp5FrUExKGj7nVrgpXUbsbL84TV/KI/8JOdNZeJ4bn/yYLXj0XLbz
141jew4mpRW6KZ6WDRNIydGZk6F5sRuf3SzsfoYha+vr7g9wCMNkHyXpvAjTIzCWSzIdNDNEJmpv
Su5C5suVo64DIBaEpW6TVQiuH835ycB2H4Y7aOQ/0yZ+mWLBWLJTq0x/j8DGAO9PPx8eMYjfB2LL
9Xti3qOaJstZrQ5tJ9YN78hK1nmuXFT74Izekw8RFEyN56a38fxiB3P94qTNPE2x4ryyahHKQpLF
vTEmCfdLHAg6oY1TLkoYyAgmsWxYwyCHSietp1s+sT57bC4AOrHFCMHEvPeIfLCGaQt93dX1zYKV
ZRhjod5yPvBd8YN1jygc75+jY5V8Bc8HdlJxtB/2wUMbFa0wLo8A7mKi0AhjvKdbnJzU2OITGu0H
TRb9fs92K8gT1R6kFpBcZd5DSnKONG4e5ULDZ4VKMoBeFVOW7Y0ig36twki5sZ9W3p+XJYsjQJYB
+K2TmECcGG5GmGgL5AjVFGqwjDV1Gpi+6e9406bHjuAy4Y2pOhh9utqaSiDMJkQFALMAjOzgw0JI
fjhQLObozXQP3gpejWulkjBa7hcg7WvGA4w0v8qZSYNIatLs8laXzWN8GaB1MBRBEZybJ/DDI0o1
dvspusOE+ClXmn+JTpGYV92iR/JR9/HX67Dp7fwTIU86PI0PgyVynIRAHAXDImyxAY/hRf1ZcmrO
COUyFr4xsAdLoCa2YqPu1agM6E3ycEnVcw5uko64jI/AOcz1wb/4t77ZRdBCLp1Mt/sKoRHjuMFG
efcqnm3lkmmGz6wkx0e0ARo0dE0QOfYLgYYPHG/2WEONjpzLDyeOU9OZEn6Sd2x4lUfw5Agg0sXn
1dtrEuU48PmR8B89/h1eRsRkt0FdQc+MSgl6Oedytut/RMH3wVlIVwTniaPXIujXaQxo+aVWyOIh
JkHyxFHK66hyfhsRchBUP/hOkr2W9DtfcTdj00hO+Egg1ACTBqTutqJpMN0N3t49MUGmPYCx2Yur
1yD5o5Z3kSPjnb7bW/RR5XBO6jV+5tXKhq2z7Gs+Uq9Rx+FeVlz3ddIK4YRTBsndgz7oi/gFcnsw
xTn8ye+AyDqZQGb2/E2Xzz/GmM56BFwe4Dldzq6E9RfjAO6NFRyi64lE86WoGAhLmqo4jlCF4PXH
sIHFZCNobwVWx979YuyopP4SggYieAiSjClN5kQ2akby4S8cq7dnxMeUhi5r0Ca5JB/rStaJrKgr
RiMv1hXIHALDcNXyD3dOXyvW/PmU9tkPzfQ4e1HO5qwjkhJlD+T5t1ApDg/YOAJmmmsIWHHDkSae
nCcvOmAmLdbg1f1wqY8BuQEWBFPT2eOZCdo/YfuJPI9o+JzcdVNo+OBIXdzt967R44XI1I47zor7
epgd42t28Wu3Gso6b4mMjggKMGcInqRDm/vAWIH19fVQSlgSxmuv5hib4GYSVMExZpe5Sw75GjbR
oM6N+FB7346LLPrq47eDSmI/z5GEO45jPRzdYHIRj5ZLvg8DX3LyUO+Otp9umV3d+BORGFBRmh12
qL0DPdjyV89Mat8z3IUC+QdFbH+AVKoTE69c/wDd2n+ozmhqUBC6JjxJJ3goSg4W4j15zK7ejQq+
d2I8DYrShiRMdgrmX8Ckwyo8uM3F57j6KcnS6sLl4za+IUVvAd2CJ0xNla9Wz1QX5ZTy7aATTaUW
2pu8+YpN7yawryO0xEeXx6dNRzqsdQefXDZLb6feeF9dWPrJCaMXp9WHhcMe0XyWYwrbfAIz7+7H
Vi709NWSRfNh448y23CpXs+6M9LXo1cfWe7SmSAl7DQnBwW5PX4GKanlKt0BhOXpp2cvzqg/JU7E
0gSZsOFbCFLsD24YY4XLZTS3NpBH0DuMwiihWO8ZTYmL8uIbHRGMgzkvzS69LnYG7ISPWs7i55B9
Uf+SY/ezeKdChAMsYl1ohhMyEYJ7x58QmdB20deQG33gfiHWtan7TJGcwMeJSQipzQvtSaYLs7zV
yyu4SwNaUO/++YziDQiIB8Rn7BD2oKTd++Xt7Nfn2+IEb2YI3uMGFuP7hlENO2YAwm3vh5c+lErp
BGCOsN2igp6fPiAngNo+oLC4u2uMGIdUMFLJWKZnmN7ugajJk6h3j8XshD9vkMG6D1yIAd2IFdSO
4Fq/xx/2losjcJhfRfZe+4RPv/Puz3bpHvjieQn8vBgo4D34xnwvczAfBFaaTCfvbU2gaSM1ccus
UW07+dcKQIvA2vjQYkM91KmAHL6cJ1hslLIZfelYDNFiuxCyaBLQG+14WlfaTNCoHwhH60Te/qHl
bW8dgvmdplTszUlvdoVCPj+dVykjuA9GtHSviCFsIuCHGwSNNx0POGdDhSEFUjAa8W4bfYilue3W
L7pFslwtkFV+KKdESk6QTi7+ZIT4w7zBGXZeXN3tK6wR33Lbg2ZUz9Hlobf6Z8R6CykskbpFOZ+l
+qpF5Px5cEIEibZ0PjbSUWy9PdycascehFp3hHAaxfQ9SkecnXSF/Kwrj5MGoam0xaY1xJjca88h
yAweTldaY9eHK+hrSwgorJqGloSN0tluWyHQzWJxnXwcGm+kr72RgK1fT2cVh3JK2XPWg8X2RPMA
eE+JBh7axifG9Qpl5c2j6WFDzvMHFSoaF6Nzb6RP8Qk3UCmgKcwR3DbdWA6NtIMUrVp9V2QV5VvN
m6Sh+tOJm5ORtj4HWzbhqHRw70ZqmTzHY0eyE2LSrwmtEAaX1xiegzf5LuL0fpK4FlPYxJ2Qz17v
aBHSl6E5yA5vDMI753SwsSPsMmkFOmeARFwFYso73Dc9nbMtKzJSTmfbiLab95ya3qEx+so+QE83
6Lq8oME7W7wPF03d+fOv2tIIa8yzc3ZQq9qlmqK/QDDrkDTVwL3dNHZDLoOhZQONmsxsepv2IMtz
pFGxF94plJEOsLSY5G8Qdb96m4ymdIzHXZ4bUE4YfT2tiJ2dle5pWiJZQtMtQpzlo2R90S6gCqDj
Tqk9716mGf0v+gZujiYTiOcC4jS/38jzPGOzP0fsdryfy+DloMnBAi5AiWQlijL3X9QTIWzQkv/V
YGphf/doru4XxYnIO2iax51wmvPbWv/wjabljJ6me6WZvBjdiBN3FgLdISTLHT3UGupLeJlNeKgf
Hwm4L3LMUBo+lz7TUjLBOm2b5IwEeo65bkam5bYYnx0BbSc0qHl/wczpT6Lae/B8OfmSxp1btKcP
2itdIC0PN7OBCSPZLs+3/r326DFo3WPWmpYLrFnMmIZeEVwNrh6lxMF5svTMVE8fIZfQBZkL6utI
noX4gW8M6DEiQeSxpA80GnGuDcwubi9MDsikzRls4vhAj+Gd42R6UIcRHvTklXyWWY1dB1okGysC
j4yfA5YRGAKSWuCXHn+9yd7XHHKtDwnu00tH5rQAXZzJBP/hgYR4orotdPjbCoDJK4fr4oBLQsDu
FiyZaoOOPPuvvVvOq4H2hyBlEjNg4sfAu+lXCUIpGGmwgPs9YJX4A2oBE88Pxf1vDcotAaQ9ZI1E
cqEK35l1tcBpKvisbRCEQZmhU95ad9gTmdnV7+q7MF+D20jDTIPFEH86zv0KT885Tx7dLy0qdZwc
3a4Z3HMZWcv8GQhRjonjMgPd06oc1Rgxh8U8vj3a57vV7CaIeUEG421Yk0RDIEqrQTu5ZUaCPNyD
J4cMXRd5zdcEJDP7efGYvFnz8Pd2GCtbsA/B+QCHNGZroBz0grAgEeqNO74irRQ+MkQVek+k/pB1
XQmuZg2JG6I2oDvm3N9Z+6fNp5QBzwe2EdJyjHgZB8n2Ynoiw3GhNENHWQg2SijgYh5jAJn7I2S2
fyqGZ7T9QXZnRp/BS0vDwcphmp58YjDkndRQM8COdxTCG/wEQB2gqx7EOJb0fi3Y02tw6m83G3AL
neyG25vhMHnIgUYykGj0Gekzhe/dtm8m/ucIpEwAdS3vBFcg19CoBmbQCRDR26fIlYVisozab/wy
HN6DfwROKGAZEAVZNaBZYIE/lSeEmcwjRlEOMBj90sGDN/4AzykHD9CIzmPV2srF3jJuI1yw1T+i
zqtJdS1Zwr9IEYBAiFfkvUGA4IXANN4KEObXz1fsc+POnulzpndDI2mtWlVZmVmv+cxnSLK76RnQ
ez7wdqqCXgXM3QRFwHIz33pbxF8Znt2IBukE7sXYBDOrNvRtUQoQRvdOK4Z1z7IrHvaDz9nCeg1a
z5ffXJnalPZXvdT5QtNOzzBBww3Kga5YQmC8YpTOD5+xdIZjNUdiAZFRfDG2EyEKH6CGi0oL6rcM
qUHLkz/G6MjRvNP7jJScb7OpjGvwhOgfY/EhdOduDqvYUJEX9iw9pVF/cHTgVW+T4ZixgQVdueCn
6JgO0c5pUSJgeH2gorqZalZDnMVmc8nRjPCGQsYio6WPkjo3auan/SXfxjbzbraWn7KdvOnrUaM8
rE6Eo651IeYdgwMqb8dxJhSL+E+oWDuKSvNKn2Iym+Ace5PRutLj7+jIzm60l1ut4PD2hGHSGArt
AM68HUlqZ5fCZOox1AL6G/YTkPWhBp4LGef1Njk/YI3VYRW2/AYgJzSrLpwMuIktXyPaSA8PTUSs
2Bess2r+MKwynrEclYEsRLgnkN6hO8m8FIUUTwmfGAnxZAEhsF7TrR+F2iBR++IRMoWYsAC497vl
FN0/vw/iGAQ+ON6o+7lERGpRN4BTaAJfY9OKM1lQpTKkdWvb9YLeeZOroX1MiGOvexjgvSF8gnJ7
DBR7UEtt+nCBMqFU9zCRRQLLfx1nPMNpYwzATQhcXIbFCQScW0yrmY6PDVgZw3V3t1B6odT/eQly
FzNgbA+de6OgAvnLAxwO4Upiw7jNsHwOONTg60L8TmAbFkqIc9K4letxd8I4GXeXVI42pjvl0J2i
J3SfmeehwhTYvSVVImmUS9EBErdJaEIam/WDG9yIFSbeghpBahSKCoPhYJ0gD/GUQXd5OcEY8a7Y
AvtQ81DDNV00hOJigi/PqMOoog8sR5lgqwzu4JI/ig7R9Xx3hQJESxDCH4y/pZB14RqHjFpgDCWm
07Df2qMG9FF1B5ESxDZrfbD0MGUKrzhmtLIZsiYctoIN1ctSG2K8TfpDlc8/O4XgCxDB7y5fymlU
PMbiR7N4DBCqutgFmr0lfoHILKuUD61jo8QIGmaScx5me2SAeMEnx8EGa1/MeUwGNztPmL/fhRpA
FrEP/h7Zyh+9RDtHK6zAjklPzgylC52ONyAV3JEN+/BkpDSsnH8CRHSc4sZxRBgrfDqGCuePtNmC
zXtOTi+sFtuTR4AyJFHHqtsd37PiBPedjqDDhNIA81cwPrSXXbITBm6Jz8XevA4QBS4bB2h5T5lV
DDPsNtekSy6Cl9qcRaJKO3t771jgKYa2npY4rD+IpiJ30EyGYgvhncFiopiVcEz08yWGHUOFHABS
h54JmU9EOmLT+EXrBjexzVG+QcYJS4UT/u3hiRWe8s+ovUaUYmBWskMGaOx1CWc/6K1LLFLiU9R0
gbjtmX/KRZLfEypmfOOj33AxPvifYQ91ybA1hOd9z3fuDksMEWaD58e0HCXAUYZflmp0dWeuZvYY
5rVxWozy/jv8oeFkHAH0RLYu510ATfiSL04Wt+e6E7PsrwlRj229tQmx+cm5/UEj+pPzFzMeZybM
J1REkSgsFzqIATYRIBnR0WSppuJjfBsWibbWfFh3WEzmHZQcwsK9TRtD5Ewtsp3aw9AcEqWoaOTi
YP9C18Cbnfk4c54KTXRzQVTJEziT7YhzmwiIZRSEeShhhLgESi+Mh7gOIbFb2vxqd22apW8eOo5N
JtwgCxsCLX1fLS3FmSTCnIg1+g1u0WF6d+5v0i3kQT9ifTUQeZJonTbuh6TjFKv2MW2NujBcZ3iH
StDrQWYVdgj8HAs2iE1PgKBamdJYuZsbTorGaqk6oA+zC7Csc7KludSjSjm6j7h2yA3ABTTaLJMH
E2kNwcTAw3zmsePaYNb4MX7cJ2MzE9CnJrnrbTzq9EvCIweAUAxhoRdRKfWLnLpdk5o62QyOeGiu
OjgS/vwiiCIvKMQtnw4vu7/8sYrnXRSyAX2Bjt/amsyeKk/0XiikKufqCI+iSxC7gT0oVMrUuCTO
BZQVa+RubNGICyX6Y92weVLNj9zhk/XMX/nXazMPAqcBtoU6Rhkc4IohDcY3B8BmSkgoCMB/978K
BAVkhZ2BLRQD25JeCF8G6NCn1IwOgyOcD0ZOnaOX2/NoeBjKBF/PCTXODOW/ObiApgw+4w/42IO7
1AgA5S6DAb0ibuC+z5ghZDegJuKsKC1/LpbkCpXWQvj8lKIS71hYAJADbDoBjgwKEEL6zhZclh6C
rY+vv6rU74G04uqOe4dOlwy3ELJkAH4amWCiL1BSGuIAmvfkQDXE99xDwlg2sCTFXNNgNXxt0XJ5
P7sZ7QNwcvAUYGb7RaHxZGIzjZ+ZpUJBENkibTk363iY8QaUgpXdnpLerfFHQyMtOiG8N1lxIort
IuzUPuwIJmFugo91ikUT1IJ9TatX6OlRVEYm43wxwqOmZRaISVGZ4zJXtOMbeMi6ZmYPd2HDs8bj
T7UeS+FHCc9JHexD5FCiMJV21D4UTuobTmpl7r2XseIwIZHANSg6L59GD/PUfVjbowDhJrpKkYj2
XCQ9SCl6br0MsgEGJWYnanjsi0nLpRlB22EwYT5jjdV7DGfE6HozYzCYxyCm2GIB5+1MgFLTiMff
2Jlwr0ESqOJWVN08s4y8eWagMpBPfE4Zz40XNWRTeFoaQVhy7XNEk0CzsgG9XYRsCOypO53JXF8w
nPbu3T3q89jnysnRrQv84Y7ZIoOX3nmYMnEBqR3ALS9oWhdTetngcQzxMLaRstKNRkxmwbkOsGbL
VuLIpMqb3Nnq4f2nwb9TOaZKTJRxZik5h4R8xtH0W4MxDjm0vJ00ZHpGfz4Homm4fj9EoC8zYZlC
24Wf40x4S2AI3IJSxcwGExpuv5+QI4GUlBS0VSx7Fi0xY0zLSm9xZ0C7WOka8o+GZmIbuVDwE70H
I8XGF5fnryCn0uE5demiNOVaboFaNGL9zVKjdjW/g6psZSiY7FM5w4jZ/mDVg9GJZupmN8ckBZ38
8C5+aAf0OT1mQ76RsVtVfyiZA4sBRZ0IuLoesw+hoEjBbT7H2aDqj7vgymDmRsu85u+ROqIbZtPd
xnmUwW/GGUy4zQ85FpjrJ9glsh0v9quAP46RtmpU8+udV9PKpyihfUFlmzQrXNW62YlKG4qb/XYa
UEbevHOFj9jsE2/j6+hl1jiKxfW6YStd8017srjO6Wg7D/rvtxC7HmT4QliLfQgc9FNDFgPmq73g
BgloovbbiME2c1ngLV8tz5APX4LFcL1w4bRc4wsmaqi2a+ZWgbDTdewrzixRojvw86OfF6wQG5cY
mu0dmpc0P28sPvuQQl0yL+kWnGgiPQxNGgLOx+1y2ePz34Oen/9x123oTtCaVh9mWwFRgQgySAjm
W0WV0+jLtzwlbQQt9xuB8Btq8X4ZX4h8TasFKRr+3kQpcHIEMSewg5/o4uX7YJ+IqbAk1ZLrYMl+
6JsHRtfBRQvvPlP0EHYXzUErwpEdhEI0ZQ9zT0rTcI4wAkFcQBMopDlzXiCOYCBuL1yBo4J25mfj
kjD5jxj3xBwZ0O3xV4Fqg49t2Eh7a32MIOz1Ad1Nd++vWSWTTtqOH23QEmhV97GYklMhpx3vElyo
Q4RBT7Q7epfRIebTy3euqPsDogJdsrVu0KsCwwCfwrUQFNa3nBik/2vEg2xFbMo+fWCzFQHZ5SUj
dEoJdwe88hje1whG5yInFFGi7hzmbRj7RBiRPnZMbSgaA8VeHTgGTlgHWLjTtLzZ6jqu3IrQXPw3
+Hip/lQXuEd1nP2c/suknThPbDYuy6UGpxn7KxPDKGx54jbkHgbkqk4nutta0TVSaCJ2P2eKVuKJ
X8fG+ksdOB7j2mcmEKubDjldEuc3eloENujeUMyR0dXEFPQGHuYkBwObAuZxnKiPkDRB4bdKCLLP
/mYspR1OkhzJG0s3iQ2wwWi6ZCoUFBX6E01XOj1A7VaX30WR+grbJaEP0FvrUtn0n+wSQMxjHKYp
52DXofHpzFz5faOx+B7ezHPA0Eyzlby3dIM0Kuy/jqVOZ+4uVI9W7V9RgecNrzFoDb64k5DkI/OW
ZtlfF0LilpMvbVLB/WGF1zVmNBX3REHVWV4tPXz4eHF5ekKPC/Kn/bF7f+/pw4G6Tsm1B5CtEArB
+MMO4ZNpETOjwVzQv+HmzyA/51h2Q5ba6gGKy2nLAsFaoOtsFheOrG2kcvYQ+4vVSbfB/4jrMADd
1xgaI01nWn5PpMJIOoWftTfAHDlmAjRp+Dqb3cnOrjA6AF6GXOdzsPmYeRhkFDMrG209cSL5RdzJ
a8G571yj8/Q5APAFMR36L098Bw7Lm93zOyM4LO/5Nqhixb/BHHB36QQ8kDx95yy/uWYuD2Er+SQE
N9r2dG1hI6gw6uroB96dpxdO1YAeRvCeonh2SeVoNv5+AYWd4gkpi3TjTiOfPXmddsn4B00GdKCM
3rCNux7Le7d4p72wRlgHULggpSXt6CR69jF0KiN/N6cmfBqahff2XTB0Ms12LICP6pVmZljWxBqc
khdLllvwggvJTtS5J43gHR3KJ03ZPQvtaX9IWI0ve9ZkrdBfHJ5MJhdIr/5k+pBjbjAILqsvf+U1
R+KYdvFuxVvjZNoHDMLVjDuQ5ODMgFk69WMODNCQdPt3bxpQPncmbRydfukj0lzYHBwAOWQFCiqP
Eczedo35LdRJOJT0LE1M3PVFo88h8PF+1KsuHFymuEo78mEx9Srs8iLh2u6Yd4wdIFx3lW4n58p1
DgPLOpBw9u/JyWYq54EwR2fpzIF4hG56dzsE1jJJCrsXQEWjcTKnpu+rqJtn8+3euoHSFRwk9BQ2
9nqlQVTJm+mqPVUHrem13ALE8EGSh92KN2Pt26f3CmbPnF/OeEIi48wOiADW3RLxG7IV6fvtjd24
BaTaDyIJZ5QHkrYJvNFlejTJMHr4s0Gi0AHQexqj1QzzR2lmzDjV7mPcuMljmcHgfPiu826bW+iS
vN2LidRBtiOdNHR7AG5Cojr4ra+ttbOf0AOGx5jRvtJc5ygFFybvUEleQIobTNWobBMygduO15CA
v+mZBBk6Bn1kzgfINRwWGYo72nW04nnDczSDdM0fXN7z6mFyfrF6xUREahPd4tGrVAjTa9a0HjRd
IMYbwRO91TUMXINF1sluId1WxVxxZrnUBbyy2DqnhejC6fG7DPeSU45EVhTtdEA03uLJo3j2y8pE
KSlK3Qds9bBZUrRBIhT+J+SKsLEc4+4sjqzEsQt+E3jVeX8aiBOunW41ri/meYEaAx8DMTgcnH7m
UXieCSJYQzecWEefDjPkBYO5opWlDGf2znDoh0zUlynRVYFlSJeWwE//Wv6KxqNCIvqOP4UO7Eze
Gx/jrnMVqiB7DRYR/jBK2DHVVJJYxdsKNlW2tjDFoRRUFDPi6i8s8iobNpmI28HlcqwVnEgtr0WT
gJRSmF2kZWYXhDhrQil//Jz6HHLyu91a0cUPtnjcVe5e7P2qhYj+v4z2zlN6BrEeviYMP07rMTxz
TFJqEru73ZWfxHPggsVF4+0oRp468GrphTyuUDo+pVCQEYwo82aMjSzLlXW3fpbPcue9cUrH3ZcR
W8an7GQw9wDKykv5vVh0ecFd2JOCwDadu93M7nbHugbipIXc3K65LE7oAHu0F7P/OH3xdGpi7sJM
o6ZzCGuAsMHh1Qewfb0GB5rUSSfbxh2gdKvrq6N7CjnAFaLHFV/ArfnmiFq+YJfIfCnsINuJhow2
3I62oxpfyPJt6K1wlkDfVFCQM648JIoA2i3pVsLz2mr2M7zCRekR9oUitFn2/vSAmai0yQFdAKrN
b8SA4IHUoBDHYV0zcQ6G9WEFcZWFsElhHRBeyJt0q02mQ7lI55iHrUpmP1FpZjKdh0oPBEu6PGf/
/eeTBb1h/inTbnYebXMino1g02kvIZ4L1QJ2j5mx/A9kfpRh5EnBCFiOIKuSeL1BQ6kbwnYcXCAa
dvC6gIBh4QdK7s2IewPcVPpLbB/J2ZoJ/fep1EOZSZ9juxMp/KME738h05O3YtxVv7EYcJGnpHYo
JWArGn7W4xcf7KE1lk+nTNuD61om1yP/se+eNIelhGyCuH8lkW5i3thG1IgQwLhawiTuZXJh95IK
82H1oVQ1dM7kJvwXN1v/O7jVVM/hYmOxxP0R3Qo9Wn68Y4UybQoJj93LXuV5HVpGRpcXWU43/CZX
80IZaaKKLGugnS/4EF7oQZN46EtPmOtxJc5T+oQSnF4B+AXMtl1Nl1PNZlibSJ1SIcUsNymKC2EC
Qfz3LBf25oqo2QoezsPgMTEma4wT5/JBfT1oD1hijRJOSAfqtG5LWSHdhnACLWmILfITdVZtjEPD
GEiSoXJ3m8knE6H8x9ejMzIU+i6iAdVu9seR8Sg0Jo0JUFMI6LGh3F6vRp2HWF7UuALJIxKQ4cCb
dUgHWhTKQsDDK5s+Aoc41HekOjHZB87YzI+aCHx1hGT1ZFzIxBo7Ttf6cyahBe1o/oFESJ2mWtC+
B21INjAn48eclbj+EF9uJnz40Jr7hkSpM/yvGc/3abbJAtO06XfZ6jzgh8/hRoqrheNGMmYB+K+w
YcMRkLEksM/hASHImSj2SG49uDi7AH4fbJn1lljYY0BSZ8shdqHjcab4egioIdskg4W//bHX5Jx+
jdGvwKGkGGFf3m6mVJJwsOfYr3GSzYxMUfpw8od0CQBqkEQ/nA+xGW4vNM036W4YD6WKH969M1oN
+v0fHtW9XDIGwNQAGk/DXSZ46cFRc61oxpDyPRWDCzEHDses0kbfn+jJ3bRCMqGrM/QblKSqAQHo
cCc5beczPiDP7+rPm6PqbSr+NYYPzgJzuWccof3JO4LtCQRBAo+0F72YeZy/TA0rOiFiUmePHRVe
JzrVVdvrxuIdTgo+7HJ6RRp6GEv33ozQAfrAcBoEzGwXGOMt2nB8areNjRcmL2ATP/VQA3LhkyyI
wp1ffYHwjUGOoIec9kOy6fwUnBZQi0icz4YRN+wbmd99JYkcSBAttbd/CTfMl/d2v7VEeGOFCZ2y
trocPOzoO+cCq4z8zB+siTLIuw42xSP5/zP8gjnMxzjgkYJ1nV4mLGyfjfHsM4mn7WqB+uZWkQED
tJEQIiAyhmeLBoXQF6kIz3hisFp0S8upBledSXNyGCu2ucK8km4QgYIhQxjH8G93Ah+jmplh5DdF
RQyyX0Ma2WFLwVkru8048a9IIyEoBGe2mW6QrjkSOVFXFl1TUEtqDszaKn68xu0aJqEC5FItUSnT
lY3vPrOegFUBdekA3IDybKBU4HbxS4KbsyRZ0sVYDcO/XM/3w97bQUKyYQ1zYFBqX4cPLg7XBSDs
rIdtR9koLrZqnXFGbTltWy8ZtvajDAt0hBskWpExp5Z0Nz+pGj/RbATNeMYJWTS8Tx3s19+sF3Wm
nLeX5dnlVV4L60Mm88FdEC83fGNJn+AinR09ZhTZ3jGDQIsEX9o7q7NzYa0OVfIdp4bLJknbidQO
Yhqjk+02o3feCVvzO/hd1mWxj0huBpefAmzrQ0tIZ9z5dqzl6hXeFq53jCIxsotV25woowBWDmkr
08zxOEluLxOPvUEvfKdSy1HKpBRuEemPfRwKsKowP2dPKSid/do0MYIb3awnqSIPRdRfzIPxeyGR
b70P1YG05qsQe7P5vx7ExmXUd7CfvHBDfS9LcWc6ptLpxMIKYt1urITbSDDBXtEx39d+cOqZPOVa
BvbcFsBpAZ4gDboEtTm6lmWEXrW31H26K2JVs8NzR+xkMJRBoY3/MZDUNdAm9MbepJPSXzm5V0I8
RYLfJPMTPwoS0uQ0qmnfMiorxTuZJggjXIht3E+1/0Wkug1ZbqdgH7Ycijf6WA1j2sNdp8LEqTah
RIjavZ3JbCzoIj/PjOwtI9AWxQ5aSRs7oB7rDwaBhQC1AxzzsI/AwlJYq8moNRXdanJs8q1GjocW
WI/P0g64nzzuTQKlCFKHeaBLg82OidACXsP0yWt21O3csQ1s6yuCAzlFxbwIq1l2CYn91eA/TZAb
kogHD8sK6HHE20IZaJkU9Gy7FWxCt5WpWAJ+WR8Hc73i50xGVuDyFQklh4lacNyYsHVxAzBv/YNS
4oKjxZ2mBsW91PPI9TrQIjO6BCY7+eObEXUvDavb3+1gSUiMN23iYifGOYvBSTjKQhFAVom4fl85
NGtRtYlSf4Hjs8614/LxxgH5bGtwVTAqCxhjhxPQUkHV1/AY+EvTd6Sh18E52nt+GDfQf5FKgq3D
TCFkcDnv5ILR2t5t/DgST7czs9swgchJ0xk5b/HsosG/u6senPILXvzxhxkmwL2LytktfaqePVpp
1Rf+NKR3SP7bqMvIc6iyFOu/0ngPTbsyFPg66BIlfex5a+mvKHQmqL3XT9lbexBvEFzeB1t2e87U
4dWQo1DMQIjBR2MF+EgdqthryP7UhjTfgtXZqJzH8AzMqOfY2EzFmwoXKmtKNaVBGgOE4J569+AK
HEWh2oasqWEwwrqVBlbD2YzKlQxR4CfprEAL3UIrZeRV2Ct6ISBD1I5haAnYbpQMtvPv7L+aLsXF
YtcduQv5Jxe26blttuN60gag/6BcJp29Bc0V9S81oORHX3aNTI2o4ThcRtstjrIVGwgLnDvxRQwy
YcaxeNp5TXtxjPIzoCqfPKg3emYDNi5tZPcD7v+ghKV21umStE2Ffccg71cf/uB1adt3FgcObQ9P
hYuDFNGpwvfWfCI0xAJkm1aYzBzQmOxwtdnkGrF4iaRd3F/gRpGg4pGKcY10QPmC45RdQHxY9PiY
Quvh5x8hzA7WVwfXZMQu6xZmTQQRlwNdvAX35sz7eyMgwuUPl+g7OGE6fqzH9JJrOuCFPJtZFiX4
N/BYXZ9Co+OfPN8FsuBW/Qymnjzlm6vDzEFeA8wG9S7qpTpXzJ3ncIzw+GeCTdjAmAQIZH7Kv2a1
0kcM1H2iTyFx4w89R1Hhz6Y62AYvA7tQ8T7ySrssn3PsQuhlYQL16+I0w1eMR1f6KOzWaL86pwrM
sSagUNwrq4Kcjer7msMPlabp00OrhvAXqGjvGp/itMSAhqz/FR5SfdnzYV1v864zxmTTQlBzL52v
v0XEoTpqto/711zUZ2Du1EfGyb7ZV5a74mPa4GyDhikSOZyrw1sxp+jaI6OaKxmtW+sNGuTEO3CB
L2OKa/5UVKta0ou+/oFBVwnlItLeakRiEtFj8GbJwWPCya7Yz7/Gc9ZnIBG7CmcnpEgblCCqRfJ/
Z2zjsgEFZc6IVrXTxyoYAqwgspvisuuTykEWnyj+Cd3Gl3poovcog5goQL6IsNI/k2CQRVJWkkqr
/i2cDQ5odXhuzAAQIdToaykOpMTRfs5fLmmZ3Puv4p6+PLkF96JD0nD2XytEdXUmApbPYhaLdvXv
QDcOg+gE1T3VAv20P24DiI1Jurt3myg4o2v2oidbDwH+3sMt3Pgcsazxhi0BH0SKC0D/eigNVVSS
9HUegG441kN3sQeGP+xofMb7QIqJM8+E7niGtbnzKigYdsU23+cIXUiIb+kpVecErilPmceORjy/
rDZGz794+1jknQ2zRrSPdiJBd+cPyebta1ZxY+gpk/8BzYlzAEFPIhFnkL3mg4HfojUn5QQGzxjS
SszRsbRlpePyC9mx0Vf/oInAFYLuyhbbSx7TS9p+ay1OyGJizGZgdjq9mP0QWwJvn1UkYSb2Nv4B
RQuuMMbRoqofQ1GFao6fJSURIhXzFm4KrH2Xd49OkHvVibdNVgrrpwZ6ZODHEICf9J1E18IZ3zkM
IcdW42ONQ4vxGPfIpqwXcB0twSYoyMaRf2oJMl9KJyzu6Fx3HfEOQGvIVTQjiBZYGdAOtnfJ1mq4
TK89O8Sw7uTlniNoTXsmSCzgG8TfCbDfC+0zophGpk87+BFgSpY9ONApTUH5YYp98cOSlon4Hgrl
+w0GkLZz0QSo7mUB9ThQOgbRkXsri2m4A4VlsLFzpnO+eNZ2b3JlqLt5jPi9/Ax8gwHr2H2jep+2
FspkM2gtADUA7l+cO0cH8M/iAXAKANQpdjaKgOLJrRDBY8aI9pvIzlwaIibxeQ4NcufSncYTS5J1
zoKRIKc4QZ/kwHhubTqg9HesdsPQ91lnNWNaHmbM38nNrZr2YaHDxk63b19N6zo7jZv8LGPiUDps
pAun5Z0Jx5VSXEhpVrUC+0uEYxVTQXzmVdLiH3JNMIBbTVbTa4FfACIBzqq/D06abRMlnrthkvB0
Y9Lq5W7Ub6P7dwT93FxNJEIsVRreDpYv9mcMPQLB3sccnDiC0RfQxKXfIQy2Dv45LyNb6UOxnGww
W1kIe+UJo7jWmikf4SZ+l1/YmmLCuSbv1YfYYNaT83JHp43BXraJ92gQ4f2x93brGkOxa/nBsJIB
vxyI1a5PW7DLn9O8MrcMCIM+i8VLX0NPtoQglarlaX6KyUu3BTZNHTCP7GUx8djYfA3IYihyUf/Q
ajwumzMIhoeYLYOn27EQ2uIO+iHmU/gQLhs+yX0rO621aXMwmqEkINGISnFsERa4mgg4gaQElwYp
uYTGKscl1nstBgfAjeB5b8gU+WgZJlfiWQkiBTgHv/WETco53GJBY/GBGD/NVYEWU7NIl/PZRw6z
B+vG4ZpOEse98DO0nOUhSaT4Qcix+DQCnJsHW4+n5UOxoVey3wNHw0voeaRH3VA32DIqZtOBfEIo
uU53APXETujWJbZSTnukH11A6v/MNWHataavrOltwd2F6zIyR1h6ib/iNNFHbYtJAYzrXCrJ6QSM
jxUfP02W6F6JRdZhgafp014RlWgdQMKFGk+GjCBFakWRXECCndwXe2ekW9AdAyEEKOHN3Sy+4hTZ
iFGf9xs/0IihFkKyJC0G9+MgMqiJwKop3XaWBhXXbbMCVzVBkHCGZPJqsQ+6K7IrhZQh4D6QF/Gt
HZPLxrcAORr9BFpzJj9BIeQCUtpKAakwCCgFylLtj07BBR4FE0+plmx4djjqXEjY9w6qojGEdayl
4LhC2HGA4AQ9DLIMSZSbZas7uby88zaU2a0BogoPUouLC14bcmsWuK6gpD/VBrekw7KlK2Cg+ob1
CTzb5/msuFTeBX9vG20EsL+4omO/6kDAyYW7oFsoa9DWCINoxShwwx2sKOekN8L7wz3ik9whxW5J
jZCgSS/DQJFBjKLSpW1NicyEbnAG4V+s9852KA0HoFJRAwlu+jJGfBzh1F5EJBMLcC+fRFoQ3C4u
hqZIRqefJXkixIDW3hxCiEavM29Ch4a5PVTFfkGjUgapGCPYKnqwV9XiAnZ7Y4/kkDqWGBGdyz1c
2cHsCHy7wT6mIuHehzDY1URxqyVM7ibz5GkCz1tTJdCjK6UmOlUyUYgcH7Ai6xjq0Wa0BxTtUG9T
coICg2IQUctjCCfM2dGHJ5ekdZ5BpHABNN42qR85NgcGzMr2x9qmGwShZQM230iPMCn1cV3markp
vAAewo+4/jDpeuHvkn2y0WoNNk1dCVogA6dlsLwOBSHCVTPqsfWbhP3eUoXPDmucudenmDS6sRYC
PgSk0SjL1pR3Py9SJrgZSRRBYwmvYScJcGNCYZPtxrM/0BuWPFfBYAOMpeByPsr3kut+ruFx4gWF
uRxsTlL4so1d14x/b/kHeJhVsZ9oI330LmYYbrbwQJ85ui9Wur1ynx7TXskF1/QbaZ5TBCAOqDkw
275ZFbc5xnefEYNlfdzBfFwH+T2PUC0pErPTSPj211BhFEJtn0PZHTrwClZdQChSjMvjQ+XRIuSz
Ic123jHrSUXWlFFUUUuyu9k2AkWBWFDln0sBeJHR0S184ql4LGpYIDKCkmPc3LmHQDwxK+8WYyb6
DWewkuUmdpMZ/GvRDOBTH0pdMIUAgteUuGWdIYSciefMZuCV3H04/ibDuVzNv7DFWOgiPoK1bkZT
e0fLX0xzd07e9+xFkuNHIiwAau5ugF8r5oo3n/lIyQGxB9Fb7Oidc3JldsFJKil5dbJo8hIZ89jv
47lCL4T8UQf8tLCyoStrf1ZC3dLSXsykpC31MFa2KhZBiKr/PtErf+IWszNOkGJHD+8LI5YyCHOI
FYfXEwo6i4DhJvQfd5RpXxw5gfHXD7YC2RPOY3JetSyMYrP2X2/xJSNl6AuT1TBMZ+ZJ30mbH4N6
49FfOmC/jni0axOaZNglA7NSEO5tzLGPDIdhfBp6GOQ78KCPUJBlCoPMrhe+rpg2PeEpq+YbFLDH
0Qnxdtcvmug0qgRer4v1P0PT3oM60eZQW+G+YSrlbfGT/YbHlMuqIC1jKIhtpmiJHjib7mKu6T7S
GDJQYTAcbaEtJ1RX4iUpE+1pm9Ohvq4OKF6YOLWuvZkP5qSKOR5rTsy7hU/6scizYIGrPO9j0SnV
krngPHKhtlPYIvHYMSpEDhQOSqjEwtFl52Ni/UHmRMgyz+aVoVRJYpKgjFYskfWHJy2IU4+4LBGD
vTLLNvkub/uS0EH/5Y3EeFrl5qDqkXc4sVqE80cLisLfiGQFY4hqCR93BojKZ+SFZyaUYDfJ+pR/
ikccK9fq9TfBIWccPfFAIDj2HVa5TLFf3/Nziv5q5rQN3Obltn2x9xexzC6XOwdwxsAh7L7DQ8yH
8iW6UYJTCeCbrdo1t2DHG4tHbpd+Srcvt6b44jgrnH/q7Qq7+ga43z8r5YLWsRjA4m4eykgBSWSj
aApHHLI115EBGPywgc6yRXyQcMcviCMQI0jfzKriU3pNGJ+Y0/Bc5H9P6mf4wWTCRCPYoDoDGlFo
fSSGn0Zv4EKyD54k0Rt+sHxAAM3LiDhPagQgRdr0QbeP/x0IJ/HiRd5VTqFF//slYi8vCcmxkFnz
ttInAZvSBeTkZE4f/HX/WlD8j5RkJ3F4W2xi4ktFAFIGOoFTz+QRiAFf09YIex9rqhM1D/kz3p3N
1qhm6c1f+dXekMaPmsV78MIjHF9m7DAEEG+RU+JHQdaHFbN4Xp+9imh8mQOiuCwYAvZILWUozTHc
eluPs5pliPM6N+T7b/UwB22zYQ5az24TrQ8ukzCOq/aaAddNEDz34TF2u3ii3XoLpCFSJDwxKXAE
PJYqQ7W/pgabxOmxKmUh9JbcCllxzf5zql2MD3in+3jZ8OEz4s41OfmwP6F6A6m2RhprnVERX0/B
H2DQCRuRMl4sInnsMlIt4YCqAM0OYtnO2rxzK5mMtDTF/J5jlC+jiudvw20SDh/8PeLEmciB6whi
QeYdXv3bH8aaAkzuYYUNMWr/hVkMhYu8/5d6iGtQGRysA8agoixkrhDx9jGoUESg5IhOVs8m4gqZ
HkUr4ahjT4/pxu3Ahm+xfLkD4Z2dcUxlOVC/4BV6Zh6meMCCSnCK/FuTeDazTBdfoqSofBoWp4oj
IwQkpLV9BaXKhWFt+ZJOzpcu2tiBWLdzzgGUd2ZVdK3cKxKAYyGwapIlFsIrhlHImoSJx8KUN6LE
i+WgImP4xZquy6dn4gcnCN9hBAGbgK1A9YGdYyQlq8RT/s6weWepHkBf+SB0W4gn9QrPRbfrXvzr
QP6/eIXLfCTScAkUWGv//h/huIn7/Js6l6EXN7pNicod5Z5pjNv4TJmFTChvuozEsCVsbzGrBjm+
2oVMvrr3ExL7p1N4fx66LlExcP6674JBgiqHgSi8GD8I5My5QdvtS/PD1FOOmugWIVdwbhEmq3xP
RgEwftMUjQvW+s42QSfG5BSTEyDA6QsD1x5zzjkuZUADZ61/mVYDXE6viHSHJ58/7AECPzGTDkWp
Al1LoP3noi8e3C226KLLg5fN1iLSyldY5wRveQwkbDUDeYvi30nOXZEHmmPNCpQBOSRnfmouy68Z
IPD5kRSFsfyg7f7mOEdN8hvHJbYZ4Eg8EwRjTGMpYEzTyOBMJGMj06Mn0S9YtwXqEhxl2EEcAywC
S2PwrHxd4K1tyKvEY1sEQnINP8dtQ9QwnKMWEcbduRK+5BKmiwUj/fhnEU1lmU/x5ecroRXsjTWx
TbnCckrpVuLTLKsMMEtugDVlIGrDKPnroJz+5tlKXGZZyGYgff2aCc+XOm+6YMatqLn43L/7wwVg
AIZSbcOWgThEv2BvF0xSZtuLslFWLNfOj8vMAi6Uyy0SekP8PW/Jy///T1Hgkl14SVGIBJYrP1i/
38HePvhFXqCVY2kRD/jdXv7f2For//eYGGdInODDMFnB6rgkFhIT7IJF/nuC/OaF/SUfkR+3i6KQ
tSPzETY+D9PZktDI3/Dv8mgL3pVptOAgbFiZB/T7IJJ4ydye36dmDI+X/N+H/5MX/fftbixvnXtM
oebVrJe/ZQ7CxocukogL+DA6+Hdbmr9PxoNecFPk3omYcGuyEVD1MAadMSdopgiDNGpkYhxLiyEX
P2nSG2+5ggW0IDz+3ot4TMSUKz2aj+RAw0bESuDrF17JtXMbkqNdnNwTqR5TNmwmAdyJAUTtcIFS
zP+MeNKyimQtMYFuOpV0AjP+1m+FyCQXEkZZFrJrak9syR98lRdwvrCHWDBlAvhuR3ZU/mAOnSLW
xHuvQeYMeDKFfxZNo4TAJIMpexzWL87NaZcEvMMpIDPG4PDNhhBUqLNFsi9EOsrTEf0RgDtjgx//
FelGjxPi5lOdo4Tb+Jeol8NcHs/CG5JddBE0A6IGCFW6GX7BTeiyRzq9GueOWDRW8+OikapsYmEM
v9Ku1cn1orPpV64a7VFceN+sbV6Z84HRIOEf7NjVXrgK8kvoThWK1d8MN8NW+kIJM6yCWZ2BW8IO
Q4+r0vkh3yMuoeZND39oQ+3GXMLextcnXX53BROhOYVSFzwWwJ7apNm0xLzwjbtdv17I5EXVlWd6
wgz/T9JwfeIVjDn8O49lxvL/SDqvJbXRKAg/EVVkxK1yBCSRb6gh55yf3l/jcu2u155hQPp1Qp8+
3d2q82lpFQwBaHvSncSY0brP8B7WEri03ox1U3lwsB7NBtkwog6GMvwINdpAs+nMlLIQ74FTNKkE
D7CAG2gKqFt4GBWnGu61+8HIHsXTRE8SVYseWRR/HVVLWgyUEQI9KlUqazXMm+mcuXFEFt1MI1Vd
qnPEGideDEVK9Rq1BOePx15x5mPRNekpwwuShUhrFEOBYrzk3MPC39E/xEaOiS3rxNLUuftGhych
0GVYt/k92ycFjMnxzGqvevuB/BiN0Y6JMvuLaHTjek+e4EsynCzZ0DxYB5QFLpi7nBIM4PftQ3rL
kPQJHq0G1Qh7iemaz3zwv1h28KFYWb3jfOc1o1frkl2yHWZPjejsPjHiqLEuqWRCreVPlpcbyXPb
0cUYP9hL1caqrvU8AhDxP+wS9OVNomyuY64Eo0G9yEiovVN0E5KrKTN7mVRMEtU9Ve9NHf7mazAG
MsZn6uoP3h2sx7q79JizBzo45oiP23v7jPWCWgW9bIW8v8M+iVaVRm/Tqg3PPLPhaykIuxhqOLWB
tv3SPn2jXaVapXiVpD1YQ/FPzHtcXpBUbp36peGmhUPq5o9lrPZzCGzQzCttZQ8BfKxMfYBEri5I
q1giouvyUjQP8NbgeaTAeToU2uRiS5sTwGHhBCnL6EQVSG6qqwhIzo0VS+Ia4pfIJ6GBPG0gTtq6
8bBRxzr3tXtmwZw5MDtOV57mMgtIq95/t68XPBPcLfdTZNO1LcAjb8yf8i8utbCW3ZGLa84FHWeW
FVk44AsaLcMuta7YiDZaK6/ZKkCnrGTE7MV7yo46sguZwfIkR8iH2/ocTDoMIWhtw28Ezwn6K1l+
tHsFW1LMIvM8h+ELGxq5Gr2ldNYQEXPPjGjC0PmLYy9gNUrsByUVChmTnVhKmYMzbZNcdU1W0VhF
iTyoq8TdKYXWBdl5iUlc2fDg+aCi/O+YoCcLaPnnaVMmjkp/uRgKOrktWVJOJafIrXGYydK+jlnz
1V456OwxQCaYz1aykiNCYUxYaAeQhmRJvKq9Ah/AkC9zecALjlvvaC09CFwMzeLEtYNuEHiBhyyw
7XU8qp+ABPw/b8nrTZ2/MuGC+Mqs5joo8PitnMci6E5v1rjMuLQjZzjJnhJWWBYiExHOBCHgoY0G
n4o3Wc+qyLt5T8A8wsL0xYS96DzQTHxaOy4MI+JvxOGn4PxBLRjNYv9GZbSJKGvU+O6SI/ra/OnR
PdGTHJxuQIW2YdMauSzPw2/ElWcnEYo9B9E+UwE3cGYdfXI3a3fHpMev+YzY/VfvWITEcIDxeQBp
v4N1l/LVN3iFJx46gmgtL3rfHBpKPZmM6zVzzfHzABVLMyyY6TULPApICiBuCgOSiJnW0yasjmZ+
n11nMCzRHbjfvW/7PuzfwBdT7CITSvD40yvCBYR6lH965/yWsC3NtfHRSkHo/5RIIKKZsd4c421m
7fhn4vKYRPfBc4BOBBmEXXAcEYwOxhDOi9aE5ZJdcHNfIxZNWLXg8XqMSq16cNUNgOSGt4D/mV/9
u3+PWEV3L9ZiMeNB4FJsTDh80Da9jJ0b+mqFtV0L2oPHfqSD+xwTR3vLkAZq+e+syVaKNfYNm6+q
b1F24NCrU+EkP5EtuZkvb6pIiIMHcM+DuMHmKrRTE8SwVbJZipbvKm6p2cehewep5PyflDQAdErd
L33uiwnxnEXq5bn780kS24Chx6puJtITANGVewaKEJ7MV1cQRave6q/RFuY7Zmkl/7aPM9Qf4mMs
qY+rewbvhwfX7DZiKEU/zlSB9attjMZ9Xqa7IX9Ez2jSQd4S8y/5VFwH1GfudXqgYTktdqD8Iyg1
E0hZxLWGj+hL7QYr6kJMdtlh4NNvUCEnPPyJLcBSal96DS61JRZb2jdutB9Lefzx7jd/m/6mv92I
XXwdrpbMKSrddYCGUjUlHayYxeal9htBk6QUlLNv58ROK6Yf2BhwxZecInDIHkJK8X0IqAu4VU0Z
cX1xApgg0vBDTFLwVqoqagLcCvGYenkshEcPan/W7Rkwo9CNaIdPLfRkAYGw27xGlWw7/QDrc7A+
o/p80j1HtazcqRIvdCzP7QtT0kFxgSc4guzaB42wVOTRhz+0UJMoREqqBXXs1oE8qWxCbKGICNmM
OGCusnkaRUI0tl2sIoBpSCqkDgOsdj1/Auu9QfN4zlsINIDVqs68BqsMJQMQ2mFpiJkuMuF5o61p
2zYQOYzHcx0U/JvD8gTjjmjOrjGiVPiMs3AbP3Ar1YCHQUsgXjgLhp1zKWLHsDaaOPM5HK8Tlqbr
GHajI/T/JzkFTdH5zi9Ud51vDlkaC1SNayGGrhitzecRyB+dt3IldmAEbcqwcIsvIPMF8ug+niTC
pXUQ2F2J9at87Ch2ywKtTGVxQkDgPJeVli4bMCoZQ4AGPXdEA4wtpRLnIaVV5oLiN+3pKwWngmnW
Leyop3QpnSY013t4cxm1J0+o5DfWkWDz4lJhAuPuTSIwnUmRR79u43vteZKAQQaUP0ejAo3U3c8q
823qRm7JHBm02iJ9E3X+YPHj1ZZfFFYg3c5JLNvq6Bo1JtiY3qe7ZG2XeM6p1Kl+iok+BCanpNi1
3fYmCFVA8L9S64GNfDCQZmoeoYiCv3ZgxDvlYQogpoTMQWitFtkMJi6j5c2P/1GCN13lA2hpSUqU
2oHGXsSdia3MNkCLMgICAsu4ZnmGUwMm17NNoO+QNj3iv0EBOssK8Gt5Y7/iQZ+OAofFtxs/wjNm
1jtV2O503HU902MNOK6NK+MvWfAbslrIT+QrDskKAAMezi/FgxUBfSDhYW/h8CNtg4PbgGqx9WlJ
OeDVUqM+TmygBeYXl5+QXOJSbCNA7jmO/MgLfXYFCZvtcip0Wd6mCQeUgpoOGZFkAWskBdIb933F
O+w4YX2wZ19/1+kBwfHGOhmtphfHrb9q/PeAjoLmKrIj8OtZxokRa3Tf4RmWzx4sThMnDqTWRCVz
xQ+YbdneREgfjZQPjk5yq0d4CkkmYSMq3upgoKpuefp4zpBogiaF+ycVJGvfXXWuWzL5iftn2LWD
qWINIJAzQiJGBmXBdcP8xn4c2ZNZEPzaU+IDxnzUgjLD3dqfxSGcTv8jHNI30axEGup6SdITBQqi
HgdeEuoN9fDXXNxGxfxNn3awulCx0OfxHphWCzhnmDmQzunLZ9IYDaMkaVM9kBGFeIEKtMEWXKgT
MC9YaFxCEBQPBs6x/UFwUzrwDPs+K2IAZOfoQ7mrqTOEe6oHLEL7MvFmCIdlhuRwvDUD3jKsPzaJ
f3+hdbU1rk0a5UMhNJAuKhMPZH13B2mXNVMB63BE3pwis3rFA+JELDMS6oGs3oNDDZdv0vsy37ra
H3o1NoVdghOhq87+8Bb7koKL6AGdHMxPCMEv88UqvOFIQRQ6GxYQEvWBS51LXBeZAVaK8Tv5ePpI
p2g3OEWN7gQm+9a7RfolMoZUcKGwJA9/kpHX4ZG/afGRGGrMDREjiVq/uEjurGONqHckKuJ+5xpN
C2lERtnho0HErAD9C2EXA/f7c7CFYrOPqyn8aLeOeIpOHys1FEIQXtfxcVj0oNDCWlXMpbnwI5Ec
7oBRlfYTfi5q1h7NBkRpCZLoqqNVbtaB6FWw3RiI28y/7TksAFeoAZGY79Uytf5e/xcNi6193GcO
79R76J1pb5peeJ4iz6k2BskxiztN+OYbiVsWVdyvQfrVH6hObANEpXhJO0J4DAKHiS/CyekPbdTW
hY6NE63WcUuv2jznW9H44umAe6vpkEY9wtroL3H8YcjShPGs5lh5biqIDZQOFmRHzV/zV6Ozh6Td
RxEzJOPGyeAkacAgxN5gtrOeQ5pmYjXxiEZRtQ+WCU43Hmrab9suUlMNy6Pq/oGPKs1UsxPEsare
gxzJZXDafYBECSafAp2fcwpcohf//k01SxG15/i2w2Yd1SPsVpC3+k20ihbSfPRPQ+iRrz79b/xs
U5+j8ENkBazibSgJAvHpgW0Sqtmbs9+DrWoCs0upWgDVJcmAyuDj22Ne6dwH96hEDCOpgHHx6KsZ
OREi3gwgDg7qqjnqNjb1L3WYhNJqrXIg7hgVRE86vDtvAruORrLcrdDoSZOXCzArP9hYIu+dIZ4t
KF206joHiQSwVMjFfKzhrEgREG5NtKopSGbEwbizVytZIKUJ7+2o2Ja+Ga2kv0qRFfKQteL7Zxvr
NCzP74yqiVDkPwy/yANtprwe2nOU1AJHAQ4iIe8wrSnRkQ3yj7mk/9S1s5NmnpnaYGsdrcHnHrxy
hSbAZSqIGds2P423Oba0UR3Rik4c9hC4MB2ST9MB46gHuI1RpLcc6Vfb2jKVOEtuWH0EPwzeOkaz
C8TciaOkDmSZGlF5scGOu27/98sZjSjz+a3TQ1hUFcKHnXjWg7nKctKlcXpR4/QRJ8iLIZmAl6nE
bx6FByFBM8oXfSdhe0Qdwl0DsY0AIblERmeTdGaK1AWnwX5ODaVMFoVncEeFz4BF86421ooCZIO3
7tfXPWG+Q1//tF7syKC/gZIcApUmXSevYnXkRxBDRnYv5CdyIoN+CbNpy+FO0IBjAkoOSeSB4giG
OM57VE7uo3qPoAE5gjUHO5kwL8zeAmrY+l61IIUtm8qHFiqArjbOlDdY2nAPOTqScG/EtkEtTiBX
DqEDXsxjYGS1zoP9+SMLOKxlQK2sQqlaJ1t+bdxJi+/CcupLmlSK+PLowOn7jlgtjygVKwE8PLKP
eEmqyq921DuN0D9eomPR/7/M0ZBQmdhAFDLwtrCBnvToWOA6IGLGE72UUqFoE6i8wGoQNePlFTGB
BfQFF7qkFZoQggUInXxslby2Sa3TGBktrdOyNEAqm8DQ+YG0ii7Yw1rlfoHYR9AlzjXM6fToPnrM
9CnYmSn0m0MV31V4FyB4vDg9S1jLa+0jLRdlQj9l5c2aa5X7TGRjWU/k/ztLevTdwROwCxmWI+so
ONGxTzlMngTePss25rX3Mdl0Z8MB1fKcdSfuJPmJNPZWXksp5U2EDpps+6N8RFrSVrBBNrpyH6Ue
JLYcdTdqy4gOj8Xkh7Hor8elF+mrBiF2KX4/KrOJmBsFdvyrdE/cijW5DgYj5EZUjvBaQQqdnyKh
hRWY5vzX7bbgZSK0irhCHYWZWsdwNoBSNv0QSWfwhmWLYB7k2AObdvQAftFcSq4G1vUK/jVvGfKs
RHYKgWRQCsHHR0+f30niYcthW4/X4QNbIve6qMOGRHNX12Qffnt/qL476EHwTTQk4s5Jn0R3jYLE
104sOwlaR7tEIqbdQshprYvPmSdfNHFRfrqbPlsukOrBi14O5E53PZREXfANiDQ9Wgv/3Km5m+iC
uhhWycCbG/8KWWIXNRheBYUNE2XYF/jAnrKXp2T1hpFQineYbzcVzb0KYqK1eBXBrmF8rNblkT47
73yneWUI+AP3RVXdDQ/ERlTs1WKGR7TK2NM++s3ZWLMKzfok1VYiV0L+h7DGo/xj+8CgQwPts6xy
Qlq00bCH8IEAyM5fB28f0/ZVxDw8dk+tMvwoYov5RVf0w6C/wQJxU5ze97BQUmaUYS5oWFEvZni4
r3KSf1KmFCcPNGZpK/usKOz6a9AJAAjFi49zhF9R/vAzzvHuQt6jU+ZCIvLqnuF5QldwAU7BKVb+
BR1bqFHoaMAyYgrhsDnUrSaVHBqarOBZnWMh7sdknTUooqFYN3xmK7B2JpesfO7gyYzRk12vuW+k
HimIHiGMr4Z1R4Wk6twbfg15UM58FR0kt7FGOAAVc6dwImlXHp7BdpppvOzm2q72PiwPEK123hUi
1cW5IYOwsp5sOqI0kRee/Tv9sWGXN51nLWGYX7u3SscfAnQgJVcLsvu06p3jFHDdbgIZ1edfAMPu
pFscvXn+30iPGsHTp9J/DtZ5IXuzCc8m6FhT3F1aiV5JzX8kDZYxSXUwB445naJ1B8wLXHPQ8Sbx
jC5Arpwz+qkNtYBAWmAt8sGduYs8MKuwCZnWMb1hN5HW7eZyvgL1FJrhXayuRosAuNXgu3arXbCw
LZ1CoUVOruaftjQ4rg7JbR9titEdTBmET5RyctuRpI9af2viSiO1QRq62RJCaw1mUhCUjmlt77HX
qjS42JOGcBVWPoTuqrdtBBrxNjWBrr+oUtA4HVW33v0OEoTwXsnvTpisjN5fmxlE75Zw/bek8+bg
CiefSP1Z0C1BakC9+lePURHRRddamv+pXV7bZ/ZWWrwLPO7/hNDpbaFpciCooOZBF1dKkWKKH/Ea
cyKsCVYBS+TZ06T6mNjVeQOmfCUpXXHcMTFevZkLbmwP9BBs0PJmHTr8VYKiLAhPlU/DuBpxHmxd
J9jZlxevntL2ijaKEo3r4zxGG6uSyG3jEAxmgwG7IAjsbTpsePyVws7dHIC0otEzqtKeqcjkjbxN
pqbElppZWv86OfpTmP5oYh0J6MsNQmTwI7wS6QZ1WzDUzqZ3nt4HTLRG0skUnAYR4UNK6gi3n7jb
5YDIa2X/G0KoA5Q3qhFB/DUowquO13unXwCBus3rLhrON6siPgZnDXRjoC4YPYedN6OQermDs//O
VnGFzhfftL/LyyygPjZjHdQ9xDdboElhsfK2g4Zz4NQA+sezcoDdw6Rb73KCvy3TCZmHeo4XtMHy
mHCtOF+TuWpUA1EkXtV5QvhhV/rMLSxTvqrG/XSwhx4W/mrJFdWMSjZx9yw0mw7X7wRZqYQRyKRN
MYpEUv/u4DF0ddatJ+pfe8EY7JSgj8HO/Ozrg/QLDXvbxgcPAcxf6Tq2XcIU05iHwwbeMdDyF7TS
D/M4dSKcQzQ2p1N3KupDwLiaoR5qs23wV8nkwgVwnrANUMi2y8693aVTnrapYylbcAsi669kZg3Z
JGQRgW5Jge2xBISkAwajrLKUC52TcuJDg8OcgxpHAlssVSDTW9eyGMDohzqjDoOhgupkcvBFVnvC
4PoSHNm7stFXYIWuV2mzt2bXKKY8IOEYUoOEstgmIDb36dJkLtdf86n8A3R3RG6v/oMMwacY2/qs
4niIz1BPmB0DunY5kjtujRAene+M6NH9oRAa9NcDQWtvw2RwQ+3u3ZIju248nuEuXbulQWNil6al
6JQcOc3IhfA3vMoecdhbsm8fGQ6eUvRf+TO0H2mhdHybUbnHGgizXShDJZKoGDCNSKRI2AEKJG/0
6C3+BwzFDBYbLOs0GiGitdBdmdiaTyGyjHiAh66JN0AgGAEQ1mk3PR7oH6Ly6gzoVY7AU1Czwhig
iu1kLJnxB7bZoPeq7ecVSaw3/mw3SRHMGghwlaSQYf+hjQFGVPbvO/Ono2IZvuRULogAALqhp2Pi
LoI0ZFjhOw7BEb7no8WZ4a0v+AEEApQBR/wd3qN503vE6IPU8xrFh/j9RSrJuxYSkBJfGvQO5d47
PjLNIWpmJWJVMX9a0o/jzTiM6Zgx4ZKeQBxUS7+PwQiGUTpxQGkBvPOIWpam/IN17w9Y4MEiiWtc
oBb9t4zLW4NqwdUEPaI/0wzDQ9gLcxf2jk4xYgFcJ4DAF/pIXyTr3KvZYviM+BeiNobtZZ2HGzAR
xqA+AUXgeHPIW8D1AE8wGnlGxlsYghVX9FoD3fIvTxwsLcOrgfM0UPc2qSI2sCKTyY+MyAE88Wbf
ICXPmdjOqz8w4tVSyoySaRa0o+meBsD8m0GQQJ4C6y/yPGAiQUWZqqlDNDIXKFVj31xU/UIcFXjK
JF7azLfwAWv8PuILbpGaFSYFdrH1XzJSVH52w7zl2jm/LZxgDy4E45XL7xD5QLRrKcDrdDdtZP2X
BA4z/dX/7bf7/0PcAyAOFUswpbkyGurXmA+CTohNCU8tU6BJyg4V/T6ozf5HETHorowzGftMAXPL
yyK9IncuLP6QMgF1e+KIhsRc1q8tQsOYKk287gOvBwGLifh/Fhu8pB8flmtEAwISqcGyNAXEFXVp
nbvT3w8R4sIDPwTRp7VQT8DlbyM+JxCRmS/IdrmD8Bip4oigDmNi6hjACWf2e6jAHULSJ4FAYOEj
hcNIQQu0cw6E3EwBRYJ2wm/rJp8IgszFhLL5giyt9Z+SCznmA64FaZMBVgLqFLHWzH1Zs+W7u5v9
uiQYkQtg7UJrK+qE6IOGl/7vXdP6cecAGLUdZdv77iErW3qphOrYTc4BfLVHdrPawTMS7+c/FwOk
RmjoVENR6D8k3y7YyMnLmMc6mVcl2lU7PAnM/pIuHuqZ8BiSGaO9INM3MaDiG+m9o2bUhAepuEmj
wL+n8DX0tyImGXaBsTf8NuQu6+Z7+aah53JWzA2Zet3+EhkP6S7cjU9pg9/fYBqzO91ggwnI1YBY
J3olhXPENUO9T6yeBr7DtWAukZ1qRu1E+nX7rLRbLwbVxG+4keBsnEY/6vP5A2pSpVUvGIsBzlSY
eXITIKPpfJ6Z6nBR9MUyX1vjN4yG8QTubPHv0jp3VpHbzbxGi8RrOtI+4VURYUUxhvxOaJWfYJoi
vMIPROXu/WfGd0YPuwWUEgNiyiqQ4OHVETxSNynAnNYg7hCGVflV8J0/JeDSdhuWq9piJlo3hlof
jvz4HnCmhwyKkSXjyI/HCRz9BM92ktDbb2b6b9cFV4MfAZdbD8OKiPJm4IVTQm3I54CUw1Anu0dE
trUt5Hz8Yr3iHXODGBkE3W0O2dVl6m5yOHet9r2jiRl07qApVuG4e/JAAV1oSwF8kYuARo3TnkwB
JD1wayCG/evra00aLNYf2Otgw4wlkvDNTs9vch4VEW3xc1l3ES8wpFLbu66yZamNdnysoigFEKfV
ALZFXJcsXiapnwM9GKtMXVRtdmURCoyzCOwh+FvDsJWAYPXS9PMujyw2A9DZlcR/gAQ7lpxMJvrd
QovrsLaIKPgHcskXC9IeQkctVGLNBUQsRgStQkbRTXrhcr0W9/wyLnAYN6ngxD3cuIYPtWITTVGc
QAqjRNvYZOQI3Mr1/YJkT/76+5gVpzI6uDvmIMRROGdFgvRz5dxXlCZnu5xcQTh4tskRCaGlNIWl
eKSj3ZiGcFwqGgWLBlz//3ygPbNWNeJVbDd+yIqCmKYBSKtz5VEGJ4igx1Z0Nj799nH0yDZRFxiQ
o8zmAt3Cdija5x1T7TllBH06BiDf+B7cWNAwzwBv1HBoqGvSRnIlOZ/Uuvw4jOJz0Q1COo0xlgpe
rWdOaoSofSvypO9Hcjc4ZApzLGBwMsaw6KljH+nvxVYOxAImO+2jBnQbTzQZ0bYIC5rjTseCoJX+
1iIdiaIyGZcB+fFi5jOK+M8Sk0m/qoltEReVa3yhqgj0oY0lmTLThdL0+1lh9XJbJuFHaTRHHy/n
ULl7K53DB3w47Bmu1FrxOPLU8wnhUfJWdVhWLPfwhJFDVj6c3WmJO8mOzNv/oiC68GqOt1rUsuwY
UUvhluFcmUTuvCN7ZPpkNi2q6j6wSCbW0DoDniJeQ8GM9RrG4+Ue3N8VJTKTfR/6DwQNWGgQjaag
tRu3xILbSHGpaaniWqNAnDZ6Mgodl9LZLOO9ZiY72+XhtrXpqq5vSS74r9Yz/DMCUQxcPmZes6pg
1LIZ7UBw1n9UqHzc+pCdeuoXcGlkGRkU0rzhsIuP9i0eMeBDEIyugW14BBXAZb1tf0W3gHmfU0ma
R9vAaSqossFT8grpy0aoyyphr/jsj75Wo4a80yNw/gC9T2g7fZomZdB5ULBmtODhDOm/un326R8p
Sek/paR3Olodca1EiIwMiFlOh0nsxBfJlevY4tve4Ux1nDv9OMqN5+gbvyDUOMaNDZoV6weI5UbU
T2LuRDVgvS5Rg7kLdc7akaCNNGwQ0dHkPCiT8E9OqWOACOmZ44GjxNMkeZXVhic0rH2xHMr/yxCz
2hP9td6hijOPtIQTbmp3yjKPW7KTdVf+TkvWXs1doPr36UnLl1R0ctioo1Qo9yM7DfOtD+wMPJcs
w1vnTXRZ+72Ni4ijdjG0bLFzPsnOn567Y9bkYRGxcmgdeFsAmCv0GG/YDRZnhXTfp0lD+vAJ1ofr
ZFTpbB3G2I/2Lj/3tj2y3JtVOJaGA5qOs2EWsp3jQjmklIB43my1Uayj8PrwoLWpP8nZWbeb+Iwz
QCnnc1xKJEKR9tB6T4eTULXPPEUFvA5J3jyylq86gqUKgjPMTRYGhjByIZ9gDiy89OuuO1xRnrb/
jIVkPN3wIyZx9rSnML3o1Cl5fwYjNdMWp/dkNTS4gdtPDoerQVwjFYvfrqcHQgDLTyzMQO5sTyFb
Mm2YDrmyRW+Y8FDByjSCzYIYbXnezZ01KMLqdocGQj0tlhgkKuorGs6VCUAJz5M67fQyvZruOHFW
aUs8VaosdiChsEnsHiJX5TdUku1FO7E/6W/sBxGOQomyB73hwfaPsb76JvGvyZnjYTOvcmTYEitR
Mijx3rASIBkMVfj8B5MluPIKjfHdrfdIS7v+kH6ZWsgO0DzWgKpLq4ej0PYXfh/wMEqc8gKLNFSH
+67hTVIKgZmoehot8o7HtBGicMAF9JXJFJGnVavBi4Lfc0RvfP5dTaWlPmg5pNNhatplYrHypw1s
G35cKPwR1H8U2ldSeDWcpECaD+yUmMjR7BfD440lxhcgN48QTEw4UVICC9J+tGJf7D0cwrkNvAHP
+mIRTCFkc4tePAPFdJiMg3YGmAMLJCj0Oh3Ty9oBV51lIS2tsTf2R/JmdgzPc9guO7yNHWouumQ1
qq/TxjIOlB2Pm3tnLe53Jf+0lKnh6OGvIqeq/4y6j2UzpPgdQ4HUcFytkgqNojfpbSHY0TLxdNi4
71D6sFUZFxLwQY1XEX5mKjKx0hv2hiSQb1JOqsnJWS2bfv8Y0+iL+nxk+rwOJtiofZi7a55RYEWc
1WTW0SsjBseMj4kbzRz1c28NmciuMeCPmUc/mU0xkCmTdSq5Xgq4WTxX5JaaLGbbCeUbgJSTtANY
yC1ja8LSU/vOrHPlcEinKC0Mrjmnw60vN1mJjXBkIPxiTI8scfB1WEA79kGwx5cBXQgj2y8oR4Xe
z3cY3e6s2GzduhPU50JELunQ0IxuozqG5Md9vDYv3QpaKLuRnBpeEaLEV6s3+ritsO6/2jWLb/Gw
+VxZSIwU3ae8sZ0rGecGHdiVxWwLdb8Kyiy0fPM+LYqaNWEkTnqLHtMK144JhNlDYfaK4JSkrDRP
/FvjS+FT7jWDjbtzZfi9r5lINsAvcSe8Iq7I0vJEGpHIOjoEMt+WhBHoWM1zRr0/fXb8ATuvu+nn
j/bJNVAA5VXRoDGXT2Yq+Rs/WxtftrzZQecd24k8l3zmtYZlApamI0hKFOphyB8tXgUptvis/7FI
buXXUD8WSRpe7Jo6htlpJDBhSk6dL+GXXxhNMkn79l8WkYsK50OcbXKi9HyKrvEBpcJZVKK4cH+Y
eDkXBuNCy7QA80iBF9wntaxWIpl00PslY9bG2UV4Mxig+BjfLBviAFNYrCzRqznjRU69Yt+t89XC
dX1BvTxah1jMeVJPLqDllYdgEvEIFZNTsOm+mVrYHwlT2Vz8j7lp31FnuZOkEB9EVWyPBJ9aR4EC
IqLdEGpg3HllMOuWM5AwJnl7JJQ/xOh47aUw1hxaKnkY23X3j4vycd+AiFfUy8v5A0svjcVPQXXv
jlp/4RFqxddZ4a679hHZ6hrurXPguUHoCxhdCAoiP+jqmh0Q8hldVLFbjhGi4Y3yeS9MCbb0AgxX
bdIhc94/I6q7v7/H4xohbnlhcKeQ4sr//sIebtbcbQnUvAaFYJMvUww8+zSMNCU/4kSNFiR6QZx9
WeBAFfb8zwxMETxAlAAJAzzwGNHJuPiKdVoo6g5Hym3hvmjjt1l0X7RqgLhCxjB6H4XhXxl/ExGi
7kzlON140RSQjDFWXGvZwTC3ZVmeOpc/Fo+76B9RWkXPs+6dwQ1dPiiVw9FEjE2jWxIoag5cGlp4
YTX09FIu/PBk4C0kD0/D/fYfXeQ0b+pS0GydRDyUTQ/YKefl+QEpgg/iYtJMlLFfqHrG+BZWAgSc
gwONZnRxw9uNF5OqToUHmXsIZHfNDp2qi5Cme6fa2IdlbI+PskJHyaEe7exSFVMta+PqHNZGdLof
rxR8sgcjhh5iH0x9cd8ZnJEoXfb76jdZaaeA5vTaFoaVNlCcGmJ/ueZiFXn4ubEOQ009qQw3cx65
I6auaK+hrmgBKjGWIEW1DRZ+x1tuRmnBEM0wcYbEM+ZsMdBdO9CSNLZ9RLgdS3JLirlIj2IGXXEU
PsqAy/az/+1fufQ9fK3XfgU5qDqe6RzBEO1VkHFOMjY2PpHUgryLTew25aP4Rd203NeB2rh3vNOv
jEyLvNsL1+mP0EVSsglqv/PGmwUPKwR7D70nTihqFy9/+WHHiLIsQXmdD/uz4Tl6Ob7rPu/+E/HZ
UZHj1OAsigIHevDI0+6tkJjnhGskTGGWIq2dRjgG8tH6FJXguoxkDScqZuQPLnvEnNr+bU7gwcZZ
ZvFTAhyI9vncrrMF32B8I5o/OqXkkRcNZOogQOS9Ep7ub5ZbuLvIL9Vwh3cOLBqc+FJsWkNIjSER
Ql25hw5deYBWu+J2eFWklAze/DAwiASvit/orHuT1mV6ulk1JEeZfd9K+hv09YnEh9kHzSxuOoJS
Tw/H+Q+uu0dG83evDtfHWqNWhYJ9vCWdOM6fhW331QJJhEjFYBxW+A+o1AgfGjEPgkpoTolZmxdb
6HfMH4OVYSI8HYb5Y8AT5/o8JGiZJhh1IqhG2ELg42Fhm8gYz6U1iJbkgLu1gojVyy/u1bq0Q8MN
EY8ODySQd4Ly1koMSEce1dJDXRCBogMiuNxWg7dAR/GSjwkP+QXxJ1T1lbhQoeah8Y87shlvcrEO
Gx2RZ941Aux8xbvbINFXRV8xgBnIeYckVxtRwR8XnHHSIHw7Ei+YKvcaWZQAdRiIciCoHFCfuZ+D
btKES4Lc3tpbYxqJrkw5acYnJKcKrpRstN+2jkUghg7a76O/+iCGIKkPVG5RkACjQPz7wecx9rUW
ZS5bGnYfsuCsr7nHCq90u1YGM6kmL7bjLn76nxghXgCfjov8GjSCCs9/vxBtBvYFr3G0qcy0DCy8
Wz41EyfucHAsuNfy0KQY+A4ZmhfD6wb+spECth9MdzymUHbYPQfMYQP+yRpAA3UkNQ1SloHRR0BU
v0YFIzj6ABGbugtQIq0L+JDEJuMgvIDvjHhsievdxfXHpzQYotTv3JZvt5rS+/N2+qWAB2n190Gr
gErd/SyTPiOAVgR0IkJhNdyj0NaC/I17WQKQiH1uG9lTqdMa1ndUOXNDdNoJDDrJhc5SO27LNBXl
7wL5D/JNB93DFnAfWdZfimvB4YEfA7mwf+FRWU2jYmrDN9layG2yvlgN66g1Dft3F4pPEw3WFNEf
9tQx0fF46ilw6SnarAd3xDG7OiYjXpYm4BSBWkuNlXDAHXKoUCHxhSpJ8ed1okqbhgwf8yHsVJOt
vXad5jZJ+qKe0N4kVPoJltV+hArEkOYBgAs00kSp2qQPYf6skXnbpTO2XebS2jKiJ6FuRmiBkxHs
O/Lmo/m2MLk4x8xSUBQlSozmyz7flCRdcxZkLtcZaYd+ecnXckdhBH9Coit7MgQz8WagDdnkKfB+
DErdKVW/9oe1RDbUz+bEIJDErwYeQyh2t4dnBh0U96DjrjaPwXeQG0HCAqKgzftBmxH2M0vTgHIQ
qE1qC4dPzusyfNlYmUeHqLxdNR0Cbjxb0zqCwWzddiUea5Fw4rHpzfYEO4qIGDCHSRsmx/mFO3rS
93nX4OcpRS3XrJO5bBzeN7yJbYCoC8IufOVkbLvAUd4q08Zzvw8hSIC82LCSxAKdFuppw/JWM4he
USRMixMs0G7I9Sn9LivtyCcUp1c06jN6OrpRH05MlBZG3MSLYwD+Vn8cNa4In9V1aaM4OgmX1+8n
bL14XeSZ7SEnbGeOs5mJToI95+a7bZP3zo959dnBVqn6DMa3fokXYIO2368EGiBsUS37WDw7b5kf
uS4TQRCizLUTHtT3DISSHtjzjiaeB/xwZIWl2SVphMCjHrybZhvSqDhktG0thLwcBgMmA0KHzS9u
iHY9N37ZaQc78OOqI4UrrYVqb01omaGB3cNJ2NByx1QRkIOiAPbDVD3Sg6b6Sm3MKefgNxkpcPIV
NSiSV6SwaB0M4czyDlzy48W3kyiZnuCmsjVGRwVKGaMX4H19c8DJh4tfgqWBNW7AHB32CDv+WScL
tJbKgGRtd9sVu3tEN4CBKZz0pj5n2/DE/GYWB8RuX2AdegSeribBa1c/CDI4eKJntpy/GR1cuHEC
RptIm1NV2oCwWmsXo+Ltg0nAWpxqnqFlXigobddltZnRBCvsjiukpIA+bAIUvHdNQDnT421AYe9p
cyvAES7PmXJu2aurW13+82SiwdwJcWqega6JUnycrW2ekkQ9Cg2yDHKf07WLTcViY1F338OgyXJb
m1UrbIfA9I/2NWcGkQS3BSuuHi/MyL47ngaCS4WTrqFIuF2gB34EH5KrmEFd4ZPyy+XDjBPqWTuF
IL8Jsyxu0fubVtXHKmlgMitwhZ8uMgwmx2//NyAHXAbfGZObIvK9HblTd5F90SmncrCcven4jsnl
4KZlAynJe8eBYa96Tee2teu4RDpP6KCGXQXeKbBf9PQ3PfYOPW7IhABHBONqdV0Gh+DfEhJqRl2Y
Fzz0BFrFyWxA0WWWWAJk0QxxJS2bdZE8cBlREU64n2BN72A/OmWavOLeU2+BfbguABH78e1Diw4e
bMimemVZ5uu7qGhhV0DBSDH7s9FKhU+225Wplg805JdNa4ZLHfJHpifi9NeeStMkucarrBwK9aaD
DKMGNiVRqr5OORXGwR4JQsCzfqmDW+AaQE7d6K+VXuWACQDtCglkxYclongQMHUKPKdlmtDz3kCM
PK52RA2yZAjmjgtmVyIbwDdebGGOenDABSG48NA7cAOyoDtlOkvge1j990wkxCgBJHwOkmrKc89M
CtIsJwPgh30U8j1fzZ9XnSBwYmANLowmn5AbiNt2n3MNt8bhfoogjgoHs0SYPnXT8zgKK7IG44/u
KkX8KeepBJ3hFdEssiM/9xnvvHk84NmTge000l9EfU7eoukw8IKDwuCSg8xXrzXhVxKj4SYcMrzT
FrZCwDfaEOg3jNYeyTFnMTVSHe//smPC2MWLMRcjarALzgMf8USjbSKChHIkx2kDVrtjI5Hw9ADB
BI8mEXPWpzy/U+6jqPGiv0+1trhzoCQQ00zT+UO8Yt8GQgwIAl242dwodlQrUJQ1/lgAjQXTqcte
nTsNOLqLq0+cHd+YW0GWt4fzlNjPJ7JRYNg5gJAMATrkWgA8d0oO5Upw9dk8sBumkDBN5ghRJ0Au
bm1MBQHXg/fS5McRV8WxuXNKfY7qmKydVc1OwEjEy2L6D4t2JAv4RFHApqQ2W6Br2qhMmLwGHCyf
h6fqgaT9Y+m8lhRHlyD8REQAQphbeQmEhLDNDdGiQXjvn36/ZDb6nJnZbhrzmzJZWVlrazEHEOKI
eSxFI4n5XCoZs6wxRGfiXLqXMQcYtZgqlvaxR+ChRVLzLUWQGSfvx2IFfDRerRBEkvI6lSKLx7IL
uGgEYV4BKhcbB5UwCwOqt9FBTNhA2exJV/SKz0O3BkV7MBYKLdnC6lgdqC7UKUL62ESAhCPYxCiP
dfTYiQHUkDT7BNS2YHTRHw6+P4e0jwVGNwVkuWZzqEGZLNbBAz4dXH02V6WvgRgF2A78zbLtsIgk
uQkSFfQHz2lsZaQ4p9a0Jh4hCWceYZOVHb8czvWtje4sBS8OHdrpXBMiwDpiiM6UBgaAeuI0treO
fcAxWVychFUsZwCEIotI3we3KFI/Rt6b3oS9j2JvyoLBDGKVOC9ZGrI7uz42gBi7B8IMXzaC10NU
xGRhPEwf3RAoZ7s2jDm65Ph0tDkhS9lvk660t11BylYHzNAHnQmnNDpNhMBT/FbriMWmeTFnVFj4
VDor+COPMLXAqqc+DgG/qJi4PdEnEcCfEK7xsBpVdiJYotzYS8ODl4WLLO10LE8VgVLgALQjYj9C
JScesPUOKqA0inNxMt+1hphnvKsHRM8bUqMbuHdUWAkkDY+WhZUnr52EVIz8dcxvdXBKHHs3BVWy
xz9858FTMSUVShwXIQNrh8eTUbvnX9vo0N/S98iB52Yi7abKv8IXfKbJ2YnbDFQABkbJEnVcXZrA
HmqcD2SV+K/t4R6ZHq3Tx9nnp5FS2D6ZvctEnR5mexNOvZzdRYODmrpgaocArS0yEyaaD0OFYo0R
oWCkiO6hRxVuzvvBSmA+OEZEnroVcHMHyKAwtYWb67FmihRk9XK2YhGyAxxZKh403yhOuMaK33Os
wcBfuGN+gBAOmwSwY198ZHodcEESzMh2dbPdHxsKFsv263Zgc9L1jtdnmfgepiGOMS68CXE3OB9q
vUsXlJCIexxYurwYU7UvEH+DzSQv04Wk4q0cFgcTqxpSO4H4NqQkOsTOSkZDHeG++6vNwUQRJb5w
txAHp20WGw3BeEDgBZcC6+VnjzHR4jCfgsDjY6YhpooTNeBO4IERlCL+5Ly4NnOMcHbYrDCH2cDh
4jBxKFnZ7w5hgEPejB5JsROzyAFe9zgTxMYzArfXWJYex0RTjajGKpnjUq4YL5KnhLXm9H1FlaIF
xn1tL5iCdLFdyKAsitKnvai7JZySnZVsqEALK4Pjh6IIaiN4vzsSDVz+4T7OtAJXf98bnKOnn1Qp
aqhBHAkB3ZwKX1Mkr7h0MSLauCkb1hxHEIMDnsxCwAfiXJwxAtNwARG1YqdXolife4HcAhY5tDj/
J2sc4jNiJmZClUF8MGRF+jxJwl7iNrierBFxCp7Aw87rrIlUQP4g5y1lKBlcK/PAqhNiYxQ/44QE
ghibw9FUTAqFi53ClAh45Pkg0mCB8NQoASnG4KBqZhAb4eA5mPE3YOl8Tj2hHoeJAJHi+yVEMCU3
ENDik3EAsKF8dO4D8ma8gFL+XCVY4hPdCVQvDM6kpla2Rz20gEHMcUIEEPyJIZ4Q3HkWFJ+vF+XI
iBnw5MpRavLLkSICnMwKaiWyTy+iORwppGV0ohosr2IOg4VRUIaTGFDoJ3LOQqwWbJl1AH+VUm08
olxIKKjEkMGF9J8SNEwYyYCVYMGVGyTexAs3tKWj5VkoX4rB7a7tvxLLTXgS7fqKV0AAlzATHKwm
GQS3hmvglWiEHUC0WTmUHN3IzZpKsVy7H0QWs8KhcmZXj+dd++qVho7gv0UkpnLeZMMOQcZ7bXVV
6mQN8Z2zDvHLYJaG5jgXpQl/VljT20DEXLgPqz/6JEipkXyh3UCE3FrE4dN5E4eJmJcsVG2JJm+Q
DRVku+ST4oZILe/DnMPkOEsBXVRHwEBGcZXSe9shTigxOw0rTfLQx/6kD0TY9UlsihcRXtzno0GH
5FsnIv6qw33nXWcS/crIGiGgzpsOZ7nsWfQ2nx3a1hZ+J33xJCQyHQRZmAHrl3EyWECRHvAZWK16
J8WkcMHJjHxO2eIWzBfzsV+aIlxLrbgM/RS3JXIszH3Kg3QevHgwYQBzIChP4DLpZIDuQwYpAi6y
f5GBZT15RhMZbOwAbJo0z0md0GLLk7gZ8Zm1so025zOeSv9MJVyatT+daSPIzxy6N+JFNxpgJBJI
Vjs9/xocvikaBRq0wYVBbpX0W4qrnNVIM+lLc2neviGt7PG9zh9ekOMeFzCM4MNsM1o4DH4fCQtH
bcAX5Dh57c0gRgVk5kPVVl2X/IrtmtmAAVTnfB1Ap7eEoNmLz129FoEEluBi2w4Cw72y5ZA/I+EA
o1qcywE3d0JUAeZDY3C6/KPYh7cmUoon3EAiuz7mqYftJksQIUn9qIdUihB12vByEASCP7EFnFxy
LAnapmebeB2lDrIjvTwOsKaaMacbpZgknxK4K/IU6EdrVAx1rcUnpgnNIQkh1ENOJsuInanjMUvz
HjIkHbouIwQJdzACWJVY+U4MhhqQ73Cv8LK8bY7sBMBpKoKCkCOE3zhviHdlHAIlsnATkglug+I2
tEByxJuVYeF8Ghl9lHgIIbeIkjQ8PC2Xq4LaLhJkmAGqzn1KvtSA+Q8m4RHEOnyAqh/zZKKfIYLD
HB1e2uBzh6i7euwO74u0gFy1nSV5gsghZUNkPEhQA2dP29mBHcGg7NXzJGxFRnSwjxhZRdJ6jmVs
vTwfJCG0vSnxJlFzMSWrtBEGerrgRzFxU09juqweJlgxB2FbIsvTC6AZTwG+ptgEZcevlXUj59m6
rVyUULHYSl34cUGYLbhk3LWMhD+r5GHM4nqS5eMJCWEwdfy33B+yZPJB+N7Ju4cZ/tINsTDY2zzf
/t8cwFmCK+g32HSKdJxJMTLrkZhzSjjY+TjJVl8oh+jZA8wUycTDqx2HQER8j9Sda02Yd3dAFIAd
OU1wUtiHCTxD6Pkk9zSGY/1eY6hXSHKpFQy0txqdG46ZoJ+ypo0NdFjsgCbCzAxyIj1Uc2LJykX6
Wxwh+onVBSGl/wnoOjqTwL/Qb1J6l4OLUtjdTzcJts0VkQ1Ngm9qJkUXtSd9afi4l++ZAgIY7OGM
qisNAv7H9mdsOx6/Sz83vpKLoG6dejhvcojBbqH20PbyaL9QehLEYLbZ+JgsHGZNhVwF3ahFZ0wY
49Kjo4FK91highqu9BgzUxWCEwNF0Q10PQPRGRzJ1jaazGbKCPKo/wzJ89J0DuwrzUspaJG/Kr+Z
ELgznBulowVUrbTER1afE21VmM2Vg3wVoU6li+WEtjXmdQSnbnsnQH+3XrdmCHU3D+7sbDeXEtt9
j56jddOhtftOf8MMDlf3vTRAhlfo9X9o0th2H8ABv4fQmLyg9b2tGhyJ+Qohnu6p00pWg/Oo1G8x
yEvTDxDefXkVeDBS1X7D6ZJwFROXu7QzolA4oFGo7jyYdsqEzLBmfYDDjJ54bnwAWrvF19v6tfQW
0FQT7mYO8nq3/MqsAGvN3p7c8upv86BzqPT7nG9+38SH1EpJHgTnvL+QjoqY1M5cKjaxuBQFxEJN
wqMsQB12SJHvp2MZ9Hyb7o7Bks2gBo5Jz7YjOsN+oDkj0OVEplDjQJNOgrvT6F0IIv+141ydMeE1
XxqA+ZDyCsH2ASFBOskLn4nhNj4fZAerJBYlG9hycfsyYQrJARvhs30jUXrtID0NaX7y90ikAuBJ
A5L95KTqXBMQAAgiu9WEg4QELqRjfvSVwZUIt8S08MKYJv2LmrW/5nX09Wjv6bDjgt7G2dfgUk+k
5fqr3C3AFPsoiIc2n+gTHmnaPCPrg8iJy12IHvkRzp5LHHyOgXbV8yL5Gagu+ufaNcaqPMzIabI6
MYuuoMiSyjwyMXFx6QMuAHgsbllCYEBMX0Ylb1M6jTwM95G0JwFEYgpwddqnVU5Y9n9PFuVHJWUS
yVD9Rtyg7Uh4Ncfzhe58BWdEeAsvuDLeaWpW78SMyeNfp7KczQ/d8kRlBLN39+40D45/4KYwYXEY
LYPl38qnKL2hRPm2lpSBAhKrALdFwUum/5tQtrm9cC26vcDGk8y/GiZAnB13OPz9VYVZJeVl7aY5
SgkUgUDRlDQ0KOEwYatAUQMqYX6gHn2y197Fv/kHd+fe4PJQSaZ8emGajngIa2b7rRaz7jXXQMza
nvaMu0Z0SHaoUJhWBq4U+2MGiLhUveo+ZsYj9SmmEgbMYOCT+Gs6lDY0gKiWqW7pFgyJFuUZ6YJo
fKE6hV8/K19sI7RDJKLRXnXQ25iXIdIW/uoeEZqcPt7+4K7qGIS0MjCDMyAkFpVcCET2nywvTU9E
oao1lWmRJdNiB2QQqRVg+SSOjGA3je3VCHxBCA3FUUKM0ZuayouOjxsbBzoyJcDS9x8ey/w3ajCf
iBEZ8KyecEo0b01lgoKJ2VuuEPXiVU8jdMrUX5lETvG18HY8iCIxNdeWc85XdHdvYi2Y/psKy3cJ
vIPPzwuefOaybBarR8bPORN1iDkMzOtgDfmNnzv0hA1MG81gXVKcFrmlcJocR6n960tGg98UZKQ+
NQYI+RpX8KB+KYQOeh1Z9IO2GfRxEBlXgzqTTVAhe3irsI4ezI16KehN1Tf7Nx54ZiSJSdVTUZh6
QZhAnJgJhNLr11zWGcdwp1dZv0eRKXx56uU3EQlCytGWqBcd0P8T9WGhdEY8gLcm/iz9RnhVQ2o1
0ylRlckXL6NjsKM9XhUuvbcHXDc1i4uBJ8QIQivXimIm3gXXD80bZUxdhhOd/3Tas4H8n2fW1JK/
gIVc0q6v8o60IChoET4AWVJ3UtYfh44dOCNuL65gJEJ405eqocrBgEcoEATsxr+DrQXQS5DL2Y4y
FQT6OFrSeudyA+cNZHQSxYCKc+TvaXyDxrjIQIUMFEvE5BQQpE+irwZRWe17k4tgqsy41dbctlfI
U6isQ0eMjzhunXrI2ZYSqNZJK+UxQwXOLCvXQhyTGAh+v5PDvOeVFYEio4L1lnAhvH2iw90PsBOj
DlRPgUd/BVS5wiZGA3WFJKhBpXEycoKXr5S64vQadbsvmYcqIk9b94UcN2lsxVJLMJEKepZ0Kgex
x9RExMoSsQAavC0Rj5GYsgE2kMKjlj4iD41o1pthzxqUL4IdluPC7s5spH4o57GlI6eqZi5oVYi0
szBEjy1WX5od5KsNj76Ap/8iIqZ5OgN9JDZ9WQaP/kEiiajboCSq8aIq+eX34XuIka8RT3OhvzUk
YqOA2HQmmjbzfnSSFKgT97eXsGZUUGFyHIdbgjrfT0AqSKjDBpKAE+qCUWIweA7NhSWaXM0s1aoV
6ZGmtJe3+BRfk30/UBhFkZf8hsxfrQ4sErG+RE2oeMVBG+DijG9U94NM0903DvxBVl/+rSGYBpMf
eA3BWNjUlLUkL9WktYGA8Bjd4wc5IWAdJWSfXnz/8W33onxPqYhsBJUthhfTNuRM8ydxf0D9dZIM
1m5r/IJ1zCeQklUI6jTlsOikVXClFcsQ7KLeROYKhDePgrcqR2Czui3Ih7ATFc8B14NOcCXle1Nm
JWpPydBEY4URDLoZxU+ysRVwGOG89ezYGaLZvZztOZNaURmCBqID0iW1yxYLC2b0H3tAbK+tIv28
eEBOJfG/256uhNNeMi2IRi+icFpZplNo/sBPANDkG/yi5pTQpvlHsZ6VorlisM401ehLmGjabRhS
kPXA0cs24QIYsdITCk9c2WUQsVNA4Mqzvt8EeQAJo/xDoTAOyU/VJx0rA+fXHh0SaUbdtwFRKLZX
YQx7ZKjTkhIGEdO2kI6L9magTODjGFSFuOQK+VFodlsTItbdz5YcAOA1Z2EJcwdX5ifsFdMqtSir
ht+y8pOXqxYYg6dy8CjCkPfLY527DCTI6NUqkf1O17+6MmTiTyZuNbm9XJMlp5Ht0sAFEnLUjfU8
4herl+virJHFwYB69XgV1uKz5iBjV5HxQvGhVwroh95NVoTIUARw6b+ANHAB2qNP3+CRDKDl/O86
TxpzcApq/Vyhr4nlJuMVRYR/zavwb5n4sF6aVjFiBNqc59SUnDexNf9C2N9rIM+L0DN374nk3gWy
ztEV2Rmlr+gsf4AgItUl7r7JEDOEbkiycNU6mGjIsw9Azkf6fai8YtLUvj9QPzNyUdGX21yhX3nf
q5455bmaje4w9Zl3ts8KtEMUeu3dfbCZv7sPNiofkL5cSSzUQPhi3hdr+v6a9dZkWh89GAHxYigA
E3u7TzjzzKw5NjEXwp9pRCIKRXsX8r7GByGIiszMKq02WSZDU0QBV6JpE80rNd8iq8hxVSsoU06c
95J8k167J4B0ruokMW8dKpZzjIlgCbsX8zUdewqzV06pK53oHcjjedi6WSSKmAZiDHcge6h+dIak
qBbVzaujF2+5gg7ImbZHlk06pBV+ynnrCCy6pXIqVJwSb0pnQpOWZAbsZTpgECfsov2gKiftL5Ep
OMTexSRmOkAk3n8lV/gWw0E/g6o6xzaMOvaaSxNu1KBCaATI0l39bTNNmUGJZPAeAVilFY8xKhqK
chkYOOd6VH9bhGxl+70sMlKzywoHodl4eHONWVKEBjIFwoRWJvGyeuOxojJagyIiVwBJzySDf0Xg
i/a68E2KextoBQQ+MNoBtfhGoA52OBmgzkxzpalyiu4LEyWYK0GFLG8pVqCSAe+LPfw45VHBOgp7
54jZJiY+p0pfX3wfgK9dB4c/vf9L2JKY5yatR3xseqsnzE6B8IPZw2HU0R0Uq2QKlhhaCQsiMbVt
wGHs5kYH8DdHpIgSd/LMDNSwn9kzk+honmNatOYAG2BOwqewdElr/I6LBgf2GGkewUoWs5pSv12A
U3x1mtuKfPgy26gARLXFM2t5mw3vXeC/GsLO0Rsn/uFAqEVT0RLSvc6js4aQxmfRyL587957lKbQ
7aaiTVygEiwtgq0xQOQdV1SmpezbAeoqgdvaaKqQ4d3g2vKWwFMUfB178lGl8bqd3Ppq/2t46vyT
psGR82BiCVEqDz6DG9C17K3mZmwVPYAnKCHbwAfBMJodg1PLYNo/uU51TTejTXr9hfrBej+Y1jv5
KuAB35P7q0tXIRerN23ovCsMEDQTYhayYljEkmYpoeOhjPQiXZKwDN2dnjqBKfO5C9u6EXVd6+fp
NWL/gje25kUIvYX8CRDZLQ03yzmZ9rgACm+R3CqbbQG/YXuAb5lG7bzOLhoL98XOKeWPJh8OsKuK
3xbc82AMr06vjmF9WV22+GgaUSAVvM3fOlvT6eihR8bloy4zMIInxIFdidnXBSlMiyIPgIh/jB9l
CxmYcDH7EZrSTC95yYWJ8iN+yo3+46AaHt7O9ezUnE/PmJ7cLdZ2vqPbN75F9SqaqhuIscie/Hz8
Ndpefms4I+Uvh4aB6JwRf7LSqPCbnWq4GgO8DHBzfukKAN4kxd/G2yHZN+r9oB8ZWHfRmXkL0kvm
Efi3AHydxUyP81dWH5RpuAMvQKUOAKflGpQQtPQLkIMUbo0MNgWLnFL3QIdJB6mIG1la4mwd0b3n
VijdDhcnBkoQLvmozPUV5n1l9e07vdRMENiy6sgIwV0fLrDHbrY4xizKGFEMAtV0N6ZYcUEkF129
ddwMkZxum2DGINPU4UFtKu56QdzITmbI86c0OSGZg/l9YhIGmMi6hUg8I9WY4XZ3DQP87gl1Hn+I
5DnBVp6Lb0FcmaAstjz+Tins71SCtASQGPGuba26T29PkMn4AsTx0nPTXe3iKzSzinV7u5XhFoof
SVzv0oDzH2ZnO6Sm9yQ68SrdVV4N73Rd0uFgXSr24LHFKA0AYJCgSPecgRcDbdZ0cOGql6Av9MR6
7y0dPy2L1eZk12BHmcQo1AbGUr3CNHdv4CqAaIA6zvHkrlb+nuTVfvaqewK82oBPIIyEaR9QG6Yz
3yTnuXjkFWtvB3Oasche0FNKhPAvbs8kN8kZtQeqy1ZwZXzSAYSz2KfkzGvjEok49BRNu4LqFwlY
w1mR7MIqhmmidjYqEuRB168BkPrMmfVH3OYQFN++XVkg/H2XKWrmSjOO6lwjQmNsVOFSLKBvm6Ni
kgMhNZbUmdV5t4gymnGr35y++DYmcKohQ28SwEofVU6sXdXOERtDFCaA5qkeCDwTGgQQIgGJ6JsB
b9hoHDo9wUdSACLcxQr4db9opgbeke5whlGRlrdY2/kMbBA0Bto5uEKZrGHPzx4TZao1/zOv956Q
p5g61qRtXBOiWhahm5B3aW2pd4+77zy7OCumpBGOC/SHf9NjOlAM9AUslzZgJ+8pIbOd4/VvjeiJ
TwNnmAZ4QjukNRHpqPnr0YOCthSZP50Hg8jKLi4AfYQ9n618tm7AGS/LrBK8/U0papQPdrV/2e68
Gboj1rFUJT4lthkR5gK+WxxY75p90OP54QF+BooHc6bwDcSKZ53NmIKtvJM4uJfwACRMDp6hZmDa
igPG66z8md63R9D/iRO/9wDvXrizUR7ZvjsV2uzNoFYDjaC90l6Pb16tuHWgFDN3KzHXtAMqi75W
ceuMolfOU1jVJwDlcYIQ9GhXxKuovmP2g7taMl+3ADumzT1naAlETOcT7Jwn1OW1NXswCI/D3sJ+
IvwE/Gpiu1eQ1CqAjjyEsDCksEd70QzyDqqZP6CGBqV0WAO0LI8X1DfvlEGp1X8TC6Nz44p80JPe
DkmmO0y8sdIPZRsSLGVw8b/29xc+D7wQM14bNokN+49Uc2v2PROkSelJY6LUBzk63jGZMxXGf+Qy
Mvs1u44vpM67Kzn7qMWENBPN8w/1mrdkOm6dFsqxmFf+G5RlhbhbkWnS4y3cTI6RkKyp9E2S2oJE
ueqe/l4dJoVsyJ3q0QZqiLKRYDdo8UY+TBO5MpSFUTi/H2AEanvGpAZ1ilDl2TUoqj0Jr9dTFOQY
/eBuFy+QfhHH2hj78YpQFMkOXCwByXwuQk8a7herFeVMvimjDn/s49c72NoX2tmf7izYjZ+aP3Pc
WK/ssXPS8Qn65b4zPiCSCbEjOocfBLZewCQNW5M0YEo7mESSBHSG2CJWq1VBvtts5+zeor6lpACk
MVQFVrQw7Y6YEGir/XzDivwzxkPjl/vCd88ovCn2OE+3U0Eze1KIjfNERbp/aVqPfAVBfa/ROV8J
ORS+bmd/9tfILmUAbMHE/ww8Hx5Uuv4IbvkbISefUtiOmu52qGLMlbKyFM3QHqEWki0EhfOW4Is+
cr25XX+7tYopsrORDg2eQbRdDaX45wspLcwXY/gsT+cGB22MSll63sGGgdMqJRS0gvDWVw86CdN1
FntcW0MVykMA7WgRvng+XhMnTaM7jgj6vWYnNMN1/JqhJQOxld9QJYm8ct070b8PiCKu3GbeItpS
BE1juECoR8fAbTsHhth7BiE69AzmA2SleUtjoDF+0NEvarS9j0qJyfcad/uzo6ivTFhDYx6OOYHU
BY4m7SDIGpKosCoh6vYMIV7nvfrwMFfj75VsknQdeGhmL9HVB51Tt8moNWiqR3C7lNyyEIh9+xpV
u++MaEtaqUfkT0rekzR3BEmDWauwqCxAcsGFI3rz+B3hUAwYYwgcs7nJDG434lL0JdwHHxQ0RhSo
q/5BuAuVmh25+xcYVJKXAXObDhrjBjgAnFjwyXosRAqNeBpdKDsKG1ipPKmy5qkvefuc8iphJ9Sh
dHz30iJEy0/aVoi6T+YgPczeAmzTQtM+jQRyMKM589Fh6gJWkqYNfKJwZkAPm4EKZp/2Xhya/Bxk
/AmEFOqwipzP9kBxEvIgSPKeyYGw8d/prTnz3azGzXowzwhFIehF+lJl7fFtpLzOLy7xRc+czrwr
J6zhV+whPZvxxQ9ou7e7L0pFKOVgK2tcPWgKjnTCTNQRG21xszjndgpxqe5slndvNTq5Zmyc7BaY
W8M2Y/SNbQOJqg11rMvwETfH56T6LTOdXGMTmdPxzvpd0Q629+gwtR+ouxt+OTm5qNc0bHq8EVmk
5Dqu9Rtxje+kHPgQUlBynT7I7/cwd7E347Pzit7J5WLNbnZjep834vNkt3zukBCsEa1iSN07DY7c
SthK6ZpufdNvXTwT9bBfIyrPH26r95GkluRxDqNNF3/h3iSizFNjuZCKxNrsaBKhWI7IoZmZhfUG
CrdSGg1/junHbUX2MX3uPWQwzI99yN5OK9p06wafqbIN6rfo4b6d2/gUAhCWkhqIwJxSuXH31WFd
x5P93cI3IwKWoEqcxdXPbYAtJo6LVaaOKY5rh09I33FOCq6fMASS1PiGNhD3EQihU3UbwWwkVWHC
IL4A55Hw3RDUjESyEsCtebFX9/gmltMUVM0aaVgzUQn0iBt4Prju3oJBSrsGVxbSYPefhhMOR3rf
396cF8R9SHDBG7/ATGD0nh+JRjisM6WRVXeP87iOyiN8io8PhnmNUCQjMxD35SLBRm4/mSiMgIDH
TFzgs3d3TzezZtUyIKNzAmpSkQUE6G7/Xdtq/EKCNqYg1a5R3dAsC6JwKkDN7r0sFSbsyTNiqAsq
6wzSoE/mRqhbR8CA+/5bmRx/EahiigoOUsotQPjee3keNXuqvpWxN9fRfYka+IFFLSX73wtLC94O
YMAtwhr3OeVfVFS5K3ylpQIrgQIaylX09sOzz9wfcpMcF8qleLXh18Llg1j5JIFpjPntPtmzd+0q
C/w32hf6zC9gm6sRIcqDmSrlveBXQObBgnxd1/DBqCwY5LC2tqhxk1I+yX8ohlPZaK/dJxGGfAji
1O4haLk3ekdpDz5YyssI7VnRAjLF3qo8sV4cyvqaMIcyZEVcOD0ECYuz04rrNNKo7auFSgqjT77C
4+hcDrf4i5ZLjvydYFXHcLUoazc7TJ+Cw4TIqC/ul5Ip+dgbcuLQp51iIZUaHqCHIctN8tfgXt+w
JBUU/mAumv7VMfxzR9UAURx2ODwQH1VTIYzLG4m1weKywDhCaFGawHRUos1NXsnx86e4C0rU9nyf
wOn72uiggYLhHh9fNc1WtudN6u7WLOqd9r3mYqzI2iloI7ZqaTDUnYb1TgHxUFUS0ig+Myx2ERSG
8o9VdEM1ZO+D4sfZuXpXj24X58PIvQffm3kS6kQMk89A5MFPMPAYyhNrSehGvHKz7h4a7k14Eqpq
j5/UcV/2Orw7zzmF2LNzdn66nU2VSUb2Odx1YZcYLM/FNSn4I68Q1qjz/DTCmbvPC6evQus7eI4p
MVJmXMUregV1HxwkrQ4+DcA2ttSBzWCfIkH+O0q0KzU4eyf7Njz2L/7+W7hV+3bfpjxIg+rw7Zk0
nRvUdZv0pJr+3TmjL3MMyxMjMjBcxV8THQA9laGKr7/rXfxLVKWtFnUFnyrkNWjxrtB/tk2e8uRv
aIXeuXofzFLrVL23V7Fb/jFsIlyDw+HTacZJEwopOMtiDWxK1xM6lQ+NRnX/HS8IhLikB5KP9WQL
526L3qn+FouuyizxRlcKlpWO5ruqr+PVPvpmcPpBUgZrw8k/g5sa7U1SPePyytw73RUGAnhgvu6U
TBm7C9RHEQZyGLwYwsWKBThLfcmdwpI2A/LFrR8aMMqYNpkcezNUXM1uOVx37vNSvId/vWz2S9Pi
4jT8+qTC6q2CMp37x87Lbvj0ROmsWZUsBKEwu/WSVSisgzDDDBQT1G/GeHfMK42qSKgzBuE4WmEO
TQp5zEALU+gadBEWVq6a4wD6oRHhod1XjzNEADZinEtyhc5xZWXuEGKL+NQ+BGu/kpldlIwBaCin
d02GlGkcDqvS+2hcKc1FHYwztYNtF0E+UeHMhE5ZxRviKKgCcGSQxF5TfMnawW1fzDamO7DXSt7g
VVsqFGuEaCGPQHYDXfGr03fWcJ4QArYUvGnMJrCTAqNGSlMddkbLoMcRLOdrj2MbNrtFv5nB2gyf
7aUYASOaj9oNvJg5S2bO6XfjjOdsILGZIgwoGVxh/w7wo26EC8QiQN6codYkUGBH0Dx6pWzDYEUV
mTSv9ehDrVGapyCstigLFD9UqKbRMEdeALiYYzGYQsq/AnI/WFKgUr6A1H+AnoCblbclJs8ptqj+
sQcZ3/m1eAUKjhj9xj63721u48raJrSA+6cFaujxvb1CZE4F5UqKVsDGPtSc/biSHiEh+Kf588T8
qwfznVaDbx2dEhRLLvX+Xbj93aH3gjgQDB0GSL/Av1UbP83v1E9AMkycYHBDi363wd19/soQ7Cgo
qg4qDmh+1EjrT7CFC1cJKvmRKHAdcTnGJ2aS+BuoXlDCNV9pcIzXUWu87WGu0ITOt4v6D1bbQihN
t28bAzQCpkOw8cnmSH933gN01ENO69SGEfSgcOl+6OwG+8HSlsN30iCVkO5WNa0atHkc2gCHzmEM
nAV/Wl1XLkMeNnkG5pZlZzRdUOJ2zIz0ljmxYhzL8msOJte26dQGmxy7PQTP9M9PG2njuT++QZM/
hm9v7N47T2czQnYELszBmvVryWn09DR70+ghiLwHUTvxukVcTwEq0USj3t1Tq26Bxz5HUEhZ80Ld
53Q6sdFFUDoQyVXTugOwPpFLvDoNlI2LqjqVf3ajWVKfyypKoPbhlqaEije3eGjYxouGTmyURw47
/vhFuO3Uks3o4oJSUAK25kSI1iMqCGdpf0SPagHvOD0782eK9V/jqlLCXGvd+fR4cGmUloa7dh2h
lVEVdvH8hCH3cTTVcCxXxdMmEpw+4TYQn+K312wKBhPDpmSTKqGap2k/ohuIRT8CFFmDSvte4Jok
NX7HMqoh42WP9abBhu+Q+Wx7iCDCL8MzLtOIiP/0tc0v+9xhhbvdTbvsVFxUOzDmBcoVv1Xn5T9D
o+rb0dnrbv8qTbv76+6Qu/ggqlCFVHRkaIT12+Uq9Lv1RHRZdsvt3uxo7PLRdxb1zQQm09ERd41U
H1GGhxqmX/bBAgddD+6eGT+idTiDSTVpvG0C8rthoxDHn6gBX9/eqrsF+PCrHhyrAuUed8Y17bzw
v97H5a+ujci4b2dsO0z6Be6bph0aHODZ0iGgCsmAM/+NHgrA6QIQG809uwPJCjMQCp0HFMRmB1Tb
b4g+0/pCkqx0xPpxo4PbPYJHUHZNnoje1CboE3XcH1jleAyvhEgkAT2E1mwfUzhQXnF3fHqSs8Ws
RBWfvlFr0SnCj09iSI2IJpmfH4TyfmisGI/f3kerUVeucgpAjC9BRZnWCet+F96NFDexAXk9OAL0
M9rVQuzUQMndYB9LUXQBhJzJow3ox+RsQTTpZD6LofpxQg2fKdSgx2ACOCte/uz4vGxnrvTUh5LS
pJUNOWHZU5Fic+pCKkndwlxz0FVLUjfhYIPjBf2f7lZUX2kMMsCCNWprCueafFjVI6YM+pkuOLaF
8G4+TyUy8LB3rMgMbhrLnh4nNa6g8lIE/zADPJbF/WGurVgNjVzZt7pp8/wr9CiT3CD3VpIDwRiS
rvqhm6HQGdTNM3ZWnlZPpL/FlJGFY8uThKIKEJeldhMYwurLqEP/AgbWPG9KTjZFYwo3OwdiBVEl
GlkYEZa+jdTbQqaRM0SpJkly/g24jRGc32B9+hZzR2N6QoBTECbLaD0i4uME0ARFSZkRN4tsbHUs
u0/7E1HoK2sMsQiHQJPZ7p7QTFR2dPwKiLgPLjcRD4qGuuYgNs6lsE5BLcWigCK5IKCSUigw0SFw
E4GL2lw4n/q0etFGwJbxZooe4r6YQAFe+vtI+kACgWdjkeBPapVExaRoIifLHASi1EWjzD6xLwtG
2jmXQD/R6AByDQwNtuTFbl+oddEYQ5cAoT/Db4jVEZx89F91inBKQWFYqKWG3h5mV6mXY0Kg9N23
yUQRgpAM8RGUcG7CEeMraW8hHbNyWjjO0zXxOCxdPDgwlzKJJgjhGo4wwALVNxnPq8eVw0hJNeu3
i7IQ/WX9rzg0vC6bfuUAbTEJa31c6+UaEeLeJZqNItPXPLkvrhHPArLuDsUVZgNEBsUSTV04ILgv
e5CmAj3qYbow3Q3kCGZlzg7gQzTYZCoYsuvpheTG37WpEnJ1mbZHl2EBjoyx4fZTnsanacmxNBn7
w/8yLaNaBirjGcml4Js8QX6OOmeZESOAOcoV2B4Ncy/ZHvUJECdek80CrG+OTpyzakQ3AW1B8A0i
0WxMEHpqn9S3cQCd8pLgNppKUU+TrkrJqWo1qOxbwEhizN2jBo0maclrwLQ0QtRHxLpSWANi1is8
ZHN88Y+VJhydiOq89IPgIKM9s/forkEQCZJiW6PZ/iqppJBF2qKCAidVwg5/qNUx/hxoAe5J54zI
kc3MSuog90j9PU0bEmcBxDehd6EnSEJjo1UtkYS/xm/fRzXML9d9TX0+V+zGVCYmvj/S/OoLRWig
MAvSq6/j9A5hh3RbtzbwmHccVZisDiviPKV674sVdSjRXCU6QM7CKjXDHED8NcefcY0NPyN52TXs
7tN5uA3pf3EVkX8jSTHs0ptSSTTD1HsGLp723ZOR3CimWN59dOxNKD8VMNOd7YfacxPu1W7wGohS
8IF4oR7/55agvl4wuHtFk1zIPGp7jgVIwYXVzYgqbGU8wJyEGf2kYTfiIA/v/WN6T0nerPPPk72K
P/g+6I5LghBqXvBgEFN4O5Q0OZAPqG3KeAp7/7LyL7sQo8sBazef8QasomEfW4Cw64o/6f31iPFR
w0HwY3JIAWzNeb3hFLvImO9HO3bAafy92SOTmtz9K3yzp3u75Klex0ZLkmvfhGwKllCipKJhpaOR
047BiliiJQeRQITMCSWKg5e32s3RA4OD4nGr+zJQxbz7qz7pCPmtd+NwOPdhzd1Mbul2H91HZuFv
u60dnffUFb07QyEIpWsu6QkFOQopqP37FNQaYFs7VCPdN4/UoXn79aEG7EmSHf2hEKaoVFCeHEx0
UXAUZR/Qi5QmXn87bo/dhkcvkPKBBIYJaRH9TE16lAfXErxf8jDqhYBZB3IfWSiu0wUFE1hcnvH2
NgNzriyIyT50E6y7+vtZobkEPUb8CWVO6MgwpRFUoduFquM2yJkgP5b3Xchtz1XWGBMxzpipsctX
+YaaIUT78P3HX82V1WFwCrneYr7AEeN2QPYBdnagkwfO7Ybz9OjvoIvUqECitIlDg1CHlSE8WeAK
V56Vdej4QIYXPKPp7PKWXcngDtCa/IOPKcVGr2OtOYpyXYwPXRMt04+kGS0l8BS56yaeb5UfglSG
bksmBiTjVBeQ5YJ1e82INGwRtX8aYlCn0wQCFFDrFiNoTLvpVdwuMeWP7PE/dvjJh3F+IOcn3FM7
nCgDajSQnN8UZhcMMHFRhUNSr6K3Gk/jZwyiAdE+AhXCG1WmOvHo0n3RwpfOv4o7HhwZWi9pTQfC
pNBK+xOeh42gb4tJBwbQemJl/pi3gxiZ+9PBYarBkRkpWG0CokZPDXx1OV6u5Jh2S16HMgWSm0SK
SaKa0iYZkCgsvsGBrtf0Xmfms/qpRVH+Kj/Q2ArXtgTO8B5NYQ8nDWCGC5bAmBxHa+SeHoxdei9P
nXUX0HGOgpRTMLqNTNt9bFCOES9bMnTSehLnXSgPAoxI/fWZfeCjAoUc4jEvbtZxfAzesE2geAsG
PaLRZqbIMXr7dimo0+6JklR21izotBEiu+htE2jnvZMmKGDjGfWbHRn8ezOs/0g6syZFtSAI/yIi
FBThlR1E3NcXwqVVcAN3+PXzlRMdc+8s3YpwTp2qrKzM2vi7BbmE7V3J/xHtm+iJgj2nkMVRgR7Q
ppeQ3qGh2wmbiG1DWMdxk3lSc9IkOPKvOFQhibLD5wzCFbSWQACpiqOLMBHSANbCNul502YSoG45
+TT/O/+9mAxrYymGItPdUwLI3nDOc+5nMVEWKiFayNuMqIP5kWeSu8nS2/wIozzZlONQuJzVj0EP
5gBHXDb4h0hATx1v0ufiQcRmxx/AFSh+4bkLwfTTcdTos/8N2XPUCFN6xTMTfeIb84grEuj/YxPy
3w4Lp86YTmM1CX3rw6OTYruyITnSkaFk7zVWgAForsrf2GaAKhJ66Ux1EQFgX4KfM5ZX+dkcRcQJ
1n5EytceaTIMPTV89VpMBQNSI2O6lj6PxBZRl6rD/zLoJZkrABM0UznR9UiNGpE+xLd2WEUa9s3i
J3rdPpcKcsoGMVvhicuKOOKPamJIKpKgXw8PcN/j3kBGeEHhPYcIoBG1FhyDJMTRhfmtGvxecjrp
pRwQ8cX6CesYSEwUzO6lp4BtUoKEhC1ST8nQwYATilTgXak/1YGgox2MnjLSshY1re58R0bMdOzk
3JXGzCk0+m/3EkrIk7z/4ZBXpXHR/TsidELhHcpM8VYyXpNfnI49vZ9hbVXw1HqnGD1uPb4tjmR8
P6afJ+ZrMOpJwEz57mHlgTDGYt7yxaBRClUkGJ0bCrQY2CeK3/GL2TF5OPaYgZwmc1Anlf7PJRRD
lUus9ju9Rv+xoNbGYp4yUfNrppm/I633HUF9WtNNSo9WPRTz4TuVt9gQX4MnXVFoRjKbhGVWgC29
L6hmNXgACeN8o/zqD0kz6IxIfBagG5QRLDqjQNMHZiLj+TK6CNNIUO0DOTkNYUbnSP+CLALjFjcP
WtWYC9NeF8RbeKAk46Dy+DyFW0KzvCB4uOwXMiHZLQKLQuOgCSnvzpQZJ8CIy9hcuGSIrm8GO1nZ
vNJ9Lq8iTJtsagzejLrLnJe6hAd16GG8Nsc7PREcRnEbH+sMhoGEEL5qPrnGfU4yKvUmJRLGW2A8
U/w6EvmdXGiGDYnMc8ENYHoRn6dgRCXIuSQdg/8eXqXD0BzwJX6dzmVApuUhookq6H2E9HfwtO+j
r/+0p/TmfAOrH1HwBPnyb941Gn97jFVaDOAKKKFa5KkyUiO5qvb7tgw75KctiqKiS98ECUBeBMX4
SIlUL1GdJxB1Iq2+pp/FD5ofX9qhAutfg8dS4Cs8R5ay3AvqdDrxPA5IkLQkpOwVs6cVfG3utTS3
4OLAVIPhAEgm9/AwHVFJkubTmQwncjBLyS19Z3SKXy5FpyB2Uj5CDROsO/WkwkvRMkMfPwRPos3f
skDQ5F7J88Z+ekfxDJT1PxbKM85chYOM3ehy7hb7FlUhxzh4lYyL+cvEHdQ0UsVCXdrNOJxtabWe
wd9PoeDwNHt5R8gX0BHonlDj8j5bMOYs9NE0kewDKQkWEGWj0B9OEUJTxGFH6nBJNAQ5GbHE4L4Z
kuTQthzwryg6weCChCX8UrI36hEV8rFKq0/shYQTLxH+BNuK/OpnfEm85wyXACWUdejp0QK2GWJw
iA4aduvAOSMHj8xKydhPm0rj2GslYj4kud/XE1G8/y/2JVTKW0hF+SbG/zjjJmeH0E+vUITZGvIl
vbsTfDUBMuTzCUAgm0+2CzuFrIoEVqppWcw/wKRHofJ7NUiUJBfyduSgvwPjZlHjkHzwYOUJM/Uh
kpn4bljDzMvG1x5TWzRJZCDsExwQtc3kFzNa/8eYRNF7JtmLHDO180rE2wKQQq7s9gMv+h8qGPkj
xyJ4zmnIsHnv/46XD4PtLLOO0jjEzJIvclnhaUsNLljMfzIziSv2Y5hUFw7UOHq/E4gq/Ejlbmph
e/zc6KUJYvKXwo2F5/QjofjbkdwdgQmE9iQsotdQrHEo7cm9ZAREanouH9I+pxyPTCrKbKMxDiWq
8TImlEbXiXBIxGhDWshNp+M9J9JNNSIBdORGyoeXfFbwtgtu0BViA0knKLwqaTEFJV+QlNiCP7qD
EOVkSkUggk3N/A+COEz0NTkxL+7D1yAQy58EN+KLeCd0RrYvrzD5m3AjUcLijIN8Y27wvM++1mua
o4WxkbhJmu5CM50/ShaAhFgBELFbIjz+ySiqEKxZKiAepz/5nRgmU0wGXEp3UbpiKSyfRvh7r5J3
5SnRuu1BJ30XXBaWPLKLJiLxAd7NMmP1/dgUMs4qMC6zPMPnCc75Ffy+OcebiPd6/cpeGNWQtTqB
StoJXRD3ZRlM3WjzN7DL7DKCi358s9obNFGhkyjoqrx6FU5wl1XNBd44ZDBDGYvdDyaE0J8F8xeM
/g+kKfVajg6ohNkxgOAXw7QnR94c6+iggTvjwS8drUfHmP0vAkS/qBfgosltkqU6QlFDcM6m/Z1J
qi+nPXhsCOe6SycrTjmar24H8C3QCfbLj+O+qLsv4VID9315T6bD70Er/JPYJHgPNQBdcYZ2Zelz
PgYNMNnVF5o5LXEYOvDQxOE5hJYNV6UmtXiSUMghqYd/F54v3tsn+ybz4mVP2/A8D4Rq+dxyySPh
9yAoh7UwXXbuFxcL0YzzvN3T4wMNQqrxHHfIV/ycVZwnDdLxpqt6pBVUDJxfkRz5wktB1DB1Grmj
Y1vgXv7gZtdkUTcQUrjyNdNwbQblOAvK5FP7T3ZzUMdsCNqe+fiyOnqXKc19JOCmDRLa8YVYLG6S
YL6C/3K9HC1PDCS/BMPYmNSjxoD4PAWp2gghmIb9MfOABPEJQgIOkLixxER8efoNYR89OF/zExdG
jPitbjk3OA3e3XRQToUxubmy9Nvz0m6gf8vI2CH4uDjBMfJuaRyt9BZNzkdOJokDwwoiyeoCY+3H
6oPJYRt/791tlBkOsoXO5a8U2cjNZ9SMhT4hqCCA4YERLpNkUtY8m7jbIboCgwOBsIIOEYMYtJS6
bIbDkImW7GDfevcMXYlLj3tCtpKAlfG0IO1tMvzEDxxVTBd2mw3rtYI+wGyaFNYtFCY7tnK3OVvz
+T3QB2S1AvsK7DP6i5/0VN0YpJbY9UN+/dCIBWqWafKfytT4tm27ArR/iWo+YggykEfFLtahsOl8
qH4DIyzzrtxVFbkCgSNRjIEzz93CQti5VvaNP5YOBzuD/yeoiqxt63gLjoUDqxTgg4uhkfm0Hkzw
iSoDwnmPob6WE+m6rCV9rdhFDc9c3d2mTdIKD4sKNQ2aPg4GrFFxrnnwYQONYcglKO2kDQywJDcE
JISXyVJlimTZplDccaFCpeZf8bslRTtBexNu+1WxM26vnrOJiEUrg3YpH5SsQSSyvlaxyfctDHRQ
svv7+yxp/vGmNPoYNIDaiXGEqJiA18NNZvsjPe/TaYtSCIgtQsJ2eR3BOfm9kuhk6uDisLb7Ym8l
nJEmO7kOkL25fW2WC1C0pJ/grSf7lTsVwN/qySHIxocBgynrkTtV9iqyUTp7zl9OcuxDLwNPcZ8b
0miWlvSJxQUR8B0LXoDywZ+Kbyn3U9Ksk19vWHRypRsmuMiqZWgjrB/kMuI19e1y19KBOZcxGc5G
htcsfXIPrvhLDui6pHFnSk4E/FddKXLOtKjcHNIGaWwdSRuA0EVHsntoOY0dGSRxOrXfHesFPscb
CW3kCR3NJBzAMP7ax5kmi6QFZU1WDUuOP7HH7MeSyz1Zg+MmjZ9y9Wp4W2irx80a0AGgd7hATE++
tbZb4BgQJHhzrffmU4rH7bfAPPhJib3CM4lI3k/HhKszXkyYNEA+Y4lxiO3hvRH/kpeTkwg/HBgp
Hm3Kg/V54Z3y8rJQ3SqrX5EU3td5Is5Lml9tz/vGy+Itqt0RDe/c5doABjbyyZsuMxa3N9OYHfcQ
1z7tjKul0Df9eJ9FSy6g+XGySTb4cA6F5hAuDL2+j5dRA1LB+6ewPTRXjKkAhjEooUzhBF+Y93na
5bbd6lIOtktP7UMPvFuvbevFj3aGrJ/4Clly+2J8a0HbTN+aw1P4eHEYfBh/6d0gQpI4QDYb3vk5
dLIr97FVaD+szvjwTA9xFh9JjGnXXtzn3aK7qPSE9KiP79BjON/RaUA0BR2GG9OQpDdtS286H3Wm
tDz5Pb4AkNlvA3qSPKIvQB56xhfnC4oMMM/EGV60B1drwWt3aeic5GS5kOSVnvZ137rDfWQc5wt4
/3WPDJOXjjKtdtLlFXWOqzW9INGwPgxcCDV0EBUk6t5uPAo3koXJRIVkvGwXSVuQl7ShB9+YR1hz
swxOYbKsHYDiB06q6bBw2quaUUguzCoXx9kZZwromj3jhZ1LVGp2pdn0RvCh1ewDxCGgQiiuKouk
tYDagiEN+UXSjE5K9DaoqOCSVS+bG1zMmpX1APZVMeniAdf728PA4+uB5nEsH6ODzv9xdByVKmD7
Yal67egRv2cGeQLZQu22IQ5Z0uVngtD+hIm+KEPFz5afuBy8wdt06zg6DfBIiQ8tO110Iixh4mty
r231Zq3z4Os296qH0ovznLWY2V5Aw0wXRaJ7B0Bjp7NP8SW5OQ0Z6L4M2ECwlZ7g9rSIVAeHhk//
2DXPlsGKjJt0s684kyT17DbAT0JnqVnubVK7OhYduoelLCL+B9voFqPz1VEQWAFBnNPsHxCfP94D
ZYKzdVzTtT6vZY+x1KHlhVe6exRYVLxevc8mp5DbX3lwfML5x7n9usTzTu/BbzH48vU+Js6ezs89
oTacZw/nEPMKGZUoi+NrKyvW7WPBqmah8dvPf6SCNfza1pXNFnosjPHLI4qP+Sbl0oWmy97J2ClW
s2PXibYyTffM+hwTJ7uwh+i+XO0nxRMDMX5NlW8iAJvbzH0V3QOjeTB9JVa1ifBa0uC40WMGzZa6
w893mNY+cu7QmM0t0uWiSxeRWGDS4/xQVLfP7hsrGSsFDXFa/Vb/CE/i8Cb2KNM5RmOg361+Z3V4
UYPma5M9mPZZv2OlJ8W5cBRZe8jW7GmLH2IfV+lccTWQPv8btYf8d4/VSciKbQ/Zlo3FBXIJCNpv
BRMEjslNtQ7c85LtFxYz1uqNtkaP74EHzIpN+/yEYcXvK/vri2kDaHZTHepbXFi8geWVNrKilNBu
XMZKHhaFbn+oT3lpxOFPazqdiFpf8Ypk6N6lL0HfQOR0xeCqFSnbys7WX+cZ39an9YtHnrR4TtQK
ObgiIqQjyY361Jji9aSOxM+H2U+xIGMIXAw5pbyTkcZrXAAlP2Y0Gi4gGiYhzVK2kMj8DlLkhi9j
P1JGi+3AwaOjip0ZxfVMjZ7S6sHydljQFpRSWcxuYYd6mGzRfytonOjDBhz+xWt/ji+zi/QKkflw
mnLxMO9/f2m1IP3Ro0MOZib8VbDV2x0OWIqbUINwmIXvLXosq/YRYwNaNnnu4ObT08JCsNocE4nW
SBu0EkyRerqru81lOQdDPmx2HQRn2oMidzU9zu33x2+NdLF6wHGAviEwr04Ci5rDzLmjWp/HwN3Q
zPFAGGp9qbpa5INEOdBhvach/g/kms1y8rw2LchWT1RNjCHexKh5yOcugBiECpROcfQdNnzQ2wUT
6de4jbeacN3E9+yxRwFjQbvPeexRNcFLq3NwMgOLCRjDyKZUYrDmvPaCPzeGNKXievv2cty7UH9E
bQ2ByB4lIbsRxADZKQxLH67GI95BFqOtJhw5MSzQMC1FnWwr1gU8CoT5xJ0AHG606ACPXLCmJJxe
1ieY0rIeCr7ejjIGNxGVgTuezp1tK+osqlk2qjEQ4t2FOz75s+ZXS8UOwxOTOuDNefzlXIGMTlfc
PhKbmLOJb0zavJyCqk0jOhlWuiVM32JzNQcD2mxYPwQq8GR1KK0VMYwW+wuIMYzWMmRx9nkqsswQ
D4F0iEwu13UOc17DAhli+O6OUkJJZauIlj79jSGSfXQLURuEal3H37h8IN//EPIzOIqMOPGRKeCl
FMdQgAYjvDv7Q8HLPgCqkRqFQwe15mf44RiCw5nhuTyQUZOHi1MddT7ETnvDwdhlupJilfRz2QQE
gcjeVGnUtCAHzk4Js86MYPB02qKguLlEG+kJXEYMRXvNrfTPBfJ5ULMg0+lKX0CeLCpgoBYVomP+
cdBeXBIjKgbnwTPGLnR7HHxVXtLLRjKJzCwgFyX7LfX1fcXYn9DqaU8J0UFAf4HFzL5QQK+hvN+X
H8E6WnoCTTY0Vw//SCB8vm2BU+nghFTK5DhIgcuEqt5emNuCcfwaVEp1xOeu+ZJJUJ7ZaX0ip//9
9s6ZONSPNv//es00ekK+sE+zPNS2j312thqpWz+ZS5RBSRqh97heEGqEG0qDnrqdRUitO8zvoTpU
SMb5q+21bX+h3HMYNboNHw+Yyu68rCJ37m37DeH/43y3jcJPacNRRT9GKWOvHSe7+meqeriKTKSW
vVIZfNGTJO/4OCfDvn676gVIhBGgNCr1LtYq/l3URJBQ0Gxte2jjA2Z/TQJl6068NIte3UE8ghde
EFLVSGiU+hkFWIy/ZMPyGc7wdi3jwWnpHmEkWsrJM3q3i0+/GGfDXpemim3IHqV855xGyB3BX3CF
ETRS6j/qzpWCt4wg9WCv4wsXlIBqMwBGOza3z5DzHvZ42PnQNhPLFcYrNhlMWEzFcGXCkAl/I0H7
WvDCQ2dnBlzbx0gU9oWT3T2onYeZivrN7L39iI8go7bDdzN+mla31txZe3zbG3lw27NnyoU6rOhy
E2FyzX623Ns6JaDTwRe1if5HPN9EoVHaxlt18kSO42z7H8nqboa/VLlv4fy8fiPUJ+R72bRAsntT
YsVkBKPlQ451XkOzYUgmoa4ALKU/niJCORKMGE483sw01kBnO5MyuAWEK6Jzw9d794WGEkJmITEJ
tEYG0TKtz+I7NJEgxLtrYNErfrrjjg/50O9NkN+lCsc0BNZI3LZ2osr0hJRZRUyINRCtEv2wypft
Jyq7jEpBYaW603fkVkn5o93zdEQRg4YLOnWZEm4/rMcezaS3Pdf77/1jkT/iKmPqcPtEc2Wc7++u
2pf03ui7GAqKLmvJloJJS2uvioioWl/4DqgFLlDj9ljqV/E2gPNzoFkuSP1t8fA+g+2W5omd7dWv
W5rdGhiaIgFtERY6LeFbCCI1BgNGkx5CjIpwsEDSkKAOs8de55RmztZCTeTraTEQZx9T08VChuXQ
XOUbUWVZvAGFIUhwavdroglq0KWDSDd1HjwTUJqJNF+IhT497l4PeTUlPNDtFCRZ49TWsTqRIWM2
Lp+NWJziBlNTVgJp1oB+VLxB8QBbwm2V2vOyAIahewPaTz9nAtWgvVHA8KAIMMVz6NEDCdBUu4L4
CnTKXOp9bgzqeQpZjSHBEajjIxMfeYQ80H5+9nWmq5ipwfWSJ8iU/NEpqN9p2FCjtWFKsM5fFHoz
BZh23+lrWxnXOYwu67QOGWglWzH7n71QLVRizdHRXqLliPwLEYyMq3hb2lalrDOtAz0ZuqkGWqud
fhHjElrZz8UBguHdOuybZdAkKC0uFzftiBsm4kyX2SG5SXwwxyVRYS+pziLn7yUS5gSQ8i55jqjO
yNMg0bnAMGj2sfZ80le440tsq/Tr5a+F1SRbkdXL/DFH+4nUo8Mpar9wIXouzRjsBeCfdneB3k6x
qJfNAa1v8pSXpSZHn1643Rwg5bfTLGPaiesl7rhoTjUsc7JD9M2+bUwnTaRhkCbUcDhqjqciIMeU
OitMGiHkE13yJ+KIR4EbYW1e9JSwsPfjHL+3whrD+sEojEEw2U0iTN3dt7rTsdo1RoV/dHHSu/ID
5mCK/Rp8djU4WlNuc5TfbHFMd02YNNhcAhoBGIDGDaQdQ0bXAt/gs/HKqY3BsDC7RKMShbrpOTr1
06QdmuLcOiu7V59JzmaIPZV3n2JlFuFsdulnTuFnYz2gYRveE2pFN2nbUyzvJGpCS3KUZbAfflDC
u06vXP9Mp9lt2MPheFjNW5gFYhAnnRU22mn+YBOAguK6yZXeNtjrRQXexRiCVlat28VfK9nBaOie
+oTqAou1wsZ5cHX/qyBdIJSX2vc/frLofbgvMtCwH9/pGu9fm+MNnztzcDIsBYXGvGUdVzvDRgwB
JKRbTM/oGAhVApFq7pQ8lxfLoBRL0tQVpUItHBqMiitCprCVeAYB/v5/iVf2lWEO1vsCGgE8l4yQ
Vwbd3aEf3OZ5b5j7+kiWn5hj2nuM/2Iz0AbtwSvoHunujIT/MHzJS6uJuuoyHL2+oXf/n+KMgRXQ
AHJcQ+4Aun8zhuoXYn022+Ea3ZVgQWWBtlsAuW/cJeJ9eDnhtOy45/su14m7lAQ0GCX0tFiVkC0Q
+gvQNlOHTS5JmCvjYTO8dOUY4DNY9vrjcSICeWooX4MCFaDlzIt4ELbZbNS7b+lTjt7ucVREazjm
6kJFZvLc0zRO0wLfqU6cbfbHodzGu8cwChb2B3hn6EBCtRDWCf8i5oRsse+A0WAhk97IrGdKjEXc
/INxX01C3sVn0K8KF3fAiPPq0c1Xn4Alwmm1YMvoYJZN1uuTtnuvCqLIjab/V4IJLbLNzJVoWdKs
Ixa2nFeXs7yf9SvenqFinzUe3byUXUpLTUVEsd4+F53xl937JNX1z5+QZQvWx4CWsOlERdBgCpPQ
QwEWt1IS/svMqINPm1mPXz+xRtbu6zWoAPTUFb7HfcGS0PqN4YHebx+u0IcNRsJhNz88kSaVTpIm
CCLSGW07JrVRm7GTMsCBE0kN02EtnoeSiDAqhtmkASEuYEc/5qkLh2dwIHmBrkO7Mt6dNiUpDDuG
myWR5bUhqad14+06jklDyU2non3fWLGBdi9oPhCH2DMUDLmD2efmIYOYMms9zP8kChDK3M6SpcGO
GOik5rf4Nhd3VzFAVSaQiDa4IB+sC4MYofYLJ8qO5ZS1fSzsRrlfY77ryn0T/zkdr8my29ntTLql
CIDRYCUG90x8aKE0JSJMqmK1eWVw1GcEbfxNtOmxW4XPYTq/ONfVZXwkElBZHuzOn9E9B+1ZvaKz
AcFzbyfxWmw5CxhWRxJJ4T7lPcUpGDUtGSNnW40kyoqoiHyq1N3LOHMGm4mQ6hd2VHll2HCYm1YI
db03ldHJIhIRe48iXogtfLSsozhC9cRVwqpLW9hT0VglDybo7vnUAWGEhXm3065QGQh0KKKMgEyt
G5EQPh8XevHOQcu7Mp7RpJJjpJoNmjlqFztBhu0O9v6zGc52xPIAtWCcjxUnR7mBhUgWlYNViMeo
McpQeT3in0oruv8hvuDe7GfskmxcoUrDuv1jUOl3XarzOdKpu/R/VF8OhKcNUjjYMwVoL6Ng2MI1
4T+Nm5LFE4cfKcKFl6T1TfYoeUtJBV26nfGLCjw8owJnoqqMENk6pSd0RPPiPaE96TPeSnMIlotX
HElpDA5SqKtAt+xLBlno1Y2Z6IpuKArnNKt/PBq+MWKEyS+lwUprz0eE/E3XF3kKOoN0WJjIpXqU
VhpynjUyOTozSDDd0QpidjWB9YL+RDqgD0FXhobdadPWrHJGU+mNGip9j91rWv7d6c0lJ2JnAs1r
n281MKTcVulitojbTgoG6J8nRQipjzwreYB0wvK6g+l0FiKQ8IzLq2uCpSbm9itOehRUqEa+3HL2
pgmMPMJrD5N0T7LEC4g++TWsFwA78IgpmZu/8rBDx55qsTwIkfS8Ewt53S+TEtmQLEhZI6P7gLs6
YmB8BhMcxRcYt7eRKAs03POu6dzDMtHAAMgbL/TSDwFjHHAVybZRMYO1NxPIqAExrGIA+wKxtVpL
C1DIdIr5A0suXAj5JAWDy3XLVF+BTw95LrizyIAidk5pihQJeeY1JpOCb0tgEaNy6ptxiXwvWT50
OMlVZGSV7WvXA3aXn+1f0Wf4iJhTh54ArUAUi9twB1DccZ/bp3eMtQOFJHDIFp0JerZ0vHlTYcwh
j0Xbf8yj32S9BqfrCIXwNs61Ux0+U4ti6uao78BYsrjYSMwZ18Jy6gkRSTqRyJiUDDEfvebmMpU1
1tkwNrW6rY6U5XMFQWb6+vDOP1MT/bh8gWI7kMOqFZnACqszlT98CVayUE7OUOtEI5TiBxxA2b7W
oA4QwEcmp/cFnUjQERN8Bi4ojJMAduGJZemis+mgOaTaz8m1QFyNqW5ID2SwEY0YEql0Q+M5rns6
Nc3otKzX90THSZg2t27VawOpnq7YpoOZM2pbu2X4greu7S8XsTKPWozwNrwc5ByE3f6uCBRw6U92
CaONOQ7v0m9tSHcecAczTwJiQJrHuVgx0Vv0zNB0+IM+UsmCtwzjmwUPERK3ayRCECVM7kiUQjKh
DG9WjiH/eLDTnOAoetEkKwrJ1Pvv5rUCEYs2PCOgSxRfJorftA1IurDtslCmwRrbxwLIe9zugTiF
1vIp5hzMaDD/24afpyVAxMIm4ENHp9iAtYwmhC3tm3x/WxQweViK96Czss77r/0gBAvaS1/pibBL
+DXsYv0IjS3B0cl2tftJLfsCS7lypsCZlhndR9NjAOUMb+snSg5YbDuARM4jFBmMq6vsjeDOuFnD
+YT0GOJmLY7yV78D9TawY4krAyTCvMJSSRoDOiOwBW78MT7Zy1csejbQtOiGrWmxEAOiw65ylOES
wML5utlApuMN63N0GqqjPTzD9J+qf0QT+tVtfkIyVUmGG12AhTl6xW0OxJu7E5qwLmManeWYkya3
OQ8OkHXTpBM+eBpXAjbWxD0RgJbc5fyXeZzvLCs5TcUrVE/qZYknrGy4dH13OuA+iDCQS4H2+tkm
J7lGvfsylnsxHYuPKtZnH9JmV5lILobeMzFAdiznnWiBH7zrH4Pg8Dw4vCh8rPHBQ34WyoYjaZPU
R7yiYQdTJOm/bqSCRR4h9rEeURXXWTWSfbCk3Fe3nVNcpMnZ/+bEjDu+w2pv92GRcrAOeTfaYgWH
XxN3eo3h+fX8KzS2SeZ/WD5fO18rw6b9TKqQqxc3dPJFUjEOYfqycHE+DNYf8aRvL8medlCaEaVy
Fisp00Tr7DS7x8YQIB6MuNPPZoJzaCRVUJ45neVjExJRzXAQSoUWLYVZA7trtN5JR8mNjta0sMBa
6TtxHkca7O6335BLlrUgI13XYEszVwis7rRJJwwe0q9VDCrBIjdp1d3pQ/MtpXP7QC3VRjWwdQB5
P6JVCIDgaNMaK+Y5tuHbDqUQPejo1f/S82prkaqy3GjKNfKpvgVzcY/oLYzMqBUbZAj8CCk3iQyz
/GqAcADW7+Xm/B5qyzRRQlk6OKHzRQBlzcOlpaEqjSvJ3Z/CBbGbQyZTd8xPheqiWGv7iqPACF4x
V9auaPK1o2zSshjPyslYsB5ooLQArZM/vIQKFL1Y1Sv+g+g8CvYGVabilONG9zDGBvzqq6TxTCF1
JTHi1v4CCNkPqwP3A1eDs67Et25bc27dctNxmkvFYRfUPTsPBML+LKS1KBbsiPV5bx/xGXKrcWVV
c95kXqyaUyo//OefZPJi4c10d4d1RQIFp7TuqcHNYUETITk4+Agnoior9Ntr9tST/aYAR9RebMun
BE0ukVvJ0yVKDKuxQUMIL/L2X7MnrKF7b1odmZxq/717Y3QY+D7WieSUwwrQhlTG2Rf29Il6woEv
uUP/QXiDiKJ6Ci7vhieJbdr9jOnqdo2AVR1X8Yu082ATSb02q+tDd0Qj/z+jkk85zk5hj9x7OHdb
OjuSrE04sMu1TsuTO0FtYAdj+RhsSDpFQYa9BE++x++AGw6e5KQKyf0HVwNZ9sLDFCYjIwDk3WYg
sisNRJxEf0I4+Kx6UlIFnXozfHEVWIvzi60SNikEJBMVawEKMBzvTQdHenSYZTynw7wYxEFWuMXd
4S8p80bHHvk+dQWi/wRZUljiBw9qyhQHQyXDTkg9w3vI3JnCZjuMZWqijQu67EQCCGl826n8tiNT
aMJDFKSTER9fEHYTEET4hzLOIy2g/x10hS0twtWC6lQ2DYput8NfiQGKlJz8osqXQkv0q1CY8aTc
lUElPLBJ3OggEBUEIJIIIrWy6XBuyp2TxDvnzp3tYiqf44bfQo8vX2pDg1yoJA96EVSFN0qlW3aV
uI3co/PtX7ggWlvMyHXG5xiU0Qfb4vulYycQEtkVN1xug2hpCeVSIHzgWbYIFzNjMXQFMCGNCsXA
u9mv+DlkGDUu/clExNsjqAUyO4UkAZ0Huh8/5mIbBULh2cMXhHYlBNSfzArpzgbl1Q+WUtKUyJJD
gvxh2CFVlK5kDeQob/8CkQNOx5H86eluRYS8EcAFb+ht0GKnuyntB7pDCzwFZDpDHkGbGSz5Eic/
cV9gwFHAyzvC0Mh60wqClITCphCoZZKvQJe4GKiI1gq/fsMlogEjFNUH072H7is5BfVveEvM3WVK
4456AtXrUKGWP/uUx1LrsYT2b7/ufZGnWjOqDxRgDopptWlsqL0efSP4+rc+Gz9p9t5+i9qxXF6j
Eyoqhjf9En03l9zTu0b3OW1A1m7aeXT1H92aoBfyWEh8gTPCMmiHj+4FhOpMjWVPU5hxVtToPtG/
J4Dcp4ozJADs9+c/akIowpzbeHDIZq7A115zHDnGuX+bH2GMzVlJTOSko9fP9psdwDu9OM7pQrSX
3GsZzTQHx57ox7yAkV5zkw3EsdMDBprWyHkRACTQEeQtc2Z4r4lKIoJgDLVfHrXAze7TOzdxrM5Z
scQFgK9iWqyubE8Z8EfG0i16F4R/u6IVdo30AD4F+WjO/405L7p/Qfz4uqcUVs5zv0W+lF77eU97
nqYADBHnNOn4xwQZlRj5mahYv93ToBlVjuqdk3R7n93X9xIqgnOAgspJZ0DX4D7x7gL5SUMl80DD
9g0rSiwfEQPAIuzeMUPZH933FAQG6UF+knBxLy07guS0RlM+DCmDp8I20EnHUjQX3CdyfjJQ4bbC
Ee0EUdYjBaWOEKlHBG6hzEFi8/9kHEBFSGULzQOPSHtvu4pfwdYn/iJYKPnbf8IOVBAGzkS68I5q
DdoNIgxxdyXFQ1JhDr0f8SOHefwKUgiVHmnuAJEHkRJbJ+gmLGNeiD9EQGeZvZ2TWNbIiF1xv/Zj
P4nsAPOzdJQPmXCwmsMWhyzT+3RsMCJFiCHZviN0AyAzRluaNnyUQWPwgBCqU0nXfgcup4/qAMJH
H2Rj4Oda0EGQqUGx8cs8jZC/DkwLD5fJ+uStp2NStFd4GFxoEZs+H6tkfEASq4YHbTflLrI0Rjl7
E0giYhx7mjT/7mBFgZxzb0CXM1mEHIMCsjw5pxCAWzV77DSWvtjJqMHFAXQeqgEwBCdROiI+Ag3x
iEF2j8AmZzAWcgEgY0I7BijY/XGG7EsDlxmkSyldTszLNbpZnxUg0RDJwN0ZiRYzFrsZQaRxmojG
akpSypYcvTj2cP7YKbFE4WcTAFuQZk6QpbyBIFnM5AE6sWs34/HY3h0hLuw4Yunm8M8mIClflWCy
yNcc48bQ6KlDEnNsJCsbcFFe5EZmnbrMAQjkoyPTzkdi/+UWyYNk4QdnaLhgt8PTvBnC+khuHAcp
/Pags5MM/eyrTJ6CZKOhRQz5f45wTxBdMkPEc+g0gtnzS3LbNPmd6HLokn9KiU1P3nBN0qKTc/JO
xCjJdthBrLovzrRVvEbFQv/hRxDoSMJuY/HyqRhVOE+VQeYAbku6RQXITCFnkz4imE0Eiw+wd+sO
CSuh/lNxFMSPt+PGTKScKIBPvlFj9MJCLg7aJCf3cdawZs2Do03OX7/RgYuxoAJW2x42I5x4ih7q
DL5d7XLeyZ0mMTJCzVkUlFKcWtkO0who0ZndndmQkz4kfeehEhR5/hREBALD/Q4qX8fHvLFq+Erw
YUxO7ikjk2cwfBIigXS1QeETKfSR/OHUBJvXwTUfnLdHUt3gM3wuO3HJiX/nlNd2BcWwe9k0kmzz
XMJSCWaGQMMlPJU0+YBnAqMSa09jOhFw7AIVbNYHQCV0g7u9XSbkCURI7yQAZy9JIy8OGoG0VjQ7
G0gsI4YBETJrTRMXjPhlBzOVk44kgZ4VXsl3j+sm9z31P6SvVJC9gv9KPcg6PYeScJCD+fuf9BKH
ABW4e/1ajQ2JP19Xtz27LFWnQig6fiepFV0GGgSIWcN5hQn5sqRzZ3sG8l/Zov5+4mFHuGcsD4Hm
HaDLJqWM/VSz1kymGuE0ga6lIFWIGDLVwUkeHcNjeGl5i5vbQgUNVpM9a4airrNzWsltDqxKfgjP
xs4gQffODLNWNFK9Qz//I20fKHEL5veH3aqQy+hTvQfedmBPCc7b5gh8zKVvxKu4Gg5HcseHAj+A
X7PKrOcfq+XkdOhLsURYxWPFp1PF/SNt3UlkuFN5yO1mOn7ZQNqMAcAJRNg3nDI0g5CCAL+FcPfE
7/MygQh2TmrYsW/6P57w++dljOgqbVF6z0wIW8yjqUwvULYC35B+Szw0fQR0vuv2XodoBrG9G51v
DKhb1fgmucGTx/5edf4UMIzh6+FEl+URpM+1a85+Fk6gIhPH8WEPMW++dMRiCfFganBBmz98JnxK
KTG4ARADmn3pwDAIFZYII6LEYH2nFxaLfen/yhhEd0mvj1PZHJznLZYKi2IqSP8jmtECbQ2Ns4Ml
Lbyv4wQx862O3hSKj0xdwTWTFQWlRwaVBLLRPepXL9etSHN1kluIra5tRuXu6x8tyiOiS7/qDssN
OYfVCb9Xm8JGrMBy+prgBYNHVyP7AbWnqsiBqQ/gUm1E5HjGnrnsDMq5EiM/P9Z72UxdsQRCwp0C
naQkw609PPjGdzJtor6kTRzZXxednDahDM0PCCZusj7wW1nsZwKthCwgBxweZUiMDUpa9F+gQiCK
owtsHq5rG9Iw6YH8mLLEkcs6javNqa/Oq835YB+Hd4ihQAd//1g6sy1FtSQMP5FrKSDqLfOsgvON
S01ncUBR8OnPF9bp6q6uysp0YrN3xB//0Jyehlr42r5cZX3OnrToFZO/Q6B4UiHd43tNT8OQie1y
mR62OntQCeItguYl0TTQCBjjwBUC9rzA23sAIijsTcL6AgCG/VUH+a6J4Im1z3IP7nCiYsBz/nu7
ut9ZtTlP8hya3klSrk7UPSIS74bSUQMjaUhR1OATvTi2meJPqkk+6G6OEkzbiKGQ4kL3cVrBvMTk
UcXppDWEyQyt9xYtlUkL/m0DhaUe6r/HE8Jth113OX1jEij/uww1r4p51/nVYEa6vqJPh6bJQM8t
tnvWh3wYUiEqMmgdsxDWBR6DTfbFzxTw5hmWwSV6OZLhAbUi7OHDN6w4MVdw7vBDr2bLRblTXG2h
L/QYhhEoef8JPQAPiM/Za/QhzNEVqGZzh9v7SnhOVx/NGMt1GbdmMifrQuuT/qPXxygX1qIWa/G3
/wnOu/2EB4SmyUjuuWvgM0SczTNYjj/DLyLq42pZQyYSiiZnyh35NJs/Gzjc9v6zY0wmR3iyO5m7
4iolZCoViBcIB8Ylm7X0Sui7YXNKXylX8+3MeOHtzWc3I5pnBhOL5GX7BHF6pAfa7pYsRg/Txw2Y
+CILwNFMstwJzKff3r0mCg9PRf10mqgfCcqirNMBg+Yw85jBf2HmFbv96APOBp8Cvus8SejsLdOS
mFXie2Q4LKv7apr34TixmajSI1+CIKGeTsaeOUQYnk+xZbd2AWoGI1jht7V77Q5Uxai7IrgzLqAO
BNwMc049a7mRAnH4TUU/VGD6Ph3h9OPcDSOGehG699nfj+rNYfJGDtXYnedV8ph/44sNLZp3s8/N
5gz4Z0DmJJhbcknw9BOUF9ItlXdf5bzr6/1udlQM2P+8Rci7R1iHNeZ/n+jiHbzbqPRLv87e6bMP
gyG5pvng4vWAQjrBgSZMcJgj8lW3WOjr7pFoPapCoUZQIjpUZZ7MGKVpl1/cXODWuMcm8qcnR9yK
O07abSW5zATB6I3IPiAEYdwZ0LOVa6b268d0WToCVdBzHWKxU3iueQZ22oKqli23G2KE1qc7mY81
ug10NTg2cKbCu9jRbZFSNfS8oexIuZVl9CvLlKpT9vFlh//j1Zke42Vv+Pf3HdzCZqrb/4bavGTM
rznWpXkkLgGAhCtsnnfXmZpV/UmDSe/Nm2hglXsOx6oPUjBv0kJzndkoqTj/WPA2R27HkmHvA/g1
24G+rPHxuYB6aeCsgibL7K/Aqy47cCwx3PsN1kEkJkQwSR56ZUG5qSfPHjRLCbqdURm1rb+hIDRU
YxOWHgBJ3CYDHZbBhzMFB4RZl/WxEuikOVHo3H80JrEXhnMwUY3wD0NI/LLFpqNAuCuzHNr30dWC
PUqXHmNlL2rbfmNe7shiklzkXgbXj+mSVCki7FWCGSeEEKbk7Oplgh5A0YqtWSxTtHiNN/aRAoa0
o9GjgynVafahEbLFR0gst+GdSQ6W3DhQgxdiwwF5eNBCzORReXsUsFqiJK95yY6R10x+JdwKGstF
aDkPrwkvS1pNTCiCN6ge0w63iN+MOig3hhAJ5vPKRC4i8hGf0e/m6kXTeddAJgDpH8p7RUOHBO8I
nQy3V5d/mktvi1V2Emmb706byZ3b23LoOlfGmBQ3xeLNVbeUSBqnQ0o3Npwf0uMIJ6snDkb0ujYA
32v3EJFA7dAbDWpH77dBfgVwnm42lNHzR5QkzZHAxEx3X+4DVYuDIsPZzz5ZZzL+xjfrlX64+dTV
i3JRMFSkAwGeLl5rHKzywXmwRG4CzYd//TJaoaNX3edMZjNHIGLax9mzhyL9/rEkrXRpJGJpl6D5
GKxWiYB+ZjDHekGh0/9Edyg/IuF52wlvIOH/53aLDQwKctcFRW4AjlcIj5belA/QFqlGcEoP3mos
ZlQv+MKrgjEWKGwdJbK3weJoWnxNtX83YsMX1LCJYy7DcOm++OrN8oAEpHHbea+xsr6OpenhxrDF
KgzEvh3Y3T5meNOHhZ3jdIoiEHk7Cb9i1YfrGW+If7ETPhW5YG97tcotfSozM26n+L6nQzrR8BY8
6CmgxSWzku4VLknb15Jcc1uU9X9X+AXcToK6gZ0JX/bg1241aA2g/2EdAtuarEyFUaPkolHzcehn
8EeSUO3XgQBtNDh+I6qFeCvcL/o0uFj9M9i5mMfseTOtYLm5UqWeGDAwxWriUygUb2x6pmJb1jVW
hANPWDzJvMWKPKTdPrUtq5oFQ622uhvBEPlrz60dAQz4OUZftjT1DYttBhYXcBKEMuflAm+b7cmK
ra7aNkMwIVuanPOgti7J6kZ1LfYDmr+Jkg8VSols7W7n0Fn4PC3YQvDS2OB89WNxfgh2EiHKsOzd
O21GjMS2ZdbbCvLUslefv4vN/k5LD46wVTxpoyCS9e+uwvN6Y8Xi3YPCxWQoT8UXQrFM0JoC8D88
2BeCbpmB3hHnH5gRLUh5RAC5eKc3JxP0uYkjZttNEvgUFN14JKPAAndoworhWNk7sikLQ0WYXUtO
kJvN1QSIHYbsUwsiAdioIlz63w4ZpsYEPhczshaXGebaN/uw50A81OFI3CD2kiJAsx5bcN4bSNf7
MX3YZNK2Quj8YNQdiQgHo24WlC9vx4JUgr9RzBiebQ5FQkgSIjGjGjmPM8IdsagUfb3sucQW0hh4
8t0kj6VYJGKbhLFsEZG9cjb5gtgYoMinmuoGxDBa2e+RHQOU1acZeMGHZ2EyOQvq4CidexnsoSwB
eKKVl48iBDxeInUREz9xhl/AQbWsMPMsnhYGPj5JcW3Sb4jVERzQiuwrXk44jC20Mp+AIgleffoQ
z+VuYVA+AT/3j8knt474x88kaVCA4n+9uM6ufIQADKguhD65eyFn9dvzT/ih35YmVs4+QAgMgKCd
HHxOK+cxfNEsmx2OIlvclsVmAFYFH+uXFxHGEEMcYtUIB+tB6gecxi4oIJ/mAc6MPICLskBCBAre
wAn5OoCUAaBMrsWgx/cVQrkDqym9jgVKT0fG8uR0T2UsodEFut3ksIVpeNnyImnItSneeSQ3gSlj
NQcgKPcc3SRzJbQdFqd0Pfycg/tGxgvS8gANSVV3sIkIzsbjBCEdW2ph+D5prVhWEm6HoFso0NjF
AgU+hc9sAj5SXo45hb7205d5UoKSOMDgTghJGupv+CM4DU240W8H68snGZ279h0G1xg6zJ2ZOPO9
Ni6JXYOCJsC7x2aStvtVn5wuVIrt4TdIDqu22w5K65BMv+RTC6AKQd9ur06CVH4JRdox9TyFAjuI
NTZ0LJO6tHAz9qZvTCPIJDLhUAzGTS+Qfi63xjL8OuFRZtgWmdU0fLD9ncR8u082bnAAXklOB9/i
XTE1nF5hdcLjoMoBB8NXRDbc+/aE4RUbLi/dNiVbWTq8SyCt8glW1jAHNAJCpA7zzFfs2WbE2oEF
N4TCMG74wt3PdjKnEiLoGeqYZ8p+SH6qXBLLA5w1vN1zDQ30Ql14oApjlnCj0JK1Clmx6p/gwdlD
xAsIW/8wfYhUYpGVABoFh2e/gsbSYUuQGon1L3QScUUB07Hiq7XgPlrarCix0GZNskBnLwdJG3sH
jlLSXVDC9PuSp1WbMUXOFXdIbpYgtKjMhiFFloxUEGPwwwiXXT2gwIqp3+SvqtUNzp74YqSpxKui
x4HeztwEHgtO6A4SfGJLYqo/MVtDR9NfozRdFaNHKqkTsJjqIH4jMsXNXzKZ7jO61i60qRaEL++w
tztcqTxU4gu+L/GJqSVTG+5vTkVPvsdSCW9APZMb+9L5DNGQgPw1r0GbgXQBsdE9riswLuaFHz67
BzjmWozIkG7ujY9UtD3k19zr1LRO7RXxy32xsAE/2a8zCe6L5qaZMVCkWR4i/TbHEZYO0UCWwhnj
sAeHFpOLHPiJA9haEPBKsU5m+xjwNb24CctJyLHD0qNFh971Jy0nZzCN/Z45NTvQZSsOZoIvSuRE
zayrDnrerIL7I9F+bL9s4xbDzgxfxJuxdjDNw6USUwRxy0FfQtvGNk4MlMzVMMDp/Zt/Gd2FMuyO
Z11+XjUmwx33PWQ8YCGuhkwB28wkMfvnR4/YrlqzCXV+2/+bxNYdWzF6Tvi9iu2wgCZdpHPQz5G4
4fvokWi7+wzxZ+H6U4ZDAI5n6J0g/p4MyNQfBDcDPVH/+APrF8z0Owc7jtp/7VH3iXTG+N6NZspv
OVdgFEIzLoOQ/mppUydj+z9qNB0Vws6XLRGYr1F6SqqljYj0tLc9eZ5MHpX9UkueXn1wdMV7AAc2
DYgd1cn+8VifLZuxMjsobEW3xxNRGFZRq+HdAJmiC4ORcSZzLdgCHN3Kk/6liJXwjgf18SqIKje3
3fRIWq+zTwaoMe2Ge8byYekfIB190BrTZ75qBNjfoQYpMPUXPS7VcQGvEF+nTcTuevYbd7NCHAyp
n3ENdR77JzU30PmeWoa9lM14D2i5tGtAI5AvoUU++0XMzgPgdmUREh8MMcQyPyD9dhFIK6s7N6oT
vP2YAwgTRmbBvFNzNWbQB1CHiwBY/hHivcYDZjuv+hgq43zGhU0myKMv28WVG47oLr4OmnxlToef
PnM84hXoNwVwVv/43h9X+gP78PftKte0xlsRgpYwfj9hY3CD8w/3g/nilWFLA34BUBYSqodwRpk0
dtO9I0AdOg2ZBUzlBbdiDqesXVrvyrj0ou8Z8ToTe7sYN9fF9k0lcbaLio//xfbf2H389/DBZ0VN
zcTrZbTowhowkz+hsHnA66/ghsIQO6EQYCxC4w5uxwsAx70azHsolbmQDv/s3Cni9GnhMuqRAAsJ
shhfoOrSujI9vW/P/VPAW/JKytqbKfXfYXEWiuuCIngqBX+e7Zl6wCyqYqFKNT1lXYfS7J4QCoj2
gavIydzWAdb4SbKPXi6NVmvbXcu8REgg7/gD3qIA9m5e6RdKR9BZlX+wKuiNAga/nN08Pyxc5il7
9EfI18tRh74IAXrpR7pzhuz1xcEjH4lHHaIUqayv9ESn9Obr2BPiStbe3UatHa4Y86bT3fTcyr75
2gZrg9Mq9w8Ax4QzCUid+yAlWOhzdkcNwjo6BKngG6rZRceqYLc475YrzCpS1ZnHyUU+M9wBQ6Se
ry2GdgAubXeZVTl5YrRZdJ1jBUbIx5eK/Z4qTrHquYf0GQEOlRjdw9BDzk9ym27pkGYLD+FTF0HV
VNgkDx/4Cvrzx3pGjAzpMJFviK277nHhwmw35Mx82BgMd1MWwckkTHtpZJ5qeMDt9EhJckiENoYg
gHH18OB2LLkqSAp2IWWYzP+xBUZ6IZu9shbCDcOsDFNLRgi/60veyXv4dgumYrdsl/cvwywLbHzs
MSBl0AYtW4r6s+MxX8clPgQgw/L8bbpRMflY4yS3hD3JRyNUwHOfFzFhe/zR26XsB75xqR9gJ91k
dfDSkpMHC0WAceLMMeG4+TgY0QFKjXFAHo70jKf+cc5YFNJT1KzLnB6JhpFBaYueXhhVb+rLC99X
P/HXVyyNEikh28CkjQVk4s2wFS0gFPEpgcZaVD+0lGbOIJwNh6lsm274a2NZfAWGkwyXs18Fmvhs
gFMbfAMQ5khaKTuhqbkaeKAgv2N1ycqQhheqLD0iG7uTUaK1IBKdUikvvzTC8jvAejmQVSH8opf0
Rh52ZvTQTHC5Cz5EebEVjL/jymUR7WcAFdAIopv1GHQhqxepTFsqlhlSQtwMBJJu00lOP1ZzhqWC
Nd+bc7Dps6/3AK8/fDNXTMD8d8yt575izu9hqfymlmD+jaHcOwJtPrInN+TlzKQSLjsfbucGyPZy
IWxg6cCb8yGQyccYsvrZ8GSsSecWM6ujgNOSR8gZ2LWJDRYqjLBSMCAFQ35CgS7t5ZDoDTQyT7vh
gUOBoZvFpoES4LhmNAK9ZrNEnAvWSx715xeC8nXEB/lNijqteIW4q4MFmpboyTOsKSqoFYa5jCF3
lzFdpfQpbes30CAgocl2HOBdxeBfECAzkGUt8z/aGrbQi03JgUrH4uyXsPB8NQE0EOkLgCWen+xU
jE4eNvpLxtWTL+NpuDcxAgxfSRh60qgwyC49da7nVKtwvNitZA0xDmaJCPGSGTJPx50VeH9twcI9
tV/we+EssX1iDvoJsFS1xbQUqlTQMU4j6aJI7SaSu1vw13Oio1xEyz16v2GIL10VtaFLoBmhpvJN
QumR39eUrQvdvSs0WzCv6DtFuN2hFxVaumYuJI4rT8rJv/jxnrg0ISonHV1Sv9v4VgDOyFRy74kF
IwXVJ16vRS9NdGqypmfDufQCfam/DxVMpSUnnB4J17MnZa8kWdawhUSJfvSobJES0AQLnf6cdCmT
cOzhfy1U16LVvgNiU0GL7H0ZN8TYWYyeO1z2PDkiDxfbZQlJF/TyMWk5S1J8EBNe0R/WEPzhQaFg
5AkJRJMGtHNAAQ5latcETnTEsUW1JNC6ipZBnw0WmhXcJkWoVTx/hLgbLj/CShvC1ZtWG5iTil9e
ZEVeucS384nw8xqSciVAIu4v3RafckU0+y9uETMLunL+kR8iWnp0TO4+vuqEBzJVhif2j3UlZDj6
WPNG9OfPHr10FwjvSTgoJwvaZXK6fx+SGArgG2gTRlfRt3RdFYk/H5XEKJExevHF2OAKYVbuIfwv
sJH4cbhgdgXoC2ZiPIsAdcKcZyaKyZoxGOPEeWkqP7sMug00a3KpxDtTnMV69huzphEqeenaL6N6
h3BtJZJ3WQxPlgxMMLl40kedRgjqhbim07U/MSkkYm6Bdy56f1ajc0PTgCUfb6Ub/LCWu8TVagGa
WhYT3m2i8744vRcL6jNuoTHosJraXg/XvYOpjTteiQmdPDYfToM/rDsSYWdUI6LrbLQBfPwoJibQ
CxmJx6cR8Nyk3uHBsPpizNA0S/ZhpPk16X1EwOFtTAYUK1WKf8lYH/2zdyWMiLfetdT0RYJaDocH
BhLnqSkpAW3OF+sxlKS5Jy+qw+XSVwJyq85p/gUCsPch+fT4XIpqActCdS8BFRVLqzWtSAnp7I07
iQPi69hag27wnVdeAeEUXQTjRFKFYq54M8k3xrKUeo6HwT7eIlB3eBufLOlV5AYp+Kzvo0ZpvjFK
8zsz1P0ISCoOMlkkvNcJHUfYX5Tuwx2hbcSo/GiD6L8dpvoLyAYqre9J3EZYjQQe1TaOBQwOvg7a
GZvRp+aqoF5cY8ZqnexBeeZehe94xMGZsTBDgBo+47dPSLAYbor0SGMLbHdcBXzGPpHXZb0wF3c+
dGXdHrIS/APICn3gyt6v0+UKu2b0pqQjXq9mcTK+f9XgNQdfVemCbiG7HtsgFbq53BJbgNbsBNHQ
ooHFaYSdW37V6Xuu8cH652kTo2ITogMpjG6F6yUoxPTZMXRUUWh/hcdzXDfTkwanqI167UFnRH91
YxKcM0loREoqkjj5vlv4PtlaeogR/I5K47hG4kf6dAcm6AB+55quAGbS+MkcqzVHckcr2Iie2CXw
7xV5pEk31ZPHWrqJv58mV6izoMKo6hgF0Sdy+DAbEg4+UjsIhvJ43/kT/Iqe7TEFNjshSMevRA5E
ESMtXdla1N/mrQRXf5+KIwW3juBhd/+5kg1b9tg2wAKHAdwh9sjnpAUrhb3zzRVgBIubiWybfCYM
fRVXJZI0Q6xNR9uNOxnDWspW5uKwQNiyZvBul2hH6GcvkYLbNaYATuHIB9+ASlqS2A4UiCga3vCH
HwGD/+c7/kBevOTmD5S4Tidiq3ONxPv7PmNCNu+CoHN2K8OZmOOIfYfMju4wagsQEB0yqox092l8
TI6YrWguiSScsjbw7JXckof9ANyRJXtgpNzqNwEErpGAAsvFyW/1XxtSCPqP3cnHN3Gf5PhqsN8R
wTnBTWNYOSEiJq42HzlwFBNn+YsQe0++EshwXFp7kAS3mRJoC0FX5b2gt6KoYDzwjvQAs4BJPWQN
Qvjlg0M/zNF/8AUkUlJMXf1D1Ag/QYN5fly2qQEKPiyhBssqEfpvGaj9Tsvo7UEE8LL4vcOSTteG
NAWMTbcvVYepziHZhB3+BwPvEy4TgUQaA4vOE/f2MejrT5/IoJBqapfBoxv+0xb/m43S28mjiC6d
4uNvJ563FyZl8H740pGqHq6SIJrN8EfbkmpI/VVErAG6YyHFoX6Hds6jCMtHNACga4w36AowNKJi
gqK6AMA5BW+h0j5pGcmQRUVQU9DqTia8VoZM0s+cKJ9e5koYLFISI1qwj6Pcj5iTcVBLatjuZRPg
N5I+BzakBdS405mrHCdcBGELswLaCEOAef5uXg9bIobKvCVTCOFw4EfCZ5Lb69dQm/Q6KD9zh/G9
TbuV0y686D8Ks/axHaC1WhrjRPo7Y34yQLGhtPAp0GYj6Je6lXo+VpAwfCxK7ya+Yi1GNgn8Q2G7
wtil3JYG5E6xJtWhEjJ55Kt0I6TTYaOtbxLBQXZ/3AqIZp2BboEFB4wvhP823AVjuBRWzS+C0/pA
ySC2ExU6T00H8oIzOmhal7S3W86Y7s0qGzLUFey4A8yb+6pLNs6sQ1qoEBTgGCAqSHNo0OF1qE2L
s8wSX1tyd8zzXOieikfiQydYjcflX4UKIbnrxmr87NMqA0GgKj1mDbDxMa1fA6UUtRnXT/O0KVJc
E7oNmjFaNzAAoX6WCAGo2cUNSibJ0MHfsL9xa/KBsToUkVSGLbYsxhayrbDZUYRjgq+Cwh/cJi5X
J4pgsDv2Ul9P/9GV1IE8/3MNRw8deG9wUpx91gPawkt00OP4cxofCugPLi5j8B2+hpsQc9X+4Qgn
g7chvRYhv7TJLRff7R68yjM2nVeUZ7TiHPm0d1R+rkG7DCcnagXSHDY3xLfhgHH/PUjUiV+U+UaU
inctTsJiZIqxPd75IqPnoriYab6MVPePpM9vRThE/BdHVVpwoOOrKUbug+20g9i+HYjS/i0yKL4J
G1yLoe/S4QEqSM5YZg7fHD1xFb7WR4wYgoOTbgeMAwfTbW7mcYuaoH/vPyqDoJ2M3D9Gs+Z3jQiJ
gNsOmHEZE2Y7xJaRbKZzQLl0dR6uOh0V/duis5ZCo8EHuRbL43Ogd+163F7jwNtYjx4xhsa5TaSi
94TBTaGRL55xpaDezDG0zhf19gWERrHKfIY4m1YIa5IrSbnRNLQ5np9+SVM3bWBP0knJm4WEjKsm
hj1pJ3lwmUw+jWa//kP9BdfdFT/M3kr5IxX9OV86nXi6wSDGhbHkpIY9HdNFZmiviSRpD8E3jrWk
AuASWW/0rAtHxCLSk98haMPYcMqbyBFtu5t1hhfGHmKyDr99CnlGlDqNWCTZK6JPGLZz789lBhPN
m5sLe4zON7R2+78PcOJlEs3t3+3KvJVYQYwjg3pzL5xrbbAK8KIraYXtfIZrH+54gvfwXG2sE8Fi
ZqR/xjXkVUAevc8LQAZZWzzVi2sO6Xzec6MIDRypWEAbTG+ybtaLW8zO8dQUM2ewoYuR9HaiEv2g
EB6UIwAS2THODvtlK77a59kpPEB7sjLafHak32g9y35bFduZmbDi93/wZgdIJiHpPtkxbvOKIE64
OQd4O024CcjUNWb7Pdz2Gztx7g+YI0OEdIIiPgxpxx2698I1V7vgMX8lILjCo8RLITyEB0/+dMvo
o109lN1NVIHj1Xy+QkiWYEMKBrA6DjquakJGZ3djglSItnKlcAVmDehwp7TpoIadVebUhiFYM/Hm
o1tgU5USqvOks2jTZETtBQSnbr/b1zBEEeihFas2UAYTZDgWb9HW3hPiA84jbgP0GpMB91I0mObR
Zu+TA2VNi0mTQwOA5QL1vstnTLIFXHq3FVSERbjfABtBn4GZPZ1HuJiO8tGyz1/PIzvayMVzekN8
H+kzeblTF51Aiz12KtsHmToMNXRP+A5jiA6uDADP82BcLOps/OKUWGLR6yb8Gx/llokGkxVTiQRt
hnZMHjjnm+qWjkgSbLfpR4WNI+tPhKBvmOsFglWBDAnMbUeBHuKfPfn4Y7juuHaKV1wEuyQhsxFm
RvLCMN2+BpxlY6QYngc7PANRA+Z6+Hbi/TJPO/CBZicfdIIBNp73FAJ1CLEVymSXW5jNCN3aGJWM
EYDgBh22RDE3dcYarzooB3qoIgegCLc72zadHadhwGuEjAD+JvR9sC7hVgkedsve+MvkMCFVu8wO
IZSLApEyYk8R++WjlQrg/0qSeWWDZcEqMxL2YnIgJh1Rgsiba6ME2JxSkDOrQQs3fHMH8mHVxpQr
GH04FXmq3WlSBd8hmzpCqATc0+qlZyLXXMntYJxD446V803yEMQ6GZ/ITXOOCy8b+VZCsPkakhG2
8EHHTLvW0h/0zL2LOXEK9XiA9sRA+EH0Xg/uDIPy32wCaUjFwpnf4G+ShsG9yPsEPZJKpmXLxqUw
WeKm0UDj3Iy4O1oVsFPT6zoBlQLUWvQhuu3Bgsi6IqO4w0ARnjlIWIY7CAUbJQW9gDqQyqP0IBgX
cPcylDMwbnwvIHl6wflsDakrxUvkTzj/DWAjy9tRKnIM7yfCgrxTAe8nIu4/T//+oAiAuGtL603J
A7HFBdt/x1xnEHQGcc+sy3KWsa3YZxyMC9Ux2sabxe3OzQcaWvtnFQ9Z6/JyNGa0V0uHG3i1Spio
1PUj0W1/0dwUSTXR+ElNdEPc+FIo5X9Qt0ZP+MIYZYwKzG9BNrFTAVxks2Qj76rp3v84H2DSF4a6
intnu27EIr/RZlgPTToEQVERnVKJG4mm6vBJNchaEIPvhrnNMcz3UzVBKJR0/3TcJPCXngquKeoZ
TKgH6HdkK/u3N6LvYmB1D7pOE+mCRpzJw3kNb06rbcEtPmHKwtt0i25UQj/qDcp1BwIxLh0tMXMR
IiO0Wj4jMFwmFK9xd5oVAK9LvkiB3UfwIsJMwQcFKf9xChPAPSvTPSZNw+NG8xh3sydQTwIsY1zJ
HIuhuz1mHjZqWm/EpIDXcGwesCp15zl6Jyf8zKz9HIn6ySv9rpPIzf/xlbeBFe57BXW+jNrsgBvC
8XAD5pIp0Wr1jI4Dedt1tNxcdENVggP31HIDdwcWFftMw0W9yhH4iGCeiYlvDhOMSvtnKfyIVlfK
4oN38lpcLGT9sKxszka42Z5g6HJVcdsV2Pw9ZMrLWvea8HR71l+IQhNVpEH/f7fCXsbQC7xtAZpg
PpNnojp49NnrBl9j7mi3HdValKtjehiIalEfvixLXzC2nhAWpyxa/k2apht+dqQFmEMU3tSBLHQp
IoVhy68JfmR2DC9FnqlFRhjUxsOfaCI6tMvi8NCxQH0mV5ZgcgRxpPVz916T2zxqb7BFE8owyAXM
mjO3j6RTUcFAcJkIB+wLqKXtCP7u1yBUC0g5trZqY3JmSXoA2Iu9XkBH+SGiMtkXXSRlD4SOOl5u
kaAmz6DxZhJ7h++QKukjZMSKBmraEZegfN32G04zATZGvdtNiQETOLgjHZ+kSfnV/EHDjGEGhfOL
VK6XU6dnyiHQAitkGlIa30wdPfAa4KzZ1RJdxVvAoAEm5QrTAHG05b0wp2YI+UEwr4ATPlYKpAK0
JGTuKWb7Bs646IEECJKJ9lR8HfERpe7HU/LVgiXx5uehfwozM2zzjIXT+gNLwUP24Z1Rj+A6JAMl
TAu8583SST1fF1Bo7nh6KRCzIUy8DP6A5VODdw20p+FgJIIv/WbhltVp/e96dKPa51a6mZft7g/T
LtTvmAU78L/Xp4dxHdMRXM42s+R9Bqtv3hhcxnjjXNAwfoxC57bDYaw5rd8ON2BwQOZzj+u1dAcN
8zM9LF6a0STNZ8u38scvHJWztTw6lwq4wjoNhSR/bljCXWPkKpMJd7czA0ZHeA0H/EdZQ61X6PAu
w9OCwTHRWXQBFfHY/ndvqlB9tkyD+O8zOwUNnoQ2sL39UvplrfG4ESA9N3ugk+5F8Tm6X3CqnApT
ABzvdu0g0ZyENMmHfxy8Of1F9Odu0TVKgl8n/gaHFdVvDEnNlz3N9i70j8vURDK2IcZ0QJJQFDFg
tCPOLsV/Oj2K7+3mFbyNwXZEBDvB4kur658IgzXUlEgTceZnGyUhDJao36a89EVmw5YgbO+Tl5zS
/aAx/GLZyLEo3ggie4yolXCKhLn6DUosr2UcjxIlpfdctZH1HzyptSl2vRtkGW8ZPqgqOyuEUBA8
lrA8YWhjCNXkuF+r4/fiu63cM1PbI0veLn0FK2zsEqSolYklI5HFhW3oMcds5exf01VlUw+UlkaM
wwYveQ6O+4SRZ/AOXmxs1IzNGXVn7t9G1HAMtnrSg5f+hb1RBqtinX/FXleTb2E+yoZ6X73AIgjD
C+6JOmHW87ZPqUYH+bU157VSJ7e3efGEGdVmVknDmlUV+uKCUf8L6i8UArQnxml4CXo32JzV+GDT
eJsUPxcbhytWhTpehm8kSf2cz0IJc2pMbAzyOYePdOThizGpnOUc2FJZPfpqxcH05NgQTkBv8MbS
KqcoAJcow6Hw1mV4dnXPfZFciqISe7E1NyEalp1IkbAADSG1poLu7C5wlOVBea4Rvy/KfsnLwKEC
krSwbw8LPPcYyyGA5CyfFAwd4fJSrD+YbNH1uqAdb6hnJK1Dv/himsXUkgt8XanBkQ5oRUHLN5wH
coh8ObuooRMseBkl7kdqQJsFm+48ejBEzTk1xGjjycSbC9PGCEe4yCok1SuNS+60kC3DBeGkhezP
iK5xNT9Ml5mSO9ikFRpVp2BfKttUAooFBGVhdcq+iaxM+qVyjXPWuETW/ZOODj4IoJQpD2J0Rp2o
C79sB1HhMaiSZrSfYx7RBTynQTaV2ZVlRHFnfxnVUJ2eRJcZl0jxiDXLEK7tnZLNA+Xo3mL3OCL+
7iAAEPCJ2XTTYLmKq33zbTzxoKcCpzDCmh4HX8Z55OZ1zTcMCukI9z7TVS6wNY1AfJKnT+0N9fUI
xwH1laXO8S4R6BNB5IeFcnRe4yez3Yy7hu5CKnEdUN9Sd3kbxYLHI9ca7/1NxgKN5HXVw+57A6lG
23Q1G0fWqJfbyoY8AH2TkzOW06Tg69Oc7d9Gq7ZfOx1f7MLHhoSi7Gnr/f2ItgoW2ey9oxNWhd7w
sfB/i7oZM+F+D5/dj7XM6MrvO5Wm6p3b9exIIpfsIWfCcJFekO4wvE4ulOniI38xih2BFx4ZCrEs
ncNK8nleLIM28XxftzHG1PoMnELrCCtdy/KoQ0e7dFhYWMQScj2g/RpsCFmJC/vqke2zUAXx4tGV
UWcMsuJ34uZfh53sYbEX8CiX5BwhFyC0+2hGApJJTGAelbOlp2VPR7j5ywipDK9pcoxKZ9OxyXkz
j3xMLNxpm4jDDdGGUVqRqCoCcx1vFUmbmZLw6+3da6gh6OpabUJUFMI1MOq3o9WU0Q7RcdYyOpHD
wTctPZ2/dGzyb5hnpS3rYSonbiplrs1bVEapNlfTJrBRgprY1i2410VuqDGWMtdpK22lmq8fifPA
VMncqHgkQ/Lo/u3jO8yzO5El3ZGaKHMe+ca2nrupzgfWtg9r3eKHk+afKHUPa4mKLLwtqnJSBSUU
RRsJbBOWqvGG8OeW82XTITdl/fvSCVLfna8WHSJW6JTEigvjYCpO7w0Ylh5tquyj20ok2SQlQOYe
Hnmr3VHhHWPciRMSDO3Ca87FPP8YbzmHjuTmafz9GL8kYqiXyuHDFMoh4VeMbklOSiTU77omZebw
NGsAJq8IPy0MwbokURYhJPXeL3uKjMa9mIm91uKMq8FVHxCE94sEepBqjyEdD92GdhdiicxITw45
nzGZd1zwK8A2gxBETMWIsGKGu2f67IycU78cHj1sfNfkQ0ePhPF0ApRJDYkZxsHsOcI2BobL6C5Z
28SCaeYj/TdgeRrlkOkeA0BCjQLJfLswwdPxaH7/CZ+TDHae/ZLdxjJNfsSgdv171l7ndidUCaBi
vGhX3tJX4d5hsu6p0GEsAuHdHm7W2CA8XAl6W/pL8pjU6R5HPkKkmZKfQx6duax4a4htnGgSQGDV
6OtDaGSCjndcbV80EQYvC2rUc7huO1KI6zKPNZnIx3wK1vOXzibeHEzu+QvvFc23dUt5AMajjOFX
jKqJYIEATie3+pbM3i+MQFBR7o5JcycG93wnA+CvJSU9QSAMYQEM+RAWldWvY3k0melKcN/B2mKl
goFJg2mnpKo+CWRrg2I+zAscErNF0GaLN6XZuUdAI2NWiXY7WawWOvr4G9LBsxP6++GBXW9LPtB6
PyQsbm+TSLZmJAtECW8WIkEVHvj5h8vHxCr4F5zHRRLb8D2RQpJcxqrgqjWwY6WTwTpZlqUkQT2w
EScqm3jJs32YiWlhOS75GvBC0ApVNmz8qeVSSNAf345nnTAWiYyS9LPKk/e3HPBxYvxNe8EYzvdd
H3fpvnwLi0I3jwZ3EZxMqcKwUNwWmD8Xa4Es9oRKCnjRJX3pPQWfsLrzXkIIYMpqIEWK0TFotJ2e
HLTPMihPyQxjT0lHN9P3+QfAj0O2vbncZZInmJvpV54shevAJaBjfpipPC/hTi7BbXy4e+NMChut
NLCJvK9YrhUEYZsGOzyQfAcpuWVwv50siMhYN45yk+m0w3YnOXkjSdqTjCvklKRNcfV4QvL9GIk/
TIISeWFXC/s82o7Fekn3JSY/d2z1a1snXhzaibUMFLs1It7X2nuwAQ4m9OYjdBH5ymGOANe9jzoz
WA0lpA4gfauKhEix9xhPxws86YkZgODZhJUiKrK+BsMDocOiO+mwybAMWEjidy5LQcbukkLH2W+u
+zKqJxgabZpM/cU0ESjJKP6QQfBL4z5+BH1lxd0jsYZ9VuWHIGmvZa2FpbLAQXB9HayfKYkGyT58
kov95OcrLnbP6TP0/kPWEEG6Nt8+dwPPNZP7lFE6zJNFC56Jbr5HUEzg7qyY/Ic1r1k3RxLl93HP
vwDDC9sLOex8KiPJkrxaYPyiMYBYwws8mK+MP/PiSrakLySg/1g6ry3FsWYJP5HWQljpVt4iZAAV
Nyys8E74p58v6Tl9/p7q7ioQ0t47MyMjImGe/yYZPFLuIp8mcGBxvP3GTLgkR+/lPnBXML+a0WCf
Ip91a+y7zc3iyAw9Cy9xZd4ctocX5yFHVi7HXRcLRYgcCPXUkJ7DOeCvyFNirozFIwuojplyv6WV
wGkHLM6Vzzmy2IYPt2DCGa5FXDoHF0sG/E06LzeP+HHFb+1Gdsm44FKygVbcIcLXwGBZK3vSSWFu
IGccYwUGnewCeCdTAgnWU6civuM8aO3mEhAZimsexie+Zm4xxjG38EuIVIzD/O51SMVlpxFSvJp5
smhC+qsb8UMxDygrxhVFJLxmn6hDQURAHOIzw75rGerFnsJr96FpQM9mu+j9+5jWx9SqOELJWgjh
7MxnSIAEMHGO7KIOI3YraKeKqeL0wO/Qto2aCtO6acZr1SIcXJJ7/tzg+GgkXbOD5v137va8o/fI
mrNrdq0hIN0LvRS7B4b+dUTMkz5R7OBKLT5TD/OnooU3541GT+dASx3M5IpO9Wq/0CSkB+g8Mlql
ia4aJ+YSe2kGcGAmEbU3VPei3xEpy7Qv2gkRJnxMVUcxjYY73RQw5xhFA7ABnyfYdzjJGzb1NWSb
q7ScxidGCnZo77UgZV38qzEd7UoWzhWt6Nc61uxKZoeydVtEBGZa+C02/0nmZ3Jqir+nnm3B5t5e
FTBgkeOGs0jGbm7tDvydToQNmL/13m3zttz9Ne3LH8EWfQZj2x8Yud63hsa54W7PCDm6R/v1+fEE
b4uz9yahRw9q8bxeO6tLwsHCcKeFduGMvYV000i4BhfsBRj1/PSmf9PBccXkvTqWUYsq5SE8INEj
MeqEUwzymGAeG24dFr6ucPgEIRGKWYtDhcNDIvsRG24zmStYzNhi70pkDnwx0AXnapvze8JAAHbI
0bzNe5mM6m74mzvpjU7t3Y1Q2jWSRdt64YPI1KZW1vQfEHbpXZLckt4mkpXWEPKPxqDh4xPEkEiE
eaSvqMP5zWBmF4pCekdTIFc8FAB/SIP5e5BFLdyDnmjZx8AsW9jdQuPGL2AHltwOmYKLGtHNtwkM
1rRO4JxD1zQv2YzmDZRmJl9BSqV3jSYRL83x+Og3ydFfzKyB7DxrmTMFz42aJnqA0TyOPmj3jNQK
71a5FAf9JU1ab7lELqVTxq6HNxAQwTtrXzSswr3mCmEPQlS+cOEf6wVq2bDQHOGBgEK1Zvy0TjMF
lSv4rYwp/TVAtuKYJ037U9YxZxewAuQlNQ0cqSo5E6AR05hD/6nQpNv6vBIAq8e6QPsDJ0H41m2n
y9w0act23JbLnOn0k6jum2KWRgRyLBvqMZYv2Nnz4n8XkyqdtszQ5rLtoQaztS+Sd6SLJzMHKm07
Ted+smuA0ZEYaG0pAkHVFh+ZRNdcPAFlIvqSOm3IT6nE7+CFevaxkILoS8ZOdj5o4iTaJ392e7aM
tJX8+ebdQ5l4DSTDLCmQn5ut9swqquhWM0LEyPbY6WaMnQwXu5sBCDRl2SMiXKBxjsbu1BosEO66
DHBk1byDxkJFOyagDdC/fcWegW/uJpc1AwCBoOmjRpTif/wA8iwPifyRZXEKsHhCZ3UJoafb1FcG
+XymjL4Z+tA79w8dsF0N0AxzgD/tQHSgPEZ974KttSGj+B2GD6LBpXEJn2m5RrpJG4v+H8ZWQvY2
TWxQhC+M06OAEdVvakDaKlBbYtoEAmGGWN3DRZH50lLUmx4UjaXGXzegPkmiW4Ywp2jAwr4RWyd5
JgpSURX4Lc/xRAQbfjoAprKXCdhxORK3IgHpUVTkKVyiXhKO0hxDVNUEvRHgHjch2Br4GnUhIpcT
UMzk6TQgMqCUF7fVsIK7hZXjGhRCuCbyBxo+QLtb3FzFG7EnhlcMLNisMNwQTyLvrQCQ9/7EnPf0
w3i5VORMSoefEheIetz5A+esGMtj1kgOHIxs/Wkf3AcDSJzx/iA/CPFmQ2tBH0DMH4J7SsuiEu+P
rfPBOoBNnqO1yD9jpO9CxOHeplBANulFmCCiTzlb2EIM2tF2IeI+/IcyXNx49Pg60O+dlvI1LR1g
MNq4ebrEwQuBBnQWBkDQWrTHds5uunpArYp1nxyyE1umYWhzwKsbvUhagxja8yDNS4yOg8Nmi2BE
2P70GxE2CSUftCeQOfI7A2SPhlPQ//mONaD7oyQH5FBEo+j99YJ7f3bpNyDCiHBaOk2stQjP4PLv
Jf1DLkg8NKWXSCcfaB906WL86R/GEEJoR8gXXUY7DoNN/+iLtd0Lny2Rip+jqqCcD7o5veCnSa1P
D4lqtjLcXp8mLmWuq9ukHgt2I4k0jAtjBQZwRHHoupSzvzyYsB/jkU6yTkItP7WPM4rdbO/SnHLb
Ftsz25r8wb+T8OApAI4BRjtECUEbB2hStGhhSUjhPxhiicJgm3t4rpn5EHEVtnI5bb4UIPDJLRR0
8J9vG0JVznBpukLPgGWfc6Na5nNkByYNXxTJYoqwBrM3QlbZhwECtKvNXOepNGhgrzELg5aP/bCF
ZdgDX3wT2whm0h2GrB1ag+yx/DA5Ou1QG39pB3dpY4rsBkXBnb5TFjyINyqALe06lxvePzFeQg0Q
nf6z0VXTl2qM7+u3iakeyZ6oU0GSNvSapJ2EYpbJkPyHrhXPayYPGAiSVtfRMhkWKa8NLIabQDrk
/H/5AR+RRh7amb+gPcZuSga6hMvRCMKesTzTVl03Q/yMiDS0RAVMbflefnd/3ErUoUj0OCL4aNK3
bRI6BPGV9tdfNBNXB7AUtxeIfV6HhS/y13HE6vlT8el+2gQXsWtA08G3sfBAON0Vyh8IOlOLM5CO
mjjhehAggQJZugEyVS+giY0LAcaAFn0xKw/EDg/HCDqIouzAGYJHJnBoMET/Ic+T0NeP+kJVgo8y
xLWFo8GGZoIGYXYuZHCrUFxEPHIyDDgliDho6iA20l1ezSXUifplBpyb05cX6UggT/j3fFPLhO/0
4PfK4GXYcEEAzQN+HjfcWANYm2zanBPxEstoF1p6HleHls0ayrEb6LAAsPAyzW2BRAQLlR5eYKnJ
FAWT7lwHoXrPGHEysJzE0lQm8sDJNehScX7XnJogt2Cl+E3Tw2Z5wQjELQzLTB4XJGo2OAEVdbwc
4uugYz5IFoRCByfP80ac+naD421NOgGKu5ZkjFM8ZFpKybvzC4b3i5wz/jokcMKC/5VnQkf7Ooli
OPQk5Q9iqo9diVXPGMyII1AEdAEhliggGR6ZHoexCYW1a4srDbQ0HNWJP5zmCraFS2xDLVxcMmbW
YPy1I1B0+w/6VwhPdwZhid22FDx+gy+1zGcZ8cKKx3LFPoyGIgRPYb8ycyoU3i+hwUP24tHwwyvQ
bhNnBhq0OG4tozh6f5sVjE8bRXMN1cCdZgiuEqzdXwaNtN0QsvBVhkjovkb8mfegwKs2EYCcr8aa
VBk8arSJdLI+Ynj3z5pwmkFtJOmm089owRjKiCPUHzD2+IIAA8OGxlzoobTYUOpg1LAJ+KIx39hE
9B1RZJc22Jhow2mGfTWbZgZaGed1c99s8vgwEa+N/c45BYf0BC3QIeqIBEukVjcyU+D3A9rAGzQi
2iNOA880u06642d8dOifVGXTq++semYY02jmDBCtlgalkrb5yX7l0KC+8ZXJOjSVtuXBO9io+8gx
rCl4AeD4aAP5BGC/BuNnjH3R5GRRbWR/D3oP9P83oWqfnWDYb5L27AfildmwNIC+oLempQ01EDYC
KfQx6qQ7zQTXfjhXEnFhEamuuMWcOfPupMSYjeAlc0a8RQesRcb9U967HZfehlv7sBaA3l1M+RyU
e/uBuJG+LAKT6KkkXergAgY3k7jAdryQD4sCTU7ZA7Kz7d91iTDujfrNOJBgMvjKaXJHSLdns2kp
gbLfr4rbSCzTei4tL1JyLVHA/rk4mjTiJvkooc4wlPbGiFc9rp1GfrX2EZ/G2ax7EttkIvjrYgxo
UdLekWQfp31sx0Tuvx3Ufl1cC7lLl/4GjBFbVd2d4TNzJVP4WDNxDNfdbil38jnCZ5y/xbvsTS4p
QwJA6g3oMi/OQPEVYaw0vbe/2aOgkcav4cYYvohrBBeOqHQkxweeXew0Cjho6j+URNQtsrdfpkgE
WnB+230NcXNrUJEjeU2QYPTeiKL32CT4yGtbf+dxG3ZNJC90JToOlagSswHyJ5rOaFLh0sCD6mb4
8s6Fhy3GvkIepnzhIErZ8Pjy62yLLQwdcfgVAjTlU2NKaMGhgLvDPoHjs012E9Zu7i1NBXcbjRAB
iZkWFdFQJHiEapLC9CzcHtxO6WvlUOpIgR50c2ZQgugpfvhyqJp/Q2ID2ZOxYwSO6B7PxdvGc+wa
0abB6NVqLCJQ+8G4546jZ6CDurBskExDIRN6kszLG4/3vsYIIkhuHWlksF6fwdXqFvSPpZ7UcjX4
ReG/JwZ8L49MNg0lTEjAnnp/ooyEYYRnpXm+GV7+d+AcxtUxb8+HUcXg42h2d99wiNw7IyogwczN
VE7TJ/MxBU4g8KUpBIHPnBEHqw+OHy6Kk3Az1GBsPNYqI+AY9nnuTxHAL9TkFGEH6gjdXhz27k7X
ruY3VAMk2WgIyL471jHsFOeesR1vVOdOjHg4yPaa0hZkAsbgxanEwXNKTTx24fIQvsjxseP4wQnK
D+rLNES9NJyn4Qd+BOavdBYDbdwSXaJijRgNLPh2bVvro9WaBawBrwlDihJAPF2IAXDyR0yKs5tY
3Z0htPCBgEt83Tv5jKyNrvi5irPqbki+/msPis00FHkTgkS4G3ZQllAM/O1Wu7gmUZGhv+gWuW3+
M2naZTsFct/azNc5mys6Mhro+NnsTY1e05pMlmtwmyOPwoOIwvA6Y+K80QoVXBemNoJqGq1kBOdm
xF6JERQ8qFx4ElTe0yE0kL7MGWR0Kiw870KbTRybZLSHuxJYbu5MSqYBbWdM5kzp9ATYMC/I3rak
xY3k4WQPW5UZfzt6832WYr9Ha0EpD4N51zwGk2OfaE/qdaCmlmThwebl8HEPtCgHfKrvuI7hIgMS
MegTUwZ8vX3iPa4Iv3k15nn9dlSuGysdRFmHJfSQ4EKJxhTW9cMOR0xaW2JYIwXgzXf8Q9KDIg3k
+aJ/IfLjkArM64apboUAvjQdbIe4bFm0P6xO2SLUF5fkHYr+JdZRx8B/oSWBz1iZgOk7E7Si+GsI
lg1i+8OfVgWdC0G43nejAM4RJzQRv2zXTK0P2jiN3SFSIphioNh0IsIpnBOvTCLWJtxHDB1QlFY4
xlez2r63+GZR1nRg0fDNJf6ROTgdGvGym/ZyRhjm9Xo6Ec4RwkQQXIvpp/fyCofnEN0YOicqLHHx
EW3nB+QDx3h7AxB18NusoH/mFgd/K0I23uITMBZWrCbuYIHyDRhWgH5L8fp2BM8DJOMn2w7aErFm
fC7eeFgefODE76KT7HC6arhMSVtAo2LS5SHqJKKnxUY/eTvbGVZuONKXXZdKGs2pxj5nAtrTYQYn
I9a4sTdj/xKiEJOX9wAV1G586p3fUbm23y+GKfNeDKKijOYuQDZZPxdczCtoqcYH48EDo5URJqEa
K/dHJL7a8MUQ5wdeKoGe71inVHPMIbpZvfzu3BcyfY2x0NhWHtc9muZ0HK4+pk9JN74jUaMFfbQb
3GhoTNOJisvLfqTF3QlzQ5t055jPum7tnemEcdprDCnPa7YLczh8fvZSYQq68c/eA4slXoj/5+Pd
F9sRPCZmCjFPFEAUiQ/jC/Ir73h5O+0JTpWMi/QfsBK9RmodKgQ82Abh7aF46h3C1nf55BwadrDk
sL55L7osehHWvBP0lkEbI49BRZB3jtDdaLYNz6DlzNBDCFeDWVydJwlNMJ3dfzaJjQmn4g6zeMTW
5VUXWZ1TBw2Yqk4PhNXmjb6J9ja65MUb40vbG61efFxvIm3IW2FskCOwjm+LT8qn4RYjnEq5HUiu
oBpxexkM4NUbc4e6OO+m2mQ6aeUboFew54UW4y61fmKG8i7bH5Opndw4yGEbfMWYFdpi6I+tL2gX
7vtvMhJXLevRiSEE7DdRV4k3QOX0fNGVYTswjIIUthmJ95NP3zFiuqubJCGjFyBIzARqOz6bE6ba
sruFIYMtEmcwOb9Xjl7kh9Es5aCWbgp5PhOf20H5LmhlTiqwkjAuQaB5TcxEjIYPPkbvgF7xWLRm
jJHYigvix+Rl2Wik5xM5JWrjJ7n0/CqkN7LnhACwp6tLPTEhZSK8SK/ddxI8ZEYUlRBAIhnr98K0
8I2rakkwaVBnBvkaxwNjZUQzXMAohDz4paQE4YykL6BvzaOSYNaDriufjcKFNjL+F542k8mxXlsI
xZytJlcKRe/oYUEkkKSz5i8a5mlQp0wHkxndJ6s3foLmmWpBOyagC0P4+9K2wU/K6gZ4qvIccfRG
wtYIICjCE5Rh2SxtbaKJxetRHNGo/jcWZw2z1jE1MLk1jN0jFWTM+qZA79mA3jHigfP91ei7eDpM
QpTg/Vz0uH685iI93/j7de9qNTfwJ98MzC5bjNzxFYg6bPzjmvMDvA5pHbtHVharqul28hNzk1VU
Wi9LASwnaeUMKlluvZyTIUanzDZ+Ei1HNwe/HZdr7U4aaVt+nMNOlIoijeS4XovTuHRDyDKeC2Gi
NlO+POmUpNXXe5YNjhzI0TKc/lJuohMCWHFOC5quTn0ftIjRys3WYj7r3blSArZpocgakRx0upIC
EZXkcBedOfh5X168k38TxZsSuNJmysnJBnsQyi4UirwzR3n5xiNOhIraRNo0DAuyZHL2J5DXVLxm
LNo2JNhQT4OGu4W9RjQhugrllTODiC70z44hZpdKCC31EHVTUYrfFuIw+yPLtnIuDY3l5ozSTZyM
wCZNE3TMhLEGkDALcs8LaQAd/FIGFcAAW3t9k0ULTtEPKLCBU0orpNTmx2ycPdbkE0AXgBUeKeFS
pi/906Zvs0lSp/MJ0YG3ZhMyrobMCdUrf2abgz9NzdKKpWnzsuk8PgcsTDYVjcBd7l+cV3zBBpT2
KL/kaBDibtvl7GEa4ZYP/zhY3NntusEZIbb+zKEha0feEC2xrsYOgKK4ctaiOnhRL29WeQ6qoC8Z
iJYxUBf4PictWOc6ckmujmLXar0YFCxOXSNJyNhTDCrADy/mE/OtAtzKXYvjhAHKscNYaJFCl6N0
1AMfexD7jtT2NiKKR7BM0xSLBgHehO58s0peeDL3BSB0HIJ+z4hHZIl8c4glEoV3OCKNCWP8nKiv
U+TR9NGSsxG37YRdFob7L1egmRD5LBzD+L8yDvFyMjwEg2ZsxXM4KAADRjmZ3AZPxqoItRk5sLUU
S0XxJko9nKp5E4EzJrwm7txvrmvj832OGnUZKEB72Ks86TtL9lRa6doyQ9S+v7HqyfwVF5MknpRA
VZ74/pj4JXEcwZG9GA42hpJeg/Ac+xCqhVoymTeGr36Hf7qSouBgVsB78vGRwOyq6cZXs4dG/+AU
cQyjm3Y80vWvl52Sq+tvh3QC4QcYVKgcrtkZp1v+hFxKOsKDm+2iydi7sE2ldTHmn6DoSPv+6PoL
37WpTW1+lmzQYU2SGoYZTJ4El1mHh8C4DbNvANHCd2BAuY+SzqBAjyIjg7uQLfYAklzoWKR9GvmP
o/dR0geJE1+iEVBszJvB1XgNaDhFkCeyS16nr/6WO4XR2jTQjcNAL68ziEG7ARFBDCNa1pzzeepi
iUHblE3Wy4luBeEh7Qm8y7OuGQYelkuwyXVKBkU0ANHinjKEmdsHamXFrEHuOYEmQwrXd10s3hwe
PcewuIuxoFhbR7GYLAVOpAJgKpI0NUKeGIscJBknSptzBw58+Dt8zvYISG8ZhjptXLGNIFLGxFaP
srsBJHzEaAyzaqA0A/WvzJ3ij7KGuJfUUrhTQu5KeLbxhLkS2JnFsVjThXRpQkIrBo1+dg8yHrms
IyoVLou9QOd0DLLGZWL3l1JRy/pwmPPpbxwCsM9r4MJt0ayW+x07nbBrAkT4RuHMOajplQqXIZ4I
sf/YxzcDsXnJ4mcTMWdCiOHiI+fRSpIlGU8K0njoKHOc9NJljgsQ/56mbG6ddXd1ebfwwr3hnXCt
EAjwPNNZLnRxRnIq86m475bD1Er62uCEIVpL01eMp5+I+Se4ouMURStq2/R7FRhiL7c7uvuE6FHK
I4uduWPFsq0x5sOhjyMF11G8PSumw+sJxwFLiq/llpC/hvE8vnHZ7C48J8hMOAt5qAefvxeHQflI
jq/05S6R0vzEtKQAHAuG4coLFdgA8lKhpdmp51gVrqEx+yD2C3bbBwqMKXtO3EVYcZrJzSf7sjhF
rZAYBVuERIYHJge0FLUPO45bcuSVFi6DbCrSLzlJWHetRQMgtWHDH4jxsHP867DgYVNq8Dik83by
VUdcBzZUhAULDJl+nNxVtoQ8LTmmWF5CpWfN/JYud4Lb4q/EQwTph6QnSc0ZRzPtV+yp+IdArki2
xjVthQUeql/LYR1hUMoVOIXPKsEyyXeKhAA0+XJU8r0tmHCxlMSwXJhMC/GIJjyJKb+kOZP4E+49
7KPaOOApGvNh5qpBMghtkodeFJv8avKC80LocIfcpzQ/WecA1nwlc60mKpcA9CNPZh7zQUqH5XY1
eSA0M3gq8nBVK+YYYNvw8qDNUL9cbLPtmCNox42Vy7MmDvQwIzNtfoMl6PicQFwcRjQkGB9YBcV5
yM2DnQQ9Xbq2ZK18VNb1iNBEzQ5y78gj5lEIl+nF2uYxsTKgubKtWJElNqmcvGKeUkPiyjI3Aoxz
oywrfIducsembbxSzC/U4/GeJvGUo3hntcYPVmzlzWNYXULuYZUQhGRx87bwmXi3DMgp45+PdsF9
7cPH43lkPEohJ/Km2N06xqpn83SEE5Tp9opPKU+GPIgXmg4gfPAq44yn9LYcH54ObBBIPlzfwPUz
P3HkDhnuns/Fv/uuAWM/4tp3kGfgT4QGG43rdKZwcjPDHcsPCbsCOujCMSQCyj2GAsfzySKjz4aR
+5T0wuQ6lBnErBRbPFZq95AURnYgO/e3sNY4dT6QrliIJ3cJ7LWk+UzU5XQvWDQQxQqYXEnxGBYJ
kZt6i+uArwX768PrsY5cHMNlvYn68GnBCdMdXmwtnmkhZQiJBdlB056wc3UCDI1Cc7EwaA7xyeXn
uJtFxn8cVhBPUHCJsyubTeUTuBA9xtKa5MZjxgNhjX0jHiulaICompyEX3GscGZb4aTI6DwyDMvl
8UNYa0VUrQG300c2wnL1C6hu534ZW8Q7wSgITzwg6GZ8NMfJFNtPAIdiUtb/92zJ+SKOmbF4O9Uu
t2sinqOdxYV6gZnIO44RDgyxmWc5PqnjSkiijUDoM3frvK5mOIaQfN3IWwVeoMEhCT7Ah/lzNeEL
qgt6PVvjTfSUISNXm/T/jYHXZy1Rj3CK9RevNZJESEqG6xpI5O1oKMa2Iya3EyW65IvixdrhMBXP
gTcwo8A1gocIlnGX7B+sRYtVyjBSbXATKiLxXlK8LzZjVX8/Oq9rxJC+FqN21Ppdal3KHY0yvRoJ
eJCCBfwKp7arAXBQUx0sbcgUkfIJSepiPuHgU19Au9IFnLjpBr43X2CQaPuRiovbNcRXJGYaM1WK
wCCb6ENJdiN3BhrCrWTbp3X5Xd6Act6LGsU2ikOOQyCiRRcGGPA1NVAv/6TdmE8QyeTALlGMCxwr
J+ynA5kT+wrwyMBuQcorKp8x02mQW+RA6FQRF6uCzMxYLlqmqp0LeWGN5AHew7T/jCtneGUoXnpH
vCr3kyYW57j4pa3p+9C9ng3ZIOveBn21jaEvzTzRayzZfMnJYeGQ8ycFcfRtwblNyhHQ3slRDDxG
bITECGVnB1xNkHs0aHZrTImXzlcT/eCGdIFUHTCx6eVLZvNZAGyCC4AjC3hHeAxZlO9yP5PS4drX
gmmgjfZw5DjbmVO+NQS1EwQBHjhnzZWKeMdhARVs4LMJTJjHEBVZsewyGaUr1BOQ4MF2L/axFDBn
QGwNExsZfoMtUYlusuiQ36MstBACwuyknqauadt3AsPbEZudOk3u2GgR654UpxkQNdulETBmgK1K
7kvtCI/vGJwSIZm14AYs2hJ9oM0eYfWf3fkbXzPQPvPCTqWAEnK2nPUdUXtZK+U3d4GPBUnXFXLj
FdHBgGPzzXHBtn9RS7+pr4jYnEVvY1VjJUVQNEa/HcP7VHhu8f34QCHW+sJuAAAu4DdkCVe6izi3
N1avf7EX23jwDpiOwJdyn44mTZzB24g/kGYXg72PSIOGN6SH9DisOTTh2xMN5FqzDJE9d5FvBMyy
fovgmGa+S6ucfyY2TWI4SwwANtQJ32de5gShcD95DV/usWImRdv8MJUHUJCpbkbfW77AF3EoKn1j
QDPp6NOC510S6K6WBD38e7kjWGUAaGEbxE4KBUAqoSIvyBAw8vrReCVEEfnAUyilBF26ohjOnqZf
3OGGK5htUGuYmXNxPriba+7bgoYDZQ4HcUFZ8T71vtj6Gj+mNTj9lptSC7mD4CwEksp2KRT+BshU
hGEqI83P5mu4JSNJgCieTJppbSEvHwotAD/veM8C7zgksOxAE0ydWZgw5Mk2UjEeK95ePdw4vHgX
7uxnb62IiBPfN4qHnexZITfwPE81Dgm3e2MVcJfjA+CTZPCMi6ZMaAFc1kzUITPCt4qj7xNwxFO1
yMAjjvPJHFs4EFxXHMnYXayOC3FfyJmiIrj44m33fyATUP1Z7EVKcQ16cNq7VgYtUzzXSRrg07uo
Ivia9gPR7UG60SOxORG8BOmNC2f19sjOtiD2OIv4heZL+N1RYm8cAfNlvuOqCpr+2wSUO6ms3etE
7sweJz86D/AsRxOMryhc4OzwxH8IPodS+czZ9NbD5YVhpv6EAcj0z7yAiq/T02lxqPFtHeewbDl3
KPdcRXjOQMx4B4f0GODSv/mbv3cBv9VjDU+tH1/9Hep9FcK7ZmUylkT2XNc/xjsnmQ5IQpxe5vvJ
ZF5MfeIwmSzEX/ILqJ7mJq8htsZAH/hIladcIffJujA6L3YPvr5Mhmm4MYnjBa4+wi1rvnPYU7/0
goqSoQIgc/4c/jw1iG5n8mosUPNKF0WM8HZoVjCMC7FRWc0lIZuSAv7SMqZg4l5qcOQOPn+KqWCI
0PWlL9geKPaFY/CLRIZEbNhGKGOgosHrHtEN9gZ85yW8j6cDlDTGHgk9fGs28Ba5D0IWizJ8I+ID
f2PVbZJEelNAiyfrCdFe5chq0F6i89c/Y9MoDtoMLsOtkyqAUym7eH4nrAxcFCAmcv17GdUJjZr1
Qi6HJgNJxD4+rriPSEEQUQlgeXaFNy7Lj70Oj949xte4Gp7JU38Kn/F2MiXx5t4YxyGnSkFcGZH0
k4+a+5hxLvAnWTV/jQGcX+uGk5uFSPS27qWa8fdEpZnTkN250h3G5ZCQKzxHDBBEXroLK/M9A+9f
ngfo7BgtC1qcYlFdHLxPfv37Mqm+YT2Wlflg1rzunn0l3o1wGoDfuW0jk4em5nTczdVsJzB3F3zZ
v9tKLGzLN3S08mKvLrYePypbnezWyrCJ7Rc3hBXsn25GRWZVqqk+rPw26GuiD2tHgRQTHcvLR6iW
0Z1OwEC30TK/hA+v2I2XeR8/Q6QnHfQBsshfMoDAVoiUJIVx/C0eKWiw1EWl9C5Bfm6mvjUODCwE
M76mEjTPq51m7Kh45R53sp7dgetd3McfDF8RoXF6FM2/LksWdyU8GxgeXt5HXw69BmyAD+6wNHvA
wjZ2F1VOVikwirGAbYZtRDJ0E3MGAdwJlWezO/8SMjaGNmaQt/3sNy2taetCbOsiZq6Qp9IdaM7b
c3rpv8ll0AZxJ3kkiKsvyMIvZmdFBhYeEUpuaOmiFh3C6+jCmMBj1rqbR2wsaKt/POz2vMbki35e
KWTQjLARGSoqs4EgQPINVQKCmMjsvU5BourSeKNfg1sgJ+fdOUV6chwdmLYqjmN4CpNRYj427ixb
QvPxewjbNVrX57C3/GDrdzc6ZAF3owWL+053YzOElNDrmD1wRnS6D+8UMwEy3uafeZNd2YAmo3Al
fF6oNikuLOcEMbfPrXnHt0CFjwDDBSeuG6kX46wcjNxxXmjBDumNlIOhM6OVVjEWFgfdfHBe19Z5
gF4ZWt7oQt/h4aNonZbVEjkzVIIOxJaPpd2s2v/Qyh2c+gopcNktGbaopJ01phtwxxeMBBaf6+7i
PrrP5KHi1zH6rtWAr5Hpdhe6u8UnR8V5p2JE2g9gw7lGxjQcRjrN8FgN2pwHKEEZfne9WYcjak/+
5vmxt0CBWN9Cte7RQqDR4Gx9tmSOxh07pXPUQGaawov+QEPB2To9jE5rWA6TNyB8AJsbvXlr0sXP
HAViJ1bTe1A7p/WUxZBPmf4DrYXW0uIAR1nOGmSt/RZqEPrpLTpDfYL8sGud0Ge604EC7ZjQxf9Q
aahWNrCDvs9hS1UzwJIyQRLS5V+O7j7eOL0+whHyR44lpEsbwz/ROkZI7+6HCIiIY3ICtzxioXUP
p/72YcHrb9D6pmIMdknNytcMffxanSuz+JJ8fN6mCsjUGT9W++AzrPEkj6/uJW9S76d62GR/8Mwn
HQ/TrYtzYGEjSUiVs9/DBPRBBwgocrK9Oq1QVczOuA08CxcJINp5EfrIDfwvzhPmN2pZ+vg4ueKa
SoPXuySHnPjlHBwkL/1qVcWckxDPn17HRnmZ9TJSOvNO3NsRVEXMNods0CW3BdNEF4jsqOXtLA1B
297dWAgeGqtt8Bge8lNCm5H48CUtcNXJxTvyMnrGff+iJHsZVw6RnqlOKvcFix/9hqN/rO1QO5lt
EW4qPUP7e7MB2sZ5tcl3e8Lda3XkDougj1KzRx51Hbbm6viUIy+CA1APddVUavN98V5vc6caN9Qa
g81CW33o45DWc+hn74jJqOgSN4P9yT6R+RYQAGZvuu/Ucun5aJ0IbCnVIIyJbV+6T8qDRLhJ7/7z
oelOkUcTi/qM+pFGKH+kKKT8+6R3R83pmH6TXqTSEYDqOEYajg5/R5fm/E+hDm/O26Wy1X+D3dzD
cOtgnINztkzBe4RXmfsNV0mjfVE5nN3mLmqgBjX0herss1bJhT5mG4isG6s9evMwK0/UN20T2oj/
XNZ9ecAdrzPewwdBRuQqY+ImcsU3iEgUKem+aRyZkYVrQ/jNyBimUacy0NFSyVWGjqLFIVsDJEHh
VA0lOm+SKXkHZcd8P6mHr+GZgpLr5/vDW76D+Et41YpTOFhRM4QfRmXt56Q0hJGHe06nZ67uEaNo
qofdvc0P11zY3nwh3vNqyFk2GjpyyybOvkyIQDxDcYwSru4Ti4DrduxZzddNQJDNXwyoscSaW8Bw
RKnGc062aek361RcZyhaRyTTy57TiaCw0JAOnRIzANpa0hoUBxOO3gSfE5qdb0fJj+udT2fponOC
19gJ0OrfjmAkRMx7HEMoYtof1/IxtxGHzdZnhiPNAoi1M2rcm6UuONi814fiCjoF/TqVih+awwKj
UfADOB/CzcBl5h/LAN5GgDsLbybWnweeK93k4ONi4NKlv6zmtB5nincBbqjmr7TZ15d00E7QaJ9/
XRlbNez5iozvyHQLs65sBCsDYniqOKP1y+vaF+s72MCXrYUIy/x4oNV9ji2KUCQV7LsY+Gm0ZmLb
dF1eL1DQ4HYyAg9TFdECCHl8alZ5C04MxNPfvJ0rmeS8nh9JSYlXPWwWzhdazgTuKsEDHd7oUNjl
a63P/AmnwVBV7Bb9zWo3fAE8DTo7u9uvOPQYLR9VY+gOUftsw2WYTxlPApV9foCT2jAftGcH4i+M
WSvIhITazhLnGJwf/6DlMbBo8ArF0GWXfijX0fczn3yoo95z6zF+o+RqSwJsj9YdMvnBielGlcwP
x6MSyR6moxTz6eZtfKCu7ojyuGo9TDjtgg21Y53MuwP7Rl3caV4DWVPYkEP2xqw8SjauEKz/So5Z
rd4nktKpr/eb+N75lWY/mb+TI7wWPewuQSqmemeEoRz88UEclNOOxA45ol7DA82GM7xQkxP5JDg0
Z78y7oQ3Fn139c4PmMP0KIV6iHo4yxBmwzkkwvy9Zncf6oahULVzcn2jpo2TeKQbyqLycPGxj4wO
NKvsdMQeV7ABBorh6izI+9tnsMwLW/MX3dpeUY8p+qkViyvVFe9vd/8A9ah26DjvYFmAabLJ0Oqa
W4qGCQ1ayFZ41bpw4wBx0lAQnx4kmqpPupi9QU2uEz45dd7UusxR4EfIZ7kXDxzelfJO93a7xexb
S682AFCLbkA90ks5s7b2w30ib5y6bNOdQ76OyhtMZoUCl2CiIAV8rVSKWdG8Zke6eyD1IjTFIIoY
KVl+I364GXgk1U0v3NuqV69Ec32ZU2kSlKgjqFLe3oGBYhwhXrEPP3ELROKVnawWStzp6NF/DuCL
ZXd/M9hMOevFHv8WgdfIHE1qkQSkQgs6CItp7rkfxuRZanTMOs590KD5xAeiptuB8yYAzQ6mVs7R
KPZkGUXxtSBbMDsXghsX9PxSHh5tnyWCwhNOk/SxNqDGoPqi8Ff6chu/Y8TictxKi+ntPdBF5/vJ
eXXIBdwRFfU5RpP+NqpUQ/M35lWf8/ecU5RMXcw1M2Ik9RIq2BU2Sc51uA2okIKn90Yk35mfEnKI
C5gIoIrXCS/5PoWEEzSZEt7iE7ao6BvsCi1l0tNwnuhGl2kUFM5KBu0tZE1jHHpJtsEt+aAzAIJu
zS85b2LfkhvJfEAlhpC3wfeh1d8GLQZkr857KlaRV04ptA9Jlarj53w6QEJLvNk4b7YZon32kdP+
Q0ULsD08xtMX8nxqhTm7LqgmKDGXt/EFyImS8Is3QY5MPn0iEMXvKT0GV6HpHbmK/aSx6rKyd85/
LJ1Zk6JaEIR/kREqqPjKvoO4+2K0K64o4oK//n7l3JiZHrsbkeVwTlVWZtbJ7xAOKcRgDfZP7uN0
GAmirmeNq2l1jxnFFUwNGwm0ljGJTf3WRfp7GO3HfS7gt6e/X5ak6VBojev0PVei9ug+wyRyh+Vn
C0OhIvz6x8ne61bG1WUdrfTLrO0h2XyA657hfmtJc4YqBC1oprD91285Nwg07gGFsRJr5r2h10yg
GF8ZZ8bjqKXZfYxBAG+GVYuZ5YJ29m1ceA4+U27xEOrhjcYlg1bQI4rYFovmHemy0Vs9HQYUoyqq
kWVXldGYXpgJRM6N45EhVRNcMvhCYOT1g9cQzsXf9eC0KzuHQJ4eqHyuigVGse4de9qNmCIwNlc3
Sl2tsMi6RpsJdf7yilhcG4hzBzmPIGEdl24/VihUPd+SDH5odYJRNKiHYjxmU8V5gbZzxgfv6uas
k0yQztJuovl56vX6DQJu8evHWmOyUux1a1Ai13IOJXz6ftdk+a0uzgMHI/Pjt4cHpuecEhX+uM0E
c5XwYFT+cQl1VbA10Wft0UeW7sk4I+E1tpeomx4i8RTpW9IHvkv0rs7rlk38SWxLcOmJc8LSvPxQ
yy+psjj6A2jIOAHleE0JXVfYAUwBMrl8/Bb/iC/AphhDYDaxeoyJscTRA1+PqUIUfiTmba0eUWva
LownjFJGJuphIhGNeLUa1tsvpvT0QLEeW5Hwr0QQTP+trfwvdhI3ezmh1QB4C4mAxsNKNrZ9Mniv
dpsaQNpz+8GRfujw5V5GOT+DLBMHMVVTLc7umTrp5A6rBvi2e3BbYUPfB3RNBAgB3YqlLCTGGwe3
GjWtcnRjFkPhYpH0t+HRNiddpLEb2MXticZMKKYDTSuf12AGzb+2IdYL0luiDcyNRR5S6DceOH4L
4QFb9mfHzRutA0CtCpb8Rwfiv+JjPnA3AjgaHdPbqMQ7atPZO9Vy/GxFKlbt+B619Q8Nsyvr9DGx
IjlfjE5tl7Da4XlBokCz9KYDxz44MHOfiUULnCvEfDi379uL3+p4dXRkSb9xyuXoklWjDg/7pH6G
asN6/JXee1LEJ3DZjM6sp/gxwSCCZwKCvK/QiZh2Jr2Zulv69EDYHbImJfezmTDz/UpZPF45FXHp
o3fJXiFc9o06KbJz5dYT4PuvEt5ZzqW1xaxLuH6jWUdNJotbfbTwQGtHiwX1c9r4KS4xO7YxfV1a
oHOxOjCfPyZXgPVReRrQIBvW1YNOSxwLK9JerKKE27yKFjQlpbZQZMLMOcSfcCE6/NmCXilG1z9l
L+9AAwl5XXNkXxaolynNNjQqDAA6uyukQ6pdLxwH9YWJO10Ayxx+HfkEe1KNm51QraOOuMB9or9+
hUUs7hvU0db3yXl0HaHXb4Xajlt65+aSNV3R+nggxgyR8wgGedta7ro7Glue8cKPyUJCaeNRR+Sc
V9hFT6J4TeWZAcGbdlZKm4UfIuOaJYM1ghJIjYsE10qMUvaWJ1VkCronccoJLlH/6h3eIJ2sK4X7
CsoAp4alSRbNk8m72Sf/ajrLBEU0Aq0VItDR7PdIGLuMCjT/uLzgxaJn+3HFQ9xH3jr9Mj1QbmQn
hC1MtcRfRHnzXnYYkwjdCJ+Zd9NifI/I0kl2rLOmSzKrAAVXyf5oqJrZQ7FoH1PiLGkP0kH/bDdp
pUNu9uCP9LAATj/FjTX1z9F5FIE7U61oJK3ZAf+7OzGvScTRKL2PMlkOnlZBVRqQDXwZLw9GLiKr
k0tuesUyFTkQXZpUaN7LqNse5Rfj83SW+HI/bELWXkk5s0+pb/3UjC/cxsGLRGl05L25dSqC6zfO
uf1fr2TPNBAikMR0gWfgYn0oMNi3NmHe/eTub+lN89pFTKtbXCCUY5jvneMnWNZGA+eBPpG0e+jY
t8rXamPWxguq1o9F8lGM3m1UaEYOCgnpkLvdmrNv7RG23oGCnq/NYmg/dgy6awD1qWdqUb/nvfp/
8ORrutFW9K2l8IlLJSlAXprLs/BKj6VJCZfmNDfju6bIquCpAyV+Gb1RIFPWWC4OkwdHgBHYArYp
FN81bRIqcqwv1PTlogJtogWSsD1hgkObXC7YCx91DvmfH9X+fgLFXqjq1ew1Y7e85Q1L/84mnSEF
2ati8Euo5bzmA2Ce0sOErx2gf+TxRJIdHY4pv6W0u5/wkl/ytYTeTaYJTQIq+x3vWCunevx7Bxvy
7rfPDw617II3l6jCmTB/+/r9XHZ3xvTf4Tvqxm9QdDak1W6LnF+o7udQDory0u9YZCuObsKO+ctn
0k9CvpLRQcpE01XL62p22vHf/7/2OKg2UJa8SRlyBLyH7eRQar3fNk67D+AFzGMsUMhHX3eTv3Bg
6dXCC+GGN9WgrqPzrLn4pDeMOJHX9613aTwAfcnnks9N77+MZrz8e3HCTWO/am2q+Sd5oWVrGiR+
n6SZ1Q6bvfd6O2ptsDNFGYY2VzErOpDguIo4vTJL6bAhe0y/BL80fYEQ7SieCgTxop71SZtZE2SW
ujCJ48/jg/0VkkFTBSQiST/pmW6Vm+/wk3TMw/Qw7dO9pZ1dpjR1iT9X+gLjFJJ+5p0RjVAd+pV2
vN6oH9ZQcClvt+gD1tu8VaoC96CHoeDRoeUmOjMVjWc3bmy6cQdfdnJK6W38CDSrmDZGzZ7+pU6d
gQXL9qTCHn/SYppHDdpPHCnG3afyhw27GTR+tzHqb3peZ75kY83Kozx6IBOlWdi4M7+vjuPv0cRt
GIFpehxLiw2p573xTlAzkLL4OeVdmZIe6UIDCdbrpU/altynyvw+/dDBL9Ky+/RLyxU6MnTmchJ9
D4fC9E77Wzpb0g9XQ/WlxX2z4YkUDb6sSR9kbAj+7UujzSeqMPAopDwB8upUTmKDTavRwQvORHiA
zyI+rmTtB2DiuBGqtVmiaJ230oZNWO11oNF/03bPzp0G/xDREoqHn6fXjOssJxBGEFGjigVwX1Tr
Np4MQo6TvtBP6pHSJktCJDzBTkzxOdxDYZoYZ0IrRArYDpFzkPCRoWDp1QJ3Olg4cU1b03tUkAVJ
qnK0PczW4Pta54Q86ZwUEW5WKHqoNToXbD4odcm68GVpIVmPwLzwWYvEJawRaymvKFZRypNMzni5
FbHv5VePO40vY6zGppdxw1qmfBdhCQCaTNkcMVaqpacIVzLrFFW86QR/iY8j0SFF4wvWQnsKLLnZ
iF+BBJMEhcLjIcE9LYgJCXnkM6Uojqtp2LFacRloANZKRh3GfeELRmhLl4QSdFVMybsm0k2NDJpu
Ekg4QXMjzVsSrhOlmklGbsqVHFFBNi+YE1TTiyN2VyJbkDqhRxMrinxY3YmtnLyUeu1ByAh7THnI
UQWTIyfk7bAn5NKRWp+HEL+osTZIZOUHsme5TpLAS8CJ1IC9fWRBzxrZBWM5/KqoaHe4KYTCmGgJ
gkwAQAURzDwg4eEjxLxuz/sEXaGcTdZO8zWwGS4Syz5RwWg1yuSDgNpxvcPgjbCcdNKVUJ4lFosd
VXz8YBqTdPNBUn3/pdukT7gwkZbirGdeuGH8oZrYsNrINGy+GX+CE9R06mcvLrHkEeVUg+4qdmdc
Km6ullZTwKFXUJH2kWxw7Zdhg8uScWSIUrgMgeDpUtbcc+c1Us6GkfbiBne9wT3N6HKRyWU/bEFP
PYYOJ/ki14T7hasVW8klZq/8WMABbgB1z3a63TJmo+1H5zthRbfTnpXuHSpwEPgkm73xr+KzXi57
oPLJiCjlW3b9K9SRJJ1X9fwADaz7G1dNkkM68KYpJfd42/UwHuJgr8Hr5mByUadlGTQxnO7pVE9v
0x4YMSdBgxD+fFHSZ6pH8isVgjLgOlEjv067Xhl8jhxOlzl9Kj9VvYrCClRGaQhSktzLsR0ipCjO
F3PHN+wC90budiLrhwXDr2Uj+bPHrYt9MYxHUnCWH+GZFfMEAy3ynt5DXy9tee8hkiw8uLlgh6MW
3AWoZDFOlxnog61E1IGwe7LFTFP5QkiXD/t3hTgGjuLLL8lgl/alZSoLeXiW9sOukzrh8wg14/u6
5bAMG1KQ9UhcVWyIqSlwmnX6dbrD465EdMCQX6eHvr6ElkAEg0BsfepHX4f8GDU17jiOHGDzKUXd
y4zNYbh7kuWuLzP1YLLTCwE4jzvCsOS+Zpf8vaIGAQyD7QYVG0HEptKPO17XKVZnDmfWxegFiPtq
8hncvJ7+mLMPLgJb5yu6VCw4Hr7lap2ogctVhN7h0CNBiYAsbphs3twWnISvc9w1E3nNnXc5oOf8
GzcmdcrNYwSFdaIsOPI7Sfh9jRWpWHnI0JYrqdI3QYm4Mh9/ifgWbo+XT1rk59qIuN3eezTh+CA8
1z72hcLw2wQmyc8CljQWx8lz1qXoB9zeHapszb8TFtL8/rz7GDVrzPoSXkIU7Jx6x1KH3wGuTD53
ghr6084nD/sUtpwW8oEBl7O1aA2+g+Ouy9bqkNug6rwlZoMFm645ftQzHJLshfvUTFoLbJCS427v
cdhfRx22GBPH3XlXJ+AOlV4ndGqtDC4jF+07aPRBHm4ux0noBN9sbz4U2EuXWWPLRePCxHwvv+c2
8EtuA4yDk+Aj3K3GhAdjCSQBXhfXqcq8/eUZZJwBNGNeezD/3dLnnNupAlxIwVFmDew+eSyEIVO6
Tzzy0+cHR5q+NRIOEsQQp2H0sowFB7ZNzwKR9ZY8Ncw2TN6sFUYGbcH1NG8k2wTduUf1EyNUlhhZ
8VJQEdHBMXfhgcmiAIskodhGXTMgjZW0/2MK43KyoQkfnS7GN8P/E5Nm3GNm9U96wqVgSYYyTSyK
sIflw9I5AbsTq8wzYo8Lm//l3lYellZTiP1ZBn4Ex0zW75MQmXBGI3Nkjve89txjcRT0EoRTXrJa
45TJHJsBZ+Wmt4S6l+Q21FdWD1ApyQcl06QVEVuyZhB8nnQKlA9+fKbS+Z1mx4TNIbwC18AUlrWI
PBRQWdYb7wmVesUaLIVbiF1ixyp8uQw+Nq9kZSRFZLkDxR+NvCfeiGe7GHiyOfj0iNKZLJdnO+Hw
y+Etef++r6OrWWF1CijJYjdS8cuDBS82kUnyyE6BcAEB5O1VC6ijSftPXCHNk7ugc2UF6rZ0yM7J
12E51laeRmgwvtDR4HfZzDNO14egbM0iqZshbIgi1YfsTW7zwAqwNmAdoTb6AP5gRgmynBvJSsq3
ElAV/g22vJwqjzS360pwAOYJ3qs7oy+AEwcBYU8+mtGGRqTm4GZ29JgEi99HRV3YdNQGmYd6lhDG
xAX0zKX4tafE/84SwEz4YxLKwCQS6P7tQOyh9qxnng7RUJJmqS0fWau3HB9WiTLtA+3jltC3VLiJ
xh9aSbIQHv6wSRszfXowtjDf4B/C8mZJhAc4HtMMWW/r6K8qLOBuCNvSNDZcn/enFj50ogsZQyQ2
DnQ10i0aqRniAmccUjzyDANLDi/PsFbArwyHK1oA7dOwiW9RGBYhRgjWFKsKbcgrks4nHaYg4yTn
3c1SMbDAX44jo6jaHzc9qFX0K4JbYDujn9JyBCvrd22wiYLU5aQWnTbUpGNND57ztF9wrh7mHc+3
b/zPagpvQodV5DdL88RwlpjJZlKkPwDoCU51N2BjVhhQ/eEPuJVen6eIkJJ7mdkZD1xJyJHdph6R
ghh5yFTD3ABKyiPIGrZmoe9ilE+hKJnjNg6Vc/oyxInJwm+zZ9CczJJWHiwaBsxwaxpPxUfb/+Mi
8631F5Lg4bg05IL68Z+CSdwzFMMimoeEscXljvnR25NeR7gGGh/nD990zd4b4mvFLUICOz5a+ME4
TCIND6rVjmXOguhDIye6KuNhotF+ao8loLxmTXGGV2tYmDkFTHssn4yzGNXr4K+GvbI38ErHTEWB
e8R0xK/YpAtb2Y7P0m8bKySxTtEtdoVqUXpQ6yhufcWSY7HxTNfpQY6vIKcb65wA7doNOujhE8Zb
Q1gr85BOVk8TtzBLvn1Z8+vf/LPT8FNvDA74LzFwysnFY5BYiAuskOs2l1cYhrNTcQChenwYscee
0xhg+RdaNKJbW/zgHlqHEXvuD6zzX2Mw17juio9/ihPX4oVfTn7HE9OJLMRZymJY7kdzC9es+W+v
NGQ/jB4hH96eiYOedLqbc0ThHI+qmx5aoVjth3M95qXFseBYYltsyYcUHrdTPGYU36LX1HXScwyM
Wpw/h6uAhAW7Kyy8wK/DjzWXBkc4TvUcdir7hST0NeSSHOOpRrM1DpAP4LwtPpz3T7kQfHfEuOr3
Kz6fw9INnLX4OachB0lPPQ7h5L3NeX9w/OMqtHw5zNh5WVqCb0rsaLoTXzCzkbPRkvPkC3qCXX3+
R41lTT2G51FLqrcJsYEShfR0y43l3uwNDp4yaKETTtoJ/dq0YThdui/DUhbfrJrmhXcmyq5MBQJE
YVeo5ac9QANoEQc0z/bj4xQ0PrrGSs/Ip3ikv4ylu96SwKU8m71xDykowAfTktQSJFMRYjRJSZa1
3CxDd8PKi6W118naVwJkYmf4xawzrBZksSYus0f9oOpglV1o+yAWzLt3h1IeduAugqPDQFzJKR7c
eK4lJ4ITHm+Xnkfg7408D/N4MgzyBreIvlN4jwYfIZkCyy4G1ohqmGafd9ajMnkyRewXZ7O86iuc
R1k9WRHN9rheFL7iyppGqcNtxDBuKBsyZZcJ67gUhSNRllCcRke5uCCzQ3L7E1wdmLW/MH9hahPD
knKtakuKTTZEiyh6vXB6lTWGDsjM6WTEksNEXMWMg2TuwXSeKS50PFaSYxhAaggm6OEQmWwzpve7
edu1k+ncGBo6UemUgdpwjrQr8ttiVun/FRu+d5/p0+tMmiN61hXOmem7iQMpNSKL3kV7pqBzPJWY
fZ2iXkHY9rJnZdje4U7LerjP4KB4ol15UKdFWJetm0Mx8idopL17F4Yok5YeoimD2DtDDg4kZuUj
lCXAlmQX9v1gLBA0IEtKpQtBOG9Z8dyxvKy1OtsrsYAH96XELvYnJ30T7K60YIW9Tn0ZiJ7VMK7I
KrGZee9eJKxxBbQu4DzcSpbuGu7Py0ZUL511oSHZm4G0d9UylfFqUMynHM/mLUSCMMZZYL7Uta9U
nzPUQOjL+npCVDRKYMQ3bCr4KCq5wCjmYK8E+PtAeHXZiwh0Yc5yknC4YQ4TY2Zbrho9V5lNLQa8
7hg4AzI/0AYhZP4XA1HhyAGdU65iIDrrgzuLFkk+k5ENpb6vw9KWvt0jkPkEKnrCZ5ilZyIVRLgn
1B5BX1ApEPcEbwoHDdhXGO3MFkRMXGxl/dMb2aKNE2MTKgFZA7rCosGAlBeKjZZRdTgjVPRIKhE7
fNlanIXBfg3UlZS9pAoCfTOIAMUJUFFBEedAdOekkWE4WLbMJgHSUWwPcHn4sssylHbgpFio9bXF
oYX8pmbERN9UA4FAvg9/CVZhnvRHvc0Hi8ojDZ17uLq9wSmcb2WqHV+zNBRA8XG7NPJxiz0HjRGt
OyH/UbaH98nNN1Q4MBIW5VCdcIDYxy8sJngAvMHdLa+CmHkNTORyoBZjE8zMBQJDkQQjfTmpiHre
gxo1CaH4DCukof+HPx9ambHpov+rx0gaICYEkQjlYEuvsixdZzCiUe5tPRslrDlsw28eIN0SpTHd
RFzCKkN/2qFxWh8DDAECEeaeRTGIwrC9mKDoRWUIxuffxx0p209vyTFRKkRjqZVxrRNha3WY2r7T
g5/B2JIJS1zyEXMju0ZdxhEkK8Lm7QumgyA2BUnI4e1WKzAjZlVIxmPJWWib6jBvZk66LVtGh/j1
V8sF6EqpWqdwN59UDbgOpowghWbJTKNP4DpKSba9MLsnV9qbH8GM9SeUsD3lM1HdMTDylCIcBc9e
bgmThoqn9IA/uE/qXqiT7XcsOgJ9TSB3p5+kQsgQi+GjNR6z3o0rg2XvM/k7BjjbGmOJNcThF39i
yo4sPOf4u+vBHNw7n123r09vJ7c36C793qAkCJ2uBSbZO+1RMfsZb2G9Gn8xyoXDGr7tXgQZnDfb
N6uiUt6PCppc2hZmw2inYSnxuBPjI78Oupa4oIllATR17LmdysY3A9dAk37ZJU23cyYMxjVbz4LC
CnBOoF5Q2YVlDnjmWV2rnZj9fnwYthDSrAvgc/S9sbylqSADBzLcFNM6jq74NUhp0BES4pKbko/z
l3xaGdxUe9qPpj1yV9Q9a6eDhemZRba0DiTivM1ak6aq5P5roRs+7IMhSBHVZK8PxUmMq5X44FB0
UxDiYxmsg6OdxtkWCpQnftdpqibrFDaLFvYtqvonI01fBkDFumTtos8LsA0pZZpJXuY5Hm6iac9Q
4i1AUbpNUV1yMqXgkl1PBRcJTpya9HHoxH0cJsi3b1Yzea858XbSuRnnM/SD1s3oM2kDbN3crRi1
TsOMwwIXQl4VKT2YnAw7oQYIgIuuQiZ+hJM0K0kI1LtpIxbmr6dngHXwXB6qeW1ZQovKTdJzsF9F
ExCROVDgS82rVnAJpiyjAjjq2/U+bHMzHDkrnhExxUeDhFhqqrO064wbHrkDfuCq2Uw/2XH1Rcnl
InJl1YcUo81ZjCo95R3s1KmwvjE6AYwYbEGJI1jmqY/AI3Za0A7EeuOj6Xf/M2xaJLorJZQyO04M
+BlCmumDSATIfxJbGtwt/SZPFRMqAjkRT7YSpl90U56HeCTcRwqpvGTZkEejPisU6313dJ42UMw9
9LansSwhAXJSh8t6noJEBD+HBeBTj8Ml4aPMg5MleMNACWDr3gcXt0wFCqf+RUhEYZBh4ypuM7rR
n65EvAFfr+tEHt7/Oa13QEJ7RocJKObLg4Q0n3KfAS9vU5Eib4HlwXyBeLV0yxcKKCC1nVXhk/Ya
K+z0qfDDhLoYX2IXsLKZtiu9m2ePshv8wjhvWSlAH8+vl9Eew3HSkBVTD+kk6zAM9VQdLl1Bo9KH
PaX17JQUQtyEkc1AVBeyfIxncu0+FVxm56z7uieQNTQvWorcDVTA5k9HO2oF9GgAvlgBu/jAE3RN
qCl4ib0DeWSCCtB+00FbCAUv8xbi2rKQ+ZeE3GaaU38shlbgZWnqOLgCpiqHQIx60ytSP7BvgkJZ
FjSg3hNmxc2U/gix8GPWPDKiV04tI6ZTKaEXxjAkdZaRW/6YJEBUbXQ9+oFDK7Q1B1+YdrYNYdck
uopA2rmUD8KSPrPVGYsRiR9zYwHfYAkngciwNnDvI/XCB6E5WI7V6PWklTOk2I45gWULrZWQmqRV
dscrh5gNu5Wuk48kjLrhXIKIm1OIerGwjnimaeRJZL6F5hOWAcMLaVLGiQg50Nmq+raNUW1M8yEw
LW//FEqZaKiErbZHPUVvUEL3I2Q42g3chuIQ8JVH4uu9CwsdJxyH3EC4VAJSPcxTBhmwDRB2E9Lg
6Dhathxldh218cVDynaGSM8ziFgjU7gK0JGOU5JurIoVt+0VN2TwEi0egJwga+DW0nWopuO+y/o9
m0UVYkWS+wx6HqUTHlTqCG06amN53YPedyGFh5hPb22RMSztu9mmaTwyLiU+M/zLAF5ZxgI66o6a
3loakfeZ8AQY7Bn1HAjA6XrrVBYhykakKzADYdMYy42UBmRuPIxfbp/m3N25fFA5FVm5VHtGlJek
kiEpxQtgMDotLnuvGFAeZ7CdAkpxnk2/yG0rIJ5LFrf0mSn2HVRruTvOTzyM8TtuEUpIgiMmpLsL
ESDHJ3igw+dGEgd6xZZpgEeUOEH0/nC8iWO7hoxVAnAlxDWBUBbtEvCRAIRSwRvxpFiyCCLvZPjB
gAEfAd0CI0tGGetPRY0H8/sV+An1lCNXVYgioIOX8V3U6h9zxcyHV8TnZ0sCyfVlizfijHiRRInk
JMCMBNoCgndGMRXH1UKOAjYB8RpmSfgj757UTCdEhtZkQimazMC7iGn8UKqpg0lnw1NERiuGyeTS
grEMd2fZp8GjgL/SEQ6uYHS2uLZIWVUMrIX60yMYWQG/klwt53ufwxXWi5bmQxS6sj4Ai0KZZWFY
p+pcUGJop4BMGsE5yKYj5VFSR0weAxr7cGeg4ArYaRc+lEFKp18YtjUGNI+42pQb1VI0fElqI+m9
dJjQZzSRyU+OSrid0NujJjgfUUpD73IhimMO11lYRVpDBMdoy4SBw9P0jHHOIW5zTltVNV9BEyWg
BMIrlYdQ7Gp+vjcLGwSSGeudFbCiBs2oGir0vGrpLCk4OKSiDFaI1pNVb3VE0A+5h6gLg/iFCtlc
5RjM76KwpRMijjXQx4O+d1Dp7pdH3bhLKX++xIBNHG4WC+inMnd698hjhGJFxI01Zwj8hk9ghTG6
sW2J1z+qnMXNb6Mc2mAgbJ0HFSpfDQHbZcgnhiXGxbn/XpUQ9HBWPo5x+MfDbDAkgiYZYBE2z2Ms
SMOHe6S/wX1F09EB44RRtV8R9C9KHA+afnPA/2iI75Y6uLzFcs2GZe03UClDSfjA46d0v6JjCxdN
p2q/fUIdwColuW6l2r6ji+mNjuJXB8G8sTN8Y6hSr6Ib4MWsdTgU6ZDGgFGN1KSRYob1w9lgvvdw
PS9sGZW70mDY0nMBZ5cgIS3o2e+/bi0hDF3RkXNZGGsA+3ZmFZaZVbpoGsTSIg7mwUjqvwfWknCC
mjg5wl46eqJwN6G6vcwlYeofxGExRSOnZvQkPFd5iu8F5jGQmAnOZEBu05B8g4BI5iKKvURpzPYk
nyKOKjTr4MOutKqKp38LokxboWZEmvin/AalJI2riEm3DN+7HuSkeI8B030i1DRWGxg/cb270J+h
z7IpfDZ4Sj8/WlOTw5opNmwjegfTHkeWKIE5SMpIh85hWzr1vi3RqzahIWClZv7jveN8h98rdw1F
PWxC8Y+TFc8hImWgsh+8Lc6GKm9UF1gyfBLpt4nvGlIQRawn59KoGLXgz+ATJj7D5TPPndrBvjWE
XQNHH3Lfh2nSJjTwIJ/jKMMaOHuyr8Jd/uH/Nmk7MjfcYYfcp3j8vKdd3jQV4240gRHmXHfdACjF
sNEYN802vUhJ5UpOQUj8pASknIx7OZJgRt0kIpFPmFJNhI+M4SLYDLBOAqQzGCA5sRLe3N3pePwF
sXbRTZSmpBabiYImZYMvFGU+/JAHTZJJxriJP/tkwm1fLQBIiEn4sOiOZsocGPRwt3I3LsI59vax
vl4vRwcHyv42S/lNnLvgnLF0j8cugpzln6/bbUGO5e963qSaX2GFWkrSH0ZnrzWDIHqhvRzJutVv
w1Hsw4NV3Duy4LujBHWBOSNuPa2m7h3oO3sSJQdIW0VH1Y//WrWunoKmnNTy2h8d6fB5NGvq3t61
B4F0UGKp+HH2pxgRkh10NkAQtgYHEzezm3kup2XpfKjPdIbaOS2X3vtPayV7rIkHJ3jShZv3fJWO
AHf/cLY+dwb38sWXFQxQRciwID4tKoS06OjBQZ9eAPhK6wEK94WLe3DB0L46SDFt0wdXHX8gWOzM
67gch7Bjlw6M3YkGWbWvOc8Jqj+7aus5HSxfRj6Cu7f/u81YgJRhAGBzp7L9Zzx2rdLr0X/sPGss
aMmaA9nXtvO+m/WsaJunBsyvuG4bh6feAnvfG93pbXAd10E3bmdXB1IThrHW5pC0p59IW/UPxqHh
nKGyHdHMwfqp4Pefgg64Qcfctbxopn2tRTNqYlZMPbiJ2U8GKHjIHvHq+KQMypPYhiy1UvU5H52z
xrGGNj5OeWQSt5rBsFkZXexEWPdmCj9+u++HsXnhJIXJvP5i7Ue6rn/iL8NTb8BdmtRZh6awMDrI
5xZvP8JhFIsAtVjPxBOm6NodPBUnCZoT+n4C7/29reB9s+jU3H8za1475nv17Ns5jaGJld9uQZxM
36v0reNlvW8Z564x6RFb0HHhGNQXnJKagTIq3mF3ofo1LZgw9fxr6BpqNhrZCT/b3fbG9NOxKg2W
tH7B/qD4+hls9DY4lK9ClKfduX4LC31516nu0czNXzCR8TD70OhuaOf89zLY3TGRZQh4AwUZ3dDv
z4GZBtANnwZdjf6IK1XduKdlHpX62VVudqHpx22bAGg02Gs65oFs7N9fevyCqTDsrpojka8DWdMv
GS2blTfd/nt8/ftwBuC5cQH3BHMF5sqLSddjY95zmnb516n1Dxnqjma15yu6bPf6sJdJG22aBfrO
jnzKP33n/NfBSLoj1iR6h7Xs5H994O1ES1ql/QVswH7coYhw8Rh5PfeD9mXUjyqKH+01njGv3fEK
5v8227bU3Zp22w6dbPTyRBuUYWWQ0nXKOngPEx0jVQqMj0hNdHpgfOlmYdmZTrXhj9v1d45D33IZ
1zoule4MgqnqBKZv6NczlTpHt5m4FwubAjGVc+uPcsXLd0h64lz38UvEgs2NLSo0t8ky4RQLzgcU
iKIMEEedTCn2kUU6+jZc32e0bqFYYYxLw6ekAW7aoYnTcthfSD2NDrQUMClWCqqiANZLAkqbT1wj
PlTo8tVWAz0VEA03Los8civYgrfe/vB5MTz8DNAylxZ5ZDj33RxH7XHXNobBIHcGT7EXj1pI7GH2
Y3xgN94Gujdao5MvWVeyLGma1IDWtxNPz6OzG3ah6A0Rxp2jXRtSg0BLuExiS2QP3RyLecPtezUi
9B1KvsEAg3awY3Ki5JRIp5/d5v1DMFlykLJHu10TEPFmDhqjpSWMQkSK882mCHAEouvyW68K+h3d
USceoRQWMBlSt98xjuO9fUAW+0CRx3rFutPxMIGF23iMuuCpfNxz+qYkt0dO3thg1qsj9ofHjZlQ
2z0Q47yco1WvOm/CboIYTpEyDU+uw5PBCe9+Tv41K0nfe+v5Yk/XkpzYm1WqQUi4wc95MsGeHMGj
mPez4DSz3QCfn2cg/oCEXE26xTNBo8ENQIYJyntph0iqge6BzWnfgqWiq8hVpOfHg8v3oI0FOs5B
z9Ms0coN2P+APi8DPt/BlLgXBjQk2UzwXqDrB/PKtAj4jw9u2A23tDVyJL/ZJFwlOGa4knQUbsNW
dHUx2bDcojS9rV8t/YCzbO4peMqK5ypOvQZhI3YDk32N/xTrs92kxXcDeSMJYyIespvJ0qKND0DN
D5+6GGkGYEF+rE95nkKprJPQ614IUoBZPmgMcJMUS2q/YFp23+xVs75DdtPfDOgoj4kb7HfgXMEl
JxMwoImGBhOT/55JXOtyNQK6Gjzgt/bxiton79Vte42wZPU/VsPP3ftItRt0szlb/9oWfdp0GLne
aTNDttR/c9eHQwmzsWHl50aR7N7BjutOhy/0m4yqDSD642bhAi+NtqqXpWatN8RdNfumm+DsXKbf
9G5tNIM28xOWruM/bjBOrs4TmLyP/+XSOhu1y82JGL4EU4MdHRiuBqZXDfO2uCc3nCpq2lrprzGN
RXikqGETYPEo08aOMSJ6V+w6uegujCyHBUJMbgcMWBNuLmHQgMRPzGQZC5ujMehAw91etxhJMRp2
++GZ7ldiRfuEukxtRra+uwxsl40FHTlaLvTfNx283GW8K6Z9c5DLDvmeEM3ccaDDwWYT1MRcEzmO
ftqFFxxMQHsHvCOXpdG8RozX3c4kTb1Fw80A+3+Pm3WMMPPkbpnu2JVqHjPE8OE2Ga44fzNAOyOY
EnLpA7wxJ4Md+el7oLAaggj5S1qoDCX0Y54U7j6O4fqEqg7VwsRciOMiVZhA8QgHg599HL9g3FoJ
GIrI0RpDRqL38+ojH8Ns7pcqQMo/TXDFNQMgbrJgQwJRg8MjaCX8EjAILU1lgn3hrImXOrafMsKp
mRIO02jB6uCcThzLs0oYLyhBAK96Q4JzBxEHVaowIURChTO//FpskS56KToANBOLBtrSAWb2GIq+
Wbz8S6ain7uh2XyQQ0sxT+qYHcprHRLUR9SnpRmjtgKjBA8QRVRNv0uFDseFjx8RhZ0IpqkgwahA
XQIAQZKkc2TX13CCRczRZ+YCvgPO3JM7CcFG8nGGEdUbIbp+QDFw0LuRKBbxpSbZeFqvWYGHNfAE
7leICGg30HRY1skp6N0ptyHHm14s5o/MEIgGMBbSsIdfo3x/m8VfI9lnXVrgctaY8FN9+s6OUMr+
miyOPamnWUcwHLJUnz4NZ+80qRHvHmI4/6QPGNGKh3rTV9k7+pHHTllTQ5OPxkq19auMNo3O7NXW
Oz8bwxVcbKCuFXU5miiRE1SgGfQfwJQY+73D3xU3XBU9L+EPrpV0aUAXwUdEXYNY0iWaJ9Fb9NeI
q9oGWly5Bw/H7nGUXOjZgxpEiLweyNhmeFxTnJueE5hPHA5FsdoxGcgAhTBpPaqgDZ2GqVxlMkNs
8mJTei2YJkVBDa6g/tyRIJoNHOqJEwGOnhb75pAizgS6FY1KbdWXzIymBT8riMGzNri4jwvdDgSk
oQKboZ4CbcGLS1ozkDUOxTaQewNyKHMjixx2vvbMfi0p/YIedd8cgIk2p5fknmClxFzUpUqzu6tQ
G8/EJW2x6v41rbdF2+JJTUPD2rrHFyyVGBsy9R/Dco3p/jgPv8Nln5WfWA7NJcFf0PPe7hLQQYxs
GxhGd4a/h0KMXzGQNpsLeAAGtcvO5viy/mPpzJpUxbYg/IuMQHDiFTYzIopjvRiOOOOEqL++v+Xp
6Lj39KmuKhU2e6+VmSuzvYa35N9R8jkdtlLOoPOSrYnPSjbeRtAUTHI6GA+YSsNtv7I6VCmlMmuU
31QT6vCn+de3Rcv47OpRx6+FdtIM7+P72PqGorOidBJ1ywzZlTN52/neosWkSI8PFvUaipXKvZGO
07ZjC/HPh5EFP7RnsF8IiuaTJhUPOhzSxHCCJOGJLLg57U3fTOl3vW2T3nVb0eD6csKTUOO0HG5K
MWDhYTb09/F8djosWtdsb+x36EIk9IewRKoFnG879hr+hLpBQgUaE/J3yH8SlZdzAFJqDLDnIfDF
wNvAJo5odeQ7f05BQcbLcZ7Ye7WVYFMFsC3bTRM3Cxpq2Za4ToTmqZPDWYkvKD2zydlAtUX+wD7z
z5l9+UNJmVhIdtDSUCqmlHnOCObAdiSRbkQRKyDiDsMGhn45DyQrUVRQfsZxSyZNf8xn+fh3sVWS
ULwFjfb7Y82gIu1fJp6k19VJsmoixAo1JFMjStmml8Argh7FSS18BMReqRAh1SKUTNOPCkM5DH+W
WCeP3LVs67OT9rdZOBKnCDmjt1tAMQAnDsNtxsmCNd92K4ZNurxDKdIgqyOoovUayQN/HK2sz2nC
sSLHGvjnGnd1qcHUZ1mbHbOjwgGSD9DkWskHpXTilR8kYnQXCXmyM3i2yYQifeaAGMy41wf8eUgx
TfA38hGEcYLz7q6sQin9Pla5XDettc8p2s/O6uYuwgzrB/ZLjkNutN8cvSFXRx9O2FrASwI9OFy8
GRdJXFrOiqM9V+Grf/IP0Xxv1ba53UZVeEwlzrRymYlUK0RUsajNHFQisNMb+DnI7lmMaIg0wlHG
p9hzjc7us59x4Buypn6FasWyomD1MlLKsi3HfklAoFj243YsrvNcXr6RtcXRT8nob7MDu0ifUrBi
s2eOkzvPBxHEZMuXx1SbvOlrlwKDemg3EphVDgfKm4j/JItoLZiNyZ0B+wMNJHFVqhkgESWyuVml
vnbl7pJcV9pUFGE2vzuTVJ4xFid9RvKIgNAZnJ2yxTIfxV7LYu/hZNpGftVt4VwN9xxdUOznarzu
7zbiHgp4XoJnMz7FO8fGfo29mmUOKeP5BnPY5GFcs9X4tUBQUjn9qWEEDm/ydXDxJ3ZWdxkXYjfy
xmNe+s0Z3jn9vkdwd+xal+UPUC44pe4ERMtpisRVzM40WH8mbE/pO14CXQ8FnRYAUjSnSylHUHyc
3BpehhTd/GJo9Fr2IRLFq5NhISaxl0dYOJimUmmIJSssg8CDMkvdsPGPcIjl7hMNBAFWV/8EU+CL
Ag5+YOwlFKErVhwvdL5LTp+f30bMFz+c+nJ09h7bRmXBE3/DCfTbCqq0g9+mCBu+UbnBLBnsiEEh
+Hdlwv9Qn4P728e+DKjIDCt8xs/sBndseEKcS5ZGhIMILhMA60kHw8kjjqQM+HNZxOVN/hTEU+y1
GfDmAmBuv1/o8lY5yTVn+IDSY3/P9i17/4exIIxrCy7nJ1pjNpaJf8jT4LwB7RKfR5F4tCNDnWaX
tEwMBZnwU6CB1mfChDeRb+/7N/humFk+FuTEC2W8pJBgZkgOJe4dJ+xPsZpmjP7mlV0RMWHbx7c2
FDLaL2ox9BjQ9YIWY+AH0YELppjOgdPAPYAqdzvEve/psc3khAtrcNzcl/oBzfs8mMOeJZB/GIu4
1gazVzETGfC3HWPCQR3XySu0gznBmwJNuU3NR/FRDva+izGCAGzcW7RIoNsfVGJ4fjTd4m4jJMKr
GT/BD1eT019YQkxAlsB0DLRfhyZTpuk8xIHti50klccSY64iFIOKuroNjoxt/zGHLnwM5NkBz4HP
RriVnZ2zeCxuq5A4CK8sRzzdfIkPZZNjH5/her0n5JlpFlEGCLaEOWIXzQ0IydwlysAFPOC3YnrN
ODV0nWgIWsFm1wv2IfYGZ+aNuAjvaINUizsC28lFHw6xsbY6C6B+CF2EY1x/ann4W1YFptBdmeLK
sX/G/bkVilsqWvFOiLNJ+gx6U3LnFTQ071zQfRpKsZ8VhQprHbU6R/ElpvqpK8o1l5wmPfwlzbyZ
R6NIlHrIU8fk6775B7VTl5IN63NehNrLk3Ke1z86bfhyrjH3gl8DLj4mN9qEhjMyVdDmobcKfbzE
ZLZGtKvsYWKHx9WTM18EUmzqRJ7a2CPb1JLdn2E6PSR7067r22FcuiSoOguBHnZO58lJ18d3OcCm
j1S8zkC2VLYA3oJIP9Az9hkjYNEI5+iO2f6IyJAAG7fba3Mrh4MU7VzLavcRVXtpjrk3vhrz8I+Z
cfnEU508O5o/RruI7LTF4J98WiLE5YjFfYoyrLKQK3MmNtwZqa55bDkzDPYyxYmLMZhHlYtIyO52
5H2Bs8vE5BnogLPziFMiZYPbt8cRsiBmrL3LsN4khr7DwA2JTKpGX0L7Qp1+yFzxrGeNQuPS1uBU
JGqq+ezQq/u3v2P/zeH4tJfIwfh8aEBcKFiWWA4rbSz3fRYVuBarDnJNPPAGbFObFX5GVIR4HH1Q
SOiZgRktiTZYb2khIOh5a2S6R87q3BOW4ykbq9zYZ4qEYI+Z/S8tgxikDU0onC/amaLiywM83p/k
L9UV1iRoNLF0o6B+jHG7TXn09v5tcF0ziyEfgPVD2ykWB8JsAWVSVRlji3tHS7GP2n7PpSv9OOev
P0aYx1HNuJX3bFjasiIke0SoMUvm6l26u/CWNWq2fScVlfrz5LSiovfoNfzClWPy4mXzCYXD3bv/
3bvaBKTKoBh5ZHaZYljpUO8JiMVP6oR1VoF9RSqc3u0bOeo7MuTBlDTu+96lUtjaPOtwMX5EMCxP
Bg7MdgN0qxdw0Ze1FV3OFRKG2AqeC4Bij2eFxwTQUp6AE8gFdk6E8gJOwOOgrucN+1WWoFq3R1QR
drJwqAVJhKYIpy63TK8ZhjA+IdJOROTUoVYVH4fzaTJ7xMdUpzMBcE+q+BN3fD0e2QbA5hJkhHfN
78syCNhn90Cmld9O7e3Z9cUb7BMBf9nbvSL+EHSnosI68lCRZRmSjtmvQBgEzLHRH27PD9scqi3D
yA4oRFvJcU+fSMYYh77UBah8fiQWMWqizYTI6tBFVmGD/DEasRBjNwpTJFw0eNMDB+w1zhfalg4Z
QxIRkOyA2m+/RCE4sDqGX3r/Gk+jaUVpw+o7WmBw5C1BIqNQ2W/P0Ztfua769VTwRHtmpeDD9vbX
Z4z975rcNr6BMoXG2LB8M2YWmiTDp8vA+mAH2DyFVWer7AoOwj1RzTXqT7zQGgk+bsonno3nWz4a
fh5sG1E9FUjmuDwvO4NvTu8l2BWb2yfiNQX5ygkuGtJ6JZSUgJ3w3Uf35GdcM5u1RaozazOj0L3T
QVGRvrtvrzk2xztHj4GmNVYfsxmYhaI1AdZETIwhPQ1Pf9tfC+JaScG788QSFQch1X+QR39k5J/y
VI/f3rUtPVdckJB9cFix597d1hHww5yzlI8rzRq1F/OJMWZgzZ2T2k7+K6KWDKDIzl4e4abxlyGG
kc9Nzq6ePCmjgwyQLHRl26ZHNnE6K9aG/WQ+VnZBCxCowyx5O9gzPMg7Yk27H+bQ6zNAVsRuqoWO
R2E1Z8zaBEITxipBquDJbyKur3a9YdGfhUmdoG0IrxMeqZDefsUYvxHsAZYx0pWDhQ1o3B0/QilE
bz44LB2aaQN8dey6QHulv1ZmrA06NmAvTRY1qIC0ax6+S9DlTV75fS8a/hRMj2A5cpcJ+cQFcwBn
BhoY4lrPOwZiu9HO8GTIu6QzpHv/eAJJRaI3YRPHvfAnV8Z8heUo/3vNrmrH1xysCUaU2JS8ICRs
vtSeI2wPob1lJg8EZ9x0b+EH9SHlhmXOOVD/wMrA2Zjg46Q+A0FhcA+rjPYBX9D1Aftr7MvsKW44
wiy+YxO/tj/VBqERBKOA378Sy4ipocRQ/UlyCoMJPTJQ3OCKAaBzxLKNg/tPtOpCCUthLENif2oq
Iai36MYzqHB58J6zBpoTPBXypxXBVYAjq9rswoqOLtCuHjP/mF8EgiS1xAoFZKbb7XiAIVMXwx7e
TYfomA6vJBgZA2xM3P3pmxuM2YUC84t0GFnR5LWsDdCkj2rJnUFH1JaM99WZayg9M6K2/EbyV+an
KHwNCnUQOSlU+IePMeS4kNL0vYQOB7eS4QwzkVlvqYQNdC6c0D71EP7jSxPH0H8BnPnPg6OdlSGR
EzQHn3Cs0PlAcgEX3y1ooomO3bNk2zMuNGK/pJnu43wIgtAZwFRkPLcerd/v6HEhIH6nBJUGC3cx
p3bBW4nGH79QNk+/uKp7tzH5xZxjyRDtNqrPApaRCyouSsB5xb/IvN1FnRmjLAeU4qBrqJSy0cuj
LyfAnSUoB9GaJ0fwBPkCDRRxtc0Uuof2m7lOn9kpukroIIvoYelBiQfnhw79NmsQeQHrv6SLJiGJ
lBAJMJZfldlJzUNmob6jjo8umkIqhuo/+U82JBLqy0Dyor+cOmgIgzToDT2P70onqcNsBzTM9tvX
1rphdSBghMunTEe5CygV5wyrS6GPUNSLZ1frE+ynD6y5C/YiiiVkP+Sg22sRCKJT/YUeyDuUfVMD
daBWGrcznlNqLByayYLrDDpAbl4bVw3tjHtzyTJuYMVpVZi4NjMDdJiW1R+X4Z1mkrO2IiHYvbSd
K+nU5FePLuD5TZIT5+foBafdRMCi6pUF5GYyGHdwiiXkeYKiA6ABS77oPsVLRvJICue8PO7dd90t
b94N1c7gC0CDz5JdUr12KQXNYWtw8mozHpX2wSJCnfPziDPGsgYljZj4kL5fvo4J6BBskdDR+t25
rswYyRneJgUJ6CS24mqqe/rf0z1gw4pv9TvVB9e2c+Apjsx1e/htpAXe0bXBYweTfuAY5pezn/o6
4ZH0vlU4f3ABsevstTMmTLAs/rbCGi780ekcGOQDfZnFz/OwfbBpA08H9464mEwYxnc3+C7pRDZq
FkVjOa5IuzhvUDl9ePCPbj42d7EhGS8fWoOHQ0wkmaC5VzSlZQJ8L4vky55cZ5oO+8oc7rSJLt4k
oACA8AhhN9hRw4od0RPRB6pw444/37Uz1FF4dJy3Zp2Z+8HQILliFtG/lYo+VoO2b6qTGe5zvMkI
a2aepMN4TYCEoZ4Vh7AK1QXR7yn4mM4DH7bKLdkne42Fjkzx4tSqrGBbGJyRXw6vusXPovX50iIQ
mCKmMarl3YPny96DXZ/7qD7uO6sOv9pKvy87J74JFzfG1A705c6rNWxhEH5nmVNCJPnbfngU0kDh
B682QPzLAk/QsbDFnUlPgU7IkEe18P/ASVp0dgytVeXsQIXWis+HaI+WPJpj5+QcvIJjAXNXDEvZ
H8kT/xBj3kHrBCOdXI5Oo9n7LE/HtE0Qpl0/JNzuDg42F8DZ+LICycFEKl/MP36dTfwmBkE7GVop
G775cvKeNkEh8Wa7eN2sTGrlA8ZpUCE4BrrZKSwQHF39Mmv5DWxVn74W48teXdUF71knL2FtR9cH
O4sQcfOBcLL3LlK709VrYOfwhxn8DTOJunN+JiYmnCRfro/n4AmKk/Mkt0oXlPbDHCqNjY7NiXNx
Oi7lNFtaJypuTsc/+TuUdIeRUaTnkxs/ndeT6UrdfVLsP6c1hv9tRn2d5pvN7AO692AGH5+bF+gL
pdGQ0qxpU23o2ERPuBYTtmPKigrP/ga03fpBxIGGtrMPmx1XO3eqJdcpJooAaEVwdeZ7x+RZL5x5
Fe6L+NXwUBY9ar7JVlP42FVUaTndtaxXcuvtXSjr3QY/H3u/7BSO1mZF9zra6n1Mz732aSXDqkWB
I2LS3lxb6sAnmFstJpuInjj6D5KJTG92R3UMjrP9jvVp56YwVj/Pu803PcGqdPc1Bos5iZr4blXq
NCjg3B/R5e0+qDAwmOZJJ+3m5ny/wzMYm19D03hzG4ST2qF+90qcKSji9+rZVE3KW+RLFXPEdfvz
VaIiKAwHyB9G9NwIjB3nEyd6buftrk5HU/kvwKFPgKoEfLHIXqUqv/GxvsKX/xN28GQkUQFYBCel
PaHnDfdV2rdmpHfLq3MjX7IK29knrD692j6et+3rCrVOHcwV3ePR++AkbljFw5+bi1r3HLyabnwe
coWKOd77yzeVJB0HC+3O8Xau2R+UG7p7VLeLRUevTzQfdVHhIsYC/Q0z+AvBjPFGA2fBl40FCvYN
KgpBwbRzB/j8jGKFIeJKvRi5PaI/QW+F5wTSFsaj5/Ab3CsmmZ+eDDs3qYu/C4F5BbsF7udY4MCE
koZnPnWJM2pTvEJF49BMAsIo77VFSDBP8h60gstb5v3IuhNbpjk/Le8ILph2CqtmT4/QVHDyXShn
j0q+/8ehLBK5A2XURO8IwsGRQ3cBqyyfg9pB8A/OKZgo0QF2kgYHFQ7Q8lFFMXFw9MkV9eBlVMMZ
6tA1ZliXcO4LVg8xRIWLRiNle4pxhKKWrQU4RfH9JtgJnlLpYwKC0g74Q3Ge3vyHL6ZXRjC3b1Et
lnJw151DzKyl1qADZAvgB+VHZ/IfeGeUmke+SjipvMUfRkw4Qpvf0Eg6EDo3Zxdr/V2M9bXTVnZn
cBidNnl22ZTYzC7NmpVnhz/UWp8JHcAdf10oqRrXvxZov+ucZzlW+AFCmRaFe/czqc34Rj6xd8Fg
AI9aeSRpSPFj76GzpZT/RCDyNKDUpyZMiRRiwmtwvUMKIjYlvxHpPnd9xPruXvvXsEwfVzitnX+e
sQgU0rr0nGIWY3+79VHDby0bUcio71IolB2/5tJHzxI9wQm2W+AaqWbOAAfUYG27E+G5vaC1opP7
46gOb+5JNi5jdOd1PgH/ZRfdrlahubd1WHcIcFDzaRVfk0/8IULjqnvfExCY5sroN+s21KY7jBMM
r3JXv6wlVsAPDEc7jvGLelqThiUGBxiucOi+ES+dxhS4wR6dVRP4dQWog7sD1WYLJx1QaamTgRwZ
3DZ/1R6urd2Sh4R9Cpd0VP4WVF8JqYAlrpqcA8boJIWDCTep4XJ7wecGp+r4XzDQlI3u6+TP4Lg2
GMOy78kxpQFzvk4DXdrgFujuedgMr7hQulBb1Deow+YcWbjrtrBs2Itorf1hgr3Va3r58IwvDIYR
fI44njWg8972OV4xPOVMRPcycagmvN+U4ctKV+J7w5zGYgOKNaQjINgbx2K9AXaK6YKCLbAbG+kQ
ZFKCACaulsbM2x79cofpBAY8LhNiE5z5kGmsHF+YjmJOyBi80Rj4bcb5MPAiYcJlvOl3cWSA3sHO
hrKXLQjxEqJdegbaZB2J48U5OE+0TMxoXsMLOhGpxGmw0c0ygQiZxCJhd3E18L1fYy+8H0SOesTJ
gqYXPihirhclhKy0DEG4qq1F4XLpC7TInyMYjogqn/5bECPhlApoa9KzGXqFPxcgCbRzIriNKG94
GrDtYAfa9+itr/G1ixoMwUIfLSTKsCVEVvcDpdNa8ng4QjLe0kNHETBi8yrssOdspMeN2OYpmDwy
HpTeqFrXF+VQ5JxObdvEFyTgxpueDdd3ZKj7ozS3UjLPfaF54F6zmD/cx1uAA0KpPsTpnIOmx3pm
unDu7yF/MPQRH6wGc03chsba6M79Y3yEorOYN8HLBx1drfty3vQgXP9EY6liq+kkPIFcJ3wsRv5a
5PRijYDf/4wLDpUdT2bOgvswghbmYLGqqSzrGcNcQFfoBC+WsIZfzEQOfgKLxt9DuZvsj0c34zDl
OuAr0QC3TxIhjLMFCA23rq/6Xe4T81sM90q0Nig/iNKYf3dmyWzEtBgbN9v5GgIO49ZobHPOyu1E
tyc76XZ8AFNtgx00Qd6H76hXBxcHIPNMWvGru1wuh+wTmLzSxE/HYzKNcpfFASeo6Ak5omF2OYWI
+pXjQehr4We3DP+KsEYEO9LZu6BULAlx55NwdL4iGnkhkmQcsA2KNQdjjqa/kEc1lsYLyBQ4BqkW
SEnf55AF0GK1SitWwgfyqUG/0SWsBS8H/WKt8iKVw7vAwQZYnF8OF/eDO35zNw9UOeJqO71ApvAH
3BnDB4hKJK8eubitJ8eJvDKHmsNkg8RvjDlUvkzgM3cGGPfXhXjh1/LD4xrKmSnTPEKDVd4S2GLu
ibwCRQ4g/ic0GG+kn8eU8EitpwENlqABkbHeFyHYJCpxQhQBSw5qfOXl79Gpwt7QWFNJ3nlLFNxP
5dcpxC++9gHUG6sHn9ihT4zU18Aa8rjcG73Dq/+pVjf/88wRIxKNVHf1AS9kxq8Kg1Z6Q05VpkCc
OwaJ7aFBq0acRel+kUJ736Zd8JBiWFabvtoOhSlVfDGhO20iKRvONbpJvt0AdHg5tAJz8LqGR5N5
I3Qs+AAagiglSNQiTJQRiVytR2TSmCETwA9wQhdxqUcys+PTGvI3CUQs/V23OTOwkLyJ0WQKLAfc
Waiibu+ZsqJ/VBywZtBkjVIhUNIoc0anXQOYUON/S0w6axYA99jIGEqmTeXKs7jvMEgiN2t056Op
cBkNT6yP4Z50eMwuOPiLpUJvD9JUk7D6N1YOrp78tHystnv3OtoievVOXT7zneaKGoliCEyCWqzu
0EMIV2Sgxy2kLgDyNEX0AflD54xKtVAIF0u/PuPiN0zhnfnS/EtZYgwpTUDqRO4mnDFRp+JfVPY5
GfCsos/DogOkjeOB6Jx7BC2HPYiNbrf+RyiNe5joIMNQkQ/AyckXniT/M+n21Q2KAm4O59TUxOsP
F5FA3DsIQ2csk+hbIZnETgGXZaFqI9MfC4VrWj2GPOFICC0HdHsr1CY8QQd2crj4QEAhGfzfKUhj
/v/hwQwOvLfNYB1ECFsBp5K6u1hA9MFZ2VIyERkSqiIqUd1GYcdmlEk9Cef4Y9ZV9NudlMyXT/kp
hkQ4nuSuCvAiBdw4WoN1IG3lRmK/qyRxVaRR3D+kb0uNTwqGWDDQKLbLwtky2gAaCUT+yx6TbWTK
1mGIMwMPPjYj/FbUf8YPJAdE57llx/DHvGxWsbMKFixihzcDkkLPs7sBpZLJ4+Dyy8Co4Kg8Lijk
ZMnB4qnjhF1MsFkWP1YagnAdaYrOWYjQM/SfnsYRBuPXH8sklvyUXCheWuTj878rv0ykcLIE6uRq
CPZqICOHiRR7DknENUlx4e3DUoiZKQ8vqKAQ6xX3j10GzldSuNnVkALAOnxkIxwXvswBopmuOIh1
MGk2PpEj/GhjneRnrmJmYofa6j+ciBsgF+zv7w8rBeAR/uHqkkTJu5HHRV5MAm65APwIGPB5cU5a
XgsyRd4LHRQJxaxlig70yHN02djFcqFz0URlUh/0t+Sbsj7gRNhATRqxEwG6t/FLNYjH+O5ZcJfg
RU6EiN9M1l0gO/GJoKSnK6IHuWS/FEWCd3epxucAJeBDYMPDtCu3WygWuYhsv8DQ6iHySJSHDMcS
dA7bLHeaiycTnXIIAUyLaLIci/kYbZ29bEfLnqgZdjMM6mWQvodTTgiEK4QLGlA0vSR+opCTpSQU
i51PYHa845xdWtbrGjvb6J/AW/iTA9LivYsWqZ4yt0mMLDJZfvoR5pNHeIVPMkn8K61n7ogNA1o5
SChB7KfcQ8nQbfTlJqNdEeVJTz5PHQjz+CcqEzzeBLOXS/LPPoRdaMgFDnaszAKVyLcn913krE+M
YDrev+tzwrn95c67df6rsAHRS1Xbp8ROwTGhGFecwwaE08cT8kuEKfKsiT0fy5H1iJa25vI0/nKE
x/JVkcLU3fOAlUeMMh7w00afM5C/vnGQl/fYtmoZH1vzoumLOz/l2UO/I79driQDbkq8aST9RXSE
r7hynjE0HLdZ9qTcF/N/0a1iZS8e+1IcCOkmy5VrKh44b25QD4c95i+xnw/F717yR7nhjCxZEcym
QjGGgI7fXXG3JQaK50t+i9AVULmMSCNmES0JJn45hnVNvyfm9chIRaAhrAipAwwCQmwQ3PKM5VBH
myFQOObARPPU/ablbz+wrTTW1KrSuz/tBMkdtRtBd/ZHTL4+QIxpktiLkz96e/BYKPptnjxeghIL
sJmH5Xyxtmo9jU5B02CS+/9ipJZpIWopwqAa3heeW9/xYDPbKDT89G+55JpLUTWO6NL7Y7n73A5U
yEZvP251X648OkbGHo5TDvdSdivZXjjxpIqTjdAxSvyz0X8GDHwhBYXuRNKrAFK4TdzmFQjl5YGx
DJfFqQfVHBptV9n9HYI8lkJlj9n8KnqGbA7SDI7i6Oxqc/AAJkWRSRx+hQOwtKq1nB2ypv3ozGtB
DM5gBRlvorC7UCo92f2blFCIRP80FJw1O8vqqFW9Mq0vGu4dFvmTezm9HlZxpqP5pyaSdMKqfuXG
E9ABRjwhUnmi37wmNt1EcdtfKM4acuChuRfLnFPl61A53XNvR6aWy21po15gYPVrn/xQu6r9Vb02
kNyofNaNZbk8vALj2e383fB81/r54jYmQqJyzthRsHCbbJCryrnoqom52NXReUR1HF0a0M24ZN3s
z9m9a/4tbmLoWtbchkG7d6OkbzdpapicZzGj7GFyc0d6yZMdn13o5eI+851HREIxq0UbcnXNRwQM
rW3aD1W7zdALFXv7sJqnoIAnig86/H4BIYUx+mjDXKLWdi64h2MR0qRaglFjwtDSC/eK4om2h0fh
uKkPv6imjlZgLtFNYXIA6o2LEjglHu1v6wHqN3sPMNhtD4xBQ7VHYrlBHyR/IKWqYQtNviveFa21
caW+aEvSq/2yn0ym78ak1VzHCeNeN2zWHnxg2JumV04NyVfsnyzvpvZxrAX6sDFMa/T9vAIgWG1k
LnJsgt90X8yG0b/NKsSRebpPD8miDB7YjABrAO6KhMmcMTiR957dRw/lKoJbGyD5zBy3W9LrVtkJ
SLe2JRmVMS0av/p2Qffrt7e6e8PgSyzqivi9/ai6g9ncCfwBbEsxs4S4NWQyDKoEV2r4JnQA3m4D
gdIB166nJQRRnm3Bgq72s/skbDOjg4bvfv99hsy2Hi2GPOwZI2RFmtuGw1PvLAAT8xfo39fWVoa3
j6t0X9ne6hmutJRPbxWmlWppmzpvRT9pPz+8O37FF6QFxvk7Pvm6+2ZIb7e3NRdPoIbbKCyncJkw
JHLUe9CpsX35de+hBGuJVzq5jLan9biwzmrgQbJoV+b2qd34/8uEaN4uFzofDW6q0avc2EHkpPV4
eW+3bKi7o6+gH+zm4Lg5jlgF9YMdYBVHtRVg5ABqg/0Ts9SbNI0f6hygyx6TUUssQYwzjNUOTwlg
Ulop3iprgX5ZX7f5fdWq+dfoHeN2t2WVU0wQQ91KFm968MoV+MICCGYdnPBAPkXzWKNXyGHqBiJK
ey2DYoQYCL8QTGaPWE7y3+5R3uXtGYKTwGbdrbQCFlmlRy/Fps9beSdmg/e4q0w8AvcEhF0gSgE5
WH1Ds/u2DbaVabG3roBTz23Tk6TQZl9b1bpND/0q5oowR3WPFQRR4bY9sy/gV2daBOWe1SJq5zdC
hEWy0K0QOdWG/9VtWV0zJg/vY819Lb709+I0R5ikVx/fgieXKWBBCnBwGiTQs5TDM8tjShu9XWzN
ZqiUgZrqvDbziTLhOLSdL2GpHaolr+WP7OfAAMa50nEjGCcY1bs7fL5ZfYzfIXaQx/Q2bE2Npuvo
rng6ch4BNKgkTBImHYA+uEXejIVEqu4RcEswabRPcM0f92RNviGuzhh4fye73pN9ZCXSSOySxOoz
nWDcwqcjCfZA7CZOzRh6iERPnmLMQ1dNnl4SdX6e8ZTmozxk7mS563WChiSnHT0RXYpxPXIwVADn
sO03sdMQv/tGcFg+Zulgg5/OZuPxYkcqexxc1QbH70h4c6LJeozE5ogDnBpyRTuQVKarhv0PydI8
/pC8AzHHJ1sPD3iizaG4ugfe3ES8jDpq8/SvE+8ZNQw2Maej8OJuqUdltWmkDvZuizETPtj1HNOu
A8gc/koDdr12cu4yWo7ZCWY1/JnCx7h7zpWLKg1r7/32q4er9SblVBy4Y/qjiTPvQSc4LbfmvRcY
RkFfO8joL2B2+5Qs5ztrqtM7wHPzsMxAfWSBXca7AeooYCu+iBodg1OmHLzJKsbjE5W9VGp9hWiP
CgM4kx3SBvzJXSYZ0KQwWM9QpywnR1PI7nN1BpVv+BfeBV6XVsJeRS0Wqf42zNimynTkvxBwOZMU
4xQmT8WdxxbELWZbHsRx2+uwcHIYDfSiHvqqR3ADSOtQ2DihSLPAZmRsjTEHXHIN9k46AXtUEW/J
IhNgrGPZM1KVcTZLULvbupUhCAJEBpQdFGDgO+s1aKOlClvL65/9Qm1zgwyUwTcGHdgG0xONVGty
QrWgga9zhvv2LaDDIjRSyAY6DTKdC3UdVEOQtwxBErOR25DNFicLrOgy3MXQEbwhCAXNEZPXl4ey
6YrQrl+LfXtWuvKIgJQjQ9uQ2DzSeVd9n6kz4I6QkT+0vTT5iMRR7SCqA+s4OEia+neGHhAqwqqI
Dh4C07HbMyEIXFFhaMu5zd2SWlfMDHjOGTRE3TSh/hNrjdxdUyyJeMdEKSbqL2lk5JtdADyGjUVx
UHPvLi2Hg6zHinI6oreLpAij5NKRRCVKEQa1RiBFB6Qx4hjCHCEiqd0P380gjEb05YCEzKX3qc/4
CKR1UMz7fXpeAGFmc8uolgpDdCc8lpbNb1EJcQEYS+z5aLZgMBTzRu0A4OmO6JaEb2a3+Bc6EDpg
NEowGAwC0PtvG1AbcuvGBKn0X6sH1fhy2aOVQSY35aelYYa1sbnCPMQ/wQmNStw9J0dfynv6DOkf
xbviENwVVhfWGkNBTlfKxAuWHCKN/boMASIlpVdFwcgI11sxYiaTTde4xaApLW+PZumXxQH+IYlW
Mku3m+L5Y31jMI6f/8jD0cIvnwZD09nfi8DhLwN5y7r7CjTJlHD+8Lt7u1EH9HNPZ75Lz9ZhKE4d
yP+CBjcWth7R8PpEsomB5Egm296upHuXDGf5autnjMYwZb3HQm8tPZnqojcS3T73jA9PY4s0gTqf
hmUpECueXXwizF/Z5+hjG+PHAM+uhPCOcNNJh9KcYy4kMiJ2xA2+RrTtxb8YrzlXWsduknqvx72Z
TvPBNfg7pY2tDBN+SD2RMTL65abV+kN1xt+AJVtdYotERgvY8u3d3Ya0tYQQ3SmYScQpNZuFpQ8a
Az2Bg1MvMAcYLN9I++dJK2kQ8VKvWa2kxNvBVK0BCmOcxBOaGfJrGM1A82cqZkcSJjIAdU8eJB6T
VXw55/scCqlhrppQgMXkJ8JjwHdZf3umaqCBqCyQNqQ4EnpeEkBrBuZTtWfzAVkym9aA18O6lJ/w
jXd42hRAkklzhtwTiHCAU4GBzQudeA3NPoUR4XmTvTz/p18wMn8XirT/04wyxW2moljEECJ3r558
UZ6gsIr2mQavvwt1tPIwZ8nFAbg/u/IXIeI0VfNmlKa+FbJvzs4BQ2weQ2kEQQ/2Z/uBceC0OWY4
khwapSk8DcJbOlqUlKjskkesSMTvSRNbiNdGPHYgiFvuYbDzdTYjNsEeIFJkww5ePXXpZ75wOJ3J
o9e0zc2iPHOUcGrAFphevsZwAYtaWDCh/KBJ/vWeVLkYMLgsxC8bIqQWUZCDLwpJqA9oCUahaLBk
oGjPxPxjguw0bQNh/Nr0C03nDrVu7zMoHEAlRnl/3bf0fAIy1CKeb78KP0CEL1cGUNrWbYzuzsNJ
9d80DB2npBlLay87G4AaaAfapTzpdMF63iuTU6//8fLx0z1H33Rbh6VuD9tMCaF5rTMvwHghI2G/
ga9IMrbuqzJExsczI+DUNWhmzLZHes5+fbB8tW6yPmU4svBvoAsSAg06gCOvYswXyFvCiGTdMc/o
sEBZjRFzaC+GALMtavu7klkh4dMr/xHx37CAcmlv1+1AhJaAfFnRQ0anOPsgnwhB5vAMX9wlZCPs
spxuwroLHw0OenIYfPO2vApr1UHc2cdxF0JE4DE5TLe0FnQw/A2TKba6Dy13ZbMhAHoMu0gxQacw
+C/wSCXQBn1LhnzefmVfUAsY4zFmNQjPmXfBegfpfa8V7gfnBGQDheUQ40TU9gFGpcygSArB3mHz
qbyLewdJ5jcL1IvUXZCvgqn0E/M6PXAU1PMLcRIRVBKUAO3kH9OIzd4+kbleAWtIAAaBY/QTUSjg
4oe/3LYPqEgvQhBkN/rtH3L0Ya6Y+8qdElE0+WuIUhZGj28JW/0TQ6qslC7ra75h+QBMcCrF3L4I
Hde2dJ5gEOxmD+dGanU0HzXh2/2SsPQerlDdQ1CF8D2gqzKUduF6FFaOfCJ3mFzFxbEj41oTzTnx
PDJ9fODjlv0Xzx0PhwzqtJjd8OrLstsq8KN8pYBsOD7dgdRtrIBy0ID94FB6xuqIginv3pA9Hfzb
t5s/Bu9boGleTlLfc0EuVesSmnO/o/utnQvtVZ+J4ugSHLzdqAVBQpqfwzqgiuMNTvfuGWLl4LRn
tQL5kfOdHZGHMxaek4MdXJ69jnMr3VsbQTmjvDluk+TloQzTFMK6fICLc4uTj3zlQHZzE4Rw+qFL
zsyHcyF24ug+UEubVMHRcYlI6w5heXVao/kh1BDhUDWDPFf8iaSPiWlmtk9ozhqu/rFui9LELLDE
8A6oBxvRp3N7uNUYi4qW1TkEpwbOCBh4zfsFlztPCOib9/XFefFanUzrsjIw57MPtZX+6R6376f3
OEzevFvwTeSsbNVn/DYMqBoEcK3mX1Uwmk4mCgZB8LzZqeM8j041ZxyYMC006nWm4pEZyPAn22k+
09lABZZw4hOs63iBSAv6+hZXDeeAt9GDOQdacJMSqLLzHRbKJxxHkRN0j4TgWGV694qaXeeonx04
+m9senX7dkYjiYM+H1SKkUOf2pKQ9W/wVnfcssMmc7mEoN9Vrfck2oH4WEU+4Bs3XIBPw/qPpvNa
TlxbwvATUSVAAd0qB0BkMDeUsRmRBApIAp7+fI33Kdd4ZmwMWGGt7j/1e37/Vv1eVIOf4us2/ePk
k1He37znGne3gaQT7JNEtm+VyVjD6/Dj+hN7ajVnqwobFiPaOSzxGo5GnuI6PDKZHc2djd5SI5Hw
3bFb3OCThjujdLud8MlaS5gUqB7ZZEhwzgeVbXV6TqkOAVpf5HlA1CH+7N2CNwPa7g5ERgWxeJdV
z+T9+3z5qQ+V7ZnqZ/v+SkmtQj5ztDmJ6hhey+YBO5juMTIBfbLjDibPAo2fS5qKD+rHofUv4vUY
sP9JnrFIhspl0XMV+q1tm2STDJ0BugqEirl1hvKIXvEZDsXvHkRR9HvbtOcga4elh+FdR35zob7t
J8d8VAATlIShlWh5BmNdG1ELFNwvBLedIRB628rdli+Pt25g9+5YfTCqe2QglVWdI0mlnThVHJSF
fdZRLTG78eMEWwPsBVpA1Fsz2oEsICthngF4TodVjfZ1yhxXukCAOZOJ1fW4DCn4cDsSJ/Jjzt9m
8gaeK4+ulvpNeN7cPPOcGKxbhcPAFcY/GKPrDy4nY3P/PjIee6wzUZIzQzgka3cHX0j7HmkXTzUw
zpd1oKPnY71l2i0age7D+e3/3h9Ha1eNuaYYN48T427nhPokzXhwdBtKSuL6FDZXfZoJ3/LZ+hgS
izWJe1VzC+Qdi9rt6sHxNOYRfCTtWLnIdLOois/bHrJX7OcIA4oQabJ1U52iu3wz1RXOsHXNBjH2
zv134aq5jMjfahmW3nhZMf/tNovOCRmpTVnYCR4/lfs0rQdT8RTiOHTreFnitmJ8+cN9IqcOSKro
ml59iS9I/PYZeAk3+fwBZkzub8cuSAV8QL76J9b9g7J8zBVCLCSVL9GGzwWTisn89m5zEnvv5FyQ
dEEtXI/fQw1RJttgRT5oz75Nslm7ui3EsrXvWsleYPqcc/YE1S9oDWTPxFtIrsaNQIgeNrXevwF8
lY5i3c4G7Ennvv1O0JdBkEiBAa4N4i0RfQpDPHPTel/gqoR0qyJ9K6RdgxJBs1bPpBveg7M+7C9+
KXGnylri9/Vx9+shinduNZ1tiA6nJR+Qu1RfVjRuKfcVFLBueJDI97tTIYBb9ITF7804tDUBA+vj
8hfmTuL0JQf2ggFNj86LklBTfHUE3a6Y5kp3cbLgbLCxTE/j89FhJ+ARQPYFTiMCVe+Wyv3EVov9
gaC+0Q0SAeg/OQ/ZNWFusPaV1p3BqSUhP69pzYXStdhY2+m7JhdIHfUhXKYnBmuTNdFOFV8H0qWE
oqazRmFChqaM+TqkGERnC0lhbLv+OXz+sE6ySnyLwkElnQ+Hh88sZptaC45cvN6qf1nRpo7Pvy/U
qotn2B82hKc9AIWtdlRvNUTOLcw0B31Z+ZXVc5uQYLsXAbgYgD2jJu3TTDoUILUrxCCpJcikC8Dy
oDsBrw6uuIjn1Ps7ovFRKxSENgjDLjSG+SMDH2u2sV1ECOntq/fd/PZMmSclFRO/BfUHWxrlzFTi
SKTp1BETCKdYu6cx9x0Nn1BO4kYxvc/UKvawmgrh4RLp7JfDdPxprWY6ST0rDqKkIQp1jl0dCQNZ
D4QMi38TQqDP04qABMK15ViQofoatUxz0oY37HjJaLshjj2mLh0YtEkUHa5J7tBfCgQsIbaQdxI7
ZlCiQUiZeHl3Hyz8qj/gwJdU1k9Ksp6vb1mfQgz10XHYQl6+MZ7hiLmQCioGfhQpvI0T/eHTgd3o
8T66LGZSF41S901q8c0jJ5c7Dkk6ga7owV0qJfKymW+B6/kyLZYyYllmLqCPT7faidmMF7dh0qvb
W+5hzoQeU76vSPci4ZulZWeR+vf0jrQUO93hikv/CcsoBvYnbkOWE8Zf0MG2fscyvIzoxSa5xM3k
Mb85lLouhWvr91btuJz8sYtwxkOV+BlpO7CA2iZ1ITADucAlZJ3Qw4K7qJhXDArij4Ap7FPechZ5
c+DXRAupdoHgQkw5Cawqh4ULwYUxpjJmMnk1w3KLYx7fs/upICsWFlmWMP443f3Z667rpbHuMmzy
vS+ADDggkbj2Xy7NkJDm0uhDssmFiGhI3KMycHImkdbeJZa4dLmqOmIY2ufzxZ5auykdyjoFfwNF
nohYABg+9CDqBDvY8CR4/4E0hBzm0QAOWjLYpqvBMv13hOR9oGoRyk8q9IEvqxpBl8z8hW6n/J49
kQzI8ZPbWjJiFFeofvE0vr0XFY6MsSgwhjX4Px/olMzhwBbuu2YpEGOVJNmwbeLoAhpgaJiAVYAZ
2IVjgk3jN0vHJ6iEdlFEUzsG2R5ZJKn9UfeAdSHuFT8bdhOIpTClUaog2ZBJ0BZJ2pVEtJGB+/l8
oxOnOvRuo3zU+XjsTh7/Q0ksYVL8e87Pk891Zf6sfEUiN6Qzb0NER2MEs3CxPbprNWh88EnabKgj
yhq3wwuj9uWpRAt9RAZZgminNgJvHqVYOpzPN9u4hex6Pv9HXijpXmAH5KeIcFc0p8Cd8khgMgC1
0s8/b0raOPQ/fJbHy/AwGQYlhidekz/I9wSxl+cg+5dnGe/IMqyRgVNXClvAl5birKS6HY+/dgnt
vTy8OZD5Egm++PeKAhnIk4g4XHHwDfFRQka80Df2PI1pNiItN6et50uKgWnnkCQXEZdCFZ5gfeDz
AHccyDioiwGvmoKPXhzyO/gVgF/OsLhUe74O3zVAt9AnV2PArwaU4wp+Q9wmmIzQYKCY8nGOwD4t
PGag2ytRCEvYY2ovkS1+ZN8mFZcc7T95ODqv4QABzcDteLp7Wmd0xsjgOt7A7Yd37OYagNkLxYtc
iYpf/si/xNQHRPW5MtmWkE8gy5H7CinMXoYCLa6eBoCn4GEG5YPBf3JdAzmcuAUN5tplY5NdPh82
yK7oZ3C2S56YwAhyw8tnWUpEEzHAHGzMRewh6gzphcVCJONcBMcUwFD0kVh9+AOFYV/nZw/3lc+E
Jb5Gcgf6XhGWSOAXd3bFHb4XoYHmpUFJIiwlx87PQ4MnlaeUllrUEHLr7pCAyHLhkQiAENhlLrAr
lMbfREyTvxmGCocizIU5u/inpUxnpL+I4Ulw9IiBatkhpUH/oodjyL2Io/AeOhLm/RQG5ZP/IZ/v
I0TJH+kURseysvkp5sYePSYKLzPG8AnlRoRG8Ac3pu6TObiMSxSq5y6sjMO8QyRYjPdhqDHjjD/T
bMEpGP3rvuPnZyaLjOGVBGZk3mwsPKebuh16XcbsgmEyajGjDZcADSLVGYab2Z/Rxsujg65L5GYT
piL7xNTSvzuzo8d83LVovTIecYAVVCdICcgweQak2fvmZ+Yx30U51+FXhjdipMx9ybss0F1DUhEi
IYWLHOJc/lLRVIDBPgBu5SyPyInA0SkiujdEkwyVodZhxhZcFc8qzysElBwYecSisGXYI0/LtcvA
XTkuoiMBeZaVHZz2M9aInYbxOSiyRH5EdSnFhiybG8f7aNnYFmbE/ExkaAU/LXMk5edhTG3gVpJ6
2xWI9X5/ZGyAa3Dh7RkEH/CJUUkSR7A5L0Ql82RLYK+himV553dBJofU8TiRHXjny0WLxkmSEXhl
udqkDHnSTUjKzUbUR5Jyy9UIjIwulubR2vICRI6NJEiPqD9sdrKj/gYSBQCStfqV6UXis63cntyd
GxL2eXseR3gF1r1BYievJhsx1s4HSjFMVUvNASsH65JtAr4NOz5yQySQAHXqKP79Lb0VIl9JtcIq
/RusRIgiwjH+wczvuciTRFPU80sGaMmdLH9E2sQ2hGrxI8RDcOw4FEZ6/GQ9FRbpjDrPJW9QjBGR
GswVAq+iCNQWSvQIlQQC27KOyQouzI38wuCbAZFolEvy8i97g8QJyAlsFDM+BTEqiHQq55yECvh7
yU3hP/cR5YSE3sh1BPTgLzgRCWer/xknTcAOJkSuEm4EriFCcGQKo0xwkx9DosKfj68YZ8SJyoS8
QB539RB/gfKx1MhdR/UBDMiEUwanBLcPJkhh8t+Vy0tjd41lehKPYEJb/pmkxAPprnhbEVZY7Mo3
gMOrA4fCW5P1SosNgnMurhZL25Whg+tBgZSTd9hMukNqsqD2j8QVtnxm8Od+L1K5EXWZDGZA7iwX
2F5YFl6e8kQWSJR1FIzOCSGXLMdySYnminRiIEOEnLQVf+uuia9zu01eqBpl7T5/acwukUVWajVR
6UHY8D0oA1/+LYXiVkGbJc+GlNnl5Ts/t5DLXVpBNZKC88noBrktpOxBGsiLAX2jYCKzhMV357+Y
c5aHvX8jfko0Xk96wZz5L/JyMD2UkbAp1OdyL0lhmTNL47j4r3anduKeE8JlL3rE07iTCB/XfF6P
ZiSQW/FELiBCxytQXUWmPc2zJ1ou+RDm6UlTecUTL33Gc6OU3IYK2nN2teFtCAy1uYbNhiwI+WnR
oSIWBciAewICEAkY7wF4FFMgzyz1vFS8gFbchxI7L/ktOUJ2oDeJDZiLVoCNet1hf2+5zFOPEmwi
O70UN2dffItE8TnIs4e/5hARuQjMB3ijBnymwVxgwY979FwLuhJKgSrowpnz89pESrxeCuKN9wpO
h+rHlwxb6gOnWqdOAalAlsEBJAfyZ8f7JlQMq5WUVJQPItcRu0n0/S12yoH1/b18QGQgk4MhxAAH
UxLxfxM/BSVG316Ooxs+chXS9xqJ4fxGyq4UR5/INV5c1hUUumD+UuVy8lk6bzQz9aj2kVdTvLek
/+AQ+WzTLKbxCzvtnqhtWxtKjA3DnDi1ckUYgK6dpAdNmNIKSn0gp0IaxD8EtudfifEvqRmgRuRM
SQtBgBPruOwIJcNC0E+ETZyhRuj8DTJCrj39E9LsvtjyaLkw2+PUlT00ncrOLFsfuy6yB/bsQJIH
ZHFg95ye2TI/pimg/NNUChASRWWeAbAJn1krYhSJsWRosQBML/I3OZfMHeZ+7Ds3mhPpd2StwI9M
EIy0M4KT6BwNbiis2QB5fNAQEmikEbD0gV5oy2o+rt7nCBIAZni7qP0+Mt9I7tNPA+ldAkHQVPc5
f4a4IFjyyA3ouXuZIdR3+CwfcBaMfuI+ln2HnWcraI0kHr25OYVJEKWm3FSyQ/0VZuXQTB6OOaeb
I+5UsJxGRg/QK0qnQ3uO65jgKPArXkZ6RV6GF0HeiEBv81cHvp180a5E9Nl+p4HK1GJZWwz6GQlq
lW5HgSC9/JOtpfSeiZj0sKv/SreMvQD6iay4ERkPRyqew2ehpxpg43/ih0EUBTkYUxXE9MeMvpYT
1lUgoCtfY/p0Nf3rHAv/CllDQxrIQX47ifR+afDAmC7HWf506EmlP4X0fTqySqkRoWCsax1Oj6x4
cnKa8LWSg9Vlmexzkp6oUkUq29BwsNcz31nqVNHcyrIgMtv/17iqkNqyLCK89gC2+NZ/FSj3igJc
L0JxSeKTCRyiAP4ri5kywaYr9anovqEQMLi3dN0CZshjBV2To62wDj1gteGzUdHePlvzbUhxIP2o
ADGyQspDmE/ofGCCkzX7mYhZoSPefBLnJGdO9qEmod1nB5ImWeW+ZKO6enspkO42DfCe+Qkckb8D
Jk0+4XJEOKkcqS5FtRRacvykvBHLjnz1/if95WD+kx1kx8DrZjiImlCOfMUGd3JnJ16ZZYGJSbJD
ieZANLDCx4FpcLPIcBwp50FenTx8DLvEnsj4ZG0oZ5gqkw2V1DzmPRm0IvJIWHx2W8lnI0fOVpZF
9BnjyaymPRAJl6rm1aSOTt8J7hXSgA9ssvP2zU9527f38KAyX4hagtPAMg/VGtT394HkopsQaKKA
AKJUOcn9mtnlr0BnyfHnSI7DdHAg0I+UDiMuGwwvBXouw21ILSno6eLsZD+4KTcEE7sdHMcemusV
RQHihdEgKs8cNJOL2umuqxHcPkgxTfARgbnXrCoWRxpQOAXtgD2U0nF4vLsNNatmrV/e+EEIKbbS
bD1APWldNs20C2CxvG2VB7lW12k5K3bWY3o9vOf61Bgy8uaJP5KEmz1MGpZvgoGurOr4RYgByAme
F0L1urzxGX8sLa/GYxREm3enz4DnDIUTRguvE5oT46uOjS9Dkt+XCApmjCGcHA8YkdjX6rgixlYC
u5HIhG1sInlJEz4TfUkMAbAA4h0ySJ3SvnvitlW9Y3AbG5ExQG70Zm5wnxECT4ijnmdEJASFbdj4
edRdPqb5tEjUOI/6hwGOzqCcyp9yW8+rRA8IO4qq+f1h79b1kQivwVoe3Ix0/q7m75TQrqvLbmbY
vfi2LcREQhQYoTgYMAcEk5P5QzhTZ0Jsy7q6cHCPECqpI+y0/B6M5El2Yz5YzABK7kgGoC58pMyP
kRKUBIM/Ru/ROTB9GZTwcPuMWEZfyKHzySzAZim/PkZtnuZFJOLkhp61M+F4L5U9OmyMze0e9GXe
CUV7gWmT6TBt3J/g+f87nB2c+ss6KOLziM3/ALgCU/tFhLnxlc5VUX0A8awlo5yPJcbphFPOFcXD
UnysQOcT6pLQxKgq7mvjizSm44G/kBbNr0vOD1XLUYjCD2KDpBx9k5gBBZKR845eA8MRqRFpcsJ2
LeiSDCCo9+SDYotHIoIFHVUBygIELBXZFphU0ECpY9oF9m3CNyj3aYtkuyH1g487i7uMR5OGb7G4
BH28RfuZrP740tid+WpCN+esfhFGASaJNAABcvsBOP4RRksKqbzF6dkXoINdhB3GWHCA86dt8PY1
W89tcy4145mK9PkLAA5zUrM7E9vTCY7YfZhPaFc1r5cx2VR6bHpxQJwGI7IaoocMmJi1Pk1le3/z
717jliQwYFnElE7pRJzAlzlWcJ99XZangwpfnFmS6YOBfJ/33BylA1krzEdMmW5jXbZ8gR1r1N1r
DVVDCw01oL6485h5e4kL/wVvxgW8fF38OrXrJYB9ebPY4LhZVb7eUs0DC6H/Tch0UvBYxAV4M98t
LOMh34Poei0rpi7utf19yz/qZT5/cUT2hUQwTZWRFhhrQkaVw2tprnl4u6xHt6ScyxfuMAWQBub6
holn3gK93reEVHXW7eg+fS1zHnaf8vA52aJhTclD20Q7IqUQ3Q4f6KjYUTIXfVc7MphEeY+AaCKN
8Xj3SKNlojZMqKS8iokaMvMn6kppuMyY6Ag/SDFk8PdrdIQFbA+3JItey3ZUUUyksaT/mSRyMmhS
UChap4StHiS9AhiqRvWh8vuBbBKSkXijwwdgpxG5Tj4B5OxHDVWARhwoW97hMWcDGpu0ZDCc/j0S
OJz2LMhcjk/wwK6njMw4l5mayug17qwNHppRfhlBk/BQfv/jppm8RhCaPnxcLH+3vnw9o3J8JPyo
EbRjgylYTL8Ei85QkpD25RpxS8BVu829dpZ79RYVBcZEpORAWX2HsTIB3/F3qwuPu/5kQcb7uZDW
StUXZnyv6/BsWfAGLrsu9XJyRsPVufBrp7xE/KIpvNrl1xWu/DI7duglk506TV5kWdATo6Ecvx4/
eevfZ/nJUVe9k/18MCU4LKFDm6go0HtT40KbbavxTtmm8fZZcD9Uq/YanFAS03APnBcd5sDJm6iL
fbuycva3wc/FAHdhF1SCszrcXUITfJvprW9Pe8VNGg/QY+LpfNgP8nAowTqjkqypk9tLFwzVDi+m
rbGmXsITAj2C5tWvQqeCGKlKcIcggfh60JwC7tvZwaQiM1K/LsY6CB/uVZq2NNbpB3xTJQqW/PMo
Kyb3LMrQLSpjrE0dI7g2fr/ECEeLt4KDI4rwZdFe1+N7VM6vwJ8UrTVwKNEX5FdgwwApsgdI4Zew
vCtkG8hcDK7xTLrvR8hsqNe/JuTis8krSiMZ+AnVeXSL70fPKWQ8EyliTkzRcUOuZL+7VlNudN25
ga8hbmDOY0QmregGKd/KDj01JR6lEDl52OqkNLyQ11p56FJqFBjDisISrUoA5VlSVV5/jU1PCBH/
1qVN4V5izKlp2GsDwO/q5d57mBPjx+JQ55Mz2Y4UasLVtjc/U3BbIjGKUP4FxN2QdeJRX+GGDcoQ
faIEgvSgAY9hRemAZgmhxc3uDqtv1VZSu/m9ALDAR6ONfs4v+UR/zIrVeWHSyim96MIM9+v2uLPu
+eQGpFRBaOwwKJFVO+pNjRKxCmxujeLBkXSXLhqSMxwKbS4TtDGE0lZPDKuGFoLZpJfn5qdoPOA/
ePCbIzV/U9pR4rKXrPKJ+KhkeON5mJrzDWhbyTG1G0DiOaRsimhlzK2KU7c7flwdE9AI7dK0zwHL
4utQ/975A/SblwD6qW1Yxd441N4B4yLqLT0YQpw2UpDLcT2clwPUHnv4+xdAwU21LyBvnrHZscRV
M7qjFQBBkq6qZ9JRHHRL95i/z61dACmdHX03NHRyUdI9zvAjgKgH0fz4aYxvPYsZgkWTNezO+4TJ
okcusKQzQCfOwO+oblKnlyHVVR+eRvUbwkuTeE3EVdUZvruOYjiw7kUfbJcqs1gJqN6i+pifmV5E
NrcmMwAAFzfGBodqYiTa09v0du5bZRoCGueGmCswD9Xg5w2rDLk609kbWy4Mfh+MA4kNl5SK1g1H
lgxRBfDvMWilbz+5I7G99pBouR3YwXN4+jauXoH4Y5I1s5qE5sa+m6hctyklbw/0pQaaQUigQGCP
zkMRW5BYwYwEeixY08LGrXohjaQkMQmCP90bH9qJXLV+SCbaFAi18Toeqi7iDVQn3dFN0oUBpD5j
qn17sCxZ/lgpmjnbDZ0823FnpiA4fm0yBBH5l76SEcHoXIE1MJo4KuJJeMRA+2LkGFNIdYSs0Fi3
6dUz3TzYeZ0LRinBxFv/QaFS+XrfetIqDQgoAk0/kqw0MtvJ7bnaTUwupSkwQmSszWzB0k9XdBti
LRzV0RPKCldR9HJZ2L1bcmrdJxopJtSATB7zMAOz4YIjG9PtkLDGkkdUygR9A2OKrlA1NOi08bLM
zJp7dEzAJglwKw5YPh7zyjeI9DtGlAAFcb7CNMCXbK9f9aq7QXxUr9AP/js+/D6c4Pp294jMRKe8
Q9tepj4zII+/SvQ62tVqx2zpKzlU9OuXANVJd2dlN/ofI+amD1t6t2kx3fbo6enxW6uZL36UmpJp
zyI1iHqUAzU8JScVnY3XIfyddHJPR1oumWiMjKchwiWlR2/SwfphJRGr9ot5Ft/ru2bvyOIDEULY
gj8Ph8uBSJojhg58HP6dscNMfEouC1Y5jGT6e/wcd5w6QDv7Ym11juH9HLxqD+Ds6YtSQfh6iT4i
S7T7XZJ9xfXhZUP6PFyY2OzD20y/2jy9CSw3NEfqBwpDCzBRB/sn1kJGNeE48arNiQ62tPSf0oh3
RnD8VjgVKxYC+urKQkt2R/sk4Ou3kiFm40xLe2xYXMz6y2WTK6ycEEK0gfYLiy4y2mqSb5nLNh32
p92oYvS6kjQl1rSjYj2iC/yGo7H4k0dx6HYQ2BvuOp1cwULcK5FAumWOZIBaBxc8gWXOj+TMd8Dk
EL5AqX3CRcA5BNDA3Ak8qzK+BvmQ0NADkYrQ5CfI9UT6rU1Q6jyomD2dBhH6gWGhKYc7NlGAHfOI
CcINBZjhsQNoQZ+LbKugc4ZIHZKHaj8Xxs8zBBEHoZmc4c5Bo2Gh9mxqexot7QvliDITzBRRq3+c
n9cmW/jD6QS7mzPqOymC8Olz9g6Ui2XuC/KjyIW7jiA/jVDFWJCjjQZgCCleilk6I0C6tDos7oI1
nAfBa0qz27JGgdKy/7yHPcBlFAjsWHJXvVn3oJVkevN9esJacvPUJafwi/GSFHZcvUFaOxVb2jXZ
DZzzw1aX3eGpG2SGdwFH6czTwDB+BKlWrpH08O8ytzooEb7Zba5io6exwUg2CHWSS5CRXrwiQ6c3
UV6ilWpXzWuurJrkBm7H6HElNJ7uLqDzxBh1nHdEqYpKfdjfWVQ7zTCbVavzJA/Z3ViJESdB2Qwi
atK4nZEZcEJiI2KPzlwQOQGOxMygfnIl4EWoRJB4zhCmsaQziohQGVr00b1ecooXVe7+o+fNfVyW
NIYabqkDiZZMYRL6pft7JJazgkXuOeXCjJ/SWNCfjfF1abV3H2V++cCP2gVse1LDLVgZTjMUzW8Q
WYMV13h5Bi1fOkKn2Tj6JTh/7aavaQlgrbuXMfuWHCFuYWJ52TjQfC643rgc0zHbFDgLT0BSAnYP
+tNaZkARlt5aCss/ATsNCB+FQAjHV0YDXq4L/nZHXpjF/xCuRrqLjNRjTMXOu3Mgf8nc26OqvYDG
iOotZSpAb5vO+t7gu+dS7LakAOxY4elCg9O2G58H1g0pRDOsxgB9A6Lvle2IYYhD9ES9t1Wz06Pt
x1SJOepfegoRGHbibTotoCkKAbPrKFAwNDFzElSXaHSpORZbySs2rcXlwPglgOss6IB3VYHA2MrU
4Fdg6K0OmZQedHtbu71tl4FRKXuhGfdW2QxUa3rf3hEh9Tzl7OZkP6DjPHlvOkq/wet0DOuBi+uY
PjG8R2lMUYaOEqzTG0yR0+ZhyhymDHROogweED5gfgjFiBiYE6jJlXx0qSl21I5B8hyila3Y6bja
jvMeLHTf6d1jk/iNVRrf4CbPNqVFAyRJnUNjxahcd9NhiAXkE9E++KVf/3apnc3OuBbZuqBu0SC3
pntLbgPrimG1YUc1FfemRXotnDq5bnSx9Mvbwi7fKKWtI6ollwa7IfOBQBjN6YKuMk71jl3dLaY0
zoiMY+7ZW/v7UKyKhAh2Z+Tp+I/Wp9opGOipWnXn0N/ZpGwSBjbPgU71sdZQv/bBZmB7+x4tSPV9
O/rGILxl3v2bOxlgF7SD5ObxdTJ4WfVurmnsVJMMwASpXJ/e4Olq61PEGHpoTxI/kZXkoBEY81C9
ucYxaFEQ46Du+DrxFahTkwrN+DvsjHpe8cseqSEGIfkM4QxkqRqfHFA70i0xyqaLysGSHdPnM+Md
k3EawtSMNRs35DGpIHLZMezLwG2PGMqZW0vD9ybbzmXTPyH0TN2iCc1TYHKwsWW+Jg/V00btF3hh
Orzta8+c5owAR3iPup0jHqXouHMSm5Pd8D3Ob5PuObqE97DvEj866/z+dpz73BwbuYu8hUhxTzA7
Cd8qQnDWHZpCXt0cMx7T7hzM0XnchPlw1Hkge/wzGdxdGUd2+m7Aiy9u2bV5wRsNDnPEDv1x6pe4
l7xB5V9L0naekZ5UiDuB/oqelTK15jtf3EJqWpj886T+fizgucfmD0hx0p4jLrpZg0DPPs7VSX12
ei3dj8atfpLbBFPtcWB1EMwRunroc0S5HgL17r0Y4an1gysk2RszKXLiqJu7HFRSbwuSi5G4IKNN
Iy7LAroO6SobOIllqH0o4/5pq4G3W1+RVV5kxku+zpYDZ+CwXU9kR14/rEkauuNoSdmTwP8LW/VH
DwgLQ+7X3tMb95R7V4iklApmupu0zeiuTfQvA70O4n9WUBGa8OZaViaeI+Eu1FhCmC6TWiJdgwuQ
yehOyrDtIr4wGP6yYq5X3oRG17sSqkTlA1p4qeY5J0odP1uJQa50hxWJljDj1xxnnK59moXP8LI9
s5WiL3TT5+J4Tt4YpDAtjfK5Xi7LBl8WJOBAguuVs8fAH46l10ADvB2Srdv1Tfxlu5fzm+F4wqGn
E7bCOWY9e+47kBtACaiosNOV4C575dD6SV2InOq7xGk6IPUNmB9b8sXOga/E+3+GX0BXSUbav4pl
vvt1JpJNjcvCe6aJxGr/Y6ZHapGoRegWOlRjcbsRQtPAgN+PIXgQOFvcrsqv18WpDm9iYCEEvu8g
fpPdmC7LzoHOvWx6XzL2F+yLkzFSKrskPOdw22qqVZrum3bpMe/miN8ATN9fBf6AGynUPQCIPS+g
Bb3llhaWcNLLvibjCRA1MVoCxBK22PzsVhw3zkHeIbWPdHryuUyYMEo5ApAMlKIk1xSujhxh++bu
Z185BXgprlhVCBu2H0skrS9oNdLCqJCRUDVOj7FzTLHQ3QoNWRaq6Jw6ftMsqK1Qs/cIgF2+4ger
BNfcDQMOzANiDGTaI8K5etMXCSjg2d4R3SG10+uMlpuI5Pr7vDmB6h2d/qhEb0vqnVskLHcR9UnP
WuMyj4+oABEsMd3nMgWRm11mlNAUwmCC1pX4gZqRHoA0dKOKbwbZGu37kpnLM6X2U+SkVlfcN3X8
3WNILUNlW+KT3jZtRvqmPf2dN4gjkzMMXdfG6EZDuIC6oUYxRiUCt7VyUK7oX02rz6xs7ER98LVB
Sg40cN+RUfEFxBNytDS4sBnW2iSvdIaeoGnqNcGgRub3/Dm3vyeu25rd01icd7He45idF33IAm6+
a9d+xKC62i2NS/OLUmfAame4RRqZxbp73byAXx/1OOVFzdUZ7kaf9LT1sbPIcpuMkA77eOb3a9oR
Ot5K9zSSHK4WBc2Acz3fvcMbSmz6a10ES0hAhtcJNyJJJzTRZBBboxM6ub6tQsDeFrEqJJ/Mh9Ff
fGJOqxqZlpd/wXf5fRGd1IKLP2WR+kCuzi1JBt9UMQCge7aEe7TYteG+QH7OlEsMAa93tAd3uTZR
RtDtAjquB1xizI/S6gpDWKyya4SNAuDqZG0fDeRnGeqYCVl8shfNoWmBcIL5ac6+u6jGKC+ky+4Z
FJdxIbD+phwid8UPsV9wrHDI/QlGaGQnoMUna3EkkeCQMZXSmlHP46G3LkuCJWYLlVQDvmQQw2Lt
GGvE+s0roeK+UW4DKTIYtRSGkEgeu8rc11S7edhmhTBseHugHnpEc/FNg7XYIsGl5kA+EN2QmaUn
ewQtrdOYYZOxU1BZdNba8M4ABO5Fi3O0Q2TjZxnYAe2bR0odsAIPITEH9IPpyVgv8TEADfPr7l5W
t+RsbdMUF9eWlnkz2hBmbuWZd9v5uvTBe4ZDRYC5dD8mUDAy5PwLMNddFIfUeuwHBuxrsmVDQ3n4
ZKqDUdneg+NzS0AYndnTEBlcuAAWYDl+WhNyHw6P9cU23G5pH1R85ZIPcd4rtUtTfFC/dKe3MOzi
J2WOHflMQriGCKbUcHIk2sF/rG9de7bbBaRac+ihzxeXbbHEpoTsJNRKWz85TfR82RNCJrACnK0D
I7aatTFrrCdnxe6Y9sF0w7uPGIpKLtoDu7nea9Wzz0jNf7kw3+EizFQkf/vbl24voOoPBVlADkEm
DTEW/nWFbZgZ2kI+XxG+WiZODORbuwknPOf35cSz+9xHlGw36M4BSLEjSkCUim8r2y641N7WiPb5
1ncuD35BXIQ0O91ARAH8BNEUCCySd88ZEOZpJfLlR8z+D4oHg11hd1m8ie+DOzlZSER0Bn+DPVhL
l7Hdocg0vHCojawZO+piv0dVt9ltRzhB7layF8/na4Qpwxg/Ldzw+SQNnnOhr9K/ruv6w3QNRB8A
8rm1JwgjzNczFjCFFjTZrfbgtsl+P5uFV2u4S8Y+6sMQnuZtlTvn0LEnZWb9nF/W2qeF16FZG7+d
75gvoIjOcw7mZJCE+6QkVFRoY+Yw+JOz4s/UL0yC2mg2ew1WA4c6F2yFCI3UytlskbNgYi163p07
1a359Eb6ya7FecKs1w/06154N7XGFhqouAWJhBrmFIekOwQqBHaXcEM95PTwnzG60OHF7nwbhLQa
ru7svFt88i+8XhN03NPImGljk4Qi3TmY40dc7ilWLssMIewlIm7YfwbpVtAw0WsgeHWp1O93eK0C
SAjqG6cD+Uks3VwVlPGQNpINx9gw2CAmYgQqlAnAC3TP3vT6Q5YGe8FpceBBWu46eaDIE3Q7EScW
9ycCuQwcHFkgGhBWQFZLJIBWNWIFQxmCUVlxUT2ITviCZk4mAmJdGVVLeDSuWSat3LHDEEdm7eFw
IjJwRDsIfIPqFDEfDA1LlNtdc6WgPOA6mw3CJ29YRBVyUeyZjOt2rRmxzGS8UBGSv07a8GTgsL5R
1pm2L/9/TQ7uesg3gXWYNYZRvPXW65PdH2vjg7ogkZ8W3c/jHljR4u9oz85Jxm8hQsXrnLmB8BCg
/gGmEOCq0TO4LAchtOaT3+nEaqeMWCvd9iBj/BBj4dVZAhfeSaPmaEO9deN+rMUQifdpNgVkkBkk
GmRf4YNJdGHXrtxCSBu9fswYBCQbBbMVqIp4cqFgengaTGQZqnuJyVtgYDJjlEUmxUGQAstFD0Yn
HGcRGrCPP0QUINB1oi2BohseeZ+iIVkw9BFQDGkjBbyolEAgOY6DL57QXohsGaUlZ7JdiuIDWOJX
HrB/M7rRQAklLJ8ceahjAsQJgdiIqhGFJHepiHj27VjWU3nER9sJJMoFJpfYXmg3eeEuawbpNazC
8vGRXMt7ZulAvIsaSN44a0w+hxXjzUNLH+2Qk55SXjFDjQPHm0y5GOS2KmM5W4+1jJ5hKjvwO18W
MbXAcyf/EUBidNlU7QcB3T/l2ipzl/5Xk58XQTj1+e5Lbha5Ij+Km8/FVfjdPbcShwSlN7c4Cm/u
NpXsBrTbrOzplnpsxraxFxH1YNHFMwfVUTgg+jaLPGlVkmHwtnXSrJlL5hr266s7M1C4y5CWGfpr
f/K5Wg/8EzF3StM9k2PPoEo5J0waxO4OKikKZ6TMnkWYFLFPhAf9IKyWOC35oyQFsVZfkn6EUUEy
Ybp8SO6RxgR6nQAecpaRFrwswhMyx3WfWCNy60tcIZFEYpNKLVYOtC8S648+ZYTiEPtHhtMEeQJZ
EPWwGu74GXlyhMdqTPcCOtyjdxSnRT/qbbpRujiO3fswJfWLFPxpRuiSCvI0VBKZTPKOUmY/qI4+
ZDGzNQ6GQVh6b6JK1tsbwWfYHxscspLn2yX/I+nMlhXFgij6RUYoKOIrMyiiiIq+GOI8I6CoX18r
b0VFdFdXW14FzjmZO/eACo3fPa3WkgG8k3vF13ofjJqLHgL8b8BJXE7i0WgzJzDQ9+UQXCVt/0cB
RCUKEXvF7KnzsKAMvLOjQxKIRk09xcDJyLiYHfa0THzKufyDtvFH1Do6PA1oSjrUTF1CjVCV+LHc
HxEsxOKSPhJxgLAYeRniBc77rk0851TuprvZ7W6ujuH51VgA8hm8bdds+uesXmjgN0CHfJ2XU2OO
9XVA7VwuGv5J11g0x2KZVTtvzh52+4E+wD0ON7ovcTlSNly4LOxYwBh0vBu8qihtjM3Bb2Pl5OV9
DTtcrWsX2bv/zhpUAXIivQme8YWy95yq85zYELgrlDIBG82DSUKxgAMPjQB6xBh+SaDjK4Z1Pdun
PEYNG6ALCpkQld9REUX075wc10krE+LULSiOhv6yKOq7ik2GDPjRleFOtHqScWKc0wsACEoEmi9m
+wB12PIiK0EydoKxVZ0sZXYn81NIi7chdC8q+M/NbDJWRNdSktN1i8MCZ0tha8ouDxPcqGN2P6A5
OdG68QkLra/TCvL162Q0QmAhnJxwQB/+7OnT/+K4xkQbCKWyG+NbIuZN35PBZMip7DqlNlXN61px
dMzm1jrfVzeO2I2IrwjafAzFSmuQo8g34ETVoE3zEb51XPq3nc9wh1prTiEpwNVenEc65sftsBbI
1MANUGXF1aiVLqNjrG/u6zeB1QtZ/aNy0fTVZXsC7Oyq7mWgtIyCSalfp+BXmLn1ePROIXvSB0Ez
Pyw3UGrBvOKz43FS2QQMmGfWH6hiULG3uq+X0fR/McaRYU8KER5wnhZlxA5jNmY1bSJbX3BAEgdz
42qrocrJQYGo/dnDvwYSPnDB40688TT0U1Bys4/hXmgk+yw8l31s+otbcdvvxE3/OKcK8Zgb6W+z
d7d+vHW5uXsqQLhxQBKlmo/0iUtai0W8cpSo6d/Se79erBz22uiEswNfkW1ARWq3v9EIcduhcuLH
Mz4OW+wfN1/2kJJclqNZ7XFDuA3qym1Hd4ZM5gl1YPAb0ybyTZos/rbPyOae/W3trO2uvaJk/lEO
orRloB7A1Jn8Pzw1Bos0BFXLeMXHxXdGOkWftKBAIxtERWxHhJT1IS8EuT+JlNU0dwsYxOF1TNJF
JN7c5+kxBAFoD/H4HHyI20GSesaOqbCUcXupL/8ItqVNHwSmfnAr1JfwTGWm2w6qwW0IVovxn7Tu
zPaZK9pS6c4QQIuO9e2Qwh52OfNEGC5HmWxRDGrgmXdHM2T8bjOuzZQD1NUXHxQOr0C3b0086DuW
Gn2YjbRZSGR8GvrySOXmvQKV45PJVte8FZAQzB6mKE+LDw4HoF0yRW/0leGH+VP5NU/7x9fqdKM8
fR8sddPbgC8HeBOjI2zONZ6yCY6+PbwHwDcQTmjWgQrjZbwJInlaOpPTTFn+XRTU2LAjAJ+hXQii
rfzZl4hxFuq78VYQufcGnvF3mokZcFuzCtRJHGnCYI/4bW6tPhjmwLOwW7DO0A/wLgUA5ExNmXf0
4C2zay+xSMFqmSJhKXRi4cLiCaWPhZGLMAGgBLwNNWzun7fM4Jg/GZ3NMfltFJxZiJ4aYObC0H3T
HOthB03juBvRwoohzC2ufCwqhLTCsBuXgw4mCRp2yhQcZuSkY0TYszztTIBRagb9yBxeGLVYoXTx
mP4cYQ2D8IRP3F/Tkkke704PZVQbTGHcij4ZZIF23NqK7504Qoq08YImFOZZBDeUSkHleD+NMJhH
wFixcTQt3dFhhk5qEKpHf1ujKfACsIQfRFUUm9YY6ra2vw3vqP7aY74nbP4b0wKm3yMSC2/DQ4/B
AODClgF5aaz2D3Qiow8W7DpdvIwtUxVyQj07yss1PGiIF6J0ZUiACLfkPigWVwNgvsA2Us8aVXDu
2PWeGm41b8ZKCJT2WVzmwGqvLup/NP9tGBvuLdPshpdjt9RZQK4Em9MhX4vyCJM0WJW4z6PEhKEY
Ha0Io2vUIHiOU6QBtOIUYs7qgOAzQAgRMhKRxbgMfgySi57w41MWkVF63cHRxZDe5FOMVIhceD2f
Zp1IjV6B/AXlIDJ9bfj0YCINYWyMdO7zQhvihR7Dr9TcK358OaJQPb67L4MUHKQdvPP47X6x50JC
Ym4ldKJE4aXZj/7XhTyB4VcDjUl597WYxfSJSlFJVDhyK9Z33w5Eg9MOxFHozIEzayA7uNk5v8WE
s7Svg2ZuNsc9jwvW81ZwsxG6tyFk3PnRJIscXQBd/wcMDrpJe+J9Hk538YR76H1wLwEOJaNAZPMd
7GNSJcS2QTyOf5HEBa9Iln8F9fgzkrR37MmWtSdi5FHDv0TyBIHc/rAVeDLywb7n6V0BE4E/t2wT
YDCQXBgOvthYEKqd0fewVMg5QYnKEY4zhQzW/9NJv7aEtSLuX75mOoYCbOZU9e/Ba60F1wR6F0bC
d381fu3PNEw899g6IIO/4UByHzFiEFp211kyL9+giZipFLhskqpFp2FkuAhirAlgxShUcTjTVltS
/GrwC4LaYENUW5wzLJwz2AqwMIEl1d2A2O8GHBuc0JzTDfs97wF1QNFu82YAFquBNAJA8NPz5GCX
8AL1NVIDm0ddlAioFokCVCdtPH0ua5EJgGwztDwvFPsxZtmgfZcyRNqY2gUQpOOSVoUE5eE9OcXV
oLnvbl46UoAWBRNcQCEVvkKQR8oveaE82e2D2fXoZjfFopW8hu1Zy7r0e7QbQr7nxcTZ8RtqNOFW
trwKH0mYhV+KLZHN/bzTx3hMwbU9IKzrhFx7m+45ZIrfZ5YqOlMUoTQsEFSFG5fB/B+qDNCc40KF
F8c1UzFjgHrrSmc2ciE2Xfx7l52mdlouJ+3LOc5IYlBDym27ue3YFBuUml2G5rpfZI0VM9tVQ67p
23t7px2xhgzlHkwChUrgVdALeLn8GxaKCG4ZFOYlql7NLxF12d8RtwFowJWYypPbiTsxDRk6Iurs
xS3kb2Y0dzRW/nHy3DEbdg7CgvBXAJntUeG1/eai7TdMBf1vh1kv4aX0esiQ5tT4hUw84EEgLkyy
tnmmkESajEtYiS9HJg38GfMVl/HZb34IkB7hIYbH+TJhaMIzggD3ZwHD9S9hnkmbeDL/3H7xlptJ
s9RxKbVPJpiMTavqqHNpWkcnmrzNEwCnCqCRBCe/uZlv8CQ+0RyLa4XsDGLhINKpy/DLHF3BiEns
2yC3jVP6j93uAKyjk6GqA1ac3Osc7M8lh86m0nk5A4r+K82HhtNxm6rt61x87HDJ9Wb2orGqBAnm
5PVrRvNE1eTW4YsROPtB000dXzpXKCTQge9Od97IbvaDaBCXgki9C7MQZx5q/CK5xbIGWLe3Ye5f
OKLSGTZbbNayAyNBwmxB7LHYjTHEBzwXswkNT3pRqYiasuNcR8etxt7XTa8Jh/Xqxhyy7X42TKpx
qhMehx7AXNACUe0yFbGXSzBTANVNbscJLA9sNIRZAWrwXAtjHas0WOhijI/4daYuZmSwiDWamDXw
S2zsuaui9qKZ6yH34Xx3HzPM+faQvXJ0VXcfssMdYtzXbG1KdLKIDnG1otwYvPYq7L2AXfkhgFOy
FPxaBDUZQlI+l2AGtOc8IS4iNiPCeMroX0PI7+14+9+RoXDFD5QIiAMHk2zILyGaXtMyKKkfHUS9
aSM6JsXggRsZ7TuDxADUEjee4DroTQg4cCTep8DlAluogC95xlD1LLN+TkXJQMhJC+CD4YMJhipQ
h8iz/zsFU2DafvIQyMMDQ3UAEi6ulI1qPws13CxSCP8lV0dQkoPd6jM9nQqAByD1w+mp4zF6Zfvw
XtPr5BnKGAN0DchDmQIFpiKaVTN221AQRcBaUtXlups18kp8ZnFEOFhbKjViuOXg5AMjzKQAk/RY
TC+xkOWCCFwBViZYhkCR7FEGhAgyAEydQ9Xc9pds9YIBcYFRkXOecEPlMrE4ad0LutrC07dsI+gE
j1Ejbtg9G4hbYSiIaKmy2nSsYDGMBjAoaYYfP7qSN+hHvX6jMpJvPoD1ZBUc9B+2y2SFO/PkOyRY
pAFdjkKP0POS1EWoJVeOppXxXqsmFpgUBCgyWgo0gS+aBlP/WecLYZDG5DV5LgJsqps3EyVQMPni
gsg9W3QtJVagVtgFXuKj9guvB2al+rCRyKWQcJSO4SRydmBAA28fef35P6ijmI4GTLjkAUOpJ4OO
ZYZ6igvGaGK0m8OYswfuCLg9ZoRDVrVVUwMg2ePqpooZzrbEg5J8SBxPGmaiARDIFAKMvwx5ldh1
CKYTKBZiIgRHV3e/RfjqI+EQFyG5aTzY8sIHgJE4oElsYe1VTH+xWhM9CYNTvuDBuUT5FJ8zxtoQ
5ViFUGKS7vbF2Bl0DjvhJ24lAGpQgxGOQqIWtjzzfJgmiUoSrKTQE5eKt29XFcUqt1x38aMdrJhc
S6/ERsmTdHZPa8oCfUzlDFVacxvRbfijxREGa2eyWjJTcS6zxkR2lsv+CQCFz4Ec2zMlpFeSb7QM
mWQCT+LSIChsxysieDuYWcdV0oU75FG7Ais0RcUtUx9ATZk1PeDn0KihystUJ/TBQI+Wg46bsaAN
O49fPSi6D6ZeErYh2OTdek/g2cSi4RM/jHwCXIteBWsFplHsixCgfhb+vz2UkBBhEXA3WUb4Msxw
VYKOSyPsp6V923OYQRZUAjg3NDEiAYRXq7K9SlnUst5Rg43qA8GRWBkf3r/su+gswxa5vm0Ju5Bf
FMVHbidE4iOboYR/ZQKnY38gYCrs/GkPOsgfWBpnWOuiIUzHNVtYe36y8I6FlYS0OFZiaSwRhr6Q
CcK2XAhTn50NRDrK0lQKwAePzMyi6DGxWhxAqP5i7tlmyP1eNOGdjnQ3EzTOiX0GSeyqkLiwd4Is
zrdg9fE/mXVdzAJOFTsB6PzBKHcqshBljRMibTHk8OMInQVo89cWS8YLH/c40sfd0XF4SR5JD0hg
1tPRq7WB6mbtvo5460lDcmcORvvwgs/YIBi3YU3stbjHYEhzs4blm/XEZMwV0LQdqeMXiQJwB+w/
O3bGpZuS1yJRYJXVRoB7NtjPFHoSNqYEYvGwvfj6e4/m22zZZ69jfhPkegCxRGUBDi0E1mEUTn/X
AzHNCVvQnKn4YZ/EBsjNp5Ob1V3nfzmGTYfUPN35L/gD5+g/o4c1xfCGWEn7MrlgXrPjMF9eFJol
AWi1OYAHBkEHRxK8MGjDPlyHOQDg2AdwBvjJM926mPNOuIG/NCLZlvO1OwQOHfzik+n2ArHi6bhQ
rNxitoqqmea8Mf4lZhT7olP2wx/3SwD5iLbTO6XnPrbum+taZ+sfFMM6+QwR1gHArE8jPapIZdQ2
n/0hwcgXWBgA2RmemOod1+0NddAX3IoDBZv4x8no0dVFL4epmxpWwdtUxaG/HugwTO2v1U61jc5W
tebq00rgQXy3W/Z9eBgRJwDFpf8B1VOQF/hn72MqkVj5U5QR81lAjFrTvls9nIEWj8Gz8EYbsNqL
G5clwYgN9GsYBATrXLA/S3N6szeCexAk476swmMwmTwdZaCwG/yZDQ05DfgFq8LhUKgtEHLRS+pO
m/PSQQc3EQEeceU8IvuvJ24aOJbTasEtsSZTkm/tiUgPVzFp9U+vWjy9Donrcu8bdGGHKGfDENfm
PRCo9/mY54BoT3g++ys+8m4zOzkXzlc+slfVPjI/+lGs2tlmj7B+heLV12L8q/t4h0+gZFcoLL/9
iTgxfT1CO6Z5eK99ap2gCG+TdqZkK0YSBQNIahQ+JeYEyEIzrN/xOXh6YHL8gJpfOEJ74mhUTTXv
6VzOGDAd2ZHwgocdtqtcrY8EQ84SnDFNOG7mWhJeCY5dkBR74eGm3/QPD5YdJPAFfWbpvfFrG34W
K6h9XARiaPlRqM9ZWiV6QlLlnOtYy2AuskrzkE9MO671xW7qgIax5+/fpL3ggHAjwPfplNuHpdDZ
QP5BK/tw8GWHaQhfAU9C28vPm69B3DLZNq/s4Ow7bU5K/eiUMLqM3nZ7hnqQY434xRPi7npBsHjh
Ng2BEfGKe/NbuAUY6ljB8/ns1VZtHRDeYodEwAsopKirrFagbZhr1KhBOMtS8bzmoSJiE7BYsmJv
gwbU8P3DkxO/Iz99yCMSTGx4rMDMgwWfvJMbxylCUuhie51LKVb7t40kG3QCxMa9oIzeLu9a+sP2
AEOITlCczMcbja6W3kavt8H+9SB1oYRf3+eBeT2sAqrPFvbWSwPeGSAHWJyIfOk6jxzIZfVyWm8b
glfr3G+oE56tnGT3QRO3MIIKPu76mSzsU7LooAIybswwCNZY4wUM8FziEDa9epPrcoL0VpP0mdx8
/az9XmsCPOWmqWMU/XaDPVwtlkt/JXvTeTlWVCy09g2kmhavDAqY8qTQmFzNwWBwJdgQE9KDNbCJ
ox2KfTy5yD1BhE7WdKUbX9XiuQLWlvjsxgIUhq54SgBrUMUIp6dNL/j9DNaM0gdlI/oXKqpuYJaG
JtaDYznsk0MJMAFmcd2KXwoWAAAaWFRSGuD22HFqs/8hSwA0ZNqwPEE6Qq2mAAhV8iSQ4Bk/Kmcb
Q8GuoZY2rcSjFZxmdA0/REPYVsms2oEJK0QK7POSJft+YWH14PsXqoarlWUceGs50XWKR6jn7ml/
J/sclv+vOQPiPMz7NzCy36KzRaR7DeUxoSslWocL3/tYnYdb48M9uV/ki7362ycm4HBj5r+J0rMa
J86he3fQfFiAPC3nVLJchIn4strklUjeuBjIHaKDQ9wft+Ev+7Zy70t2hYu9h8pHWC1lYb48sQjJ
xQQ1vWNH9M3Q7+733dF2/PD6tXl9wK3ue9fpuN/yrU8ZdLBYWlI+C8+/v1r2P9AAjCeXibjSpN/o
P+boYtJWlOJt3jRRkzpJSXuRhKEldcbB4s6kIYrVsxVlyzQFF0rxA1yFuA9BjxI92Zfu1ORmnFdk
m0JDGotzy8WwzqjNwj65A0p/Mp4dBzOyTZdhK3FoVHHjW/AtbLFxwmE7vAyXpZHI3dBUGn6faTWh
pfyssH/KKIrfTqq5IR0ZRHEmyEzbxTGTVnKDIxSTMPw/dTe9zLB3d9ozqOIGboGFoxfmtmKvNDGv
oYpxaBR5BvxdofonF2rBBTiEAaTAArzlOPvQ9EntlaalXDjm3RZQgxDfkbg69DtUKlStAP8ARkx4
4/iYxTRMGRYEcDVNADaqLJR0K57nVLw+hAwYryw/0QPH8WGLEKmzChLQrhjT0pC0BXRiuG7uyY0D
Jdm58ni+YseAJRL7zoHojd3dY850G4ygPcInacKBhFG78zsUutDWl2FSmn4DA0nHx2b9NQsj8gbF
aAny4pA6GYRvdluzLhr5+ENrD0EUjAOn0GXkOII+LZcFKKbBBIRo3gbp6nDGVrjVqDSDhe9kJ/EV
0RCFM9H/ZQy3l7dhhAEnD4l404UhfB/f9xvDWN8S58nLxUWz3xTDjyOJhwhRAH/3IYhxCG8IcoeP
a6uwAgJM0/Rt3KP+NGC0cUXhJS3LdU+wN3FnKm58sCwfOVC9hA0BYwsRCtQtWCyIa9szcWuRO8Sf
Vd6OECtzBP698hqATIiHdrTa8ScDp5qL9dzK4kdJo4Z2RQw9xKwJ3ztq3UfnLwgUoaqB8yM6KU5t
SSZMQ8iXS6xRYgbBqEpmbKnAF0lydEgb03wikpgypHlP3oPphk2Dz2eRVkmkRKWtPR3mJ3w+4jG4
YTxbamEfOn3966dOJpTlAqTT4jKHIQu4/C/kZD4gc95oCWK72rG4hD+X8aWh83D5fNx5TNc9zkcn
f9T0N258mnZi0A8uflThnirvC99mhzKA06c28HxzmN/QerFuQycRnzs+Z5yQJnnYCz7DhGas4eeM
/B+xUB0nyWMKm8RLYuHgMC8c+WLERZgitFG+hxvlkUAYhFHDv4ljPlBpIhoBOUurDauHqyFXyvcB
IW3u7JOrE/AZurK1p+AtK4pnyApwYdGwSuoejgcqDfItpt1OVpawKAQjqu02U5o07U4AtzTEq/hx
VxyPPnQBoLk/90+j4hlsA0fBAZ18Wlb4oBQzxr8Jw4UfDqAPW9i2DeS7bYZr9jdISUxW5VpGEYsU
acyDvejpWTyj7JVLbrpsXlIY8DhIoeOxsPsh46tIHrgEhtgByBcUJHqIKe/eSs+EbxKPI8MSKOB8
KbYsJiSqwT4qqR37szurxzOEJRTUjPUAF0/x8k2lYDwUWUM4P825J/ATyIAaOX7CrlznJsMi1mo+
kssnOa06FzGll6ULBvc6bqAUXaOfx+3J3jf61w96ztNwxTnmCuXzLYwgtZ8o0xMyJz61EAkvLhII
4jpKwFh+PEyZWGceTteGquMPnQWGcZJEnIFeD7ddOvXJPOX9twbaE3euzkoIoRWcP1Mb4/TPdA31
8fi48uCE8v2/xMVeIPJyOiOZPdIfczDZEMEYuKF2WrnSJZasJz4kHfDV+ajmpcuCqfcfEQMuuSnC
JWRZRGAs6IdaUGuht2yxT2J7YbP/gFHW8G/pk6HqgGIKGqlhp2BUDMGuNhkDD1yVugzlv6HWKBxG
phpmburwhzqbfZwKuk/EZXWxVEo/SlSr2n1bElRPaObFDCDUmFf6yFVMYhPUGsjjlPhEWbUJXCLZ
ZUKlpJomd3ZsVowDm/A0LJXGBqksyfTd3cHssFpU69yBsWPn8cGk8PUoI/fMsijlcRflKU5DqBSX
IeaB1BqTD/YESW1oyDDm1GO0krzV9Nyncf2RaNWFCMbIC/yMMZeKxnCxv0V7yog9rc5mIq4xt6c9
wTLGCgSY5I/RFZ4DKluVD8pYhi5GYf8zf1uwWVajD6hEUTAmkuk7J4Hmt9iCKe1rXnIFz7Z7W8oX
hlLEB70yAa2Y2iWvg9Eraavvf+kG7JV9AgSgGUlrVTh9zo0mnMEfN91xigk7fV4ZYiocnWLhpwBx
QGkD3/OjkFAgAcBQJEs06n5ysl7zrp9zdPwZjIshH5MYwt8xN5QZgSxLEd37R8p8DAjR/bOfvOcx
u+4y5K/hFMtOUCMivYHBPgMO4MLPoqicZlmXHZhRqp+mxwdgtTXDYdtxSjf5Oz99TLGxvIaM0UT2
mS5Va7lUnVTo0xxosKPZztk+8ZOkAElu3hH+N2jL5j5aLjna0uvgKVC2oYLjsjg5CT59oTg1hnkT
/q7nswuylXdpmvFKrXC7xnjwD+W52W9UBExRiLhjXBdrC/KjoxtGzvCZhNQD6ZaSSExY8U21qp8V
7yiUVrioXtxzC+tvDlDc2jjb2JvQ2Pah+IiBAfxzgDlX+dOfM9Y+U21V1H7drdjqYpeHHoA7TVHK
xSdgZizZXjDIgdBAEk2HXfzqzwTkU76cic8MEYc8Lh2DYbpY0spS/FhUQPlEJsKPGXv7rOddARsI
Etvz/NEqk8StuCn/u73n9r32xN/ub7OjBClfjDawFM/hhnPeSeIGRwpHoZQOXagRhZV+cPGU+qLw
jCRaSr60/C1r1hj0wQ7FdxD+MTdNZs4UNJBMqMiiLiYN3GXutFjqSypw3Rg9Id44x5EY6LU4opj1
g1+L39gqYCyZ8mc5e+uMZwPwizdwqN44UJdpyFwdc0ZAvj9XEWYSwj2QVgX892eGzRlYXRACqsno
aNkD62PuCmbqE0fDe2FLjP0iqCGPbhn0x11/TJF6wp8EZ3OcYnm4Ua8mPJ9Lkrm34Dnj7VayzRib
E5P7SZZQ7nNcLLmBZBdjcgckLk5iaHTY3HneqPG7Xsa22UsbHLVJzpNM1UWMBYPwfPDh8zygYi27
jNbw8GSehtmfpY3uObRG+Cs/C5XB5+UUuXuCdb/phSrqaYN01F8MUwmm420qlc2Fiq19l+nbjo9M
WfP3kFPO8Z+x4LLMjQNCkJPbmO+VRD2xua3mxCXGyZXjMiZYdfCEtPCHti3WzcFw+NvXlgGj6Wro
mj9CDbLV/Z0auyTJMm0kdoYqvd2mRIoOByk8fGrjleVGHS/xdZEuQw4kKG35HDKzwkOMRxbkd0OR
Xhq+K9Qc2KK8jPq930n6lFSEoBinoagLIL77Dust8ZltR8qHbKs75dsO1SIVFDRiM2GTChW+k+Nj
yMZpySfaISGvnE0s8QMUYj0mATdjtOoMVoPi5TQJdWEa1SS4nUtbEZVrwjFkYjqUjeMVZvoMaDhG
cp6eYngu8Iz88wienJ18Mp7/Twva0c2VHQ2qslTdMfbBk8Qnb9dD+voYtnW2S/gtvDiGUldu5geX
e9WP6Vak8mPzABFnDw5hK/8RieXY79nnBxRWtHiMbinUYQM+Yf7YynVY/9zyapdYft2GCGKqp6d/
/MM5uLX76mEG65coDXajVl+4ugpE1vKVrIBT4In6i6vw6S5CwyNmND7yXNB7TN9u42KvsKZEgIpr
GBjUh0zfwiwhdAAOwd3XcNh92orX7t8cHGisVWtYY5FHKOVdcTE6eXCmOr39lzmIApBxAS/LMeKb
npxpPSFH990KP3f3iSLrSFgxRLVRb73J+zv21pMT59cxN53xncb58nMbBQZMzal2cBxSH2iH6XLq
9ekn+v8q+IGrktEDvfrg5QvKVgb6UtCe+vnoXdnF0V0qN6v3iN4DJs4nu8AYFDo4bqorHrLsa69y
1D7lkCFGY672WZNwEkfxIWyOFL9FKM5g1wCOcbWPu6uAwJjaRO90dk0PT1dmT/jrQU87Urh9idYJ
iE2hejLHW+8Kmny2MQMBD6X9dydws4TS9l60Jt3CZoaHRfDXoXLvkhvxc5aFXw5LkZz1DsOTwuPd
1fZvEolhH/VzfduTyuKQ5Ce786OHfTAN6NB04cfCIw38gtFQI+04L9zTFm01WMF/OfLNvuvyzviW
IfEDZsRel+HP14Q7h1PPy5h9TYRN2D477bE+Fq/bDvKEk/XUHMgWLFk/Ufsso9YX03KOUpqoqmWc
C/tKGbNpAOmRRQy+gDSIk+d29b4ns8GmxgZGrZym76OozDv0BuxsoH4OFQVkYU6KFuWBYBC0TQj6
ZFYxE1tdcQE91gZNKg0KHmZsV/CzUQTIDL4jlJgQAhh0NKqAd8p5R63CRvoXQGCeK5s95DRj/6Ua
yzmk2gRynBMtwFdUX4u/qLInlEt2dibUMwCLrsHWjwLNcbRdC6PPWUbV0eRodp4f0yEvDdXkFuEX
edik46g4QXQKr9fiKszOyoGzRuwtz8np6uVwuKJUG3egQ5HYYveQiT6h+My87p8s8rUyPwx87NaE
cRSV8wiQQp8tuyn9QJIQbstJUrIXsxe0ISD3IPGKhOJvN7MSrKvM5DWNE2zbmouYYdlFM/3ow0Ts
EQM/0oK8pv4nE4Okk3F6W8lrd3YUqJgHtB0Pl8a9EyPPgLmdNUA3uEHhb0O3xW1YoS5JQ8iVHWZi
Yp+07LEMrHyR9Yx2g3LsiH5T4WyCx/AGT+G5OLDCXmNQDIwl/QwRUBdzQRPlbctC6TA7eI8hqA/m
Bw4hZFKhcJ7X9hJ8Q1j3gf72Iau4CcUYVmY4dlC1aEFzj9btdLPIj3/RiNUfW2G3D7G/eBonOjh5
XMJDDGxohWE9dJbOc80pK+0njKo6ELfxlhNmF3zEki7qQSOBnM0lFfoyNRqT7xIXGb8iUB5yHLTw
Gitcjd0caKGPkqiZTxtdHk7IK06u8y+EhtLcveLWAE6WUTO4hlHS9HG84ipFbfy7kDtaLWolquIv
Ug6cLuWocFqiEVSRd7XmIrNQj5SdaBW7vAvKQWqhoAlGOuFxpdgDd+UCW9FDx9yTQafDhQHVWuaS
kMJbGDlcWtYAa2fUiS/mB/oMx0yF9w5WFTdT2zKVU/xfTrnZuRja4NSQUVRT5WRDvlCSI7xRfwYT
Kqgym1HZgCj/giQNeeuG8H0lsPvlYcw3+skaFWcvB5uQQLTFtePMP8Hc/RYQlDYKAzaeoePP6hKJ
/E1bFcKhrow49ZrHrvuwuJYrbJya/NEKXtTqlWw67F9waRZtByq1bdqo+GK+Xoa3HHif1ACnYHeB
UK1Zmza+UYxYKtrZYZt7ym1yIOSs37Pu/h63xWSNyVezAsE/bc88N0W4wG/gCEfXUdtO3ptvyrvz
bRl17eakb+44YK3Be88RyNfM+zG7yZ8+jH4PHRbqojpMerDpKQ9vKE44ag2lNnYgRC2jORWQL9WW
qcNRTED5F6kRPKqHSaiBiRRgoKP7CGomxc/ZcNi4k9z9np2xrZEfBwZoRAXsa0IPfLe0bFKYW+vW
xzIB0z0mWWPAOg8D0uEiX/eIWjLaX2dR2N/K/VwtjaQOJraXNq5u9AoH6gts9nQBLqnbQqpOdAgH
BA86oyLslrAWIHfxmlADa+Mz+3SX9aPmDGPGdfZBvKwb+7237/kwSEoPFy7l6x95GicwYzbfPfhv
j8VdUQhYBURSGX5/rHMhFTZGZCyyg7dkX/QhfgE+2RSGFPYtZro/d8nZ4mG9cbFO8CdBUCgZgluf
ROMzqjzrOP3L/Prb8gpWknCNyXEi393EPSm3aecpsbHzFLJkO8ZffAsV0+ttIUP1Z0XLUrG0ixSe
1z9bc/ZhHRIM+6L50MmadKnMewdEuoh8X3h0cZI2XnLSnTFY53fXAbh6nqp5Dd2yAVZhPIVJ0WxN
O9XD2D7fR1Hmr6B5mh1/C7eTlwGgU5XXcfa5sPavXfDYJ/b4UFwwGbGc+1vc+Upj+VMMQd1bBnUb
Ts498LpNyXJ7y3TLvaW767wBVqePfHSJPLhHYVCpg0h1lnwBwqL+5hWdArYr93+FqTvXBj8zrKwh
BsOO+A21APu1qI6Rg6g9ahuNJpingPcTMBzha94d9+6e7q+4TOZO2D0x1j0uHL6PMOBFICrKMWxD
WsZ7y6eV3eT6EgdkJ/EP43iHIFbK8ItQ1UrzsWR/Pls6JtR4fmoLHC0gIfqiZEUZSF/7oqTAJvgF
KcIX8QlwlMlKvyCAu1ufbdtc/Tjqr8khhlzB8dw0K0XORYnolKSGB/r3GW05Ynqc+GT1U+sBse7a
W2BWJAqGtgY7/FAaOmJ53C0FLVP7LXbY9+jQ78Hg4eBUZt8hEEEIuCCTACqjI1u11UDHCytliLSX
N8X/9MZJF7LdvNyWcevKMh8j3pNt2biXbgNip5V9f/CA5PMKAnCIpQWMEMT+yXbjXRsawmhX8BFp
8aU2M/4kSoOOy0428lcNuf1+jgPVootKEtS6yzaTMxIag+xTxwLSGFXWi7mKzH0tVx0yZF+6pNbn
GRv6Yrfropn8+8BHiljDH71qw+c94MTYUYKcFwShGkUJqJ4Rbz4wCxpT12UjjjdopYzj+m6gTStV
yVzX0oUxP/ijeoSOlSLC7ACiM9WzKe3ZluZsaxeMw7k6tr/L575cVFR+APOPIGIpHyn31RfF9B2o
DliEI3ewdOAtcnKhK+UEPQQJyF4B2q5aSQ03laaLsQ+n0KthxFVGj1V4naZJFot8fR6oA2eU//Pk
r0XPtRMJqlnk5FRggns0/FaXq7IaJVgRiuDZd5sL/qmimeURBJ8WJtbBiHSXShjX9GQ1gjDIN3h7
YMAgQPdJos8i6gi5UkwMma+5q63cqyehgR0X82m+vRzqTSBVJMtNbOesvMIs/YuYP7mZrFrWLBr0
OAPeWmEvYTffcIoOJA1+rLy0jsiYjsObV8GcPGmO8jMV3eod3TN2TLdltxwXh+zamHbzqFQDehFC
T76TRzPSSXw9hSVkirudQ7g82gfv+u33jtYz/uOElgbqsB7KUakWSubY3fwvBx1c/zRjg2INQX8F
uV3lo18RtvctHWsfkBvqtJsCYTxoP3aNHkY19bqpjJdPrGwL//eZd9mMAThm2s9/IxO92W1oEi1N
EN437TVU/ORnLQVI586itZdFJrUkK/pL2AtyGtwTja8gNrcWD8E1vhT91Y4/CqCYYVdOsUQ9TeOE
I1BzJHgYM8jwZTcm8qkPQ+iCgu8DJsMRI8eBwyZlC5VHgouMz+aIqQKzNx41aAScN2y5jIwiJ4ky
GJqY0uCOq2K3ZiEFBmEbQyNGgb/EafDp8iayZxHS9Nh9vF0BfThEHUjlJc5g4hSmIIqt/LfvhJC+
40McHhMS+CIMKxpfhwmVmnsaDAxMsVHPQQh/jO9EGvxFCxBIgAWkPnPkfaI8p16DcCtpBuXw5NXr
ynd60Kz0AA8podnyL1F8fG1sXiXoQw/0oJf2KEwLRofPtdDXcj9UMP7kxgW1+6YKpp4T5t5xhPma
Xd8sNkmMCCHqgxnhJyu2U9h3BpzIX/s4qkiagozGCH5QDC7DGp8xiZRQeQW/j4UQL7b9L3v5BitR
9pch94wzppxJCgnpvMhscv+Keh6nDbJmg3wAto+VkTi7iUf/xxGaL3oiJBEy9zi6DToXMlpJuhb2
o4x6yN0hEFAfhxh/QatX/64W/DEegqZpYeyRgSGhu7CzBvJD2XDFMvnHsPMGFY0q0z2PjiMIfXsc
z8wzVpvDaiAGG9UAt07JxJ0BR8sUk3S67mCcMmlhIuAIsTLJrQZ6AwEvCwOH4Ij+l5IlnX3HoG59
67t3OGPS44A8Z/oMcdt/8s/2WPlH03ktKY4sYfiJiAAkIXQrb/FWNwQeYWVw4un3y57Y02d2etpg
pKqsNL8hwC3o5nRs1qYuyFmZwAC7ZvOjGZ24GiFxRNBmZkGNOckiMYypZ6LHL7jn54Js6lfYnZT5
U9LslUfbzg4l9BQtOFuU2mLyYOMowcMeEa9l3qGCbEZUtGvlFIt6y2aATWOYj4hpQXLfVVywf7pJ
H2CkUiUNquSN3YMQFzjjyaV1uLc3OV2wBnpGWnIHzHE3tzGg+MZMVezrodkyY33Y8mItzazf8Ogx
Pu3GurO/g5QXvxAag09TKS3TQKqf6Ac5g0SUU+BE3hu8C7gMmHVM4XRtVQDieh/92ITIAtTSLJDS
zmnlJjNcMQEIJIaZ4KMYwELHSEFdp2IouJDQIe9FLKga44QFG6N/aXMU7Sfs7UUdgg1IZCWgeYAk
JvIMmAClLKKSGp4SxIesLqhUhlrU87vhaf/e2rITXrBu1wwsFwvbP9xAaHUiUubdDtVS93UQshUC
L4MXxJBUp/K3rxNt6ybNNT1UuubqgfMqcWtsjlYBCRGRn3TDfbmvuBmvHQeIAmPpDgjNEshfH33R
4ckFiLjqf+wzPuwggGlckjbVUxSUXkyNW3DWcVNgrCm/hVDFZc+RST3XgBz7w2qBN9hqmggWtIF9
IiBbDsrxRbMZ+T43+dvNpkKJVwNSLRCYFPXnTfvMobfP9gXie9I7QaCanPVMg5cQyeVruRuGAX+9
aOa+Fv47JiOSJgUuBxhjcCYnLWviLmzbf22GdgQG4YHqJNqwbbzZGFuATUHkXYkuuFKi8e1w9MXw
Eai2E47qnM4qQwcH3Ou0oJfwxoOTdyr64yhFECKyniIWd0yu62kTUo/wjyXPoZLxgj/nKNpVUAKu
y+YM/2B1hgoCmuQZMxuoSV2zvc/Hq8sAJRZwdnS/CJ5I1AEPl3KGLiyZC6GYcaXklXIMyWPywken
fja891XV1KCWTshoDYuMFq1i+pjArKRv8bFAcaTo6E4INFafy0HpTtMcw1N/mI0ZgAEIoLFBU4pR
jkxdLsNs6CbAI+bg4EEGCHyXUMLCvaO/JkOQCe3akEsPmAEaCNkVmQtlOxootCfI/Ujt31yxScbF
5IV9N8X0tW9tyMfbnASnHfNLkNJU4yD8TokkurPUxi9AMwmQNrMDyhkOOeZQXGBmp3LqQVayzn02
prIp0YJinkmGhloFszGctRS/vb/bm1Tess4vy4w7WqTMsGGXQKbhBPGUuT5H7uI4vHAMPvbHYUWj
P2WLV4kSbcTm6jMj/g+EncNIeagRUelSooUfYnm2/R0J+FeYjEAHUJ9TSAGw53qNmrgbfZg5N5ic
rMIfIclrLXLMaVFUDU/wHr8L+vHDT5S5TMaVYAhsklOmRiyDaRpR9ujudp0hozSVxAzeTg2xZkKp
zWx8r3L78aeVox9tZKFvbT57Udpofln9tOAgtbgNrIIoKrj22KREDarvoM/0hO6ku5E707Bg6yM3
IZ5IGTv8gSqiGPW4mCB5g9zZ07P3BvHLlmJ8WQVdv7dEatD7QCaOc/9LDTg6pu8om3aXncF+YHqa
Z3IdRyMz/lm6V9tMUCp38HTUbc0BYHWB8J57gOi0kn9dZ1lAa8F9bJXk1yvsLLjFgGHj+9qAuGk2
vNrVvCUDZqB5kAGqt0X+NBAo4SWAMoEsWIBIA0rdbwI9867aPhEf0YWyVFtDfga5Ct607pzn6o7x
xBUYhgwMkQ8NVADHpP4aGRDyAdUdupfoIki6e94Q9OfZvrNUB127O+G3kbahiqMafG44DuDjJQ3n
voHmEZfRAxW2OfnyVElKEADgKFOD8SwII4RuNCenRXk4H5TkPG+OVXQUatg4Y+DE5oAniwqkhsBL
dazf/PuzCe9oFL6dc+bSHJl+Hz4ttRpN2aMJY2Q1gAjma6Dsb+LTcB+TdMlUpcNHYcdPR/fAUrZp
cFifuODRZyooP5o6ZBPICgyKxXf4DuPbpOydIPZhTHrvPZB2gqBFKeV9h/XgGNMwdxv7bkzrhFNS
t+4HI0eJsnb/HuU40b1WeKNj0hqCel50+13ApMrhStJtPTFaaZutzHoNxOAv9+7T2r/1VShuoGSL
vkZBO8xc8QDRl1fKWEmf4aOSEnUgbChLEKZJxvNuMrtEpCHKnn/GLzJXQZoAKPYbkLj3sfUQnwKI
hnbj8IrRSQi+yInoFiIpaEehiMSHmLhq4YtVKL9Agd+r4+/h7cAXcQoWEBMb1TDPPaQjEftPCnuL
9oADAxPXx3jZW5cWgAcA8zCbfMVa8guzeDn9JkcLBQXePmq2ns76Q44nOQZNPlRqJQoS5KBMoDE3
gmY6kQO8doisZ5fQxyXVkNIQzRPRbHDoPiDiVIMMPpJN9FFXHhXzD5qJp/Q4rub68gSBv9urIhxZ
GTobyPZdoB8kzyE4UxAatIvKYTtGPc8tgqZduM3J2T9ukVzmZyuf/5mOhlxJh3p+YIbAOVa9k7lG
4eNufkOODpb4EYysmGQRM3JXEV0eWi0XWjAnRl0ivESfatphLTf7uT8YtELROYF/uf6Be1cpmo1E
T1TzAeuwso9xCbaocrLASIwp+gcZcwneLYIW/t3/Do8vcGkdu41VSjdQGSDttLYvHUuR9VzSPj2f
rNxvBs9QTwr6fEMmWllAT+5ks/qOk69D+/NoFcsObx0Ielj7L7+DjYwRiApMOMW1zlHhcfbPznN6
IoMb4D4UnL0CLUHJvyOdafBxrfcv63a4Iv5+wgamYtjq4Zxj2Md+nmTMBVi0lBJWtjz5LauKv4Ch
e43hsgO/fSAiKOILfGZx8AGet80NzKcZKHX6Eslpqg+gHdn1XKyPW+jatJDi+uHt68XSi+SEEa0W
Ee080nmxdYierFe0KdCQ6TfSp5PBegWncLPFhriKT6PWPyWNxvA0kkGxYLhxQc6wB572liwlI/la
uWZuO30kOlIaqlzI3jmzqqeT95TZs4eCGfj0/ckpxUS5tkU3pEOL8mq2t0r4OdnLFssavfSbmwHA
ZXvaSHWSJp5FDVSYUsBZN8DJnih14LpgxK3gDHLQazHQQLRuZZXuc1m6JPgrZvP0qSF4Kzt91wBk
AY776oEqumG5s1cztx1B6o4ubglgCGYCx3WbsSbHKWQemIqIWoKpiXK7O+3Qhu0Oo4XhD28raAZj
Zz7PnQ9tSgzISEXvGpuwBboEOqHxCFfL70bxaQSxhyGei2IKqEHUCNhyYGRgaDDDIhZ4DbrTHP/+
8Wyz1nioB9NORnOWnmrJF3VxBaVadQnoxL/t6dwZPWO03w9i7DlogSNjRA6Dnh7MLmBvAEVtOTjF
R47GyjveXzd59EcQ/Y7kcPuFRvIiYXl5kE7QFucUNTGx8pYYmhCo3YoX0e6v/MrNgjsr63BpmyLQ
0hCakE4YXRe4RAH2D5+OkVziX8ghOhQN3NoVAaMeN+9jX3vQedpuC9Ej+QMiG2IBpCB2EXFGiHRN
6CLZ8tkxL5PGsOnKmd7uq+MCGrCclF22JEo6joiOyd/MuHBHZH4PkTFCWMuTf4nr7glEDjrJfx1Q
2rrw0lHfo8uUIeh1QyKbTIN+Ke6KgdAn+Y4tnVOBsmICSC4Is56KR1JOSd6kS4gQ4dnWkbmSIT+P
LXpiYodKNgfJcwrMabWUXBuZH+RYuKPoDa38nyd7CEHxEB4D3G+KHZBevCuhHj8WL/c+E+Eb9kEr
hNUUrKk3bIH8n8N2dEWM4uozSHBQ1dzp/AC8Hlv3LoEQoRh3O0SzoN6KkpM8jQhinaDJfP+e/ouM
PrTzG4I4GjQMOWOOE2N4xhlAXazM4279mz7cN65fmlUFYhtQ9u6jBrJJHffnlNCEOj7IAqJU6d2g
hQCZ57D0gPbjmGbQQ4eJ6dDEskGb4WKFUTdSL3iLQaE6hU2/HRVN+z1U4zJUHDWuBq/g5POSnE9s
IBnd8L78qdCVLpBorhHB4qcwSNPD36zsfWfyiuT7LX5KYVmobiP8BG37JmoyYY1Ve9OuY/mJvEce
MWnDeBLntSoIIeLxTVlT8iG+b49BiyCDoYf7CeTrCpyXT1Cy4gBTQm+HswTTCysFD4z/hvMUJ7ma
UYV4xB+RzL2TCuBe3uuAEVo2JhWWZX/fcA0oFmJ2KsTcrlVBgnhCs2RajvyGBPTHBvhgTzzEPril
cWcJ2u1IhWJzdbqbknSx4z4GV3G2q9BECUVVrLl42fDonqZHNovWlTUe+lAUouF4PH64T8txzvLz
vGEib8eMPehoDYeVyZwGO584w0iBCkmGR1Li5KSCowKJyooFDqiIwhy6IRp7IjqFb68IROMjytgY
UVzYlSFqbGgD0InsoxoNSGUs/WNyjkjvYR9GFreaZAgEdSDUNxwFXDTfeEbA3xLZhkeg3G+Mxhk1
TiWRlT0qTOoOSH5GSDaZG2IJJyv9AxFIUYQMLE056e26Nwi2in+hi1ChRiF2Io8UISxGEUPKJRjV
VDp3VBgRjp2LTZcS8XOUT/d+lVCWY9SKaDiSdnwBaTw62BCt2cpiiPyj0kK5wRMbV8as2JLdUsb+
3mUoV6LlvxinMCIUcYcOl0qK45Un3TcDFSDpoCEvEgjaHrHv2eMgdu/X+IPowBP6ScbEC4Fvurr8
GNwGAfzIxwQkHHJ8og+Kpt6/vrSEYe4MA8h/L0iY49I9e5DUS53OyUuNIx/cCtAlRB1+3QIM5tzw
A0XygT/0MFGTLBg0QUHnR2/kQiJ7JwxFiYyS+L05ssnem8tuvOXKkxa8w8J+WxkJYelIMvqyOX3I
qkmyWEI8BCcSUgiYMZCR/UY/lK7aE2p3kqYL8eOBqo6o7Qkna9mFltl0V/03BofyOHKEzQnoVFNt
VxKJrui00V43p6hTE8DOEAmFjyjhnz2IKhtT0EU5g0NF3l6jKfay5ZxpTFH3I09mmgFztHIxrbO3
HV43pxVZDznsn/4fU7c5QDReDI5V9idoQPsks4LPRn3ryD45R2L2+IToJTHzRaLy5Ze2sP3/CSf+
uOsifyhu9hwXNEiEQCL7APgcp+p2jtrraEQfBIC7lNeQgaWQleFpSpeC3rWMkqWVLztNijIBbaFT
TSCGgFXbZESoCZkAg8eH2vSFAlgiPv70nolUDw34/WJOKGw96InQrS42mC7RKuoxiXNeAVNQIFUK
EQxRF85PPv6uLSgYEx4ZTHpL4cCVs0B01VqIIv7IfVuIi8lNk9NTAHzyE3Kt+C7rAAas2R4znjLG
H/qwmDtBHV+J+UePPjEm0o1xxmdfV5x0pXsr7XoaC8wQaE+z/HjbN4f2W5tudheEOJLE1lmUJOkr
/XxQLZynLFauh/wRKcUux1IrPJFPcM8Gg8HHHciXuYWSdIoAyNJbIbQTSglX2YiXkbAPEWmref0K
NVxzq3GISaopYn6PYNWXZciIgO7qZEOHHkNZjIcE62QqW2l0N0M8X0IRjWqGKjBh2PFD+Zre/9Ld
EGwrKteYbKMzdcDPS7Dr8k6lBySoFmaH7EtBPLNcEKnEcgks43mMGRIFOQ2inweFdSGoCrnWKlqn
sr7YKHEjVWjd0lHg6y9m9bLbfl4Om9YmUusOCNn8TDmBdrL3G3Up03iEkMIwpCZFLKZkJ1Ws2C8X
RjZS8dfZYHNwP+Vefuz24n2QUmNw7jXdDFlItO/ZRZ3t8uPGcXf8WdzIrsnB/7KFp3Ofye5EohwZ
RHmVVPMBa6A/H/CCCBXWFr1lyVYASxEO5IXTVpH4sYop2yenucomFKlciS4i9iOyMqKoJ/+W1l6X
duHN4+vsC+oFTpp/hw/lJAeGhBf6JrKD24CdRAAEP9L505dzROud5iR3f6tFHtpAlbfhdJYiVYME
DqEOx0P+iI1i9ndv2g6oo7XKfzOw3czToL0JUr2FPoVMmwS/JRRBzIPFbqDNoiVucqSg38BxIQoC
jZ5ws4wRKBABtfNLgvwpOFZEwpfpFDkga15m0vLI9A1oM4v1cutvCiNY7eugBvn0jVfhkVGhCKrm
k5qu1M/uHEoM4btew5hqR3ynZYTHX+n16TAu/NqvtQpPDLkmNCQZk5wHYin8/wOLtMrPFWtk+ZPH
SNwBXM4BnFOVM6M6dRwEZWYZYKQDkGaZQSwYpfg5hdPFVf0x2IyLbeR8qv08LIDPYdHPrXGLNAcq
ufieW/8CzcO1qPuo8J2cWI4YRomiacjfrUOvx1dyMkDI0/c9Wd38jD4FOR78atgJ3JCBCKGcLSS7
HFIge0css3yfbiygBmAoTIERCkAOQ1QuuiOIjzWcWTGK18CyG7E4wfNr/hmf1Y/oAcAvJWtKivmX
Yc/80XJsHqPZU/5kNuhcmqJA8BvsSlshaknL1ebJPyaiPCrKuj+gdvoEvAe2WQ20XxhIBpSvvkHi
AqZXQvqXvhpZS5BvQP0iV+LT5k8aIyhn0UPkwymj+Gejt5dKCeiNaO1q4o9OsnQLRWoZZMJccpO7
m4/l6PirK0IhThmkSf1jCgTBlNAncryg4HZoEtGYZ4RNRkTHwusOCCSgR0h5+IlXElA2cPBAqKOh
jBIVEJQJ5gMywjiaNOrPZD5Myen+5uBA+K2pNscDguzoCwyd5MfCbMIK8Dr1+ugF3RlKAFRXJX1i
u2AVwtCUhcXMEjAkJxGEM9q+tSNDzF43bM8aC4wCkQHRBJ3JYreeL6QmMhf/KVguNPWQ0DNnTOjG
oeXMV/7TnH9cx5Dm0i2OnUewrCYatwE1Cac4UZ3QZePAGoo4k9FH82eWLKxelpvZim98JvU4Dx/L
rg+22F1h7fWHLp6vou/HyQlK45fm4UYIrfpoz6KEil5aO84N3plbAgfhPTwZ9OrSJVfgx7A4Find
ZG63nLN0w0J1Zb6pVu7Ob30Gbedew3N66+f7bFxvLuMSb9p9c15OX/jTsJnBhVGA0qZpWVMEKsP2
/DL26+gqqTptQShlgGZpQroi8yHcKMLJTNYk9T9SLUfRtkukjICiT6nQYLLGns1At76ppQ+tLUxX
WmLjZvhbAMLN1ng0bLF3AHLl5nQ9t+W2ncJBFX254nCizZgHp8FqqGxf1IBM6l4znI1wimmvQQK3
Zz8yvMMDjN0EmIG+AJHeLIm3J1vrcb7gN0NTn671YbVQM7O9yLgqjJFpA81OaDwCgjPEJcbA4oFm
H53e30id/Ho/sPcqpNaVNJoviYb4+pPy+RgyWHzZGWZNxkajWGjMfwFCgNDTAh3oHW3R1bBkQ24B
wdIH99Vhq385iEBgBzwniBzPCPSlMZDuF5Sjxhsy0yOiG8N2vUEKgxRxxxLsyFtFpK3YfJfKUhtk
m/aoPtK2Oak2BVVGslGbuEkIOaNGBspmRguqYQzUC83MK5G2BB7QcDE8gKt5i75uk/krOHOgzfGK
PBLRNWZfXJZFFj0wNybAJPREyujOsXZEr2jSHgB2PCawc57RCzMrfOb3rTlkHw6u9NSwvnN1WeKL
9zHbCP5BHBhUZ1vdob3q41i0wB+m6R6fWP6hoOQg7fNQfJX4lmP/0vvkDjw2bOF0pj7I+H09dXRr
WdrHugA9p2BE7mT5Ao70dQAad1PILozC34vjrNxWYVFbbQ/LCt4sPmwV27EE5VY5xxliD2Blxlph
w89pUGniFC2WG2LTUeC91asOzZ42aAWrPYuVJ1Am0H1iOIA8Q3F4w0MBdkjhccD/A8GXWEEICMb4
BfbJe1CERKrkGH8RSq9GoGRuM/Q8tT7owFl+crD6ANKxBuxd0mQCUBOvGARCAkXDAR6f90V2dTV6
UDuJMRAmw+h/5sGPXTvO1nqs9JWr9YV8JlpeTD5XgTHCtISGdOdMCdnZ5YbdwVkQ+hw9x8Kju3WF
eDbiLnFvukELqUb6RxevhL2Iu+D2OuH+Ancf1kJLbPQzyoSu1Wl5Gtq0jMxpaYr7MTo6AeDWJwwY
YNjJ6RXiqzRisPmRQex3Pvro6GEBtgOxwqgX4FJ/8+04il3v2dP7ETLU12jQHbcVy1ikiJhCXxlH
iJ1a7REXFesyjGIu43F3czJXEfpVES5u3o2BOUSarkXsVWIlZmoNjD0DzfDGj2DYYcaEJ+v2E6K4
GR/B5q6rdRkj5f+Z4tUWdZeU9kxinGuEa1qvjFnuGQkJiq2ksiBBcutMeVoSGKGpob3Vsg33QrJy
CVsjYFdbFaPX5xI2GwNBY3wmJnBwDar1d350nhikvdB6qh3DLTrAvy4zvtsOc+xS7oPLCPI1k/yL
zShHi1awKHg8ZdwKYKN9QNWjgklEoa2QixIE/5fH2FU9zsOz/QExlHApGaFrkb7I1h0UULBUYyE9
DbM6Wa+DsTVcJhE1DuRsNfI5wHNoaYPkbFsnbAuVCOmRpMN2Y1GIWCVtV9S6Oc3i9voxZBK8GoCg
AFjWCa5zpmZTZvY9bdfGR4muD+f8yTQUNp1ZUaz4vOrmqAqVCezK38ck1ThLz+cargoHq/u09JCD
9TiJzgwdd13ruiCuPRdZ72dIBCIO1ahlI9u6JWCx874cdmljnDPGeEXnaUEjmH4Lr1GzSEr0yWWz
ojaEQMNt6H8N89WlsSpcju6+Ag63/U0yeJA/802DgnexUBEKOjkrDm+ev+0+vRbuFi/b+PiPs8t5
VW1+S0LmTxm9Cxvl4Jyk6dCCoEJg7IK65/003A/Qy6enHx0NhT2yfLquOFLnMNKQpgD2S6a9/yXa
rEMYZajEZHxxB4CaAxaxnsiw7+77F8YuZpt9sK/Dz4E7pbetFd4qeMasUTzWaEujSINbIgDD3MIa
8nyyyVJVFJzWly8jTwdDlSnTf4X4VgB+AtLJ7YS19R7XKWD5ipn4rGR9VTOVXrd7jOASoA+psVeg
rG66R4TMf5X95P9Pv7nukOhSjpCtIsCGNg1HKaBOzFKZCBKAbrB3h+XNAtn8Wb93JZhg5pnwXHd8
60HIqiJEdEW7j/OtJJaBzUFpD90gze7AOIKTwmkWYIKOWUQ1vC7xhJgDchX1drEOGxqb70rkFaln
t6/wN/4peCJXsxrFFZ57+A46h2J2pwj4jBBG/vPnAfbHQQ0IjDBRtmGxIexAEsC8REfvA8wQMBW4
i9QRoCsRp8GQgBWGli80E5i9psZAaQ5bO0da21IwDtx16Tnt1WmFIuJE7bcZPR5AnOGnwASUVsqs
RnSMYrpytZPDLWel1T+rWVg6lO1L0CiGiKygyddBVTs7UPzintrvUkyikt7Tx1V4oXVJuOrAlTyu
uwgYsT9OHmq/rFHnOPqsAWV8wFkOkTf8TpBauoho6/6JUGP6SWqQYvnkVUAUb70sYeGuxUmDzX/t
P0JAeN1Zq42X0xv+HNv2bqlLEM3tM1KcMCadD+2wld3kNN596EyMvvPMQWI8YZPjZ2fz1KdtM3nv
sGKsQA3T+XpA/WlBmjz66uwdq5Y+JzsPETYd3+3z7goN6Mmoc4eo28kWoFxVkGv8TSddXzHhKEF5
mhU+IOWaY5eXHHbZ7AyZLQzIDOQhj/49/m7xOR4oOGhDgtl0kHODw686+aDl1zBEcEnxW2hoNaxq
n0XXHSg8HYh6X+ONM3DjYiSkO/gmzu4xApvgeZIjY6SPTwQdcgPA4Pkn5x52e23kfI9raEpX5KLx
QR6DsHbhuAHrM3UQITgNbxp8ar22lOkQoYiIMaO5L/kd0xf/jJripmsz5lfHfGP4EkwN6HG4QSpt
LySn8G00y8Fz96F++YsMOg/R+5GkFEARUSyoPW1527ThUOLKPiX3oaPartAwpvgl8wYcy8l1fHg1
Ck4ZrBSb6NLxTrs24tPsAjmAVQh+L4+csEORwaAaToT9ZtjMt5FmI4hWPp8X5M/olzGJK+Hocd61
+sTNV21f1MTYAdS08vTCrap88BXYRarRlaWW0ny/zZ/uM9ZhhhpxFb6x1cTyOOTAGxnjy7o5fC4e
s2+kLg3nHhWkfyRMJAbd4TvmfsERiygnesdR1zvR50NjIDgiULt9YXjf8svoGq0mTSyqTAP8vv/c
gHToE1kRMNiCALVbowJxw8ETr1jMFXxcfv3PTD0YAESfFOxFjw4FbfAf9gOiBNfoPVH55KwisKFA
FMFFIZuC16PQVEOq2c6S1qj073NynFak+3WSRZ/0jOBuk7sVdZZf0SrucBCY52VjIdVZTioF/Ff3
M8hFORj3KcfmagkN6IeYgv0ZGOl9XS9OswcUZEfdGQ4iNCRWl/25Ewq0HXGjeRPmFMaKm0kGl9PM
aAtk1GJmxpT/NtTmb2Q1Mdj58MQbWptJlnKWApDDkBJTJcaNq7haYnlVbo5TAysCBofecStTqiq+
BUb65VLFFdMZ5PvAtKzskiqiY8Ex4LUKQ0H3HylFbXpJ3xz1ZNBiNXTCmNzuUNrS0jQJLAaI8ZXL
xcsV1J5XZEmggYDax0BLWVgtejXUq3VlPt/WkVICTeiu32r2Xi1UXQFeX33lG72ZsHwj8pkWNCpw
POWwRnV5Qo5LN96+Px201z9SvfpIZEgavUreaDkJAgt1kecuHwhRy+TkaRPOSI7eNtBYBKwBezat
KygwhKtE3TL9IWlggPx6YfhHcKGqDFmiAudO+6M9LHf47tihAfXPEnSDM9FZ6RfchvfkvhNv1pSN
rlzSPwF9MjXVk+DwG7TGkWaDhH2RWUZRx0PX4G2n9x0HPYGIASDqfIhB+YQkQRFmbEtkLQZQX3nN
9GkX74k67bdn3GSwETq9IlLk8FXFiKUXPzSEDUznt8cZh3onvUES5ARFkmmBdNiB9k200HSfvZ66
F1aAmY04Sui4NpM+ARUMZoIqCrdhc4disrmNAEz2iYoIP5vVCGsrf6OBHH/RgS6sFIxyeg4AiaI1
8RmBNwH+igEz3DBMlwSHL+RVOAlcCINyn4GO8Oc2V96r2go+N9BhzTVqCWSnloFBxd3pAiBRrLzN
K+Y0w1c9IMU6B6RsEfWnwvFQWwuooGgRRN3pDOWHZ4BaFgdsBLbMYF2BPlskoC2jFxwlUpUZgeXX
FzI/uFQkJwAXk7jPXms0roqwr23ARcJniBDXoRUgElv1oe2BsEP2ip7hmSRrcFvrC9amECi5Dfat
B6oZXc8bwgKgTv58KwiVCKX0yQ26GLKYLDy4uV96W2fgH/Sx7pwLvBB+C477TOeYXtyRJJCVxrPI
xAHqiCGQv84h5fYw6oMmzG6Vi5T5aYJsqKRpBEA4RjOeGlQ+1hjVTGDUz0CdfQ3fpYvCWNu9rROe
C/MHgM9+N0VSY6bHZwtzUBZAK6g9xFnKLSvlJcJT4Nz7orXA9GBCL0Dt2jUK+/SXOsywjDkWG0LF
IXI9aHah5o2C3FIGSK2rLY582/ucmASFU/yd4OlMpa3Wath43LTM1YxcLiuitqNrzgncVttjEkUF
ZV3ptbDR2KvfInnm8KuM9U982hExINAj177+aGgsFGsg9CKevYj0ymvqwizVxyq0vbpfNgHa5Eln
hZTH9TSCOle6iu6/nKyw2jVS0Zicd5ITcpXkYDrzgLuxRkj2YxeHNv0s1B60HbPcUWeFvOMZjO6M
1cPtUGfX3Ts2tilO7dAt7AZh+f4nH/GgX0mZDgnjFQ6xJ+dXkOCC2UvRFWwwMWVgaUXI6aV0tkFf
tTaTTepK9FlpEa0fjc/vMW2il4QcbpKtsIdQ6JjZl6YQR8hiCAcwtCyQqi486WQhEj9UpYiL/eFh
8ffiltEhrq3I3QBlBQ0tYHr2Qta1FqTG7KYOCrsbvNg96CAo2/+AxpPTQb0G0nljNREYitqE0/Xj
BaUpKcGmDFKJhyeC4+Jz8elDv4HUuUm5kL2RoNglrFaOmHSi+aCeGYyo0lNlQ28u15BXuZpydAtI
1gXj+psX00k9VbADg1jacgR8LU5w6Remw2lH2vFF7xAy7THqty/mhmywmdCh76XoCy1ke6GSRtIW
oXNR7HF7o8d5RmpOzNfu4POfQfolF7T6DEuFnCfONZMN77ywWLuyclhmBpHsPe6LXvGpQkv41kup
mlLDJMgWa1zqFbs1QePDthcshpWzm3FJqKGw2EZfpoHImZWLYCFh9LsViSBgSKQ40gWlYVbApLsu
wbpy0DKRKJeZbjWpLxRhc3PIcK6BrIa/hm2QTUxTDO4Aj02MeW8p84X9CCx4LYOu84TXBjaYzknT
6YS6+ah4C4+Zjv4DaOfzRHbC90/eGJ0zDhvInC52KsOVEykBsKXOEBY7im0CFODanBCnkxZJxn6S
45GtRgO6B0xUdZlpy3G3quLLJVzl288bnIH6/vO8n9OV94dRPYqGGXKVCZMFev9CxUjICcn4Igor
RLzHyJ0yhjjsdrkdERz7oHBEsSbRxvz3b5wKWYgiXlwJ0NdyUxJtVtOi3FJ7L9DqsxPESo6llWDH
TvFXPZzW5O5qG+QY3gB5ENWiaxR8CDXP72YFFX/3JmeGjIlGV7H/453jMAi9mgCuRTVL6JHqpACE
c1wUxtd+8bVwMDCgbnD26062h9wNcLcccaQZmnO9xm8Nzs1n1YO+wz2hxjOEJksUhtPFCg5IjSN8
PSnvIRexR/pFD2oPzzGAJT3jFIYCMxKEfW9DY4Q1OJ0UVtkvu3RKCIZkfR/JmbSeXg1Orx2p2qi7
xEl0DtvxFzY2zasDW1yRRaoT8JX55DL19s3xVhkClgpWhD3zQ2UCFIhAC0xUSc8bjT6axoDuurkt
VAapSPjaF8MrZX5shOus6fLJMp5D0naRPoAMjDyArGlbRUcrAEmCV6zwWUi9EfrfISNSeO+7tUN+
CPkAfKwRBy84cGmnZki3c+sfhxvWXaJAkVJYf1XKLJcLTlsHMAOC4XMy12V6xuQd1PeJ2HXaUsB+
dyR4uksJmzFWrOe/S/zlNGdj5JWd0jsjZgHU1Kia1WaSqBgAPXCwoblOx0Bx0BAIFsiiE5BFldub
5PivAUG/RHTM0tVQAl1So7cBIoRRIF6aLJ3PdMJBdYIcaJ5oPlqN0f5cWavMuzVxiODogo4gbAQA
zaBKfv4Na6sLx1zuNjTmkN/JdafgFtmcpRz+sLCFSX30u4fMB1ZPFw7JrLYlIghiccK+B79iAMtx
KJ03MgcqLNDyzDg5SXMXjZzHlAYjAITxDRUAhpTizOaS61PIPcKbr+EOKvPoH7a35JCXNO+L1uLo
zQqhreHw/V45oOtBu4SSKO2EkCYgW/PSuHvmIoqGAteKdq2BZKhsUpRyAmR+OrsGrIu+iyglWIeR
UQE6XIECRbwjoG/DALYaVl4fIU1jLuNQKucKHQYS6gH2cohWwg3B9MzJJzIl2ZTjzcKOfMFFiX8T
ElFZ7zTI40UHqtS3dikDf25+9GwRdGQyv5YAKcnhBK2OPMa9i2/Iz3CTy5jP7sGn5ZF7iJPDY4Zd
xqEx/pOqI+8/qN7PzdZP2uMu/6GjQkUHcQbAHSqjbZkPcNhcUbgXJ9Uo8W1GhhHEMBf8QsGVRzXI
dW0GmOiq+ejaITwi/1xZvhtJiCIR4y+OKVE8WXWtPmkrd5UQkJDT00kWeAhsE2ThEhQ+XeQQ+a2o
cmy3YYmKCdmVCEymfUTOJqNgpFt7bnkHksN+H0wmCTKPgg0FD0Gvj1SJQ5rbS6J7ZCJJb0SQPVtY
tuha4PGSs8EWIGKY0Xf6wCeY8OjD781RvNNMIcUM4BoE6rjl3f3njcE+yTT0aIxs9REQLQIieqYq
Q294Q8L1lhHjW2xnTgWrl1k4fpvmvjsx0G3Htw549OlgrG8fkAA8Ag09lmUK/P8+FrEL6ZBvlKgc
C1AiH4tXKiczmQwNvzvpP0KHRKpflwr4IdAqq72neUU7nyag4Cxd1fS8gOwQrhrjeB41d6uktYEf
e4VLjyzfXCrSangC07ujOUoNCdTCQgXMjliu4jog2mf2IZqBYzFh9hyH5nkz4roDyopcN7P2ol3w
Yxm6VCys3AilG5c8aGQ62OtheCmuNxePyqzcAF6IslQHA1U46r5c4mlAU52eGsUWYelIZ5LBJgvR
bq5vkCLrqcyVs+n1bKlNFyhE07mpNvyOrUqPkqrNRdHiBCLJZNDkyg4T6eTy6j5Lln7qwoO/Ld4W
mN9zF1yGTiyk64PKim9435v9A8ZbV8B6UMKOs5sVK5qZ37yqQWljNaFgOfgSCjLduPmA1XcjodQ7
MqrGa9V90w7nBNwxS2Zokdf/8NbLdcHo9dnr5cCE10CmnsM29baF6JJVRxWot7Q2x2Vo3Qb0Um0F
yXo2J/wE3Pdqd/XtnWpxOkS9o91xzrdgn72H57ufWZ2VDywGgC3YYZIfUydUnDRyrk/S8kcZLUow
89uvVYBo5YycrBtNXwV7aiBp5rS7/s9ZNcJyfRxAniheXAUFkPFsWcefwIAvAlytYBtaDbh3npJc
qvCWD2MDLQVaDNZq8uSZEUZrLu9R5c4xXWJ6ZNPxYWT3XllNdSBUAax6PjQySEbGH1AHr2iXvydd
a1Y43aTkbarp2ToLuEDOOrSe15+h4TNiQzCzOhxxyiDJEk3VDYXIA+/OMsAznMoJEg8wNcnwjjfx
6xVj+hGFI51mkaRYcHNNbUD7SgPKveH6ThXwbfN4bYUtJB5ocljgLD7mOami58q/gFndMSxtTB4R
bkPXjt/o0uZ5c6o+6BG+0PstqArf4Fs6UgJ1PQOBhT6Ayj/M52qpfsioJ+cVhwdca5C+/qvpU6q0
YRyR5j7hdv0NNhCiqBgt0VX7wgyzHrAIIeyhxPy07+cNxJerc316BZO4x+FHIzSjdpfEkhJ0g8V1
4GnO495vXJ0tmgUUH8dZ9w1puK26Wl+Hid0OG9n09Azr/1g6s2VFsSwMP5ERIih6y2YWUcD5xnA4
AiI4C/j0/e2sjoquys7hpEeBvdY/fvaZR2pWzp68exDcwmPubnxxvm6wiKBFQsxGVr/mNs6PxvDC
JmtfDG0VVe5Ndme45fIBfCiDjhvz8ra67M/1Xuv5KlQginDd7GEeq5y3GsieQD5oSKmhN3pE+S4h
rSmE8wKKSd8Hjp/0JwpSjuhRRN1EyGKx7R+fSK8wglEJqSE2kIg4S2HlIQurR3z8KeV0opPUCCxG
Zc9+vtbdndXlb3pRN4LI6LK6vgkqLF+H7iu4UGNSnpWXn74Oj7PWomq59azOS4GycHM4aPSq6dfu
PEbmm0fLtWIhQXrwJi3yNte5t4ePXBS3Jddcj95TzFPF++1c1Kvd7UbKiAgALhVGFuUJILPDh96E
1W77Luxb7vVB1JRE/uqlnTXvu1WSV38j4Kv3+JrDJ2a8bPbiXNB3x8HipRB2ni6eH6+/O/Yz3Wo6
7B69UKsDJT3+9IbWMhDjEqtYjlTthUKug74eRiZ3+gNPoaDi2wJb9PrvoF91bb4CQHBv2r/GNz6h
a7YE0X101oPu4sfRVKMd72c25nCWy07tDF9GNH7DTBMS8gXv/7j8H732PwwO2fz73lyzY37H0E3e
rfYcl4/kyo6V30mtUMMv/skn6EYHbjze9abZ163fECcNj0r6ST52jZXMKC4+tZsPzR49OMZrXiyJ
UQwg8JusV9AaA0R35pc1jjockGI50vNkFRjziZxXA0LBZLKf5+QCUNd/BeEOqk4M1xtZRUuRMsdi
zHLxnjGUkxMzMDKo4keIu3HZLxGNaQuwYkrSIOSY8hmxmZ06x8GZbwQZw7pP4gRPa8Y78SBivYVz
zxiTt50YFFiOnyhkUAcgVHg4uxYTSyXXHLo0aWkKlDb+pJwc6WaYOypnco/2y/bwY9xQUCVC/WSq
e2dArhun/boddtIJ/32m0GKo4PSgJqCbRzWs6uPrjga48bMlPGurkODWc/Xih8qxOys6noaPHw9A
6e0y4qLQfvW83pPHSBPfu/NHtfiV3rPv/z48W2CsduLyCrPn+InYa2Ty71+2qsZcdJ2bVctd5KNb
OtSo6CH+G1gpGMfTWOnX87XGMUPDGqyArZYOrREjUI/d5KMffn67/u2scoRugM/zqLK1pfpCMx/o
Oy+kGYvHNb6/99/inIsat80rLBS7qPY7ZB2a8aMavHKvN7em+prUKveNRq/xh3QdgzCPhraOGNwZ
hWwDhSDMRA87EIW7fAYv/VfebA09CBKxHYf9B2+eYmnvaUfAYvEFFkrfQZxV+EwsZOlcbKl9hBxY
edB2u4vDLMNsxcanrG64qmT0YUrBO5Z2E8u85neOWxnIBv5CDG3pEAD1xsUkRvDITJxmE8NF8Hkj
LFDEbyfwEWHzv49fmP+5MgkhZ4NoeNn0H686WNzKEW66CB53NZo87pHKIxwpapDONnvayOV+3uKi
R9C12ARFgI3mYa+GijF7qEyZIuNROnCdzh4HzRvnnWzzefK1HNLwH+Rk+2sepXm4ZRfwnAauEPIY
zRFCXeYSE9MZ3l9G76vZoETGmjACjmX7jDdkGjR9I7g+xGpgML0q5upfoaRe/jHKzrh3YxLIb9xv
ZOZU40C+YP8tXESBNDhwYgs8Zv+ytqTdyFnJauUVr6xmhux6JPFQ7PfHIenOsmUFLSW15/7DRtro
zhoj/0OzewSlNIMuGRbbTRZeuy5/HB4ZsEuz3wCkNLC7Fc9QXShd64icNggMWBrP0QH+gWK3Lxbj
odisWhi4Ia6gLvL0VU8xd6CUuph1PTanHiw3Rgkh09osjBdLfG6KH6zUieM0KEwefcT8zTj+Y0Bx
CEL7u0GkV3SSzxTnJzYhmWnBBilu/TC/tG2HM/4UwIRKmM7aZOhhoujx7zqiIM4zx2oyWJCPe1ym
GekS2AZ5mmDkZ7e58yTkadM7w70ThUmVKCggWCK3myfDkulONtcqlcs5vld9Ac0ltd6sYZwq46nM
M2ZjcNE8cW3I/XJe8nRizJIGgTulQkYPzNzozTmruF8AMG7ivVK4tIa2NC6nHYOR675qyK3ELCdg
zghCAGIgoY+ldyZjES7iTQdeX6i7YKSua92pBhywotFFjXE7Cbiwvn37WmEWau0O8nFmABx8yEiD
4undb7MH9au357rmUTG4zXfuhUvk4Q2TOwSlRrAEuFtnpunuvW/fB+M+Uhlqza522VsOXr5ycblO
KSD4bS65l18OSOJeCITUWa87/iP8lti5wDLIwwaZNe1Yf/8dpfngipqUsRkcDsJmkupBWhwurzEP
23yC3IHNqr042mipYbLHwLGAAPtxl8LHlpMRMlHz0V3r3/OXuIGUDDaUutaILvds0xstWfuYVtGg
ennroIVp6bhnu7+wUr1qq/kFBN40QqXiEokKdTyC9AfCITg0JFvLofQJO1avY/CG84DgBT4x3DzB
F6Mv1LaF3GMkrRCYAjBvGb/zlZg8ZIKylalnjzjihsmKRRP2DlU3Cuobeu/C4VNF/UOXFp8cxF+W
0KTa9J0r5DK+mqvZxdD/5BMTX8SkA94slrTP2x6m9gfMjqxgKXHJGvuDHAJtGuIPn5/L1uzDqX9H
12WM6OJhLeTI4+1GisvyJ9jIyLWapW34VHxFwwZC8aX915vNLgCeSPSN7lE+wPCCzyuXH53vSyqz
PhiN70Z5WrDDANYMpGUTcf704obFsZ2/vJ2RxVnI8nweTOW1AafQgoyxWKQqAnUZF9yljwIDCLYQ
AJo5bKjsy4XVIBjiImbfpzgWQ2dHshpi2xsUIpkpxFkbahzbB3uCYDY/jFzOYQmeMmKjhSbVSBYO
nGsXQ8POhLjaVGihr8S2AJHm9DhjQrbz2hxOOthQUqeTMNqTSS2rAQCX4tztB995wf3PVq2DoUl8
6AVF9tl+wmrGvNVA/+wVEklpYEAKqRRM9xg/z+itjIwDDHU+fmGMjkHHLTDTjTETz2EaOaARFv9L
t1UvlEldBG0hLPZeuZD7Pfv7HJ0wofpiKgtfKZ/wP2xsoKBXd/1Q56gjJAKO9AxvvCXb2EBX6IeA
Q5MoOowhaHarOEXfRlz81aBfFHi16uWxkYD1Tj+TIiIUixukACK5vgVKi+HdzoY+f790QH0PKFK5
pP8A4Q4Xs6+5vKzc1cckvWVTjvjvan5LsbVdPoY+BgI9UTDhda7z4Si4bb3yj5Msx3WPdVqfpdPT
uD9TP2aqGMrkLT48a6eI5v9KReriH7WNUYfojVYQTAGIAWZSoBZot6x2O//t9TCszaS5gKRXYgQW
4SVmogK/P5YsPBh8GhSLzoX6gTsfkWjnPgIPRvW0g/5M13h7rsi8jcGqsF/4IGytg8g4G4g79Keh
aQuFA6l36H+kUZwsCS/EHXw3GjyOZo9Woidrj6kSlkB5ZR8BD2rQofljeTY22D14f61RxJ8oe+aw
tffFad9nwY4yZCPs+GT+iyGeaqRMNqasKw0dwzgv7BzrMd5X5FE7h0o27Fddi5I8CshaI02S5jvh
nTO/F4uspv4MzZPRi6sjari3yRydwu86sO2Qk5Kz+MBocjV3Zs8nVEOPVtRmCqOZMUcykROFw4dr
nW8P6+4MVdd9whp0hlbVCPdzSE1+OTU/HDsrGrh+iLALc6ghCDlH3CeEKrnJ0F0M2KE1gnbM193v
IB4zn7dgcPM/dwh99thdeBVJAWzC1cabWone4QK8j/scDxjeUN1XL86343b72+IXv55J/rV7r7GO
VOISaiOz13NfAENs7ew/rBdw09gVSncoqeZX+P7XM4WqWLuaozR+m4jf+jfwuOHdYLPc4XcA4fiN
DO0u0k6gbVF562i2vohKfrPm6eY6JWQKTxzOYt3VL9sbZm/dG3KQ36aygyclvI6S2d7XHMv7kUv2
AUP95YHDsNHvIOUXb5ueDOJ73vts5+ss1HrKIgPeOXDQ8l97JgG70oxCJ0gZTtbDSSskXsk06hmc
aavNg+nGIVL9sKU1VBZyWgx4XNySYzto1ndKCOXoX2BP15g/+4whf0PV4KH891z9NbFzHCa0mnkb
rsAAB5M+oY/xawXBjMk10Cf4kIhDYAZdhRapp9bQCI76Ao5JDOfSCC9tdbzxPFUvQ8M7HBSZujr1
4nzxB/34JSLZ0cOYaJzpXA53RB6O/zOuda6cA3fiM0WAdHGzSU944tabosdGpoGIXrsOcBzWvf5Y
RsB87sbqsqxfloKG2ki9wLm7f9+x4fAeINgmdit+rxrDkcPa7egEssTyblgrmY9LW2EXddKM7HI0
N4QQdrDEbBQfo/fAfVqzeY8ktQ9m1CuXPVVLwzMSxBHT2g8Tp4YqDl6667GiAxWwfvNf8TvuKJJA
1bfzG8nxd/uyg6PEZcoeKlsOqN4aUAgLnC5J6X9qCZaDyVZ6D8zhtmQ+g8rYRT1gOJWfg7P7x59V
NIpoAqz5bY67sTId84gFsYewvFAxijfkQ10O027Mn1Ls7CRJRNQrrLvfJ+YiUCy6WGB6UCIPnQmh
aAdknNLQyleErL3DKb8KlyUZnIILlEVfXCCJsP84L8JFpBxn2AJJTWTbi1a4UimTIr/GPXFJTlo8
FPcjLYZLLuJl5hDNFI3Tw8s9jbDU3+wyt5Mud6Z9+Yse49EchCOqRX41oM/Hp0FoXjUGCOPyMCLp
KQAhM06y5QdZxt2ztySDvQMS2nmXey0T7ou3iNjoNW/toZW5fo2J8tD4oBzj56GrUG6UxpJeFRFF
7SGiKO6/yKb1WqV9ySUUnAhepl6frDKZkgi/T1vCev2E13B9EXJZhH5pR8s1ihoU8CAIquHi3YSW
ctq3WIT7zQcH3tuyrIQH13iUQNcvzx0PBN0MieAPrODokGUAd4mi5OZ7sTOz+OPWCNP3YGrtXR8Z
GliJocVAkrcDcfJ3eg0BycUlSp7bOkGoLKKPe1Jn59ROLlYCF6vMsENRakTqCEd2Ld6qUX+BAJB1
/tOyYAd6B4Q3+jgkOPuIU6fBpX7N+r3wQQOh3829XjlGYqBd3PKMWoy6yN0YhQdHB7bnNNTIhBS/
NNa2SrbtI+eXT5an5Is/VkZxrI3+CG3NyJC0x4gKuumW/fbA5EfWPgrQYFqr/pQERSnEg2d+DMFb
OlOueYV8htuU24NLucpjZTfFZ8CSzCVHfWvUCq5Drj86oZi4OGPueF/4p0e5kbxvpDYBpRHMKiqD
4/VroNxA5NS/zy+wkPYQ6bn5Ww/SSdaumstCf5BufZvy2VEtoX7hDElOey1iBlAcYP2b/3Z/lZvp
UY6RjzIy9pXYcZiNeUx02Dn7PZ5lsLVWLG3usDe/r+nw9NLjQc1Ay+RC8uzV1LAv2kw2DI/YCiCZ
IUFyKDVpwELIViYZECpaVrvKzNeZ9YxsLVTnb1LEwOIjeo0c+jU7yJJkmRQkK+uDbOtpZfhg8YQJ
KeNSjW5oLlATgfloBAE8ESbqHwJUyS61Blr0eIoHZ89geWu9G+URiOu8W1RPZDasz+CEMR2n7h/J
+9UNRujvPZwPZ9qXyERf3zGJjzK6bbSv299h9Kfz4qWZVboBz7+uOxYY+z9UB+dEDAZVOxmW69Zk
4nLq2kh55H/e8BAVD9ubKUkePf67u5axoZ2pJgZAut/Z+WNgFqRkL+NRsTD22QcgFXrJAC8dMlOx
KgGD8QT/czkX830dhKyGtbkZrndGOdv7XSNJE+79pEu9LxxHKmifgN23QlbKaAiVwb21keb1kpnZ
rCAZH8tNFucna2D7zFWiHdnn7uqzandkTSP20RHImednYWVWTdq9L1s33YQhZSd6qbG8ua3DI45v
IbgfuUNVdhe4EhOosiYFiwan6g/yDmMCwYxsa8bD9kPZCFq9bNzQfKPeXv+JUG/Md+QPDs+tbKKC
4KJo5+B/uYd3NhTQ4h6BXUfNkDSd6uYsKp5fJ+qWiy/6Q0PsmK6N3dPUiG2xyLy4wdq0yOPtsDzt
tZuxofpXNrYECpa92iyv28sLh/AALZf1Yn0hoPDvUnCi6VHZkz3CmA0I0ZCUlToYg3EW/jAlyYT5
BeItNZ3O0nH60NS7t9no0U5GR+eshdwdOHdi6W2M52ykObM7l1xHzKefSLd5TkMZk8uKVWp8rhY1
T17EvQ4Uw3Z9RXGCNkY16xv08S+4z1EUPpnOTQq4JWDBw/rHKTdhHJdWt3+9gjAQMKeUlpXsE2se
JJJrl2GeaAjCw2MLLWfNM7sx4tzpeo618fG9JtWf+5v41Mqij3CwhUq6/TpFMHxDOJTztId398HU
LGcYSGbu0hKSRcrKtRMoUckDhveFHW3ofXJj9bHb6XWcHa7IrhFZsLZi1HQhOEnYGJk5rkBLd+cy
RHnnGdeH82LVE0oTDM26g/3N+ulQhh2Z6MYqx0KPJu6Uy0Z06aklEIqcsS58lLiNy5H5m9UgMmbU
/1qn4rtEnfcaR+1KphNxA6pmQkSJC51HnAPpKqHML0Hd/TbOkQxqaf/VR/Xn3021zkgAxN6/vM5Q
bos1U4b68PqNXVXT98jHVKISYQvpwQ4pOzommgVYDboD0mDEt6/L3U/SjtTzckDidH0tSgtDwJXu
MYWfyg1pYlXRfb7nsneCgj62UGubu4AApEcSDPxaspH2EBitZcnGrEG7jwvIPfC7nmj63qpo3o5K
eNKLGQr8yFBmALwKt1S2rR+ccxyGEUKG3mRZLJmhzl0yd5EJnADgtzmDCjeokC96h5T8tVJ6Vq/A
xoaRCcsubTm8FPF7+tNmjnnaIoxUkdeY7IdnaIcakDwAM1PCF8B8Lx+PsjICaHL+ilTeBRhwlEq5
gYdsi94Eevi0VYNXpJGYyoRFKjL1V4Ol3J2legf4R0ZOID2XIiPzJWvs0W9y7lPGyzEFZ3vhryHb
w0AQduDvvNs4ocZbBipZfmMxQbZyMM/l17+pzrTlbex2cXv1j+vBZ/FPGLrdojvkrpNpLX+548ze
vmP8IU6YH9AvVAHtsgSU2nMcr/jbD1MV0oH2CqYcWi+83cab1iHx4+g6f8aUyRGZg1cCRYmYCHCC
w9+Q/JX5nU2ZuKjJ5H7h3pqDj44AI1jKf2ZudR6EnJR8Zy+OEvIgCmuK0lG14U05uSXlbyFZeUj1
0y2a3jcgRQSlyuzHHCwFGeZiao/WiLIl5rGtNu/T7ScF4F0LdEzOWdlpMtUW4FsmaqcWBl2m5M9/
K5o28Si5HdxM1ismXVVAyAJ+VrAI1lNynkRoMzzfdLPGe7BGNMLeKvWHvQms03W97DFg9I+EoC5l
JLx0d/GLjAafcPomXt7UBkicdpzBOIUohUYjXIRcLPIsRp0oBR7EDtMly/WYh4w/je7iJ3o7XV+q
8Z49PE6YMu8vt4ZJw6SEgAS3CbsAxBgGKNggnCOSfQLsCcFKZw9i+W4o12ySR6a0MdiwPvIWnH6/
CKtoJ/jjBoEkmIIFFGgxCnRBudW928TlkCcj31KZqotEcpsjWpOGIHCLksto58AUI+G+sU/zHvwr
JOobu9L5tTY40f4fWQbZLGObT/9/mSqSV9nCAGf2T4iFNJpqWdAbLrAp/93yRbGgkYDL1sCQoiJ8
z7lFKhOs+WdzU5u73YzxvHDX604h4w2oSPMYx+WoziTE+zbgI7ju/K+dEY2dswFLDEnCLreYM+Kf
6h7p+Phh3VpRnpHlvLgNRqAlOCY/PG+kvrKR/nbZ/UriK0rIyVsxWav1ZIlajSNMNdLVv4+VjAcv
7hNAdmhmaMV7jLLy5yco0/Fw7e/U17R8HrvIntQOY7IBsM43jk1yC5fLD6UKFDHj+RR9KNN5Eq1N
ONZxzAwwbrtW3RJy8H4w+Y/mJ8nrjyv0X10DzvMxPn1k8/J4hLTbhd33IwKzzL7M4cY/OLob5+7Y
HS/XnGWMtD/7Yt1pljznU2k+Fh/5R1J3F5/viwTdxtViVKj8a2v+UlGRkGbvw3suwgeF7kPXH9zN
3Xgx8qtww/k+ZLUlcG0zUhzQXzQWww800QDeRu7SqFRuGkty97iBGbFWN6ZRO9DWm7AbgIzx9726
xkmqjhsSSsQTnxQoMnea0QUeku0ju9BNdncrn2Y8pKd+fgrrzNpXFk9u/PwZKWfOAHDXrCa3xL+M
TD9kAmNNurbGCmHTisw3g/jY0+xjb8gWIPmqsnyfd4cNZDxGCXoNli9/YEVJFrlLuN6LSMglqE1B
0GB0ahiy3jx7gFUvRHqiyp8kl3EbhNBHresv0BIapOPJI/yVWSGiA5o61QVwksxHrMRINnpfos7s
vNMN7A8PRr2qcbBdj6vJOTVPGqsKWSPilHRmLr3V1Xr524wvmMT6hnLEmY5AgyXZqUWr+KA5dwPY
JtdkHEVl4411T5TLVpMaWsJ4uSPvzKbDLozDyuQqGV7YRvGJ36xKM9MDvrQDGx2W1deK4HGEGkDv
zi4EQ35OAOIiVuo+GPIDx4nMhDwX5pn32T7pp9OJMZb8wgx1zyJz2Qik05NggNDqGoLvr7T5dmpe
gwq+xRdGlVS4XNuoxD++GzV/5LKzkgsW0gXQXRzuk46JE0X2e5PADYDMUmYOQtbRiHhLmfBEGY7w
3XPfYxRY3Bd30QP3/FQGGOltk4o9dm2W5vBhJ3xSS6Vrs/yfo4tF3JF470O/2YYf0t0S8pAKQYYJ
wB2P7j8EokZ6RMfDJyihQmUCBpPFG2X53j/32c/6ZGYorLeT5OA/PzPJjOE41H3/Zi9IKmE5XrYl
0ntW0dtylKDL77iZc7pOXN4urmcSHKyPxMeLVcSNmdwnEQrXUV98YIXnmaOrs765A6rEPM3mOY4G
jHM8qM1PE3SLdbc1n/lMlZ5fhl7FB1sYDdzd5AHNYqAx2V5noGoMq2WcnbbTfEzY8qIkNpuT/pkc
VEafLecLnQpoDrQrrUA8uZD1RBfvbeNU3b2MMfIXQ9vNHoXL0otF1GBTZ12mzZaPA7PUP4c56/5y
uB3gnEst2fjG71oCsgNRgc5zLmJ2eRlK8O8UnSBo/8qIFLwQgDVSQtSZguLIGKfa6S4A4h7h8+Wy
RFO7x3j09jtgTeH26/XQIPPQXa+nqLt5CsKnsVPRrypo6+wgeZE6G5ooiHrWPUIwsL88kbvuBsZB
gcWme5NTnLNUho18+UoHOmpIMVhJynyusiwJDEsiQxmETI8WOcKfeN1XJj+x/bADVRZiKzbdnjrH
2curQoOFfFQ30RxPGCzZMioiAgEmDAKfgKIK8ipRkD9NcBtfDD8iRFLBZV0nXCnn2mC3VvEisJhA
b+DR8mLbQ9zKcDG5emNdMYC1O9PekPZ2FdtQOUXv3rFLg++ggPxmAxn+QyZINrC3OYMiQhBDkUL+
K91/02fSjCEJiQliCUAZx6SH+gXpd72oP+D41gcFoaWsHn8QeKXTskOV0Bz/6CaU0paHWhlAkfgK
ATtGPsXddeCdjxf5u9+qG7N6HaCeXgvF+A6YamwaFEnzK4xpg4OeqINMRo1fkCoCSXtTxg51bQLZ
tP5STd6kztBJcWU+Z0zHcWJNisJVj8rQAeqmhCR1e0zf47LPcPcBo3xYf3O09jvvr0cISh0M55Tg
mN0v5SkunnTjVonj8ERGCd0EcVyicOdyxrPJ0YYWEpm4hOTY9tCR1XhP3fNzQpGUmSOVXLE1x9R7
q8ZprNQi0j+e1pqg+n3CVzg1O1yH5oEr4Zt0G6Z7fMCHmhtrUFmK9Lp9GY/MbAY1yJjykYf3RGKm
XPhv3LrkT1hYDOr4fkAlcB2nHTuTjetUBhHRk6K0tuPS8f6QV9CB2EWPGqN6AxVx7PnhYDOddIIT
x6/MPwJq4y51eQRzmJ3lCz81SNFNshS9uGCtZOObI0rF2yOfFhyTvAV0b4PLngZxvy9OJy08taqH
1oKNefpFtSdV8c8N8usXE3RdkD3xY9Yj24CYfBS8pUCxIrfsdnNE7IK4n9eeT9Cy1GIeY+Fs2CP4
l5SCM/yTYJR5VBEqG95N6c7gccUBrnHGyeqtE3hnHckyjYk5nZIoPx/ZhybgZSBBAZFsDl7p35kQ
/rXQ4Z7rm8wo7hBzxSSz+CE6OfNEdJ2x6FWy7VLyROc3EkacTq6qmeeEKYVkF1TAiEqTrts1SjOl
TZnk3pbHFwMA8sZvxbL3YuVne5S7EjcE0UUP2fA35vzh+X+1fHWP+9Xwbx0zueOqA28Q0nozqLyr
w/ch1Q+1T0yDUbGDvM3o+TavFwffFYglnMuEtJDCz/dKao3JyQAn1Hxe1Xxk9FWhMsC3XDqjnvn0
RhSjrT+I2ANsnfweSoO4h2F+pIiTx/lnNwOee/EDrA/GZBeNjPwDLIwuWDvn19XnN0WFKR/fgBFA
Epccoo3gZ2ZmEq9D1H4fOExjl9nXjvtyP7CkZktkEKkZ7qMVFFw/bJUK8ideiHbdpT/+Yz+IL32b
2LSfjVP2J/SmRZmFACu1+V3MN23iR5WcBTrBsuOyoHyDyZofuJ1Na/jvGNZsFIzM5NlwinbHnPlu
NbToqjLdiKcZnoPpWs7F410cvWouPt1PdpghwKoWRMLOEefNMN795TY4FqFfI6LVXiIZPp3PN5Ql
cBSe8/5PG14QPg1jP3Qr6QYuhcUT1lvwh7ZuS9JSbkMdOPIqaLbERp8+XycHf83Fj8XlTvyH+JH3
+iOHwxidyYn6OjpJuZQBXVc/K0vtR24O5PQGpq76m5FOWGyoWJW1YHQjwJofgAjCvmXW5r0MWehK
g+x1wlVw3sOMyjTkKzd2zN6PcGnmcNGOnz5dFYwSaoOchiRiVSz8dxRauykKJiVygg21AIvfBBnI
xgp2jQ3jWhWkIssk93/CbP12+rYGEm8ZrvirTfRJSKjQLNCJfGyi42rzysxgeI/eJQcDsNLTXD1J
kr39Iaidh/u+2Gu7RVN4tdmBEiJ3N2w10UGKUZYEOyrwKWeETCOiFw01E4HlXy1SdiUXO5I98vIb
F9ZmFTgOpVyT+Jg6zqb3EUHgrP7+htJq4PCtkQ0+HzmbKwmu1r8pbGfsLy4iVLGwOtFPBDQAJ4xK
ChQwjzEeFoR2Q3+6/oaR7aEGwT7fSOCxa4Y9NeiCGvIP+lkjn28a6/cQ4UVfhwxyMjor8XtE2i4+
M54LsNgkDJv7p0GYpbW6o0EPhXtduJp73S5K5v+feC73u7V+3if4LxLfD9MZsY5aElgSsnNFNGYK
GkfRQmF8t2D94Oky2F/TYm9gcgQQmfqlGVrBY02FhBcM1uFi73ZmycLnLeVCFCjOAouvuvmRUAwY
/OO9tcKFSHZhIv9oEMgizACl2+ZFeL4oTYmqaQGh5Y5mzFCVz9SJY4WfnrlZ9aAYGz7dkufsZLBB
0MPa3fCv/njK0i7zSZrTYf4hcEZc1hKwwZ45kycR9bU6Dlx72yeNZUYt2vwlQ4dAU5W4QOsisyIR
13/sHvyCYmpHMPIL1Do5zWGuGuGou71lzj1ug9cJq347IRMU/pS7x0TvyfoFVWLyzFkDFMdkjpZG
OFx3OTXBvNMvJi/m/7uxyPgwuFADYEwj607VM2XQ6lL1rdlosVpt8jmyukzQdgnDxXN5eonOS0qB
1j2flEGhbE58fAkfheF0SY5YOMam9HATxH7jyFPAlGTTcv0PURu/bTl1VSiMoFRVwWUlxkzKZtI4
YjNyrDaQvDDSwHTWWC1eUus+NP9dRw8SbidJYfYMdsQA2/CYs4+3vkM50g+FpxEKThOXE4C9iN3J
FcKXFwf3MEfP6VuLU2qbd8FjLNjMZJbs9UA5qhTtBOCjey5lw/rA95KZiiKH/NFABujz+PHZCx/8
NArD4/ArgsYPrEvXZcdc+JXoeDx2bw9z79/DPU8uuUTyvyZccGs9eiaeCcIYcLmd32oU3kljMaAa
WoTEyazbsVXFV5H5DehVRbsNOo8xxLj+Jjv3OJiDAsMbS6EY8cuokTju+yGvHX18gPhxx6f3RjMm
INgorDNus3Cz4oYqZ8N1H6SQS4eEz9GET9mqEe2NJsjzZ7Lwna8RGGEqOFThF8QwN0QY0KrgARIa
/IrF99RDYBkY/JXAaWPISPoZ5Q9m7exIm6lUjkbsUiz4cl+D1UR4hWIUNVY6iSkX/Cxo0ZkZltD4
JAh4ZYr5YfSZx8VCw4JgHP8Ed5Dwk+ckYVfkI7eoZmFc/HS8lul+aI/AwdB9UZxolpO8sEr+v+jN
js7OdajCoGNord9mjhqt6ESMB3gcea8Gsxid2/XzN7wbsRyFgXhB8QkjEl5O3XthzJzBrKQyGvTs
TzsNgz/iIHusgLBc7g+02unW0kHXReJCAcGhIDAMsouJ6p/takAtMphWinjVxwNT0b3Ij74aEbVD
hg/jQr/Ej4JS6JPRpHebk3H68lcainnH4rM/bmriQXTZSXsLvijhCjto0EtkOKC5jH88FcN3uMeq
sibXVT5Rv+kEh+bwElyXA8KY+4jMV3T+cD0OIGAeKDsMh8c45xV2BWYXnnn9J6Gut+wukPESGxt0
oO0N5B1SoF4Z1qDDi22eh6/Ig0FAjvJ1JxBTrK5LoL+tLrpJCrgdtypPunzB/MuV9Q9obKVNjXdN
1mtqHiLCH/dHDxZORceb9SJu6w+wrjnCPt0z002Zjn+AR23SKc39Qix4RbJRpR1n25zFD7032zuA
GPSHBwM/En6+vkfgRGAM+98SpGjz4Re4wP1UMfynH1YUVGTO/mb6uV0kiAM0Y2d1TlRXmN/aeILV
iCteEbvVjRO+2I7ZnzOlM5RzQn7d3K45KqIOmzlu8TFaIqCBrtnfKxy8r3nD0fODbe9mpORirhoV
PnKW9zl4mN3EQf4zEpX0VlUrCoNNDXjG7MfH4y/kunoj1fO06WvNoBAijcZ8D54IPRJXrrEqPEOS
jn0+sqxw5dRA8C4QvPGAQEIp5bywfOiEkU1nqGSlfrY3i1EC69bsZWKUGCQvQMxG9Fux2rRQeWpn
xg1OZOBtDJJTzBWfnhesy3nqrJS+MYJ5llIDKR+GCi0eJkRg5ww9OHyZ/uXm3HHzEfOK4+vWUqLx
e9mYr8jW7/+EytkgvjcCQU2dRa5r5mQaYvSgKk00oV/FIc3BRtn37kz7qXwfk2SPKM2nGICWjvD2
5fGx/wHMnB8H+RD+WYxfOuRP5KNNGITXv8RnktDPnFGXn9VAqtqbgSosjnNCRoqpjzaN+ZRBn6KU
G38D6iDHvbr7ij4QX2jBUNKzSffNLuEWBHrf4mdD9JSQuFNqRyQBVkLBbCeLhFX2x3pe3CUMlPm8
zS2lHmz5HAnsB+BVFpF8SPvW45NUsp168RJurbhEBTr7+5XoxlRiczUeBqGA3r0bu2jZ8XsTcrAM
XSUOa9l1kF+pBE46gDCbqAARc5qakNQ1IhC6zBprDKSy09gSpBNe8ZZafHr5MAeUIxofXyeqw2iO
y93fbQySjV0ajoxsGnNS0TujC6CqF4nJKvWg7N6nS0pmcHx/uk1qoYZRvRMerXRKhF7qEzdRgwlG
fH7++3gJyCVYKsiVRMHWQTUh39oKOplidhmRgD2EPUdSKygJIPh05iVuoag20uScvBeoSCLSedni
AHZ49QD+N+xr/SQtecV8RdAbqiXJWhmPfyfZ8c6GPaiBrs8vHdWUp6G4+IjhD/EPRhF615l9Sn2M
KqFL5hPBSDIiApTRTGNQIrZ11jieT9Y2w7NsTS/H0bjfERmV4Mg3SZ1SZLGnBNCe9w22SflHWMhg
WqTeqlwStIEU5Tb9MA4nhJvgDwGwfy1hUDHJnfmOfyBz+RkUCp4F8nv5oWGefQXcDOkPGQludfwf
S2e2rCi2hOEnIsIZvWUGAQFx4sZwBJwVFfXp+8tdHR3nVFdX6VZgrZX55z8M31ZXe8NVha9E1tkZ
psWHKZA+VSxiZbis/DHDCKGwQoEaPi+TfungYkoC+VYtbR6LfFE3Vw20IWCwbEk8J197SJvJrIge
y1FdxdgS3tPg0FYtGSVAqmodPIYHhV1rbUVrL3rheU1H/t6QR71Q/BdA+hUPQIPPOH2icIfKtt+C
hlDtrJELgMHfH0OGGbeBB7tKcVSykR5mgQgealet5zArUD6dVjdwNMIztAod1vALlHIwP6oZv9bj
RgsMA6x4qcc5S+egfx/ywPdCQPxkX8jC6UtA02UyvrKWoCK9zQaMdeOzI/7vor22B/BYDMIS1qkE
pUnB5M26FfXEwlxNZPfVsDwpgLesuLOGzPqKunrY6gIYWvfKAYev5xShGhMMZ9zouK23JehEjfkz
KIJ8V1j088YJggjNEzRlk5BDqbaZMELJQhVnptdgt5MqFObJLOF8tCUceYFylvelRbAjt6NoScVy
PCloUyAa673oRBwSXvkNjfxgV+NXeERvIBsUs5TsY1THP/z2ZsxqETeL/QmEbipMgPp4OsVuxRqR
PwHIut4V+MHfZwxJmaFOYC0+RmkFfVLrR4/ZFaN6TnNR0FQWUs6GDf1URL6c8WejSJZQQXobWDwP
as/PgfqmJIgNzSh+VRjx4Klo3bRz+tfCUqHK66Ah3l2uHsTfJoTEyu1YXo2UlIkinuXQaU/e+DZh
PIBRDbOBi/6pbTCuWismy0RxX8NyzE7obHtf2IkQ5bjEcZedsZUQMvG00DBz9wcI6XgwEBodyHr2
O0nVt3gB20LXw/ehKDf1xbk+w2ObtDtgjGPcuhqNNgFXyzfjbmULXJcb7deig9HIgZXUya7D3iHG
1rccVcPTx0PVOjtcrd8X0IbPce7aT8WpSxYtGAV0/h4nzcCNu3T7zing7IZQvefqHxuaiq0EVuHE
NoErlSMeWOSx6is9/9bvHE2G6qsGb1Zx3fNx8+rvD9C8rWW4BXjpm9sXuzGUThbEFnhkwiChzWPO
yXiNaIwGuys+HKgYtSdEhY6/fHmAGozvtS9n+MuAQIpL6ZkvO203iGEyZ+bR738sVANvxE7AAJ3R
7DKlIKt8Cq8FAqawZ60uX/dVQUN10VEe30OEzgTcluOT+QmqAwFczRaJp94Nr+ltzOlyNyG0GS8u
AS7ntL43OQn6Oh0NixC5y760oP+R145SVrUpB2dNQllIfb0aL0jN2jK1vyN79jIWpo6HtaO4gEYM
DC/ldGAoXfjpMSJkNTqDJuu3g/Gi6bTbjPRq7fvxnx/v/oaPDZvFqGc5DdtX++zI29EuTA9oA4Cy
NEjVP0RXmsIpz3+dqidtBTrQ/OjFx6R025MTlENXRu4HJHDyZB/prEGdcDfm4aYxfWjtSY+R24Ej
fM+To7drL7/b2wLZEi00j2FzoSKQOKM++fmXwskHFrlckos0rnhKqC5y/fT2iyEMPEBao9ezywHs
F7UD20zvAQmVjLf+bEpEWnH9ufn09rS/MRveFL0zLRzH2Q/fCqJZoDucgD6E/CwYc1scS4QkydGm
ctBwL9ixOZjbTV8ttMEneiHn7j/4v7h9ZZsjDKzPmw6YbP8syAug68DF5BMzWYjxuO+ZuEEoAH69
QBinHQ4am5N8yvh79OBoUTzmOpzLjH8GzPZHfDAGvyioIUz17ad/rpg2S2A9hYLwF3TMpvtwLicc
w6OO3bORFjCITV4w6/XtZfNu+pwjRh62vuYyY7K/m0piUY5TfneMjplCRqqV6WfBAufylDj0Q3qL
L/p4n1Ot6jGXGnyezya+xRcpAzIMjkgl09aA90zsVfAf3KJBTaFifBlqa8v9NfkZr7cxejJMZHwC
EE+EERXvvzk6Rl37v/fgqMe0b1KNWGgTREesRL00hiLwoBi5HuIrEIGBYAbXXtVmSTgOpeJleOOE
/6D2T2AHhj3jtWhAOH2GebA5z+/zn4eaMQ2rdPUqjfMCDcloDCM6BkTms5ldl5HqAwvNWu+Z1Akf
vxren+EJG2C2lcE5wRnlt9xTL303p3xXkMb1PIQ5+X854kPWAmeZUSwHxDoBb4vC4MUpNXC5Vrgy
UULU+u/EIYhPq6ZGeD8ALplQmwvvXnKs5VbVjwlveolmoQWRiS171HCeuxu+C9dRAxCdK4HIBDth
CqjNEuIeEZlGm7q+YXW9ATsRuM2k7hOPuMTe/ZZUbw3XeQ8ucH/GZqFo4wPPP6TzyeCndycTzHEg
lxlLWXwPDiXB1mAcMifnfig8s4p/EPtPlBJP3Tv1tBDxLLcCU5C7QCsCCN4xi9oqDeiEpsLDzU2l
KISSQN311aGH4QslRp869SJ+tuOp4rdZdFIBjUEUmMsQ6ebBSoZSxN7lolWGgrsAmPkOzw1KdBPc
JibbEA61VWLX+bIbeCu0DcjcsvAgaUsoC5QO7NE+OG/hUcC8cdpljeL6ugLy5mSGIX3Qz8MpJKf2
HAkDQ4yzCHMJ+9AwriMMHRoJwNHdwN7xhFEQPGgEHZR5GyL7tD+/Q0a1ZsUYD/UVjy2FMnz544Tz
TMXtGhQLteUTaRQ7d6ccITjhhBxd9Gu9j9VFTRH9t6No1vOipayFnGI2g4VMmVquQE3toRGPnadA
QXArwAoAplcvN9cHU45vrg7P00+L+2H7bdISvUqLd76yGxSmRAL1n8NWe4J85ydU1JLbgT1o8xTm
bSYczE1NmEkffmlOyesIeWqACGjV72jJgSp1vwT8ZYjyEPgtH1PaHdjHVz5nFpjbS3vAtjpaVNRg
xedJos1sJQaYWxyfYAtnf9ZMltYMsulUFLmsRJ2Gmg8jZHPMc+dE6ah4AJB+JvttY9bWy2gB2s6J
8fdP6E3o3AfGaYKLa3846dDOojKkP7YFVSoNPMmoR0FpQX79xtOWrCAl7s/1sNDeR8ODAWIuN5jA
9q9a2JKEyONorAOdC4LS2QxWu8caal4xTtCLnPlrS3jEB2JHU1Qptz1AjXZBNK/d55VRnAF0oXF+
vqZfn6zDCkHx17xWHN8fEJlFU59QsuI0y/cE7uXQr4Qs/DD5XKI9pj7z/cZL80uu511fMbcIKxcA
FJiWCRQQbFtlkkDrTsb4IFETVWaMyRWWaf8NyRnbeqAwVc9dUwm6sRLU0PsY/kFuADlcyR3kt2Y7
hhBDZk8Bn1U/hH3+FNBPZ7O5msyps0uUMd0cIo0QsZSDdQp/Z2lp5sqE5ON7nuOcFO0+GjO6orK5
uyolJYixBgQ1Q+d4wFfpoSFmjcQTiFMFzA9UM0sPY0rtUA031SK67I8oo7lwECyURlC97H5uPva9
3LjsiZcCASc9soPmR+t19RY9BjYCYEgfRGAzsKr9DQMNjdQjymBOcXximWt1qVeQqiK6yZmx9EZX
OGratR4+IHKfgFFDpgaPqQBjszfzDnQ2AzRFwBwyvoGCLNydxY05E0MLs9h35CJJPORMsmrOC0YG
0Z3u2fC5UeY7XB0+hvk4uaGkafFGs2JKl4REKtXsHjw7VcCZRe2DMMGhBVFg5rH6Gkw18oJ6Gy07
9xI8YxhCneYwe1gLkngZBzWMwoHfJE9s/bTr+XN/2ZsL7v2RWTOFea6XLLEuiAfIcOWai89eXUYv
A9TGVL78BXRSMlJA4D7urbE+IfbU+44J4wGvP9Er53bvD1sDXvG1ZmabXRWU6nExQzgWjPW134q/
zkeBRI9Ykvnq/aLtz1cX7kxuH8gChTZLyFIfXIhLPOt6JpOO3rpPI7Yc8nAL7o4rQ7QrSPnAmnEZ
7XaqLr45RiWjgTlTAy5GvX0webbR5zEUYTjzmx67vBSOuX/FWQFAOmZBfrXblf+D8ENZ2p3eC5tu
JlpgQbXBf253M/n5A2/B5C7irqfJw7QXnbk88k2zB3mUqpJTKTf2W9XoFNZ+4ALXssGyb2xj5wem
a2Djzzmlh8sNkwT2BHpSJWLYCqNtIkymXi4G7hNK7KcWSxMvipASh7Nh4cedBED2qXe3xLzyGfXz
YqyP6TbyMUccTKD3BHaTYggQglK77YApHYnNpHJqYK8/fJ3tOVQYnM1lsPun5Qqe+FLiHGHRtowa
UGREOnXxEdVoUyCXERWwtNeOavyZosQO+UugYPv9EPzhhoxo4GxfiKu1L1jEAOKuNoQa+LX7nGIF
gIewhVTMzwzsE3RwmqZ7WSa/LvS0vLSozjkxVIgmwacDwOaMETUiLQUndOLxB1rHdVWtc9pKOiDq
fVRTX+d+86AqlOM3iuuj+T2m3ffiOrCKa1IJKFvHzSNqH5vg5m9pfWkTJfOSX4fjvUL2MPnbZw5R
Y0BTforVKlMYrjx28iXvA6vx9RuzEunPsPCUQ9TDXQP9h3WTiB0SB8rR5WvDGsjZrdTOmHsNMQ2D
s14k5I9fa/j8es/j8BH0u8TzoE5yhLx3K7yytYZ08LDfp5Di5PoCqzwuaPrwj2InkOroFIYcEL/a
5CkENxrVWyjwspWwv7TYqBlwQvjRoHWNByX/0roZE/qWq/El9koBwyZPHJUOf9Nv7ldh7QJnLHB+
mJXoninK9KsxGdM239co0/g2JGHRohq34MkyhDH8tIoGAcygUjCe4L9atdHbzJZskhwHaBJvYkXR
vQniHuWkGnEmyTHBqSgtCu+1H9NQ2ZODs2qVFH2U3DH0/QvExCWq0r2owSgM/dp6/wL5wqhelqP6
HoDoAit3HiD+y6dezd+c3/4TNibbFLR1fuoPtKGXPAgaqdzyZ7U9pB3wfiwixRkvL0xGYeydMkDI
oo2kzEfM27FgE7r7NQD4X6bRhmJXq0Ec2Hx4x4b7Nv1qoPmLmxyHOFdO2RnNYtggeiGBfzcnHQre
+Y3YLYoU2fff+qZaBuyzDw63r0+ZwvnDJPkWevSiHhuzzsF2sbfXNR5ZaNZ0QXqD7/CFUMrYNxVN
dY8yDCR1eczEmPn+ZvO8kbOn8nhpPyKQdzIhQv0SfgR6huTI6TDjtPBNyh62J8oo7tlo36EtPG+q
AbhVR8gEzN8OoYx4v6PdJ2dSZD4hzh5TnnPk0vMex42cK2ad3hIU3lbvxHmwOkcd69h3+JNwFfaH
dLAUZcZYdfEvUjGP4tRjvEpu+RXGAHulvuo5jNs41NtBkpyOmO7Bn9LsyH+bCLhDmBLL4YXd+WOH
wOLL0SCbhUzLJycu0KTFPP2RLN/aSmY5qh4l6pW512XN6d1BgsJzdk5DBpE4VhGjAIollTu1mUPD
w3ZHdQoNuEqZPTk8ckKXYNekfNsPrtarxbJROfo0tCSDgzAgPnerw6T1aXaL4KKELatFUf6cv6f5
9owAiFnJi4GDaoS/HjVshPNpR5t0JyAmnEbMM196e694b7uH6e/FWJfDDxSZ21m3amI23xD8m5qb
x7bbhQ5wJzOw29IKxVzA/9A73QSC8Nm4wdfxz4Tpma8BxdeV6fI9uoQFlqVNArqN6jJqfHCD4DWN
9DIwNss04RTTRjnjIEi2OFt+YMJ/sNvpw8Y7wZKym4lcbi18BjBwhitZ+H41nz0Z5Q9Mbol2nBzE
SgNFA6aqbh3h/UIZVcT6+IBui1KCgppRBy3W+NjXxvBjQg7f1nzxxkQdnbtV/aI3VP5IshCX7uXr
Yx2k6M2X9VM1ZjsFtZB2/MDx1eBz8XGDJyQ56mp5W8RECyRXOTZyjKDqh8P6ZR7IpYDw8je5wX1D
Z/4oG4rWhffYtM9g42d9QsMHVWFWst3obP/7IwGKwpGqho27PT7Q/z5OJh7cstuwey/YjR1MJ+xx
V2d363Gahkx4cl3ndKbUUWx98oRtDr95EI3PFsWLT28ow+cqLcXm4OGRk/ac3Owj6rqnvnrzHEBO
Gl14WrWFVrLvmovJ+W5gcYe33wpdnjyP5Yhw9TXHIg0qmjy2uFnuRyR56vq+mpEud8EUGWDne9Tr
8df18q0pjcNoTx3V1sMxufdSIcTe054UzKCWZ80BWBIlbTi5QAKGieSEi1ZbXwBGPxmFsV3FPBql
7kNe5jMIqM7l6P8YA3JGLMTTsDMPPQ9qk5C/MRGk1+dicvLo+9Mk/h3MV9Ok5Z+AqtLI9+x3T3+C
W51UOVEEo2Jg7e718LcXFgDkp08mRsd06RwZzr5FIQG1iK/see+pOdGdagjKRq/v0Ir90ee8wuHL
Hi3erTiSl/gjE5fOIdpzh6rReMzHYLCANwaX6JR9ukTTnz5uyS98IWwsWoWFb9gMy/gSOjp/33Zo
pTzscij1qYfBHIDfkaUYIrAgncAhpZEpHUccG0epdTQSWcMVtVEJYuLxscanYNi8+G88ibEHYRyG
HeC+4UDwviUfm1RvwAYuyXV9x2xBFy77YwducoV3/6Sb5xa1cNXUIAl22GmA92KZZyhDfvx8fl7B
gGFKw28BYyiAuCn1BjcJVAwfMpSPIPcQobQHeh3xRn+A6QpWUaErEnTot+VVAOaIgFGOYTo+0AK8
sKHWvLw6poIC4UVlIcJpnv3yxZ1k0i4wIqeA1mEzBsu7c+bePOASZ8+ZM3T08b9t08np67dg03rT
HQbzQ5T1cdtJsAwNmeSMjxo8O4EueAtI9V3Na/hPyoOxvh8qSOmtFlBFBB04exoNT6ZlHeSoQq5z
enIluCiVM1WpEe9f/mvThcGVeUD2A+LTC9ug8mtaF3ZOljcOgtrbfSWniP4ntwPiJb7BOuuJCGx9
aWtZcFxJRmDHfggfvIumvneOelfz9Rj2lXl1cT7AFXe7bk6KwfSgJOXXx91CqKr7k172+SbLZ9i5
uDIscGJ4hWPGtYMFMHsHWp2eD9J9PN6DasHkfM3GlytntHJJ9mwi0Z5RUOcVHkfwSZcdVwK0JnAD
C68we73g+hw+jvYNasb6AZusyyPLNHB4ZBLdt8addQPwdsI2+kELtGQL+VLB6521QoBigcvIfvwL
9JX6/TfioDlYmW/7qedPXYTzt4Rta89JBaJFtlRHGyN3AZuHDmQOph7vBX4w8M9i/QFRkU6LEgXG
PwFabIv7KST5u/NXD1PgNoYylqLnu5slXMC7m9faDXqEU1Jisped6dI6d9KoAfagDC3O0V8PQxvr
0djh6CANasX/YNbQkaD9DzzUCeRg+8ynLcwj2Fm/BgcXR/xx44VPShNwvAZSBesycSYe3Yz4fYWc
4N64YNvFOICmMYSPBzrPZkVJ3QM26QH7gd1cgNUqmBFw/DFrZbcvjUEkPE4jQ1YfQJt14ldDi6+z
eM8nuYIMsBK2zv4Sc2MdaOsw9rMvNirYlmvz6TSGZcVOxw4BoRVBUzAc0lexAbLN2wwaYuwABeV+
1nFMvpsUCncHGaoImABuHDGwEK8gmA9YURUGWr/MmPbpTtgLAF35kFhgyRQW4xAtl/nsh1wawnKe
SHqw8gzwJjMk8YAQLPfi/3IiPRw0vWaDBUNwA3Ia0qs0rHxvxoA860Indgzfohg7iJPO7uv3zUNX
n2Lu8zzQTV15McT8jofBPOesm9zokpjvueQqkG/U3QQipnN/zm4J6Z+gdYZ2a775sB+8sUsqssfm
bV0lGkuvQHNTRG1IFKkpYPUOgzcFKoPzXizQOZedL5/xdnRvHjRJlGmFyw9nS4Lcb2XYMTFZaKYP
Y/peMBBBOoWCSGVuzoVAkyI7wzE05ndASqNjtzfvAQPoJ9PjZOAY82NIpEuKsR0wuINH9XOMfbF7
DhJY5qOWfonQh4qAApEDI0kAx4F2DIMhSZT8tZFLTvVBw7r8jBGw21/svrW2S67YRaE7wdyJJJl5
HXf5MMeGDfjYjUQF8zAOpTZFbsWjtoVJMwExBngaOyc77oXbTgB9n0b4qmElPoydhlNkjGrXqqu6
DOQK+2r2MAM7Ge0RgxB+VpVZxvAocwsYF9m6oE3XLfeNPfNfJMsVd0gYcdpU5fIGDTNNB+CtWhUU
YzeFThnMad7/IlGeC+ydOzZ+6tknxU+TTlyA3rMzSnKt+HMVkGAhOJX42mFm44L/2ZaF2IHANu7C
Gp/zCxFjaBbgrtUuQPmQAODZB39L5Ope7iUUka6laMfhCf9unBUpVyUo9PGUq1jGKM/hlalhVOw3
2NFQIt80lxhpyyoi7EdGBytJKrxLgT6brM+DczeiHVS21D1tXJFFJwmR3+3ELazUre15IBajuMpB
R0YeAuNKEoNJ0VHXX8TF1eSEVvc5qhNuesJ0r6lap7YL1c69B5XJQ53Dw8hRIVsM0zbD7CI+4xmE
jHmmOmuGRyDbqGTdDOKFaFMbcRCQNpDzpVLr446wNIOlaCIuScW+DYVOlomcEaDiriFCY6bGysYP
nlYlzcpkFKSXJlfc7UdcFqh1sxmdoL3j8q8H1hvSMtRQ60LQHQ6CjMzMjm04408w3kspYP05NwXv
UsuOCXeVH6ACHBCVypwaYjwEeBN3EdlVYWpIxo16lQVlHXcn/Io+xDMjUkBDraA2rUkMgt35Y+BW
jQ4fhFnfD6+uOQezB3cayOR68HA7u5rbNsQGjt3ZhVZSaPD0VHRZwkJSaippSJzSfHaY1lBeTWJ8
NzW1SZ1SmwMw/OPFwDf84eM7ItcwX80tK01wCf3T5NY2qxMOpag9RAxe8c9fRDA1jtBJTi5VA3gU
YzCjXFMYAcXcROzXZPx8AKmithpSTOBxYh+NMTLSIVosgmte+hY0i6QMWEJktKIARfXaxEndCI6z
OVv4iwFcd/PaB9bLtoy56hPxipUAZJW5PBunymU6s+LmNZ0RIt/aZJqgSQIVbOOrnuweS911gzeK
2RSHhO9BS9o/LeLRmiTv4e6jWoeWs+lEPLMu6a24S+HiAsb21eYSNwwJiLXKoPIb3jNoml3D7SAc
NAPGMXA2OC96lIyKb3AreUb5kVzQLzMhOFUT6o893QmyswWm3Eg5plcOhSFieNktjd+GfSPLnR9L
pnXVR7gPb9dn739WxeKMOSMfyv25FoYhN6fGQtNNfiJ+Bse8gEvi0tLBYLVDH0J169Nf1wYtwtnF
l2rnwtGr/0VQ/IiZwfSpZ0Szs18iCLCTj4aMefQpgPXelF8y5Rw1uUaPQgxVljEPALyNwuRSBPIp
kR6lpZBOv7Q/vBkdXs4/DH1aeqas11nWnrcQvT/9C4BeHaYnizCco4m/kHal4NsyR2LGhimgsu3I
7TvDc5cacKBZmI5e7dSu2LRdfrO2sg5mfbBaB/r6sVh/jBpOsflMuz4HEOt2el//HbGcHgcKTHbb
JXJ4Su35gdWba1ltzll3Q1C1cj5hOhDgvGzx0xQMcjQ2fRlAS56a6mR8t9sLCaKs5FvKmYQ9J3/S
bRmEBODTACzDXIb/o9fmqd8dbxbL0+6TjifbwcFgX4bnlKgWgr9myswfL4O/0fFLkqG4Q/bGh3fJ
+MsLUS4wFmFoVpHQoHckU+XmDuYo9uX0aw5TzutbdHSs9DJeK7PL+GDVQAj86HR0DtynZr8MX/UW
ppL5ketyaKBwCxmhT24iXyKO/RiPAGizE6YXVNhcTCwOjBYn0cFMatARvWPAeqcQEzuQ1OV44S56
H40spkIn62cZI/schF+qZr1XSrZY1rczWUw47bP00/WA692JL27Q04mBOerUnexF7D5qhNSKf+Oe
8gJiQEr5/pxxeI4APhNCp/+cu93UlDX+mYs197KLSxc+KcyoEKrwFXBlI7gHtx7wYVEvvZGoYx3E
kNGrtDYSPRvSYT6dz63s7PBwHeP7BD/R9E9HlX27FlZ845MfkLvRd//WGBWw9oy4cRwGZcb5ws6S
9T380lFPZpZacZsbAm2LKQZZvU9rqzver2K+bFJOUsIwCd2y1ucBhk0ZG0R6D646SwdaYY+8KERj
0peNThurKM2lV6tzDKBQqLWNUR9B7DGcz0Vv6br4SqRYQUB5yJOpaNT2rQaNOFo1bTpE7IT5BewH
Di92oAsuEoCDDD75fDRHsl3IUUedxEDaGA3Ao0fsb5+ZG4lWwHbXbm+3LrPzhGBOre3/kRHXUqvx
VH2golpYA5BZvdT3N2Dsfb3e/hb7kw12r3eZORmw3SBTCSUS0scUYTSXvltqxRuvkdx5RzxNjJW/
+vRhIVoGfxMu7J8ajssUxy9vOg/a3B1SKSiV1soinsoZFfTtADOmltlhLbckWCIjB+PPbeyDrWWD
HhY4nmE4A5wwmwOYyP4JOQV+pIEXmUUq3fWhNceg4dCr6a/3nXCr4OrJO997RPfRqMbPwKmhHhpX
0oDWg0WL1twZ1vIdZFwLhVVl7vrHtvs7Z9gBCtiVFkG+7aNVl247J/mSZrprIPFv9IzbRiircyKo
fnPIMHgf8lZtcU0JShDvswnLo6v1Vb7gvEzOWpyP4+kZsTUewzyCDNLYAlIeLwsn29/QSjFe5MXY
+pDjgq8/L59DEOWkARxwmhEEma+qPy1qYjy8XpKl+tWLU/ZiDIUNAy2EEdT77JLymykSTxTUpVY+
pl2FlCUFj9nk7353TJ4gekxm3mxLjIjzybXGfzgxZ9jDg//aZ4Q3qK5xMND8O5Y0Hab0tokLx2on
sKCk/iRuNe+aO0pK3Dh+TkqGSXAnK4hQ7EbHSKqeTrxW8FqpL5Ers2Gm84Idj7JyxN6Ak0TLCyRY
BwUvxWTavLDguAcvOhin5TjI/VHUZ0cH+SVHrngSPfFPtkVTxJHGq7CPsfCvCT943PK4wC/oWqik
IRZeWKi5Y9XU2ikq4btOxIjUX/MBXkj8SunNJ6IWxEJQVvpvdhk1+TeAn4n8HgcYljTRU0tJoAJC
veRGExrjOfuteR60e5D2GKLLwrrygZCSyIiAlu0vbYdS5C8QArdGPGGuVBOK6bprohupBr57Eleg
Qi6IuGEbZawpjcM1rD8s4CaESO3j08CQKacwO7cQbIl70QSX0xWtPmUjAJEo0U5Xfb99oSjK8EAZ
0Wn2DVfy8uYKj0bL6O9x7tTYJYOg8aVktUpwYK2w0PJWGqYkB0QTWv7gRB79lXGPN8FlttgB3pOM
fQcUgt0lx9OVnFqFaCKPJrTCUqpN8ljChozDTIqJW7pumH/pGZQqR5ZQnmBPIufmnK6QR5z3ZV8X
ygqtT9siFuw7oYEhWX3K4hWjpQChPCU6H2dJ7T48uC3iqK8IrsN5QYYPcn2qOoTt047eBVfgoSo0
6nLckkVmDhoFmP53zyaUHesnZ+uPUoFXUKdc5l+OE1YgQQbM420iQrla6TEmRW9Rat/diLao2mPf
TnEBweauJ5ye3KYsRbjQxF+mNoMRPVcayIebtzfsrjcWV9CJuUkZK2woQmvWWX+nPJEJQ4knwDvD
lggad+VKKMjo6KzT+4QoK3Fc5D5LW89+IHnpqow4H/599c8Uhh9K6QSxhA5JG9E+ZY+nSa4HV6ll
pt+rjsk11kR3jg2rTIQGdJ1STVOESkmZBE1DXJARqCRLf1ewpbjvJgdmNXGxlkvwxjmZ34/2lNXD
skjZE8RTLM3NFjVkDp9YbKpoaDjDaTBScVqRgE3q/oxmjuJyZ89wbe+NUXFSGBMWq9U03mTuNlhq
OR35wCwJTgJDoAI4emkeu1o3qIwdq5bu9CloPyMIrbNY0jClSLrkodyd1niZcltKQCeNfmz3XPPq
z5h5Jhw/7CCGjcnyOCwlLqCoKfpxYaXFt8VqBjb6NwZhIPaQokogF5gVJVoSqT3xTjpZy+n6w/7A
Ukvn8481HFCP91pOicceUahiGsqoEm+DuaH69BVcVA0myRqPstLM0Vvh9ceWwzbUIbZbuHpy4YM/
DUNUeYDIWN/IAsScREYZafog0OhnSCd+4lVSqvwsNnCZaX/1C6sE34osmPNg8KFkQq7kxv3gLiFy
nQsdtrosoGP4NdfH4eh3M0BpsLTSECLDmWLB41cwD/o6DK9iwmbQB07GWgQYHS/n6E/DrrDPjVUU
4+btacJRJK6S00n1KkIn2N8kHaFXc4HeznMmXUSCvwNBpUjTNi+LwawHnwL0VyEGEv4Nw0i/HSPE
JJ6GfQbowL7qEknIl45EntPF8B/uu4/4rVRE69sTD3ymovCPDCXpMkQEYEBQaej2a9PlHPnAp2Eh
U9FxbXmTXak3s+Ky7RXa7GF+kkg0ZDDDIebISFvp8KnMAcWEtzrOQ5PG5e0h1lyp09V7FZ5MHabC
HpxzT8Ux9SFSiCMEAiTvnElzn/wS+89rLLF9hivv1cp/5UyzEW1lGz/szRe8gKeQR9pNZiYqSH/1
8sOPfb9YKw/uUWg2K3bhPKqNpWI9yLJWzXyy6+XEK4HkaY8+p4y04dzzTU//KDr+kQcjx4lEu8yi
RFwuCVosWJF/xPpFJC7//GFSTpJdbm9mLCrEOvCW/ZBZrWnbheFexk0MMs4BI2cUpbNuF8aKGX1U
DbkV3u0bRrTY+L42uWu7ElAWNcMNrSs/inL+rDN0u8+xhkeImFqjD0/CbbuuM+4/+EoZF4VGokQk
iM45zrUORw8i8FfMOscALekbpF3wpmxbI3Yx111Gig52s8g1JIp2cgxgO0Wni/N3+F2PxrXHObsO
cirPUxpQhErix4tjhnhZ1vwOmCnBRMHBmFaOxXn10MiKI56i89Qj2yV3XF9XoTio0cPa5iqEdgOD
abWalNS+kcekFxflMClmtsn4TwdU1nniEj52MWbzf2Voh5sl323dmqSkrPKDD7qLmt+1km9EAZGm
x2ET5Oi9dtcdqpa7zVSyXgzM5CfXGfvl8wQLRz+56pqyigg5jNqBJNmdLHZQs2uDgOtljSQ0iohE
OFIzvZ3vwk1kRBohFWQAn6TpWhKMg/UXGFfaCilizaSodPxScYcy1B4z2sGAaynbrRThFdBcaR8P
9pPHBE0mmR0igfPb+EDM0U4iUGyi4elKmoG8Ji0dugo68WC0Tg8jO6msCJ4CbZ+MyjUenWR05cFP
uCo8c8BtR9Y4lOCGO6tAkcA5uK+KNpoTC0VhNA/OJtsu29fO5Vx3E2UKVCcyycqf+W6CMR4lGneu
zV/Rd/CXaqvVtz8kPcE1qJsaZBRnxzDEoNzQ85B642KhvKfWCDhMLeDImGY2kPkNYNmua27Q+dU0
yvhLdxYfPiEl5JojBHcUpLe+3/V8DsKcoj+8BtVODIeXLnVWiYOUFhGq1fey0cv+cb0eMx7zA3rB
qDjMKgMqCY8+0tv06LxWTaO2r6RGIkVnF2AbiOyjDyOa/LTwBlOHhU2r/ZslSUfTeKiwCMMklWLX
P5G1gjmU8Giqkcl/mZ2GNuxMGdf0oPZAHFAg+IcnEe3eDZ7s55oNVeukgp38z5D0qQ6PEzF7LdYX
hxGJLs4F0GBaHWSJOIkid2E2+2vFLctkHioIBGxhfGdHfZ1JDDNX4qrPhr8YsN+j172FZXqbnn3I
EE8Ukb1Jb2kpH7qhcvReDusSuMTeNZvmEt5bXd6MvtttAiC7oDAYHN4KmoyyG94/MfojuJgNJKds
VTbMAJj+wWtHuv27ZV6sAYSvb/zmaHmP8hMpW/iuTqi/RgeG3TwydCgXl1kAuWCgc3GP6ogbjTaN
htbnof/p9yVs4W9lZeuDEGO5700KJAzTc36Quq6w8mv6P7yPpn1vJI1WG88TlebN62pHDrSl0314
N0UGGH39F+X7cgoQqNB2kZb59U5tvf8lld3pD3CVQ+s4IqhlM20FnJIMJqCQIBiRsxVlH9RZ8liJ
XXJjmEWoAEfLJMd3nIYaTeCt9lAFqea2wfn7USxGLeJnmKFYYBqAw61/OpjYf8mB/6GNeAN8Ia4h
k8DCtEehEMlKKfuCYNrvgfHD+8bmSApAHI/uK9YDvvu46SwlMpl2bC3otTqj3V6PssaeHiht8hjT
wzKL6dNFt0jydal5KNmzjIgp6tejahC89oW32teppfE7J7F4fhNYeIkMq+n2zDa2B/oQX+q2C++v
+hl8O7SS2HuxvlktgIPJiTRXwHlaFcqBnv6K14cxMtgfq4/VBc98NGL9YrBvFz1H9X9IbQ7Eo4OW
8SGse89SMA7v+ukFVMFSZh1MqUa/H00XTqLmzeJxaWoH6vqu1brzuT8wF3QKpYfxlfEV+z1F0L6N
onM4jfORw42dD5dxP5jjFKyfQK/xY91O1YvMkDIM2jknJJoHi8qMN/WlBevtfnX0GGQ14kXcyMHZ
2VCOUkdyTr2jkzH69onjGYNRt/QRTW563u1g0GicLyBeevZmIkDYuKBMECi1kSLzgjuumoY7AsTe
ScOHESnTmvt/LJ1Zk6rYEoV/EREyKPLKjIgo4vhilEM5DwyK+uv7yzodJ+7t09WWIuydO3PlWiu9
gjzZTfP39uGf+HCapl07SwFnWFKSH74Ljx6G5V2Ihn396OPsOaLvxbvhakk9eJCM97D5k8ydnjIA
VA4lhnaceCn5JFXMkkoUSFrccDuk9vgjLeek8zjDx3FCpkuJeSV8kEJZA3YqJyzQHygmkT+yIyik
5nJ2dIJMjn8VxNfMkDdMWylQr+6cK68h86IQEXT8pbGoqXSkqfiU6bdvctTyQf7KYYKuig3k+pyh
6Xz/S+lG4VPs5LTBnBQ5NuXGSQNFyapBu1/ZMiGYHF+ISxQ3Jx9U0I+/Mk6Oku1Hjr12f03Db0/w
fcXlTGoLoD5AQuSnVmKOqXvg3PXRSIhKdwuzx6SPiuhuZCQMlaJ6BAPfWu5Wz2m//HZa9K4buiPb
IoScMO7MEHGNwvj8y/p89Jm+jqdqs+My0iQu/blLtQnLlVG7N+mMxqBAZPq9xN1uP7wTfJoy+IQf
e3vYjZALsU/MFFDmPKATk7b0AJz6lINmO+01WgI3AZq40pBD0fGX3jC/xYbxqpHSMyTTmaKZbkIF
GyC0PjM01DHgmFgZDbdbnT4tJUX64a5YvAH9aOyYArgWl5EwVFGWOrSY5og90s+gQ3Bl1cOXvYfT
X8iV3AgwJdod/SWbKZaOwfYXSRLUnttSCDoNgAlNEs7cc/wag5rSy/b4nbCTMfHP+bzc6ZaLE1n4
SmN4SZ2IXYeMDaF0oUvdjlnK1Ee3iI2fnIV8guUjRkl/OhQlB5F59r7iJc+nMHVyRHc0SSQuzadg
anuYELwTAw4w/V3x3JOli8I9hA6mRPLdUCPy8ThVvuhWy28wdBMtXBvGDewGLr4NlcuBKN/DjQ5Q
aLmsI7CcdQHMRxyuhDxMECASI1W0Th5cE9saloQvZiVYITUTKOjXVY/2XPGndFIeiRtyQbGE55Qa
jnbPmuAMuQMSRUuMPmJA29MS9pKnDPcQej40+ufLN12NB9dheXlJov4Opdh5hN1+AHFxhgUO4w6z
4Lpj8hwBUy08NjebPSAvIgETYwN0Jb0HKQyoy62/dGEAsGEDraSIZCdRngp+/GD0MBl15Of3ALMN
SUxywQYUlpZofdjx1AjZvsZU3OO30mRpoCim10USjoEZgkH7Hftpc3X5gpf+HE21kK4NDxDFkVY4
UEf+2W4yqa3w/00sgBKad0jt6YlzT/y8hocw5HrMEMh88KcrMpBXdpbVxZ3KC0FxX/0lXN+Dvf78
Q2RX9pemGfov+uFUzTheLIgq4A+P/hvABXuIA4+Cbk1X0hF7Or9EMrMFvJp0gZ6LFuxL/1REwKhx
582ZiaM6gBJNlVXbjpkBeqt7baES3Ci6oS4RkpgGvBGzxgcMSeeoBcuqS+vR+NW6Dsvtsi0otkCE
vvZlDBKBeeASJPxCFjc8WGH7O9Z+wBCcYoR1tGn2itHVq+EEg3UTsq5JoCkB45ujCszvNL/2IuzN
o422HXZ0+idPiiNguldIbu9JHX/z6/F7C0mgRqsP+ETvgv6MEx1HV8PO/rW+cVEBNtFpJ9mn8Wtm
q1J8roZwfimSqA7zhsBy/HK4IWOfsYiYmtDhKbXkAAM7QGkNAESy9mZigHPGJzDIU81bd2UBpN+/
IgdYah8SR5UyTMTmexo7IXwm+7SEqTWa3kGXiWaNx3o52g1VTpf+hcEzJTuZJ99VeqXbq7mJOpdj
0I4oIUuWOlJ5csesjnekIwA6Fw4o1aaqwBo5EDqICoqRfFhjPHx/LRBCTu1Gcwh4AnyjLTsVDjPt
XVr/S0a5c8ZRQBl4hs0Ml9oxy44wN5oMB3vKJdJxLaJRwGHrHgM+yoDr8GtyIP5YdudXm7Z+JEOh
WeWegw2wguxGAV+fu0PX9nPQ1hsKXb5jZDG/EHY3J12WUTUzC57NQGvOB277Mvs3pBiqnJqODhhd
MRH0dVdAA2CEC1MIqGAwErIgnyOTBGe1sZZ5hB1Xyg9oBsmZR708xzjwMnHB8JiWGJh/ZdAbwYbn
nbKJCZ7xs3hNhT5rLpXpkDIJmIT2z7FnR7NggQnAHvh0DmOq5Vto1KkcJrrl0TjFOg1UV4WGJ8RR
o99DsmTMCThm8h5xxJreCv64DW0RDuyTWZJS9XfBtA1XccyHd8fciJpacC7z6wJck/28cVQtJRTT
NAmwhuSw5vFm+mBz3jMMMiTVI74+fJ+hwUwEc5cPxFB8V30Gu7EBzciVK5QG1r41uAdnENFjRtuW
DxJXTupk7tvwSuxBXLXjuUq/r0mitzQxASd2K4Zi3hYpRXOmoSXf28B/pFWCnUPqxamSJe5mkc6Y
L1qnNIF/lp0fxe5APJUserpy3N55g40VbCi8GIlF9Ot7Jw044YwBeWiWQQ62Yh8g9WK/iemjxbOS
GHCoHXwK+MYUyj6M8FdIb9wdYpk2Gfc84rfldFxUb8PzRIgxgCa0n8kZJPq2OnZneg31rk1KT3Pu
KIQRdg1nEMkFfU1q0E6kVIAYITDPHsKi8Kkv7pJ0dqVBH4ZdecXqYkT+hh2709mVDR1FNQZd4zKG
2fDBevl5odE2KQ+8PoZ47DijifKV4eqsAcU5752Hwk6skpQokt4zOTHm8XuoEwBomMiV0GemEPNF
whMT0OGJ9QSJLYCLdb/l4LIBqWNLDpQk+oGRl7wHsGoVWCqeEfjiZk/mavKzJ3uHW6V8+SfFB42D
lnMZrsXfn74Gu4I/OKxHcxFLJxeEpocT94nu5aGxabYnMQmYkFkEe9sydUCM3Dj/wbs/zD5At0N4
rwklkCNMf32Uhok6u4ITdBiS8pIGE5ZzHmQF7lIzOIeaB6M3MNquWMS1O8FqSi5Dqr180cPOFI9F
Q7s4BEkXqDlre1KxH+IB3GrBUtR+hMWGd7HhQlRokNaShV429HSDTDz/BPljOU5/+gCQAVAXDILH
kHImUuM3wThv7S5uNbk7V0IEBB8I6Swe+PH9o0P4zvX4ojnAJPxcWH2VYeeghgFiXg/dmuUIUYL7
TAr3jXgxIQ42hZUZi7YJzIeN2A/eeTa/wu2NriOO/7NgcATCnYFS9sTAHPbJ4suapVEL533Ra/La
wcIvoP2V5fcRbWyH2svn2OpDxTR7GPYxxWMoXKycdsExJOwCDwEU41KRr3mMO5C8bMM8sL49pPS+
jHPARChdaafnR6c0q0HzoAJyhxh0ZgeCFvIfIZjkVulC9Mh9wl7f0/rMat3ZsKKYXCBjDZdUBRJG
2Nx0ADP2vp/CRyRzUBjdhrOKDSutjqiGeBnA6J1T7sjQMjBvGoIkQDf35ts8FU5ZxEAzO/P9dUJu
tPSh7wg0h/kqiyk5ooSEWMR9l/OHfJUSZbNclpCY2Qm01jrbXQQvph7SipJEGT/BJOVEkpoRsE+6
8JzeazdxdZRkUwoB8hpGezsrNxuak51Ea+445m4n0x42c9qehKnri3qiWrZnB/fMqU5XljC4TLSA
bMrw1n4FUNx1M9GMktpFELgIqHgA53JqNgM+YT/KKuYgA0XlEVSCgDOfnghA68HPoOAzaHOKrp1D
i1vkY8PD5pXy4Eat5vsya2WXqYMd84EUErrMOAUCjRXzIPBbCYAO7BIoAjSJOOBPf2Vi70It9kfu
+Msa4atHYWPHRoL4RGAAil+WZ8YixSeXaXaST96d4Bt8fDtiRhjQH4DlPAXmyT/iLnNkhUsucAey
sf15d+LO+RrviJyaHaCbNnU3gxh8OF3zxom3mPdD/5S6kn7ekrC9XBf0dNQ15SHEzz5z9rLuNotM
Bj1Rrdiw/snJUVX8bkNyf5eRKnjqIk1BcS5KRZpvZFhyDdzizGRnwy0Obj99+xZmO+41882MHqfD
vUchC/Z8ha8IulhyIihOzfIPTMdGbr9YVO5CCdDWsFDRhDOAWlKQk6tzRx2xgD44BHtWz5h+Pp0S
inpn2UrmVj514W4DBME0oNKUGY7o7S+k2sQg7jstOe8l6Z68095RlJiB1/76j/YB8vO3dlFDCuIe
6ysEKk5tkFHS/vAefxfDyV2OITfeR3mEkQ8wb6Yu+1aijBYthDVo2VCf8O2+ONbNvdk+2L/gV5JT
8kwCaT7TC8fZmPbAwuspoJcDaNOkD09/eG4ARcuwq0S7DgnofZ5lpzF38pD6NRNN3iF5Lgead0FV
6pRx1QBfB7QqOH7osJE4EyeILo3/dhYVzujIdZ3LL7Os8haw+KxfT71ygJemSMuM+ZNiwakgGY8B
g5kwCSnFuT8TtYytD7ug1Tgm+VbMkqF/7rzW+15bpqIIuSMyb1G+b7sc3Sw6r70+1UwYgmxNUrQk
d9kbXJln6dGHXPWGnDB6ha81kM5HAamnT18596R8QehtiMssTW7lg9Mawy2+y3HvQMarPkEbBJ6s
D0qHfAhuR3AINIh6gxseAndGwvdKyzdRyKO6fGES0utofrsMVufg/E7IjJ6wWavgkmpnnvuZYSK0
fYwJT7/9xQfl7jx5/rgDGedgBeUJZSLWBo2nP+MbfyENLno86RZokTJqmBjTpV1rasObMuo4N919
f318vdZH0z49x7yKGZb0kPzvy+nuneIwe9GMPPU6YL72kVp6u8e9n4Nf942zuzZb8MCxV3eqrOxE
NfM+utnlmtbN/NHdfstFU8Sns8+ndO5BgXS59Izd+oPK1KsZPGlQxujvIS+6fmAsw8nGITL7gFiu
GPByTK5WDIZ7Q0rTwR9q3J3uWx7/9t0P+cvdcrqMHFYG573femUtCG/7uOjGFc1bnP+j5aPjaTj+
PaAjYU1PfC7ddhMXl3GljSz7NJRpQVC0558RPFJ2+y6SfjBYGGS3ur8kBDDwJeGwTtmIDEkJhUSt
UAFcKUs4ERQancSANec16Pt2SEzL4HlRDiM5J1abs4bdW0ZSXCSApw+MZwB+T9ArlxJl/sJiHkUm
seEP76NOEH4B6dCvuTHBfPkfyASUJuE0xHX/5VL+AS5NY3z6cLgTrmYCbf+Rp90fDl/Kd/KqjMbf
ZztsAfaTJ+CsKUegEIzvHfcYw73gWcLAF47sGis46E7rm/8pYM4ZHuvj3U2wcTfePNjAevY+yPuL
anvbHve+WUsTugt690B4YgUUu7yBZavPQNkstXJ7U9IzQ3ZDfb9+HIKWxbJYfZ3n273W9CCDwwI2
WtItpqfqgVk3ijtzrsDlxHAqKfRFt4NpXRXx+GuqCUIeHnunfnUffsr13CQdVQgP/gPGGVpj5liE
kHVGlPAJ4W7eHh9RdcgUDA3acA0IhmIawbrpoan5rOEbL9AK06fewraikhQgYf1Kb353Chj6nIKP
aHb1+9rQcFgywQW15hQRk5Mw/5Mi+OuRpjICVGicGqq1oFX69NSR2DCn41f4xfcPOQDHFAQVGpA0
RChD1s8R5SC9ZVCSyRoifZrhdsZKhWWIuRWFvyQcTGSTQQ7dCt4DOQ51EQSmnLxzR9jZrEgKrDsP
UX35e4k60SX18WR1bmuyM+IWM6ZqaFPXos8DbftpQo+kmfr42AGXWuSX31l0exFqu5F2n2jQiwXY
PaRUicuTayAmJ5pb9BikLCFME+Kf7gPLAuKoo3KYUS8xivHhXzppu7Y/jUcZ0Jqsofg9l+8u5ber
zJhpNdizZvim6eHGvAq444HmpOf4BrnkC4mD3mEKK32ZdH9u/nUJQKWaFHvk9VRU+Xvcngm59AQz
h19KH+MataZdk9pWRVyQELNomSgM3UOGr9O0SDu/bSD/REZ2JDCPQEjBS8+j05i3u3P8fwYJ2ByN
gwPlHj3/oiD+PyfcpANuO/ZjT8JVQHb4gkm8ngHNSBqTgMdtBFPEdbVFWTlc3we0ndC9rYLDCt17
v9zH5rnfiDNy+Lm6R8ifogKLKWk7WfMY1jrcRJykkK9YtG5kRGcJ8wLlipCocyVjaJmT+tiPSS/H
LEgOtSXdB5EG3+Nvyz8xe2bvYtL+C+Y6n6soCfI3zhtTY/qKrhl8p4N7Im+UOUoQAlN9fGeSKUuz
JwTjxlHHgNe/TbxdOXeI3zi3gdUgQvkD/akpWdub1sMp0IYEJ8HxPk7C5noqiGxMWyZszMG4aAhh
xALfZP7pwWidSQsMEorTElSt7StW1HGoWUlmpLZusKq11+vb8AlYMHhp7nK+wnWL1Euyv2TP5SXS
k4bxnasQoudKanLxnQSEvU5Gv/HWCkkVk/sPDC1cN5lK8YOTDXiuvZ1OYfq2StLrGmECBkOjjygK
R9s/+ZQ09EmYaPpDaVEvlKHLlGoRhwXG5pLHzWUwlSiQ6j4qIZBxMkkLvY2PLJmNyi9BZVwm68h/
U4ywk2jcEC9Z9SwxpP0CT8hkd5y1GeKwp2Kk6IsA1NZpkbV90I7qx3gMyyv9YXikTv2mNKa9ABEG
AQDo50ukSMxPZLQve463XaMyOQvhbbkW3u9ncoK2CH84h38brf3kSbXPlASgZV+GeMFmvKT3fycO
U8pBVnhjczxnLjHHSssjmT4yDZY5Jm22ugquR53YktmdZPBXWAF6nF9xHqHaWyORyNHy+Fb8nKwb
CPZSKpKKgSRn+ppe3CeIziGAyC9bBQjHz7qLLGcogYAeWdDZ8i5+zsg5vgqgRwr5PDubrH7o+bIu
NLbVmmecAVbsWA/WxmJTsuql0BHYY6X693v/CGwj8Fq1hJ9AWwpQZmdV9m29A96QwRs8iBbbfBUF
m6EHHQYna8GrYYB4x6UKMSul/Mu6fTIx3UV+mQr8gN7qhxbPhelf4IAMs/ujCdKdke4niw0R2UjW
5MejNqTyXrnGAxRSREmCLCZnTmTvWAyeKG+PSTWgq9dNvpFucJr4DzO4GxDDCCQpR6xgqwRKQME2
Dlz+wf/gY6YEJL5tj+nWF1yGF5OPj4B7UtDQuPqvHbM5cB3oB9jdVMf4s50pEyPFwebWZWSOD3CE
flFch3lewMpdacqxIp1MVogUVwfuXtuJIgoaIJi3nzC472gzoiTKyjiijOJl2IQ/Qjy/GXbv9XdW
FsD12QHEksIIFYfsgqHYlEiU6kfkqCwVABgO/ghSEd8nO3r2ru4N//96f5z15w+vh50E0GbYgleJ
XKK1hODuN0GKBd02hRV2S9srF+IRzULeRv+45OCgcVRBfYyj7QG4QSRAHAk6ySt1uXOdk/Qgg2K/
oh+KghI64QDIA4vQ7MLoFxIUf5m004TMDAwGJAOA1ecxzQsPUilJdh1nDDAP2IpPYaIutd8LraEk
bo9Jisjt83PAzaM2BgJjw/JuqHH+si6+MjUYUBaghYkG6i8oogGMYdehsCKZhzWLnOTrMoFxeRwQ
vROO9pIKDKKPHEFM0Use+ZIbV6NcV5hk+0bWPtAonIDXDLgqGcdmuO9Rn0FlROrgv4Z0KXrwwibU
zQ276TsY9qnDYZ1pNE1PsBlo4nSKkHruZG8OeAqjxeYR3Ud/mZoZRgwB5vxnx1DroxlDvm3/NZeM
WehuGRSRdH/pVnBxUqJxoEdRtUyBTANoXV1bJkB4wQyEh/WVPt+OHq4RpNFT7qH06STwz2nNER6J
75qdSieMQcCUadBuvKB/HAIEG2kwNABb9zv0Pd07UAAzPHWoTdRgOfvsr13Qtpk/RXCvOPYYbn7C
USJ/MTB8p2KdYyNlt9iNf4JOGAy4znAynbbkirQZ57Tku0HCBqX6+mY4nQAxRWm55Wo+CWVZ4ayL
bC3Zqr5mEyp2EHwpFlMigBBs82OHTtmNVgIwCewsN9u9RwA8jF5fp6DP9q4NjMqzgeBPmNnlkmjJ
4gZZTX3pU0uSkWeZxV48zFbhLVQIpwKt0NUoXRR6bpFgduhWfkWERMfxpGfP0eqZRNy3jNMiJJnO
uVdHMIhoPmoB9sQhPmeoBkmFfCOQ+dWA6IN3WIfY2/aaAIZp2O0VP/vs82ulnZFvXZx7h/mpl+Hq
95ydB9/5qY9Rda70lf51fRejATZEcEmK8ND/LoxR6TKbNjB6+9BKWwzIu0Z4yYVtNJpIniyAEU3y
1iVDbIKLz8k9wGHWefSpQhmJe6M4Mhkf2QmekEcubgeXZ6TXzkFmjONPOda577RLUL5p/BODSS+h
q+CbwYvf/sYmM25F/wRrANMOF9IWBK49Q0e+Hk9jz9F0ckuQUYo9983cTayOf5+IkveZ6jYoO47i
9oW7MrCt9zspuXzNY+qvPZQJWbNn9GMxFGrv3cR3sG9MnsmVI1znfFRpyp18NTbj/chyakeLF11X
J+N8h++QAxFgV4clzFFPpwwi9dRMWx/y6xrpkWe64ZtqBveW4fFXj7RAoW81YGqnfwFNLF01Ok5b
KG0vUiCeQguw+RF0As07jhSPMpm57d3eg9PxMn7H9+DjvX08KOmSS5mB+2p8Xb7HNV82gYFBxxbR
KEWnTqkQobkm6d5HO8F/cGnB+QLRLPtLSDIq4C1SF75c3a9ZTIiI2LHAXUfysaZ3nq64BjB3Gugh
eh7Y+sNXWMYq31+mRH8DDMHcfY91GyvAyIACrLzjCGCPl9sQ/ZgCC18AYiQWERzzKqWFhCb4yrQt
OGHxXzkz0QpGfsAmd2tOzxYA+ebN6W4RXegDMarJkZYSlDIXTmrYhkIppxUwNj/HI0+6n0FQe5wz
GitD4XDr8lt73lnFc/nOO79jgmGwDxYdF0OjqKLGOPcqmHU3wHiupRt83VesAgvdA+jCMfTrXgNS
+fSQxvE+LUcSPDJ6rvDqnUNjpEHQugYbWSlqePGZOOBY7E9wRxl+6wCsMtPWNXmN7peiPrsP6n4x
6P5azrnPlMzo6R/hSlZUGmpsOebkMLhHRf+DVRNXmN6jJ3+fPab2eYgPj68jIOX1kKAHN1bvHptl
slTHCu5MQ+IOeY/gFOAMYJ8DeKsft56UEJHbybcnTmu4gTltIjORZjCG6eCY6cuftnHfvvUegRld
YR0wlwuvhcLtuJ6OsA5QzcPsO+azXLybXHFgoDnutPyPe8DTwAquERxjzxx9e1ZipMfozXQT0VPu
+aMGNRhj7+mL/fUmX9OicOX5gokxVYG1R4/q6f4wudJfcEP408OzZbKA68ufhudc+fsI/wVu0ZPP
Jmd1LeeUHognPDxSA5GVn3gagrOd3I0eMpqTxbWXyUAzKll6zGwbanxsw1rwq2kd0nABC8K2myWx
5xCVX6XWBEWt3MnmxwASz+4OTTe6NgUcMqAWEix3xadwX52hYuc1B7CD34DHi7n9X2eHJBbgBWtx
AvLsp/fxPz69TXtWBBXDm6dt4vmFN3w5OxBwCmeie0UBTzuKjaGwpGtvVvGdMLemyuQGFUAEpGPO
kBDIAyu9rKA0hiJ+/btPQ7gaWNiQw0FdLfBJsvjOfFiAZIxbIsKfyuvwTWkjohDT7enbR5Lo5O30
EsmMR4jR7vwJAaeCeWHwCbJxAZ35RalqIUHxNoDBrlRoDT+dx5o/plgjtaTnDrjOfy2Cm4uFpr8a
noMOW15DFf7wumMGSsBtFPVHxZl35lY1BJITz1HA4M0xock0rNzL9DRtsLekhsBI+OvvPRrwAHRu
nhLXachHAZRfd513YXvTSii9H55IizCBohR6yJn1zJTYBs+pvyUiNkmTFmtB4S1X7gY6jD3kGTi7
LkuWhIcDpv/DIL1dbW/O5IBwFgnNf6+lO8e+mp1Jz/hkGZF8/Pddv+5aDhM88Wz40ouxSMJk7TKa
ZbMjTJH9SMXxFsYj/Bj+QvUGJCzbVEUpIG+msMob1u/VHYJ+YGgFs97+gYXPX9/cHcHL+DWm0FFD
oh7j01dEdwZtgikxYpClJUUnUtIvmAZvafBLYpHZARemQgak43nwSQGV3tF7hWLlSmYANmKwAeTs
khKOAYk8BDYKXCWaiZ7MisXOltjDOuxdE5VAKgLfgh4KrBS4INReBx8gxG6CfW8V1Sw2izjDycIF
PDCyBvx2NsIzKnFIpg/HEpMbtMG09eeXQS5/X/zqN2w/1blHtffu1b19X4u6eXugZ4ZOCbbKy3i1
bSkoZawBFeSJbRCek2vyjdXYvi7VkLJjVAQ8hN4DlKaa6AxN71WTpvGekweEhzL9JPfeJ3nAuiMm
ENRvfjuuAhwb4n2MGXV2Dl9RmV+zffjIyUQGbYhEr/4rUkPph66G9axDDbo4J+ZgP2lDH7/NVv0y
bg2NoUIyofXEkogSxhniYmdPzgHHCMfXMyhorcljZHJAbA1kTMzF5ZihVW6v/3hOHHZXApXFYuM4
Exihy4q4kgqL5pCdAhXi42xZm6zeoyOJDW0wurYMv4Mscg4oPmGDcmi7urs+epuFiIOh+RL5xwo7
XPNEr/XxpnBbeGwVd0CAgBLoB5icT5A3Rm4goADTL9ZFwJnKBXScHWrhzQ/mO1z/T8lAOC4NQJNQ
i7LMPYbI3TjXIJhw/SSsnwTCHcdPw4OGGMWvncjbKNVabl+WbL6TIke8cDjmBdo4C1clWGzIBygs
gTynmG9gXCIbD4wRjy5W1oSVyC8x5IBL7VecOCYvAFviD7qn0XLzsteywKkcCVEUwly7xhojpUaf
KRFYQAe29G6XC0b5YqX1Dnaf5+bLcjDwVhFLFglp1DFiSbthONIf04Tq0eixmSLSaW40VQoNpr+Q
IBI6bnbDjiULohEevvFNlFP0SdpEa52OqOykgtTgsOVzUL+bvOLrqQ5z5j7uGb80CeTwpzhYKH0o
kVsp86yu5JKfVBsfZnV8JBnpEMkQjI2eAXllCO0laLOuZD3dfHPWQbaGPzt+80xix6eVhI6d1uWJ
SJoj7IUUJTMVq+pulejM9R0Z3LCXSQ58b9SzbgGjgSjQ+9OK9S4Q/yRarXrHxPSw2rR/MFKco5Ik
gfNx6PHJ67nb9Aw91h8P++AB3UIQjOUoNIITgIlE8gUpI5JXNgfVHgHeP7CiisRg9ZQ8o4J3gcXg
dxcrHjCH7svvOkzptUvfGFCgePTxiCFYM7tnZtJQn7Pk307XNwfd6BFeSIY268rTQd8VuJQFwazD
QFlEFBx0BDhW3ituLerZ4ezoSOeJz4eeVQkl5sMpn+rramKSGab8Hz2vJxGU5ehcmLNufwjBhq1R
jwmQTVOR2o7N0nKbifBA3swe86q3c6b3ZTRhe9ZilcOl6wxoQBceoMTR+7Q5WY8PR+FwU/irhi0c
OMNr0Gm7H0vFjH1xuY30MzKRFUIIEdVa+/7nG3SeZ/8bXa/xHuK/1Qz05/jIYjnOXwDH5op2mn+/
RMqKpJc3No672yNand1HM2iK7GTRz3qOPwlo2jdAaNDdR8q6bLn778h4pb5pJqtvr1n1r5Ril/iG
ncI77H7zZvB8kBAwO4PJrE5J/UiOdsj1ld+qaOc10smyIPLv80tn2sERtNyuLmG5ik6v3rPjX1/9
09Ftrr2OGinF4rJVNdtiKEcxKJSBevDaz6C5efvwAlr9iY2OX5NGaEx0j8GsVTlLP8tq+c2RVl0M
R91zHNFyiiGofRLKDp2mpvtl47Y5+8y29+zOu5RXavp1q0t4zng3vzlHnVZ0fzDkbVDSV33evLsK
FKSkNHMQc1Ff0S95RKWxp18ZrRCpf8dt/9RizgylBPf28Egb79qdn8xM/cTms/eA0q+kMHwu5GBW
cKnDLu5jdn1mhxxuvloF9Cg/WKY2BKrLpNJ7X7es8uWq62gFTsfmvFaHenunIngoQOsvaP/PbyJd
OTq3qVduLa/RelYx6twHLTWotFwvo68GQnFZ9VTFv1hprfj13nvWsHrf8xaMpFf0YH4tkuffL+Qo
Fq6tQS0+4O2M8Rlh9R6Icy1+8XCRggk0LFfH1w+7C8Eb5/HDdUPCDPbGDFulV+tUuCg6vfF4q+Tb
wpuivA8p4tIyb5O82T7dUKgt5F4YSPkjKMOTcQj4jQCXFAM9dQy9tZwrnVAmSUhWWdH6gquazpkd
AR0LJCvBCibW7Vj8mPlQONgZIHQINhQT6QWmBTJW0zmQMQfE8EJPFDSEmSOT6BxESMHiVPyQEIiL
N1CS+gJJnzbE4vDI4Bb73MMFBCFOwtQnC6itdLcupQH+Bndv7r4PLiSKA55hzggfNLqTrv/weYoo
yABZ6QM8uTXwNWlXNGTCYqhD7j2/ofQo/ZGu87NpdxInWC1F9ioMJPMHb0QT2wTa7rMU1kgWGHaA
IbZH1ggTJgcexwBpCJiY4ESE+4W0OW65OCUBavJKf8ZhlMGLctea8xDnlDO889n9TQYP9ox5EP8R
lBBtmOJkWBJ8S2cD9AZaVED0JARJu5Sc7WfZDEgrr4MpTxbP/vGotaSWgD5PE7joCcjEzacIp0O7
LBeXBQi/3PC/Lg6sEw923y0XgRr4koEZFfQgeCQAV2xG3Qfql2zfGAGEjhNotHNhWEPXTlHrS5b/
GU0REYN9eiK52MCaINGnC7hy0adZLW8H4LWH5QNdMaUNuERMEy85i/xIMzjxv7SHuVEczdc5H06z
D4CVErhw5jQckeNZfPptiDPXCbJUTH8G3COew/ETMhTKhsT1wd59+HmCo+2D+1zGWmfDNhw0ZTTr
2MpkdrFlzCHIjTI18k1gpP2Fhg3+KnxcbaRp/faAoZOIZslt1RGOrliFk4UJja07hhw3hKQYaGtc
oW08gz1OcfSpJBDN2Bmcbt5qHMw+wyHMDqONvAByO5O1b1douCqDQpziDmoA7AkM8fJLIRdGZ1m1
5BmtE8Jh3PPBVikMaT3m/NBonNcTRHW1YA3I4Q39GdPTxq7XBBEmjtABfH1d/HSAtU0KU6HPHEcw
PDl1UTHXqgMBjJtuCw+1VEmDQEY9hZdKCorSxytLGjecgs/Jvc0MoQDQ+eL/f6TZsPnppX4+LQcu
BDw6TvoGxoJTXGkJvpPrSKnj2/hy8pVv/5GCIOWm4pSKSxYI4dnD2Ya6sfTKD1G28Gnb82O0Rwa4
QuG94c8DmsKWQMl2XLfUqG1FNOwM51ZAaL72VsiGbf3lLE+X/rEbXxadn1fpPbPTojomyycaUoQ2
twM1jPlyimOoUEL/tDEPXvMej1Vg7EeaMlYZuOnqEAWsqNr72oMM/6YOWvQWbfPg3Tpb5TmHEdBQ
L9u6GVIu/lr4UT2kyDzCtzZ1qmwTKYYMebsfYKKi2Xj621PSwJC2IeLu/XiLn46qO4YYKSETS74Q
EI7xndjJgB/2xJfujw5lFMIGMGu0hgdKc5uHVNky9kP5gBoV0jVK0NXBhXYaGZby6Ce0MNbQy4H8
/xbEsvuBOQb91QeKrq5ob9aUcUsf2REZd3dYvdlvZ40qLBoeSYC9/lOzZ4ff4U4Gwn9X4G0sO6BG
CPXsUlXyH0idEmfynMHxT4DXfXTunVLtnXcbGFjPy/Ba+CQn2rcHreecHjEHLn6eAYIB1X6gN7wg
b2th+G+FV7R+eIQdcnWFABbW7AbKjua1Mdc8W/G9np6e0aEztcrFo0ud/9x83q5yBJNRU6tISSQs
Vi3OvK+s/o4fldt5xJzVX9zrPQ0HcpNDCB2+Nu0a+Z70tkhffd1/6Q9PffZu/Bu7rRhU+qimXOqG
+0d8eQUrjl7n0MaLVmW6TD0/FhTE/uuY0aSKTjnR8Zi1r5VjFFMDcsdcGa+SEz2R8Wtzn4qCEY0B
dQ9aETyhkgcheJW08eW6hAqjvD52NZ138d1zDepv6SnQXT0JKtIZPVeo+5JqCu14CnECPk9Om+W1
qd24XrQG9cJI6kfysJKqHTNqBgUKrYjnL7pmBqGoLmTB1zPoINoHgDFhCaprIFXd/ZBVe+9tu//m
53VEelE8MxHIiAGWSQnfIYxA7RrJ4moG6zN0H/EC+huDeEdzWUMVgmDImC8ROtE24lSk+3iafXpz
SyQ4S8qlFTmUB4tEWCj0Oiga6MoKp4hDFZHHSB/DQXTcr8/apG8sUG0I5xNt8Zq07USbyxLogd5t
e8AJTSeWrQ7JGRMBCotZlkv1hCpaiXNJkFn6vvSghQArqs/XjMAw1ruQ23gABP5uMH/SeHi5p7zu
PwAC520qCMIJI4yRBoEcFbyqGqTXh7Omz5pJw1SUFnrYJhrSnGvR+ZQuCt0Buh0lk1l2nwGdWYOd
QNpAsTfiBOYpkFcAfvWmpubgx3Qe0PNpegnN7HmymkxbvX9QgCaGUk+PXAFmb9MHv0e9dsG6pI38
dQQVgaVDw0RYqKJUMUMouF/XYnist8a0MU1Wo4/DfARYOazH5TqlqACLCOW7tDcmcaRRAYvvbXA4
PSVlmZIYCZskbWEJsyh4KWdjrXHaw+BarEWXJXYF+goMMsqpUhi/IAcLw7VYRGLi8u+Wv6HHsN2B
S5DpUjYAhYACUPJ9piV8KdRu8hkXuGHA9xTq8KFOhnMQmZGCj8CarEMERWsrTtd1DrM31WecVZgn
/kfSmS2pigRh+ImIAJTFW/bNfW1vCLVtQQUVUMCnn6/OxETMcqZbEYuqzH9L+3YGgrGMowhiUwG1
ptMbKxMUV6gdKCxAunAS7Tmr0J1R7ezrAyx+JIO1jmGtrP7Ag/z+Mr+TvZfsH90aXw6bXXom4IPd
2RBOS6TzEz4s9GUXvxhBAevpnJBdLk8mM13F0Spqj5y1RkPJgUBfK4JEhozJQ6VGrhmBoATCw/U3
FiOjL3R0nH8Ur+8NajuPQosjNJ39k+hwYep5KHSs4MciO22KPQCZZEMPYAmlhjD25UE/GdR8nHuO
qVX/4vskL/fKzX4CduIKoZLF30/pJJbkEa8EzwVJ7DbbmWp7LUJgAqmIzCONjECCbDpCbJDyxGQK
vwcTzrZ25GaxpxObvD2vZKTHOFEppqevCjwlDwo6dEJuJs+WwC7Z5tbtcWCxXdyXuUvbR9qMoLbh
mxS6N1cX7oYRZWgOo3kkQ6Z3LxRhmXCLXcjRRF/N8QefJTIisCT8Ox6U2GMNQ2p66GuE9gKPDPyE
GqEgqcWzhkYPsxzrjIUhSE52C4klhz7x9mLFFPMauahzR5hxO/NVwc4SHsSiZzteyToktHk4Dr82
1zNwqA5KjwcTFM1j0d0DilraTOrmLuRIEc8rUEGoaqx1iULxugRJ4OhyedYFNs8X8M2FkUMBY119
jhTNhLqJ/xzylNmfX+Fw4tVE4od4VVKyyXi3zQNrv/rwnHntgn/l7HhvNE/Dp3Ggp0cshdVULCBu
v7hVlB8oLURibniS/yV4cPuOVLECz8rRj6UGG6Mov15+iCINbH+Bq4LHAB/YGAVNzHPN84+MRtrp
pb/XvOO989Cq46dw2meyMn/ewJhj2LxF5qVgKHDnrKfPcghSJb4FEThQszXs9D3gUuW1dkejJSag
7UUZj1dOVNbsQMdjFcLGo7NSOaUMAOIxn2YltJxoI/cjDzCJKz+GKxwaVJsdcTCXj5jQyhwSQbUM
CsIz7uMFym6GV6MQox5FTtyemyUkKGesvTdQ0mtYhZGMxRQtvIHwoAEwi+RAFSV+yN3XueoiUG1O
KpAmElx3/Bx4IB+NKlGk2tYXonEQq98bCjIPdBNw0MAPp7kL4FbfsvWYuT6wLOr0lKPbENpU9Ozb
5IYZHDJLkZJLQpKOLw3HlNWqxFp+fjaFGPcZGB3iHr1lEg6fFrliR11rIvm3ht8dPhl8QDQiVNJ9
FnQwkEYUPmVHZftKPdoWLu4mFi1EoEsssuEpqQhrcAyv1T0UwZrkTHFUkiKgUFeh3b64I3PO8Nl8
j1Li/p5IkLlf5zkMBmBgN/+1vve/bNtxzWN2bo4L+ec8OpDAB8EMd22/T28Bn39cRSbq5/uHiY5Z
GuO78bRGoIXoTC/coJFdbjEAwq8G0uQT4H/wte3RPI8EalvolOOKZD+puJHsWPej7jxIt706/XS2
HY2T7HCFnnjbl8J7J8Y1dL/z2flGOVlyDnMWk2wz66enosZkkNunjCEb2EgBw3DA2sPzpnbT3v6e
dhX80LPzCgZO/xZHXcxHRBrMktijVyJ0rQCFo6bkGmDTvoxp9S+mS/LkPzH69iNyTq6Sja7owQKh
o4mU7QX1p4GmDQ1qr89IzxNfDg8d0VaAoXyc26TNgrfJY26XWNyvWqhewuaJ7DG3S08+X7NESb0c
WkoT4p8nt5KxF4CB6eb5K45amZ6JJ5CzXFp2Xrd71IgNKW3+/s8qhEvDVxcNo2vuIta+YlD0vwnb
WnumiUJGcOzH2hZkUXwsnlr0rOzFoRbwTheeVrdbIYSkhOWPDWS39fj6mRkT5eMMJtfpTZx0fPkj
12A7WdMns6MQNQfonFE3IOT17r+fsAsZnAtZcrwxy8TrtoI5vrx4tf6QBxzQyASPbzQcH04VCmWA
6Xa84k7Ve/08SMTNJ2+JWt27BcXF41D8mJY2CMA9v9raRP665KzePhkr6aez5zAkk+EVXWvnM7tk
oXmfyeMhW+xjLkmrpp2wN7MFmwQk1EirAPqaVafMDGkKyqedHr31XY5k7+Gaa9m/bBRCSexPAqSW
lMvbuaxiNm0VRhXkt3+Fo84i45ommpAVnvbjKxp2jrlp0A18nPecI1fJLGxOAhX/bCnxwNOxGeBb
yJaDGAzabWI2pHSWj0UFypFo8PSmwez8pPXN1xcIEaGrtUcxIY+Uy/RvbDTwuT9XbzTRf/iSOmij
mzvynnwXK8QFbNMoKEasC7IGDwo8PNuptxk5NfZhwbYh7KU649jgL0pfocksYeQKwXEBglMJjaWF
jupBXFjq6FBCGo9lwSWyExBJPfkGNwwP9ZxPmHwTmRxskVgEp0lZgVZYbO7Y/th0+PB7ZQsazZ4D
rIxMRMPHlp148QjF0D+F/H4jvGVlSDOEyZBVSZYzTaHtCxjkgmpHxwp63r49SIIcgoYMqI4TQmRR
SfaK5G1wdrpPLmwE6gBCYOvsv0cs+8mGzIEWxpmtMhDKUDqH/yExemyaBj6yYDMH3HSxxzZiMlZ0
FggDD6R1/x1BGr/QiWS2SEUWk9Ba2mgjgVaCTnPK1X31hRpYAcw6fH2CLYKkeKIJr330vb4q2mkK
SHshCEpxYIswHYoijsSpCDagcrPPcP7+AP9qGgIEcUEE8AJpsFNzaAGuCX6R6qCx0bhL52HOZUsP
BCvkmHg4ixZ4oaKcWOcyLoMLO4E9MmzyQXArt54Ooao48nTg97t0eZ20iel9FqqT4UJdvcP3dICQ
NZGBbdCWhgMgoz9zqnGqha+dtC6SL47/t9Xv8hCPiy9tWqdPYOH91/bmqbAeuOewSKK0QHbSIYrY
orj52Ash9/vQD0ErcNfEaAFOU/pTe4U6wfafh8Y96Xix+c42OZqoD9qlgUdryM9DltnpUmGIItOe
nK9f0Z3x7i9QprfbOB/vmkw7kiFMGBahRiXGBqm5lyVwP6fXX3F4k2X5ZpwfyCffUz7pBkwzefJs
77TdY/LhywFoEDQMy+WFSIzhgQwhci5rcC3OuNd6EOO1ONb+SNAwaHrm2RSvEQ/Z4wzRzi+HJvjw
nJVHNQoBJ8TyD0GH8aWYydd/cLmEfH0iIakxebDE196SJ7LBongkUw9X55mvaayfOPAz0sOYpPNK
mUs2nGaH50b26hBrgK96QsICSai5SnRDhAERT9lzJGUV94QBFP5ggNICViy5BO1fH6m0bQA1BN95
n1DejDxan+Hmm+id04XCy7Qlz+A8RJHlX6cEPlMWtUzavf0+D1/XDK6RGpNIBUVWEYogEhsFLAvW
DC1GBRml5MIDGAxZj2JA2odxX3aPLO8e6qh9oFkN8ZR5OLOCMs7tJn7Gn7i78jSyi7TCdYweGdil
BvnNXWoWTokd7Xrrn7/Uc7EcpsF9NaysHfFLjLjApIWQ71I6FCrou1LUPw93tCOqqPX7NLmXeHH7
LpTXF8MemdHl7j64sqnwWxurSx5/e6fnHRUPgAXc8XWGB/s2JNKGBibAoMWVwHvfUbq8xpkn6EEx
Oomsi1Dol/511b4J8nkbQ3SfIdVycpRBBjnMr562vU+rZY4iEhtKty3ZI3ByOBLH3gzUx8UADFfL
cS2k7b42lqdIH6Lv/MNyg8ZtImXSBHpYBYJaP4ufm7LTWwmiHs0/cRFTIQM6NaQvIg7wCVZECgRl
iNrM/qID6dFUMEUNVUSHYOmBFrFkeO5BKJGouIz5J4I7jt9sfVTJvABZkCJCYIQkQhL0LiqVwn+N
WV5sd5SDIs1c0JOnGTUXjO/sKXL43h4zMdkNLuEM9ZHzwStc2T84y2Ycn9wFKnlod9NhBCpj72Ki
A4S05opoVXCu5/HTIc0rLDachaCBUGSJLtK6GPHGLBKMFJQui/tKCBM1yAvKJmuj0DBJ7L+gCuyU
oqZmKomFurUAbbXZNoBW+VJmNecU+O9cNFBiiJh/5EazfpAPokAqoEHYYE/0ubiV5n1EV5KUyT18
okXsfUqkCRs78hcTCY8iRGbyz8dARsZei5ovW9LPkh+EgoVRRXYfm5NPa8mLxtOmlz/NGa1AWCb5
vouHbr5oScxVHLXyiPKqTqYNvO3PO08MgOHQ5fgRUhYm6/L4Yv/yZYQeJIjEFIfeUei9z6Kh4iEW
9AWzINDTMUiJI1DhqMTVj3gUQhnCW+h7BsDbThEhyvqyFtHfcVBldnM0XJgCkmAN1tczeCoIJcSu
RPnkGzHRQ+j06Kte7sfB4RKUsyYZnPIJOlaKCUZg/t0T+Fl5b7rpwrSL7XMsviCELhYmSfu3G7cM
N7OCawyO6rzg3a8oYIR08xrBKaGjI9eXQKZyzRi2aF5xC3RC2XrGPN4URhvWseSok1EyIud6ODFW
Ped8iEwmIPJsXPlStMSsxo2GtCjHD4/5EF7mFw7z2eAunrzB1dI9obu7MNWCKt1OYxPaby0x0K1I
1iZsxkF1BoyVoNdBjHB3TZ4NZZwFlb3unWtQOL0TKWvZ6RDx6R6qKZKsE9WrkxcincsqWwzYcdmD
eTdmGyE1kh0gd7/2TogNmcO2foQfP/dugOVQmUyvEB/9Pn6Sa2Y/wzKUo8+pAySHfbU3JnoUGom/
htSi2n3ulDAbN1dowgdCnqnkaLMrg1vTwsqX8vEa9cFtylDtmKEy3MlsnPmjUCSVZ/NqfD9X5ydv
3J1z7+4O3CvzsSVsduhQuYCGQY+py70N8HvyBK6ZTjMfgEee+E1iIK6MPO/x0UEJD2D70QecKIOP
7/1w3cwusRYoST9Jo3L2CcWG+JjokRkZO2NHED5AJY+3ZyRwOGCpvfv8HR5AyL9hHpDJjZkE6WFm
c67oL0J783i4uZ+aJXvyBCwXTL2aCYUtdZCtHt7sBysZ8vQakrkXGjt582ZQmZtF12gYIPu1s6iy
v+Nm8vLQfEpRFRnnYUZoSr8q589ITYonNgdmx9123aSKmsU9gCB+L9NYYxyDdQ2G3mX23UjR6O/K
d5tZn8nVPegWK8GDVv741ThiiejL04sN940SktZ+zu4dDYJuXsaiWkqt+4EYl0fSsDdM1ATihBir
V6iMq3k5/+ybvR48H7bKwXr7UZD4sh+WOxMCio6FYc9BNc8giTkzWYVH4xLe6aQxADPi6MwEcUZK
6YTSgOkd17lT0x8xj5QpMk41fl5C9disy/mX0EfmCPeO9EfDPxu45rG82DqdMfZGtAPzx7Qcp4Og
BaF5YCp2lNkbaGIhL17B1a8hyrma3QjOXPKftuk+ghEx+ZcFo2ZgJY+S93LTfb7BuiwQNC0Gb0Iw
Qttav0S93q5pL9UzWZLKsZqNtjBjuKQfeyl13qTzACciZGaQKeE1+wIkrQtHw/W32T76HxPzYpao
V7zSjJdEMJ0Bva+hA+X1nWW6u55atBNWtntFBE/p5x6MIcE2zYE8HQK08DxzwkFtWRdomtV7vjJv
TmEwodDWLzbgu3lg+TIqgTWdWj1qUgaHUzk9LQn1lozTqfW5+OE5O2UnXvW912kFGLd2o23k1/lx
QvJ1UHGLxWgeUuJGJ/SSKmJ37u2FcSyOPP7o4fvlASjfYrm2KJz455oFTR9NqYb2mbNfDON1YH1U
lKa7dDNIeOnmt1vRKreETX2W/GY/GfG2OJUP5sYgGGcEyjlIIATLX6xzTebTfH7C4dfllfn/NYI5
UQjdgtoHPSCTgp0nA9EyTEvIZ+ZdrDt3KiQGrE+MtdQjHQJV0gr0hQlo0zFEDwQmFOO9Fw3hyH3G
xvoWWifEhQiwxrcx9RYVGNSohR6F8pHqpMJ5cVujlwwwQaC/PK7ofYYW1H8+2xJRklCgCUEnXCP0
wiINOC6tQ4nMSwiZhcgJlPcDJUflPGyJJ7ycKbioUtYk8CFzTB0aNW9mWicSRakHMNm6VZCPVVJ5
DVdbUIP7M1FdajTTNEBAYaaDSAABpjOTQ5VjPvUQQBn2nR2MWV2uRN64EMzOZuDylNlkISCrE03y
uQrkktN8SBoCKkKKEQryCc+1O3KpdXTeUkKseCM/d0SdN+CsX3POezdfRAnFD5JEqi3hvQFnKCmL
ouei6CUXaStgiw/TAoRk60a0GM2x6AFE36D/AFihzjLDalsdO4pfWmbyC+Kz7qQewwqcbWerp7eT
Qd1FLzj8apMtZCYkrgZRseopTjbVgSaA9qt1flQrap13KE4iQhJcoC638Su/Ig0ZWYvGkZQS2ns9
PBJpTF7UEDkzsxsCRmR++IXRlxqj8YF84wvaW+SyWqyAZrgPp/AY6UqmoZeN/3K+LueOi9vu1s2Y
7WTf0Lr6ZUQmg9WHI2K7VlkA4BL3IXEW/oMRUg8GZ/IefQj04WgoblSMKUzDQkVk/ZiMcKZUXKtM
8y28G73TpqeOcfhM5lSfXhgywDU5w6nCtAzKMCn5LvR30F4tBqXjYjQdkKfbeDggMRjENF9Lg1Bm
2kgzIcij8GkjjhK47/ofcjbKvUGMcq0yoV8Z+iriei5I47Y8LC/fhPTmu0Hiykzs6U10dAD5GLPf
l6DS9iDAo5cPwTTEwzIML2KtomkhJqrjbmDPDbqtoBjK2r82bP1ANhTmrSfffu9I9J4OcQNjJZF2
o+v6udKffyPK08qu6XWAHk1H+nrQ/MVrglDgre7vo8DUPVWaaOqsGjBcxboLkuAWD58xOFaBAuad
8PdRDMEgSyH5H8l7JNaC7E2eE0VakljcJiNK0QF0JEVq2CtMrv4MPWCnK2EdV+dMtFArBTfKbIxG
apxqs3vlf3MvK2hbVSngtqYYQxDr7odkrzBFAxNyQpO3p+xSvJYhLTpD2R8BGbPm5MK5ieXsGTE5
k4n0GQLy1y/wgBZJZcy6VSnhSeUZ2CljRqiXpin6zE1dOc8/7Umfvr21Voa6Oagd1jsEV/IAjtp9
58V7Pjpo8PBMMt2Pxh+E134JSHAB3g2ZBI36FchkXZfWNb783juHcJT+bQOMvpGGmH4pRe+N+cct
RCV8NcBauG/C2v1m0hfWmQrKxCFALEVmpAQkbQFlBrdAYVM9vF40BH2FWdx6s4/ML2+0aJb68sz9
kBGPOOBRaRKR9OUh71BLDmbKpL263Yiym+5pNOkU96r5w9mHma+G+5Xt98+bAN5uWirR1bR1IzQv
zgfBO9J1I0zfFvBL/1trttY7BrPHKPr6SFa99xgBGpYl4aiaDmK0lM/le8wR+YBEhd+K5N5Ldzem
G2xqqtfN11XZKp5TTY/zlcFe31vkQ4c1+f1fl0jK5IbLInXvvU2UXGueZdSi2VSapM4TYbNC+AyJ
B73IcX6X/lvxX6Z9rQNGGFWv1QjzDmBRHbxK/77KXyj7XAMpAWhYHUrMdD8oCce1KrRokAL1/BZ9
tlXQ/ui5c98aRXjf3tA2lBGCBnmZ6uHDCIFqeMZflbP9KXrvwTnC9b8St7mMsZ0shKD4thoxEhNs
OhfJqSPG4NLkF4txvqiS4Zw5iihQcmxv4BwYHZXdyPQvE1hmvrgsVKbqdZnnIenFbBUtU02COyk0
A+fzc6EmTxfl+Yoc1iqm9ZS56Dz8PwWZAkX0hR9QHTHlvnU+Rlzfks8jvlJBbhBTZJhPkkvjlulE
rUjGWHJzu4kus7U4jPgdra5iCBP+b6svYq2bIGJkzXy9rHFJrXjdo5op3aHGkMIa53VGCpOBph99
rWo3M5hNFbqR3M0WDH+SDZ20dAoqfRl0T3L6oDmrwWv6pYlzA7MMGdEaaLSvmZXq0d3vrhbolrrf
jMxpmXS7mxqpvX0rfU1xdExd1aKgedCiktOXYJohHYLht3hiji/Ffp5zkzRVdFmQHdA2HJ8Zu4vN
Xe92BcPXCc01GJLMyCmR65QjMZ2giu3g+utxPkcTERgFPtTqs+FYl7Pfx5rzMijwF+KrMBaEiCH4
yKGa0OEjY4hu9UQJUTsXFpEIzFp/5B45Andg3Mpv4/qYMTbt4z1J3pEs7edOKsYzegcF+EvQQl3N
0srWnHa+ef2poETAWIrDGr1CxoIW8y1T1rwchVOKS7s7JqrzmbAgqC11oYi8U+RkdMSGpnp5z1yo
GTUtrJcHQMHAijMZ54g9iDVlFN/FYxjmxeHkI2tYC683F0IqGz9ieV7tsvBLqha9zwDrJkysLm3e
eVQxuYXgH5gRgPsBh306e4wxwAxDOA/uluZAUEFlEKrlalsBdL98VfV8Lz+zvV+izKnPSlBEI/Rb
0MTvTTq/h7dNq8XD/RebSWAoVgX4a4YNA4cQdtE93WXn5TfHwWLxYqLz7uury+HyMbD1Zfan7JVF
1lhDqAhqDAAcKEk1anBXlO53PdwyA7i7+t/Sbn4ajmOmAiIkmrfRBwxh+sTWDqTnk0ffWoUWNv4h
YpA3VepPA08NRXHQTwOsZv88aY7KNnzqbP0kGeJYh9Ej3lKN+2PLdJ2Wlny4HRDGsr+ortHiTw8u
RJbQtAGoA2Ii5qVleNE7i4nB3zEPV/Ba8oCVQEh7HpgVGUrHYTIM+IOU1vmJKYynzcftaeP1XEnY
V51hzFvo1DtU08sGflzZ9TJifXPyq46z0JjedOshuU0C6c2q4RE1lAQ9r5EMKa5XLEgacMkePL3v
vm+CO4oPpsvUzJ72ehBKS3UmjTav2mP722WhVM2yuNO956SnLpoUb5CvweGCQQOibRA1uvdK/bax
FbqI5PZbfPx2mLyJ2nrG70v8SCEALU60Mo9uxjj/ZOxKqmxJKBq1yaiZfggE1PyG57EzEsRy5Nc7
WuPQz9EWag9crt/hRGMHLNswdd+pzR/fn8lA4zknB2ts6vMBYv0UdfwHjtlVoX8X3WyYz9//5FfP
5Pv4IdL7KY1JD5IJ8bdhga/GVMR5S/98CJ07igroCjO4zWrAnzgnX+NtfxnZN2BeC94OOdYWgyu6
M9dEsh6j9q72+fj+ntVQy3inqO5D9qOH+8rYsBWhzXA+9/GbPGqnoV5uEeRZ9RkRJXZ/+RNIsp3+
fod+Rnw1SM68IcRj+WJU595kD7kFLMrhXMsTsTj54qvjFx4WCVu+aMIGC7OBLeRJfz5ymKI6ckYD
q/0uSiN5x3XVWXP74TXgNm9viA/zRWQqC3VkP7AKzzpkVxSffPCnV5iWmToyskdOTszwd9gxNGXJ
RbcUdBlMkwJq7iMtuaHCWZShUoUodwm+XbHbX74oPV2M1vgzTJt57E1SraoflcBrp5rl8GhkgqTW
sGKwOyyEiyQJLQvVm3TKfhWvPrSuMQW1pxQZRmokjrjTcCyWAYQjIuQrJsYxSggylwmE0VZMfC22
g5mOMsbWwkGo/Qg4puPVs/CyyY93/zku1y+SPM59MLg6YD4lxtbUsFgpI7pRiHvnvu7ByrL5fSzN
BJpZnt+x8UNDYMwUTGiUV4urrwHAgRDAYWr290cntr3cZUl6buc1vbOnYstuvGXt4D5s7VYc2sBZ
wnYJMOtCtTEKGasIee/vYBMPI9TUzt3GM7/55QTwX0A8b1TaBv5u8CrvvqYBISWQmew2qIj/igcc
fYTse1zTx80gFoJ3cMXe2waln531yRU1rPU4CoSjZWvQePLboEacj10EKq4JQX4pKpe3A5IywGaw
q/ogu5eJNv0S7/X1cN7/gckdUh916HLVhNIJWwJ6OgzZvjpLE2A/zV7z3djZYksO6WthIrylPid6
PewSZn7NoA3iC473NELptsgDdYOnbnoluetLV6AeRLBeDW9tY+HAiBqYfgOullF+Cnc3c5u83h3w
SregS3SQbrgOhJts2wOmBBZwig9EkHmgOMwXximgMjAClAqQA4weYa8YAaiE5JOC+LMrMcZXY6wu
QKcc9GJK1JoSHANi514DQAEBlV6tA+MSGVvv97Hu/v2UwSDCxhi/pnf8EvegDqsFMNr3oPyBoCWj
qMX/7rw8ymnnM3kCcER6LCe3Wb6SxrInO2VkehVzStrVdUFfj3I10iLFXlAQwe4IMvTEWevpeKYI
PS6c2wyqt7ZOPx3eq55PKGx6GFHoKJpNjx91psY35tEzAvGXJShwTZTKq8e2x7bAcuJoFfY8FO/C
hXcDAuWM/9PB2qSQYDCvCBUmOnUTM87mqrgPTkvXDrCofAJjBvhWTyHTmMAy3A5jZdPMr5HBGI1f
qjkIQnkz+FiV7o4wrGF643AK0w1iP1QQi27JV68lzeyBUpfwhAXN3hALd1DNLqzuWhiIAJZYBfwc
eu0BOM31p/xBI8lMxYCfptsrfxByz94TzWMhyEiTSTnDAQASdIdevv5eYi6gWekbXvLF6fuFh9Y3
KXeJWAVEiz/lzIwIrsA6ifm1hFwW9LG8uf8ON+3hwcaIVgP2YKE4Qn2qeeqGf5tc4v6guvLmtZB2
t2DgvQnghVaY8Ib4QSHewHwJ5Up6scAX4trFygSSQiogpqDtCC+wb8gn0Q6QXTD5Jm+0zbxBg/1W
aLYqEDiXYXm5feWhoJ/53Yt3T32M/vznXv/j5SF1iQW0hfuf7DUQDp49ghXs6p+fMenxcRL8gzJm
c1ukPm6gFQTQQfh7XwfwZ16xCnlakTdFxcSMUkhGxcsXTJ7hN+tNNrvCYnCd5IvxzLNl7gaeUNlF
2SxfGKcqweDxdsnCiMjkmBOz1RA+cQ2RASV9lDGJh6kBjI/4HfwIk8we5Z8Q2AlU+04iBMzME4mK
uoaymRhkTEg7Kl8Eti6SczCjkqFosAGdrQwDsFFKPewDzyVSlSJi+Cbq8tmrCPTXhPVFD9WO7JHE
81RNv1AtuHNzmbExIYeMhoUMsU81LdSpaToY0T6r6mO3qn8fsD/cQyIAOx7YHyNdD2F+GhfZf48J
zVZpbE2nbbyRGbxVn5uAcFwTwl7h8Sp5u+dDtFow+LdQaqLbPSi/HJz54QbmeFVmPSxCQX7fibCs
Dyyi6qPGZvNUuJm0sJedBJLq3m7wG2/3M3RH03wymhYHfGc8ukSCbr7ypCJOj3eGHRGfyrDMPHqY
sQJEWqGYJoa0Jlt1QQZ070BeoTHL45uxrLSk+jDpx7pfHA1C0VwQWkt+HmmS6Mxkj3nKA9hCtqks
lqRpeTsUwzlVACgK2m796+pAK3d0UtHj4Ze8eeNJmZN1HHssnSfmeoRlX491W/Cu7+Hqf+SWfux9
C0XC2oH/Bf5KoOKPKeY7dnHLkL8rCVzlEc3hB9QMPRFGFmFnB0+0aGD7INsAaIwu4/Txo77GRb/s
XLkOvim2+DdVIWYWNz0VQJgErcD6lb45EnzCn8SSSqCbg27ATncHmW9ZlQwYwWMRF0fKuzpWfgcU
e5i9OAgldExWtu/onW6e9HflIbh7o9Jnd1M99k0meQCiE2DELh5dCD/xMT/IiIGBRjiZsYMX8WlW
Bv1Ml2NAjSIN8HbrSaOwD6PP7eJy5CklWnbE1LRVrZWPsfs8hk62lQmY5IOAmHkqjDaevKUallu9
tZmzgy5sEBtbIG+WHmv4/psDfO3qyX3W//WF+69ho3kC7nZogpRtt4VmHRNdtX6NhagsjzSgGaya
L8Gw/29O3WO1Lkl5/qcFnhQoVk+Mxoab9y6qmHE+iG8xlJhhgVsKCz/JOvMmFWc8mzhlbpfQL66r
5ciT+P6vDr4PCooiFnUUZd61DV9NPPrJ1pC4ytOScZX+MFD48VfyCor/8WQfVkqimqEERHQgBlHh
OSOEQ/N0w0EeCE36St0nqhcmSA1jmYoj9wdofZjPgvGb7lGkAg60461wZThc+3snwM8andCjt5vn
CpJgasBQf46YhE1PD5E7AjM/goxZAC/3fQnN3i9w+FsaZ+97rs6eptfTvCHSXVypeSFzmIpF2Thl
NAEjHYo1sxKIKmhJzY2bGHmd+RGaCrxVOJRJUjXtweyPjrqIGYwrxcYvNN6J6VVjqFdEWux1zx+N
pAHGGJI/jWKJQwpnJyVJi5B4bThGufhLXUJvtbA+Ss6NVCA0s9xAlBkXi+lkY5pKtFqyT5dVR8qv
ObmPzdz7oEhFc3AG1eDPZ5B5DgVqu82fAWsW1DGkzeGsN0gfdWQD9tCvbk67pGYoeMoizX0GteGi
0aTWL2tP57EO2ikUWghu0Kfxl0tyYONNr0EqgFSPMvSC84dkxxl7IBOCOT30R8xQi+zQ9VvU3cBf
4PSAhS9cLoVLrU8F/6hP8h+7gJI8IoMrHL/3D4RiHFqdM5qyzxH3UPNbJGqaUc+8c1Rf2OaRuaCO
cRWHqqzEyQKkIIlzY4lCUqTFcYL/4d4Z7BDDsbLm3B9meVzNUHSnfMAB7rN/K5YgJ4bRC8d0VKI0
4gItPPKQ9jAybi672Q8nJd1s54gxyxv22WE0eBPkRW0BVRc9XHnRwTwy6s4xOMGGUYuoAaVNgdz/
oYRK5si99dh8pKin/Rx6TGdJ9+m8Ct8TffP0jtjxkC5x2xc63VzGdHlatH/q4ehysQB5ykvMhwDn
aXA/f0f+hzHAeDYucaW55UrGBMw1imixe03xXDmqLjuP11mufuXucLmDjIR4DV711TJKpqTVpA3T
CB4LtJ2F6vcbdmOs0ErulDnQ/NcjmbX82HllMzhd/RzvzYoRFvhyhsiGBy9iOy0syggs6wXBucbH
51zleJCLqKJ6I7sKhd2i+/gdrAz18YcQdV/n8GqCtxKCz38+llwyZ3YiDo7DSCEVedLwfFabTwoU
jQU7yIer7BLjYTVU58P0Mx60e1A8Y/UWPvu4waaFFPYwAkVlo0BG8+8wZg3xhZua9zQDAQKq/rD0
2TdoEfmY93fUoZKsOXu9pg75LpW33RAjg0EBHZppm4aDeY/zfIgZQabhdIpb+Ko9zFC15ALRNZl7
ISYiPVSD5JaN20dcM4CvDvA90W8OdilCW9ZFat1y+3GgW81ogUqfhQ6a9CVmix0yY8ipyxJ6//FS
YGtqs8AFZrzmD8b5HQaoZSjZR750cSto96wOcsomqgxUJ08oBRp7Gmq7q5yR5A1bzP1uvaFTwVfM
I0IQ2T590PFetsCyoMygzXAn9p/znGfu/OLR/3kvYhyBOVqKfAZL4K+36C3FWJnffPqKwY0jlX1T
YD6ECzvvo+mS7B2h9wsZkMv8AQWdi/gJ4WQWCQ8jvJPoD1T28Z7zgGcPfSkiLEB30JAhBzpsK7Wi
SWPaTTN6z192G0ILECW8bIMWeQGh538JrFfd9wHudlwswAL+Mm43P7BkTpm4L6Bx3j3MweA36v51
tRsOzEQJxfkt24w64BCbI6Z3b3yHU+YrlZPu1P7pANa/LyrnLx3gRSQ4wzGNmAjmMz0NywgS7jsR
Wlfv/oyKORpN95lkKtrt/ZEOIYDYICiLzmyLMBrVkOHh2ui8BvEL+WcIGs2/TA8V/Z8WDcqXhxd3
Ix6eWeu+MxtsUXc/y7dJNMwNsx0ZLUf6ooTpLTmxyG6aMCgiW+aRNBm5wxXzxVEj/AiDrmB2kWpt
OvvpEnShkT5LmhRjKxq8lMwEdYTmMCgYiycmTHKFyJScEAUWA2+vtgonq41zRg2ho9Hsjg6fAjfS
CM7afyeUwItnTEzc8hVmwWDzmMleRcFObpB/kltoWmXBF7KtfdKpkER13pQ8FwRaWA2c14wKgWsR
CmDGhZOIBSELiY32n0GlTH22DmmMgoNX4baxmvjcUNNq2CMVyyvn0Mw5pHetQ4UGgnjIkblJ7oJQ
tSV+KULLaFB2zw2ZY/YwUVzyNRFDSy7caMaWnKK6/fCL7Ov2A7aTeZwhYliPm/S0VcwM6PS4wBIG
d6qJHjz6+sgj67N47frikEFMYsB/JJ1X16LIFoZ/kWuRBL0lJ0Exe+MyfIKYURD89fNUzzozZ3p6
ulsJVbX3m3YZ5qlyD+CpI2k7IjdqunXlRLf/UKGxDwPge7aIbRHE5AuiGw7MbrImqazcvi2NMZ0C
aN1zQWE9IGGo8l5coInYxNUP0kFIC5lyS9UkHiSpmbC5oX64n36IWBm3zt1vzHh95Wvc3Ny6o0PO
3lR6fVN9WvWK+NW1bn4hCR24g5BEDsyz7iccxHJ23wM1t+iWZyTcofBD73djXLKITSMhDMF1+lrx
kN/2l5SQ4MDkLTh8s0wu6DBt7e03Dlx9fDXjj0PwDcKamjr2at1vzrc2v7WDoPn7wRnqDbPfdfV+
xCCH9FhKuXgN+RBMhHgn7iSJI5fgqHjDoUC7v91L0PCkYMH7P6dg+BsNBG8IYT0o0NILYUsOcpo3
YvLBSPpYKtqUu/hBDzE3i1tUKU2iufKptvtekV3G17e53aa971xGzbaC3MAfYBneQJhLCOpn1qU7
ZCwn+X7kHg2sTsu0fz/W8JBsR+ePow5AUO17prKGsg9Kax0sRQZ2y90LY8HulpI9bY4+B94Jpg5Z
PSo+mnPrm1QBXf+kP61PWzTredK4P3ImO6I+N+cTUCIVB4NlbfVAZLpTHJE2s4tP8LJ631DMz6MU
EPsSB6kZ3KwsFV6pSXKKfF5m8zmCmfqMvmygEARP6zP5JN+pPOc1MKfPvwoN9xm1cVhm59ljrK3e
irkdorkgD+ezk1wuzLsEUI9sIh1PgAVnQQffQIF+DoCZ38UPAPMqaRkuXiXDkGIjGERAic7dQY0E
8Rve50XYCwQmhSCP0RLt6RuDbkeS+yU9bhgOw771sIfheSwhysvHRrg9DFZXBnhv09rto+iDLR8r
7mW8vbr9zqS/Oiv2cKJjTN7xPn0AZEmcO3VvIYUdTGFjqZovkFRg846eaun3ALRtICFRPXWiYHPN
7Qr1Xp+YC2X9jDr4TKT/5AHQ/hO2BBcNXMZcDFxDakItSmBCGw43iXrSVjvSP3Q0QAnQr4d+TTNP
V1BJoaD8UQEmoNMg9NiU3NKck0YoIgP5Ok3IC08ebb0u9yopU9cIQwnbB++dW0XPpTRWAints5v8
2F7Qe+yglV3+tr/kKxlhDaz3HnPSj687w7smgoNf5+MrApuFOiEWj8nlF2sJReTWs9tRwxHVD5UV
WhPu6T37KrZx4sFpRERBjbOBdaTdmPcds6V1dj5xd4uHJ6OzlEfNhnHJz6Rv6T7F0A5BZKK4AzNE
twfaC9EPAjt9uMixg3fwnTajOkWC7T7WVfaO2Q4LjLV9xUEFx8ndoSGiN7UbkdDEfUbQjByInZ08
tdjwJMR3lJgifskfRBdXSCJ74966RAC6fBOk/ra2lac8/b5mPii2iWq687l1YzFu7ffweqf+QkLe
hRhwfM/KDDn9diUj48M8VNkl3dbV/5B5p4TyJ0a/oLfT4US8BvIE+lxKeRsqamX2ton6tW8B73c+
7of5uEwMVp40opWvAEby0S24KWaPAkRzoMI61Yr5R47usLNqOv7d5/RE+DMI6tqqDFs5lDswVSAA
B+IShn/1Ipmuc2npykWDfOALLvCbSNPvWgqkF+MklI9lbM41SUvmveLuPLeOMuUadbu/6TPi8cuE
dqrdA0oR9Z5UDocWzsJKYA350OPLNrTtTGTE94XU++bxX/nBy/D5Aew88r7V5/QlCxPqNOftMbAu
ttG2Cs4z8aI9+li2nX6ovhav4IcJBd5cEIJGZXJPkBUnDBkMPp0YiXmL0T180NOmpEojY5Q9CCT9
cCucF2d6+HEq4iZJykTzQWzm9e3K3b+HPJxAUsO1MO1aWl13vQl7ypOgw5z5P/fdUzfzsRq+3/5F
SG+3ncsLK0BmHgywyrtwuJ7mhL7JsPkVLP/7orb//Rw//pw+kAwLRBjwXodiwGkt48IFOnekbySy
OV/2+5Bz/VYpeRIsHQ768deI0Rjx14UHbfb3gHvMBxZDG5Cis8qFz+uG8ImR032UIwGvi+pxN/OZ
fDqPC/827jTkWV3wTdnSVqhURWDcN+brp31vOMo5008M+wteOpGCsscODfcgBkb1SBcQPZgo81Du
8XkiTeU+lSNR7zJe/kKsrG59acHxFxEi14uuD7u8LA1AKZgutvuMJwnDjN1GmLNQxfu/PZFgVAih
SFg7kwsnR2gLkZ4P3XoCXeN/0kqxfij50ECKTwGp4ZfZ16m8VP1HCFexI2XkKMTp3ZzQlIv9wwHT
oGtwja1F/AatomMk5zlldLU/Y3tB9f8ByrT7CeJQdIhL2O/aRpSj9qjCiT0B49yGjwxUVzS7IFBU
KNgZuI8svOEIhwQNMj93J6dkckW3V/mGk40YlvuxVZBdjOToMazzCIVXjjXssFbJL/7jxB9nOWMT
1w/muOE2qcgZHKTblDePwUfjF69vmbSgmlZvzm5/3zqtEuh2i+PMz9o9X0Mi9b5IUb+ibhgRQOPj
WpP3FByYeUlF3SNPYzDRc6+RYfLB4xCTjBUODudhUBiRhq3f2057IEh4vAj6FKLEpdjcxEw7Omzm
Wmq4xW/z7XoIbNITI8W0c6TeAnZq73OZyXsNnS6mA+a6ycxuDXLMXphShDpR9j8M8dv/ZrT83QIU
Qgddp92kwR5VRMK/KLIwKcyHPAaJPMkztqmPw2FYLV5Yx4Rt60MA5R0rDqODlsJEj8GcN+UPWM6F
EtgBo/1ULGtYr1fosWxAIIwDVM6ZuOBn9NOiX5WViC5UE3Cxx9DImhRU9OQH+eJ+3C9oPbasZ23B
sg2nb+qfbUovCQ/dhTJBohr6AOYQ0zM8okLPJBQFBPdOtzsFAksTZW3wWiJU/zLM+Y6sDVek0/zC
eUkoSTfagvJZN7ck7eq97MUYMwcE0Jm6YQ7v1nupJ8jxxw8jPN0nL8Wqp1WmxeUQOfnpuKCXUhaj
G4BeQwY2P7iY/nXOPMPirxy9AXxMVPgWFGjh1RCXvzQa7Qf2dQ96gDvzYVFGI79a3BbMjIKlRWc9
uVtIoswpHW3tq2PIWUCXBSnb7nN0ST+eKiZBgc1WId+Cwa0fi/YHEZ0nTAvoGcA/CTtCL3qiwSaH
5ccGHDI4iXyKBznPbOJ956pnT8qay+bxdmnjCgeELByAUXIkRE9KJKA8+SivP4xyhiC9WzWGaqz5
jt5Zj58vOlcNhgOMgc4Vz10IAeTjbsQIuvXq3XsBcUl3EFyPOYDV4bW4LF4Owm0ikTNOS1C4OhhK
vgzjC1qAu81/1ag/UVGn7f/yDGFOoWA1F5FIMsCGghC4IhkIeZ3Zob1v0LH3gspqJoiOeNcwPHCJ
PsvMkfCA1OHVKifq/F+gpomJjUwCfSf0elBWuzYmhITELNCKHwWo9SESXl7p3psjcAi2G+sdtFCB
m2GB9gQ2TFBFcMBeE+CLoVbjIHg3JufM4en/YOiqmQaExn4/1RjR5KikpmM7AIp4QEc948cCPQXq
JJGx9vAHCSiFOu4Rn2w3m9PXokvjSsvwQXHUn/ysCtqVvGnvu+wTNtmdQKweOwNOx+LIDV8vOjje
d3p/T4hYhlOdFFnhRkXLQ8gkWlUho/WVrYXkCUyvReEkkpmUEKj69zSBNmkT+PjhWDCcLZinnvDz
WDMyJgTzZ3jP4V4VMW6IYSZnHt0vfWFT98MnbfA495ZJZ+oOV0G0SNDCbKU9qxuD72fZfsW4bdL0
ETqRp8ncJQRqZAIJgTh5IWIbEUNhb94MwAG8AjgOOEEwfkqY80GogXgv0zLQJlELqdaFZAquui2G
AgSUDMlJi/jtIHS0Foa9EL+bXQUblnAddby/SAE5Tlq3cftiVPjAI7iBoYneg9wFFhKT31mx2wlc
plvFl90eEQnANjZFliNadngYHLycaKm7iaLjFMvMGP7uAvBeEQNUoiQ4T2tg/yOiAXMx6hANOlJ4
21XxMyDbg22NfAid9JcN8RGMqoKccJu4WyDnBCPa/EvpAU6DwyYRgQxoC20DGilnn8qSOSMKhvs2
hPtUrOgI+swYW6G14uHRvqa3BP8y1lTFq/D9EtbDpTJ1as+4d5YIZ8HFGzqUVgfjYqojddRH034C
F2jKkDm8nBzTN26+jeJJk9+R0Q0M7EYdhlaNNUZcYaTS2/2m5+U/57EQkQgkSHdEas+i8PpkamUi
GdUmlGtPOFLpqebijsVLOj0bRJwk7YhdOt2fJzMw1Zm+bpmsyDVesRkBvLAMRd+4P5timCW45j7H
ZiZCXvIMcw8y/8K9WQanWuuPdYbCCAQaYI0h40wiAy8vA5HfMZyK1M0CRX9jtYCSk95GwneMUPLw
JH8/k60+dS//wM8aFIscPX7QA5YBxjUr3uB4zEQMYqDGzjW5jNtFEg7tuZ5+XWOEDVlZFTuqLu+m
WpgBGl4WtMADEfIM5DMHgeFWRdetVS7hDh4ImHH1XciERE/b2UgVsE1mOAHQWUOIwfBZ6uRsSRLS
C+RiTHJD0pacT1SC6KXRnW3RyRs2hR636efSTfcJGnF0XHXAnPdDET9t1ILuwyeQEwXDpghUBkX9
wDMmkPlgOBu1525plq4u7NE9LhrMfY293wDBQ1G+Ex7KYqr7of9FC5PDTLeH30EYxPlfcieUQ8Yu
vWdRiA2XfZT3SIx36IitIy13meMp1RjPAEZE94b/kz3P2BAwa4Zne5rEF2IvIOsokhBHrh7BEI4M
V4Jg3e7sRQHI1Cyfkys+piboIYpHSV56pPG1Sx07CWby1qrcZ4z+5LUggAiUFB0U9xSAD7JiiEON
D9xf3epuPiYvQvXJNke55TwgNXP3TV+4U1RxqQzE4Pf1MJdBgXylAFZN4xiXxn1pLL0PpZw0g2PZ
88qVjBTIIuq1nUItVutPhe9kqKfk1haqoxEO5WPxfYoorqIOvqi68Gu3zu8z+UEjCDoGC67qi+iw
Cx7HltWsZxAW3XKIY4LY3dsLqWT4AWIuoN9fs47d88z6z3eM9aI/E4qc1euCkEONq/TcjgoAyIvd
l6YakN3VQcaPH+AiOf2BwL797/w+bfoe8T3/IEuhDaKYnqM/F+k2TVCOJQe98QhF8FsMXylnnF1s
5ztCojjlz8ktqSGbSL9B+y2gZtghBL64SSHWov6kc5HW0poixZjLXDnE5QSYjdnoKC+y1/iBxEaJ
rhfvqi8/RXidfDyN4ZdkD5OHrAZ6dq00s9dDyqAgSK594+7m6s38rDu+F9rHjTxtVx9Q54btGvds
3H9O+iC6SGZbMyqRpRscZd+H3Z8RkbHGG+r0YQdiDotADkkOiJ8hJ3lSQuQk7+OatrvBKbK7zXqn
e0JbR0Cffd1UeDxJ2csG7vkgxagjH7OroyyLDSYXUEp5dzsieOahcjDfgYYGzCik5mAyAzwXvjZp
+Y0eS2Rj8H98BVWzz8uez5RfKIV5u13k0JOp4gM3f4/5XRRdVfJu4FPsj+KRdSDTqAM4Fna1e/1c
Gswi+0g+bWWz+CwUZNAq0bjMYG0WOTgYHE2FMYcssey6e0HidaYY7SCQlN5EDp94lzBo1GMBEwP2
/U5P3KW0/gtcDQqbwv/CVrZmQNbzuknO7gApoUui7ah03unNBXWrTBXdEvaAsHXe4KFsafZ6hygR
RZwjUCNUcxiAKmsOVtog8cotzdfdwldc2flXEZsAMmUiiSEZYJ1G+EkGalxQQhLnlNtFxB3kqYCO
d1Rft7T/NWsfbGp96djdjEC4SUvngr2ZOoADZEg9onj3WMEpXcbfyXUlGVYd9vzKXUAzrmuzHGmJ
zrwMfaRMer481Yi5HaC8rUN5Sq7vuoB353lAOxGqTZQYw444ZoPTls/rRfpI8+DTbMFhFIE+oozw
IFgei4oCb8vm2R7k9B3ydv2OBVoiGwaf64eZv504BzmOxC6JmdrXNqQAzI49+8jeQisgqBXmuFT0
WSHJaChqehxl1+B9Yz4rv0dw+5W7/UOaaL6jvv2bqqmgx/vHzqtDnQFYSC5HonxbtVSmNEP2pTIX
iFZORpon7AiMBsJUTLwCiOuVPOPBREIKmgy8lpATR16dExgxJkIqqPCARhF29qaQb/IKHTn/dipn
LO7vqUJsMCHdiqyKIn6RUlHMzjuJ/LHfkcHITN65JT2mVUjh6ySc6l/inSWnmYnxjpcJlswOcaf9
AI+sPNrTCZIRQk9FLgWzjzb36R1/yRMhF/FYBBUV7mfP/CPiVWGYp338zuAIX7xz/CFY+XNrSHZY
kwopW9w9HB0lmAEg58rxkEg3jKHLB+oUInOIIWrSas16nCB+8vkJBU8M2C+nEWIa3b2O20BXBZtM
LgU1BZcKHi2EofUOuG1VxTQ2vRSeLieKELlcgik43vLOfezBiAoyFL/258IAUqKQ4IgaDR5NIV7s
kshuMVshCH7C6zNa6MrRSGzAOVEZIJR8gnN2g2kF3zF8LoRNk5KVsRqXiUb1dg22kzuM941KRRVH
6+QZ5zse5WMh8jj6kIaIpYE0gNaSy0iN6LeXpNhxDwn8IVBN++P1CjW0XCAopEBdxRwvRKZgg9k5
QelyDUQONXaHzozEmI6fS+4hj43wkCtBEFUgMi5a/818N7ocIS+zqxlSN94IhfeaOo5o1deOhBuP
1wulRFRgj/6sX8yfIc4kAM+h+Og8LWnHzIGdGNMnktID51VGZAqbMppYLcE7cYueX1PhoooRK2g7
Z4XERswPXxju+wE9RaNCfZ5ZbYTksq3gnXBBXgYgeog4kFTj26da5uYQaxMgnxC8qcqvxmxPAdl3
1cJG7aefaPzoBAp+CU9VOvWm13gwusE4zski44T9IgxAKmzXYYQ1C8Finzwg6YXAWjpRXXMA069R
OZJodABt+KfyJ1A3NNIe507apgPHiB/Og1dBAMW0qNxl8ecQnIf5iyEUoo/CvYfJCTCrYZcnIYFE
QOnvErUzZSECFncvtF0sw9uCpU+2KcExMUR2dsn48Hssw40wBoHVymK7ESNUnzprcZorbiiyL3WG
fLW4zqj5uM4F43QrXDI6Lyw5PxAYuf3DCUcik4jREKQkgJMpjaEdxoWY24hDgCt8OIwIExV1Yafw
xI8RBJoV63CWvYQIERKb+u4t+xEAu6VfgIoiBFBc2R/7t490xSVEI8MSaAqKVbW349tcRLFkZBhL
o/0jw8SMCMkGdaY2nBFZIr6FZvLKlmMYZ79BGqlQ36JbQXBMHyYY1ejs2mJSp4xJFlkbxZVoPYMn
7zEiGtoo0YrOztbyBsajnTRElwPCMsqAdgTJtE4kfP8gJJd92MoQLYjhajsR/FT806kyo4r9WAiV
RWPy9rr5EBizxmbfoyNaLVikpFoCapKpjbXzjcJyPxNTQ1p6DeJJzNXJkh00UOaCs9kenSMsO3C+
Q8hor4+dWvzRW1IbXVKexbjKy3zfnW4IQPc3f8YnO/vNoua2i0QqcQpUM6wvlr6BQHAMsj9ejuhj
8RQFqcg1FH2MkENJoRi7RpjaaXHqWA4ivhi4hFFvoAFsU+xE/4wpq8Y+imyLu3WsUSb83wKJPCHh
lTo7m71hkkmP1557glbUvI5yzpFe+qQQFLmNe8HxbWgqiYhw6G0+zC2cIVVM1HTzYxLiL/j5cnZY
gjvPbozCfHsMgFT3e3JBnvHAG4kcT15GdtilxGAKMQWFMW6WNPbkcIlQ3Zk9rIC8+VREMw5tRBU6
XfbZZwXytrG+IlLBzJQ9xDamLaEO4JBuB8byWDb2cz1073bGOPcprUOLVYklBsfaS4iD71zit9Ci
mQcGqTVORir4A/Imhgrve8wWIWOx9RH4uYz1BgFjLyI8FFRGo4DnPhO3It4uVLZgataYhg3cNsb6
Trb+z16xqnaKtars9s5TIO2P3LE/RM8Yk3gxCptpzi5H+urq6RkEogeaAwhEWxrUwNqD4DsWcDH8
hiV7A2bhcCiykm4eTQacKUOOmXpDZqrzijSvWSlsGBxlo/v+BcFGSA8VbaoE5wDhemNdiPSpd4Qf
MJBkSz5ZzlsmTKBnR6woXPjQZgOIEgLXnTevAju+SnD1lZXYF+kdyMd+fg1czYAP9ANPH61ZYIT9
dQlFMrxQSrb4IB8UlHl8CYzR8s0wS7IZ+aJ5aIDeNlY/I/clqz0aGhPyFiFAz2pmDKVYI6kCTHUf
I0QFGAb67hk1CY0toetIM8oZAg0SYGS89EUq8ygx5uDKLcQk3iJFWrbqqBcN64+BQezUJIA7PZZz
yfBZrMAOUza4zHyUo0DT8V2ya/tiThhzxZrgLj5Vpf8HxUYVC+TeLoeJ+DD+eIz3hJZynIoOke5a
ORI6O/kK/ecwU77ALs9lDdzdWK83l1gmryMcj/We3gIAVb/xhjDPWlSnFaA53l5HeNk7H8M7UDzF
eJQoEV4iKNAK03rpD/z1d/UpYKOeu7f9Hv3892TLjLvW+SQdywIaeUg6Y6Ac+iNol3sE6YK7Q496
E3H3+bMRVXF15xjCxBFNLZ9SY7AzRErAFH1tTCLfbfTxP+wPPJIB71bDLEbaAOAKX5niNqTjFqaH
x+rr1iR2XKOlAuGDdrbYvVblbjj5kNe0PULB8RYMAlKxFpT8gPJ0T6SK0Fno6RtK+zwDs+wFuA0D
dYJHf0HeDHlAIuppdpuRuASVhcShNyGv++z0aWcY9aQHfY+8jOz2R+YWM5mwENNGh3w+ml7G7IxE
hBG7B/nsYpAFDh6h+Ldr6B7DfY2EyGbzY4/knFPYMp4SlM7W7m9JE31Y6Qa8jy2YWA7W4sNi+mCE
RR00lIIO246owQQssf8ycgr+0EQw98EpkGer3I0Q6pM3RrMbQPjSUNxFrIeYG2BBNy5ZYdaMdFcK
CSp3TgM49aef3ZzaS1cRsDqbAt5YMbeQgy/9Y+7YjAm2MhiaiGjGom0evkgGUKDwXenOTLM3GdO9
8Sdt/YrJjkjeQcJ0/itElSpAYG5HRg692OB/dpodHG31gx6CFSZQkMwNMzB4GWBIeLRnqKwzG7A4
xfGFUy/RKjD2iPx7MRaAQVwEwvHkxbDkmZDotGhbBMj7N3ZCJIn8jMalQhpRsOxbm0qnN21YXy8z
TZERIewRZL3gU6kGvG3cEmTBMJmGM5g316o7sKSRGNkhJoreudyxMUFN4pC3AJnN/sOVB29+L0M3
xNDqkRbCUHJKI9hDplpROogdeJHbR+xReaKcRNG8omChogBF52UX2YKFCzcGooLZgURHLv+5z0qX
GA3NXO/qMVg0IB7jDaEx0RfVAY2ymwMoXc3dALKeVBxnfrpa4UDMHUyYPthSVOZWHLMJDXmr/g7x
jsBSWtnOnMvW7yTSdCqvcK4eZ+zVQbNnTaf0wdbV/zkUUIel0G6RsvYiL4Q/tjJFVpNIPzwT/PgB
kv0wlJm7QgrjnUfBhkTuh8bQRDW8IcYiOgOFqxkSBUXWN7tsPBd1LlsGj6ietYvhZI15yYrF41Fm
vYUU/KzwNCnR576cqAUQJjBSnj7A4+4WYylrEYxohA00Nnyjwfv2RnJduMSdoYwjzyJBQPBv2MYa
qR57rjFCbMqIyK2pLhRbi8MvlAesljUX0hYW7B0mwip3yoEtadf3KjaW8lSeaniTI0pvJfhlQgHM
uaqz9ZNOxaix9/jHbshrZmnTL16JEZE4d1M6CiSzn93p7pZkvTga+xCmkYM8acMvbfJIvJi9iTE5
j/VV39quFKCk+vjM2qTwxemjJp+Infk8v3LTwzM9tkiHYUUxIPRNWyuEGjS0Z/DzCokj43BECcly
QSMTIjMZcYYj3NBXrxjdgyaiDGHcSZpEkJ5oq1dQJs2JZ4JdN4YkfTN2j84rgE5a/5wmKaCKRcZW
gsrLHvDL2Qln25T3wEVBEHxOV4isyRbNE6oJHUFbnHsvLP80c+ykLHJsNqJM4GSMaFBmH7L1nlj/
EVoMN+jveBiIDmKGGyETIuJr2a1u8Ro9ALl2wDSc9y/7DNFhfwSLzCSc36Q7MGc17F89jobGQdUk
7ImJcLEJ8cxlxsWgBCc/M1DWLQGoD9Qb5nBPLz7/+EPnziTjF2cQocLI1lZbH5UCsLnYo0jwIGxi
u8l328ktQUvMJprIKWxeO96ynZ4ewj7fg1Ikriu7B69FE98SFOQu6AiNsQacr4Q0YgxjXdB36mF3
Ih5gTJnAvjw4nX12qlgifoExDCyskShnu8SIMN3yewTl3kYFrkKkgRTdA/JEe4mElxjd18fGy3t/
4fIR2eLdvGUSeeNwPMW9DWJA0HdwN1q9tGR5goy5NI1Iq5CfvA7S1AD4K4QQVFkrqphP8JjL1AzG
ivonYU+JKh4Y+DDnmVechuzJOGqRpmDZcguaD+Y3S1hLOwdf3MCTp9XhvNjSFYbgSoy2GNKX4Kvj
+tdD6qctUrpH9KWmWRbeHR0e4ORjB/JyZ4zADuTgwFTnwQRciRkX0y7rH7coryA/JVNmmSfDo3Ec
kvVgRl/shSUGefNMXTDDIVGw3zMi9qRNcDPkGtq7SrbvQEuiKy2ZC88SgNiBPCMhYZUnG5GHSKLC
6KKY57heQxuTnTv+RPrawJRKw73v5WIaTkXCVgZzNSnRlZ2j51oDdSI1bNOm4ivl6dahPTcCec23
we+rZ320j2u19O7z02sqEeajZz/2j/2v8bcZOWI9/BgGSKhfbhqK8Plzc5+8CR2pkdnd1sg6NcQC
weefapSTmrPlOa7eAU3rmxwM0fcCND9k73FSvHNhSUjY3pHGVM7JcP1aIlbEL0Wv6ythxXRk3rD5
ZVT59Xr4cEquh4qUjroNm6fTNb6kkbSKudz8Ng5Xnf9tZZezb5hJJR3elU0OQ2SicJbCR1MtEZ2K
jITwQ4ph2bkR33SB+7ZadHIkZrXW4+/8ddpexH8hxYZQmzeqbrpjAKy+nffJa/sBrBA6SuYovJNw
X6jAkIBB8Zmmn1P1lEf/elbEbBUhjj8E5KKqED3DkJOxdQkSgbFm6jNbAPNJKyfWbaF0GfDvw0mJ
gqsHXagIY5EKzqUzoUJyypWY+U6UBxXclzlLFWuaLb/1H3NCJGDEOL1PrFewCvgmp3CImZiLqgt6
eFVSaNxiCkIK+bfoM0OYReru8ay218WuQSo13HC07towey1wSM4gwbe04OTNWu+YPLVRjpmYRCok
P1QzPlr/vmswtfkTooDj1ZTRh4O/utqazPWzedDWGWjN9Iwpr0ZaQq0TP/cSU6wvjgJKnpQwDj/2
E5qTnd6ZygmoElqE/QOs40QyCFjrUiV7o1ltJ5CZiU7H04mCkJoRPptj2iKhHktSqiHjOZOpV+CV
ptOi8KfgrZHdqHeHg9fuUwBDiAOeEcrmFrsfTKhGYJZWss5EvP8FteUlujKpl5XTEXDxdLuL0xDT
XUxL3FhG+MK09SHQr1uAYCKYufYsHbEh4UyIXvA8jRX6TyV9xC/yGxmy+zpAF7Lxc4788ANAgj1o
FNG35cctrvWwpRk+SVw+B5jq3VYtZypCbPxMTQ4K1gAWVcRkuYwEXQyoOxMmFZ1vGIHMayG8+6CR
+icGDyRBExxg6OvkAmDKF0Amhs8jrAVAuRhjOZzpkN93BoVtR+x8LvIPtNt4eS3kX06BHouYDpRa
V/v59CX6TFITGXkOC+EbEeONyLSL/2GnT1jE4LXDkFIcSWA0e+wpkFM5dS/ya2Cro9AbgffmuNQs
bl77tLs5UY8/hEnwq8xMZovwizWgjSQF/7697oGsql0iMaQbUOKER2eArhYLMaFZaI9EQOmQDzgH
OLEqqs+clrTnkEpSrACLNcwF75FK9NbAVnjpuaD7+EHqMTFcv0jhIHjxNzeevZaUr9pGNSmqfwKR
vTsTVUbkKvtn731m7CxFDBsQQxoizEght1VAxgL+1XYcdLhPr/E3lDYP/+WjrGW7goqg7dbtFy3v
qpyxIAyY9/BOEIh8T1nkpPWCkBPhACFNHwlydQ36UyPGllK5MP7oFDhYR+DNN+fRgdeSXXJ4jg2/
7zPNPbkiOBVhFS0g4FKaSinFBTVGUpHpfOYdx+RwtugqQzTIDdgbg/6g9uVJySySgPuL1YVS42u3
O05XQAYoaoeE+nzTLjstqf4JfZvwvdJTiRmqDyS9APuRSpEbMXDIQ6b2K6fSK+iO5bISk3ZhlNP7
VMc2QhlPWrzmgUUsbgNR5AQleRRsQOqiPRng6ABciyuAy3Mmre7oQmcvaEUy3sYDj3sJrNc+07rA
7tLOeBA/xXpPVP/D8GLEtfOH4rKsLn/62MiuWBWZFdwsb7QUHgldCI1Eyj7A0JY0ZvP+C1TJ2+b4
HSTUcQMaUg58JphMFOzlt6y8uUzAvNI/Lwh+nMj0Z30GfVbMwnRfrP8R00GkdTeWKkefDZOGMB6b
vx5UYfEjg2BBLbJ4hwYOMVQ4IG+wduBzLQJTey4mwr9DOJlepF29+2E4bZXjUPcvp/thAF+xbL+E
xxR/BAxpTKRguiYNLs8KoR9sGkrDTdcnRIA6Agy14lhoXBgGcbwbU3V6/RBU8q+vUlfl/DpHnwLa
XpSRnptvYqGC3njw8BUWdKpEJJeleL/GKjty9nJfaQkHvyXKVX0ivTUN5M1gu54uBEAvBv2BljNW
rQJQguEZM06JWXId9ACBe5qPcvMO1/4ICPbR6jSXV2gTvx2lMWQTyf6g9Na3NQeveIDVEmoCIylj
F54ZaZ2YVZALFmZd4qxF1sGAZsLsutOrCCrkPh9LJGIOw0sXVOv64TRkCuiUQB/cQtJUGdgMsRvA
fjG1hvlPefJVQ313ffmf6XZMTttSTbq1Mlv26M20WZWpDko3xOYU3UgtrMFaC2gPb1Min87pnTja
NvmS2KOY/H9JrUlK3oxkM1VifNW0A3YB6xrg4LJRZAPAUEoh1xcd56EJVWAoZuAGpNuhyx1G2L2G
gBSbX3RD8YEeHzHvl/yHN95zyYfq1Fw+6IzFE3cOiUEoqdYiybBdDA5loqeUoAgXYn3G7sgKb/ef
Pe3P92vheTyjWv8CSYvMxl0xtOvjEOm3lr6HZtFxLp8YNpgMarqCbvU89eZ8N6SqhAJM68ODV3p0
jzDsAoc1Pigozcnosz+P8tF3reiOl2ypmkCfZCrGS6ypDuueBgXJdAH3O5xcUcf1iW0X4jVLOwZa
2D/c437PFTwVHsLBwNr+6CDoe6FSf2vC7tkQSU1g/wKE4cCG7wbdvJLGkxMMl15AT0hgN2zce5fe
WIK/ggZRZ1ryXhq2iObH0VzMqrh+uwoSF2Ty9YoJqUimCgh8mt6BNygsCsYeqre3TxLw1X0ZNkNc
tcfiBniIwBQ7evo73MgWR+5+emOGIXxquA00xllPdbAiGh+Y8MahrG3HRmGKjGkOwbjP8GUA7SZo
xhJB9Vg0b+EXyemRaYzZi4QHgkkJxMH1TeYPVMAgKUf3jvxeGpvs2QtuSz1DQ89R2wfX6AgkTjU8
WBO8KpPhkfAk3MyO5skrzJm/3kgnwOQRPbAD9xmES/Kf1wq7bMXTdOW050KMq2PJQ0oH5dVZIhVN
wUw0M7pxdejPWO3lRKKoKkw/R4vLoeMMCzO/RyvVnD5ISqVNlPkqgq9CkSiGxuFCpJ6BMT9i2EXG
E8/S0h3ABeJhovD0SUAhReOdvXc5BBzITJ3JQ1hHeWVc3HpBgjIp6vAnJG3AdYLafQKqUDHTCfsP
M0tfjpKosjuYE+KNBN4Bkb0J6d5lw0AWxAPwYQOURpscjKi2+mUsQ6zXPPEzNDU31MJWZH0CTZgU
+1OdHfA9pVqgzoYEpB/teAFV1He5Vx9yD+MT3At+q/hDOBvAH19ImKTR3dGgoreJtusxB/FhCyYB
cgMPZQO8YTwECeR0XQyZv9sEaHbeIw6YARojMVIRqO3pgzUTHX0/9g4QgzkEbJfSRnBkUioIfGS5
hVbJeQTV5KfYpDzCY2CeZGIqqBBABbEl3oAOM3mHz/g7QsgETy6N8qiXfhmWZhGCVkHjodO0e1Q4
RA5DQTJnOL3NB7Ov4TWF+x0/4vOqyIoFGWuIzwPcQuB5tLKvP52BVVVUn72OlJ217H9bwuaCHyGh
vexMTcQ0FEm3ajV6XbwLoUTbaPiwX/MZ4xWZzb28I9RweLWbgJED1UjRMS0aSy4U0Tnl4dN+ipnr
3zzQX7E04oB/mhc5wINu/BNpf6KHmshq8C5tHT+87JYoXti+CUCurKsWlAi0iZnESPXZDXzkNChj
Pgg6yr/blOYr0NP1gKahJiwwXDaAAyFrHJc2TdIz5jWHmA/bWUZ1YfVu4wcEKZpMYXQ5/8fRmS0p
qmxh+ImIkEHRW2ZUnC2HG0OtEplBRMCn7y87+py9z+mwLAUyc61//QOOORN2lmLMYPbi4qvBdA7o
f9ndk4zT2x9h0rgYC4WryE+oyYVJ/pgJfL1SsfGVGMT372SnMOEcep/SEjIKmIJHyrnIwPhmxGBo
GpPy4VJt8mGyB4f7RTguavjupoui55ydzEfN4s2Mgnn0FPOubCtD3W3IeR/BLKa6Z1OjGL0T9e3S
KxboeEEwMu5dOM14OFAzcA++FgvrxRBMOukSyygn2TNAlztlwlCg7eT0vrKrIavB2SldDsgxYWEm
rjQWUAmWURvmK0cJOJlAASTlIJy2ElLTIkFadaz4+srV+Ao59+QoBtHjVkDpLEio3i32PL2N3BNw
gpiTzy7fdrU5RPYAbU4i0JJ9YM+TYRSzyUpdfe6TpbCs4v4Tb87nLmBsyJd1PD6X42nysZ6vaQbJ
LcIPF04C0R4clILE0LphYlMT6Og6XvaFIgwZrIxP+5s6HEbJSSIutloMn2DYZ2w2cZWbS8gh7tpf
PBbFsXRgcfKcys9bWuAgE67ky+1SOxh89/uBneq/OTL99nnsRmBbqlWUIEDU+sTYZ9aICXFxjX+J
GpcuGWJPp078mqNaI4MvwkGPj3Eq1Xk7EOYf8ABIqIOm8X0L055GRwSPOczAE241kU7nnkLnvCrD
GRAW1EboongvoVIMLRVtq+wNFYuQdeiDkyOOIz8aToQMYcDfWVZwSnmqUEe8yX+q1jj9IUHCaR1L
pYlkFQinEVrz6NVWTALiRBgt0hMs38gqU1OFvv4Q43CcIgp91n0X6OPryBTURRRxb5AOYNoQemJt
JG8Syz54y9l84zonbOX1OxnaXTNV+y3HtTwAYEHXqTt8P5At9bWTUO+/1p/LtXtuNOgg8PY4n4UQ
/MskyBukbk1VC22RBVJ+XAJ4n/1sAg8Sd9JeVKVAEUnoxEeeNJ4uHiJo0h1Gyr5GxI1sU1IzAlf/
1zKbRFtoJDWHnqaJbSamRbX1TUlYTYLIFnYviCnxui8bJJqHSOgex82SaLfs6eWFl7WeXHhvKEqE
60Ye3seV+aErHfzAQM86jwaTGYgV7S/RrEGCMsIMOwkSxFVY8N0KBoKgjHHpMSaRc2+4geXJXA/e
JSUEbivArwCryFHjaXsfc0foDkcQwkeeVDl5b1UUB1hqbUYWJuJ+BKOMRBcO9LHz9l63QbySiAJW
cCHJNqpsP52GWgybeUZy0rlxus3zQbfKzoLoM5ojYtYf6iP5PZ2AHxgIdnCQSUZR6P++jO0LIzie
b3Wg7CB9O8UGOqhAfBigMI4e2dPEOFIxMVvNyUygDg+nCmJmPONA55mbwE656bCjY3MATJrZT+Ba
xMngXDG3pLh/MiETo7ZNNyQV4MKI6TN6ha+ZtnshOiZiyT1J+8805iVsxF/khZ81/j0ymu9oVeJM
wp53w3RXe8LlwukXoV6/0CpPRY4YRfMUg0bhCy9fh+8V22yA25dgvvNES92iz3+SfCaz0QRAO/TK
oMMJtKxM8PE50nV/VOuYFm+J8P1uBxOLSN/7E/9XqvIH7hzl6gNNGpovyBn51zQakfMci1hNTvJs
PfRC+nT+1AvFrhb0eUEzIjz4KGFU8bUTbSdL03AjwqOHd662dHF+6RWJFdqgbTZ7ncxRvN+wPugn
i/xpfzEP31K1sPKSBf5dOkyKSW2PUV1C5ilXceOWKpR89OCDlwPJgSEkgdzotN+b5HKw8KxQvkH2
g1IkVuYKvDDCrW9JbAp2YzqHdQatYZNPsIcUaHOD39jXV7rzJd4OO4e8427kxVQ0IcVNgngKOjM/
58ZuqRHvMtM2KrNgZVZ8RW9HKAlHNoTYk0wqgdW71BwU7B8Heyujyj2JE0Bw3pIJPlkVFAfZTYRq
Ypy60NjaR/a1s8vio3sRxPl78zIgaEAloBh3CmnLLpQLb48M6ak05YyCcDXC6C3J8ReCnsXnzxZB
MnIm4PqAm5w7AYv7IIdTUab2mGmfLkv2P0O/koFxU6/jZb8aLiJQiSdAKVJTpKkfqDLbV8bs7PsM
LqD9QOCR+0UUzdwshsFauk2zyvGYpDYKsOvt6RVFugZIc+tCS4a0DX8acfaYuOolPFsFBC4lYi5n
9HpNs8OEp6fvZ58JFoansRQog0WNyInZ2uSWNdOs9jFGuH5TlLEv7MxwNBlbdHAjpIYQEqIf6Reo
W7mNDkrr5Pl0qOEA5NALownWxk6GN0MzKxKytK8EaXxUIjGMgT591ntNP4Oh9+Gc8AzKwCf+7rfo
a41ku+zdEady6xfjtc7kAqpr1BpvaQM+oBUYZKJwnAlVifLQ9ogiIW7N2tJpk4Wk7IfIZcrNFzCB
r4IfEjwJMspKv2fMPLCJpcLCLRkjGSbZutpM6qB//yRgjJOZKqxr2Nxx2zyRGd/k2zjbR+/7i6xc
GOKgo8Um004jaHzlQ9c37fUNU4LOukIDhXAuXA/Vef89D6NNvOKYHVygWgi1FB0av3AwVZew2T3u
oFcxQD8owWCdYbzhtfAP7ppLeu9iEMAExegmnRYj5z2nHhR4bs1YJrSrgFTe0IOSyHD1vcLFDw8r
1hCR3ywwsOfXfTSlSWGk+iOUIemq5qQ09NT8tDNJmcvYVnpfLEGExepkhZgKN2pm2WBtj5b5PsD3
OV+OQm8oC5Mi5fQXfDf9Kfqr/j5kPL/nEEYhkojyV3sCHsOYfB81yR4ra4XOmPx0Kp4N5lo6Q6Ej
ZQKraIhF5nai4PQnO8O5DL6W2sCNbOLRht/LxO6Hng8o3rxsrFoQ2T47Ukw+xF2k4HYWJHJYBisI
yt6Fmi6DwATTjbrEHbXEYE7QWNEPpTtGQo5yE3ocQffEz2A9boUMlln11woXo/0xoMMQfArkMEdu
BYKMeQmYDk6PT99oNuEvAOLXo4g7kswv2GiXC3Jrn4o1ePSyS58mtbOX9ttiQQLUnv91DYmX6hwz
odF3mdOOULlDyKxK4dqngf7fdcRpiB/pbsi9zl53JHLjzNXvbKASWxubTcgtptiq1oibkvcNDBkX
+IZROR4AoOKCzlEPAjZgFGw1ntrYnqm1nVybx5cAHxphsMQXRZA/YJ5+8arSvDC4n5LIZ4x+URZ7
bMSfct3AfR1OL08nZvBK5xvgRFvhUCfa8w0/9L0PFmTJ42de40Sy7Une8xvYb39PNzwMhcKmMaBU
YSJuyktOLxUe2oUzWrtjFAZfWLOfwAcex8hP8UNB7hAIAxV0LcRHn3n6C4YZdcagEz7DXe5xU/BR
g29y6DzlRIBuolJzDhChMkN1KIkYRHX+jd4Ap6WFTLdWwtki68ob4amH7/6JAXtowC1r9nGNxxM5
DVa/4MFssJnvHIlp4iLi2NvDQ5lXv9QDmGR+zCfQOHXLFIvo8meMm/fL0d7mcAEfCr7ACJ0wM9Wf
phWRKTcZG1d00O0GwU0D0f1GPfYVjgRB2W/albpm/t02htyL2emLa9jZ6QNfiwYt/9OSzenIiRX/
2cNS0F2maD8vu0TdKf88H8P6SsU2fmjppsXrdKP2QhdNwZQ98TUH7MR8OkDKzJMb3/N+HhL0y7wk
7Kfogxn2cbHzdP2F3wgVDhZesRBx7WQ5eSISOsEEjbGoyAQX2vLylzLiwJAznTiqAiu3oCPkx8bW
8AA3aZaV+xDfX9XjLdXJLmyWNW2quq+wXIfSD7+OAYV6wzYzeaOxQirHelGw+nz51B/KzxAlPqLs
L0yhasJXJPPGkdHb0bBsCvBBPhbVLbv27nMjxqg7ILreY3I07tweBU7ph1M2m/EKXyFIKsoFNstJ
+liJPKdsu5NAUiGtu3Ligb9FeLTDxodDAy0ltYcDOwqkxpGhlnvy8u2srXVk6Qxg51FpFxOynW60
yLLKtjLcvnQfHO7NDtAbn2O7qEX6SF84HxAZOVk3xRWhPDmWXGyqW6q6Jpw2msXY9MkxUlh6ibHo
Y1CzvZZAdENfaz1d814ANpd+V2c/VcAkBlnWAXIM5kDHy21MsATYPWwQDHZAgP+KMynlZyQCH87F
M6MMBjowV8ZcVxdMCb9SwoVqxanQ/QNyPL0BnTkmfUzrBsb79v44UQLTuOdIUBnV8OThsVDh/cSO
Ehn4IWqYmq1fdxBieTVg5wSQlMnA8qNlIZvY+zNJ9DTIUXsNsDM3Iiw7OMgVZ3B7VcY2cUpYZDNe
BFdfWWAKDpss1DFYHmGVxOBi0v8m6UweE25y6FSYuPAG8XHP12OCkNkXOhZ/TdjXKt/Re00YXimb
mlTGIaACnjgI0hye1+fvCEgSESdaMdLobQU1LxlPEh4raCNg+NHufIfUCGaFlVPl0k+lmLkU8OKV
fZwFSnHFyj/pbLWGqCZgRrDn8S/UH+Zr7miu2/GBGXbxRwKNBp/rP6alNgvC0oGFiCER0dp2sx5P
cTicbylUOKOdC2imC39ITMGPtUu0+Yyx+kyezJQTHoy4bnXLJLal4fRbWHJpx6NzAnJjv3GIhj39
OXHrEsijt8lGYofliV8xKXlnx/JyGrEuNKxAx8PLdND6Ofkhw8UzCyqgs7Bbl+9ZXNn8j5p0VuZv
/VSa7HRaNKTByYx5O8V8OK3lY4ZrtC1DpCQHEc+tp+jgwDwAVw5xfHopdk8xhFtBgncAuJe+yvC5
iJNTGD3e6q3n7K1XbJM4KEOqezvDeCNhIyHtczib4YpO44v5UUuChMkTyLL8H6q0YDTIF1QOES4V
mqUD/mCJ2k9pMl0ottaIZpE4XgyGery/Fsi5emfoNm+XyBRJ8Wv4BvD1cM38ZbgIME0hARuwtgvo
XRM30UzK1PwCxiexx6BJoJOndhjxjrAhcDSf2DgN+BTbgAp0MOjxEnhjsC7M9GXXlfMmHWUB5Jkh
kSuuud8da57Ml1/h7PaTHmMg2vciusEZAbJlgmwRbiey1VE19Ib0QgWNJhzHJQbpmBjze5mqssU+
JfOFRjyDr4d1QOnF6RL0hqtWkgz4Az1H2XIp4JCwnL+z/4Dke/YssWkc4kHngUgSptUL8kV8C0lq
GQ5g8bgT/JSgZ1GlPw1mRC+WfsC3Ncz2l76TYTh+qZwjYE4QH4R2lp2ihvgFn/IGcwPKPvQuO0RJ
SRcg7kujLXCGXVV3ZXxtdIxfoCxTiV/Vr2nDQ2wgukPXeYMZ1rjU7SfkqkGSgBUbes9uPsFGDeuM
g9RbL1xgP98NSw48M7/MwoBnaQSzfj/++M/IKQt6amEx8lJZ6fXsspo0K1bT94absaMexiveFSNZ
eN0442zz+jDMjkiZwnTBp5/cXksMSplZzxLv2RqEU3NqIG6d69DJN9rvpL1n4DTwmClMTyOCGOAD
lNeOszwCJyJOwiyejzrBV3GLobBOzoqbkM3KnRrhwVE9pxlHiIcoSgPEbUdGkvyGQ+ZX8ATG9NqH
y2SeIkg2JajCkHRIxPtsQ1j6oJaKX71WJXsWwvPXqQTypQ8olMZ4q/DQx0B66SH9MIxSdz26GAb0
1/jotH/EhH4YR87GJ+42wAgVGO5sWBDEB5xGQBH3tSDS7HShgR2gcQR0jCqsGzty1/X1mCdI3kuX
Geyb6HvkYnQYU26+JPviR1N17mD1vDGunTCpiXEOsqJ2HeWblEKziX/kBroe3VaxibfvgpCxc9j6
45NQj1Zb7W3V76U6duocK04g9+Eqwa/YSZmya77SrmNt+YqXn8kpek45B6m+2sJJ9uyh2LEsURvj
tQJqvJaIVtryo5wuJq3JhbAaABrOIdwIACfJEmY+tlVJm9gWZJK1zk6xhQpMADQR3C4uArg+/ZX3
pCO5Z97kNoK7R7jYq5wm2lbXxI43GhnxfXwK96yoC4YsJEStvx6WBwW8la9XuSJLm0kWs1XOYg/T
F9QM/AFxIR4AiikQzoI/m/Ec02NXN7s1giPuH4R9LghCA5xS8JSZUikTqAyl+yT/5BvtYpRr4Ziv
2l0wKedYlohN2vv+tL/Rrlw8dbPdhQxHRrNROxvAK7nYqnv6IJV/wzrMzx1QI9FriN0hHDGRxGFt
Xw+Y6tppEB2Gqj3mGh4q0mn73NOiJZ1/hQAV7mzAuTs49MnyM1pcqAbz3TPCf+whY5WFXZVq6Tx2
uHsMpGmykoS7E7RVZKi9UerHIWZWNh5KsPzQlk6YNNMm7QVWsPou1Knewfdh7OyNK1wl4H6sdJ5Z
eJMVTIwaXuE0wymUk8eliogHVx2LGCo9qlUKpFHuMGcZRzeNwDP4iy7n4ge+Nk+3f/lVmPfsGaNC
1TJh+QWsvgkaq0N2rC348sCqCYM5O5lnaAgfX/Qtd2xG4tQeQYIRQxMRHcFQH9kHBwJSdhk5r/mL
Q8Z9FDTseinGDwXs2wAMJ7kNyERjpgXusUjd4kaCKh5G9v+8Ep6VfVeaKjA7BAF4stP/sniJsZVW
Gjg3pLduU+zJHIQBJw9scsHpOwDikVxQDOPu7JQDNB0N4iRklNli2N5z6dgp3mg0H/m4blea1VN6
xHQ+CVLNJ8syWWAXtHxTH34wG4pmb8j+dP/q557hAJ5AZ5iY4x2VPDs7SpZuznyw/Zy+SJLxdJ4p
JKq1sRUXYNWLTzltpc1F8hr6ZZhZ7ch8Rw5DPWKXcrONhJZAFd5cOqGE6Is/+FnAPEzXk6cX5Wbc
7/EyJ1KV1ntFKUSrX/sgRXrQ/3I3a+wx6HXq2YspHtY1RnQk56fCNgCiCKSDdJXB2G1mITHqmDtD
swKlP8FIqEYLXBipH9TZ5GK9ttJ7JlR9SEOM5iQPZ123IWjtILEb/Gel0y7FN52LmvnA2O9uznor
bwr74WHcUgK4pWz2+TwMYoghA+MZ7SptNSZEUVky6Kda4YMehDfNhGHl+CVMuUt8IS9wcqEVIg6C
49YhtFkJuT5aYvBNBJR+f0Lyj+9NZHwwfHl0G/zgWwRdwmUQyFzfcDQT84Hb6ngK/OzTguJecGBT
IcvoKj03r5V6GFyzq5qayRVUPvFg3sDd9ye3HVhY/cfQSvUYRM1IxcD1Q/JayEuln66aTdhbgz2n
HKTszy0X+PL4lyeBS4iDZ+VGa7BjaNGIml6HCQSAmXg+aXE9Piv/yQuLlg4AA8SY2verG38YeAAg
gmnDwDpqyL96cnh33yNMYSgOqBuUQP/9fOzki46ZaaOhCBysx00LK1L0Kh7uTG4v/hXvW6M4QCV7
zD5l8IJ/tpdmoX5iJKcF2cUeBTSZGs40iY5bJuZFwghGqN+EIevO6Tzf8UcawgMSUgoCATwaUiTK
XxhjVMHo13axRREqDEc4AwJ/6bNG/rCW5aDS+DNnfJDjS8vw7nKCNWB0N3qY6qytGBWcd02w4y89
rBKwkgSmwE2Ls2VHu4itiBCeiqMDs48PvofGExdEkjWgC1Q2rmNLTKL/E/ZBHEHRZhklMA+bpSWQ
YTnDjjVf5zU/5/D7bp/tjjFjZXIbhVZEL60Ps/9uFvElI68yGK1n6OwZz0F9hnYan7QfHkOncRUa
aFJvjMdzusUwKj1zozTDm05Oj7VGCUnlFduE/fwWjTP7tWheYxHiE+BHQropSCevlbC4hxNlJqAm
tFPKfuoBuEoi17M0q+2bdQYtCOus58gi6cwp99vU7aGNG2vQGmM9BHMJgttwtgwC7GLQisCKA+Pl
XggA7yFZIpL57Q47gis8OiOzoHtjbW+p3nPjkTm5PcVxiOEUdB7T/qwj8A7zihcJIloGjPb02k5u
mLxXZmw0cCRGt4FhkuVsc8jTOzHcc1qKH2v6xo/YzM9cc92H4A2fY0hEOyJ/RPAhaRNa6oFxHutY
lOjtYFmkXjXwh1g4um1vWCq7Fhjk6e00MBuC74or5K4fublm84ZJErzInTmUpqZ5pVnQCI3JciRP
jExopst8F3LKimXYGmQ1vzq8nSRLpQsjOe1DC4a//637YN93wmqCr88GSh4eU+k9DwfUEAzMhrz6
eY9h84zW6cf7RpCmfE4XLK0vHnwv2Y4Oeeemuh29IIWsKxx/5syysxvOSYsJWhN3cDGH2aaMsd40
OyrT1izzeYztBYtw0cD7YtXl7Iow4GNgRLtIguHbDBF/osGn7pvM35dNlAO4up38N2pxLpbuhbyP
sSiRUXHx7VVXqVfJGOslnjCy4pATwq2piMBZxwoCBR8WD/RWHO5TK4ZvRZRfmMESwQlwleyVPSBV
Zsng0Sus5EEZS6DLYvmFK99hCQXbmRnOW/ekJVNJvwUszuF1mvwO5vxy6vQ/7wt6xYsErkuaAye1
z5OSORK9Hw+QbhEsN9Yxt8gGqzHQboZnHXstIYDOu4FWCuFIgaSVvDwltF75ShmQgIQ/BAV3HBH1
531q5om9X1+84eUoxUHHsyGqwK69dzBvsL6Dq/XUxZ6joQPs3IJHkEdOOwPElcxD0/HpSdkZem/V
YyD6nnXRslMxTGGOQ1btIss3Na1wlt40bow8o/blANQ/f0iQPn4mIVylmmE5a76ese0k1X5U7l9p
IIib5O/ASxqjiCFfC1EwJXCGVHTLLnigTjL0YZCO2GqkWfG3NMahR5dDF4Yx5GVFQzB2duxjZ62Y
h1PuDUTvNNntGukh/AlpZXhp67FTMgUVdTNHE15YGI+xiW6j83PpOP7ldWYzXGGRCHfYB1MA8adW
+CHRA6tlx/e5SCjed5fTTmQCcKPEZkbjzzteVg7Ku0BsthCOBUOU6h1Bu0O1vqNFCHEvBH+lpd91
nowbzjI6w3MFPzRh9L4+q4aql++MGWAKDEFCa4ydM++GpyTb93fGOYc+d5aTDdHPZdLjaOOmb0Rk
6xde5rEl3ygQcKxI1/JhWHgp8C2HIROYdEsbsaYxqExf9bI1cl0ObPJ4wNlIxpjHS7jiKHCEOPs7
qwL+v/hlzK9jgcMIf8bQTrfMPv540YzVNzB8PrWzA8XkM9vyDGK2AIO5Jrsd3gX8T36RuBD8Q79x
2KCGPQNPBLxfYU740i68Z5Yun5viDZya72csY+wgvoBXHEnCxbIc82JMivjJBC6KeFkdsFXybcRJ
WJnqx2nBWc6l5kXPR2SzkCDDibdM/2cfT3GaA0IpzI9wTCoF4SGzJ47288WK2Fwmsxs+RNDQgGMp
gTl8+0V8r/mV5B37Y2wMHX8nPtjwhkoy2Ew4TsUdVi2czISrF7+HceQtKIWwwdE9DmZo+2ClKBi4
aNPdDRMCHo4pvB+H9fJ0Nstud0stZb8MiQqfU/qvMsxIobDMduPIvO3QFfl/43YaBuItsj2owGKT
TNVZwyHzx0nihlOf41o8TpUgYVEL1MZ5eCyMJfcXkWrWGiuUx5BAUVY23JHuPxc0dNvVnfjZVf97
7099a+gLlCgSZEwMfyJnQ5zGiLuRnHcQaCH38E/BYOD9/XoPHsvKKYLMvPmf244VSRnbivEOpQ2d
ZGn/XSz+jnkAtcvSz/bcII8fhtRE2LLPguHneJMdi59nQTM2SoGynWdI4PshpHwkKwiFPzzEeP1H
7Y4v8reBJQYCfrhdfm6Rd2ZgddMRpcRbIb/1eRd/CWYt3nEJ0+D/7/V5kJ+sofAsE9tCqiJzc5nZ
HYyUP1HosMo1rOuM/CZDEPG6Tb/E/PQFIQJgXZ1Y+S1n3/0Tgkq2sEhsxjy+4rnnylN67S6a5SMT
exobPkRAJQz/mKWHn5XKZ+dF8P3Fvedx4kxFltNP8Us5gI7gOMsNRQMBTOa9Eb7dmaC4cxvg1URH
w8eJzMELSQjVcyOmFxejOF1HzEmMiW7RfLZQycOglyHF7AHfx1JhUreaVYL375qE4ea5uhSQzjoU
JoX9xClD/ymzWTiY6dWsOWX8vdJ4OQZQNJepvsuGlSVHO2ATrsUXvOKUwfz3tFMtebReQ6KByUsz
Byyo4flpMf+Rq8PHG2Fw5Q8okAjpBOdOgkGzm4Ai94gl34vidWbiavTDFaBbX8z1aAk++7owqyLY
w9yxaXDXRTX4RGHN08uziicNNS/i/Jlxu7B6uwN8RiGLjx0JAbdZY+MIrsta3bAv+xxJ4En2auAf
DsD6zsLG3t8oiRRcNtsIo1GqQdhLBqGlYtTEBsAlZDKkz64lvp2fzYBA2y1QKvWc53HmANHK0OSx
Qkd9QdGprtRfshL2UFhnT9xP149w67E9M5QS+VHUvb+C4noxH9vvJ6jT4Av9+he3i/+AC1EZ5/c8
gGbKIjQ3rQwisKmdxlphDChaZCi1fFnIcdjcVcbxGM9/MPikDCLhtLjRYPzqmrXFnk4PfTi7aBHP
pVtS3k5O63V0A1Eh9RFjYj5pa5imadOO15Kh/aqFfW8c8rXsar5YTLvF69wjHgbLKDJYarO6tt7E
1xWuGAWo83xzHXkFsYfZEo3yeoZliDDekfBosac6iU6wxfdkCVI897MtSefWQ2+N3+GquFjUWpw+
9OdeTIeu+igG9adgA+VQrFGMIumFioUvTxj54l9oZK3174i+9GcSIfuqvMfDW9iu8tuuvoz9RNiX
1JC2+kY/OJzC3aSJL88rHmv8EDoTxahZot9gYDuX10Bh5kqazMBELpKfk9lJ6mfuMdfdxBdLwaYe
qIToKWC4G9JwelKA69MEMRaDnuDg+87ECKhVKQTYudk628Wy2fMofni572MswtZY2bt0Gzv4eXhi
x8040UviBiqacEyIJXPnD6lLqGGMlJ5bZq+kJWPTF3M4+CXsX6ycAfZNJT9LhUkqtGwsa7ehBBDp
eZyFHLMAe1NsKIDTYGPiO7jcJH8+1URIVhckaC4+XaEgEsHY5NVO/RfC2qxhcg4EIFhNmegmNoTe
6q8mtJNvkbHpMs2EchkchZ+BKjxuRETSSLe6bob7964yRLJycAlKeAn3CKLSVOVBfDInP8OE5Jrg
WwTbE+EWHHkLkisj+742lsGAeNDxwFWJXiFJZXmkEeHoQfGmGEtH4wQOMfTYcSaIemIntrzIaF0H
y6tjBQ8C65sdvjYww5hfgMoEsr6mQmTPfeGtePrcNt2M2yAKJvlWsVMA8vBg81+u+MJfkq2R4bzg
bzgwuFzUYNauSGxuD8RM8GkvDuckzEwcEHrtr0HU7othF8ZIFnMGGEcYONMa0OKG3i3xbuhWOd1l
b3epDP8PHEAsUc6slgOGLR8VFuXYNlzvfKoXdyO2IB5CBkTYRhMNxvwMlm4FdIEcGWiZi9YbkBwY
zauH8Mm3xJV6Fxo7YaZJ+VyhxQ/tDfUYR6rDs6G1bBHj3WZoz08cAg8zt6/vRYYU6CgxHcI4piau
BP4ANMjMHmEeAZG3d0hqeVLbvN1KszNtM0gcueFOdPY4PY3CH3b819OR1DNELCxff7uxkyCrsVwu
J88lCBwTbMG/hv7K00UtE2E6g9MFU0bjcj0G0KypdkUVnTscf4X5h263lE13Q9EM456J9lJ8f2Er
d3EDkruihZPS8asWJoxcN1SHDPg2kg329kEZFWKGZu2osPEuxYabtMABjLznAX8i1JscuyWuTa3s
DCQhBabMwpqlMndCihp+DclY6jMWlzvBHUPcIdE84GMMw+7plMRVHzj8AiG7WmMc+p7D/j8eiQIi
woijf0fQB0VsIGf+y+PHgj8xIq6RtQqQBEX+vHGUpb6X4C0Mp2Ij5TFQfW1F9wNtbMOugoUhv5Dy
24CbgygWStwGFm2xqYV3VexsPoc/nlH/eUHgA9gkIfxUg88UtRpkBEtrTLv7uUYctD+c9ivM893G
6SVnEM0Rq6pQMK3vIiWpLp9WBEpDFISEpq20z1q9zFB/Ne+lNLHYF9XNgINn4NSnSP5rcJoJ58PJ
Sq6cD/1RvdIHexlXrxaG9j6kA9PRxD6ty4ea7P+hS7VFzToWZesMCYaxIw/+Nr4ukR+lxjnB5OuL
gEbaYhj83eIlu2lAdgauNXbrr3leYrn1f11sOgMLjMQkvWcsG3PGisouxwRJgaGync/fP2MMJqzp
f3mXbmwJoSUOgxN6en0tGDUOp2PyLm1ViIPRmvzARYYEAguVEEJyj//QDLFcMPAPq/NkOB0p21y5
fuGxmewrogTfyQeymnzAupZcLjzn1rfdrjswlNsDo/994KWjnobMhYMT+vruQFMCoujXFO/ZX7rd
3RQbJx8Sw0bTM+YvKgsVYle5FZ3LTjL/dLN22uMLd8uTnhqL1jp81+TyyKYxNbtgShuL/aHVk9OX
bXsjXNIFgZaATSmH7bQ6XdEX9dQcxNpgSTp2rt+fKwxAbDCp715I+kaGPTgm5EWsB8caQyi8iFJn
3lHnYwiPxEmEBtVvvI907Dn5OCwBamPOKpASS9tK+7d9ifYjASy0lszHG7otiUz1FOtCR2Fv1veI
hsnLqu0hAd6Jp687cs6gJPWLNoYM9Tvwn1hL1sbGzYfT/gQFRsr8cRO8DkynaH2GDEvMP07fVWlH
eL9B1/NbIncni9rKCkjofmp8FFJLHPADHn3WdWjjxNsGCuMYT7kKrTi93NdyevYXZD2YDl4wd6Gx
3VxWJcJC6myX7SlBE+26Bj6e1fbFF3KxMCLRT6jh0sXrBzRhPtoK/yny1lm4msXe74u9y9HM/mc5
nC8x5rDZ1IB9vc+Njs3HqYmIP0ZY4J3WKkQh8P+Od5jbsXfhMzcRRPGzIyo04ZvlCqH2itEcVpy6
qXd2BKcNphoTAe9vAxxBeU8ZSvtp3pZ8Fc5H4hINR+EbUytI+NbuI7v/Y1aAxxRAHWzOP8JxVUpG
FwQUjojJKZDtgXUvK7IhJPIYOAn24usjVlfR5REjRNZCRLoo/kkbY7W4UgF623Rs98bWPhl3l2mC
8PCorHtt2aqJ8wYOa+teNxrD29q2i1Zj9Z0eRD2co3UzFtluIexP8VGK3uYWhasVwsnd/G7TNaXH
cWtuU9N7Bt6M9HDwUWuPY6swQMFJZV4+5qdkB344exraYSt+F+JLo4RTdvaaAx4juKlQQZm5S216
3j4kH1Ll2FZwNDIZroLIfvaEeanmgnBsYKe/uDOmqU2QlPqw6WTmL3t4vn/jYDUiX9wkKGW4ZuTE
hE02bWZ2sz0z98TctoeHkhkko4PQWo/24IWySRRCbawfKAINMpTmJwa9h5QnRZyXixr3idlV3bPY
wFOJ9c4xwSBNj6A9oErhHYuThHwa4363gkXFyQFV6ZerA0pcwzCyJoXjZc40xr38xHr92uWiwZuN
2YWxmDxI+im5uhjNmo/3fnR4DAyAYDbLibU2p2CRvIyra+V0f8DMg1n0NLh8hbUHAf4+FnvT+/15
586bqZ9ZCNvXD65NL1vHNs0WZrDr9G+L+pZ5W2n99FP0r0Te57+iZsEdcBzM8jut0WqtAMl9bDDp
NVsQHDjVeACTTj0cf4mZwBZEJEUDnewoJoXcTtChJ0I9dYaYRkkneOGQJWESUAQPjcBZLmned7tg
2cJQoUCOVyhov5hKlj4AR8DsDD+Ot5MeX7GBblHNNiErg3Jb0LI4lMwXdhsE8g3wSByxHTjIReBI
zfpbvpdWsIu3w3Ijh1yW935bIlQsz3QFXPXmtmaI8lPr4O35vbQyhLhwHN+OXrthYf1+xZFHzuEI
qfAzYN56E3i+ZClv/iVLP7yTq3g1nSoX/GmTH9WZ72CIUngPpxGmlQhcuhyAsjD3aezsVG4k94vN
2ISI0Z9WZPc8c3zKpKA5HkZ4mgnfsNikf00AduPDSrOaI/zGi09ek+q+H1C+XMjV9Fipt9iGZNDY
xMq73ts0FzQpp2nsTfltpDzk5uQEi1c3atGxCYGnvMQLFIEIB2vleTyUrEx7v6j8+elDccBA5B7C
W0zmMbBAbKPA7t8GCHz+9zTEsnUekHHXXDQE3ZCusPNgnGmKecAv7aBsMgovzUxk0O8rul44vuEC
Zho98BvESMMcbuR8kW7SXh07eyqcHpBIoC99QTwxZX12mrZjb6RYEtxXGO5XQORvbvMi/BG8QYNB
1XOdje+f3E6ZWX3tFvrt0x7C0IFIzJ83cn6zbunMD6dceDKxl1RTOhyqyPAP8qEoAIH3QEVD8x9J
Z7akKBKF4ScyAgFFbtlBREUtlxvClcUdUMCnny97YiZieqqrSgUy85zzb5gnIAUUI60lDuv/l4Yt
gwVoP7B2EHBSYWuL+4bhtSZQXVwKNZST0vamWzPichbHGXM1vLpIKwvxgiLQiqUGmAK6aqQbGDeg
O8ZHtiHUslnpsznJQCEwCJ0zJtjG5ckuC1UfzOfhJnFiQ21fLEDwPLYsF3aByPiyW+YG1xmKjsx8
sFfhamIjGQi8guoUAi95FN+txua//OPGNMaCH4mQiEWfJfG8kQxr2Y2ClejoRY5Ab6nPLhKPI6cd
G0ZqriJ4wVPiUechTa15TMNZGIUBTxOaeTeKaMWHR67jOnHOyeks+RSQfTMaOSvJEyshBYtFyM4/
wX4rkgJsUmAR4k7nYDj4Qv9dPmM+VeoQdWkAfsn4XsBZwXgzmxRnQB2AQDcLvpPSfC6VYA2tlpEk
IcrCqCuZwgAr/8wInY3Ic+gWi6DzGm9emJdLZkSA5LyZ1f7/nAcmFBWDoe0bZ27yXC6XhoAOfrmt
FZRLDSvi6ngcSlEV8oAkeE2TAD15+pobYEnGNo0LYvQZXxacFBwdBJsb3LjbGSBpFIG7FhN+ROyS
yHN5t7InxycAPizS0LCaaFRA95AsUmvhLXZf2hmhRmG1WUsCju/9ie7/F4QpHyXzbh7ilHk+ZSvx
hy/7cnUu5nPaextBu99zDL2ict++T7/K0ST/Jk3bh12z9cnXVZ9ExeqoCHhGEkZmBCJ++xM4dyNj
f4tVJ5/xQyTEscsMQNfE1ypPpfb+HJJyjp4/vTsa9gJjtTdJNuU+80B2SpSAmL7X++GDraI/iYIe
c0DEyH0SrV394d5ng2yicV707EHwYgnjKoUDpJPF6anyq2VZGQF0eMx9HCaGFNelkS8H7ppF2Fgl
iHARt/b966qp+xyiBDIUPhb6titRYqch0xopimCzvbgEfyz6/E4xwMsMfxEVCUV7PkPnjhM7N1xn
qeMo0INQ5b+wYGlgnMipq8PyGGlcosrr1Yfec3z9BNUnqJVtMiD92Cg4dyz+S1I1AphXpFNrDAXj
iudVGz80XCNoOLBCYzOmRUDg8EQUpnP5KaeHH/Zc+WtE7y0Rg1sYN+vRtB29zG50SHIar6Umz0tw
QnzWsLJq65IIuUWVx0qySJ5TDPMTI9D/opeIvdFu1prESoZfvw+dapii5aox4agRZtV1+Bwd+E0v
BdUnrv927/sxtzfDVm6LgVs3K/C3H94wmT1igokJS9M5cMrueBfIxO1lhin2E7wMbDv3O8jYczRJ
9UaRtz0qfBWAnmsUwVVRzAykw/jGi3fjXB5X/HT+msP8alibF4e3PhYRrgdtxGgfX0nODDxZqLHY
ZCCTLQn4xv8IzaOpZ5O9/rNJPCAGnC5jBOWqPii9GVmbpB9KE8l5Vz7bdWL8/nogIdzwK3nPFa5y
3eKKefDbGbJxojqrEU6akvFkVbzOd2fB9LG92r2RTeVHxzPiJDYqDG/0ECC749GnxjeDIAuordqn
0ytssoxxtniYnFkLPuf8R9J6j7kCDSV+BBLhelj/MszrnKwdfyqGAQY8I3IflKD705lOIcafNtcF
w7kbAxUAa/QVnYfOcGghMyn0GDWS5A6+4/5jiVH9Vo5hLxHLoc2VNkjMEvJ/hgWYTCXoDNGX4hvE
a3BsuE6faRHGEyaRuZYuDIqudYiHA+E2gMzGQ/egPoMFwTX0MsVAQIzJD9NSeLy4jpg6V+sLtQZ9
MLMHGswQliJM2HJZlMjssAmiQqc8IRLAoDSaq5pxohSzgGp5gD4XXgm5DerE96HSnJITqLecU0Gv
Fkxh7w65Bhea7bHGKKZvUaURe2Hvrh4TLKsmUd2sCqsl43Px1xuPuLxe9nQG/l3jcZBg2vs/LG/Z
4GBTWEAnjOAd22R8i1iPvZ69+LtaNVO22Lm+vHjPWSlKlMCbp5U571mBaYfy8masQ/JEafcKaL4G
/DHCCYNniIcUjB7jswFG3wN2xRAUxUBrtGRaKprmiTadMBlZMiyCRIISFWOgmY9JIyR9sBaXITh2
k1N7q5Iig6voemhOUS4DUfn38xmkARQMfKZw/PioqcEaaro1NHLGYtfMxdp1t3ovVj0Mew0PRzSM
PO69UOomaGJwtnDBrdFcetj69Zzh4mGEpCiWnNkDaZoiRDOyp62MxkQwYtqI/eOJtXLdrH6IkdBh
6/4XuiLMubvZpe6IwMofMKU5ynY6DvNmX8aelrYc91emyYYivI1/EfiQtm1/WwmiHq6DetDGM11D
7kctEraqU7KDsXVlw/E7dVl7iJXYrwiaRCoAN7Aztm8eLkYgm+j79yUewyTj0ehpYl4E89BPYMUJ
N7BZiq6vwXD3lzkKr4r1wrN2j/CXsvVrfWa/LZ/WDCMfukO6CPP4VXZoX+BGHPJzDiiXACjS5PaA
xAY4klrnQrg/ODH4vhJjCGmoz+XHQtOBjLy0whATQ6QTGKkwo8lV1oURUGfkWzG30dnve/b+vcxf
U9SRKHnSHFjrAAicMVEarTbdBanbx2XYyglJcFjmHqqf0VCf0RYjBsGh1hFtDEHkxouwt8LbSH1X
/vma0fCA+TTX0x6iBgtgVh7gXQ/5AJs+qkvr8xwjfDrSI3yYRpdfJo+CtSH5MraLKK4WxLpDkP/D
TeAh+Gov5tGAt7T3FNLGcrIRJuOo+lUm4s4vTP6SP9brCgC9NbDiK0ZLiAGgiv0Ro6By8Rs7fcOx
xu0UHknmXtSEHm8ML4j9CWuYjRpMJtM7824Bcw6e1nNF+JWwOp/I7sD4U5an+wHC84yiZ7xYzD/r
0zBGYRsmZ9QgO5CWUceA/d80Ak4BSq63OVGJmSMKWOVqKRaWZ/mOySWoVg9AtzBmlJ34cw4K71aR
DhO8qAyQkBppEarTjp7OvA03KQcS9VgV9z97N3+NoDahiroGNwKhBpyEtqTaz5E/gNKCpLbaINkq
KfLSu/mxcILe9lG+Yd+J2xmKuGug4VxVOjKjIB2oOpP8rtq8Pkx+bPnIX5TdTqvCXD19KlsZcGXQ
sp7b4QtBltcGb5kSV8IGTQWM6M9HKmU5QX7TtpWtFwewDJHy1d8+seDUZ2upb2l9iBvnpllck2D4
xBcB9THwZop+gzzIMxx5Mf0kzUo9JAreRdZLZzHW6mbG9pJqNhdpVJv6nn4Jo+5txriLnhfLhGTo
IeEyzw/FZ1EA7zCmWQrC42dOY2z67stb41OJbRCWTaYkRsKsxDEabTT0w57xS0zpaw8/zFIBQcEr
XmNS2AmzNwFO1cI+P/gGyWFieX4dIFQyVFp+MFH0zoNIPh3jJ8w4QXs5n4+auWb0t8Ys7chqXyOU
QV2FMcDqnE50sw7k6SxxMHfAJsWMz2ko+D3hr8OqrGb2M4PoiaMkL/f+ekUXJ4TRbn/ZGkqup9IK
UGCb2tN2GeAx7gd8BKDNHr5ud7OX9w1KTMJtqQoKWvDOH5ApVMa/enXvh2mCVZmeIHe6xbjkpM28
91o/1tz4UocGaXH0DK1uGJY9HtrvskXhLmdX4wz5b/aFuCkvmobp5LtwB0wEYS7SPltaE5ZQ1OA9
sJ/3VmCO6Mr2sPA6b34BvpwnMdOTBXMRtmxmX8w9765Kq2V+Plv562m3zfCzbR/Mx8aJoJiB9yyr
xm/vEwTxyPkcEDFwHyAm7esssVTejQbObvoOGLYJjVvyMF8Y5CDby25zPDWRW2ivtSYxHAYyDW27
Npmw4Q7mUgS2R/Df2uotFbgRDSO1C0LNRgw4bq5nBrPBzmXIDqSo9p2efR7h7XLKyoWgLTXzK3IS
aGxGNVmqMBfTlOmiPuZtpLs4sQBPaiCK+8B6o/LLHURKLGvVyhiVSCbX6oGIA4MdZAdfQaQwfHak
euR0mv1OA6D4GtddQhILm9dRyGgTO9ZIxftzWvPM9dtY+XG+DnYgzLGgcgK3fYEujCnQGGEETMag
0VQs9NeFsXL2h7sF3rLwlVEnTzAhroyodQGYvxPT/oTgTVu8lVbiHMEfM1wjZTFwed6uFNtkVuid
XrV1uswlj2ZyxHkSrMqHxcAx2aSfgNx3ZrZfY8vxkaTMWVhTuRdIlDepIys+Fc8FnqCoYecpRm2W
2j902OdTZxrBN+LXjJ4GWtbJLUqMju3/l2JJfQQwGqLiIYLRxeCkSx0VkVBpFpDxWoExNvZ3xPjJ
eqge+h/m+bCJXbRvYDY6x8ibFo3qEc8EPYGpCELvY3tIgJfZrOCHiGSRuwkh5BjiAURGArCzxhSi
yBGycl9hmBy+OODshAvg24Akm7fWhAoQT9xZSiChZk3aI+OrzR+aXriwLeFdKQbw1z/01JXHsDF1
ESMTpoINOfs3BgxGl5mbh2y1DFjwe9FHBjHGP4PSFASRgU7p/foW4Opu+qBspbkCaxaQ73Ji3TbM
HJj5wfqCyQFt4VKeb+fLyywCMxmvwA8ZLCzy6QVSvzXhnNw9a2fXY6jegv107Vy9KcayXKBPTU1l
4OfX0xTdDWdDjREQ1lWoSj8P+9/cXiymZBbPBnZxBV8YQLcGwzOLkfOk3MZWLbib7vDjybjIJrhk
2MjVOSx652Mo38z1e6OZuhoMy+CX+7PevhsQ8/v2616oSMHMz+eClUMm+YmgabfRJ9ScI6j/SDbe
hhFLp9m62ag83BwDzBbDAfptZgE8jy+DBUDg/LsZh51zxc3MIHXgLobkn8JmGXDPIJzDVENPMQPz
g55u7ORgMh2M/ViJ4nCNmHIkeJVMdlw7eASL5nB59+15ai1+qxVuwiczy83tWzuwcgabTp9EtZ0i
+sb7pjPeo/2v8F53dyC5VRd9f37VjJXBuKzi1kx6uwzfhasaM0sp+vOeFGSItb7Wu0/Sk13nzBJr
4l5fbDapbrx7iG/YW8r6/CHzHvaDtBqAk3245Yhp5z/8dDRSyDCq5p4DRyYmdjbsAudfXB1F0Q0X
K7PODhTIoelTenNYTv9tSctl951ITwfuAtqAcuCyK0KHxNKaX4UBSyscTFkxYCEC5Hi6yjoW7Kqg
LwIG8BEW2Dobr+ABQiW0HEEuE5xHBJYCqv9H3KkNDE+45GDyTxPoH9aZEAiJTc/18RH7nwrWjh3/
ekaiW1iCrAn7AoVMO56i3wNuxux4QBLVrCrGndA68GTdnh7YK2xRNNf31XLUiLgAn+1/R4LHK0hT
XkvQIdrD2+Sd9sefZiIiTJWxBEQb+CQhUAouQPER8RUOX0xtfwlWxOHIZxUMpEJwEccsrrJwugm4
PTZer2+ww/bTShiUUKMJEJmiystRXlEixnrmwIJiNltEPfqsobLwY6pMH04flx2MBw5JSw2QBnD4
fx5INkSGB3pdh0KUvZ/dRsa+xG3guPIzKPdgadLUoM3jLyPqZurhYWdu0lg3rnEKUR5Pg8cIGT9h
WLTDVNr4Dnzw3ytDiCx4HIs6UT69KhYYzatbFRGo8V04TvOwwFfpebGf+HcXIym7d+ed8FZkNXpz
IqFutVLy9XC8mGoiJonwoWVixUPRimFzNz3n4GOju6gL0AHnyJnOIHjimQOGlyk5tBD6jZ4a0g30
jUAYrhOs2mQrhrw8VjvszItpxq4BI7gEK1MjDbHnY6+nDAPeiGgjiW67n4i3yxmXDdzR9m7+e3gZ
CTN+hT7wZfdjIyJPU7wwf5efmTBF514ccwWFvACA+wpt3RLPX8qRwCmZG4J2N8IUmwimvkUf0uAb
TRKd9bTvwkYBL1NDgqotkBHE+zNOiXTcYPdsdHD9ePAPS3iik12buoo4T/vETToHnMN4Rma7jkRa
Y/MTBKIfWHTaWgAuEHwQ8VAhjKyjqHuqjfsAKh/wNlOxp4mnJGkDcYFmjMJtwAWKo119MyTFfN+c
YekDjKNfvPb5i+Kvc5Lpk4IZlJyU0tsiH8TY1jbWi4TLFDNTdEX67mdSs+IQipkO/POYcHNLS2xZ
81tzy6Yfiolg+WAD9/vynOFh9N1j8kyDF9L+JrwoAZFob/a9u612DgKmhxGxqf7IB6UdnclgSD4r
j2QMR5BuDHZT5mRomJxk6H+OIs0dj04kDSKHoRw6d4Vy4AUbnfH3BwjN7F+iUN3Ufwj/XFoGAQuo
CApmv4er5nGC9whnfoiUrD+vi3XeYdFq6gx7cIwSnByJ56Fna1FGmoekzNQZxsMIXQkJPlLe8y9j
CnM72uSn280Ds8BLzgF7PYihNMhb5u3B8RcjPCyYZ29r2u8tU9mfEZSBicYBv1xvsQr6Q2b6c826
LEjHGNyt7W2/Zd4yad5E2fxz+X8DiPJZ8Qh0DZORC31T58C3S9YhiTaM+mCUXCDnUIuIcYkFO0Kf
qxAp8Epigj88Dktra9A3wLmk9OfEekz1dloNvd/LXH9L56qY65C8HuPBq1wQV0QCFmiOTf+PZIGB
S1DljWLsjemv2ZvgWky3xiD9dQ3WhNyjezCbYw9sm+nJAgVWWInMTTf8lXGvhaZrhuJXbAULso1G
Y5yLdrUZ/OxtvuTtOkcoMDJtWik6HIJyUA6M2paEzLjalJfWTGXrGcJ8Qk5urUcL3gC8TAYVQyaq
Ufi4rPnBjqdlPaRHxtWJwiaxP47SedlFBhfEUoL5RmUN3B9BB4zmXxcZYxNSYBuDQYf++NNvWJof
NMEgxM+uoejIDgP7fnXwdOgONFa503+zi7WIL1Y8GE1PNAzCfvvzcJRJ5axNjnRRq8qbtbZDSkbz
Zcx0yh5j/aQAjm72ns+vuesvWOHfr3T6biEqPnvLUxNkdmma2ywOwz61Q820hRfAocHDQH6fQsSB
5zHa97EgoZeRhV/JF74JSrcZ69gOzGA+HljA9gIBbMY4KKeWWQKBb421tqKZ41dHdHPbtW023gLA
kAduGF0PGMPG0k5yP8FfYoJLlLvg5kHs/MUzefo+ilAJ24Cs+veizdWMsVe6QQRhw+A1vXmuwLFs
4ZnqswT7j5v553kVoDMPPxAX6tDZbaL7jCJotp5mACWF5do56zvmb9MwMOcyRwLR8GY1plDnpxzY
O3tAg78tgwWWYnj3bTMogfpLd2/zIO5g+XBFR4vtDwJqMP+Mc0uogqJ1fdlG3kVbnpCXT3LnVHna
bO4F9SQDl7yc5JiVBizz9COAT9P7a2cD5nMUs1ZJjOufwg2gDhvP4Qqg4Tbus3pf70Emv5Xz9qHD
LaUwPfH/HXMhS7tb3H38WhlFGuGM6RhJhzyM2+gV4fiiQS6w1sejcveOfdfwD0g04vg4Y7OwwfFh
XodtwGZkArTeVpdujB/j2Jo/PYshNvgbUIEyce296V1k3aoO80W0Bw2bpeEX1bflgs1O7T2d4uWz
vgSRac9YDVb8OogTk7+3DXux+BzwbXTnbywH4M4Cnds9oLDAZuICoa0iNUwzxWsAJL5EUQ8nA1Zv
ZqyiWxSG3ZRrr07tyDPpSVE2WQsTuBCeA4wGWBsr7W2YURTew9Deg7xwz7msHbcDEVowxwvRPMmA
ZjdzcbfYV1Cqys9tPowTlTbNhurBafMLPjpbKEElNqkDW/wCwb7h4zFsABCCRBVDyOHEj2fU3GsE
xV9+RF1kZJpQuo+WMFx1BXtDFVtdF0LbkheZigFuEZkRRS549dhjU424STWnB0VqAA0PpktrwAk/
wwW34k/PiDUTPnMzjUgSM0ggYp8cmBoZ2IL1F/sA+qHjG8Xdpxeh/rbWQ4KpDQZe7GnXpR2UtPMF
K8LOlyZslN9isOixWdrYz7wMnsSLBy0NbhZA0jpE38umAHl2ybrsTpCcXBtuwmA5NoO3v/I8Zn8v
K2EAZfcXXHVzSzQRJJOXYZ64lTSz8z8V9MOHQs5KZZdnahSQ1LPydOt5uENvhRcgeUFn7YOV9xty
T2tQW4Pemnyimw31P/OMsFiH9tc2mUUEi8KcN2v4Ph+wk5fLLsIdGk0fBnd2tbhPcYqmT85BZQzb
dN3hKe5OH2c9MiIWU2MEK5tFrbskSpk8wjezfMCz1sGgSegBkNoH9nbWzvnZ/cL0bu7Ah+Ruj3Tg
ivztfjTGo0jvzXFFDhaDXMbdx81jCcV3SLM6LAW7e0D4z4K7CdgMzCuP743zXeVW7V5Y7FDgmFAQ
mVxlgroDMmcIXHYIiMufZP5zh9Dzr/dPJNrWalxpcEWKFYL+gXl5rKC727SCmI+TZXkfzwroNA7H
W4QVpISWDqtF8P0BNflSe7h7LHoAoOL3wAaF1SRPv2hv8xFdZzfZ7f92OvxvC8hUoHKPvgr4BS7c
hMpznJdYk0+V+jDA7k2w3Ps2OJp+IUMKPiHDepVjWrLSbX6qPzE45qBZtc9LVS5fdOaU+tJ1pUKo
ZnGEAKqyA/ZZSv4VF0iMyPGFCuo/qhByqI0VGBoAD9QcpseAd+YgQV74SRHN+i3zNKyIl5mAreAS
jOJrDUYa3FHUcWvyA3soTKCHabEjJNG/0OhGdTOXsW5jzp8vwlM/nCJiH2NPRuBguO7A3UYqa/F1
s+BNF3TD7XWObcVsFA4YxW8TVN8CbqExQjKcTmac2SpBgHuGrBzD3cm9ssVxzbVgr3KIGd4oXpgB
u9DXtrGqj+zPBppVzmzGgX18xYkTmAPTlAqGCU5pAzIL4cIzTmWvvs+iZGqzuVx9Tsq7VeKHEsnI
WPZrnYFPQ4XL6dpFOiKBD6XVOi3FogZ8ygGINcugkIU9l0HLmMr4st129fuvw5wcr5btTdlWr21a
coN5Mr57yj/E62gigYtdKLd9dPgEJlZSNOoxT8bSetpVfr3vuQ0fH5uiPnafZhfKIy9RWLrDnMcL
p42HFV2R7r4RlTKgHuHVsQT26Nchb5yaOXMHoG/LBMbGUwD2zw5jJmOrXb3hBuQMUH8Yg3IJuDvW
gydbVU4379faePBEEAkWT5Sh/wxHU2Zcb2oswxTEYG6i5ACBUt2l3VoaHSgvZOJ+GI7+MLc/PPqT
zwMvZzeqZkBbXIHW7j7Ydy1HOg4nhpztHyD5yhNoWB6a+awDfxJP9nsbPKLewICGojzPQO7J8HjT
NsNNcfNKLA4JFuNz94bjSKMTEkA1tpNKyDu7qpfk2O6ppvjTS9lmkBkoYAHuBySJ8z8j2Lvvk/7C
N8b6qMBMN69+zSr+9EiiEBMiO9pTWTGpKWExgFYrJGKS+0OyzBNo+CVcEvvIBE3eCo5OdcjnwBKL
08VuwteQPdW97alARKE5UugfqU4p64GCMS6BG/p6uHAbFJoJWAHXu1mkGziLEr+1c8I1eBZxlNT2
jBDRCrtKQyrRWzaSyk4xjMQ6mc6KF7wtwjSPwy0IXVKSsFY87A9zdmU4ljunw9hPmCBVNvWO5Ei8
7RLKABmqFzgY5k3yuT0cpMXPdMuBoyqm5vJIshKgDeC3WnnsX70KaQLfdU2mpUY3pHRGcuzNcaRj
uwm167qXTl5/oaBFQqLKog8k/zxGCEaJZaP4hf2jWbXdH47vqbturKFu3LB69fl4Nvfuh/cj32R8
eKc351vH/HwWrVsuxD2ZDijfaAufxDFV6OqP5dX7QrCz4B0rBa7KGEL4JeTmEq0IASjJBANiaQP+
w/eEDHWW8EieAKOl128sFnmOAy0fjj81yUSqNvnIL+Q52SoqNoDv6+42HDNXq23m2R/3AS4nbhem
trMMX80BBy7EsJD4N1Y4mQ4tDZQignnpd2h7NUJIlimze8QxgDH6ZMvwfkimxxgL5GvnNB9+PHw8
xhXN8gdGtZ0O4h6hFlMOZ973yC3hDaRZvOVHsMglQBn/R1lmQxvM08x+dw42hO8ipEnrQL+4Ih2P
AwPaIpRrDuzrmn6VzypXm4YcYnzSGE7EDyqzjqhvfHfWehUKDA5cTUfF89fn9ZR21z7GRcqCo8Ar
CK1N9+vvhcKEMTqRm2ws6aTGys9qf0ShhVRQQDGVDA90XEIIhthAvlZTT45vZp2MLC5PnsPhBlal
s1joUBienrLgjaUDexALaZNZA5YXC02eSieFwA716rR390oihR7A/9bUzacKgLpRIwI14rtbBb8G
P3grw8Cnw2J+rbggds2xxiGHjLXS0TuP6aTUMiGEd8ECtnU0+Nh6qg5+SnyFDrXDRuAr3isz0B5+
udB0S+y1TESISBk//bBLLQqb6uo8j9jbcrL0bi5fyAqvm96VuJKjn+xLjTtULIhuzTZHH9aYP+Qz
3CdPfiCSJSrHJHEPTyw1Hze1BTwGxoGS4YdXJqMwsJrCTb5zAOw+qHEtGOG3Axjps3UpIYc9X8fU
f4aXFhrBf56OtZcMwMeUzKE+Tc8pmoNvjPoGj7dpMU/JHUrMFF+t3LmyrH02ZeInWrdVDIWQ7a22
zJ3PuJiUjakgrjF+23Tduf3ZMJLi7LVr2PaoYznfk3GXmLdJB+ONdmjxYnbG8tl8Y+XcUs/EkLJz
fmEuqMR40GjneldPRqgQdSubSByz2BFvtRnDhsnV0KaD5WhVET43WOTrbmhpIYS39EDSPI0CjYiE
oNAeOjRcRrjqjMvAmqeUXIyTrfv47WHcYM0XqWhIRRboZprbmvNwwCzx3klODB4lSKN/hZsergcY
K4NlzSdt5qwBPmiPtC7i6qVdh7UxPayEvFHeSXFp1UdAWecTYFAzLnrM15yWqNbF79TFUKCXyulV
2M38u81CbYl1A0l8du80amEDX+FhHuonNRv32qy35c3UYH47zQUveI2pkzRrLjU+IJqfLa9/6kTx
K6ZwcuY8IdWj9Fa8fFpOxq8zZL2aCMrVc5bPPkxLFBdoXNq8lx8olrSyajWjQIeW/IQKCoNHdVrh
wOuoVBsBpjaYQUiX9x8OtsRuLPD589LLJ9BzLtyQwAZ42AA49bbnN8iHF924cO9jTdBx+k4b0jKb
15/bMKmF7IXVIhOJn9DyfVzm5eN0/IwqQPkIx//JD1vGHCcGmBPCvoLnSkdLi/Ugk24scGca/o59
Ctgxp4rWw2+Jt/3d4L8As6xEtNb9DOyiGRQmp0LxS6a8epQjaN9m0yXD+Mb5YAucjxjha8cHpeAJ
8i+RS9ThVd8sKY9HBr8ZMto6teb97Z1gOTeJsKfZMfRqTsQlDyuYQKvcd4G+sjXyks4tiE+J73kE
/KCgrxKeeSD/2J7ZvBJyGuCth3PtGSPamcvvr/B+k9vumm+L3UvUqsV8eKCbDq7Y5Bs4XmYYcRld
qA8obAbzzmGTwfhdLmg5iGdDCAFvBdv9ZDkgJrsqEDQhm4JylEXpDNO6WOOmyZy38BU5Dm9RFtGw
DqfaZJSH8qKbssmAWYOIv3CB9EaY4XG9Hj3zPcF5fd0XTIqYAKC/3iYJwLnZducf4WTG0mzmr5ct
n6TpUNhnjpXgh4ySgk1Qh6gjkPeI/vDxV3N6MSgROak5DbmQdWH1CZEU83NGZJBNNfzC1UWNL7Dx
m1cbJm9ETHg6bQxo7prWGXyCwxkbZGRzqR1rSADfZ/IErHyixYOIcoO2h2FAtx0uVcLM0P0sCTqb
fBzOP5ofotA/VgQvR4jF2TxUpwuVvx+8zBaxLl8yYihA6GFGQTnrQ2bCVcF4xhhBWTwpZ5UCvIgY
EcLP5B8gW2aQmeOeKaTs4wikQJ6JaHgUTqGAatCq8N6HFn5t/nVFRum45asA2WPVum84VzacMXTm
up0XdhpWDrwwuyZ1ZHlbD+k3UV5YGGk63ZHWxuOqMJpUT6nbv1MLCbMu9TQKEWYZ093I3VWGP8Mi
UQmu/vrIy6/IWv0eEnbV8ZB9Hd4GZhJLQMwl1DOVWAwwip+nkc5cm9e5mLXnk8daY15JmRKqS+yy
YW+oiweuWyXZeUIqOEs8zSaCAacBEtyw3gQtu+JnkGPYAHfiRUo0vMAr4STYF4Ibv1AVsVbXpAUF
b0wnKgMbaH2xoRgVkj8ML9hRhVnH9/CcCLmRiIhO7cTqRQIQ49eMn0BRnxW/xBNOXWIglHgYJZB1
gaiUb6D/cuNjHE8720dlis1X3+v/g5oEZsS2Zx4O7VJzoAaxCQhHAeHQtZHcTev8CdckMKMUwBh7
G7OefnbvebZh7g7fNCQ/1fwt+2G9xP6Gaf4SHGv3I167tX7OLsPkCZAEFGucWOlZnWEFcRCPYYW3
lVuPR1wiDF9w35VgOXqqcJTEmPDrDdiePAS+iJt7SB5ZwagJLfTpCKOAN4jcNol25eJOBEGB78bl
gHxT8dbxlLBBi0wSGwFLeCs8+5QwOCH0otsU5R2wm5AZf52dA2VNsX6WHDRCsgvqApiPG6iTEyeI
OBROwgDbigI2G8ixl3JFr+f2wOVCe4pglBreODwIARH/K4BBzBuKKYYZE+ZOOJzcuLUi9BCuGcHt
PExokytCH3glhJCCT4L2Fx6F6zu7DY/agY9m41mpmo5Q/zJ/BzyjaUaSBZ73Qj9YYz0BKGXH58MB
5ZiLGQj4DjYyPF9YqOHn4yRuNoMIY4rL9Q76fPLPCjNG3ENYoULmLJTIIgG5j6pMc5DBhg9SUj+2
iJbmzpswD74c5Ds+EDFxPg/i1J81zpFJpMlEnJgn9dytiF8VWROPmcYxohl/844xDs6CRouwf8j1
/WM4rBnT4V/q7Ug4tN4xRibGZmjDjeACkKcT60Y2U6FysjNf7W7fD7HaxP2L0t2S+XLMQ2CchUKS
oRx1hEMVhpBIfMP/6de8sgyH+bJi3gEd17oLukTmE73O+4AJ/C8Qk1XLDiN2KTDk2VlEtwN6Mnli
CgEPgivL57Tv9oHjFOi1x8fgwbb42BX/YA8RQKo1NJ44CppFf42WRCxYrHyw9NEcGqBFzy4PX2MW
DgI6KSBp1hgvaq8gs4qtawWUrVj41ATEV2GCsnwjZRakaxyvEycW6CHDY3ZOguoorVcAt6ibxXPO
ozvlKf7/MoxYHGgtN0Pj2PJ32LZQBtgEb7tMRTF3IlCK3ZzYb1ztxJIXzyDWhyQ9q2iS8U51v/zS
ABTefvD4DRwc+lEpC50yW57CNT2IdSJW1s/7cF1o9Rm6EjJiY4Pej89QXaFOqQv0jqaKaV3fAWEU
WziMAYpAsjLs0pKCCc+58D/wtWjdD9zbulxDlFA4b4+x4CVj+s80CeoHr+achz6pvfFnw+EHw2JZ
wZIGIMdETwWofbkU5RJuXd/Ti9K5gv0vpMav75+6RYTVUKXcwbDW0tcDHs4ndTVG8wgzBORZ5ccG
rsTXS3XKMYiCzB2Sl34zszvAQhsfM9gVDRM2QexNe7s7mu1++Pr58AJJx6ELgaKaaFNJ25faosaV
mCvSYukw0/c5EtEKQGf9Gplrehp7/WJgW4hR8XUgDuOwSNjd4PYZrjAOYYziLlIi6AgFNZ7gUv2J
DhqG68XbwYt17T1HTnFmnr74teYH1sYuwzkElk0KjfoyHz4Z5L8mDPd7S/gY+Zgp87dxUdccAZZD
PRzq1onBO+7f82L1Y4ZnK7zkNoOTwPTT64W4XsQ3YJN8uiiCu6N61+EB7rbK9IFc3EiH+ArRm5ND
mjJE+97te/jUjRnOxBkuxuYrm45O54rUYyKz17Ap0nlMmQHgnlNxG9QaxdHROK4aF7dmzJWEzRNk
C56NlT/9zhDHsShTyBwWf+mQvXplg2O3uRrT0X6Cvha/Np6jjGUvotGJ/ommJGYxyOXofs8/8PDu
3o6oKChK1e7AFWCLQFMtMeCY4PIEfZ8mouDxzeDqzYEAy8Z4HeV50w8g0ZJKTnNiD2SgbFoTFUYG
B1dr4Z7C8Nk5XaTDoqn/o+nMthRVsjD8RKwlCIK3zIPiPN641FQGFVGRwafvL+qs7urKc05WVqZC
ELH3v//hX1GZsDuCIr95SOHb7oZTSCwf6wrzaf21xkR2pezoGtSDFhhavIETeaGC4ASZAco/hg74
kMNaFwZUe8o9v0LdWLOlDxs3ASUNyt3ktV+KXQIRpBSzM2EvdMD5i8n3wYZdAwUrmxEr630vUE0e
+0m9EAXdFwmOBSnUPS2FjJyxPmeSsZvjQlGZ7nc2dBVhVgwnMDIuGFlh62EQpMkJk6ShsApi52E7
4zQW8/WM5E5inTkxn8IyNbvwyLDxQKtHZDwEU68sVdDasPdmT2e9hILs8lmVwn8cHjatCKQYjkv7
Bq5GjdE18CBIDOegdk/82y/EukxYSwmTpOWd+TQcHe4iktITXkvUNbLZYHbPPedm14rddx8ciXAr
W/hpr5KzSFg/VH+HcEg3JXQVtcsw9gDXLTmWGUqAj4O4dPQ64jniJRFcF9TNl+9+GFXT8i+J9NRp
biQjitOEo6by32IR/kBWO/ved7BY6JvCocStWJMFptWZ2yJIsQTBKEwXXJobJjDubyNjpIW913ef
kEJws07Nzf6s/lUo2Et5KB5hdr8jWCJzLnDu4rG1ob7HAIXqP+UZaH3GWhg9ZPylw1SOTg8HDD5U
2PB499wE2N3vH4YJ6EXcctouPhanPM+OBG6O65j4UQzLxWDs58MjR8H4pYjE3W4CnQj3CkwhkDvm
yB4pIiYkLwsqUcHy1CuTGqVM8WBwRJWwEl5eg47MYE4JODD4d1FRcSPmxhoTfB6fWW4fdi/++EXB
p/dE1eXdIeQKx2fvNc5E9kf/BIt/g/Y8n+DdzTgdbhLRxBfSEM/QTM8Hn91jlDGwy0eApuUPtgho
2GWgngHzjAmcBWINEWJjFVBhxbA+TNJ5YxexojlJF7Xf+Reh1GA+oAFjPsBEG9faMFVmO2aJw/ui
VuBz4nBAaNAKaF8lJVMF0typZ0gKL9A86N2/wCjxRcCwUjtLAGnYBBkWiXS9oHcGkivBKTsXxNJh
eltqbksByAyeTOQiAkf8hb23b0huJ5rICjKXcn2p5+q2KOVlC8uxLP7S4ab+rnTS6JbSe34jMe1h
HIvcB8nqpNmPpC8w5mHf+0iBWo3fdKuksj9Xao9YMW1IqvS75tyXvKyeHXBhW/V1DsmNPiejQoNH
WAew0HW+RP9ev7XT5GRQ28aUM+VgQUyQByEzgzrqSRdVIqLC1JA3wcae1ydKfn5DTCICsmVVPi6v
lBoWWh17MlsOeljs5twcD73qzY2+uw3rBqM+US2yb8w6ssT2lWTheM6TDdn1e4cpa2WdVS3aPzZe
h1G9QjEL2EEWkrK+A3FarbstqrCy719rm1MrUh3XNlRir0YT3mdDKcbLB3vERxDGbxdl95GjF4Qu
XEmE+TlBEKKLfWYeNMYNxg/JEhHelilC8oeeLINE9Fwi6zMOTGHut6C9gmnTvjwviBE+PD+07BBs
Oyb+3VbvrFs+qr+ljTsXASxm8nQrUP3dRcczwhqg5kHLSaGTorpySYHIsLq04LLTs1La2fO3D7mE
50swa0xpxtxzFZa4GKz+EJnJz9EM2Wh4RIE/T74IFT8fkXvcWukRcJPkuU3rGOZhu4MSA2nKyw0x
j8IU/ooxzLXsEHS5vcShlPSeo02GpAGAfoT/zsB8jt74aXNM2U+D/0TTA2o4wWAje80qefaxoS0h
ATJG99MlWxHGXJ8oxwxzjtGbed6ATTOtYSLI5NDM0Q2PBzCBX+aiFy1WRhTG3WgH3ABeLHfWx4bP
NB2MhpYieW9S4T3wZMCrBSO+h/+UYemsKZTCyvEAkaHN3IBNHDl+4RmyKa8bB2/7R+qIsHNTABQy
zKKmNKdyB4VfKH5krwXB4K1ppLxYx76DGt/K2UDuM6KLCCLg+7kqlQB2OGZH1kPq5X5KOaYuSzzh
gcl0hZBKR6L4idWM9GLwBF6bzXD0eVtlfCnM7cP2cSD6dV5ACDMHht+MWueQrwZE3akYNyIuWyL9
xOSOD0iAtjfFVrcKl15dFxog+E9Q4hhIlBQkX5hlKn8OOEiUil3yBygluIsK4N5oyDrcAfEb71nZ
8xXGXiTjpnjPiWkWgtPMlirWG1GVM1ZkeRwMV7DAcnn8WLK3kcPFmLbWyL4q4S4M+oh8AXcOk4Z9
oI/01iS4oO/lR2VbpONWmspXlLOWoE9V3vflnA8EaiCmAlXWE/5aqngY4ODHH2u6zbQJrUzJc/Gw
Pfg0hcOYuGOAwmiGF6+tmNEjORhJ4xbAhzuE1szX9p+3He6OKVc3H2lKaHy2xuR+RG/qqS7mMdHB
efaDH2qnPh3QC2/gWfWcJoIDI79d5jqMjJJpwpjUGjGz6f8o7cVo6y45jHuMxGFy8vg47yt/hTUw
7CxGakzLoB4+GWKbIhNE3SY7dfQbw4x0KLilztdxpkUSrzD3xQhGx6EBx7w1Uxxd+KM/yQ98vMZ3
aMNvt77K+GMw94L5iRGp9dOiYv12YLAZL1uBIaZ7mer0Ku8tlEnh1/DUV9BnDNHYWsdodnUb3a94
Vb7KJVqn/IhWTkF+dml8LPaOykzu28a4Qsa0fRZeWkPhRoeQBT+UILQy1CQ0Kb1Imatzw1FjUH0e
tzc7BI9uFvT3lM8tcjq2UZ7cxs3j2zL30eBhwY7AQceVhmws7BUK6LX4dgYdc11ADXuw2WHzqzkM
xAhuwB9AW/U9hjesqq+WQnbJHwu0E0iG9bG8Z7QIv4oYMaYikbrdHVXSVZL7RIEG/JjcoPgZdr1v
TgTPKUD/FMb9gC7EIbehOBtgJeMPyQV2OwJOzmn/7swmwGPhLq8YVz3MBD7bcKyxP988TqCvmMgp
2567g0peJ9YToosWglXOjJHou4L3IyAN9fNEAGE9ZsAEP7y3VCtrndfALoww3TYeE7hlrUGG8KTE
S5HHDjD8RiU/ZtveNiR3BYMQJPxzJcP7rJ81kYd+8ETb3IcZSt4uU7wvhu9EBQusXXCpbw4VKoXo
wFKepHoH7aJP1apc1IvuUq/Ttl8SAlHoLx+QmKCyhqWDG8qslj3WKys0LRhq/VOoYYjE0WY+z8CI
HKT96NaPXhe2RoJ9S7s6Ue6c3nCXmrDuhd2kh7Ubk1xYrkLBxNH2w9DS+ux+HkqkRfP2C80N1Tsh
T07dG3fnLGhDAqfos/jR0DtHIpDQcxI4VTEc2Yr8O1R0bCMF2xWsh9eLIdScIeidnJeA/ZsBHQNm
DIZHFTg9jh8k7FRey8j/g9im618e6fxDLQNMcltIe7b7F0NUZuhshh9HnvFmkaENxwwpdy1oJrVH
uiFM+zcFwLj2yCaXQ2MBouoyU7SyVSYFzzNTvXyNMJYf/7KbKdM7kzy1jFm227Erf0xIceATk48L
6iGQCmAUBoYHv5liKz/mZACexYAYh2HC4FCg6cIqP3g4YPPKUp/T9QCqanGy/yAuxtsnR5AjyNqI
LMigeEfKd6cekBZa1QkEmAOrB+wzQVdhcez56hT/OnPzfjhsEr+OrZmHGe86GeYYNK3WGZxLZKXM
cXcy5NmC5rstbDgqgNtNQIbfRsfdEDdi3CRo023Vp1/vCBAdPyf9r/2YpGGyyC9i7Loy5vBlxq9N
OqZpFGQ+LNWj97wJbji+4I8Qt8chNxH2DEDMXxkX8QDzBab4/F+m+GXKRReJUS4NM43jkXfBzYF5
epSv/EOD1dOS8LB8LHu2wUYK0ylHzbQGCwKufAHVfM3wtsWNgxGSZgoWvw5NDDM1nkxazENYEBhZ
BS2IGjhcEX6mbUxetlWtSnxBsK4frQexbmvL/rK3z045iaL3y+dkOESYWeDqh2VX2USyFxbv7+8X
d5PEQ48jjoze5CxyclmWcpjG2XLoDbYKFRe7EpTfiUw0tqBPuATiRcK8qKXHCcsVkaX8ENT1WHTc
cK1bvFc3F8wBNQKuSYLRWaxSZiD8R+4QY+0+p7hg4IGm+j5IonDof48fJLjjFzAbBpiNNxF2JMUq
3xuERMxgiQ13zOs+G2POhMuA97TpnXSCcGB0yBZeA7A9ZItE04wKPdHP9RpmyyhDFZUHfW84azjX
gZco7vPlm/vCCvoy2rKHg/OD7aG1UUScWzBZnlIi/sYAH+mEhEqu2HOk4AWPdwWrcnP7x8KfZ84H
U9+nlczqqFiAocTsc3TCj1mfipyBTJDi99j6OAvSjEXlgmQHVjuWroX9YpDwjgCbcK4WmpHfCVwZ
5cYLEQtQeILP73NcbZJZOqlh/De7widjDpYlfD9v08NcSThxV0ICwcwBqzdfp7Klsyc6M5sPwnL0
Qqd/7YXwK88d2CzXKxTr6mnQLBejl0NyqUCE2ZSp9huMunlG9RUe+xOCdpivIQMYJRTPVOnZksbp
sFDOgkX1CEQpnoxx4/WMs3o+TH5O3wKM8YY25MWeSyfn/ZzXX7Z7I8CrrOMnMGAfDMwRPigOITht
LAV3b/bHNNM6QrCG2fiaMBLwYAvfyZgVSQqwGW9/R4JAvDIs1lDCCk+7JCRwPeyb4SdJRHTObVnp
28phT2SlfnGmNoIXXpZH3eO/lXOr27eA3R72y0D35Z//+cXtFWk8QeDn9u0OZ0YTYWLrvIaTwysY
1AuEV9VzjUy4LzwGoGsQqJHOBzeXaMKbOsWLEao9cpMMJkbPGuJIiSYHCeYXiqpm/sYc9Rp4OUcE
A9UsUm5jOYBA/etinAvc/DVWeKoRRYjlh3XBC/bCHv5PNTg16M7DrTEbTobn1taB8/rUHrb2GpPC
eoc1Y0fNOhqe19ovzvD846/3APBMXUlwLbAxHyRHrX/gKlBgTZQBB531mR/Cw7U7ilFlsVOddlGg
JwESEJszKDKqqNc4PZM+YH/c1ywjoQAbXxe0ZvlZE9QQ35f5FA15360WJGiESZwGVCb9LXvu4nnp
C1jiMcvC/oksNCS9QBdcIIsArkANv2vj2jgDTwSeEDB9/G1xOWckeWSWAm6yyRiEAdgEL1qBCfll
CGaD2zqJpUk67XCZ7TnvAPHiM+z7Q2qZHNNfz9hnhiUu3IRSClsOMXu/T7lY7Ic8zesXtfu8L3Jq
HzHBu/CB7B5RMF8niT/XclSmINcHfGo/nfPsTJpYqqM0wO8eCy1+ekxLazC3YLjD5sS7+E0Ur8QT
BMHwnC0mc9lxhjuDV3aDEUDnFmdzWXNkqth1jWu0YSWxQgIhfbuXxII6FAuDgC94f+VDSmEpbjPG
nDB37ALQqlkxvsTMhP3MeUbDUctc6Ond9mBS+IZE2V6OHrPCBdDbV/4gMP4Oo8Ho+0+qiElmYIzg
THPkwlhdcArTjXPgDAUZKGXprtFIXxODiCmHpk2FS57YKEeg33CkMrslvJRIkjHWVxqtKSgZgMSy
jwyZ03l8+DPwJQfYGkYQFJz+hnmwKduaq6wfZHb9YyeEGfEyQiHFnoZnAWMn0DkqW/HKOOrfJ4Ps
smyGyu0X0X4PMEBjnoH+mDQvhhbM2ohPmWvoH2EVVc5xc7DPPDmTbES2EhoMHWPwixw3Ox6xl/uy
e38EjlJ7TqV/E29j1IpCdDiHw/BjUz7xA6Q4a0WAInBmPfn1Rl8PdJmBH4lseCTC+cEX+EVWM+vq
Hej7HBuXr8+T/pRcHUmGGmhzFbpP4hgBgZxA/AwcZmT0wQbSq2lWL7E0Z+agpOfDUvkGxUYYX8Co
glyOSs6TSJIt/JqgPbzDuE1BRTSn7mCIdXr7UklCofMTgA8lkrhyyPvum1TocniGBTN1a9jZChCQ
cznt+59ayOAOAep4JsfeYPmSsBDwsIxGOIeHK9mXwEePMdE7J6IkGwZCT0B8UG2HqAdg6A8/eCc/
rP6HGKSwoV2EudZFfPzCsFy3dh004H6v1b9wRAZM0uXQusUv6A5417UhuNiv5zSgwUwN9H19cIBs
6Noov7J0vhlCMFHNHCqGmD+xAyaIdxIocd0UJlpbTDcYTCDZQb7TnDv5kryptqwcS6qFsmXiFrUn
lk0NN4KPT+JIWBL4+jKmzx2uXnEycPi2UeoqMPQhpS1Q+XTkv7H7ddP8pAbqH7sx3qx4fqL7vFn3
teZ9kEyUuADXPg4wIdg5+s4fU2HJkWJyJ1yCr7gfA/x41V22qqKhA3yNH6fwkWc/jx9jSB8rIecE
DeU4lf0JDxVP5ZzhGmASgBJdMsAeDgey94L+kAKuMnNzDsEQIPOIgx7wOLLFsRh9qzbbwywJgHqg
6Eqz1oG7Q/S7MuqCihg1PsaYas4PEDESojPjNwcphHtjS/2quhrc1f61f8W2dotvZNCNXnTTOKyA
64hvSCkGXZUudAbxGbDrZh3c32zztSnWSD6mvaYtMBbK5LtFPNafaTPuIFxpWqNxuu7OIJd2FhgL
tobbiJ6FpmAtz7JAKmK40wIrStc5G9gZiRY7ywNX2IVKIzSwX9sXo3TvuSVpFIjESwJGSaitsTut
hdmFmKuVnfU602SR8QitRVon9AkkoClLY8Q9rMD5/03RCnV8P0G5UaaVP0QykniHPxwioNsZAR0D
5t90A9HNYzLaECzgwYk4gdwDYvchuNsFxikyk3cxnGF4MXuFAK816k/G3tXf+09zq2WPr+iPiKrt
4izS/YKJbrl4tVg9U76Rs/JYtafHisaWrmODsBUGADwibiEsQgvyX8VAjBfgQUVhUsmqf3OXYOug
gzyx0sgizGWr+k7Z68AWwXEFbrsh2lZUfpKPCz2I7w1WP59FmCx6H8X5wPSgwDwEJM82ENs+otcZ
pBHXp15IR8gUms34E4+QfOgeJJMqFN+H3CozjKigqfCD4X5UAhdRHzweG/BtrIWenxD0kdoHrAyC
q9G3gC0Pss2Di4ouHSB2ZYvRNGr578NSz8OxhKmLpcjXHyd6zp3nKB2iFQPbi+UeaSc2va/AyCGo
M38H3cw4VXp2NSSGsBQbubTuz/g5MG/BvOSYMcHthYgZfiST9o8j4XbcWhu5tlOgW6rgDRJbohhI
ronKxsWw4ZLKpvD0JqYMj4uCARiG3vAmseDM3K52Dn+YkYB+o4Jm4oVfONSTV9xiJru6zW4EgMaa
SPGyqx68fGIaRvJ9hvoba2/M7xijzUbGdrCAdLUlXdrJkuBeWYWCyk2yHvAkxSWkLJLR9qiwky1M
Qg69qId2Al2k84uhE+NbhOIQJjzm75jBb/ooEWmZskj9Oi+YMAIOlWCMNtSHD7EpSeuWS8xDQPnG
TGz5XKKDYEcY2Bho/Cwmb365v48fthVv7pEAoXt2zWQfkx4UsATVEQUm7KB5R/ZOUA4YeDvCB/wr
4Qc1BLvr06f7A+wgy3XyWgIOvvPgUI6TYsdwAx4yGojhHm0vTNp2uDGorYfVCp2SpLvJilH5rUUt
G8+JoWaIK3MuueTtGmuglwGAjfikBK8LczpQJM5X8hEQOT8dTJ6ERlZUE4AbmMk/bKjQw7FAh3Gs
0hwMo+3Doq5G+mGTTFuAeZpd3rEzWOgkO89oAAGfIfSyKpCcSscSJPRarEc5a/bYgqrxUuXxpzSb
QH08rGb0W99qDzmAqq5lyfmOeK8NLcoDw3FPC9/P66s3HZxJqoTYXlOA4TdHzdVfQ8ZXsZLS3Dfc
NrRPZrumaxhUjQmpHr2E0i6GWB7TVBRo9kGxqetp1KsQ9jqPjnCtqlFZQHIOGEcpJF/snAKrPts4
5wPwUTRccPmM3zS9h4gWyo9b3vwsm6vKGtgfDFo511gG/QLAfh4yeIa/ADXKC8tIhLxn2PtV5/AV
BkN9QV/ngnJRVGWEGRZ8+d72MXpfuwRSNGPPEH3Mk5EJsqlZ+kOvq3vpXMfhPe76YMQoMEAc2Aqv
+WHBX86GHh+/XBNeQee0V74noI+SzntdzE7xgH6ITRqS2I95l4PHkukFIQH0yx1M1mUuhKW8SZYv
kgS0CGLMgcnenOcclPcwuS3f6/uRRDDre3cZ0NETKkR9CGVBJyaAGLfysrPRi0khFpSqTRlQcQtK
ftG/4cadxxxO0CC50HvOA55TNMwTJIUaCHHYO1Fx3/d36xk16IC9/kRmKsWqSW2FXkkzP5052NOO
QAZoG/LYno62oOUtRumbehH81TVmTdjN1HE3M1ZYE0QQh4vCqncyrp/hGyqr91PitLHuwCBI7yrh
M9xPfFLpEoZKxoxI4Ru+ZUiUSztnwr66rR4Ux2jQ9FG6+CjRj0eH2C8OAkrB3sF/Di/gDo2YnWR4
Fe/Ay5RguBJxAGJDKDs/CfohNGtEF9CGNufL+QxC+HVvHGyYwz2dAUIF7+e1HYe6cr7/rDw2JmBd
+frHTAj9ZDLui0kx4zUYc+Ft/5y9F0+u3FXBSG6rlADOruQPfd6roMXJfsv4kKEYfiqPNgSzZGtC
ifmU2Nx1NeIQ57Dg9OBR7rCQ9TFR/T+WiIHWYNLI+D96YO1IK6j/S3Q39vsKpDo2BpDcBY+/FueN
QpWdOMP9mz1qMJIBQuBssl8/BdPhTG1GN105BRVaI0BRsTSCX2ehJEDPIGB6eh9YLPChxQsg0AyV
pcekYhiCuYIyInLAzUX3m+1gwipPyXgpGKuamJAdAOqZxKToE/A5c9F34hOUurQPfWTdvHuQDTzl
MRH/OmWkQk2l7u/vD8+xBtNYPHH/Pe78fE11sWy//7AiCksOS57pK5QhpXV/8DHRkL5hEFrZWPAF
X96yiqhT8F2PKhKYSsGbYmcfeoJd+zkjwNCezg+evC9gdW0OoQYyVGopENHgkQgK4c3jXNPnvEba
IkXcJBwsRJ4Erwl3Q3Mq+HiMVpn15hOoAf5jZUgmw2Ae64jqp+EHQjClXNncM5dygJqTfrCzNXyi
pHm5SThPnJT6BbM/XzU32OKGEp4NQi0Ma00QViE/3jwh0Gfp3qNmx0AloKroTXUqMXme8Vj8i2N4
O2iVkYoAN5V+QtCsxX2ESdU7gzTrHkUGMOeLuMI5OwfqG/YA9EMPmvF+SdO+VuRRqpBZTPqhFmEF
MKKugHazNGis2VveTnqF/YxNqo98KRIAM9MgdSLPeCaKDcXB7XLAXzyCgevWIcP7LXoMKMtC4NlC
daK77O1IOCa8Na4p6HPie6isSsN9b9oByrToc4HrkAN8Ybx4sJ9kiveYhGucsPvnXq0nFCHfG2s8
BKCAJyJCyqMfoQx452nCgxKqy/xJvi/uDzPsD8WU++lm7ZKejtB0OEmeeHXUcVRqtHDDucHch/6i
xJ9KNtU64mGZ1h02rt+71TDN2SpnJmqVQ98Oao+l5RJuhOi9pzSrpPPJkYZcGKbeAx4tZShpVtFt
nI0TrzfpIeQFUt7epp8RRAnmlKBecKz6I6xg63ouhdX8gGdLYafJBKg6rJimIFW479N5uWakiwSx
z8byPjNwuKHNCSue/gRHpbmaHKV6ld/8BHzN5uDqe5zwvHDmfbQU7c/XmFBwYxR0nB+drFIGmr0h
ZqoMRUmwhvQBDJcFBKGhjbqvVeRUTC/02VCL+l4d3iN43m+aki/1g6nvmzM7XLbEKASUkXKiH6IK
+zDW54HWx8o5jTmIsEzu7DzmTOOLOTbRINZXdauFz6V25fCheGCSy9JLcTUB5JHcYhjflSXaMDTP
KMEkFzIIdSddXb3Sb4CZwz11Lq/7/TlRN+M6yKz2wwumGOso7VZsDoq8/g03wAPdwMfGs2wnb3Km
N/05u7AxTUlkbC6k05AO52YadKzGcCSolh5HgilfflSKUXupPUJAQ85c9YwG8Xe9H3Gr+PkK1GKs
pojdYGrDZZTe2LX4ypmTGzILAeXZc8JDxJ2lWH+vnwGzNfRMAAnTRkVv4vWvKoS4LZcfMaJ8bdG1
mkX8W7dM4Q2/8p6T+tLCIVrcziwQR0d2yumeMcOfpphqQo92dNm7fezb9IClWYD2FAd21M/3mLrg
sK2E+8k9Tg6mzmsAMyO7N0OEBbNxaUzkm88UgEnSGUsHvec10DulWfJjAtr/TZ5UpKOUMQe7uIIZ
pF9L0z6ItbTJYzYLxgewXuRl0y70GfXQ8rDgSOi2vF9pLDSYEBJoUnFQ53gU/9m4TLfy9dsRTb6o
H2dIGfpe7/wYpbJHRcSnGPYg9siCwaIO9THr5WtuxLmjTCoKEbYuxpcSDNeS3h3YiRA7OLZsQEss
+hEnQIYB80ESN5zj1EhPJ+yY4EjR3X9gSQsydREoIRZ7tvDahOM9I1UK3LyFlUN3CO+XZ7/7g6ZV
QzoBwYeZC38Krhipu9Qw8UdQlD2sJmJA0InEqbARu2pxxGjOFJYoX/s16p1Lp0ORgh89VX/iKdMp
uj6/Px/+TPotcEBowQ4ONjE+ZMnstQItFDgsgwNOW0FqAxDaPBhEPCydd2Dsbqvax+ePgp5SialC
DsM5JzVOsBF57dacAje8uze+BRanE/rrSEK5DEOOHjMbC4jEAHSDQcO51XgoC5i/MuZER4B2R+gW
CAAS3xAVNDoFYrPI33uMAa8qTsa3/9SR5Ay/dB2I5+xKdNKQZyVLAlNBPgIGM6Q+xDDmXJtApYKK
fcHsF0QDhbIFUUqypqrNWvMF/vk8i7u5ucB1fggWMl/xMMVIZjAV51kGG/vN7oGJg+LC5Pg3a397
CqI+4jM6zDOkaTqjGDhlLh4B7n3MdLywcLkQdvIkMKukh3nl+La42fSeZuMnC6GBumFLoPrkJy3E
wIuxFvYlzLMYWYmwOQ3t1cv/+EaMJ79fjB+T36r5Y1zR8ggcpVDHt6H2qjhpzNTX2c3mG4JiDJ4v
odBcSTZjXRo90I8Bo848JD4ACQEsIb77E6yBpivO+ICDkW5qf/2/lDC4OREWLKY5jFhjnj8tUnQ8
JSpWykmall5x6UWN+fF/O0pcrFp9eKJ/L7zx8V+kwMYyEtoTsmlPxY4BucL0Pf5wkraW4T6mz0C7
0lr28a54r6sjxr00P5jujVFMy6s8+o3zMLGfEbnjngHhl4pm8URet5IzuxXh7oYn5pdG/KBIgagP
4ZCYIzDkz7FiVLMWrmT8hv2ArgIE2REIUe6Wkxqt1V5xfi71fuVVLtD7w0xnPQ5pd7j+gn4BFuuQ
kQD/oVUcLn30i1eY0vzGEWBVYt//W2GkR0u7RtfkGosN20VjrxrcKeozghU4eNYfJx9vHW0llNPJ
gVK1wNLL8AraiK9JKvcfhnaYSmT2mrlOYtMtPCM9yGcNf1k+N6GxB9xCwscg7ZqsX1duBDZDyfG1
LpfswoHiFdtk00f1Of2cUsjCTgLJzCa3pNDsGzQiPELfToPQD0OxBTGaZsXoNUr9eCc6S7EVCNdn
3m5QrIWyGzGpFb5N3mDJYqXtsZ8sVhEJI9kJmdV/3OuIOTqmEAYfX9HflWny22OSmprYUcVDjLre
/3l/8Dmh7Mw9kSMCwoTcAsPxUW1DZbH3ybyBc9s4wN4IbcCA3Z6lbRuncbawA23OIrtyX07nsT5I
ndECETujBcj5/oQI8Yv2FImvdychqCHCXvwSHjVi6iteOq4u/1447aUjpsBv6x7mTj2+2T1T9RdM
kpyV+CBiVoTp0AOSkgqhJn0TcY5FJ8NBcPzw5QpWyiECygI5RZLL76fNscc/IXK5tKmWFIrPV1bf
EV8jvoo8zgBWqa0BnUhXxT22Ds5E+C9AJSjN1QrAhQv5JybRjc/DLxI5UKu+fIOcdsJ8eOCHXO7G
ROpKHjxSaDaU1EkdkjX9lBXVYUdLLciMvfLA2YOE7CmMQKiK9XCnh7+1+AS3f4fJDWlDR9mKhepu
JziImx2G+FD7XgHUK6uxR6QETEe7mGty5fpx9Sikx9SsXDPQHnAV2enZOrYKzyVOz07BDR9wSkPY
RDAjVkPh/Mj+WZMpic0xmlKqiYme2PLk6T82IrWEeFN2ucRt/AM3LeHfEns4lXbiNgHfEW+kT/mM
XXjizWZCoeCJXBzqaJ4/xpC8EEx3lSh1xNViK2RNsP4Q6kg+1toO0fBiPfK75IHK8ez/w86ey5i5
79VzIRJ2bnYo7jeL2mFvFRePZZA7fsif8ufCcurvemf1HPglvIeeGzX2uQXcEN1eo262uSE43Igv
fnusJydcHY+rBc6bYpH5ZCohnOib4zX81Zu55biw6TuRw7xdRmA80Wtepgd7mAk2NkhR5lKf/ls5
yDfYYW1cEaxdCvdB2bbWtMIRKuSmWCFeSUfMk1g3i79o/TDH0d/N/OLYU3i8+IUf/lbkJ/gGRAmR
ENTxHP+utFHcVCJc+NWZC2KW2GgGDgmp1p2TIA8HmxqjF7HAFWxmblPNOuYmLImBr9hg7c4BKw8E
7VuR6buSQbZEnoZgo35Hne0o7khwZDaOzzWK2GbMh2lzlnCeUKEivsJ51hVvWsUDhl+ru5eOP5EW
pF5/2hYW7l8nOJpjhNP7t3c4vVJTIcHqs/hODPc1fdoPG6c37l+q2dwf8fyB6CAJFSQd4Sl0t/6A
C91W2AGl3vPEo8RnHy7psDzKuVONUfTjfOTdsVhqlg971fP5fhNyYCIWQcip64O7dL7CcS3D9OK0
FVdRopR1CeWtII8Ue5YMD9ZjmkI5AGNMI2LMHT1s1wLPIhCGpzrIKayIQBNsqnRerzscXPTrIOP5
U0ZYHbo8ZKMaLBU8i3chVjJ7qYuuJhiOXjw+vG6PJ09sKfiEWSuICjMebDzYoK145AE7GZr/Yq9E
bDG/cRyLyLENnCYKmMsS6oZLLUgliKztZyOcodqaOjsSyZwpnX1mnXHk2O3i49MW35N9zeU6gzix
nCH9zCW2In7AwBLXRVwjsSrDIw7Xox0aDL4NMUA880Ag1nA5cNrpH2ZxBP34s4NIaBO7rtiHvgsY
tkySSGz4y6PWayblrPVeGEBV4M/su34e3iYlmVPK6dqS24Nbmlh71N2OuGZcSwim5gY/MiGKfcM0
AURBZcfLFw5Wx9xXOGLExs4jZzhsoIsFZxXvFNUt6/ItahpzhU8ZkTz4Zh218LjAlk2oyyFXUYiJ
3dNRI3p0CC5QisQOc+fpYDu2ozEsMOb26/Vs5i8WPTN8kDNSecVMrMMebKN8JqwZhV8Zrm+hw+X1
KBk9rg93zATGGwbDaXPiBB5OF1fxOaT8jqjg2PvYzr8bHJM8OTcjFq7Nc9xYOHlaaIQFn+HjdKE2
+dKirv0wEc9iz8TQy44ie+yOsYWPJGGRjVDxbd+hM+IAIPn5CHo6T147Ba9NzXUakLMxHAnDBXYs
cMmwz08ReyPmxpEU4SHCQnPToOIw/jq9UDfh3kNnKAPZ/bnDyT3Ig/tIGEBDsHUM775UaUXgZ8QK
cMs2XXKV+M5a8GN6aqUX8Y4+kdiP+OyaWmZk7KlQ9Amim7gIAKnDdNq7lkHnYL8T7F2kAm3hCg9A
sfESCeGwo3pk5ElB4mZc6XzPJzkjsbJiYVARep3NMXyHNA+aR6mMmC40Ni0pIWJBC0LQqvYwtOL+
H9ghZKhviN8feJANZ0AP9Hig/sKz5ku13iJtNFDFP3CZZKrMd+OAC2AgBfq4vAL/iSkn2GEbypqw
Zi4ikREqHgOR7sNNiR3246vv//mzv5ndTPpmPV1z0CwWwvfMsi0WUuNwMf5E+RTuZA/XTRM3LJsQ
uKvCosidUDX5Hw+QbROGsggVagAZXRbSttxnZMmbYhO4uVwgUflfcYFT4OBMP/6MjYFTkCWIY3aP
/QThQL1X+UviCeNQM6s9mxyBVYpf4c/Rrsr9e/9asLXBkKs9SAX2sUdlkliwDM3aW1GmMCQWqxkl
I32ibmGWiX0/foTiHaNZ+kcHFoXCATN1piXsChCxvsEKAN++Owz7nbsPZx23N3GDONE521IOWnGi
f+lWPn7qUdo4EVfl5ZR231xzUM54QipYV7z31SLEYk73OO+OKj8wn4v1ITzOYHhZGACKnR8oG2Ot
w0IwBv85c131GV737pe7Yzn+giqCrShja+KFHY8l52nMdsABKqpThec2jnflmonQI8BkEY4qrWAF
cTcJKm7IVzj6cMtdfD6xM+X0NfHaX60sZ0fV9LMOE8GKG01lAk2yMT04HSGOXLaBr4UQpk+ETor4
XhxVrQFdCbJks8XomNRqilsJ5xKmI7b0T+ydWifN5zBBZC1k1hm9CXv3Mph7U9Gp85NEp86/MhFM
2e3F2xeFY7wqnMXglGOatxNFHAw6mo7hTPMqEm9uYknDsUXOcdYcT/S3KQIUkFzRxz+siwgMhe/i
nM8tg32xpmt2TY5A+3iEFcrSBAJFJNpxBvy3pYtHDId7UT1TEjs1VQ/XFvkYZxuGfU2A5wTmuaor
jkeFhcvmSB30P5rOq0lxLQnCv0gRePMq70EIOy8ENI1rvIdfv1+Ku0vM3pk2IHNUJysrK0vb85Js
wWn01sndB6qn26SVgv7IWw0bVV5yqCGqXEMk2K20LVwF/JKIky3UKbJnwV5XOceG3LkZlCkmzI3+
2mv2ywFwjMxCh4t1HxaeWvEK+e2AD7UWi8WSfkrSaZ0Mj4/Qmc5MqHNHtGrajV5VOIQ/6vbWOiX9
W3UOiaAcKTlhSNBR6ThLisNgZgeAox4c541UWYegpSIRMvMig2B5OXs9Y94f4HaX3CM+Kln/Ctkf
EmNidFd/xedQs3c+E5IZoueKNyd3YkMkjQb5HpKd18aGp5Wuk3qw9fB1AdhW6SA/Oze34iEjq3gk
wtmBdqhCg+b+9aouplcpg0/sNtmw8YPodOpt+7d406PoFz9QKNKpyFCcdI3dw42eK+TzfnPD8sSr
hSX5dGiyD58OadjbeSMqOwXPYdW9pqto41ecOn+rsVDnEgNf+se0ziCala8fxbiJ/Jo1j4N0maU9
Rf6pBv46G1KkKZ069LpdDu7hE4xeSnEBIg98Wg+3jlZXOxQw1qx3levo9uxoLZmCDLV9fdvzsfE0
xxuqLsiraKalXZb5wEPq3w6VJDrFPm4DZx/sxBP6S7SPD3A7PZnnwPCuwaVIXipkcueyGWKTV0Rx
TGBhQy6wMf67izzRaieyDqTMemU5C0MoPgpFn0yS5Jsjtc8+rmdM2iwS5Bn0bXBJj4tngOGoi/hF
ySUp5tnlmaiBp/U6OFeQD4mGq9WEv12kFFpcAA9YdEjwWmJ8Lh7tbinSrEGQUQ2wqh/XqxSxoDq7
bEoXqbTNbskEszwGB5LY6XwwIEUfvBI6cphWS7xj6mZxspce85lAicrZ9PqeysWkl5B4eujVXJGw
16AZVlzo1z175R5bv09Y9c72KmAwNzq5asqYXAoc8gWAcqQMpWoAsipvP1aAaTobb5U0MYth4DMR
WHy3oogmWfLGpPNIj1rY1FqoLqBU/9AlEW0xYcXUQP+sZwS201ABNeXJjADyek2tuo1nmGn4eAqT
zO2jSnL0j37dbvtvz/DlCYCPvHVzb65IAagF7DjrXWEQBkYTJepdZrl0W/SmKOtgKU2uIy2vKcyZ
gYXlxa5A9qxjKnZkJjhw2wwX4KtarEfnGupTH7w36t7gb1nHav3x02A40jOsUZ7oXDATnSa4QoQG
DkN59U6ag1aVBf8iw6t5j3HNK/9ozYLpqu4/aH/8Lx72iplobwSbJ9Da1aG7koeEdf22KEsg3jzE
JeS6L5cv2cPhEDgO2iZ2BSRtG/LkQ0L7+HN+H63Y3HK8WtnSkiX/T9QBErM6iEJKcRWvLgUeV2BZ
Az1z4Qflr227CYHStOtBnfC5IyNTM3/LyqKczxtWzcVQLJ44lp1AKmLUWq9pX30YnsVSnQpFVqwk
yyDGNlL9aTkL/fKdh/hKA8M6qaVMJf5eWjo89E68XzvW+xDKPOXCwqOUh7lqCLP4Rcbc8HUIR25w
yaPdmJus181VtKjbvLv2h5W9XOZWnIZp7kdRxISRiz3We1U7ihS6Bzdupq494Jbg8HMbb+NSRl+3
9+Si689q2EjoykNRkpTS1Wg6Iz01Sz3Grzk3fIztT3cftZzbpNq/43q8hQQgr3Sa8W1Cc4O5qHJ9
DL+6oE2CK3CcXzHDgouAgTKAOat82oMqtHE/oPz17oL7EKe70fQ8Pxn/zvsNsBusmLDkVraaplhp
rK3Wvwqnf3MbjIVr8efhDrX4H66wu5Yh81/OTrmji/MM1wHy7uAZ6gnQRXq4WoDb+IbSvoHdSSms
eeQw2SnG+fYOwKerC38SrTfKMDbTaDy4N/eCboJluQsA81hvJADWU0ybVNbw0CNj++EanXanPF4h
AnTKY3geEguwEQ5kKkn8o1Tcd/FH+bh357ncBbuAsrq3SZU8YJPk0azr7YLxcOhHh8B1x/oJtGlh
LTvwMfdlae8wPq0Otx8nB1pPjg7K7j+OeB89AL9ejc64d3LjVA3/uBRn+CJlqXZKew/Pm2czXMGV
ln0q0weMZ2QsICeSk/vd6ShPA95WNOXTEedUeR4/P6wRnlCCR53nbRugrYDz1jJ8Otu4/LOZ1TvY
APAoso+u/Je9R5IYbNvmPqJgnjHUmQWANBwREB4RdSiHbM9xwdBa7G0N+9OhnsddWPe1+8kS72S/
kEITOph50faHt/Hr5x7izMwY8DUhCDF2ZMTwTOJSsY2hHvCvatLKunHVUjd17rjp1tgwjQifcahc
nHjZOWDesaMgg6R1WBjhxEyI1r8nj4nYhHr3Dnm8H9XFKcdYSGYP+68Hb+6+GTnEk3J29tG2Zh9H
9MYlGIFgtB0SYKDhCpINiOwj5/fvURXHu1FtatnGN3j2WzTDNPBbTx5EiTnhYDdo19IDzY0AJ77B
vC1KKXC1BGse2GDVWbmKP/f8BeN6oFUIHos9S/yiqJu2dDLs8gh1xdXB5ez43Z1HYYOI8WVBF1GU
JPgdtUHUL5fWT66CntgjD+nZV+TQv1Ehm0MCUTROxjjpeoeA68VjdOEiCF8obpGoJlSYud76ZNAG
3ogALR9ayvrkiwVgjJnkBtGzMocyekGK4w+9YQj7tMcMSpRNAoFbZtqQ2d8jdhosD5XZMMC1OCRs
q9lkOHailYhr7S+K4yJYpg4FE0tIU1hOB6RTRtnG065/6yUXoof7cl90MdxsPUztXDtCu7Pur9I2
VsSzdd/Iy+MSiGcMs6i32TDCnAWll2CWKHYmDrKDQTOKCT06OhrWupYux0PaNR4n/+ZNH2G1Ob/K
GQh3DDTFd3lidZIjxKKdgayX2j6gM5crF+ycUSfC6NozMDARKBdHKvQLzwKzlg7oZ9c/uEYdnfEC
AkUoHvkv2EgpwWw2myihlM09XVXu1eXBjWp2N3ZSZgkssoxhrOkkRnvfkUZx5AgVVHyxLPlyORzi
+WnRkKZbLvqTOYCWnIGAsPAhbJjnEWPMWHct0sBlrlyAA4DtFVlTdRzTDFbYwP8ghSKlSwezZrjr
IfuFbX3aIu8gyHhY7a56CqS7FqyhsNeiiPbGjle5P7U0jn9nUjuU/rnLFBXmVgBjyJI1boT0WYPR
YYBInzbk4aTDgmXQVuJwlznjZslFyYpFmOlBVoJBkjBAfBDs51OnrEfvW89YLv/Y6RcioXkUHIFi
pR/clV8ybO4NNAig8cuPKzsmcdaVYr2SaHELeKQW2vUzH3YYlgITnydO3UrErpBPMOZ+ORAc0oZD
Ey4ZasO7xPQXMVqWLULbhqgpVWM+FMLgtLVfK7Olw4itQz/f8JTTlsgtCt1zYRSirPcNNi+Lh2Sn
SMZ2hr/9APPQAo8Cya0BJU8wMaTYl/pnkdrZAn6RY28CTs6wySvM+FL4oILg2TAV4DwXlCjnRfrA
ntUKmTSD8qzmXFN0icGh3/K0i33GnAybJ7H71X1nbKudJ5WKscIESQT1GBrBYhTJMzUElqLGfG3O
GuPB8jpXJYM9nYhy5Y2Mzp2IQx8QmG9NJo1ICCDx6TQcvD8Ilx4Becuir4iHYS52v1ZV974cEyrc
fu4VUJ+UFPW4fR4pHlKUK81hegmr/I0eHqESQZzpRTeYfr659qR3eIXIYkZgp0nmT/Gz0qvbC6N7
nzcDYBQZOEn1s4mdqjOq9WvBEYBHwyxtsRT63MYdl4V6Vsa8AU0f/Zoq5amIQcsw+eqgzcINEb++
bRQa6H3xuKgi46ZfQEbgV8rjaqZF1xi+x+h+OighJA/781447XcrT7NG+EY5wKlbFyz8cDC8+ZsB
YmRmHlGKF9GAvmF9RaZQmcDhOgw+6zS96U8JEYkr5oj5c7ShfqggcGOsRtSa75xbT7Q4tZ35Lqkc
scVwm93mBBG5wdiTSXtCXo60Efd3qg8PIlAVh0Jmh/024VsNG4d+jFW2J9bLlqqOKAGMW4sI9aaU
wYCUEyWXVnqksZNrTykHv7vNTCXJMtkC28/Juv3jMl0jQpyMTYlyXLHq4jMBtdLOyBxLfmePwxUg
kCdVwPDw84Qm+HnjSRsJOrZjf7H1eOScmNQHkRB/FDjeNDliaqCZOwh0lUNOYg2Sx1jAjOOu1/Xi
OJ2kDCUBblGNm5SgR88BaWboME6R0dw5VrlLAe8/4jEvH2oCj+VwYOVLFc5IGHL+t8ROVSXXpX6Y
KEAAiXzqW8vMysPc4kdlCVxQEp7COLsuJ68fJb6jbbVhLQhJCBX4j9sO9CXNP+Tv3eUaeRqRZ2Vv
YbT4ucxnQIAwOUVfLjD/cXwry7RB89E7LqagjDbAopbJ+254K9AGD8YugWuxTgxfEB4w4FYEeoy4
5YAzKBFdKSmt7OtchBFFCczKtDuzR3/JxeLOck2U8JDxi2bnBsJY+cslhgNbHAQJV7ALABY2PpGP
U4vrwmWyb3Y0ZI9U+VV3OFsMhfA8YOHw7DQYZqPlARR3BND1Knn7JUreIXvpmkI2Jehir4Vj5w0W
Si2J2lZBZQzHd6A2//fN+u4OySYlMQ2lYMumHEg5W8VAlSzJMviYqOKxr729aBhFw2zJ3arS7c4O
iBA2ZKo145MRtbYtepxqiBSrGazgjkUjOlBludkgZTwGy0kJ+Mkcla0JQYE3YEeTvpMRaNhiGjym
LWQ63d/fYlBnF54RCcxP9xHGI5op9I5dZh847GpaslT1GviVMxkk0bcc5jTA1rmEFIeSohNaVp5h
YqZdhbOHTmOvIWYL5uysiO0cOo8tjyUlOk4vpZSq0Imc49ZozxZk5bKyRlksGf9R0XXJNpAJ1Gix
79jgFv8vSEsys+K5BnT4KfOHVP7JWPAKamE+SwuyWmOuHGqmOesnixaqQ5JI2uNomCTcdxA3QA0I
3VmyFnltEyFBpqizHeNs84xUp2a/9Rasb/TAKeln5pOM67OAgZRR8ajRfh4W40qoMflWaA2qQFtG
B1AnSxlqYvlsuX4CeB1zogL4BQokCCfX+XawhRHVc1SEp9xhBBUcbwP2W2Qsc1rC0BfhDxHAotGO
+7DFGFwd5S936jlDLlgTnCHqNFNosHnOMxa0yM6MlWST0dEBQZQDHo3HwCWP9TnkMdPV3nK124F2
NndINXnIndM9Wy65NgveGqhMccfUGy6pPtnDyF+uXAUT3oTHSnwA1yLzKV50XJcUsqLMs5BpDAsg
DGur+08JY0sZmVqOVAuDwQkEhN8OwBJlhqfy2IDlCwAMl8smzK0eKE5Az2kr1WOlKzfkERN3odsF
6uGZ10sRXjBP0Yne/c59zg1EEWXYfHAOP045RoGQJxOYzm29F2+m9SnGQjdkawlXAjy4vYqghEAu
JQFcNAhsA++l08xz4otqMbpdyxUId8dPFBexGrQUSLRmwAIcyYa3AdR4SzYQHZ1KpnefhWgPr9w3
7EW5zHycsDH8N/+XvKMnv4rRE0uikMtkhC6uRBGvRIoSg4vKK9gIV3ebu7CP/uakRoSZMXcny1iS
JdPmAXu/f56+1tc6aeAhc45Qcv3RN8WenZ4jbin2aKy9Nb1PxRuj25raJxwg+DdAVIw9q7+39Rj/
Sbj0RVFzftnyCaBlsA/RvtFr99mTXYIhaJsPWRBq4bFovoIQM8HmAov//s3dDVqsAH9Fcx7Maeq1
1qizmPCG5pV1vA6IdoyMsrO9OR2gaZI8QoEXaKoLalNzphRyJiTREvD+uQFCjCRGzKBqEY8p4Jl0
A86RRUQrQ0IRC2B58UhBuBl+jd4FWGa2w4p/jKgZfMMQnBXPPEnY22vHFUQB9GF0WXGqTYgPA2Fz
kZrmBp9l6NxCAkUeWMYDmfQQNM0wnLBBAesYgRsEqfBPmxgxO07LucA3Mh2HJHGxZi41roVXGLxt
Bom7DuRUUWLd5xvDfgz4W2U+hcRf+R+anGzscWQ/4e0GD1zdz077OalwZ+i/xV2dtglGjQY3luF7
DhOIGbUW67kzjcpYn9Nghq6NzrAa/YAYc37Y7/DT/Wniw3gwKejvL95yQ7uBc0m22TTlOPA+p1xY
Q8a0S6a9++hVMx/oxSwj3lP+ZGobHHiOFc4BHysquYI997xRxruMwd32oDrYS0JF0eyCIoRGp/WM
RiQGniCEZnTDE5cCq8ZUhQV9CjhrHK0asM3Bh4LCZtMs7316wh7RKvMO+XTlamj99OVtGOuB1JT+
3A2Czx10Iz3UmhmLR84Kc1xa20J6l4D8Fcn/2qzsf5qhGhgpzclMiGnIcKBRtxgTjFsiLSLkKSYG
Fy08NBkka63+McZyvwrrVX+KPfeAhgqHwt2ZpgCLodRToifGs/Pzwzk3nSv/YtekdRiBLVaFdC/r
AD7qmvvtdikMMlZoNPJODkBP8I6pL/wpI4gRP97md+l4cKi1oRJtxBXiCwe/xhfOSOn2dtfD9ehZ
t/CjP0XTWM2oDVoKKNO9MGnEuqbB9ozhnwx/Lfw79A9aIshfu+p+o/8QUUebUp689sJqRM+I2e8F
hSa15yFKbf9rJnWARNPq/f5iCk12f03k/djrdZUEgx+2KRL7O+Q9g4uGqn4yoP1tree7OU3QdOOV
ewe/QjnEL6eHCDSxK2zZlA08pXYEFlxtfVV58Qtb5Qer4eo2rU96QdfQbdLSd4kM50bTx20kbUpf
rf2HySNwg153hbef+RM3GaXKnJqHQ5NdwDhHTWRi0AwF2DumRFRk7kF5KY3NbYizIpiH0oalugyu
/JQ81c0o/Xat06AXitLECgqBdQ/s+bOQ9jKqwzr5NHCrUYpsvZqpnKMRl6hMJnFK7VvlHloSYS+y
ffB2VQk5Ul1Gse5V6FJGzK0PUQWoqBH9fPAHMrF9l12WVxpjk2YyJKC5I9NXLbwWvR+uFTP27Yi/
CjplnDfNHpevmVAoGeMc1gAe7+hlulzM/c3jX5e996FxVY2XN5OG78iDYgCI4cxvnsdTn06nePRz
4fMGnI1DnzM+kRiugdaAhl5sSoOf7nNkgQPpCCrkONzXb2w8DZBVwUNITWCfkmm075b6zMOkvKX8
iz8285RMFIJfbRe+ghb+eunbRjffGDMuy56d1JS6Rs9DJYoSl3Q9O//lDdhji+1NQBpU52eAIYCR
DxNCmRxzSc4Hc78Rxs1XqtkSme6DKSXrB0/PAbzEDEP0RcBMPhSxfpk7i5wOuqjhzqj5a3AibmwZ
Ns5U/lVQgkHiF4F4f1YcM84LzQC6BSVOsel5PdNhLTmiQpjdl5M3sKOQD4I64GIGN+Ld2jx3HoMG
4s0bZ/MtCud3giT7LJARa9v8ryPF4JZa4tph2yPr1K6o9Ar94TrLN+5yqVwDFAK6QV5AXF4yrAJV
xpkfQX+RIVJCPAShTbqG0ZMNGyZ2jJZZV9dKKFi13akD5NK3Vm4uLScVSsgaNmERPiUawMA9fgSK
AZnkKEGWAMgQRLIH4uzIuJCcCBKtOCBmVrgZmBbcjWAJhmVt+jlz+HSg/lKAb7ESMuLiphX2tTwT
4P4zI+jGhMwD7G5HABSyRxQmCFiiZJzAks+YOLKk1PJ9KYV5h/p/xpazczf5fbKXUmq4kjnawN2S
BWatmxEuymyTVzbLV2c1x1RGrNGKx5uGajgSV7/MTw71w2J09KbbQPbJwuyMQARmrgMR7rjVSKAE
jOXneaOrk4Bw+Xtyp5AWFZhDiR6s5+JkL+zcRrHhkBF9QoeFo5ced8x3aCJSuFDeDXHXrZnkPWTe
LCBrMCjUFbN0hqslhB8ryuHJxjJhtu+eTK3AdsLvSwTTOiJ50NdIkZg8scOMUSue/wW9oOPKaeVs
Jv/uztF03U7Q/+0Rkql9IrDmCZig5uDdSeL0RPD7J9YQ4+lIArS+UWuydJDqli2GbekrilSQMyka
lMlIjwHiTjyLUKIPkeJgAISFYx1W7Uw8khaxSacys8Lw8XtjkLTqvwil+K7YxDE+vWzNuDY3pyam
x94O1zOlTLQXZ0yiidezuicOSZOCaXtDCSPyAqaiRgsMR0tykjIZ0getArFRB3oxSSTtfnVGy0qz
oie7jVzrK9hBaMWzjeiG3IwhKmPeSKIVk7ZUuSHh64alNSlFglsn43llEtfKCZRjehVo/XxRk36E
mvVxbWN9ByfrMsEGj9FSQC+33+ozGAMXQTrW6KLZJ2zUCSa1OLdDTLHzGBZdJ36/3+kgT+jgylwG
U8itGucW3O/pW3S+m+wFE12aPnAvxWVDEplfXPfkwqHOFpw9umubSRdTkMZvAM0bzkJwEXMpCZtT
RbHiwsSTeNQt/j6JkWRdzB1S8m2BT5e5T0poWWFKa9vP7+/D74EhuLSTkzkZqRzO3Guin/J5ZhCi
FZVVJ3rgD/cd8Vv83fTufLnE3w2Pb+KJhj5Tn8PoWVOzgUUQiE4XIhY4psFQem9t0V2d53+9LpI+
vNgKtfokCMfGKYWTCxs/1eVf/8jy0TJ6IvVCvAo7J5nBxbuh7SEmDiR930nvQrRCDhluw8evkrGK
X8RaFXzW6BOkXVVJWoI0VLx0tKDIRYTPrwCrpbuk1Zcc6JvLSWkE1IaLlYQf0oiUaOW20pVNMtYk
CBIyScYYdEWCpUSErF/ZllJ38i1SGSXzYHGnDgGx0JeV3/CCX1LAVcGFmoTq4AwtKmiHcpehVUhZ
ZU65yO4+0bBK2HmKx/EjtjFf6aM6blS1EYlEuqX8eygqlXI2ahNEPryjSGNlrDjEWyKiCrIOtp0i
2opjB9STqzChkgxSOw4PDz369hKhD8fYcgi5YoTe+mBRZ2cyVgV+WoY4qbe/Gyg75fRIBchwfTYM
NipC9ttCCKopGAqoth0tvluLDoQ9osiUzUE4G7ALpFVrwH7Kfg2ZwiW+s0A4xWXOZFlmwHo0lcFB
jkYgQ8dhsHJRzRFRwmsJbc0JTK0lVAFRl1kLrnQ3Equq/CySQYWCf/L8pCiAAqhEUUCjQxphlYLs
kyit+qNoDMV68d0trmiLTe5MW8jwYsMgsNvxQmTEUBaz4qiO+3FPAUF0qPdXc8iqhzUIgR4OFgkI
bea8GS7bMCQlXt+PfFEYaNIVc2IMidGpXdhp7ss6KyCQnJXyGq8bR69ym/QC379DDJHRTxEWLFUv
091Gq/jVKWyDplStKiZyylTDVdzWS85gt/gUXOKnQ1bLdqazOxXsMpwKN0fijzbFEJXJVaqCP+dz
Q2QJQZXVij9YFdkEkYKxm1TVKTZ8fxs+hpw0zxcLyEaUbnc4EJJ86kgKpSDDrjTSqmRZLAXgAuQG
TTH2tyC6R2Nc1P/K+YflBC8jUQW1Ra5CLMXwO9zGjM2g6tPK7s4aq2qviSoLMdchoJ+IK08fP5rk
XbCfqXSsMuTLpSw5lvigmq+x9NOToOu5wYZM66Ftzmvk99z75SFYdw9c7l3Qzo9D1Y+QqjE0wXT/
ddBJ9jvuXBejMyemUoKUbKxt7rqXYNtl8VQYBYpCkvEO/q6LKprfHb/GtQynt2xL6xNF9kr2VXk0
qe23PN35p/OX6kJjYmteaRncO7Kr38qWAON6+tg5p4q1T58Suy1bxQ384IFX/dnxLNLz75Z/mugd
sEpzK6FkFC9Xa0vFVMNX3YvKqN5C3Ib+eXZYlaI6MCTn6VO30o1Kmr7FOqDqVUGnhrCTfkz1c96C
fY8HYfayW8Q6zolLSrHs3yWm5Wn5jxKaczbVBaVbsO1jMffa8KAhoAAhRWLm4FcXIK0KoIuFJaG2
LquOQY+kmTEonfgIQIS/QGfGw11gPaA7zZV9Cl6ovg6EAIyo+QqbtKD4jTG4HzrcgAVOmPIl7Qt3
V8jkasddxoDri5YTgnkBp5AvKqmoLuxjYG4SWICZomXF6LEfEMYV4fYFDUaIU1xHDll0cYidyXNR
uisX4tJFJN9BBMfI79PvAfPOg4dRSohSnpoxcxGgitSqQFJVfMSACkMae6ZnqWVLcqcdbUjsKewk
gObbb03hDJZDdddddksGosSokAD/ix/n+Nh+aPCg6WfvqgeMsnbxcVynonPL4loBUxhoyX6eznAX
p0jLbqNTZnvK2MSsU6jMgSWKx6sRrv0rIkODOcpnDKjrobxW9sE++CONrHp0FwOjyqFYXUrASGaF
xnPOmCe2bb/nIv3EFa5fSCneoz0kMFOo2T02kCtKLdR21iLP0qdJCG947ZCapTSNSsv0Xyl2Bxx4
ycW6/CsCJJnD6VKpEx9Z4qeEKx5M2KbfsqgSiy/XSQHg2NupGvsgNAbP0mEEDB1B7wNGPaIL3Ua6
qGQVFwhPpS2sL7ZfbjYYgz1C4lfAAKuiuPlABj7h6Y54o8nDmYgT5xhIXFSufprnuQKVlLMqjeY6
yeJbtIVIrq6b90hqEe+vzb5ADiiPpWrEQ502O3WJCHgV7vl7RJYcf71QPYoWaEgpDhSq61Nn+H8W
YCoFTQUv4Av4i1i5TfycxhZAthXu+w51A8OmMobUIFajxglJOj/Ejq34W2FwYw7Y49vkS8RfIAF0
8JJ/D/iQkk0jQBx79AQMBpsfHgZ9MO2b7oDrm69cTF62KP4X95EIYlGFYnXrwVkj2m+TI3ufqm8w
/RkcatU82ZGI32FGsyQHsIBsHLYRfbWsiDYbssg6o6B+JR4QIuBRknCAG8MFXWCbh2y4GSwhk2HK
kVW3evVuPYBKZZTpRLvEfc7F/92hH6DLFMUxGIFWNhqWoQyKBLlQyuuulvw3lDR9MrsGuz7I6BgZ
7kL1HeBTNpz+4lJDwr+1+BIqp+6aXlYqLOW8kdT+PcN7yL6DLXumskPlH5QiqiOzEg4rzNYhx6PP
nW2BGO5eEGRe/eYEOZK1TrDGaQZixTkopeP0Q8LkrsE/LBCYQpMnhQfGqpLLcBYtdD3O/eTgS9pc
fBCfI+ZCWtFm6CqOpVx6oBtg4zJmQIlf7X9OzMZUcZFi8pbWOZBlcKD9+vBPdcV9ifJjwyn9K+dv
iu1rrzpplcSHRjLlPM9BofEd31t82dtVykLloJKsEXK3UgSn1FFWw0o2/ddAsSaVI8iPLqfD7y6h
nUXOxB4AOFeDxAndcfL6/fye3ZpbklqYMbOclTE5ngT2fk9HzrwdNHocOZu2tKIvNE1T1htb4sZn
wnXv0K0bzETSdJi13XYOuPb+eUavVcdcW+34Z+uZVG2cQ2uWcBA+JN0TqkohtlLIIPK9Y+QHnFM/
bI3HcG09QDAAKYqVsPjUYMAAt6AEQHmNm+RMQcP7V3dLbOhviztJP82inJfzs1PJmvkbU/mshdGp
9Vg5whZX3H2YG5S1c3nMbrEI3i1K4LPkOFylfAdpU8L6oOEaNCURt2EyTgbLEkwtTi6D7NCVVJhi
a73uljwImb6SnGbKJJXsoLXPTjDyakCgg33UrSb4Wlr17E7SThhwqs7sRaY/7bQ98nRy0SoRWAbt
62GXOdjuOT7Hm/6+yLbLBFaSHFeBkpL69hclQbct2/iEksuq00oP3l9+ny+5a0s6JQmm7BElKEAi
Onduj7+UMhc2iQzSXqqfG3N0j50DfW0Vu80U9yc96GjES/06J9PAK7FORn4jiVfWr9hZG9GcCBXV
ovNRnNPtaD3wTp/rgDYESNj/8oAGNf8wMAJECGUDtTwzaonGYHjRPURBcsTgmUPKR9qe1TxQ7hpu
u3+c1xEDSkjIQ0IdiYWu+orhSklFKx/IUfFBRdyiFJuMyZT7nTlIZCyEhxDbHQ5LHtD0R486/WRA
4zcrU3VtqfGeVkbNtqh+l9JvRfxpElDeJi3g9JgjfSKCKI9QBPv+V+Vg7ScUWdVSqyNq0+ugxEVp
kqKRtF9bdhjoKm12F7Y7NSydMJthYgRsDdFWO6m25gKR+GxVs//UEKQqbC4Xa0kshxjTVqr3pF6N
vqGoaSmjbOJRa0pwoHYOxUcVBVeooxF4KF+DRhOcYclFatniHJVgkhCm7GREBEVz2CtxVxRlSUdo
UC9KqsppBNubRBHpodWLR8VO7fJOg4Ka5IjXkaI2xyf8dNEeBjjSxxeBmmujSnqhgYxVrTIi1bB4
e3THTQpPa7aV84hR15wRnSldXd2F0hUpgr9lYt2+77E1MunK+ReYc+qpIYkZlYDmC4+52jo03lDf
H3KbKHAWGA5dORymdmeuHKtSsKlIvfl3hYPlamsbUQo+7bGMWF0ErUJ0xzWjBcjmZYIcdEvpxtGp
gfmoqgr/NbvKwhFa0X2j0yKYflhd0lXhJBgb7maOm6XDb8G00sMLMqTiuwcRIFgdC4gNoJGEXEVi
PAGsJ4Z/iFz7dunRu5YOWCUFoFNNPdUy+jZM8QuIEVmhaE+AHCJRdWJkuXqgoA54Lgj6i1eXbIqS
7VcMoptAXTLfu/lXfseF0soCcul17Tw8tcGpR0p9GsJ6iutqYxTS1HqSUFRZK64OARVV8KqIbg5R
MyR/YqEMDoNdlp9jwfDsiQ8Q9aAyY5HTa7XrpRWN1Q1AtBLz9Ov5GIT4FkC66It0juK5D+4TVEpn
kyehUagfWDsg1FFrFzgWjSyagLN3T7RkiXiRykaARYL+BfQHyx7emvu6KSDH4ltHp9ypx1c3SyfE
88vrm5JvrXL3OKpy7cSR8KCzRCX70WKB19Y/9AzpAdGVuCHTOztnRHAigL95vsiCWrjpbbsGCxUu
gExKA+tKBScgrkNsg8iEhFSLLnu9mS6SAozuIUHTPI4B3/Boax+bIbsKdN71pmZzKWpy3aNT2N35
VbT5VWgwpTv34LowwjcEG56PQYXWStavi6LPVWUZGE7Ro5zkjDvwacz2T78770ITydpjYkB27Bw7
mj+wDukD6J6SywDl6UvyU9xVxGSxtqKmwaB5hwdFk6Xp8gTmUvH9+8RbPHRHlei5eMa7Bl10L0z5
BrU5GGU9qL2RFH+YCcxPX355wz+Tr1+p1EzuWBk/gh3TGXABY4wiVBGtvPbfaKnd5GQytx2uHhDx
52/P3Zez/jgnku2kNGoz5ITsksLhyfksruid2GQNWJH98gVGolfYWw/KD2dFR3l4ODNKplRR07rd
0HQKMGi1d5gzD+dhhtdbWLLbv8ccRdgD48XehWyZ+iejuI/xyq4QI3mQEfNdOkRFPLVoj5hjdkap
NHpQaWpbzwdLtkHfvdFnJAOrtp6tylTxGFrJfOjd4E77SVxDaRDfoibs4969SaXBdcTi0KaldKC9
RPB1G8023S3TexhJBLONaqwSXejqbBcUOAVuPIKQPL3VoeTR3t5WHB1cqbrRD7N8eXJAGGjzP3i1
K52Oe3c2aZJRbM3JKmAEF8rOyaARzWBKoYprAY/QjItksQ8953gJsLQlxDt5ZUbdMZKZo8C7jmQQ
eznrsbUwW6rtGHRwtl+9W4iHq/X3ywypHrNJsd/uvcpOo9ta/HnMYeRYq+mOsjv0s0Y6Nqz+i3I0
pdXwD7l808aFsJYbw4f48WUdw1LzPA0rsHqQ5q38djGv493S+HfACAwJ494ztn4rv2Jo2IDeIvsb
Vhluad2QXrhrvMboes/xi8zq/x6ALcRjkTH4ZLUOJlc8uN2PteIkzhTrVODFRBwlr+Exm4mp7U4L
L1msPAnCS8aaBFQdoJSHz7jkbhjmsOnflue4HLZRpm40zQHz1TujYvi7zRGhi4vvrsarlyhVHDSV
idbXt4mVGie6gQFv0SXIFkyZAjce/NJ0SiYWPsEmaEIxMUNkVWTbG8rwe/7gBYeDGfOgg6f9YGgC
w/XSltvyLw/74BRtxLPz5N4vW+r0cyykR48eBi4hXTunGda6rJ4JpRntKaM9bc57D7Nq6BgLx2rY
UYrlVM1ixpwjBb+7qszesN/cUIWlQjThAGD19b1XVrO9uIs+IsPPnF5bWqq/TXDPH1WStXVh8gGU
/Cgtx7eFR9bEkhSko7qsKihT9Uu8ruald1zs0oli14sfw/wQY4cZB+/baIaijCaJMaQQTizw8HT4
nTYyYsaszUgoOS2NpIzH2XVc6pS9SocWYVQET6aurPp17LFawR8nhq96uO7d49cQJ6m1r9B3pNZ1
xB3JOhTVmiclcCribuMHVye/+a9Ch3gzOf/gpohx6MPZ09JHGzIwoyAmqOau8Au8xxWX+WkA1Gd8
SvHJtdq0Hba9KR9StSqISa7BoYfy2KXr3Teoq3DyZoNWRf623PT1s/T60EpZK57bl1OnrbEZTqFe
LUp2kg+/451/pxuzhVsP8Zut+OW90g+O6slNw+Dwy1BjLaV2l6tCJ+UprMXPvIplwNFGTrRyfSoW
jHBIDs4je+AjAPLzt478KWrzLaXkMscESv99/LsBGkpRbSTt2ekXGVKCt0S3Fqk9GigxIKQ/Udgz
ZEHthjENOQG2vnTtX6P1L84rsQGrXEXnevY/3Wb8yU/klWvy6WpXvXbqp2vyXbI/4FRzQvtzv5He
0cMCVFPJrtB9R/uOGKhXSpnF3/4zgvZk2e5qlznwzfuIOnb0JgGFX1NrzooE5s1B6pvGZOcJev11
DFoBG70XbUSTJyUGI3jPlfxQNkGzrrMiNf6lSw2wX2Wv592BZ9DSZBw0ZVlwCYDgu1X59yYJrndp
ZlpRuTj6jXQfVftHR62WItKrWDq0UcmV0mpAeMzpK4T/KHJzMCPWhtZrUg6u4ZMOK/yExLHXO3S3
0ZMs2oDpAsNWsgZhnbzXJr1touq1Yxzcy1hyvobzzADFqQT7mQGPgtQOgbdqRvWuCjRGv46E+eSd
Ry1MaNQGKvxenlS7Zx8TtVD3p93nGDq3nz2yMjKeO4N6pEiL1zHdA70PqHzt6S606DhSVtWgOr0w
ogbqOvWcMrwJZyjJSAaL8cvuMKoMCbMBtXGbsJ02kl3Q+sdEEF6blN47NZmpgbtEKn6KRTozEqTa
JsuGOrBk4lHLaCTt3SlX1FCImNv4MP4DUmmsESB6Bgl++NmPGs7FpWig5pB7sORX/np4zcI6DaH2
f5Sk53RU0mxWIl+sdsvdSq9QvNU+sBd/I6Uk5aCW0EwHR5Pt4tOYpNt9Qqtw5PDz+S5+/NCDcKdY
8KbrUCi9fjJhaWjgX7mvlrPP5T+EsDJaJ2gFfSr8EZ6m5FRHv5Rew1LK+Ct7HVfStr+nRZApJVQZ
snWgPr5dLKuVzw+EwIaCIIdAN1ivTH12/m6YjxhrMKvJRCrku2M6xd9o3DimCp62Oto2l+DrDaY6
3yOBVdVjI5rjQpd8s/PcBkqAQNCaNwig8Z4ZxyonOeAzijseTREsN3uaUZBxq0qTSTl2cYM2t2Le
NaeF6O2GkcVu0JzcmcrF23FPwnaHmhKUT4NGmvrEiEsQU4N611i0eusBSRB3CnjC4+aviR0Xhing
IEPeVA/KPCeHMfq6EhWMK6PL/4avn4db7rw65QDN3Wa0j/Dau5pP5ZWNf9u4TQ7xc3FpTfYlVeTR
ufqNXnlyjv5Gj8meJT61arTfpceR3r5M50mvSje0sSDT9+j0pX0BiyWLldgqOZ+8+AFmiUVvFth+
9MZL4ez/zWu6j+q2uUYbGmR+p2mjtx/BeUEl0kyNUEXea+B27Jvw2UMDuiD1JMexcCGjygn1Vu+e
4Reh637bTIY8kNyvCDLoKP/ovvHOjC2fw2BMdvAjb59f5bJCqX9mg8XDrS1fFELWzgzXUM2nOAdv
RA5vauIvhETY91sID5gq6ZYdqYM2dmrG+O60YV+1h/vwEGMKYOoWVJmm7CpfcJNx5GOBLQJc7HnZ
0VuKJKLcoVzxtpTgnY4MwGYjbydVD2Gd+VP7H0vntaS4tgTRLyICb17lJYwEwjS8EA1DCwFCWIH4
+ruSc6PPnJnuxoitbaqyMrNg1ik6i3YXCH7LyHapjeKUC3+Mhlh2RGAvr2npXN7GFnKQ79rYocgC
g15tRuNXnigcxKptkGSqoqFquM6tjGTJuASXQDk/kKZ2UwaVLVnQamVw+eoKTma2ERdVyZIw2//H
uj1f6anQ3wR3CUrknGmJAx9Zdmh/qiWL/N2J2LiB5ZUwA48QH9yGcotR7UG4qqB2ji4eUeNP3Xt2
SVBR6fUlG296TfAsvGQvARaOzjPOsdJSSgmTICe0qAO7KcGcMZbThj0rRjm/4WtOrA4Er+/KeN9X
7V8EqwantRA5IMJB3Xr5M5Ly0jr+4zaeJuKfydBLh/hvnceXuDV8efTAZXqz71l9DQHf7UDEKEgH
oYCSLw7gXMzcwfSGQF4eTuARhLXk8oKvNRIapX/sTRCf8z4JrQ4LXCj4wYF/caxNkFT7IMNfjFgZ
qMwFLhRgK95/qnMUtwswFaWpT56ipPxlPn5OA06nn078/mnRDNoAS1U3qZytmyJlLz7Om+Padj3s
xfySHe/g09IRSXYZIPKmSAy6yqZ/8K9/qqlKnf3EEVFiOzofBlf+rzKx6uuClQBlKPMr39W8Xm1U
l5Xrxetv3TIqAKwFpeT1UC8ozeh5UOTsqr1QwrJOeEYz/bR7qNgOfjJStVbvB03WyUTC1hb0Mrk8
8+zzgii/q2ZjW1hd/lXnbPqvNK6LQK5RsFWqbMk2PqhyPCMvHzdpuXVA930HRuian+3laa5X61UZ
kF7yDh+ynbkMreouT9YpQg1dtgm3EwfukzLBGbMEat49ygQVr4kwP/1bzyre+UdotbbySl8VAtk8
ML6yEuGGsVYUewgs6kwLqjWQCMoJ4Ue2qI+8EhCBHnzGg+4YVu1fze9xWw+DJhH7sHRxzALwu/ar
yDrqk9vL4JF7N6NpstkvhVhkvK7sJoFqOLirsBhqTuJdICI0UdWfYXveB29W+jO8srHk0zNxY8ka
rhLf4SU1I1KKO8sTojQQvuFpVt28FghCD5T7DlRuDuM6xF20CojYKPwlJPW3tgnDsEeUMiv4frZf
HWMEyAm8RzZJYA845FGVzBvGOHzW73/VTVcKiiRur61qywWdxloG0uLutbjRkTU30RniwARFm+ej
EhVmJJ9K1td+fNtdaGOC1JB3AEum/Y31wvc1BlsgWgRhblQI875bdntzexs1xPTDa4iqrk/NlQLo
1en2CaDDpGekP/VBbw5hBRw3prhA7pdi2NwIlF8pjTnDPEELSRflutP5S/6RTnsiiL35U8zxB4d6
hvPreaQwH/ItVVRRoe60mTj/Hvjqjddhlc57mZoUwCj6PfrruLqFHPxTYgO9/61vVRigaZ6Ff5hs
VdhPT6yG+Z9quTlO+tI/pUEFG2bmyHDvrCFPw7UL6ScYk1D7FGrxWqR+AOftSktj2iCQEHLN1g72
l0Fvjh7ynI574CLTKCMn0edK/+VR1aoEdc6wS0BpeIIF7+rkgRXb3LmY0TUfXFmxKsYUjWH//wk4
MLv94w/tI+uiiV6CuGSavszrfB9VtvvlPlqPM4jdYWt7GRyv7A1tQjMiU0wn8BfYE0o24vVsvauu
CFHRhC840HPAL+SLnIuLhLAQ91g2VSINhKrDH6lY1bnzM6jRxoX+Azi4pb+V+PlHkHf273+37WsM
Rv2PQ14afmGO+wGo2NN5m7PXBtzJZRKjlQca9WiUgVIBvHl2X1w32AxEnDjA0wNUcYSXBH9vGklR
TaH9N0WK3hTxSZuuBFGyqLuVuPeky4mBlPZt/aN65PJ9gyFqh73Vkb4JtC80W6W5DBLiscay2QF9
XGbu+6BeiGdvV6fTOy406+m7Y1xfZpcubbSbWLYml033QtHJarLoR9VlOqTH7K7or5fr6NZSw62u
kb/N47hJTDlq/6v7dMDARZxWRftR9ecy71DXGQEIfKjptoLLbzKth41VVFKNaJkFPQ4+dCY2UjAw
/9Uw3uMaUgA2rfBKT6rrtgyf24JIHV7+Xa7aP0Kc6BbwA2K0/nnbR+bJ266jrW24VdqqTEu/iTna
zb2HTe/E37Vhe9HuN7lITrT3rLv57C5jnCdd3nyI92B8tBq7ulf3LrhDEEvgZtpcPMDEMV4Bh6eZ
bBM8WyImRFYqQmFCxTkJlkVBe28HJxRCS0FkGTyOCgUEqdxgKg3w/+OQgSpqQ91vELuYcL7FVniA
BT8X1H+Dc3ALzsQSdXdc5Qxv2I9xHqchmxEHrTBzaaq1Cgir7ermYHcX60UXPPNmKr1uLsBglR2t
mrQdP4y7XmPHnoIr5KyYFVejvbhzcr+xuzdrTdluQc5WdZrmrBRQ2ZKqm/ZiHxBTz6inDlPQ/gXM
NvVqvQwvbLA0gV0kZD2EvHhjgAmGnWUJXms+A/b2l6SnQC399r/DgnehfEiBj4exRv3TjC15iDWX
TwZH0ERJcSTjCWTChAmq+RBo7Z4LglUK6mO9SxJjXibhPmam1AgjYZDKq1PV4fcz4EToDalDMjBV
mq1sGq23jD61XjpLcniMwPkKSR2I0V5QB7lt3JIKNEJZSiB+fCLPp0bCEVg45YtjvQTXzSPMCwds
owwndmnU+i8QLc9kY6ygmSr/PdFsmCBEiMxb8nM5xEASsL2L2+UK+aGHHxkD2PPzBSgvFkhkOPBJ
My4TLswM84Y+OOYL77cjRSXcaaHQY2YGHx4/qhieB513sZd2rhtEVEEB4iKCO7CwJme9DxMU203K
it7bacArPwzGzGneII3qg2R55uLqXPZhLNNPcCAwldeipLpGhoT4mv4X8RN0uAKjgp5flGXOYxlo
ZSEBIaSmBzdcnesw2PK0o2YxSkWYL4SPlGB/RDS6MdWeYY0uv5egykMQD42kVDjbbXDjGgAPUzF4
xS9q8TIsbHyd23KHF6Nye0TxTbY/wLEFQ5i9n2MqS7syyLnE93R9zghee4F6OTc3Xxcv0JT16M78
EwefGGXSnkiEqPrxfocpFUVVmW8olvvrUvDhdk2emx4pMnOIu9jSGh3m9JZDVnzJB4LQ86BDwtVt
+O93wJTApBMxOnrUGndsd98wuhEJAQ+Xeyf9zM/TzIgZguWvTesrFBQO9K7RbxxQ7o0stgN2hudG
eQZRsCJi6QmwbokEDYV/EHrQYUMbm1YGIvdQ81NpT4kDoQEgkhWLwEo7UiB+eGjU7/h3C8oecUP/
usDQFIs/UWCVcPLxFiwaXo83U03m2hfssh9CF5FyFHYtrWWBYa4yiYErCU8RXotyoK7pPQk/+neP
8SDztIjkVPh6EHhMnsacmJG8VkK+nlXXr6hFkSQp4o9VPOWCUxxr4HEwmIt/J7cNdMJa1E1QXNb7
J5dSUgNfQk5UnF6bV5E1Ie+mt9e9Z8/baTQ45BhsjGHZYRIWBB/5j4yCNcSGQbR1hgmFw+EMKu4/
Fji2FTsOIHKjGZHU17SfJeSoTgQb4GhSKmTtvcm0IHwdHb6lQoPlk3taSdYhf2Kds5/cjL/pImmN
dSVCpLYVvHcZnezrCxY2cIo2SnI11h38KKe96SISpLECeQvLpcKiZNF2YReTWXrPDbeMEiw0gX7/
4Yj+LCsW1QlVOGcWMH6q3p5cEYvQezJJVLBrLdsT2EQ84iqfH7kAQIf6++fJ4xUVMQ9lCyPB+jKp
if64zxs2ImLpHdAe1R9eGR5OwtwFfQEUoezOfoin0csDrZBtTnP4jwE0ZgwJKtAXtVCGXz6PWOhQ
RGMPxLuNgVJ1+/7Vx8JBAxNVjRJ2ENyacgFhnMNA5Iv9GAZdHy4PZ8RzDXW6skxCCNOslPYBRxYh
OOzdu26HW5yEnACAqNXFZVbCQmSqlkAkfyN87zomKodR/P2RsoBx/Df71VUg3iHBVRm5iyEqRwNh
PyINzxP7Mt7bbcj+3HGOvVmDb7r9O3ueLFLB08tBCfiNMTeJQ4U4VzbQ4krC11SdHPtimp+g9aMh
A78TCF6n41xpUXkJDr+0wqFuQjPEeW/cCQRF8wRKFBQBlTnTQIg7PIYe8zar6Nzo6+NTsEBnxXEO
zgG2QRWqRw/tN2WcD863vdUVPUh1u/8tCaxhBmJHcbPXyP8edsPF9dZVeQmnL4JK6iiy7iiRXqmJ
A3axAB3ouNVMm6pHF1XfwTkGTbtub6aKlttobShgUph6OpXV6+dFZ7nKsLBvvJJUdLTFGUoBdkWC
IguD0qkMS8oAZ4pyem4Dtk4jyP0qwH9CEkFvua84sE45tz4wKVUAWESdP8wXo7Yj88Vun4QEjwzs
wuGGsZBgDrlt8XLGDyLvU3CNG1Rkho8Zju2z2+5EHNDkgKxwvyA1sEF0KNrV+4cxyUNbqmw2vyHl
2suRbfcJTHJkhRJ5MJ1J3mQjXQEUw790BmWoxSwXM59NQ700zmz9oDEZR+YTaMjKrxDGWFjlAp7O
L+1tWf4HusgGRNL1wqnQ1YmyP+AYfV2pBvMPMj2CmCRGvIAiAv0vwRaJTUptrbBHXg6TDmx+P4Yn
VvUCfjSCI05iTbtoXoTi9IbSMxI2BMzjAKnR4DdmXydQE22XRJ2ywMmuouAnV9qveH2OcmBszj3g
/n97m63uazbIdvhd/MQG5YKCq3BmEP7elCqF/WgYVZB/+dHhq/OXjMCyb1adhlMjzEfL0ijwdyEv
XhsP/0p327sxDBs/Z9yfm0E7SCZvvwHFSFYZGMuBcahLCqqLMT5zyeiIDcfNuW2p/MLoQ5HNUK0S
gB2oA7ndXIEJv6Mu/Lk7tmpXG+24KHJgM5Swe8YKTOEH+LtW47S5WVXqEUT98de5cUsD7mILsGB1
IbOvsWbD4Q1o5AVfHE0XEs5fFSCwWR20wFBeNBUHysDHFP84Lo1qZWY9/3rxGRPH/fQ0hYoAfi9h
Ah2r6AS+grUcqA83BBu7Q6Oak1XOnsPn7mhPpTo6wMzLZ/DtKfFePP9DbOMmqwNqJWvlkJHPEBlB
HXGubuado9RIjQmbO+Vjn745dqvPMFrjGxYrR2O1dkV1rxn5+D6mmWJm3kcY2JtVGp7c/HNU/maT
48cY1ufdIPXO/3oAgiaWrx/rEH0gjPgkhTysyd2J6jYNSYInVWo/8W7+5mpOQDlDEebhGQGAwUFE
zZGPHn7LefusEScb3w2peaHe/8Fnp4d672eN+1LNeaFNiw4Rd7/h3NtGLjFHC0AWNuJ99Jiu3fv8
gXns67cYiNkxPbr+8Kdl9WnjQt+XQfWF02CNwx54rbvKMWzM+p0BJvmLBM/8aQey5XxTHaJIcd+Y
LQ+zGD5FFnYX3X5yJWjMneKbV7V2VPqCglbX6ilt3DiVAVLoV+qu8UyDi9G/g28rRJdhZU1NV3Lk
GaPGNL0RAj4ckPfLDxWpVlz0DJmykZQD0Y2PdGK/ZWZO2/fHtA56TJemwswT4x2Xq4a1Bj6GyPiI
T9v2rno3HhG8Ffs2TfoXRuU4yn5r6Ijoeg2PKqg5VZM0oYMVJIqKEDqN/BaIFlW9aBjtntWZZhC/
qkzwg9VijYOJfXl01BmopC05TKs1mxJPL2If4ZSKMKfbAAZV4NNg/0SHgzPCAFl1svRhoWCUREaA
DW1UJ6T+UAgUJZ7QhhC20M73xI6WAGHd7zr0Ci/XRh7BX6TlFQfUH7YCJLS/NEsdsOOSxtNApmXT
5iABhYgkEH7PzivifCL1FztaLFsO+uQRMZFaCLwGtr6bbDp0YKCdiRqa3Gai65MvzrK4vil2Bbgr
ZyulxbFqhg9nvQLPZ8687PRXYpIr6xI7vGRSpUL2wo7rBliKjKPtPuc3qmzVAKEL0TENKqmyIrNl
4vHefCpM1hkPNPFLKKru3hjznRmDyOBkFVStOz3sRscoiyhy41PhP/1eUHGTf2tYVr+vwRlWe2ve
9c4BLBQsHEhc6zKuGrc3hF5RdVHs6ps34eMD81kZP/QqDLkSnr3NAUTdYt0vaZeGZuFBfnUxy8XR
4r0BrUkAcS0V4aerEDjj2RCP4QOPqclt70C4uAGydGl67dGa9WO8fm9+igFzFywX4M0EKsKlDUNo
2Y7Dul6dafMZNygjEotj9UjjjdVzgxNEKMu4ByH+MWwunvF5xTm1AbqJDjuiYMLwWtTeO8Tu+KZ2
hy8zhZiN1rZte39jyqoEgmSTpSHn/X2/RjxDoxk7w2IPPboB2zU1RtCnKNf6tcw+zo6TbPKYFggp
o85PC+7vAJ/zxDh6NeMSP8L23Ecem7m+sTv11ZN0elNbyANeY8lQ/c+7VgfMDvqKeYppGjbESiIJ
rmb9bcqzMD3SCr1rPQ8QZSBVCL8DE/ytOgUt7OTzBiI3AkOZFC5MoxvMCHnJv5yr1TGvDSN1ayBe
dgs7DfO0qPspbRy7mHTbvGcbK2s/CU5hEjwI6YNDCN163OC6P/6TTgztt1HuGt599xxWqjRFO77N
96KGzckpzlZnJChxY9PwGgs1S2t4LxSXSDLG5e5uFnF3zl6Yekl/HbQxNTHeProp/OuA57iFfgFa
V8vM+lwyrA723qW9oafb5oOFRtcH4qLn6ATSidUYq//x06IB92UudW6F6iismxO9NFCeiPP8+klw
VrGPSKG3+78HXhMpPhu90Z5Gane3scmGVzO16en2NtYc509anKdBOsYT40ZwkhmfTdEHR1PbtcUh
Xkdd1luf5m9v4zqsGXcGYdgD9CWfQZlB6WF+inq45M3XQcFRUc6rdubVrAyH8p5DQ270Xad/fNAB
bbes5h8nQJvqr/H+91w9YHKG6eoQd+D87bieAz3fDg49NLmYz8JPUK+8sPDoHlxcQfiv/jLPd7hN
RnNZ6xh1msOwF3LDoQ+iTifNYQW4z23zC/HSgBz05DbKtsVqT7i46RARriBd01PgbhGi57D/3pBQ
Puxyx+hNA2OwuxBITCAxhCSUyS3j8vfcYo13st08dasgSgWNOGg4HPUmzYdVpQm8V7HX1h5iaAjo
SNENkirzEPcOYHunMCYhgrVgc7SPOKnRUvcGJNivNo3XruW93PvRmN4AQsJe/7Bdz6tDbnqrz4Ta
ZdiBsCrKiFUyhvg0fqPzxtskSv9BkUrpEsr2+7Gf08ofPhD/VGA70wz7HxaXDxuqzG30KzirJJXz
sCr8EHXD6QKYV4eflwVTm3BZyI3cMxPyihlUJITBxiLFPgRk1lpm6N3hyiOc8JvOa/AYweix6rwk
6TvZ2+DUXygDfpj0mSqg2wLhTC+o51X80/s0gSWaThphPnCCf3khTSYivoBeXgB7VJPlSX+zFhxM
Bf5Sp856Lnn7zYm5mlHUtBZqVxaMGVabld2hbICWPSfyD6rodYE6jxQ7CPshsBDjkibHAJXsqoIj
4Ba6UruUC8RMRM6LqsG5BzFX1rRwfnid9yz+yxyyNz7qV3p95ZPmPocBqUhBOaIRNLfistEsWzw2
yeeQzlE0Ji+zF5DfmPmAvGpP1I7r8cu53UDR4aypLVwKEZC29rIyot8o8rCnc5gTneRyc8NDJX5t
G67+prIBtxuGGHCo38XdElafURt3496q3HZWVR5WmOfSqjyc7CdxO7M1vemtSs98EIJM9n9vSEs0
g7SbS6zdr5tXGfd6VfNwZSQ7OK7QCxlwH6gXfuPRiv+oIKcWpXk3q6CWZoD6TWYwuOuiXFBFKq/2
k9QMEx0vZQL6r2kZz9jvbftq1UaD5GXwzT30xpXBb4lHC71SoWsyKicg9b8men7SaW7zmWZF1r1n
uKMZibeB1+FiP4f2bOz2ITs8W72ccnC3qYY36BRz7W8PAyBQM+NpNSGYdca8NEwAcloNKXPhYX6J
eOys0AOo2ksEwij78EfsN9k0Jgvs9xdezJwlU2XXYgjSCZC9UgLItUGTx4UMRZDpLclo4WbC4lOq
WmMQZTAyx+iFwwa3Ap7o5hhANALWDBm4zX2TOEUM9CXPsn//m7Qjwx5w76K7gysCLwFrkostnaSA
7/cmsME5ZkhaxgGUkGNmODeRvTRd9d0RKwhSM5GMjSKaAiScl7DrroY1QhyABv6g94T4jLf8cB/x
DwrLFInWPFqWHLIdDBFuqOWIs2r8fNtxhZPNim5hop//IMCF5tNRt6Ehop4nWcvP/F/XnNcDaIRz
ucWh/5iytWNNz+OkB0bHs6dCfMabQ6bDrPen2TEqoehZ8vRoffODI9wmaZUk5xkqblYRG1FwmIou
waWf3Dn1aD48+ZKaV0Dx8Tjx2oF8ZOsYlnfdOg0lqD2SBZ2c63gTdozuWBf0nooF3gyyHi0sCCc4
Ga5juuGSMq2XaZAf7eKB/ffBSWlpA2kZdMZuAarGmELM2IOTxJweoYAsan3OY+pmdFtGcUQBZren
w2jL0QsOG/1kdd29vY93Du+zmnfRiZQlZrY6ORcmG0y9u1m2zeeuvBqNBafV+GCdY4p07oPTPl/V
6OWtR3P6h2doyB6npJkF18R8qnn2dSZvigxuid86mvRa3pDUjennG55CXSTNsyc9nI/cnZ8aK+56
wwqTcUF0QfgMobCNEwUdTEe9Ca4Xd6KijxeSRJdQA4YbWiopPqgtJjt2kcVuImcspZv8LRMir9iQ
agYYXzj5MAmyrp2ME0o31nG2XtLPlegqJbA6WUdwHFo/w+eb3Wdn5z+RWY6hBiNsTDdVbhC9WZGe
7c2D9TbcKCcUOzhn54lD1trPhgnhBIYbiH89CvcWDoglc81s89pX9+62zR4p5Gl5dq5Bw7o4Ha+I
MvtNNAtSQJeRNh1KNg1q7h+LdlG+5GDSlSsSYipNJ5gpYXI1IpuxIKKgARsoSnwY0ZYRx7uA7RM0
Sa5Wog2pRzpmRsBKuJqwTjuu+Yt3JWzfRbTD+GWJhYY8VOTpJGcz2ryXPyieZTH1smTC2sDvReZU
aniHBomfPH0MYt64Q7VcgixALWxNWO/wvf1mlM6K/pGEjyAGS+TjJB8pKy7/euF9npEyVsmF1WlF
RvzS4CANx0HgMWj+SXCne6mOmE/YJiWq/I91o7eKYAjJ5T/Gpo+MiI3hQz493VsQOwSgrMda7yxp
6fRx/Jex6b95gbavJB+X8T7yO3sFhkG6KYbJsDSt1UqmKG/IHk3Qjqq7HuKWELwdtQ94wExh75mv
x2JSrdkHftA2sb8U0haFpbkhI7YgjWBsUMAEUaWEzaUHwF9ikLy6G6ue8ZrrveGQ8HJwZkBnCmSM
FKEdyeLvvACBH5cr/FRQMTg19MY9sgqshQBRZDvQHneMMMOLX7pD2Ua0qJWr04M2Oua2fLjpnoyN
QI56aS2CJv30BFiQLJIfqi2MrFfl2VAPGIeAive8GdQhsPxorwIumgp4gUoGeGBMXF7rxMB1GH4p
TfAFYMx+LPGsZQ1pmUwYEygeDAbXTBNyjmQratZciQ9+L1yPKbcPGjRJq/NezYCEf1QJ126Tljr0
oYXJHqWTNghRg+wZ1KQ678B0mjcGHXakxKb/M34FDyUbNs44DkpZei2nQRY8h+fwEpe52djch2oT
3fKygN7OPIQu2d7dTdgA4DnANOdc0shMuHKpZhqDBu3d82E227MhyhnnQUS/N3OT45X1dA4/mNy1
l/SinqCQ8Hqjy4KImr82LQQCMKCQOfpHl0xgkQ3XPl/WFrAaoxxgELa0FPT4ewrOgoHLVp16NLcC
5MLcfSlRFP1xvtW8vU0OLKIcdFmKxTKGya34ym+bALlkv0j7EcA3ybDhtjgUDUAdUWgF72Ex2Xec
zhz2GLL7rlez6W8MSewGqE4JD/Oz2u++//L3fXHIP/Z58oRV3nYIP2GH61E1BAvknhK8yoKuGRSD
1AObghjBENHM3k68Jmq4tH+fCAVLSFvqNvN0skYf23JIwOp2E5ysYdUIv5aNQWtQs479l5ubE3x/
zmxFsEFc6j+0b6bnoaQspbVcyhyvadR9jPHG8FwmN3T6F8OdcmyMwU3IP0ldeohADuHdrc5cl+65
jXl10AvUaUtxs1hyL79B5VIfkVaymQoRXnXQREGsEiZhp/Oen9mVnkToMOjuDBJVBiANKIn+nvaT
d19taGs2aTmvKf8gukgyiR5IAOW08R5ok31M34Py98o21XCuNHnK+PD5pNXCneIQFeB+Qh96YIc6
pmugETUcX45okukG1dcpaunWPzFjf41ePF9MzMQ7eh2nCWsNl/gAEMP/EBaQQNOBincxdKAwzEzi
3D05Dd7gGvScPadA9RfNMY2pyjkDbR/tNLi7+Vhbx4a9jxMbdfPdvIX3bwforymHsanh+4j0nfwj
2ocycKxQk9g9jK3+Ja9Ee9IxdxN/s9k4icFJSr64m7Zxhrq6HNj9DqMjF0p1TBslxm7rEt4Nptqz
MDlhl90cOSZzEwlGn3PPmpLrX3UC4g55vxJFqCs6rQY4q8ImZyRJNo+reTqeD4Qd19zcx58Fh72D
FySrERarzeUhR17WzMfvfWAQua1oIddyFPTojGBe2nx0GsxpjXdfiiwwsKJJem5mM5+1OXxzOJMi
it4ithOwid22Lv2uVUtISpvR0W3SnxhLrMuCNX1ZnKhh0Gp51Iwu/fNGJ2jbv3kyrEzd8+IJ99ja
peapn3J9csQ6mlt7q/JMnZX6RH6gCiYAqSiXoHh/cE7B02B3IsssnWULZ8a7JTattI3yLLwvqz6i
KWvbMS99Lm5648KM/eZFm3lda+Jiijlo+jd+efNa5K0WHphIIM1k1gCHrBhtPx22Rqnrbrf0nI0S
92HsmmA2qZu4mNNziRMCbslqLrTxQshnO+HbWj38zQqMSYFXz+4xGXgaghejNmlbhw3x1iThBVJz
UVD36gy5RgnFDLcJRwgVD7yYq3XxtoKjUrPDF2ouvxmqUnjx9puLd+5/XFZImAOCjU6LlOu6eJUP
ArGCSip7qWhKGunzhkudXRbprLlMZ2t/71SYBdzOYlF4Rb83qSRGseEnETWAN9AMsxC6CnG0V3iA
NnxC3CFtiYvacNfAuX46uEbi5qkPLyHW2mkPbl7bf3g9GxPRnj3RVH3Dgyq8zOUNJl2f6M/GIsDJ
Zr2OsXc0cfbhmsUCK06uaC6ct86oNyr6RIrmBAVVVJnkw48H3s9Mr3l3ZmODcoF2zI3W7VTzcsJu
HzXcddwMITMyTOo+UJAfK2n6IP/6uGXYGCaDemwc/s4eSWtnKAArGYDSICWiWkhZB0nV0X+Tpqnl
WkaHzv8M5TKKSM3gMO2EnbAeiLW6HiKjuOPEjhJg0AtVRZJv+wObqTp5CAa6nkwpGjV+3KThktyp
IY2xfrT0ejj3uHwUN2NPT/rAZuZtWqMfeX+/xH6A+sbH2DFZSO9AQYQNy9eECtxn3MJtoRnD86KV
GTliAUyY7QjS+QsfujcWr8YaA9smbscnoucrUXpqH1f3IfYGAZsYY76PU5r13nAlTYbUgeRSWzA9
M5NZw03018ts9mANMGn8FilBi4M5G2auKG03cMoOmQJ3jtdtbT6LnPepedc35zgJEHskOxIh/55d
gjtOYIPOEFMIXd/af/TJAuzJ3pGRLqQ2rmaqAeE5tc2e987NSwggOExtjVRrAabA3vV07/wkm12Z
TC3Sc+s6zF2muP10q7QCIKhPvToDeWfkXhRAyCVOMLV4UO6mdo/Jhj9tnwAmLMIzAVbmYtHKWHBH
Rqftfdfo72tGRi60pnZ8pznMqf+K3uwQmEKUUhR7H7pfpX/Y6ZvYOXHG4hRBNmHmARnLuGALOWwq
xE5dc4+uRDnoLeRtqMFdVxentdAHphlbNi7ij1/jVlMptTooK4lzPJQ29oflmEMqKXmH08VoDPJJ
nXOn4JDXB6txANwn9xHvamLAm5rRFE70x7kjSCR1qTmrltewCv86KQb7i/EcKcx4+OF9eCYLg89C
xi/ZaQ+h3ZtwiToGrR/cCkVWzKDYiUkK5nQv5Jg884b3UcZ6a5rF9D66G99Iwz6B7mfeNXj/+0wv
WM463fl5WWOyqvTkEwFyBjGzWYjK1E7OdI1vWRe6D64y8lEvOEzLEbENLJxVa7D/6XhVsjzjGnR/
r8FrVPNybImLoBp/XNzTIGb/UCSlrEoGnlBnfE1ydCZElGm/OvyQmEHew0CEoTSgwFsfb+0TtfLW
RwazGKDtgFYGq4NUAR71ObpNGSdO2Y+3AaQomH/hnIIygTyGzvbRe04eaDycwxY4PCjilkfubJ/I
zJuzjFy2QGrBQZnsikV30Pb3lGRr/n6grvHKTUgHRnezs7iOr7Bk4iy4D2v9Hnj8x7uExyDCk5tv
8pmCj40O682bUi1zfNzolzPqpyTgQeY2RpXZ2tjlLBoOHUqflJf9DonRZwDOGjxdXKez8fvGqU4M
7t6wLn4blzALOmR9NT6fwnTgAYXF50XYDvLgHLY2jB5bTz+k1MHyyHGehFLAunoQfTImaDH6SXB8
4/4scGoUJXbTAt7AEzpii+C01+acm8OWMe+QVAOmUI3HSQg4JlOnH/nVUThixbIn9BtetqJeEeYC
ma+7E0vtOD4GH/rVTmXHzg8MqnzgJmzoLHYWKRX6ITwO9u3UBHZ5EZRtXm4RCwA4s46yADSBRKlG
2ili84SR86gfW3mQr9jZOFD3vHJpq3jRsHgXQrMLTz0yL18uNzPo8OdM/YrKNr7bhD4j/+cn9zoG
G5DWoehhubGhSL12FVOelrfoHAkH6Di1gaABJhyRVsMDtlLieJp+rIefj7pBsUY6IfEE8jtuLpsc
H+Ntbt+cRF3QFl6bEr6jgeNdoC/M5dYmJQUpN5iT0uS3pQrjKh/JG6NJ7l0H5AJdYSeXt/YaCAU0
iYN2JQ0JkJlEWXeoAlq+NdJE3NvI7uvmcZJOMJHjhfHCs7unbxDX+6G8TbGy9kN3VvKyCz3m1i4F
Mb6x+cyyxoegResMueqh75BlHl/POc/7a22bfDgSK9v5eZG63vn8h6mUHTfY3Sgx0PCR06pXE4l3
h8tSIt7nPv5JYyiMMDt+Owmmf3j3tYz68BNeti8kKXUXjcplcBt0ITbRybUbaEBbzjoQV2CAoSP1
qNrg5b79Y//j95yjndntXR7cwpZ3ggZwDLIxeBmnaT4+EqaeieHR+blZ0Orn44zMVTDdweEme/nu
EB4JgDGzx8YAb3WwkhnFtm7UXXYjnNoLL9kRSND0XRE2JCaaK/MzkPDZcdcmT0qMW1XxECksT/Lx
b+WufP/0uzrgOFlyvi+8Vk4ocxweh0wF7FYpE/LwhBSHpbS2FDIThLG01NcUk3nwTJu4qZ8Om/CF
CaBuHozy80MVpTYlRo5hHKcVC583wDz8akM9hoDS5nR1u0gMehimt0Yk3o1Rx+5OCYE4krYc7319
UyNwlSd5+a8JzN22iNL+1aNq1LYonxOsyygbd3dsEXACxrgGl614ZoN0v024YYgIGAxFKSQ7nMoj
MUkYUhaiDG51Qie2jmVKNUfzTAh98eo4C9QmUrK1qc2UUXuQwSgCwwrvTmv4oTuUQt0asded9tlP
RxD3B5fudvj6fnf9Sfx2fCMuk3dy8e1Lsv45MAn/XUaPEX4CGOEdvN86YgiJvGR1i2WPUvyv/Yic
ZR9ziO/fTLjiyn0QebmNVcCBxUlY9ba7MOXVD6rn6u/L79t+wZ8eSUuu8oeQDPKih35uUZDCxK4y
TiIqc4dRjuFeb3z41WEKs5/iClp2CFLFn3rZAvBDV1gdB++goLs3sahXrRlyYygCGPtg+QCDFAuU
peirM9a/9GFRyMcMzvjOgLzHBa9O7/jS4OVuf+u4C1PQeZsP3vLp1J8GlHJdVXS1bP75oOyqX2Fr
z41oW2uPasXvL2Z6ggBg15AH1SjeqDQhzYrM1yV/q0CKYwfje2R1ZPV7Dx7p7GbasLe+xbkRxDFh
muuQE5KvEoMSCP48hUb3mE/L807p2MFgzrTxqb7jySDfaBX6ECLgSx0KsVNBecNc4cvdyj19aQ+i
CCynYCYpb1QS0SFL+i8t1eqbME3oyEfmR7mD1IAJ/c1AKIU6yvC2kA35YGrrR1rCW37dhrd0x2uS
RR0HRYufM8Q/shhgZjH0KlkvFOPjsTBvy4Ib7NTV1H+Cr6r1+n+vguM06VgN4JaD377Nz1DJ+Vs8
Qt76xmUgr+FfT0eDOwlXGxZpVxmmnrVlvUdULgGGFVxXKJ3jVGFwZTLa53pDzQw9U40BtpTJjwPK
VV8DoQUMAqbcy6I98rQVtFAzaTqru7Fc8ktcZQQQAx2PfnUfUCpiLsEqMB+jVOVMlTwpi8GIQYY9
LwdPXy0GwIyphNXgvgP5GZUmhbGRQOeXVRkDK5Oy6n0edrQDU2MLZeNkjaMx3bIOGN8vX1I2NiIa
J7A4RsuF/8blVAAmcReHHsW2/3jIv/KaQzYEjgavDywNvi9aBXn9yC9AglEkFVD7eFCG1BMykPAr
bP51rfJxRKX1t/f2XhrlU2DvkAqe2wEeYLNjJAEHCGdz0G/WG2rdESxGpxKpeTlOzeiDMBWAASxT
r5OYyZE8C+N2vwpGhd2GWaFt5NWh7s5YycpNowmWSeiOwtpUUPlyL84RHE6ECHAUvshqHNIkpTEL
aBApu7t29A0VBwoLd0JT2Gc0Lxc0LSPXJkWlt5NjuiCFLaJnglmYAiDLL+URkdCrlsMJXbXvUFIa
A4dATaO5D8FK+XMlmCMoVmLscFC4BJ8gp1BE7EMMCYKUTDgMRxXnnp7X8P4Dh0h7vsnfawaKC3EP
2RI1pNQ+O98mON/fkSfWVLGyIQo4GSi7z6sSRX+TRkJ5IjNO/PAqe1c5F3Owb8AL7Qys5+DQWgJU
OB1z7vafcFBOvDuRmvMi35DNeRqEG8UPq3By5AMIpwWr4nn8jkwLd9wzSKZgLwbui7s9UCeEp/jj
HTh0YC4S7LiiM7zZLNIxxwtH7d5S9em/g1af+0P8eCLpUGBUUf5KYol7DUfx/2g6r+bUsSAI/yKq
yOFVWQIJIYRleKFMzjn/+v1a3C3v3r1rG5COzpnQ09Mjn4hnzA2J3ulbeSKC7MI8IfyTsxqD+L28
o0swAPrgP/gwYKohsIi5nEu+fRsCloR4YH5kHnnsrBALprU5gF8TTDr1P1Egtaortg3sxzybUjmk
y8logM2TAw0JOJJxTPKs2EHjSMbp0r14p3ZxyMRavph1iJ3T3BasX+6K6x0h3ORSxBdKn6kqOqej
R/rCPWuFH7FwTTYmn7+z2JHkE3lJYtX9eJX22sjRT57aliLJKHl4vizj0mDvOdjRBB0iXBuOfQd2
wIpwfVRoWbabd0NP0gNJMt9xiyEyihvASQC6YDnt2oq1W5E2/5ZtJq1HSmlsliNL9EIIX4m+7PTW
/LjTPWnMmjJf91zn+GirrTAqY3bw2UzTj69jdeWyhUQzoUXQiGLdR1t4wwu05CALRCrGZmOnbvrg
aMRXDbo22BF80FwBl9JDAgNWBrwI3Itgak0s1uJRCbVYzgvatm0CQMCHFbuxkMxX5GCkPqwkdZx8
fykrU2+9Qm1xkq5myqwdMEk2sJAyTnuwJItZB6wWv/PxKLg6H2Gh1DT3vR2Aad3csrf1TvpA/gVp
ZWQPCRCH7+4+AXwcBgnpRsFiue0qNVqufe8JjgQYpDDCUxeqo2yswIsFmCm51Wro4dP80gZ/zjE3
nkwsA1wjOQMxms6zrHNrMjjCNpKS8UvhDybnh9nXVLiJ8NfslKp58VtQhSl+O+IrIq4JPEU5nooD
YPkmps55jBoU+ZHOJgEtmvnVN7gRdiIPsGB+iFaj42Ddu1OAU6GWJ8wWCu4MTejXMkhnAB0ko+0D
Fde1/cIqcYJ7D44UcTA4LzfpbFZAYFCrdv0GWbV9UsX6G73zlzN437ZuNuNLVkU8e7gNWwAIpFag
KGy4TH5BEsd0z0IBmr7M6y/oXWlUGt1gSa0YTfMIDovTP9oUvnXs1cIXvQx0M1zt6xQiDL84JkTp
gMP61SE2AI4dZGnSBdDIW1ZRz6dVpCt6stmFpMGAtMmden968ordmr3KoHitsldvCQ4QMbT3QPl1
3GkMliAvwwZdmZURgyXOLeOKXhGKYISpleDpNEaN0ZJfJPCO5qqmbzlX6xAy2X6wZVdgIkhITtlF
4lt8RCU60ldEAEcXxja9W6ufT1CkBEI8yDwiBJ2m1fQTLbEozKAiQyE7/njPsNGuMPyoe98axxHr
+aFwBopd97ktzs4L3jcqnwClor4U7FbCF95bDRhUohfjLtNJQMgglHGMlcPKgFNAsO6DHRmYTuwX
wIM5YKVCbgAcvEJCPsXpZHCFMqFcC5YnS6Gdkgn0dOOHhnpHop1vM0zZMfTSwnkEnxeuzZwj7vYC
QbAaK8PaDqiijH3u6cDlYmjkd3Z4EHnELS87TmWZ4FWyr27t8vDWvrQJD5U6WQmVCfBnMI5I4KYO
cSN/i/SMpRZR9WlPzsSb2PQVuSE7D5Shytc9KilGhefZI4EbyM3ohuXgPhgHOWAdf1lthZ2l6OR9
bWKNjaS7Bj/lMfAyXSsBrNKrXdu9BVsMOtcbYUs45HyADpRmhuh+uA/+JXx8cbno5vIBczn8Zh5g
wWhQ/iV/SeMbZ1LXXzQnFIkIq6HHPBHTpBzGJn6BAcvqohDCqmPDcHk4PZV8ML/ASUQOkMHhawhu
LcDEBLTpEfpwi6qBvVh4Vh25SByo8Ab2zaldYRmZZ8We8lSs+RofuVLViEA9KE8BPolhSdjjyvM7
mmz/AbaUGD78VJAhthBF5hp7Clupk1y1keDHwAvp1xVQ1AJjeHkJSJpw4RZFjkdwR5lNCP2OdOSG
D+uAXbFLtnBCtvgcDLgBIkNV3pLAg0pW0JSBfqg64/w0oBkMj7KhSmgtAA8YRfxJ40BOVyLAEVwh
xAnWhH93taYt40SN8WHRc/FAMJrRAU+b7atSu4RxpJghZJL6+xn0Fmlp3LAkMhQErNsUFTG2owfh
oBgPtEi4KtDt+oo7OEV9yCuCunGfMF+Ioz74Eug02GcsJpF0jmHmbi+tgJWxMPYduitVbRXlePuQ
bUwYo+Vis7BhRflPFYKp1UWylbBkvIc/Cl/gjWf9HFCOwiH5O5scbKgasBYCiVvALhfaSTRFo0h4
CjFBRAdNJZG0UzsE0eIRjQgD2zA3uAY0RfCRCmNkFxQ1rqHhUgsFMP5QosSBdBkvQw0SfJzjcCPM
2ZIPMbycgwiKqqSnyd5hgwoOXHraJALPeHeGeFz8Jvyz/Z/gOGaICpmDkwapowLzd0WhsBrLkYjV
ykS6c45g6FxhI5wt0oeyU7v+oQ+vIPfnVY6Q76fwOCbahSvLjRv0LTF2lm0MsRXQU2Xw5aCGMV6G
3JhJAQt8FMIctUBqfKZk9MgTb0FHGQhU0LNFzqjCblubUIZAOSN5EiEStUy0SFkiZgmKFsaJ9lRd
WYZzxR5bIj8dcgXv8jm6XD8BTwZTgunwMopPiFZ7QUcKazEJSqxavMHeTCHStV9wYDGlFs+WQi+h
FtDvHZ0zKFrotKk9VXriUiw5Ik9W8oFsz141+aAUlYuOeQ+0ZgB1gBGZZu5fmHFjVmK1O17bEtSi
FzXZuGgtoKGR7ScI/qJJJXXVVefiFJMnfsSu0J0pTSh6v9FkUg9rwXm7vZ9jpgZ2FNbsn7qLoKea
SJhrSW+VBjaKtyLJOrXbSiMNuZb5PWjTPQFD6MSxlBpw1U5lfrGScJh3muFOtPMF1dg9WhFFSER0
+UFZBsKS9+x12SGyKmzOjXf6YH9qiOlUqbphkJxwooCvzu+Ij/QGh5X464pxIgxhcX6bgQSIBc5C
+IGRAZ75ccYMJ7liWKhGcy/0bCHKWdIIAKgjdIoi3y7dVwSDPd7NUAsvT+WH5aZTzWtYsyMSMtwi
PdbSqi3kujHtayApX6RkOG8vZn3AkXGE/Wqgy6lDwggui9YO16NL0DQZajX2KtX8GaWNLezmtk3l
5NGv50dO9ImK87oCdSsLKf+t2/gJ8hMM2W8BJTOrHpQp8NScCUovHHy9Z2Va6H9YuUgqzNytOe6d
/AZSaFfj/iNguvRbchQoNt0bbVIN5x1BiwOZ/92ST0sZeIc8D9iKRaBY4r1FlVDdaIKVtSpUrRRX
8wUeu8b541xkhpWu6AmX8LCKiVPMlUuzUlwmVOJrB96OgU630S4FmYZIBKwNPc1vEJoqrf7wfxfW
quRM1NW19OCzdVYM+6T77GM9f2TTPv4B7CNRFt/iw2UpVWRQolF+cXUFPgiWp70kfIgOMMSozZrn
P33+KyXhBXwPNkNBAUTMrKkYIsqyKl7No065sw44r28KmcJg6W+cV/tMiQEuJWkX/MtugRr1gDAY
/oVAU+1r+s+CikflsObdQ1pPtuaLeKDsnEcNr5CVaVNYg5mHt+5r1pxD58SDdT+dfdOqLq51uGxs
EWw81YdfZIm7eJoTi0mpNNgPLhOFCadsVTRKbPqolhBezq6voFwzx7QKuafu/emfmpiWcSwvDLek
zDzU+ZPWaAV4x6rVuhAfARPLk9k3ZAQhGpEtQcvyqRJ3irMiuB89XMgoXc3X2PyMiVdb0SWD31HE
X0b7MGesbLHtPQpJpxXlJtiwW5W3wkpnNaXAaVZgbHmtj/Pxi0fz0DT2sHkD5rCGpckellPD2dvP
o/nMXw4eADn3aZ8Hj275r0rpd0/TbkjNK36OCgR1syXUsapaCvf2JT4mr/QSb2a39OKr6Yf6wS8z
bdiCH5TdWvQ9PGr2FbWktbmp0le4QhJ0ev95QkhPdvEuhho0vR/bD3Avpu4Cb66sCkPOyJ7OYb0V
NSnSvGl1cx8r6+Qf0uZCNf67XZjW6Cyh1I4zllvdRtu/ZXLxnz+F3+LPLd1DTXpBsFQRR2knMb0T
bwcleFsq5x6jwpQr4vh2NjNeAaWhZMQnegtaSBDRihxc/X1cC5BlBWWNlkNaQ+zqLwAzXco1RtNp
YB1g888YQkazO+5X0MrCl0ONRjZ1MeYQ/pbQOr3QqluksXeCOBQ9Vd0jWqaV0a5NLAexvgBFAjQA
eBzZWmEA7JKld/+5f2xKphYjtAJBVxiaoELPPJvu5tWtchdK/zuuwttbD+jDdhtXidTUZ81ZI8GR
3bJx/MpW/Z0qmzf4f+veoU9V/kBx9BwcDZikT3qC33nfOl0U2BSSJYUng6cGzmZKdvciLHT30Jcn
JEvMeAWEgAAoUEiON4EX1KHvQ8A+3H/A+S2aMX/1Kbfz93ZavW0K3r/7G3fFnH/SVEeoAqvybTSg
D0eriDyK79I4cb+btFUgTsSRhbRCxtinryKkQhGQeW1+OqL7vRkRe4ZL/lvRilVQ5kEt+rHgTUs0
2qtnnL/eaLEARV77FXc4FLefp+JC8s9OYMdA+AiG1FGDqBl0BPT3HZSGm/xnmY67y7iyEJZZoojB
aCERFyXyhdgXoPzgKDkD6ug4UQQ3r/4ZXcKKywRINcbAGAhOP1zpMn0wSg8CnnugRnHu1KnHwUA2
Cj9lACAh/8qby/0j+wLonAm6QNk8NepHDTsmr12oJFPtMo7YQzfJhodUtT6RBiS2zBdcpUNGxjqo
D2GzUYxqkw94zRmUTrKhpV9Oa/YmUy/FKitWjPklA8MwoSdhe7A+olQRzczFDxKGSa4C7Wg9rxPK
lTEzQqi4oCMdEAqpVMOg7OXCBFvGJlNBFxphOBwaUK47tHN0XGCxOHM7UwAtyOEEt2R2HfkJWq5/
wJi3Tr/HqLot0+qWSTf9okxUDO1Rs2mWCeh8zL3d8E79s7vqU+hmV6k6QXUa6yMGeBV2PRaPgETQ
5dWAoAISSUZEAx50YBIJjodd6qB+bX+oEl9irAvp5BK9r2VIfbC9V9GYAAXDNHY539aN0gFE0sEW
qAHODI1wIQRYQBABHi2IWjUayYbjtOkfPtZ6cMFEU9AH6AaV710HR3c7osmgAupEEN1V9ioIbu8x
xlrTzt2zu+yRfVp3PCs1dQmOxbD8nZPDaXaIJMoE+ngknR4oZ+AWNZ7rh+LFMjy0N5Mbip4xmFm0
HtRO9oZrfDB+M2/RLtuv/mtFrnHlXWEroHkfg+HglqyK2KvKk8Fu8O4NOg+viMDhRoB0Qf0KCXOn
o3EqijrPnc7FU7+iHgc4CYruANR5iO0PRIRjuOuvtuame+ydtiYUFpxut4wkxUiw68okPhyTVMPS
gdfSGNwCgEbFx2tqW3izPPmFCILDWbaB1a01Wde3ok08pRxFvFCCImhkIhAIGQchZxuU4HyeYvyV
9Rw02tge+9yDFLIbwnuBUbPdGwVqfxTlfOKkFvni2hPgS3Wfzn9AcqwmFXe1u8csNSC4Cr+UnKFS
Q36IvigJ0Al3MQ7233zp0+GNcEjMWxPXYEeL4jZSQDh2b/BC1cK/c5ajSvsYnK/GBjdM3UAADAyr
69vdAQwIQN+zZq0S5GyiEfqv2a8PTO6hf+ypneVTNC7956jVNB5wRUqsyRvnxUxE7D1uEbtoTUFM
b1ZzuO0BXwj9otwTXyY7VD6AhTJInD7Er8Lfq2Feh7usjtTBhlOycU5AIUU+b21f+nfwQeU39bg8
PNBJuw55G1BwcFw2ZoNiy4RtNaoSfYC0No0j7S4FFh96TZswYkUtEsNQAVa9MT3r6Ky6NN0OuFNC
CcWLtMb0d6wn09D78NBZhZKo5XnAsOzdvN2kPIPsBD4j7Kdh1kKwvwex5+hDULQMx52T9wRQmlTj
Om6Yir+QbBg9MfPf4ZaLaJGX6ciqsFHA8QnQX1hJuDI2byx67TEEHh6sQ6r/0TYE1ORPcDQWIBDL
fQN8SDDEXNg1RM19bqSZCA5RtEWNklGydI3tPDr0jDkENnar7MqD4YPnn12q7Qn9EbSeg+sxi69z
+R0DJKwTgCm6YYiagw/8++WIviDZj+rJ2QNdnGzsxwdwhCXNgT1sSSsiyCOua5nQcqtxuWJUZxdy
WoiZNCzXInCdS8Zw+f7YX/dEiEhUhaWv1V+hGhWqVzCrBruHJPtEtKp0JjVsTA48UBppJLB+Zbb2
xAvUJyhwAGMpEAWtw/DxH7Cy2S0TKgjMBFAIEZYout2F6dzWFg3v4CIqDGECzVa7BV4jeiKQPUk4
4BMVF0AgoISPO9bTYPHxtPCaKbODIW9kU1guYcpEHEDKeXllUma4Hs+UagGfyekYUFH65P0HpNt9
zCkeiyIlmXvd2mVyMmvzPqR/EdqOIK2Kpx4gjQ9V3H/mdAr1gec0w97XjHCUqigKN9WNp4kikZFS
hxFnnExeNRFBIrR8LYGx8TXBNoBXy1dCGPPKKI8QYq1IYPP58KrMMzgAvoHgEYP1U55K/xW5M/pY
CV06wSYe3fzHQ+mIMZczpFgtO5eKAM8Wdkh0QF3yIiVwWKtN9gCndA2uorxF2TQt7mkRltFEVDnc
ERc356BgLjGaMrr2eqQLXzk7XKHKLuLNYNfbGN8rlfASZ62R1drdJ0jpcyBDD1pFJyTnEZcz2HSp
2DD8GHYIaUimqP/uNrzmvIGxIUp3al6LxPwBrxFHATOAS17FSmaBx0bkAif4khUoWtv2brgbaoQr
ihQomjFDjTm2GlykxT8aoyq8LtoSgSnQBfs3gdYTq3/MQt38fdTqimxbt1szNCMRmMsKQ7QpTnXz
NG/Rs30kH0eKBubC/IAa8bK77aOGxvyZsocYRXZhkuO5W89uvXs3uvCFguii4K6Hd/8E1QH9VV9K
+2hEWesuDSRIt5UliI+OHEJbuejCpo6gwthsoGJVRDgAuai1QBUEfkskwd0SghGVdLlAAzhYQSl+
/F6kF/OZlS/mHcREM3kls40WJmXxh1vLO6XV3FGAy9L0PjxUei4QKbAkOYh0H6j6vo1AN0LE9CVL
HrdTpcer+FMhlx4x3zQ7WO/wmgCfE9tQ1z4Gz+SawNqEXnVJQU3499FBLUcdEUIPLqpUKRCvm7cZ
7H820bxF6pj3F4BdwuDuE5Vs52eO8Md/k6Td4gpbheCnRt2n1ibddv0RqAry+EzcmX/lwFsIg2nU
ZguJuTo6+A+McQFoCV04iULTQlWzXkNglQ7Nmhe02xto76DLW+tKxfcJ9Qty9fqHllVAnKDSrfTh
r0oX/fGLgI4GUAlK0pmVXjDKPKj9QrAN6iFK585tZanzCuVhS0Dl+KdMZ0mZLL1oP6NRPbj+rCMm
xz0tCN1Ho44Mcel3j9zKIQUOZsLqCSiIopqWSOU0DVStmmKXPuAtsQylTssZ/ygKO+EK9+AFjQml
WFuoPDVPII99rzxoOXdSm4h+IqKKGgnn3/OniVZRSjJaZwLBAkTfXdK1tU6W0BMbxkx4y40uVWGj
a/pZ8Aga+kp5/mON1O+1Q+RlTQf/yaGJFGBfLLM0xZcaRSqSAZznC3HCORTs3uAgygbI8OJRebJy
eo8sTa8gbQ5pFlJc7646wGtuISQ18XO9B2VfGu5yhXVDMxFV6kqyrVoK/QEB3sNmWonyxtBKdMjU
UvFt0Zq2bIKCHewIBhxmKYIPNLqe2InEO7zHGSoa+Qce0kDjcBNdmU6FTO3DZLEoqppP+Bsl+zmM
L29L9fG587tdSD5p+YNCTffKfJJpvZcPDaZKQ5gZUeOlrX2AU+2UA4YOOwhCMWrX5Xktbntm5kG1
54/VbLW2ahjNjz8ZI7jcygXt1k4J6LNdpxrLmJmBhGwQ5OAo14CjGFizsa8UIodVZqI4h98VGg2D
HcQRn55mjPEFbKr6NjYzIrXT7Ijc90+FXGH4VtOwj7QRbsCpAO6dMG+TC8J/Dnh3AUOLWG5Tchbg
Qhfa7Ai436N3RHoRn9ul4TV492gj6DWlFpasQr43K+DUEAgYnaZ1Lma66yx/GpL8LqM8Nb0vKhC5
2e2YFZofmwB1UD3v5jI5PWhG/PxeOvWgACWLugBAX4k4uJQiUYw/gMXubttrmtFIOpLiYg+uholm
aSHagygz/gf8D6UW9O7EtWFql9WYXxiqBqaMkDWhLQRokAEATib2MbF5+cMMY+ey4QLQO38G9d51
wTRs+vMv1hk2nho9wV7/WlNOQZ2ig1v8eUZLUMzCZDe9DAsZKceLZEHldtboU/W3ozsB4YsdrMTm
LAqH2hyOvTLKPmHVfnRPzhXKCx6Z1AMGZ1gpUif8bMzyxl6HREcQdz4IacakHXWSrkLVFUeAxuOA
iJNhO9RK3iFv4u5Ra0OzlE17gaHCmc1ZxTZla/Zz+x7uA/3enqCVqghVXGrkhZ8dh6g6BARZDsSf
+DLE1qJF0EDRpEyIiPBMJM+aXSb7UufTOK2QhQHCqeSQNmlFug7rszXBdNUScnBYiEtYGo29q/OM
GZuUreHHKA9XrKRiyNa9ZXWfVJhyhuIiJUI63HhVQsy1XeG0qe/vY5BAQWTAUkB/4cHuwbmMuV7S
JCxBhIisfTm4UOCpDvNmHkorxDmUDkF0SN0SN4sZSUD+/w3TVMxSReOQXdrUP6awRsbONKMeAvuN
MjIBi8opiqeJgoQDJDSfGklCQp6mGiKqBAx2EBaSxgGZJJJCWm7SNCXf5lR4foukm8+BZaCQVd9U
yZBghRzkSNFH+DKtGDy2tJtSK1Lgs8IZES6SyHPxcH/oQ0+IGF2KQfDI+TzVk4miqWiLp5CTodhS
lQmtITZBnsK8JFF6DXMkL3/zwzYXzKuFD2C2zHXv004Sfzr3k4SiRbJnB5A6U/hhT27naqLigqGs
KRDWras6C3eLJ7ai+UmPIC91+/X4htbNsuc/JuIHU/uBucK60jzVpH1KVY+KWrHUB9vkMRSoI+v/
xmSErLuqRMSFGN3TRFzKpau+tun06qDi6qCneLFRgUBdEUbp1cpOC6gTHTSoMemN8P7bCGmRo5J2
C6ayyWuEKERuFD8ILkoHaJm3hA4FQxnYF1DnnpOu9nP4BscBkQDNgFWQuuZTrA6E6PuKKVkMdid0
IaTPtTCAITw4inczSE5cskAhJUDnUMVMeNgQnzk+cL5IU6ZVC2oorGgoRZT9hAbqYev3hHmIRk2C
o19V2fzUFu/nZcypy4lguYZ9tAE74zYoE/J2ekf+TUa/7dnPrP3bpgG922XfcigNkBoujIuBH1TK
VGVUUrE3IUKqT676ZO8VTPYiCQUlO10HSTf1cmAG7iCZJ/VOwqXA5xAzR0RWbCmd4YK/dIiWUEhw
PDwoio4NuiuEu5c48NSxqWRDAyFdrHcOXkzdX7xXvtgDBfLh75JAQDO5B5pHx04lvCOuHIiSQjky
ZIUAybRFeGWFswp+pHVWmawRseHJz8z5nIpDXojkGwW7Ad/jS1YXzUofqAZAtQE3Ij2xBsdNv6eV
h9GdiZKkoj9YUVTkfOvv+sJo8HpunWWvETdwEyAzdZ/+Tl2QduIu05/bQYE8lE/SZ+nPqk+L5xT0
tpMhhXDxuD7uPY45RZzx/KnkRmKpszZJtbrGi9ZRTGUda7Ae0B8H+jsFnDBEseXuYzdDB6WTs52v
MKmr5FbT77OPKc3ClQ4wSuCKgX5CsGVkw5zdnjfXbSII4QZ8WmaHb5gohqLKEIIshJibLQp6/tJ4
2Bk2ghdDGMoOKj38y5BHa5tCdEa4XdjulUuAnh8h484M9MffKWfZ0r9HVAnjWx8o6Rj9V79YMo8+
f4UK/bGh04Iv8/qnNWwaB3pxNZrg7P8VO3/QajVPfGwEENwvJpeJt40LrmoF4q6O0YDptMKh3jdA
HI1p9ajD8rYarw5uattHXyKnIozbNipJhAmIdTWNIOIX3pC3+0HA7/9Fg4PNMBPNVH+jcaGfDPKW
8QqVz4hxN1O3w4R2FNyQ9mZkD/gqOko5V5wQTu2vMNEFfutp2kO0WlE90sDywKadki5ju2L+DfmL
sGgUY52OXtNym8Y0a5guA2+iaNDv99H136D1suCymHO+4jJ6CySkPZPS/d0yh388CIRa1ffPWtHW
z70OMxfW4pwLtG2Ucak6m7onydmefdH880cj7Z4sxs4p8RdZG5Y8RHQWDq78xWA5WX/GRhQC1iFg
FV/2sOwMO4YL0dB1Dd0/89tRoPcGQfSnZ7COm3DdeWjR344xcqwgY936TDnl6v8aAf0EKgQMhx0c
fJyhyRPYfWbE9PtmwLJwPZE5CFhqe7EgE5JaFCtwsPu9BWpTSBQzp1XDM5gPidwuS7/wPD3gwAz6
mjWDvDQii0x9MmtIzvPV4+V/KAThpOO4k0WI0CFSQOHgYIPB5Vz9Pk0F5pJeqlizZy1kEnmcKDX3
+4O/v0APSBtfhSH1PkgzoIwuMZqWiNvqWk/oUbyNWW92N62epYW2hxp/K449wxssEbb1lX0YqHHu
dLLpg8XmxBJjYFe9VKXWUJVYoUIUqrDu1ANpjOuOHBqzGOBddpsohdAqCzVE7BopaUBD4R9aCtu/
YdjtOqmf4qFPGf/tAuYDxUhUg14o4xdNIkRBrF+K/6GTJiB5mHhvTnBkY01kIeVLlPaIZNPF4a9y
j5TQEh5jSsVuwZInmDFIreJsyUvBtfV913UxXHURPvgnU7u5mPv8NTESmpHnGCdVOuRwbsRL1H8C
iEuFMGP/NC3X3aEbY7Id3Kxu0GWj4bhvdMl0qt+5rdim2o41nVM0YBhZiGn6G9Tbr3Ajir0I638D
9ieECqYELGit4XnwEKKO7WJESbpc1+7YZsQ5WFtePxj8RabZ19gE5lSL8Z4bHZ6PkCe14ihQowQ0
T5Ip/FF+l26wnufxjlxnlrgYZtwrRpYb6UQYmEVfpIce743d7LgdN+F2OR5oc/X7dOSTUTHYcIDU
FhNMsDbS/dKuUmvNCanraUzg1OXB+YnhcgoTpsFGV3WA5lTli/3vg+gq4Y4hfw2HDJ3kEAn272TD
DEushVMDAD/ESNnR3mdE5K9a8P8AM+ic/rZH5ELVH3Sz7KBvLlgtz+ubTCb+k+nY8Nay1R3k5h4y
85kkvoYobn4XKbLh8zESso5M54AJNoNAnQ3opZv5/GLu8kRZikvUTXKhrDPWFInOsse8XlRGGAgJ
+TPBJ168O3m1XynZn2xMvgC2fGgb382Id1cnC/7f8CHM5vuIbWazorhvQjsWXl4LobdNtIm+XSov
vSJQ9ozuGPGc+tkbYYkw7061stBbxzL6asWp5g/5k9Dtom/IEsp9cafsSc4DZSWFMnrEQMmU7Kb4
dwIQ9ZjJZxOtEgRzdKcxXQgKC7dmzndcDghC4Vk3YdAraoHsNhDceqTMQ9RKdqGq2oVoIIHAROT9
pqVY4bOEKaCIPROIDE5pxSkUOaQZrGZnxIZofKAH3FNUJgqVrko79GuxH4aijphWPUVolsBkvqEQ
YRpncUy8w6dCunITjicrytoSls+hi51sTcOtUR1QLVIghfZ+zKIyWTVfpruTE4irhJIJER9Lo8ga
e0Cgr5tumXGiK6I8ZXLMaY6HEnZiRUj0+Py1OxeXdRqL5VameArLBFNyonpNsGSiTxUopFJYWiQE
qtGtp/hVpDKypDKxlSIoXkjFgNAPUJVUjdXqTsT7vMJwURcVcIoeFrlDK0ogDAsrXwayV7Fut8Ca
040nFQZMnEJnGjz5UlsFCQntWAdrgnLCKFxHIweqJeZQTYZ60NQyYKzziGijlFmWWTyIAb83CbMU
WdeiAr+n+FhU2yaxKng76R2LYfM81oPlQMGfSAJaLsVmCrKFNysHBP8OuWRox7xCK3G2pgV+PiYd
Fx+PWJSOTGqfIhiqbKJHLAqYYGwYKdDjyE3oO+SC2BVxrABCkyfoYONLg+YYI1HUaHRG0fITxTzU
yb/8PMxFxhlX8Kq+LL23PNIFxp8uTTtW4a92mkJLnuT0++6HZDmU49O4duYf4Ag3hsYn6f83L1mE
XE5YarsMprE0wIJSPVYZLDghSoLgwIQ7Bijk33wbWJEB0od8m+nnmoonjX9NQR8z4ESD7MttDNVS
s3JQoZz9NM0fYoMx7n434FcQJ7pDwENW78k0KeAXhgyEtadReRK1HVymxjDiI/cLkpnMnT1xAnOU
6MjaAUprTsYal9+ymrD5xubsZFUMKGpj8B3wVzq8oQAjrkL5/O3OGGchkLxHr7e4bijl2k34g7wR
yo4a28XYyfxjBmcHESWWXpGCYoQTE1/U3LXKHwufOGKqhf1wD8EZdFvLobkJiNLDeHiFNO07THLh
IQr1ZpQG0yLKGHKPSRe6B0h3sViKzMYcbPAw1PgLVpEhI9wU/ys3qFBRsSu6MKwV+pp9Icv/N4Zu
jPXvzuaxvdtv7RDsedBfaOgEMtdNGz0EA61iEM7JkgkTtIzpCsvGn6YLSphU4ZOojDw0nvvJ1ZwL
llURW+4R+NFJj4gP7wcUUgmazzSc7SH1fL+kN6qZy5o+QKh7IcvoFLsZdhidRnVMyqFJRjKL7Gjw
19cIJQlka/pHjek86qDTLCxNY4SRxKZihgA/Wzp8IjeU92EyhABP9ZWAehH5M3eIsuP6gOLqMCLq
kGWAj6uDU+IDi4g4VYgMy/kupCkPNVO9Nzetfto8E2DADFuFATN3xgtfM6ZCJgzjpEzRjDR1YGnt
wkWZNdWAE8lqn0YIm/I4IK3kYzmv4JjaMC0Gyu+YdnH1zkwVIMQoxbNGrF3YpKX9qJqPeKiMrWND
eVeYzBZq3sylYzgCT5jty3c438xc0ZduX8ctXw4GgTJMAAhQucmor0RpsFgg+c0ufBpNpulQTTLg
Z/KUgY/vzF0ViTsnsXKykDZgyqx+zLNn0BKDjPwiyt3aCYxPYa9z5rhIZsnoOHPLvETnREkSxChb
G4/9uHSARSG65ure/TwRi5jz/eSQaEU4nlxw/jHcjjYtt+AqKpcumRo786kaejM2vDmrcdR35tcW
cPa0SXmRu+jB253N+D7CcD0GAmvcjXQZZj8b94cr7PEIvX4BMXUmHfUPvKiRL58+Lz8aZm5+VoxM
0obSWFQ+k1FbW44HL9Gsln7+7DnZgT2IyLts0zYHJrkMKRAhIC8ghTlxhoIFJo6Ei2vBZnCvmvLj
EUICp3P1nNP+gje7MZQLwSqss1ZL9oFvylR8TYQGe/At6ATOtVv3sJA8v4WWF1TdOA+1Jlg+bxXu
6VqjMqiBLrp0qT+x+63AHtJsTEESyA5dCVU0Me58wW1RpfdCJ0Nu5qnvE6rg3L4ubo1Tpj2CCJ/X
gfJ8vBRnqAxhQz0UtRnVugnmIc2IxO0m83kCuNxVC6WqpBBC8Zpyo/Opoimc7zSOH2YsH0NoIHBQ
eF8Sg4neHU6gUjM/TdHaYkSeFbYo8MBTxMWPEAZUhsMsVspZ4lCLy/w2G0YorjBqgDcrxGl3yUMc
ZyS9hRDmU05Y4sNUXc6jtba6O9DUQzyPDkZCMa5tTZSk2i+XRawu0oLIObQ2skiistNi2f/Cb1wg
NygEVD0fa2o/Sz9G5wqKTUwAOUSLPupgSRJWQ8CU4hkSsaUwqDU+Xfq56ovPplOpDTRQLSI40qeD
qII+C/7U8oufqzgjR7fqlssPBbUq20rkoblMIdmsnAIjpWS6Wul+5vYLCaRfrKZQHU3H/VbTUd5Q
U7nQddH3wa4I9hSo8FbIlKl4mYOvujfFusLiuHouhybDbxCsHUObAb8ufFJIJkEb70FeNdbblP05
nYffqAh8MQZZMCkjS5r+TcU5T+W/HoDEfZOosxoLLwnfNw+sVziZz98tDegPggzSDdyAUgeFKU9n
je7BBvmAcOk3kK3SdODLohVKdlkr+3/MqjeTQgFhjYLYfDkkIvrC4axyFUL4q2hH1xGoLtPfj/4s
CEgR5ueT1ODEIwTCkAFl8gyHm+ss0qHWoi/02GkiHp1Ns6EUhmvKUfVBdS4c9XqBSEBVypjkO5RB
IYNNOiqVhCbZ1JueeDC97IaZUPpJ+eeITgn/+U6UbaAvrO2s/6J/eZSOEQQHNe6gK/xzIw5hAAVW
mbKwhFPyYah8Q3qM5+yMIcaHEJlQ/MYVyDDjccwgZrcmbC/tMbUB70mblNCTsrB3vntJMT/x+1Sq
0EqRJKnVcNepmv5l0QY2cB+SSpAkDzxVwyWvbfCNs1VCFkoQeSOEeAjABQwbC0cs9qvUJR+5CgRP
QgfByDKUHKyhHWFE0SBiNifJaNkJogE4GKZaUZyit8VCBhc3vZ/K1gYD7K6mn/FXEtsXiNafXnAw
Z8yh4mFp5tbKvrhlhjZqfgOGUZYVsGewo519UAHewcD2FKvkYJGc/g3TivsM987eOXerjFnW/K1q
tiP+3GPY5WTkL5e8Icaf/yfL1cdSeCX4w54ju4130xhXeXdtbV2IZgKhQvpjIb0tf7wC+xqeyIIv
iGuz15s5xAD6Z0Z/3MjAHEhPcm/1B33FwZsgRwWFRqzscpvxG24/WFxcT5oEAgt3BiKVqdgmlTYF
UqA38TcRGqPXPEfeKcsoNcE6o7EkYTMaFNbUfACB2FM3CyhoQgcc4FJ6d2VmZMxkjJWGkb5RURDu
NHJCq53jbPirthU6yIGvjfL8Dm1ehB4VEEH86dOiXQdvUoc5BvNNKmlNlOkuEyoFqOQh2qKigWwC
gglkEMox+XoAOuf7ouoDnB6YFt7rSSCXlZMP5sFqwXH4JY7f35ATJ4YuB4chJ8y1Nv8i8n+4rSib
wfpDGJaOuoLq/uL2kBV+i2V5/Y/ET7Y7AVlbQ6fBjXErKOtZqRg9UK7gb+hAyON10eMgTgJUG+FV
VApJsX8yyMo1WTbxLEW+Dke4lyOcqwH0Ieqf4uqpbU2/ihpzqNkR0rgddevqDIMZyiN4QpZ8kULq
a41mcuKntWzCR6qzRJPW1byoRFYsDCRBRnzISLq8Lfru5OKE+aEQLH6TiBbQffh3QkvESP2OZWRD
64u3fYLq8eadPk7dFVtKcrlFPKYsiHznL+ZD5+xHfXsCECXHS9+IWtXoY0tTZdB6pkot8f3cnFwe
KWB3JZ4YmTC0JpcWfkSDlgQDAbUh+rZZyIEqy3JL8iUqCknESs9CpUNyyiGVJJZ5x1tKgU4FWGXh
+g14yKo+punKfEcTnyDETxFIB/PIKRHEK6qN+SAvpOSKVdQdKqcak7YKMn8DVPBXQUVYfspf5lT7
TJ5Af6LoL/r00hdNA+dBHkA2W7UMHzB1w7gpyRderKOdLwsdPTRqMohV06VuhBwH+npkn/V3xhBZ
rb5an5B2xyA3GBB/tQ8dzeBe0TcuzVO4yj1Z9kJfHVR651+N56YRxaiHV5Thn+glisDSBktEMQSY
HHOgPAVFEII5piiCXcskjole9dVr8lEKGmczPUAs/+wa/PwS6Yg4K4k/CA+UHfP6vvCNbxCnw0r1
TtsX+t7W28Pr4dfZiOgpWhKCUssprCZ23RgqjZoOi2EDsl8VNq4Ghiy9Rwe6T1QNqosnqgltq+1Z
7ZBqMh2WNAd1oOzQ5lRE4qMenP9uOXP3zJuuTBSWlwmbcw+dSP1DNxStLh26GJHBfkE2qtGq9EZL
VrSsbfSAoa5er3W0TNSJ+ubUvHxRrNUAV86hblTLb9Y6asCPuMLU1c4u0yjyppFVAltiAKkxTGcI
Dh0KdhU+AsriVEpx4D2USPNyZW9TkCFg98L1UaQ1QafiZ+mVafr6bYd45b1BxPmLzVANXeungKeQ
sPtFzmX+dCKbKZkqWc94niFzqrIaJ+dbq79CBoRSoFgJE40Wow49pocYTlbXmUgXoYuy9b/KKfaB
X+Co6ehxJlCnw0DrDXTNa3vCZYAFfrVQxr7kL3RC1UR2xkbJhulKhC1NY7cTMbhDCTnTy8tEOeDV
wKBquLjZGXttiQvEA1OcKf9W+1PVLAn8gpqnW+X6bNl7mohyYTgpk6zyG3jhdfIcYk6TMxsIElwO
oOnzFWVf2jDZWRPZ+5zwqWsSix3KMIdX5VDhfiIagyrlx1R1Kfl5AucO1yEK1fSr/DH9KuCqUNqi
SlKlEt+wi0MwQJjEMjF6lDw6GF8tpQFXW6YbJmqSxA2z49oEjypcqraoyEb6SzX7lTQfTOGCegFe
ll5gwai1/Hu7FF9GTorguGSYIiTlI5uYTXN9iOSxItlw79u26/P72DM9WhywNE/8dI5BgtIlIZZW
kkfxhP3wStaQvNOcCEJmkU7yPZBTNnixVpr30kPjhx+64CQzWaHLbTd0kJ7TLL7fVl6zeSI208CS
q9kP+05j8hn7QcXnl7Y0RnGFXIbOtRROaei9mqzKKMxnVeBDqAgJpZa4plg2W+BDERkkFyT9J6UI
+n+XKuuQmilh8J/dge0gFi6NVPoO8Y5/j5EWE/Sk0IjCmg0DgE12Af8ZfMmXfzjzt0M3ENbVl8bw
mg/CYAPa1mAG23xAEcFsRWJ6KoowFdMJ+KnQt3PmCTV4BVCnxGoo4d8YrkDaQW9DuiO5tfSknDrL
/h9P59WduJYF4V/EWiQJ8aoshMjJvLAMtiWyyOHXz1ei74ynb7cxBnR0zo5VtTN/0LbbHV7I69iM
k1fSslqdCS7AEegoQHfmuKidlkCUFjGt3herUWtXg90KaxcN/Cxaf8vvnvEYKzBx8tvYjjYbgcFJ
uOMm3rroxOHIGNoEsEomVJwaNNxR0K60RSq/FuLbhW/HqS2xJsJIrwcinWcFtUHES6wiTM08EnZS
5EXQc1Bvz1ESu+rJMaADb40eKF+Q3zCQcvBNQJ36XHKFI0G3ady5NBcJytCKwazDnCTgWXaXKoAn
89mFXAvbWILdJ8X9BlA2kTu1TekrJGw6vpbi/q8HElZV5VzbplAowlGLmCFaqAJLSPVgh7ToqEsW
PlnPv02IGEAI4nxkuJP5UmV0nXetkZ49IOUYLZcKyIrFA8wCUaf4SW9lD3wWlz4lLy0u6udXZLwi
4E1io8vq7cHqC2VUKGPyyKcNiVcjrEUJAQqqLD/aiExysEiZ9LUOpTLA/Ef8rMIbYNEimupOqk3K
MjK8u97CuV9nOwZKUzT3P2EQq0vpIODkk6aR+07hstPRpgkNy4fe18GmW1ns5gGJ7q8QLXDkRRaS
2SPV/2V1EK7xugmrkvXmy2WFl9Q7zxI/ipRpKYwSh4p4R+q9hOyc1eLGEmUks9ndd30/GgTIpPEe
SvC14bQ60S9gmu7HeGhlPtYKSR3AYRhSgtt5FXFMLcFcnl6cLLatm/cM7r2if7nPTyiy1YEgGg0g
Vn1v40rhhcH9sd3AN3pSha8yGE6O9UM9T8NLZ87WVOwjjrbCx9idkUnMuUaFdppPouyDDgk2jnuI
YhV3VSHzsb/2uhRiVMppm4zXZcU1NkI3Q7taq0RgjVkEjIW37c7nxEbcHzeJyXUpk7sbb7v3Slkr
hZVdocV7gKi0c3Oz05jvgK5Qgtl5dSyHbcGAW3EnPuUJoec2Q8SJ8J6KMpHmmWOXgyrnlZoFFSFn
ZXiliWy7nAtNjaazm5IvAMNC7UBtGkF7KJCJSqGsSr5eVSSWHeNO9sPyW1+f2swNKWnoA0DbeIqE
KZVQCaQlSTKAczTUiW6piRGCNWLZEdClJC6f20WQQd9PR+XOIsgHV4gOhBsn/pHXECaZH7NvdDgJ
k/kougj5VBnzMpICrsjKC7TGAXZ21FrjCPEE1bhMuCBwVkCayQuI3bJPMB4Ru9X34ZKsgjrtYxyc
+n1Ph91OZN22U0T9pqAW1QNU8qpm9dfLpcmsKIL+LhVd/ifnSoBtgmvUK1AkgEDspFLHawF66dco
yWQT2Wa5hCqHoRr11MNS5QFEpW6E/etjDbUlEIbHgKhtaUlPYuHX3d3yNzqOP4QRUJ5Nrgsqpi+J
oYYH4Lq4TkUdIOvQ0tbvFv4g9xah8HrwcVgGSVIJbKf2LRhNgjjge1ga5LcIyjQ/R8HUJ71V2qNH
tHO04koPtadl6D7/gopNQ5ouZBSBiOVQa5uxi+UudL+0/2XNlJ/KYeAGbOZY8F/kS6zJM4LvjYZ1
Gmu6TpNXEDMRUJcpe4spYgS02tFfAIOYPg1rlqWf1ruVvtQFWSFe57Mgbdq0n5umjj3PSkftMpPk
LFvgJgG/poR5eHaKJZRH/ooq+B9VI/gjyiOYbopqsRpXNAoYCPqiVbahDlIu6iQmcz8OHqWV1c67
BnrsyHhM+iiKK5/ByT946hcxusKhz0JfREUbdUckf0n0dfIZmVH0HI5UWKCFKCQTmKvMFDe1fB6u
IFdfNOgDUB8P1B2/vhmRrSuxiCXgEABx+Obqz6BJtBFVCpBipWi+26g0/zymduYD7iNgBcEHdbpX
Pe3mKZF5LREEryopKuqhqnG9/K96F5VKvlixol54Z6ut2U9MoUTHsgaT/INeqfPOn/duMOXvAu6Y
Xa5+6Qqh2OqX+uW5d5o9VncgB8UJ+bZCalsWLasCx0IoJTAVwiH0vFRovBEGwbThCqdMLvx0nLhW
ypEW+1aRoGC72mii8WvzyLJXHRwq6ZyCzjvbdqAnflyzyAnAVNnPsLh6QHOwPgCqe3K58h/alRSK
PBSJKjC4VF5Q/WAWxz/cbubRUqtK3TCnjsUEnZk/ZxNS+KC8w5bu+vGEhGjyM3k4iYs00cbldI4i
351NfhqUH9VikVP46Yct5wM0nLZhJk/kK6iGUdoa9vvhy3aZkMzHaI26JMlUi6C540q6lGa6SRI3
w0mSRAIWOQJ6owaYAAKPEZzntEd5XO2pbr3wywSWlBJXNyg849PsAmp01SysQAWzK0iFKk6qOa5h
8l5Q0s1pqVejnM67GSkN4S4jhgYoWw9ghwB06l0F7KQ5sKdXT/ObB2TrZWhBYUq8dyWFG20VNhD7
MpuowKnB7lD+gZq0RQeXnRTX/E69WTe5Qn05dRApYMCL/q5Cvgm+gTCd7V1IfRi10gGTcZgSw1G/
RF/Mpet8eYCopthQIm+qArkt1OTZbtIb1gTHOqOwCkiNErwChKi9JAugXSrjfQfTw1DIsO4j7NmG
pNnXT58FVUU/13ccDea9S91Vtd1CKZa9B4oZ/zBKlvh7BUn8lfiBTKiaCODX7B1DK/nUasgJcPWJ
46ecOhVdqOkx2Y+Hi+KmSpt0kutI5/IIsCy+hReRkTY0oyY0LYq46mHtBK38G35aqm5fMcadFuSM
6o/aQA+qJxJTr9k/juNR4wHLqZ26psMFNnA8/i5jQvhPlcFFl25RsKX7qTaZkAl//Vv88zdUB5gb
wCmTXSE9Xti0wNVRXRCVXWlPHJKjz9geTEaPozeGFBnnmqtgAjUHvA0y6U0zUuMcvLeUGHGvKgFY
Ec+BY4A8G3uGuKDJ8YyhC6uTpgNKDTakFNBdEvS61HQKkB6qJ/gfJWDIA+JXAVeeCihqOkpHTQaI
yJ5JOnnLUf9rBNkAmwn0isxpUEc17xjVV9oUDtkovkNpy8uhTOtHwVTFsFqL2+0aSS0xtnZjvl3b
r25KBJeUkvUIyby7baJrgwDHoPH3/H57D+IheOLXsIbr/nlhMLijD7d6tPPvBnv12+xuJjVEdzNY
uvuomZTm5z+UIa5es599X4DKV292fVjpPL7eg3fwbL3P9p09O18TFwzN4QuC2qjRT0ePNddhSGW2
lScvCu/SnRUKtdyWa7nCIGwwb4xhhmwNOuJGdIp3AEQ6FO+gfdAwQ9pjA5DYaN0nxt+2d2T2I90Z
JoLWuX0GKg8VgBTl8EBvfOOdGIVs0FxeeOg8TenRx6fpJoHe2M2BVf5abPfWJql3mu2/q7cn5bXa
yO0tqVhsykgsGg3p7MF2Dnbsan288/j6u6MBM9607if7noCA8/c/xx8+yhdtJkIx0TF23dMYsSp0
Ig7xItS5fKOksWXlGwF6FA/ESpq5YxJ8v8BSml+Vpr2pMs1bE7P5/xYhykewyd0SQ0ZqnSqTaSBO
ZJCh5pJUoO6PhAIBDawrpgpAzW+/1tDuTBpla2L3dac0zKLSkFlwpl3FS8b3IWM/+sfWhfk4lA18
A4L4GnXTK7wAukL1HDYJFPYZu41xxftRRn7i0m7bA/jNnSOmzRylIJXl/1AZoBDBoJdS+BqcfUhe
3cveffzlcKOjzejKwejk4LiwvAQOo8qsRkI02ozgoK4W6HqQiFYZoLke5MyegAgLBSQPDYJEc8Sg
M7pnG/toib0NManZeQ8u7npksma4/OqXpEarv+fe4g8dgO/NqtbeDmYQsdvvEalG6iDgexs/Eqt1
GWy+tpD6IHtGT99wa1+nsBlayY46bQ39JCX9E9RrLpqskLsLyvkVm67ooBhqcfNX7IwuoH/wVO+Y
RgM5EadZLQzFlp90dI236yiSEWFE+1NqImnEYbvNjASrSTVN4/6ongGfQpeTnxbpteoslRbHyTHD
b2t2jEqJOXy/nCenVhwTBDhRr2w42ZEol7oyudHDTqe7GRMB508kVmhlMBTgxGehAsjdaKyqf/lo
9yNVpjf6sRDlx4ueJBB+VbkiEcBEoMmJItWjg6ImquEr+OLwUND7JRxGwSS22i9Q4YPDEjkCXCgZ
JwIL9e6GEDy3S9+I6JxmnGYoapVV82ZnUaV7Cs1BQSded4FZ4R6Xp6nxsPdEIgBXJhn1gf5ZFfJj
XIvMgeGWGW1wdZkNhPaIA1CcsX0ApeNYsojSUzbobKKStrV/LO8ScvrdfRzHlJPa84i+jZgoasj4
3dlEA46FezF6BdQEWHg8wV3NSbZ/VdFD5o+M2kDnLJ4QmzRdRgNKpnBfnDQWw+y/nNh1QX/wAfhR
Bl/x2rTJwSkgUmXCXL+oNiuFf/Lf2Yxxi0JsKDIGkX4CWgKe5EHgI6otp2p2picgBTPE0wAqXP2J
lVT7UlKTQ6sj3ye5MrV4lUhvEYyb5PzG3Zec2sXbOOuu8Cj9EzJpW7ufAue++jn/rOH9JsygmIEg
EU4NuJtPvE7EDjU4Q6JOnVM5yHqi/rDwR5KqgywdWZ1GJGwQH1yy4vAHMK8/+sivgW5KFpzCLDA7
RlRqZzDHISUDtVPrQTzxbgnI2cPW5GZh4IRb0VsBLOVLNX5EXRirI81qYVR3vT3kXNX1VcTS8A1U
C1t57yRdXXfzJfWATU//zZCWgrnLojSHi/mhnX5vokVyaBvdHe6yu+HIqoYlDTZaXEvdesYWFbrd
MI1UYxfmXAU+atBOlaqFempqJKlCplNHaYXYGHe89jjas8nRu/on1lkjR66U/rKIdopzjJGqZFV0
jTmKvXgKsIOTEHIIOyPpjpb0AAkBEXbRK9Xi/VyayzAeKYQfuOwLmZ40jKmtEaCfRyrqi0kuEhQt
EmJ2gpgknpTaEh88hdI7b4xM7xIr5ZI8ocXjO7BV2ssLTg0sLAIfaWZeJV6KFIukDNTyYxzKGum5
Bgp5m4iJoliwMl2VJ7IlavftJ1LGM9CzUbYgpvcTnm+Df1289Ftyfzpb2iA14bwaHLmGrEJEeVRn
D909zuajteUDA0BXT46lHJUTNOXoB9HBiOukrdvwjtwBs3miRUuaK8w4UiaqA6ONfXZx3Gc6Xdrp
L2ry1cCao0IcvfradUozCYCokb2+34iG0fl0j98H1AeZzoLGSzpIBxphuuGRJ7P9tImeLgzdqNS1
YDTrg0KTbb1aJ1QI9efW0llCTRtxg/X0FdxaR2/TXoyRE4Bmf0TjUResiu8r0AkpB6/+iU91djEz
FWak6oxVurH+eYODjKhXfzd7Ar5BJ/LZK8FofvXf3focU8ZLLr4pHM9fvJnlSVfyhiKBBXbvtlTu
fAuJaf/OAP/+2EdoFnRgn7hNJCKzdpPZZyo5MyuG6FbAUk50s3vgysygHryZw3ouFArM1gFZJLXA
ZHl03yv+yWTiq0WDTuKDDGpu5/jT6h4Vw32nEEtc25uRhYxKW+p9cKmRfqi4kpd70xP7iAPqmHxG
B6ldeM7ILWHj+5sfKnycGY4JFVPKenVJ6D45V7zjn8bOcAjYDRnFSekLhlATBhRUQH6BtWJvYwe3
BANqUcBpjquJ6WHAhclj4q3Asfz7JwVOByTCB19KGuA8x1VqR2s/88qknZmXAskTdNDqADggN3B/
QPhtnH1c6RX6k24JH7JdSvei0QPhdvMxRZwWGcNNQJAYWl69g9hnuOcDLL5RfvCeSErI9pZ88IkY
5k+l90GH/F6oHYCnicpBpVsO8lm+KsVrZAZy9op65Vc37UhcoYqywnN1M7AVOadHL4cMbE9GU4dW
bZByXF2uu4Is7DwzrjAvL7ji149uSpQrKNHeJcOhTOKaqJfVvGELeCY+RN3erUvFhGKKsiM9IhSK
UiKMQWYvGqD5SiMhezANToY6aA1MaJZ89t0lrPQQpeqcEbLpIGzKajTarDRLrYbxjbCZL86bVqnB
Yspw097e0+xBlwmj+CSSk5PTQZWbK83Q7cN2NulTrGm+unMkMAO1ItSpMHj+iwawBhqBtrt4ZjKZ
gKrkLfBLuNAZPW5CLVvu2wQLXStgSlkkwXTI+sGmzSZpWYnMMOnd570ZqYk9y9uXPyYnsQG13QvJ
KGwb5eELJfVoFESgpuwAEGNUAcpxJKCh0Eyxbala23xOp4y6Mc5czCs8oUpZVqfp4rse4WfXZTYf
8r9menMEQJznaGm1NhTDpj/9CYsTz9T04RAQpVLVpv0LnfpdSOx+agEA9Kldg7iHx0FHhClbPIkq
YQG4wUGhKP3BVzUGFc0QXFOJot+GhDe5xPqEf1JJkWlMUM2Pv2/k99/T9/S5zIZMd+T5PSpCC19N
MIZqwv60QGeWH1LngVvA2N8StAjimwVjwcAgIu4tCjIy3+F5qgRUA5VEpW+QyFPEUPmX5/GyAdXY
MoPpwAhS9oDzoS6b8lcEwkUv5jirqSpKF86W7hkyPRKkJnW9BP6tGD2o1Be1IHBHa7TONuh5IHuI
5dh7ZWaJI/bMwDh5YmGSkAZXsz0Y6AIKfXBchNZrxIi57lxdElq2mlStfZAo1y8xRVL+ADkcOx+p
RKW6ldw8dxnvK6KZesZFCZ6QQMn1fw0nQZcozjOhSjV+/vBO/Ix7ox2yBAUlZAO6EgIL6BarsSbD
KgOKW5VhlSVVm0JjwPRVdpgUVw6xhC+73rIC1PH2HYnImC06hXkkTbIcO63uCk2MW8DwZ+/ey/0y
WmmIoXiHr80GCMObIV1Si3nMVQ1WPU6f7JScuEBW8xPPPCkpKMcbZv4+YZ9QRaBwjxB60ZjnLqpa
rZ6zohpd3ZOVUY25aJ0QZSy5hJmgQ6ysgjM+kdpAZHM0xRROcJT4U5wZdDbpoBV9Fy2xICAN7hyg
IxUSlEQwJrgoPOpWnoiluUitmJwD6rmjw5d0lOo04FJ6n28Gj2oBy54a6Hr7OxLDdYaw6TzjNiIp
HqxUH7Jp/g1sbypQZPvuAPktTguVNxwKsCN1eCPhsOiH0QPShdBn5UJR2Wf2npATKfIDAR16+vrU
zDznGzZYUCwL3BslZ00HmBE6A0i6CZSF8EzC51pq3KzejE4aGqno1WoxdHap19BXGejAiL4DC7sn
x8b/dtF+Qr5z+ysNj5Pbn9l/zvYYCcyobEWDBZnPlwc116mIQipVKReGtKpzjA5ymU91QbV4daSe
JzjuqreiOaVjgGBhkvY3zPhGH43LLrZsUW4FXUXLCIoX1mG9DVCon1eWmyF57QkBAdhVaX/ksy57
EpKkmwhKxUlUxKsIvEa+q9Okgu0+lkQ1utjk6B0pslciE+1lDYX/+Qkd0IwwGfsylj8umJe3cpy9
jPe7p7DYcE1JZ7vracnPAgMHpDrvjW3pE/+Tm8Uq6QrgDpaMmHU2U8MOUw9bIarzhsdp6YdM0IiU
T8jODoFDWvEJzmzbGC/ioRu6k3iDe9gg08IACiLa42QL4dWOmeIeX+IHCUzOIfHPdva7SXZFAvP3
wkMKHqgWQ5XhSJfImJg+FVSKnpD76rNGkE+O5OAMEKsicQp5+osaU2YP//rkbJrJKFeFZ3tz/hHB
/bO4r8o90WgxgN0wgA9x60QuTrapzqq+OBLLpUROQCJ5j+DWZ6rP4I0IGtoojJVAZuUKX3vhoquG
ecT+oP215V6jrQYM5Ijgxb6YqQe5bRv06HzRXoNQGqIUw5LKD22SRnSD4iHG0No33+6eQGC67W76
gHiSbck9+e/xuMOu7xAzCD6q/gncWrCMArVTOVn/4pssckhU6LbJbqFJHVYP3ETdcCyVeEoOc3vq
X+ug0mmgwmVbI/MHZbtlZXABEIM0oTXKVXB/Irc6KPcuEI1w3p3aoHmhMqD2onp2aXBHkIu6lEbh
ysnsKZVguCiwzjUMhvIUVRqQgGOc3JSHP0oW4g588P+qhpn2/U8VzqwjnvD5L+s0+51Wi8ou/tqC
gJ31tzmEDvpRcSkiM8ugxV+cdAiF7Oi8llBQhq9liaCTJxzGfBMfktKXtL8gb/tElUnZfs7T2d7f
uvVwnBZ1aTWbmslttbPbHmBulbVVga0XzQJx7t6UXle/NCF+LReZDbcgBHxcCVNLacTje8VWkF5C
7lX66AhnfKMWLONGfBVt5FjBYK0Er4bM551jAgHalB0EoWRdZP7V2ZEjUC8nkjqHlDry+HclC6ag
YdXDZryYTv/E9xSfEZjU15c9/ZXn7l09KqbHqGju1e3HlzqhTVz4AAwCto4yME3CQFsMCj3dA8aj
0RGcfloEAjfVEU4W9VdA9a+nw0qAb4qF6lbpeR9Rklb74ln0IMX4BcDMaGW102iDMJHWEyEHWhtn
mg0XIXoEiY7AnGCQvo7tdrweZA7KzD10bQewL2qgQlE8VEOF0zC429A0knkS+YNotWIpfiH30kSF
pCLiCB5HGFzFpirZAMWbJ3Djqf3QttbqjQSPxdZRHhDWAWuOcyPpv4CylVcSeuEDrcXzg4WaM38B
noqqRyoRUE8MmgtV/+ROCCZlQ0fMQOXm0Fylv6X2G4MnmA7NG0jGVW5RHnCJJt8cDyVIxbyLd+Oz
/w74LzETJlwRR3e5FASRkaUtQg455ROfYalgBXILGId/aZvLDHTFNAVBhPEu4kxoP8JdDOuACuXG
Nn4E9x/cJcbZ9aNf9hWDYWj2IZnQ8b6BX9HXaI2fScuT1oBGc6vXw+oDuYZ860ynFmobasruSUnG
NFfVuoH6To+SgXQYEt3fivdNa7Yg50kb4jm5RW8m4yHv7IrCcJ0w9BssnG6ptFc0mN76aXpqswW/
kFQ3hCtXiqU01wfnKZxVPiVj0TlAwiEIq1f43j1EGUjx6BlT5hSgRh017StdNixsLpjuHb+hFxYN
hUv47REbEJ0WvvNXx6oHS55TklDchJJNo4yGvvqhKS4W/jy4IiLMhk1Rj44i3Tu1/1S45cPrtSmH
evwTtUiKsze7xlQP3NkedJDyPNNTdh/D+qQCBB5noCS30ExIZnhHym4U46gGMtaVCo+g4OwDSiZg
KebAcMChK97Sh4Fm4elvHcou4J4Y9xPCXZQHgxyAWsXYGX4jZvBNeoh/CvtMRyhaqj/9PvVMPpod
/zxscsG/nz4fsGZXA81NhwVFWVDpKMQQ3JleWKWd2QOlvydCEZNyQD4mLok+neJcKt4T9X21HYWm
tVoEaiC3lnvwOZQ69SqNohKa+D5xPvsysoNg2hNsZPuhPY3QlCfg18toT2fAFlQXypwuu1zJGw0u
IoEFQCSWYy0UA8SPNkoCMjPqaaIyRTUPqcCWz88PHBYVzpbzN59KIxUIQS6q1/mUcfkAKr9Rju1y
nk6EvBQiBAzvJl2CDdhfkOjiPi28ooBHudIlkcOFk3YitsYiqT2tKoKikjfFgEerFE6gQ8IOiYsU
VGkvgRSNbcI5VW2zkSxOEQXFTP6OQ+Wyk4LiqDCHI6galyLACwWoG+WtMkUlKol2qU0FmPfVu+v9
dedE0qvarQWdyEI5BGFQvtSXlpcojbeAzWpBLxgQbFrsI+IfOyksd2BX+qADpoA3dDwEgljxvUIa
5Oh5VHqDJ9rRC38Rqh0OUK3tOJTAtS109SoHq8IkEJViLJHlhOHKGG2iGt+zy0AbqjaGDdLqAh5L
FbOzm06yCNlNUnSivIlKphr1Q50Ec6oiQAHQgYIgcBLazyQB+pJ906Zi+6v2W+R/7KE9gg3kFwDK
M9gUOmwSaFSZSeWVK1NBJvs4XYo9inew48RPItsPVot2nYFiOCMJpwnOBZdF1AEwx+MRZ+nT72St
ri6CVXNtSadCCHZLCPHJIrDhAtOSaw6qDyZGwcMv0c0GToUdKQSNWxm0Q+WT8OWZqibdN6EOcQDS
VJIKLgLrYsIBAhiZB74DVcSkRQACWHtZEfgQQgeAicKkw8hRMqHkU5CvlNWQxjn0SH30T8+CH4KT
mhLVgxq6/DJdClxwd4njUWCBPhuuA03cT/R/Gu+6okl80N3U6XBDd5rvaFTuvVdyQDgWib3xdTjS
WlCmKTt4S6Win1shaKa0Cpcaj6UR0Vc0JZToSbddMDMBRz9f+k6o0MYU56QnsXQEtPlQd45V5fsP
TWMU8bZM1Slml+Ae9ROwG/qLb+hracS0viqsvZYDATkOrVI3cqwWsSFAtAJGB/hM94Hw2FM6pBYU
UQFRM0vaVQtdX/LTJFa6lYdhsSrFGynp5TEyO0H3i3enKMHSExe8l/9QWPpev6rmOxdOzquXYaig
o7I2kojgvLY0EvTJtL2OVEGEAZPOMEEqeDnVWD6hrYQ+VCW5xihIICxGjxJRQZiRXAK7YPB7DX9F
Lr0yA83sNQZSqi6pL8tuS8eNjrJ2KhPCQMf3MAW2b7kSKESmjuye7j7vg8L94KMUTNeR/L9KLgf4
Gc0HiFTSWmsKaEj8NPjsJWoyY7Blfa6HmyZq7mWsmsIHHqT2MN0K1l3rr7usW/iBE+lZXDdbi/i8
SDi1UqJC1RgvqlKX1l2PyX0xqt375RxobXQABa3jurHivgq/PzuqaLSTJriMiHulW8B1kwoM5ez1
e6wsqiBaC3IUVvIXLWdOkO7fgMiLZfe1ODpNGiwnj6kRGZwjHqHQwwtwgxw+A5+IrAKcHv9VXadg
V3DtF1gSujoOAlf6+Zd2pKgRWocRbw5XgLdGq1z3gtVh9SV/ohunSEUAdUQ1isHjCJfzef6P9OQT
aBEHtAMEiP73ttT/+H0F+tojTV5PMQYakTHjrASEWfOgIKRFRa/BP1HnVGjEH6TvqOLxHGnKcc08
oKsmnilekB8D4NJW0bZjsxAN8XNeXEt65G+2AfaIN0bfzuqZBbeg2LT8iF8hR6NESIgzAEPPpdyn
umuK2va8qS5MS0rpYUkNivt+CgQ9petG1K09olPMsn62EnenWDvMIPgWIZ4lDKIQTPHZIdSU5twT
0lOCYQDt+uawAoBZzNg1eKRCNhGsZsPZomWM26szHWM/qyVMICweNuGJwinjBbUkWrRi8ZyVaqAX
/9m/AP/8PFXKfmkBGkVIlLXFg3KxKoOy2k5WYDwdyA38sbiBEkzRFXPtNLnf4QBkDCElWr1iropp
QDeeIew9Sd0IuEV80ggaYEsaZFYvv+LUWhXGh2h+uGaSG0E6UmZ0xGnf6PefRSETDkxfwkWIAauJ
4I3gAWJhz0vcvUpLGB6xg0ECKqW6uRegOD5gHl8veWIAy2c8umL2rxejVBqBgJ/paPdd9g1U1BTQ
P+DkCjMpWb0KI1o03nwfKawCTOgeo0W38iJb08MW6K8TKDLpwYmmTMgAknHR1QvrsjSU/c2FAUDp
Hyb1JhDKh/+aGYHVLSXCY36giRcCFuEaFOEPDHindyJ1OM3BnuntjcSitMi8F41/KxaAKCSNagnx
CJNd/NK42hX5Tr+juwdoh1tfmz8HoB3jR6/5/e4cJHCcTQ0o8A1u4KrBHTUZGgr+ErReubdZgkao
80Ae5xv9jErDnnvNHQ8MJJWF8VyMdIuPDP/41NCkLUoFRLN+ZfvkUDd+BUVXAa3JDcWfwh1SD635
b3fDUAmQILObt+gz6IjcrkrCR80QtXjVtMXVTOMnWIV1xwqSCxasYIthU2RFBaDfEf9WgM1XJ2+6
bfhX/gjKq2zvBLNO7WnB4+WLBBaXKDyucsS+BL5zx6eoxqA/jc6Gc/oJILCTiQTWnvF9ylgQvOR6
Lnut0dK3hHxUMws18HfLwQbuyYowA054dVJIwR/RB4JRJG6aDBRjXx2pmnJaWNscDGU1ekO1YYoP
Q20kCSk8IChGF13UA6oGTWczlU0rOeoi3DnmYB8PUzKxdWSwmSjdkE+V+QXg3dxYvRe/vwb8An4K
W9roMMQUFymDpEBroBuVe3ob3esLWzLrPPx3AGZdJRgp6j05jnWyOQW82rWaYyLQbsrnpq3hImEo
7TOqM2wVckIMMI+kBR5Hu+MaG7jdKruEtA6bhcVHMxXRXrDvmpFNW6PwKHucHgNVWFQV6vBCRSB2
4X4rgAWxQBYy37ZwSVw/KYiiDQyi4PhlT+TGbnMqE8kws0ktpPGvmZrt+vjAQJIi2Gstvt5TwOpM
OHjbpaVIh1JwNfFpJ4Iv0xEJAD8pT8bcRXSY5WVBrJyIO7Vu2Feu5ASp/oSNv9NokoyUKZMWQSjR
9D22JHbNdMvdQ1iGoSAxhyZ3S1HMndlDDQ+tMlQS6iMqNcz7aCCQ/E7tau+a2npcZvQeC7JIMZCh
FUyj4HeEla/2uCWUxgyv3O0d0AV5MaXSGFQpH3CnpndepATaMWV3McUZmd9jf4v2+hoeSYMxJBqi
woAbGNCj5hThQvWXDf9Oa5TaCE4FxsvjRLi5D3OGe1yjQ89AHf4aXQZG+2JHTJFTs40qN3yLK3XL
ntGpgAGGNUzBfNO1VEziXFBUxYMwuQQ4b5WmPhnIeFNyKribIyVqh85K5paY1NSBDNF+9y8XL0eN
SdXPZ8XJCDgRXD+2FiOmbo/e4Wp6A/m3dw7DJ+rTEqKtBSidyXu0Td9bpQnFA6r6dyx777baA8oo
/zWO3o5qslMbPMveAQ1+kGduPrntMLpNw7bO4XFWCqyQGWNVBAjaF//hjrP+otB4QRkGQSVQjhe4
LmlvYW/CrN/sLTxGFeyC59gC6ctMAEpsBrqlY0TEi5o3ApspUuQgx4PzLzPChhp+9QjrIWpRA6C4
dKSrgx+NEqj0XtMFvfUDuuwI/aAU1PzizaGzJOMnBYjbNB+XWZKoutyNq3u7VZ/hz5xDcFluPIt3
NnqbFgpW1FTbef8Vn4P7WCo2v9RgkZWp+SY16uXpaj/ifcxfu1+mSTz4O/cfcQacFJ2gbfcwv4M0
7ra3aCA8J8+a5o5Vy6jvPb0s7T/f3erMtLOOuTri9UeXNDg2yV0XnTpTnhZD412yz2R2DM+s/+zA
Eh4z+13q3RaWVwY1CgUYrCdKsUxoQ3ugfm1Zq+w9P5SjirQ8noe/Kw8775dde6GhX19dSq2rxpBp
sNmpH/Cs6b6GEvi1Zjcr/RIYjW/KFLASwa2+nO0pAZy52YaHa/sJaioldIwORN3H7qltnzKX1yhl
pl0+h9eHe6YQfI5MK6i8umWQAbSq6JQbqw1BqOGdYJa33++kmexJ4QzKunWk1dA8m5wN/5jp06KI
UOsTWQBxePcqwN9SvxxXkryz6FZpaT/c0iusVqbMVY5SyxH4rnzyzYaTLrz1zq6tgOyT5hxpCSMU
CUrm2M/oa2uZQn4f0sPLue7+8j8DOvrqOVjrLFgNb39s5/AM93b14TxuXwzUIgmTavXOGh0s/8Yw
OmQZEa1MHg/nOmVMdl4WJPb0cKhqY7ko+gTH3wOrhjRdn5ElxzETkuLtQxqg8CIALP+VkOwPnoOe
NUqZw7HpDDLXfM1gsdwtAqPeSk7m2bBXR0imN/vZr3SwMy8k60BJM9qtCu+6Qi0Loa6HfSadI7Hk
ghSxLqP7200Jz8p28xTU7xHdj3O8I/jAeawJS1nk8gqNFsd42zlXAmJ2uu0DMT1PD+vuq4fub8Xb
lB0n/ap8n6vBE1EAwowe8qJOs6V5eOhqjnnVdBO8EXEpjS/kbunYBHSBIQx/TdpZo93Ly5ghng8v
BMkulRqAqIBsGVTltZoTZM7K4fbcr3ffgztIx3KArTA8jBPNvXuMfjhtUlxyBUHTRq11/PlmpMq7
4ebcZwVe5W4taTahyF7a+15971sl98Y8re7OcW+H0Oz8WA3bQafqMXV2R6f/mN6Wrzg1ol3rcOlV
xsdy2zDc6++tHh2ZSGDZr/Bct1+AWJ/Mz3HPwRP2Vp1ompaaV6VI0t3RLEl2z2j4ssN8Xqv6lVer
evfP2+D28NPU3R5gM4yP4Apbj/bl7Jb638DCq3becQ4EB5bztoaL1N2DlyIcxtUhsEsAYNpW1fWO
hndcdF+bdhNZgJtTxZWCeznPcu+BlMb0vsxoJyN3iDBoeZhG8JG/16tbuxHsbw7bpfxV/klvDpP0
eg+Qe7NsgCRIS3f64Ja5Tb/idUOS8B9QkHM2DdXtMokbyRkCbMBfySwWPxa95+0IrLG/ay1yb0sv
EQGZa//70aVVRj3pCrtpgfHFetgdz+bj1wBXd3et+nTtlh72Fm5W3X7DoVzmN7T2niwZlfy/3cXe
nCfkDu/5fT+81kYbQDatyveBfRgfgH+0Tr3z99OM02hU9ean700Vuveo2WkybekwRdxoEz4hbFzo
37bzo3KFG40iBl5W3epsa67KLz/r3DTqtIO1OW0Q3GPuDmbJXOXX9rsSbJ9x47S6nJLXOTouErPa
Ppix1a03lsDN79dBeVXZe+me4d01x2KmTbNTvpMFXFv1Q5d3xeZdjJW5aF0uFA+bw2qzez/2Drj4
qs0vkqZU+kaQlXpGv75zTm2ZmH1w/ss3U4OS5f7Uf10ZWVsJjHx1aLgpqHZoKKtyU3NT5jBnALse
Xize3a5cGrRc/UfF3dDrrL2TCqygSt86QZt6Wd87BuE4tf61xllejy/11bs5Nfa5Xx8eYLQ2k035
qwaOM1/lF7G60vqqeVi7JCGolB9GZSp+j96WC6T9PC5HF0C0C6d8816kHzvaVCTh6/4REEP0Hlgj
qELUzzpkkSBrGLa7BHc9bQCJYhxZr9670BBGfJSBLcrofzFYRFrKMZ9wMjUqQVUWMfDPXzVXA/SM
kCCH8mcUDSiAIy2MVmILDyq415Cy8HAMRgwnX/NonARVWBAtVN5o5iCs+GlwD2GstHaeROBacGhg
4IfqYWpGGu5mQttO8rVieYhzBE2QvNXyXChYwz7Cuygj5ygG4dRthMU7tBdS30WdjGbJl9BmatsN
/0LK6JO4TxP/RRMa0JQn1K80eED9DyUiKL4OukbqWPhXRCw12UQfkGsQe0egtYW6iXo70TjqM5Lc
dhPqkry8stH9/V/mivOttd5/HCpUfXj0PNnQ9KUo6mWDMsmyhdu1zdmFJT54TyoRO1uDpsqcvcku
7Nw7t5/rIKdSNblBbVk7e2TeJ+9K2ASVsvEN8E1MLmr670dIkLIhodi6RAwve9PPnefJTkHpm04+
TinDs0MJEUnTuIMpntg2DKdMyLkJLhVkobCGde4FJSxedPmi0pFUOPNTAhj0N9pXDs/Jye/2xvD2
dAnBvCKg2M3bOwYh8jPmzSRGZh9fvKd7Xi1QfOH38qadkuPAW4cGfbYbW/9WDniEwU2QLGHjbCIo
FGZw++tu7rZ7aAbGDLEhOEVmu4ZQApI7XA8ncHo6wDiPXyAjYkOw39S7MqpytqYJA/hmZ98s5wng
6I8JN4vroLJtN41B1kPA5g2M+GxvB2cM44mZtZSTknfDrtVh2t2XjFB6lTygTVbChPReRm77tZ0a
o8WYsMZ9zZtrcuT14MSdmSFvg5G0f0rtayMox+PrwPQRUyfKfJGAI3zjN0cGWQE19orTWAenG+Xo
cFHx4k2yZUbMjzE6hkeygnXEGtUBR+1povxBxrFP7Kc2BuE6h62aDrPk8AzMl3sk1gwRNSsDB7gL
1GLRsNhCyzFQ6gFBgkBZ+8K1I37XogLv7L/NbVgPqsAqoPo8lpWv3WxNPwartnqugHpk16B2Y0RW
dglNw4ZSgRYBubNB8XhMvwIMKEWxa+sKmWrUbO/qtvUqQIXYfQsVUJgJza7JAQEfZK+HT9MhXC4R
StbsytfCe+KLGKEF0bDhcEugvtf/8t5jcBujn0LLnsbcae9eF633bNtZQKZ1ljX/jJfya+GlTqGP
QDoozV7oKxwwgJOcqoNf95710Mjdd/w/ms5sSVVsCcNPRISIit4ygyDO040h5awoDkw+fX/pjo4d
fU73ripLYbFW5p//YMTXPabAu0I3FGikLcMhhhhWp3B8KAe0YQWSxWqCl6XxDAwEpaDxYmK4u804
vMpko3l1wzD1i2sehV1h4NRH/wBRxD5AKx2fXP1sVZlRMhzd6/7pYuktqzP+XmxN8SvdvkQ9Xx/u
3lRe+CGReYSkSmivOXsYPJ/kcjQ/UZvJa78ivW5v5kRj0dQsvDpJn3ajD9EXBbWTUnGDHrpwZ2Hw
lXaxuPNuHGYlBCJCFjuTiZ3ZFGwdgC4JPW1drXfEiOdjOEWSUAuqD+sOq8N8ZXScjlrFyqxDwYDU
tmm0kFOl7CIFd+BoPSk03laJ+ui2uDXddPf62uqhXROGyTlLLHCsbuzmJvo+EAEjNo6JQkZo+v5D
fLrrhL3KxjemK/X4cfgE0iLy4jTgJP26tcpe3MzdC5R/8Oy/bN56WtAsOv0O/uZmjhEHJJGn2Wxa
+A12zeOueEMGDmojjU+2djWgvODuqXLdeDhqdvkc2NdtLe4I0mdsbRXQkMFNOkI0vqDE9HSozZL8
950W4QbaoaNOFGfDIOhhtVKjVVsXSL6jFitfng844EqsOgUxKOELgg2Smsu0DjIyElWSt748SYMN
7eMYXj654W+3StRpu2l8caD4665LVDinsDPrwaz5iO9uBxpyy+DetRa112fh9/WPtUHhHVWaKD65
/DabcD/odJ2AtrALOuukJF+NuoyfmWhDKWusXz2G9KcPyEtnXkm0a6hr5mNcwty+PvFLLWaTYlT6
rbDVbxXUQVgzY8wI1AxfVTfiysOGFMw1Q6ZISG6Xs+3B+P5P59wgOwOlYVud5ssMwdLoqrjA7uen
sW8CaGAfDvbdqMAAmpWRV0aDZcS0YQL6jxLq7oVX/zwVtKQU/0lSpIPPrBVub+RebPDIqKn1zd6d
RakCXmnBJjdXyqh+edpIhc2Obs3sahLMor7Mkjnse3hFb4zrEowOt1ioi7ZqZxx3KB0Inh8+EYmV
5AYHvS004dzhUKIjoDDQRV1ivXaN+cZ9f42Xf1pVO/Hca8SXjpFxWnK//ip8M1FifdxO5fTW7S8a
zl/dBeTqgi9rQQPqpsviJZDl9SXz3qzwsm54l4bvBoyNgYhvk86ydXSzwR1RC6QdFt/NO3Mo52G7
wwE/qJruDUHEe1RqVhWVkxOlG89Wz7x/7WzQ3n/RQo6LLZln+LzxxO07T4qHam2aIt0LGwjMuBpk
dE82Yy0zesPnREU7g5mEcvUu44elg+HcjdPDZKTUwAGSb3/EOIpb1ObnmC1/n+8u44x64lVTObzB
ff3r26P4xf+DfS9ohZf1J9JmVA30G5dBU/fqTXC6u2DcumTO8pC3QSjbtoqxeBZxwLMwhSY/ayXs
eKAAZ2TAGK/R6pzowlnQiNtOgUZtSXIi3CBLXZ1mfLpJmRQ4nynGbZbGuzcR8l4JAorGCkHXx3rO
j+Nq+kVm1Bzf3eadykldna3Wgvc4OGYG60e0tTbEnQsGqaXRPHKE0GlHfNbJo2F930awXb22X7O5
PDECVhgA4IcwGLScyxHOTg6TB3dIOhGwDfImLbqLl8GXug9j0C632bbBJP8aPnJ8S7sbig6WiaO8
rsZGGOCAFrg0cVvYi97+rNylFpXpGT/n8wKF/sfZRNAIR3z+9fEatNbHl/OEluc8ASsvPENu/rC+
WD+otgqrxHgikH3AqUCwAMnA8DhNUo5SPfh07UvTGeGEyUcUuf+lQrOxGe+wKb6YDUACOUa53lxA
A1ALEGsPk8+hTOcvJmenTO7MEA2F+UzU+rILdBQraAIvEVaxlyL0GdcszlkbZG4yaSyuFHNskwfF
8vo7qB7QyxLhkQhgD19sqcPblbdzsVFn6PtZzp68z/0NZG52DFgPqBqNTwVc1oJzWlHgPvEuuKz5
JWMEcXJpmBb0eZmfPE/q3yNlPFRNR99z67Lo6JDPI9ouZDAuQl5hlfSffWUHETM1RgBtudF7rD9t
84uB6YaOkVv4pM/+1u6hN5y/PXxcZiefchBckNjNK+p8sB6sO54Om8+KRayk+GVVoOHNWDh72hcg
uF4Rb0U/MvwaZUsCK5mxkkh1B45nbj2NC7yjxuJl83lDUoY2eIpo08X9IjvIEOcF/XWt1eapa3LK
FUHHoPVcbeL7lqKTE+vQtFirCgJ688zq+1O7aO0/Ov3zoBZVujb9zuGWdfvSKDQSr+wfxHqdCrsz
SBdY41/Me+WU5pkgVLy4qHO/4KOEiSog2vcpVasKrAU5vyTLFJk6v8M4LuaU5Gi06JHM9GHtlN3o
QtVq3tucQFTxo8k5rtj15QnA755N5xpjwuoAvYjXepd7DM8kPkw6CUbfl4jAXJLbrxby7cxsLq4Q
doVFPLnsb/iPKhynMKogqCCHuaFGMF6FidIt8QG3riOxYmpArjE+03XrcB8iU4Dwwfe23LZkTgqD
ubDgjPM/CJIfSPt3z6/RZKRqNHoSnSzEqRJGMZLy8E27Ffa1jtBsDidcPkT1zatNUD2i7cXJYNsz
smnEr++RJComc8LM77qXqYpEYqlq5rq2k++HOtXn3cKbeqhuFn7gd2QDuoBltbSuL2N+cr3LHlZU
w6Dixu3lzDeKmrYcxHmkLSi0qCcsZGIqvG7ka20/R5fajOa0MhQE3IV5r8Dcx4LdNJs8KfEOWPsz
/5s1utjBn60Xcq7yY84u9iWQzAJ5LCfUXEGrP/FOweSU05J6PYWdFZ0WlCiCYnAICgH6WIif+e/h
K+xsjrZ89T0A91AWeX3FAXv2e3EbudH39xgosY40y/5QcklvqbiD9+4JhPNNLQaeQq1COR1AoSQS
8A2tgFE1IfUN4Ss401oUAAzxPvC8RROZiWmCPz669PsnMf4+7nEhadzgrf1oa/vzx+JpUQYdBb4I
gXIQLukE5LwfNqfl6i2eSHVu0r35pxczljKLYPtL1tffKqgqq/xgVHwav0gzkaCtKyE7RxPnd9f0
8Mex7dd8gCdIAGguOVZNa8DD9qcOqJQY2Rir9uE8DTewyqI2M4frNAWTfPMgArLh+jElEALM6cnQ
nD6dghFlPCEFAv+ze9pFYbf1sO5DMfx27Qwak1WBlu7vN9IkvmslUHSrB83X3ua+uCvTplrsc2x4
8vTQOHMW38yKESrOWFYXRXIJXfHB42rYrWXVDFacsdsXRveYu+y65sNTg8WRAJsehZaypr74fe8D
QFCIx03rSo10KPPg9rVX5xXOJA8uxncebDssDdzqRcRXMGqqQgICEh5XsIUZQK7LkdJ/wXjvLleg
YHjr3IzGX8VhTwEQ0jZS16RW7tPS/gUyDJl0OGZslbpsQD/5QjalGP1m1+kKxZ7i+CcKXBJ7u3wa
atiw1+WBZ+U60Hgo0PvJrqPD4wM6JQnkkEHjGtKIZl37FHybzqcbgifkkLXZzMwHOdfn5WyrHBpN
4znUxMRkUiev/QbCm6cMlaGoqQmnVe22hJDxEAIRn93m4OH1iHCe0idKxsJoM6B/rtzZihktoBLn
FTHA9iWGL+MzYYKaAPaJVhLSr9oOgKkeF9tNwe+tT2ZDRxvHU0aOjCmZrL1ObBa09pnudpBukPCO
ew4PMVSJFgT0FC8zGQFfgB/MMz4CJs4cf69Dh8w6qayoVoiqb+IDhcGD8fnaJ5AseCYnt/SZqmFG
k08HImr0uATuThtuXshADpPtmRJRA9CiLAw+V6OVPOHum4DJbAnuFUbinRDfPmXUpJTohTaBKNSV
x7NV0IHZOc0ABU7Zc+33cMaSkDqKtkWDX8l2JN5CuYGO7z5vj1yq3fqvTWvdo4ppLslq44cp8SM5
fD4kS52C99l5Wg0fbkwBAMeHH/hDKJIrLdC6oJXWY/opxiueAq1JC/dAftC1Bvlw0vSK0cccnLz2
QZzhj/iRcE8Rzh9gINQWxSmFm384rR8xYQw8t4MjJIc5a5AG4PGKFHBNQ/8kXXZ8F1Me+CvgEIWx
eiqR+MJnXQvHg2I8uY8mrTc7KcCSe+nwqqWEtcSHkvWw2/U3x1jL7TnCzt50V3edR9KWK31hOt0S
8f78u1vWFBZCgGVBDuU5BMk49xH75BA/ZQV3aG3uPiYA5Pvao67ZQYlqVAILiDB3AuB9pc8nUkHi
7iCPkFNqNxvjzxHBas2Bt2ynQYFBmUk7QKWejb4z7WoHTYWt52Skk0OedMYb+7qohsBd7X7hNIJ0
3sNMo2RTpI+sVpW7FdzyM6do0a8wYSrcGIwzHlQoHe8J89qHTNlleeZ7zldQiaNZcuBj4SHkSDQt
RlkaNL3o5Aiz/cCiOAcpPdR045cFN7aA9S0ubVc4kY8jypzuIb/b68fXiC5LzfriNxuigA6P+GM2
bUeIlg+YnEL9bj9sZjFkeKIcoDibvlAtMBGzWgh72qZ79xblMrxxlo5OA3ayrnFCBeAMWuAKT8tt
w1ERsy34mo6QSy4ruJbTtzuFdCWPptFRXIXIYKFeQSEgz4KSWochXrowmOsSJ5NOGVQyP8Z+IzV8
lRNr+hFE+XkMGKqRKPrXGHZCHFOJDAT8jS+WU86E1HceMcOe3ifke32NdE1pgOOHcS/g45bzLA/W
kD796TPiUHc+IVhgYWEHQElxt8svsejaif/Oz0jLhajdBYhaPg9CbL4O1nE9QG7AOwYE60AuDB5A
E9wQzYrXT8j6glv1cT9ItEU2uU1uIIjZhHdBqIWwK78K9DGEwxMO26vfA2QYlrZWOz3jhe8Z1tk4
DtxQXwsshaBwTHmVj8AgEAE3rext9RgMdox1W0qlXt95HM0Ej2QqET6jBYhlxD7SJkAhI/qFGQqd
WFxSWZ8i52vMuAOQBbtsh1AGzHLGasLdiXeDZpNpCS/786UW4gc80/246o8TWV+qwXdORdfKR/kt
xZvljJkW7qERon39MYLAtcwsZq2tU7KV1YSpkgSUYyrvpqOMjIEOMnmtATeoIMbWuEOY+vD/xU60
oPjHMCk0HxgPoJcs02BzoJY825jYYJjiNb4467N06gucj25pOr5TMc29ORl3P37vGw+zrIyWXFeh
J3kMo6MsES6fMDWxvun3DG7smlnSbcKON5aVebMKVgewbbH7oqlt4ABifpBVIiQQaYE2bVsvzA/E
raERnLe3k31q21Rb69Oqwe78gtvU3TJceY+BKQve/aayHmOFQVDhbjCf+dixxvN1+VOAJBsWQCT8
SLi61JQ0IKAXN/6eItvM4E4YHzAggDveTSLrBuqF9bxwkD0YqUMdhRFK01KNSVRhi9AATpvmuW3u
W35rBY0olhiScp9c/pLHWnjb5LiXJiNqjHVwLoY8JxS5oMJrsNg3F5yD0YzJweAXpTpMlyAxul3l
Dm9C4fEtZIItQ+IHfXf/koyP+96rT62ob0xo2QCq4mmfkwbAEIGjj1uPVyrkDdo7s8ngQKSC/LX/
DBK8TY/e9WhwkaxSsdfK8uUDQ2c9t0ed0SK+it9m6Hjsot9AdBUkTSgys3yES8lKMeJn0GRvsWlt
hg/ujCtc+zV72ZbOgUZkPY3TtXDJGjz+P9XwUQi5mHgpKIaAq0Wx/X6w0iqw1AnzVFoVHWsMPgtX
G16vle7f2JNee+iNxtBphuej3ZjAodwhy6UKh58Im+tlhcfhZ27X4cXozfExUB7mJjnfTA3ao/Vw
yjPYWxPWFEt61HUa4XWIc52RzRmvR6GxnXCQ9AR8pAVGTYhYk2Z6NEh36o34x643eePJ2TE7ydUK
Nl3GWdcl/T9gJIXr3S1I9+LovnbcX/7S2bnGDEyPYAYmuBBSPpfOwLouZzoVX4tBmHaoSaOgwKR0
eEtSRKXYAwwwBj3q6tzvUt9mGLJhVR3cG3YxesctL0eHYrZgUQJAHXbfFUA92jXFT6+cwcRv2LNv
FOhf8/y2sE8/ikufCo9A44MDQtT+tiZLevsatI/LHgppjUHv3aBD5sCvnePwOOz+SUwZdMqagkpP
cZHUR+IeWTCEjJgTL+8Kl0x89zhvS6pwa5G9x2w5pAlSzKhmZ1l/HYZptR94T2/kfVwwYhppG+cM
6x/d5XtIUU2CC6lwcm2IKBQ1WsoEkZr+IWNCmccBlH3N0xi/MVAe2CsoAERIogfH1ebv4QMOib7w
Cp2sJaw6fkd3gBSrXw+PF7tFlgRvUIV9pLrnIfU365Jy6JpxI47LSQN5yJ58MxmWif/JlYdqoTHP
QPuLmwp+AsYVu5um+c4ocn3FU/32tL1T7+b8HQCM0GAfztvCWjpqGJM2f0ZKtI5eYRYyfD60J/iI
dpYDdb79mO3Z5OXSckpl9AQcaa4zpFd3n4MKywCUO6P+aJIyVL2QCUzF2Wfs5tBcbPWt6OLeUsc9
nQlFe/BgAmz0YCcyhUdeb87ujFf1Y8wYkWHiYxX0DioI/dmgAJxZu7K2ct0gUyt5LGifqd2tnleD
jzVHT39w2doD8sMeTLwJ6ZPIGDw0aRV+WwsJ9ZQrMJBwyYRojTIN1Lk1vCUX0mUKe1gO306orMP6
AffBWp3eaDPhwzBNX7CsGeUqwZZY3Ec4WKFl5m6CoW7fdBlvr91l6TNIIF2ZRAUwq0E23kCV80rK
zJqdoG3nsMqwYjNgrhSZyVSefHvgBiMnW4kQTyFUp6UhQVdIHSVhSxriKFJx12BEM0ZYeMTcUAVz
gScOyY8dZHpOjenVHrvKZYkoGBp1EIYiHz1TAzP0fePdDwVOrH813Qohl57NXEERW4I2rWw7+CFr
h2NmHW6BGn1Mbf6BcO0Exfq6DFTQJqsY2bPbOIcmQpOx0+apRk4lH0rCai83q6bJQ7Gudcwv3Bq8
s5LUeol07kaDE6zgIbCRaXxcdKkrlk0PbO7qCNIDZsNNoraUMcVBvdi3yKM7SWFQNniqySVjTRsl
s3bnGlBhjdjdYw492D1+BVxy3OZ45Nv3aW2voTMS6ge5b9/pmfXbqJFXGNeHXSPLe7iF/5oW/rvj
KIZTD1ALXEeaB/EcJfVCSEgA+85+yGmNc/tZhyzM/q5Nb11P+TvjYThvPE3lhe/ErZ6UDb9VWk08
stDDdV/O7WU11QCnFOYWds52gWAxK6n6+/QOYkhWAMNQ4S91XLJ6XuWCKh/e3u6Y2WBxgKwuZgBz
BILf5YuHrGYIHSzbbBkGpXHR4v+ro9ummCqAklqBOPnV5hqNIFdhyAquPL83mMrhfWOQ7cCkphTc
LiOEbj0vinG4sNthHN2nXDvsgXCPvh1aNLDZTdilDVNDUK47zRSj/m74vCRfPEGMPDfuB/VlKKNV
8EaRqpoDNMspWWj5TGSTHE62sRVlZG3wqBIZqAWrlw2TDPHEeEzZPMYR1noxdt1Ty0P8v0LbCI3B
KEgtiR4WrjiuDqthc5ezNIkSIruPfns0MQdw6EPx+608qg9EyCnyHEGLjjb2EzfkE4zJk8rXPEc+
jW0rI9R4r5tVjRbMXWAqr58Wm6OwizHHMxDEoGyjz+HHlOV5jF73nZmslEjhuHSePIvWWWeLMJuD
NNFJRzIRKKaY+Rc7CmBDX77ngia+qNNExrVuQPTG9u9FtScE5HIcKwZIPqUyHQ7i4imF6AOIGq4Z
2x2z/CnfIrVwb3nZReCM1shLLQ93szlF8q1lXoYNSowkETmU2r9exXEc3JRIOsKGVcBCs+B59vRG
+DS+rAhKC457HE9OqQPbYb2m5Y7idl9io4phkiLbPPfjckY12v9Q8GlhrC+PX5H43XFWKGAkOHqs
IjNUX2TryK6vE0rG8gl1Q4mrFwT8Tc1yq028X/tg+F1ru+mT6156u86ggZr8EZDCquBQ1xh0b27z
ZpWcSPxEAfe3y4NSdgw4D7ephk8NWNy0G3TzsVZTCoNEOQ1TB/xx+53ZbkTmthztHjBmP6rkQuso
qfAoe0L8ju/I6CBmiywgubLt4zeMTb3YF7Yn+clsx7ndwj7tRHl+kEvxmtaDBKgFUw4/vk2uGBoX
w7hJ2PQgn+fz9Y1bWuy4rnuozGIdZ8DZMwBsYLVdR1KxYXxl9TZIelLgP0F7HNqt6YbswzMGpETs
Ig14FH4LvvMNwYcmHul56TaGYELs297T3OQQlo8R1EGOmjj1undbf3vrV0gt7/YJgPOCLpyZswSg
TTxv1J6wXdQeABaeCR7pa0GzaQwYaB5WA28yQheqg8cQWfSyfvOTq4HrmqzEYkeeIwj1E51jGzeV
L2qha/AsrDgiSaEdd931Ew9ACROi9zpXskdY+uK6prHdEE3AeILK1iHJx2yxonmwsQ+BiGW92jHX
kIshCLToCE9Ldhqm/v0vUsRfCASCE+Ozcda4AUGhsdiQ+KRn465HOpXXhTaPVG1+YQtM0EiZJeKQ
+msIr11rrdF28jNE+jBglj+6w3+wo1W7JGHF/rYzOLM8bEtLzGbwwscWhvuRxUmOjYBq1FHC64VO
EvuQ530HM+Ro3mQp8MeyliwmCw8DlI+WrJ9YwyZPctna/akoqei9knEqnQTPG/ctkIBs1HM9c0j7
5hL9I0qs/X0h6lJmVHwyrjNyEd4ZhhrACyJbYH1d6aqQgEzkp/iBHj8FI5W+lSE2rgVOvAl4siW7
h+aP35t0t4m8logCMXxD06ImssZ+1xp75zLCGRRA4QmDCPREbsqzBhthi0GG6kxppfleNAFOlJtW
ZCFbybCAEnUfilZzjxRAdAIi6yqwjrDrpRLBwBze+n7UCBDGLysnYlW8ueixXGbGsDgbMYQ7/Ylr
UBXCVALYFx0wj3TNmGF9mb7Y1bFlkbOHFnS95kxhj6FJpkgBVbKbQUSuRgyOw7SjNtFMx/hLYnSH
Ey39FVKcdXSbRuw6vDQ9GUMllDuiN74N5d91/lmmCLclnmsZ4R5B1AXG4xKsto6xpfpy1ZWBlEVj
X1SfyO7Gcg4JPPCmu+aKcrYhxYuGY/cTjEFyRCQpt4k16/lTshoY2GM0UdtRnLviIMq6ehz+mQb8
fi1XBf9eg5MSmpUrcFlvkh/u4eZmfZj5cUJ0TRyHoJR9YU6fjcecy/R3GqrOGQrXP0OM2rSWmJla
JJfB8JJcMX1ywuoO+s/N51XE11Fj2Fk5CtPGSeEckdg48x11wFybwAmLslDE7lzliLdIzc3+3F2f
/BzCs6FOLuHzZCpeFZ8PjJA0o2awTLgYZEV8I5HeAwLQtMpn78un71rdHTD0K/nlvDNKQap6jsQc
TUu4HoEUw1r/EYg6BsmLEcNZG8OaYwssFk/FayneprBvBB8lvQZr9o7bjhSlrxB9CAZkJ+uVfJJT
XC2es+e6mCqAYKvPTodAmIGc6H0egg/BZ6r3jlCRoFl+slwb0dfnNOs3EGqJAIus2mSzurBpo32t
+iWMtoS9ZpGO0tGLXYXTFQ2YrBJMJ//I3kwIjyHmcPKMplCxxsSlDddrbCjx6jH4XE8zuuI+MF/y
rIwxQoTjJ80Pg4R60DP6Yob4deIf3wvY4xSXAfsrfsRAG0i4b4yn3k57kNF8tam2JU9R7b8xHSfo
o08iLRTT8XM2RYaFg8xe8A/taGSeXFT6eXj3ZOOcgzuNF2EgDITRguVub7yh1EEGROXdmAhPVz18
A1SZ4GMeRtRhSnAWD6/qXpInTfpBGTX64CX0j+MvFw78BrNwmjIQCTJ1GoPSzAhg66DsU63NKg2O
fTX5Jo9ZD8SW7UO3T0m9eyUlEpw2o+js8B19x1XwRvGELip+MWPEGAmrS5w8kiaTKxDNfFUz4w4Z
py1kP7w9JzC9e4MmuwlI8Ax+NyGqljYqgtP26PMfHb9RGu89b/CJAT2NIPoofJhMXPfxAa/N8u9z
s5qalcEb2GmYtkFETdJ9U7cbio+RgP2FobfiUqEpujz8c+0e11hrP9ADY1Dy11nqPB4oqCCUrq5L
SBLfbesPk2591ONNIFtmA5sxchr3gg9fScMjBNXDcfoOi0PB9Gx5m2eQU6/Dz+EIIBicp0zt7M6u
IhcWlkVOmiePCMOzisa9ssO2azP6ywzz6SuAGhWW85Xdwqec5AtRioorUomu9C9khH9LhsOwgeP/
YNBxoFqbTYO5WEU0/G1d7J+T1OouGCiSVW6+iSujxN1mRI2SJwjDHeerhkM3C4WejhcWOlsKX6QW
p5kXL3kG9sIEPtlZNKFmlry4E2zj2XtItyVWU1DYmHJ22aZq/HxL4qTYLQcM3HGLA7vl9IEMyoLE
EhebPiFA48PTMl++1FIasLfsFOz4klcp5zFBZTDk7BYncsxeX1hdV5gOkJA/2O2V9tqizEw9Dhxq
Wc404Cvo1ZxflAgqJ+vTZY5AFZHyNwk+wvK6idjynAecOvg9P201/jjiMismGJKZ+8HrE2gBNSJe
6JwuYouQ0cw1zNOQkpH0qHwuXn4b3gkGqtoy4/gBvsFtFR68K5bRKBw8pS8Op22jDqSWXYLQcVoC
D1JFkq92BfUWxyH5DBw+TBdhAQgcMr+RXyAuG2+ID/KBpUEiVQYRaCxe7qDwSArlmvwrV9g/wONf
5P7yb/wEZAgYev/ckGVszfvkh8oBPphywtPOU/nIEWv7GF5HHHv/DjqAXroLaD8cNvGv8CcnFAjY
vA7Sgby8ePTJYQtjEJtDCRiV0rGWWzKqrPPgMpVURmErQHbj9BW/NPl+6M3mz2iG4hqLFHMu1iJf
Zxl5/Z6168u9jNg5lxGs8prGdGThnQMTR5LPxceUfkT8a/o4VwtACMTlmROyQnKDWPSj1QNJgbH9
I54DIgLLHeBmPRIwNtxNltxL7iAwdo6DL2xD+ARQffrMxJhS8/X+zpuQTok13cQ8jLC3m3iTgLEg
wTVUtZnLoIyW1SqBcyzP3JrEpHsTpnbmAYQpl9BkJ+f3/HNN7efm7js8ufTN72DXgYUiTsMP/rrN
xzgv5nyynKlaH+qHGK8wjGO4Ji7DWOrd3N1jkSalofvakP+C86TgzoojLsbhLt2ZaLwOXCK5BqdI
8glKnLOIWqk5KXh98VY4gF5yQV5cBmSERst7EanRm4OPwTUSHyFQQU/8bHYYqVyweeWbFR/3LQZL
Rmsk9ue5IdZ/MJi9pgurqHKaEsKFWuxrUZ+u8dqBznQJd4eRZjjv8b9HFeQ+5Cs/zxC9H1NF60up
o5tUZGBWc2HtyML5RY6RLyeLuCXZc3gBcxOksPBjegd+H8RSyQpdRxfA7QiCIjX02HBdpC4M76bi
uAIncojKnKkTQxOrh/Pkm6UtDh1sIBQa8dKy+o9klJk4IkENxfkQwGrZ9yazAaaCDJoPk5fJvlfZ
q8BkrGpM7FU4/BihYeP5J5uB3CYKfLHxwtVoTLtO/RdF0ySiVeZ9xdiATd/GZp6wt1CjSDdDYYxF
SLnHbIMZkFR6wyH2qXtptr9MKsRfLbgHgIw+zKzcerJZrrYrFWLiM6zsyob7AGVj1QWjtkOX4Y5M
muh2Unf/twDr23i8iBSXT76yvxkwRo7s8+HYH4chw2cf8UVgh0OkgrgFtn5XKKHUH/z8d46emKzH
xa86jjSf0u7jVH802M0g58FlT90t4apFrKWdB4KfmZPA9HZzlEW/m1fP0191LFtFsXzMZZimcMvi
RHZY2VdQ1QfAVby7h4yZEL6LH8eUgWc/kXI5ZSorJiISiEIRRmvA8Uzy74QxXolcvmCmgwZd6mOK
ao09mwaMbVGm+zLH5pHr91ZMABw2B3yfTwZ2lCPm7VBCIBKJuTLv/fe1vF+CsEJYl3nB3bwhddGx
S79APhEvrvl86XngHRKJAz1QwW1S3NQloVKeCEzzoRNrSBxhm4gVJQ7k0ym1zEIadAmBhlhOD06d
JtYlinlPjntI5anbWfEB+hsfSDdlViXyY1UG1hLyKp0jm7WMMmMkVfydgpI6k2qGGbNX8emFlkEr
6OL2GVSGXBiFHXI2Zsq3oYCWyEQmNgEGiTjW8gr09JKc/PX+zVZlKHamyaMn4eLKV060bbTKkhUm
pyGdlVPx9iSGRkLrxG1NbEnk38S4q2sNGz4k3YWMqxH+r7rWcdbFwAMvSG6mTNHE+6NDa960VSsf
fHY8Ab6xtRmqbfACkGIRaRgVmXibit0FBeuamC35q3/+Dm27GyIkZZQ9nkK3NAw7cEN6OX62h1tk
i17q5Z1xjPsiPifWojnkf4nJ66FpV+SnHCdxHMOFFWW7f8M9C71AldWzf1J47CePuBmA41EF/x9n
d/334yvF1rGQ6YFUX2jAQeLkD20Fc3w+5M8lggBRPipAYc8c64NzpKW0LGCSWApgjcA36eNzdJyd
HOyX+9JeHzH4E64dPHX+gSO0jlumQ6Tsn01q0EIASrFYhizltqSqJDIJ1+XXgqUx6I17dM1iYEf2
ViLuQmOxzTkbU47mlANTEnqcqVwj2+U3nXFV/yWoS1bQ0R5LI/D1pHWSZv0ySWesUFaDOFqcxOOn
Lw49rIiIJVWiDZJYQLZQla2b/p0GlueTPl4G3dxHiBSI0CRVth227JQ/X5/EBjZBwpHpVqUUAhFJ
qEiW4MwXCpv2rxrjPJehgPyRqkZKsTevJrbBsl+B6TBNtDNwAgRFdhszDTkBEG9Qc1SOGKf+ODtY
6RFcIdZe1E00REstbo6KHofLhuZpKafnnIdXiguKpp+BbB8U5l+ZAX+L12lSAFXOcZDTj0jJEvV3
FuUVCahL1gyHjJQeXFHfHXKA2I81/SWecWPc6i8W8Q0SHt2wsZETSsFUkGzxfpCKSxzLTmYkeaYV
QQQdqhseZrgsEJ/xgxMaZC53TPBYMC6uEhllublck4A2BQ9qWW7oumOoF935ZygrBha6Q1G4pHQc
SVW0jB1OLyAzgRCwjMIgii3CHk8dcAtqXTl0gFk6oEEnlooAWXLK7HFUFJ/NxZB1JLvCdX2aXFlG
N2f8+zogoXhUyp0Wk5PfTrymDmd/Bagw367WF9tsMcOUlpPNHi9rnm5WBC8XsF+sxEaKn2YXkeRO
9hHqa5bgXqxHZFOQzUZslujQ2ILY4ddiOCVHshiCJy12O45t2den/8gRspOJF5N4fv3LxRCbMFli
gHZSlArB5GXV2L/L7cYVmVXYkFk4RYbckSn3itJYfFL4JYJLcUkEq77L+xYMS/zkUFjzGaXwFl9o
GnG+Rs/FP/yk+IAyrwAUAIfJx1JUC/OCEASqMDYkR+UyCAopYGCPPIW1pCvcprmNpK20X/waUie4
b9x8cZHfmJ3xw6akfYghPBQbyfPmhsmEAn9JKUIbAZAMyKSgWvKq60QWgj8dU4xzNvR4m4kE806n
vg2HKDQMeDKEQ4EOytWRVclz+6vjOXfljuCbbvFpeCwFOROR6VhsELlJpk9+E3fqX+5252zWbIcG
gAKSPJQC205qtZlvM15mdKBOlSVw7mVYhfLEv3KjvQGV7Wzvw9r+oqEJW6PO6DZtA8P71znr/njQ
/PrufVY0Qd/wU/C5bhs0cbiaVAk0oIcLYQMdFgOToFgcQ31dEvX92F/+GAXE5UClIyemzersP8zB
oDAXsDHtY8d8IS2/czYRZzRX5gourQvm3hrMZ6CqHrNIdu4ukMAKuBjaSwqTAZ7iw7kvToSJfg8N
v4tFKXg+qvOL6auM0cBm+zlZWzj46NxqW/ee+1Ps6HjMfNjW8UAAtWo4Zzz7MifjuyqrPmyiOnWf
815/yk5LslPDmCr2bfFiGmGOOTR2sM/iVAeYekQwuIBCWtZKxor1kEG7YlaATCrHfrY6ehc0vsxB
J+ka1Rp/pVhAUOeO+RGUQ9VJq75rcfEyj6S9RJc5g141tXpBWygpd/S0+BmDxBcuOn906JhEvC2j
+TFJUYNyo88g3xvnJk4q4eVrbmi5mpZqD3r7M+ROrLe/LpKJJuXS5AagvIdcCUu1hwNPfLaYdF/6
aEze4Z8+y+7Yn4RPPxulDpTVDFbrt22WxFUoJStn+rkSivLoo/hdXyedRY4RSbbVDx/dZARrtpYf
G/sqUsCGd5amfyNxVxIXj8NV7jOwwyshLVyIjZhG9XyU/1ANzNt2k02fy6saotcfrkpYoXEG84yh
ZcsudKsiYyCGlfEx8RKBM2PeZp99G5YwY8DUT3su39PGL0IZZnNYnqjZL5BPPgFiJV4Yu4zvfa+T
ndUb3OZYIJ8NZWN3mDBlROJYapA/o89XDDmuFAHNg/r1m99hBzI74qzzCYm3unrWLKQvBELuuep2
7+JF8Aw32ajANuo22byW+QWiLwLcQfvef15ClSZaM6+5W6JZYKp7CU+gRHfAn/jBafbBqrNrnh6D
ivGTccOW5L4q32w56rQLcaDd7hOhptLL3/D44Oc/LyNsxbVDMq6ruhXg1LIKPuSl504V3KC49qL/
SDqrJcW5KAo/EVW43MadBAtwQwGNu8vTz7eY6l9GaUhOztl77SX1diu+2ziCYKQm98+7Te3FfyGS
wCuRLfQVakm93WwryJHxGmGOXzhywQGl8HlZy2rZpKvk3ZJ7/QBJ6RttcC4rxDeLRuLlyPGM2adZ
hvjbrmTv4IUxmF6RYD/WayP+BgBZ/mu48a+sAZh5cYX8svU0ajT2Vr00KN+CInyT2nVWKCDywNq6
0DDPH8T+B/PCnIdqxdoflg9rA6rSLhec79aD3jyAOc973Oys1au7ndgHdshNtL/OWrdpcTK+stfC
nWSycILDzhczXUKdq590W8yOZe+bHNjuSk554r1E1oSx+SFqq2SKqUfk4gUlH+mH6krq5HfjbZJA
LqhAPZUwsHucYhWzxDYNfNG9zE91jxF05QVt6e6c7u62ld8uw/kZJkwpQjVYr8z3x3QF3+39+Guu
BvtKkVDj49U4tOI9Dhfr/plNzK9wn0sWji+1rz/pchvux/A2/D76vP6kSDF6Df1Vf+LUcawiE2AV
YW9ItQrSTirDzWu8rEm7DkNzKWuHctZAs7Wdnt7544qu1d3zIDSsQzFtnP7q1Q5r8X2w761uld0T
NVex4T+vTgsZtuzozqek2TJQAl7m9XO2BTnYL/Ov+66F5e0b7oISCZ6k3Mwrrtxn0DMYOQTq8RvS
fFZe2Y34aqNo2OlRMpP+Egt+Gip6atuetG8RRuHXtbkh/fFm8aw+TGgfcppLRSBAxxMBMCCQ2g2u
2MRymYCKtv7wqdJr3JNVGYXXhpP/i8kC/n7jcnsvRy/3MeeiYgjnybxrY+Y3UFDMCy4QeZIpWKby
pVmMDhYUE0wqeCR4auqwzgp9ubNU4ge6R3yu7EZ/FV2AIlDkQnFHYrIxSx8flRd7+caiVufwRaOw
inKtvaG7YLXxzytNYTf2vlnpF/CbkxoAmzKew5GvwRqs93yXdkh+dudllBa7CuirJPtZ8w+xoyBp
6vTwtvC/wM40EDxcXvnkvGcYTeLxcqlaFeo2DgXo/hbWOuDcrUSejk3ORwbQbpnyYbTq/5xGbVQr
mIH2y0APL+OLdd4D5atbPRsMkPGiwMKRUXnOz8m93pv3Wti6hARqs59y55DqFNyzR0b2p93AyNWG
6fPkYzANM6+zeWqkh2jSbhoNeO+1gP+7d2gzn/a2ab6GJUDo8WFIDrK3HaAmIlQYtTRfJZO+SAks
BwzW8ncgNzkcdVxtR3K6nIhJ4Te7MKUjFDrMJNiWgX6abpUfcbd5CBoI1m5EJVadkl2mlSfMwYPk
51zNOww+ZtGN4IZtRCvb9M4oOKcVtjipNk8kKZa7hX7Vqnar3fOy0Adkv8w/7QrHLpLSpDVdMQDD
QGCkPhDl6xmewiV7udf2u2Dhe5vBDQ/u3WK8CTchIZS4P03LR9uh9N/BVWaoDwL0svct/16zX8zb
xgiqDjf4A+SP0dqzZCGvNizRqzimuBwXExrWp+khCThaT2zUVzf+x2Kd0HOZr97BOTllXLke7Wv2
jVfDZngMvv1zBu9pUYa0ldXDW/c6ri0e3dLiHfdPjv5cPby76DqNKYCR+6Qg83dooh5Otb2JcFQs
4VZJHvuw2l1FRb8wlbdnx82bHMwYelmbVK4bu97H+Ti14EQIatN5u03n5Z/Se6cQPHrXG+RI/bQc
TT/ROixHD7+MegaL9946rHt7++DcoUkWCF10quHzrRLDlnSlCXpWxHj8bu7f9vWbNdIy7s8hqZk1
8lvh9oNwnzce+u47A4bRCGphNFmhVwbclCgJFWhra+xJRYPIU8P7LEOhTmOnJnFJvYSr5hR5Q7Af
X+NtVsyvfdwUyId199mufeiux0VZFSgK4xojJ2l/wnJ4gB66614XG6R/ADoefC8OZazPTNQL8lHh
aOjVFohyyt4KA6y87PGbWTnEigkBg0YdB6fCBKXPp/KmbzsJvJeRCZTqev0+MGIG4gp/G33K3juM
GpLdvhnc8Jzd0E0WnQnSU31CAda4rgDUpUWwugZasYJp4OYkf86zIYHLL6VZIyD90pS6LWv5gFCE
j/29sgewiNUgEJmkD6vKPI7tFqt0nmLp3CD3cU1RjgFRm2aUuyAhwB/J0+ssAGE+JMmup/sBVcDH
wMQuf1IuvLHxhH/MVIjo+JKJ5mTfgSlne1NMhKxz0HQOo0fva0uZxmpTTDzvknmU7GVGCUOjlwWk
qY33v/e4/FKvdsllZ175WAD9rkHVwHPy6/ImXAZNGKH9BKpNI6cGYTN271iVjIJkRxRE1OzmUTAx
b96Di2xODXuUAhEpfqplAoYkd94tjCyo0pQwHKF8M0qhu00/w8bAVh41mX5NDGLgcwxQpLMD7Z2y
k8DMhIwKNRB6pNMXyUvsWg6VuTsaJX1u2H8rHKGz3Kmwz5HCh/zZ0b8DrHkge4KMCqbNz3Ye8UCN
wHG/NrusixTGQ4msgcTHAI0t/IRhWOSwzM4m1EKtb9LTX8CSe1fAYp3UMXBL9+xe43Vw7O8XhXS5
dZtJBXWG1yK+TbgkOXfm3y2QWO2S7130dkQHIkQnQjCfJC8g/RtwPp7+3jd9p0ruKTjAKAh+xNXf
Rs24moU1ox7jAgcjdZB9U57RGfD4sOCtpqukHFwGArbxYsHvvWZghD9JHpDBBGtkQsOvTnhEu9XQ
e/cZIExMwnZITF4wxan5vFKGehsQNcMmCJwdIYyb8C+3KeDyNB1WJZegm8EyvDG3QNzNh+EBz/9n
juIOAQ38lbdG4gkjyyNmzScNCBWux2+seIY3DrMNdE9b+qGj65HgYjw4TZtOIb1CTGGv0LNNs4ID
0bv/jKHrZrQ6PD0nVvEKkuwzg4J7Nv80riFK07yFhSOGd8Yk+YSv2YvvsM4O7TIWjMo+vZrH4Jl8
fAXz1T0cHaDVwNy9uyciGa4mOeLTMyI2pNZL7hGZehO2Lt5LTKdGoAzKvqPbZBTGsbVBQr5BLdim
j8NTCAOTY7+cK3EcTwRbe8zZpcm72FLEXt1m+E6QbDqnNnp2trgVfHdGXXimfOiNR2dWy4QulLqa
XW9r39oHB86qdl/6PMZmabOz0YobNzAZwfXx0L4VTK7REUnzFqvUvFa15PsBRXpWYNbUOqNB/1v3
MbZBorV3a1Qx6cPDnIYk7f6ue2YYO6pyNsz2C/j1a5vvtms/42sG1f8BFI1c+q8CP34ftwru/sXN
o9Cd7cGaCsYVn9QVV+GFkw8ICWxUnFSWWzzmuAultOZzJ2DL+BtxpgvOc6QEhtKLeRb+AtgWHLh6
k0SJMYjTWO3ympl8jfvo6lTHZxyo9I7roJ/utmqtZs8Xr1Ui+/1ih+t+4w8nmn7TJn8xbvEgrXFx
6qP2jZUGiUQfJoMPegdqwzJmPLhytIq2/PbahTmtgbDOISwG/rJmp3E2Cr1KSn4lktXwI2OKiQ1P
PYV2iBD0m5bJVax3qp1sejRsDhU3E/3wbTH7HGhigTLwdjeWG4cLtnLOi/40WOLMsmqvOGL6MJkx
ACzCEIdtxwMOGUCtOncSfwCuBcN2e8n9cM79j8fPsNkKS4uTVUN3qD0qwhssUSUuH636fNXLD1F5
ru2t4hbUH7LV3/COHDHpYsO+m3d35wREtiiSumnUyEy3t17T4cFi/AOrchAOtHMRSMGEhAf3l61u
XhhroEdghtB5G4DjBYYDAI0AXRR9rvZoshBqCbyRur/A3xyrKALuOzvzNaokdaD/qzfPCaRixtVZ
rB0h6PBif7g8qLukqkS31HFqfdVMCuEDL4dTPnsAXZpceRW/4AP3/2BScAagR4m3ep/+TLSc2ewi
qI4ggwB8lmE1OLDzSmAWOPg7MZUe12Aa1IMqIA9/oNB9fVDa3ewPCOwJnOtLkrACc2vtGG4UrhwE
gGP4wAi8RZGqDIuvP2sLxTwFMmfejX+jvwwLX9As2pbTYsIQqJkezHkHtjhILvQcbOwXmGgClNDJ
VGJVPKTXLDiuUtv0PPJjPMvEXkn7Y5ZZXZNlwbCLh/6vMkI/DwfZCyuGx3GwZYPVXmqBLt9sZqhY
CIQhkz9OW8gi2CvY0cvBygUbdI41DXd0lYFoHbKBuFMarjkOecUZt5V4LPODoFsbch1eV43hpu+j
+n0bgFyMHDKI6vC2ap0zsK/LVOivjE+8+Nh1WPvH0JhX4pU/cR4O1SbYAqHv8gyAYNc25vJ5b/Tv
MHzY8pCb0P65DFObcH2B4TsKJtKKUJZVGW0OCWFrcDG3ysQJG7wA5wCOk6LRnbJ4Ob6jBi3kREVH
wGZ3NpOuZ7JMOStGjKMzz6ZRZFTCJNwLDFoYWlyqo4qP2xo8VjgZorHhDMTNvkCMZwjOGF5Tb/b7
4TfQSY4rLjaOVMmYCPh4hBk56Vkge3PBL4arHAMGM2+nGa99ul3ya8TTsGIB+A9bmaT67DMWJwPf
s3ejDbwj4YHxLYzOjMwKGlmmOa4vhebaNBwDWwO+D/uyNaLOwOuAaqTTgQVnzBiSv62282L8DpfQ
RRth2gGG8iNEDsTiEdHk9IvsHWsG14j5MedcdvHtYzJr/fgK3eMC7C59caD9QETVw0uKR06s7sFa
LjnlYiaZNsY5zpZDPi5YHG5dnVhlj6z5KMKsW9OlfXsFUs98ikm8XbTsX2jXHqPflcMBuhxwMf+y
JdUz9dqPzdCy4C3E2z6SdsqCNjSspAallmOFvXTV9swAC2+quNHUDHZO98qidYnLMJ48XLQuhqyX
jNQI8JRw6NCoxTDyYDW8jHrnP92iaUMx/MJPFG6wZ57NN/bupt48NkBlnZ9W37ZxXzNydhAGKegF
kXAiAY478wa5DWxMcxc6rYk1OBM+nE9agtDXUIf4Y73OhXGKeK9oVN1t+xAcxsywzU56N223p0EK
09Z+0691DJtqu/nzJfCWXbK01g4boVaPZGXcJrybskK2nx4HF6yiUBXaOWqFlIoaJrJLc8yW8DZZ
3hseXcEZJZPOuIZ7fp17PoVdVTKnatEIgFpurKVKxz8qTd6IkkK0Q8Lu1mVj6lDiq8gog+kSk65F
w0TYvuDDMwaqzHQNFLZFs14l4+oOVHLFTr1Cc87Ki54YJdB9uS1kFjQrneugEWBGMZrqNEO6xeg9
27qcZGxAO4e3Ilj5g6pkZ9FtsOoNI7C797dhroby1oFMkPEEBji96t2fOFuubhfkVkmW6vVlhKl5
TU8jkfEMJke4NnElITBxZyOT7baQzjNA6fwAFfatmI3D6WnSxXHD19fXrlw2G7+mvPe2Kqx+uK3s
/sfe5Ar7BO7Vk0CiTfIlcBgrGZhZmi9W3Yvd8o5sf1fzUTQ/2RrHihgcSvlFMGHfwy2mzXDBmi7B
1lj/w2XBNmxVgw6qNXHGIgdTOcaEikfpPTAGi4/dM6PXHcOtA2yWhfx1jg55LL0NY7RL/J0hd0WB
EXRcGziju94ZZv9lsfjBPNxRn70Y7V5G4watjt7XsMnE3WXk8/Y0nyvDp/s6nRRao6EpIf7wjPme
TCg1uCR8jtGj0yvl0ALgdiJ8XrAX8joUmlezu7JMSnFwup8+pgwDEPrgI0p4YpVuHARUDSl7Jpc1
kOYdEgmOzEaA2QhwMjs5e7AUZEc2cEBDpp9cJOgfR0amjJ6oTOODnxpMWBkwMe6Db4pmCrkT6vJx
+8xzxI4Ic8fOD6YPLKjMmZ+z/D3Ujj8HnLajfLHgE5t1Tk857q9sAKx0RJFr21xqU8apcRO2WNvR
dJ+ADxUFbSIRo8/wNTwPFJc1dxH2HqyjrSoL8ofWKsvXmEKuIZNQ2/mvtcaRyPz0Xv7BCfp15xzg
OsxHtVNDja4xxVqOBG7EdaAipgcV6S/k1AoDE1ulMw+Laibdp1GOtRq9fd1pOvyl0dqoz66myRlS
hkxpWBmnYcuYxTQoZby83Nztab+3+QNPm4xqx7lMSw4cOI0pfYb9kf7m/39B7fh2++TgQ67cpbTf
JXvtJdNu0BUoYiFipPlPXaL9Ci7poC1LOyDJfnObIEfFxF0cfr5nGZzdbtDfYhSWuPDY12YbxoAP
C12s87HP9q5J+NdyDlAT23FBactWu7OIIuJQ1efTD+t/ZaeQlR0+horGSOjNA9/WS4QK0ebzNI2P
FW2nmLYQOVljfy9Gp793svWA0nHewjCGLeRI67uNMwwW80ba+uOQ6NzCxkj54620Ls8rinjZoSTk
eao1Yj8HVsZBg2NuSUMH8CJrP5mHcVLxHyhdnH/siQjEZzdPvyMrUdpi7xRa3lbHEu4jeEjWUqg9
kgb+SnCYQSx9jkGciY7x8mdks3U5OpH+kOeXhXy3pZ6PS5jRFodw8DjdVDXgz2lU26w219/EdRFq
LG4eQ1efopcfdThcfpsuzA9W6a6vvQNVOoN0Hn/pOiiY5ykXTJRedgAc31q9EjjFPl/1N/bsM5Bl
AbKGHq/ARglbpUniSQc6gejcEJA9CCgmvwOJSKkeRegtlMuuv7Y68MPb2zbcMewIGMdDvIUhpLOB
vWiCNI/Qh7BFyV1PWyRSNa2OKAIQ7CdMk6m/08UWhZsJhSUwu7oHETaExpVSXwX42jn0efvwgchV
gFCyZyXBGHdmmAYkk0DJDpAcMAyKnlDyz/5jcOg8I5FZK1A5fQwj/XV6IApblLQGA+nm0tl4K4pz
cWh0dondConwBt+M4Q36jzKT6Y+9/UNe5F8S/a0qE/h2exc2nA3/zr5rzpB9F/Yv/+3xl+G0+Bx2
hGhwvIx/83im8S6dhs93bPtpBMi29+pAVxjKPMzRyuQExk7KTgsMKLix7H72kWJNSfKQdcw8l4T3
7t7d5SOkKEVyO8iF2AlqDOynLYPwCU/pdVA30pvDpW3+CEvpjlP8Dfk8nwOwk6nzQH06CqAgEmVg
zOG6s69WHexmGGIc3a5t53UrZ5fp458sgIRuEjYVmFoHG1+dehyXKCkowaOfc7JBpyW23dY5Ij9g
j3RJSTRLIYEaR8wmRIVYZVDyoGrgooCHGfuqbiPkIWOGIRigdY806l9K0S8G6DhQVYD8O6NP2f2u
mNofcRX+czPENR5gUAckoiDM4d4vBpy/Sa+zOId3D1fKDlX939krdgH9gMM9RcXvELGrWjH5BWz7
2drxpBX+Ka6YCznm6qVces4Ib67/qwbudBYd0ruPxig3aP8oXVCMBDxcPADqOFdcDHhM0OGY5xsc
TDEyK94RJJ/F/BgWqNDIUiY3HICvQyn7hpVpuwlTBNscAWKqVearSgnnmdnH/Vv2y2w2lNTYB1wB
2OXpA6/STIIREUiRbLc9sbEIMAu4C2nKRCyP0rOdYnzZjtzIEFDZ4SQlqSogS8Shy+FNS4VF1QIF
TwqqF4T136PLQIQJ1hcHvUlb64B9Xuke9siF7MrK1ZnOPJmD9j/xHfCEfoP9edyC16qIT7COLfhg
SOG73AOOYE7XpYgP4DdzQrwtjh9YVM4H0P0FGZ15WyL6jvRidIVYmLAvOOwq8HQgZmHqPB5XGbOl
CupkMsqQRCGsTFC4Z/9V4KKYEeiyiVvJCTkJ76TQRv8CbbdHWcwBLjrQ24D1YfjwyaAi8u3YtTo0
RJ3OFzVcM+MzzH6XQI0SEa8RALxpMzFU+PkoQXBo2xEXDOd9Fr+4dAF7tElbx0qhA6JxxsvZSRvm
u6NCmxkfz+rZcMlGWxBmWwlYVRH6XDaqBT3wHuYgWyMrnoKCAuE3Jiw6ozcs2innsp0SnHfgPmH1
A9FwoZW1G0MLI6nPmCNa420plYpqmo1bsMOvw7OT6cWZJiOhzKPIDAKTcwgjNfJvDJDBD3qJQNLi
UTSfc9QeySkGOHDbPjfWmV1I9BOZi+s0HmvGIXY1QcXOGAbZBwoW9CQHIMvSkc6BCixkZBdv68JO
HqKxkQZ1/GXR/8LYxxDXqKvYH9pEx3KmCaQsW/0u4g9E0ayHeEi6Duc9JLUaX69gGD/sY/RBEvaE
I81x0/bV1fzuCKNfO4rkeBfpuaLwGsasSCRtvwOuJHJufBmAoXjmjZoF1Uhf+mH8vdhiVL96NOV3
iwoZRjYJqJD8IN1LaQFFNwtDalU4cuAY6lc5pbm7DMW8QJR7Nhet8zqOQ/p0wDqQ+GLr8iMqj9Ur
nMUm9KBam86MDR14h9OXY0FNBb1O2qlaC7/jOzCHT4COMYzsp0fRDB1R5ySM7hequ87v4rchW76A
++ghFWrKE0MitlrBwo9Qx5DQWLgsFOonaumEq8LehZGMOi7ytTCWsNgl1JxmQwuTIuRw3Ejh6DS7
sOzh/EM3pgb3uAfx1+KPZ2fXU8UN9Qa0D9ym6JiJ5/EO4D1KFjKMs9BbLpcIIMDcPRRinrXUC+yH
ihS+ot774E14jlCxsA8UoUSyhmxIh9Q66BagcqN6FI1uTEAv1UOngFNNPLTA8fd8hYPwY257LAV+
G8IwzgOQi/kRij3ODVN1FsiL2NPZn+6GZJIlcnfhgkYzyoXOnV185cJcZlrLCOtAABayY76RH8uO
LZzYJ5bD1j2hx8ZiTGxM9WEoM3kjerIrCZ0AhEBx1GrIhBn507ks5hcrJbFLrzuPok2ProCzoaOH
RQfHr8DBJdtbdNocXeOfeieEp+7h46oqDaljxlvnMliDh71KPlwsDShaXHU+2t0a4KuY/f0VKJ9R
eDAvYF1iSoCeFk4jcayQpFf9K7tjr102yVXliWGr6qU8CzorhN70VETQ3MQLOV50DNceqUvCE4Py
4wYslElMn1ncSv72QGx0Z5kVnL8fPJL9MSjhosbt3ht67kxBYmwIGCMhfBjWLO4nQgYFnnIYKjJv
znrrsGi1tGGjpaC6CAciGxIrLNYSGgnL6qqvCzHB5AhU4jAco/gVau7DJSGc2GPpzWaU/BfzELSp
LXdooBxc/EUD1UavnQjaNNUgH7bTtNivVolY/jr5FYp+di6Z2JfsfdmPmsHYhSeQ4DKvku/bcM6p
cgnEA2lU+JjEAOiWKLsQ4cK+HJbtmey0ejy06Ik32dcj0wQuroKw5Nl48ltuIcMcx6FLJeXCkfMn
KTikGI4OftHhAcQi13rTRvQBpd/2PqGI+9oJuJNmMFD8gQvpq4gv53QXBwoqAgw9btqv4GeEYnRN
xscTI5qnk4gWF9zpanQHLR4sbB5stB5EJ9TxvwZ9tMJYQIFUKtIF9Cd0z7zq6BnwIIm/+3aseNxj
p3DFuZpzMvg9OtPkt4HAGRTqyj6pmqmCWWzNOoUDeMg3l6h1bionksHRJYxRahaaCKcHpwoc5jdu
TDgS7cCIeBgoTXFgSUc2KxepUnLyp7Qly2U3SEY8HTwoOS4mia2zKe0YPaBuhOgcuHpc2i+7GdCR
89BCNKU74IBo8DTyLvlVflEnmXoKsS7eGWjkvEKu4jurwtjXVFZJkNwIzmEWI288p+T5mtsOM9Co
OvzKDP9lQffBlwUgaQRpisLqSf34wW7xw+Cb0MYnBWUr5ikBs+UiPB1mK9oWGffFdI4d2iLgABeI
dTugoR7ZCWxpPk075ihEbwP4yVXBEo0l8XDcFHY/UNyCmTfOS5Q+THdwP2yAix3jD6P75Znxxjl7
9z9N49s/js/ZpX2PRy5XCFDPqoX4YZQMoEZph/BM70J7RZ7IU63Ho+LJ4Xam3olbxWj6hkJnpFOe
K4pvq1Wzwb6xKuTqK21UGgqiFBPVF0Jj4FJDHSev1tiHANqmwi6fXA6ZzsI8Z3Qyh7OdbIbS7zD9
PoZX6EyqlAGT4GmIOwRlllHJgmn3ubP1MLGFiac/cRY46XOq6qRjde9MDBSjRp8kKt4ahfKuBzxk
zrGwPvvFZYutu+zelN29jpQzjuRtzww6o4kFyUaOglIL9jB8daBsbfSDldXgUP6B5RoIn8B2OVJi
VHDIaKRlq3HgjWcf9FE6hOJBg7+Q6QC1sBS2BKzJdWZw5bx+mUW3yCxNjxB8BaZblooR2GT8QhO3
GY42FDnWl6HAE036zUZyz19+ILt/U7ReiVDkvOg1RYqa/B04kMmLDndgSyj6EVAPnxb1QIFND4IJ
nihDuM9tZ2xxpPPo6kXr4+JYIiYqHFUTotFT/NJI3Vj/ZSTLTbj8JUqccYztsoMhDZngcuzDt4Sz
tuSrKkAYpflP2UZvGtTRnDKc4+BShrDKgwkFNAuGvZ7qSuRvzlUpKu/oA2uc/1hztolOx1Hd/uMk
/Fmm70jLAkDSjbg7NyxDpMh/iUAOu4rRzps2lkM8vFtDDgfVPMwSHWnp+CzDIScEprSEiUMiode1
QmauuJUMx0N2LYzkeic8DziGcSxgKiEh5Im5RMmbIWWTuvyHStF+58WYDaRl3w3GPgbd038lqMJe
zBaBiIu7hnfMcQhXIkDSyKf9qa1nfZ7W2RDLoGgJmfQ6P3h8tV/kDVBEpgT9EQhjQsPEmIlqmODZ
iqtuSelCZS+xC1ic5Wc2ayr/KCVcGfENezZ7CRvPOyv+zVsEaauu6FHbEWnafedkSRoqck8xb0hT
KPKXqNrZDSC63MMmyPDaQkjPR4YTT1FdY5tRcch2fM053Gl9LiaXjpXysYeAD+4BD0tZ+51tevGV
e3MWohoxTggexpe7xo/MlkSR/IgI+dNgH9ueaYG/DUI0J0GRcpxKJ4CfU3SxiwgfAY7jnq7veMCq
KYJmXP33xHjVWXACKxk3+JSrWAisWT307usf9qI9kNK1PUQoesr3Jiq1uA6FQ2pVBk3xnVAAQODL
FQdPvPru1LC46QaMlD7daoSJdjkqR/hKJqXpFsxLPSyzgpBKkNX7q7r3THpUeLBID2xxM6Aldv9e
nQt6cXssKk3nqZZwwgdxpg2YP5z0d6yxslUjP0ycW3k14m2rpnTBfl6LUzbq3kxRo8heCrx4g2uO
MwDqXF1HCYJLTh27cVn5aBnWqNN7PRJNmVyQgY0c7vfMXx1Vmao2jqnTBoBq2K6Mt1WO9zZjOkrK
P7lmv39dMwURR5keYfYwxMcSd2OAXnPaPujz/4qm1en0alQ8W6ujb8TAhr+gxcHL3rvaownP4Jym
RVSfSZm16LE4Ji6w0+oA2gTYgt9Ox51rZMNs+hflDfuze3MuTNaVxMgcG3E20qcA944dbJonu9mv
gWAEvDeMEmztM1zskkv0BN9k0gUOIr1xv4pu9nCSHablAD99dOgVo5j8L+15vPFwZA4SX4TbICPN
jUsULRbISaW/w2fz1+lIOMjJSHuauwueAj6Jn6ZQpLlK5LGWvkYRRjYk1iCHzS2CmBo1zXiaxp4a
qwjELYJXGaBZBK91+I4PVnUGqvoy1lQ44liBar18Mb7KlGDT7qF7pjIBCOFosl+WQU2qh19lJMgT
2NIzhLoLVCf0Jb6GyDWoOu7IIXD0EBKArolCU35f97ChvRPYkcZDEiLVoMrfvntNcFUsJy0kJjTe
pN+UjGJbKcRwT8DQmmDRRZg5+x/Pok8CIicfiB3IwMuClgqZO9d0UZ6MnJ2KDEZCfMPPc/6fcac9
Q/0bdkrgHwBXHOjePix3YbN+IASXXLK82o/hw8Gv4WBfrBd0e7GKXw46gxuPA2xTcdsKfaW/Qiw2
y39EH8NxvVkN4lPYInX1SLp0X6yVr9v4cTAk7730PhGUSg8zupL9hOvTFylQU9cmYKJ1NSt9LDPJ
b0u4RSgiIDZT5IjZKAgkJS8TZwzcdCSjrNGCmthWkGfDLb9DvG64LXwiLj1dHFhnDJQgQrqnNuPQ
FQgTiRDmoc/Y0JxHdlKMinAGP2D4eEC8UQfgObHEehr8Aus7etOX//C5kBNALmk4r0D/zTk1X1P6
4wQyK2U7NuPUe6rW7ySq8VBUKP2h+V95kKTCQ42XlQMN6CbM0SSlOkMfCF7Tq19REXrtgf0yE3ol
ZcDhw8Y81Y3bdP937rWGYFE6/JqD2c1s5BdSqy7sHy1e6wEY8AmKGtjVswPPFWdugz/M9uHUco2l
JlQJv5NjbQmKbVKpqz5TD6NOSvstjMKiWQNOV/NK+csdu0VqrfIFu5o0vFwnIodikSSZw2qUVMTE
kHH179TpF+w6wLu0tu0KSjdT4DeeCwjHeBwynl6+nl4TyUqBLWZnPu58q9+Wp0HHE46LcWNn5Z2l
NWTOsIxSCG8w6wLl+1ZXBv+ofJIsfx3dnSd6ySrmaIA1BImwgsMnwcjN4OpviUguYXKBFyzXCrco
psJA/L6BjzRVEAYVhwS0t+KQnwy1YHEgfLkUCWm/2eAOUP5+aX3l8MhyEYtOPoAAGBh6mDfeB/Vi
WB6fPLUx1aSAFOibcu7xrl50QusnGz0T1ODDbam7+FdAqilfqSZ2gyqF5aCeFbraGxUt9eQj3KnH
rlEVRZx2/Ep0Tq+p3Kx0yb54LIIY1blQGkpgoQ9P5Al55uVoB705PqjFTZ2VvtOv6JJFhU77JoUf
CyGWRYW6HI5PdKasPPeD/n12Hsn0TlibjqVqUJhv0xKD8Q0Un5XX5N0fOkX43Anz5Oay4uBi/Zpe
kpU3Y8T6ta6YBFFuMj6j8GIN2b1a/nBf7ivGTifE9Wp8Mx8d7GYQxUvZ+ILSfqYbq5stZ3Yba2q8
xxqLiXEb0S9R7l9cCQvTcwhaxcnfRh4U1VC4oiLW5sSKaVHe5+j74WvvMTQEfnBpwmo2fZgg+utA
Y0RFj50HOeor++Rj2W7hD+mc+NnHwr3F3oaTcG9f0juGty8GeXD+2SynT8D+t9nswnXZsKWWePGS
2xrTaRSdMi2d9gV4FOnKfETIcTCBuflADjQ4a/Pp16IjyDuLmze5zoXmlCEU0JB83YknZYgC3qtQ
cET+r/Cmn1AdnoG2StoVnjW4zx6IyIHOZB9dsEMSO+cYVd3KfDN9mV/akRtBZRe72R8Q/mefaSfU
NNaMB9QEHz9mQAweHfuxfNJ4UDvTjNSpogtduQe+4HWRCfL6gecb7ylT0rp5TlcsZd7+039NN17J
4pKzjGRtrjHTzivyqxUARwf85moGMFZFBRTlpGW98OSoJo9fJTQIcfpoeVcObZBU8z0X2PahlUIa
gCyUJV+j5a/goV/vy50D41sf8hYd1IPnueIDhO7dVVsmIlR6TQiUI+z4yyuCVywMD0I62TCs8wJ4
cdISPP93IL8+gCIR1feBNl8Lfdy7wE5pjqiFQJpg28CWTDVifXmPHIIrsIgP4RZ2Cvmr0ISfW9Vm
dNH0a0QOMk1XIyjLmEIbIbKtbYSSWIUYAQK0X5pLaxBXp5dSKlypzHWEBKdxEMMJ83/zco5a+IW9
R4NQT5sEs/TSgMXiiX1GnLnJfIGfqSCR3vgZ3aZ3RoINasbrwyx02T20pWtYqGK55NwBI3AKqaHE
24NU3bGAOyWcGkUGGDWK8qtTYOsBFRUYWmQoAtip292goC9hbha9iA4PdkkDkS5+ZXSTj48B+eMK
/+sHip6Sx/SQ1DF6L5q3AXsFGwEORJSTYFVof3stJosbTJT57AJXlTqkzkhC94n7U/sz34QE4d2C
AVvZeIOjf5v99W39jNdsmQGIjtgrMXWjVNVhDSSwst9oV3U80ofBYf2/XXExf10sJty/RYS3IMGO
V7Bk6nPAUnIP2C5O8S5uknTgzMa0eQhU8Qyj/cUf4I0J1Gieu+zs69HKw5LTekf33jllPko3StKg
delXcuDGdwk6V2lG5hMzZZh8DUqbjSAEk8KolqDMa9iqLgq8WcBJBNzMc2Ap5RhIw3uB9uRc+gyQ
nF3GcE7cvaoFIIE9hk7WWO4nGH81rG0VfsYW+RY5ic2JU917q5gwXnhJqxBNzaVzTC+dE1+FXzvQ
cBqO9NclAEIqB7TonJ86DGRc8ROn62pSvQuSoXfXO1HzDQtHJoyc80JL5YsgutqxW8tP2auPwviA
+/4aF9HuIcNir/5rWnCnA65v4zk5viH2qUp2vk0PnW1aw9JxR4+v3T+4Eq/ZKzm7pDbc9/a9icth
tbywcCduY7hCQjT4ELSHG29n19mnd1/z7/eTyoXf40xhlTjs5KdOkdenuHHXEJ6V/oszPXZnulDj
U4b4nEplD/R+5t3daak24bX76AM+zdSsUPo0+WVABb/hFAfYpopRLEl8g8KBYuicNjGj0jspYyp5
BtLCk+Y3IX8kn2nZ3N+s5vJjVxhn9l7Tbfo4CGzJ6myjH1ZziUaZDAjdvbXlY6hxoj9zVz0Unczi
EM4199R2hRpLrML0XKwGpq2MYg/9RoJVL09005/8HfNt7nbSLb7XWC4b804NvdVWZJu06M8bcl97
ns16VPyrWjvQ1PQcVpJJD+Ez0iD7TvIFG1pz1ACAgk+MdE3GgGIvYKlLteYxy153aZS7DGwWKL/x
Q0FczneWDdyzhO/dIZ7QZmwprsjiI4OEZcAiudh7AKGbeadSftAoAnvWhH5GTzy9dA3LDL8mY/Aq
j5Oljf2Wvakbq84VHF198yTjtpsVSK0c92B8Hc4cedHAALFq7FlfaxIwyMIl/+DWOrMdE1HIA3Rc
lPbRxi4ydtqBDn+oW9YUHp/leDZXmZ026GGv0dOanQjoBdq8MELL0xkVlEvAEMxQTbVpnkD8Ou3K
EHvUAsTCh9OMSknBnNXoUhXoymAbYk1a/ePX0eze7YcjTEMcZixX2W8AcLQFH6EWmMDn6S7euWma
3iz8vs81gxh13hrIYkqVi7I1pglG+Gi7EJxotuo+kC+NHkmMvQQH77YmYCDs9fYTO++kr2BBpow3
nzqW3gI/OhjohXgk9IFoJuIY4dlsXeCf7oryGZ4L1cUc8PYOEqjFlKq/pEXrB8Tp0OGATBINRgAA
XkiSgiPYYAgPA1I0qIsP3Pwx8srBhk0spuSLMghT5ehD595k9Bxc+myvfhkTm1KHddgEqb3x5+Y7
9OngtqBFLN1iH8g7nFfM+Q6T1SYr6pzDMC8Q51sElfyr/7Xs9QzJcN3PVcHA0pgv2II7soG5WPMr
auoL7Gur3E6PwLbINBeFhOucghC/rHTOHkU/qCbp1LsQypI/A0JCYVJNacLw8LKzM+wyTLmqIZdz
TR9Fq6SMxfIQ7LsUrPHnR9cNffk1BzRgS+Tbfi70r+U6eUyPgntAKVDh4/EmoUwfc9oXl5yYXZ/n
CZ7FhjfDJ72pu+EJ3cWXuJZ/+nvnxsLF9ZYN5/XbxTWs35lYsW5MHktpvZEc9Mj0G1SdNw54Tm1J
Rv0mlaag1EDGu0ftvbuxwClL5TmPILQ6LP3EXw/rG7yDavcZ3KxSBtZHh0gLC4VInDQiNqkpNdmA
a4ooF5U1abn/aDqvLcWxZYt+EWOAhH2V9w6X8MLACyeEMAK+vmdQ59y+p6q7KjMBaWvviBXLAIkH
h+BpIXTPI4hmuBv2YFp8fxVjx+5QyzZJ9yXwrMCZ8JDcaUZxiTv9anyMFZLa7KYARByTYTxn8AUq
J0WisIGhfYOdnYUya6EDNBCGtWSRWi17hkF3y4MdPkw3v2nz3znYLydP8Nm9dYIb7XmdLSlhDljn
smmdI+7Nr+MNGObfILt1yDLE/Y9Vr38suAFMByKTUb93s5pGpMNaHi+ZFkU6uQqHDZjFaKHlPil3
aDWo0SNkHIomjKMAoDTiBzTGL+9JZ0I9s3579izoeEBLhQZfMJge0Gn2tcNon4iIAx3aG2nxYvgG
F2GDxV3cbBvl73/kVk1NUlzvPLx2Av9/zQYREOjeoXz3cpPEk/H4mbx5cya0U1vjILIeG7Bs0926
LFoxRGqYL2cLk6fELl1GEeILyR1ncf9mU+Uyz4RJihaOBuGvv35MoACOKrpiJkIa7CZhOF+5U8eM
lxFW1MB7L+FGgvliC05n8qGx0vA5AJU5jEgfRVHIA31AvBctVdSIbBM8OwGu+8VSenJGStKPYLPB
tLZr6WkHv/I2cx4Cjs10AUWCbTmlQHd4mphZd8GcmWDzeRFCo6ZgEO9cuIJWyS6AhK5hoKA6DM9j
BHYWDhGoc5y6pZ/6cLlaN1i5DPvu3LE7zdUzuLqPPnAgFJObK5zor47lhGyX04rqaWHVCZefK7ae
1kYAFn40BAhfs3FC7OIfSGcY5f8BMA90uJqgLgw8I27uVA2xiVesRMssq2X9yVBx/rPRswQ1lgHF
QMtxwpMx7D/VPKUmXkj8FQXPdpsMoKs0Ji88FSv9QNUt+87X7pJ7jXP++m6VZgfogqeLV3vvuCe/
3LXxwj86gy0aWOCMdo5mFIa23KGOhP/e2UspMsyvKWEejd3HeKCDUzEdNaNIvEe5W4KTsMSI9BTD
BdpIxCcCdqFz7TmCMg6AtkHAvvBny6yzVe0eg0Q8oLpbKh8KFCAIqfak+vtnnQVcP9Bw0i9IlJPf
v2LSfqS7pIFnFGJVhnSIMqJapF17AT+1iRcTxJSog76naRabr0GT4jUvBtEL8L/gNYSMTho5pfhz
ifKLfhyzX+bVTzy4kcKskQPIAF1zt2v6U1T9um1pBnW5dEMyiYJFwQ7Sx0CZFgxhjPxIBgcM30AD
OKuZTfKfv5aC2FU6g7/77kt/wQy/1v3vGpZGk771DpYeP9iQJCGT3sVQ37S1Ano/jLPbIGSL12QY
ZzimzmDhqbfnOEmFv9F7hb8+ZKm5xXDqyVCKUpfRpSYewjR8P0a0NWJybMV/YUixnwMw5PE9ZEOk
wAdCgO62ZlQKIs28zOCSQE5AI4IxFi4HWL8PHUXzmEM5zLt5xT8wLFE5bbMRAAtVBgDaosbGByjG
eq1E8MC+UqCrQa5kIpZlQbVEwwRPZCfJM5CpAl5wb7ZWvAHcxi28jV6Mtua8OwErwXjpPQR3HcVc
wx9SDjWHT4AB1p6uQqrMYppl0i/xumCJ0AbHVKfulSCuvfbcQyCJrf5W5n6XLNw7l+gOdiE+0cu+
3Rg+zXAQn3OjF3+8LtebJW0uwhYhlRbh5Va9E6v6B7Ku+R9D8MX8EMnyoun+4G0oXen8hkE90UUU
1CxKvgNEaPnFqetOE4nVi1se6FalfCTDgbiKdY/W+RCdlr34EHXTXryPygCxAWoyWb5tWxZwO216
8gbKoN41oERNcOFk5kj7Ji7kh6XIkl5GPiL2oPWnqnq966dVUKGJMSZQV8hs4UT7DoXe2PQER3tb
BePWKhCGYCzDarz9XFvc4p6G6crNVx0qJaMkbGHenFyh08pY9IlcyYKOxwrims/5gIQ2zCDsfo0v
YXREl3Q9GpqNjA3jFtbWtP+ZtKVtAqtuHitRYa44Yboq41QYZfjdoRmjnqMYYdIvJEHSX+Jq2FvV
EpBq0X42DQQAwk2DLJFxWOrLIWWBXlIa7qAZ6cIBkOVM/Ip9Hd/sEUwKQWuQ2mm3XzYdd6rFvA6h
g0XV/wNcZUlftMNZdH6guLwRV1tDEJTVMT9uFgAWXHYbrM+79vV2CrWr4VzErBx7F7irNY673xYj
0hWzJQeVDOztH6bUn3+xBbFfaykkcvfuVQZpPlC5aqLoReyicBQxVmhirfPCuhNmikjysJ4FtZHv
qQhI2C+lgTgdCBQcrA60Lg82OrOcUl8yUsP8EYjzMG9kmN2/nW9Lz9fSzh56YAakMwgo2uOWPEYL
7xnJsO2QfXYLAJraLJIHXS+PF7ACM1e4wojb2WX1KjpnIPxfHV7wx8AnA21JkGRC8GD+yfNL9+Yy
2lJIGpBE15kdJFe9mvaNbnA5GoP/tVHSzgts0JFnEqPILTaAwltlrCbGky8uF4zjcCCSqrsm/HRh
0kC+7PLv2xgrDDyIp5DQjRJ3j7Cki6GM7Y0JaQsEL1hLUSHH+pvCtmNu6w4szsGS2OMIvAhiM3Og
UYu5z3SbMZOVqaxMVsA7gQ/tpDnb20JFxxXFAXoAINmbKtIaizmOjMfY4lMwMSFSyN82suOQf5Fh
Mj+KZF4cIA90pkyqhWKytZMD5VKT8Y6oF+SiEEtE3Sm3dz/i6LwGyl/w2Enp+rGodzkiZ8yxF3tD
WdO9YG0GBELLyvkPjRh+oCburRpHCsX8AgNu5CSoa82EvAXM3HEbzPCC/VJRiUFl9kZ3BoeE04f5
A5Aypym7JNwWObNhquKHcDPMMalYKVUMggjJK9M9KpQboSt2PxbrJxmZf8TA5sH3kkzH3CK8wKCW
G/kbjcOawWiGh+/Cp2ZWRnGKSEOv7LGc5djLwulhuPFkBsr7dfc278ml+3Tg6HHSMCJ2AAnE0k/1
bzRaZMgy31MjDNrk+CfgCo5S6ajZnkGkYNds7TXHHQNzqWK4Gc2EDu3N3eHmMjzpUTIgdDNrF1Q6
Qo58Rti/t/gka5ajwcuKg+BItjOU+F7Us4XpM9SxF6JsZRuxuTiDUOZpWMQgBzERh/bmCVMPUjDY
35LAHHoiNYTVtXVtKn9tKm/sAURiiW4IE/2BSTN3wM++B7//A+pdAFNHGNvHOHQw/NkmlIK74SJi
IMrY8+xVbFiQInEHwq9B58ZSywkz7RhR0L53SLNaxnmCioMRYq9gRvectYFHhG4i7DCKHC7mgOVo
t6ndvtGDjol+GWHnGBcVi+Dml5lntwTVkQa8/8UoOF8+qbQqs5NSVE67CCQGuImhvLckVKix/dqP
PZ5EYns61aZdjfGkMuDre3Na/Ce7O3XKzcgnYvRBiNzLg1953dMWA0AQaXqEfYQXfhs34asFuYhS
yG8PKeeo53JMNg5IuucC/cjcXV71fWbyUBydm/GC72A147fX6jBB4HWUoRpSf2Zq1tzwsFunYMFX
eZjyEEvQM5+Yt0RvzndNnYtS+EN5ytW//hUf4/q26KkdVgXefrm2wDQF1PhbMjzYYw6UJjeDEfCn
xWpjgb7T1wdxbbPmfeXSgjfwRGhagJaMEzDZKTwFNe5R69WYTBmDY3qeUlW81iV+K6zYJt1QeG7S
PzOOq5yFanRHi6CYtl3wzz54demDUfRdDchaYx26OIfVBcaDXfewbc+URB6NC9Z4KksemAsB87SY
drJBxDaAQ+x2jz6On5TsPUJ/iuHdBonEwZFydQ+lbaRZDO1bHhQ3jZ2sXWuoMgY9WSFxD0/Drw/E
+zaoNi12B2sEFs0sMsQb1hRHYRtSvNw6mF8wUmeHcflb1zHGsxLYmNlfW2NPrkACQkStPeAmkaiZ
lGboL1GvsIRlgCnqdEQJc8Q+rkShs3nDyuBnsHtl5JvHSMD+DH338S9DB734X8gZDG4dQ0qAtQtJ
JewnDPvdDPDkAl2oP2pzLCRr7t/d6g6f3F7unTrHUgoum9/geBHt5CeU0RkvDSegauI/hmUy16Dd
gS7QJlCQS7IPFyNl01gyUve5X+rAKEszh1APX9dO8oXORa+Oeifbj6EXdPQm3y7hR9zSTXOm7jVC
I8TDeGB2iDljL+O/hYjXpmtR7ceOqVTaJ1j6ZnUgPonzMF+gYFB5AR7Kh0ijgKjoEFlee5ytZJj1
QrtTG9cRI7XgY3TXhxG9Dd5qE8ZyfR3LRubGO7rYNsgvXBh87dyB17jpH/C5c6bqNxGXX5Kqj3lO
zyPJ/qzn0b0yeFabqs6/tLz2Gl8hshfOaRNfkL7VGXfw+8JypInX0ysdA2DsySr8UHzyFgRyU81H
dsGTHu96OgbYqOLRS0UHEDKB0HpOxVzmiPcF/lk+klO6Z3EpwivS/S5bYU2g+0lspnA1gQlHlIM5
oIszX/MHrIPODWQOw/I9fh40CCcAK70L8ccnc0vTX6Hi08CjzXtADaS50b+xP0nTfoROm/nxRyKv
fdgNswHYp/Na3snk2+s3C21ABaancDla5gdCY59KpXZvB/MRNRca/lPRgKO4V3FFa6MOSLIoTHy/
QvxcLOxQICVUnnfig523sCaMIu2vHlQkUCegmzpHL/cGbeP+RWOozkCKVa3F04ttTT7n6HzoR6fS
bmgUapfE+XkbaytsLBFgLXHE2Fbgcqq5EF8WTgH2dlJwPn4TAJkUC6DJ115/zffrF9almrot50PF
J5VcQIVLzJUUvkX5Jv4atqned06z1lLd8YNvscCfN6y/Xty1SCW80ClpgrQOllJ03zJq7f6VAG3H
iPJC+bs8zGPW252SJ2GwI05rjuybqxy0KrpfrE/Q+erNoOZugystZ4AuGacLAxGtyXADu+Kv0fce
I+ZAfPsSUvj6lL0D2oRDJpOJXcfqT84bITrdJ0imrSo5OI+gEXdTelIolfRSgNANrQdKo518YUxQ
4bNbmTN9AApdIXeCr/wCvf7yFQz0/86cf9aRMSwFLNYGGET/reAgSh3JNJUwYHDt66QPC+BL2hN8
cvtHjoD0J7UGjbi0ijJrgzaiWvQMUm0Qv83WwXbEiN6a12ae3LRYNJFy/IMOATTCzuWg3GOSyF0E
P6VNAHF7LOEH8Y4mZv+vjdcgFuU8fzqeQcAnmItSGNNhGYMUmT0ufuC9IncyjpuVSlZJWy83QqFw
V5Y1Z9OTfosean43+6hgxEBao9OwgX81tuw2AAN0T+iXEo5cBEeGRg3tM/6xDOm5j4QjYujNg0m3
QuNW0WNW7vWOyOptnLKBhXqRKmoptNKL2YY+SuAWrvm0dGzjyJ1eYG8Inr72msn8rO9X9mN8E/AG
sApNiid0FNeO+flQDTrOKb2HZKA45RAfXtp5Zqg76bNF8ruC0vCv5ZYNeC0c+WLZxuJvLwt/XEKI
4rltW30BgErga8iFxtkpzO+8xaM35rVoeoAkbZtzE5+2FFwM7BPPMKceCsjIU00unxL00ULOkJmb
Xxz9/JtFfGdjV2TqBPALSrNigEFpDQ6mbMEis8X3LK/AVcvCaAadrtYVY0bubI1SHe0xTKiGfXcP
m9yBVQoiOOOV2LoYC+TOnlqW4fnBuM26Ps+mCvssLOZsUITYj8/pAhOBGAOD4Rjcjfk3yj7hsJ29
a3wgJh6Kao0dIvOz1fh7Msp013S+4dnk25p+FTb9Ph0W3xRe4s8Ui7m4AjqZPrs2TnHKtECMTEqD
dfTumEf1raaGfd8b+jm5t9f4yGscvdZY6VHub4vCe26YfpZajhkhg+imUSWDBW6oMCqVCwSY9rbf
1a9vHCGZ5UFUnx4VXDS1Z21+xtf5YFrbA8A//kFEIY8Q9MS05ag+XyNayI6DWwWnHH5XDwnHgs5O
fJt+C5GDesWQiPNQmO402WmHev5ijp4hBT2VNnYLztUTG256qPQGdUn130CmtHx05S2H3gX5Bu5V
D/2Z3mE/X1OBFzrTu76AU3knZYtNZ/cYfdhRmows2zqfhtHnYifPVRcIJYPOtet6OQ7LQiho81T9
+djaTKw/xGt8xY1J9b9gRaIF3PwIu+nRNfGufmY1+xFMMZ5/2ZcwBSVJXJzs79oKIhQzVDOctwxC
t0enpnnw9/7FeT+YQBN9eTGv3pcDxXnE0G+eskW+Er6pltb8a5SjcsEPFGSNwRF9xzZ7gKhvEyZv
B73Jow7qR3ghwprGlChDm1oMHwIB2VBNylCSupMhEuqFBKg9wMTl6rIgPQp6p6lxEEJwvgXjIs09
TlDuk5WHlylDEfoe3TbpBNSI6lSnB+ryTIBfwt6NYFGbyw++KUzR+mDdTN6MG1OAvjYeuLk27nxw
e8IUHeYgbgUQel5okNn9xgw0BLucTN5x3wQGxzCKU+lS/Ah93tKEnmcHa6F844kCjkIbhIBEfG85
7aVA3D05+oaYvHWjtJ4+V0C5WZb0zO0bBTgbPuEdb4cJAW+lo9/5SPD6sQEhBGKLj28oFSGInU0d
bBc+hR/zs8/DflN89fd0Mkwft3T162lgRygG90MgexkctPELMtbP9QGxiQjjxCyRVuvY5uiG9+gs
f5LQ3xBCho8yC7qzutjj2UAq8WJoT4ux440ZEzKEwTEC+rAwqi96teAUkX7ixnkBPZOke4apDFbZ
3hHqKazW7lJ4wvBqsgvQAV2i0w1KcZjldn+nPIxkistKgFpyTJTdkTUMFQb+jYRCEbfHkCxr714I
Q7Kcgm8BfwAFp9VYtxSmzaesQCJdV2KNFEIVocYm7zJyxfWdnRZWf+EaF2CjJxJdNV5w0ryskl6C
f8K5ohcbni+ee9DnemehtI2vBFsVmNIAT8zxhw8v6HFBr8JXsPD6y5cLTWD+bWBydWs6XQ93zcGT
I1jRG2v+aIL6lP+T/CcknxpjfxNep8z03lkzXlOAs5hbKXdJSI60BcJPgEPNMmCa6Y3pqH/oImF3
grE3QMeFefmZ93yJ3mrPYP7q233YnH15ljjdUTwhPHrJlie9Qsgvoj9XnWedSehizDAAj3woX38A
3xZbGadVTEGLcA+Db3ezc4ZSuIoJxXLp4QmKK17tnO3hkCVyilmt4kvjkx/sHhjyoTWFBGQJ70dI
gPLwChG/RXCoAM8ixf4pPwEpIA4ByJNL/OPJY5ozn9cZmHWISAmuEbcHGzCqqZ9k4Ayf7O9rhC2E
OkTcAa7Ec8H7Jx0KC4ODQOaNKD5TUY0Yk39UzRDr2N8F33tXnbKFC4oECNHYTBoSJV4LakPjuab1
PABLLDZKrUGu0Es+iXsY96Qn3apZ0srYZggeAiTFtcZC8RiIHIcNNN2kw4bx5T1hmklode30oybf
9pNgNqH0G4o9QR5yxFZv+uTa+Lw30YQ09VUDk3j4cgKh7p3zCwT4nDyXYgOWaRzBiJ8Mii13gE8/
5Q1+kpjvEnF7JPpARBFK5lydb3yY1IDn9LA87DDx/kI2WCFKttmlBz8XBrZOdg+R6vMgkXFeTg92
XRMb74sZ095Wo/6GkhLs7+cqgRyda2uIcnbsDGHjNREj2Ucb0FyIdm9DMVXf4gDpGKwT2nQh/4AH
wDs/xwsBJWXfRscE066XLH6TlzloMs01y8pwzlvGhpsNk8E9rURuXoanoSyjn+2o70x8SelaoJOV
gCpqNwopclKFw6Ot8lpTtiiF8LZxbXNKkUbX3glKK6bS44PDX0KJ7KgBoRIEQgklZxUryzpr4jeG
JyVXBSXH5MtUhAQv0oWQ8nCi321gXdbU1W4AW0b8wm8Q+hirIIx9r65bogiHYAUHCFBDyTxoAd5W
vpoNOKdILrSBZTAlZkxQsucx+mti8XxfH4I9l8VrYY5BAWx1URas7+vGSeP/MaTLtS92vfI9rZJj
qKIEddkmHzZ/U8JBlr8pctbot2t05qfgvFPiVio6QJjyl7b5pJOFVT5+tzEDG+b34NzxHx4vyfc/
PAr0Dx9Bw4N9bzxLmU82R/TehwDDc37fA2p4rZdxpxXvGvfZEQs2SPQviPX94XGi5sCTtrUiKiN8
r/Zet9ayM5whWAuSDLQY9V1YMgnkshUIg35v+fibdBMggDeg1qzV01wAdshFe48QiDG5gNp1rx88
4eHJpFvBJCjsjh7gRtQ9tpJ8wezh2WXJNmnzTk6cS/x5hprBJHYX5WwI7475x4axII5ACoRTuX/g
Ji0NeZVYq5CZRHN0IotWWC4V5CYCwUzWNmcfenqLlQ5Gic3SOD9xnF51Kokh0uOZfDEPPICFmXXd
Ww1obZ54SARMAj3ReVyetY67YtttJtcOCNuFtbF76flXbjRGePxRe1T4+YqSwl4EldPkinNd3xlW
55x6D7Fz/3a01geGBXkN0KvjlvcmnEATrhfavhKID2gxPTHYvXJnUULSrsDeg+x1sHvmAH47VF7a
PvLS9eNUvWvd0YG/gtGVkauE6TcepBGfL8TI2znDcmYjcsW5hBWsPyHo670VJLg5t8BhjUPOhz/r
k60afqewC9MBMChNLAUsW4dfzqC/yBUCEn5rAHGi98LCUrg2V0hTGOAjikg3op8jnUTvGdjS4ZGq
e+0AwnJr1/MWMSBmN4ZuYh2Cd5ZPtwebbBCO9AaaMelrtYCKQuA4njjKQCFuy0P6NWiAj0npvlAY
vRm9S+TZaiQVUMFWIgFgfQhafWbt1JI8Q7X12p1cHInl1d4peCPT8Z//5h6JmaJ91oP5jX5mN5iX
OwUmMTcFzkWuvyGTMZHSVNRy44UzGN/IQLAXik4gAn6AnfmFx0TjiVkD/O3RE4e8WHKSP/xs+qTj
sKwobrJPfPtbOO+0KuGGEK9qfyN+t5XhGfDp7xN3mOqgRgJVg2eBL/0+ECmrsgGGYbtQRp/4t1W8
PjwaAukd7Mo/rqA39DSSV75R6bwYK0Z3TLVgCNPCXvnsAK2C+/MMlchYC3+7tz/QdMQBZwQJ6wmO
YHZg7mJIb9CVWA9tS8KZySG4H5crAmh9ZXaH7JspyBA+YmSvzABST7aaKQnwX9c4L3R+wLun9Ucy
4ECTKEclwWvTxaZrNFWgPWJi9BfvycR5VM3IgDkD53aNa63nq/bojcxAbw7/yXEPAZUNBIkcc0pY
TwurcC5/hZPAqi8c7qKghFj4j2TBqc6LB/vY4l9ovZCLWCWStnBgXXk/o+6yZq1E7cnbLZP36AZj
Iyo3A8UoknKTz5pwictEbPiwBtAQy7SWoD5QZbSn27WuST26j7Agcp+jR6Qu+9bReUf93L7Vdum9
o8J7pIuuffRUwuhfGL4vpuoYFwnk79e4KSLasaJd6TcftqI96HTDUnoOHExuwFct/NcXq8I7+g/0
wx3aXeAubQkdq2HQeQj0h0n4AdfIWhuOcZYQGvhHp5I5aRuc/RDU6+IzuFPAiwU2FIe0BwbZFQCB
fn+YvVZKgX9jpD894E5G4Q+BzmH0FdJX2AlTScgjJIPgC4csnAb3T1giBdgrvD3ooB7zB3BVhVh3
fe92hyiuBOLv6a2UeRKdj1PDrnuwprrQZy64zYDnssPd4PlBYmSOFQs1fcUI7/8gbkm7obh9yMsD
JCNPskMgSnGYMHEAKTdEiSZnqsSgSWPAjOhLqmftO8uL671Qw43P5nCP07uQFhcRzdOObX7gEEsm
HnmXqciYxVEOcz4vYn7xwlIOIwH2PtdWm3pJbhFurxR0ikszI2rF6XTrjlq8T+wvVnB2ZK4HyEeQ
MG+pjzW/yNt+Gg6Nju+lTcXv4WMlQqWDW+QMlm0eaxneAcxSjDVjjP5/AjjIdFnFTeUWm86HtM8x
XSBDm+mNJktGlTisAxnbOf0nUI5Iw2CUvcRdHt4mHwLGRsnNx+53vKudRkLvJ/d52bYYx1x+pi4d
fOkDDkEOf2GiwvWdiZUmUBSOOqRl0NU9IHjBYVtA/mRaxQaZHrN7UE0urthbgVsBxFllhIkd/lgd
XXARUNoDtiz4lsvbLuhhr2KJjGGHiClE+cxWC7MaSUYLCrWUlcL+EemEKPwlnFHsJ2muh0sGpEs+
DSBqZyJTQMVxPlPoXGLa5khtDFPrj9JXdQcoK0SLLcqGJuJayj78lttIvaYmI0cO3E4mp/NpwB0h
hCN6MPukjsA1iqm3/aW1OUFbAmpAWJYnDVo/0e6uEwi9bPbwABe/UazcN0xFFZeVIFsorkPoyEIs
HpiDRqw5nALQSJ7wNHnQUG8l7uJpVBM+iQDkoOaOuP71ud20ZAx15bqfxvbahlmnkhfNGC+C8zdX
520ZEcPatfPsDlMKjpwMqV8VkzoMcwvIWqdR0xKc/ZEJxPwWrwZ+BHNjj8Q4eNkyjmdmCLrsYdIX
nUZCT0XcOZOXV+3+UIkPbidsG9d1aTbGXdZ0LxNxJzwPlvm6C9P2zFPHJNt8ERDH9FUtENC/fUqu
t3/DbKGh38ZfqrcWVifUzuii6U3lKG0DV6sgVqL6EmYPKkt9DwkkR3suT4x8lcC1NTbwhCElbE3S
D6+AfFRuBocsOh7G0kyTmNRijiL9xfoKVGyT3/PVp8I7ZKyZMDDZJ931PjkWpkIHDQOYka3QkWUT
/WB/nKJ+QwrTQB+D2MfGGLlk36VIlW3QpAEV31lAhOTp41gh8LEt8siKzbBFMgpU6CfQ7I83YFEL
i3ydR4QnBAwJrYeQuXHOQw984ljOJ9PzBLKsDqwPZG00bBzmAX4AJ8UvQ2wuBt4pERtieMEs8mGO
x3lNNyfv7oomiN8zVjM2NpLcO8HEiWZsAvDzB1VM9vOWi++RqNzon7GRlu2s5sNA9WKso4+RgxrO
pkHGL37PCKuF9QJ5zcATZ5PCExUxqpwLaqJuav/m31aUlrxcn/4uJicVI0WIUHp7ytwIm/q2rzgv
crnEV2JHtJcNVwmD5oYLZjquQsStYpgn4Rjv5TXhV7aAxbSpoUsFNOAHEZlkd2B9QhOlDqN0sGZ8
sapr4vJ9HMZ3oD0WxRbUFxdZ4p5TIU4XyFuHYEceho4AZjoGSSSae+wkQyzzAm0Mm9Ngd8KUy+jD
UFOByc3lsBx75DoA7XJBdulghGGaHvCQwTNgB/w4w4fNEXlhxl/pzqSAqVTZxjmtxsPdBmUmW63s
kh8Qrwu4r6yQ3dkbNlyWy8JnvjWW6JDTEHYpSADmluxDqnt3+DVRso57tLtwldzWjP68gzJrMMMa
mX7f7ZXk2/bpQ9CJ7dnmYHNMGRUwkUHZ79Gtv//U9WkyGIq7bRcXCQJzarMa5TNBRr+uKF+Z22jq
Wmw0Skrhu7NRAVpsjL3TB1ym0niK6JSjjK1XYgQkI/rBLI5FsSQlugW3s21FTDD3G/wFnAKNxDlR
dOs8g3K0YVDhPih7BRImj4hTgT2g6d7+pKqi2GsnTSp/jt4u+nMsS0U0IPkJUKbvWO6oHlxunIse
DFLzpSjn23SfHQEG11Ih3EH117SwflvbFtOue0I7IXSjPR39Y3oYU7Hvt9VUiO3VCkXDqu1W+DJC
XadUYwcyO1nfLfChNen+p8fhfVuRBkITgQPM9HrjxBcnRBlYyTbzs82VT3O2WqvbWCiJT2JSDx47
vXPb4h5KkfC0Fcw5xCrGuYWiwJB3Iz+Dfh4BIacBEhPorOxIvxjGEQg0HNcyVn12IX4EwfQWlTNn
Wigam595iViLSQ0ivsDQGUAyxEJojbbAdVdYT2l1CLBA08OWCBiGARWJ7IXLXyTrYLreVv4ILZ4A
DfffdrmA7ULGKOUMDgeCbW1nrPMHlPSbGyQM9EcQoYRIfBDDxBeqfWxb6Slc5vstLQSlZPu0R/y1
yDm3tFY6372wXEh8B0LIdJqsShNTSsY/4yVEirOGddIWnIBTg3Jpl2vRrDJxMQ3M9Zo30NDFuRFW
E752lDzajJIdEHHkwqpi5E+RlMcghCaJiz3OY26c2DBMBUu/MW6mvFaDW1P/zIlXvKiwDW42LTQg
yA1fmHMAIpd93TO7ZUJDQNt3y/lzBTeYo9u2O2tc41Aal4qWo9ljpggBYB9edDBHhN4b/AG/nKuS
oCepCGDh0wSCGx0md+PgjDBWAFRd0byjxapQ+LXTB8Y0tde2nzAyw9ZfGTx3yg4gFXgHViPcIeha
4uSHMlYYyRVagfT914Xv+cVSYXSfPHgvSQFQDJoLF5GTDdXV7xbD/OPCl9Y+PQibTlgyn9mAqoF7
dh1DqYDCQF/DibLnpP7xxeDjMZfomOocEB3dCVQvPVmv926x+1J6iM3Ai79UU05CaGHeIG0zWUZ/
x5xu4TwLnY597xKdIxFoP9kMhgJiVU9qQAj6QuAZadw4Ni2GNdAnyhTw6Tng8O6dSll5oSCkJkgl
VfA8meL3pPxJd+vOoqc7hf3p5fGAs45hI37CB+hnxFwxXPni1jIVa9EpaPDVXs0BzHkY9x5cPtqx
zSdhxD55AscBVz6Cl1sxnGlZr0C0cuwFV3ASrpvAf/Bm79pfrTOJZbknmWgBJdWacQMFVgbAYPEd
6RkziqcNaAraa6k+Nxlvd0cSvA/pAspOKZaW/ZnAQNtfCPfqrZVTUT2ePKB1EAd2FmCheyG8ouu6
PewSrXW3GhNad7Q4Q2XIhbB79mvyWhbMQA+bJ0YZIC5UBOVyv2ntauCyrnbYdLw2HkRYRvQJ5jiM
Wrs+hRrhZ9SNLa+Xfin4ni5+EIoMJ0n4iu6BN6yxj2wT7f5093qbAaocjQJ49H/7c7VsUN1QAB9G
UYdGg9vHf0v81IIDFKsKQ7GOPg+ePNgA1S3U6yWiy0uTp8wqRzgrVAstboYrxeyt2Do8nIxM0sYv
4TGO+9titjpAw2SvksoFXZGo/iDtANC+HfzFcfNk7pXkqMyEbSjVchfuDI3CQOcLTFR7girABl5T
Ye4TMbKgsXCPUX994zxYfuczhivCU79RNrIH2e24PZzOlmeToiAcUx0tL6PaaKQdT9WfsRJIuQak
ZjH2/YU78c6R6bIjoxyxmEKuEFAwdBFjAZjXuA8z1Wcvvuo9H0C2RJvLY8xE/oAPATRtluXqBVmi
wWhgXlhxhTlxk039ObYgsDLAxKwCkrMYbd4xSmWb5fNteyY89Dmq6ZvD0ADRc8jwXscfkzObUUCu
ixlkwxiP9Z43briwBvUNUi37D7MKu0G0fJ/DuSCLDx75JaKaFYGwFMrDK7mAJSVFCr0SfSWejA9O
wNdqS7KNuZhlHInSIp7SnPM3t/icgNeWzD0uU6cIqf+oA3i0iFuh+r4yxxKzlSt8/TyaJokbhxJX
QXa3tqJLRz/JYsdshcYnGphKy9pSoBKUWsUtt2QqEL3oKJxyS4SRscgWxBBSApK+Yz79XYO6wlP8
ekrVgl8YQVf9LO1hYUE2gZo0LBq0TXo1r5UWjgbRCUKDNd+cKJsGJOQo0XVaHalExMs0tw+rTU32
hJFTyN2c1hDxI3wKxGx8BXW5OWl6A4ntVWwJ9pYGznfG8IKWjlMaDlubjA+fARXepFij19V2jUSI
7jg+5nYDjThQH+0jQW7p60/Mj3DiiDvkC4BkscEYznhHTp8GQoIlC2Xdx5lUtAM1Dan6++oymfvO
K3UQAVkb5qp0gMoYqw/NOBM4gN3jk9JKB8AgWS/wUjMiGJfGO+1TdoupgWGMUZeeAMt575X7dkfs
XThGDYwnq2B+IEG7AcUFZvBBC308B/xiJD/eh+OlIAz0CpT7AxecOWxI8kgwv3o/Frefdh1agIfF
EiQGptZ9xsTMMETZcYjOlCNNrmKHglIy+ZQUpwLzEqEkQaLtHeNeT9viYsRDDQvdICzSr65Gcyae
DpxpAYDkFSGubjNuRdAlNLguaHjPJksU70JxVt7SOy/5kr6WiFQjzC0tWEvDQwlkdCcPFyn04O/t
tkZ4t+gQ4EcFGnAVszcw1YDtBxHusuvdOAaA/S0xOZPdHTVJipbrJmWq4SxvI53Gx/fnX4jUVrVZ
3ebogWt2ymFXx9YBEc4L0jmmHXzvJPUGbL83CNZ9p0oV5xGehjtj8ieSXn70Wb9jZnhCv5cDTUK9
oP/TH/rFeG0ruw1JTsLbCsIHO0YLI4nbTvEKt+G0PkD918kirHfvoOv9G2sp5hy6PyOjwUykg0fe
fBd9h5Ab+Cg4Ugk/AVZm+MKuQC7+3oF+1YcUD/W64QF1Qm65JRJLt7eInIgljoaxTDBm7sBVVtOg
+MbPgzblLLaiG2Y9LxOi8SCEQCIzeqdGBc51Ui4k1hj82mZQoNKrIsAP37W2v9mDzZM1TTbryaox
k2hHH/RvjqHGPBeuzDJV7ebvOi6ZzwzbPek7ukTjsFLvZj5ivdCB99G4aBCYmHwYewxuKDffBlIr
LDgwoGVirV39ljupNT8P/NSTmOoHZQuFuVH5Zh5B2Svs8cdo8jwDcECyS0SH+QyC9rpjd9di9VlG
fE76hBh8aifYDP43GebzbAm+Kr50atJBXwLZoNbuq567QceC7I29+ZhMdsBcrBjpPcXxop2pGzYm
1W0lqssOkJZE6L2MzpBBw1+xzt3cba0bMXw4YbdRj9GbcbvdgdNM/S9qgqdWc9LMK1hs+Qg2J0HV
oz+wiJU44gwIX2TQTCzZm9vO3PODrqfPjIzj45J9zDZ6/D8f9QWMi3+JB9JLD1hQ7/hmNu2XBcYq
obdUleBQZxCIA00rvTc+HVHtk/PmtAmjow0/xYC8lNfCjhI3F0EtgIBprvfxfVWM2Y/6Ju+g6bFb
XE0UXJO0z/0hMmwDK8krmIOHDPVsuGJWE1MhouZ4IRLHyP4+cD/IEgUSAHtg22N1pE/guNL2cSDh
yMruIJ+L5ccukbOIgyTB2GwjVNzqGdOOQYwMSg7SlzGI4Q7yoVVeem8MSEGGjlHYd5r0sAYGbWtp
Y1Y7vRmnyB060ieQZEdjA84HOw1l0aIjXuerEZ2PYGaJ1BT8N764VCuaa2AOkc9aMBg/prJTyGBl
JhVUGLExo+l7h6wBma7JTfrgXzKQn4kfQts7u0f3hQRL3FOuO4ZKoqT8fHgQxe+R1gthC+j+qso1
1b/MifkxKBJppQ7aHKgJo4AqoCEf/kfTeS0pri1B9IsUgYQRvMpLOOEa80I0poXwHsHX35XMudFn
5sz00Bhp79pVWZlZRfB2b3S8a1g6VLAMkS1Kl6KNGZ48tM0r8LbIFkRJItmNLmGVJBLUj+yr6pem
mh9AQkwRgqXEmGHyzp0C99qUtRG9DFJW9SWVc1AkXoAaMeYvg8nI4kpCoGF8ag95RwUyMtUO97i7
oQaln9uFmCU/a2gBM8y8iwkzbvRTOJ3wzrlR2IwMmpVeAY6K05PWnJRu9PFxLCMcyuDWpGuNP9Rm
OMGx8+rkb4xrbskjIw6sODiy8WdVG924cZlzEAJ1PbrPaSPa0URwewbDy2pQL738b0OvLJ7P2DMC
JyCZ/Lw53nBfwaDFConMkGbdJ4ue1IJGJsMe553NjnmFWKZ3SwsGtUbZ0fljXR4R6MoZNh/sNgp0
TLsDVIGMC/TjlsiKS8Bme6QjYkvB+w3YJxpmB24zSJjAwsmfeSvZsmxb2Dgm2d+hEhwnRbeG6VUs
FxyZWvHO7aFoy2ewETI3tXGVN9Tb7E6u3Bfz/1sZRGQQmHDfYlj14cJivWJfk0V5VD83ASWCYlD/
2Wwdj4plWA0eMIGaFxF9fj4x0T+W38fj5OI3AhywXT7pOkXFYEszYufB/LTW7/Z2uZlgBCI0YbAF
6GqAnUZkaPEzunJYwESVO/WrTYHJ4vxn0SzHfnL66tOZ1RI1QtQmZU3SE8dxArmVUl7wDUAUjySz
aL1+G5hc2ZTHezYzzqA/9e8cTnZsEDW/3qtvt918D0E06QFwOl4TG59PJmldupuEU7ME4XvPOfHX
RtwLNVG8hk/0GuXJFWYdE5MBn+DOciaf/B0eZ/TKcamxncvPMXd2vztOlRdr8xpf8Uo5DyUaPA2Z
kQObdN8E94nrq5xC7xDW40N4XtTjC1e5Tf8cqRmpb38Ht4xtNOLy1KbIuPRQu/+kavuWsczK3o3w
WkvvpnsiOQGs8ZmCQpOaeX3CNmQQcuFCdffdr/wH3UG5uRkwUXDGc+E7SFZMy5ORd482HFySfi6c
ygMFHIxfaANDniX7z2cPalVIgIgbYS2RGLDhGhxGG+oAQUeqySFLfEddy6mvxSSvruZ5Ge08Ri8T
VgYq4cf6w5gul91O51G5fYS9cYxyyGpWbPbP0TGqQEEiOZLEh2cLlrafXv0lI8phevMQW42uaG38
ZqKmU3qV4kq8XbymW8Bq/oUmlBpmgGZm587KbtHX6Jc7HzyHH4HZU69Jpl80lVo8B2oHeYUs58MT
/OWqW1llYWr2jn9q2pZw98pCJphwBDMQAtPiaF3zsjZUBCgZAowabioaN7MYKSQM11Z/l7tWo5US
gu6FoVq3pfjYnOvJOkUGySldlgbH5jHaLBABljOncnZeLzyOr9E5ykM5eDCLUHyHe7QLwYzoMGgV
qFyU9+UurOPfCdsgqFMc1VN4F2Jp+CwFOhQROGFK25Db/q2oWA+qm/IEjUdQkHXL5PcIOYmqCX4N
TQsAQJJX6iMB9qL+qXaGLYDAB4NF0Txx+2AkBd4IdKAJ64zSMeCGUGthaH77ypMN1lqfaUx/jAtG
H6YGjWjWFUCX3A0BplNmZgRhi0p28CdGsnzY7lAThcfwRY0nZgWUHyh0WGPo1wXcTP1Lbk7V3zer
PFpAq/CbBn45S3gi16aFE7CNY69M/3aYhhI1wDeoLbS29bXDIkdHkEh9KrqBYcDGIGjwQlwA5f0a
SE3LFSoRvSFvWeqq46OlylLE6eAMWZ/x3dwHtPws1jczXgS9Uj5WXbACsIB1qnWCUArMjptGp5Yy
AzEi+wJUE94LUGtTSKzsm0BiQVMZmEaDTVjv9+3ywa7fKTLZF1QQ6LDWujwzuF5vH3N5ngbixViV
htq4azHl/9noirZAmc7PsAe/BzC2LR0ixjxmiCEfWoP7xHeG90znSTZT4NpDuQjUITFVWhQYw/cH
H8rH7zy5ZcEToO7Bzi+CfIzMjagIk9OCZ3iKXlDry8E5iPfNzL8yHvXl75IqwMMFvzLkIM58XemZ
E0Dhs3spYHq/QKF3fJK8JWIphGwsBU3vLIcyDXkFoIxfPWAC6ogsuq8KzEPHBtVkV555kDOmJvL+
ce3lXta76IlOBNbyDbIQOj+Eq5g0VQa6dpkmlHSLAUKAwm9cw/sC9kiFGpNTCCssf4vpDtv+7dQs
ZwqPiwLuqhPnQyYypUXLCqh7pxHZTIqShAuJfK9d715hKS9JaaL+dqkOgN2vExqhbNDigGUxsBfF
qubyAatjSO0PajuyNhhRCzYz9i/Y4dDuvnl+Hf3iW+QRIoMN/neClfW8wpGqjncNr1J425uX5S72
Wp3GnWMN7ibRFSSD1V/idLSm1jBj4/chBRjQ354uTed7zbniGuOj/PN2KSrSdPlB3RjR73bP/QpF
NFqZag/oMjT6jU0A3I6/D7sStA7vZ9fK6CfRpH46n4/MTCc3z9m1boTyCR/u08Ek0Zzt501i1BNv
sfwMVxiDbB9X3+HVz8LrOO8ZHesLvIGa+sw8e3aOxGD+XO8eGg58ug98kGNATY0y9HPyuSmv6Zl+
L2N3kLjXwc3PvgnjFKVhw9kfm2gcs3qIMjKvpPV5VGWTuoXpnyl6DDi5A3zQ+Rbmo/MyVHXyB4Mp
ux0LkHaGNA/lOn0BGIeXUT/zz9MZUDXL5AeshDYxNka8kQZnC5a6jAl4Ohkq1gjjrx4NcD5HfXXk
iq9s902SQa91AAYQ7RdPwMu+yjpFCoszQXaPnFttkGeiRsX79LmqEDZ2hBfoVRG/7diy8iNH4SMm
LHPmHKjE2FB99dFi9Wry6bi1Ey+Hd7KmdWCwjktHfqt2yJNhkrgpQYAw0NIwDGtaA7RWC4hkmnY6
kYUwLj0DCnramcRfuhbywtSBy1sMLCL4GpweqHcNyycnQnHeEdghKcmgODA6Okxs1jpuOpyiOPI3
j+TqhgpZTstnsmtl36di7CDiF4VCwfX8O5xYoUlEHrX6eRVZDO+hovE/jm4gNh08feh/OZ+i4Yap
36L3WwLeAeCs4tUpT6Iz57tCZ4XQecX/WKGTbOZ78ukNQmmFkru0MHjmEt3hI1pTPgBZhkI2F2ct
jp16+l4e57GZoEkGTibdKBjAqzlU3C4S0qEVY9RQ7Rybe74QFWUxXy2Ig2gYnjZnW9a+MrBL943u
T7pMeUskVdG5BH+BMzblA+O2Ns1IbG9UPDAEqXjKzRo+aVcg1z29tJML/shsF/W8dK6AtLvinzwQ
H3xCtsMrLfpm5wnlaFrtrHVuMzQ5JtuF2hUbHe54o/OdIkJc5yngt+OyhZu0wHyj82zq8BarEkNu
DvIi4vzgZKE1qe/TW9IvBHYejZUZwtkZXQm4pjAOIfdj+qVhaHAO0HtybHB79DT6HXKtziAdnvo2
Xb2eSTVGVUaux+SB6KumweKQEKAlrWRvrfyTuBEZpAvKH5Q0aDUqcbTo72kwMHRrWvcnP/t7JBcA
YM1IuJEMM3th9mkZziGS3o1XwiKbco71oqNO7MLlBT8lpQBqmMpwqMIXORM7o8qazUZKtK5jzhMm
6GJGTJpLeiQe+ff817Grpuc/7/N5grwMNb98FjXMoEzDUifihkeRbzRIKHRGExYgXy6oRvV5+JhE
Ep2wOnhpivz7hfy2zqGC9R0/arhfJTC7DwKzdMXy2gdPVr4ghe13NAXa1l9IQeGSFxKBT90tK1WV
rNfnYn8xdhppeFWozQrNngxcqCBCFyrsf5dT3/nPIZKyuUnCCXDEzSFt01XfuAuNtNDAQY2nkLyA
EoQvWJI8y5czRl2EtUQmZguHH1PlRNNUrnwG5sRCj73SpZpww7X+YSyroys8MnTMjDE/vfg8DXYq
Zy0KEeX3FW/ffGO4roCyFFPqyCaqefUhWZqfYdpppWzSqAqniIHDcCrtDhyc/nyFdJskRybpMGno
oOOI3qG24TvnRS2uTHn6uJYSoDkBSLbhRU5he/tsYFvsEqLv5qfcPk0+5PQ537HdJe+CfxAJBaVL
+zFRbEGMPXkm+z99Tyy8Gn0kJivVYMXKZMAOD+ibXx4zCmF7Y1FlBXSWoDJgdgajTAtPJLpvWCN7
n0PVLnXf3Q8xC2bQpOp/evQj27cArXO/D47Bl5Jz4sZwvWYa7b9x8HwM5T0cEPuxrhmr4N+QxO9j
+YDoIThFUqgFo+rByUdySD6PS4ZD6BEp+042xPDJMZ1RAgJpN+taoM03QeyLSpz7h+RBEm/AHwPu
RTS2ELf+EYKoSC4HxT5nr13odZF0jKkU+DpTmp8H5wE6OnahkkqeuImNaPAKVQCCaxDSqMDwcUa4
ys7QB6QeYRFrakVOsg3gxZ9rCInJ8kXPxkOjXT9SpTQ4Lhv+EbXDjswWw0p4jOWOsnkiLSIQJfH7
sdkhbHMCQs8ffLFfyPPl8DWh/1rAJiZjA1IFVGVmBrPrXqR7dZH9KizEx7SEIcF+0b9GMj60SXFs
Ks8GtO8cupHy9u3C5r1ykPEvVw4/HVHMf/4ebVRx+zEFXyl9T+tDCNbUEkD5IOS0BGqc9JW0kmrI
tAowzCP5zJC9KoTtWmr8i1E0AvUnnX5qKH3Z6jhFpUZ/Htdf7vnErFJ86FInfnG3jA7W/ujXdYo8
x8eBBUOa0jAxoVpAr1axLcNUO0CVhV0Tbkut00/OKANCKe5oYZf+gReO/dbvaeXHTK65docySuWA
tYYkeO7Y6MGpbaFiRcTKbISyn4jQA/FJni4mzoNcZa7GgfsMD4PilNiOuT/9DUIrlPwO5+SB+xGe
6wHQg1vixDWIUpRNBLudSyJO8Up8+3oybAOT/F8XO3XWQf8EAAK7E4fKInkmmzck43lA5cynJqAc
cZ/Bz3xxGGk1XMpsrBpkGSVkOqL3Y8rf7zPL4YiON0+2XR2iOA7pmwaQTnkrnJIFpEwCviL1IwS3
AifE9uoIZYFmlNfGBiIQ5aOStOPhOhxDCkSE/1MlHWHjOapHMfonEECJLpEncjhwlLNVZjiUgmz6
kPcZFbaFB2/9gOc4sU4lUJl7k6yoWZ6ZvQci8HU2EiOGBu8/mhu5MUETgQO6F8Ts5Eky/iBx4VG9
2lQqACdkBswv8xU689bp2MrCEk11KtkOxG/UA8W9Y6FvGdGQGpwomSsOv5ebFk6iiEnroIjPoMZY
FcwxKGXhFyi54HpGIApA00Ps6CJr+sgicpTyzX2meUK4qfomgZEKF8wGIcGpPc8SitAmb/On2jqM
XltqeZDUzTmpTUkJQB0+oEE6OFXWmOMGDWGqU2T48CJxyonq4E9KOShhnT0cmzwZWj7Ty+TDI4oL
6QxGXaNy9EA1qeZ4HdTz5eQvn8+zw3J4F0Hsb10nFeai2Es+jSxvSNi92tMPZkyKfLuBvG/GGcli
6PTj7eASAv5ysCXdNdko6wCXCtIwhLrelqtNgBJmztmH0wCm2b8Hrte3NY3M3WTv4r4hvso1qtD6
GcB7IskhGx+i8xqPp+dfhphxKdcmt/OKER0NONgxcqRbjZ5wtuXhXm0vVf93ZA4HPI+JHt+cTnfw
qB/f6E1waddX3BkywsUMX7OgNaY5qHQAZuicM16JDo5eGTRt2t4sLTLb1hIatAAm25eChDitX2Xv
0SEyU9s3C0CNIjrfXGQBbEaWsDhJAlaudCWlvMCnlhKiwXmOeLcNIy0pxRIUIQxqPktunbHrEBbQ
NWzHoCcvtrNMf2pDxUAdshzDzPvmnJbDCpkgkQ5XfgTBT3IRWFlAFPVUyaWylJtLe/O7Igi/ysAt
YocxwqMn3MHOfrCRdywOLJzlV47GTimR7KDquA6Ihs/EO9IJHRWisqs+2PnVSFCUwM/5iqSO93VE
TXHHDUt+nKdwHyht23sQwfqao6TgBtGHLqKFcZEmcOiVYdKTGhg/MrShRGHlCde8g5jN2RoNEhAh
pEZHSbDRr005WXFfHhVN0WKe3D2GSXO4UnloMQoeId3yNZepjLgfpTGWQO+A4WVwJTPPAKzXeO4T
wbXwi58znSp5o12hgKI45je8O8RmNrEOwk+TDh02+MHf4NAt2nmQDbJg32b4Nz2BOZPb5gCAtrNp
w/WGNcFcFJkcvADHcB0i4Bxt/oj/wLZfdt/UsNc3xOuW0aMrRjcuIpjeltYAzQuL8uZhH/ol59ih
mDYHIWnke6Co0eavOrNHFHqolHRrmZPhpBBysdNOT5i71lF8uTHp7m1UgPHCIaqRLGML4bdrIEcL
TbcvCG9r4hsFY3hhNMOcIxrzF84MhDiTWkvamzL+tTqiWbC2vzyN1k89gBoIndWBgx1BUDbc/rwn
jyvuH8A3Z9xCcHCb7FaW0baNceMAad9PBnPXjfjTHjDxhvqBBIbgB8+SI8MMX0Hx9nHp1oT1Rkg7
G1Rn07Txh472SeWcbNdvaDNXx0hMvEEwbTUSI6zQyWMw+25iGcMju3MBDEFv5YiX6GV0OfRPBZXI
vN4CEAXCodjx74MHFDO4WEA8TSwL1Oli83JQ7yImn3zbF9394Ni90Q0qOwBN/KH2e+uZOKXFB2Z9
VyeY4c0PXtafh0dI7YGaQ5s9fox3+nNQ5eyGczn6L6t3hEcnQiuQeqBuFkydgAHhyf3OKEN6Gcyk
HQ4DWeExVfZv37In540/Z5Q38yEBslpVHGV/LknWw7kyW1Pzq+ZW9kt4o1MGt49OouhAbMwL0L04
By+31qNR7OFplRC6x/aqAuNl+qSDOroytaLdWM3BwmAcQj2gyb/7yTuMPLg/XLu7GdJZrMHe/7jW
GToG69e/AIqU+VTOvkiYs1Ds3TJHvHpmm5hncCe0tFdmwMj6MyPqhC+aS25Kp8AmnNA6JD6PxTrC
5oGKmvHKNLsHDISI7RYtKbulwVol4j3x8stDzVnGyrhRXtU8+JdwColi/8HhJLmazVTBYX9DFSQN
g5iK+uS6CbVQU1hu5M/MkY9raMIEEavgJSPQIQL5EkCotkJuuSKuNKk/ap7Z2SzMfrVT7vDXf2JM
i9ZgxAFOaQOpTnELUSYAi2IcRVbTpC2BuRKgPqIvfdVjgRj8RAUZjZih1Q4ICIOwKHA6NNdI0dr1
aQ2OHv2eTi2mnRCXpiBhQgwYfD8tMF4XAs+rpBvvucAodKDeGXkoZTDIEN1UGjaMdMz9dxuNP7p5
5fdqzip7IskBEGCgaQ+YfMdhDY+Qlm9HgIAytA+4bGc+JRuiINDobtwlKO9J9tnTvO81Jy3v8h/S
rp4cBv/U1SYVquy+oJNqVJqawzCFfjQaTFgAyGTLGHx1zBBXJE6XJkVGnipbZWyLsoGMAyc7osrX
LRkXwuWxThFQkPGsZY0vAB9YjJMPXY9qUVnyKGeBcadqFTGBZ1LdadILHEQWvyAdGlPIDgWwLRWK
+CKS8pw8EFdXTa7ScaIh5HiTcFw1wnJiJnhfBTvAW6apLpCAEM1fiCjqZK9VDmAO2mEpvXEXV+XO
m3Iha2PMhdf811DN7iBppVrjxjS3O3fI7eGQUxmBJXBPFQy9AtYN4AKWkWIY1vg3LABOGiLMBNuY
eZRwzuCxhBAzIGbpEi0UiZAPEAQ+wYeryKZZAEcFClYLdovNBlGTXyAHVdwakMC9UYBqXVKpfEt+
0rWvaMYmispJXlDExQXWUBlV/wdIwR5k4SmtZT4hqwgIHreRCqIVQSxaljST4CAyZoCASFeeBtOH
Kbha8ZTk8Zjji5eB6J7QV4HuWSQP4LjHUk58upZCE/+9ohBJIY5zUiOlo9SNYIBOivUeh7CqWxO7
kzdddQsWiWTpmmTVh2Ld2jAcSOd/hY0LnEKFRMcIdSkRTyCkcE4wTpaOpNUCNVJNFBHsYsKRhhYo
opoiiibY2MQF9Gozpw/Y+n2Xmv2lekFJjAwjNabx6Z+xwqZ+GeQ413cFnegjHkAalIWpcQ1+Rb6h
7EoAFQkoe1EpFCoo6OIy1DoxxO2Kjwj6AP7/GByTK1kGVqZkEZZn+o/4El9aFGiV5fzhbC4u4toX
SkKTM17CqEObbQvswZiCP+TsqGIn+79St9S1hpXhPLotGX4H7RzFHTugwvC9jO47Y28Gte4DJQ6D
/KYqBZEX0Nlp4um3BErpXAze/ieksgZFx8C8xaNwZyEeeqxyQFK0rHlbdUpHWfU/FVRpUOqCnaOx
f5neoewebr7RlvrtgZm7DU14R25mzHa4aT4gavml5d72rHnSaBszBEulZbk3BwRE+IiT92kXPB7R
DRoaRwPv8FeYH3/FGLEMLnBv11uHyfn2dz2HrzIayRISTKZcOPdt7wZeQpz1jZIPvgrhG9e86tXl
26eXCyyNjcSw4MjjxPP4/8uI11dOWJqdLlkQWQTE0N6nTbawh7g1d2vo7laoXrC3yDw4nIzzhEl0
DWEEFGiW/Vp0G5hty8O87TH8YPxe5dYOMYtkhEgj3KVb+odXKKg1nCI/SXl2W9ojmlmU+xlvHOay
QYjByzO84YzEQtZPfXzsmaKiAVvsHR+WNpzgZ/s2qCz0wgcG2t9Q5UD6mv1jJBxIMhhxpXdxSQ/T
Z2fvH4La4jC449FWWdxRPNXGjw1mUHw7stDwGN5j/FhkkFVvkdXZhLf/iwUhQmyHxXdg7KrUxAUn
x3TO4iPWmyPMPrGsa91/89WW/Tbe4AQfjkvL6t/9l8Sr3M4AAmy4E5afd1SqalpVlfGWbzp6mB29
XYt5Ze/ECvERU9JhMCRtwryvK8GeA0DHQDnYp4SyWXcmzxEMQ0m5hjFGrlTfscZ9pGxAtEpIltwU
tEM9E+MHJO6ZLOmwx+JhyrNSrWxyHbpcu+R2cQ696uIRHnoGQt6NYzyZQKb8wm5WRng149keDkEa
sHDCbYYOpz/rPmGvBGCqQ04ipozDIJdOpd8d4nXB7kC+2O1CCVxArsC7DdQVaGbIwG/QMg/pyL9W
us7K3O8GMLs+sMjoFgTUL5BTzOEhstGOwsP68rKxbMcIB4LSyck6jQHMnbgI2oAYvIm3Pwk09w+7
GpzhgIhkZFMimOvRb8wY5LAGCwNLLciLbZkvi2PXtML5CAIQD2geEXKIMpbBEYWylogGLG6VrjkA
/OrQmRwxBMcUB2M3XN3aWFzrMXW33Y6DdRBgcdNwoNnygLDvzGLe6dDQZHPpekgL8B4WgiXtCIz2
6MaYeo3J6aIz5jQASvi2BEAcmMY3s5G+PMnW3sY39B/CyjSj4gRGvMJsUuvhE9H6BFZKDu1qufsG
zvTIhvL1fIWyHZMIa+vn629DcH7o05PEEqNatK4i0lfIzaawZ7zjYgchV5mCQMzFh9Z2BqqKfgdT
wJ8NJ6AFZQUovFjseoBnfguErGhja6oJvAkNtDpAKiTEoXSj5IqxYGA6sgvjdzuupGQ/qkvzUQkX
f44MhFONk+bxWEQaytVNgB/UZjBEjhXlaz5ZhaiK8o/wog6CUUG1TmkFBe3vg/6ntCDxymdnwLKO
Rceh4Vo4uQaE0gJjmtOPeEsi9AFvmMsHHXOEidb4ZFG25BDTV5rkIbJqc9W8RcdTgBEE5Pxe++Zz
24bdfhw6oZMCX/RPT7D4fl8p4JdIwoFJQUePQpOjQEOh1WVJfFlvAqnEYhhZ6x1mE6Fd71cXMLio
D53r1Ymf53JwI2EwEPjvwQMQi5U5+D/R3qv/MooWJsGL8SQ4I056GiPww5sTNQ92WNapt21IkMfQ
PhleLXNLbShFkPXdkBsMeCZphd4g4ydh1UAP50BN1HbYtWtx+eCsyc/D0stZV9L1GjsdWa5j+FqA
WRM/aaMPb/sSS4x5Gz8MiSInmack03n3cfSxSaHSPoHvPl5RUY+4HtshpIYEdpuh6WuHx3p3c97Q
rP5Aru1HaNqtz7aIP3W4qhimeLdHCsHO9p40yTboNf/uNhnwbjP6/M1vyDttsy0KVeXFDNXj33u1
p7MMjraNW/UuOpXePblsncsyJ+XYOlmB90//svVYx3zQqry0MYoSpkwfkpSFrZQl17EEeHXyGEAR
ymBJrmkl0fkMSK0X2nbK0eRCIn6O4R9ZcOlaEh8syLk0ZMtrC/fgMfnSc1Hfkt2tj07iwHuBTk9X
ICPn/HadUKZiUgt9TiqtifkgIN5Rg3AeUjcVEQonXotSCjua+DzA4RcOCr0IdnAGXgg7Bq8CvZya
G/J+xttC/XCQVuoj1hz4WJ/GBcFHAU8DKeuJQv+1BZIrl0ak3qlE2Zj2iiW0RQNAqo1F1y6dCn5T
Hq8mD/YIzNs5/53/aoPSoIpyZUvWYvTeretvtQ4isO/XJpsfuAv15fl3jy0BnR1EXdiOGEyGoIvg
chWXaPPOEeQJGvEM4g7HVGgqJFg8pMm0XId1Eja8V15kXEIdlKIfXEysKDCzpK/69OB/4g+zuk4j
8XE+TXB/j+fslHvilUkdDvgBRjYzZWpiKwPFOQnLdYo+ThX62kCN2ArQRuBXWO093aUGhD0B5eI8
3NsOrtReuGb6WFfuDnKnuUFHIgtkYBmqUS4QkvflEpx3+3chTz1M5DCu4cdqX2lgcysk/dZfwf2E
+I2WeZzS/aAmIsnORnAakKgpYPOp+YBK648wBVVD8y77yP3z0XNB+0KFMYEehSY7VIWMUDzkl5TZ
XZpL3NgqFco9ZogCcHpAIh+2TiR/NecLhXF0irXeDdBS3Jh15CwZD+N2uwWT6zEpT52AyKwbZPTS
AOHgHL/yV+6QROERwL4JkDcj7pNX+dfUGNCJ0q9zoEMDGC+rCWZP/hjoO4uWcEpReMTSKrF5qj7U
CNohyajTCE1C/flHthKCqZCCgOYRIAnzyTKGTEcjAl3IdBeGy/EYC4eijoaN2juEnvNp2QE46IFA
yVpRo/wbJXXzP+OPY5ec1xp4l+4yyLWL6xX7BIoPmlV0eTRxSi7lCPUHZyRT8b50LJ7OBulgduts
s3oxj7LajTExAml355Qr/RhBH08sEBgaKLiUKm2mv+CVJ5T10ClAAOil6xPH3DyRbi8EfyUReBmT
qIhjptHTyzECWLGmM/FNaAQv+/jR9BFKUQTeYCcsrW5jhPfRPBrbbXwX3t4mMv1rcnWe/Q1a/QLN
/rtlg6T52F+Ma7KuiNzkd6QhT6gZGMTaIjz9mzxNinuXsQeaFIwgfdB84cH9s0/AQ9BFGez6I3+6
i+tMnLn4zT9GoDVrwYfJEqqyrQeVOW6JUOvgbY6Zz4wDrzyB7tRsSWlABb0PKRAcNHY98Sw/UX9p
4n/ZLzPl3MGqCVeb/fhMBrQ6NzlbHqS4BMepljuLfkGYZq97H7gf40qc3lkJhxbFpHfTjCIrZn7Z
16HI3q/vb1mzwBzKWrgQUU9FeesIQCdInVqC6YcoKmDZgPXkLM7026jOYt63sE9FLQTMxO959Ak1
bG6JhxcF2qfH5al4r/R85Yos5y0TsQi9zPXthTmZu1xSdYlDFYDyzwkbDXxl9hSAfuMT02iDTgZX
y8sfLpqlHFMjarDtX7lNQWjO1AV4p/Pcr9B8RK9Gjf3tv1OvjkGcCviJwXzIBLiYS1M32ES4Cj1A
wPjCEPWILQg9z9cUSj8sZLqe8aWgDyaW5TynYZCFH3qkZ9VT9eGSc+3TM2ZguiRRICMMFsDVCSLC
xJ6ZCZg1Xwev6FTosKOB4UHMDABVv/eSj7+JHoznVUf+wyZ8Ba2pn3AA4Nfuym9GDismd4Jhn+PW
FFk9fAqVPYPo76caIzMcGC9keeyzQSnSj8nME+ek+A/7xEHCCzBwweWetjg2mVXxi/ft+hBck18j
PNx9I6yyng/D3epEyV2ZlLnR8a11azH16sgyl6smGjkpSpimdsWhoRb8lrxDSmw6Oix4Ax1rOfGx
ty5CWq2tsEUTuSW66i2QparGlLFqQadoGNPYYKUs5a9m0iaEKLI8TQy1SWjuDJhgM/1F60KuGGLR
MUaxgpOlc8ID607foeHZ01tz7ppEwwhPhfYWwRbKFVfzBl+LAbYQqkv1y2zfunt/9A9jeHutKS9o
dc2QF7Q7unvwq/U24XtFVRbue7pd8BY3Y7CAGkvJGt5IWLY/+x+9M3tkMmaxPmC+A/PZtr+aiklB
r2+WoXcz1Y6zEFj892nLWHmyyd0angcvD2Kh5uOZVMD6Sd1Kja44O6MTSgYJW4+uTc271gwZ1DXB
p4tG1ATAcY6TTXxl3LYR6LNexnV0a8j++Mwb9rzkEmRlyGIZWof/BavC8ihzi1FlvO3d1xJLYGuE
YUZkLTA6xq8cfwku5615wx3kOf2kAtWqzLnZYVFMXKZOQipHxcCh/uVC7NoNeg5knhuKBUjOX5fg
Y4A78MEv4mqgkbkUqhpSdufooR77qg7fgPq6P/lCnhO4XEzRTbnG8IYjCUBGR3cMyVnvXLiliEKd
nlEp0oANrOr5NKT5bb35AgcjDO634YpFzMLSlcII3mEo3bZzYnlumTmp82sJSScKW8zOm+ITmru/
ps/6GQFMYLFSCa59nItxgX5HVxfbi/boPdhTO+CD1Dbi7VqXEUuT5hOsYIOlUkm764xRzgklNXsm
hHiIua/mdDY6BgaYhUcJ30RL0mwiDAGl8dqMbjvCFFlAQ4oYQd89gjjQebsvBKcPoca9O8cpNt/A
eKiNaKEconsKRxa7MMxJ+bvOKlmlIzGKNXHYwqJzBlr8/5GG1RjB2bd78NKB9yGBDOjX23hADB5r
REFlboZgyGNw4/SFGUotufV2WEQfZtXFnvommwlLz0YG4yxwluyzA0QN1u2lSzjkNGSuBMNTuIpE
GNP/NdtoI7G+luXKHWxuMOjpXur+afFdEd6caAAaCf5mWtQ6+kRAbIy4JVm4Ge9c6hXxGSlvAK4/
TZtYUnMf7SNDhE+ze/c+OLCCrjGCEfADcDiGIdESpQCQuQFv6xqBTil+FHhUhrShCSg4UDJf4hYs
G5wzepi+VNDB89OLfCLuxsEveyXulL0UGSz/OeJPT+noN3CsLyBeM+kKSXHW0ffp4Ly5+HRZS1z1
BnUaDrCgABzBMLIr7gwli5R25xNb5fR2GGz/TvT1aYDmE+GTrANBnNdgH1Hz3VHFyQqVBlJgUtP1
MQtvl8J7sGk9HCPY4gtzBSDSuCi7ZfWNoCjzbTa+9owRXHltdYmuMd016nDJUY4BlF+GB+NS0t5w
03RGmR0usloQBteAu8eBj20To2A5T8XD17d3602XqnSQJ9+Lzgo5RBa6Ot74sLFEfddjfHdXvjL2
YBOXwlL44mK9E/DUWWX2/ZQw6e4eH/3YuqLNxkb0T5+ZZIXLxBoFkfnByh773rLT5BviGOpVYMOv
qgEDBvAk8M903rKoDIJTpay3cDDRvlFvRCOrDd4M6tl41h1uMR/p3mPpesmjJc+3fPw+TA+7qOYb
wIrGGF66ugj/LgPEmv5Q9ZowoXbzB0Ao0X3Vj6O4VTyjpYIOMIMNOPuiSrTae0D27dtoXyeT35w9
dAo0Jqb5GjCFGvFkUkSyITRmhPgHyGHjIgH6v6CbZcQ0rHBn85GtbG4uxU2BNxzcJpCFZ5nih2Qo
q0AoeD/i9/Q2hX/wBiEv175pDaIKusneARUcFGfiKqjIkBeQWiXjGl2c/OJsq/IPgyVVOon7C9Jv
uuW7A9ZQgxeErawKhtJfw1mQSy5rjjrQQt1p69AEkG3kjZ7i7PFiSM+nY1IU+OUP7wJpUec1j/DK
OybPagIlDMQduS1jv/ukciIIHMCNcn5BxoBOw5zlFL7Rm5wXIZYooijUxk/YNVG+60BsyXAkZQe6
byM+oL8nyTvDST43leZRHYUZjqb0DemXiNN7kn4L7zhOnJ833V0MT6AkePhskH81uH7Xsd3Bio3v
AYXoZ0m1pipA13BqSC5Z7SFlW+i0Op3fRzxtOeCQMMstd0HwWK+rfXLNL7vbgtmJQGrBZwJOEJkW
1MRN9c98bHorMPboI4oXAdgDRSLdYpgvlgfxk1CsWYAMWD/RWaJLcp5ivc+q/kcCVBAXq1ZUYejf
Cea/+hGt8AbkQ20uZguG+BRDU2KuOwimyNKaLy7uoSoRrV7xYoRxiNlebuckJy/cVr78TS4S7SDy
YXRfFA+wgLM4XcqvU6GQh9LiIYlFXJHTtVVFLR7rcWyl5bfHKqXK5Uot9+N5y/b1GgeBD4QN9ZX6
qtOpfmKHA40KmWdf6gmXIsNw3bk2NDcOa+Qcl5E+H8XuzhlqHZLugHIJpRSLGjpwXJ/qltao0p4L
SmKskkAORkRhHqfWqvqj9EyDE3w5sBzolDCtgQB5Fjp+fOligBf25ZDNLVRdhg+3pvoKzdbUP/pu
XVhAkEr11di6axQAJQDI60JUeGiWNIshrQEkRvpSuyzjpD5gH98vRHlSJ4qC9t6s0E/mpjfViVbt
z/ogl4d3h5qLa7QGhV1Q6EMxx+WETyglIfIC4UQ0hQkRXl8c56hYNG6IYZ03pTPUHPYKz/aG7JpT
JeCCemyGfaIxfrO08FiGzSV4RYVhozVv7awNV/9BARaxEMfM/rovSG8NPxYzmvU9WsfrNVvAWwPx
VdKYEHMmj+Af9HAig2C/hrZJCkuOFiA263dcl/iuPNZ5MuR3Tp+bQFT7UvDoCYDU3AADOU+OxNKF
WqMitIJKs4P4nbYDemgtbPUxdRtgEqiGz31Qbf7a1/8E6rMhtNy/Q0/xAABTDzlifVl+B3qG7fQC
slXC66ExEdXgHyUbi8wW/islXJwkxVdbhBGSvHbtq5zesLuAVr6rZdtlLlXmpH1ONPUrl/RL/3Uu
5fYptRzoH1Q8KmqKjwKWkZR0UxAS6iQVrlTdwjRSLWmEhNT5qES5plwZ0AOuWA6PJ5HXP7ElUuiP
QegEMT7H/4BhpU56M/8kY/rcQEIQQJGKkGmwSjkkgID2vFOuLY1INUhMJ4aDvlzoQLsOP6QZZlBs
yEHoUxMLFKJAVXgekTP4MS5AFr25TqdOHl3jGe0NWi16sQU3BhLGIfkAPIItwdh6QtECxf2S+3kH
Wjp0zJuiaoGHNEXXX+jO2sGZI6/KQbxNZ3R0Pq1Lnzliw333ONiBXqo3LYaZtoFQvH8S8n9SAXag
TxrIN9mDmt+pvfsvRIXoQfZkY5De4CvCQeqzWaTuoW7K8LTUIk6Jueq5bn5EiMJlkoW5tH20MqhL
qPeXJNForuAZnMeLIa1yIgb9KeR4xOpFqUbQeI4NzlwO2FW2zkciw5s2BwGcAWxM2b5VOiFsdXax
raVun/37tntl0NZ0j7Phrsk34hcLv1nKkp0V5LzHwt1j3xmVfmrM/4VtF24WgGZb32bYFL7ypKiL
G5yeHm2ZO0l/9B4NdVSo4XGB4TO7b9zrwacBDLLA2VruWYyMrTZPBHnKhoPDPLI8PJnBCbHCCiD2
dmzVSs0GBpEn72WIros75hX+O4cpdioVRlfekXtJE96+zB5rgKrQ4nE6UNRF+Swe7c/F3zA5nDN3
OyZVeE3fUxRR5AoNXF3cfZnrwo0w4hJwDjyPeiDmC9rYFl66fy/VnDEeIicEADDxSIal0rmzmcYE
S4jVd4cjHPAnraHZ2oxpDIMQ0Qj+ym6tFISIaAmxRl5CYHem0/drE/SEvRfpxH2bVKHB488M8IOU
j3RnO0bK02eEG1KGZwSAD6KPHLVZooUOGHFnPAEML4/kRhqe6xhePMZqzepJBuG16b4aHm/NfG3X
A2j+c4I5qY9pSp2VbgYi96DWsTguCELoSpY37z2hj35qiRYPstwuI2euOCF7m6R6TVlA6T3YYRz1
5Xg84APaYX3ypuV7fmH4si4GqR3tfo/3sFux8bklltxH9WiZjGBReLXW8+AsTQyvxXuCBs+RKiXC
fErCsyPBooxj4f+PpfNaUh1bgugXEQEI+yqLhJCEEPaFwDXCe/v1s5Iz0fecudPTDULau3ZVVmbW
d37owiK2nowz8wujD/1wFJkXzETalw6TRyED3bqHgP8PtRH8nGcGDZgHSE8eZJ3j6jcMmb4P0GWL
1phoMF8U7xKqKjvQcUw3AcwaGfJqgbhs9STtJHkhNeMWyr0setLloKPBXzwouB8Mdc2YusSY2Xfv
4WFW3hMXjPX1u40r7vdmBc7Nvr7ntNzeDD8y9736MEvZ09LSc/cwDM9xfAsx9ksglOIbjl+43ViC
/SFjo8nh0Q/QP5LVUJF5wTragGybPocjZ4nGSNNGpjy4/jABjKcmtDfevnIkRnlt8cUzCP2/eDdH
jAHdSsnOhqZsb4ra+N0txzewECRs0HxzTNPzgy3Ye3D9a8RT7Mz+cvCXJ2Og/uDuAwH6l6t9ZXIB
GFpOsQqo4jGrySsQb/4VSMTJeBdgtEX2QRcBYJB+UHD8Q5kdHulDxrcRex7cke1WGAgyr6as7wTA
ubLEQpy9fmyt/UIf0Y035CZxplh0Ao9MRHi4BIPHxb4soBmSyq1DSaYLs8cYxZYJU5fhvDyPqIw7
2NlqwAkQB4E5QmtciPeIF9p+/UR3iidKNN+7zXZt9kjlQUaN//0xFTmKyAjYVmS4bYLJc1gZKz5u
pzbSGlIcVhhPON4yYoLV3N51zzGaldmBJ81DuVmfvvhpJ3LdGmwtWzM48E9oGydbv8m4VjK92wq0
gHOHKUKrKwhPt7j69HX0i9GEp18OVKHa7oxT/6uPxJiM19mjcs85JzmjhqW5eqH6YjBa9vQLNO2n
3pQhOS/mDeA3SaHHGNx/6nSyKM4WNZUKA+Dsf1NKX/aD/gc+437J2kZXkYycTfbBtMRH9XIKj8xh
hC7REzdOiXE+r1trv5xd4QmTKJRhMJbvfEeukzeL1xcdvDlD44hARiQl2Y2SS8DDwt2AbHYT1KFp
5D4q8W4VJy1XVTteJyX/g4kZE6OveK64D6xUsVDFMOQdf9LBE879lbkxm78Xir7GbyoEhXEz3s0w
vIBMUAaVg7AXVhoM9K4xA7yIQNvDxJU6k8nThbaRlaNCWIuKad1/4TzVCw42oNXxyzTCi18NXlCp
b8x6fA7wZv4hryBUZ+/+sPGIjc/9V+vYL9jY6mBLS1t2Gxy7526jdSOFAq1pFHHet1onbYNrP3fA
2Po4AnXWjLPNV9XxbZhjYoQLbTm6giNLgA4knTaTVwtuzQ7BDGZgjJCWb6/Q0wL96TmwnLeLjzUL
H2BgfxylMInHK92pJszdOQ0b1eBJB2C+m1/atatlZMCWbRizj6AYMXYb5ssLJA5u99998cGdHzgc
pOOdwJB9leW/lBpZhd/jMEUseR5hRlPufnmT3hELcDxr4mYJqmw5yLM8K6ONggASlLs7POI4TLCe
YST6ydzMEEDcXnaFySOTB22zjgEEOdkM7mfsdBudF058xQi+QMOppbVo6+F6tHXWsLLd/QQ4K97h
hcWdNWXWV0vXd3NpYEE+kF8O+EKHntKcwUdLjFNwj5ND89T6uwNUWw+zGdJ4xc53i+1cNWMZDUFz
sm0H4E4+dGcoDeImjia0nNPrHHoGjSgAOUKw2+m0Gk4d+XcKdlqLljirHoOzB9pt/2HCV+eUgDS3
D8pDGA/iJE9TmVExdqj1m3v0xXAKIHheHV+GT3RfaZU2PTCrV2y4Gypv4isv1QxvrQpSjD4OBYb/
AE3monOvwhHeafKZ+0dgZUbO0TPvNX2ssIFbayyeInCxnKQ3PZhUVdS+BG8qOM7Gh/1o46uD4AqT
4SYTeM2rAeB1AufDMCgqUvj232OGD9VlpmCdPlbN8FDB0rkF4inbn8EhepQ8XGJ4Tg/csRArvdqP
QrhjwBxXd3UOfyceBO5ZVrVVwTBl+7cHQmf+KELWAc0kRD7rhrOGnj+1bxATASdQUEI+jl6nMO+t
GYm47R0mKuQ29MsgDjeY9rqfc6h9wAOebDSrUmxPl0qjfiP1YIRQbNaAqFeNMSxDxABGa9d++1N6
yy2yKfPUvVmZDi6YBohHblvnN8v32TLwFyIWrrY9hryvNdSeRHXLPiw7x94G6sAcwCtPZBqJWIy9
Bz1Ig/d27Xuv3oLKNsbzhlKNgjueQ/PkrPDIwfx4Tn2hESjY2FgN/Y5KsHWrCG5v2lNvm1UGj/SU
1lEuXrx4MgeIPtpVEM2TR7lGsfcCfz788n0dMofuLuCyDv37XGUzteM0JMkAF4CyxAGwMV/0XIEq
+DCgHnK+UaHgZ7BQn2Fcq1nZjlp/N7n2yBRpAtJvA/kRGkaSBvys4VLitYnqz75xY8Bn5tAxTIy8
IDZanw60DQjZzKukmpyXrYY3L/G7TCsDPtp04Ldwa7RBJCBiwNnrbUFga5YsHmf8/jKCS21vtCp2
LUHI/QNvpILPuJuYVScPmET35YbqgWDOXE0iK1q5dr39Sj8RtGzZiVnMa3uG71/xSrXDlM+ZshLV
xeBwQIOSZUstRVpDVfev5m3yUPa+tAkTsEtEIRyvfJHg1AAeSe/46vB2zKL/SXseEHG4GQKU6oSj
n9fUvNmmVgENVQ34Bpz8uk88vVUyFswneZKQI4q3D4A1ykeZSz39r52PGdOVrIFWYY6MPo48KCsM
JKggStA/RYqDVrdoeFAQMACgWUGHHIdLaP6i9lIXhhUOYe42xx5nUdRcnH3xzp84klZI+7LT4CdL
i+W3KX5dBf8uKAXOndD1Cm4Q2N903J/2ZnYY1LA6frtSH+4xRtn7ULEDRWVwdqZ0weVqdLHNmlWC
0ujLnLsqp98X/8c8ETb++d2PM5Qjcd9BhPk4SYn/LNisSMH8hqt3D4vcCKm3pYZ8scZYOoeu3B7U
M1GmMefGi7jc8Bogb/LCwhaDBFRwgtgaou5A7Znce7B2yKns2ozathaMYgAPUYdKQwXgbNfWnWcN
KoVRDitDWYNL0y3F8ql9RkOh7yu7hbwz0wN723rLpltvqYHDNmsdYAKy9+A68NJKcCo/Zr7Aszkp
MIsNpNylyEcQeZSP13zeIQ9G8iZTAhjS+nU+0IFD58Z7YxIAOKMqHMgIaEzHz6/dNpmDyGHa7RIl
HjxTwIUnCK7vz29MqmHxAvkw47CjCxQ3XaNhd+z6R0f+BVhXVek+IBi1+QjcQv34qZ/pN+gqiaTw
j0yu5I954Jjx0RwUHKpNCuqcwqymxg89ruIfasq9dDKMzVkog4fZ4S6CT2CsxFg3gLwV5uUui7wK
l1RAX7onzkmlcZ2DYsGt5PqFqQqfYZghW8OlnSa8BsEsSN3P/EG1h7UiJhDgfhCVlODIPwSkwmKQ
39k/ubZYI8rzVdKscP/AOYlkUeIwqbCoNMg7JaaXTZDEIBmjAcEGaEFJDiv7CIHOuUowuEy1DNIQ
9Sr1FrIW5ayrpMDF//td3gNgSAWBajN0g4kAcSDrPFYNR4vmV9sALundVM7B3mU8Srh4jRmIGUa9
P4xJ2/TwIS1JWjuu0R0W056SdgGgTnWEbJx6G2gRkobcV5hOjloAUAXKik2NI7WHADF+HTNVh/wA
yymcRqBS9/sRKtIys2NudmGi5jPjMRgSgiqKtjSqKnNMaxynFPg9Vby63gGMz8UJzZzaSTVuG2kz
pdgQMoOExDAy0RoIlqv0ELMNRcYqeVJilhAYq6dfjo3uzq93zwMILC5e1CN5vOzQSUr5mGBszJ0D
KgK+PpjDcaTJo63+mDlaDKJybmORRVKtEW1d2Tut/NCER9/AUSsqcZlFt4nh/JEWIywDMbBSbqx4
aWdYkkA6UAbB9uBEEifoLn2cKfHwEEk/JsEUx1qc22xLwUvSn3AC6uQBlgNsk8SahohUTrqR4xeK
ziolt7oYFI4sF8YNAigDkzd+FbwCETEDXxEP27xhCmzKpbOTtSGrTiJ6e800U8jcUlKnlPHaMnIO
4/T3pmOuhsWMCbbWZeJNe+No60QQNbCZ0QI+0Px7eVUJ/6Cg2HRN6PS/8VZ9Ov2q6iN+hqG11yG2
cTBnsQLDRaHDtkO2xMKk1BVkwCvxfW8BHE3FxV2Fvks6wN3FdoHHu/Opnzi+VelBKHXThQzLGMcx
pl5CC8uhBw1PM+GAJNINhaT0I9q0aTikDe8dWw5d477mIyFRXTCVsIVLHT0TfAR+yha4nISH+eSY
wZ2mxwtlT/0L7kbJfHkCG4GQNuQZGw7hFJsMXKlANJBogA2Uuh4A7wtqwNoyrKgHewDG4nDBFlAT
e3BaLDQTLAXg9Il+WZK+Meh7WZMM5jy5Hci8jmRFZRh9CH+zInxK3j0FpyE6tngEbFRvDDPGsMZs
H8YBcdPEfJA1oGP1NesZQuZsdjYhvTAkUOcGjxnNDl7yPNBU+Ro+/zGuczSaMAYByjDd+Oy79GiA
qn2SiRRYXyDpGOCJd5KctWph8K3wRbpDO4MzY4kxDvH+5ypxb6/uQZLKewX7IhNdBt12zix9GOSN
qaDwkw9/M283oaahwoXpUmNFKNg0AVaMTrXDUgZN4jt9PTHCcZK8rQQ7AO7uD3kkkmAvhCrPbpAU
LxzkKrxuKRBPkMktmvxVDmdhUgVuUzhYsAu24M9Mc5uAek+K0vqnd7OMozg9DzpL6ETNEBxemPAQ
i/oaV1l0Qzb+8BKOgWzNcSmgnPdDAL5tPB9JFcFhJ/BrjaRvlRzNaFY2mSwzY+wEv3dtEZQzpAxO
5i8YNEJfTFYDu44o719ow3xkKZ3Uu5VpHvsJog8rFWcmLu3L2LEk1RHXJvlktaljxWfgRaGriXq0
B28gUmVhmLIGZRBEqAKD1x3iAGaP0TvN5+wFttDVKvBmaZ1/IR7c580UWF7xqBay5FsfjgjZPkA5
Y9+B3HNpq1WCcceem6SA44pI6hMb8PWAm7XmAIXyyOUq9/hyrHMz5PWa80GGIXe0ir2y1sw4dBJd
kmyToHdG8lGCzgezigOOrojP9XOE56MbTGQmL4iMSJCvAV4j5EZbPdbvg+1DW/Vx9TD7NQZAPX8U
WUP9VbEJFO9FBSZUh4AAd5yEo+nIIZJzMC1e0PEOYb0jXfXXq0HJXXCoaJ6B/guvrmWmIIjXF9pC
Cb7OfahZebsMQRL1M+MjQNiJekYr/RkUeqTzfQy6PNHEX/A73im3pgEPZ9Zwdb6FWBMsYAbTPB/R
zTnQv+V2gz6WPN4P3r6DBRbw8LQlGLLpakzjntXAeoNnS1xjMJ141UyGsTiiOZlfybZu4p2Dy8c4
LRCQBEMmzHZ7Y5wpKzAgIzlM8VHOsF2V90i8CM5tDgFlelvIWzWXoAAsbEMagtXFq2nw4molJZ9w
VuVVqY98xwx/Y6J4QkPPy9KUcJOmsJmtNKPQ8Ul6ID74aZXDmmFFHOU2Ef6AjRlrg4207nBwLvgA
GKdxNo+Hw5Sx3OHP2Yu6a+o2Qo+jRUJPkeu0EXgL/1dtrWTzr3SuQuGrntYcVriHJWLKY5Zb0NWR
BjKP1lmzawRMzsOFj4hFcKXrw3FIA1M6Rd0iwhn56s0EZE69dOiM5RfEZ0oW1zY/r9O4BplFtWLs
DrSlZeOCmbPrw9UuP0weqvYyXpEOPW2QY+VOCFgz9iqjvHyNr66bmrjJABwcTNiYSooc5rDysrC8
zOjuMKN66PFYFWUIVXfIsiUCadltQFRklZkvk0CtURF10gY4d7zCASz5bLLMOUdkbMR6HSsBermG
98bYAHJ4ByJp6BUNG55BDciwGItQjmi/h1kgrUeJIOUvcLMXmFbgnEp/F5udknchq9ywaPK/ig0O
TObAqE0wYFloQprvlv3FHW6/dJkrGjeKWiI56GSWo9IRDxO6TfwiRhyo6NSTuJN86Hv4RHi1rOLz
S3VmNWCrGq0xtpATHe+JqQxaP1YtO27323SPPnUPKeypw/ZmHgvRjzVRTIoSh6Mj4YT62Yjmc7li
QNJVgUL3AeWWGsbiOJSR2usZ00/kbCQv1tmDODq9DzerzUMNyZ9rGr+lZvnOI87xeXZMfyy/SDjS
FZZoEQaMVmH1vJLwKgp6n2XKhlc6AwttqMJd4VXdCeoDZi8J+QZvoM2Tek4EizfI8VC/mqR8BB2l
tOwWApqsKQw7SxPmD5BtCKLa2Rb+CCTL8MyECnAEELXCWe+vFYWwgzXpgMbFbAHNRAWAOBaKw2wp
bqsU6iBklAFEjy+tpPEYx0ote6VKmsjbjMow4SkzCLdECVaHvPzKWC/RSUSQxZNRZUAd0FHiaahl
KSbAfqhJpBpSZW7gsgHQuxd+gowCsGD7O2Ck89cZJC7EvyIEobpHC0kjPLjsf/0e9VhFHnn7fso2
5jIgr9CC1ZGyGPIxtPNUsrGxOKaUnbP8sDdyIqvfgxiLN/YYfQdpNdCjnzL5yCGJ6jHtrtezyu7b
gZxexQoM4u6KEzK39D4mZHOPvapYPqf2e7qSVReRK/gpmRMZ67mVjJ/srGhGbN+45H6YyfPMxJ/E
rn82wzEEqQVOmdgnyiuFNIlMAyq4Fj9NaL5+6TKQBNL3QFCInIy+VI/SrlEmm16E8CFiCTw5OEcN
M1SgpGaNxYtg6ij/xYmwkkbZubb/eju7LCnLjYD4i0dPTB/4BIQyIr7jRL1Wa9DtRkSNhO8RA1Pd
LSqZFw2ERih3vVKRcUJQk/gl2kSZLlT+tzhYhDR56TFknwRauSuf5nOb/qf66awSa0F0hzZ/d4aV
HgN3J9rRckfD3ZEW+L88XH/LJk6ZqPALPqKXeDpiLWjT3oI0p61SknOGdfyv56/ylkeOFRcdxA2D
qNG40+AXVRHEnYFjvzyU42m1Ird0xN7sO7PtwWZlcAByDCPT/nExKa9hHgjG+EACJH8nEWfNeENt
CgUcRUYx9s/kSybcCYw2x0yoKcJvo/XcQb7xpSbj2I7oXwGsHDxKJWxJ1x9vh33Iarezbys0fbgl
3frNeT4SDFhGqtEIcrKJVT7kMhEUrZCF1KDb9IzcfC8vKZSUiS4K8lpGIx6TxLKnXsvZrhC2bKoP
i9NkUuCjUkTIGfaM8lNHxcOs0oY4MY2DkRagFLwEBJP49FdEh1vHtBtDXA1+2UQvjD+mnoiBJFY8
1GegZGUh02X8ZUlo1EUT3KgT37DviZ8mza4ChWr917jQJ52WVx7WNDqIUSyUFwe6QkE1QLMNL+XD
vDu7MsLfBVye2Y2oLJ2LX3bX1qy/D7C5VlPrAEdln2KhgM8gptw4Fk1DFhEsJB2bAJmIXaBad4/w
xpglDyUhtzKkN1yW8gntQNh/fAahNPSFV0mZfteGjKYGSWJIixeOCR9wz984PjF0VDgE+YzpgRjI
fY818kvRNIMOvEkkECErlIhUhQUnc+mJ4eufe7B83VrKjR/BNYSJylpaS6VIwtHCB2xUiw2qhN74
QFor/jlANyMmzcroEg5rJuUdjH0mn0t5JSqP9sjFJnPHakksFOoP9i4M7+VyubWWOKbQTOEoQgFT
ZhZqeYM6YozSxIWeUMlIE9qCbNJkMY5mwV+3EjWgvwezN5sHykPZrO9tdBcdtZBVyJK8eq81YbmS
KB2DEUfREy7Uwi7eKbf2Ap3uLeIASh8lOk8TGhD+izL4BqDHFomhxNCqn4B2uUXQEfbLoGRuSKM7
maNxXWObBtR54jtypxCoGeOAq9MAQhppJq99h6q8nT3shT8Hwk3idO2lBU4g3Hc/Zq57M0TssbbI
ceogONQDLtv1l7Kr4o1IL6sM9dxaLWv8spnfF1rWn+NgCKhsZIgIRjmcDkjSZalHsE2brPtT+9Iv
2VQapHiCCLjUEzJmppCMbmCCVUBsxrqziLD+CvEm8BcAa/QLrCPZPs8wNqqURLtQI37Im/p0pJbM
F4Vfb24joQW8a1B1FCVls55NTrOJn5iNWCkPB40mtu2iSrdBaa8tJe2PhshpOjGHfeLJfBJrKHeV
KhKSk9YRA/rzpuDI1FvoDc5kZwu+N3dRaHl8+qaKUi8E/PHQhlrETtAs5UGwVubF8evOea2Kq7GE
6seDBT1wpssmoYpDlSBwpicNFsRIhVSaDNKQlFeQNkZ/V8zmrDnTOIIp9nQyYqeSKOHTHasYlfOi
QE+C4xzKFStih6uF4M067pEH544eojkS2qqkldolNoJb6NG4uekYe9h1jofU70wYc+gwelVbTmb8
8iH5ohuwhhzQmSxOX7NGIMy/wsFFnhM1TEY2QpL/FT0LWm5Iw5DjQ55TdSXuvZfOV4B8wpmyp2lO
5ojEnISRADbNHJr8cJd7oL6nGQ2j2+yFJ4ySf5kMZlkawpqYIk5iKjTpMXc2KwsIrXM0xx0l7wBs
FSw/pbysQ/E3vHVmeLCBUC5OjEURn8MmD2+d7tJnOF8Hc8Bi+qU9oeMUtWaKhXjvN992UAd1/gGF
nP3UazJOEc8BlJ8/MfpOiprrkBGfoHmZH/NCkHBhwfDY9ErEP4i1BicQQYBhh3xu2ixWGs9TH0cE
mMfEFDkMMtqYDfTA/7LALhF39A1QHCO39ebpShAscCMWlfFp5sL+JeCp7190KIruJk9YVUjc6bys
QbGBKEOdGFpYxNtzO40RorPPPxZHsHA71Y08WRnKMMoPVslblHQ4/IAi3Gb8ZSAc0+Cts2KyZEhC
AgfGzRQbEuXGeHcmK/EVVV4s/B1PICTqUcsqHadCEhfl2kbs/Wx5XoKcCvdfgJCqmg20SdQ7mnYk
36ma64FC0Dy92NIlKaSn0KPZWhDG3zb+Oykr0wYcuPFUZF8s+jjmdvQaaVqdbZtFlfmJXzfb3bae
iPA1wZmAgr9WAtwup2niaxHPaYodWnNuVJV5UZM6j6ZiyVJLx/KZw6xdtXv2CLMrZltt/UdQaNXN
ydPlrk2yZ2uFLFaFPhBZUOFtvBl6bvQddBlgMqJdt0BA3u5oPucqG0Aq+RwhHxsrHI7xMFpgI44r
BeCeIj3E1yc4JMoV4sTiaeUDzdLgMe6c1YZ4bPoyLPR5CCObj8GzpQpvQAEiZ2afcxb1778oyuEA
vq4MiCf5wcEQ243FCoALVx4+Hl0JdLrAeBS8Pnek5LpSCFLypOQMNIHcyUgTdtgNTwYXcTvKyLuB
FlkmCMfBe+JOzVNHFCONNBFkBg5EXNa3ph5nyY02nZLbm8U90ZjdNcAqHyDdmH6S+pmXqBxNRDfo
WlrEFRZeGDmo8YBDKQSprp7ssdCxgin4hEV+viNIVMz6BNnkw4UOiPcQh18bN0XOMdqnYHYcq6SX
/R2nBmxY2XxT1+3I7lLiKbg8Yu7Jeu/WP1beUA7UNLd1+8zG75xwLiO9+rDY3gHuUEERZRk5BvPi
MopN+hWks3titDKn0h8P/WpfMLSShB+vKhG+cI9nw5Z9mGZNq44GDbwYDHLa0hl5s18jQWQU2nat
J1E3zwi4u87Jc/JnjjKPuNBnRioDyyUnPYy2SHWtw97K/67MDUcJmPNpgXqYX8KjvVqH0ethXhEe
v7x3ug5R9h3bd/ODcVeOuDX/kHAY+KDTW3FxOo50HXKQu4xorhRjBLGlrsGpURx9rUK36Z2BZGq8
YxVAg4NbTpo59csH1YwIH41uHRrULZIMQK1+vLuGp5p1L1lgjJC3mum6X8GmB5agYb5Qn5FeEv1U
KUkB8iKlg+UFXzCjMz6laUG1jayHAQjkNOhYT/ZxiGZ2mkH+r3SM3AV/KcsnjYgXoWo1p8BT/WbU
hFb7pevL2xU+zPp7Ig9FZk+qM+SBR/9GdXTMZ5Eck3JDonYoLLwL4gKvTGq2LCf7Oa+c1imnWmfc
QArAv4AAxWdn19/ARIfBBpVsTZ4anIF9XYNzpNIIN87rnD5JeZjap2NzOli35x/nba85Ly4RDGXO
5SdanQ375vywNg0rZ5GgDEOONO0cBuWPU214R4blWZMYHhtSCs6A/4VGyBNwAndbUk92Ty0StL/J
KZpf0pgkBDDBPfeA27TG2Tr1PmPY7xR18Mg1BYENI0euVROE9mfshsQ2rOLBkFDzUZJD+wdNOR/x
Zvg4HQb7jgiKB40BVcfJ9Ee1Dto/d1WBYEmhv6I/ktReQaHJ2f5YfJGJNhmP8CNGTgwO4ANlfAZ0
TvCXw12RAXppbbmoZMMyXMFD/HiYK1DIoZ8ZbZJTTrXDCG5GQj0y5K4XObLPBeuxqlHIA0hyspNo
vszLGmWydepeaFjjm2vtXq0d3eafkT7lFrVc26jz83nv9+3XznnOV9AAGySwmuKq1sgHAGzjZvuy
lR3OHAdUjE+7oiLx0Jp8js6HXqDGTNRWxy2WMvY3FD8RTxmcXOqIw9pr5Il12ESwmLqDU+tqQ+cZ
HYiYftGgh+fCDmgXWiO0f/S+cRCa2NAW987gqeGpCoC0w1OFvGLCYCPirdvB0RH5Ho36TOguFoJT
HwbqwyX/Ow9M0M/b0fJqMVii6SKWg+nu0w1im1ZiiEgDOprB2fzSKcjADYYHAxy9SKA163/kVPhr
JtUOUnHrdAIkYyl84uEd5SsJLyzE6SgqdE/hEDdumjf4qYLC2eFnAd9xNnRQETdkyOz7BrmjuUqZ
0kGT0JDVb24bByUrTmmYNQgC8ypeDVAvMsL90fAxPvZLsPmAbck1/GPPh1Ff0PHHIXuhOY+FM8Iy
hkDvzxxQUOwB/U6klzzRjXkgHGeiOVAi9E5d/3zG4Yadmh6sT5wgQMYPdIi7xW2sJrGc1wCkKr9Z
0wjdVk0FwGRVj7ijyswsppHQauIIpdaPeRFh4EA7EJApxDAxQE5lGnODs62KATKour9uhORhQhXi
t0/W8dlDJwBW/tfEPBRIeVwhNM8Duixm0ZC7XzlPTCRcKYGvjjdW1TbwTu1cVv96cjk1POEQNECI
yHWM6kehgJAw/VhGwb3fHFSViCK7+dZedvDKwBDZHhklRtxp2l0EQWIbk9fxwNUG4j4ee1mN4xcW
jZgapcXWL3vlbsmw1wM8oU4D2PtE8D9YgiyyUtygYA4/3oDhmV6r05ngGWkeVoD3clTYgO/i43q2
fLeYW6NJxiddrW5VazvHcLbS4zT7/jGw5+AMORLJ3Or91fToJp/lNSeRoA2IeSUc3WbJATbfmMV/
3JQdhcD80Lr2WBcbzMgxFt6Pi4Myvfv0BaGNO3CDzSKiXCUowsPEzD7INxN22cWGVUoWg51p8vLi
ThHG4RLW3v5iYo00eCDfHF0GI4Y2KhUpxPCvgEEKJ9s3YK1zZyixHgP8SXZ0t+iz2An+AGZUcyOT
/UccA/LjDhgFiyHqpn0MO/Omy0JYPcZDw6NMJfwR5R0YI9feR1k+iZQiWzz5qWfL3RGFEMZfTDxl
CROAgNk0egUhAEcJC0/KEkwV2vrxDrbey8twySUL8/f9D3CZyVLhDWk+k+XTKjl10rQAvkU2SFi2
iI+HFlJW4BCAsEG8a89rQcNjwjEpOV/y7tn67Xou7mW1kjCTCCypeLa2TR6/OanszZh0DeiDNV8m
2tfuncIrVGIEp3sYYpVDX+HMky90QqOOUeawcZcgBNOcYg8cZaXYO1fWx0jUOePM7W2C2phM+/X3
XeiYmHNrSbLPrSs3t+iefLIvtJSUz3OSCy/lgMU06p5MOut01OjcPlablepCyuKZfV3c1bhHBzIy
bRwEOjuCDQZ+lL6sQwhSrnBNzuIU83umrLbQh63QdUB8hsJmwUTkKTLRHHi5xPYnvRjTXqm3Kvit
tS8f62rvQ2Ak0vGYsVwZebz96naY75dBg5niKyUw80NxMKRJcMXcETAyI5I1vzb9zk0/XU8ymrEs
OgaYUrI2TXbSwEh25qCOwZ+tPJ+kG33pyn9dCGrkdtbix09ZcMWIIECZ8DMqHCDD4pqnjibyb+Ln
uWQhoXdr1iulDRFNKDA7QNLsOsQhmLHGnMdkbxMD+ywrPlM2PSk5cpYk3r/b5Wlj5UvQaoWQwR7I
5g8+49Vss5MK7qk1RZHJgMy93+a8WpbXWPH6Bh76o9EBhfA1mzQFC+nTbkvk9SxE5F1QPgNm+WIl
V8DOixcbnRg1u2TYITytKvN73ZHhdvxSK90f/caWzOwNjC/TWE7QM5Kso88Q8Ks9eB2QfXMu7g/W
qFNo3TFwSFGa07eNYQd6nXvFoka5wjg37vay/WFFQwD8OCWm9fYGJ6eYftjqW+s42m7MAVNlRVUf
IKyD0SI50Jqx2vb3SGVBpIfgum+LR+nHX7YV7b+qBVXH6JYCz6uNJfknBwKC4sFwRqMof6JP9N35
dtyZXNfw9g0XphwMVn9QoXZiqdw4aElE2gWy9NU3Oo1KHws+LihWkUJhO9SGQMAwIWwAiV356zKQ
q8Rk7qPmEadBUicK0Ob88S+3EImE+SmcObBBf/GGaabloONiOLyAP7JQWZzTkaGGWIGA6MiAkHb6
Op3Bt/ey2tw83dRHnVjZPkST482eVFv0KKhiOJCJF7EbU2O1zzhqfJAdtoiO8LgpwZXdldqL7RD0
F3+sgjezmBK6tls59ltDfAYuPhQDigbztYmAM28jQlE2N2xeHQcFivBMdr//oK6J/bx7zxEPsYwt
IuHR9CAG83nxHw2hEe3tYZJCyutsM6Y01PsXJD8mLmK/H3VHR+whLXeu1qPk4UVkJdjAPEh1qmA5
dJSp+au01nCpa/tsbRjAvPPRjrM3A8iYsvEYJxJ9LTyKEXAzfPuT4pJ2uuxM4HSV0K7uxzFmDOlv
MCR2Mg976H2SFU7//auFHcbyMP9jsDTzCwNH7lRRdLXgfu/crQkRpOm9qNyEZiB14i3QswQthA6t
/i0OGqOzOT5eMMXkoktdOjy1LCWj3jmkdLXQCUsWc9ECBqc6kiv0Tm7gNEYMbJUDytre9283669X
5F8j/DuMwc/k4+14n5ihHAAQ4/D850Q8HmzjIaK3KztGwWMZG3RfLbbDfm/ZrY177F94mdZ+cvfu
ffjbkOi9j9l/dpmLULGqR69xyfa4jFavsIA+LK2xqjXx+MiLaRBN3YRq+mgGVu70uph4d48YlPwF
Fzd6QbE5AXD4DVBWfJkOVLVYrdJE2NM6apTkQzK6hZ+yacg0BNIdkz0X64kEY32ZIel9PtLI0zS7
2Y4zNV8Vy7kPqF8Xw6rjpzkBDmYUiwtzOWbsMe9pCOuDrGtjOeXRJecQKjMKPKmX/PeMBLbJbEF7
jWX3F/pHLvj6MHJCq9/fuf2yeU6bXuUzPH2Hda/4bo+ff7D+qnQswFAI6iBkr5HgMlRXHnjBdXDx
naBfmYNEzyAeaAg5RvXDhpmnv65Z3T65EeuqNKUGB2aGhQUsXDYtSyum0eo7l6c5zi8W7ixOwMCS
S+ywJoaXNVivY/wB0OSkut4RpJQt5XFAbbALhO0wgwHYCq4stzUl0cIoBQ8o2hhLWtcK0zIvb1eu
0mqXQjvw4d371LF487KO6/ihOtaJ9uYmgbkVoNLyWjiVBDyA4ByUW2vNHnjbORgxRg1Ws7sfPEYA
IdW9/dlDfIC0+GmFaAUrF7vYiCEo3I/JEzok1MO1U65hcmUcUHOGT+pOLO8/Zgl2z5ah8H6xTC+q
ERmTy+ITHzd+HRV0XGWq8ZuBFiAMj7VdvLTujA2FJnK3iihQr8Hu4n+LAf+r9ys157gNbm/XwGyX
liM067VNAbiD1HdLdgUPXSays3279Hbe3Q9+QPC39w7vcAYeK9mYIlcwlri5D5cHVcAOl5U4+ozo
kx6yvPXtfNqlLlfb7LNhq5MHFqqA/oNpfObPm5+F2oIvaHYzrNsI9hGf8LK44NRvXqD/24bzCgts
o6t3ZiAB8qAahx8kApBPzIs6xeH+wTDCuNRdg0J9sYp+4zoIjYKFvY+efzJZ3vnHQTWQq7D0RJuk
4LFECCy8N3yNSJwi9dKK7SLMpCLGdMVWHhSRQzWZYV/1G+kmxhCodWutbRI37IBqrad39/Cx7W96
r9YZt55ii9rNxZGqs7OfUAVwW/l9bZ0+10oDgc6TrLehINGahs4Z5ukWryRNXaU1S14UlrztrOqd
/CbWw5pgcf5nDJTUk32/sWZI9Z4skdhmFijtEJj2zhzpfWIOo6Q1LBoBfLfmFYNpp9IlMoYkQHuL
ulONcBTC/WMHa3zvEd+9vYM5ce/orWPqDIsx6wysb2I+JCXV1JpxHzUy1tDMLre4WGcYImuCHwip
epRAYiDabGa3QYcRj2xYR1caYHS8YR8tDfjcwF38qdoNZ+ocOzJV2gcnF1/k5Q1yeM3cYnj1xKir
sTA+5pWaf1SVITZCSqPCYJkbXN23M1RdCmwOzbCEeBsJdweHyQmrLGCcIjGop7knxRIUA1pF7NIH
9l1XZ/hmTCI2z93bAijtirjMRxpNWvHmHtLyhgTnASr2Ab6mTHD8Ro/xFcT+ySaE42XpFPiY1pB0
XLxKcoQYKFeujaJxKxhq7OIajBPnSKOz/UMKyII/V0msx5w+g/OpXWTYF3LB+57a/zlodunO4uDE
ABJnl9VG0z08oBDjbZy7qiYFMln/eU4azjEuYK68KrXMtOhj2uYxDDWYzfatzdGKbhla8TCazZ5d
XCeQ0zV3EaYpqK9QjbVx797/keWQ+xax3DYfsrhyj6tPiwHmnEg8oG3Qv1zs6FljlcMdcC4RjSj6
aGOyIBowec+4//L8lcFZiWOLB7xa/ZB/sAkg08gsg5/Y0AKkt37lVc0XCpbXjE2JcBq1P/T9kzO/
0FZ6hiW3+rAAHke1/rKUnDu584LngR/u1kOQRZ1YACK74LXX07h4bF9vF6s+qgVKxtBnB+9QjqRY
qnwkGwmkyJCqpQIq2v3Qpimh6KyOCvEJEGNkoHt1Sk1QmkrdOiG7QFnSKfWQ+gWvbqVzYRr82938
1Sa8Id5HQT2UkuTuluKcKMPSNQfLASZIfMk+7MV+qtCiZEjRr5kq9yvMkOwiksACWdtAKZIMy/Ql
fFVzr5Roqiu7m5WD3Uz/drXfCwblyhuSlBBlIDUoQCw5Osm7Noh+tQyWG9BW9tTpJhF3t2G5e/n7
IOj8WMdQH7bW5bhO6wAty69fA76sWWfqEPQ56Tn5hvsltj3MKqObSuq6pxzbYswz+d08+kVNlwIQ
Ay6gVOoHiemhz4n8JFmTZAorkD6OJZJauTKQtVMQ03pnXs3Qc/Hj0HOVsujV2dvZHH9R6VIenr42
cIH4g7b7/1+kaXj1t9k2u4bckcFuVhrdEY/klpq8dwBWTNqQMNGAePfWtIhcXu8f9Wo6RkJ+6HO0
Mr+bH9ul66NN7T5nS8DyohgsV8B2sLPmY2LFAsFCEqRLlI+f4RlR0tktgG+aoWOStJBd0j+QmQ8F
lFw4RDdosoHFyd3nsGjoOzDt6YzfGG4pq/fT+6R6emKzMCcGl50qhR8MWPe53PC+oJCBhkULL1ij
MHRJGwTL0rr0ds41VvKtvvwLboeYHZPvfzSd2bKi2BKGn8gIwQlvmRFHnL0hHLYoiAiIiE9/vqyO
09XRVV1V263AWivzz38ASAQXEU/xny1aLNpQnEiQmOGeJRZt0mfyuhvIQmyQeOOJiXRic/SQOtCB
SiBnBcm97K9tQGXknKgwwynyWKymh17jciTxQzbXl/jWUR7fMJNrserrLXs7O3uflE8xI88tcC+z
66ij+zQ5dll0MttGg0BnCAEecxr4FPTnJI1iLpOtszVxI/t4CaT4n7cIUqfcQrS27Vrog0Z10BuL
ccvdr7j8PJggBSxd6g5jOMs29TU69pZdJ9Hf5w6KZV+e891ErNRXP+h5r9JA9T2VPMmh9aarO7E1
f/7lBHRwO2C3/gURYQPgTj1DKYyM2QF6qcrF5UG2csgtPXbipsNUR5IEwrFKWi6QCb8jGplvbwQJ
mbaEwKn6aWQDK8akaEtieoZ+pbvKYwsFI8z4u1O9TUriu/PFewnmp7Yicy/nGX7P4bC8EEJvMeYx
qWmrmuGyyZfBt4biXfiPE1Ew7EdPo2TIxNwk9HEj6EXyb7vGkQfnCX5WnnzgDjM31HLTN3Xuv4z5
IRihBdoppL8vWAIbT9DhAmCwDBYDZCusb/IacXF+b7st7K1COjjGCFDsSZJ9gk+m1hDkCYcyzeGG
tpaiqkNuKT7cDry6eEOHiAiqO3qynORJXrUGPLkKM3XFJLQ5ciFWCjJEt40lMpWQUASwLEJcAhKC
AqGxk1U8ZQgxFop7l1QrDJoY5bOc4C46cy9ZB3+QUc+gUIHIRSHpnufYw0o8F8IEdXmez/+KEwwK
BxMVUTFRScug7AX7FvrZPy4c9BTPI/pmKitr1RkzmgRfBsDiaRr5O4B6c2dPVsAG/zhoBuoN5rJk
BWTwDpVp23NoDcJZe7cHYceEJ5zRN9ED0RoO150JohImWBgofbc85wy98vXdAkc+FcuCIG8R3UCb
h/9EC47GAnoGpYnVIZlPOfW21UFYFzDN2BUOggFTKmE4N2FRt2X8/J/CwhM2Pf94KO88Nh/OT4J5
IC4nsFjE0Qao1TqUBiDxBukx+4QAiokwMuwVXvxdZEFftovJ4SSiNKHPiVDhd6WAgD6wJTlvDTmn
FBNg29puGT3gISSKuA7QHVbgJB2kX73umUAZeA+y8+G7B9eXtGIGmNzAEIoX9AR01mvZpgA2uL62
wkzjtlIA8dqWbPH/6RDh0GAW/SesXEZpRkYtTadWQswWh+vxWD4of1ewKI+4Q3xTt6TTbp0PpTf4
zd9ceJGTQ3f04WMDfQvIvAJbAIIUVJ+mmlBSXq+eQ4dFjqUxPpVi3RoZy8qtyWczxGvWGo8B/s4B
MhWYymYA8sqGC+7aZ2YG3bKGoTy22qYQs+YQVtSaAo1xF5RsiON37ymzWl5EgUjb51TQdJyTjT0y
IjGUWgWsb3nw0OnO4KBPuFsBTHE2a4ykmJlD60Sx480VB8WPcE/hBwviI5JKKVAG9u+NLBM2xQw8
p8PJwXTIw71Erndlz2HrctW4e+Bc/Hd6xGaAFhGrmAL8oG2GLILxVhhRMm6RQxd66D/Zl5vL9Ekz
WSO6o/8zK4OAI08a7N6pZoJ6B2WNksBCfIU8C8YHnHH6bWOhGZq1WLoitNvOW5v9MaaTrldi89uf
lXdmVV2oOUJjZ9gIRe11FWoT3rcTyMkKAAJvt4SKuIeafuyIhIeGadj917EMzMt14Y4wptc71mdK
z92gyapNq89oXNxkX3oNdJV5v2vHWMd4GFyXC/fiuu7SeLjrkC8cPXCXKAx3yRsdmPJqxHQZFuzh
Foe0MuWCgUxfOw7kin1ILPB2jC7rF9R7BDPnLQRbWP4f7uRgEYGE4QTJ4+iw1jrQHrYxMkcKG+NP
uAo8OTiQHEVx8k9YKHKtyHgAum3oA+Vx45S1RwZYDe7GrhtC8b4ao3aXNr11napiYDy6744/iA1j
3r5kv/S3j8VNr2eRsS9VvZiftD8tIZnsaTbT70oJ4WWsSqfBh01/FqT7nk5MDvwuDC3SC/DDAoxe
ktGBIiHA+l2eQvHkG9pQm3YJt2VzwO2zT5XbIuVbl9SQzCpwYpim20sFzyLdahYWtP5mBwsy/5fS
BuuUojKhgL32IQnxFVSnONBwEH9sqWYpRKopJE4nQ0rDjhlDWeK7okbsUS6Jlrvw7gEzBgfnWBYq
b0uaEaERC33uXLgRFkqWHHpU7GxNAJWWB1vYewmRJXKGGPgIRQLQVfjJBEMIlZFTTJQfgpNIOc8G
eJph0Int5T/1H2v6P6q4iD/Zrg2qHYt9RQavVAL6mNrH0ueiSmGsS7TUGyYziwGYcmWfJozeRZKL
pId/wiWSHMsRkShyNrq21zaGQ4Mv4YkMClX4laKAET6pPB8Y7Lkg/ZrXrwkO+GwzXC55UuxbTlUc
L/lhP1pGjtCaFnpG+qJq9bbNnxR5TAe7a9F/q8ic+8bdV0zGAgHGgC62oHa9KTzEnU4yFaUJ0nOp
4EfdRTMKD08aLhxCYg9KgTZ5VDi1MltkG8Gb6G33rb51hVBtY6uC1sCOR1gNQ5PiBjF7wTMLuhfU
QPpDyNfQsallWbY0y0Qx27eB2UC/PrDAzY4DYfJ5/Y3ggWxzFrhQMzvEVtbn/9p3+HYIYyv+ovC8
BlxdWEZYycG24UShKINkIcfhGXYtp+iN/f9JlBXnwAhxyghU6gXopvFEY0gtRDFuQMC4Z86mKywR
SORB9IeqgLsj9S3PyoyC99/80xPze5GeWrAOUHPxenJCcjAwrRB1UwJsD+NuG/A4lXZrHV9JofbY
lja3aW2H8GB61ha21lg4vXz1f/EU/yy/M+bqAlgUVsYud+XSQHbt0GZHqgR2SXpn5J3nTJS7c3YI
5iMptGZptlmIjHMMSpj5dg7iAX8mOLOHo8oBzGKMzS05whhaR8bon7Vfn8JCqOnOi5qaLnnL80vl
ZNMpCe2ME9zz/oQdJ/LkLosDWrXNAUJdIAO6lfdEjkpz7/Pk7xEMjAS7XgJ2rq1bIETUAUQN2b5w
r5fTW/B7flhsa0LS442yv3FggEVP8skHNxZL3ECFvCXM1WSDsYuP4dXOZjxt82YCyPyo00RPPeDs
RS0VZNCpjL/tl4iL+R8UHieCvILYVmr69tGW0N+G/TzCoyz0ZcvnGJE8NNBJ+wjDSw6UPUeG4Fq3
65bzTbBW8TuEyFCaPWCLqWUsrpeLa0w5X1BGjNk1OY3HZ97+f3oHaM2wvv66q9/0BV4EhCwruPuW
a4qzGlUjEa8gMjCM5TijIOG5FD0MRRFFyY4MO7O3AMgTahnPBGo68GxRhc7xnXHJgt8rkuTodYii
maNcAVXwOCZM5fRvQxIjCmnU/NISuIpJqc0g8U9n1PpbzB2RhFAFz5H1yWqx2KMA4wueAotVZHyD
ssN7UZdIFUh8WsYbdSZv7jynU8Bhk+Bci1Q6r4NdNDmssGuhi7wslg5bHsZmncnWAVTfOsaCYNW9
hY7MAZimWEwsf6MZG9/cRdOJbeuiLuR8O4kHiSwT7fL34wHqmuJoD4N+bB3dpQuGjHcvKNmdIgie
DZeSu8HNhgJOMazz+Pyn6xK1/de62zgFUcrNUfnpVM6VB2Z5XzFjHsPrZbMVXZmET9i3U89iX4cF
xks4osoEQjOqnkEN0ptqF60/TpziFJq9EF3G231taaMub78DOfTtIoDFMVWlgfunUV89aHxFLCSv
GG+HqIG5FtF4LotIJWxg/MWmLMUEQMzyYGmfn0wL5OIpTnuGByIfijrz3JsUPaRdxJqTQOPTYr3N
YuhrdwuEmXxI1YWncsfkc34eWHSPb7SscOzQLozv9GX1WNwLMNzhQ86BBEmh7yChcSIoOFUaiGdt
y+APn9X0tYWe1sqXre6Evu4BxYYwuvu8U9Fsfgil2vW0PVz9HLugWD12nu7jsWO4UpCClR8+mv37
bIonoUUiH2+Cp2IwCncjHZs1lKMTTbFvcDLYN/FRmjOHH9mectsHqxC1yl/xmGCod6NLgX8D5tBz
tC4OhCgrANDieapERr9rNoofMh99T9NIetr8bTIOOmu98RyfyDHjiD3t/sMF9Bv+rA/aIRlDdHdP
tMxAkPWOUi+6rLtjDLxebtn3BMnNgH+NGHSZfLsS2tEAX1ns8LHzus/emsV+9T68vobWWmE79PUa
GI368v5mfbyYna/bkLJoVTDRT+G0Lhv9+wde/fpbKrQn+hchxceOZrABSxy/ajqRu68O7HcLa6hO
5SaZGYH7jsvMXGz439Ko9fLHy4XsK0Gk2ve/lqH2jIphP37gXad1vL2WaNuaGPkc6pX043Kjsu70
mYkUztA+eBxyeXuwFV9CIgxb4jB0I+m1C90P7kXFAQfFkIIiZnNpiKKz4w0Fx2oGTCI2MT9MZPoO
ACPAyWzoD08E2L1irNBvBpx7swQwf1u3m8NBzPi8vhm7ZHpAwwDVDU9pwqWGPFPauKzcOZkllKbp
OD5uE3aewyf1exM5yo6p2RROTHBcgnQUMB4LLDNr64u6rV/roV04HZgIN+YU3JKbfiVZA4ssRqQG
BJ+SJcL4Lkajhqk8S3z/YuG8NlFlPFQKHhdm4ZsRfdBfMTR7mIPW+F2zf1u/9oSjro8mIZHzHrZq
a3OG/KzdfbFxBnG5bTVwqc8y5rPC7iA2101oWRgiotkEYbK60A6McV9h389LNwn1aUxqWsAwViYY
LeYKoaECbvhLqZ9ZLHa428fTMSSWW20mJAkbH77hBdoUtwHnUagXg5Jqp/DbZNSyqVDJFnQIDKfy
B3A0Ayok1eyiNkPHhI53dgaE6C1akxfXEDWa070HvbZXSOiP897U4/Y44jnn0OLA+y7+/gYDnZAv
EQTdjui8C5OqiFkcItjCDfDSCs1Gmza8a7LTEs2oGquCOW7BMIRlXJ7vJNPwpat0U5RWRa3OhG7S
w6UOWPc7/dBWV9fseucVsc2C1eGxh1x68zw0Lp2+NehYicjFBl4aEiPSDQYXiWbrUn/nJkEOlGz/
3OjvPQAa7NqAejvjcjpJ8ZL/vUeKmPEMlrDHQNYvCdAUHnKZ/0xnkIxaNCixm4YW2mfsYQu3Nv4F
eOQv5wlMb7VW+d2uXC1orRj2jHO3jGCzdZbFcBJ9Z1AlG2MSe4PZ7luYA9wyldWpnDYbnmv6In6A
efwkRGJdrn/Yi4pspzN0e2Q3ShHSgfE9LgUp4SMcIOUDTh1gOBDLWE0Gml6vq4f1FB1ZM42YxtDz
tK/qiPDc/6wKjXQDHhdag+XPZiIwJIex1AyW3WPcX1TXIWsLqRAOEQM/fs0UuJEDMyl1iH/c9K5V
X7XJJoZX5fNtRfQhJknfNtdvEI0H9BJA2LHdqLQZj1kSebVmVUIfbKG85D79zlmyYbPFoTMS9WC8
jGorX0c8YZjljxiP9FnP+WuMmPll4lr2o36tPQUIjE0JrT7msBCRy78vssOuOKnypfHygbf/OsPz
qMgthVqKY5VEB6i7a+Uk8DsdCJhPb8bPAN2qja0r85Ubp0SmjWOzop/cKghRtcVP2Il17RJy2A7y
9eBndjK3rImUetX87TXvJLarfF3AuuKtYVBygt4I/bmNE6GluGxzTTINu8s2DBe+K/mobDjp4p9V
6/C7ebEA+RyR9c6tYmg3yVzpuphqRsNxU0+KzHs/dzWzhx4pa9+XS6fbIPHCIJNEE41JQBUZX7am
CiurHAc/l/cD3sQ0q5r0xUenx9gKADMB6lgzdokMyNlqYr1VUNFpW7MYQvHdUG7+ui4fu5R708aE
CoUUVEMr65nZ4b6ocBBqnB9evX3sAjX9qy3wq6Lfe40wv4sZbbyghJsJhbv4RvTFxyPBoxd7PE6Y
zCqpFaBd4fjTtgHZN4ylONiuIOZy6imvdQl3xP/AknrZIaZfoblU0LIx+DLrDKqHU1TmfRnTi6NL
UK3b4sUZwb5Flm3pJ595oVnPG6B8xgMH8A5DGHZk4/DrTncaLWNMuCvGyPVTj85E3vNWGlKC3tr8
wUy9YgJQdjFavGtMib85PJShKInDaP79OTlxioQjtcy0ZSbmE0BjEVsczVWyj+gm30ZCzgz7BTER
o4Y5K0f57++9rjmFTd6nMYydLxeT+z5NmJNHRuFkrMrXiJQeBE14JfoqFzTRpz1jmv3sfMUs3+xs
OGz7FtjIUXt7HVhtT/PFFMR48Yp4+qrGAIR5+ziomcssPiV2TZwbIRtsU+KV2Xmcil3/6Q3nYuuJ
TT0bpl7On22j8tK72UVeWc7Xb6frFhzLHWT0jcvR9jSM9XSKx8FWgOK5rCfmWGQk3g8MdT+WZx9+
lYOM5rOapSyOfuTiMJHQSAjRkanrA7AUqj3oIdKmu98ma3kuAQ5BQGjEX+j1BjqJpsgUgDyYB81p
G2t7y3hWNHZZMfldv1dAxOutT2o8LzmOOTCPZAy/yFEbb9XC6iBu6jkfHDLEEar5kIq8GD1+QH09
4zehXHqDMBXOsGe8Pt7iPqt9JTfC3Q0W9dBYa/rrCEX657yosAuf/nkgZHymAW/Fwg0SyEVSv5hi
i44Uwen7bgdMqxwlqIDQaxYqw20HAuRjKbuYLxMBvCEh88rGzMbDmlDwNsICQMBzaRq9rpUz4HOT
IA0edJBQK6GhRk+L44V4CWZ7jBbcQ31MEQDCKrBvTF40Mwt6DKYZ1Fudgqapk0+Uwv020/tjuTNb
ePkhYOuhk2Io2Jr3aZynYACozlbQAUUGiWol91o84B+THiUQzBqn/WDGqxZE4HxIPnEZEP6m7RSN
a89OXJAj2lTKdOM8PLytb6FT1Qhm8SQ5iJY9iAhZ/88ngqcPl0l6P+A0hJLe9xRAHkano0Ho4hcF
u/bb/Lvh9ijkwjT2YQOLOmWucif/EQNAg1upp2SjxOnutUtifKhwGOrQzRYwFCwo+90W2CMiVAyW
+DP4hX4OaYlnss0pQanH7gZQkyZmZ/uA9A93/6/WxgQL4r2vz1Y/6liuiQMTM7ODmAKVRgcztmfX
u82KE6chmwESwB/EtJ8JFvPy51CKWGXGSABdqHcYaej5AeSd/JKQB4WHNwhr9rg31SG6xvWbmZXd
PZ60Pil0RtgzQ6iQHZ1Zh/pHL6e4IBQBZcZKuYF6GXaOw7LxmX2phEH7mCwrOIqCOLF/Lml+OMdo
O2TOX1TWMEQ50JCkBkWWFEU+8UKcRCunnTOzKQnQWqM1kgmfdzochpWBiyW174YSYLdrHJLSko89
nF+xib2Y1SjVyT7Cxk+E5YMtV4gvZbfn4y75jqR37rkioPkExcx/jA7+NC/jm55qkZsy3XeQdDm7
H+Hk+u4OUxnRPn80G+DRibzSP03iuTxSOWrC2riKE3ePt6gvaW2WFQagusrGM/6y3+ifm9tsYwA9
+97HdBjg+vG3oIkPYswG7mbmw9W8b4eXh8Meivft4j3pAhGySdwgxus3q3+i8MLVlr1k4iPCRgpA
PQMtosIvD8K+O2B2UowG2qhh89I5N7Hx+VpdxhR6RTm/eM9b8AWmWF86ErNF1vnDISI82VXYSLwn
WAHD33B9DcbBA+rvPTgcoJvU3MohTjF+XuqJ4qVv+1SqiDM+xBB1zAEGNDTptNtG8ULvGJ5UdZJP
UwzipqztdwpYpSTj6pjml+5gd5vX1mMAt6m0SkB6KLtWqBmH4fk5dD6lVyFBg70EsD5/fZzsbWeE
Q6p6RLQEdMA4UBOs58Mq+DAx918zkFNDGZdHatX3uMMi+WcQS7xT6T8nYpKQX5Fju3TGu4TAPjGZ
NpWf/U7t1m6oYuVvpMHrZ9/uZsFN+tndq0aldzcS5B+/cRoMga4pMuNL/9psNIJWkFpeEtgQcK7Z
tR6Xzu4x5y/0MaUGCZx2Rxkx41hBt707ZjrzD36eYOgCv4oz5UGsP7VRhjODNgrVUb15eViyQnfG
cJ3xPZej7wzP3YahZOhQhzOSB8jFQRQ/8WkG2/QcAydAekiPb6gN6E4hRfFuNkppJUce1ZuhLWJy
Iu0WFLLC6y6ya0NZquifc17o4RoWqb+4LmkGgFjNF+LwgOcuaLVtkAbmejwTC84lYxGiaaIOArKq
yLgTp2eeOwdjlWVmjpYsa455egApVtwI37X907gSvKjZXAzUUevqxG/Qz4k7kTVypw2RfZjYMaSB
/YRx1CFXdPiFGWSYtme4iwW8Hf2SiMDla8Z7rqnmqJT66FcXPKX4KXsLd7l+WmtiHkdLuFqqvR9N
8V8hcEG/+ouJL3xtRv8dE7c9F5gSgru+QQ1Ruf1gALvtspCPAquGsAk8RHGo5knPUO0OxBj0Ajue
0uogDLfMxcKa61QTKnmf3UZvw5IJFGRc1l7PjLaZrwbd6WWxNDK7nikTzX7xTtbgYwvT9ycHm4Pl
hiHx94J4kpNONCvIq82dtlaWhGeuxWQW9jYjGXNi8qLclwf/4fpDCVpArfBdmAygAge+qmG1mvD3
d74bG65rLNcG3NG3sQzfOqWLgQUBWLyA58m4dxgePlB80GbKPFImkqMl087NYsfLW9FGiELaJCYu
hbT45Q7KiMTP34/36R0yxZMNBboe1a3+IE8Cs3O/triOLbejw8zQdzXjaHSBFu8uQz4gQWjpsSEY
0F3AD+FxJICTydHw7Znm0PV9aK5LRpLB+g2hEZDcX8seefV9k3IAZ60EMwFVZsUh6xTquAVRLA9S
F8VkNlJWfcYgIgSLWQEazvpknNkV/pYHGTpR3ZhwEmrxhFawCM6mHdhbcudJcyPVvrwCzbH90F6a
QlnnncsqQzjRH9EEEV41ZAutr52dipQmnhM9ILL7bCSumfJuwtGQRvDfRwbjTtcr2OdsdEv8psQe
JNdRji6SBQUQDRfngXjb3GX8fVp1TEoSQfxXDLGpMVbCtkYDcpLg4oCcd1VlRAcn6U5FeSN+CakH
CscDZtaoDG2b2UV3zqEf4Fstszy4hKAFkBNVVHkgjEPrzqSJ9DCZY2E3ScgoXVW/h2MJp/3lI9Qj
sRwREF+g/cSS10j//plaIXIVoPW3UJzhusC9BR95nhyAXJmuAd6YQF9i+5Rh8oHZXn+Oy2bXobiB
70JMCbAXDVAfmxpDfEOcZ+E80b9qJGtQq3S2Yobzh7iSCgK0h9jAdNL513PltUX5EuI0f3PpHodM
2CHuwrY6ExGOY7XR3QxRfzE6rCeiepk9mN0fuRXE3Z6716+ZHlvLZvSGNEzxancHMuUqrfDQE/k9
K0qWv/DSRFrBLZdQIDgeZ44PXLQYr+FuwaPzgsh14GbhAwBPjEwZ77PbtTnqVU5KgDsP44Sndz/y
KDERX3FDhXI1wH+fCeYVwcwPr2bGwh7drh3PRffOUybrQWwdThAWIn2eZf4LsbTmogvkCLIVjirc
MwDX2evfDPOEHnAPqpToqPflgQhwcsfnxjp1LUb0mP4kE3g6cF2cfXJjIEXGlhgFHyLUQ/AGpOpF
6YIHIAPt+TdE/lDKHAgkkIGRGzHt/pwibr0YaUFGZgisbXCZhi6c+QWoGmQMCvgXFT3G7Tx2T/u2
W2VcFko9qn86zZheWjI0ULjMtKPwEbLD6nSLqTKf3NvIKnzE+jJYzT0U1vbeGeBdBHX/vRk4/AlW
DOvTCk5d8AcmKAIU3JSQ/oFD/GuyEHAFLUoEWoZ0/dOBDWRWM4BuQ5gWzKUA1sw+siRjW9Hbf+8X
KvNi1lDyU1UAFXHRMbeG1LMiCC8IXfDOQWO8QHBvUPynAdIc8UGHZSKz3ZEymRqNoHaqXaX29D5H
GotrCdNW/YFTfMeAGZ8Wu9ysv/aL11FGgP/IZTeSQ1dko6Ewwco9+pzKbMfrOyv0PAgtoFx1ycIZ
AEbKYhwqxx97wt1OGeWDMP5jgMDoclgv6se7M1MFjyb6JF1j1sOMOFnXsYNwpF8bLTqxehHShr1F
RHgD0oH01zmytFBE3/ZQKRP/MRgBUfzw3qCyOg1whxPwpeyZpfOmIWDlWvmkrr3ONgMi+P8ogEBH
YBuxpE/F7j5GQcd+1QZvd9tdfUZR+8S/jl+w3E68gpNqbBkPMCwKZ/egwc3S6cke1UilaDrEtZ5R
tOM5P0ufo1M0ME79Y/M1+5uvJ0bl9foDEFE4gFEQWshXmIQrMqTZTQjSYhGwuHFsdAjp9nhoG2P+
gvyKOu6r2TSnkB7DAakEX7duiPR5PnW88JUTVnCxr7xGH1xBaShEikfeFPr4Ut7MwI7337vJO2Na
yeM5apM284OU9f7YyMX50MKgkJVcHQ+VsKKCuiUOSPz75Ye0AmKiCQRJ8RwZp+/llC9+LsRNpnoY
Jn0Xb10ikBnY1pXxvpIc3diDm9GfMeEoFCdDhLIh0DV4H5Vr+z3at5kjljuyXANIf3DsoIUOGEOz
z1zObfj4C8Hjnz+jjpysB99Ewea53Cl03IgYthEV3kgmVIRSu+8FTS2JiTeKaXP5iIBcHgZBF4PM
XhZfA/KiXbTp4hJK2YEP5+g1a6uSLINIh0+DQRXcNXxFQz166bDp/RCwR5++j7lqanr8cMsuk707
ZzQVm/JHUXWCZej50RYtxddGiYfQw6xPy1/itHXeST57LzJsmiPKwIdVvczlk0EAooHYbPtdl95q
MjoCUYStSagX1AZ6tO8YLejtXwyA2x/9+MEDiFHsBqHYQ2+zvy5eLWvfzfRjMy70ZpmaZG48F8sW
MxkyWIzbBCUU1LiCYQ0klcutS/9itIP+us/0wNGs27oi1c7MTr4vjR+ZrYyi9e+ZlA1o1Xf8H1AK
UtTQI5IPUimWwvKEP07MjvH6625xp/oyWyqpD0krpUwpcrusfHCxbT4YUWwtucQp12e5TAU2imaL
IrNdt3tKaOC4Dv3c6m7fk0zRUXYk9nB/Q4AHw6f3l8DA3DHhhjurYwwbDvTr47Bcd+nzuQ/+sjCu
t0Vk0x0ur4/13QbluyazBrWevnxNVH/JcoVgQoestx6jH7SFK2z9OLeT843px8tIyXwzQVEBkUfR
su1/KZXJa3XDXT1uTJQn6/ssXpd+a4xaglijwihiq3NRyfwBnSIHrmM2Qb34VlbegM57/G5dGPF4
UzLybYJcmEt2QQ5Pf11a+YaEH6d0b4fhnh1rSqT08nFo3NuCIG62dy7OgQv4OmT2d5IvU9V4ju5Y
kCwy4sMefgrHiFk2HWtkcEWTp/150iSr4wEJWHucVTr6cyiPyB1itcNuSjwPJJTRMbqw6XmpmS5/
qMy4P6Ny1ndvhV7d9A4nx1/tIToZrTubWM81mnAaWvXUwFiWROcWke98QwRuBF8bw03Hapj3Hlu5
cdQ/fZt1wfdLLsW0GQ94NDf3uwkG103t4Wg4KucaQ4fjCwgP4mbo3BgQUKlenk9zmBuqWa1YeaH8
3L9Z6Ye/Zd159dzoquaHX5dmhkfL5UUFQiDs06xX1TzdDyEi/GwWRTpX+vDaGsgX8j8o4J4Bz8wN
iG86eJI+T6OkjpVjDnT/0tOO2WHuMG/Gw2u5YpHd/BTU0qjAdlGtdf26xbfW+6qVkmNv1bMWaNGa
R1Q5RqCQm+/QqFcPV7NDsUhWrBe8UI44PYn137FvV3fzQZ6YqWHswkzVfZIYzrB2ebc1BtdsU6jt
3gYRXzHbDu6AAL2MZpcIKLblqTevZQ5VbZPZEApfrX9rkekDej+G49ciTGZRx2KFdDHywsHlyJ2+
v902YqQjG9bzR2lo5a2jimWvXn9yvS5dVfM6/Z3aMcIuwpYIn8Ni8ZhqdHD6GxtAJHnDf7evgVXH
kV7g+f+94gi+YM9rLWp88q68dC83+jcTvkkw3Ex/NJCQPoBX/xOrHxUsB/TPoQMhyyxrh8eNMlIf
bLgtMFICSA/2zT+mlxqAdH9z68saOh+Kl7bPtVi8uU9Ps4Xnv+yf7Dc2UVWeRm544/c4NbCNY9P3
XnTTCLYuhTvvQ3aGRNVBscBUs9ydyS3mB6O8CSkElV7S21+76L+AVUSA+KlNVTGjm9X7ube+/vvN
hq35MPtLWYXqiH20etj7EFfGKKhs67XpIU4p7HFZ+0NYbBgEWWpCGkK7YLiAmrE/q9lMiav+TZ4D
834zGZTyB842wjOkxZw46Rjjpms9k9FwQrbgWORIb//tB5QlGAiQ8/wN0AS2NqxSrJTIrWTAJ7xH
Oo5K6F1wG/6y3RbRb4SYqYL3+uz5b71oTMBzRp9//2XtYKIAdYSuCaIVbN3x/TLtACHoKt7PHHGQ
L6BqZSZ0/AjQG4j42lFdbJ2pySNAQeja5/5423E0XEo4Yi77zmiPcdsZTklaQ8+bRzDSQpfLLmw2
bamMhEeqziBwwMVWxTa/9bL6ewrKBr4J5CniKfFP/3zHf/EJRP/lxKEhHxIIT8jIPqZiXx3InDI7
vPA2SJIDUK3EWeE+mTPyOaMPR2IXak6z4za2d7hRzTCHdOExWqshEMWg9Kj8OJZpDXvbFcMlOkVx
vOQt533XgWiHokttbPjlMiX4Xa2M51Wo8wP47fSXDD+1UW/3KcynaopyXbJTNGTx+BatowosI6rN
r6JvzAndJFALlgfQMvtmiT1BSlBK5GfTgiR01EKt3Kt/XqvPMV24zKPfhZsUpwc3tBh4/NZvsI66
gvEvEBjRywMhUvIungq7xALjIvnDt9la5jV00FfkdAQ0ffIiudEOLY5Ep24Dd3zOuN7QUDVWrjhd
R+kY8FE4m/PfRM7q1uMfBAamD2S2VBc1sRUePijepFdaKutxWWKQBIIPyqMhTF2pJFZNbx7r6mbk
124KOtECGWaEbikNwWs2CBlsihB5U/IEtYgv6bTTGmG7qwAkfCjUMStrUydoDNtbu+9KQAQkYLx5
JuqpvgPMo6kLhFT4s/3qZkzyDftlz2r48bM7u+qKhQFZIMzzG4Qp3SswYFEsDv1r3nY1EtvMMLUO
7bYXvsdZuCzuQQtD+irQkm0EvQ9NTIlK3mhDwUvcHp4weliM85uxISJuOL6fIs0e8twyqmYEbN4+
1hOPBiMfoH4zf/OeapSxO3wbPoYFh8/YPg18Idbelp/Ti2qZXRgeagIbbY5ghHzW7vAvr6lRRF3Y
Xw3vi/cQE7J098Q1lAZOub5CqwiFLmOpX/sXu10O09h75efXzytJ06LfSOPxc1M19qM5DJ8XNohU
HbOB3GJPQeZsxRsAp462/D79nFtduHEZWZ9G/NN+GM/xxaQQsqUkFGw/lJW1/1WQSf1k7vFsMd9M
Rr3G/ZTBXb3eGktFiRuP8noZg5uEEAuHosT/9piSOlA6lEVWjj6xW/dOSl2xz6yTenlvHVoImDU8
x7gpD+sXAvV0jKyfQFaLWvbti0KWV/gQCl8Y9yjIcm9QjLUUormi365p76QNZr/00u6YRXuVVIui
7fRJJk3nX9VrYDI8jr+v9fjgfKNN2ilovUKhkLtpy8kqr73slv9kzClEgDbGDu9Jr6sahTr7kVXW
76Oypiac90qw9Pj0+iAVFjB8qmKY0vKcn+q1iTot99kweLZ251Z7HY5vXaeBaPgcvbt0bLLJltNs
SJdMZUYhhW2HdtsoLLcnUog8xYvpfk6SU9GZxd9z+4uM6eMq3cMHl/bK/iYTBEbvbPTtTqKJhgTr
du41QfZZFTEOLzK1Kr+O8mZUdpvdh9cPkYRx6j2SSd+sgZeM/O70Xsuo5XUglRtD8Otz77Blbgam
BQoN4DSPg9Kj3Fn3KIobY8QA+JrY6huKkUv2T7bt1Xqn5TaQuirzyiTkbfQZmdwwH3hADj1Q2VWJ
sfyqdklcq1n8/egDvsYotq6hdBaMgb/rtYbSQoIImXbqoYXfzaLdGORsl4nbb0gd5aFbvhqk4u4t
Hvch93jtRRdB4QiiSm08qaWTeBHCS2kz1Fd7+PjZeTZqD/SfyDH7jZmAVBEUbH1bngqs8qBefo4H
KymLFbtkM9uT63ce8FuPWl8shvuFqbGnlWCn7SmK5IBIRW4QBC5knZfbHx2MI3A7z0fUxlLB7oWX
b4s/YfpuaPTn8JyCzrzjtad9q+dVeq1YpfshdQFuiBEGjIp4ddIMHZbznFHNuoB6crphMAEu7Sw6
+v9YOtMlZc0gCl+RVSIq8pd9UUBEUf9Y6riBuOF+9XnaL5WkMkkmM4rv0n36LJP28GXWAWdEuIiE
7kt2itgUY2fhDXV/qFnHAZfi2/TIvBwV0CgArnCerob3izxrKjjkQLA3RDrezi9mp7R6LfsRB6M7
I0cLccX47CyRCx4JFnDhUAiVgaaLX6VstqOjO/xjBFfb07ZmVRpDfmwtD14MiFBvYmDc6mwreOGY
OmFuwLba+m7pCgMDc8ddT67jnsmT/kleB7803jjrvGjn9vZvxmDpf8UTnWEdTD6gMYSzQfVCFxcR
6/nXRLcIZl2bRRF2uHXJllxwcWuTh0br2oZy4bd1C3+LEhaJ1u9ytT0pz1RImqy5wQ6ihQKoE47o
XDhBkcSPXiF+Gvh8WyqOykVEy5jvLnbIGtUuxvCRj7YjBNHe82XKqobnKq2e7i/IbiwpkRRE7veX
iZallTd5SAdH48mbMLGOTFG2Fb+JF0zxTA/0oL9vO8ErW/bErC1QbZNae6sU/Dx6UmDztqOaQUc3
C5tumPnKK2RbmB1zSVFc+Q13DMwOs4R2llOMEQVZmKdBRf94kvhdQktpfesAHF8ko4cU0HPvMwNh
pkn62WPetg8oNQ7pIfoEb2deRw2Hrg+v/Ip2tWMSwJJIBC0uHjgkRFdnvG0kNKu0h+ejNalho/J0
KF1q8zC6n9nwbhCVCSXLp194zwimXThqrnhysnSLAd1vsWExVmGIXnOOvtPIakx72nY8n578gRpP
+aT2Zki1AWvTmsPsOsCLenrEoScaSmKE9Qz8swtZQ5m2BuWlDGBfTu4WllKX/inDAuxuWS1m+9yY
zLQaM/ELZUafLv5YgNkaJuHurzXd+U2/WHWwpjsCSCztESMffDou9t8Q0srebvjXuyHOC5xS9KCQ
VuzSF4s8nQA8K4dEHARHewvugccLu43r2oWtXlHx/rLB8B5dg65/qW01oh2WI2as1mO13xwHW0AH
8+1GQV+QHtFEsQGtQPCXj9H6Wo0Xy7BL7jk1JjcvVBTUacLGJz31ksTNAeZWmGG0EfE0XXHCaAye
4PnzEo1Cd+cug2b2MepShlZH968r54vd5WGsTgPBj1hWF2/UzPmvGw+IhS/kFHvH7MBRZ41/ropy
pwmHl7pMRugaK/HslFNZrxVd8myxFukmprZP8yUOe2+jhCA4rvdk7nVBEE2QXgnt/jFNJMnDlUVE
L4IWLfWdtu3TPjDW+LlOf/sxxgDU1+B4tlv12zjDAL9TQ6NhYfxO5QXi358fvAKfvhcgOhQvED3A
p56hg/IYm06U3D+WjD9YZFJSYzmWttCQzCDtMiQBfKcagpm7IPNJrFTyzvArozIjMxiIEKC3KQCK
aWsdqvxYR/qFHhSDzx9k+gWlplVFNdAbzUCOo535+gtw9dhlgM5i9P1GvtFylsFuOrY1GuLkRtBQ
eGbQyhLZgQld8RVaGyIsnQuq2rvina7K4Og1Zh5C+XZAcq17MCAqm3dHFKfgmGnS67et1ghYkKfd
1g24RrRGORLNnTmWDnSP3A25gJ08A4Kfzm69SXXAIkJUUtxY3hwAoMk0qAhusKCzlRCCXw6w73ZC
WEKkUYmjMybucO6RxwkZCLdqpicfa98NWjMdrxYcbAb0jAg82laPOAiw6e1OnJ5eDuCzwWPsxRCU
Ji2WPWLetnPOatSWYpxOaRIUmNAIz15ELdjvwsY3cjz0R/1e/A3WCH/IoeHaWYuel7nuF/nudaoP
Xk5PN47Lp50nfGp/9NAw+RNCEGnHTmFJQweMt9ZgVVXj7qxwRG8B1Bz6KEvcxqAdJ+IRl7CvnF0S
jPfDRnIx66QzXtp4cfxEE9fpAccZ+DlIRCRGQALDFA8tGkNvGtMKmgNG2si8REnQo/ViRIHVvUZb
2rGTz3q9kfUiZvua2Z/tEh3jE1JA8lzCJXCz6RDwygNtMNApYmUF4cRKN2sIwSqwwDdd9FEwZTG6
GpSrSEOTdSI5Twc7JSkH6YA4upfmJ0k67nsrPi4oZFCCh3WoZXBHEGEGEVEw8uMESy6Q8DOtXshM
BiN70SHNULOgx8Gh6u7RsoJ1A77zpG7snLgNxptuPghZ8PfdJTgh4SwDMxOsbmdWOLhgB2XgCdLs
v0E0G6QjAP2cky4L+UbBZnijlvUFbMPdcyzjXWQ0rMlj8IhH0ImCl/+K69FtAGLHLc8iHDcSUDvg
suAVXtyzc+HqbXrvMUCns3P2wcm90Cwap005KtDAnK0o4oglsahDdXkRSckMiy6v4WOPY4+XWE49
ObjFzhPtLkdgDxtUSWU4EBuuJh+yEsAF8AJzKh9AiV2rifv98hR1oFjYHXcGgmSOS6uY740gKhiW
g8kcWVmgApGbym7nNDe0L1CTYmLWt+b+Uwa8SToKzllK3ti2xz3PrPtivEIjbNvHJeKwYnLZUtKz
qk9ekucs/fhpQ660O3xWbFx5F9aVSxNeTvbKsEAayAO88duaDm+LqA55K0vAJ0iV8EBg2vMho0FG
asIoGZlLpjDsrBk3MksUxwe2Kd71yNlt0kLdNfa1vhrQqhl3eAHHycep+zwN7rCWs4jvRL9J7Bcd
lYpVv4IIVzwgQIbY0mBeQJ6qzT5+/DTTKJrb4QWUb/sx/rhDzC5+QA8jhJnBqMKiDuUZ8uJZirel
PIlf0kgiCTgJ7mPE3iVJ3jeD+zxgNAzzK8hpsY/YKO2JP8zO+NZWPvIA7gd4ozKlq/8+FniHJOfR
r+IuhM4ayd2B/McHnkBI8Q3Ir/xSIVJ9jOX4w1zGpOlELsJzey4PbHt0v8+BQHKksQECGDcsglp5
dRd5w5GsUOprnyyAYMzkpov7VHfVZaw4WIxg9j/Mxfqg+8dzyKFV5NUrbxyt58J2W1hbEUZUPu1z
QeyVprMCyz7qP1FElSKluW4uZB3YzDMXEnW04fRIQHZqYk9hN7zrlDuwizXTAS06pqoyazgNu7zc
tsNmXhL8JrGlzY+jYRHjdIZ1HdAkAqzo1ovwsYWpLszdy7uvGj+65eLvisaU/QIroBTZ12X7AXPa
H4MmZqEP8CO9DGa9UY70ghMT+uMLJ2G1GbSx7BLC4xN5Ni2xMj8Utpz80fntnkDBOFf1pStiRXmt
UMLBPjlUvjYfyezMX5XfM5rMQxtEkp/xKyS1DQptm9gnvxxmWdseFID806qGqxaXns/4uCCc8Gw+
8wq2GFahSrSupzYfKZgmkyjgW1oLUH/8z7LF3S1awHV3Gv9ESRMElddB1glXraXmLCaqt9p9LOA0
s8Q+LpRccgW54Tt9ExLXte+BW0zy2ROVuV4xeDWOdNzZ5cr7S0+nsM9S6canpc09DnVndDJfhjKb
ENyuv5MvcwBuFmY04/rsLy7Q5RHOwpZmmIN+1ypfju5eUVpWY3j8ozf7JjzMIXUoZ1KNn/dwgZUG
ZzfGsgcYJRgjEyDN1iSQroJGKWIdELzuBOLXY/IlU/owqW/OsdV/1vbTgiSL8GIK+aeBzurnNKpN
NV1QKcQSelA13T0GMMxLcTDcjba3wcj8jMY9KgpiZG5N++2OaBOYjYXfEURUko+1m/ewy6b/wBEQ
EXcP0e+9RWWNZ+55e8Lbs9aM49npRvux/qJpANgubMwGxzw31QQxerEYaADN0c4a0mgKL+y9np5a
Rg8Gs9Eu/UXTp1asQMuq6CsS0cJ/mZObc7apJ5BrOXWuaPZezTsWANZksYFnFXe08fvuhjB5jD33
ypae2vlQNcCEotXtmTo+siCHHbFXfU+/PV8r+k8LvK+4EUZdT/BjhqgDr1My2+cd2F5gFZsFXgIw
2OiU6dw7oB8L80dlo7VQcX2zmGp6gfqWbdcQ9hrTvHjnNKxhtZrcZ9MW51yw17we2nYs8MBVJUVp
vnrGWXbAp9gmBuRHVq3NGyIVcSyCVABa+KH5/+BErPh6/68X6Rm/Fx/WF6Y0WtyIW5dE5NrYstKW
tFww1I8JDNg06VSu2wm9b3sAVHAFSp/h5V/aXyU8dAb7wY2SqxNo1ofiI7zgwglM5VO31rZKHEZt
n3Zu56EgW6Nv56VLPnm53GeoyeA1Pa0qEvogeGeZvvvQWdQ+rA80ycQthccY3cn8/PKviMbJX6tM
n8JzB9+etTp4pec1dOt+6d0OVp2S/sL58QzIXsRDn9oU/OkwPF29AqER3R+2EgqVK24EYgPThKWl
w+rqBiqkx8UvrVyCzdsmS5/vFXGMA21h8GbuosC11xAvCamkxok/YwoPTICEwQGMdG8Ww+f+w2DA
i7MJxMW/4SvcwYQF8rg5P/YWqw7/FPxm2vYZkbFUN6PH+Ak7eqDmYiD1XRFWh0QDWozRZRoBYQMw
ize8s5n5C5v1it8wx1KIDnaBx+AdYsqGijolM6fpi6kIwwHuW2HS8FnZ/uaNIcjDQRyPTahOCBw7
xeeSksDmRbwYfT/cc8wauFLmF/r46NmjTNBaXHW11ST1k+FA5ZcZwAO9w+FP5/vNaNnA8A6olwtu
J4XScsmkKHlQ2fkE+qGhW4zyO1Xhm0clsp7C4r2muunm3KvI0DuuGuRJnu7Aro0PqNx6+rDZkc++
pYFqY6a7LeYfY+cMQ5aiCJ0oCg+IzJqwP/YmnAqiwe/xniQoVId88Df/2fO+/QYpSl1zRZ3B2YP5
1M3HlIC5AnCmn4n9LceA25qDm6MHl6zc0m7DrYJphXktoSI87zmX+IyBWw4FhE4EORQfCFcFeYTS
WyWJhjs9V9gCEf6V9lqfi5S4morhA+cPZxIDmFNc4w+m9lOStJfcENzuTHNBrkKYplRQC0qwGWFZ
C7PGSNEbL7HzKP0WrUUEFdq59hkL4kXDRmQugbMKfS4jECOTCp8/WOMyWSJyDsdx5tbWYyxdheod
eUMvt22esiJBUILlwsvU+mdM14RT28JOCeSvaOG81lkf/a579GW6sCOTjafVV9bl5Ojzn2sO8f6C
n9Oyb6NafMk54RH1Zgt+m2KdA662oLE+JhK+cmKTqGFLaD6FAyWIJzVTSbk+lAZp6/VGXHYakk2A
hd30tIB2yCCtLwlAvyWip2xU7A549gnELG9DiJ1EguwI31TmItymIJzNUIRj8itubAxSeDlyHD/s
9/8772rj9hGCx4Cc3hzd27vKxbB+Z/YBKQWcJU8DPINgbtTBxbqG3VSZ9UxOfq9rL8wT2v5mfzw+
DUWj86FTeBneH1w99jakPN0R2yOh0cEMJFThPLn0JQq4wRXZnV1WHQZjcBU1MxVbEdw4xL8dZiIu
4XrUA1zAuArpLR6KgRqVxGwpuQrpK1vBqSM1r8JG7DYSotN3xYdo7fm+RpqVwdtIcQYRaEWxVvHX
g4nJWHP9wAHm6653IAc8jh2/TO4XyScm03qlrFAjSvCAjkOE9Ahw27F/yzT0EkLrdOTKxt1I4f+V
UwKSKOatnByUUihixGAOQQoxDwMGNgMJFGKaP9iRnQbBzbuP8IO62qeR6mmks2xuuN31cOPhmoFo
vZEDE/4gCV6/zNuVbLBqfgj8zfrLw/nlv421iJTzgNcD5dxE7oA6CqLepvWXntswc8z0tkqrgZ91
PC2MmW8CeVxdNn9h4M/mb1pQg2hQewnOToSM0z/29SChpBNLbQIRvNUjrXkrRGUeyakUL1+0+vLP
AKpUnBBGB35bNQ6blAiotWGPRoDDbM7eqpyOo86WrhQs4yOm+sas4c5yXKEZw4l9CENG/3hfGAnw
Bk6vhAtcdgO1ovjskV3DydF/TbEEMdQAxtUXc2a4FWXLumN8KadKmUEOOKZVRnMD7CierFUGGGp9
bbyQkyY9A8N+Mwrg0gS39B1V1mmI1TE9NK7oE8Fm98Mj3qVFG4mdAWrayEw4698Jyr2nSRfai4UD
bgCiuAY5o0vEBN7ZOsfSwyqF1Ulq77rqUYNbx/kzvY4u7uhkIzUbt7xmfmL2nHYjNanyxsEVj0f0
ufhVdtNamNX4wsBKQ6aMtg91+sN75Ie46d0GH+9uIhKjYcBNgaNDdPX41KoBjiE4zlrFweS+AJls
eS3jEV+hw7znxLy45fTu9jwab+fKRW3gijpq5Zex94rHj7zAN7gOade+Jl0lshRLNfGPFfONewSt
COfZlrFsO9B8p3aEOI4C2KIZDYCZjzRV5bTlYQzFuYHtBawSk2MnAQbCQhuzJsVcGymr4rwhMJN4
1rcna3G1EiegOupyprKa8NnauRvsDxBqbiiQIaLihQgCLD5mZzY0iqUaF8VuIoEFyEQK47jCJcgg
xGzxR6Ahpnx/u0Eh1D1x3nmzbi9NAmCAqt74X/iNCDWtB3rFziazztgDqJEcStMsYnspF7iXjvFl
xHa9JCsxRJMB+S+llqIBhy0BDCWTbIebG2JdizMh4aMnZC2WJhkMrJUlyctpOkfIONnXXr7gfwCa
Mf3ahwvaGIAsnMzwyMF/5QPIjxUvnqi2DUoIU89S7aZDn0p7TA0LlLgAvym4xFD5JKPPv3+AFeD1
wnFAlkHWHD9QTcErx6SveDo3ya5a0Ot67xWaPFP9UX//pfsyrYNoQkueE49boYwTF3XcDsbteL8E
k+Mldh0Grke7RRd8zeoMf+1ZfpzgqwUu8OSIw69QkprFZ2S3aSUNOWQhVZJLKEh1v7+BwcHkWWb3
Lwp2tOW70Z+W8XdtFiKQGFCjDyRtREqD/V+HDhLv9ozP4Y1W7chpQhWIV8+Fr89zBe5P9pi0t2WK
vq9xFFfXXfq06km1RNEZ76ICog25b00QPK4K8UCVUf2dXyK2n/2nI9MN+V1v6ZrQhbe4r1c0or/7
e2+siO1ZPUDPJU75m4mqSaw3r0GXWnUuww9R57z7824g5f7vbp6fskvWQASEEixYBAC2WohjJ3P2
Fgqe5oQHONOcVScEwatTqnlhxrWDgwgaqKW4AWh4SYFNXfcgGD+aRG4KoZm0C1xibjnwt82A4Wi2
R/hAnLyFI2aS2LtwhTOKE+ticCNYSoB2HtGOsFmBOWEWyCAHV48Zo2VKsTdXKAqGlhR8l5v1JHuh
id9JJCazYirbHU+wm2tueajnJaNRueIpD+MVDg3OI324r8FrIJ8MWNqXI8w8QZowL+cA68p9TgRa
E9OZtkhjQW9PxvgWBIod4XHXsUFCeK/W5vWCGwvzM9u5T6I41Kg7u7FD2shvuSTabavJn+g1Gj5s
L/DVh9Mt7Ctk0YbLJpYpQIU+XK5q6hBrc0GrmmrpE6z6CodbW8Up1hoyHkBfGvtY/d1yiN90SZwu
MLGpAyX6YBdkWhNlZr5R20R0t/66XVtCHwBR8ZsQTO1eWY8+xp3Gk0HWXdA1HqEJocyu1mMof1Dv
1Iqa0Cm/TtRFegarrskFFmwZVl/QeDI5wXWdqeEiun4tPjlNLoyTeR0d7TrxxuNoZgsIw0wi5e+i
wtkv9xFI1tuGlwtKVk4pZYPRmNO89unYRaN88G5gbwdJ5lRfOFxIMPp+WUxApgSTw4aaKUsbqx98
zxUNSnAU2CCbLyz5RHp68ZqjDmDoARTtYdGMVKSpMTDA7odzqgPkOvsUOGrcvGPegpt1N/K88slM
hqnKeQP6Gh+gubZCGUmO5RT7mm4f/LqV9MDuYKFhhYGzxbo75S++Kv+XF33ietqGH9aOAT2RHw0Z
TbQtcCAsUTaHLmeqnl7DTqL7grCcV1UuqRSFX9DBfteXPgz7mIiiHdQhTWHy9KWRVhzSQjox5o7E
2zBNn9xgqJlM3KcTDhz4Pw6RiXhqIeWnRbZXK6mC0UWUE/FKbnK9voaoumBnW8zWC3NI17gY9Nwb
UVvmYvhPuNFDWIfng8MP7LqY1qIAiuGGOyu0H2ROHSny+WYJXsZs654cwhpdsnENLs79NJjfUbjC
Aw2xYuwlz+TaHjWkqamQMLg+0hO3ycyysL4rkS4oYgnBNAdzLgjlSJxw8S0Z5aeDV+28KgDbczSn
qMlQ0mYKxaRcefDQsN2kSb5wIba4NQGZcjn6ycejT5YRzjt/iBcDoTTEf8Dqp2vums/knFKE3tFF
cHP1yAtbPNgC+Jc2aHgZpxgllC0mm1+fTyxnKllIAgVO6/2LnbgXxZbAhH5EWbXkbpZTq8SofS1X
7D3c2bhcxIP3waCr3KWdqTTOpUcla2SLCdQ5knVOXOQIu8RV+Tab97YdeOjr+YqGMmcYl8a94EkJ
vZ4P7om0G1dIIk9StlVH7a98oiAgy/OkMASGbo1IAOFDDm+uE2bVQOpqqeOJAaF6/obCpdeA/BiG
HfGhKf2ucajM0wS5fIL9Jx5w9MTsL+M2UowCzj2fBp8WBtdU6jcrpkPgikGEJlqSY9JY8y+8lS8C
aC5PigaLE+YuiSV7ZwN/5hfHknX6QgRElUKvj5NSilOcOFvZxgZnwbWc+sxrgTZMZH9XJre2/4DK
MM4Opfw4JiGb+MGZtgtg+ljP+M5c1SwZJXCYQTiQ5oGXjUaa124wgDrY18GDydSQQmTOu2ltPm3j
CzsWXa/N/BCJ+571gNfAAWpfqzU6wEm5mVcJaEN0YTWiTKFwkmKLgRDGUs+w7jAyQSI0IiBVVhzc
KC9j2okIwv9w33HM/8G6ZCbI9gXRBoKPGnaS0C2a0fVhRPZt8oBSt63Rq1uS05k5g7JrDC6I74RF
IJvU8d0NGVLafE0Vwbc4T9/hSE93wTFuckyl1GGcvS3urqmi02Ay5pWj4fIwn1PusrdDxrn+NEtc
DrjFprtUdR7RI2KDajhP2siAEnlEX0ZU8sTLYDd0snMAQTNtzngrCWULdvcpvKYm1IgbIo5K67/o
ghsGjeXmncvHKFM/DJrR5nkb3ruydxqHrGaA+jQueRNP57Z/OYES9Z7YACg5KVA6KQsGo7N/kpEs
axUhmhY+yxaSQb9JN9U4ed2EVC8Gf6SZ4nX9DpkjqwoX+KNh3BZ4PW/eKb6tKqMRiMwktcB81gpW
0hnnIcRecug/1m0DXm6k2Pd0PGNhl4kMLXQ7aDIp+nKTcFlsL5TxyxspnxAHerVJEoy5B9aBr40K
gKsZe6xGcobAv47OyS2NTtwmv/EK1Wl+35vuN123hQcLgZfqKNsNQZOeBBHTC9I5Pk5O2m6NeHc8
sitQpMXWFGOmBnlbqMXK4Oj0EFYY6oqpZQV49mFmxaSWkqa8+bRyx6UMx/TSY1hgffFOPtm32ljO
OmR9t/kAzR7jROF1Qaq+RctHX9cwDpstpjucQK7Zo0+PRwqzy5Pp2zfyVpYVXQttzwNfGVo/Zbsg
N/2Gra/ohBdfbFZH3dzbQj/X/PCmcgNAZbmZY+bqCfxgJnr4K2iqyzln93mULUcNqNL3E+7TZOOy
CKQLvoebc4P6bEMMI/Kg8OoCjWYsCza+eEPfRAa6I0+64ITHK+eeVwOmAZbq9bboxA/eN6vwn+cU
BmqW5qJwsFEjIU4WztugSHJ5yuuvey88yi3IhWVhIyLrYoQWyGv5UUbAqN33kg+717CYgvUpDCl/
svJtYEzELW/h+YoZkO8vZu3ZA9dLg8MAh3VuKvaWcK048xbGvIqa5l7to6F9WY9H+rpOlB9mpx6M
eXmn2AEgVKdYTRkhcPvpRc4DAX77PgaPVI6gFScnTv30M+MIfP9un2zF9cfhPY/ff/G7/5U8uIPx
0qzuxxjE1/QZ9ybAXGbNeiu91wSOLFMRTtoy1MLehM1fttzrUf4FhObr8BP1ziY341nxNHFrqIBK
aPeAnPuslKfNfgAAQBq1wzrg6kPia2C2SR8MiHVZgpzezFEDvhRNbHBIokC/GmN7NoMLnrwfTsqz
7hCqAdk1b8xzIWXjatyAxxbh9Omu16lPlO0ITSU3zorDQaMuT5LGGD8M7nUcu+sB1+mLzhYWZEEa
isGPAsNPaqv0mLPhooSJjfOmoIDDvOBOx+L5B/IX/Q75hQSEr5uo6IHXrtCEqXcaMRZTF3rkiwj9
59oBZFWo09MX6BikG4l6gH8ss6Dryb1W1hFukDzRxlR9BnBzQM0QjG7ryhp8zLYog5hYfJ1DWgN6
IKKNkKYx2EDGfEx0o70F4ZUX2oRBx1Bl9MH6vX+3FF7aRSqjK9q4FvnkNipCFlKAUV0LT4z1jtN1
+mzsEOubbca9R+v9sduvsFExZ+wrvJGPz4ALpj9FduWvO8DCRivOiRBCKWMs9Uc/Isdpd2HXMmUm
3OnNcRcdKpCaxZ5SlkNggbYG1U6KrH9KBKlHIOo9dNekbz0vyaxTgT5IUb1mHMXJA7gHtdctPsYX
lT0qjgjsPNKHUiRzXgEp6VVIw4X/HcpZwHYOIUOcgNm47sLh6+2s7nMczpAoGl3V3EeuTaZqKhmz
XCB0HDKCoN1buNcusX6GL0NIECjelJECwNpkxoKVc1kP/dUupPzkExdv9f0MjjeVhPGJYj6DFZMW
4q2k26VeaRrc/yBvUva0xXfshASFp0VFgsNYh6LMELH7lYOWDw2Uomvszls2TpdaEOR98Vw2Xvyt
qkH6s48etU7h4uu/2zR0hwgYmR9L53GwYomYhwwsFD8yPtqOPsJljg0I68f4bMEfz59fE0hYd9cE
/2Tw0cGN/7RaX7x1B8B9cILL2ifgmbnug0QE5iIkt1M/vBrEpWKwMVtT6S9gTjKAktxqPgxocZgA
iuPvtxc15rNKd+/LN2MRZTm+EfLGMCOizHQPzHZiSUgTfG4fcncFos+CVLjV++0bxALd8rybKXPh
vj0OsJjawOU42cslU2fg/IzNa962i5ifjVjM7k5n9gZ/ItsXKWhzx+lcA2tSfs3xvG4N0dgyOqvD
sCteBlfD0TwnbaTpKV/8bVpoU9DP70d8rqonmSMnKlgDZCgVpcfdAwDdKdaGY+/tYZpGkIXZoUB3
uwfraRZggrPnpGmd/z4YI8NPt3skSJm3rgmR9tGA48fYWDFHLS64T8YLLq4JE3TrgaNoNDu0WcDs
nH2KeaBVhEtmrV9Tc6PbVhs2CSnEW5HYKZgSCLyJwFJovOAdrtcUJKzQrAwfbnreoAs2Y91pxISe
OHQCpO6p1mAKHfLs4eehJZ/wOP4LGxRUlGcEOHF8qP2TldFVAN1K1XkacfbGKHvfFnKJBbbD5rO/
83S8c/DaM1eA6shiPnJ5pX41xMX74IFzECWAVF9wb6irQyTyvwaLBBJIpTHeBTjg7fEZCaV+5TW+
/4hYhFPIbNdAyU3DAHlqRmG0AdsnrrMSc0Zq3v0vYsB654CAVKp0+UfrtakHcPe44RzuIbS05kFm
6dytZXAGsFvg6zqzqcNJdELBVKOvcWwEM2JEzPfxBi5I/PgDGzfGSPRHMqan1C7D+bxIZCY0fTcc
da0ZO9yheObrDjZhtI9Y4iB/ZVStXT3JOEFXKoMdRuhnRktmFyssBqZPfz/7pQWp5gsDcGOuM22m
DRcHHLra3hBY6Y3cHufrNLmKQ1TaLNwmblI7owvkzCzsyutcJBAdSPwoMTvng6XhoyfaDZIebQ+E
z7PDWrU6mnGCAxSzBmKHa572kZEb/faOoUAnr+xiutiZX0pBFYNqQJQ2eX5tqIWMaM9vT+l4n012
mDN75fHhMghRFhft+XnAjzhseEHw4OBKYktHN0AC6dcDVtnh4IddOS0nFrIf+knqAKZyK/ohlR2T
MdBTuDr3TgvGMREW/r6JA6Gp6yY9CY+dowR5AKwp+9EHK4W9TypedCiiz+wEsZeTRawAQGFxvdrz
oOCQsOdyRfpd6XihhpKIDfuAV9qIUrdtERsC90ff/mpaW2e8kxWT0yR/TKGkIFmzbxS1v74epSCG
MGSI7sGSTbwvv86LCzEmbpVgZN2YttznesooGVhMUir2VCCfNxDelwOZDnbFc2Hp+wxN0vQwT316
qS5El44Cvoz5RZNHj64efPYKXbk3+RzM+LjGxZaNpazOtJzUFldcG55UZKYqTuRpCiIGjJJjLU75
2RsdyRfhCx4Vhl9mY4lrIX3T16P1BX3m16yKFd0ukGAOfzWlBFTMRAZIgAHhh/5fCWVa2bZXH84v
lHWcEeAw9H4ymTHrhvcqgAK+kZvrw25MyAHDBEYxmLoiTkwlcLPGIASWIp952sVMXJwPbFDq2YdQ
OZm+9B9T/W3n34CQRW5qAE8iuYzGkCSyW+0EtCdmxVFHvp0dIF5t41bkXd4WrEjK7NrOZzdGEv5r
et+28JEnMfCoMdyWxf/OK8ps7sefdRnRyntG3BqkKtLsTFt5G+OZApdHQSmibs3OZPwTYguPvhsC
qP+mvFjJrwVGJ4xiFEQVX5wtGLIn2H0a3aLJxKO8ezPexmlLjhvVmxQ3eUtHbXehETlVBkNi2y0V
q+p6ye1DOg2l5E34YmdLskOuDOMpQ/TveE1Q4rDP/8pNZDfeMguAn1XkACjfCPYns5Cmo8IBnNn4
zEMl3TCiw8rO7AhbWBkeXmF5dzunpFUHEIjvMLyutd1tOK3L8FhtFLekAu96uw+mHo8eolnzwMuE
MX609uzG7wC8uDGpX2YLj3dy6Vjp9cNLNwuZrjzJCAFOBWYBwd/DHyBskX5d5ywU/EZzcI/Xbcb2
ny11eHOASYdvUM3mT6SmmHgk2jVcl3y8ramyfVm3k21G+gF2aM9SewCWdFM0W9tuhBDijo2iPGjG
QG20+8pAxfgeOIFu6ejgosgCNQAhbiZ1dIMaAyN/fN8Vs6+6PWZIm93417OQrCT8toJ3Aa+dSSTt
psx8OaLoAnYDeGs33VJBH7w1EHXTz59mXxv2v5S+xvNoJR8Od5zCjzn5qwcrOfg3u/Ug3ARxFnQu
vul+ZBoOU1n4oEkfnsGbWkIt/OYUVhhQ19mwqVhPk9mLxQwdVmdld0c5x9casBpggJv5CH2UIjMR
2i+Nls/XfWaPVKfNPhOUyn8s6C/7j3f4+7ZP4hItUEgvR7qsPlnySrIZVD7e0zfnAPCLVY+2vQ8i
6/Hz3sYVy5fkeTFZZ9ow5/+EhtJkpSavNdgwgY6owhFWKCbyf2DzQSs/OEXHugzQDBgoj1vsPK7A
I92ShRw4v/BuEYka3en3KiwunZr8j5oX/wVtu6eWdluw7PG0PRi06uhNIXA/jZmKzI78NipqkS7o
Lws8mUIbA4dBb1TurVsl9duyZZlw5OAHhyNs79CgfyAg42CweRmfs9VemFuGjuZnZY4ff5CLH0mv
ZYwfyW6KXadZDBtWFW91amVj9MS4G+8DPMDww4M90BldLKr2J2SwOhjAYItl4gM8RLto1GDoRBG+
miY+BqJYeNFtOW+f/6b4e1NgoXOwenM1zzVsXYxpJ+5BDxNtODOiPQcxsCG5lersT2VA7xPSux9S
rh05Uo/J3m4jz8Jh3X1vCrsZbvHYgCjWxtEhuA2X92hBWsLB3En/0hURusqiQNORws28mt+eOXsv
F2v9A4eHIhiQA2nhl+K154xGf8VmWwSvHHGWNit9fD0RT4M17bhqoLX4X1hI56iYwZ9b0A52pIHH
s/oG+rXk3BDd6UARYBVxwsne1XTtX6v+0ti5N7+zc99WY2+JgXIX86K0ToHNCeamqjiX9nmH34ZY
pnBPgy9ywYKJKtSK3a6prsQxn4yV0uR6P+P7TglG6Svk5apPszQr/8SsVXdn+4hVCaDDBB0JyzAY
2wwqWAwRxgQ345z19eHzRvRP82qp8MK5QYhWA7sapLxmBYq1jSCIZ8MmBK3smJsbejXgOa5VU+Xm
EUKBz4eJxxJpRCCaoJS8shtpLA5yD+ZBQgQpsc0CHXUJ0H0ZFMPUdVRx758cmht7teqieKIQptRj
xLzvYfRhv542tXKWEZnzSLWnudKc5+gb+m/P31CqbDZknhk4R22y1lhbCYPjm0kwwrp2XBuINzLH
7TCAwWzbyeVmrKPLMeiDjX+SlIooLecHRPbWXjFWDXh2QEV0CxlhTwwtJhikbUN8S375dBqNBoXb
M6u87OoS153FtGTT3oDvbMQqGKr04jo1lVMG2XmMD1Iht7uDY+olE6b3oQuOoMUy7nz25/N7Evt0
osLPgpvhv5LEXlxpTPYnO+LefmD3ZM1eDkeCPqBjZzT9/iVvnGoDVTmxq4R6MvY1ElJIT9bAee5t
7gUsqOx0ozbN5GbP1A8zX4ZNIkJvqQimkkXGIUjiDVA2FQu8v60DUd+2NBzh0Op8nH2mAWh0Hi5N
VwePHH+KSHwiVoeqYB3MXj5MXEsQDnrmznR+951bsloQ5YWGA3vHGa1whPMUH4lxghDG4BUKJoHF
BmHGGItdWLLPm0tbcYflSVElZT6Wq4wJz4F8oFw4GOGBzslKaYJomM8zYhd82OgdqFGz5jND3LEI
T2zqPzqvHv6mtBh3lJ/wdtDJdlJlN6PSeq92wYFIchp+IIJq/KZiIS6DcSQbZjdj/Pg40CdCoL6U
gxcmG5uO+D6A6CWKgouT/vcfSWe2rKi2bdEvMkJQBF+ZVAIiiPWLYbFErEAFBb9+t5k7bpwbJ0/m
WirOYow+enHAxhdC+Dk4cLTLik/eXBQhuC3I2Lvv1fnlFIOSlmwOsFqx3ba2B+HAojpCqD2QmYC8
Io5pzkF6+/V71lCFjKL2gOlvS5fae5OHj76Ti37ORdc/Qk//MGUahDrzU/HSieJu11wnzfQq+KUQ
BiJVX/z0dQXteijAx3F58/KveNLi172hya7EhkW6vA2nV9UZqV8TBKAK2o8HGgweSrWOWRjdC1N4
xgklVy+NC8gvDj0Co/3D5yViY4YZpmCAeXDLPeX/jKTnZnrXbTjJX6bhDFqo6TPDllzMMTqts4NY
Pf7hhdGZcw0lwOHri7x3XVmzUX39SJrpRZQ48sR6uzBmQGQ4zCAjmj+FSpfPezdjdGTr6yxEzxH/
PZYIoJZAHOhfWLWSn6h1+el/xx/KoyuTG2sKp/WcYhd2BfZl5NVAmuNwpza+lDbFiTKlHt1624+k
+v/IoHlYh6HQLgm+xYXzB17oNi/n/zrBfJGQBH3qhu00v4UKIL7zuvIS2vxmw+WzhMXn3gyJN86Y
KdDzdqJK6rQ+l1mf7pZme0Ttw2ccVdLD66/XI5mw32EW82/+AB1wNM0NmapJ51xwED563l9WCLdu
3P4ghMv48InXzbliGMaTHBtQ0E+Rd/0xsG9MTVpAN8yuS5ZOB6tKAAjUMHKVICfgeyI3wdtuHVfX
BYAaX4L9he3WpDUJwDW8lkK2cpRFyhofkRbCbL+WRJfhCYfqOryP8KpeLPFrsdfR9Qj+J9pZRC0f
nhdEhLRiWcMPocMUL8pOCeuTOkiJKu8aNvOI+2TdnMj+wW8r3spYiel9PjXdQ9EBv7N1qEgS4VU5
yjB8KVHI9h2cvGzAInUvbWxv5Ieg29TVAL3zP5/z0+MP5S3iU0jiTzMRMNNMYiUOtumjAHjxl19G
dqYSA+5+xRZUypO40yP5jHt/SNLjaOhHTw141C6n8HmU8RmRdOrxc55BgIDzBJX8wgQ4b0p++RtJ
UeljbnRGMO6hPojWzzalh1Gd54wdl0noKsOjySwmQP7g5rtPCqrClNbuUMOKs9hkHjAwKdPWj/sN
622iM5Iz4nn6dTrZFKIdF/UfFytN7TF2RySJYDgathEUZY3MBXYCPoH2ZAsDK4DUlCVywlc9kC5s
5RqTslK432yDjKZcjoDgNyIY40Oa74xeAG/BSpKnyDWhrZhN4JrWNH3MmclawMNtRk4Z7TgcDfhS
yxHoYbwFIn0F7AU7j21KvghaE6CNJOlTyC8zkkJwd5FKv6gOu5xdkeaXZaSCyN/hlqAwhJC1h41D
U46g6cBohJZc4NhIr74C5qbU07gJ6ymzZ/x1ldWqRzQ5wokCCfPQLKaQlntYGB2Mrz3DYxGrO8z7
DJ4Yyc9d05lA98FffMVJxfgaOem/a/QmUuRNydOrzc+6mSyCcVm7Mu70DCRhcjHz34hGBDzYDM1W
dSXCWmr2GHQg3KgENjJjoapUeThVPGv/JuC10K6h92vysmNmifTVwvEXi3L+11Zzfg6MX7D1HfDZ
GUuWEfRQNqZiTowT2dYw5TRsI7n+IU2Jzd0ABjQ7tU/UBMPsySV395UqMqgLBMtcIb5S56igLVPA
GU7F2QPLMEuBZugxrc4TKogcPuvD+Y65XslW+jotqdrAzxLZ4OScMSlojuBIjstUnSTK/6kM+d3c
T1qsgAliQtP7SsvJl1HtbMIcAvNt2E8yZJhTijtQstFntwPk3fBxdjFxtFC0vs177x8mKQkKH+vr
DtF1IwP4QPCGe3TDNgkC/gDXbNwoxOzyxHtZX8r67tJh/b7H0/PkD1tAjRH82fosuXIBWuyM8r6Z
tfPnHznV1aSL3gsi21c08MIGdqPMud1mH6J3nEKRAGp9qEo3xxxr1nO3E21zeUf9CZovphW9cfcT
lF/ZJUEexwYCqwjl1Bsy2qnD69uTfH0O9m1GJuogBZvRuJ4uXjbS4Kp30YEWKymEpQY+k2bORcVV
9XN77GV5ctJlfi2cUjqb9pvSHjKyeBvzN/75JOMUN+esOTmULVHiyImwzhjlqjX8jVoHk3WYqx1/
tz5P0a5ThLrUG7F0kzJSJFlWtDM8j9nmyYgSGgraR5ez5qV4PRFl7L+DHNujlX/JbrLxl/wIkASc
I1qWXT/EBCKV1hGZo60p4ltHRPNq7Gs7eCA06QEpZgjY2LQUGVRM9h/kSFha7nQwwu7SlaowDl7k
U2D+lXnKsBw4vvfJEBxygiEd7ao7NJwWDzjOnMymbM8TQIkLVGO0xwxPmYtCZGBJFrhHljC/JNpp
Qb6wX6oNd3n09ySQXEjKAENPcFp/ovUFFSBMNUaFihx4IaGg1cU/EAxP0krMGtKc85xy2e5VxBIL
ye478yixMuAW8G7bkXH38ZrlkAFurSkGKCK35AWOIHfv35tuNhrIZA1GRz4deW/PoiQwpKeIuxE6
UrudJxJOS96b9xx+ag+2jpY7ncKTgMvFxXGSAOXv1TY6Hhc0gc7SCxQqGl/mRVZ2XJSzO9z+3oil
97b6AB/oUMagn+r5AMPG1fruj5h2+Eag/SQ6DC1KojKgcukSRrjuagJQtY0HUmACWXkHJO4/0i0a
EUuLug+CZ9LukdE7Uy8mLcqUL+/ZOUoiQh+NltzcWhXXvajcys3CMh30bGM7ws2rO8kxfebcQt8C
yZKpVYKtpX63W8UivAgC9sO+DkdVd1TpK6NNf0AE5Hz+nBs6icnjZiua9dk0Gyx2tDnOf+t+WNPo
zT5DcUG5bWDq+I7fM8pjzntTxekf7R0EJESwXYI7QAAINWmBA7g7YS2zH9+QGu5ONR6gS0nmqirg
2AE+lRvoGn8J5HLpNMc/mVy8yOCW4hmyJi+FWwFlOOATD9v/DtxySBAG2yvFCA+uQTVSWQuHmuE0
rOZK8dhxfx+3H7yuWLc1hg04TYdqdOiYakB8+yMloR+8PXt1+LOL4zOeD7uegH2tFcE1n9rF84N0
5wV5GvGeySveDxdvl1GcID694xYj4FgNXkk25GsRP52zJsPrjzIoVi4+LDDn1aJyb6BFS52HzJAf
2ubhabnh77Smwlm/ECp2Z08HQdks0n0Qz3O0Xn4w+PznMPa0CCbEuF5WblCj19zi7taLGcY9JlvE
YRLbMYYAOz597PW4u3FQmBJQvUTLJcobKHQL/jXoEHfwbaf5F+899BB2reCnGWb6VvlcgyW0kp65
ew04nBo4QJCWoBaT0ilDrSiaSRmnI+SE3sg4OdxJn24PCWK3sKkYC9xbcDF0Awh3Y1xGANcfTgcV
iPfC+U30KFa5Fu6vmMv7O+8tX0ZCOk/792Pw2EUH086B8uHVYTuACofC6GMy4dImGYpqc0gQuzXs
Ok8Pq6xsayUt5xYg4j+fGA1OMjdrZwH9ViaFcNNxwdrjgGnoBmApWCmQai8zpuuNtemS+MI/wvGb
5tpSDkzkpdNz54BrFRNdbvwLnWmOeu+X/AauBnRClhCJ3wJgZVbwX8UZ0csfTfF8z4HVFwwDqAZu
swoPVjptXpzKlSrYwCS+nkKKy/jo++54sjHkVJhJ1EKSqfbOGafM05v5J3xfWbBgED38x6EonaIE
ELb2d5vH08qWh2uF6fHVI5IB2iAnaCY75RnpSzlm2LiESL+MyTSTYMo/zAfwKNUYDTVQN9DiYcY9
ZIEX3kwzHOQiTKvBL/qUoCAUCn/Q+GePtB6/OvAb5VtGgMqr0otDt/Yu6PKcdlOl9xtUSY7f7gkS
GIdy6Nyoc1E9irrnU8EuDMlJKGcv2OWzIipHSJdmyosIuhH8EXIier5CQRuSU8HeKeGekhBWP+PM
CPJnUE+78MGqUbdjl+vu4jx0bzNNs78/8Tk+Ysgt/Tme48ai4XBBCGJYD9bG025GZ8nTaN6u0vmX
JiWzU/D45UNpb1HSiBQjtEjhJ36oWEEHOA5fUW5B4ystB+YXHS77Mgd/fKezHmb/lq4R1XtDTuU9
N08M1YeR3lqkMt6uCebZe5YBNxgu6SAOSs/r96j+xC9pD4YaMqf6gRc/R0D8P/+auT88DmU/pfAt
3q385XUPio+bfx6+1+AY3XQIEe5hZfibeUZDQ3dGVHs09FD9eMZoqBMR8hm9SC0gFamR06gLFxck
zC1hMhILuTQhtwajVITjah4PPgn98WOpoP1Dix0YmBvgYgE0QuLOGMS4WG1zm5aRBhfg/Csp4YOw
pwWUMru3auZ98dsVBJSoS+yZsMylFKPFzagl8v2QN9OOW9hMqBQz09dJLfKxRr2bL5cWaWQE1wm9
2T19+YOwDIwQA2k5Vq5wIo/66TeGropYvj2+LmkDunt2tkf8yTqqR9hl9cMi0Stf7n0Oww9xvpnv
nsj+u3bbSD4k074rk3WLfVMwkpk/E+C1TkC2ps7IezpyFXxP8oDdB2D487bYec6YtSw/y71xsdrH
9PPBDti/u79ljTvCz31gJ/yad542TQSbBMsGSb4klg4ZMgBjzyFqrhDKbLDTqOa7p/ZuK6v3zvCb
I4xO4m96K/0mlK1/Vtn/xbTv81SBhXxuU8rjbNNK9cLrbBvtCFB6ONNwc6Xvjgi46gNEYTRBsw5/
1TQODWJKwqGde9iBporCCWy6M7qR53CeNRO1tXA4HkQK3maFM8jMG8lmT4x+lz/gXWDJTS++kNK3
fuV4/n4XNTxQXE9wE4PFDlJvBA93C3Zp9F3vGfjn+Y3aYtYJAh45Y/yhs3WJYNEYH91lXcS+UJ60
lj/virJMkBhFblu3BqTDcH5zNWwnS9gij0/Ux+HfBIpFNs2hsf3abWHfpGsdleV3foUOwI+X3giW
dFez+leLX9phms0Df/rnOlAGbtsFkKdYAgVmkOzrHFMfR808XqL0wFp52/BiOX3ZtlkCikNXyixz
I2fW7HH6FjIueQSMezDM5szCNTbNZ4AyEFs6UyQE8gC+rdlEqpVP8VAeK01Q4+t7GgZP4n/R0fXh
iCgPn4qpj3FT1yy/f8XZ69M8JYDm3+ccBqpKBYgZz6ZMqW1fBkP3pPcYTRTqzz1L92NOGIDx9raZ
P/l0zckdhhGPj44RCisKdvUSM9XHCt4h6a8HPkW4m9UUo3YQ1/Pmncq3qS239eTsVC+X9Y4l/s9j
5usC738H4vVynddVIGt6sh1QjEE8T3g4eke81p3VPdJqoRqWwjB39ED6LX/k6cPebLDEsC8AAny/
MV6UdDJPBsnXQP1M+rxBX/LCdq+39dx11YSWsIYhz4CiJ16jAqqxYfV3WDhzINbBkOeEuHfZ+1nk
7j3ndy5CwPcL+Rx/3ESb84p5A78PRAMUCpxBDJ3bDLhjcgt0I8L7Qrn63+3uvepmFuNmcrhU67Ib
8B3TGLS4mpRE1UCO6pnVwGl+9pcMnLd3nXWYO6CVQy81GaSI5dqDrGLQ/dUCH6LZbfo828y1FM0x
Vpxfud3gc4IAP6w05/0x62P7L6+J2Rq1N9USMqSvpYaDJY7I4IQjFdcvN9fs0qecfPesvnMhE/Jl
NQsMluNv0JqfpCxcY5VJuF3nGwiZqnXG4LjFKEILuC8m7+MWFvqYZuKIUJmuhMwv3X1M9QFbvFpU
SHOGaUPwIvNdbCFQc1xrnH94FTTCOsX81kGYOS5gDVZ+nuEw22X2wViO2RtH9xLWvIMCzGN5w6D8
cqj7NBZ3IHrKhKfb7MFsEcPMrxBHifW+/t2W570MsqPMvSzOy/oLKkj8+TULbnYftMN7+dnxEnTW
kJrZYmDTaO/2x/S7pOfrUEz/TtToS67fwsYlOyzQXyHkxWAzvl/tPcsfogTgb3tgNnblEBxGXZLd
tP8nlADZQ4vO+/7yIHIiMsxH7QTiywd7gx2KnImkOMPMPZWLxtZ3zJd7utVhhEuLQCnJZ9Zhx8Bf
egXdIyOZ9m0zy4xcMYCE5704meIb1QD+wThx5dAjJRSIswUbf3BksNvFfiqfXaZn7xJ1/l4n9Yeo
tdlGF2WsOiX11IDu40oW4w9Ffh8GAQxIzOJxirGrVYn6+zRXScwxT2cMU4CSLEIQGZcursfs57Q3
53UZqf0pAXGGq7d2ifHQllt+8dpxCDKg7U+e98lwDAIKtRI0gJwPwDVCxUHTN1tgcHIsrVtrNYZ4
fsw34cmq+1Dd6inmOUIG9x5vIfSRdrYVv+N203nbG5juVnvquwX25aK3UqVPR0Vya/Q1uaOfNPz4
JT5L0QmHcTlu3OvxYctHhAEhgyIe1DijK0R0T8XSnbCSaxkdcBi8vfrM0IcIUPwv8DKIcHo3GSYz
aOZzFrMcBQRjYbDVB46QOKCiDulSM+OF6Z62L5eVc0uG6wbYH61t30y19Q/cre9nbOZVdRjMqRe6
S7VrdQ8GvVMd97mQCrnG7s4/DVQqbcX6IECw6xjMxL8/Zdx32GFZ2MOi61Myj3CyjfPx2mM/Regl
7nJsS6EDzWZZp437NbNlb/1yni0eHcca+wHRJuVNfJNB1In7OBV2tyN1eaEmUpyMXAuc/2i+v1AD
LI3h7ri/Py0gzq24spVJj82hWYCAs08OExf14dOqwB/Ed4mOt2zcmrkWI9GvOZhu//RjR7c/He+M
exGML9SsMF1+h9vZe0MnPPsfGJ9YCVTLuhzlq3qCFXvnAR/Bawk3h4QxHEuP72PnlF842YV7nWFZ
tOevHYRZPyPN+HPmFHsVmtDWG6Lfx7bKwqNcxykfAcfHf25J+wghNlw426S/uObeMVMozKoKK6De
j6SWtJMOuN9mG/fX+rx3esYX7HgXtKx9KkA5LeBkhFBBEjNH7dvWaT9zSCJL2CtSg8+YF0WxwMkD
y6XKrdHjYAkcjsBr/RG1duZLmzmsCKMwh8JUMbEb2mveOT5ixqQ/0XzaSyXjVuJpnzDfJMIh6dHk
IdNu+iDnik8oqgxNLEJugb5ncEmOnzP15ijuL3rp5nf98OBurLLZefrEI92c37zGb+w37iEb/Atg
AlkUR90IP+cubCwnX5LIaqmeQQCVDFnA9vGTXPkwWF+bObj6Cl6FmR80kQMHstpUfMaaKfUuMwOP
gfZ1zAnXME9nao7IFniHyNOTmqqzPA+YugPVVC92TDtR3DeoHmwzkt9x9+iJNRkNPK7v6HeqROdr
nu3Xpg2GcWf2zWc46MtMJft7TRhXPMb95QMVt7IYLvKDsS+xBLbesl3herS7sCwINFBdWvxSt7LR
g9EcONlkOxvcQz5IRn/V5w4eP3ELE9c5JRSVDNGke0D8AlEAVwvHUOmdJ70lw1FoAoSNvk49Hh0V
qe6jOIcnYhJFEOBKndSF+aIShDq7z+w9/c+WI/hwrwUhC6Q1SPXhQmUZ3yBP3eb3fROrUHP9bzKc
EQZAZC0Iz73rqGcb46ecp7KrBMOaL/Eb6EBSqGNFXOODsuA3AWdZbIcyYY7CddpLviEoUlzhB2/W
KZ5ZBrf+Gn54gT3he1Uf7DAqDQs7N8/n0M6d5OImaeJDPdndphFCGZD+r9kZQTuzk986YEPi1wPu
LxPEQQ72gKn47aZpepJP3j19sMkbfXpmEqTl3PIWi3FwwSkZGx5kzoY4PpswQQPaDW4JtndnncEP
H+SUkwF58edzxd7BBkMAuqtnfLKaCoVHCUlx/YBK4A8Xc59zOZGnB27p4yNhdPzxkqiFdwaPMjx/
11q2u+zB+fpWrgt5qtrtGjfF7O9JOkXk1+ncly4Aoe5yd4fxIYbZA0PSFPZ9vWNYh8ZvsVSE5OcF
Mhucw73GhIAIvGB83yG7qnWxslBBr1Z0JqI7PSaGjr1gdw/H4/0WydXh0IYfk1Jcgzi3XhIYYgEH
Fo4sSu39IsDPrvXSzMGmGEfeoUfVFcLVDBandg98Bw2P/2xptgWUGR/YGKYQ3wlFhZsBnhXy7sO2
kGW2DqXmaVeakqk33AzA0w2p1pAP42zLp/pgYNcNSGEQwsKGjni8MgTGCRZWWl15jz6bCXB0OW8i
+H/zrfTSicpdBOq9Yw30cBaUJpCRbdT8clwLyIWAlUImVAS5zTqPE1xKyEXEh2J04XjATdnrglPC
gyujNXd3eIcL8Xx5oS12xEmsQ7J17Ur474cpKl3MU75QK9HwswosfMPSefUz5//PBKnezR/Fgqmh
s1Vz02/JRGQ6VbtLGAGSKiZ9+r5hpC1wpIV0I7FQ0HUucBom8y1DAPPCh57MmfuziIfhOqOF2Miz
c9e1Qtgcy6qFVqr5uB1PWSiNy2vLp4eJGRGO0k+wPaOQ8dfoHkrG5Os1DzzDco+X2xEKFO0eNqI5
lFRbm+xAlgl0/BZ7WDZ4ePRSqPx8O4MDvQjvVxsEEOC4CH6LPnf1y4eYNvfnFzyibRw30KGBFHtM
Rnmngh9kcv42CZ3dsRZa78Sbh5Ey5loxm/GcyQHP7q0I1r6XGeZJbAnemT+PnrB6owQVgCeCi7DS
J8+xNfP05Hd8uWHrEZ8sRUbgVW6Kd2EY2Sx3w5tfHW+lgJJij8Ys0l438EkFThjmlcDK3m7+YVXf
S0sAiMqZ/X0UYS7ZJUuT70h476XnXw/i9IR2bcvzAIraNwkSHzc0qED/EijJUGVOTH1Rmx4vLXet
lSanY5f02eTkiR4DY8GzjJJTgSlzypSYhzl4jDBOPvEHdI8fh55fPJ+u+vCydyD/twwTS5kShLFz
arEH+evl8YSD8Es8IKqBRfl8nwm1CqdOS6HKyTmKOA0pNUkJkVumNPGmtEW14GOxtzgnOW881gDU
OtCapCh5jYe7qDrUQsmDY9LY+8U66kB9XC6vhrvkhPLnfpI7Hs7EnjgqI7bG4++fTfJxAWTR8bqP
aPVzmHUyJh0k5xke7KqLaOyf2GjgdjrO/4Rr/vptDyctYyHsdPBWipGrLCaOHDROqz0uIAyYx5ug
24rVOMsFvnjaZGwR0LTa3Kfj1eewkJZs/FpMzcwPv1Wf/BsOM1eV7sCIreAb/TyA2YeL+GW1KUDR
eSmoVV2/YPjFGf1ySmswxyqgxzgGV+wnRAWZqkAq0oMczqLwU/YYUKiFi5HqARxZPSYz0uIarO9j
D+PL+Fvw3WyZ58KWFbeC8/8tPErqjplbR41rQq6GOZf5/O6g1v8i0DF/JTuj2bAYpV8440jWiqzL
RTCIjsLb6SDowmcz3zg7xK5laP4SAywrfYqcEu0Mm7tinotLaDrY+8nplGSQ+aAepP7HFdmas8Rs
IrmF2jQ70BtM0hcbXfc5Vz/RB5khHtZylZ6SwrO8OdxPQCViiSy7jASCXrZ+vvIV5ACm0He7s6ez
vOXURxKfNU7MBhyGoq6vjVgKqhU9R1jE+PiY8pa49h42wwmJVD2flr9d0RtEMrEEDwLmhOtrzLwy
hGrOCcA2TXUafuaV30kmsE0OTUq6A8eeLQQMDr6Cf18COs79pR8Yxgbv5CsjH1MZmD7l7Nkkoh4X
CuCxxQ6vhmxgKxgz86bQjlKl/GC3kqsIPUkOhKTnAoRN6chC1MQDwQBUWNXEEjyaP/z54I5NwnqN
s4EJO33dvB2OzcKNtgfYCHb+9iL7XiCWRZNL9AOkiTHB9uqsYgSdvmylFXLgS13NtVBk7nJguuc7
Fsc2utV1GLr4djKMebTWP66wHXFweLd5NsE5AoSZgyDFYT2q7DXQBBTsrQMDgwm+w/yhwadxsmdC
qYgR2ZzoI6BPMrES6dn2gqbDj8v/K10xh6W7DjsbGyo8H1SwEEgH4ypD5OajShK7y5Tn7C6ZKI2m
CGhmqIQYNlFLM/MJFT888MIuCY2C/fj3F98CboaF7YbnPZNk+7OIzoFP8wzhZa4tIiYr/hr3cXxl
bc47219TGjNZuuDCRggua3u9sLo+BvNHw5blRsCBMN70wsl4ZQU4953wvxEe3kvSsCEIqHk4lSCU
n7w7Z5TuLjFXjuMeNK4fATw2qaJQMG8Ry8Oz+mN+hc8zW5QUOKnnDehupfRT8isD3QzqjNezakod
z/N9bFV9+odF6+LUlnhCyPXGQoSJKtihaeLV9IMBjHYurtM3sLZ2oEYLDwma6dvYUcl0IlirADT8
5zuh9qhcDuVEGx3lRoePczFPpfAWvWOStB52Ih4rmIuy3R+TsxuMaccJ4LWOXzPFDo2bgGN7sdom
P8fRHWcc3FZHi49PJciHKQIvtamF+FrYZ0K6Vxg2tx9egHSjWHByjckj3MKIydZ8juc0n5yOxfIo
yzkpBFxZx8s84fNfW1GuyNl9zKyVVXjHHlVN6gsRSldghMSLZUSuADvYIpNCowq0KAYLcxzoZ/PY
i7FYzFI89Tz8yzkh7rPmtFwyZoyJhb2cnXjJZUKNnCTBLz7Kj6RZ6PaoDk9bvhA8RL25z6Kj1NU3
S2yRDfMDP4IFzDuPuMdScimiZkfp/+UuT09HnSIHzpZnvRxrTMqwPw5adxGcAsw5Fz0K7n8XCW+w
ZWXxN7AfXqw6aVLFqHfOsTrsmXIxZA5rkvg3LjKCvqg1veBGgdgzNYul5p08hs3+c51BzPrY8bJJ
XFyrooGzQ+DBZNoTQOAK9ZiPTkisBaJ6noA9dGVlQKltA4UZmEvzTb6XR0GBIQLCDLyUr91jnVl8
Z8FCmhaMEU7jNUFOhQ9TgQqV6pTdrq4i33p7QYk/D3uktld6Zq0Wd3RmsmDgBLZ19jLnYVRFuwa3
8miAPEEkQe0vmAOSbwIlnl849BYpA3legfGKdI+iFMU+CE2gMGMmTGwQfL1koZRNTos3YwdeDih/
s7IWtceGhYjGZ+GIYy1JowaXl6QTYw8yB+r5xYyq23/MT76+8OH6CzIaqX8YUcCXOlNf9dlFrQMJ
uklimpxI5AffDjWX8ljpuvEgdP/YxFcRh65NOS/jt+Qxz6JLgmrtoS5SoWyN1qyk02Oe4UqpRjyC
1uMhsB+iNajUmjYcMfwGwSmhmXZnAWI+ZFFDnMSOPcNFP/6uOcymsLAE892p+TewOC4odRJ95KH9
d2WMRdRfhbaLEQruIoypfbjVzpTDDkLJaORirUOFFEU7nwMhyZdslMeUIjd03SnT4Dg22TVrNo/H
vk/oROefHZR+n8VE+LAXJLxrQQDnmpKJLkxeY7lcB3LZSvqzJKoxwKXBopjms2V0QWAB9rweZbRz
bIpiDcb0mSJydYawoczbxljKaBUZcDO0WNmgcaH7ALTwf6iYp9PRftIDt54C3UquVzvmqpAU6M8S
IRWsaOnah4Zd3q8wC25su8Bfc9Tbh/PJNUNuRta6TDpJAmCygMQL4aPMSXB/8XGIe7l8OzEP/SPZ
u5Vpuwa9GieTxsfjBylBFgvpzxO0KP4b5ysWn1ouZsuS2+zXMb3EvxLMY+YGR7NVcJYImtk1jZg4
ddZeoHYphoDRiGzshz7jWguCKIYOG7y7uc8E58Q8fY2xW/pjvXUV+0hsOPfIGDsic9MVDhvorXPS
1oDvQDc1c9yk9ImShPyhAtRYQKVgjhacXIB+oDnOQm4SIFq8vAWpv7Dk8UZHvJVDPkbfy9isAjgx
R4gX4TzCipPD8jeyPsc0zfW/3TInbjMS1xgKRC4i00V+YMKwM2efeFPGX9eZPq3YDpnnAkqgOWcv
jmJ3WZ7wy6bKgDkK0cRnfXBKBQGWv1cwKQ5OeZ6zNdzbKQy7TmR7PuaBqc9Xxq3HTuMznhP6nRJR
MnEo9Bicy9Ifn8LeHYSHaeX9UzDcebcZrefkLWbKUi51/pYQO/wY6Vd2pc+co/wX4mKdKB/kjYCY
B0K6coIiMKLi38ntieCYUHdALqnM6e7TitLz5vk8Arp2n7BPmrw51wLpqSbvdy2ia23zD3BY5xtH
+DwHfQUbCMbSeJkHTx2um4/cfJ6CRTt9d+fFVhzvePZZSkFnyvQOI93coZU5tQr//zopN7RhSKst
xEI2q0Cg+Z9rcXLUw0Ug0QXZiBFUc7yxRjypQZMgyMOef8baXJrx6W4Y6h+LzJaQs2qeXidsXKkZ
pdnnD0SjHHulecTGnrLgYu4Y6OyenOYI0cximaD4oZ3bDci0pnlk3mpSurLsVVm4ZZPuPrf8RwKu
JKc5HFT4c2hJeIkQdlfyTzaIvenR4gbH7R+lB9DFifvdStJ7OvB+P6g8TIF2+DueiHQUvxdMGqLU
GLh1HKiI4DnSDf+1WIMFkH6FUxl63Rg71U/CamHS74IidyxWyWBP/q/4JNXbfOKvJoXoKlVyuUll
PITuUly20m5/m2K3L13IOq48rL7HJ8vdoTIgoUrvuC00GShsFI704AmeknvYWFdKtbm2q6YZrHee
8Mfl7uZsOx07syOut2gSa9sQ+Z7IjON7CapWWLQZFHIZV92apYFSl9M4kr+UnQwwYIdGCnSS8pUm
ypoq8PuiI+rFXOCjoUW5k5QW4FKnxggDd/IFp8Tp36fJrcFU5i2x2bvMTCfvNqyldcxgT2EFLYpz
g/vidzIob8oTMu2Q489ZI5ZDlZpSkpwy7mhuYQ6R8f6yOosxLJ8xBSiEWNqpQdTEnZzzS717tIPJ
gHmtUPvulWgpjMpZcpgUUTyAO58AqRvyent90//JPVJyqFnbjKXhJSnTBT7I9OLqFGO6zSqlQhpa
p1Tdf3F+HriAVJlzNJCAizq4uS3dPLcCMQ9IQ8DAIMHbUR2DG7nvJ9gTcctPJix8p8qYhcNJDRTZ
oXunpnxtPlFOA/iEOWH9xhyBEiBghfHrKkZJ4jOl6Xim3IPFRGEyLeCcy2xXtgSZqbzKjS6xG/C/
GZ70o7seqTYYKrLRy3bkXxjR4Csl4NufCWKUFLqq4Z1sK+/Zi8FTORha6+U/yMLT+aW8IHms2AeS
Dhg1Y2a1MuiY6NodyxIJ1Vwdehl6npct3nfnIrHeXc+WsGnHZ8AGGe8E4svEEYR4y5iDVC1JVWst
MnFz6H0MxHAooOVH95bTfdGXPRc0bx1uj86VrvX9QnEn1NVPKHR+utUIxhw1EYPmFnmmYvXO4rxr
RO28VxcITACWjFfPp/MdP8P3+tAfHQqSP+EbK3cWPy5WxDgg2NrG6GTxiQHoHzHkBv9F8sEcMitM
tz9hBprFxF5dPBxfz2ZCrQ7wd5kLFALzU+EUEjPTWJkc1/r42cawuaXiJ0PywiGuyUJZ8hHBjvGH
QXAAwCTRceTPlJf6DDYnu99cEDaH9mlDyNr7pJtYd2OhZxaoHq9QpPkHXwRP65pIvDc94NnsrDkc
qs3Np1T/lpyk/7LDqewnCYHTW1vD4Wp8/ZFPIOrCujbhQuGcFUxcLn/0C0NATwSc8IRxyasttA6A
z1fUmymLMVXDnQKyLaPDvxVswV/lAKJ9MA7k+39/5AnDV/1wlHEV9VWTr1ol7T589xmktmeXgS3G
iE70j7RJ6gNJzAZZA/hG87ChQvm3Ic1sMeQkV25exb9zuXJ3RmdX9JlGBbpPWDAEj2q0e9Lbw4gx
eBMsAaYX6DCZmQJ/eBeAHbTtdtdSGeeA+Dj3DpMhu0ENobpfLBjlq3XDHcAt+6gnjJVfUeAAMXM3
7lhBGNbQhAvKtfus6ItSGSni9bB1jqEE29TXzS9GnZ8nzRvpDHCQrC/ToSF+1MOowVW3xHFs3G0C
HZMX/4Nlwrcmi5qvmvoRcB6uwmv3ljY4mOMMUAuwUIprCCehQyOlxFm/EsbbE7/FeoCFU00+2aS8
p2UEaLRj6fDSP54TPrKqpXAuxl/tSHFZxp3LqDOMzki61mqfy5/3ys2u2Gq6fFHH/fi5doIeFPIM
VOnKperM5CSwT3s4zEc6CUoKC+Y3RtdkbtPsSoUvNYDmfQi3fYttQKyh6TgjMJBV55YILf78Kyy9
P0a3aV0mjdnbT9Gb/ekMDhn7Azfwk2jnJdCB9jU0HgSGHA2r/UIzh/syHkBegg0WDDW/Y1N5w48p
xB/7Uf/n9D2kSqP8cfL/SDqvJsWVJQj/IiJA+Fe1vENCgzAvBCAECC88v36/Ys/ec2Lv7gwj011d
lZmV1dKHNEjpm7ck8xip7kjr6+kvcaSmoHDXzTEfLkizXZnjNyY66e+HcgnIi/DYEImquC2+mO+l
3k4HmpBpSCwRmEk2JwcJmxOFmbLpR1s3S7VGR8bgqzkdbiXp+RkmjVaDHsk1xCgkmfnWd7ikrMkZ
h1w2glN1aDrS+Q4QRTZJ2zD8muhj6dIZQLwG2HZg435F/i0Ct9V2eZ5s7gbtlnecfSU1fdDBjgWZ
NKZ+dUTWdD7onYzuXYM86oz5GGPS0JdmzBj49XGIm/eVksjC/eENJSt9b6Sn19AdItANgmlEBfPR
vVFE1lYBq9hXpMa2NkXRL22IvGewShsXNFemsa3p5+HpTQMqNHoBbSoKyHH6GRVSSCIPlm90Q9K0
dxqvKaWwZcVUGQnt4MhYZ7c5tIfS+vN3NFkh4tPO++JX1eNmhtg8rodf7EsQBgEdPy3kokDE8kjc
oWjlu2pMdmngNjGMLRkO6OrDL8Y7TK4Y2g8IQT+meY7MG/+L84hFsu5cuGVUxyXvuDs8LHGVHceU
gUQq0SC+xkXqmcpey6y630LahGsUH9w3VgdsXupmaZi4OFQEjMDCd5dTmBiaJo1SZm0xf0sPcO2j
O8sg+2qop7PWA3vKelOkMht4YjWs9Y01jwIxNOUTLAgESk+BC/0wro1RYJ1A0MI4FnP8kKzGw0eX
N76Kh8Peiwcjc7GH8Msxbwi08Eclkvt4CpintAsFIyuzPR14bOYQAGijWRcFdM0HUybzgCPTMb9j
Tkv2ZoRmb0ZxmjN/EX8lI1ERM7NeFmjWlrju+F3DIZUcUcJLAQ4IJ+NLksRZXOOoQbsUUAfBSBAE
cgq1gdyj+IUMBFFwIVPQSGHwRUIIl9A19ksAtmaaPacJFnwjDuL5YOotQHQKWlRSR6qbJxOzGELL
Ygum4CkV6YKX3sbg6OzCMU47mRbiGv1Svm8AhJuMGGSkFoimgrDBGOrPxy1RU3scXWWyYUFNiQqI
uZQJgn+OVmlMp6pNKR9ApkD25n1QGjVSjENjRB7gujBpud+j+YRzsp/nCWmpyRQ1EN6pje5FUi/h
jsHiSbdTsLoPs0gz6BYoBb9FF55lUPTzyh2gL0E2SSBJVh3/Noa5/WJc4Di8N5JdJwe2epjQ+Zgw
CuLpPRMYuoPz2BmLfT6dNwX/oMUBhqzoT+W0jtMUPL2GdA8PDMO7Y1v4xXSDdu/FCI3Nh2+8kIhz
wDY7FnYcfcpmzM9ed2A15pvRAraiJ9OmRfVOTtO0x9sdQMNpCFcQvYu7SZ6yom2pI2JigLxVLD1F
suSfYJxjdGomSL8XjUmZJjEgA/7twzfbizFWpyXJ0IjNyI5SVI61IOGKlQIaEPTeZrEqwKi+Af9b
sBITnlXimKaotcZI4NQihUASbDEB+o3wEog8oG9TZ1bAeg8FpMc6wPIoBaBLHU9FtUToAFwiEuV5
0RNCodSNVGb9bm2DH91GlcIwF2PFrHgwbGpRFhPLhDG0HN8MZNFwhPqV/OhSDTrcj5h/qjEdhohZ
GFl/ZBpoTCcl8YM25m6E344rgRZNfEfammMinuIf3t1jKZiXI/T+whwLZVrp07tATJ5zWKfkC8Qj
IQjzKx0p+mdIjecoDyo2WF38Vi4GvGNwB1BE1kUCzCeIdXoepOClTn5cMpIIn33kZsEY/2g4OiPb
jBMYt0hN5wdlUurz+R7Z3N32zAjDSsTA9lDABTxWCLYcU5TgkNQm+Tko49kCLFofRzQQY4yqY++i
IuayFkiKKZwm1ErTqYzLY8QSyGLMBMCdXSOxJUQnLh1J64MPlTHWJqYdM7o65sB8jznZ6Bfwa0os
+MmgdOC01c4N9CFDvYa6qU/ROTZCj4nOAAdwrbhMT+IYBoTWWB77mHwcRiS41G0sFPtleEMi/h3W
1JvTlY7k+1iaxJC04oXxB5fEkyRUcIS4bnzy9aEANA2Z7/Gw/7AhxT+FOZB0lpGcBXIp0n/CWcqp
NeYd68GVGHr4mKwCBPbYYQPwmSDeEq6OPqXdg9lMVMohE7VcLckqKyOAepx3V3H6I17I+82vxMhC
RdgS0qqMiMIrjKJtyMsxbZuuALscg3NKC+ABi3f07mLe2g33hJzDVp2KcXljSACm/xHQ/W/Zj+rO
CUgn2Qwc+HYzpkVvaAtwyckCfLsJTDItnlTl0MU+fmAJC1KI/gLdYi9Y9c2OO54Sy0pAJFYUBmfU
JOIm06QXfsRR3vn7nZ96+DoAQaPZdjm54d0Ziua6DzwxDhzIa+xx+7QdGiRjYLKgTJU+chwyfmck
sA5/hjEfN0mmJdZ61t8a4zLTNq8uXrXwKnfFEGRmy+YER1pf9xacqpnJ06K1OhJcqFknp6R9EQ9O
5rjEMRAakdERQU7ipaZJ7QNOzL7A7xX0wiQZhizAUudNyG9mUP1l6DB0gijxMLhl2Rjt+ANgsOUT
OG4nyIs4nJivgFJkxOx59gaTFgDDBcyf2jEN+i7OHHODtn8XAHO6iGAK7mGKWoUdi3bmYyyIHgH0
Gme2PuwB+jFXycElZCepJiJd/+KMrxO60QZoB/gfaT2Rxvy9kBV4sr13RakC9sMOVJw5l9Ve3+Cz
qhpNlhfHj5rqJxqXz7zBD/w98AfvjdAOM4EQjiKP1VlWOqwX1E72vugIAEBKcDtTFzG8KdsoTlEk
bYmwV4s2fZgvICyO5NoUbKT2B6JkmQpDfoTuAQvd5FymbGSd00EEkAUbwrIuYWAvbUL1lS5QI27O
Vgy8hOSzK/+pu3SbUQUv2E1A9QtvbgJJRrwLVgdHvZcAvvErhaOkIctvuf/xfqVo7XAchGoOgcU0
Vwhch+s2UR1sEoCBJAOVFQnBiJcIlzxGmDzmlJbBe8zNHqT/oyQQkYz2sIffKL729RihMeVKRJqC
fEYJRcqy4sS+KzldFf4CvAUPGkw4xPfAx5yPVUhtjAiXvGg/huCn6+ui0ymj6lHfeCxTDdU+hzAz
sgiFMD0BGyugLJTUAp7QBEjFP7Rm8Z4k9/Ic6mDgG4bJwWz5V/Mb+3Bb6Egc9UO1xJwJ0Wk3wqfq
pLhk+nShScmNAAd/IhkOXe5jh1ktw06YD6GYfLDuk50++cEf6j1ZTk9P8uuII+uMNrkOzPtC/VLZ
V4uzHTOFIBhDQ9li9jHEbgUNLl3hIP20+/MSCNzjMcJ0fDJTHDTFBgqIk4UuawGjDBJiwrl3pfv6
b8gcrhhPXAh7pG3EkxCiRXM2DR38hexsPrAbbX3Mub9jZgWZtdddbujiccQju8TEC3E4V8Kpg/V6
y93Y8d61xywdd8kELRgJdriNupEwufmjnNqS5mFCM6TSRZCDsZqtW27TwDF9Ref1Ckk7a4ulABlC
GucJYnWk4TmKBLeVYm01rAO06n9NLoO6YTzsm/Z2q2I5aBxwQkNeG0JqIokQw6JN2ljFiVHsjvoE
bTVqIzAFtYLyF3+6NwARsjuWPoaeouC0kIDHO7tnUEi4mN1sU4sD8CmWY3/nmRjr9dwh7sqD3YYC
ix7+yWxJqz6A/mCJCjoOCXv0D84a/83AVuDgxBIKPaGMGPYh+JAhaa/I0MC1GTKExoaV9ltqrVSf
okaIjlaR3MYFSoARwVJW/jyVybIocofxuhc3qbF57cY1pKeSyrXjMvKpbVKJ21O4wZ9/9mKP5fGo
N4a96sc8RmP0+IOgyAhM5m0rM1Wp6UmCGvoYtJ4FzjbGtQ5vOYoBORNH5BV0h5rxxoXzp1yXu2CG
w7fLKqfhWA4d6hqaAQ0cbXUM7Yboh1X89OzglOEtxInZt8fkl9RMqnD8c6l8x1hMsRMT5AGWN00F
Cd8y80Gz35O2Hm4D3KW7qz4GXXo3hT+6T9vGS0NWTXrJyTgi4tufaYwNSJNZ6KzpzuQYsDdfzLsm
UPqlu+spGv5t4XYPE2BdpUZCs5CLdtil6PmQJCy8QxRFiA19stGGYm4cZdCYkA4ntMI2xx5DEwmN
0p+J4kNSBEXSnyTtP8R7VoI8yA+h1ZEvoW16W2F2Np38J39s8ZN7rIKjz4H2hGaEOsgpThhU8161
YT8uKybuQe5DakOxb/Us7+dgb+BwMDlQKJAqHCWSnqxwt+lcQo1pUiB6drOyAh7d9GacimA85bCF
C3EU+LUw8hy7L8EDE2RIaJRAgfnQnZWipZOFdgHBf4beaPrgYZFU7mQUES5d2uTsUj4qHNjpj+Cs
3MSBPrY/MrZ+Gn+TMU+achSpQdpaEodEyfECoCaKQrmQ0HrKfrN8K9L+Isn9rEKJNenZtNG2wdG3
8QQ2kN3H4Uy8rahuILLQ4Xs81uBFiUD21LNG3AIC0uTLIae60xOJBwomuIK6hVagwXl6dVfQQfq4
J5JvAiDsnC64CR49wx+1yxorxZKxoTx1Hsid4OcsuPY9RLCK8vIvL06haCB8Y/IqflJdEWY5qZQ3
hQMbDrxNzIDrQLr14UIOqocCL2m4nyEOc8hSZiiCpebsBvXZ1awgIBO0FHgOYBPKa+9Qd4O93lDe
yXwdSSQvxlyJJg7yYgf93z3pGVkmk0cYtUP7JkDW/I8CQ8hCaQH+wR5MwtE3i2vx3JhZjbl8g0nN
8pMC4iHfoCsvzdYwO4OuG2/hkhmwV/n3mk3FkL/89PTWi9M68ZCHbqzmE6hVLxDH9hjj8gLfUe+r
1O0/3ZdKgYO1ZUqw30JmAdNGB8zXETxde4ggNnP9Df1Xb5FodUXExCzGGwf1VLxxYAn16zKBP/j9
nnMYpRxQQQWGz0OorB6nMpGY2AdywhiXnfs74inHOPmzGl/6tE50HMiTobIj6t0MQRZp4zECsGDF
EkMx9LkofyfTXxEp0Oj8yV5myDekF3LGjYEyezjx3yyxMzpZ3IpwqK9HKGz0kUd4a6XAW1Q1nB2w
41eYGm8M5dsD8p16JsIaEV+EvYTmNfTwvB4m+eLWQSCADGaX6aRUJCuMnp291H2ydTPkxAl0JkEF
mpD7lL/gR2IowVpH1KDvZDJFic6mqIzSBYW5G1lv5N9MlsLqYuDZtw0QtYAKdAMjEYUPQK6PxBUB
HBLaFjpncmPmEYBWMOfgxWSxmwFDz6Eg/UvRBXwEcAX9ZyL6EuQeaCV046Puq7vBqI07Uu0MpbXe
z+foDFU/fsG99uYGhSgoAiXyo0dTQZ2jbgZ9dEiqENmo1/G1nl7XKCjL2c4oJJQkfvZAAN6wZjhT
fP3bUPrzaB8cVNNGIL3yFVHcFmvk/SLs04lJo3x3xdApjngme1KGVJTuzxqRgREOrWAEGUnKwKOG
NEWb8gbi2KwuLR8iCLwm6+30hYxU12iC0KyrpdIyoa+K44hVCrhFEbIx+nej6za6DAolV99Y5d5w
NmnzbJ1YhtweoyWhxFJyU7B44P0jC+nATqfVjR95xWqTRk2vPJi1nnkfndPny9ySllvvdaV2V3o+
DZwa6kaDnjCsRD6214ZKsJBmv6/BNfUeudRqggr9xkRYVLbgSpooDUZOjsXAQ0YHPrF4MLfoZx7G
tJXakhfSmluKymmB0yVD3lp8E37l+D9pO+TCIzIBeCHhod9sGB04BpHAUMPHCQu3aAXcatJsqN62
iOkL5HPwxiKVOqJXVET1igj2iLdXf/RoGuUZ/OgdtUBUb/oIFOgqpSOCtfUa2PcPzBbLNApTgDiw
PLuV/lDF7RCvCjV6OXnbbYKAyWF7V+YJNRinAukTbQUkVF+TdwsPg+OZDvaEOh5/4v6MQyJQ5JCv
vBIFdOeHkyCXwPZkTaoCMwhsVEc1KOroEaFpG+5xMDMMcE8OSB4MsV4cssTu8wGM1Iry/EHFw66o
hLc+oy6taHfLCP+VgZEm2ctDYVlMMw4ENGUVv24usxwDwMkup7sIBjHgOf5xKmz7fPMnGL3tS0Kd
Vzzgtuj/uxIIIOVcDsyifCsUBtVZwd9ebLaHU3r3dbmlJeFIFyvHiKSQ+oWLT+kcwcPIhwWOWtEF
HewF/Alki0cHmau3z2b8sNjAXRvfAm6OC/DpXEGvuvqgyjHv9vHhU3QYTQjDzcu+3V3cUlizHaob
zqLjQPQOddCgJi2HVHSXlt5qUKa0mReImhcwEFUtXGn3DdPKql6chryTS1897uYi2hKODI3pWnDC
+uZh7qGOaEY8GXVj3skpdjWq+m8HkHaYPi7GCMXI+NA1Dj2GJV2yEgwHOSQRiNJpxECHu0nM1Mc3
BmU4cTsCX4yGbeqb+1GKQjInHFCpfrGBBpqjbCrOAGMFJ70XfQzkD6h9q4tNbknaSwEFdCePrrGh
fQJEuJs1pKWNHybF3VUEOpKNsK1ShtQYiU+xK5Wsx5GvMXFuT8emV0d8Rz22oDzBGEV9GYURmG1h
rGrhjkm2F3SZumSiuNsN3XLwBwhPQk8RPxxiBD8GEL6i1blnerD+EMZpbxV252jWsEbSHy3asilX
x2xyyUHoqSmeI+BzrjtMATI8QstXtW27PujK4u69ALt4IAJ4Cr4PotZRZHIywYB6HnAEqPVmETfI
lMarT06JIf7DzKCL25L3t5ne1nPezLTRHgrMgOLu5KyltJK6A7RtjKZYiLpRcgnTbxjJiYaHp/VU
96OPIdBTZ6Ss6k3dv+/ysd7RQP2Z/VEgMYymKU6BoHLrm7WSj+Z1QOdhYKi5W/A2uvMEqMNPHkgI
gSWGoyEW8t66BcENW0Wu31fU7XWq8w5KpMq0gVwjgA4psdgWtDUUKagJujgiSkCh+DlZK9jAseau
3KHQO0xk098nffnVTz3OEBpDVY1oLLZP+vAyFmrKQZhEjIB8wWYi7s5ikj2OF7fHq2D8IdeMcgOI
hLKxDViXdEvJLij0ApDrFTmJqYAVUFOQaZOF0fRD+4c+Zfk9VkE0jbRAVKE4D3oeHRTFdUzjKfIP
Dy86cgHBBAUJRKQX3RAeIDgj28Go1rYJmRtTeLrKl1txG47LReH6GJCMso6A7NIdrMRo8c0i3Y5d
V2ZLNv4Gf1S2Nip35IOjEcIMEvsZF1UkE78yKKDgtXphZkAno5y3pneGzwLScxsOzJCfvbwJjRXg
iWhYzPkA/ZVzCpG8Unc0KS/xy7FmOKrIHGLJJSkPxPSGVEWLnFzUOiO+EXNzCl7AkqSzYRfdbXIy
vx758qkKKNw0uaKPbiSgJWSO69S5+bS7heUfI0HUxL95pCr5HKstgJkPhyCpI6MrEBmJTGA+LDij
IauOf7wKcn+8kciBPl7m9x3/6uc3jxQYUc1xqKkfkVch0iYVp6jXvn6lONTxXRz5yZlpX1g2HxoG
VkBIfW0EOTX6Jlw0s5NQJO+zm0yh+K8YI6Mq5Y5v3tl5Tymh3BwVzS6tLxH9+DBXh4XA5cAHszSh
j9dAIdfXGCilQZTI8dH02DyI2222kSkH41D88WwXg1HE796OoQRvIF3AFhxx0Yf2tiwjeIMqU9Fo
5NRcx2lFcO/EKX4KqlX/NIFss64cWLclj9TzgnjcxlJDnRzqdXqLnOQtB9t2fVAZqmsgCfYM/M6e
rybVqv3JmhUbXEZnLJkTYdDA1oPDxJFzSZLbYE3w2WevOHLMfXkFr/FJ7TknnqOn3eX0PMf94o3L
0DCID6IZ4x49zjuVz01jczakFpVti3a1ngICmUpK0oenhSR50HSIoGTLdJzFwwUZD2K6WMe2Mmnf
gyGgMKNU3bP2EtVxmOUFak0NwGomTci6O/KenulzgCMAEm31bupVi85qamsD8vopiQ1MK6qpUn3j
foCKXpbN1lmUAGN4g9NdXWw9hCWxPIxDiORL2i65QoihrD40SLiRPBbT0W0A/Regvw9suB3kK7x4
mp0ovhkfzordR4iUrNB4JfldnneFjx4yf7B6BI2ca8wuRLBBR1Sel3jiUsq2jZzqQyQMAsCC7Pfn
cDryihV0JuEKgS3NTlSBx5b90FHDPaivbABok3W/oP0WoHPEU6b4Lxmv10X4q9l4DuLUzZRKC/qz
KCqbah/UqqFymJ49yvbrgJYJkkSEIbw83hMlKq94A2wqHQHANMBktCXgEg5YmdzoaeYchHXqjNkb
NGo1kMWRHqfAOikscJp2LL6NX2xElEE5TQc/TN25J57/6Oosnw29w/xixDS3LSh03v9LtnwIDejs
bs7YjaJmngYvjKnA7nU0eSpNzuMMSS16L1oUDTqOpj7Hd8HZXcdEjR/IthO7gHsojUbk2RpHwofq
IsWgBdoQJ0/UwQETEAKKMShlVKSsuUy6RGnsdrN+QDt8RGof/7cLggxzwEDM10Cwz8pG82kXm540
FKWbAQGJw5JGF5eKnPDRG8pQt51RrYsCgVKKXO1sfdcUVuWavF0KwWdEHRJQ+tFd6LDYk8pqsfid
5BSmKf4LtAuTrKQvOVBOC0nY7nRrMBnJvazr3Fe6e0nxhV/IFBm72R7CkCpSK7BqulxYO3pcEYXM
x7RFF8mbeO05cAlOknOfu6PNXeYZAsYHD/mle4q4ollnl2csJpE38dDTzyhxSVR/cnr5yXjG8dy+
BUQ7iavQcqDSHGTjncuT4IPoCAhpO+MiUF9KAyNFiYYZved1xiJogPgecwDJIY2tHoQ6C6C1tWhp
4R6SH1yTFjfSXNE/GvObngtBylAuRYRnudNOCbLRBsUJs+qkmjJrkToToyL9bO7H+RZhPggD99kn
uGTarE2sfrB4WWfWR8+pQAHfO+YZcp4WGGE+ye6JI8KNdwn27I6MOiP7bdwTnRgcbSBLSCQPdo1T
AsJy68FbUpIKkwp1y1sk3fRG8hQJPCk6CTnU+WPSMSYc/ORs/B3vcRFBPEtPHT01AjR8uIHswdZ9
sHdkJGDOP6yBLLTCJYqZgTXA/5UjeeKjyS2QCdDsbPI1ScK+TnLUy0bqeSJy/nWicZ8c0j5I1wym
/8wphS6ahFeRu8JHcZ8I6BHCgxdQEvKV4WTClzFaC2NX+TEh/28W+gbCf9QEBc+hDVCUMEHNyLk6
eRB5wYWMGPGGfm00B92mjYPOA10kTtKkMBwKtDKmp3WhRiNWCyq8DAZElp9KgDYAB7gdxyhIs3lY
aFZQJxQI8L2DMyI1QL8lw9f4FUUj1r7kcvJlMDSjiAW/kIoVcoxnCVRCySMKQi5qlFIyjBYU2QR3
LiGwQYVBf8lC4Rnh0le2TdTndVBd5TyJjNMHwotwzVmZ52d6dYnuCaVAUbDUHIPEyQ7AD9l20FPs
G6hvOEzci/fog1p3Yx3TfoZ9dwhbS0JusJjznFXAvyQoufQp5SXhmQ1HwGUJsKxRZROWbw44CBOv
+Equg1lXPBTJRRoWMDNYXC4vlzojAQRCsRHylx+zr3c8yTogjaKP2i1O4NMCawq8JRxSnh0IzdLw
wpsCntazQsIoB+KJonbDg/rfzXmmy63i2irjLmidJSIW+RRWXq5FOCCy64odMK3EZW4py7/AQnSj
mrIacqNIPD6V18bF5z4Lto2/wNPCWj15mCKdlz4S3rGszZRtzHpHfcJdkMSLCp5lvLUBm0Fgua++
jmm0IX0yLFqZPuizQ31OzXBmWeKiT6stjW68MVk6L/SbNBXJJvn/9lhoiqI4SX2ePqGPlSJrRnQJ
JHm/6oEGNP48pQZWhFOJBbxuniqRJJwx9CA0uCf6ldHCLEReI5/Il4kYiR1hMaN4NpiFIR1tTjRa
yJ2TMIZyzfJvOOjqBv+wvUkfQGwd2YDyGid1m//wG3/Cxbbdubo5WxtVkAEiz35KOBMNn71uLRlP
duXBydOQx8dToIvsQXjY2len7fZoy4p6Zo9vlW+WzSt7X040WW70W8uO5pHyW9IhCSg3j0OMZSDJ
KrfapqMLITzUzYd5qxUqbigeXgSoDeszy9pAzrI02fPEMB4XX3BiN2SZLE1p+iDUIFP6gpTJQc9y
IiSyOuSXfKicuQJPU1FA2bFfRCeOVATl6EKiOSmRSK1SjieWlHwXSgVms8O2CNBEQSqH2cLj96CO
xOoXGwbAnTWEMJlGp7zGqubiuIWURcTjy+kwQfKSypegWCDSQCV7qdxWkmAJynLmjokx8pxQQEmi
iLYLpgZhJ+IjhP4mwDq7/eqXds51IXUz6fmQ2CxPjEhLjwGPW37ciWfGj5YnI5fHucGVyHM4KOmC
lwOGHyyP/ur31HmM+NK4OXwuuQHXSx7x+wNQeqPtbsOb34vmZp8Nhaie5/kbz95ljfweK8uPH97E
9s5s4PK+tRtxxzxyaLXCs3nFo1Ra9j7qZh7ch9lYvS0at9gY+wL4/xcRJDLIaTZn4GaXNvQXG3NO
RSaDODUs1C7uNq6C8u9pyN82LHafWI3KxJbfVqyzyR575+RWeLrvo9Pfx5Tg8zJP7j5qTjqVxKuP
Kt1eeMWb5mZKotvl37txCrYuaC9bFHt6lUtjq+zHtOCOyNmgOTTFoFZZ49mEfyrjYT7Mu6F5tYHm
yfKX45z9Kb/kirWiZ8t1wr09vLp9NbFn4QHUvZZd9/w3gaeV0MzF0VVXsDszgZ7lrk4a/6HR3maQ
GVt1gIc4A9khObhZa0n/Ph1ufCY3amLP+tjyOFnrM6ulLEKRPAH5K3mud+JrRdMqNIKZcVDy11/s
V7nh/1cpT1pLfu8llfyxQ0SVmLp1Jc7erYeSTJW92zY2y7bRD7Ysq20oD0R4lzu5Si6EBUswZ+Mz
7+f3OklGiMUyZPJGEsMitOdml1ioQXWb7fihayQn/hyNZhsRqtt3D6Fsy411YhVtyFbwDjbkOPPp
sPZYuqgwjFwOAt4ODAzxip3OZmXx8i8/BIqu7coCbcataGvzUwwJ1VokOXETI3WWYMVjoAzkFm+m
xP2reQg+3o03WPdopEa8lj1/R8E80byTq2EkeXKf+MLifL3CzS37mLyiJuMVNbWc4fS6JOvg9WUd
+2v1EhEIv5tGD+AeNhuNVw0uvW/ubdFpI7qC6kaLuxzw+MX1VgYqYXS7XHJS/ECODXiIoDl8zYw1
bVgG4YAwwJEFqUGPA245/HZEyJCAg4ULCBbHhcN+48ljbD7T7BCf3VnYbKnXd/S5+h8GxIFfvfsW
8/HKlFmQ4rSI/nXw9YVnfjs1kcSK53gP2ttez614fUdvIYw9+jMgM6gOpkMKOb5jDrVMThcB7caT
KWgbs+S/TSZH7s22o60vFo638VZdUAk7XQ6gFxb7y4eNtx98Pg9vNuDJoGGeYSihHVnjVcCzVz2b
QwT3SwNP2e6WXd0Q37Lqwe7Z34ODy/GJFZJe8Yqo4SetuonV8atO9znWDhvj+QxvTp8uMzQkZAcr
XjTeL3wrMa1fmgRC0mcWMlGd6jt1KJB3xkGCKxoQ2JyG6u0sFlkyH0uGLK1Xl7UsrRSfhzqLj69G
e6YnFynJWXiHEYkSvXGEzhN1r0XGX3KkFO04+zbFMJuWE6vFYBy6hwCPWLu9KO+QguSY9NIjn2U4
lXQNNFrFxU49GXMh4RnGtmvcG1b+ppeF8TjGlyeoz4dyAUeKXM3Ex1+s3y9B3YGb2w9KrF/oNqSs
xj9EknwCcxnOzR6joswTsUEcMOqzu3WsJDw1GF7L8rTOwqOFn6Ku7ghrCJzHrz57MXpgY4e1lAdt
yFrCqFXAv/noO8CNDBYdcCk/t9zbsnwYWGJRNiXzOdfWfIZQhEb6n1kqSs3i6pLzAT1Ts2Voc7Ud
9cwKz2W9hlVw7KTUnN/47DzRbUelukJezk8GCiwuloFSQvlVBD/7u7e6TODWa+nBfR6oOraavmGT
M8rD3WRvjrfJc7q1X139zTk2J4MAhegm84d1UNUr6TIqlE4S/8X0cxuj3iFBh1lmcMnhZx5zrGAL
G/Qfdsf7UW8sOcnROhRILMwJI7ylU58o105bWEb9WNOTQGrzDv9BEhXTzfUDYohu50FnvHlbe0Zm
00iJUhUNmSqZYPGypG8cp6QGXYD85UU9eXidAWcwlk3QJDu0pGatrZ5Pk3P8zCWXn8mcCQ567TZt
b/2se8d/dnLMmHvd0Cfl3wRr56d6ARkyJeXuVH8kojgGR+WfTEy9kYCo45ZvOfOrrKGMRy/LVuAt
rOfqB7h0jRftlw+r3MV5q2/IQA7wsYkmPHsL5g9InkkyKAzlDTdjdlaHp3pyklaDlfVq0BCJ1R50
OEjDw/p9pCjqesRmq3iGwFG2MOs3jSPdx6kPXBF0TS9vg/l80u6YnZDRrJekVpklBo/zhVapfIPo
64NLrl+9Pc6AV7bdAO6RtZFL3GDN2YXirMSk2OZ9QPaxmfa7poBde1MWG2QlY+SK4lijH8qCieJv
2LJQiU/IYAeIiS8nGROrsSufRRKJtoMtyzqW9Kn+YPMiK6T2OJVGHf97I8e/l6/6GiR9pwYSuxOj
8mzUtGKNCC9JEyNWFtJk8JLNT/oElsiXtZnYwCQ0/H7NUn2GdB/7zLqZZS+p0e4jstP/J9bujLMz
3DGym2XnTgBAWQd/6qE4EEiYzVQzNBwUzd3qlLDHnx31JqhZ0ux6Rc7f9XCI5s8lUBVi1A/yzNmY
vpZO6vSnRRPJgZXyXTUDqOokK21j/eIWN1RzSYsxKfLb010DEOeztc4O70EDjdBfBxQdqtSCFg1p
qmV/Sod0o93Xv6sbSVwnfDco9c5j2sXbkNnqxVW+RQaRwKCN6sLuPRNaGmGqd+r8RxMHTZOKwdRa
14F42cJ8vDZQHh1N3WUAFMJNDFbHvw6o6bttmVMGC7wG0JQDhNQWaBjFMthKuqMBDf7Opyp7nDwc
qJ2cqPEiuWwy4jdjzfXUbXlkNBdkfde8LemT/TD4m0fTb/iQklxsPy4w6sjYTviocgIaz++Y4TEV
pw4W6Ec6BxYYRV5V4+62g0eyVZ/RA5P5gJPNvfaMkMMdQz8ko6iVGNylG3deMAOLP+A1nlTOrSEw
2ob1oCEw2ZZGSftY0G8Si5+yG7GEEwySeErKgoSiJC/6lKrAsBJICcdAglgtwPWuQnoQPmhA/rNm
yxNS2eb4b4mF8emvhiGq2cuWr6+3nTBXymVa0BXNxJxB6oKE1D2GIWsqFCv/5fk3uvGBNlbvJeSs
kuAJ5cEUNNJqBlGfF5JoHsV5/+02jFm4Gfb1sIkmYTZn2uFXVEdneqlIMfT8Pj3quwJFxJ6ShpDy
9kqpqSxUyiOqwmYO5pfgd9A39jI54rvxHk77zlHWYUtQQVQv2Xdgd6cNxmcEwVK6hljBHOR0ZGPd
x6/niDjKEuXEvTbZs6oQh4KX33XLNR4Wa3BCQgGGDUaXRmvVzMHL34S98qyzPsXLn9HSj4/eXlXB
4e+60BRmystHtPe3DKDjWeG/Cam0M5hpdjKus75weoM9cw2SZfPJGanPEGf4y89bLe80kjVpRaXF
iixEXH4BfkmAdib2sGkdxjhpM3S+uqsq5YvKARTdB6WBew3/Bo8h3MJi9roxzaeBszdz9zhS+i2z
dTQ79qNtIXajvTR8mZQWsyqehbUVgosPqWqjMxJ0As8HOZR4aqWDCQaOq5yGGK669YKBVZoaNANW
KO0JWA57B9rt3twFuec11DhmdLcW9WT4JalaUloNp8GQRxYS7Rdb8gn6+iBqGCz09ulh2DCwigw0
IQPddxmMdJxhJ8wcIr2hu81gR1cChJHozzJA+x4lRPicMFOxCjZRjeVh3VmGDPn2ZeHyVkhKKWTv
Ewo7i8MBtv8x13MO6qTN/QACfJiXS6ZFPEAE5vRdAt0dlA4/NgJ2f7qlw+Ji95atZTUqOfmIXlin
w8Tq1dZti7cVIgZkVl4jq/RSDD8OyRcRjMPXXJTmEIbeI++ODkEkJaOqjneddYE2ePl5W/gQWgNI
vkqzvWGaNP7bUlbUEBi0ah5dzS/jhpZksXPR1AW0hwDNPYw2TolNGxuBu6iXaejcGCgyNdJ5vkN1
9640VTdMZnpo0YZ41FbXpgnDs0AgkEl/0EXf/Ykyi47qAvOvm3uoD5qMZEGt8AIu9u5N+/qyu28d
R0uwufPfYvHKR6gTFrTqRvy+o4EyagyU4JYBFKuu3ziZSH1290QzcM3o0P01F2O9uqY4G0SlFHPK
XNCOd5YkmovocVTTCx7IfRff5wkNt1M8kc/B4xu/0S8KuXDSH3Sl4+9xoT+EqQjj0SWZQ72PzvkX
Bg9arEMZeVW3oNVDI44R3st41GCU6FqN8VYxrhaGDXujCsFeRG/BGYcHRrGpqVRIB/ygeq0BI3U/
hH4ay4l7MHbZZuzfKVPxkQNM6nmDY6U2DlXxx9zGT4O8By86jOcOetanm+Fstqm+8V23282oy8eo
RzvUyHS+wx51Hwex08Kq3kTNWHPmbj9ipEbDuiw369fzqV/2Sc+o7ggajgyzTDa0HJYZCggYblGE
VXXTM7nJEvVmuaiF32RFl6uMXatP6yUacVpgZFMdAcUuBgcks+Qol8HtBjediE/BBMtt7NEn08KL
VyO/aM3h6Wo+Fhz7lOkE8N8w4BRWX+c6qq/3b2e/IQydbf6cvqk5dYTxN7/8ZimyL2+EnmrQ0N/p
K3r1mHxhcAQNGfv1Nlpev6k2Q6ANTCJOfsfWvD4btY+Nvjn3CHZkhfo9bRqz405Zz5y55d2lK3fw
VyHX0n8/V8JC8FHhfiFgyPwbMo6j65y6TlffagbG9W+D0Sj3hyef+IyXEu0a479aj9FkzeWAOFTT
GYwLWvHFijy6xy1VmzC1hLOrNpe5AhvOcJksw6VNW2rvX2Xc3qzL6LfhZqN3ioq29LdRfdPZK9Jk
cMoBD4S8eVSNtsmtZNrGGmwcDqq38TEH5XRbUrd0ir7eOCrOvDe1fYV5vqZ6Vz6yjLXi+VRU5G3m
UKv2Xt3UM6/3/JZiUsS0RvyzD3Grp3pdyvsXkbiWMnCiHj7MJlMzzeNVHeqx9o+k89pWVUvC8BM5
hgnRWyZJkiIq4o3DZUAxi2J4+v2Vu3f36e5z1jIAc86qv/7AdAww087d7pQeNmZD9L5IxkHRDw5K
Le2P0BfErXSvDfXa9BGWX81jUzUP/vNqE3I1Jobhr4CwBLmMlLcO5hfYS2h9cp949uFIJM9Jkx8r
TFF4Izn4pYGhOr5XdqvlFqb41JWbW8iPH+2bc5ifr9wH4/t32rCts9lz/3rYKBCyIFmUzytRjjBl
yCJjk8Gn48F/tHq/5fHsLRd7oxoVvli77ukI6a+YBz5gIYQwopKcevBWDOjkqE9a7laMGcykBQBT
XJ1cEbG8uLAfMMMdM/QVRgcByuSm00vuFA2JXe8ZN7o0u8Mi7vazsjKiWmkTV45C95Ik7StckWaK
pdXbPdV/kswPi7KwtTdTcHY0jAnwMD/MuFacc1gz9NC3Re/I3d1GD+er8YWchQ/dHKIfMxf4Jgyy
xE2V4W4Ek24UpTgA01QcGU+qkpzubVZtGVRKwCU252czbcT8swfCrIc74shrpXL98Of765r8f641
uA0LmDN801xvCDsDJkOIDczBRc+tmsVDyln8nTFGGSLahA9191mNJ2NTe6LgWPRHSB67hVPjPYiz
sXG5Nk6E6uWigT+ENdUDelNXzu+CJHZz0+iZq8+aIwZaGPYULVgQXaKo3stJB46jP6k5cO0NHBBF
LAclGz7ApMVIFRYcGrRVZ5YxRWsz94dMmFkb7D1rLHa7b/T5xg4/xxZgVEsSwdR7DkmIg4HSCXol
7JXJt0UKO79Z2zJ7qtv3Gy+MEzp/fYpiTcyq+TrQlk68HI7aqnmFwkQPK+qN1R26k7VBiw2Zxz1C
OzMaurFxjmTVkaUrTKPqHSxe7IF32CBQJFfo3VZWrjR0tpDtDg6GlrwXBhPRFb0coSdu+x7uK8Uh
l+NoqHCQwOeHrgv5WNq9mcVUW3AsnqeW0C4gF7368BewLquJdKEWyyEs23e34ijPdcerRkdu6ZGJ
p6cfLJk8wNcF5xdUfUEVpa652pZ7G3tqQdArOsrvhR6J4lRgS40aVQzmae1uyY18OQcovnl26fAQ
N7ZDWjqAgh7FDxFLhraz2GvzGG8O7FIqkNzSWoQwElkpNNY9DiuahnDQ8wf3AGYx3UOtYVxeWGsx
e1YfEtqi3yyo/oezOzWm8Z1/hNABWp88UzpWSFZUPwwaboNP8o72hAwKr7Acf0xopNybeNG20oaH
2UUZkGxBCD0cLCTQx7e5a5LtaxZ1l1DYtBZqBZwcsjDaBgEK+35dh+Z33NaT1bUOA5IZ+46ixtZy
DjftnJ2Ptia0qKfFWQB09zkaZB8sWkAPTzZKUsIqGkSxRzHeqw8g+b1JYqAnxWz+oOoFD0Q2CW1N
zsZ+Lu4uwI5Ai3Le5cY5YdzFdv83uCZjSdvddNfdp4ubBeYtLzuFxQeD8jZ+UTf1TlYasbzzk6zw
hbF4+1KqUD8hk4eCtRikRuXp1tCBEHibf/H4HjaBG8A4WxdzYZJ3WLNI/3UOEzbYY4Xghs/DUod3
WFnvv9xouSWoO/xUxb6eI+zF6OEAkk0ci109rb+rfS5ojQDPFoe0YZfL4/qvOx1cB5w7GzaKjhq1
8/XJucrXG+6S0SHctCk4JfMaWiNcwafkEkJuaDdYY+RWvkW3+8xWjQ9rrKUb8EFZSiPRSY/Hr7Ba
77i3xpvw8Zb/p4OxSh3ewmKb/0H1tKd14IFiYNBmpNA8D5vObctclJP8SHg7xomCAsrkQWcp4K3k
vCyYCPK75/W8tyKrT+l21bJKdZtzOeYjcrs35A0Mm0+Dfb59Cx+6md6eErNZYn0v5tLEQw+/FGHN
fsf89sw9AsdOv83WjX5KzrLjYDEcdc3Xg2v+cNki0RWjqqORptK4cdPJeWzaC7NTuf3/5RTYd361
i6Ta2+OCs65hPGrmUSz2xqNujb1WL8lgo9gUx3+anNtEolgu8ZfTzMDxhZU+52iGlMo9PIbd/uaa
IgREjEDVrYIbksfX0CFzfNTW2cefQNf7YV65Gudo1+7AQ3yGPaINkDOa2gkpYDvrntUIxeqOZHCx
vLhcgsMENJ9d/ZNviKj8fwKjb0edG942JFTSaFE9cg4U9gMcCmcV7ELy+NwbXyt70/qYIvrb0Wrw
zcZfiYnlwetk+3bEnSqcy/Fvg7NL5XYKS6icIVEyq6P+O9RXvbtuNAfDK87MjFXH1XP6PntOB+s9
u9Fig4EFinANpxDdqA9Hw9vF5u92h8SDfuAcoiYD6e+RHKAu31mj5e5vxuEVn4qICyA2JnodvWCh
iHtq2ZrVMZ+F5RT4chFVILQacYm/9JENn8ZY916NV5ttlT/QP1yO4BtciTdlgFYfvx8wZqlOVePC
oVCkCwnIzqmh4HPxJa0RMvS3+7i4i6z6G70b6hLSjRaUsrSk36tJ6XTtYdHRW5gQblmMUFsbNOqN
0nnRRuIo/UKoJAMNc8z32Zn1C3fkKAxXgvrWWGImnPgUyISMqd5OaV7n7ZfUHVHtTnnyJG8EJj1L
7w7OfEkho/K4P2vuEUCwzeX5XILRhiJ8vBlfJmwOlXs/xA+3N8JhxmQltzFCIqSdkpPv28agmFCG
u/jcHx4e7gft3OrUCBbSw2CFkrKZm9jM0P1DwOF57HGPzPOelECj3xEzlcd+sJ+8iB2t3Hrlnpza
La1FNNsu6Rd7j4w1VqTXSncmEaqHzX1vL/r3PyoTpY2GJPJglbDluktkTHb4JC+TDXIxWOwnb6XF
2hUR8nFbAhbisMT7uueeeXU/GSzti25d0+ZZbRb8J+c7cBpZp/CSo/q/MQYxsS/WKvuIUJvn9WuQ
pIXLjWpJ0lGtwz7BE74wjxW7VMt9kNyCTJeNJm3R0BXt/qLgHvEbb9AIg1cmJXpH/iyvcnHGh4PT
Ss84H0my8q7DQOgZSjrtU8xvqJDEyKamebTFe1q0omt3z5OuFtSWWoUjUPVR12161yHVF3L+QRsF
4pRRopYxm4aUK7UL6REwUbuFcQgfrkMxROWQiWPFDn1r3LAa1lsaaCraAtPFlnUb1vFxk0daCF5t
t860nDhju+4fYGWxZ7ofHzoKRF3Glc4zPTqg0JbWJ7bH5a3f7ah57uc27DkhnO3Ni8x0qJ7v6qyr
w97x8EHewzAtUPjdo3pAFI7RTRc1tSulzdaZVrfMjk3gVtYu3bKJ5dJXWc0VhaGsrLdaMdaAJP3/
D+vPFM0nbYeZZelwBcF7iNyXFGJhZe6W4sfBvUdq/DCQuHYox9gM6Qxo7x9SRBkU6vxVfgW8VArk
p63P396+XxJWxavxOzXo7EJpx4EBQh5mY/1G/PvhjZxjXRpcFMvspeeHsQHKNnekegpCxo7IH/nv
C/sxD3Ljr7DHDfoZmRnyU/zcm1dAzdwx/7/WUArLHa+2n4h71MOnVJZ6tj/A6ag/5kFiB3u4D//h
tzNRyjazPNSYUzKpDDrBLu1Wqt5fUHuiuf2SFUE8dFh5Vz413D0jzQL0rNC1waRi/BYCngi+dAaF
MoLNhXYfaT82dVgSvcF6RDzR4VJiz9HwcGR2cGtiHfJn5IhLaUa4C5JSuQNyEfmJ/7cFrfD/X5Vb
9kFruR9TkIjwtStZzpWEgAGWUMc8sczTHE5+mIiIMOW3pASn0sVN8mWynL98jlRePcIuJ8MpST6r
8NEyeGJ8gXQ1bDgNyGZwe1CUAmHQ2/BvHnNY8khIobfxYMgN/v/x5G3lQZK/87T5xCUvLHxS+Rry
+b8KoxGALl4NrRXvgq3NL61W/vqmBcFQ0sMFVCFceHhDZAL8i58XKhnU7Ad2H+I7afCFIZ+h9Nsa
Qx6ugMssRgP8MFJAIa/QgDIGAQhioM1I+w3XleE2HM8DytWL2bLeEO1J942QWomMehhZNHgQ7C4G
rgmsloYFyzSLAt5d6liub5qWZkXMb5vzUrT/lIi8Faw54cmhbMCnmg6Y5gArAP71UyFH8PrEOiKS
WHC+hdxjA78TML5eCEGOrYZvhL6cxyBFxN6znJW4msOlw35MjVYrpCSilYDQDVuEpwonNOwL+1AK
R5sh3PE0MByjb8MHY7unksDKGXcOzGR5jiDxWkz1IXW5EPXcLV6YMeQimePCOYqna2iNOlXaDP6T
h5nPApIWM0Rgwgg/PLKW6FrQ/ICeTr7iOKOxY4CKHgbfi4JYBJSF6fzRYJ1L55hxzR/CUcohk8UQ
ksRJmGkVfEHuQ9UGKiQXwS0mkFiTmNmfZaXo1wHFoEqKkQS3hwijTDevBVyOmEka5pfkC0y87NbP
EFFLe4qCL5mAcSnmcQk3FXOpHasEEQ9dDByRum7kX7ZNDN3b5jpuDKhNO1A7GdxzIxApLmZLlBYy
yyq8AxGicLs19MMyHX+CmIQJsC6w5jxxmwDAzFZBd3NqM/lvvBvXaOxhVsbMXBg+x8mk7X76+lvd
+ZMwJTThNDETJ4eBkZU6yESe+b87uQxb8NMJZIIEwFu/1RU9GczAnXvTvfsBRHbMB4DPRrFy5pGt
DlZHRG94csCqYi/1t1xCwOSrYijMF9c7wxN4Mwa48oRXV7t15cO+pas7zMohNgzJDnz2mWL3lbsg
L7C7/SY3sIeuQNSIJGUx6rc/ZLmySCRZonEgiJjAvp3VwMWXsswGoTkT7wKx4EfCerQ5BRcR9PMa
z1GbhoW1DqbI/HhQcnWucM5+IyYhSwrLrAHnZzFfAPVBjHKu/VoLrIs2tkc/CzUAOHB2mE4XUF/U
3YZRVhVcPIb2aG8B36waSivOy+3R6LztVcVieWajTjkYju40PhVeuIBPtRjsv61I5X7L5md970b6
bdt6uGe7BohN2xlHBz6RzFOBEjuU9lQWo7srZuD4wdN9j6HaHWYdt+DmdKpocphx7wkNbBi7lg2E
VP8GbbcLlCtd88O5o97AnmbDjOCuyoX9cGo777jr76G9WJ+XrV/hehQgcJv61b2/Ke6YsSJT3H43
GIX1fA9Z/7aeMjTwGqVBqKRbe+IyinSA4EvSuQlWAens37gUTv0c7qAOMQl42flqX3KbsK69H8y2
/70Z3J1kzaQYNiMh05AVY27lEzfl8MlRgDlJtphhi3kiENf56lG9wfYE/N/R4NzzgfMnSRzslPKQ
uEzZu6PcdBENbcHLoTJAjoSPyyXlsNM5orGWpQ2r12Rr6rHJy9HRNZ7B58GdcuiOyeOcLPTVd/oA
kjGeGAOJmPhrLQvqYC8qKwfghTb6lOXqk4jnL0qBHepY4Q/KRtP9gxmA/rdeqc/O72IVWvL02g/V
a/S/jf4d98Qxfp/XCOBF/wLOtfbqCQFm83nO8PzULJ4CQbjY21kHrJIfFgXrXkaJcEFGLIZ+q88r
4XPUGhD/CCkXhNUQBlDzqnz2w9tyPqiGQNBMmwROblVwh6DGCZ3Kn6FwF673YsTAN8N5BdEo/sFY
N6zFMg5nseyL8G83ato4h/JgZmyHO4LFAWunOzVoKpsBcFPt3Xf/7xVS7aYUL9S7o5Gjq1XKEW4p
CZXSVG/L0BohQ4QBGYBnEPTqjgQAoZxkBS+JfD+06Jx0NTo4o4WI/5wXK0dtOlh4niaYV9Ij7wRa
o0Q1tAjzGRxZDk1uWuUNj6/gJqfOT5QZpMAZgCIP9w2HixcCO5C0DPZLdtX6Hz6z3ehG/gIXknvF
OkEQgUr6ecQRy6reItPK11+8BxCPopHA9aQV4lgKArFvW0RnJlQfDPeVxqwcO4jnF0eIS7+IimV6
xisCOyFW99l3WGrZ6KSqP8hhOocgLDRMKhjP9tCbcgN5YCDtE6YgoiARXjvfkdOXypCGlzh1XF3E
5sYZrQLUOO+I4AjolTFIW23MObjnFvHLhyGS/JjsG1C+lTNilILvuySr94lMv6gDW4XgrkYqBxPI
HgtNIOuaZANtWfmwQcSs/Gl07gqiALxI4IRBPwTaN1EQ+VWtr5lTiIR7oXrWxsJSzf98LmXyUHwk
EWPRUfRxjMGM6DyB+y/UVLKPWHGMvWGHkyfHIYSuhbqCTS0TO1lqkEOQ4v8U0JalUvDgJCVnplBD
CMjknGf8zee0ETcThQclJaHtiJQliQ2t+MuFpmEZ0SFtNsDR5ctbERBjyLdh/fMYIq/hqFGoNCKs
uMIATiCUZ3GMoJZCEbK0rGGdOh4kj3pRJBuJSwYABRVCARjTJLDQKHG1iVKA6DN/D+t1fBcWqMU4
t5jLxc3c4NhM2B0snjF4HHVjw4cQd3zm7g5c6BzSGk6dpRw5PQb0ssSaEGX5IsTVFEtuyadvRcdp
RqWI9AMXDai0L6qjhS8VId6WF+sDvgi0KNIX+lCoBPVcDL3vXJD1Aj5Sut29XGGVMAPekhF6J9Xs
RUJT1ysHTwJrlyy+M/jwnbrkQk8Hw2qO8pRIO7wogrQE6REzdG9ynlMcrHEqWYuchPsavacR6iRO
Zv6BlDPoBdiTz94r8cgB+VTGK3gAGjglHvMZGcC4/lIvWOctqT5tg0kUjMjrX0U36bxwwuGyCJmH
XIqJlZa2w37qJXuzl+UJ12e9vvkkhk/bI6oMV9LDdITT+qgO4mC8es4CyySwJzP6ziHuQxZkKeX2
54+73K6GV5JTOd3Bqnk5TNkLp1PEz2qqMUWEKQXLxEfq4iYN5LDYf66FBnEShcHd3D3hCTRJCGbP
MZuNuNcwmJuKnT8HdxN+rG62NGH95Ea7M67PNXMmPJ/Hj+zx4vzX9xSePQ4YMeKJ0YRwzsUJpSFv
Y6xnBfoiYWiGwnl9RjsOR4g0x67LUM+9jXrGKQpDbQAVvUWZBdPTWMvNhixTG8znUE2aSCth+Boa
4z3zkht6PTjRbPO1AB/q6nyDzr17WjgqU4MaGmTkvaKVHnfUgiNZptARAfFKg7JIL6DBFR2ddv6Z
gNqj1bj5zE4+Tfr5LnFV0aUvHZeYM63eMUejtTm7KywF6IZaXdL7SAcQ+/MP/7+SBptGp0RCdjO/
lYlZz+EDjGdBuse6CeJtN/dbFnXBiVGlc0LpxXS7Q141nIM3G52VkFZ24JE6mFSqV3UPFz2571he
gIozYYTtUimdFgwHLtBsFDgEgH2VcKJ40triTiKFdBOhbNCKSY3gIePUZWajnkJYS5Kc0hzjRDRG
/xldroYZrJfgQM+zUkx+hmoogGci820EPSMfzcOm9TeuA/eaOzWHz9P2ZCIhrHSeFtQShULpM2Vg
wTAUZwflS3Mwhfl8uykGrKunFYbcaC79MJzXddyHb3MwomeogenrbnPJmPfDIwdxUkLWIhT7SKar
ScFxpAGgOUj8p7hwd/Fk2+W0lW9Lg2TR+7rBgf0SA8sUT7zXikvfi4OUvgqszRl1ghUmOfTaFrxd
l1IowXNz6WW4sXaxCfIOJXCVT55xOaYqOeoKw5ECEQPDiC9jryYTQHVqDNv2bh9Sjyy973yClgbS
LBuLlJD4PKUUN39btjzF55au8AxIz7GtWzmT+P5tIhEloz0SLNeBASKPkYUsCxdjdlpcA5ZBis6Z
W0mLKsxJyTByOsYK+Pwb53TNMqurm58Ev8c+f18cLrv8La8xQcEByRBYXktQaHGsoD1Fzg1X83C1
RFfGWULgMboPdJY3JCDM+FwY9ZQzVPMKxaLJDkFrxEDI5jRtIEQ5VWLJheqUw/7t3a0PUyeFdyY2
4EF9uBhTjOC2dnHEYExg3x6F48NIL0HaNn7+yH1c54IAVRhw1693QQZz4zDPXiteM1JnFJqGtUGa
Bk7T7jvMZzTnZyObUHzkBmd4wrHI2w+1L/UOJwmfGg0kRTB09hPSN7d01/F+cOYIYWcR5mnYMkNI
9rJ5wDLyYfP5Cg7LZPle8phLSdM2tpxSvDAeAuJ5Lg4N3BEqDbiFew7tJhUlffjdhFK34pj2TYpM
ZQV36r2WBw7gqZrJnJkz0VOk9OyMH+eS80OWEXknuAftLMk8yzICYnzADhFvuuvPaCqtJKQho04t
Hxdh3IUfgcExSIiVWemqi5/o3mkQ9Gkp+bRb1nFurJWJiWKlfhFeZL3AaepDp53mW2qQgm7099kw
hiNfjKgqNEpvKYQNmjromlDoRFpDFIdKMOcUnAa8ENkpxp5TE3lX3Qoh8/lTrCdznHDrPM9MxnmC
l9Jqs6Jdc6KEisQXFi30mowPAtu2IhsRmQoUdcwSOPqsWzLZ7iHMSqO6X9FvvEqV8KaUGVBgiIuQ
U2jHF9+stfXnTKEGIy9PtpdkvyromJspneigANRhvkmXaqpTRj1Uty0nKLaAb5rBgtCZvDM5yjCQ
4UDHTXq5ag7JMH7aKx0PDHYvJMpdMFf6ayAQoIjJMsuH2P07X/jUyIN/vT5VFAfqMwc0afpUej0g
vcWS1Yxyx5eENriwn5SP28KqkptMB40TmQgJYapLUciz57fGJ6PBBiflxw6dE9mz20NyZcvK5Tdy
W5eqjVvGs/lCz/c8Iqqh+ENIYxKcBTjMLkz5sPgAZTRqyDjhbSIRZ1bbxIUPBTr7VZLEYMFUB26R
49F1dq7Mu/lENPfk2nCtX/SU2nRfwuEd0461FaZOiZwY8gZtFw0QAKp1gnNFdQ3V+7ePXNai0c1+
496de0FUYEyssmlapyFZs1pX4b8hR6IADByo5oRm4CP7IO/QMhkx/6jUbBs/E0yejKOCfOoyXua5
a4MROGKOTfAMlxi6547S05epcxPuQMd5JSKMRUjd5bbg8rqEgwEMk4Fts436fF8OE/YvZGOLaN3q
c65MJRVu9iCZAZkyOqWP9bAvJGmGRCSf4EgLebrJoFLB/kYF/T2PoJa7iVbjs907CpzjJEnn3EeD
OG55EDt/TBmlgWx0iUVBhQfqEopqnSKXORfSu+0rFaS99+IZ55mIa1DOLfYmvs5us5Ms3BiP6xjN
BlA9X44VQP/LJuJRGmJ6kujCxe9cUP7RwRfwJqRLeRqEFn+T6attM2wL9Di9MOwBJHxhy2UwFBqN
cm988aAqepJ30OPc2BjwwNqg3rBCsExm4JtSuLNDL1vTBmdr3eXALLn9nQoeRinHwgZLIiZzduG1
Pl6LgQgMx9Io1/girR97tXPp3j99vv/bmmACvcDIiMSZ8Z5ZiU2AFNB4V5prUsl/qR2v9cU8eiBR
NhkpLnYXtxQlVl219qiI9bf4elD4C3nSO2VVPKGgLTla6KKKx3wXv/5YCNwc/nxiv13gCFmzqcpJ
3rEt5O2IpHHiuRs7n/Nu8nqJ6mHOrYKtXTeQzjcZbHD87Vz4gsvoXLe+DZy8yDoQUk4G5g0oi+5D
AAFLjmdRKAJA0Viwl9CPTd4YKwGF4UQGGwm3Hu6pOPC13euSoqy5wuXlmPA8QgY4NsJn0NOgLa52
z7vKgmIJ0dzsHG3QdM5SQU2PU1p0+JNWZ3Yb97xlm9heIZYiy7iww1xb1ASQQsqr2fwG0FxmjRBu
SvQNafiKORBI0yogTbEBDsjEZLvGYvwc36C8zjRZmW+aJe7S8occATcZXu8J6YRsMQbnPb5TKUUC
kCbNCKQIaAfW/Tl67SU6rUvoh1NDc2MwwWE6ebJWbySl6n63EVPYtWWtB8pOBfFWZDuJlyxN5hKG
yxJcPOpytBHsCNYnG/HyTq2a9Zgr8Tbelekit2Ln4lYZ4V8ln5RNA0zoKsVlnZLilYpGSUDdR4QB
FPwi8TvDuhndrBa8xqjYkwsEzuOEwL8yzQc1s55S824UwXI4tbfhi8gwjjShJV+U06RsWvg5uK/B
knj7vDTFFnqZ3XGEWHZskkW7YElE1U0WsJd2QLO9YW422YvAL5R1XYKiKMlzpkK1QYlRSGKAW0sH
v/L1MsUHh6KJ/RLvPm7Nj7VGzF6J9rkZ8vNwqsO5cBXzkRAaayQdG5cpFG4lnJxOuNiIZG5N5wmv
pqBvuXCwvdJchIdkjV4SGK8cpLkJlT9O2Hc46VhcAM19r8Q0YiGYD7SNsz8s/toI66XGkiMOf1ao
cKvAgswl/rGfNe5lQQ9y0mvG5mtLYiQtLNgBYyfB3ic4b9sHXmt41fBeArgbpK02wzmgyjsuSkyl
nkI+vmv2m0CldPWNSFDALIBZETaMAUbhHJROcN3xT4NsiSsHjN8th43FXDgIahPO1xOmxM5Ggkru
vCI88dNkNFwEhqE6PPGy3AWfd5OuL34jHE44k3YjOTmJ36KrxaSKIw+NzJqjEmYvenTs5vCjNnm8
uI1Neg+uUsILcMQBniSLPzZX84xqR9jgLwzJ+EuHG3l29f6a5bNlEkrtgirgp6Qzaxk0f+B+rKg4
SUl39topAptt3I7Qn47B6tm6WT04HXmnFWSxSGetLytLsCaZWd5W2KyoPXJg03n1DJyC8ewhdotZ
SEEeosfjRN3F56z1Mfrma4BadOyJu/0p+HJTRKRrnihvD1DHqdwHJxhIVc5GN8OI7EQ+M7ZRzpYf
o/HGclw2MSsQxD75nfXIBhPBH5FRXyjK6Fh4N9wf1/JoiZZ6De7D+bL1AGUsEn95Cgjz23Z1fkkM
IQDXt2Lbw7ks9nhydSgm+f7lhxp1h5WPWahGH39bm/KEKc5iI+KA2cua79YtuzYgJHLaeCi/GT8b
nmit74S7Ma1BBvRxGWo8CIHfDw52m2akQSfE0rnaJGG0/5qkm1rio9NTXGRuwe8tqKRvVzWVQ12U
GYvlBQsM9mB5ZuTQT/b2ljp1WubGlFJKGwpUnSZCvZcxOGaK260pJ0YNSJ7/gUWhp0HTa9oZxHXQ
EnH0/TlyycDQRQcjXhOujgseDRk1ctBwmGcSWyap4TGPCsqD8dp8QWDcUGpTxK7BPddAMFcH1zDZ
FpMge/8ooJpD83TmTGWJsHy3WCZ3LPHYpX+mylzzUHsJtlhMgozSi+kBk7iY8JKnJCGvEDkpz+dW
CHdNOhj6IYrvLgF2EARxIEJ62xvKMyMX5m7DriK0JUCFovZth52GsudizHMXeqD0NtJvi7gKswMp
pV84djq14FzFXLQKbVi9a3+ulrwhh1vCf4OLVdm0Bd5Ss9coOLc4YcPsV3WvaimtgR1q0+nOuUEV
Do3mFNgp34HojqOM2kzzglRgKycrgyUUiTpl9xLWAY8b65LVqF6w35yk88eXM3no6U7i1nD9HtB7
heFcjNDmujGXDbNeR5u/mDQR/ZlLr4TnIsbAovPiVn2Q2O0OFvtvj4eVjfRJyT5MFvus+4w+D/+Y
95OSkdjVfb1ksNfCDZFsttIBEjlTmTG1WdQoTKl5pPI9mPnd4gs6nwQFwxnTaQuOo1R70mokB45e
hi13pyen9c2+Mby2v8uqhsGKNfkleLR2rvzop788VL9jTMIK0EHoUlHyy8xnxHUN6+Lf0TL9qMZq
xqpq3tUJhzae1Kb6Ald9MxRcOZeqxeNudxsUpS6QJNgcLzMRSe72dKLWMzGylOEdZKDTdHKtqybz
a7ApiozoZFbi5ASwyYNqukCYyMVM3Xjq5rH/EaQFWMW2R2+QffhZNgx3f/6123+8hXoCSyx8bNVl
Cn/qB4d+kYfgI8yNxXLrZV7GZC/f7BPbNZX71pu0gApITKEk/d7FsiigwKJYBwrBhU8jNJhh9tFv
m+26jUm9phmALfTCMArOhIDHnGZ18ntXxJfD1hEeph4x9mCE3HJSvjbY+Ney6ChcgNwb3wKAV84M
cZ6jB2XbwzEc+9Gf/x8jEDJCFSgXS02YKxZJFYBblDoA2DR0GMGyXija6TB8cEuRC/kxPTXel2l3
93OYYpgiXjyg1uy5pSwIjUJ07eJZAosAnIbvKDECLNzf8YXziaQrSUgGR/7NlEb34/i0J0xp8KTc
QoXgGgFhgEz3gksB5ZYm8EFH/PKYdt5OSJxA+7Eqobun8iZsMIK1Tnpn30/E8s0CTiQtoDhZQ/Gt
Fbh3C0mYNWHcISiLrAgoGCqBrr51GuCGYrsTyXlI4CZ2CTAlmX+rHuE9VLQehsRpxUQUfMXjKIAA
EO+AXTF4OpkRe1lw3wIxTNgZOUgNAAVO8RdnPfAfEskL64bSntXMUFDcfcVNXPl8h0V8WyIqQ4r1
M0p6B+Co8/kjwFcby+7tVlYIk1RWPbZU5Gnz3UmQheA5xlPp4OrpADkc47CwMmc0wcApJBniMMqu
P6kRGwClXAI/C8vFY71n4i8HllMzEt/HOq5Oy1wH3SP006Qfl0fkaEnHvNUycmQB2yC2Jz3yrAJY
w3uZq8htAigWP8aQuUDs5yjD2O/xZMZqQ4SKNaMaz6ULZ1tFGm2bXCGoINe9eK9wootBk5acjLf9
bXPzfx8a3MZN2nQmb6elJNZw+fPuOjvY+PzkaYzsDPO4wxeCvRlWAkISeheVR+KQAab5+jJjfDqn
lt0wOkuGjYD/lCi0Ks/1joThSadnVyGYYjn8BNUUNhbzWDzCVm8JPy5NnPRZWgQWZp9ASewtNm+c
MlF2QqxFnS8PcCOC4uZ8FxKYh/rjpkYbIdcY8P4Vea7QQjpYUCrAP8VzRXIzsRZmC3v9M3kodwbt
vDhQCwnraSBkHmli2ZtwPlhDLKFht/BYxqdTLDTiGF9BiObrLogQJAN2BstpUMUrR17EY9Nik81t
HPQ5oFgmtFgHpikOMT8pA30SjCeKWy3AHbp7NlIx8RIuDruvix0W6LxL6YAbZsZ4G+wO19kk4R9A
kBDNHfZD+HrjKkistM+JvW3gPWDTfStZoI4WOuBhjP6i6MiniRmucPLJjon8lGEqukffn7pbiCLR
WboNEFHaX0Z/7DuEtcAXks8Lv+dKmyEbX4dZHqBq7JrccKHss1EptuhzRPHHeM6MG2sWjngLccw3
sH7eI/SxaWd9alpKX5V1Vwucm6nZeQMGajzOE3QLVr2l9J1K8z57Aay7eE92H8QFIE/LueU4pG9G
/dIZjxbZ2+gMRz8GImuZZ5/eqOmDFHk8G5bTU6N+kbT+GEQn2JFJMQ2DIaF9Y5z3MEBp3xBdkRwD
J0AagkxzHWEYxmenGvntt1XEV+REYrD3oWkhxy464twsIDFdP6toigVpMAtt3R5w+TGyQYjuKjpb
o+xj4CpBX7KfNvgL/otsNBR04kMz45JhY9kX83u6JB/fGU4sLDx0prGHeDzo2ewpp2VIEWKabNIs
Cy+5AZds2dip0GHh56EEFdEkSKW4Pvytfxk2Cq4dafDZhWaoabKHSaWMihhvASaLYQLqaAVQuTAO
lsApJr6bPvlaGAUv9WmSnLDBAHyNEAZYy649KcDV2P04BLupvNIZvBa3S56aztEY3BP7LzQftu9u
eRqBV5xlZ0ckCvY+Fni09+onkt4DdpvpH2PZYG8k+m96F6ogg8sTICGZxNQb2K2FlNpQY/rzB2Ld
qZ9wSEwiRhrRwsfamntiYrwgvi4FinRbb+J4crJssrU4jodD2i8ZZ5NUwJ2oDWZ7ysSbRa69O6lT
LriKURsxtGC3WO5xUuIWdzcEkXJBjE86tSMtF8PZzgrGIcxqaO0M0rnTTTwQ6DPklPwDn087ScoQ
SZlw/3sg4u07TQNkfUy93nw6MfigjHfp/ZTHDi3eWzfpK6Y3qzH45d1K0gLeXxRzAPe+b4ciQD/F
P3jrc7Buaty2KF3eSB59c7pu4onEnDSjRE5cJr1bEq/F0RavvpqPW/9sds0dnppl3TsGM1KeYwz0
oVzSn5amo3lsm6x7vHpNN/QXMeRHrKHYlKf4KzA7BZWUJlK/GoxJxCLU10B4DXQz221T8pwtpHrk
bAa7LqTJfAgMgWrNSDzaJ+hsFPxiR/yE7vjAEHzS4YGnd0hiXr3KOInvBhucHgsPUujEd87bmIiU
OAzbqFExIMN2QXpiAZAPRIK4mNnygLIlSo68vBVnN0QZTr9PLLVE3aPRdTha1y4XAedeRqEChJ77
s/ljPLdnujHV6XVJsuXlv8OpRMr4H1xFiv5sNy4t/5tAuNqKPLraEBHpkPFBncc3F1smf7aQcZvc
pHUdgYNBaeHSMgif8vOHuvQA5gcYawEPjfjSNdBjGJV0LDiFayidsEShq5iGPmJy+L/SnSxQr0GX
4h+WfwL4PWQb8Fm1ArHwvXWIAlQhHGCEKiy7swmQPMwIO/QvaNr5/bmMFsSj6haFaFrWNeTpu2H9
ye2SygGDOvJ0mMYs4f9MYFWAqHIeiLveoOrPKRmUOZNOTPB4oSQI52hSjSKoKPAtHTiV44NljIaQ
KLMW9SR2t0zQAGaxSpEyB4ToaemGOQW2pbZKkkUEuPWjkJVDogmtGjdY8EbFVmaa0/KjsKyScZUc
Phm9OB09hqpbdz3N0b6ZzETlpsptF//HGS6A/QFuuBQpTNCD+kioC9OP95jxk4zJ1xyMDs0H9e0k
c2psfAr3WHpan4E5NtV2DAQglV3NpFDCBWIK9YJrM4ksKj1o2XcKfZl2SjOmY5krHpTLtq2O1hat
o2dAn5UnTjplFhf+IuJAdnBZh2zreG2yYUkWl6ROM2WQFp2tjTKJkHLAj5icLTwE/PDcNDmGLdZs
I8Nrwq7Z3ZYDVQEnBbzeTpVNPg7/AJHGcFreDZOv1hhqlGN1WkalDbf1BbjOOm+oLTgKfv4wb40u
LuVYQJNVJKT0BdNZQN0Po+D3VFgZwovRwhT48uDAfhje/9B4DZngtRsUs5Q5nEIALMKh1SeOxUpd
WojI3f2AEqA33k55e7bBg0mxZVlX8RPZa+gGxXi/XDh1E/ZarcuRz7ADomEx+hA6DTCNx1T8RtkG
vtbimIYWsmRzMqVv2XlSzzNJpyO1n6/kBomsN4BaCXXk7VBwSY9IPT89+ZSpRzp7zcjxgeNc8BsZ
eyaeQuR5k9vzcm4U+MVki8EIYwcBvYyyYR2dUqg7OW5EansAf1Adn/kLcespbBq1Nm8uExAmjxKR
IwXvz6OF6RVPvqg8VdSesW7pMRTFG8gQvv0c+3z0+LwSI1JgFufDpSKi/TrSPny7lHkvPdGbnivP
IuUMVzU4RT1F+u0T9DGzuILxGgNrmYjEoI9uQjj48mU+bmox2EXpjhLTkSoFcq2kovj4qz8/7FF3
m+haCv6EyBTUokdKLUqaBUWhMxSCrzZhDmMK9ioPdOMDD8cK6v9YOrMtVbFlDT+RYyiiwC19qyBi
kzcOM1UUUbFvnr6+cNWps9deOyszVZjMGfF38SfD1cuUi34h3Nh/YlegyaGmJ2TkB1d3TY/QHkUz
FaCaIDry48actslKVkOX8u0z4WGSIpKptcASl+BnP8ByGYHjELDuMNJ7yeAa7hNBPVeWpJuzTfI4
DWnyaBsDKVB5uJlBAzJLqeWNeiPmxDleeyZiVJnyKzKvbIMgCKzZp98gHo7s3ScnEen36KRE6ZIM
uxH5IT/EzkKj9rq2hN/NDkvd47tnxLMTxLi6w4NuTgiWWbdI+eMuu7vo6nCmJn3p72Rq0sWl49DM
7VhY2OaPiuplL8L/P9WkjS6MFYEMqEFWUmdkSG9QcHG80OlTr6pUNzeWBYMXUcjB+nFXRWnGlmxx
oZm3lfaO9t/Fka645XFK5czYzezJRIbywGCCBaITezkES+iwvw49QC3g1xvscQLG19bA2OLJV/CG
RXX3nftFQPzZ2V/MctpmQAcMNL575Bb0VsULSkSmpSBVgIjJvmNrv0IkItm5ep+UG2P5ziBV8+l0
CYSyyWzgfIIexK+IB2uByuiwJF719feUAkQdWRmZQtu3hz76uIY3byRUn9AXNGS4FxVWa8FdYzIT
FQHllAsQzRF1pAPm3LbiBQNX2TkoKfkmUpLs3ZR7dezyKeuZTAn74j+Ev21kJUrdmvy8lwZv4yhR
aFFC9cVpZS17kL525d9GVHbU0MjWJgceBGCKcbYidYqsaM7ml8nIjZD6DBH1jLM5ssHdOUP4K0di
lhA7aNNvU8LI1lDakTqgE+IMIargZE6uIRBjzswojhjgRiIm9x/r7jzIwYhuc14rOE1BeWvSNGD3
XqLVN+akmMNQsNCJR7So7Z+45lx7dnEZmrxoyNOpwTDvHI20Gm+0fky7ooVmgDIHJdVeZqhfgB8K
n0f6LAcFlYPQfs+I6SwEytkEg+cojOHaDToBytONFQK1SXdIR7G5TnEPkDaHsA8lIeBU5eab193u
4gc6O/rIiCvNv070o3NNyKHIlYE2bwhnd9ToMEG3/JktyMo3YrBNEq9gn6bbDmdQ0JRkv1YxQf33
q6Wfwq3i6sB7lUfNtWg8xOaHyeXjaj2n7tq94T3sDvvJgxFT6F4Gn5meqAnN7aTD3ipTFsCxd6oE
4gIZGYeYYqy8wWbb07/2k73rPNshasXUPseNumCfhhd58efBU8hkwsDeG+E1ABf7hLub0x8qKEqH
10tQpufVQkF05KsElNV2t+20NFdPPzv3uvVf0w+CtFNYJh/V6xzxzgWPEOIOE2T/iEApfEz1uMHG
PbkG+Nv3XWQKrXlNj7P3OorbLf19TkQI6Kxy9t4PtypalXdh8exc7RFcT77x8CvOUMVliESn5e/A
QhnxFqOT3n/8VqSMqoL0hgNkokJaAKl3atIJWuklOan+k+3jpymM+B6+QDPSw9ZtpVc+0T3Q3Ztm
dY80xt2snT4RNby8QxkcL1750yb6u3LvintjONrT6Z49HSVhdGWrXj5j5OKK1d+5e8PVKg83A/l/
R8V9UJ7ozgOf093+7L2SCYKKg6eiWt+I7lWcEwGCQKOqCW8NB3FW/c7T71Ye7IRitacGPW/CBTH6
lt5GzL3XzU/jam+vp7jv6Z1GpbiCST4dAqTgDufN21P9vuIQknjB3sx75erbH+LYXta+8QnSvzIW
/IWdlG+xDPwb2A3E2GEpqnX7UR8uUATWAJDUJyk+Oe+UX3kYnu5Q4/uWrRrEgzmXnz4hG20oFLsb
9JOKhEoF1pa8Gbdztxbs2vFrqF7JWbD6WTW+7ezPjC91bMPt3cxKJ8ZlO+ZWqZx0gaTMtfy+04oe
rpGfJ73hG0bgPkWntHT++sx9bCa3NxOzuyNcs48pSwpcirjreAsMwZsmRWay1bA9tceI/PtDXbGg
YVtpd8yTx252CbrI7Sxt0n0656f7IUsXbs+nLNMmeNBDZnMUu0zF2di4d9bU9I3LPEPurQ6PGE2O
BcT4qWU/eqh6zIblga/h7DxbNhFLFYpHg5tQ/jW18+nZn61v9GwC6np7ZwdAt8NC8Bwef7hvlz2d
yBOvR4iTsmfd477bQEDOL8lhKrzSlMgFjFaivtXdc8uuHnafYBDFuvN5sAXyNBA4iJKObZ5wRo2r
bUMOkCHxVKyGJFXiXSV40S7PNj+ywDZ0cY6Gs62dHdzlAxWjfUJOf7VPXTFZdl/2ESSxtLdnt6rC
uh0uVKuDsvfufD7CNLxtBvw55fJDAt3Ouo0BT3dthzgZdXIYgSjsRju/Sqtxt3YPVxfIUKn8B6kx
+7Ai2Lhjq7VTESpLzqt/PgRd0LZXj73SPCGsWtUqPYeEOVDQpg+MHl4fTLT68YsFq8Xs/J6sG95i
8wmx6bUIdcRneWscPah/D0+CWWwDgm56QHnApkD26cKpSHAgp6fy9bw9qwft2fnj4u6ofGQBnZfd
RtuqAhJUhlVi0jlbrYPT2RyJ2NHJF3SuTExQ7AuWkL5b3dym7z6OThsDuGIfIFB0FAseX+m2/b7h
7Rl8Vc5OhneHERpeqO0+7hFv4D7oUHnbJ91nMNO957Rrd5Ffjt4Jb+hERf5jM0/57ZTjPaTU1e3/
td+u9mHjUTS/6TF3zt9d/ccnMPjInfBN1sTbbanu7u7pLbfU/MXe7VQ+Qw/vN685eMfd9MlqfbmN
6r7aQHGO0neYNdtT/H3H3b+8fRkap1DvuM+n3xC76RxGP7+Ht10SbWxtn+YtHx8FUZN4h444rZm9
TZ7bUBzKJHua+0R/muudByVDq07McuIGLpkHV4h3+GRLiuwP02Ech/JZgDPIJzhgejbJrQFFcpb3
lCuZMTXbTBGzMnuJIb4fILyGIwes8BOCE4PAf6uYDPgm7wH47cYI/gegWcVzBYQKBwBG3M7TWPNi
8+8+T+cytvvjDFi5poFknQ6ACZuFEGcN9OdlUBiTAcIPVLTYW7Z4VAcMhkFjQYU2/zD2cI6QkPrx
kfWYxfWOeZs8kHRBrYSQs+lUhCbMHVDn/ME4eFQojsEzZxrFes2gMiVlPDGhWsOeT/yRXL2xe3B+
S0zdo97BHGEbhv+hoRgKtQp7nuMrGkML1evNRv1tkM1skE/qDuGvmN8jek5mydTULEh9GE466Hlz
Zl9ZDQobUnppvSU9d1NnOSPFBc+937kQrQLAFeaETfcQTZHle1PGP0OzDs/IAMR7caZLpDxeIncJ
B1KMe9eZ9xp56xfmcqwNKQlJIEUo6Tp83+DfnEC+PnrP18/G/GN+sTTiiEYpPsHVdqS7pYRlarFB
iCVE137K87wYiXOPfox/LRgBYLgNL1feHNa9pCR958LSApH1aiLwaBUqJmwP3cUB934fYPhNWLWL
JldfieV5VGal+duLYBXNMRbS3uhIoqV9Rw3VoDWexlswFBRb0p6FSF9DaxPJQGaRzACuxOs1MrMy
2VsLH8stU9fxqfigonwGwfK90bo1CtZTfpL/2w8ZO0Xp5wrOQ/VPVzuzAS73PiQ9JLutzbNVewR+
AR5B2n60yU9DLiaakb90/fKRvBgO+hPQdvgFnINAJlJy5TgufYCdScRjg+UNJBAogK9gOUlIpq8L
e6JbdNR0UG8hiQhhBE5czOEcOyZk+WR1nT59+mW/4CAB+7isdayf1m64WRxo18S1+X1qJIk8yybb
OJq9XMCcOzU+nDZSXeZSyJHaYE+IVso+mawWa1r5f7jflserjfDlYw2cAsk1sPNpqjs0XwcsEohr
UfiKQYRp2l2Eq3OLOl+sLqsbI4MyYGJYOUhWsDUL7uspG7mKbGkD92J4DCdDXeifqTpzGeGDftBn
aMqsv/cJp4SEU2rkzlTkfAIHUjl/rKUnahh4ksOIi7qRGZy2jsUWweIEoiXdfPOhBQGeJc8JaRjm
LvrhOu15v6g97uEqW4VlKWyYgAOnXwxDTOEY0e7NWmYyJq5yTL6Om6xAGRHmiHOJ3PYEM92wZXbY
EM/ekHA4SnURTk3eIz4NFt4N14aUd/ryt/lx22EVJBNKG669BRwlK8dIDdKmJQFXgt9pEiccOBIs
gxPAjYDDtJQujp6FQcRAspYglCxaaA+xnM0fsmIcuEBxvWT7X7QxG1B9B/1ODGAJXNMecp0tlCQ+
6kv9ykLdtcmUnM+imhEijf3JwVU1wDQlmWT36DRG6l0+0IsgUh0wWEE0OzkCFNokeEnaOh+u6jIY
eOK2c0w2ctYLwzHiLpSquLVkljJSD5HnQHNvaJCUEcJzs3UGi9qIFAyZ6lVA2DdGNUEJuA+S7zSr
AtChg6MfBndw+ptdts3DL4vmTFtlApX1UuKTdy6Cpp2rkgVt51SakFbuO2c90tx5NXFYhDq+iLO8
ETYI2WjPH2i+OvgCtdqWJCSdBJb5Ejq7OBEDB46IydcPl4Kjy3DOKRYoZnkgB4i2zleocG9zzQjF
hmwVwXe1Vk4sERp4YYvO0wXpKRDXqnkgtm6tjPhQz7f/2LuLs3tsufXNU87uSfXORD5j5NQc7ehu
iZVZ+PohuDz8T+nTsFDPX1VAGH1hHU7+tU/oZtjuBvro3PXpQMqcP1ovr3p7l2egnSx5PZ1gdu8G
t/P2uEKLU2jQbjxc1EAkBqN9rQcVAu9W3A26wxY2uT6BEuNFXKbXB4kchn+avOJ+pkR0rUfns97n
t4cjHWF/cA2OE3J98ntYjfcjzMvdtGSWKyXvLr9ODxHlWptI1/T2BhDeZl1+aJeTQz1RM6ryao0Q
ZZvRe9GZvrC4qP7D05h5pU8fa/X3hofxjCLF4n3z/8hz98MFrRMxtw+XK/4oKIIpiDvJsThHiKIW
6BFmO8PSSq+f0TK4Z6Lcd7hhliKCaAPmtG2Rwe7h3k1YS+F7vg5zep41FwLQ4LInxxlzmAuVA0RL
8od5B/xiVyIQO5HYYDaba3Sr7BXKRR7M3R99SLbRcNhveiJBR3jWMkE9kXgDiL1QyyOI2Tqg+hSk
e/Gl/ywf7FwyPAeQAsiVI08mrHVTTmAv8w/DkLg48vmISmHPdNH/USabUrEP8OQRzGx/td8kmkS5
RQW/RqxQ6iaT2nLMkiLdqtZopiJNyNaMOEBXx4pKgANOH1Ofi7sWWB/IEyk66hIpotYM3MJhw6xe
5qjlbLKtL2u5iIqsN9/AxjmibmT053zdu1J24J8azuWYhyQUC64lyoNogpwCPYFmKwBX8ALFDWtL
dp0KCwmOifkICBMaTWxXMrZM8Te7IwIXfgEM7BLCQ3Q+srfSUDnx3x4UfIgxsbI8kFJiLja8M3Y2
BgnkWFM0DgZeWthIP2sPshUcFnAfpE8AimjPWGHI5CbblgkENvkMSQb/+krZPcHtuUpM5ybmAhFJ
jhd1juzQ8ODW4U8LGBQfyEprmB4gRJHgkgQc25hYGa11BerywYcV8zxeFh+SV9l0V5PeGOa76DDt
kpk9NZMF2AgYkdng0qUOpIpg6dhY/z5fHwQP4B0/1LEAr1LQcV6432i9LiPhvmU+eDThA6wApMBn
mUjH9nb4RQkZhun5aP1hVpoztvjC7/WJsMg+0IEUb4BxVLLkokzpWFC67IO5wPugZLkc6HxobxXd
wGw2+T2wNixoKBgf+Cvi5JDEvk4JjvuducD0SSoDl83hzHRitIz5YgSQ0c8eQSVdWjlq5duFWafk
lT5oOFd97C0TPSk3C829b93FiB0IjQKvwdn74LEJ5ck/rhrilbaQR8nDfVpK38bxR33PdksdR1RY
QNsClfBUKdAxalQE9kzawW16KOqeVz1cheQuljQTdWnBCKuLTy6ahA5IMnjGxdv3vdYeKw5nZgd5
xV+RX6jLqCAbp/MIXh2X/VXmlr19bHMwA5wzHLKoZkjl4EZY4W0U3hIpLhGFwJKCh2IDW7XujjCg
VBvU2SLVzWteApjOrQZTp0Lp/vWri0J6k/Xs7ngVIadtSzkGOIxLRVI2QZo3toYKyHm3scP4kWgB
eSnyUKBsTsC6WKtYzFJX3XjoUV9l31cS87EUjyyHFUReuUTSsVhvGTjKt/IOdaBkKSyVNn+wolF7
hOFL1ClSPGQGDAqwnpSnO1sA0J/bK7jgWMGy/9UJG/YTP9GNeub28hZgaXMjZnAA9ukO6j+z33P1
Ftnlr9niZ4elhF5gVoKuMyh1u777baAi+0zGum8kWqaFN3pd4jWwuyHpObgGvl7APSoI4q4UwrMC
IsSIiVMtbi8d8XnnPLFYG0U9vZFz2wItCGglFbCnp38HG8jKYsGIZtCh05BtVYmqnwYo0xBM6ZKB
sJR384h5A7pHAqmZ0C4VLfuodRlRKOqzxQzpsVWy+oU7zvrOiocOu/QUqZeXU7Yg5me9EKfvSrl/
sMGlVkDTmJd8YqFcbh6bpYi3uOQ9TgcUWrYYulBnw5nsdwRtItXLeYY4NhzGknC7bAO8wS/oDNPl
aQ4LhFKcJfN1UkmRSwzzwmpvEWpQ8qkmciDcf9jKEIFDQyC6Q352d1NlfGeqNJwTD0KhwzHIr95C
b0cPyvcZ74ld/gvHOw5PO+OneYopiykIY3BZSMrPkOJJMzugny36flpZhROO+6RdqYROHPxqz+le
3V3OmMSoSZ5h9+/cc29gbCMDzbKv+Nj3jkTW6O414Pwef2YgMnF5M3ua8yAtMGLeCJUL0yvC5xt5
fXumha20nz3jPsqQsF5ufcoADG7H8IBkI6JciM9kM0bX374mY08q6gu2B1LhrCczPfxr0Mqud6uV
AaPGbAoPT77jjtTbP5VeyesQmJB1gsOyOzxNTlj6wUBGlDPqDuSL+lfLy7P1iPVEYU2iHgIpqQHB
teHdq4HCrbpoofzFWj2p4lbOO9hP2JYOEq4Og4UFGRFvjxJRglO0ZDuYlymUJiqbR/iuXTLAlagu
wn18D47FDdB78EGSGnJsbX2QUp6FetiHcT1Oar+cAYAd/XK0zRuQQAqqOfVLP9NDAbZ09wGi6W8z
0m+AWAvEJTTseMHPLae9rIrtiGpsv3p4SrS5MdQBwXcvPaHh5CNbd68cdUHKB8eBlkGBbT/WLXlv
kZpr4Ta7x2eXEh4grJVXBS9IJqt/elHwWlvYRDIZ/O1sN7qGvfTodAjVJsAk7MzeeSttJnWoj4Qf
OFXBmftFAqmKXkl1lag/6GcLfobbSX3F1JxWDLY53sU1VdgdafJICZ5ThKFLgmISfXILyIBJeyyY
htlak6poGF3CyGFiRRgilqj+mRKzDyB7XjWJnhgxDZ4R94afu2UQnFsP7sFu3HfvMRWkD/zO2ria
Zcw8xUGZa0ACV4s/Tz5ja2LGiuCs4hyKIELY9SngusN63BvW4DC1vOnM8OuQH+kGb2SIESucXNm0
PyACCIUbLmWfAc++9rTu/ZANRTu5L84X3o7AxarqNQjJCaeKETT0sw+BMoZ1Zzr9xzFKb0GAeqd2
K91nLRkuJUCH4pg7/Aj4hUeLsQz3sJUvLuYZuOLodQH+NPfoq7w9llRFIN3yhhVF4bK8V+Qc97tm
SRLQFAbArHVXCToa5xUSAKVrdTreLgU61F2BHZE/rkhnQNqt2xS6u2Ed3gPsalp4TvZlsC/6rMcF
qWXDQ3hr251oX4GtOARFVnd34ffYDXZIl0BAeMaJSnt7rOuezdNaK2CMHvFQNB87nDcnpkkEsAuo
wzuNeyMp9Omw1ij2eYoWCTDAVWa2UCOF1xU4xWcLOsN/d4vT8DldnL322cPx1T87EtU3JIcGhrag
C/DfuRE+Mt7DvhK+5a27zylMBWQA64L5HR2Xjod+BgKjRsFaWiAVZZf0cCwy/DztcUGPxVYFQI1d
8bOuG5eaYD9sc6S4VYb7kPCKvrWjxUy32YOJzDe2/UvSeO0I/zw1ejmkxS7o51xEXERps5FikJNx
N21x2ImJXXR+sovTyzUFjjEMtmumRsl4cQrY0mZYFDGxPmXFQgMj4NvePsczhS5/3Q+Np/n8pcxl
RGzr3/HbFPUapfIQr43H02r3I4UcqvYvQeFraTvbU/WXTREFft78PNYHt8mu4iFq++0ph5bNYciR
+EbuihApI/9+XTlKhB1mj6ri6ssQFJhN5+G+/siFQGxXuvxgyHdjubOql90MJB4RfsRq8AGJJRfG
mV5GH2Eponstbmtk93V4YGMwxBWKo1X+4U1kXLyCj3b0uG1HtJe/9c8Wyx5XhRNY3C8iLaJTUqb7
nENOMBqpOiRC0kARGUGuMp7E42X4LW9fS0HJ+AaK/pC/yasjZWjW4phqRxKozUuwf9xoD/ukm/en
bDjXISMTfh9rRopHl+T7uvyCJuE+k+AGDopDi2iP3yNBNcd1y5avc0RGbdABw+6k5fQaEjozuTvK
5hVfHVI7EzgQCZVcTBfRnU1I7gxBVJuC+ReDLcGitEn4e2Vx2Prgha2KKSuMlsGb7qrTC8kHEVnI
0c6ukALXPzv3UQZ8HA976y+vzeVU8PMd0FpAs3h8ndWQ1j8XCycSd44BTnY72nIp+RftX7mzF64Q
LHuDbYP1xVLiybt4W8Rnciv4c82K4W/yo/wGuDRMNwxt2f4gdVk3XvMjOk5lqkR8LPV3D1ZEFqp9
LESyuA1u9jtUf+i2SW9ClkZbiUp32F0TLT3G4oyJSJ9JWhrcuEpvUtrM/ekzTmybtGL57tJuaIRo
X+ipcRsMAZ9dfPnynXXYj/A++bQfNSUn47rwiXasLZU1ZQjfICvOsFsrUb/xc3wNCBeU9RxgmjJV
LhTfJd8Rk7w2vWVnfju8u8cVIxqUCW1sI2KOJEcVZTHvUbH12TvuUVE1Wc36U7nRu4ZXuk9xtVHo
ExtiBLxwXnvHNZ05j4PUyYTAAxR2A9bcSx6w39qrkpIBWDyEXFwBe9i6x4cVn4ELLe+rlvlv2CmQ
bjHDgcQVLqSnDG5sHYiir/Z9JnmxkmHFYglffPkzQczO03RJWinbA2tjn+vM+QEm+OGPLtFMNGL6
74NAnXLIswv0RiVmEcdvyQoQN8HFegYn+54vpux8P3wMNiKyakfijTj9GnzS1qoqdmxi1/QxOKye
AWoCB9eypa0YIfRLr5SLcpKoOZpODnC5fd8GdHUfM58HSG/xJ8Iy6UWpepyjd0UVYLHGuXBsYRX4
OpiY+stWaTPnIeZuUQ5vnVtyK6gjuVtQyxSijbWAcdwT6Xpis6Y2XjDPTGZRiltRAe5uqJ/xeKPw
Z8PhVr+n6LNoSkqXe/LbB9hjIjq7TEJY/bB0QcrtDnz5qMzlAyslb163yqmYQaimEezgvSe9H45g
sKWrJmGQ+V3dtDU20iaRnZv7yg6uTOkS+Kf5YXAem9vPFkUxt5gt2r0VEoO0ZkMkc4Z/Td2nsvWz
+3TYWlWa9pryfzE68ard4IU5Vy4d1yBqs4AosvhwgDI+x4rcqeFzWHOVIABcZjixXoyADVGWD6sN
IdHCfC2XbfOaE0cAOsm8C7sZ32IJApTxhttEHzDgSS4XitkWOnIMId41B9LyeTbZhdkvo1Yqg355
KrgKWroY8AoAj4b4fIfnaWdOZWaKIPHuXMYwuBLwFQwT4BBZBuJS0Bmnht7w37QgxO4qwLTECN2t
syPox6d2wVYQzNTjCwZ8FLcuFUgXttWBBme7f/CHMix3UD6ahZZcQuAJUS7IIku2dj+grCfilow6
uhnDw1k/ueLY/ZOcXIolTP4jHaGixihutlfrgU0CVFbuaMHkxUyNVDKdOFDsLeGBK5ZAd04zLn4f
RzmJLpuHkzsEfyJ+ATNdP/w0leA2n6fUX1qe540O4F9wiWg66YVZxaFfOCZf37ojMyVvFVQahRYa
1dBJ/9YoJY/wfQMkyoR0EuNIdsqHyQPouRfFFuI5uQPkiFKSMw3nA04TSbH12gGJYl/iC5swKkDe
VJaTEYqRbD6F/CM1ArrjjkZaKElrNTn5OO/yp4XObvUVuee0fi/r8xaUkswziCC+l2wma7QlBdgb
PUhbPQWDEPxPUCqfRcsm0YG/6bBddCBG8S7FqHBbe2C0/TiGCMPcALiP8p4smALwS9RY+O6wJloC
nWJ8vPogTfSsaB8RUoHMhBNGj4l0ONSnPNL86zErG66lCh9UNXwsdnD27pUWoNRG+HMWHfalttgJ
1Hg3x+9CWANUmZFMSfhy6L+R05MIa+AGd0VKh49lw9TvowulkQrOdYGWRZXaMgj4skVaCaXICkcs
5ffSbHvifWZZUwgIy7shpoda/Rs/ImcmMCB9+S+gGf6/fDCIp50fzGEDLjmoigXt3yRFj1i7uURz
rgTZ5fxkiB+bAs4aBkANXprtbEfzAaYTvopQ6GL5ssRkeP1NpgOpFbNLZAmFJ8J3Ni15Qj/8MjLW
+CdqdvBARox4TtCBht9pS84pTiSS20WYAPAIcuAPiI+rTXLRGUUyZx8Q20GdSBob2YnwQnptcyVd
TuO7mducu86gPyP4nRYMSuk5ZQKcuGJY+LwMaGhhiap5O5mzaGWL88G64VkJxCUIY3F0bwfTS9Ga
oL8lqk1msgquZJG0IJs0Vl1E2hhok2HHJuCROeX0TjKOneHnu8FM1Hx3Cy0ZikH2/oL/hNZ9LILg
g20gTUfuXuTieILCtHkDYrb5hLJGwbPOcwvYMpogG3877nb+gxxkCR9pn6J3PDgcYAZBLW8JXhoq
B/wxQB/EQJ28ymbQQDCCAv0yVBxQnKEU3VQD39tNJ5uwEFYRHgfTrbvmb8vEfGMhihUi4TyXp1lO
EmH8y5YNP+U4b1z7LEwCTZIBkg3+8sFkVuA8InnuS+Ouhafk0adQZ5FkiOZpFPmHWb9ba39g6t/3
oiTXJbEIEIUo4H1UVFCo+K4ijcfdYhsm707YABb15lGwVnbDDCRQXv5lYUTkNrTCpb61l6INbVMG
Ei9HRUwpeSGSBSEqPFzfR94+cV5hnL4xFrAZgDOxR1EewfS4bIIS5shChoPkAjaihdzgscLGwQkq
D7RghrKCWT5/cwfaX0SNspdB3rLPOaazfbP1CfcOTyluMh/fFbsZGgbgZHwSPiUL4c8cTVQKiCvB
rZCyWmIbk9wdprf7OFEtS7KPqNFxBQk/uKHIghAAgAfmZYwi+XYUHIgiV5tWiv6XPAKZREZAITIO
Yq6Uo4vzFRUzhMGV2/He2RjS4RZSZIGjnSXkpVzO/6/qP8DLsfQh6mkUwMJ7HyWOE0ASX//RBdXh
yYwKa0/QDLJ4L78Qi+aQj2xBNLzFfiZxqLKpZSRXgtQj1S0ch+YbR9uAnXJv9395MtgtPaB4/4KO
ttVno2Z3JbdS4rliPZ8iQFjCr0DEfyFzcp/Yiw/e0yp1dlBtGL2zKwj84SK8E45gg8kAEtSLSjuU
uIWFxQDUoxMuHcQnHlT/IxqNql+JgKdj9o7mSeFYHdCehaxIwApYcTTsTMcAM5nMmLwodrCVhpXA
4v1PL87lTfy6hMKthDhlNUa8YzZtimrurnjJ2SlIufckMQwuZtrFjyOKmvxoUQDoWB20+M6IO661
NpdujcOC6XS8DcdsnJHHLCUEFRLIZmKzRGYucVvZhoceqMsaKL7QHNLRsjylTDrRhFD7QfQ+2XUn
YKfizbmGq75kMPAdKJDhRRj6PpvwhmOknsgpAx05jIJIZq55JOSWFkpfuouwoPy5W8uawIJlHu6H
m3otFDstoTiR65ihOQ+TIOUZRxe6cdvBOCxZ6x+SyEuSzQltAk6cxx7aez5iRy6BxA1yfMuZEqG9
pujhjPGQCPHY4DqM8a7RSXMAsXi5+7yZ5UDS3J/2B/KrTw7HJGv5anaxXzONcX4hUyc8jELMPefj
4pcxUuXGeWkEFhV4dkw2fu2QZoZJaoZnGTcbZkcLhbC/epamD3aPJBEvN5nCG8kVhmp7LSU4vu7L
kdmzaggM4eiZObwoHq79o3vifGN6s/9D8YyAQJIEXmebA3nFFRaCiRV075jFZkM0iLxCqPvhPi10
jk9xHBKEgb6WMCo8eJiHMGpwZTTnSXs+J0aejbEhF5EHnV9HHvJZk/Q0LApk5KHDns1cUuVkQjtn
xNazM4tCo+tU/gXzEvTNG/XVVx+fs8uBRiAk0HEwda7IvDnSWQYZj18oB4pFRq4oQV4bil2P85Ob
S4wGTQHTiFFUvMnbCinw8ddvxHJ/xiVMAA+2BfAO6Y4AqTl3nzbx8BSRpYmga4pDY8EpRbUUnX8x
XiFR6CeoCbrcL9vm0Mp2NhsE884OKRZUnjtNs5CBcYYmhYOyiGi5dNG2/yRPSp7HZU4/lk20ceRv
sI9I8Un5YVNUwc7M6nhyEslNpLyxXKA0Z7tj6EF7zNGYYe+5iossMqBnOUrBL3SKF4KnYVrz/Dqk
/tg9YFg9LZFsRBVxdEoIIv72N2NHYo8wt3l8JTWQIlbWpbCXIoubU2ItFbRdIYcAbrKLC3eJYUJy
1PAPSNeC0lOgq8s6h5YioYI2nESpQc3ISxRYZ3BWoBzT+Dl37MZ5ZVd3rTnE/03pFVTs2qZ4CxP3
jj5v6+rBi5mHlhrIIJiFO23/nXf8MHcGBiIEncJEzRTimG6Ayqn5Hf15Dw7AejCv/CKHaJM6U0wB
kwl3gnvhEsaQCDcm1DN1DuUVWQUMx52hbFqRvQpPxo2MP0g00H1hGuDDgEUsiAjRGDXlUIrTuoPW
CJPSd19Lq4AyYu7IEoIKRRckuGHKaDeSbFk/RD97cHYxG01JUR2UISqrANMXyQl4hylpSNcj/l/9
Q7xoDSR2cYnEPydvO4dWL0R+SAwECryHTldzYo473QWzlVkuu1Tcd+guhFAueJNUBMoIooZYGPo1
mcW2nDvHSTyvRrrZfbMFP//itLVOxabLaY1RlkUh3VxtNT2kHnbPvkFcQy3zxHKPl2huLhMLD3bj
NM46ZaSSOXrRY5MziQNaDUD4XTGnxBiIwsImIw6qkbl1koS6DzCAUrRxASuOfhEJxcTsMl1mOg6I
UmNQjo8qnS8tkF+JDZqikSKOSlho/D9SkeiXIJoFMWEvY3X77F8ZW2ROY+oQroyReJRqVnqIPY4K
wyFyDS2eT6QS9xChJG2NdMe9LT8MNseTjXHg7SV2oljDoIssb1QNUTz+/iQkKSA4w0Po4ycQiONu
foaTVX+0Wkm1D0U6zTBYUsE2wYzrFG0L6vFJMkNSTG0otu1b9hgBhkhCTs6pg90wIaZ1aEOycy7m
iDKKnAW5yqDT9pgkMeMgJFAzylSNtZn0l2jA6rEaou0KxnVONi5QPz4QXIs0Hl62wrAdUUE/Lja0
XKWABi2w/dFkZW16FyzKQACC5xLUykkLBjLAaSc9eftnUcwS9UJuH6WmtHJIKGiyZHURPSPGGMyX
BS2gPiTg4svtyWW4ylFiYVMDxt34+AYRPIT4nc5OlFFCrsjcQ1bClgittphJaSjaibcAJbqlXqUB
lOC3I1oFvnUbl5tJsh80B+uHD33yd5y2V6quVnaZ9CmN+2afh2cXp3+6XSbYV21C0lNvyjkIZwla
19ZNjUeybQ+0JWQLgtMDwUMi7ZJoyB6qCD43Bc83yO1OKXBMIOBPZFmi/WDCC+kMD+s9ZGYOLJcr
RnPIQrv2KZPn3Y2AAQ4+ow2fgjJZm9eeAC2yqW3Ne0rWNFUVpXVNQA9/VBOV0n4wJ1eKwYV0kmjO
CEeh0cqp+JTRKiPTCKRgAPTCByWFCj3PmMtu38T9vPHBc0ne9OhH5NEnkqtH3f1kxwUeoiwY3Jyp
yNiwm0G0I60Y5bloiqGKQyzTEh3Oh2WsyM0lOI2jorEkX4dsEvKl8cWjFqHPixJlg8/OFi/p1uNk
BZ2svKvfivmfhv+hoY9rYvllCPQie1t7TktR4tGsixMZlH5DtBcKNbakPj3UsUQK3SGTdqwjyYvn
077trfU0wAnvITGWGGYkrZ2ET0vxiyDDj6Itaf9iN6ysB/UaNvWH9xjd0A1wXpL36tCIk0lxtklO
AFJ5mMwA4lCiYqKrxr+7leKBSh9Y8YkWlHOGo06CP3CwEdiiu2QHAunWSbW2KJ4uHmfl0SELUIo5
lX7/MHzzJzk0MEWeN+dO5DkVPeZgmXPjmWCngulpoVRaFAiH8Vx2TwqGCXhM9LA5HNgDNLtHVUG1
S/8iel0ifK7kByP2kp5HNBkihBYkNVJrmzOR7ojW6DAk6F1g/A0f41tdKOxoFD/sWSn7qTmqp2iP
HIflS5EEhc4Lsz6oRjerjVy1b5IOyS2aRNng82+lKy4H7+1pMbbC+RfKXSELFIEmJscHuwwqwXVO
3CO/id6Jw/lOWv2K3C+qh85wckPk0WXqJVdzQ2NTZzqQI6saSsw8/kj25/YJjmM/EoI0SWb7dhb9
nMOXpU6d6IfyULAtJavVNw19R4gjgQEtwTwE6ZV4zUNEp26BEwHQiNGZR3Yw7WEqBHG1LeITDOsL
n4VIZNBKGPMsO1NRJwp7DOvVj8Cuv1KzgtK/cvokU9EJCN1U/q4O2PYjvovtaPbkkWRjA2mSSK0f
Y0bjN/j9IcxgxuXKcoxzopKgfOJyiIaFw5SaEHHwMcDmM5vxCCGZkbRXWZGURq2MKpg1QAcF+MYz
C4EhwjMgTOIFcBizk4Sa1TjKGL36nfAXtjFvzg46bbuc4bnsPnTnHKV5mIOQkdTEKMhBmgIXkpGG
Lxq1+18qYRgHS5MhfgernaaHo5XKWSpvNUKGSYYqewbrO2QaLOpsHydJ+Lfur7ye49FlkRSCDoPd
lVvfAv6xOW4FmOMJSttHl7UtvllODymK/yPpzJZVRbIw/ERECCjDLcnoPE83hm4HRFEGEfDp68tT
0VHd0XX2cSMkmWv96x8AhjGSG8FRw2aMF3xQDeADvx2r4Ayjql6zajg9FqBdAEqCE1dY/k30gJHB
zPlOLGNe6iugjSw9G58qFP3FkAUE2Z/XWOZtybgCCltaOS5FTo6A3FxQNG58MJsp/utvDcK3oLTB
MShcU6TSSPQhmZAD3nlS6Wd4biBP7NNVeceC94yPClBJ4fXJfeQLs6uwepN/PEBuEz0bdhDucCjd
/EtgSHWOh2MFj13s+nyPhezCIYghS/COr/Hx2AIZeRtwyw0lLhuJt0jAH481AwZgB7oAjBLXoXTX
wCJgMol+oePnSPJxC0aG6NFvseYqbw/oMKF8SFeUEGDdXQ/XA0wqR4PbmhM9mXYExy0biPLim42h
fkuzgCcWBrlB5cc+/aTt70XsxOfblV8lE74bcj+twMXAiPYLf6PsyNnHj4KorDuQBHGAGqJ2w4pE
j53T3pebwlobSbq2FiBnk5c2gkjB4+QpC8krlMYSmGeiSA/R+QrjCLPBFHSlPecXKc7rPNorfCDK
YFV1X/IoOGbRqHRO1Wo5GaF5cra5t6X9++fYNEJAZTunNJzsv+7eXPAVma2nAi+FNcpy3skzl/Dz
8wPx25CoQSekUBnwzOd2LaXJzAitAIhwZ35eyxwOaeTZ2MwHdTwpWDKOCzDAEgPoLfi57VqN8DIA
cnuj5uY9/0offDwhiTc/6b7f7X+YkOajOqaqe9ikChAorom92hVkGGCX34AS9D9Dq/Vk4LxIlhDg
r9zlp3Oqx/i29lscdkWHn7a37zEC5o64l/5hVkNcc36286Lhbyp+wKC9dqpjue72Y33YZTMCMopq
SE35WBOEld9gaEBd7RZ++QsTHRcpr2eEtbA/4jnEFguuG59HPNOBvLYXhFHLBMHJXJJbKIPcKp68
TWDQGwmXzmsL1s6xSbnnKk8eQlfr3zgW5Xjkt61rNzXd5r7KtMuLGc59lTwhrq+5sUnYigp6TqTr
51890Cfxa1c3+6rwv9u231P8beV1+hkEo1mlTCENmFs+X+ubqitvjjJJYEPn5qD68UvLHAOQd72q
vaTqI++v3R6MGaf1tJf3vXH3FFxury2NEIkjZUgJwdjxjH6W8Y34RthrkTZwl6m1ex7Ja8q+7NGB
UYPW/LZbj/kOYRIeRe1WS6LmMGmsiBokdRVt+LKihI/hZpKpK75bdaJPGIQpLr7tLbG3GSwwfHUB
SkHUvM+X5wYokUOZabZJETU+yyeO51sK5a0V82eWHHjZtmP8QiPgm9n/vsrP00Q5N9K+OvwwJoNk
Gn1topXD3w/WHboZJzv0teLUc3Jl+GASiyMp+9zsu61qlz+/t5M4ekZPK+L/2Auu0VzxswjNS/IM
hp3gcx/ekfJ1+2BHiXc/MW59+Y11bWBpDT87LRmx+kzGE7UW3ZUhI14z6pGXd6Pyp7+bVZ6tX7D4
6IjnxzML14Ss9TTglyAGM3gNErailte7g/0Y5bBQfZZmj/gzHNI9SEKj/TM6tCzhgLXduGYZvl+e
FdzxXbC4OtecfNnIf+P8PVaZzlEP3mPkFVcCR2gYOBv2+3xsS2U/MUKVkBlOjX+3BOu9dvWJSawv
oBTvZcEj1a2A/eYJxZfHpB/276erPb0innYrBUuRfu/OLlo1E9wHfp9RWY6Tum/o27yZ1JJrZ6W0
GiYcHFdOe3RM5H5m0O3NMrdTD39KzLEN8RGFpMgfo4xh3/CAtwNTg6cC8mvj5GJGhZt15533+nnz
6r6VDh6xSJO+Eg+Uoq+EzD3QmyLJ+uuprsTxDjONlV1793lHZLF3mKnNJr7P3zk8stwY2DevVGep
JVimvYIUNZuX2orM3tzmzSS3OWYcjiLM11gqf9zs0c3AuoX3SaoSwHLlF2G4iSUSRu50ZYNDw+nJ
RVBl36WjqAnr+9Xz8myc9byPFbKLEQg918QH/ZHfiaNfgpSxOfNP4v8YbzqfKXsVolVbKnm4rsP+
+9eTEmTgGHtpAVJojNQpiRfUVRSmjGJCRjGP+kKJRlnymltzhKp6LQw9ks2anAJpwIk/zhOCpHH8
wRc7OHX0AF0wQK0TvSwneuQOobnF4HAA2dYWGjZ8hD7/HFrVzirblUgtoZ0TFODpVsiA+RBookbj
FyRMk93uZ14yoT+mRxR7/761w4afueSld4cZKT0oE2+FO0yR+2SQRpWN5Ri8oUGNSiE0DWpm+7Lq
lwfKFXcnLdbNO2W4bE1xd6VJmRmMGHefj+XcDq7bxj6VWnmqncc/W9Pv6gkR40ZDI2XB/da1yVnF
yfvIqOTgTxFk4yyF7Y2JobLqzS8PGfxsvf2b8yIz6YsiEnmk84VH4iwj/vA7IBXSAil2jZ2VOJfI
Poi5Y3rTobbVyI93dhidv7CbJClLEs+lCVXTUFOpuv/R0c6II7TkOMy0YPcPLe5SW2MtiKURBvDS
6JRuU3sSiikRrUc01DORu5RB6VbXg168pMCTDp/ZFbAJXShI5oyMeGiBUoV1rGKvusHVxirdNYro
Y7q46DIL1Bp8TIJegD8X/L7dkOLqBtFip1JTfzydHsB5KP03YzUmWP/s8+1dQbRdVTrxrZ9v4nqp
U17QyejdMY4bBIyl1Pu26WmfMbwWPAGzADf6x2es9oRtNU71O5Gqa3oxvAcEKLvfh3L6TMjcChYV
7Ez6DQaZ8N/AE1UCi0gdjqzHSJvLK3LYLI1onR48ilZjpFBgqFPwBdgnuZRo3ieSmVZA7v0C4rIO
mB3DF1nY5pC1L9k3jL2kPKZ3wehdpg4ePyBzPAAMXT+2OFYdn9GIbH4gcAFeAGY3NTQF3oofxX7h
H44cQJ58vxpfbX24w1gVIXB0WmRKKAy2OsQD0/3R6nnt9euOOLG1LokIfv46r/NW1IX4IbLScYIp
9ehJ/9AkgYnB4TUxREbnIOxdWlCfK0xCKNIXGQDfbficFRlcpcekCK5fbZBnLj8LhdxKYFTpdfRg
ghajo+AIjmB1SJFLh28hiVfE1CtEFkFAWmQribt3mPU8RNmsNShR3qehyFfqsNMNGT5D4cLg/6ok
HqT+AjqGNH4uIRM5rrRt4/h2T3enN8gZTBcH9OwxYHvmxlBznOYlS6iu6Kw5VFsHBK2h7sxpyW0+
LWdoM7/G/VaaqvCQLnR5GNDRgf3oEu2lvqx4pB+fMZaFj8CNOtIkUwa99iLLZrGy12GAOfaEYypg
4uCXTt04E2oTx2DDBj0DnZhRDyGzs6LDjPoL3QXcj9KBL3syBy+3yJzTa8qR/tHcL2ibGX6p4wrf
BJTvUALWx73ROCftovVcWxGGqH6rjx1muweoWuua4eQW7ovh9rOV/TL2WbuezMUrT7eJ5OYwvyEu
lEnj9Q518hTiiv8L36RpW103Wi6JiQArZdNkS7l8yGHffOhfpEHiON1B9GvEq5AGHQD7He/z9gqc
hp0PL4zmNQDiY/u6S7SAI7aPNr8pHFsaUvfv0zG5iyrp1u8aEJo95HEuAGSqW/CqV7zWtyXzvINU
Df0e9D7SnBcQlzceABy5SxG2NlYp2uVNSYmNRSaqbERpOtKW+txyDepuwTUzGx/Jr5LjSXLC8hJW
wvTr/OYy3mlXas4OpUDCLM4KV3RYWSOurSqgCHHs4AiBPhAIAaIcc4vPfFzg6Y7YD5cMNjXC3Ud/
vz5EFWyG2A/1LrJN9FA/A+Z3Nu5a4ePnK2xED2oq9w3XmnpHTcmBIuAb+ToUKseriuUBx/7ocZsS
/cqQFyoLSZ1knkJO9hSIjUrEC11AT5o+Mhimq4L93GIjuD4f4+uClwJdEtBeDabAG2gOG5qORF88
hb5TsJMnq1zZ5mFD2x8874NvtTRIunBqCk+WucFp23pY/RmjRyuKzkCLJ3ksydh55h0eowQC8iIJ
0pKWT7/1r7Bzf3NcgooVKqKqWf9ow3KP/1ZuEa9jBssAbTxcvh8bmzk1p9KeHQz153TGhV/47zTI
ipAy84mfjFeT6ziu1F0caZYs2X5mhMXbL3rd9197RN1oq2hrh5Y6oyi7O/v25+3tGEdapzR4i3SX
tICbcxtZlQf69AWYhvbTkrwSfgfEf8uT7k68e1HyU2l/2UST/Ws5opykbofRbz2ZPRv70jN5NX9y
i/imfvqSoPrDcKibaOgmNDBl/wWTCfy0dTXUPqZ3f1FsGF7VEXzEutja9HtOelhonVGHxeJkOJw4
Bd3W4ekq9yE1OsNs51fMOrzMy98t6BhI0BXQGwwMIKn2VdvpUIMfFpw3Mm0NiuQ6lW1LfnAPSMVr
F6/tTsQ89qlhM9M3UeJN7niqd+wRXFmy4R795vqFfB2VdqBfyR5Locv/bXqB3fW7VlD8JlBPeqnb
le4YNF50N61XeAo6tq4HO3VoVme2l8PAqiLsoXO3VF1jwZvtYL5wo1RBOji4//XRFhNfxoHbiJwB
G7TZFNzzc+0w94FjA0uMfZopdcARkYyQZ/4uRJP4vPSQgCs4tUwgM3GMf1KeI32zZgN1QTPs/yy+
GG1NB6Kb4lPIU0Ari3VciUfS/yhR1boGfVFCxZzQ4OzWv5foRTmX3vy9y4EZZd8IKZ12cxL4yBSJ
q3wHNGNO/7nQgxn3YFXQB4yk0hHkMHNwDrhyfEkqpMXs4cX6m1pdKIeFFr2rUPEOu+cimcCD69Rk
ndgdcTAwRleCS7FhYyH09NKJhr2YUD74GM38zzirdBShBaEByw9eDydqTsz9IhJNg29GGCC5ilxf
5nWrqFTJ8nG1m9uIsuu9GLB7vd+oQ5fewyDlNkq05Zdl8+YtMaPPPeInLSp491Z6ZL1pF7iNv9BO
L+/SK7nymRp88lP58nMF4Kh3cx7m0Iha0gTe4fx+aZynu1Q3/GtPKckx/g3UMG1EVYdlD0mh06Sz
XOAZs6+6vFviQ3FeezgfRBxOUBG7nADIlxzrO/uhN6EQQOF8/miT3r4q+5Xf2z8JbqG3xVgRhZJv
YUsbfDqii2GY7aaqb3zc15cp6FzpiBt7KEIDjPedlj/nckv0Hr1RmwxwRumiOx1lWX+Zyr3bv83S
lYk/w+6O4tDlZZ/980HhkmM/F9Gd2MWegEqfkGSUYwj1FmXm/8I4C6vR8rAuMYcNi90JzRmeIOyj
g88JcTjKDj1c6kOFfFVjqXkEOrboQrzHnNGtzcs7utlQChd38iAJUHbtT99sBu9UqlHuPSmqmByC
zPyr12jMPx6xkbkaHX5owUU7svFxEh3NT/z68tjnAlFe2jh5y69/UMEtWAETym+OpBF1uJzbyd4j
X71H0mmiRI75QeIWGenpRsTFRX5rVhP9i3trBN/y4f4275tAZxqg2kp88qIh5zId4hFt7pzcy95p
eYcK3/bf4qDIkGAmIRadus8mCVGVMXTWuiqNG9vTvjrgAagnUaX0C1Rfh8VNnWIC/nmEkk7B4foV
1d/UeuEx08JJPVBXQ1FV4FR5vAJzDMEJUFsPK96BGn+SbzfALTwjCDdePHPvBtGiWCytuygYWMku
v4kU6GY/yk7X1ijKDjT1PWqwdN8rxTvncuOHwMLFhJqA1xppOMo81SmEnUuiioz5wyvK8HVgphc+
Gea2TfCV71wywaP85tyVULsP7B92MYi5Vb89MIfRdlb0KQe9PKiwOasg+QlaHWKmTzccPrR6aX2j
F4w67iOTiN7Icp8cW1VkepUxzNJIqWlXjPAQlgQ2LduG6C913QO/SwetNm46IqdFMPBJHbxQEc11
Higk9dHly6e4vIzPU1OOb+ncMry0mmlGz32ARUN/if/UjvfO2Q0onmy8YtrPCOQ8Pln2uZeGurmo
tHFWTnvJonubtyr9os74/Inil3jG4GmRhTXXYUnLbCbzAyBohqq9eP0mjCCfYgcj5x11nz5CKa2Y
HbboEtDC5RzUaNG83vWGvY3FYDrFianndbvrAr+knv/1sHewC7/1C/qteoE0TGh2X3263RsjA7gL
EqLxGPbQubmZPXiV41QJ0jySVkdebABlsBUxPvF6naWKYVZ98wwjNMzVi0Cc/KMScDq21IvFPEx1
i/RC2XPw7hiQOoo9jlmHCXoG0hOLl2fqtMjpY1V3pnb+970RTEoUVZK6xXPxrcFkAZA1As/abMmx
9hP471j2BMasPbPsY+trvXky/hLmQYCKOn0awIsmyy3fpcmc9LnusluGiTngWPNLUsB/HofT0yQA
sBPRvnJsNtfkFRN0F1hdr/vp1/mSprRDy1Q4RCp9+llMeN2EbZpfX2mos+l7KvHt+q1+R5wWvwJ2
Wis41IOy9FqdM1W7eTGP0IWjIpPQZViZcoWCqvfjMRIwuzdIi2ho03NBfH4R/YBHw2+qm+yYfoGU
7dP/tZMGkag9KsBm6oGSLD5gSq+JpQ5jNTBUXGg7vbkFNaW++8/jmPtpTWBdNIV/ZytNowpTIn47
9IvXM2zMAX33+yuvZuJtXrI0ILLFpDrUBbXq+HFmWg1FEK82tD1Adky5wXD7teZ0AU45tRxlTyMK
C5t6GXxVda3JLRWIT7GuDX7XXdv14Gizy5/Z77twdD7uVFlVfun++h98f6Rqplomoc6w6g45y6cU
lz1Ee32Z4yQLNKjH3Vw66rH/IvWZvRBwgax1qZEw20K9UMppP4arjFQUmmyw6KCmj32C1X6nOecG
HoFPv72J6LWbsF06oKh3/qcVbd/YA9j/pmeGaTsrlfy7FzoKHvplNsBrGAfNjpBTkpItG4Ohl393
RnvgY7FljtnsaoqO6udCXEOuGr6xivcYAlKpo1Gxp4xA3xt7WST0FFJnAIcLLvq1wwxK6nyuynCm
MMWiQpHagUbywug+a/HckgF2BgxK2yFE0OvrRkqM/I6rBUrLTKJhLZAFNczNf8gK/VzS9S8YEgMA
0JpDv9PCld2IhYF2A7meTAmCUGXSxIsvVS3zH6xhNqXp3EoBSxY+O7KfQRmWjCQp5NswqbFrwK4j
E/Y0JgFHwhUnTB7kKAaFO+Nphn3X9zSZH6pgnK0JHYCpLYpBKugd35QUD0z32JYNJfx3jKXgBLEz
P7if8ICN3MXWI52kiBz86+Z1IW3gNNDHKbbAvsWZy4kU7oRL1XK6mGz7c4Pp/M/RB9G81plDBvPH
qstfFez/qhOlb1nasG/0vxC0Ao7FquL0tKFnOdYH10wq3P50iPrCi9dTkGd81CgzOB5jV+XXPC7w
NS/3r6cpfCb/msv/Pxp+fjgrP8n5SUc377FvNlwNpzi0zm4kM0/A73AomTWXvuF7BNx3JtTkA8he
AQgbF7xB3jGdT4H2I8kyIiFQOp3ND5nbR5fmLRrJLP+IZPCBcvs91rdAzsvS6ZiWsD++nQ3/qK76
7wUoEGiQgmkzBoaoVgbeTmbtpcujZNWBZiIKIp4Tzh2+EJKG2vrm7A0/9Fiexx4px00Kv8MUQfRm
JVvAhCBTVJXdicZ8ScTEHnf/YLeR/ylgAS9WDMl31Z+sTp/H0r1HuUwP8TMUGSkbB7stNxOJCjQm
vAsOAAAT+C10J6B4oHfjCsrmv20FQC8ouv5NcS69MWUIVnOWC4d3M6S/2W2erbPB9aq/WoSU5ZA7
yA6HsrKAXyl7D4aiyl4eNQ8EMJd09BZ+2n+6iRvzH8s1odQZqvOKxZdGY8auil6+xszb0cBdM8EB
+eCumAy3sVSh5A8ZxEDQeR0t58NXwKifv8Bhw0q8WBGzhwztgsw/2SiZwENctKrTG1GpV4IwEsbB
DGLzE+78oj/csZMrswx8gH+PE5h8jv1dDpU/Fc0RAvU3kGpRyZ9GtoCpeXIIFVj20gmeTReGXtOK
NwiSU1sRJcT1PcROCZ06N5fGy3DitcHdHYqxlLX/k0ZIJdUZKta1TXxSVLg7EMgrSZnevf7xUMZi
FcIehXsqWVYucehyb2kl8+pfyssB9BARQn2S1AeP3Y4lCO0eUP1wkTB6NcDYjlMV+ij0IThwyt5y
kvGqcAhOQpTyN71f4LVw+SxLqTOAqnkQ6eaKzTVhuItCoDclzQIRYPiOfsbAkocNI3AhravX9xR/
+PvadIo7WyhjDobl0HfgvAAAdsMeUa7iJklB0mgCkddAxsSm5267eREiu9LQ+XyhwPAmAUePLegO
KLhAb3gENKiwZVZYZp9fzCuXRLuTOJfDd3XSQjIlIiCP15D+8DsDbHr+RDmUEbTtEmYdAbxs5yYO
x7VALbN4ejWMqNtyyJT79icAWxZr5jMQOq6dAYxNsZNWJhifHJNQ/mINZjtM0p4TEwvvqAtyEtj7
ixUt8fm7495LfpkjM0aljckd+JizAD7DHejfXGOFz2wMlpLb1NyMWlLx2mhKGMnX648le2Xex5zF
YYaEbTR8BWBDEjpYhKsdljk40lscDohf4ToAeRPEywRCGaWRFPhBEYOlv/jXeMNpggucDjfxHG4u
umafsewAIil3f3WETqbBvYLmYMMRoJ1DfwNSKt91HjcUBYGzwiJfoBUOFi8UnyV2JbDLoEov0KVI
Jg3CR4Bs2D5vj5OmDdDxwH/+l5o6HueaC8M5HuBxz6cjHnzxDVROenn1cIskJAkDioBpnA9OD0bV
IarOBDu3K9tB7vdNCzrBKoSj+S/2ynKwsJHuPUwqeAsxvZUhgiFWJu1Qt0Q27pNELFWZjNykUguw
5ouVDhcHseefIYwUOWpseK1bH8hwFasGKBDcDnVmjHpQfn2T0Y9XwhF375BvZ7tiPR7bqNSgrylA
4ZJnifkf5IYFFyDf6qaPGROrOKLAwrptx4UfMTYlXtiFMUQg8ZdogdcM39qMbeNan0jUHiu+HKHn
HlPhAr4F/v2oP+vTouTlZCFJP3SJK3dhIxpID2Y45iwSKC4sZHw1kzG6EpRU738uPXi6ceCusKZC
oMJ74fXYyQWvPV9pBTvsqDEgZkKDgbR0QSFCLkH7DtjtMdNeS26l9mNoAVTIjG8kH+W6hIK0ovJb
cbAcIZ0XnC/QBl9z/nE2DdMdnHtY45KqBcWN1CvQFkauIxg5RMyJbE+4wIioGiBkTFnIgEIlA+zZ
QzVjvUm/kAXRWsdad44lXEvGDYt9YZBfFwL880DYG4g/OKaRF3zwRZ3M5+ASYoOlnpNPWbTFCGpP
KDUqUlPGEOXmnysxgovtn+hMKEMmeZ8UF57Xzb/2ixljCLj8ypm1zszifSJ2kGvgbT2TSI46AKR+
r4enrsfh6MqvsT5L/g0cPBlkJGm+JHZRt0EToQROhfwRCDK3BZvnQkeBw524TxY51glEdF4aKspM
IBViY84UR6aJ9s2LTJNF5vD6YngrZPXasPmP8ESCZy83wJWMQ5M7QorHwwFy3NuTkBn5KNRuZzRT
3EboXguy2ZF7SrA6hi5I+O5Y8HTUAB4XEaOvkTRX4qiAYj63qYT+uq42wfF7Clq64VTFd7B0a9/A
XyrAXTvMBpiQc/ZaUg2AERB0PtTQvLGQQRq/gJRMpaA/ufhwfS58Y8+9IcYDVcoCT3c5hAVRG+D2
Pvsnfvzn02SHW3mnqBsNmHHYI+JVx/2s0RE3wVgJOv5xxSqAQgdjj9RVg1nTjL/0b8jhxhEkntH+
PoDDBCWpFmv0Ggvp68DL9S9wEMZ5CLWR1QobpnRaBv5kevGzIxikrCb4xLA515w9LHj7Mn7O2Rok
7k9e5llyieW82yao5YzqI/63We+0P1i7SMmkxKsnk8Iqagf3jGc8f1eefTJ1QKbPUz8rXPqs3mBH
KgF5jtNzmcF+D9C8Qe2Fxzkfr3orUWFOxz6xYCdfb1NeNmhHMKiNvWwDzpwJs2b3psPcaLAvGWTr
0pS0IAt7hPfsjKwqZ+CrLuxvS0DyjruSsFjAuwDE8QCv/TqYJJo42TC9EgoPhddaMr6XL3diHffw
L1uBp6agCz+NLHRo/PIHeRe8Jvt2X8LoxqCIm7AOrz/Za5EgMuPCpJaXBCB0iaTZDLYopaBC307u
Y8FripDfdSexOCXuhE/xOKIU2UgMeMRr/Dxps47l0Z88XebOeL1OTnt9OyKTc56TbNCLsV4KzlDV
gPokP2sCfsSKnBvTNxTyJnaiJdDOhZF157KkByjAVZdSZ4EAE9EGQ82Kv4pLqmBYx2Pg1QOtlMHg
nT7cCF5LdrPttlz736gEC8W4ENRtuaRpyEfyvtgA9LJGGpxddEsy4XQ0KcUE83vHHi8n/lb/e2P4
A71nb/vaSlIyUWiyiAkjff6NfHfAWYwaE2XKGbVZ6SmLnwQSZUqTDwbnqu4k8aNbEDmKwyjuccwJ
gGGnhY82qQNwqMZJ3qHV8W5Y1+Q+T2yI0dw6gVlhBHBXkAZ+tyMoR4dgcoroQX0o+zdPqi1rS6Tr
7ZdhWbC3QRz4pdD2uPEDMPKsR57qvjs+YGmEm6XXfQH9K9HrD8I0p+CSDnBN8JVBVSSZNu91RiCQ
HZLFwE3w+72GFY7c/+O88C6zunt1atkDRaGwIQbhwBryq+eoVUGgmFLDMGe9YaTF/Qc6DItErgF1
9aDSIpTGw+cGGzlcZeoN7cWKya/0ENC8ripw1b9qG045/uKJYZXpqTuZtTi5Sp8LK/fk/xTER7BX
k3PeBEyhN/XPJcubCZnDM7/DhOD9I0mZTZQBfTI2etQRzY2IgEF5whGU9YrNTOeEN2nD5ChnoosW
daUAEEA5YUrPUJlZvl0vKW1sd/Ew9mzw1PrlgTQ+BvtU6SuZtUGDXsmRzqF19moVmI4cmNeS5EcM
AWtiqO4wfVWW8LxNWXYQZ9SdJD2/s60pfNuBbrpwQrre2wxB6Q5dD2lNGaEwugtkvdK+AHIqSZA4
DW7tSW+i/7EB2OFZVyIooxvGKPI8rB9MHfkuRLcnuEYQDs+dbXG7Groov3gW2HfciFnCc0HrOAe5
ryb77omSn4AUNKe0I42zaG4Cs1CKuJtvMpAzyUbjl8uypubOMsIWFNc2wxxj3M4567bbR+l3QeRg
Sw0ezL2cNxNzmd4G7ejAcnwuJYSRukwV85apKGM+VrGGgatIIIXdsOxpwwzXsB7Fv/IR8lYy7LIn
h9ht7w6TJWOBfXy5BWuscIB0dAq0P7XnDDXIkRXdCDnmEt/ix9+y7mgoksDJ/qk/TciEZCobTJyy
Dkx5ww46Lis+XPEYD+MP9R+D4bcLlFY5HJc/CcpUWC9Mrr0vbqaVAx07XkEmp5gohAKMLW9bIwvc
rhQo//MG5JGmOH2ZZyqH5yjsAFqJWj4SaCAFldPHucYV5GD89bp3n03b8sxp+XHOLKJSRo7bUQvS
L97S9nRBYgLxDwrH0/NC0fCPfKIsLakbbLCgyKMYyLIV6xQm26/02FcqeftT2l2qM1dDMnqSmx4P
HaeRB3R8FnnEwvsDLDYcaei2Bsqjp+QuMy117mf0id2heSF1u3GuTR0l3vVO5QZTQ0dQMqjeDJ0p
JVhBWTbEtwwfCoye1LeQRq09alYCoXptP97Xg4XRHPi6HheAP69LzziqouN9u8JcDaYhq7PY/8Aq
6A3w8lUfwe9B3c+3Bc5qQcLO6q7wYYpWgmiKrf030o6TuhE6O/w78AOqWXgW/yZXqoMnl7UGuiOm
E6Eb/BuobHIbw2RQh4bHOdftMC/j0crDvISYtm5E4cVoOyrFAacvmOdP4ZvHR/QvV0q4cTGn5KNg
Gr1GUEdm/3S/e4Z3FNZPPVDXsrisXZlo/1xvzH1HHdbbDJqMYO3txjZAwpKTXJ6TFOI3AXU+HtOI
l67ZeCkvwxr2N/p1zGlVg9KG9RK84RHR3ob8s8DciAqP2rX85+5I966rAU9oOnxPUWLXyAWkKdLq
Ctw9I8BwPltXNyl5AmeQoGdDmQJX6CN1oT3nI2fqmfTCxP7nMlvwIr/9cf+BLy5WQ90hXHiaDVQX
4Zp9v6J6YD8V64/PAYwpKrgLaWf1iQZM/FDOim4edMmMiTodgZ8qQoCWYmtRTfkvfin904Cx+BrZ
u1THovtFOnGWTcQWxgt87WBwNsa8MCf6IlDbRZ8f4NJhzdDe1UMm+TX8Usa4D2kGLXugGIOhF7dJ
X8luSeYELmSqEK2M9LpGXE92qnjmMt+AHoYXScqkKbNMasAUirip0zfh0YI504jYAPdjszroyN0y
9mWmFYUPCZm6BEU+3DTRQyrUDZ4F/896jSE7t/3cs2mFSJOi0qd0XXyhhHCMDpw5M7VcpCQLxLQS
3gMW2x371X4P7sIB+hm2pOOx6h3vU3RSFpsL/aiJzFFq2KcF5e7bSwonKfy/O8hx7uozIK+MHNgn
OC04DtsTqxNJ8XfcV6/Yarwl7XGG44nuNHnEVqsytIaXwQ7WfcuUKNRRDgcoO/uDfJPx1frgiBR2
M7d8Oezp3/1hQ77CkWyNcUEUtkubBktuiIdeZL5crGdw/NBsBrcAsFVYtDiltD6eCSiAEtF2aDVo
HgWDezGUrD29jSDNjDmGzl9gIaYApLoGQNXKYusikTlznPox81+AhwFY/e2vPneGb2Jk+kc2duOP
ERXDSmOHyEUMARKulQwI8FhCzURdQNbFeMiFzwXwoTn32pEmFtxIR5MuFCg/ZcP5cdT99B4oHc/m
qmh9xLVL2WYuH2lk4NGyGEC3c8sTsTmt89tnUOPSv8XhA7+yHw8ICieugbXLFg1HBSRddkvmsR+n
/TfSeXwQQ/g/+LPBzGBeu12RP7TdNTyOI7uVfHsrOtkr+UDSl403oHf+sE7CkA7MDlDQCVJAeapC
oOR/svQGCTRjIxav4UeCfrTrAG8LYrmeMGrQChjBgzwCOvuYksrkgSJYkmcIZUguVRzypSIJT6Kh
aK4G5wymMkUfBSriehYd5uoewCmnG77GqF6IIKD3lTZUfGGEu1Pj3O2BmiriTwXB3uzG4wUGhP8D
B+Px/2I/YqFJPgw6O1M28UhwuXc3ajZAqMU16To0VUZHqJJ8oS8532juZCAcTCOczejg0LQooDzK
EuuECDN7HId9gvh23jTHlWATjx/RZsc6kmEfxjZDrxIksZTWIDgLOQQoTTYhfy7zGgDBeMulp4GO
rgMjStl8YenLrAQv39MDWGqGRZASVKhfmuudgQMuQsHXdP5+WBjxs308jEnEmK6Ri65L+OuN//aQ
cXaQeUvHHu7oS+js7xdSJDCNXBPF0OywdUJhikgWsSAlAT7mcEIwd36LGchVqrL7fNlEAZQYmOmE
SgBzy8z4DcwLCG28Sp3or2e7BCJd1DFRhVJRiX6Kz7Aqn65Q1sS9CIj143/5rJpfV9442CW0giuQ
3OCsMJ1K6B3YGEZrwAgxeeJQYf1JAH/ZY+W0JfvjbKDtB9I58XzGvZWFxgJBhzWdWwzoiRDRAzBJ
pMohkADDZKnXZVvHQHBWETEi9fQ0jnizEKkxwH5+8+65Eb4jE62/3VqN14pYY9vsTbgx1M+gb0pA
Hr3J9WPUKEsY0rwkvR4NrU/msifHNJPTZE/jwCnIx4MVyLjdMcNnkDBgaQDIJ2+1NH05ayaCrWZy
uHAZ0hGQcRtOKpI3i+s0p4eJDAxP9tHdX1inlcyCJicGbSKUQKwGeoMPKrzf1UIuzgzFwoj+XjkY
YWMv8YYRVWOpCWDfde8iVsVfQKortUfQl9sfMPnlCdTqbTCIl0ZBaG2B3hYrsVHH889m7jwHAWCp
pwG8AiBK25YZ35UOnXE+JxKOf6QCDK7XhQByyMaU7V1nw64+lBK2nfR1AT2SvHVdpyNe01Ib/X1W
eZNmiA9hl0YbsFvaZkgW7oHhPB8s207yBXmDaR8f7I+0OegdO1SLCPvrDUiEp0sK7X3yg6q8CGuQ
V2LwKB55dTZ6DZJM/Qhw9SDUBpCnGmZrFgy7Jx0NR9flKnMZPnPxstzjG4h58RxR5Z4l8ozTZwFv
T4DDYr6zPv8TlY/a8eifXmqwPoscsHrAXaIGBiub6dOz7rz+JMyTW+KNvQpI9G8xw+mdbuzK2XQe
4SEZqDUbAutAo93/Z+bK9wulgf/aWrkA4zd/rY23flfsl7m4E/XxH0ln1qQqtkThX0QEIqi8Mgui
Is4vhh5LUBxAHNBf31/acfre7q6ushj2zp25cq2Vo57/YQEiSRd0HTsD5mLcB/CkYUCydoPTXwKI
szRRdZFW3WA62JKWsPgDjmg+nS2Eb30cQW3gYX+9ZTNicyPG030W6m/KLUDFk3DK375sf9CUA//K
6Z71LOo+4q4P0kqtcFxhBYgNmP1KQIfEJtE+4222an9ohLXvXl4EnGRPx28O2AHd+UmZ8x2IlUP3
MMze7Nb+i9ZANvXZwMXgVuMjy3gosDfIKG2YJ3eqfIKlav+b6HAwukz48TEkvoqW9l+/f4IQc/wR
Z/pYi+AdwMDgqfQ4XpxRxyv/UDiuP85TCMmAI5Mc8wnbB5FazZ77GSBshAEcnnoJtgFks+RIO7o8
J1ct7FDk1P2btQk3vvKvy/JLyBHfA4TCwkDg7EJAgGeDEy3Rp3G6Z3Mp7XZMwmT/l6zt245QxoeT
BYojCrN3AO9M7J7dlUig9RYGDbhZffrkb0Ck2LvifUlQKEkXxwBJsvqR0V2dKUyf/iUsR6NGBIcd
qmnliGXUco9PkhwjI26YyxcHSzbCQfxMRaubiIAfqwvQmMJiy8AkpPW5AxYg6FCHwWkmad1H87X3
+YJx8TsTMpn0Q9JNJOT976OSFjlUkV/anA9iMkM2K9CzW/Pgb4kHtoQRE1Oxl8xCYGZFYjC0gqOh
C1WMsh55IGc7Er4uMMBlAt6I27607ZEBjuCE53+c5llw6JINX9E4A0gT3+9rLFcqciRx7nKvHOpv
XD3mEcO8d+gU1wgOIxzbDud4D8Qg87jBLuG6IDtndzC+XRTS5Po/94R43RqMlrmCsFv3PwLjQUnA
ecuB3RtX9m093cn85bk6IRVPMFiCjqPQ+SDwcKuqvfa+AwEDHcN6694cKwjiLpi3EHZVCfZ7sQvS
dnwy+TgAJi0UdgloAJA2DxxRtvhdub2BD2xMkbRq2wCiaTBX/QsJJE0KxChYv1CsgPVUvCJrFpps
F2apsIIPB2UfMdHhALz4Y28Qqny04kMDk40wJcxIqIQoa1rx04e/m0OVa9GT3+li1MLpxzvGtkFq
UbFTM/cMDZVzm+G0s49mMSoZ2oNkUl2QEf6I/p78KSprlr8jORctG4nkNDTcrr94erTFGGxPrYaR
H+8acYf07Dg/wPufFGk0xVNsdkn7iB9M7eATafLFxLg9hhzi69Qhe0s/CzLx2fli4dwSXv4xoQQf
BQoT3ilDdTl2sf+BFNeKmFAWM3IJ/TLZwYNFRaFUrsGQpYFGnRcF5MErmfuD898TzoXUvo8pmKNG
H4MBrcDYLxqwTUecFPCkWc1E40xejdo6mn//iSwaKGFI5cbbBSfkvX/QzK3nmth1rL0iEIojW27e
Iq2kkuKWkV4cZBUgxWYeJun9NILqLMM8Agybg8Me+0FpNtKGEkDe+wxHRTitrTUb8iLtSR7reyFK
+C/4AfhGf/8ds4xpRPu48Gvxccdbs5FjD3lY+z39GgCV8OGpgHr0Ck06ajT8cMy92UwqoNY5Crvl
kHbIN0HWIedguP3DGRmzBRF9z+11rSQPA/q3ywjvuSrE3WZG44xAmaZkMTk8PkAOmtfdKno//AFH
9yDEOwF/ZkDFmonhxBhmNP6OgTht/QkmcJCCFS9F/P3MPTCn1aNmsMmqcNWgo3lgyk8E6LKAhcSe
vlrwbFRhSHGFZJBvbp71x72+I3V3/asrBgY/xBEybbEi15RtFJJY7eIT/wMQmP2Ls7qoX/hqo0H1
uIrABo6QWkIxgWXv7PM/5m5dKHfBpXrWjJZ326Z/TReXDO9sz6vSDqixZV3wi59okM5NyJCxp40l
TNIdS9mSQk5i8s6DMokKHM5zcI7pbets3sNlJzv3jWyZN/G9eWLXST9GvuHZcmloS1fyrtCAxPDe
4FvbqewkrBPwXe2/yOqlzsAlrx1yZVsZ7YdfiYuBn0rh9UIjUTGBr2wsHJC35WR4JtI/7FVZ2SsS
+kcihmggUpbYZNZsQd4tKkDcx5yFMhswZA/KHQ0Z+jFkI6nQZvCpksExgFtMO7xbdHg2bTJK3vsJ
Q1GTQYcdGmCu398MjrYPIYV5JyHeyCSd0p+jmRfgLkd2UgXSmose/xIKKFewGrp3HlkSJhDybL8K
Un8mB77WIIyDieEeYxgs7mqYAlLAVKn2HLyMSsFiRB0M2wcX20s6ywsYIVQHi3zn/4McyJBGeGV2
SkEySQ7Bi54gLX9yJNnl+AL91P30obnimw3Dd9JbwU2ZMiVkKl4E2wtpK6i0pER3b5kxam1OnW72
4QbhPUhL3x4W/ySVOeBuyGivxodzCeXI5VQeMpTxjt0dALk6iYgyhHHGZ8zaFMBW+Vd44Jt8MhWd
YDoc4vi2SA/QTR0MhLD+YaALzL8QhIqQmf48nX0GKAKTUBnwvIc84r8i7mJMqnsu3iorhqVLBsV0
eWn3H3oAC3KC05y9k1/hR/vP3d6eFrY2hOzt2WUKl3wDPYRgb0zxgQiHOOXyC4fEZQF8FvQiDhzG
YpllW6fdH8lPX/o5zWLajjzpbOILBbw5420eusBBlnCrEkzPFqnNQsgwr10NpQ17MEHoSSJxc+jD
CB4G2wHQ3QvOmUsiNOS3HYjz3JlD7jI/94UTginLtwaXmtEyzAmpsEZYQFLZ4ecwFNOfBa1YLOqs
lm/ZhReJCygnBcZPEKzG49ZkLGwxlnmU6gHeGOwdX3pH4XsU+uP25A/Gd19elaAptDM4W6KHAJpY
oCR7cCl+mloPg6gPpaw/oG9Or58vk8XR7QVrGovlENy0/kR8bK/Y4HE4YD3jSZCkqQxHEtxtgSES
swTZljzY1ObAkEMDVxbYjtFxEaEAHk37cPaRUcEV23kxGTn8yHFXIZm5UT903DkyQRqJsUOsIIdu
Zqew9NkLnCPkAJaDyBj5PLk99A30B/QXaZrR5ws25HFnObsTcCMMSOnUP4M6+KZz2ZE8LJlVAWHx
Q1jlIWSkbA4Hy9umXdYJz9NbBPmKMVETvhHGIq+S/eN0XHIZp/CYOkQPPztgbMtwNaa1YcS5v5+s
vXAz6VfbkK7c1Vbmgdnit7QvbpRt9G2xtfsBNEKAk7eIdzLnvLSFuVGAJYeuAAFH6YO0wIKcv5ES
0fHyE2CQhEL2bZE1gPGAunfjTPFYiCjcxPhHwXCazKeEbgulBouwO1sM9cvD02OadUu05HAmfBEa
Hh2kjMKk0gFiMYDiXMLtVXx5IuK3kCZQYHB5mKVs22ne/9GoOIeXeNRQJYSMesS8Lyl2UJXwZoQa
xh84pkkoQ1YpR2C+ib8Tt0qukEjkQflH/c3vZ+6pdH+XUXZ4h+dYZLHqgnWhc9R708YategOa4l4
bICmQHSKf1JTDpGcEds0QEjBamotZURmLlMTCag0rjEPsmdM/YRM0zBJEBe5HdtU0J6Zjq00QsLf
tYgzGlY4gpiRUItW53+WjkJDC5xwVgiYocJNm+3hQvDAAoqE0Ca2iesQpDF6DNzVtj2XDUZ8J0nk
1rBwjnRYUWwyevryvfAh8JgF1vQ/43NEbCa8iHZJ2JX0PDg0DXpeHKhZbUfzVip2v+s2mtGph0zE
ns+7/VQGts3e2FKmOq5pVPtU8UtpuoK/9bp8GPCSJFxvV8eKSyY7XFjFrEvnk+BcoWGIQw0lNZ0L
JV1iIVa9IyAQEia8nennkaWqtOtp9wMvRimYCVeUpHjuzBro2IhicfXHXIdXj2JlpLuxaQHrdNbL
a85c4A+0gzJOmbEGaZDcuM373ZDmIPBjBB2qPk40oLuWS6uXqorsNcQmx1r5TSjJkYqZF7+BjkPE
OZwUbAeKe8RV0zkbgna0SGhELSNUZeFo7fcyizTSv4RK2pDwk1pHWGUpzrkCk6D4bjJLm4rPN8Om
CbtzzsxsjFmNWDKSLthz+llJa/VaJZDBv3NcC1OC9mEOzQWFHZ6b2qTjxsvTdEnrgmFaHGMKJqQI
+CCMH+aIdYEl4PrQH7BHpCi8knn1a5zuk648e9yH3v2Z5l0JiZKlMQrBx4kSts/3H5JA+iBgtujd
vBRrdGuhpb6LFbadcIo8A2MPKsHhzyvjZRJEmd1XwsK49zUbfiUjWrhAfqWYPs2fDN67OMOPPEYv
kP4EyTsRHbcrkgiSYnIPUGT769Z9BEy+tJkG9ItYmkRPE7ZbctxBL4p5HpwSnz6Q5kLcDDkfU6x7
8ZAho9YEO5pHdkrlfSDQD4cwTaiyeRyWuM3U0LrYEBhZ9/Bha7tDANmThUVpG4cwipoggF3O5rWb
MZWtUL2uho1TrhXrBHXAPOgYhD8zYO+kosIlmaFWuxODFGyesvAEj/sfGjyQuVUIxdBm8ADNPEKJ
DEsAp8WvNwXe5aCxYUZbp4UvlpIcn8AYjoR1Ihood5mQGzD3grQPc2frvcO3V2Etv5xrf80IdKu7
a1lyxHOMXJAftYKRR0G1Jw7zYi8ITgUd7g5uh3hZXX1p/RTAREuT5PS4oMUEPERqkwAWJFj1gLLT
Ez7CZLpKTb3sQACF/AB8RGkPWR3Hun8FRYj7j24emQtDK8LLwPDLb58MDkPGr0s2e8M+tAwbqefT
MoZwe2UzlzB0hH0KGh50RwE0qa8d2k7ACj7ZErxDRjO5IZGOhNoK8phJ7C6D/mBdPOljQrBPQIc/
gLXUXtaePKJaHrE+B9VbUYE+02E5ecCx/g09VDxZAFeOgM1fBEz9mDECSmBrSJSMQ5VVRtftTlIt
+dRBn9yucGzm3VGGRR96L8oGUBaKpFPGnoRhtnEYC/yUGogjA7CPEIzsCHM2Tu095zQU2UMZ8uqS
fYvzn4FZDz5oGtXMhBF8gUdOl18SPQcHT9LaGJL46uOdQGdd2NIUPBRRN4giKXGbEZo6KUyXvoRF
LRaSQvAf3C3nAaeySkLMKCHgOsgLiBnNj8NQgsbCVP7vGuBq+iaXb3OmVW17k1bSI9KBOX1wLmK9
4ajJt/Bq6Qq+yZDsIVO3gLU9fTmEKyscU2dvDiIlRegbhEJkA6si1ub9bHjtm6P862HgA0y77Dp1
CvUZU/GLw6UJrPDgf2rUWWiyeGmXwHTb09DJEWWJEUsMBQuSGor73kT1rwNa0kcxtYMuy+quQ7Wk
3b2nIWE42YHKTEKOxgmUg9q2faUjE5YjAUxD233I2XZx4C/ERIbk5lYulLpA8D3Khbbx87YkzsM7
ZdmO/00Kv4ONR2GjTkWaQEiAgsfTBQn0ceqiqaetuX3k41SCZr8O9kBhEe6Zwwpamg3Ulux7XIRn
Pqc0K+z7lghCf5bzleIFZBz42N/kNLP2JhgR7VyDNqGjL48a/HqsKVhHL24yk1wgCGeYqQ/Q2/+d
GLZkjZV5JlsIKb9990FekncEijOnZ91uvN6sJz1HDiIYP4Fohpma3Bwqh4mWJTMpCMbQKOOHzG0T
HCobPeiRCXbSUGOzmTCyIPXqoSjohkOM6YM5BmWjeRIcQlxBNS/TgTddkP5jPHaHrHuk9Y9cxioA
wBMMSDxME7P9yCEDhTg3OARb0hZNGsFmX+MYpDKBNWwtlDm5NYVR6BAbD28rZ2fCnlZ5CdbggyHg
EG2D8Gu3qRSVlx0HGNEJJMIBoyTbIQ8antBjj1SPRh3Ceh7Z4qR5D5pNBEgL37u/a+Urto85p4xZ
4JEx3EIZ87KyBbRv2+acJpbyWcACddhKYwdqmQMXgpxsQkuITLW09602/vUNgkxvdiCg7Gn8ExQg
S7svfCOFiO5D/6xpsvd5UTQwpLasKLgB+ASnlKPugAyEGar47jo2VRcQw4Gx6/QKlpctmOc8wI/6
zPAJ+VGZhkJmb/nn6OuzaZDujGhHH7Z3SwzvgogLqNEX4Y/Hmavj1Cno7MHZgi5Y2JgyGcQnR16Y
iUEBNQsMiC2lfwNVufoYHhOs49j7RqMRBDggsiXWtDG2cZE+7NIeJxLN4ycpdlJNh4PTFtPAA4tm
6Gt9yyIP4+w8x4eQERAuMhh0SBveHfUWTwKCS8ohS8HGeSeeTQ57Kkw6w2YMoyHugbipw4wrJ66B
RAGzvRf094c9WyrAYqcMwPrZcFCUgebFBvEPj0RIolQAYoPIkOWEwzMVV8O7a/FCeWD2SSEp6NFY
FXMlGtkBnQaCn9SFpwFFHx2zkz//pYzxXJ4UIKag1qo/pwmClTgS7cxFaZX2vfWIl8HPIOFanOhT
4a9JaU4cESO6w95cpVK+gIxuATPJffEAscytzyCBoXAcDjPWrpreXYFBec8AE89dgmkOCR9Wv5Lb
0Pc3Uvqj/eUIzTOWI1SF33GSGJgxvWXQglzasRngMiy5OlR3t+V3ocELWIFlib9JIuAKEiz65YhM
6dVhw4GsQfZvhRVAxE29eRZwTsBdXTrB7Ofc8sVTmfNS0qwNtFf44RAT7MGRnxbsIj3P2mOcknq1
zGRAw0igAtpwfkBq+U+gV8Aw4pN05nGglXZE+mI70JIPH0OKSKQyHX9uMtzjLbk7RSLjEUw5SwCo
grQnt7a/LTggGgjAEyKjG+i7A70NDAZW+NvhLUh6bCulpW7QPAGcYZH4wksVFEYqsILe15GxJeMD
MMrHErNRnhDh0WLZ+PiSoooQHr6klaJTuDvvwwOmLk0vuc73jlcJayqwiTFYLiyObXtBvKXRz9fH
KUixhA1XTRcoblwsuqzgFhhWVMGu45HiGW9zWhYY3QKuH5ILWZG6FloZRAn7MsQojO+rXSQ5XeGO
wlpOkusfhqppAGjDGwNDcI2QHqrk8IovM3VYpwI70kw8kMMP/MGfYj92k6M9wM9uENoBk9TpJgmq
nIcJt76BIOksz1Mq3mjOggEN6sJ82HCX/wCCMVLkJOCUSwqPUqRj3UnTCH+Y1jtOF/dJmzCDNb0A
BzD1kOmIrw5weNvxji42Vo5njX6J1F4Gr8znGN6geKJYomlBi6CFjwSPtgbZVgbCBxTFiR5JBeoS
cwacs8AIdEIeHkOwWTx5HP1/QZBSAmb6BHMDtotQp5jukhAwhtDBfgMRIkAzQAqKdXdFzZBSb/WV
KPY0d+1QHdBe0Yd7SfyftDSJrTIdEVteKRt55C/BXRLaBTSaeu5n8mDJ8md6ssmvHHm3bm+kj7rr
9m8nREmFg7WS/iqf3mze28B+hhlinbquOZgLxmOzao47srg+Lqfg9Y2PWbOcRIs9D1K6+8vbheW1
7CFaoMI1HIhGt4iMDmxfYWXi5LrqzEgqpeROYeI6tDeeI1IpVKn08yI60e7AWK9AFr4roDLbRf1Z
OQvbxq1PZjekQlARg9lrsHAde8/m5NWeY77u6hwmEIA+5E7s3qDtfmRWwD/YKkDH+kDaSGwZqBEq
Sei8tcoeVsTGBJQE5OVtEsYRRcF+eTpybATv2qYw1tN7BuRFkk1sZnkNn7s0eMwkZYnzGSZtMrEL
lLYXzbar8xbkltNW+E1cJnsHso1D9B8fBFZoQejwXI5yGcxEWuQBDnC8sTurhUyPd7C9BpFLaVe5
DBOyJA00GWXGxT0ZyoAmVKBsGIkTmhsLSmephFnSKNgt3JRIZDer3PlrT7rwESnGwAcIuCgVrc5M
WF77A0xmDlZAxAejeMjlwcEEkqDcoh1ofyZ8OuknFMBt9zBDoWGMq6gzeUZwA1KO/7bM9wWepEiV
svjpSoMyngPV8SA3y6fTCgdbmSx/m3IUiW/L/iJ92oMIz+SIolxkErSwsZ47BtnJYJIa7xLTkekh
cdk/fmGcZ5OlzJIhc1UoAPneAxfCwApyJecg/Q0u+cVjYzoY78m9bvV/A2hQdkRC7CShuMjiurtn
9DnnqndA4gBqRfQdWjewdVYQf/at/nEhp2M2/DDtloWwxV7jaG/BHWOgpqWGNwtwOkc2lAHBKU/i
jbxvEfaQMI32nKI0o/44OFur2y732QFY6bAW7IsH9iC3St39C9REHqKLAF7Uwcs1IUaqCZ4LmT0V
I+QZqmYmSMtJQoAFwpMmHNOESKB537Ja2VTr55xt1YvnxRa+tBWBIVPVBw1hBYAgPg2IMeaUvuwE
/Tc3S6gMSnzokR+yMT8Tg3OnRQDYVwEIoByWrM/L/90DThQGqPj0n/eCFrJ/wl8lhUxRsg2ke0GH
VUSPV371XrALsi0C/anPlQiS3F5xjJEG2psuAdR4cHMsi59eco+aBFtqGMoytJLSwN5zov1eYc+l
A2Tvu9Ouw8I/OhEkaVSOR9Dr3A+osBt4zEJVpW4RDd6LPodIu17m4DvrnDyZSBXsBauG1F1bpMIJ
bZZugij34nNrXRrD7s3gHuq+C3nFPomdNs+eJlR7qBpha5yjat9/YEnenOzz7/Oas62YiSRtdEYk
wjT2abye0bcALotQi2gGRMS/Cv1YSk96B7n0N1VStrYLMhY47emc2yFv/REpVejL7hfHA3bGnMlm
NnGfVSPthruPmxBtKRpHzd9MncIoYu7MQGeiLr/P+jdprCbq+50BM5FmIvo9Ulf/0Qgn+osJKabL
zDiVF4lNoRswEVumpb3mJN14NcElsf3eyx671jYECiFlYMJQ03V52vnguoSsAK/35QK6L0mAkayw
xSTbQwFERpsT9BiryPunOOdy/k7xbUGuMkLz8jngW/l2eSzgUxVTlQ0AmsfDSegqYnAGlQOYFDox
rUmlz6kMhokIsXI/4RlB0QkfUnHyYqDmSBo+qIlEl+HdfZ43UBAHxFoG24GUb9z5k5/ENguR0Nt9
umwaSV7qBUgAAHjJj6gM31UoqDX6QcQ8pAw7GS372ZHbsJaT250CHrsz0KHlGUaNjDO624TGTwAy
WzFv01P6bZqibh6T1cJSrNEUA7jyGBjPCvZ0lT4pxKYO38rir4MH1G9Rf6KGgYoMJ+BE3GBdIUhR
+swRSHj1ZWO//m5432Bcwuzi8/p1s2G44DDo5TM5zx7eqf/1Or73cuDNWCZDZ2zN/fDn68kszbuv
wmIU7glXw43jsxXDLOZn7ppldoOGxOPi9B67y9d9oUii7d6N2pg+eVWFV7N/n16uKaRWq8DCN/06
JyyAr27jYN6GBTyXBZ7O/cPhss4IBxrI8fe7X8dn591YLes7rejjP+c9HzVQs8QV+WtMcs3RcP1C
2QSW1Q3KAZbLjCy3H7V7aSXGSDdgtX1CmDM8dvyf8Qr0GhtnGQ0iqcaZWPS1Tdj99j9Mt31Mvqd+
Je1T9+rK+E8RNhgK/hAPzWP8suG84NrbnaAkPbC6XxkSZ0BuFFRA8ZVzmJVoHwibbfvIaMqje6VP
rLXGHFKG4l67ES1iJhihBe7Zi/fyahlvSM348wZwhxFswpQWGXgXzdioWEKueNgQ72dU8FnKWHIA
LgNmIiYiqnTsTOjrvN/ehOY5/nj47zd0hGmslHadyijnFpxV0r2Lx/hdn7Ulq4UNq3E78ubFsDJ3
3z3ixtn9rq9kadwcCiSb0k9mzyNeAG+Ad8cH8/9HB0VRp0ZAxESdqGIyETujxW8rWPd8/UiP/6fX
KShd/m0WunT8IQd8J5rilztFJSq/vKfhfM7zx2us09C87urHuq25BgRwFMt5anBtu/rjv9RJB2YE
Hjqm94ByggfV4lj46se/6UAlyJTzyu9i0TnS/07pG+bP3cdFQ2uCAr3ljrItewetyj+NMETqQMVL
bk/nBOEYeJ6pM92wfcQ45KY6DUY2dx8bx4/GpDDnhdnhKAMDNmavGLJAJ6CdX378+wzXEyzb8VoJ
IUgwxCI+KX8kYLRdcf5f6HgDRe9eUowAEFvQ1pnSXsz5CVNPuyUT2RkKGVSPqEFY8hoZb1d9edp1
+Xx5leaWGBp347fpZS8S4+4x7myYN1tE726Y6bPq5D3ijE5JFepf5/ZFCft1jOLfp9u1ui/SfozB
jhtwRNaQ0iTad9AUvoYtAHVK0/+UDpfwNvoPoswd1xw3u2EpF5Wl9yq9Wg/UzwCn0a/mHUk0e+Fb
dYymz5IhOx4RNOhFb3BPC67dMSsLNIlkBptiZAI9wVV5Kw9sUALOSlI3RQZaQfA40YYNU3LS5uno
uxbmf0/n+BoqHF5qjdbKJ4dKlHbKyy5ondcCxjJ38Rioz6gTles7W58AoLnntVi0AIKJZAjsg1zf
Cdp4xIRtQgbCmxF0lDtvqBF25IFr4pAoIixk3qXzs1LtMCkYxvusWjF6rM1xzcKWiohnKCSUJ3dx
69/e49df8RoejtyofRnplYu5tDktWyXfrC9uPWIfL9DI+koevph/zuMWC00NaxGUfipdF4KyTUx/
P6IMhLuk3/hUbEOL5N5gb7EP+E/1a/x9x5e3d6pnSjnIcad2i7Q2vc9z+HOKNYvoex7femH+9eUu
FBtGDT/LKrzPeAclLnJOoeC8BNvphd9aHoZlNbgeg2vjmqXHNO5dqXms3IZlhv4t6wNRsIF27Ous
j7Psj4qewy61WSAMmTcgIPJKsaof6JqbnhtX6/EyOqcVsC98OHJ1soIjcmeGoyK/iDBzUeZN1kd9
cXKV87g0B9V3oAb8TrpuPXRmko1cO3BEyYdoQyCSHrabqZTwm5tk88WIn32z658jfaEGCmZf7rvt
vh+gWO3CeXb8MzYz7dayMNBo9VlG+OSVASuYaPSVwYRpFyeG++ych0U3NIrxuY39nvixHk+rnul9
88DEFVF12hpLfHZ8pMVp1XqjM7Oenfioz26tyf010k1v0+DUMdVUmsf6JWqWnat/wdPPdB9Y252j
6zUx6vRxntaUMnl4pyBvR4rmmhvOzeGmcG+Ffz2uSqD1oph/K1fLg8382vHNGtVm/9lzyqP7vDr5
3f283RJXYxCUZr9Rl52PT2jbEOrb7+HLGLRqp6PFGQ7s2OPjIQ6M3h0W5eT5xQEtfLErGYmsc4Kr
zvH6745z/CYxzCBHNkp76xhrJeS059Vte3ijV7Zh+nQtq/3DwL/o4Vaa38E39uHqWIpcUBRjwNgS
X7TwUyPc7WVJho9oTQn1xo8R2V5IQwSrLM1ijIGG9Tnn+hdjGBsf/97l76rTMHHi6k6R3KaWa+21
hkKWE4zTYab24Nig8z966OUwOGb/pso4dyFkZSTQbkdkK6TZ9dHbk+yU97X5RKPtdPcIpU4IdsWJ
fKV1vTL/1zz7ZnDB9Oijuqh1aJ6aVDlY+sOYXyDwUVu59e9qRrceHo+K33RZ5bg22LX5hyXji0mK
NPA4mPBhsjvi1tQEuEKy4CAuW9CKTT1gtoASZdbr69xRANe2CckLQV7YnohH6epof0DDD6+7927b
5prAXM1JEEiqEXUrukubiXrJoX3thF/3fnFqrPUx3lLcr8pMhZQwgRXbd9u9uq1L+Bk0mp93PM3D
uwTrDgVTO3omzAdA9AUb3+yfGudYjozQJIk61fiRW9vyNXhmMpQvfw5Az7fXCV2t6YNJNHb5cjht
r8/13RzUHVj02Wdeir1uh1z1c1s+2l7TjuSAvmCAQ+rBPJFHXyO6nYiD2MIMH3ZVoHTqDb5vl8Pw
tD6VnhzmqqPD9ujc+ikn0YbTinPKFOrSg/nnuB8buBp5Bl6bTOV9B8Q8Jf+7l9tPvXhwznOSC81/
eNQmamuiR63zMGtNoPgrchjGvU1yzMb4aVXn9UfZPjpeQT23PBd9I/v3Jb7jCPB2ax52Y9UE3/+V
v4SGUhKNR9xCJClM6YtK6CiIGxJs87DGoX6Es1qZgOw4N+6a6705NUgoVLwezBioNi8+EnSIGBq/
EiOz64f9RlmbHjUbi6on6g7m4sSMoC3sSgQygJqQJdoIBLFLcs0zFU0eVGMSiMfXqlbNWmZjtRvr
niAz/v4ZvJQE3ldMYnVq+r0Fp1uL+EVvt2XVI97WI+YOfyIIfm8nesUqMVX+Tv0gRywA4MTgMy+O
5tx4Wr+hWc3sDOSlcXo6Z2S3AEekkUzM8sBB6VKDqFce+R4yKB8tusdV/Hhm5Ge4QsXEW/7iZhCJ
6bs8JJE7JZxgFDX07kGi6BpOW/ZmSdLIh7WwBkbGyi++OIb9Tp+coGSSHvkc80Y60Zd8kKkieHNV
lBzwpi+yCqsRjxb2/Q09IfUFRyu/UFtcfcqpIIeEIC44mtPDlOWLpPQBObYTtFjinPm8GT5BWnA3
jVOA8x02BRPfS3lnTCBb60wV4I2RSHUWkqTmbh6SI1xGJAhXP8e3jdMMsbjfY67OFwbtDOWMdEvb
hxdusmzKLpuvxySywRF+uZ2LYLoNMVqeMb/jmXJT6PRYPHCZkSA0sQGuF3VlMagcfV3gw9rVfd0X
CoVBuo1rolv1s32PgIm5xaEn2zyHA0ETu4l/aqqbJ6vIa0iwzyIt1hcFHvmsq01tazvmk+4+u/di
M6HmR3C6ug06IKCb0RmfEKG/3Mak+Dg+yLN5jjgrbqzkuDXjotSefJFKgislW2KEAkmNJKyMZoCU
ynQ8m1qiOWJpLNYpx38KNiFPq1mTCEGj62F5EsF2oDvXkxXis8wu3hV4q1k/fAksyem32dcQG5AM
cKbqLLmHXwIeVaMMdJ7RW9OPU4xV54ENSb/nGbxerknjJZ4oO+74wXB1R4fkjBz5QpmL+5DT9RGU
YZfo6hfm7W1otjot9xxIVcRizUAnAQ8IiCiJNduQxX8CvI07bFnV+9ESTd3q9IQzR2Dgqkf3xu4+
KbypcPwbI3C1kBYrhpPXYTfJxiV9vQbJXKXbx9V7+pkadgvMT/fq8W0FJwAPt6t7QX76tUrsYuV5
M9BB/ukbo7ZYU4I5LNLvuu2ycltxNdICfjPRgmznV0ODwvQmXeAuFp1oLxW/GiAHnNYv0DT7qNvG
4QVyqDmb6J6wyjSLN8nTp9PIHaEcxZKpte3g2H4kWB1pko4bnL9Nu96fA6oyzeKvFt2etlsxbJDx
5BS8NnuoGTIgw9ia8zMDSawHJ2RfQafC1ZoQi0rG6fFKE4IdmeRnsRkyq+FoUSVk+2pjXRi5NG9X
Nn8Ve7zhmczIEsFFQlYV64wX5GEr8OVp4BFQcQHvR/B1n1yr+/Ll29k7A44OFeu4KX+HKjLseTyj
PEOGzWNkn6lwY+QOBiyRzIbWy3Vqg57HJWqD1vY+Mec4V3W8T7+T+6rDUrI/fZbt1zoFKpoXvk8e
hf0a8m1vufxz8E5fsQHnkUsrVvLo6J4FtXzui09ls2QAXQE7/SahBh7JnR3I1/jwL0uT72zLNclX
P9MSkVxuEj3zAE+/r0VUP0W9gNkj7/6ZL2kbCnt1IE9ep3J2AICh8MoS0pgsYeuMlUXACMnJxNU1
VLBaG+uDF/wVLJ/Yhq8hH3ifsMpzWeYXPPcGl5V5ZQH+ni2PquPx5tvz1vZl2vz8Z2MhuGffahf7
XYtbhjzJf8R0znuqKBUw6fFXhs++Nurslb876TUWycyzAe3tOfXLv128080/9RyDSeV1orEf8+SD
m7NJqmq/zsHlEagYIk5NojZj1Un4mAqB4hDI42LrOQ7P1pl7zzzWVNG/KaPe0793LPO71u4On6ty
ND1DjSYaFJ6+Wo6+51DzmjnD6wuzfxmXVvPeds5eCyxIhqs8i0H2iQwW3FMjhkMRMwviPk6oWXJ/
b5tyf8nocb22NY+Ym2mR3VQ44NKteBWBXi9fh1V2sXHMPVUUqtPi6T+ZiMUEEiwyYDU97ZoRNb4/
PFfzHO6XUXHaXdy2Sa/wDcnSukKd6d8Yc3NGzut+ypetFhcuZM79tIuFdoI/ivy+c3c0Ctd/mjrU
dDklTABvzLCxXVifXQ53aUOqdwp7V70FShZeiimg3/6G1YpiZXpfvIv0IboJYaB8+fmpdFQ7aNzT
zIN8wNGwcfal7qAG0dCL3T6c5VN1omv9QguaZghwKZB1C8f7VvhoOccCOzUFI6rnJzieD23YRzVD
xFUfLOiB//JoPsc+6fGvoWS9jF+wS0zb1IYvBsYf/dOJFPVWHI718HhzNo8/ZjVxWSsAhOLrdFfJ
VxEhFP/MVcHnvAYGwH7RFa49M1Vm1eLOpTA0xyaw0SS/3rw9DFqMQ+yqtu+3QeYZGbg0/mIXOqiA
UDobFskvvIE/EUkC7d4G9COArpFqQGc5puSWxOnFfYbzyBvJGXkMHPGAwlUgl6dDvYy26XDPQybV
HrpYu8d7OpR38jM0rWjJcY936KNgxFj5V90xe3OTTvItyrhEKAYJQD7oJ5S7FWxI1JmXBb0ZE1ol
TpL0jaxXPQIizUoXnhHNFOLIWPRgiytMFbvdwa3GyrH7QfpRcjH2E/eWI/9IE/bwtpuRChPCOPoZ
QfoW0WbA40EVctL+5i41Xw1FXcw4UTDrHK9mu6lXIs/MoLPgeCH0u6blRHmHnjUa5OrMC2qNemua
KXfKtH7tntp20XVQa3/G3TLGBv9wPQPKXtBfO73PyMjc+9nrwlvCexjS1OPeB5DKfEXx2lB7KNM4
GazcnJ1yEOpjx6orJHBXp2xbo154Iy7bG8zaUYpvv2+mUCC9wG7Yqq1egaKuFXxpVGFHDQTb7Iiu
4c3vAiWXztE9ORWsO3vKdDkSosI+j9jKz49gbjXpOuehuykHLVzdgzKtZxPQtuOaLA/UPWHSCQ7G
dt6Nlbtftl01LkqflGGrY/fmZKj0nmKa3uYs8wyd4nSjMpHqwsizl2gOTXj+7gvs9zw2xL6JkXyM
8lr3Drg6aM56ExbBrsI5HrYk48gReu06Os61zgmvWe5K2UHKf5geaLFlcCvW7qbap38jE5XrS+Dt
bU736Mh7tv4j6cyWVEW2MPxERIiM3jIP4jzfGGVZAuLAIKA+fX+5O3Z0n9PdlqWQZK71r3/whnYn
3JGSEp8plJEY/JCW9kvS1L94nW5EfAN5ZXzCKXEzegtZuqBYtu5Aa1aKRVEWFEAQyPe8ar2ql1XS
rnGx54WFK+s466761G4XmX3Hg//nTlYg3oTWJ2HkxsNjZ0xwjojXYOXRirXEkmwGNLs7yHt9iWe2
0z/cpJADYn4yFxOe1VQbV/ZKQOW8d05J74VcCG/1Qav+3tIVIE3bViIoq+YMoUp1sjTBV71pXOzw
BY2sunlvlg3DqdvjTNTac45bbYRwfotGSvYKQkBAmMGdWe+gHoyb2uCuwWW461GzPd+fEYGnPPAQ
1eo/GBLLCrkBp/f6tsjP6R572GdH+QO7zF7ynDH+cGo2Aio4GhFTsq+3GIBSx6/D7TicMR6xOXqF
GBvlEzUIYykx2hNWQvcl01tjhkjpD/yn9mkQ1sgjCO16u7n6p2lY6Xvmx8PXXzQy+I1f7uHw9/O7
5QzQaLOtfxa+0Ep/zOl2ZMB8NdagaL9XfG9meP5S5Wwe8eiHFe3USLFkSkRHwy1iXG/229z+HbHE
8UzO+whne8Yb+SxnTFP69WtWXqFCvY7s3Gj9F3fV+SAbA6I84oPrGtwNyi0Ahzt8RLSGbtW5ha9U
fpFwgdby9g3+kH780cLkOtvVX946K+4jP7PQOi8z+Zd5RM/V/+H9fErx/3L5l2nv3ijjaQWxJJIW
ZFq8A+n4T1V9g3/hHzHEdw8H4B/9UqPJNkCCYQ9ilSseIgMztE3ryiPBzZBSt0xxvCaO8Tq+grLI
BBA9XFAm7Jzd4uknXyk6ELBkWCKKsPNySCK75w86T6OzTke/VyIVtZfsH7piTZxcCDIysF/OiJZD
JN4IwigKaNzo8KDOrYeX1tb0UCwqK7O9VTqfhveArKgb+8DzZ/cYfz2h8x1uDlN2r8o5NVCxrM/m
+Bqjt1Hdmg/bkzcE72ezS00bEy6+AqEJVH0i5nIERm7f9oduzN7xcTV4wHf7gK0t9EGetoh6PqSk
dQ485QPMVBrxY1ODYeMHOlE+YY5IVp3dut+drsfHOaGb5CQSPSAyGIe+wXGZiW+7e3sfDaGA9ktq
hiAXCb7awK42D/YrfXPgMg4JYQRUgwuEldZ7Shz8v9xG6kMcXayU/MHejrEO9ZdvkqfxJ4bGhnaR
w+UkzAWcjX7oqRTc0TI+/kCYgw/DniDmoq/fnfJ73+gITltUSl2NRefTqn6eRH0+zhD2cet8OyKN
4rno6B48HSSVf2YRCIVx+sG6vDqciBja5YtDsxBuAgiaSNNke71zaz7C/+1A+Cx/VuyPIIrcfGZr
XhMJxrEy/Ue7EISN5Xm+gazPzVkKQ8C3YN0QDczgGrgYViOkLm2mhMPJRgrKfrnpsQdl2IuKPbUE
Y1RZAZTnvFMw5GmhoXIFa6jHUmZX/hrWddW6u1hzhBwY1taG2XqL4+XXOcSQIrN1z5wKYgs0f5ex
P6r1WtyMDSyK821n4Gw7ZvDH0W0N5i8hdCKXCKYIFo8M90NedRmC10Peyj1+AbqEJbPzq2hDXgsY
HQ8bbrECLiKQcqgoJWbI9BwgNZIP6oeh0B4fjR/hU6Wf+qWAJ5jOOkxn6UR8fV07agkZaRAlnjKe
CisI1T0dTJmjjUfqk3zDE45NBQWELZ4uXNyZebfUkBvo/AhR0sVtNbTzkT3kO5NlpQnLhw/Hr1vw
8jpz2uNSyxwl9WsyLlxpBALKyaVmdAShpJ+y1QvLgccRaa9dYRAGmKAk5EDpPwpol3PQcmtwKceb
2hkM3HbE2rcGhgWCy2TFZGJe2xEDz4hG1YFQqzsky7Fhjewc3/Dx9jOGn9vN7Q71ygFK00mfnMnj
+xBbqNvPm/MtOcAdVAyqgnSd6tPIfQXpEdSPWbF9BgOf8zUZYXIuHiHDev86g0PnHQzPqFy5mL7x
ejqcXjN5aBEcBaHrOH/zZe82x3fPMlyvcqSAiFB7+3saMNsFmiKJECR6+rWyh7W6Hz5/ciDRnzJw
le0hL/kbNeDOfvEnMU7Heu3hrbrlY/8dWg2ICUd6Zh+jMtS8xscR676mMQwq4aP/TG7TdzzcvyIV
U3ZzJrkK5oC2HGRLXBhuM/I+weTpeHkoT2lURc+IibYF7I5Wh3dOgyJ45Dhlat51dT2rbE4Fea24
pMzJCmR35uAm5+qk4itx+lCpWo+lARobSRMkBI9YR/hY2XXYWN2sZAtrrLtvCuGAm3ncbk/e8uk9
1X87bJgRT7kwZbk63enpv7dY/brig9344FevO+kzjpOgWRNrJzYp9+uQrDHTI6E/TH+U1u6Itr7t
VJ+E0cvRH00l/mAsHrFvBbCtSHbv4VMGNDbXv+dJcvRtPs3Yo2AfXkH7BsAU1I9P+1ImGs8W6JFt
nnLHgL8tavJ/RMMs7GG9kJ3HadNOzOjhXFevcHS6TvWeLKPUz30zNAGUkmrNh17KQWPLzuCHPfXQ
WNwftnHyJMN6PHRNLnbhDsUXsbqtOqtPhC66jzgf43FfOUOoe8TTui+2+dkAJmVBXQvJYazNYXyG
ZZwRnnGc5YmcWplTx5LLdJKnVXIX6DqPVMujhTEht2orLvfotLr/Xb13rATd7EXY7Hsn/b643OLa
KyQtPc71HlKEabFykm/QkupnV7bEiaDbudsFdfD1R+7dz02X2c7t6JgI0ZNX8DiVW4OCkM6JRmbB
FNGtg7ufLV+B5hr20ekYdQHLJXXwiEm2mXGV1h3LEIGBryUNwqWv9TsI31iQoLy18hwHfpsx99y0
qG2oxQuvhCx8ujlXT8R8fFdT/YIRCABBCJXWSEG5WcOb9PSeCTZykhHQXG3SRaJ50tHKS9urEiXG
WndIHUoBkTkvcfDGn39uP9hWcvJfa4fCQo2IqH17kuxUl46E8SvNK2q2iMOD9fNESEmVN3u6DFMC
FMTCPGlOM9XChNxeE8HIO4Lpkhxsi90d4wahGEJzlXF0iDFjEE1sGnyrCF12Z8TDMVv6vzeDiXix
I7hjWKJCPyNPHnVlzTYereFo0ZbOoXzPY17AITFnKWKph6wx9Ro4SQyvEfBbP1ReIeKICOrgP9Gc
k0W5g37zIj4BPjpwXZGgx4gpDMSjp8MBYWnnDDOb0Nzh3c0nN8zPiFY/TlJnLxQPgj2/nzAvBpaQ
IxOpLDdo27nZRImGEEIAYwViYVr7kS+8twPee7fjEoo9srd3uwPPobDLNSxqAFpQHFSR1qDZwMwm
xgl4E/MvoWzCROQTUikvX/4ajMintBbu47TiA1h9SFD/ecEkSTyP55HgrRXeAAkms+L3X821hLfK
K6MmxPgQqi1HH0d5RyoiYA+nLfwrm4OS99GEfkjQqoH7/GEyoJEWIkxu4cDvPB0haKSTHPqe4uk9
HSb03ZNNvHl7MQ42+NfUGKAMfJ3RxBpaFeutjd4zB37RmVIBhU3lvjxlKYi/m8rdDNGSYWqfco+l
YBR8pxsKVf6IcxTvGNkZsR7jhAtHcixiPaE3AniYCjVN6sh7IFBXnkmeNBbW+Az2IFVCcGz4SxC+
BMmTA19Bs2j/QBYoWSu4VTDaF4vtxrcuIIXhOTS/lIy2RV7qw4ck5IvCjRWFbRt4t325nHFORRBg
utSm/CJwA/hS4hfWnrzUUHE/3c98wOgQXjqOquGduTMp3wQ5Eo/qfqAdpY3Hscb2UPwwOeljvBvr
TsSrD0iHesdox2n5P98gnX8U+77uX4u8X8v9Es+mYdztFOEbdLXP2JZLAaHzIYICe8Pjo+zxmYKz
9nTP8gyOGGz1l9dGVc2V3lElwQnV5xm7ImcIbrfh/edfyQcEAqLwU49B6paDqHOUXYnTrYrFSul8
ZxsIGuz4Dy7zcomMRyPThMmErwBbs37g285xj5ZnQqiISRl6CVi2WDYQ/QEtVbCIrz5qXcI4KcZ4
tq7YdFwCVvSRVc9WFLj0cc4bt78J15xrfZ6fBQF4xDpnlcPBci5UW8FyMhEuGTy6b18nLRi+IK/5
8LzBzGIXRJstImOYuwk9NuR+sSyoKeF9r3XAdZMkiI/TuSZv8rqUGzm6s/8nHy+b4A9rb7VEX5IT
Y7We4uOMiVnkfdx4TP/ZY+EVzcbb1rmP1SljKgwgh0ude+7B7fkVGVDZRIVEqfl0fwzban4RaFXH
rAb0PN8/yYJlOkJoFRnU6eo4FZlSzIWl+XMlX+ofdXecPsfZj3b3CSfL0ozL+zMBFidRqthf44Hz
g/zI3H4ZURQevgowMY9P/B+lWSocffD/+Lv+fYJR2AbpUocztu9RsPQBFjQ4sOEQg1b1BKNsAv2Q
Z1MQ7J+IAm0xfDA9ZfNT2zz7QPTiibgvA6IdnvbQtG5RjT2gIwOhuypFAJPMp5OBdakYLzB2KUBM
zmJWQiVAmgMT1m5xDd6T+9l1y58q9ffMJPIz4HMfKptezLlkSJQBEyf9K8gu9Ag8nXq1fT3H76uj
cYf3wiJ2hPzFIMDazzVvNBW1Iz0QjEK4DLc97MNk1NoS3Uz9+1bG15nhHQHjlwMKMjTQ09xSxvoX
pNh+UM2rVgMFk5lK7ZTkPUEeDNLAFKfXI1R+kdI+wX79+tdgQnEj2SELkWIjS3jAurTzE0Uz9Q8q
Six+hn46EbuhNlMXFcZxM6UEVBMqh5ZgyVW2fqF8wT7vfIO0SZfxAG6FiCzUtIO5vj6u08wrLuZa
PXxnEmY40BegV0Hk9Ih3+S7ZALfVto2ztUwTOatAX3gAZNyXb7x0+b8XGnsOQCCWKYybIa3SkTCV
R0GEWZU0HjkER9zmw1gzx1xehs6QOksRd4tN8ucEiUcJ7uYcihCeIcxhYaufRzNN9m6YZmGCsULB
D3IMmgNW8iHJl7xrZw6v1Zu0mWOvuVmIXsANTsGZVIA6clvUHcLqFcGWA40Dkwo8+RgOnySOPn0m
zT6Mfg9iOCtdmL6gVFiLjOL6bbfLQYcaHOX5nHmg/kiOuHhjzf4KmQg+bn55TQZM9rqoqfcIIOU/
yFKCA4ZPMFinS6wI08txFjwGgb5zGaqubfD7x3wdNbMJs68cXiXczGyh/0IHLUyf8MIn6k5Ex1gM
3leqFx1j5unXSX9dEY17f02GWiShC76Hg+/+BQtoSKt2dQuQNo6lluhEJqMfkm0/cN+1aKD6Nf/1
65QFBCAPnZE5/NGVUEWm/ID7BAwfflXnxqqkDYbucaxis/kzBtwGpCGf5AgG83nMGjayKhxROnXr
zjyZeAd/W79YdCvFe4RigT7c4qcc1wAEsnXFlVHxX0Q4kXLBI8NOTVPCIiEe3pxnWXT7+EdsETAL
hXBeE136S6t2rMd5ZvdRA1Q92rYZwddD+0vq1O/3bPRRfXVuxhg7cejpX3h0GmO0R7luzNWNrLZu
LsnLAR4Ux933mRhVUJJvDNTNAIq0W+i5ueT2qN+nLe7fS62Ovm3wKgBlM+z2ac0/HwBLWo5X5gw5
5cCoPYlonaM5rj9/NHogRrhw0ytJ0/fLNaGTUXnyCae0Lrhw40VsyhF+CJuvx9Lv4NJMjtK4G6Ex
fNFoAxVBER+oBMPP1IRDOJu89zyZ8TXph2ujC7I+GJLfSrM15bvdKxeqrMbMo5OCAj7s5Qako7UR
Oaqv3h/cgtI7yYx7vxgjtDbkqBdzqAz4Hqqv/zwVeqQYrkoOi9tXPo/dcRjMmTvAbyKcTu8Ohep3
V/CP0levc3QR+gLryACmYe4Qs1eu0S6/E5gPvraJOh0xrY9z79e5txNFZiUcKtOjBrg/sSELXpi8
l/hv0H/xiFbTqkmGo7Bb6FvY3VR037/Bi+F89wdOC9n01TpMa3KInygwEFcHTEJWr18iebBe1+ow
pUeFpKG54GuADMPnhCDrSo6wIn9CHONfPb/BTcHIPVYpV6tmzLhqeDCGyK5JtAYpMwmGM0NSpkZt
BbagjY5QQW1j2qmu8fYajZtuYaKRkQcDIVXzeby6NPo3TjqCAPTJs/fMwaKmd9UmuRbWDOYwBtcn
1Il8TIB5uXbMS3nOOUPPn5/PYNoKXr0tnWSL6FJodqCMU/JwnnSALHj4An/43HfeC/zx/Yr7D5A5
kIBSL8OCjiGop93yg/Dcen6pIh/q+K3RkDIOgMpF54ZesYi06esYmQg6QV8uqekQi5vfggEcmY+H
3QkgpJj5vIXTu/61zh17fDcv2tnnPb5rjPTY/I3zQ7JY+xulYK5TYdiAMYT+28igXelrXDIBvW8M
q6fthK/XWk9SMcwkbz2xh8C8P8J7FhvyP9cDWDyPQ/rWCTgggRBDD5VoxPl1DcbC8C/dystsbLB3
yc57N3wtPmJUDEjrQ5EH3uSLDAlhGlltDTyp+9WP16n2jUNf8UKuXqPEFfwXyf5KNuOUDAbsaRVK
p+/qdMudw3voFB2TaoaTPavYxo4iL6JHHQznnMv36+6uekOF0TZuBXfHkJ1bh2NpRddBZYA6JjDj
x0Z/4xYXSVS8r+hN5ur6bU5uhKPXOM3ZKRHWT5fkPmLiJLeFIb9UC8/AfIyxF2sQuEuimruCAszM
0xoOt1Z69+/mnYWj4ty27oPN5WK1vzS7quJsqdHaV+UQPJ0+p29YQpymrOPvlP9z7R0luRlWhXpO
guLnS+7bIgB4lUaDoVe8w28Z6Lq94h8QwKxov1OrWF+F0MKGfjhU3O89NgybCxJ11JTg+g2Xmhih
coPCAIc6BtIJ2hetQYQuq8mrdD+qY7wmhkA7Feshu8rXUpe8tOrjGhNWfMsBdr9ensZo+pmnq6Da
5Xz8+gbP8fB3ovROJ5GqwcwesmnHMfVZCldvWynX195N1WCkOvwfgSi3n1+wvFbiJN2mSFxIIhG0
fit451F7xMm6XDTf7fXl3WjSNrdbKPk6qCXyW67NXaGQBVVIE6P1yJxn0y9sJTYg2xVxxoP6XLQC
2ZCfYc3UVLa70UoyLBmy3COQEYg8nZZqCDFCZg+n2nys3ZaP54XZ/ne0lAcJy6/9eLcNhse/pAwy
6iF1RA9v8HewU8QXRYUnGzbHpMIbRY+rKpGOsyEiLrNcqX08bNyXSwDjpKICtGf9blREcmZrID4j
AYAMSWMtkK4jSTQiqYSWSUB119hVkkH+hDv+oKWyYe3mWCSGxZHTVvE/B7WyxLBiZBCyYd30aMQj
PXqPufMhW4dRIsUNq7/wPu8IWq1Vu97fI5lXOqvuHCrxMwHa0UbWTQmz0w27k+LI2AODjK1C/KG5
aa9Orzr9NTa4b1e36QViM1yOKX1+0nMpWgL2gvrmloDCoKUE2OZ4ztsNBbhpc7ImR28YflGEPIKB
7GmMnLkHvlm4q2dlvcBut80To9YWacT6PZ/pDEHlOWOvL/b0NRKBi3KQSxEm2YJsVyu6CmMuqSIM
2ag9HE1SI+DvbxoPWCONNG1VG/e2FGhUkNbRQHyue32wSAlZzICEqfu9KIXEkxEk0TsoNkRmu55z
YCVwMr66c23Xo5GdQhdVpkpj+V/EhpvX5d39sMbwiMBJvhnL+Va+Rh0GOVQd1x183lYUz8FnplN4
z1KIcuk+azjr85mk+mXusa0Xf0ghOp7IPx2cUFm+iZLrbTK0awQiTwdcTDsMr1e7OiZ0c4pYTn7z
+/ytU34qAzkGd7tOGro+AhOALMLHCd4ZEn0oS0y7yY2tDuWpvCXyMX6YXkPs7mr7xrgQvHACy0Yt
p3oxzmdHZvBd7uatX44mb/oEu8CDmDWG8HpqJDWwvuyoqwbFXwq5cgCHBfRLlxi/MxVUo9GQpgyS
hhJoz2jYhdzaY/iOVyKLG0T7EXa0c2pSHcEEa6Ac1Wlo2ogEkRgvTgpt1qOP4LcqBFEOV0OY2aPo
Vf5W1ED98EJoqOmDCXJxuS3qWVvkyaJKSvi9UNmi1L0un1T8BnD2ETocfrvoLbp4TPCD+jswQ42b
P4PWLIPhfWdI+hvv0wR553/LuD36x2qqbL6bEu9EeM8m5Fibyq/tYNBALiJ8O28j6eOKnXF8B6im
2mvcwbRoIswueXzNHQ+IUc/0uyfdEWSxHdrsQWyDcHnaLzWilS1uCwYReiBlDF9ef/3LcqrgY3iE
3RxBCltvREWqzOLWftcumcXwOzguKbmJdLkPmRrDb4PJ5L79CKInBFdkkqjIn9smil87TqXdJl7W
f8eFIJHSSvLY2RBCZoceS9ve3XW7RIN/gTdEZ4RUS9xgmGaYdEOM50iT50fCoZsAEPBThBmH6aqk
Z7eMXUebvlitHkt2IXWmE86Kgqu3Q96s4Xx1PsakgmD7oWFH3OYkr/FtiOTSY2Z1f43NmzOCbGt3
EpGt7NrSrFhC8L1QpjJMCy5rpu4DLHC+e8oqQxhjAaGPoTkxlNztKLacbv+eIYTNJLpRefZ9jI8D
+ybBBJuYOPhKjjl0Eb4IeS7C6ULzKTVMQ9Qx5U6qHOrB8pjUtDnhqJwzMabazaREblz1i4vcmOaj
84oJsTRgdTcKisgpQfxRZmorbO6Xrz8z/oy5mfRbtwlFQ3/z+jpkq6meU5MRDYzQoVd59u1Paqbz
2x/ZzzbJH8Bn772q+LU3CtLLwLBpsEEdMWyu3dE6l7yhjscIaKoND52WKP6EtenomZMFdr3BJ4fA
yEVOevCYDZ35Uz7mKCnh7C0fG2yZqvCouM1ujBjw/vFqhEd0JyUEaBxYbS4zXrtkXMUqA0UoF+cH
sh8RaI2F81vkRaEDLcfCrDrop8gzwZ0l9ARBrIQkHeClQWOpl9FdT9DY4TPztlE/MKfk2HWHkLWF
cn1dgkAVU4R5jwKWNOxuIrnX9Kfq6fn5K/DCh/fkXN/BNQu7Nea7gxIYsjEPFRKZr/8qF0YW1AeM
R3VtbVwvV2WXIWref9GEmHdqOdKDPPiRGLZjhogWUYF4NJoaowkn78D0TSPM3/Fg9KMCE7AzDKLr
hUslmHvj64YMV/e+d4/TeiuyjDvbd3EzfDq2froFrjQfFy3KBXVn8oWGEJCdrTntyfe8pJi5Krbl
P3urYtyAivyBFx0eI9lXpKpHdNvjLyZi2F7kM1fZqANOiQC6RD/lN1jP3RZaA/4GaByZJUIywuk+
OXkh+5VHOFwCkoj+ro+VBy5M87tkd2kIwzgrPbWJ8ykhVqwsg5+dDwPiSvDlongc2z+gjPzIyGm2
7Byfz/+hTyThsdodG7p+wawAvAYu3zJYYj44GeLQEaBYQcZGzMq6xsoQZauP1SZvD+a+hHWNZsB+
IZmEZGOgOv0zdO+re6Mve35YPqIBAxfYRBlQ3xcO1G2rHZdcHNXAXZq4+gq2q60v5JBnjWaMscBi
sIV/PmePBtOMysOaF3zG1xH7qABTS+x1Pqf7Kc+8wURGWPDCqoVHXDQlOz2CMGhuvqVzei+n5eqO
ZTn75y8C+CWmpPPRig/9xfyxt+Jd4tXn0Y6hKz859GMEyrob3zdJPFyw5BmscN0gYsN63aZejBPy
2EkYwGIXz8FN3hbMpYhfGz23eBI40DheWyjUcD2ATqx0O6RXS5zvkin0kCeYHsGa3DPmbzhs/dgM
fswko/cBuu8dEudS2EMSfEXkY0hwxo9feWki4gRobEBFYhiHVw2rW4CmwVxNhHO5emU6ZrhoLSWL
oSOKS/qbhJwITHF7+9UH7Qlhc+G/GPtKBXlCp5rNZ42G8gK5kJ8lybKxl2yi0fGEM7FpLcmYxyB7
FpRES4/Ci50aWP3d/rAzicEsNLvCnz8uBjyDNJY9uRIvlJbYLuAHOGUMBIDD24bzYHjKCHVFUIo4
NpvTgF+IoT66b7bXuMq84YIzen9+Yn9HhASjfjAhUMQe4ggeSScx5wqY6uAQhskd5XBho1Hky3Hr
saDZ46sa2Wz35wwbKrwsgN397GAi+7dKxUNbYhTuHfIbGsZ0eYGRtMAjaQlEsswr/MLwaY8NFtEC
KxX/bOxxxmQoA21+3rpvIHTBl1wuLy2sDBxVhWu0iB995Hycz8ir7UuEjAe/DC0wCGZz1nvKBFb3
P3+NMxqxxY2VQwaHOKFRitKTvrt/LqsYT5V+Dmpnj0IQ+wDvjyNVi28urgmIEiOjE59yCViNcnly
hL0OMzTEGRsiyD8JKDDHGzM0ZAwoT6eFw6MZQnSUNuIeYKIJ2n25ztuRh2ncOVtXzPmWLHh+z8Vc
zIVXwEB4vOMELm4gpSxvQfgiQxG8L1KGgcJ+GBD7wv8IX3h8Q+FRUVgLY4RyzhgNEhximAjSGbkv
jo38U6haelIAMGsVE0Jg0VEohl8GjvD4vhAF+e/IkAwsZOCw8hqmWvFIZ6KpIcwHhi8+YyyPpYdn
OHdzNeLnsj9h+cglGoVc+AOaz8JPR/Ph6TkdifTbDGz+8qQDcMEU1Bob0rPON+DDoIpUT+hB9BOK
qYRB1G3NoJMhV21rK304xfzk2iZgTiaqNOvdkU0zN1SHzHTqADTkmBSzuP+l1y2v63kDjAyVAwe/
zEOVB2Rl2sVgTcvL3m3WiPks4x+/l6E+7pBCgoJGnnvBHzH+Z+XnzmeL+ve1RiCmMrIt0jHP2N1k
2TIkBOxx5vI7+vYEpzD0QtxF3+8Er6tzpgbF7HOAv0ttrQuNJ1JbGZs1VyRCVAJNB4YVMDMTTfK0
l/wk7BsWake2DHA360uCp80t1qgAeYKsVFvL9c/RtAYw3yNtZPd8Xgsny3R6Zs1jrPbv21xojPkM
07myzzBbENQlAPIlrdKbb7U0egw2vS+CRIa1WqDTkU0jhsM9cH8gTP3UAJVD6w6OPBGv+Qhq+ZLp
B0o6GjccKemhBCMKC3UMMERido8IT0N1AN0+9cjORrvBhEtcP5FuzfVfLMXOx3pFfOrchDx/KNnl
gVxLwZcivg4O9ud0EUl5FMdrIfrAXRCuZtmSwAGUhNThGg0rF1ETqBuQBWM6vJehXpMFBc/sGTEH
zWF91zxmRdIYq4bKV3dxnJlvHhpGc66ywtHE4Fh9vqB69Fy3oNX8SxOflZC6NJvhe7b4gOlfBdHn
mtzEayIBMURiNxO+oJpD9Sk2eHczOCBjUphKnDnhxaxYDPWVBy9j0O+aMEtyj402c4U6m831E/dY
ieQY2bHQ15vnEcLApnriH0Og1dzBezqI2NCD9cSmvdgj9nEDBrbB+Qi2CWlc/N4WgFkag899ZQiP
rOPHY/x8zUz3ecQETRlgicdzp3Vhv+XRZyMRImMGH/gAavTpfNi5ps1SZyg2qjo9azMZeFf1tbCK
QfDFNyAn9iVDDQDSxJvzyLnkV6O9Eub6vx0Gs1AmJoAvS0wSYIcxouD6IGjnBtENvuBdhMOATLlB
GSoo58xvrPxoYCZQaGlaBhygeK0J9fMc39t/FDGgAX7Mv/08CLaZ5PsfDJ2OkG5sNvG5hkT2yTUl
BWEm7CaTgJRFAumLGq4notIHb0ha0pcajOJw686ApjDTlG0bQd9Fk9g8WZM8CzI0fJEWUPsCdWxO
F2YV1ElcoAcr9cZfc8mhMcGXF3GlLaxqLIelAZkDt0oGgxXnL2pMHrlyGKK3O4bKz+37M0IB2y8Q
BT268ZWkSHv9spdMCe35bS32rNdkXrBPBOYWjT/QGgSOURbkrbWWFT/TmBEb0ASZewgtKBN6HP0J
Nf8sakyc3cEhfsZZN38RnWFWy4G8ZnKIp/u2tTY1trS2hl4g+ccJ7HHVHWLvTMjUcSZsp0wN1p08
E6MzpzxyWAO001/SfHRY8DZchJQdgfloyqn81MLy8Cz2bA9AsOUB4wEN3b0+yeSBnTL1gONvOvcZ
osaEwSvwAWFPHByEkDbLRrbUDu2QVyFUA6aCHn3fqshxxsxNpQ+D1zLS48ehqsD2zZj36ig48inH
DE4gHwJ3k/xkhA/fbgZCsNkAh6LNHbOrjHxacdyDSAREfohZ4W1tLrQ9X6UwPXa74YTsKK4BiDUE
ikFYTG4rFPLwAtjYU6fD5/5MVvLkFZq+MIUqovwHG5i5OSfpNoNzeHchuZD699zcf/LFfdFMunOl
wy/95IjS2R/dLnxA08iRmFggNkxfKobqeOHuqsYqX+71hdUA/gYkO9M3w/UH0+8rO8XAB4obBsg7
Q3ULyc1R/Sj2ow6vxwTWJoveep20SXbSV+Z4AAWm9QqOlh/AFnPZor6GEhZ9I/6LKhq9jcElOMY0
LTCo0dw9Nph1xteTXAPjaMjeyftwrqdsO7I/5xEYLIolJD8wT4T8O/VBVx7/cMBsevNKlKKkY6fB
86f4UWimIUpR/Tj6ooSlG+A7NG0vdz6zDle2MeIn/n5IO2BHUWTfXS7XDSXTqrmoX6yTjalKQpXi
lFM56OIRkZwQ3iHbs7Ih+BVJe3V7vIf5xusU1fIfiDxn2zI/hAPVWaiz3xau1wbu2nQrHR4bZV5u
jHnl6AL+Qu9ufWEYFTDgcv/3GeJBEbTU4bcFOK1LYxZCGZzCZnPSA8Bl6gq5AF/tbVVrMN4QJ/hB
GsG8Q8HPkMjc/C0IlLZyBCNIJR57zHiU6PtyHzPF62mLSCGGXwz/GbY3vJ0zRwunxdE2nIfswepV
XjxBwwk1Y6J1sIb+OY1VEJdJKh2j5Zgx2GD0R5Cy08PCIitoZ25ODWRmon4vgvSchVCe0hNuUeIM
ajCMgapFWc7pO7DmlInUVBKbD8cNmTI+Pk03h1EmQMTvY/yo5oLfDSK7Akaxzc2UfHMAksPhuKFF
sUvVfswOXjNfQUfnWU7CmWH7rdddyMsw8e0jp3H2Of+NkNwCNXKxjk7YgSV7LFlAV0QecygJpxVD
p9z6JFBzlztH8NdPyYEcX0FL40CCdAaTaZdMu9BL/iUUxQAJZ5GKdDvQmlEhOxSolzNB1HGxEQQh
s4hg5TGSFeKe4fzBsb16ns6ck9TG4m+UQeK4xW8RF40lZ/MjYf+XxubXmtNA96lFUgQHJAXENuY3
wat57fk0dFpnqnzoNdWFv+GJFZAsQR6Hfd48P7hcJTsZ7hnKJtLS4zP+DlSZTJQ3ZNiLIHAmzWwU
3q1fIgYAs0LJAyN1ARmDy1zkSI9Ud5XBFxk4K+HilM+ZnYSZcyTdHiOeVyzZH5JkOVGd9jr5N1kA
ojixvWjBWw343x0XZPVFL4d7JOAtVrpwGl/28x5vCqYKFoiYvqhuyZEeOsZQms09veyAwBgzNZsD
N7SbFTEs9/BtWaGwHlv8dSei56oENJ82FTQOqwfJHvQ2Ex8u5r7DHcC7xQCSzoJxApvKzdKd39wn
FXor2dJiER5nKTh/kzRva/XlPcwrshA9rIO/z/kLUcK9tt7LGpsC/EBj4hj2yF4wYIZqDNM6EUEu
oQaUK1bGbXU43F02luXK6LwV44MiqKwDdGgqM+uG4Isxo8/1HU3N3sHYilUAJAfMidjL3ng7Lnqz
OMhIho5wsT4Rg24mrYx7nZqIB6ufb5Qzpq4wTyivqWti5MrNiak0IVmKUHxx5vkrQDhuCmAz32xg
Ld4BVf/2mWTMe94ln/fNzORpG9fpW7bZGZidHu0wvLUTectuDMmaH2XukLre9LGHm4hjIY84tntY
13hITUJg5clBdp7RSpHhVwP4uYI6ii4BxRYEVG5Hw+4i/ozELyQLrZ49ziS/mT43/nhgwJp4vMOU
59PiLhrWH3xs5tLcSe3BZ4I9LR68w4kJI1NbyKbOJhsHQCWyvRlMoFGyAcGAZgeYHcz/SDqzJUWx
KIp+EREoAvLKLKI4ppovhGaaTDKJIPj1vaiO7q6pK1MF7r1n2Hsd1vwtBi9Fm19vtwEP7pmxWgLo
Zn11U5fY09h4BN5hSC1JZ7EebLCblJp0urCR9cNjIugPtB3uKzR2VCp4bcmdK/zU3D96kLvBSj2P
GGEUtAMLN+YX4ve2drfQscwGIyhBxtJsre9V6AWHfLs4qHgiXBTfZCXmwxSPt/jNNBKOD6CWGD+5
Avj6OnN09B3qFbX0dUpdotUxS/YOrMjk7KF+GQPELR7JX/UXVVB6R8ZDugjag2Tw7xflPR1itgsi
J8ImotHiHsNDMcCIGS82e2Ocz/LHCCgiChlFGQNClR/rfaZN5Iv29UiKQ2JqUlT3/tpTgiIW/ION
Szsy1utXY1817whRwWYOIH/k0ckKofZCMsUSQe5GLmkTP7q/VOfmo0mWZxM17Qh1kHGQYasnKyOk
jDJjbzQTws/UweJZjSH1729YmL9EdPXEQtT7JyywlVaIdP/NfGlMCS8sVO3OGlVz1KypPK6hjhKp
YcgY0bXETL8UW1hZrIdxHrM4LKTERy/8z1CSQj3RkxtzBEVWnBxwkJk5IfmDa9y4S5KAHeVdlGBw
Jum6MAAVewn1RKF3tr8NBawGCIn1p40TxUJOpWpUTEGmpz3x7686ZWKjq7MzqjIbduicYDSs9sSZ
7eGfwJUcHCtRgcaS6BZ+L1UWTz4A2fWZPIbNmO9F2tMiVt3H34Te+I1f/WFfBnQ2rGI9UqJ5F39/
9Y1d/s3kgG6l9Q6uvGBfrbaaOWFeA5PeRley+zeOsRio7nCEoL38/xxN7/+kvZRGxhSUFIXno9ry
PR/OODSrLU1CfSjLvFxvXC5HKMvjhEfvqRt+AyOY9BTB4D4PoN0i73w9TGSew+b9c7qkCDNH4Myl
XOgnkiOiXdn4SYwTowAYbry4zxe5Q/dpRyHV/eHspffHJmpxaY4VwE4ScA4Dpnkp45TJPZNnclAl
YDp5iFck4NqYUEIa+VAaIFinlhjR+QNwV+AXBIlB4eg58rHw0f9jm1wn1+uRWg48SFiouLhfHJmX
P5oLU4sagE5CzY94fNrg2h7mVLywMHLRwSlEZ+0LaAJHIPUZUFl01vS42lHqoIlCGWZMa5kvrnQb
pIxo3BDgoZJtcUOF5DCwBMjU37yv9qRQ2sL3Mc6Mm54UPg/iNgovcmpypitwMQh+mDwzWb4pjPDx
kV4ne4pKA3MZuBx1ZkyX/VokYEAZQikm3gKsOFJqZ8hFNBajulXLQ7SZ2jR66Qo+uW2IhHWRDtdw
ki7Dcr4rT3QBkAA81vF6HlApjyA3te5sPdmrC3hE3w0DUdItcyG4vCXJMkXh9wI5QfOLVAk4Nls4
l6TcvIPpMjq/jB6E9rBQvWxT7cROLw+q99wNi6QzgG11RiUBN0PhLnxpCOQuoR1OdCtb1JtUBYuk
OeGPaBcfI4st8YcO9Lw1HtfXXxioW2J7Fb8/sQXxNCdIgKdV2Xd/FRVYWo12TE+7IfZAyEbdjq0b
Jj8bObba1+aDtoOdRNXx88QYqfUCZsrLrG4Kx2LifMiaODPZohU3e7odESHjBhSzedELc4ZuyXCG
l2ZW4HNmnDqImi7FiXYsv5rT5UAiEi0mNw7HZHBUjisYCJRLSu8xMWRwI5sXfbsbrld9sDsj/uvd
101dly/zfcGfgpKXFYXbhe0iRuWi4VY9d58xAQQavcyDOYj4U8V6fXF/nz0yRdY58NURH4T28yZP
ltHU4kmhljfcooAdQoZEgLR3qzDOrgGUMkPt5CP7YK+XIIsiBlQ8dSO/Sf14MHA1m31qIUUhuhQ5
fW/YeXx8YO0Sv/5Soq9sx77m06kgdnLjI2U+ynukv9KFlIXvAkiALs3HFhkBgJZ9RKb0646G8GvH
0ROeQlxc9Lr24KIIQPIbQSnvsfghkHwNayV1uwJykzMUSxLLmGI4iqLemqD+KPC9Gj1SV5JfXrx2
+t5pa+cpb6b0+ef2hyQpXEYvRPYvAfQFIXI82NXUl/dPbMl40zCBuxn6Dp2O5ZtjDwB1Tc/WIi3D
qkHntiaLtapzHtsAgkur43Pg41ggvKQ9ku16UtgrXlbW8Y4+vD6xkShR4sW3C0Lsyc3AAUbzA/0b
Zo/cfe8St/0YzVe8kc41Ency36twlnkDh5qItNQMpA2NmXZGfR1Us6OTGJs54NNEH1G0+PX8cEvn
5rXoF+JdXE3Yc0Tvue/Zbs6PxCkuD7gMH2uSG8/N/Gu41tfmq85cCf9DZBb+BLwpve4OZ0ZLn2XA
MhgIexV+maajwvycMxTrf09Nf/0gqMPhtW5u04hdQVh2P8I+3uBbVdCCPE0MwcGDTvifsp2+zWit
bPPrIxy5AuW1kwwuT77WMBG1M12+SRy0mw6oa2/yzpLCBPPhhzjO1sI+H+dVhN9agHeP5Hj0x9Bw
5MOMmfHTT3/xqP4Wdu40lFCtKPGnyoKgilCdUocTuvFJXiN4QKHRnSZL1R3W+IO5MfkX5R7O4rdx
Q0dhaYeGOuiDYqPVfY1kZMSsVusCQ5uuG2+6RVjXcn+noDZmjgJkOrq9LrioZ2a1DAnpqb5hyCPd
AuuAEILymNM/9eIrOkhbxFmL11K5pGQCdrvu/KmXr6d0sy11/8L8smP96QHAMaf0GkYGwjCjYvrq
7ZjkwoeMIbcdqyTeNLpAEdJsPfpsfF00LqC23SAK7rUvpNgSOK9vur2VVx96HIYWAwdxc7H9Zv/q
hexsgBXHFu+6UbBNEmgsC3nToIJY488h436SHbALrTOkj1is713nguHmlEKPN9jlV39+nQl5shv7
uyee8GfCe1KoHHZHgrQ6mIAlcvIFqp0XoRR6saetfYcoY1RoqigE21XD8NT95y/6zc6cNFPMFa2d
/sWxzYysnbSpR+uOTKG8NjH80gsgrD8glBNopnOPz9Uf/hCctgii0FuP8ZFJ/i5d0Cd79OxyvIuZ
9frm8z48yUjXkowTCwfnUVgoMwpusOJKR4ycSteo18H9/RicFSV4HpXWORAAXwhPH9AF+x4KzsQk
yFDRHeJwH1VonVXjrwhrU3OyzXOr3GAwv51rAc4GoNXRn/wJPJzTA41sGrVFtUFyxQPuSFskHgAH
e6wCyviEZhKkQT0abGkbLh7LO7DHNdbNnmf2lFnvrwRdaTXX2+N7/aRytJbsB9WSzqzXtXFPFum6
ZFTYW7Y4JpWz6tEjgEiFsB0qNKrdnkxvBOgWOI40TvtLjXEMmUFmaW+UuEehZHh714wEppogkgfW
TJec0yt6mlRFK1RtOy6mwG0lZn77IDnNYVkH+UgC5L89PKXS/OAQ/KHF0eL2742ZuIcIBLWJyUXw
s1QM73MjobyP8YnGMnXWh9tMkVqTB92Ze5Vav28aEQQcQAc/H8SCpjhHuGvEX5EP6Jyhrjm+Nu4j
JBdL+P2d7sqlas4JkOcWGmdiTLBGz2PKAVUxqPXhZXQumAAjLFKCJ5VUQ52SKf5Tn4+hazmx6JJO
5kytcN57baPsBiSGTndXZyOd61DbwoWgl/zGHygCUBzl2QxpDclfCf20qRMSk+N0LnXpoafIoBHR
wzG7ihzzKo4eIEHXykJ+GpMa93TtZ6tobk2jX2pqM1ZrspQgR6La4U20dr5qil10nDBohBN0+Qwe
QddRJTQiYG+90yH9fmPbfcX2y4O5RB4d2vIqX2Sb/GcG9UKEMD9ZtLhGKMny8ibnzQKZukvtdjDS
L9XRPO0rM+Fn3vGAuaGerpGugCr0LmOpBg0ZvZQtpQaeQev5JdOlYKXUi/m59an8kn5vq0aPQey9
HI4ku2K4xBhrhFfSvRUmg/fig81heh6XVxQcAVp/j7OrEpsjnXiBUDZn0Asp8IzZp1gwIFJpXnJ4
kqWlFphC5E1brsh0Q00bOVW3Ss5ShrmtP2cngHzSnfLrlSVLYT2ht1Vsk5+ZrToS/8he7AqQ4KCv
Ekg3PjvfTlhrO4mFfgvZ+Hs2Fm2RBEz1EbZHMHm67FWOiOakZEbWm7kBD6Km/4EWMADUzbiXXjik
LyJSKovY2HlZta+hjSWcsNoIWA2lBGBZG4JympCsEur2LJ6+MFFwTB7u5Ku3JKe5JCgxuRf2m14k
IvwZ21ViQfyGuFYit9UWLIInC4V/uQt4ieHLLPOVspiZ0jYtnJLTiZY7n2vMBUVnQqn9SPqK03Ac
XxedEXPYCtoNWzT36arjiDDny/dB9joj8fMzca3VLkamP+8RBv21//t4sKSNF+ZjBHarKdJBjG3c
QM6Q1uMg/eUIh5TiTl24ktnPZDUDsfbaxZGeARJrbClcv5huLKxeD68JAyGn/L6I292sDKZloA7W
RLbxsjCm+vUJEgCyREVIewYbHbD2gWptTsQV2qgMmsZD/0xgOVsoufIpfV6rU5YJALTQ+pA5qm5E
X55+ts9lkMjckB0VEL7M8VOJB6nXNZIyGuwnZqo2t2TfO6oHUdCRv9/2db5uXQJ8Zmhy8FwUUv81
0SJhJeLOf416opsBGrBZvn1xpy5oPtGnYp/wBbY4Ol3H5qZY0Vc1ChvYJdijfbxEo9MNmI3IubiD
VsxligKm+uAmrC/VCKIj2ut0hDbRb75gxwMyS3aB1a64Zp2u4T75GhbQ/1A74JaikVBxub2JR+qB
1Ey0xYQOGXE2/VkzP3T4QqcmVyu9iucn290cGbyh4s7HqYPoZRSGTmR99jM7V+v+a0KJKDb8xxWs
WRKbAjpCSr4/HDbairFzGAAb9mqs2piK/WSBYI7fR1M9OSgBF2iRbJFoObJVkUlBHlwMh+eOfVyy
+mO3IyHblguYl157iz2YV94bk+H6da0Xb7s2s1WP6oZhbKPfCakRtarlY1egOLoW65JtRUWbrxm5
M3HvMMKJuaam9CdZpZ0FAzpg9kkqqQRF0JVpR14k5omUxucVhINZ3oj2SdHDHX4nfGqUn7JmSfGo
S50sNGfodstxqi65q/nkHuCESwOS8dME63fqcTmre4ijmCGZZkr/ZYYGkQlb9OeL+xy3+mm+q+68
6nyXjBEsmyiqj7bZh1zX3G/JTTlg5rdqDKcymzz1wDUrxpdDodfc3i7qsebW3Mi5ewf9yJjKTIw3
nj+qV6j3bupmgpNUHb1TVNPocpKGkCTkqh79xZg1yYDxb0EDzNEAjaCkpahfwApxWJg+XZW9UPi0
KJBcYPGjvNSR9CAwC416mdwePtM4wf+Ss1IVgO6wkhhYew6d6lBsFLbYkStgRVf8hBShcSzAVvl7
wW4szNeh2gjo7AjkUV0dhi9R0Zs1BdaPkScIDzfJx+r7JRDdak39MJepkr3QxUPx/KKPwrd8POz4
YXfJSN1JJb8RLF5ResJacJ/niODkCTDPKGXbjg8U4DYwaMLn7lMvmnRfkYOTVKgOEtjuYbdsUD/p
y4nnzkdxMXLxPfizx8SMyUhCOgQj9IO6mYA68qlaXLaODKDp/YYrq9rEn+R18+eyVbfYFdEe9K/x
5EH+40V7tkthMxpwVjXVJERDue69T4mN6JNpbEvh8vzm707XWmJN+x0FO+QLimgoPH0M/9BM0kSe
vHy28DQk0kspZTgFRMqXSfVRltYKT3Rd9WMiLJgVcz5ImbYNkhRicvb4fxjiMLXR2E4s2RGu4WLA
EK848lKGRDHOYvnrC4j4q7YhXIw3J1Qexcp8UWsDsPdYlcw2aOeQfsaKHePCFPQRrbyinCf3cFW8
gay7Ja4RqS0Qyis+A7FKe0gOjzN56Qu6M9WgCPQd4l45OuZM6wKmbyMOebZuzUwglQT5UBcLEvjy
ls+cqMI9j9s0p/I8s18dOR0OnCnmKLd7ecvKVwZjmrq16EhBdyYfy+Bm5t4Dvm9ifsw+HHDLuX1u
4Gww3g7dMi9/2vOV+nSxOOXFUiWtmtkRyjS0YyiB8ltTE2QTPjoT1UdUR+FMnIxTppkwIoC6BlIt
u80+AVD4wjkMEzwmxbkrkstCZLNH/S6Z2OJeGBxVvsdCFb6bjxuXl545n8vJ3KEdrAVdvRWNwidX
LsSN0l3FcjmdRqaU6M/NiNmAIVcyolVnWVRH6jzDbI1T5WFLhOO76W+2osUw76wKDQuhBh3FZdhT
cReBgEyMIMYtem+mAOP13m3fq4huqxO0TFpBWEXeJRIO2Vlti9C23ovJxywCKOKPfPUEokPSRAfj
n3MxAfCd+STHgak4r9Y4Q8IQnlaa+BMVPm3jpbKBMTPjfsdgkFpTKV2SPqoLOF7VdFPdo72HMCpH
6og4jij1xaINpLdL8RxpFirAaYJ+3ksqc3TKZs5T3eTdOt/Xg/9M8apt69e6vqGfEB7kWOk4GFyA
s2YkX+TrquZ1I24w/Et/s/XsjY1uxo5/yHnENpp0t5fQrbKJ08w6FGEo1iiaI0AnY9UE+60s1cBe
2pCmelsOeBAq8KIvnjbiqj96+o/Mn4urvgyW+dSToiv1lRnN+Ok9F1c8dl3otdLA0A1L/dE4kJzX
sGmTxdiuYgLq1H0Srf7E3H6bEhA2tmhO4b04z9IxVQ6p0ZBBv5IvIb8KH4wa64ewk9FjUxSgcqXt
JqPnjv5AX3+PiMsJGChfxmHc04G3xRtrOUWGnVkGbCPP/Ki+9PzmIJIX+WM1ZhkVMGfgtzMnnm3e
/W5C1U5B5ZbvHkhPcv8JPIxnx6GNxqGXWmAKo1GRiOAO8u4HNfzylXgd8DkwHi66s+7hFI+RsFwW
2yz2kRiL2vYh7902vTwTRjf5WUdrs5SwkQLjezsaOEjR1BDs3wXaS1ZKzhoZVHTRK6PdIjxhfPWW
jG07P7WgYGsLzPrnYSVPL6PKrZ2LXawZYPdEbRHhYfxYUee8n6u5uO67Xd2dw+JbjDHoIw0N+Gjx
CjV0AEj8PXrnJqvuCp/WxHZNBClHAbK1ujHDkTHQbl7PTUjwk3DWI7KdbZHaj8Dcaz/5bh6+Rsan
jqJzJCj1dETV1oWt9eSNRs3S3FMPbPaIz1Kivn2BNPFzD2WX913QT1ID3BkhYPdtyEEKk/Zj1Rok
MNwJhnYHIh1Hp9mp3ZQjZbgDtFgu3rc9jS2uSxsyWladrY8qmyaw/dsc0YxD4V20KTN9dd/KqQT7
SKsP9ux7RZCCbbKFbELEkqBfBc68q/eIvFWm2Pd/SLGUzOhXNT7S3H3QwAPOGq8/EwRPdBG+BNF9
A9rOid/mDi7ELrQez5vkTJQldRLSkzUK93BYigf18RU9PYy3AIgjTS85ZpOY3uT8myaX9l7NZaf6
/nxjt3NdBjIN0pj7R5dqsnr15iwMImUnPfYqxTKJVsgsO76R3xCNPg0NA5k7q1Bz7j7lcib5JGHE
ZDioCsHSvlN0oYONL7Bn8pw5t9luaQShih/DGqS4lYWizZvXTil/S9jQMEDha8dbDa71Sc1LdiLz
8U21ttr2FR4fhmryOFQPy6CeM6URAmcoAq4em6JfbgDr0xp5zkjx9w8Uz/R3Lq15Ive+IAwm836i
VwanQaIE60PRRxsmCCL1yNDU1YO5QjtwRBnmitGYVGnE1pNd5HfGaRy4nk1NlhKRgkw9irmsgDEM
nqRxTlHGtLVefzqMLGQ8Fwq1yBaHHw2J3tvNEvtfSZrBV2/XrW8ZHSxEcF1r/kVc6fEDB5ySzxXw
+D22DPxfaIbRdI1FN3ZmBgf88ccuRjf3Ceyfbf6xiaBHoK+G3g2VYMTq71FYQwRkqDtQOOGPdB7G
Ozh7ygPDNd+UoX7lfn2gkTQExtaHeq11lXsaeaZoRqk+4geuiMoVq50ZHsJUav8cNT0Elbl9rEfn
FKSDbh3hk58uSqZnjEqyq0oSv0OQ8xurdr2paFyQhRI92gwd+I71P5SwychGIroegTZgB8hAVVJs
Ms9fghyuDNyOnu1FWCBgzBLqN6cU1w6+aiylmD234V09mCqAtkPHQbFOIbdzezKTzub7sW0YCJ+2
Rjj4RbULXzBOmHfMaC1jSHHA8+CNQ9qYbpZ503bGSIPfAnKMqNelq3Aci4X7FNz6Y6L5ZQcCoSsz
HEXcxpN7Ri3yhS6E/61u59lWSh16FVHA4FsK+ehcPkxfN7TO1SI3DCHO0lQpdyVVmYFIrZhbM9gq
5Y4u7MiLeLMDXifvy6Bta2VVgIAAKTmOxmC7lrIlU2diqteJFV1wFIKBexkKmDZGyjSDLxK7tNLT
KP5Jk3nFT/LDuSoWYBsWE0iGLzNMgs/Envzy7jPWZN94TbqQIO2A19lo/Z4Qqm13Lc7sN6WhZ+Z/
nmbz99JgrlJcVlmx0AWB2NmYNGBZsjuE22LGZoJnB/UwVA5XAgvTGLP2j/XKmfNgAk/lY44X85U6
0AOxFPQXsTuTjs/Bq9v1OLGo+S5nC2JdJVy2iLafgXQQyDSp1s4WH9XqeJYlcftOKaI5u9zpsEiY
0dEpaI8lDhEoTyo/IVZbOKSra0qQO5KamX7Y8Sm+0TotDqNGwabJpVCRNnaY6D9sbiDqED6NobEK
r7Y8UnT4jr5Ts0URBAsYzlwsL9i9plYbu5LsvDkgjLhdYj4E1VeEF8I2imqP1ay0dxlqmoxALTR+
EMLlZ+HhbE7pF0O0nnw3TEcNvRTKFm/5lzEysy92ZHTiUMVLQhGq3myUP002bsda4XziFRldghDa
bPymX46LWe+82qwG4+e51Be2bAf2bhelzOjxBrjVSxJHH+LrTu+W9/vMHEfMX/cQOpF2QyCaBzk9
2dxVzOnmTmUgCe4VOS1YRE4rwnD0czS3Bp/l6tJBtnODMKo6cTQKd4ZUHO/T0n5h1SFQP9avgOsa
bhZC7YTmve09qd2MUpunZpczBDk3LTR6/dEYB2rLW0lxoK91exnRqD0xGyQyEooTbWoJsyv2SZhs
mWQTkAIxWKbcGGFGB6W9Zx6hauIdPhgnHCi0JTC9xNMo2qJmsTSEi9inxjnhpEGsGwsiEEoiTyyv
PQo3U3mjucnmFiIXK+S+ZAcItYPqz15B260UQc+OfDUMB/R+qcVDMZ+ZfEH8+ybSMF8SC9+/I63s
dNnSerZHLOKnzU8d/QwQsUBO6u0ZgSgF+BM3ZoVYrDkews18E5r0WJnqUVl35636O81ScHNXzRoW
Jm0w97MmqZaMp6USZulTDbzdBwgIjhq/ILJFZ+SXs5/KovSkMo7O2eSC8yMTDhu4s+/IrdBC6bJ7
OMCGCHZT1RJQOz4Tu9dfp90Oh2Z5DzckBtQ8tgdqN4fcagyxN3iQ931tld9AnhOvId1JHUZjAh3k
kmK2XfbIELgxXATq2tanskrqLctBtT7zS0ZaIrmtoN9fQFrMB2sd5SnoWz4CxbJTRsk6nFm1k6DJ
WgZvfubyx/aoUkOVNm8XrNTKagUUZcKcJW/AC8IpyMnIrCKzXUWa1R7zyj4EFXXh7z5e0yw/1t+s
wgMmuxG2XaE0hmKy4tYxQ4T8kmkaG1o9NTQOvUE5cLzBxMwpj1O3/dI6Owi+GZDEA452MkKIZ2TT
1XfXLIBVU6ZHcGZ9/PaK6Pe56IeThm1rxDOKklOQuINDlExUzdfvccwV3TNVccgnaktgwl1nNhnV
U7Is8nDqyYw/tJ7ygvF/hzD7OiB3pd3IAy1MGCPCVsksPPuwGIED3QnvNxX1y+6gdNZuh7k20g/z
S4/Qx5BVHtx5aQvW7M2vwslSy7a8/9JEK8bdVIjU+01WmL1i0R2Zm1NG5OgfOMlGqi3k1iHwUhw0
YwyhZbAxDH9EDSjjTfcfN+6MzButrnk+tzRwTTkAHGF84pRkhAExKu0RdvtcthXGwdNNFblwYsEL
AfZYovJLTZH5svo7Y3GCDWfeRRaU2Vf0Xn3Go4ezIUJnIMwv84n9/Jhs0gMRFvk4ktxbf3rfny8Q
DHRdxeNUw3ZosuqZgkGsoTkUc/oXe6ZhD14RsyBMDVJctU6oZSbtDTDl8yAyi5aQc9uW7Ls8pw2u
DXyzUzNuFm8RaOyuASfEKrMmfveb01QhdM/RnsLCcHvVq0l5CMvxnxw7mk2sAyHyp0SLEVOtOGHM
KHHnPdUL8ibjc3jjtmEKgfWh1Apva9EwnYma6Co6xewUf+w1cIy4TLPwFCe7d8E56czhijGNlE6k
jMt5LUp2it/m45QfJ39w+vkPFm7FoD0mpE30BoZk5cJ8R8c8OHbpPAIRJ1BqN0eEeaBYwWOzg2ny
Kg7608dF4cxOy9HzZtZNgRqCgRs/NLBfsVNKXkavKzdgXXYFdN5iU/32kvnx67W8pNdfewrPBhkG
JdKAIpAsO5Ml+Hs2VnVqzeA87ZOtdJMBs9PAbDVmK1gppXzJfMHmgXUEuBA5XScI1Ggu0+LUi2aJ
SPQkA0K3S9yPoV0FjWbJCr5lilp6Q8Twoec8/RJoWTKLY0+tDpbzTrzjcgYP5SQnCn6KamY7WDtF
7Ayov6MNuuxnZ6Ts66LJWhQfjsQ5MKzUhg9KwG2+fmfMABANkeOYfJVGeBfEvT2Ze5Q0phRpFPA5
q6FfSZBZp+CXskC7hepGyrdp40QQEbtAZZYRFc9RqlDMPRW3JGUPq7hMlHvVOdQl1Rx/A04Dmzvy
Hg+ecKOu2wte6/cmlhYIKD+7/PxOGBrz+1jOKebVTaA1azjqjzEImxgQ9sONBpjPnZODWx9GyY3H
Y8porROPIjrWNwY167HndocUnOkyMJ5jFVLjo/HwVgGodpophq60biM2hiertRjMqPdqSiIcxm9W
5vwiFnY34EVeaBBXYIFlKsNckTvEwOUfewy7s5n1Gr47uC40RB7v64N1Qy1doHTLVAw2KvK76Zf2
PflO2GOXlUvXnAEFCHIHeCab3itoFc0siU4oDeYPg+9ocI5cBhk1CoU0+qwvRwxGkqto9SANKj1f
sbcn37kj4leV4Y4viT6k2KYNTwkrLV34FBkLiNMZoWe6iVrz/ppwcE2nywkVQ5818aytXDEO3e2W
r0CO5CsnoYfcrt/vFex4lRgqW09uY3DAS235wR47ApkT4g0AfwyFidQk1Q/jf3FlMkEPOMo8crkz
hJFDyXmJ3Ek5oLYqea5BO2wE5+EOoxN/RnWMJTPO6sQRypJ0UK09FYORcsj6IoJCu1oxgZQxYQuS
KeFS3YFgCZdGDnL6IvLpEQOy2dNT7Bn+CjaB6UZolxlHIe3RycHp8hDOIal7HsmiqVXQoWNUXs40
CXAFjjNFdZOg1lPOjw9zAfrBmmv6tHXUv09vNpJZdzD5LeNkKP3pSQ+Ie7sm1Wz7PZFybOgXkkVL
Le4llciPF9KOyeyIkmMGb14zlUPX2qV0atELQcRD730DJ9UzhIvfdW4yXULT0hMoXMzOk528CyZ+
1puEr3Db/LgGbV0hGbEJvd6lPUOLdqGOSFGXauB7NKGkkFyWhE5o13M4Tui/f2rlZxoxPoD9iYHB
kw3jhB4Q7BQ9I7j9ohSB0j6yHuPDSF9YtNfYXCPDHwBDHB/LF+qnhUyTDoYDDt/SUkcJQwvWnoai
rAt3adeTQfK4OVnqzMjHs8VnncOQ26FOQlJF8JPa9LNJVSd4c1BropHxgAihhAzdfqkhJOJSkcnn
iwiZLFUttp0+UB/OlHDkTS03+AhnEWOQipwRXeioeGE0N2XVsW3+JFE5ZdkaSTpBcXKP4FSUfksX
BrQSd/oV1KWfAtOaw2zwpP6nTtdy74vU74TBnEjARy5S4WoyJTGEtOA3u18Bn4+gHuYx/SlyIRVR
ltB+vbDO8gxOCi/NF4rsN+xVyVNlsNPi1eySItCSRfxV0m7kfkvNbmg8Ugcl9ErVfUwuI+Uz6WBO
kjUpAcghphL1c0NBKN1Vm4IwrrBQOoo+nd2dhrmaPBUN7mbQ19wcmC1sZTNccSaGgTWQnReBGXVU
5CA4mOaICb6iUC+7kZZR0eZBs2BLxmDOAxSQRLcFnH/SzdyB8kKDtWWrwBQD9hctLwV3yXhf3rRQ
0RQzVA8pAk20YVfdytIm45DgICFGxieDaBYYoYBKzlJoJL+NunMJT7E8gdGZ06GzWN/dbUJ9aFKa
M6g4xMqYTO8if8yOMTgVuwvwLoA3+M7/6SH5ppysDUhvwlF2JQLjBgkfc9zobdCsM8uYVj7KArKh
FB9SMqaTlG9B9MxMtuIK/lZrR1Dt5uOb5QFBGJzdq1MbufkxW/F07hWyrfzI88ImJFISiO2HDGnI
iQmHRf2DOlJYDL9gfvAn0Ir6E77eiTNBciDqAZfXBAtmJSvB0tmOmYZsflholckRLoGPUywKGCGK
XeSboUlylDBgMPbIZaiqoCMvAbK4UmhMENiTtWKlhkXEzMnSZtzKcOkq50VPAwwpjzbwIgr+J1Li
rbYmnRVANAjj2+QSJ8fYLqEWmeU9stgDQioFWLD01151Gawxn5scw0TI8b8hM+zIMujvguEVCh+A
MCBHvThGWBN+QewSFHsqLPmRqzm/cNUfe7DhJPUbYZcfed+sVjg+Vu8NP4+/yp3/5h3Uc5a/9rDE
iS7+1hww1EEQGjK3zooHCtA6WDJ5Ndt/1uGvbMFPovfPc6niIKcW/2HfsWE+iQ0LDh+ryxpAGYGW
jB8zDH4snjOiXZlSC6xGpFeyzb7EFC9+a6VXMFHtOb4KDxN6V1f/9CDCr+pWGXFQWrH50DJ8XWdT
ksPCaWeWTJpHw3roCUYd4ZjPHTT/aHSfsYFSCaW5+s3mBvfyL5mH+mt6oCY7/FQTT2V2E1Uo/iZK
gSPy4FkgjVyq2nzbIkvFRt6FVgburuaUI5fD53y4Mq3Vmp6Zn7IPa5f/T4B5ktbThfxNQWbBSJZl
toocxBVeuWk1h24/1wTU0QxNIh0U4vtRd81yfdIrYwt56mHQ+tWu+24PTHmDGBU8vpAVBuI5RwEG
ffmAVkWvUWPTo2fr/cBd4csH1DntAgfukWoshm5VYFw5uhx4STrfrzefjf32oaIumF/9PUN9tG9u
2qGj6tMgiKF7yNfFx/IGEunwCabb+k8IQke0mi1QO0ZAubM/soB07F8S91CxXtBwztZwC93QmW9n
WxEZNFumq/mq+pURsG2QYlQ/yhySGtjRD3HTcuBDotfe4lEML3TYshXn/qoK5gimMZdvej9bpwu8
Y0tlXThZMCVupL/kMZi5OMqXeEVBYTXdYnD6/FBfjJi+dJ4EOc5sELni7sOkrI9dpbu6sGbfACPQ
i3WO4NU8+4oNdJVfUgONbNqJ3SUXneg0L7wwdyd7KficazTJP9OnjfRV+VaOUGinlYOl7dFeuCq/
yi49xtv2Vt9yoLYFSEwaS7RWo4AZ40uWxc+Tki/7nQUdHt01N0d1TruMis5pPUKVK+M62I1d0KBB
X5V8+xPkyykD3K33D8S3xcwWHAIAv/n54G0AuL7/tEf27ciHxlUDSUS7PLPzzObLp3vVktcKsx4o
2iOKLyzE37QYG2IAJq/Zb5zvdNFQcozAmBZ9PsqraiuBsI4uyYURissnM2DuCCuQbtMXVg/ZCTQO
Q0n4W/LY4Em/Rz8BOcyyqH18DdRnBz/bk3Nt28WcyOEsoo428desBKoO45gHevLI/VFECZtknzHa
/j+SzmxZVSyLol9khIgdr2z6XkRRXwz1KKIiiorN1+fYN6Myqm5lnjw27GatuWbDZBg/iT3cNBgj
TH9+oWTV4D6OHGlolQ+jc4Epp5+To/OKbyv59dZb5M8A71fs6CE9wlHyT0TWS2LrEJYIKLOKEZRi
EknIi3Omblt+At5WcvUQrMQj3lAt3/zqFX+oBLlI12w0UCWjaj0g+AkpoALiOh4bCR4YcOF4IVSV
fBU3GzYZ/p3memAe8V9/ukp4nTQzas0cOPyLD4LTFM6pk45BQzs+M8PL5P1X/TWUBZh543y6tgG3
mWq9kg5R5Ur4yMhQnCLUwOaErHockB38XmJl33g1UNziGQ01+46tN+SqsXjOCQwcO1CJqAzQSDAW
1qnEfuah+BmDZb0FD4cU/7mkRePjifvqW+8vSByiAkliPyFlb5edPwYVayQ8DnODAcm9SHt7kPFu
YTNpPNJRxDhi3YLen2wlhJsW/cnwmsuE/EgACALCcKBsjM+mwrMlAszDSgv3vYU0NmI79ljr9+Ds
QsVPELr+0tIts/aA0gI/5A1romudYQ11rUsKG9E8wdPVcbZJar+TNQi+7d72woBuynLg4bwrscZA
dWxoR2DCUCEFFk8QiKkYYWGuQW7a07yhXuPLRFVWkxK8TutYNdvDMWq4B5pNnTySEk5paeJmRdpu
0rVgNlgNvnxAWWfxOmN3Q8QsRpM63uc08yDIBjygwR/rTNBYuw2EaOANndqsHy/x+JLUIuQnD+Pr
Pu0q/yPxE61pJ3oS8DHp810Rdl5HBV6lYM2QNkaGNvmAW9tfRE73AF6OeVzBmIWL26brxejsyAvx
7EgAOlPnTKmiR4K/1eybSwOSB341TFEXR+r+KywXg+ZSOZz/egHvxYCPhsXR+x+Po49l5lvyqJo9
eg/vHZwz1gzkNig/LojBdd7OCcx16i1cJzGY9BaNOR66kMloMVU7GqYXmxK/hP8J+evF8K2afmZf
OLQQaR/bBi/dMfUr431x6jhDaiq8E/gzxgF0YzP6rj6ias6/HPIn6mCG6OUANgMCC0Lj2AFsiNfN
KBQchZnYSoYh42auonZ+pFSEUvx0nqlWCEwN+hCt/qgPyANFOHR4P81jAduIXW/zh/XikamgIlhr
v5EUcSXA0peu9d2caddyYEhN0n157eKnAk/z63Rg+SsuASPlZhAfg7vT51DYdrf0hTcIGcAuN4Mm
kDuFWddpD8Ns0EErBVNncloNOXitJiSA+Rky7vpccEzWtcMzfRA7SXeqjvFZYMb5LFHLNHseABK2
zts9aeYzfPb1vt94o3kbPYkb+quPhC+YtJX3DPNfOIUwwiB+NWIKF3N7s+/Lj7krJlenCj6Tjxhw
I82whxX1QjNlsLy4QTqksfagV0ZD8RCtX+2pdUdpP2tMFlg22pyYQ4iysC8Edtoyb4A5wzh4o456
GbRk+c35eFClYBZjwmixxW6wD3TN1ETXhVOOTX56npFISE/a5A1OOFBUC5d2Jandh0WzTazFL72r
focyFNHc7Oyf/c8UKI+/QbW+pRUABqgRS2OC+doTQoRJM3S2s1+t6tUxPsbjpMmppcu3KKkfGXoQ
Wa35NZC5YtH/lfuWNcMcASdz/RYDCoJngjSUq2c+pG11f/7DxvYSr36lp1v9+WXXOdqPtIX+ypON
SKuq8UCAjEV0CLQ/oIyu/FUXaX1pvPf32Wv2cdfYK8T1R9RYc0tCjoYlIPIcYmqJM1KD59/48PwD
P2uW0u91TfOy/zHAyztb9Ub2KhYPlpYT0ZSqVtdDvoR4Z3gARRt7Z78E6j+B0EmDg2AEp1vi0x6U
NgTDoXuE12A/Qjp+VO1sobH0kdX4uv9uWZHW0dlpppTyQNJIy7VKBlGhLsGDoWe220tcT97RM3vy
kpSFOF9QaJFaC577Re7z70EcF88p4AAVPMDDXSFzip6twHwBjOoffAu4gqrlJ4CsCTAgIHNoKbDa
AKFJQzm5v916dXF74gGhxePRwYeCB8U8kBGJQQhRBSBfeLQLJSN1p5buvMiOcfmatkl3M0YrwrVF
FoNxCR53sQbs5ohRkf083Qar23I1drW0mGA87RNOp1+yrodqFsIne+HuDzLYzuHPOi4RSy26UIet
9Rxv+0yhYjZBGyvnllQUmF048TIfr3wFz6AzfaJ+ZapqXKYv5kRLMpfG4j6v0hN2uGQu4UYBvMAe
uvdBePS1V236EwbXkGs/hhpo2658HnzXpGFeYn7FJ7v8oQS2QNk/AuU5YAzzAf9NJBc7zh/O6/TS
R3Ck+HSYQJNaAHzzuslpRJ+Q86maP53Opl7gJnwzPxzVM9BH957ycj3z7A/8+14lkAzhFpKywYLY
PdgJfwzlaFF+xmuO6QnzXSDE8eGo6vimxRKTLC3eSsN5k4xKfWANgjFnUH7ibzhXhydiDvfN9L0f
5HdPO5qkK87RRz304WFkfZwK5WVYe1/ckcUg0OgDnH9mxgbZUf4nLydEm8kHNKln4KAK0tDVIxz4
P7d1zylj5vOFrMVq8pH9K0ur8E5xxWAC9ZTXukdceKcwQ/b1/hHerKeLA/o1AwDzX7OrFLIM/NK/
tJ4SvG3GXmM6Us1S7x7jAdr925SPXbfGm5bRKUzmMDIc7WRVJHKRyUXv6NbRMenjB3hkrUAfNwk5
9jQY7GMS4wQalxCEYbh8MPlPLxxuOcQPRsvnL3NPC/Nmuedu1gBlW1CNF/cUTg/FuCh8AsE2xQO5
fUVyBuLt6cvsC8gCUcfM4BkBBg+Tc/jLH/YrIiCyZz5sqkYBymCT5paDl9FW/UPwwJrr2RiouTS/
HDGPiFl9Q9SNOv0SbEW1yWBLEOTKYaY6649x9mR6qtv6nVRxYCmTM/IIGXJlZwftkJT/HKf4RgCH
AIEDPKBHZQ4I0PHMj1OmBCTCcQh+aG2S03J8QBxkfhGfrRMZ91UE9aKLh5Ov4U/RIR+oO1OctfR3
afNPruZMPq7T27RvYmDiajF2ijKl7ZIwpwyVLSbUTEplPlzrX4xC4sFICFV/9DNAzeuwDNWo3p3y
y7a/PIeSX83Z1hDDVkcMF4iqWRz5jLXdwbcbNrU1hCZOYBxE8Nb/MbQCWjWOCWGcx6R1NeiSpKbl
1UxBPDJrnRE2EuXkatQpYcKnKQO5j684+D6IYtZNNPNk1ROUWUChf4/JgBHN02Hmd2L1z7vhKK/P
9gNA6Y0ZsvOlk/w4vbN9vkSEt/SR+OPqkgIYjjlygKCmrAfSeNO32Zn+GDFe47M5gIqq117pAYec
LM16Zq+NunjMAQ151gQcBF3K48OXM2CI46BgwsP0TxP9GQbOw7j4uH2grgbrNP3WgUZ6K83xx2F5
gxCBbpGrCX8ZZIKbirnbwEQo6g6cSvWKaDC9uDf36b6iT4MruNGlpJvCJOULln6cRUrvgQWqw5Tm
ZpG2LAXDcFP0iqBj5jdvxvNjgGCZcq4fX1w6p8UPftjuuDtrZjE0miUGM3yBFXfGBzhzwjE64PiA
EsgVEnIxvMYCDrh/XTa8kVtwWntDfJ/DI57LNkTi4ao+KDvcXTaFc/fGcw5xwooRQl6s7v4bPRPo
oCQR2+NQ3YH1Y75dRa2FgrDnQdxGsAoVneplfsUOHwltdsMSCQSBNkc/xT2ufw/+JUgGBZNdefd9
J4IJ5KLQE7ifOJ/sJY1ZONALLlkwPdijMFPJaK7swlSNq3t1eyY0hue0v79Mf/4orW1ghF/QElB4
4TmyJ0/U76BpDLWNzg4SfG/WNfvy6i7ZY9xS6pMMbCY7URtjeei2Tocbu55gxk1ywYTT+JqcN+eh
rxHz8LLrFONtAzQXCAg/KZs68vBMagEYa+EoXLTuM1GNggoOoo4qJIh5NfZI2gXNrdHZd5MeplEE
ZxL7HtU28xmjDADtaZw64cv6cdbq6Acsbt/JYwmBxwRUc3tvKjeU1xR/rLj1shlj6r4OuuetVrn9
MqlqGLaqU74d8BXJ/HCQmsAClbVLZzvKR1tGasWkXHEfUMRDIdkRfswcyiAxcPbYr2UgdMyVeduy
39PnFLpBxeF39jRY2pxbEqpn1kA9SI5kDfxAs7ZTwByAo/86W3zqP8aYFoXTsTdX9L3q7dlcFvyR
kOKOX/LPNLyesblBGJMxEVtrVO4MXJCMwHNj3Z/FccpZ+ckVak2Qghc39Jc1xR1crqiIHqvLdL0c
RWo0mo1JjggQTaWKB818NTaKcNdi0aeT3F3zSx3Fr+wbvAcY62ZNcoperYYHyqTsIz/Y6e/LJzpo
02poXZY/hGE/qwdR4Gzjum7BtyT+q3A58bAnAyXgO5wzWgGKB3PmS6pV6c8NY2kI6kns1IXj7dpL
ShNsLu5aZH/zwRrG9lSN7NrxUsnPQ6NL7Stu207KfcK40OpExeTNyHZy9oYJgnVag/huQ31B7zYS
Uu/1cJ/zp9mj2n+jhLum1O90/bOeo3nNHMUqtRbtJndiVoby4P5hvpwQls7JyWxLJ2WcIEsZw8qM
E72yph+zsd3nRlN5jCJRbU0ME/kvMuUfyLjRo1UyyVHtkT3cScMEFW/ntwWCnXbMizHcayUkijuT
O++9qBf9v5/soPkn/Z/gH/U3hADRYrhUjbCEMNoPhkaH0+dsrufFR2fzwNHjViOgQKaYSlceBnPe
22Ze3sLcWBtdV+N0+1Ez1WI3nh6j4g+k9JEAw7wDikMPBg/HHVthC5XsiYNwpsyYghSlzu13gkSO
yIZ2dUa3oLfxzaLPzxm6JsVk4JwWmn+dFricDaLC3HYFxhWUM4BlEIPGvFPIABaDvui+6c76bdDE
1/g0bXMSK+C2NFM4M6xA9+ngp2/UPZ2J4CMYxuegl31AQNAx8whB+Qt9FKEuoJiH3vTqR2Ne/WKM
/D6LQhIliVWpqPsr76lZv22bQylJPl2BipHmB2SyCQurwDaB+bwuvbOPzCTUqJxR16MadcpwHRyB
LGnV1kE/0dJ6VkviuiwUKRyX8p6J+qLtc/mWPGJkgXYf147rpiVVQouqfRl2k5upYgdyp3z9A8Kx
NjK5kOAxNtXYAkth8jGt3If7MWtS6qDhsWFRIOBvQ+UQPuWuE12i7Rk92Lf0DRHu6eHUh8d6z5m9
CRC31k+Um6Ai/KWULlFZtH8NPHH4DZ5iY5wxZMi3u84ZZ5O08MUv/nkzTo3VuVsvsmgIJK2C79W6
YUWHNv+K/9+q9zTKfT1bG3zRl3Y/Xv7jqMFYYyLNxcFSvouwICb3asmg3Wp2mp6mNAOGZsJbhD7h
3O2bRShCYcYoY3EKW9uUGZNrfGX79wnyxYp/OEdCYmLGFX4mvWTs/hwGr4xqcTDn5tZUcU5VA0E1
fLQOGwUjFpOripTtpMViQcmOu2pCD3W2lVQNe/HDeC86H+JdxPEoxiW2MmQJCYRAzKtOW6JhDJJV
fTR74dkeUZeCbPIpminttOpQ6vgYGf6NIpIWOHJoWLrmujLfbPdSYB9VMAZMqbxEQgLk3z3AyeSK
mhb/qY9gZsASkbw+OlJicS+YdLFe5PHbc9W0yYfJcbFm/Yc0MaTK0qmyFyO4Qa8JYD9kM1iuuB7W
lDBjdKo4adDSMOEfz0nZecv3+bWZ153//cLTlqE0Xoz6JYGIBj+Omw+ZPKkaBnys+XEzSn/bpzNi
hAL30sz7f0XIgM4k3IW7B20R65QUBu7Il3XzmXiBQ7DIoqvfj9fOe7kezUdUnCdembHbhKtLf5Ng
/qC2fNhUsXrpvBHLMx3j4fDmyamgA6DRfyZMp0D2bidy+c7zeo5nhncxeOMnbOcGFMmQBQ3m5GEr
fh6piszg+TXyBa4JagOmtgIONOU7vS6rhDuRQYID/1PbSKLVlkPPemEG0T3g8oA3ILFACcHEi/ec
OoNHhZeK8dzCa+D7hCYs5Gb5eB+Pz4haEizGfJyM3pLKTjYhdOsUO5xxmNYd+VjoEbjGKrFroSuu
IZ/1eDdEuulHSd4cWVsKKZSZRwMTNsoOuZx6s0FQ8ieoGRIVkufKDo9XB+z7J8bxm9MLdYsuX7+7
ZFrDty9vf0b18nljsocAiqusxMl/GD/cdl4lja4INM0MHJito/OsM3BVfjEBYTzmkaeI26bAm5Ef
oS2lcz9L90P+yE+8AEJPvjpvWRJy6529WgyZuVpImGG+gm7xkrTh0P5jiIsD2ACwPr7mg0JevOcM
vzmk33MQCr6MH5uDSs6FKT+j7rsB7K4GznOK/yM4o67QeOHmhQGLvBLk6zFf4oaG3CaKPc2a/FSS
oiJZkpgiufKjc7PzWGkvpvAZmN3y9fuDXKHHrOyKnzoL2M58jB//ixWQ0vEBnMDP8aQQY9h8jDvM
G+/ouGZHnxBbGe+U1ihl26ChoxLhJceBrSN3IJZ0NGfir9gXnwMGrGAYgBaAHq1AuTjVYIXifYjN
iA14Hwe6JvbwqjNE4+QAw8l1U/thJWO9PdiBnijp1QlszX4z+oProvL1D6d9fQfJouPAg+wQYf94
BjX0cH11flpVx4Xbdtlhuwol74IUVzUGOQ+KMuQVlx4cv5vhZlraEf1EUpKPVna3XVTrdsJbMlsT
rcZnA1sAxYweoCPet/peSXO7MXP4TVCm9eTV50Mo2xOzIAhAtGI9BtUcVXrz+0d9purH2lRhhaX7
WrgW8w8/drn93XRPYcywUhR20JjSN9s8/ptgcuw1RhDcxpG22SMNANmn+WcLS06hHp43YUihyL5x
O3z5H48zosFDBOK8w0sZjP95mBwzF2TMA1RlrnxDvMk7uwQuKNutkm8y++QAkW9TUgEBvFgcw+X+
RIuBoFy0W4lQKL0t6F6Yrt0EwneuBy1JzXxqUPQXf6BGiTwOGv2AePirN6HX06MXBd/DamcoLYC8
mxDjPcRm6MnB05kaeJTMyJU292xDHhtxFjV8wKkzYzLyoED4ekrITAqWgdjAZJGYeYR26pSSV5Kb
NA4jszCzTq5imbk/2yzwXT5EWrygPaR3ZbB10/OdvXMpwGBiGikmavbPM3+1PWtJXIjOrYjkYWBz
28FyAo1RgFMJSl9++mLLVoN+zw7JVAohNgjt7K2/H/RM6w0KLujU0qE7xJhT3/M4P69o5ADP6BTY
K4vObsvXigGqnn7jhJ6ElIspxpf7/TXfj8zdy3otgq6G2AdCnPb3ugaNfyvjAfbXGBq/Tag65Kxi
W6Ljx6gKOFVUE8apY49xLYN7JZGF9RIHmDsrxSjpKq9GK/nJ1Ck2fAe4OhKExR8INFByzelF1ngm
jnI4I9SpP2OFb2fP0PShh3mIZansBnKVho9l9+UMu1a53st6UqScynrKNkR/KfhIpQcXA65h0Y8a
LCjk/7nGPAAYKTCfjmWmDsmGJKi556yz49gq0dRyfMN96soweTjftdhTtYG0vuh1hp7MS8rAIf3H
0ev+FlpXV9dWWU62TDLgZ7A9YH2MzPYSVjDpW7cSe7YUCCfUd39/RmNvH3/GHnV+IJYn52eewzR7
2FmhfwhkOzLutU/3PC2xosOqE/tON15ZsJYXcQxLuselvV1ds3uK5xf9szTq5G8TXC837o/GBb3S
iRPojeE11X28QjweqkbL0a8PKPoGlG5xrPqwH/Ws5Q4sGO4XE6J+4HVronIA9uHJqA6HeLZdNdnq
KjniqrVCjBsMsGlaKS+PIzzYKoRSQ+URcQHSqt8j3tFYDMqUCBMXRh5jxIHR2cJw/mRaHisGbRia
sRYPdbGliSLR7W7GYGu6hlRFrDBN40mYX8A4Qhs1sYqh9XB1KLoFJda6/qlQOFmyZ76yiz9oSeLB
l/YlyyxGk/IdKga47wNPuLBHKQnOq68+8kyNat1HvV7pi/sGvywlBnyWS1+TbqX/Pl6V/taAERrG
DzgLxfE14Z/TK3Gh9Tvm4uRKA8eG2BVjpN8wejLhNGDdCkBCp4cjhvUk5mUTHuH0Rfer/e/91LzC
6vpk8d4qq3Wh/eN9ljOcufJ5wLr5PmnP3VpfEQb4Mejqyqe1wkJMwbLZQLmEnTEpiw8C0VdbrLfM
TM6YMsm8otLbS9tmKg5y7mi7+VpOR/tjdDpe3+P9jJyXqW7tEexSPLPLEQLwhnYxGNmRibJVduAG
AwEE7C1SB/0p2tT7DfXNjCWOugyIWQYUgCyaMySJWjSGgD/UCyzI581liivT6E2Y4BxmnKRUecFY
CvOMHG7MRyzXGo4a45cdrT85qsF8hGx9zDXZR0RAPlZj1RcLlA1GETIczfNUTIN4LfRaTIaTyn0r
xpv/RFEPbZxtApjmeXCFiaHjP5T03Z0aJuhQETVzxnk2YdGC345RaLBrNENrAghZcINglYvKlkVZ
F8cz/UnomQz7ph2mS6Q80sLCBU4/VEy/hu5jiVLHe8HqeJpri2ZhpUW95I7VLz0MJnzWORkuuvEo
fWLUl6spPy9q95x85JhOPLe3fB3c8lGEi9DQgCUhi7ARtx/gPh2PC4GvvQMyFSvZ8L8wiUIN6Dy3
yG5O+YnI1Db8/mlYpv6jXjMsoVR+R+eukGhq8oxvcTFp+Ncnr5mic97WNoY67iCHCL8aJqDyQ/Qq
XXY4zByooBgDRTf3XRlQeG6wtzJMb/Fxgz0+YuicIW3vb6hihpv+jAsC/Uv/bIwlOw8xm/2Vbeqb
WoVUOwG8zChARc5eWrQUlGcPZj0w3PTuyKRT48uh+Yfkt3zi14jpJP59aS855X08pGhyYOphe3TA
foVE1HaKlC38ODS7DQNUGk/iw/qL50GbQeMCJoOWA1qcMU/kMOeL5y6Xw5HOlqMBMM+BqZXSmPZR
VHXMBMkDpS/Zp7uqsL+L88NhUG4oOZw7UxFTQkghNzSRZl/no1V3WhDtDt2TZm8Kz/IU9XYEyGOZ
cidNrAjgi8F5JRPXui+O+Tt5MYcFBTYbs7sYxoNVZz6m3t6TL+6B/tmaCew/MNUJq3uECQ3O5aBL
XvGnzM/JC11GRY9eJ21aorZ/GCMKPmhlaKaJlZ2qVC/MD+LR/ojyBoj+gbvmc97bHTf3r3UaS3+d
gU22tDXS8NxhqbNmSTRFvj6YIKPFAxMFyu6I0d5XnJkOa5O19a8JAyp3lYgkGSxRNME1hH7pmvcy
6JOPHb2t9rRK7ShZpfDRayirJ0MlbPUl2fQ11ZPUgk1OCrgujbWGdYQPh1P9BKy9dQKpFJfoW2N/
9+XY7FQ6BvaQBwgc4EHjDGe29DE98/u1fx38E0tQOiqDr4fSZbQ93Y1mShvAsII6XRNyenYjjloH
Mh/3JhJ7Lpy+15/A7ZLuex0Hk4J2p9ahEg8A9lj2lAtxHTFndZkvru2Pe2WO/LOq+WeH89/R+NCG
pMif6C97i++qu/m5MsOW+Ug7veH9n2ogrc+JVEfMuIBuRx9ZQ3+ugqFcbXwayCPAsR7EHsLbd1Ng
/nXHuY5x+ey4YIry/hjtX0NK556L5lBtiCldakEv6ofnec/7BeN5y0gOXrLkoQ4iSMCQmSwOh/zp
46aV/WqymP0P3f1NV45Wozr9V3gc2Nc+0hX+WqO6QHTHeQG+cNzyjC5bKLtkHKMW5FzBx3v81gsV
iajFJhgHo2j89xtmeKIo0n/o33FYA4q0BjTx42F4jEAwAEOVWw4Zu/ux+8s2pyzS0sYpOro6ASMa
TSBC/T0s4GHcd2YV1BsaI82C90vjWjLI4Hwr9R4tcTBgag7+jrAtUvEtQyvEptnykwrcOeqp1mJw
zoHAaY5dk3NSzZfNWErl3VM+3QwevEJ9Hpz7Hit4xjANt7Mm+lLc/kFkPfQOzJZxoSAl1yS3PVrB
MuyLtbf6MlEx4h+qPoy26Hbogo0tzHv5BhhyyCptdQalBD45MfH6hrSU6HQ+Ou5tzVQSllkDyGL2
pLxiVcW6/sdfdiiVYQkz5ycHoXAZm0rkt3vXt1/6+iXlFW38+OxwCjfu4IEH+Q0fUg01h/syRxQH
FBBHs3oFX/O9YZorsnpPFd7Z3uKsRj5oH9dmQ6+Y75lroQGgg6GUfMr7W+HtgObwgtBd7fdKKgvl
fyi5g99DylnVb9gFW/ilgb78HJY9S/WWeWfG4Oa+uOjRprZmH85QTAsJgXgpQXe06eO5CIVyLexd
Z75jL6OEQAa5PxlS80t3Hg0RJwn2ecuNg2CdDu/4SlLYKszT3Lj9iyuP8vmCeXufp8qRC3Q3pMaJ
72ms6QxBJXpMsQ5c8m8u/N1njJhqEVNuuhmKyzHdCwXKyFfz7VCEt6PZ56EOjubq+rYL/4rZCqBI
h3uRrg58ANAMnMDp4li0xPr/f0BIdpjpg26d80mkNE2g88ydocCJG4xWr6b4rW9UuhRYr/kQ3zKm
uEdQcXgVsp/p4tkcgAjZLAnfksPeVc+eN+Dv5l8xnUA8weLpINO95jfDHzAGfhoFWC+LmPqOzxkO
Nz+jKz4c4+mgsCndsqPFXkXq1wfnqKguceaSY0Iit/T+nIo7g13wsjPsY1mgNwMtSGVWzhYqgnAZ
ydNDjcxSDEI1xGGeijoFvuD7xXcfSTbtmM8TevEc8MxOGz8hPLYq/YapE6aHUo1lbccluAmNQryS
GX+rVZuhaNv2N9c/pjrYa6p63Mkx4yVnARh1CvUEfPvqXjr+qw6+faBem0OkgzkTO4gxI+CWXIs3
OWLoCCbZb7rXXDbh+yqkD7dptmkavpFsqOye20p1F+poWmyoEDDy9TTdoTRuwYqYBiOqLfhxUFWz
d4WPwrCFwEJoGWBjEHyw171CRBdP/OM/5v0D8dxhDZ2G7isFVtB0Vh+NA74jFOW0eT+Zs9ozKaep
waVu1gPPt1vPLjJqQPAh1gWqdcI+ZNYHj0Y1ELjKBwEOIgFarE2jH5za9GVd/GTf4aclbqK/kxzK
X2BK4jgYLjskpeesPP4rtddAa0GEJAPt8jL6ghIsGamNwGk3qf0CGKM3EY8w235cRbaqcBuYnszo
3DwmphmidmwxlijNeX8yFOPOF0lzyyOubJfRx0PfagBWn6mSFSNsqp0hfj8nPda2sQI9CUL41ZJG
xA8Dq6auuH2Sy8dCoLxvp+8qiUdb/Nfl5HpQu903QwYgTlyafcWXvep7ll2vHGAwwBXH0oE6qAtM
DyWA3tv22mSARTjua72GRJKb6A1DeNoOqRV02R8Xt5mzao67AV611SXtaIFHJij1MQURds+aV9dZ
l7JqMHlLg+01FzPKOaM3bT3MZawP3tYAw1gjS5e9G7aswUjwFHp/Y8VeNW7MaSZPFInW4Nl9Bbuk
k8OxgQFSeJKGTtB0wBaZ9DcKx40OPwZ5igSN0NWVQWPIRBNqwkW4sm5Lhbn+hsoYvClEV9xOcQ6D
9v4zuJf6YqUtugcWxZnJHv4FDXH3w497AfM1zisuWE7dVq5fBUqXDDaX9wPEHzDFDLBaPqh/RzEF
3mtZgKp1TbKCLYvF8sD+vtVteBAnC4WDYGhPlzlaKNbiGixWD13iY/tx5rqs/Bu93fxG0yMPUCyV
/6VZzCozK/p62r2xMEbRJd+9dgnXdOK2Oe07/QrnJp0+84qm0O0g8saOiDjnR8LmSuF04NDen6xU
TTl5mDbnH911KzMGaLDvYG/XDRtbkI+Ngxh1pHfJx6p+f0sQA96HRBk4c90iSPb8/SNvikKI6wr3
2lnKOftgWZvuXv4E24aQE0wMOs0/cHM7cvhgKe7+FF4pmwwJmmWDYjKP4EiQ9KA3FZ3oLV/L36R0
g9/B1HPKmKAbP/UEuIVdQc6FCzJKZjOuat5SBwPN5LEHKpbayqQIgsrNz2IviXFsSNtcBgnfqesC
o5JCDl7tMulh4sKnkVc9KnhwD9+1dVMXHozNO3425ymr3hQ0ppEqPKxFfSV3OYJT1z0xBeC37Uo3
Jxhtg2JYmO1Km2MZA7VUvLYXcRDOzDS1SVSICB2XXri8+/QfFqS7aV/XzToj8/RhgLFuHglzToLs
jNRtppAk9JIbR2QA+zrnOOtg5GyhwpjpfhDtM9YXR933gPQ+zjpRyv3B9881w7+GWpfDb5tx9wHh
5pcNYOB+X/LxgJB6bneam5fITHgLW9Xgo+OdcLRcxgY59GTV9JavIArw3Nd3eneRv6xHkFzkD3HT
HI0su5NJwhE3zGhiHkuQR04p1kQWpxfDTZPA9A7S6DLSOCOiaMmyktuCMyvMdLfn5g8DtNqmHoYB
AW0hdanq5RVw3co1xZhuEGzfezfdfTw6XzvaYDds6nbCKShrspjUHvBrjik5W7Lvga3YO4rQSvSX
sAzyt0VPvIw+GxpGZ1Ysx3rgghSfEIrMoZkE90rwGz3FNE17L89qOXNVJonJM/gXDniQmKypp3WY
7k1Yt9dNBKYrDEd151NRGVHQCdUv5/qArIvnYawve4bnHAyUQ2f9b7AchEGNT4N2ZtMhQDNmleHI
f9kgNvgemD8zchzjE0+iN3tSmXlfMhuaGeZE/hXzrW6OV9Jvjz2TIDICbjrrtnS7u9dFBClLFbvT
yKU2dFktLNXo8tMBVVhF9meS60vNE3pKvS0pQ1Q/ZCqxMalrPaZ//F++MFPumOgVmyzIJ16lpuld
PW8ZQAMYqsyPRmlyBqxKduzKmx4kDCBkbE09ySACsOVGwlye/KeY9vxDMRUs8DJbekOHo6XIbIjN
0vmEZhAOAs/k5rOcgd8oTHIXqDL/iCCIWOzKPuCzZEzamRlRKDJ9o3Y9Wfr+6ifM2EFoGlNdUVOG
nE+9v50Ow57565JPTTg6R3bMmmV9q7ZuZ5y0bSJpuK87PKWUu1c3N293GbBDMV+NGTToIOMey9K0
bVara/VMV7ffC4pSl729ZJW4Sma5aclXJJ4pzxaKhK16kekYJLLM581iLPyJiQcwcwl9OSN6mBPi
wNBjSiKlPsOhGzUFcYuKMPVEz7K+iMEiWdWZzQ2wNrL2qHM+4tGR8qbc5zZNjpxQac4S5WulPJhE
3mBjBuvA1NeLMfLcBDEM0wJhnPW5T+iMI34ga9NiOp0iaiI7u5GyE3K9HMTYZCmFqkUzEwPHVcZh
4pMQZfjGtDaiXqlHT84h1SwW+Es92R29YOZMxjUqlcNkvrhmJb2fcXRra+o0VMn+Cu8L/bF5RF+d
VS9f449o6PABHTM6intEMV2xsUp9RQfd6qt3SryXtYW557z2pByFXxFWIKYgzv4nOdkvX0y7+tDx
njPi0g/DlDShZt/ueXteaTSokgSfdiM/63syga6VEp2Hr396nZGJCdqOeVVXmohFM+EY963jRB4S
5o38eqSFsoE1cCFu0eZji8PBr0aYV6mkWXcFd3844GfWESX72fJUntWMZUtmedRMPAeFta7+IeKA
Rm0InrwMcUKaKee3fFdiOv1uL/aa1tn80066OKwjVCOTA9sm/3ms6t0tJ77SisSTXGYL2P6hT/4u
oTMd541NqPHy6B0qy2ujF1677corLWccIWo4Qe7UQS45Xiak6fphOLZXq/cGzvriZ/mGPx37s/da
9zClc/yXvvBfOCiRSRRiNjKLuoFnGH5vRVLbyBj9vXWHoBkSNWi3z+Lg96PqZs7JZ1usw0WPJOd/
IU6Oc0EL5MlkXO8VO+jTphwy2kREykxU8cT5u/PwF9h/6V97jikt3nFi2jAbBN0txDkxRzbVGSTx
GKggH00CrIilIxtY/2Ej5J6Qaeg8lSWzZ/0yz6Gqon0MGRrJyWpnDggbYcoEtjXWc7Q5NNhWYPLV
8Z4m0KxB1xmvuf+RdGbNimrbEv5FRKiI6Ct934jYvRgue1QUBRF//f5m7bjn4dw6VWspzDmaHDky
v8vOY/NNTy+4lpBSOLZiJI0CAGNU1BUWH3Pr6WmrPRY3+/iyvTpCznnFHPFznKAft+p3msnl2VfU
hNo3SXHpcXR2o8odKr2A+SDnKNqc9WWo7MD3rRi9DscqYpYMbIYwYWv2dH+QfncsoTiOczd0CvqI
aM6qm39ZgFqZnRgufJ1Z31gbirHHdMj3O9D+kNY/9Bs95Y/SQl/6IW5/69CQSm2u8vB0Nre2jdn+
YunED6GvfEQ0myZa3fctvEBrjk42p3Jk+qxQC6ezZY981ujzS8/Gic/rZlmWAvegctvxpvCDUrix
shUiTDMvd7KLSzcv+siGXvZaZx0yoVgwXhGpYsWDQBOYNJ3440qFdrOdeaMb/kOMR0BuZlYYblIV
7sQ+nSQY1DZYtY24zZsUxhzDjbUQcdS7OdP/s7mcTyCp6wNQPw5oejzjmY7MkYbuse5MjP3IBKY3
Ma1yOxC2n5hIvGZMMpITsJwYXETyUtUYACH3hMq99vbmhb6fuCkd9RK3GxtO1VrRMMHi+Byr41yy
jLQMU3wCOCjL9lgbyMQ4lZ9ijdhzuJ492CcHyWhxIBv89SvN85T5z1xJ6Yp+4qyTW5g5MCAKFh9A
36k9pmgZGgyfRw0OwZSIwn/Q1qJH4unnlNdu8sQwqOdvXAMQHndVooOg5Tp34unl98yTvHqKbfMe
cNGZhwCxL3iC5mZj1sZXVO041nCnepEyCsbm46/VzizQwCjXGrZWsGX7HireHw0Lo14/KwrmyWdU
8OeTU4qRCquuOjtbmKV1hg7Mi/Kw55lMPRa92LaFVSIYOtt0s9Jf9G0TBwOwH2gPObNFTMDF/3a4
+Qw2uBwUU6v8e+AhBIk5saNczoUyo+Cf6Q7uwJFGCbWrqVw4JGwQM8vWdWfer3U8zrIMxVHoXaFT
4HFrZcM/HQmaHmmvZ2wfqFzr1Z69PeZOXNIznw+5yAZrgXJ7w0AE0XK3NMdIVYGaVFmuzsHTg8rA
JlvW7IV5nkYbf8vum4G80P/poPFTgFVtjsrWTQt74pqwORHx3+48VU695TuklGqF19ghTbFCXHfz
PjiNMd8TMdajnpa/Yxzr5/2s8WQt7f56zpvouBNO2yRJtO6Eq9xgkeUo2ERsV+o69hJOKmvD8GWo
WR8QYQcxrWc+Wz2VFL3fsvfLwu0RG2IFBAI6x7T5SxnqK0Z71bNLLCV3rltxco+A884RSWruxI8x
ExGRXdyjlDj5Lx8u2LtZvrTty8vfjCQ0de41IACrH+wU87pvg7GQpVt1xnC54jHjrfcgXTySDbvh
UaHlx6fteCML67TPvAoWwTW4adztCO89Umvns1cbnZ3OWK3GcTmvTTUsNY38xMYYlembsk8n76no
B1gptuq6ZyaPcRx4r4i6eEpHkcjhIkASHmvoMsQbDpUrT1wS1J1MUI/O8IitHarmwF92EWbs94pC
/acv+vQuemCuTCpfz4wWu4M6PYhZ1oKQT7lZUEqkg/P/v5cTpni2CUFgylRbpS0x8xGK0NQJhVOr
VMCchvOaJzf+IxnqkcRJhv/nUZfTNlGFMZhcUEPkT43vJuULavzWEOwn8uZ3vY3ga6Az6hxTaUY+
JKS1BMOekw9IWTKi0DSPz3lk9hOHo8AJzypOL9uzhhkFXz4/f3qJWwS6f622f+bHbExXx+Lhg+zy
u2rb6JKwBKovFnja2atVzyCVZVjP53qwe5rulMxpJQgF3nhX3pOHdrGIuhjGswqr4YdH0UPcCex2
NQ1WfZ1cD8tJp+Tc46yOsXfq8JwXxVB4fKOSGpilj/QcnUtfm9K3f+lg3xV1rrYLzBcejym/gins
jboGw3LVSFu/09IGBbgFPrA8QwxQkE2nSkFoO+2v/Jbcql9voSxrzeJ4zK44NJLzATgfNLHEfmEH
tJ9gHMQ/OyIV2dTaEdV14jRuLFQQjuH39NYUUOlDW5KlClaP+D8qkzeJU8fEIY8K2JcaDJcJCC0R
rJnJlKzG4KNnTrbfV+YSBU0vxEGZmX2EZFALgrq8uS2NFwDSFmqs6ZF495MZi1oT/rRzxFtHGXAE
1237jbx7fEyp00mfE23ZeqSVN+xQuFYWigBByvP2htZomXPDM50DMo34lmMWopNTvN8D4C6Lux7X
s/XYDt9k3RfFB/VPgx8k9YN4Eq+dZI1N4jdb8vgNZSfqTqpO3DgUSv8IyC7a3o1cxMisc1H8ZZMa
gqyJ8+HTPpJkyQ3M9F99w/+sfK4UF4RtZgbU2i9Hj4KOb3+zx+bcp0Ih5K2/7l9YzGDKeLAw3PSY
EXoF6R12HtPB94yKHtfOY8o7mFPoFljG1vz12wyeR209/L2oVJH1+auI31QUEJQ4bA+XkSclwOq0
3/YCncrl39vywiH5fcwHxEKnT/INn0aKgG791Rx02ycJigC6qiTPg7Ti6H5s3fyaHNwaeEmEFq/H
L9mfFlQi4WOravMxb1jRLn/EStZpjZ4RqduXXnI+e84rvBo9cdGe+hH7mpN2NIuUjibDewPLTHJO
ZczHpnHMUb1kWRn0aqBtf3MYUxnWk61PlBtPh2uxen3ZlzcPA6IpCM115/V1sENSrXHR1XSj1WmN
T2i7+HxthTXPypQRGWZwZn5JSdbzOIghJTKVDFTkT0qH7QS78Bl/Wyfedd99WYCcnEVeQjpCGgDf
lQEMw2SSdL7i1V4H4Z5OlTVwhf1sVHiokiEhhsJtbJLe2bTGi85hMynsYeqRsou8kCzVbfyxybcW
SMkDXRJmr+65p3cBM3CXPGCCMNJY/MAP0HAKWa4PEFFyeFImjY3kDG2F8liF1OIKPYMRzmWn6IWH
KIITh1t0oyIZsR3OO6NqHxMwBRdJWIEgLEmXxDDQu+W39flQLdCJXqNW7bIsw7isCESv1i5eDW6Z
XGHvY0nW22/9R/xJh1YFF46VgOXblVI0oedIhsW/cOz8Dq/8ebgjieF9sDyZIIugsaKuF941IzE8
tR60UXaiyxzDhca/sEX99K7LDnzavqXQ4oqUBXSUzVWaMRjGUEPXg8VDMuqB1bCBzpoy9cNLA5g6
wZp9+kFlXRpt5J89rJtyuHeIdGhVAiSdFWjp9+AZJGemcJYMDeVkVegDwkg5JWo6WCJr4bQb67R7
rS+7MZaSyB2M2TBHvyKQ6Kc65h3gj0a14WpfQTmNl4cP1VoeGoLl9wSRhVoHbiEZVJzJ9c1zblzW
FhAJa+KeT79ntjHmg9ocnX8g5z0Wd9ZpptqgNfcVPpI4cWEDyqApvXlfKk1+fiiJzXZjCxFmnNG6
nJIhkcy+oQq9V7cYet1+9qVn8J9rjGTFcIOhLC3BFjWd20V/w2CmnKUxg+vjoZ3Jlvbq7S42AKSf
KXjU/AqBd7S/L7/eYPeZT7w2hjmg2MPdomamCpQG3Zgz97B//tcZJsPZBxlbIc3Ntr4Fu2l6o7tU
ko2Jh2O24pjqT0xWWdcMQA0gCwvv6Fe4vZJ86Rl57eVJf/0jCt3sMzNgE7EFvVyUf/Bz39aP+/rS
j4+/SZKfoEGaUhgxGBeBYBQ9dXQf2GxEu1JHpJ5pNdWesHVyx5pYr6Ks7ftfkCJeb5mOrS3UUWcM
jRoWP21oC2z9E0tDOmJ/CHY/ER25ma2DRBwfBcUTcZ1Bb2dAjai2KAkS44eTIc+uxzFgJUGMCG/+
QnkrHScE8YZhlFM4N6eNhZDOB1fVLiCcIZ7QJz+9cUYucG8dWj9TQlieoQjTMQsLrFziv/FF9ipa
oNA+EWuZ0vCzY4GgX8Kld9GTJIq3nHYEQpijQuG4cTpYzGAFtuftGc7jtmWewPXQrytTxDHshp3m
M2KpP0bZeKHwEsg36cacBGc+xeeKSV9LrMRMCG/ap46DFbZyZEGj4Uju8VPZfi16e/QVXt7PHC8L
px9CQJVWg8UQYAtVNH3T0ObIel4RA/srdd/4A1S4IAIzfV6h4jJCu2AjqBxnZAGiU8iyFC1OMERW
tfFKXA5rRNPMYop6B05BF/0+u7Jy23hUSnSiPziWtP63aLAsojdKFk3QQsBS8S7ROFhwzHr2/dhR
VHZYkwGszze78YGNURsSzfEFVwUVDmgEkKNYr4IANr1SCT41G9RmFFRLZc1E7oJ7TSy/sEHqlpAY
asyzOBXo82zhLuL7Nd6dha3RsG/AdnhBCAnfwJZTisXRjs6HIKfYxd24TLSeMJPt4nYFvx3N4S4R
jCN8lE7Gx6zcvjm2OKVMNBmeG2XU7HFWqLFc/m5HSyTaJFqDqMc6pialtEGjJYpNgKRcBe7y+mw8
HagPuspWMIWWU3gY6WJTxK9BK+c9K6JNJnukSf+SvLBwGxLyal34FNKcLa9C+xVWkZwOEOGC3p7L
U/Z8/n4+vCvrgQjVKNk4LxOhE4z4WofA9bEfY85tT9v2PTns2JbYuJewT13iLjgzoj0A1idEwUGy
qXK42CNrZI058XeD/A7UVAQgaSaZ7yt6A2HVRXWjy8nZQ7syUwHnFX4claAESCLqZqS8rcu8CFBY
AmgYTicuYvr5JD0lD+YuFppI2nB6XzzMAY6cksWn83t/LH3ao5j+leqXSA7TrY2PJ5IANoZvl9f/
ml8Iuj32veenFfuJVjf7zXEI5DLhkSgHBZ9qK1bz7hz8IWbEqiGD1FICIXCny1T1CPKZsKIy7iN5
273RMCBmaVYwjaiA8LUBtvhZNdUj5Yp9ImkjpLYuQe/4okdu88XCiIHc6+1GMByhWWGR5bwAmUvc
xB7YiP4Y5m3A9GRL1dITcM4NLRZlrtZIlrDxt2EvZIBclBBmE/ulq1q/ZBNyoNtNVW71FXQaSTIs
Dz6mCLdvtggoThx+Mz8AszvtRbjUPlvc2G22IOxNhFe7SdGzQwgrgAnoyMLo1fQvMRjdjhNnXGhR
UZKyIW3mE57K2Yxa65d+TOI3lqcbQFZkldYPg3sFWH+ZvY3DI4W9AzlEPJ9T/LSJtyrakwynzRKv
L7G5prg8uizfLCR3rMsz78slpl89vowNa2NrLOgr9wpuLUvUxuWVgbI5Xm1mA5LSi1JLWnXw7G4q
rM+bQ1yhrSZ8fRGhciUh/GMo6GP1yRm9GQYOfxKP7ct8oCNsmHih2GowSLH/0uUAR6vHvJhNWFrT
+snNhpAPZfM4WMp6L8AnoWB2ZN3syazTcrZ5wTneiVCa2SA+VgY/KBxscfOJKCCeh5v3mQpm6sne
7HcQVG1yrT1AHdZCygIEp1O1FtsRoq6CSLAoX1qsihGs5NS36duE02aIXCKqvA6NIjLTvA8yRgNE
lkDpzDgaPsAb421IJvBErDlyjeYLHIwRDgYdP3Nb+Hh7++0C1UxU0lCn5fOfMlwVHNVYSsB+v4SW
xEF0z0OWjSWVjTkSwJM1cd7Om9zJhVGT/kocGJK5yz1GB2cPVZp/Cx5eXI307XMXoLclHCD9g+AJ
9ldg06b39rGh5ECPYtLqniG+vYM6AqL0nfbiTUalzbfjE1LvTgIgdnSfRlN1lqGh//Eag3/f4Rw8
MhVOh7AxBBq0YCB+cK4VZuuIlU0VRDdb7ZI1C+SMUBTtgQgRfHhi3FCTC8ueM9+qQezjDTx/NTLc
J+IvX7rDvpwzQAVJUjdexsAb2/8/c3oWnhNaDk6BKBu8yqxcVsJM6vqHdtsAUa4c/TX9PJ3YdYTR
jN04KEwFSnzBu/fkXBbSyQGvocA8WWycYs7aEJjQptt18LeT01grvBKDHNbDOCXI16aEK3oyfi0G
6WjTICbAChpGdqSles5vQsNIMSAzwO5r0jMrRJcXFS2YHgu31sQFFjRT5u0D62N/8tJkL4PpkwfR
+TZ/MxabypRI57WyqhbUXPrGfzGZK6wfM73a31isbe1U8BL0F80bu/I/iEFD5oJi1nKJKwuQ8WY/
/vquwupN5Hf+/m2q8dvEZBKNMcnmJ3JWe15HtaACp6alKXNtOBw2DW+O7ilx3GZJncgPT0NNJ/ZL
29U+MkS8qX8287bsvlnNGpiD6TXmkkR4l5JPZAH7AeMMjIEvFcakpdD/fPED07rszIDQKNaVNbQY
EuNVl91ieNZTGhWzgt4s9pK54WcHByvRr+gvDKz5yP7QV/j7X3CfE5Hsmd5UHvDT49rtO69FEoq/
RHHE1vE36BOZHXHUf3HjKdxHYIcbDan876+k/cMPxcWSs0QRR/vYN2UxbQKfh6hYulzBXtDgXj/4
K9LKYj2bU6zi9Qry+w6QPrAuWZnjkIDPC0vk86140dwBIZXGWm2nAamY7+3mCKOsmV78e09nHbqx
5QXrZz4bwTzhalFJ8MbG9ihMv0iMa3cLJbTx4hkCBSBaBswi/gv8XOopFNInWQoZc1/x0xs0PQa4
dS2F7SFaYh7NAsuwMtgo6nCmFBcujpa8ItyHpoBvqicdf2v02ok0gpMGO48MAxFOIe+VKWDo93Cl
9FCTCSpJDPVE3U3zBka8vlto5tJV+ldCGrpWpLV6X+7fSNOadYqQ8je6W9iVGi1/gvQXmBLNcs+R
D8KjWgoUV5zcs/+cPkUG5Qo8g8FR0fYo2zm9YOSUU2X+tQeLxr/SfRuFGShh397EfXqpHwpR1CJu
swAJfj61N8WSoNkZtFqg8OEPkb4uwCOY+t0qI0w7DWkPWoQnPSZgRCmG7GC2hDWNv5qxOM5Jb/5I
4H7HuqMCVVwkWXxy9ZZuCLLZovem82al57qr7SGH6EIBa5Yl7jkaB/c1pZVr0UpH7AHZdpZf+WnJ
YDl4mxSd4/h77AVPYFNZwUFLO/2NOiytGyIyH8wAhmLxcaWYtTfJBxgCwK0ZYmcqJLOqjcP/I2s1
lDLIsFA/VL0yJBZP2Q++2jgmiEVG7CD0XGV1dDg/s8gJk4v9R4SI7LsB/7yv5yL51mGn+QVwmeQK
UUUkBAQAPQLbGOE1vNhKhkThxOgVPgxEUa0Dc/55VOtQcSAVWRsgagucT3dqU0nPEZr3AFkb/bOi
VKesuidtwP1WXixGi7ZsSH6BO0GFRKn9thjDpD1/9TJZgxC9pE0mz+7wQHZEtE+HwCqyG4eNURHq
ZIievxl+I6yLnRLZBP/0efo0r3wwKuyWMEW/gMIZEpalnl4tsiIae4hHDe0OPu2X6QM9r8A2huDQ
3EsLwV/cn5/ewxXXEEuuYCnKnRapnr5FmsvLHdmRaaJqQ6gHY3/aIwzhOBg3VxE1qV/apHF9aE8Q
jnyFuIKa1h4dOvpgmXAo4rm4SDWj2InNyzGASageRkfulRTfSVedPcn6WW86UU251fvJGKYp7WWO
Nq4GHMgqh0GGYgNWgzIeUMBEuAAiwyIoaptI1tavhF0Kfs/b7FvtvHR73i0hgKgW+8DGCwUFwuNs
SM3y9ibYZkDpRU8MZQmmt1RwPX6rLQVnaQreTDqlvfbrVOjlDRyszN5cgQRcRsVxHX1Uu0ifNNP9
eRt/8mdO270xSZmD6Ay9donX8M1+o886PFEDcrNVHuTiexgALYX4xnH5b54osvkkxj3mCoHd6Lfp
VWYLFCJQG3yjN0YaJniFt9ErHi6NJGkAI9pDk112GD5j77c9X8LLnqQJzULUkEhCyE/heDsJL7N7
cl3d4clsSucWFunQKVS2aZDKBIDdDpbI67L/qMIbZLK8fG4n6Q8QGb3R607O64gJ1HN7rqebDBmC
GE3zhprsk6KtAejJ+tx9wOJGhZ9u37w5/Agon+t+zsSL/m7kjGC+ay2TbPwGoKHjnSvmcaeEdUy0
jeBOnf0hzYYA2k5mxWpKcF89PZLp4u0cR6wcfcWqLmoPI6vharT749t/UHV2f+2i0AdAViJ+/+J6
p8bycrJr+eg0ezYr6F+rZxcnh0KpZtFWomowxpwPVcOh9pN/0gkr5qJVujnCTRXYmmRO1iAsG4WN
3jT0UGZk9w2y95pCUgXm46ug8oJ+azrijeM09N1g4qj14Kn/naDq+o0PAvZeINiJLVSV8fbL9QhH
KIU1CL33VyLgxcAL9JZ4hBcEi5HR2R5QB84QNfsEQhgPTQH6TeCyp3PBm+OrtSD7CDLyh1S7Hpcs
HlD7T/uG8kd41yb81QC5ltqBAz8fpz2kRKy3A8pEBc7iNC3sNcNN3UNZCCU4DPMmDuHIodP/hizd
6QjwG+p0tCqt97zSDr9oEA92iMdR4VUZy6UWECtvjedR6DWy5gXV3b6gtVngWDy7JkT2isbq7E7m
FBcSdoDIA+IczrZUhq4nWf3L9GkcYyw6WX9UY/g20SwIBjtkT9lOPhxGuzcu3WRb++4ifTnacVb0
1rvMlZg1P3ZPzu5pvs9/On4RkxTkwy1B/stwdNeEGzUFV3TmlmEuPuOWPGac2NFyE7/mb+vl97KO
GNdR9Vf+JgJ9JtSRneBRGLiScfCEsgBNi3ZZigZHSS6G2aFDDwoHRCQjecse0xaZWV1y+zpu9uDV
IhRQmdNq3NItNDMZH78JVfzVALtKEGadIsx5+CHQZHSzYXAjWIH+CbjzzFzqYmwiigu4vaOs7/Fk
kBGp02u80dGCdpVEdVldtX7haYUeJsAnUqtvj87KbxzickjLymCiyPFRJzm1ejemciNm3fJn+DlQ
geLPE4CFudUfRxqbNhOeAAOtDGSISPQiwVGcl0EvvS1Ha8Ifw9rrlhBjjC/iJvw47ck55ZDiZOn0
1v3s0zdkKAwcunkNMTzm37EoN+tn9fI3ge3ytYF9Tm4PNxYY2fsHYlUgP/25goZFZciEMWcyrc9i
F+2EQw1YYBP0LHryfBxc7NffEEXP9BEykGfbD2o5eikn9+sV8MsQ2gefWeKhybhZTMBLRquswCEF
9XC/dh1SuUACoBwJxn0SIqAZ+Tp62gCiCg0qurhCi0X2KmRIYPTxHOlDIJ6VD94n83KomqioJwpn
4uRuBfKPEGooZXARfrIuEEl6ZhiHqze82DPQ6oeowc0FwHHGZDTVeJgV1JMGMaqEAXf/ajwyetlb
PoTognnujIBQLTqwARoa3Ozl6MR49Iwvk6xLCr9exNXb4rbolUG5ePkymjEVq1lIMGq0NfrQfRuK
x+oZy8miUniRIDZTqunkyQmlRLFzaY6QHAUcJqIhzRGn+E2ExMzN4a4iAygaLsA3wKa1GopBC/rM
kCbHC7b9AEN+Jtq+Ntiw2YNGXvqa6nyR425I7mBG3JW4hKdYeqsvsMUrH/jQ4dLz4umz6e2pyHpR
kAjRVJobWkJ0Ytk5oQmkMrzYl/xkn9y+txBaPB+nAmk4pRKIdt8GFkQ4X6c6QZjVULCLAWV7scFP
1WSeqC021M/8PGZJzUKdnQ8PcxSqEEkWoKmYZFuysBRXkuohngcdfdKLPrtBqLhIh1PEu0NQBgI2
ImswNpma/Z3RpliQNh46Jut4/d6eosMbs5TOMfHBJcDJetNXfncBPlBopN+0Li5CJ6XZX20OpAFK
08NpKc+/JCgdgN/gz7rFGCXGI2r714QFWJ8sSeZDZ4em6GV9dpv8AeKVj+Ntq1UOe270PCe9Nhs8
n9kpIkvboAFRMZfXX97z938c3Kdg/+7gNQ3pMdao6eofnGX0yvklxODh9AYI0nOYhzHPTr7xSAqG
0KCjZ1jFWKwOEC4hiP5tmC+k19p/ZI+MyYLQfDQo/BF1rtefECJOD5uGA9rbEDYvZ6NUrC0iCSww
oocV/LyBdeX+6uPlZ8tt42rWzjWfsGM0JG6yzYZ1rwYv/m4/wjp+2FfxjvX8bp1JMBdQCTwsDJ0o
gqN44/QiGskYAdVQCt5/ZFih+zoy5aQ4UBZ1TGgn2779pDr4eXLKMufHhN1bOSrWEQfwgzdwyYb7
wmelwM1YJY6/XFJmlRgMJF8bh9hFHdJ4WmyQ8klP6T2nUg7HhmISj2gz6WUmrnoQg7RnKBA/kDXi
Nk0Z257JU6gZnyw5ubAWtvh+XHl1LuwRC0KtDtLSX1XQMVXM3P+RBk/x4GLdDgR1UI0XgXXx/ufP
Tb1a5PcFJ7OqtccfNSxDCvdydQtmXNwn0MyC5W19+PD6H+d2wDT1znK3kEXUaL8QmAKUMDbuw/5o
O2BYClWg5RpxoBO1hImO/N296GOX5U9R9NMCmPWa2l6DFSxABSjGmKIOmCYFG0MoqrC0ZI9pe0Qh
O3HxfudG1UbJfLZkMXEF2YsqMxe+59ozL3Hppeu7mWARKEk4QloLdP74g93JcMX9JcN1D8Sw0IVU
eeU0fj9REiQNgjP/GxPA6WAKoGRjyW0jFg7mqnrEehqkZtkx3zoZJxaeWHZ/Jx3zpge/HE95Y+RT
iRKwOjeCj4NDg9DuuvkN5Z8Q5yasXo2oQn7omo8JhGMgNlRdqTc2tFhcbj7jNRng4IoYYGs0s6/9
opuSAatYRzd+q7c3tAfeJqwDWHFgFmxVs2Ar4Gb9wQSYHe2BXe7QmTdoxrPHSrTqinGdY0HCv2/+
iel/MFsUjlLPObH4yCYSB5sn2Wj79GmL5yT37Yv7NIUkE9vN3VJUTF8T4NyRZirEdQiXFo2ijfvK
n8ryArKC/pEqH3yRAwxmMCucDA6vl44dxX3qq8mabtSjcKVq/YXSsQse+9u82qORgYUNgSd5I6PO
OOYT4jzAf+ST92zwI+iyR3yKyYDEFlbnlej5N4ZIDazGF3dYhVQQxr4vh0KVjMs+FRrZig68NCAi
sRpi1L5ivnc9DD2dHorh2vMPxZPZN70ECnLZHx2F+/Bp3u0v08O3JeXsRAdD62tmkAuRdMWgTSOV
UriE9b894hDUSNuCgjW7a/Kbg6gwhwsG8Ti+znCA4rzd0tMSl2ngbpaph8uzc0LHJWaLAfbyX+N0
/onBICqTs01cb68Jgy2LuwS+KeAyznBAG2vVNgfLZTPq+EHXiikHP33enw9J1NQIvCVGvEoOlW4Q
DAJehkPlusF92Ctfen/+jV4hncF3vdn1GMD78vE50atZjzN1osY7zdrlefrcji2Rlc4HdfUESrBh
7UU/5t7suvTh7DV7VsigbHP533+S8ZnQxCNMPK3cz/EayOHt78rCCYLCn7jgQS8QGQ+UnM/I5Tyc
wJtoq6mQPg5GsrQ9in7Zqch2IMQYnbcKEgVKhIfUqHG/L4SHxE4d4CGOK4K2UeW1Q70Qd0mNJzFx
5k8mOrBRB7+NTdV5E9zYqLsDpIgygfVoqBGcGkY08Hlah2Fc82SXxUT/ypOxYodcwyz2RhXGuNh5
G1sRQB5/FD/wVq0n65LZ2e//+OaQLiNMe/ESYAh5Zmw+YjueyYwp2qs6ajkyaBkAdIhC5m2hh8Wk
CMTHm3jbLxUaYA9FHfQC7Vj5CrgDtcwMBmCTCaOnys9EkyJ7rIt7ix4ISgF02AGy/MQUBZbFy2p1
2UXhGJ+TMjhFjU7T10+k/auEXwPlZ8/pjM7p80BXdsp4OQCqkEkJdpKBY/sKGT2dVWjYIh0MTcrp
6Rg8Y5PfKJXgVIB6oXwq1lcpuvUzyqjBxz4iNGE35pIp8l37IqbB1kaEon36OSDPNsXrg4SAmjqj
STC8mA7EHeWwD7xx1C0YabN2LYBsmhXaCEhS9DkSIEdGY89ZlDj/TNt/xs2rMKWuoy57oqF1Pb6s
iu97ZWDEVqEmymIm0jiLcfCK9Tvuz6vk5g0hyQOnRqpBgILQpRgT93ZADcY/GWWuurLLQNFDLXyJ
yDcrf2eQG6Qi3TXfCd6ymLyJPfALA6R4hLX8HTjwSpC8z6/bZ4DHS+tfMzjDCvv35fJ+fC1LWf9l
YBzt8nskmD1cJtuNLJg9GPFVQbOEQnylANr9wAufVJpiAtLGlYtWWEa1Yl72t+iTFnNeRCNAJbbe
FV1WmAKX6QA5AL8GXKKVhfELqSUokO276oohL8Glmbc2HB6KudompxhwauEeFcwQGaEwnOFDEpU2
uhoULDb+m/nLIxNZg7i/fDOCiNXdwGs97J/TciBwg7SECPYKLhP9Mr25PVtybi7cOvO0ANv5A91z
f3sGMxhh/AQwg7ZPyKgVuKxDBpajgiMF1VlHBhCXk8YU9lKjT7KeXbobEDUa9mCEUgw77azPvpk8
tWeE+QsCo6e4agK2+w9aP7vXeZdil5o0vpQwlEEEx2ZmpknBT0ZxHuIhLqdxPxcL1SqbF8jLhQOf
KRvR/+w9Yqi8FQDX1XysmCUyxxPylMq6743pKxl8ImrgLL7plXGhGGZUTgHs3Mb3PW5Ud8oEhwVP
ow6f+SR5LKSZsipla4RhpiunD/c2bfl36ORZiJmh0zIdB72V0NoUfJLtGFbeiKF1FTMe2H7sq7Ud
c9SFlibP48TOARXqVNRXzEBBePDNQruZj8WnV42sxkWF0aGXEcv8cwib1pSM94Im6/gMytnHIKXz
ZKBZuGhgrelTaOoO74VqqMH1pcnuOZRd9DABMeMnyj6anAH7r36JgiY/QDbkJX3iQnp/Md1g8DHj
WxLSaDsmTv4IkGUwGeCIAZx55lxBiP5gI2tQoTo9SE5zMYAFbnX60LjZiKBpfILGBtLsvRg/zXEk
RlNcabj5Eh5ozK1QwNZrNvfy8VVvMyY579bqKHCeeK3oAk7huv81K5pkJaX/aPQTDK1mOiFibrQv
Dm8XUy6NwQZPQwBvliFQe8Lx0r73EDWJSSAFTE6qfj7tKf4wL0bXsnphBaeDu6tA11rxMBnjDv4R
n4g8t+kAFgDShsFZZRVYG3C1MMPweTqTA+GSGv5iDnH4uRt4FxliCKx988lQA8NB8aXBeG7LMnjF
z5uf5+dFR7BVmUex4O4irU259uQcCDoSij67odW4RE6aRPi8NeDH261QmcGuSDYXyP4lsFGpbEj9
5+krUskpQ+1iXw8TUwDd/fmHhSBus8Hc442oG8PrSVDkcGaRmoByQCtGM3t1cQdgBEybxejLQUIS
9eeXswH8Qxv6Ox3GjwBmCUXpTKxmFagXb0CD158DZfF0OB1G779TBrQcVwy3xCj0txzZ2Mw7F+oN
Ge1/gW+Ngdq05caWWNJih5jo+ls9OY+PLTJaj9KsojLpqNoR1loyDrvNui2CQJdoaJ9RK2mdQn/t
VKM83K2hPyQuRapbsrzLDCBkmlzLDEChhyNGOf0MjUmi7qUWjRKGSPfdPS7WjT9htHQAUKCcC3/r
sQZ3uxNcO8RUM2l//yNfcTInLvFYcnF/oVHgSCKPv7ESch2wHNa9gKTq7m0uexHNFV2PxQSIykZJ
KN7dB3EbosdkdYnFLHNDeiJJXXjQnV0vB1HF5IyxFJAvUJZqDKalXWUv+I8UJ2YZfJh+0NQRe4km
P+O0fEVslJAwxlPwv7Cz92TdYLJXWu2FNk3yI72oaF8OXzbpC5B+BGTzPaK5oVdUodF3fpkNLHU+
sO7uJrvUgke1qyPOL75Pw+XEaxIojTC2QcZFM0/DsKOGQNOPaoddvU/6nF6WDbfN6AGo32GMiMTf
oSGnia8MJxuOOw5oOQVzDArJd7uZ9fRqndFl4uBD1fxGfNq61d5gXBH88bDniNpEPAYEWVN0gdHt
iqLioKw6CBlxbbWkUtA0wqyJBmo2Mt8OaiWYs4KjWp++NoZBlSuHAe0Ry2Edc7MakLciZzAmMD/+
xx9gQ0Jyu2csTxAy+T04PoGVQyB+x2L75G4JytNkxW4gk3uZL3OHufkUPlVuKvaHXsH8Qn9Fff1v
OlvNX4Db11iC6b9ZdsHLq9fw9r/5w0Id42Ff1gUSm/bI3dFKOvRR4SljsGj0QwG70SEYbfaENyCF
eDrSqI25syNfPnwf+gNAhYYKKpKsT5xUITXKzMg/07vFVOO1fh7av38OFWOwXTRmjyPnAc+OeE0Z
z5YQjAR1LmATTr8uZcgq1obKEmANB/mRfecDhpvVH0zjlidRhx/mLoXZ+fJK/o+jM1tSFMrW8BMZ
gQiCt8yTCOKYN4YzqDiBgjx9fbui48Tpi66qTIW91/rH9d2NG2B3ixEREovdDcXRDaUm6maGZy6Q
zmI7/xnrQiRwCLhXnN1CSxqdo/XFthV0Ggx26DSooJjThMptyHF999ZCXPliZ3XLPer/GZZj6GXQ
/Im25u/1kZ6lI2YN8pbDzQL6GMLjB86cjzkwsvUQYWAeyiATMLHfOV8vw7eNjshUJ+qK1Li0sdU9
UeB6mjPvp+9VzUeizj0abqfDk2Sq2dM6vdNHdj8+/5oQdyfMGbkGMa0BKxxsy8t8RZm2/0QAGXF4
qLOgsnIB92noDm52teM4rFfStLKr8Ea9o8FHCSNJlSubLecIlAbAB99PemHLtPdnAkrfYjbggWpt
UaqlONIDMUEfyRKgFey3j2w7QLahpi8L3ngOI+b0aCwDF/ruij9SI8MrZbouDy+HL/gUZYkTcouZ
6HjGGlLjSaLionDr0wscGDjd7/m3YN2wKenOl//NO9wr+w1Tghy+svv4crz8b4TlfOohTVJi7lzO
ksfyqdnl7qtFm00oTxWyZtFfvo37vl3z2mE5yo/wyKME6uXM43zEDYIcvpp9WLb9jzqlKJeB4xLK
DnAAMB+zq90fwLeigEQXJtRGgoESJkwygzOwRMAl3q6/IZfBzd2+osbHt8mk1gO+aONi3UwQgbHg
cfWy8rB7acuWRlyjJ95m8YCardvaoxMfPkKcvq8Id6kgYDVKyRpcHwB9qEexB7FND6no2iC4uPN1
IxfQGDBPMO3Ti3ci6twfzJDYpQoxnw9jeNL/WpT8cKurYl1O8rnM8R3LxAjWuFTsMwc3m4D0R8Y6
Q044nNZElvC7CLRRAKdv57ztry7JAF6kDLpZJ0dqRhInYCbs98VsNEpTHWmIeg91WeuiY4cga8LP
7n5Ehf51h8AwLvMH2rnb/O3KFnM7KNIzYO9Zo2O+z0HqwXi4phFpV5HMoX3x2GOhdp08+OBFZUAG
RPbysQy2ANUC1Jv1CqoJeW0kuKGMJR562vwEr9N5+3pzpF6pLrtEGtp7bBcSgq2J7Na5JZ/kQKWv
YOO+o4/dzx4LsoJ+C4IJs9rpku/PaYKHSqPQ7jeFsI6qGaMFxRyravuzP5zaWjSKhPsBcA5BbYPg
JhxMbA8A4iBZkMwjPKzCGc2WxQ7Szzj2cCCZCCRt00y9kL3zDjMDWq1MsatggMVH/t+kkdFqvmyM
E+zYSVs3BuZPNhX0Sk2wkDThLUvvbpb1j3jhaF7kCWBmN3QWNm+0xhoX0eLKbmWkgwPmI5SRFEE7
ec8ZzB4E1Q+sA+7wEu9e68YxxC4umv/eKYS9bMo5FofjyJxO28qczhRbgTyyiIDwZrPCJveiIIrd
3UgWPXhNiLzRRKPw0j2uCuN9g+VCqq8b1XvMyBctB2niKj6R9D62Nbz9A0TCTyxjBRA+QRGFlQUX
dHhm8PzLcN+YQF7Rf6edAu+/yMN4XS+EJW00FmClGVST6ypIMXqsPraF+8oQTjaaHtGQC4N2Fqbj
bhJalomZjRyBCPAXFeJ1Vs7w9oH74Ygz37jAMhl9NRe/5/V9y8qGy3kefnK0g7qXMRVZKZkA40uC
29FaHQ6fjWGGi56H1fiLHCIRIpqwx82T9Fo35Q7IZaGiOPbxUAhPJ19uGI41w1otPJzsMj1/fCbw
lQVINEbzMDWD7Xbd8N4gcgG2V/CzoAKbn37GV7gxtvOHQEl047w+77lYX8Yc2oMMDQwT8dYTPx1h
kq6FYjj0TE5hGz8DRjx8+l6IdbcGX6Vi0/5isN0Yc3W7FQN1U3lf1WmQWsZzYSIHyEoPgIt7oXM/
QUymqD/445IQtg8ZX1gcM2+k89DiRbCAAfDIowzxuPVNJGNY057WQnbZvxFLIxm6mAvhmy66qAQc
gxfHfo+HTHMpMSpv5n4ZbbK7sSRQRHvYXARmg07eXqKI51UnbGr2JB0GmXGA3+uihTGmIwZlsvfm
wqsvxBQ6uAOKmkifDA2Wi7PuRsSor9ZPg0+ZXdpDffbgV0hvbprBytJmOiU/ZJSgD/Ggqvw87mDO
TNAHfjaQs49R8sHw4tkZeWTGiR8bkjnWZQFqR3IP4HF0GgSQjfO7t80yz6Ppc3ri939uH+g8D/VC
J2dNpJ26/dA4ajF0Zc9YMq7FnukpMnZMfizYM7IxGnhUYhFE6kTLQ4OWGpE2CSnMGgRz3HYXtIf8
fwMromMbX5a3yWaJiTW+xzHBDKjhsiBmwMOOOhoveU/WPP3bOJ/azC1ZmkpTKxXQlDEXbyFZDWz8
GY27dBKN+QZJSgkITzUtvvTcZ543FrjKP+BJyFONxYpNxR+TaXE43E2M3/Ra6mmf8wvwgdjfjz86
3HhQ7vMTZtyXjCbHwzOFhx39HCJc0Fyjr/P1bNEEZM8/znWz2TGzTzLCJKIaSfEdVycPaeAB2fGv
CpNjteTsKnTDO70y5cqqcuLL4nwjBK5Jeci1LEeZSPeRs3o7aZjW4zjGIFrMlgpNxkEnIaRvzQgv
L6pAxuZg/siwBPA8PCzTjp5EFdhkOcQkqAh/Lamdl0UU63ubH+eNAs9kAGmJAaNz6PEghGdK9g55
PnMKXYaW4dqEwHix4eqROEdsXKL88GKCHSTpyPdMmRcXHMFGPc0bKCLLlkKvlSS1caQqggCP/2lT
cKX+qyE9hiIryBae8mZi2iIiDUaG7EqilaZGEQHZv0aMTFFAcCAJtgovKbaBODJI0+nROE4VCoXg
EMe7e7ihjLJtLKToFCp6TLgGsQkD+9UkQ3yezhuJeySaSxGovKc1Z7xUeTzoNK2oqYiTkQbUAsQ3
FMhEEd+CTnXIjRi9nR+i4xije14SRusPkSQ7ArJ5U4v2NXNiAfFbjcRfQ7UoAPbZUkGZD6Ptx4E9
YjysDI099lDOmjeSVFQ8l87M4/cJcmfSkVOxwU9A0oFHVw3FD+8Q5gk9/Nn8ov/4RISpbhsudWFj
FDcpZjobzLOHUU4H5jAoKmWpSL/TdsuefUYvGNc/QzlbidC39qdX0WRFLYuMeAgeHM0/8booXG4n
QIIPhx+WNfJ/+FUf1gv541UIr9OCVDG4ftz0edhxBLzNbzf54f3Yk77HMazSQrqlQMVSQQvofQ+4
/DKCHG/hYHodf/EBhpTg1MS69kjtvIWC7WBmhuYVZBBYwviKJmLaAMetNyCWpUFtPRJfgoJ1yP4b
GYJmlw6tH8bhRCWGiJiEJWWf6wLm3fuiRm6XNKE5edYSJi2J/EyKMnsmBFkkClNUSPMjans0E3lc
+OXqTvhxbyGhSOY1kw85XvT4u7hPQaF7RG+gpClm3Fa/HoG0sER98lwQw4U3hyjE088e0NqggV2C
WSPjQ0RtUxoCh2JaOmXqKZuSSQfaxdHJnKJkA5iWeoH1KFbjGhGRfyWyubOT0rxC499CJcOhA4Uz
gXtpfB4r4scY9OHv3I+zhnQZmhd8AE58W6DMIGr9etSTvshnfYYw4VKoeO4d6YFBSapXe7h6IIVo
Of7vCqKLhw0CEjmaVx4jTkZOqfNf5iHITIxZPipF9jZGdDMeejrSyDPXkVB04loLGyIEIhqzMpAU
hjxGx/krHMyYEFe/n6n8fcwsvuIQ5XUEKOFnJT6YvfC/6haFbFJDN/M2+YhbauagqFnznfP8CI2C
WBAFGXJFb3sHmUrKu7kUOH4FJzrwN1vCGKfIE/d4Z+YP4aFqkqtIfBEmGhgU+xZs3dobspF+zV66
vfqIDoA3vjb3xBjy7u6hiCgsSt7e4Nb8efaaIFYiJO0mIDek8vE1wwnw98ASCkGqQEv7wXVGZ6zR
7WCPUVyIRlFNxEFRITTZs3z5HwQvcljhvhKLt/yzRvxC8N94PYV6Kk66aWUteQ5M1QcqOQhBK/aH
sWZdL6aH10vMeuLjlKlGUYNHImIEarSkyO42f4tLfC6pUHkbh8FkwUX4py8RlXslmNrH4KToB2ze
S6zAdgHYRZwCFoefK/w+utvjOP2RQMvfFWAP5B9+s5QhAoGEedib8WPxWshmCfiy6KibhupZ6eZJ
NS8wLU2IRRFTDhwQaornWDwtkmTWPGCn6lTZB3Q59hpmEx2hCG45Y1rFTZpI/AT8jy7jU8T9rY1L
OBW0zXG545N/2tRi4DcDWruhYYNstHt4Ni/pMMZq1q6KRWMPzWauOhpBmcB7Ik++Wnx4ZrFO2Qgz
hLALSI1nYivAbiFmeJGE0xvT1guwDjbpwNyP2Y74GQTLq/09Y4YsVDtv+NraMUmR+zI3kihpA4/W
UOcfr+ALYaVT1ze3DFvMAjjVsWneUOBxaJoczagnwgIry7TvXhYScTML7HngwEzzmPPEXpL10Htd
HTBuskYI3UR4gsqd/8IbNNP7AEzYd9hdTn3zEQnmUkvZi9M3HxWdybr4eUmGahOG2t6sZcjYPXIn
iLBz/Q71VvI++67krwAZYxqNKjQ9nLS3rdBz0UvkKbG6ZsUCb55sGAf6qNA9bod5PxX6Jgi6Zc5T
gKHI0phmpJTWW2Ilg0m5ld0LbZ0IBM/ARsUSwU7uopnzc5vEww+WcChNxkWkY65GCbuaYqFA3YQq
tvS5LT8oBx/oo3jCYaThFdwvy43drRFx2UqquEAoDLy0gpFjIAkeIgdUH/EP8JbwuCkhukPcOQqK
fJfSNeJG0DXX8xy9A6Y9eGoNNUTPk4PXtiYUDKAI/yBaLG84Pm3vW9nqTt+TgK/vjIuASzzIGL8+
O/4P58WV5kfMWBlj+1iBJjrTIS2h8YSMw6HAC3KbCOeSNO2S4Vz5G9D76w7nslvEA0J2fQLlB077
tnqrvmLeD7e3dcvtwarc1ogwGWVuDiDTKOtGQf/Qi27Hh6VQ+iLgKLsXXIIm5IsYssqGD3zy+YwC
nwlbcne47gZr6G6XXUUoBJAMBOd9t85UlPHsn8kr1KcIqzyFq4OojIuXC8tkyRX82vVPMEB8tE80
aELpDTGBdg6tysNUW2DuB7hdhF07XP5AwzGhpDxlVGr7Q4c1BATCeUdv4jXLgIYXYj5xScDrHQHL
dbKFjGomL2m2Aw0VuKHeGuztzs3vTSTsdPubr+AAuSGVDPWXsVhwFYYl08CIU134ni9OCXYlTRCc
hHQFM601LkHOvCwmQwxtfMr2sirCZ3ZNv9n9cA4/KZnRKtf/02rcLnps30jyV+3+wxpPTGo0dOU/
FMnIrNGoTRY3t1YM1tEi05J2fd5pfon0UBhygPrQ0vcSfSqIA5k2j49bpg3+hF0/pMqaVLg262Zl
3F+1qzpSUGe+3PMfd3GfdtGeaOuliNFtrScT4vTtn8nbxYYkwVX00YzZH1EhUNNCgvQVPCr8En1I
9rM9Ip2cZrTRHn2jUCSN4gpJPwBSCoLY7QvQ2CJ6rlgKlD8ANZTWEmBIO8n9mrya1XfF0tFYEjYh
uFygkvZQTe88z0nVdx+NhaRIhkKOS8kvFsrbeSAYf9IeWK8BfPvZbWDKeKXYfkbSIlds5PfyH4dX
9fPal8ereB/0Deu577OKjMDxVEk1aiBgGk+XbBRsXB2yVjhENGXcdzOy3+6ofjCHKOH16ck7gquY
mOYoGSsbvClHiHRjuVgNCeTVNoAkRBQQO8CJW2SdYui7CsziiK0mVEfm/filK8KvvG6yaYECyh0E
6/vr/zQC3CmYZ58wNWSKAD8bC0zqPNGSy9C8pc8xLMuyRvxf4Vzke0UdzDkyP0+Qh3GKfEaWWljg
c6CSrx0qKjI8dLub5NHzYhesWGekBpSD8yvyL3Ih9ZM7yg2hM1ZRfh1ql6/F/4EN8QtBIbwRqWCx
zoBAsf3dbZTnSK/RbUDUxRkn2wpHAXUUE83X/Lf1XdEzzq8FZ3wYgvTBmP3SZlkFD6brW3CDn1Pt
Po9FgJCefk4q7N5Ox0jIyME/qdkKQcjU5nwdFPQ9zeY4C5/7X/AqLYqVCVcw+oD9oO5cS/O7+yAk
CLZKCHNrkgxA6BvOAgRmRERwt/GKQzqP3/MrGzPPaNxyyQh2WMifQefwhZD8Fei8RXeo7E/2jYec
OrMWFSUSsCOGIk23njXFS25/q4esNDByFSGidKXhNfLzgd+nUCTR+LaI/JBoax7ERO0OEWd12Mt+
QJfnZFTa+iTnXv45yNuoatNJaR2Z/S3dDs+g2+KtQvfBozkZQHyMxiOk8rzJnFyPCde/Iu+e/M18
krw2J2nkV9ThQLQgzAJcoOIWQTS+H526iI1Hi5bbBpsMMYS8emuWtMq3vxGWQHlVJDgmnqL5x+uw
Kh8vx8H6i+sl+QR03NhdYT2wKgejieIqNwtwWwHzq4yaGxMWEW0XYM9YvIs7fCFek108EUzApy6k
OssRyn8YCm/wgj2HvMJIPsDCh+VtuFPQxVpVgsBws7p5EEAWeWy3aUX+AEJSxDtj5BSsa9fVnbqG
qHdqEBo8uWxfHkPjb9qt87Eec5WCrRu8S3e3v0Z5epYtsbwh6wL/oPLTF3OrvATqhCcFZEBqZ0Hm
oothmOlFTdqerQ8nPSi/TWAES+76hXIwgJferPg41cLkdujEB4oRAYkzzxSEQRUS+rAi1/CkoU2+
pVBLPrgT5jpKbTcn4TDiW0IEEP2Cjas5n/SJpRCfb89pE85Nh5Z0WnoMQjVaKsb/e4X4Q77uVrG0
aMkZ/VK3Ttsd0FcfNTbPJE4LKG/q2ykRatE4Pi1UG54ITWkImtdC9JKcwBNRjACQaNEPmT4nfUxj
VBJd46pyhL3j7SMUL+5WP2qzQSSDvbAkrj7oK3Ob0OwF7stgaCt37/ODRFOT2xjyCWVyjxOuTts5
eP0B3zDG2y4BlqcMBB/nJaR5kOMjarGtCNC6T1Wz9dlJSyVE08Cy1JF71KF4SJUd35jTOrqIHtUl
D828MVxPnvwQpOicun23bziTS/FXc7smo8VjckNkl9N43djnuzXcDhzIqg/aJ0JKW4tKimXjfnvj
8mVeWKZyk9aQa2lzcuPDkS/eNcaC8zVVB5aZZQBmk7Xpw8GKxZ6Gd7rIPo5qCcBcs+vGbMBfauYS
kSTzQNkNrNeC6vn89xcAdxE/B/FPDVQY8J7HM/VTxioqUIigl4sAZhhzxhR8nXy1+Ln6WwaFDp1r
kWgAY81sQ3s55XqCyh1c7LITqRGXI3wSUn0OXnImtbd3j4DGBDGD0AV/y6Z0ACZuQxNNcMnDq/A5
62FHzk7rDhEDdciUUQX/Zhg77CFzI2MG5TPOcIbtCVMjGxRm6jV7U4UDNkMmaMtCHwR6N53j6QOy
8OLlLez/FT4iNCx4fK3WeUtCDGGOwYZG+Ol9K0YtdBfTiwsk8Ubr26Oet6IpsY4f63squPjHbOj8
YOF1fKAk8cEqev20mQxJSkClvWGdF5rCHuQwsu+eODQGdhe0U7Lj0y/CxiszNWmUiGUfWxI+wVzZ
U0FjpFn91x3bP8W7CRfMJcBjh8cDNouNgv+wlPSiEzLWQIgF23GZdTJvqtAPDlkGMV2wRaFkiFn+
iVIWij/xDMM/HiDTK6wIJfrdc9KsvjbjP4YvzcYwQraOkKRCpmXiH9lM0cSqqEGQLqFn4JJlOo94
yBgzsDvwFQLifCYjcdQ6/SnJ/8EImTCCv3UeNhNsMD5bIRj3+8h+zcmFJW6mKGZ1UE8/+Du0ObdA
HEHzHu2VnJ+yZswbZ5QWyWs9GOCYVv2bub3F+LkL+5GlP0zJrM2vGQ2CiCxvHoQdNA3moEV/jiYP
mSWuykjZdWO4VTz89fjqfDgQBBmc2ywt/NcGxSZRM/Y7LpOHv5kQ1YLMmyE6YLoluUmIM7fwdOPv
PP9a/MFacO3S7pKi3sdt5A55pCgn55TFmj9BcCUMrNq2WF9RAgR5TFiD6WMhKyF+yA8CfOAxJQsq
GBUmF+MNvTgAp3dlRG12Sgh+RKAyjlNRfyQSl+CdDpp/OSJ2A5DTCJ+iTI3vCFEAQY0SgZDpFUgY
bYwpKFSkuD1Q9oHL1Nsal+wdyhmGIGTpL2MTXuw32sSnCNJagxSwB1vNnuJuRP2vdTsn+kj6HTY2
xwP9VIyDYoh7H8uM5At5h1Drh+axcBCtPsePyZv2KheA6vr3eJiD5U+3X8cW0T2iQNCk3fXIAt5g
fMD+8caaooS/CsYyP4o/js6pMj9Y/dDnLXmAoy8O7RcAu4AO5PRDe05JPYapLWUyR/8YmzjeiQJk
b4TaxEd7Q9+Obmv4dQSmYRSsEvgAjqnEuyfj8NQw+7484ldXfUvzyqPIhVWm+Kp1DIZf68q52Jxk
Dsk+lvDrQkrDnvPY8Rj3rXIp4qKe+yLDyLNDLYet9Ega2YoZDMMCgxmc5NkqhLN0AB9+S4UbSGMS
sIedg+nELBjBoGRDZYckxycPQZwq+woSAKxcM2PFK/dETU1kj8RVKty6mF0IvGangDx4N44sVB3c
qsgD+Tv5H6mw1mf8s+61NIGHX8ga0MPNrxPOcxCv5fMoPDfG4G0XuSnTGIpFZffhpsQaEDDoAQTE
fDzIQYVIU523gAPNrMoIi2DsgZzX1oxpMZaUKQsLwkHhMUQUa+HKxvMBAgVgJPGWMyyLDAc0Bmij
h+S/5zBTzMjxA/b/cLVhihEuFeC/xUrnhmMtRua7+wT63zPVDsj5EPT8oGeoYi/YZVlFhHMa6UnQ
bgGz4Ro17vVRlL4AHhEywHryxsbBFd0kjhdoDGrneOiH6M2xWLqAnfQhs3+bG4I4tpjfvcexmudw
qCJFqz9vZi/nS0jZx4O02/fsRCgqv+Z5fnWX1UxBbYMAYH86ECE3+yMrMiSJjtvhbIk4hiIeBoy2
Qe3LNopRcjHQvDAkkL6E2VT2UmkDwbgJ2TPqcT7uhV+iCGH7R6ebLdP22ufpsjsWefSvpbPmZWes
GA9Saa/MEBr2cCADiyKKr9HtFabMDI1lbc39QuvaoYxIMBKCl3HucrSc+SLynTiS0UXwHUlL4Z+7
LEZj4vpZqHrEdaMJcOTZ3Ru42HBmMB1LPPthlXV/4q1DNUUm2IhkSczcFLvyC+JGxZKGy5RBnmb1
Wbks0NgOAFMvxnIr3OGXMXkRhNKIhmabp2FA4KEeiuieK9q0h7Mhcmq4bCe8ORc0CUSD4a8T+h4C
Xuaw6yYSnEXLmfSNFaJOCShDD5HhXfkP+VLGTqqGeU/PzhAZLlZPbY5kz7uR1OOihcxGi8/uxU6H
h2R63ulvU497h1GEKhTkuHIuos/WHHIEi6DgPvAWHnHoDQpbn/yo0hIpM9jOy64IaeqYWhrzvsfH
ZhSejKcepY57CwZ3sw/rTe41Z+z0wYbHO4gMrYjOGLNx0dCgR1IBd5uEYiu3ZVScLIEOG7gBxekD
/7EazrdsuGPGDVBkuhR58w8I49ObUBcVU1Gu2VoVKSHfpWRrIshkNCmm35kSXDkDZhseLkYCVJq4
uf0Xhqp2LPdMJvtninoM7T9RMYBSvsJuXNi35BxfFyVgRjEZtMZ1/ySEo5xsQE5VIjRH3mehMmFz
5FiLBxTvkKsH5b/9m40Q1fTHsN1VNMBS0ACpVRFkq/k9PhyAOTyIaMQ7fHVCwZsD4RCFdF28bA/3
gMPnIHIf8cEkQyK+wSsZ0xYlfyN/5AOSJIL5i2WRAZaCVuV/bAtB5WtuQb1FHkohkwc6+p539xF2
cHvbeVSd+C8MrGiKyQq4RXd/eOqFGbcT1AAB3fb/AOe05jNq0Z+QHJCWBEqCfCP+AAE673gqjN7Q
oimQ3JPa5QKf5CDjnFbu42e/0U9hBwheUzpowmoMh9eZdfQl4PvAB9tP3uDF9OM4tOTCmE3qqPB0
t9gycIcEaLLWfOyaJr1fwto3JVhyQtsdfaQUYlkUGr08Yg6iAekvwGpWaaMWip9UCmxSKdAmVPJY
XUg+OgEnSvoFHGSdS+97Zaz84TFEECCnQDEgHu+PP6COD5/TnfSucgEOVk3rbLMg7IRMGEVdf+j9
AuxmFuKChBTEQAvsRh5DK1OFbDTMQ1eES7oxQsmNUUWgrHylHSVGrbsBpEefxd+5QQV/nqKNR4rJ
uODy96C09Qi3W51NnRMJmLIhVxs9PLceXjZjkc90cHAn7KhU11fYKgbbJ5jtDJkuDy936g3YkbxJ
eDKhE+QYpyqK7+LdocmE2LPqKVIa952s4P9cpEWvyWCEX6NefBmJDtwFnfmDiqa0QbUallCFnMES
DsL9om8sk753ZUQAHx3xNwGXUtXa9wG0VvRWICtmgPvNekGB7IEur6CujOxBXPWimYE5fssAUIDn
2z2dma8rEZl5GT8QjW95BAjCPDsI+nts6vKSuiBC4BAOaLikGHJZK4QzzmKsBw1itfFGxup8Y3de
KcCUdweshJf2zURI3Bp9b4nA6wqSiNU5s2xD0E2zaB109J9DL9AduRLg6y8AzR5r+8YkhxJO5MNe
8zzm4/+CNP4dUiRMxs/NVD1815xuKrkcoHwFv7hj/ZajBLZJICGwUNidAkZbGSyNxEGkq7/JQKV3
BCc4VxwVxB/LKf/O6a2GylOJZhW8Uetqrkh2YHmZngAS/lBtM1jgEmmnqq0SyZeTXUXK+BzqcrMu
Xfp9ZhpIwzzPIJhhTkXFBA9QItW4O1F9kyDQc7UFcln3uqrJn1i3Jv443gd2CepYNpZij5zv5M0n
y9NwtanDdt7ry/rqfTONoHf06lcYKhVg/sdgIvyh64HLJaQcmSaprqLl6krXL5WYBmHihMo6aI2I
SeAhxtGSoMDeQv8RVWsOUJSHHGK2/3KP54bfEpDO27LCAyFEG3RgINxoWIVjRMKGw3tS42SHi4G9
jrq43RX4yJ5Bn+ziRbtALNQt7ts95DsZgfpMdZRAslUBXBw/1mXKcoPwla9w8hzTVhCyNK+GxJJI
bINuRVHjc/cNr+M7uXMxswXJmwhcFWO5MbgEKxvzvyFyBw8/j3/wwnVYJpxhTGEIGT/EffvLNm6P
CjpvZG49Utf6lgwy8nJBaJGGQzcBmOWB4jf+xlbiswVOs6Y+4oBpxw8b+50gRjfJCRDUHCMgJlPC
bbi2ZhfzHOc+1BnslaE6I+Y2dC1fLFtiplNOLUmjOHKQJCnilidvVngQJPvQTVq2bkwplhRL7jNq
UbychH9FBZHsSLAhVmUySljgsGIIHx40pdeBdvpSUjGaHt6hnozo10DDQPcsaZTT9ZXrwqljJM2U
cjh9D5fg7It+ufIb6xUVdp380KWTx4PxiC//7Lyn4mPUMUtvPNKgAnklHsvCzqmHyyddOEIhQtkm
EUDiIsGF08fYV13BuClaJwTBeW9rkDan9AS7c4b5R4ywvGSYHvzXF8cunwTlbwjWH3nYIpOkTpxV
ucfoHb7wlAoHeDd9hht/ONtwu37j7iiRtcrS7QBkD84OszNFuY8ZZEoO3mKp3udKUZaAQSvrCr9/
TqnevPAkkFRhPqH8hzNY+xd5LGzA/oIbccw2BqJCOuEU5Dlkx1vxioT9GF79IMasNaOsoS9opVeg
hZ6eCM6tyJ0ccKqVDP96LE43Plk+bbGmKqEeC/+76kZkp9K21HoAzIb4/cj6m/TdarXXzMu2z2S5
vFLV+LRxJmOuV13Sd4VBCKDegedBik4Ah/lKK06Hq4i6wUnGP/kBpFQ8CQ/I0P0tDvitUYnsUIIf
HzshM24mn8JQZoV/8bDrTUldkcBqqigPOfGo6mOBFGcs1zxP6NlqieqcshUB0or/PZiL7t84Gv2n
x/Xw8Nmzk/725xeOQAeGnq3ynU6GE75LgMrn8X4kegM/pPVwktorx/kJftjBcMrZzqmJSQLxvomu
Yw0VwWKZfak0GjILSGOWdoDhjkLBnkhSSDZEgxKAS9zyZiywOVyh3zF/6jyhUpRJpcLLAKvfOY9Y
J7uRAYvYbXtEWywcJT1Cpp5SSb2otmd+QSK9tmpQHerxYeADFpII2zlaYR6Es/LnE6IGg2Ev6b8k
aAojIxQFgxNaHatCEuA94XV/CZEALEGEHRqdSPEr/49+SlqEI+7zN/co7cDAkQQb8WYVaEfqLf8f
F1c+LsnYBzpD20EInYktyuxyc8/Bx99ON0OAzXiBBYikS5FtgenTYcHFx4AeGjWyR77tBCclE3S5
gPu6+Yu32yO5Ow3Oq9ISkTyhhH0Biz7Dd3M6e9dwAKB7Dn/bvkOaoMNZ3POElP7uH8oMXFWy6N0R
heLfLeFc5boUFsXKU62hu8CNc2SWXN7EXsRdBWEKHAcsii9Gce+zCUkTolKBjehl6+F5KW0JLmc1
PXOQj0i4qzFsYEoEYWM4BNw7iB/tgsjiR57MVQbK3vDE4IrLCEt0cb6yKDdMV4DqyWaa/0kvdCH3
s7G8Psz37hE1RK8HKBMhUnLaIrRDqXICqcGZAWT2YRAAXzVPd5blj6fDCoo6X4LwwCGxksAlwdLw
ibKS4SgFQOHB54/4KrIjTjDCWJnrkve8HZOaitWHHEUulP/qGhHaJCQlCur8SEqmIwexAF+9QsYf
VrotOzcqkQgtEh4cYAmrJKlaCsVtxL9W9skYGInMCoHYYYocAOdT6iBkMzL2hMsYqTXnTPAJcSyw
Yr7pm+Ok4XXYk5pOqGdKcNNURFMji486fEYL0J0zU1T/kFaILfDWIMPwW1j4h8ccQhRZ0pEzNev8
K9nw6n8mHUH96eLT4Y49iv1EuIfJVvZ+dg0Ym74YQN8Of9Y8s4QIcH/RBJs7pmOhSC+AZ+eb7BYz
bKQiZ+fjaYZyejFdCxKFGpPfMlUZLuQtXIItFEsawjTANozXK/105t1ICfhKscsQTGUNIj4c6DJy
3SatW2XKUg5rUpR8mB2YtZfXkHBaUQcmdkXMBTB7hKNvsMiUE31JMo7HiwqgVru8ov3FD1D2O30S
DimEvoJbVtFTtGyFG7z7fM9uPufGJjWRaiFATDyNN1cilJwvT0DezJMkERLhmNyd4q8i1Fx8ZBB2
xMORnprIsc62zr84rgmZ6aG9HZGrdN9nywfnC3cPXqs5PNlorWLkPRvjzxiZGQEY/NrsumAAGA4W
+R1iZdEgC7qSc/QCh+JeO5TL/qxPYFSKYuj/w8NI9TwsiAQPmiXOSktG4rMopzSWpleGrskz26yZ
cQW22TfuM211PvHggbwmfKBImPjMTvfxZnoFoXOaYOh+4gYmzCV/DSPOusHUt62N5UuE9qGGCmXW
AiHWzknLfJPf/JySw2pCnpOtYqoKyZBkAlqbHW/2K2P+oA3n8MWcoTofV1l8Z3QXcQbyQHJUQRs5
38KS7vDtD+KSr3t9+crkXQk+jzkJQGCUycHDG0xu0cWc5yKYGbM+QpmzkVtLYecT/qgSRo/TWMQZ
EU4eArhB94+YxIBfAYAAIrWEvZ2AVMrVnqyRb3ZEkGcC4iojX6mIGkA3WQ/m2LsdOpNAhlfd32tS
okYSjifMBNa4cflGXqhRjANugS/hf6CY/K837hAttveAGrI5YrliEJvVgFniXG8Wukv8XpI+JlDz
7Dk4x211VftX2kEHlnS673HHORX8EYYKK0MNQoZD60LmijeToGvQrl3s7o9rEiZc1iMe2R2Pln85
KGYvt29rMXAB0C8UVFSJQquZFOiBPK17tBYQ1cO0CgWHNz9fc+EwFmEc93Ha+fK0WqIwTUpLYeDd
8M3hqhc0Zw/crOV+5BnHHn2oTn3snZzD2BXvfk2peB6JFcZiBeX+JpBgoTOVJiorLWb9/xZTvEvG
96+iekBf1TZBOGHOtHRO8nBEIFVhBWKYGIlZBLOilZIlR8RqN366t/nV0PhPCtDc54l7G8u313o3
KLTWKMYiPfLnqIvcOwEVuvwpUhR5bNFhN6hL+MHpzphxRzvQWRRFSiQgfZ3zVGdDRVfmPQDI1meL
7X4BPQiKSWotDwa/msjOdH7uzYfmPIeX5OLLaW9SdeI+4By9ffESs4YI6ZM5JJI6OYtV+6eZ4cjD
7QkrNuNlBroGp1WmqCp5n85Q4XeKRkbmpbZ+oIyV+5Mcxb9erMfF3uC/Mu+7UrPBAk8dxyFSyIaL
A/3rPey4EGWhw7P1nUpMYJf+Vuy9BqkkcOlCWkwI1dXXUjVFUJj0gkibntFvQWWSA2EWcwWagbwS
syYqnjVSNHTw1wCd2fkc1HQSa/YaIxkAGGiuLzRc5PTXpMFw+DA18M4jThYWyllFihhXlzgACqc2
qTNwSHEjCqFxn87PJop4/N8Uj5O+Pxb0lmxw+JE9gDHxVRsIEos/QNvHrnZA9AxCO8KXq/AUalk3
QfJC0BDbQhMOkhxFxFw4G7+WhtsClZFJsAIjkgwib6gZQmiCLYb8GNVSCjtwJVSB5p3oak4g5gbC
prIL8pTOvQwtPcFHx3PYeNWuCeu/GkemUH9QXISdBDIZ5Rpl4BVztcF0CQFILNE/ls6rW3ElWcK/
iLXw5rVKJW8QAiF4YbEB4b3n18+XfebOnZk+091sQFVpIiMjtoSUf0CtfR1fNApPDQc+ZgwAdZlX
sG652oj5sbgh3Ta4kL3VjRjFYepgJNyHNHb26GZ2Y+DaYh/e3EcgK+W/CH63ukO1oQb/UZO/8Caj
IyCAXfwH4lqma5AOsOeIxQTjLp3iw9mlxzqyVF1Gdh9ANOZqiP2iRMNi6T9CKEQ4WV9meuAw1uIs
f0uqKkP9wBt3UG1kqy0XdsRyj8yNQH8ILVjohEJN2FLqIkptKlLw/jHfYfFtjZOKCEVhh2odgAbk
Yj0Arl4AphBnKjKLFTUtDhQJf8scvec84k1Q8TdUVWQKyNkoUt5sGHBNCssnbxTOJcvRzBCpEHp2
F4K1R3XBE+Pr3PKNoqAKz50tdZ6iv4NFah4EPia7A4qtN1Msdxfwk+DcQMtAAXCfyBgK0glSWdXh
N0TWvTHZTSvhnjuLmgWzb/RVHWxLre5CdOylZOHcIG1QSZpxYBW14qjyHof35vic7di80vlrjscz
Gxn9knRVslGFs2kQ2bjBTSMcp6z8tO9TbOAItbbSXOSPqSQYL09nRyRI717PmWy3A5Z0GDeLLgHL
6WI/eeKp3ZzRm+0P0S57sJPM0ioUKNA5s4VxL/L8PavRUKzEjRsRJl7GB1iYPZRfAjMAPg2qLiJk
cOFgjNgUO0ygRSdGhavW4KVWM4wtsQ8t3+4Sl0rBmnjznMQD0jSMBZUZr1l4VSEHaIKFNOlqxwRS
1pmpbb2CzVhZIivyoASlVzB5bppqsoQDkLoaA18MRXtmSNb26C3siQZyYLCdUQPNY5ZLiJiB+7Ar
bEERAnQQPKyCwR1LMQd/FiCtubXTCxLJkMHSmrCHGO9OZu4kHmXYMlF+aEaNmH+PbqNs1LX5JFSV
1Lko9uExc/J7fXy1WH6XN7UzI9FiY93vo8AHQQj/yhKerNHjcDAUE9w+W0QGMXmWnrZtUZFg7PLh
+96EkJoMH/GKP4ObpcJZ2KvgZxfYt1rpxclwRSyX+GgukZVhnwVh5yxgZZhszEG1j1vGMDJSgw70
Y37w67MLCbA3IA20kO3dnG1IGNAkLtSgP7UEB3j4b5hwPL/lCd2/4WHctvAm75nBjFHIL3YGuGL4
xxV+Jt4H8IPfQ6JbwY3vDwZXVrGRLfO2aJw1bRP2NAsy5wgXyf7dZhtHgJYwvNescbjuszmygHcf
jjt7tejvndUidNgEi2Vp68cSSz2BTW7md7J+ghvLiF/wWPgKM39ujNMOFUbGL5CGe8KAsbZ3XrL7
ZkmLwUgdHYATw5nneAl396tOK46J+GS1dAbLHacsfv1OWJ3EpI0VQnb0mRuajI0o/psD1cFn2hWs
LaOkg7/vf3RYc3hME4ZjFCXBL5Ix4c5GXoQBSpPdc+c5vWGchwQAPg46o23/soMHw9UTz97ULY+c
dgznLLehouIwfJs3q3K3ATBIgAYKw4T3RmWsmy25wB9rCkQR8Jj50Ew6GrJYSHOe+hmeHdyCWckM
g1uKj9/8OPxa134NVbh3YlG5Vc00igrKJpXi4evXt1iEUt34rpUD7jX9osCOO3XxErz5czAHZjSE
PR8eXm3ey7k5eypsv+rkgexoNtQyiqKmsWv2NBBhIsX/mmUngru7SbOjlUGIlPb4enXSTp8jeIvK
e1WlM+2W5NLyjXtsvF014QPMrE02YJzCUNx8AnJXa7Dq6G0fQpkkptrgQWMBWMSuAeYMjLi4tl+8
QEhzKQU/Qq9iandcrtlT97LeBHEJJ/MNXX0Na3CGOagAm/XkZFpbN8PNji/04jMpeEMpAZzqr72F
gZ9/Tx6sW+zBaN9Zt+dCgQLwjbf7EQsDFjjk0/Pfmc+FJRyuCOsyB4K98RyauAVlBpePCiW5fS0a
zmHebw+d8RgH3jlrnlj14jm3rNh0wGlQViyxQiam7iuqbzg6Pt/d8g1NgsR3CFBResHYgZ/B7voR
/bhnB57oPaBVIUdBSkI2m/n2SxVRjioU9NDS9T8s0bXAl/+t4149om6XGgSqU1ZSV6bpsgpBmdVn
oDIksKOqQRufcoQmr2gBY3RTTI/PQJg3C2YCnS0Zjg3C4ZNlLWfZo2wuT6PqH9NS0vOk5NTiFb9g
+mtdpIf9rcgK1z7jkR47RFjMAEZTG1emO4oCBDKHIcCd8s564Dy4LtQLWRvxBBpis5Zd/FcFC/pa
5LvPm1OKxipzBOvruJDH+XqgEPzK0B+xd9nVbKqSXlLoSnwaoTAf5x2VPOPp2xQvO3/qfJ11q6rM
rLQXLgOmuTq1grxKNOeMal+ardaRt4ePmMXYiqvF83iNkNGYxeWe5CPBAk4yHzmDHMl0aoMHZ5Ax
6u+1rKxE91FWCNKg6gSsc0ZcmwsXIiVQjDCmxgy1f8/Kr9NKzuIuR/WS7fsdvbGP/pVFwVveXdT8
LfDX7g9DejMaZRmbAm9vxByaYl0ASJhWg4rFeQm+PmvHLlh4tn9o94J+21eN6EN5LOQgrhlrotYE
B3Xa/zzWlAE5jBM/AkmyqLRYJBafefHmxN5SBfmpeBI8CG3go75fbvxM4pqJO85Ex9gTuYBYmMHi
PAc8ZI0a/L1nGB/+7cV6scs1tpZdHUSzaSBVj8WByNyD4QkRCMcqJnuTPPM7IkisRJfuh4YoyFjj
pjMFUa2ZjKK0DqgYp8iUsFFdHACdffvOdIFvSk13rP9NINJocUREFYPEhnIHuCQK22HgctLfCbu2
bDpntxV8XJf1XepjmHgxW7yghDDLgghDRxabA0vyo1tarpQ/oD8yi5i6JScM2jLpk9S5JAVCT70h
8EoC2Foac1RuHF8WRRpzVa6gGIqig+aC67ZGPgvurotZQgppSRgrhyjdOK0l3s8e6PNrlYlzKHo8
bzddkl6I3wmlH+HjzcJcVzcXobkx7ZaNMCyBprWdJoliIIwWjO/zYVA5h7bdxwb0pv1/Rqdrp97/
YSOgPP6g4a8rVqg1VzJokAIYuMx4zpKA4Er83+2VjAqyMJ6wP+5yV/DIwAQdp+uWlaYAUg1E0p19
/warlxlr7aKWJe99pMm7775j2LR30yvlA6bYGd40NhXadsiOMklANnVD53fTi8FjjOL0sMGN2skm
c0kpeYQsAGrEk9fUVD4CcCzPMhtj5ifTYQd2O3w2/z5+4q32YvUZVxO+Ik7RMn+n8CAOmoPNknfn
w//sBnUeKrHxzVFLg6LYxhS7HJs05coSctPDCLHtNEOokDV9CrqxM24DIaXbAsSc1EjlhP0f5VXJ
A8fFqO+yqILHXdFFK/fvmTCqgry1a9CVSi6lvB0g/AflaPix218JsA31mqARQXTA7dDrCE8UDQK2
DWVZka/4pChP0LvDHSnxy5Pj5kgVRA2bcZktJ7As4bCxC7OsbmwOjcCILj0hUYeJiGoumnybFDp6
sIOoAgmr71ASzfGldTfEu4z7OxOpgYnmi2I055O3rhhtByzr7DVeRM1gFBM6KWY40MjuNlgI8db+
euqpwWoWLiTa4n/ss62gyb2oRKS4KFEEJqSxjXNbcGMMPez8q3FwRoXGOhAiNkiGQzg3xLaizvdQ
1CMxN98Sjzc0mlOfimRrIaiXccThBULj//VRmK/GTUT3KsQG3IUKWKzExo7J2T2j1iGKVceuay25
/+whcH7raP7uyDO5VVznPNo25J263XFaq6rFVD42Tt+pN5i72v1xeHLV4OgMruBrlAov5jX0m/sR
lEbTuwUYuSGIWtWLTX4IeuwAclAwN1scgtXtb8CAof9vc/xE72qoxKnXdRxu9eoyXq36oTpy97nw
mLOqgXfnRWfWqhHDlDQYm1sjgD+Oo7sbueyOGly4x6GJn8N4UrWxRYfNyBp40Bm08S2We/wdguAm
NEGm75D0PGdhFBI3sQpDeiJNJqPp4Fl2XTomT12O6jT++Ex/LG9VmaOpERPs68wx5qAI9+F8YgCJ
BoyVbYpieLw9DnaVorG88KQJTUhcK20mkOYcz9mPKnq1oukd9r3B3sfn2BAGiJnokyMJUctQe+A5
imAGsb9nN1ZN+jMW6xd4JG/XvNtBSF6idnjsnS/F4lPVB0tRPGBTHo9sFBNoHGd/HAWDdt0GWWAy
8fyHYJxKXsPpaXiNKTQLSLopPwdIF0PRDNktNQMRJkqxc04wOOFSjC1dFRWearbg4VAGgAWO3JLh
DbWeWubcdLbf3mY686f7gb0PpIAlkhFI7QhAzI6CPL2Of5nwaDrEOGnVeFb0sOQy49PruMS+Inqb
ZLdTU7zDEG0iXD95+QrtHqErhkfCjOXYF+/G32SJHohsdUa5vHcucwTFUBUtKgfkGH57Gtl3sKSQ
iMB3o+g+mEK+CII6SrfBjmk0a2BhN2tLUIh9qj63hV7km2+AHMJYPA4xHoeuPKkDZCHBQWXy1sW7
RLihS/u6ploaEyPjmNL3RqiFLWnJgs+cgonc3CRrcnBdEAcrmk6p3fLcckuw4vuQFMz0GInA4YVB
SUOKQhGqoCKw2LJlzidvlH+wKIF3eNfje47myNVdiiU8lsrtIjbiI/RJPgU0Jeoq/vV1AjhqIAgU
IH6dOmFWzBmI8S1ko/kz9MkT8hN4Jl9BDVPQXrBmKNpLKHWcMGZjYEwffBmysfPmJocbtw2PG2wp
KyHOIhpENd8OWwPok2gR71qMeGjbOZHw9+A6qqxZpw5mXNqC/wFzIkA9Q/MsRrOAj4C4CZ3IjcOS
EtmoySDyBzQxFP+T8bWAlnUEV8P8wRxNclYB0IeVlkQ+jiSWMp8np5Llssi1SnnuUZFzm6y0E6Yc
lIyKO3Uz2srPIHRi+pY25qRUYaLWsxuVLp12sOzeqRQsjUzvhFtL5yh1ZoFkKhVYoN0zkVLeJktS
tNsmAqeNGADl7r9+EMpzQK2lfUbzKIB0RmNWBHY9mvlJMy7T5zhd1iaspJflo6nKJVtoHFwpTXer
kh6HqKXjq0cPMyb5zeOvN9Lll5tJtCoZJXJeKf+tlkfmkc/7VCxjdPF098gsrLClWQ0jTX2H8mRp
jmxo+sSygbLh69SmO2TeXSHUQbYTTPGExSbx4Om68EV/q18ZGw6DJHDTG24wTdA43h9yyBV+vE7u
7gGnH/8SE0j4Ctj7LEFFnkh63sdptiMZoLaLmZ8RVR3u811N5a6f1d9051WsN9t1u7SWPUn9iFyo
5x/FKs5QmavH8YSDxxe6QaiHwq6ui2ib59FmSHCgOMW6nqeEOFWNOq5FPPiMQLfn1P2sO/idEvcX
BXknvOTmulATglDM2ZaMZvNh/r1b0YyBhGHoZjPagywjDS8qjqHFzx57g7QBnhty0lPGddW/d4YI
cPdrX5gCQQLBUaeud+56Z5FNKms16G9DmBAa3WmrzGROxX/wI2OsJ0F4+LEj35zmVOD8GbpD6ER9
NA2pcHiOOOdhVoZ8isgEw5eDUtfPfxNaBtqTRLSSDKSaZtebNG1adjoPZfHnWLXkwE+5lgwCrQcb
8CHryuBhYieecSLLM03SFzBSU77TTH+oNZl9udDA0oBN9OWa/6bFKTq8zgUtNCh8h7AFc+lFK2yg
ELKnZO1tNwZXYzmcE/i20FHTr5PUL+inZN8ghUQZFC8IbB8bsaUgx9kp7Q3/PVQ/iIC4t7ooOkQd
u047jNIsdbnaQmy4EcOa/PpsQRGZg/D9qLGQN1GjtoR4WQ6Vmkw9L+x3iD4jNlcoThEhEh44hmRs
zLbZwmAPBxkbEYFCnYzv5hksKXlby86wARF0d2AciWOhepbFtazUwqZoHrUyNpdhxOqN8OKpvpCb
7XefS5lqgwfX6NPRizH7iz9D8oF3gv1ZpU/5mrcyuufzbvyEh2FXPjHBvZLcvC4jszcZ6hAWcCPI
6+BZF0WPrlHGSVv0fFuZwhJu0JzfQHR32UhId44b4E/F9sOa3+zJtcdh6B+659KqYkyayRmkh5sF
o8sdER45Le57/FV+HXDCAfzEbg82CVjRtMG3tjEvdtXVk1rmC32k7FjLNRDwl39CaAsNWeLuvmpR
WR5Wt9Wdg0IuYhvKp1UsU8o5Gl4ePIkZXSmnxGiCOh7yJBwqGJ3AP9sso2eWx/P+y6jw482djljc
U3llgnYXcvRm4MeZ2+nDbPw4vhscA+kXZRYgNTPJlsm7av1TMyKG8o2hU8QTsjhG0yscLQA2a4ST
8ERLCi1nA+tDKfnU9+64sYkJxz+GzhcIvvRhvmT6lI/HvLusoA5Zts6Anzt0Q2EEgZZ22MXhwwDq
pXcqUrjsqcvgaAVIVoFI9AkZORZ71wZyX0TR2p1GLYK731FTuNQUIDSAghjn5A6QucgCdG0NAeQb
SQEyf+bOsJlgbBSYXALtN6gtXz31Q35RcydehXAzLgs+fhRV1F9UWHcTfJ3qNGBBGApo+g9gQB/4
ywuJbVvDTuyT9Rnf/q4jNtJxj2Su9PZbDdNkczttQEfuOW+kp3dlI6LxwmAXagQUd5nkS/eQvb34
NgeuCn/IYsKphkpSLmY3vzE9M3DEcrXAU2HYvlOhUYhQtWQ45vxg+EaQWpoAnJdBFxDeOrgMu1li
+/iPA7GD8hwZtvXC1yc8VYv51X6sgM8KPmkITbfGHJli/L6GflbTejQqkZBi4KDjGLcVAh+XXiIi
VajDixGq4ysDrHkj3wUso4CUwgMv8JecJneK/7Xhe6DDrwDfsnHPV5YGrT4Xe43EMnXqTooASs7s
g3otK2y/6btuADNAjn8QntTkQxI45Mjnwpvpr2grNpaHdYA/BL4eMGCg0qFnkshPYtTh40BBTHa9
6dET/hew/tMFE+ZsgCqJ7BaMTc96UYZggCcE9vQVfX6s05jxzxk7xGezJ98JdBDkmzCXlp3XpgXM
yssKwTR0yqhmWOECNKDmcW9TSIN63rkS8L6fYD5nwQd53MmEBUO+SfhRtJ7hhKWuiz5MWQFR2EnG
81ZJDl8Px5WLZsAp2etDzqLNfOrQeU5oPpoHO8ReUDmMnStKrR6ihwXyU4f6w/q2XFuteQqqD7jP
b2VgX/wUH13XfgrHhYiQH6Km/Yb+w6ib+LObypWn7nCDCoH97gvrk5MP1cyusF9AgfyBeJdeyRb3
mypqXp5Sc2oeB99j0KIiowDAmfew7Kl6Se0TnU2ebqiqg+ZUcgwAAGj5zoCdUzfqefzL576U4zGJ
y9l8DU141Y41v2lxp88uVUDEOITSn9dhBx0ZtSDn9PQQqGWxmHWIKsgFPjuZVLnNKJjOHLmqIt6A
uyQcoGNA3QUgiIgoPELqIGdJgd+idUKxjJ/yRw4Be33Sv7DMydINJbIMD0Aaal43jaZ0DHVmY6q4
wYFgBQAxlpaZvhhiWD0o+W1+Xl3yzhVfoBYX+xBK6XJGpZDNL1Jw20Ltis2cBcOucBLvXDbwuqqK
ev9iPJkl8RUpHVngY843oiBtM9nN1gRft8MlsAi9dYUVH9vHHge+46N9wkcRacGio6I8p3N3gTb4
h0ZR8H1zikfLsuQvsQOChpTHA09BL4CZw6joubLWMHlC9uclhzf16XHcIJC7R5tyxeXbjdpOFLGI
ww6zvoVwc6NMo3A9o+DI2DB0886wyzjKTcWdRWnuJgomUBO39nMJvw1Ctyz4yCwmewALzSdnbwIm
A1esyxzpwWvRS+X5tGNHU+ktAzd7RFmN8Ts6Sme6XoPZDWNLTRABT6I6SvNqnFLNg9A5NASfaMQ5
CtwWoniXsKPydcnTARP7p5OH/j301dD4qC2WwaWll9x9wTq644ylcx81ft5BuswfMnvhY7QHtRFi
Lk8L/VPoYT/x2kHOSiNIibocUZOrzoI7WKNkZOrX/ZiB3AodBhDFqJb2D4hLxBf3DZ+Bknvx8Bfg
p8z75sylQJKP1NDno44ZcX0oamilUJtyUuuHwhL97xnnsaPCcx0s8mzxp8CfqInfgevekCLdD4ne
JGSGFTSxTFFpPrxfakgNPv1juXNSeQqiQjdznVUl/kDmgwnsYuMUTlr+vInxWXsxkXqXAhc5UtSB
iYE8fqgu4q3B2ymX6z+gm53HpgMqc4ue6tTVFLHBCyfizdfYxRkC8Jqiy2VjT8/ReWc+8QRKBG2O
m3bcwEgTMWqhxN90zPDaMBMZeHs/+f5UojywklPb3rXteH46GyIkostSEeoYsewYGixcn+KO0qeM
sVte6pKiMvp2JxA9AIiC8AAsplR/G33dqwQCdvKxIhG4TEGkdz4fgmwRrCl6iFtXI47ZnI+upjtj
K2P+m1M4ShlLw+vXeb+GGMMOIHilqImy8S1X/AMV4TJn9eM4jH06Lo0RIXH4+AIIkl59CYjwZcGa
O55XgpwgC4ZHUXXLx297Anbv4x7if+EYevfiTk8tgxuWkjv9YxAFVBr23k3oTMEgnkFK48PkkM7Y
yQ9dZ11D+OVmXSETAeMV+zmRlO7S4n1uaC8ozDE8DLlMIMMMLUI9kvsokw5yFX+LBErBOydaSTCi
RvFHhmVfkgbfJKecLUmmnl4tIaDTA1Cc1aA1Mx86DGFm/4taHXSKO9L/A8+i2YA83bxXTP++8VZt
WPrTyXSGWTqeF/xlQFWkazrFGcGg4CLcxh0oOkzhJYAuhRqcvy3bP4iS+y5eKZp9Ze4aBmW1o9kk
rHUuV4gqrzYz3a97i4s5VWlU4VUn2y2kKsGZOaRM4zn59cDX9z5rRRtzPbJdbIO9m/FjozmAFTR4
FDtGXwuBjBAqQR+SAwn1SAu+DvseKKNzp65Vqw40BS5GI+bX9HGLHeIb0MqT48qp5APl9f48QLNB
/+Ly1zne6z5Jtp6E4RyOkRdPVIgGpDplDwDwH3kVA3YFmG7U4h8uuCD90ojyluncwEv0jxFY8LAp
ddFuCeAs8Dzi4xCqgB6diAOj49NQx//4d2alPLGqnjbzqEZ9GoEkMdmhyFRaM/xFnEeuSrrc7UzD
MOsMMTMaQ3GZjGCMzt8AbtIl0L5axgBLaT6pEkXM2IzeGecCBIbO0xb26TnEH8jxlHdXymMPJmTc
BAz6olbyhp4MwF95yIs0pg66KvXCc/pNhBQhmFVVv2UoFRppGCPQ+LXmX+DMUAFMD7zkXtW2NwCu
XPwcp50JlT/cQC9aGDphRrIEBGfgefCs3bvyvB/wJgEKNWGWLxH/fas6CUZau+aYZoox4pzO05eJ
B/k+Yo/tP8wL9jjdc0DTC6oqE71PPse43Gigl0OazcAmcTGxLl7yYaiPqSllwpU5+wPAEGsu27/S
sKrzA50AOieZ3K/HVHobIKDsEc95btLxoOKDDFM4vcZXwf6p/zNh5aEJUrduHjI7dJZBkTJXzize
DY8ORDOytwP5M5DxpGRCrpo/DzhP+WNZnALuNTcdkx3mYLgnEFdlLmSYdfgE/NuIZ8R7MuYoEsuE
yM4Qm06D4B4TCowrw7CZoaYLJIOJ42QUN0BCTsRQ2DjASK47klJPaHGOE47HVP9wCB7RLoB0R7yX
6zR5W+Cy74RTG47x2mZcQf3uS3a7jt0SDaAroYY8w2ifup6Btz/PQMHuQVlSShqnypvgrWmXli/N
6+RkiiTQRE4kZ/3Mx2RCKeq3U0YpLL+Ic6rdZn+U4w7vRvdOmrAApNZJHladM0/i5Mstak9F+1TJ
/sU7CXgUgAMKInTaRx2PvvmKP4S7AZyoOX0YTAcAfk2mhqd5u9moxyKoC4KnaZlU2O8rjxZghY5r
n33RrvLnI2ad7vLegY/PjsmEDOvDwWCPmZznMjvYeyTLB68G4v9jpTFuLiYEb0phQZIyjvHd2zkn
lpSHspdI7hphAPK7Kj+mZaL9/6IM67F7MPkAQF3Al8Bg7XgSQkcY8+XE/ujdheAz7ACBEHrq3oB+
hYvaMhO+4swtQdh0/h2QEnwzIZtM7kVI6B5vqYbqtjEPQwJAs/hKM8x2bhpy+UXSe6T3RXbwS8Dn
wqoQOCANMSQDXaBLJeHFh3huufWYvuvgLEk3AVo9FLvsD9oGqhP1XsXOqWkQ75Lh+ZPtoGTEF0Tn
toVYxXuJafEpRO2MuxE7SO2u9JikP+dgIC6XE6d8hjY8MqkEXeYkk/Hd7hOSzAuglakh+p7zrmgX
UoNkkHEIhTsVrxmDWemWMrYH+RT9UyRZyqa9DwkmtrchmDgdGZWMwxujYHaoqIE0R3KyHoa1dAwi
74KqtGNoAMQ8x3kc1Wpcz3AiuWh06GKwCgDOKhzuiXQye0VZi8My0B0rTXrbViL+fWTiDTIc8Kh5
OUYExOsIZ/WDTX7DbsHkG0r8OiM77cOGk1KjtIBMKBZqWbXgqLczB6xN/nJQnR565F3gXxNWeSOG
3+E8zKU2cY3+ieksVjPOI+ditfi6AuHysdoN2s4UIuWpuUFxhYGRnLmwJFmwv2VKHdjjHVOMuHj3
7VUvpRVHEq/qPEKsxbwmfRvF4EvEPydztzb6ejC2fVJyQSTqUBTU0zvLfeeAd90YHm3S0ATE4Adv
/O630aXAx3Px6+NGzPwZkY4ooIYgCSUHOwHHhX8g++6C4zAkmQP0/RafYjM8l22nsmDm12RCh9sH
RY+5sbSz5tteM5tDfa63ZNiGy0bd9SckI1aCbsy8UUinNRZBJsw0MbZ4+qyLpC2qZYvYVoGN2m9N
RW51h4wDg2r60Z6XZug76BMsFe60/xXeDyDQJto5HM5RbxVPZk+FfPp6Y6EMXdHip3MrRYQ7prvh
Fp9U+g+U4AXGrdQhA06nkd3UXjLwONTjDeUGh5bnQqXVSMcTWrVMg9Pz1OHm0s2TdxgKHSym23BR
3Cq36+zFuyC+ey0/VAYyHMDD4Ede3eoHEbeZCCcEurymEOML8I2E9zC8ge/wg6ABkObQ8yoQiWfx
h/+TI5bnvwQCT4fgJDIK+4w4Q4pmdfeB3NnzwBKVx7FCNxZ8m5sfdIYpvGF6BDum1JNvuptR9Wku
G99KYrhnwoxwl9kOiXqzycccWPBKDuoJ5YzFSzukfluy8qAvlJ6QcR4lI3r3FDECnLQDnLhJzk+i
I6qlqi74KJohrNk1COxc+0xPjp7iDJLRgb7xfOT4M77v801C70YxrEAvKZFalUKUBQhYPDGlOXkF
YkSXdTvDLwTsFIaQlF5yUuh89XILMVSDz4DEfYr87uesI3mwMmxaqaE/AZbx+ZOw2uJZgsCHaXH9
wi1FScUMSIZhODtITgqbVtP7RguG6oxWj56IhRsMAyd0T4YVTwbIfeSvBwv5syHTS0J/pU928L82
hJiUBwx13qoFomkEmk2RWJs6+CGEbSzq0LlSDB8nx2FoUE12/qVa0jqefYxY2LvzCfBLuJ3QulhI
7Y1C1HGAGdI61+XkMv3IXIyUx+0hbPybWkh6YP7X5z+eLO9d8QS2+EKksY4nY+rMM/dIXtMlWxpN
uCZ5gXT9e83Gv4hHCe3MppgqkuPKjKHw0SM9MrKktLjjZ4O4HJi+HhkEtsec/Ji0uqJwvEZDZ/BZ
Q2MZT/ijI1reElCCFJoZH76EPJhHTMT/NjliYM2UYTBXeZ4BlAgimczLYAzcjbTjMOS8VHi3RXSc
R2T5HAS47uyhC25sIv1fFFGbbUsQQAGMAVIBA7uO/VfjOB5bXCl72iqmPH42WNV0PShgBTcpHQhm
T4Kbf5igK8LfZHcl7R7NF5N0KDLS+pkg20zXFgUaCqiBFcmg2T6atdolH7YfjJechIP52lhsHxLn
aL6qf+XB4SMAihc9LIc002OgJ6YndxHJWdY8wVEQfxhSYgySxCZZRDC2QYqXpFiujLtsxt1BJeim
Vf2cJ209ZD2XlTm8Kr7ISUcoqzWKlj08ZTZvWqa4LIb04FlFn/CetzXr4et0aCd1k0xvsJyIvoBT
+ZV5KP2vhVy9vTXDJvxP+BjHv0oYnIjWLGchm8A6vU1EpAId3uN7XuDxSwbDtAr3R/Inj5JMExQ/
e5pc9V/CkLSlzuXdNKdcSRQvNyog9928LwZQqGvvvB9kGMG8fvbsK9+s2ncoYttTgtMBpHTnATrd
r5S8gTzsDp4DGAJ8+WdK5wOVinrAHHR7aI3I61ceTvXovEloKdA8KY3PkyTJsOZ6iWBBXec/riIg
oxX9rVnRCdcso8mz+ZYtvCnpjGZTdA+u7uc8rLj3r9WCAdixdy19rUCkhmd46RE2wRdOdr48IdRU
hXJ//7CdlZPW6uxP1ltoks7YNt0xSu0g59kE2QFlY5WAxTYNYVBqhmVb1gPWbf/wLYAUtuMeGqPw
9YFr+LLRRAE39I9HB7EkCKRPXhJjsCdsqYZaI0+t8UV7okTzATLnX++LyRvD3wHx1TuLQG+8rSCr
MdKkAkVBj1G5brHjWdVXKSKCAv5u8qE/+6510goBPDg6PVrztvOyJDGg4YDllLozCVc8xJr9vKsW
k4zZRX+QlVjsWNbE74TBmy2MoOfN/vL/rKsh7FRxc6YWLbUvjwjyqnVcICXa4SueSQlh/RiQeawV
HX+4Wwk4cKHbeSM4p7pbPZ02j+wfzXK7Mt4HAKAfKNZlZc344/7Vsy3DExbnHl3DBgsTadCmFz6X
a+bszCe/zoa5zlfTBH3RL+hQ8gfHOQ2ATYt11C8aezxLqcsAIQBQKbIuQs5/NlkMzQOUMql44gt0
YLs9ytn4EpAXMRAEUxBV4G02nUPBzzobPs96cOTUzI9soufVk3M8+FhU8DL0eWy7MAvoL4Pei9by
H3VAXHrSbSLDoqXcDwBn0TIhblAvb62UrOS/vU+MaI9bdme6ZEOfRSAa0Q1bn6xOpnm7Zw6NwbZc
D975o59U/sSLZ1ZRyfCzs4e77MMuu96y8cWvf7AH9VUPOwH0Lp2wv1tChwj+0CvYIjrxU4eH/vvr
3u0bchqKD6APTTbZsNOhqgIDjR7o8SNyNaVeZJLemnQRTiAMQ5UleI9xMGUGmVe503l3KlERg9Je
8t1wfbcx4w0Wo5X1koBJ3KXOTH9NbruCcBugTZpHxbO8rZ0qK6tg+PO7QwybRusBoYiFMt7RyZue
BN7HxYw9dtNZVOnc5HLBQatw+6jW+5jCNKDaoTsL/tqB3lQzdOwwOGmuzSiuSLsgfSUjgwLKKK8l
74fz+2ypBkYCnMwjahz63bSLZloc6rznb4vxdxvnNQGoEPg+hQS30+IM20QMf6DY0QmDloO9wOhN
zwTli1V0it2wjVv9OiNA8wKHsI7pFKJVlIRsgr+ZkSp2tSveuStc/qZVCSlQzi7piy8IGwqsR++b
5Bg8kJ0bNhbHisjsthbVt8VguJOAobU71OKH4sHZfCHixEpIWVb/zusQqoSsAzD/wPcpA53YTEuf
gW2lf3kb2SnAv+fubmd6ecbuHVMsteRFuoZB5i+pNBaQ8Egko+0tOO6jC4X17PL3Rt6h5SOgeUJS
k9FFq0JihqPD324kXQOBBq5Wo7CTd9wKb8Rgn0Ol7qPhoIvVdIvvVXMuIYf5OCCf9fcDrHeatM4s
KrtVVP3pTcCvAMgZYKXdp83SWclPEIIP+MT0lG5ZBaWbU7eqGd142u4PNe/gEZ0Jo4vqmPn2232i
q4oxji+O1VKSoKTYmLw5JzaLE6pFCFZj3ppHZX600OF/ypSj+3drgwLT2UYfPZnEbahhIhCTlUIK
AAzL5gYZlsJQu/rY1kCWA/IlviJWPTiwbMZ0R7AbIVgI7TxffrGwbCk4AQ/7DJPgMOVZkMeldtxa
p6ikE/QRbImll+xZlLPbvyWsZGbbuwAoYSx4q8xlkEjnxTsTNn55VuknukSdJU7Vfm+EvEzA/hRD
mZ2D8g6L/6hXMJv+p8aDRDS7iAH1K2rLFX4ES//2NqvHUEv+Pn0cFEfbcXNaQ0jpFFYHTEe+MKf4
EMiewA/fRPytfqffC7+M/zspHgZRxRUVsp63w/eQnVa/K7ucjf7e3vfPjAmr3jr6xS92qd5/93HD
3kdstbG3gRrhydunG28DLhWJQ/DBtHCCONGG09wEGHDi2ba1ePP+w24PZjEOGNltUUs6yTVvu5e8
ybeDfC/dc3iJ0YhzbtL77ua9aSWeobT0iztTUU7rLLfJLwLIQiOyg/haN26nneX5D4mD/izbDHbT
Wv/7h/Ajo+sH0F/YjDfhAUWod0hTM0sa0cG9RXW3gmb/kyYKxxp0BP86qH2+/+oMCnj/u9E63gat
MSO7T9Ei4GXc5nXZvqvPhBTQuqjOcj8+FV3/MzmON95vXOFTYCEcNpK3vx9U570EAWUiwPwE1Rq4
jhcSRegDagBtZsKsR087zmVFZK0OsO5h9prcoT/mtf4lQhvVg/K9yw/zr9Vm+Qgz4suqDhq5Hl5w
WYYh3nUfg/1yN7jh77PFTw9NBFRcn8inRt3sO8EZ6/M/ks5sSVEsiqJfZIQDIL6misyT4PRiOAMK
yix+fS+qo7urKyuzzBQu956zzx54X15MXjFGJdqPKM7WxS/DxAYkjN2JjnknqDjjWS9BdTYxcWxD
qI4NLBw04SwtK5MrqpNwrGMeigzJLDH0O03hoq8JXa//ZHJmPjRGP73blQE51Brhx5xBW4E8wTG6
lCnLZORhq2XZX/XJKNT4kttdawRdkmLz4cIjDEO8FbsVxdqPuNa/70XyJg66VutNlHmMLfQTm7Q3
Pja18VYkeNL9sLw2xttKyejPMztXZuZYB1MZ6lEQLWNX2ol3BORkMG9He04lIwWB/d4Ym58n6PBu
XCdMDevdwBIWv22GUigsmYFXfge/GlYMRj1mbPzOUzvj0sDA2IyNghHHlDkttQ9RBDOn9IUldvgr
YVtZeDHlCOw7jnBSmaT1BwypDsZGdJi4sOcwcrJai0rLf3B8tdrbmYQFBqxyiOW0ly/xsdVaIi1S
stYJpEbAVOkY15E/jSGy8SIFXFwjTaW+54+mTkcuT7KCSvGFTXE/3l/X17WUMGShEE72b++3TUxs
me/tq497FIlKvFDlE6SNJBIAccIiPBWHatWOuXbf5XA3JrSGLFps8fyOnZJteUpaO4yI6nKXHGlH
dC2aWJctt6+L6PTY/JAJa+mWTQHNN6dbbgjOBxXJtaCYw3P88RdF8xlXEkzkkgaR3hkfQ9CaFeMZ
vCDMghsrISGCYwLqsH9wG63FNMDM/tJ5v/1o8De5UtVG4TdMgxxSdvs3QiB4KzZFOF1N+lHLz//5
T+yCjPwcX2KnrwVhGg88glF0gOrOyDx+Yvbvq6Q8zzzjT2fo12thJ+y+p6Od+A2GJcmptn7nzwZf
xMNEa4EVmcfi4kb2JCawsSYQE0JyqdZaD6vA72BotLh8HtXeve/DymisOpCiBW4e2/eW873bYsCN
yy3ZnscTBiWCP9DaLZEgChM3vHgyjfBNnDC++1qnG8OWwehlnokx1ciA1zpD2CYIISSb51CJDrLf
eY37NUfYEQ/4mn+xsOQAI8+mAh5pn2B46qzMxcQbclLNyqpWnRrb8hybLQMVHwLncW9WJGq97Xhp
oG/e5tvs8nWhn2ldD9YhzysscjHsluFaX5SMfex5eCRN1MN6dvjiqfu9RYwRZjxFD4dry9JIjZ/7
BV8fONVFDI7h2M8d1A7oSXCThl+vTXQ26D2XAD02zqQirgJkc3gzBytuCNhjKoQhB0YbvEKYV0Mf
DbD11LpzgnD9Cm6caKPe/EV0uYPbYlezHwhb3BJCdvOnM9mThL0CB/puviGT5lXOrnpjA6V6kazf
RVyTYkHNL3vpiWpzYFBiiZydpBT7I2sUxnjaMl9V5BjHXNZkrHyMxIcUE06cmcEWo+N3Zn/MUuLl
qv348NjQjv1wPbm0Hs+dZOPEeBuovx1bCgAZ6l3cRZ3a5IAmtGe4QPo8QWpu8fP01d2GmFlk2wOT
KCk4u+tB0ITspk5mdeu3UhOwMKSof7mTs6jIB5GtVDZKiM7M0tH+Ty7Ty/vEyf5BJPTutUFZ2Bva
ojrD+WOifdwvfmpHo2SOg0Baq/F7SF3BjPCnIBwn12Ad2ohUAHnOJKyuRDX1OsarsItVpCwSsEuH
wQrugmrtPdgtS0/mHIA2bclnVjNNaVj3CX2c6IyOYiqH/pElCkpPUGXEoDMzNz8Ldn1Gp1JvBZ9l
9FyTGwkNRo8sWReNnkwuLnB9x/IUPSLmHC2Wx+MV/8A/h3Smiq5gIzHmkBojWOD1Z+5sPXOAbfWh
R8E6CKbX125wHfrPrThhM5yZtVohzEAPYHX6QP0EqFGsEXYz033nw9X0p/scbgheBqeXR10F64lm
8evKOFAthqcxzgjFH60gRfaM8V26KJAy0rxxWEcLfq3v9f3nQIPoyKJYDEAx+Iz0R0lS71r21acu
YqzANgpQNToRi9ScMAuHuUShH3ydn5O6yWYafn22rwjxySU6DayZIRqfrbxP1tk52VbrHOv/9ibv
ozM4ZnchfgkawG8DMX9yn7KEmPTLUAIDBqzPxZOgSaJwkdt+LR42YkhIKu6fz9Jp6R+46KXz3JOk
y5fHu68FGyb8bKt7h3qVFbf4GE9vtB15jV27GOOSnkywsstnbTq0dbE5LkfubD+2G/g4mPgK/mTX
8CA+7IedWS9veB4bxMhbM1e8YAtymqmvoI8JQdLp50oKj6o9506zGd0jToywt4AJ5YW4fa3FZbwr
QumMT5QLMz8LRxyH2XqqvrGExo7Gq4gKJv1tV/H7iFHDjV8I/liX59LpTK7Gke8s2zP8qB4OHYle
mXzFgJM66SOv8XkYb6NQNl6+dMEC7klDZYElJyceQ5J/+ld4+eIGDpIq7SQsHTdkV2A77NTb9dER
l1z0MhA3rB4cjiAM44cNrhQyo3xvBuyM9s9st/I53uEk7Ar3KhBgApodKSBQdtd0KCHJ9bq8fRuv
4GH/aKl2tbyYKI/+cR0EBaczP7KEWS8n/8wUrMf6Z2GoUK+lM19BNMnfzP9sSyc5vA4MyV6eGIiB
5A3DVvh74so1ucQ4AM0uud9Z+T29/+hfsVnGzJ98M9oG/NzczH/vE0O8tesZK4N9HwqO3xyee5yT
rpF/vBx3GHKXwXsf73IXny1vokvO2525ER3lxH2sBTtBONk65FNf8c+6xafaLyl41zEogj9a0+fq
5VUMn5fq9guhrrxgsyBhXjeH4xa7Ph6/eD3E4EhmHXP4cSHVVp+BGtXrLqhAnTGWq4LWbtXcqcJa
L4JsPzuTb7EprX6bZx3w6Pc9DnKzQ70VecvFrifaykt2INnntuQoIcGWWwqJ5JbtXldxB5F3V28i
L2KTchJK9zfN7Rp4pvZ+FMpe6if7xH16nVXb8ebhDy4vq3QQAmklHnS5N7ynm9cuBRer9cbJ3MFO
Cr9O588AeTHQr3yYA5hjacDD483bL/aF24W5P8SFb6YN/eSa7BucWS/lCbJgtu+Kv2yXQ6MjMuUu
M5bY/Iht7WlaRHUM+wVVXGsvfvyx28swc4iOT/9gFP847KYMteznWvDL05MKSufKV7zD5tJ+5uD6
x1SV7Zzhi5oAfNM9l2cR2MyvgtL79EHWxV+kfw8VzXB1yA6Pmoa07veG3k2T3V4/WokW7V+abBAW
zy5+fhLZNFxxw97+24GemS+n7z926PM3zOmVOGSvY2jqFH8UVMNtdaDzEffP9djM4FXiRG8/iUz3
uDGTfbfGNsUt9eMFS2h1qMz0AbuSL+i/28AViKYFi9MeFxHtd3bjPacn+S7fJ2g2apVsF3ykjOqG
ZeUeCm9fTYS/00BnMsV+zg794DuU2/L+Cd6no1EHSPJhmH5CZvy2gO8ivDiPgPQrzlPoQNiJp2at
NZvXASSm2JG+ZuXb0Tq7FV63/VnpPd6OQZYhRVOKrOWzRAxKXzqucKlnM9fE3QTjBjaLOuBE0Uq4
6rzm88S8s0DAmB1oyzZ1wHM2CDBitiOOTbBcb2xQtu1qXN2EbbetdqI6daa7xmQGW83+iguIEOWD
JSszTeK3Zn8av1XqhMR9FPPKqVw2FwEC953a5Xj6TqiGVfGf+oCpRnHJWmafgvW8j6M5t+e4Svap
mtyTdQN9BrjydqRWZhzmPsv58DDBi62yeEgz7M6LM6a4o4ogiPeOCfYP1cVdPKVrpDFFsmATefwW
OMTDoCC9afJD1rXAF3WABQT2sOICeKYRQKIX4+qvec8JRnjK/YdgCpA6RLwZWZPveUmvKP91OCmx
NWAbmiuj23vQqx5glYs3oV6xWHhUj/AZrnwBpwWSjRZiPX8xXvIr0UoYF04kPk+8j0yNAA0BsShG
IfA+8EjdY9/Gp7+SIv7mE/hhAE6XyK8InUW0E80nv3l5fYPKU7x8/6BFYFdDRyiKc/5thAX+LmJm
yr8eYx/kC0q7mtYOm7HpHHBfZoQ9WuCL+cJTLCXQdl5ECyma8ycFxJ6LJHr5Hkp7Fs/L8UKq/+Bu
kGAO1TqnG8CxO58X+VyiyqhJXCTZ6QWXffaHbyUchB+nxmsRgQdjT0lJyYcM1fcDrg6GoP7UG2Jc
eS7wEbu90MaQ6DMlbnchMvUYzpPPQqTWRacEGI/bKY8El+0x/6KAE/6S+t/N/f5JpGJyb/EM5rUq
AiLnNZ/aPiDkI2xBFsPPc/6FAAx8XK2xXBYu4r05FSeWhLgpPHwxJ5v3Tpr8RWd+nkf+19yXI6w0
TlLfsA8ZgOAG0f3x3hsmtZx3wG33kTznoJXreULGAhD89X2hHfzcZ9Gc8ggSWfr5e+y7C+IiMqJQ
hFYWXVNySLzfrcURvttJRL0PYMnfavVzKPTZAZLrd7Msicpy8nXhfcLIGtsviwycVRtgfIllEX2Z
Wq5LN6UriIKH+nZwPN32xpCJJdgvvW+q0jVJ1BYn7cSdaJgI2kelNV/27CA5PwJrceZdZ6cfib4C
/nFvq9z3T8hwl9mUF0brdatKwSb6Ilr5pXXHayJYV5gZkkgwA6SqlkT7Wg8TfzCSDIkSNrJ1GY68
3jPsTRDUhJhmyRl4n813RYJ7SOghM31512pjk3QV3CZLu6+634AKP/XhRupRfQeZT8aKSshAhSv9
YE++0zmkNLZ/nuywYsblst1xK6hcPj5HlIUVjv4lz3MGpvXFDQ0QxAU3DWHAHkZYYb2dzGtuABao
aYn8sAuLC8p29UO48wkpom6SPQlebu7HNh0tFJYeHhRsAUe61BT1/dOhkNnR++xzIOU+6bMmXYuI
Z7rnoVm6POboJXS2NOhCpPyGoEyb9h7theXjxP4eYFC4TY0UmibGte7DxKGKqqsECMt0usaMVrOw
Ko9tdT7efsJuG9tPdUD+ycDI9L7mLfF79igNkA8kOMhEQWy/yD+TfcFjtvA8lXfBf93Y7QiCGCjY
adxTA7dIB89xlBMUFsmNBlhLfLqT8wjvT8xrfVkpvOaQLCO8lTJvehqbJIjBPMwwvRTdqVYTEdQ/
NYHggHpdmk0eNJsn0dZ0j28WHYIm/xE89jLrhUVoZqfMrk4fvebw+FgjPVOFRWuJxtcgP1WtCW56
6PHqbWZeFkJrrTW84mjTSVPwZhZwmhGHrG1Xcr/+w0pvgnvcHxXRhmpq8Gf0bmN2FOvr1btq89ok
fYTaCzbdpYKue3kwxXSft4dB+2rIdBySGd86a3Z+ORkmtaHc/n3P9eqjyvvKiPepW20eQeQ3JzAo
BO1hhNS2Z8z2JlVfajlxHyuT1Wd7vCawSo/K26utDxWV2+dLbitEtmSRD7wOS6+jQzqKliuEiDm1
Va8qJ7WIiCMvqHfgqfDWSYjFjehHG2KXxs50SclnwMDTM/DJ40GkHisszM0IYIjNAcsgW343fe86
1GdBqb/9p1FyVD7+IZWd2hwab0piRLzHz/qAgN58uvm61F4A17IPsZlpg0GtBr4BhcgZrma72e6F
I0Hq5OrDl0CD0wA84NXvhjlTo+zAf3SujrSKOK6pGtdTrTK7U+G+4tV0Ozm3BEKLGgdKYwE8Z16+
zrzxGajbGOwYbryZy8nWg6GgXwQtJq+4lkESf+lFnwRlEKgekELoVUpyjdz0lAVgdIn7U2R1siH6
Bah7l/jycriC5H7pzaLJsVmTLhOm68Z647X9MyYky/+stn9kVtHq6X/N3kx0wAmPF5z6pBKV77Hx
9F8EE7Df5su3gkUcXk+zTWNNtd4vd6BEbo/PC9DCChfwQHktG2r+FrV+G1DXYSIr4yr5UBiU2jUD
Hpk9jhbNGqpXFO+KdBrr8oqEOHN04wpAIFq/wmkQ+7Ga6k+0JRTovT0tV/hSbtrNyGxXQ2NyO2I/
L+zQmq/pik7fMPIonRg2AKAAnc4b9Xv+sdBqAAD0wyEro09actj6ADqI8jSxmw8wlyWbL1avH+hD
+KoSLpxDTSRuxJ2Y0MX8fPPa53odSvMYA9LkMDS+ZubIfIVEkwW0vfwqmKdRfBX2K8y3OWsY7H9N
SdIwr4gJBZvaYw2h2sCraeFLPAEfPCi9L3i7zSx95jPvMH86nFNuCVEmmCzxfwu7t952hqGu8wPd
mZxoyunHf7c+mLY+VYG8KbiXtUMJ05tEsmdjgiGRykZRjiYsuh7ZyZpVDl+u2c0uTfxXjP+aYEhJ
fngyNxqZDCNubfgaLN4HUflYUkWfCDyTrl+3xvxe60OHhnk9Co68FxRO1jBsXKJbSKmhqwMeOgBe
qy0x5A+fCGH147I7rzqdjJDmDyNq86j/eL8xEZxNMA671Scckaee9Ith3c/5cWz1inV1rdynP57P
gKeza+4nu+kWcP/tR0EfITnANRvrQwoSciYzjG6Laima3XMx2h5x1cTirFEGDpXVxMGLnBIwxvb0
hUVzZWaoLJ8ulWHm4eXLPLnefMzKzvwa8BIu7pyu2i9t2AwWpQCWrrEhbFo7C8YEWtKiEfLuZDoN
7B8TVyVdDZC6R0CpBo7ajuDVm3iZKYkWkzlfmMrTj43Sb8NG+5rSvtEeKpta5Iy2pTXe9GkPI3NK
vLJkdUytvuabodiHNJ9vWHgsb+7Y+C4ioBBW+DFv0n3j1TSDNHtbKCRGbHyv3yDa4yBufe348tg9
LowoNlOFoGvEc30sekYX8zkM9Qrbf8SbsV8wbO7N5gUTmz8mGuxGjwuIXw/2gvlrJC27+YHjI5+z
ddBdwjDZd7Zw+wYJJBB7vHqv2RtWLxNSC5MHUM/47xO8NHEjbgYIqWSbtLE93U17yr1xOKaBBxFb
d1ZqUy3plQcHgFahhKfCJnejIaOn6zFh0jwA+X3BbhX52vG9LgCxzI0O7zOwJHgcvSEyYaUzqLnQ
KTF5epvAVSHFXLnlcG+Z0eWLFx6P0m7W48oWXMmh/2YSlGvDc759bLGhdbEE8cgmmuNge5V8HswS
P+cJLE6YJleoQxTqLVr90Wo8+uPUo1oVdgXml4P1g2PiSjEUBznZdlOEh9JCIqlhn5xfG3zujHb7
0afBh59ntoBLRWAfA9rz5Pqg+zvTzhmfs+QCyQG/QxHdxgs6g8VrlVihZB5ZGBtRr7fRbaCRd4q/
a2QP0SAw6s62cjBk6oipr4uSOWRkv+P2nQfKzCVkcjVSZ86sh5j7QV9+ZnwFxkH9gcWnWnA9fv0x
mm0nfq1Roci+5D847h8axth7aAJOa4A4E6vN7gZ0tMe1Svn0xucEx3VGCn97rILV1boAXQd0bbvG
edZoXQzoGLbwvQk1JfaJPQotVEZs7GN9ZJcRVBrfxKoXyXZq9baz+EMz5Yg4rrGP9iF4QVseuKL7
cwneuTNUcfMNHfbk0tpvu7s/NoD7PUbIBL4AWhiaw0u3ZezmC+ZHTxfhzP8iOcYY9n50GkrZDz6w
2OyGzKWN4vLe5BvRlZdvR3QYsJvNibdJzWXmW2oqt3SmTOm3L7NVSZxdglNM3YEqz4/2bN/DqxgG
cQEdiQKLuYw1YO6HvTlRwWM12kjuszdM+c4nULR5L8yb8DR/3WumruzyzIKiA6W14enQa/Tj/OXy
JAHGFEFsDMlcmd5nOCwIJJa0C8BePtgVfnn9cBzAiNalTeZGbs2vH0diCDi4dPYXK+tOZzfFWhwC
f+fXOhpdlAXTxROwabDAJHz13fEO882ANGcuczAFvE/0jjiJxp5tZGY/7/Wrb1FSUE8GPgyW+RbX
iVnahHHA76vDMnw54D8YRHNyjrd8bW3UnPbd6Qg74Gvn17cL7uo+dmMDSwQyarOQUbFTk0EFC3r5
XVQLHkklNz6mPKeWllVp25A88ca5vHC5NquPM7yJhgTKykBs857NZ2QdOan+xXCBVNy1dOJKfa7T
cb+1vGjLTrDvwPC2/HHpp3YBLxB4dScshx5TIzBt7CAphG/yDjZp1r9nvLt6NDdlq+60xgcHXXUk
4vW9CPDSiip8KWCG38d9SbD7P70M6A0Rh2DjbV8UDqiTvyv87amKnmsEIIruyjRZIsPVl1/otcog
V8nN3tgZD0rueoWPdKsxBjfGFChdDmeSBPZNhS/8WxfmMIDotF7qE3v/r0lwBCLSmPwFmvfVZ8XQ
UxOWUzVziFRaD1giY4qOPtnxyLBQJClAXk2UD599UPYJd/CYVawWziT+k+4ttM3xamryMmuyWeAs
58t2M9g9fBYBd4Z4M2VoD5BkJnQ9OCCTSQU4WpLjR2djifaA7K7WH2xbO9lXQeYOefra1eyc3/Cc
OlQaXhs+Zvhmy2HWnmqrWRPftiYPbT9miUv+k1NfOhOXyCz1/0p7rIMyZW67wcwCP6npBpfkXQKc
lvKG3stoma7bOe2Dm7ndSl6CamGJ86aQ7NPRjkZH7OBATf2pUtrEk8GyxY3Ck4kYnLiSCifkF1IU
qx2g19MHVZyYI7Po0w3X38OXbjzBBh9tPyTOjytICuHGHDnryvmu8YYn4OZnfilQM3fKeDH1U3Xm
F1rEgXP/7b4kCMvuy3lvIjchFC3yXnpsC8yWThRJL3PgMo/ioXka6VJUoUqT/ycujvo7rHluGXXC
IYC0iMk8MQlWBjGXWSnBe+R0O7DufaA4NdmXduFSvDcLooH2if5aET20/2nDTa63jPBnRhM0WkFa
WqQ3i8RtT8Pw7SVOs+Xz1phvz89sHOHpcMAx62AeZr/Vxmqs2G60n/ZBRtqsHspEmVGZ9sjg1xQv
0B7sKR20pOZGajfBxMzAxKNdHdaHnOi96vr2f0HetzV/051wz65cWnG8iFGjbwoKMjBluo5yUZ86
HJgZP65bUpGGFmUx8/2erDgE2bnwmfreQpTIqHNmyFa2WFab9Tm7MbpjsleEJeC/cOl2FaAcMPap
sYkx2FLWNl4GED4F2A9oVaYeQ+JkAwAxNj/+6DQKwRzoG3fAGs6n1xf7DROgmhHL51aEVfigmTqS
pfvxoxUxKyA1/W7o0y+tmxWO5SaMzCCV8OL4GzFTA+48WpTAhEY4ufHeVMGbACfCxXqY9IDy3wGc
/u3S+9eNwmxXXWbXyfUJIApMhqEK2/aML5Q8ZiNkNg8mfxD8ObF6Lm6yGLWM+yB77VCSHH2mc5zI
lKUAzrjEgAxWPT7I3wRI/WbznhpEipWsfDGQQZAFYoZbPqSw4R/mK/xmBv+UMGrionCtgfFLXE8y
H8GUIASOF0es7HEW4+sVRkHiEpop/GWH5wWoTKR7r4HnmANRcDH8ICjtMaLoI7IXkB8K3PHcHABT
5fOUmv7Qf9GBTZWaMkydAjQDq3oIZg14zZibKJR9MDXkywkBB/s3xDmk11vSSRhz/mj3ZC0bL9q8
BzLH6QL1LaxNUGSpmyPkkQHyVjuIBvr4UqMfhOwjz1PGGqgJ9lSFTLkw2mpO73/439c7ItTYwJd5
7Mf46+0RzcKk6w/MzxxUIgJipCIHfMTN+hwHyakdQOf7A4CWcKO9TSgf9gLBn5CBKFKZvhd2fhkT
z/JexIxA+5fP/MQAOuVDSuULv5OcSh+tpB2dIEg8MdAsUYgLySbdFbjUnkfgoeqI1W889MqY2qk2
dsBuYismGjPWuj1WwP5Ij9Ru0etXgIJ4PvEPU1plRtcNzLX8LEcQesiFhsw+gfgUhUMbIeFu7AFQ
qAlsLNFDhkHeAz/fhv4Gq2ueQwVfXcz3Y/rKN1kSsSLvCPIhsweymvVDOTVcQCpVZP+z6hYDrZo/
Qn6wUuF4VqjFFPBIdUTyNuojmyQCCp+xAdO2xLktiAmfgMsz9mbr8g4bYIdONQJp4brl0LqIGTXJ
kVzAOPWGJg2yT90QjK2BOzAxrPTFW0fsXWo+Vt1uyiYok6QSGd1idKYAtVutM+Eq/Wvc4gV3ML7W
AS0YS/PHLWnCFFONY8gbW7WXQRhtUo1vyhga82PC+SZL5kBgBaki6liP5EqsTNdHS/YmOyor/BlI
GYaN361KCqSOZK4XPgjNnJewPjqGpluiKmmdqVHUmOElneABQ8lAXL9M2DbBvxsNkNE69fp5Kbgz
nJPgKIQ+6FNYgoQhOdnp7b7UOCjJeCzN5C4Fxbm+pVYBl4CcCJ3zyo2pnBM12/SAL8Phryf2Ao3c
q4w+pXuqx0th+QJteawwBnnDgAOOW7b7I2rYNDzCd0zs2Wq0PGr1ijZg0WnZEtZBz9XaEChPnAfh
xQuQPdIkcoc2xjvqE/NrCvckyExgarIpRhu4ClzqCX7bWH5YvEF4baijkJxCkbO/+juo5vQkWuyS
zK4gSuA4JLLO/GhkGoCMlSpbqANj0Yg3ldkHEmUcION7gUyB4R6iqREerWSRWOgEzIcmqJM17IkV
Y/ZVEQwBS8aq7En6zJHu7LX+0ZNsuIT+w+W2f04F85TTz+JCu/3KCp4KbXXvVkU9RRK1OVoMFHL7
eGNPNXGZ8cKhmYHLIjKfLo74e9TaiFw9Bo/2EBbSy432H74LiVIss/f1Q5ZnfaKvVnKbY3MFhY4K
y+sdFLh+jNm4h3ueEXg5fcx7os1kbdApkqiIO2rrLYCbneVzwHG7ojicmUO9598v8WCl+sA2BOrk
ItMfqxaGWAyoyTm0jIiTZdyHYlncvkNSJa8JVKJ2LYAD5R7M5R8rt3YFY+QQjIp72dMemf3xPV0A
R7j8nEa+/3iJCqwN84IZfqpwBFZI7+YYZoXkx6k8IuuPOVKbRXkmGSaEY0H/CBGyPrfkl02diZLt
0g3D/585vudMQAcQLROzPePbEK5lJfGSIHKL+O9gPO0EcIb5X64/DWg982p1JLiFKhXEIoPJQzG9
rq89y6Xkvrd2DabKHJG7PFszmMyYBmg4JWgThXdUzxWyO5+EssKaOj0hvPRj+UbhwN4AcjOoAf0c
DZbxtTi1sNQaEIbnKfaVIigIAX4i70Huk6Tz6MpRzOvkJ9krkWBnNzBTtuDv6bspNikTizkaNHLL
lyKo4sBlFSF4fZHfm2tkp778DEYVETJOeqKrJu8aJ3xE4i9CoNAeUroVxCqlcCZzB5wNMk8S9F1N
oyWuDAtnYCDZdQWWiE9k6kneFbYE8RLamgVoQVF53DUrGbkgYhiauImZHpiFW/3pSE6IPTWhlf3c
9P620w1sAsgOPz0OTuk/qvNnNVABTEjumID84t2ifqigf0rhvMnOJQYYO2NQ6DllmUlSotq7w49X
DHq1viUZ64TxLiXYX8Wmw//N79k6kGsatlhKex3auPKjiMJXziKViA4x0ia7uAduzRm8mZSIyEtr
yrunS8YsSc0Tep2aMcnvSqHPYhxvZJ3rMP9akCloFiEu6/jnKtNL5Jan1P5oQ/SYZOjSp9eMtEoa
mKnzAMIFNqeH/Jgwy8CVmFArtNaUVn5rImhavkykEy6qWlKuYdbAXaZG1EEcTyQvgc+nwUyPeJFe
j8EqBsqteVYFVUC/Q+RQFIjgmg1pwhxQbEwvq+LRLw3ECjxApU+PqY8Z8dT3aBn5HYHXpNYu+jC5
bj1UKkNmg52AdgF+zxMl5sAeO31YZo6pJ/WUggWRA7FPHfJk95715OtYCWRIQU/XnDL7nlqSEOGR
kVULzduj2VFlY0RtPUQumjDayTxxLi9K2KbAEn2rCeiRee9gsqT53I+sCeg1C4jAO2p7v3K6A5N3
wNGfNQGlPRqT8EhLDk/7Bnf0LNmwxUaXIzPcO1N3HhQfL1LkV4mLWGiXBgQTqaC4wQNU+MjlxmJW
a6HqzlRS2LwB75KoOVl99pttys3utBeB3gXGG2lQB7HbMB0cs+8TV63KW4wjzI/JHmo+7NQeXDKe
8syO95/T8DK+QEkrbM52T+DknLKbdCfYg6RIwZ/yaeoB+XHNwn0Lgx+81FAwtyRFpauHN7JHuCa7
QpCaPeEZwoubOiiCOwMg6a88Ex+oRxqigf49zEvtsW6XtDlQkd4qq9kaaLX+czgGaFlfiI7VkKWH
cGWsMzW4v08v7a00m/Q6gx9lN5vB4at/z8/guyRm2ZaN2kxOBSMnAcUKfTqG8yJjUri6i+dtrP30
kt3/wf7P3VsReEotRaQg/qFQpXVYTgtBmXmsKc4j6Odz/JLgs8Da00ccyrasDCjACPUBhsTW3Jq6
pPGYOQKaNWAtOem1cSJ7FNuPBwPkpybaDDHnE74pM1wlY3kAnf41lAkoAzCQmHAOi/OaHWSgCMvG
gFagNcpRb9BQttaISQRUFVPw3gseYfZHqhCcTwwUoitCLgQ9t/89fgYdaD+1wk58Dm8bhtmCBOLF
jM2Qqi4/0cyuwC16j71HUFJKB9lphg6ayGBBxWZzSXPGSQ1X3IiWNVsAUj4rxdzjqzGf4THpw4KQ
E3b+5zI1pUO2G3rd/UdW51cRL+0hMcEViV/iFGa2Bapeqj/z/Y+sEoNiAyrSlIE/9TIZQt5Ijhc1
EAmFvsWWd8czidCkDTU3HPX1ZJVSFSQHABOorkP16I8B50WNXDYQPmpdyMjwM4PZdWC+NC4YzGdg
z4dDj7dIrNli6pZwSjt6lSSkdeqfWrjbkfUKsXe2sBPuh4xMK0jgWEqssIKhi9gP9sM3HmhTE/nm
lLEW9hJmtnhSUbZbRECwi0rjiFMDoyhIRHhOOlFPIOQDkkBDujAgXkXWR0wHB8kSWu5kuqRna4n7
+PxVwNc+UdWsuvYyxDNZpiwqnaHJRnkXdjlFFyTTFZsli75ZRkyXf15NpfsKS4XB6WJIl5voqQaj
9xB5ApTYDwYzJLRan0M/wpquBqsKF3vizB0eJ+qFLJzCKAO/w2qAsTQ0JgFI8LM57nBMXNJhVXph
1EiUJquRIS1Sbbp8KXWYE7j9WoBmuCP7sZrAIkjN3yoOYZVujxoS0jk2dQuaokffIH3vRIyQU/zT
BvOOBHVCArURMGyyfpslBDDSrHicJoDZL389WMmGhOlxphF0r/WZggCUHLR9knfEQ51e6oDzRyVC
G3XENzjqFMOQCX+HWZ/RxsP3silvF+zZMC0glM154hiik7EH+tEie4RsLltgaFtRfXqMsrypOrSO
+sCB7nfGtdHP3eOlAtIrrL7ywIPW/7dHEp3Ji2OnxerBnq1VvvdW+xA9KKskHq8BsXwBcCXdEHBn
RswzAa69NEh83oDSMVx4OFDm8SPBh4n4O6rvnQwx/EsBiUpotZ55A0ucz65CH/84YhDQ55I2G8KD
ViSDwn14B0wfYceTAQKNOVoyvaHnQaB1eDtrevTUKVnfpJPhtIk+2BIYTNIQLjprvDyicka8y/z0
u+qP7sjoC1Bmqeeur9T8nxItye7RGTWYva90j52BhqDBhVfAJleg/3jDdyKejJxw+o7VGKgtXf1U
KFiMtp8OjhhWtBAhv3JN5jHmYz2TA+GyPnJeFtbF5gyc7GORwwp/BI0VPLiU+RUOf0gYqhCvVbXv
YBjW6WS6AmKJRqY0ywmUXHjmmYev6/q4RWMBLxc8bQx1WyRxNp7/wGb75f0vtdArYfQw+WUu4VZE
t/5H0nktqaptYfiJrFKScksGc0DUG6pNYADEQHr6/c216+w6+5wVum3CmGP8aWietobeXxchy4yD
hBdafPEPMQN9azGA9knY0FdO0/nT4ns64vMI/PtL0O2Pqy/RJkq+5KhmY6cOBJXXIwBONgVuB8u8
vC1/4QiemJaCnUcYxjbaOOMT4GRCg9PZfT4jGae4P3EwQRDXxFWyL5vAPRYdzwoiFQZUxNEYvjIg
RpB2owWdflAbU3ZOk7U2o+RNn27DzvjBTJ/dQrY6eywMIBfz6yk+X4MZefycK+yskyJq4ljcAIl4
PPKsWAwbIkXjf1BVyX9DQt2O0aJ9w9udYtePniGuXrs/yQ90I3Qcyjg/3A/5JV4lZjKN9wkXgo2e
IiV0p89ffuHlIUQ5sx+Sreh7QS3GZrQZDqcF4sb2OkAtSwjTeriX1w9is+MVXmTIuDGh2B13EZx5
rhxZ5IuDUQpo5geL/hHpMnYWxt5zPOmuvP7QOTBJOKuyVT17AguCXUGXvBTjJb4jJDAdyWMMy9wP
4UxK5qr9A46FuhlQ2S4/tABIIfRI/zLAsKf8goAaKfWhfJjMQ2StUuzUxW3bkApB9U8bfrcG80fE
hUVFHisXNmbrkTYt/14L1sF7MSrUfvTmQj7Zntz+lR3K6hEetc/ijm/jpB1v6+vboRHG0XyWhPy2
hWrX7BfcBlNs76rxOrVBQ/uEOSN8MtTBi2PCn9ckH8BTI3hvXTBSbGKhhJd8PJpWe3kHp7PpId8N
6MpGyI9eU32e77VLtf5cqvGNTqqKBrQf1ea+fy0qNGPysYrk2XtdoVL5LrLlAIka8iVK+UaimMWI
u/ELYa8oZ0NPCb4bffzwgApc9sVP61DQasI2+FxrDMePcTxJkVszfqU+eJAfQw73Q6xpHiTcY1UB
3/ZWn2n/Lz0z3D0zMDyjRXjdTH4B1BhnSmO+D0L7KAilx3pwAalBm/H1v4uh10zoCMeAkqXwr7zg
hfNJg3Bd9ExDaLVszcPWRsKqy9LdOKpp6DtocmqzYMFo23AWCnGxBhogkABS7vq4jqpwZL9BLDjo
XI1IzZFbGmOMXqx/lccA9M4H/oYQguV3ou7o0Re4hx2W31GI6CggYpSoD68HMDB7MCFjqJx9F6p/
28Xjasn681Bs3STvNJT9dKG5Vs1I9FnoyNAgxgMyIFWv4tdHEZMA7Eruk8QUtqTQE6NKSfjR7mDd
BxYvl3XYn877NszJtA1BAUTDQAhXQDYh3j8cK0G6L4Ih7hx9k4lMy9SPl58VHNhOLa1UZBLUrYFw
HFlSHIAx0+b8876EIyYV+ZQDJVOahfsoDkerOBysnzu8ctIqPtyQPMeXbt878/ICg0t0e/zBXbM5
QtqhenkJ8yL+B8Sz4rWHSYCtlQGkuUY/BzSadu9Bkto/ZBo0G0wa34/B/2r2yuGx5eXvdmABKPnY
otaAzVM3sBBWIWo/egLRnDBG0rgxwy5l1sSRFqLvNBECYcYH3OARPRLo+Bt5AAD1oYEFC3mqeIWV
IZY/U7QvqPe+QtIL9y8ji50Mt7c9OuDX8lWYPwZkRfx+TZAkG2hQta+y1gCiqFVEzR+auONjHcIw
eH0KQdRi+Eaw3aIiZSsNcZjIbjVjpLNixwKk+KWu1DN/i5r5dYtcVWY2TlMbXWoHjpybvLmjxd0R
oPIOs3GID4/7wQqBKlRD6ciFwnFCKC0f5ZuY8Mm9oDd9ztPdJ8w4niP+IppLOMh7yJBIfJkxXJU7
BK4sJsNzVW5UrKy1S+dlsWnEuQCvWNJ+OK22NR4WsSKv8J/bHocoLug1MkrchfoCX4rZsmu88PUl
TVk8f25z70bGJGipyUrEvbq6/30xeOczzevcKjHS7cfSHFIWOGxfS1OjgpcLzlVxtrKLMHpxtCdw
b68NgSRo2XqAsd8//tD8SY+JGXrxRW31tjRCSEoIsjYQ09EXibcwPMtBfgQvdr6wekxgCPL0AGMU
Sst7SB2g/ovOeD3YEfChz2Gldhql/gClcPujvnSQA0LlgBzTVNYFGVFEJZy662vLVgBHPWdANRQs
nv+Dvh6FLSkLawIWpKDxe+sXwhuiU5LraKqYQIkLiOvoBeUHyS/eJBQc0ZDFus7D10qLAL0nudtU
v9KsrtKO/8+qvGKCvlE/1Dt5WQD9CrQzxeH9mcAVoGKA8e1wGUhTrbKS7W31c0E1rjDSNTsPhP99
YGlUnt/26VODicQqxrxZ8aqNkF1PhpNqn2y/u68w75SzYnVb6Wuhnsf06H4m6UqaVJDTT1tIkdQQ
u6WlzdO/26TeDZcdVMNv0md66nGV9aU6VdZVoCMSZpBZyssalJuW0eSG49NPiAJ72mmQ+L1ZHqmz
dkESMAoMkil25STfvuw+S/RQ0ky1pzX8GTgnsFXofup+zGQJsQV5ru95fU+qdTvmOzKo40P/gN0B
AxIypjm5OcI/kC663YiuHJvlCmtR+D1p0xp79Sjs8JogKgArUDcd+/yYqPcC+Ertf8AEyMkN2i2z
skmzHCy1uR6ioGBhQz8S+Eq67CFTy6M0us/g9KY0awd5NuIkGYMY0Epj1nsJF6jwKWfj+qqvyQtq
VzcEnryFMxjAqFmU1/bK9mNYkAAu77biXwCHeAnwueO7AndBAjAkLgHDwyjEPZH8USizWXHMD1iP
bmeONjoI+VJvRhHOA/ipagVae4CrqpYUIl5zFGGs1RYuyxTgkrk40E/NGrb4vutJGGteuIxP9wEL
0PMzaSW4VVLf2hVw43gDvrQDmC82fHZQVHwGGyhChMys8Psgp5TYoIcJIqIgQiDidaDAYqXAyXW+
T8+WicmVAk6XN+fKpB+zIYmyo4IaA7IaaHNI/sB7TgDPeRh+dFzoEGffK5N/TjwNNm0WqmPDiiOO
WTlkxVh5ZiccJu0K2LU4P878mc9idCRCg64vUM4sQFV2I0Rhi971vrrtWb2Z2tA4P2a0KoRXITpF
CPtT9hpXHF1rLAW8VBI1FmT1g7Uf7BLr4bnelOfhFYNcnLiArikcM+gG+0qQMQFPZCaDHf+dYZH8
meVOR6POe1nsoPz46YaIiBJbAl25kT9HXZWNnw9oPWl5PnAzdEaf0+qAA3slHb8H1sXgX4KNYQ0k
ZwcXUiQkMUgIVXp/lTN89PGWkrggWvsCBZZ0BM6lkFPdeX05tpmjR+MCDPt2YqjFoPyXncXPM4Mt
wqpUL9+nbt8IBf36EzVI+uLVd/lZVNPvBYgeOdGCs+ITcb9wZB9Hqw/tA19TmkBtM6u3a1rjXbvr
qLN80NGUMByATnndnQZQerfZfROrBo9wg6wW+yeRMhQ9zroNTimeAHrg/pHAxKiZK6tsA/m2UXfY
XyGmvsygj2MzTyuxfOUIR90o1j0UHQ6ZDjDbPZoGsuPpnenoEjq678tB+4Py2X/8QUkuXkuNL4+7
9GGi12MI66YQIt9VCjG6LsRmOjnkWsjb2wmlrkK7rBxzGJ8cJjnU95jcGGOw0/6jyWPEEKxd/C7Z
4DolpwZ+7364Mc4TxYIECxoOfbu67K7l+bWCQHj+EdgRr9EW7tmhOvntZMJuZl1rkGmCOg+i7S1c
IHfcoMwVOPdw6dNDHKrjN0qPw5UcDVbysk8PtJLpEvc8LSldDZ0H/0Qch90s2TwW1JSdEsWsDomP
cEnsaBkSeVGtxDVpxFuuHeHL6U5SzRRqRIK6oJ0Li+LDzNVs67PWM8WOPigPvKFcHmQrFhUuO1KT
eCRpHggIoClQzVwR9yttzOZS8EOBCGCtJixXoVCAz1VYccwbIh0klEgEImlgZP/sprip+HHVzuAt
f5Fi+e+fLOzNvlsIammnnVT0FwcFXXc84c/0ltQMeU/KwQ1f6WPNJ25XYFFo/dLLd1krprar2HTN
sYybjGxL4qwi9M2zaj48Zqvv7jkdbuUtTl9PXT+29fi20Rx5+mWYLY78jZM8V8m6G4Kmw9qZ8Vqa
f698hHqi7v85OSfSqvBGpCWQBhPVaOtkDmrkpzoSNVbybYY8ZXfjAVKVH0DYAwWCA/9HTT3krAF5
wYFwkrAX4hEkcXCDoxYtU3V9/VWMDKiGYLpx2ZtN1KMOstPEHy5LdCVgWy83/tMXxKBgcRitP0wV
qHN5v6eJ36IJznqs0TE6QlV+kYA1lwkklf89tdhHlBVXLItIYomXvGX5QtoO/PooL6TZSDfbSJpy
TiDPomRMe6f7+oWL9hFlLNc5/cilXtKn4mo75PPvHIqazqoFJ8Ejfy22ePGSmUywHu1OvuNVHM1o
G5tFexxOGjoDunfG9IowcH+AQ4otOSnycZpyjOhMQ2tixF4UJarpoW5NBClgIYnBx5UOHGBcS65o
s+jWA+KX0Lf2pr/Tj4JK+NY+Jwj6nA8pyTXD/AkV65uctFT0P48KZ/YAZcYOap8/i+HnfNvzKuOW
oex59IkPdu4aBX9OrDHJ2N/+vPCeY9TnRzj0Tv1VP6KcoqZEmLunXGr8wo1YuMNnMawtUS9BQqDu
J72DdoKSAbLDb5+G6CnhYQBY5iOUa0pqvcnyR0DJD7n6kFEgHRsWKv6LJCKfZP3E/AOZnpqjp4lA
iJdtsC1expskTHI60GTgrqrs91+L0LR2koUeVKsKmGtgKKyC8lkE7GK+wXPnYUx1XsbgipdqWlil
n/Aw8jogNalm0t2pfbjpr41IGESNYzjiFNBIkOjz2y3pR6M1Icsc1A5U2ErjWs7qj1duRg7BUrZw
jb4TU0aTxCZfv0T0gUuKloygw+GceHlo3adXb1gxoYA5MCIjmFwQksQbIiKwYFNOPdgBRBe+GOlz
FjsRNGqjQ3OZhOD+nlBIzynMmdtjzaBMG4RFhP2i9ClnoSD9RMkc7Q2P1h+7HwpIM91SLc1+IuEU
+vlMMWP2uf5rAJhH+GpDn3SR2Q0qCsyTDALcEFgO4VIQ24B7CZk4pKQjL1voVs3hnB85QLMSAnMK
cfm/jodk0jySyEkz4fo5YSmOTyHynVNFf54ENP+whGSw9KiJ1m/RclEdyWmd/rwBNSusAblYyvwL
YRhQs4Hv+t5LM3+eDDgFusYThhqFE9d+hzUg6xCZw5vFNU/7aesoB/DIUNoO5YsYoyGXkWhu8zCw
tjeHGi1RgWgKTTRgYH03sYiJCL/+CtSW1+3JH8ZSjwGTLgnJocVL4hHWtkEqs8UX5mpRFwqQ9+t8
netjo6KiQGBnkE0a9HYyqRN8sQ+Mkx6IyCqAp3b8RucBkrxseIpQXVgJ7l7Wf8EomZIrkAqSCYI7
emesBHzAN2sQio1YnoOomx0RLZuX75uh+G2eEkIDzXarbZ94DlLrA/v4RTaFWvQDy4qJo/j7aAaq
y4ZADthnW/srDfF38fDY7D1izvWoibbsq+t6manGQHg2iBNDMkNyL3+Mb+vyDnArJSc8Q3/MWIOG
ntChM/bWidXh4b/jq/gH7ZVIL3bb2zrhC7DMlq1ZRD7tNZJsY/Nt4R0Y7NCAbsUSzj5xl337EQyP
XzTqW3J9kLABsk/z6YfUPIIsAXpUrkljsRqNzVG98f9nlNhwc+FCIpvDwxazsIbdTIAWL6t52ECF
SNGEkt5QbcWXZzgOa+fvZpGvuGa987p2kLrYfeZBdhqrQUbc+wOJNEe3faJlcnCgRH8TYphpamCB
8OeaQh9iKIvFCHqcbBKCoi7MSwQLiSehhRapWJUAwA/w2Cc6RIrEA1CbeAI+cxZyrynDwn7/49U9
56bwJpvRyO+oGQDpL155tmU/gxauieaygtBojDf9JY0PnUVP4JZ3nkKOHERzsHZgKxUVI4Ghkqwn
6XMPdvChCjTOIFjeWSRGtDZ5Gplk43CiRnJ3LCCDsFpD05KkgnvRf6LSAEXu2EXKbnISgqYqif6/
FVkTNp5b69bHpyRCC3VjyPW2uEOxzSZkE/EQzLdwfgE5E2hzoX3hOylw5W7rZ6ylFSuR0ymkgk2t
Qx+Q2lR/CFRDsR+aNRyrCGLGKG8rvybpLUO9s0gESpI4bzd/mykG6JKBivA7bN/s87oBYoOG4/tG
kkIcOEGtfES2YDNlrdWERL0osYH57YijFmk0hBscreYSDzH5vM2ETCCnnCJIbPGf89htWQ28rtmJ
wEN4hlZzmFu4e2N90WNn1gf+iSNu5NVWuiWjijtOg+PINsMUEnDOtdVPcYkz7Fm0YmDyLRBYaynW
Xkyn9CEWYXMBjyT/dORnvG2JJX5muhiw/wU132BOCowNer3iaGphiorFDw0LdYNHX7UqHEy3zkBH
mJ7z82+VnnokNJJBZg+c5G4S7JCyrDRsaGhpGznY0b0iWrvkDD78+wzmO3SQKYu/xF/pgENHSyko
ZkybrY1yYItEtV7eti8LthgHyRRX/f0QQ9Qj6Frjxfnrb1OeWuSU5z5KaXCcfw8MzbZJbRpjE+Dx
y2zJ7Kwi2JXeQa3Mw/jrakQkKkd2wP8ooc2YWIIvbgF/YBwIaLUJAA0SIE0FLTQc/7I3wVXBLh3Y
FvyAwhVTRKXdx4wFnO8LA8SPgsyB2P3pObc7vvQmNXIMFq6vZJRJPC4LyWnQxRFLsyqs678yrcBt
i4U/1TY5pyDOLyvbqrKZUksI9rSHbA3rUVFwCVTW0IlRmPSX+eQ9ue9HbmtX68qSlvVSWQnhNJan
w4/VNnR7He/zk6AlkY30nr4akxfzJRaytPb32tgqpbtbA6/+exMF4fLmFXlOxOLWmmjxPxbKIRZE
p0Hio3zl7PiQ//JwRDXpW8qkFyB/03GwWzeqGidMw1t5xgWw4liMrfuFgxyHFa8gKVgsdwROIvsZ
QSOGyMzjO/myqDy8L0YKS3wT6nC3nWQsqnRzeuuRmxlLVCjQVNj2SH6peybv6+hj5pA1I1tCC3dH
fQQsx5POEERdVDG8vK3a/2BbR4aMs+hrvAE2gSADwFeyKm4W3ZupzhjNNLZZU61AkpGEEChiva/a
ehAApY0rL1n2SJdRrEjcaLIchoBEVD0QKrvyejaK6GNiCz0lfire4Jv5tv/oqggtFTmanasB9jDS
8L3p/uAyiNQsJ0By6GsU409Ys98s8Ao19mYyWNfWpRsX7p2gAmPP+bZEAcTaWjBR3kPkVPuYBd1W
ZUShJiYPAZRy2aJkOph9HASRq8aOjEfwW5bmKfao+CzfedmCTCaniKQFA9hFkMsnUFs07A9EGyzn
Iy+rnstm1ENOVLgncNQff4tZwpKjbDqyXjbNs87+RDqh2B8MzKwmXvvtZdNymticNFy+wRQr3uTr
PZ3PYXhsjMl9jC6cn1Lb353vy/gss2VzzD/mO8KzJWSA4MhLUhO2fWfAsFMhA6eDJBhglblMs6A7
L9qm//uGnk/jZpUOfRA7jKiTRuxDye7vUT7uz9FsB6IA6QAApPWlBJzWxgxKf6qDIBWnBxsJsnOJ
a5DbhnYFMwb9P30rN9L+OYiNLfCnz8f8RN+7/RzabDqbF/b2qiP7zbcntI8LEfIe/d2IlvuIEEWR
6XW/CMoP70nfOL84YWp7y6Y1D80+hm2KKyZ2MGbcQ8iUsTyQEw/fzVkHN9CDPsCczY3ICHZX/n+r
Jz+DNEVcYFxM4mtIgmd2ZsE8TO2OJElcvnfrOb87C4jHYNYsdQBNdPDgYiJao3bB5B3dFEyPuRgt
hugf+BiMn6hH6JD+KrpXESOa0RZewaB3by+2UEZMX2tiLJwFLkzAajO5YHQHsigv2ZTH8NPjIRmi
mGCtEHH/vI3n0UKfqbZ6ALt2Lq954ep2N9Nor0b8dSRSjOgliyLCxGIEve7rhWgUNaKuRjMMkerP
BpBi3BogfaIogqHcLPafGEOXQEoLtnuv2ign+c/+pCfGCbNGsOiZmp+4XdDwZiJuMnMLNpOYEF6w
97j3l3tCDAyGZnI12ZCJeAzwYcT35GBOl3+KdfPFswQrz4Ai2zfkCHd/yQqfa24D2wA8ttQNYC3m
NHRQ9L/pojWvIw/gwuEztkvGd1WmuK3bSUHpIHid3UBInc3ZrTYJIHsNeZgaVuoQZAFaNBaBbDWN
n25wciPhYFIW/SBJebyO7Zz3/V9Tp+NaUa2ExDzV4dTMFwpO22p854hqrO2QM/6D3AIuD28PoOqT
hQ8y89swYLvViklImeDKN75+HAxpUqhh6LDwpnyob1uqNZgj6l4bAQ/9xLlAeIO5YlTQs4OuJcwS
Mpa6j832SA6K68B6Ei1qQjjyLlChW/7ScTDmYQzi5bFnY/lYSmbupBhu6X1tp/GAeifl9cdKL5iZ
HsMK2xOYzBAY4uaOlGNqa7MPko6ev5PsnuZm3pYT7mGoGAmOhNVb9FWmdMkJ4qtnQzrFxPl3ogPz
GE9HGI3gmDAi7TgBEmuLLxdyme7gx/97LSnvRAYhOyLoGuni0+dac8PQn1k7OFCL9UtBbHdrxaUp
5LbSbNsEv1Tr3jHGKqYYxaWiPSRy5DNNQq025izrQMpjFDPF/Lkw6vnDJM8FiFELYKYD0nqdjmfv
YWYmq6mdGy0o1iCkYyDdYsMiOnu2aKawui/rsxU78XQGM8FcNwy0OQMvuVxGaSJ9Rdi2A0bewDHz
vB3vzhz3ycABC3FU5+ZVE8kWj0LsMxyYKY0tCFbmDDA1Smjj3/5jhdXJ3yqsXIdSRGVrZB6JOOtY
tB30e8/gLC6u7FTEvTabl5PYvNBzlWuHysvQ7QsMCfLRzcfsmdLm6zVefck89gEIqxCJ2SalFO8R
z9ex85iGeZILwhW/oRjbcAL4Kmi1zjE4541nubhowT8ijMCr3cIku9q+c7ijYuOmSh5qH7QK0xco
4ZHMmTkz1pG0dN49rsoYhd7bOjolxvPDk8UIpAmSKwYKSj+cAhWXx9459fX1GZ8wngmRnQd16T0P
VPwRtvYf3x1h7gVygKbkFYSROBH30EIeUHI1tJUVdMmaWZJ9INSJ55K0bLigQYj/lXDvwlrPmAvd
B+5bnZ1ulYn/isXjBPdxvIY9M6Ii0Tq6qoIhOWXl3Ys4jh+qrZIZOBeZ2vTmrCNb6cYZ9REqIYS+
Da/F94RYDp0Hf7vAGkNmjSHEdYTEJ86ORYbL3EJOdnt5Bf62xhggA7gw0q1kLL50L/hs+VeHcULx
6cnvDzetvY4mJPyNX5fnVCaAuuYQAu24QKC0SBzpoZAv5SYnGuVPPTfzmKdxWpgbngeC3RjH8HV5
8dCUZtoUSx+CqpHolc06zJh2TEgdxlZiNpAKEHbJEQaPwqLL4bJGf0l48hLQuD3S5hBVDCH6G2Pb
mYM88mFEJOndpe8DLlN5dfaDxXMnlmqc7vR5XA4066HoZnKEW2nIlO0UdDtTIDmCvTgN9mjgazg9
GektEC5plGgtYuEdq2oDyiFjt8WudXV8aVY8BjcxoHHi3FP3byQYyqqgV+4R+IQFy2iOvRVPotgI
UdgdRnBU58sajzp7QypLYVUDRuujzHHfWKlJgFBDwH+ypPlHxA6wFM+gCfjrDHTsbbA65yN+3258
KkMW6rMMyxr5zHerMJSpeKmqvsEO+uPXqriG4cvaiTKO+2ksK7wGOC7wzP7cMqCGOqQoEqgBeU+n
MsKtJzrdLwaRh/0Eev8aw8zYdA7evQAzHM/cPN4QEGY8PtS5txV3vBudozuPw/1hjijN5MfudftI
dbmKZRs7XvFZbLEWmALQc4Ybcph23GzUtEMqxW9aXpIAMGXOLO6g+6yNK6/HH+MuxYbtAgBk9mNJ
edRXB/TwxG3xVbgh5Xiw/looduIFpMSb2N+Gx4UziJeyd5ZWrduDnsb1whW92aUpA3Ls7+QwULXZ
v8Gt4aYyxsfY9dkBbDzsD8I0DgEuzcdNzcfsyJYIV1uQqs/APAcAFxtM8FnXZrdndQhgAGleZKJ+
LaI47HLKnwA6JeG/71JFaejp9AdRdZRID1LoAEz6HO4QWDTdwexp30O2bPrZFYQD5Q+gDV5prhNb
QFcNptmNbsQhsUtcFpYsI03hDThS8pclXbVoinUnC8jgng+8h3scOOhADp1TsWS35zU8SgLlbCm7
j78fI5uQjQHZUYKzrcSvPhEI3ycfKn0Edq3hvCGyOD48ZvHyif8ACBQwBAcmMa/gmHjjPmMKjQLB
Ha8esYU6A8Z9gbtwy/ekvDJxz9QNtmMjCY7iWQPxQEINgMpORJE3pQknDKek9zmCuKs+KBRHIt3Z
4xj/EdJq687oyhrG+g/BAiIFuOtxTXTsm6ypmsYRekxjGw+Pb+OwoIPIUxMDZ9CtIe4Y9fpvUAiC
WyDtTDYmB0Bt5uNAhJtZjRnVRS+94cuxR2RNQj1iReJHDLzxzAZs7xG1lIGOZckAsdScL99mCIrw
YwE5c4oJSCaOGhW5a8sCGnJMUBrSQ7OG6DxOnHGOubiytuENmzO7iVkBp80K+3NF6zxHEmW2xL+c
30TrGuLrj36WzIPAibKsH8LDP6MEoZ5sPfp/0oXMF4AxnT3CnK/FwEKo7y/MOcjRiyceOVlCOw8E
Pa8OiKHZfRLp/kMC9GfTD+e7PkYOxfqEnvleyxayLGlgPg8wq1FvQQqvF5t8G44BYv+IVoKjrY9o
lMCVeyQMMseZinsszdvhjfM4yvkqQn98qA2GXaikEk4ZxIjb8WS/SCje2A6QKfwyDEK6AdKSQpRg
aUBiQfOUO934aeW+7HWUO1EQQDj9MRGwPEpgYzaCFGN0wWy3u3lK+FqXLnoRi34zghfhfn9dcfak
wYgLemYMxYJyIw6sRBtKygavIAsLRLdFg8bVZm/TE40iZyBOX6orZO9C48i01Ek3foQkZrl4xofG
Zc+tehkov160fM91EiTLbNpRG7bdnsx/8yomK44xwB3qem9DELzLqpkppwvYNVhIx3rSxsFudqRJ
N5OgT0/G3lzeclhFZKp3qwSUTdf6TFrAtNsDL7fe9JG7kQlOw2dOZiAb4VJfFBHf4emyrVjTTCJ2
wF4ZA0N670NLpRV1B9BClnHDi2dJ9jKbHEqr27OOU8QvQe9e+Jjx7MyLQEc4xb7GMIzMlJADh9I7
uwW6g+4keASdTxQU4wN8tM79QC0w/lLl13QBy/6FGraE/0/X1Gzeqo7WF6SBtwyVNcKy3Cqn+mq0
uB2qqAg+05THkz/nJoAQDzYR9Ox237MhelweUBIgWGpOF/uxD8je+REKmp/S5p38mDhEd1xCevkM
/Nsq3AGdk07OwuEBWMvBMKI6cpI6ml1GQ15HURj5rXRNrNl9zP8aRKi+BgS/sIH8tsonJD3Ae4Ey
egJYU8whqPjQA0JzeA5Vkxf/N8ZAau54OwjnnRdTkGsO5w8PC8eHQyYNfjncb1HucLV1FsH0eV9e
4Qt36DbVHXRvqZMfC/PYObfrvydgzPf/8JTjT+M8Ii0L3N96HLiCFWAMWZV0r4e7lVvbz/jGSC7g
QehL1gyQvsXrwIWDxoy0l5FTTq0jEoaAztkqmX6nLPcj/Iwj6mmSVIQLDu/ZMqVqmLVNdGROzh+V
l849wStzG5ich7LRc4Dv0aH/8BhkU1CTH0MCbwFdPKYKk6aXnVPcx+ecDaPd8Ugu5YQOhtocw9c8
nUOL3FMYxj7ulyLvctENOltkZQTKXHCtMrSLQ0s1DsQs8bYgt1GC7Uu0o6x8wQJM5kgAREiaHKFX
xsDLLsNjESaambm4BN5On67uEcjHD8tdsRcW8z7S1BTIlufCZ+PMRoQ+CHYGrA6x4wsN1dt5Tr40
KKIuFmvdEtk2OtYrlbJ+G7/nKn0bfZBi9FHGWEcOFoVx0OFnwyNPPxnTNh7SnWSO3yVc3gBaq0b/
Bh4KY0f6h3EYGL2Zs60Yo5CVc4H6rhivaiT8woi/zk892Kj7FHbHH3G/57dDj8EKHove0gKIUfiy
orH52X07dndsBBMq+pZ1WbRPCHXRqIzFZLIjoZVfpHpQ89glMLBowNbcKo9cMXZxolXog9fS2vbH
yBhQiFBqBkYOKkg/ogqQJDfm7Cd5QwxxPJL2jU0MSR7dw1masjAPMJI78cOkk4dv0M0j+s1//EPU
Wed41tL4L2JMTwhFWyY5SiwQ9Ph3HDHoTkAG7m4fGkgw5EMwI8q2o06y4LnuzcQDjRXLI0Ysoa/x
EysUSNa69u58u1pw1UMfDisE892wJcPkjMZQlUEW8sW5XyHZJMab+3uuuO2P+WhFE0bdUuAIOdW4
STUbEgRlxftJhwvqwOSAAzUX/96ynQdO7HtpjzUbadjOUNp0pXSfC9X7XZArNQGZO8MNSgbrCtjK
uMUcohLF9rUIfR7GxpinnOaYOD9aLLSSfKqXyJXoZGJpkdOLWV9mMgUVZjdTis6tXfFVGBAtrG7G
i0ZSMkkx5J1/NObhHK9+sfVleEdCa6s8bwMC8Kl4HI/H4gi2RiUjKEHBh9WgarFzPCvUcxB/Po7P
h4Ovph+ooBSY9GVvSOS8StjTjYDpIiCjUY16pFZMFcmRI/Uoip53n8vkfcgOPeeiHHNsLzpUV0tO
+GKd7HhbYAicATIOPHTj1AVlYfTSdOtZ+cNFRoPEPfi4xxsPU24NEMznyD6zf6kOIVJcUFVqJsu6
LAKEFdJtcbICNbBMdjFkZbvo6eQxMefrW4DyLQvRIIijGoqkWCUeF9CCmQcuD8B3xSaow5Unk59v
xSNT2AIZ6HPXxGP/FJK6oiT/DPQtY+8QrSTX/2l9IzJ4OT3B/jgUTPbvcUFZwEHDhJwiNYqQ85yP
Ks5fnidLpzagTCQWTgYcaOFxWVQ1x+Fu34J/SRVigOmAAkoGJepsEmRTfiW5u4eKSk8rjWAWKnem
rlIOGUKD50gCGVf6IoP3DlOLeak2vyPn67UL7fxDRmSJn5tVcuDUMU7X/UjGmZOFtxCHIYycp65o
NOCQCYoSH+lFGEw3Mt7r+5wjk0V9JI83tARECxkke/Y5duCYLPCPWWkeeCncalfbkk3kIUNJQ20v
jcx9jZ8RPWFQ0L83fnsZksQRVCTBcjDBIwo78+2aMzEy2l0kwVFP33h761JcVl9njHrnYiocHItp
FgJtM8LPHwe+fQtG1rmjrQr7TMzIQBIcY0CJ/m2hPLzqAsbFva8wMtECuNo+dZBpGf3Z1zrQYBDd
dDOH4O/J8k5N5JlGgsBLJQNHc4PxDDELZS7/NYIySKbKnk7E/s1KTcRPZSwXufMv4k0sLBcWyRg/
4kZptoU40yg7jnDuMNw/eRWstYe3AeJ0aG9KbUE34msbrgogD2vDWH2pAB7IGCuS5Ye3VfSDnwKI
jM4qxfMXPSBTx4PNF9JULF4UQzrIIkLO3urGkVPY0oq65DdziSMA5vdEJ9WHBcXMxjY5fHXYIu4c
GsRM0VspPLPptF3R4nBmB3eqVuxW67szgpV4jTMOk9uMuDrQSo4h4CMkGgaxQXyfeCWQso7MHE4S
Mqpox50vZ1/QERZR4f39kl9W2wPr5YAu0wFpbOUS3xV0BIUlP73bW3HgcVXTTpwq5YXoqMUd9uNa
aEaF7hNFNidRZ5bQskQmktW7ZFWnQP6U4PNXrlq7QGIdk6eV0R9iv/ltocYVPHIEB3EUdmb/Kha+
4YZ5eDprB5txQgwLLPGyWROmSs/Ck7XO7P6faG8TiAX/sx9ZGSLpaLDpqfbvwOsgTNnPswwNxlyV
Iwp3ibS53+dPrHil9cGM0dgSdDqENSCO4vTCd2tmuVlQw/tCcouKsJ2nn1n9Mgpmb7IWKLi12d5J
mfELksDZPscNTB1ZcTtWYCPIYYkG2y6bXUFLqLjl17o/pnJhjyQTtZa6lFMTId0jNhRYTaZ6HjNr
iJg+ZV+gqbH/l+fZrR0yAysWqnFhhjb53c+BqTXBA+AtKN1sqlnNqsIyynBlI9/8cSBndDLIfFSX
BX/sxGuVedIzCzKxWOQoFK5EfBiZD+JOhD4ex+fyxsxfQ+jhckOQ67zYb4MrF8KzHacVRBPfcT0j
xeMfQ7PHacpCjuHi5b4h0eINJz1Mzp1gP6F4xZjI4lTjOWNHmt+j0wkawUSkRAqimWEhnkL8uvMj
9q01bgvieFAgAQAje8ehiuoxUO2cGT0z5IO8FFbyG/GKI4+EdNUkBhePo8qiPmLGfPUq2yUvGoDo
JtkMrtg+1GUCMULs8MdhJVdMOUCjRPIZ/SrGxtTDNOk128pOfMFJDn00m5LoCvreY6fhOxVapCcb
cGhg4PzhOAEbZMAJEVMFD2ipLKF+Y42E4DAQbwIPoRbCyA6hwR42XM8d5M4HlQnB+YsHETPE1JCo
s0CqhpyIxVLcUQCWcipxmn8vI2fA0mfeLEAa2D2EsPnH4XKJ/HfkWbPW+Tj6tN3dFvxihwF5S5yW
zYcgzwepqaXS3+s24uhgNH/ORvPmOuz8WpqgIU07rwHbJmQcKNVVfGUv4ViJRgqkBsnqFo+pl5A+
cGJg5O14mOr0zQPusKVq2aOIlrs8qlDtsTfomEBknKul5AhJDe8vvuq+VUKBsSH+zIcml5H8hZJJ
dsbD/HtMkq/NP4aMB5b9k61RAV38k3kX2BoHIguxP/R+5bR8OrVs/sfSXS0pli5RAH4iInC5RQoK
d7shcC3cn/58u+dEjPRUTxfU5pfMlUvep2bsIV8lt06Vtt/ml+sT4UIq9XPCr2q8Eawa6fyucS89
RscBqmdFX3qI5l57NsaT/HG27ukiku7EkzGao3ORzIcQlTc/YXafM40vhhwfnwumf+FOe7fN5GL5
pZPp99O8/exWj/dPKFb8jF5IuwNX+np51RE+lQouKCJRHbPY1l6yu9ESTcpsQWD624LnRhXBI+k3
KCX8PL3T8qAmQxPh4nZOltdx9l35ZCi47VRcQL9LEem6PVndVfpDtzJlfcib2jVUAu8KAK0SNGRK
CLPQkcs/0Tb3Pczc65ld7ogEgCTxzcNDT5/yOfMTm3kGpqCddBNpJTw6gpk7iW/e12tHLOXlCYjx
6fl+P2lapVysHSp8zUA+kI33b2oWSWcTVUOxz7ewWfwbt922Ut4UDCqkSX699PbfrunLO3v5hwDc
ipEuaziRu9MUF13eQ64IvfnbIzl2viUrshBtJAiI0Dx/OBnILLjhOK0yvYQfxDFw5H6U6LHE+uFm
/tu1L6lQnot1KeZUKCO2PhLUGc/Dz7r96Uvo5Tx5RiKJ1xK/m55qWQ3PiEW6kKq2fgNUnqHToKh0
bfP7WbEEdHO61WoxNq5oQ2PwuLY4iER8qYdRAw2pcfoCnqTVcqhOWi8xxkFHxS6F7xVzreJp9jCK
YXLC7GOtsDOgDXo8WOso48BEEM7h2KBT3muEuYPXDH9Cjdt5/2CQEAWl/Pv7k+hc4bpm+LWFGjsJ
cCtE68ecQF6Hai8ODwva2XpmEa4HCBHrfkUKVGf56Vn5U8NHVx0v4barXP0Cjagjbh1+SG7D5Q+C
NUS5CxIILJ2KQYQobLRw/rnJKd8Xl6dconorfinDtsVAcZbu3itrOIyDy51djpSsAoGGFyLGbYGl
iPDe8MqsI/7vzv2sXmmrZN+Pl5PF5Fj6AwRrvXQ2cHI4Fy5sBBypfPsSWKaSZ+M/JwMRg1MX7U8a
ztnkO9v641BQiTaTCSDxt3LWAS6AoLSdGOpmr70v4fkkfx2oV8Al0BkdnjFN/UYzHPn59IMS5LTN
BXU6FOFEZQfyROSpoRblTnVJ27FqVM870Fe9trkPiwD36KOMUheZayx+AktO/pM/u8a1clY4V9Kj
aBN7lcQOJ2aVzLZnb6ze7vg6Oo9uVCrF9w/bEvDlR2wwF7tJ8d71mKsXk4nkJ+sIQtvPIfe+ysEz
edRjP1HMsmv+rf/tpI3hjz/CupGjlx/5ZAjQTe2Hsckv4jZIovTCKhScZ/hPey+T8ufZQqzLZ7rB
YBZxj84Va8kgZl86lYkmq+vppOabx1VdfxoKc/Z/tqjizkM8YQ1kyf06k+k6Uf6iPj0LcZ0lA/Zb
SV8mqtPrvWYw2WCo/85GyR3jQeqRCR2yZWJ0DoCF4zBaVOHGboUQ2Ajl8zwy9d4NiWB5a+lw0Ar3
LCQyleuvsK6VMWQqIlU9DFdFShom0JEQJxna2ewU1ZlsRuRoiJ25wAgW0JLo5XvnJkY6uzwvRK3u
sfhsn8O5aEXfuCt+HTckIiFJeAqYHdqnLMjiIciPNtHOLCMFKKGUSCyJTxGAhkAGfVHFBGjHWl7X
q/Lw/6jQVGOp7BpVL1Bpel5hRbLuPoONDVAI0Dfxy99FqBTWQ5evrtsoJsLDZkpLxgKbNdMW1a/B
AAjkkcp+A80D4m1+bd4NIcyJD6LkC5ffcxPocqgD7s+s8wGYhkBBuGOR7NtbHr0mAW6NNXzsfc2j
eU5WGJ8po/FJMVYNL3fK3+rZKDFceNXDAavLVPHrUNahZYy9EoHmdi1RrpysCSwFs8Z1D6nBpA9z
k2++gXk4t0kkV+FpehrP5OLf3IefjuevXKETAUXjy5NU8KjFRtHjjBjwBlGhp9Zk9Nfa3VqT2OjM
BTY8nkTLmcQi5Y3a0TR8B3ZzvoH+h/GX93/3O9ff3TVv8Z18XTZ3JrtRmfEsjmStxUwkm2E6a3Iz
vVFbJ2tJmbtbkRTACA18Jn/f5SFKmvkDG5reZfQU3/YNwm9jSjVDQiBJkATIcneWaPi5Y3NPVkPQ
5o78C92Otl+rY3PSv9WxGR+ms5ccjZTXXwvEmgD6YOOj6EzX1DMWpbv4C9Sa3mV47JMEKD2H/uc9
/0mt0MzvRxFmFhHkgvlF2gWuGx8kgrdPoL5Kw9Ep4q5ZYyn71ho2c4UcoConx5QZ91EEq68JbzE4
jmmLTPKGTtbJMXfpPaZm9dtVwkHb/cQDGdv1lkMvOy3XCC/bLO8zj9Zt96FwQvNZRLQTs1frtAqR
Yw5BEVsViF1a822jq4f/GAtOCH4BkQcFhJa0EVrPdNB9aT8Pj2xoFvPqxb/25y/PKHARm3/nscG9
IdDMKT2+TRVMl7EHQsk6xVOospiVyMdOwKAjNEQRZ/nW1JanKm4X0ZSe9aUVHmW+2eNs1/B4Qp1H
bdfZdXcdjR7llZ/MtK0J7ESbuw+4H0/vbBvMe3GUnPRql1Tl0b4PLvi7vWjv3Q2MN6K9Vw1cvm35
c/dZpu2HjS83Cz036+te0E8G3tQP5RrVNL0Ocb2pe/PNOfHcPHSf3e8AI+6YaFw78Z7Xis0CIMac
ruaYus5uI+S6BlcFYHD/0dqIYgr4LPdZZLBt84GoPjuJmZe49eL9zPD4F1x2wSDXWiYJ7UfHkcAv
oJ+ZfWoHsVAqIYNH/Ptt/dzYDP57TyA0KIgn8Le8OmcglbNHKPsZ3ULZlzmgcg9SDkFRZQRDFOhN
nEfJtypF4QGC9q/zQh8L5+tGmOwt0sxN+yExjsnRa/yGxIanT1wawPrEp4/fIx+h4IEtvQEd+oy8
DyloHEoFpLQNDT3b4V7smP12o9P74iXTINm/NuPsfiA+/fsg1Us6q43p3FEGRDavuSRxWFsXm+nF
u+FOnO6asOx8yaXnO+1GoBByuceuWf3UurvVWCn3eRcJFqkRxOW3NZVA4Ms5V3cZR3wlVTH8Yhvq
n/AHrLdYwGyPOdH+wSdRVlhdH8pufu9E+QIs/8and1aKzCsod2ycBOwHYDM7je/pbMztjuIDgI0H
eLpx+mkZAkgvfdUSvS0lRHzG4V5yul/rtvPxqYwkbMp1IWvGF4KEeDBiJUim8Hae0awr3rnGNDFu
+hPICSt/25y/Iv6sebNRL7achsus8Vi4InmCF9d5d+uWUJ2myCh5dXhl0TLMJ/aaX83tK3d8/0Sx
7F2GN8Em8PBLS9VOxrTW4WWjdFqpbKhvtwBHggE8Cuc3ELHGnEWrjJHbwFeF8iyfjUT1tUzcgwey
1Sdz3V1ioYd9h9lhsHHmnNVT95kzZNN/DV/Nw2y7xIeYdD/CiytdtVHpgjGeTcy+3V1ECNdbb7t8
rHOhgS3w6b0FMU8/7pLCuiRvsLO1MGcHrXtzC+2BoHiwr941wHn/xk4KiCo5ohpA32UvJkcQXwve
O/z0JoxBrNtoPwx32Pf2S9DmXij1Yxx55jDdg9/QZwUDx0jpM90txOW0yN8rj/F3AOhZsdb62U5P
ELhmJlj/9v4WwINu6KSyaabrQX+XS5lf+5KRGKdIUoVzK4g6WUSmX5BSwPMjB+OlPzYkUE3w9XJQ
TzlIEXBHqy9OLzIG2GGeze5C1dsKFNXeDa9MERHkltGe0/LRcmcqdBYejFNZmZlcRV1nKFvSuJHX
nM7zOPkw7pme/pCDRFlv98aj59mfgQNOKQWCytPM7ZX9A6/5hfsAY/pR8J9XnYr//Aaf+2d0GV4T
2d3qqJntfBahcbzjY/VtrsHn6huFm58el6f+o546/Vuumxzr6ZNrjg545eZ2KV7En0kR9fhoenyl
zcw6nz/Vb9PAXfTT/ePdgndL5bHJxWgUOxFWo/0Uu4ghUd9zRQ14ccFD7gKbZKXVdalW8tc7kXMP
Pw85Jd01lnMjRolQHW9KJ7zIlenaJhMIEA8uTKwjugqjNqNE4+1/N3wiVTDvuaSzLyLl7n60JqQA
PH8DZfdum/PqBIhRSrzxZLjlpWOMtDhNsjeqKB012GuRmqKJXsfpgdlYsq70ThMUIkUfcieFGvWb
tGyySnuRG5I8zHnIVZlTJCjYEhz8/v3e5pmzZtalZHk/VZ6cXnlFwgbj+ONmz2U4Ixv7/T7+siT5
V/j2J//0seGjnRTw7EvxcPMnWJecEu2a1m0ZRSMNZxPcUPAO6BWWMSLCgZd1WqSJBkjsN3lYdch0
V7wBJu7i+5c7L9J9cSgO+2fjodpKDOwfU/nnbDs2qz0td5jOyy2CWm7b0uXdVMnjTayQmb07EzOX
1/jR2mFx9S1QQ1kLZcGuSIuDhbT/Zs/wXm38Jae8Uwuy4Fbz+ec6kwO5KpAyfuRUxd7Zmk0kzUUA
FPdgWpucwoBfBTet1K7ZreZtZY6/zkxngjmIv9zeOOn/BtJWeNQo95qzyOPIAGZ6+odjyWqNLmhM
P4vI+PQKZiDwic8IeL1efv/dS13jigOWvbXj6AA9nmGQvrWDxAljAmE9UYFTZYGhPV5Vw+DklUev
WzbKrwkkQS0D8IMWKccuOYe3H+U6CbZqoMIr7BbH0R0Bdc/SC2DwM9yX3mxO/+Srkf9A8PoZMEUz
PVU7wNbMYd6dWztRoQSge5YK0FUFl08t5LJgQF2RwlrYlhJ8lCat4bcaNv2vJPtPNsOZeSSogsMr
/1C4ce00E3AkWIeOKHFxxdiQui9pl9Viw7+ylfhZsaCoMQMdMK8LGg0OxPZWOqegdkFaOuFU3kkT
1Jx/uVQs940F3ytJ4gQot1HGKmwH42l1niPaBf1oUE9ikamJV/H6c7RdpRYnp8/ihnVkiqsc0RzO
91YrA79t/sAy1Lcwv4hmX7wuEfieWp9CLFG4/0bRKRmafeHNhTtpyTF/74Z1L9EyU4xDupg2F7+W
Lv2Psp0vU6xow5x2pUPo53nHBl83D20hVqt0N9Imu4uMbWhANrzyuiJD/gs2eIr3j+vdYTqPRoIA
yTcwAVlEd7TJryf0vJy4U6v4fI19VUn015msLwj4aMUI6vklpJUS3bNZzBTweaT/efCqak4a5/6D
HnJMcvPo0sOPrhDMqZeAL40fIiYHcHWwxIOOSm/sFCHFX/98zFenTmJv12CAyr+z7QqQK3qnmak3
ereElArxn4ghmQ/lk02csaMC45g745htbmOgoqYxhIdh4cIyzuj7MfxXQvcAFjSqiuVukBmLhJMF
gNV5mZbpmY2lTV6zH9aGm/xLsfTNpTjS/JMyvybutPs3exm9x3F7ZbhFmg3+nUIKDuW/vQhF1Tub
Cvz6fWk73w5PhFuDqI/bFTj6EHaB2FxWk2w48PJ4K2EWwmL6l2ai75Zc28E4y0OWTXtnZCDefsez
SfULs45IjhqPiYeObJvOxk3FkQTQeRSyRkJImNCZRECNxefQ++p/cCxPbJbPxbRWepLTaGW6nzbb
gKaubfFt8qcSn51sxMyts5lFZJffeTW2Kf/sm4iFaOm1BmHzWELYZ08Y8pYS5TTiDFh78n6cVPf/
DOFf1T0m8bl8AzTf/GpXEvgi29BEpbuZbjgh8G1vnmQoplr7pgsuw5SXs8i773kkptRYIz99oj/J
lASl1O9FbIN4JVQ+ttiWlpKzUxBj/KwxXJl52eEhW2SZVCh3ONUK9D3Eg5aPsCo5UF94z4bfqiK9
SirrmkhWPCjunPhQaD8Nnpb0WWf6ylPz2lqj/5B/Ft9NlMAtaEligku9n8pkrzw95mnDczetywYv
2QOppsE5LfP/F1knJQBgshttR/Ph5qZ9bN8DCaTwiwFM6TCMLfgCmqcUk0HlpyPI08QgBM4fQ4WG
ICtxRHqhXU7nyp+P8zcdhzGKWqU5GW5sOAEtk0EY9wJZWFPqn5RX1gbPNQYXmyABPPLvkw6biZnG
I4E6UVJZcb5pXUfXPvGWoPf3Nj15/QM7C+LedRi2TGy8z2TXGgmnBYBM+TrJuTbSi2+4cFzZGLup
sjeRMm3I8W1R3+qTdoNzn7KcY804kF3B+qVuubmH9nS0o+U6LScoHFAhVhoDiO1lyCbC9v6g9M3c
Llq1xqv5q2ViLaiY4UyAOGi/X3N+du3yF2MpBafMHVhwI+ZEcoqxUPDyn2MuuXgZVC52vqic0zpE
crq53aB5qNDeFL/18yYXB9Uksn8BBJI9Io0xWctnOhFygH4Ij9IVXFVyOSo8i1f3i9beZV+igXNz
ZZw7t/mFEmIUWvEj+ygBlUSn7s54u8+ghweICeAnygPvJdf8IM5W0Tv60ImP07OPYd3svUy7WdXw
qHXcHWZPzKiBHfvubUc2OFOyATIklK3F1RTFcPw06QiolSqy3XhlkmXTccadsCfBo5pFRtvOCQGf
w3Tx0Es0XR6ANQ6gubdIMLUPB1kBKYnfBbu8WaI7mV6JuCnzVREo4DU5AnPlUQhSu3AACg8tvuWz
OC4e4dzTmvLe698e45dP1ufpLAwP/rwJhaIZqSWlSlRH6EGDgCuo/H3+T/Qxx3R0+IQW1qWd5XAi
3FWE7QPXJs0cxOZmDbtWWnYBSP2mSqn9c2FwRq8yrWNfk4X/sHz9OE74iaZ/0j9mZqWz/M3z+Fn8
a+45zNzrXxTCsdhgF003hWa4Cnwmphd1cyvhUHITRWrpeDCODc8z0LQawbxL5Uy/uM4+EP+CykaH
vx0rciaj0FQTtHZwaZ3DC5tO93aP5GKzaC++1IM19r0I7Ntx3JosnrP1WMcQaaU7kzm+PkvEdfO5
inbcTdFOqGgjfU0zKlaF6JPjirPSdeYS2g02q0P/60DQl8Pa3YImIH/mb3zfdzdVrLskbkPCL6ci
BHnvoC+9c1Dfl7cX9gEM3krrwW2GkMNRY6hOvPTzNRCHRl2dvdsU3opsBgH0r2vOvc/5WScczUG8
OJLsyRdJtMEYqJ0dn4fSA57ms9EFMHuD81lkaasA8OAGHvgsL2gu+1xGm9qLyFms54SWjp9zsHSH
9KzFk1zpr9tk8msQEgSuv1qQoKJvZ0myLe9+xteOcddt+Vf8UaeZoxX29VfNZr/VEkFkYvnd3K6e
3UM3rMKYfufKpmfzBThSZUnlFVyPz9BNTy/1zABWAeN7z91+F+a2orsax+ZXHYZ+5pQP4DilTvKa
Q9vCUfq4Ep06MApcvJdRjZlRJdJSILjH/Yj7IK3mXdd17Re+8u6dx9Qcz3Fy4I8hLQk9GVOs8m12
roI6/aS7pX0aGrlAYiN3ZLSyEqBVZmY+2/S+oD3HZeXe/tbg85Ge3KMWMbXdMEM+tbPxgWbaWn14
50z4oBpePWuh0UpaXkcOIv+Q4zy2cC2zH6hKGw38z2yq1+zWTc6+zXArIdn1xG7KoGtPQHRevqeH
thW+Xzzb7+Wz5tCIKRla28qj/2qlFplmopMY6pFr399kSzbe0sYMM/BYlz+mowPWwyhki8wvmKHy
aYdbJh0hnbH6Fh/FieDeQoOURu4J+ERTidxDrf/v9tkPrsN4zdEyPqxz3+gPT6o/4Ng/Jy5BrY7R
wMxj20gsI7X1XGpzUAlG+lu2LhWRvsNQ7V64dQJm7LGMRB7DBHKkpx02pw73f3p4RfPiOQJBu16d
I+E2qFYDy7WoEucDZhMAO5Ot529y+uq/PlkgtgXtADyOnWF+2/Gk1Uz2SK2iwX/ABCKNp7IQnI/l
bYuNrBpX5NVwxxVusudpp4LZgZdMjTiBmLXNToPEMFY69VKD1HwnFWH+5ep2VvLEmvcggCcz5CMI
660dENiAdRK005V0+1VODbd9x6EdhrF2wxDRGTgvz7VD697bdswFWlEqASXu7BvKTVryyuDliXtx
ff0BYwv07MOyvuwk4j9bgVYwt0POX2/oNb/5ysMckQeWTCeUXPcpspmcA840iEdPlE7tdlAUXiMV
IAtJmPfgwzdPYdgxkiJqiPrXz4B97dDUAL8JQP3qvcbbcqyUKOl3I5eirtAAPIrBhkc3+OsZTjcv
blmC8FPeCZ708dzxNnPabOdTpOZjf/lZ/33+TIOdKbfMT8D2T2Xdg3ZIdBaBV3V407gGrqeATLxP
q2jzNypLWlf9ZCj7PeYcUUmEwU74Hy4KaQLxSLLneaHQ8cm2dzWZDdvccWov3/5yQhDGiekkmk8P
9BiHPgTlqR/qn3v3ZbjKvfb3w3xTsRIv2dO3oO9SaOnYjt1923e+tS5th45VBFB+XwLJU0g8kbt7
krtZVC8wIOJRUGpZMttZvM0Th2V8cJL6Yg5kdOffQ126zd9wjtB9rFtp19hYmFpNln1/IyVDlPOK
9oYJyTqb0e5rzrWff7mdBsolgLeJ0akVcoZect/pB44NHHFcEWgMOXlWUqtrPzo81xOrTUW1cWgr
XyL1+OIwY99eeq/2i0B81ossXx2WFLfuZ3j7KU9KAIRZsAQjBbVgwO5d5/YKP8TveTqdTS21cu9t
TgvCsilzob3nRhOGjm7yz1XMzjGxxO/LBA/1vQIwe8ioAd7Yu73z2+PbUJjDMOBFadvm75X+yh3N
+f7SvCuBvSIz6oHuIe1htiJLSyRGyaGBDAfufUZ+QNrY7z+v6/8OMpX2aRYskiV93pN57Zq3LCLz
O+iy4tvCXkOlb3KR3ut7tgj9TP9aD+Iztgth7kK5Vp9F9FdwVMVr3QFz0hJIEzlcY0w16pwIOhjS
pQleojdwX67nr06UDegs9la+hdF9jqVQDzFzcBOxyvCTgmkFZ2do5RNlIKBDjMLJ3fNmxur1iX5X
FE1rMg+yvjZ8VuPSXG7DjcT0e/vUTBo0fXMqgOjo2wr1Jos4Ik+kRYsiFjs0etcS0+TwvVJxMhwZ
s6upKO+U2tVH99kOZowx+RBiWz2euHKjJiC2K0NEoCSUsrZenPt/Xa2pT+bdVnuridNszE9CITaq
zM0yNWLctQrRZuTcXk5EKGS0nfnX512tiPFzFZ/ZfW4FZ/6rpZnw8uvBB7JBkotoRaH9r0s5zSYi
6wNwisGwnepOsJm+nfvI+Ql0I7WNz5ihR3LEj8jEzvaXcbYy5lrcNxQiDgC1WJDwvB19uld2LvPT
EDBQuHVTr/yzSPo4Y/PoY2k9Fn+jbz8+f3q2KqX7VN8yGa4Xtkd6vn+CSKXFNW7zdWDoce1HVuJ4
W8q4yS1/DpINuZU21tVN/+83JTbgJlAtiPNI27eDFHxscRMOxHa3js5x7f0tztOgMnsGMISJS2gM
A7g0N6ncY8EkpvqdBhbUoqcohy5dcTK88ntpvLpYJVx7tKWNtcJTTwbWfPFjpwLYLenh8A3YNlEA
AW4ptlCbn8s83njlk52MePNI/9Jw1aizq8dZeHSZhyifJJBXzzzww/PXXNdRNR8easAibW5I62Vs
bB3jl+2r18G3GMsZ6gQmYNfVs/wsfxrPlM7rUz82rgM4dYYmDw2mjFH1e66kG498UgrPkZNDeI4x
tfweS7uB+F9DhNy6ZdlsBkm3Uu1cvJf9wh7XIh5XQQ1twFot9/hsC7t4l6PUywKUyIzXRRkdP7vZ
t+3/zgQuoLt+BBoNI/pYZFb1i9Htg7vVt8ypV9JAWLJrJKeRkqxXRkXkR7ZuxfO333RD+EOfTVsD
LQ48kSmhOWDu4kRmz6VM7USxFmR+TWrSSKrCAvAdz0WW/0J3SIXKf2wBXIK1qHjZG7feowzKv+q+
e9IwrZnZC0Ien0pYvKy0GGoVQ/lCjpUgr6lkPR7EhmJXxnGUTtN9X1WqaoDvsfN8FDSN3saY119n
3eeKWVt3MsCPC7NhI+lHIqtCeSHtMf0jH8jSL9gydIduXAeQ0/MX5rRih9M022iHh7v2BysKMvPt
rFdYUx5UsW/44NY7BbMC+xDlQreF/mF9PNSeC8WJo9JVehGDd26pzdeBCBlRcwvlHv/Nz3r7DGOV
xBgRkLPhX+M7Bau4Z5wqwEDkpffYYe/kjLBQMUeH1Evu1QCvDAt7AzPhOjsNPXM0sOH2CaH2MXc1
GHGdvLLbgCV30OH9G22BApK/kiV5WEIcBmL0KmSJ9Bep4gSZlZaDuDw6cACwV84fyvGB5102Xa+Z
XnQOvaBXwONlOmEQoL5l+MBI5S8IXm3i3/QircDp49yPVj+/zruGjMKBwquXKUV0GtJyLKbJeF13
/PhWzp2rgJVXNVxd525DPtvld1/Qkgyug3ioGwHTmVVJhvHxS/qGlPbpunLvpjpOgvDYoacvVfRe
BtR7nU0XLm84kexRpLqmnahZPe15HFVFV2za6rV3GoQUqaVXK8kr3f/0Ht3/9U1Kn+sSWBcf6Jjq
oIfXb4qv8gS5btLeScAC4hZ5OFFoPkX0pXHcPiLnknUY37fGlZWhcjiApqjRKC/rsV8vvyvtq+fB
E+k7bPMhrSHShjn1HQp8ycaZurzKUniwQ4Whpim9kFP3DTk443W+IwOltVtta08S8mR3W3u390Jt
QKv8jg6t0A/hfOnCw5D9fnldmtiQd64Ift2ItrXtip4IJfuxFR4cy38NKWv9nWIjWXkXnwIsohLO
bNHChRXhUxjQqXRqfIrrNpuOBWep32MNIR0dHbWcujjWWLPpiMw3hdsvQpCMy1Pwdn/RjX9l4DEI
eg0I/wW/amalE3Bl+gnL78CyaonFlYt17OnDNr0EJwzqruJrFpgwZcwF3vP9z1/39su19Jd3c/ky
2NXk67FrV9cIwsuUOpnis7iXCZesBeLphK0vv6X4ybbW+cUrW3pkF4Gt2a6W+g2cUO1FzIxn9U+U
kznt+PtLZi+AfVs/dlONiFwp3VsQ0l1yQoRXH6KBTMfWDf5Esk8zDQ/oPKtmsgFvr/9tfGbB/Hl5
7IXH76YIz/llui5Fx9chgfJNK0Jiqtd6FsyxlEcx5ojfADSxRyzRt9WpDptnhuTmfzxZMaNU4Aka
T13lQPLSDHAHvFKqmdWBBhdaUdft+Z1zhvDtobe9JwwULEwwyp/0UYh0JGdFv985rB4aLH1AOujE
jm80nQLLu+9yO0xW7K+uYyPduK52dd6tty4Vb2k3E7TGRCvS/pbjQugz43hzM0iVzQxuQ9gvU4fP
bD064TROmvz+Ggq+QyIXURlFVmuFb4OQw9/hZjQvZEjCHpQEkUs7R2/fPc1Fwy62YKBNXYWgHB2O
+B2U6H6d0C/XXyrXvGcHX9kp0YCxx1XqXmBg2ky3E417VXwhBRrGIYd33M/GPXcReSe7Kp/mLcW7
srH/3TmkXpxVei/rLFY/Vgzx6c7EplXEBK1/Hj8bWXpmjS66x0/8x4DBIbNv4FYXiq88AyJW8H8d
Z8FP7Hc9izHPCmKcPrPE6DnaeJGDHeOSknMV6hKDVuOVQHooWKq6K4UxxPc8kYJr8JpL/8SaTjHn
CEfan0QNkX7XT7QA+7VgcwShP7vqt2PTYEih3Kkkh4f6uT6RFYqPXtw2gjK6+IC2x5npOjLi7VCF
Zbpeea45Xs+idQU3N09hC7+ZmsDUfKT5f5d2brACg0TokBEk6OY3lXM9ODYPvf0g2g5sCs+ytgJl
SSLPaldJ7Hq7VSCSHjYnlQoentxa1FRhffEyw8j2rktKkUc9cjY8eFXyPaTn3dWECpRu/fvPbaDu
babr6/q2HS3uB+GS86gYOAwaMhbSc6rSqlDBfkLmz5O2b99PSExMdJRqIBW+8ddhNGB0RQDLUhdE
sbao7TyMR9XGtAIwa8vsEIJqbz+4D0+SSMKltex2sPm6lGj8rZ5DFWxi/iqeq2CV4zDdc17InURF
bF2AeODclXG2fbxG/Ce/mbrh8SCmLoa3gqiaaGxn+5kPBYbWAAe8et+Z3ln1p/KCeG1mCv5PE2dv
eeklBufGup3srfs8TI0dVRZeYbNM2N7djPZGUkdFNqRCdh5EtssdYIxzGd+7ch64cpTDlU/n2EqN
LhUXYPM1CLCRtpBgQC3/4xRLwPUMwDoElFEH98RWjWTyzKAqP2dpBLFVyJoRs+eBiNCublrPIuzJ
bda8zzmB4gfi9pMijz0V4ENm/uykZrEqNhJqpAIFCc1Ni3W6nioQzANnICUFTlCbaCmKhi/8mADd
eozdPp/Ai0T217HNNm2Trvv0vOIHfhqyoO6FlKrYcH3AUKjsDW2EioFyT3kxd73IYj1Ltu818T7j
T2cjHkN2KHvNzyyaHbG2qd7LDOdevMbIZsSXceWaum5/iunfyeJaCpxq49XAwTgxwnJiAO9zhwpl
KRxVk49ZzJcjNBun5vGb3Rzz4ar8udbftQiSLyfzGR5wATxYOLKdFLI6jsEdCtEgoyunCTn2t9Uq
Hnpu3YyUY3U4wLf4AVe/e8/ap/qJ5gv6ss/h51S9EwMZO8cKe7hOdQ8oOQd8E39CNRVH2gwSS1Im
duRlxW1xUrrl01kOcrVwZxLNZcZGsV8FUfJnR709acdGykX5D+P1D2L6aQCW3woGpHxASQomDXD3
2+wWkGSf/2wEDzYjwwqDmemXC+21Gizsw2+0bKBY+LR2VWTV7KUE30zWQ5UXO2AUkJaz0xS4M+nF
W5f+bRWHlQjtqE7K198kQ5RTxdHCS+Pf46BpCAmLeIjJuzVPWHnf+uX2+/eUCL3OpR2TGHiCGjuB
ixyr5EiBmEl2D81NwvEITXCO30YA+LJpIXPmXSH0+wjCkXvP+cdwvPGu3n/39TvegGX3zy2hvGk+
ZV0y9WqnuuE2Xq/yIEHrtvuNryR6VFKopwAjo355DSD1qJVMG7FvnyfZqxv/96/wqScM9BKdxbEF
cxLDtZTN41zRXXVcFXnd5k2XFK5GVulh6NKsX9tyqoEBgdF1pmQHt+IahU9AHWDuQR13Fvf5KYCn
UsIVz0RKqhaOhcNnO4KtxqwOw4Tum6wqqTFhD8dGalKQQwd1nv/9FeKtfX0/1ZZjoL5yLXhu4Ara
m3gOQRkB6O9EOocq0S3Vyt7xyV+lCAh95f5mpFCNDHklExoDLSa2WqBzXsHTuTKq23jDRuO/cLPD
b7z1fWQxYJGBhZrE8n8Df6y1SKvsLKQNSEZjxEQ3EAKsq+Tjq+nRTXOcBvF+fFsIKSbj4CTMkZ2V
NOPPaUQgwrGsqth2Jm2DA43LfXTCrmPtxjbgg207mVbyt3LAyCp8m5MlSs96EOt+ig6tfOFOlkUd
LVePaL195+PMRrm42ZAa9o/Kkp3UtlBVxJjNxBuaQ7DzcmG2fRyi3Tfhq8zd2fF/suFWvGim952v
cdBzB7ITvymDru2aDthCZ07AArV3pTghVhRNjc0kJ5D8RdyBnbIemDjWRpna9jdSDpX5mRYTS8Ky
0r9mzF2uh9oyMjRFPJpLC0AZs3/yni+Duw5neljL+QtrLvkyinf/68bKrGk6+ypBlcdF6tE7/Isk
8t52eTQmWS33HHKIjXcdahzVxvU7Q/NOJAO/+T2T7DE8/dLosIgsICVRTvS/1LLIeJxp6uduaI56
J5mZWyvKlj9VDjws+IC9/Z3Kh1uH6pv+WY7zS49pXBTqyLBPEEjcpvbUg9OGP+zemqYShfU6e2hu
29tJPcbriats46+v4vi5V5/5O22Fgj743PhSeazfkbIbPd1EC5OmfGrTcSSqYRy4feFEDBLvnXJ3
OiRvPFzjVNNeo82KrTzLMlyXuGoQL7dis0eRGUn+quBsjFkOmNYkfhnO5gLQuL765qbJAWYaCI8b
hAm+3TuaFGxZpY5uLfXKXsx3HKrcxJI5xlQun3MPnFCOIhbhrjuq+O4k2/+GN+vOXfUPHnj7OW6n
fP/h6JWp3IyPg4SkI/niKNY03fl1k/YDU+JHNjOC4fsum9q7EVM7/MMlZTT8M7gzTqj+cTt6Dl2e
4TJELdZIBwIfzOdujLfgfplSn50LSe7p6+K9xMLL9KtI3yUMaZPPzIMwZUoEj5CblyzY+rf6Keg8
Ifo/sTwWgp0f4RtCtHvTKxyb6GERKm/T88AMhmJZW1o9iC06zQLJ9KS9bQRGIVd3BD9yDKeU5DSR
QKszjkv5rtM1l3dcrrnDbipxQeZ7NtuoEQyENHkwRyjsq/Q3C9cny7gMs8iQOY5RcY6dUkGEXj5W
TeMEV9mHF0WM02aRGf0xvuCCkXfkyifdU51LK6+/fy9FrrOMs1KGxcVv1cCjlKlT+PWwml/NgGb0
8+4zpy2dB2mX4ulHr/Q1YTA4aMkI/SFFvk0f00BGXD5WPRekZLeA+ylDjpEy9DEq+b2k8pTJ0bKR
0K0erl27f+wM6SaFGJ+mdpFmoZzhdL0vRU2bvQf02FMxwcjwrkor3VqfwJN627pwLdhWjnxdQu1E
O1EgQDUG+w2zot+T0lQuy2RT6mOWKV/2nTvhl7Nlrl0HeyadAw7nxQmsv7qO5dZOweZkkTJgS2W5
zv7u9d7vyql26qWbt10eYPIeHP14xOBHbEnf+2+8AcQbEM20aqinatZi9FcnFRvHxE8e2lHMMBRl
XTQy9j0Xm6VK0ekznjuM0FRITSQzJxbGFbJcmHydu+/FszpWPtYjWdKznJL6JSbz7XslG/HOx6Sj
TOvpehZseZitlyyHYgGxXOakgTfeBiwC3RvnGyc4zvoNAKYGTBaVoljE96rTJDAAi9ajxVQnPI6J
rEtwxd+RxR/yN5Y6kR8oP0+Sdx5/b7wdYzX/jZPm2Q+/vZk/ZCPuGgwUeKtA+Zgw5S/jp2zvfT1a
Tvzk4y1J96PUz7qk9uUPvf0fSWe2pKi2reEnMkIFRG6lRxoV+xtD0wZFFEHpnn59s1bsiHNxVlVl
pglzjvG3Ygrg/Psbzr/kgcGJEp+CZdx7GpwqdTlJ+By/WPehIe3BQg2RkfQWaKtf8SNGRvKBa0L9
HxMkJKxqDZgo3kSYYyKev77k353nUv2rj2O7FO/fzczRKEzx6xIKS+voDE6aHEHJKkMCRpFuNi7H
MY8dQpA4IHODlBuXt/MLGsqkyhWXGSmvhRyQYQclHH2tLgIc6KLeVGLteQaEgTDHpIvyIpIQfmZF
J1EX3TcCOHSz6GVSE05mDDeeQVngejxv0MuP+RywCjJT3cjp6ZNr+iMu5kXhG4V9mARmnA4Qtwcy
EdorBpwZRdUyYY43pkMCEG/hwy/+GACkJTeoykoPrEYKJnl+/KLgRhViMBhCwOcrp6JC9VQLuv79
1p8YnCqgQgLcicPaga1nwS3AR2zb0vS+T3BTNp48G83qGXIJhlnMz7U1Mi6YcAlIoySI5tUkTokj
wOsSKs6Asvf0gsdmtBsvXw7k3DD+UF7/c+nHgPNh7JBoim3+wflLMoOn7xUpYiLsGzkT6b5zJNHs
zrJIjYeBKdajPwoF7no5A92lT7w7ftzMRZSBD5lzqQwPJOxGdy/BC56bVTuhAzZAnDaB2yejtg0P
P1ZUJkah2HYU/+2RCCKedCpkZAao57mF9QiF1eqfs0rCzEwBMr5nEu8fRkt+dLW5zYu4iDhOGQ/R
tk0KVIQ3c8qud0Ps/7W4Bjn4xyTQwSZzA69TLkOwcksjuYV49itCB7ZkQAkGBJFnez9KW1ItTDxD
d1OZKhaXQtmRB0KnhfVSzAEX/R/HYuFmx/TY/CHxudmUahriMkAiCB9ILgDZQc4dgnzPNYDXkLvh
tao3Q5KxdwAgYp7nonNlsPFkcpQhGB/TaiHK7Z5zKH6WpxLcAnHqm/mShkEklRe+2fXoow87XWjr
kTr3DGAusf2u1MrKe7pKTM30tpec/qp/uZOszP5/J7zKGJXxtzbHiv3p6dSA0FkBeb5FCx8OOYZV
vUt1zmNcJYMpCbe/1cFVYHIi5gikO5qTtcY3vhNjt+d91sbWz1adA2TUjJuBI4MipmM/LAzZRsVL
pAsfXOb1A4TjOi2HP4I6P84HsACEbwfCAFm15xYZsmqx5qF9XfHZ6OwM1zYeBKVgnbLSQPdZztie
JykELxrYY9eRZ0rHZev+UA+9THzv5F+hxAHsfXlt7qDylC00YcBKa0Ly+cEiUGkhIjW7dbrTyLiY
qdfc+65opp8r0E5LOKVdSSLWLHM5mBXUzbC3Gqsh9KI/a07FhpxrMLKv1z9XwmifumzeEIPMFiU9
Jrwu/oj4/C3858fv6Inm53Jzp/IkUDWPLwAgL4pbAf0oM7MA+NOz5LXbwXwYt7OKRBv/hX7WHBvN
NMPmxfWMuAP2+Oa+/4AVAevAV0HwcBK1s/ac+pTVicxx8l5J90GTxy3ABw005GBOdjlIlS05ywh9
Mx0j5oYek/CGMZz6mK02JJwT57PQ3QrIb0A4rCFvS1e9NKa8pf2mxm3AW4qbmxGvnR6GxMkyyntM
LWRCpdHDYcozAM/xphfr51pgeOSfkwoFHoMObmDiKP1nPBWBhdS0A8SiCBIINSWw2owKd25akFWE
tNuvlftB6uCFNzRch3NS/hmpZ/W1syqfbGGNly9zxsfCvRPuTHoLhzS8dguZwWnV0SttkR5na8hk
TkhxAWdftQPnySsIeZp4mbGqz8rlu+8kqwN7xjPFlBM/TPjs9K8nJMJgte303Lez68t9Lctjx6Sv
D+ftHHEeXUOL5ILylLc0AH5i3udjA/riZxmFhIOvWqOA7XjPcBXa2J5xhHAlqTFFm3YXw/rbTxOp
OmJniy1Rn34tNB5I0thhsdExqhJCAjoSwYBRqMQMBohkDDDJw+DeI95aXtYnCbsUO6BLwY3Kg7JN
lliu9UOYbYAtmRqN9A8Eh5iAj1/SXkTlyCfqTM7lOyK73iWfjl4EFHWnsYE0BfW4SnXQeJKvAIyA
SNH40hDvImqREXi0gv7n6BogoV4hM3PaaU4GAfvW3Xpe3qcYnqu1IIB9EE0PGmw8EAEgWOBQVKMp
WKmXAU5HOBvvjS4AjND59915kMsoCAh5Z98Fhc6IbLKrEBKNTXNDPLP1WZJUAj+EJoiUk7dFqjVh
2NVdl44s9GYf0f9VIh6d8HooK+H+xpjLNg9D/v7wNkh6a2HjEmg6dBQZ7MSiY8RlaI0JTNXrU44K
j4fitULhd5DpH5f9l6armfFdD2VTmQusW3z8b/ZWKprhcwnGBqcLetf7mVtrNeI/Pk2eO9E2jrOt
BBBXDJQ+o5AWl9YuME4N/p5+X8jx6NuRdr8paUHqREYJSF6XQz3YvPC+gNd9C40oWZukWbjY2i1O
MVEVR8obwer4IshY51iTT/9iZjwWc+IR25NQ95DzibCwR2NUH1t+M1egossIoHkJuMxET9WMgZyF
7mTgN46JocVXm5aiqOtAmELf6KG4PiGSWdbc5Nb3QikFxvAnGUcEx7Hzo8O7Q1kQzLThqQhZoANe
YmLNcUIjmANrRGFE27rTBa2IZvTJYKZaSz0K8E9kLCHW4vDg0aD5/sIe+SVwHh6N0Boibomo3n95
7dAfscUXRuUDN5DhjIauN21m5RTp+5CjAtsZWueLsP4DamouijmH1AkySAkSmtFHoL8d8bfZvm3I
XzpMRMpmzy+ApqPa64zcH7YMZgQPk8zxnjfOiN6LgSPxPj2s5O9J0Mm5mvVXwNDLztVyksz7+pn+
OzLB5+VGpImjmXVw4TCJPzCxtYGa6qmXp4SzqlONjSW75BjQT9y4Je3NbIgvd8hvCjMeeREFN+cN
fg7P/uqxpdMWmaU7XI90FAIRpvTBnqGEZJAPqYbPyYlEssJMtgJHuxXibq8gTuaf1SfAYQwUgrYe
PxD4WWmj1rRrnL9R52vWYf3YASUwRK7eS5AhJgh+lz2KuYTzhIg8S/QQoO97L/NJCKPNnMPESogW
rQB9njF+YtUg4NPG7rsck9llIE2E/x7p30vhgaMy9hLl4HHyNOh3UGFXAtMN+n5aGtUahJnFjF0i
sXODTeWhw7ggOgZW+kTSChUHFo0EJWR54jnMdIRbAfALSEE9HaM0/obSpYyGPhFI+3f0WqmzmADc
ACWjob11YSNIY2gz1I0IugfU5gZPrwgYKBrGRpD5kl8HIwvbD4z8jLXbGAVwBSuVWT1HKgm+uJoV
ZOAMwq/IWzc6e9M3qpdxIF0HBoy/P552zQTYHMk+40S8K4DdPrsPWSB8AKrXHSXNHG0y9ANC9anw
gk1FhfN4w/XDc1r3wEKh3f3qgwSiHNg0BtvAvHdywR6E+9EStYNunyCiiPtCyyqCKwtCMobcaDKI
Dyp1PYGGQ4IfVCbwE53pQq7x2YDAlM6Px0m1+IX9O2/GOu0zh5BcRajI2SjEOrNOJ2d5isyL6rcQ
zWZMznis+QQKiHeY75DTeFQSdY5YFycPCuNY2gnlMcsJwdceNgLzHuGt4FysTxl6Q96hmchYITag
BQDW9Hr9RsnzB8XBskQLgsj3u8/uY/eDj9dEAPXVz43FYzUZwmlXqFU+G9IndrcTFNgg81t2aW2S
b6vt08Vp6RDCidbHEE0FN7NzMC/fJv3wRfJwF41Wry3izrc5J1LL+XSAqeoyOwEIQYsR+l/nzF74
yYy8x640HZA1y5XbbD9QR2S/wJvkM1z6cPW7AS8AQDgkhPcImDwj/sz7WkKroMvAMberfOA1zk8T
TIqpZGzmtmgpu37nnJS8yilzz/h03zYBJma3pGemtFTw8Hnj9bfjiPiOB/PPwMxIcuXgi2GwkVfR
2/IIDgWtSE9zZB22xRoME0V6wbGZiM4XBNP3U3+h0unCN30cQmNQnTXZNQvRLICoVzDHmE52Ms4Q
TJA9ITLOTvfTAyu6ipt02ioe/4HC6cS6gc/EGoAG2xviKq5AqpsGoL8Y4b4EK6hGeyXp0fuYbLR0
cpSE4v3Ml/++PlB+CJGNSN+RiAfs6RKRx6QEz3/2b0F0CbsPgzHVITIIHkprqjiUMyfsOGTSdEqT
kDf3x6tks145NScPpXqXl90EX1FW0ENpUwHjhdKyFNV13Zn1wBsSdU4qoINuF/PDrCJHje4lFAvZ
qRBH+9BWos76EfHBe2EKjuoizUBYwB5vIJDnguBYWF8msyAN0ewKcJobyjuEXJ8ilkQEtolpFH6U
n5guDo6iFFV6ME+CwQwp6JHEc2oRy42HW05Hk8nwmgS3sZVNxbnRbkA6b7HikgnnVwdvUDjql0w+
PVMNSTbbYlIhybQ+Rx4cXI2ZQpYv3wcBfNnLhLL7HKU/tArUiZGAwuurWCAThOjl/o/fFNhiJrKL
mJZgxJFopN4jPuDxQCppvCJtI8uT974O7lNsqwmfhghqTk0QJ1cDEpAMTLNkzNiiOAVNn9mHNz91
EyIsAYke7nB/3yAeeSDWGtsDo3O+m3eAkmw2SCaAYnwkIhwR723OKX4mRwFhnw3CCbBrfWdAViEQ
w9hT/IGD3ui2h8X2uyUxhWzFXLeE/hnP5QMQ5wu1MIh6cTlRnQaKtVt+iU/nt8ZlNDBAe2AFYWMR
yXk/8ggYBuJmI4IdmWtJLczs56ZkTLHfqx543YI/KgIICQ0zEcNRUIWpj1Kgeqch4heRE71oYBwE
YgMHCpCKgU6HGIX/ZqfAdAxsKurFh17HqO3BqP4LfNSzv4qRhf/twax57g/2L/zZFV0svS2ToWhX
GVJvqFcwbeA1NltnmNLGcHAFNjEEJijn9V42CVvE1gQ+hiCF2QJa3SJ7nPaat8iY1HldCAEiiZto
ubH7sBQRhHYLMG5OaNBwCEhYjFyOOQKQCpKRJJKW1ajye/FhzrcqiHuFiMaHxdIyJyzVFx1/zfK1
e1rIGeEhCFkCAWOvFyFUAPIkiGG9rQTAq1qqNeYZeDtcFNDqfsv0T7rpfb6ksjXT9yBRM8mxKvSS
m2yec7YYDB7atqIeknFmxL9uPAgCwxydu+AnCeVJS3l9IBRlSPbb28P+648Gdi9qtr3GGs9RytHL
wvmPI5f+IwSeCedDS5BWzf+FGRkJUcIOn6KZuw83XYvPKnPuOKRIA0d/YuPxFYsRYZxDGnJMIYml
+aB0RK1CT0RyUUoF3JkYTBvUGoj+1/CwQDBDNBFPsbrNFjWguCh1LG2iSfAhv5bKX3kFJjfALpId
d1kE3JsGHZHrX5dH9sATpMWyl4VYlDnRPkemLr7Qb82FkS56PBJjxlFMHg4ErAlQvkkC3JyC7kQA
yBpoplvkNqjUBYtI5j++oTomwhH6AxGZdD7oL2amFVppgBa8U2+rBKUQNwN3iwXVwZ3DvNw6L3sU
IiTRcbKy6rAjuo3PN/P1MUj3SoGKkqLo1sfvsv5YgyW4WOcCg266qTKtYq62AYqF1izcnPQOkDyV
VAweodesDYCC8qiKRCY1dPO6cVmttz3S5vmNAa7EyJpQGRRWtulNQXfBMJ8kpnJ+MUvDhDo5ppWf
TqgvICkou/MaTPifr/6JvZNzKKxDAsRIVepz+oRkwGrkHoO0wZiJuFP6NtDyBOBGstuPfww0nXC6
A5XkThux7h6I4r0DcXC0gFJv5IuMQ4c6S+KhtpXRGbySK159xX/OtK3MWOsfbkDRpKjSPe7mfh/c
gjW92aZwweAclEpH+V8Lg0Dfkv3VeDUKvyXxNZsrp2oqLcpdBQgTynABnEfGRwQpYltDv//l3gZE
zsyPmziqrcx/Qs5MQ2xi5JjHuDWuPVU/8OPPD8vX6R4Qmz7le3t9MTHon5HRjQXwrcBuIyJhivNk
uDr0Kdli1FAf1RIqcyDBF1SNq1TxVTIWuAAGRh1oCFwO83ShcFZdRccRfLPFfv+Em4r5mL8gMmMd
vBbdwBskhCZJgwWWG3YU0qjFi8hqg5iHo2JWH8UQRRrG/BAIBQpvFnoA0gqliFb748GuF0zjeoHE
iceGW/PLoOONS2z2VMe9iRNIT2PSKbzcUNApHT9PY/yxmCK6xkqvEGu0RLNp//TRHL4dXPUNz6rx
watxCotG1Jtb3Oz3GkqyusGnQ6Kmx+dS/PQS9wVFJosE7EbZEvidsvCAZbstNdXsFKRBKPHHXN9O
AEfk+Huko/v8sIpVqnrvRJ4b72l6VCM15pSUomEgylEEO1aiMxyt7pQiYCZGkrxR6EEG5XoJIpqR
pn99azopSdgMdf40gQKZPVL1cfD1BTYJAb/IuZ/TK1elxLfTN0ue7G8EiWqri+Q0PCdG0OqJJnRh
DzReo+ntr4wSkRVXn6ikRm+LBWdHK1SGepOLqE/R5IOloGdIu9RIsVGgbzbWoxVNyLMfJhXwIV52
GPeptEPVtEJmhnxkn/4h1T0Y8IGPiSD6peUVcsxuPGQy/4s3woSe6Cb4oX1Pt8zWpETmGLrxQiBz
A7PZAi79XNn/VDowCfb7NR7aMrPKJXqQn2bL7A/XLMItzcuvRY+hod7oVCHgi34XkZk2UqwGPz6u
fm7nevFmdOlIwxhNmGxYpDHswpxAfJBAASZUE5qY+GfR4RIXgZjb3gh6nuY7qmM2Ie0iO2DdZKd9
iCEhxIBvsAd5ZWMRHfIZzGmUtgHQMMSoyAWCOxpWfMtOnprfgC5tcoUIKImfYemmDRDQkG1lPAET
ALhpp8igXOSOzDOc3aa0kI2fJXLzCu+wQch3RcOOWABY1te8juOZIip8ARb+7cTrgBjYCNG28kXe
ft+SfdJooedG0QAlfeHwiOnvnXKVsPN8XOKC3TdCxTZmqQZ25vxZkSrCvMltRRPtpKJZ8xZjygKf
/aBYSRysChRcEkXcMsRYKtWsdQx+dgfyK5GfIw02EEu/bFQ1fsVDVW/yFc3HIlPY8YZWH2WwdgUw
O2L1AcLOlgQCuvUfK1ZYeDJ2tZN0oUCdsth/GX4TXAZBwsqK1UVwBv3T61+ZCO9S0NhvmuplixQG
8bXoTuMqemDr1dZfCOhuNFFxvM9IhJhjIRP914cjItnWrtAcsmTkqUX+/ganVgCrzcJOlnCfpxQw
08wXeKx57tl9PNA4D8eSdO1vOUKpEMPTT3tdz02jQVD/0zCf7xCoBDayyw6pKUvYkm6EOvPsIwIB
Bz/EcqzaBWoRao6oYk2PNe0ytLU6/DEdfIzsSPXMzCcKMN23hbWIi93IgX6RKASoOm1KUfXvHzsB
KpXeteahqC0k21tCMaa/WTNwP+7bV2B0D8CiH0tJgal+Tnr6ncoTdzu6pwCamzNAhJCOQVuJovZq
Vlw6vFxuIfLG97WHNMx6z8XRWlkssyhHYBZF0qkojqXgniTkxEQUjABEHEPyXAMT4Tl/8A9KFKSj
10vQb+Veyk8KPv41iJVB6S8aYRJO+NZ8zm7ThiuAY8ceA/C4d+dnDwiKLSCf4+70MJjRIF4GGyiY
J+1RmUPnkqOcgIH43AakmifWg4R3GqL53pHZ+2JsbBw1HM/edv6v8Lcxil0VdW5vqzoDeH+3XatQ
XeUi332XCYFD4Lv7m4O/k5MXb3O+zdbUtznkR9q/K4JyvbuvU5JtkGsLIA6/CJh8RYHiawWAQ/dC
d/5a+0dEF6yRTqkvEdlEd3KXHr50xqopumhtjFXRwx+499NwT6ty/FvLc9krlk/jMEMnMIRBuzzv
VuW8pgRqDWeFmKgB4qRNvbp7cPcFtWGpSSCebOCQ0LUwEyzzK6qZVlkfC+EiKCwYVzAFvBT6d5pY
7F782CVc8zhAU/eHB5zo9XT6dQeMDcwWH9Q7QvQEYdwgd072bIIad9gL/PxfjwiwL6rAHBGY+OW+
TeTiFkgDG8GCX/nAgrx4fc0CJBE7MIVOzCQWHsYu/kzJhTdYE0V67pVbwkXDcf9ZDWnpm1E6xzR6
MCGGFXrMZ0RhODzk9YnrRnMLG6EhlXk0ivMK2RIAMyUiU8iZ9xh64g6s9INn7OO0QXOINABKwmqs
9oqMD7lG5Rfo0QJUKHg8SdGoJ0rl1OjPN1UwcsgYd98c5ESIglNjGXkkTvPWR04eYulzAIvGrM7e
E+aFvyJSPPK9gu+vueIU4vOEyJ8D31mkfgLcc6kQOnwBpwEuwZI5eTovM/E46WGpgLPe1hNIhzJT
iNY5wjVqF4feGGSG50mbcdBzPo47A8Ep1QVllO+BQn7iUxguQEkDNaLJDthBaJppCpoPAzhULjZ+
ptKpTy8OnhrVEvGmRWq24vu+Wa9LF3wiGI8vnfU9Ibgf8N8A4+RUP0xhbpCmHsIhQHuPr9ujdGQY
dnwMF3Z2QXuEd6tFMk1TC1CCZvyIBoH/APUD3Su9OcoHungldL1UPtC+83G4ZTHpCv2PQl3N2Ezo
ABwu6KkFvhavOYZjkgJQ6g34u/r9+Fj2IjKRPGkmTR5LZF0H+0TIvYX+h2gJKkDrFm0ds5JGmGTl
19SB7zVuVhiBsH8hmxH+vDqDwqCQIHSp08tF/2lLaFp52LgwF8g0mgw1mnbwwCQP+wSQ+s4C2183
ArAltWg9YhyFsRIfpxykxKU9ZoW/Lc0hFpX8Um7GNKCCK/DhZyfCeWg3EKfKEEwqeHLcHGyIRtIM
cQojZ5ixsA85JAeUzowWIw2hX+289MOmNV5rYCsMbEIoqUYShpV/8xU5Zq/9q9Cr0WRs8WsnwCFA
UkWEPWJQFkFRPC3zQyDvGcXFFQNiWrhEVlyHzMwf6kpc/pQctZaQCH1hUnsB3qo7v9sX9zvbERow
dgn0gPSHC4rtgUYBOMlSqAZD4uQqAgXLOZaRtBqw1F6D8I48g2yjoUp/YDvh+BYVvDq4LRVNElyI
5ueIn1geRX8fZ8zk3NrjfXZt/qglnyW+SoLk+od6dY8CoPfcYWKHq4CSWN4XPUY2Ees54ITbJDGm
Y2NsywrkMx+uIH6wKjs4TMeWfMJ4M307rz9EwjkJOEDGQUndbs42BNrng9yzsfE0gve/LkMH9iJA
VbvA9ME/zpZJH51eb0TVPFGNqwObJ3vEG1dClcO5lDCpfnJ+Lg8B2xN6mnl7fc6+MOG21lpId8m8
4KFDcHAFGwAYgsG7smd8KZFdtzi0sYH3+i4IsMLdJNLnCBHqjjdQV8am9Y8pRFsz+bh5bcBa1xhU
BAoKCcoMhtpVZh/SJjd4dyQwfy8CuZl91t0cGv6OZJGt1M+fRnozFfTiLP+IVBkefZR5yIRLCHea
kyhVWVWLni15km5iyeuCF/QJKW/g9RLQ7NMUX4wnYuDxyGBj/UFDIKYLc243Zg2iphGkFsfi2Pr9
EgG9MRLMmCjDYS7Sf+T18qxw2DfAAjwQokS+ptMPfceYM9hr9h8LOG/7cxsINq4OtOFDphdUHQCi
GQKNyyf6fXWM33id68LEN/IIathj1AhnXDZ0xcCtH6aDS7VK9uPw4eGtlkSZIju7fdtlu1E5Z2bL
G4LzTO0qVgV+89MHn5yFCGKP/LU2OTuHjoTBiwmVTHZTdobIbrnAYPUQpOMDHRoSA0ht9P+olODh
IH/E7i3fB73gwLMfe8i5+BcPK/32p1yyndLpycjqwTiI3KzuZnXB8NR2BncUHKoHPZMZKsf0ndeu
EYZy6tOLC7wfJjyIjgaqy8asx++LsKBNFvU1i/835rMlMTnGbasQaWZV7M2AjGvm0VvpqAO7pffd
kVHeJ17h9WwN+Qe3y9ODI1+x/sJuDuP+HzsBkzSHogcBNeCQhfAHEEfc7h22/QQZMHj7QCd/cJFf
ugcTafjHMQGxEd78n6HZPa9YPBcH4rAG/A3JQxK5UBeHc7IhP0aOSMw6NjYJZgy+zfrdC8rhBH2I
2yw+XHW0fSx6qzcwSwtnozD1GQ0t2dxmy2TDTEVV0sgYIva7Hnd3wDPWFrw1vtQa8myo6LWiK6o1
WnZzdQ9Hz3KzfHKV4ys5K4ij1KD+I0HgXzRag6fBkmxUIH1LsTnMcBB/Tmxh6YnoctHCUU+5HwXT
AEs6GzoyT4F1W45xevfJ/sKEYDwDLqR8xeDsjc376bbh6qBd/Ial9EJyi97xV3m+8ZYWep+l5QT7
8OOVYV3cvbg8EVEv5AVh5ChM0hiunfGegAmyklboLp4r/LbEm3zuZAi1cYd2gQv+8t5VcPQ00uDa
F5Fv0sNlaXupxgjneINkBpmJ4E0QSuUwag7wPm47mdshKE/MNln0pDwyI3QGqIMpJCwHJrmlHnad
9/rpf3IQT1aN+G3Ce/RDFvmP0+DkY6qKuxH8Mx1bDwp6CwOq4pRuehbNjcKNcuBef/BwCfEyP6u6
u1vYAD2GUjNDpA9lDu27Ii3mdtYIH9VfuTD7IrW5G0OfxIsVQWgEeyyzc7N+On3jEQIpdTCapEk8
OJ5iPLh38pzYdsuo7zBRfEVgpsS25n+mnxM7wC6zcC+4QEyA/hf1IdylDie1fWTWCyD5U4hmvpeg
sj+8rjgYiITg/BriS1fNPkkGzymyoR510b1Jcao2jxgk2iYyV1ePdcywo/GRktqpb2DmwAUu6kck
WN7MGbzq01IUulUohTnmi+8RyIB/uodOBeHHYRFvDmcg+xWiG29EDuO5XGT0jRHvsQQtBTVFzmYn
Szo8wLsT41IaNdITguiwb8jTgfn2OcFRFSr71qJ1Fn9Ks5a3GeFztcDVNM51ndeLTnCmhLi3TjYd
7UGTf5s7j3wChfKXaraKiTiZEtzDBAhJKUbDf5H8X1Zbzu7Wb/aiYpB9Qoq/lNANcRADXKjxHadx
zixHsgVEFZltr8r8Dqxa4hrEwDMxYXMWUni3v5vv6XXKERb/3AnEp/2wZIZxzjZ0RqBi/jjq2V8O
9DW7IRshFyVJF0kIekg2m1vWAl0GkOdsOR3WA9SWs18gssgJ48dMyFMVq5AFBBM0iPwJt19nZmIM
XYpB7DoYTFO7T90hl8VjCqIzGRm31dgg8N7m05xUl8Ye6H+ye1sNl7+/UfRdI0CBX/jZVDldOptU
Sod8mIbfeFgDRvCNtPtuOViqZKniL6VOh3pc9xd0p9/qe6ap4dcYdfiA208p66qY5Nk4liMXuS3p
Bu8KooiqtZUyVTEDbMivMYdItKbERydwFiVMYOcwd3sDi7BR47P6BaUtFM41E5eTITFFtP3qDKLk
hoTyneAtKoS8m8ZJ4ndAV6KuOqmq55HQsRI6dnBv8x8P6apFomcq/D/wcrjorw/55EGR20BINqbP
CGiZD5p+LkLJ+QAOxn3Pt0jnPAMoNNFvVcNtH+mwNhGwS/wsVjFLHUw3EtHlH5Tf5apzUVOj2wA5
r5YvAae/CF89srbV+85/kBL1g1j7Ds3BpqVHWvE/i3IhTdFFl6hyC5d/kMmTZJZjue5FSkyJ6OLt
UfUn8mvRTP9RHP1zTrfp+1jXhhKn8JESgvDP9KmaAzeh6yZbdBAA+G64/iHAYIR6/4L+vsaINAGs
UDGhphhduSpr9tyB+On8dNH3ON/IKYfNmWI3SReZo05fcWYr4SCUAqYmFcnXF61RVKIGqq7F9b19
XGvrdxZwkn93kQND0IXfTTVtnDo4GCrlBJMK/fwAF1vAY8Dvn4i2oWs383Ir5L4MozxO4+UgVPb1
FkSL2QbZPSnafKHkVEpoyjIXTaRMi5bsHgy2aD3VKYkIn1MiUdz2rCnzQigZRbvc46qaLQhO2J81
lCiCpg9duk4qQ1sVVzUAy0M4SRMTCuLx9iEIWdTFLh8LYnjaqHq5yZxcEhw1Y8JZM3miScV58TMb
n6o73ihNL43hdhTlZr2r9GQtTEAfkiXIutc3msmzppoqcjQCVRYJ9+BUXLK5qc3xutoaSOv7j/vV
HhNxSt4qSPmpmFJMB2r6NlGkB1iNBa1hEVDDu04iFc/yDezxLUwWpHUcYrzJTH1AhvpvV3md13FE
xmojOstGI/NHae9u7HO7H9gxpr0LkYyy+4U0rU5qKIVKqOoMAjr9UlggvtO+WwDERuNYnix6OkL6
b3SjE1vjGZAsbKEY7gAAfILvaXKqHLmmtZD+A9nNeB9Zi2CGbybCcTh9AvnoO6u4GkaQ94Yc3dwh
X1nUOvPPGIisvcK5ryIehcni7vP2jZlfGtJCPoYGXDb2UeHP0Xzb2kJeboS5RwhHrUPcUWccfZB0
awKKHcUKBTedXgO0YRexeDC//Ll45KuLAocaKsf+lluy/TtwZM3zKWjNisZE2ZDPN59Mh3X/DxeQ
aMK507H+9rrvjHeBs4TfnmxU5h+4jfncfIupLBmjZYqZ85ycYDAS5i9Vl29GflVoT2/M4r3W9jxm
LxI2bBqxZLzko5gxfYZwicxS9LgzNK7PIxFBx+Z6AEkEkuAZATxkXVyQ5kO+RUN97OwbUtDl48Bj
2n7a9424AjQPaewYFPHnkqsaknnbjxgFzdt+7La7aoonZVY5h/OL8WmVeiouDDjx9dAEgHIUU7IZ
I5OQqAGfX8X5Zw3/eBdtRIhBbsqz2wWhpnbj2KWhNizXI4/APnj+sVHphH66fHq8g91igFcQlTN3
Bu+J7BZYtXEmpaskmSyzZpLEBzfHZ5stqzUEql5xnJeUVj4pN5SYa4KqNdKDc0cYt5XdXtgzWeAm
K0z2q4PkDN4WaUKdzI5iYN1DtzHct8RVEISQbcrEYpC5oTZ/OUCd6CbmIEIeqVYlDsvxqQmV42em
vTCiZjEJdKgWnysEtowW0LcoNcWWsBuFmtsEokeWqa889XbkHozIs2hFHy/7guYi1WB6Q0kP5K7n
HoOaI4tfUk1PBGJcLJ4L4Gri8qQlJ6z9O71SM82RzYMdvAv2An4Yr0QiPgKDwozGDwG1yMyWL5DV
CBF3b9+33oRWkUVI41a2RJEp1FedWc2JFUXP1Vtq+LvaBbb1QYw1/GnUmAvmo1U2Rbn8RvhZO8xp
WTR2SCXugtGJmE5GWUKlHrbCpcWJzKIn0tkGbCUvMgNgElr/w3gMuGGMGI9SkkhysmvTuEdcpBGO
4nydYVz8uJCMqPoxLDH4O4i9PifgOz56klJwxEW1AJ9LINk9Dnv8vLMUnYAJUvRCKgz8KGw7DFNu
pUH6YiECjJCwtCHMKNBM/JjjNw/klwc8ekhrsBYyu9r1ht8ndh2jeXJiGrhLnRvIPxDy/6XztftY
dTtlR4KMI+wJcEDMukbKFupi6QRv4MdOJtiySoMly0KOSzSbhQ4R/eKUnCn/vpTs5/RGGEsiIjNG
S1b6g9VgcLSLU4JUInxrQjs/7bEgTTqV8KE7XMrLIu7sLiAeZktlYDNH/gAr9iP/+TZ+9eS+ImD0
sCumd9Wsv0YfzRHfSISXqlWM25w3qgBJYdpa9pCicLWcEyrh2NMWN1/dV+wnWHDtER8YvenhIVJz
TreWCGof38FrodgM9w5nC1/Wv+1Y721V5UwLYei22lyOVF5goOl5ZVYibLu/ZWtT7ee63HKzJPR/
3V0QjLsPgso7BjD5oXlSfNDYU2Ysvj8f6ihoLjdKqk/9acbGNTx97da9n1l/+9sPa+OID/XN4yJH
7Bp6Q1QkeE5joqG2yd+wO3NI+vON7JkUYuvlwTOErf+lJdVgEe4F2h6U4U7gPWM4ilwAZJRSESHk
g3nxNJRwhNGBj5yxrcu9BLXrM+o2xelm9903Uhj7XdOvjv4VVUeAS2FPDy5jB1V/HDz34C4bhO9B
oR2M7qFzrivme/vbEZz1FVPyqWQsbhDR5vHNK14uw5/59l4GUYxVYWtkF+oCgEduQMfix06fpiY7
T8mkzWZVX3Cn/KseRrf0s4WxLPpXTKE6LQEX4Gz819Rrmzl2GAIQCJlyif8H9Dx4lLONrsW5WdYL
9SSmZRwGdorwkk9+QwEi3sQp2CXsAG32NkUDJPU0m2+pY8RqqeMxbyznbifSO8GchhHP3Ti+y+YA
M2Uf1TJzLRECBOYwMbh3HLd4FfY8eh9iSRa8FvVuRP1jQBEgvIRwEN7mOQ1PN1HnNpINcd/64zP8
RrZ9bkgqw6C5hPkO8vVjgTgbCzRSftIQvMFeWtCmCBjGmgW3leh00uRCZZFEzGrUPkxS2eR3zFOm
F5vc4Sv7WH0RR/m1S97BgrGcNvb6qkafVtg3UZSvXpCh2rlPghJTLVYSgxDkMUdNTBq5RyIb0xhP
epD5/S0Q7A+etdOf1y/P3NMByxr8jAKXGpQ3A2x4m7EYCfaVRg1UwOGocNjxiXMAhf5rjuUMkJed
tuK+5YhmhaaIpwSUv8dC1aAZUEc2y3tqrJ6hNO9YZN+w0ZCeB/xNDt+qSNIE2yRgbExnjtn/pw6f
Qik8bMjTzCUq7UAGxfjfkUmac98g6bI+AT5PxXDW97EDzTmfn4QO1GSsIHblaH7Z2vIGQghZaKQE
99648Cy5SPVEAs44oOwm5wksIWc/bladjJv9P5LObElVbFvDT0QEAgrc0jeCYG/eGPYtogiKPH19
c9XF2XF27VorTcU5x/hbqO4z8h+aYXGTEC2/QC0tnBQ22zQt93SsYXs5/10TuYzAWN4QHIytoLtS
YLBHvhBO0pZ+/AWFp7qblEHlX6wjc9RleKYu50v0TH18bB5zDAk/rzuyoV+w8sHVnDD7SrAIKiQ6
mA2GCD26rQbMFEygQT0nlvOZtgSsXRCE2ki4BXWLWmnxOZST31bekjjE664O91xczj/RpwhH+UfP
QowOy1aEfnywfURcm3gEEvigN6YlRMbdcpBfuVWvAZ8uYMDJrnLgU31egKsUjGjyjqOFyB5lybOD
ApSfAPQsoH+mNBYpTxs9SJym/HRY7MkDiNQEDberzz9jPdJAMTEK8GTciJtrRm88ltgDkT1yBVx9
ZFh646Ihhr8ApUclMIHpakfiHgP0QKqLhJAJ1325XHLex0MRfZ2dJpowPWiitLaxP0TnKunJQxx6
GXG7x9i3vIrSzbqy6/wbnlGvXqFzEMkbE4JMvA/lriQNc017eGFED7B3yYBmYJSuSN2hF1tEYoI8
AO9I38czuCYq5i4zp2irPwN7sMBhcrPVVkwgvLMDDxbDgTQhOmhYDr/IJoB5laDFwLB9B28ddx9a
Xg1Img98fibIgZ+xXCeIcV4s30wputMj/kG3oY5QKzMOEHnB+0NIMOSdvpKm6hQh8O3ILY8mpQeA
rzifs/DACK0UJ/9NFFacacRCItKF3e4Zts6abJIPNQo+BkiWLAwDU9J4CBcSXEHxRLQPzSDW1g/e
iKcw9pW5Orzvr/tB1A4vjKtrtjNqPLIX8tRX2rGWLq/ZzZp0dm/OydG5nEE+QvwqqfAAO/rLVon0
HBoBdQGLHjDyKI7p09t1ZKKt/8yRvtQi/J84LVG9I+ntn+mFtvhdMJvvNB4SpDlsVdjZUI/EH2TK
25dLcC3y5l7Yw8SP/0le4AtLzv7L/ZBBt2aWh5AMjvz2KR4bvq0oivdfqwX2w0I0hRVFT8P5xfcO
8UqHYkNBqFcueMaE5OoMiA4+ORMkEmMZrkKP8ZBQGCSJIS6LyQCkHT3wFI39FhmETfRl8hspk+/u
DDpGhOym/gPLXLxhGru/yxLLQdEjcpR4CYHpheQCWjeW1pUSfuxUidfMRLWL14m6ZBwRLGEJwQ5E
1dwgL34YDSuWySsbUgovAJKJ9QY0ifNydUvA3gnk4ulAn/F02d7S0996NQipAmbMmRJjGfWiH1wZ
UYTFNI3uUc18LuLgBCq7JqySAS5EnvtkQORfHmqSldyHP3isWN23kFvcIIi16F4jb2emboFbArRw
LBhhtVDCXs5wVyy/Xj8qiMpJMWViR6Psj9+p9G/RO5HSS+LrNsvJJRFGZOY8yGQODkISEW80SxFx
Votievx/+gLhQ4IonUfw5fZly7vR29izC5AsEXB+3TIhAtx9HsHl0IEDEAXLjyP9w7seoEZ+oMI2
INTkBdKOWMH92A++jQztdmEbdB99bXzUoKmwSy+cpNj8xDZZ/7DpuQ8C97oAlP6MXjBngmQdG/4Y
MBagGoxLFMr939VDhdi9Z32yeooMGaR7iiXnMq6z319/IblCeqjtvlCqmPoj9i5W5jdJeIvHQiZE
emuE5vg+0hcywn/TviIU5TGPKTckeD1SEbq8cN9qN6GLvo7UnsuSzJj1W8kT0AIij294yVvvE1UM
sz4YKmfNGSADYODOwpOSd0A6FpG1/3r2KrbTAXunTm4a7cWAGcrqlZhbfXH6qxcVA7oDy8YgczKG
L5DgalSCAJhAp/AjI6bDQzfFpKQv/9AFE14Sg5QZET2oSOmq8BbLh29Ke85neA0bV+FM7nZfJCDI
TgmYw35htztEwOiD338d++CCRr42uGHkZktNEVyil/KFYLK/LXMKdxGLPxYSayy4KpgA7xlsLv5z
6w340wbNgfeqyC9/n9gkziBonBVlyc6bBFFXzjqhLl9DtLfWe1YRSBN+5wXSsPTWt0wOQto3OJrF
W0z76C26CHdzF/O205CYgp1D1fKZ9BdqXE2a/Jm95w+y8ftorkWeWaojut68Old0Dhvzd94HNq+y
BwXTZRv0F8grDYCZXrCev3BDP/bqEJvrRTjwhRWApjQXIeyXKZL/BKXMAZDBjxdvv0wuEVt1yszd
JICmKy2ryKL8WMhhCS3whC2ACGTA0ssfr7Ymw/suyqmeOO8grjH8b/nEa7xC81f6DPXRIyRHDol+
tF51QL0iHQDc/x2qeJuEbYOZArqMqCSMBKML9izOQuJ+JwPdB8xBd8cW9G1gBEEDASKefAaCrL8t
jcUzv95dAjGZzGtbRt6UaLMBp+i+HKMEd0pib2lp4u7mG/V1VGQ53h+XkMySDnGOAwYCm53cRNs9
Ar069LhxIC4oDCexhoaqE+A+FwYCPYhn5Ol7bXP3zg7Q0u3vOdKZ1+PS2pO5RJZ5oJIujH4MVYrw
Wb6nkNKnVZPRSz0RRiKKT0fXEPvRaP4nLdYUFS1x/538NSqLIZhwhbXpj5icT6ynZJrF1A5Fr43s
KvDJHE4t4K2IVjnvyqgEyicq+8Yz+ENDSEkNuAyP3RnL1FAjHw3wKjN/joHnDe3XqD/muwgECfKF
d546PZJ3Zu+ElQQo+0vgvvVUg+mSQd2hxZmtbUI1A0aRaooe2mu3gEq8MzAI+XkO5EXhyhdU6cUW
omx+M3q4KEJmyCF9qGp86inMXR1+Rt9xRwDQlPcbamQnu78OtkN3iaLlC4qHQGCoNx8O4R7fhiQf
izzxYvkAo/tsu0WTtBNhF/DIEsg/MeQJIS/mthU3jexwlAZ0seFNtM34PevFGoWJrzm9GN2uD7mf
9EZka6m7Gs34O4G7cNC/ECjFo+viFKEr+06CGJMPoZcb/BkueA+dWUK1ZaRGqiRyzpB1XxKp6ECF
EwvsgjDNPr4U4pwdPAIVcTnO7MblcSFwACU5gDyXNaOROr0dT8fryZWYt47ymCGyD+Sv2z/QIRC9
O81/LkswLplbhH2GK3cljP5cSeQIniKAcSDsu5DlCV8+6jLvhmA5AI7utjfSl9Xx2XvPwOZnBIF6
daT7DNc28eYwYjsk8NetvLp9A9DVXtbxn6QPOoIyKv9UhycaLyzZKw+ILdyw0W82OPyS74znAATv
NeBeii7w9/L2kpczE1p0xNf6JM6mdiv+69nqb0U7wI0RaUapSoH6kC0atGEiaAtQEPwqNXCwiXWE
8BgFkdU5oauzvtMm2S3L+TkU7hlKvchTVOmcfC0Gbr3sRt9cRLn+MH6vXSotnPnd/0Gs646SKIxT
NzLE1H9OeD6uqZBt36CUlfyFfGUy8LHyJYr7dYWKUbPrUUuY6VbT8LEHVx59mamlywWBxkVqnj2w
mQJmZFHmem1toVQQe/PmUDLioZV5bd7EbamecNooCK1kGyBnQCqBTjbM6eYCGk0o2/WVQ4OEHSYI
C8ubdDaLXZuoHu+DXJ08JC6ZwbwEHxiRFEkafutzM85a+qPYDeyvd+GmQBFcErnurIMxOD4+xwk5
o6GGDzEke8w7jL4EA/B4bar92v8db6lGhYsNsh5qznl+geAANJCEl9FvZgis42eg7PtjQ1QFAkR9
YvAmppwh4iT3dViHlwRGgK98BSdTwEooq3X4TiimDTooMx43wbxNAOvT83yA49KnRK0fnaZqPnD+
x8blTHRAaezULpELRKKeU6GEZqmlhBp4Cm0CY5wPkCGwihnT0iupt1oGRubdoYr4fUGf7PX+rbuw
sL7qr3SiwonNAhOGJKZ3G7MmnC9yNcUf0ALA97gbUnDBEOdpwMlmykQ51SZqYkxPRC22ubLX0dLT
5wugho096KFgNiP6m0e/TE2+GVgHlPXTPadv57rop7B9uvt2zimZFjfLx6XwdFcvTtKkJeRhUeJF
XamrS99HndCn+JzjXzSdvkTmB0cFsaC07bI/Czz8N5Gd9xBx2P+qMHrUnGpxypHNepy9oMe6108r
7kl2Xm+Ljewo55RbgrbztYKntJnaeDy9Mrk7yuYVmRhqAXkJf2Lez6FL4nsP6KfLqRBDrMIK8Y2J
yQ0EiwsABCbsMwaHxpwDnRyeCkRZcdJdtSWYhw9aH/8yJm+hkHq47PLAfg488/XYLEEFD0JVCLzD
eAcb469DvjteHwsHU6TujcjuONJq77He8mPaxc3tk+mBDgyrJKCuX4CPM44ixQehMD0mqFteRE3C
l+qXYhyvEIuKMUGBwaJ3fgF2JGc8d8ZUm9JrW7M4dYn+SK+GvW6sEnsgt/K8pd4v7QGSqnfngWYS
UXtiDLH04e0EFCNLyMjYZ5nckrNXYo1A+hOS9Y46aXRJGfm43k+pcnzhyaRd0kVLht/gEX4Blpbv
ByMg4QzuYPqJFBBBSDa+H48jUCoZ+LxgmHVy+wG2ietVfZV4ToXsYMUzfZicvLn48kj6Y0pvQL65
ZUSWi0Leo0t6S2IKdGFzxeSQAo+sIaTyO3kgJ8tEtUb/Rn/+HZkDojdEadwv/MGeJmrJ6d0S+UbM
yUx52ymP4xu8bQVFwFG8oBObodyFRCZa+bx4bPk/8emTnfTiOo06vxtj5ZhxfgtT4+VP3Ypu4C1n
nHaNLwlZX2eHiY34qWr6HILnB+9zVPJCSXbxcYK65xETHJLOTgyOL/pZDm/b8FVRrqnd/AFuou0t
uo/quMCNpGWGBlV6dvr88aRPrgFgLMp922ic78E0RYEoyzoFyZ8tH/XrwLch6aUy1CJjrQvvuBBR
UJ+A4UTL3h5R1gEDlKMNWXmg5uOHv6GNxdkgmaUBQOH8mplIdHD4o2XJ2IbR1BBHqcTwOjeDMkiL
xIAZwLTI4HxEVDFRHojS/06k44ABiN9Vsv//F4kfgRXSsX8iyIlPPRGIXaCQ4/eMyRIBDHQrAmT5
yMr9wFsU/utAPWhmsJgKmpGaVpvp6tkOManeZt3inSiMJOy9eCxLKnZbKnJACZGTwA+Kb/wF1KsM
kIvTZpT++G1vlRAeNo4F5eyeCIMA6cHQ5Zu0NJv2AEy+Rb80O6fngvNdTeqo1FwwK2ZXH0qNaadF
g+atHRWbJ9dAnz3qCfpKs8eERcR0xM02uztUaGZM9Cmi0+zpjZBMIFlmHfGLoTZiaHDbmG/uAFbd
v4SUYIZhn9OY4Y/4ISMEeIZKiJphRmbTgkjTCAFdqpMUWrK59cbXRUP+EPgaT/YJNGMOC+CzsaCt
mpN/6xVOM8VVo27kKfkFIrs+LAz/QWr9BK95WDC6vpL16rO4q1hZt+QTY309Qyu/4aMg+C14S7wH
I5YiBWU6Epq/6t8jpXxJ1GhDNb4QUXMoKDC6cOCGDIQLUjG254+HGESjFLCKqS7gj/Ng03lEsS+u
7qFOIQ5/tUl81ksw1DHrJnM9vylfp+W3YkewdFI9CvdRuKcKcVj0ZS5fKRnfq455Xw0MXuCBv5eb
Eus0lbzC6Mw/VNcOn/jpj39eL6Qfi6yjjzEAZkoGssrBYVck7UvORvorMFiRvTJBdsi4Q+ipRygd
6eOF88P6I6JekOmOTEQCqg+ZHZaccrxUVH4j011np1nf/WZM+qP7pnbXhO3eg/dkowlYISOMChOr
XQ24JFpSEcavALJZCN5uzgqlx6gPXsOQAstNtOY951qKUBBaA/JpeLOS+oOL4CcwY6DxydoWUTat
05v+EBJ1OKi1qLe7Dn8+CsCthtDGcKUanen1T/kXOF8oriFiyBDpBY+Zmb1p7/rm/Yk+qhSrW8rH
y/if9JvdlyQzEDsa6YXffCVzR5A6+FkOcAy8Of8iEczZz9YpA9aabG67hcijRG+lz+vN7WMPCN7b
dbgVpwYx0CbeNd4sT4rWMe1uB6pBkRxyqc2oYkMI9+Kz4+EC+OdOhVg9BaffkCiHXxm9oay3XV+E
6+srysdOE4gyWg4mBcOto87BENG5mg7Rof09ueV/r/hLMUQ5khx9r05/IMXOZd5EAKM4//UpIQk3
kvQogonakeEisBvYV7J7u0l/L8WCTV1xblEyzJSDgdSaAdG+sw9S5caBp3akKdFrPKC8HF6/jYTS
zISkEXBXvTrigyPm3uBk4fSNpfhSWbw4Tjcz4580V5vUE7SGhshzgCmGEUiwdIiwT2l4T4rtw99r
KBoZaq8uiC/ThOlAsX8hADpnwJkIl83KjKRxzaZJ8ck9IUvB3J81TE96Ro0E0RFqVKdcHz/wLCpJ
Zme4OMzI7Rd1cDcRtpoBpoTnELcfTxCip9wQmGjebPlIeHclbD5b3v11KonZSvJwMQJmkigFPwMf
I+0v+Ns6YreI85dJPZc5S2H3cQOhHEUzB0iMAI/3AeQcH9balZz35A31ti1XZahzEl0mUJtuAfHI
Wyz/9Va8qVMDm5gWq4fZyUYa7kGewO40ME+IvGakDmVg5MSgWOeFNGPRlXcFE9JRiH7vwTWnboOx
idl70owKofGneJNXf6KDRnV1f2eC/rkDRjM7w949U9mEMMAQn8IdiAQSsUby4EbBJx2WWJ5vLkv8
iywsjtv+WJ58IuqghuVU8C13rGU1+QAsAbWBs1Kd948KmmBIeo59rhvuJw6yJZoqJI/XozyCstF2
tyFMzkJZ1SVnz232wlY6IIBrLWDOULgU+HLg5KNzkJNHGaMUPxEde+YQ8C8slGgwLmzZ672ZXr2n
9zvIM2MDNGavg37yDHQdprUuLGbpeoGimbNTR3FObvuEK6AaK8Mn/S+So6XIrEkWqedfD1r9494D
+BscGl/kls7Pl4brNKIXq49UpB/1I3SZ0xPzzTclwS8SOeRkc3CfVRS74kisjj9TcNFD2HHzDw4Z
rIVGBsKGiTr4u3soUYdnVEc/F5qiY+mEIK74GqHXjb4c0n4dd6lCCOonGkyk5DalWohos1OfmCLx
XtDOQufDLbyEl0xKStBp4D2XRWnWPoLfqktVHTAayONROt24WMrZJdE48xbKvoMhAr74rQbifjgh
H2LCH4S6uxs4j1jkX3I56RwdAodhFDfdH6PE9/Ab2ArCwYDLm3RaCl5ChrD8QSzHPbsuGyyYROpx
O5GJAp7AYUjXvcb0zFyIVIwLfPdhmN8wbi3VPDPQ1oZG2IFe2oM5ehzbtC8WBuMx03YBSdH6cLxt
jioqJdsCWow4yWtWko+Ab89ZD7m5rKnKrRPW8QWum8i+YavSh+cAqPyw6FCLcMc3I1P0gc1iJ+0G
5IPyAwgoRdKoiJhqfCHmpCNaJe92RMi3BOy9qJYQV9v7yL2a4ZkitVZDIHKdDnyBNQlPtM6mGAx+
WP0ZAGDvKffyTiIMGfuYQkizQuCgavd3FDQhQLlYlLBLwDnDR6Z7z4nQ5tUsIyfSTKvQjL+EKwso
4uTefBJ5p/jzUGnIoUZD8LCvhGZL6zD4lTlbBxXjpFsmYzae1WPRMdtUpVhwQTuYi7jK2TTukl00
jjQGKQcvjT4xYm8MO9WQvHmFbwrJXt6LCG7MgtxGe8B8VXxHHos1dyZSSny8k8tMTdd7FIVAxjai
DYqKNCuUdh8W2tPf4+OdKGGhR0gTSMoN1PozbD2Cp0e81QROBIQV80eNSYscFqMguJNs81Ssw+Yg
wc1zGChTNF1IbUiUE5iOmV6ocBL7U7XQUfm9HZR94iQU+Xc+a9N5pJKNvI5ooQw7nJ1nr4rrCD4n
O0UloInp1hHK4QOddQS98a2xWGeusRn1cTNX9vC303pCW2cjsoDgAB8hugVd4bglopW1FjEgxR2e
GneLJ2Qqty3KbYUnBoFDH5uolMq1o4luXpXnc8Zvfp4YiJfszz/d3RcDLEZBCdjNHvAVQ+vGlzO7
p8gR4LrvDlSJktU9dGtPwC0W/o8DdfLLqi2NVEzWQ1EBMQhaxhnLZxAHc46aMdnIJGoTS43geCpq
jyDJAwhKHBRIZPl/VLS8bcC8Fu7q6DIkUGX13JoMq48AyaEjjlxbWM5YDflCA0d+HWUKx9MCtIrR
ddQSw0ZYz/ySrv1nhrfm0MYkOCzK5Q3TGOf21oArzhp+M9bDrUjBbcfroTZV/4Q2yeH9P1wRMwfN
jsSKE6kRLP13umgQi9o0YmaM77A2mB5SiQuCzJOPkCsnZESwmErz+omCxUYh+V3ycWLl8082/TPW
CqwlKNBFVS7HRuP4D5AwDm9SRaF+vdZ6OFOCnbJPxMIN9vwvwRpVCn2dMbQH+8GXRxezqf1eSjln
Mo0GEtIHYavY9GlOgWKipYMLbo2Ks8tBjVD4RPUcwxFPm1PmvMZR4RqROiSQN26nRM2Bf+l399eI
aIhB5b52MHenRFvxSKydOlZC4TwR3XYNg5S3aAwWpJvkPYMXOhSURWcUJtcNsiwVOCRja+jynbY3
9r9VxbXCLLX6rpRJuXyvkJMjNB4MlTZ9BsYeBDqSVdtESUN2KlemcHyhhJQ5eQp7y5sKM0PPbBHB
PXEqaBN+T91+Y/n/B5VX8XooogKGg/0AVTPXb+WuHaTs/bRZqQnxD86ZWB8NdBSEfPSCwNLH/z/Z
N8ygHZqmzuctuh7FvPodIk0AYc4FzvAjiIgPnj6Lblry9xjOb9T56yEvf+2hLX2CAtUBwVtRFSOv
7o8PyPTZ4DoABp6aFeJd9NhseD7rf4NLgi+25uh/KFGnesXWJlQ+Ks0OOBOsx+Jjw7ZQ2kEqCaOS
Kl6CKEwQ3zIuGpk9g9urTHQCUEo83qT62xoomCuPvmzGQ1YsxMzkBSBeq+aAfmbCL8YahzZYQFM/
55L1o+dczy/D6xzjCEeq3QXPEVSAsGvCfnHJnx3NkXkK/GfcBzyhMpOwzKvLBwIjVfi6eEQGIXKw
ER90Qd42o3FANrSvLwTAjOM6kn2gGrbgenH2zksoDaeSwDX4V+KGkYKk/5Bny+0Bm+NoD/u7domg
nhO98GG22M3G7bjz5d1lCoaHmuc2HPCyRKyiiGIWuBfwywtW9+5+hCS/pUp3icyBJpDLRn85tyM8
kgK7QCwUSk0mAtY7dkwitMgI6eOBxl5ZHCkZYHDL1AmxJj+ABWwpAKEs+QrSEc0+ReC4Tc9bqw4L
8HfFKSdDYj6hU7m6UXlRN7EXjgsmDDbjLUDVDTyZ7uoxf4TXH1I4c1/wDzTqCBb8ZQLKQljKnUVA
wtOt4q7x1iCy5EZ1pBuQC323jVmP7xfA5LDFEInB+RaVCYc6t+DlAO/vvRwJpKCONYqrTtMdH4vf
bjkXCT+YqeMCORIkzZs76M0K9sdoyPEtADKu8ofNF3LyQDqwk8ac8u2ChRjlLLChYQwR9tUI6wy3
JCc5L3N84CjzGkbC4BLUvCd8j1bm8o3KIKNJ3MfU9i8pq/ARlFsMWqObjRI5wPGAhJ0uc0ePfh5x
92DaBZSEcdTpoBMvvZe2PIID5MrF19Ixu0CuoR8D+PqXfNMRFgCjdskleGa+rK5mrTq7MUGReaZk
KwTcUsmlRJrF6HS2Chs3sDVLP1zLz8UONv8wiOWhiHjk0uWofofDl4Nr5OMKTerWXOHl2rhm39Jh
fmX/vTP/UJ6umS0/5A+z2vPFJjp92XBRK9MepwLrCXceCLsxAQNw0bCkaibYjm5UITujZhBl86zm
N0fSKqlea68e9ozcZrhv3IeFc5kCskNbibSS6xzrMZ9d70iTqgj9wFVH+4lH2GdW7MFt0jVSkfXk
RHT0CyBbcYoRoDBCjDaScoQ0opIFjQu6Tyoxn7vGmgH6PBHe1UfYARZIxFx9e/g/jLe50TTRP/xw
+qorubbAsjklJVKkgI9YF6lpwtFe0votImyPIt+5D4OFgpnJkpNbJRVPtDxJ+efIwYqYEDnJbAYm
RSuDLzCOG2QaTwAtyiKD1Mla97K/7Sm6ci/0JEne2Qfe4K05H9VU3jN/+ztaFGh/6fuEu/xEsd2N
3I7Kk0lueoSwJP7T/qChRZ6NTAqagkUDc1GOoiF7BdchfLsIDoOnxYA4YP/Fn4RTmtoFPDkjecy2
M3nOyD4Vin4UMB/3EfRhZXFG8zlC6mDzYatQYjCGEVJd97WEVwgr63glkw0HLHpfGdE2OcIE+mKL
cS9TonQ4lynOsydn7LIIYPIuLZkVcLh6NeUc/RDCjr8VS+kM5yafAzgBKynwOSaKhkOVGlqZ5P4L
172a/3imyhE27vC3k+jHFhVYFwcf5fSbz0WBikwXIhlrZwISJHKgCa1ZCccq5AhoIZ8HNLl/5KMQ
XUEAAEiRfrGMAOhir6ddCr0EWlU65J/uSfnddTz6iPBATKZNtL6Tp4Lx2gUdvG9+y81x4GopjzFq
pectfGw+xw2qb+rokKg7wpMDj9msGiycoBh+NnYzZljPoEMXmRwJHnfEcAhh8E1r3hV91vg6prPI
Pi3IWKTpqbEm2AFDFvdQBMUW2Wt1dRsSLhBdGjz4A1cfbk4ZCdjRc2yAi91tOETK4LAND8BSJBSp
JPdTdFG6waRzq7kZ8eNRHRB4gKHrE3+ssZAnSblJ1z20RmRm9Kng1P5ZUQS2j/ka0NoZ+F83fs2v
U/Kzr8LAwl9NnJY7Bw4iYQBPFlVkqBYW50DEErcWwRCV5TZT0mT+qQoL4h4/w5+9Jy8DypQE5H2f
zA/FxpDuTAbYLmXyzckOCN/unk/DxyriSz3SlrSI4LnfEa56RhIEoDIoEZF4qZDZtXz5JP4MQYpE
5HA3MfxyZb02ou5DRG5S+YRCnwCZEIDCPn/gqhAfRSSd2ewiUN73KdkDqJi/ZJiwl50zMI4NQYlL
A9M0YgCUifJRrxzpLrps1jSiirWxgRckRJnCCSxstdfL+OUgfBxhAHa/MKj6kigo2b9tf4GZ0d7n
9ye9Eb0G6bGmD1jwLz9rztrG9Qdng1LEnsP9HIkj6y1rkk2+qEXXvjlaLkm24Ifay/ixa1dAD1/L
jt/Cpqu84yBfM6fzDXwSv9kEuY1mKZA0cCyY7Nykbq8M1B7sY+zEchpY339VzDwg2DLvAckGScHH
RkWbNZBEpeblkZzIQZGdC288t30QnJEwM6Zw+nLeWcKa0ucBfwGUhEbA14SMcfzwJMhf/TI+vukP
JtIL4IiMIl7OPSp5vzvre/b1I4inatfgWQV9wgPkyNSXhm9x1fCyn1g7XPQCwid8DT7zbo6zNtcW
KHTZod7OKwO2ihRyJRY4kOUAQPM6k5BlL2A/NwU/nvwckcLUxFowePPdumDU55GKf/+873xBSdXo
JvtzJLH/oUR87BBRyXfh5nhgs/1ZJ5RWHE7BfkBmU7fqiNtAwiqUryaxScD+VN8CFG9LT16Dsqs+
HrWvs8E35VzwlhlJQ4A79wJ6CL7LYMGb7xxR1yfDzJWYmycoD7VHm0/4EwzYDS0I5n5QBcIS0zZD
CJCRwUkgOkV5K6pR37gYTIeuGLKQUen7y6eocUZxBL/ZkrXQiD4vT9mL+E9G8Q+SqNI+casgykTh
MgV4l1ZVwgfQchCv3ccO7obotN+EmDTqA1NU5Uy6cDjr1oMi6C4hQnXDYoLHgGCVZO+z8czIDKP5
PHl5BlK81WmFlWNmHq6M8UyNbHIeMudzXBlOR1gVUM1U5oF4RLhb2FlJHygzhYBNcWAQInHCvPGZ
f4fVuBkZixau8OJVmtUzCFqguzrG8bT/hp+/awwq3keA2/Mf3FbCtSI2DKE3TBfoCEkDQKT3IV5M
yu+kanmY26G11qPnHKG8XUci7YStmntSDgXZbOaSv65Jlo21jy9f3PoPkxNZNyDrvN9rzb/jJwsU
RKp9FK6g6s2WtlbUoH2qmHmAAWpfnvaxmBXk5ZNOxybTIUfwM84IrASRx4ryI6CeTxTf/NnSWEpy
O7CxZoV9IrPlC4gB7LnzQoBLlnF7NH3Nq1KC15J+zg3JW8cn4qMxB8K7BhRO03KBXKFCFRGVsFEk
vrwWxHH7V8vCXo4tBBy0JIoFzSn/tKReGFX5i4L3D7zXyyMqAsAiL3nTruPLtCFrlDCRI1Li55gW
Cq7zhMtZ/LvooKm/QkdecPP1MMZ8wRmS37QZrkc/+Drcftz2Cw4VID9hVYdjnBEexlj426u50ChM
GoSCPE6GfQnZI1GqOGhRNS7+5Tn97vBa0NJBz0qApVCZFH37w6gSX+eNp7uITRVJJFzKHyowWRIe
W7IumbGQ6kRdjJIHkQvozKKcoVf9Duz+ZQUfu86KBKIeO4qBIRwLHvztLyGhV8Zoi/XEBQtRIh17
JVSUyKCFzlw7p77TQjdyvzBYPR3joNVe0c3Uwn6Nq+lfYkCVvcWX18hB8jj2y82bB8Cjfp0JNm+Z
5cmbhNBbW6Qj0m5gDShQanFvpQ3SOu+CiJMuhOk7f0UfoCOc/lyY3CEn6PrK0VkslkB/3CEv4lqJ
BEOm83Z6NMk9rGqkClSF/S4g25gyMmK1gidu6256JonI5889p1pEULT7sry+teQXPBLCTWjWZyma
PZZLTjAkZTYZFDWXk69OeNXUXnlE4+QKwkG6L/xbUE+v+67xb2BrKb565cgruwRfAFVgvJgA2sMr
Yr3EmwEhioIW2Bz1pAr0VE2KnHapQAaCFnSdPHnTqgQ1R9bEB9yWP+TXACKJZnfDxv/6J/bAFHNQ
BERMNu990tv2gzPalr2OOZ0sMpTsvId42r/+i72Ixqw3tnM0rSHXNH/jdUTOcV6FNWHCpwNgEzKm
Pd6katTkSFDVmp3LKvM7ecwIT/oBQCYosBG2sbEBsdAEZlewJKIG1VxMTmm5MThOb3RiQ6VSYeDw
5N1IYFJJ6iDB6O8Mi7r8btp9P+Zf4HM8GHy3fCrU/Meen/XK0T+RQD9+ImBrWbjAOSWh8wWN1Hqe
UFi5N4RYKXNrH3Mqc1ttWS00N+8moMJQXtVbcHD+GwvZz5w/WSz6duG//9AlS4sepzvnOykPLgfZ
XI/uyNLPcTHtovUIhcUMxdNEIZ2gttcfG8zuVTtl6xO7wF+EKNZFjds6fwTihazSJPfeeGJ4AsAI
LnExvgWDzQM/H0Y28FmkI4xBd4/PVzjqCT8XnjvOzgUrtz0iqXkKuW4NDgRE2cq0G1dQe7XdTJ4i
ztCS5ng34Z4zRoDs5T0SdXPz3lve8Sm//J/o+ClJ44VigRlSbHKZqVLuWeMDcRo3GiyxxXgVfA2K
CunAssv1LQdQVtxWrwWF2CvCEcnV79kLorEOgyH1rwO7h/Xg3wul2otYCCQ2qMohj7RRD0sqFmr/
Oe/r9vMoyBrynjCWm9mGfcOpUamD2zRCnkiGLIZidqnFRgk2XKTg62vKedchhNOodqamy6+ANV14
skkg5uIkXT2WhgCLoLjstUtqFSiVd8xViveWn8K6jB5pdM0jGtzUFPWHIxwCikN4W5bDhZ4jihfc
cvrY6Dl7Dn8g9gByiBZEytAGgFL4SpdAlQshnuiY+yXfjuyo8C4TmWn6PRxyzfIpZRL+/EUdLPAE
zJ5/uH6QvfLQ6LloPWrE3U6SFUM4d7AhuFcbDrIMehia8LPSOpj2qK0oXSm+w2tKQzo//kXf16sP
V/6BEMyIRptE2vcRZIH9f4VYbPC2YlbmM7K+P2kClhsLnPmUYt95uxgb/K/lBKwfOBG/LkGVTSXG
yxFTJZU2REx9OuuMVpX61yLSe8kLJSCQXeNXOCfAZbiXOvvEYAWVBJYhuT/sCoqjPufEW5XDkuxN
wF/Omgv6LdkFwn4sRCCjiA3E08/dBs7IZUkU0ZUcq2eqLGE8zUSavZeYaMmA0mAX009UkwhcuQDM
Hcs9coEvrl6np8M1FAe+2PdRkU/BeBJgFB9t0npaqcFAd00dCQffkiIv3KnsmuBl0DTwmNl5f3N1
WAgy3Iec0XRfBTDAXhndEPsy/uK5RBHA/zABlkq+vhoTLr3vD1HCftG9vJ3D6Q/4lSfhl3bWc3Ee
FShcuaBong/PHsmuxDu3wEQEuaB2xfDoGNhw0ZRBpwjSo7QzRGF8lU/uF6SbhwclGMIdDJkI72Zc
eOiTkCWRvcQmilrZZlikfCtdw1MZ+3UwmJyP/OkEVQ+7PTAdLYccHaASZmrwBzIYXxtFWNqHr8lK
+4+gR37qwUyU0Y7F4c8cFy7w/eGzLQ4Pmg1BpfxLfooEG0wISnZLWFcAsq5eiNzkdlBWfH73mHMZ
ssWYwgOwVNmM13COVwNCSCBXVNw/8BRq0N6AUjhbNiS02Y/xF9QeuQ1NRf38FuI9747XMWrTYpWZ
3FQtThESOmgN/1EzhRwf8QBkeJ1fUFpdILjfQcUzr1z5W9//cvL4SWe3XR1rlDNoEnRGkKiHoO15
QKTF6u7hsOZyd3e3lpw2G8Zgpfr9sUlgK4vDqPRK5uz7jKMCYy2H5+zkNfGktgJjrK74/j381SWk
DI3ZfWXAM5MTcE0mrQusZnPH9e0D/SuugaSRacE+yJy2pjDbEAsCVkDZFNWcM5y2+DJvwyK0tuBh
3vvvxecy5WQUww5clKNznDc+6S7/2qs79z0hkG2MAos1aMjNAM7EEUUrGrv21WJEhlWePSelny0o
BSby9R4003aOBSclXg7TjxQ2TLJD9CM8gw7o7n8kndmyougShZ+ICEUUvGUeBHFE943hiIoDioj6
9P1ldfQ5J7r7VNVW+IfMlWsIIXsgXSfH4uggtruaE7hRAXSNEaSr9MTNsW75CXUgaxFjVRDv3iA7
mo8ovE/FI5Jgoxh3jz7hJRBGQyJJeV5fc8Ab58vXAXYrYEAigbIrCqH/G0O0OFtuqD/EI2CWAJ6o
WHj3tJAbHHqHBV5RUgNiUm3vyRniDxFpUh3oX7Coswn5umCk+xlqgCAd5lVAVHBTILxI0xo2wTXN
7fYSiwbOvvsGP8IfTmBnx9hctxdfpZChyUGsiQmwSq98nThJbqaF9Q/SKlQ7Lwb6L6C8/oR5IMCe
Yh5LR8oUxlkqwDtFztXT0mJ/O7n5voiRtDCRWKq7iuJXAYPm2dnVy37RZcJEawYZyP4S8Yp3InAU
SJ8rZNd36lPEiPCWdXQXUPfqcncSQ4TQ50+bimmVYXI1AWDWkTVQ1nSARPZaJMGZ3alwNk5Qze6g
4ISX+VQfjN+6SQm4x8wO82ZWgqdAvFO3XJdY9i1X/rLfMSei/ME/SYeVpzj7FXF6H4cwwfA+XHtH
m7doLpExgyaduba3t8lxwnzGfjlBDv59BrNmeBy9YXG8N2StR91xDyjh8wcJqj8HVpCMdU7gjVBE
mFA762wtTctfL1uiCIupv9qqc/1YrbjVs4Lh0Wq8q49QiULSxicfDiHXVnT2b+CVDxcSBnY55oNw
tRUm1epA8fi/2LmcUCEkepNwTSgeYFoZB5x3ooqWs5XaHbD8QbwEVxCReOunM2EpNKajz3jSjBFD
jE0G+q62Rssb+5LRGb9QshckAnAgd/XRJy5bVOUfKF63eJa9kouYljrAqwtEnG3HAP5bgNk53emE
YwD2lUu0Cyt3tftYSWnNIIXhDq2jw87Ca/APDYuS2gVTfRLJvjnjjvMPGidNB+BNt/v+OebmToAD
NyEpFg5StjK6+VixcYZVm86uBI5FosOjIRoOe2fnA9ub5q0dLgnxk6b58LC3JW0W+5UpLoPK2iXd
Cjqpkp5Ha6oQRghs58Hktp+0rRCWcCYQVmIc2Zxhbnd2Z6ytL/ENVn1/RCwUsh7QCySIX7eya1o9
YXBAbuR7WSt+jx5DGnpFmVjGgPE7B7YdWKqgE9jDGMkdqXPfV8dHMZZMZiMqNxvqF/F3aTWQklgG
FVtWP9VVL3hnuPbAEt+zg7g+LnveGqYjhQ3Tk+fFqk4gxADbH0uXBaWAWSwLb/tmbPMz09q+JEr4
9uQMAipAcnJzODAtisEpIiGv5BznkEBt6HMM/vYDeJ/MNN0xdxQxIvRpSJcF8iPrU3G2nH1E0kKV
KTyis2UmnDQbVqEJ/Mlp3/Ee/3zLFi3pchieRpxz0MHMEA5ZmN6iDAu4ECIa1zzod6IwHf3R+b6i
N7aKLfsx/aY6bIguY8WzuUa7t2Rq7tJ201Uf3T2k+JeZqcwY1pymHBHrp7lt80NaLHAY037BB5Bb
f09CGp/kZ3KPbnl+vGN2A9gohjn+ihP5Zy0tSytZKF0r7aJUiGEByxDRg6TIXmfsAbxlnoZJYWVY
7Yg3H0IaniMItTnml/0s2YdFkG4+kxI/JjyS+OfScmBWQmQGUzbTBxfVtm0N9lfEqTlmSifUtftO
qGLVnmDt7GCZ7rWmzxkWley2NBjvoYEj4O9wbbY55758QAgL9BVRCcGaHgHaOMSCTc5BZCaH+xD5
q5ka5phih62tui/m39Xy5znA/RWsriWKUphRSxr66LvRoje+7Fi2W5gsvGNqM+iFKtgXpbXVDJpp
f34MG19yosscNcd1jgM2YV3/AgpxOAGFR2XGM3uPGT2bRvaewfGLDFREtN3oEGwhg/ftA5PWFBd5
uoMMtzVHrqCjaJRDQqq3VahzjrAQXVQqbPndaV6sq4clGVuQVREWk1oIgv87gEYivr9nxzD5JbBx
wIWwPQRdAytnZR5uCRQXR06cBzPq77xSyHCBFQeXp22DN6G84VOVIC+OAfR42ZNRQCHRh0QCmMxQ
6V+4Qj/op9+NGMnD0uwGpU3ECFa9jJJdkIevuH3jKkmEo+q1J4bVIz8K5rmjB+zneOXcndcyd6FM
/4gtGZ7ShjeElw2u92ga/uWA4mHIOAKPJWYXegqd0tMQXXPm0KUFmF8MvtOz80OUzSfSPPtHFKv/
mEPCCirYiUcujo6lLFsRVPk/LasGXQTL0CUJAsWrEzN8emLcXFQWrWJz58FNPvesOSKKtt3DEexB
53/ye/OTj5dzmM8hhjEb28JhZkhKoNuFWMnjjBOEQc3FmvzI0p0+cDB4UY/xmPlIo4v/Iaprxc9t
ZVwJMSawljI5Wn+9sD8kBch72vh5xzUvBS6uv4qqiYbZB7/q5drxygMiwm0RgAN95Jcsk1tA4CLv
iv7IIqL0Q2jHESYq9vrb37Y97MVvNOdMFpvdm5ar5xC4eRDrZGo2HisO8Wk9z8ev/2O2Q3EIwHfD
oh9zSA/50sibI1oe8zSu1485UUIFRCJRYxKHlLRGuolhjCe0cnLg5gb8VCRwsOJg85GZHJLvBLHr
Nn3SQDOfeE1JLxsSSECscDPFX33/zxPkYs0ZOfNfCf5gtgcyc9x9BsoQgCzqRPCYAK0x03rbcwIM
xwCuLsEe/EWB73359bdpG0hqTOMHuZQHsWb9h70D05jJi6S0UwSXBnfTenKITuOP+54aYcshlZ2x
/+4g6eMkfPKVf+4Nq2mEsDbiWCfndwGiOvn6PhfYDGrivBz0uu49qccvBCkAFYg60Hj6X4sxFJQ9
2HHmroWJw9lrB0Ief6Uw9dAREXUyx87Bf4C0e8+FEd+CHKt6pHv4i/wkh5bnrGN3WC7zSJ2RxMaw
igCs0ZuRXSucN/6cRgIDcSzKUHbhhCh66JXH/AOwmyAnOvV8w4Xd2ckctN7dccLe5vZc9XbQ6y0I
Q74YenUZ1gEtr9c7BKJ2w0Hc5mq/gekeoWVXDt94aXg9T+SdNcSX3qgNFvnDwXyxOlwl7sddrYvN
mc3yxv+I2liC24m/PfrniERDCmGMal1cVolM0UkZFTb3ffyz57td4/CiEJIYjJExJ0SboWOVr0na
DlmA7JSD6v3I2nP0xRGCjHdav7bqP3PvFXtC9W7b/rTQMfu4ZiAU4AYtCrkOB9uM8cukFRYmxytn
1wgLXHoMSNXCb4MdFzXmHGOiADGzcSAkyBFVqO7sqemgTd4GYsTTkCul+bjyMk/I+6aBK73keNZz
Bc6DtdNN0kH5wwEENZaGGIYfEHeY6yPFP2NXZqxS0C2OKWmh1o5s7XCDmmzAU8bI5rmVE6zhn/m1
uClMezPwDdqi3IbpBeupDXnQFR69u5p1QZqnxaaVjMjcO1EeoYBm1AeS6Bdtq9JNTNn6A2YtddRs
cuYP3wv+NPOuvYsiooQxwCUbgFGvYbWxMuFh1RFGZ7f4A8MRVCd7bMgGR6pOhEl2Zft6XwaTN9YK
9mcT8n8NpPHBkzjhb/hd2WdaJMh0fVeBJKAlpxLmDms+OPXiVst81faNkokW/R4YbYefk9+Du+rk
ZxcKItZGr29IuIFWicnP6mc/C7uruoxSrsM2yFzpdmBa0GxwUb+JKbOp8Y2CqCenNe2jxmw5HSok
VF1gAXAw72+U9tabbGDGbpzF8Hc5BrYnFCNIgT/m9Q/LUiqUH/IkrDKRpq2F8nGkwsRhxz3eWPgd
MY9+Yg3RH0sF/aAFoweEYB33cBiuQMpgkYglyWHl1st/NG/ILxOsJCxSsvwSIsYWhh8EQya38hdG
GryjkcB+3Pw4BH1NIFfFycKSvv7hyMqiqCKkgXeP4sg+Pkz4MwrcdCo680UB3bEOaKq5aVhpP/uP
seqkwzV7HOVDhiwBcS0ma40LgEgMGCwY+dUE8NWkA/fGelpzOcCYc26UOaKh6JNUM2oDS0xLPDZm
7fS+6coycwh5gqKMOZstp9MKUfEPdJlbHSAAFRVxk3BQd7SzJSP3nr/qO2f6HFIsGUlTX33Fe+eH
viA+r3zcYH6YY//7j/6KaxCxgNNHP9nvlX9+Le+I1F7zSp+cwCuXt5f97A3OjHkIEIJuotltJGHI
spYkHjct84xEgsZaCzoSbXLkONNgeH6CZ8/pkd/nXKC7G8vVywZPI4uF2RPq2X3OMn+NynEz6Bwe
KYgh7u2PYYkhPUBezvxXHTyTr2pzCXcxsTlo2wEl93daBW2kCkdkFcxkRRDEk2c0XE2EQ1LgS6WH
0PrEcbPrHfFzv1JXsAUGzFS4NOsJV5ZDOeaST2/STt24qiHAM9fnIXN1aH5VSIQu3pZUmp11tSsI
IuKDeU9qOl6yxH7Ru/M5gXrNHWXNLShh35mjuw3aQnwCkOnijPk3EghUxrSW5RbmEAP1kNkbxz8T
V6Nv7chbIcE2E9zj4VJSbK7Db2Wdzq4aDQAKKIIorOmmpj8HlwSNsrUMr+nRv1a0Mi37s3/v1zhn
QkvzchZ+M2nDHHIg0f2V9gFPWBhVc8x1KAzRHZho2Q/EPZJQ8eUGhvf0QKsODeevgbtyE90hUjME
VCqvTnU6vg5cYi8oCJtR7ir4fb9GTzyyhNIl9ACQGf6XSo/WqbVQ3TY0hyPYJK6lKhNhMPAlDhlO
7bfG901f9rEwwz7WZ3xht+fsYigRBD61bL5WzIHXmKsFzhrid5tzIvDLJZoYBQkud1Q3PDzulvCz
LdZnAhzOwvl5LgTxex0ELKZAoqY/jwB3mLET65l+XPkypI3eBiO5s/qSfW1r8+/PwmhF54Urkxe3
aA2we54W81Yo17mOFUax6abN5pp2DqRJuQS92yMARRjk5UxnokBy1zPGcrPYYo8W4y/Di+/bE2yl
EjpXe6eG/oTpubaQO1uxDZFL0dVGtUPRae1w25ufdu8xo1lqX+vjGeQbIjQK+8Dpvz8mv5z+XBIy
WHn/tUNl5QCOWlcGBhmyGh518o5SwF2OU8Q9R59VRoPEz1d1H68inNFWrKx0q+Jn3B+N9WhKNt84
X77GrUGH+x1IBpCEtQhPBdMtk+QGdFwrIc6d0BPj6us/AtVuc4Izx8IUhHFHy8zKaHDd3t1j2KPA
080L/Q59aQmQ2ZVyVNyb1mc0YwST20/cJmpTKqhjKo5XMG5cIkbHcJ2xPmxnlMusU2g6RC4h5xjn
+PER4/RxNfxZaHFF/fda2L7DN8G3+96GiIdUGNpSB8H5QBggK4uwBGWJqIkoyXGdlTHNk07lRzHA
yn5S8h52iA2YlnNGoAPrBNhogAK7GD+RC0RMGOBqeyTEAToGfP+vuEgJdnT6e3ElAPOgyWPOtFAX
6BrR7Zw9zNAjwimBELR/bAKeEHxOenKAYlykHl8PWfJb8HfBJIWNeGX7arTTIaVOqMviFr/UGqbi
899Zj/bBfjgl5fUQKmtnSLmDfDnZ1VBlmS0zBnCJJWQoADzI88Sc0K83BY5EUWtEX+bOiVUEAhWC
DUg37ad4d1H3OOWgu6DVOArZfY0UCSXYEHt4/ztBOefuhOzSgraj208UbHLJroX7grQvOQ+MGQ1G
SFtjr0vs97yceD7i6mfkS9ytL6fQe3wzO/Eb4EqhZ+6PgAmgyvLQwBoqRlvi3QRQLWRzHDgRNWC9
xRLKh2di748hxdaBgfvoaR++dvtwmtL4MXzDyR+VGu2niWo3Rzb8A7trRdBgHAzejLjTF3F8f4hD
1E56jR2UqluArKYA6p3jfAEsCSCKTwqssDMKdizneuOKomtzmvCi8Gkkg2r3zxYFvjgkUhu3LNBZ
Zp5WD5uexGDiSkWICTggLKwjeRx1eJr3CDasCeUmUtc9QOfacm4humojLAc7P6GUu2PG8ryTVFXP
IxzxuMxMgEC7PdG8MhDSG8twhnsv70+ks5Rl+eQSk3lN+c45EJQZxGlXc7XBUkWnrC1+zoVuvtOY
B6KQ0IvnLm5HVOCEU8uNh/zZU7YNJOiPKwUxwuIIp3MbxLvOOkstodAbwKMrxm8Y5LRUns6gmRMo
/dLoI8nsOA/M7tGov7Hrb52JpHjuXzPEogGZsmyT1RgeLARb4bUDaqFmJOSLtOXZ08u359GRKsBU
s4vzSNuzVab0IL5g5hJib06cy5AFAH7XJZBAkvZOYBT2CdN44JVrKc69y5PdcMsaHKZocEf6FJOh
rN7gShz9ABnpgawnaN1qywQc8pFVl/aRIfkemeaXMmnENU8N9PV6vO8wzxraMp0ghiOJJ1zNdDm/
LXeEB8XKQTfolTPFVeMHiT6YLtVDOGcKhSiEpZFcPqQ0knoP0N2RjYmrdj7IYyGo7D5AiKxCgVj4
RTzbr38aYtXHvkpWbfFmgg3Ts08zoibc9uAIcxUxEdBH38t+WBXkTARPVJoYISJPgmsSvjcpzBrV
ZywCSx65Y/h05PLGVIG4dWVab+hDqE6FSYAtHBNBcE9TMZv5J8DYCYoM3tNJLdpAnTL0hREIpumw
AHPOgYdbuKhCMXXiYsY2CdSB+rAfwOlSoXagI05BHwkvo4UgAo3tQgAfjghO5yhikPMB7UQvwGjl
CRmkT9UaMscvwoLxi+p6kgH68/eG+QFyzO7WZ7J/iXaULAxOWLBY0iBWpDGIEaQByIOJodmCBAUX
QYF3XnhvMOhyTMlOf7YlUIQ9keOzSXdQLOA8/N2cfvgdGK7qQ3WFbmRdCAn6JJfkuD6RXkSKsJnv
OXjB3HUqZffOsddsCcCQh8XkojfQJk3OuI1/DTXK7jvXme6olIHn5OM0wI+vUWFzY2NPWaT4fp4Y
bZScurz2BrVA38kGPWJ+DJgF3bmGVOiZMK9yaYnwFn64qMhCuhgZKpLvePG0MTcgzuIjikuK1PWM
WYDT52sCqsLXR5G1FS6BBJ5oPq4Fz+iYPBlqLKBhdcPbWGLeSILBEyJVAR9R+w4eu4tTxkzToQay
J63wEy4ZDDNA8r/TVkTRoTKyJi8QC+0xTSlwfA+OLGe8xVHRYc41lSHE28akC821+0MFolq11RWB
d8MVoSWGc2jg3V4jLX4ctFFDbhcTdoSVQDsLySUg1Dl8Elyu+N1hw4zxLcnUJc0i3OEzUDgpfYCc
6viTvjBUs/NMod2ROgbhLH4AD6IRm/WFvc6ksgUccDq8XI7EZkBVN4BTvwF0pVKXgx2No6Ng1EIH
DF+emb6JQxAXeCetyOY7zVGZk007xdcLgRol0iyHsIGAyGnz3VYNLCZhA1GkTIhyntYAJA0epSXq
5c+0prDxYIWnbXz/j2mBQb3JdIx+YlCPGjyv/uhgM9WB4is0GeB9YAHwsWvSxcenmmFAdJtw82KW
DO7Zm+XrJ6PkB87r6qZvvxByEZNbLji4Nv20tbnED1/xT/Mchi2QKIwWwNJ+VMDWh06hm8bdwXf3
pjs3gLe2gyd5BaQIHMLpy5QdvTXS6mwFojzVGbfAi5KAv/NsMRQ5Fe/AWP7MdvZXbXQc99m8Xx9W
OFg8r5ZPwqOG441Fwm3cyUP86CEK31tj0ADa/LwkK9bMn2GLzft3n3DuvvfPPR6+syuEgraDnv1K
ua+6z72IrBl7kviz/vLARgSLccnBpYCs6D1opfDfZrb0Xuq4KGAM245PN7LEKN+roM+j5CVyH61z
sZU50fYmBrJX2I+QP45JPr1PNdXsHFT7M7vyQm12b5fupz+6AWQj7raFGImTyBTSKmD/O2noYtY5
NJWIpq7YwSaFL0q448rq8+TFi3fU29RDXE/aMSLx4YtwdbzR02Jl5ksFKiaf44kP3Ryr3aAz0yJ0
+ppviG+B1WYC6vIDq+A5fvbsDpQJDN7GXUqJKRbB0HNSHG0ZqUNlVsLwugS+d9h9CMURGbz3pUfS
znuGUwukmX2X5nZ0hRygHC7jZqgRiD58jQ/H8B0DzY+hf1KlY2LcxvHs6TD6fV4gTjV2vjQwEq6h
btfhs2MZPF8qVJ9MhdDgzGGVQCzIJ8r0FiNdqDhYYyj6NZJ/XJpHjY+WxvkcjokEBcoMgIk3V5tM
K+EYD5Xh3fmQ4t7mJCgEZnzZ8YVWpsX2HJ5jtBiIoAY/UAY+Q1qlGiO5M1/YbBEf+YhaXCw4uwoV
TQkkwewStrIvUzD77GNSD/EB/yKQZFA4muOvjwkFj5mDjcVZ4MJxsrl5esm/cE0oey+76tnvZX/3
BkCgOE9W+I7srukHIlgNL/qIg7j9mjEvdp4bEfwB5WApHlNfk8R2Gn6z3ubpQS16exoO0hwqb6+3
+WYrhhKKr7grjgA1kkwq2OzZikeK8wp2ztQ+uQUSBYqEXb3f8tXs5TU7rIaJvTtWrHPygMEUhYcC
RGJLTcN4b3gPxOX4tENiYDOxy639lfOdSSesK148ANSSemjyyAyG7r4+uA30ITgxhPMzQD5v8UNM
ClcsFzOlLaaRVuWTqzV9uqs/DKR97LZv+4tHp4zNao57F8+jEv/cLnL0tw1wWNpMgbrsuHU5/1Kc
FpAITR6QsYDuwtOpYVNorjpQ3cv6A1sPTVGi4cMjYqT+cjWmW/9jyRN0dx2+mUcxtIkRx88MDt8y
+IOhept+wTRkCqWHeVomEKYjebXdpSCel/Sd9rDZ9rtSeg7ZeQrWJgzMgaIFQ+DvsPR1unuZ2IB9
4ufB4ugDVJwj6tbss3+NNBcsQhiNr1DdcYFzloBvQzhZzvDAEuJS1uXjQqWGvv8y3weJB7nPPn0M
K7m12Zyg0Xf3NYOpDDflMhJyTwU6IzFknTSHD8EBwVPkzCA4C8IOZPF1jfJA/ZdU3f5rj7oOpqIz
UVlj2Mb0c47Kmp2bcxdh3OIoOwC7gT6hE1MBh/uE7QHdgHWjZpvexv2w5mBzyvmPLOQiVTAJRhGw
7jMixbz9OacXl/oBZz2spFKu/QsQlebCUuqOYIoPSR35N7ApvcektVlt8Bin0V9JFeQoS4OCm621
it6jxxTkLut8GNJT1MHRQUWEUDbVbJR8WGurFRYSXazMb+hwGGEzgqbmyk4eaqnaLjfbt0OpvWC1
o6gJ6LAx1uwB1VwXKh5T6QW6BRpl2tN/ve3zQTvMQN7u+a9Z6e9JCqDAejE02tV2ihJXBTJHT4Jn
O4QmJSZhzOvMHjYsVPc3L8OvASxD9iLAJ7MSBokrhHZa9AwVGEBrLhL/MTk6a45f82NOSaqZ6XQ7
AEXOc//PFabyacwfzoXp18mHXi0272mBSuwaIKbCOhOrQCanN4clTBtQznBUc8XmCZapVL4dpvVX
fORVV56hpw8YMwxKGwkHFDAWHZO8UT4phmKGOWukw+LLF54QJ0TXxkuImA8+95yZ/SUl/gVl4tdG
yAkblK593I9fzjlZft01wmLACDR/4s++oUl12vMeKAGmTMpYPmPPbR3NZwxQ/vqwRUvviKMdA7p9
g14pz+jNc2ZLxIlrGfUdqK++LGOuIyg9RFhysnOXgAxb6uiKB6cuUPPZRD9fTAFEXZ7kUsJenLYn
ZIpCfth7xqkCnvBd9MW+OJNX+UAXcHWf8BC6jI1f1vmPYPOYxv3DJJ4yhk/8i36okPXxzYe6dsHY
ifuLiU+IjyO9s6stdfx04Bd9UdqtYUQWjAv5HfwgfjeC2mpWDg2hD/M+UTVKzgfG0Xi0VNNffKS/
QhyGkgLlDIeFBGxGqAtoTT9E1+qI8dAKIojj8CcAnJkWVxkHkwjozmhCIHc5eiw0TFEeqC7GD/wL
6zxhXdJ2g9PfkPv/mLjLtJ5uIdIimk/kCV4IfZuh/w9nxwL0mHFwdpmBuvL8cREJaOEsEkEKTw32
mMpznqAHec4ucZ0xn8WQH+rDz643DKjuPsY26P585sjju/ucqZxZOSTFPiEWGANyBNab56y9V4K+
GCJRk69W1gwu1ADaCbMmJCJM9NGQ7FfgheLNYT+Zd2m2Qe7e/gtDBIYEE8tZl+tvX+N/ZrgangqG
/VrZ/WSFfwKERk4SJSESieUOD9vCL5H1Z6yYl1ErkUTqcekwPYXPbsvS/Qg1IuZ5skil/ZzySfLw
Q4Y3+t9TeHTxvDh9sG5McaN3eUu9iC7Gx4yRp6NPAXhxFuIpUdqLwBHaBhoqPaUdAWcUN/XC21eY
AnIA6TR8pMEn4DS8MPYPkPnNA2Zx1xJT2aNB6i4Z2ftcYFgfYaoldk0PdGAVz69vjfsO6wlmdtd5
QyqTs1HQISVt0d3sV+NbrI57DnGEV3Iu6g3Yk1XG578TpMQex3vOqSl0g8uI4VpnSbJoQYclvpKs
u2nDAQ16kjzDfCvMivMYDblDGczD2xIB5ZBUtOklbwrvP8bpEVENG3iN4LI0FMyJUdmsJqXzxUyH
5dSFZQfnEzInxjE9iw/4AqiCSaem7wgj82rfza7xM5NxUss2Njo6ogWnleCfxpjNBdoLSQ38EitD
bJaoaWArhzwt/4GO5+VVqahf+2mhEMSLHFznzOA46ThMjGKsrc6zo4MRRrW4AtziHc0UQyiV2N3E
IAASaLit7KqiTsNjaCl5Nm2aDA+0KkQ5hW0avRUEli3OC1jFlBtNjjfuJwK/9zQtmyeTSJCZc0IE
Opfwx5EXJGO4r6uMUC8RuQA6BtdM5hRSE9FG87K5sP4ue1THtw2nKXdjy+xwtceND5hWLbEAGZIN
4C7x0o874+2yItqqUJ1i6Gyxr28wV81HxJmwtGAChogXGSmnx/izvG9efBoPvuw1eIVE2ZOJZPgd
DzMbT3b4ycthuQMvFiC0qIJrc6RCYsKElU1NXm1Bz58PVjBLFY9u04fTW4E/lKh0gfNYyCtfWZ8C
7iQHVi90dOHboq6jeefGZGWzatmduslgS8dOM33NQBuYuXJW8qjsz+jOAwcdjBTABWD6qAoR4A76
vE/CtnxtA7XUQg6/7ccdKzltCXi2MLQEEH5SsACer5IZXia4VfDETZ6ZTxCy2WRcCYDt0OlnMIf2
hZ0R0ka+anyK0wQ9gv95O01WTBxAqRykWuMoe24gq3KuKcF51hvTShIo+tiK+lhoiagBICpZ8Mku
UZu5MxCr4unrE62a3eCMLj4XfPc7EIdcMWrGiWLRfO6gMjntsO09odtdB9/FmyO1R5y7bnNbY4bE
xwWGF+5ayWINIXb/o/SKkvsxRMiWVYGAlwyuB9SqbQgv3DBfFHIlugmPCg9gmY+NH+gHBy0Dk0DY
6APxzOI9YgZkUDojk/bAFeE+gv569WGkMcrT7swtzjLG4NLB94PrTufryaWOGJKYBCnNYQKcza1h
fzZyZ8mGB/jNGT2VPhYIb3/PknPLGYzHE8XIElsQdh11m5Bll/3w52R871gI6qSYgDqxK4v4vcln
0FqthAyYj7UTVgLT+N1jgnknWpE3/ESG7cwBVm7b44Gb6RXjAWvcdZaMO/eaz1HLXVmaO6ivw1tM
tcl5idJCH8BglOeffuJO2g3O8SdFvXGcQXRmcEQf8EWt38bXtkhkAoyLLyFkNVwPuFFt9xN0GXZd
AmRmaLhhsTBJ0sELv7MK2VN/iFisN/q49I1I7GpsRbqZxngP36aUmQLThSokDQQI+Ya5S3/8yy72
ky8nE4lT8rNbs7575eVw5Q0b6A3NF82w9zgHwpnQsfXomsTYf5jhlNMnLzQ1dLJRTuuC9sLpLrpt
Gwdem2j0MQQRqEVxOSinq/C8+LmalyMvF3dssB0bRPMxqsYN84sn04seGnDIMQ9wdYwOk9a6wxik
/pqGFJrNWCM4ATLW+AHLZuUVT2vxHQPTOO0Bom7eavoOLttmjRrtNdUXOdMEvyZsQKMAsh6jy/ZL
QAM6OxhtrK47YLooxBB8T/So+RO0HrM+NPWRAqsJGznquRgsk5dlbYqkbRpLJTnbj3CF5q9JVgcR
aUx/5h716eIX6uA1ZBGaRoyryg9sbav435xAPBJ0UiPj6Vo5RKlld9CMVd7jhe1b0Cgb1u5wdgrm
M6vEwH6vZeEJ7lX7DUypMU5hwK/wSAe98JFcls0ccI/ffU16eJCQIUNo4hwz+51qLWitQKhAwbzW
mFLOpQQXyB3Ewr7s+GQxhcGPaaKwFdQRWHnaHO4nqzlcx7zzl31508ke8ezBDl8kRCBMtNFtTrAK
i0OKjgsmFOOfZvd3j6gLoxAWmuFdx9jIUAEPlYa4BTEpvToRxKfLHyUJNCOgvVN0hGPAbeWhVsE4
ZSzZZb30l2EW6BR0ceigTcpk3f6OerEwsN585Y5fRPqiTi7MatW/zjRnzrQrb5T7XF/QKOpMKOxn
KHkd80bI6QvOUH8JJWEmozVZ+zf3+6GEFIeyHs+tFZ4DY4YPaAnyATGHQxxg3IfucsMlknB3B7c4
ll50nCmQdMVlUt8d0Fiuey5Nl2AvWHVgwq+Ca9ROn81olpMr67hHjsAv7U6e8NseE3pUXILh/mQn
6o2adN+z3Up0G1k0nOtiuEr604dYRIqFQMs6+R1ihLTwlgqXKJsrE0ye2L4eYiL7DaaPnwlzz3yi
Byec0xK8B/g7Md/wykPXI2uP/Op3/Nq3shZThPbW8NiD/BpCeWaAC0dadHH9Pg3WjQJCQQoHT+b6
R0wrVMmHzKXOtiR9Pc/M0F/uDY+ZisAYjGGrmQZDsGvu+GPQtEGkyvRltYE2ycnUsXF/u4Yy4MVd
FRadIeUB6z8hMAonvB5CVBgRsBXp8uq15s2hVrhfAvfoliBsHDAlBfy5cDKIPfd3JOQKuW74yfPe
SCeagD9xr0xzu2UK2AZ1VIBwDJM5drtpB5QDjhi+mncYhi8iO/S2fYb+1UlxLt11Aq5cWFbIkX6+
scSrDIS7gTwUHGvYKEg22KWEFlqPeXUoHnhHkwMJqg4Aq+/60AM43orkx/iNz2hVBzVk5wWrsBkT
Y0D63mmEqbtbe28Mxk+RStQHfqIhgSdf0vReKUy/EMe8AO/CenxF5AoPg72GnICROzuwY9WFr+l2
w7gEAXN/kieY+F+mP5gcy88EG/535dV/4Onq7BHm0IfJhHhPVTjC019wvZBtZF6w+PghvJRZqKwY
LON4W+xURz1aGkwh3e6dfU46mEQqxyqfJY9W8yGERIbKNDf0OcFzm29+EzYQQqGB+OVSZvgS09UK
tfgI2QfaPBuLr3F0azZNApvt4f+G2CUuqpDa4woOjgqdI+APP32ZVyI/PuCMGfaR7zAmTVTa4sEx
OCF7AvZwm1AbGaOz5qxiqKhQCd5QIR/OLtIVIMMSYQ326paawFhkOvFxQJeUAYCjm29pK3vZl8bE
u82MhC0BFkqo6kxP5yIQrOdvvH+BIlkWrMQLFRaJtLIJYJSwJxT+ypNi/XF3pVdNismZGlLKNobE
jO35Ca5M0hk2pyrkjDMpaMzRQYqVkQYoEt3+WQdzqFGf/OXbw3uWL96z41/fbsIdhCIWNCoxUs+g
VqJKhSj7J+XLHR4Sme5s2hok9EF2B6eD9LEYZ8+v03+0Jqhf1GxMgZIH/CiOTp4lvGYGJW/GKxgb
u0d/1bF0kYd2Q20L3U0aZOz2QiUmBrXz93auaQ0xGqdQbhE4tFuNckNhzBSAdyFnO47PyXFcJve0
O+OlegRuuUD30BVcGnHglTZADzrTLtWU+Ppe7aXAJR9aQgB/Hof3dJsR0cGTG7UjjPPVWKbav4kR
VweW9cs+9HjwcAUvVFpfzo1jehMaiDtqDxVUedpmxUyKdLmRqEhRjL4/5uAWVcjsKuyEvlyGEBA8
anFaJKsza9l52vHu2wa+EB9qIrA464zjDNQ1k/aINIrsZWZgPhPOIqYUWCKIN0l3KY06wCEtmMEG
7ph3nBS/f7qrcyGfg573nDKncPOhYZHFsTA8jqqv8/2rkyesmFBcbM7BNYH/XAakr4RI+2GzBGwS
WEluByYfPiVQ/SrInu+tMSIRT8Pw5rPPF63oGE7aswP1a9eEXkQNxTddvDCCG2jzvlnQVMhPVeFv
XiyN5DRCQ0Z4BduoBmlGKfUarJoK84BFw4C4xcTg3U8gVFpHrPD5COxeoFmNMQIM8dVoFROZMvkt
0EgP3tsn1JLBbwlfGOoa/Tpz+McOWpuTdZjVfeLf+hZC1TH1YTm4zlVI3z8TzTuFBM46dAHV0bot
uKywjPk5dIIyLr0lwl0BdvdFwIWDYTVgZBukZ3uIDdY/4B+S/CoGkoDtRkm3qVgY1+i17ELwrebt
xSdVfPJrBnAS0Ns+o5zCs3ZE6PBnAHqkMrO/Mzxu3B/Zirn7iKBkmYzliKtxEGYgSigICD4NgV1g
AuiNSVktvJdv1oUPoMXQrX1CGJfYjx4hKeuDnNbphX+FLDkpRU/Ra/AawNkVX2Mcbs3rGptWI25G
I1AIkFCAbIdLjMepb3W38s4Csoosvm23wmNw939pjwFt8KQUuyad2tqA8v47KDlsQwgXi6ZLqaWR
e8NPgJtBMDavG7ffhMBrIj3Wsww4PPAY76GqLkkvr8nxQiUJmia++Ip5Icqi8vg9AWX5qAe8eoZE
gqYCiwXo6KzDJjTwkMAJzIhxo2jxMyr8K2pTXZH+d52vmHBetjjyph3i5l6ZRKldg3pwtwdc1nek
Z1Zbxpt2tabSP/OlFB9/Y+evhHjfih+jLpksktq+h4F4R4/aQ0LVxShXGdIquCDD1AV4GNjbo1ty
QPGq/1B6pW2/z6i24awiVtJe8E3ctsiYqfcIqEdTVMdfKvrNfb5RYLH1wf8vE9xUSwia3BezPHoO
fxGoFw942KL85pwm8wBPLIa16KgJBENw/PC6ficDy4Kb4L/wqST8JURfGhhNKDkgBuUMcbXRfySd
2bKiWLeFn8gIERC4tUHpBRTQG0LdCogdotg8fX0rK6JOnb8yc+90w2rmHHM0eB9ie8FHEsE66AgH
wA04pfLLyqrFX0/Bj+dJVytM4MREd/JEK8ZV/lrVzp258Y9jrs3HEmSb6cCD0R7dl+gFKBikyT2Q
MBRgWPAJBrB46bWbytSUSYUWFYtCqg+Ly5RxNqGvSzJ7Xf5m4NC5wpkMzIiwERcMETchz+mvrEg/
vFb8MUgeCEgxPlEnZFQRMDcluo6m7RxgWsFYU6jKgO8ZkjgSDnzSjj9axrUIMnosXjjEdvy4ta+Z
OQZ76BqYhs/uG+gy48zIvsmLTBa4LYyMJ8NDhT6EG4UNBKVxzOxf9Aa/XQlRRQaCghVOYmnM/zzf
rEbhVfanDySM2Bc3W1FSUQ1AEVGEtaxA/gt9lGCOuyJdTSjcrT3Y9ZgcX8mhjxwTortFHDvTgVTQ
0lE72Vd8SgThXzwOcgLYnfz/mb5AR8/PnCdCE/sb7YyYGWakJMqKND9O74vPb0+K6cdlFcy5ygNM
JtzfYKI9JqpgfUH+dItUWqBKIr72S2r3ETX5+kXwOnIdmspuImFW+oMfSukJsQEyFvwiyEUcXpv3
jPilKxtzyNJgJAEw78noKkwsPxfI3h31Jp6/TI/O5YnACrKFN9hQIDvsBLYFyYf2mTwLHVqDRm1t
oMZJVIIIR4oPQ6OlocXXBnBp8mVYgYDB/OfS/IRw8ZiUFN3YRTpYo15morB8cxZVu/6MDQ7nZ0j9
yh6hxuWgpopLMPnzvrOz+zpSYZXLfFPivl9MX2AuMSXlZ4J3zfwM/WBJ+4oJND7NQMC45QPJCrHu
lRq23ZJ32qfopGYGdisxWOJiMbGhCADPJI59dmF6z27f0esy1eIeBnm8+/nQb9Pr6kLCKcsRelM9
ztWZ4KeARO9Od/Od9v4AjGISzMc3k3DbA0SkPs9tQ6v1hf7RDxnZ0IfoYUe7ep69wN1E+zbNZErH
Q8FSprPkFrgjZ+AloQenreAc74+zoS1MYokSOJS9sZwKzc1re9tih0zpNqfSe4PGdeuz905Ps4b4
P/jdMEz5fqDaPYvCip0KDa9NDUuIONAyOCUdkahaVTaOISqEgHaEHpytoM5v0d0qlyIt4a4yxTVo
RqAW6OYzhMkCIEPYLq8qZ/Q9IFYGwUDFXwqeQRge7j6QVK6sUtW5xsKhxh7gxF1vdY+NwwWNaor+
igTE6+j2tpA6z1/Jh91x5TbgdGT+ht8o36LEvFrFcJyx7LL1vxBCYNgn50W5QB0DJPMdn7McBi1p
o0asBpIwYORChWKURzz4szrhJTFHE//mMBpMaUV5sOg7GEQrwIMUHdGfQXUspD4fr46vKF3UCctA
FCNXNGsa5w55lrhh8/OkdRG3Q+EFPnlh2oMCDjsh3dZnKJHAtWg7JQzCHSownjqHAfa2s86jeOc/
uLoNZn9Ac7zWz+iV49w0Ygv24CoK0uTpTwUDOb4SlCKznACMMUQm6EjlP1LSUxx8Mg/qycx96HG8
h9gnMXFhzkXLBJbgkGd227xmT5yi/h1enn68RReG7EkzFPe+ge8mxkHmle2LN5NI/x1+eQqjbwnJ
tN1eF8j6kJgJ6qf5aKeVPoZUWi6NvdBs8bTLsSyJXF1kHSo50Pex9JhSOAnCe8v5uSspKJheT/EJ
QLbexEOKeQzuYVWsMGITaSnQ0hmSE17CxlAXgwigYSG/Geqc5pLIhkBkxd3fJG+o2u+UpoY6443f
1CRBsyMkQogPgCDmrL9/Ri+6Tfgl0AVrFPovKiwyZ8/ZJxhuNFeJTt79MEhbogOI3BbLgS0V8zJO
UxH9+0olHv7fa3ddgU4QNVEzlQEtd4olDGcExkKjjlCcDolhEzQVxIjMm/LoPb8L/J4JfCPETrnf
38E/6ZBzfUYKgOv0YUti6uuq5EsJOTBnAdy5GpLgFZj3Nb8A85KXtBqmPQu8LzaWqiUYolsxk/j4
WMVxWLLbR+qhRrgRCPKnkGOBObHFFO+HIPBjibtYjJ8hN3jo5FBgUu1/gEg9EtmmNxOtIdIZZHjs
IMLr8Qa/saJ4YtEzfnsX5AB9Onvos9McBM+FUbBRzdfmNmO//tLPvPDIDUPquuw4oHYF8zTgdf+W
NGB1RAWGPZP7xhODfSK52dIIF8olHe8Fwccxt/EO5/tw7n1GiKy5VDE6exG2zi0bvunJ+3ZGIGRg
jB5xQ1VUHbh1dvzuKdbhDnzoTJ9OTY466mx412OqpQuMG4bN8QAGjqvQRGhuB5zxCCR08hz7i3YG
0b6ZPjuzDiHeY5E6oCbt8B6GH0N9WtEkx5KTLxhIkjTDaMqh1sWuhhk42wgV6KZA/4c1JFI4eaoP
x8oqt4V9JgeStLsiZhDorqiXhHkOemxbMzvgYIvxsP6etvWkzw+Qm9egDUmb4hSLa4p8/BxhelC9
dRMjlVAaI8HmbxznSL6+Fr9twLgML5tfM5U0WyntJ64Osfnb6bgO1yFpE1xAOz4iH+3tn9gvoDn4
VovQAaAMef8GbKCmZc2RweaedKvCY/5jVslvTxd2JjQOvIUiv2dK8ZMzpg84RLHNBclBSaKtxix+
/kWbSWG610CIHkH9IuxgUvW3X3qvTGPw7oLuciNyGYKJdIAHUOpxd2Pc5lZpvrocRZvzWHSB6pCE
B+s57B8KRzLBW2CxV5r4ZC52Ssfz/OyjgTszcbiPy+0VIv6V4R8TQYBOMRGtmKFzHkDHg4sGyau2
hvGjHH+DMu242dEXIsCgMmSnjdTXhN0iWL5UWcgFaZE6cRveqV7sfFcHdEc4DCrIhEsRMlTFFxgD
eUmVwtCxcKWZzjwJghzGJCAFW8h/eNxerLNPIKrTjw2PwdAYOhQcA+qatE2/uz6kLHnaIhzkS5/e
lapxJaRQLZXuUUEyQTYaIIxtJI1lkMNaJl8a2c8M/KbtQwEQs9B61+y+CAy9DwgJpD2EC9fD84Cw
Cy+eG1hvr518KWrmJUM6wTD6Yf6l2k8Sc8kemavH9/IjuBc28yoG1xJ8bm51W8oAEdE4PTfdIbn4
7EWy5ykhzuKqI1quGyFnTthI/67wt51Tl3AcmlpIcO9SQ1O4PoUvJPCeCPvtzWV2TvDA9wovVDhx
yFI8ZcnKpV+vgvcOWu2OeTcNQws976WN+nj64s9HM0eyq/1YyEJgDPGOC++0ut/IQ3/b8p5THKDu
l73FxSNNEHTaHxxmh7NhSGd8Sb7/4EFlvCu2d54x1JdInxXcwBSLhMv5pSu8LPVQ3f8yUT5+nCH0
29Un3eTek3VPaY1XEVcFXr4LvaHyRd3h/gIC5OWs8fEsh2Vndtbder9J3qWOGIEB9MnwHR7Rzwrj
3cHsnMnBhdwV/nbiX1XmTQZsHfA1uyTJx0QejJ8edoOA1U38nbcU4MDgJEeTTR+0wEs2xw3qpwn7
tLPoiT4ou08WpKtAefMzP9dgkO6ZjCnAClzl324BNg6dDK8bLguYR0D0CFFnhM5GAD8FyVgOcNQE
6SqLCF5Yf8dL1ak8BJItUsH6iHWQhB4VenoupxxXGzKPYtTPuxepeii7VMDxe3+a7n8OUoMSEjq0
QOsUCbTwKNyZnjasNUxOqtFMnsoH44A9H9AUQn0k4/LybRcNTfgNmgJwR299XX1YrCELCMkV+M91
xaDYpO10YD6DKPf35HtGxBGP12S1pMwhga4oVnDWlsMnMIthP6Pa4qv5HHwpDTsBUWY7xdV48zA1
V7WkdW/ZQkH6N/QIORuYFXMAeY+QMffQeUYE1A/wYnQf9it4jFLcf+DQtX/feCHYbxQkj/FASKrf
jJS+iB5fczLQQhgVODLBcaJ6wrhw3HfxpmYAqYR3dxCKURD3Kp4toMICeTsfGFMB/zxsBce+z2E4
hyWKWwdPldIG0WzSnAU2OK7vqKCkA46BFh6JIHMnhyR1C/miB1SWkvllD3GDeQiRhamCTMEdyp1L
AINyzGENFg/NEdlKbylb/dDgAZxnFwatIOli2kp6HlNoHiCEjQnYbHfogz2jvoRwMrlBSL2G180T
2SHAIbJJB2F58hGu8E6oMf0EtY5ldQIJxmW4h7lRG0gQfMY5cdhC8IuCmRtxsilngmnsCYNtYduP
oAXmwAPA+CoM9/GkkWdCyiieRiqEyIx46eCh0swhCgvOJEDbd9zL3iLDWCyeKrjpUF3gzvgiNUJx
rqwqMen9TZjUzrFqnDdYJXm1LweMh3Y987Q8WX1a9crsUoARj2ATnKzOG+y5KHOQNpmXebHpRntB
ov9YPayObv7VAr10lKhcEQwLTgMRiPAAuHdYZImyspooqeJsZ3vOCzN3XIWohBdG+ug3dkLrijvt
7KiP1wJ3PU2/LLobTrNwSmHXYLnMKIoP5tIN1lvcOHHzI6L7KqQgKvYwq1f49Qmp84koFuw2Xlz6
V07vmytuDSouGO0W4MqscLegCeuBoAzQmY/OxH0QmASOXc7ffyes8Qm15N8f/2T31nATZnB9HTA2
zkgaiFQizBrBIJlr0kJensfjyv0gF5NGbSaFUNqUDA6Aj3BcsBahR1u9v2/02GvD+Y15MONXenK3
XjIDCTGgYRXCwwogVLIJiFWxsDqdfFNcHhYn7/fXcynt2x2OaE5/CW8Folh6csQWR98CgYBFOftR
yZ42J8CG1xwUwi04C1wp/v2py75wah3xj44oZqmt8WoDl/vyGRL0RAUNf8gvoDBBy+RBwjY0NmA3
uUQfJqzY5iyeCOy2WKhiJKsDV3LyJnLc3wyiO65RlIb4PH1xSO8YxtU++lbzBlwvWEh9k4s7rKzf
uET185p0KKfMysKVDnN9mEAivxtwtTdnYDdrGCUiq/pSIGtzbdcwl7nuZcthjH1nLONWiSExYGJi
jPyX0+mzBq2na6TQQxdEVgb8NipN7oNj5ajOd/WIO4vRn11sn9lwxbAXMXzGVY79AI06TfNMrP5i
q+0ZyvN1ObaXjFjhPUNVh/XqipAKMcQRctrOVOG284oZFoDxKlNt/yC374yCr0JZ+IZnn/H57g8r
A8Tmyi60CXN4+rUWYwcCUpZNMy4oBchL+Vm3Yw9R/3Jog34RJCcRuUKFbzMJBOfr7X9uw+/oXJRG
PPSZasFWFex6bLZ2mxelaw8VyQm5NtvmoM5/y6drBBQMe9x6gYQeFnMEZqSMebrDK/3rC6COXFLz
NkoE6qbBSKCx15MzZTa6oR3T/nysrZ3Kef1wlLwHd0RVHqC6L+x6HosB4Tn1uH/QGE/eEZXlFozG
vz3OCfE9hui3ObviPADZHfV2X1QteNz/PUH485Uxhwb7R/8HCtU4jwmlwuRsFdvaP/3lzA+R/GTC
/4neAotHnOAW591iT3Gp4+8mEXwLBwIYBX8V/BRlLDgYKf0N/YHPmAKH1XKisaQQovAJGZeYVO03
r+cPLYHTYsGwqIDFemTZdPNz0Nvd11+2/8ky9n2ast6cc9GH7oDvsGHqsxsNDADjGe35H1FfmEtj
QKnQwTGt0kFFeL1mbdMEc41xZArxDihLC9qL8woGv7AK5iLvrKKg2VBNTCv7wRmJNg3vXdwpgZOR
7FUbAgEsLWDmy1AIH8u5voAAE1QEJVQrTDl58f2jMq7tH0U1LN+ZtHy/py+uhpZYJdDlwfYS8XTh
L5xmF2ncEyCy2wXPWCbTFU4S5p7ANhOoVibj+ohlTc1tl8HuzCCCZKnNDYlgN98U/oDP/5vXBwBH
BFcJL/nezC+a4N7kQ9TfkFm6xRUt8IWCrcWVdMhHy5l3UCYSvjHrgBpz2yCk7DlX/ROOrWIp3xLg
kfEllJmuv5JmKgynwB5Fd3qm3gOjwuq4JoQZBWPceDebUFqBLXLc0AgRqvN0Bf6ic89W0y4uxwyc
NEekiPUIkSOqd2IEr6OAGVvCi+Ayj5Tp3QIUxeB5WQscEoYPNNQOqkE9Z52BKaB+HVfYJMAdQA1H
MY6/6s3vLObiypc68d9YDkdV8lgxQWEb4QMzoaOcaXF9waMHt5mj7hVJsWXKzYi6mOO5/aWqLBGQ
f7Icc56XnydQWphhN1s+M4cE5BNY/yRQyDwnVgJ2wIXT8beo2ea2zaEQ2xovpF1pHF3CjdVwyuzU
mxhApBp6FLMBpucVVFPFYGQ/6nQ69RxocpH3pq2Yvk9fULdvDpX8FzdrMDDmiJdZcVs82WgIguGS
Y0J1nnzOOOzGvWZC98gxlYMzEWUJA4yiDzYQoBf5zfBw51wRyMGiAR64+KGUqb68p6SStVgimW8q
R/QAo4/NrJB5LuZnQmsNn9YpURs8pufta9+Pf9E1xXasvUOVftEaQ1lHimBhi16vetjnMvhl4itK
F8HKljDTxQGAvBOUMnRY9PzzasFdQXYzPETGwUIiL/skLP+I6Ryrm4YRICAoUO5eJnEZ0irCYs1+
JNBEZzj3EuqWq+QloRans4Reno2uzvAPzXU5ITUKomYxI7IQbg57EjLKXHZAWgiEowbVvpM+MpMp
ylQ1hbnHiUSoYQsaCakJxfVrUhIf/JipO8CbdsRoosb+rh0N2UAzoqbn1YGE+uyFc6WB17ns9Fcn
WDq4onHIX7blwkAapeKW2BJIIQ41bflZfwKVsQ1UkOmP+A7awikdizAGwRJphpwCrhOFIdjBmLZk
T+KyddmdM4FFyWZCvcnA9ur2RoASxRwQm9Gf0PJNK//iP5c0/1xtMwZkUPkKFla7qhyGFyjWL87A
B1HHewM+Ry5G64L0gjxFicD5dtDMtalETVeMPmjJOW8bm2gaNMmc4h+ul9OMX572MoAmMClgP5L8
Nv0QDwFRI+1EF3qZgjtBAgAcoBn6ovE5U4UpidAY9Ujz0dA2PGzAWNLHsdFgQA8TjJsfl2g2zXtc
7AZfkeELmlARLhlLt3GfTeAV5oeuyszhCoEdmCiOG7r0Cke5LbSDf0oxKkJQ5LfNctc+UA7Bu3e9
P8VHUP7oMYjv9oJcqHvDFTXPjUntHLp3DfpBsUX3T1VDUu0EWAr+Em2F+0xuC6Gn+84f5PkyAkd7
c8coENk8tNVPxJJRIE6aFOL0R3Z5ENCmJWoH6GoIzekeAVm4fR/TewZq3jVW/R2VGPnNisuUZkfV
ZjoIWz5l4zY8xsZszxMVB6fKahiqSe47bL7WlRpFS56UduXiDqtWGxVoD7qE7rRcodGjC72vcHNC
iXCfAbnA20VyIeAOoGTr7w6JFR4tHhOthf8WtFZhFASNpab7Y+5uqpyVciZnOuAipmn0p+Ld9xbC
hVcwgu/jJyXUP89KAFHxMG5LEe4CAdAe2A4BHQSm5LB0vuMqgnX1gDNPtPSkxL1jKkKiSoQZwEXw
3zHNy8eDDZZs00Q44mCyRsYOehx6f/IJOKx/EL20eUFI6KINJaeydcyFxzIjKi7GZ3zaK0zKuCQO
3Wh3JqWSEWrMfh3gW1nLBPg18MqhYEQKtZc+uS4GyY2Eu6/dMSR/ja5ou7caRSWSlZcYFjLeliZV
QmnPXDqEzKDGlOsvfmhj9KUipphDZquOntmXVmIO2mwZfwaVPYDcNyp2LFT0s+rkF6hUVvMegO5U
hkjBYIgWg3bwj4V6kszhd3K5TQryCQma/LgGpITnBDYTAVCMvX6I3eQR/0DUGfB623FHhrpuFuBq
+JNJJoB3w4Wx1GIS30zqBQ/nFjpkg3ALTfy7gMy8auPfQQEnK+CA9tMqfu20JehevcMGDNwQrBn1
CR9XYP/EuUDfBd/mI7E32CGMMiBEGRP+TG4IzTByXXiDg9uEPw/cxNRfmgL2oSEUvj5wKFmAA5+z
qrfE053u+K+cMV5wiqyNH2H5GUPBPmP9xT94qLOHyfSlJkAOo4zEOK8/ehCVAlXoLsBEBkQydSbQ
CxMBfpEBN/MBhit/J0aSFOXMXPcI7i9Ex7ERoxzFxSf5HU/JcDlYU84YtBva7OV2DhAxCY+/BCed
CXYii26Ct8U1og2h6mjI9pITehNXdm7eDaolHrA+vATza43qBS0+hiRDdELDkPseGkTE1ERJ9R02
AQGu+KgsbzFxZEGDZqUNir/cUVw212n7tnIHdSRllzrTzT497ucIfQVO9tXr+5ypHHm8J4yIufpW
/GiXdbXusyL/bij1j1jHE8mLazJqja9TWeRHor+vAtigQen0vLc7zPL47AzWTfYLkUmEg6C/BpfV
IlJRAxlwnlqP6Evio2YdV6PuVlM9rMkok0L0VRbppdgqQrQlKK2zB3FvRQ83OSfnZDDvhb2Nsanp
GOPSY/pO4ByYEGjJwJMxAYNnCn0uX/2CHsrBO/gRPuZs89f85pwE4U2JEMVFjHqeB+mAGeUfs13l
XzgM2aAlqpX1wGoyZc0g31L9ekV27jJ3iyUZ8sHTx0AIDOvmwKeNTqG+L0nTrg6kEseYhlkXIpxP
x/4ahHvTire/ru1io6IgLSPtPh2uP0jJr/PCfjq0pukZyYo6NTxkqAgEgaesfMEV2lCQwPrf9h3J
GvpIqgjWYK483NVE1Ck+FDFbzRiiay5sXw4N8FDci1cDl9dfLqUFjtAu2/MJSY+u/o+NgOhLd/h5
95fkvcOtM3quisjIFFvfNcE1ZHbGHulHPWh/jxCqjP04dFGzfGfwc4jqxXx4+UII23fJ0SH+4p22
gXxEcLXpZjIznp6NQVL6sOXjd18ctA2eS468loJBiu35EqJUsRCLb+DoXh2UWMuW2xe5OGUEvoZv
FyKbsw90bVOTEGstgnapoS6Lp38NoUfFPZhgw72+H8bkLAYQ+xLNxsBidrYbOHXGikRfU151+LGc
QnUNoTj7uRUtZ+Nf4he2tS0L5RYbWB3rZuW1qye4yT1sFwP3nep+l2ks3C5Rgqsj4ka0pYHjJT/c
Clx9Wa2eDB0igjeflIB8k9xnHYVML51b8FshtkEbHX2ckzAhQTHamreDEVGs4anHpZLmbL++23kn
68sj+awBxNF43ZkxCRXQHecOfHd8oMSpHFChMMq/zqolcmDG6K8FwiLNgvvrPaEubWB6mDacmsXL
xCwFQw8MJHoW22569o3pZ3c9CpcPi2hAlg3DZk+N8ULF+OZsk1e6PeFegGOYICSe/i5RbsPFwUPv
voMc7BmkN3Qp/Y7fCMBjU6RksTIBCQn9cwYzBkh9MLMyQpVuddvBZG0c8ejcI3alUyEd2uKp2C2z
XhTdfXTr2pyFY74ChDO5L2UKAlHMftJTKFk9Z4jjyHvyS56eBgnn7bdbHeI4uDh0Z//hIZqE646u
nlrqEvyIpOf2D0HWnF5Ai7I/LW8R3Q1E9uBpGgFdDw5IaIPdp6+Ela8cPya8721FJ5OPn2y+IuLk
xwEHeAbKEIGaTJu/kySU4wfpcheI5Q8mM8EVSP3Fh2uODFwX3ZYhUnyfZF2WRzoH5T1krOsoMXTY
QF4/odr30eVhfHb8Bsr8i46sWl0WKM7AfgeoMMvk4Q+DYolHHVT1WAtogqB75+F5pSY6RgLXaDAP
kZhx9w19br/qyMmLoue+hUfRwvBba3iortqUCEESt34b3FeinAkm97kSqeF7/7K+u/JwcygSr6su
+1gX8oYlnFiBwrR4sEFeEQ6PUPT+XVFlqGZYn57Wl+199QhvDjfzlZC8PKCszwRp4kWpDBm5PLy4
myG3YnKBeaSDOickZTR6+c2xjoWiXJ9LcW7/YryI5+9AXQB6UnjJ069JNjUlvQOMVW4YrlFa4GWn
LRD0uY2v2J3LfzPrja+HkprxLFI8Q4wKFoCelf8JwIOfBJn35r8M41u46tVEi6976Y85CDrjFD4E
xQFkymrJkcCJhVX2Yui/3RNIPg7AkMap4sLP9L6rl0gj5xhdu4P4mnQo5glgw1+Q8TnfiCibZb38
eGL6roJArqWY+eXXGWZ3u40/qI0YHTAG4D0yEdgNHQzvPOpCvOLWzY4Sh3elk9d2Q1yZRzen2r7S
we5nox7D04wLxMwP5fQSa+7lSNHe30ENCqVIE2FhUKizan0WMwJ/QQRG7E5Lhhztvl7eV4P9eaps
NKizqtlb44mnz1kTN0aPt7+Bc4Kbj8seZyrjhXcKSalKethHVHBemVCF98kc/R+mG7CO8eWl9pPi
O6ugSWW+N8YO8zouKRl+6+sS6106lx3kDWPfcFSrlAarFzU2nIojfNqp+U5aKESUomf4BEWo4x5f
4yWFCQ58inwrvMBQSmgBRwqeNyaBfjZzf1f7B7K/J/etYFWfcIp74AoNg2VBuyfHn6CcwZIgNOA7
x/C5APjla1w9LOiPMG5DCs3s03nbTNUgQQktqMro+AOKc/HUqDT7keKjpIPn1xE7k88g3ywJ6OkT
eMkfBJtrsd/APETYffmekA0RY233I6gcTH29o0yi98eqp9xzjJDhZI7pS0gyOiE0VMLTop8wj3Mh
tyFYKFAY1g+8BeT1Jb1NBxyE8COT2snDS2lSol6NkRIOsY1bnOLvEUfZ4O71iH8h/TlUnYstOVqQ
b3Dbcfuzkmw882leSDO8QdmsbNV5uPLic3L+GWZg9kC32m7hFQp3bsgPzOkuCQwb/MqPYH5NAgRb
RS3+aw9Kivf8stMWz7UOMZf/Y3DYYueN8w+Abb66Znji+XUKA+ezqHcA0pnsNDZ40OGSNvhWYp9N
ucORUyAr5ge7bP/dD9AEyuXV+szRRdGnn3jwypS8xi13BVh09sj42zkZ3FtySZQjvDC8gr42sD4H
2WcxgKjMBjlWW0kkw8z5o42Yfel2Q2mB4zF0lWpSBS/7xyPmoPoB/DXRdamNOMbbZBAWEBR7Exg+
rVOlJ7eC4mhgWYAPxNSrtu+jAgUtLI6P7LcXS9OiRzuP6qMKrk3nex8P6EyFjXmxvSTDBZgdFOsa
Ick7JDx8dU9P5Nr3NoX1pNX0+4kePvB0L9Jmdo7p8HbvcTKc/t5gxlU4AN45mwrOY3fBC2Scg1bP
GgBEYdJ0cuuk28HFImCsNDXMvfWtmmm0h1Wk292y3r6Sn9XHwF7NHkG5pGJ0O7cJof7zU++BAnuO
uu65+Ypj9fij6deRgP1caT+I6MmQa60BUFKmqWxu53ZsE75Ei1kxDgHbK4bzMHw1wo67MUUqNQHp
Ts5gqViaj/1XWLmVezCINWgPctqEH/eH2+/pD8n+kh8UnrsDNxMeCojvHyNoxCbtUQ7OC9LE4yKE
hbwATsGgAuJeLdid0Mj4gvfqbN42gtUJU6VJ+KrhsWXCx4CKrZuoMCEYkzeJXI1YsC9Q6wrmrBgd
DHSRHsuvMFAvywmz9xwVO38Gw/nsvq/jh6d7A+8bycEnANONXn0xq1A2ZHM1CUbma5AbHG925er3
B4F8z0ve3K3WK7wv+RE5851qXhBxD11wBVkoUhY/Sz9+ltqeflqNYeG4RlTbcmT4UN58GSB3ecH6
Aic2EP7P7rczovsOuN+HreLQyAorF0LJuBA5bpl9zAntJmVgXAcMl94podcjhxPknfSPyJRSqhXA
lc0QE+t8xZ/v+3ebWsMfQvzsR8PVN4Qkx4r9xdJfc0To9NvncLBDfrR0iKNACrMxX/KYZVc/UuDw
bEqXZr5KOi4VlFuDDYqfIrkPRm1SHWsYqHVyOTZHViUfK87XbfgRoaTiBP9htSR55w1URy56Fw/E
JXMgw803v0zfsPUYRqwUsvSWzaENf8tmyyaiRCzde9b6z4W6l6BeMVfjwlsAzPaTp0WYYrFl808g
FSG14JvcsPbGKxFcR9mdHPnYmG+gpJT/NtaKkK8mLNqVamKOtmYXMy0zmfn6YHWwZ9CTYEyFcOQ8
Lo4/Ek0JZuIxZPAdhlHPhUh4n3VbWCYYSPvq39OTj2e0T7wMPtQ1gPR0XxppHcIPfwbK6vrX4yef
4K53DlTSqjFCwxRAvYyEYMAjsSxDIUKj3J5HgvBBoNWeIdjXnvCDskhv/mmNQ/sKHU0Z6tMxptIn
utvr6g4jjTeRNvsBE0mmooxBF29pDNAAMjf8jS5oTVj+wB/MrAvBNeInAG6BAHGldqQVA9IAHdF6
lMfNkt9kYSFu76cUzGcG0Xmm8V6oQqoY5gs/XysOL3XJu4cz4vFCz9Ch/n5kPekV6PaHezX3XzHX
+WOLC2XFBa7Y5WCUZdUQ5vHoe5lCqSoGM77Xw/6SWpT0I3FmL6iqeXHwDK4hlocxT2HAHT/cDI9y
zLj0nUrJnZbz5YIbhJzaOfOH7ZUSgkGElLEA3g7YAt+JB4a5cULYYsHSfqx050XJsSUcKQRMue0U
DTfM66pcIiF4b/9pi43svO5lMrUGHB+aQhpoSmAX7cz2+sf1+ceBYcTfCMXadcK7fHkCnpaoFlSq
x//tlSCJgPj2SOH6A8JU/1rdlBDX0E2/xwCM/I5Y8PwPJAqlWR7wZ4WhQQt8OgAe8bWwbMsD5dvp
ADoELgUiwOcdAqas3ukY9zeaaFxqjA4mJmbsO0pN3vVvXfKd/3QfX8wQx61DvnsH7PY7RFpW34Fv
UQeQ6+3jAzOl0TDFxea3UQ/0hyrkb/qiK0AvWseRcSBepYRx+RppBzzdSNdqaSIh8NGEMxjMjOHo
jdGMQRjgfVRgrAhdEnUMntx/HUFLgMlrTOBAx+DpMw0A8ealYI/xGstfE+FOhdwb216CRqBjorNC
mYi7SzU2H/DiMPnkQiPj7t+8BlFJDW2EkuY3hjI43D6YnxBuvnuyykmFwfaIdU3kBSUaJsiHfj1B
Isp4An4kQVBySl2C1aWqj3oEyoLmYjnAvclc9qCRSnIeMzUarJjmDg4oAcA7Gd7it7aTHfTQLIAt
RMHzCh3aE99gZCG3MbJqBRoTPt+wg+BlQs1nyNiDvIAj4Ajb5Ua1Oij7PDyoovGP399UMo+E51P9
I8Go2xNgCLM3GFw8Lpr2Tkx7cDWD8rYZXGipFZdM6C/HrHjcvAKD6kEZC3e7yxhBMYX+RmoIluSl
gPAB+2FufMJ/G7BWEkghDcGJ0FCxoJgc/hQ4Ntq2XtP36LQP3fEUyV4/a1zwCLafC63C7E1gby2h
8Hh4eKM3fCT5FD067kxNAht3XTvfhDrQ7y0v5hMNAwfvV1wB6l7eK+M7JSR29VwWryP5LyUU5wKX
FqYMzz2BLZREYF8L5Jz+k8P1w5XsyRkH9HvGRDhRolfapMZcjWkwj1rai7jXu5TEWWHSpvsqSE2b
GK62RvQHsM5W20OYW8A0YtCU6RitwnxD+XMmc6OfGbYeDcNndglo6E05xk4ABhyVP6fCecEt53T4
McCSAFgyLClD8B4ycRYVbN8DSpvRr9lFVO+gnl3DOutAcr5uuXrtUJsAI3LfQ82Wl701ggVI7pzv
G3EOfNL+8elKf51Hnryn++XcoHZiuGqyin6Lu/1KxdDKbZYd11Ad8HY4Ad4hsw1pDS+dLODsHA/W
YHrg8iRt1RQw91hZcCtApCxwWOrhSBfzL9JhMXfjdaojzilj/4oAR9xfRqn/DsW32j+WA48Cgfd7
28ox1hc0Vzqd98+5+dTbP3br9pdx3MD29EVirPyHRFhf1clpkW+aLfWBeD06YQv1ajCjeggvB30B
Na1vIeLJoLX/suGGktb4k/8g8KZDvKDQ/u2+VMFtwlgaZiXll9llN0/aKxuDDcbG+2ecNh8ypoPt
jfEtwUaYUn8zWK4rdVEfa/8enCw+mLoo/Bt4ibYsvRP+qS3ft4JvXi2wq3lPUEYvYDWRInS2Pq6I
yLmKaAX8EUEpq4CJpieCH4eRHOsryRJnbNqbN6sLVJAF9SrX+sA/Jf09tNrViwqBRfZBj8jsaTqm
RSWZIeByKpgYU9vS4q27tRw3X2ghZaLHDFmzc1JGZxiAb/eGVQ7a1/NM2/ym3LD4AW/I/qaJ5S1a
qvddI57BeddYf2ANapuOzBI+wh9RMNAJE9bHfU8njHDhuf8ErUhNX7X7Vwa+GVzAL89Ytr3hOO++
kbFvj0V6CWDZAqpyIxp/5YE7Qydbu44UrJmONR6uzgfIbXJf4lEcIrRGNIFmAjVGESsp2DfahvPm
gqOHsjIc2eVotlDM8xgfC+KNu+Uder+WDJ3hDiFmTOycdV9BoukL7KRa4ARwAPel+X0DVFBQATVw
1FOEQ5hCOToeBAUYSzygRH+k0qwPljgIpPAcXW2U/7s8ZZ8ipYBMGPKmf7AKZoz7sIHjIfz++KXT
QfuDo3Y5/gJ55Lxshaypt6niwIc5RR9pS7PrZvzUwwi5S3rZyYs6lePnmi+tdhp8xFBzbrYav+we
cb/dhuvfP7vvBIp9eIqfqcY78t4rA9UaRAmxJ7i2ELe/ffqaIRQfGYnEEbFtUG8fcZ8nTjCygxzW
ukQXhzJAcwaHoY1QmmTJI5Yuu9Jtw3qFwEzL2mPWR4Gf1CNztiPE0CPEzYfz9B9J59WsOpIE4V9E
BN68ttTy3iF4ITBHeA8S8Ovn6zuxs7szc8/BtLqrq7Iys0ATsHmbgilol7BnNb4qrlseW5PESwVH
Mlf7Z/2sPchK21wEZKnb9GoNY8wQwBp2NlRog/G31s99pH359s/+kYnNjD63cCaH3HfyuaSYa3nP
L3iCcQ2oNuYIAHG/fFaj8ro8RPtwsT5nH8wxthHWrCif9wWy6LSz3he3EjJaSE9DzbmofeDGHJW0
DX4aXeI7/73lKF8YB4Wotus87NrjIKFi2rr3YGIoASq9dH082zvM4bEXwdfhqFl0sGBmP3wSlVaE
N3syCGGO0HSHZP2HChSE7rn8RViDGBfmAv/8MZONXgEDLOC2MWeBwYVNyOX6QgOjRrLK/4cV0ITD
4gg3Y+WrizO+okUeHKinFlYkOSwj8AI4kzf7ZvDk/M/qnJ/Cxh9HPGfzF26Zcsb6IjDEP+Oanswr
9BxWVq/tO/Z5gCJygBJ46xx9NRkdmWcIioIr+YXc9G68fFacPfigv9CFzwnn3aZqtN2XoaY7gBvC
k8eN7u3egCFa3FtqAzCP0yVYLR/eLTqsPzbQFaTukW7BV7B2AsZu34cJ8AmJxb/wx2hFYJRFcpwy
vCrpRWSF7xVOwb0ZRO7q4N3s69/+Lj5TJraTfkJ4h/HIFWVR+JoTRIogGyj5icDVqwQ0Z8bm2YGX
cUivf6Pg5Sq4DBqPSnRuJVfC2/liGVCdv1wEX5TS+4KcFV7hKdtlAyjMPULxNR3Et+JpdwnN4BY6
JFN4kxJXRh9Xrflivq9aRj9ucd+14if5xHjO9A8Aj2wBX+E6BdryHyXRoovCieO+wKif5rHz9Pfz
s5xkMPG5aHFxB4eke4myDcvxcVrvlHogPiM1pzvjo3MnIc3Oqz5jHsmH888ajiGsDMbtCDrQ3gKc
75ug+u7OAQwJ5I3GkUIzTmU1hhUKCBPuszb2CWMsaD+h+kBBO6A63SZ8beex+pDTHKdUybxYcNXH
9IEmdPu6tFgGznB9U2fn7xNNPIihnxke5d7uK5rZL/4laBG0zozzCy2FIN3KCJGdDRENw7Pksl7k
sED7MYJ2MO3GBBbtpWD8a5yOUL/TCebnhhdrwA5H7o5B1I55nW1sNsnnD1yS8EqR7/1m3Ex0xSgk
VMG23ifnnCr7mjd4C52i3nSXAUNy3ZKfriZZve7NoP7tV+7VHWxquPfBk6ixNXJqDxDr3kb9T/Sb
HasTsAQteJ746vLXTjDrj5GnZa/oOr2usMeNqCS3U+7zUTpZ/yDhAIOHrQStz/QREi6cg2GgVUcs
8EvJC0jhctIfbwRet53vEWXBLDt4PN16Nv7wyXsZX7jY2TA0rIf5plPDnwG+I5C62YqoB5di2g3O
8chgw7zKlsXNczPfgr7PPr7ZA/XdydjOeY0ecTqBOghDAoM2yl5OZkZJ3c6HFZjWh95UL/yteSg7
ZQuxwB1vRvNlTsn9w0+FY8fX4gYmL2LUXr/Y4lEzwJ7nOX0WXzrPPQY8QY6jCOCOSJh+ARS5pGC9
GqPqSiYDWHnB1tKnzNsBmh088hX6AD2GgnHTN3iQQm/ZOfgPh/vZq/hUd5q2W/vowQ/zuJktyNKg
7vgp0JcothHd7vmCYNbCOeSYteJX1dh9Jk+eQ2ay+5hYrGJSZCLr5Y87pLWhzqTs6szSB+DpMGH/
QMq5/QGjdmZsQv6CorlY7qvFH7gI1kwvc5F+1zQEZie8SR9Fewppgjr1B0FKcWIIPfQekBDCXk5U
wxYQARP3e0BSOkI2NUi78cOjoq/LC2aa/Yy5pVgixQMgC85SwcisXjbmM5QkOep2L7smGzy9xte/
rw9R7qGSMYYnIlFHt8/zADKANYWUl6XO6SwztYpVbVb1X9ejLZrfcoBuTkudtUI6SusbgPNyFH7W
C26k33oEztXGTAkaMjbNkDdWcG5h6+/mZ5emtNHzvvQQcVBb+32KAA78L4Sdjpamnz+in94Hm4dQ
lJ5xrodfmcPmWb/HjMTCOSiD/0IMffu4Zg3cIzxplMZmDwz9/ncLwZtRDR4i0BBayP6Qdu/XZZjs
+pK1yi8C/76cTJ8+cKw/oLj5ZQ2m2OkBJzeMkpDQgaWOzbYKu+47uXjXaQstNCKPqO23l1u3nw88
wAy8QzpgLbP2coGhH+DDRwG04FbeOQDDRPGzhDyQ95NbfA8p/XfxbX5Q1CaygXN2JnOBgRPsKKm5
J5tqgL1LDzytt94ue7P29MANrIzt3qRU3+TKQIE+eux7+Ig7qDB+R3MwWyinmKBLmGc4QXx36miU
js2+ewUfpfVvHSLs7cjz6Aa7L/tZ3BOUc06bguBnnxjEuU1RZTpd2i3Mk8HAeR88wpNN2zUazIbO
Nb7HePtj7Uy+iTaW/APVF4zyD9a7tJfivjmsmuXA+6yRFEy3a+rVWbekYZ9hkDqZwTcjMuBegDyC
KVUatOr4X16PBfWNyuw0H2MqNnJXP/TtNDmnCMPLS0YCuurNunFDRnXwLshPqxZOZfeUQbNIRBCS
R9ichKgCPFzggic0J0ytfajbCRMLfCS95IZExuJT1OZpfsmJpvQwgx8u0UxMJejWXt+ltTVXHm+9
lH5VSET4AMR+aBOe9WuGLzwP/OlS7FZdhqK3y5GjcL2iv/6B2nwTzK6IX1QIa8ZoocarG31ETKv2
3LVnZkB2MdPHPpsheG+si+DU0zIehRNUYBgLQT17mGf96D1pU9cefmrBvegGtK0d2pLHDJJOuKuQ
NE7mHwCCJ1IJUo81pINqn93t7frtqUkcGD/xg4jF7HeJizHIc/LEQrMdY5ig9dAOvq3xnJP/KYew
eDGkgQGgmLQqGijtw12jlD1EfVPbYPXvdiKuO+Z69A0y9y1da7I2MF7qWo4Lg+8p8LFEgaQyDBfW
JWSmJMSA55zJEQU4NUlu+onJl612sU9ASwkFOB6veVMwo6E9SQ6kbVuK4xFTSB9g6ZASGEzi9fTa
Ynzlcp/U4dE9hVvfngSn9OiiM6cF8Mle2avcY4KHj/nJuhaIgk9RN6fo5aX7uDMiQ8SSzPr9dYpJ
sYCj8pxiVQj5kAsVBifKwvhePPMGtugtfZr3vxGJ4TVBb/fKQLXReM96Hhwb5g7wzegcz1srhgOZ
W/+VMYpjQ1bmwZypuPVWpDSgUHBYXqQ92wSmftdppgf/ED3nz0B1z1FrBtBag9Om8T9Zt6jDC525
Bdgm6a0DFcAcpwyVg+FR+2QlEaX9u6JOp/f/KA54CrHd0j29JaQeOC+A10cnTyfw0SwKO3gogK9d
k3sO2Z14t+Ce32kIE6A2IAlPBuUxaa2vS/Acuirh+AsoVBOiol3KQG/+2uf19DKFEsXiK5UGyB2u
lC+oK6NpZ3032zOcCDcfu5fUUyQId6QAtYthSbz9a8t7MYE7ECrNwZXJSKC8YLxc11ytLV0V/Jz2
UbQth+4YCWzXJ9VbzJlrmfE8sFQqQUDo3JFoEZrci0dTZvZwzhw7aEnLcUKfHWeQjM6Y3UsRbiEm
uGB59AC0aBXv2Q7jptcKjxWFlDUriBGgidlnDXs0AhLODjOA7291xJ5AaUIbji0LP2cqbaLIux+v
o39CsBr6CFAl+RuQK5q5yFiSTjYKYIfj5kTzAtoTTmvhaNoUt4ydrZR+hwxHWzWWl84t0V55I4HK
Uh8+MVbiklaDgsvOy1TWRb2yrVFVImvoL8ACsMSQzUc+++XbKX348mMGdMAeN74cskZYYwnA3+/5
9YwWMRzhS81QFdiHp5fes/X3qmL+dkuDdQUN/Oop2Es5reC9iCYOV0+tLE8Z7lNn3DdIvcjh6YnA
/aXU66AI1z9AaiCSH5Fq7VUfaTjWjC2toj5DaMfNozMDMsEK+Kud7SBtRWn6ENpMTpv1VDZ68PUC
kGCDAUIftOcOOiJYSJw2CxKdplm1ySzOOGUaXgAeuiRgWAGdUslJdYID83+YbAWWrJ2EiQVjetGs
g6Uxo5Zfe4lqQ+7X0CSoNicsphHC6Pd/fOrLAtBnM7JTeOISv1nbcdKviNHJrVzk5QXSJ4vJDrY7
orVagiVIf6WGzFPHm77/0tmkto/My6cEp5ISMW8yrQBBGbexraCjxufCLYt4EeAe6hX9ufsp3UbD
OrEXsbYM0+aZwZEdDG1SU9f368zwS/JXKnoqu6rYrzYbHBUWq/60FemwaynBmJi3wwgLPHmPWJG+
gsTlhFnfjN8GSrqKcpTecapktim2QtamsWIybWpq7Bh1i49D64nKVbfiPbM3MB1NAakZkX3QkKMx
Cw1pqEVljFyUVdycXfS5WMJRQr0FqgjoDRldFpROenz4ixl7+6Ulpb4f7YIgjtM0VwvvwlCCsO6V
e2BM7bDT0Y9wELBUTcAuO3A1SreX6uXH+0oGDipY0x/RV9DmXRka19zOGJ0F4i5Z5JImx1EgZPb5
1RFT5ZB5YN5E3YSqBT8BLFnqrt7g/6pPypfncxiLxXwketwANI9puQ9xLNd2GOVc5L9GJPdNa0we
SaPtg54AkQcVBz0ejRSAcUVDZ47I0eFzCgxj4VqKkKdC7ak68ojFv3y0Y0GuIUBd9wXG0vHme5Pv
j7cllXw/MYKhJTACycLmRdsDkICU0fbFL1C7vMIrXts/XA/vV+cLxU47Hcz9PuzhlOp/kJpDeAVi
I13u6Y9GtMnHTdq7LwAAVaq1ht6trw934RjCCVsAngslxsX6IF5bWDu/9zE3dBkbnG5Gm+5Bi7G9
wJwxYTofJQITZRc6tQJn+p6Otae7YIp5bd0BXhASopW6Q3r/vGgpuE8QggFJxp0yiQbiXenhJsbl
YL62m24n/1HHw5xlAagOMTu6Mi3vgUl8bU/6Eb3XOylWqzetL2yf70TrH8suHZfFF8XyC4wSVJ+a
5EpaLCl6+OpbbduivMPfpnqi6/snfVDu3jBx2qrUYcoCM2xF+6rH44cbU1/CwRZsfGrmEWNa9W4w
yja/h0QA8NCHc7pBWl1yHmgK6l2UTz89HHgZN012P7p7+WX3CPzRej8d+I77agv8jgdTm54o7hEY
7O7C7SJBonOTn4V2W7Vks3XG0ZCCC33SY2BiXmNnNq5GJ1pM8RaXC+2s8d1nkD/YGxMkMRjS/W3F
Of8JmwuwrdRo36P53Fl7YXdWh7HgrYEg8UXbymzYZOR9IdZgmKyJEEQS8tpNYlhsn/2fO0Q4Klho
fEa1DkJ0CNINFRP3nahpfIBlS7zWkf1qk50xjtpQNa2d/qiNhNHwVK+0nW3bRnolEttuH6IdTnG9
O7Vs3D7oaG+SF3pvJoj9+NELo9NQyubdgz7WmUXCX5Pgx7Yd8tXNZKH3WbA+LUsDTnZ40LPRCuhq
iq/Pm3y2Nv7sW1v87YyEpqibmGeGYrFUaNG0MQ2CfYQsBVR+JA+4qNMjRXc8b9g0YoAJE506dnaD
VuTote26Zx/g3WGDN5od0CAfWYQXULDeIlow7YQ5l8cgM1CLtLW+Nvf1niiYDIvIwxpgQUlIdl3/
aPm637IogykNjGucPYUBQGTgJpW9bJxnmMJOmPsRCO8u9s4Eb6JrrcIpQYx71fXLsRligIrvKFwp
0VvVpNnEYlg8/A07icd6a+vkreAc5z9WhMcar5TIlkf5CLMeC/TETAIB3u+mN3gxMatDLTarjhGZ
NujIC99T+7gQ8cmfFE9AbZ0/nv5rlXSZFSeahTWSZjICW+IxIN3lybtqhU/hwrZNtZKCVs1H/EHL
19jpdvL76hNtIq9Y8Ipo7Q3FVAjbhplAfsZGYB+vjlrCx3R5ru3IBJiZ/uF78CeyvbR5uHrSSyju
s+ecf8oAoVcZ2OOhzbucUAlg7p9MniJS73ow+BH+MDnKBC1pd2bjirjiCR01cjze8WMlInoexF/y
moLBwHFz/9YDaZrZ3kmSPX50bJBkDAKgfw/sU8xq4r3DSp7/hrjYAXlCM5lj9ZN3XBz15YXJg+nV
7y9b0zrboTRluI8y27r2zDOWAfiIb40HXKGB3rnaFwa/8vnYO3v/I1o4cRof9SUT8vQ+DzCrIaPG
r7uFLfCppw/hA+HQixfZCqGrG/LPLSazCQhK+PtinoE3xnOJsTdeNFj0UKIj48cVn6IGrtxubA9A
frnuTk88Fr80rl7Jt+NgLTA2b139ktHg7k7Yfqo/PuHJRtAnuSRpDRPkF4LotAs7bRgaWNcdMWHB
yBjxh8xgl6CfZ96PwVOosbR0V6NVdmKD6dQTMKgNdtvPhm1y0G27pdWC1l3UV4q+NTo/Ju1Evw8Y
nGiDAo91HtdWCGPhjKbM+jAvrjl9SI80rLFhHX/FTlSAMZaV04vBG5JHYWZ38yjZCBMDug7CF/bT
wjt6w6MRQTXmDXuQR1lnLcJJKoGX6Ta1HEfMdOfuZFYtEj8CkryONDzq7pLO+162c5SeF/Sf8++S
lQQxRlvHoR4uQQPGeluuFoX6ggwAJDg99Tn7kEP19Hcpx40ZFU2f8Upg3FnW/+u/jD3Q3wX/ebym
ivmZGTPaA4QA/78RPSLs6nkTaoxgAulJP2xWPd02PlM05dCctex2JMHjCCZ/fwtvvVuZhEqu8/xu
0p7P92I1h9+jCkblvzbCAYdBktg4jP/4wD8P+Is0BFrM/NXysU34l9dg37FsD4wrZaoqqRC6I1S9
Ojxd3hsfhqxjZeC4vM2OyCZRoxKt71hEoZJki502JECceizR2ndtpChOjNziB9qNHLgdEqAV/o2f
Ae6kPRylrmg066ivuBMYWQ9b8ttKRy9Zb5AjjdFg/2pt0tXJpU5w0PbLFu5M2v2DpoxW+YhqDvcq
yGOosoO7gG9JBBrryce1gbJ++vyOH+TqLsjg+qAVVCMDWmf8388ow3BPwiXmnVrMb7zhGcvIdkXa
TJ1yXpJOg8wXZ6pQvstLYwo0gm72JIv3DnZADI3lxm2zLHeRjxla6RJ0y3JzpwW8uel66W/dFfhy
sA0r3S1HwsclH5PVr1bg6kfAJ+hj2IglNeY/mw3zpGL3m7gxxLiLqGKEKZtNo7g1F63a4GCroVl/
sua1hTSro22o0Exawm7RBqsEgMbZ7y3nc64kHGNe7puuVR8nk67BY3uEq1uPBqh2punpvgEaX/oO
CfKI2uOE1Qn8+bMOjWq7xgC7K59bb6/f/ihlhpDJC/9Edjv/Bm9z4iK7onYtcDW8Y6zFRvTD2lug
8Szhd02IPsb85emLm6YqP9BXgclQ2Wg0jQtydQvAu2KqyIcvRWO02vnMrUAIBVsIBnpf36p5ygz6
hTtyJl/PYz7SWzjV5U+d7W3pWBXpF7Xhga5aCvamCj68HT/i3zyWFfPbzkZ6+KsWkB5xI0XfyTFF
Y69Mcqix8MUQ9c8ZHPF6MXZzfH3wxOOSTE4+dZQztpa3IL85FmUItl242ex4HCBD0YaWoq7ebDvl
SRFmcOoQcjlAW60Nlg48pcVNT9uWMjAmy49SnmFa5zk2Ldg48zhj3EjEGdshMHseHSYecfX6q1ji
4lQyz4CgVZtgkynb4oSZhxbHFs22Z5qmsRW7/adwLSvAz4eKNCYLi2SQMpcHyK3SNvFFffyLwwfA
LlwQCpeYMcsrEhkhnbQ75UW7IxFbqeYwnQZXkllHuyRfO72Z1Xu6kDFGNho/FPfs2HIwyLsJrStY
LzR9At3IYupY/HFj0ZyhU1+98nSitzLWaeyecaNpi/vDbIu0KxzpBN29WDJjTNvJeMhc2EVbvkXF
i9/+lWoTPY43wE8uVWV1wlx9/EkWqAxVKb7V2fesNgs/5+24ns2qj2ZRVOew99fmKfPLEHYoUDcx
p3PjYnOpbDG7JFeSLaxcVfKX34TOZ7nc4dSNZBI7Gtpx15t1uchZ4Cxhk7XpwGLYAjF1E1cnlsxS
8jwUVGwH0APxMPM6dp6DTYtftGdbbbgQsqNJ7yFnTs3q3Df0VhpWyHGklN50mHpe2wg0lun0F1Oe
axImBVX+W0wHpjeZD+YmVkVLjMw0TpvZ6hrqK99vAlABX3K2cto76qnVv0k6+sAGjFssZ44TV4z2
TG8aUj7kGQGM0Zzj0XYhU+FHnQaeOInktyIdOrlrPsVYaJAIc2TkZtQJPPmREt81TwZjIZnbBOlg
gpkMLmOCT5IysXJrpE5XBMx9ZGjPb6wv64Kv53nTaI+PHfdr5Y1M6VRVXHw6JKsTjkGqDa18eV+I
JXK7o94VecBcPi2lnaGObLPJ0xsHGEP1F94LxuIlGfeks8z08fWX6eTs4l81C3pFMBv2tFlHMonI
YQf7X1FpbREcoyB/R5eEnZxWW4OtgrLhxKiqaWt+4ksc7ngHPUBTAoein0hC6Bwbm8m/PUOfyY9j
eI3VxK5YLMe5YU8181r+tBXz7BxCxE7CE9AWyDDj6ey2HNw1+cMYA+eDIPjafFCQEeZoYFMe92Zv
lyMEKKXThARqkPmPNc3PIc/PyG9JoA4TRug/7YMzGSO1WO07UQhhaXvKeIo5j+/CMG3oc0mjd7dm
o6O+vPLzXSOgiNCcU1zR/KouJhNgT3lF0wPjLX4bbfaWYAIWo24CTFOPOqG57T7Ro/ztvprzfOr3
LEB3eRoixdpHs1ugXnGZt8fiw5ZqxGb80Gq4SP+HjIvs5TkxbrlMweoFa3wQqcWWr/PaPI7MM+ET
Re5BTphzeuROACnboYrGnAmjpS4a8MFV6/0NpxWeZjjpqaCtrhAlSJTMwuryydsrOsyEzoN5RT+h
Tgker+JT+xUPl0dFrLrM8y7HbfBjKScaMis9ACCD78mxQbIJos+0+p/kFKCZTeG/bUC46AUfqw4j
0LkRzbvLfCgej/sz9z3N83huFCRiOXt7aveCtF3ElD6B+uITBhbF20iTjsPHcy6S/bCPlsz0bbEh
qIIjiXoUaYVS9tsXbvaICS7OEkNFxHMv3/q6lfpCCjJCvg0R4qTx/dOtDte4srog8GKMQN+It4hG
CDaqm4nFFRHFOadVg2vPjWvoPY2JwdWA+Q1apRZpJ+uGwWUpbvRMSCWv1K9XS+fbMgKHUbpwERnr
vHErFowW2VdxbhURiUN2Rbb/L3vYcMnhcxRwh3Wg2nLzzHjm7UdaxVfyE9b+MeTeQ7Er1WflUmJn
5T2ydQZsHkNemp9ZcWTj4zuouCDbTC+FhMpETHUvaK++vumOgTeeBy3n0n04qQpSY/VEwS4/vFxF
zFY3B47IhOOnU1CK4rTM0BQ9bqxK47UYwgsdlSlioQoed+QTtDwbqDTT8cW6rgB6UNC/cdvDHKFk
Mp15wR/det4k0+cG5DaTGcbC9SB6nst2vRVvEke929FSZXWX0taB1dq3r1f73yeC6VrfjBv2RjfZ
HcNbZCyR5H02F3J78WV18NP6rvFDfjGsdb/pdFZJ1BeSiX4O10dOkO0z2lncQAiGgs30TYOWsxD7
PjEVPhh3Gy7qTnCsNchG3Dlcc5wNAOILpANaMHlqkdepoS5cSqOWDXT/HoE9VpjiglM2Sll2g8MO
C6C2rTsYJvGMFqhUoHdvBkJ2X/E7HfxBOJ53UTFymUmM4cnf8DjYhASh+s1CNu6Gd7i7T6tSsxgY
Ui5cCAGgE2pAa9ztWlbMIBz2Fz87Ah4vCtf/FhhJiSeD/EAcVBU4YTIGX3QpMZ9rYcIvVHOVgFks
PxcdvSQph+fhhTcQ0+ipb2kpqdvzSAUl9l3+oQP/Dl3d13juGCHoQTUohg9JuwIrCO6mAzO/5H09
9eqH8K62pjkK4sVxRcQxaQtbj3Gvoqo4y1p7JDZ4DqeOxhR72Cy/+fJLyR6peCm9dROtTSxiXu7f
IAEe+CXS/GhCQimODslY5O2MyK5xuCV3nXmqnjqfEfNQT0aIxc2hN32C6ZNBvbXZFENUcQiGZdfj
ZlQ3NU03LiWcEMRHNj3gfDlxAudE8raTJGJ4amg3wd0QdA3iLVOxoX+XARe6Zul3yyJSBd53TRD5
aQSzLenTxXmZKdGf3HqNjzOsEc4KJYOKZEXdIRUsQIo7Gzz9xYmDs50WQIzuiGFu5MMqNa0uc1wn
bO4uPtqOMHcTUBupsZ37G48dEACIjhnNHifoPcSM/ILAzvrSwVH6FUx2dci2GJMqjJ5qHoi3BNge
ifL1sPCd7oVFT2DisAEzKuJzWzDlvugwafop/687fRcUmXYZPZzyxCAXgWrL1K/YPdFnya5Td9M2
Aawo7g3baGm2YQBOQYi58Bo/rMpA9UP128fliBIF0JwOEwZ91EI16/zCnpyGAjC76f4YjgYhG6ri
SSuoOdQqHGtjA61W+6UP/VWisnIIKcpfnZz+6e62WnrWz2sy+jznPpaIbEl7lx3fwdbzaz9IQmko
C4d8Lw9gunkeqS8+thMe0eFgQ23d47R4Xfd1ENCrHn1DlNoTdgG+Q96UUXtAx2L9kL+TvveY2zuL
+uGUjeJ5AdHdorYg69iycKo3xMhvjRvB2iiqHx+QZLgJMRpdpR2ffI2LB/Q3f2jLmcTyMzCJN3gj
8fcjmYxt8hAJTd2cUr93TO9R3DMYvzERLjAn82mjnyf2YAD7hnPxTblwZXoma7ySSEIjrp5UVdVC
HqiSjkeNkgWfeLQaJoNFoavM4htCGTYUA7AkCzjGwvamP9ZFX/VV6MJchRHuAWCMue/uvAfOaFj7
4ZtIoaZMyBkihifQXmDiBnB4kK/VAlgQ+BliQDOB5XSVuONp/dh9D/iXlKIMtZn39LlBb6eISWLS
z5yCEO9KipqrLPU5aEk//9nhz5sfokaO2BVlMWIKtwACL31wEErHrvCxPyrLpwQHeXj7n/TnQAJs
YelzvRQ90gImjBd8NEYq0PBiaymmuR8erTA7GBStvu7C0mNTn0p+lI4krz7eaeV9ScdkpVgxIdM2
Ehr/XdgYH7wIlNr9K+aXmo8E/xnQ34p5EjR0bXStokCITAul3AZvOfik7TEj/nps/4FnZKu2vxoC
3oO8KaEZJnQZRw6jMrUmA12nNqwsOliIjcny1JyLRnOxaBJll4zp6r7wzAKYgNNIi3ZD6UNpq51o
mGzw10cciDi20TrQlxhizSN8OpAT4bTM1eyZ1Z1xYSiecmBLcHHmWxiM/Bhq8XNatVX9W71XW52a
5V/NnKaX2OlcdMhUX6tZVTctvciACuMT5BpJwUVzUdzwXPEyKuDDq5G7UJORH6oBdO5IL24sBQ5V
zFYlrUjHKgVK39MJhCa48ycGZFX9VRW70KIVV7FELiZ39nhe8tjouZ2N3MERE4MXgWxBnZt4c1XB
P5fT05eAfQmC11Msg8U6CDgIgnqTxtlOqBJCWhyywsdorfsUq3YOwJeBdfug4lqxqbYhdWSdD+44
Is0rsiE+RMt1N5dcjwei9JGD3OwQ5/AVVkSQwnk6PCOnLK8WOd5EFfG7s3AeWqqe+mLlOM++5tRx
/isafDqWv3lXWAha7mMyIJXGVYzlEu4LEhvtSwSdIc3XoUmIe3nGHLIGkrgV+Oe8JWi6bnRYXk2o
pf0V13VvRoPtQEl7yq20l2v40lOymXj3LjzsHU1uk8UauzJ9QVOaFW6mKW+bxi19ExN5NryE5eSa
nI7ytTRratOgq0MFoeo9caumFKF7e8qdLklkFZAUM45+om86qtWA6m5DmvkXxzyl0p9PjFcY+irC
pgx0+JfxIr2Bc39Gn1nuGQCAGqHRrl/1u3zlxyFILd7hCy2P0kZQenpPXd6WbCSi34OwtxtpDrbA
kIxIki7Y7GCZTP1KRqLm31Dq6/FlXZBQ8y8mG3qxoAbQjRhD/UqWs5lJc1wyIW3MZ8dVnJTn7W4A
xWJillvw3v31WMwCilEC6V0XkgKeN6ETLLVDECwfXMr4nPMUk7SmXgaIO+R429L/1SyFb3gdR5pR
NJG0LngruVy4FseTzj0ITYHDsDj982B8Cz3dMTBrEVT0WlyfBnoYhkc6rtnc6FwFU1rmPlHJV4jh
FsgwBgJ8GMxawdabn56HgL9mCK9Pn3crdRgGguv/7Lr/nqBKO+l3s4s237ig42vP5wp2BdaUE1F0
UpL41sxKhyvnHi2Dd1csTxwKRR37upOIhjkDM+FKgKVZabrsSXI27qlyipBDPqh/D9KqDn8nbU9e
KmAwPlhJrct5OQNtos8gtkCPIBARpVQJRt1Hx8uZ4SGcarqKtWWtJrlAtHGx8T5Yp7G5s98XqAHw
CLSdGXMZ5Tznd6YR7uNN78ZiyQrrJ9QJIGWd3EF1hudH4PXXkpWnfGLfzsx+6pmzr/7V5R06FHiC
Qu9dFyWDtWFfVCkbd3lXPj6mNJ98o37peT/HaythnN4Yb271kSPzu+F4WtSHUYpfIw10sbjrqgbc
7she6Sgkk4Ruroc6zztUHTAEzsVMlYYCM5COPKM01fgYhsc4eLR5wgPsAWzRUiAECPIB7C/q0Udb
y+8p2XbVJq3gqeVY/RCZgtllGUg+OqUaYIi2KOlx6xSlb2MafP6hAcyRf4hgX5PaklJyFUCKVbQJ
dz4cGODkSnD4M/bBVxvQgGbYKpfikGapfqsF9yGbCFIR9ymeHoq6sZ9umK+OnsxS5YR7W8fxV+GF
lCPYK+Naxh4Dcobh5NMXpH0ACcZAuZmHvNbNhs7+K4EdJ9bE66k7158/l+2zTp/AudTA4PPx0YL1
g6eFUC64JH6oBBhwhM4OxZtsM4LAOy0UaQmJHRgPnIY91+hi69c68/eUt+HXRDEduEB2qTpTdDpd
d6gShNZDFucv9uabgY3Thr8vAMRP5Vg2oPJvf3OVoNNMEe2bw7PdBzJdDd72G0Y0UpIVZ/MftPBL
UL9sdexsKBy4sm48ChYWoeffGEsx7qD4F6n0YMDcEhWQJ7iX8f1eGbEfXiw0MNoOSSuhB36QC522
9T7GEpAe6ME4zu9aH92neING05e8vQO8Csh+6Od+mC3HeCxBW/YdzHcRzw0J70gt0D4YqmfU1dpF
H9Yfy/jhP3r5YjxIDWOrlzZkK7TPtB0yjGtRInbByvin7/HqMp22Ttl11oORE8xeDEecHgoehfkg
dSrV3+wKD4wKKGuJudWsMxSPD79xPYP0cnEDUTEqGhLTgylstAhufxfwYUL+wVcIykIDWayvBuqM
qsIZmVoLD83kplUgD+mVyDv5YwbfE4gSaPlgUU7clrzRpAAZ6hFFusbd3tEQMn8gkzUnQufwNBQY
IlieZ3nwa8nlzrrW2vAqnODnIyUdACDjfkYW26QKR1ZQgdqcKBfACAhAxbYoIfMtvuSEb80CaFGY
cJWnS0cO1z/N3HtrwbirhBtReIsU+GIrPfkoZlpXgIwrxKHoK13LSOdSrCgm+YM6Xi7lNptxID8K
LMKxygkggS4gcC7KvjBxKKuVRGcbQfPKuKuAAznkULWOCyr+w8uof3I5ZMg8vmjRz+mG03UzW0fU
ldSOy2sUNCoHd9hlR51UIM1HRQuR9/rpTSf8S/ENMUOIjo2IRj7VCl6SxJauYOL98sYb3FpSBo8Y
mwIUxYJFBpTj2oOwYQbtWhC1vekWjpGYEkJ6zkw9jReQckq851kZAABVbG2gAJT6GbNDckaNLId0
hRXQ8sHSSlUQdctrUev+wpmrKYKlz9RvduchQ79FfquRAQ/KEsIArzOUd0s1ORgZTR6C3+NmSaUL
eAsQRoj8UQ9RvxNucX0Csl6+B7Kn0fxwdBAfN+Yuj2l3wYbqGeWcl+R+tjSKnT0xst3Vln0jaEIg
xwpgP6+oUrgTsKmktn3vJZi5i1vJZjOm+9X3sV1MUYyyQVxM+bWTj2knWyjPg151E8u8+6+j8g97
gggkYtosBFSYNXwKPj414X+EnVlz4lyzpf/Kie+6idaApo4+faFZYh6NuSHAFAIxCwRIv76fxN+J
rrdOdVU4ymVj0LT3zp25cuVKVpIeTEBkKvdK5P7sQQBuIandoXymxVCXcL7cPHOBSm1w3dveA00F
f7yVzHMqxrvEPmw8LQnAJStSQmrDUrNY8ec6DjYRpsUU4wkXT/2ctvRxgXUTDg+KGgT3g9hit45J
E2H4mlfM0ua0D0A9Bi2jgHs14Nm46Rtr+AQ3n6T4XBjCKXfdwzFg8aaG17WQCvDYzEe73ugM1jwo
P5jySybIEmQxd5lAgdZiAQ+IDxhDw+0gw0XTxsCB8kiBg1ePTTLUwdzieiOJrym9z5BUiLCbPtTv
J3U7QtFbN/g40mq0mZyprAMAooc/h4eKVzCgvxkEMTKe8z0uCblBV7Rvz/PxPp7P8Rw68yzu9a4D
rGpzilR7CAHi3Bmrbo+/nPBfGo3UWdDekZq8KYXcPTLBTElgIZg/7tUMy31SBUb9cd3RCA+anPJc
qqFFf9roO2q4sj7YNcwB0/1IVT+HJKUMfQGiFElcWHtf93DafPvxi3mrBZtugGfcGrCrMGRIOgr/
DqYD34ge6XgsVRG07YjQVAgzPeL+sMkB1AbIwRBuHr1wDHkA5w62xFrjphyX9LC9WdHMnTpyEp1d
dmJElfHjHC4N7g2QGpXoNm2ogmtBSfqZEHsXNfYi47HlPBccFlUb7fMx0B7FUGhuWkAvp8dgcfkQ
YPnwkGBb74LaQQIFEn268PBpGTOpIKPaIQK6ZLGiDYJpKMlJnxwYqk//fpXFJWBHgN21WyNyDdTW
A+07NIGALo2hKrBQ+kSh21YmAdS+F8fEnjMS1Igc3WhcD0GIxqnX4Upvj0uCqc68gzN4DohLIiiV
pKf7vjiq0CqWx/4NwXxQUOIy++ajd+gfF+4neOlQLD+U2DZe9IQUi7ilFUWHYEjuDB6Bu9iQRX4e
3LlDrvhIi113rkDSXavJmtoZMns6PeJZ75IwuBGwEUVi7IB0JogJbN1Xx0vRHOQmYwKI9YNdm63b
25AuOwxek3iHqSdCt5L16UlKlLQZ1hBjAbQLgZdc1XMn1yn8W0lQekVKu4iByLXiN+O/kn5Bnljn
Pjf7Hui8CYYrpofCCkRJKQbjFh9L7wpNkhGBD7RccPjU2xw8QhJUhVWBLw6zdaa4pOo3wOVpPS8J
Wi9UNRBuRVfUA7yJOhmx6fZAuNeteoQgEQWEIXIdpMEVXMkUJMJNSTnwwa66EYTxRUSFTtny2SN2
eqf9MdgqV+QNcIa2NO+wiK4uBFyjGwmd4HADxM0+l3ngPT8GHj5hN8Avvn5JjvJzSZ4kIEmFhERA
aWEg2Q4oyoRLnBoscQN8qflpPDpFG99gVl58HBcvFwwOmixUSTxQAqnBO5uQp3WTVox+dfOwUqMm
7V3KNU+bY3npO8kksPaaWjcudbANyLZmUioVj164FTy/eIAnnL94jOnkDhy8ASEigjKwhIBThBbg
L0KEzqNpDvEC9GpTIsUZbjBg2M0DYMUeMzt5jpb7PmlnlBJh/0EtwhfUeJJH/7lmDcxPF89Rk/3J
6zZ5wv7+sxrvkONlZ2H+kNS4jmSaoZs7Jw6XnabLr7Sr9vAyn1A6BMY6fk2W9TR3l4AEAvKVK3ab
bgAwOJKSlAgH4QJSzEr5Rv+5cPGAuBNsG9tWGmcs0EgiWTAMJ575ZtQBv5mDrdahir16UyZKCC32
pmcv4RYfh737uuGGVCy6BAUQuO2lTvk52Ar0HbXF0C8sbgHQg0ti5W3jyfELa3HDWVmNJkp7Utdc
U8quywA0hwMqSOcoB/BgD0HXy4f4HzawORX45PdZeTGRK+l5ChZ8hoYidjVgVVlIwhpENdR2buLC
S0kY0+KDScKCbQgG9OiQCybgZoizkEDUbKIDzjyPgWK9NikDsHjxaU6FG7XFs5Q4iDCQxxUEz5Cu
YJ+gQSYUBfzWp7cpJqTWIXeJw1swLgSX7OWsw8JrtsA7qxXa0rcTOcxrnF57IDQgHvRt98R8TNEe
00e3ADl/cAuUnvbIv3go99MiALY0ZgfOugCVs/n8ioZnw53XW5+gmyhh4/CLDzjY29HygcpLIcPC
8aYuEyCbMtGjIOKz65QD3fs9SsE8ZxeipzdO4GnKhgQE5IxpZQixZ6B0cbB4+8z6klpOzVttsX4X
yg/u8MeeXUq5jyF9rDx6uLVVWjXByPNIzFAd8vbNmjfOmXsv1pDjl60NNtDbfZonNzUvMf4MiWdB
hgb+c9DxgV2bU3Qx5LrGx1T/wAugT2RMsVIdbvvzC0wq93RnKz58at4cXwH7W0Vm0KrY6j3CAyKD
F21DJTOzRvSaVUd5I0CgBCxElMhoXwt3Cp4Mqf8S2PjsoyCwe0An6WMYjzYxfbVbnSZneIMXPaS1
CEOBVv3QCImWhFZVsCX7Gs4oBY2tWOw3oj3HkPoSmzUl1b6D7eROeSU4ipl7zCnMA92zZY+Q9COF
xr43KkeEfBgCldSb3/jcjA4pWbTYgnUGfYO8LfwZlt/ApGsl4e6joikVovO+QVyCcPduNZ3m7TfB
rtN5tedUCOMCTRut6Z6u0AAQ+xWbMnImUmH6dqwPqXje9wm/WLC10Z3aHDr2EFlGSCNu3sJt5lKL
H5gEzSdX2CVawopoZAoQ3PfXLKxTRIEbkNN2+tEGHwAQKIZkmYAMiJL9AR5va297M1Bnb60NUUvv
weR1AJtuMOyyAEY0M7HXcFezF7NjJtnWRpuQaUAHjhaktWsN5oxT5R4zdyWxO5E9oyYAe5GEFK+C
BrQ7TXpWkEUKkwOo/7OL8g3KM65ydWFJSh8Li9gb8p7uozsxbgbzHYLU6JDQMYSItprSN6MNeRkp
IAEVEOfqU3zAcC8Ggt2DXfWME9M34VSAoHnSgSiqO+BiNsGKQsO3fjVtlMyI/EjGDwuoU24U0vGH
GQNF0EPQjKbsJFLbp0ZY+GrSAmlGG6WDM4eJPFGXhQv4gst5+ry61S2cI69EPtVDlNV6tYDk9w3e
gJyO0BxPuPUu+QZ6wYHZjY+e60qAFQAFEVqGl7AHMKIW8K1Zd7UwgMXBo0cjyAnGNsEYdHRYkpBl
MST08CV6LwDl6C4cgF9s6DgrMba3JqshCAgZlylustebUf615Q69FpmrRwYgckPrYQN6ysXtNBov
m4XbeYXTLfVKtwvlLPuPARnzUfx6kd9ZwELe+9Sx730Sh3R/w7AR7KC9kGEOZAuGoFb4T6oHZga7
pUWWrdocXS6CYW4G1dxqrSi8U2IZSZzeVRUonvOFL0Y5O2JbgJsUtYQyWKvF1VsZbaCROzIaVVDe
QkhCIMjLZu3hwjb40mpvno8xbjtkN0DNUWrohKsd1R9MM8ctNL9jwWfmx/LAZCARs+U+j9d1tQfY
I0kCIS1sSkWNMQI8D159pjcRcM1GE4uMKUUgCdFTIy5BwDQWbIiYYB99RX+9uTDOLiQ/qEV8YVmD
tRO36BHKeIRz8Jb3Yy78Kb00b6mK1r9AnLdUoK3C5flTZDHFR7dQT5rPO72QqcS6mkm5N1FFDU4/
vC0dd2V61DQIOfwe/0gobZI8UDhfZNh/Ng0+dGjzsCn7H/gAFULXw1i1dIp/LTc0sLKU9VBhjbXl
OYN1IQdnnCcG9dFejY2Inm5DflY/qe+qocLQfomJHikfe3ZgSVYCEDaizKsSOIglRtYH+NsN5xlp
lPmsaN/9DoteCuiJ2XzDpVqJQiBKmFGbSqTIHlfnAo2QpDQOu7A0bArmstW6NdhsNg8UWshsUMV2
nwbQdh6T0QiYQDQpZtS3m2C65sWD4T3SXXU9hWjSwQZaQQseKLMlfqJKvU3xlHA0aXXtTqdM6RtE
QNoeQA6vvTLZU8LQf+bDmkr8jz3S7R8EzyXRJWHEh/BPyP2M7DiFrz2C1ojDjPiJE1HQoL1Tw1+a
qJDS7j2P6c4zo6b9vJz3rBZ5ZT+n2lOI1rXmbj8ZDsYdFVGeB2kVnsh0AAcXCdea5ptMjL1MYmRm
YLu/Y40slo/YEHvRZ08Wu4SMdCM4oJMdaql4CcSyzCN0FNsHh9ATYDNrzWH0vqM7hCFGbGRIwpIr
RsxySLvae7A7R/uhaIwhQWmgnYriRBnqZHsnXSvC30GxClBmvc5hdIZ0hm3prL/LNigWy8PR22o+
h5SNkLQejxzBChaXTU5w4Ql2eSfwulIcdEbx1kFfiDbSvn/fTQdnI4rhX5JHBBZAzDw/ApzvZuw+
6EXLxiSenAHpFr8QQBKnNBK64GGirAabNWkfsrwUaMxYjtCA2QNoM6PhzyYXoYawDnqPMZhRZ0bH
kkXnwXat9B/bgNSmPsA6IBQzOz/ZgMhWyjNr5OwHxYNVT9DsEOZSGR3uhhQ5d2bNyJ4DTOjkl463
6a0rETU8eIW26CvqS8bHmCaiRCJojgQNzWUJ5Tu/Vw7HgtAeYcVoXlIngAl63NsxC5DGA4a9z8hY
DgZTu0Py6GqHkAXqT63LVLyiewT1RmktTulV710XrXW2C7NDx6EFb4bx2MGiw1fGj5hoPiQXmsqS
66Oro+ale7IHcRP7H3ILK3rNZoKKkj2B9mYHJ/xLSJD3sAWAvlJ3/nzuk1XeE4V8DGIoDEDfc4AQ
pBJmU23YImUCG5vOMN75GN9cugNBCWGyebt4/iLdPpb688KvTF/SQQLHA+ENylicCC+jetslJsJi
3GIY3i2ctY62tO+hOc2fBM54WKcxA7CcNS2PY6D4eomOTh91d6NdnLwHvXsQXrTI3rdKCFcocZVU
ilOdhyenjyVJS4Qr5guvnv5DeuS0b012IcwGpG3ovzFwIzH1zoxKGoRFRelTmQq9gO/A+YdJTQ0B
rh1eoCVCI8fV5e6rWPUMFvf54m/yzgC7jUP3w/ER6qCrr5utLujdueVtSNp7qogpPZNPwlinoAxc
fJ/A6BZfiDZhkhJitooQMEUM7hSqOxJMRbui+R3i8zQpcRc/FhNyKKg7UT24+7jGJXEaJDIiVsMM
tAOpThFP6qj0AX0M0LqRkASmXsOAFrE+f0jF1QoIAcrxvYcOaU3fLqNPGLWBwIVXeaLiFFGJjvmB
TKLWAOxoth44oCjmvWdTiQamkXDhMfu77KorZ/2GLeBzwvFDya7p22eI9DyEyHgKB530+9o6eZQy
Px4BPD9CMicZDdYbvUkjqNZmAOFr+3LZ78kyCRRik5uSHUNFXh1UA+F/DBJPIcV24gGY3C9mYYDE
zgZR+dET++8t6KQs4CWnpOSBWJo0MyF0aUQExEIpgjxXM/gnOGMDcyhMI7Qi7RXdqGhqn4f2ByvR
Ca6LEES0gh72w8wpZfM2pe1CK3EzUAwtnmxRSqCaN6whOxGRncQ1l2iktRUrNKK1+llwFBlvmggp
+M4RSDydpoV5rK12PgEdN/RJ4JmNiG8a7fV6RHOGI+nrDQMHhWXL3ulXLVYuQGr9hmjQKeIUI2PH
wj0TD3AKQFr4dc+Fl7GV4fJ5xxHoQlc5Uurob1vCL724DTqIQXbdk5GETbidE7DyrEyf1ACIMe2P
v+LlQgfwNkMNZlUNQmpLZuW8Bu5ynRssPrJUTz86au7HRwEiH0AZIxdxIrScwfTulb4JX6VOtt1S
99DAQbOwbR23bvt57j1DpRGaRaymFl7/k0oTeOWQ5eCw0hubvM5RMMLEJEBWoIy/vG7WJx36HDdD
KNxQ80hAHnhXAof7sOyKnr1o97PG3Q9lFvUvltvXO8FHzYZJGw0aAYDTc2XAEZWGRVFaEr5MiLAr
v146kL7pj445hPzrkkd3tV47oDCaoJzk6YogpZ6fw1iwaibVgkBM4AZzqKjMNzqI0l7X+9d//M//
87+/Xv8r+3FGHafKzqf/OJVIX+1O99t//kvV/vUfl++Xk/V//su2LcMxLcd2DEV1VKepmfz9aznc
nTJ59/8o8kfDPOnKbmLgbea9xgcZlEvlLmHO0UGq+7ezGX85nfXP0+XFQzH2h8ZuIgScrFttpGjc
7qCQ/SCScUYCHKPUEypIwF2n6G9C4NpIm9FqcEulUdqNrpJqCzkOysOcVhmpH+fJixnb208Q3tnN
aSffo0fc1zG2SPtTLBhQzxfdU6obQc+34r3gETvu8O4W8LONyBwBUFKxESxG6AMQvXhmqND6rkjV
oNk2QzBXskXNLfopOBnzBdWbW4/GUbTnU0JpG27O4Kju+3VQB+W46BqTAyEBDUCwqgqGgI7kH8oQ
Ij1SNAuq+xt05iJnlv9lIDVdRupPI2n/89Eezzc9K/Xra4yKaVQg1K8gJ6O9v0hDjCvcTLUn/Zfk
1SrKkW/VIrQIaYlwatvz6+bQJpNKD28SwNGlfUDFr4lmn7winyho4NqIEajhOA/GB/EKOl0WseU1
k8MKvThqwLa07DyFFDiF++DkH0IVvcJD+Gjd4YFaPGIruNFaeZ/o0S5RI4QYYoMeSnZyj1FBjJwM
WZYMtasmjQ9hEY/r6BRf+IP8K2I7OUYLTvLvr1aW0sKUD9JFIaooKUGSL4uMoOlTgJxcAjTSOIgR
XGe3kN5bUZYoX1CbpX8NSvK38Di7zUqIDIgrJBbX5EQVwyn/4Hl9GSmNmf79mhEZ/J0WKtgWI3rS
X/Gc1O/SCi0WJtcJorWTlOygRCRjM6horo7VCUyyEgj+fh5oxRLRcjoA4EOuTE+MBFHo93dSDigy
bCM++kDzlNYTkfppJNdYXqz7ZnAP4bMk51hN5MN/Xo2G+psZYyuOZtiqqjebpvPPGZPV9j1rvPSc
3fzum3QGF0XEAuVAMHMczMpT2xoyh7R+C2kRGuUhAb6XRXD0uhDDoWu8yKbRMphtiZKfO9UWW4RW
tDY15ZQcCXUIaNBjjyndv1y58ucrt+TvP1kttXxUmXo1XmODRY6YSnQIrxFtMtgko4y5clrtpNdH
bBA4M7+gL1Ms+aNki1FpjH6KEM5bQXVH60QG6gz2LQ8cSXxGZgu5kzArfjIcMrh/e+ym2LhfF+pP
j91q/vPit4Z+359ep93E73QIq0KScoimvcEcieAbbk91D1A9z9Q5000WQmzgDXBCwGhVvj4/mjQ3
f3hwYlEuGQ2mJPDJpZ88NlnZlIkSYVCT3P3zM7f+dtm/mG47qxxrp2JfzszrgnlJk1wswzN9Yqul
Q+EpadJLIot1Wn/eouOcpRlfVs3k8l79TV+dG0ERy+KmHXey+1HENIBgze4iOpD5paxMEGmD1utG
pFASosDAOwS0UKRsoWSFyeqw+L6NXg3ccyspW9tITVgerCERAvzzDRu/26t+HqdfDOprm+1L53Xd
T9h3MIAE/YoIgRI1SKnFC5CMrCPUVkAXsJ9tXwl6Z8/xFqGJ/KT3g8L5qP8hrsXXCyMJa6pOzZEe
AcdTeZ7gZkyokvPrC/eCCMvEGP/5+p3fDpiqmU5TsS3NMn9ZJOfyerQepfoaX2Y0lwkf5GvR1IdJ
fmgf2tsEAdb3d7k39H8johA631QYfYnv8+ShuuZEiWSBnGb0F8YuIHaKGb7HJRY1Y8yceUnr2qYv
9hsx1B+PVhGz6N42uI6wsjTw1LGYbJwR48tdvzYV9lZNFaxoQU2kEel8XRh5hFF4l1jXHEtYIvwq
Z66iPz8UXRbXf1t8ho7RsyxdV7VfFp9hOtXunB91IK46zD8vtP14+ijQ3xGrBGMvTNKrInlJBISk
+saBupSY013mWUBHSmDrgWH6+0V6JvEM4wSY6OHBy9EBGzt7ShqSP1/v+3p+uV7L0TVbUw3DVqz3
/fxk6fKdfdXrE5buHtJkFulWGmHTfucR0565a7Gj6qyVoyQMaf4pkUWBSNffloL+m6n0j6uQpfLT
VezLW33RjeZrfEK0So/P0S69RWos67yOxfru2IplM5bdt2Z0a7JUVB1Sq32KhOv8hGhJBo7dsmqV
7G5/eUq/WaqWYymmyjxXNPvX/eB6e92r/c56je2ITteJmcJzoJfSgj5GKKnS+VrmrOzrTnRrq4FF
Malc3/Yvs+v3o/XTdciO+9NzOmivRq0uytdkinoz2fxghZqFE8jyv8LRJYjDOkN3BsUjiv3L2VXn
Ny7gPx6DOPs/nf7WaBz128F8jcVJk5W86KC22auQZCYGb9MbqERb0ejhS3TuyKzSaSVP0D1DYhFT
zvsPRLj2XOH9FaKMinT4zdt3PD8xCLxhYA4aIy0lVwDVmpZ/hwSYSuONYjzEm1TSKjUHdMOkwXJy
4NjiSEprcvntwjaR8RlBvC6oDCqp/M1kyIBBOWrCf3R1ZAuRzfyOjMklfmBAkKyJrnQatZMze7sR
iPlAy5C9vA5w0mdluyTD7kQU94ZGeiOnqYQ7KpgSsT7aZQyHjmJaK1LTM0Lh2644dMfkKKLhGB8x
R4jMh2ramOvRK32lYop2sBDDXVLjN4r/uOBC2KO+8Bbbp42aOh2apbUN/NgnH9x2zxS5iI0rQ6dT
hmcYzrKPcUEksf881+3frsWf5pj+z0FW6kyrbGb8RCc1CGZEF0QzLaf0jfQf7W0fPk9FK3YyCbSr
u4zzNRSgLuUZtOChoTytK5Lz8DhE0y5VgsXRp1kXHX47rJcxrat9bQpnPnIfaRle/f7JbVKco6fb
4TnR0LJrK+3jzadRYah7XZUwvXDVYFkL8wHhDyR43N1nTg6bkrZ0/4lgN9lJUL127vp/fgjarw/B
VjRLUx3HMC2jqWjmL2b8eb1b2tXZH7tG3c8IVJSzd3mkRkHiTe3s1YO/12jQhmTaA90ES0/qwybv
Kk9LRDGVw+T1mJzPZDcf2CYgDwwL9bdoUj7muY5o2j6Pd9b4L5esKjIy/82W/zRyv1z0uSxetrVo
vMZQ2NJGvOg0YtmQxXuSRWGQrGf2N1OSYPuuiWItxKgC6UaDDufsQqkOHaFC85VGEuECiVRMXFt+
fjABUELlNRKn9Bw3ccPkr2YqDtmdhrVNOt7x8+BdhSGL0Y6K98snDoEAOSdFoxDrKR97CRX+LuKD
BxQywSE3J5Yq+SU7olXYukh2yPAmWYxkeHsRKfxVrraJ/2dHaNm/f9rDj8yGWnpJGqg+04VBzEQB
exmxjqKtpfzeLHjpRJSJNUH/BO+iy3FgAvbysZbmY5Pgs9rIZ8SxNKN91+khp4LxIEbJ6fHW6HGL
3B72nibs5E4pI2ryQdkBOP6O93PRjZ7xpZHG4nbvbbnBfdegz0x3xxXaHLTJZXF6+eXbhZUHIwen
y0dXbuCUcBQxS+/R4BtdprlHuQ/5JzHz+41tIuWxwkO+cEVkNUz+SOICcOGrSg2uTNnIs6GHBc/J
5H9uiqNc5OY4DY3kuYoU8Zcd4qtiLAHxt57YTTGN5Ah6L5AwfkFBl4t6m1deRqGao2kbOcJ/HZEm
aDyjJj34GPiE5ysDIy+wUt5ueqPHnaGsxEgY5I652h2XJYNhc3BaWcpwXdoF+WoO9P2QuVAZHDqA
8rwVrHyT5yxzF4VHHEox7rILlBtM+1getlzNkdPKHLhwJq77gZssP8gjKjBWcj55JBxoTKOHdRZn
yOk+2gXT8tiVqclBeLcsEEoHuTIN3SQZKSaKPDl5ljZz4Mgh5NZotChT6ftLLkLeIOtEZQD0kDuQ
X3VYGXJdzpeMgjy5HZ/XWCxkoWCm8xIdqfpnkfJFtrvzPiZjwxXJWy4J8oQzeQ/dhgOq5bJh0ZY1
gM6MlDmd3kMh13riimX34y5ZJjJkMotlLco1yXRgCrGmt/3D+M5Ukgn1PSnktsyKqwUio4t7g7VY
tGlpdXo/OblRGVF5tPWBu5E1IP80hlimi8O6vTBw/L/1nF7WlWdIt530TENGmUSypPk8u7MJ3KMQ
qPNuHqocQt5xoA+rbOfysuzVsmNXlOOR8f4e/wMHEIQIp4Gf3s4DH1G/Gsh8pNI9iQuV25FJx1NN
APjKgFEUjVwpkq1CCA53Argt6fBGEZe31fEUmIiSfW0/tKv/1KYnkOCNU4T5FHVYdYiugEJJRfjY
yAaufcnOK8gM8sagM4LMyGZebI7sxTRJ6WgEZvxgRPmypmvK9/Z82Khs2rLDSwgjQcoChRtwI8I2
IhsrKFpGN/9YhJdYIlcEo8Isao6bPo0JA41/F2KcItYAFQWUOnzI6xLPgoQR3RoVwVABRtVMtE+C
Xf4oh72DYPHVueeemQBWyYfl1TuiuRIG76OH9BrpSnBFT3UUAmktDrL1wqUGFtv9eKxo54FIFipE
oFcGONU5eQUoI+MIoaGKC6Nyi/KqFqJAw3cnauIgiZ6DRhxdT0Gy+WVzTAhbLGIG6qn5WzM0Q/oR
8D4n0sG87N65LU/U/BKHyf4Sh+qKqnwdyN8dic1TnXOJ6/T9JTGbPPuKp19vnKiQYgWHE+yTfClP
X+fNr7TYiDtm9yrccPHEGMltV4/MLxlBNTriMTFE7zPIdzmbxIjytUCF4u3KGQBviGVweXL5CA8s
5c96quF7NEP0u/zL8BWgqN1DMx+H/w3uMRnkdtn9mThquqAX8rFtDeRvdari79X8+54NMkNq/t1m
AiAKSEgqhnmyS0okWbbdfCjnq7is77mEz8hjYQg4v8C/ZDYJexAnYFDqqULlxjF5vEFPbVQThuiI
4+v+FV8WcTTG307MMd0bOdftHSJrHNmJDsEhosyaMO4ag0WFsKp8HeezMdG4jpJrMgIq/sSR5eUw
xwUW3FIu7JxQs8XvINE9VMNBT2xGVy4LunAicfmd2K3qCmZ2Ckuw2hzcDHVCLgydw6nqZzwKGaIy
zPgnHmwdXIZNfjr/ewFlSRGg49A+t3Mev8KDubEO5SHjAErbuTdaQ6sAzl8zU3mkw130ihd0rxFM
OEslahWPWmXxqcwc6d6DBogTXUncH/374NzntMtb+8pJqlC6HMmMOSYHmlFVPAFZvc2xgLtZpI2Q
GGDVyHqSNSbw0iIUMLiWC3tDCzjxxBBZx5HOv6F4UU1MZAGkQW/w9B3eEPewpUUV4RFmDZO2IN6w
OI/EH+pczijHEohCLn1Hu+P30eM6cia30ALa+n4HvND4SQDwJBCQ6EL+yfUb0bX9/b/cg6SpBAhp
dOT2dzxaWUbyQPMuySaAZ4loKCrlgcK7A4/ksVKXIaiXwGEFIvpQ92Da3WIYLk5ya9nIdnBLs+ac
Pr+ReJYCOjOROlswe0GPz+AC3/8LBH2NVUq+5HcBhwTZ13tPAr+8fZMuKTyVdsmzkX8VQR3oV/FF
uyGOYqC11ggbIQ29AN5u8RUmDiqudMulA1nnmZLhWMqZDJBCQXAa4f2rirKNAOCghoCtagI6Ptl9
kLy9h/aEFt9cxPcXQvlhSbUEmv9wSd9XCPLx9f3HnGZGMmCgUvE22Sb/BWjR8YZ+K4IaFUBc8ipd
yVg8cn0CDMrVVAyuuBG0BIF/T3NmmJFaQA95PFk9xN2jI9E2gf0GRyCR2naOghD+29cSj09wBHmv
fEr3Lb47YAtKYIQvnHBxT05skwKt5Yk8RwC3T4VPi9bwCY/j1Za/S3ZF3kGDozfcJhvx2wdmD/0G
4KAiCy4nETyq8Fw8PcqpvmuARcM0YLmT3X/SSC2fFxFt41nxStiYC466IJ8iSZEj+JDTPbYrdgaZ
eLJ09gkZzJrFLbauDJXRd1Ar0KzBcpSZXmyyxHnP9HvrGN2A+wv6HNWRyhJW2CzymBR+dAq+DUoz
PKNPhJhCoPPKNmapcxo5meCcMpvl+xvtlM1XtoFvs425ZD/Kad10ZZcSG6/wfR8ajID4o+IraDh3
MH8kjWIHiK28DywLD6t0CY4sjYwyOaSf0oy949uUS9z9fUp2o5mewjSaNDqyuC7B2Xln+LjTSA2K
6AxT9NtMXvtnLgbmqU+DguWr64i/wIXukutMGUnoj6Xx2cnIj995+gYKFNwzz/DCvv5ipxcb9O1l
XKZXrL3KEV7TAz0WDpCR2BLTCvThmhRDse7q++mz4bHxSi5C8bVwG9PXig04+7wxmEZ66LL+Kb5J
6YIupvhK4a04OmIL9wykNTCiFy4QW3O0Q8EC89JWZmfeJQ6QbKeSXJM9RSALzDVawOmNjUxlKCUP
tkvM3ovB2dF8TjCOJuQRXhTsI0vEeQLA+yrxuFKqZ5yB3SN7jvk3gM5yru3WfrDh5F25Kw334NC9
Yq+kp9WFv8odiDNRB/LTs62FJUD+2T+xO5qxHrwA3hCxDc59OnQxFbbMKpNn8H4W7y0LARvvEFS0
+IZswj/5LvtqLp1veGa3tbxG/yz/OZbnuI2vCS2Q/GNfzneSmuEbF1aD8llcyqd4CDe6Vl4T/iIT
GS+G15shDTjeW7bGkMqFCKS0xYmQC3om2/hOiY8Mj8qtHPtO1ODLoGGH/EW2fC1sRNbGSW+8twkG
i6iyzzJt0WyjJd0Hi4Hcqly+5l/x0ARoMtjg2UnxcJTw1j7gUpRtWRkySZizfVkPrAzgKhU+NbNJ
Zd/gtAyyLKMjkJPZ2yWv1OrIeMl+JB5Lvsk3ykg0VQCoOke22/Mbnr3yHbCWNe4MKi5XbtTg6d6j
S+eAhyE7iphlTGxIu3ZJDc/VkVh+J64F+xOLLV/Y4sQYi0tCm0VksGQn0Nd/Ree139ARQDCbiqFr
zaZkJf8Jbjl7tTgUr/trAr+STJhojEL5WyAU2oY5ehoDYJQQfSkroyUhef7+y8/iwzgb8geitKe0
mL+ROnMJNyjuHkJ+m16XW7qQJkfa8oHYQ92kmo1WI4gk9amlrhrBbXmjK/LSKHxtI3+cOnZS3sJt
mV4vXeRLERTZ6IiXNHDPiWDpQds/Ea41N3tqGGwE0bmwpxZdASGYavas2RihLKwd08XLO2gIsDaR
DiYpjn4zQsw/9p6k7xq4B0+pde12uy/v2N5OEReyR2p0cpfo+y6lqP7Yvj1H2SHMj/gLF9jTy6D9
cr8OcA/O2g+iANVXYFumGdhciIQD/Q0omBM+PBWfa7/7AU0Fil8YcJrPxiI4nHDwt+TdG4FNO7Sw
9q5thCNs6nIfoNPSWMH+2t0DoeAc/cUXZugGSkAN/mKWO55Ohf2TEn3U3so2lV0U8FOWRlNLrOme
li2v5W5t8VjZDMqEklsmd+Kk29rd9xfUoOCbI6xBB2oBCGvERuSTVTsfqogVnoa8fuwfhvu1rEHK
92mFujzhegIussx3lPFiXj6DBZIBhocOPIxdehTSMbV7oWzZNUUX1HtQqUb93gWBjGS49WGds2dV
LOnKTz2ffO85hhZ7bNFf+oPebI0wo2/EzT3Hz0sErwvPo+5fWzCkRf5e/zT6ep96ErysReBQlNsW
BZg/44Lqb7LwZBmb5KJI88jM/+eUbyyut5N5MKv2kRbztae3LpegQfGkWngQmqg5fcKrc87+n0+r
//W8vyw1/bU4FduT8YQvItk9WM5JM2CG4xLU+BJCuliE1Sc1bnFB3Ol0950zEPyLsEW8efm6E+iK
V7/HF6LX9TsfdEyrrhZkMZATTaC79BgCMBCIhmQMEZC4XAI0CxYHriY+0f2dnrzMxGtVR+ZcnB/S
EDjiICtAIjNBSQTREawI+I92FumCa9ZxFS8z8ezwdfGelPQR0pLvgtqNvID3hAsoxAnqaMQVxn/C
bWL/36YaYi0POh4V0R7XQ2N3l9ehq75ZGXi8eKPyUOQ475hAfgMTAfkhgpPA6ULq6xCeQrWlx1og
afw7ZpH6QNxWcfv2we6HfoTQDkawQvXrHeaLo1W/fzLJnorPJhiDGHDxYvKpeDKEn6EEzOJi7BIJ
LhZvJ+SdTw1fA3HcLCI5bfSdg5V9XRwticHEXZDC9+aX7DTiJEhsTbPZ2TtKIyCSUFbOdp4JE0dC
kyObN3oP7IrCYZJ97Rs1kL1PAhEl1DfynorfnejFVqz5EuflKdnG1iXSINFDHrx7Z57jJdr+oMfm
2/H+TtZDvsd7hW9BsLClT9UTXuT4z1NZtX63hFRFVe2mpLktQ7IFP+W9to39SW9o5XMs+1jBlPhm
d0sYQJqLkEaICpKgKmbiVcurMj/EHZcI8Pt9jRiqzbgIs4/FxImz6XdsqMD/0OZy3AosbBEZUJsO
dFFdJDQFytw9m6uAORJgmmPBgO7AORLaP+LdD4ffFGAgWhisKv5/8LoE/gL7PGJzLbMDAAh+lKm7
TtHaRacVYwtoVA/39IAHVJIPG3ChtPFrgEfKTv4aSiAvcaM4MQLfnLFv4iFJtKgQG+7ADLCBzHaH
uFG4LpCTWvKTlVDHsqUtqYH8HDlj4kMrWQRPcrLPd36Whk8COLyXCjKSDd8mhPt7uvbX9A2sQzhH
atMhh8OIvdM7Pw2YdclPlrMt6PzKshK4VA+f3Ucf1lioY0/4YmntA/ldFtmBxSYBCdlvaF8vIDKx
U3Yiq0rQt+yHPElZXYTiPOvvub1PrijN4fMTYsArJBaSL2F28QLbJktOQI7y8xIrNKuPrkj3wzU7
fJgcWIbojcERUtWrMyeWpPf3vyylr8WCERZKGryAfUeBlM3ICgChfMJkw47Kmpfruc4ERRHSkQwM
4kHwGw6sIUCAOJe7fd+d5PTvLcmeywqVrKIwK+RniXgkyhHnXmIlk8CLTpEc0fAElaNdiHfkuFXr
KVEw0TZVpBJmixVjJcyzlYygBMKITeDviRMnQbtYR8woykRvx2/3IZ8WApSRwK/ZgjdIQP1Na9uy
CnQgA/o3488QwdOUMUCCTuAAIau9g/349alj/eRwZ44uhvkcCCFO3vFMv2EJWqNjJwXZqj/lYgW0
gAX31zmm/oYiZquabVqaYpqW9fY0f5pil3udX8tMr9rPuvd8URcVMr43IGF4oz8uMD+f0Z/NkPYb
EsI/zviLFcq2p5fyeKlV+4ZADHmiSi/9BySXK1xyy305Ya56x3uUobZ/o0sye1k9RiTX1F/uSZ+J
fnlGiyw0H57ty713eEXOeVme0z9fpXD6fslB/uMifyE1NZV7U6kqHstd97jORjNpqEGm+dkpxM+4
NP/iZmj6/4eU8P9c+l+4I8rCOZx3W/31fwk70+5UtXVb/yJaQwHBr5TWMcbEmC+2lFgXICD++vt0
3feeuXPWXbNlJWsmMUgxYLyjv73gXtej9xBtfjS5AvzwWBUapKHyorWHZk9BNXqZpnN9atbdwBNe
8pi6P9Ean2rg6EnsEPUUoty1KEA23HIrPoSxCVBwhUb0PPjaYgaYMZadmiHBNJ8X8WpwAw+7QC2+
UAVxQlvEi3JL6zFDxOf440IMtTlsBUJ4nBg7XxYaO95GPJcGD4Tbk7y//2hN9dfimwL9MbPqbhVI
qE/Nt8I+PKjD4gpoaV7zL8Ej7CqLOQHQMGbYLwEJ25meYW60pP9w5VGvn1+pxvgddcLhdUH89C5q
BRZ7pEYZTSR16NQqVAvGfVh3RaG41UPnWJ0ZsJQE/09MAJWNmaze7R7gisgbRU2Dt/Vo0RNSE9qm
0oEtwtclVHc4H1VPEJSgKIgjPTi/nysR4EhvBnrTp2ZNIi5/imVA9BndISolcLMbhti1HvjnlshV
zbekPANvUbcJ96KI0j/UU2Ln780/dXLrHzXMbk3h+kd9QR2euoQChCjOkyNPC54saKJlbiqwTjO4
QDrtubpVms/VmlUj20W2lw3I0O5WPzoY8VrUatc50mf7yX5Ed/cGC45WdLLnFK5BFLUJ7az20+6R
GanK1Yq3Y9rY0GNPiLAACPWmAMWcAA3WJRvUgNVm6ZiicoNNJ/YYVANOoWpIcrMZwefP1lDfqx5R
1WF0budLkPNiqA6kembq3qmHRwuc1hz9dH67Vi94WPcuqIeoZqDYECoqMuKdlK3jM7iRdMkKtqvv
Sal+FXUH5RK3GdeUk0U5q1/dduC2EU7KUNv1uPAgnwOq7UcadIuh7rsbWDqgpNa/OB3qA75eX3WF
NILUELxhdT01k9VxVkOR08mY05Hcv+qsCnmFaaSKq0FI6pEaTLTR3c/iWTWWRm/BFb93JdU0VtNQ
bflbizFZ/QiD1jNBp5wj5qh0tI2HGirTnrf0aEAznIWtsms1HCO97X3/tUOMNMagxux9uWCyKtCc
Jc5vm4ePPoC/+ZkWIaIPqHV55DKoa6phobF2AlLHYg2zuCOAr/gWZTfjg6Yv/F11FehbcwG5w1il
pBN66DpHYlfce+FZk6Z6OiHsdnRjQXHcW84vw+ep7hGw1nUYQLfn3qMYmQJEOZx0hNJKQ4RLw0h3
GGoVR8zNyKRJpq52rvGkE0LsdseaaorHfFWPVoH6TdY93JKDxbuJgkLnsM17ahjYvItqBNEsZT97
njcedGaLHueDbMjGk8doFdgufN4bGqiMuhrAunhaoQmTXzxrqGkv1jwpLDagy9FMWpzu2+CjkdDC
Aksb3g8sdr6ZcDwadCTJgRUwJm1CdUsur+6+xsPt0BiknOlLG1ki11NH73LHY9PXw0f5PvLohfOs
w5sDi8wHPbnglr3rYaXHH8A9Y4JEdz2T2GF9iEp/3xHtytLr2Flc7cfYKh5oOg0AmVKUVeQbozP1
l+chvCF3mLNESuMFblXgsdRVeIjAbzIjjLwQ56OtR2zt9jcrWvTQdaDLmxHTe9o5T534NGmSJmzd
ugyL3gL6AcS2iRtvyKQ9j6vRPjSH+9iZNTqNjoVOYh9KPSHVhJaWu4uvqUaET6pPlg5l36boVVFZ
zCFTM52oWNQiTiig+ttCh++Fo6aUFlXsrbPM30BBZHo53mi2mqjUOt+N0XL1N8HnygnyuPmQx/i+
oYmBBodDfmigV+wVIQIpPMZXmMP6jTqoiugzw7mVmtslFGr3agFatU4dma0dou26t3v93Ga+i9Oj
OV4lNeCT3zoHk63fbSD1xSG2Y0RLAsGWUKUnu6RLpF3iFRGio8Y6IEdsEWZn31z7yfpjdQ5ry3dG
m4QcuCAEzHEQTIbf6XCyntWrpFqNLXSTxnfpf5MXh8/keFnG5TJem+/t8vPQiL3d+6nxxNbscXoI
zHWSzdaNqGiOBt5g7fS3LHzsaNMdW4nRfppp8Yw0bA6C9nBejJNPcHEmU78G4f2Up+Q18F0EREVw
/alwucQbr35wEeA9TBvw3CUyOvdW08h9bD8C3dPKRbL/kw+wzCQ1G0Zcb1R8tV9QsCHEA7B7oo73
7TLw4tPYDN+DaoCRHzjZqUuJWg0453nYwAkFTA8/PG4VSEwUKW61xzabjN3u1YvLDNFZf/thTy/X
IeTExltTbd75dmZa/rG/WRMbFRS462A2cYlLVAWvWx/NHI4s+JQlEAsW48tsG6YR9ganqOy3MIfD
oWx+RCS68SuD2KwLZrQYqvLfZJxbQTou4RfIHoYskwbCPc8KtqM5PlvBzVkYEp1/LkMZ4a4TZ4qP
RIaBS7uJDtVwH65m3/li6bD78Myg1Q69CZoF/ONwrsFOZLwghQbDDlydQjT7Z8iT+Gohb1hjNNRF
fTeYV5/tgGFlmFG19if1eJXSjd4N+AbtZHi9gATu3RBySFhkIZ7i+IafsrAESp2htR0mM2oqwPjH
Jf6RQMRcVN0LuOOY82X4Pc0TZ3AleG0nChTcVng9E8j9+5CE3fjaP317ZGr40zSyUGTGzscaywmD
kLkP+9lGKoOvBRFra+zuZ7E1aoXcK6SdUd+HcTFZ4gZxPkd11AyO02sIhW4FvavZI3G7Sgh3Pfvo
2h9Xj2m0PYborTv58KF6tojq4pee/7F+laitHOOQNVmjeU+hi51gclpn5pszsxAZ8EE1buFrFpqf
iyeLMAp/B/BaR6goXxcIEu14vYzTc5gBvKZh/Wmm4ZVclE8UC3mMMOES0PchqCmZr9+XE/vSr8IU
wzGfaAImwxdaUbjHooXzXhcEnQQM0xI2CSkBB5wKr90atfHALxCshwWr3jPQalgch0YuQQS9xqFv
f4F9A7ZKa+lEvMmoCPfv83biN7ipDFT0oTkQvAvnIRjTaozLl5p/Hr4a3EaUh6GK+aDY4olYRuL6
HAY+jJYq9gpCZbLatx4vQXtoDFsPebjoeEsffg/siGCJScu7kO5rDwEpvcinA6pk6mDazdEpXL9v
36P9e4QVZTMGNK4VZzBvnDBXAG6Wu6UZusmJXHHfhXVBUs71hSYTO3cBB39P560V2PYZj1P204xp
NW0hTpzG6o6e6HU1+D8YWVg+q1GErCV0vw/hZdSgf0oXkI6WXnMFrdafLz4PhFwc0FTlD/pU11Gd
ypLX890NrdzdIIBtVCawJrRFVFfZo92RX51B4rtB1bwfLt8kCsAsqrsEsAMqCAtMx9XksmPar6Ha
WZdRwTus2UIzzB/gn0RNTKrUphVurtcVYE16LYGidDkv7Kf2VNvQa9QDUA8QcAI6zwkC0Q14pGtp
4ZXBxKSmohqp0ows4kVHyrEGqxqtee4Q15mVlPhNlz65i50LDejb5Pe9ig5vWxyyLebGY7zpSVvE
DRZfbzJAZknknWCoM2HSW36qaZLWF5/72IxsCB8NXrnCPtYRWOcxJ6InpNst6sl9/oSpkaDjECqk
pjUtcjBW1mNvQkp5svB4oDtHNZBUFLFMEuI9GbTf1EynXfPToGGqBp16eGrXHtAZqDGq9qhOUPN2
8UTm8GY6yQKboW+E5+QM2UcgtIDT+4dJZ/8I/iZgWijc9m0H3rNBA2WiNWx1IGwTFnPkLzFcm2nQ
qJGtlt79XSS9q/uQBMCaRBfQX2XJmmiGJtvUe5md5m0L+hlwbc/giQ+PhM32BefqBfrVecifPuwT
5BtwDyRwxAW1s39mHL3xqm/9sV6trrg2zWjv7eLGcBsJSecgQ5vADAanCAK6AdQjNW4ELtFjbmeY
1S/YNOa3jkhT7BvGAF28HG9HZRO7cOXf/IybiDBMPtUC3g400Pa0MnWGdKQmQx71OzQZUWOq/nqY
A10BOAMyLRMwTkAsdyyEU6wXhNQAoRJi3rgr/4HsXXAvkllQcRI4cIOv5c8l6ErohP4l4aZyX8Cu
dh939aZ+LKaW8Cwi3A7MdJnaqMI0+NCCQloXIxaqtpndXn7D2LQPNSWp3kP7cf9qqBjHhQELZ9Xt
os4IExFdZsm6R2ieKlitgrevWvsJ49Pyk6r3VeujI19V5Z6o+9Xz2A4Jg+q0RnR5+3irc9jC5EUU
0vapqim57Te9nqwbeh9ZUg7VHSFRB/2jMnP2nEqdRE4jyzrhLPcbT7ebMToDg9ABoUbdAmQKFRcg
moMzaMV1joUVEobCnt8PkBPL4V/mwhLVJdGJ1TpFuksuGr/znhv8Zfqj4xQ+KaQSdLBTT24nibWJ
/n/DMQGuJZgtOrrsFcNct4BuBzEE9QQSj08AiipkVcXuswW75RgtgdiN9x3uBzyB1DOhs3+75lxr
+EIsCafaJIGmRNXx0dZg6WwH5u1qnBhMBC4Dn2fxntWi9tMQgtnJe/Xk1A8FamrU6AVcLBaNWivx
9U0Ql5abHG7IrzUY7+e2PRA2y3HJ0ojlm9BWp4t9hp0FnKE1g+5OB9Sh619C8Blvf1FR2e4/CxT+
B6r7ZQaQOpvaSlvNy3QJPkHHBOBnDalXVO+09gsgl6KX93acJXaKKzW3hznIg0AQDd3Fs/hKGoF1
cvwUNqwj0fjiDA50THcMGtCP6yq+gY4ZKxINXtaBPXKj6TWuZ3du7SrZJa3AYyEI7DT0nrV6VEuO
NeGyK2USQAu/4exqYQwUtYu2rPl4AQjBlnN6x16kZbqBHl0AmTvwwku6LKAXgB/aIJxqwSGievGd
Nqef61Mogj7QOSF550/AZWDx15EY/ywwn1vP96WsWGl3NYfgDMEHYomVLLXKvpBD0dhtbjedUMEZ
ux81pBbD7LXusR7WAQizkBhfd6UHJ05olVa1Z2AZoVtCI0QCl3GS8JEtkNkeqwTZXhkWXkJoMV7E
7HSYFa1Qc6FmUYwSaGb49hNCzVgPSt3ZywizcvF+RxZNBCGmau4JKVWbRFwDtaHOal32rxMBmzaF
osld5VIv6L7TjeJFxUfBnMFEw513ZyQJ3BT0eVdRiXakmVYNjDvzTJwq8ZP4/+uNgsQdqglVvLET
7CFKJzpbN8jzNj2ILSmO7YF7+pDshinCwwM+AGo+EyfKodm3VgtMUOb2Wz+HadlKMpqfUniJ1Cx5
v54KbHl65ybnTCIn+KQOJGOpxWyE1zdejni0LgE+zPZCkjXZQ3Fler+zo26tmc8Gcei0j1TNNB51
eColSmoBlRUiledCc7vFZwmhCnyZMGYeNXSW4NNp5Z5FTfHvOu3n1SAdpGTfBcKKhUkvOuq8W28p
Rgja5p7usBDrbR9++qA5FRtddZNoeSUcN72nSF8qyTQjZkxG/94wsP6hYwAlx7U9mnVu2/ndq0ur
/eV6uaA3U0BQ2W1G10E+uQysUq7URDQvYNyeQuq+jAL5/efHJTwRh5MfojOXPqE2j1S8u/gH86LH
f9+zW1v3Vy/jzz2zfgmc8/N5savbJynh5AaNP+Gn8QrHx+tJ/3aBa3DCTqTE45VV9WiRGGg24ngC
w2aGOde7IZJdEc5GhF3g1JsMItzXqcfJM7110edzwvcev/59p/9ZvneTlWO44nq/6R7r4/pomJvN
7vmljPOoiEh1kNMCjmm7keQvHkgR6htsSvbTtLMd23QgtuM1sWeRg6nguQvt9BisXwk4f3Rn63CS
JIRrUqhPicSFovOOYTyMO8JKYP0TmAmsxXIKZTOvySYKPmWtLoKbVh6wcWDiXFkP8GrS30SAg1nH
SkaWQn+zbfhfQ4nOk+WY7RauM07LMVu/WkHnRlns09Qg+uMwT7dPJ+z4KnKS0PMnOY9A2E+XfjsL
z2XQ6JsU8RC3HzfWS719z9dhA1ZOYT8dH9aQ8NqcIoIlXMcvl8PDZZam/bT9ttyGtUPw+XrsAAit
MIffdbYXJqzTX26Khtpkfw6925F43Axem2vZuJkl/NFdrJxLe52f0uOo3r9ULAKM54bTaZcgVeAG
xSGGdLk5J+Zp2N6GLbdzaRKdWCYVMnGclart3wTa9j/tD2fUaTVtz/Iavz0lNl4ztYusaU1fJd5j
fevH4QO2pWlk26Pv1nyTFAbABWjO2fe9MFl0PmUr0Vn2vPozlXwc9y6iQTodfAoxt4crhlnX4W+n
7TdRQ61Hz7QdqE5W22z+fpac9/uTm7rr9ujcHDiraGN8Y04UXjev5e7JwEe2tRkW67a/bE/+/a5r
iMz063r91xvr/P1xvVZp+9xY1bY3OmXxig6Q23EX3ZUVuznu893luruDSJ/GFkv9U7TK/lJZuf+f
u962Wo1Gy2lZ5i+rlbqxP1wMusPPeHQFrk87ODxOt1+7iQcsvB7vRmXTd/XssvCxc2LjdXHTI1oP
R5JnqiAGrn6Lq0QumT4l6yzBYGJHZMqeQLdLt5xeB0gjXX+TkRqDqHtOzC1pAb5ndiV8W8L6OB3H
ZmHJfLTCKQ/na8v7yKZIz2j69PbHBwRqX4SzrerwYTn/+CgXcRuTF9z/zAhv33eM+x2kE2knf18X
kYnJaB3V3IB+liaXbUzfC9PI06FfhvQsXt+WXxWxFMOKV5yGuEAT8AZ0SF+G9Dq49zyWEbvJGrX6
wYtxF2EGlcc1Ka0PnAhZ6dovxQpH2Hb8sfK7yrrvkjCHZtnDboPMrPwRe9lW73XYx834q/NDehgu
1eGz/NrR8+bJeXJd8dzz+sFP9v3Ue27F7+BLwFmImhvL4OwFDmGNfnb+WE7qduIYPAOzcgLhzugR
Dw+G6YVlm8zXiAdmhpodudLxBdFzPsYLgtos6i3q/sjELn6JnBBQF8ZysN6DVfUO82V/2T/AUInx
TIaJ+bg7YKeaxp0nTOBAfeuwidbTtz1w1BGZW0bKApjZCNaiG427FwJvuNDubHpu+IAe08mkHawC
r+TLuZNMUgyyFbMX4yzLnb55Ue7Pzl9sk34zGSL7ZBR9uDE2w4sw9Snb4LTGTTDsrX8lTxTIfhbN
cb0iB3m1wqkufu+Ze/z393jEP9qjRSZKZLon0ag9RV3yiHEfGYacakwy8ZaswoUxK4pJFa1z0lz7
RyTxGbFr7XpWL0aHS+j1jsukGdTmA06dBXPNali9N4OsMbZ/nJRhifX6wQ8xiD1EfYzoCPnoU1s4
YFxwcunuF4lRJNbiwSwm8rOuTjjWJhYlXrBoHfy3S/fjyMFtye71T1zH7h7U0AlPy6dG/VNcuqwD
Pi+Da3c/b64CF4e3eVkGjEcXWV2nfq/fPWTBr1keXsF61d/fdbJxs+WXSOBXaNg71T5sDHaAvjiz
jfdj7F3QYF+6dsu/7HAQ83rrOQRN8x2tvRnlo8XPcUoP8OpfB+V0+CbS8pE7izKEZ/AKPLfbxspn
a/rfi9AIDComI1iEIOoL5F9GYM6dEfm69Zwq+xZJ6VIruocZkGn/+8QqsLuCXjRwyeKJrKAi7hUn
5SvwpFRtRwYTITasTChkvVfLw5DpKqcJyfB2U+R+/mF6vgbZC1B4F6+50Wos1L4ZE8IaH6ZkdU3N
mM0QbdY5QKQH7GuGq6/yRYAr7F+JEyDVvgP3BfB4yctpBO4PfQqDMPNl38QOYEvNQDZSl7zMLm7y
MIMJvA54SRNBXt7NYc87vcZLcyDxCAsFmkOhQFQLUCj9WrwuXi8vxq2E3Y2L6WHKzVG+k01mNB93
58hdYJGefaYQE2nDbQoO4Uyz7qgAjp182cmT6DN3kRrXPWZhGdrNaQNPq5GDX8Q7EP511Gz199T3
wEmQwmUmrQiwR+UTKIeMXQbpLgqzD/hb4gN42Tb9KJ8C3FrczmbaRxlyCKunTQOL0EtinoNrG7fS
9iFoMITJNAAIdeBCW1EFLeX8afRWVtgwHxrbnpu+bi/vbQodZ/eUl0mTk7Pu0wj2OcBmvCCvzIOz
XYUScyq/Fg9SijWdG309AlQTX24OYEzDrT4FRy4FF4NUHV7lYcOw5dKZYf4FAE0fCZUEu3h9/vn3
6fOffU28/zd93chWf0yfp/P2ZG/la9JfWsHrmyvPWWz2YmQ1BMEl5wiLVQZVQABC5y8Mokb7HzUB
f7y5ioo/3txzzu12tVhcppcCpKDolWRxgBKJZaG1utbNAAOsoGk9v2k1D8HEZgnMWi6P1g4XfbEM
jE9mG/zoLnVgAOkuQ7effPA8TJoEEBeMymySwRplpmoMlTsdnBZdg+CTkXOkp8Dc+nh8kTD2Rtq5
6XGg3LIqtMM70Ue0XXVdBWhL03vhaynoubfHAZ6pM8SinDldDGLRAQR53IVg2m+4pQjFHF4n2nMm
6ozcke9MEMnYpTvTSl6brXBBBc/Su21/pPtZv0sbpP6v1rht1tI7QHetqYWECbK+E4y1OEUfws9E
F77/nkxjInq4x4H5UarYmLcVYxsUWk0DQYDS1YknikkV5CxBOfWkgSPdCYNmkLx/H2hATb8KNZih
brvNOgHCumXB3fvvi202N6WXN9c7ABC05b0yrHsQjOjqq7xxHs4huVsjyiUuMZ1UdOSvmAqc3k8v
+DunEzyaYgqhS9M/vGd6VMsTHhYPtW9YR2X3EmacymZgB/zWYG55qd734+1cVddh1BjwhL/yiOum
rm9sglVkMOOewh1qYm9AVV2SU4HxQfuB7uNw+brpVyS+XvpTg4lo89jgpnAho1VJ/V3wYEhWrNgO
b7tHiwb/laDfrefvngm2S6MNKb+UPJERMULeNt/LJ2PkkIqKy/o1tLH8HHuhR9YNFr9fe+Aw520j
B+bOZTb96BKNVgYy4Nsk9tyz+F+D3lAVGCQaO+z4CEfEYdlvnJIMA8oJffrr7HyG3bZLeN/lg4ug
zuavNt+b592Q3yy6rXBO8Jrxk2LbP7YHNJYnDvfzJnz9sujBmYyKQ7igt3UOnqspUD3VSy3XW6+/
mJ0ofx5Nwigz0t3wm3+jvTF0E+YYspNI0FiBXiB1DokuugyLcZnU1F3P9kf2tsUB9eP4vX7bvp2/
a6Je1jyd3/C08RFYYdIRKmbGxlN3MVlEHuanIHmACgdSBFzmuS19CLN/oRdBAtEZ762nmvfcYaCs
YML0gSSw47PdKYdk9JCIBFxFhu7mZ4Er1AETr95heDZx2mNgwFoBBAvJiV9EKbpaRT039wqj92Ja
oURF+Mt4Q6uYdJf+mezzBQARHvLKJcn7aVgQYNmCvEDlRsIEEwcBYVzsgERLdHGyg5/bRKWi7oBw
iNxnzkM+0VzSpF9BWBqWvKuY3BsOwSYy7Wn7TN/uMVPnsWMToKrotl1IntGwfNP53XHK26ERcu6G
bbrmp5kMjIcpLeSZ2hqrmfkX61bv99Lt143Z+HVjtu3NwdnXWGyp8yCw886f120KIQcelBPbkbA5
HlI4cpa08BjbgFWiPLoSDvzYrztQPyBRnov0DTCb3EP5gRQIXOpAfJEdoPFypzvWD2D1NN2HUFAA
BaU8aNIOVVuz6LdvfRpRk9uQCYzBlQfRAfox2PrzX5fWf3kiNX7ReluL/HAtm6BMLyRqVSA2NYFp
lBGnYDVJJ/DIKdU3lGptnhapv33C9+8biRZj3O8to2dVQySfz83QQ6zJDcQSgJCAv9kzQmn+9yfn
DbL4Y5o8H3eVszhmF+wKuSiPdMqftitkMqL4NdLQa4WrF+Hcy66qH8K5q8A9hYefcxhPvic8rUjs
IGqBG/BDAbsmiRnQKFmuqqaifgFI8968JI9I2NC3L0GkQEd0V4jL0mnxeeGWnG8G52g+GrT8eUCW
FZq0IhyReYBrvEU+E4uJl37N43yBcmExduAzYsO5C63Dw7npw5lGvmcuh8Zr8cIjepDjC0+SwqZT
NkN3Gxtup/nThN2xgW6Hym85dr1u/m5Rbl/jqhh4lNbJKlfR3joFuT1PkSalsUtfqI2NEisRhz5h
PjXo3i4jr/ahcEEAe/GYMVgHtF+1IM0GVXQNN7BMNl3WxOMmkSke4Qch+2BlIUlGTNHLIUvhyWUz
aP3gdSOXHlZcefBhYIxE7F+fcKyYnAVlXGsx2wjrS9h+xWN/k/u1R2s0ylYoz9csLT6wX8BRuBSL
EGrZJaxGBOyFDTvAnd/RRTnGV9bkyg1qsXayA2ugrJRLiO1/Z/ECE2TTLx+Kt+lkF4zHs1mBPnkv
GlPe9K8wI5Y8nSrWrzl0mCueXfk0/VrNz6Oca9PutPLQsf3q68BCcEoPGcPW7Hvbu1gJcwHxdtFg
Mk4Z4axXX1JXEESE/CFIyIieTFaa96C9eO/HLzu44Nc/w3kfvsx6vAasezSja7fywubFd+PGwOE4
qogDjBRiMpx+J/AAeEQWISXIhgn9ofi8Up5txDTbQdu5+UzmIcysme1v+9vLW7V/aFEuQ6KB/4EN
6pA0VuwbrQAjcCKp63BO3hrcLNnS2nbT99DvV8/wPWjw1/Cf/JxQHDeEW3WlacjqsQsq8eX2Lggp
3s/kp0n9JAuPFl3y7A2XMKg8kM3XcU3LAXLzOdqOvKXoIQ69cf9mCO70ziyWmq8FIzg4ONHGHC29
cFP38+MD0mcWnV8ueRDjJWF/0wyTXBza8g4CRwjqJChEEGkyAh0YTO3keCFqIljWz+zGiqrUwxq8
BTTUTMj3QCBPuxRBFtF0BxqhBAGTt/kERi34m+xGPnZ+iAq0F5FE3fJnk/Hkm4Tt4DkFt9jsBpdG
x0NASVETE2UY9H6gWj0+PnJLvhA8JXtxk4kSPi5hMOLNXmJu0dwLahYjj41PgJ+gDJUdRFRlXMHE
pCbD1gf4DDznlSZYSLKOTGyJ2SFgA+ZraCdh2HkOOk8dxJj+tOvzZIR/2OKyV6xcnxnkOy4onRqW
EbJF5axqDctku3jQQeDDT7Uxh5mIR/rnBSbclbmVddA8SboPB/+hO/nMQ0StUQ2wDdEoD7OI6ZiP
JEpgB36OmXAHUY+/GD2zXCKCLw/nnj/jLuEaQO5RSvvP118Mc53fmOPvGfMX5rcprfpSHJe7Zypl
Hi9XEjV2nWPD30X1yO147ybVAwjVt4nwFcvwkXSTp94BhIwzwLqaA6Uqrwft3hqLgKqLSCPIRo33
ksfE12W4+rTosCD5anyfib18q/tbQrJouSRG+DfkvvWXY2n+arVsnfYy9YrV7rlQOQ6Zn2VMPtl/
wWXtt+PFC3zW5NDjUTaz+k5n/3SkSksW42t//YRyargbGpPN82K8QPTIJXpcTY1HOy5HzQ61IBLM
MCMm9hCrwNkh8jeSrFcO929Ub4r+ks02IWXp04L+9/Ev68vmPyqF7KYNMOs1Wq7V+lXZHLcnJ7+s
mtfBinmgjfghO3d3NmgTMRyHKtpj1+SOFxLz7IarFo8mFy1GdkbqPKhpeJ+bXc8oe9cFiwt3sq37
2MucRtfyFJ5ZnkNC2/Sco9etzDe2VGOXzTRnXU7j3XL/4KzjRfFptJKisDtGa4L+18W46hQstjMD
39INiRDrt/Z+1WtB4jtN8/OkmT4WTp3Y8PTtVt/MJ2fIz61+vRzaO4QFIL1tgnqyYRN19ZoazDqe
/bIkyWlPyYixYPHROq0H7NS6DFAcG3gievkHU2Budq8OaBTEzJVj+uaiv6CJDwTDHy6R0++95/bS
CTYthxsNix20vebHmg6p85rXs+xCcbR5t+0f053sVlVYOn7rOLXPp7gAjbLBtK5+02oAWCw4zuM6
bJ+s6FrxOAaUckm15vhGFXw9DHVhz7VJ6dgfWjy3SPMy6t3AcGnqj1JnglhpZVfBAT2vWj1JToG5
GHPtNu0YtfSSBc0eK9EMX2WAUAcyYUkwZTpz9uMciQkeSK5/ugRcjIKIRv7Houia9xeXp/UG35HT
ZL9isjuGlw3z+uXd2CdstTDNfkGYTWE+2YtT191HRcv45InczNKAo2CnOQJ3l5RLZli4I+di4pxe
ivbH/rwj+qtBggBVSsTfX1HyXv3TKXQpMJqfOd12xAtLSp2l32ib/hXJXrVPLu46PLhvGSxx4gqr
x9WJHDMI//6x5HhsIzyvx/sqOl89f1k8/PsyvNH6B8wFMe3/3BO/il57d0jb6825mkrOY1jQdMRq
MpD2itMiGe2d7SBdkJYCkm2IQCEw5hyvZmuWA/mj/IHFabc6R8p7sdqtmbh7sqVozOQ8ZcFPEKcP
3DyE34e+KmcBIT9hwt55XfW8icqHVtCMisc93Ab0WEPx5bXMOCRpT4sMj/7A3VdcjlWYEsAkW0Z1
X/rkLTw6MepWcMWWvSPfZegvpZ8UDdMMxUkrX7S6EP1B1ksHlityCWaaxaVDtAh9iIAgxw8RHfU3
GLq86+fi+Qm6kxeIlJnoPFmniLFngqC4UHz+xtJx/nZpfrWy7Ly5yJbesZqKQCWa1V2+JdGOh99e
+9OkCpbywORTPl/SFaw5+0pjgGEMOCXdt/UDTDxB+0dcOyegCXNTPCkZlICTIiiVP77YVn8ZWv+k
B/yvofVrWiyrrVvvFie0vxICMWpEbREP2k7yH4ltbrIU+DwSuogGAx3mTYS1O7lNisHz3Igvc9mX
iEQlVEpf7QRJzphlPWNDH/eRVD0XjKc9nJj7udjHJwCZu3hf+uKcUSiRxQ4rMdE7akB1ec8dpqdu
Cx8hRhTUFGn66sI3nsUgE1EDHfb6Vp+K0mGj/G7hEegyDmXnJxBQ2mSI+TfJxhnqMyhN6u8/qnkK
PcTiU95yIjqdKkqc0ysblW8RF0GjEMwl9BhPok6sI41gY86qFyF3AalKdLP0Q2J1CVpEGRLpyuAc
WFAFxRAT51A8MV3EHPwO4TfPZ4akPkRvky33NrmRHTvO9N+v8T8wRv68wr/duNPtdrVobJlQl8vQ
fGlC/F8H+T6m+9ag3m/+pans/S/Wmoc7uumYFo7uOPX+9rn3DnXRPmabxfTlNSY1dthnbUtwHx2l
eDocvr7l9GVYP30QgR7y2/4wnsbxkODIB4Jju3TTEpY5wXM0n81GECaA3SIoEtfonaKQ5fsIBUIw
Cn5Gz+FfKkTdqX82pV123PZatmV6OBgTwvPfWOfKui42Tn6miubBuGj6l2NYkbSZ5X4TZ9tF8O9X
pfm/EBzeru3ZLds1b04jerD8ARDUy6u3PlWtw+CYEapl8kgoVyQMMq00XrPUCtw1bUg6lU33BRmI
uVoFVyKbqm3hH7MsWG2IjEdEfSHiaPmTGe1wXf5t3KjS+n1C2vTpPctEtO25vx5t5cKt06PnllMD
yKQRFj+b5mNqEmZ69N6NBkme8ebHIMaTgMRNZ3kkAAuG20P7MC1Zk9MtySO8zasZubtKEMWL1V5h
uQNQQ8sWkKYIrx/22EbB0Un9Yrgismue9b+Nwyzbd2uCwqqg3PWPSLJTqj7WnHbDD7Ko1Rh4p1dU
UlcF3U1sokXSaH2NwD3qNMpOgbdIkp1NuywNbJJwOx6Jc8GoAFjFYWZuITygUfZ8dWjuVHClaCrR
UgiKMsgQGZ/C3ECMrhjCv1xv0/pn6MrTzdEy2+7tzvnjinurzLssi1rhAdKFbl+VBCG5nlSEetBK
SSjZ3c2+dUXBFohzqLbDamQ8HQeHF9acKEh4CRpO6JDy+r3RQUd351/87ci3owsjFZ6mfzm+I1bF
JFisST3e5T0rx159v3hcwWS8WcRKkCxCgLZzEwcLmRJZFnAINS8FBGrI3ctdkGuzx8cBXAE85z0Z
LN/+SPutz/9oVNH06j30ru7DrRD5FOXynnax7F4+CUxEaHuTU2avpx9tUu0jvKChKaAv3L2g9xRH
9E611IakidVRi19q9jYvpx8ckJlpNWvpzSt+zhnQS2sdxqD9JIyN99BhSOYsZuuNtco5hKLNyVGF
tMYnsOBP7iJmIFCqedyEUX3S4pIyU8LrClUozFpetMUNTybLdKh4sxtJVfpu/YIfses6DolGtU8Q
MKSUFDGWN9Hx3Jtk24Hyn6TXlMrS5FQ3ge1J5L5rujXFNhgXZuI8afdU6GkfpNutbmpRTcUaMyLi
iqXaREFtdGTYs4Ytq43qlSoVc3ozAI/iC2t2Knr3WkWpU96zvh4/Ua8CTppv4tczf30WvTUAF/UG
zaXo7kVmxOh0AXSxkyRrVQUoE7/0qZ/IS2newrVHDM3W4dNCKYGRKi62uO/tjvd8Z8zLAUgc5DvZ
Hs58tIOmD+cYa8ELsbf4QeFMkXF/5D00sipu4Z+7N7YyVO4vFRnid1Nk9A9wTTouBhYHyMv5fX93
a3JeIajzAtXHCGUv0LV10GLr3wwzo3KuvxRtGmyeu0+QtQ57/wmXn3fa9bVPTOC8D0A2LHBewesl
CBDrX54IzeGVxw3v4nLEO9JX1YNbDnZ9VkWv5ogXGeEBXv/d6pIMSpqlkurqA3kwzjbaF21X8geJ
IuRrJR4vYSfaHf3i9B9SvQPp3bgR0aWdyBE8SE1xh/3JEuOEqNbQjonQrX3af+pEY/sR1SgJdRRq
GnbaCrfJ+/zsXojoq4W1p95MR0mBQmMxx9lU7HBx3/HgGbcij+qKwVBPdEh6HzHfVdPoMrhdY+B2
NzMR5b2JLpCZcjn1oiy2R3nHHmm3SLswOOXaT51ssjgROZ86bQZ2K2pjhSN7SZmPaKBoZcP78B66
hqqnTIQRKZEAbKDqU9IjBJIdCzilJfovMtlbLWhcME9UY9XUx5NDtC12i3tsmitg3dkV79vWV2Mi
d5piju5N9V8T4rDxov9Li2t+yXDLxM4po6qE+8zOWbLn+cr7mcV9pP28U+lV52Z2KKHKda4j1oE1
uYUsIgXuuy9FxW18tzvHVw1mGa9otKYzsEO+58aFHq/bQXfl/010E91fE8G6i66ax9+NNrYZpRP9
Sy7qsuiBLsdnE+BabBgt2KzBDpFV9SxbX6Wx3W3B0hPdxbLD/7DHQeWrXtC1f6UXjl1Yf7n0VZ1L
1Cx767sBMgwsDDxaN0+dS0eTNTpnlcRLlGjSFO1pRmtQKlDmvozbhddn0nriHJ62uOUV9bTEZdCn
YS9xcq8TG21YNZc1r67QItbpZrsXctRDeXnrIpw7V4WErYZ0QfF0yjBnulsJyZxLlk62fkpH6y5K
cP5D1E5xCnII4LFGCrW69bnYckscdAydWt312RcxHS8ovNPk+HTmReho2yO5CskESjZRGxTaMNiR
SrP9IUsJbD4W2LiKBK41hpyMwUEgfzNG4OG7WJDDDeI3+l7LjNaXjNqaY0S+aGCP/f9D2Zktt41m
W/pVMvKe1QAIAkTHqRNxOIqDRsuSUzcMW7YxEvNA4On7W6CrK9NZkdkdsmSJA4jhxx7W3nst+swP
LVOnfDZLixf7iOhFr+nBP6Y31djGrzcjH3vUpvxtjHKnKMXZtkdlTvs0e9KFOEVAeAXZe8j0wpXI
Xu5AVkC3bvgqc6IVVf/GnNNeEyncxM9acxrw4DnsobyfBjC04pSpRjtco9yVHFUy+hPrsYXed4Ih
w2TpvboHvRvrNnyV6Zb2HRRcVHCv1kaTVdD0lfgGvVj+Qkk2JobP426+WqQfnQoMFClvxP+9KexR
GITD+qi32W8Y/nFfrTvvxn/lTsEbJp90fKNnwnCWuJ6eI9DxwecLmUlGhirvrWPz+ILUiJaTckP/
kXwj3CA0IcFiKy4MZy+WYLJO+KxskAtumqOzDPdzFglMX5x7n2FtLSS6SCYv4U6U2GSGzHFrDGAG
DUx6GC0EF2p4Sg7mHZfsMNoNVoTSzdk6hTSKdQ9RffGu7g7qNrvrjMVlHx9/2CuGgDWeoJEFY1e8
e8OjTdO+sdP6L7lhypvgVZlrfdAihPyKBaxFrzWkhaH7SM/rFhABgRaoxi208K+v0/rWlrB2EGKM
hCxo4IoPRnMukhXS12XkcRbXg1aFzqQmonDleHYuur4p4f6YDMMMY1uAixjmPPHxMg/6GIjTsJ/s
0rMGI3x2RyMR3DHc5pr3CunWEFmexjf15d1ep0KgmN/GR82GiEFX3TsanmD6hBGOcUxDZ507QV9Q
BHGBdJIKML8rkS6bnTGRoafV7KMWGtHSU8q4pwWIKVB/JwfRQAxewZqoXbAeHHYak3Bbf0HJD/PY
Vow4DXCK+XseOHDLwiJ2FSBgPuSLKuAmFoKWP06u5AhkJ/xbXabyi6PNYSv0PM/diR8OK8U6YELn
mB921i6LaMkSX7nWQPVJOj7ebQ+soA4hDa0KXlA93tyXycgdTAPQcXLLJCbzJvDwf9IJTaEUcL6y
tJ7FKi26uROYkYZ/1FgkWuFsutQ4fclcPU0R92NnFPS2TGKDtjJ2PuzVKCXGIxqQaFI9agRY38KY
rr8xtMK18G6n/VLLNtyJah3GwzddFp+/1OB0ZS5u9y2Et7pY0mPSyEy1ib7rVbpwuuja92m+nDK6
q2usB/R0vq73uqZ6gw4ExIXRU21aF0sjvFxC+E2ZpBHwBe7zTnMYV+6y18s04RsekRNgzmZAGMq5
b0eK5PjIlX637xlregxgpGX3L/vZo05OvGupld3r9XPE/mDhhp3ApBHLf844z5BDs2qchrFocXX0
78QTi/g4fWRsnQ8Id9ELB/JoomGg+ajrUBHniD3V+j3zwXNUjbUzSFsx5MI+6UMnTLyL/fp8HM8V
55D90klRV1ozXnmOl90otDNcB1kaU6uCT9Ebi2Noqc9N007Mcj+KiBggioHmOYoJYp3mUh67T4qC
RLUdcuoD9tVj6Zj0w+lCpy+66Jq7Ko4WAhKIYj1eLxHGjuBINkuRke5X3VuzN40xhcfqk4izrpf8
us9QVNNW8eODdHXcRzir6Y8cLRznhQSanRIJooa7dGDXnVCYBo7G47PHi8aqtAY48kdR6olHO33R
raqFppuVF2IjScG52HzILe2AHwyWnkIG7ZlFQJdjKLUoxjsK5nTKH/d0/d129OvKGOoGP9ONldIm
IIUXivRycfb4ZayFg89xp+iKsCm13lUr7gb132mMXD8FOc4Qz7jendo3vaxj/WovdF4Att8q4GmY
xdcGERHkm28aeLYIrAmeiYPvnPV1hpmgGl8Z3Iq4USmE/KZEMhU5/+DsU8xN5E+HOfSQHv00LmGV
Jp/dh4p3qN9P4bjeB4XfzenzXwMTNPL9jPOMTX7/xiVUbfwdLlGnfXtK5pb17MZ0Zxw7xh7um5cY
teTwhboW9Mo0BLgi/zGWw8HbZG9OfEN/tXvTfjGW/mv2YqwRQ2LM53D2lsk9Ko62s6m4uewl/RAA
PxSNoGW2PzIndHmfIm2Vrk6Pjrssn0v63l8c3E95bKi2HZNv3Wv9W/GdnYj7m4ymikUAkYO9dOao
YaS0/H6Y3aWf7cX0YCG3hpgszRSQXixrilbscrA0zweoM7yPPTMt/do7RcsBPKRez4algTJ0uUYf
0uJQaMev9533uXwJUZC3Vt6+8bd9u7VB3Is7o1zBdJx0NyZyd19m4cp//ZvT/p8KB4ZhzmyUyWyY
hn/C/85ZbNVRPIefcA4eWz95qFfP7ip7dQ4/uqe7yly42XeKUKH5d8ij+ydgD77P33/0Txd8MErH
GbIO/cj3K/AEWa4yWFy9EhZ0g0ZFEtKIG6AUJmUlQahoUaR11p4LyI1FZMVZBOGR4Bhwx76WHhYI
yjsIzbbkYcVdakZrd+FeobVCI2n44dCJTEr4VYlOXp3d5E4hOpGXWCHwnnc2gdhVNUQM6gp6JP2D
qyeoGWh+4X1j+HGIP1oIvOMYYUxRahBuoRcSFWB46y2/1aQJ4iUlhB6lfEhicObXhGJ+9LcR7DMK
VHDyGD5s9VqDqDhiWVX5InH6q5P3SkTRYfPjHxZPtgGn9AnhI4pNEiYX32upSf1D8O1K4OqSPzOv
z8y+prDBQ4AKlOgVNGjApEdghhrcyKqHcQJ4A61BjpMWXwpjHbe/SBPUPy38Tx19/k30VVnfhUHE
C9y30LrRqSehjLEqSDI62z16qxCJknxrUKNQrUI1NZHMqxYmplORnogkBFxZDPn+6kwJrr+h/ZGf
wb65Od1NHsQ/wCga0+AyZkTzT4y3/02dYDr9D2bnD6tQcOnvzE5bB3GZt7ZYZxW/q3JivwG0YRHG
RJi577cazBDdy5FXTmGqxNHVZ65lq4QZyA2OwYHYTQmd4jXWR/La/0bK98XOUTBXuDwG1YcuhXSK
VKy+YdajZvWN3L8H/XZdKfEWCuEhWo6R9zfygm9qjaSmeRC98I+IkYD3xIqSD/H3ASQLJNAZZU9/
fyGnzsaynkqmKvGpmJWsnmevqniZN4Xqft9Uga0eB3pwxVAbAF5BwRPwdExy0nPrKY+n9eRpBqvm
lO/gQe07o4jefOugXSd9IMZPWQpq2bw2sVsjFyastQSpctrEYU/Fyrv1bm0iEnnhfiMGagWbZwQh
x3VrjZTSmqxmlVNakyCw9a6IlM5QUazoqwjoVtMvEoGWpBRS0BtGsp1PGlWV9oJ4qlW0rCCdUYWW
sSy1iHoIVs3fmVyBEkV3xxmOEtijxnn1CD5blcEklAOIUq+EKM2egwmdkNYbKeGYzF7zSRCqry19
Sc8jQ/KP+lnDhkpoTor7XD4TXMq4Q7RdnMpXntzrT/ovhJhF+F89cH1aL6ERAaDKhVgXuhCW+bU+
x2DItUynoh241Q+HXfC/WC60P3/tBcZOnZ9qLFOcwMw1mJ2e0u/yx5sgPc26yJ8kRMrrFcyg54FS
S7nqObUMQw3P9vqyCF5q54CvsqM3ihc5nEH901/vhfOnZtU5NR6PYUjLYqp8Pvupv+BimpP0FF/S
YwFnA+0P3j3KpZ/dT1O872+zI+N9j8ZHSrd8nRlzPr9lH6lJ5V/yL9wx+evpt6BYx9+saFV/CT86
4vKQpaetq3xZ061d0l4d7a3DvF6c79vby0fnYL8aryV3R0z5aJHP136+8n4LsmUKtetHDNiesZyb
v6u5/TnS+eNxjnOhvzM5UWd3edkzIdcSKwzBXQebWnmGB9jE217eDPtb2Dy2KNt5TrHpTqss+//1
+nOToijT1ubUnLoUgn4yepNT0ERFELjHWRItTydIbBIaFbrHibNy6r0zKw4WHZcWNEDn5rJwZm9/
faVNw/tP5eDfOX/zpz1Iy3YSTWLj8mzDWio7qrKLakHUeN49yEPpouFbdlcuX7DA1fkLMoKdVeQd
sINs54y97xwkiKVY7FFtkhRlSbg41mtGpkhVH6jD8PKQss3I1DozR0raK7g53cgPQt+4ybDd6aEl
byEn+C6M4HRTitlQiYl8NkxSGNfTDjP7RXYUc7mP6FBhvoM5fUkZuBvmUDG/6X0BNTiswCT2Yi03
bmdYS2P8YtSH+10ENbhpiHX0m3MXjNUXlVeoMOFOmGNhAoh2CAH8EIWomWapD7DWDi/oGOlHVcsE
fQNhB/uPjkDoYGsqDYmONL4zN83nKdGTy7eYJtWfd2LYSAUvymhQrYqWH8Wtj8lY0VJ5TU5N1CeE
VBTtREuqepU4aP0bG+iFnl2YuOR1avyRRwkY93H1ezRLwHkqZ4CfgFO3ABYLX1SzYpdgjRFkNiAz
LckYwWwNyhsent1dwZMEy9KhgEJpjvGsYGsSMxOjGopE7FcFEtJnkLqZmmgm6F7pW0lJIzgfty2w
2gHQE3mKqlzX8pfWlL7FlaK19S+5LYWEAuWu/3ffVYBTZUTAuMpvmhkD+IfhR6W+dGeuOhym9VH4
tr+HgOwWLws6rOUgDNvFQ4qbtvkukE9lQIlgauVq1YJhgWCB3ssrHNLbE+xLqm6ofDF9ToEXr6tT
jvWqaEE7vcqH2ohKh/6LAHwtZMptx/STh6cRTtlzSgnl2Kio2d2vVxKWK2W2iJ908rUTZDLj6Xfu
IFcfyXmET7JFANKRlf1aBRorYPVvHifZugliukajW5V41IwjifeGWCLH8XvMH2fwrIjsHnR4DF0c
wl5/OwX9dp6FvileFr5ijVAEmlTCk5p3cZqM2BEBNQjYuAGVBm5DmmFsWuQAvrHm3GxoMErGQjG4
Muop5RJBjO1+LqBEUAP9lRRJxHkiEEGoaX0jKFQAmIByYhB+k24n0AkUK9pYCl43eQH8eLsAnbdE
QzDhcAAC6wWvXwFU99Z+nnyGZWXdPagQI5hIxRh//KxuBIsUmjfoLdr3wiKET42wErtoMl0twE6Y
aMn+TO+068oVKB4Irhyjrvrm9HVy5zzs4Iu9SzRwpeBNSUN7kAaAojVJo5ganebuk7Jw9aJwW5Kt
IghuN+VKRWH7UVi6+LmvQbgK+DQGSr2p2YffodJAORWMXszAY01nrDPzagiZ+PvRvEfWSbCr6rjA
2KxKao534tVSKpaN1VdZIepw4OqEJyI3g0KMG/m6qCtuQiH9w4MimWykP9MqNO4oQ/G46gDZWC2U
1YY0bBPcq7TCuSBgvuLJSqsEXjrPKoHpivLMnWTndN5yaHL63/KbCPKh63UNwcgFhUp2A37YMfrl
Ik6RvauRYmXy6uhANQtMzhISYw5XQ8C4Cm3Kta4wkKC/5KB1JHZ1scADtYAlCiJSNiagSDCQBEFH
AI6rrseEL5rbh3pRvU9BiMxHTXwKqxc+Q+UEZEZyKkIVhdEJqYt3uPQOeEnAZwyOBRHiFYVTHqdl
3LyT8b17EP0gT/c+9oKBMok90dqkzGiY6wnxrOLlC7iQwmjp1isilpqZu53t1RyeKr0i3ZqupcFH
EQ0szoLDRWJm1xSsurfgbWQG7ZPATD57/HbuJe0C2xKp2QUBd5v2xRkqTDYcTNIZSz633yUlqlbG
Fgo/PQNmTsReHSsIDrWXNp9jHS93BZpsirdF1ZcxgSr4TRE+cCrJoMbHvb1NOxvkNOxl+9jtAgSi
pI8X3bX8b6yKTQuDlJLF86aD71L7bq7FUDPANhk8iZ0qp91ScheVEEbgvimkjMK0/efqmD55++DG
4TwUIGfhs2ZepZenPdFPzNF+tk/vIPJ9HlPRzUCbuTzMlQ+Lljqqi2gsqlqtP6CUwc/+dSB0JTf5
Q+T9RxDk5wm6uKmcLju1HV6gH4mzVffqRikjlZoU7dDbQBSgLFOVED1KV8I3FUkoAlNsCo5GS6lJ
Sb2eLLmnScWnS0pShBCgtzSmKHqYEwIg5opWkaRUbEIRa41QgsuAsbSZaoAAYy1+Aqk2ybwr65QE
sQz7NQaS5aScKtu9Tb+0ykrH3JRo4MvV3ule1sIVLj8i5YCWAtWvX4LfBYzr7tH/wmtVN2mowkK+
R42SArkg0QEZM9i0ZJNle1XQ0MNYhcWr/MqFEovuCyWSQqW1FsCaP5937ffJW4/UEdsYoW/VwXJK
NEJKhn3weXJ7ppGSVblRwhbBhjj8Jm+sPFBwJ6jDN4j+yOAIQyCKlBpepfIjdUXSO+EQhEzy53Wz
IGSTrKmcsCyljYGVJ/3rReIZ/0m25PfB8k+JkZ9fXG+aRVLLoGeBjoXTtx7tVPUZqTymmE+oGCmT
xAFOMzInKJR4TJGbd08wAQEMPAFHQGjx2V1HyKXDpa4stSBdv6Gho05ByE2TEGGTOp2u/Um0eykG
VySl4FEhJmzpvE+/zWGlV6eUoqueviu9HSUFtqkARruhGF6bUmTmflA4okclLqD+JX3MGOOHfAiE
7eNuKe65xqFBC9292CP1WRSK9XF6Vjuv4Ixjqsb4zQTy05YQS5Ujg0b/vXwX5KWKrCInBXsgvQTW
/Lvu++x+tujIIK6Hy3khihNp3mwTg4TEe4Xv01diPoYLW0BExWfXRi9XTPzA+eqDuIbWiAVumM2D
8n3DrIiKr/SLR3fzd6UTLFfWr75UQqTCzv2VH7TyMaxMJalGUX/XYpZ5Z7r1XQZe1ScZ2Ct5rn5i
cPmLYeddQoJMzaX8rqrBFT2RJqc0rfWma1VH9wdVGIh4+HzFMHz6s2BMFVxU1bVBPHV/q7QoPIlx
cOj0mEABLf1Xt7SIPBmYI1JCbem22JoHuqgfGQ7lfeLvpWTyiSLVZ4sjvXxXWUQxnopMxgeVIYcn
/a7jYae4+RAHhWoBr1PiSM+M69NorqNS0WnyKOxGhMdyFpIXFYTD/1iJa6VEZSaVFnWwKjGp5Saj
YIWL5XG9Vp5ZLlfHLK9v/CaMrT0wCaqaC0cua1IRAw57CyWm825NG//7hAqwykaI0ON/5cVHqaZ0
qWo8cltEIaPw+rWf5TJWYmWargVvTTcrPYx5sS6rdjn6LHVyDQ+IbUEVO7l/HajKVLqwQrHkzdWt
wutdAc/ssQq8I5in5pkHqunjXisDlZAnmB3BsgrA16Kvz9HqrOv8SaldSqFXiFjOTqtP8PE1RtUZ
CYmJLz52VpGS8MoaFQF1d0QCEcNHfx+S4vAT3aofEeuY+dK1wiHqqgsn19vlB66Hi63mmnmcSx2Q
PvFae9MpVUVcV0ttDNoLPSJ473qaWdHfPa62TocctGBuHYm8Bnp2nExKQh/lU8Zr9qIMQq0NVFPZ
h8mL/NG1um49S8KY+ivnQ4VFGqe6hap12lUdpZyVSRo+hQa6frbWDIuMrkg7p7jK2pQMP9jizUb2
Vc324tBuH6+a2/mWGW1CAY9GOFiPb9MtCao3AhNqQMRVv6vvw7mlZcWBBFR9emoHUX6qRF3QImIc
1lK/Kvkb0z9m1UfUcXRBIfEkbTLC+aw7GtqO8jyAgoTO4smVe1ecLmMmtRv9PjavrOV/FL/DDDo6
CAS54W8rDuaOnjlJdCk+0FevCAFnpqhc4ntycfx/O6NxBimWsX3Gu4GhV9umIROOwE0FDxHRv/EY
HJVpq/wnZFKtgQr3x318bkb8//z9qjXjkDfqi7SUAp4+Qrm63hG/qhBpP4GJqlSg9j5ehhvWPkTb
6YP5oNOGRAO9dtX+DHfFoVjTpOcu6t9ky6+pqo5AaYpJY2B2CEEOsoPHzD9dRrRK/rUDntl/h1b9
1INeTppZcTIaOWCdfSa3dKZ6ftUe6ae65jj1Y7qvjt5/+WS5wRYvJChBsIQ8lx5TSVjaRsaeWXUw
dFEl1DgSJs1giNU0jqR5JQUtdWHdU6O0M4ZJdhpNBkoKWtb8dduOKJPmo5i1HBnPNbsiXhjNVWke
6gRNqr+fM9Vz40MT9KpXTkGrTPLL07a4K3dyYxKpEXXD+bOAESH6BI2jM8w3+QdtU7zp6s+TbVAW
JTM5Y+8aSrMjfq88RzVq2c7ki9K7CS18MrtCC9Tcd9pplzJa/S5jKUIelhSPeUpuRrWa+XtwJShQ
BC3oRRjaHzGoPJZyPh37CStekwnqI66dSQIioD5RjYQNXpUAZafUvBaO1krvvXo6tdsp+5Q1G3PL
O+wYu8wZpUC8il71JqQZR4Onvb+WWvQGfSCVGyEGyljlSScvFfGr9l/Wyt8yCbHGDh/JKvH7UMnf
XptcrmleTMYpm3XtPLza0PKm+01UulcvB/cgwSwWnYkjEeqLhl9zPWpmhqabNI46Mf6N5jBaAqkk
cqJ1HSiM8Foo/0VAxcLB0OpBYwO7F1mWBoeUTYWbED1QSmuahutvVKG7cq0zAce7NQdXI4eu35mH
W1Uf2CKpWHUvEvf+C+XBcWAooVm3GvvwJAWkNEWAmcWj2ksaCWiuxVKKLRxY7051PFkx3e761hic
mnXH2h69B+Oh4ZR4WGaFDoWjDIjGzeJXBegBHc6ym8knAWoquSkQ0yrV94l16n1SDgMLUIJRTtbe
lmF+JZUSLdCBY7Q53uaL8FaZLX3k/E67MF/TNEFzA33Xqq6MjQ7H4hC+9k+K6LU7P9q5eVPL5Abm
UO8buytIE9jOSPruPU9JImT2rhTw6pVQtC7edx20cJDxQzgSWX9llCAjf5MwOH8a6vkpqfxphmje
lD+SyrFPcYt9IeGLsA+NjYMfBC2ZC02/2S+IRa9dkKaMe8v6APkwt67WKUm9AjNV5BS/yDn7Z+af
cI/HZB1umGZNtmiIcvDq2pY/CF/VM48hZKFSKfu7NGgsCfw5VZ7bJgNLjEjZP5UM+lkfTzzP7TWS
XXcfhsvBv6w7xt1Z5OUbA8XXkdtlXN9O6Ij7u4YF8z+fVnokDNs2HI8Bmj9Wyc7nNnGnw1SKsuP4
Icbc2WoiRnJeEmZD0w20TB3n2VrzGrSV4pmzw2wlj055mUWjM6S+UHlvmuTFwq+lyEKR+5Cmmo/y
Ezl4szVu6w/ZdnE14PMdjcKjVaOj4Az8HO+b7XQ1h871Rpn9jBxFUoQV1V59iRxMYKEcizanPuzy
kN+cPxFAIf1Ll9bHa+qtRNx4h25D0bTiNgElLl8n+DzFj6EwVQESWha7+ScXMElfk61NzVXzrwZd
K8ZKAA4IzbhEMCjqRZD5sCDoGW4zpBpkxooP0ZtGYIPtX7to8080whArMCP274vz08B+O58YqWM5
quOrKF+s6SBtN3Mow67NIGpqF7KvAoexhbVd7QqalFEfqjyyhNfOlCz+NdCCJTMXySeZIBmhyZEb
/hk1OLrbr3G+HI63BmNUL0f65Uc+hZaJItSxX5AmUuGOCkDzmwbeDAAM3NezAlmLABUFUHkdIZoh
rduqMaFU+ypfpG3op7YmPy8wXBdKOZSujs6+gL4IOE7zy5plllW72kkFWrKViiw1LwG/LX3Tf33K
/2NM9LsT/lNMFHntxUmsWX/M/VVAauksUhoY0qeQoUEaHqGs+OvPoyGJ++tPBuDfn2j+ZNbMzDlR
pja6Z0W7GlXQl+JUqciCdckv6IqmEN/fAlmIvv9a4lGvumQj1YWNehP64TVZevGUYPfgW6UDT2wz
pCX0XuJ4lYSoy1FpiLJrehY58WCzXADmOJDwIu5SnHEhQjGpBGa3XCPyUHgihfiq5XIAbVLyBS7K
cHiEydS0gqSViYahqCpuNK2hvha1sv/NqbJ08v/iVP1MzRFn07L0OlN3g4pRV7FNAS1UDiraqUA6
ZqAtMjlzJA1kzlQhEogz3glUEBt6RTlpyIkeIctTJDhAgbBt4SnUo1eny0glNdfg2QE3oU2LcFPB
lk9wUrHSaxixPukX4fq6S7S+dZ9cHq9oyAiMj6iGIlxl/nNk9m7sjWAQDAsG59rModRQON+170PJ
Y/tdf8s06bELbl6WJ3+CIwUrJMGY68i/SmPj2f1f75f/7X/LHq6nsfrv/+Lv9yzvy9AP6p/+/O//
aaq6/JyEn9NfkOz89rn5Jfv+y4f6cx1Wdfhe/Zc29n/f/N9//JNt/fis1ef68x/+WKd1WPePzbey
f/pWNUk97gV7pVf+vz75y7dxK899/u2fv75nTVpra36Ypb/+eGr39Z+/zvBe/+v3m//x3N3nM29b
sg2O75f/+V6G7xzk07e8+ZKE7z9v4dvnqv7nr5b7D9uZ2ubcc4yZC503d2b3Tc+Y9j9sy6D8b82Y
/rYgR//1lxQelICnzH8YyLI7Hj0Ihs1PLHaVNXrK+odlGTPTMIyZBzW85bq//mtP/3B5/n25fkmb
80MWpnX1z19dRoX/cDu40EZaFrtAi4uDJLwz/QlA7S5O60yLZIuHuIkG7GbWhg+xN9SL2HK7tRUD
kcbOxoWj5KU8+8NjEzB/F5nti2XG81vXPUM2HLbNojpNscQT68WF4KuLO2CyjjJO7SOYd/G/lnEM
vyyzQ8Os/+T0DLd7szaCMjbxXyZ+TdI9sZG464YvGRIFd2f4UdxsIKaaDl+rlg3Np3n2EjSQXzeW
d9mOf3Z94S1zM2x2459GAFdJEneXZebE+cps3MciS4b7oS8/WuXLpetmd36Xx69vF4Oe0noW39fG
ud+1/XlYFkb0lePzFicXhCn3koc4ZNfKsl9WXgOV6iTfzmNYsmPvgg64Q1fKULkMsOVttM5jG/5C
O1/5cbSfulAUVu0ZJrHqQqhPa5/pwSRvcFOadb8ywV8SByinn4WH8cfEGchv5pAd5TEU05e8uz9n
g7/PDZdiRl146zDtUJMwT9nulJzvLdOiGOCcn87RZXhJ3X0eROt4NsRP03Lrm225mZtBvjiZA54+
iLrVYNtPJ2Po4cuM5scymmbLvHQpY55gE+rm5b60sn5RWogZ+idj14dttw4i5t1nc5iY3Wm0tq0i
Xk7tyFlOwst0Hc09eOkuMGlWPnhF5sfzRX5GM69OOhQk+mFHT7O5i3OaROZ91qzreQLT49SdLYwz
g+PJObMhIkvsw6mFgqRIqFln9lvdwvpgh163M2q6jKfx51nBcbSh/SVzSQjDpLxDDYLR8KZFfO97
OXOh27PiD2WZE+7Ncqjj3Gm1GaYOaoWX+ulczhskc5r1JPOYaj9HxfIyIegM4MCO506ybiaGscin
aIqcU8b3z1a/y7JTdzu1mmaZT/J13wfdKg5mk1WYx1xWj3FhFx5zUxejmcAqFlwcRgGC6Tqv/LtT
hOCkkWdwgnv3tw2UVdGw7D224ZofZvaU+aYmQivU8fK1l7bm0qymkFCxsWUX2MvOfSwrxue4BS6T
OQzFloeGIssk63bZyXpJfZoDw/70Pm8ZAygu3EqMQue2swgvfvgUdWSs1FIjb/bSF8HTUH9Kwgt6
sX296xumpqPYJSZth2TrdCGlC5hxdrn1EkRoOrVVtgrc883gfIlCsGI/mtxc5jmdhGkHt2hO4ppO
2vshiR+ynnaQ85x43vDv7Qz2OtdunZ3jTF6cs9fv4ou3y7zstJ57GZKCPjk66rWnYvYQJSk6E5H9
1Ysgj2eFhSktwmVMH7s9FNbGmZXM/E4hNpyYNmjh9PReVLjXS1Dkyxqh1WlSOo/NOaOZaHJ+s9rZ
/dnKn6vs/OaeOuoGVRhCkdjMVr4HJWw3FEy4Zaa5yhwT9rNJ0bjHizEP9rbZufBGJd+Hc3A4n10I
S2dzWEFjWi3aU39hRhomB67yce4Gzw1lBDNuDu38xU7Pk2XuBfGy9EoKAEG2TWCC4BQySHCJ5tG6
7nrC177oF5McxaOBNLCYY0ZbL9nEkzA6dG3AAHY+QJXoNOkBGXkniC7QPrE847I7VhNYaA0L0j1n
8L7E3LMLh3kTfwbjyXz+tevAyqawj5t5u7Qq9808n5ObKhzSVeI1H7x+aMj4zKXXdjCZm7G16Jpy
2xkd/E05rR1F/BBh748h+z2x/XTjRObRyOpDz3c6Hc4btwx/wzheSFom82FVm165bsP2k+W7d212
2QQnir/sMzl6J8KS7AxzsD9zVhE1iTM0/EGSGbvEScuVe8rzlVFt6voC4X8Bq98lHRbOxPqOzZit
zl4Jw28Ef2w5bNK+81aOXbh7w/Y3dQWwVlygq+2T88p8qIb44yU2X/zL2b2xjTpeJiHMrT4QUeZ3
KL26/SZtm9U08ApoEVN/PelQfDLm6fJUD2DbqGhk5jzfFtmq7BpaW/v586nKm4VplXf0XbITk5Z7
OT+9tVlvLud1j5iiYUM7XrVP3mTmblyvRCqifr3YBlTpUVQt4jPMFL5TPVyc0jw28b6eNt3KiRGi
rQb3JWjtp+zsFYsm6T7U9vxb0rHUra5EZzYJH4zaRGXWdJcYbMS7Ov+jHw5kSPPwe+1kb0PWVIs6
gVKstr23tM4pMnv0kCXDJ29IoFQLT9toghzByVulu9bmjgkawtPebTBlab3wogDpZdGwFV7+ME1r
Gsdv/ZkXIelwebVb5rFPRXAXns73RVY8G1B6xbPoJW8wpAScaRyUi6RZm6coXaZ9kCIjMzcWhdW8
FKF1U06AlNyKECCxp4cugIisLc1hc3Hb9XxATRkBaNySs0zagvBaquZ5/xLY9Yf4Yj9M7NOzYcQ8
aNbVMsS/4Har+y6EAO1yAtKbFwN9dAznexW1AX+YHMPITlanpNidMsvcztvhY+p6xtrv/AJFU+6Q
i3tLo+xp6VZ2u5t2KeS3ZnjMSnxwc6altLOhAIwY9ooD5zHK0ZoKhylFDDooXEbx2qRfNckhhXe+
bSfYu7w2bk6nU3AzidtuAVUMbR5pfN948XNtZPFq1loPp5x7eDDBfZzzEG/mztCi88pUTYcwb3im
aGLaGN2+gFmqAWBMagMcd/h68fpu7bVWtHSMytq2DQPtwaIz9hfnhGGFbhMXvZhjNRbJqf5+mRYb
u5r0h8pyKpartXQamz6WEAtdnSbFzbyI7oMKwpdLPy3WxSlLGbqZ0PCZJcdJiDIFj0BE3oIrW3Su
hKZz0zcNVDBG/RKW9W/drPK2aTk8zuJsDvVn29yk7Sd0YOY77wS/t3+ezOG1qduDN/vYDWa/xnRC
z0sJgBuA5mImVl48y/b3/ccYKpWHwER3oP8Wn/x67YUX5i/MTraIxllmagtcwSpu6vtLWlRP+Wzu
LqeNS89ZN7AXkbfMuoyyU9Ycw8kZps1yUq6sWoK7yXMztObHU+F9huQIS91XjzZTSH7up8vMLSnA
IzdxrvKl5ZzpIrdsQIqi23WB2S6jS18gpZw/+JALOhE+P50inGK0k4U/mHCyWt39NErqVV1xCc4u
yvWJ+9W3EepIur1bGZd9HTDl6PX+1opmj6mbd1vPCcJNGfd3nmc8nyc1VetZ5m/ytrqHCjdpZg7i
5/bXOYHGvT+AQpv2t0iG4BRV7a6NPjdICR4vZfDt7GySee/cEkPeuMUcTuwoh9TbAnPMO1CRSQYj
+sxvPlWR1dLL0tVoV2T3aeAWN6f8bkrUcD8hRl/M5uHjNDTjWwL4vDXmu+ShNUuI4Uojgt6nOZyn
7sskIA9NKiI71trKqZzpIvWrzyjD1xFgVBuelvEsGAh+aXmc1eZ+moTuMnG6+cacVc1dYObmpiXg
n9YziGW7E7oSGFDCDgI0H8ff1NsWdMhubLgX+xd7ICxvz+iApCcoALuJuXYv/XxppZG5MXLjw6Sy
y03LKV07mQ1GPSALE31tBuL84Owkq+BswsVe9sHSD1oQqsraJWH60Q3WgZ/Ea6diiMQqnduZbdV3
hh+vIOWjE3d2wddTxOvqcH2eQ3lY+tHH0i3p1UnaTTQ9zoOCTqFzG23DyfQuL3z7oZvcFeFteAqq
VRB3xk1Y5cUid7rlqe9Oy1zEyf0pgRvhEXpGCu8l8YRh3Gbzy2QxmbWsG68M4PKq0lVuMCo7BGit
9/TWeV7xXE/qRRL0H85pelr2hYtSH3zXZU4frMP6nVYZoyuzp7gNsRCBu+wj218X5291T0GpjAyI
JW3zcUg+p5Ztbd0q+GrhERdtzgEGQDZRvAtm5pc8bAdugoF6bzJgjWx4/fP+snbnNnTt4R0U5dNl
7lziBWeSscIajCGtu60xzOeLuDM36RC43AnxZdHMPESYesbeJqHdHKeFGWztOPxUlEwaTtuGVltz
Or8xvWDlpXa96DpzWDZDTL+kGU0W9qmNAdtqb3rZTufJh7OZOKt2AoaaX8q7ZgiRT7fP8dM5KJ8v
nY/E/OUG+33Z2EGfr6q0r/ZWvopO0Xez8i9L8K6alC3mdFYMpSWtf1qcSU8QRkvgKKZ5ZRLQunXy
vG1C9jHpT3hAh3HF5FytwiIFEvTCr8MZNqZuet4UFWIDSWTDFN1M483JtZpFc+gvabBzfGc/sdN+
P8nNQ80ubRuuzqapWuSGLkwHndJlaFhMcsWnx8rIJYMDx3QbPuUOkyKzSXlv9ZNPYZ4Wa8tp+u3s
zHRjYmZPVdd3y1nUz27yi7k/Zc4yDg3zbTq5fMmi9t03g3R5mcdUnVBSyUNOytT3nE2ZQ5rdFfbd
NJl+8UibEgSpwgwzs2yK/HKwo/DJwN+uPXMTFIime7ENIFtECN614bfAMrZuGNKU5Sc+1KTpW5Rz
XqyqpvvQbJCUd+ctdMxToposbG5qp/nupo63Zuxi2BZeR2uzZ0Gf0bm0dxnohsdRsjLjAWtrzD9i
FRY1rGdQg8HS35wclByK02VxmSVEYHl+55yb82IyOBPmPMubzHPtXeYbi9TK4BvD0TaedeHuCldV
f0EiaGpGx2D2cElONhpT3cs0NIrl+TCEF8Tb3Xl6P82Mx/7mPI/JJx0Whe8XA2cr+mhGxYfONT67
9plCqd37j15FXB76xSo0w+zocL2CnIG1eAa72Az2/IIuuyhGGmI2j6haFQRWbfw9RoNw4Xftp5Nn
nY/BkVGU4uzNjrXZD1hZEtY51nIZF5NlOjkdmgnidYMbfCtDp7rp58X2bEDW7v8fjs6sOU5kC8K/
iAj25bWhF6lb+2JJL8TIktkKCigoKH79/fq+jCc8Y6sbajknM08mNxVO0gWzCQtUSK0ordcBy21V
f0eJtdxWHuLudWUWIqH5WSWlXFSsYaq0laSxFAczCMOUbfNYbP6j4/sUafautrmBx4RH2voDK8XN
v+uOXmP1cAquK8isfsYnfejwFlx1+TNazHa3BHRtQkLN5khlWOS3kSCFO2761F74rEGAnsbxHqPt
yR2Uf8y34Xk4j5Ks2RH/VdX67/kiTcq1goyYJWDLeD5a1swAXxwMaSTCS2nDGwpS9s6tM1z8DSt1
X0KeSmUy1WzPU62m/ej/iaX11+6sH3e5FHabEwnmQac4w21twnfT0ByE4TruOkA56heHQ6Ys9qop
YOmr5mtrhXtYaLeJJHqzJM/TCnuUtTtwKfRXibwRAWlh1ei8xO38uG5DsQfNGFLWX5F66itoIkKD
MLYfQ6Aazmg287WmrRtYoYGuQin7e1kblHtRnM113F7qRB3zokBbmtv/xeq+ct42WzwsnfxuegWs
5G4PTYFgSAFrcP/gW201eFovA9ol76EtnIlQN3vYedJrTkU0rfddxKKyA6q5cXCP60Y7305tcNRj
1hbFnGov/l3KHAdNLzjoYU52W9NOt5bcblr9H9sXU70uWS5a6lTX7few9X+c0Yt2W7h+axR6zFq7
FIrHsLM/4s16093AYFdI7tLQWV8LQAhrYUp2dYHC3JZeVk4+89qAVYnnz7i0V/dbP3w5Ng9pSPSx
b/V2srD2KwKmsOtZyaMtZJaEVuZvIzV0oUjbSTaPmrAZMxm7mCd7J7wngaBUuZ+DD1klu2KKilTm
Cg/nJfyQccUQQ6x+wzwfb+twedsc/WjC6kdy0WZ6S+K9iNtinyibw96dM7tWH3OnZFq3w36ttLyd
p7zYudoBV6E6Zq/Nhzj+jEW/UEBOyDq4isa5ZXTP3fS+Nmt/a3E6DVXip/neC2X7BuLEjV+k2oRb
micCxxIVAWeNn9oi7Gi9vsaRo2kOUOD0rVPs/ZwKctPqu9ML0oImOYs2trgivTGtYyveb/1X6Xnb
WVjJ2VFjdfJqppp67qTepkbA7rI8KLloroW85W0xO8+DXqP1w7iWvW/mbb9gBHsIE/M+jfyxNSrz
tG39k5jKg11yvOb/1YQB7ZyxSrK4qofMtnB9xitTr2rfT9feYlxPXc7UgbHfuhLfcKMj4myGzJkI
WLCDpyA6KaGnfRwCb20mzLN88U8hV8SNWrhzYsHc0bykxfpUt6LchWugdqGY36u5/hs5+b/OVG3a
zSX9Iv9MOQryXaKeHDPeCt3ke79OOAYYWVxQprYlQFmzLZe+bhmPaFyIJWvYde1gUvk8VUvMndCh
a2/Orc85EzkKZ8hm2vedteHYvckj8OhvMu2qpWKonE53R/LugY4L53dPvFae9TurNqKRxV49cst8
vyiUZwF9kdzq78ASqH4YkS/Axcxmf8wi/89t9Xnu1YuuN2r4np/Eg4mc9lP2fsC5n0egsx0LZhbv
8bL+U7OPjFzxsyfTzOlqe9nU5Govt56x3CKYMzMXW6oXDXDqrXfWbKNrLTkRTUHjrwYOAIaNAgra
eBDYMDv00BHxwtncnlpa+dRqE4tX1IosWef7ypPtwZZ6OgGcgPMVwV3ddG9jt9hZR3tzikMAaN10
qSgjzYXOhnTCZ6cJgKvrRJ70hsE+8KQbqTSq2AgaMyUfT/05YAp0cax0dXNkeBCWVvtB40WBJwGl
qiaTReDj0cnj83p9mCdr1zjmx8uxBVd1zPzB32bAJR1cGl/wzrwIMzK1NLrI07z/tB2MmRBkScpq
/Ocls73vA1SCIXx723Bg966fVo7+mPif8xA5rlrBoVbn3ihq93HFyLqYxlQm6jZuTgungqgkRR8M
V1Rhn9dflD15e28MkmcgmCxpHbVPZsn0tj9n1CJKkhxRV8XKXeE3WVmGr8Tr/uuj+o9ynTrtAg9f
jLlK0tnSTF1UP0EBntHOyNniHkk9qbnuuAfQReXC4Wzls8l0NTMGSzu1k+7T0qsmq70CJ4xu70RW
lA3D1Oxl3B/KmgqqCjzA7C2PCbvcstYiiYVe+MMu+uAkkvXH5frjS/ciYMp0rjm+Gs4xi64vbPDQ
0F2ZsNY47PSdnTefZah8jHCr36pXNL+LGFIRi72Z+ju9hfLoL9IGaB/2jlVaqSn89iBV+GyHNaT3
asbUj5GOD12UsSWyyPevFzLJj6XHiogeW9rQlM//j/uAsfuSW6GvrX1Rm087ztZ6BS2XhgcSr5T9
BVM2dUQUQyebtLbb7Uavf+oVu2yqO8SoirKKqyHVZePdjhIkqZTyIR7pGMMyBd+Z7/tET1xsVbgT
kb/uc85J1Yh/Wq9ehhEBvL6iFY09jGYt7hFUDfTuagRM9HWX9kGNlsh/XqdtOtpOn1ybZutZu6iY
xaj2VbKx4gNyvMrtT2VV9qMTv3mLpH8d5peKHRON0XLkExERanCakovVZOzA5yJyqBEaNvRaxcWN
Zavmxt1Y/cVGJ+XB/4ayuMwhgEcwv/SOexmdsD4B76SRMY/1XF78dbm0slKpb2NXPFXtfHKm23hw
r5b8Poq36DNpV3ETeJ44aLVkgIZLDT8Da7w0+6CnN8yFk4V6LTOLWXM9W+0+sqq7tRzPixD/BZt4
UVeyrlM+56SNJ2AnqW1G0WPbzXBA4S0vtWyITrSwxvQa5BJxldyHE9VAkfe0SCUZpM6rHzB5JABu
G9GUt2ppvJ3fFH+UwlE4yKUAAUqcNIymZY+vnHAxdzRb5V2m2hyMKtMgJzFGNwbYcRyeEx/c2k9Y
mqVCVSzofH2E/qVnPQyDUx0iyI/Kj4u3Jg9P2sTOpynu7DImo8uExMnVwFn8FZdCYfvFrnlV67Mf
AvkmfvI+2HgmzMWd9LCzGwHn0qKKH/uqfYJEkKklsJTx2d+7bbCe8oAFNAz+4zYP5xwO6dRbPCS7
ZlxlnPluHCcH5VcPyUs8y3fgIM9hPee+9V5GSCZmxtFVMR6dua9OUdPSMtjM80aKC4i56gQuZMVr
cRz3oh7oHmeO0rF2uZRqAn0c3DGjmcFgyupR68yhMd5JlfzXFwXTClv8sWz5h2dqPtGAZCAW33IV
j4E3zrvE0thMaTxYm2k8SiJLO/Ake9QvftT8SkjfLJzLt7LwmjdwjKv4moe1hF9r7/dpuOG9ErPV
U3kd33fq/MxJMO08tiAf0jt5uQd+GPggTZ4gRoU56J4TfJ3FsWxcO60n9b21rvtoDxEwfk3aZ4G6
puktcBFMBuKC7r5jkMirfsMxtJ6Si7fW/l0lm1vPoTByCnZUSFRIIf+6zZPJMcrSFRzY4Dr7xvee
RekQcZ3Ef9dheazm4XEbovEUjAH5tbWzW3Xd7fs5yRyxXHI3vrc6yGFCNUv+kQ5uv+zqEf4xAfI8
2mvw7pgJFoxTYOq+9Or+JV47gJEg+LAQGn7CejhXnPMc2ZZLvervYuG/KnVetpGPm1Bs1BZNk1JL
u5OR8WBlI9CqUr2aVtFh5PGhqMdd4cg3GoaTh/W3VXiXrVlQPA3q1hv93yE42+3VKcCL4f8GILbK
ghJw00X51hWMhxAsq3+JmD9WYQ8ZMRk+aGMdnc3zHA9fRhiiYTeiNvNqOPZT8O433iXQs8hci/Za
aTejM3LTcmrfHAmtUiHg8YDaJ+iXpYlI0RMcBxhdo1Fv+dGLKJghq6J7EFMP+vTQOBj2w8uSdc3E
R3BN/O1FlDZW8Y8u6ov+Ct6Du1rlEPNyOyXcxMdQSEZGl+aekzNtvbnJ3BgCGBelSzdYL2EBlljW
Mxkj0Ts2Rr8AnMRNLcLOZucm8HEqF0m+2+IJkVlVfpq8cshdBP3egiSdXCoCW/Q3S4Ewzm3TpN4u
pij/VS1wOr1vk61e2KSOfh2H8c6MKyD7VD4La4L1cl+Knjmv0P7o9cvib7/rEieHavkqCvnjlzO2
vZTtkUcHsRmRk2PquYe2Ip03b19o5uSN6pr/+LbVAbsNL72+9JIs2rPrWbueHn/nF/OA3zsqa8MO
VGMcHfyRoojN+davLdSTDbNOlaN3jr2cpxUHPunIfR7oR5j0586e7il0810zuJiLTnCjjjCPXThS
7Oe8sQiuZNPwKZbUT4e5ZOJ5iMhpaQEiE3e6q0OrwrIL2r0oindRbXRgcLPb6lzKwSVqubBfhhWL
4jARrD91EzfhL7Xjg+6sv5PML842/7a5uUzJyoqYlg9IyYcOkLyy7EcotcwJ4e+HYXgYAuoc3QHn
JL31snED4fWtLOvVtWixEoqTmrQeaUdLqtbgb6sJgk+8Ewfvg2XzGkdTJXeAeUVsMqD4+PZaWvPr
fhkxmuBpvU1TQFmvHdqUYN3JkSKaSm7XQymD/3zbZQu47t5PVEx7X6qPNqzS3G+cuzWy73oVYY+k
xq8a+UujnVsdlv0xUEwt9dgqVsN7r5M3NAjEEEfPuhZoDmgpqrr6smbNNEBv44C2fcZ0EwBJJHxq
19sPUfU8rUTONPZbDhQ/aH0WG5b+rXDm3WCLdBragzPzCgWUqzQJ50fyio1IvnNj1e0kzh2Q6BDF
jc1IpmtuR5b5znsDvxvTOIrfdZi/OoH4LguawhjAaqvUsfQvlOkTLVV18PzuFVYApWrB0vC9l0K6
uI0pLM4Wpr+615IdhwZhexEO+FCx5d9NnYrridXKvtvXQ/PqcjXnkzjEifc2tjm9wZWSDhzKp0Xc
Bl7zXIsVeJYmwKmbhltufZw1bXhBWVEdcl9iGNv8VMrsClvtw8rMe9/ii6zh8kOxfHRCco8Q+F5L
+KAebhwV3SWyxcm/2dLruhcl4ZZr/0cXvXPTTVRY3sKtuBHTRavI+DOVSCvyWzOEf7pWCLBPhkVo
jlY7fPTDrOwV6jn0SjuHeCvK2hbWr2rBZgicHQtySycCAO3piHSDWPnpPCak0JrULRmvzuEMZzDK
SWN0zgmIiUzcn6w4vNva6ttIGj5XscCmx7JEaCQb8+qrt0SYF8VNd4tv2uBsL7WgCBjj7d9LMQbj
bh6qf8tW3291B4ytn3KXysieo6tg6BcNyHsL1b2jtNkD7vAtxxr2y+Xf5uXSFQ1lnYC/2IJ3m1KU
3KXlHCoFXmk1z1FgPQ0ADWPEdhuGAHWtC/1MgsFhCOSbGeFcC/JNFundrHn0BDr1WMwLPWOBwUhX
3CdzxaxIUPdpI/70yKzSJQZMm3ybhiSx/21J+ROPAoKtO1e+b9Kc6OQa/mdRaWxh8yMGpjsGjmA3
aH4WqLjILe6r5ad1w18/lG/ajGE21K9OPd5uIUWbK+oXGeuPRsA7Dck7Zd/L0OCZ03f51xW3AQb9
iTTnRPkoI9wH42J4cDbzWBa8/b7HSEr3H4EBNy8+2u66tNijWVMNJyHjMi11flJDcoc47eSFTGJM
Ln9MHnq7e4ehAFiYnXdZ2S+boXSfluGu4iSjTaK8hvWnCuhUd1c13BDRMN568/yiZ0IwA3m31sTZ
0sY85pJA46Xtj/9/TU5bv0MtX6GAR8GIyiGA9dlNktPYDAOathVf4nZcYWkwrG27U4yNFunoycgM
gdwuRaAQT/wbgsbsqiQJiZIc/uQ2OW558iRn1oZBhBCN7XFpkndnVXiTJ23aDmDCXAp/vKrP4mW4
jQJ9iQOPc3eovltuzL1dW/9NwtBFgHItPVgQoXADI5PdNX7BCz6Ahn+Nk+/7ikbUphIS8d/KYxNZ
sHWWgx+khhq+viGuD9tuX3VXv4s109FAhRNiDwr5fb7uorDZhUOS3FoBpj1Ncjfn4q2K3FPQlhhJ
hf2Dx17NGqnPW8uSaWrrb9Nyilcdn7dLR/JHVdDeJNNE6NenvelzPKrbPip+fNPTtTDAm+ScREbB
OwIPeGWzn3KOC4sp/9A/dzmRz6X5WHVDusjq/AGrNumWg+w1FcYRRfTbx3yI5WcUoJ7Av9tOjF+F
TS7kxCIyk/uxhpQ84dbBu9QPDCxcSWh8EaCM6Bnlw1gkb8OcHywSn9EhRjvbyFM0ckKNbIjBOVRh
/Rjm9sWb+p4ox7MXTmT4Rfw9qzVPqbGQqPvq64qHJz0M6RAmd7HpMksz3lnnf2U53zYWfISLu4h8
NaP5kh9gLrfuqCmpWl5oUb4xxrHx/Jy915GU1HmWtUsmlHoFcIol1a1rEae85m1qzwOcJsdaa/R5
0CMIyalFMRLa7p2nz6MqnuUhSNTfJJiuwhpTIijhrI2aLkPp9N/m5cW+1Mm9yjHtlO3ysU0doK07
3k0dVETovEiXvGxvvGzcp13QPKvSvjhQw5WgtNOles4r6zdKQi7JCOhuHtllObbFdUAKj0yyNnoY
e4NIKW6+ezzzrKvMz++y2mZiM7IvmqulnJjT8JMrJ8RjsjjoQklgJ9AN51YqUAh5eW3jplnvUIY+
AnffUV+Ibhp2IT01ZIZAgudse9lR/lgFVbot5lMIrmAc62m1h6PfrZekBQzMrfagc5+623lUgnEH
3t4+mLEvkOO7hn9A87PEuMvZLoiMHWwvaD3NzlwbTvPo9eIHkaHiLhPrzvZQVXVkwLrl8xSg0vIq
/JgsWuvcxfdgie/qaP4wffI3XPcF9dZBu+pBrsXb0HM52Dk9DnrDYAJho0FFZTq03HIhyXRL8CxH
+w8Cj0/lypUUntIbOyRZhNs4EIXDXSHNZ6Cc90gFd/4MzjtLwtJ8XCAX72kJhluUM2eZj0fOI7Le
6vmhzZf9NOS/SbTZPGqz0+T5rH/V0KhUU+/llqAiQLekQZejUP6HfPbi4a1llftRdTxiCCm3tJ7X
QD4sdoS+xEa3MX84EMjZpO0UWd7LoibKx9k/ake+rq39GFvyxkdbh5LRwl7O/xxGo8A2xlu9Vm+V
Es9Ls/Ib61l4Xp160rxA6mNHAGG/A+Q+2yYtfUqYJd5ekra7T+QClVIhM+uTpM7q4ru6aooDijMk
VzwJrXe1MGDjEi3AwI1uzetdWTrIZ/3pywTX9+H8Y/1AHqE/HqycGRttTl5hnbagcbJuxBDa2O5b
sZrgDt0hesQSWVRyG0jlXAqfUS9P6PPSbnd6LkBiE4UO1q6xMXWrLKdmPMuiIh3emhPQwH/0+eri
Qi6nPUnF2qZyiYuHredtmsVJEK8YRiRroqNYk1fmR2z7OqrJ5J0NUrVjJZf2ASbQUjkTg3b7d1Tz
v3xh1+WT/VdgQ8ieBvO9wp5iNuQU9NtHr4CP6k09z854VYZe++W6lDtnsqobq7JM6nmayL02gcGa
vF1sU++O4/qgJ5Zw4nxcr4UOlc1O0UCxYT5VQOCtFbh/IExSFaFUBKiJgQEWuIstysSwPRSL/WTX
S3yk8yFYXmEeXJrmbylsa7es7h9EEMWh1qM+qHr9rGcnf4+wi7Zi7w62Z9dH4UPXzN6ulglxhbM6
OZEsn4tuIc9rsQ6F/SHaiOeYjPmeW/jYS1o/WC1qu/7W5NCam7Umd0tE64+CfD9fUcFEvCY2pWdA
Lbo0YXkVV77UCqTBDgXO3zCCwE34+Eyb3Fez7+8LA4jRFdF/dj2CkxNU1eDWEMR3DxJW+7YPmBaK
hI9u2N83WyDvbRROTekGB8N0ixHxvbofnYlZu+sClJz9rWev15I6PtQlwQ+AM1mRh+W+8IMGiiDK
mlV3B03nvrOsh9LTXpbMhcsNtwYYS0oOnWDrjw9jmX/m8OYICr9FAXtlecujgEzaN8lb7XB0IRj9
UIXHtYA4XfdumEIbqKxQEAj9aKE1SBruftq+ov3PcaMARDz82VwECsOC7iFCb2cjLUH/Lb5gIp8X
GcnjSHmWOm7Bc+WCVPWliR07zWPsGMtyvvShp4+UeTsTaqC+BuuUOuoe7MK+bNWcABdjN5W/gDbF
qNdoN+YuPDn1KqkQmh9+Pcqy7XYW+FKYo1lWLdHfsCdZLsu7BQ82j6qkcBFeeflKvHQck/8Mhxch
9kmNfLLbxQL2sEihcqJDnzjzvqj6h1XANCEXfEZxc5PI5qsZYeQgIW9ra2Z1qO1DzNjS9bgeTE2y
jwTcYAecvDMmXsihDf66SmCaUgX7Fp3OzsqdMaum5DDEg3mUOkLDN8JrBwD1Eq0H6tGfqlG3AyVa
4ZJ67cTjWyd9AtrLOHUGn5N6ejDrlHP4XrPJN/tGztaTs07H0nG70zjdR5yue9ewyZ7d+TNGmc3R
GmMgBauVi+S77EN5G8zlf1MhVjh4sgqkxn0Uip2jVn26oUc8+NieF4TlLceoQN2HXpTlZZY29eJq
rwBUs0T+iQTIHh/+L/rEnLuWPW3QwxXG/vTA/SnsLIagnSJt+ja4WF3MOYF6rgwM7EngIub0EcQ5
bvALkNPt4onRohZeZ5STdZiC6WLqGapTRb/bRt0zEATHkfAYliHkGGxX6nU8mXzE7LXuvidRzRkd
1H9BWE8ZquFXFDMEyNtokQyUizfoHwQAlZnmXV1H/GbCD52Qdg5FoRjrWJD66+SOtvHbBJnPe1CQ
hmFTkqYGh54vZ75wvJ9Lmr5KwLwNSBDpEfSG2HX7aIiPq0eUiHl1G0zdcui8kjJ4NKhCl2GDpUJm
7nZnY+h6ZQLy4dslZ4ew8tQ3D1GJ5GPMNztNtjk4eob+ueh81ODDfQuf+tAPNFUzYgoGfPydSfwH
t6roJiggUV3/WzzrRjdRDS91ZWwa52nvueW9VwKwF0rijC9cNBoE7AUBspDy6lfV6aPDsVQ0G6P3
bqeyduhvJ2PwbXnckhzlUA3iYF3bP/gtsJwprSqUIn7w1oaWPDXBKg+D95Igj0+XMP7Ztt5+XDbU
QVa42imK1PkmdPqY5mY7QHmiXLSzre2G6wTAPYQtz7fykCq21esacyXV6jNEhQSe0NrpmFdP4bjF
gMaKVHW3eVssvAh9veC6jxV2ODA4YTIzSSS+1BP+2FPtjMewhdFqQ+yp2gLHtz5+lsmuPARavDNl
HJ4ElVQbl8+D4YcYvqNwPHWLLNnnEGE9vSlUFCOgbVi7n0YUb1tuIX3faOCdZjG7obTDdG2qf2ZN
qFavw/2i565xLqbXH5ETI/Vy4s9EUOdtEpahST7lSIpw3T8Yaf0KAUwI/PKgB0Ycc8A5v8j3spjD
8+BPQG9MSNV2fpQ1yFnvlBxd+e9WDD9jB2BQdei23SkEo/Hmc7GfkqmgbECuhcHr30oGB6Hd5LBs
AQ0Rqn9v6OigJvHGYECY+TX2+5pC1TTOORgcgNZZB4eq9F50BXjX+zLmDYU0n/nMLWT9cVFozBbU
dLRdO643NChWGk4QZMMc3vsy+bATDEpNEe/ibUa056D+bgDFPKuXnGuSFF/jf4z0aBGXlDFUVqZ0
gM4ZC/JLdJkaT9m86aBGuJGkZUc3k78grJtAzFTNZ17Q729s0F2CVuLs4PW9tVBGorODbJMmOCgX
i2/e+KM7Uf3pOPiVhga7UBCF1OGPkdpwudEFYuJa7wNnval8Eu0GvgSDCEi0NkzIIwZbihDfobHv
uUbZ6arsb9ta9qQR6HU9e2sVXKIQJVLf/QYTFY82CQkDw4h4tAlJbInQFOmoxnd2ISd9wQ2zkE96
1q9cOeDlJakF3lifDLMLfUcvHlT2N9NhXmbaDuHQJvD5VvG+5JXuKNF+F/mS2OqjVkVzsoX6KR3p
0tUjPMivuKZqYM0tVaAdRb1EWEfX1UgLYux4+4lL1BqG55o/t8OnOZco2qHuvvLlI7zKjTU8WhF1
b3HM5JIn//gWdH0s0BGE5hzmwa9fyGBXjIXZu8lHNIFnyLlJS3vnJaCVoHL+bm0LGlkMDbTLcIKc
/bRQD1AFZz8+M0aCUkgkmTBtn2lB4wylATL9G9tzdZA1aIu/Gn0IGRIOEC5rlp8/MLXS1/FnF8eP
vqMh+X2ulRFWQMk6zoayQ7fUgENuari1J/9QIL1M5wJMoV3arHOXuyZUjAuLgUy436Kqfhp3/OrD
G63Lf+pav3mW+IprhMnW/D1wAht3QcyuAWE78+gLO6R26Zn0QB650WHtCPB8Fxh0hznnwuyTmV4h
8XCFvR1jq/wJHETMYj5GJaoyq7d+fRMzWO4O2eAyAQeHnnft9yyBcRufFTEvT/TBiKLfc43YF+TS
9ZCbDNWG6Kh5qmlkyYLt3taV+ob814Mc6GwJtICvFd9xCxs0j97KxwKYqOT2EdT+ySTI9f0m/x0A
O7ETt4hmCZfj5rsPZRP7zytTW/jaaFCP1RdfCcK5KlDMFygWLKXd6HLa0/wC11lhm1FvQk16wxF0
/UNC5OytvPsK4w9vLQV4s4coq0L3UDKksDOCh9QyOFTk6ug7oAUIlhhXtHa6uKs4oXelyp+rUewj
p/uyaDXjuP7Jg7E7xBHiviEMAHn/qIUJ9s2fD2aG1rr2+G1PRE9psEzMOYMmpqp2g1s/+wkJJUX3
Q3o13unMoKh1fUH1ytOX6ouNhHdMhQul8R9WVfwbJyxMN/si2+JjM+YmlOt7VEUf/lgRYGVyhSAH
iDewq9tiuEyNN754UXTaLCpJpPL7ZKI7F3501xYEKXbDfI9qft827rOuFpEVq4t+TOFaNaMTtB22
Jbsqc/zgPa6vezTvkGNbCJINofSeAP8IIQljjrK00Tg9qWkSiJ/q4+J1Ef2L+tPN2OUEDBEODAyq
7bQMTF02HbTbytzFqOw2pW3usApPjrWTnyfGVBmbCiOwPYiFUN3kJbDqel0JIYfDuqnMK7aPukTD
pCip+rbtDqPRjI/k/l1cYlMzLg/MNqFcCqsubatb7XL/cWl9+t4Yp7OybyLfkmnrh8/AsN9hgu0o
76P8/1bw889+hBAbxQ9CmOe5cbNyvReDXXHess1nhYNIbeXiJBpOKadn6qPp/kpK1QsVMm/Aj1Jp
mCsCqOwrce+ZEYTZnuYjS/3FUeBOeewQEQU7CrgdJ8bbx/1bVUqC8WZ4scoNgP6MV2ajgZAvGOOU
Pfia8vujP7d6R10ZpG0HzDTWD9v1lYYSNSnXCZp5AyaTGn8TaRv14dkbVJIyunEz9HX/JDrnP0/6
WFvUASJz/+g2tN6S8bn7FvFWEheYHbncL61KTugidnKVIrOuSB0qxddaB9at10d3inahXNrlOJXm
KbKwEAm6EKnaTIk9VowTslgay8svop2ZDtTm22ZOpmUQKYt7aO4gAU/xl+kPOnYqRsZZD0MBVNwn
O2sabgUtWNrV/ZkJhwhlrvIfOgR+qyeJje1hVRr7gtiD/y44dfrkOnHQwptCoPCtMdWwTNdnS1SA
Avi0xVZe7Rt3oluG9s/sAvB0mLy0XJzfNZQRMczwHwtws1Y5KyWAI7WSkOCv0v/tqh7/zipuEMuE
FTNB7ouFBiBuWvCPsrnncD/CJjwlZA8wu9V6+6iGlGz8gGaEm4ZZJtoA2Q2wpaL6Ln3nLP7H0Xks
R44kQfSLYAYkVOa1tGIVWdS8wJrdJLRGQn39PMxh13ZsZ6bJKiAzwsP9RWD/jcbo1Pe8AdmYPkVF
EG2ZZG8GwzhGZpfsHCP68XLMNqHP1WQbwQMZtH+iwocdmc1zHLLgplHJsymnXzu283WDP5n92USm
xyDmQ1QDCww5D2qD/sJ0GGK2YtVWOQkj4mqz414n3Elj7Q5XN0HbpM1nky+52pZYwNpuSrHOAl6w
cjwWLhc1iu9TkQb51ks9SutYIpPO9rYc5Ljx+N7X9G7xritLD6vGve4He6dSDViJ72AuGnsXd4RY
K+vqt6Vzc8Nz4sewpVL1nsyNyUHuYaepAEqJuTl1M+PX41Ap/Y/TrCue7RZX0aDSV43mGab1Cf24
KqmXraQQDGFCEFXZ/FRQZxwR2qFN5CAdJlREexqOvTsdBZbQPMWYEYSAEr1smQxx4awJT744ucS7
oGK+4RInkJiPeuywWTb5um6n16xFviAsE94I4ujVVxHLP9Uw6X0suL8t8RW6yLO2xYnquuye8yJe
X7sdt4nnIUmSjfesTVvNx0IFIQMF/r5s+Uj5Mh8MWcZsS8Jz3SrzrrR6z4SPdy+IGDwJuUiL6Zpl
R79lOhrXLJ13ZWwDZvPNZ1VmzPcMP8V49V2Xfv2oWHmiARplgdxPxdCvs8qMNla17ex6fBrb+S20
l6xeTJKCj8RsmN5PoZVvjW5k6XQVM+30nqaJXDWmyCYxvvJoOYX8GDptFH/7doeBOiZRIsyi29Td
RguSlD6eKiBK2daWwUMfkJRo08nFUR4LEk3Dtz/MbAw2Uf0NIoiMr05xri6N+Scopu6Msx2oXGME
O7tLOWIiDx25J1woyMAqWWAp41hdFyo0saTQ8Vk5nxhekL3h4LJKnWLP79GtlVsTg62xb9ad2FS2
1e6nxLQI5mqxo7EBC9Jb58SOoQMzY4gN7243FHcB/p2gr570IE5dJr4ZabIP3kkF4QtnMw65WlWJ
eObDThmB2DjcK+tJ5WVwnnzvQcfWrgn7SzT0jyIs2Sig7U/ezjczsCuAuPMivlCrevSc7cz7mEYq
2zSjPNayMg++nh5rh03vvXbZTGsfi9YuVsrOxRvGwatMJaP0yEkerF/8etuq9se9rlmKM/b1Kpna
4yCS92rs0AhCMrijn70CbgFkQ9BpFsVtVA6O6IoiaBlsML2CzOb5qDUMfYfepHCSMwZ+LUrWYqBX
5z6jAZM825bvipLWHfHksOATQeVcpdNmyORbg5K370vu7YTpV4cvoXGYMkhgAFY5TBtimUS0fVNs
hp6S3sHFpQq1m/PBO5RDd28JZPAtliQzRGRuTXYGWjkOp5J3C3cTtqu4CW7RnHz5PT5RzwruiOuk
FU0OnTajwCPPbG0M/9CZk3s2cvMtTFja2/Phjgw0ZuOjEuZnZ2PRaSDYLP+Y6z2EYTre7Yqntt1O
fYlinOLH6ET96KA8H5rmU/fCOJXoDE4HQdP107UrdHVM2/YhI+Hdag8yr55e27RZnmNLrqWgmOmL
/BfFkocD5VwRWMcBRZGVmc8cMse+PnVpFjza849Zxme/6YzTYBU+n4uZbyp+jiancTahfTTpOO4E
i0vm4jvD5rGuND+r1Y4mlpGN2Uh2kw6G3jQWUg1GBa6bwuUWyg/ChCmYTDHj0l6uumDy7mEzvVYv
dKPuK8NT3gZnJZKYo1sO6qIxYF/+/19xP9KgZubx/78yZW73K7a/qIu7/Bc3PDc4dVo4RXgPcdV8
khDuuth5owqCNeBmMBMGTXQuE59cxk/k5at7Up/Sui+uMYbHpZPVT0nUvPOya6y/cX4SROc+enx6
jUw/jNFPz1MX4Nnza2dtp5MkC+PesR/t0n5+hsolD42S/l0Uw5OmMfv0PRyJhRuw1jlh8KqFz2Ga
sa4yFY+J1dYvkSqtE77/AOcV8+Mo1CPp8fa7rqZ/fQ/DeBTWU4y5CdBb+afxaNXjeBrXvmSsrjpj
7Uco5m41poc2CSiLMUu0GKwvWPoTL52uSeQG20kWe5up7y3JQTYaybCyAoRPHdFpdyLdtE2bbHwF
yZ6a+aSD9GwJAn+lwxyqzKoNWIeEImWyLvXUXogMfZAhVSummubNi4IWxfeeTmF16cMBt+X0r8Ij
Tt6MlzaVJ4138yKJ6nI11wPEgE7uxnRGIY0GhF4SGeiZ9jjSjlBxhl0fHhORtDSks3HvYKtIlxkB
Jr+LzGdr46i62TCi2qE1hGdL169C1fQvnfOhjZGLlu5yjV8pvhWGFZyqyYF0rxp96SmsaGwYb4RN
/K0WX6Vv4w0ePSoPomg4/n31zJA/XnmtzDYeqtrUZvMDouep87nDMxyhNMvEfbRyMOQruZGZ+qCG
yfZNyrjczGqJUaNIrrWoV0FbohHVE4L5RMcW2eHFCUzJw+Le7dZrt1HNdojA8xavWLIr0PIY4DMj
7ULaAMfa+YW9HVvd8sux5j3M6ugYmAaElZGrk7tmg67Ym0T+rdrbDFbzYvEtnIZO3nHC0hCKaUdK
4hIX9cOI9U0rtXED49o1ucc/iqA0N7kCZBKv6bLEugp6Uq8JjFxQ7Dg1W5ipCrseSJSs8bttHrFM
OdI7Jx6ZhDTJo8wFqBXWJqY28WeBBrXqDQajCYJUgf+VlkG0e5l8lVi1GBCkjzRiIRMzDnAgRks4
LSNUOcN/jbi9vCnrDiX0krB+MEqBLp1Uj8zZrXWTTp8ptf+GU78h1WptRSXtI0PLgcy/YABuxn+b
jEMcv8Nbv/UmNe9VSwgHJE+0Tkfs0HHpP8kxRWByrY325vRkWt5ja3oseogLNqGxMpgAeSe5OK32
HuG/PCSF8aecyrswxwikSfk7liezJFxL9c02p2occQXxV02BdtkTHG7ChyoNiR8VIIWY2h7zEFJ8
wiw8dGJz5WTGE6L3ZJWHsXX+GuTrlw/qLjsO1HyoryhJzsrvPObnLTdaVDCAENVdd3kDfcY+9iZb
lgLVUVe0e19pfHqCahprxuCWv8vz5umhXWmCAo6Mi71TdkjIYkjXomdZBbZSURcv7ZDlh6Aptqk3
nANlPBTanQ9/IsnvPpvpbswXuyBh9W0ekoQM5Vu5jDaJ7JUbPzWI4A6kYjX2CpgvhaT37Du1aXMY
CV3GzL9T5kfaMH0sv2oQFpup96aNU9qPuOyhDgyZWlll+TrmbLYDjxKsQ3UgnJWs3dp572353JMk
IAP0YGvaa1FPv9hnyjV+Ecd2wVD1ZbM2B/9v2WOrSDNzheH8ryN5mPAOkZEt5Ztxz5X8Zzpy2HML
Pdh2dC0cyzgEOngrOdV3pfOdSGLUnjarTVR2//To8bZFqclTuRGeRbfZ1rx1EVluDu6N3+tvJ2y9
va5CFtmU4mCJ5I/vJ5vCMdUzDvAyvHlE/Q4VMuHGrf3PMbsGBcT1FIoflvD1YNtPuak25vJ5JKSb
ye4X6bYJ/N0YJ0ftJw45zNo+4a84BWrKDlBCA3of+4FvjPzgvMTFWrZWyrZfx7m/M3L7avIG7JuM
LSk+H65DFz2hXGI9nf9JQP041Wj3wwc904ECMvxNuq4/4P/+O7UfocXTsLz7eH0RArzqbZqjP0gs
z3gSz0HdWVTX1uMk3jgS/iiUrbWeqKPq5F86s6PdICLlhA9EKTVuLNI8hNWW/3Nsgo9ewYRWHgjN
xB1IHc1H08/5FgJmx227Wr6lySC3V/T5Sc1s6WEQsEk4eMnSsSeI93YQiO5x4L6FA+FGpxOHys+J
C6I+uYO8pj13serHL8dyAI+4E5lGP9+GRXyKKqwHORih+ic125tRE/dH0iKDXWaKZEy8q+ruccDw
0YakJ42ZnL6F0x9J4Enr/h5NSDhV5B/8uSSB7EsydCR528DHkuY6f+Oq7Vd+ph5IGpzd7Mplgowb
9j0wQH+9xPi13WAS+yft/rW2I+LaPpJBqk6Jb5yaTotVb7l/xpDCOPXrlVsFx+UzS4nfbb36YV4K
UsrlRzishFP8Zmv37tmDohCF+P0xJopNYOY4sot2nQ5AGEa3wgva3Um03UqkTaYb+b9auCUvSHYh
l/JvMCTt60Dd5PfZa4try/WzitSN+q7r6tb51jaiKBxhT5LcdbCmhn8cKcb91JLvMo2fzg6faBe/
i7B/7YNz4DxWYf1od/a4DAuYavFSUNMlEESa/Duccbn2/cVcsq8tflhldReRBsEK0/a7amW7rvh5
BfnLVd25b80MHVtn8k8+xFQ56VdA6Nju86+mgYEWUzyOmkJ7fOpxERYaR31pG6z1U9GxC2pmqbF5
HaVPCn74xnWR382KC8MQnxnpCNYk4+Sz5vlfQ1O+HL4kinP/bDoeWyjnjjqnakkozPWqwSAeFLEi
augnx7D8nGZEBw9emK2MqzX1x2RKnzo+WL7SU2NVbCRp9UdiLCOc+T6p3NwMuiBxH8+Pekqu2TS9
Zf6MQhlZ16Dy1pFW0cWf9DErsqfQxuWLusgYhj58DP4GKpYkNxqe9fo++o59dCbB+p/4tyLahV92
DA9OOz3ZpUBFToaPSDvsaplZuDs47SYF2dPW/WOroPSL9Dvx4Y7kHoCkCPPEHP46qWSYprAdB8gM
J/nXmcpbPxnXnPB3FauDhH+2FmX7O0XzF224Sr0vL66JVc28+DB5JvlGJvpFWvVaNf6rRSEdRuKD
4pJSMQ+OHI4A0HR5spLklqT6ZagYC8l41nuVfHhj+NPM2Z0B4qnWA/uvTKPag+8BFmfUD6gBNGxj
RFguY+4WZMVna6sfgbfE9WLc9rb7jvRyYW43bxyhruMYf7ZOfXIiEkDxQACuzq46X/K+1KCruNHX
eomLyHLY57N/s2IDWQ4l37wPTvpPt6i8MetZ6gf+bcR3uqFc2AXlCmHktfaK36znleFsRpdgeZnd
vPMfl1e5BTcQ63uJH3cVVZHYaDs4dBaijeuAFhSGJ9dsp+wOc2cBCAkLYkHWd5fX5oaHZelBg56C
Bo8EU0VdipwItG5WqmFsnr7MRf41ah5anFIvTWE9+zHEaYQeGyPwuhX93Q3tfpMwLzFH+SeaYIok
+XiZnAhqxDJ5dn21LSaDRIxT/M4NEaDBr5C/MauvIClizbMnJPVA/uiyI67McH0xAa59J30vg9ch
GN4zo7yPqngluXXNs/ZLxzgyMUVR8eSvftYHJyN1P3JEFoYnoiJPCSdNECKIERDisdvNVvaa592u
91qYG8ED6j+egIRRmgNMTY4fM2bVQ53Hv+FysPPsVhGjdVHXn2HLIDcV87xtkHlJ6+9HRmFoxuRG
GuPLqIkAFhMR8NisPvi0qJT55mJcb7ogB13Z4yGOWZY6radhli9C5awCQPrCm0DlWfcxBW/YsAyq
6SbKQBP4iyRYPRr9psTHbtTdpwFdbasBkbmiRgMNN2XR+IcQdduW08kSnt55xCmnFE2/ALh0whDz
M3sb0ZYtpVPyYjjLpKvEzUE7UIw1i1qDQ9SM+amZjnnkEMfMx42dYPrwa2ZyEf1NhmOMsJCNYIfv
xRLEWweHKbRtFSuG7/HFSy5DC+HOShG8bUHemdqC0YX12OBi5+epfn1LMTBSdrfyZ3GrPRzmpsHt
L7HDMO/gGrDqn2hXkRnt3SjbBhLJJJnjLdFfnqcMZ1JB3KzRs4Uxp9qNuE6raH6b4awY8rlxdbJT
vvo7ErjJNTXdBPmrMIw3AAdnRl2PdbAzS2ZDCnv3yg/6k7AG7xS4RY71qJtONq6PvNNrUfHpjI2M
9mknv6CFuivG44co6L4VCEza+ey5NcJiVfvyYkfWhyr0eB3I+rheX+3KGYTNhMV+Evg4zR4uJh1B
ktMkWN7CMOGCyIgab+SSWGvdcWtyA6sCp4x5KbKOh1S6D3xrTFaj4TbXpOr6nkGRU2R/FQoj4CPK
SXx4iYifs5zsb0hMTTbui3LKayTQEnimMFoQvS8iVmSOZBzJfj8P5EtAs0x3CAkpTUKDAp3El0QL
cbBl9xLH9iovGGlwRjuLbYojy2crgReMa4a/VPtqDLdpWZ69ZGDnB+oyZjpYE9bPHW38pRjKf1PR
LJ2Z9+CFDjNLEIfubLfbNuCetyFkhjGaqKPtP6aZ3jmLgSIFTyEGixRoTRpZ74ziT0OSryw7JMw7
+W9OOB7S5dgyIhRyviTlMgRoSVq5U/0h7blnAuyBVusEkJIi/pHK+TId82DpazK8trMp1g6UtURN
dzOaTu7c2KuhIRLnipvOIbd5A51MZuFrD7J76qTVXi8ouR/XH57R+pyjmfQ7ax71CRiDT/atXyEt
Pkgv+rHn+ZTXSAEE+nZjSXfSxeb73J59Dt21PzS3ecSUZxXxlYH6L98ABdiQNEQsr5kBuN7wPg1k
MF6eLXrDtMtsbPYi1leszJRJKtrmonnxtRFuBix8a0tB8sFWD9fnlFgk2GI3vSi3ujicBfhUTXqn
/rFJ47tNHpgu58X03WM7IjMB51oJhZaISf0AcuknDMeX2aogb3i7yANA7dDioMsCJvAPRF/CdUNE
dx9606+P6QKyzfAZVBYuJpO7c5h4eWq14T39CBMOrnH+k3jY5ZMQ16TRL91YdNZS5xtf0w/pRnyj
lfBa9FTS/vA9GNFbxwLogbNoSJiP5y9DY//TlbojPZxsg9+u7IArMjz4h23PFgBUpn7eQMyqGQn3
mK3gt/dMVIV84/P6N6ftceS0Z6JxAaX7Wmp6YbrrqcXQB3AIICqdYOuLR0ebJz/X/6DevphR/5Y0
E7+tEx5BTvLtg3OL+oNO+XFVk16ZQpTtNWnMXeFEPARL/s1k5mkW8n0q5Jbv+imaaxMvVv+iooYw
teWSgfFI51aOd2WU9NxaEmTiSOLbVO9YFy10fDY2Ed+vM2BnQXKOuvTBBfQiXTUfJo8Qm5/aC1fi
IDrYBnoukmPa/9h+w36SejyNIiI0xBELIOGlpPTipoz8y1LVdhNsjXEqMAAtCp7n7guZ6C2tPRH2
5DtkLgacYS4OpAGugRVeMNt/QNZ6TBLmr6pyAj55bM/oBHg2Vp0ebz5GcNdUf20neiDTyLEQZb8Z
e4/j4O9YP0J8vZMuwsXZUe5UQ/qeCJ7WZPgtG7hLDNUPeup+Zyu/lB7Ctcv0yCLRsvIL8uGuGTBG
SXjgE+JSmcO/x7InHM1OgVZrVVBOsLdqOsc5INmTmenPNLAJLQZ3Xk1/IoaZzCxw8ynvICXfmizL
UwQ8OQ78S978H42ZP6O5yWApTE9hVZyhXlBy5O4LUYXJbpgBZXjVnI4gHUMjz6j/ueJJ4E6+eL78
mhrnPqWcZnC+iAswzVMhFOvmYJRsaqKohup2Jn/7rTPaLCd+nyNx5hFd28OwiRBjY21O/HGLRYFE
m42z0hyJIbNLqzB/IvPTLFyIrK14tqjIaVgiZ6UjlMwCuYh+egr4o5r65E4k1M3iKXQxL431IUL8
XGcltPiC56UIx8dw8N6d+M9ED0Zo8Fhwe9R5eqkZwUb8rDaT351bddeBs22q8Qrl95DqHQAHGysB
vAQSswmMkwsnH97ucsnettPdE/w8APB0S9K9EwYHdtCsJ0Z4ONiGFH/j/1+A1rxpshPb2WRXi6ax
MkTF4ZoDSOiD9ykD3jBYjMYboc21jF6Vylgund2FnSFWuxvEJQPgNW0/JuguB4RHKhhwa8uAFscx
XULhZ/hbjCczjGH4oO1rWlGgC5rQa2FTKEAf4GO560C9cKB5+5GrC88UK1SG6sdzu9/gf8sYTglD
2AVBc/gpoH7xwEUsE8uHzxQ0IqrYMevp0LHMLkkMLOtU3uX4zHGHcbFw/k4GqiNLEUD9jaRJVLXx
nABoERwOP67jvZVkL2NLUlMtQA/UMkZ8w5djzNEW4NQPWTpESzGfqAuCaroIUNVofFDVFKHJWqS3
pAdCAQ7cr7BdBIAz9GRSi/tp8+wZ0DmD0XzBeQHgyNZEpY2ML7oaQGjBIvEi/68wFkTv7LwbLlbA
IPTtbW84DO/ExPohk15LmSxRtMsS8xA3oBEm37aO07PomrtVSpS0DljolLsm22vaZgv7HvMle1NX
Odi/DRQgWmvxNJvTofdTCygVPzmfZWdXH07NLKVyDGDgdQ7LYCatWkavvuOT41omM3ICVQFCwmPL
Wia+El8FXKvD2k4AXlAZwhCtCFURIrVDkCmMyml4JKxPRf5RzZfOdDZdETxYTfiue+dBDViA2zG+
BLrAtUvf1fT2azdgH0FvveWDC5oGbrkRfvZTjgJQvOYRfi/Xhb+ILbnbMGF6NU3k/9GFtOYLAPTk
h/tI46eSRwSpeI2VFRa5ZxC9irhI5I905EFwAQ0qcvaA9dK9Nz6bSXRuesYnDNdml00UKGRBO1/q
gBqnMqHnDcMrZuRHzDRvM2BL9uYY7yqitKZKJAToNpeJb6XAv62EdwjCeGv5+s1HlGo749jMyrqa
U3HMkIm8CNuGBT/wMvoMDqbWfk4TjJWmW7xqq36qQLj0TQIKm3fUlsaLNxI0H0IcPjy8TP1ScYli
uiDzQW/gcN+4ZXOgrUPBl1nwPAmLN7zi7lGz8RO746WKK8Dx80duJHfylzUuPGCPYjgSXN/V8Dsq
J9r0dvNl+vGXPWYPlBQrX529BpZQD84sb9aGT3g4s53HpsA+4ZA9rCyopW6gvmVzQwhEm3Wx6MRJ
3e6TBmQOPm7rir3lDtvlGFt0QEw829L9JIOEdYAoAATw1wbHAjny+LdE7+JuWUo93Li19XeSXGQJ
D4xchv59ahOR/Y4D8zxX+REB6+6ANclEpLbZYLyA6vlXGNNm7KALDA2vZ91+V3M7bmbJjRKUL20z
4QCxjBe5jF5rTLoSPFiv2utsEphIBcd8J1pqqaR/FXZ58+oODdlhDZSYHgdT/CSIWqcueO/ast7D
OOCQiPMDnFtvO3rRIQ0jbIVV8EaW/6cB5yfmiMHEdgJDcTCE8ZKVJ2zJAFlSc+GjjivhKPGgF4i0
W33Xuc89YnRPkyGO88Q8NIqOYWo9LIBbI7/5uv4QZR5BleXOZrbiwWMHtmEzAShccOhYX60xviXW
4l8gQdJr76E3o3sQJA+EUCymPNGdVnOCw2JwM5UdWPqOAJMCc9Qrtc1j9wibw11ZeDKacUgPo7/L
e++z6vtyH0h2AJX1Dc8VJBXfOIMTBZRNDAKSsdwsf7SDJ7VqufXaPrxSDd7YYXHuOvWn7dhI4Tjj
KsLQGXk5zI0SwzQLtTr+RoJmflWejd7AcBmNz2TLH0UW3TL2aVmk+Qoz+Rn47fy4wWTXkVCs/Gcy
zQ9G8+00SzrSYLUVwMebHfuvdfDAxAUW6DwTcAn+ZJjPx8K2eVbYtWtgZ6t7lM24grSj/R9Pz9Ua
8yGwhItanKdCyJtgImvJkA1I1Xx1Rw+BBx9zFxndXiPcod6W3i6PjbemBwjWp0gQXMl24n8wyGLD
gqq+h7j+mky0tiIDG93ayS/4uddOgpGLQhJeguXxFuHiMCZgiQ+dEjnCy2oqeLyswkBE7yKkqyre
yRaNjgoPCqVrnuuxOiIW1Tv+6KPp4o51h5qTpr+Fk2wOiJcdWk3u7oZsPBrYjFdmt7D9w6s3uP0m
V9GrbdPheya80IJGLm9twtEpxLWeGbub2usxca++CXMoKagpY3jr/2fTY3ikg5e+tkH1k5AZxn89
vFOlQgfy43fXM98ma3zDpvGRhsWG3QTgK+zG2+kcm69IzHNbZ6diDDbdJJHUFlAAXhLaqw6vaGrH
8Eg0ZgE3IRKdfCdIWCSHmlssmGqOQLOiilFFNdSrtJqfPN7BjfIBQMzS+JETpjU4pN4U/8qKUgP5
Yy28sD5zLZzLxCH4bPzJmLetNIYumXR7Fc9Eq2z8JxY5ZOVRrvbc7DEspxcy7tvaldR+qLtpE51D
4R+B2eTzVKyHQjyGZWpvBHQAs0q+Aqc45jX3F7HnwR35haw03I6huR3ZvyEQ7lZFLG4y0KQyCkMz
SQz/gkh/AoyJUeU7Y4uDIZHxmjIeV1P8ndXVP+JDfCDT8E+lw3nuyr2xBES0G/0bcvYld0B/2F9s
ZL8yNdjJl0v2z+Wzpitm/QXZ9lXA82Jj+eGWZEFEAA8X7cj9qJCnt+4A4H0YT6ml+x0cChbYMepM
Qwb57aAPfuHfCW+lS8eBq3j0tnGVMTyf2fcAi2Da0RhVjPJ6HN1bGbX5lgNuiJFJ2spRa7caDn0+
OKeczWGhKuJD5sjHOk6xZ2q6idZd9c3/3QF+F5UYDQMoDxN15YLGG25d6v6dlwnr2H3UwGAhvqK3
2SUKSGEyg4OcyUEMkJZJwaF0gdxLqDywFB46iH5cyMR7UrjccPXAir3jdlOXJaPUDpbcXwR6NTku
1jpUrnXzsY4FcdpccSnlhSn3oC4fqEdA947nIbF/Gnd4BBrzJrR66SEOR4IkeRQjFygj3xAgj9dd
MxLE8HGjLMAewL87gi/zSrDAhSQVtob/I5p/g6T+MjCB6QzHdUSkFZrR0cxMwSKHeDvEZC8B/47r
vmaCiQwReO0CfAzmU7cUdaOe/ygkmo2o/RM+6BfDJ4IpO6zpfXIgn6Ooqk8SlPl58szkgKn7FM94
HnsZAHx2/ceAyNxz1HDK2Gn10wir380aHPFA+EnK7iw8gpcWE8jlAwxliRDyqdN6U2ki7mpYQuRS
X8wl6ywleoGx1cIrWKXiwYiJq6cwSFeOevUb8sWtRbw/9VMkM95yHisNARnjxaNKq8eFX7RKZK1o
7D1UNe38go26OOVQEZ/1wGW9maVV7HwPHcqHwiTp/YNFFmDUUR3wWh9TbJhV+YNn4m/mxGC55Te2
WH9TVoK6OQYzZUt2lWUTk5wiecR9cBA2fBEPVhCu02zHGh4oA3AW0/ZAH2Se+0ycKXDpWeb6IZiT
h74ePpppvjS+dbPGChxYW7Gpwi8eXQ+FoyRH0Fcp1pLsRi9OyEUysIpJPsFCqa0824/MpbUTsNCC
hS+LN4U1rG6LoXxl+yyX0U463UAbGvtumlHtB7HFLOsd8k5dEyH3IeMk5eY3wQlTSm5oc8R1isn3
MNG95m2ZbUc32bupfAuYLbER5NPnuGcSh9cpgAneNbjOpV2/WqJ8rAYWJ0EGf8isIbqUbMrgHw7P
o1nf7Jkl83xAcWcAzY1ZvGTBW1YuH37jgWEBMPSe5DjseH7qRSyvN/6yCcIradfVlL6pNHtKJE0X
A2V7XbMWCgbifTLt9mEyiruT3KkbN5aXRdxXbGFxCeoYJLV3HfGmDejavDRujcA4ZxU9NF6Lst3h
Ypra5GvuevL9JbvjSjcjkBghX1nhM7/1zJBbv4zKPNqUZYzPmXXmMC1TIRvcY9MFayarjDxWQYUz
TewISWlnGwPeaTaS2CJ7BVu0MM/C50En+euANkyhfQmmTJ2wZenn0BTGtq/AbXBVsczQxjZo5Mkz
VAn2yY5connIWIzpGRij+dzP4NcZ6+8YkZNZs4zwTRdLcLoFcxFHyOxsg8JqkCwYmAGjZzALaoou
ZfmACxWB6S//6M7V+QcGN/wmKRgTVP7b3FSPThnUu7oxisPkttEXnRpcjEdeE/gNCAc19tFNr+gj
lW9aJ95W9MIO17yo0n0AA+juuWN+JyB3LGNju+QLDl0BFXB5aVrVsR7OcrvHOLnQ1ID/ZEqT2fUH
K2WwEdXoyGntUzo2W69wL5Nddeuo4reuBm+f4Pj3s51hkXyro+GtdrznTrZPnR2BZUqM9+SaaHho
YmlgojT/ClJe+gFsOXEGAqkJTUwocApJWEpSshR5ZAmG1XrkxlligWPc1fvuDmvlmle0Py3V4WGp
5AsVn8dwLSvkD3yKgoq8hI3vFnpjmB/WiAeAbqHdD5q13uGSO0JVvDg5YBRs/lRF3L6G6YBTA4Q0
otBiJyGhK+ONKIli0affrRh/KGRdlNEwPJPYys642LApu8hBTqduy3/6knkvbQecaKelioJqWLU0
62MxQq8J7RtM18eYgPGpQH9aLfMeTLExy5vcFzSscRfMF+0H3a31zb/YR4llomCcLGpZdETi1Inp
oBGDOUmHBC59zIRXciRjN6n2Rd3gr62pv02qVdtnttXJfu/MBFZ8CzRoDAl7MIHqj3C5mB6wCXhu
b3Gx5JAtzrCYcFDRzTFHtPmU/MfemTRHbq3b9a843tiQcXDQHAzsAbPvyWRXrAmCZBXR9z1+vRdS
N65KkkPPb+gIR0gskpnMBgmc5vv2XrscntNJpexiwN5lH4ERRxsPMcAm7lIOQg1GJ3S8Y0nv3J9l
rbMPpy3kN02PNtlXoBguTVr8BfJfE9cKjoOHRFfJJrXSD8YMUuCwuroZbkRT/znoGiwTdnpDFXJI
8eJWGE5nRNOOos5dkap7Nugwi4D6o+Nj+du6JWsii7gRmcV3lcVGXCUhRCpE8SW1Dc/LL6WgTsQ1
DNNjfERiRA5jHB/8hKSnkeGxUP19HUIYMzI6xzY1xo4+cxlRdmSJeJ86BVmPNshDLR2uZYpBb4La
qhGVxiTplQvjBC+LgGCd2nwV5Pfo+z6QhLLeiux33Upee/U0tqlF7QoDhpn17xoX/Xg3FQ7q+9RW
yKUwDcg4pMEO6NwXH5oJk0lZtY5IGU1XFjrjftIhr5fOB1vfZ79rSZUGXk9rW7H1/9ZRoI6Iqcyo
GiR+ehlFsB59NPx6Y/HZI1hetvTFMRAh4HAnUGnDt7B+EDarchM5gU/ceUYRIo/N730L6MwaQOn7
r5MFqYOFItZXm94jlOadrux3wBXGDkhpG0BoK+EeGSZlFkC2h1EPvw1t/upHhdxViJhSZIap1g9n
kwuLmSjY1qpkNO2/aRXrt0DJTV960SIgXoFCBmYYRn0JjuaCDcGngvA+lGcn9j6GyfretPVqoOl5
J3zuZbtzCyNqT2ExbNOAvN2QnYZj9tYqmryfQbDHF835EAIUdtz6xfBZLkvWUOj2np2i3icll09Q
JtvRt1k0Zbq2KR50K9A2aWx/tuKq+7weriD6SwkA5Sn9LmGDRXKc8SOf4doUMTxvvBM1sYjr3CU8
K655ZdoQzTao/lSjhwWzwU/UGlLILPZCoLFHyg2eFSvXkiIMHmiv+MQRhRqacW5AjXun55ZcRoBX
XAxFRtAg24eS1Y7ZpSysi2HQQw2si1+2tMXd/pGmKsSdCP4vvL09QznZI6oHct4gTWqV/xXayCAo
edz5fcNplOBW9UuWbHVc3pUzKkoFOf0o1d0Pcf3ZeZhkzPababMh6CNKpe4Ju+/sFx/uFW/XyPVv
ZmqQGKL1j3bgruHgfaBP7PaBj9xFjB8ROwfGOH3aRbPb3Fb0p1hxurV30i3nJD1S0TLPWPM3jIjJ
J5s9BPBQimQw0Kp1lgo2U5GFkCJ50jubvUqC+9ZL0TFGRSPWXqd95KExA1QyOqcO4MSWoTm2uGrb
JVjnycLj6ub7AuAxSwLgGSOFwnFVabQx4vwaGDsPo6YWfqsD+61Wn9CsIrYfTmB/9fZwZDeMV1sG
z7X7/bZ4TWbqFApUfdA+GWzWhm1cqibb1gIOpB7F1yTsHssJrWfUG/Bb0mzH21107N0JTDq6foqi
c14nW5b2M+2CnZUOz9mkgZyhCpc19hdXZrCRhbg62hcWZBjGkfiRwnRH2XTVMOvj0bFQexr22jZ6
6jHgu7CwsiTW3LVWofA052YMqi07gboTkjqPthHEBW6t+oWib0pb95kQoUmTr34OYweBML7Ywrjm
FHJh1T9pYiP1pJoXkTgwg7TcT7I7kVlAWdLkFAwnSA3WcGn9Kyt1c8XeakI17i/GLGeRkmClD5FU
NpO/giHn49d+MKiYAPPMms1Q22qJ+/5lEtkPBy7JJVVTuCy6OdKjzZHZmFSFYicJ1sZUqKWlVwdr
pBg/acX3xLFfICk9Vz1KfOgUMLA3ceS+RCT43CM+Se+wW9kXmSTxQ1mUH/qEGRcPW3F26Ad2PSOq
GURiiRXy2Y/z+M2NPr3x0zSlfma/fYw6Q2DgY6cxNvJ7UFQMnl7WLLIpuSQOfBnGZOinLhUxOlMz
uc3FhlM/osLsHrJ0RmrEZnuyM9Pd9rqgEtNgIQ60BMw6sTZUwvMdWmosOjl2+UkG5IS79dUUTkiz
HCKTNir7wOx9iIZ9Fevleoq16hwV5kMVo/FzFLKyNiCsGcLDAu6sNU8HbN/xb33JAFdvzLL+WJv9
vtS05l2XrcMipTK4QEdzlemDJOzT8VddSuRRS+LjMg8seol0JDYarr5VXKWnJGFSt2gtKkyOiBBJ
2Ru7pWeM7Veed5fYcMFr+s7JKSoA5eBLBc638dVVdUsyUNjvWzsxV4ku1V4UFqlGHragPv6sDA2W
ZtTqFM756zq/d/o3VhAfJaLMrejmeStfWFkHKRelE5obWqAURbpy6BnZpvou4fwDVGz91OlsWp7J
ngRxuy8N5KTBHgsA2vDBZ+R+6nMuuZm8KOKYXnhqYEOK62VPZ6w2OGxhKm0AAcnWptt3JerpIcw7
/gouTu9uZKORpxqkuFYwZTYdP7UMpXYEX7CnpbYkpqJ3ERmmYJcV5fzewW9oGx06g0uFkulusHRc
3S5Oh8KUK+ptOyAHUK7vDc8gLjID7mQJ/xIyX96Ng7bNzOi5TLWPBP8HbXu862ED1L3Cg76G9bUd
bGA6mUZ/ehTNLq8NvDotpOdKmBtLZtgPRz7M0IvWwvcu+KiiHU9r4ol33YKEF0INRg82bpusDUIv
V7jj2FnWkCrIVnocJK57WmCtg5c7mGUbGXBieGi5lNda4vIFyJdDAbDS4iOckD35k8n+p3juSRIx
PSpdlVpZREb62oF9xQ6l93ucQh1x0yt9trjnInKCtF+GpViMY/xj7JwTclZnKb3HFrbC0neqYwo4
685oR7VKi3DnkJ1AqgNQVcdJdlkJ0Zx52Vi3A2B8PURRoWdnw9MctLy4JQMFJRDlYRExSQEfDjZJ
mrzGlkYY2SKIC3ZXxJssjAGfywi9Bb0CsvNiSSjclz37poT1Ng4j2M6JlV9iAIIxnVew5x91mCo0
P+EbcQhxzgBKdNCS9Bd5TFxfsPzS3j1CfLURUlJvdj/shvKUpqJlYhr1A0yXB0Xsbgt49J6RAFJc
DJ6B7dKSGINPoevr2MiQXhndUz7AxwhqfY3uBe5wMpD9qk+vDsClXNKQFpMF3aqV8FMi/a7vTQx0
gjF36A+3qOp/hWb/KQH63xnbfw3ofspT/vtz8PafI73/1wnnQ17nX80/3mvzM58jsf9fiPQWtn47
UL8Hmc+R4X/K9D69s/lswrb+NcT79je/p3jb8jdLxxnGbhp8tLBssrp/T/G27N8sZdmuIxxTdwzD
Jqr7XynemtB/k5Jtl0uJw5GmssnepgUyx3hrhv6bBSvDcvFoUcd3lPiv5Hibfwm1NwxEVQgtDAu3
rRDSNv/jvxWf79cw80n9Fv8970tpDYkDeozuQNj099JxribRtIy29dqfQipjJdrbrHApZIXlTmbl
g12S+51XiDkMLfoiVhTPGNeZ8eHgLVm40DJEEFA3Y4DOJpPIPuKx8NBcfO9djASXpMPJbsL9CP8U
HS27+fRa1B3NiwHXaRsH71FAqcoOyiUdezIsO4+5yU4WIuzwyzRmjHAzRoJps8xS9kqWMSU0ZMve
HKeTQyP45SP916n/a9i5nA/C75H1c6q7uh0kVnZ8kDTOHalzSvx6kBCmWqDxIuwQ67ESDBJaAi5G
YMYv+wvuaoQ40RNUjmVLbEsw+fT77TOg/uJu6sWuaiPCusPTaBn52cIMrGfVDmrBtk/ROc/EHjsr
NhxqKOsxOoQcZ2HieXuKCiBinIy+LD4QD6HZFH+mSfgEs339z+9QcBr+6R2afPJS6QgxpOFycnEy
/voOPQvUhzRx3/meeg3pdTp8EjrGyARPjGSVlFSYxhvvgyDYTRGkj/1Arv3/+EvC/K8HWYi/vwQL
lYCjiCmz8VH+5SBnPPOA4LFgATLcU/nYIi3c0rd6/4k8nBFdbaXRERxSreBln/75yQ33//Dkrq0r
Mb99qZy/vP9MlAYOcjXnBCKZY/mrhyd9+m6wdK1pl9vjc+oBJEbr6w5q5aNgnIgcqvRqXSd4eIOn
lCBaZWl3hoNaNPVJpSnWVn91EK2ByLtrRf6oO2wEZ+ophcpg/89vQM5H59dTlA/QQkavbC5mZLrW
/AH/ch37ox3VOvYSApM/K4GGlSSSs495buHMoMXYL7eWAa23wudNHautP8mW8UCA3OGQPNTAZgz0
ZZ43LMlOAmnl7/3P3FIsrtc9ZElAeMCYubAjMWM3PcTtxmMIK7l0tf/kahN/eyuOYSvTJABPcrEZ
6i9DUuZZRTgmbbPEEXoyHO0ZCDgxtNZr44v3URpbrdXfW8f/qm1z+8+H8e/XgSOlYGQlJ8k1lbT+
ch7QjMmF6Px26SaxdWfo8g2PFjocgvyqLFmDEvCT9dEJQHxkFJmGUusW//wSTPNv5yKvweQlWCaX
g40q6M8f5RRog8mIxmgyI22jLkNdKilY2p9uvM4d461O5RsoeuyYvX3vliP6Aj0sCB+ibAg2BeIL
3tOUXjyDbkpZpAxWRBho5bBuLVilVUqJvKBIW00Zg7X9OREFtKxh6PhilurA319o8EDvmpoO4rS1
mkAnzgCfTFZxRvez3CTBtVuX6374jteShtgJMSuPrOOMw0e5GPHbaMaEbDdpr36xqEfwB7ZA89O5
a5rIJGCz5LQ6861xTpo/nMaUvScoFdGFB7aVhzQ33prR3NZSbvXa/GDkDKZz06kTYZpv2FmP1JYu
udtcw8791JX5qhr7M3LDJx/97Og90mJ4HbzuStoBIs8WFHgCGoyws7JzvqBOzIE6nPCZyu4bbWN3
1cJNKUrzwEVFhcyM5Rv2q6M02mtpyHeHMDHNb1cVBv/AEOvJMzZ1SXMBYQlTUmYvG6Ra7mh9+oW7
y3C53PW59l4SBggV6amflaVm1Vw7+pASdyugDKrRlnqkhRskzhJCw3K06Cin4SHQ3edAxziM2TpG
WtPp1ueQ2/fz/zW4uiGxgI7Jt8SjYM31mkEVTH2JywmKZOpz4Pzyo5uuUcXtdoyQIZ6PZr0YpPYN
wwtCBPwquQ4WEiLSF5ttdWeY46qX8Zlgimc69a91rO8Msz2gwON1EsrEJJz+yJon22uuVcy1kZYN
kzYb7CGUW4RqaIcRoPhWEW9DId5aZ9UW5r4ohxHGDm0qu8OPiw/ETP2vzmJCGSS45VR/y03xZsUs
qCfTZLsuzXOmLaKUsaYzJiQtgXwfc/1nPVOje4SxE24UbEbYplFD0GKhwzS/RwsiJG6qgyqMDd6d
Qxpg52s1tTNVjLPdeiU98z63z5zwr4TD7GpiHOxY7LFkQhvC+b1oWuszqtFspWlwVxrBIRlpgmoe
17rR800dfDGyf6lBvE02fS7fQlkpe8ia7HmYI4zgS1kM92Evlikch8SESGPwWB1taqhSWOXK9BCP
zZHyGZFgW6st2lWpq93oz3J5yrRYMZKVJjsshz62FfoPRz/Q7lREkaU3j1YttmbKhdgLDBMNreCm
0d+HMaCnhnNduyS6t5R1sfNKnhYrPHnCtkc6rzc8Kf2zctDsBD0ZMImM2UkH4Z1ZGO+q5dXXRbLv
K3gSoyKAL5AbP3FKgj8Lb0OXadn7tEKI+0TBg/YhDw6NjjjOA4je+9hyR2fLVfwQF/bnYDbHPMyZ
CamO9K3xbqsG04OGftKjBDdik/bRaYUm3bMgnlZOChSJfr+Dt3sRBexbRfM9gMYL2s58J8oLKWKk
nzv5ZtnOc20MP93B3siUQ2qa7DXRoEbyrYOFD81jQCkYG+fcI23G+WSOwLRWO1SHFI2/jJZidfSi
6KF5N0SqzaalZ8x57zDvNlOnP4Qe9OmEC43YZOBKh2DgvJ+08JBVn81gX8uJgzUEa9ckMrcyP4vA
J6LKardURLD39wAKvba58jofKSDhmV2GpygcznaNH4RwioAy3aB8/04ZKcrnKGDMRhNW9jNdSZkg
vRh99epa4N9Av3S0W+Y9zVyNRBHalXYqW7XIB+9L+NqiIY+OckZSrykmf5eC/XKJYd4utF1L+1Yq
gG1JElSLHnEFLaRVJnidSkOp/k7W86JPpqONJtdqLErDWE4Lw/x0K/ynGXh8YOrpR0IjnhUBe/8+
xFNWFEwJ89RDeuSb30kwSEn5o0mvFgHwhtjxiBflgKIJe+SKk2a96so95eLJTtujAeu3jNXzEHKQ
osZABjQc6EdsusG9ipFLVaZmc1dXoO2tfgQyI+TSn5Ony9z75s5zjpO7z1nNS5JW+2hGiH0kUIG+
agZKZjnOYZwdsFdwuU3dcYD/Bfwiegkd95E6+H3u9UsVu/ce+BdBn8iwNpbTPv7z3C2sv67CHMna
WTeE60pbWmrebf2yCnPLvnUJfKFvGSRPFdka1DhMJl8Df4GxMTr7BH7yHvAdDdjhEpnTWSp7F5vR
U8JwGjjy/Z9fkPH3tZS0DZ1yIXtM5TjiL+uZMW7DIvUA4bSe8Ub3k86q3OKlyq2zrG+q+7kgxeg4
1eabKoh0Am2eKozHnkcBG/hWz0oSTrMAO9QBdsPgjf2O7s5/tuqz52XNn1aw7EDZgChhCpvcUvcv
K1jbIogZd6m77M1+VZXlC2FIK0NG+8bkdYdqzc5rVueE23RMH1ttPDmxT6vMuKR18UrFkTNQsUKL
zmZFTEoTypVVIMr0sYXmKAdlx7jbvNDOQPWon4K82hs9fr9YLXuQ1G6vr0ra9FXTfJEdxolZXcfe
f/ftAZXnkxmQaNMRyEfjZ6/38OS62nqbImY1EO6d/Aknl9CntzbrcZXJYR3I4dxK2ANUaTu1p2o0
Etg64YnS1IWowCVzxsGrZotaTtWJbXOrVgCRDpUxfHWAO3wjgzlqYyMqwu+FkaarRuFnRBJiDv4j
6uXPBNaq7mbLUIW7riEEc160jVScu6XbEzcY4WCtO0hRrjj0RLAkVbl1m+K9YEcjYvtilgg5GvcZ
etBaG9Sibz9dL3kwbA1dbXAs+mfdlBe7SJhPFLE5TyBu1hQPAVhnD2RLXM3YQp9inlohmAv0pZye
GZO3nvZeV93CIy4MVuXSSfEZQiBLdyxl9cxYk0d8tC3tpEtYC5nXLSYpjwSW2iiQIMhh/8Hy5pPT
yuIXBaBdD/i9xIMskRlUfP6UTMIl7YWTZKYtkVkC7tln1UhkJZpVl1J8/MPwEYKmCHgndySjPG4/
ICju4c3CaGoIRyICeAJnp7WnoUTNMDRnaudv8TQ9GCnLBUYpQct80Y+Y4by+21klEq7bxfn/S2pP
Y/Hzf/7HZ95mTTVeAbDm2a/lMZcNz78rA3+rqG3a9+Zn+p4w0v3Ed9CMcwlm/pPfC2qaUr8ZwnSV
cljVM9a6bA9/r6hprvEbdTQLWr1FHparz8W2f5XUhPObogLH5l7HKqrrkgf8V0VNyN8cdvxzNU2Z
QrdN679SUDMcXf5pILMENT2b10GqiW6ahlLzJPHLJAAgIe7klMWERg7hKitIMiz1ZiuD/qq5X6lH
x49ChLlNNWioKWc5/B8u1uy5L3LFpWadI7+92HZ1RvKrueGucaeLl5zJbyI3LD2SCf5hJupR0eME
0By+dRfPV6844FA2sHlP4+YlyrIz8b4dnYPGh+zaBMtWDEASaZkGUKVWzoBo2jZwQLA2mgZyLV8S
3/iZpOI0Gt6agRgCDwFx+RDiwEwomJcdYVg5LeUgGxrIhM+Aj7eJzwPCiUWia3qI1TtYQVn+ZI/W
/SQeI9gDmAWJNqdq4Sy8ZvqR0ZXX/GfTntmg9vc4ZF7WWWAL4hExuhiNd1UFnvS8QcfQU6/X/fpQ
2v0KDm2/wYsPr9jIP0ayXqeZijy46VKZ49UqWP1MOmgOs3TuTAcyiyUt4sRlvhL+WK8Ve4NyaH+2
drvzCgK9R0tsS2X+0DJighN7qsCGWlfwj3eOKN9o/rx6EdFFJe5S/Dm7tpZnN6O/bmaRtxchJLkQ
IkjQ6V+o1Q5YWUgh7PUnEy8DfNwOmz+6cfWjlWtjrgJRQOx38O9PGVJOlbD8aasXAcQr1WMSEG0O
QBklEa5LHMSsqcVdMcnyviSOEpPcNqhN5wsGzDph92i3+FFqLcm3gmLoomAfs2xLhDaK7VSLf9Ku
TZzpRs6WPVEl9JcMi21BEIFw+2anKRcbSYaQpjgS0q0h0h0OWg9rM5R0xAaA+Gg0tcxlH9oj7849
ZqLUGE9DQnxJXZffGhBqBFHUwv2WmMG0DOzudej8g1ZPyyhMkdmmNfaflV/RyOm9hMVus7OrwNh4
5VCsSc66YqQ/Q9eB44Qj5Qc4K5elBsCQhRZkmykPgqNuuCuvQHsZwYnoyzWG32kxOdF3kRBXYXf9
0XWCXQBieVm51jE2R8ofg3zETcgUnzbkHYrqPGTqIoP7iSjsOl8WY32permvTWuVVyht4P9ZkkLF
xNKnH9Lg7OsNxPF1SS4Ze/B89lU1vhGu0GW0i8qEme5wdmLvXITS/ZFWzaau8E600Y7wHDpLXkEm
X1itShG96V5EmoUXn6o8vi/t8PzIzvRIEYbaCk4c6v6EJJnD1mtEBsFVW7ee/qgw0RjkvVbNm096
Y2dW8IcipL1luo2zkj8V2iVUaKIssrIIu1/QzrbWcUTOq5Cxuwj9IDl20RXOHN16o0mXPsK6bRFV
b16A1YRS8EkLSrExRozkZjG9pkWzRLoPKxhGqjSare2LjgpBcU0FkEm7QsgtwbY9UFlUGANhePWh
dYBPPjJpQy2lVZVQJ6RHC8c8XYc9dJVBS3tOOq4rZbR08SCnb6cY/jfWAfrWg3c8xU33Lqb8EfjC
zgE2RTLOZ1JMG9vqiq1BC1wN8keHpJxTna4oVsCFkn52cEMsr637Po1087PYDHei61HMRGpYGdXQ
bXz0YQXLDDJOx/KipA6UlE0yySDsWiqn3UZYS1Q7XmyYlJ7tUv3kYlvSzvWonomeZRU787pf+yNQ
bQsqsmyxZ3nSpAlPkmBYYswfU/+Yu5iP4XeQ5mCOuxBZC7uuht2+i5F1UJ+MQwjLfJ9Id7JjkJgJ
QIVjILlC22tkxRBwEgpIM+YKm1K2St0OxL7HINfTpM0QNIe8xTZX0wnVyampdazEgejOAfJMYZv9
QxHm5E9lZbdrmY+28Vggu6ARksLVvWsYztEWD29dlQoIFL52X+ix3IxFmK0xrjy2kTudkjSXdz4b
XBr+1gvkFQZdrfjZ9MM6pENPw9hE2dCWX5UFra9yPQUBH/NaFX0DOT8e8nhrIu5daINRU82jOJQx
ri+cxpaHXkEUKatqKbB4ptoEOdgR58HO7Ise99hagH+jfUmyV+ZJuuT0GrZDRVLc2HqUAiSG7RaC
hk5erSKVZ42lvTpynLdcndUya434aKdjsOjqNLz6Uu82eYa1ILKIu0DduzZ0YeBgtcalLxr3tR6S
J5SRLgmvNMKN/PvYq+IaBxWEozo2j1qNDikMTQYDzXjxqI8dUyM9VhPwmkJlT2GBehFpNlzDxTTc
5JIUqvXIOHRc6loSZKuhcBGT1+s2HB+mmRkGqjFYhUm897J+YyOeGdKYrCUUET0hS6V+ysixkB4y
QMPAWUJXiCU9UeotZw2iBVYPTYmOTlgXALGPPpRWqzIgT7Xyhc74tLzAZdoHWvqgjd2VdF9zmUZo
cQM4CwxrDieCh68vth6FY9QHFHNqXUQIkmRmyMOoBRiSnGA4lqQzWJ4XLEE5wtxh3Fw1qf5a2kG0
RCEyfsfRkDdEAuazyJF4ATRdFIuWOB3ks0GM3ZYWUosNwPhuYsW4dkH8CItmOk9J/y6pxxJARBNr
qt0Rad2cqkpDiq2kGh8T5b+ILL3H8Z+frFIqIOLU4E3yfn23ogHOtK5Ba98PWh/SniFg0vCPxdiR
a9uQ5uuM0dYFa4uMAi537brjhjnLgXzjVBDOyQTvQthsbT4tywB6SQ5StszTF0qQ5YoMaSLA7OGt
6nqWa+3EuFhcJlP6Z1R0Ymtb9XsQO+lBhRbiTgGfOcd2GZR+/ASkCWwIWgEYbXCcK+hRu8bHgeiS
hknFQpsOWovxDi3iPQsx3kSQ3dvOeB6m8GuyxSv9mHYXKqwtCAZPsokOFe0ZknyM8BvAfmwZIqMa
La1i7XpB9GA0qEiIMhves9FiHdlp/YNXxv5RMKswzlvXiqzvk5701n0bvjT12K/tHqljVlTxMaiZ
cBKQPwcu0CeunXrnp2O+9fGcsGo0j7nvyi02+x/w8fAUwtNsIop7otiU0cEiyvOOYw3TmX1oP2re
xhln0p3+HhbBuWp72HjojoCErGuRxHfEp95bAmaE8IJTBXdnlZjT3gk7xvK02ZhWt2hC++DGAk1e
wHmiln4wbKyqeNat6oKQfi8IlF/nMbkbrrWO/G+sSRDZZKypBl53P1inAmbgaJcfeWmuHBuJY0Jq
ORk6/R2JRZQxJpelkboM6PLCQGEJMj9SwVWDfV2udHI5jI7QKBDiChIPySINFVuMZY+tVz8JjkaM
wiLqBEWHqVno45nNBbBOlwvYwXklIq6KOq/JKMnfkiyi5SLg+EWN/hS2+c/eQt0BZrratF3zEJcj
lbAenbrbeC9TZQdH20txE9BTDYMn5WPhun2B0+pD9GzYE3tjhOh3vuX3X96+DVCReuSi8ttfvv39
DtXEayS3fPO3W/56/9wLeRYM8O1+Uj9ut/7+KzzTf3rgX357u1c1Rs5OMOjmI5nl5fwlIuN8f/vx
9t2UTb/+7i93CYOUcNXbHf/4u9t9bo8wGTqrsr/8zR8P+391MwLpcg3oBsSoZaX7jl7BPp5yxttm
/vb28x+33H4XRAtt8r1dJRT16Vors/0f97h9d/tdm5jujvAx12LOo1qWNbTmos/bI96+5EYX0uea
n8ZGE8ZDdVAzWeL0d/C5o3nzZ/woq6JcxUpmewi0OdBZYgJZq333e7/YdeP0r5fYzq/i9lCea792
JXhrbeTiy3sBxjAF7XT7DlQH33m+hRoJB5DQpNjfvpiYH9Z9V73engpehodQD7VQNT8pSeEclPk1
aAlq0E4jNUsfqmIfkGbOheAUkFAsF1O4X86BYvN3t9uNyeT22y9vPzut1W9bxbT777v8/hC3n395
nD9uz+tp2MGk9FYlaKV90ZrFvg1B30ZVDwjZzzajTSmItAQOQKNEQKetcBx0WrP6ff5IK+poOP3m
w3z7+fZdpWH4cyfiJm6/u30xywa8GqP8Mr19HKQfiaXsXDbKo9FtSSe+HYPbl3A+Gn/8eDtMBdqV
BBM2ckGQn/OBu3253fbHj7c/MnFR/H5rMc0zw+3n2y23O0aCVDQPLB/RS56PAC/RiOFOZbt2Kwss
roJANc1dLvnoNvXRjtMTKviLKd5DV2wzytolDlg9Exjy6ajV45a95FanuJ/H2tpxCXRifh2zExM4
yVsdQ4C4CjISaS3d65ZxyMIXZxbf6e7G0RBBB/6OMKj36EHXjEMVjlsXa6OtvFVQkTdpVevGzDcU
lTcVMgBsHKDkq4ytRgFwR9cvlYnFy/jys696CtcpkB0kLktg/0uv78+Frzadn8wf5GbECVXGMIZZ
z2VAJxP3YkgQx7xZdKFU7tIRY0Sz0oZNT+WZ1NnWvx8z7VtTlW9U9B664Zun++uQLW+cZEfZOihm
AQi07jLDbWab6YG8tcOWXLgDMvv7pmUhKKGH6OaODhNvgh1M9tr7JobP+tBLawt2fk8JaZubiqie
YWtD/PQiXCbp+ASV460Pg+NUvct22OHYPwojPjOhAZaa2BGQhlWbXN/ODikulLOeYCjzCAhnK0aU
mPnAQpV2O3XJfpi3BOeuYyrR4ArEaF0xIaN1tVFaeZN67tL8QQERKYJyC9WPph6ScdbBpzidLvMb
MIcXaEK5nWwn3T22g7Mji/dnnIhHW8rnytUvWajPOlLQxezAaO1FQXOlOkeqtPwx+P4OZcghiVv+
RT+v2lMBLttusLg54r5V0NOC3dCUG73nnAwtPqZVQzEGGXCqtpExrdVp6CSRd8kx0ZpdohmbAlKV
V/rbrkVVK5u90xQvfjsc8gmkKJldpgg3hrpT43Au7egAUYTOpY2CUlBRGYhAL86xPu2FSvaTlp3c
gWc3p4Oijx8T9ThsMtvZ00MKsnEdaaQOoJvScKsjET3IGYVBBE6eI/b22OP644Edz2mUzxqi6lAZ
h8bX72m+X9oowmFt82YNAF5inb0HYb/BQLuqdGtVtxvPnZb2wAeDB4plo+vCJzG9PbCFo6WyUyWT
Y6aMnd2SXQLtP3eeRpL8PDpctu9sZEy5oQ6/tUnwSrPd0RlqmjHZtaZxiE2DMI4KQI8kBOltptdy
DUZ3mQmXPIY0Tin72NLJ85xDZ9Vbx8TogH88bl/M4cMY5S6sm6MDCSkYqJkXDD41sIyRTDiSo8v6
Xs98xszwE+HSucuY7mglNd4zgu2d3isuA5aaw3iw5upe1+x7SYXCPKC0vkYtbHq7202R/30wurPF
I1A+2PPIb6gBQaXR2B56iCvmisUL5pvpQavVnkbV2UkBhkb+Q1fq6yJR26LadRgMjAE9hyjPqmpe
9AI5LkbACQFANLMncmg0TvWgqeCx9dvt1GMwKrcFVRW7YLTK/A0jFJvS9p4s2HOMGcoJvvDDH6Iy
fxCQfvGYc2i3KNh39uQ/BG33RizxwXASCOwYpxqDR9BfQhMAqzFs9VA/9eRfVTSrK5FfaYs/l8H4
kEfWKx6dtyhp2PDDz8zHV72LN5QtF92gL0hUw540HOLM3yY6FbqBkqMPsLC5aOggYn/GC34GQ/ei
0uaZfcNW0B+PQ7XP/jdtZ7YcN5Jl2y/CNQyOwV8ZEUDMERxF8gUmpZSY5xlffxdCfbMlqkqqbrNb
ZUajKGYmgAAcx8/Ze23taOvmLnSKYztMp94OHvwWPBu9EFEfc4b9xoDIPzV2iTnvZcnqHounRGmv
sO3ieD6OPpdYBYvB5iChAwOQ8KpwiQudO0nRrnaMw04LtnkJTZ3nDc7sNs3kKQIE0kXAtYHZGEa8
Dqvk3IzWxertB8rXKymFL73vPwmcG/Cft8XcbgNFY0ZDKEkCD4UMSmQJpwq3q9DDNQM/NwBFk2Ry
Uxqq62MHZ31LTpO/sh5sNdzCD9sXynitwp7GqLbDGYuc1Dlbub6d02jdhY2X+TQkzW1Iya/GDOlm
JjjcZ5HmnBEynmKQISkkgkF2xApFJwbGmKqti6Lkz0bIwDlLhbsAGdCJ5DrE7AcDcepQrRuLjZ5h
blQ1dYUeENqSbtUZL5yBd398U+oeUeV9hRm+xBrtwzJCx+jebnEjeZkiWCFlDRIe5BKpina905nm
KWazIeZ+zdzWBXl0ghew83uCYLBjm80bPJOnaEYGa8LJwBxELNdDEfU7o0DfYFqQW5pd+xgjyolz
fIokTBUFY/Yg3xD4mLWHAS93NxwwOD0QFnCyyGxDt7RNCMYsfQI0zWavpezL++xIWribJNFeDGB6
W//VlOKrCJJXoE97H1OlSkJhBiWrBpxGrwz4QvEc01Ek/s1VHXC2qSf1A5M+1YTR65O1de98sevn
IbnAyGT4bw7MRI9zAGmpfa+kuyQp5TxG+PDSO8vQL7l8MNHXN5p2KTrrIZHFPRa8p2gMdmRMsyXR
1xpO3mElDXLuBOLceOm49uFz6RSfipIIYCzJfqgfzWjem45y0Kf4tMwtpwm8FG3hkyhIjM3tja1m
HqTAFRhJWMkLCGR2F+tJ0qGcwHjCEduifF8sX0EVuVoaeXlCC1HBYzXufKoJ3zPb4hiZ5qbd5TZC
iuCUdrgfre5Bw0jgG5SYuM8sI7qY4qEGFTs7JD0QZpQmwhOjvhn0dBMqpN034479GJnwTBZQ1As6
l1jBrBaelH9FCuhNyT4arR0Q+AcDVDS2ratwHmXtfIsl9l7zojTqHjOQ69REGEIDBbDsp68TWcQq
eYoyqz0nHMDWjwca01NG/jiSIzClo5/zCtB3QKZPZS321VC+Afz/zK45FfsR0AIJkneOV/lkIFbL
Gj5tcCbiTm9dDHD7MCdvtuIVXymf2U1uIvs+QRVSOc2uK3P64KObjttUSwFYCPrptCudEUsnAdVM
rk2BjkJQfgW7DlFjialR08utXHC3+RcHPguYIJKNyU7W8SgYyUklM17HtyHJXQHse9VxE6/b0ry3
GvVgM6MpFjhdzoGCNIiDwg0yDyXd1QyTw1gwfJjGv7DuPBAuC0ToJU7qPaGZXtJNT5GFJgVXskMf
04otiGHqIVSSfY1WSDPMXRpUG2O23QGpNx0w2sxnfxZH0X7K2/JoGwHrUcJeYtikGZHsbJGQrnu+
Mu4KXo21zZpS39u5ihaLLnZNEsACqWaSM7YXaMkuYHdXCactU4yND/cp8hNPJypRKCzfyeOYaV6g
+Ds1yE9pRfEd1kR8Fs+dwBnn514+lBfsSoh7n2cc4qMoX0c1fHR8m35n6DLdWyPRuCu7d4DK6x6V
Q8uGp+K9CPdR8QGYhvOGgfdGUamUWTlQ+u4cU3uuUZ6TzgZet+Q/7G+LV03vdsIPtrqwPcv4m27e
2lAzwpTDgxFPD2FbunMwHvkXMkoJ9mrAo5Kskzzh9Tl4TcZIsPaChElD37hhEQAQKdaDHNbtyMzM
Mt2QDAtaONh12jWeSXpqM66+BVNeulV3xTCwzQAS5JayRuxwUJ3mkDiAkzGymC0cR8KoEgKeDM2k
lM82vQB0FlTPUPj7cd6QGOkpwI2sNsdhPEOuBNNhJ9xJ1jEeo4PeMq4iTWlIAag1bo8jRp1tqtfw
cRwHtx54RzU5CPLYi4qS8BLrqjynMXsUR9s7GQFqeud1JhMogxq/2bF80+yFnJkba2Xct6jT2r73
ZkPd5I7G3Kdad5x4PhNhgihGL94IYN0Yo7GxnYPZRHepogIpLje+KT1mYX1obliP93Qq3ZH5miD7
y+IAwVXutYGUTKfdzyg6JOldqeY2hnaMxOwup52OYBTxThFFtc++RUPm+s3Fl9WKSZjXoK1XKk/Y
9TbEhBVq4SvZuiuf5Bu0pntJcVsA1QY0tSoT8AxEJPo9tXozuqMGcdWEmTimrjY9jbbtVtjyomZR
wDFHi5Vjl7HBqTmJHqM6Q8bOTvF2pJ6Qp6lud4J6UWN99sV8sfHp90ntGakN6KLxUvQY+fjF92cM
o3Kv1vWnMrt2y/ZINR5TCviupa8tu72vTpdBjquRAG/s4pdCxJcgsq5WqCByJf835gGK41OBJwsG
El7JkKW9OQjDgLINN/euon9ea4bnmzOVb+wp0vCYON+h5r0zeoqo0PKSYVnGrIXfsY0d9QSbkZ4G
KToKVVLL2s4KmBMrTK7SZppClxoF4sBBq4tNX0Uns2TiS6TkpGmMBaxNUfVeIxuPLVAY6dter8mH
aLdlk+wxt3uj1AGd4s4KAmSRgefoIxsX64FewFaACCbaGieIscO9+SQq4Wqa6nZp6naqCd8SPdXw
7tuGl+DXWowqTA1IYD8TTOLlCkkZYh2n745u7AZeWHMn3FafVlFerWqLroxugKxECpAXblzSQa3H
zfLhZa2yxlq+MvvBLZGKws2nNqW903f7CP2ooVyDUt8JsHdJh964U11TyT2NSt8ffLAFS/MHQVC8
KhtGiAVxC7zLUWbvozyL1c3t29uXcPlhjlZw7dQ4GcYigfA6Zxm/f/srpAjL+MFX5o2VwcGOIrVC
FVQA+cuDSPcmsFG39seHbsh//+xfdVGiPvzc4GnbKI5O5c2wHu4tEM2qSd5rXU+gmdEd+qeBhusN
oGbAQomonIdwKneUNKPXNMLtlc72vnfYRNPQlrm1bmQXnuKiICDpn57P7ee9yebdAjAIEEvZtKRd
MVYyz+2U8VzXjcNmIxteAwxfd6ldzqehj63nYJxWUqn617CQzm4oUuS8CKbvDbMlsQ46CXNE/WiU
avOJ+E7KNv84A5JBohtVB5yJKqEJff0aZXgXYffbMBn4Y7gEzoSW9lJ1Y3bCBmjyAEh+Hkts0FWa
7m6/1gbCs0bfE2VRrkYicNxavbCx1i6wJd6kYMOmpFqyw08DAZIayh2ZQr3CufGm2gGM3HUArobo
WTGCtV0SzmM3erFJtcreNf28kyV7C6TVxgOJhtQrVrRug8GHp7XwdKE0HXFY7iY6AY9qnqdXss6+
RPnA/GaWPBTZgH09EyOvuLNpwtqh25h4Gl2KNCK+tuIM77Uqe0wG09jUtAh0S3PJfFOejKn9pg9T
c1oysdewQZZ0Hf8ttR2iCOr4Bb2fui1SbT6MWW8zcU+wL7FdbbVy3er+EWkadaq/Li3Om4XPpMEZ
wmfWkr+S6aWvR6KAmFUdtUWSskexXQXHSSU6yusR1OUenYKc/c7SKV31xcbXGJ5eHActAmBoSIqK
Ow1HE76Czx6HWKf1QPOjRFVQKLx6oPhEUvdAEntDoT/O1uSqtrqXasv8kvPuwXoV8zUpc1pl026q
Tz2KjLSODzMZg/kiy4lhcnTtLsoKt0V9QKzdJrDFalmuyoo82Pg+9QsGx/FapMOuS/N12nMvSLIb
FkF62u20hWgq55UDhlytt00JwFcn6a+jXNG2cmS7lueblPl/MEP5t4390IRAKJ27yHY2M/6mnpkK
zVpagdM268mB+maxG2e2ci6GF5/n22ybqyPwEc0FYu4lRCNdF4l0rWgCcRCQ8YvGUYl2YwLMqmzW
RfAu2nFrVIhgRVNvE02uGiKt0A00ISvkKn+vIFMTSYKu2bjS5DDfMh92L+Pgid4Y7g7XUHcWybHd
dAg0uoAwDQbCuJUShhW86JMvaz7avTJtRuaxBPRAmBcZTTa3cGJXfYrJHwifauvKsXAZGsCP8nWh
safg/DbhQBNNwcTSPbY5K7v2GkeLgsXcOAFEc8t2IVve+dNXJqyrVAmBWX/mO+2ZWjqt+cl5EM+6
ubcResGwNXmu9kjmt5hOIKE4R5LS1kZhow6CXUQmZ9yStGtTqQuM3+1uLMWXkcQH+tZ/s6EiGcrR
jrohn1OiCJyjKRQvKS8DYLJGa1+pkeiv0GKsoImgrmj851a7lLxjWulg97pOyIJaB1lU9l4SRJJu
zaFYieK14GIuZX5IAh1aWddW9IXGQkANZMe21rZtPGxnplcozWqb/wp0xI2SCqCI3T25L0xYjZOV
vSJT5clWrsJ+V6lViv5AMiQ7g4HU3wQ8MOwsQsyB1Tw5k05CWX1w5nHvWNX9lEfeHNoEKCIxC6du
U9CVRQZfMH1Xp4wCzjhJq3gShcGGO92YauWls3ofQLlQm0MhpDdjU5m5/bsq2cmM0Nxao+k6HqKx
ReA7beuV7rRrK5CuHEkiAkhvsTMu1ywzidjGlHwWzBSQZhkMy302s7smw2p+7Lsv2EhIumrrl57F
NLhfHm1N91I4kHAE73p0AOoTao9AIwj1bCtnH2rpnJ1Ta42CLPrLwvn9iKpXGTY4PU1t14IRhxkb
rLv0OXLenPitT77FPB+NCggqzzzDNC+5wzMDEiZixzGltGYGmRCaUa4nrX+aqNFjgsTT7tkgfT1q
eHCBLyPkcvtWZ0qCQTG41ON86nTnCFWupMLoSZBtoshbWg2KID4lJ24D5kGeWOce+4n5ZgK0qhH6
xwiTlJWhkwmqtyd/cEjQKi4yqj7vB6E+a3b9jhqT+WhzhlF0NgibLoR6oFuT87bou/qxrrGaDIrH
9uM0Gvkagz7wgQHJjMndTOgEWoYePQJz/3UZaVs7Kt3OeUjjU5exkDf9FbSv0tvP5aSvE0M+dVYb
LFSkr/5UywfHGJq9bfcjS5ipfrZpwTYODjWlm9jk6STF42w7Zh2tZQJ5BJWATa4GUF8nIoER9A0v
DX5hQJ6fjYU4QJOEVdibNFvTk5wt/S9NoXQZpKIxKq6Dg1/gzkgQmb3iHCA1jN+wKuQ4tRTlYzHy
rBBWS3CYSO1D1iHGslEd79Petjd41yK26D7wS2K8nipHV8+GnB6tITqnumE9yLopvMqwSKQcyuqt
aP3dBMr0iWZ5egpIZ13lRE+9ATsol0xz7Tg3evBMyJ9HdEb5FrbVo2NZnWenzl858aIPQWsq9zRu
rQ2ImWIKyf3JlfQRW0T6CIdSHcPq4fYT/OrtZtQcdXP7O4J4nGOZBleVNwookGo/2b085Tp5Y7fv
2KjJE5g1QpEV8zMTqC8dZTlhunMMAD6/fVWRLB2ayY682ImeHGXxhfk1dE1n+XL7LlCSs2FWctsp
+TDyNu//JpqB6WRsGXt4khjySonozCi+lTlNuElVkJsa+rFcvty+m2DFAvxJC9escXL5s4kosK0V
lrkabUgkT9wXdBZEP+0pcm9ZW+Q7OX5DlZsu6MIFX9OM04PdBYLIBa4yANL6KfeDnhcNiMXlT7cf
UQDu+nisL3F8ICK+eRoNO6VhEE672x91RZMg6CSRCMvfllH79P9FHf7vUArwCv7hOPx7KsOiVf/n
18A9/Jd2fRFl//SHzU2Jfd99W/TcTZe2/8/Yvfzmf/qX/6Xn/oM63MYX8u/V4W6Up5/zrz9qw5d/
4Ls23NBAKlga2nDVQoJtSZTX36XhmgTDwBZK1VXawyq/9Y8y3Fb/j7ootS2B99w0UI3/oww3JaJx
AAwOkzhp02mx/ifK8A/mIFvF3GIb0sHmYmuEW1ofzEFxp2tjLASYkjqG02E6V8FsBicGPM3GnD5R
tjrrmpqVVeg5VrBU+lNBu2WRWEcdqz2vmI4tg2XsfriE1+8em5+s9z9DIDgyiyXH1FQDMbt0oN//
rFgH+qw7SDKMtTWIctOrKUZVJfy77YUC197KdzEZ9O8BSGbRx9MVgAnGCFYhCyAk+mzewfMAPNgJ
EIZNFOXHkYCBJSeTmvr3h/rB574cqrGYwpmUWRisEO/9fKgNENSgg1jOgLH6u0Fxtu/htK7iVCPp
TrOOQyyJGFaYFRsLxprsD6IwOvmascOwAASdddt81mA9HCKe3Yru9V1jhRks6+RFmU0K79bWDkVh
I/2s1a2p9JB+AARRXKGEhl18xCVIWGw5mAcz1s3vmJXv9JB/9VH8TEH4fn6I/7nXVF742OB/Pj9z
miZOW5jroa6kpw9ddM6z0qAg1RkTRrRnTToF5J4OXmTnDyrrOgDc+P73l1n/l4cBscQ04UL8igWp
ur4PnJnYjlpjnx2LF5VmDlrfNH5Uxsewng3S9SrtHDAaJ2jDKam0m3BFZhqU/s7Ya9JX2f6A4mtN
ZtbxMKF0Jvf3SSvEqs2s4S/TzyLvD0e9fPj/bSG7XTyT7LTl+dZ13G6LxewH58XolFocJfR9ypro
AH/oaDUK9mGTNaMnJtxm3ScDhngig58bXvZ4yhXScRh/gav8JiVSiTlOFsIjLivdrP0j+VOl11qF
sZK2ku20MNhHQ7BtaNF8+sPBLwf308GToiBpl5nI53SNk/n54GncIUMdYdz7asyofRjvcYxcMirr
BqWrgBdwQK/oMmx/6TA8vsMfglbR2juFlUQNpUKwUuYO1XhKMVCwL/b/tnvVPxUGcqZuxLNxu6XU
jh5G1tSlqxv1UbWZzxZhP15/fzbGL0vKcv2XRYUFVDds58PZMFLv+prgjQ2Y9b3WCBKxcZ1kpvIM
i37+BIFUpXxDl98QI03SI+aRrE+VxyzyWzQySwY8qZ/18iWXxl9zpjieUrYkKhJ1dG/JmvmqX79I
QumhbpYFwU9ephqUwmHzlxKX1vMwHXOB0M9RiNMZeqZXsaQjZjl0jJ0uYLePGH4D4ZSu2NJBG5Mp
/cNqpf9yQ+qQJFTbcvhkIYvIDzekqjU+U4My3ASIlwhMZ+FMAnltrZauKImia0DDX9mfU5/Qqgjb
dYUW1YrzoEMrLdgd9RmWZ0pkZvrkXl2UjOZnp3Q6DOniMT2Neh5cfv/JiZ/tS9x3HCevQh36BpCh
5aX300NE8HwVR5WabBhM6jHdm1X/CimQzUU8pcsWeGBOaRHY1BFDj6eERIJdMLVw7RsKXyzYT3DN
X2MR+Q9taH8bdV3dMnzHvjzPZC7Jb+yfgku7fBHMMkaN+1o+5g7wKRI71kNqtEc1L8stjiLnXOUN
gN+lYZIvBC/ZBJuJXh6w7KamrzIdwyzZGnptHW3LamlB5xuHrubx9xdF++WiWNzHUpeWcGzqh498
nBRiK5GYCWMEhdfLJP/KWgY1NiOTFSG6IL07XyMViQ0hCQH5Y4yG+g4O/MFRrPN/8Mb+4OvlNa2y
RiwflGYK6hr7w2swH21dtCGUa36NKJu0IlFtzolEyEAtaTN7+aoFqhTIYmc4aEcnk4GcTOQR+M+h
hTqI40Uhv8vKcofWd2Kgc4iio8m+H6X4tE3G+A+Indvi++P6ZtD2hnOlOwghWJ3ND88CQeaWMU0B
+B48QbfbCHBmcHDqYzNjoJKwt+k7Wl9FnTM/shrm0X1xEIItWYEJfLHsvDmdTdYoMD60CfHLHz7j
j0vWcoAUP6zBJJmY4sYI+uHtoeQ6a08d1htlkgzcsOXvwqY03HJWNDbdiD9GAxSz06FSRHN9wdmB
XhQY1BMC/ZVNWs17MUXvUwObGjHPKdEJHvzDMf6L+1BaDs+lwf/57Jf39g/HOPQj4zbV0NZSHeGq
RKGKgDnEh4YOXrvTJJ42AX1vdVvg1VGSAeIb5FPFJMOC05/vcA2o3u8PSl9WhB8/WcpHCmhmjRBz
VN34eFCBnyNsHoEi6Coic0vPgLVE42c9caCHy3GTVeWnECHGF2Vs5Z3pxCh2aoIdU7xtj5mtXgKl
mTA9DQs0Iw3fizg4ObYx0zQQ4xUXVDsxhk/bNS2f5Ekm/jsi6xIOr3B/fyYf8D/L2kelr4PfkdCH
qCOWy//D5Y3KQOS9JWNS0oeM7NTpOEQdYxqtRvolGzKH1Ex6o1GZh8FuxrvAUu5t2gvnqSCu8w8H
80sNthwMJTnIE5taV/9QCjpRQbZGESebUkzj9VYAmIGZX9ESbCCh+AeRA1IjVmUkVG4XM3rw2uXV
8PvDMH6tS5i3M903+IQtwUX5+ZoQjT4aY0E2rbDLyPNjIg46sOHE7oapqy4uPEWddkaF7m/kadGy
fqsM+RNCpmva18nDJADZKhqywt74mqdz5MHs9A+a0sNxTMfRS8vNAlFEo8co3jfZ41g9CBBL+dza
wNHqtIvXJe9Z0CSF7alx/ZcT5fMhmeMHG5/rushUfOe+fjVj9fH3J//LOqvq7CXFct48dKz8H/Zs
TGyETv3AyTdA81vpExhCjIvaZxld0ZFpXm4mLzWjbzUbiRmFsLIdCoMxtdrvO4njfwp9JK1wIc6O
JSwsPiUJCVlz1AMnPrcV9pY/HPLyefz0NFJDsp0DouAY1gIR/PnzYnxqZsbsAIKJcuJdswSbQ9QB
BjM0er+Of8jalwQiyCHsbceFpP/aNLH0krly1ml4GtLhMnBzM+3LZ1cMY7+qIMDsrDK8tjFhHsv+
k/0BJYjWXKDsfKuX5fsPJ/HLvQ+1woKAxSlASDT1Dzcd+IxJo8mpr9ukxcJjBu0lHtN5xa7JJzNP
1vdxQVJiL+L0pYzFMZG9ubV0pEvqkhrW6G2+CyC7e6FiJCsIFuHJgPaqR1V5qHJnOOEBFEo4/+mZ
/fgOYXvqQA7jf6omaBp8WEACpyknrURuQA/L2SmEB+7yIEX0R+WXCTG9Gg4JDGkY1YCHpjdtMhlC
VNEdMF/7TqoRKdRFXMTuJMPMzbqufsWohoHrP9hJL8vHT/eJpfO+ozJnk2ebvFR+vk+mbKikhS4X
NScTGwuwzaqsguo4ykh6aqNra4IGYnRoXXE1KZ67u7HsC3Z8gLUxfq2LARlC6KPPKRptX/q5eVDi
ivgWxh2zaQ1Af4odaT7ExvLeMaew3eulyKCOcbvMdpJv0Dcma7Vn3zgOreaFkvCZDg0DRPyQ1cZ+
+MNNtVz8n88YqiZr2VLFgQKAnPnT6s5cm0uN7herA/ews+QcyLLf8UPmtnjpeypMGMr0hx347evC
5rEAJ3CuHHud+pGKcXp8IcIG00ynxQjkVYa1lXk0U+hQ2DUNp5Nuk0/3YQkO/Q8H//GxXio+1iJH
d4C6g9P/8FgHupIF+ECddb8Q0mWUQuCsxishrJyPKZ9H0spW9HGUjWE0gBOddmP4ar+18S5cFYSy
ZqDBNSZr1lXIOl2XKdEIcaF/SvLROugAg6dkvmKAjbcp499TvETcpbVd/KmE+Vgt3E6EFhiAHM1k
Uf1QurbGMBc12rO1TTPcSxypucCMPhuz+tJWaoQMnEFqb9QXHab/qbCzr4EaVs9QuimryM2IK+Ul
tBU2drL9Uwfh1l758Rbh4DgqLvVCkWDH8GG9t5ShJSAYL9jtFgn83msZAhxKvHDbySjum6puLuEg
XBwNkeeQEiiRix9gF5WEyGVy1zXd1yTHzDV20eH2nGhIe5GhUhSVI25D2YSnfMYsMKK3i2Y4Xn1Q
B24rJ/jHKMx7QmagDSvGrtGoNLHs4kYjSc9nV+KCW1iLrLIeG7pABKIRDds5Ngt0Fd0Plq94OI3F
Cdo3gjmZrCaBmOr39+Gv20OT/YYJHA9CIrDQW+fohxJJNsXUTP4wr3U64sfaKEpw3kF7DJYsH4Od
Q8jacGuP5SOyLgUt6EkqSzB3ct9P7amUmbYDBWavyBGy0TlbDIyo7raRbsakVid83H7gzaOSbbq2
QbfOLvJO9Ms+Bff8Y6faHomRLKKBThoCo8mdrgig28oUnppOrxB1mm/5RK2h00sVyDCIVl2e5xzi
+VYvqpc2t/6uBH1ArIm/vzq8pH5ZY9jiaMslkkBKWFd/XmOUDHwtORHqmojX1kDnaMZh72J0j++U
QYFwpibze5warwkxeg9BmqxvD6jFkWM/CyMoH/XGZmt3UkyI01o1I4HGMnsZBGIE+66QcrxqKYgH
iRfGzFUDXl/fsSrwRikJJKE409fNmJefSvBlu9bi2iTTnL7cKlnumihHseonzpc8h83HsIocjBJp
aFCST0MjZL4TGLN3QWVkTyOQ7M43wjvUAclZ62F11w6ZvwiEUe6WEBtxMDoBLgrSyvSYJ3vVI7D3
mZJPlQszmM1d2LzPA56VjirCBTnOpBv3K43AKn1JcqPRSbVud2Wm+zuHxLSjEzdsommLtMr4VpYw
fyZdOF5o1MXi81G9HFgiqqL5U5Vgc+bBGY6tY13nwt7l3IoaQWmeXiVEwOG7UWxU3WPnJGRXrdME
CglSiSWv0ZagnoIDweXjVqvo8pVEFa3CLFTJoshPbQJxvQQ4vq2w9z0otm9Dz8zxG/fqlzztshXZ
F+tRdOrRT5SL4ohz1XOTQe+ACBHpB6GXn/Rae6mXasOoUNDcLlzdtDT5b99WTh9vQjHXx6CPGtor
Bi0szfYw0XU7y+7f6lbJzkqdyK3Mm2FHXsSX5taSN03CWYWfNpc4Uca7ocRlaCZ9ciQoVG5xc/jr
CMfy0xzY5nrJqlST93yaa08mAYKDMq23+phN69nqsn3XTJFnVANSNT8/BJORw7NKzA22bWdtaJJA
F6qXL109v9C1RNDHZgRHe+VGyAcunZJuHcJ83Zoqcg2Yqfw0Rj5D7ObLwO3wif6g3DCAhkxfjdp0
GLrsqTNn9RLRgy2asEUeoGtEpBdwoMdFNdGh0tHq8cVp6/qkV329Z2qzJ2uA3v2cmrtAwXcbD9k3
ayjGhzZuE9xFbANS/0EMkY/TnUCyRl3x1siBcxF6bw4+Wa9J7xyI1kxW2qg/Dy1Ex8joBnqE+vfN
aeMbcA8iG3X+LI+379q+/XsQNqONPywTv5a3BMstb3K28ELQE/l5lYhrRautDGfxXKoLsJqkqi4+
xrkpVwJ9xSb3G6zLcPJQ0+UlYqDM04nn2E1qOR67ljFLGqvOqtGVh6bIAqALOIhjEe7ymXRSn6RF
p57Dt//NURssbrbJl1+aYP1ItHdb9hz1rEabecl0KMjSWBEpREwCwqddvKC/GfmemybwBrgkxyQV
D4OTVayHGKQ6PGfzwguorH0T9tZGh+m2yrvTrSaPmrTd/P6Yl5HFhxV5eaXTnzDorgt1udw/X+sC
NXxSqx3Js1hMXHAl5qEbpmhXGQGM/qZj2VBAJx4r28m/fyG7+lGtkQZGMsf01MYIJW10I8ufyKl0
9rfvhoBU7dmP93NSneNx6B97tSkPRIX3exqXqhY395FVnAV19sHsupZU6PKT3UZIe5Yf3Xb1Sm+9
94YCNqG11Wc7QaXSsam79sv0JxQoGMVUKfndqNPVwQ1LCPJ4uyGBdN5qkVoBSrCgb7zbHzULDaja
+5bXqp3rBJb6wNpIurve9oc2CZJ9jPssggOwkRkRMQQp4OIO1eMAVA52mhGfIyQfd/VMh1dMTrx1
SvTdxfDOCoS7I066s5MH1tNMB1FDdel9b0QZte1v1L6cDoo2TQen0QDI3w7UIZshQHykSNF4w8i2
Qs5wh+E5L54H29M18lu/fxaDXuC/CqdhXwLFaeseJVesmnuco54SJZCVMJPAH4JpHCb5Ek2jGNd+
LNuN0Oz2yShmVxL08jQjlt9aQxs9V40/bMuxhq2oLfTfubyfAwXGRDq9BrSsn1pTju6AOXiLYxzc
T2EHHk6dr6Ewpvdem8H33G6TRGi4IRV2oGEzNBAbmRoImy6+SkhWk2jqg2GLLwr9mU3mrJgyZ08t
oyYmkeSsaiYIgIUI9ck028cKG+OjrMwXB8GcoGP4ondgZ0A1EybehoA8GZk895ibkeLBoxLaKWl8
9WF0fAZbfdPRdn6MBM4CZZ7HB9igtmgPvUwIJ6mr4lTFAVnpU00IbiuMTzaDDrqpD/YMA4yELdNF
xBC7UmIoyCp/jZ09OPlOCS0pyyrXsAAGZgOFtqr5ZGvao7omcDm8nwrDDceJYY0yww3VO4rW2oJz
Mo6JXNOw7R/tVF3XlpZdoIxh2unLdZoOEgZmg7MzjfJPLSGOC9kq1ofmQiLm4N0q5KWRsRFc4sPt
S4WE6PZwdFOve5qqhZtYjl5dB9kptJ/bVqhHu68mF54UGuBlb49h5x5di7rLk97fBBWv59GwDtGE
ccg2hhcnL98GmR5UObX3KWy02ygsScEXaQjx9UqrD0R+FSstSgIFiuszJda4GvADH5uOvcYN/yi0
YTyinnlh+7AhU8t5Kf02WA2xUNxbR+X2b3VundlAUui0BkLSRNep6CzoKragQOiBR3hxS1iyhoMp
U/DijASkFzpCRID7wcq2h3JvjLN9DWuFVypTU1SfhdhOqs18crGeBmEWf6U03Frj/NovLUmpbRyz
Ke5DQuO2E0J69n3EJBizbt9lWjTi7g7sVbCo7UVYG5hQyRunhnIDLdTPSmHgTli+GyzauIMdgwgO
sTmZorBPCKxKr18e+HAKaQA0vGSdRDkO+bjIxggf0jS4v3k4nrL5dGvmM1u1Tv3Spimhxn2vmdQS
9T/5hJsoiP7OLA3p6Qi4krSugOjNPJ/PGff5uQjqaZ9pxLVBfXU26szrTzOX0JpoKyz4KuiVFz45
y4Gf+a8WCy8FYoYqnszJvUTJQ4Rn0z+lA8JGEGrtcYqIxkzFxZiMd3toyn0zs1bnBpFnUe6vg0yW
b9Nwmgg9PIfAtU5Vf9STqjgrZCJGqXNuWxStw1Tfj0OQ726d7FsZl/9fts5rt3Fl26JfRIC5yFeJ
opJlBcvxhWh328yZxfT1d1AHuOc+XGBvo53aboqsqrXWnGMmsERHA8LV4zDLhCA8tLkVXEfVwjmZ
k93Zjs4Iv4d8oSzdom+a/wVOCeYoHs2bEiXbKUbT31p5ewzDyjwWOMkwOjiYY3NgpnbU32lZoaSY
g+PjTdbCVTE7rBmmE/frvkqnTd6RN5C5KCY1qqZtyDSNLTqyx3up18VaVWkauOkXbCL1R7eTH1Pg
pGC21HPuXaYvnbt1DBKRH6vHiKL4lE5NurYelZPKcred5XYwZuMy1/TWHs9fJXqB+g0RxH9EIjPl
KXm/DMfm1n4ZVM7xZb4EOrO4tLkN8EvQnm7sGnnJWCDVQ8GwQ9iKH0dB61jo9NPncrsM9/2BOLE9
Y8dwFEAIC2Tuo5G37zLdR5MLYKyJvx3EA17TFhdGxsHFMqhI1BASVavb0PHQR28KRRF46aatjAmI
WuoKxe3RRcPfXQmC1ketDH4QDD/qqTJWe38kkXYvp1hT171ZbJuoD09N19iIcqW2yQSBPcjmN0ZY
MrnQ+NmPA+acKc5ujnWsfGW6orSgP79clqBHxC4C4xl+T+PrinF/XKLMMH+hlWuYuNH5zZjZJsNW
jo/7hzi+nhYTmc6VrW9i5z4SZcVdXd+McLJeOhNQn+Y9njNjIBrEcCX8hkndgbcNnoY6JV95Kapa
nHmxoRDioH83soXAqGf6elHktGGBNENo2Jj1SN2ZbpSubK3iDo1Dc603EcNVUkazDHo/E3oYG/Fh
FD1uRpv7wyaP1iQDXe+gDAThxIqc+XEjVy5Hk46IegYEq17BK7If0EMrgAtQ89e4Gu8CcnU1uZ41
WuiJzngayID9N/cQC/t7NP6Nvmn8lPyNPAywkGrPo18+VPRFwfIZzo99NYpP1igUXiuHGpeQZzrv
o8r5AHIXgYIwksav3slNT9RESqtRdFYBiyVuZt+B05VebCE2VXTtKcwmNiIk42vDCr/bOvkkI/hP
yuBzwH1b1c5WC1hbQn2iKaYdogBzKMmRMP8RRiOJp0C+TGP73IzqsOmDLtnSw8HLVATVfnADsc3B
angYSJINiFIFBeRqkOIZE75gn9+PHe2Awk0+zDZ7rheHYTM1BbadaWuRy7eaYhBgyL+jEyrGEqAD
HeE+mKkp0Q9k1nymBXTJYhPzSTi9F8FkYE/awmLKUPBzPgDcGLfT2wi/14roSVVUv/w+iY0LIS+e
JgtGDAi4tZ6S21yqyrDtxkR9G/X8VWm1ty7rcd3apL3VK6zma0biytaKp5ERPtsgr3rIkGOonke4
c0hA7WOC8AJj9YUFuSXsrfVnjcTpFMKwNhEr2sFtpscd5eqmantt0QacnFb8Wnb/NKgVBhPtV60Z
iTT5WkuafaU3V8Rwr3mrz94Ux5fQGq+uDsPXtmi+Vl1Poub0r57BqFvu0Pt6g6BHYKRU3ByJLeLg
anoCv7qJIRTc0w4QHtqYahWWXX42BmMgVwH7DO78Ym3HSC5ctj6FXig9OZ8a9iUpg3uZiNfHjRIr
D5omkRZxB1uf9cs5uHSv1tAFCT+vs10UbrUyuShOif+79JsyOM7Wr2sNd3cU1yb8tmRwxEuDIaQ8
45c463XnUXxv5n5VOQieg0FZ1aYOzpHhRdnzcufIpnBpjGdedsIeVT8nfI8EnHAmD5rLYuj/0CrR
iol6oDaN+53G8zc9llM5ydug6q8CjtwbTJm7qtUbGUikrql2GmK1PKJ+3SWE3Ibw2ExI1UJ8WJ2L
u66cwo1VO/YVDJCyrbU4IbF6IYaS97XtdS2M100TvyupurGtyl1L19gkqrFGleKCki5/C6TzTvFt
I/aOpUJ5F32NdUaNAY7e1UdPyGrDyZE+X78z6x/cAaj8ryjdLMV8atzpQj42Q+DfjiYBETlutjWw
Ns86+MciS282SQsrpxvIizQ/uVxk00lSWQL02LleiT0u6fVMJrvE6ribdOc9a3BpNpPlkSU07TOr
QzG1VFLZeNSyfMaaUP5z29pzFjRM/xa+Eohuu/A/90rOpIi+UyCw52eEifbRJpexh83HrziX83iS
YP/RwUh4C7XJd8kAfs0Zjh3D2tXWKpyhTz2gATiEExoztnSsYd3FiNp7UqXdZ9oLhGkKE007a3PI
1YyoGHU+pbDbsDJYzaGaJ+lTzF7HFqFTDi5Az8WbJQBEStzalbmVTEADC7CdxcMK6C9gyth81Grh
WfSPjcXlBqugH+3NgHsx7r1s8Jcg65dJ8s+1wFtr3pC823BnPa2DtDrDtYWwNpxllD+1DhuTHhV3
Dp7dPhCV6mGswjtbr6OBi8gOgXM3VvYJEpV90AK7m0KR8Pw4B7WE6B20WP4FFkGr243NfO2ajg2G
wOODwsUrbPctDspnN3KMTW9l/6bBOqM6RchTc8nhTlrwJcsY2kmxo/fuF8B9TbhqtFzRinEg6v4x
uvCtmcgsWXiCLBxJYgQHPzi/d636VIf8K0peNdfObnGd52vZPPUqei8hzk5s/uttAO613H0jifes
uPgTBJ0fBpCC8rkxr7E2bdvMVl9ddWi9EYuo5hJfiOLOmdZFDmGzV1YUonCN22JlIRU99JV6xEA3
b2s1+aklJfe8q0rrXqR1cJIRKRx4KPHo6HhdwHglzQs3jO05S1bUGTCZ7Y8oyPZFB0aeui45hA7O
LDMucHJkFSWT2VxJVNupcuZmCykWI1vFiuS8ksi00SqWGzxFEV5OvMty30E8fLJK7g6LMy1t47mH
sGsAoAQnK7Kc3O5JT+lb5tcsyb+7KtX9sgS8nBmlcjUWbg1UoCMGkeRJ1P1SBLqr4dFhvy1U9sNY
3BNprxJxYhw1myR1dqzReLoMzPVRWuJrNr2Oe1BhjatC+nEEN4PUWFMWrMldcZAhQoH1CjfzoQMr
nKEHAeUyq9dhyaIN2bLZkCuT0KrE4QIzjpeGbT0nMhThbeUnBedf7tqNe0bG26yjub31ZfzqiuyK
lI8upoT/mWlGu3N1U8Ogp6dHumvrlm73l4a6asOVXVRbDikefJwUe9QcUXiKXfKmqW3aMJ7eirFv
4H6EP61N+rw6kh0RdqH0EZeeQovlmg3o1kQbXUnf1d9++NWca8zaHo7fBGhCDCRe2tLoQXJGD+hs
Ek3QnlS0AvcJ/70WOUQYvOXyb6m0hAlResq1FWUHKuiV0daMvjFMQtNtCpEcu8WcHro62LMe3o+h
lpuoIxRBBLgGxxSGbJClb6IEmBrSHwlOGUYSknto7o8kMs2T+DMQtZHb9ATIcPfBsg7qaQ5OiWsf
DVhaRtmeB7D3pVHseruEfZQYV2uEV5tXod/TxNOU7fJrAeZ9jybaXu9GhUA4qKuRrFHLunIU2BbM
647qxKl/SHDI50ZLj5BSpjDwdPTj+M9u0m/VwUw4YwQcdY6QTpsypgcjROiMRcVjtODLPwpGkGYD
l4dmrUt2DTUs59V6Fbn7fLxOE/zIiGWvf+3ES50APf+X5B9GZOKtE8CF8nGQl0SJ3uq5s8giDgEd
VkP/3g/JqcCWKbtgXOhU+ktaIeDgmVc7Tl/s+ekBpdjJSWCFRwkoydZR9fc66i6m8tTq2bHAGGc7
4VfTMlDp3Og1FqTamMS32HBlyzg/gtCWu4gQVyqfHFroPO/wHh/DRY2lxvl+yjw974SPim81QEJD
4hJ6BvIoFdOiAoPOg+UxDF7FS0kmzghSG2zcMWYb4veg2wtSvM7idXitlzERh/uoFUzTI83X9dDL
BI6lghmMq4MtwHDVvDLrB0BcSfFPsf9WPJW/TmncqQqpjPX3HowZEDXTpOhcs3EOI52Vg810PDlm
NukruJ36/kfEvp1vggKUz2E0Lna+d5W90F46w10Z2oua/YYKR3+kaBxd6EYsU69jofisroNIN0O1
1UABNR9DcIGR75nsXPq8C/UtcFfkRBPWtvIe5qTCvg05fDx/Gjfx4InQ09g3QnWXkQSDd32FO2od
tn+XqKS+ZKtufoSNxJydRztPzsdEU7Gw/qDbVySBY1sn3RjdfhBHGX6ER0yJkqkEeeb2lm2wfQuy
o+14PIGieacxAY08Lo9V+RlnLwNLLmwcLrcLd3vGMgblawOGNF+phsLBydwJTfqS/OR7WoazD0dF
2YSTXOdO4XxU1ngq4srcaCIHNABocZMxlZT5NhUdr1dJxUV0fRtqLI7tFQOjBjEPwHLqml6Z5Pqb
uVDz1ZTq2Robbw7zapWS+uMq5U/WLdcP2AY1Urrvoszdc9YxPWMyh/NIpbKt67WbQYo21QkgNlgG
x720tKJs+2nkgepXLmFbOd3JWf9m1JIA7O6QlDWmH0HCIH/XMA5jb4G3HiPzPI/thLeXzqSUL01g
kpqMi+LkqmjkenCMADBUAjyHoLwFJlp108Q4Oy40MN2u18pUnQyp7VWdY3IGNBxzCehT2v9EEUvm
emW/mQmZFtnHaONqzWlK0/eBVdTDfQbL05TEjFRLiOG9Msmtzt7VjsqT/i99YfiQntvknjD2eX8K
cgkps/BlCSm8V6G8wJpPMBtjxiyTwCdW9MhhJWN5AWuOunxcRTV+jy4h41nISznussQCJ/+UIGK5
qUw3Z9YE7M8Szyf9g0Q0qO9ram94wTwvnSUIMHtlXXegoPcGYaUJZbZWPzUqPT5k9hvLiFtflRkF
e0X5PmbASgqTqUiKD3Mmy8WurXUAkZjXfqXOUOPddl8Y81GM3SGtaT0QPVkbRUmTgP0r3Em9x+WC
czQCbA+OZOitUwyZZdBfShAPkTS3U6CAfaGMTQiAYNderjPDB4CRgBp77j/aU8w3n8gK8Bu38pyZ
W58zWJKHx2IMNqJES8poKcZIi8C7eM3JctBvmt6skTyuVDfb9Ia2KVjmuyCn4C+2+pKzDVnFHlG1
S+7PhJg9BWNQoq9HMldC56kDxIwkziOyYtUyzBqLKz3bjR5XT+PKAEZY6Z03NfW2hiDHTrUJhwQu
wEKLPvFfnH/F00upMyKDCE8ykTdIlY7ES452MG85ViJ4Rhkh1bXWg8gg3jzFNu8MFXR7dLBSMqUg
dqDMfT2Knzg00DxExqDRa9gF7ZedsEdTHKmaylPabp1C9azhjbM7O5G5rZIUl+l5lFl4SOOiuebL
m7YQ711wZPam+0AJj1FDo1YWkiwtpfMqJ6RL+odWh1v0rDyx8sYsZxcGyXxS3ESjSiO+pofKPQwB
3Nn02JK5oRTTKqkYtIt8U/A55m9QswXDP3dlN8AeDJXGQ8hNKPZuO+yKHrOzpXj6rEKS/0f6/Mwk
aO5DtA+0cAd37VDWjeKBFkC7JdaGMAgdULwo/DTie4qIs4nMtYHWMSfwySqIKaKEM9neOvBdKk6S
dFI3rm2A5yLYqjtH0Wdb3AC7bqjc1zD+vdy+L2pOQq7oIefrSs/Wqm2RHPbNogQJhvtA7G3YYaRH
ThsrVhxPVaynwmigS5P7S9xZc4r4JU/LVg9lKPClpv9V4GUQ/siRyhhTc4NoDQCOUNzVZOfdc11C
9dSrhTbKe5mcNaYMvdM+l9ZgbWs6aasJNTE/bujWtg0Vl+pL7T9TA61PolWF11pSB/CB6zOrm1Oe
YhYa5iykCmP7GAVe9ykMf5hOXRYEdqplC3NSYhirxxzRXll3u6ngtZW9eIlLWKGwTKt6axAFkTRy
HTgFGXbqU9FEB4feGdTIp5IWJUFltKAdOs59eg8aiplydFsvr3UqKdEB+9ZFdW7r9tUGlnbV2+Y4
1ub0LCf5ITTS1Xr3HqL0Iov2pXm3ZHGG/31sZvNZhIRIKP8GN/INI98is9wiPoJHvhDJ/hox1R60
+rl0Ngb4okJ18X47fjFoftjZ8MzHJ7r9rDdYiBdoK0QTzmX0qJjgnKf6X5hEa02/gfvf1wUn++Gq
oA4Job6YYwBiic44d0DQX+nFUBvsyX6HGoZbrKIXXq7kHzXdUrNyHCW/w5XjVs6zvpLhDp1AfG6D
AOpJ2awMipmNO7buqsYsiQg7O9SAtRyRtHtzybIEOeF4emtxlnamK9Dt71xCa+qzsASCqBXnXNQl
UWswrxwTQsjjYxApkaU35HdaY7FHomse2qCLnytmZCHj0+PYyUblSNde3GmuONybzaUtmc42CJbZ
2rL3siYcxu7c6tbWUkKJNzkK/HNqhwifqtU2bsT3KS0Z1XXSfEUMDM49w4U3vbxko7Bf+aH5kdTF
S0ngIornNj672LvXcUXeTRmYgIE00qvm58KZK68YyuIigSZtCKX0QlPPXp3J5SiUvoa0Go6zLNql
cA43PcEnfqsLCSpN8y3knx9j6byGUA4iex9G+mdPyx7KE/7zXg80nP5ZvS31o2PBM9P1VrmRB0E6
RIiq0XEhWUULQ4Uxrn0snOx3cNLpWOlQMh9/6uZZ20pVudgXLR5Yldj7zVons6KvR9KjSYnRwU4Q
B5pZqUXn1DJpX56lmlQnk/Z3xWjvWIhq5hLoJqWRRbes3iLhIQ+Eqq5Oyz9FUnAEjy0KveUNMilQ
mLJfmeCdYG/BA45UWUBiCSjIbcOfyqEBcKhF2FjgMISoyK6qUC6dkWnvitnJvVR2FXOzm1QaxQtS
O96YM1mDRZRr5BW58YLX+BMJo2Ow2Rtb8rnR+ucknOGZa7em/RRVeHWVztUPzFmoe8c0XwtolhGa
6LEid8kB5ZZXDiqddlNXQ7dTx+qS+BY91Shq+1Wtzx9CPoPT5V/c3Afq1NOYWnsjlPO5qovyaU7d
Vx7w8YS8RpK38l5p+RUOLQyLCGNFa1CO1k7E1L5VYeWRibGaAIsZlcbpUdqI55d4tzihV5UY6YGt
psQ6wEDIjJ30fc7qy8Lh7z+HrvuJqjl9jpLQ9WpwC1AUQRYOdKOenKW1M9rmm8127NGmOYWaONrD
9IdAFXKi9RIKYUe2ha3X/3AVBYdQISDQiUcafhPpjV3iN1I36H6QcHFAD4ExMfLbOLM3ZH/9DuRt
b/opO5aK7XA6hfX0f4jmC+X88e7jjREL6CplIn2bk0wciPpMK7En94Cmim9pSfGMODw2DgXirivP
QbKmJgjgnEF4UFOkVKmZ+ygJYfebkvJhNrOtQrDme6hTuSvdziI4cOc0DIzo0J0jjbqn1RACk306
JQYHq0ix32DeUiASDhCob/SK9E3Tj9AGA1d77iWEEBUL5xyYyUXMegcqg+vPlOAyNd8heFhOJaLf
hVNwK7MUhJ3lMFDJ1Orw+JOtJUiNZ3IvHoKR2obomo+gfxUTFl4Rz/tsMNxdO2nO67AkcOxxM/oo
ObZ4iTcIgWBAkU9sr4gKh47zVWb7IcEc+lYpS2KvCwhqg/jWa2kZ2Wz2yah7ZVf7M08GSeaJvJL3
ZbBnE6zE1hh+VMwCTGdsvlgPJ/9EtsGwF1m0n8kRvIr0gwHG2giMu9AK1zea2j7Rm4Rm4yCs00kw
7XsMUrYNH8R0QcarsvPTzKhBLgXhqlqogo3uVFvbLY5IUfoDmqkfMYTDmu2l8WWtsJpwPZ1ScRnQ
GxEZnumb1hDOOhXiWVRxfs0RH/Jvpri2GcK/00EuI6d6c2kpHBd3Mhq+lTPYCCxueebm97whMpje
qrvNNIKYtNb+JjiIeVKWU22U8z4W/txbMVCphdysI/wI5zMW+aXF9zpo2le40/SYvFoFbFfNS0r7
0QbaX81vdRn6Qw7kPdauuRrJ5zDq9NNQMmeLCrd5i7XqZobqVTfHzBu7dt5lw4R+10CGM1YUIVk7
0PeO7ZrGjJheyB/Rn5dzZxzmB17DSxLE2SdL61YGPV1IV7DklBFVxURsRxf4PWjbml6cmlXPJSFF
zyBl5aZ3VQLradDSCFw+yE+39m5vnLvWAuCc/Z366Dlj2Kc3Bv2i5Zsfb1oVhURbwAtE8RzG3VP/
t2jyt6LjoaU7tK6DDY7oD7NsvyqhtBAi7zlLP+FDK1MiLdiYHLR6srN94rU20oD6WkklWPJoETv0
9fsUOq9jhmfGGurMZxfvVpEgzFVH1oTlbpXp4IOiiMHdhgYlaC5MiyRHj89RXg+Y/sOfKSPRKWQf
r4IXndMgNsNtI+tw29vngaka30pZ3+nRYUzCH6VuIHnWnp7RMwiTcj2TvY20v9pKZv/6RBIRSbez
QvPPLnB0ZsHcoHkyyE6aaN5FmgogwDQGD1ZJ6CmS9pElGPG5p0rOg99CmUFr+RdV2DlvNPXV4MBR
gWAsg7K5AuxhFoZYoFHBPELKtCsCf8UItWwc/5r2Uk+pdKFBUAVOhsiosoEyxrzAMHuo+9dBUaK5
Tcj9ahBLLuDmtLzi8rHWVE8k5NDnzVzUCJVInsYCbThETIzNQaW8gWZiwgW/i6MiEeapyyDerGiS
JJ0bexrEJX689mYkSzDxHB0mQ5Abwcgoy59zfBlVEet3thyGsjJgKhk3JHgulLSkZLFpiw/mZBqz
ccZ9qLuwTBIKZ+lUACiqdqnTByCp5OdIFW5kxm9e5ObVVecNVHnysGDkOgKaZa74BDiYbw0MN71h
aqLwMs7M3ilxSl3daLwEofYRwGgb7b8m8wHb+JBuu8MosGkNc0Vwj2ebF5HeMd54UUbC6LtKcyPs
eUgZhCck/UXEw6TwwNCaRgeL4UUTxD9dyeuiZspbDO/12KlJ+JySq0P7kTBjlAjdl8y/43HGXcnz
aQfRMTnbMYJXRwvsCwvB2c2c7DUs+kMyOLADipiynsnPwUxEuXVr5WmaXRsYOJG/tT3jcWmBPKa4
hvd5aYtVg/XmPVdNl6VqtvY10e3r0kKP1VQVwbZKooBVSS+0rEX/U7TzJy2eNR1HvjHyJ8abJk2d
gPjaBDZzol7y+lZArs2rb1DDnpIbfpjw2ut8AoBV/0aMu6fGfwUXIyKvK1Fvk+Vi+HlUgnNhIrn4
aoH3BnAnV4Gm0JO0sS1JJPySFZznjV1gSY0/KjfQ9PRmFA7GlRIv40ZWKrAmRbFOamVfQtfW0wvG
OE9yHxJp09FDEDxIdvZOOMWqA9zcEMsO6Kz80zrGjmjBdTGHVITVOjP3JABlq7hXxaVJRveUb4XJ
puNGYfqn4Z5ywvFG/iQEc5kjAAGt7aW2Ef0JA2ff2477amfAcudU4xjUCYLZI+VLc+SqM9FLALDE
74yKITKXoPdVFJB236sA78kuTBl0XoL03dkO/Q0sqxMeAhdkmMWNbp+ZHPTTW5OJu5kEhtfknUGJ
ov6mrK+JkZmrevAaK/xE4Levw98C6dsSo1cnNIy1b25YZfo3M6km1n7ImdDR6+3huEMHtMlp8cug
Wsh9owaLDXk8sgDUiWEnQBSRVjDbdXtTgntWtMVVp+l7UrqKqSqp2NBzNYZbjgjwj6kvnRq/9kaR
0SLDgtDPffttQhxVGoNpw7iKqwtw7WAF7SMhQE6rSFu2ZlpG8fjZT84PkeXmpSLZ8KynjLAeH48j
1NYDs2u/zl6UoYYjzyAUe+xa5Orw2aGZ2Sa1REiwvMvDf0A1Ku9abxv4RSas0svHJxsViWxZ8LXK
fZrScLrkQV9wEzOSCFwTiWhqXNNovOoy3vSxi4tdUdOrNWBHkErSfzHiaNeJJBChbZ4bN2XIUTHS
f6NOXjXsb7TmTfSiHZOXcjTYWPAz2Zmf4h1B7YPB3DJgl4C3J75tNXcTgUr3yeaEFn6405szvYok
WM8EEEf832hUgdw+MHBCHjMbHQUeQI+XZF2oT5Y4aQyKq75YawMzmuQd8cFadfJN7Q6c9SkOKtDr
xFDPJYJC5FkumXKMuxkXa5QgfUdrAj9BMQDEcL2xGX0jQr5XQ0XfCOvfIgc3JXOzjk5jRZYd2VX4
MxD0peRlwhMvQRn+GsaIX/Jr6cBLZ9gQ1Yjlfa0OqPRoJGEcWYthXsc/kz2BaVfW5dKWkQwnYNXW
sQro+QwoF1o/T4ci6f6cOvGNUMurp/BATrMn+KJjwxGjidlTP1glE42wKYJAlTeLvpfDcavF/RFy
QRumDbJ5wYPBb04OdafTtv6FM7tKyA8t/0gXKirdX3ASGnwum6qltc8IlPzJzNczu0wguZKMHSoD
YexCpLT/swXmglRtHqeWqJRxRoDabQ3qdtSu3HGwAFnkl3kj24RnMZijIvVaA+b8cEfBUjC/T1tJ
Bx7/lHZVShrI3SedXUbW5E1XsJuTdYoj0xjjpQm/MuvYG62bOVYrab5bNu7kvSK4T9N854boSsIX
Yd9DUqsHWHBa/cKVXNX8XRp0tBB6G+A2ep7c9ayaahCtKvMLvTkvocR+V62meVM63jI4hV3ec29r
8qCVxtpGgDDUWKTVm2n4C1mi5x+ZJi6TUTCLHOXs9DfobK9UBjCBdFLgEwn3X8Q/XRlpuSzPE4O6
4Y9tfhnh36yBhOnF46vsGLMqz2QOGyg828cx4VdQW/P3tDZsFANJanNBMb+yqz/EL1kOSGkURxxG
V4qK8YsDdeN8J2pNagpXs/rXtJmHJINY1MJTtB/YDCvQfN4YvfaKi63JJmXMwlujcDW7FWePFeCj
VRuNyE76deF+B/aH41SkwTGEagy8JJvZaH07446PB5RkP432m46MMKzc67OSk7gOzhRLFwjJJICI
qqLCkKs+YchJnq3gJ/BLxvBUp4aBmcXNA4+wGSPPdW6TPdDNZIBXotCth4QmPAOVHPWVnxZJtCsc
vLdW4T4Xate+6hp6EilweAvyfj+D6o0prYEY/gbBCGU2wZuzq//os7ufGbvccRkM9zmW3lgPe3Tw
pMfPurHJ6TJstTpy34NR+wq4DS8x4Pi7Q5qFtJJvACvhRamD/gDAkX6JLU+Nae76OVH2LMbPXeSS
HJSmJuNaaH71mN6SOlevrushaq5hFBGezqQf4WZEbUa/QIjtADjlhpgwviFY3OthiK4vK+pNbc7R
rSJI7VlRo60GnPT2eNNzArM7Zhhh2qonu42row6nn9Ho6N6BRLJVsSn/cADmjGkH39mASYpnj1Oo
OsqdRuNnZ426c4kcveKl64bvNuQrehu30EAsUqkdrMIg2gXCmZBNzLDMwi0wmNVJhVri6cxOGsxC
r3U84m2agn+dnZwHyY3KlD7bhoMKnvJ/31RqgMw48uG71f/58OMj//0Cc2GWYe0d1//9BHs7ahca
43SEDfM0LG/mMduFQzUfHh9KWhlz5yyfGIuYvq6efjy+TOKepaf/NxiakkFmqJ4MYQ0TK5HzMU51
sYsHfT49PlHPtXqCCfxN4CQkb23Ikb7JPfLK4KNMR3VrQ3n3NStSPioZ3+GM/CVkIz1qFr0ushVo
OmlAV/PGTj4Ve7C8UqRibTG/WcyM1ee8SnIeM12NWbS7Fmpj1P/yK4DzVMR7ce7Hn7wKfsKe2Fs2
UHOXnZVpni9a0f6aou0+u37eInaA3gn35FNn9x+a5mZK87ucqmAzTiQuj47C5Z3os+v1NTeC22Ai
raWfRrifQpMC21p1Tm3anraikdhE+zINNPNPa7cHYWsKoHw6znPilju1UIA+a9PwQaimZxXloS1R
VyR9xeClas+oysW2VmbmOFK/qW5a/0lUcxOpESfEsTVOqYKhVk81OI3BxKzZtWildruobH/GVva3
QaFx0UYIhsKWPB0UEfNTFNJRX7VjH+6qnaMPNyXPafs76AAKnYzdJdZuSHU6Z4ZLuB2ozmGbGvOO
7Lx1I6uU+TDI2QKY8PKVCSEwWHii3TgQXLa4uvC5K8azLTZN3n+rppdZxsmUvbLEApnbrmqd0+MN
Dl86Gnrdrgcku4920OONEsR0Z5z5iV4pzt/AallzoaUSCA2uSl/aRliQiRMmNzlfpVCI0P/TWXp8
s5XRBQkq42l2M9bqx9+VZfygnrxOBj98XRnNyD6LRCEdSbFpIpjCRxrmsGrEI8QHpg3pSdRtfkFV
zM1WSp1jr3I0y0a7Cs1EykZ5K7r+UuKTILyk0zbMdkpIy2gWNOff2HDt9D7Q1maU7Keu/y1sBuNN
J7Cvxtc0EZnvaGiy4xG8k6Msm/1c/IbLe48Phd3N7UjVyIybDvzgbifVT8ko+akdciSPeT3uMMbE
HlbnYpeRintvshIMVJfgXFnetVM0to1gxPt4N+a+PE+udqwqC+NQBawkoqNKqLYfNQ57/NBg/8UJ
qFs0/514zj8nrQZKU7rRQXO6o9W2MD8hja3VanhWClSKE/VmJ3KUhzCx/XwS7yGBKBhTVllP83qS
LTqzUfjoMxXqVVWcjF7vGC2a+cUuEhII9MG8RVrvrAEbsAG7JWIJZ+g/2oR08UjK+Y9dIjIuiJHr
6vAnIdkAiz4NpzIzTsLE/stRCjdUY3f93un153Z57/FZHOQII3rJnecOBTpnAOLe//m+xx8f38yN
fTHrodg/PvTfN4+/SxGGckDI7P+/39prLuTxtqrW//3Bjy9s9OlchVm0Lbtw6wjzq0xR5mLTjQTh
xi2dGYZR4EPAVnLxGNwP9XmReJ3n1nxuWLsOj/dKIRd9i67smEGQ+mVV1zBy7YtZPMVitq5loP0P
VWe23LYObdsvYhXBnq/qe7mLHeeFFadh34IkQH79GVTOqX3vi8p2HFuWSABrrTnHhFvd0BbABWy/
eEPAaL4l9Hfo3ZcK5NiPMYSJ1LKSAaoHfTvXc/k8CrVYef/MRRjekjYkeybi9h8NDiyZXlKX6Ci5
cy9XbZODeQp/SMeYTsNw9XSSwHayPUb6KDRY6NHgtsWvzuFQ75rW3rdmgqxwXImexlsjCLsP86ED
akPXwiKBWSxNDZqcCoabg/Ap7lGRAta2zeiXl+WLKqBvL7JNSyDcZPJ0WPVOg0H3xSXMZ0OcTL0L
BvgyXmx/R0tpkMjiX9Do/gLPFe2xiAS45/pvFrT1Jb4sXoecDO1o2CDCso6B6PszDOPmYHXtNcq7
7p7OsbybM6TnunP0eupo8Wvt3rVTN9fa6g4RsjBo9ajC0lgiVrdQ7TT1954leueHzaX0m/3M5PST
vASU3nmWHAGfRU03XnAaEMNDaigxwxWqEkez2aTyFndlyFkie8pq7uZhRJ4Pq9ym0Ig7DjtueSVF
ZVuTL4tocVEkqJ4EM9lzgvPRtrKBGUh/Es16AxwsDajrZM/htwt+2Rp9iOvR/GasfUJIFRaMO4T0
0cCn4bmYEY1W2kDVUX9NnkGaLqi9baQkYWGFfxxHioyqaBGlxq8tyogVu9Rfq7LfEPpWu0pznkcm
tqrwfyQlkBAf4mVmTPGhdVtxkh0/0IrGSzKYxc3FldD2vFk4ljke2+k+FbM8SoghY9GThEbMNC5L
xAkYA6eLrNgZM4Mo+senRDfQBlj+ofd7Dvz/fQ5ZwtyoV6skiCwxZ2LPnPGbCpEjcdKSOzmj1THG
7GfbWzNp62O3cuKG0CWrCuErpyhMGuPaTNglScxx7hZpfqEvaR/iztOTVz1rSuybkAyOmucxTPTd
pj1FO9Q4mzPRwBzaLMLuiSEPWOffKhBIyIKwWmVJrq4in790b5KzOTIu1F6HM5BD9Cqc6MfnRNIU
hps/mUb3s2GYf3TEXyTR7SVvwv5q4SAcgmQ6tVE+XEoaF0eUaVhlqzfLcXlhNCMvWWA7UENOUVsP
d7Ik9o4sTVii5vd22S99O7nBRFmBPvgRNexf2kB3oEanPlfUxFai6VCk98JJXs0xLA4qjZnNVtlB
eyDP47m7k6dj+Pw9HYMBni6FtePiWfHUqxNvLS+uX5qItASOAoD6u+FQLNi3TjOCs1msdjnZYLED
dC8xJCVzgOmllXJGwu1PF/KrYgqFrj2kozRu4ZweRgnx0Y3695TT6GoKUR14bHGrmGq6YPLFTgAd
X1NDdKTJQcimo6Tacot8mRTxleo7ef5sgRisW4P7OGuqfJtHGZAnQXPW05ieyMuZO7rofu//JQ3M
vCKPr5m+i3z4wwy9ZFI0x6mxrcD20w0yeowMzu9SZcWJ6ckuycFQFmh/6gEhFxEi5LYVMt1YcU1C
EdVQEA244CKX/ahc8inopabDpZq8l6i1g1XOAXGpU2s0ZSS7jfhydIWzH+6b2M0oj4dWWHs9AstB
aRVuK5GjN6IqiWnOmMJBqksUGemWLnUzmbJ4NiCfVvERgc+18E0uqnLI0CjnOONlTwh7OHyMSm0F
8Qdt4r8S6XvUEcs6zsdj/1OPk3mVk/3Cibf6KNDQrOpStrfHpwQ7+HUw3mRWAg/u7W1RyytI7/45
SSf3mnuItGb7bayV+646j85LWhv7sLJOTNnoxuHM3KRAyCyckmsZxp8IiPBWB9N3OwvpvQrhEy7O
O24mamf534JmdldJV1xBCHJDWxruXedgLKGX0SOSaxQXs5mFPRWzeSFAcNr2FjcnM1xa9Kn01kGS
s4+U5VPpErUQ6uC9UhTYDFqdraJVUCbJEn6COYMr3aUW3Fi9po0IWAJDD87LxHvLY7+k6aC+prj6
5g4N6cfVzzHrGKfTnF2hIVwXaSeRbYe0xPOYayeJftsltBFnmUYTB5FCntj483Fwh2mTIOtG/x7R
UampkaubToPhrMfwOQ7lbjB+tiyBl6pxrfUMY5LgAXWbKk9ghNV3T9reU2X72yDDYJU5dEFGReNF
98LasDBoIQEymzeBC6mmW+oDol7bQXjEun9XKaF2qktehTd/pQkBQHEYdKR4EahpTQfu50OfEuyH
ju1FdL8zDhHHJqVN0Xa0w0qHGl1pRE06gSrf4X+sW7GS0xCAo2N0ATJzpsenxVbSsbiLLvjAJB+c
2FH0SRrzNyOMkeFiOh6w1M9uOOJlnW6iLfFgmhXa6c78nqg5h0/zwykne0OwYWXWn14V+mdgqm9W
R9OAoADmWi0U1LoZ/jpWNT/ZkAULTScoJww7LwlzczpmBFA7o8M45Bws/Jl7J7Sv1pT6z0bGgmpE
57psF95L5D/lWRs8Na3+G6RtdEyXzx5fnzEDl8glurG9+GFWIM1mYS56mpF99r8PzfKRh7ttxFNC
pzirFYuqCXfiAZ/IEnLlHg+Prz0+8oApHi1RMIjW5UlmJjndShDqHMo3IxXDVlvFz5Cw2Geb8gQi
R3HvDRQVtpyOwrOGTTA2xIYIMKoUfrTVlTjAdkHs6en0wJ1tZt4tT8zibJWIRxms8GFJKhrehjpB
Kr+4QlI4SJGLJNwtaEUkiomum7TltR4cPFAWL3LF8nvy4viFNLF0X45Dfe58OmVSwSlKpCGvdS8I
G1o+Ctplb+25FAO7/47xIPtg3T/Ypo/XOqOfg2yAxLzWzd4Fd43D/USgTfyn5PlzCIi+Rnw3vT7P
gT+dy6yYzxMMk4pkYV2MErnt8nUMx/O/7zBD1Z3MjIpi2WFQ2ed3T6xmgRCLjmxx/+/Lddg+FW4g
yX38/75uSZq5rQHh4vG/J+0XUEHIYc4H68NZRJtZ94HrcRlz0h17fNnDsLyP7LjbFZHw1sLoky0V
n3l6PIRGgksjMonvaXhPaRQ8Hh9fzmWFJaDN6SnOUXL776Gc84zeHXtSGYYkLY6gq8wVwqX82M3q
9fGNkVvy1skK+HRHrsXQseouL3wAY/VcEuf7+NLjIXNbyLQ5CjHMLc4q8AJ5aNhoEzrnmUYBrMHd
NEazrysApy5SEJSnzrcya4i789iPK1943z2VR+vJnuPzRJ/qe/+FS1df7ZBhZTy9RZEh3zl9yp0w
oi8rH9UZIUy9rmIxfQSOrxkDhR58XD6dvSUN16/9WwRw5J38wXKqJmTIivTpAEHqv+/CLIe2ihlP
MzwFVpIzuW1nxPQ2G1WDEctWEy6gFl7LYOHnJhZzPRrA1qspKvbZHItvOFA5mHOodqgQYs5V9zzj
fBei6f6U6EjI1yvxG41ArBIv3j2+PtPnIcDaQ1qOf+xT1P02Z2Dz5tcfJm6rS5B2/+9D30NKSBMX
PUcGePPxr2Iy/+9b6hrXe2lbDOMpliiV+c+PH9PVFYGnWBx61JFD7/i0PPLgyY5cLNl+rTY558tL
Wek9jmSk4lGV7Ce/nJ7V8hDR/0NJn+9Gz51Rsffuc6jwjfiefPZc5vmmCI/KrF7CYHEXzSMJwb0m
jawN6ZXTbtu4+SR5N53xVyw/0naIfmalvo+quA8tGLQZ4tizVchoW35Ir6vPpIaYYI0EMtLAbJ5p
hNAvdlFsZBqjgRGiI3k8UMR0+2BJ+A2GiTd4efjvX2tUzeacKWzk//cf/n00JOMmiVjE/vsHWKLj
LSw2fpUmLywDycvcFy+u4avLsHxGt6N76gtJ257PHt+VmezaPbIoWi7jh5MjWyrG4dWNdE3HBnOF
J6Z2Gw6EGxiyyUkMLLHHzk17TMJh9xAQPR5ofUl8oZrgocY3j8y118rfwQjq78QNfAvaOru6Kacn
PxsHFBYwEubQvfBXl2TCWP3eKzi/Bt0i86cLYYxjtU1Gqzh4DhLutoMwlKEdAoPbbkafyc8cBlze
KnMZqldqp7qZ7C6FsqlIM0bY4fg+m9aiYXwyyFtIVN5frIJbFzGpfx2zJ238obA096g0inWYq6+i
t3909Bt2BsAj0PSEZTVh5Z1DJCduxjXQT9SjIrmHVR6clMQK2SJeCnSPIRg6wjWWhHfHRXBycu6y
xqyeQdaC8co4sDNQPaFdf+4NkBK1p7lDOr0MwwYs2A4bXW618bkzcxxhPZdDqehmBNTPK8gC6QlX
76edgG2hoN8HBYe3MaKv2vR/mPLnBye95/mIbYMSfQs0st4kvLnrwJTuJqcpd4nDj1h55iHhPOEt
JQn9k58miRYQLMjeAz5mcdG4W8uOxMuYMK4g2Op3KuPxLWBklHlJh5kfw5w59dbFwRt2rrBEWUkw
Herpq/WzY2SG3SkbX1vbrs+ehQWsFz7H54IsrkzuArNELCWD/Shls6ubgNZamJknkZWvPjXxljdc
HajflHDfF5w4lTF5OOugrv/qRDLKnwVDlLb/MCl10yBclNimu+5HDZO9iRjI2pVzqhfFM3b5M0BO
mhsV2AilneIsYhQGA5hdNqBl+oCI5eSz75PAevKlG+yngVUzVkm/rzq6ZGP5wuLQ7uOa3d0Qg/ut
duRxiNsvIDRksTVgJCNOv8yTDA5rVv6rt4lVrgps8J5C2JZnr7lnWSdLpSjAWCER1mFCmyYcDXKO
d1HGQkEmQ7Ea/XAHcYLv0ohRSxb0mtnEXhHTm9UFU8MgJZILGVZvR+fJ80aCjDCV+qH+jnYjZxZO
WnojFP7DfDrQ92pWwDYRRrdTveE4SO290eig/GxPoop7rU0HcAUWkIyOxmSk0Q5EKmIdU/r3iqeH
bFFkW1MEeFY5wK3RB7k3meCPGaDkbHHOdU+ODWa+ws6+cwFj4ZLlaeJ0cW6TYhqFNm9FDGK+i1R1
mjmZmzpqgUmzo2U+3biqImqhH4YtisR2zXNpCakvLpR4xXocTWMHwH6nUyCUkrMJXaLchomVSHYk
16oqdKnRM/RjF2RD+20mCn7D9MPhZUUxO/W0Pv1r6VXmk5zyr64gdW6Q6EMq5Krca/tcF8m2KPCc
UQkdEjv0iUb34i3NMcJPQhYNP6c2c5dAKgM3mkEw5cXIQzIZB841NvpBI4MbQiML/SApdWuj66eb
ZCKe+bPBggAKj/LrMKsIoWwiUTvSBX+aAiSwndXX+yEJqN8n8dp4TJYpLyLaj9kCrUaEnwOX1I4N
Fsg0rq6X60s4UgoQQt+uUF4+GaQQoPAV5WoQrDxIfWAHMXFGu/Gsa/nLaUNCvWa1bb6VAnG8iwNk
5cGIcMK3pMH9l+dhcM2q/qOuoMP4SVpeYz/+qVLruyPzem9hnLjOLK6CGunFV4tXSaJYqzqySfqi
CM90S8pjZhaX1pVgvsx4z864kpyBPycz/YHb6BslbHp1loeaszaw5GAtXHpptgXSZaZp0TWTiykK
QxO8nJ1VJv0RLHS5dfMTbBgG+1WMPUPxE+EoHkAnQqA04/LuQB4we5NUtNgHCazsjTP5v93W/JNl
ITllIHrcMP8w3LZ+ChRsjyTR4Ps+dIDiqLfgINHBfwnjAxbM5sRJkso+AKzrI74+yJY2mKwJCA8I
yGQa+0vACKIpZF7SCdzDZOI9aeb4KZks7Gae5JkPkn5EJI1jUn5p/9Inor3FnsRfDFMoVJ+jaJGY
Aq2MI+qUrsr2NQ4IcsQy7A8fvjX1yKrjRVGGmKqOJU7HCLlsaFu7ZC7FgbyHH+48eaeG4G9Rk4tI
Cq7JGrd2XEDU2UISqtu3PMiRyaMIlcjClHmeCWLMh0VfInL0knBceD/xKpgGPQfJ9WrClDmYeb1p
PWZ+MXOvVecQ1sk08kr6iaZ06cljDLEFkzdOsrlH63lhXqQFR/aoY1BZltUJR394amwOwqax1zRT
bxHDb4c7/tbgoRLVRbeEzE8ugpAqTrKNoRzr7I2/ktJurq0pSTiQKt84bGYb7EvWKkj8awKf9NRD
cD1YBqyWKmm388CcKzCrj8jrkD5P0+egJB0ZQjM3IyAeHFINun0wb/6Qo0Qo0t/omcadw9GbDSJv
mMRP5dakOqVJlekFT0DE/UTyNTlMCB+Tv71l9eh/uxrHCa7gxICnlwdylU7p3zLOgl0T6x9UBvK4
9LyVWHKrvIHxVGE811ij9gOBwptxJE0uBuq0kSJ9htX8w8Hgh3iseSuwh1+UqvboVH6lpv4JL4NA
ZIS+UH2tTYefHYX1sZh8tU/GsaHopltBuAl8jfooC3qiAvX5tkqEu5dzbdPzrwAbVuj6Gs3fFKJZ
Zexo/DSMxD4Yqed+NKb/2rgZXpbaAJwxiv7omN68H5fZdo+yaVfGQXQXto+9WQIn7ScxHWQ/vzdd
/iSQBo+xQ26fylnn+35BJgP+b1B10IFm3E9Td9M3lbUbs02aEMeEgem57eWrp5Q6HqiwATYo0hMK
ASrM5/1mR9gDjcq3SBtMc/zVFsj/Y7rYFE9v61HGztkvJMw+Qezn7N9cI/gdlLOzanpgim2rjHVu
Bu9RiwYgbQzgq2iaFU2Wl7GCTVknn/mkxpvGDU17bl7jKhFnTnfBDj3axoOFS5OnezMxA8FWmXAt
Tk+izLqdr0q829gkA/0RVlm7KXPB+Al0iM/4Z9VZ808Vx9Mqkh9zhizOy3MoFzWv2+j+mHAo7eDZ
d2tHWXj9cwugj7K3czK8zIzpGLB5w3qSy0BW2fbKDdu/GSajlfCaP03NMmD2yIsJNreZnCN3lzsL
mjdtPS7DzOkvRp2RQ+41iOTSxD/a3U4K+06cZnJjuviFJHHe9pwE7XxILlEWHC0NIrUrA6xcBgfB
x4MT+8VTGJt/Gmv2Tl1Hw7Zp3mtD/4G1YRDPmuldIK29RcAH6wcd8cEyUJXW6SFyWZbtMmWYkY3Y
Gdz3VEn+GA5gqIvr3Rz/Sb1+IIDT4BBq8gxdosEzJK37Aq2uVY7GuWCiAvVoC4+Mxbv47ahoXzeC
Y1RS/XRG6yenkHSbYVBnNFap80j8sjukn66ax3tHhWH6TrxzDEeewyG9wIoWiOM4UY2xOhhFfVMT
sWR5545vtDiZFMfTznenaFtBxHg3CxfdsRz+WtmQb0rnWnXteDUM1PbUCwT9GHj65vSKaX3eoKLK
sCgEUP8TdyOKMkCN4v7K2B7oj8HwCXjt7Ja2j9DeYbYaaDRZBUOsP8YhKEakoNPGjAkRMlrkn0aN
77DqeEViSnJctptIYuIJW/HShYm1ZSBPvHMcwSiGuWBnxjXy2d6BoDHHYnDlkSRaipmBPIdE36UB
DFQTm5SkTGCJX/lB+8peAEdxXnLoyvpVRE6w0lkZ0VVkrs8tX1NLoVGlFDWZqAZA5iqwNnIJ5OU0
KpgdjgcKRoYHBAgnFutO53GolWqy1qYXfjTW2O9qYy4gfNnHZMBYgfAHfnvyFaWAub2+XXKKFGa1
fupflBUGW38a92FpeVuUqcO1DUs040DDfNLuTo8Hxpo/PKtw9yrjSl3oEyzf5mu+hPEmM4tVDiau
NoIWc6pkrZVdjuuA/n6uS2vdubD3MHvgm51dF8pGGO4bvwn2ro1Xb/BfyDA0Xx9gNDkuoYK5y+TW
iasdtHB37ymB/m6i6+0k+W8P8vDeD9Wxjpn4FouquVaOOCm/fZkKe/rfaDzSFzZjq+ydg6o8t731
GOKoix0vvZYV1p9pFJAjUHoPoco2XqaNu1+wQ+aNXbzH7S8ttPsaE9iAWwd4HXBFuEw2Z3dsA96q
Km1vk5ph8BwXNELGhccqqHP3vY+sz1LybrkYd8Zk7yxQfq9iSKPdpLx3BTBXoCN3drCStmKVPJEL
8ANa3x00tntS1OaL6OxBuPR7s97YmFfuXlT/6btwZPOVr21cVNwLUr4+vstNyN9GX0QUGqbfLjQo
J/McTr9uOHcZ2f2BfZsCg0huKIWebZ0E8whkm0Z3fbzoD5ZzaEkEfAs4MWyJtn+Q76qEZnU1NB/B
QC5QmMJxiZromTVWMeuJt1Vho2DyjXOX5ynkAgY+bcNM12vaWy9j70rzeQGb4yQDXnl/wKFp1awd
A0ZE60b1urUaMnWRlabxgCB8OYF6uFNd/ro1Kyfl8QI771wHSXxLKG+T3mPlzidJ5Tk0JFMYdpZd
qVbrY4RVInOGTBBvtER1a8M8qMYn001EeE1S6Z4LNrSL7bgXpzMYRxGTsKrT6F3UzXyZUSvtSQ/9
6LJ+OqVEYuzi3Bn3tHr1P0alCom+wF5IJ45d9/L4KEpwf3ReUz7r3t/Glj++8e2Piyia1OKa4xT3
eBhYKKo6W7VQiu6WDF7yKhSnkO7Dah4pZglmybiAE8lU0m82EbGfQ2/IleDM8iwwGzGo8cxXzCDY
zURCBF5J8VnSiT/PvTj5JqrTGdfpce5CoE/YpgJWUyw7L21om+/OPB01rsh+wW6mBk8tZkIwYUVY
xRGHXkiFJND3qEBKC91zj3AXAXYyQfxdiPBGNkB0zBfAlj+JnXaw1rdhXGJkZVdJdZnfYxMpdZz9
+sfztOx/bPMH4DzNQ4EUduqPJhoiQmmwkTgEc8dxYLC9c+wOxvQTR/bdsA1ka9yD1+UzPWQxgmhm
u1M2ARhFztjqzn2VU/AWEpNwk5wTcXG65wbzEEPmZjMMtEowx2oKxAn1k4G5wymhxJgCjywq/g1X
AvKNJTEwm/nvrp2lXw0B4kHj7kSEUqY0Mv/fO56kCSniMth2JvtEmOXVLSYq+0vHBUsIQr31rBJw
Ek74979AQqOs1+kkmJAWEpFnK+A9Tkk87maCPenI1OUGkFpAlrkq3jnx0CbVNueTqiE93OmyaW+Y
1UwOuXobpHma8ornbaPc1Irc0ozZ7ZVioDukZnvs5QDIX0V/QKkRKL16xPRESeyueYeDKyKqaWuZ
mnNwNrXP//Jwxp7ea1BNBJfwYNqTXpVg/lc6hG1UmOmNMyuH6yl+YSeB3hrNNhtmWBz/PX8jLt5N
56VlNMLZEoFWSJykC/91k/SYZNEI8C5KchfLJCsOmuACJ0WXh9662MFW6LaVmlhGOgNFXdcfvGqO
nhWwphIPsjuH4ifrBkOB2Z72c+D+GXrb+EZTHwjQ8npBZS5oGnMNW9ZrmNb+c060T1LER4s4hRVm
shZ5N372MHG2dlogNGJmf2Ou/7Ts4Mc+Bo1F6tjdNizM55Hhcnxt/rShg7ucy/jp8XL79SgPj9sd
rzBDx6WV47KTN8yHtpHF2BlphE+/v8RLh3q0CYJvc/gaTUOyESqQYNeBItkZqsMVHa9w00vD3//b
2yIELPUaV/YT1XVCoiiyc2k5/jYnkWKXuzhpGgZb1NZeezD45wOyY8AlsKzWQ4OqOZ/dfVjgi1wJ
I/uN5ZkooJB2BKX4jJy2Cwp6CYOc9yWq4rcSyPFxUk53AZELrss0NyPmJjT55ZO58EAf6WWPHeBf
xNpjkcaGZZ9U0OzKKLZuj0yesMPHpn3LXZNv5m1EGx3srjc2RirHzYwt+h5K8YffDm2V18GkyQNw
IdKxt5mnWrwBdqCb3Nnjc17Xp1iJDxKa1bMxIAqphfqpVZKcSjoLvf/xD5LsLGerOa3Cq+on94wh
N8QDjDzBorOzA27sP3U9IvbMKNFUGgwmQ88g6gtDvPKcA5vMV464+mOe6GNj3SA6AyEVGNZl9e4s
BJykIH6rmZT0S27LjJuVkTpHZ9zP5Fbabs1Jrk3rS57N06/AMFbDZGXIk79iMGj3akDjN+jYv0RS
o64eFk5YJC+5T3idY8coMuFBwbmFdoXGsQ34Rdk3qw4YfA16Mncp7pFDnTBsjimr7UHq58faiS+I
KUOWgRa0DYw8M+NYgAtP1RLuYaVZv6lSd5uP4fRDpwChksrd/bvWrAHXdek4P7yFzNwMNrSbsseH
0jMDnd0Jg5gRqoOurB9DqrItzAsygsrhhKeOQ0aMk8ucbeeU2Og/GqKGV7ZBZylL09+80PaH6QjK
M+LtBESdhp7P0bDc4WCaFWb63AFrT/RIgjmxsiLruaoIRZRWVz+Ph8okVcJgLLH1KcdS4DMre+7p
MdhuhRHRNA7RSKVcKwNpy7JLNy5QKym5L7Rjjhtlgwfxx26NiEHfvKA9y3FfaKu/E8mTrds0DUBX
c1Iq8cs8Xq3HUkhD1PwqHCvbhMvKEIkSC4LnDicSLP84flZum4VLQV9lRN86W79iG1ir2jzYxbzt
XHVWmKDm1cmtDyzIYyP+2cfLluMq2/r2gcCL5h6YVN9DbG+rTIqD/1ipOqJFWibWu9bCmxMsTNmx
8eEguzH5AUF4MIlQ44D+NfVpuikz8fn4rcJyw70jCprwdOTeEf0O5FxY2yLirm2E6I6EyBCoMQW/
4t55s4dgePFGboM0SpjxInbmNK7lHW/qAs3obtY4Ha2m8vaOdvOvSSJyTKscf6pqxDYeiuZpqhAc
pebg3oYx+jRgan5puMRoGUy1F1wMK9XpcgfwHrjMcvNoSiaMAXhJszZeJ7UqXvKGhM4JlVblyu5Z
jkwARem9BGICqrl0hrsEs2tQxZcBfe8NGvmXYYbDsQFQRpOb2JShgWwy+Qn5EbO+5OQL0UHj6G2P
bNqKw+LG8hdrThLop8dLw4gSBdYcX7tlEl+b5nAgKTA/xzlHoSx2jENpZTV2Bg5cIaXA2XDra9JC
T9VS3ivw10DAeLKkXy22hitmhs0A13HtZnZ7LAXI0y6DY18soOYZdy++C2iZhc+PyEsULg5BF8fY
gpQxVgXu2GW5b4X/E1Ck/9q7LApWlSzzShDsnhQsLNBiTm2deBgkWgcVXhMyzobdO4WVA2QF6RjR
CB5nXW9eBUGbXvoSt54lynd3kvrnYwVgeNWcNY7f7dByZ0xOM27MEQF0b7H8y0wT1IcRB4+fV9ya
Mhk5UrN2FapDPm6TmwlIiTXZQrFnF596RFvhIVLAoF7gPq6q8pL26QxjY0LJGqunZjHxVbjTNiJo
+BGhAbVJtSTp5viRkrrT1+xvz2Lq5Z9+Nw23MK38dZW75QHcPgZpttVViHX4xXHba4gggMBIcXPQ
f60rfD07nqI40LdeTa3aJj5l7eMV7xKnxtqP9/2RJIQWw9vNlcmpdFbeld4mhj0TzWFAf2bbdF1z
rLvpN12beF2LsSMj6jd0YLSMI2kDLoifLjDCbeSju2I632KUqrDyx5LdIjJWJurO732nzL3W6Yin
k4AUE0YXQgMuKPUyt1H4YmI629WjpZ/+vVrVSCzeoxiw2wGrDJAAhEL/SljAsWefxReW+IHWv+ZM
AO2kcaoDDIX4nAcOR6ElOdRkod1Iju7bx36Mf4ofgrPSPAwS9bFaaksXWXb/kyAs65gsx3HT7TG5
SgPhaONhsdTE701cmn3hvqati+5qcnnuAh31suYB/O7MW9pH47Vr0ZSHsAAekQSzQ2k9E6N0iICK
rMD8MHmhWHCs+k6HLNx0IaZSg+/Y2kIl4KUXSpcZXeLGT+51rw5ObzyDec2Yfo3wSVLEL7iGaKsC
uG2M0nklVnvEdNSR45aUw/pRcI5Jdg+SQV5i2SLTQ5B1fBSptbQRr8bpq5ruj2u9CnDtKtXA/cn0
nS6pf36UqECpkYJ5pNm0ZXjnThMbmsQdCRaA+ZVvsCEuTjFjSV9jGupsjR5zQoiX5l6rZNNr/83m
NnpxxtS9YgZ46UwxHEdbXOjVNusBwd1phgCHftGQ58GN39u42jbuhMW7GpxLYLmfta+5IpYjlE22
HsZscYbW0J0lkTUSx1ns0I0EMULlYybwTkd9qmTwRL55TsrUBEfeTni3RuMCejG9wvajkYD4H72c
i9nFwkOadsK5IYYfUYnmxpHwFmca3EtStO3mX4eAIZgPBu2W9eI9nUqgiGMhbxXz3WsXLYnXn/RT
ara00Lgns4OZwp7frRHtOgoOELvegNisjXtspE9xh2E/wJUQF9ZmDGAsoPCKzgqFKmryYnlnM4Ni
mb+YXIenvlbBFtuMgxBLbSewHW5XGE+F5fC2BF64TrUrPx5L+9z377osj3OWi7tG6LcuBa7SZq6P
vevaL80AZ8ojJw7sbGGfzNj4FdTmx5yayZcbMPKtBkA9qGve0Aa0PfIbDxb23WzbbxRW+uKUY7uP
CHeA6kebaMqAuAhzVEdLOqtJ4sKeSoid/w64Rp1+GtyjH1UbzKs0l96VHijo0Kn5bM1C3eaO+Llc
Jsjn7W/+COi/n8rkCaOiv7UKemPD7MdP7bm8PLYPFUDK+bf4594c7e1lNBf0srg+PpIDLtMRR+Yh
Skbnyejqj8G00u8SDamv1T13kG8Sygq/EGA+T9rg9wabqdYunT/49Ypqf8d37FwOjIvWNj3jLzzQ
G6oPA5yds06M5Ez1Q8ADKpdRHPXcpS/UAtl7PlO1tua7X3qHFOybHXj9vLLorsYEF66nXOiLcifk
DTrW6Nf6NxkISC2qfcWQwhxB1PSQWH/facFgce7UMYsAzjyuEyvGxt7rjdfmFWEKBSDwMXJWeR7/
epRSTtp9pdXn4zehXRKvlcOSqIbXJJutkCVOZ1d01nuaS2JDsAITA4OBQxVDBnuEF9M209dHA4HJ
LhAOLrZVSQ7dhai5v61gFBdbfXab0uZR9lB4BAICn69hPbL+vY5Il7ZFbow7oefx5d/CnJCya+Ms
flxcBnzSAsW+anHwo+/9H8bOa0luJNuyv9JWz4Meh8Ohrt3qh9AqteYLLBWhtcbXz0KwZ7qYdY2c
h0oji8lkRABwP37O3msb/l5vqB4QNaX3WKcVBW7PaXR0J7mkJPEvsvaB2drC7z3Oton+LWhAn5tD
8WHNj2GMiGlLMoHBTtsGdzAwiEWtvBMVFhCuji07KPeDiSsvLc2nxPe0x9GhsAi4mmgPYvfKphSF
Hyf99yl6lMTwfEwNS4ho4uzWGWOOpWTt7c6LoyCu94lAtkcrH5KbgkjkG4BjN3Xe189RyZgdC5i/
0bFaPIfOgJBMEyE4qZ5zIyKyeQ9Hl3wRAcIazwe0+UsO4GREs7E/HwOFJL8oyYz+QgtGUE5u+ejg
BTlvM1ME71qpttIWcU4MwY+4D0cJgvcKWC9es3aTEP3YmOQbs2YoxAFyfQ69SJrKPORDfSf9s/9B
6Hi8MNx1RXn8z5ciJbFAMOg6ogS9QpUi6VME8YmgTX0bWxmL8whwFojoyvEYXJ43xmok3J5qvNql
hiuXKbO8T+K7AJaNFbjxegLwH8BOdBirn0SuQgbLQbWNXC4ZPpj+IMV8vqpR1eZuyESfHhfHJ5Uv
7SlCFUFn2j7CBnO3RtMcuiDUIFESSZpRQ6wnkTG2KjAnhKKIt5miB5HnFP/e3FaNejOnPdVeJ8TP
bjuXn2aholtIq2iuaW/lV6JqeXmDH37LJshkWocOkSYz643R3EZVdVH103QFrBswb4JvPEQldWCa
qe7Zd7yVayA5bl2TvsocDzYffayp2flzhqAlxnpnQTOhIYJVJPetYVf3WD6KpGuO7eQEq9nOial2
gDydkZeALu6tyrV22Vm0SbnX4oc2Objn+CKsnEB7IhuKUKEw20Ce9Ttt2hd5X/zY4bUMKWxj1ThF
pf55vplqCwJc1PH8maKrbrIuek84oq4MmnAsCMZT7AVwjfho2VlXkSGC5xHYVGCMz6xnu8CsoqUf
C/PO8Kf7BAzBgfZddYeG1Ducb77UAmtVFuRGSlNCV0erp2uuua0iZFYohYmY/LDiZAcTAkPjcDG3
Cn9MJM4BoFHuB/u6UvrK66iEw3hqLo2ovnGMPN7rfmezxzv+hXLA3wC6Jf50duQ7ePExWQDeMOpF
GtXphfKQ9EC+uQj73N+fL0OlIfg2B/3EBI25tGNQHVQkN3NUXoa68raiT73lOaKtCCnQaCHcw4ey
iZaPg6XVmLi9ODnayhY7gS8kCJr0tp6YU4W5uPGtzPoQVnXZGqBSGhpwK+rOJSc1eR076LvynCI3
4pzrD7F2XzCkX2QD4grYqRdx4VyXRkeLMaQFdu6lwjgMsmtVD8F6zLoPIFYzRrMhhinAEYWMqkdu
TTRbmnQ3fc6pHfhfjMxMyAcv8aINb5I0kvlnOGLZG9669jrjgTPIR5zSRUYCP4Hb4O4UoUZn1239
0/k896OzUH7LSXS7rRRZQbONXUvl8dx0NSiA5+an3Zuz1yf7TmOzRYVuuBdjT37A+SY7V0Xn1VFT
JGv3Eu3W+f/FdknHJbFuptJ+OodYK9KZ906MXRIE8IbDwCPDaIcP0bAvacOBx6ighJ9/K0OH6JlU
iJmJ+BLDI3xqOZTiphwPSPeOGHCza4vomGudzf78700OSF5CF8uVl4n+2hJmiDSJQAPA5oQ6tqTw
WNEY3hLgeG3JAFNh6nK16lmVK+qVsMJm7Y9dvkV90S8IjXhGKo+baWSfPz/RZmlelAbZYdp0qeut
9eF56Q3m65ZNn6z2wjoWdmc85VN2iwUY1m1vd8xIwIFFcYOOPcrKvTlGb3GTp3sdnsxl46FxYvfY
4zsFbSvofhAvuPLN5rugI3fr4DZc1LGhk1BDJ+p8Cc//ltkRWeBxujgFtuhO518pC1fdj46nhZ4b
u0x9Rewr+ixJ+7fM9HvYKt5FTmnHusTI4fwdJhK8OIGb4fic/EPy3xBd4RQNm4nYUfToQMvDS58H
d0sCAIqpeUGzkvh1Qod1jpOaiF8o65jsPiTCzza6pTnTgzOkzOrd+SWnDIB2vXUQKpw2Px5Pf+bg
V/BXi7SLl+flHUVTcTJGvzwm53h1JJjqFOaflR04LwIP8aZAKC+JlAEtFG/6SEaHLh3u0np4VJSU
52NMlozTZaehLK82fltyBhWDcQq6fOIYw69Tybw0fkrAMl8gCnrrDTSnP8qUwi3gbbphf50Jnher
yZ5jiZTdCjk3ahFswnP5iqnXpSSwu02T3Bka4RTljPE6P3EZx2F88bTpGft1DASOoxrfQ0zb19iY
7Os0mcJ9rXS4x/HwWojkAtQKcwWdOA1uVZ0OJ19MnOSXeTtw7nUXsrPkw+SI6x+7vXLkyYAl03HY
vawzxXSRO2UpHaI0zk1zlaAd79kow9Q5kkya07mB7UHWuHX16yhP52/x7RKOgy4M3XRM25XnoM/3
V54fv/7zD/1/pTkxD+lkBGvTQezo01FZax34K0sASsvz7hOV3mK0tZjTLcpN2tELG667PTER1B3C
DWxBbBJqV+iezpMcGWNYg/wxMsSEnyP+1fT7Ok2e5ZikG3yMXDwdrTQvisGDhlvwxyEA/1O4PM9W
0gkHR6aMraHb9sLoc7X1sIFfD4dz/Qwzco90NaEvSq9rsMnmSDuPerRFb2R8JnU35323rPsDXOZ4
dugiKlYI5DhdMuPEL9R7zZY27MJVRBSfW0dJwWEsqglL0M36ppnPc5MyqPb4MI76FG3pDcWb81rZ
+RoNL3QLWPrUd62rjm60yKVlPhsA2Bek5W4TrAnc9Ql12xRvk57RKaPoRU8P7mhbKPfQonInn4fF
Kqdtp7Q6/E0crjlHvv81dV1YhpIGO6mlTAwZ5nzl/3Jl49Aphjhx1IoWjHPy8qm85Ta7I08sZJC1
tJRCrT9SgxT0Qh5ye5QEMM0R6fRPX4PaZYY7/0WnBWBcQXlBHOcDA3JyZtPTSFM1Rc6iO7ZE39Q9
YnhxTpYSzklCimQJcFjHJPLHMGwkOH7orOeOTxV5z2gO3M15wOf70bXnRbeeX9a7NDSdEycb4hwp
e5EOaQ+AcDkmcxyjQUIUl/duGw1IalvWRy/RPx0Kjd00AiiVbVesrdBJT1j11f7XD4nxt2RhHhJp
OULHBccEW3xJuy1L0frYhol37bAvGnT7CB/nZDrSGxxi7HFmr+UngrnBGjRAOrjCtheuEKE3V3mF
Lwqgfb6la7S2Os6YjUzrhwojSlQP3zCrFAtXlsMycRx5kzOKkAUMaYGlfikqQjp8zm7foQAn0gXJ
qRfHqjW//eYdfs3zFbxDU+gWawG3imOIn28WYmnaSfhYlX4s27Ssm5UO1u5awuBAuB+pzkThgEyj
d6tunURFucKvCImwIakhwcekOeCoB47JdjHaq3P/wjBA72FVofUYGXfn8cLUkHVGiJSxikVCrNk8
T3ZCeWOmCBmDLr13wbVfnedqcaxNO5OqeouGYcBbrFFHpM39r9+5mq/dT48J79y2Xdc25v8s40u2
PI4M7ItWFLEf2gAMPYqjMHJRoNTEWMFxvIY+LDnoe+1aAMF18xs6ZlcZtiAWyvpkRCQ7TQIl0lmk
w+t1DyzWw9KnMbFIBZEKaeOu2TwZh/caCTsGsiudSIDVKOFkeXMnrsYx5aTyrnGat7G1tZ2jcViO
A6y7oKLjnAGTqQh6t5gCoVayYPl7tAwiTHM7a77bElk0aG9JdtRggf36E9Ldr5+QpStrtmOZyuTe
cL8sJLLrpaoN0JqxbjFJm0ghtjNSHQFL7cOOc/Tcb5gwt7CkOToQLirlnVvi0wSksjgP3CLkBC34
D12mw0ZIqEp6kzq/eUz1+VL9dCktqVxJRWEbpqsM+8tjqnJhB40noe+mBi2yco4/RMdLZRKyoRBC
u0xBfu9Zn+y7MvOOZigvJrdcgWpy3vyGzpEbaOmmnd0rLEHVb2Kz5dcPkiWEJ0x3JWIhFxbulw+y
ynQD6zFOH4A6+C8dH9FvpooV04r+3ay6cVcW0eG8QNN+ONVReak4szykBUt2WyleeubfEE7ZX5mV
jjI6KE6zszvhhLV1jWrYacYNdoTihbmnzu7mayzuIt8niTjpQaRvq6K092Do5PLX94j822YjXdvk
7hCs8Er9bYUMjHTIo7ACmu+iXxeOTVIIwaabsGH+bhPKfszQG67tMnz2GWnNHIFug9Ab9wGZdHFd
BVeVhv+oj6LrCYWlIx9yma3pIxcbxlnRMdbC6Fin3W+uiTGHwv98z+gI5yRPv41kT3e+LHw6tabo
8hEJKUERrG7NUGJuYO6PbGjXs9wIR9sFbUNukgbTMneHJ5DAxdYPsmHXqKvMaset0yTBCxiyna3p
9T1bnH4Rdo1J+cn/VzLQlk0XR8w16k0WQModVG2ewsF61SLLpSy1HuK2JJnFJuEkHDi3Vkw+NtU0
OAtvcOI7X5OHDOLL8qwHy+LQ2vz6+pn23z4GnhvHwBg8B7orOe+AfykWmBonDlBNfWUg4MMqTwPb
KIgQHjsT2YUFmsnPiiepBdrx/IdzVJuIe+fFNavdKJiI6ebtj4+wNkuxM1PTPYzU4t0sdvGt8R2a
MvZ9s693RYG1X8Rlc3/eJfwHpRrGTJ2ljkNsOdBYSdtpBc7gbLTjDQJEb8/tkp0cw0Z0Y6L2WhnY
izb4Z5Fp1R74sGhQb1M6kv/hE9BIusPO8Ya71hqcpduM4iUjfQwjs3z0qdItwHNHn+eNy014gCEJ
UW2UBwbBk6ekrcZ1YdPx+vVHrP/tEaEeU7pr2K5QyjDlvAX/5SNGrBCVZltasAG06HaQ9rYTcbj1
J0SOIlXVge3fWo+T2XGZbXdXSPFsQQw5uAYzgF+/GPV1KRKWsHRej5K8JIdH4OcXEwqZMMhrqd/L
UhJaQjsyof9oVWOMrb8HLaYB5qcTb8D/w2B9/tIL9XruARRjPu6rOcsXgmO2LFSsNqmNuiSxCQbO
anh8Xhcfp1GX+zIZlsagq6s+nkgQTtkSfHqCKziCYFkUhrnOqcAHKIwzmaVVuyCqj3GEsUWrve3s
XKVUyAmnHw9E8tRwv2mdnBsfyhUXmZ1pFyGiHKvnpU75SABn0t1TNrnXDinBGB3C8Ddrhj5fqZ/X
DOpqnfJftwRmsq8fHm4Qwsk5kq78io61TPPLFKx661LZQNw8Ya3GpEmTBmWz9pzXnr91Cz3a1lIH
v6q5B8fQtI0xkgL066v6P95ipsIvr3SB9unrBijsqI20SrdWZVrDr6pmbQEKCcp3YlAno7NJGKOY
MbomWfejY++aNHZJ9QjifV6k6W/u+POi8eVzUsJ0XZ2DJaX/17MlAjbDpl+nVrEaVyZV9JIp89tU
W9mxSOhu0HfLbs9bsmc24BmRb6wrIBHBrJ1NAMYgH2TQO0Sz8tPfOWkS7ibyPDcmJnM6BuKe3InX
33yG/1MRoXNwcsgqdBRLys9PRqaGwMZWpFYeAocRIfDtpOU7lIaPIe1D8sfAtBQTSF9HWfgOrO+q
EMOMO1kW3AVeiuA0Dof57YaXv3lpf9+rJDed4uN0XWGwAf380prOo0zXOXlaNTu4kTxnteqPDgoc
WLVm/3w7OoGzKBzLuEljT64ov5GjRbSGkQaRE5+mUCedWL8MPSJFC+g4l06kTr9+ledX8fNVp4rW
XYWmzQZg9/UoMeZ51tJxx28Ytu723JnGV+qvRnIhT+ic7zKnX9bYMu7rxqG49cyji0T1EvfO4rwh
eFZy52WuOFWdCECPQ0DhQZT3XZ+uHSryZ1v4BxFYHTJtsz2d2/ZO5ESXgV75l0pdqK4mETMO3A2x
mNVNUANj8FyJWJLUqiMBNeQPoi/W9cT7zdJg/+2kyAHCwNXJ1dEVfeV53f3LIp8lGWKP2uTNz8ME
Kp2OI3JYBqTND3D0YWcsPM0PNnng5gyVkQz5BiioSvfFVpjFA72+tlmA4wGxN/d6kVY4G+yqeHt0
gdAP69fa1L2XQKJ2z8eoOzmlRg7tudlm4lSNRDx928TpHGY9NW+cLuQu1Ye78zhKIU0F4NHBPc5K
JP/9+AIn/Zh7c0JSPub7rCheolmHr0f4EcCTR5s5N+ESF9jVWTOU2xokwsR7JnwZx0rhg9UXRDGm
PdFtjKPFCsiHuhTj8JZ26krM2l2vAVW/GYOSe1XFDl10ZHKDW4ZLi57TSWaN8xgU2D1142TqfXqY
/ApXi3ImFlhI0LLvDr++R/W50v7rPSo50jAhdyUVtyFAB/x8mbrQKBkg+GLNDB7vr981a6wl+mqc
OcVa4a+tIPtgICmPk50/OJp8PhfNJafgZeggq//165Ffn2xeD61sk/rAcVzLFV/KL0RYoyxEI9Yh
goFFz3esQwRnk3sl/bDfDNwKq9AsE+hRWUEAnj3+mJTSdMfOrUfHvBveQmlbO4TQci/nTb1VYbBP
EcsPIx2Gcj4HFCjmXCN7c5yWPMPOHG65/N7WEljMKUqG3+xH9te1dH5bci4yhDKFrasvxTUqWK0U
DcilfqwPA9UYpx6CvVFCDAHh376MV/FYIPweam1FI6vbI0IbrmNXEpfVrr1Wc1/HCKrweZVoqU9p
yMtyIjzTAH2QXWYpLvFDmseE+iBAgT+JBU9l+YNvggUpTAIaUYL1EMkqdCF0zbXbDtO7cHMA3SnJ
L5pAgcu4bnO+u2sb5uc4BT61t2lcCj72hTU3vDCCgoqe9czoHr+fV6mkrKHpa5i8sx5gs4flDLH4
mvgwqM+zds4O8LLMOEPZEYbtSJ82Nm17PNRDcjSpUMHK9cd6Ui86SItFEUbIJmIkwtbwoSdhzpvL
yMokwu/sNMjR+DHhQlMnUmgkYHQahgdVvpF0hclRMosfD8n/fh/+y/8EXZ6Mfp7V//pvfv+eFyCb
iU358tt/XYTvJJHn35v/nv/a//u2n//Sv7af+eVr+ln/8pvuoY/m6ddv+enH8q//+9WtXpvXn36z
zpqwGW/az2q8/azbpDm/BN7H/J3/v3/4j8/zT7kfi88//3jPW3Qg/DQ/zLM//v1H+48//6BU+cvT
O//8f//h/B7//ONbmL69vvWff/srn6918+cfhvFPYVoGJ1yFKtB2XB7l/nP+E2n+U9INZ7mRLj0n
x2bRyej+BX/+ARjjn/ReHelyY0hXpxH3xz/qvD3/mZT/ZMvngIq7QaeMsuQf//fN/3QR/3NR/5G1
6TUY5IYWPg3geXH7z+Ln6IZhSN3mpMdT6Qh+6s+LX+7myvDKXhChVLPSKYKtKycOLwUsXAZVu5HI
r+OQxcjhbBSO9YDUnKCWaKd5ICckMk4P5e/aqZr2ypPAaJm8kRqVF/lmiIz0CrUfgS5x/QQ8scQk
S+8HQYfqiTIfgvEOpp6/jLyUFhmJb2kzoGkujFlkP0IaaqJ9ZJJZL6arLvDCW6cjU71mJHCRFMaN
mFyXxO062rMsStwwgMw5VFtGjQY9aWelDv+nM8k+L6IHsuTJj8vKOUwFTTkpzS1ZyAF05Sk9KZPY
dLR1uBMMqGs6ngfW4KcsEfXdEFfvrSEfCvYCAhxauZ2raNOM5pxnPSPRIpWEUOnTWjbVchgyVCqY
qtp2EBd9uhpY+MjoReM7hcPwEtXhg+29Oul3J/VeS22MvrmcFArUtxU2KJC0TRWPWLXr7qBMUMv6
UO1auIW7yUkfvFgboG3HhDMN9vcefuI3ySyYl93Vy3T03GPeTwTkdLDgDIJE9kDWxXJYVd5o3gFI
oL/f6dGtcsp43bQc5ltoKpuBBMqNHKryaGbsNRUz2hacxwVLL6OBVnwGXI7DpKef6JDwnqN238FI
SU8t2vpdk5X6Voj4ocyV2paN3aAyAq5sk1i16Wtow7IX+yqfEmwrZGB4JXcWEnPCDvzRv3P1LkG5
lKJJmIJTjXGSGILWuO9tNCBeU9gP9tDsjbZ6g6xTPo3JBAWTO3wtSi+fdU/AG+2ImA2MM4RRfRNq
fLIt110MJaJggBQcfeJ7koGeGWOIdYzZisW7fjJp4y8ynGGUn3hnQzRWmn43+nipC58BBRqAkmDb
2NobNAZgNt4gRjxKlQiUaAQoEfNE3CKqv6gNv+WVUNs6Sw+tT7zYkFSXoRiyFR2akADt6Js16eRy
e51cuMSGLMoh2ZuwN7cyAbk/tTn2jREuN1XXKZUFmzrkeoIFMPqnEso1sneKlHg9uNXsOjE/Bwnm
oLXy/DFyQBdDa/jIyLfdAfXkaUtsqFFAaPLUAfCb2AsNxDyubgtsrx5mq6YpnSvPZiSZBjdWwWyS
5ye493K4jL3CEFEjsoFYuRgm5W8R7q0qi5gFsGcEUBH9E01TtHNDceAtpJdVcpV13lPp6WTnWuCW
m0RFWHHR9qRYwRaEydiLQeanEYb8Li+yXQSd8wbSzgpvGAAcrdmSnnUom8ZE2F7f8dDRn0FNt1Qx
4UpdZp7c1jv6Fncjwe0uYtvmey9mzMVp0FN4pZicLuifkBlC9ntkVLduGHTbSDnVti+dYyjDbiGE
ew0EhiNRTrK7nYKuZBRfqPBRE2m7GSOPNNbBx32p1YfMdAE4TBZUFx1zieNyoGvyjFRyMHXKSq+A
WOInCsl2Jaa0WgnNM2A04YuquZYhpseXTpXHMqm2oZ2pe3p/l0DZDqiuvVUHqGSPhnAdITVJVPfm
l96bz0AIo059C7XjXqRhe9l74VVk6e/gzsWySkV5KlF+DAzVSK9jOhqTfSoomDBnE9OBFdvfdaEO
VLc1FPgX+VSguEIDRTgS/uyG5Gk7rm6HzLtvJqQeyTxOs/tog86W6BLDiLe2vY+i9sjfCGDppcK/
zxta4FAa0i1Mk6uaxM1FEzjRtR6ZTCOy5CJmIV/GPlqjcTgEnXwvrYzPsvpErnUX2dedSRJXlpEy
MVIXcYbALdqW30dRgY/lJl/pQzsSQgZaEiW2WGDwmRdL7JBl8UAK+U1IqBPbTAyclQMbtjM6SEhC
kEj6aqfrxRZ6MoJnzb8TnARX+DvmdXzrxvZNoA/biBgLDpx7MAxEx/dz/Ca+pNQ38h0UIe+SpOoC
F2K6lJxUqT8TJlY0q/Skvet8vSfKTIMa7XobW6n8CuFvAF85IsuWw7L/OFnmpd+BFoEktxJlU15j
D171Tc05SB9oSepUluFLqWVEBxLHsk8LEgf8AY/lWKgjmLHLidjPFQ3heleNttpqKVGwdgmMOt+3
FU8PSUyvBN+sc9vYZty4Q+9YD0UZ3YQuA2x+0tqbpz+l7AmoxfXEm+xfgjF+TcGwcXKh+exn8Yo6
tBdIqGPdxACNXVG3S3CZmaPRsLNOTmHJVeoPj7nPA5KGmGp5/EdOb6up6D/1OfbZt6q7oBPF1ujb
dEVPL1iff+Ua7YaUPDA6YffYabRzPZ4l3JLOd7jBl/jMylNBdpJkqQILQaCxA4IFhpKLNxaGt9HP
sODQ6wB3WNYiTYqPToOtLCKDwK1Wy3DlNMsw7fSD1fPDQZbiDe2sjacf5URUe6Lla7rP7ILCvayk
RjvIZZiWiind+GY6G3mjt0hHOq7fGS4tX3SCn2aLgqYDtWEQDe2EDokcef89jooH0VtbPrMC1Tca
DfJ2LB1Xc1tNYJz69NQ1UG7aZm+jDn2mycBkBQ0ozq61kwYeUd/TtFYNOPbOB0fkFliphLvgVve5
7Rw2qtBKd7AZKjJIc47JQ4B1RkjSuA2lQUIzSmQ8+JE9Vms6q1c9uux1k8vratCrTfM2zRLvHirp
ohrsT9uWlE6O6WCnx5Rp53fFEGCYbeKNrRUXmMytnW1Vz4oGc8dI2imN2UkZHSAOMV1qy2MQVs4+
cP2l7PJVU9aXZop82esPQcilHnWLnjtheLKJd1700Y15uU6b5DnPzYDia+RKGtmL7mKWJx8bAdGH
GsYXrSWKx87BXGDUX+u5uFIB+ibTd5NL0dgvmY2oMoSnFHSXZp/Ft2MTXNhu0IAidIdt3bK4ewYP
eR0316ZWfpAVTXw1jV8nIoOHFIEwpn4DuzTu8KVGLGRQ8ci0StaMz1AXoLUBeBuvStcbN+NWGCmJ
aDFDWDokZHKZJHNmgVr5ZJwugKV8cnXyCEqtypDKa+FD2gfolOVKQAVGjVmWEAXYjaHkkr+Bir8K
5tZ1mK6wdrm4J2m22KCfObJbuFeczNsLVv1J8NhwjNvbyCdP2R19znaZTv34DbXkO1sxkT3FXRpb
HBXD4LVoWP6JYln1cYGkHMdlONwgVrrRKutjgq+89cpPVIaV1y9lMk2rSXWkHE2XkW8Yp9y8sxvT
XUkBwqU32RIc95VEjQ5BQbFup+LD8bsP72GMFGW3CSjXLTem5t0E5juop2TZygDj9uuY8LEh47Sg
WPm07Xb5pF+DHSehGmNYNqBkBUuy4fknmT7VULT7nDnHfF1QbK3sgYgsr5D3shbtGojPVa5H1dVF
FgHiqFw5C5o5q2ooptBpQbsAiNcEaMs0crWhv7BTOe+pyYzbM9+QksG5Rsa3KZ0TMiyyHP0Zi5JX
Ez0/GGpklbudY4Ifga5sVnM2mBctuSFCeptwrYnWZX/2tr2ZbEvL7BcDXaa1l5Bp7+Pp4kyx9YoI
Rg2RMJZs32INE6OljBfBNe7IGJpzRuFydyEhFR1WpwELvRUyAHPAaduB7q4DOqgTjhNnMslRyayD
UbrBHbEDkGPQTy7zAgU1umtDZBEXNrxzO9B9RjGpdR2PEE7EwxCZ3k6plLZ8DyzO0K+BdCBiq/r3
CcDBoqQWL3vTWrMwg/RpvF2SG9ezaanRxaOWay9gMpCbaLTRmzp+qUMKf927AorEWQIGaJpe+WFY
EDM42FtfWlsLWM9idHoeSce4bZHCQTLsVwlQuJMnk2/Arz/qisapEdvx2kuRQlUWubQxoRv6jOg2
xZNfMghMHY08TaNet2N/LcAYqCx6HHajnCRLKz8yQGi4mGDpAz96NWv3E7POZWZD4Da1u5KBDN0K
YOYOmzEm9xpW/qQvMmw3hH0U+s63pg80Vsauaatrc0w/gQ/yhpIa76XfXmo9PRogNnOhkzyYFf0R
4Nb+FocHOJqCm1eWwUeYcxLo9dxfTfNuEpY1Btv0NcsK2GYFoxnuNcRjdU++TOAgzddGgnvyW7pk
JGZx1+87O33sW61fuRXws9jcw/bEsa1xN7QwkLTQ/B6kbrfJzFZbZMiq284w6HmnBBD4OvrqbAYL
hks9Yn/1QcaulP/capa9Z0ZW78tY244mQUqxWTc3Xeu/JvpDRTACgTVAohkxLKfUvVUcRRdgh9Wq
qbjX6TzVK857d3jAx21g2uLoEreyKLLA3EihU8GRjAkIAG45FupdiDJs6fuaWhBIoO01MiWLycPB
D8fxvu2aJ4Yyqz5vefX0/xZ+Ag41bFOilLmFc1IvYdM5zOkhBFt0rAZSZ55pH3vcBO0zQ/phx/7I
jKljPK1BohweBwvyojTnJFQaaUDD7dfGDm9sDNTkgxkklhbrMFHmCimPz2CQLMfag4mrVXCaDUwD
FUgEQ9qvqOzflKPejMHZTWjlN6Yb9JTJ/bSPkdcE7q1WwYFrNQ6BA1QLRkreYz04x7nttULNeJeT
jjWUxohYxgRGDghw5UGlWnlspXj/Rmft5wzpydHi4GVA8ooLc0GwHafUgU/MATgoWuOQVZTAludd
NxmNEDmqmmzEntSRahmasPwTzepOWV8e0G8hwMk7QoUCLNdNvitHMm71Ri44dwCbtCXvpMITMQjq
V9g9CfB+VycYtPE5frlqYP2Se8bhxcKwMoKILPmeqVLfRRppfsqiG95M5DhXQYst6uA5Noxumrdr
lfUXY+5j+HZmPX3z4LXEqdo6yI4IvkMY1S9Uf/qONshLAYJmkaDm3IrKnx6cGvEnII96S/VAMWi0
xBtU6SbXk5O0UDt09V2GkXtdU7JsRopEsDrx0fGloGyxze/VYL6Tv8BGaNw1fmvfRESWJGPEiXRs
j1WqBrZwkHmZCcleddpVBk3hhMdyC+h7OBR68W6DItb7fAFeMtuKF4r2ehc5ollkXd2uTOyYLmph
ijhjB2rDIRRLykNU2UtCLuYwp3EmFFiHxkrvwHcJxHkgQBk5NGhRaIGxz1lgZTU+4cOPLwgWmPEj
SyZJm9xBsSR9uVwrjYfF7m+zAOm+04DMqoxhWvd13C+DAV+6ZtpAXgo8nI5VMglIqn3sjGpvORHF
Sx3daSDfSAyCKDKqT6+vjlgaYexNKbUHwV9mvksrAAKj+9gpaa51whiNaaIsLfJrGEcEuqbfqeow
OULqwcDCYtZG94EcdWZC6rq1Omx2hLr26SAXHVivooWv0SVsk7QuSP+81d2bPohD8L4eMAzhnjC7
ILfJ1KqToLw6gtG5qdLBj+5cDouYjJcqxSQepnkI9g9Wsgc6guWNxKmxMUGi4ztYF032DUvn7APm
maODH52YWLzXCQHTaTrcY+OYVQuBuaR/lRSMJ7yIXBrTzvVFUZnjmjN7dxHrnFVDiALbxkysVWtZ
7irICaPUDXFp2kZ+gGpB4HAouHdQb2ew94CGIhdKk9tWiw9UMzhWWaVod73lcA+X7FoIUWqqPEHU
ARvu3q3Ywoum+yiB004G59i4mQiRKx9c1T7OvdF960FrJXOZVj/nzwggDUwEMqm81oqW0YjLsw+i
RRFEaBN1gSkeyctS9nOwIxrFBfOEal2Mznc3TS+FXoz7tN1rTBg2FMhHSC7fnYCIbO/odhaehUmH
YQW/LkN7jFKa4/cgr1z4qcu0yd7qPN4UBuhFrAiW3rIduDRZBv3ZjXpwBfAWzphvpqpgKpOjk6c3
CAe8jaz7e1wN6tgjioFUWC4UFizWGBCYxAfJZS2ItJEutYDZ+0TwWcmyBzDCt4KOGMrpHRyWT52u
OEMk4NLaLgYX2T9izKtOoQWlwcGugxF/xaSV8pCjHOwkc9XoCmNBbXwUXdkcdToCalqjmTnWuicA
OUAz6tOsOJy/ZMho6m4gXxLMBTL44tGn07ZpwqA8nL9Uep4ni/MvJUyrQzL/fb8snHUef/4f4s5s
O05tzdJPRCb9glsIiF69ZMk3DFuS6XsWC3j6/MLnVGWdUZkXNeoiL7bH3ra3JUcQsP75z/nNyV05
ZThYoxtN8oEe+ouG+2eP42A6SUaSuF85BIFmCJ3O/UJ2BhhH6n60k/ytpMESEEN1ZovX3IqtfOwl
1A/rPIecjXJsbUmiVSsenJwMejN0xq7zjL0x81mbmW2CZHAPM10GsZG1z71X8ReWRHU8NHAqnKqY
WwMoYRbXrZExm6DK0I4HCmCEAGVITYsIMlHpTIzuJB1nb2dtlK90Oqi5p3jRII/gtnRaVu2OnYC9
czMSTKlaKG5OTP2o6o+Ku0LkpIsdFjQA4Pak1qWB1zsYTYpz9oYi9VtkBQ1KKw+3M2xV+CRze+qE
3pzNwjitU/vkRHzEGuyoNphmJSD4X5xmjgglciav3Hava/SE0X0iYzCNQlrHiYsV4K3cD1t36dYp
OdIFGAIMss4A2QBlSWzglLom6L6hLvU328RImfYw52BU/o1Icwame5eoRaRlY/bAPsyJIQm7AeRD
jiDQ+MOhq3X69Vy5Tx56R0tPctX3o/JZEQIxowAFDwUaBO+sdelG70dVTGnU82aiE9pNZDWlcZqa
9nNE2WZTjeCVJibFNh1QpA7qIneqHW7HZe+kJvVcSd7HzXq/ZPr8prIkdOR8NkS4wPwOhn5jSAmF
B4OkYMNrTQTuYSTwEO7IRltqCDYbZkRhaq9bI18KanuDCeEz7MYLwFUqVwVLjTtspBbedYp8SnOi
p5FK2UwRD6wX5IJaunFWNc9YYGVE6h6n38DWQ+s0ql4MlzClsH5kLcXstdkTtjADt2shfhbbY0ko
6lD6uKe0xDxztbzlCwwJLBDJT/aXsVXJe6df3fuJBAIZNcMKcyYOwguuFW8lh1BJB5rVetbdNLcf
nKbsUCJeat4YzYLTEqHgg4nGHwzEygLfHR+sxezDitA09QnldzlqH9ltc7/C5Na3jqN1oWCfT0Sk
C/VuauxcXCT+eTbcg2sVcbLxEg51x+hbMnmV/fA4bNYIIqN5IBd/TwnbEkAd9w4ZQFb6ghvAm9b3
mCsWtlX2ViToVkDJi9tQIbP6FwWBj1Xuw8/k+WP39x25QcJyG+9gcebSCJBmdDDv2RYR2v1WovKP
macZAT6Tnbc4On9U6wSv202EdTuu/docTlgVh8Os9Etr8Bg1szzZ2cZE5FTu6MMA5W+0cTGQMcYO
toECyXEQfy017vW1zD7w1fE8d9HgpdNFgFEmyIRvrjn2hy5Zf6FOv+TWsAPUPlGr2No8otUaar0H
sl+Mn5QvfqYMBMGinHjb0NZkJe45NAMWnbo67szrSGgjNDkY7HJfb0Leob2DP4iQ5VzvSlXuaxx2
EZWyenC3WTdOsFMKXJMJk5x3dFNN3VGK9VSOt94IWTgxhKBpy/tAy3QjnCvuzklCTZi9Jh8D3bTu
RidrY9ELsOgdywRh3Q8N25kBPnKAcIchNy15OylPe8SxaJy6RvvJ0MZJvqvL4Wrp/uHvL+a33yG1
YXgwBRW5t9/w9+cnep/XpTLv/v7XACfvUbPbR2QPt5V1nHd1QZlT7jz+/cFv3zgwHozeyN4JkBSc
iqTz1JpFH68l4jjIs+QE4abfl+2SP5ZitEOIC80xsdQaUWT0pS/jeKky8TpzLz7QOfXhA36J5hEc
VuXfeQmAZ471dAVNBcNCVuJ9vZq+Xr80m5ndl7p9LXjVXzKXtYuuqzuskNm80qznJ6QgIapToWBR
8pnyN4WohnWrpnNnki/ZUqJfmXt90+TeqfwxpI3y2/nDBahe6rGhbwaEoRrUcKwF28Jl5uOhWbLY
icKZfvVlTnmb9d0PQEPT1TumhdNE28I5MzV4xONN6SEVis+5d8k2F/o+05R5j9Od2WwmyVMLLbk2
Xo6lukGfnbdV0rRgeRHW3jhbimOtGokdi2ZmW6dkfmAwKlmhojPaXFK931+FEjJM28QG3myBm0nc
01b2WlBrt3hjC+nYyaQbDGBV9wt5U77wc7amsJ5tLK1DyYJW3zZ10OMKZ/4B+sP46tIA3WVCYI2s
nhC7o2xAnB8NpHpZW+/MY5Sc2v5vsppb3EiDauM2ZwGxpneTydNgRuL7xCBtDL76ad4ox3q6RPY7
W7AJm7Ikbwa1/qFMsLzoLV9clkN2sFGiDLbHBoFJr8IGienBCs0lz1lwbNm5Rtg0Ouxl1prHg9D7
J6tZX00iyXcchwyigOlXpU08uZwh34PzyhHUNXAy/L+DUfwG/6diV6P8t2ZUv5v00YgWjZi0V6p5
Z1RdTklqUdKd7fI3zt1QpP33aHOM6/rka8WfBkjHk8+utk17vN8V4v0NoDeU7D35vLOpqQE8TNVJ
msMFxc8PjQ2bsuxnRMwE7PLoWfdbctdv1qNRNcCyHYL1zmaC7jNYkAlr+8WwBctpWWPf6HiE8aTI
KlogH2bIOddRCgyPw7cneSf0mbN7OrU/tVakrJ5U1Lccx1lkEf0C0ID3aG4jerOvDiUOoKLFRAXU
9kePJ3BCLOUjbW24AiqNtr7pD8U/MACxFxPArvd4sPOO2hDNzeQO/+JTu6Koaxorldy84IEzj6JD
zkyKBt7AzTVjlQPGoFR7GHpDjwVqn9mBQbR4hDpYnIOF6GDc9M1FjUwumZ3Uga2RhQcICxDjl7cS
1doqSPGjWsjwJd98hxvrBxfwKVdNAjEwomCVvQ2U6CZ3HwtdgTNzYCA3TnbcCLsEthd1m/arFeNT
43TanpWS2JOIOI03Q5Y2pf6xBCPbdyB/gJGMQWGaP9fs0yshEuiz+Wnq5gOT9mGGn3OfdtofBk0P
Q6C3c9o1iTGGPKxr9uVnyRLpRn9Xe6+dZ22B1rQuNkY2RuZEYJIwGU0q7qUcBMW3qf0hVvm2bFtY
+/UPbYJuOLbLiwleM5yIi8mEAgkwCDzcCofRbprQ3ZBIKbYso5TSYMEVT+i5d/aE7g1OCgm6fuAY
/XfaVB3fWw0Yw6bbIrc/y9Ws71c4QDDV6nBLfCQDQf5+vJVZKNj0ZMrvFGWI6oZdqbWfE/20QWpd
9CwT7FqQsFN0p3DO3ctE7Maz/f1s1BfPNvuosgVYW3oOdpW6Fd+vt9YeuHzo0it/Ohi+Tkamtd5J
8PnRSANgW1efztTmMGrzi7xFqRQ1iC1qTGC4664gcecNHeche7uCTYb25eB+zEYZi/FPUqcw9SwS
MTMXpzWKp75e1h0AZsnMwy61c2lTGa7p3P3BdLsE+DrfEIHSo1173+b8Q2DVgV+vg5PgOehPUyhn
CCi3nb5hqoPo1ZPFqvvWyBgVgLIm0k/osbvEoC5hzripbfMtMNxYnMA3K9w2bmvqNEKDxabaM0Jo
UnGCgzjSVlyKabEczSF9WN2EQFPjJAHr8DnoW0TU0b+kBLHCHLmTAgbzAMMB3LSRX4Xn/dEnjV/S
cwzohHundM0eAGJfpUekRYknvhhmfB9+yThSLEXhIDxML0wn67exlnz05aNEDI57l6J6+3vxGVi8
wt14izTnuK0RgNHQs4Zh35BrDCzn5DARBrRnXk0l6tjoxZ206z6mPpCVFbJliRy0KzyqmmyRHc3C
BPXncplKxzwN5uOQ65e6M5/d0VCxlnmvmI04z3rzzrSledR6irc01uM9q+QVkcPLRrSQhdWbXyYz
t4ziYNoUra49XZbYTb65z9MplGk6t29GG3/hjMsi7aoTGQ89g8PH4nVHvYF+tGXdcXFpjFztJ8d3
fnoA/8BTJ2aDKz2n46Ses+W8MDMIrKx4C01kDO3Q6uOX2mChKAuvKmLwW+XTNcVe3v+E99TE+sSt
U5mkDIua5d8NWat1theDZe3ogbVwGM7UQ7DMwrZvTZeuaPWdMc916K/Vda783/7kiX3XLXx79ANT
o/XeuewJyKkQXVlt/sqvPGfMOHcXnnxTPh86HlhB7d8k31RdWg+2uCcM80kKcamWJGwtIMaIsB6T
Getk4a8ZdTwvi96MD3LkBeutAOlT3/UTEPXZIdpZGyRwE+pMlZbSsbnMX9zFD3lXbm9/O2uWNv3Z
NLThImA44TZk1TEzIKExkpyWESPGMiwwbFm6marF7NQVPDEG91zPC0uzIWSlnX9QllUcJg+fRCLO
oCzf6OWFmyn5N7WkCdJUBT+2aOABm9Q2rjbco3zjHj3Ab3zXNE3x1mvwEH1Gi95bNzI1VJZM9W21
nkILJScEzdTl6YLFP6pughzYDLNzKBrv+bwZVJCOeX8DwwAvt9mLrf0075KqJ9Hl3Os+68Smz9y9
kI5NvQulgnnrVMfaokkm2WCzmBX1raVsAmuhgFnHpFMmbeRi+cKEv345S3nHhb2b1kJ/kUn/qykG
7nDMz5OeIf2OxsDNmStmLTcQKZn1Y7G44vuBWbnWopmcbNgmI+vS+jcMDW/Xl9OzlMhiDCsNl0KI
v8WNpe4lge12OUfKQcYWGR8wA/UjlnDokCYBQcd4MypuXYSfLlCJ20gWJRCJUi4Hp6xugyCZHIqV
ww7tJTRK960Uajxx7StI9oKPw8Z7qSRdLXXeYGJgAbFMCa4F6og6r/1jpOhlIiHOPZsxbVG/RxYH
e+nAbqrd5U+7sqOYoCkBtP7Vd7WK/Yli2w6cQDDyiiU3/K94ZjbCc7U57d3Innp77R/WYmH8RKHH
7TH8vCFyQta6rM3yptoT7rhliZ3DUrc4xeYnVBXuBDyfg65XjyazWDSKAY6ruUVDBRNim+psZy6U
wSIL3KULFuHUQTmUevnZ1jSiV5PcdZ3knODWT8C2yTRKcpyjT4YMhAUq+9S9wLbcgOsYTxr3tMPm
PyWAELycZmGkStTn9pGHDU+6Ln2pjdbdr3aDerOqM2zu7GqQpeYW4U5X6v4o991Oalu2GHhAIIaF
vtMyg65L7D7ZtPMKDSzBK5F5JOfqidJVgkrU5C5yb+ltCUNnLa+om05g6tkPH+0UgMqDv47mfdv3
j/lQmLtm8B7d/kc6Nj/FxIlFTaD1+wK0kt1TByRaOhoRtELL/qEam+ZvxNSwl9PtDkXi3hlGFs9L
fm8sSX4aBq0+4D/5cmAqt4qU51T1z5WcwMvOY0y1XHuctSevse5T+zcbZXx2mf4+UiR060zZSYYu
ptf5Dm9avJIE0ZPBfNO5i2rVcHUW3Y6xAzaYo3Z6Uv+0Wmq4WNQ/iLZ9JDJOZIgDwAxi4t71sj2Q
gOToukOIlTvi3MGZI0mGO5xwRyX0i165j3ZWsdsXvraz3II6ctiWsbYOWuiWDqsaI1/2XqgLb6dS
FpbSFVqsSu3LKHhcbE7en1Jj2im7/yEx0+5AIOJroq38xJ0nR/mJFun0F7dlse6N1XcFjwu5V+5b
Sl+QLNwjXIl3n0bk0FzDTVUIlxZo0VUnYZQUXQBe67cq3BU+MmsIaoyaGLzxnrAZeBedFujqoTbG
PMZ/Pux4v5JTzaNj09k2LFIiD9IZVec4Ivpb9sTQB2x2+QPalRAriyz3DtLgj8qqLunSagct+y7A
wmWjBS3ecZ+QqB4h6O7LzYhBkrFEXXIscZxAA2dkT8AMe11JW3bgLG7AFZFCXzXRSYqxs8KsHMGE
JuKuGY49aw4wcJSFITZJMoa/AaDTv/JpwyQ6gjc4NG1iRYLwWOjdZPVWm5CRyHkW2fK9Whkoq07j
7rxuvEIkZeRKiGCBDKBV1UmsYAOaWxGePeI1qS293M8TaTFAXYEHXCBcMCrTF2McXNjQnYbWV1or
sgnlSUb6pzG1j6kbrhKC/26sul8TuG4Co+iDYwdJyBjXX1k/HRF2Obl5tkV5xVPb0TGmnO2jNZeS
xK+2yxNyu+yvd8u6ssJLaCLhPIwdq4Bjxoy6zpg2gEbArm/VKx4Z7JhVwW2QfaNFS9g8DdvZd+h8
A9KEKSeDWb+oM8PUaZY3xorNxW0kHr+UTOfUk3BzEg/SLSXijqns2FbD46olzgE/bmRqzrzXp+wD
0FgbpHbrR71FJxXxP4rnrildx1FXmlY4E01wYGZ6i3EtOvrpyhyd183RiPp0b6UWniiXnsGPlYfM
MYfsVNbbccXGhnnClacuBVPLqvBAI+KnKenKLprmS5gbdlK/p40LMmfhSCpyPP9OGjCKPDvvmNLr
975JnUC3tHPipOPOQFAe5ayoGKSM60sVbBs1ffho0+mqzytQ02qj/IVNFtwx/EJbZR49QhRWtRLm
3W65qLZ8c5qyhDs1f9M6wIqybq/dOH6yWQeKZYW6jfZGPIvZELRyQQOnZt+414LOgnF54eH+t0XO
r0o0sTbL93Nh1NhFsjv6UZcYBy7W4bE75WKfQxKch+R3s6X4Eiz1OSb5I17Rq9EIPrkFenm2oP7j
tZ4TSLdZIQ6GJd5o+64DfH19OjRHa+zuNBwpO4n2EeYIfyCNwgJOeSCbR+VwNjPNJm66GsunufDx
qunIyzC+AAz+WleBbVHRkZUKP7CqTSKotD8qiHs7LpIfXTdBt3HKOthEEs85K0ZZZb/ScYh8GmV4
0frjaNHAhWr40ZIa3FW2K0LTLF5gQQ+xa2Hi2dLPgVujQwh5D8xG37kKYCFr0Sd9mfP92Ok2EDft
PRvSNy/jxK3p9nBsyu63oa1XQ6Ro90xOYz7bnLXPJPDPaF5LYAPP29ULSj5nw9dZX/TIWFsi2gOm
VJU7fMb1c8PQfBzN7aPS2W/5Xp8EghayYajbQ1uoV3+wjnwAecDNnNEToejGGV10NFmuYb/2JyPl
TOXa2O/6wuLSWxf20BaGm3Z1H7NpsVioMC/NeGl2y7xeuc1HvE5c4FKFbT1EiEbRrTQPLUU8IxBT
AWs2j3JJRMzt4LCiJhzqPn/J5wfhruZBa7b8JJYR84SST7PiHGApCPvczFjgsFzNR//JHMtnjUHh
7z9dat0bsPF3VkGLC60nzAQ7G33hADPgZOaGv9ezcTca/VupWUDGbmfL1IxUnflvmyoftBuq1KSd
mhMTF0f7lIyPzIYksvvqvaOr6sAId/Uzikz7ck8uHxuE2TyPqfECopezSz7qcFDHI3v8F3JETCyq
+MOh/33r5PPgcRumkuIVKAJOq/W1dPjUN2TF/L6gMHzUDrkHbsTUKSubE7wG0q1oU+DTyRHqRST1
xS06dVvyPBV6ZCapf1KSU6MmBSablQNUY3Bp5XgAjcx8aQU1kCxN/mw2Qnzf2zw5cpLfa7Z1cbmW
scVIexZiRkgr2Tf3nvxaKvdumIV7ts1j4ZosnQqSpgm2rg3nPWU6mFAVqMtqLrYd5x3WdIfBHqFB
3VLtNqsa1WnfZN3DeajLHcfrELGyD5ccVrAyRH2B1/k2sM0ORe2RiDHaJ8glvFAVdUjaSj7GE4G9
TPNr2tYPNiCw1c30y9aOv+3F5D1L64fOltnRmD5ECfudwMJb1i96YOIBpLhiOiSVxu4+We8Lv6EC
oblbOr/f1+yiFb2KCCiZBn9HWXfz7Wx8U5r1sgCgYCMqTft6Lj7wdteS5cSqzFd74BeXlNYIdl4H
h93H3kmabwBGH16J2JMl2hg5Ja8mO789W8C4c7UHfGsoeuuXNE3jOFftA1UEp4ot4LEwAHWEvsjm
58FC/bLS6Swc9TYv9ChOhmkHUt9kONq+uk5az753mbybeoERl3tTzcN+xyiJTbbHvkLbKbgBR74P
gOaxdxR/qnQEAQpIqdmopMy0NnaZUa0OxpxKdvATXwtXPWmbY1I359Y7Jbhv+M5lGFIf74F9JHrz
2ft4gZeGVXJZqhh7n8IeLBB/y1NFWZWokphtZETJaxssvI9xW/o718TE2DW+uBIYbMzsLK3aj3yO
8rHXJc0ucQaiobdz6db9ILCRos9TvWaN+6QoHpVVj7saj0xCFgZCohn0rJzKCVFiMypWh7x1luyO
HLKy45KXJ/6O02HhC6jiMnR6GTkaZx1LLwQu1mk7VLN7qHUHhUt3f7VtqWE2pNwFeG0W5k0Hnzft
TrBM4FgaIzN1utHVU9KOgEAMw1NcXKArdHeKiCqTLfQR1kpMLRPPMND9OuV//XcvcswcXv/gG35y
9Z9Hu4Kg4a0nDddMD9yIMwAN5kWPjMWluXMtOzn4mzFxe/LZ08t82DtmdeFUQ1lKLh8sG8k1IZ8V
NbPOst7IFqSGR2us5b6a+pKueOwbSQbVMAGzB4hRj+dtijc3Y0zA05OgEy369OzD711tjMbsIfjH
i+wWj6BwfPYZLcA9MZ78wViuBlX2deb+JBaFg1+I1yUr1rDYKoZRrvfCWb4gsrYH6mTIHfQoh4pa
ncDfmggbohWulOvoFmjIcRY7m9IPnk8/6AzYA0DhTO9i0azms0+j1jZPioBH+TWrJByUumH8+lNm
TxSq1v7KhvjBJHC+Sy0WOR4UuUgh7wd/fyhrZo5N8E3l1fZapObMtlOjLKip3zBQoG8uZoXPnhON
8rsiWm4TIruVU9I0MrA5j+5qmJihhdeRrJLiXwCM+QPdCJWvlaw2kRYNEloZlspB41ybTOu5QDMH
lsGpsgQflfDZZljo7tIpj91OXcxCGlE7b79y79abVLKWLOaPGUMsJ2jW7nau31Gyc3I9B9GxTx5X
QMbch1Q8SejZrg9R2E9O7Ta++yO239u9W6ObsDWRbsoKDSdbjTuu1+e64sNGd0+o57F5w0IZGgyx
hUBFvDTyiIWfBzIAcm+9leAY+r6dDcTOhEq5fAJ7loNYi+hy6PF5BYUUyaHjkgv8xjGO2areEvzF
jKq82hzaMStpLq/2+FGPU4fGjfBbciCnbTnURkozWajDczKgD9YJ7t6kdzBg0bK42gP2V9IdkgHD
thuaC0vnUbcQrb1C3pPErCIMopQF+InPJiO5Dk65t7ejZykRUTuHW0egRXlus5wWwX5xqJYz694L
wa05GqnojTK7PNrp+gaRRgs8XQ3MTkBDthSrFOL0nmmeqR87Oi4WevnGarjPipY62eRJUSAB2Eb7
ApYJmlC6Yd1Vd5wWWSvprdrpHlXGOaBxzxmGoHWmR00k5wS3m0fp6FHd2t5T/w4zSRn2v7C0ljTX
m+RRhjGgF56bRl2vUD4bXgRTUI9JK5E0bRxqA0MrLPfE6S5rclNw1/lIEcDvISnlhQ8P977yccyQ
PSBlU47dXufUeldy9I/4cx6yeiDcnMWdskgDgmW+EUOV6jmr9w0bLEcLfQTEcM35tJVdRf4Jg10l
aW2fkLW3aWQ2Uwyg6UMJUOaU3rrDqwQblVHIp3p7aljqkg/Hfz/XPq4tSAp4AS1zvmdhvjfXFpaC
C4CKftBj2bq/OO9MnAUYVGUvfjqDS8l5hXqSdsQI1rEyH/7+kOTm00o3UzhhTAzcCLwFXRnUyB4x
njbYyUhT1fXB8whi497Ge06PnpvqOMXauId6cWWuvFEd8WqCYa4jsDqB3dIPv1gEPspOHBKFVs6B
mN4alIFOCHYaLle91/6DKPDPePS/5H4//7vw9n+duP6XHPf/X7779t38n1/9n9/d/2h4mzDzv/+v
ePT/ld0Ovpv8X7Pe/PZ/5rb/jbsaGdF/xK8d94Zn+kduW/83QDrO7Zeop9CFRRHD/w5uG7dstgdH
xXRd3TFN+z9z2y5pbzAoCBe+C/XHdf6fYtum5dzodf8Z24ZOxneBPdGA/SQcwff5r7Ftyk6zocWk
bTnpenaKOYnYa2CNzLwNW8L4UViudhj10rorOI3cSVikRe0dQCX5R6zHL30ptyMt28LCPl9xV2t8
jvWL/er2aXp1mhSzLoKhwA7GE3m0L2wity31r39/GBUAGdetLk2iU2hG46rGv5xW9lV3dbJ9lyVA
k22j+dQRNh0rm3NJkdQvnprf0yUDVX/7r78/XzZdQ2DG1iNHDiUOYVwZpmHEFfH3s620csdr8K48
dae2iul8K05+Y1DVxIzBIbAGj85E/JptJQj7wsbZj1eZx92CDZCVXe7wUPZmam7nCup8keSSpx44
0oHn3pmQe3eWk38csZgdMEIwUczpRzKwzSTVXVwzvWtPmVHuATIWV0UQIlh0t9jzrTNdtCzu8Bpi
ms0zDiIG5gAeyo+boHyGh0ZFcTSqx1T+WjsnP1m1OHWokqf52E5xXvOwwSmwXApTP2msmCYEqGCq
JURADrRWh1o6l2QeMOVOXQZHzxc/2iHLSLsvhD61JHmBOsGBfSt2KwIsL1mR7ZKVR8tAKrVOnqnq
/saM3Z9wdeVVIfYa0o/T4N722PHYvIOhM/IUcjr/9+QjAgmNbBmVKvu8L/50a3poPbuIazdzd+tt
rci7oWFfDTpcWzN0lo9tLSKEi6+yd/9gSn1cG2cNyuYzd3S2W72JJNSQ2mqwEUcSwy7uK/Z3Rp9y
wkDG8hbbP4JRPuI1wvWzUbpXTvXeMK363MtWneDm8yy8CZGgMcNs7eRJyygVMteXocbfsbRjdcz7
+mhjnaBUg2fEMO78LhuDChZdu5TXrEO/cbxHYmrmOUegI9f5LIBSx7QfnVZyXHsYctfRHa+O24e1
Oe0pclf0rXv2/VxiPtYPiB5G5ChKwVtB4do4VzSQLdjkZifW1exc//6g+f6HuS5uOKT0xVFX0QbT
2b4FW+q0vpcpxQa16a1H3/+0x9KITZG+m5kqzvrtB8i/1BvNMnaGCddmgpxH94vDLpDDztZD1mQQ
jtkXfDkDxqiprn83BAdGRdQSj3yo4/k7iVRnWyFtTPxtFxVTdppL64+pc5wlqwyCwDpYGiNhq1es
A5mMQtGkK+a/NdRJrm4p6aPeeSVAhcDV2bHR9K8QM9Ru7GnKxFS3Fql+dnQb1cxR+g4ScEjtRHZd
GnrTeh0oKhTfC2kAsntWZ+562ofO1sQLa23NiHt4UHvQkV9b0olId5gJ8pSlRr3PNkQux8xwCnb2
W7mAiNarJHRTxc8s9gvMEgzFJX0uuaDT3WCTqU9mcjEMBEzS/fgqSGQ3W4tiVFaPG01XbGRuTrVS
BpORr+yIk2Jno04oxY6A807FimRGp1yb7LK9SHw5ig7va69JznsSpqaA9x16DhOywKbsNC8NNkHZ
m+yodSjDzoeec4RJKY2RxGJdfz3oI7lmXaQO9xwcDMnYhbPQWKJ3G6AIn3eSpiq+brfQFUDcwEhY
UbFQ/lC28WQ5/KZFtD+ngl2QJk0isDedt2YVP2gTS3MKwMKt4lbQYekYJ2imHqJni1GCY4WHp8Ug
8EPpQcsww3omYf+3jfmR6gKdhkNGv2qCCy86LGH9mgLnM6tIr6rkUBrun8UeGINtvuLcivebN3fv
rVnONTuTl+EvYdlTSDpIC8EJYG/vYNgjHSD98PnEsQ45gvpsm36DXVWaF96ikoxQfyT/D1aguRq5
BKHtde9kxuZIt5HolfEwt67aNck+KbNlX5a9hXiRlDec9m/XNXGi26Z7wqyLdwOfOpO8VT/P5IIC
ebWyToRePj/TOs+3o9+hHiQ0zEDR9PEYYnLIw9adKZqbfT4kGdq6eRtqWX3KmvwhXTHvQOlywMVp
j8XHCvJ6uR/AvcVJvmQ7AS4gADAAEmD2mljMqORl+TNlQ48lGcskXs4wu1XosDL8DWULhw2GmBZ3
yM2neUBVWo8ud0VGiHz+QyT23HGN5jUjZF4u5MR1WmtKZzu2lvXsrWyxsomFkNMNvFETZsblkjXJ
m43UGHju9sxKhcdRQhdZ0WbG82iwdfawV3gLmtyyYeXntdboufjtDQpTgZM/tTbDnOumT2vJH0Jb
aAj8HxZCd68yk/CGkT8RKqyYXcj9C9woA1qym9Eq13hJlFXpXaG3h9RC0eBSO+Y5Z1ZD4k7Vu1er
N5qQh6mC5kYhDmMksFNQUjXBNUsu6pQzLp5mrYiVXVqxy3jnUluHW459OpunTmFo5Qo5y8Vojpk9
P1kF/j12maxzGXsvNvnAoLPxEN1aQMZai1fVD1Fdot62ZX9fiP6rFSacUtVFk/0JAQmig6DVknLP
i2CJfXtVeNfWha2huVdm5V4Lq7z0S/dUZgUr8mppDsTqC6AMxAsmV73YnjEz34mJhWdZ/XBSOjJH
YBBZ/aVPi4zWGbOBj40tcGxo/p5J8tulph6IGFejl7X7gr3tDrWrzewlXtndY3THSK8bYm/QnUtq
uX6bRW7GRX3fmUt6TqV+l2pc9fCH2XWVW3lfVKTHhs17zD7rdmriWsdcKSqv2W+qpql+LC7MMeWB
Sj264cVnP8tuRxwuAG6xnmsfA0yNNcSnc8OgIEUSQnkCy8ZhjLhPbcW5bn/maece86R7Gdr2IjTx
S2BV2M0NREa3w5jp/XK6lGWQqUj6bGvsuLMX+DfCiM7CFOkKvwOhnECMWGoWs3ik4HqNJ9G/SlLb
8BG3mMy/gAhkvnaCd3Yulx/QgQj1bJbNxUiuUM/Zo5fFt2XmD6TDrNBwVIfMQKHXUA7ffpfmsZHX
gU7M9w44FX6xrTrQT1tE3OvQTY12Cfwq/exWZuLNrqp9NRMw9jK9OlJ5xOmHpnLnP9g7sx3HkSzb
/kr/AAs0znyVRM2SS/LZXwgfwjlPxplf34uet4HIrNuZqPcGCg5EZYanxMHMzjl7r61e6FbE1ylW
8UZNVrceHaKrS1q3yCcKj6kt3quIMtyJshd7spbUrylSLSDAppY/NAjBekTBG8eZeyrjAeQmtJGI
pXyU04c7yccBOcz8Mr+GaZQwg6vEylCKq+HrzinO6X6QRvhUZP19Bjp+k/nGR5HRMzF7RiBN2Ht2
pic0xEwUBNTlk53s5eAEG4PClrZGsh6oPLwogMU0mQDMqPulU12rUFxlFT0bM61J8d/Kmv2fONwa
X7GHlVEgNinfkkGu+rFXcOYkDlIxc7ZzQkrgPDMl6t5oovt5Qo0oOSABDg5sV/UKI4qIDYLWepF3
4UPYOIRdUwrTCUkgsMTTDsgCWmk5HZlNDZxDgww9+6Rt9ConA6j9QJXK2VjMuXh4XGQcXEWMOD3q
0/5k6xZebU4eaDxXZBMi95lA21EoFFMbbRPmeVT+QcyHZsJnMxNm79G7Uz9Qt1jB+Bix+KJFiy6+
Ul5YezRIU825CHq8fH6DSL8yfgEMdXelTj8BZ/nVl0677A2ANC596jJuHiqXd5NEsYIJ7WRd9Qo7
AZNpH89vcArtZBXh7JtPFyszcW51G54gzNHhCK2dua6Fol37oAJlV48Q40gOd+RTDsXxqmYYo/zm
6rT+V6yhpfUHCT2n/Qh1STJ7uKvjQt+7bVkcSOwelnlVPaYRLp0kOyqUTZ4ubQM5R3QzkqRFrAF9
HOMG4katX4QWwx8ZMil2Ov4hvga2gyECKA+LJx+nja9WnCnwE0xt7+x0aKoEiXJ566WB/AJHiFnP
mqRfdLMufSklRYm+dGlCLyw+zCY15AdInnRPrHedtOPeDemdUhoRq4Cvho4njusI+IAFqHcIs/Gs
+UPs2ZO9iyw8TnqZ7Nomcw/D8Om0MLJ6JGHEB9ACTrTnyJlOiobXRpEUB7nSvNR2lMzuAoOj0W0o
YNqT3GQvRVfTdKLr5GUh9muSD4aa2MC6To/VNF3GJinWfn5jZiVOYd2bxDUlW3If5D3238fGVMav
wLq0bLWJpsSfsetrmPY5LNSI6Vw1CRiNM59guljjU1MQvdMoZ/22mC9q5SkOWvnoh/i4Ri2v30iu
XFplDkwF4/iiU5VpIylazyPl1ZGRGqkX6XcJkXzLEcA6hwyhzvHPDxqQtKvQl2X6+No6enr++TEC
p1lqilZ4FLvjOcRhsDayAADFclIVbSsBCi2UtIyvSZaCTdNu3GjEucIWFDD2xAkm7/djXB1zq3/G
Qo8csPGKukdv0mTl3WC+yYIcKSrcaZsp1oyU8i8SpxFa6uR7UDBB8zc/2qIM8O9vOkmYUOQc06Q6
GC16wCKZ53AmrteqOQeEQa5CEw2xHReANEr7xVKHcquagEEM45CWk3Ugt5v3GZFPyBmhStNpgzAX
N9bwGXfRCweME1NnYgt6/wHLioLqz0+8EeexZnuiKc1rpHGMkQ7+PDPRsG2ASUV+zDbXL8s+z5dy
JFegL6B4a8PaSkS8koVN6Om4EHa3b/PxNGB6XViasrMkas7ajIutlkIpyDO/3qU4EBxyVLnKoIAy
oDfETjOf2ZQJZnrsqISjZO5WK1ArullVbOvWeKnS8c624m1pqP3O1CTjT45NzChWeogYEV7CTQVQ
vNDSeo9UbqlVBkvKSB5E2RAc0FQwLlirc9avZ0Vld1+PYwX2EeMghW8Hwrb+LNmuD83kT56i2zBS
Xp2c10c1CZNVzPpF969WdLLq8lABjMwcuWgGJ1rVuFiW2ciAKzQzvivCmQZQLOItHnEkcwNmBVJX
sdDlev0mk7tk7IHSoSCIAo4atWLkayJTSLl1h4NIYs9B7rAOxeRTGzibgBRV6hrwA8I2ktWQK8cY
7P5CyfRgNbgBkWABWwawLYX+qoVEVKgfJBxD9Z0BsrP8dNlXvdwkgYu5se3jHQLprzEfMwBykjgn
i3qk5E3ESvVVC9O+uujaFaPfGFZXopk2dnownBkkcYBVMoI2GU8ndCDcKnnkHB/y5nTqqg4Ga9fg
4miFm+18CWWOdnbvGbSinATzddqWa2nr1Wrqbl3a99cBCT/VLrUWzX/MM4RCLzKDX35uq2LvcAzN
CroSYXjMnPgRK4G66AOEIBnyZlNyQdomuaOt/IpRttm5HDw8taa0IZZuzSdyF8KlDx66aYNAxT7Y
tf1WhtW4jWb/lj/eu3q97913k1RCDoYsuA5hoGNXz4mZOtwDkqpXqODXiuD+mslbLPD+4mnaI6tg
X5PaN3GTb5PDnl184F3iaCFkv4o/yjlYQ9doSPep/yh8jAFx8ZCK8RUYyLF1JVIuIF0K3nq3RCwb
O8Z2Gj+dpj2kCaaKhF8vDPqAEcSxWdcG4MmPcUEEbgnhyDn2fnWAogjEreHOB6E4dp07rJK2HBnO
oTFMW7RsrjCZSSjuRuHKHjNjes0H2XBuCCgapwmojdnZ12SKLlZ2aslcXUMaAeDh0wJCAzdDkySn
tNpcjxYyxnaonko9dKGCcfqOoTAVVYDvWm/3vTTsBcjE+NbX+oGDaeZF/rDXOZ0QhAkFKVEfeUIU
7b1AGLyy9eYxl2q3RGB+JmoqjQxGxFN8zUfcjMJnxGiq+f1IBtGiIXeY4GXXsGgEIjAuCqgyoMla
I2XWBmZz0dNWm4xjK+PrUFTH+en0i+yJt+mXOUQopkfWAR5dE3Ol2vLm6HF3mD9C1zWfQAJl6eAd
NmCU4ZhsEJQxLJimb9so74CEXCJnvI1Gu0674JkJRLCoiJYnIv0UJMV3HAK0G3X5IQd0lQlS3WG8
uMR/hrpeHgqBa9pmIKX0yOr7YTgQ1sThTZw5fuC0oM+nEaMaVr/0EkqJ7ksIKI0KokBn8GL3iwIs
4qKryFjO63yrjzGGL863C1OtT01V763Q3uBr2cb55yjNJ7YEAnKYy/WQ9/As32fDoD6XPU5YQ9ZI
PGt55yuVJDErsc6FvNJU7LcNClZTBFd1tC80KU6CHiYIB6XaGYNdr2QkLgGCuXUWcLeL3MDWLPUX
n5HrGaUfnJFS6I+WCfcStcKC2U9BiK3ybBAQsrDUVl1b+KHWRe+H1KjcTPCiRGCSOqt3pPCEeXdi
gHXqEEn4FvYqlBB4fa2x3BKgAqMqGbcpu4obvLYa0UZZVR5G9zuZ1SkxYU1j9JmqlX5nKt2Gfuw7
oerRlgDRG4pO0WpoYMP0XLuovuexviYOiKdsTllWu1T17uZWaFqgf2wirbsNtHOVmXQ4zL0ht7d2
rqE8yBQcmd9uVQSEQynetJJlNXCjB1JFF05eP3d6u4O5SAnj0IzwA3GYnex+I25ARt4ioD/wSRKo
WiYl5LDX1LMVtYe2QOes5+6M53Hu24mjsqQ5Zhb0Y4bQP4J4sbaubF4ZlyG6SZf51NwyTFIQ/CD9
keu2SBhB8jhsGTGQwRnkJ5SZC3cMrm5dg/FLZ1SGLE+pNikLgmurBYAS0dF4r0n/sAufZoYyHDRe
CeZkAu4CtXbsmPftaLB0KdPbNFzsGewDVD1ZdYdsiGna/QqSbl/72VkYr22bZAgf+HsMMW8FLrUU
TVvZ3Af0qwSoX7TvwmEyn5KaW5WLcYjyDfX5l2reYHlpFBnTnSITPB5NUREIzve0xagjTmVIDyw2
afRPy1G30xCdp158wzndZ712T0PWQ6uC+VsAN3fGN4JYHjMVAQ9CLfrTDCdqcDb6qHXeoJ0o2rEU
D8zMi5m70VdfjnikLuaoa73HctzUhCZGpnXvE73Y4vdc2i3G5ETRNGqAteZSVpVDzJmg3dhV8Ky4
xkueehV41dkhfm9M/YeD4cBJPyLDr1ZWph4sczjZ+9h50Unpq5wGv254w5/FgCUtTqPG2krSDktP
klUrJRo/COCDH1uhQP0KmMAI8ISwdAmK5XYca6l5dTkLAtI5Jb3CCoTVRWrVrVb9C5oFbqaqrIJE
PPZQx3v52Iq+P/iYMXCro4KYoxN8pqiG++VEzgtM9W2EYs+HtaHO0knYCk7FTkfy5aGN5SFAUrik
tuON1FEz+OObkkkURSleyXbYJ1N7i0cbzwj9zKWgDavTuxapw6kcE2kOXjELEnfjqiWmHwUxsN0c
pxovVYkOOR01azOp2cGKi2dBCDQ8J/9OVsG2pl2xwA3KIxAl5w7vUjLVX1J1L11MtOegPysQvmPF
vY4thiXb1NgjDO0hjbdBR1skUpxi7Q7DZcItmZh2vsX70SG9ovdnFDbbAX4TXXtr25FI7YRoR6dg
rQR07iR3GnoJ6jLVWg5WDo+926EY44A1EYtNOyDi1zSoQCHItu69mP1jsXWYDLqtE1VXFllIv83h
kXgloLj4gfEvIxgllG4PtG7X1cpe74JdLy0s2zUpfFnLC2tkAAlYuTOaRwmAgT5h0Ves4haTXG9U
EgpXY9+nCsSsyTLvCZxaxRKxYqs3SOBbohMGdRsDz8pIt4SkDE3E9XFG9TK9p6F1m0LhYdlLwTqx
+3fA5tFggM4IvqCHIF2DJ1Ik7UsO4Ah1ETquYEgi/EBya7QpYBeGqbsB5aWd6+ilwxZ4ioXDI87f
LIczXgzgyxqmuyzhhSjh/orACpd4WNEWuemeaKat0N4boUtcgE2GV8P51CYeq0ihtgD9NxlkMKgj
2oyufu7budEeWsdMtJum7qnuYxCpAzasVgOVilJ5KhkYmMP0BRUWduiqhezYZtAdkdfcdZ32SB+y
6QXzBNVqLiBal1YNGdZo6A4gZA3YQ7DARmQReJAslIUbZ4c+GlBEBmLn5mpzVfFiGzoogKzZWWJA
VNnwagZYmSkEtC6nK42mQyNQFKRE9I2UUV2LBim8RLPdivwd77UGkk8fvbT98fHTHwsNeQuF/5Ln
fvXchx4HbhouMR9ABqLnUJy9yVQ3tmmek62Xqhjncm3iHU1fwdM0a7iv6qJi/ADug7mfHPb1RbgR
dsdRnZZY1Ii+FIQAOgwGFhoxz8umRm5sqfSRW535SZ8ZM1IUnGinXPsWFYVR5Y9h6cS4EJJ2E7Um
Z1WjPkJQOepYOFDYAWv0FWZwGNgpakdsxXhz1/y6PbcbN1Dlxme/nHVmnL5puCPp7Rgx3OKAgl1X
qfKDJvuOUXvD+9+WYWJcGoX+2o8/AeAPHpQcKUbY681mgi7R1ubwYUYljdJEMjI30QAlyvyRG2ej
UbLQxAjumJ3zQQx6nFkG1gWB5qkK8QMR2O2ZHV2x2i0PbPMH0QGqkEVFf90hxaZE0r9V49FYI/5e
AHNqn3tnzPb1wMirDsNHqdLhRM/jnzgbBN4Uz2pFa4hfpjo5oezhJDi15VUoLIi1gaELbdxBWDTj
0pahuJ7GsA77LzFia9EyTFhVz29utWo41ABb0q4ujk1OJ9jUOB06Cp9SpC+1lgH/de3RY8j2FWru
qWvMBv9pHW8KDVtVmJnMR/lRZCrldYy8OkhReBL1xEGE3r+WOubeTkNcVugmYa+U+9CBmJZyoF5o
1jScahuQaxF1qjc5BeVt2u0djTFcxNkA4C8IZRSBixQG67pgYtyVncItK/N15WKyChVCs/NEvy9L
gfrJnaBOZo+5QlNpQiJm0uiHJTt62Rgdqh71Xj4wjGHHf3NK4ES2KJCD+UwnfUWZINBgFsFGhUat
UTya8Cm9C8J5xuFiGTg9GM1PuKjTh0EJXS8ZmpPh5nfclvGs58Gczk6XCQgltfNIPtukOh8YP3hf
Mn89geLxyh5TI2xKNh61dpfdUDy3ZfUxpjyeQxf4iDUabVnic1tLUxpMM1Gni17vt2aACrXhxFNO
Q30spcFaqo30hEH39bIqn4IBqmZS9u9ZsjRkGm7SeeW1S9Om72qeIuuO6Xb7gCT/njA2BrXmVQAL
pxyiH2raY72McdmFqaasq8b6qHCuMQbVK6+IipsxjTwyEQgLahBmVnQWJbbOTNrgvpEWsD7LpIHN
hvoht22O2A3NwGJsYC/rBP+KHjUm3IvBKkwPgdnBqKeccqlEqorUYlMUxl06kthXWfa1stQewElY
ouxN7030GPsyISqDaLJgYSZjvSWchIk849Mwqs2VeByVMN5j6XZJLgRE4DNSStDYMaElWCz0aQ2P
H3KqJaLAh7oNFGYbg9cq2B0ZsR5Eq792acrRqYSXMkFWLrUgWeUpzvosOIc93pMJaLFnU9gpRcT8
xdUZT9rfUY0QLhRRyHc11tK1xn2cWwhZkoXb5BAFZng57naiq+ySAq6wij3N1W5a+kRtgFNCZK4k
qo7LHyOZlaVIyGFbArHnJaC1sEKKCtC2MOWekrD3qJw+gogB388PGaUafGuszQ5Cb91mRhdpsKWy
HggAM4wF19df1FYGxCtIzk1YO/ufH1rTMTgjjhVa+0uZ0+1sACOQ2Jetu4HsRGOQhA9GJb2Cnz/D
8q/gyu0bTBiLgWy2TcN5ZIHH3zyA4WPQX85WcHvQl4maI5DR2TYkrxtuIlBGRlQ5K/SrG+kP5hZl
Kpo2RloWx/5KgxTcKiu0IDUmoeHSTMNjCk5gXabFa+SfNOWUJDoo81GbfX4J0lw+L6Er6oDktavM
faUO26IIjI2ow26vzz8KjN9//ACQzAlgV+MK2vowefa+ehyKLt+rIsv3KYBpbIGjdchpv2/onlLe
WjQDkDfTfTd4YrxUYJ+ySDbeoi/Z5CbdJSOynkhNu09H6zhBTtgzXV9Ji7AvowTHVbvk++r0Rsuh
ja9VKY5W61qeKwpCCzEqDJl6KeXIEZAiBEFLdgyZRqlyvEgjWk8Oa1SD5mCaKZxFKK8lzSKylOuH
3kCzMjnWk20RGiHCiIs/c0oLm2H+WOw1PSFuAuQwSmcB2i+QHMbV0qY2Hqh43eqSmfJjaoIB3+hw
YxqzxXhzL3R2IaI6DpNO1yseAANAU7iV0tlMA66GerQQWrK9sf/MvKpUf0oL67FqlDWL6S9aKjoz
f5AkmfHLVajoGWWVOJwB9AvtyykY4/TpdFELmPAwVPVQn+nKDRTQ4q5ltsOiMEJ4VT5r8odSG7l0
obmvPvMEZtVwfYNRhUugfwEcnXYmIRJD6zy7zP0d5QP0A6cp19xU+NU5HjLyUPaIh99TAl2Tgetp
R/G3zqmX4Lorp8ZHFc8541UfxFL706Lxd4VdPoH74i1gPoXKNVq47nRRREkyO6c7O2xvaR5uYoc5
osnkhBbU4GGrASezbWewbZNw8k19fxv14m5wpxdOu2ptfw4J6hnJMH8WGsglCbRYlaYLdBbkM+lj
Vm7DLLnqnJIWem09qRDmFnnIE5LzNkwxCY89mlk160hXybc4iF8aYT31rnpvRhGTLzDd4Tc5RlvJ
m0MLbpcTCZG47qnJ3feAVIKVqTiHCv+q+VQ7Fa63mG/AkdXT3Bk6ar9klSkXkV5YW0NJPs5TWR6S
BK2W5TAAKtiUxuIOV/vNjkcTtFzoLBO+M56XDikJwNhuW0VenlKh5easjQXIWg7J4I3OfCROkWkR
YxG3+hPs6g1zbH1RNbrp9e3YLcJT5KB69+/VzviOh2A3lrxlDroNdDwTpx4mEpVBz5MW0JvvoJvV
FJ9o9/FideiyhRM8APeqlrIIb2aUmZ50lYNt6DudyQ+XnfiYhpsjCHtZaTGvmK6Oq7Si8VL09Qrz
QvJHfuH/aWj/IQDJQd/6v2to1/JX/hn+1yxBzgGyEa/46ydVaY5Omv/mH3JaRejGv1wEqzZpeKb4
XU+rCFMgqSXuTDcdpmv2HDj9P0FI9r9IWiceydZMC9WOrRG/WP9PEJL9Lwv7uOrqjo2NRdXFfxKE
9JcUT5LATM00TMfSxKzrZWb1Zz2twXBxsqp2PKlpz2E6RAepJVVxLt0QxHPdJCyzaXwfTBp6uMY/
G5XBsZFeiTeYodyCiJwY0TpvdWfQ1/rtkv4/9fZ//ZbSZPw5R5APZ3N56LxbXCPT0P+anAaLgKbg
2KonlZb9WpO5/ojhjIQc4G2TO5Svdm/b9xIN5dkIzHcLdi9+X4R40JCSeB2NIV/kYMsE4GA3Mj8a
Y+tY2CMysCSk6wWyY1ZDFFtlCvOLnUzkl6bJibCzY8wYg3bxIJ98Qz8YhFa/jcExrYbwngQAep8j
BCazT1+kOppbDsZPk220J2pxbY2feB/+/LdbEAF/f01mBfZvAuifa+II90eMraPfcOdQv9+yFaeh
LIOkqfAAYYZbBYqgUzinC8OZMpkHzXchTYzHHub0nu8gEJacMGlGH1ZNtTS5LU0WJJaEVzRbwnTm
1dT1xHxpu9T/AvHmifn+h4lUGUrFWFnr1oNoefcffw9LaCrsAIupNo/yXx68SHXcKa7wPXHe8heR
oYb3JGGiiMveW9FCosiKWZxZ1Oouz2hmDM6Uz9M4UqqIQoY+owADnal0RAUjpFYxU/aK85AmbXAO
1E8EhsVzlT401pBhmxLNzmzTjV4wNf/7L2L++0NqW0zp5hAxm7HIT6rh7zfEZwgnumQ6xZ1rHNUI
+4ejfHWp/KpCfXxx6pB+FxbL0cdCBQTurkJQ9zwhAqLBCDsxlCXvXANAy6ld52yNApwktDMkINHi
ZtcaolFCIwGPBkxOkXIImrK3ZLAxGCXTcajUj4G8kk0HTJ3Didq/1nP87lh8/YSgTyaMM2p3894u
yl+1nu/iIK7PLjkV/pjsOyC0UKJIZiC5/ApiNVjlRW/t84KmgDJjZPTOCbfCiZnpjI1T/NPz/OcM
5vl5BrDiurYBhYlUuJ+ctt8un1IIazJIcz/1Lnutj4LEmvO+mlE/1CrinopCNe6zR0PFkxMbu0EF
N1egF9ty4qM1zlAuy0DPYqSGtkTiV+co5xho7iI1AGxQnUTnccKm6hOu4zA2uJmdhpHfoE7S05Ix
DeX1nRNUr3//XGh/jn38+WKsrkIzXINQO+HO//y3LzYIyvUod9RT/eT0ch5N9QG4OD29Q6IzXHq0
QOoUP02A6SIUyvoos8+iocMrPv649zQdKkTgmvY4cbCoyZ04qViBvSrE/By9uxZzO3e0xKFtcD8L
QXdggK359Q/fY46nZFuDDz9vZqajaYTuma7BzdHItLf+4rhArOUoYe5G12iA0U6nC+oAqZSg6s5h
nPqzmTE/mPVgryVEVVV572qz3tHcox8y/qCbXMbvaJeHgGa1mtb1DuRMd6hdQT6tfv8ff1wut2rz
PjrQSgii/fNlt2mA1D3gzGsH95XRu1t7dYccmfgEdK7zV1CE0W1EaKtLqxvD558dTUFjvm3FRNqb
K1FSUyWeXZda0mYkCbLo1Fn1qm0m60ybKT78/Wdmy/7rJTb40BqlvmMTsPGzD/72qGCsptFDVX6t
I5suX66jUpX0PdWOpLd8HJJtpYr60aadnHIGFY5RvtKTYVpV77T5DzEeVwJsDVh387f2zYHumEMo
4RTSoOWSHxzMDe6lR372XlJvejSWpn1ntN9tFL0WWPIIBzF9UrD78SXArfn33/DfjhkaxxmOMppL
/9M1LfMvu5bPlMHQtJBibX6Hqesox8pgfOB4ou+G/tdkiPgrSIa7ApnuGRz3cElkPBsuDOAoET4M
GGGeEjfqP6w/fwlq5vE2Dd5SnTeUvch1XA5vv7+mk2mTL1BroFylwhiOzIccYWJLQL0bIs0iAviK
3h64KsQ4ZkF0r0gW84q+YS433P18bmaqd0X0JaDrXEi+UVYTWVWoWKPXkjrxy0nQBs+v/M96bMYC
uxKIvQ2CNgbXYB/+2G+tl1BLzA19WPWIz+pZ8HGQ4jrHsEkpMVRZ+tu/vyvGnOL9p1fbZNfSfk6n
MCDEz3P523NH6aerxqS7lwKgf4pRYIWDRS4se0XiXPNl9menQWDPOcgbAfKh0XnAq6u+wT0Yz9Ej
pnDpL0dYYWSax3u8fi6pEdEOFLVirQi8bcnOCVHfYTlHgoQwd11RP5MYxqR6tgwtsf/ZnZcGe6wZ
f//drH9btubv5rq6xunC1bT5CP37fSV6hpRAdJAXEopQ/7UzXXOViA3NQTop8BA9qvXQ2vJTK5dS
XxoZiWJecJvWnBH6ZKF98eVykI10h8C0zH4JOoq4NMD/LvEp4FV2n6t+hyuqpbDVmOosOsTxsEjR
tzib2e1Vb5t+Ffl3zmev7Mfk6IRAb9bNlf+sRZjCsoTVUmKUmq/I+A93V2DP+//cX+HgyLME5Yfx
16OJ5iRNUE2We9HkDb8LE2LDs/KzL4+j+xwALlbWQbSDfxzHEIPQ4qwU5wTpq3GR8dD05osv9Wgj
naew85IPWGRNdDSNGiO5ILjg0Of435DpXmrxQmiK7qxLc4N6QlA6YKuG+RlvFMTo/ndQPgc3gUeA
rEH7WnxXGDR09Puw8FYSKy0t9veeFiSAhBDk/to0bsbIMuxxkdx+ow53cYGvld8TrGFEF8kOKi8J
Z8onzcAEqVe3xKIsmObN6OtDHgO3WdYWFDsyjIADLA2U/ZdooFnbLWfuIBlSqDysXT1dNSxaPNMB
g5AFvQoXrRddITh/BJ7kxGot7E+ganrgAYREW944jz3gDmiolPMSd+Fy+GoErl6uynEoV/Ru4SrV
1iw+tcixxMBNFiaz+MfxSS8XfFmgNc42cRBUbyV6jmE1PNgokMireinIG/IXuMS4EkwFB2fXO0vS
J4Fjk04IcpkMhqZzli1ceBSPxnIEKvflAMWhxU/gG+1X1CV8/GCh/sKe4tI2JwN9lU37CA+b8EhE
N9CLo2dHNu96xjufRkUB/DJigXiImSLMlgtysBd5vSRsqHDudIzY2doJlwqaPnuB2rBbKi/dsX7C
0jY2N1YDYt+mC4FhvnOPzJ8/K8BJoCVskhyi2sJ6nG9VShgMUo8OX+TSfDEQGnG7mKCGyI6XELNI
2iwkguI9edV8CyS1dKUyWiFzu3fR4lQBn0wzFox8vilrb6yWfCj+bhHvmN8wEKJdXWOUapfMZPEp
TkhQBvPGq4krgHBRyBsye6BaUG7+l/JhvHMP4i86nJG1iN4Nk8iFpemSwgrodjlAACbVGg8DjIfk
whPVPTi9N6LUhFg9LXAncvl5uHjQbDwzFCzDSgW4FS0hpwIMmvlCdNN2xJ7yR2JwFVJux4ca8b+u
QDPrd/F0FPidaJIPBAusHBZDBxQWkjJgJassOSjGLiVKwCKQYaYisepuEZxDtrHJQxLJC0Kq4YoI
aISc+QaXswn5/oThIQBYUFR0/HV7n/frFoApacMwtPGbc2pOPYOwHiYh3/GDxcOZLg3tDrRP9h6+
zgiCZ+In6FhNxip+VD/gddoBuTib+s18EYFXgRYqyURaIkkzyZcZsQo81d27olkeom8MRH888wMq
uQ35qw5lJw443juQX0jl8aQzY0exxw3jdZKrhMi8cKUjagnP2LfYcIcl+42uEWhzkznREwtyQpz3
8GW+iV9gi+vqXJK1oXhSQsBdVeYal0gbLWW750gUWh7FCsKD+Vnjne74CFRNeMYWLEJyxX2boMRH
KzGtmy8a29zCMVsxu5xCb+4uj8wDDtiz0tBLQ9h7yKiqa1YihZP4FBg/oh7DfAroTzYrt/XQkds+
w6h55yyIIaezD76e9zh77sjK4ZPweoLBKEjpSw7EXZkOHlfyOemu6PeiWAUGOiIQqDQ6T435ptRI
ItH98cq13465JK8mQ7lPBhouggTJOcWNjbYBcA7TDmjHLD4kgqTtIW7vC/lou2vkFw4TokU3AYqr
PNFdeoROCr1EcwN6O0bFx7EK0ISBqm9rFqRkrIx2p17EL347wq9vtI+0Qyeao3SLM7AzS2jhRctg
0SPKhtE81mrzCV3OO7YtnwhtlNIkxtkrF41zw5IzY9cwqywrlKHZJs1W9bF/mfbaHbp63Hstadgv
w9667/Kzpn4jdmBQVb9EABLaBZmAsOvHdWvcUns1ZxcpaxOP2IT+BxiQ5NadBmMdf4/yDjW71u10
pA7FwiQmGN9kv5o5a9j+gDOCMcWyNMdjrWLoCWzPDP20n38TqxLTCxviLDZM/FuL4le8zj9C4lg5
cEGkYvffK+/Td3muHsJ35Fb2vnmfoB2lS75bCyyQtfyk/GL6Xm4ZaKivjg8nD8b2QnlX4FY/hc/8
M0RaNvms45J1QFsN9VphfWF5e+hJ0GBLmqMyVhMtgnah3ttzvDA0BVIzVk6zHAaPI79fveizK/Xg
C6DBKA92nXbK4UIT84FGiUi/askcxVTviCVzXno0//0B+pHzAXCd+D/6zOpb72/qepVc0NGN98or
/Z29vKXc+YW4L55J6YmYWTE+JtoSihX+pl9IFbHcOmihJ5g4njnwMiySF99fwAvTOfvQPiJQW17s
CRX7GaWBq18LHxIQld2G+wXd10TA665pJCb1TpbnGs6sueZf01CmpzsQTEzDmauiXVKJ1CF/ijJW
8Zh2SnvdiEe9PvN8Sdpz8YPIT61/9PW96hzKZkf0opmdIJKuFP1RQdPaDrtEP/D/EfIB7H9FFFD/
7bjHBnLPp8qARj848RcrLCRUv0JlsYQZo37TPWTZwipy0ut5IYYVGAYrsHGCUhUlEgosjT2CKQH9
lYMsdn24N6cbyc5aARlyU0A4NLxiuCcCHY/cuOYRVTnAVEwAPRTzQKczcbDCTzQeU76PMN2NKzvb
4b4b8yXKStvYG7jQCFtlKEKCumDlWevjimDSqUcbwgaxBnTPuyWmnV1cBPqxHAzmwDPu0aclpmWB
kgnRq85bi5kRBzb/IwFUiM04b4eeCbtaXceuxz2a5wzkerJByZU7edNbiPkSEAdYu5oFA7wzupVV
mRJUug45mWkQBXZGcsxCr1Gh7jAWZOxw16dHaa0Gx+vYW3oPx8Y9QxRdP5REZmueCbwKtbDKE7IC
UNm48PBhRi0LdmGkfPoqR46GVnEA64NL/wHtukPIALT8eK0xA0PNRfnlqXObbEWCFs+UtrKfwLIg
uqfIanlaoKPXzJq9BPwkU5i1M62LgAy8bTmsUmjHOKkaryflfLwR9lvTX8rXLt58sdxBuWeggp0n
Mlm91nkDM5voqpUR0yWcz0tO4gE3mCQx5Hz4NW2Wgi+3dbUPcoxc9ljsrwzmQv6LGGUDdoBFizCI
C2fdeHbw/KOM1bglcLmP/cn/b/bOY7lxs23T5zJ7/IUcFrMhQQDMpESJam1QSo2cM45+LrT/ms+W
Pe6amu24VO5uSSSBF294wh3ifYLWqsRYrsWMk42bcxCJzoajlF2F3uHzaPsxVUNUi5LnGbhoNGHJ
dJ8LCphEkLb4NZ3QLygUx4cVQJUClXas9TSeP7h+5J9s9K/8/kc89HZuXiUYJowsUYXv0yt61uQn
E2Lei1Gt59fgR/mWEYVUrxjBV7WtjJv8XqErrB3xHgVLwhzhUEJ+C+2omB0VDJ6NabJGe/uWL/ad
WKHYIni1HFbRBjYprtwdjoT9ctw147pIMDpwNHGdxDYagqpE/SR/UhQ3xgRE8Ey4LdoKiLhUPJMs
kzEMANIYzMg18HTCBzWTVvWVnmMGpIiDG/W3uwqhTaSjb8MgH7d97xDp+j/HW/XE68ULkrWYFGY3
XhHgwwHa/wlZ8oDQQac9+ZSKLledfU7tBjnvbM1WDDaFo0BU1vyF7RlKgRw8aMfipQ4dpD5kwHcc
IYYBtGI/CW6lkUI5nApj5yQCakOEi7aAOLCy5dO4Soy4/cobAtsgRwJ4KiJ/5cg3kkCNGEfYINMU
W2sEJ+hAqMRJXAEbOLDYFwBSc73G0DmXQLJtS2BW98XPE3eHbMOJ4aNhoiz7qvprMwYVU5Mz8GbD
tI9u/gfHfCt51AkDTiWleQ6k+yRfFGut0WxlpZUqAQ3GhU5gojN9DAzAl2sTJVs44d1dkbba0yLK
wJxlTtj9K2S3HnksWHWqR4XILDeLDh1OP2zlwybTzhrt0cZ3lHENUJAv7at8AG+e3SxI3ITs6EBv
2q+FaYCiN97lI8WUGUzsKhPfg/icpVdNPal4qxs7qThMOdsxcz8Lw03GzA9gIVHzFzajhNaUMzyK
xi4sHyq0pzGp0tdCzl5jC6xV9TL3nimuLYJ6pV0hX6updyGgs7zYHIfaPcwVV0A0LkNHVr3QADL8
T8DL5gyU4K5Xj6nG5Lhn4oOeH8OUiIxLmXRjhewcHDhlNfd3PzxP5g28SHpU6nzVCT+6FB2QH7zC
RLA1Ss5De5eDJ2U8TtL7wkuo6dlPzaPa3FWDqTl+5bBiat7RQnWtjRcZfNwM9GyFFfo6RNGCH3Pd
MTzHjCNnAC2trgtpS/RbBJhNeSIF8vBIvaKsn0xDIY9ySpcIzadcv8ZIJGyfSiJBKyFhfaAlj/Mt
Zhg03h9j6EaN/4MxV5STJO7b4ipkZzV57Mf9BGA0uMIghM7NIZVBxvdgDsrxGXHkotXXpXEJMd6k
uCjAYd9ClFL8B55dl5w107bk21BDF3Mj4nISmMIzUV1k3w6VxxxgT7XB/x0BPao7uEKooltNZ0n6
KvWnkRB3TH900T0Qn8TmBL6mybZk+vHoBumRxD+TN/TFC+2Y9lv+EpWb3xSIvjfS6K2KBtJpok6R
3lD/ViBCtb2OI8q7tIpulh44ICrVaecDxEP7gX/EKj7ys4cMCpLz2OJIBtre9KE81CIVEKU4d7yX
8yVtd23wVh/6+dSNP9LnLIDVFIZek5tbujqXWTDhNdVedsBEg05XQmi0ItIvhHWGmRPSzewdCRKa
GhlFk3m4IQBRg78Vrjcxn5e6QGa0yCVBVyocbWcPTBpmn9YiuLjOieqL6VVG21+gJZL+prsl01n+
WxFJx0NBFxXKtqqqSd8K6rrSjuEgQVYJ58tIsJSflPZHD3jTOiLPnMqH0j92HP3STtScpU1LEo5t
4kQme/Pjz4oNEGoIKafqxcFWxzZ7PEu1N/n3ULwM/RvadKq+J3ODVIRhQQDArDgNA4ubwAInj60R
ct5CIUuUnRK4vbZplUODUmSHRAmqvnYPalj0BnHbSMc5eQozHxj/ITNOHOLxmZS3RS8JgTg+B1HH
4TEpL3m7fKfqbVW5pQtyx8A78KVAKUHY8NEI7TcI+SNDiiinvLySF/CjQHbTxoOgReWGfyrNdlJ2
NEJQ/tnQSli1Bu5hznKd2oZiyWRtYBhBEidaQkfKM/p1V52CwMHYdblHygvRmwA6JwIZgjTLqzmf
ycoLRkDdoaJkBo/6sBVlBIORf/O4XNpvQ+AYss0IC/o2DVD232BaOxLMLO1qmwYY16wd4vSNoSTU
QzjX3BAoN7pDVQsB0kH/oUouEHC+KNtkeN4MFKls1C0taOLaCZcrJbJ5KhBECvCiAzIidjW7hMRj
tdNQXEHvApMjoLsUYdLRxdQgpKYhOzoKqQf9J8OSxg7jG8t2eFk+Mtkg5YpGIpcvIauUbtpyS4ig
NMeOVh2mI8soq4jtaA6DwqdryTm/5xPWhWugOJK5jk8B0Rn6/QaMGUhqSBVtoApSygqRUcDDOFki
Kmu2kQ2GRcOFSrNdIJg7rlvdFQmDxh/Q/bp6PcDTh2jeu/BBWhnvo7VhwXbaTOtE2LTWe1PsB3nX
SG4CE0HSNqnlWT2+4W7cnwLtLsYXRd6KmIcYyyPq5TXMMqqMquZolssTJ3mwQrft3WPY7cbmGvrg
6u2s2ZG/AawuOFwou8n7irFANK/EGY9d+pL5z+18KNFjBptZb9HFPorAD3tjB1Sc3HbuTlCGUjTN
cZnHCR5PSX2n4YEwu1QI8w9soqit8PpgfFNmpzq1NfTwWy0hfXjk6k3zIKKTTNy4JHbpNSveApPW
w1EeMT36ktJji3VwemTN8PZo57eYcsfPfrctyoMi2CKDY3q8f4EHlLAPfcIJZEC3/D4rPJO3YXqw
NCTVkbz5av0Su+yPJHlOFW+SHolsgGoW4zWYkDS5hslN0ncD+3oAwSV+VwXYg5ui/2BmNANa9Ml6
3M8WErkgMyHAkd4TzO5kcS/Up7E9lSo97AMfSwlXuQPTLbR7TCioGDu134rWk4aPdLoRzAdd8pYV
wQ5ufczSaUSoVnHnDHWKmvITx/1V745CdC2ty6ztFTTW57MlI2RyHopjBrDU3Iei29cnVLuzHgbN
diFA1D8MEfEi1OJIpM2noLoZ/kWvbNHCFCy8WAqFzNZV4mvU/cj6m9ae+CAmjjU9xOYPHWfmcR+L
236hqezy7GgOHt/UZMgPdKip79n97IVgP+UnOisogHNVcc355Gn+vlXPoYD8/UZW7jruGtEpisHq
HcvuxGQppQ3JZA+LWnLa+WGAqS866kBNOHTa6cFIjua44ykE5aFMbow3XkJSeGCoZpYJ5EQ+bz6X
ynLAiExDYdeMe0E4aOajX1DDZt2nx0RGXHiNiZuVRdQsvKrzsK+hPNmjC19Wd1k5WQ9B/OErdx67
GABUeE6HUy89yOOx0m6JuEV/KVHPQnxIKWiP8a1T7oxOVYzEt9tocXg5duNz/bpIOwfQ9rBkcxmF
qdp20r4YbmV6ZQoIqofj0jIj1W3Q2XV2ZewK7EJ6h4J7alIfe0DmhQQwt/ZGAhhkN8/bqN8x+llN
6+dE3tXIDmbDWfCmUF1NHt1B2iPu1mcuMwIjCohvJojB3svfW5lA8vjrscFSfxiTa6xtUcHyZafP
8Tf9wW91HPRUPSleaWuVloH2KU+oU5yNeau2KI7sanGr1p6hU2XQ17p4AsvP+yoZpzyGoXvLcHpA
17XDx/AYu/7K6OAJXcVuDevSusB0Y07NIglo/iMt6hXXm7J6y41CHuB/ZvkBv0ebpQlchUSFoISo
7BLFz2VVYyrBitIg0cOLbLEORS0KtJQF2Dx6Zlmr0n6kfSzu0e3JDHiLb2rzwyQaq6qtL58miZa0
V/kPy9rHJDo5Sv0zOeecHAOUdLJrX3rLKu/sEXBUDsPWxgKHWquBSuAr2aFRbTgD6GMnCQf9uuxJ
RzY9bq8I1yz6n+uyWzVfpb8VkwvyqSS4kPFFarHdqWXScp4Ue/lMwdKArI8ZjbDGq4QGB4V+X/Jo
yFBy0p+oDkklSAUHfhqWW2wUxkDcujRF8B4YXun/0LGj3zI86M/9RabigcQpVU6VGb3WwGFj4IZc
ld32Sxnff9be5a+MVUln6Nz8VH/6z/lnQ0KnbsDOj1uFXF6nJUPyuKZbQO+Ul/cybgJrjYZfRIka
bWqHtlbakcWh9roWoAuhQg6AK6NNAOgUD3N6wTQQ1mritmQX8oYTrMd8bmGUrCrAtHwKc5wDo7S5
MfOt/qTkgIgdQ4wQAvUw7o+LWBQDSLfQvC5X3RXQvlrtBSqw5OXUEw+RaQdNsGoUuAZbWfLqaJOg
hJg58uAlr7AeeWhZsK2eoCNqCBeDfC7p3NomvRFOWNXLa45JTxJP2SntdgwLir2LxHMJTH5HkNAv
pOrNEpE1y3AX8LnIQEZSTdC946oJPBWp54lwdcU+yJ1gY01PoHlui63g2zEBcY3Sb4/QJsw7/rTY
2fSjyOAmwzEqHRR6IZUatYuAPa3YUHrXYfaz+RXGRZd/1VF0V9G8KGfnf+Ex0kPiUeV4I2jc3YqI
RkBQGUEaEE10GpJlRKdkj0Q3T0D/IpSm2dRjPWwu7QPKPqlvoz6tSbBut0C58XZxUgQ+QNHxkGnU
mWv6EFJgq/QFqTrUmBV4dCMUpx7cJeRQd6GC2Ap84M2Q23K0ZjB5He2JvrEJlFivfMd66d5Q0IGM
E6Jv16HOth1KZ1AcRlGSN4yNz64PhYNmJDEDplQ0IijA8GQb26fEkJK2gB7ZW/yChYXpZgip2tJJ
EzaJ7DLN+T0+djIJedBGA1ZMFLzmdjUaMxDloWjBi1vrFlQbENoBVQ9y12yXtQ5zlMqWws01S0NL
xauIZrG25YrQMWIkGEviZYEv6s8IerHySgw+XSZ98aCnUJ2wDvMIPpmwrHPUL2iUwYkzWuxFNom1
pufMg1HGA73RVtsgBoRs4jASl8IxQ0Df46cMOuAumrESdHbDYR8IqHkj9WzhJLaZZJcXaulTvECs
Vz4LNF8hZEUfNaUD88qDDlVvxFQQog98ztjOOuoyPMQNxTpWUSIu7VT+AvwOdkvcgRpYEjT6oYZ2
NnwEFm2J6ImeKtxuqsIs5dFDpR3ICNsb6w5TncTFv4GiL/+U7kxP3ij/rN78Z+oAW8xQ4eDwTowv
uyBf9Z1G3TBs5q2AoGH5EJbLxkjkV4xHWrSIuxJz+cbFLJ0odXn6LM8AdlDh0UZKkfLwfBpONF3p
XElU3L25hTFtF/6mypZHrtKUQrYbxVBxnYO8QC+yXf5PKWv6LBfvqhcZy5nIAU/EndcIGfJ0jEsy
HEgn6FwnWDPTnhXOjC0EWTY3im88iwKyNO0KzjB2cPh0CAOhNAHpDoNBCk0BWtl0oxAKusfJmUi8
Cr3Zt4uF+k00TnpMBEupC3arjKmWrRnwhaHmo01CCEtUD8PNoSem6bsw3+r9lTOGf/LQOJCGNaNb
6Vg9rmciT+rEMRriy4LR6WfVKrXIjQCUhqGmBaojb6Ef5S+mXf8ow5W4mvmymAsozTa2btEq0SV8
Lom2/RubCx7prDV6r7yLMR2a0IP/1dKWZX9CS0pHAPPux65eLL+25O+UXbK1SB30V1YJdCTAIBNR
HVSbymsgOWW+peEHOoLNi2BFMa6xjngwQucd+hAeYj3+SOYJ8QF3G4M231xuaq6vIHLbZdEBhQ1G
SI8JmTjmKP4ecngrtA0VapM1gBo6/NSV0eenaI5AioPGKsPFWwA/bljW0ItoWlFchJVuIkeADlpr
0zZDbM4SXT06lDMelh5OOwqZYu6UUF2QT8IobMZ+Lnd0hGTZtWLOXUIB89AkG+qVOMQwGdkeKWoz
owRcfD7/CJi63rOITATMqtADxXOdbW89Y2pqImS4apqMhgZ+scmLngY2QW+ELQukFlJR5j3PAUuk
4YmtWU/2LDmeZFA6mEAsB+JsGzjfdsTnTyO0if4qBl5qOfwaYYD6hZeiVeAyssfpJRq2NTMu2VQE
O5GLkSMo0JI+H/FG/DLJQGfd2XKW1+W2wCGE93OxiYxVKdrkLYqKbDD8qpVmrvUXXspbGjyGwEMU
D3UYFvLyNV5rxZP8NSNDUAIwHVzhaDo+0m30Ac1NqrmjtJHiNe58QWzzF/5JmK7bJfq4KmtnvYjs
DWuSQ1YiV8PrMMHDjDmWPb7JDM3S0yLvJtN7ZRrYEEaNydZxj5svnbm1JCIuOMNA2YMjpiX+Qsvc
ic1ZpLcsvtcgkkZCP3MrxLeSvREKrNVeOgUBlZs8l8xWWsrpyxCdrNaRqy0TYNJlNDCPVXyyJPj4
4/MfYASkOmLdHXsHa7AqPjR4lesEA2sJvdEeAzfbXNjeE1pJzHIMKQ3jlkZnZtmi/Cf1QFRQ7Ed1
8g0jDoaX20VqGRUsvd5xT+PS4WYggBEkqSMMNpqidJ170Q3yc6F+xMtDtr5irJer4FNpLwpVeGPT
jw9xdLOAGSXlU6i9xsa1GRAI/CwiDaNRyHYPtfhg+T+4DQRu2SSoiNNywC08z74YY7HbKvx/XB63
Krh8ZMBjofgAD9Hf816BRuNbfZyVp3h+ZkIMFOPqs9hvw3KXShsiYWaYHwNJAMpGUYSKOo6qq5B+
vepNuTO6JZUCItppJ5a7eEKS+NUC/0e2q3ll6qJwOzdvU7uN084ZqxOs+XUmyRRpAKbR2uvHDFiO
S8FvputH+4yhQ1kE6c/39h2gAO5dVO5pzkoW570d9YAz7KGySea4E7mycbFRmx31lPnqe1uBzX5Y
47UC/KA7SwOqdXucbKVkszTiZLS7Vn3sSgMNIJtmHYLJOg55wrlEG5Pwu/Z49H6zGzUAGE6XHwRK
dJRJwVqguljtq5bgkJE70e+tatztvGzY88sx1VzaPT4N3j3bBTiGrHQwyGGDyExOrr02cCADdMAQ
w+GdWa9cJmuex86STWKXzQhYLs0qBMYA44XNHtEkVlPLXxSP/Tit3YooHDgYfFxhA+aL4GjgOIX4
aeHU+shNx7KrUrd7nOnYYW+CYnjthBQI0h2TtBB2WUUXKV4+l/BS77YW5lvpLtX3y70T/8hX2r1m
flhWwQeVsZ6+ceJK5a4sEJgnQsSSm/riSfg1v2lCskMPwkOAitr80PTHqvfmGKuph1J2McEWww0S
bdQcKqC88VM7PKkU08T8HNWeOV3GkvTHNZo9+xb7HfM0pzyf08NY9h92nhleSrdlL2hFl7VrTK9L
l3b2qsTRDRf9SuZBVh3Jz03tmXox86ONty2npRo9scyAXTBwRJIVnYLAZvcDs8ZbMwTNC30+Li4j
QyDA6xHGJK/bkeHOGA8mO4TahdGeX3G25JPbHuEuYhDSAZuFyT7Hks4xRycMqXcqkHVyPI42TD2p
kI3rqN6MXxwS7QiH18O9hq5fMNGEAdrihfKhj1+RyVTFBwzkaCJHSOOgL5jb6OSgT7FN8NJR1XcB
GoP2pMlOSlTqTw8hrQwBRb+GGUoT/ZxNDpgDobhE4gWlO3zDsmvdPujWWTS8Xt4lpkdmbgJZC3zu
aakZaKS++MqEBY6OxEfCVsywWQLfR+36WIouLcwq3lBACbL3OEVXozrG6WMJ+kecMJgciJMaHWLo
zwkwClLirXTt4lea+KA7OHYBmnCS55ZT6adI+TLSx0h3w+pgBVtqHJJ0VAI0T71Y8mAwUTYyvKp5
MczkXmWvhRjaneVNsVPlLx2lQfHQCdeanEe/AsVo03dBPYmxY+bHMUThlgY2mJHDTDhiYUuwgWKi
Pvv1K/1X2NKo06NeTDMinG7F5LVUzNqDCkycJv2U3hIZ9yMi4YBe2JisYDnBUmilI9iXXHyD8T5b
h2FwBh8RQ9tKoFgSPSzF4LGGQ6S89NkJIECCsWGylzGp0rxO9QSKDua1nHZldw5IZJqAaN+kSC0C
SfUEcwOzGCVYNF3HN7mF6tCtqsmwS+NREOn6Sx/Dgg9CsnNA7U2QX+LuFT1zVBm2TfTUHWSTpj8B
hEzbUR0ukvCsto/KgmZR3jUF3bQN1i5CsBP1Xddf/P4S9vZgvgoph+YTVysZtVNlhD1sYsAhJDQa
UCtdx/oF46HFJ6Uiio8sIKg9BbfkNlIh5Wid2UmEpiOTBYeRQkRtqLWrRXX1FX/TUrFCtBKLEzei
o7aA9PUKbjP6MhLJ+BRibcmfJqiM9qlQEUPUaS3I9TEr6UGYL/NbBkR0mEc7A9E00RbPGgAKMdGN
Qg0GXLWK0nsc3BCbTMPAaYxjCXkc5rCCGgUqH97Sik1CEFegFkJDemjICJSZYL+j5qAPq/6pZHBF
jdOD35LpnyQ5IEm+l4jzxtRTN1m0JKnpjEhh5TShKsQqRdAdpvSkYi2dUbGd6H+Y/BmHVI/kl4KN
vsLCR8FZJxJrMs5l+aM4bNj6IoAaLnPkBBV4ZbaD5xO8KjIerWHjJNGth30/d+bKk0Ef4sIdW0i2
c8OI7tGW9WTihHF+Wcyj5YgcJKfuhaybFu7rBtC5ZdrdaKGikEOrpSM84MRNc2AEu1qwvcw4UBkF
+hKztR5p8E/EzvpkrdNqIhE3ERKrcQhlHCx+V3oZQT9YpCkNXelmBKvwOlKqwdGS5lC+erTIQFks
y/csnxtIZjcwfYTzGvAk6FpQBdTgHgFhGn1iA2zrRyyWQtrDSf+ZiLcQdtJDoZUr+NpkargU07cH
PoRX+QIGpXMaLIpIEScSRS7cgfrkYWo+W2tayUjuN0AMxJol3FmrhgqEwJ9jBXDNjaaDnJyxQEH5
gTK7NN0wzVRfM5ZybWFiVgOMyDZZdO/V+1Td0XCQ80sPREtQluvQm4Nq3WbjlJifpXKiM4NxCZU0
obpNEkohbgxSVoyvMomFwagpxRtLRABboQyYrNzG5jwot4LIsI/e2sbL5YXOHwCSRcHBRxWxm1dS
ftOASunaa8goQo3elOD+wjeZoaikaysf2vjNTHVHrN+k+Z7P92B48xcVhTUw2IZQGdGXVSNey/6W
Ef8to6Xw3oa8jKyGpJk4HnL1NAqfXHArHUJY+wVYAW5u9l9nDcBG8xaD25vumEim6QZXGbuXCEBg
nqCompI8NSYIAirfA/UW82BJnyoM7mIMduxUmwngWhi+0QLOZtoU3WGSb1P3VoIvo0QxpEgvfpb5
mzBeG+U1wiUyUG5ZsrU+aMdlprn8k1dooUhfjMgY6EbSfFXZPZtvJXbz4/QpzIcwe+qwlRyAByAo
xRM1TAepaFH0JvNUD3cjiJGewPe4u7I4xiV8i96gmanRpwp5QQPOqgp3i46sGd6mBOHDesfYqjK9
qSsKnquQLkS0AVw+VjdN/azyL2ahrODy+SYibMed0O4VmLJVz6Y7IO/MUp+vvwbCeG0pTBbKh8/7
G8WpQy9FxnMkhONC0+gMTLbVLphZcPS8jv2VAWwmamDJuZ2uQYVa2Kdc7czGQ7rTzcfXEbaiYjyK
CWptRJb3XLlibtnqdys8SyKrWb+2yR2Wm5DuUMMt28M0OzWRLjwXfDuXX47FGz8ckx1ZQgmYo0xv
vnYHVitpV+ToVvWMGMvrCEjZRHg1Gj8FiuzkQUgfr7XPDJP7Cghs7APtQfwZfcp1/pWLuCszkNy9
Gp+LekdDO2uvuIhP465v73S19PIqwtqZbi04DOZ0z0sWM1FLdqbxIHefefQZ+MsBcSv0V5iWK53K
fgvIqn1FoJmDgWoQEbgRf3EHefuZhCdcvNP+ENS3EMy8SEqI5hdvVom32Hjum1fZfM2EmwCupCPz
5PEyyNZAGZP0FlRn+cYI5+XbYtXO2OTaSarZu9q7yvbVUpVFXGa1fMsUP62B8aMspfYoWyggepOX
qL7XgOlROWCzPMARtiua9rhfsA5KFJM/Q3A+E+BnpIawkLwrzH+8HKTptalBpuO5PbE9S+CihgC1
xo0x3iJNgYV9/TUuIY6jzCfmlcZ2PCfzagLwzwTR68Oy6viBQd07y27AhFCsQl8DaWi+2xEs9Lvl
PYb2FOcPDDaPXU7PLVAqPCbL7D2jfMvlByDrqJ6aQLYm47q8lscNBikZMQ8+LCNg8ZLMeu0qbypv
ov7BZNQtCvNfgYnrK74XxLAbBAv5vwGGE3m7eg8cJV6qV9j4HTrcUNkIswUwUBiY2G/rYRtMn7O8
5xf8JcVzLAmcNRKwxAdr3kQIPPrtxuiiIdgeleHqD884tBqTW/Z2QrlReQ4JteDXTIDCJsJn1OFo
TrpY7AHvOvUL0Ng8DR2KJQ9Sf4TNytkYDI4ZY39EH3wjEi8TtM+OiVONCRNtr0fnJDxXLbyFYTcK
2w4sT7Qvx92k7uvpEkk0Ch774KGSbl20BUs4XVLlpyQd5HovN3sjvgjGIWYY6PKPB74k+kWgpu6C
oR14826KUWNEyRiSzwIUyaQfmuhwZQzdKDgJ7rwWXpLwDFxluifyDvSBmn8M9d5aQiUK3AZtkS1v
n7COBaSq6DV01BB3Xbl8KFAihryKzwKX3Dn8CKyQQGuzucjMfE0+af01G1z87AqAtdOWA5QfVyTQ
Cz92H8wHvuLkWR6eDWOTTzvEzbNugRa6c2ub+cKFylResGHEy+mEYXmmUX9bCuJpuaUlD94E2AcY
EX6NQdWETz4mH7wawSas9optTZQY7Ix+y4+CxZJPO6q4ICIXO2yXw3/RW6v3sfIJZiagnd7uwKwU
wUtdnJly3GQXOpNP8f/AGguqDbeQdkfL/8kJUrJzWj+fjVpEG/5gMVuLXRo9B9VjmR/+HRglLVzM
P7MCFWmBRmnKwl5eSIHfmHPIdEZy0NXt6RdbNi6MYCOEwLzVPki3NXC0TlAiLxxEkt9oBlhnja+V
7kcbPI+GY5eD6/zNFX3niBsqvu+yJkqQR1XR1PGr+zOXD99rEYK8kT4MdQXIAo0dDKJTYS+l6UHJ
qvwytti5gxigbDt0OLiV6XM5TPVVEkNXSfrYHnEdPwqx8BxNZUAXV4hICsufv4imv7nY77gyAzo7
rVXJUhQV+qH2jVBqYH+5KPYL13KGc0qIOQgAY0H547x6iueHFM2MVS7Voge5FG9dTM0uI2lsFiJj
IQo1JR68pKhl5Mnu3y9N/v5kccxDa1PDr9bQDRmK+l/HMUsnI2nbTLn2cH33kzaL+7mSPkfkCyDx
4Fu8MiYK3fEAcjcOjdxucrW+imZ3aXjLo1ZBo6gLUdyjgqM9BoOPwlhy6zXcdfIk7zdwDZkrBXYi
4lDwlpI5uv9+C4sqyl8mp6nwH8xuzbQ0EfWL5Rb/RFmVBDkJZkPQ2Nd98R2Vt3WOp6ar9lMEtKkb
j10E6Dlue/Fdy1RqsnJWnBoEcki5rfES1AFPfiCUzpH/3kGKjKhEADoUJjyXxSk2Hn5zwd+mg4Us
hAijW1EROBBl87u+Qdso+B7MSnb+JbASzqII8l6oAVobiWO0VEVa2MIHvwZTEmN1ffRT5TpO1c9W
99UPE1wcVcEtrGLf+XVl/1/Y5zaVX//zf3wUyB3X08NXgE/bn+V5ZACO/2dhn9VXnXWfb99f8N96
Prr6X7oKRx7xHZbQX/R8+BGep7CodXNR/GEP/d96Por8X4olibqBPxz2mabEltD8IefDj2R10b5Q
TY3dDQ78/42aj/6N0K0pCAJJGLLiiaOjg8m7/WV1VOiy6iQfJLAS9sj49JZgVwbfX6uIQ8gDxnoP
MtATlvspMBNPyho3HLVVyyFnhdIxNhJKoColl+d+ofGiHJwvmTTt2Ywczm8oUwjCrgThaimfavtq
GexrwH9Q6L/jJvHUdYi1VjrNmthjh2NtLsYZDta1yHrAtkHCN4hbN2zDe6A2Nj0wewYRF8bZyo8W
FV7oAaNySLaxYoEpGgjd9IEm/ESMmJHLyKj/KKL24ls9OruhO0S0ti3K1xrbPJFlltgd7yMNtf2n
SXD54/T7sxTRNyb13wb227aDLEav46VROy1WCeWELqB+UTtgQlAP//2TFt2bP52+f/ukb7o4ZVVi
CFfyCC35Isg/euk3YhPq32/FNC1RlyT8K3Qm5LcPqAwhR+5gqB0zOEZiTPH9cU5oGaLbC55CvAUy
siLlgDp1ghfWXikyYjLdjuMzhbp1jaQwTjcrtDh3jaDZen/vkCITpeeRiRNCLUN5FU9hOOVtgZ0Y
AtfVBDIQd4OWeF65CpMIpILCVUvzGmDqVNJyjOmZgJaqwTXMQuLl9AGVHNHNCLPt3ykoSX8fYQZA
ki3WiKUYkOP/ukhESTf8cuhrp9YDrjhyxw/MHUG/Ym/f4wgIjzZbqQZEX8ASOYOSyr7jc3n//qD/
8Tn86TK+hVmZiHbJFPAcsOih4oLiK6ANCRAFodBv5tS3M4g59dc7/hY/FSWGbSHy5s6ozDYK7oSm
0JnF393RspN+m7vL5+gqYjdsdrq4/PxPh7OFlFHaJoxsI9/CUtvG4N1TSnxCVrpCeK9BB0MkbFVA
cN3DLJyKot808122Fl47Y01dF+CC77/79Ar/fbS/xQ3/PQT/ubRvoY/adGPfxF3tiIYGrtSwKTWC
ugecUYHSayq3p+qKY81vjv9/fsj/+dhvG7IljJNf9jzkSk9tfHNBO9BYAfeW+s363+/wn6f1fz7q
2xYFqi8q6QODEx2pVIIqDrLX/7dP+LZzhF0tJlbNJ6AWVRu3pvvN1vTPg4XYEKp3koJMzF+nDxQE
s4wNNtlOojr00SEN0gSw2/yPf7+Pf1wOiqJZlqbonLnflkNktNaYNXxORfsGcHfZPYvz479/hqr+
44wj3iMf+Kc0qtECURQzZlxWJ+xw+BVNnHSRuZVn2JDk+RhNUkZbHK0G+uh7SrkQChGwN5TnEURP
UBo/ZS06R0vtrMbZpRPGp74FuahHNfBFXD7BUA3rxO89IdUO2fgUk6DSf8DMCG2LMDwLqOFmHbxC
ZDnE8jNoB0eEaIKg9Kk1PsTqE9chXMfKnVCKOyk8oX+5Mgt83XGeooOCloagfDbqEzYFc71tNWQp
MKaoZmvb51w/Lbe0YtUI1rqIcgfDR2fIUBmYy60/guERcYCLWruenytBgq4ee6nYoYjiltiyIvR/
kvMvcRdJxXtUGz81tX/WtfnR9MeH1gAUe0Il/tqlxs8YZ74Qfd1eQqUoFh9DEEhYPu9bBq4Jjf1M
q06llhNR/FYzcWOWNBmGS00zXhhwgIJ6rSo4DoIvodpTIiWdBCe5ggu74GnbhE61fEiqz44QYvaM
a1t9UMb3ORuXWxhyzfElilPCQ1e85fpHML926r1OrF1V4GaUXXyyO31hD0ExTwaURUpUCQZQ2ZZF
tU53hiY+zqOJ3ScEk/BpqMCkJgV1JlfOFlAnigNzfIyxtJLb4rBMFyH6rCLOXRMDblm48ngAx8br
jpMig/gZFNphCuVPsxthAviPwwhnKBKNBtOw5KDI8rFQAX4JwXBS+uGxrAavM2CJVI9+SIUNn0ys
XUqYFR0QDAhS+wwDarRSibY8MYO0uxwPEU97rKnpogEjQ9X06buLAnPjXcggLqO8oYKdqj5HfinK
cijaKBhgpy0ssuqbyJK2VatujWBfsMo0I9zG8ZuigGcZAJEnpzwgDm2PqvhHRJCiSSB0kJ/gmv4v
9s5kN3Ik27b/8ua8YE/a4E28711NqAlNDIrICPadkcbu69+iMh9uVRZQhTu/QICQSyHJ5U4aj52z
99roY+2EHM/a2RbQHbpefCv6e4s+gDpETEwLKfs6/cOOtypVNFhvld4N5gPpnCtA1+u0jZdslB0b
dBJkCtzh/Xsaudz9cF2NXGWEqMD2xY9XEtSJwFcL1mP7KpgGNrm986r8pgLwIGb6kbh4cvzqVs3D
UzuEl4JS1nTBC9Lp8ciJpwjt9E/tilVRqlfHyLE4voDiA3JcI7v70U2/IBwDLKb3NaYHhSTR73Ca
qvYZhcyWwIh1jmA0ftAINdsUiJS7ImhiPVsLq2Uzoo+kcNq7g8/rUO+B5WFGThhpGGsL45ENU4Bw
uNQyIFXgHyF6mHjLMylu69iur2NUftT8NE2uSljdK9vgGaxSi6lb1N0rhrMVbJBl/O2TDZpgv5qY
g+D2jpsCIi6i4A6zU/0hp/pBahSPvkuy0LRREUrXLr2G4fNAlB9hlhhzkRuAz5k8glMM5uUUkzZW
3yh/JNv+OAx6nUzOMYMcmuBqzH3kxaZ8dRDD+6m/CTn7YSJihVmo9lu3GS9iCu45ctKYuFOvLmog
8ZyWBWoJYgCNqTjMFZHjdE6WvzALu2e/XcxIHz2cvbR8xjqc8ebUw62tQP8w1Y3L4iNUxmPSKZw5
8mJPFmleAw3Ki+HbKJoYJs0f6ZfIEssdy3U3qW3vQfaWz11d7Sx+kVXXO7cYjq7M8XG5BweLzJgI
LuF+52qx7RFXZ5iAQvOBQhPw18xegba0YcMYITQFS3mEpz9ECe8iYMuCc6yiN/B7eyPrLoX926Q1
2poPsdDnqYcAsrA9oouXRI+kV92c5sPDo6xAHfTMoBmdO3hnDMDl5DXuVM7osKSNyogqz/YOy92Q
jjcjTV8Vo0fy087K7+9WUOCUIzbSgyzhoSMzCJNvn1XU/ycG1XIr/afdDJvagH/0E2l2WeHfbukt
63+RarA+A43CFKKUzzCBNAbGcHTNoZ8XhCZFNg26CRU/Sh/fxB0VxuesN69E60KB7x+M+JUUqf/w
1P7l9vy3Z/a38jvIwjKnIFM7H3G7QxqOKRmppljP29ec91KgbuvAmPz7suBfSo+//da/lR4kHdGz
aGuFcgZ8mPva6XTvMu/9979FLLXev7zslusv7ccQ9+byx/9DIR4DPKUZlfHHLVNlDW7MoNrWqP5M
8GcGlBpEOOQV3ZcCII1hKdnMoWZ97pvwPeKtIHWothHBTwjt9Zm047XHjGfZo5tc2KmcV652X1xS
y32XYS7biioKNo35h4cqoJv84+C/dk9d8q2z8CoLpPstonT0vgeHLWGPgldiOkBeYaLPtNz3WiII
pDqJWqgqzHVt3gCENq0/3Ugdf3ADZhnOrySLHmKjxVOI5AnriRcV70abIeKOHvJW4NUrrhJuooiG
19i3tqEYHtva/igjwmKsJz9iSDuqcVdM83NrmDCJ9KGc5Os0+O8kxD/NbE1MW+2JoUIyLojUTn+P
zKS0xjSBi6ADatAyck64kTgpF3TsrP/9O/f35juNI66W/37nvrZY//DOsQRKNZn5clreTNbEWD27
RDfQxgnn8NLzGs+v+qTbCkffsxT/oTL+l/6RZdPfWppRmKLhyS2n7z/89rYJRwI6+O1VtW8TvWPw
cQNCToiK/vMU/d/u43/qPrIC/pvuY5UnDOf/qfvIN/zVffSC/3L/hBrS2nNcJ+DtGX613f/9P4Yv
aEyydXVpFLDemg772/9PE+dLrL+BaVsOw5wwsPjaX+1HTuT/EqbrmstYxaMd4vj/o/6jWFjn/7Dy
+K4N5tyxfNregmdCs/OfzyCeQzyaOqQId/RW5HZ0l8wZkEOjRZLdCH4udCMmkcmiT9Hu5uu/fB2+
Pv/1UU6ow1AWDfxqvj9YDn/+txHPfGUNyZ8/+Osb3Hiob4IyWujs3DkJGey1Ezwl4MkGwg5evg7g
DDsTYmNuVg+ZmD9VzswzJV3vKRDNo2If5uXkLyoXzymjqGoTK/XDiaycMkU9eQV0Jq/MxpXOjXZD
YvEqfjdKQtDBJQa/XAddWAm52dUscFOnYJI0w0WzGYMkQ2SeM30wcPCoabPouAS1HHU655c6Mu/w
gbtLJYZtX9oId5IU68FcHjuJwl1OE78eENxQngdht1uDNIKHnE5VOAnnyTad45S51jYVzD8MghE3
adx0q8ny9xRDEeZ5xPAkkGbP82IIRCFCqIGxFAkDJUWGpzWLjWtk2PJaEUd4DeQpbRGy5SE7jL5C
ulyPz0kCKbF0hQFrYFVXrsbROIfstkR3jOgGrMhfv9oJupCUVK6P3LwNI/SvhirPjlOQ3IogqTBG
T+B3dbSmt27vHJtBaV9nex/lSMByPGdkNVAZdNO9s6HlBB4juuY4GCi1vN4JttM0gxnJg5uohvxc
BNObr23v6AkcGil59TojxCKRMe1JcuypfN0Xs8espEueXDZ8ZBPutMlYElTneKOMYA8u3kKyoF7a
EYhPysRrHc0mYiEF38T7WWtwK9QDJJIRGNhNb0NhPRqxibIYUXEXOmffZjw2h5TYFhvmaRYk4iye
TPYtlDH7qcehIZnNh9WeXCrXzoJVqSK1ItKUTvzaCIHelZl9cWaKw+YL8QP5p4jfupwgH0o62fe/
VIc1Lx+iq9DxOSrnn1aDKJk9wW+HEt5hSudU4sObiPq0pl1ozDcDu1SSOM0qfS+c8qfrxcAey+y9
YXdTF7+yjG29GljQCapcJa3DXo+/B7q0396s3DklfWEiSxb7MWFnLwMXY0P5zumXg9hMMJ0EuOpo
AvBZ5AUGBI2V7qZdH2BZEUWQr33Fe61T79NGxnaZGmE+Nl3zy5ileeqyHyEKu51PAOg6KtBs1xZw
udyHculZD6JGSW5ZfcAu8CuTunmduPOesryNdmGt95NxLlprwBxcPoUZ53pnO9+J6RR7J/rmhdBE
0xR8looQ9BtZdv06xJEt9mVSvYUNhMcAocik0YlVmets/SylPVF/TkY3noTX7/p2wFaoyJMnSRAP
owrI+LC/kwjl/1qEwIJlZhCwpnDlODKENcndfDvSANg4RYEQSKcUQ/oE6XnfhgGgKZfyRyJtalHc
sKj/MXCpcKZbGAqMHntHdsml8xk5xVkO7TPDa3K8A/GH8hfGUt2iOgrgFLU0yqVnnUVqYVyfRv70
XqEqjV9CO7kaPbgQpK+YSOPx4CfyUqRUaWGAbylpy+ekG24VvQDp5G+tm/ycnfiT5XsrZIW8kzyB
deMAA5MRfJ4SZSd7qkdde8iZCtSek7upzYWJ6SE1tY3BXCdl/kq2pbk6x93AMr44PaQvkQ6G76kp
1GUUxm7Ad7WpGqxCTo68AmUsefca5JFc/BE+s2XuWGzFxxMRhO3etE3eEyxLxTzf2GbqU16SF/X1
kayTNdFIqBXb/jkOIBPMllFwHpOyEr+F1mRuc3d+ils8t1aa7MvlOyOJRkgKDhmJRtw8cffMPGhn
7xBxWhcoBU/ZcmCcc5xzZ9gnDuofPHd+7q1rPTCPJWaJaCAv3hPb0zvPYxaIa9M5T3MegJ4TsEkF
ELdhRoSuafh4fvhu1OgOS+m+RCH+fgcBdS6TakPm6jnryug4ihH8aZX8aJGOAkuJsZ+pt9HDT+DM
oBd81H2FMwLQCHmbyzSCZPfddLE/ZwEiktFi94lETcWIcUrxrkw2Eo7z5PhIKFWG9jmfixcrM+6a
Tt45S6F8CEpVK0Jr30/9U15DnUk8dJkRAsY+FL8UN9hv5bUMDHmY8Xntx1F+BDGhz35Az2cg0bRw
WoT9k3vLsgZjNlw9rxFiJ6vmIcgJVa9rOnY5r+a2ytX30CTXuW7ym8BURj35h5DdD20me/KInHNj
oZgdfJKuezWvldc8J9K/28SPbl1RUzQkD85gYrPUZbIfJCMhYpELBMvBIuZ5D+z5rR5xHLroELLW
3JZN/j5GDT2KHOywOTzETQnBwQOJb4hzxP2pMct3O7LEdkxOjaAJ37v2zUcS30/O1qpBXc0B6+ny
g4Sb0mRK04Mx2PDHug6lYxXd6xZppsjd975aiJFh91Im0QeIorgt4LxF0X0un1SDMXMS3JFTpEdq
YGgp0FrFUGBFhNhb9WjvTEJq4WIYajZXCpU56uNbq/ODlUOFjoAPaG/rZphK4OVNVQEJUJv4FMuP
3qXLaKTcY+wkOOdG2bzIet4hG8pJcaOnK6a1bUuiLK+EFW87W3RrRwR60xGoN1cRfD1jwZfx55Mv
RRsur2++Gd11/5wESByH9iWzw98FWrrsMkz0mwVgGX9eMijpKuiCEV5tFhnY3fHWBN70yNr+B3z5
Tz9zSTEq1C+dih1hLETD9EAHO1t/CxX2NsMElxoKAEto1xM1fvQEPNTKfwu6AJhas9YyvUt7Ouo6
alZ24I4ru25xg7j5Ftc3SZojYnb24r+n6Dz3SNSHFBs3YfeQQBtaTtxJbsoSNw9/ByPPlduGv+mo
/sg6F0byXF2cOH13e4ibVQ5IKfPY5DveSxbkZ6v8cHOUvtqLg4NtFbuqxb5LrOpduZif0wHzHLmN
3/uSXW8MYxE+PPLx0uCcKSe4HuU19bqQSoNIQUwMYy9Q9bqcasLapS43fNaQjZtx0x+64MXtUKQZ
NhVBbUr8lTFoFe5lDglpRngJISHUFkNVM/FcGJz9p/aBB3XS82iO2h+jP5+z0bjFwVCf5eyzf2VC
eXa1/OzSot3pdua0rrDbhud21O2dOO1HBk712m3Zagc2KNlCgaArq136zbYBepTC+KwiVPO+i/+z
INm0t41wR8Tet2Fyf1hh831qnZvLvQk9ztXPx8cyqcN1I9MTkAMj7QHR1fogc4BQXTwh3+QzcYP3
0GAF597RtfgKNN3VkWDQzfL0ixFq6dDpH91Y7kszvXbC+TBFcmGHYuxmZhUKJ/Y4t7+CkLowm76j
rln3iIf14gRBxq9E8mY2kLTG3NvYQ/0425M6papOVnAzxpuKqNSakrYHoZAoGvIzYreLAx+XKd9n
C4LXerAcez/Z1avXknovnHwrlX4KDB/eZe76G+Vt/SLlLp6/9ayEXgwCzWHmMfT5giioB/MaMa05
OHN0VzZtAmDxjQPy3XJwkVtTBVJeHrkf75VujnmPBUrSwQwf3WnCZyIsejAJRbKhEaTYez1DMKzt
7lT16XPgQMBk911U58Qk6CRYDB5O75NOhJg1GzBBj2U+wQKYkdbmBG2MTLKHQIuj7v2XWtvvNd+z
Tvzpu+5GHKyB3uuKkwuJJkXaWdfn0qG0DLPB2jklamItiBhfuCXOs/QoXGrU/XFhrEjyfdYe46Z8
SSn1q/RQud3P3rcuWY5BL3N7uWtG/IcWdYNno+9AN26WcCtk/iYFoeneBGN6JqF6LPqtJonlhM6s
PBWOUx185W4Sqoa1l+MyzCnssbQjr+/jAJf0lB2kW5FNgC+t9YdbYlZMLxJE6nkyJ/i6yuJWBfBG
Xb4TodcMEXMK8lfXzCccaTUZL+PrNCE9DiWyZOEtLAkPxoHfJz+NoRm2VnFxxtI6zqNaZmB4IPLA
f0QdoTY9GxyDDdXJJ3kmY0fY1RNXeVpv60L/9qcSMYNlkjFaDESuVQYxlSLMkdeO8rVJYAJ00nny
HbrexNM8jeS6YS81LlaLxLrO8IOOLVbBfjlkyZJ03+LBI6WwBCksfVzGcURNoZo1sDySDurTKDDU
9LDBRkkCVpWBR2/tO3UexU9e0LKErqqs8ZBMA1uWoIZM0SkcEHkQrX086cEsq9PXwSxLUIjZBCcK
puM0f0eHkB08Wm9VkmLAXA4oifbEroLIMudfc69/zAZxDRkjB5avfj/qXD8mvMKCtFpfFt/YU+0m
J3mxfX9d1OZ99vLy2DbtCESc9SdpItjJEpREDUthcDXCavMj4DaCidi6DARsbtq4+YNLlAm9qEHM
FS+T20DRIUQ6M545g8Q2qGPn5hklXDabNTvJg19ja+BRRBG4LuiWgdOoXqMRUaCuIklIDoB0M6U6
M+XQYCuYQCTBFx0arBVD9mDAvrk6tvOszbJAj6to5I9gG+ICLE6Pk5AQ34DCA39BWz94RKvC0KUN
KBKZP3wUA4n10dRdZFGn23iCUKdnZndlV+2yRg0XVxp7VfXJOuL0xsm4wJJyo3j4UqwaESDeKTLS
gw98Rpvt1WXHeswkvdiE3NTGbuSSZj0AbgDRNRcfpeqx7RCEeBBJoB4V4olrVbdAtKCCW2kOvqUO
9Fp2iUvfwMcf2mVXad5T9osbt/7Rw1TQxQzNJGqch3Ga7YcwBOFu5+YAS0g8GKnHr53MqwaU67Aq
EUXKhZW1INqbSNE6TcPPCu5NTQjyo0hN+xGdXI/ZnL+xwjnTJCAMs8TsdqXbgdDQ3rGpF7RGMO2Y
UPtwzBtYHwGppTWl39giUGvLpH/kz0C0tWS6l34CAdPv+kPdfpOuism9Gj+9wrx30n/m9u3u/Xp4
J52dnE4reRlynBcOe1biJiP6QDNW/yD43bIgAsKpcP34v1QbXW2l8/0Y1+92Y9UH2xPw2anDGIV1
9SGza9i0PI+kVvrRVX+YlhyP+K22Dkm5ZZgQ5euPqPANkhyrqb+m1m0g1xVS6TLtluGTrUfrcWhY
BKyQcDWKTG/VNE20AdecquKY2HDvJxxtNuSHIUbXNpV+SCHG3XiOb02UxCfuFc5piHAWkWaNQAEk
iswXewbFYMHmay1CFtG2BjWLy4TuWppaPwOVzYCypwkpK7sfj3RWXBT9e6zTdidckAx5bIEFjt7R
lZE6GqSvw2R8E45odwN+rEPRTIcqEgIOKIcUqQrWlo+8zsYffm9a6ygw9rlbeSdbBc3N04Br+yaZ
3rIAKwR+a+K1q/doCUw2maOYRMrAWA6IkM9c4xkecuN0L3EVlj8qE+RnW8/VY1b7XK5ezJnYUEdl
OXQsZn3HPoMmkzw10aNP1vtTEA+vnj95aAv0TpZpda4DlMjTyPUyBIX9qhOHomI8FISwMkzLvUPR
zT/K5Wd2fpSCfhJM8Gw/WQFPzeeguoxIPzbaqEnYqlZlZkQ/c+nlm8weSB1oFe5kH3avp+fxgIr5
hxaZBdYzcNlmQgnzPPDQ8zzuc274T1k3BvsgrqJtzIAarWQq92ZG0dXcctPYNGnvQ5bKg4dO+f5D
ZpSHPNkOynGuZeNFT8i/gttUlruuoFO4hEa7u4nrhKYv7SIji59Ck4mE8nHn9E10rcYvPHiovxHM
h1jcCB8Gq7j7dAxWsAK+x/YIWLb4TIxh3Nt19WOeYMd0MzG2Ua9pjYQ5UHqZ9PUuJzeL3X4KFbNr
5IhkgkniXHiMEyV0gWIamHZ0JfoFS1ZrG6fp1ZhVP2ysBv91XqeYkJ2kX6WNbHezQh8gI8j6TPyH
jWY1gU8AFUFK4TDxDOJrOHUpxuuGYR5sqLoLy1sn5qeKtwQ3jdFey87666Azvz9abXjJ3fyHM/Tu
XjR1d/064AfCrD5W30q7eYRjlh/iWnTXdDnE/gJDb6pSQ68On6++W84Hxr766pSjBtTH4evh1wFC
6wMqwIvqscs2ZfDXf/jzI2bhRThEt2Hy2WNadreuZXXIxqy4VHYy37MGRQCafRpjTaS3+dDNd6fQ
3m2srypLzbsTEts2Ozy/r4eT7Mx7sXyT0zunbAapjCLpIc7GGegYf/8t8A+dT+wyjmFypqoIFYrT
hwQwD/IpGRo4qGM22jsrAyllVACL3CIiAz3N7HupkUrRHgHbEPjHlOvmHEpDn8sSHUVWRsXGGzJ9
DtAKk+yyfNjiUT4nUzXQgFpm3m3QnZPaYGAcZ05zRrSxfMbIIccYCSgg7t7dWZRTd/766L8PRFTC
3W/h9liG0Z6xFjxQz8MkdqcavsPimWxEa2ymGitfZLrZgkv3NRtFqh2HoG5aW0U+s51MFtiRU53z
Xlfnbo7q89fDr0MWd7gXLQH9dALnM6ObIqNMHYfWtO9h+piO4/Q0RDjtMDS/zNppvqWC3bV/k2mV
PCRNJr7pZq9if36pAoV6uPzM13VOZrIblNOuHtNxW6fA0gjZeuop9V5iP352q9K4+TrOX4aCJ+6x
Uz9ZmAzphiWncAoMfEMFdmFvxt0l8bAWxMZdAw/SrCEIuyKP7SPo8vi7bdbX1r13Ln0yWl/xZlSx
AjFCrmbuBDBTtEtEdcOLVTcRA8y8IFG5lo8euefvbhMzo08wHhv+/GF0wBDcsTWBHNw95wGPDtnj
ZnNLIhm/6sK8JnHiXLrWJT+iFa9uyq1lVG+NiOybEmhjMhGsEx2mN2N6RxPjHIVBJE7hA1rqy/y5
5+V7NqNy23LXJn5suhVlNcFYPdl5nOxRx5CkYGZPHdPIrTcSNBPPAfsPTKt+W6yQMRx1bIDY8TKB
AtQ/TRXSq9ibEGrY0H3bdpsqhCkhEdFGOYMYdbjYhijYVhHGeKWY0tJ3XVUJpVFXFtO6oOW1Wa5D
r6DeJkX+bAScQsKUBnUxSh4CPpuQgI6svwaJR0FPok8cK30YLUbUrJtI2QMWJKy+p6aLAcHr19Qj
GgETNrtX5f9uYhfVei8QlLBIeg4aqjmg201TKLLS/hrysSfSx3Kgr1C2v7n8rd3agBgksom0BMFE
a+4tAiWj5HPw1CELAghn2kJDXYE0YucWeEs61UBQq+lv7BjDqw8HzHTKQ2dL+8D18Zh5NhK2kIDH
JfEPyRdtvJzkQleW4wpVDQTVxGVdVW+OHG8gubI4NbaBTvV+bvsHbCv42CfjIxNwwLIIX5vXpWDJ
xM4XXC0yQWFckV/Tzmm/7lAJbYUDyKaKeojGNVivvm/cbZvZehtkzk9o1K9Jj39TxpJ1vmsJIYw3
oq39zVQZ5SVqEO0q76xCe3quB3LVzAn8RkN4pduV+YHJEpdEhflQGiEIhpBVAQRsnRsPuui+DR4s
/crBB6kG06RtTLZGE5tHs53VdzJG90oRDKA64Fu56w5nav+VX840F4syu2vKOLY+8tTnZfUxY07k
TGMq+dN2AEpMhvOQe/i+sxoKCaqbXdiMHjF02a1v2Z7qMMnvbSMJXwc9mJVtc87NNn6dOqlINICI
wX2LqI1lkhgOIatbI/1THcrqPM8pptLKIIIqytPjtIwXoybjPRXpsPfKun5xVJ/s+oIUpJYCtxpC
KFWk0u91CQ/McfvqxXaL6mhHlHNfX3Xt+KluyGYs89hBTWmXL6Ia1JVJ6e+vR45buneJD78gkXlD
DOcEWiegHRrFBt6NeNfrZHqpYxU/l9x6vx6VUjUH4YMEdmlWMc8cX2SRRy8UaF8PtISEErLEb2vv
VzTKS02dgLiBrJ4gdd9jDxelj25SxSgcCahFXX7zoMhIhJQl2DGF+TOmM7EpJgvIn/Jeqm4siBJB
69TApyqXhYYpBcFWk10AQm+e/HixnVBMrlXcv5TSPpWzdcx8jI8jI0omX9QxM8NGuH70OArKktFP
riLgvlWJdVCXj5wm8TmXY8vcD99wKqbk0QvxYBR1AzZyeciEFTxkQ8PJb7Nsr/Oa8dnyha+vjp47
H9OE7frXQ9H27LB7ceukOV9aOVySeKgiOGV5+iCbB/b02W6UfrSx/HjcNhE2hzap+4cuH7BlJOo0
IPp8UFLoBxt4Erp6toEdtImvz1tVnRMvJJwTQYSQFe3nXswkojBhdVNo9o6LzbP270mH3KLsx4Mb
M7bTaU6jCiB9WmW0j/MqI7xFveu523seDMV+xFXhWjGWCvlhA1CqXXs+acHSadaeQVMfsk6FjDG7
GYIbaZCfjC64JDlt39ZGa5U5z2nBDNkkrRFbjgQrYX/T+cAIx/POxmct9dPIxdqGcfmSOVEDcov9
fNpoYkuW3qsSlXVh+78Wc03V/EFLQty/DkoCtqzh3Q0UXjAZy/7YTbRDmU9jmbfQx7LDlnU6scKL
4q5yzPOpS+8opJfRd+ZVOnW3d02v3GEkDOivrGuciJemZcIgh3A+VgUhKEk3Yj1M1EuX3a3Wfmy7
8mCQxn2ihKbYVdmrZyqb31FeQtkQiFfYp8JOYL6yuEMCBIiky/litq29koMMrhYLwGpJym6LARn2
BJQY4+KuG+VBlQjCpig9NeEW2UK6SVz3XkvSMMY6/h2O2TeKF23jFekoaLYV1ctDbA/X2TkwxAbm
LF+56D+jjE8MHZNPFRa0eHF0G7Qgq9RZTdl4pF34giQBKl4qNwG+egvHcmI8D6l+wmVxC6XNeTvu
NCcW2yW6I0O97wgloBZM/XZgol1se1WAZnREtE+rixqKYOel7Te217ekobMTWK/+0CU78rBffWv6
bK3U2/NDM2gyw4gFvvyhDBKn5FDf7WAKfhZt+MhNcqAYg+oWRQz3Ry7PLmfUbRQkARamceyR6LpG
eKPJnDPHa36iMHHf08rBH90ZyUGnpPtpzWh0aMN10rpPod1/FwaTv56ftm59c0s1++7ELRFZ/YJk
zwreedqn9aSDlTSI9SlZ1vHMEpWpifDsZ/NnMbc/EZWiFTPhJySpSUvCd7fodZt1gTK997KBzKbo
Iub+h1kQNTihkkWE4k5MDfOdizvCUs5TWECR0WlKmJt/ckyN7GlhKvtkw/ghw27Lv7sd9NRqzP+Y
bGZNg+AJjCTldcp+FzmUi36wklWSLENNYf+kuIb+WHxaJcDDckjvfULiZgarKEZaEk8uzDH4lYo1
S373azxXE8LGIZ5Ix2JNE0O7QrhNMdgSMW/Y1L5tIWln09FS3jGW7q52al6fnpVQ+6SoGVDmwN2b
aPXKRD5OMTR0Gym8Pd89o4NCnM4I+4Y/ZouLUcIDzSIX89aibQ+74A3v9CGLj72ir9eb43hNIRI6
WXY3nPBbWbW7cY4FqR/x7xr9dJmmPy3hnhJZdOCBxgsCSlLKTFB2LCUrm42L9TYvij+C5392wBcS
2TyXjuev5i45ZkvzF/V9RD4WeLzAguxV2l61mlzIARMQgCRls+7UebVpbaTuruG8ZyPGIGX+NOnx
bhzfe1YT86GYQVMHd1UVb1XRvGWmfO84pSQ/rCLVK2tjlKbh+N3KGAmENMH6nkhHSGyVVb3FvQH5
ZDWon44rcjJr6VXJfI7OI1wTSxkXO5b3oDLJharUu0y5wzONMif0M8sTmOvwlR1o4QOsiGrRU2a2
z2Ze3RykCiN9V4ZTbKfpAPuESnVegm1g2tFu8/axKJ4EDKI1raEHD+jBIegMiH/MacPsxe9tlPSI
LETv/Eb1eGvAxnMZbnpXUZpmlr3UlJtc4e/psuQY1fjJaUCcsLB0QEX9GqBfk3eIiguaBpQduVNc
A/bdZbJInOLvos3iTdgk9xLD/FZG4nPsnu2yjGFYAFNyuFn3balWLgYGt1+gsvBGoDadE6d9aQpW
9TxS8TYKgEAmrt7Y2vvD1MPDQMsPfYP9GqJvYwdZHiZXSNb6nHMbb0VhR7zM0dUtOWnb1pvWI0Xb
HKhDEROdMkji1SykHwtbMf21aGg0o6udKo10ZdJCF2it6zLY1g472wakszz4bfi9Uq+4V8etmBGY
6myoKGM9AJSCoe04XCZldS8pPYpuIOgGrlgpRYkyxP5FqGNEu40dLlydziBItInmXWRqi4Hn2p3K
5yIN0lXmgf7K0Hz6hvvTjToSJHuyKJJH1AewTasmIdQtOXfM/ongxD8WoomILbqhVq4RO40qApPs
bINmpNQAHGsgANi23O+YYoB4DBHjBk5D7l8NcX6gPlwldOoJApeYJjRSrDj78Dw6QOi3/BqNFvPU
T5TWCZre8ZuNfL8LB1i8rhqIU/N7kigAK6fd0gkvvPNAJPB2NLhpkBoO35o1YT9WxIJJhd2E/RKr
QciKkwXRwbFCtEmNdTKqjhhMIzwy7Ol3djV9dqbXUx8dqPrz0+wji25icMVWpC5ux28XtPro74zB
SZGbdEp5bRrTYh6X/yYlXl+qYVUv+3tflmezEfJU6unIwB22TUXUTQo9KYKTLh2P3n8lnixzliek
2UyUUDxiQx4JAC01mURDbhCHoQ0yTfno69BOoTxpOzGZrVnjxjZjqFxly/SxXg6UlcZp8OicR13b
bL2qjs5fXzDp6i5ZGMAejUvqsDLl/TIHtJmtiwISfvgL72h7NkZCQGdJNuTsP5a5SGnkk2jEHJ0U
QsNITxJlltPIE6Krvw7hzGhJYbhEuLCAH1iWtqXq8kMSJtCyEstpT7Oh21MYKnVoXSCDi0LGXQ60
5f/6yGgdApFw3Aon2xUFoVy1EjR3l4nRsBy+Pko9jETSLcCemfaPtMn9/8fUmS1HimRB9IswgwAC
eM19176+YJKqxL5DEPD1c6ixMZuXsu6qsm5JmUnc8Ot+/MS+w2WZlX0LCFGWaU/ryKerMhHxuVt+
+fdPYzcXh5B1kY6N+CyiKjkHEvipUU/H0OiiU0SvVjvWG5SzB0RDsUMefo/HiPIXJ5r5tRyBCzZN
9qbETGI2R21M//3xqHwaa+zcPs+OXx7EIC+p1Vj/90slZ+OcOGdyLslq5qG0C+pen//7i2X875+W
30vai+RFOnEPRlX79zd8nmyQawTlwpX/9O+3ssr1T7E6//sjPDD//1/493tmg9oZ9L3F+Ii1LJSz
vhtaJiBlpOGJhzVF02EJManp2XsF7XBfFbShu6RZX43GwU5ndva3TetQaGXZw8DqF2WNU92wo1+r
697zPDZAxbk4guZOPtZ+hS2sltN1hJZn1m168D1dHkczsrBcju6WA8N4VAzT67o08g9WPq/ODHU3
ELVzGdghGvW71LbcjDWU8H8r03+//NugspKPTyz9M5+5X7V1fyjCbCLyxxoJF8KsKfop+6tvBN11
gHAziK4//fvTtJXcR3J5nHRHE/C/vxHmGaV6Rhez3RrF0febT0MOFHxo7kdxeVUeoRy/o1bYrEH6
D7N58kX77gtsA14Asrpmh36NBd3VSFGM+dLHkwCjZcjq79ih47flEYlnNxF8s+m9DqmAj6S76zp7
ya9ZL54v8e7hgDAyMz9kGcaEWjKsGAlrCjE2AXSj+rVpziOGHQDRr0ks4cmSUpMthwVrbdJQPNMN
e5/PPdBqin1dDgYvob3D6iCpCe8ePchmdIjCimYit+cqUEe30EoOtbR/o0ExSA6wltMm+vKRR93Q
eLBTAO75xITH/uiY5cFVcDFNG3ghxQSSe3ahpzvog0Q5z6iI+wE1Em92BBCB6lG8LRxf7biVtAxZ
uFsOKOO0naADhzmts0HDnsSdt6aYf3oJedzpBAD9ob8yU8E+jRDZ25jMgitnZ6dqnswE95CV609t
0Y7saXYF2vmdQ3XEZPOSDrCX+wCCOqfXY5/Nd+bSO6pIyeEmrOyAdUwYXDhjHo2Qj1b4gmLznWGL
rPvys6wGFKHYzkiTVcuTWvw6lbWbUhivHhy/lp6ydd7BmBuPfdM2nEF4mlt9V1hhzqs3rmUp1lQ3
j1YE/W1I/5RFAUOYwTfs85oiW/PO9wbYuUtXiWJwd2pFFWOR/nHiBWXYNurJa55DUdxperUci06D
irgXt5ulup6Dd/A/lm+Ar8Al7sjPKovEXZHyPh6ng8pxQc7hcBoDpGaSk7O073h78J07VN0EVOOa
I3XSnL7KoyqV4+GYY2Ojhrx5q/RMEwKP7NxaatddgqARZZxMrnWLhbPnTo0DicmcNf051s7Wy2mj
KZIPXGu2F13mOJlQZ+a/VTNQy1jk2DQtCq7bSswIiv0hQTtrBAzSimee2ZEnDVLiscq/d1jpLdAa
ltrNnVNXN9mRTi/jiZ56VsZV51/54oBlyxttLk5LDV0diW/Db585064YmoOSfVM5HBm9y61timvc
pH/rYX5pmVE2CQm41NIraQK8bOpFunaOjdU+5AkKXx43dG7TpRIX/qGp2U7Srqrc5uhIunEaK3qO
nJ9urpuFjYrVLfxbt+Z3ZfWaLpDpETmzpFCCoSWvdrGS9onbdc4VA9K2YzV3XdkDipsRjkz/2lZc
6WA6lx4tZ9JnlmXpBJTTAofGe/dmx9g/GD8bLj8yAp2Vx/FaKOtljvtjXfkLPQ1zKKKc0y/VZWB4
3a5fdaMCQD+mjyiK91zrNqEDZX7UrbsePhKyzGfDz+/nAVJ3QICGxAAXS7k16uSm5nzcGg3SA7IU
t+fxFEWJ8SeefzKr+MgRajE0eR/VbP/xWSvqBJsKgcejiV4WkWujzUFSWf+WZTTROdgzB8UKgBD3
b21eiXKw7pgpy8U3CvldZjj/xfw+wT61p/wls+I7O8MPbVsY6QV9TPj1gPBOjndIEMGGKHqu3X5x
V5Yw0iAVdampd34JljhWYOgny7pLupQeANWcOKPz52FgEcsMzuql+kqqztkmB0cnlBkP0XNfakSg
DkopnpelvJM1oGU6X7V2v0e7emYSbTfT1H33rviwSJ5XFCJ7TX6wRy5XUXpWkbpzWnnJKOUsc5Yu
eTkr2getz6QAltyr13BMP9iVUjPUI/dOxY5gqsZijubTjY9jDUNkQYO4f3jgdLs2RSYnePHWdthk
U+PMT0fAiMfMUwblpm9SNk+U+gRDBRFPMILxGjY8oOYkcY4s4z7byRcrduWntmMt8TYKxL1C0l3H
bPxnoiWXZEy1l25541JPEcriUClQ0Cb9hGizGWAll3H9jakcRpcj3wDrXMywP2q/5EJN6Arx4NyJ
4SHSTooRL7zMc/YRWn+z0o5Z+gDoI1WzTzqbIWLxqnnQ1WPup6WcuG7SUk2rZdIgQlNEWzg0Ydcx
l+HUvRdSlVytoquXAjpB3qDtt/Qffc/9JU7RrvWo9coA6XAjV8B6S1Mk7A2PGFHppxHWbgBQ18vp
US0vaqzGL9XR4qI13G0utIxVPU/PlAPYQsJFFXeudfkUhBqQjvtu2pRadrn34BGmayr6J5uCQbsS
dFw71adhFuAayxRxwS5cXEHJS4tux5lMgfUN88fFrdJuI2oexdZiXdtEqXbvVIEGykZ1CsWS+bPO
bkIdr5GC/A4HUoIoV3KbA19ZlRzCHH8+pup6MFecsCUVLPEBihzuHCpNc/VWTTmLT928TR4DuMVw
xq2zNBnfq4oWi5CrYW3b1qpHMeLWTOdI3k3HqESSCF3vnUcOfyekiiH5iUOKWjy2Js1YPg+8E0AV
9gzM0y8+Nib6yhdMsCrl69R4rgMLJ33kx18BGVwU7/QuQz0UZICzELhqmSb32E6AYkeCUtSSU8fs
9DUr71IX+0+YrDqz/zXT/m2eKjh9NVWeNSOkFUBx15dJDwc5TIJJvnxL2TfANAKfh9HDqF+FYx6K
FsdRXqk3WZQvbOTZtiN3MErjMpGnyOcbb7nvmgsXPYUvnHl6b7Oa2ENgd6BUG/Q0l6PeuSHUcis0
b0LRDOF78TM1NXZkNiQJslsEtkBwKuRxXV0d8S6bKT7BRL3zTPXHhcDG18fiWHj0dZS44I3WO+qW
qidpT/1mHriBJxZ6tdE9jizmaKYz6Ovw7H5v3OwwK1epH40bmX0HHZoNV7mEbfg+UfPyeDbvzIQP
aSQN7+BYame6+R05jT3+MwNcK/BdAy+3HKJ2J3iyZjnPDwNYIczkyj+i3rNRBlklRP1Z+sXR9Jxk
HUTE1kNG1RVdN6g568EO2SDuI7M1L2PD19Ui2kzuiKs7RYIyaK6Y6pCCkb+DlMO5duKXuTZ7Yu+5
idPO+JXe3TQ1WFXmluxY1u1qjHt4ABkSRzvmDp+w0usaYAbuW4FvvIkrkmUpbVleu/WjGs2jlyhK
Ct7fNHK89KY6J4Fnrw23/jbYiGxb2kyliR0zlNzyY615nFapsy60bPdT/ckS8OzmbEkNW6ztFM//
lDNOeePRwCvJVi+sAeRTHmhF2V1aVZhKlX0XVHZLsbQLfjb9mZefhXANh7QqtSxvXRPScTb0awNJ
sJxZOYrxTUiL1QD84i4g4i4JFqwHo72fqmEbR/zcU7f+Y3M1XSMfP7ox/ZgBi9KJzc2KUEm2S1gx
qQ6ol3aMaxP7T0qgVLv5bxl6FEqcQIS4Kz1kH9yy3jKfRu7K/8ZRfmemKXtYCYPMbYvnZnZ+J1L+
G7g5d52IR56/3aVNpoILdENTSeNtrDkeMRtF9C/XRwsbMV0KtAdkQe1d80GjUtOJHbbUH2oA3lHS
/REtAvbYK0AP4/zUEu2SM9z/0GKcT6JnbH2KY1pdhuHa2ySdnZSocyucy9w09c7zgKb3M6PKIkb5
M+8A+rCKcPj1YoN3asxjwXOYKS14mEIDWSgpTuol7w0MFisPE2PvNQUIksZispl3/NCIQk7xEwe3
j/BBRKd6VtGE2dYrb5HtPQ0l2hvVwV+1T6e2DrCe1+MDujO2/sB9d70Rtiu9IS3WP5LaZoDqR3Xg
iM6Z5GGzNlpYzH0fUomFf56tYoA3uZWHLrAirkO8IvU4oltSKa+cQm+tkZqPwC/oOu8o9orFtHcK
4g8Y+zdpS9jHqsavtKV9yJtSE2dFTtVQbz1ZDGoEaj6ncIZE0aMEMd73pNBQxiZya5AQWNx9MsJw
KRCcAFWGaX0o6J4MPAoPmlurKoxxYf5Z1tgtO21BPT/OItqZDh0oJvC5VSn8FxVK85x4THd5mh2A
F8A6IjYzUXuRJbZ3DElxSU4ToxlGxCs3ubCreItHJsZWNuJYuwMdH5QVezK/4T+ERKEWORCyDlDI
mbzdTFPB4Ht7wTUQge1PBZU2Fe18UC4O5KHBBkk8kdISllKqwn5TEMFeeYYZnyTZdI05E2HHfSkJ
jNSUr8job+8DdmGgiHZVy5u/Ce5qp3rIHagfJE+fzTahJ5u4HKUQ3H4Faah1Z3Z7YWEpE0N/dEyQ
4N6U3KmYatKIHplxMKnRSeJryWeNHBL/S3A4u87iXjK78ymJ7OjbYz8wBJq2Pqqm5gWf1zn2vd/r
DJ+J+p4rRJDcQ5mujIGQ1ZB3a7xtqOk4jFygVKngHAzCpYtxNr/Z8ja7PGGzNJkjpn5znxnxn5RH
KHHW+QlyV8CVe/FHY3nl+JwEQbiA0vpqE1hVggWhuFc6EKe4sjXQGHBGnk73vPWuYWn89t1SrIvD
yNC4XPoIkiAmc36SvE/SsbnM/vDd6JmP4txQx8D+Ps0M9h5GbBN3tMCjAFkeO95atqTxhFd+03Yc
2r0bP7u6pqjMXqafeUZG6b656BU7WdHzJ300PCxpIKXJRtEOj7c6jA59JsGZL5vZGMcukz+WOo+w
4OwUxqnJnd/SdO69dv6unYQEzVTBacEX56BIraOoiNddYD4TC6QepMmHpykZX5VHh5rNMcmTgp4q
jY6J/MSmdC5YcoFL7UbcLu7Mpb3sUB+m4FyOfIsyE88aRyRANJFgNOr/+EUBnN7kawqs4ZFUAflo
L3oNw6UyRTsfeRk7a+n6cORNf9eGmsfNtAT8WvNDjm2+S+f+AXbkwdDoKUamtnJCtI8t8WnL7MNH
FMMvsAt7+yc3APBxOd8Dcynxd6/iUWS7SpcgcWJAqhiwyS1hdQJXHJJ++cufy50TcN8wM0/ssx5S
C4keQi8hInIdtYeEzAxBKUAxbkqtaS5t2t3sm637lywOox/8QEcF9dRzaNhLJ3TSRrL3i7KJblS8
KUHSfdd5x+s0BlwgiMScfT8lUFXWww7oEOMPpicScInFE4Y9mi1pd3bSKb5jQiQIm9Jmop9bL7XP
eZ2Q1XTzgw/UaC+HcInFcKAHunLOYS+fkxFDVm7Ad48jrrIzeHJtlKSZt3y9RzIb7UPqxxRejd6t
TzHuZ85MF1bpsauJuVWpusVFBS1iq8ndL3SeM1gJTk8jqPZu8y0Q3DObMuaK4o+kGDl7Le8sWxC0
bYWVsuz938aV3T7o54/Z++AKR/I4wruZZcOpKllzGk2b7HJCHJsSmPuOgMM7YiwZwoC1P6PWbkAl
obuDEXT0fE1xNrSmIOdrBUyWY0G8JgXFXAVV5HZoPdi4yaigUMMmSr4T0InnFob/yWah1tOMaja8
uW0yRbgEpgQQT3PKQQCs2H5SzhF3J8yZHvMc/8URcxEt8wkhIK5+FamrTcgBBLcpXM1m0nFPNmFH
lfYm463ymmRMZtPMmp5bD5dckR9Qmw7ajui5LpeGMIdIa4SbknJ6TUN1jnXWhqSNroo55Cf3+n6T
RHpaxTM+kkKQUrIVqnvainIvUjKYMzL3MM7voncfhZmzhSvzW+g0+xSpbp0rWtkIpHbHOEjP7oIj
byqScvZARZ10AaoZDoOnZFMeS+jjXTqdyfjHFx+2PiUl4hCWMd2JboTqarTBZnSAMvlBBWJ8yL8n
ICdnB68zjkUmApibXUT8wFe62iGy+qe23k/WcEkd9pZR1hBZAsNshq48OlPTrsyWloqA3pBV2c/P
INbyrVBcoTOvei9GUvtdSjkaDvWWDPHB8Xs8uJl3z725XI/q2W9d78FtspPhsq5PoL7kunzvDcTy
MeNGzd4xx5QOjy3VoArSjhZobZxmBZwYPABlkYLgDQ2BZYClaxjYcZqJvXPmgdspb4O1NxNomXRI
CxacviadXqUa8VpEvIYlzWHOUqcVTQ+5aQ0Q3tWwlUYYH2UOScwP6b30fGOVZ+qDXPyusI625Y77
Rj22OcQs3bFkDJnxmMCSkuUtSPYxt7/5Ej8AK51HhxySqR5wNnz6KvooXdB6hTxwy7UNlNqmHX7D
iosfjz+MRolDuSk0vMiQT2Gb9c8mKKVVICu5l4Z/9sv6mlTCoeDb/GznEA25BMA0Ak3Yazf8aGuT
18OKPq2FN6Ehv+FLmi1UIY7IwcPFWsIxZR91FA7aolKvUg8Mcz5mv8reWy5dGqwtyQgoBxE2LsDb
I3JzD+Yy3pBFrHknKrWY7Nr0WGBZW7UJHZDwuJYPIFnsyCKTGixox5VV+P0qKsl5xCFXDmHTE2sX
1DNw2vNS0PUom/7Ratg5FEumHCs+J9RzEGDJJNektyjQ+S4BcY9ii5rnvWq7PTQ6m3hbliYoTPfA
6KnXpoMa0cNHaCJ8RTOxlXXdu0BfSzLemVdsvBLWr4uxXkVdsvXDnKk9sl+NQqcXtQkCipmD0KQw
rWzwU9Mz6Mz1pfM6nMGgdVKHp7bpJJw9wbuSlPzWGZHa0UypN5M9nbWujROuKY5dXu0HU1dXXZ+m
mglZdXa0D9pi3kIAF+y1ix2SMSCIPPnGxJeRV6Hte2zks9uqN7/I39uiMzgxUB914DsbjzC9ldMQ
5wjgVIvAl7iuuyGMMqyHeiyvXjmcNf7tg8/S9mxV/mc0Oly9WUBvHR7MFKoaobU0l2JbRalnAqrx
QJph95pSzFgGB94q7Q2VG8ZHd6gKcSZdB9kOW4RkYDmwb6HAe6zEmTUPFtiUMDf8X6SNoo+Pk59+
dSGDKhFFXLUu02yAXDFThBVNh7Ec3yN4YUVFWVGehxZVEz6sMBM9pDc9tYICnB2BFCuWEMPbkFvG
QVEpZcfUhgWw5PJYltQSei4kCYbGIqXMda4CRZRuSp+0Md0XbXiZCFQ8e6P4MmPBXOfgPXRF4O49
RXJtye2Qjlfm/GuD6qQ/qiGoZtUPlvDjo1inM6gRj6R0HPwYMWYLYfHYdcvpPpgYcQe3/Uyx81/w
xTjKu9MjLMJEH4HBbcBxIHAV2TPWneyRnTz9dl58n8UJWIkixNpiThQeL09ohoGrraeFHOeGu5oR
PTQFn64UQw6po3Cgt8/VQ3qN3fFb2oA7vKEyj8p0MY7hMI4FAxd1XSTtgdtuAD1mzElo5byrtEOz
LVD6P0Av/rQ0DJyaifNah4ApwFCtgMNcgs539oAHixW0YmZVp77qIqM1B7I8hgIKO4uOsUnpi39P
/1FxaQwuTMWozL3nu19JkzMZiRDfBzRpgkEzim80rI04EUcepaF3nHoJyXPRQnQvB1z74Z67pe/N
S8igpV3ZglzQtuJV5ihUIQvWVd8MX5FJiiKp3V3cf0cNGXQdd0fptM9G2ed0RiZfUWkcvUGFKBrJ
86zFc+H8NaU8OUr/5ANVdDUDFTMqgnoLwS7IQPXmGdQ9H69PAO2b4e1czJT0Fg7x4Oo7BX/YVeLY
CkrlGv9Bq1+oDy16BgbSoroLuQUTWrhZg8VT3Q3zzcTVnrdcRbyP4umK4I7O9fuQVrc+xzpgRi3b
gVo4bLFab1vI7qEnqjh2qO2Yhj8RikHPaRpZ6b1k+qGSOSwP9cDYrSBdast5ihJ+uHKAtDfSwWFS
yrYeC4eX4sPUTn4YZta0AZQDRDS2Cq1B9WnJBF6j/Yy0KYYdP1Mr61jF+9Zv1Bch3WBArj0xPBYU
nhQcTRilOyzdHWNKADezWZpm5uyIs4Wd2YQ4VERpdoMASe6Td6bjtkjUHOMDPVjsQ9AX7e+ww+qU
ZGhnYZJ9x/Zkb6p8oeY1p0aXD2FDl7tnusaKR5nBsahobvP6C/RTbM2xtNd8Bn5my3iO7LI8LV90
lqQP4WSMWFahskAzQwhKSgJT8jR69oyzwoUAZ/H4iPvLqNQLf01Rj31pnJ4WyJbCzYB3NuXF1ux1
u7R0f3I4xv6cUhdKmG+1BLzzHsSm7QYjDTe5XnUJG6HOj254f3+7FnJhRMmvKuY/GfMtJUvEkILU
RtLum8eULw4Unjhl2ciZ1qNQumaHLpYBJcphgrK0fC1y3zyZUf25eDF5BddVarJeMKcvpwLxqssJ
5SLsaKhzvQ+bQp917Y94gYtkTVY33uVtmu1TOC0tUyUGozE/omOApDO4P2CjxDPYRn8qrSLSGXOK
TvcY4HwYcp4vfjEUG55saj2YeKatPOKTwgr3oUu9t4wr4QoYKtkqmvFqgnSNFe8YC/wo/vE6cdZ+
9T2Jge632uGjyY+poG6LxNBfgYUPb1G7NXJuyz43J34oT2yFgCK09H8S2GHpr/leyRPHsfd3ROXV
/GTBOU7Mw/pv0mMetLj7uQyw1CpLnD69RIYp2Y9EDSK7szMEt18/LKZ9Mkf+GuQuANR0vseTdbJc
vQZbRJCiFmyRkxgvsY2LnRpLVgFZL3nDOIKNX4xcAwVhBrrpu8VX0b63bvGpVfxQ2ajgyou6TVCn
30PulviuWKlQAlXTZx3RzW73tLTn72HUsvIvE2ff50+ZogLRg5F1KK3gACpiBcTBW8NrKTHc2h9+
7WPM4PyPbP9vFg7VZyK9r9SFdRWUYXFW4XwDC3kKsyY5dLVN62F4bfOOz3kJyiZH6LOF8YyB71V1
r37Ez4isDyVlEAjOc4DHNXhJteUeNKmKvcyG69wMf7oo+5wnAXwlpvq2ND8lW02gVt16NniWMM87
FKhbsFmSN/AP7BDYwIQF1QglGett7Z4xq/dYfsz3Sr27mrRLUzTntrGadRfty9GyThkJ24gnBebZ
klWjBfQ9qryvoRJPzay/YlFc0paPo2sgvtkq2hVj5pzS7A0YzamfmvfaIAfTK1yEDnVeefyYAgUq
ehannpfdV3UJATic7rNutPEqgpJVBbzNuO8PoskokJzqrcNpiA3Dxeg+MGEG5W/YhBWNl95rx4jG
s2s/2bF38pBz0yT76dWyRmCi25pe8aG0ScL3Iuo4u5vr7sZm/2Ou+5suqQLPInc3L+YtL7YpOu1J
XzcSRyfKJTEvZ2cBlrQzZiu7/ihzKrTrGvnZR7ZAWn7Dp/3El3X0u/Y+YV+VqwKDGv5m2D/dRlXy
yifp24RPgcOV2ueMu6TTWye4tx+h4lNpyxRwpRm3ZAxq8ocqIYOi/3bt+8zeKuLVWNl+Eu+6enp3
Zf68eHXnwL1qv4Oim+TfI7mbtVM811gfLDsND65fcMjY/kXyUO58GR9KLyXEi9+MZdmvFDzZ8pLV
58L3GKLyYYQgybxjUUSvd8LP1TkuUOnx6u5NFFvsF85rF4N66MzgNaHT5S7XL7VX8F7mLiWKbFn8
0ZHa+XvH4S3LM383EG9F2epuvhHyn4KdGzeDQaMHoA3V2K9DOGDu7GEdTw1uPj0nFz6E/JCp5Brx
LEbRoLFMIm+48ZWqnuaWwdHAGuqtY4uEbOVYaKpJR1kl9r117jThXnmk4iVNmBgp5qc5Dr/IqGS7
NsivSc2fGFQlxmZ/ItxVIdTpX9Oq2VODC6No1D4mY7EL+pGbfR2mLAcYA7RJ3MOR2HaAlwUiPeZp
eLGnyNtbcfymLKgrExG85bnQcbJqXB/5O+YCD3W6YR6OoYJWPjq7bDpnHSxUhwKFmVo3UDC98C4Z
H8xNgZopA5wZtqSQzVUbPx0tnt9YWbkcLT8zxNeAks1IrqfQ4W43VOzk43WdOuLUdOKJd9+LyIcN
m4Uagaw1z3wa4B95X06/IKPLgaq3u35oGZijHOXO/pjglq2Ff6yyYHyUXXArDTvhg+0Teu6TX1HM
v3Iu5lPVcoCHQhxcoZ4qnlthoheDKMPJpKSkwnhRFjy8eq4PS0ctNRyA3JdvVZu9zxGTfitjgGMd
TBvDoLi1ElO3jar5fkaD2YzBPmLygzbDTWao8pM/tskWLo5vAGSpw9voY6qu0K0jPGJopD4FqLbx
4lQefjNJzxqMLAmIgppS3NK8GzlOLHErXdwymV/3aMMStvC0j/CK2aQFtlTbsAKZmjvXMj69ifXV
3HAbJY9HoyUwSl4yzFNpQ4Ibj499js0F8xZwVOPUXSkE2VXDNRQCjXPUeAg6fypxmMX0vjgxpjSh
ychODbdAyTdoC4X5eChBf4k42tolhKUKF+3OwDlrlcwNKgXPncDYuEsAEPmwlYyFNgkbZNzkEb7y
FjzCTXSBj5/YwadQ4fAYh97f1Isa22JiqhzxM9VU/xX+xZ3wazUhg86/ySW/swauRwN8KIglmJNc
NqDd0M/bEi/qIcGkSWLBYJ+YdTfRxM9DHRvHlNTtwJVWMWpqy9phhoiPOq0Br9gwVWyNo7Kt3zkW
eG4blOWmt8yyWQs4wWtdDa/BoMDJwxciwH3JK1hNYZq86LpEoZ6cw9Kp23R3lCCpVYytPa7FKy1E
FJwiSQr/WtqM+pEyDwMFuZjLMt7NFHWsRoJnLIR2QlGhsxiXE8PlUduZOy3wD0iuIkVovzv0fWzq
0n7UKbhzIcTFqIePwVU/YYTDDlbJJQvjF2jTLrCO8bVKkVQyl08mToevOB0e5g7ztjPUa8XbPxuo
6MkMdqO8VV8rBpUtgYxXI86o0+b0zvLqPV2ClZY48ax6EAYbqUlY10525U4WxRON0RvSCqkq9gVd
aYaHAyjS6uKzyUYGiX9KY7qzwqk7zERnlPIeKy6uW6v3z6Us7rJq/O6IoQ99iNQgvG2QdXKd1Mi/
vEFSTAb9xZ95cmAHvjO+YHjwkbEx+ZiOdc2KryXql43qwarNJ7ui0iawa5aX6byXNBwdUBFusUtN
dzVsqLnl8ySLq9DjkTU+fydxwZqL7DZ07Ykud8etfscGahIfJmg8UjzkWFSWq4oFBgYwZTapvY8q
t2rn/haWLTyg5M0xGwof+5sJ/q0x/laeBrDizD4v5WEE4yVwODL1QU3vLf0iJ+NqtwQzoejYNd8R
bpaYPV3Yoc5NTbNO/Ogv+S1nFznNQ2WI+2WhJQvm8RxfMhMdTJoRV8MM62RbGOa5VLAzHUc9zCmd
lrX1UAeyX7kEmYc2eA64wIBQlM+Tz8AbK8idmOwerKr/mAqDhWiNgqKmMPmgo5PUGgBMHNdSvNaN
wTA5psd0DljAz8O0jcpyS/rsPukysmB21X12WcnuItYL93A+Tcq/BQiyeCgqdstZyprV8r/9xG+O
w2QFD8rsiImJ7KNr+xAxPsOPvPxVtzE3liANVIghuphoK9SFIyDUHRWdsSG7J6fVNzUg5mDsOyhA
aWeTUP5TkESnElb5e+gPL6Z2nyaRPEphdoeoTwgbanrh8TgcYuX6zw02qEtSBAOmCcoe63rAYwU1
aTKy8mb10nz00uSJvzl+eAPMtrCvBbW5bksYuS4/fOs7JRH5JsicniRJ9c1oLSNYyWU8sdr+jFNq
nxexfETivB9Gu/yoJ5j9KfiSPYu96oNLykY6YXdrguS9iUX8gOMao3fgvQjUK04UwaDkQcof2QQB
bSk+kkkEy7lTn70qyN5MJI5p+b9aQ+IcRMX1P27qi926waNg2cTukMywNSFOUlkqkSG/IhbmohsE
44DLWVX48wt9O7SILRWZHp4wEpjxC6cPFcZTWW/++69z7558EwvVv3/N2yq4Znbw0bPcOGkvK9ap
11r3s+Od8sxvCZwa06PNs8HxK6IpADz3YDv6jdm9JakNAysmqRPwMaqjzHsJcjd9qhN2Em1TXqdk
/u2mZqMMAv3G4pvOENlGi3nfpirNBwfJFoD9ng1TgrsjDRM2hHpAddrr7D3C1Ie775uy3BgR1oyK
aQJsnLUyjfjkGBTCqnyZfMP8o2CQAICy7lRbPpbWQcStfxe1HwQkw0U+p3hrukZ5TJPAjEN8RECs
zAF7mvfTOBXJHEkSspm2mJpxOBT4f8fA+tEYrUWAhBZMJzSkF9Hjjx1k/lda+hOu/C2MFWozTk8w
D9wULMUWfNz10E5XjaBuHm/Dl9lMuPY8m2nBfhCFfIubSu0zskmQpIgtedHyfZjfvZwvfmrcR8r4
MQyd7EqBzGIPb2Y8/1ae8zpm+IEs1byFZvWbJfVhmMwXa8rUOpP2u41JdK0xefaG47BJ0wDSsIEH
A6JOragPBg5yrEXwZzCaiTL79dg4ycIDaFatk30ZFhohk3GcSGNl66zZiqY5Ylh77wb9UwbhjkF6
ZbmdXPm+bLcWZmUUAArfTV1uStv6D3vnsSM5kmXRX2n0ng2SRjnAbMK1h9aRsSFCUpNGLb5+DrMH
3VHsdA9MrGdTQGZVkU5hRrP37j1335gGrdbWAY0TwdZAhtyUKL0VzJO1shnr7N1VbVibBhFfLtr/
HAmGzu/1dOesrMM30h5ihTgLnS4i36xsR1UQfptK711Y1wlN2UU8oo4WfUjNHGBOSMkCfaoGYio1
xjWQ7GvHRfEyem+ja7G9wA2TBNctS9l4LO1F1BGWEsKp8otLETxrDpVtIiURIbPAPrE7a5uzsNEt
1sZKnD4bvoF3MTUzaNbt0k7xk+YCzGBDZR4ZtLIzDPisyrmcSuKTykKDytNV9gL3w3bsRiLIk0Jl
L+A7WPBxuRpwlOv+hY5Ws2o1d69sddTK8L8obebZkhvPvR26XVqVZxngwgjnDvgNIkETbSFYADXe
FY2RG5d6bSfFUi0h+9e5J/CSB9djDEhuVD7UquXbkSyrJn/zHQusHmL+Ot7pQ81ybJKLDxZFpPK6
c1lRYuW6LAKse+xWbl1decbLvO1B93aUUjpUN1MiLONTXbuVf50P0V2RVuSdswKo5F0YaOchHusT
T1MStujG3fRkDYEGV5jJXasiKVUzcFUqQvYIbQNs8EVlMtNRILrtHX1H/eyxda0L03UQtmS/EoRQ
izRUb8Kg2Flpj43evTDMDPxOdGdAGtYL+zat/Eunsl4Qp9969rUs+BpRzFXXIKNGlJTVL8cZLsBU
YRpV9OXY8EmFZMy3UDuFvLhgTlhEzpitQCqNJ8JUV6CAHqEFOCPXo19ghEVhq4+E7w06V+ejddEs
dRdl2L6FfGgw/BlKl5JEAhKNJ3jixJGPqEh7Ue2QQqpl7nQnWrHdWXW4CU9i706tbpM4/0jbhsBz
KWjUJJdqIBh3+nDuJtaJb7r3IpJAKCoch6xrHJZrC8e03LUzNBLEI+9zU12z1v9MKx1gmzYOi0qh
R6+b0UXVxae8/cBL1Q+zDabeRb8L7cvGxj/gUyRQsNcH6SAm6CJTS7SwbWT9ox5c+JW+MnSISAic
Fj1ARmwpuS4Il56si164j8yIxhV8nsrPkLSIXRq0REcP+UbT67cYQhDKKmpQEYOvyCiENv02D1z7
JnXCp7Ln024xhE6AVQ1siCTdBUQHkZJt6tza2oOL7S/PnvHXVfTEm7NOQKK1WlpgUq+uWfyWJ/W9
LhDK1fa46WOeWTeemhrGXyYF2noEq7BSp3k0ej2usSJDNO0hTnPYsgAWx8qMFU8sx1g5tW0fVoPq
gl1zKMMErga5ZgcZnAqmNoRrU9DTYGmGAzZu7mUis20ExERNshtt1CBkZUTehGrygDn+NMJU8KqD
Re3iIF36NiNsVLIPvyzbtWOiQfcrOncivMAJWVzYdh3etLZzWeXtJTEBmNYj7Y1ddbZvEWGvXEAH
bAYAXeL0ufJp/vehtZEeFhLpuYsY/VYLqWFpu8op4kxIVk54NhFI9jJN9P0w2E9qSJtRySmtqSrN
4ibx08sqSPZq15PeO4SLzDXjGxH7Z1hoaHub9KhwZG0CIzwz3SJeKrHpgVE0im2YsQeHoSCvbZQP
oZWCBM4QnqXU3qjwoJzU7JjlB7HUeB59j3UsyWdCWaAMnCAqYo2d1z7PyPAYPVY3eYt/Ct7MOYys
fd8rZG4IauujheVO6z9UT2bIW40V9Az8jAaiWLrStTEiinX6F9ts2Zz4U0xdh6y7kCMIEeAbbGlg
XwWJeQXOb02B+LUXQ7WJ0X6eNxqSjxi8N9RC+iLQtE7wMNGQFKPDZXjFRvEuCtVEVzGQjYqf0uZb
0LFUXnkGfEn2qfCYupoFdavT69BuzVK6mzyxL2MT0Ajf/5WRd0zzPjMHZZ+FrSNIs1PXP8kKO78o
2uSdDmC4hly9U2QUnadJ9pgKPny1j2eHndDCwky79Or01cakVrXM0Gmx1Lnd+LXlVQ1bfaGikVjq
ETaFxGRx5/VIlQaLDrczJB9FSCJ02ENQw213bjO+T+vqLdUwWmuhyxTrsa0G9ruwXg2EEwjkqk+l
wBPTOMl9pMfNTZTIszwNkis7LYELu6HcFBmaP6Gol32pqES5+yVFGudaL7vmmuxRkg/0It/2w0at
/G5RQ31y0+pd6WBH+3b56bRVelXb/SsQ1fBKKZ7bEt69Qhd/Et/AVGxIQouSpWFMwQF4rFYjf9VV
4jNMVJa2hV2gimTyTWjLosF4YA7L12hrPvuEzbqlvvYwOya9GNMV37uMnK12xNsZBB9+45Jy5JWX
fVTeZqNt75tsAlm5+dWYM+MnpAB6toJCT/jU/TttZcIbWihKC1iC3nSLDVQUEsr/6N2gyV/1Y8+I
8MrHQL7rGs3gUpc3rg3hp8CHia/iZowhU2R2ri0ZEXcp3ZPUa6NVSa1QDXGC63Q7q/oRWRPauABV
hFt61vQ5vS+i8QmsM+IvrZkWmpPPyWSZF3c7IQiMSqR/L1rTv64qgneg5hTUsZaGYkEzpdFa6y6i
WU/T2YrpYpsPXY7BDVGD03flLiOz7wkp7Eq6XXjPJz65GGrzAarV0q6gtWatTwBeHt8UtkPkGAow
aVqSki39QztQ4xvdlMmurQdeCih5N7//Wx9nMc0Cdnh1cvH7r9Xp3wlf3kRVOp79/h9LS3Yg2IYl
bvyBD6ZprwlhA8IxCO1KpiwObaoKCotQrVZZlxjJVYOO/pRN4wWYkV9tRNhPGXQGyeHOm2cpFbAT
1B/APcXCK1S5Bs77YicpM+hFqGYWZXQNtphe9Y9jR+etxHyoUTyNXd3f5L2iLWIzTtYmdZDG0veq
lSMma/2NxmSyLxUyDhWIY0MCdztrafZ4rvoMsA4oU1s/dHmiwsaL+nWf25dZctPh97YV9yIOrVWe
qy4TpL80pPqa9m96flU0jVzmtu+yFykuHachSE8sYCgrhJ/WqCiiqd80UES3kUeC6nXfUucaZckq
iZz4iXCwUXZ0qHssqsQZJNuM75dXB3tf5toL/zsRbR1VGFc0p7Fq6QiuMmXvQ41zRLesoANRlFRY
wVBwzsAoNV2hot9v7H1r0JSrfVCSoQ1KbKytG9Dy2VXTR+qDyN8L9EKbVO/wuufNYxvE8qyP6i26
ZVQn5CIaJaEphV+4K5mrZ6VOKYI+BhX1NH5q06g6rVNtuBbCljxhpnuJzpaE7n7jDgVsEp0OgmVL
0P5kXKpwOPhIvBLLy3fdedddlqZujFc/L7UXK4lokfGljL3HOshiYH6lf68J503PqkcJI39VVjb3
M30RMUYGISYcUrr0zIotctZiQI26J2ugD+9K/QSwFJiuUZxXanpdurdJG6c7Q8cumZhpeS+kQe2f
/3fhe/suwPJT6CH8qRQxcY7/7MToBcuKyLzvkNdA6oLuCdpz3fjMaI7Im7M2fHJC81PRR4GRDzUU
3fYVTJEzG7ocHMMWQ2W4QfbBcKgi83rsuDNTq0/JlR6MnjxxNIGnmvS8NgsDPlH2nXQH+yPVJhNH
mlylKMtYhShXOuNsjZHlSeTBXcsKDfVkxwxFK21VC3pNmqXt0XCdhpr1Sqwbhw4ocTptdAeL5CmS
NElifOsndI/8VaLysdJkddplGFMUndo1GS8BAwEfw7ve0KXhRaKC84I8rb/QWvUlRAdyprn6eW2x
VB9BczFpAu0xR9zPdudTeQ2fSO0oCMlBEBPSzHXHYCKB0c03QDUtypQOWjleSpZnS2W0lZWInDWI
Bu4r4NGFppOBJZpwXbRFx9pE83C3kNzI1qtlNWzvtRidT6YVz2o1fOIDREgeEOFZsVtvwD8U+qlK
UsuZhmeMmsKnQWkT4wvtUqc0bmIgQ2xVMp42VeET07Vf27cRaf/OaAVgv1auakJ6MO35cuOhfD0J
nOpGFlX1aEOI6TvrzhurW6toXRw86iaHBb8cjYvBb9tdaWbBlaUi0PbxJIKnz921WeqXiKRylpU8
f/AR9OzgfGS4ji02sRN0trEtk1spMtYDtx5tKZyS9btiWN46UyycqKBnMc6d2gkrbLWMn1EXlRtd
JmfgE1nKGhUzkGZhC3XfjdrF65wQFU9xPFkNgpUCeXTO2hAkTDYe0J8Qqf1amimxLC7d+ah0ro2o
LFdWVSNs5LWMHMIO7BJjQtOmFiimBIo02lunUre6fV5omLVzslHQjd12lWKsRjW+AD34kIYUf+nH
O6dW34UbvwseYuyWFLx0tpgRjpqkl8CEUhypmGUQ/TGZR9orEE/iXKS0NiHCXZqUWKljdgr0uT50
rzAhBVj0OXLEcSiSIAIa4iXFWNVbVINqod6BY7ipAuPOx2KJfsbZJtJ+NOMeKTKRvLDCgTKW4NH4
jxEEeVZ1rj4/4LlN1roXrslgONUoXWx1w8CtAiqjCOp7L8h2Y5muC6t9cRtwkURKgB1v/Cvfj88C
h2mZNYTmjDddG21S6nCFr2+LwjottfIccx3MYix3EduksmKLmT452hKVrovCrNrXkGkWUVh+Bioq
znbae/jBtekmy7bqIRBmyCysArgJbEQiMMXlENBZ7MqlOTmpqyhIUBlU/YoMcI05KgQbvQo09NOF
nZHW4d3ZZvVmalqxHNTsyUiq4iUfvN3oqESCFUBrwTvWFWq6LOruLGgDlZzyMq7KNCWC1vDPSpm/
DAIbmouTxKtOKdo/OY56QRNy52lENjSu+UtrWWCWZntK4tmN49k3DWjpUuPNcdXyuWyCO9uKXzzD
XfMtXnVN95JGkThjjXcDJXvlvRBO/eAPkz2k638BSgLRMvhvosqnde+tlwNQ6wVELIh4biPvU5l9
eEqNywUfruB1iHrEpRqEERdzC3tb8YLGkCJYmq+kairQiHnzciQJdeDuSmkYK6r47IiLau04vNuy
NcUUEQFFr6n2sRVdAS4v6H15DxhRwzPas6uOotipOpjO1o5rvDVkBXl0aheqH+5I9rkWk5294iVa
FqZymVIUy9z+Tat66HCPamUiei8Kqg2JuQLaa/D4LwS640UpYV9maQa2s29f9KhZTfQ0MOj5R1GO
9wVLysjPz8lCRYcK2KLC69vL7lwbwJMHO5t9DB9HTBd1essCLtz2eYKriA1tpAbuKqNdvaCR290b
SYDolDlH4iLyy4Y1ISb82CKfWRcOEucUVXBTIh/WED6wSvAFjUGEBuVJiYYvHCmCNLLfJgmUw98F
sgGtIHM7/WuCWfPU86+aMhppqvYo1ohmshv6ei6NQlqJfP58gRIdZaG+G0lYWAUOH2uqKJ+GNe5T
pyzekykSis5VkZrVYx7KbBe3FS6vloZ3maJT9tkZGKb/krpm/cv0AnrouqvcIYJgbRxIuQnRbp60
k7mAZY63LI32zJvEBKyOiPvh1WEhSXHRiwMQBDZenaKWtya+99WAUvQS5sPV7zdH8qWF7/Hp5v1D
kmB3gbeCvYMVRKvSAEfPGF2pLFIu/BbVDcxNTbeuSQqg/qVIm0joHOom1OfQi+9iM6jWSZHSlmSh
Q2Wqpmwz0K337BDYnMNGKBoZtmXtX8jEBe2kVdsul2TbiUXCQFnQ2vWXlLyh91bmRaCr2l4Nb6jY
kPGrZfk1EEF9MyhNCKQmB6WM2ntp2XW2c0fKsoWt/hog7X6oDhDyutDIrAGbSc9QbIhp3hg406ew
NKqfdXJTJe21bzxoma09dsMjI/u0NVuokKWibTvf/MwiB3DGuKyMDJ2b7TBree9oy4EmumsEPEvV
vSzc9kaPMmNJsGhKYM6tn1PF9UbUtikszHYQ4HWU/iGikUyTCN9KBkbIjFhMagsHFFRe4NQNJp5k
HRYkG3fNRVUNhBFVMTpIDWl82SsnnbEOJV6GSjewALrMZRLlMwULWvU+pSi1AC6hiN5fky34As9l
UeXOfVBj7W8G9jUaxtY6znDvOI6gN1FeFxZVJ5qit0YTPuUqKVDsfs1t046n+MyR03njdRcXD4Dp
bgYHJXTUn9ce2Aizg9rvhtkAgQx4kRDuU7o2G5gO9RC9lDmiLqW6p7VMDzxErM5bts1QVozB06AV
yTlSXFwROnADxX6o5dXYFGJvpgNzHcjNBtPo2o5wLeN+Tiq/3rtZpO7jlpHjlTUOLls11hEtVqhO
2q6Ka14qH6WXHY3O1nd7H2kSN1O0Ic2/AORIzDeiMeFt2BnhOJ7yrKeFtWTxoS9MGws/E/ng482w
/Rv25d0+t+QVJs82TRuq0AG2okG9S5GGhx6zAX7zi1y2b2Zv3Tco5Ugxr9PFGBMrSDO1dzHbtOrb
gDVQzbWHrHwD0fOQyIKqhzBW0vJe/KEnIC/kjE1TXpaolvokfgySTcd2VfjpqW+jbCJJDmnLJLKL
zAs0UnjojeYhpsuPYAeLt6BgTlO03FXgJYtCWAu1Ss9BEj+nZn7qNzmin7Emki80sbh2OG00ZFpl
UF8EfUsPuDiTnnlTkERoqCra/yqEm+fTKIVGCOsW5RndCUpidRNcOaO+CUpiQ4LQxwh2hulk30YO
mG096HZuOWr7iCGGOLz096LI8pVDJ+ksqQw2obIvbjUYcGhvY0IeTHdj+x4Wf4HcBX8vNg6UGh65
73iYMeH1KpvXlOTqYR/WhG/Q89E2ejdwGp6HFrnnoRaxYorZ52QjpkEnVSkTl92SvgOpOJJOVsB+
OMzBiiblsMyVO9H1cPPy5MQaWakKUKxLe1RWg50PS2iuBWajdJH6QKC9KEookyGt0G3WGM3I/Qi4
wbVz5dXxGS5Q66IttS1fwGDTVOFjh6Sp7+VpOJbYaGlgWWX7Kw+QO7TCoUXvcjlpeVW0fCy70TlD
DsBgjUfSRrvkdnSIRgraX78Z7UiDu0XI1SD/O2PJieO2dU+anvhNZ8y3Vpq84lglyj31mXlswv6w
0Zy7lLmdoilJw/G0dRX6yoLoZqpFgc+lQllijCs7z6vKhV02b44foRFUXUR0tMcp5Hr1qhcSGAmV
RfIoi73JWLmtpgB3ikzksHNXEHci6uEWSzv/RNBLrU3zHkMreexT7GwoB/EJj+wcRg2TbMmc44/Q
M9oMWYbvs7MkganjRi+7MoZt0QBZsK37NmzKLU7ZeFfCz10bfmM+urJFXBGrr4M9Ffwcr78sHEee
xZWgvKKP6qv6aAVEqFaiM5c1SsZdHgZw293+QZNnSFD6R4hgkLDqoGYM8UesTOSBmka8/v1Hs6fY
AKg7PdM9y9h1sOp5M1F5teWLVXfK+b//EajW//6RfjTzg7D6zb//7t//ndWnaHNVynImHMDx5Pe/
wS6lnFc1j7wefv3+G5OchF3ZhUTu0a63YqRjlk9RSkkKB0FANr1UoPl1Agq//CMicPDLH6d/+/u/
82N94rEAlkMrAbdbB81aiM3Y1hPH0UDeC81mUZTxcGf07AiA53dI6TWUrlVPHdbI7FPmaW+nxdjk
YwPZTj/x0runkgykCVUtTiw9vCv95GbEWgQGR6Pm3007Auk/VaKpaYKIz3GUAJyiYtiPIy46BFLD
fkinIEC7m7RuTnpuVDEujI6yo6QbROkGlArGANZ4AVulVOI6KgPYA8Qc2OICSemHNIO3BPoeu+Ns
pZTKZpiEdkOGVsNxOvgplJkXXtuM50EQrpp8EjuHt3w07LVOHkOdA8FuiMpQq+a8zyU10RO7vA9l
1CwTxac7VrgvntyW1NVpz4U6aQP1hxr2t4yW2yCVd12h3aade6uOkIkkLi2vC59wnKDxIEgu0Fk+
C9AX4fCaSkpzpvxIc4C8EqqWzK9Di13mwCG8xqYd612oMQuEFAJMBeigRB3LmtrZ1ZrWs4yAVlYr
j5bRn8MsZhvQ9S91pK2VSDxEjnsGCbvaNo55p4nmRAtCPG0mSXTwn1dWQDZrgjjEsBBhdChgBF2g
WlofbQyEnggEFItrTw3d0+mXOFXySoUSVULD7rOM/HqFxxylTDkAFQ6SGzWY/EFasU1ZXwH022N/
4MvQPouA92OIdHAN0oIjgTlK0hbUrjQIPYKqbet5L1WIWTwhxmAFhAWq8FObjLd0qYqT1NEB2FiS
+6C7y7iRvwo81wOLwmXhcuRWTFk4AfYOpTQvVaW/xkQheDMxPChhL89+/4P1rkiWWWBthaOku3y0
5Fkx/cMBUbf/nY39/xnid4P8+O+/v+VNVpfDzYePeO8vkeAmCd6HQ8Qfwo86e0n/4//4Z4q4prr/
ICVcMw1K3K6mauSL/zNEXFP1f2iGYZH77qqY213S4f83Q1wX/0CUaxuqbrgWtVLH/VeEuPMP9hKG
67J/tV00+Kr+f0kQN/7+ty/x4YquoRi1SR+aBc9zTqzqSd7vS5pJso/p44rtl5twlScD6ou/Ib+9
guxdV//99+kQ//zb3TsJ6f869HTKL5n2tCs12mxJt9es4lxzBD3U+E0p/OefHV789fAS36xHJgLW
5AiHRFhoN4XDqoBV1eJnJ5gS17/8fhe5VtInUbdXgR8mGskIfZ5eJrEn1sdPwIP/4w3i5frLCaQS
Ox1rxL1pN+hFsHfVotq2PsGsff/NOQ49BPWv53As3JslaWbocQDEG7VOebUUDg111AvHL+PAKzS9
ol8vo8+ouBV6xYd4AK4ItZnlThgrJ8ePfuACnFmufd5KdSjMtN2HuSGhYVoOjSQb6XFPHvTxUxy6
AIbf1wsYvCG0SPVs9oNKdibCHkNxN8cPPR3iD2PAmR79l3eoi0NCRBCT7hM9V/Ut5fyq2jSaagsa
rB0d/iiFKLxIAx330PFTHrgae3Y1DlvLCKExC6FCpcFU58VGa6iDHD/6gcdhzy4I2VCp14i594Wp
n6O3v2x1IqwTxHfHj69Nw/cPd8yeTvzljln4aRMcAvW+KQaX4jhLg7bBRq+Zq3IoN7KsrwTJ4RVW
YYKT78dO3Tk5uTZR/M2IOXD/nNkP6DHZ4WzryWMcwU4MxlXh6p/HL256Z/9wbc50yi/XpuspJI2U
mHJ2fP67QvzwwolKUtItfKp7vQOXFEa4cJTGDcez4+ecHswfzmnOHpjh+34w2kNJAuR7pmfrEU/B
ON4PRf/NEzt0gtn9qiOKLrHSl/tGZe9EFwnb/rZt0zNExLvj13DgkZiz+5ZLibAi5BpsmuJmF56a
BJ4cP/SB99mcfUWoFcYU/DTyX31zL7viKrXcvZqKf66Y3vr/8j/gEP3HN/DAL3dmh3cZKnZUy2af
1ex3VIoSkf30o1/uzD5PGj5eSnM2kaEEH1mIF9TiWg9qcxXR6fzh1D77Qg0y7NuhKhpgGap9HWmD
t3UAKX1z7w+8Oc7s2+QnRh1A02uwvMGFkMVZwTSfA5aG/GZ/s0o4MOTs2cdJSrLPMDtwDvIX4H5J
6DxKX3sPrYO0vvHpm0hCt4F9a/HL8Qdz4Jnbsy9WYHeuRQuB4LJ2NIkcyLoyW+qmFp0eP/6hS5qN
Bgkvi01ZxgRlu+cdH5GtFYm1YjpX0dh9liaqo4aG2s9ONnuBQ9q6mRer9d5QKyJ4JzmAoYqzMkvP
vI6OeNHsLN3KvvlcTk/lD5OVPXune3UUdmXCzNZhVJyUPtowFVFc4J66jnzpUCUPlX5rSBygxy/v
0LOaveDgKEfL7zAJxMhe0g1uarqIoT1m39y+Q8efveIdUBL4M9y+0MoAenaYe62ImJDjv/7A5GXN
Xu5Ece24UdOaCcstTs0ax1CME+FXM0Xe/OwUs5e5dlu28ZTB9oQOERdbvxc5CN5CM2+PH//ADbJm
qxWdHbEkia7a+yE+5E2WGR1QpVaL3390fHP2RkGApk5LEQCVAMo4RDw+rMbjhz5w96e94deveUga
3ogPvCQyIb5M8/RhaONNaxrfzFwH7ow5e3VkSY4Xuvly3weGvSJ4utg0QROvjv/4A3OvNf39l6VI
ZyFhcKi07QEFPkq/eyQ7DGYrCBORFN+c48AVWNON+3KOso/jVpEs5WTa3QH52UcDWM7jv//Azbem
c345Nq3jqJTSof/RBmdBM8L4VhAD+N9MRIcOP5v2VELcOD7zjzFwS1ie/yL8/aK08vaHv3/2Xga2
O+1smHhc7NTneNTJdFAzcerrIC+P36JDt3/2fjbQ4XuIq9XeBWkKtEMn0+z4kQ/dndmraergclAA
lRh3gYzf4HpfeuF3w+rAm2nOJrVMs4Ue0ILbm0W1SYYBqJNcAru68ylr/ej3m7NJDQSBoWBYLfd5
SouRHvyvmgA06YnH48c/dAmzSU0NdFJKy5qh2yiXIbFgkZNuIqx2TZncHz/FgYdrzO4S6AgrKHrm
NeGgUFfHZRPp2+OHPvDrjdndIUXEKcl7LPdjIC4Daq1lBIm2SlHJu/b4efwkh37/7BaZlp3UwuIV
wnH7HAz5dZSX6+OHPvB2GtN1fZkaSO/NLQI62C1MvtYWR751EyrfLL4OHXz6+y8HR4ZookDnvkNb
DX2kEXAKqX2sjv/0Q3dl+vsvR3cq2898yYvDT39Hdw3hajDffnbs2ZQ2wOWPGpEjp58QI05vvVYy
WB4/9qG7MpvNHMNHJZNE1d4e4EHa2mroM2I722/mm+ml+MOy0JjNZFYlNaqnCbfFFjeorM46W9nm
koZE2W8sTZ7/7Cpm05oEbNpLm71gT38YqVin4rSSeeuSRx055cXxsxx4xmI2ckl8DqukNMu912if
sLQeu+TX8SMfGLhiNnBdmJ2yr3gKqLYndmFOLIIV3YRZewkE/JsBcOjnzwauXyGG6GtSppQsQFiZ
3A5t9bMVj5gN3G50jchNmfnp3HyWPXitKkUEdPzmTDfhD++QmA3cPIL/1XtKsQ+VqzTcFvAao/a+
Tx6K/jkW9Tef9UN3Z/r7LwMYOZLmjyFrwt6HGeS2dM8VqT8cv4RDB5+NYJYMTWXBZt8PSb7Sna1J
//5nR56N38odFSS1HNmCv2RCB0zM6+NH1g796NnYlUU2IPz3ij2afvJdwhV7oisflwSRN6i2lBSq
+joEKCduZYNeuhuBW+AkSvNvPmcH5iYxG9VqK1Qf+Wm1T2yjX+ll6zfPsuFmPniNad8fv8wDQ0+f
DWqXnHKbtibfzBJOuUApa2k4S5WTwvG+eUYHrkOfje60Up1eEl20LxFTm2WDdryjNPrdTvjQ4Wfj
Grk05WLdKfZq8UHImdndt/7Hz27ObFyro1Wp+cgvNyoQfEY8dSg3RjwQhfzDEr4+XdWXcTfBFs2M
nHl0tAYY7sGtYZCWq+O//8ArrE9//+XgbEm7vArZialun+78Bh91W4Tt5vjRD9342aim1OsiiJ1u
vNqeWN5HpD3H4w+bAfpsYCsoJrsg59arprsyiAqCbfbNuDp0V2YDO45sYJdQg/Z1RsCmll+Y8fBN
1fTQLZkNWeQsVtdLq9hT5DzJx18m8hx45sfv94Hfrc2Gqtb5jR0U3O+qI35dlJtM17/5xhyYBbTZ
ENVtgbKV6NV92N4TmiaJcwblSphi880JDtwYbTZI1YYZSwqz2Hso/NxCQ/eMqC352cdralB/fc8L
I0tigqPBm8MOLhG191Wz+9lNny7oyxAKYcpnkSX44QVIGxvX3gn88P6box+6LbMBqsVDZ+uOwdRo
aBdD5GBzUO8qt/vmdZzu7h+WDr9bVV9+vN1XAaFklNkEQAVnks7or0OvCRR+8DXeUcFkgPsKAsu+
eRB/vh59XkHO2jARSgnr25pErBao1s+EZKCfPArEA399FJWEtgN7lvc/S5+Y2FZG5D385NBCm802
oJuDGEoUU4IFs9GoXgsdjeXxY0/D808PYT7deMVQ4Glk2eyLB9yM2B8HeZ8ULfpF71kLq2eBoxsN
5g+rV9psEioaTbFKwkrBh8m934Z7dGPfXMuBeUKdTUFDNDWADQ6t+eomUJKtOqqnRglVIbS+afv9
+RUS6mwqSsvQ1ZpYYyrCmmUbWyvB+Jwq6+MP49DRZ+8QZcLGjnDi7+sObeEJEvP0UqercqJFOoE3
PzvJbDrqcvKJ+7rC2RFOlCy3vbYH45bc1eKbx3DgS6BOV/dlXIelgSXEjXkMIwZ2N0TUaafCXP7s
588mJeICC9JrJYNYwxk/EEfAtxhpcdp88xAOvUWzhQMA2763A0YbIvs9FuwdpuOLKAKNpQA2Pn4R
h27RbERTZor1dmTpU/QpkLrO84twk40SNd3xExx6k2bDukkH3YhSHjIbS2jnFYk6UGKq2+NHP/Tz
Z2NY8SobDDQDbZyoEqF2WRftN9+cP9993Z2NYa+RkT+4EV+0Xmw8f4/Df2Kj6Jq3Ov7b/3xndHc2
gmkWu11U83ZWirqk6AR5WeAwz394+NkQxgZd6r6aloQ0V9AgbAPtsS7hFhZDFX4cv4Q/337dnY3g
KAwirK8D2Pgh8UlBG9rTanTMHx59unFfhq+jQ5cJItJYZGy9KWZ1rVj6dzP0oV8+/f2XY+OhsvRG
S5g+LfeVmFv0z8nwzSt/6NizcRsGpLx0Ji9l11sfMQZzqTfyh8eejVe1bSwk2zxVWaQWuIIu9MKV
LrRqvD7+SA+89nP9D+RxMFUadjsYRjvh1OLETs19XRa349D88NWczQlF7eA/dpk59T5D2ysfhwRm
UqU8Hr+EQ/d/NimEiiD3MGfk0re4GE0TS8v4TXHswN2ZS+FyUSR+oPkUO9L01CSTKddhjfjOvmm/
29FN4/M/10H6XA9HTDC+fFmWe1fV4uJi1A212HZaRubSqGehukl839GXfh+R5338hk0D6k+nnL2w
7VhhGy4aNpEo1fF7SmCNOTkE4keztD5XsniV9Io4w1wxVAGAkPLFLn+62nVm7xJgkSDIZM4Tcayt
Hvt32K2/WWIdeI/m8hUL4WNBziCHtomay42dXomb43f8wKHnqhWi3EIZjxl2E7/AZESvwe2+21wf
OLYzm/gbX4rESbgjYVd8dm6Ok6UU3eL4Dz/0qsxmfCUioQwaCesFuEDMQZiMuDECR//y+AkOjbD5
pO8qnauXvCtpMTwgEzqVpXtC2Npr3tY/KtCzb/zr3B9BH0xbSaXYG8ooImw2rHeB5RQ/qj/oc4Fj
AkADSZjNDKr7V2HWXWZZ/E0DQ5ve6j+MVHv20xOjgiYVMlKbylsq+rBryL+o82RZhME9NoHbbuIz
SO22Mz3qEuI7ldXvIuSfTjybIlhIGNk4lQ5Cq9+10iB0I3BQTxI0FJDTtYTD3G8zHY+a1YMO1cy1
GxHcYOF+J93qdCS5LQ3dZ2DyS1GPF0pIKwlnVzJm7xpeOWClv5zB3uoJnGA3WGSy2gzDeGpp7vr4
e/U/nH3JkqQ40+0TYSZATNsYIXKoqqwpuzZYDd0IAQIhEMPT/yfa7iJbXyqwG4vc5EIoJHeX5H78
nOut6r0fYBycdF6CaBLICvFy3BVuhB/y6E5/eZHa1dRBe+fG+Wn7jhGPSum5vXu9kSYRRF1y/6CE
c65F/ASRBij18hD6FU644Sy2jxknHagyQrBY4CBFphsaOzJGlyxItjSOvWHIFCXfx4Rv3IevJvbO
AppYJAhvDKPfE3lxJHvowXutE+ev23tjCSqhcRMGvagrighDL4QcRBMdZpd8HFRxX7A1IUh13OsQ
afruElcgfa7dT57eiuOWaGWibJxpgYR3jlxLghaIvuy/NJx+dUbwnCRbmW/bJ4yAOCtoePlg9bm0
OUH7NGgN+LWDOPHQk72VTLDtrRFWlFdVbtIjZA1zeQbYNKtB8nV7b21DG4GjBf19BGkdvJLXChqG
7bMG8+TtoW1mY7j0vILOgrsVXh8aBNx+Un6YxHxgvNhwZdvUDVceYlSzEnS9XSje3z5U1uJiq+Bt
m7rhuM4wsA6NnUhoyv5jD3nKpJue2/n/9XH9f6KSPRNiE3eLD24iHBOQI//KKHlEU+nG4WkxRxNa
AxUrxGrdgKAyB/tk3aaMBc/xzL9APPzbXfsaGBeYYfYmXl2fIBpqTH7Zg8a9Y9AUiTbsxvYTrv9/
8/YLglY2IApCWgjHEWjC5uFHrqZhF4uGfIrB4Le7/Tss9hMYnuvmAXqywK55YQpicXp8Dml3343d
BMw30OgDo5nsLq30r3qJ+8ILvvo5/XDfzA2n1cGs/WTFIRYGXQFW4wAkUkUUnG6PbnnhmJBN2s3h
oBnEl1o0AutWHvWAHmYoLc7OGEDxc9k4sSxOZuI3cU9ywTMUdJdwFJ+XuPhQQYenbsgGmsE2vOHD
bJxaBqSHBCam+tNATruYwfwXEH/DfCxmaiLAotG7Kr3DTKNyBKPBDNqh6RteUMewGY63d8JioSYS
LHJqcJBdU+AQRDqqyjs0sbuxydc02TvXBWo4MZqR6wU0gIhwTg8xN0i08cCDHIHzqQcO223dtOjK
w1DcB8nzTFDYlA9gPQ4WPPqRQxb9+KltnFTF3lFKtYXptFy3qOHQQo0BaMIQVqHYkNahk3Jd/ohy
SLtCBDVxQChAIJVye2ss1kWvW/YmSIWl161kxO47Qp27sHxJSP1FhmzjWLb4IDU9HFoCOilxcVEg
nCFV8TrgwrjK4anwnU9uoe/zEWoc0QXIckLQx2PFruLCbjGDgnppfk9Rc2dCzISOlbXDcg2KJrCj
gJi3CH4EaNTf8ECbexgePhHQ/KwMWMC1b6Gq4pCwGg4gtpq3cj2WD5ioEnBQOb4MYVBFi7DhJAq0
/6h07u8yIRNQUidi1VB1RP0AqqQzyaFEm4OROPh6e3jb5A0PBwWF73uhg+vXtHx18+IMyMS3+4a+
hsQ3xt9DDUUAIdlfkNnZVR64q3R8X8gzgSQ8RtkGpFSIE8ifPkeDL3f4HVtYD0vMNrF/yezRHIJK
3UVRSE8DDNUP4EmjPOVrv3H0W4KQCQKEbuIAtRYE1g6Me2pdMreJHgY2ggdlSmJw0lSPkrn3pcB8
Y4/BtByBSt1HZrD2n+g4XyKoId7eY9tSmXssB9+poedwAWM16IfZevEgcJ303RMMi23stiWKmqDA
fKYqBDVxd4n6GpR8EGYs1GkptpIKtuGNIC0oh54jBRoQ3WCnaGz+4PEao0a6fr69RhYX840ovUZ6
cOIWazSK4MFpmueSN+ntoW1TNyIz6ipOIGSCHHzpvvpF8g+IeB6X0N+q+9mmbjyeinAZ0b+B8ziE
Otp+FfECbhAWbhiPbXQjMvdkDeqF8P6i3fmCKt1Hjzg/by+MZWgTDJY4IFAm9YQ195wzuiD+Hpzo
++2hLWvuGds5902IWwmskYNDSAlom9WQiPI3Jm5xKBMKBn3aVdRDgR11l29K1B/jkjygBPgB1aFv
9/0AY1Nd0lbz4OG8QnXxT+WzdBrYY+WFp9vD25be3FXU0CGqisx14jeo5hYvRRxsQHz+hai8cx81
UWGe5NIDoPL6GKuqX3E78GMCbcOdu0KFURJPgfJUg5ay659zriF7sHD0JcoZ1G50PN/+fbb0rYkf
c/HMTNDZKS9Ci3M/OT/D0X1BsfCBS37ukf+sW/IDAjVPV+jU2tLX29+1WIaJKgN9g0cbjZdK4X1i
+Ze2iKCkAAmnrWzG9TR4b22v331zXEOqLgFrKWJJIfTPFbpopwQyBiFVp9XnvyMZbQUViwO51/+/
+VBSQP6mhwIx0m3jWZcJ+K/D/Qzl69vrZBv+apdvho8K9PVAtB5VGegboLqad/HL5MoN77ftguH9
TKgeaE0gdogD1vuWfOR+dc5H+QBxp5fbP8D2CSOoxzHLpYsIhuQ2GQ/e6Ptg1oeIWT1B6nBZaHO6
/R3bQhlxoAi8rk0EKmPI1DwqNR1HaJh0zrhR5rDEAROZVSYMCtlQFb2UJRhQo+a0hHTj2LMMbSKz
cqI5ZHXhgePsQZMPsihoEL9rUUxEFu7xwltnWE8drWkkmoOg0G0PNl5Stolffe+NbTZeUIjOuW5t
AlV60kBQsS4h+HZ77rbRDQ+GllELiWhECDS87vvQewCwaSPyWmzSBGEhh1qj2Q/1bLCOhfRHA6r4
Hx7YjvQ3WuMtshAK0uF7fgV4lv67Rh4LiTerNoGUpjwgq4pP0o1f8b7FuyZiExJwgRxbDO2iWcgH
KWrigxtxkwDj/QjqmphNyDVQQH81KItn75VC+W9BA+MOgm9nVZBvgcOnjSft+7/DI1cDeGNGuT/n
4EWAGSUd/zhMEYhj+1Pl5xvu9W8kfucoIGaQS0LUW/MEOTcQKZcxz4Ioemxo/ri03lGz5ZNH/EOV
T0/gvNwPbP3MgvKBrsVzrnDm8vjTPZbgESMQQtBl8FYXJZ+IgFk8GB9BcrAxtM2ejdiHM3zMW4Vf
2ITqmPjrA4OiJuRHv12Fc+6bvXEPgnAQJL97bFIcga9/8pfPA+q7d1kAlLD/awEFY8kEitD20oGj
uRZh/6J9Hn7Pl2njFLXYsolrQ+9Y4yVz1F3AMQv5qQUi5nHxCLrecwCoAKpZx9urFGPC/2tq7pVU
7a0pI7NULtBpB1Ig8sD7TFxI97B2gbqmO3YKSg1hz/eKsua172m+EWLe333XRLyVeQ+Enr4i3iZ5
jBhP8VgAWD96isbhruS7azK2DaPoimRE2nrS+DGDj50PZRlsbP/7kd5NjADQln2ZK4VSn5hCH2T0
ZATueYJk2u1NsQ1v+L/ro60vQnHlwnXcfFUU/YOQi3fucgyoTvx3y2enm+tVo1AM1Sb2gCjvHKqm
VBtztxmu6dk+m7w+wMtvRurY6VgGxZ8pzHf9AB3UprqrKuEmhnMjjcun0EXmdYwG+VV1fnWQFDKo
kKaotroU3X8ffe84hwlUE4FfcFEm7aVf9QrN0q7+tgKXcBCV5NA9KekxqmeY14x+0kcgXLujw2jw
y3GiHBnzBIxfKgRraZ6oI3SrVlDpRtBj9GqQHIsZD6Ym8Y7T3PqHmYDhm2r9d0NZda61KKCKAZrx
MlzHb8i8FJD4miGj4rBhPqBePu9mlrMDmE3LtE+c+mEFr+0hBI0ZBL9A+j430OxKlrLNHAWIkeOO
887z+vHE+xo6oVdO4BW8xhDZhiiFHBInAwHekC4UglmgdUnApaoqaPGAyz4uC0giQgUKhC/DOeod
to+c3jtACBIEoiMrD+s6in2xdK896A/TgDb9s8dqfmTjPOzR9Q1plq5lO1SSIPwHaZlj4+f1J9FP
y4MXROqgHAnZ8zAZT1XCvnHFoJrmUR8bCopUxbvPokHLI1H0qnKMT1FvhA5WruYdgnD7J46pvw9Y
D8r3dhF76KpH54XrX0RDZCL3ckhbA1/+EESBf/Ql/VPEMVAGfVI+z52rXhpFy9dOJN15LlrvSQYQ
yxU1vhyR2bnIsqwgAaCTM4/pF2/R/+SSRxAk8YYHPwFPxyyd7tQ66C7qHA0NjAgZegLSuq+hjxs9
FOlXiPbRfFdyAi5h6JZChhNa4QU05u9zOBNrGgCIXHieTDIwrgMWVP9d1fxnHrYfnGB8HaEZcVdM
MgFZPB9XEUb4DIUiAKqYYSI2fsD7tynXhGO5BMqYboFbIVRPaygWBrEEt/1Gpd02uBFKgxV119oV
SQZGdqi7HUCcAdWMv+5bE++/kZTzeYq1asMsQojerwNeQi54oDbWxXIKREYkpUPu1FHDo4xKAvru
EYRIK5vr+yKoiZAVUnW0cVdxmdDgJ5wIhRnyKMp24/X5b9vXe7HTuFioaRUR6rrVpa0c9ZlUJbnE
kHSEYJCo4Wp98tC0ACa6ELH+q689/4FDC/IvV47658Ki7tDDVzcW8nope28qxrusnCdNoeGQZItu
94o1lxUiIR4ozhiULxfoUUlYHWrpG7cbS5bMNbkR66QVfVLhe2O9c76Pz3G9E5+9z5DElH85Fx/K
S/cZt4nBBE/moKGFlCBrgAM2+KB8aLsEd15yTFY+nbtliLREkhHO4k/Q9PVekP4LNnzHcgc04cyi
RftxEWL0afzZ61fS/Bwg6dWVf+5yTRPR7BZVX+uiS7Kh/KmUgMDFFh+fJaKYgOacTxCUz6/vY3Wc
vId+wNEm7uNxdSPjXlOC0rxwkj7MnDIYjwXLixfwEbsp69pqoxplWXgTgjgHkRPWURdmjcNZFjiQ
rxIOOEO5LNd9COG0+wKMiUdMpONRZBaDjOfQ0Q6c45g7e6nvy2K6Jh4xEZJ3bNVB1gvoT7c/wvwc
d1tsCJbQayISywQM8codwmxV3a4If4XTP7fN0mI8JtkXzUfig3EqzAZY+6EKq4+0C+oDZKc2QoJt
d6+/6E1qInKQOxMOVLOdErqEGprNvHtQk/o88o3wZlsb40Rd/JVDAywIstFTuG9DaG83teBxuG+B
jCO1EGFJg3UKsnyaTl3ePQRoP+lV8HJ7eNvyGGcqdMfigFQYfuymE9cP9AqRHtHjclddGfrW/11+
aJp1V0XCIGMLKHmrBffumEZ/IN6DN25+SrTMd3nNttp9LeZkQhR7L+KugKRYBp7n8YD2tPYENXUw
iAzOVoOdZcVMqKJauK90Az8j3qeBfq2LKnPlyyr6+8KEiVOcJqB/AzEGmfD/SAltHCfZl/Tr7e22
2KpJ61tQyd21XIJscUFYHfORQDGabj0QbaNfd+WNr3UQNM2rEaNXawQhydWL9wSnzoYn2Ea//v/N
6A6S7MqbYKozCx7bkX9vV7qx5rahDRceKKNMNQgSbSvkT+eqwggpYQ7Fx7uW3QRwrPlVCySf5ywE
D+ZuWpIvkDfZSI7a5m4EiGqYJDTi3CArgaE9BXUpTpOItu7ctmurCXdcobJWEubg1Kp+tGyFx7q7
EkqpJcKcX33nst81lfgdJ9Bn770McpHQNHY2jmbbbzOiR1xr4Dk8fNxzS7qbdQiNlbhK7jMoEwqZ
yLDlLm6r2VTwGBI6VFOw/AJO9s9du27iINFoHaHTuqeZiFF4Bt6o2GROswQhEwdZty66hqEpnLVQ
kseFaDc3V7WgCArl5X02a0IfIXoFUqWyI7ArrDoeBrOXHO9bGDNOQDSrFihBZDLnX1dJPstmy2Ku
Q7zztDEBjo1gddUxvWbl2CEuT+hOhqh3k4itGGf7gBEqII7UDREkpjKm4/2UgGljacYfqow37iu2
8U13bnq9yoat2XDFEZSihPzwArmmExDxfOOpYXErE90oKj57Po8QjsbwKRTNUSVkY2ibYRoeu7Au
QDl6nSE2qvYDpXvJyj06pHax7M63rceyQiZUTSDjGBdI4GVz0LEjk6I/QUmH76vJiQ+3P2FZIBOg
hk7ihDkg9M9GAlqooT4Klm+4lWWBTLa6MJlchcN3ypDUPHoT/cmT4ryS6DlfxOt9s78u3JuDsgXG
pYA8ET7h9o9xPUNd+D4GD9e/LtiboXOvQ3VNOWOGigUU4FkWB+uhGNc7t9ZwLuSTIf+mmc7c+buo
P1AKVfrg4+1VsZmN4VgtKDjnyM3HbAWlMwF63B2n07r5ULWZjHGR5nRBRhugHpjMNL1INMueVR8P
+9uTt41uuFXd+s3sMzJmUx9FBy+uqqM/bbEWWwY38cL1iDO25HrMVFCdHAmtxMnduFhZFt0EC4ec
zmXcFjoDguSM1pKMRSEi57DhTLbhjZya9mVBA9nqTDaq3tHmN2pbl8aV3+5ade/qw2+sXU6zrJcx
HDM8JM7DQA9QJn+5PbQlDJiA4TjRcZeXsMaZtsBos3BBOuBb1X8BDiPeWHzbvl7//2b6wczdoSfu
mDVB0IEKvIZUdBLPh9u/wDa64auN5BDXIPOYlcJ5Wfl0Kqvw131DG64agbpkDggfM71Cp6KLLvFa
b2ypzWIMN10ouhLLYMCWsugjqJ8O5cxfIJt3XwDzDD8NOqFHPFTGbMDbYQ6KkxrR+lhv8aFZZm/C
DaHXvcwQdh8z2ksUphyZgirl54wC1+2Ft41/LYq/sRi35jl6NrsxSyDNGOYxBF8PvSiOt0e32LwJ
GBRDPQQxylqZE6bA6IjEPZcVIDV8q7fJNn3DXz0BSc1wnBDiS0/3UOjo5qs6uo8qGGpnOvx8+3dY
LN/EC87QTCFtMo4ZX0FX3PunWmwx9dmGvv7/zQbwkSZsbfIhSyroHav5RPqt/KBtaMNf89XvFq+l
Q9ZHofgGwYzwgc64Yt63JobLhqGMcEQ5Q7ZAy+dAYgqal7ldNtzKNnfDayOm+ciDEocrd/d17J+q
ovx038QNj/UJjSd/wrJMQ3j2E/UIstzT7aEt5miiAlvaXAWOHJVBmnYvoXVF/eHYjcGGs1oWxUQG
rhUKEhCvH7LwR6yPfnvnsMaZGuGpl3Q1yCtc7eyDiGfzmH+9vSAWbA0x/DOJeAQVTyxIFb2uDXC2
avjA5Yoix3rIVbiDiMfGj7At/fX/b/zIp7MmDKK6WTEE3SGfyy6DELKbdvreWGxi3po5hAJQHUF9
lgdfqeyfBjb9AAHI1kMzwVTfecmamDdIIErwZC9Dhm7QVGqtd1UcHBIXhXyn+kyASdwvU3WWBIrj
t7fHtmiGD3tq8hOQDKpsbrysGqvnyO9PUbulkGbBqUPK8r+bwljES100QybjYC9kjyaFL2Hr7QlS
I27yuSNkV8/9IairHSFiwwn/hfe+t46GgzuzD50YxoeMjvlBFeFphjb23PSpWiHVGvjZeFXmjeWj
yOXGN99fSGKC4cIh7mNeDyorYr3r/HJPwDmy3EcERkwkXAAWBS8fsE05EDR9FR5BRHW8xwKICX6b
lgVcbiFXgE54NCVOnR9k3wyHqBJb8iLXMPK/2wFFlP8aQeIIVLhBOAPaQe5fJkD8fwooITM8s7X0
jj7PdbjzJaoFG1b9fpgkppaiH/sxuuTbPouX+FBDxs6DRtRdy2XWtZH9gb8D3pP506u70n0O/MvK
tmhYbBO//v9NDCNzDNJ2EstMu8khD+eDYvJwe+LvB2JiggHJ0k5oW+lgQmv8Hfz2EIxOhr0M+SfJ
5Dl2+seZkruAh8SEBjag1nZiDZVu4azdaYTY+55wfh/HCEmMW03lDHMT9nA1iCOQXRDG0zGGwvxG
/tm2TkZEZCDTYJ7qYTuzswsACD36VO3rpf6yBrS8ik8f4mqL4enqAe95hhEeASeARIgn+yzJoREN
Upa2AJfBFzAevdzeddsHjEhYzHKgaAuGuVZ61w7L95Z+zD12IDTaALlYvmDiAwdWzr1ASSBrFnqQ
biR2FYjCuq77U05b4e/9c5GYOB3AzpaBR3Gf1RD6cdooAzX8iYXQO+f+9IcnOBZXF4i0Lh833Nzm
iMaNaKrdtlzByp3FYf/gdPxx0fflR4gJKQnxUGEOOPKyvhK7EZy4uYKy/O/b+22bt2G9S9NetUhW
mTVtUbx6pGYg96nJr9ujWw45E1CSQIchh2KhzAL/n6Kpdq3sUMnd6iiwzd2w1VCFKi85RtdR3x6G
HH01Q0y2aqyW0c2WjnZsHTCLY3TpcqBL67SYt3oVbEMbT2jes6JIihqE/403HGhbzEcXdG2H24tu
uUOBKf+/h0J3bST1V8BhWyBIZx+txxGQ9nTX5ec8udQQIpa/Zrc80UXdlUUiJpyynJqgzMnMgelz
UfvLRT19a9TabOlAWyqMxARSwrnyXAF5lkXylQ9O5hXeQ911qfIARmuaz5OMU5Duv4Jv6ykYx92I
UpcfzxvObTFjE2xJWexDeMUJUlp/RoLyYVjATZp7GxcqmzUYxxMrm7XXtIxS3Y5QlWrzMfVzp3m5
bQ220U0HB2PSCKW8MA38cDeXyY6X/9w3snEWkaGkElBfnaqlTk6ge3MP6GsVG6tiCeEmqAsovT4q
gkKnMx2QxwYHhpvvaPiYh/XODdWlrD8MW11/lv010V1trFwoXGLdawEypkDyE9oUPnkB/3J7pWzj
G/5eT5PygDvUadkvXxrPP3VT9NI5SXGfff4PrMuBgkunsFZBPiZQDqiexw7NhaDVSe/7Adez/M01
04dgIZ3mBIa5jvrQOurFq6GD0st6I8NiuRSYEK8mZ9qp52hMhyF4Lr0PaDJ8oK7c59PGLc22BVf3
ePML+qYTahG+Tp2627ucHa71RnTFbuQSbPM3fNhlcnHQwzGmCdoMSJ2hrXE31o9dtDF9ixeHhheP
vdtoGi46JSjw1opnLZk20Fe2oQ03DmpwkbJ2gqPF8sEV7hHUGIfbZmN5VxMT2dWhSOoxJnXqN+Kj
DNRXWamjaq7eXLRy31Lv5+w27NBdYayy3qr+Wn6SifBKKPpN1NjqlK3zKXa7D9JdN8KpxY5MZJdu
KuSmgLeGobpPXlHUe0bRMRD0r7eXzBL2TGQX7sUamWKt0zBcTrPu9uPyQwdIeDjOZQqHIyD/MCy2
0VtqWyjDryNBylaySqeTWvcF3r+DzO/CKBCTgk71BCQ0FbZeFOORtT6YuOR6lH241TNl24nrb3rj
0Y7m0PUmtU5pOTnHhTeXpVrDI8RT/tzeCtsHDJ+GwJEGA0Oj05U5h9l51eK3z7zD7cFtK284NImH
FpUIDD46HOIEFeAn7vH20JbsiYnGynt3kVGFoUn3B9zXuxVNP9dGGpn8TtTW7dgS8EwJ4X6UEBYB
N1XKkTbbNY54ygGB6Enws3fJxqljWSMTeyXRjBj0s4AJcbIfO3nw2LIRr68n7zvvaBN2xQNSaBd/
aeIz9Gv2n1uq99p5BIN4WlBxXPVWasliRSYKq6QJKkADXMxf6aklUPmtg+J7N2wV5i0bYUKwRLMo
UEkzWGnhPatw2in5aYx83I+2WhpsX7j+sjeOJkWbeKq9bsMSHTieE1WgdlFCdoXcgi7YFulqAW8+
QUaft3zCdjTIJi+zn7qDehjnLTiubXjDk1uK9LgLCEA6OxXasNadVr9Dd6sYYhvdcOXeTbRTNRxH
wvos9AoR+343o0XvtjfbRjeO59rTracdZ0ydMNyvvr8Lg3mnp2bDESzBghpvaCL7BeLQiKKdDOa9
dKLPaAM8Le76iTVdJtz49+2fYfmOiW5NCh5WboGfkST9ryh2XpJpffIS+Qi5n30wdhv3JIutmriv
qIaAVlvjM6Did+NPkad3Mnqa479v/wrb8MbLunbZGhKQzaXUb3c6+FAHr6W+CL5xFbPstYn7GgoW
BsMMS4qbfKfK/spAsi/UlpdZ4qlJSUa6kPVKxGOaX3Vf4npR+6aiW89Y2+QNH2ZxFYIqFG+EIgxb
dGm0X6I1+aBoUm6Yqm36hhdfUwvR1GP66Oo+z6tznnCFvL2vtrkbLuxGnjdHYYjnhyf/6ik7DCOb
Afbd4ry0jW84sT/6A6gv/DHtnIicirjzniD6KNE77G7pg1j4L4gpRpoMawywMhpxpRqvu5CvsvvA
umTM94Gr6/xzzV0ep13VT+wcxp5Er3LrSHJiESnYKQd3xnxowq4aLpVTRQzw82TOd0PF6J1XNpMn
LKhxDuqpVjgL69/j7L4whTcwpEF/3bWNnrHMunKCvIHKb7p2zV8r9R8DgT7j9c7Klwnc0a1PWeRV
KuWyRhqt+wVOsqcpLo93zd4E7qxrI6sYPQYpD+MBdOvF74ryI53I1kFlcSATw5frINRCzCoNhTwW
VbXAMDbVM2yDX29ab47wWJO454lSqZtAwWsKnKwCw8fh9tLYBjfibtkUAZTaJpVWZDxOMep+a9HH
G85veXKZCL6w8EfW5D0cR7DzKnJE9lA89mhT2fMif4zXoAUfF32uCbmPOpaYyD6wdpAGyLt/L4UQ
hSjbdvgpeXVfiyso1v67F5w3rHKJUGmB/c5KLtljscCv21xPGxlfS0QzCQXHZAKjLij2gTr4WrJi
lxTduRq3DkLLfptsdS0pynmF8GI6a2hdU7p2qMgWW3ce2+iGNY1atmqQCBNT6M1oUBHBbnSD+1qQ
iCl1OqI4DdlIzD0P2CsZpszvnfNdbmCCyrRXrkzTvE9HrzhQXJOh9LGxn7Y1MUwmwVPOdQfENu18
KvlY75MAVbLb07Y8tv5N6r8JDWTq6qBEMEgD1/tZj59FoDLkJ09FpU9x6QP5sNWJZLFKUyVUY0PB
VFGPKU+oeEig/vc3tF3iaSdctSVIY1sp45BxkSIhAwlUGgswrk5C/c51t9WbeDXBd96lJv+cX0KE
ve48sGnwZh+E3/gEdtT6AJ4Q1v68vRuWNTIRZ7glOGKV+ESeRN+YF/6B1Nq3iEKZ/b7xjYOgGDq3
EyvGd+f5ErTjGaS0F2+8DzBHiOG84Vy1bQD+jrRwEXa60YEOVFH9EpCGuM9cTQRaE1KvJ5Ov0nKq
mh0N+G8PrTbUk+eKq30kkhad2eGdu3HdpTe+MfjT2pcdVdAfAj7hei5r5+ACvXt7MyzGagLQcgmm
qggsrGlclCUuzgySgKPcus/ZRvf/O3nW+y1YIbBSYnQgFLcemq5P75u4cSMPW4ej1R4TT8r6nIcC
tKHhRtLT5gCGA5N2LsNlWFVKpx8VuhEHvWPlnaUYYryngxk4JTCEqLQGVUYjHsGpE80bE393uePE
hIxxwqoujDC2JGHwLNAeitu5t3UCvBt6MLrhtzwZY+J7o0r70Km6XV23GuwsnXqM+MIzt2T5E5oV
2V2ACXzO8GMPbOhxpwaVKp+f48J78v2tfvV3NxhDX1/vb3wqCTq5lBL33LVu2j0d2uc8Xj424EvZ
CHG2jTCcVvYRdEEH3HUrOpwHrQ+F8M532D3mfv3km7k7bo3OwRpDQwHgUpf+oZmbDeCNbdaGt+Zg
D1m1r7HiTsKechKWJ792wo2Jv3uLxsQNh702BYBCmQhc0Z3nopCvUNv9XozIo+rYvXht+F2J6rWJ
h/hObzDceG1o0rtSihRMX8TbjfFYBbsmCKstC7WZkenKziJ4UHci9Tx+Ecp7jfrpxPjy5fZOW/zN
xEE1g9fLvJIqXZojlc4OyLcHd2n2+Oou1lupz39fj/9zo4jBwfFfg2JcJUq6jUwLB5xy9Z+Z9S9F
B1Hhbti3S/JUuA81JcB3fS3iL5UrjqAdPuT1eIi6X0tTPcYOPXDg0pdN6RfLupoqkQuypUMPbe9U
de4ZrZ+nrnA/hXy4z8xNLOfqO0FfdeuclnkcHzzX7U5zS7Zeou9mALGchusDmq6AI1vm1EOTWunq
53HmB7TzfBPBliaqxU9NgqK8ghSO68klZcoXJyJRKpBOvKXuYhvdiAIgietRB8/ntImWodm5jvDq
fcxo+Oe2WdvGN+IAE22pa2SOUqfy9+PEj6HcQgHZPMbw+LZyxxIPwjlFCqmrdo4/cOfAqzWAkAbt
m3XfKuYOX4I4r7fw6DZbNWLAOpNuQaljBvjrZ7DkO6f/Ns9bL0XL4CbCbBVNQQGyndM2x3lb/tVL
DnLBu4DHcWLyBjsLhVRBjNUaNHlwpzaFxNUnClXMu/bZBJlFy+o0Q+nOKcQnSjxVwmo39cnf9w1u
nOAFzVsPmNo5JarjX2PkIIGRF1AA2DjA4/dVRbE6hh/zRoJro0q6VKBVn37p3Yhd4rkOhkdk3/Lu
8xS5Hv+iiqos/R3x+qXmOwEYT+3ugiCEte1wX1H9sMuhcyAyymqCsO3HbfTSsHxKrgpvY3lRy3yF
Papa8x+gvRjjcx27fnwEWWKADj23GeLHVkkxnCoCMYmjO0ki/0HtHNSrhA68hU4pwsFhlZDM2Osa
JFroYVeJPrO5q/0PheocdU68eRXZ0K1V+DR1Md2vwTLPRxSCL7rx6LeuXcdfEYvpE3vBeTOQZTcT
ALxPSyvI75I57YwazOiHqQ89KXDn9c1YwNZHNBC2c+8Xh7VDWQiiqy1tP7vc0/+sMwjbduXEV/QY
EjUul4kq2f7xiVsMGIZds2ajX3blA1ru6vihgWDJ8nnUU9F+hsbFMqYg6YjF47jIWu9DXePVziTE
iD52VZcXH/OVq+pYtehN3VdFIsJ94yc5OaGBbAkua84qdphVFa87PJq79Qw92O4jjdAM8zcY8yJ/
nyDIFXtaVfK7atw8f4X0t/6rhBIRybwhlvmhZEh7nMuO1+FuaEM9/iM1GgE/cvR7tR8n6PTGWZNr
0AhXgxD1PhrbmOznKVjjXTiEQpwED0NIKPT5sB7qXNJg50oK5rq2rsDMuS4lFfvSmx3AwOeBY+tW
H5z4ZBpcFymJKYrTuA5Jf24aUQRn5iYqPCRY2nzH8GhbjrzOeX4IxnBt9wRozudW61gcR8AeETJ0
UfPiotBjFJ/GZcgBOer8WBzQ/NHrvZTL8BgEU+Dt5FB20a7o3fIXAVH8/zH2dc2R6tiWf6XjvNMX
IRAwcbsf+MhMZ9rpr3K5ql4Iu8oFQiCBQCDp18/yuT1zb/fMxJ2IExXl43KaTJC091prrwWJWJ/6
215B+VE10RiR58gMwXBqdq5MEedymDBqEWBagZskJa+pVWmIj3XaeBn0MsebXdI+Pjipu6xAIQkT
38R635RKKoxBJyJdojpJOItKOWYUK4Dttim3TXtXWt+1XbGmCcYWtczxjC1UCFZloci3L86nXVpw
C20hhjOTXMOLPOniemJm9acpdHNUjmPU9Q/SYAitQI7FvB1TueOoyYU28kvA5mEdCkhEw+HkSTio
e+LyzsK5FfMk6iPluc6rFfJeV3PcQAwWWQzlw5e86wjE6K15JpkUrMxmZdNqdIz1B5hG+bBYdeuS
+6TbET9ZCkTW+Br23rtRxaDlPtzIlmbpIYBrVXaWYwBriyYPGYxwJMff3YBhypvFMREeQiGn14EG
z2wmtW9oDigjjOdLOmxj97JmQ/uF7HH37sN1Et/WKRuHqe5XOyhR78sWD4+cNYP8DUaSsBqOSlFm
CoyLU3a2K4VTZCG3NulkKZD4MsEMew33HOYyvSG3Ewvj7Sh2liS32biKAanEAvNBsLU2/mUZgnG7
b+E23R75KMbmd9QaGPTj46Bj+2tBttdceUB5thTdskGHOxLIDwbIyLdzsybITYYlzJYcRjzs3Xcv
tJhvcUhnfRkneFSflRY4lUDKt+5bkLOWPzEhG1m7DqOmd2Pa5+I4Gh2JQ7JuYhflutIBwz8uWWJA
DImAhy4MRHdacdQw8xGjFuOITBMCR5Fx6tK9oKmWwy1YmhbmeVna0jpCmBSrZp/k7K4Pgv2NyUzO
N0r4iiKEmxc73Nlcye1TBAdihwUugZXERde4wlN971u4EfPlUQQ693WPzOPvHKYoSckkY+uDpSr5
tbNwgROI852Ab5lc+1MbOZjPV0nclxTzTF9FvIW6ZIRFhZwRqZvmHM7zDYpslWYCuc18pEcMDufD
TWJSjlTioX83lt/lO+PLTefj/CaK5wSL2450KfJslN9tkg/DgceCYJH0wfANIebCF24L+X3SL79w
DeKdONr9jKZwko9KZAymmp4h7Q2ubmFaBx623OeVZ8aX6JuJq9apt+JxoCKcrq7l3pQrYUQXTTPM
yPRQGWvvRpvQAzJqP2cSwjsEWqAASy3z222MgFmNfdUtsivEGqz7AXF27XwnlSb49HYclqXvNyGK
WZGZFjncoUzRiaXJS+knHiIZHTOmhWRqacq5dVCPaWPa8TzFTrsLFes2FaFPDTK+MfSbH3aqhDzm
4xC4Mkp4kpddkGFsJQXOYM+houTOUWEhzoDvDyt3NKYJIiBJtNYzTLwAEPOQmctiWziTR/Gu8Cod
Eoa8zk1XtNS7sejThkY3YyuwO+YNSJVqXpY2KxkE/NkdH4MZz4p3+EBi1vu4YK1i+vvkzcy/pa5T
SYHNLukPE9FjXOVmj1S1+IGIUtJ80E9D68P51rcM5H+ADN0Iw/sYj77tQ998Bhg3WV/PgZr6gg5p
yyvjhaE3HNN9SDvHpMJ9EHYNKZM4itwxiHjWlN0kg/44w7ucFApjaOFrnLHte4KdfILp8zTbUu2S
xJVLsIE8bN2oVM29VOSskrFJjj4aJqgb93gvAT0RUnVRlpIiWyM3lLabgvEE/ajr5wJmyma8C91u
tnI0G/T3m0bQOdy69/UbnzCMfRusLU/uyJTlBvEFuMHQNsCh921LlyToKqjhNvrYMiAgBTKDcnq0
1ienxaBI+r4OdGkKeDaPIZJrRsbhsyHl0eomtldE9sGPMJOToZXMiEalBAO+/cE1SDgq2jXHJ5o0
MHV8DKSV/T31COzAozYOxpUd2feh3CZt16OCG3F31inc3SqGMx9nbz85W2E/4+7bAMV2UIYE4tIS
T9OI+Ip2w1iynNnQnJA9gC0YpPlAK+ix2uRm1KPeizmLsd5Svu7NXbKhXvgcYcZoksZaQueFxMH1
TUw28w8jLNpYhVXaaXgfjKuDC7qZpgva9SCqdaShXsIqH75iSBZ+WwkKQXET52tjboeYuvHB41QO
fofrApFWMib9Z9LTgCGMeR5jWZA1Blftg2Aj53ghSw6l1YKRcFyN/20kBaFKeBNx3OM08wc2LQOv
iUeK3X06whv2IBSeGODuZGpLHiAlAoaNwd5XHPMeSbE1yfYDKus+rHoS8vQw8I25J9i70LjyToqt
JJuFtYiEhzEveY6swINJNR+Kzu9LUA+pMMnFYj4sQnx9nCeVUPmcF66LFCl3YyJb7XOOO4pCa2Sf
Qi6lDyZI4kczOmrvZtUu7XGIe2mO07R6PPPSNWtNcIyPhY94mBRTC/bvKEY7xFUjVtd+AxoRpYVT
K7KiUj+GrwkUuOuBp8muakTrdMDNUzFLJMfuq7qkLdzp47FPLmB9FnrMIaBqb1wvx/glcq2tNurv
7YoPREUISzdNvF53Dv0Tjlc//qIImEQcpuQTEhM3G6nlsiKEJD402CKulA1qLjwZovAUxIh0PIC3
EubMN9ihVf0QrkmFk0w8+4Vs+SVi0T4WebTmpFpd7/vaRttMSpQEHWz1UU+NNeVoFK6IKhjSY7Ym
0Fv0U6z4kbtmcD8GROXCQNivQXKP0GK3wYA+ty2ic9c9upn3VGpEm45qPWSU9vF9ELEdEfPL7j5m
uVH4+nHPTmhUFuy4lqQ48/o8ULqIJOW3NGlDXEBI4sO4eRjbITM9azAlMo2sFrA9aUqcNGtTrxNO
4QLJRVl02Jcuwwbr4/Qj6lLSIeB4bcK6m7BLFAt0ZGMZpt0a1onrYWo3Lnn8fRh18N7MqB0L16cq
KG0O09xLI5Imr/bE6FuUouERERF4xr0Ray3WFM7vaSMgU8pWjsStcA5JkZMutUWsO5jXT8ba6Cwb
k37pFoTD3WW2G0VJsmHOry1KroEcOxwnwVMzoc9DFO+8PbA47T6F7YS+ciMGiCTFKO+TIYjXn8an
ti0yETNWjdilwxOYxBiefJjWQJEwEF5Pzdb3CIXz2Bo0oB+cylgyXQFdeDSXAWhq9IWjHLAVbtC6
3HjT06EUOSqlIkN59NRng4oQdCDEW4JC+lvWiT0/yWTUQzkM0x4fGxftd4vZ9IPahQqO2N0XpHin
n8/ZNmx7emxTFqK5yvquPWZKTTv2pHZOrqINt+WaJ3GeHshunHvMtRbxm2y75ZfFGvkNbA9pCjue
QiSHONvu5exoNlVLA1ut46Qh8rydTcrEkeLy8/skdMk1thPFpsgNfQpVs7+tnlt53JY0tkXSAcDE
/OzUkUoCcpcHMRnZHgZm0Ysk3sPyMeRBSkqX5X6/mb3OZJlyPpEXqbknd9RYZCahb4LQt8unZCrb
fscTjnNTfpoIMFiQVGqAv2wR7qaVh1iM8VJpPebDIaVy4VfVqkZU8KxjU81IT5pTiHTG8W5Zyeex
BfdGehl1RN0XiqEedwO5lyNfonael1+dW9z8wgexpDUCiNh+RB8RsXuUMTL/rXmCq8TEDqGu6J31
7J5FBojDPnR+eu5DMb0TpMVGP+zMVnoJujnNvyu3qh11IhraMhn6MK/zVnXxOd1DnKyDQgBmqYJw
RyKA9AT2hoFsSfwQ5EH4hoYSrb2cZ5HX/SLD+QLfdRMee2gxxcH2MfOfxspmPoWGcI3gXkT0oPGX
RJcBBvF7WKJ5Ft+RGfN4Jx9ZtVwniw4fPWUyTgfnxW4Ab7B0RSAsM6JCHqcIbsa19YhAWLvu1ft5
ttVEc8yamBW67jJiC5muGXbJqGponCZPVobBVOLsWHcEm4/SPKSmn2v8BaZsG2WjODQZJ/lvdGrJ
Xst0SOZTEGZQ7c37RoYniw51R8tgm+5mG0iaCAA2LlgPFOaz+TeKDZWLAugSCrUs1WNUdIOjHxOC
vPXNrILI34zYiGCcEsicuyKNx2W79UxOn3PRYnb7R78TOApS209PKyI63iTxFGBIZztfLEnc/dq6
PhtPMWvDF9HHeVQGW9jAZog49MXKYB8BQ5h66FDwq4ZK2XBL6wV5ItnXScOj+GaYEpg4hyvtsmMq
ggg1W9PK+GuGZPOomND991Xvwi7lxRJBab5gW5E2/hGsnUjeMz8DPHDbbNAZrx5EuRGR5TWAGKIK
O4yJ+2/G9z+5hP8Lx/Cv85G4PtHzRmEcEymjpzQd52oGNl4uaZTAGyqaHqTy7Jjl9L+L8P1/oMzp
v6LYZCIqHPV0sui6Khhrw57Drv/gtf/tp/0f7Yd6+I9LX/7+7/j6p5qc5m23/suXf/+iRvz3758/
87//zT//xN+PH+r6Nn4s//qP/uln8Lr/+L3V2/r2T1/UcuWrezQf2j19LGZY/3x9XOHnv/z//eZf
Pv58lS9u+vjbHz+Vkevnq7VcyT/+8a2bX3/7I/pMjv+3//r6//jm5xv42x+F0YLLt78c3hb1f/zY
x9uy4hX+GodJHIYhTVMABOGninD/+PxOkPw1IVmOXK84ThkliLn64y9o6dbub3+Q5K9hFiX4bpxj
/f5pSLIo8/mtHC9ICEw+cHDQOElhYvO/ru+f7tB/3rG/IBLnQXG5Ln/7I/6P4f7/fAoRSYMOJKF5
luPiIuAtn/TBf6FQ+2gAwySi0iT5T8sDU2KLiA5s5C2qjWw7UB33RZd+0rYK6R2oBQwhAJnzTyAK
GwhtGFq1jrUVePZTuG53OePNTWjjy06iAcLsz2CgePkVC/6eUKARfaZBkMH6oWyDNi9ygHTlnFtx
SfWfr342mr5H+QgfgmURBeA7gmfWvMZiAwlHZlY2DfqCDe3Fg926FypXpAmFMY5fKn/BbicpE5qe
Rj1vl6WVpy1KnqfIX9J0JSU60blQGhuIJPyLoElYkKFjcFpGWlIq5VJiC8exiVgiN7rm4t0l6QJ3
nb6QaUCt85lGGe8YWWj28bRBg14sQ76UMn+3AEUKXEqPtZXYI7clGdLsMHtUFBmg5bB7jbc0qlmm
3vpm+MoZ3iXbroojp6ejy323kLt2lPt5ts10F8kG5Yk5WK8x46kCREAINtww8XUiMXoDTl62jvMi
GhAUtQik9E1BhvJ/Ci5NH4iKNYDbQ6zi0gz0ana7XyAKKXzo2B0PTWkQhbIgkRURZuIoJnfolM2P
OIngrYUND/Mf2ZEtuppbese6jf3STWGC5innEggvTWHBY+94BiHUuEMb63FwEiYx8jItBzjGAXI3
XN2KVH6M40RqC7QfLP2qCpDE7LS3v1nmwkMKFXkUdl8m/zzK1Z2R7NoXPMi6a7QMrzus1ZEPCU4m
YNXW2DpCWmCRs+g9Z+RujYObqTUYrEFZgwK/LdskLoCdsBPvk18ImLxFxN1UpSn9YlzIjwmd3vke
ulO/jQ6lrwqqOdgeROB11a5DXEoAYSVvwMLD1W069Hv+u5miCphs2ebTUgFeROnERl94OQGsNUBG
UWp+95rVcumWM0J7XRTaA/ETO+huAeghGkRIo0oqSWzENzYXmV7gltraAZ+E/JpGyLNaTpjYt4Ub
tu5Rrf7OIm7a6SxFMn0aAjzX3+geteU0Dt+nsUHSSJf9zOkE2Kq1L6aHKUg3Za99GNySzaHVgywa
bbMpEynfZL6MN4KOZyoDYKKKz5C5b4c0j39Hyeaw7m16RAGVl9Myr3WQPuGt8kPbUVsoYB0j3eRB
5c1W5hlg9Zb2FdvRnSYUxRwdnvZowRA4IV9CAv/aROvjtO9rBR9qDGPSGuh6eIZxgymaRH1P+vn7
Pg6yWmX34nuwRN5i0H5LlqYa7PBsVyCI6F9eSUMAjIkPs/VIQPPLWwPzR0xTnwN/WencnZme6dHF
8+sWyK5cdhEWi6ITssSWQyuFPo0+5sWYLm21qOEgc1nmnt4HOTDDKdEPYBn4cbMNapDBxFhKrT7w
JC0xlWvrtpkwz9B3kKsocw1Ue1yiJEFWRPCK+KKL0OMXnTZbnS9HBaHM+c8/loQhgCRevq9L/nUa
kM8mAxAdU4yJvzR0sM1utqjOZlataa6rCHxEQXHSH+K9ffRjEp63uNvxoA1RiQPwlM7yC6LCIhiQ
dwcARW+IszQ1N/lrkLUFEV1ap0t4DId8hx/G2BfWPZh17m9RT0MIJhLMt5H9HN81baTONBoN3OGm
rfjz/65IQlyRLV9axh/hgXlrcBydabJnZ9Vny3mkNz0A5srvAEd4vG6X1RR9v+5ngJ9ZBafSsUBL
h4A/jpTnJFrbQxyM31aNBKnVSVyRXgxs60HDTe20ng1u0pQkXTWkK4riXb9Sx2CEN/OjAXuAz0Ck
KDnZQ0CEedAZkVUeAbXrva8wThceLSajEfC3/DJk+jINOT4WRZsSeNn7roBFxyEuECA79+GbzyAw
SJf7BM3EeY6n+dyr5C5kqaoAZL92PBOF3rekzrP0J4Z7mpoGeFytMHGpKSPHxcgfONa22kwbZq6E
zOsIgG7Fxv5Dqq49YGn5R9TP0JqiGy0x8uHV6I6uXW+nFiF629T/lvk4FWuszVlBInxWMWCSQTYv
Xdr2tyQZtxpgx+0aBjfwU0PAQ/plQsZqrYB5FGgp05sIzJ2Q+nffGlI4gAg3eap0xXO3F4AJEQex
yA/G0umyb9CM5ok5huw7IXt7mokBeLNMc933CSv0gug/M2KcpWekzMWOnRRWKmGPNMPN0p+7ZiEc
L4Z7+Pz05RDn+H2woimXtvDjKou2Fx8iSh7VmETnSLqnAPi7D5BN6bU8tjYein7ZOFqNPD5KwDzB
5rFljtkr5CUMcYQnTrTFQ3AOJ31vHHYDYqMViUlYrN2w1jCRaAvtBw7aZKUlW/u2ZjQsEQr4GmKo
K9ruEeExFGtGH/bkAmMnhMWGKNEjewNPzx8OHRFoI1qjzPkyNuqHlXUsprUYmN+Lnd4yq0Tp4F64
LyqtWy56FHfrbZaGNzQLbSFifxHR5wE+TGef1XRAebIG2Qkd6nUIkiPDfS0J0n6LyLjxMk7rTx9i
SsjP+wWkzATeQwAc/BPn1pjS0fxrbhModhb9gwcAopjYxxrMJNjLzpbLsNI66P3Dhv7nBIr8DjXi
j1nlCAZIkXeIJ2cOEPPXActFK243NVdDNkPGwbisLJYxMNzxgORwBxTEIcwuUIC1tT92W/dzyCdY
P6Zdd4Dv4KHT55RkQUHVN4v02Brt2MGvLquBLh26nT4yNUBUJU1WTlgioCnFHfq29HYQ8jolwS0L
6bGxzQhO1HyH29zXcVt8YXe4zK5k50UTx9eRBRz5bshVVJg1E+34hifn2PnsFjDrw55ivRr9sof2
hnTRge+kL3aerbXKS92ZZ/gpw78SXfOIUcFwzhgg5gWjJY5cgzGqTTREJ49HKA6Wh1XveLg65QA6
IxmL6+UXpjEvgHqLJU+fVdq8EbbigFK3dj+K3F1AJGD8bZ8QrQ7GFv1PUEwEQWaLe8rmUT/kAlsd
MCvA8nyoooTORShFd4w58hj7rmxC0HSYbgcLDzy0SCkoqVAvzwijGKoQ3ZTXu7tl40o/T2RgmTYU
RS/Ueuxd0AMm04hHjxDmJYFfrZP9OYNZBTQ2vhuyHyzoiIvfCbmGAw7+RSw5jvB9OwAA3gFKsKtG
vMAn/oA3GxjAY+F34nRXMz0+xYBxT6Ckql07hVpW2BIe3nE9R6hzEY7XXVm4iVOmk5/J2igI1Frg
ira/a0qHkYUM1n03DetvQZeH1z//4KiSgORgRHrDZiFck1UA5ktA3gNOx5VWWd9eILjy58B26uoU
lVcytPLGxGkZxF+U4V8Bo5KH/mntIPNIIQ0p2y2rHf8eCPBDXNOHJstfVszznYD39wWArKUmaNZr
Aub5zuIwFzM9UK+f6EDXK7qKS8cQCIEN+xu4rvCop+g2QRai2g2raExT9OwsPOsWPNju9HyPoumg
hhTNqkgqhZ0ByI47G/A3leuGrMDAX1qLtBWFQ15WGUUcqzcwyxmaXV0qEL1wag5QejxGQDdOM/aB
KifRUjTtWkk1NmcmPfigiVHEjm44X6EPhEEKJB7ukMeZrsK8KSkdzEOSxwaVSKVj1BmgE+4DGLXu
CFy1HfaZ6ZSr6JfUGIqAQmgqt6jsJPAK5LDGpVlABkK+Qjp2uxm4R5vlVbh5q2VE0Dl1cdUh75B4
LIOJZT9RcIx1mjT6iPkHCVVZng9n0Vm4c/Kmg3FC/6PJlqEGQH6PeGQY8GX4opc/JFuOYWdQa8L0
pdpHXcd5GMJscyYVMuFPnRW8HGDXB6w2BlRl92/z4uAznbUl+KxfLImfbcMxZYOmY+tQRWeO1MpG
T8hifG4gpi3H3HWlTLCJi4BWiw1Pm2kvGwWbLDQwvC3FnWHJc8cyFLhr+pzMGvqCIaraVD3FI1Y3
0FMoV+df+W6Pe4BxXA13yB6132HTTNZ93t30QXvhAZjthpCzm0dAPfDJL/me1J6HL2BFe4Bu6Q3t
TVT2cXrp8ClgDPpZkbZau+1RRIqXs295uc3bAM54u+nl8C54w0oqkLwkkvGe4M51bHyCsrmrfRw9
g2f7sXegZmOVlqCAwUiC2MMHJk8h2MvO+geO3K7DrsGVA3uzWCcsQatjDSgeHuSPzdLedk3yCgeH
mznMH3qPUicacePEFVsYVFU4P4p5brGUm/vEj4BYe/XqwvEiXMSwIABLo0g4bzjsxmgCersAMEOH
cvQdcLZMwoQow4DGJ+UbNmXDdYfFDRZn8OYJOOE54lHdjNqU27r/4NBaADgFmQtMAPygvoDYwz4K
G4AdZ+cCA13IOAvgsi+zHE7CNt+6vf3IUwTwtbA45bLOIwHCAnThZdMv22bfMaDwkoVIp11RUixh
+4g96ilAb4SDay79sF31NC0oK2mNAuB2S7e+TDTOhLYZLjb+8Hw5EiJQjbh3WAjMwMnxPn2ktwJE
0F0I8Ui9Zf1TMmMgNBZfg+n7duucv+MpuXRxMwPdU+9gtWLp30VKn1lOx6MaUO7H3wLCX+PWHNVk
UZ/m9qDdIewRnhxIECkNc30Zme6K3fB5DT8fWXckE3sz6AVz8kL3+ZdRKUYgqT0sgmOcp716BxNp
m4OZW/lw9nYuh9AC/vDxS5q5H+3eAtdQbZ1vrDYkfk53c8bW/dtZfk2y8NSv9GcHQZ9F7yJXyPGp
QwQs7QU+rFYR8FD+Pg98dBsOzyzJf7EtHY8UQwiF1OPBGguxEYAvmAfxT475eRogKdmKRMdPxHem
HvdprJLxRxira9Bv5+1jsP1QmksYx8APdpMVzj5sgf+BnRrbdpY8c0y91ZOSBEpYMFCBvTCFflQP
61NncZoj6BGam7kQkQ+KWU93cHoICr3tvOw8f+SKFxBx3qX7iNgrF0FbD9XWjgvF0EQ59DEvoZZ7
4k0+lJE4A3X6ji03Pe1dcxureC5m7srVA0TIs+ZZNy0tmjnzNTbeSzLdS2XPwM1+EifueAelVLhG
P/KVPMW+wcglpNt7jPIXlFTRj/tN6M2rRqpp2w8Ad4ysMs1+RHFTIYj4M6/yt235i22zG6IJNh90
80WGcKLPK2SJU8cGoriQ2aeONaakWZOWvaaXBkZfuZHYz8arDRp+3tqKbu2zg3vQaQ/9G/jVowhn
eu/sT7029BZ9ZmHz33iip8saLVVivo/pdvarcCeRIZoQTMoph+aoNJi9LXQSv5h8Q1tntzsMKdBC
tiMpNvDyr7ErlOO8dIS0BwZvmYOaOCmGrP+2j7m6wpkMayVcSjbw+CWI57GMVm6uKIm+IXN0rJq1
34qYmOFAO/oQxzjsohxBfF2Ta2wv/M679CEn/LELkdu96/0UR4+x2hiU3VYfWpCc97sy92sLsKwJ
0Ml73ClL9ZNC+NspwM49R+lXxJuRbT+Bcjtivuo8wJsO/D4pYkQBHtQiT/vsBQxHsel3TbOjVo/L
daQffrW0SuOMViT52HYy1mEG6AnFsaP0ypruug/+olO1FHsfGCj4gUol7XyxBCgDGuRRqHqx8/Os
zfvq4WeK8uK3DsY7NqVXHo6YkWP81ceIMc/c09ayh5Xoe7VGvyP0raNE1xS1uT0GO4hgiqAwsf+U
7f4SI+iRmM81kRhaQgSJiXRX5KqHoDH8iJz6yuDBuDYajnykracVwlCGandL6FMWfkOcYwxhf15F
JgxPag5B7Mj5XkqN4mjQh4CjXYj13pzYsJwpJfqk3T7VyYbWdJycuMRKtfch7FDL2CXxe6ieAjwt
2L4XeZGBQH3QyxQQYp48eN4uZwLf0sOKjHA8M/qioQW/Thv4OUhroMzN2v7LPIKOQEd6ndslKInZ
fsFsfrpBltBWdjjrJygaJOam31WOelXbqyMCN05ClLm1KSyIMvW0mLa7kWBtjoazDHbLHwAYb8kK
zZh8F6uGc8TCK0fYU2/Sx5hdYW322xt7gQnxuctgxWS6/EHl4YHto6zlfgEG87yKqYIrGr/NW3fG
/Gdt0YCHIwyvW/2b7DTD1qPKvDG2gh7zlyLkPocWtyZJLMrISlHkHFsO0bWB6UYxWwg9SPPTiPSH
haVAYYDYqg7ykTbaH4dhFwg/fsrYRTbkPV2hEA3D7SREHtdAwmQRpFlSaLY9SZ+HZSCWioxyKnu/
3iTULPAkqFcBthoYDRACFhaZDx9lOIXlMsJnNB7sd4Wpz+ssYAaaGcCHJton+OM09wsru1mM57C5
/ZwFupm27dArqk9MtTe4CpCBGwFOtyUlDZvhBN3PVkHChgdjmAGy4RxYcwfODq7gN0OLCJIpHbIS
4iuoOB3QriWYK87h8zzmS4TmpWtOjqGl+0Su/LRD4MfF6+IMhw4VmHuyAD3c6QucS8Yy79r7/8nR
eWw3qgRh+Ik4hxy2Iig659lwHAlNbEIDT38/3Y1nMR7ZI9FdVX+qrds4MpvcGysLGQpz3KdyOuP6
HPfMHQMYugp2PkkqO1fZaWKl/RXs61jPdXRzxwjbvKMiWjTx86J7u8WYeStVfn9dJBimgnEJMdQB
+PuPMIl7V3co+qW6E25O5LV+1xdD/W7VRHRYtb0kmj8ON262Hdl/u19qXsaoP7Jp8KK8DDUpsn2t
ZzfmNs9731ZsrxeSHw5PLabi6JWZOBgpmE6Wes6uuqJm29odM7EM6O9G5GpOFpMYDg2uxgJkU3tE
RlzutTyozsE8Oe0ura8LiGXAgba+ttZ+Rt5h3Blzv/AmTYmjZB5xfnwQo74DU2qfG7/6nO3Sv/Ob
0UMipxs3qW/lZ79SqLAs5xss3X60AEv6NG9I1bey16ULPqbC2+VJFfTdIwKBHOqfAJwtr/CHB7zR
VWdnh67uHEx3YC09aPmX3gB4a+JhmZ31wRu94+xUn2mVvY9msL0G7qm3tFgVc/EPQWIZ4U9Ibxvf
/7PlkMdsbRpin6zGuljRBbbDFpsWZamuflvMmyeDzWKR4wLgTP5ellPx65vTeUp18TFJX6HDCboz
aGeEj+sp3TQ+gTwYk9F3uyMQ3LZrt87fYVK+m+ZVi1Zze3B0dPJluw57JkZm+8b5JfZXP2mrp4VC
H/j2Jk3j2pbvpdY3p3YomlNqt84+dap9bbYr0vImF2hWaVW9NW1Ptll7B1QsIc73hTkeAVmKIJfm
rDE4uUha+oUdHd1QDEhTTRmv/QIK0Y9cIBO7dpnaU5sQGL9/0jpXJp3NsMgOcCPOIn/jbxEMqB0o
D6s7TTAAsRr/zEn7l/n6Q9lk2KFdMgpN2AfPU2x6W/dE5t2VuuyjoMAvx4qKOrJldijl8OoEwTnY
qc4QMBGtFVYGrfuir5GReXNcT6bcgbM8uq79k7vL+6CVkYd0YdflRNP0gI+V3kARWEodnSI7LZUX
9k39XA92FVsLMpmKceyx16dPtfpvhegQLyEyNV3QBHQ9eqgXOu0gKOzsUCE9kXrRqut3PiLrk7On
nTeiys5ogDsMwV2R1vGWD3o01nrB2wQEA1aEZF8S6T5xnFviH4W7pCSionFvrEXFlcb9WRCl+DDM
H/a0rR/BsFuY5A8IoG7T3BKHnptTQsrfqR6w0oB8qhz7MozuXwmx2AwKAB0dPXwJAahI8Yhvlh3b
Tf0HA1APlq89EMdqhY13nTHTLRamYPwuaNMsd9oj+6fItOI2b5r3nBNwQEr3kmIpvNlq9RtUhtrD
ra5h6eJXgCiNWDOWNCxx3Suz2feN5UVbOnwIO+YGYMauC6TwthZNrvM3TkF1mEULcnrFvn2EWcVq
y9ApxzbMrf6GWoTmXIqB8sxbv/nQo24gH5Q1ebFKJXxdMZxVcGNrnnYEwniYtmBOcke0p8JZRaQj
Zdxpvc1ETb9zrSX7qnDtfdYR+lL6/UmvrK/6eiOkFo9fVyIBzuEPtyy7dbJSPlhjPoZXkwOqcSPy
Zu9dcs+ELBXYZbk6ka35Z7j1kzHyMS8LPh7H7aJtHOZoGoyXbCicsCiHW+RJKdgHeqt6RX7I0Pi9
dnwEXWlFG/4DGvwxSj1NhtVo14kw5n02G48TCpnJKOU+ZWVbXvRAAMvS3TFJop5jyKUi1C12E2t0
khExY6jWeW+1Bh2ugpgTznNVZaxPz/sgdPpUhUGjdmMx6LEoJ0lqD52ik+VUSf7MwRzdwf4leg4W
qW1TlEDD/J0aw8VJtyaC8voubWZN5vxfJ/dXDjJSwaCZ2Wk2blY867UftlZ27xqeuOE6val8PQ+1
jbK0KsCfnGZvR6PynY/mtXKP1bkArOrwGMQZrS0AeR4VvoakUk0/dF8wCdJy2Py7nUatR2OE/wG9
YBk5W289jbiCYMu3ASRrejF837i0uEbmchO3qS5vas14bXNETCK1flDTIK4WXnBSYDVuGYGXy0Nq
FW00j7+8tzm04ZIlNZTWoZr171zW91PlBrHTknOpO3NiQnj1whq+lrrhwvTm8Rl267lDj7BzsRPd
Tnl7fW55j23L6eN5dZ5I++b/jQGKZ6e+Tgcsvii64U4VJ9Y3DiG+sTlGLUcp0Qwu1Q1hd6uX7S5b
wbknTnjsK9a7p5O4yOtTUNRKgV7a62W4fkEOniZ+kP4sTg+RQA+E1aWHKpJfrqF/imo9VzJDAjsz
brFbKUKZe9curp1Uun+wkAff2tXbaNyba6ASpxto7XSZRdVseMkwDEDnq6Fi7qY1HOZ/BVp5otKZ
JytG4nMw0V2OXge1kTNTCvb9mSVXh5mJq8SbmHDPD0IvTz+7AhmmOzkTlNnKU+47D1tHtLoam3Sn
I5kKgfqCUB/zNjEC62vuHXlCSk9LNw4RJM2vEtv7aOklu121v25JXdAklE/9NEVTrWlwH0kndbFf
rdk6Bq2OZwVR6cUp9bfZW/3H8rq2SGvmN+lYRaKFtpuu4TwM9Z6PwRzE89SuaazjalynP0tYepRX
Awfag+tcOM+27MIRpfyNqpf1UTqyZXMljKqlCtIGAH2skmveJ/c42uYa/0H73fLkX8a2rm9AvT9M
GJJu6qA8MazRQMO5eYqmkbTq6t3xzRu1dUGcOiCdCunaVlTgwvQFt4Jak+kWA31D51kY+jHtWvNc
tvXbqJvwNtS6OLdSxLjjbbNZVVyp4lt2zXKauZe0dW5OfTolrrE0Bw++8Wr3O3u6w9guBnc8rT+m
r5UnJ9DyQ2/liVFY1bHP/F3X5jCxvneU0phAHVeaZnrxHb3rxAhmirsmEH9NPmM90KeH0RdvmShN
QEfE6+ZqjgcUErpK672Hnx53BfBeMKBoK6/0ufJ1FVse/DieIKYKBvRhBoctC5EfF2WKyCMeMdyG
bXiDQeDptD5kQaTZZiICzweaXFYFHcbGaxF3sIdT0fqu3TjftW4JPaVTNxrilfnWjlHH9DeMM822
D/RnwzO2PV4eYmt4X8yljzSooB1yw8RFIL4nz+C7H5b8Zg6LLvcvtusFF5ZIvTVTp+2EBdDqIHiJ
Fha5hcWA0V4ZOpUOqjK2LfQymt7uxgwUvrjk/eycyuJ47WBPU4UOY3bnPkbh3xyy0X1i1/kVJKVQ
DFoeL93Is+nXXaynMBe1929zzCWxK/CTpp/ypGvvZ0+UT/9/kf0a7Ex4YScb0MXn5UWvR/silHV2
9dJMsq36mVcBZsr7vMvVMj6YleMmjq4keK2xb2w2emkIcYWQp7HM2/1sw9hCtBmocjFqTNC8Y7MN
56JP91OZ66FZY5ExPdLaS72fb/shiJy5Fzetl2Mq4h/3pa32teOJ42jDxAX/OsNLE2w8HYRlXj/8
/0XT4emMk7Xl+tknaXk1izR2DJw7nqHh8lRzqGtFn6ST1mBnbnE6qRSYt57vWxlYR1QiXVzkEtV0
sO6rCV2Q5QR3pKeWT4VV98yv2RQSF12Rc1p3j1mtM3LONZYQ9SxsWMK1wH9RL1I8YaR6VAuzI6ae
XSCsVwPNOxgLaJqF7P3WLaqLTyfmjlQdPHXTC8KZuC3lR7Eq/1yxFjry5+nkicDdIbq4deuh2bct
4REjz4LUSjMuOxx/ZjPigukkwDmAo24V6qArqF179GuG6AkxjzbfYmLKHrBCiNBHhrE3jVnfpcVl
zrQChCj4FloxnBzdcABf8Nz4Np/VJJmf8LIhv1oXIAED/yZrdr8Lv/G5gLXuwTa8vVNO7m3JAslQ
+MO858HZHmEzvHCwPIbvYFcbdheqBUkMQUI47nVe2r+mnos1rqsS65udfXX8Qpdp2jAAV+bjvEAn
eVp7XtbMiswCeb5jjY/plnthu6xMC8JaHxepNBSoxSHw1P1iLC4p6jRWnT5HW8b2EGIKkAGZAvR/
IzWixNhaVsVAm0h9LIMaeGBhIVXmxg7vzTTl9wuoPqLfZPCMImocd712DwJKFNQJgflT7rfyRfb3
/SxPhbv4CZjwx2IMbK7HShQVEMpHDy2uLqDV5wZGfW2yvW462sETrs91nrWhFYhHe2DYX0vWng39
aWx9ccPNxvoTOwvbyb26jfXXDuMlKulqY1UTj3xG7xvpXIH1IKGranpQXyCimtohSTM13miQmtHA
tLIjeGSHPekMmhPim9r7V0HCKlNItm6+GIWXA2AxrDS21e9pK1AWKeO939rPNl9Z8Fgafhh0g3/2
g6JmV4r1pSPvjyqzUrdQkjsVwJMPa/lWg+lGWIbDXreryLfHdNd42vOkO3rEBSZ3/Vq+jxhgE9L7
N+ivULckpaZirnUn6wnTChIa5wsl9GvnZX6cG5A5preMIdLsnSPAjdqBViC3vb+66D8Kaiv7edIm
YqLCOq15x7RsPeJtlmQzt/agnOZs5WWZtB6GOMNDESiXfD+z3dfwOjBjE/vxmvYg0c5MQ4qIum+5
CfM7u1ZTZDQ8H5Kpp3X8q9OzSTyhW3G9wYGw3k1LENdDWZfXtUw0OzSeRn3yt1/LN1k317kiwgjJ
EncZs9QS6MM3A8AjgAS6v6spzkickn59G4tQGCg9zVHeD6U0Q7G078bqBPtMSzLdTs+IsrFTdHoW
abrH2gO63FWwMJvNObDhMgO/Thd07Lp2XtzWSQaDgz6FC/7Sc46fxmjFa5r6NraynM0FVtyz4u2w
8YnR3lbHCa3jTTE9sUnJCjuJmkdJXI1sF5Sh3RVe6Nntg2ha+sL8npQZPrCtfDMWLK91+1W4JtCd
k1QGLZNnpV9VsA4HhbjigGKV6V325oH9aDglrBd3WZe7NZtvusaIfKNgvnVxv+u68QoPEQuU8iaD
xLMdvNbZxpo+lE73ZM/TUDVo32GJISxK82AjfIEOc5E6Vse8sDLgLMD3LsPZY+oGyB9vH73jpPXZ
B5qxPvbrdU4aE/5TXV9uDfyj1If6seLQBbxg2fjxvOUp4lSMpQtyhdCrr7htT9B3IcDpUmahuKlV
e9dTRYJ8RreHhU+xLyUeXSDAcWKntmHeyWxoQ+jOJgJ0QsIjy6QsyltrFIAVAbrVzMNQpzs1VPwj
vt3XQdoMdcQeJDn3EX3LhKXIrB/rbD3MttMnloFBIesxes4kTYRr6SZ6hll/TMnKhJau+vmRPtBC
BVMuIS0Ao3o5kgEwO59hoER/9Fvzlm9gFHOM5Yh5AQhnfGcvbx61fjXB4H5lDb+aEMVJjt6rX3RX
57C+hI3giyWcT/pwRpihOgpzSAJl/xRD0B4w4XFkayP0M2IZXJzx6lo75XFt4W9Nf8b+UpfGHnvr
Emgv4AqfeIXnKKjd38Veab/49XNEYzbt01g25T5z+fCRYuwXIzikS4d0YG6jYJjKA4fqzWfNH+i7
jgXBWsvnwFv3tFBnP52fyalApriMn63lP+PecWkUOYEUVPh8lJxcjQr5Klpd6e2MGcwAhSYOjdGJ
O7Tg5zzIHiReo3Nl0kbXglyhIN2WyMAhtdMtHNFgC4EJsbDKKnIE56dnmOdA362aJ54WEyJd+/CL
BV6HuKKTVlb/tg7PcNcB5hcK3W/tEQyQdlvDglB/iYexwZZNYoC/2PO3mnFDNezh02WKyusj77P3
gUT+ZGodRFJlA1xUYtIoqSt1XfDNzvhh11V9RkAXdXXRwsfOHfYsTqC9eaEdqCzuMxxYrTGAY6Wu
d93n6EQ2vWC4Lm4Zo5NpoumarN1u5lNQzEerMVvyLrChzo3AMOlrSVP48yGbfC2kOVLUpT7Ra09G
y2bfZ9JuIsTc1/1ju9zAqMIc7r4QfrMD1IrmCWdU7tlpnG5b4gw4iGrKE4g/SF1VN2etK+LFE2NY
rKYXbu5zPjrvo96dpnE2o9FKB6SlzVflQi5yMuf6hL7qeRDLGespIL7icpStR2ddcVlPHBPw/m4L
Xb96XVD8kZzRox3z6f6qem863r+2zs69qzfoVSqTopKHLvZD9B+BHZqElh5WfwcceqWDWOMbBE+p
gpWeSplf1xWh9fEhBrbxmubByj44LHkutmVPEhoiEtvSdx1ozp0e8JKT+h4y2k+YohT5hUaBKPp7
2wteOrJI3KpsLvQ1wFVta0fGy9Ch3ZQ5UgOrQSpBTBjkm6ZV542TuusY5CozoIfP+kNlPW5detsV
RYP930DgnKGwWnz3l43bXlTokldaCiPuSx0sss3Rqo/6fsyQn7dIX2s/Maxe7pyZeNZ6WAR3S53t
N87z6tX/A7gRIt0s1BbHDGfVixiR+WPAesg46LQZChBn7eqp0HJz2ve5zZNx6aaHptnieiQJl0pS
7Vyng6vitIK0/Llr9gckT2eAuh3lYZmwgmtndF+zWbonWzq7vM2rGOqoRSGm7Vczg+UzrFAbxh8x
sQQpr6M6m0gfaQeL/A51Z0Pd7+q8OuJyJbJkREPtTPTintfeyKWS++bTtDYVSqdkgaNbnWpVIP3z
eQx7eMEdbU2bqDL/cAvju3NLFQeqXyMT7RUIGYZ7qY6NfjPUdBAdvDyzYi1fljmNpGW9mjJfE8dV
t8HqrQd6u2gypLf3RzzHJHmkBA3Fg01Gmm6lJwzM4dL4KJE9ePoUJmqqbHRoAbOyMq50PqPfek0v
K5wLQTM/4yL6XVOa/c54wOs/7UgW2vbolUN7WtQpK4mWLg1GfEhaANagAr2ZTltZjzs/tfelcp5k
X/tRk1IzpJvRfnf/QJXbndEax74gVt+j8aaB8a9Kj2M7jnOiN/ajvtZw1EWOFip3T2gMH1O9fnHo
/o21uNNo2gvx2WnibcqhWQ23eAJ62aK5L7EJz9fquPpnrC8EkG4zgkJCDKrZf8OD+rgFzZNea4fM
kgGN34qvc4pci5OrOSZKDwREc5cijhYvLINeEkHX+anQa+S2IkSFm7xoKVpKQkSQZhE1t9js7xvD
UWE6ojidPcI/uLQnvCAaZzPQzhlQio+Bj5TgZr9yEZh1/ZP28rDMkOXM1lpOqtjgVih6jU80YzgB
aojo6s3t1pNGbv9AmM266A+0xPuGhKGdo7HU1N9u/Tz3doG+3aQFXdDQDiFpaM8z/L2PS1SA4jpz
fnKoAJbdx6tPDzaNo03TNpXJOPV/YjN/V1K0OmCl625FDBRr8MtBq3a6xi2wFU9bOx6ARsZQzGQ5
0CHnq/2N+/KBPuo1z7oLk9SuEdn7tnHQ/XkL87b4qxyH7Z7gR1wdE6KivnWpM+lD5k2vknSb5oa0
zBdWij+wqa4S5gXc/tF0na9AGYhUym3na/1zIQFcIBbcTPx4eI3nK8pv5/VNmxIW0Onua+HW+3GD
LDSD0HCgQDbthMD7roVvWohuPLhTB6SFs1kvjq3pXnCXdnzWC+P5L0OxiEptPdCA53EzS8g7lzwE
uu5Q/OSz8wDsyFPCnYu70gRozvD710dUuxnQNKuP9anOUVQHxq2Tu+8ISSF+AjuaWAwbOoTItqZ2
UZ0j4Uf8e6QPRuyt6y9k2XOhmuzSz2viVe50BdeeHCzRIUnbVPX5dxbMC9JYXl1tPaZGf29RcBMf
pYJY3SgL7DmxU/Pcz0sU+MPrzMI2qFUhk5QXUa2Ql8Zd47biFFdmkVS5fSQF5a0t7RvHygg1BJQv
NPNUiqir1L0VkMdROqDjgYmdRA8bqnk8AFJsso/VmlOnC2K0m6U6+6jFAtboYPuivk51p+j7aFiK
hf/5AIObkgzATeN5YW1geKpZN+motT2vi5EefeqpX5pvrsRIW3iAA63SMI0UsSi0IlSm4UVOylY1
G33YvVGzXnrtj6THFHtrNPWkyexbM4WWW1ajigKv5LOfajPSNtSk9gTODL/F/pTu5DreftHuN90K
nqH5KmTJ8icl54h0tPxe78vglAop7zq9Vgx6jFVj3uFfGFBUgX84ysEDV9hvfdcOOy6zKbRJ6zsP
Cj1g6f8blmmkB9SNRM+vaS+a/Tjl9r9CeufG8Z5oMsYD3n0s7M94WG/npSwOjfGuADAj6WBq02yF
4Y0laaHjG/pL2SLtMImSzLotofkrE49FUahH73iQkrxidCT16GmZNmDR8UOk7hjxWnt2893oIKRu
v/oETqUb0G9/g78VwYqp9Ohj6L0vBTUjdbdKpAU6M07WJW/xq6Rs4CHqQUKadDerYddRJoc3PGIK
pMCqz/9/wefkwlmJKmxHphmSQXhAsixcqpUO5s2xyGM26F+C5dSVzr9xafk7rXr2t+uOK5xD3jzc
yHZ9E8JijYZAugrBBktEkwTdjBLZuhhrKe9scmV26exnwBBbLIuaYWnVb8pe/ZMNO7k0B1Yszw+i
UNbOMLvT4pI5jQXlJ7WWvSv3c0kNqgMQhgKYOUScFvrtdGbYRVDfOD8tDD72gN2qFT+quKqrBeyC
OQ5hb5onbS7k3s2yp3l2GnRP6seyK7Bo5hou45/W9D46VSdBsd3StycAFjDFsOEGDuoAEkGWzifM
eEQ/ctDYKOlL44nsGVDuoa5CBu1TpYJLkeG6WKf0qSObC4fOlbXbDuU2DZzfnscS0XXK4NdoGdJU
NgWgHS7CAB3bvhtwGqqKcf9qpDMldHsnaLmLrU2a0fq01+pxJngHyxOfkZatcea7FwIeb9p82nUy
S1ZniwloxMvtVSJ006uW0wFwJbIvSWt3D2yGGyH9wH91iz7xQgZN6LteyInPyunRHzvSl+CYsy57
S93+naTNV8beTtP3vrk8WNvwPLIeuc3nZ6XbBwmysgucCuUveSC8i3SkSoqDLptLY2sKIRG8So8n
PZAnUSMPdCvnxSuZQY2vGd36jHIl7IpvXff+kXSADK/SDkyPe4vEG5yKphZZaxfng3krq/KzKNYy
0YQi3iEVjMamBaIKg+D0q32X5vW3puVDtG5vW4/0g+AI4gcRVroEE+rmFGcm7/tiVBchQMFRvHMB
ZoiEUK4hpcCTUJQoFIfgpjCHDFSl2k6lCZjccgdNtXwfZ9YSdxYTX3UV6uW2E0rJGCJG/BIz1msO
sRfDyH/x/BxMc3qZ5uBtmn1BD6slBA6nJ91+l/CgpqvRynRNotW4ERx/RVvgrTe6Z0RDIC+ZZLCf
RYMWuiFLhIXtiW10DwXS5qpegWf8eialb3p187PdrZc8c8+2LEqWeGJX2wx4rAb/GErTmV0eoQlL
T+FfjwM748zyKWhbUtT6G2dEQ3pt/Nqu/SmtkQQC9+76qKdTSULbxJ3KPP9GeUwD7dOfEa+jit9N
QXBfFMV97puftDQ3aUe0h24UdwW/7Fi6NQrV8b0MFP+EVAYehp7igjSU6D+TKyJXAzI/aHyCzhyy
ubi+Uu4iw1fwT+KrPxPlONtRth2YOL8XV32gOc4nlOlLH2RR2uk3Qho+kwvXqUDpgA8N6ldCUfUf
DTSvCNBeD2Slq7ZN0Evc+4P5lJfLi0ReB+pwW7POxMhXdcc6hChbzgqbDA8FyGXWgfBFncONb2ml
ntj19uqwYAxBydNWWAX6UHwaFZrsKLO3WCHZbe2BwWhlPZD0x0ePQJcdASPBDuo0qbtpZnzS0ai7
3Nc5tXTIbm2dABxSCw4uvgo6mR+y0YhC0GgRyXk/kiz34HjZ7QIkprnzy9yhWsPi/jJ2kuzl5fPq
92wF9q1usTyYxy+rYi9WILMUHRJBCsG6vWuSklBsGC9IUItdBsBodP0wxUk41FeP8IJSpfx1t6uH
D4EEYpJ9jdtpEJ0Iucmd2MU5V2IowdpJEPOWMZe6B56QI4nCEel6YzwYCosnjQKdNfqqBxu7nmaS
quN6SJYcJJfF1filAp+f/WY4La1guXykjYxT+mSXpoyefucNcjuIVhzqpn9qmo691hixskbiU87z
z0qBn2kGCKo4Ocv4NrnwyLLnyHWPtjmfOsKXdgzTi+LbBHFC7RLZ61ZRarTP1PI+UlCxyNStD9yh
h4X9aoRjzJdqsz7J6vvn5nh4oOw+tyC7CRqsvKYJdemTC2oXw4zdu3hmE1998W1I9tRXewL1XtON
Ls7/cwMN7Nhv9va1bc91iz3M68WadKwPKAlX+Vou1/kjex1dAhvVGmaWrqJpQbqTBvltw7tYKwgM
Z35aFnEBkD9a+fynE6W1o3Qiu8WDr/KDt5S31+20u7JNz41RIgDHHU4ozW3vFYd0LXagjTdmZTzR
j/2SOvRco4t1SgAZNx0PmBxQnvC75pO2wuj89pl40sjAos6+Ovr8oWYvLOqu33v6mB30/EYKPcTH
BEEs57veMlC8MtiVJni45jhPHkAxJJcR2oZx/t85WmT9X05aIhqP4hGY4o+72q1nPYag+cYrIsDH
CN8guEMkG111YQqDjE4ebfqrn4yT0fEzd02D53wrkSZ5M5pvY8QQvMIUkaEWXMH6NrW+jIVcG5UD
b+fI4MNcqiVJ5Rf22IvmDbBWlvnm0e7v9ECjY9dCX+Sxziqmy+gg7xiCjUWs2CxrgNedgtcSDtet
Xrr8dHQ6QRX80yHXBv0fgUZABLY4WdkaFcP0ReDdn21aR3NC5oxjO0xb4kyXeMt+M7NwP/Cr5NHg
ao8c4huHq+okKoNB2EmvkKqioEC+jCYt3Tp82BLV0tDMmOURR8OxhKNksi+KLcR3xfCNccKV5CGZ
wfrGEy/Jm1nfNU8eTCl+Tbv8nDMT1daAej/jPpqToSbesjdnqDJzPTmsU4JsOtjO9mwTq+U3P6Sa
nkX5Vo53c8Xn6avuiyvqBaXrmw+WN6XzU1arP3JwKsTOkvYBCW2WedXeLUrtPMnqfvP7jyCY9l5H
5pJh9x95gdhCdRDezeiu2JDL66jhht7qfebLW7qJX9im4jzONUrLuLT67Wx59cL/r9EjG71iPGqY
9a1Pj6nWqdSzQaJpq83EHcZpf6FUBYlm9scVTavXVnPcSmZvCgICoszgHa5A99pBEU1HdMPmIGZw
+1d5fWZcE6FvWaC6ToODtaqjUHG2qIFs2pNo8xuvLo46qfD4DraDPv3blvXS5/4pzUkMmjryRZX4
0QYvae0sNq825imoEcjAOJANK9ZdUXoYrYxlwFtfRz4GzrCciVHdXPCitqPjCGjGQkvb/uZtIF2J
HK0QE3gTlgsmP9sYCbJBiGxspko2Z8vPpl6joU5prrG5EmnlEGXaeUeSF8rdjdcW/tERxGqVBCNQ
+YICR7YR6q5PX6ucfbS4lh1q/QDfm5c/uKuyi1LBHRGad/2KxDRof+cSN5E3oF6ofRyOcE/hNKzL
3hb2K3QkOH9GRx0s7jc5fW0k8QqPgwnQUy+Yly0SApsewRtxH3Oc2cDUwgpgWxFDhSDrOKTSFVp0
lOQooIX1aWttQ6ZR3aNKXUEQy4pQNPaO14fVxNdaEphUycEDdZsR6k35QZGVRP+mVTv2nOWx9OV3
7WYPJscTg0suTuBOiWmppIMepTejypT2ScM2tOuximPbt+5ldbB77sh0/iuE86alFkzPn1M6Zly/
dpiBw5oVlpEKJh6AQfArdkSHKBTQxDWFJemZjHFjmI2FBmjuv7sWJD4B14girX9ZLT5710Sf5s/7
1flw0w3kUC8llzavMhHLWVVPndO/9lIYsdk3L0OboZrwfPTcXoA3ixnMkgQwzEDvFg4b6aJGqzdu
5/Zzok+rLApVzrOc5uajnWpBkjbaibyJR+JU51jj3lLXrPThCrAQW8giO04qdzN5sbrJ5gICL8bg
ZrpegXVT0rna1rdrViIC+Ppp6/JAkyn2CqjgP+rOY7lxZd3Sr9LRc5xIJBJuSu8lypSkmiDKqOC9
x9P3B+qcLrPv3Ttuz3rCEEUIAkkgkfn/a31rYRYztRebwsYA8b6QtGh5h2+V9Gk3j7G7zaPxuaGg
ua8N7TJMzl3R1N9K13machxgsd0WyyzHR9BNKAbb1nyh5ytZSk/PML/6ByQObfbqeKn/mngSJ8YU
bKGbrCky65QSiSXVy+c85kgQkGF/t7USH4ceb7s2Kzesl/C6MdOqvJQVVBOLfd/0xbYK/IMDhRXy
iW1uuE8vNFUlm7qYMVZtpK/7ic5iGHNjM+gd63TTBq3L1sIqX5SdUVkdg2+I/tZOU77cSEH/hhb9
huL5lv+/w5LO6JjyOv/R/ElL+g2w9P8TUskih+C/Ryq9vafvvyOY5u0/WEqm+pdp4PoHS++YtpJz
aMcHS0nJf+kGhlTbtBxEMMbMp/8PSsn9l6BIwZ/Y0nIEYuj//b/qD5SSzl9JV5iu7eqmBWlJ/5+g
lPQ53OAnSMk2DCFcKsSONGxdib/k6IDrGo3M6plOjdxRoDqi9Jksf6thLTz7qPOZjtDxYhqjvNGE
hgEN5JeP6t+n1K80J/33mI2PQ7AgIRoQo4A6iT84Xx6MiI9DcOpw17FcQCqO0a9ESvWAZ2iLq1OD
6EAhIkwyiOthcYH1Ga4Myglbxk5tHXnO3hUdQE/d/odsqt9xZ389uBlO9gtoimBstPVRR7maAGVi
1v0EhHMVw5ZBq1REHXJxzFPXye3/gbOmz2/792+GbolhGlKXTDbdPzPcfKqFvnIjvCTU2hay9sI7
K+xiJixMJ1XT3yuQ+Zj2x4tVuiVQo++jZoYvGYvARV+juP37r0nOaQl/Ho8hlSQ1SkgJ4+v3T8Ir
aydIO4wxflwySS6ih9H3UYVnTHqVBmS5d+LxiET7GDOlO2PEojhi43ErxQ8zLMoXkE8YaEW/FLTG
VgFf8rLtWvDDCl8yFLJFBfNon9pgoIwcdEDPt3OvEvUPsdH6HCHy5xtxhAmXhcvPsKw/0nIQsTgd
PHGXpZx4Img0Whcx/dtqmm++Y+fjWqz7RVdb7T7CvrQaQH4RGPcPsRT6HJLyl8OwhKHrtmQMMP/I
v9D4ADrcJMz/PRYD4KvvpYcYLm1smpTmpTFMUNsRlbzYCZkAsxJIfZRzerz6+y/2vzoQRhmTYcgy
DMW3+/sXm1hVD36S8mZTWI+1W8TnyYs6kFhBDeY+9s5dpJ/aZHyZotZYqDoat6jjKHDrufv498ci
/zocKdPUbcY1zPem/WesV6s1ou5p8ePF5ZovJzCrDnOFYhjwFaLZQZbRQTOqjE1Wa+2mZ0W1ySr9
PTZ6FjYTfd9+0KFkVX667S2SjmBgOvQILYxNRbaCl/P3B2z+9aqA5CqVMAzJUCrd+Sr+ZXxoC4s5
SOM4iyayp5ldLY7Iwe4QDTORLvvhVJbda2E0xVGZsjh2924zDU9Tqe1N2sFXf/C7TYvy4b4ILXcL
kqghhYnUjU51D2Yg67sxQD7XzwSdpBm3UUTnLOrR1pEgRmvGry8dqrxtrOaOpOsU52GimlNUrQJS
UtrHoWlOo2jGk5NQzfNQW2HjhI0lpv691Sr7RG7GadAojkaqTbagv1cRpoBDacp7VeXhrjSto1P2
79PgZQc+zOguoeMx22JqWLU9hoEBju3ff6ozsPD3a0OfbwY2J6OjIM3+5TRIdCekCIuYPOIr12MD
rFYhNxmONzBMqkNhjB57nB2rUHa0E4a9k6ikfeoi3zllMnjOXElRMjU31IEtsLlCWwUpGmlwVsN1
HC8lE8htGFF5DAqaOVQ2QFZrPxrjyUNHiSbQrTfBqH1q3Oqt7TSTgSKir5C+pFowYHr1Nx4q7oM0
03o/6ekq/G5WTv5sDtW0ARA4rcAs+QfVl6ciqj/9/cej/07EZNjTDV06ZFQ6TB1s53ZF/3LSAdmQ
fRqU0HJ68y5Ain+pGz6KNtOLpds5xtNYTd+wRhorKw/5EBvUAbqhmqMq7WteKKbCBFvs//6ojL/c
KnVuDxZ3cB2XmGtZf9wgCmoHVddTM+tgK9/ZHZQ5f2rXbZF5Jx0KyXqgMLGZirc4TMSXqmsy1KPG
xh91/2xV+Ztjj9mh0zmhzfiiObSFYhKUqR86hDbYfbcWGhI+TVTOyca5vJBCHPt6ODrM7e9k372R
7jA3GRzj4nqADOsMfk/qD85aC+l2kktyLfvqGde56SM1dc3q+PefwDzJ+/W0RaOCDsYSluIjEMpW
f4ykUR2x0HINbop0xE5CJluDeO9dZLGc6QWihEZ877TWxaaRbOvGwFrf9y+ISQE97LtptI5G1GPH
DlvYWVFk+Cz11HAPoiU4e7FuYgw2zk1p++sc8dPODgPaOLQXNyZoXfKt77zMFacJjvLt70aVfdZT
5RwiSj5WFt43UagfWQW9p3LSkeFJ0CM2sUuTqD+ZJDysdJm5+JOnmHL95CFpw/abGfWx60BaRv60
BDaWLfqyLY9T5D+UqeqQFVnWolBAF8oE6wgW0faYsiIvo0zsCn8CAWkmDnBw7fXvP+6/3sg54SAj
6LbtKN2x3D9iyESdVWU7UEhwo/R7FLr5wSvTcmmEJFPAqrWos9OGJMNDbvuxqLdN31CMJU5o9w8H
8tfrkVsAYxWTIqZGtvxjkhhyOsJqSTjzgyMI0fjoeuNraLrtaexwWYeJk+xDetDLtmQtmIh4ZwXG
DwKczCdzVvPaSEb+/pD+nK3Np6IrHdoYlEUM3f3zVAw7p6W4nENwqoJ02eXyS8oNZAaoDPddS/Aw
/ECxVYplMRW6dAkfHTFHzXSnwnB+DF33UuVVuNVNqoIdExis0Fm0bAoqGwprESwBZDRVSnkD8Oc1
Simkj/GVagBIzX94L0r9ZYnAHMlhkcLFJfmEb/eLXwY8nLEdblNAoKNrZVeH+i5uLSDcoZwOg+FC
r7EQHFaQS5djkfjbkjbMNmwBmI01tJShIT0JOsWrGVQGjojY2hj9MbFPdgU/E4W//cDyYdMlWn6H
yw5Pv2q0U9gXq1mGId2kvSRTsUujrqDvol0hiw4zL+Nqh2a0HlnhP4Qm3JHRIV6kzYfFpOUzKVLb
jaVLzxDy1gp8drPSlbYJveK7geF36YCRXmRoFFeOE3WnyMfvMZtrI9PDuRb01uuEiXpUbfQjkqsi
+DLWyvlm1ZAyOGu0g21q57YMsqdR1qi3Mu8Qa/FZMYwcOM3wgkc+KnWRV2cyZHAa2uYePLj8eL8E
CXHi7JWQ5S6IlYcGaqQ406F3KSuDxrf9KitUqH5ZYdj1kksfVd2+dBFMWKMLulehljWJIas1Pbgr
8eOuiobuEW316Ngbd2WRvLcBuBs1pdyGdPGJoXER+MND47jdawCLMFHhxR9mW4sVJ/u6GD8V6IqQ
Iubxvoz1R8+twfGscD9X50Bl5M9LVa0qyrMEOKniEE102eooe7Kw3VMYetI9Fd2jYKt2maXDbGl1
62TX+M/DsMZ856K3GTAiLIza/O7UTr2ax5VF1TlfCw/wLyVBA3zPshnx4Ee6Vq9RXwx7K29WDccO
vZfPTqfQlJNs1GXfcmeotzPCSSX0i9oIFXw+ZuEVJXd4dSI6/0SEYPH31M4xivyTcNOUOv9gHgRd
YJ9ooXvulvFCH0S/z7sKUusk0Yj12IlC0YtzZ/nvTVRpO7cZOPWl3z3gUmwforp1MZ0nFAQDhF0B
5pQhV9UlYuajwvPtwZ4QSreO+z13I23pjm6+97zaWodNcl/pyifawTvbXIkk/dQZUAG5A3dXv6XK
/tRSfjOS0AN4ooengJU3gShY+XQ7eCM46hkedfSUao3L6bN38VptWVu0hx7w+YkMFGNTGHgI8I68
Oakx/60dfG0hVfXNSXPNzl/0HeL9Tn2TQ0DYBtWtkzPW66kowlOJAnilQS9YNRW8q0btAeQPC9FL
Zz1hMl66A9enwyiENN9dlhZYWncS6oA7/wnqXY9dH+eMJSqxQu0OMB9PvsaK8xgA4jNFZW1q8que
fGGZR7ohzqmsUgK5ixIxatpt+gbFJ9ad9gC9F5xo1j81/pBf/Kpn6a3IPGCUqGluEVqGsBZJ/ADE
0SkDjfevEJL2/qkwEOq6pgFDbz4yjLmsZWKEpSO1xkNl9Q+1TbJQqgnae74TkY6Q7MIK3DIqaXMh
isRagdgyD4X7XTZcpYkxTtBY9fgSTvM/CpyN2/lkg7Rtv3FzBAbN5HzuVTgndIf2JYcRQJsc6Zc9
H4AaRsLB/KRf01fFNtCbaDozpz+7mCezsg+vY9jKh6C8TqFFD0UbT5wh4aM9nzUztAXcHYrUqnjC
69UcozA7A2JHBVdM32yzfLOwBD/HE2Y7j0g9Bue60YYHpugNZL902PpEpp3douSBJawIJlgUjp8Q
LedoZ6Sg2jkpneBQxsk9VW5n27ZIIJsE3XMVUzFmQi4vtwdh5AQdRPR66XDW2ESLBIN3gyS4nSZ7
5xpqOKGlvRSEiC6qkDEyVCJ4jO38YlQRyysbDzkY4lPaRYdYtRCriAMwo/oQU9hYp/WUvhEIT3CI
4XyVGsF+gr7xKaIz1Yye3Mm2Ko9c52JPSny/7+U1tNvgVHpJs+nswX0YYxR2OSiwwMy6r6hkdo77
6FRl9yNydirRUK+hltiWDjelhoihg1UF90nUuI8WHoajCXiyiKuvVZsTkoRyZuLSGDL8p5QlwM/U
xTlxE2Z48j0FrLfPDZciOH6Hh66svsogi0694KbX+uJLiGnsUw3MCG2CZywhgHSrhonIaUL1vC4y
czrSwyUgyRnviyYOL7aq4r2P+HdhqTY7hhJ9Cy5a2IE1nDJPYU+RvvU9Sd3pOFBvn70cxAuNro0d
TCSEqoVr7rMJZHKlnfPCic6j5537Lh7OuobrpeQyyDjlcB+R0aBVClyfbWIz7OQi5XLcR7rxORFB
/gjgBctYiNAfkyWtFg/j15QF7dHUrE3mRg7FcP0e1CbRfPPll40xNsy2/jY6/meQbPTR6fjPGMVG
w6jxWBSxvoJuiUCnwzlHOiWCDJNMJ1Q5rYcVMfxileG0l5k2LLG0XB0jGjGeTeIxnu5aoczdUOT0
fWcVdysctWkygCp5n0RPgVHtCGBZ4diy9yZnOnovC5BZENeblAYJ9zNmyz7euWXWZXRA04CxEa/d
kjycdkOmQ/3gRGpXIHKzIMEnZvQ5jVD2cRI81CSfrYSEkl2HLqxQ/RtD1rtfqnA7eGW8dcrpBQC/
t7GxGmw8DdbYQF6F1ibeU6MJoLKPKLjtx9YK3VPjImAPCYfILVg2Rogo2irjceOYLf078qH7YpJ7
bmrApydIksMMgyLsyVsyuaI97pvpj7at3W2n5yfb6fKd2WjukjNuWGh6IZ/giXskNZ0IcUMCy+od
+7m3Bkoe77jHDGtRIC+AIVveoTxtQDFhns1bNPF5F5UvduB+rnBzQdS1i4spfAies9pb63xyLfOC
2/jY4z0J7FngC6Vvcht72eOi9hu+IGV04VrgxmPEKTb4odG3F++c4ua2Dsdgp+yoghVQx6sk1rBk
GeNrheNwMQRZea7MmrgZWT2kwt3jBEyveNnsbaxz+bgYHPMg8p+wfDiYVWW9jWNNX0wNvSbfsuW9
j2+gs/0nH7FBMybhQxjvFIbuOxJpkBbFiK1Si5zSgmrgW1R64FGactcwd9vdxieagVBPPUKXhixj
clN74uH2YNPVIQLGwuEOR03XTMzQsYLXAZJiWOskotA4hdSoa+pTn3BiyDrAGtQybFfG9zlvdRER
wv1IDObwiOgasm3l3wNX3sZT6DCpqp2zPceX0YiyWUnauN3jdE8AiU0XiroI+nDnoMn0TCyhcRBD
xTRIFpC0k/osGL+u5Lte81ZWKwM6OGrUdnpwh9ZjpCnAZEElRLbbksuVJ4hDqWLR2Bqdld7gX8E3
cWfFWCnEgC0xwWQVib4mhsgwN0prw+cKCi2tZl0ujAEIi0RecB0PtCKMvWf77kkNNgt957PvF90j
rUV7jUcco+Jkvmku30LjdQ/t5Buv5Gde8duNa3PKwD40UnssEwc9ZTrK/Wjlz5qmPLzgMyVTsJbV
caw0yja3Kp+TJImcJMlXnPWhU1urVd91zbDPxvyAKa7bFsJ+jSOgFb44aqZ/VLTBD8PEBAeNf22u
sURj3UBglnQzHV8UpXYnajDHGqlZizpq6O8H3R35R/9+IAsLXI6bF9QrD3pQRXe/PCReu4Ux0NFH
7iCkNsLbjG1Vn7NGr8+BgSqVr8XSrOdEb52j3tTxEbMmrOlEkpVXfnZG112RcIPC0ciCJy3zij2E
AdaIk4t60DEwfXfFeCSRihHSVsDbOVtX9HvVCeppjRjoao2FWCEpcdZDabpXqkqfiLno11MEGCYf
8OGAmoGeSsQWTDjbAniXSOYgU8etOg6tz3APaASz9tTb6LVrRnkqI2nuvVDH8Ekscl6SipyH393I
Cz6Rb9Ns7DTDGDC2py6xqI5WTvhMTBgqF1VfWgNHaSdoNqMGp3AWPvDhIwFyBFAnss/uVSOX3Kjj
y+3ZIMyZ+wFw3KNFAKaLBUVjBSurlAuIEowh3c5BLOQYX6JiQDVs+OCyvLIkeY2edosNOyb77bGe
JKONE5akVjjjMbWZnAifj8fU/UfLI/KzGbIfjmkOh7Aexyui+7XdmurSNsV0TbQWia0qBsqF7pq8
XSsHPudiXG4wbGdOd9ckfnqn1TSI69bp9/Tvt1lING01COiUhrDu4flRwM3SA2z+7M7jDIbf0541
M8IqCqkShmmLjCQPN5HfZLvJcbpTBVVrkiSAVF2ln4cCQ06/0QZDbHxQcku7GZhSua2/pJQZHRGO
eVuzMT+l5Bv2dtSsfX+sWcVEhCQz31gRx2tsutpvKQiEX1B655dKqbXIGlraSKLNajLvmCjn15mk
BnTvG1M98cyCahVZprfvBxGBDXPw+oBqoCs/AR2fFEuKynRXSssz2JzkUOLBAfOX+j5hESjQqlJN
B2IFJ2TGzNwaEAInBgkHt1yEhYqb08aQFbK7yYT6AOTsKxKujdRbe2PkuXEkuWLNqsD4JjktFsr3
/Jcxf8+7Plyltu2fvFbL75mqQXZxSYukZFqtOpUlG12MyXokSfcxkbp2F6hiO6bo2pzuvjR66yrx
nOwbcBiQtBPrSubYoiOT8w7OqNw5+B4WpcrjKzyIcT85SJ8mAiI2XQNuirfdP8aYDu2OPZeDudYH
ZV1uC56A0vNBC8lCAriu236DnC6tuXGy9lNAp223Ma+JZRrHQo9eHTgXuzSn3jPhH9urCtUTUZfT
GakCl4hVp2sQbA23kVZAvU1hApe5d68N7wLv/BO4cevJbY6+r7uPtye+9B8EzdWLDtP5qaYIupCF
NR5uT+1GuiC2xgjOLa+2mLC5v3j16rYz6HctUBQUh7c9FbYFNc5NMM5Y1tPtDyq+MNqCH09kA7Bn
yOl73I7EpjExIQk9fhxGm+vgk9J2e3t6+wkelL667exju/kvZs/vYUpkT/GgsuCpp8HequSpzyQk
BhctpAtPAxpT4ywrRfFYSPvziDN1RX3IQAoFkNIpTqmeaE9GMWpPDcgLxEn99farwdO+gJqfzrdn
1FGCJdSR7HB7amuJyVxJVdvbU8jVwbaSOFFuT0NHtxg9DELd5v3iIYfQ4UU/bi8KJ9XuwzHe3V67
/coVc9Vjero9GVLcfsot7z+2LqjJ4p8bP47TDmiLSFtU+9uraedW6z7xscvP/6h0uenXCJFWt1eL
yOMWVfSIPOdXie5LoGOML7c3CxE0fkjMZoWRj/FIIQlDNF893v7Sy8R9RAHg7vbMYv3DzMWbjrf9
eIiKQE1lw+72Kokj/iYMG219exUaHC+AquVi5oOV0LSPeN0xe83HwCIouzPK9uPNmcD6HwPiR26v
fWw/9qu+nEnJ8+aYgF5E48aX22uBmPWqtqUfbi8SbtStyi5VH9+BXeF20Yyq+jgOgq7rPd8fGbbz
cSSqm056HiHBmncMYr26p0b+8W2mpSeecJGPUpaXCIXuOo+lPP980FLWtgSqzrPW5vTH729PSWYq
dlMCanpeBt+2/2OzGhzy0vFM1iilZY+LP7bxNJTmbWftb7+/7eXnDoYh1A9eLbc/f+XMK+2fT+sR
Qr3D0hw327z3nzu47Q8xFILrqhw/9vDLNokRVWeydm67+nlMcd8644wAD7a4z1OC8v7zgfzcxnKb
mQ9BfVLUECWs4eLizD9pWW+ynmwbVMe3hySySLieXwrI0DxpQOCWEW1ovFH/2eb20+3htslt459P
bz9VDXkBAYDy2xa3X/3577AM85/meNN91ZoYAf6ze+f2ws9d/3KIkVXO8ePQsz5++V/965/Hftul
GoMvMgy1zS9v7+e+b5v8/Ndd5tfHyb2//ebnVr8cwS/voi8TVlcpC4Vfdv3L67oDygLKEyFbdf6d
yVp/hpaUYo1mjhkSQXkMvCZ9TgdY0loukBXMr+bMllYBdrIZrZQ+N1oPDTkBOnvbOJ5YoZTzpNyt
suzZig1vT5AMNMl5Y6M3o1OZ+tXi9qpsdFLBGvHp9qdRP0ZX+L+722sj2ZvIOJ9vf3d7GDA6gxjs
Hm/P+jg5BH2n33/saYKq2DXR5banxoXcoteROn7syuC+ZbgdCJTbG6hNXMcpJUhUVByTYWvrKsEl
enuVW7BANmiBw5vfQKmP3V4jmeDjDXRk0hynuVyfdkANrb5+8nLELPWkjddgMPC6TLWzAw0s7o0B
vwmTr/zrwNp8jpB4N0ftPSns+rnvdebyksxyyC7VWZS4nClqWC9eYVxvm6q6OkRkEr1Z1B5WfUY+
CBdlc9CnxN10Xmo+dj5Bbk405O8hoTutmX63tNyGbNnEmLSAk1r0Ffap2cf3rgqmZdGW4xf8eQCy
OBS9A+XmJ/4nG4PJGgyDf/LryDlZRkB1uq3SF2D9T7fdU4zcQfzNP2NYxRVKK/Yu6Sb/YMUNSdKa
lz7mTAgXt91636J5rjYVzdUoMmMXpyZGOAGNelmP9R2zFHVGleg/honr7DwHSBglDRA1U2be57Gi
7lNo/mMX6uGeRA5vcduYjkLw6HjZQ6aP5TntvP6hEmebuHKCtZPsNdM0QYkC6QHqnfS11NrrqJhK
wQU3rnbuXm+/tlTt73S07+vb096n9YvpPLj4joSXgcr89nsJkvJQjL5FkyEjmCjpDTAp9We4rmpv
j7V3dbnLzYnb2bdGA79mJf3LQH4q9L7M2bdEj18xX2F2EUX2TZWUaGf6NLyAcpNZqX9IfCzFfgyX
9bYPtPJQPDP3RRRmtuEmEx+S0GyuoYCzksz7SOhu1L4ot4NbEGZTm0TntkPqIQetf9ikQvuPtaDc
K4tEp3tj5nSuNDvf5XZ2T1B5g/nhPw/cWJqj7HIqYLdfaixn/v0jlcN8nzODllOaHMh+RjEm+xOW
EbTzQ1HOj1bdnwI6Mies0sOubarLbZvbA4vt/nT76baZxBGbwX0zPqVTRFrP/Fe3Fz529fP57U8w
2Ocb4K5whn75fz932ZBKv0Nk/T0QE019e3wUmV88Ftm0wdjtv3SOCM+kbwAps6PgxRQt52ziBuum
xMAXhTXmYYNgvlrax1gf8U5TMJiWuZiKqxdQ0zOa/oxNrriS9hPvBd4b1vMCzwgNAv+Ilec+9Vrv
Do3ID1PHxLV1c0w9Bk0Cv8TQEc4VgttDRq6PpXXFAxZ/qvyJG26AzpSH0W6wc8zECZBdpAZCd4MX
ZVNtJJoaIG0wmcvAomEWla0JqKV2jxVcF27F/UnrFQovcOYUSi3xFlUY1fohQ3CVMBNOxvKpGC37
EMreW8EL85YSzZ3C+y877yWJy37lRp33CQHOTNe2vkJL2uVpdglCr/5KmWPX0cuEaNfAeuyArCwG
1qirMhpfhNVtRr8V+0JwV09g9TR1u5XV8FS0MPlgCK8LEZH7DDup88ONNeJNm0xPLmSHfTMjtBhI
XkoFpaahIR4jXAg008A7xGYQreLgU9Yk+ZFYY3wIFvXpbuDCI6r7te9YL2JT8veMYAjvWJ/PhSzS
mHxc2G1l7u2MUBbZUhFq8ZYMUJUdWzTk95TYAvUcPzK+yhT2/1NvxmIHXiffmujiOj09ax67C9vA
31Vj8c0Z21dfeUBiWTStGfjeGyaS69QM0nsbHwRmFEvbykiA0W2Xoa8xXgnQx3X3hoh7xJlJaHhc
JkSZFc17FbAYx0qyH/IDkIR4mw5AF6aS3rCZFSCZDVEtw6oBVwXvnd4jySWy+d4H8G67Knr1XW8R
dPrnNmz7R2Mo3gH83NdS4WUXyXpK1XjvTeGza2rvhps2m3R0Lynvc0coULY0elmunkU4gLKH8b6k
9vdsmOkmQUe5sJz0uQXiSLg1Qyv1bJybC2dsDq7I3L1trChehK/4tcDDnd1A89ZBg68OGDVIb4aj
Mo/vopixKRofFV97TE1WU/kTFQKxrAYjh3PBt+CglQcHG6nyUcdkBkCgP4gZh2kZ0E+y1CF/ISH3
Y44xaCOTAkx0kIGebFTYnvWocdaFZGXhUyQUHm5n3blQ4zaXCrwI+OJ0JetoYCgvUZdAjF0EBJFJ
5u4LcjfXpomlAqMds8QCGEKmmYhrLM8HmRZtCsv+oXSalRVosQKJ8sQlh1nuc6LUdQTDzw2f5nU0
rtKmq0+F3bzJajfG3CVGg3mLzfs0VJYSgO69zCZLwNf5OoJ5uNT08m0qMJs0nfXeKZ3q+f99oH/4
HBSYGiNIY+i+IbKm0WvdEh7WJPD6CpwPgN6qdQZSZRnRd6ITb63R342rqEWEFzLixAW24br2HpXh
klczc3up9HoLFlo7CvqQl1SCd8GIoYJiiLEUdi+TqluRdf6h6ilX+Wjxlr4Jc8PvP+l3g6agwpka
0+kAZIa+VSxj2R1maw2zF6oVfRnYAG+qARci5I8I5Fw0bO1a4LUUwFFCmFHpxQhHd5cAkpMxU76w
unRwjejPiO9m6T8MjvM1i5WxHVB/rgt82lVGWmzYP5mafvUA7C330WyYoTD3xAT6sQloXJlT4Wxi
YUKyCLe1q8jsQpU1kfu+q5EvLtqWyXlbTuR35PZO6IAXOpvaL6D6RWRdCVbDKIGwiOxBIvT66mL2
trfNEgcEkZm7+3osXuHnvbvpa2dWW5Fal0SNLKQMQIx14L1xXtZHln0HM52TOJkfcW1swglPb0mA
18qj/oQ+DqdO6Z/qqn/r7ewoK9nuClu9elnRHVLR/Ei65DxQwIDXNLuiSUaQmvWtMjgp0duka0d+
D0Fa7Nrc/26FbGZr7tkkqGZIS2eN2UViYuO0l7P7W7XbarCjRYxJZTdVDkETdq9tiky8Z8NIzEne
78FvFQvdz+x901OnhyAgNhA/FaiJydxycZQb3wOqioP7RycP9hyaKyU/EhhQJ9MeWOK0ayf7tQPA
bojB2hRjfRm6+Aui9W+pL9/A2Y4LzyDvNhujMzzYYE2407t0dmEZfvE17SGcskNCR5rJKVQevRme
UjcEopa625aeuKkN0Z4B/amuSIRJoqAE+5jYCzudjFNryO+WYfZH6eT1c1UxLbMi6+vkA/7TCI6J
M0gaUEUlIyc9R++rYRxRyslzNI6Y7tNa0i4GB0OaYPSk0enw4jS8eEMKnE9a1K3nPmFrjtwUftj1
xkguKETDo8wL+NaGz/yzJ+a5Q8FNutQFuySNSVJbuWNI72xgaZtCRQ27mM5FalKTmQAZxUxtCRA9
+UwjLnYM48aU1rloypyeNGm+TguX1q+B2cOBJqw4dl4rRZMxJ5vW8YptmcTGmtgheXTmpDPV5Hej
y+0V8fW59PN6b/iJyxrMMI9m+lgyIX1ZGxELU1GS9Ely1DV2h89BjjzeVKGxw66NbNUekSvU2mOh
eystS8xlqSgZTtJ+6d2ejm/TXPI4aR5xFsFYsMa7TsnmXptG1iIJ03TdNOlY4WLLKY6c8lmu19Mk
udCgVEGefMqIaF1bLuYohRI/kMRRR10ebstUB6ijmYyYkXECIvJO2KaxYTSGuwzyr+aHlR2GuNx6
63NLIDFLRCHWUjQ5HshovDcrKGBl6KiDE+VkIDUtGUTOHg/reG38nAxvaCV7ZZA8JoLwGNZkAcQs
4xRE95Wy02qhcQM51G5Hl1/v7y0HCVvWB+/RNOQr4ZfMbTNx14YIlavA2pCP4T8bAdk3ffRkStkt
TEUqxaCKOzt28rupgTkzhEP1mAus7HQm1lXeeRj1dXddlnq5mh3yey1pRxxUDdEfQFiV0MqtBiNd
vBhMgS45fgyMEA0m4RB4h0+9G6AivWoJnvZcOcQDRiTdpJkjt7Tug8VNb4FEOTljjkt8+DmYX+8G
o/VonNfe1knSH3bn3FHbLV7ilOXFVJNWMjmkVlXwyREyFRHLKwZRNUy0rRlL3Ba972Snp4L68WoY
pLZskAUcw1C8kUI8VMmw7uJvtRimb0qlR1d2G4xi+pvTxIcx1k+9U+pPvVv255hE8sw4qtINHqtK
W2hJ7B9zBYC+Nnzu8maCzXSSD8BG4gfUO4Gk2OBtfIBEd3iUSBnhGzli6xUZKJiGXvrMEmxBG/wf
9s5jSXbkzNLv0nvQIB3AojehdUZmpN7AUl1o5QAc4un7w63msFgzQ1rve5NmZNxKEQE4fnHOdzQo
8ZPtfk8wE05hUoVIxOaSokm+MhgSl76crrZhY8k3Cc4rMIz0amBF0gYn6bJ0aNTYk+NjhS+pTV1Z
Iffgn00UJ5MNCjKw9G3nDN1O2vLYEwbOYPJLyjw9Gqq3eZcV0wMwXFujhsvq+r6+n4oYVL0W1uyX
s3I79j2rllHfxyPQI1trLqF7tpumeigFJG5ZkeTqODDvhYEfpBTXqJpRFWww9mkI9Am7ZbNtjDRc
9j6ID/qJdmO4jnUY5zCT0btYyZA/pnP7YefxXY9wep21MWEXCZBTV8EbkmXbg83pkiNbfYRrhCAt
O1QvG9kn6qpMptlWjejIaW6SyuWdBaXAew1MovHU46SiaN/K8t7v+vGCKYpDCQ3fjuSAZR4k4k4N
7Z1ndM1trGEg1Ko6W4b2rOWlRYQIJu8BfxhMBRP4Ut/eEalJNpfvH0qTVHgvLOJTYPT9fjD9YT2n
WB1snttk0barJDVZA3mDJB2P7TtUiHGNnO6rHkgNC1U3D+YloMo+ideaCA69Nx0CJZxdQ0TMVJvD
rvX15gEZIX4bXNQw2rptI6AcpxqBdaG/dnznjMjJWE8jioRJZMBd9OkrpOxmM8ryJXdh20ks7Le8
4toN4X0Vdnf7/UWIyl2mm8rwcWfnvxO7OHiFBrWrqS6qtM1dRUYs4q1F0/UW5ofo2qLhXqQivUN5
hIHURUfe2XZ9/f1FNBOdZG8hQOAVksLnxtrqTHHIrXSVd4bcZKNU67EyMPJrZbVGyM37ZVn3sATY
a45aBkBoWWLs3NF3tKzhN3E6bNWgyWM7fxnT3FrGqReuZe4E97W4AzEQr1pAvYiYje4pcOpiDZ87
WjtoFhOg1E+2buO+zUr9iQyxhzbJCS2djGfFk7CWSbOOBb7UJjfNp9//M0QSSB1C5qrQ7PCNSohM
yvqJpsM5t5YmgNWSmarRmUEZDo9FqspHYIr5Rjl+wKziuehl+B2vAHn2G1gKwbFsmle8GGQw+s1O
6UCnYSluCKC7tqUT3c02ZodVesx49NKPJNIZbl8SxWI9K639aqY+3rYsjWJmnJj7P3Fn8/YNSHF6
GDz5yJi0RQ/gopqhuRTueRgEoGG4mivLVNa6KMdhB9eqAinPygdzzVbXePA3bmzC9Z4goIU+WoFu
dC9Dcxfg0Zwfn+WGC+QzySLoGfagbbWCPoqzLESrGxh7nwQLbYIj7DtUSAxUbiLx3KVSnbkXfpWf
ConYyQ9jAgEzeEYWzfbVj7VyUxuFtnQxGOOokmiVBsKy0xiRSEasUWd1WHwz2NLhVP471Tfmz786
EIRLx2G6OsYZ2xB/UaIXYW0VAO7V8rfIMS3a59xBaUc4NglSuW2jnCVJ9fef5Y3ZcbSm8ohcx7iY
9ms9T/Nzwuw3/tRVR9Pv0GDW5fn3lzhf1+4UnwEjWKcxJiYvN4O71pO8zbOeUga1v0OHK7aTQhtG
0euejZypwBgxVjA6v31QOIYaoqTHahw+FUpcntvwKeLR2hY9kBp82vo9aiWYC85Hr4XDK13M4AHY
aKLkDitIgUghwfo0Z4nDT41Xvm69+5MZ7P2O2jAmg2FDAFa3hNkwkALpTws+YbX/rX7K5vvZTuBf
Fg4xpAHuC1STk8+GnahBO7DOTS2bu/zXBMKyt1/LELKNb3Xx1rHSF8YN7h9a+L7NgNC6srx09fAo
RzvZK2XHGzNj4Odm7XDFeQ5rPNXfy1LZHyU7d8OrTGs5JI35WgWz6nha6K0kYMGzq7cGaNMg7fiB
AYLc9NBlZ+2Xe9DqeFU2eYweHKE6Aq99x/xh0elUBB1ZPO9i1eG4pNlovpktkyiY5/BZeSy1LXii
cUR27evtOvEFQJ8WWjM0xM/KyRNgO+W2YyJ2ymzjmFow0nsz2ZnI6SEVUXB1U+ZsUliTywj7B8qD
d5Vzls9WgIwEjprb41CUpgmEkAxxeBreAn+ExVxzuhIW/ckfWMGqqSM27gTW1x7JwIOdBxgbrWeK
vB+GSvJQmXjV66YS66rWv1TMQW43KeGPWY+QBpkoxV32yk08PMSltVV6/ji6Tv/aSLnniEpY80bB
fNdCMeJ30vhFSScryFbxGSbKllYT8AI46voWKh+ENzq+5pp1TPJlKre/f+Mc3f7JA4QluZbmkURw
rzsqOcWac/O1FN2o5RAeo+p8K6Lh+3fdXGdtsWo1tBnqaeC7bX4bJSLKZsvv9KXjTAPfyXgrdRg5
1uwGAEFPjARa0LA+sUCh2tUZV8roRWZqfFcJ10swjHtJAMwByEH8atbaLOM6aZHsrk0cGOfIJGM7
sR+RU0U3dxgQzdmIFXtiaVc9dACahOo+22YWfpOI1KgnzuMv/ZhMPT+g5/lOYgpTB9lUbyNbtmMx
+vFlQIZP/vyDp5GGrXmwL4KMLO/YIBoO3sg2DabgaGbghnxN/eHq+F+UwONY/fznf3zRr7ZyfPgJ
WYbDAijaGEXH93/+h+/+yf2y+mg//vu1y0fOf7btPvK//us/OAJE0f3NJ/hRQBHwDWIk8Mj8wRGY
XxEcDrpl+o7nc/D/gyNg/U3gYsbFz5jOIRmYl/7OEbD+ZloU1r4PZkDgpPL+JxwBa/a5/sPN7Ok6
Riy+HTABC98b3iNe/5NDx2jY37ZmwzYpJM+nXRJXtrQb1G5MSmxmbYZGHLmf4QEAlmljOTuiJgIx
iOztFCl4nhur23T2g2d/YzgpXLVLKv8+Zk7SUuby/7ojPouNB38ewI6+Zs5MNNif3urrH7/tn0kE
zl8MfH/8FSSlgUIwcK3Ro//zX0F4ol9olP13gd8+FuQmkq9aad5a/xURB0MI2KIoP6Iw3Iej3Gas
7FwPfwh838ReICrQumilmFrn1a9eMPA6J+ZNuFAT9gzxViqEUphBWzbohM89O/r+rSnWQXyLZ+kn
mbC6X6NQ/iDPNcuDZWSwse4vfRNTlQBVQ2jl61AB75CVsWKDFsgkWkQ/rgEbydHXQflglO9zmllD
Lq7x5FQfTu68O90+NZBeITklCQqdfgfuBcWwsI6sS3k41mtQv29+AhNfBzpnVj966u4bwz4MMnhU
d4ktNsRG7iJXPvsDHVst9tmQr4YE5qOO5cDUdgNFVlE8EhJBjJVB7qncekz753+qqXyFKWvn2+7e
S9K3oQXLA0w0leYZp+w+LcwjmgSOZ5GfWvHTuf5dpGXQ3vV3+NErAvEOHoFFBQIuId2Lp/HMs26S
HswF1o936aEOXjtSwNp0uGVV8Ngk3UtUPYpR7CNG36YkHvRBhPHVDdx9SBcFVXPGqFdEHoH0XLY1
DKbavRRl/sk0aYFl/2VoIj5H13pxkxNx0GyrkY0t8kAdIimfOp2f7Oi404k0hrP6k4fzrDwj0XUi
DM9sfOT76GbGomVhUD0PhnGKOgKxTedS5eZNU/rB+iojB78rrHS0SHVunbRRnlzfvDcjEoQntPsz
Quw1+caxsMbaxQequKkUDUrrtwfElUvDsO7jFvqrE+efpQnpJ/GTM+Gjkqka28x6vAwBfKVhKE5p
5VBY0GRBSdT8/D0obWuRsBkmC04yRUa8aYNfUysVhZ8YlpolULDXsk+eIo18RG1q3oeuLde1o61H
FFWEfBDTPYYuvtYUIVWmkm+tz65uLjRGd8sGKuFGAtKh0XW5ZyuxDxwExFXH66OKfxmmfzeE/Y31
CCh1Zz2MyXeNh3QFPvE0mPm7788m+rSuVrpxbQiEYCjOO4NKYQ8fiwAhe2VBooeIfpqKGQ5lYA1c
x7gSQsUNJsQx1YdjAtEhDeN1lexcSxKo1zIty9YFjXlWbfys2vfcXWk9kF8AJK+fVm4Sr9BgOjq7
Cch7Uyy2yPWpU1+ViGfxIyxCFmRvLhfjLHpAmq6nxb0VlCilQIuGsXanGiKb227djNc5xKeABmT3
xokq42Ja4adS5jFz6occ2IUMrZOXw50u79hZEzXTbIso243Yrrqq3fuR3Frei4mApxQ9HyUI9uKz
Sp9kyMLlLvWeUzlsE2jVuai2YUpcUbTsyX5kxbWoSVRMrSUcxicXk1qFrFZSJXVcCxYLSWBIs3+i
aUnDBoXXZ8yLVlpbb/r5tFCo48uHiFmW/AqQfooiwx3x1hIHa/vHCKMyovU11u0lsdoJqMc21Jft
LCUOf9nQbZt4Wfv3NFsGD4N2Iu3uSTeJWafyturPpFyX5SG03zuQVIzkFwbsy9zyUURPrMzGzYR3
QD7NkGNunloupffoJrcBEG7jXLz2sXqOInZagBzRg+oBWb9bwz0iY+ic7647ZsWDUO/ueOwdQIcV
ZrxLOt6nwa1naisjPmKHpQTlmaES9AabfIePym2ZRNg/c+jfNAHQh7Erxl8WujmnTUmICdawWxEK
LCdbHaM8fRbSPpTeeAsS40zwjSKDr4qqB2tBs3oXd8FusMTFQsZpJPpJDh6LKwKYfePEPQevUa40
wmjishqWDBwWoC/u2HajaClWlsON24XFLiLhHPr/bj4M/T64GxWTO2skeE78YqjhdNFFR2DIVaEV
S5OSDnzHCf5LZtK3xAuPczcRMDSD7pu0vh0rlppFOLn0TszGw25OjrNKJMfnwGrXNk8ADJe5TTVL
+ltF8ryZIec3NmlKZenZ5zwKN5YqnruOWSh/mEXcacgdQXvG5WYdOuAlOiOxOuYBkvTvaORhwGjs
ZhH+J9kL1osjARIneMdIJZqtblRr2QLGqghcm2O8EbEOQNE86+jJ6G0EhoGAH3aeBQfS2VvskMBi
gjI9Tx5LcaR9ieTGI24P2697V4hwXxruXjfqhxA7pavvrIGao6M3IHDUr8wzQvd1PGU7s6Qe8RjI
pGJP38SS/z0ejC8PWm3H8K1LwjeDcOGRHWVKX2JLtEXx+DL4/OIODLt4ZQvvUUTj1Zi6VUNwJU+R
PRujQxgPN4aDtyaU9F/5ymX5yk76Lu2GNVFURKzjCgdt5CTICNgoJ/9bXP9RQf+b4tqGuPD/x3Qt
P3gIfscffy6w5//ivwts3f2bMF0qbF3YtgNh4/8U2Lr5N8vygWNREHmEmfLK30FdlN6e4DXbQRTs
eYLq/u8Ftv43gFq66wO0Eb5wXfd/UmD/dbIzwwVsz6Nat3QX2oyYkSl/KrBNN0umZFDtLq/J9YlT
Vv55/TiACDp17J/2Xe9ieQgwXEAeafZh1+pLUQFlZB63k7Xj7bQ5OwbQa86Vy1PZb4CYVJBnfi9o
GPvMltqBbzQhMsQoqDDQN+hEium1HNL2iagK5+izIxntwT/2KarSwnMRVhWKdC52vcukFPvfbSZL
eeQiiZNt7YYYBD9qXzpZ7gokrps/fYD/r5L9L8Cg+W1xLXxTPqwD3h2H9//Pbwsk6o5Us6jZtbqD
80DUu9hllarj+0TuSQJ8xsqCDDuc43XvOZA+Z2GUzjbNMBQNcVwzuYwOoc52yIg0Ar2xGpE2+xL3
iv18xpgCSAk8S3M5jLpxaZXVrqCzxZvAiPT1kBr3URsQJUr8OfCmhmDAGkJ62QIwzfkcF1aFBi8v
GXFaavwcJbl9Ya+9Kl/LqAbUaXA0IrXxg9uxs/JN4sHa8GciYDBJJxR/VvQk3Gm2krjrf/3WmfNb
84+WjXeBtw5gPxcV/Zpl/rXZ4RNBABDibf1twzS72aFXLyOmGwubj3FphbZAZNKW+7EgBWzq8hWZ
C4tCMz9wh7OILtSZhC1mJ6F68oM+vABSHlAGogyxkKcI/uYiH7OVNs9o+AKIhR3lIqT7WoHbz1b/
+g+a+TL//Pc4bB8sYUNNs3Xa3X++FDK9SzCUG83OnX+yGGAXCalhn2SNKXPjOZ87U3iLu1xCmfnX
P9v4C/yGN9MB4UWjjWXVMeiD//mHt1ixWzSM7a5hC4SlLTcPeZs9Ev+GVXO+cMbpVSUW0d4Auxdm
nJAAhXwdSUxZ71CE/hJ8AGSEDRtN09S5qEccVuw7/x2q5C8D4t+/p7Bc4fimhWTor5CeIBmcsJj4
PXmjzGXfa9M+6mAjARPK5mlP1MKycj0ownCqm42R57fRJhn9X79dM7Do//q0/BlSIgB7GC7rknmg
8KfzTFSZjekp63fYdg56cSlaBDuatDw2DHDEuQqvgaBaHLrhIAwaq2iSP1Ih900M56I57S1MR/yN
wjbPYjIE5WqwQl3BhZfIVxQTCeMCyyUBp4R2YtQValrSanNX35eaetV6665NxUmRQLaIPZ7AHbkf
YAoP2Rj1CyntCOf1kz4FzrGqMgWfghKxRM00EVy1zAZKjMhvXgTEqVU8hdEqCpOnOvbl5jc2OpBp
f4iStj+APwIN4rG/c5CoYr0mw3PtanhcO+bQDRsrJLXlvq5Q9iVYGNicluyg89R6MZ1xU4YwB9gl
u8Q6gXGqJyQPjWUWd2UWUkSEIF6DyA6pciGYVGOUwlONqYaaI8vO5J5RefhcUqanPPrI78Nl5nfe
WU3tL8s2b7aIrhPn/D7VkUyJ8EoYcL42O4+CXq/ecinyVREPr5keOhvns48knFWfIToiBgzQXKvL
nIZ8MRlatEpKltJx5Ngstox4FyXCWpFJdUwrm3W2jffSNNL1gH0GNY919qJqP406uO+0g+ZUadDW
sb5SqKOIstlXLajQb7k0f9mZVS9KP7yXlGg82JLtgAATyV9ACgVmOIZStBPbiEpqDYFqCaly4M7S
7mP+Otu9jYF/r/nmzbXGdgsfuoepaMGGUhzlgNPOLT+fzRx8fsr9oSDTTdHa+kHzMiZFsEt6+aPX
3Ufj+sMKJeTen1t/s6ooiKVGyxO0wOKN8EJwI0pLYb/E9dYiuvuShFW+cFmwo4qTFw3CxbrNtRua
EEYBkjTxCWmnZTxRByOzpuvNql3Qfgam85H7Pryg2fUWRuYRbNlF+nuZR3e5M+6UI3C+zQFCogPq
ASdmbQvWOdEQn5Oh+PCswZ0l/e+amji925WEAGdM1hXQ9jnS5NtEMgc7PlLnWMszWOgxlYZrrYhO
lQMIiEASIhmadzacj2EJKdhi774aUvuhFdgW+1ARblRNjAhqN9oUdKqlmoIzX+B5FNHGTrR3vSfo
DJgP0KGoia4qiextYDnY2+i7UalJfCsR7QGd8h2gFDRu+Dk7ATQqjPH8+s34PsYWigX2lWhU8Oua
iXOtYRC7xjcGUKAguTZxQ2DDjdgQ16XfIb9A69YZWbZJbcgVDLyCpU2/F3qNcxdKGtyRlLdCq72t
FxkXR2TtiVXMQgGwIQTQAOFkjs/A9LG/a1APcn4vXIdEMk6wG6rafbFhKbHdQZTgK4zv/EpFLxTu
Kf+oD1l4rkFPR8q9C0KNJb4vtaXeDfuyaD81v683TVIZDE1IMIn2Yxfu85H8x7BkgRIHctfRjQ7O
czSm8cZW1RfJzz9NEg43g6Mqi3p8n/r06gzli40Aa5sRGoKr3FHv2l5gtME03u2LsXbAisAojWyD
9l7Hsxomz6mf/XKQGS4VkO8dhI2dGCfj0JcOEIIE5bHHXisIAsmuS75GiTJXA+JTPSdfxSvVmey3
JYraHGmTgc7Eh8LqT9PbUMq1iabtu60J38pL/V4UqHwSxQYcwsaLqnoMJxPqCK8xz+CkEUw76Q4z
/klKrpv2NSusaIVJzN4EMTgbznOTTxBvs6sxTrDULKUp0/eEMraAWEZSNrFxhjpaRbEeCNpIp3td
l0RM1EG9HFGOLpicYG9N4fRNRrBrXRwJY5GSGt2o7zLQuXN0fZuV7vuQ7/PEem3GHuG2r5crh0VJ
08Y53LL72Coe0C4/uUZ8aeKfEAkcIBfSemJCJMIIt7uy4LLqEpwgQR0jkrwrUaMzq1XG1X6IHfLT
SMzYPIJ2d9ckJLb4VLMN4i2Dt/WL0hORc1leRAuaHPn9LBm4bwsN7b/m4b5LjJ3U0no5hC1qOeme
s9GfNlhUFrozVnuelYhpcc82qc8M0UTVyf7pkkBGXxsJYbkim29kxGERgYECDXiRAn6RXkgHW3N6
hvVruNYVWJxxHbgxC3lFMKRWkVSEAOMQZOjDBbWKHj4lJiLOLnvWXfcGH/+W+8FHLS9h1+N7n8R7
6vp7v/CzK8+GdaOaBoQvSp4WDQMmU1Rwd7HMuDGr8durMmSCbf6WjfFH05Kpht3cZ6PpwjaIvG6D
e+JHB/yzNjSimu0uZY0XpnsD8hRj41M+ePXumtedde97XGzq4PTAnsYZQAXnXTN58vhhdmdhiV7W
lYlyXGsfHdGeowCPH7H3r7VLQkBhnQfsSke3XU9mta6zwtlmnABE5pp7o3Ye2fDNSi17WLp9wRTb
Rao7gttJy2s6frWV5r7CWMKo7zCFiJuJiDUajSn+RswHeMdkBRoE0ZmQa7kB9fUASFhesFs5PrEO
TlNItLwGSe5J1G0c7rCldIAgCYcEE1RFU+W/R04jt2jbcDgJD15MLw8S3I9lnsJZRjJE05NqRkCG
yYtbwdmzHSH3Bq7xc+kPLrMiLmsugJZ5CLSihsg5OZQmmhG/XuagXDhEt2SnOosyybylMjrgoQlY
fQWg3umwFQSE72zMvHOOqp/geozFe1xNIKGECk4ZRL0q7fNtN0LJiBNyEvLO2nOuf/mR896VXrAF
pzERfeaJo99SNfVD9ZW5SHghFzIyRWFk/NIiVteJhpwOJ+5+1IcS+Vz3hKvChpBWZ0AbAiZAVhoS
3U2YGRyWXZ06s6gYwJKbNO5ysH8lAw+4VIh3C2JuZ8J7DOIer1zewBDLinsX3gPpydGKO5AOuep/
jbVxBSNFYiZiF+m+G0N3yTWiIMJq3MqO9XJqccnWRrjNjNQ5wMlpnn3ffW+YOFJwwYcDDXFlvZ+h
g6WsGOxNWSU3NJQfiEJYL9AmLwjVepIQSskn0L8r7p7eIbFpqh6IuWKBURXvUiO5Mx/w+c5ypOHo
ZvqDPTT9zgmIAEJ49uYPFsF1DOH04DHPphXCRGa8klvSd4kdQmOIycLI4aDE+ykaZ2oDEjCoHM8h
LQDRitG9x5jTtMfXhEJlbPkwql+esl6k6BgVdy7s1EkuXdJQcmFca52wAM98T3r/rfbKRzgMqd/9
GHbw1kL74pHFNHXS4/pQV/r3hBQvqi36RoSnRVOwQ5CvcFvSpRkkIDzNQkcTFvzScvmldwTARRbZ
JfMzYoxwwCVkC+PPWGdgEtaBGI9GNzFdH/qLZqAK7GsMqNKjWK2jOz+PfoLpTjP6u7zoPnOtRgvb
sZ7DvasvkCJC9uwJXrFywkqK5LlmSK2KpzZBd2KzIHDK7Iuef/Sce+hShI4OxFikGZNTwYXVMN6h
VvOPJcsTQ8NgGA4LN3W2vl6PyMaaYu8w/2fOWTeQmtI7vc4w80HmNUt4k5V8aA00/U7a3Wrg/Ilm
onmsV5nTH3zRPelj8Erur76go4BYZJAvRBTAxqHEWCgPGC0esqvjTRsoOTxIbfZJHelAHaA9qBzN
JQ79qwFBbkF6OBifzLlG2K7V4JJ5On4GRKzHg37L7P5Td42DQlNF+tpwqPOAZkM4B4MWeFGOqbXI
IkWkyAgdYMCbvDQg1C9J/oJ5m7y1+bDpEB64lod3w7oKP+B4KHmMcg/8oiYd2N/U51TYVw3L4GpC
ps7659T5ibcosv4u1ABU55775oy0PUnlNWszduD8mJCGWg1p4ljyo5T51Nlk4zY6sUpmiHEqV+pW
TaLCmIZdS6D1XEZN8QguqMQpYDQPnd2fffw+s3GNsMuW9ZcJa7Jm64y4wop2JHbvBNmpfZZuvJT5
djm6klkOfBw7Q7FewI9sjKJbA6HIwt7aFd9jEMPIUP5C15OfKtVpk3qxzbl3FranYJgqTWdhQjSJ
2R6B3gznkR22LAYQ5YK4Ph578FvShRhBC/eheSzJaeQQ8w4tr20SIoGXCjUWASjriB1ahJh0CD2i
GZxAbOw+JWoN+U3HdV/VOcAo2/2VEUEUqNTjJsiSlVloD3pVTTtJe2CF3W0M6xdQMZeE83UBFvWu
dYtXc3y0JZESXtYeTEVhpJfJdzytU8FKLSDbktQsHTVabOKxabcwSeo1CTpn38AT4Tv2tgxUdsos
n41TzLqtTAAN2HgdTVwY2QXLIyabib0AOFvoLNP0SXrct6GbqGf1W9gRjok0+8jRuDa8ie+dCvK5
3abFA+Odf3OJez19buOR9Y8BBSrziJQvhNqjvp210MnVG6aX1mMFhBS3QgP8oJNGfc0PgimYL3Ec
hCijD0Va8bxBFqyMdVmzvjamdlx4LcggpbxVxfE1EY1nQuEACDZctLrUDopt48IW5PvGBnvbDLvK
Ki+yo1WDjQ1Ge8NHuCfMiuUZ9jynfnJAjqf+DelPtQxxRZiiASSs9px5vBAxPFXFWZe6e8BsjQK0
v9JqPwSuO21ix8GA6xg3S2OlRa5Kt1Lz7AEC5fBQFObwYE+I/5FQT6rItixXhkXtOc3eLz1Gf9mQ
rt0yWfoh54rUpdzEbPWOBupvGmCUS5atFbDCmuo6lOwcyEY72F58JL/k0Fe9tsYGLVaxp68svGLX
tJ+HCriYiWUfUEyjXMUiZ66LZDgEODQIfHQ/wl4vNwkMcN5VtKhSQEnHx8voksf0qbN5vnWWgABH
cQzApEJ8bn2hYOTsNNpq4xnyjDmm2UVdfibxDvB6FMNWCNKHXEUVGmaPY3yBmmzCoEIXAYTDvKt0
9ZiVr6VPuG6eG2DS4qQ/TPlws2VwYXCrr4SFFDNlEtoPxEDZpnIfLEM/6d48ZWuzLXbss2kJBLox
sZ6F2++6nuafE8Vfugw52CapDYOabNH1lMLVaLyIgfNv4AHUMRoEFBzA3GfG3frGlln5uAAdvMy1
GNICH5kTmyEff7DuZ12EX5VzDst3oZNUmbdyIy0N8ka9HYfhyy3EMtWajjlP4q1QHmDZgEbb8iws
sRKbWNrk9MuGRSLjhuxPi3BOlLYNyFiWjHYl16FFxZ4V2rup1/dMpONFVEFtyfHGrfyJ3Sr31qMZ
7iCkNnSCEZNZtNRMylibmjcTG/Um7vJ91UG5QNjNlLWuniLTxdRdR6ylq/zmaonJUyZ4lwzDe8/0
DmbsLusmJjdzIpQ9QFSL4bBgRgb4V9fULoqdJ5n3/WrSoXYy53lsXXGkk5n9P0zKGgrvOhCsbCsd
ZQJUsjVR4PjpM95iDnvKWAbFi6G2N03R4ttXWGMIRn8Gv2Iuojm4rQWAu4461hmR1t+mMEEJkJ5j
BaYGWtR1btd4nKA71GEEDBEBoro14etJGfZl4Bxtko3mCBDlzc9eOO/boAyMpTCwAskfbMvOzmOm
hKRi04wGw/r4mjRMb8LedRfBVH1YX7bO1ZEl/Z6Q7cMQj3BYdYvjV6s7qogcp5cUb5E1yYMRpu/K
xGjolgONDbOZiKZnT6mqzU7Vdt8NKFobuFgmF8Mp6ZNuF80GlSYi2agCGWhXwUnVmDZbm7qzKOOD
G+can/Vb7acpFma3WJSHriKjsCiYCsw6IFdHusyCNTMpeE05fXQtyI6aoAge4M2eswGbhe0+5gOr
6VB9xFmerlkcYKkjb5TbjSxxQDO/TA13Zq2s+5xOaMWwTC2qHB5TO4BgieY0UU8vllhvN6Mt1snw
oAyJk1bvlm0/PkeTxSHxkI8gepVmOityuvY2Ou5NpZtPBvbIhUHCdq6bN4x29ppEvV9OeSyD8RqO
A3KncFzaBrGytZbj+kMvpKjy1p7mX2ox3tpMtITOOAcLk/yqNJnE8fzVx64GG5j5q55QJO7eS2TU
7qkt9U9P9jQEWQhrh79PODypfIoMDNhWuezJQIloBOvWs9n6m3s7neaZ6kitSr5korpFDLVhXef5
V6ZyfyM0bKRR0drk5DaAyuSmyOcSNluiSW92Q+2etaldibh9nArmq0jFefztgsijwK54jBQVQ2E1
yo1TqmplOmu/GvrtWN+3CEMZS3ANVpr5WDvBzaztO/BwP+1YcxRovGw8BPqM9I3rcZZFddQwMZpp
99G2U8bBubub+mjrmc1nUzobYfqvbuQEO93c5A39cUvS2LruJ3zkjo7NS3gra5TBop68Jxtq4TIc
QGSbkXmZLD7mwtf8OzUmn73L8LURvr0z8fbxQ8c3Ykc3urIl47P8Ppuy+4FJ0CJy0INWl1QQ3lK2
LpqCCNQkWtF1wfGLlR7s2uAPzHlICnPcCJWqQx0yJhcP7PsukgaWknJiKlXsNM+as4ZDSP2M9IRG
p5T6/HRgjiP3iTaCItffuHYc1pxByAnDVA5LP9wKhBUXlN1L3fBTHBgZD+ciCbdGYa0sxJeNRQ5d
HfKY0UjRzZgVLUqB1qF0E/c+c3usf/Z0mUZCQpqa7jLPSAcbuFiXUVg8qF4Dz1aT7tg0WO+ajHR4
AQ5u6rOPEAby0sGRxBQAUFlpP+TCeTLp2tYUGsz1EV1YBSBUERJ8P9ejmNTW4Uhoodm4lDA6zGOJ
9xkq/RY7LnNTWjx4uc0OgLh54HCcaRhLBuY/I5Rfb1AnCBzbXNGltNo9Kv0UpJ66tQWG+s6yeL/r
9GsMD30eH51d3BkUYom2bqPkIpz2h8lCufwv9s6kyXEk3a7/RXu0OWa47EkLEpwZ85wbWERkJOCY
5+nX64CVUmdW61WptdJCZt1dHRVkkAQdPnzfvefa+oR/dcTI1BmncjnKzxa7rtlhdHZezImHTa3k
LaF6aZMz5as08wEe0wdJs/aYwNTdjob13SFF0mwxzekIJ4m+Ro9pu/150s0nN1Sf0iUPNvHOQTnu
Le8w1ghaqGtTuRCccdIiQG4d4CwA+dexo6Gon345Bk6LFNgJOzNIk026wqpco/5sYAZbkW6tEE8b
vn2UcXvXF7VOZDXbGt1J/L7zKAyY+a4Ebc6iW3I+FHcFwT2HcQYXSk4H4RvkSbOHKQ9NF2tEbC8R
n+6dHkz3Wq1QOQ8IRlrEGPuKETkBcKgV2NyB5qLfEUBH02QfEjtpQlAscACEjEBDaouceudW4wTW
CH+sLZ4KG89mqbXlxgz0lYtgbh3X5LuH8wNov02l5WxVtL73PfLHNwbdi5k+4Ya5lGRPC8lL7IcJ
WzujY+gmcb8XDtwCxbHGMMoJHu09ZVt6C5i2NiOjqfdcpqmakR/I2lnNLa7JPu4e61qax9pDz0iV
PWSba++rMV0IDvHdNIPUqxPnDjL0V90aN4UHUFUNhHoCEQWV0e9Nczi2OemwQ0Cm+gTATNDa0ivn
PrAUidkUp0YPVFGPQQ0ZzypuO7iZpbH3xuo+DvG0N9TYVYF3rhH9Ji6qxke0jkevTgusoFm/Zk+P
VB7cHWSENXcGAOCZlG460wVHZWqaBNf5hdtnpwgtcM0cMdoURahm0SMblVxnVbUgLYFffLcTT/r9
YJY+nK96MVUJunZZtwoEn6EfgJDR5qQLNOFQDPLosKe/8K2XcA7wTbiUf/Z9jDeyLnGUpLVxcggG
3tT19GwKecMgB6JC2gAd7D5Zd9ioowySqt6Q0thy46zTctGDugZ6JCQWrtyXJNQs+WhkGgK4TGtm
fyfAaOi5214PkPGNLlsrixGcZd4mx7nsSeNWRN4XuxAAvEQRYkjJSfCZG93XPPKfu4TNr06GeTty
wUuNsHsbqWpODjJvKX40Ocr4ipOCWcH1dhGv0dLaJgNGWP05r2m9KNrh6xw4HnKw7igRdhIKQsGF
geA6+Ws7fk/1fJsWWvRCrs5t2WU/xrEWLy2QrvUYhM9zUS0p1yPWJnPYpXjEjilYfkPWd3H+Gljj
I5E5eBkb59h5CFoF1W/XGojV6cLHQsdj2VVfbIUtjFiYh6ziVpk0wDTFX6TuQ5UfQxZ7c/MIrA6j
kJU5G3eKXt1hJmhI0/ZiWMAtYPm2g1u1ezHjt2K/f8hKyiCaNMU6qhb55CDW4I+fIB2aQdevB/BC
Y0qcQ1K4fOZ0N+rDA1IHP5fNXUPVUiGjZItnI0egSqDDpnTQpboGPT+9dalMZuSTTfO4VVHyGI2u
weabuplrD9tIN6i8LsgeXbu1Sk7Fteh3zXwNLbOB+pVo5wtCRlTUXwOk2EFBuTOLsStxkKj1nSna
4JlaEjkRA0Y/k+zq1tpnYqDPpE3JwYiNd6FPVyCzXh2zeSF5hd2rO6xdx1igQE5IAS+EYJVmBe+f
952MXbWCcVO8LDs6I2DFG7r6Kri1Sz5QpKJNn+ZPA6mwqzx7tKMO/riqHoaQBhF9MFzETr/JOvmY
NgNwjbg9zSonphLDmlcM3Zrw21NL9mopWEF0vSM7duzYiKrgW57l2MQ1aja5oH7bT8WbFr3JNGtW
hMi+pknMfetGMbiq/ErKEIvf8jZK24CDbaQIkbTo1YMiX7TUtcaMAxhZZ06pP2d4WX1PaflqeoU3
R09lqL/jSTwbeSO2AIvcVYEenL21duoNk8YPPRAHdvNyslYD22JDjNuMAvzW1KC2at7srEWI6K8N
HkpP/0GxszziwNZ16s15aV0F5ryb8ZVCrgkxEYJ8GrA/X0XZq9LSYzhNup/ObQBemAphb35gNILk
YVDmoNuzLr0B+SjIRS0PYfnF8sBKbfqxId+cxvvANOE3TftiUSARrUbVyu4JHw2Axevjs5w0YksE
J1MkZitoPScMEwbALBqJ9Qu+KZhs/VXRQuMJoSiRpEx1Yxjnfo+LmtZQx5jtZtAbM13mHVCecO0U
3WbC93wzOf05dIbiKslxworpprBZ5NnfEluY7vVcpzjV3leGPEI6mRjoFjUwu7i3gsHZu0C8tkDP
X1UnwB2FgLxle98OYB86Nm4ojCEpu7BpJgLzbB2eFf2SdTSG3D4Z/NJqohvW9eONbmbtJhCvMunH
FXD3nrpWEK4BQrwlRuwdsi516NM2nC9jlBBRuXZdAmediu2dScEkirAqN2zoOpTMKJDiiPYz3f8N
mswElTfhUIF8B9nNzF5mamNh1V8hdF+NQeb5Ljm4FGlzbxXozRZBOY7uAFpm5qojNdsWh3Bv7qwW
510YWYoKnfiCYeStu2xAKqwQroqgehsD+MHxWzl4pwbXsutRPTYqhCcDgKYe0TXbwNzvcJ0gEcen
wemLelkFRV9hXI8lP846gtSxe58FDyzYO3QhFknCsQTy0DwhmXwVRdRHddjdZAhkTPzjnYNj/Dg7
Pd3xTL0xCsy17Q7lqkphevR5vZs778Xj+vORceDchVR6ObJBsLA3yqrv8iR6caLPtE00GAW0QbXs
ESP7axQ4x7DcZmHgO9YytRqgmQwBdLtXyzF2Fk8ZjXWU2x7pahEg2lzskqnYchZvTtIb2deF7z0d
kBXOXsN3nekeJAZkevtuVHyKcUMP5MqS0XN833fleB+NT8prOiTVkuY1yy/ITbBAC2dg7aA9kAXG
Rd0dn1uDJrvXZ2wSoAwMcQHMnWr7uoF5G5Xs8oRgQBYm6fb59yZlrhhaRr3y2BnLAFxNuUoajYep
PMdOD/PQxV9R1fkjngU4Fwkft1bztrWMYG+zQ2gc/S2n8rAZi9jbcYbQ91qG7GnQ+uc8Krqlb2hj
1KiuZ0WDVnCEk6MKDmnNacKDMdDkjXVQGnx6nEGTXFa/SryEGD84hMitwq+4iY185sGtttMD/Rat
4FcQpzQUMhp6SkbbftC/k/tKMyQLM1QTWkwHkcLSPOHCNsdbzSvukhZCdAF9yeagsW0IIY2gcsdF
yo2PryCxQ+6UyH0GaYUjGS6CoC/D3rFNaXSZva8r8VGAvtKz2Nl7eXFEBMWBHoFGKVqwiX2MYlqO
B8K9WRJh++QW605tNO2uQZFRKHYcYujOGSW9AvwDERFAjdrvohsDgFMz13W21lNL64yjI9dzLqE+
FEzDmX3iiJJuCrwcDiYu5WkwvoU42heFUxGhOp88NAgey7Bdfcui6ejl7IyUvdDpihlVSQFRBje5
MVKgDa2BlgOjiRhUbRdJSoC5c6U5bX9Kkm+Q3tgRwxRa4z4RBC4TbOWKO82Kz6lGgcgYelwMCZ1d
RKOcfaA1jd2X2bv5tunyje6YxjZ09Y7h2NHxUs2tZjHO2T1MnUP5Mk+v0ryWp2ZhMifDTkBZ4xAQ
NScTHdoIE2dKTPCX6Ab5tvsH6WCDroZMnIv52jJnse6G/NZBcLZxIZ9JGkrbxpQ/UnrAABO/uA1X
8zTS0w8T7VSGVNJbkhdI4VikAG+hxxJaZekmhfqYc8pwIphuYja49pwO7C7+9EI81eicuUgu7jQb
S87A+A2SZGIlI1K8iKvdoEjb8ZrPlHG/s+YOLZUTRvvZfkClkPoyzym/VdQuYJGg5PjmViDaWZGI
MPByKipO+M1sS59lFw9a0GP1pecMbOZNTHJYe1EnNtZMRlY7y+AOo4ALOsDPg9pcDQ3vwxjlk3IQ
MBlW7JcQXvAOQXmCyAQxnF2FZTzJdsr9hKgObA01O2THpakFwACdYs6eTWRvehN9E0n2fQ6GZt/U
d16eXxNp2q7zJmV/35iHKoJqBp99ndo1+6wIsw2Cfqw0+o98umlE7iD+pdrq6qhsg2hajLJ4/QY9
A4nR8zoLaoskGMcftCXmAKQPtbJm5Xaw9N1vmkmjc7KMaSX64ZHt+xUNBXP1xibWQm2n7+QIXEiL
q/sJ21xSdTsZcazxKHgy4JwV3i65ylXCOTrEdMH3tmm0+CbocioVXLD1VJOzUXvooABScn3YJ85u
r++Sw5CqJ9b7fdsY5lUs6OkVTAtuVLMUAKLS2qlgu9ofy9JKN2ZjAO1pQF0P5bQio48Fx/rs46RZ
01rFgdIcaHW/B9OYHL05fDPTKvNtOowqT/bsxaiGz/lzSXjhilPBJpow8ghnfB0ocqCJzj7DljNq
ovLBz4f3FpglCxUbDEFZapMh4QwbCCoBHJ++pnOKtmXVGOH7XtjWm+mO6SFx4xvK0LSz+xYQnFYv
ZDFixqz4s1BY6RjNvkCKuFm0JqthmvMtWaTDqizYAclMsqGM6TrYyO9YtJFCZK5Ps6pd15A4+Xh0
QKM8feeoebDjKNjXqSKHIkfF5SByMifUDXQLqPY8RU7YQI9MoBaGKMPIo0jWoggeZKI2dLpnnwZr
uEb8hqsrfWAn513JZGN6oJHmST+ye38L4iL2B5s1hWmkO3JQDDdIgkT/I7UKtc6FuHMkJWGkum+0
PH23D+MHM5MHkdT3qiYnp3CrlwbmCcFXHhD3krUf6JQ1wMPqlfXINtdHgILpqYRR2I0k0Xmkf3kD
PtFcXunAu/x22dRYXgmvQWJtirw6WQ9V9qX66V0SE0IbAGm2W/2QsC+IRtqpRiNg1hGBH5vJqxto
SBfQzNP1Yj7/otT6UA/BO5qQq4xgSIjvrDPGND+rMZh2pa7eIqEfnSxD55ShZnM1YxO5drA1Ao4q
yoqe3LJ6H80SJt9cfwyFehaWSneZBLpYmNrNbOyqfHgznPlkldlLN1XnERy8T9jAfjLt7/QN0auX
u9rV6eYKTpsp0UkgIlhoPcd+hgradBb3RX0tcgRYRvacEjC6LTiIMqz0o27AGaJzQbZU2+7cjJJi
wVQAmmdFAJ++99Cn+aNqd4BKZr+w7U84PmdKmOM+y2cqYbbqNtaShDEFH5U3Qhip5St5SpjtZJY+
B/khaMaYUF9jiTOIX2TPZoCDXr8hmnQ9UOdem56kYRoj6dP4XWe+y0YhLCuqb7r6GC3m2yihCjdX
RzPNCJOKeGKv3NUsR+3aiak09c1Ti7GDYOBsoU44O1wb3KseqJjM8J7a0GW8JvO9ReuOuZSGByyy
utGf23pv5s0OExcbD4NjrVO/DMrAzYSDLEGovuU2jp3o4I7tMkVwDMqNABYYZ4+SzgeULa7BAGOm
anexKZJtV8Gvi4x25zgYCyujXldBQ2UOjJeK3VMHHNkuE+NgvxuTK1AlMZcOo3oHapXuK22ks2oA
uJkXI5/NMbKEjEpqTb5J+kUwHe0oq9kYXsYlg32DfAjsRI3yA1MX0If42JvlTUff0JNRdM4EXMsU
jFisAx4KsBEPtMhKMZAymAHOKcvgS81q2uCsvSYBNiaPlmqvGOLUh2CCHFbkHlPTZKxlkN7MJYu+
I2nZhQUnEcIBY0OwM20cWls5WoQcQHYCVE6L+pOeehTFPbruit4osi4y2wy2fUiMKW7kRxLYPo0h
zVdxMy81sOAQ5FTgiGh7H8FOO70+AaoJ34TZ6r7Hu/VbR4X71B45Y8wTR2Ah2fVw0LD2mq0zjHKq
2NJlvg8oBlqVuq9FtO/ZMaCl1egmdc77ZHbP6PpO5vBo1kZ89uwBbaSF2N2JMzwxWy8nnydPyW5C
LgplzYp8t4szpgrKTYUF009M2YtATe/T6stWRMAdmaPRX5lafebb5FPWKYT5ckAmRmEQnGm/KTQr
2SK8ZHKywodCUY4OWORU2subukKpXIlya6UNe7CBKg0ar+BEs/zHHCAOWuwbshpvRixEN6kF8BvM
yLyhXT8ssPKQXkIbn+pwXxjRThO2cddehVmnX7vqRzrbxfXgtr7dG49aAWQvHrtlCuwQBKgFP1kc
ykjaqxa371Vtlo+VcsE7D2S5XGh0Kmntx642NjI58jW/QPNID6GH9skwQXSTJpl3EVCchVx3eacB
Dc2TEaFj6i36aAsoB8ES6ZMJ4XmjHFBr2omPZG6td8QshBGKgXa4MhoU4dU4DodehmTvyeTsjd2O
QFXtoGGWvXiUrLGj7N5N4iSjY5p37b3oGcmLHctF2rCu5ig+liFsyTZqDrU+fQ85SRy1gZOT5eab
OkcYpeUWTJ3FrzVGLCYSwjKU3ZGuwWhtZEexJ0uoaqFJZlM+uc05A43WwRYYWYkRnudXRfjIsyzi
oziSij6eH+osv3olj0dc91Gc0wXBQN62Kl4kYXzskHLrGO4Qhsd3giimjIjzHbVOGpXUHpHusZVp
CMY8o20jZI8WAQgnzy+QfPoxRVJYwt2t3upP0rGe3DhLd9p4MsE+ESmHfRmsc71p9HpeG1aTb8ee
nFH698Rz9q86N84t6kp72wzx5+h5564yo4c0mb9pnL9OOCMOIosfkgJnRxYn9p3K5syvyMUsF2YM
lNjymEA3WgslrjFQAUKzSmsXipCsyyY9EJwpaX5aBxtzNSzKed1pncH2LlkR+zFscjgG1I/wvQEi
85slZxNSqS9b4jpkPYevAnWRbsZ+3DIHlZibi5yP7dR2fsg8sniKKdvmHRzC0JIQRhHXnXJDoM4t
5A4M+SrTEWkUtA2JTpvRD+UaSeW00iA++xMozx0XT95OWf0+UvgfJEW/WvB9sOFprWY+kMjDndq0
/iUqW2/bva2Ec9RstegViTIUI/V0XbpsgFLBym+P6wxxyUqZQbzVYpJdIF+BCSJp92TTJFwVrfk1
VwDcsnwoDgA2IZDZtNRawzpUIxkzhGURKyXH8q220fGqlB5nxfTZ9FDt8wkRMLcvRz+bICTSotrl
gnbL7ya7NLe5wsd9mRQWf6IWh8dmZoWJrSC87+pkh8ROHSoTIF2NN9N3q64kNZQQD4Eoxmb2LfQG
C4Fug3jnD481xRMA8+MOcvq4abGwrYJcTjuVs0i2Q/qZOGwlp5glMisRgGXzQMjBxB2hrCDzTWJM
UoyXK7DSBS3VFVk6aEy02TkTK+RDSDR9narRAcWluyqdnhjDUj8WdhFfXaKT57hEIzclTCV25h3C
MdhQ67jvY/bNQFexLib3tlHA9ue4GQbACppqYV663pmlHM2vVd/Lgm7/xcIY0FqmEAn8umY+9lqy
B5d7PQDLdcqgcdRiM41FtYbLXOyBrpJLPrkkCFf9KZNWRREOuPEY2nsdfTLZmoDQyLJd12qczmTe
bmdH0cFMk3tocdnajkaxiIWmTV73+rVFfbQAuXXtdLTvVWJdU+rd6Knj3jGOj+FSxZt6JFZjjGM6
qOLvc4K9OltG1ywbC6N/4PhamXUHN5XvbTrcZrFQ16EeUiQD7oB3yNxeBmM1km3RA578rjHoTl0H
SayYOTmTu2kPFHRc9Qx/jAGiRdFKKyrW2LS7dRvbOFt1S68YaQyJWS1CvcE+pgOJrzHtR0RpzdqS
jJCg0YZ9HUeCY9F4o0xUFq2XWVuvmh7NqfkokpwTYPCGs/unIe7/05D+xrBtuBCJ/nPH9sP7x29u
7cvDv7AF/Lf/ojkAjHTLwPhreQYVUv1/AZEuv7JJUkKY53iWjV/6n4ZtTN428h1M/JggdfNXwza/
4g/a8KXRkdmLN/K//8fn+F/Dr+KnE7n508+/woSs3+21OEU4uHnC0IVx8Y5fDN2/GBzbsCmsLCLA
2u1WZj18zJ5xW5s9LdXmCMHXl/2rnZGzluuctrHEELBcIVRvkZ5GnGpo1JpReG1qw65NE6RYH1b+
UnObepBvBsEM4MDutSlGmnN81PTwnE7oqT1O6qXCz+zUK3Jd0HEg5TFehSZ32dQenFjcRNRhxFh/
yMC5pge5KwmnT+y9ZXb3o0NhoF4Ka5dv7d8a3lfqE8do8aP9j+Vpn0U51SqM2ssl/edP/+mjfnsS
X8TP114IWr/9QB2M9sdd97XAt5ou/eMF+A6XR/6f/vInk+tvBq/917SBIiv4wL/CBpYn/DF6QXbh
UbYN18RKjZX/D5KXxZA2PAlKy8VHbDmLi/gnaAC1+z8w/euGtGA7IiCVPOsnaUDTjX9YBsJOwdCV
Brivf4vlZfxp6HrcFWDiYCAIz/ZAzvyZItlnYi6IkDTZzgZq3deaWmfxS4sZvhmgvs/ymjgQQnbp
HCLwj2H6zPB2RfAmo/52Gqj0jC3I/tlJPmxyLlPa8qs+lY/z4rOdYelylMQiNH12nNnAO6PupXGO
Mj1JbkLBYJ+HU+92jR+g6aEew/+k07NagtZUwNlJ5tNdNVsnS3gfDjTaNSkbELZDzmduwhsziuQj
wQ7Oes2jy5FCvGOco4TX0ToQI0U7ky5vX0FV9aMJGebl344GkQ88s1fbRLLOODSkWOP5NU1GhKon
nBaKtiN/coTwBDZKcYZOxq2B0I9KB4R+Ov6rDi2BUWZIV1xiMIyRM6OXfbR5fU3q980Fx6QqNq3j
dG0EgEdS93p5AI19urX8S48d2ebyWRC6e+BMkyuMAvjmlg8E0i1cN9PbjESIwp7dr5WNoG303O/L
H7n89SztvwzLQLuI2s4J9Gqt9S3Csok3HlvlVZE1t5iuP9BGoXGqFsgx+qwg0x5BN61ben1cbQ9t
Rhx9yLn8Lp34oWL+aZwJrmjTwirDH7nhYP8R99q01RdamDfc2O24scbww3G4xI4BnryuBMUkle5r
g3T7XIOL4+Fmkoh/11YGnyIAsjUsn7Kz5TruLPrPy5sqhvGVajOtwlo+djFJbREk35kNoU+WNV9X
iBwGzjfZDjApKt2brqiuMn7Kod2U5FO4Jg4gZ9u1ZFtaDRspE4TDMpYhOnxcXqIawpuhFo/EgMCY
aruzJzjqWiWSavlI+izkSgdRKUN5GIEB4b/88qS7y5xWYnWJP+gvfKByictsV6C9yeLgUQvDeYuA
AZIRROF8GSeNABrGyLiuSvslo3av4EPhmLavoSd9UFi7jJtriQ8XE4TulyFP+uOZtAzDgb5wU3Js
WC5YJ8urMOTb4ibzfCoHkgD05LFH4Lh0d8DkaWj6ywaoU//htIG2GbrhCqYIvGbq7SQq8DFgh9Hh
f02dmTEmKzo2ExHwgt1c124vf/hyua3a/JEOV1E1n2XJhQVIzv21fKIkYKw3U34jrJvLu4VyjGDW
ycaV1Kn58ZCgaNeozZpNGzSPNvDpPxaT31baX1fWhePwT87DMjvZlm0ZUAZdxxOuC43lV3KA65RV
MIcVVl30vozbhcZDMX7QPAQpvP4vG46f6/qvr/Y7VeLnq4GT1j1nwTp47Fd+fTXdEMxBekquyQSP
aeC+CU8pZvp1Ww5bUXhXaAIfl0Hz1y+74Fz+5UP+8rLL73/ZPYzJ1DQGp9NF8nXgmn+oIKfpwd3+
N1dTX0AL//JKrmkajs1/xZ8/4JChLlMtRlrDZCbqg8cEBPPyz6mAcV1EZbshreijkdwGg2VdY4TA
hZCAR5SHv/7Mf4Jo/HGt2YKxdwJLsmzTfv/QQ4mfQbew1atAHnqnPVhxdZRkSFF/DCBA8XXHVX7W
9fBHmhx6+hVxaL0s7y4LFDt3igAMctmMz5mg3Pw37+531My/vrs/jYQxiWESC8YdRFlAkBroSnwv
l6Wsiu1DxwIXLqtYjIHQQlH7d69v/u/egGt5CAh0dr1AYX6/PHKm0C8w+C31x0NTo1PuE86uC3LF
D5bblDYERVHVflc1ZMNenhvpfedQw5QVM9VMXuRRtjR/mLn3aMOybkv5FustU1T8YDvGo956j4rU
upU2lQHzP/Qcc3G8LLLtUXvD3FptumQ+i8Y6mayU+bJMLKt87FwIWzcEX11ruEBXIc0Bele8O5y6
+9wBAqGcawLLCdR1jYYiEukZ+sKvGG4vSwpx16gslltsWWp0gud4+ltR8thJMYnOOSzABuFi2Fk3
Fj5DX0oQmcyiZORhpuf/dMl7a9Xf1PJR42WxgzB2rUfo61L9nVLNZemoy69Ud+7R/mLkBormLotV
MkLRt2GXWs5jRfhJYJartGNh6GSwmbICXV17EMtOOtOuY24PwMTU0fTnyWZmvSw9s5vM22nmx+Ry
yeyTFM5nVDjXgcWYuLzMMogvOyoN1cc6LCo0HEQZLXsOdxm40XLpBxukmNx2Fsswdrd9y9Tyx/bG
7llDjZehtkl05PNe1pLL3K4k31LeLM8OVxpbRzKulmexhjjVw+Vxf30vGPoyyf5p1uAmZSL2sEQ6
uvOn+ckLqnkelxzgy06w62GWNmZ4N+OrJr4DEVaMKKsMeUulgJHqxR/u4N5FQfFKKYO1nkuh5vmL
I/fOnRgwy0WgmX9r5ephMp153ys2lzWJq6j1ufdBc4jXxg7WPX22AZnfKnDBuDkEhUwTyHia2MhS
udKtyK4tnkqx4o+nLhvPIZtOQiv3hVJbW+nX0LkpbqOQpMW8d7LYXS2TXp+lH+0MQMJAVR303FBt
xdjCmfpNinFDAchfHpIuV3t5Ux29LEAl5e3CSx1Zfi47xrpirVQLEiS71Pl77w6z2WvWM5TrgX1Q
gcM3LZoTU6BaXwY3zO9NGUWvGMPNiIbpMpq9ZdojpOKbhuS/1pt1VdePl7Ful1+DBf/DTqLdIDy0
6OxJRknHuXLuCX/kRkdXDZpUPk7CfhTLV7LsQWqT0YnE2663BRzSy8tLFi/XjvmkuBYqtztbBEeu
BrPLd5ebcWFVLrMFtiNfOu3dwDvBX7uYKvhqteGzNBGxXW75suaydIP3rcEue/mhjJlash6daE2E
9vJrb2Lgt7BhK/3UlxrhXK7xscw6QF6xq7CjTGT4HQLLSgnt3ZxflScf8Ft8CB6jTUNO3FCLfKg5
5FmKHQvhVSENtkzOMvDZjFGw4zXrHhXXLKObHIiXlZINeNnFSANVuD2+tjYz4uU2xa45UTdKViVy
zrBFvEaJ6gMYfEMvjLktwVu3TqBJZAN+isuNNCrK/FF709aI8LTO4ibl0eFyTGgKvgiP/IdQ6F+O
qS0uARJLGufxcmcTMHiui/mrjYZzZkDc4CT70XZ8VWi8n9HCPdRu9JEWjEqnOHpVQXjYMgllw7Nb
Fe+DzoHoch0ol+ZTcnXZ0CJkNldBDWPDielz6+42YFysLjPC5Z7/t87wj0XGf/7vDvC/Hfp3X8UC
vG7+/Kf+Xzzl/2WFirwkEN736vO3OpXNc36WqTzjHzYZ58IDdMWO1Vzo3H+c9jXP/YeQbLuWKpTu
LWWA/0kV1CltOR5FUAeHvmlLnvPzrG//w1pAg3T1hKTAZf17J/3ft9IAy1wDK44NxF64wsa/8fuO
gmwehJ0Eom+1ppBnLdk6gP5PrHRnk4nKIadsU6Yelf/ci85wT1iCa0az1oRnYnmugjG0DoZb3Roa
UGZTdS9ThbLJ8Uo4p9ndaHuTD45ml+MSPuXCuwlnR3t1v//1YqTT2v9tNeJzSMm2iI/BVebyLHWT
X3fLToE3O8IJvikHsbEDEotEo09+1aUAWAfjNjeAkYahvoPV5121ZWZtKh3BxNCkr7Ho7V2LjyAt
i/BoZ/JowiJZ66MucR44mMCM9EdiaNUpDXBd1mhCVNTYvmvJk5TqVYsVPJfcJaIm7KGjzue4aJI9
p5iTCB90lSGxLlhUYifLIcLWRHf1ArQFoYVxB3cDHPLCC8THtTjOc9l/qKT+UdntZ2Tq4dpOw+8W
QO/O6bRNNIRUL8akvJ+i6YZ9zZ1rhtpNbvcmu7viwyqs5lXz+if7VVLAeddmba90C4FgGFqIhzUU
q7Soqs6rzmRPsL5+mIljbiOV6v5VZRGgYTOVrVp9hgPiJE+qMp+LKOGVY8r+HaGLIeEB8LRwmXYg
gyNPW0tSTQJX242NnDaJNRDrOLg7qdSORI9kX1Xz4+jkOHiJPlijlaSZDT2qwS/WhQheJekpvuOi
gA0y5JHFpLZ9nCVrgg4whM/KLzNO5vrovNfY1cC/Rpxak0+Lc9eehN7WQuQr6ysXkisCu/Ylgojm
ySm5N88GjKQuQGaKTvvUaXQLYAoBWQ5ugxEQlV5O0HXkVPthHIKCneWhKEt0JJqqsOQAY0eJfGPP
XbtyJxAfXVQTJN2dmyB5aojdSma4OUZ/dgaaRObwMg8XYg2yY5FZKFaJTPMJ93NXfVaqFeR7ZHiL
TbWkZLWRejVtA5Z7mAR8BKslZpzuOAgmZFN9a94Fc/GWtHjl7dJLr5yYpn+S30ZEqaDgZZH2Shy1
Fmd4Peu6g8oCw6evEdFREdmRlnOFXALxaKCO5EaQcC8rksT0rL9RE2oBOwPbnZbqthmzLYrseqM4
6e2K3qzenJYkU8NBwpoHrm9GvQmQuN5GCVoTa8bURZflazCyp4Quy3MLVip6JP7j1iz09RQY9MKy
MN6qFqm/MYli49L/JKFTBdlRXzglc1T1BP8CWTt2XSZo40MIHiT+n2IMVpSRJG3NdGg2Zm3/UHoQ
nSqh75CSnT2+ZX/RV3FOJ3rabK7rOnQPebNBL3ETDCrZ4ahGYomn2ZJXle48q0Z/CkzSUgxOJhiD
oNFTInx06vRqQmhmTth3T/ViaUa5jegstq5KAwRJO9pU9ya5dbsaUY/FCUI8NWX+HekxRI7yrsGu
pVr9FafWbdM1T2FLsxS4Ub5O0QXnub6ORePszZQXdrnapAU/YcffD93MbSB70D+YgYj6PRP026c1
Y0DSLOdLUg4zF5t8K2mvqLwgpoYCxXKwcw11aIvp3OpasFZWcRIojpipjBeSIWziLpv7ZkbooOf5
pxtOKzBzfZU/15l2N4zfqtrAXGyjDkuaY7F04fIAMyHb5NRccryI/gUoX9wXUbpzEUBbIXfhmBOF
VIAgx4prrwllcddB9hqai1Ld8D7D7FtUDjtUidBPSZME1SPCadhQNmHj3Ob7Wbq3TkaULRT+TdBV
+zHVT1lF8GdiEUxS3oAYxJNLkSGo4x3GTfgo7OUa4sXgeDaPo4Y6o8Po7O6KDsPf/2DvTJIjZ9bs
uhVtAGUAHI5mGn1LBpskmTmBJZlM9D3gDmBU29A+tAPtRCvRQbxXplcmM8k014T2J/9sghGA42vu
Pdfl/AG3oS8I3nY1JwZxMfVn68aX2G7R+0/epx5x//J4Wuu6RKzpO59mq395nvtVFekZsQoARchD
a1K+IvgUC6HNhCEZy5sRDuSflvWuaryadXf3kwEmVOsBiEoUwyNPOYWqyQBgnanm0C6zUDfdz04d
vdpd+WwUfrC9p73cn4zWPTAHp+eq8t1sl9aoykDAwA7vR2LBq2KDkRr2nNuPh1ggjqj8xkeHYSBX
q/NzxZiaf1GrF6/iIeJNXXDJgpJic4x5piJbqqd5a6nCw3o3eGib6uIYxXCFDARIv2ztfPSGRcwh
Yg8qSg6S1pj/EIfLadpm8QuSPXdvlto4zJiznuwMvFzVhGLnQgY+OoPFVDPPnjIb/UtXj0ffJAPM
46fJi5rSei5ud9HGhGDrYAXiBx/ZK9aaGzeTuBAdc5zlJG4FcuKiqa2n2h/aDcoiZBKlEqeoJUfA
CIV499wIaf6cnITomr3XO5c4NPrfqBMQ8FOdvMZBiUQoAU2vAIFsEOLqR1RBA1YZwHA4q3KcxwWu
TIUQMgErCoAeDVJU1tMj+gEEBKGlrjnprQePaEIQQ8w+0gwRseVDqYgyBFN+TfPROwxuncpUz3Vu
zkS+AjCJPOQccwZGJAnthwGiG1bdtuRONV7ZYB+JDJrfpnDG3JGb/gPhuv6mA76w7/KbIdv+lmjh
sFOT7sFy0+bqkgHYqyq6pbAmvLCwnj2LU3bUs7ENWY/7IPQSsvGe8c2VQZsy6I7DjQNt67FoJkTf
Q0ycUxPH+D2TZzvC3yVMgCZea7VP3lJ5ARyNcQQ+OTkrknLOEDv4ZAugcmnx2KCFh//wZhLEaEze
kTRzZzM6fn9sgXtyfANhTD3Ym1n3lOtkg2L0TDhcWSOxgLBXYnQQPACSzt/2o95VGRSaxAbfMAMd
sD31amikYS1wwJLfQmocJHo/QloKc81U2bxO+y7f9T6gjlpd+hhIIm5SbkHssuXgxxvfCl/aCer9
HBxQI7TAJFjZew9u013cyNyCHYI0IvjLvALRdVJsfFBFfkLQ1UzZMVU/zcDdadffBk0MX2mY9vxM
w6oWwRHxAhpKUmn6SN4kGv2GqQt+ZUxuNsakCdUoz1/vs7OBNxAKCz/+06+pJoP6T1k2MQLSkOCS
pjpZI2KwVPa7EnkTwwDayNLOGeEMf3pHzyvAJ9iMfab19PJknWcx2ZhNgs3V3LJ1Yy/T26yf8rcB
7wgGTQCPJe0bZhjA3Xqdpax5gnAmLg7vZJREbFvaB6t2Lm0zkkiqzE/mfX+dDHx8jVVq5Tqopyvj
tYkVpaOvNy0jLfRYB5K4ViNuC9KmAGMlUASgYRGjnWGbjYtVFgAMMA3/AIz4uXeSl6IGXpeOSbSu
DWxSWpxs8EeGg1NWkAEdqu5PBn12TVpIRX5bep0s73ftkmFm2H299rPMOjfdrxkCyZyi4PsuwuGp
HWp33Xrej0JUpG1lhypiOxSRgjogDV2PbvrlNayxlOW9zja1bjXhsiRTfairN7LZaOvN9J2Nz5MF
GK2dmnfWIkgUQ7BWU/Tbe24sUgKmxA32SR/+JvD3ZTT7Y9O+MQ35SnJeDJm6r7Q7j101PXLX9kkE
YNu5SkZOqeYRmEW0z8ns4ehNOCCiQwDPZR0shLBxVMAq6nezSxB/VyIimTx9qtNHZTZvs0cMMgrj
ddlYWKATxMUinQ8WuVyrpC1SxqOTwinDuZL3e7pESq+MYjlLzae6i/S6jIu3Gnr6Yp+0KRJJqnHk
UwpIEWHgrkHHJo0WV7Y1nwTKASq8ZMP03OGq4ZVYritOdUBQppf9DcPOQbCXXRy2xOviiNmCwdpc
/K4MKCxl09LHAY7kALRsdzcul5Pj843Ei7+mJfC+jrDYWT5il3G+JRlPfYh49rpF8bc2m+xK5ZiD
e7CM3dhdTOB8T1pF5g6prbvpwlCcF00y9UHrv+NMJz4pJEnFqcRhBjqPTB32MEunS2aaw5NV5dfY
5FMLa+cjj0DHI+8G8dgN4iMz5n1RlO9JPtdXDV/+VkvxXl08RHvveJCjqzRdhlrLL0MdWsA1sS0V
8TFWMSkkJcOsdUH42uQ540MBB7KVTfgUliE+6ALptpsZwVMwIzscsnLam7VT7kzXbFDLzST3+CVf
KIfp/RO51/b07bqh2sspukSePVwN7TxMnNlQspuXVn3ngw+/ydLEZww37UXdixnO5WvwPLbZH9Py
sgcM3oBE/ebVBs0HNdF/jxpmPC1bghMXyXeZgxnWOkmfI3vx9ZPNc0Ackj7fv6diQYjzvBpzAbfE
cdKdSHqU1KFzCFJRYydaDpRqvoicuekUvLuV7A8RsNWrX/mP3tw9KSf46kApg43RP4kY5xE5u/sI
Sw0t0Wz+xBEHWC1Khwewxbt20nj3Y4bfEiE08YnlpXY7luvAlI7NDD5OwCozWtKBGveqWyJfbG28
N9kwbFNV02yIgFzCleGa5MP3485SXg0ngcCoe3VkuVhyeWA4Z9QDPJ3l+DA5+XqKYS2UYUfKMNL2
+zgv6z3xQsV7V9o6gMS5RlmQOurYQYnYpmX8mtbbqoCX20fFwz1/cYKexvi+ghA0Iam7/9GyhCqT
Dn/tJoa52zzfgxVNj8xA0y6vCILhji7VWuIM6siH7oX2F/ddAoczd3fdEOM1zsqrj5wW3V55m2wD
YGY2PnF2ghmds243EaYI9xOEFbm4XoFD/w2k316BELqGJckx6K1DlqN+96epS29ldKB/WwfHWLYI
ybl6QM488Wb4G6NjlCFisgAw56UoIe1ir9BjHBURBjjCLEHUgfloWjYuREYwd5j+NLWPOGCjqzVA
DVo1IrP3nQNiCaJbeRhCuD2+Ibytm2vm2Kn14fs2vwMONQgJP2AmG7M/mIpPUDZ/qkYS8MOtuPSr
hedDUFTB/NDzLo51El66JHoMgM2/WvC+Oq7IAZvuaRoitQP4k8MqJAlHnUMnBMKLOztm6Hv/6PVE
TIyS+D/8BpjWnGBARZixJ0ihgAIcU0qG0KcwWVJWT8sK32bNX/Oz/+NzFBQDxehl5xQh+6bPCTC0
0Q8slXA0GHod+cg3ota73b/tu06Hf9IghAj14D3N08eDvLEU/rcUYglSVKn39RTSRhE0jhUTB7yX
7lxR/p3UCKJpBikYjQYGmmJ8sGfC04uy+eoSB/yQ8drKV0kFDgc7oC3JTXcroib+xzXXsco79lTn
Ujgheu5+3lAc5tt68HHG1nN/0PmIMAbQ1ypvxvhFtwkP1om5VBGrN0PUlAhN/uEUNtUgUI4ExSsQ
36Q/p5MDccaCSgQo6xQbc7MfRN8f5azCm7e0BuOSVW7TMoPRK/ekEytU1o9oxnCOMg5YPq+jpyrk
ODktdROIt7qKvZO28oOiSMcgbQPbi/yPiVibe8LrhDsXN2SLOkMa+7CQBGsPxFndlbkOVvFVEWPf
KNoU+81yJBSxjUofKHPU9/mLW/xtwsC/3G9yS8pLC+L+wkqVarHqbo0TvNctYzNoAi8xIvIFWZit
27GQuwlmCGhacCCJWIxeTl9zOlguSs/y+/76JcbuJyOR2wI56kjPk3jJsLKc4cWDMnYZlnunmDnL
YnBjDNACB8IFOZxatsD42EMaxojLMqwZ4rc4V5JgfjUgAp3QWW8rW5hXrC67xOjTy+i+II/3lRDH
dsD8ELezYAzEmwjs9hNE5ClD67qxZQtKpMBbIdC1nCuDPCAZbT2zU6cmHLbKc7oDqlW67ZrksHg4
m+H0p19CWWsYAXSW6zrP/AfTqWrQvyh27S567huTPNrZfXFNpziMy7vsY9CEXX/swvrr/t5znb13
ky3ANzUMS2qCn2Y3udmNpvkMNn6InT0nRWyvigmyo/U3dnxsactl4AyFOJgGxFbEIt6x8QsyS0kA
xvG3NymiARHNcMnsnc+DdmtbM/sYoAiI4LNXu7KwlCagabu6TrdJU+xZWGB7ZK2yn61x5HPGs6ry
7BKnfXCjgaYTqQ7egP3rfm47cXX2/Zh2TfbRBgKJs06CoWUPHcr1jJT42YaFcU+pEPiRN2kRHjOf
WrTH0fZVO0dfPAjQZsSqtDDW65Tdy5IKKxrZcFczJGvyT584vsdqyvdTDt4VRtd0bmoWPHkNSqes
JBM+4IN7Cqz6Z6acs0TIfuQJGFzy+W/eCvOCxfqDCFh9oPdKz/WCnfSmigy0imjLOFek/GlIKLrH
ue6N4rcgRfsxAi7Yt3Z0EZMJgiJon2yAerUx3u7net5729bMZwiUOAGRmRG+IzQBhMvNdL9jDOrq
VGfPZhsG+4mtDySR9AewtEcZteU5MuPyZvEc2tTLTSZBuEaBk0EWpiC9R87Oyfgos47rQA1PZZcV
GKPtgwzKZG+GrtwQfkMuI7XpHtwhTEtlpMeiJATcSEjN84t42MocUakbJ91FD3Ib92ZMdJy1YA0S
08f6SxLG/W4sBmTVkMGwFqcAvxYltkixVXHEf/qYS9GHg3VLMl2/294pNCfcquSuv+hP1JLxdigh
iIXit9UDnCRksjtq1/kJ8aA79TxI8SFOB9R7koOdCzwZBefX4OGfi+rPbFbWFYqog96QUTeZxPny
Ftqzh+OH3v8f76gxaPYCvcbIt5QURjrofTT5ATo6FBL1KLvT/QfxgVzuuTkf4TF0P+PFS5kFdrvl
yRRtdF5Zp7RNGLywNDg3BoO3BO3+S8P1z+VX1adRRws5HCu36REY3Rt5s0tDnhSGIBI8nf1z4eWW
BzEIp02qaQ9Daf+VZTFeG3ycYLx1vpsLNayV6wykGA7QIjMBOsHLHg3OimejbiF7WGg0hb600dLh
094DoTLtA5cRn0/SvYdZN74Gx3A5syLHusGdULEfPsQehwkDmUesit5piuZnkTGmWoqX0XF/0qgP
Z2b+eG5r+IWVntonjgS4yPZwi/Ury33zjZEZ6YgDd5DMdbjKu3T6yvT33Fb2JsEMdCtdC71eYLxl
Nbl+6ykyiRScBNN3STpebta/Ip1tEkONN5SkdM7uQkYu5vl0f+BbVbMn8xuO+id0+/IBLAfDYg8L
suE0xelutgmGOl2HgFF3OaP4UyCoDJCMQxIIp1+oP/GV1O0e7cEMF3LKd1YCxHdudPlQtNvMaiwS
8Mo/eeBZu9DDvJHgt1z1Ha9leW6IJTjZiwlRR+OWo7rhQ29d7HqArzHjsbi1N4sFMLHqJ5IBXwsP
QkELieloTlBE68ziH9GL/Z7VdMWsneEydIxz6SQtvu3h8V54TmnQnVmgUAnM1Hmu8avrywd8VSaJ
gVzmZRwF8DEoHkEYtEeiEdgAGPVb6s8sXTCJoOFOD8Y4NV9pzmPds+0LM/7wR1UXDxxwxTOwoJzN
gbeZRBZ+MHxnop/bEERa98Ho9FPJTKpgvH9G2PEV68A4JiYRJK5VkccKQorIF5tRbWPJM8/dFrpg
ER866TDA9N2Zyrn3njC2MExE9AJcXAVt/xRW2Z9Is57prJSRwlJiWEEkfsiGf4wBwO0+Q+2N8hgk
gdobugzojy1vPxQ4orOZubEp1NYLy+ciWOC8stjhK360oKHIsIne70dz39TMTERUXLC/QbVEEssn
uW1sr7saNnqyhd/VqjF5dHB23Max0HvYbNN2UX7YIneu7BMUc/HU3KQTXsWmTk/3V1bLyHkLdPcS
6egWMdTEMyLp/LKtM2AAv5dKWeDvcyeIrv3ubu9xfrF7u4wdoKAcQpRVx9MZxGG8Qr9V3wqVnXJX
FDedsffqAb2WDYjdypnGWw9fYt1JNi/QzuS+sM2EB2m9Z6x8Leb+T+bOHlIi7JG6gpVFQvxDWQiY
jAmtK0wpOj3MMmA1HNUB3xdDhl3zPGRtscNDj/ZBE34R2ZOBGSroGFjGwHz1m2vWbgz6nNwbOHQ7
nQfy0HlQxjOCLqZ93ljt5V68eyy6d6O/TT0d7aWcIDqGxbntYkFX2BGTOduHwfGeoc40+ORgSziJ
VPsxwe4etuHZs82tTgZ/ZzEUXPei+9EZjDM4PliDLveaYYGNYUuJ+Kxxo/29hmeJZzJBqYf5Mrn9
cMSgo9YSkIirLPkm6Jc3IzzewyB/Mc2RP6plN9FmzNVs5TVHRTMEwT/KSVlr14MfjcegyIarYzYQ
4ZeboMvUC92+IPVBk4M6PRl5UP/UkjZexWAGGs8+JGmC8F2p+DCkOPPpnu4lboxRs1HTg6gVWcC2
5HZZPh1Cc8MzcR7di3BRdf+f1932f5YBSvZcEtcsogBH2LZJE/Gfl91zhCkyQxa6tWZ5gGEx3lrW
BtJNnmIX+v+9Fo1E8Jihnd0UGjBruTyQYdcHl/trNJc2zTbaaD+yv2IaKTB4nWHyFc+atdT/l43c
LSb/F3MIGs1/+Vz/t6D39X//b/33f/nzP/79vx5VlbTf/2oTuf/Rf8pHcHYEjOvQNxCTxie+fNr/
IR/5NxkENtGTAtEumggi6f5DP2L+G6GILrGUeJxMy1nUef/Ujzj/hnqBUEoEpJ70SKxz/p9MTlL+
5xw3FH78Za5HmgpCQOHa7vL//0Wo7OVa9lYxUXJIc5O7Y3+BQzmdNJTQLgY/SSrtr4FkJPqgptl6
cRI8pcKAsQW0ZiZobj3iZM9JwXtDDX2UBKMREOWWewyqYMHG/tmfpp0CQgbBfUy2AabybWiXI5Oy
joViPz3WsbNKiiS5BIWi3GAcGDhq2JgRfXxq6nfXaXrSLs3pTLrJ1eoSfZxCCIB0sFeH2IFrBDaQ
4jTCUjqmyTmh1eAPcv4FaUc0pDFbaxIHmmjuf4aCdD97kOlvN3u3m/wBh373yey3IylEPirCuE9g
+9u3xrwO5rTTo4639C70idFNoy899rZD3I2mm1piyhJS4UG+0fleci/+55eqh1J0/x4Z2qvIZKsd
GoW3xpMNvUw5MESIy7ZAx13HMh6vXlEcDLKfscUUL+bc8c776opdBmCjB3HI7i1SeqBaZpN0OfgM
yiwdI/TpnXHTxkOxY3Oero3QtPdR0g4bwtyOk9P4W9fwUe9ycF6YT1Glm3NO9Hbyg3lZ89Dr2Kcr
wqURJcmNnb54cMA+3X+FQiG5ZQlLRyd0+iObknOfBskl9Yb9lGTmu++KfbWkbZR+82XpqPnRihjY
IwcYRbe5HRgsP9mN2IF65aOnyLokQwwOKVMF5vtnQ0w3trHAhWmQNx4xTqSg8bfMYJ34LRfbz7zL
EJbqpUw1OLqk+LAVs8MaIO3t/gWosbv90FEChpEW5SFbvgRt6OzbhbJotIUitu2xNxLjgpCAWGRX
HRsZACFoSm+4mn7+wRrrzRuIkSustL22g8mmRRV+N2JaIslBDOjyhva59X1WaU2lwrP08/CMRkHC
EkCVQfqNOoRGulQuWXEJ85iX2OZiM5BFBLROTKfWCqEOMvo5FXHMFtJcHPT/8mu4wHujSB+YUhjn
+xeZhhiWAJ6FVtQe7t9iJNgeMftRfhJ3zfVhxJde2fFF+E2wK/r0e5iR0E+R88VQtLE2ESvkB69S
8UPEjsNl+q3nX3k/2acErP5GN2x8sq4DbzAFNc3BhG/Rd2skUSr61y9DXRj7gcrrf30/yoV/hkzw
C0GqCThLtNf7F0PF3dVmObINsxn0qz/BHAvKr8wRgCzH1qgvNh34ugMUtWZLZp7KyVOMqAl37+uf
MNeu8+BYxwLE9zYminotpP4BCM/ZiopNg0KGMaOEbeU1T1GMAG2FKqsHJreMqJeI3E2ndEDoG2u2
DO6KUVVkO9YCABr/UHA1SZMDnRVOZKjpZ9K/wr3TS+OMcz663P8LYb7cuFULNGeazQvbDvPSFw7D
gajLN4RewJOFQEf+jXwxHDd7uH9BcJE/2BCH8MWxSLRrO7/qlFV0JeoU0UcdkiqbBimhTZ3YTqRt
oFjIHCYxjY3uy2aX2cZLMjZIWgHuWNQNWw8PWAjxJpP0AQLM06YmJWeZ+kerg8pk8DhZ+9If9hlI
mZr1Kd4gZzgXAB5qmSO5YEwAhWD68KP0EBhs6XDCuatQwwLipTXwTdxg27cGuTM9WKMyAtJTVe8o
DQtIXdzOajR2PswDl1y2bTHhNk8tIoaD5mWglCsdCx6aKbcso6O9nedvUo7I9gJrWHVB+BXI9juK
rnjAoS+VWXcI4dEVaRlwcUBFc3qiLJoQIaxOt0TUfhpNX56Y47brrnojFQWh3EcxvEGywYyItIEN
r/97isNr3gFjBm1WV4BciFh/NiFmrevC3oQtDiyvaM8K7fV6QbUh3YUxNpXXnlxG5Bhs3+SyViev
TgtiQdLnPiiPdc7GmojDTUN4eiX6MyK/cwYzmAUxyYGdHzwvKecdYZh19g6AlTSqaxx1tPHbDhrg
dhjyo53Jt5B4yVyGAw9ADAg0fBvtFY/DRFRsWo0EwhvXOen2ngTxDFoijodDW04vLjwAWmyioKLR
uXkhRGWZibPLZHtj9O7S712qtmNMAZMFJB4YKOgd1kh02hLW43bVOTTRfqCH+cG8DWWRTD9RFXs0
zEebVHoPDQy+y2xbxfgbcwLg1ixW1l4+u9sy/GXBiLSg2e0DlV0NSZpAKyFTtfJh9lETjBzCK55F
bELDv86UECAt4mwfl/aHw2UUOVwDHmysOB57In96RtmEdjmFmcPI8anPPTVcB1cOMF70BWOspoVs
yiPosA8F8sfwwfGm2fiZaPO3aiT5v9DstiEw1XVeHePc+D0FDXhnPAOebk6y8ujKcwvciPI2eYEo
CokLSNYGeymci3WRjD8ZGjSqDzm94U/4Ajn5lGXjyfS2BqNEh0oHERUDvAIHAbORcYrefV++t8bF
xIN28hO/R9xBTFYdLcCKQ2OZP5n8DFtKBRYVpVi3Rf4MPaFECUCQ/JBxImYv6NvUDn3R4gWHYj55
LKZp+Xo/5ESILJiDOoiOIutdhFwdl48fNatBsi8BlLW2A2DoaXqoffHWTjNnjW8/O1XXnkzfQuxp
QxmCaHrw/HE8536SbEZsreuguxYD8tbA+4tHtDwllfZ2DsiQKlPVa+b3vzloOFvJI9pzxP910cGg
vqj2PeIKfnR3ZzuEjRsmmptMexXIhW7XwuNkQZ/1B5fJCMFNXJ6TtiMcGzgExwHWfj8vK0c9X6uY
TbacBug37KpOYxU9hhgu3xYZ04oNaLDL6BXRdlnDD3zxT07JID9Y8FrCnZCasdH1tYbLXTanKiPD
AreDucVBAMq5mdyTNAc2vRPpb2qC0jKr7E+vZLWtRIgFCimSi/E00i5M4ZHBYe8S6TWXEND6uXjM
ly8gkF5gCiSn+7dQ3hWPDXLGR9SgnNdz0exz4UH29lnhhxCyzjM5SecqDpcgNcIZ3TDb9hVKPpOk
cFHdUIZ+hnN/gc4xr6OWxEv8nMbOctF1Kp8DN2JIlL0VuvQxTtlqFxeJs8+KeB9m724tLiSpMPcW
wVvrVIdoaiawe9VbYjIqjJ4QErqbXJM1PUjzRU7VC56UszGRAz9q0ChkRhwXihm5TV+IreWFXap6
zTNz79SJ+HCGgdwAMfLWcsx94MVL6KexxFSpvKlmOS4a/qDzt2qpJ+ykhDXUxge06qgmQHtucUEN
7w2lzVqTqU4K8uI6A1ozRnBOBMObug12MIrSFZP6EwmhzkWLbKtILjiBUCUTBYRP4xXyhZyXRZ4C
foVIJvuZlRBT3Dz/rbX5rcd6CZxL1RHZsgeg1RYPY2wwNaqarRz7nLmCt8/0/MAYtzkYedpctN01
RD7PUD+ISl5luv0Ykt4/+vCLtoFUCxnToiAj2oWkVcM9Ce6JAvBmGL70EYB3MozZkxrHrKs/LU1k
66qtlAEP2DHO9/8Srf+7tYdD4OXqEChfvI5B5eyGUZJQiscDX4fB01XXxWbKY5YY7fxkmlO8Rvhd
7BqjO0lDyac21O8pXj+2xClZwlWI/VvEjy5wXs3jEND8tStDUq0kFHwFRLV2rew6B0hTecy/lmn3
nQpO4UJkxqEmwBccmbWqSlHBTSrqS4NqYu2VuK77yNzoFrIvFt9mpyxk/7GNMBZfKCtR89eY2y6C
cbVtgBMdUlG2Z9MmUQzHrwKKYw/PU088WSh8Uu2GEthOWp/1aOsHGgJQpqiQfYNFANm3BhhYK3TS
WxrEf20iUHZhy3oqrwhSmH6pUFW7mBpjCCA4Z9YjelTUwORJbEQhV7nl7IuE06Uin167EwK6ku1p
lv4RBIJt3IylRdIa3yZLAx0S0BnZOYoZvEjLTWEukmecNnZnHUXNdh3d9iNNDPO1lEgwouunR+Ga
1RvcS9JEunmZ5dfPM5tQe7DJR4+GMytRtUrn4VYA/zrD/Hz2zCVoZB6eXLzf64BcBY5fMzjFrJMT
TMonh+MSrCN7amPYmUR5X6IWC6VnAIXMIQgpyAqDRkeP4CbagbGW1460YJvZJCFEPmdLHwTXbj6x
6u2v3iKbFeybQGwWm6I1zn4Ua3LQnusufsOH7V1llvzzC0TgNYb6aOsoly2vix+VZXtLiUkEeSfj
o+9zv0cFfN0oRfhJwktJqlRvIX+NZg8OmyxTxSCyMlYDsAFtxo+qCz5xZDV7d8q/vBj08ShGuUod
+yUxqcsbk9k5cXjIIda90X4PgSANrH5wNdVaWWoffbEPvywffwCOA5odqeeURPa1O2fktoUHt48h
oYJB6xMDSWFaOqe8yo9MMhGbmYgvUBAn5OTwZIWjnJ4x1vwajfqcpdFMEFb34cycSVCa9E6kQJna
zvsKB/+nNcIwasxfjsUSVz21DS89allaAH8iS8P3NoxX+i26kz/8eGsiO5jT1iN1qYpPne0jRmPj
IDsPWZWWzyZ6cFBwXHUlwE/p4eXiN+1HGX83Xa8OKfHLIAP0VjER3QkuJoi5zCMnmIQkYG+9BkuK
ZXlUfjZRTeU505vBtBcx3UTQIsEZtfYhFhBHWqhSn5pJP/ABciM4modU1Y5EcFvmZkZflk3+iGiW
Wq9RyBtHAGi05H4mHZyXRCHZRLClVvPW5eSy52VC7JnX8eHj0ZuND/R6O4VQYU18UAaSZsiIIQnM
jR2oXedZP9qkAW1Gf0iCto0k2mSgbSKQPdko0O2/do/CxUYncGyDem+PBHIFLDqMmf1ABiAy07HA
nIfiTBHT3hUy5FZ5i7D/beei/EbpH51UZcJLb9TKH/pm7aVWtMHTJhGaMqTJGpCD5lTxSkpyByYg
N43apGwTsOxZaucWoYEUdLJ3vclEZUi9r6Bv3i2U9e4Uf0lQrzxV0QuCed0SHwKSn4E55eIaIXb1
FAypRe+IzjKSJDUbI8dV4cldEIb5kmZ4YklY760+M9mvF82tZMKbh1gr9EDaYj9a2V4whsfLIKHQ
ZrW9aj2r+WH7Ie8+FFcEg6k5E+RDyRSEBQUrwRkTcNpOP/d6/tEUtX1Wg3zXcyJB93bGOveGml2y
1uc28F+bvvuaZkIeBV1aPExHrK0/rGXjIOAMU8hnP4W2Ppwa0liB3WbnYjihquKVdEOU7SlQEd9l
fzybZUPjiK+ScchGBehZMCteR8tZl1x525jNyt5j+UJ0qn/orXA1Vtxk+N1JSOrVlg3P82CBwktk
AMt1xsCKMVEM8PZjUgOq3yWASqKkLJTK/XOpJH+/xxwKxS1EvWBtU3Mi6i+arT3VP1o0FltE0G/g
C18qV58n3PpFy03j+gMPxvbnGBKrgZfstTLj33Fp/SqIGUj6rF33Un5QuIQcHv1ajEQPU1tihJmr
R6fHZtFVhElFqj+WuQVI3xqjdfjiptLeavEdGeIGVOHdUH/lQm8xuoNDkqobeKBgEeTTRp1Vwf6u
aRQ3CvSQril2veukJx5tKFzc8Nb57Vc0djELe86E0WXJkoCEPCSVYp/YeaRrJDkqMQwSPPSJoCdP
dvbdb/LhvKO02nAj/Y50M4KLS4H0B38WLjm6HRzP5hranlhXVkT6jCiYqzRyqVo7coU0ExYJ6Gxj
kIYzdpIoM198MeXkLLRIEJeZ86bQlO2twivBq7An9Tu91SmzS9JCvqeIkEXsT87kPToDR8vURn/m
AnfU5BLvsWL0L/eZ5b7UjskFSNJtFnHY5mjKCVeU3pEEOxbbJk+5Y1jPkCkQdY4mXOnCyC4sOmIU
Y4p3zBqepMWxmqFP2YY5Ao16hM2oYfYhgJr/hrDl13WNstZ0Uzp4/JHLWj1ZE4W8yR061TT1jJVm
fMyyCsObYua2skkUxzkVbaPe20Fm/hNWJCrJjmWqck+kP17m4Vc3z4cukry7MjpCnb+aDTBMjTVc
b9NMHavRPxicsROcLKzfAA8JsHubIJRDbUDQXXWouhwurCkiQ5eNJkBWv0P8axCnIaiKKiKlaiZm
qFibDYvYcD2m8Q2F+qsv9KoVv3ljN1JJdrJNaW4cj51xJpr5bKaMNDkZnSg5E2rwbaXvhuH8FpFJ
LomXrLwYv2KEsW0TFIMHMbf6qQqbQEer34u++skRTHyODM+Mo3M6rzlYMZZdIUIAv9j1f23Zv/iw
16c8eQ/ynudr/Qm9sVpl/aNvvRVhhK3zi23mTsr5tcVdY6nFB9JPp9om/6pY7NxC7Zr/ydF5LTeO
ZEH0ixABVMG+kqAnJbUMZV4QsvAFjwLw9XM4D7uxsTPdraZB1c2beTKOQ7gEy6A5E+3sM1qS30U3
+yTRbyT56CWZ9Gs65EggDeG5imxDQ3Rr7fB8jz2b2guMpK0a/ypTkuWZsU0E7sUwBrGi2Hg8+thL
O3vEvYrKe6QY+ty7xmPesbKnP919N+NfNU1Ib2FRk22KMucKgPhgN+lfY7dfuFhCYefH4RbTz8uP
vOAdMN0PjKDsOvEoIRBTV8ZjC546txqySCuvCxa2g/ED0oE4BznhCCpLbo9AXxH7HKR45U0eGPya
cxl8BlY9gayi/kMX2LaTxlbY+6yvZCRvV98+M7WtHxZ8m/5Yc0nlm1spbHUNyVCKHNGME+tnoPZm
lQmsZCMTdpZrOMn2kqGT4rynf/Hbren8wLWsbPm3TOljapQjpSnqz8A6cNSJeWo5JddjVZ8ix3lK
qVPEtMH7WdPSLdrx3k3iejXSb+DLs6IwYj+nKTx/Pk5W0b9P9RVQhk9nS/7UGb/pYCDjBJhBc2pr
vIipPGPcVTFVw0b1TDztVxbWk9WVF2Nm2vPS/Qi3VA88IwkDbBVWFQsnOx+R5M7WyX6cMHTx5bXG
FImf0MGIOI6kcDbN/qm0XEhYHVjZ+K6f6LyoeizDoLDoAZr3JFavdBaBKn3JEiZfftsTrTNnS1j3
lWaAcX21+/9nbUf/D76d36qr4etdcEvnKNmWdOOlz05KRU+AXCphLK8jhaGJ5tdLliefWJTgKVH5
VS7yM7aoqnM4qCK8bWVhvcOTof63ct4x5nyyw2bNrVDXHO7kctL7KAQ+UvPFGo66fuxYlQwTpBUW
W691lR9hRp2czNoTp+BcInHmN7ZBrrIh8tc8ZdWtgrqlrdkDPkaJo2ERglGEZbPpXTgw1gf3lSq4
AMotp0xvBXf0ryIx3vIBzfKFhYoqO0ZeUD8WoKWgjvoNeacQ09DBHp09VAH0KazCMb3ZHi2hRU6P
lVn1OQEEfbLUsmuq/M5bFHJQFP/OLsaI3r6UIuWPJnA0VFU4ebKACUpDIefzTal+67nnQRGAhwKT
mcO0+GomSWl3XRN2KIuj5wyfk10fs6J+WToLK8Pcv8yVRs2J7+wy/kclz6E1oAsnFPSsa/IyHtYn
tHaxr6x8YzZ3g6YjKCX03PYOjdeS6TH1x61qi2Bl5KRUlDE+0tYbrSpjJLPCTSuxF4RjTCeUyHNY
pNQNyHh6crFKO+VytQ0yyQ0n6ioJl7hGy8MnDInB+VehdrhTyPys77murVUt7jqartNsesln+6lI
DMbIeksT0K6ACrFCgfrGuPvuev077+OqmBJmM2rYitaiYKk2L3MTsAsYbBhtUcirygO5+K7aPQmZ
0Lu0J5IiXww3TEQ4ItI8+mK5ga3UaQ5BNMmwHHlKyDyjiA+8eafOZoU3UjbDpxc0b44hOO8ZDkwn
vh9EwqVrWYipm58Zm7UxCB5aWg5yxoa1ERif3RRGhf2KQAk4v6iAVliMGr17z/S+sefix4oJCrj9
zcpWXRyveBPyseeeZswzdaJETdtGd2vWqXcWufWYP3XdCHGUbco9P3ZPVWyeneTESvk6cxNalSWh
wmy5XV9qcMluy8KQlJ3O1U/SDvx9kLI6V4SlNxOzY+hYRgIt2VBthcwgPYMy95u3yCqj47LQBdBw
Toxj8CrF8OIqwP7t8oU+7m0yB/I5VGMo+3g+DLwPt5ZOtFl66gcmIcqBq7eqYGpW1P3Uhj8f3VjF
m7wLLkuuUqYdCnMiz4uomDVCkYuNnxfGarYK8qHcOAxTDCiPiLZsTloTx9ttVEmTN4DWQJRE9W0B
xb3PBzSBAfU1iJjw4wKMSJbeqkGL7DPt6FFFYPbxB4eZa8oD2/mdsoN9Mhv5Ci3qo0m/tQ9jRI/5
frK+JG3I7uC9UNlG+BtGNo6mILWzS2XjWCdMyKKSUFQB6Q3UtabvIqGA1Ce0xvVqj/fuuS7qQ9s3
ULinf2zezB02niC9UkTyFkfB1atiOgH6+lzF3aMsjizsydbfiqys85RRH9z476Zu9/zVdl5cQERy
SxYFOU8Zr8jXkTkxs1NRz7S71dRdgL6/xIVz9iK98W/nTEuNYYjE+lj18tNMl2pLK8ut2w6YXUQn
c8XjctVwq6VlgrUS3LAy4JeBPTAw7PK6Y7Kjwa56GFlE4BRc9p5FjUXDB3oZoqcMuDaTR3AGGH5M
Os790gM5FbTWE3vIte0m+6rsQyW8z9tHPbHVY9PhPqoorOtxLEXpctfAPNel8x5k2Q88YfoYicQJ
c/lBVFGhF8dYuChZQGs9BqLn0489N55NvWrq+EfRGYXVC3SE92Oz4OBm2lwnB5NZu+A2jFB7nNca
y09YpYRgsYila1m+LQ5hvABvEatQTJXZIDc5KzUzB2tYe/9LEuOnJTQSSW1aocvZL2dcc1NTIniD
ugHoxoOhvkV4W9+4Q0U6QUh8qKfgPpu5CDeWirb2SPNV2qrHqFt4T1i+el8kDTTNi2xVpuTZ1Ha5
qZA82ZxlDzgs10Xu9jgJwRP1dBnA7JbPfsdNOrGjO1IENEnUyfOgSAq7JV9JKhWwIbz2tk87CCov
kIfmXTUoYYZePnUqeL5aT7lqaR4RDudCWx0D33ihR1xYyUFa3Xu5PKV1wPgqDCIFnRG2HiulyX9w
VS62jBRULhXzr0vtJVw3GtsB1uAWs/iGR0bw7A0xfCW1o6+S2lfynQxfxFErhc2DV6lU3Ez9Za/x
v6/smRVW5xLnbtgdVXCl8WnBQhM7n15AUrbY9x3u6ybVRzYPjJXZzjw0MnGaaOoJHXs6tMK2D1bN
rliSBi8Mhzxp41AuXAx74avP2OYLPil2nYnZVtsAbjo7czpnCS3tSEvfNK/6EBkW3+e5kps4F2ED
7iRkN6uOvnUo0BTCZkkP7DtRjKdrOoy7Ad/zNoOPIBfo1rO/yXHB1dpTbHSccBCx5JFGJ3Y/0MRe
Qs5YDN7fQiR0mlKN3l5hqKFUmNQrUv1w0bfuMifelxjdYwbYFKPeLRLNAG1laBB8L4Om20rtv7RL
tJ+hZPKv/8Rzd1ERBxwYy5D56ZDWZndCJ819rh0x80Yk2F9KvtEuvnvwGeta6t0wLjErx+Raj7cw
AacCtCIcJVNHtojyoKVzr3OxPPZWz+Gr/tK4wYlr3A8eb+CU8VkTMWsKFdMEKG4SGTcrrJTnkeaP
DSkbiOxc4b3GopK+sKyw7XM2wf1jkuDkpnGBrpNFfcmleYz66TlXQbqdEbhxR+0833+frIy2GdGu
ZIHutyTuN376tW0TShhyd197xltS9CcnKOiKMqyN46t3G5tR0wU8izHrWB0hzzk5sJbheWKxttPD
HcyKTevK+5RP0WJ62U4GZH7jijUoDcNb2wURH2vK8qrO+xys5RUCKbFQBtesaM+Fm24GB98MMdh+
GQ9Z1kchHJuLshBRuHisdLsFL3EWC1h5Emsfgw2Bhj0EeqNzVRRKLX5J9YN1ppPqHmsTDDtuK2aM
k9nMU87FoTjVBJggym98HLsJQsNK1jGYtMS6atfUYZ9hQsZHkp98fJ8zQahVXN4qEpksZM1ZLadr
XzmvKbk3oeb7mV0Z/cjPfTWc84QzCCgvrR9a2Vs1wzlZ+s/F8d6bHMMQcS0KZft3J/V6LiDBd1In
D11mwGwxfX9n2Dy75py4rP1roR1j+S6g3yTjnQ22jhIbZDhctrTKGts2Ev6/fNhNa2oe6XDJbFQz
Fk89EIQDFhjs4IMtMJsUd47TsxyTuGQpvYS360MCKV+s3m5CxyI1Tm4RFc0ntuboZx+taCW+DQ+1
jKVBusWvBcvQwYFWF3rL0q8IZVpDYJEm5uYFW89OxqC3Slx528AhQg3LDWpqQJ6oNS8aWHw0mnCD
W7AwjtvTwsuwMWZ/nlyeubKpo1vNl8is8vN4IxiIFEzsOHK2myo4wFsSUFpHMouaKpF+LvtVsOC3
mTESECvwkDSybRK35LyQl1EsV2TPvlqq1wLUeddon5UA4c+186ZEKwLA2btOBkxpAT8ptv6wdPWh
jOqDF7Tfueg+0obcVJpOx7KSFFNlVGUO3Sv9OBezvjW4p/oYT3SsMMOwufJoscdegC3un6uY/vLS
4TaW1V8Vtt6KPooyEw+RsOnOag9LQ9+9p7AQEK9oFxZ0qjiVt9LWZXxyOP3Z8uGNBqGwgprBjsH6
AIfzqFrzb1HlMXMN8lZWc2QHxxAUJIdK8kqX9jFI9bljhd6aXkTNDfveaY7OQfyGI3xCF5xRaCLn
3a3zQ+4+Np73yUql2QTYEjaxgxkvVTw1axtiyThEdCtj5SLmRJySmXj2CQ4wLH94bKesxWyfBjvw
LonBuanwT0fuX+DVEwIJRhNdqYLuwnG8iDj+To2JiGcci13kXkflcZD2NHWm/pTdyWZboBNgNOmz
UPLp2JgLlWkdnZCgLh/xO6iVtGTzjw3musJqAQTnQGiv35FpeGemzA9BnH8JW4Hi0WI7ZNhwIrFs
yCela2d+xrnl7sZmWvsQl7ezcimAoC4Mtki0Ud6CyBJ9SklFNl3v1FUL40jpGT47b2cWbvDO/9eW
QU03oxXgWaFtqYkJBGAWWLXAn9c+TdOrJqWYrjBmtcV78JMkcqLzjWw9GXx6gczHOG6d0O5QtdrF
by8M/W7VRcfIUy+xS9AgivqQemBuo3OOgEZosbMqGfaN9Yepi9TVot+Z43hnkw6RoKx3CwjSgPCg
pZN8g4Hny5OasGWCKxF4CRgoy3gLlJQn6rz+sRJceSzrPXxyx1zYL5zTHLPdcIcd6VM15s/clMa2
MY2DaprX0UeyGbzlEGMVZ1mZH834Xzmle9evcHfHBu/D0lxYJPYhYSOxtufBC1H7041oMnPNlia4
FbOVADU7epfiBf1oSaMT5pQcd5a3zQtFZBHBzBlLvRWx81v0vr77/7+8YeBCC8e0rV6tmWmMfC+q
XZrDiYQSJHsSlI5wfrqs1dtp7vpVRg0kCDZWK90S//iF8UoYpr9bUApXHSXYxhd4FmLeS/FiGUDA
SeDA3GifJ5+yxEIjOc9x/11CHt9Edf+q5+bJlpJwUPJKS6gRlun8NodDz1JdU8+oRk1qtqFI5P/4
t2HDYExKg2L0ii91g5Q0t949xgz7LqGxi0tHUYV4dk92FV8SbwEFbHI3MKhjmbpD60XnRIqzKZdf
E55QaX8GKvo13PgNV8mrbXPPt5fPBe46y4jdSBYgxwHltPld2nAwTgWoR/RVloeHJaGUJqhOgaAE
2c0yJClrN/IQdCrRhIweOGLegqw+uDOv5KTtJ/ZXf2U/vXU54GvoO/smorMcn93KTDD+4MFhGk+o
YcTchEWzuTcYsWayxaowfi3JhWOpukucvYD8BDcSW8HZR3N0g/ZxqmiApHTzuVZsSZHYyS6Zh4p1
XYcUszfbhNBwPpKRGD4pseYaQT42QeC5VyIOy8nWu3yhbndhkJW+/WkmJp//EYvXnKG4tDMZEN59
jqkqQSCEAh7VPPRSCtuqFuNR631LdkEH4We0e4qBnV5gd9xT95Gexo2Q9p9ZkFYq5gwlo6LT0JLR
I/Zm527GiSxnS7Jt5iSBc9Gy4ecQZ1W45WL3SXIj/+ZRBWgXCtCIfXDor2WpFwDe+Vvpq2zb5+xr
9HAPYuMppsPTd2kDGuNP2sLRddo29OhL4eH26vO5vn0TijGmiruRb+akuFL0yKwSM9sNfgZoYiuG
4eSZPc+EYgDbXOzhDNBhmMMD8TjFYaYA13q2p/YH/0DC9GtclTZXEEmBs/0Ahk2NAPtyikMjxuvN
Usm+BJP5O4eua4JKp/9G3XK8JR6n2tV0ty/ll9G2gDaw3NJ1UzER85yr97Wemk08woEvB8hdc/7W
uAZdkiBiuNTBl0gHcbWT5cUc3S1e4zs9MyZO1VffXakaRTHV51tLfH9rItWqPyUtV2D2kfUUPSdx
wtSU7k0yfKvE0n/kvUM1LwNN3x1MEa84aFH4q9Ez7y0hNwMrpY3GhLrWPPQA//AFKOtD4jUydHLn
gejY42hnr5ZdPM/FJFmnOP3aSaiaAqRlt359IDJzZPlyFIt50kT0JnplEwxo2zR6dmv9mZvBBxm8
em01lHXVf8AR0aSGB2qu2I2E5M0lZOl159XvgJrv6mx4pAMHgZB13MxrMvo1YTQuvyt8v3wZQotG
pCB5M2xyaixB86Hbuij9XN4CxHjMtut80PcVkRILI/u6bQO85P8r5f4bzx6KuRyAVuZ3ilEfl/8a
7JtTMRBR+l0Yt9k13QNKvivGGypxxJBb6vYrtsoKTfpde56GK9DteYCRZQ30Lum6bxnwJrvWJ/40
BkqNNlXjBiKj+NM2+Z3NmdPHxotrc4uGvgtLAd1fYAi6T0uqghz/fsR+TB0XLeZ+5BDlDtjA2+fJ
oNVoEvM/txij4zix3nTLxqQtmja/Ekebpbsfl6IypG60Iqqnqz28KZ+gUPZG6bFFCWAKt23KP/Kg
n3fC63FisjEyOMlHQJOycP5q130CZKbXBdo2DJBfj5XCqiGTGpYmADCKig5D8x7H/f2kKWnEURE8
acv9J+vhC8vK2dftiwxohE5oY4tqC1ligLvoJupXB8D/8UTtPDasK4csOLJOu841HGEl3V17q3sr
rtogoazscJgMez8rD0qXFayCNJrWWSMvtSg3wqa7y+/jn6ioGPJqnyHd5ePIuoF5EQzLZLYAPzsq
3OPS3SLS3g05T2zci79LqWfYJdlxGdoD5RuPXl8h4qvlTPDdu28TWE02NYEJHx5qx8EvjGL+8DNf
H1Q3mhDBkws74IKdh/7l/j7TzejeVkn1kYWYsyafzCdlprvDgFS0/NMWX1jl4f32ePn50kMzDOI7
NuPBkeKwFg7Ev+jWhuX53S9G6RBPKWk66Ixu4M+7cSYSjTS8Z5zEbzJTfDib/BqufYHDrqzoH6K5
5GnqBr+O3f6ZKPcyNS5JZVhrUySongbZ1iyz+tANinccMNWOhUm6rm8ukYHj1sXa9ThHqMrKwA1p
Kmtvip49+AyuA7w6M7iLW82YnRuRQZ06KXYONedXm7jB3H4EvAon5drJfSbT7ZRM2YO1lB81JoM8
mZstNsn+MvNtCllKW5BZj+3E16ocQHBmi33MOv5GnkfGV9ZsUCI7eIBxztpzzHYsnPGZ85lxY6II
qUexIbCTMHAUlgtXvUkShQEtf5a3RLtONOcauaL7ilv77OrBCP1aYCibmE1q3B8QPz/TGQqNXxGj
5c5Ru7eaZiQo0hzAZXgJ8umddrA1mde/LiO77IgfW43wR8/t1Po7aIbZgIRg9PlWB1RezFZOKGJK
cZvmiG3Smi/ecF/G4JWkMWXsg6hid3T9bwgcf82svmuX4NM3feKnhbnv3OIl7Zt/avJYGNfkI/KB
QcwanC2iMQRze8RL718DY5b7uauekomV7uyJ+5r6pE0z9ZsU/QqPdfHq8sRkk9+e+zm/ci1jNOQ5
vpEs0ucBowT/VGPuWY22f4+iQ4OxTU9zuxvABq3MYdT7EkWbjXu5b6njBnvzm4NFXzup/R2o7Msq
MKnTevnWeDhONQFGdCDnbxw+/dE/+9RDKwAIjZXH2yEyHxuTjldbUjXbC8Ndk2VRW+mPh6mCbFZL
9WE2tXjJ2b+IvHmrk7k7Jul4hezCW2/gjHTIl8q8Y8Ec4P0Ry4B/y57vYw7KgQVkFO1tG4z7hHF/
JVvdrBoD/Ka8PWqJz/Z4He6WxV81hXywKdTeN635YgT255IvePvKgtLHPIVtN4t/qkxS0G/d1o6d
szXOz3SHZvsKzZNvkALY+QDGB3aLT5bGWq61srN1VhQwhuqdsqpPoyQ2llNyNyBc5/1TFcAxTUxM
OqzGcBCM0MPydtebKaaVWO7GKHgdBdUqwmkgGLI9mPr6YrbFQRnLr9N30aobs30zjiAbzHkfzAg1
Qvu/jZx++M+0RgA1l4dI56jwfcuVJi5Orm0QWWkWlEmR/SN0TK0fTEZ/6F6Svgz7uHnpedaiIVGf
W1/rXLLEC7x3O4s+Bosd1u1/NCK/N437wkwLjLUkNUBZlrs048iO/jE2tSvTNB5YRHzEQPu0uC8H
tnWFgLYzoaujHt2LkqGEm5/KgPYtzYMzOOe4rI+GOd+3hcMgbUmBz7nYde50aurofdTpXTtkOFB7
jnPchctsw2h0jeDYGpvM8Hl3RrmF53WwjekO7+bFBMDE3WPdDQE4/QWDBOyziJtX69rPi8SKByN/
BfNn7bq01bIE07ejWLq3JDnJmyU5Z5IJ1FKNXL/kBSmeyecXmMMPzS5BWA30mAdG/K9nCx1afXWt
Zf1rpQgsTWXdtUei+FhvhqneJ1gNsOr5BEGmd5BkRw8I7qrPGIOdFN9rM9ubXOKIywZIicLLj1ZX
6FvB34PZEaRJHQrpXWF/2vFMxM8wNgWw2p3ovN/eg60SlewXjJgflgmP3yUu8Y0DTTxmFEIbzUeB
6H1waLHIvfpniDFI+B6vJU2BLPMEuxWXW0RTUFlZZ6yf3G8pS3dTVVxMiZLNB4tBDQNbvGH6ugSm
fukCycjD3SBUdUBeLsCLzjEw9HS7G/1xECBjavniDndjbZ1AhD95/cx+uuJeJgreUnnO8y49gL4H
Ax+b707SdOtENrwWvvNOhHpkKVC8eUydYPV4AOs0YTPAhLyueNfJW5Tf1nRLhzsmu/imYel/Qy2Z
1LKaidiZEthA72cCNhK1OBJfAmjXtkCpoUP6Nv2oJ1nrS2+1J2HhyBKj+Qxdx+kwtuVxvWzLwHxu
brI2vyYkTqZXrjleXbQr7CShlWYtCc+GylaCJuRithw/hxpeWujaE4jBkRP8topw+jE0M5jDRRGB
2F5Q2BwNLs9LTwD54NBYy3JIyHnEY6MfMt9sNxaYMVbcJZ+UxD8ioDEUxZ04JB2fV8VIwR0JOiGI
zX1keT8RrO/Fx8LeFvYuLYlyJ7qkXzP7rilCWwNoF9/cWYpUP6i8Do7+gO8uKB5ExXRJnISFRZDG
W3XHlOpu2n74Ae7f7LpZj2EQ8yPyUONu4mHvqhGWcfQ41FAjDtBQG6O4t8WZ8Dm4gQQDbgtriTN9
4zjiihczefaxia3I6hvwrhrz4GPxSPhoe5Fp7qzOqUMQs83RddzjqLCZSo+pMgVw5efxczqtDahm
FxpmOUft4c+aaySExLUP9VC8sEPqH4xYY5AlAwcG+yZFpaAVPEu+Aa0D/dRlOz8opt0C/2jlWlo8
VWZzaKPlPLpQnAnNcsSb3r4yB+4MMMUdsso7rZ2PuaiudHQycRS7Wht52GpaUG4Z3MBblrXMwesl
g/uBXgonnQHpEhUGWTLsfTgb+/Hi96u6b3hFvOGNlTsgxrR66LnYDZFvvDUaYBuKrx1sLP7loSvZ
GDbjpxyr9cw1kjAJUTKw5zsPuMgx9/Ho+Urdq2Z6wRSa4BPMUF11vA1skMcj359QTPbV5EDb2V2j
1xSiYb4rlzu3LiMo0jyiay6ao2wBPxdkWbyInYXLBZHso+y4mohy+DCHhbm1f9Z2tMsYmDEYwDWK
A/YrOHweUuuL1opqXzmDt5oHki9dAhrUGZ78WDz4uCQRxaynXixdGEw9PwQg4Ql7U2bH1Yrm1W3m
TM+3J1MXEIf7xocm++5RnKLAA7RM4g0DILRTN6lXKO8/RpJl+HF4+rGoO1aFenH7pt1V8M8zIaIL
emTO9kd/LChzRHfMi+AZvbZTXoAYdM3O6CswXAmmjC6bnryYqo88eAf8eT+ZyWMgBupM0H2L2xOD
KbLTrV4vbYJhBpdWbP8h1G14F+kzFrG5X4Bmqti8sP345TJFebwffPfqa3YHfHWL+eQWKZ4zPH/a
okDbsVlXp9Mfb+G88eL2qUtRIFPv2ygfLBtZgDgCnC0+067Pn2lM8YGH3h9riRCr687PeYshQjmX
DDmW5m++6DQ18EYFyzmmOI/BjBOmmn0ZapWqULhiLwISK11dJ0ffOwogWWUk38geaGAzxLUlai7i
T1Pkb05RPpYVFWtBE9F1JOa3sgwuDMMP5gxI0OKUf/dmj/Qv/KeYGyZNatw1BvwiLaBnOamVMJGD
JXsmyKdINeZL6+iH+OaGhD7/FTv1i90+BxOWLN7Vl84e3hRg3ChWL/mCHV36E40D0oTtPjlX3OEQ
eAGFWF72pRbwcGnVPoA2g+H/VjNbQrDa4+bdWZo/erHKe6+tyy2toGvPqY/91O6Ebi/F8h243eH2
BxmBxDO4vFqV9eZ5qLKQJ65WdsCI9orrKucEblZW1DOSBNjUFOSv3Oq2qX9zvTjuS5O8JEvy2DH6
jgP3muRmLsc9tTZ7LzQpftZD8g9+iC+GUxItv+0CRr6z9lSctlP2w92lZIHT3SRtbq5E3I0EUP9y
qm5LszZ/moncSg8vQXy7muLomcbgXQiMuVI2e1dR1EKzUFSMzoYsxU1w4WwSlXMkLHkgVcsyv39I
PBqwcs5sz8VhjIBDt0qCjIjM1mVcJpzI2Vatm22ShSuiz5f/5vQYrZlfzWkUE4pzYRMsxnIuTIId
WXCxDWtnN3G5tomrLIXH4UohBXdNLyxFtU5a79XDB418eIp7lr16TId9M3cfQ918idHB4sURmHdC
0u01cNfo8OoP+YSDnp+sL5LTKM/cgKdbXIJTvfCOUqNzG/C+5RJkgLzQEDl0pkFP6zQrbtEE0vQ5
YpmZHsu2VfuuLcNuvsG2M2en0qI/jKzNfboXRdy+OIdFQG+KLAVCLXl3DAm0rLsHyxBvm8h8d83k
xbt9gb2Z1M5gJ9Co5LZVLnqROGWLW54kn3uSxOJXRyxN5amamfBs3uQs5SC3TOfOG332/DwZ8yDY
WVn3o4vilWiJtzI8Hq3s8CjlbHETz8fRVy9kU7GN+c3eojkKaavck0PcpziiIls266FVT2i3K23T
CNXb86rW7DXRtd+4KzKntuXjwBvK/YgdMkF+BHM24UkdXDKhDmqWb5E9eaExmPuaQxxEVXHfp+Z1
xow2IDNaTQcny3+tMIWT4FL4pYzvyeQfLBEnGJmKyNV8DkaECMDi14hNg5Fo+7EJ5nu3YRw25YPT
wLulmIDL3inmPGWDXO4tZNRbhnoSbCMClx3MiJ8C3Zzmxuqrtjpg3VX+2LsDWbuScA7DK7mdVK/N
IjgBbIo53Js3N+Hb6I2IKrw83Gr5RhI3hoSbbQN3+qnY/6GX0s9kWTc2mMAvXWEQ6HrOMl8RruvL
Cn8mhZim7NZtbJAkoZdyp+k1wv7b3itKrjiiLFJ4HQlK3hKTdfmqsNXLMmA9LA1uizeikIMmzJDK
JA/wl/Uf8WhbXAev27i5i7e4iVaJG39xdcebxAVolbkoAvxQ0WD+9F4NKHyar2R7r22Wkfc2mVRZ
EUhd79m8qq41117TP93eoRmL4V7MV2+ax1CoJaQMxWCPy4uIea6vTP7MdHnk6WCu89Q29m38V+Nn
wPJOdYLv93u/mh8mO71vHEj9dWkiZLfH/5/BDY02DK+YjCpsEjN26Ju75Um5joHtk2NigRjCBzWh
4gzi9G+6iObU5PRU4H+4Hw0GXcMJFTVlyjT5TRhpgUnt2qp+njBihZZjmkz08d0UTU8CeoJFnFG3
zlPA7Xc9u+24ojTjMnX6Oo72xW+XnRTzZzqSErdjf88j5i6B6LximnoyNMOohzWxgfmBVSCcbw/K
Mf2QoxTrdFrobEgNoFepusvLrRQdu0ETAUdGTb7hVkwFmfXgRg4Tq1yI42v/mVytRSRP/Uam+nCF
I8JsUj8Z4ANHDYAYveTJ9MbP1qEsMo5Z2dR8Q8F4koH3hrWWcbBT5O7DDsxkYtQYHTqbBSbfJ4cn
W1UBDhOCi7/+aHuu+kUiH7grZ1uD4TUzHEwdnEmxcTNFE2qR5bEp3YkklX1ZLPlg2sjA5eztk4RZ
XUElJRdxTu34Q4OBoVfj5lwvbG77FRoGR/LtM4f86jHk3Uf4aJviny2erQbPvR0P6wb9gC00D2s1
3sVwHlf9VHXboZMScR39cAgqQCHmp1lTQjkbfNBdYtH0420pZoDFi5TsRH9FhGyEe2nCkpLt/39B
C64QbSUfuIx/RBqBBR9u5yzfXWE5+3qaP6Fqb/Ggsog3xVNPnFqScHB4xtwWDrEOGCY4SdpofoIA
MB1ZCO+r0X7mWk36vVy4jxiuGw533QIHCuHlH21T7z4och4S6On9ubCdfdaLXysieywC/VC59JOU
HKNTK85lx1IvL54aA4lJMrytxdg9NcI758O8bSWhxMp9G9gyrPqgf6yGCWdMkr+3oizPbLSNaDzx
gLg9Eh1zO4+sNwHWzA3Hcl3b9s5YXCQ67z6e+by5kc9qV48f8FHazZT5r9hU6XMqjFOfX4EiENe2
cfwQlRRo+3idlg1DOg3PzAabDtk04KLp20zsUMXftTlhPkhadFpQoz53drVAZm2wyfMh+R5UWe14
emL/+I+5M1lyHMmy7K/0DyBFMQPL5kyCM23eQMzdPDDPgwL4+jpgZFdU16JFetPSuWAaSQtzMxJU
ffrevefaR5xL1CwqeciGweZsJZe8pcRqemdtZv1Da6jyrIhgW98nMyRGiQqU/xLgOBxT/w2PvMcc
E8tKxmGiil6JT7r3lsuGjKjAVp3fmPquvZU95idNnWrBVZLXed/oNlrjGCs6pDZtJ7wTweTRI4Lz
TVrLekj7hxHB3qNRE6+KHFxbQzScUr+q0M7LUdLANR9pq4t1aWtvyN6QJ6TXSiVw28E1d8iU7q0O
KjI7moFIPA09ZkufntYHaX95ghCugdSQoo2x0x2XOfOP1huZKjnMixdd3Aw4ieIfEWBflWA86GmO
2ro0CAGrewRQeviK8HA9IR+mq8AQL0J42CuolWm08x7D3+lK2oyZ267rCnnLXF8hmJEVoRAYIr5o
3bjLCO8CJxNk9/C33aXRKe/YTF9lUxzLSPsrRUeOSCv5cXM4gahHOIDkHYeX9I9am2+FjC5+5n/T
uxdMz1QPcfQqUpxTZyP7YMDcvZQ9IybdHdwFlJevoX+dIvIOwVPtc/CI+IzTjTnFCNEL98rGcJk/
LI7kg51qnJrTpEXRnPzJYWysFT1BrGl7FT+7qxi7FhNnCfoVc+kQ3PpJ36khgwB3hkTMk0HNrXeG
auzbhDyl4k8aRN2GUYMaBePKHyRpKsQ7ILUcGDfsR7JVUILfXHsgpTFxvwTy5tVcCRrGCMCJCQF1
sr8qAZ3Olv+lCmKdZCkyt/T0pYZrmOmuBLQYUVgm4Kv7Ahs3Zf/StD2niQ7kEn2g1PrOkiZczvsN
xrdaRXE6CE5jkF71RPNKl6oJ6Sc6I6TbVY07Lx46sHd4KoEr9I+mGDw7EP5u/lGKHFKq13yj1h0I
QZY2dHheqfIaziJuAcT1S0HRWGU+dlUXwXFbTA+9jS58KIiHo50OOtUQJTZWxi+BA7qh+1KybI8n
Y0djxRMDU1YdwysedSwgxSjJPk+3xFB5skqJloiI3lC7+KcdpyNtCHONMhyugnwrCsHfhwWlDVOi
h3ArNVxcIQARDGUzmbQp2Fg1nwSBfjX3YfRIfLfK3OJ2iq9EoZ8FDn3TS/EgScNEtmzSCCnqrZqr
r1JPX8luYjuZB3r7OIOs3Ki/3aKUe80KcRXF6crWKkbT/Cp5NtJIUiJSSOwQKb51zP3+3GsUnu2E
TCS0zjjWGD07iIo5gVxy0k5dyrxCdf6wmd2oPXdaG9JHJspjUo2vETovg06gMKOLHmqj9iWyIcIM
FmyaVH7JUB2QEy/ruPQQUqyBRryP9cgB139Dloa8Ukf0xvgWFfKXM2EnE3hul46IrvXM0WR/jZZ9
e8SD/zVq1Igr+0rY7bqI7a1fVmJb1JL2Yp9uiSphpj4Oh9g2HthkMNq76jfu8z9pUR6VGF2mFtf9
pmU6yJmGyF3fiu8RTbR1XlvjNte5sNoIZWT/1TGrhqjPqFZoarcGLIMp17RILBDO77gms+r/LaDw
/8PISrIh/0/swQf98/B//M+/6v+WWvn8z/7mDurOv4TQdaAllsCxYGjk//6NHVStfxmmaZJXqWmm
bswZ3v+mDiqa9i8OARYh6ULTDP7/n9hKOFb/mgmBpk08mq0zJNb+b7iD9pN7+L8FENsasRaQPXQb
Y5ipW/+NgmlEjemYPdtOpA7dwY/lNk9nSger6WZ060cR4HwsgtY8muD2lOFiOGH+Msi6AAOYdqui
YrTc8bglK7R+vkbYlNKp14nZ3iFIaD/O92QYM+pKe7JhEArtqjL504WWv2Wn1w4NKv5R7SWE+wlu
W2pIXMd1Jh6tYwWHEWvWQj6frljWfMSITaDanz1pLMss8yeKe5ZqaB6Iz+tcf1VSbYN8wvEcvXx5
kqTTRg/ZF4piq+IbfeRCVS4oHdZB7X+0ikxnaN1YYwUJfRz9RfCSBK1PEydUiAZzlEeHVZKBvRTH
oiGcTnZJ9e0McGCRmAhEIFR61l0EsXlhQhrRtBg5IaZjfsVLk1+dNIuPKafQGHM3Vs13YCKDZxEO
4vWDLb1I0aqDj3OpBRuO9UQmx9xk5uxKg/UJOQn8Onq9HnmcKEYU86UO2/eqVcLzBObvJY4Y5PeB
ZmMcq60X5Id/gQDJGIJYGaOrZJkpwr9j/stfJR0Uv2KqVdcfTVU3Fz3UGqA8ZDi2vEab3u1m2otp
bVhS5N0eS7rkhb1Fjmos7ah3OcqZKQKp0nE4tTT5NZusD6uKCSCsCnPXR9q3CzrZ46xYedIKoBw4
DJO8MAzMtaX2j1DgoesG//G8IRn7opXlcK5pex6QzfVLfBxXRdbGHSRldJFN/FNOP6E5x/oR63AY
p4o6gj95XQdGtEOQGm57MNOfXfrIIL+sU7bTdR8kHP6ckdwRLYwkU2zdPnXwl5U4TC521LogxJRo
pw35QF6DeHWG4t4QpS7H/l4bVvhggo0+MzxRxPTnqaSYSGAKfTQi2qRlhfU00Kq3SJ1jDQfBZGy+
m+n8+5ZKP5l/+IQdCcAKXkX7YMw3jZ3ZO4WhKxwZiDe3vJ4aXgVry288vndBk3kYF9qlpnffMo20
bVhUufe8Gcsp9/C75J6oNX+FenJGm2nG2jU5NSNEI0TAllT1nUQQ/V/uN/N9XSb1wZTdY6L/eH3e
DMijIlsmZ6fK6mtKxFuTWqdasWZkgURHoUliFP7XTWi20ivJYPGeXz2f+OcxmOHdQXH+dH0W7VMs
rRDOfA/Cs++VFUe9kT7JxvQRXEA1hdUWp2hgcjPaAO0y8OPRoZG+kpz6PPpmJE7DnDksh4/iBo1Z
uWbzjZkO2bX2oSZwpzd8/wq5QoH+NOybjAYyC3JOHEdSHZtGf1VDY9Y2W+Xx+dDzphKYkp9fcRXO
sYz15+TEI+ix0Q03NsOLBcoxMvmen0ETPf+4gXv1FY1Bwrol45UmtbmyMbIzDO+51o3//ZWJu3kN
PhjSWZMz6ns+7czf01n87Lws3L8fS1tfX9cxCXexoTPgik26Wi6WDobDSmpBEO/1k1E9ENbRl8/l
zSS6lXdtQhBNNbISI5ItdFdAyf/z2eE/nx0LxTkUWfFjleN4TnLFPZFyCfTrlirOBxt/vg7HsDhn
pY/JrUw1vqQEXXaKwPgzY/WzYXqZIseGMFpA6oRbWVk2oIkkZ1235TY2Q+cX412vn0L1syip/fRR
Bi+8WipDE9c6QGpleBTldJrUL6lbrBJictJNqNKGUdIB4E3RN7u2Tca1b9IMpU/mOhyPnAyYPq1C
Rhp4RULyD2zOaaGv40K0CbQkMnjCPODISd2WgbJ1XTQPdtO/RLXZv5iutg9AK16fD5UauppANyDO
2km0czNe/2lyo1PXEbOm9HWLoKXRVs+7/zzhJJW6K6gk/cEKvSfAFgAEdpn/8iWzCHVpBmKefZbN
JQ4LbU8G4jtYOfA/KXFCILjPFmSlayKy7lWHU1mTWVWujFG1PUsMmMpDqmo0sp95D5cwm/xfaBGy
pao37aVHKnvEjGWt2qZsvx2Ss4CHET8QLyNVHY+hPV6z2OIumiK80xrZhlUosNYphs2Og6au7Vv7
31hTA/8Pc7eZeKoq+t2WVrMrg1w7IcpSTyH82UOhaoewaDMq6/kxKxq0U+Eb/ZpVM1r+/dj8BOle
zCxdNqVYKozvQQUbyMrznFg+rTwlZlgcG+pLg237osfFhuW9vfcChklE3B3kjzpfcXSYI3mV8C9c
MAiA52cbV/T00X258sP6y1ZT60XE/XQfsMWwn5ovz4dUZCnAHRIQ6gXH+3nnMuedy+DsvdHBOtAl
5DGnwywQ1DP2waazE3WMu6RrjlvLTbJ9zdD2Ziiwb/H/nRKCBU7qHL1mZEgk8TQV++fd5002YKnp
OHEgyuJboonpSAvIss/qt3JIzY9MxUkXlWW3fd6dgvyUjWryCCxBuR+kZ4KLfzQVtG1gsEkQm6Vu
GNWSkg18DmlL2BJh3cgXQcrS83E1q4JDxSFt9fyv3J4pX5UbLSGAjECw5CpnEnUwgJUV2lg95irD
9BFgvfhwXYHdNO2GrduSo92q/Sd+nu6KzHwgD1HZCbMeD/CqCFl1dDreItPObaKmB0sJi23htM4d
5AU4BMvuf7rZ12l1h8CZhlWuNO6508Q+GUvWHlWCYCoCTdk+y6qxjdyz5NlBL8KHWVngbgOTfCWz
hO9qFLqX4QC6CqexF4OOitNJrdQLXDZRfuVuT98fRW2E+s+IxbclBFrHYizO9WA45yjhKOPMTyRl
9+LSk0DbJ6Yz7A4C8XoSGGurcV/qYrramv5l5kJ/TXlR1qo5NBzhLO01S3plLfO62Tzrwn/uanOZ
+Pzm57PV1Jp31olNXtG+HWnDXg2HerWy8QL5fh3cheBPSLum/yGuys/qdNeDPuG0apSrwCQbIKbF
f+90Clk7UsvvMaWBlEAXuSh+re+1HA51TzR2xOnwQ/GtawcL6a+B7lxoRemvRh+jZeQEyb0OJQzE
Qm3owe9qMDkHaZnt3vJ1eSAdtDnonTrsgylrPYvWO9FFgTxqsjS2VuVOp8nB55qUKRZMpHKbgski
ieJzAaTR2/GxQ0f5ZH4jDb5PQ1CgPI6dfaOMGZ5b2dwis0s35BdrJ8b2YjcinTtEgTmgOcm1bUHF
GwunOOih2Xt9aY70X7LoTgWfkJO0oj3WHNqs1d+wLVBGVtkHoO6lzul4wcdh/BAW9gCRDmKvBzWz
XDKQA9MxXgtc4lHWloRCtuanU74BXs6+BSE16xY/BOKmWyuYuKj1qP+GErm2Mxl8VUUApiUb6iPU
arwPI8ArVi0y1LVi2tF9lR7cagKqhqo9USwS6aOXa1klwTvBMM0e7eYvhtBcmn5XvCJbxzWJz/oP
SapJr1XM+osvVf+ZYkHvbQZglw5AGxf/P0ZN7o5qrXlh5iJCn78lSt1l6mgZrmJrQi+6t8Dz/kq0
DhOTmdqnxKnNIwTFvxKBfVlFQHHjioD0qRf2JTG4SHXcUmc3K5ttB9TumCeQD8GF916uMSBFO4ym
Gx8Jg7Xu/LyZ5q8ELpsNFyLjImv80kVf/ulFxWhAhfKBVXuNTrb+YRn8Myqx8o7uAyQfDcm7KRx/
zUkKsWffJHunZ+3JY5Q8iJKVPR9/2zMR8KDz62zSDOMJlfaU3QticZcwJNxXN8iYTtp98KXprIjC
7X50JF+GCah/MawGMwbJ0enjxvKF+hMp+ntqdXB/dFYHdmv44u4ozmBm4M/hlt74aVy+MbZ8axKG
aQ1oxp60iI+kho9EGEx/pK2bnMLeN5HEiuyTeKh9bVSICbX4F7jc5pVstmETTkSDaSlsgKaHcZZO
zD2QoBZfUrKixLnunoq6l7cmMn+YzhVfWoo8heWqOPq9JR9qrd/ItSy+eg1NtKhN7cAKTWZ5IHfP
x6u5Xx668keGLHZ4Uf1XdNaHItaTb9Mt4Ug6EXL3QK3u5GX8/P14o5HvS8DA2cCReUmlYSOwhsCp
CeXPKO3wjn15F0J3pZsV40PINdyksEJHTO0EGlrqWz21Au0u3MPns7nPKcZQWIqezzZZTdVsKZr3
vBsK84UsN+XyvGfBEmyRat1SlLV9R2IAhZXu1SRVcJlm9iElR+YQMnXbTzGCLq4K8ilNzfDsEIeM
EJUGWiFSt5VmqieUNf4GlhQskLdm6pkqiTzyZDdQLPVVTUZYmqvruo+LO40MsQ+roF9Ujd8euxBL
5IjTiilOJ/BqqflrPQa/ZWPLH92Hpsrk8rNwUa8VeU7c4+C2RxJCs3XCzPdDgUw+uq2JJ95JjwMx
BVA2Gs4IQat5yPmNla3HKR/qCzJ9/4t+IolyqHUOXLfufSj1P8/nDRexbWeN0d0KVYpW4uwMN1LW
YSwQSeSx5jGnszfM3dRb1RsYui3T/zA5TdPLZKZXH7OwYKUnavvdSqbpI9QFIN3erG8h1qNt41ed
F/WNBri20ZdaGbzXCFLOg3RiNOCpPNE01retaNWjoQRwlvvKBgorwr0y6JHn1o2+921SByJEz4fQ
QBFDcHDukdLt7hLo+0djzAr0BTFIEX1qcN+16UOvQ2M7IPr9++7zMZxZq3AyGsToZgoVOQQr5kJQ
CL5BlvqPyM6nc8esigFU/qK7IntRoXPknIeuXUWbB6kDXmdnqVmqf8nJINxKZur4/3vtgA4I/crU
m2fEsyUUN2180PQhuoWk50/V7D8TXok/meyWrg0Af0G2ywpsm/WTZ9mvAIDzR9QgFyFCNHsYrgYZ
dWJlTAwJBaToFYj2nIkBeJmHyBmrHZKf6Dz1sb92m8y6QVAPVmbpYnqDAKXZYTkDyY1YIsrt0rXN
fHppQ5/fTiVrWt46Lst++AvLj3KJp1C+qIxSng93JAoegMtsUBozwGnT/qt00XuCA79DfCBqkQkY
E7Mw+WruJXS7g9GgptAY9G3DCA8+57ybOzhYQ1BZvViqMW01OtHpquFlPT5vAiO9SlwVB97ccAcu
rKLjnPSXVje7izZ/ZWl+uLV0gI3Px/55gvU0xdYTgOiYv/mfJ6oaHHfVohcVgK4p24OrLkV2z8e6
IKgB2vHz7vNmJMLdSllSkSHmd40+8zk0SS01C1b0+aGEbDAQox7vOPtDUw33NNeGe8wRdpG7PnkJ
82O50nbnTCHfdb4H1Wq8g43q1zh/yvXzP3jeFHHmKdJIzs97Cl1rX3VNT9gOiacLXand4xRN/t83
MLHHelWmOjI2WWde05i7JJ1RHUgfViasWBfZEFio+I/aWYSSQHsARleS49sCzuC3bA/mIFy0Nqjr
YTqSHBmiUGAtBcroCtKkFIUPsv+CcSvb8AE3oHTgGhRj1x+eNxodxPTv+1rbOqu2wPjTzwzvHj3c
QQ2IUESOzRwSH9mhR8Ab9tgGSZXR94hLgXmEEHaLZJ5+yRirSZJt68ZQD27LTE8L3kLhqh4DvjmS
vquXEYKphS1n/ZMFf0/mO9ngMfMte+VaBFwhHKeYECYmN3Ok8Ra9sDsxJ49LMD0mTSbM866EmqgI
+aEJ6SzgEQs9x+pRzQJKeDkH2nMR6hhsvUOucfbywSHGyDwS2m2wBxm3+W81HY8TZN4QzHthfztc
la1i4FZxmov0F8Kd2ZTNuDEs+2T0HRK/vNgD61vUw5h7VdHQKzBvJrxMZp791nexqvmlb6wcB5pa
k6EUNcR50GgCq+jW64qNXLHVvRHTuSHdkAI1t7yJIzRzRtQFw4lgTN3LbTzXQ/Roqio8IPHEYVD6
HkqZX27Q4oxSmtVsCtgNzUCsYGpdqsGNPQNr20rqtoFC1gTohHRDTWjqTRbiTkjpN3Mob8+rhc8S
8BBMme8FvLsNOQS0f5zI4PjRF3LZO6F5sBv+TIc2LGLo/KpUwN//vsEMcyBJe1WkZBeKAmmmjhVv
AAyxH1B6tpoRLcxg7ps0DLzQaX0wOderZFxEuMdXk9I1h6GC9paJoVolnYXcy9U/TGZ3B8Oxf9Gn
b5bS8bdOWl7gz8DeV7/RqRG3R5r8QlP+Ej54G2ZKW7oV6d5yZuXMJHvsa8VOx2t5HLuTSnN8PRry
FROgSraqvVe0ABED+Iy1kTo32pDBLswGZlJQyCA5Y3RvUMOQfr3wkxrewDz4pgf1vInUCT145v6m
tbNWwg3dv3FtGEa1RqcxR5qH1qYvUHgqLu5XYA1WfDYjkgPzASNAa3fI+9pL5VQcovpYf9SNqa/1
3Ha4ABJePMmxKXUI9BQdY3Qj+qhN+n8qJWLnYwqcYgIXktniNrgSjoeGsRh32iax4/KmFn29QjzS
X8oupB5UN25KT8ktcSW6I/Ii6DFHrBNsNMbAWNViD1W6QwJsHpISMKE+wMxM73iZ+NEvYSXqLt9w
lYk6CnaaCtGJvw7FbEqXfULNZ1ZacVQShKBqUG1wvbUXMUTHtGj+cs3mkSSls3Yq7RMGULTy1Tjh
WrWLlSCAGKg0vUaLDjDpgRwa4vU0sOPlRTVsisIHxcumtmwtfWvRCkbj3KsrzXVOtjKd4GAl9Jq6
h06c+cFGoQX9ZBHGur1QceOueh2rdkuAHFNdwoD0a95UPvkJH76jp1R6AARgA+9YYdGhzjcZ3fwk
TtpNGzEcZsVg3L/gHZ/Q143KRhoOVNKeMSbhpcdSSMkINJTHoFHXTlS9ZA2T2lphsxiNydrUpUJH
fnivQv5gUIX8c8jtqobug2ml6cp0J9INcNqoavtX7iBeK9N+1fVJuCPSlDe2o7i1kGBj7newvQjz
3UZl0DnlXZXmDNAddK9Ugk+9pfsOkVF7ZCQTrQp7JA87c95D9FGCWMV48BBbJFcngiaTxdMLlgQk
YNG3C4V1xl7br1bjbNrGVLcI7fTlBlOJ8xZRRy00u4JYoRfbPCMu0oxB8OttzUWvvzkY4VZRg9zf
xwAew4k9jBk4Q9Nx/kgMRbu+BoLRC5o7XfuaV0VFNs69CjvoplYwbcpEAdovYpgpPjYXkdHHK4nZ
sa9qpW1IL8XrKUkmFVwcSN8/DHQsu0K39rVEZ2I3fvRTq2hi+9z4ZnabrEj6GNaynXB0GT5HOIWT
ThFBhy0pl4bK3nPeqi/1REw2+hyOYdRSsWb5K04Gq6BFMGO1GFUE2jsET7e0MGH2ZxrCk8p5l7h9
FgY96GUn4gPguw2UT4ISkSmV7gR2WP7UpgX8wJgeLkGeCfChc6GhbgZm/xkn7FV9fE3C2Nl2ecOH
JOhfKuz7SuDu2BdBkRQchHQjgQDYYm9IaTamanFve0iYLgEonOrXZax1gGZr5GXwSBjyWc4cCnLq
TPM3cUYLh6PyqsmzO6TUcg27RNtMTTqjUuJlW0vr0/Ch8yRD8xa5mXWISgcD+hQw5aurjyZK/1ga
bRwu9tOYI6pDiDps7AnzBPxn1hfPtMruwY62COefWkzjgv6xRWe0WLulTD/Zoxcc08rV0BCVltPd
6YdH1TCQYuL5Cw0P4OIyVm8lG4JIAUFgV0ReGDfpHqtXu+g6bRnbVrKxY4Y9rl89QKd/owDDytmR
idq6eAWjJL/SwVmrkCUPhWC8oJg2TJqoY9k0JKkwskAcVwqNc3UFLH0yqksK8UXayZvixl8d/9uo
YiAH2QXURl/B52NCOY4bRa1gcyITsVzsAH2DOGSgMZ+kRnpTA/Mk9BQNOUKgVaHmD61Ta7Co5kF0
Dn7XaDg5Rt3t6HtpXhS+S9Dyx0aj95yYZA+UOqEKMvBRb4dyFoGU6rKqkISVBBObzIBWSYuUt6/S
T51W53ZGnlHzcD6ESVF9Ild214kB2I3gnYHo5PrTct2LXVIpVlXw2lf5dMAsT23hk6PicgRKxYee
hMfI4t3DYhYs1Snh9MCLw/Kw00Jr7idHhzDfSFtiMVDGPVf/Qa3MVVi4bw79p2XRFfnKIAsDuJId
bQ1ZvmlgbBb2kHUreXa7sN5b+bA2ikTb13W5wx7HrMGYCVl6cyxL+4Nja7Ob4yTB/WAewgfbgX7p
62njoidlSPcn4wQfZYKaLI3XcTahwSHidUXU8LbpbAfnCEPnJgPcBZhVd6e1HcmAd43YlQB/wzLJ
yrs92ON68tW9T6VTCUAvTcekNyZAZKtZ+iPqx180OpqN7asbE+n9fiziLU1Aaqm0wvcJ79fzIdqn
SU/+OfpggqW0tR6PwyI3QaRSkkAiY5YfyWbdmkGwQSF/ofOLo1TExwo1smeTDwq4ot1DlJk1ewRl
MS95ERVzapowOEzkr0TXGNvoQb9qddz5gY3gz+ksiqr0rNoMhOKIuKPA3BvyEjuuuUfxtwDwXmyT
pnitmH2f/cixFqOA6lnZtQfeN8ENEJqr0vaNY+na1SZrjWtBrnxP02vZqSPO0sQ6+KAZ8JYC2oRB
gpb9PY+64pzWdYxtCH0rXmyGuzU/tRAfRHtkCxvham/Z/iXSuXw6NTy2vL6nZAheuo6XB0QokM9D
3I85s0TVXecCjZBDZIEHOvoeGY0PcurVnhnOGnCvFWfJGEg96faTFfjrwcfI2Pf+1QddQOPa3Vfo
a1Wf1cn5VLLC8DrRZEuuehU/2+eAUASUEZhHGAxWQf5YHk0ll6/6KQs49el8+iXUnTLAYpqgd/vA
NbNHmiW512E8WKAkty9xXKH/Na17S9MAZy0cztIBOpygDFyBJwhWPsdVO9EOcO9Ars43Tf67U/iU
z5oqJmwO3xxlJxnhN4mnnuPBccw1czWRwbZGlPTRtkO5SlK3JRWi/EBnRXKTbzc7mSjRmZm5vY7q
4EPDfU7a+QyCzRDNTZ2Fb1/G2kE17H3VFaOX5ikhZHF4LvvuWAnVoVrKsTmXpadU6qfaF3D/YobK
XcGMymiLbt367G5aR/FcnXuzXJezXLyxLaJrjvVEX4q8X6BzzcieX0diZ7H0KIolvGh80RhqKWmX
zeQ/BmUPVZ21hoGsV5Nm5VcukHLUUbJUubUC7sgosgGI63cJbI+kY7Kgw5EAZwtPZuKM5PwelF8o
fwmnKnsyCwLn1JpyB73qJzLhoBu9090GWAR8zsXXlKlHNC6R17vaV+f2FdVvwzG+7xDZjbFCAgif
8y7Vb5Ls9rNv4M/SwWj4en3SqyzclDl5XZCIfpfEN857vnGQhIZTBA632m2GW8SwaF8QHbUYW2O4
FRmBJS6JzmA10ZxzEliAmxo25aUOwg1jJudG49e5xQ129S5MIpL9MibPGMojkrvTEvZL5rqYak2n
W0d4Ij1dn96UX5QcMZ9BxlSwvl3sLbypqGJtXoeYtAS3ibAoSgyVSWnv3EGnGqRAmDN/DBE+fyeg
tIKeMeDL9qQ62WbKQdMwMkyRMu+QQyFGTsjmLKoIZYp8IUhI2Vs22wzJHxUcoqovsKEr0z2iUXp9
3hQVc/KMpgI/x5r7kvZXx4EMAzkW67SwvhFcOHsV/4o+om1ESbm1zfYCr2bpZ/mWgQz4jLaDTtU0
0KfuoCC7e+ary3Cg85CmNkEoTXBFK3sbppaBE9yhrBu/OxjlSyeL75YzGWtfgtftNSh5RDEdBsmK
ic97w+j1q5J6vgkJ8uFd2tkWevEggWs3so3RJMFPuqDsmKMLo5vQultOvX1k5PILCwqEQSvdZElx
tDuYG1WIxwiSXCZyZTVotr0c03xFkw0Hl8FbDfK8WZQ0YjuMOXsLq51kLJ3a58CksEsDd6+wgQUO
gg2zvblmjX4xAjbG9BIRUSEB1iJLz/r4TJcH2JgNJDlWfgZFVnSd7tjNVFgT9YXUiJq9TM/R6U98
5Mp0K4LQXFpaDhCnbObUaBjC6Cje2irei7SO1nXtd2sujqNMHekxm9iBPZSHRA3xpflUY42s7LWs
9/pAsw07Zen6ZC1JgK2mAJONFeRCnwRZf6xzhUMSqDrFWDGVWQVIsi2zb/jEImTNfewSKszZDEn+
MmgFWPoeUJ2e4gafKPnpYS5Fg51QawGNUotYNWhjWs71qnbGN0Ai6p5rVGUCBwS0tlDM2ZA3dRX5
RqtgCfa56sseOQtCwK07NliT+wHGGN7JES/HyIhmoymJRq9GmbN3Nq1CcgWU7DWkroerTWcxx56W
tMfZyBk2OGqwBYO6Kqfmg46jf7Bdr+uKyMstuZmEFmzLyr/ZjqkuOqVgFQVAVEBFQk8TbZP+s0hG
oIoCk67hyG/MuOpa6/pjUIYbyOxnxa1aL01ZCkRpLhI/zlc+vrhiBA9p++GLFo80XrG0Z2js9349
ALPi3zm2s2zY6JxFroJyK+ZeCNOZbiF0FywiAZeDW8ZrUXLYN+FacOCY0hWCjTe8M4BOAxp6cQoM
ygZekeKcWAYGL/TzxkGjty4ixkqakc3d3WtOqAdGKZS8vl8cEKWhQZTECZJbIfpWLs3KxsnUYsNB
heWTUccQmfCNt6JDGkHIHg21BDZx5G8jE7pOyPAQ/XHL4LyQi8HBN4W+r9gl5gC7ONqB1suBIcXj
Urft18y3QLn0DJcrlOJ1PZzy5MD0N9orTASobN0cJ4+GtYHIZmoVzv3oaeryAa/yVKISXAg6B65l
f9ZKsA1icrPodRqr9N2Z4AQ5Cmnr1avTiL98xdhq0cwpzcDPsFFBgupnnmBx1e3mWnTBNqcTb9TO
tg9QKlZSvCl2C92XuS38envaGZq57Tiy0bQivbBDdqwASlvTgws3ujiByS/e2969pDMUgsbJJwir
rRu1b1KlQm1NP+N1djbjgzlHVIEtqUfzoxhYRaOiy3fTyCRc4TyU27QN1iM9AqiJBKO7prtLE58P
aZp8hTDF6bnOgUIQ/JweyDsOUn5tsR04MXMO3AQmACKNaINVigCe5i/VqFP3a0v4npWYZJOQguQM
ZrPKGQMfy1DdSdu/CaRNwFhZmuX4HjR6tAZ3DKhZhCni7ji4ztpBTCHAg9m4TFF5llV81SVXIxQO
jl/VskTXtASYD2IjD+oNtdQ2pnPQwx88mIl215TslHa62CG7+krApnZe5ko8V8ardECESitj56KN
jcNzgWMj2MhqKq6dPeIVZAEnZ4KGbRIPOLFSpCo4l+q+blZHx6UuTQjHXRsi+0Pi4y8pIAEPIM9x
jmHGLw1lU9byC9jZlzvlzmMqi2XuuD9+jKelmnOzI87nLgSkZUuT8T/YOq/e1pE1i/4iAkzF8CpR
0XKOxy+EI4uZLLKYfv0snp5BDy4u0DDaPrJlSwxf2HttRtg2dnOGRdqOUy71zUm0DJGUVd5mfiFO
TD9uaswX3I5Jye2SptsmPkVtU4bFcQQ6tHHoandZ8gcn9EdhTuGe7b53ztSGs8o8Y4IL4RgnLe5e
M6SYGyKraH66RidbRiJwnlgBMmHlUi8jLzT1g8lt2BfWfOfWt2BfyK8yU2o8zxijUpC2J3v1iLFl
3k9k++zAjzaAE+zqWAR1HC1Dmm6Rj1yCAcII3bpBICEjERs8XNT1bzIlN0ao+XnQJHnV7XBBcYLz
2GzWcB1s+yqHA0CH2IDXQLiKjOYU4oKps8KKpJPlB+QrcsMS+6FTpAjEfVDvwQc+B6aV3yx9Ey35
2dX2RwADICohalM66DdtYUWp5qPZlF/leIOt6bM3OnkoTP1KLF55alONv4pqaKhp1gWz9TMJwU9L
6fmnWWmSeHJxJpwtvK/m+QmJ7VVpWReKAvAxSr+ggD7OLW1X6jwBlPiEyx6enRRXcWyow1QmJx+F
f5MNHxl3xi03eyZMGLyFEHJPSMxp0Kw9Rr9/qyxI9Sb39V0Mlmfj+HgsrRLTQRN3hzbUyV7ZCJ88
r/3ipXf3SdfLiACmpyTz3JtZ37shpbVtiqNI22QrzgsfqlLh/zDfanXt8567HZx+3yTNHPXhV5xM
R6bcIiLS4NisdzRc7dlEXHpOfNAM36hy6wdVr6CvPiU6PWWi5qQXZTJm5Or+HNR+vgcW/Galdn2d
dBW47CHbIgOi+ubGH8xXiHW5Jetrs0NbARwMZVHev5mrWtmmCBtnbDKt0TTbMZ6OSHnJvigIxMKn
2G7EMr9mKngcJ/PPtMAyz0ySeGBXkRD8nieuz/Qc+kPikBA1qJQyUJuY1HOG8A3OZpVOb7PQ98jz
6V3UN66vlw4AMD5/z2gCpCTOsWhX221Tn/FfXTfI7NBtwBpy3PCEYJUMBbN7JVCA3XfWYJjE364F
69HcN/9QSJ5cRXQqEoX73jqxy1yuKyd4nUauzm0PbdMbGUd1SB8agcI8rMpTrxfQJgzRYeGaryBC
2/Ocasgbcb1VLuB3jfCKp0dQ2bThToknZ6rbE4YswA1jegyW4U8i8kPrph+Bx65nCkiFCWUDrQgv
Tx+KY+3WX8K4XYpp3ymyQmbD+AqycKZJndBOlPykmMdWCAT2EwyzJmvRkeQfEE6IGhp8GEvhdWHZ
t4OJu1Fh49JnqyFyIM/6b8jnNPJzm0Ygfk0XhZ7yQ5JYa/9O1gzJ1m08Dp/lPbQ5m0ebpUr9PXTd
cLSWAfCdsWzbEwB0B8KV8zNyLaNbt9Jz4QaP4QyGy02+HBAJG1P0jx0SLA5JNiaNjIlg6pIPF886
m34JOJR4aytwvwiFyUk+rpLhffTaJ3YzRIo2wzfwy0ftIy+AYEhoLzt/uFsvWoAMY/zWE1+m3ywX
XElhP6Hc/oDdsmVkA4vf6P8YofjKh/wOVTq8zgW7dS3eqkR/+v38kIJyS0ZCp9vBp3sDz8vAYpsm
y63qVnfmZvnAtjpt7BGsj5wFWWwWrXUfLSNo4U7kWAAIswUHsmd3+4bdEeF1Vl2SuwnSS+nYb0gL
bqdUUacXDetyQMrC10BZgKNKP7kLSvvgS/CQhCANO3NZA046BKSwHguZQ2EcwCunEsG7WVd3oCxX
pW43HBqjmY6DSZ3nuC72wzYhPbN5srr4mKUDTICUWVEm05OTla/rTYuMFj9MqX87c8OSCIC4c+yX
WVODySeyA1OkBKxhZu8xa4vy4mXP6YxEsDWAfDlVfM+16jrDTcJ+wrkWKTl4oSxInuGmXopvkVp3
oQaKhWcPmuD8hxYGlUhaPTS+9+K2zCMs3d1nBqfMrE6V7fo3+CyOQ/DGU17N6X6YvSfM2axn0i5q
6D/3WcNAX82rv5dUKny4uPiEiWs7HbjzMXkk6fPMIok8sD5lHZbWzGkqRhBV8ips9qtKZJ+GN17S
NsSYJtI/GYMDbYVcV/r8rW6osMLx4pQ4txmJpbvRVh26Fe7G6wCN7Gx4xU2HMQ7XoFX/IulEfCHL
4i5xKgpwf18ZbnuY8NDJYM0BWwK84G5zkweM6+GSnHQN7obNJQMkC/5qlihrm63RgCMGwmV1P8ue
1e/isylWNty5xUoxF3Yl1urQec8EJEWcyk/4HSg0wvzazP2Pbg0VRGvNn1KYB4B4JBRp56a0vbu2
nCByQp5Yr60k0YPNFR0QnQpfECL8eDPkfM1oQhtEQAHrmtp/GXwun14wbRk6bZpwOLcZ3pXcHe7t
5t1PILGovEEpHsy/aKK2cj1yQ0mGzLw85gOLGeLdH02Wo9XAcEEY5s4hN4E7NceWUbIInzQ0qgEh
FTEUcGyrx4xmN3IxMks2bwk2I0x4V3PSs/lwjx7oARp2IuU054rZITBm8mJsdQG3LlNc21x8HJ2V
PmsEE+xg5Z7FwzOZIfa+6+67JBkOvh/SfKifVgGvA663qZz8efHQvHDcHeyOay1bLhgua1xH56HL
W0IH4OqTL1AnGcP4TshGduSQuULV1ZKfA9cj8CsSUIR6MAkGPpalWW6U7q56+1AK2/yiXmQwA79Q
IE3maGimng99TZJVCCc50wcm8AMUkY2dq2c/cP5MKQGGClCrVilBzPCHuE83V+i2oi5z5KUlfruq
Vw3R4p39XjBT5ORKW391vy/w8EyVY0edX9n4HQISZqNxfX7ywFqoK2nvHFGT/DYT6rbq6KdTFSFd
potHtzhB4L9JO98EHTtdY2mgBuceuXV7ilDowrs+828AW/zkJhGIGpU/FHPnrMKJ4WaKbohJ04aC
mjYeji+20l8YoAcs9MV9k7PFscFxjZYYWbYRpoar+dDg4Gchk+41eaZRFZZb6cElM5uAvu3iI8WL
giNE2ezMJoC3PalgKxjhoWyG6TgD7XCq7tL2PVMgbZPzVw/kpq0zOIVFVrb4dvOCxFuirCUdFUc1
i7uU+8am9ZtHitf7pUMuC1FObNoSG52MsUTbmdhaJnLdrejmZ6Nie1241rHAncc9ra+ipcnM+3E4
CBPeQpss98sUBOckBGKKXPxnhAbEehPpDbhSgL7UdQ7RkhpExbMK3hqxurPt5rW2kJvjbLaue0lz
m1c/IGSrayfNibFaP+BZYvrXrFvMZTobNqZ5ljnEO/dEV3pZd9vTnyajg7auHu7EEGdHswioxWXz
JpMcZM3YentvAMcpkxITFHx7IZWODMQ5z7Ft24cVdfzPp4gYUpRG1iq3YnWA3vMA0P6kZ43ZGB3s
VjLzueq9Pn5pKNpBYfXbSY8XlK3QFa20R0uAkSxFq/HWz++9phZmyxIejCWGImRqL/L9+opEVmiI
fDI73q43YKOgk1xIQOpu7cIYb/Kmg9gF3+J6UV5zSKUVb0HRnRSnJfoQFA4z7TAQPK+HeEzoLMLx
Q6eC6ioGTrRxRy+PFu8pUxNmAHHlBTEWwRwY5oCzKGzuaOcSWDlAvD05nDswxeMAAaaKCdiQLRhE
D8GO05nmxZ/0Cwjm1SB3tzggKL2Z/hg9QopI/hhyVkHHfiHdiUpDQ781KA6V5aOGCO070q2ieWLv
TvozR9W04uS5ZS2Q11wZn6fC/Eg0uQ7e0v5pCIlhxFS+lUjmdjjqORRYKprhvTckCsh9wOhx1X9O
PrjjWhW7tcCQnfkRV/6d6iZ3k5Zi5Z6udox+5fS74TtX8Z8pWcZNRQAMLAw1nKcuePLU6l4fesIi
H9Bs811T+Km5oyDHkSwmYVZkRgXNwxYdi6L0xplGXl9UNHWrSUbISPULR7vkBjeza80lUY+pPNq8
aiEMpGhs+sds6nm45o0LlDo2y2cpqntDcke3Kmx1KYvsdMQmNIT7RJbxQbFYP8oQSjojphYE4clP
JGgXNANgjW2zrB/czs7Pwg7rTfwtQli0DVwv/DcAU/Pv0cbxxPvMVMmno2L+wcAwmiwaaRlCRAeV
IVNgLWg2XmrWXo7VP4yBf/C4LtCB8Ju3/WXo2gf4nTgmy1PJfNzNmFk0E42/aZCL3rDLibKYPXgY
W3eGa3ig4j67Pv2U1VtlIndo4/AzGEKSnQ1F82deHERPkPwFuqT4bSDpKW5xRI5ZSPw6J67pzz8z
JLw5OeRQRpMpiAqJ4JhK8du2iLhK81ee/sGY9EPBVaod7SoSi3mBEKa3wikZ48vsSHbcTHGQH0eZ
PqDbTHZ1kkFHjYNT7I5Q3Xp9wowFiyfLcA1Il86dUsFqDT6bT3kfUzLNHUIxDmibgGwDcL9d37ZA
+S6qD1+7YQkYX+uLGA0y9trkmrvTpTXG53iU/nacnXdXlHTDjCfQ4ZKpVa4mknLtyweagRjzbEcu
MHuZBFt7f1FFe0tNjRDpwUgqGBk14SUtI9mlbL6CgaWqN7xlAuNamaibRLfX8KDnXGRAjYMeWdb6
8npvRoGflWJRpSPNdl2yJphhLwGBiqf5XbniLkms32ISxN8F30nV8KJZ1mNgg7MKvWpvs0QIHMCe
nfJf8ZgCpG6JyAiTq8kLP2sWSRN+cZyx2PYtZiMZ/X+2YsiGCsgwSg19MzrmLy/XlskYlswQ3pbD
7hCErh8pOs8Rck465OisvseU6IzS8uGbsHmwqrM/UrdIlrhWIZBowGBKamtvuQOJoDTgnVMckuQX
kT/lmW2jPJogtXOdAGNdbgh1JtpH3WWtc4coMtktb0ggfxttPeap3hJCMhE0jAIGCdqIJh0tP7hZ
luZ1T9C9sK9aHAt0/Fz3BHozJzM+E1ZXLEyA6Ns1keSe8TkrBfaWmZ8bVPc5K5Lj7E1TBAGmi9pO
3JBNU53jvQo6HAChh7BTfmVmC/xGogaLud2qsrwL9PwN/YT+XCQPQI4WBQOZRDBeXPKIYnYCwiru
1tjqInn06+auCNpuh2h32wzLuVfed70WiDEr0agyeXUprj9QjlJyevgZq2u7QydeNf5n1dzOmKe6
ybqa+/ANb3DJrsrmSB0eZG2GZLVbB7T3e72IZ7y6DMDA7Tog6pq0Okk7+Z1RY1ProrVAsICmR9JR
d/6hUY/ky6NY9nc59ixsPghhehxegY+ASxo/jkyrPQQBQI0xC92py89Dr+9qLDWQtBparomY8txt
LFZNT4W/3skqUgGTlrKAQfEP0rLrXk+XxbffIQ1EGd9IvY/fcOiQ49h4QONzSDAWKqH01FTU6Mwn
SLbCQ5801nBE6c6wkwoscZkW9ZSCyNI0rkY4V+j+Duj/X+YA0f+67HAtDioC1b2IGSaR5eJahxim
JjzRm9oaaFL8PxNZKSpFXEZ/8EeF8slYwRQCj9CMMeoQrp9Jhu+9rT9KN3xpp3jYFUZ9ZXctF8v1
NGkDJsuzBQJjGpKV6hhc6qEoz7AOEST62WYykNsA56dvCdzvuDH/dIgFttQs7TFh3WYYzoWOj+ZI
OKRJgJwxJvyyDXFgXbO0m8W9T1x+I+ZU6VaXM6NNa3mUCpV/nP/kAy/AXCScfk25Y1F6ir103Dfr
2JCUrB9bPeMifiwn86kc09eUOYLHJdOU1QveZfb57nuWz90tKZfcG0rINXX8BZjgoUYvEHW5svl1
+Cv6F34+9HwnuUeQ180otqnmG3S9ByMLcGQTykPmFSLKlD2t0c67DK0LKuG0ROFgnwM3aIl2NIcj
CYTQhAbz0Uu0dZ6Dr64xXh3P9VFFQcRNHcF8P2PwFK7t+cLpLYfHpBkfXAwTjGIzptllBiUbLYeb
QLVLCUQzSkaRQTMwhq3YcXovcDEbU427sMAIQtbBJzevEPvunCC9BPvtc8AHizrkrdlETaMOg0RO
7A3Y2j26LljnfyZae1sAmHf9Kd57juStbwasXhnh8LXx6t4SmvpD67oGOQJEjfWd9JL7RsJVSmem
X1oCRWXcF40ZhD3W3aSNDb6D+TjfC/UMIPTdgThnzunOl8UzWskbGxTANuHFOMiWOYvAidWPa2DV
dJBL9q0tZnroXvJdpx3GNiEZtBRRSU52SI/xJbJtXZ7cSjxr2pptppAGc8UcRIitWnZPLWb0DLe3
GaNkcwe0HvNElG7CEYl0pPz15bFyucC4z5aJ6BridN6OX27b9XBzm63novCci77hxJ8eZG/Si9FK
QzemGe3dR0Ow3GBYb7ekb/rFAwWWZSOwcbXHegJgWLpY+9Iqs2jkdrmxkRKV61SMBK+nws3+TC7a
oIlFs12l85WHMRnNEUgkPebnqtdsy1yQeBYSW4nMnPX61mUTw4jN9vetUx49Dhz6IYfzexRXpE1t
oPkQEDblb0HgomSar0hg4wiIjdvGRGhEnftmQgKhjigNhkljtWcuTGiP/zXFFc2pD4W6sdh5IF6E
aB0PQxQA9t7UZnJlt/mb2VlP2ZxdQsQATe7pvWcyaQfnQTFIsTR3nGtD/6gXgjTsMXwLIldxfjge
3pJY7RZXLWyVnuascsG8BU/NSI3kCouooF3f4KKyWz1ez4N5QK/L2ToNr13lVvvSkWhrEC4M+YNt
Jg9W5lKIIUSsZje+FgaxvVDgtbEwUO6/xpq6ucRtyNySKqWR5b7uGFUrxTVamwYUW4Jq6M83lijP
pNXa53iNhEkomuJ8tHZuRgxvOA4Z74f40VmFvKXUuykV9wyJgLY1xalm3rYsyes8lTfIPVFbZuiV
M97D2sYCUru0wDUsXVAUMMaaEa+jr6v9YJMzKRW9MSoaVCIIADJcZKmIWHGBC6rGHQlVXEnqAfm5
h2nJoAGdEecGC9c4HqPPDukXTCojr7SukZF0iMiItg1B9U9sIqNxTn20fvMh663j5CrCnXXe71pH
rizZdyebmr1uZLtFqceYO//IE+NRuuE9vo5+hwS3bPjzkeQXlwwzIxVf4ZGuLKgAruiGWfvY4qki
xF7aHDN12sEnqdfptHMJXWOJbIbOh0oB8w/s5NojvZspztVcMESRXdxcr09VLGvIH4WzMHvEZWXH
bSCgn5oU9OwkbiHqzSG1o7PEkQY4FYExiNpi/FoY9JHpC7YZnWoadQNBk7L8qVaPxexPScTeaogy
gnC3g+UcDL/MT36rpghmCdC40Hcju0XoVVh0HUYVZntRJR9z6YIHqBAlaEoBYok7jsoJaYdMLln9
OCM63UCMZWqeccpq4Ipr3FtnNPdcWdC4Jv6u6YCE2Snq8s5TYtdVXKMkowTa+kteZm9VZxJy7liX
3mQYID781jTRgiac0+JJyuaF85veSnGjLVkwZuipVDpPj5PXuOAi7wbWGjvubW1kvFc53IHYmu8L
P2foFYZ4DgpUqDGkZzt4h0PAtiSfiJYRS3CVMPbfILi9TcgF6JgOrunspbT7s7kwazPcgkDPBw83
KXvZ8sdKzU+HhJC9NZNah6jNj5srJiCfsMN/48Un+I8DeSd2TlBZZ2wg+TaY7PCALAH/1PDla1Of
kWC+hj05naUY0CJUxXpkO9HiTkj9kOsE6Qt7/DtJpp6UCtd1jfieIQiYW/k2E2xFviPhF8gD9DRp
RvnpdTC/+YXh33XWbxrq9iaAtrp1Vw6tM67ZcgDUNn1lA7h000cDivSt9FDvOtbCrGtVUBfqkXdG
Rz2moMC9E5zK92McqnuV5frsZvlDR9DKyc/ajad9XvjhoxHFlTPfMg4iDkh/TTbCdgcv3VXLZofh
dvaB7xzhTWBMm3mAk2jbDCpzK34xS+ZRDuuqnaz890naR5xJ7xmF177McMBYcWseLTG/tuVI8Yqy
nQOh/x3Cxykx8oMVJO+dMuLbkDGpiY4OOxHF28DXgAZfasJm8Fp7fWQH1jdJ9Wm5lFsmwdlVV3ND
qcyVoVCWaBdV+FJUyM1To/0yFAYLAnHHpOaYtKc7h/ZUgn9il+0SJ52g+pOIkqJhBIGrZXycfMM9
2b5/bhx1eDDSjO2sXf218hyrOaETthvAkOhcZHjUUJsOYUHgdmHCFzXTLIhwrHhCg6KhPcAHK2Ew
5+Arx4zMqaXYm/abazuY90x2R3OSfPiTdW1n5bmf4/E6c8A4Jy0uxr63nrDceZtR8A6rkv3lQgBt
Qw9lscPyfVonB8ovyxSmfkx2Ufh6X22rH/q+MbeT+c1Ns9ulVDXo3QZ3aywhY0TPYkhNyKXr44+2
rYOp8xrPSOBvcHbtO6x37F8Y5abiV7rL7+ja3nmqwh3V8nJV2tAWh0IGUeZTmBFBxZzSzy8uOzGc
scpOETEQEBcUHTMVbJtbFlds4IawvWddjnbCGGNu8ss1TwTtXZsPsYn91mj6fl/Q12wb5WzpLBcm
vzaEaiaVFtyaDetvNtIGGRyI3HnZyv6SivQWjIYXTW1wbbbmT8wCSnlUBIkrYAsSEI+9Zg8i/HFq
hLrK3JcZhxgs2OHWH4N8Ty9sA7M8oyP4mEP4CLl60vHiEYvH/X9GQdu311UWcjTW+B3QmOl6kdES
llEdkMbOkgAwEq6hbC5/LbPGM2BxHg0tF3GgQoiWaNw6q38yhvAmBs5pL/4LC/3lQGAHxg3A5HOZ
IdSZipNJ9UC0zrfTD0gWihMrgdfeBmNveN4ONfm1zphm9D76JbzUwc7JU/j1nby2UeQfinh+T6BJ
bRtIY4XJLaP1sA9JB8HUuHaYpcVwmnSHIezJI+R8RVez9YgvH8Elncyp/pn68t4UZgq8cQHXC78s
RTvWEqOwKZv5tQ5wuiYpqZpBhWFzaH5LKJrRWKO0FuN4TXrgNawHnyDK9MmDSF3ZzwVO0odU3bux
wHuDf4baWHwh10K8JW6y8SDEimBjAjtax7Zh52YIfYP2Fzt2nu8CrG1brgxEn9bPijCeckETZnFp
5wY8UAiXpsNGMRVIBbq7UuKTHUb5XIniGBpAsfFOu6SIMUoMk2XZORxqM1ptMHiM8wa2Lr21Y0AZ
XC24AuJ8Vw8rEmiM76semn5t6Uu92HdhUSIfH6fv2TF+hSE5TZZhHawQtKYJuwqc4JElzbDXfjRw
gyMrIXyvW/+PtnPI2JZjPyrMzCSuWUQIDumFVZza91pOUcOOyEr/9L75iiH8KmBZh3dr61fFGWFV
tg0YlkV5WRPs2afrBIWk0XzdEnCJH1vrEOfzA3X7McjS67Srbxz2CUueJyiZ2qfBnJlIQXTjTgh/
d832KIL4ZwihHouBsHcXCiV6n6sFxsoiNCkOctpVXffqasK6wqU4djSeER7gb+NGtTj2Zl45ci7P
DUqw0zhdx7m8iefMOrJBZn9ZLmpH9txrMQYhsYwtTvL4qBcsDAaSlVIh13YbmN5Ee3Wb0KyYVs7B
savFXaHkH88ZbsbgJbZS9h1cfTcuWwasuPa7V08PefpDtYM81Z5WWSfAjbYS96lyGWU64iexyGDv
knOAkQ35E5lxpgFWjHi0Xk1vaUyHYV1s4IiY2KeXzqFJDpIo6cKIjCGQwek1hdOzWZbs2BE+Jsuw
BjHd5LaNl4uXJNMMAgu5czxJAe2z7VDaQESIdHwxnd9OKk55ZvMSVBOJnXI3T1DyR++JaRskvmI/
Dp2xLUa04vlYfRUqv6B2xeLORIRA5L3VBRyLIkI566H8qy724JHoyNU9sj06NCRzvCgVBirXJdY4
dGDycN3PuucMAX0kq0WxuKRWY8TvHaaePswuW2yQhgkClqPgDBM96ifiP21HR4g3RiBFCcgloa+K
YZgPI+tsrsbhzkPHtmH6eatbBKRlHu9jtz6vGzS//lr/cyaujUH4voYAOS3idGuaVsF7qZHSma+F
qz9RHjbQfXpQF1T0xOShnsbYVVnLrhhMuRU5rv9sxXUlEraUUFB2WSlCDxFMeCGiBinvWDeaiBcs
8VCMpN1PNIhTc04R0t7NyrR2LNrQzI3HYsCk4AEg2/gchYHIfhfNsaV54XZlZz3YJftpM0W7I3HH
L40jdrGqUxYynAW5gU66Wk3Xo6Avmrr24paFsSfksCaiLn6RJUO0v/8mQWtiO1kf9vdD+JMGWp5x
lHFhK2z0MMGKQ2bgvf7EpCDp2X+Uq6mbMqQ6Z+v//fup37YPtrM8oBHW239/i78PbYcrorUw29Re
fQZvfNtlCdDu9VdyVV+f8yKozn8/7eJiZPNd8nvV10XHtGjz9yfUUA3gyMZELzF1xlVe/O+HBAaE
Y61C32ZcjeSGxz+YNqZimyvP3+/9+2r8/fDvr/UfX/vnb/5vj/n7V/776P/2kL9fUyj/caKuL/x/
PObv7/Afz/z/Hv3PU//Hv//9Ef8+9f97+H97hv/2NfYK/D6e1XuH1nD3//kQPMbl8e8XUVQgq/v3
3+0swCP19/O/v5TLFnHhMvp/f9jf/yOZN/zfvxbvbNaB4Py/w+7/ff8/3/off9rfT82/T/LPzx+n
pTz+/f5//szZ2UEaIfvAA6QxjEfmarfmaCkQFLTvZZY+J7CvDqWNIF30qN/tlNBYGd+RO6UPuBZe
2JwX9JnBEeK3AYTpXWOi2ioUQ6yoUVFYvzkTUBp4VEeLiotzRm+1uETOSgaY0kqxlS9sMlE4C1DF
mHsDPOOYbNmwXPmmEIAKfeSK8O5nesWjY9ZULXUU9jo45G7vHuuK1QNSZWQC04SEjp/Urf6oNv8g
v/rXgQXDaN//kQSx3rBDeKWgvrFUSok1SgXAPInUmL/mHVVD2Y/fuW1YF3/0TnWy9KjWM2uffHdz
7+yZ1nSEtnbBzsbXfHDDYBdWjv8KeYr231Rn7jLO9ezHv1M39uePZEXNFGENa8D6ok3Vw/iJ+o/B
3FzfqtDtTnKoMjjKsPNUUX8N7IMdPcsjQElWMMPQ3ghr3COAEbuE8xfS2B2O6gYeKLuoPCCtCucW
tUrffXqKk7bHtLt1HD1CZOmvVQNwLlAn7aGFHKpVdjEkGv27OFrdqoqQI55g4bu73sfBaAmcYTz7
Rnles28z9LQDkTurcR8fo0/dlSv02+MSvjJVI6g0tD+TvABpWrNhgHm2CW3G796UgfMu3sOGBZW2
2WywpmEySl1NEtFEqEYGpxcIGklC3j4onB/yt6K09+vHRRc3hRx/2QekzwXylGgGm0bxZ33FEORj
UnZxO5gvisiEkJhLKbGCxhbZXE5z104SQ17OOJb1aLaN0zsNVYzIEX+4pBOJLFkqkciwOk59tska
8+dg0alWlyHHM2ya4Tsexu/WNX5Lr7EjIHNXrY8iVPgTKwJnFERjkOODQ4sXYjCQ4dv7Fnm4qROW
bi3lcA9/KNJeTTAu5suNZZsIXKb0y2TneG4y4Ld5Hhk+akshGMiPBPXCCmZc1PoT8TYM8Tiubiaj
GTA3up9g406LGX9CvB12jYuCW6afVi3so8oIZrDShm9vNH09U9dFM8INg0dDBkE0orDcxUwlhU8r
mBYAcdsFdCf+lWA7t/mqf23tqO1puetMGUdYuvSXRWhfGTk/tc9UtxXLunnRtIkA2c2xfKEBfu1B
YZ38+JV1JrgilBlE+pDM1/hFVMUATkzDuU8lhYu7VHjvJgN3Mk6yK1EeSsmiv57gXjR9Fl6MpnwI
x17uIbjh3oExkah3PGMTpjF9qLW2boWXfrud6I9YHIHlejBN/DjGTjKz0JG8uNCCvhKPa68/+k+J
5RLU3S4QQZ1645YVKR+iwOB3WTy6n5Yp066s1Ys/MeqaTPsFTxCvvPrCBQuKI0UnYhzBBqAhjINy
66v52EhpnIfQPS/UKttijnd1g67egEP2ap/ykuXDDKF4l6ID6zVCAPZK+sjGgGg2TtmJwDOLSBlU
CaR85ST58nbyehj+Pu7QBRQ9YxT2FZlvvWl36SKfrj2i37ieE70guMTaUeBFyxYkb7Y7nrqQIYqh
yif20K/cvpuNNXF1QwjL96ZsflPSEhIw/y32Wme5qM7sI4Uxcjsz6xF5kGKHTBpGeyNjX7c+lUiZ
iBnlICa4KKn/2LX5rBHF9e1ql0XYbMeU4HlKtL1MbnMtvwcguNBriVXM9XyZh5BXgKG66YlnlOQ7
xtMtoi5JOkmgb1tbvRIbztKdaEY2/V1ygBlODhAipdI2D840nGgAp2sxzVzMd1wj4q0swA2HgGvG
PaBZcVh0+UHabn2hIX32PPGgx4YWgSH0hkTdlNYimTjhRYLEidgkbjm5uB+8BkXNdHRkznrFxP/B
dii8Qj65U8yND0K4atN8mEl8Fg3j+RVY6tQLDFojfVLNuIcFInbNRL6Vh4dXF8WyZXT/OITFix33
cuOBuDu0ZER4JCphNfefB0YcSLpQw416+EhbOzlOlnquSK31XJSvgp3oMo0frn+XeUSjjT37mAUc
o1eWBfEZAp+VZnZUrPOxQlk7SzvFJmuycCdNhTRgPCqDNX5nMvGu0CyIctq3qpzOJEqthzoqbWHs
csvFd1ONP77l3aIQT+YQfXrKEps34qWxwC25WZBtOcw95NtsdLsTNsYSc2nTXdF/3Mehe8fxABnN
NR6VqY+i3M9JN92kXltjtO7TbcB6Z7bMfW6UqyaYVrkN8Mp3bc5t0zV2hhH4xKG+GEn6CqyB4HG/
31SRP7svlT0K5jS0BgBPmPsb2f3kCXGMldhX0p3BxOEEY5AVtRaN9oOyzerKSPorspJ/2WEJRFz8
GrXvvP+RGk+PV2r2ewEpNcHgLrsEC5FNCA367PaGhe4dy8aNUM0frYrg7OuVY03F0hNQ5cnpOfS5
gWFph/VRvTGr+Ob//SiYuJGWiEPoGWOG9PhEWN76hK8ktxWj7ba2WXqsWalFZSDAYRthexoKYh8l
rFJZX4bbAJMx8bkxlPpN3P4PY+e1HDmSZdtfaavnQY8DDuG4Nt0PoTVFUCT5AqNKaK3x9XeBVT3d
WXes55qVhVVQJYMBuB8/Z++1EYSA+kJN3gf2HQMyacnH3nAZF0STtSeRWm1VQafD9pniFphS6P3R
h02EY91kc5S80HZItEaawcnSMSx7X4Q9g6rB4FdI7mEkftiSdd4OPgcG+juzTx+RRhJeO5UC9XP9
MOpGsG521ajUkYwUwLoEhA+mN0cIp19OUJ6q0b7HmqhvgnGsqAdPFSbXszliNBZ1GG9IQllqcJMW
9VQUDEoW5WChgpusdYTUxvLRsxRghWVXk/TQUlpJ42ARaLHoBe2Lj5Sptp+NV6YtDBZC+30KaQlV
E11gU+rBqhTjXRwmhBM9BDbSGaVtNFuS7sLIvApJCzUgrGIcUW9a3t5wQV5hI8ybDKd8O8TOKJtt
OGAZ14bmNDhJsm8tQpnCXH/GvGhVIfMhs9ax+DBi1bT40Fr9DVIFuXA9hsBDBS1f2qBT6KdkfJXH
6h67P6EG1QtTJy0m16XPlcb22SX06oqO8yc4D8VkAVEm5QiBkh411jqysnIzsv9yQTNeqotwl9sm
+hDmrb7VGjvXCH4Y5lNnR09Gc0WGTSutz28DMwbgZzHUz3XrxauCk+Gja/dHOkDWQKk+tWvffYdO
WJEBG/bHyKWQngPfwrF8CYix1FpSTIqRMKeGxUOm+cryECeVIQ3HISMhgAjsqXdeG8N4KfPuRUzY
kGwrQQcdajum36ivSipMLvBNXNKYMgtsuGLGZBkrQ47UkBZCE7DdFtoW/JiZ9jybZe2BXVgkI2hs
N9kAECRhxhjuaDZZnKoTIOZJ/JRM2CRZD+cMIA6NbQTvJZZEGRTZ2U7QFBu1hVkKiH0Ykk/m3nWE
fraJIpHU8Eh6wG3VvWc+opjKt/dpMpoH2+5oWw2qvIlhGTH3bc2HCeAnppvaOrSBG6zRg3wFem0j
X1DVunNDhPLmkBGOQmRb6DMo7inxNlz4ZDbPkZAePQWu3cY6VLpfbLIWgR6yIcJafN+7aytXHbtc
IBdz4/ot0eqtqwLtKbX6bdFYEpVLT1YOY5IbapB9YajuinE1vFUyPOtst7kXUmTnHek9nqi/CpiM
TGfLF39moKVQZ7a1QZaRLmmvfT/QAhE7YCUHYZv0wCOUzwRRGI9miCfIMRuNpSCSj3lBUtX30zbQ
uyPoPprt2F8xnUXirNlm91wqLhRbPRfD4J8ze+DkFzOj94WY9siAizsVuIyUO0fDYsxTmm3FHYAk
osjZQX7/GPmbxR1SBYMALjIev7/u+6FB/bdCtUTTfP6S7wdQliN2NX1k2vePj1VpWWMAELc6N9ym
g897reNIoHHp3nU6Gpi3rHE/VOV4Y2qNdZV26KyMMHir9E5foJrrkc2JnmBz/s8dshfeKrH/08fb
wj6QsIBglji2CYzeE9QFcz0y99h4YIyfqlY3iQbzg50+f7YOe7UsLEG/0XfKFW4PTsaODC45Iphj
Ozvc5mdD7jC78rRHgx4guzknSbzupPQk5Wthht5LjwwdmKxUBypL/ynrCUOFfgYegyBUvxri3feX
DfG6D6vyZWJEvCMzy8YwGLob/i2Pc3YZn7zCBMxEGTfi4di7eumcfdqXaw2sx7U1BWUXuQSvcyxC
RZfgCRj0g+VgFtfmN8XyXHII5oewSc21nCjgW5wdXe/UVysL/Csh6N9PbJE11wKxF/6XOMUuOauK
csc89p6XHHsf4UsbF+JWkhy8yoL6ztJDc1c6evnol+YTQUrjpZ6fhTHetNJTOuHVPAVEDPCgonnG
HmTumtQP4QANDNQHoY5JNXTbTKj4puy0cu10pn1fJaiRw5pJILggTo4h08Q4NG4d1wbliH2N061D
tLBX2Bz5FaqUcvqscNqUw/RzsJ1j0eD0k5w8oe+Wr3T6GwStssTfg5N2BDrHDkjBMZWFe9dENJUx
MHY0KmMH8ViG1lzazY6VkKhSu0TloDvl3tOG+DTFnBW1kuOj1/fOHVYT5w44wsq02AW7jFu+rJzu
KQ9hxoSt8wIO3dk4yhi3308zHSU3a+UhxcCDBsqo79uYMQSpBtHh+ym6V3fbjt1nHlTPfhIDn5aS
0UiucXZIBv0hCZKCUwcCz9pjuhBzveiZYAVJbwz69g8CqSm/cP0T36x3nHxz3I6OvAeb6x3Dqm1X
foPNmuWqujjzQ2oH1WVSPax3B5fL9yfsnr0RzQyfgURxNANmtX03bDurGFcxmI2158vh1BELe0qG
dQNG5ZTqREKrLrszEoUNs0hLE2QP/xv2wU1V4MolRoGAq7K4C4LuK7egkoIpV5SWUiPil32vdFQO
zNd4bOU8HC5LNOBUX2d6XNY+r6LbBKremrN9cczzYry4hO6sXHyZ1LRuxjgq9NZlbmZrvw0xLrBP
IraDhLJIQvbvVCeVOk+7lLfOLd45Kb8Zod7cGtJlJUxGdkWCzlDpxvJWuXdpRa7q98MgI2vvkYdH
6C/yTzcsDt8PTBCKA2FBxUExDKDtseHgbc/ZQ8GlHmVGYzjszp4mOdwwHTtFJPg4se+R8aYEGZek
QyiEMzaoz7OhCg8xDZHL8LpGXHIZhzvaAysNg+Wjx/ydMRjniWDdYTm+GRICKkrJpNJuPmxEvk96
QqgQ1RRjB8oaAdx5q7u+fLS6TOfqtAj19k2OB0MzbYmnhHEVDcbJHIof8Xemh1urJzUgq89xJN6m
XNuJDWQOMggSgXCkvAeqdJ40N9jRmjKOvSkELRYCz214ckdiduc5C66ktp62us86mDnIk3kj83c9
NtGlF94XL/6aheCxK6bj0puCm+8HqHQv3PGcMltbu0POYi06L7U/++diHAaclIgzS4Axd2OOG4FC
f0mn2dmbrtWc8fRxOqoGm7hRTKFyiHWAdE15LOYHvv3YDMazKgv/sXCVu7G0EUFc0GsP2D4vDrXp
opsXZTcIN4UUyVPlFuYhIESwGrOPutOiC07q0FhhER8oFihb/Gm4aKLo71ggDdIeG4nV1e9f0qS8
G6CXE51I4DIH5fqoaIhOWOzPGNHFBsZyf5g6w780bnQVme4/1HWyZere3kAdIpO576ynMcwJkSeF
xghgUhgTJi7myxzibQftQMqQFja1dkhzuzqxFuQb4CfaPVUQLvkQ+UXdxS/RWLTXNGR6k0RRcjTJ
+iSGZs6j1CrtIdPIFsWfB1lMmNpDgUIlqf2rPvB39ntsxg5Xqpb6c/cLMr9VHyrXhqEzCesIw5Qj
fMpN1aC8vYBINMk30PtVfa1yc7gEUYPec34QvRwvWOyvmZENe7d4TTl+p2i2SDgEGwr1d1f3tguT
jNsLLQsaVS7de/6eNAy6Fi8R0UoSS8gCxaG6VKZI79C0ffZ5qBFcHfj4glOOYL5ziLMYi938kCMa
UkJEd2OfgkKgiVprOpfZ6Ic39NPzYy6xuMwf+n7AYA1nP411pNq9ffp+SCbWvlC3p/X308Cv3E2K
XhzlZCwOvlc8fgdI0QzPbr8fZIBEo8/dYVdBmj5agmT6q8dNfjNV9PfoAETbHN351sYptRyjZO9X
wZxDXguiXezmLMHLwDuJyOyOMCCZpOSsFWFOKEVIEvj+P7o6VLw+Xuhe+eeh5Aa2XeluwBpzpLRx
Fq1lEqu1Lu3p3mEcOWocFo0pFfdpWbT7dgBm9/3JMUYlYQ8dplwmOkfDmGjJf//vNK9GeRs1UOpN
UNumsC+9Y8b7eijlzq5sTF+I/Grwpy7M4aBbxSoq1jqcgNtkSlAw+kDGLFn0tLEzBezhRPXIrRt7
+hHIvvesdwhvID88Ol3s0XI3iAnzq+oaQQFYgJfo96FXxMcRVf0iKZ2UxC3G5Gwew4+hsYoVMl5A
iPIHCzlsyPZ5iAwNCm/SLGOzvPhjtot6T57zjuDLuCRTBRyEea6n/I+HuBYphZUxcjiYsrPWEAVd
Y13aZx7HAY2DRIhCZlchPSIj2bPIwaRDNrQU+FNXP7quir60aVy3NP+RqTPJNTkAoprNT0McOneD
WUabUIbYxjv7BhpHAVYVQLIELH7bl/BfjMI0waGMvb51Osx63dy0oGalJVnlG7Yj+G6sRyNSNOgF
YuRQLk3m4yS1mlgq+XMV7gGZrLbtUZRd/NjYUSa9935awiIt6WL+R1g1o2+RQwTLkD57H1Dcopix
OAH6R67jz1Tq6IumaMf0+I27qlrAdjdWVePRO8G4yW66dYiY3kcjRvm+Jk8M/B8HfWxlrWzPk6j3
UqXVpndHe5F16FOpJXUUkxfau0w0MpthRrtVOndmPtWnauB0KpHHMxxb1RVLrulbxM6RRo99ALSn
HFI6XFyh0h4fa2OKTpxfPzKG8BszMQ/DmOd7JUbnNBp4RDLoz9uZ81vbBFhRpl4HXRuWPRbLZZNT
1dU5/8MwSfqZfdCt4oML8zXNx+dYm8DKp3V0ytuVHb/HReVdTWW6x5wmLMfeaqP6uVcsDXEYaE62
UfEQ4X1MQpeuu4lqbSL/JnT3mdWoRRCok5+m0Zr5DWrmzP0IWgq8ZLTIFm6BOhAf0EWlecyN7hJI
9ViHBUvYse7Pk3S0Izdssu4AekoMhY0X4WsRDbF3QXnV4uCQCCQtIJOYgJPB1MbdLnaA8aP53Oil
J7dku3zG/S4Y5X2ZBCiJEQEvG98GH1LT0ZqmWFtHjhOcG8dQm2FADxXp8nlyUgSIbQO62Ab0ERhU
v5W6MzJz2/gQhppUMYVoos+s6d9C94RPFDByzGwrK6t1adnbykBTig32FsuWEzg/Klt3ULa5rDAm
ojBa2Sdl+TSsHA5AucmBP/YhCKV6vDSL4mKi+97iYP1kOnQf20h9NFB2eeXunYZ3DuTQO+CZXd8X
D7Zf7ymHgEDE9N39o2a3j8pS9ERrEsDT5i201Jq/tw1ZLsTRgK2SNhXaokmY+5LEL6yLN/059uHA
ISmrlrQwu9tyWcOlvVFlnq859DVyxMJs0zIebMXlYwbjPsqGYZ/x+5/6fDqVNam7OkVroNE2yU1s
LuhFBoncwWHIuHCj9ggwe0Ptnd2qnMIoQgfYOMCiC9ozlp6OD6aTFGfDzN4DrTw1fd8eEUDQZtPi
h7BP+mVmo+uqQydflD4gld6dtK1stZMbiWLjDmm/DuNkOkcm0m7aXMU6Apdh5sZZc40DSAnCrdkN
ZQKbwxcQYJxsnQdgnVLN/SqJ5VwA38YkQ/51phk6mVtAVR2lbxGZmbdDkLx3iNanzoa4i/4PlcUm
G3N/b3T+D1fc40on1b5c+E11ZZW5OBlawMagaxDfhHo9grvXXvK8+cA3ido6NAllg+Nfyvl7ABfZ
tfOIOiNfGq04m0NEZK/bHnJs90B1JhFvu2H82Q3Rua/SV4X4da+q5gX9UMCUIvwYfnDiZvhhdNPW
l0ylPJu/UYzGjk42YzaduVMq3p0QYmJpxRjOK+15QDuz8GsQg2nwapjjA+YJWrs6HGj4cJF6LzQT
hIhJyypvaO86g3Fttevoxc7CdSv26wLlfRSgFp5qArSLYYtmKdONXU/JROaxtbaa8dYMjXBDBgYu
2Mh/1NPKYdrAX6nvykVZMn7SxXTrCNDmZjNDdzJ2NMhOgSibDS3BF8o3n3uetX0ezDgNtgGXYf6G
NL0IewpWma6Do1RjcO+8GBkXLmJN3Haefkmt4DWaudM1QQArZl0rZp6UIuNnUY8Ty+10l5HalnVs
25pnhuvBvU+c3F+nXo6euhAAz0VyMUKcUzZV2fcxmNaH85aS0uYmJzOuXybEwaSnDa8UGYcWdwy5
G2sDKmRYfGVtHeNmB2rHhn7sZuhb6vevnp7qO7sDoBGiLrPJT7ugqzGWaf4uuvETefJHNOqssyp5
CzZjVAAsUdxH+aiOQ9WpYx+0n1GIXY+2dbiyGosAjdBcBGb20xVkTLFqfCC4e2qMRMcoTXXM1NOB
yqln8YItDR1N3NbLpqrWSYUFp2SmJFyY4angBFtqz0RL/jQEjqy8uY16zo3NnLihZ8Wrn+d3FPHP
Ro8jWEYgImrv5IviZMzdRx3vf1laXwHeZcjx7dnzLoMZoUEudlPPOY5o3NUYiHrNJAzxPQNdq2T8
PsYffWq9GYpOhFaLJeFhOPgi1OmlVv5oQu2WttHZURXnNHUInIh0hLuodRF7V8Y99Yi1q4ZyA8vt
gHAuoBRsHmo3OimaPNTxeuCfg9J6GD3/0AQQfCMX6whpCIe0SpGENoCN4bDzepi31OFd6CiuE3DV
ziZlJ+P6j/B6jXW/CMYUKVh34UwEZSMhOtP5qQUsH6WbuSu1ZYXahw6K5RAHLPJ9y8YEjJYsm3kJ
Z1IF7nW0jq1CKu9YbEXBoI3r0PDf/KrvdkX/EMNGgdBvwj3qcC7SK8mkeYzIvikjEFYxomRUnI9m
x7A2d/JZ/IxlFTDljmnlRXGbMQLFkyjuXRS6RMz0Byd1X9EvlUvbA1msGF8zscM/1ecnCegMRDC0
cSP/TBojJgXYO2WmT1t9aLkTA5nszKi8M2v3JWnLaxnhoE4bZi4ZJskuQ28LKHoxiWJXT8lbG0rW
vTBFU+fbN361rL15q61Cxn0O7DPHbZETE5znK4Z/nDgtTnBbq9K5nEFsCPBnVWv+xLatrzU2JSJs
152erH2FrV42INOJFFxmqHz2yLAL3+7Qm+tUWuSBVVOAQMRJPokwXgaOsTY8WHRVs7ckklZmvNsq
SF9w7SLiqMp9Er62hfeWFL1cj373lmtjtMwMDYldYmWEBhDc0ZZ7XBwgr0r3s87Jf6aWbJvxYbST
18KK21VVoFOMIu+o609ajG7FUtR8QoBsarhLR2DV7DHmEBNn2KNcmET1ZY7CW9UGkYmh2eHBjk40
AY7Ch5qrMfVNyUNkMdVyrGCEEeUy3RsSWCV6PsHWtfcn8pB7eiFsqwLcb8WEj9CdfF3o6gshZQGA
wQBCnVOmNAaZMMp4IuARJKU/WWgqu7WTpfKEyi+2CStygmptlAye4vdOmv0mZtqMLQ7NxVCIvSaj
5xqtuAc9S0M7MOu1aw2LR63lt1MhTTIDHvIev5ih91dMFrC6QQwGIYaBsNSuxmgwQhjzH8K9urlW
IAJSSzm0+HBgV24s/t3Unq7hVAKCbBQoTz9Zg65o4YxYzAIHWp66zklRmCTs0DQPko+ugG8dEM28
IPPBv3hlCVCujvEuPKpUOxd2rTOQg3PK5eD7yXfzsZqLLcj+QXFJuHy1H6XhLPI8cyF9H6dMBwfp
WtB1avetKlkeAxs/rVsYLxV+kVUeEOinRR8hApqDpjSfFtnI9L3K3kdKhB6mAH/TdzfgOG3F71QI
3Q2KXrbnfg0sAJE1/WutoTeY7xEVp4TYNu22G+NzWtv5BglFvTAMeS+0oCY0BN7o1MvP5GyXpGxY
xPgsMxOZal+HFzaLhR3zJjcUjQB5urUKknAn6ewuwaylP3IilMqiu9Fbded03ZdgPWOmOdd3DeZn
5Epm0z7ZA6okL3K2wuI0VoC8CRXg0zRgItfU+M2hLNw6RVRRJSqNac64q2hfrSQOjJXfdquaMO/b
Wrq3TKzgdtNbZNsQn8hBNpTY5As006rx1LDygwALd0jnV0XtnZHrw0mZoB8cX73jt5hVv/E+x+6H
zyvdySnMV1WsP/dquMNyhJBnoLk0JdAhHOc0zIV7U5jNFnccsikjXdYRuQfksgAEiAexhXKKt94E
kEVe8cpS7pfNmY0lrjxMk3kkwu5I2XKqfe3Di5ojtsi1RSaYl3efaBqKvWmHrwh4xIHACy6SOFhi
4A32pOfS1u7K3SSwh6s+2VpMyJAKU2giLjsT/PSMgAdJMRlexVQsIs4yhBTQhW5gRVWuzy078S4T
FYwCAmpGZm0G6+rH6ZON9yER1wLBw7aM0hct5LRUmmoH2P/QAAnfDaTY1NmznyIc172KYAUJfrEN
JA7zCqScORZbaMw1cRhYlivyCdLmIyNPjIMAgiKnMx7pplVLsjZJ0gBf2mYYAWLos0k1ElNgwaOv
nUuvlwSMjA84vK667FFoUrHRIk58sgaf8AY6QXNwEiM4aJr+msTOPqlnpqHhIOlRHRmUTASWYTM9
jbQ70366Lw06h/GE/NgCkpXNxM6+mVNMVbZo7QmluzErHBI9WpNj/qiXjIZ10XxO4GIZ7O9F2NyM
1WSvhOPvwFaOR5zoLyyHmxp0bayNE+sVIwMVqbNrtljERrzTeZxvbHdkEFGDqjTybiMn+ZDH1ovd
cCF14cC503PdVancg6+jdh884KIDjYalHMUSAqi+NUYmKwGZPhlEgoRQEcLuNChqFTeuVl8yH0Kj
7YDjm6aac5vuf7gl/YDA83hfYXHZBhVMBQAgKnoOyhVDGGAsHL7FT4cMagRk3r7o7J8y1tAYIxBQ
CY6BnO4emSsXOIjPvVcRXUJolgjNmD/riAvEZgjadyg3eu7+eM5zCY1mjZT/mJH+s7SlYmIc1thC
ABdMnrwtievjpwYcEifRgHpv+RXIp2pSTOoCaGVAUAFEEXXqveY408prLxfwB10PiJVOz/nD0fPg
jISZG/1pIC2SPNP3pnBdmFOIJQfPfDMLNnw60ohnZssTb7IeXdLK8g4tOoYubqujMQJGNRrsYyHQ
bNx17QqAmb2yamsduwkyehEJJuh09bG1DTnrQS+Ycjuth+gVQuTYXyktDag5DBi8tWG/W2TQbohE
9ZfVQLYWupV8h8hygR+uX0WlQoBh5Y82o819LWYsL/f1HiDGOmkWQRwU24rDKXYvznQu7/jaN1Zh
nj0HetPuKgXfJggSINImI8Lx2bM0WJbIVRiLriTM0S5171wvTk8xuNFUt2+HitZQzTHP6tv4LsZc
y5hvz2T/viM6p6jJwZPe7ajlM3yoeg/8yT/YJD4bhdOe6i4h+wfLdEdM10byEkmVyuVCt8iszcQr
cxowbQZhmm2HkFAv5hrBkPUqKApOZk7I2Hnaj4XHmKGr7lPSJhI4k7RbUOTqAZJOatuShD2Da18E
MDtal4RehhdYsOxNnXnJDsflNZAuiXGJXAqNf93I3IMWhmQbQAddOi/MEQjuyNAnGs3eV7SeuJzp
LNUTDsUG8BB6g5odQYOiEPYLU3Mk94jINkXmOJwBxnJZWua58CGNY+tUOL3aZ92F9FbF+y4awEMX
cxMiZ0zU2tFNpXVEz0vj9P0P9ykFbWWbnE8RgDDoKfacW7gTceEqRA8FMDkgCSy+sMTvxyLSNpmg
aJHSfDNKYilbqiIWBI9ow31gRS+0hW9BYYBhNBoi4EVYLULHgBAwQT1F4sWXR7TRfvvLf/79vz6G
/+N/5bdzOFie/SVr09s8zJr6b78Z1m9/KX7/8P7zb78pXUkhlMExWph4lwzH5vMfb1CnfL5a/w8U
E33soKdYxkFZHl2AHJcIIKlr0fpnxDucA4CKHjCuddBZJ0+j8WZMOk1dSayarGhmugB/wx4NZF/B
jka6K/ek4d07425oo+qmi5Vz29gmL7LK8NjLWSbReTf/y+twfn0dJr++Lh3dtKQuLJj86k+vQ419
VKQZqHfgLRtRdPUOW3e3MIK0u4VdGwGjNfOVwRT+roziZwgSyIzT+uwajnYplefuBlm8l/GgXQK1
sarcPyV2eI2UGg/EGWRgIkS5xviG9QQDqNJ77erYmXfRxwwGYtA4q3//kiz3/31JhutKQxqcvRxp
m7++pJ79ACuIG64Bm0X8YZm0p5wwmOGER99LxLPwzW1P+UocUCBXsD8nTlz1HQzJ5Cvsy63eOSwN
aXzhVCAH3bz55wOpv7QFwuixdJKrnTTu6fthAkNxol1f49JLBrO7AXlIExil/cN8dFqWeWFB5gfW
1HUkEPUpHrOhHupdXtTLqk6b20qM/sKkgp/vpuQRmSrHLMeZDozykqfC4fqhAcE0Ohz2jdEWtJqj
8NLq1E5JQNbU91MnY9GfrAQhSJLeWKlU+9Q3H76fJVbr77//0v/5y11Qf98VHzmvPvSD5k9P//6Q
p/z3X/P3/PfX/Podfz+HH1Ve5z+bf/tV26/88pZ+1X/+ol9+Mv/6H7/d6q15++UJdDo2z7v2qxrv
v2qmIf+4m+ev/P/95F++vn/Kw1h8/e23D8DpzfzTfDaM3/741Hz329zs/71YzD/+j8/Nv//fflt/
tG+fefXnb/h6q5u//cY86q+gay2Fy0A3lCts47e/cOKcP+UafxU2KgluRUcqXNl8KiN5L2BB+Ssf
UXgSdBd0h25wSdeA4PmMZv6VgYzSXb4BjQSDYPnbP175H+vY72/Z/7yuOfovN4+FKcvVBcsAYT5I
gF1T/HrzeL5osLXUDCwDZp0p+Y+8Cuv3B+orTML/fP7PTxdMTsEAmymWlTDHTQ5ECzRZO5sKO+oA
V8PQ29KKCTlk26hv9oYb5Hur6oxThMp8o0Wtc1NLHaKVj2CV0WFHAdcVz1Ch2ERtbXwzMPb3VZz/
rGifO4GNq8YV72RpvKSBBbyhos2EyiW97eYH17A2k40Mgl3tR5CP9k50xiwGgWUMdQf8ZgCU8I+P
IRDpBhK0GDxhsG2CP579rhyRwj42Rb7+/VvRZkDab4iRcKr8QvREwChgFPYZoePvz74/EYxBfiEs
1DkjSBznL+2U2v3LZfU/7UHz2vzPPYj3Sgn+9qbFDHS+nsw/rd2WUQXtJHE0CTykq9iLHx1Ta5d2
GbSbjGTGRQtmZ9fPWMwka9iI/GHD10c73x9Hgiaah1TMJX48mEebFYsoH2zVDJDDbUBxbOQoqTRd
txa06unjJQnYSBguu6mI2nXexu6iLGzUZW77v+xKct49f31luuRStJU7l0b69+77L7trYA86hFzS
ZIPe8oFOI2ZAVsuVg7VIdQwM2ZGDTZ1O6HnqItkkuTNXhlJ77jgN23l+9ImGfJj08qtWDYfaOSOu
iUuo5OQ8bBuodLtepC5YMJ82jBv96JXePHATbr9Hz7Av8ULXA1l3AgtylL6iZFuVQ4U4T0sFPQW6
E7Uvf1Y2iu1//7bKP92C8BalrYNLV64BicC2WAb+tbQgY63DxYIXqB4Se2MG02Gg5cUMKzkZttPv
7HLGhNTBa1MKhPiv7jwsH/NmW9txuW8bJzmYPVBExzavRZ3m+8HoHdoc1p3K0+GKORZaCL4IXRNX
zaXyonYqMVDiVovr/TAHsCAyqfa4Wq8tqrT1v39982r5r2+ua9kcYJhqCkPoan789fVBTZ9axCP2
eoiyW5uW4CZNdHk2ZI4IpVXE1U2QaGoSiwUQWyfInivMwpe+U80J6OZrnDOzRixxbxUhMh/XNVde
C2NJI8qJ4jVNlkPU0qjIbP4Q9O+fY941APscmeA8kDI3rhzZphch1afVf6pAGAenKHdtOKS36Zw8
4treMuoTuWkDMdz2gyQhK7aSVTNhkShNIlWgFWZr2/atGpBrqVZZca+NYriBnMSkOZ7M/n6KkK2T
4Xo7RaHDAQ1lIJ3uWUQd0dVOmGIFFTdfU3yQhF7u2fZ/oA+xjkr444rBXTrpLjPponxB/PDVECHz
798H59fSz+J9IDFNt9mGpGEqnPW/vg/N5Fad04wEp3l2TqXT6OEaI1kM7ZeICfMrj3KkzGnXf9iM
WaLwbQgcyBeU3I3gsGFl46pD9rVGk1PfqV5oK9T98cqD8ZK2GdF81Hcd+rJjNAzmHRqrs0oM9NN6
xdsXFubOKtPqhryXXT4xeYd6LjdhUNPastggGp85RFech6GJD/gqx/2UatyeI54bhXPEbL18TwNM
Ixez5Ke67nCbxxTJYKnwg8039+QBb8PHdm7M8VkVALCSXsNPQFqlHjRHXRH9S3aevvRGdUFHGaJp
IkWrnrpuR/P1QNHeH2mf63JuZynBe10hjqlb+4dvTtXJZZ5ApDQZPN44iZNnY6Fg3PksUXYsR41A
HzCV/krqWvJ75fVL4fWvx4+5FPjTPUTxJwxQMUq3IBL9aenvQx8Zdm7RXqerGmcZmx4JJH4w64tN
CZu/dYObfBJqE6XQlb6VVk5R0fFzwIP9+wtJ6nNF/S/L9XwlsVYZFDaudBT39K9XUh73Q42QxEY9
MA63EcrRfV1W9Y05liSyVoC728n5aaWavE04iEICMcR7MKTuIumq+H5sGcrO2g4wHhz7gqi6a0Kv
5MvEyxSq6ogi2LzowDdjJ0XnJfwCmipuh1JLwCxxxufE5BJ4SK88dSO0CXGHfIj2olT5sVWXOoOD
qeWeeI9DLHuu6+iYxCSu3W5pWJV78/0gMc0RVsNlEuSeh2Qf+nVmqGjbI+Dau2TNMNg3+UFW32z7
CuV0b4mdX7TVxh+kfwq6+INjz0yH4Zk/3Nke83N8F2rVylBsQyD0m0pyx1jxcM2tuNk2wbI2vFvh
oTmzdQBmcR6uc61HbtjpghEMh8hotPYO54vVJNHpgHY0972sp/WoudrVjyT5syUgdqOxnJtu+vC1
YaR/naY3YS2vnmE2T7KTSJMTbppRpAN4Uqv5MSGo0oCAMlsqvcc8hCWEglNrynTvBXKTq8m9TiXf
QopS/pqPB0lHfkFQXY3MtRmWLbmMi5I8h9vEcV9Cm+D0leuTvBONsjrpDog0rfKeITRuvvenfBz/
L2Fntty2kmXRL0IE5uGVJDiTIjVYwwvCkmwk5hkJ5Nf3gm49VHVHVL/oXtmWTRJA5slz9l77mAg/
u8Ps8vd2k227pkO5wRnuMLB+jOmgLXJxPZRQiuFpDNO+1iwCq6121zhtROOhsV7Lp9JLHv2clt9M
ontYzSa5is7w9oM0Ksv+QuWFP67mWoOcZ5rARPa2YKbWAninVnjoS1TcPaDgoFzzHwpAQNS6sL3s
+RZHBq5g0YDbqSGUWOQkz0Wb0QNK7LucasYAIFKV0K6FcF8Lyy5PFvyCsCp6g5Yo0S401fsTpBrW
lKjKDjSbvZD1RJzKmKVRSwPKMRzeUWcQtwCPra0fIOkfJ4MucllbwGY7yi2yhZgRpdo61fDxBWlP
gwerTRhl43MVz+M1Qoq59W2VbFrANCVAGga4yAEXya2ZOAB3lgdxroq72xrtPYL5Rg7JssqjDRuO
JC++I3cGW5tG2rmo2z1Bkx3MRrc8TKQnPLLzLlI4stoLDUtu3cAW6nCWuDZ54r7e/IlBiezHhrFk
/lL30tqOgZU+idI4wfYUp2rbaFUT/vMqxj50LHs8KAdWnIjhAtqp2zyWcb8j1Q4bHkjxl9KcayaC
PvZmpCenzTh79XvTTZvSHJJQGysTCDN3dj5gUIZzZZ+N1NHXjTu5/9oYEtJBOknjh9gh7gBYLSEh
ZmDm8mOPh8hOnuKcsE1woZyWZ698iDY+nORfZLKYgpt9GQ7POtFISkkSF2ggtHfPIBsBIWRwaaI0
39f9ubAy4+bg+17BNFrSC7XqEqEdAFr1AGcxfdCDoNmWDf41DCgULYSQ9UBaQ0Qdwa7OCtxd7KNk
QdCSII/kK8uI7dZM8QFeNL6QufQ7K3oA/R5UmZSg7a3K0NU3jTn9szbRj4jx/RU0NCqTaanDZkqc
whOusr9KI8BVmJhoU1bKZ8zCDzXQtpMOYW2XoDTzN+RZMHpeTidgMudNCsSdN0yf87/vCb71f7YE
Jk2+aesOZ0jbDP5XcUG9kZMTVFhhD8aFXr6bHX0/PZP9zakh5v5mmETJZaNymdkhbtBFIpZjSNed
3kYhtEsgXiSN7IrUQaPXpsnT2GuMkPeybYJdBM5GFwh8VVrZ239Wy7H3D0mHcHdsHKShwWJ3sZh6
cNVfHOyvBx/81QZ2JZeYkv86MahEF5mckzlQGz+rnLOfE9HUme+RqMTOH+jcuN58G+00/4XoH/PU
UqD9fJkJTMpG7zT+vBrXJigHhfsZvgAFRYB1pauPXlOck3K4lmZa88w51tXzs33cgAMrOt1kay57
JuxThmAp5xNZ6htwujLa1moWRzOJgT0LmpoGeOLcifAjufZ8EgydiJ/ApdwnBjDnnh91G3XM6SY3
CGqfIuM3UOpHtFXJE9kuzf9TfNj/2ftcCkc6GGbgWFzgwA3c5ff/7XTGcK7Py4nURjz1/sYfPG7B
vCc7ZClEiPkKnaTaDvUgnw0AnGtm0Rh9HasjHA9NpovcgeRCdC56nj3HiBZT5rGAlsqHoEaEozrt
M8IDcGxiJM2+7zzgEUIhogEzwKuBug+gVCQA++Dm5U81tti0ANOY16NV/YlH6EiOYRo0pyezfs+5
AU822WxhDNYrMvxnU3MyrH3gNgJTrgbdTN7S1h//nz6kof9nkeZaNmdj0/Nt0yQiV8ei+p+fE/I+
3DN6QIVsB+1Wi4cWbt0+4nDx80nhpkcchBEgLAcHrYkh+8PYyU8b+c2pM94zMgWuZeviOunn97ZJ
fnVmitQzZeUAkI9wZSkbDEZ/hSzvlYoPP+VXpYv5Vs4ggBTsdTsrppM9pjNkLry0fpnsx8TDBe00
3qnNsTfmvbNqZVQfAVrl13jKN23XL8y/+Zl0U8BGKVA8z7IvWL+U3jUElyi1Xey9LcLlU+E7L/gL
LuVMEZfBnAa10WRh7AXNrrcjzgjAuWh28jhXc6/jmAZVYgf5VzdhOq9U+Uzl6NxLOqcR/u5/yndf
bTm51Kd+tj894MGTg8ghS9zrnNpkRkRRt1V5x0awyNPLCToUoDkN7eQFw5Sizr02spVrKyegqydB
gJfjolDUI3WgFowJ8ymQVdSx8WhV7VuvON6gNkeG6nmhluVtaJHPukn7Jg+bRIu2DWzRS8D86kcU
rweVXP/39dL8z8PYz73CrWBy8LcsM9DN/1XQF0lp+8lkmmFrqumoSmY9ThlcZCDjFVrRMLMKiY+i
TbcGTFvNlOzlJGoxmyw+giyG1VDL6PizZMW6fx2bjLlMk5zZ141rG1gZgUmF5EFROCtdhH6WrjVb
1+usY2kaWBAEM8f//p78/zzo854c3dV5xC3aVDYNneX3/22dSKrR1CwtjTbRxOIVurqZfi74lCFp
CFzN3P5QMYc07Pz9pzY3MyiTjpSfkC3VHpYLWu8yq0JIaR9M5ufbbKXmIRXDU1X5W72d+8ekgzWr
Z8XJKJry5sRMXZE8bPOGG4QUDlh5SWZfO9MVW6sYp3XiYylo7T++W/lPMp8fpZ5fumnoMErkJpN+
YTLpbY0rZt9ufsNgRn0rQIANVuQcbZGF9VBp1596fQoESXdLr7GE0PNz4ETEZTwnDhAWF4vmseGd
wWeZb5EJGAtk55DheRgDwlBaoZ/EL9/pvXOt0nrTHUh9cp5wGe1dUCobGSTBrk9z7+glrzXLyEbv
bfcEByKDaoFO1bSDYJ8QTJ3to8B7UEZ0NhmtnSQp2atI2eWuyoJnIb3jj0EqKvyX/3510fT9n/WN
TdMJfFfXA9u1/Z8u3r9dX83kwXEUJC/bBK4KNyVBwXSoe9Sj8FBIZVgS5IKVnNnky8xAdGzpRzGY
336KJrPWASHPQVeTxCevqPV7BMU5ByvPQTwNwdLejDjN9jFyaFIgsNWQFUqZztOAX91acnXIqNaV
EW95q+RLLqZ9dBYh1+qPmiXGbaM2iRcoHqaAiXWfmGfa8UgWZkdeTFCfKoKimnby6tizufURLIVT
28LV+V0X1TFBvrzuigQdqVPu59YCiiqGTzxRO5K7qiNS/xe7CGV0c1IbOI0ZM5ucQ3rB5X0cHFIX
aRHVif+H9sfCXLQxLyJ+T/0XnzUlHHW2QCMR75kTdch6NvrE9HoGu0IHxePj01GpC8X9L7WKzAbu
754svhX123AbzBSYD2lrW5ApRCUH9W8rwrY+KQetyoishJU6PnQ0F9l+bTIOI4J8WuCnjZ5+29xL
GzeJ9yLzKSByE/QAAVg7o0KFYZBtruc90aLCRSpKDDlxNVvbd6JtZebAqhmKRX3CUTMp10YBeTdP
dlWLRX2wDJLE0yZHwAKIO6AdxyiZjTlZvrSKZ8qh+YB9sNk6gVwTvsTOR61emQO5dYDpNrDFB0P7
yNxFN4Egw6imb2vKjxK7xN52nxiIZWcOnGuOduD6pHlJ6eKQrlNYoGmjgzVXR5OEl4PFAupK+iO2
xkcQG+khSZizzy0iM5YKjMxC3/dV2q/M6YUdwnrpG7xrgJ75rGb5oWzivehhdpt4n2t+sJ9Bpayh
jD5VCNyIyUSC7eEGQmTtkMKjymjNc7Y4J+hrGiYRUtIZUph2xr1BrQRw2HX5+4ibzcCYJxQqyMBs
wsi4vraJtQc31IFgudA1a3ExYqaHpX617L9Sk8at7QswWlZybMWO1BNA73HzinbUPObK+YX2dzhY
LmKVbPIuqfhkyZ837Wwl61z7LJGlcfgw3VWDDe7kN955RHK0C0xSb2uPa0Sb9jg346Vaxu/RXNIk
b4yb2xFYRkNVrTry9vjA/UNWGwjoJkLHavlEpmh/+flCAt0AGDIA8MJjPwqCc4xoXCNNloeqkLuZ
4MYN2fO1NsHuZ2i0yqMB1VuD4dxk4GDhBdy01XlsadID19A2DX0R3PBIm7vh4Df9tCEt9VT2trkv
CBHcd1p6gfz62++VDGmCrwZ0xSsbycbiWv40pQalgL85sYo15zrUTzqlVjxW5X508FAyzFCsSczw
bzw1EZ0AcSIdSuZGy9WGzSZasYHDFJJrZjDpgcTh2trO89Db2mgPBngja5v+AOqNgkemaK8+8Wfr
aWTByXjNpu4jwBYRCaY+xBNoTsaFpycNLQdqOQkg+sIPSXLt2SfgI9az59Kbllw6/t2O0mrxily1
qPxAI/FRJrTIWO2NRE5A2wvuydSsV27OAktnNUyazmcX6cZzRLZcTad77c6DA0o23qLWJLoHG5pB
0bcJNGT7EeZ4VteGDESIqStzBr7DaOQEJi9D4kKKNL2fL2aU9H5arGP4j/dM5sIFBq0PnbeyeDIP
dv2nH476AN/OTmJj46RZs22qAGySiVJx9je2XquLgeIN7oW/h/NOjhaifk5ulMFNd6Fm5xiTobRR
pPpG2TGmIDyPWAE6rcvOCM8QuU/ZS1ct8wrb16993W2SblvZ3vjtjcijPL8/Wf5EGmWNYQon+5pL
fMvBsayJborA5oI8rkgoi6z6mZtFrfuobDaOMxWPAnRXha6EsJMc3MAqH4L0HiTKPNe2dqk6VOI0
wvQ9psW0pWS0lNeiW2VRrlpzBPYwr/sGi7lpM5QPOFL2qYuK1UvuVcnyPjBt3Ix1sbdL75p7Kd5Q
1OhnhOQkxxT9PZ7jI7iC7vLzHUKb6cFHzGneRZIcIQ6nlxJkzYqoUHGg/TgfRsR3q9rNt23CG1Ku
Le9QkeU9gHOvmUDas9rmeAF9JWLZCjs7Uhv0ADIUwe9sbLQHvzaqMC2cX1PBzjPQq7jaRrZNaZ8O
hUm3uEz0G1TudREYyNRthztZIzNAjPlm6Gt192s7DyurTMMelWg9bIxywigJo75x0vIuMcJjO0Ap
WodW+xblab1GAKF2tNt03PCzupDncfj5TqHXWo3d0BxsK2nI13Q5mZGHvqojYtwyRQwr7Cnj7k0M
stQccQ5fvh2zjFt3rseNuVBU+ogAeRWAvZX2hWPrhJzLNYgbge9mElu4kmvaiJfS5B4clfe7TF09
REvp34zAYZcSOVUiOs+NLVIyp3Tc963+GQOEqLnRaQB3VysdW2Shsb7X3QD/1NDYj47Bizf6ubqC
6oZUzp8PbMJEiujuwcJZWTAAEC2KrUxRghScebd6gmcmmMwtcpWGhtn0WxhT+13An0pF++Wko3cz
OAoij3W2KccuUAGTjzGPdlGdEc1nusP8aiXjTQKh+rbj/j74wCnbQNi7rGDPISX223QGsX2DXMk5
SQOvnZC/3XqqYUPAtkoG2XchNdKuRvpPasKyxeHnO23LbOMSl7vnX/Q3k2sGIYZuHdMSWZAzSq5N
6rgrR6ibXqT1r9gAx5QZFCEgiuVWj8YL9UxFWlF01JirbDUBij7vU7rNXULJXUJOM5jGbkwk+gUO
mQ/DytRGCnIe8iVDtQjcBaRF0dLjg9ME4J0mr3F7IVjDwxd3zOhynKhQw5rnyunz3eAlRBkUKkQw
zqtNXfjMOXtqYgNdS4bSeqzbi4rsFO68Dl8o7awV1nO0ghAEeZWdy20fEZzQ3qeOF0rXXZ6sCkuB
IuuoWg6pUfwxeP1X6slve+q7i2ViRNcjbzlPKvTSXfFmjfqp7737zMjglz3Uf7RSmOeIbtqq8zEH
pPafnNMKoGz7q+rdC/y0QzYqC0civosC0ak26EepcSSZ2vKZyIml6cvcueqfJtPDUxO8pGZ7Hlk+
vREjg51H9TZHC3Sbe+S7zDAynDyyfRPAPY7Euuq3GkX9rZqKg9Nn/tkYY3gqbiJ2jSizG2Hy0QqN
9O8kKiWBkMlAbxM6Wm2m6taDE75hB9dpaB+gYkNmXv6lYREnxUjlg5a9veqDLWphftjR1RZAsH+T
3LyrbCI6lTOpg0l7jk70ha99PgzXJC1IQ4zxymOeSpPA2rBPJWEUdGABG8v4mOhHc46FaimC7Bxj
ukiKg+VpuN16uq/eSWFH46J9sVdfYuPTL6XaTrZBJqgyQuWwTefE4JVZ+jE1xS9pUrRUPUYYcM1L
ePYtC1iK6pRsEpU9mJ68wt+qyddtBuJvBlXd+7oBFUpRMOd7pfVLNNxbNLVP2jifs2B4Slg8OCU/
ZgPDHAWBaYsz761ABoG150GRdIiwq5a8Hg+bHUwdZqI+oTPCP2IcEnW+yeylREx8xk2zeB+rOtqz
wa3dyvIIHNTSjZbfczBsDg320S8f/I7GthdfPasvw0Gnmdgi3uzbejfoxJL0TRcs5oFNPKd/Z73Z
1ao6Rp7/2vTFB8rNDpp2wIO7oNr6kxtXL1JCd2mCQq30vruhg8OqlN1mNulFyf7leNq6IHyVdc1Y
E/vuoZkJeCg8vV5KhPUAMCFVseQb2wrFbOJhmO6gcjeWcIlYj9xLL6uj4edbw6PYimzsaRp+vbnV
TpaTfhii+zUxfF8pv7wuEFV0Pu+SNpjAVVUpDhWl3Z7TiU1Yy4K1k7SnxuVziUVUkMu3ZJftNYXi
1PAuMEgyQOjeHwge9PiWyB7d+1PWLOyyPHQOyWK9ob36aORW2E6Jy6TLxjqJm6zXXjDfLAmFhrN1
7Bz2r7y5QOxY5DdexyPhBpjVsVbdMis/OFH0NxcLSzM+Q193OFem1CYJGCgHnZM7vaqp3XYwBJBN
dMwSmOjDzae7H6zsbDcTwyKyegJs6m0kbeKtLPUbrfKYwPmAAIVp5RX2ezHC+SEi/DBzKoqk8SVt
z9xo4A/NZtxho7yjPtn78J9CjcRqO/tOq+SN/Dao7YSfSYowFOe4SSowQE627mzrndiYlofa+5qH
cW9J+HBumY9bFoOHnKTAhnhIlnh8nfpXTDgZvr8OwixOemBbxuy+FWS9rk3Nh1DhmJfEVagqBvrl
ZXfpdQr53mA0zidkB9FuwZore3isWkFgusHsX2DCmJh3Xl3TfC27JjmyqEFIW5LjjMjf9H46Xy0/
W/K5PHPtlAeiY9WKQckH/Kd83Xjmo0vOPAKV+AXtbbPtupgHySV5oqP9keegUZ24VQRlGn86a+hJ
U0nPTvEyGNWuH4z3oVCPVGN/W9k8WUrXGDrRPdTmzzkV1A+E1IFVK8BzNu7vINty4iBzPbrqhguw
ccKO4WkEbVf5i2oB5yZdPYTpyF5owR8C7sBADDGmKSRJDxbnZ8O5mL3+NfcD7auserGcaTHiZXA2
Syhw3JnRYtzps6uW8FAWzgxOpvwSbFCoBOKPbEm4ZXLGSM3fK6HziPfImWIr/phwp1CP7LM2/7RC
1CjMRABsKVGd4CTGyMjrL60oOVS2b81ALJOFNzDy9Lep0g5QV9nsg/JmDgGHgNE4IovlUSU4jSc+
svv3Oo/ZEjcjazJBbzkjcgswB7RowIMgOTIol1zvlVPDBdF741dQjeGM82nVAIpcN7kFVRQCw5AQ
eMnLYIiPOU4G30HuNNvA1T98/9Ig4V/1vAkCXt2viUAeP8bV0/ZyR8OW6Y/FzzAPflbCPXW64Wzi
cRCUW0vuUey+EK/FhgbeGA7KzmpaRH7419cdO84uEO9i1D/xyL1nXd0irc/eZDdto4HiKU4JS+Jq
QoyevtEcdRu65ynkw/Kjiah7Y1Hu25zVn0bOgb6aYqY9liAp5kvgDJyZB5hggC0OLd78wrSSjY4j
rYOinY76iFkKGCU1R72sD1lO6VZxHGCPZzDvk5wMdJ+V38aNVU5HrAIe5+Ag3rYphCWnOEzDlmLM
JRP1jelT9ZIZlrbquv6PDExznTh0Y7PMFFdydsHl0r6fFajPKAb0b87NEvBSq8cW2BfzIvgGPu4o
j6UDIxxzGc3EW0LXaiNl94JFYWQoxcpNzBCWOD5BOtDxLUPTN84kkuMSBAPWDmNYud4TrJV5QbVt
dbvXjySb7JLOq9ejMS+BuDABU0MbDm6uH1Q+3Ae6PA9G1XCZMg5dA9inLoiYeGWfemsf55YcoyXK
jdIsRRYU4PpO+j0p9csy0G7TQDxnifVtljX8ctxlUyStXdKn82oG1EkPgQ+dhkBqBEga2TirxHoK
iljsqj6K1iR8YgpjSIjgqt7KzDharXFwOz5BW0wHUeivvfTYm4cpWM9+xYh7ac62AYNTTSfVM9X7
E05Ux+v3gHILxJ80kooahrP4PTu5TSdEWmuvUN8wWIZN1ZkEmRGlk1FX0RGzVjVWMfIkgGg0iJnI
+gMUZnmRASaqxDsjks0wqINW4teoc3pS9dzfwNPiPiLUb5u07Z8pjfXTMNC/KFUO8ylbVGcp+RSc
19a9ohysa7Vapl0+mPk0B5A2CE4MbM5+aj8CQD/Tys/WFk5MUrSKDeB5dhTuXCo/sbIr+xF+67AX
n5nZpQvdD3ColRhh1frtYzmPh6kjqCwWpE0M3qc5VtZToeoQI3lyqk33jxOthxZ3SZNjiC6t+pQN
2d6UkLw7B7xrwUl2S/TDC8+drdxT3uSXiFzUjUZSVDt4l6pMj243PZBvTyRNfGtKlhXXH/AxVinW
F+FdMRDTyiCX0Gjct87i6Wyq6bk8Id9VnELprqJawg02GRtrplfYuwwS4BGuQbjmpbhMgfMm3Pkr
WUxmpsD8O80MQxM7eKPVdQRf8wcy+qtBTlu0jH96YaTwWO3V1IFai+zg74T1MJQ5ygTvM7fjZztQ
rAAawA/fAGKsjX/aFL1E9ESYG1xb0Vnnyq4HphQd951ib5xxjSbVve0BdyAz2eWMc9fV4PzNTbcO
Wa5efac9dqVPlkT1CjRnQV/WH1rlPQ7afM91/vqY7Q4xHMrGCIhaja7MnuedmPW3NMZmR2uyd6ad
p2AZygpUqpMUSFGdr1jmpFMzqqOPBQ/iA2jjm5yiCwHgA+MCSFy5+afqJVzTabxO7ghs08Qa3BbV
rptiKMA6sJYoujz6nnfTrIPo8pVewUpPyxSKhrgNNONz/avpynLLwip2MRHaOudx9kmYTflYwzI2
qjsMk5RBmTvucyWfFqfixZiJ9GI5jDaCU8jaq4ljmqpob+rqwze1Q4Kdn6ZGBe7PYQ6gmmIxWuK2
pokKZIgqVvH0lNgYsubZ4W5bRTr0a03PxzUwRLzYUIzoqvoTPGau6az387azKBP7pmp388vIcecB
Lfm8nRQu2ADg/sKBwCxbpTvmzgQ2d4qI7IJ1cnZmZzcaMZF5Q3MXbgF32aZ7PfhWfu2seuPoACMg
P6yDJv60iblbtaaL4INFf+MLGN7jyEGHWxMGubMHDTDHTX9Mfe1XkP+plAcGU1QdiNWGSnMW5a7H
/FPp0bHuQekrHbV74wwlIV2st1EaP7cTxwUt6ndpxO+J3nfDmMRoRiBBtyku1sSvWqbyML7Bc09Q
gxv2REauxxNu63tnqDzuDQ7dSL7nBO42BzmQteMewo64ZJI1glFIro1RmCEd3pI6xlZdEC1kkwiM
sn66ZPx3kYJF6Q1pjdgqRycWwC5Z9IpsG3mtu2J0x15Apqlu7i2dGMVOQMlQsXetmlbf8c2DwAY8
qflLjakIB1fDt0jkPKI97PTDHweJPbssgo6iPult8dkauGVciHbUasFXSRh6aDTNcQauTXu1vJAM
WZ37IMnPTBGaejqVwy8UJv2hFD1a4ugZJuzJqgEZoD9cuqog69SCEZUF8wPQTETg+aV1yGmjo4Rr
H1RDQp/VITQtVZOGgyy07SyirQ5sBHNWtB9l32+YuQSIwuWxhQqyMTxqw9o13V0incegkVXMihH6
MdRP1/rWDO+xcQkhbtVmKkos6G6ttoZmUoYU+mVinybZokx2SBrxd+KM2xiSWqsFj6/Znrd2BkzE
HeifA52VeyTy8apn45WjG7laWrHvVEnkFEiuwFN7OFFIZolNBl07cCQmfqe3Y8IxwaZCtSNmELyd
o0z9gqhriwMFzpFl/BqW7L2R0/+Oo/6OWpROywLomZR3EbjA1iX1alqjnTd0jtqOVsW7JMEx7ZUd
7Xo72xSUOWfW56yVaUhU93nGDLjyn70MdKczUTGZipiqJCfsit4WrID4AZMWATJZzb2JBIx4xo6s
LJ2nqmFo5ncM+aeOsRhzApTeItSrkueV976V9pNnDMxtZnagOqrsg6PGQy5dc5/0XbPWzOIRk1dx
dkfUYl6m3WXOTizvaq69/TxaT5yFvrA+d+u8a8CjV8zBSu5ut40n0iHR8oLtyO2IVMKhO/d6/HfC
TAq0S3X72Rs++GtKHuKIqoPl/UVbcJUQBcZd3wrnReYkGs45kXE5TIF4UdtGs01rg9bwbpbZk4jm
ihN9kx+KGlLoSLZgUZQ0hSjPUI4nztW1ywlIVVyyfdTzR5+nT2383nDYAJ9k/RrtmJCCtjuRhbwt
i8C7mrF0wtng1uLxqoeu+QS1FZAQg/2tjfkJaTVwy0Bn/EypC4oY3arM0PNIedKFRxiJgkBfQtcM
i4T11KCbYOSvaZ4174VX46hwvuVAt1T0sfGaGfpxaE3q/k4Vj4ORXpRI6gfByAVVDdTCylD3VDeq
LQPsCpJeYl5GYaKKX3SXVbT7UWdGyj0OSgV0mgP/gQfg8x9RAye/jhb2tBy8hcZK1MuXvCMf20/G
15Lb9AIlA0e1Nb6USercWxIcN4moh6Nm+/kbe3HBGzySwjxDgfVKhhToIA62Nz3NsDV2eiFNmA4g
llAQkFDT2zoUe5z9gle0rmrN2LNkkRrlQ+gpOR/sKh1VmmoHyPUVaCHEoGCzY85dMQtNoBfPJTeO
3U/boBPiIZ1wzOWV3OZ6x4Nqq1utM2+MouBo5Uv0rRzJUudjQBCB7fax4NbLqrLhnF2o7ciqD682
+dRqrMiRexpMyGqM3NCSiQudH28d/4inly8Fc9X7vGTJubYN6b3Xr1HW/p6ytAmbKXtqpk4eORQw
CakH8TiYY3twUotORBI5dHpL3taiOpgZ9URsqf+IDsSTVn6aALNvP9zfRgnv4rFQekwxGBGVC8TN
K88/XyjLq3NsyZlbe36yOm04FS1E8ZUPAt9VzsPomVXYWv07kuXf7SK06JcvGoiwh+JmsbmtMabG
BxGMDhJlLTjFfuJy5m3ys1aM9MF9Ct2Ylmw9uIT/SgZFxUAjgaTKrnO0b0vPXnKXiXSavCX6ksfb
58bDpOfOvg1yfedGEpeXzoBR94YLHU3GpC0CqqCh4Eul8jn5MF4fCixNRFguGQwL9k3KbJ3Jxnsc
XfbEwsVrElsXrOYh0cSc6TytvEpZKbTL/u8axCAMz4wR5zSYF6uKFHAwg1rHKqxrWtCowgaTrAOX
KY9Kh9eUKRrpr91VNRmpoIt1QUU0JH68R6WNItG2m1XeupCiie3dl6ZDqy6dimdXZA8UVCOHNoFG
GEnPbqZmdMYCPVBdGSmM9qhe05FJnt2g+iCoe5m4483W3CzYj7PxIYGXPUy83yuSmN8yj45G54ur
If3u0YG7fO6r/NXXaYuXGhIdw0EfjxYBIvwSZhrbFWffvjRC18uiq4McfT0DGA2DekgeEuhU/Zjs
o0Tz33XwvQXZdUz13Wkvy/LS2hIRDFK78EdBYwXsf4FRVKfRiX+pTl1C4dT2P3rLzDWdUzBAMvC8
6Wtx3Ll2wvDNG4v9JKz+5HVoPqBPPpn9pue8Ai/DkUw89JgpcNvNiAb8cScH8ykGC/qsz082QfWc
USQQzUQ8eG5HInEmLI4Dh0Ro7gFlwMl2NHnx4po6DcIK6T6peDYk5F7LLC6ebsXPyfwHdrrLv2YY
D26OpMW1HYqnJiwyXXucGlBBQZbbrzPT8ZU/YXEsGkUyZY64uqjzp7p3qY7N/lZZjFtVOgOqgt4M
LInxkM9NWtpEEkziKSNUtK0BZCHg+LGvjNZiCPOMryR3JLnvuoWmlY0zH9KwM/DB8ZGzmrH5Ck3F
O7uU1FJTGkFXReJGdhgOR1lWWCHzgNLemLada6H3gzADp3vg/G0JmMU/vwgOODpr1W8wysXfISgA
3BnzSvo0QRgyCoMxaHGvzK450HP3LhLIeljmYVRCdPp59YwDtH+JzkVqOofYsA08ZYk8puPsPgGz
3iiTonQaKSnWyNKd0NMZMuhmHJ9RxiMLiqp7jcVD60ksjPv50W7s6ZaUQDNM+NWvcckxHBEIdD9R
PrvdTA4FJve1pUVXEczy9mM1IgTIeISFtf3R1+p1vFEqPWk+GbCjaK5Dk16Ex2oM5TlZR6h7bGN8
ZS31H8kkIneZhswRxqhxmRCfVpHZ7nLXm0IiEs8l3fI7b3iiqbgfSC2DcBTMT3zQRzNvYFwwoLnQ
iiZORxbxxfDOhJ2MyPTd74h+yW8mbJAeDNCstGGvEVkYN10m1qnL2wc/7EebG8is21U1YTw0DeRn
ObJIghP7Iw469RtWgrOmWTlTo6EC1lKvYw5XMfJE4fev/zNPmZMO2ySvGe/oBdlAtZ48T54LdXkA
spmOttiK1hZrfL/yOerQ3AcI1W6zJ4ety9RzzSrJj/lxAlkE5tuEm2Qkn5a8i4HgSMt9YMoG4KHJ
P82JJoRRSTZG7Morw1jUi/k4f7QG2n8i6v+qCeeklKp61ScbZgyK7Bx40M7IpvEsZm79TJEgay1X
uu0k2Ww19G4/Kb+mQcevt2S6SS/7bvzpMCfth8/2TyhIXDzI1v3wZ++ZLXd87jCvbpo2+mYYaOzl
+D/kndly3MYWZb8INxKJIYHXmkeyOErkC0IUJczzjK/vBfpGt0mpye5+7XCEbIctEYUCMk+es/fa
pnull2BzcuSHSd6Im2FCsFwwhH0Ju2jfGY8gQqcffSwJ0jIFkyTSdRR4lVPn9D87nsBdVev3WhX5
1x5OnYMsGgJfEaDlTJruIZN616Xl79/+TRPj97ddWnrkFL3p+ml1+mfOdc7KiAOX5uHCCxXTR+HX
695By4uFCkoT8+uz5whYYZJhPbohHzxECAgujpz8W4l+dutp5VXvzXM1evF3nfJoq+VUmSot0B/p
Wl+tp0G5Z7sH8YYBmn2htFt368u+vh6LbxZr06HuC+Oh7MNV5BBlhdk3ANIjklMo2R+7nNkezIxs
VxbFPhvd05sH4x9rY+ZiOJGlU2Eb8YulYKN+tFGHWDq9aZvo0YNpWZxoE/KndVqCSmbuI5vNBhqi
n5rjqaL5eO2MhBZD+bVWTZMPW7+cQ1Mm6LgJtQoahHT5tg6//VL70ZXDVkVWC3W0XhpIpVkogCwh
i40c8v3KqgEs4UH+m+CnX3Lk3+fcslYaFFclE21Xzj52bwoFokSXpD/IHojwrG3Bw7NFmkoTqIKv
ggx6vi0OhzUaEG/OQSI0HkChqbODu2tj8vK+LcRxYmeEv8yLrV7N6b0a+u489M6OGe1yc9a0Wb1x
xSJALZNmP/zCVa8O8hWZBRHJbDPgsvIeIrc/ew2xzXqAuarKSeKxIBnvjWgkvMyvUuh+7MqunqhV
0MwsMz1dV8DR71zvYtJH34S27pzM3njW+8H6ETsjyU9hiXulCo1vKXEaiwZh8NnA4/qgLGfjIBmn
zmqGi9byVWMtuogOTUMjmPgX1fhgMxBbpU5qrAY5isdxJJy3tR79IgWwS/SVp+FZgJuxHxnJadjl
e2RfRToXH83d0AD4TJg4BJN2cUs62lNaP+S29wIxMFu1wtzSLcoXVVMD/CyzV+ZsdCkQZxoZk7MY
kIvFxCpsnoSsCedpTERapV7vfFzASw16KYgl6O1NAUNJ3PRT9jw3EpkBXztGxbcbUYnnGanuFhtu
W1sAWLUr8qquhhGqDP0/cMV9SKoA4eYQ2Shn0mmbmaXCKh/fGenPtm3AsPTTqfDxyhTql+t3nLJ0
WkBeWd1Mgc6N8Z1Hcx5WpmN2AEWaoqp/ltL1QGMFt45Rf0eMd+WCPWOi4Mglnf2OWT4miLLVoA1Z
5yZR9zZiTC8VPv1duXQVikyAgrhkOf6bsPp00NP4mCuGroTrVRHQ74B/iNvyQYj44Lhonkd9Zlr6
V0lfDYcihmWHrRZZl+kyTi/NCptQ/yPNSOsipgvbVvoSAtcqjZPGJLvU59OausZwEu5UysMA0vy3
LTzO0VCS4q469Q5aasxQCa0JHtJ4bO6UBZM/iQBiZ7New5g4iHOgwEOBxGwyza1/6QN0HgSc3kyg
qwicYZQcBeXBGEiCEg3kzty7doWPuJUnee136luV2yjWgmtUw68ZBe+JpmMwn3GzdZ2V9hbYy6Op
bVI0YBxq4chm2fQSXAW5vU3C8rcciSX1kusai8SqhVvBGHkN7AVhXrPBflEtpEvV3GTZjhbsqUt1
xOD2r15rIgLN2+M0z3WhlC4sQDlLCv0HFabo+Mzxe2a4p6Cx0jWm4mgfOORJQkBN0oMedpwCNHY7
zy+25K9kOwu/d+S231irGHCwwjs07Faeoa16NIP0BNgs+5JVSSTRdszBCXgTKBpxCntvfhP926is
9rLcito91lbKKcDQ7tvEeCLEQNC4iZ4pfQz0QM8xHsc132tVzsqR9Jqk+Cx9FLmMV6HkfjuqeDQM
FhSkkeXo/mRVejFrcJVh+t2lIwZvUCJwAsh8zItsr8EcWQ6wdduWzkPldTuaRN1WtEvGKd3WDiDp
c74exrJfOdUOTaBJY3k5mPxk2ieAnLLf8N4ew4RcALfo0Djr3i3zREvRCbSC5Lc26thoffnTd/uX
Ub9Myg1WBgpPxjzlCiV0dWTqgoDHkcDCGsSzPRhRrSG/PovuutxcMiz7Sc/7ZSSynqgMsGn8uQeh
FRtYs4FBrcqwJaKKbi945XYFpKqa4qMJgHj54VkkxSNj+52sUA5k+apL0V/mOMvzwjwxKMSbmWQ/
O+c0YMOPFdDpIGJPbYJVOXZ300w1I+nnN03KE+GoyKpAqOGyzV8dd77fHM8yA+0A3beegwNy/z6k
POE8r5pjgm0axUR5rSUMjss5O8ztV7bG0c/Nm2NRm48scpdcznpThqVOkcmFVSH3c5vuMSBtL0iU
xKHi3sMVs5eTHa1l6u37vLzXYa5lVXY27MrbeTrS+DSFGeS1F4Ild6VjLGxrn1Ly+4xaU4DOcZ88
A0R8yGJiN0RNSrn1KPrsWetvoCyAFloJjHAL464V9inJ/VsAJ9+zglmhWZY8xYQSELsVLKQdqYWT
F8NiENZ90zPkyqnGy1EgHwndmymFB6DCnGzTlDZkV/1oLdRdYQSZDnmcgbzaVqZc1l1/x4jlhRPZ
A3gAVjgoeI7VFWunHswDyLdoYb3mjCScH6Tx/jLVM5nK/ckkzIfTCojcbt/3DNCbvEVEkM7/yecB
bX/ZKUZbAcWBSTCRRtowLElr8LRvgR8dlMEk0/XobtaBerS0AfOZ210YC3WwxyDIYftHDQSSkgmv
JQJIfyCmrYhxi8N3h+Rmy/lvMdJtRTs2feM7WAxa9URSFt3zeUnXRI5VnOxBtDP5L5dSEw0iuQxY
9bYmpGL6RFANtQlCngzodEua9lIn25Qa3kdGcIhgb6EFSZeDzh7bJRtZTa+hbb4ScjTLdP1lp2yd
fdw5Ba1Ll5GM6KQjIlEnorTNw3A5lDe+mIsBPRjQeBbkd+Bf7gu73ffJXEg7Mbps7xdn6jsVhS9Y
Bn5rdb9CSYAtTDDxLquUE1bkQv6mqRBIBOWQ1ev4GVTvc8V3iA/WdaMHU+PCvSZ7gIaAGizhe5G2
eFUhT11htkc1wq9CloWokphLc242OnLfRj7dj9ziEXYtkrU47Qijo/e0skjQojlJMkW+aH8rHY3I
xNyvs3RnhWEEiUm5r7tSrMvCfGon7Xvl6BUB2s01X0Z8RSZwAM01Zo22Cv2mGXzsFujv4nGdI5lz
gNmxHlf1VW9YBG+18EET+8KUxFnbcyadNnf07KTk8QQjf2j8b6GdV5sAWg0rbbMFDNEevJTfFqJ2
XNHlJCIG6VhF98erzPLszL/IKrzBXnJFBv24Fm2Lb6Ky25/csim2NnFgkU6kb2s9ilZR71xHnrvi
lTaXYEjiZZb76MUUISseuvwlaqpQkkUtdRLn2A7d0U83jv4jsgI6ShBbJqLPij5g6Iu9VYvaZQHI
TKBbWkAcQMOfzkD2dOxXWIopuHvxM5rcBrqKcveCkXAs+ksscjJ4lXYPZYaIUmdd4tbe2ZS6blP2
wEsRUMtaPmq5MDdI7x9iTjWbNEVpqzOdaYrv0dggA8YewDZqs3hXtsvIO96nto16cIooRVK5rrUw
W9g2syifRssyAynn9vk9gtZr1IApC+EyiSdeceLSI2qZN+PSf7lgl3+4FB8wZR/+9f9Lapku8BT+
77Fl8Bh/NOGPf2PL3n7HP9wy3f2PKWESuSDIOMAJxZ/1D7ZMN/5jAqKSromXyxGmDY7vv9Qy0/4P
uX+24Qobk5hhzQbA/2LLTPkfw1FEUTEL1HEHWv9X1LI3J+H/ApAo/LWuJU26Y3Ajgf7JDwCSDt3R
1KkBaAciWqyxVGLsTbhLQxCDGQZ0tyighpZgyeDX5HOSfHGYPMxzyHG+uwV6HmwTxc7I+puc1/z0
rzv53yfuHa5ldm++uz7LoJkpMQG70rRwTb93QmYTsJyMkDNikni4c4p9pkZnXUQT/Bi1h/in9oDZ
4Gmr4WWayPRxNB1qeBzOQFfQVorg5CCPnxlZbWuOdEvP776Abv15E7lIG2s3F2iTXu3OFtV/2fk6
iF5+NzunvXFdWQgPkGzCIBD+T9ARWOWjjC6nPrbzQu+v2yR4SXDT2Ua57+aCxkzlLo9Cgqi/8Mbq
Yr49H26fqVu2YZk8fFjNPsAEPInamJIaUYDpTxy0Ga9PgRctQ3Z1yKCCWLzc1B7q1n8IrMTdajYz
ucac0aPKvG0Hzd+DiUEBWsevw9x78mld29Esq0hjghdsok2VR6J4YhYrwUB0BfpcQ32QBYchpO2Z
DXSiiIuqdjk5jCupRfmubontCNHq3gyrX9Pgy00S1qyfEbyKwchw32k0MYVS9dmmmtZhlGGANBJ4
Upm+iFNrk5ZqOLdKu/Ci2KieY4YRLQScuYZwLS3bZkAwiEaYvM0I9HxpOOHRswb9yDO2QyVHhpTm
G0gRUZyHcW1vLfIMNu1QyGu6OsBxmK8XA4W2j8ei1PNmjTdp57Up2BIChZdOkR9SZXUL4AvVVcH/
emiB4kSTTHbkpRCJ5U/9Ri/bcdPQkkk0QzJVZdPwCPWr3IgcP7PvyHkHINKl1cGNBQl9zFpQDaOK
alTEp5bVPiNzgUYBlGYLg5JDvtRBOsVLmxrJWTfHXw4i0i0r/rDxTcjGYwmvI9GzR4hQp9gjI061
ibX54pV8b15lyYA5IiGRCQt7MvCiD4ZrZlFRkNpijgdYyozTbmI15haR9wES5rT1gJNxE0iM6vIB
AIk3vOb9NNOae/3755fyBtr6+Hi7tpKm4eIBV2IGwv3rxQOopFKfRF3sns1esAwv0pleNc0OR10/
JkwHvGxAF9ZPs/bTe2T/NLEI5+hq7NjjeEvgUxT2gN3HYrga8yenUz7ndHwOekuyRS99DtoQAMei
Xqd5dI9Av1v3nI96hVxQjCXyxT7ocHEZd6EdyS1txOPnn1J/D4l6u+GIYwR5bWwWOIY/3HAWyEpU
RMkuXN9NiIRj2KLdMiQ0Vg74nbWPHjjY280xVpBlcIBsA4kfEIMo5wdEqF9czXu//T9XowtImmxq
uNTZf97dcyhvdJK0kJSy8gXK76sRKOOG+Plr1vFk5WOR33o5QjUtcaCYhWBaxVzjEsO2SoqHusyD
QxFk06otEFOBlf/88ljA/lzyLAVig7Q6m5XP+bhj5EGLN67QkEZ8o/Y0SEnCVmA701kNSbSYiGyJ
iulpHoDBimGL0AsDJXaXImNj1XiKdOK5vBQGF6qWcdTEoWlJGJjGLLjm2SZpp612tHaQyOZ9/sj7
8bOttPpAxPF56BB3aV6N/rK2LkHdtUstxHmsHenK50+vRU5vSnT+cQLb/TgMzo3Ff47zPPnuqOAm
lAQDVH2OdJmj/+jEiDlbY6PJYjzbE/PWqTkVQaLTS8B+Rxhp3ZjxToUollpU8R7MMBrC3qGMkCcA
gn7KZ8SJ4yG8IX/OYX8f/F0xdC860hJ0dnf8KA7yI7CGfLSG/RBa5JRVUQuLqggOppjwi/nEhsvG
PmHQkmcxViOSFvsSdd3PSM/8A8+bNevJR9pOPYUDBxDOIuGuLyXH0ba8B55W3XtudwZssSuq9Ew8
toKkYFKYg/wnVrs7REHyzfNRx6c1p6ARiToP88UELMTLXCIi5ySJRYVwZzsxL4XW0/5OpXyIKTtW
ymAIQDdzXbRdvUYLPpIRP3JmyIdiQ8ilWHlJ6xD4l5Hg2ntPSc/ptKu2udsSqOzma0N398S61etG
Fc1+HPp9o91pNFSvm2p6SbjrSBLc67DMSGmXzGin4qfT9tqDreCkTMD/NL/41vMwoctph92kFztr
nq+yCj4w8L12RKMfQcGf46Lh50oTtFfDp/I7e1soNmKgNvVO4qzdxg7ZCOsqMkC8ZxxH89Kz9+yC
mEkjOPOk1VRDka76FgxHaJWK/YWhUh+8knZTPwy5cZtTBiwILPSPgygrjOYl8yC/8w7ucFPPN43+
/bd5UgeCMd50/IlzaychX3wP2JRuLRCTs57XF07P+dKJObCjmOaWliwnErYaH53OVc/RkAQ57quf
EBIBMmwhRP/LSN19EGtio2FkANyNxtZUSBXCAH6BA5Zk3BisTouOgPTFoPrfvpDrdBT8kBR5vO0j
OC09hjwKTaE2OMSDdZp/mKPXEQcQ+GQvk2g/9lSmtKzzg9k51ipvIFO6wFBXk4fUFoRzuoo1OD+q
1FAOT6RFv+VIBnxgbq1+i6nE3WZ+YO8s2voYl8ZVanlqW1bl75gWfQXLpY/y7lZ3q2apKRzcWjtc
MC+b9BuTZi/nfEHPDrtflnllecF1lg4NR4T/eYr4P6x9bVZQUxqoFGxpzvvCv3a3Du9NzrsPkL0W
gOXQO8NRGGDO6MFTlYUdfiwkMIZH3pbfoSmUioaqRcWUpfUlhY6xKp1+ywCRWIdACqRLz140fkVd
/UBU/GdDcNifLM4PgnrrY41JqlI2ykabAQs4jlCF+ylCFjcPL6jljQeb218pm2SnxluRtMDsgIyM
pYOQ9wtwkHwPgH27FM4xM0kR1NKfpYnlVJj8jRR4XUpjZ+KdWPqyw+NjoK8LVojAznCiJYZhV+Pw
PnbLsXiQZjV9T315PzU5JVfV/EIWUGC/1Nsn0p4Zq805RZCx7qK+GPeff8lv1dKHEgaNkS4his47
qvpw9/AfwKEKidZI06rdhy12zWmSUJnbtt6kRl6TnlUywQMc2rn+j0YrjmlJLWJm7lb4+Q8vMokM
M+pulwoFB2o2WPAsrjODRnrQQSnWIAlKXgecWlq14nY8xHaPRdTJzo1ZVidKx/+X78EW82eydCWh
o71/clM7t8hjI2UhFzT9CqK/dm0CcsJLprXbq3ozCM4ZSkbawrIDRLSMySG//SqQvoKT8fFhgCPK
+lqBvDHI5lblD7+Lkc16urHxzCE4mXb78vlX8bcHmbLWsFkpiCngr/dXbVtBVQ8lwyeTQTmQOAY6
7kiEdHkqpRrhOpmsdlYMnt536VgHBk63IFuUjp9cPr8U9ZcihiOvgAFH50C4+ocT5ZBk2qiSFmto
ixQrHipnAeKs60Ysl1M5rZEjAcVtQnIGnUFfCvQqFwzv1o7zrrFRAb1GN2nu8CD9ZNts7kMX0x1N
6UUmK2iDVnlbW8Wp0DGJ04Xd4lbDKd1E9Z4+/S4KvYnRBF35GIgzo5f4CKdxXProoPJWzyC64gHM
eGYLt29+DIGvwaTwTeaFsdz3zvQ7iQklG00iDHRSZFp/2GMCr2j1qXXmNpc6FBhrWq1YMDQgJGXo
Vjkw0AORIMO+hxK8TIApo5lMTpgcl2mTgKVOi5/Iyqp9TZf9ph5OccmYJXeL+EH5hEYbwz1CNcYQ
bqAxOBx/FLL4qvY1Zu7Yh5fVcXSLAxDHfd2xPzwhaV/g86on/EbzhmowQmgHvT6mXdwsVGmPaxZs
8OBms64U04ow63+bU77OXWzUCdYiMrON1dRa+bE36OaxwbPvoGxnTibp+pme+aTa4bqVIydOe2rW
jZHniNuaWTBOXdBkzEvKYiw2nTxOxbDUe1IgurjIzm3sIWf3tC9eZWPeZD5+ZBcyPYxawZhQfECx
eRWuwRAX/lJ1wA/8yCSkxMeO6dc3FQez62AQ+bJBR4QPEWPQYLYxeWF2fCbweJGzLS1iL8rgleje
IZJUit2zH0fdXRzAU50wHWe5caWlpU8cKc1vjus08IecKrADPNcNMAJo25jrWSa1h/Ahl3Ymvmld
pj+V/WMNjuP8+buny/f0rXkXMWmESQcAHXkC4uO3bBcgMPqWdk44mAI2Q57jDPQezZpBn4rSi0zG
cIOCSdvkoSLI3Rk3TOmgKgQDA3I9Cy/x8KoIMdPbkvH2OKd763yVNRNtAfWE5XHdxLfZzC5pUPSJ
POZtwno06u3ll23gX0+8+ntSIP3VehPoG+KnfRcL61baHOrcyPCvoBB0yJusZjeO3TagJQCxVdoP
loZqXI+ukzSx7zwNL+Bk1YAQQa+t7LZwTlk5PXWxdqq8pjhPtXx2ury6U4F+R7TLuurd8k55RLCx
EFTCzK5sTCSngYY6qbnUgoMJ9mSUlGm0bBzSm7OA4q0NJrGsE/EER9NddKAhparEprQsDiva3sC2
vc6FIPlt690FUXEBCsw0TxNAPfNCLc3ZhRdx+PGzces6RoCEiDLWzlrC01Q8kXc10movGxpZ9D6s
EvUTIUH10iyJuQ5rGJ+aT9KcObCTyKlNnzU2vAQ03N4DVrRvwlf6gu4K1VR/zZa1oV1GcFdpPtsK
eMgYpz0ORZoBYVCh+DSd8pJ5cGMzv7JWXVA02/mpQ88hnuoYHUaZlA+taEBa0npMlQefMy0fHKJa
F4M15F8UCc6f645pA0J0sIkrm7CZDy+hSh27r8eAl1AHduNADFtpVQs80iTTtcV3HrkcTBa6cwNj
YRcUMrkvJs05eBZE07gcV07piHtz4gFOoCHhzBDoujm0qLR7RaxQ4e0IC3IWq4oDJupNtGsN8d3M
zY0tBD956yNU8wvGMf6AFsUH1g6yMHWPIU0p1Bv0fcrEdTeIn3/7WRPd6KXeLyK0dsdU21WYhPfY
kly0u8bW7PD6Jx0ClXgoT3R3Dmg4tHNC0X3tIytdwODZxL7IXmyjop2kI5HxuuLSOGj2JGE7p7BB
oaV1GkKXoTnQR/3W5m51Jk/UXxNs3AEP8++JuyP4up3v19RAoKu1p6HEzWiFfbWtem1kmFSYsEIz
dw1nPv4+Bk+TF6zfVHe2Dm9eeTZi1aaKVmjQk+NgTTdEFeong+7a52vOX5ccS7DEOmg5dfExFCmo
WSMxX9K0KEZmyKRWwJsNXRYYmqYtHBnw0eqJTD76TsEx7BLteqyxNXi5Z69TTMM7PbHUphpzbDmU
4RIcyoX6AjyjYfXI1nGJqKQuVoYWhRsrYpr9S8IWXAPSaLeff5i/dGBM26Hscw2DpdSRH0vaVBu6
lA4zrtwkXDONRaHffMui/DtYS3cxGKCQ+RaAOZdVyJmYl20CGI9dx3seDS24scBoYiWP126c1kfp
qvwaSfqNo8EumTWRXaIoEa3kh8/EFhnDFK/lUPTbHP6fFg7UblX21DXGi8wwXkp93LlTGCy8Vn3X
yIjYZ7BRGTrTMenj7Nbo8I2nlrONvTpnK56s+8CvNiVW3GXWDMaOHtQcaggSGnHtCrAqxmZ0rHlN
otEXt+7P5ppp2DwF0Gw4Srvmh+aVqwotjvIe+ZcW9CzoRr2r0uoWAd7B6NChVumvzGFwj2wG8cSU
2cuOY/DenKOOfBlxapieMG25l4CwjWOoSeSnMVRwtLHB0Q3Ce81nDgAwzkPkbdtkgVnQrjsO1mr0
5TZuRb+FBqUz9vEoSwJI1AAULiNH0bPE6Cb7SW3rEE5+bxNFj8RWv8YqBcPbCZdO2j7kUNkP5NvC
o73zDcDzuYF4p/L6VcbMAyIltmFd6ozZfXYm4ey1Kjm5mA5Occ+8fSKRFJQk0U4KRsznN/cv9T3L
p9BNpmacEnXrQ1HtQAJPynCAcz114SrU6VL4hRMSzmhDJ6NvqbHbrmmRAOEw2Dg1JyYbtq/vjJGy
64uLeY95fisyDIUYde6iK3qVc931r8N9istdViXfNCnq4U3pBBsF0yEhrRQYnE/7ue53upRXjUWf
t/CQstCq2Cbar9T126+Wn7/sLxyamQJS3QrmjR94o602Yf5o2V/6uTEyzgGJ2UxlTOYaNGN1IujO
XQQJWbm5HOxliMGx6NAzWnY23Ql9buNpns9z2B7SgRLFQkawEZGO830osWiWgtLOrn9ktedvtcim
ZUaQShTTmfz8vsq/vEHzXJSBgJq/6LeH4F/31RWe1uatwK0arEI32zVwLcDjsBAwoL3gcyif8GWL
RsALhWmyxGlIkBIzk9zmXAJAGrThrtMYJLrV/GwY6PZKtP0r4Bs3PjXcY0cJrDW46jQde77Qqt8Y
sI0nMHhffJS/1KHzdJbEPEjg6m2m/O9HBD6aHncjHyWpWlTLAmhU7ERkcRjxE+fOOHT968ovH90C
ZOdgoBJs2+6+tzOmazQwoAdrR9x4j1lVuYdCZ8ergmhbFbZ5iFJSnePGtzZ0mCATZWIFcLq/jhW5
yg0JT18dI/7szFj23JpB9m4YlngjY//ra2kQbY4Y0aAJMYINyz6bpV97fD3tpnGx93OOq5djHeC/
nTBGErKYXGfBdNu2OY181NR5HN83kAWuEt8cyLXq030Zh+PCJZ0bgQQFcms96yCwOqcxH+nOerNQ
pAG4FWwDsyUe2x27dSK9Eufv947y/4siTf/zJSJySNG4VgRLkcD0oUgLAzrMdcSo2qJtswQgcSaS
4MnXJjTLXXzPUO2gwR/cdpp19qzwplmHdX9vtsNzTCLJOtXd8YsnSP9zkeGSGJpzYiUeTX2chQRd
gIOxQ/eJw/uxGtHEFcxCKvCsThxqS78IioXfx3M0bY8GTAto+LpEIA9JwYVh1fn8iX7j2r4/TPIU
6LN+ga4mS82H83PnaZYfxgl9IZ2WNheMBQevzaNPdzj+nnkp0Roe4iQ+TbucRS+pQ3+6jrhoCOnl
TvOCn0nNKbNxyJbQRvCg4XQ70NO9qXTiDEDkJ5KzS4nSdu17eNDLymHl0Qxa49MiBNQHsgofhT2w
h5Iqsg4cGBlWdtPI6ubt4egJWv38U+tzt+uPT20zgnfovs4b+/ulnnFGFuZJSU6rp54F2Z3wJfrr
Yap4T+dW+ThZZ9MjVsQqOcdUU/GL2LL8n8JFyyEs+iX1eAX8Yt3ZyAWjNd70cPn5Vcq/PCtKqjka
h0mjwXzv/VWiAbZhpNBySqzugQ7ENoAJvI/lNBJgtoh9heoxDOkw8pgS7iIW7TjcEwzxqM9TdLbz
rZbju4gjWJs9Rp5V1pMX0aqbiORqPL3EjfSu9p1K/Ys4pr885QRysTuaDPvmxeVD0SR8NbmFzVM+
koq9VzBlyVwKCP0cQ3jSVY9hMrDOUHDMxawC4ZUw1zZK83WbQ++GHvH5nfyLHITrcYQ9iw8UX/qH
OiPFYyaFRQHRuhUcDI4mm7g3I4AsJHnH+HMh9QWLXlP3yVABw+zlc6gYSL1tlW+TfndiTId98q0H
9MXVzdX3+6dRcXlSzNNkk5n4B8WPrpl9mjmYAdze00+BGOA6qHLJHP3JozYllh0CX5eWFYdcN9+3
G3D/DyNS1c+v40168uE6HJr0KKD43Pztw/Nmkxhi4QPlyNOWTx4wSrR2QX819tW001IXhWQNg4O6
PF2FXRBtbBNyc1CyE/ZTz/BL6Ma6tprbXp9HPmyg24Lw9XYqkjklCOOwZrnb2C1brECp3Ar9UXGS
A9t7HDgrLNBqRZilLDiclkjXbdl/I3CI5rI1GNsqMU6F48/ZMApfZlpjEE9dl/Rk866T8c04tySw
aF1lsUNlYDjw3ryWHm0GLdWzBFWEataRh/sa14I9Qz+JRa0N7dB5k/xKkDHfqT/upMvKomY1mfNR
kIHsxgsDVOC0S7JsD39CyQEl86qqaZfSZs1XZmUsUZQeRC9M8tnyi0crZY0ZxTvinau+eAHeBlMf
LogSmzAoihYedePjC5CHNqlmim0n6pg5xivGGAPjmNbgSpg2KBkjOPdJh9fEvJnHY77rkorcAIGJ
IyW35ply/LYI7Ve/zPo9TSn/xsAqW2kmoWhVYiO/nARDfXTzQ5bCw+uGahdr9oWwkDOYnYNOPNvO
hrm6AAZYo7m5zazeuRmDsV+akXYyHBb/UVPBQ6gV2dJI8h8mjnTYxUV9k6L1Whqy87cWIBOg3sG4
+vzpf0txeX+L+K4kWbvKABf9R/kfhYM+QscNlmNmqT2MPu/Y6Hp4FJZeA80qWDPYiOf+Sno3jTYz
vd5kDxvafVI2sKSDAd0TdNFaFbd+hh83r0IiF6ZqWBpZvXTlD6dLzC37ur1qRuc3hx19j+/qxUA/
fGBKL24E5pJFEBoCDF/71BZDdO5iBYSm1O2Nh+Nh4ZKrgAFAyTOBADgdm/Og6iOirxQAepcevTBN
j4RK2vSoh2gVVqnE9s1PjDg1XTfR9DhR4m+VXyerwBlfa3PatvgM6tqwiayCSWSSXZREo7eydVTA
QdM8xc26SJgTNLZMFwWD4aMuGxwI2aqI7QVHZ0Lol5o7HIzSLm6w7UBcwwItLcgFlOGMx5E/hVm+
dsENbEDJDNuE6tKIcDubZEthtOcQgE7GKfE6RNUB8pk/vQBzZe/Kq3zjzmk0//wCdfPzr/0vfR5H
oPa00W+y7pEF836ThXwUuYXsUaD7tyJgquNkr0auXYedXgL0g7FC0N5xQuBeVQ0lSpidwnyEa0xD
xIkmLGrteEQ6BssyX7f1cBcOuBBbif8pn7YGhN/92xHOSQGZOLJGy00O/OcfQp/30w/PLjMQqbPl
Us+gQ33/IRDIyJi8Zaq4gFRRmsrdvkrqrRpkdg53YnIOc8ZkO2pr4ALDFSPhbNNLCjnr7IfmcOIy
3VXMqXs5TPkTmsQU35Lz84ur/HOfYz5jMzrn1OGim/qwzwU1q2Hd8rhkQ9xhGhke/BE1EPhSC5iz
3xO4y/zXg4C/wKHgbTPepKHwtGWTMQL8/GL+XKEdex4pILOFpoxQ9P0ds8mzGN0iJX4qhv7n1hsA
h18suvqfwymWEjFvqXOPwwCm8P6HlEQw5XGrgqUzCYDQdMyaHZXGcAIyPCxoyJbrNgtNcL0kw4at
zYtJ91d0wLHCGfmhe8lvtyu9U2z4mIJiDl2pnINAYQovApwZu8bQty5FHEwXXtWTv+0oc072OLwW
ITOpxm9LVtoCIaZBdvcm68efPJ+gKEaoAFZflou6QA6fJb17BDbA8m8XuKUa5mVhRD+oFVOLcbJe
UVYZB9nd1V7cnsahCTcgc6BSY9fsTcp3vaGaysIJ21jywzYYHLgVFxCa4O9hoPUJD5sJbndvj9GK
zM3HIQSUWaTFQU4oU8sSpFbvt3t8WS9GKfRdllwMxuork0SKM0Fua4OpOJS51FtblOnGkAYHyiT/
aASEg9WIiBBNrRJXPtaKpwvcqlqFVoMzQxOwIBjBkFp6bjIONAS1x1t3lOklcaebsoLGOkX+KavG
85ghgWjJ1N3kQOU9gqrQeyHrIsH+3GW9tnIw7q6rmOli3sWs32Ee3Pr2gRlksQfx0RVueIXzGWxD
591pAwBMc4iuOzRP+/9B2Hk0SaqkWfQXYQY4cgsEoVKLSrHBUlShpSMcfv0c3nJmMZu27veqqyoj
wP0T957bJlK7dUu6h17Ho2+VlnHNc8ncNOfzDFP4bbFdjf4NL4WDI7W5Zf1nXN1lM64LPB0HC+4l
0zr9imfZxH2SLhGbAvsiKJouAwdw6kH2V6ad8j0u9f/3+v7fU2a/Gcl0NPiu2YN7/0tDoGbVLJOb
guR3rC+xpjmBp/P74LriTIuFRfFndPL1MhelIFhJJ7LBbbSbapVt1JO7cPGLXUSsM+msCg0w4+oy
LDBdxfa+rA5bK29YEBenBe3NhQcGMByEsNDymh8JOstgdOCNs0ax4BA50Q3uEd3PHVxaeTfMxdXZ
3n0YiijNySbRP42xznbOC9T60bzL3ZysIDVgN/eHR823t+PckhZkGzemGAl8gk9uJReiMMBd1X8Z
P5VbgFMQIZdesPfubOM+6c+ulyUEEmO0zEqOUK7lJmCmY94XRS+IZiksVuR3xQBbKt9z6QyXtOzN
7L7Txr5TrD8QQan+XNr9YyW2Lx1C1zG1CrILK15tO0+DyrDlkVs56Jc+j7uV5i/xUTim58KmcG6U
jToRARRI7EjyEyZQaWJT7vuIHoJdhfQnKv0NKqmRVmzybkscNQFpyJGwuyn007VmPM9uD3GVftig
mLDo72xEH/Z8t3Tuk+G1KLOFauKayoftxxLZnU9RNzjY9FglZz25cR3N4xVbfIrskiRap0YCAmY7
69Pm/xniCM/4P5MqV+wnNGMT4e8Lmf91Vrs9vAzwlnnY9RP45uFsTDYhG8abNGuiLaUbOsCiMsB3
EQZj+EVOWh7ynF7Fqt0/aL63UEhIPJ5PtsiCQ1tb+lhs2bfZMnLpcuPHFcA3Ky39apOSCWPHM95m
OPKlth3KlpX4kGmRb7ZELo/9g1Emz5Shv02iHrMkfe0aFPUbZs3JI8K5epTLrA4duZhMDrZDIbI3
Amo4TT6Y5mBLBI/JfIiJh8+jz6R2DBJZHbWVbyFVgwZaoo27Cr+vWrRfKdl5OhuHhoPqrFpgGeoN
I+pC12JLyhNUsAzI5oxjzLEfqW+BMawnkO7PC7wosNP85UeHLPgFriaxW23i/zVXcDOlTAjOSpCF
FY79465ZsIKiDHA9UP0Ty1gKnOT1Jr4BBU48lcGs8/EgGeh7FBMMkm1ownhOuvZZ1TB8KtBnhgtp
DCXr/lnqX904elREQKI1Eoq9lxyZWNzYyN2mrXyi51kRAuLgVV1GJZngZIGmEw47jkZYH7ImScro
1dnmcxwNoSLVSsyiSv8kdMSGswACnGTOQ28TDKjDOerWq9cMXrjCHke+hS6QlXTDyuBQ2JAj5so+
Tqt717sFfPnUDNKhBHxQ7GTi/sbItFvN67mkOj4ctDM+wWp0m9pwmRaG0vPKIK6CbCcwWCzNTvPk
yo+MTnvnBPpYax8/4FBZ4Qi3CXKGDODaURQWblQ4zj1LmLvCaqdDUqAl1rTqrsgrppC5gMOiZfeZ
qX0xOL4mDUCvjN+GXk5i+FPRSJ4Ynnrk+rPEn0fg3NpM51pSenf15B3mtPrAeP68deWFDIdvLTMf
gOwJDtX8b+n/s2T5yEPy4Xv8tIkRDz6lf1GXZMa54jWREHdroG0s6/vfRfrkjnLcOVkWFTPmIuH4
iHurN11kp6JuHdrDGbt2iyl0ch68sfgiY+m2X/hRJ58PbqeLOgW5tIpOhixtMzCqW1H4bYg0oMRY
zDwwT8t/y9DyAVvNK0hO6aaEffBvp7X3Ql84BSDV9J6goy9ows95QranO7M1lnztQu5AAYvHxnYf
VQ5ayqFkCRWR93GpkkuiqBcN20NfvsHiBeXpqeE6jRgxi9yEg7IALDTa4ppJ7In68Jltzc02suhx
qwRWuv2UGjXNj3cl/69lLQ9zSpN2GWvMLoPNOqUFPEGIoxL9zwZo3tGIzCAFx13s7439EvXrznBz
ESHsnAgwOpyJ+7a/It6DoWGTfIAF9WDstwjVmhHxKKw0kl0+wSJesjV/+e915RvMDr3rEbte4FJy
7Jsk401qvP1Vzud/fjIFkzvwiY9Q+w3Xoj5Insx+fOHlueMhTA+EROw0+inWUtAMucWXoQHjSfvx
q0O6Gg3qL0YaxGBElUGMK342khN5rPPuoR3B04im3rG70DghdzuihhlcgH8bOYgGu/zQesXXUj+B
WVgZ6vpfGi+lz89jU6mFGfaYoHy014n0DZybXqb/K4ERc9xWH3XGH6uwlGcl8ct+aURN6ufHuSQx
tykfhZ5vXDysKlHLBum2/ZXTlkZwtzxa4FS0Z1Va/DCJ+jIln6Jutm+uU19VDTAO7UEAL8TQ5Nck
PRFSlVMwzr9px4klzfWu4bSqWpSL0NcYq7XT0Zutv3Z3VLYGTqCqOTDT8lnvjAvxv89+lT7jPYdJ
txN8PEX/VvggjbXuVy/UU+3KPwSLEXYA+KnfqGnRNd+Yen7TN/y0usunXmz0iYnPH29of/pOQLlx
mX13nvZo7hzHheO2Xt06uu32iCNH9zZ+q9AxeyPKE+JcHIanwYS+zULwyFfqcA+BvA43pmt7DL2B
VEljmx8iPwb/MEZAdCZMbJzwsesrdDUtkcjuxNebEG9ilemjUz5o7YK3UGtQ5WyQvKT2sNmkwXR9
0oObudcmkkUHPbNwGDbfWbGSroXKl9wx99B66qcrhxPqdBwZM1bdbeJhA4z0oHnDv8HjkdVFDb51
Zi+dXhqrJhpi5UklhOQ5KceXgQM/mJOOdViH9mRkzM5s6Cf33SuGsxiuL744W6uOuffWTSTvuRXa
vmzS4NcCtvRW2JeN+Y4fTkTgh7AB9Mu1s0oulzZe/cINnIxnZoBmnXqEPhBIvUTzzB7bU/5BzHFn
pvBlFn68zE2dADoqOyG+rLRPc5IH3sCuMa8zy99aKYT0OYdpAh5Gn3FRmRKoQpoul//+gz/LlBWc
kI0SZVekgk8hDo9ngG/phUr6x/F6MjIomElvWw8Kb0VAlf4zdykuxKW62eDJ7vL4FYnXRiTIPimo
p7M/YkW2MN8DBPD/MQa7LHryknk8TCPLQhsuWljpfKnN6N0Z9XSzbEOkbIn0HSRcon8MumZxTkp0
+7P9wRCOyWnJxJUoaC4r+Em2+26s2Kcwi5AwpXmg8c3jVExfLWyfUDkUgP6Ki56rK0TgRZXD2KnU
oWgw72mC1q/ubbPneTYgfJK4AzrAD8ZxY3NlFU8kH85J/lbVDBmTP16tfw7EBwZGmi38JiQT83Z7
qxyi0uu+LOZJGhw2SAAAMn353iaIGPTVuFSWAiS81aGsOVW7EUfM1Iu3sV4/ia2E2r2m78uQvqwr
l7/VgHObeLGBv0juOcXXxQhpMXSoV05GQneRMpkjbXRztfpAL8EwjLygZsUhN4TNtP1zoKcFkwmX
s6NpdGBSwtq3wt7BebiZ/VWVAD1GG7eizKd7rYOLVCgUCpRDqFB5u4uNNO2VEmEV/u/Q9R+6r8Y4
SR6khx+ogjAau3Z6X0wt1ZzvWeRKP9UzSdG0Er/ElWOJSrhQrZpbrq+vxIORtFboz+UkMNMMX1D/
eGWqFq7uwLMhwSCZuffakVCFJnm3Ki1f3pLV0WzbTSwQ0CxozsqyinLnfsrTZzmyhW3XOsjATUSp
xa6TXWhMgApR4E7xPCJtC+vpb2c4893sZ7/melNL3r/EsI4kn1J5ORS1Sc/ZZmP70HiECS2IjAzg
auIax5qHFPEh0MS1RoLAc5ob/lsKHnqyZ4JxVr5D2tk/jFxvm8r/mnxEZnWtk/OqUff43XAm5p4I
aLP6guR50Ax+4v84JyVLdfYhILZAksCRBP7n83ejRe8Swryc0mTwkMCB1mPU2oyhAaYGhnKMMCcR
BnVTcZ62gUjeongyZPXhCu5Qb9VemloHNNQMUU5VCbDKTdlZrssx7X5TjYwRV5RPxmyqg7/9WH3/
T7S5HhNgB0rIwWVkk0FSLmmJ7hO0rc46Y2tkEy5KcbYHm7NCB7ZWO1rgtYdG56ZntQhoTAxwYjfn
RONADxikMCxurc8aiUPGsuhieoMMk3zICRhpwrohHNdYfSYAxmPZd0RisCo5OLZ9kczUD7DTwfi3
83G2SACz2ajk/UkwUTd1KOelMAPh2F0sFYgbIoLTzokHbEMRTSPk3uWz6+D6OCsdpbbOcT2jpMRg
UiB3+yHAOrvvu97DGQDCA/1glKmyiXqAkWR8ADPKhhML4fnamuZlmbzldlXfaAjS2GrIS8Y6ExsG
kdGa2hnebnuG5X4706UGJhmmwdJj33EsAo62CuKYvsdibOvJ2AQBsrteKjEfWRq/+Q7dHHls4NzT
9M4o9D9M1S6OUYO9SjcGORB3dC97X4v6og8MI0weurzys6OZlz/1TiJnbh/4fNLBpP8sidsRVNpY
sdnaL43Kf8ciY9S7+TfWTrrK5U2nHCr2Rt/DOprjsnW/dEL3HQkEnDMDKnNVUiIO4zu/EC5NCWF8
ql6SKtUDiaEtdHqeCBgspzXp31WdaPTv9iOAayhVg1YEltvdjqlEFstX7RK8ULr+szb5BObBSw16
50reHMUeODq3WZG3mkwSJwir5YLm0k9HVnIQ6QN6aIp4TlHiUn8xV0Ktpao8NEwMOc3gLc7OyAqb
l/2lttwBEK37qQpMBJBI03o8MEPObhNWOm0PIZ/0Be6I2TkTuTlHm52C7WSUrfXLeuosEDWF/JqJ
U0cFUH8OeklFtLdwmVJEXoB4Auca1rbxr8iYZlZl3jPl4rid1zNDrRjGtMEArf8nR3A3pQ4IhGoC
iHpoVEa8+R4fZF2/NcsS4fccY9eDPt8kK+Dt/jz2OMkTwulcv3uvBmKOe7tCq+01Dyn4hpgXpI5n
y/oca3+kn6Rw2Qzje3IZUbkrQRdmMZaRhY2O9Xn2thnqV1dY5CvSTIYJdN7c73ZBDiOkzwYbj/Tv
mK4jiZjeqd42wddefPRlcXLskqTO6XnthydlE+K3wU2b7LVn2ePiR9aVdlOkLlpmtiDpgJM0y4ZX
mkkHsk2Lywj7kwKwZapz2uf00+0InRgqSu4mt8MyRd3E/VvKcW/Ioll0BFQBRI7TacTYERir/Y9I
vCHIOhCK9iKgY67ILQguOs4dWWPzMpxy1Gv2NjyWBn8PgtfozHlKywSzTz/ANunBDhyL22ordHJR
/OZSm6n1p/P9vxOPVuC4w8wFKvi5gK+d+O5ytsALg6jNWsCxwB1EGof6AGuBznXQK7TouagQ83l3
Wmf4t5ZF4MFQ60yO33C08m2Lwr2zDXJJtv/GFW17NynQ6pOKoXLR/Ot+fcxwUGsFxL/VIH+SKXYk
TDDGraa9pmaP29r0X8BOEBBkr99FKR9Suf0xZzKXRwRhwZYhD0yAsrG6dO9cyi9G3Czp5nXjhbOT
26k2uds9mWAL8TkR6mdi3CLK8tDZ/+VGDEQzHGfhPGk7iCYv7lkYkp+QS+MKuvLOfzEEnZG5ILlk
EH5arF7GfT+9pi2bulS413zdQUejG7YDY86Ml7aHNcX0DA+TWY9RNpVwJvIaI8/2XKPXi1Zj/SrJ
/ZR6inqDDLmw6uvvghBXwrfMs2YwjdRmcfEs1VC45E99x+88W5whqjwWYlqOoKdvEPP+gxw3RU4/
VGh2iUpd2jqYrO526WnELQCPAQVSurt6jNXDV5CmPxuQWcph0sCGLl2vwv2aXQkcXEs+CUWzzwlr
G4ssEPxBpBwsw/TIhfmZ7COJ0m5zmg3oQ5zfR8aWL2TpfXfNFzGuJq6n7XPpkkcq+zFYYOYNCANi
kM7sOY9O3kK+2mbEAxVZEAulFsETfvLViB1fXC5BZbUlLCJJnTMBAc6ZSLo7CVHc0lS9Nvq6cL+0
uC0zPjNKHzPHg0FzmY334IDyGDYx6m3z6uZaHqc2uxi3MG7laDwyOPvjpMjPeUzwAmXuhQMSB3nK
NBCIOAahXwvw3Iy+f0/F2cItd+46XTtbXX3fJcZ3jbd5HNNfv2X1YY2PFlm80CIOXUZ7Rej04sg+
oBOas+Wz/S/JFrMMs4Jh33MdAKXGRmk9CI00Ut0jQqlNvzDVrkezSc4gCe9V7T50Bly8mjg6VJHt
zdLmA2OYENPjXmZHW8NXTdK3l7rewUiK7yXviG4pUujeNTDynqc7exiVda3Bxt6ymbvd6C4wyJRn
UqKIqSXpo0vS20aRIzFtkT0kw1HohB754N2lh59EJI96BkOLeghGqHcsiIHBSnU/6M184pZkjet6
Ci15cfasNT9W6TvPVyViQNp08SQJXXrZvwJo3n2PENAmu/olSPg3t3OeXoMz388UwpoGP6okCNfz
3CfOsO++WoJZvSQN0wNo1Ax+54GqvZl+iwqsde2eurr/ZFJl3llW+Z2U8zfza/3kA4iEGQqOu2pK
CuyGaG9F728PILu6RCe8kbUoMacPYqs/ULXRgmgEp00/NJ4kbFnzJ3SyAR922l1bJfZ4MqafCfCs
srPB4ImdU6L/G/ZfrY/T335yiliSAO3NA8IS6GJsaXHtj/knUUguqNyV6lQMLhazBo5jrW7qWfsk
CXeJhAs3QBtHgNumdEJShP7YCMpcyHeRI3h3NYo2QobKo+3p7MkH8MrlmwYG8GAnVn6oxkgpTcZT
13+Z+lBF4+aZce8IJt7JAdQn1AdN8FLu8almT5ZbDnaWOZhypldgzgzEAPqgHnZ1LOl3dFoZHqsB
FOToE3Jsy+UgIDWGyUQYVJXPS9Apk0h4V7sWbUXOh+I6E4ktTmQnkcJTTOS7MTEuMr8J04zdKjam
jhNc0Ub5oJTXims1o9YlayK2ekKLaeqY/+oAV8G87AL4QeZPZtFFluMCY0tDPQszuMIHBxUVK1Gz
jfLORVu6jCT3sGhDO3Vjj/Imx1SywQcEDbJgPi9mGpZKFY9rg+dBTzUEN6yahvrTTwA1pjuMcPb6
qHK1DxcoDvaO4psqW7/Yy6Bqenp9jBbFm2bYxp1r9XeVDi+t0FEoQNEVwYblsaiYU9AYurAQrVt+
aO+yppp7Mc3+VzlFFY9ajXcStX7IypVRStYy6OgmJybO/tuuAJzJgK15TYa5/sRVcbOtLB+x5PSe
8zhZ+WOeoWj2kCgRGb7P+SIUPg2TDnarY7ddBsM/Eka6PvlWd4Y3SpClWutDbzApWyEIHNYyp7lL
tDuX7ESgsvfrtCcY6qTaZUPFHLJpi0+rsYuwc6vXchcDjaV8J1RPqwkz2bNFdi9zZPtx7tm32I/O
tnJ/JieJW7+uiUMpvjGcPanRInWA8RSXyHAj8BdQPT8ZbY/+I72a3Bz5aLV/R3IHu/5QVvMnZAYI
wCsbO1aN4oYT8gDTVIUTvlft00zbX80luaoQeIiYXpNWVsnh5JXFVQoaomlxrEM2HqTZ55zNNlST
PTSZUWebWexKRoRzbu1cnC27J/rislGNsAGp4X56w4XI9f1DZkJmt+quso2/pHF9+DmVWl8BptT0
9cTo/Q9JtPkd9Lu3rnI+uSCciAXifS24KgbJK+ZsM58Pc13PtqYQ4SOTL+ljWEOwnfWagQLSASY6
3yIxAYUxW81hIB9DZscEg6bREg4+OwxOJm0PE3ut3J/E0gMfoxP7cJRubm1hMbSpIHDwMi+GC9on
/o2+3BP2vnGYNhqRevrJIrKBOgtR1+Bqj90syQ+X/Anemv2063A3i147ens0TyMx5CHdgk6/gyO1
qf6nCWTnxAN8pToT7gYEEq/BA1zoGkE0AZvjor+VVrbGTu19Swg01DJ0+gThtLBWYXBQYP1lY/vi
mJp5RanDzVTKg3QtjHzrR7/CyNtKbtmee3wm+wpCzwiQkCScoHWZ11bXZPCf7XG+Gb1LZ82UwPzZ
plYrCnnCENDtRA28aA8h1TC5r1ua8kxY4LLL194Zn9tyF44kROg2Bk79Zck9Tk5kdGzwWIX61meK
tOrQLm7Me3oZ7En7g/Yc/gU+ZUT4Qz/CG4KYaeCGgMmsn5YV9ao+keptd+AKupl+OSc1hMYoxwRM
yRm0VsG8GkeCtAhVyYRWEVSqva4U7anf2KCA2uqwANUO9Y57rSSIzlKMSzi9TX7DOmU40jPJ5Vab
F2c54PE+GhwykFHYhA7x6gF1gaoeGSR8RfbOPRBjQQ6hkyLLw3qgJnn1qwZlWIqsd5mBx/IqDNmS
nJmL31uZcasL8z1vpu6aaakKOtt90ob+oZLWjM3ArdjKQIMlOoSrza3jRe80wjWc82zckikZdUa6
wg7hxkS3e6v521s9rEztl09b84ubnHwxfSUIsrfY5hSL/j0wFjwZyoNzquEinLLpwhH3laYliUy5
fWO4S6T2XUXS7hJ3pT49a36Y+vUrafIewBOgNhRggVNbyR2+MKZRO0sceug8+W9K5wIQ4nOSmhaw
aNWvbOlPTp3apxbvsttvJ6h4/mUdvZ8xr15M77bmnzu0q3nL+CRz6aTM7pzP+hE56Bk5dH9AbEHy
Ncq2cjwa7JxgZjBjZmoUs4zNDlaiPzFjP6STj3/xZG1Uno3yrg6Q51tt2V78pb8ZAU0eF5Hb3NIN
E+ScCDCjxXXgfPeF41Kybndlkn6oYYhaOhpYKryyGItS6gLvX5/VLIIt/nYs75ibmVwnHjrZExpI
/ThkzmPiZHGltCVm0MWGwdEJUG0KGvD1nvYAAAuj60iuGkEyy8JFLaejAegJc5K/xURGY821pz8+
BsYnt9JufILB5KDbd4xFT5PBjMa2tzfTq1YqQicYBfezXKme0Whdck0h3euq164t3WNZGa8jwO3r
zHRWayV999b+WqW45m0H1GU3SJfqc9PFt1/DZSXbJ4TM9JFVaj5ZjJ2CBqaBMxU2O6/uq1yhCVBo
dez0zjUAGlZoJ7OjmyQvlT1Gs7yUnnajFcPBV95L47M09kYI+xazBzBzPNM+ZRCCfkwUfXbD+8WR
U7DEV55ZxsoXr9iOMWU6n2gkGELM5bPKaFUqHhY+GHyJFE1G+9cz6z/Qh0YuLQC9Yzk9cHmyVM7Y
pveJd+dMHeAAWFMaNZRWkGc/kbrWedO5rcsprAQjVbNkfepkDsjX6pC3/zw0HsdssEE3r9OPU5T9
DRlfANBInmIIsa906Dm3V1WO1qlID8JjwW1VONwF0VON78WjxYQBN/jThMgmtEZxP3XjJzbrBzQw
OIz0jZnbqliF0SYPmferA8Y03M/KZeKL6zdeW/nLeoxtLvQGYxDvvt5NAePHfxAnbnz8OidqICaP
Js5t2/Qkls+zq4R96HZ2GEFvoQORLZytziGYg1kA61Yu4j6GFPKKBdmPuUBus7SuYhBX3Hul80DB
dVVQx4LRMzHCc4CwoWAPOK7w6chi2QLXoHvB6Umx6W0dq/n0xOoMMFZmFS8wC/CSjfdIJ5kC/Ydh
cR6bZl9Js6kkDHZbD1W/vBYUDLkFnWrLm/fOQspttJMKO9K8lsE/6RTRwTbjGrYUwyjc4CTEd9a5
gh/ksvYPmeBH6Fdibxa/eaGZPG1muNXJc87OD399H27tftVlKvK0vCPFbcUtILSnXPonw7vkXP3A
S8qA3J1+7/yItrY/oIj+A4aUsR+XR4/ZEmJvQgbzUHifsCPwvPbAlkR1yzjrg/83NMNB+ye3tghy
Unx9tZGykYEvsI/unE7sz6ERZwksR4s+tE/qA3GQiEQGpCBTxT9unFfeuuOkqy5kAYabSZWxEO+k
Fr7oE4PoAr0o2amsjerK/Uh6WYCD+Ne0vfog8eiML/Rl7FfrkqTm1yiB2pcsaapWffUCqqRbnlV/
uzGu2QVDBXQuhkJsqoq0+awKBZ3KaEWYSess1qdak28I1H4JFWVhWh8l26mTU8BmsYTBKgo7MCcb
E8HVWZmOpPNJdd1HhRDgLPKO0ERKuP33sHK/PKapdnTM+cY1NBzo1rdhLceCsZ8c7BEJSZtGyciv
zwoSVCws1VNCXkApnwf/avDfxgGXZoujQ18IaJBXaejHYssfbJXpEeB6EWTumgezKyrcamIKhFE9
DlDHJ6acoS1sMq9IeAkyTyApmuUvl9g3yjEL2e8+w2PbYH8iAwrqQjuMcCMPtqkdc3sYyYR5U84K
cc2gM5u26jiM32LhvTY6ec0F20xsremBmf0zK3wE8V6kD7O8gSDW5mQLY+jPQlbi59zfXtZa/0ma
3YFBRELuLvqTX2tXjirqvbz4A/vkvfDkD67v5ijbW3hdb7PnP5YT4yIdSW9QmiLc5OqG5MdCa9hf
uHroBKMJAqx7Rl0sIggCmjIZ6eKH/RNxEFayb0Vok/sCwJ5T1UxX2HNCYSki9gNnulhanmHHMyRw
kZcVXxKhf4dsG3iPyGlj3nkudVKHJzabjtQPE+rFwJm78qiLsDeZhFh+yu5+E+9Ftl1R9C9Bq5Us
MB3v0V2oo/ExMLNc2B76oqZpYthM0uiB34cdt+Ar7iw14TPoT1adTcdNW3+Qe4ykdLE/K7sYBo5f
eNPJkjXehhV9Lzl4ZpQqHO/TSq/L+eJXEE3c1eS4ZvSY7zNCdtwXnJHkJ9otmIZhJaizLl8qY7ZZ
STTs5RLnkQCpyCZgIzTIyKCkEUdyhW5gQqCY3bNeF8UXmG0/Tt3GqJ0ZCaAAioQx2lHvb/wqsbAl
Ysq5WJA1cjkf+SL0WBY+arCx+gBfSGiSDc5zhColGptXBozkVEiuUx1N7SgrsEAeDCQXnRstNFW0
uQPsy9eFVThzLOOT/kgbc+4rhxeQzMOLj7TooAb2Rnmj/6nzhLQLIoFXxVndD6xiwFSR1FqX93oi
/nD+HkcDolvZrJ8dodjosTayv6Ks4/HkPF9stLCmzrC3arynWbTrMUExQmcqV4a+DsKCiSi+emJI
hxjefpoylz5349HqvDtKs5F9QeXH0le3yulhBg5UbIv/io0LizoZy9sIkkT86eWM8ikn2nmt6Il2
oMBVdot36Zf3GndQyHPFm8x0JOh051ZLNv2Qunp2UJqx/2EMx+WHqGzt0DXtsa3sDk0D+aQ1N18j
EBTORs5x4K0h2epM7yWba2fgF3dvLFfT4zCw2VjZjlf9H8MnHZRCDgPeRtQl5HVCx5zyhB6Vh95E
T9k43CXjnodqoYQb+rU59u185ytQuDRZRqRA6yDJbqDdjlWYKsGkOOOyT7B41iZCQQfJj2PTJSWj
x9vEd5tOzV+hpW+L8P7WCS2RMbKe6ov2RSKWAe3ffTjsF5TOQCX3tNgpxLtVtc6hXIfDAgGHDbye
hK2HfozQyPyQswfnzhIpAJA2qHChh1nF50cmHlCkjHjuErtDbDczqkSHoERbLckOl0X5gvxW6/NT
TooXUfYcM/NaUtW091U21SH7MJtZQvdUmS3zHt7aDCs7+gzWqsOc3I1N/+6mKDbS0mRp0KFgow0s
EHzwaJ7ZvK1kCjGdMNlKBoborQOMRf7WtpsfukWchoVJosneN2EhHP13VHr5wnvvE3jQwczOMvvv
UsjTLEo261LiddreGLUY4dR8uYTfBcvc7Lcs0UZOV3aHunTjeTAODbtOaKSOuCiOx1awuoH+BhIr
F3aENZ110XJv0n4FuisYN9Dxc3RT+dtufxboM2jSpjBPJgaXO90i4+a98phT6DGcDxyEVqh5G8JZ
xvahzsubMbPX66DNuGpTNA4CTVbTauQpca2WZIDsehftNM4A6ROb2EfT3I4M3JCe5WN1JqN6r2dR
Yo9HFPNZ6BPrFdJ5xCz/ixu00bVfXhEzJCdQJs/ORFS8WSGQWSDxNTM5CrPMh3tueSMoaih3CFSg
BlS00nbVsNcGudGIKYnNlBGUs5QRTjeacdG/aWhX+fyZXrSm/M0M8xMMywwvetWjFG2dPTjnZuIQ
UOTvshwG+5uHTtreZqowgrpHqDCS4B4qxAQkZZn3a3K7JFAr84xE0UEvSJkEnha7aDpQKsgTzgkZ
NSr9qhBh1Rp2UWOih2Vc9W4KcqJJTldRtQ9SPHZShTew9O8HMlM1wn8tBq2jYbL1QKp2gCnCxUku
CJuJOSKZY7jYmv44yHK4tXzgq2Rq8CKz80ea/m7C2Gy9ajgYnpRnnPC8y/bn5hLQpe2JBE6nXvqc
pgN0Hh+jqx6sWU2RQuoEhnWkDREn9PRPpomcIeciPTqS5N+GEJqdFgLVQU3lfvS8kc6OasQYn/0l
jcbB/95ph1N50Jc9wFgXS4yCFc/x1kVzQjxizqSCmF3mQe180TR/pkaeRhDbPtUV2RKpmvn9APLQ
U1AtvCzKvyESk7Qc7WVj92hPS+hIaEIl3AevJUTbxzUG1rCi/aAnQYfrsMUOSiJYIW47r6Us30a4
MSEmCz0qmxRJkNfcabD2Uttno8EcmkI3O2puUrGEPxvp9GuvHTKrfeBrV7v0yGh/yYZ9TBMFy4Sc
yaXFnLxZm08ED9XTXt4kPuQqSKxjWDT9C4/jBpCLUU4Lo5zrykFUMXy7ciWg5H506LvIgvAJZ7pv
htRnEshet62A43ZpOObZC/4O40iCYYNWyuVwMBio5NoI6mTPhd5MGkv+V4WPo1rH9biHVRwqUrGD
LldZXLoTNUzCIrpOeg2ZW33VtO4jzRDuO7StDMupALlIWU1V/AyMa5rlVZP5yaICJb4OuUNCnO2l
c7IkGFhja/OAIsEXTZSf0VMSOSrS51UyCdK2V9epikgiq+1xzHGjm7E9djZgXOj1rSHGQ6W4V5wS
kB4ioEfpIueoyTExSYuj0q2P1f8wdmbLkSNnln4VWd1DjX1pU+kiIhD7wn27gTEzmQAc++IAHE/f
H7I1PVOlManNVGWVYpIMMgC4+/nP+c5A53xDxHRvtRX3jlV8YbQGCJWl39HhnnwM+hKz3sXT6lsz
eW8c837CG8bJw+BvbcqZkOFU62GayRABlHiA1jwXifHUJxg/pQ0lNy+cez8VjFlFd8EtRudb7DYc
dpB8zQnxyUGsNa2ObnHuiRS6+5pf4LATrnxIGQvtIXp/5oHzw3PNNX3VpyYbv5W5oFKOETUHBOI5
Bjo05uhPXnx7pM7eWnG0xxFhOnBYjJ9tLZNznhYfboT86OFswzc2zXc02oftCe3Dv9V5epcMKGd+
CnJW97O3SOEkHoqCsgLt04pgXfcBa5nIl3FtRtObcBxaacsrIYmfqYk64xAJ/Rx8lkAHtCFlpJDG
tfE4azUlhA5OpL5Nr01aPE+03R8km9vR1X4knUEZ80IMhAaGIpDWH2NjWSfUaORX3b/BMXJOlJpj
RpvcvW0fwLUOeB4ZVQ7mMJzirtzpcwJCEbm3EhZkLbAsxIIfUifDxVQNYoc7hicI4KZtLdwbkAfC
9ksGegCue7Nkf6NRrtuQRHqmpIwzaoTDSl8g03glQp5aYtu37tOvL2A68oo2H2ygfqlT0vIyGA5u
vcgaD0SJ63DuoYMnpM5Cjc3t7EfudYEQVHmHUc73043pMJ0tUurB+h6Vt5QDcSZeWtWw2tJ9dM2y
zqQuzjwMhcx2JkPI7WSqbDu7r5lnw9OkqRiqL6WBE1915aOyRbi0XPC0VMhwjl00INqElFN5IW6N
zUCb2jmqYavGnJFKX+8OhcWTlMpmF9o5MpFnvcaKHioiSXjoOLMxRWxDvP6CvMQ8b+o02v2ibNZa
IdYeX4ptNGv7BHqO7tTM3rQp+2bTSJM9ejOKWPboFLod5hBr1pSvY2foqzMI2HNvTdoT9bKYgkNc
QNHxF14ya65Zkvt7lYyPCSrKzpxp8qLNEDdcqpsHXKIXQXkw27AZ5kDTC6LpGGkgh3pMd1mFgqZl
J99NGBnLiZ0X4P5YJ8mWeYSTBB6xOtUP5lJLMKcWzitq4dZRmeD9n4IArGuzSXNmfuQXVot1bOWQ
7TlExqSHnuxZEzU28TOyaVibbP6TWaS7KMrRSmyj2DZVC7ZNDOdK1yRTlqVkqXOZJNTa3hldnhDV
OIe2KcqnJNDWgXHX9iP3dhd8pJkBB1rEL0HZWiSCjfdBDfrWb+oXCY3/SkoZ9cf37jLkeeyKlzFV
0yNhb8RTQI4xW4wX2/Mff8H8G8f/Cb6hXJtMeWMU+bM0TUKN4GKGyeeZEPO2GjGBmr5FUBLxj4zz
73Wu2BaYksulh68TRiPWfGVErOZsZ98Awh9yo71SNJXeYTBlCz1z5sgMm/Fh0lJPlxeXUlt25HPj
n/wYu0hg1fvcMtzXsUvWSHbRl51Nb5rgJOla97aFrUQnRr1SrWHeArP8KhZSN6op9v+pkFcKwo/p
EsNG8XeoKXQeeppDzQYF32BncPQW6yNrmEH7au7g2qAVu+7nM8z14oVXpl/R+namCYVq9v23lhEt
O/UV8z7mWthwTlXFJnDIrJdSevZ6ysyYm4w3kc1Of/U6sgvmHZUf3V1BLHVjyqgLk8LvQ7fooxWK
YXUq43iLSbVGGRxN5vn2kzvaw9IU3GETk2fNGglJjNq2pE7xwvhEhFb1QEJheGEHCdHIozuU3+95
pMiaTawh7BpRSD4DOLFv+lBQRsJpMZ7st0YyOa2hoK3qwgs2HL8LarOpAHai6iHFAtcltb5rzDSn
HXXQXpLC3AQUQcwCD0GkM3MkD8OUDwFH25Op9x/njFO97Jc9kBfAUqg9+2RgUlCcBL9rS3TASwqm
Rp1+7WmwvCUVfpOhYnGg/TzeF/Ak73Jpl1RZAryJZ+3BiLXhopHf28VTmm+C8px5mMAj1tgz7brs
JhpOwmPkDGEVlzjcNbPYmFbz4M3m69xlV6Ns8u0wNVASl7s0IP5MLxs+uPEn7WOMiaRxio0vHwra
qcPNN0t8j95oGZvcIYHHo6s9pPAIkCbfraCyjnSAhPnQ+28FruzaYKKpl0WzjQr7qy6n5s7rB1J/
nq2F01j2yFbO9CAFO+nhNAbopnWuiztEGJLiFC22kTiiRk17h5aUSHfFA0aQsxH044oDiQ6VcHhS
ln3KOMnsppaJKdDLtRlrxgtJL7nPARzY7kgz/dTt9V8cFcp1bMYqeDoK6r6U+mwwsF/Ixy9N3akT
JoJB/tDq76lN5H9REx1noNew8syVmejF2evnnKNF2m/9LM4OJmA/9kERFXsJq68Q6XAJOIrVWqDt
GAFxOLUZXHX6cBp8nKU9Jx/D1PYj98LexCTfdu7Grx2xoxLCDK3Fyc6ttyXcgJEu9uvzL6Jau/RK
++4E5TvOMaQbkcWeqk7O8JEO9Vy/l8PLOKj0Li6GqzRAXeGFwafK9hl0wvDKzZC1cDMKJjNjujBO
l4tLpB3GqyoyHjMt2YK9oQivobcQuqzbyvbQ2cwGnIi6s4kJICUhKr4FkidIaU/vVjbcwPEeORdR
edADadd6x+cmuuCT6mjmHboTAvyHyARXQVrYWBOW6FlGqaBmMe7meiK3gv4bVN883XiGssntWuRv
reqcI6h+JDj34hrNeME1MoWRt6hvPY5wHi3WnZaV77rJSq4Al59n1uy9o9J4J/rhivqXnUtfVduU
RnFF6Sz94RjAPbRFmaTtSRsBzWHfrNawQKg1ctPHTOTq0IwGbtOpLG/6N3emIAcNT53jiQkRkhRj
No0ER20OyWPbMmG20vHetrXs6MFhOhYOUy6rQ2+0S2pRhUVwSkQNQuIwsMOQ52HGxpBMY3yRUB12
gSTxyuZ7BchGUmVQijHYJhGyfaB/NFnBRKPJpjsR+YeSmP1LSVHsigTAsuyRqhlq8VxYvQp/1ZV0
OfMey1wQlS6DvlgN/QXJIVkXSX1OmAVQssfpuCTKmXUjG4TKLfezNdcnUfjfJzZNdPASDpkDQTde
QEEN+MV6g9WeUgSXYxykye/9QKoREkzY6TL7HMWLYItF7Co11uAlv3UWzD+ZRHaoEGHxnSTszi1x
T+ETMUXOdtxKAEjirn8hdb6Sk4duJ+w7J+imq1wYaHVS4cRjs+5xrpWzEgx//QkHCuqrr5Doafca
jsWzzCvtixLDY9qKn0Fg0niIkwV9ox/fNcVlFuXHzIeVIrvXrsknGpIYecCO+dKJVTAl8dh2qCLe
aOT2uCvYCiuFNb169DTNuU/dCY3E5DfEjJQs0sAt7n+YPeBtI0vmre3jBg9alLlUPDn2NNxsfgK3
GW68e09xi1Bk9BLbowXj2HCuLU/1FRCZbzjhNopA5ofNgt3F7jem3MazprpvCWst2bDXhPjC6zRl
T0NTB0cHAxrpAskc3fPfGNZvVIGnCM79/DYu/6Vqg6NHFMljnEeUObizTtSPT8LSyuOU3l0ipBKr
CuebYSa9W45+do274Vuaz2yMlRaEErnzZFewtGGabDQvNT8w4RxyrTpO+ajeIKKFCLgzUpDIYDY8
JmaAM9/JukMVML6t6n0c1cWZYmIyVh5YsjQGiVgPzqVCuKTJOeaDoGVchBqJkBiXTAwXodFlxZVg
r1p7cZs77APn6XuuZQ6mTWanWr3IhU5wrLU0ORQDkZX0CKSQVbKDOTezuVslBuUAZi/fOIwnuGIt
6H+qqQ9Qc9+iMqe+uYA23XRdtcXxduaUz09d0EtsUuaw8rwa/Z0hjVa+pE4dU/XFQ4b5AEmwpH8V
8WycDWjjKTubKq8KTpI2x/26ycKZHisdaUJq/kE0Y3CywJkTKqFWJ4kfqs5xnyS2Jsxa5VYzSwVA
IJhP3KufheZ6R4FlunBTjV9hdSmi4bGPIvDXEXdsL0dqSezyYzZoySQf20YKGgaGW9UW2lGjQQu3
qefxW+jqa652NhuW+8Lg7fBsAL2UoIYlssw+LRFYY6FfppmhA2+lt7Ey2lM1w/lGzzwWFYUaR+XJ
SjfoFhapT2jXy560Bs2csyf+wPotoJVpl7BY6ylobg2y9JaGzK4loYtfMDnSk/yd64J5LrK/MG21
6bsydLLEW3fy1bdJlwJuQmXglawgg9IEI5OfPhsJvY2cqzv8MIFMrIWRFXso/+CBUuragg4LsuVj
e5mqJwmqb1e46pnjmrZ1CG1tRiYoa8jv5HwB3m/VuBheumbZTBlnGSd1OOJ3h+eCO9y+WqpT+7ky
P2BeEn8xgzuWF2QYv5W7uOdym4zJwx6fNSeve6eoM776pkKYLdQxxY647ILFunE0LA3sk8BEbnVd
T3GXABT0EvWujemjrxa3RU8reoqQWtjYOorYDS3KN489i53e0uAdjDBxfy3pucdAVOrgUPpoP+u/
jkxsC3EKvPgjF1HslYKLjIGL7qKUJQaX64g8slNF9230wUugbx59o3qyIlre9GGKGDj6KOl6/Or6
HKfguRVPPjsUlLyF79IpM9qnhdWdZN2ZD3qFe0P2JJwT/A4cqXlGVUxRUtXZZ+UIpFICAhOnhQ3l
6FC9q+zX29ZK6tR5ODw2FbcJt27GyRhssCs0bmnsU6dKjFsL0P6D0vnd6RN8+xRjFNm3tSVkuW55
49f0mMyPWqrIEyZbZKgB0+B10hUd0TX+CKypyRXfHaMKnVKWcU60MDH8Gw1Qi43Oa58bx1p5WfSc
tO2V51BgY97uUg75CaeYde1qGFqdyEUspjCPjAe2ayLvAcemwDrVOaUU2FfFhHvKElWoekfbRBi5
ds7cuecuzw4DLT1aM1j3LZ1e61odFUXM3wfcYE77wXRQ/ShIVy+kCnBMbHXZO/U0bkTwQ5KkOBuZ
Nmyb9jVtiv4S0SRDw1XEQuMy4M8tXFhV1roP1cKVV2YPVoogmSLE+OBlBEIp90nPMCwC423o+/JO
r2kuziejXeyYd5KSiMfRg0g4T3iWGlTKS5uefGsOGwomvhXLPsZ0j/SSGN/8keGTxjfE66fd98vj
Q+hGc23E2L16mKPgWSrnbki4ULQeLrjZPWRpzGgZINk6Sor4TouLoybyt3LMy29pZB7bHBiOPsX3
RoloUjsBGHVq3JaDyr8GIf1z3Q12dsPTqYQxOTMbvxr9/h8OLN7S1PMIcK6Z5CH+MO+Py4DNUhIC
MKuOHEWzHd0OPAgwONBpbUUVoYRWjfvecPcJtW/hELyqWWcXie+yNv1dK+FMxqkymL3ZVw/m/Wpc
2iZYvzY9O+9zjQkj7LuOlbYpxn/zE/n/VNXiYSRyLd+EQxMEuvdn2F0mA0NUyJJKbx8n07tpAUkS
Bp02wI91NnmIpyzfB40OuVwrtzyq0x0/WhM4AkiW3lwDWkCiMjQnYV8MgSc0ShEZUomG33WUCZSz
9YyHxTpitoMyok3aLi5M5xYPw9I0Wb1SaNARouBfms343Sp4Cihhl2d6Io/+oXes6r4r4vpYWFwH
FMgUJ+ZwHz7myiMnEyYwDTiVoQ8QbiEBx8q9tQX5YQvL2abw7PiSaBOsVB0cTFPo3wY7n/CrYhHN
QTjuU17l0VTm6ddfda2PLve7Q9eQ2WU4et9marpidWZqXQXu3UzexMHEfy5i3FcGLH16UMKe08ip
cCrj4nWzH8I7S9eUf+g3h/nU1rdLOul889AoqIJK4iT+19el9U+sZd5FWHy2CbHQWipx/wjPqtF8
BBJlugZ6dtdbrb+Pl2pIIiRnLSYVEVEodTb9cgdCq9/2Cbd+aVgLVZH8uK1D+WHNqAa89znEZtiQ
/sRzNNtLcv/XCER7nNLJiHBGG92cQCYc38fSfiLDNWxT2SabyZaPDc+M1oJX6lo9zv8Ozl+HO8+e
i/6mm+MODqH/79pO/n+Xr+/ReKQ7OlQ350+Xr9spW8AxXd5sMvJsbardXDeSphdlsYLzmJ0TtFUv
t9mAjgHKt8Px+N/89oN/QuR6DvAyOpJtwzXpPPoTgJzYpD668Yjjrc14+MSwqiPcR9Cd9efFz4Tz
9dzm8uxNrf7aD/MLiQscatP0RWr8hWR48F54yffJrN3dkrID698QsB4BAR5wGzZUqJvE01C3MYYX
a3BRUKI0NuCzJl9Ss/p0Z7K1nk1J1khVgk0PFdlO4qc1njci5ejiy8avC06se5gmInoexQhuoBx+
jpzhQ7a8sGbRbkqb4B9OQDZgsrviEFp1riAdMqZgy6awUWo8WBGBFYlLayaOuXEaepmcgCig0aA5
mCh0HMTcNWn05zx9VzFeWpvI5zoTJHP6wH71E2qSMv7vSF8y9AzS+hkhyqm0z+VNrOhiWkn25yv8
ZTUSJFF4RaR8JiaY8RSgeuchZvsIMgUm76zfEPAYGCfMowmBk3V19m0HJ1MaHI0YF0eVzknAty2U
22cdL5XiBwiLlDJeWSQYgyKAaaUbhMOgdRtwMEt57yfWZxF2LepMEoxv0qHkiWoR9Po6CPXUfSLt
jWUI0ku6FJV2XbHOOhVv+2U3H8f1GWPrmVDYQ2HQ39DFFOGCh3tzfBJAy5OF3XYPqQrXYM9u0Od5
L32MnFiCWgB4Ry8jb+9O6PDCB1VhFt9qU79bDtSZKX3wPfiLItubuBQGQu2ae5zN8k60vmLsM+6d
2f3UqZ/fxEN9Gz2KjNvyxdab91QjcTfREE9AsjnGckzXpsP3NUnxYNutbyZ0jpmTcEeKAXpNuYYz
+9hNBt45E4PuZFybophwdibFlpPoJD1+ta7aQWSvt2STsDFCcp1siACD0zBAlui0Iw0F5DUg9VRF
0u4YsOKmpr6GNab3b5V4dtq62BWSiiikx7DocSrLhtfmB9X8wFFsfvBt8rgqF+IImhlvZPJUAg3f
1zUurVrTo1Nj8n5OqE9bfBcVHd/RBMfRhCqUZrs5HoITOVPtapoks+2xOtRuUFziaC4ug7gXtekd
uej1U19ZACAMi32qm3F59hOaRpkivuRJxtTFMc2DY5jxNUi47DO7fhMGmIexQgqVznp5jAYsUkBB
Xd5Vjt95heWqthfvF6DWJWrHNm8kJCeCW81x8pYM3mPV4QGIlIvtenFT6JnLyC3vboGNUSDFFBOW
ll2e0th+sowxuZlJ8XNQhX/wczZmcV/eemoLUSCTtaPMayaTeic0FziLk5Q7w8AUkQJFOBCjXdLZ
WLwD4LBuRNlOieOCedtF5TqcZ0aTW0aTbuhbww9i/NhuSsQkOo5MijO/hmLA7CJtekTszvW3PiYD
o6TEieZ4d1iZkxpOJQADCATEDSQnCCNFUqFM5aHzkSqmxD2b5hK2wom1dgvzY5SOdQE68qyNuX8s
0xyrVwxaq0js9oD3sq+nAy3wy6XApqIfVL/3fbZCGGdiypHLj8ltKWjAsQcjAcGnmKP0rmyZvkWp
ZZxJo/uOdJk92hDXi+JnJ630kOZavfaj/k5YnMdwZHBAc+cnovDtqcQFTLhyGt5FtfXwHeXRoO7q
yMXOLRyCgnkvTunYq1Umm+le9+OwxzjxCCRDtiK/sDo8Q1js7rpmfphhEvFE7A9aNXMWJmSypM75
DfpRcUmH+p19BRjR1Mk3nh4/tr34mKsKjqP1YS3jMfRaUg1JvSmFyxs2CiAJaUsrxGDkiETIwL+g
kHU2XeqaPUtG09rExDP0Oh8IYFO99o3R3cNoO6mWy7d0E7ERE8ot1V/lWk5ldkgrZrc4FwFpaw5q
VMWyokMk2c2K/sLBJZGGAz95JXAdeg5Icn2ygn1Xo50PNcCn0hWvpVtYodZ4XNGwJFKBXwPQZxKW
Jnq3NuKKLBu/eGqWLstFav3X6++yxv8B6LqsvpbNcSjA7EaZ/R83P2PvK9qwB4GJG4xJRxkpAOt8
JBPSGntiS/duyhbo1/f8j+/Tf8Zf1d1/f/nu73/jz9+rWjFnTPo//fHvT1XB//62fM7//J0/fsbf
d1/V9bP46v7lX7qk39uqq372f/5bf/jKfPd/vLrNZ//5hz+EZZ/26l5+teoBvFPe/3oV/BzL3/zf
fvAvX7++ypOqv37/7Xsly375anFalb/940OHH7//5lEL8T8tsMuX/8fHlp/y99/W89f3JP388yd8
fXb9778Z/l99V2eX5AWm7esQtn/7y/j16yPmX/HLGOyfIOAbsNTZX5VV2ye//+YYf9UBkPm0oRgu
hSgOb25XyeVDtv9XB2XSCAyHT3Mc2/vt//zcf3j//u/7+ZdSFndVWvbd779Z7Pb/eB3pphH4vAjP
53Bnke/9E4F2riZemvDx8SY0AXic2w2GxKcR19O6r/3D2LHGuQXVD5ou7qvuFbBcwjQBz01tcYKC
49KtYuJV2NftQ1xQtNKr6MU0CkCGzB/rpHgkjkFbd5KChuofmEGQydfLt+zBCcbv1CIYR2PS7vkE
Tjji4PW46lhF2Vv45onHfLMHxbseKkwWBG8AwOvmU9uqjQFlcY1Dz6LbflP5+qek2WBt2fhAiYqn
CYFgzEC0VTT4QtgCQmSy0ttA4+ZDqWMuNHnOJRD9NlqUU4/HNG2eo7Vf18PNmyvgGiI9ltSiICJn
D7PkbJV5xSnPWm/lucTz3E6OWCB6ANAARr0a3SlPT8WyC3Bkf6Je3d32eQzhJggW2tAgVnWQsEwG
GWW3k/VGIG9D4Pzo+s5Ps5nlUdZUai/+p2AkmNAlP9lhvfW1ae5GhIM1bBQSEQF97cUNGWVcNU5w
gbK0FgPh16jHWF2aKzxM2JMcCGSNhUCpxmDXGMCyc+0VGM0MIK7bGmI6dqjTzKAXU9/41ubOPrKJ
WH8lYmROZLhoe6Qfkg44ihUskciYFIbAklQZB6oGj/iTMBqX8rnL4n1TTR+2c1CB+8mlhkclybYK
B+ypID3vkufZBMQRwh63hASZsS0i/51cV4IAk7n7PrbuoxFTPMnbzAKYUt3nmfGY0jqCaERaL0Ly
kLSkAss3HsQoWXSrDs4AvYxtICZQE3m3JbOLsZaKTrxPbL4ZCa+ZON3w3hfbfsBP4KX80FNwT80t
akyuNIYQYh8F11So57Yz9xTYxLgUiDxnlThibIax6gTDaaEsQeyNN2NhBySlI8w+TYLFMq7hxHFV
2kxCXOGvEGX68TU2XWsVDLifzPnDTeej3rERXtrU6z7+RkzlTM0fHquR5BxnkrWWNDpLe/xe55KA
tz1LuFL8trNhutrQTJxmusRmdQ3iqt95zrge6xrdxBouidv9nOmVjBx7P/rbTI+jg2Wyl/DSPb4F
ghCifqtnl/6AHG0SaXJdwKnjsJtC94InEtAsxe6BjK+Wx2SWqeKz7A9VEnJDOW84X2Ik7nDyNvyj
Z0O9XUQnfCjBWeKGbyTNQ64OUXiJrNnCxBEenYfYOcuBLMnke9tciVBC6Q8rxZMhm91pi2GYHT5m
dRKf3qvmSQMPu3ub6/YUj/Wl8et13HRQM1ARVl3paIzGURYcwsUYQ3tuePYEoWl4TLMSDRSkr+0n
E8iLlp60OILo8INJXIvfFpdxyuUEjPlCdLsHSgcks1OslOlsXCKIDIo55io5Dq1nbLHhYl2qg3NZ
DmWYeoSxtTP4Fe0aT+dYr42LEPKIzaXbo00yaJ+KUNPhZBiYj7XOeoxGm+M3WRmeeaFuufWhMbL3
kU2QHUsdEz3oPSX9R4bacqd7JQAYiedKs8p6N5plfRStPKYjtdCOk4AjZRC4IbJRxpHApiAZvXkt
V7yTH4FaiJXZkpSPPHUDBZCSSYYcoS9Ymwnwi1nuFxtIxIzPs61POnSiHfVtoZjmG3fxvIH2frAm
Jjwe2WTyqYZPuUOCo65wxxWTsIyQsnyZg4qUjkPn6RKJYko5LNwqLegfI31Ow2DY9+x64EWCEfEj
AEB2/l1Y6nmKxgfDS0GcxhX8ZBQlfvB+OtrXtrU5wxl36JVXy5q+419D3WLHhLQstCfiKKt6eGKk
392MIR7u8roHoeBkJ2cwr1PSwia05A/QPw4nV4RupUg/saXDYukCc2k7tpbBxHNqGMZnepY21LjW
IXNrLWwsn3NyTjzP9gqsbE8VO1bud13DBNluNN+TN1G512h2z4M05L5NhnszaTlGooabrX3OBDhV
z0luutLecCHYK2vBDgywP8BU5z/kOMw4gJt1TMnhNhA26IJiOrlI/QIOBP6kuj80VYBtO7eBfI2k
pGz+DcyXyUyPM5DSQ/9LEOED+EyiwSw4uc/vXBfEEGg9vQ1mssf85O+1rr5hF2o3BWYSf0D77jwr
FC5eHJGBOfZuk4PmHnUEMOo2ek55JkqKT3YC78WhX6C60jhOFDKGSRoxsBw/UriujrYosR3iSaIn
AH/T2t4l8ES8iYlYX3VqXS4SQtZWIO1waq69aNp5wfxT78ZPTbY5hfZGaBTxQzvaN80v7C2YcPpc
Ez+sG++zCAiqE1fc2SqvT4YlzxmU9L3koJrG804bTiJ3APDmAqyjXAUWQ0dwG0L7iTyDDYuzxJSO
ZdhVxqPr9gfQcIiMmBVk2pOBsP2XSsO3UuUM5xmD7w0XMb8ey60slmkm0PjEdDZ2RXJxXMZDKKkZ
WAi1d814fPRq56kiTQvIqa2oDY7sfTvxHO9mKoNBaO2XHl2rN2iW8RcXetTbJ57MO6McewCuXXHK
5n68RQ63gnDmDT0OzifaeUhcw/tULvl6Q+zyvpSfAAwIPmfknDL/SahuCqmZIM7iavXKrsvl7Nuo
rT9g6o/nUg9x328KCrb3o8VrmDgUhUgaYhM0HxPS51qmtsbyh+FpEGN+qPX0UI1ld2aIs8Bse86v
2FnGGfdZWUXXSGf1GXQNm5riAc9IsJtG4zAn5SdMruqgoa2SCOzgryGrxbWEEpgSoJ7H4awMr8cp
kfJ0hViwTur2IidBC1/kcAIa/M/aSvO9kfXIkJkrNyDnHG5/6JnKb2jA7g96TC9PaqvjHOjkjM0u
VCnfrnEyFnb8QbAFSComLSGUpCIvwfKwcTAA8ZQlcWITcYIWazmcrIm65f1Pe4rzax1YHzBapt0w
eeR624Iy2CmG6d6fKWe0twGNE5BZs27bJkq71LGDQ7YRr+2Axz6pbKK/M7A+MTsoj+wPh8hVt7LU
d5FTGJfYC3Ds2WE2Z/lhNDCq++SVV3qCHJ6IaVv3Hk+7gCmeCOzgv79FASXNqxbu4+SOQOYN+6Ga
G4bmDWJyNBIs93I2HZ7AhrVkI9SzoCPYafRjXkDzN4cxf7DbAtx4SUxeqAELvG8TdSC6a2TkJYJh
hMNCHmrrzvOjq8gtGE1O0kjjbtWK6AQsdNwDt4qPWfPDrRrM724dH51SnSuncnb4XQ6VMQ9HnWTx
MbOrqy3HM4eU8tLhE1qGTuBfJMwRa97qDeu/iIRkPA76YMwakvx10sCrnD45XcyXYDQuTVIes9ku
9xWiXu8pkAYWGsxQP+hRhk9Saw+56wrmBnm12XRRA7MmNZIt622MFadrbloaX9Ks6LdVnnbE6In+
trONlGhP7Va3saXoOibvbIj5nbShGupgE7X5Jy9U28vWOzhFVx5n3fzKmcyEQUmKz65VdxI2WUx6
fcqwdlJtFxnyezem/YZodLYZ8OEyW9M2etYY63m023Nf60ezYooNGqAN20bDl9mL66yqDTiMjRy9
Y5ZVXzqRm7l4HQMaO/yyhzXZ4RE2WsnY2FpPin1WJbQXgkegSOblGDEBHkkafzPlQpIiak+Oqw4T
o2Fobz1eQ/2jSnv89oMzbC1E3amYiBcVVRX28bSz28Baxwjhq8Flt4T8FdcwexaUX485PsiRNpTi
6YEG69iUEkVYd6EMszo6bB9ad5vO9KkUFTgShcOkz6d5a7W7XiFsm0uHkNSwoM6cYypsBSseDF+S
HJw2NF/sR/Ntzs+XDMSXRjs7Ni6U8ilq9oOGKVBLU3wb0Xhpe5yDaf5S1Q2+m4CRpUG5Z9MCcsvN
ud9XGuhN0Vnk7CToW7vVsdP1Qn3mN0E3QoOyw5EJVUbydMKGsonx7GHT06eNIreyEqVFKckILaSL
/G85mNP16Kj7qEaOiQl94iJ+iVqjgVmvnoOutkMg4SA/JsBqQIpFWGXuAdDZXVAiL2tkXc11vFBv
F0vS0CLXiLp99Mo7xbnM0gJ33dVSME3BT57O8005frOb0M95HdnZG4hge8nwOCMeW00A2aUlB+v2
03evKZMDcHHOQ6V9lJI0vW+cdBU9FWKMl0PkSUbGugoUKVYIApq5rxx2ye0C3nYWHDYOXtxCxgb7
AQcSo/pAtyWDapMScxameRSdVGE99swerxpl6ZwTf9rPNnvEzVhX9moc4W4nkDx1K75EmVBE4rrQ
2BWCGh27FM+SzBV2TM8m4snes2sRwHkF0wwvsikZiOZEDdaWCnZTTvMeiv8Uek2+lgtyN5vcT40n
WAzfeu25+MDG0f6K3gV2yClnGjryM8isKdbOYK9LjMCYhVVzsGcdQr/3HtDXYRmFxpsZvdR69i2n
zmU1L0f/5CvN+e94HEME6vu5Z2X34hZUCeM2YogBHILuyNhCWc680uLUIsha3CuXR3HKDMWqom3b
N5+OZn+0ebZ1mmiXgqqw+mYbmAbJ4CXQqQb1vVPWTypoT3XC56lpYKXR6aR3ifb9F3NnsuSosmbr
J+IYOI3DVEJCUoSi7zImWGZEBj04rQNPXx/71r1WNTiDOyizmmw7Z1vuzAw1zu/rX+tbXFOBKsot
+lpQv5MY/KX+ILOU+34AOUuP05vvF+BASBb1yfpIt4m7LxJ9P7G4ws/LNZR1BY4TrUKF0SdsZHAp
aFU4+7OMbK95aEHo7eyJcvUptr+UpXCiUgClPXJDhOs1NEeBQxEX1a5gmNpjlpF+2UR2U7eHIM7v
Z5xdBRplabT1aUoRJDB7viSrgkEKB6MKfget8Yu9/cxpVHxPLoCGqs2u6eahQ5m+xcnzEhv+iaXD
XT+o6TRK+NSTRsk2usjKxsjtk98Arjoc38XHTCvc0caA2sYgTHN/ujFW9btX5L0mEp+7Rhj5DWBs
aALNKzTb7yRgnLcTdPgsbZddYih+PLd5SSl1oLEdeaY1UEcyXe4twY2TKDZEGTXhEO+AdRsVGXWD
lgsoOoBISjSUjAIFpOce5l4t3ufOuXfz1DxgTH/AYcKFovtdpwsoATDn/DXIamdexwRLANTyfxcY
MU++zX5gtSITqZxQ21gCwXLDsknivRwe5q0KBAzHBpXDDwbHJ+VazZKR4vFMS47e6q3BthhNbk4Z
gGx/6FYh6ZszKALM6dQGH7f5YoIF1ANHHc0XO4vJmsotlpJJQK+SO32zY+ovPTPrHrvWZ4FBK2Kn
c457X568kbjjeHTiVR+M2F72Tc0UsLJpimHmYTiofwmrvJcuG4A12ZLcNSUNGJUYXFgK1s4hyLT1
f+KqjcncB/7oZpioUqfP/LyYJN09NjWw6DKSIw6kLg7c8tCMF7DzKlMUcInluWMnNrZHiOTpfi3n
57nw/nTmaB3cHEK9L4y9Wfa/Ekjqjl3eTHXybYPxIj+JzMFOrUClQYb7EazwoSua8Kp0UB+Cnoel
8rubqW/e3DYr9rNcbpCSnjazKYcScUmXN8zp4fhWgYSt0VpTpNb00CWYxP/5FSCMcmKAeicSqw1N
k1s4dLjRVSzG4/iQakALpQXeQ8x8gdhmvPojCsvEM59pu1cXhv5rSwzkvDj909qv42s5bh3EzUbb
o42ZbMjA7umw4ggFl9fqy9SMN1lAM2NictsczV7gHPLvvSHffFjJZ+e4R513b7IovopV3NHWuFfT
77LMCjpSwA6Wtpp2QX3HRMEJ4lEDQybzdahdvEFuwV3F+UwLt4AKld+x/quObgxwb23cP60h/lC5
CdcbuxE0EHdfWr/69rNom/OU5GTMezjNAS5ilwMa7zANRhXGoXirNHHnKqppVZZEBJk2WlZ0aERe
mzwMmGIZCogcrGLCh7WFSLueZ3xNQ40YsIzuBq8q3hLNtnqZMuxSW218ms63KbgbhFU4ZkOWbJyz
LFp8YJxzuz1CnfTAhgpUXBKfPOuu93mO+dSwYORV9tFw8ncO2pD1UnJdLeOBbp/0RlPIcJy37pRl
nX/mzLhZjESfq2I+lhoPrJg423oAvQbiDcT3rVWnJFTP5+Jhhl8Ro/hhYM1iKm3VM3nmmM5RIz0z
dyCnmF9Fa/fktbC7yVYhRJA9MyY/BSSIPuMwaQGG4g7S+064tl5EiVp16Y0zS2ojxEiU7uGXAxvl
nD/CmAgNZQ/7wcWmCAJ/163ZHFl+F+KLAedIJwqo4BNPsBMpbyar+Z2G4DSUiSa8OhLlDpzmhiKx
U9oy1XnYpI6l6w07wmVKT/lDk88crPzG/Mk8ILqhPErkLmccltvJ9d+dVfbhmOk1KhLmoNFD1uQ5
Cu+SlLjZkN11+ve86Igpsb/EYoU5uatBO3nFDbfdR4UraT+s9WfdLumtZSbkF4a/uHcHq+EpU8J6
lgPp3YDkdc4FrCTL7bvWoRWSQL9v/G50YoYWoArC4UflAJ4p2/59LKaf3pkR2IfiLkf1oSy8+3Qb
2MmsCE91peShmIEJgXZF+euqI8M55QeDBgq3dT60kp972xuXPboSFdksTXHtdAPvVr7MPxp81IMo
yLVl04WHxJ2oHX2Msz5sA0Mg6cO80Rbylqyai9mAcFrz/IgRqgunbObhvKoH9O1na5x5jKkak4Zr
0O4SzNCcsEqeqPW5yKWaXrmNnBIbxmkmwOJpmf9sFqekWJ7GXjPWmvkPHxG1F30HlzrWR86fBUpC
cmIFku18k9WlYZtQ18gkDzzeTv4CbD5FIgsV2EDumG0TjnOa7TPScTXFTGhZ/L85dT5No7lNfQWm
BceDn43Gvi+M79WrHyrJwzKxUD78dUIzrQhxqasPzHknG/fk1vXLTJhojzm7PCzuTdP2MQBDNg9N
WYb1s1GPCOw+ER4ejvaUvQnvCF4/C81qMI5VsYA6k8kQ+ZjxaAogqLyKIkyQGHYmeCKg6eU1mX7L
1i/COpshpuU3fPuaA9ADY9/l07SvyOtsJWQtBSwjY1vQJpGMR/NEqTnB9BW3BD2Su4zvJQ7d8lJg
8gFa5Z68nljI9vHgxlKp+yGgcGmoq6spquKajxgGrbHpwHou4CeD4LigDxJDZErJ2U4HogJaPxaK
XusSqnWBfycbrsq2p6ibBR7R+MXljCKoy0fXSb7slOg6CmBBzCsWkTTKFyLyGgGVkcGc86chLjlW
dL3luIH1AmcPTobXTbvK37b9g3NJM1IpY5/w1UdQAsbCkJ42MZVW3jdKucC0nIY9yNZ6gmuV96ug
Yqx88iyQKf0ETjbLq6grNGK7vmUegN9vocGOzQLEz4qfeIW7Y0Up7Z58K/j1AP661TyBw4cWPmWf
AI3ro59resnpgooNSmncN+4WZE+8ex54zIidd5Mki7/zk8CKOLnhB/nle80WX2g6WAaRfZWOppGk
gOABb+c+noY0HH06B6cJUZ1WgzvqGmO0mJ4oZLQO1Q26xMIWhZYcsq3royjtZxBnJ2g2Evc8hHRV
nYtAfwoveQ9UOx/S7t0KcM+wEvM4YvmvhXpcEu89G5HYSgVwYJH+XZ8xh4Kv2/XM8hAqyXaB46bP
twz2bNGfyx6UZiMYBNoBLIpIR9CtOnhyhTyVJWsTy+A/hi5JGBZAIbHekuOG20rqc83CWCSPic8t
rTa6NbSG9in9YzoJqsya0WzlYGNRVIDvTHdhKSL+wLHLdS0PU8FnhDbMo79h79s8hf8OYLFZ61dn
mQrks60wpny3sqm9OcNhgNJPfDupaHjy1k4e/VsL7FU/oC6tPUtKDN9Pg2HAvK1hhBo8RFbtjUfK
3A8j7z2PuSzKalYes7Df8BLa7pZqVJvH731qyhhtzaTcRcgnPUwe12PCCewBiCbmwQPkJ6L+L8HA
CsvU5XhDaIICvnYhKJ7VnyYOoXj1h0tmsXpqeiBBbF+q0Da7V38eXqxFwH1qAY6limCAGRsLupSI
OEjoMdD23Uq4OuQmns4H6pv2NvIMBU0snCouG+hUQIy7d+Vii63JwTGiXRQT+tyInelPy1HzWdRe
9TvPnK/Wa2tkd75uqfQ+fWWRcAVtRA0Nk1rLR6VT7KcoVrBDLV2fO1LRhJMRjIecRRKDu3qW6dwe
5kQ/oM/fykRccZ/d9C74miaO0UFTN426IDnQ3PlJAPtaNH/WMSraqT5WnXxPq+GOEtMuIj78SdHO
Dz85EfpZPMOXJGloT08LS80T1c4/ZTffiBjJqpYfNvvLOO4ey3m8pZNMn4pRP9VLfmtYC0/aEdv7
2N0UXn2u4hSWpKu5CAcK33Nvv5vxVr7RKYD1PK423bbeHHu1bPGlkXijFMLUJMcETp2FapLRYtXu
eCqyephX1ooJzli9MCsS7ltQKPFg0Y4RHHMQdTdeh5dYWSEVQZRQ+xtrgPrCEFbjFUofvVJ9QAbU
jN97h66M1bTfM/CujqKLlJ7T+9KOuW8tKREMSiTUrIabinlkWNbvZtkSBIKlGYvCd4zQCYUIdrun
W5jKJVV+DWt/gfUVh/08/pSD0SEAMJQEsng1ZSvOdfxcZ4CWC/dv5QZkwEX2TpyzohDOaujz3AgR
GwFa8+BjTOt4BBltfG8PRRG2OQagKnM+psaxDp7Vo91yaEzBN8zgswZTzM3R/eoGWMpZun7g13e2
XDw3jdSXXAxyb7fa5mNi4pWVMpAwDyCI4hIdIGa2v/MmRjwoX7YHHKI4tLnMc5yIQyGkU0oOv2qn
DQjGI3nmGysm1c9ghpeIDD84I3mLJIfDQWW0rJZfGKSPVtoFkfB89P/Kj3ov4cyrKX8wiAuFln7r
qFpAcPLuVVo/OuP47niM3kq0OnKaPN+PvbiUScwk5BhX2qkpVefbOORgQpr07GWSOZzsJGsgir1W
93merSpMSJB1DRAIz8o0mNeKsDfaQhGI96Isf4yc6MWKgbZqPvSYbt4ublB9u1x7hqyGZGGH93Mn
TGYMoBM+ksG3WRcmCv45B1JZS7Tv9ptQFdUvHTdNrxN3Fu703FDYytfqS8nhdgioOsL3bR4XV7p0
I3KLArLLFgtP0GEcTCq74/E8GfF97ftvKWMVxF0S68F6gL/k7t1++Kqr7MN2kyCiMAVBgnwwXXU7
8+y1zrw3q7EKfa7V9CmqEB7/vbQ8ygfK/NKJBD8IzSiqgPjYL8eBHsRD4EsJ14k2II0BdSLEGjf0
71Tn0azwdPYtQk3YpgCZh1nDC0BeGrNzMqwW0BYhDlUtf8gFpxsZmbewKh/U7IS6UrADwf4ia2Kh
Szh06DmuSIdS9MUwO0PLnFP/S47eZXbZzunATw9ULQHzNNnFb80VN5aewAUg29KrzdLNNW9knJyX
xOJCYvNzTFruO4gYPBMLqty5EniESfaWkX9rCdvFWj38jOXwMfPZgU/P6+wEFZA5R4147NbfhTIH
aHNbIZzkuueRzAk9rJboJNvE6bdHSkLq2ofuUzRHSMasyQsu7qBT1xM9ZAoP+p6TtThUKFIHz02c
yBiL954mALoCwPrNEEfHeuK5w+FzENylaV2gKygj9J6Rizwz9xDvLHXkGw5/MwV2ze4YYcs/nSEx
2xC03rlsg1GPBUsHV73BQ4r3mrCSw8nEz29TJOEVz7B1ZyjdDQEnGFfQYWYdCT/+JY6lVO/LgAwU
DAxhM6++tQzidk7sp9W0TNQOusdqMymhPnE8gyRCWKSsU+X+c9HWTjjjJ2BJyEwGAySMPVL5QXo/
9JKQMIDCrk/5YKU9xLkihSeELyikua8PSVz2rGb4UC6WtWssmGxr6m9duijljoyfPVaWkCZrLI0k
wY0aKWhGYeietKP7EC4i4049/EjV3tfeQFFRt45Iiusp76qe7xHd06aMapHQGTmjWVZWfbbYU188
w7qzZvGWAeTHFhQfF2P64p2NHNz57Ky3142Ou2n8TVP1kR63MTDCqQD36UugnH3+2VrWHWwZsQcE
bO5YyZc03UVdpS8NG7QBq88hGJ0PVjtPeAZoNB6tZx2/oLQRhgy+LXGWVy81zuZiG8+80afCUG+1
0t/rRPvJCN5ScJsULWv3dsBMhP2rOsj8HQLYsnN8Xkc+GQxHHbTq2b7tbRbugs3rrtlwG05qRK3d
qSNp5wfMz1dD5cyfjeTj532bPYvNJqjx203xlUToUG/XqbHljuK8tsHihaPE4cSXkHv6Aej3FiNI
61DgmNpZioBKYzvY0axvg7MRO0b93qy0lzpsGNYZ107ls491uQSn6/eUgMSqKgxyFn/1bjVv83Zg
hW6/DnHSHnvDuhZ+/7flFAZLKLlyZi3dgqPxGGfpT756UVlI7L7xcMyn4YWblNtji3VxB3i52g+s
a4y+uZMm0qbQ0n7RgB8HL2UtJm4rHOjofv1va+q8g+snEA2d6kbRKDJXtEuUE+RxUx1TSmXogeFL
E8C5J7ohQkcGyd5xkVSDmcm2sQF0YwvkHhr0SUh6bYzYx6VTqY6S3RX05OCzsJLv3JZvGlMVPMN3
FytP4n2vhQKsA480FcYlB3h/dhv1SvX8F0aR+WZac6AytvMFfu0Zu+AlJqa7y9b6qZxceXYyh+En
TYc9HzqOE84YV7y5GwNxUKRuKeoAcMFmzbHs6rkI5m/0VCMyHPtakiEgTed/Lw3kihUpGqfORPh6
mi95UiWRkYx/ZgNVHKn52m1vEIcfefOJtL0/zmLn2WUZiQZTWIGzMdsOoY7O1YPpD83JaBhK1fQ0
Gng62LcDLrPwYdcVuYTJCy7zmN8ISMGs4Wn9VlgNWW9F/WbLgE/Hce8mWOX4fjcUD++spD/7FBHt
FPRve6UhrtNnGptwAkqvCJd82k5CJEXLGb71L+qLgz3tkrCTrFhC8GypDGO8UC1zBvwZWGeJj+Zd
C0WBMoERSlrVoyw48zWPW8u0GBnzZYkAWTA9TcMrYJiZiaYgsV8QrU7QCuOqNsIyAyld8j3pOsFS
UvVPIqdLIPUSSN3BuNWaSlgWfOJYaN3T131TKnZpgeCPqjSlJgOXsFjiL1+vZTt9zIJ1SY0bbLdV
3e/KESP71FIz0FWcijBEwM8FX66DkbCAvlZBeufCrgeQxRSAec0vc8IAYq59ZMuGLvOEZjao5XsM
4qhwMxG7lkCcZ/KCCH7fkJu1V1Lsh5a1h2+39e2kJ+WpL08SuDAGsK25h3NqkByvMDrvWF0e6dNA
cmhwjlSxvd6lFQ4mCbC4oB1Ids0Z/jqvTv88TfldziQAeCCjtcMNK0Ab5yxhfLFdLkxOl35jzHmv
pLjDj07/d+wVe1OUVBNjyahMLJN+EEf1AL23DqwzcGbyPYFX07eD5ykwL3P2bkGpYamGGiDJB8fT
dPQbIvgN/FHuSFDGpu41BjFKn/ipkIhx1dycUp5XVF+lACBjH5A0e38+2dlB0q8B0T/4Uy76ms2o
hK3AHZ+pV3dKG474mKTL2nyk9raWTNwzKaODqBGMHZk1+1LP7ws+gDNbHM9iPzXyBj0Oi0k24kUt
77FOPzBA4B1AZ7UopgvdoY2Mqj+w00xvdUY/p1RntaBGYCnLjeAJAECSbn6Gkc9dzrB3TsBVOiYe
MwcixTEb6EufRgiXWZwdsA8C4xQS9N98xYz+oEwCFQueGPwsDA7k627ymO1Jq7hPk3444KKlKoQ7
LLHr9mWy2jSyxx53FVVbirYH7ro+7QxViEuXCYs0MXFUNKGVrW6R4AhmCbw9KYdLa4x0gQJAgq5E
rGjRcCvr+K9XeE9cGZjpgTlanExl7T6VK+Y7DEgMeaQvIGWdB908VsErQh7r/MVkAcPjw4hdcY9S
yDBHBxZNoc5fKku+Oo1zFlvEztMozMUwjntC8FHd5/RGsnGGZ4Rnq6L7in+N3kletHcBQFiaK4Pz
7pjFT1nObwQ1q70xjvTogcU4FIGVXPDDPq+2wSWcV9vtsDLPlKl1ILIQcbmQNVAR08qhvdRC1waK
5qTa3wVNRW1WDZRaegYrzM6jZsvm41aKo6nJN4NkZf9N54MaPLmn7vmYdyvdoLjMQ8xJZwHG/tZc
IAXzkDJBd9hyXJ8YftcnusN30LGgpAr+UcmFXsLtPUnRPZJYj0fh6us8UhdH9w2/gRFY3Am44aLW
zqHRc70cx+mc+epP1dFyJbHyaR3gM6MOBD0DO3eHZzKh1r3yxyaayUTvs49g7KGAwzyM7fQd+hqM
k6r8ZXndDTvGt9LBW1IXyx85ScJOZZSsw7Xj8Wbjil0oJORxeIbgwbA0QsZn0xjHkvpEGQD8mrmb
ZF7wOuTJ41QvbDV71Jex9L5pfYB1ZFOc2fqfrZ5wHlaKlR4CpsaxrsjRXTqyuaNjkObOj+sw3DqQ
ZB3khRi2NupQVUQAU64clTMXqDMWbvzY7Gg4UPuURF9NSxGtiLnBbRDuNwLB2vwhsbJfegzNreO/
SDd5Wp1MhfHcBSFP+Y/ZkOktEftjK7rh3BX29iDaVh4EhHbu96CN5RCrHHN3QVAlNcR70PJjGTEe
WBuirsr6B1huXmRTk7QrgAdyt8E6NfZfYtRXD78RpjyMBwX5MZH147E3Pb5njKvcC+rQtpDEk/Kq
yxJJgpziofO5DoF0fTeabcXE6kanzq+550trSJMHlOeFhdXNl2FtfuLcjmnbRfnJlUFnMrvOve1Z
5Q0R+YZ+PohAA0cWPrEI2ejCN/5RkKAn5My507JdS5WByui75o7A4EYmy3cL7LUIKZXbrVPKv74T
1yiDoDbh1ZHqninH9Lr0fdDOhTPjfjRtoGNi+OuU2WcMS/rYTdDvxXROANwCa3CwzHLL2aoDsE30
l+Csq2y9SbDthvaEuWt+CFI+jUWNYkf/ib8zNx5syXeKbBncTgtxcJ97WHTreHpM2oL8aV6BBhsz
PyLW1TkuyGfl85Ss8Az0DqZoKzav5HipY0fOYNVCNtnmoRQFxZy+l7Q44cDefqJ/lqklVryMK+1c
OsXJsORzpXlCK1U8LZLhq1623sEkJb3Yo0FNl8wdMXPh1vfB6rEd3bTUwzJbLDmcpwEC0WJvPFro
H9wJTFptjArUh5F+bsCaqjNukya45DnJUSunSq0hEMAONjm7E4QnYmLpdJ374XeSZU9G2ZtnImuH
ddudNCmFTpzWNJumTKzo1WgZS3FmNntWTTWcEhL6QRZtWumBfBwOJjb0FGY2UKISKKIeN5ZZtvtG
ZXeeEdMBEaRfYAxYfUUl6I8QuYkWNOevWAHdtn6KyFj+Nk0HkWjiKpUtexciXWhtXXC26MWdmMmL
iiS44CO7bR020I1NUnOVTz1oylkEdM0265scyAj7U/GTBczytcUpFWwWHyFe2nVNzmUSdQBmjbfY
wvkQb2ge3ZTmJc7YupQ8lJaWt4RtdQfYBvpXmrFXM8U9GJkeyw2lrEKNTBgmSopjnedYgsfvWryI
0wXTHuAJu8pCpQjEkZK4FoSMac54EzYYuwrpwscuaHmAGRm7QTfJW5m51V3ZOB9MZ5xRDIEXpiX9
CJhsYD0+n1g7An/2pzLiznzAJP3dq9KKDBaGycoQnmavOCZrvrQuF9+adRAWUi5KK9HaermkklpR
IaisqVCU+bz8mGT5dn5rP4HxUdyOv1PNo8eusciYDVdcCl6+esPkkUbyE+KOd5uuwOoNH8V64ckQ
j2RQV2Pzr1kTps9qBz3026BhrAvkQRdETcDfR80ws6LzYFZNxi/qeendXc+BwYqu32QSskqnXtQQ
MeXWUE228OClVpgYdPcOs3EQAg+SCR+aytXIo3KRBUsGRIYxPRncD11m3mENfmaIQleBx9Xs8HIU
aWVFyoPQ/Uag+tLy3E1mkPGjsf7xZA3PM/1Wm7xejSVq+97aqCRr27+R70AlbY6BG3wq368u/yMZ
vX8bv/tvub5/+6v+F4b0LElK7t+n9O6y5G/3XzN6//z6/wzpuf/a+AV24CMDCVgS1v8N6Zn/sjxP
sGAPTIfskOv5QCb+M6Un7H+5wjWBn/P4MX3+6/+X0rOsf3kBhHOgFEICaZD+/09Kj00/gcP/lvYE
pMk1DgILGT2PGzQpQvVfECwrkI1kVM0hM4A6GuhqTTIuG2EQFwCi1NohR3riFx3U1AhaUsHQpyZA
zdVft2qeGr/GLE35CGeScV+dgp6Ubkwc2Fnj7k7F6CHzGdpwdkm1txyGhlJBrjDa3afZaIYmlehG
R27a8sV609oSRLW9OQ1Mpt/hVmgm+bHNsUDisKJxp7ODL8/vqTyJL70iALTSJiMblTxqjwPGDrLi
VHd4zYr+1aKy1zTbKHWxThED7B7ynjqGNJXg75zKIFxjurvcaNTBbNqWVH3enQo9AzvJP1rSB2fW
JjFVOaSEEvuVm1J940p+di9zNSPie9Kv1gVSsHUpdHnTMkRBlDPzU2IZJD3M9NSmGqF+Aa9pDLB7
LCrFxuaNBxhOkSKldA3RFzncJMye1O7OxY98cFlXDTyDjgovOUE00NOG8dcB38+GvCwehqp74FTY
SpDjX40VnNnz5xdsKvskB7c64meinqQ4Tqb3rFo/j9LAYx80jHlYMjJfuxjFAvvXCxEX++8MylCT
aAJth/TbOtV8yNQ3HTxErDnKHxaCSH0XM6uKX6WlDUpaKYZvR5vFaOV/yGksjnnCtiBwqZpzW2YN
FjtHmSRROjndUyD0iy3r4TQvsLtZtx6UH4CAnibnqJMx/bWW6X1KD/Valwgm2MzCpnDacKzHP45Z
sSvqxbcf0yzHwOXcNQpLtL2Qz3EOkrVt5C1Nd8jTpNl1hPdCGznyBb/fi+ORkPQrDUdITagoluNA
eZ27u5xjU6SLjHRXsmRyXZY8QwdddQFLYHnTfuxmeU2r14K5jg+HY4Z5blLK0kjAiZV3Gt3+Giwq
PpalX19i7tFH0xeorTlbXNOn0IuvtQDmC0ZNMSSrgCkgK1nHUW84XwyJrKSmmZUhtaEUgCQnp9Ai
AkN40A4EYxnFbOwvuljS81KyamGbzLRJSfxS37XbdKGna50XaWgUIxdPf/o20/KnnYy/feXKu6Cg
rml0pA1i1rcPrewvs2BTkPssnAdx5dVP5HIZcuxMqV7FG9oPm7Y5DQFvOH9sMnGzG6c/cWm/JB6o
MkcROKKOhgIetAyGKgss3Dr/TUwzOQkVjKcVPK27ksmwO1hbUC7u2M8e+qAywYqzmDKhuNwVVfyx
4No8JRsxFJwQJT0JeJCO0tbCzOit7nxmkOyI17mN3DR/kboJC7crQjumWStXNLj2TQoNZaaGzlxy
dSHSBcSwLe9sbz0ViAIyhwab3lWt90RySpyF2byJhN9dBfzBWZneBc2U3mEyZQucY5CRVkFUY0wj
C/0M5BH1n92Kf1MOX/H44OaCykVcALZMVDhr2d2gurdBBdu3A7nlSjnSpX3lBksnXprjnBxI6AZG
e+nxw8esJW/EJ8WP622Xu5hME1Q0kfINt3OYgZBIWbMb7GUS4pY7rwVarNwEE73+wgUw7EZ4hHja
krfSRnkfYjhC8YNM1uXSSecWvJqKRoqETlVr/yqMFm1XsrEAnMcfNca3lckuUmXNE8g5hQhv3QXW
WPySpspDDSS0woyqVHkB2tLsAk+gIiaKpPYihE+JFx01M4XYkBSbnYjMIfjq7eFxrvikArrVp25a
IXXxIzSjFgeqh9O941lGKAMCL8gGBxZt+sGvE/M5MDbceQZZfG7zk5EH17wsnOvamcCczeGcbAt+
XC3+8+IM/nMabN/bPnjA8SIffHh/KEcs7pYiCIO4e1jbuXgKUG8euuwtKx4tsqQPOhjU46PC0fOo
m0vC0+6s4US3HaGRcSweU7PV9PrYZuSTBFydbnj85x94VXB2wLDZ8WTwuIfcV3qgSMGeoPJsSTXK
KAlSj8eETfRZ23glINQ199D6DuDf29camwKBrvm2kdCoACWmW8krjwktP8c1OM05KUdOV70o+6KC
3xxe3R1L8dQcZ/hC7P+UM6EcFd2zUQw8+7LSPRsYqTsxfqqEZb83wGFFNcjb2T55Nds8btTh4qwv
1po+d3z3T2rFFhcHDSexTbY18wr/rbc4jx01Q4/jrX6x0Qxnmf4qQD/iqD6DNsI+htvtKDVgnALZ
+LisfRtZBnCrUsoeF+dghT1Qj11W0Ew4jRtcGEThDX6G/gROv7wOG2y3i5sAMb69zAV1jx7rKOgm
qGRNAF6ZVGx/wCbeP6y+dg91cVcWqXiALZUivLlP7YIi2jS2zdZt5A5WgnyZGq6hQ/zpaVhaZjd/
TAm7WWM8d3lAN3gR/DQQnSPdUimDHP7t5IWIUnRKLksk4n0Ln2uhxocyt60XTJPYYNqnNkeDzDLP
fmitp0F0dJI7Ny2+zRdYuu9a87de2lpHnTjOeK9fBowS1IdY3h9IxLAbdfDDg+0Cmc68Ra1L2YHE
l3iSGo0NFJMHnSsa2uk0NeTC4yWzQplyZSHBPIJGpOmFsFmUC/7X6sR8BeeS1q/6zu4det0XdVk9
h3ucg6pLjCRaFi7mnAmSc4L8wwxevcgErYF9dcvOpLx2imqxTAonDKzy28uL0Nnqx4hZfiCidQwk
ogE9z12176Ah4i+9dzPqiFfkAgpnOBv6PuC9RxtxuWC7Di71vbAW6qZW85eT8xiey19a08dRuN5f
0xvGm3V87I04uQXP1h9njem9Gl2cS4mLiSujIbl0xDkWI69GQxtJlZ2dprJO9Hc90wzoP6jh0rgk
iNsFLlFRhVVaP9dB91fHFiAqScqb7DlvvoNGj2XeI0Gf/tPcYmPHtfm+LBNui1m8alPB5HVEd19v
26gW/YYm8ODRKekwBbNoUWESlpVxLsBDUU50gn+aR0MgOFVVdgzW+QLSfN97c7xbfmAnFYcgYEOz
sH5Q88VK2mhMwHdZCSCF1vtUg3HfB6bxofPUOeIR48Ptmme3Lz3YetRm2IXBFyKtCLrwjCjh7sOX
v8xJ/cBt7EXFY4V5J3SWmCpNyWeE0eOpt4xXO+hH+gJbNC0TKbxKj4mz4JerqbHeVCTXfpjq/nUO
PHbRAX3BPkZTdFDrT6MDXm4zOcCH+dXTtyqr78HsrCO4s/5YARAly9CP12KwvH2Ts1F2VBQbK7Iw
i51Dp/oTU/Ydiiabllgz4NrPtYFij57iAkacyEJ2orzYc87ohpcSdXf1UBYN58iqe+/zgL5P4+kB
I30DYOJQJUjTcSLZua3ODUlGbvxVmkUFjUv0oFxnJKVjHJBeWvH67Fj5snShsWdJIrACfoRlDI6F
Cpb7OScyQqDxwglOsBoBfRx9fcEuQy9QMsAkbCHQ4HLo9kkFZymgbYXVprlZymoGpnBagJDiRcFC
AHV7zPLXfCyjLIBm9R9Mnddy4zq0bb+IVWAGX60cLTnbLyx37zYJRjCHrz+DrlP33BeVttvbliUS
WFhrzjFD4oBK3ZXXMSwuNOne1GSATqtLOiQl6jblf2OFBBql2lMSkBnLIpg/GZ9G0X51jigOo9m/
tbmgrvIqBi6+Va19a7onTkDxQ14ucQMEGVC5MC8OgRoLPFsc8z4LMzsHjp8+RgmQhKwMiJiVdPVm
MelVbxQ7DGSIs9r5NIv0qTXh6sVTnZBDhRwzCMA+F8mIRthdPn+zPs15vCy6OIqs1P/QZnRLBXEo
juV9sKaZAO3oJegYyGevqWsmuui8adOs7+hpNhGId7oW45uNPAG6iLuVrblIwkzMKTYS48ohem76
1gnNFM8mNqgizgqlKhfU6NCopMGYyfEjN8z93KfE9eIjXpU4UPCRceWBgWVKhCLEVoj/nd5TR79r
rY3b6XqtBn4CPcJNkDNMyuvx7DNAfwgjdNhtgn5mqtB0O631JtArr4EU74cAa2LTUZ4W6mq5+lWq
ptrm2CqPMUlGGO00UOHl8yPHkTU3GdYWeeJT5j+BP/sgL48yXENRIM5y5wH3x6pwR/BWrq1Y72pv
eGy8I4O2Q1Oi9s/q/pVeLH6VwbTXhl/+IJA7LXCpDMvQWgeLwli/64IWpEoUOTgtPpDIz3GpZ/Gt
8cA3wQpD9kEcYkZU4graicvEnqMf0nZq6bz4GazmNkx2vq/lziXTArlrkG66SqAfWt6+CDgXEngO
fjVEPcC1zSVVLvuEpv3X669REIVLV70i5HRbSfde8lnhMCoY8UXTmQ5lSso4Y3wyaLyWhqZgirvq
g4rUjaplRr4IhKZaX7hn243BPkTorHtop2l8GerwPxMyqUnvEg8D4IgEIzFt4GzPWla8uBjx18js
m+fObuq1DIDHeHQSIIFACUu8egFzEWxlNxdhjE9Ftq1gC7BHkl1YRWHMarWMuihyHWH068qhb5cT
FrwlGjrcp6p7yrT9z3BUuWh/n30OHCiGdtUwiWtVIkTQzWMcOf7O7X21BZb3Kmz9ntSu+QbNGeF1
ZVE4NRmVVmKRCFDj2Fr7Tfjj5LxjDoKaOTQpcnAb6xars4WxG3QQWm326dgKLjjiH3EhRoBLcVlh
0jT9jn44gbq6c8yd43eIDoYdG0l/czyvP8iGlkXjNhDKfGJUAVM8RlH8YhRueJQp5gttM9YKBDFA
Np6P1lE+NhJmYGJy12wt2aqCfX3CLyjguKNG87OSMSHTZ68GH8k5ypyruw6IIRjEfHUq4Ry8DrW7
m9A3HBp3wfjlp9h06o23dJbzqckgnZCa2FP5zk0PfKdvnjh6rKucfEyIsyQMEXrwwHIsDgMyqxQx
BQIRsjt7kbVPkZ0Jpoqi31r11rTMPwwl+RMSTGoZOxY1NqHnY/jkGgKFf49CH0beTfTyvYHacgqI
Dr7moLZV3ufIuOhDYPbGozSkUKerCrd2mO9jq+aot6iO3Yb6ysX8iehtlSf2eKqAcnTkP+0dN7MY
sofVCjM4HjiZv2dz/F2XVcyIKLwYtZA7uAi7Mp4JOFtUSIEX7ZmTT/s0mksCwueRq7Rzyf67oi1t
j2bVtShr7o7rvfbCumFoigm+6n+SASeR6xo3NMsvv4fx34d0JgOyG0zOdbM+zwrnq4tjomj5qPJh
SZ1P1E5nujwCv59U9cPPzkmK2/z+tt+HeLkn7MSOEJCjLlr+J9DdyAFEVK6qrhBEcab20Z66nAuy
7OC7xylwEeKCp7jVl0YIZg5qdla1Pe6FbOgZ5AgGvfhxtN5BJCG16pIPBrH/xUFinbM+PEYWXfj6
SXD62NqVBKA7yUsMQeYBemx/akxy6dKMOMMEuyrLtd+Fr/m8bEukcPUdQSxdQ9yuUbHG5owbWMh4
2ao0Vm1o300y+DIxzbBoWcgTT8bYMJjNhEPw3mjje0LzbLcOxRs+rJq7f8WIE/Ff8hanEvUUqYVI
WhgfT+GmmkiPC8l3W8LDV6YeuuvvAwdbiUdvF4zkz47Nd+Abh7mO5teKfWhYdldhQXICnnriF/y4
yaBv2E929Vz2f2sITA+jzdw1QeZH9G519AMjOiR+94PKOmBAyB5N1Y9HM0+3edR1B26nUDyrlLP2
ENZnwKlGTeViwojZKaN0zpWQb/0k9vnA4CWpg1ffMp4DNX8U3Uso46e8cUgXCL4Q9kIxL7heayz1
COm2ckKb96XjrES0UD2yNpKNkJS8xhbroeVphupj9GQZp0FE37IZcBjqCet4vGS0Rd2eztyxz+av
ouOvcUR2b5bDO/FwjlE9ZJX84xj2xavHayHVd43XN+9FCrp7Po4SpJo7XduEeD6OuhsrtN8Kf/qH
/JUwloFQ05mUzST66bDNcKTDOGdOz3Sirzl5DOAXUfP037gJotw7T7F10j6A/KLFfz0go4GUQTcH
255CNFR39742X0vo6Q9Vg9bEAYHPkZvcDnOvC/mnj+qfNFBoZv4w0Tp5uUsK8yGx3RH+xPCoHN65
uFCfKcZSgvc4qNIpfCCAEJ3UdGDC89orezP5ip/CLhnB8SXOZwlE3MBpOkt/fveG5hECx1I/dvsQ
Wib60U/wWNdULJZIHHMr18SU5Ikv9m0EXRaS88qo9jpL3Q0Yrr9+UL9fbNwHD9ikj9EQXtOpfcQw
RT/pjyfGg6+KjEMK7eW8wr/svprRuKXnDDczbY5DRGtCDKdGcoQZyQ/JZ2bwEiklSIkohsFrq4EW
nXaPPeJh+Fd48caCujFDmikK+JBW/l2iRpnm6s+A/bHnXuYkBFxkY7vaAJK2EYtAVybkGBJ49KB6
Jnk2KqmMQ5HpMVHKdU8LI49PiWdYW6QEPcUeTSKc6yuKyicLcRiu9aNT2n/6nqBBQCO0FbFxt873
pIqzU5SwpThLEwa/ElGHdSR+AQG2cgdSDJMO8FoUS8m6tGLEvFYNQDgdEqoLIrYG1t1hqRsyHdMo
O5Y+5B3cVPa6pw062ahkm9CAQWDeOtd7mepXDrxPBakSHqPG3iZ4MqUlgqNEX0oaGQ/uQiyf067e
+PRqZl3Ay8nFo9d5X1ZvHyJtf0UczmfkbBY6+iQZH+0kvbgp/Q0vvdP7fmxLVEhtb7wZlMZlEpz0
ZJ/CoOGcY7rnYWwukHLjFQvmiLBg/mNP4zsCvDXO6HNZQi1RZs5enMyHtOzey6zdxTk0g6n/Q3MF
noYCMidAbKDVpDU28elYsbqSDxUzs59OplMdFCizaBGx6LIyd/D5kLKPvNq0PrKwpg+6FlTt5DUy
OML7Zd1QUiHrc8jAmcWpqUgwsJCFI/jCkC22TvAMjwJdTINjA+zJtPHr4bGK0/chjs6BwcRblldg
rE/umzDsUyFwT072o0ndQ8jI64AQdXCxWVuMgaRh3OI2hG612O84OBPJbDukhjO8/CqoMugpeBAU
6gk6DbgygxC1wZr/G+z0rmsMpjJI/uJ/t0u0GInCWA0+rYkXSGtwple07f32BzQS6n8af5Aw9uSS
MYYGh6Boddi4YhKNcsb7woW00fCVQfl/jTNBMhQBAyFai1QPudaUXePOuKgKsgXBQlEN2jUuD20U
nOPMoGJYWrztAKF9Qo5mfVZavnAv7KXg43PCcdxQzl+yEhxTUhn7icMH8cEWDP7umwrHWkvbROdB
q4aeEkH1ZoZyElvyp0mcg095EGYvoIQJ5YqJRgkebIRDqHn0KsndTxRUK3D8l7iydt2G3tc96rCb
Bab9jGbwajm0Fku9U2WPc0I/gWk4EpR41CkaMGNwNi4AGA5Kj5Y9gj50vXXW4pwIsZ93tffoLY4j
jDCQ7pjbsYygSkmrxQ6eQrDJrHND8gjeQ6AVRD0g/spfksA423HgPqgqPJtG+eX3hIxXTUw6Vc6q
z/aprGPXQE1wTH2PHCZ3cfuE4/bgI4dhNXTQWpQrI/NvjXDea3vmvK7+xp5iYsdosFfWdgr9M5Yx
Cr6Afc+JPoj8pnfL9aoV48LK/m/gzA/UdFsVO0kya1o6t1qrH8g1PbdoaAYXxyivhpiz3WCGCCkZ
sZfk6mkJqCeik1CcUYidst7gj6ffbFKfsiS3hU91kWkM2NOpcqalmf7Pa4DILVtX5aco8Oj2FBHb
Uy9qFszKf3F9j+60ufNKJNlVQfYca7WfGedUBa8e6AUmGXha3B9tO68lOqoNh7HFJHXs0+EpaYpD
KhG3J9Ae2wwBX0xgzOKNu3Dlv4CfuFH/3gcu5n52NiQlZUTTPPgTgHHXvBGUgO6zmansuPFsK3gx
7ekhbsVfGe3n9ExmzyaJsnOrRkJb9IiY690V3qc9k5g+T/Me7e6FAm6L6mFnQZckqabDcJRHf6e6
/+f3uwWoMFaHIHXFuk7Ek1k36ymkWJg6Zmvl9OpjxF889qshowjJJKrpMSlPdHbp00/WucshX8qa
t3J6Ge0nHEMoo1MCYWoqONlU74GCI8M8xcTk37/qrqjWGKDPvpU+R1CzijgF9SgwmQuP2JfyC3eT
2hIiWx4VaLMjZA/YfhG5m2EWLAredXD2Buux0XO6w2uxJlLpvTbq77mDvD0Z9VfSxH+zuWC6534N
oKFWSbuKm/Rgtj1VQpXfkw7TaO7SRunlV/BnGk2JNdGDVJjfLURCxywkOMk1/evvA3HL1QpKwWlA
5bvkM1j0vjPGbTpFp1LAN4tD1W+aiHaFmuhpdT3rMfoMMyBdlYfQtvclU/6dVcub6s0J/xHLNjwU
5+GFMCBv60mX7ADo+2vCIaEL2F4DeMGAhNtwRGHk9jCrKd1b6od+Bh7czmWlzhhTRvLa5wRQV/JS
YYe+RgGhxLkTEWAVHzSuI3gd1WtnU0XnBrmlYdHudFMjJu1FtUG689H2+bsZFfjtS6gGeW/gTlV/
ph7+TaIpD3KjxKNkJshivWnrleC9y1Scy0k7DwatOtxCiIElkioyAalvqErUeuomnNGw2/H2QB6I
G4MzDJl6gB2ZAyDVJvGCWMXB6h6dBPxBOGVY+KzyjxSp3hdK7y2rQlnMwA6ZD61chTprYi4NLyNa
6BeudIG+wr+DOc3wpalgx06F8STrf1E8/0uCdiKHYoZtyVwXPeUWcE12dDl9ghS0K05QNPtt3DuV
HOAreqE+VmNS7ePQME55RFupGX3aQpqdKWmewpK6Be8LTe1/vcS8NzUz3IylOz4U7xNB7ECv3V12
YPv8Gfyq3VWNtbTu6RMnyoaey19rIcWz2sageTf9l1r40+Kc1mAS0RPKiLuMGbltYShAD4we4XpK
in9m6nHL8T1y213m+n/zBKdDzvmwcGL90g5t9sgI9kKt9lnrlD6PCeRUMcE9hbgg0rh6Sjr3YM7U
t5JAUQDzEOFII3ky5FNAQR8U6pvUA3x8VuhzZm8MeBE5pTMX48WiSdFqY9N28bbzEnUT+ppWEymN
EPIIj9xZadsDi1Innb4ahbZeyOIFmJAWhHFF5ruN04p2pTXukLBiIpsaOK1sf9zN1tpMzzmHsWNR
kdNrBwddOF9Or4EbVTbEtmpPubnGo76rcHM/IplaVpNGfqNnh+CRm/0OIeVCRP4gl7VcByBTsDA5
NGBSgtCt+jnQysK+zZs3jRJt6/SFpKGfy/R7tEoiT5NeH9wBO78W4gmT40vlM/eQqJ1XLOnioRFN
dfPiGigIV400uKwzYXQ7Ckx3W3EaiIq7H8efRorkwJ3GJb+lCVCg2nqLVudAWNvObev/2tjDxoS9
56WhG8YtBsVw31kh17B3KgVqQ2TffHLzo2UGwIpHMHa1fe+o3baAYAX1iklCgRcSJBrOyX3En0Av
OCTjl/B05ggk696YTBov3MpAL/r5EtORvvpcHevR8p7NVFIKhsYpzebpYUhyvOpmTn9oedb08QK+
JxdIhtMhN6yLIaj5RxMwfadxDi33oR6ivyRYpeSnoapXhBZufDsETaZrMu1G9ipbtLC3extjhmFs
g2lGQR3Pp0KmGJ/DYh9SozeZlXEHlYI+FHUpuC1QK3ne7afKCI5hIpl7xgjQrYEuH9XzeCR3ID0B
iyj3jpzcyzTzHhpGxTxmtm+lVZnrwML0lTQYVZhwJ+tIxGrfVgRFYWp9KKb6T9naFVaVHnESDe04
/s+cxbFMSvYysVzGsYlGmFNVWLqvMmBNi9mGLYrOv8rtCaLAtvwaINbHI7DG21g80YmBWEqm+y2s
cKM1hj6nWci5QFLjB5WwznASzb034pTEosZkXCjrkLdUDQy5vloAHOt68tSlmox053uY2Q2vU1uz
l93N6UriTwZRPWUlwnWs5ucKV89LODSYQ4cJk5DTJVsjQx5MgFT0qX7PdW4F3jZ3bxVnoiPHeRxr
FWa+2d3jjfH+eWHPqxjtEw2v59l0vJVtv8VmNSIaDeZt6/i0mcLcupEUcGvibv4zj1CURiU/o5Sq
ZwxM/Z5GgKcm5BBrGTrhjjoiXjOQFzgbi2gzdNV4w1yGf69sj9KOilPh6uIEzJoniD1dd6L/i76m
zavkwKF709XhcKjdcVkK0CmFHvQku5yPwzDO8NjLHywXAf1APZ9+HzxzD+AUCrCbv7Qlez00SFTX
gYaeib4LQwHjzgf6nVzoiS1OpoVjQsQ7LYprMs/Zia7O///wf1+rPPdb6CHb/n5Hi+EJn5a+BGga
GJRnMjySyJHSkYKvRvNJRulw0qjmT8XyQFh3fci1B9tLMAG3TVDlsV2efKMtTya6DY35g4qygPlF
JN5Fcd1usMCVD54Gl90prl3XzdHyuH+NGqmIVfn73zevKIJNhCN3r5e3ch7xRDCyJgs6jVxnb7hu
s1dhu1N2OZ6i5UFFuXkMBI6MPOCg6gTH32cUk8GxYT3cekJ8m+hzSYnjE/p99vuzwcRM2NiP//dv
4fINGGpo4AkHs5Mo1Al4SXzq5kGdBGcrmue9ywG7Y/jrOrS4438N6uAtzXzaCGDYTr/P6rKYVzKp
ESq0LwilImCo4kGx65GM/Vf2CWO4IoTk7gpMFqBTz7lDlS07t9tZpvcaCvOUxSMI69R+FX5gd/xi
HAGzjSKvSKzmocLssIm0TM6/D/nSWExGbNkW66arCHScSE2ivVLC8nwA4p1cMD7jRDB8e1ssB388
J5sQhM65tLdktZIKWVpi7dcBuL86aqlvKX89fFIPAwO0nempH+VH3rnDLnT+fabq6KHvQaTkcYNR
IjIIHkWvRXjn0pTyR4TOzICYGMYM8sgXt4WvrgUf5MPcEqgKdfNOK46Jkpy51FqmiNz8CrnSEF7M
3I/WoWVkJC5Gf2U6X922T3alvwBj6xy0OlkBAFPOdoanEmuBxK8+x4xhDO/JbzEuDZCnWTT7UxzX
2ILIK6Fqm//g785oetTZxRmibdE10ZEGRLekufe7sQnfZ1kdoXkYBOXJn6i07EMTGauyNXftDI0+
jHXGtEvUO8es3K3PPvxZeNUpNdPopRf2eBljOlbdgMLfKMuCf0BarUbC5hJHnSacBR9T9ycYEvcN
iFx58f3W4ZRQgGYapHvyqjTe5MDmOV9js2fAOny0Uc/5zqhekt7zrp0mz3i0nP6jDJJ5M6s83ftk
WS3f2TREp7l9FIEHp1frleG/pIvfScToPlucIcRFAGAkfuLRibN5P0dZtqU7uUMDYj2mPUNhn57S
Ioc929Zo3FBg0qCcy+868WhCTfWJvrOFPm38VAzHid+KmiOSdoz+ymeE31vvTvjmkt3zR1VU5Qr3
70EOtG1Bbxyll3Owhbn+AGvQOYdUb3uZQD0vEiKwc9wFjw34qZVoq+6vM39YtQekwHfekpyxcJ1/
2JisWbVcCgcMFmbT0UOTdYLeCtBGbyQUY63skQeAb4/+NE1MGkZUcLcMHHRK07QPxU3B1VzFBss/
rGu2vTaXa4Sol7oT41Ocspzig/TfRrZPk7p8EmRkzuIHEFN/sxPDPJWZJ9d1hiwpGtRX9mj6cviT
tpoeSZpFjGvBorWjxSCoNoM7oie8LtI/QW3ANtZDixsWzcXIOz/P69IjTHlQ8gT6iZG11HtD182d
wQCCN1sTLVZiKNWY27eqDqxLEhfuCitZ+ycL1Nol8vZzgAKy5Q4wD4iTSqq/liNwnf0DwtP9wafB
tTDi+5jw/RNOxKc3TU27wTCBe8mV+GRDa9oN+YRDyh4Wg296H2IBzLooXxMRqRM80xbbU5d/dZ35
KoGvKG/KDlFn7Bwv54Jriu8hfpdz2KL5mbFQ0D1lQ1z+2/ZT+lbu7+PvV9krKk660YfjhF9hwwaU
VeNw/H1Y8JhZFOD6MFKLXr5EPvz/nv1+rav7jz6e5QrCGY7NILgQZJ2euYxXo1WEF1zS4eX367/P
eqcAlZkPzVYpxRDAAYj1+w9BYhYXRx3TyU7OHD7Bk00hWLcKNP0gAbZCZaXpzHUaj1vAT/Rrs3gz
eVFzJUsAZBrtP8R92Sl0K2BUDnNZSxhrBoWIrmzXEdRhY35FS4b3A6InH9ZT3yf4D5cvZ8uDW3YM
VdsRHV47cm7l3Pb7deX7//sd6fKs0PX73He31NXNwk9U19+HOVcosIQkAaYEECUSzs0VaCy8cUFZ
v5cEp19db+qvQ1f+7zMZAfTWAMxWMv5Iq/gufDFQI7n9vpHWtRfwyDtK5i0hrnLdWsaOSI+MHQxL
zawq47mw3AyUJczCFjN6/cP4xCFsobtNJF4hmjDXZe5eaYZOUNuyLZGm/Z1aK7y1Ytp1eUhb1h7s
k3IQE7W9herBFcnONWFejj01e5ImyTVfJmKhc2tpCjp9DVsnYCJtTc7w0kKTaKUt7qIMxmdt3HRp
foVMpQMdmYeOWTKq4md0t3IzJKWz8cje9IZ5vIbGcKKb+RVZJDSXBNlSQCnzBbihcyfEbE0A1kIO
SyKoRaF8LKyKo21yM2rvKfcgVhaDEQL3Q8Q61kyczMyLN1lqgwsesuTFJd7tZHqY/GO6vdDMBtjt
ckxeyMPu+4bo7ArMB+lZpygJfzgu1Ido5vYJ4v+8QTvHbIAhneGF0Wy/krRj8s19muHMErsuX0XG
yMnJcN41evm11yTzVYUCjHINgFbD2KOrjM62gscS47a8KhtNUWpN325rmncRV/ZDblrn2eX+bU3j
G/TylZ/d3TuBH1bn1p3aQ25S0+aPamnim4y7+taQa1lX9VunPDRgUbWGUJxu7R7/Aow2sIY/lQzR
+dF/fE2btNgMvj9eisLFJuUzDXSGO4Hm1XPSqi9FNhBYDiJeqIpxNpH3U0/9P4gn8LrcMQV05EwP
bq5gSaCTYrZuH/umKu69hkVYUtcf6wbrZEPLZ+WFgXssJ7f6CFCnptpp33K3avcCX0M6i53paojC
6EAQTtSbEhjes2sfdDcOINnMDpaKbd3Jue0OyqaQMpkCQWdrfoyq+5xkTM0K/WUTQS52ekaTdoY9
qSRzUTajPltlnl5NIEzJBKl2AD//mHlts8mZL66gVLDxGx64BcO/N+6gj+5Q1xAzO6aQhBuO0k52
eWdAusPjQMOI/DWQHg5T99BZlNrOlTHYdM3eRQpseoDNieJBZwZhp4JgFFM/N0M3XQarFtfB7L19
SNjN738lqbaRn4jv3LPma7d8Q++SK++bORy75WuoJ6zz0sBK9Njuh6lAJbdqOygI8MpgkiM47rs3
ZxFZTylrOEOxgBGu1PYVJoW/ohz4dDO4Hr6s+3XYJWIl84nZDy/IUfZ/dlwyg54CbCr5vjRJ6GUB
BXGrLML0BuCOUVFfsnxsr9RA7dUb/ZYbk7O75x6aUIcHZRXTowopczk8Ydu0Yb2Wc2RyRXfRYRy9
D5O61KP7jTdF40dH4lMqUoF9W1fXXObW1ouD15TIIy9kFIBZ9YVsyR0i5Hw9Mrwszaa4lQ3Teooj
byfssr76M5wtMl+xHqa82/lwsirN6TwwPlU//pMzM+Mu9d6DgYSrhJ50bLrJmXACmnnYaSlsq00H
OhzfCPkfGrkZtw3kgSZJwk2foT0c0W+Cg66zqxsuWyG5BlfUPJBPvWk4T80mnPvq/bMevfiadVaF
qLoIbmE7vAhFs8Aaq3oLWBIju+Fy53VDtR3bBWom0gAczUABmIp3qV9ypas3jB5enT4mhfg3GNn4
DmUo29sGOCXpGwsGon/3JEJQpMAOqTecy/G8DgcdkvJd+PMTaUz2ExcNthl3PHcCb0M8dPlRFwxq
G8WwRzesfnNLYARrLNPxEIOPbUz2be78N5cr3SB+/jVynOmx7cr/8HKNb9yD/HBsfkT+4FpK5Tse
PGzVjYwvNJugyPuNc1rAK1XbAi6M7YsY0VQFnYhfyEvckn6ab2cEPiBH6uTDSOh4S8Q35ggpw0Sp
+iwqtevwnGyaSbo0nWlutgrRFckr5tEUuU+coQohHOTzse7i7IPWO2xHWrzZ4MhTyeDg2g/o+V1T
Zh/pgE9IzswKAliVazZhifpTfCaOXd8KYtyfh9FCtz+tKy+qXuOK/a6L45N0LLnGDcSxXhFMYkf6
1KiWKYCTJBe/OMWTcN5qc/f72eTAQYOeX547JKdou3RPkYcmKQ0JkqDYWzjxvViPimFqPtbnxKCv
z1ze3DVj3d+rSj+TbqReQBjvaim7vV9A6zcaPpqwzjuC2IcfGWKPKZZPK1Bh/mT73jkKwDTiPM7P
Td94+8Wqn1sGSkZvTj+iicS2fpnZTxLlc6Wy9956mbEKfcTW4CJU7E9dBfg2Ig/hHWsnelxvPFAx
IH8nCvcjJ4jHMWT42hCRiJk9+Q+v33L2LeIPxirmhuNOuANSbR+dtsaOrcQzFvMcdN1EFqjpFRyL
HkLXeZ2lbfDSE4lGmdDvoEzfvIqoiNEUEDI4Max6vGrn358cW0crlygXaxR3QcCIhc8S7a7vteCQ
6MX5vtTbrmjqnbS43TD+43B/M/Iou9sY6fegUXwuN+9ittzVJlOOg8WCghfO2mqjizdJ35UfXQpo
pkzBThnoC8zZVvT6w89Ul8MNYFdkji6Rr8mHyXT5IhiJPDiNhnVo8o0aQBADTB3uJnuqPnSqb6Jy
JFpbEqwh79/sxvgatG2SHaaHte26W8xJ7S5SffbhMjxt/PaEoGu6cyICVuEP+T735VfU7AscGffZ
6v7BUcdklWJkcs3gb4oNTmXS26tU/YzGcPMZNDx15fJie+vbqevoQl8ENluqyNTrsgL2ctR9cHZ6
zWruwRY1tq+i/m7SEKwnf/wIXD6TuctewrxGUZW7OJcs+7FJKufJd/tLXTjtqbUSwh551XX/3bFv
b6aYS6GRAjq+6O7lNF5SMm3gf3PZy7LSt3Fu/3paTx+okXuhho3rwPBTqjA+VEv2xpz2wJ1EvyMK
bmLngwkLSqH5iDWBiLkcDLqDMO2r2eXNY/oOqPsFQhWwYDK1dib7L2M7Xn7iuv9kChKbxvJ4ED6r
uOqq4Zpy0VqVce/93noswsC5ELJBEIdgARi8JbyGg/DaoYbFkW8R9uyW5Y6eBJ326V2B0zrR/ALT
Cmmni4fo1Z6EXsUwSc4IV/JdEBqCahQ5rzcY73VUkCYXI8KcBdc9oMUzUxl9bgCOPUzLq8PyYzyW
MYAuJm03zI5PyajND3jT8Y4KBT2y44sP5LGvLPYoWzgj7+dkKhen55uRRONHXdoSfEh8o6G+gLYn
6yOMs+ewHMP77xaSh2wCZE/+Z+aYFRnF4YtCSbVic2C36tEz089m9lPYXEs1MXQDan8KhWg3tS0q
OTZRjkWgwpZPzZ0Zw4slZGYSGCGTirtnBNNHx6x6ddvcu0ScKEkAn9oPyd0JE8xnR7dmdcgsB1Js
TCitUtObCc3k1EPMWBetvfXorTyPxT+n5hhixvFX4xL5+vvHPBRRBTi2k+LK6bMGiMUBCQ/E78tJ
xch+PG0xl7vnStHktps/rGK0NZyP0vBJu2QpXRfIGCnZPqdYrGgAX5LUie55Ut/cNKhOYyI/5+A5
0/g9XcWBSNO82GCwdfeJcB/9oshvntk+t47VnOfWQXZQp280aIZXo6dvHvUGYWDoVPlEvXswkyKS
BPqFmJ3sjZ7C2irL6csmhBA1YRGeJ1jQE2IAF/eEVWTzRzIzvxmTeN/LOT7MobxNXTQeRV7/VaQ5
PpC3juLP+NemmD5dyGHsExZhgua4a98kxTwNWDGie/D7gwyjRfyWr2szqz5CI3ymJ1b/IExklISi
UyZ5+DzjvoG74uevWcBnMnlDfCVDbTrUNjfnrPW6SmfKyAHuoFACY0Zt3AgaXGgX8a5VTvBS+/2z
9Gz/R6Zftb8k2cxt8Nxl2bOyVblNHdYiK6fHn3gZmgITeo/MGO8yuGZSpyQiop4YyH6A++zH1S7r
tL5zfp1XLR7Ju5TBW1xlt07I/Med6ctUfvEHFCN4zsBETacadbBJMgaVKN1LGctg73OMxJZCVEc7
+49DBC6mqupj5U/Ji+XXT5ZjIwNxs2dqYIRyXfmX9B10Ibl5kYwm74p4yHUJa+qxQ1jB/KfHCOYT
5kTI8WVwOWo2reGtp/8h7kyW5EayLPsrJblHChSTQkUqa2EGm30eSHduICTdiRlQzMPX94ExpSsy
sjqze9UbF5IRdJpjUNX33r3nCrJmJkgcCCmG7BvOxQe8Fjb90ZyVBwDUphEth/tHVoDpXdgGwkBv
ip6dxvB2SMT6Wz1yo3qS4bb00OGTZpFz68Omwo3QDU+JA3xTKzaPOiT7jikXUiinLRlaIOKjijb8
Cm/Noj/otA+fbmN+Wn5dfK19qEyYFyBIFON57hKyWEa7OHcET9wWqwtWYpV4ZnYAC3Fp43OuiD1b
JpwDncWcm7+9AM7l5+jr+3wy4u81QBTUWlnDfuSYJ5MozmAkIQzJuVQHdxLiXLscK8kBQbhbVM4e
ruvE7rTmxNhsCnLJvtuuAIVrTfkRSC9jR0FTaddYuLp+/76sx+wwTEQ+ZxxUb82qB4pmRAeWe343
S2i6vLEETkSZtcvsNLnLRPhQB+lQNBC/l+gIt/ODt1zdXr/wHIHTx1q783G4U64uTMRXXGUdE0pW
yhIHzpDAPAcWTo44bgnZyVvo3HhWZwsAuCzTE9nSzrllEeZ/azjXG1Vx5wjHvMH+tqkBsBFHiPeL
y72ySNfP/fsPU/GS0be9EZaT4jxYEYi5dxsrtquATB2yhnJWltiICdtaCv3752HKn9z1RZ7cDv0r
AAWcgUZs7FKLTsVg0mUSbebhEI0RYqEjyO9EkVLSeChBh4a4oChj10IjiUIomsAbrr/KRy5MH3W/
HIa2uwK9PeIsI7v7/e3XX4UtLqdQmWDB2OVm4pHIWqOBMpjV37+UCVe8aNiAO9N6R3oGEGXBvF3r
4rXlru17wmbOC0oyKKSuDIwlZ4TVe0gtWgCcjnY5wjfpOa06JCeduK8Wgv1GqqJz2QIYu37B8znj
f5y97TIReqex2YmUIxR1IGVkgo6cNpbNbNBApExb5nz9Ikb7i+PXxi5Z/8iZsTXw3OC39TtMoLCv
Km2AMUvDg+024cHp/fo45cMuze3a3PmD8UAuC5PB2BvPnks0s5bFabqza4DmE0iBDTTED6eMiVat
j8VqcU+I/jmHIUKwq1je9/cNDpzJ6QDPiKIP8tpjZETPjgGlnQNprOqvjIrnszt47R5x7Evr1fuS
gTpDZuwvrd+NAcdmG2iZ+1p004frz/3WSXBJpgVlAsi4eawNEKBmc560/sg9mouo0RuMsaSbQUfS
OKyxvlnHlOYxS1N9Vm30BSh7xHmAiBDU6mCk8TnCP61PokxXGA5JbMUyNmeulAT0JO6tctpHRt3t
gTmfCi4GIB3cOlYGyRF+1q5tUcmYoijP119VM+4cdI/rnWfI7MSZ2vaEWRmlv+yjMX1EeVmffcK2
9wRxPbZjg0MdxTtedu/I+wt3fyhOKNu7Ff3gQJ6hYRptFyH8rYHwb8sAGKPoevvbxADsNkVL0DjI
pcBaf8dUTj4GUpkzKQ4aS9CUbek4XPI6SveWXF6v92ls5b4FB3PoJFBTJwWCwFT4APjzaNtmSsss
+U56LzOox5nEj3M37bTsqbgdgSjSjgjFDscz2AO42glmYgCY4ZHFYzUqSjQYHQybXee2ycsUCXsr
5dgc244jlWsIC+CU6RyjllWc55cYQ98F/zYszq1C47YA7RwtMJ2jcizoDQw0U9hB3JAZNwMvUu4/
zXQxdhl0IQIr5zOYFQq3EIUeONWzu3bar7+qDcFAdyBwVHagV7voky49+Lh6pqbyN3VEio3Nd8bC
lxsbt0IHef17ADrqTTgVIpg83o085pQvIH1OUtMMTMJTIycEDxpHBvrbIbKwitsrTrH/fX+nCP1a
mnSvubDqs+VOb5Vj5fuGNApdKMIO/P5lDPVzljG4dvRoBm7U0b8uoAtKYjdV92oUHkWZ2XzxphZV
/liRTK1xg9kM2K0wjLcshuaGurHbgrLID71tPNKcrW76DM7hYjExYx7YbGXS6EfEaRdwgCauMOgV
BAERNxdVlCiqCHIPLRQvN4cXSj54tSgoSNOz2hZIQekB8qiNFzsdnnFzmzszs+/T5MghBovOzDEr
Z+vlOXE3Y5jJ28iI7q1+ZmMh+GBrE5OE5kmSyYKpaEsRQXzBSECDYbAbmhxZWfLkxTRzMC19dO/m
+rbEw3Hm8d6lipe1CsoGfVaY3+qC9p2IMCri5TxHWJOoY9rbyKkQJHXDNgeyelwVEjY1KfUXCLbK
nS5NQ3Fmw8HOvznjdLAjLNt+4TyxeYlNDL4A0p9JQEoYO9x/TMpj4Z5nT5CnbjoTY+nEuUzFpR9E
R4CQ84oc+I64m2yHlQYLDGQrVClEjch8fDJIIjCXwqY3bMqjLdVPAZUmy4gsHJfxZVYDIGynzs5Z
jnCiTRBF1eAyNi4xFrvRRtMUmlZ3XP8Jlzofu7oHu2zFBtYpWhPu03szfp9QHLDdoQGQUf6UIYDC
w3BrUdQdWve1WZogzOpDaMufaQS9xOsqFBm9lR7o3UE1HrmJHWm+/ULCm7lQtVZDef7vL4vPNrV4
4OFoRCHht8vHvAW0PbkkOTNbhg7/3YqKaoeqASt3BVNma9P03HYDyxGmuCwYPXXdhWGey+IZcRHv
l/vIkHkOiN/TyHzYE6G4yo20WdFSNyxWgPK0HewK4jP+qM6G7MvmfexYUnXL78r1S02gTho19cFv
7pUnsVn6/HAytQm+TfXAg9RzCG3TQ9NCB+zXeM2k4ObNeNkzp0RnjR51Ri+HT1semGVFNLWtn9NM
uF8XgQ1FtG0yLIH5XPVyuCA199xZXziCe1vfI83m+v3QBoNpHiF5jOlquithmVD7dJd8IQeahTXE
iM9zU6gGdVbH4p+s0bJL63yoqo/JXbZexTz/7HoaWHSP3xeOvXtml499bYuDn6LTAg47nwvceNfv
ZCFmRI1YJzu05S9zGmMwjAGH5apAEK+6aD9mtHZr5T2GHvJN0lxfyaTH4owdg1INlpylxu9tSw8g
dbtxlxLIfmyz8SR9jMLugPZ4mTkHbCh4w4uHSWpMrQSDjPFzDCt6Bs380pUo5TKcH5tKxa+0uZjK
rF+i0gz3aSZfTLuFyecuDUeyF79I2nNc/QzR9e4R9uC4XJ3YiTXPl+uXmkkCN4NDaJfDfvIS+Ljd
t7EIrX1buu9VN7wy8CoPQ0TAj+zNU5ni8yvAb16E2ajziJ4l8ZHXIIu/SGLF6xQYgDRj1Ns0EE6z
gWjNzqZLqSdEnXN7tlqsSE4GRgPXGtxi27hpS/ymoYyOLaLQIcdOHEcP5KobxvTFh8kD9peYaxM6
S+5raz9ORrmxao7ajZAuokAVsPV6B84843mi7ogFXg1+8q+oktEGMS8lTQIsqh7MewgU9amaE9Rd
MbOccgSpaXfIOMGDB0VFc1t5uEjN6t4ai4l7y9GS/tivwspozrQO7YeK4pZwEv/GogdwWeQcB54y
bpdlzF+U9ZJJ5FxZ6rvoQezmXpeHNIwe4SGKt2WgHkq1E3/xIx+CfsMyNZhEMig0eFjjYUeHUC8C
1E2Q/MYb3S7isKC3ikFtEtqNkdPr/G9e32QXEXtcrQwzKkPebV7iS05q/AIkb5hc0D0w02cIDXCH
Qv/Ry8cPy2AbaQwXFGuc3ZSV/j6PljpH0/D+E+4HGRORXkBBAegckpJ/LiF8TarLkrvGQRTZB6Up
266gxUmoJT5Y8UBP5r2w2uYYRZ9+3TEsNtKVGJ9tXRY8Hnkeg1QMSTD6sb+5hiUpMdX3WUxGyOS9
Ox5ImiUx3eMozXIfDTSa89B6IaI7OSUdzJQxqu+X/JcNPQQopfmxYFsndpqjuEa3u5vVL8OZq8Mw
O81GGC6h5CmDyxG9mtp1nKBgxEo2Bs2kIssZqGT+PRKA6kwzC3i2Q4tHJ8QjkazsI2HZZUY6XDJt
IdBhO7s0w7cyyllV5wFhsUcWDxAYibAKM3XeZOoYKmvc6/phdL4slbHc6RLF2OQ5+4I7P7qA2J2h
uMuaCHVxjtWBVFuGYj+cBM93W+X+KSdBpC38j7CTao/7A4GMl9cjQfKYSFndcBZgMCowFOwiylU6
OKu7zcvcTWNimzA0yA07BCQ2aUq1ITnnCU5r+MrZxhuKW0KHcCvEPpys2X22SQ6idOfednGFIcxW
4R0CFHOT59aLJyHRjwXaBJ3RmhJxd0C0g/4C4meXE28bNcVDNpg/yZXtCU9n2Y4SVuu++1Q0UgLm
8M3RTQPYAiRYSoVdrGBbCe2PMiaiJzfEFwqE2z5dsjsKl61J+C1t/+YVEABJJx36obwNrWc5JoHR
kGPk4hzZzeZ0DomfxXoKoLl1m4/adaoD3Y7AmFLguESeIwJdA2S7nNMwaUVDUf6MEguQNSZMAt8G
N8h8k8jKsrrFSpDdAvGiXcOHi7vF3vklMh2XLC2IyD6pLFn+mThhfjEi+yeBm2B3RXuDdZcejK12
rbFc+qPbOp+05OHQk+tNW2tbLTTooUo3IDbZ2n0uMRg3OqoFmHR3dXGY7cs0aosWG/E9wzwc2hpd
DIQmshgKWBbOgms3ce6H6HOaJn3PteWfxgnQiZRAZhY0cj6eeJloGhHghKkWdP1M5k1hxRsIUXYw
af9xTIyfOdTg7ZBiFndCFW7jtL0zGiLau1a8zh0ZnhaNezQXJrJ+Dq+xUT13w/DLGfozEqdNHcbl
1hsgVNSRCAYOug3pAFtCietHgsRvrVg4nM+hgsHN2NKWC/dLbv+YU7/mAAP8l6Qc6liycCZitMLa
sYMlh88Rg4MKotVN0jEz25tj/GgbWIOd8q60usvAdHQz2L3cuap5nNeI2zzFtuBHMfPwKCq3hI7d
OimhxjgxOVGHJkg2kA1YSNzHFg/6sfPcX9IBkVskaBxHMhrbEK/k8K5LWwZIbAC3xv6hZ+gCfijg
cwLmKDGf+AzHDnMxfiqf8Ahbua9RbRvHqCzfCBq+03MHtMHGVjVgFkx5LANScenxS3vDoNzeFoJA
GpR+AaUhApZGn5BfbaeGcBiSecFTt+OyTyjbms77lbnOTToQUTh6vwZMhSTRwdWI7ezYL/pu7Dzz
6LecFZf5nUMJqLzmEb0RZm4bsUBp2HDTGC2SsUVTDpHytnVGlF/U1kVhdKwlKCznuMWNw2ht52sa
iRM90s0yeSLAFlFZmj0SC2YGkqp3jeK2i5KANTgn9HoymVsuLe8wlogMczPW4a9J0n7XunN5+Dg2
FQtIgaYsXiB1QFaMELaOxHKaMFWbAlFZrPDtlxFnlDQNeNre5hQioEqfGCOTpRZJmIcFlrOJKEPb
S8kZ8mESalg1/iVr2i9uEx0Lmk9BuPqvMxOSOTO0e5+ywZfjaaBVS7Q6k6dhNNZpNex1/1sWL9+k
BR1XLpWFVCXl9VtSnpRgjDRluAMqndMm4Jn62YDEsKdFTA4mAOmx7u6XeqrwRCAJqHl7YevBgJUD
xyxDJcRSwno4M4NfF6QILT6OpcoNvWNpiOpMYA0jBJxTQW5VREUpN4fiHbuH/24eYep6iyG04Pjg
mBxSxmMzGE1w4O5nTAcGbz52DMfs6RRYyyN2PILn4+i+XKBGN1jr6MCAOZGxQv66GAOnwPq5qBay
5JS+dI0PaTM0wcRZPftLn3zK3kcCh/fXcSyyXydx9ov8U9j6aFeYZXKcUYHEvJ3NfbuzmxZlp+//
QtUU3qGiYAFPiBLUoOR979yCb/ii8uitd/PvXidP47BGq2ePLKa8aD/MqRa3BHNXhXaPyF7wwq0L
whznYJNiAuDpNXEYUrV+ivYdQLlRq3eF5vmLZpnB80ssQj86T/geflK8EVnv2/FFt6agu8n+32NK
ui/8/Lvwqhe7reHgDAOw/rGJA6jBe3OosUEoQ9yTBvLCyPGHbtSbIpuRtA68WZswVvllWiM6st54
WsYO501MsTy7MK3XnEgjBSQ/z/qUXT1upLtBE2D046VRduRyIsjxNOdpIDXSGe/FgiIXs/at1E10
ADhvdHiNtSjeRZY+TEVJA8U80RBob1M/RIyVA4WvLbd48yPErBzzMxsXTUKm+Birh7gyfjHrPqoM
jrj2eJ2HPn1Q/Vo9d45ck+DWQD8sXYmlxNbwT4u/gL/BfeyOXGiJLQYaAxIfHFVrEaSwPjT9BcdN
d4DzwMbUHGa9AHTikeomhXRrtF87zghkhxEKYgJBIdvgKyKM6QkaIq2WEc5DFIfHXLVEqCYN/Y3W
IFR5TdXN8XxUMqdxGrmIbkayLVoF/opxF+GtQ14HlFS7NrfZZcwwP5LLtxUDZ2+TsmPrVtEpqezm
qHS/73uOPwvG6jorzojS2yW876xRMx0xp73OBtIAcG3f2fn0zjnZ2RRo0bYINh6niNl9XJC6kglY
jyMmpfVJzlqcPolmn28Cib6dQhYkCk0tPifrZw4Ve0e37zjYAglRvfDwXmrjqcjH7BSJ/jHiSL7p
U/84Iw7HGie/WSGZhBRggwTCZWPijzsCmch6QnCDOWlivrQD+XgvsuVjMvUU1FjkYnPhNS+qXy0s
OZGvsAw07dGMYM9N6AsxsgpxypTUdxAJK3vZW7F8EI2eiLofzjbi8KpTv2yPQa77mMzOk0v/A7o4
eLel/GGSCuzJmyb+7BIkv0SRLYemj+JT51dPfST5scvWQ4+QlccrV4IIkkKYCKsMfQK1EPQxoaxe
KvUJLcCHjrDBcS/v0Ny5KP2i9MXPG3TJgxEHddXGdzb66jYiMs5Eq72fE7TVfaZcMokJy0D/irNv
bMtL2OMHWKone3adH4vpIy3HfX+f6zm7oFlT4EJGvbNswSExx6TTjKD9Ew5vS44WrOSfVHZJ5hWz
R9Gb5rGKiNUqXWfPUBnKjf1kwiiquuoZ2TjTyCZ/xOp9M9HXs7nDg4N5qErpmCJUrghfwG7gHyCy
PbtYBEPOEaZqnq2QhhexH8hvV/vWKqtOW/opiMk88tjKaHzFpoqe07C+m7uks14dNbFOkn9nDvhh
GJsTWoQc3smf9lXpU43RKokc9DrZ0nNAnvCO49qmFVx/WTziRcyWMMUBuwJlG73pEDJ/t37AAVv8
Xha3+ZI8pO4g+WEWmnQAUvfV1DBecBaC1NvpRpmGQgwNR3/Je+/kuxl0d/S12ktmDpyxuNFdvc0L
h3jiub2YIryRmppCehBfhqGCwZwsUBF1PG8qndLmmmk3QAak85H4ztHH+LyJjBEZgEOrI4Lj1EW3
U0aeuK6hRjH+9OUrellqO413MvkRCcLYIYWRPp40P2b/eRTFN5m7v+iicsx153MiOO7kbvYtFFgM
HWufWYQRhvaquFmL3TEkQYTn/eAkxKVU7Y9Y9+fCeK45YtKxnuaj18pvaPMvkco77lzECzezxqGa
R9cNyDUm4GWH27U7JY71buni3mlw0OOq29GoIM24pozJ/fSVcPIbyG0nX05PhdTnb70hTCSv48Sj
y4LaCjRsqm7HtZUwIrV4siPFnHCp9xnS9k1kh7cNp8NdmGE2C528PBHkeNd2rodfCOkvHb94584F
hhj2jIjATR66rdKkFnNauCOf8MQbrY+hQ9wdlAbMqfIxGz8qxWkFdR0NkKqJLsQrFvveMz/YDVO6
a6rZAYFqDmaure0K8AoKuN83vTB/LJ7X0l9tjAP9XlhX6IpYbuyIAFD8CGNp3JjSyQKz54IwgFUH
PfuHSFBxkWGS7c0shU2lposkdrwxnHIfR2EWdD3EnnQemaffF3b7DcQk5DOOhpeG14rkzva5ZSrT
IBfckaJacCwaiMLAStNiKYX4hmgl6eBilJfEvbHCx9Bt3xa3rODpFOriRO/0QpnmcmyuChVdZNf+
9Lthh7ZYn6a57vfb0GQvL6TZfSXZByNxtwPmv9beAH1FDdZBZsjqWDuWEuyoqUzryYqdL6PZUWTT
BHWs5jUf2/FUjsmxrsb7pnfe/KKujqIS7rZewmMqhBOUqii3OMukM09BChsnjyDeZQ26UDqBRRG2
J0QAWDvctDq6zeBsXXDp48zUrCvn27ibzkzANnUlT2YGHLEx9mNCC9tWDhn3dkMf2+xgjIaYluAq
8MpaJwyK9LkpI8xOu48CcIbjHqADA3zLBmYexOhZWIP3qexvOX69jdPPZmDT1Xm+HKJxhPLS7U1Q
KFskGB46bOeyoDBAxqiPHt5xL8V5FLkWrvikBCVYd3dTTMReSfQ2tQRYRcxXCWKGJVtenOEQMsna
I8f7wfNlbVSa/arpyIKyDR8IIsUnh0OVaximTEG/9V2h7yHiJhtRtrv/jxkFh8/q7nvx2f7nP2QS
/Nc//rb9/fvoswq+d9//4Te7sku6+bH/bOanz7bPu//6TzIQ/v5//t/+x//4vH6Xl1l//u0vP6u+
7NbvFiVV+cfIAY9cgf9zQkHwWRbfm+zPf+HvEQXWXxl+m0pJKS1LeGQNjJ9t97e/+H81KXKUKRxf
Wa70hfW/Awpc+VfJ3ZfKkgzxHMclIKFlshn/7S+u81fXJXWHXAPlwU3w1P9LQIHFv/HHeAI+GMpJ
S1mmK4Xp2P6f4glQurhuSiYQFMsxPKf0sSc5/8Jd8YhplgkUIOtl6bvdnNCcodc4HRfwnNpuToTq
QQHqjF+9LzkYQjZ1+i+dYokEX+6f65ljIpapJ7n0b3+4uA9VPkdV+R9lXzyQStW1f/vLemH++UM7
lnKUx+f215vzx0wFWgjdXEeUz1G1sHt4487y54YjZUx8PL2BkDSIm9KsPqYQKVTuehMWKGbcsFW3
/+ajcPf+/FHQkypfSEeY0ltv1B8/CkLhcXbm1RA9MHzvZ8s8AnVRu9JnSwO7RVNDmzWSOGzPBji+
weibG4T4N0xabhPZZ7d+0vm0HGaCl2QBapF8SxsX2b/+nPJ/uGS+4wjLVTZ3WVprTMUfYiiqBCAi
sgpWZDklh6Vh2thUoMXwyt3m3oLCNeQ4YqlnI4L6kXqoy0bOIxvDCNu92ej+MEoNEUCaYCwUjf+J
9XEnp64NmL9sLZ/qrs3dbu8t0HALjRSoXpX97vjU1XCMHb0Ghl90M0Mwi/xuZ3ZiYEjpkiiViR0e
cGIHPcoD+J67KUT9XvYAaPqZvOGKUVtGo8AuQQzR2A+WgfW5bcP+YCfIiekKV/XGX6K3ZZU9hVDx
zuNiX5w177ld8mWvMBy1pKZ5WfOFPiwfQUP3h6lHvI5f0b+MzqMo0cm5Lsd1roYWPQJeEprFlB+G
cRI31z8G5YpqyTr865sjSCL5p4fIddYtEE2ZsJX3jzcHqTbQL8XNKWKnOVXFMmwtDZgUOGkbeCv2
JWrvR3maih+dS8BOrxi4sQMwJm2/WfAl/s3n+VNmybooKCGExWHPsUzH/9PDIpFnMA9X6wa7uHQ1
JwIonQwq4GQRgBp2m8Yqvw9lDxkuIVXAbT5bRAZIfZEgVRa6V4GYKSYM5F9/Lmt9mX4vB6ePv/2F
R2v9XLZrW7z2vjL//N7X0quR2JHj2uvW2YFlwT5JC7NaK1AvNMotktUgqX1km46uD5HKvvsViZMR
FvRDGFEz2JH9WjV+t36HYe9/dVeJg2qmMQBTTHS4yhjNDcul0ADy/vWnF578p4/vS9d0TIfV+39Y
a1Nrmgng8pAzGDyT6Ge2Mw3/HVH1RkB0NDl21V3D//XQZvatrCpSXsLwyUichNbpIikHmW87OSOw
K3yiGgALYDupb11IB6JBAGmXTvNkxwkLMohsGGcoe5g2OPtl0s/gNJe9l5rfc394Lylzt4lj+kch
WuBgcW1AT0EAUDSUdH6W/2pAomxZ07tzKQi5H6IQ7E8GVikXLFGceo5h3rf3Rv/Go9TtOK9xIPGr
ZeMPNra/iiI4j8V7ExkDDszxBmwsLlJNSa6RkFLkivxUT8RzRm4bnhEtWYNnoXq+H1rxTThk4yAp
hakk+XhTSQHbush9WTQyqe3H9zy+9VwdnrXtX2zNaR+vcHvIDc1KUCRYfjn7Eyy/mZuG0aWK+WkX
OFwsFz0knmxE3BpLloUBw7otbIb21kAHlzFOi6URxKtHyC94CKDYz0huHATQuYNktwUI1ORwP1nI
GAguAJDceY+jrZt3Doc4rPIUx5ghAbLMb9ffqGZ5g9f2OTa1OpRp+NJbvLvrtske27DE0h/m1SJr
av2BSZXg/W4IjZu6XZQ1J8fr4dyk3EoXn7hbq4dsJmN01MZRTPK1SoTYTItGfWTTi0SVuxuchX4F
aKhS92tUNBMpeolUHOW7K2YOvOtzga2fG1OJABDbtJtE/xynuqXbEVW7sYi/Dql4GmeG2jK0fkbg
6gkaW5rTIPXblIR7J1Pn65qILAW1Obnl5jjdZW5J+HG3derS3lhQM4+E7H24xuQc/83bJMU/v07S
ti2IA7xOFs/5uqr+YUtjphGVhg81i67bF1GOJ8VGFkRjjkMVNewNmTuoI3xlHEzV/UjMlrkRPcS7
L+Yg+juZULJmKE0GF8hb1B0tIdI1MTzAftgGNkIWpKcBOPWNAdVkx0F92dOx+AbDlrpgjk79iDEE
1+Apyephl6/PAq5Jt9MacCbbZNPcioW3zKsuUzuzvQlmGJTSpbW2ddLj9XIuMlv2pbEYgcKba851
C/OxbYGAGqfWKfwDKt0z8TQo11Y86xjxVDfiVwVDZYMw1kamPHwqjUHTHoohAIO3opuiB1r6gL2v
W9l4DREanwa13F/32dKxLgtO3k3cTzfGuixyKGFP9O0EBVP0RCPFnFExNtK8S1CakbTHJ7peFtIM
HUQddXoDpuU0pv24Qwya78bZ2DTaurOS6tiFXqAShl5pJ95VZb0X1JTbQUb13/fWFKVGK3JMXAgr
Bp/5mwQiaJaFDq4X4HoUXcLiYdJtvVlGpEKNgXyRJIOvbSOOY9LdemmHyVjS2KWddcOgXRFI+pjG
Lg+/2HS6Cc/msuwgeYWINLiqWCyz7cLQyrTje5lLcWMiSCl0He7jULRbna020YbXZFTJOVmsG9HT
JM21Me+zeZ9MdFMKex6PpuO2X6+f08ElOtkcLqEi672xbj4qwgGrElDfEWHEOyu3mhOmkGbX49Ld
LAq3g3SRwbu6++bW6AeEm4NkdSaQTeTu7KNm6ZnHUM7aQn4bnMQIKrxyQRUlO9NVM3jHiFE/cg+i
UiHXjSFwiASxxwKfQbd3yWPkps1pqmI6HE2IY5myvBjOUSaQvLUSZXNGnKs9RY8oRDM0DKF5sBYX
RtSAZF1hrQRRicRqnCGnCvDEOGYQdFCWlrG4i6lwSHgdyueF1BjcotbomE+WHbXPIwrSultcNH/E
UY3wYEWMe4q1bEHDZ9MYSpitA/jtofg1/sV1ZsU8GX6ElZIlCbCnarqGlm2/RfvWBhjP+6AtFRB9
tmh3MAiSKBl1arPJttloyt9rjNETPtsPLMoD+/ekWnHyGoqWZDEmcjimjl2+wiNwfSMx/NNxtHQe
ZHUdLDbnO99wnwGWsuc3TKJZ3ww8CadIx5BpXCgS45gdr88AmqA2aBv1UiqNNFTbcFJq9gfVKlhv
MVuYMfd7osX0LinqjO6NLYKMsPDd9WJEE8dqBNXz9lpJLf6YIHNAlZC8Xx9P0y/fMpnmTP9RXkv6
kMOCm7+S0zFzmI9dz9xW2RAXbypOyTBfTRV0lmmtqW2HzK4iPpSzN2m+DYVBWKli6IBcXR26KZz3
fgProlHzAfIvNkYiUSoiYe8kwbOtbh+H6sxlW+H5kPqwM8F9TcNHRem1S31xIMAONKaIj+5CDnml
2b+ve4jlFeG5Huii1wnVACQs7gWH7tRwCfSmh7shUpqz44IiHE7z9UcPHzhB6+D692GbsGK7APWB
8nMwJtdGJhdCQ9Wh0j6ap+ZHO8vuxgWz56y1hluyLKtmpl6FyHZQpn1GuJk7ZfkgGLLtaUCygBYY
wOOpI/aMLj0JeUgSofRCeqiP2GJgupNgvKciIdICaFxf/OrRgGx7SVJcW870nWrJEzIOm9JvaTom
cUHUDjVPn9GxHgtcQK7REhClF7D+iFLC0v/qIcMgTk2U+yEGNMwRVpx7dLnXzeO6ENcVQQbjUrKU
kjhS2YO1EU0lD2ZCZnq7ltTxDA/NKdH4yBdOSz/dhcD2pmM78qyOtC5myTa7DJui3DuMKiIOIBs9
TVSV/ktmSqo4j5wiBStgolFLrqvOzB/EtGDKIbL3jLsW8C3a6+B6FKFRiRRSeXu6kBwcUtI9XBLz
TJs41RBFx0xBFsTaOzNU0cCm6KJh+2TE2t2LgmDUtKI9WMbNkTKNYwpMvecKsvLvWk4g7Sjt8B6+
b7dz6HHsvCS+C/1dkvE+Z7713npu/HvHixHpnZRFqYwZeFpDAKIxYbd216lpWD1oBoPyYc4+OtLb
N8XsTQ+9bJ9IpX7N+mnZFoTGBunklb8PTdkUniG66btavzN7Go7X524IiRWvhg9GrDFU/MG+eKoF
u7Z2NzQruTXStu1iLnaaEF3GNTRNeub44LvkMDmy4KauRZmie7tpxfhltK0KiCbPxXXp7oyk22LF
ZZxBLwTEwl57y7jTZnaCTMD277aC24w8qLZghaZx8j0s1zuFo/h6O9ZMqpb8YrDX2UMzv8HFUdxQ
qLCRt9zYqX2WGr6LN5cfjUvxTRr0S1Tr17TgeHLdnZHCj+CKEJ+QFA9tAdX+0ZPZq4dHmSopHNC1
+/rWwTHN0bjc4gw+OyDuYeDmiCBSWPW2tnIaAmyaNvMJRZzE9UX1hvLX7Fk+hjDDPwhGtTs8P+Tc
hvZ8sI1AjzaChBysS69+DZCNjk7ECWWe1FsdWnADWFlTRWoCRCCcUYTwEjKQY51kFthgoixJFlJv
WTQnZ6t6vZYF1z38+mPpSdJhcDnPuotd7gqieLeFASs5NXKE7+sJakCDcyo76vPaawEKEhrLqDd6
AOPC5wM5dQxnBmVYqWCqxmRisD5jVDSk5tXKv3GPB5SBB4GWdudPw7hPaEosaY9/jgQ2b3W+DLn4
aig7POecFIEWSbG53rY4wUS7Mi9ogRMM1qcYj2m6+xQ6sqE3K8r/Rdl57VaOZFn0iwiQDJrg6/VO
0pVX5guRkrLovefXzwpqgKnKKmRigO5CdzldXQYjTpyz99pAJ5J2X0f0FYYCt3fU+4dl3bgeT27Z
7QaB6T+iebauGQr41CtL6VCRr35Z9rQhtaMtbLESOYnh7OvD8pZ5d7WJU530IRxcRvrNdZ+1sXE+
xmFEM+GtZ2wnKeJ85YlnBajGgh8MDKHAyq/6gU2zRpU4B/pP23QkQKgAuBhJpWuEAv7Jnd4nt0KJ
RJ7PdrJ4CGMt+r3Oh0UySs/QJgxjIzC0ggpQlyzkzw4SKL/Ue0gkzbyzGcbTevPOum00E8We/xTm
cNvyAm2F7Pu3vusR77txtrYy4o6WXxppMG7C3GHO4H/DNR7iKmUPaQLiFgoGB6MwuYnW2ku4LPyi
PNiu+SPkxWo5nqW0gDRPxSFFBMbNn/cwMIMfRah9oOIjfyaLySTxAxWeFBnbfggxj5AT4k/tzhzv
Ksf2v5ovOIwUMwBR5ZjUD5Xe4V1R9XQxkUU+v1lO8V5klbe2crab5a+EVnNXRS4KgJ5RE3eXPYFb
duhdRgF9PAL+DrDVZcQjs/A+y4n8TosMiHmfXmm2MMsoMDepfxswFZzLhXcVpumvlrchazQyktHk
z1hbNoGf/2xTC9KJNA55xm1SH5ynYTJOJnD9vWUVT44GB1hd6GaUfqtQMvgFCHLEoH8Jo4KohCw6
9BU8nU5Q3i5Lw6uLTzfqUYR+PUUuFfrwHIMJWhPxx/opOGHgNj4lTMuTgQuh6mOMxvRXF07mcbQ5
yLk7f+Y2flCPk2VflhzpeVs+GmOM4SBi41V5jPrMLynh7QTEmJHldMirlnWlynRU/ndM18YDF1Lu
wqpJ+HWLcVEm20MFujfcNqqiGQwbSKUJnaTfLStuqZwSQciV2knLRKoRDP+8N3fnVtJ8cFR1i6Lp
vXKMH43GQew2AXNdm1yauNfXeNDgBWdJvavcMDsse0+ceJ921nyLTb0+spcamxqP/PJKQvx5B0OZ
rUs8cUQyOAKnbLNvlF3Ln+E/ZeOJhhX5MOwa+1aiEjWIwEDM8So8Kny7M58nKn/ua/KjpNTdGzHK
dMfMd1bNhdOmCkN7IPfLDiE6eanob57Yk/vNNMfH5fMlmMYpYoH15oVfbCvMJ4y6KDQggG7zZgaf
7/pPS4kZqdphKUZLe27OBfVy5nyPu80kteSAdJz6NvI2ARqD0wTCAqVdhWQOevGrXhbFzoqSl6Fz
5bGvh8/lSoib4M6PqPLsRvonL+ytTd04O4H8b2OjC/fptG2LyJvpjovtsmQQhfnMBdCXkVG6jbGw
5ZjGAC9Vb8RMlWuzCqlCcDFgr7fuR+4ElNN0zAQxjgDMNi1RoQRNbdNRsBYHxK5WE+6iGXU5TSbV
PKX1TLiG3KeEmKyoNc7BIGtaQa3iWReYkMxdJ2XEeBcHRNj0WOjNutyVXYf102zuorT4aCQNb4EN
fURNd+zILQ2IUl87tSHo9wyPrh80XPu9/TQ6N1NGrG5T9zwy3X80jbI/joSWRB1Naowoe145YJc5
ymf+AQ1hHHLgFjn/HmlisS2ZE1QcVweAF/sOievOhsm+w/q1DmEqrZZ/MQZ7WgLRKDeGDhxE9Bx5
Sw2Aq2ZamzXVbdMFz3JqvL0v8VPlsQvsVzCJ7HB6rmMRvy3vyEzG4QpizvPSXQJK8RHFAnN3fzAn
RhAao8NNmsfxAZXP49dNxW5mrt/tvTewjywdRebnIBj7u0HF15gh+mFDGg9WG6+dWf5IGa1hJc5Q
C+89HFwgBCm2VgV50XqlWRlsMSfdxYVWH1jdlyIY+KqJy1hhN3Nv9JJXbII5WG9nlhCCGw4gA7bF
pncIfAdHioizo3yYNMi4+Avum96WKsiWBNnUjM92y4Ouk6fIdyinKiTy2KbwUo4jITB0jE3Zsvd0
QASrCXlHTLgsWgpevtiItUsAyIz4C1QkbH6FHk7X5WvuzZZqtnY+pgJmKeQ8atWaOBebX287i/5p
qRuLEuMOtDsmZk2xEz7mRZiCsLmsJ8uKytdCkkmXpRm9UuJmpn7ssUzYhKJUhb1bri8lRo+1yba9
qROZr11SCNSd3OAHZcWauIp+K5hCYe+QGnlg2VF2ZDe7+D43vUyiPaF4bZpDixqpSgeNyhYlSLwh
9hBjGzD+c+2B0uhoZ6qehUcmhBRIOKPTDIjoIbbrS1piB3ImC9UjO1PaR8gMCnKNpsb+geOFjjv5
hDSc+etZHF7d2WhWCu+xSgYYBinlAxKuY1HMn00b73OQt2ubFYGOAegwa9fcwk5wziEhkLVJ8kif
9qc5My8FHbVDO80GV97op1O5yTpWjrpqLqZ9OOeXWOdejkFlIjfTJKR1DxjsWgnYCJNr7EgKwloo
FShcG9G+99OdhAC1GxBaEOv9PszAOA00ekcPHeM0TU+JUbUbuxD6KRuR3ww3woBNNhChis/S4yaQ
sZ5xx9NTyxEnaIRBVWygpOwMxZkH3G9a5C1Mce2tmLX0nNFFGFHos3khXm9nqBPEY2x6g/PKCFnE
msSz2eTt/WDVdPvqeuBpYI5G+dXtkEBz5CGGcCevfinraF90IJJMf5YHpV6YUOy8Mo7LklcsLu3b
XJELsxyMpk/cw+TmOw9hudVqIEbiDn6DwApqqAxrWp5YB6tk55b5d6YFdJ5L7McqzMzoNEmpRxvK
6pkK6nFxaYvwzY+NGcgA56jM6mfXuLdT0BTmDCIlQHP4qJsz84rkklDW3xC1lT23VWnQ2NLOaUJq
ddbN1hMdaCxfXOjrGkJHm9qPnL6kYKdwOJCr/xi1NrzvJVtBWaDG8MM2ug6I+kEdraBrktsdshkn
CRt7TJOHaWXvn3NPfOTmnCjrCZAPnQEj/JF6Tec58DrjnLgWqGH1Msd0B8mqxvQWak+pgWNICn78
3KbXqcj9o5kXl6AH5ZPmzC1mkcGrp3OLlBKjsmtO1SFOPWrkGeEUtJcZeWxL8l74UJjtWuuT4SaG
K7Ui/q99GGL/DBBEwNC+4NmPN7rjf9PZ9S9cpPLtVGgHM2+x05Faj++3JPm5t1ChNBHhDUk8HvBw
4RJPsr3lDqhZxKAz6iM/CE7hIRoLkB6i9LfJZE6PJNk4K7z+7g8tbQ90K5pda5TyZBftN7dJ5VPG
+GJfMpM4ADMLEYnP07mHHIBORNxNNI3u5tK/tL2yqTidccO1pH8Z+vBCfjfAiRDYGo25qSy8Sz9A
hMx8OB0OjaB9kVDHqSb5yiR+CUgN9jpRJy7iQP7gFNXOrOP+kCame6osnEx2wsQ4GuPojCyadKW4
gcTrz/4Zzgxw7GRI92ZBehBV2IUVJA7Lw5oBgh/SACF8Arb6iOlguORl+NDMOZQI1sMuL9LsEQ8n
0WwjdKEMMDBhjuZ8dLQmujI1UgcAbFUurPdAXn00Uayd3qq+1+Y47KrANnZ1q3+SGSmQuFXArZCo
7zKXQQoRcsOtbOMRjlrYE8FIZ8MJOtLBWAOdZWpX2UDin3Vvvo2xFCpb8WMWS/0No/cWCBKRaz50
trkOrwNcr2NfSjBRPKbG4KOHFhgh2bX2QUIgV0vj2ERxc6V59NTCNWegGZsPAq7fZP6YAxHfLYOh
jhQXUhtKFMC+678kjQ92IXuMSWVlOKVzMxkMvKoO5H9zplTK0yy7IEUJ8a97a7p0xppQNfOZABJ7
G1TjIeg9THFjvRkLv9yR05GuE+wCd3SdcZXqyYm++HaIKMoB7u9khFUgaDX/ZnT1Y+v56AHtWruC
Wdp1Zf1Bj1g8+bYBXt+NbpAyPqaF8zOM4+JmIij+3rBaWojdjdv7802W90ClS0xTdte361nyPlSW
fnZzeK20A5BUct+74ubAFeqnF8ga2WX5X0XOxROGarLHYU2S/Uy6Hy3OgBCGqjFubCZhN2b21DF0
O8e2k136WjQbLQdpLUU1g6gPsfy3k8HezX3gwpV6h1YCCYJT6nuPFsZZq9BP9y0yrb6mFo8jRlvp
MF4ZoTXweY5T2fpbZ/6wmUPfdonWHvPAfC662roYNudQiIjUC7ofpT7Hd2nvmiREZwAMVSaK4ZFV
YtWVixHE95kw2YikHRdC3tEYZPNAGdA+zGWCGhpHdNqRLxMYD1owHROrdJhrt+WhKTL3RiK6B6oo
k4NVlsipI+Vz1wL9gNAFyqPt93suGMkdq5owZEs1FOz8AArCv0Vi4t+KHjtbmBTjsZrbTQsQ7WqM
UEqGwkH8q6FD6At72Ak3vBuGuXgtk+idDC5anyorj/sPtzs/4KcxEQNhhyViYHHiAQCML5kTjMlt
i3mEYTGOiL7I1i5X5pUbAC1dqilMHv0KTStuII9bZAwSflMY9D8z0lBpoZAsPTojYhoqYttiPEW0
JTcLhrf5JW/gDmOVYzCsFEmGuuAxCHyqYGHfWFN7O3t0zfxx0NZVp7+PcSleB3GItIQBsW4+hODm
iLiV3VajJb+l53cpgD7delVydbnJIFeNPzmZ6Uls9ZoAtSrDZbN07Mpy+mHJXl7SapZfo52ODX5d
e3eWr/unBJIcdqy53iWt5oHPK79ZVm6d4yxiQkdLpJj8Y2tm+Q/GlKFD97nGSnhq2pYwOA9ZzUDK
Yhti7Oyb/OBp+pHjoOL+RvdgudtOOi6unt7JqiyrN8ZU3r6PsyO8mWSlzXpDnQeCvQwPxL4wLQvG
4Ejrd7NMaWcNkOXYMZT19Abrx3QtaPGsc3kV9z5I17vO/GnLRwGuGYfPXdyOFFXIfSckCE/Azbdm
Pxw7G+xPmDLN41KH0gKjFq+TJVGoOv266bXXvg3xFPgBjQw7emCgEpKPwXBJ6adL6Ljr1C48lcLB
218ST4l13zj5IYGcCIkturyGccySJ4Q5e5m6LwIg8w1uazLRuDeZ+nAzynxvUGvdV7o+sRmk/rbo
gRx4RRBciNXZQk64E15THkWT3FU1Xh1d738mEGKoMaztrDOHYeqHbxU+PvE48aqeQmx3ZU9CJ9RG
3EvtLuoSGiNhNO4NjUAGuN2X5Q+2xjlojNwbMODWx2iGlKFBT6oNC9uoX9ARTNErO6QoCMuiDi3t
n1xhWyT4jGXrsDqNbpdv4aNrK7+xwUt2xos00uBqYrjmUhtCAh3JBc7yad5GGlaNQBu0KxYjM31O
2izZml6V/2GWLvRfhSmOI6QJkB0dm+4KT03a/z5JD502DK1wBi9fnwxBMl2W+A6dS1IlS3eqiCGY
XwWJ2RzawaOJ52ZpgtMcw3YS6/W+ENZukTqggNhmff0Z9kjtbM5z8uqw3evBcdBOBoohhr50CElI
YQpCRt8mJ9Gmt/Eb6tb8tAzgfq8TEP8SvjmMbYSk2+Y5SG9+FehVIS3jSATDOnL7m1Lp6sdgjO6j
JP4kGqA76OL70nVcGrLLRXbZWHBU0ysd+ksUuUjBZ0dspPEh9AwqSv3X6Pvvo+vKfVnQowrsO9Mo
slWnWlZl+SPN4RfPOCdy1XBNCXlf1V5PWDiArz9Ix0wldfyHJIpfT7g8O9uzhCP1X6RaQAVCcgLR
Lzfl9JIAu9uYNY7cRFH2rJI0SrtJxnVr41/lKrw0vYjcYVaX1Yh4gjo44gOICfFNHi0a88ITe5HR
h2vdtlzZpliTA/zx+0eyaEr/7zM7nofIjY9rO3jOLU96v2gmhZX4Fiwy8G/zPJ049V6GOBWHxqX1
6uU9rCdtRl5Gb9H3odgMKbE0xlMeNO6hblUanINeCMc/OyfBkINLnjOkUhgM2J/d5NzhquJbV82u
Dm1URAMZwUKG0dDLdsR9TIeO8CqIBPu8fw89gdY8kafey+FZFABy/OBVqKOt6Qi6nmb8ROVUY1mP
PkT+wlyBAUyzWy5Spod6vPeKc5KRE9U0jkkiEPbMFMTYKakzhP+1BG8LPwigKGgt1VW3DViD5sj4
AC7iqVatzMrt+p8Q5BlOl8kK0+xbIhk9WNOtB+r+QmPi1jNM1PaEsn0NrPrY+pi6fLgm8zX3XnCi
P6WCUb4LW3MlorLdTzOpfFrs/zQHgSlO+9+Jgj022RaBOcI3/6rjTpJOolHbmH/QEFq/vne8akxg
2ekQ6rnSdH/ZU7SmnuppNnWUdpI4yyg8dswGMcntA9Dn5LHAacetW2w757zIHnG4QuVIqCv0sl2P
9JrXYqzOxlRxTPcOtFhGvodoEt/j3H/jLg41rM3xEqXmRKfTf2BI3TKtbu8J8gY9qZq9bRJfHD3/
S/atdfFK7XsbdmRR+PYV26yznpzGwfcn12Xj7fwmAoNPdJ2boqVI6/XvV737r01Wt/gmPNtyXFfY
uDn/ucliBiD8jkh5ujoBaYZJSvtBQ/6VDtq7lKTaaKL/Kdly1l5ISPM06cQGqRoHbuMGBl+0Gekb
bqB8kr4wa+R1o1+RapwwYJx0erJ7WziDVBBqTEueeWZ3m06y+QgcWtjR7WSD7fpCKwk0/dNQsA8v
f7AyDsEBxAfdhd5a6e7rPBTe1h66AIGiSW6pNWUXjuvNoN7J5Uo0OJW+tmauYIlFOLl090uV0fVz
A6+Xhxpn19klBTkKOPktov5MWkw7q7JQD5OY3BBjvYFp+Al4qX4Ma1jdQ0T/cajHS6Wh1Bk4VQZ/
vG8CNCvBmPrfnJ7TxMGX+Kct9N+qUsszPEedfhKzuP2L+tZCAZVWIYOqZZI4uBHBbdUTAJ75UJIZ
QieoMU4WgMpzKfAsdhYJ9A2xekx29kGow57y6Jp7tDGLNIAQKE6VoflXqyBakukcpvqZpS0CXPBL
P/v368pQCv3/202VKNbyTE4423Vcy7F1te7+dnibDggvooWI5lNPhwkeVUhjkYicCyBtOhxfVZMe
l6XkQH++HZheFsI7ECrC/obMqqriftP0yXGKSYaMLdVDaRXGpT/+/rPa6qX/52e1dSaJkDRdW7qe
qzaNv33WuBHdKLu+XPvpwNuvg+7toDhiPYTjRb032JTzQdOkW9NhAu3Kg2tW3/zSHa9GXDz5FFBz
ryPzoIlC3IYmNossT4NYLEku2wgb+kCVy3hNxlO1ssOElg9TlQ1KviJhdFelW6SS31K/7PcRg5rM
kdbXzECD5rSXaAWV8g15EdNdhdEGRLTv+/d2yr7jSHeI7C0fDKXqMkT+SNNsXsdAuLYiHW50O2wv
mnRflkooNx36bkX+qQXhjUbyM0nDSb6pSjK9fv+tGmqB/vKtugLpOKtXElds/VID9EPTlWmUgupz
QvaMJvlrSCKwrADL/O6e7BRUgi3KNyeHuCtnAIu2n5QgI/2A2f1PnzY3Sn5uYyaclj98tn/7I2zA
/g6Vgq5LLBK/rE4523OHjZWI65EvbZlBxLO5pX2IGg8wzgleqM+tMaWphYqSWaSL5Xr+nuKHXL7H
5epA3vhZdXBNWkB/+ID/sSSFxGKntmUcJcYvxUhkgVC1EBmvl88GTaNgP7W4ipBNqRG1rtHi3/Sl
xZDRmdZhyBXKRqF+8jzkD3LRgjB1dmX+k/zOb2XKWOr3n/A/LDq82javDFcGVPfWL1+hIyO/yQYf
60ZR3fCgW7Z3iVa0r7Yp7xnVErdUHV4Yzey3yEI+5ol42gq/pXrTDALXB1JozCy+pf+u7afURZBA
5wgt+HMQdudecH807fnl95/b+FdpikjftClMEe2zBPRfDzwPeolfo1x1HbLUw8Yb6EbgDlAyrK4C
hVeWZr8pfQ3Sgdf9Bd+m9f703f3H05UWT5V0N6DBwvnl1ahS9AN9V3OmFk8j3KA91y9uop1BuwqI
kNOZXMFutd6oL1Uh9qUE78LnXsdqZG+aDG8RzKSbOFXg+Xa8MpbzT0oFWHgAFiu3wdvXVdSo56UZ
3wpCPkIQI2Hyh9/E+/e3SbksLd5xvlFTCvWb/m3rnA13aPOUl1zGxjHMMStir/X2VueqeJ4Pqs2j
4/MnqpYcL4u02mTi8rH0W5Y/3yc+l/LAvg5dSBiYXa7BYCCz6+xP4o9KrtJU1YvAaRkNLvISUj7Q
1qExq6vMZArnjbwOUO3KjxbPGljX3CFKxf2o1cC5KdgUU2lBQAJy4LR3mYGtYilQ0qD6sDC9r+ci
3rmj6mIoYeJUzU/+1ASQFhX2cmxo8hTlzw7pfa4UxxHh9BszB4umXjMMHhCHMP+7khHOIhaIJ4a9
USpMJNrJsEbZOe+yYX7xPSiqemKuhcV8H7gS/uaSjCkf0HmvFfeMvtXYv2U0SKaDpjGImn37e46+
4iHCevutCfx9YVXxTRBxyKc2TzX2MX52nV3ttfbLMVWPCN+JXKp53+p7WmM2P682/7CDWv/x4E3S
SIQp2OGBbv+yQfHVx7FZozIWCUJonVjhi1F5Z43r1SX7CWDqoXIr6zbL5bs9WOHJxPS2Irx1FKLf
FapdZmNzQs8HalOfn0RCcmXioqBp+d4irL+24b3FarHAouEv8RtQEuEsnvRPmP0RwWrezWTRvIOq
EdNVm5tVj48aFeXk0970QVpyZPalq5wX867wcDL0Poq8ksClP3wb/1HtOJZ0UfubNHIs4f7ybXht
GxReUSBmTiagkg2YTFtUt4CfVsuCX/QN9RD8MGVK9JZSgzgjcbfulL3LzI5pettvEA1gKqj6Lcrc
PYSZlVYQPfeH/U/tb/88lh0bV6c0bC67Bh7Pf76xhJu2rvRocWs+vK7SMd4oiKiXWbPM9sA4VEGz
HgK8XEGG8jmN42/g2AhBVFodsODD1g20P23K/76FONzL8I0aHA3q4/3zQ4WN8DuvRwwOuAT3EOf2
kZZ7BRsMw75CzW682XgZZAJ41kWgEWXj7g/fy9KT+OcXw56sU20bqmdhW6pm+NtWVjVFOUq9oQ8X
+/TvgS1ONqcWOmNZIYgE2Pe27G1ENcXrQVg/mIHxQqfxwyK4axyLjnkO9lCAho1A05ZlOt34wOdQ
gUfBPhXozO0RDKTqXieCKzE/4FsaCJ3sK2QBLVSWTR6jIUoK57WOiviWbW6zNJMX09Fs1391vGDQ
V7hfQc98yNLpNY1V/1RpQPsooyE/0ZL28plonOaBjA+Vb4OmsLGSdVbdYE2R+7ZC6VlUz0WWZful
77J0YEyN+bVlvRq2eF4kfjlzMAw0xVNYuz9nIxDbNh46aFyGzSWxxQ6oxM1WVPXE1c4XSaDUjkOe
BknSXCwyX3eFRAqTGRWz0Hx+Tn8u7/Lox9peGAHjj+haFaa7tZxBXgjZOoB1YYzJL0eLQOwCo/wW
lWhxlP+BaQ3ciVaLN4mmyVMsy7d6Sh7IrsruZFgiCbbFj4ojmz538rkolKrQpZkyy12bjN9EjmH/
92uGlflfL5NjYHt2bYPJ1S8HecpmAOIVosDcdtCoWBpfujBPDqijbetHaAV3s+YfDJTu5xh2yeC5
pOOWM+dM3N2lQf7jq/q0ogbuYfYJ+XZp/AmlQB3mG6dPiHxMsIy1WpFsLHf6GDVyckdkYbSNO3B2
kPR7H224kTwXNkqdQtMd9NfB43KcwV0P94M+fwYkjxyXfiLoVwAD1h3S4PKQ4FdDz7x1GgwSyhCk
eeMPR7blfpocEgb08GTlGvgAteRiplo6eYp+qiG1TZClrVHJ5hsHI4XZRBAbbYgvjRzudTFtBvX+
GDkeKIZ41XbZzfWAmXyt2PRBYr27zN9Wmmky0cHMOiFPCZBau2l04eZbI0uSW91Kjy3b2cXJvEM9
ZQN4RMKSPRctdP4em2l3ihIHoYnfrAtnJL8r18n5oBJCwkgyZ9oUj4lW2YBw02HfBOZ6sWImavKB
znRjmMl7SOQOcWnqvMBRuu4y7TtCSOusiTRkPXJTaRJ72iYeEt8g/8to7BETxThtJtE8kBDL1SyO
GX0nH8oJqNe9s68gZIG08zAw9djaEBK8cqF9hu1KPrBp0HCL6no7DcZzr2x3EN5gT8ickCu3PSze
w1BjKBzhl8L6EZydFmdf4OtPOmzwVWC1mwYn2VepTzYSWWDTvlZa1KVXM84hKhD6ljZJAlo/vkRR
gKcwXuNFL6jWMfGqdqpGsOgmLaw3gkm8venhUlhuNwWow23b4hwnNAO6HeCVaWK/4rq2Wya/SVui
WZwIeepqd7cUmcurrSHZX6GuvC7SPhetXNVS9cwNCQRdaMLNieJq16FMMAZuNFWKtUEpHvGft9tF
vjgpbV1qm+vWqK39chrWJiph4MLM67LtyBGM1eu9CPkEQn1iujTb1ok+g5kmlZHQwJV6eVjkqY3l
POjoEjkuqi1GLrxFdfHepRZ8thzpUuZQF3jj1WvYQhfhoqPLaMWlgB+oUB6BzvwqqdtdXOUXDxXV
seoJJ6i7MP/S2MtZPHOVTdaCwMO7cmw+Osf9boDyWkVarB0noJqW8s50nPwbQJvnKe+qlbBb8WyO
hIsXeKlqNcyLeJwPqA6LuyoTOJ3kXeIE2YOtDdU1HuExBhf6KTRwLB3rNVJJqNrE3BH8a++c/j6Y
ZmYBepluLZG8LdIxOVe3BN8aJEbIhpp7QO6rSNE5wPwwctzNUpWMRArtBGiTVqnNtRB6EnlV9GhL
VrcDJBhPPvbXL+n1SJCS50fxl17br/HU4UV5n+BxfSnyM1nCpo0YPi3PVWPydtHYq1moPB3XB9Nv
xZEDIJOwCQ0nz7qCiAk9MHxyI1Pbx2W5M0YuumMbOMQDNPy8qVSVeYCJZ7RpptCUpBfZeKtlvSwe
J7b/o+2D7E59W0MqysPW7Y9A16yv3xFpkbef/deoIdWki4KbxDevZH6iYlcjH1/5DO1iMNdcw+7d
ef6EmGCtl7+B7q62FeMDHEtEjEqgbTY6DzDkRY+V/LgWM6Mki7kE9klaQrtFET6ooUuPUMZ2wk9r
Sou9TgW5dvvmnQsVU0ksVDuizd3E35UGtkBN1hhzSve0uCaXlmafjTmgyKG5y1yih6wsuIcXR841
ynkYzcievHBnt818WOABy7mJFE/vSn9dNTI7LEOtHmzNpi/g3XagyxbRrusI9vtUry/GKB5FhyWo
EGtO6celiwqSA+8lHIsaCfem7L36Vkja/ViAE9U3zdgFNR1JCRIpvm1z+r7YL9pclRaR/+CNxTkE
R3WABPxND8P51Nb4fxw9GDdeFbY7Q2t+ytx9iAY+hjFQ70omw1jQjZ3fZa+RE31vkJEv21nRyBt4
+/z+6i7AaPO45HdYjsRByAu9bAFfXUQL2mEoz4sWtw8RQy5vdE7djxlz2DXKRJNjnwS/m318OVxV
YTESRDNBH4r3noFHXzNT472pCbQlt75WisVls1s2x7J3npJS4lRL+rul1DczO9qnqXhLw/ymqIyH
opOcDQmHpYF9sUj929EGpLQ0O5fD12IbYfdBFBwZuPnVrR3D8DqlV4IYBxeAXcgPpG5otZLwKevp
gigDwaIZX3aSSjk2XLQEqyLzre3iaa6AJQ+kO2792MUVJLtNVjPpxHu5SZXHGgL6y+j0xddu+/WA
HY6lZc/szXqnl0pio77QlvnpSh+tXahQPso1vmzOobKQIPzway9aO8r8WNGMOCYOFUC2D4u6P8UE
CkI2B3Y7ac15lEitcz35vlRvy8VYV97xMQ4wFxjj95YUEeVcWErXcRJ3jU40TjakGT96RDIJtITg
LayxKsrQDCsmIyVvFe4BJFYOt+1FnY5UZkNiByNzeBxszivkSd0OK63DVbCr15wdfpMWN+jmdlMq
s0sqiwt7s3tlyH8QPdMw2zqkA9/Z8lXSEZzY1KZs6wzuYTAzHERK1lNTj8lF2wPf82tQ07eItGSX
F//vOxrjU8ulhmHF0SdyVWv1b1eRJss8hAAQJUINIKY/H7u5eOK9t9aaBx+5nH3efXxbk0B7rkWd
tx3gV5MjBHy3CxF19gSx/r7WXTqO/7geOcyHGEioBjnXx1/vjZWZjmDfYUfpeuawSm5liTlLGuMV
mJ+3TVmbh9o3aUlMc3kgYhvNnvCfACBjm5nr8x8+Dq3tX2tvPpBjmswXSMQx+c8/vyQD+FcT49lg
lNeY7M+tvU0x+Z800zmxrQcYntrojGmXvBvbMAk+MvX3ZRqxlLkhfnG6Kb23C2ysmEOIaqvO+5dl
Ii0z8yY1sAk27lth5Iw3KXY2Nr5URp8kJg4MAqCJAfJHInesR+0+UfZ44b8HOtqhLiJooB6R6+Yz
tliWzZ1eFUfTyH/G5Gjsv8xrA5Lvpeh0MwxUaka13C/jIk82qmk6tdVdKSr/bsyKVSMUpUFD5OSj
BVoZYWZBuQfai3GIARatl6ZIfiR2qJ8HxrRkvuTa0+S5z1RjFB2z3x+qeGhe83D4VmQDceZK+9OZ
GQFEiMaZ3VGBxXa5j+0HRr3d81gFn3bd5pS+cXF2DAFJx3BPy3dHwzRfdb1R4gEk5rn5CT4OVKMY
+jeza16orJhzp48VPDecE84NWrW/RlQpteW25wJEI/oUtHu6B0+sxpaWpWK+jFmfXypvPlLSEHtA
MsK6h9B9tdh1iop+RNFhyVGSJAYrKzsfBbl0NR0jCHb7qcAZivHnw2o+aumlN3WgfPR6EJ+J5Rtp
jrcw4k3ye5m54nnQEXgO5t6O1MDGId3LmmD3cC++y2rqHaMPb0m1v4bsfSv+D55mwJ6bkCi4TVWR
773sZzBCta1thbuqRatFc8ps5fRlutJrweYij9yA1mHd7UdTevQ50RYBax62imCEcHxp2ZoIQ4F3
+yeHXkemKA/8ZMR5M+RPx45uEnzPq4WrQ1wqhWQMefPLBBTGRzzyyF4y7akX2bew4VBYDrZldD00
7OTBVNwMrfVuFBFCXiwnI8IipLfaxTJB6ictxirPvJCF2MPLw4BHFrNqMOf4iFa99eXpVF7oxRTd
6T0THFgcVLdiQ5RG80rOGNeEslnbmteezZckq4wvX3jkc5wsS33RiS2tB1S03r4mlCyp84/aoCxz
+G/t4altWojjdmTe93PYb0ut8lYuY7nVFAwvA8bbtZtWt8sRqoEHhkw9nNiPdjF5kxdpQjT3bH+3
OAq5LvPbQBKt63m+BvrJMznOMQl9swvH4WpABV5JWrtw6KuB4j41r5yV8a0NhD/oOv1khBzJkWbv
dFwxa6KHULPP882cAHOBzG9vp1o8VSZJmWjQr6IuLvA4Ae21CZxKJyArs64Og12Na4dL8BHh2KHv
mCsGcPMPvc+NBQvmMtOLTCtaVwFsitR0dmlnEcTrMSjEErqvtAIjade9hCWiR2H5H5m47aoJVisZ
4jsbpiiXLfLVuxrppFtPx0apbFVdi5dIO2bauLPjkGhcQM+TP+4xn0TnWAuelV6ktoajBXJ+VQ/d
x1e4ypzfWMCKi0GLjnF6A7Fnz2x8vGYJpMxsDh5xfw1H9fSnxroQYiOOBv1qO9svUnqaxa9iDsO7
4n+YO5PluJE0675L75EGwAEHsOhaxDwxOIspbmCSKGGeZzx9Hwfz719iZZWszXrRZpVpJaUoBiMA
h/v97j2XoEZQKn4QUilJlHB+rAzwNoIHtdtQ22vGFjtuB1yJa/kvNeII3r6LrJn7RIVPusuH1eag
9q96Q9unHPEg/Obn1AyC+16I6sSOmO1ze5PR0vE8GNRNF0b4SZ/Z+hv+Fh85hoaSRKSVGRjNu6/L
Pn/Zw/Qq5SvQAR5whKl8DTutZfFuy+Fr3wk8hSTKlp1JVVbf57l8FRlt6V2eB8e4jC7Lnqjy7W86
fcSwnWx3f8hn2AoY8r8sfoMKyy22XHszJVZxGgCpRVTRGsV8mgy9fN+D+ZGKq2ZJtVm8CKPLvRIZ
7hMWJSyXJfmKMFrpNKpzuqYQwNhSXDzu9QqsRNd3Rytoj5RLtFC303Elq/5CeeJ45Uh5HPvgueMw
t+1EJ1FyyxR6/7xN6N7dLxCX/84YL48Ad3Du44FzQ28RSum4GzyGncsp/69kpnGoNbL6jVqVSNCJ
AaeHxIC+nPCWc3bXIkZBag5XMNqvaYxTYrGWLvtyTNf7GTllG+YNn2f1XcvG5tCr00Km8EGxKXGE
sAIec1G8+pU+bgxZXTsvNk7wgza2y50VSxM3qYqqdeV4UXSZKk7aQxm/dRUtSf4YrsH734DlbU4t
E5K2zfsDte1ANTvURNOl1LFKz8t4LfBgnuBjWbVevYlb6BbLPGqx5kQhybUk8AmBYW2J+w4uLMoq
VVo3EpQb/H/EmmDsHhOTE18YQFhqlDyxSG2xGWa3vcdBVxcQANOZmUYcwVPV1du1nK00aCpANkgy
uPNxWRtNZs4naRXODZjGVZ520a3hTftcabM5YgjPWbWHwH7yrtko/ucsY2i8Tf45s/ChpBoCL8Yj
YldMETW6y9dRgSl/dqO3mbHVtp1LySDZtQ51Hn+daFFeQxo4z9E4PyRufNC4y1nyGfQQe/EIqwxt
k23MTJwRLby9nvd3uiaicxoDs40EwXy9Z2Lrp1SvYxWa49FHtHPS/SIoWKkPo8iKj+1Ac2nZkm/p
rL6ioqjdC+hrZA1+qMg1ouy86xp7DfDd3wydR8oLqs1yzdDURMJ4Dr63Eiex85T4ebnHuf2WJUHH
m0GCo0I4J9cbUuJbds9IrfrYO9tuhqIfEZVVe50sayUEnqk65+JbXY3ZnXXvPc66ZlwqFWwls/Nk
QFjdL5/x8uBMq8RYiVgzzpT77EHI01A/zOdSsREKQC+bzM1eRGVm4PfKU+beQojubmx3vGVTMpwM
wzKZGMtsb0x1sMtNKortltQ749uVUcbpqTSNa45sv6Fp5aA2HNT0oNr5bvrSlEa+HSNJNHFuD1Ue
dasSab3QRXWvD8U3Lc6P6h/lMYaFJdwTjN2vCf9UejLe6X5+TXms1XNgAgpgbUDG+qz5Zb6TynUW
QyVDxj5kAxLtOBzBk3j7UbVZxZybSKfm6mWQ0rRj/Xag3pA3cxs5rJFkF7/n5XRZJL62wFQdtgIC
l1VQHQrrexiD7ggJ4alv2EoNJaPryXrrMsPcow5k68pwleuaTo5mvMKRb/eYByCX64oVq+4MN6KJ
B1LRomgsEwSSonLLE/sdndIMdDVlLpsyIOOnfpqflq+j92w8ERMWR0w3N5Hvmocw9w/LtjIMaJVp
HYKd9IZkqzREy8KXjflO1xhAZ9xTpAzDXV1y9HccBkuFRZmjG7NzqOqthVtvF5dhdOPhb4V0q30J
plTNGaH9wwl2d4kd83Sn6Ogv4RDYD05wcqS+Jg/u1ohi6y7L5kO0IH/aEo1nEfatTDIjINVqR9h+
dM2+D+mTvQrqPLNxinfICzzLCxqQvDbcL/nnUfmPOq5Z4W5YhMgwKLk0GGGToHsV2l+OvKQvtzTL
au8QG6/E0Dn71T6ioeJs8zg3eijTy+1lYr14HdvisDzLoDvtM6NB5CbZip2oX8UW89lFE55cAiqi
0VYu1dMP2ZGOOFyuVSA2dg+4Y5HgcgyyUTg277du27GKxHF0s9zNLGnElgrSIDOPITJPKgNd1Ank
LbabA/r0tk/RWJxGUkoQ22vL1nbvaekwt9d6Z2TrUb5CmgzWXLztHvrYzfLfm5ZTy1yiRc0W+DLS
JmqKFuwB4eSbfuLewQtz6ljNgCWLd5NrZOX31IXldyARYFO3+zbPoxVdKq/UidUnaLHsBDgHprG1
diK2m8teipxuBbZYJH34CPVu1fLSbwIZbMcOd5JF11q+ovXEpB5s2Hc0D6/yxkku8M78lbSoqTMA
+XNOoCaaIfin2CNF0LdstsPU3/uWf7PcV8uEr9drENsmX5M7VnCDuyw4mGqTrbZly+Ni0ShG2EUc
25oDDicldVPtI7RjOnbeQfep61CHiHGCNNVn3nhxan1tV6V1lUMAY6dihJtZ1Rc01+ikAbWPCVPd
J1gjxy5QVdPGGzVC9h0mGsVWaF4MilF2jkdY0fLStzYh7edb5+XpH1jDtEHQfoh62V3qWSPDpKAq
yyuoeFzsKTqecVtwVEOGkq53V1nOZZnbG1lKnypdwn0VPCyZeeoXX+rUph9LYQ1AC+CJxV4kxGkx
S4wQCU/I4Y8DcKFjVI5XjTQkscbwC/2ch1hnAtKM+jVxmN8q1+Gcy3YFayM9xB7ZNeVaXezxFoJJ
0yTXEM8nn3X8iKUmPSfGuIPyma1lJ+5JQb3QIxWyP8WPF3hTtfWNlCNilD8sKtQigUX2xBhKtzki
+HxmYu7DjUgQ4nWkvXVZ5gqS49IuIE859tacp+KuhxFHcXRxbs1qvBJzfBplFJw7mwP9WPRHQ6PW
Qkvs8biofYnl44dIwueF5jNaRrn3W4fSHKv2mBgP3prYYbnxh0LsZi8cVmFtI4QoYQ1Fo6BJRdzP
dlNwGKCANq9o4dZKuJGNP21bMZEljQuH6YoKznTRvMp49FilKqxiKrFZnomhGUBPGEBV5BppUBBf
X3t8iYe61/c9R/hLxREmYVKNhomHXOBNN5wcwaVT9uiwf+sD1F0liS7rik79d65b5yBJNU6j3OCN
1YkN2sCZjgUKEtLsRaPhnMLD6WbRxpc9Zu5y6o7oC1meW5Rp3KVq0NdFjG7wYD9NFIew9/fPi1Cc
1DCqxuJTpbT1buoeo64fty5N2JtMK0kWROKNI99zRjPmoTVYym0M25vBtJIbzncGgmD1UPoNB9XB
fF8G5OgxgGbrec18HEhJzGM2cTO5N0pu9Hu179uHgTkQm0qLcxfhO5Hc3MTrWAaIC+xHZ7hN4TCs
G92QWHsC6yB9FWgh7kU6CWGcHoek53kUJRzUTXBmUYk3Ays8qNRmfPJiU+xzzkEYfur1smlpO5Hu
QnWX5x1H8OG03DoLMjOPKyLE0bfC5/A4FfFZd+riyvHqN/bZv8uyCEYGEuKlqUvd/OAETNO688ZW
52kI2B12NNuS8JthQF9NsNqdivWoxiLLw3+xOJGDUg9+4EfKQSsi73OmppAZ5u48/qQ5GngonscE
1fWVzzQOXJj5Ocp4NupBT6c8XlUoeylnrBl3eGP6UE7tms7bLLlY+m8BuYuV6aPyib2NwZpLkTno
4V+FRotkhzHY5sjc1vkTJN8qtNL5qA/uU2xwasO8ae4MHTnWnfHRC52erFS3bpbsYOyRCQRifdJy
WW8pibOY9LDvcWoNdHKcHEer2Y2k+u8bECOAMrED12G60xgctcSXezADU2sfpxDPWRUFx2UP4crx
nnLDVH0PpjCZe9FrGhNM4ptoRBt12FEGdbPKHtAejSPVq2cemsU2dJVKyolHJ0pI6ZnUCDrI62x1
pEXBFdsqoqf3Gdu5u9TxURumON9qGhWIkA5WadZ0+6qn2KYNuuqc5MRjRjZwesHiXjDOxWHYZ2f0
9ks+kjtEwOMZJLvkfqQgpkgcytuVyQd/16lq5JM2eQcTFtHBCypVY9d5q+WM7kKCoO/uS+p1r4u/
LAl5+616MqhQafzLiDEzugWwmXnDwwBVEqJDvSk9QitBUlzMkFJfoXY7gm1PaZo0xTJZoT6epDuB
sR6WJa1yjUsPw0DLGwBb+wo6kQkIAeRD59pfAZaCwlH71TQuQbgymjTI7a5zp403k9HhwI1HnnrW
3hRlcbDYd+56LK+4ciRIg8zBCMuGO7B8Akxpsy0G8S4MRsq6106AvROLapzxT/KsyW98KaaSvj9c
sQ5kLOJXluDycz9esRnLUIRuCh6A0TPSc4bENofbUevY6Ft+uDPqETICLyVRoaBQsWiWn9YgTdwo
6bQAbEHoomFA3hmXeFR9VROo2Fr3V23svaUcFTYMe6rfOErFP/vG2QVIpvgqokPcVH4w6PL8zznt
M3xfRvOh08mtP/Xsqb3p2kBWSxu3eswsdjedxjmQB8i45jS9mwtQCMz3ufY5UHGhaee6bikXHIM3
bU6ZJtsQN11Cf/D8QPWlDAaJ8jiAuKoHP46dQ+gcl/mA2xCP6NxIgvJhRCmskRKphltpPkUlgcgq
Yp6ul3W6eof4yPRVmzndcnqAsSH121bNm0nAq20XY9Q0HnnWaoepioqLZb2aWnnnBtmf5pBQFVkF
z7HpvroNGfzFLNi1rAQpm6EN1/o+KWmYKRssGC2jqh+SjSoIPeMRkuSN8gZUHlTJnA+KEtRlO17m
0mKAFdwF7PBBFjISsyaZIpF/KiRM5qkZQCDJ79CgUHCnL5Anc/QyggLJS1wNHHuOCwFuEUUCvE1F
AkBFqdC7tvRCSCn30hsPC7s5VvNgUb6k3Mlbu84dkLAn02MXpJwZqKVAFtW8c87BocF7eD8iUCV4
QuUDPKZSgHELRmUAFaSMIEFkYFKKMfcOrWA3oqy0iwRZqji0cgc1HstPHlMO1JU5HSOt9iYG4ZwL
ETqbIPxeBM7nOPCPfUpYlg3ieJ05NhgQRN/F9cTE7DsBorDs+iVMcGou+2pbZaWdCqkqoat3MfoO
gCtWVhk9LGBsBvHQ4wu6DQfHoQAphnc+oM/ia+BoogCfU/6MOEV5qutu0NajLdOLkIismM7tDJYM
cWonQnnfEUU6LAfYRuxMkw7V92NU6ec7sCl12I93IQ9AHfusrzO7UMnIJIth2aVqTmS+uvFQ75mX
87gtwtPy1ZVDwXRa909hecpb/gb8zqup1eXRywlMg1yawe3sGUEhrIR+RrDM4igTRQbnA9JXdk9L
lIkriXpEMBk8eRVeuqxxqmLLvhcMVSDSpw/LxHhJEkJnFmspMti+WHEgjxpO4u24gW6W9GCM1sP2
Y8YOVvcKhSDfw1ixmkc7BiCj99sQ3njQEq+bS5fdFQPrJAawo3f0oHnMxxdUXt0KGoh7nzYrLNcA
OIi36w7oN78GkVcb4bWaO8J33hPY7L9CRb4a5o+tra2tALrisvuXVnieeETttLx/yrg4W+jp7wfV
5SJYJE4dCy+VOR2Vl8oOpyNwF1akSAfqL/RRbeyAlJlSzCzdxwrqt1e/ZSn1ZU6tmubdjUEEvtgZ
+kMjsodqBhMy5/6zHnA0bFL4S430b4KWoDWzHBx2fXHOKbDSxgkCAaVY0BQnBH0XDuu6RxW6m0P0
PlHp2pPTN29hPSbnBqjSshfwdPCSHSUH1zBoPkfeRA+nspaXkTzqo2E+5Hb+jFeMelm4gBs5JXBt
BehJu+XqDdOazHuP1hnoEPYaQvZzJot9GBftxqnwomd9exPk4ZFGMfuRtOCujJX4WNIb6DI9/N2Y
eeGj//rs8oROyxFxFYtYlv7BCjyX5oA/muu1hSpO/A75Npks42roWbXpu3bkXOE1O4rmAEbG82tY
iexJIrThExhOQ8WhKogQrmye+gFekCcDt5fWYA6as8zgfBPr50RY3xxt3HJ+L070/3XcpfAycutA
IQmw5YTDg2dF/obypmrjDiB1NHKNB012RPlz+1nTXoMosjeICQ7e1zDe5cgs+9IJgMJk1548HDWE
bFeS2Tm1hWo5nFzjECVknpTilYSWBZrbqddl0FnbOGMKo5SR5T9SdAcMG9/nqeyyh2EghxSq616I
53LQ0neUGvjEU6qhfjahFis/VLof4uLFmjmmLRqBkwH10lJertAoZ5SvC0UcW0G+8alabOwHps3z
donMl6ntb2tMznSvT/tlPRkUdXoR8TszwQrl3TYchddxpKLFI1OCxnmvSKiwNRWdbNZiSmr6HckS
D5Pjc/BMaUInrT5HV9NGy1zWd5E32dn2vXllFh299mV/dvxvnfFcJTw8IrsXWH9pvsM7pWRszGhq
U2cp3MYSWy8wupQmskuLUlc388sY9NXaqEuoYVqwI1u6bCAXbw6JFxrqrPB+GT8uE1StpILb1JKj
Z3lfS6CN67wK4J2kOpMuP72xJ1T9jmn5Owtg6pJmbTYL3bMFoMF8MrCh2kIHyJOs2xOe5N5T6IBF
ogsGwJVuNxxNlvqrL8t5VYR+uq/1YjeH9h3zX6THCOEXYZ+cezSQ7pzwYVJsgRQrxKXSxbByHI7K
zdi/japwWQuMdxbjbI5yLeZagUJCXkyEHOEn1Ru7HSYRPu6oQXQF7QC7eRjFwTedAMd3jmm2lMll
sV+oxiuKqu7e70c6rvj1t4IceRSE7Ydf/uOpyPjfr7VYv37FP/5VldbPf+0/biKSOE3xo/34V/3S
v/V/pHCLnfa/KdyKo69MyKJfGrf4ivfGLUv8Qd5CJ+QgVC8Em9v/+KtyyzL+IHxNbAT7uBrp0Kdl
mH84Ojt4Dzu/JU1L56/5q2rL0P8gpqAczlibpGcL439StfXBwS7Yf3ukd8jEg8Vlyf2QejAy1h1H
I3PjavJqzxQsBSP/p5BosuFwNQv7N1iPj2yI9+/oWKQ8TF1XGcJfj9NCSBm7tqQwTuUBowbbZa9S
HxjMfuQipbfdG1aG0+G7NVe6Rh/ynFXoVFqWkgwPHuBbmzjB5LWhjZrj3LTHnLObvIk2eCP4ocVs
LX76FP+62H9u9lKv6KdHEq8YO5ZHyNEk+kBa/oMdy9W1qkqwh2JYca4is6C6WdeRV/Dvvw3PuA/f
yOJb6WiMrkN5CBCKDzGiJvEitvdyWiX5GKw7I6LxZd/52nNroUjrGqzpLBjsNU7uTVtcgKoRKKDp
du3FxanTqj071XjdivRNk0yf7RD8qTfba0YQIRYm4ndQ1JjNQqlgww4yPyyyg48vJK+bbTvUl8yu
KGkfeepnDCGqrjrm3b2NPWM99TTLlxTSVBBBwVS3HvihfuVotA13WlEA9PtshsAJc9VFW8h2b2Jm
ppYaNDnN7AC982o/08GGJzIhwVZBFQuLCKPzYALtZp1t/PjbMNUGNnvjnIcKSyir1ymjz61NsJVb
CZ722AeSjd/ihXoBQg4ziCnaTw8S5wU0YZPNoX6M58k96ex8ZyTMdW3i+Y1dRBlIk/43TRK7pno6
a/lZvH56lUbh3dIpnAGtvnj4YNPQH+46o8VWAZx9FVOahG+jogdTz7BAYj8+mRoCcuhBt6Z8dJWb
BsQYtf+mmfLe7NNPXZu/4tdPYWiatL66nLjCWIb7MPvqxbSgNABO6LeCtmoxjvMDugFCbOvVN9h4
MSiDgZw87Huw9cU6qRJz7+qZfwP7hRhSClG0geBVuPjz7XyeN0PWEAy2y6vll8R6AOiiD4qbOkzu
EFq0bTOJT4Fvf/GM9E3PMW9b2V2rVfnJS7AXdhxTm7mwbtDVcobUzo0W2g+uGe+1TNc+h5V2iJ1Z
7OPQjDZ6PBl7+GLwGbX84BcUy3AGv29yzbkNQpheok2Cz6mm9Bffy47NZGp/BkaHjcP1P6V2KsHb
Q/Sx1R+DrkomKWnsS059xDNjsC3PogCpL2gPLfAcXjlfjsb/qiORo8kL+w4sJeUL/HaKT4fVox4P
y/eUmItrfe5uaotudyuhvxVJcisZSQOtoIiNZm22ONXbFAFu8mb6hkoGYKa0r8s4ySPkxcR5fGrt
6kUoKL82FaDcTfaN8tbuM5y2M4a/yi6eymn+xOYm04J9ndRAJASGItCF1SqL3DPIW3BhallT7k3T
i38EdDAURfZYx9QPyQaib5Wb69qJgZL3bB5mmoI4B/IFVrSr8+CSkc5Y+Vr0wx3tqzGW1SoK+XNu
RqNMQv6fgdI25tt5ldtRjhD8sBXpvU9IAMDt5MCF+bkOFX+LaCrHmORHkLGnnJTJRG66mpNyMxni
lICjW7d6y4TBaEyIvfp6ykmiRXVvHyZZueznoBgnqN08wVlQKvMvk3BpPdoJiMtlMfbd6EuRt7uw
4z00AWvvbJdxnFZZh86G6UIaQL3IAi4tKRvn0/JeJ5EEVSf0VTmQlRijH+rnpQncDrllbHbK7N7D
SxI796LAuKwW/OWDWuAgcBSx18dQr9yQXh1YZxq9tOuptnnnI9gigveMtvn3d7HOeHe8lpe0/H7c
fi1b7fvyat9/o+wwizcapA86Cvxqk7vdjyp3rtogr+8ab83HPOrTJyBBnyx6mir1uRezvTwgm3I0
D1zXq+V9gxXC2w66QvCRJaH+KXWMW0v2z+WoH93QtWhR4sMgfxeU/iu8k6+B3bkbMbMBll5OCwxz
yHkEfs3S920kZKhu5QsyAvpwxcVb2lhKJPxkb6jdDadoFN+sN6llI9lcWtoXlh+uZclzcMm8pBah
Ci/mmjAkrxoH/tmdsBq46pIXsmS9CHcmxT5JUH+h5gJLMWr1WiMwvqAblvC+NRDhcbTsTk85ivgh
39TsHCxiREPDoLgf0MM3xb4YpHlOAHeYfk/YG1vYquBuGXP5RMmNen6mvCP4JV5kYt4PIIuyEoky
JfofMw5hjEYu/6HLQsmZxRgov6nvnRECchndzk295bkNP5FhlZZeCsfAHd0MJN/UUJw09ucBk8Ah
dyfMexQHSM04efl06QO212FkN6zoYF4Zda8Ap/wg6I9yA+jaH4xDO6dsRtKgx1joPSagSndBadOe
U5S7sQZgsbzFYWm+pQO+uZo8QQ+dNcBrCoK5/xzk4hJH0D10bkOGcAg+dAbN2WDSNkk9wTjuO43L
LOAEt/afLb8wcPC4X8MJ/S4tokvQ4eZDdcYuIXCvyaokPqYdl4UEzhx3p9v/WWg+i1f4sPwty7dD
GXiIZAvnmmu8TeyrZXApTA2EMLyTuYyskxj4/O2EbgXN1j+FoJ2TUgIysYDrdkn3NU+ey7zfJeHk
buYRi1VVDAy1GsbreYy9tvJA2FVHg7Z44jnpOjOy22KC+g1Q/WQl3TfXAE5DSvdh+d2uizZWoevb
aUaiEakb7HTnz3RmNaEhAb4fOColSwegeyROm2WZLEhabVp7uh9UEs2zWX8GyDwD58NxNIrNqA8B
ZtXhNa71zz3lRgzJeec1yK7UjQs4ol1JAbxuH6x4sjhV46iO+USpjU7vmqD7Rss5qQAoyFtdf2Wi
hpdxmI+j0xQnPUYVL3Ig6mNwV9XXOh93aMnVXjeNmngZHnt2I9M2wIW6Kkzz0kKz2cS56a40FC/J
3U8UKNBXA+bHVU7t0953pk/myPytYyXcmIUzk1lzb8sm9S7dK0UjLzo1Lm2lR3sTYhT65byGqEME
AYgkgl+l7zuHgEcDr9NIPNKNoXXKwu/UO3BVVP2eDZZJ9BIlRmMDRaq+OhlIyshF/YMUbc1oZARd
ng4sIspc4yOGLsfgZeFy1H1WGOm30bPu1EJsonNwVXB9zqVB1vvZr7wvfkGvUJjY4jihEjHw5M9Q
MqKtlyXeMICP9oN36KIWRwclqf04qYWeH9+Ebtz1eD88V4u2Jf78E9OtY00LDYpUheGhwXXUkQDJ
Ui5s9cQAs/+nMVvwoDsTj/X4mcP7Jua1k5HkZWkGkTRGRbvlsTyZzRrdO+WUbm6SLEKZScyHINKo
J08jY191zfAI5Hu8ABL64szW8Gg1EeqrQRVUwGbUMtZdWH+Gl63CErQwTlEasafsgbeLUV4iAZkr
M5sXFnGoxJV9bJv+COttB9urvhFEGVcj0QaqR4obb24/G12xl8HDgK9jHdQhKL4KW+E4PpNBtvey
HY5FihtgYBoz2U8ZNUx0MfXPAUa3TTUwgir9t85E1xyrt9Y1k3MaTrccGjV6IvaV3zinOhM88yd6
eirmozqrNPZO/mXUZ0x0j4Ky+nXQQlkna/vktgkOM4s9rFezo+w0Kjqk7EZwuhvKRMNdLLHE+AaG
+yebze/O6YONAyJ3xyCjWQHNcc51dNO6tHrqgX8NoYZqbiBQNXkyUBANSmFIt6Ep8lXUcTV7Fta4
YvTWgoXrmHD4cEC3FsU0Pfh6cgixxw5Z3Kx86hWqtEhPJCDBqxbJzhtDQPWmjoXg+2wP2Tkj97YK
o3TL3oukrwComdCop1eM+HB1pI9eF/3JTwoCXUetaVlGfKKNiTOcdX9+ZtjabZPBgeUqywzEdT1c
fR4lW7eQ7gMxUpkqygiFIjvdDOe9G5OdHXgs2KSjcKmcZKPWGwYRSmMOrwNRopt51p1VVeorUCgV
NnC5ww3w2rUG9Y40YyjnJTTUdWIG5CtrwGWyZ+DkmDOng3BkRjmxrM417VGaWYJzFtSAeh4bn94Z
85NB1oGfGG9vH7Iopa0FeF9GVLFxjTa6iD57kfXidtGPURTOrTVfOTUZGx+3EElgjlROx8BRFBCF
wWRqq6Brf/RR+JDL5CBTs1s3jfiOmtrdGeHwSPTpUBLAXhk1hQ/TLIMNzjJB6aDB3JnGn0OQD9VJ
c/701LbeFAGzGRJBjyx4CmWO40SfmWbS9TED/76yPO9puriySSGGLX0V4tuPru+d/QohzzDbcksl
nWBVp2wwN5i8ZNl4ITXEOMgquAGz9CamJZRysW+x79vg+Dyq3zrvBk29Dtt1OIwpyd1q5znUbllA
uHdRxvyWMjjYWszdDNEeHCP5xHBC21dZupHUpdzDH2m2mV/YWKw9BuqIDLib2qNeaeEpa/xPaOHu
EVk5vxvo+Ehz56KbPvY+N4kh5CvvpAaN3vfGteu7xdYchlurHJodyJ3jCP79tlf/EhQonOQ4Xpnm
5RyaGyo0Ql9Scig3ZHpxO+llf7IoWdC0vjtVptWdkJTBrmmORDpN1uNMa2Uj0ulkQNGLYAWfpDuO
ZyPVOAcETl8ccloZ7AHXUD96Yu11wBdwvxhnr9H10xDRBpT6Bmdv+8+sCm5qm4gQJvJVP2nXYUhZ
LYdPOAyTteEirMxJdSCBt8mt/hKG6Phsmw7E8h5Kr5iOM+0JtylB0WvV/GgYCZya5odWDPAFaKUs
0vGmmSu56uYR3yHoe/xwPHe8/HlRQ/63JcZ/qR7+ojH+KyHy/6DE6DDw+NcS47aO2vr7l58VRvUF
/60wGgh5UGg8iqhdSyDmDd+b9j//Q8g/+JUDc3ZhviD0/X+l0f1Dp/UOVr7uSaU68df9P6XR/AOq
E3si/gBV8py4/ydKo/lR3VKoW+qnTcMSpgMUTiEDf0o1gqUXDCV72JghppI+CcwL/dL0HXvVvnKE
c59YNibhKdkYef+W5syapzbgVCejaje4/UYbB4NyFQ/cSFRHJzLwwB69PQ6WYS1LrznSO/CciiDf
kqkqqQAr7mwsST+9338jBppKhPtZDeTHIO3mAREVnFdIof76Y9R6kA2VLCli9pPpNuJwXMmdOZsF
nT+cy3lKFMewyYczFoc9MXeDcqhyX6cJWzyvFpwv7A7n67NlD8WxqwIoc5PjHL3qbUh46RDh8NUW
saAACH3s37/4jylOhRsmNgmXDxyyovMhK//8GXiti2tYajY2AN24OqVpkfeIX5fjvwWhxEpKALBa
s6K+hDbHofnCmxvt+0zir/Ty36Q4hfp2H95LKHd0ueMb4zITH5TVUGiSvFCIxRilbD3iEhh6fzrl
mvHNiduja1TjUYyIjhxGaF9x7tPYPhiZ5F8VpmT2N0HiNI9QSRmTO6x1CDWbVp2zfIK1B95dXLlT
R7glQt9gOB8cRj0fNlpA7nGc93OHI27KdIqz80tPgu3cEu76zXuufoiPPyR3HoRh8rzEJz5c9y3b
xlgksUXcZ67Og9+/lqHXQX7Wfsz6YG+6lLML/pzzIvL0Tvtgj0in5dibD/oUcgIZi6M2KCxTUn39
zYtTV+vHFwe9j6vBlmC2zQ/6v1OjN/VjZWN0SOMNdnTcWbxVywWBSZKBtktXVBMeEbJuOdq0v7si
/+YSQEFlmCEQvEGeqgHFT6tCRZ2Rb1oD3DZbXsKClKUoQd9CUyMjx8mqqKZhFTdUCdLMl75/uH2m
9jtd+hvflPGBjaXuDs9G7DdhYxlqufr1taAvlahEoQ1fXtpn+kRyHLPwYEqZX2w8Gy5NXXFGPKry
UvilNCaTTS92yy0/usLfDVP4u/fnn5cbh0WdSRAvRwrIqL++prLmahZVZBFmmNN977h0m1J5LLUv
yykqKIV9VnGKjkJeypXYVVOagBRFV02dG/bud9eL+n6/XjAOoXSWQNu1TV7ShwvGLUpOvwOp08Bp
YYFhEqmtinJ4axyu9S1gN9wSvECiE2Tv/TpAIvRKCj9EueN29hWrPd/WImNRcbnQtJ5DdZQm4Vo3
B7IKvrMDh2rtEKhe2cnYI9hDSiG0I15ljk8VaM65oWo5mbE056ygplkRk9XtFb12cR+79xgSi6Mz
FynOInuj+XFCWnqyzyNEgIpeUV4vOrkvEg0fnv6iK9ml6FfFKKyz0ZQIc2P7vFx61RwbhyZNcFTQ
fldYrjzTyf1gpcUXaPQMTCJY6tgJSrXkD3qidq5jvfYLVfztaO2Oju2I85bF2YtFdArrq27/mIvK
PuPOIHTsXh0xfcvZiIMHr7ZJU5Z7oh8o/4k8tmkabI3EyOiSil6EUzIsKeptRNPBQz2SwdfsrqLQ
GxBCErvfpM9buty2wpr9Q89Bxwtd2m56bT3B2V/X7Zwfw7J07wW9VLsBNn6P+6lqSaZ3De4m+tzP
SZhVB88sX5lBi11r+5Ap4Dvlmfz0mwvp765rz7QlmwFl9VseDT/d9xFlZNhHIGUvT6Khbi4abVkb
P8V90uGYDA0324aDc7InfR/4WX3XJOB1p1GSAC1vf/Nq/nmNdgzPZW3WHceDtvxhFXIqt+/sPrDB
8g3+WgzuAx/BjzizcZErZLknbJouUS2Khrd5YiqybnJ/3T11K2ot82PZqaaSVLq/vd/++XYzdWCl
bOuoXgHM/Ovt7/k0Mk/pZK+ahI5DwmrrggDmGvlogD3pvaJoPOSe5JgeEcSd8uL479+Zv7nd6d6w
XA+4AVvIjyBamrv69w1DrPZVfmCebTHDYwziR6PMkj0nDVKAfQ3VUl2h//6b/812hecCTyYTb7mO
B+fD4hfSxjg1JovNaBAdnlGZ8Ij5PyhpxwaSGwPFSP5Nx5n8vyg7r+W4kS2LfhEiYBLutQrlLa1I
vSBEUg0g4b35+lmAbsRMqzuuYl46RElNlmAyT56z99oeQj57W5T262yfk91HLknd+8Onsf+5P1C3
ag7PK0Ng3bB/r57yelBG0gJ/lSuRYRGIVpHDHFf+RxMmA7GDLvHmRofTe8iiW55+TBbTDY2FrgMR
tPYt9Ebzdk6I3FXRiA4szdmsPhfEQV+fc33GluVuc60D8xDHCrDv+QcYA7r23lcQKM3fq+0yCFqG
EbHsFu45zn3zhFybKOicTTFSQhf/PAC2KXPB6o/hCDtroslkK8W7E5LIZ/fxa8Sil5EKdXcbNT22
qTt6YZmtK8rejRNWBA6FobMNM8NaczjoNyPV1DkilS11xufUrfT3Lot3tqpOp2Uhnuf3mN9oLEpQ
V8LiUGrVTkA3Ih+PLbMuRl3BMaYd1nRBdKkD91L1ebRpbCTYUjk5gOoelk/MSJCCiDaX4rMX00oj
MDvEL5+p33RKqQe/q7EIkRDelcZuaIfWK1B/gk3kCZ18azb36wzrA+YOtcv2EewNne0iTsAjVDxn
5whm8rKZg0esXFnug3SbVp12ZZoLCBY3rcUcvNOeqT3DjS8mB61TdGQG3nsWiVAbUjqT3bLsR5Wr
XvFjafBJw7B5QX9P8CQhpTRhAT/O39RxqGCcojdPja88aSp9wAj+PQq75iXnx4Dx2ejGEG6HsFj3
ZcWs9UA3U0L+xyJwzttaQ2CYvOYRhxryaK6TwWpN+tslF1aIltGl5cOm42kuHT5r6ux1CxRyqwzg
5GTJbKnQ5feqiE+6GrRHk+17FRZzsDldq42Iy4mNGvthJesXOv7tJe+/lno8t4gRnJSfhZ6NYO+T
bJN0vnrEMnwuIs1FnqbYK6OgUtOb9nWxl7QZZUeJx/UPr94/q0RbqBpMHCQqCER+l2Akg98rdFYI
y4onZNVtWpB9yntk4qaEG0qOJyg/Ruyt1zM25GDAEQBLGxMwn1i1P3wYTsS/l0AC7K2h6TYHWfF7
iARN5xajUggPWEyehSv41jqjug8aZJQkrtBEX967eU/NCzhretv+qHTd/NN69G8XxXFniDUHd/sf
hzm17Z1WNhyol7sFJo/9Hcs5IRaeBD5VpANTngJFH8e3h+WSTAyZLaUx/v9HnHnrpD5lQ5+P9r8V
hQR2DVU5TCaSfC48bSTABC5onuUwTlPgYMDqQVI8QXJLnWmPHIHonXA8Imdb+Y1ZXelL7cpsNJl/
e3+4Xf+8TCDeHdhFyNbZSs157/8/lYZITcJcJ8FKMi8QtJAjhCgsjEE8zy4XrK1SUElVvIF6cVxq
ITUkdyDnYv73zzKXEX8vnunKqKipSXUQkPF/KzOMUDb+mPFRlknZAmNbwJoVjMlVm7OLLrfpv//Q
fznW0A2yafBYppj7OHMp9n8ugN0YjeFi2V41hMvuFdfEC+yIAtJIamwJTHlEpvUl0zraWa76qevo
CHBOsqOX/pVE+XWf9+L+h880X/S/Xwk698hg0TtRbxnubzelNAcw3iigVnr/fTBS8xiBGBkTdql5
elwR5HXIIz3aBdKa6F8Hu6L/8lsIocKfCubgfcM+26yXZfW/f7R/aUq4glpeF/bc4/lHg2coVbfq
U4HgdqhrrC/ZY60e8LOlNAdswh5tfNvR2OobdXAvNKECpm686iLTkZxMpWdEQMWCVH7YbZRtcuzX
HkhDUjeNgP2aVEg74xw0of4EK4mxKEuenMaN3uyAkZ0kjpxKHANwnKT7UUH9RMhqvnbyP9Fr/6W4
4t+JCRr9n+lYlvvbYxHyqHFcRJOeF8U3LbG/bCZpc5PCPKkFzCvi6JE0YeNf12ZvoNQxX6uyC3c1
1oB1Iuw/vBv/et2pquhEzm1CGpV/f0xjuCaiMxiRGaTZdeGY7JfVJO9mA0nkK7sq1V4nDmFTELIv
FXjwXBN7SsTeq4FLQrnV+PQrHIht1FIBJLo93oAduGXDY+hzyH0H7bfO0KMijY0J/JWkGLIjlX0e
xG9J0n40CjOZ5U1ofTxAeDfzPyyV/6yn6Rxia4KMRrPF+P2gYWmgNVzFxggwmeaJ9IdnxHc7G2AH
bkmIEfNZEI16B2PDfP7vD/a8CP/2ypn09zVSUXVsmr/f79y1K19GMX2o+TTKFC1jFs4xYvmZdhwJ
rNSgORsq1z/V8b//aIOGKQ+Yi4fOUQ1aYX+/tX6bceoiXJDxeUPnAF5I76cqspXoJ+yW/LAct1Ws
thAyWQRlmuSHpNQeCmkKHFL0BscQRgWxsQjv1PKH080e72Ky//BBf3fOzU0oXbOwelI+smhavz2D
WoGN1ifxgqWS2Xxk2PWusmGcwCc2d9M41Jem1hjqwZj/9bHGnnckIoXHr28F4V3IUUYcX8PNp/tw
q8z4qbDHZlc6KgNyLdjFaJC0P5VHOoTG324uhFaXUzzyYgclLwLhv1/helQA6lSz9AS7I8FTl1hJ
HHALWU2V0ilbo0IzH3fBljy2VsnOhjRnXEsE4QqQMlu1Pjn4zEQmt5qKfob9AaC1Kp9zvQTx4iIN
6xgzC8bNYp472/MEeq7R43kmXTOcruYptT/tOuEoa8xlN9NR4pNrfhFy7q+J8vtZ4tbpXaOAWTe+
tJ3AMWvakMug3lATj85wQJlGJhxjcw3qshcySA96lLBj/WjqBaaU/p3mzmWcJ+92Rr6Umcj6kjKW
rxnP1/OcvmJgnzC4HxtDnIfWts6WM44rq6KHMknWsnGe+bd9g5cIyZR2ZGw5MYgunG1nxsPT2Bc/
VMxCZ2tWDXRdodF8IHC4ysVjTY8U24zhBVVzc2RQnMckxHhQURnnVk1yBKavkiUjDorgJkU4fM5Z
lBXv1lonJuneUh6vk8p+DGySvJb+YozabjLyq5aYePUCjlmh5dWlW51krHzm+lisycElfXXu1RRx
VjHkK92DGjv1LzCpIlvjnpUvnVuYp6WuyUHZbkY7ePrVDYpD52Gn5C1c/ab9qaBMWd56XWY4e+ns
Eq08XJb/kSQa5Lml+qLn8Is7hOy7POc5mXTrFtrqV14aMGd4ylaySv9qZPcSWeW46ufTK/2DeN+U
/hknGZJDtQSLGkao4PBcylQ5K8QI78P58JrG/TEzSBeffJUVsBX43cNE3evO2bQJ6TKNInmbP2Zv
59kmzYOZnzRH6s5fiqjisBhDMpjLuLr2ieqFmbcjf0FHDyfNY9B3jAqMJ+GWDfqKSmxQ0eheYBY1
C0/AMxcxhW365sJ7DGa2+5YUrsMeGG/xB/vXQOjDsZs+Cz+sIA0imAu0YsVJVH1yc2j2nRtsl5Pk
kBSwflx9b9RD9rCsYMsFX7g2QvPJUUZa4BL0e1paI0VjXM2xczeZZM+Nh4qkgbmBGavMqCy4/+vC
duoD6LMT0umVQmxT5UydF2rGy2Q/sEqrkJxn7i2ytYQYtJU/pumWwxbx777GuBieUilDugjzf0oN
YCvUFvBpc4lS1a2zzWfbHZHh4RbDB7z1CByzU6Qw5HuSaAkLuEqW6TlvMDwPAT1Dg+43hZqNJnvy
NyUkTDQSGhXKiFn7MOgfqltGcJw18zVgUoekaz31bfQz7NxTQNibGIz6wckiqKtl/CnS5ibo3VzT
Knu37NheJ6P/4Lo0OCL1PhhQZQbrpBEuuI8kMqKsGq2NNhm3pRqNxrJaJ3TIcLtlKMvnv4HJ8J2k
FcGaxUY2qjxFbmC86CrdOMYYiA91azwEWE8xhivVFQVTXtLEr/VyXKMPBRo+12oBlVeOtMoc9YxE
J0IRCq+Yj91GRipYrdRiUwC6WEWOuLlxnW4Tv5LnCK4NUhXD5pIJSBxb8hnfspy9tZnKH4lPIG0s
hv3ymk82eckaV5pv82k6KtmrU7cyUAB4tgjas5pkn1nlNyD96/zXv8ZSgBmHLu3pqTHyldrE006l
FUwK6zw4HNGnZL2GzJ78Zk2J632um5c86EI8+fUaR5PYsf28p75B7KJDxhZOYtRqLQYyYd19JzxE
kSofO5G/1oFgccnLv/QwBuo/H44GkawnM7c36LUgeBvZzqEoXf7IDRhsIosP1z0vgxd38tX2q/Jg
VJFKSnRPMCv5tFy2PFxDQIq3uU0wBF0UncoDHF4VXZ1xFwxFdgnC8NJrWrDRffg7gs898/gOQ9RM
+/Bm2ZW45Uo0R7FN+GJDcbUTCEmkppys4cBhQVnHdWifnVGcdDfq7op5axMnPufqMCFTwd+Wj0l6
HXzmSPNXMlPrOyrr1kNJs+7NLHqSxX5xfIqp7cF0kkbkA3wifYDniTkvI4GnXg+itegwfBWzKDGw
SPXJgJSukoE8XC1QeIQGcn2sn1HpxufKnRcNM8oPjsQ9W5npVo9wT6NSmg6YmTGE5TLZoZua1hFs
Eq+EF30XzFsVImF3XT6b8SRivlQd6jMw5+/0bdZ5VkRPfeQSEyBTga3B3zgqeLARH+fZmOi7pWPi
niLndQL6H0v8gQhyIN1JvBWFtPJDFBzhlG508OrIgUvS4MvwiKDfuRdJig4nRNG+ITpQcgn68WJk
bx2SpR0S2Fm2yphmKtN7XvvZaVnn5snDIQ84KORhS0gfmPFhGluEoIoXGV2MRwf+G3QCOFr5vitx
Ei2H21ID5igkQB5lglZm9OlaAQp2Jij0rmm81JgR75CGSDNOaqjqs0dWK/Dgo2NGpj0XyPjoL2oH
ANRJuU0KTvgKIqaXYS3hFk8P6oTSSugG7ThwRQHEXKjhfr/qebcwBNZPhgLUL+KUgT7gA4R/Nw2w
Ior2GbIo7dXAzQ6tXYC3JYQM9VAhPKti/5zNSASBsL81BanqjaJvW9v8uaz9hIkir6km7Slw4PjJ
dyZ0RdOKI6Ztnr6ohIShxX8tb1Dth54/0iXjLvCp5Gn5DoTSkjszfWCT6Dam3zhPHOZnhc+nWivF
M+g3/RxCFb+3PXo9yoGq1DReOBI6UBax/Skm1krJZ3XCTTWPdbCa4kAN6pvGBjwovNVzB2QZuCyf
o7c5TA0pTdDg4qDwR8lQxwcCEL/5dcOQam49d51zNBOhrCGSEgMypM52Xi0Lc8NpwaRZPWirLjBY
62tZclzMzG1IoM08KtXAUHtjmUIBtMYtbSx3HxUKQfNzQxR5VLihM0P61peF0u4BTUuxGsfqYyKS
YxP6bruRA+301KrxxU/RmZFivNekg8Z2fggCDmeIiDUS25YePNdobxaNv6tke29S2XgamKtVOaCB
0o0Kc9tjxXH611RZRw/KwRtVaVsTuF7aHYjfvt8vnfilmBhj1IygyaDHU4uwVzDYg9m4/IVJ6sSa
UYuhiS34CSYc+3lWHRTydWgBGS1fhW0XnihDUcZ1uFQ4/s8l6o4W/4CLv9GuSx1GS4bxkQCjkGQz
Bc8rLJRi8+Vf9rQiFjhZuukw5d02BXux5fZkB7KCYuBiI5Hwhtw7dEOWW1vL+qBa0vIED743OY1y
NGuc9IR5b2qr6XekIFsedOAfQ9LuyDSpr3EdP7tZXe78jJAiAxfqmgNAepSKcp1xoGg48wN7OeHw
JobmSfynjz5fSj8eDlIwaHGZqNbIiwCOOMqrXQEHzMuvxBSa1wxDvCkMLUFsMb2OeViesOuBaYmQ
5LNpL137juIfLpX5JrSBYNUu60BucuprkQwfYkd8x278WE+duo2s4cfyv8Q6FpV4ImppGUa7LNGJ
ESEuImxzT+ZJelyqLk6MExpR295SAX84us9Uugi0XaTH2b2LJ46SHDiX76g5TXrK7ODA528IbooV
suTyeKdbGH+LEPVqmhrVDpFAtFtuiyPV5IAKsqfsUbNxOGghY44xqLOHBmnioLy6ehReRWic+rBr
L5Eh74NLA7/Sbhxc4gsoew4ynX8moYzXbR4jD71A1kw3xlP7MFkvj2I5zVnT+NVdU1YooRSCirP4
UvfxfnDj7BoadsOoodx1mOeRs4NcawiyzZrouxjc9GiTKuB0DMbkAL3QLvV+M4Eao8x0wSubpQvG
M/jWl/KJ9ot5ENGAP2gp85Q26Pdx6PMo2edFgBO2CPbdqb6pLz4HOD9PquNkokinumlXdpxQKkod
fCom8xhECntdmRwyZOld0eXXTtRvuDzU+Yj0CNE2fIKVUlxT19z5autlbAnX5eg9YWaBwccYu9IU
MLYC6FPW2YfAGfqj6fvnZQ/iUKEiCgZKViJJJMPAOSgYPbxlSltoU0WgSbUfs+6taBxn65c6Hndf
rXcRYs21lRdU3vOL2zV4IYTflBSgKNNzv9zW4zz37vBRQnoImeJDbZOoG1L9OR/oEuXgtTzFrru7
3VDsmsMnL0kHgJq+gdKb4YE51PKoxIM4coZuVgUzRZyK/DhGqHQ2x6qmfDGh/I/Zqei0fC1r/d4B
z11qzyJv+5Xhgw0cLLodyB4+BtPsnoPCvcB+3ISJJGcnJD95/mqA+HTBpsr+rugbzQEmvdSJmmMU
6wGq6Mm04mNp6tqpi9wtqhoVoYjmrAYWY0z6fbtZProTtsohBAC7SpvM9xqpoOk3euU17fkn6LLy
WsImtnGr3inPk2NvK+ZxHN2Lr8T5NY6Na+faxZEaoNPK4liZ1S1PSv4e7Ko27bpnvSeHC/D2qH4H
r1RulwV12doLalKQdvUvRQCIxFkKS2uvfliGrCiCHwqeL8I6bETWLAwB7MuViZ1/vZy14RZZlyhx
D8uBXFr1W+9KpBRat1n++rInBRX1FyETFQbFONhUCo8uE9nHpe1JZ+U/C1I9pbdeGT85XGUUg9wz
h9MUrw5M2HBt1bMlIUG6SyzCeblulK27roUYvvwo3i4gJ10dbzU0wtvciYoV6cdHPbHOqrTcU5/7
4T51ws+Ylc/ra3B38ALqrV4bcE/nk27e8UFDo0UAbj7SnNOuy1UwIv1nq1LQOAzJcLv66DxSDhcq
bwJjTP09b8o3WovgIu3hnBa1fSE0BZiIyxTGhsPjual1jPLQWLdj4FyykKFzFjwGHFvXrp4y6aTO
nCzLuFcxSzWE/MOcALuOBEfEeT28zCDlaZj2mVWbCB8EGvz5oR9nuWKk0zyMX0RVv4w2yiQzD/Gj
4nH5DsbZ3YNZWlV6lqw5bAQ7juh0PXNN2SIGBV9Q6jWBOJ25kZqCBUCOd0lTA3NgG+2LmOgDTfTj
KWrQA0DXYjKKFRq9iHyWY3WbRBidsk77MRELd0saOFWqM/4wukbjFBVY16wqCQMxgQoprE19F0kv
Lav62S9+JBYdGhcN7BlZCkMFLTWOE5ZpEdn6SaOU2iZm+Zjbbbknd7Xbln3dbwSpaGSYTvQkIMvH
owpu3qhwnCIsKvWw2KdQWx1LlcfGRyNBZNObHnFqhlPh7BWVO6EalLZYBuAGK/F7WdjtQzAkO2Hq
36JZyRROdsTiCs2N4+aeEKtovZQ6lJJNChIQCPyvGoIIpf4siV1b1RpF0a9SzxoYmZfiBwVYfuBm
TMe2b6/KkGK1p9HwTEmmuk3qBXUTPESuDTcis62LqtbF3iVs6GTTpziqLn34yjgWaWvC9sRbA/yU
Zzy+IrXULpaNNAn94nMqwuJZkhlgJOXwKOA23VWtBAcVyDMWOBUAnd2pdMCi8SVGqlERegrWPXys
a/ujw5DESDqie0/EeVw31z531sowJOeat7iQxoZKX98gVj/0lQNbFkRewI3HB8PLH+LVCHQdVYPN
ANaJgHNp419Si25KmcDB1pFAtfq32D5P6BYuM1A0tbCKpkHmH8xmJDmCZPp1RaiaoUHcc0moIaDi
k/cKzyPCLqb/m97FNRDlEa3PyLWYncfORlSSU8pEOT7q0VnrPyyDT6k0A9Fi6pjs2rH/afKv5La4
V3VKP/UI+0wgjAEfHCF+XHAsMVkenrJCCU6yrM1doU6vU0TGQ1/6L6m+SvUqPCQJQR4cIld51HHu
d8NglfDaA3xiIRUFyLpgL6dpVQN5uE8WcJG0MtTnJgsfLK0eVu0B+Btu7yMb00qq6UYIGiBJERLz
k/rtRtf9u6yYJJucdXZFm6CaAPJF0OZBrzqMR7LitJtbBE81BjPDsMuoPul90ghp126HpzAgHwcf
SXjC5FrP3c1ShRBTpfkZZdJbzh1b23HpbB2FUyZWsjcH1DutiAisJaGFZE643Knk0gvg4UF1sMNs
7SBhZnzjP1UKkQmCKFAQSpuhEF8SFtIYKDahQ5lzDOf/LF/2utOvc8VW1sCUnsmd0U/GlKqP6GI2
qtMZt+Ur2dKsBB8fRbV/qYzuNDowvLmoatXpnsEBlCNN99aHLSd7m3wfK61B/SsFi2aDwqKakyhh
y6IwTz1G8NjvDX0k94z9rvdXUGOeCRH1ucAnx+jB5wxsuU3J/27GH3rwblT1Q8UuSaaItgqbvN01
OFQr4MLrvsdHnBjw+GMVA6mMp2NaQmPvquKgWfortdmXon4f0qTaioaegUlCU1sprF8NxWRk9elW
neRW1ADzbT9+gaDUrp0kcTZ+M5wccwo2GU0mkvLomJvy0e5h2DA4Zv7sqvNp8JGsNQpcWygYRIor
saUzjyKLb2q/ViM/25GZLNl0gOn6jf6oaRiDa7UWe5mPHBd6gSdRDOG55SkkG7ghnckgYQ8XUBqj
LSHV5pBYDOFmnlscKSe1yp4je2hW0kogR49ffSejjYH0uIz9aNtU6lcng2+FML4ZLDRxMilsmAAp
DYLgQHewTLcDyYY9+QG4+lUh0XlaYMfjTj0muu6VMEm3qIirgwAfz+qoOidY0y+umhaXiLoPSw2s
K4YU1HerYFLFhrMaOioODIlE+TT96DW4PLFAJm0XLPS2ajok2oUDNL/o4lg73M+Q5tF8zSElFL7T
0+AH98mvQyCl5S4tjy057Rf036+QdqAL5Y7tmSyBZZBpm1owslGct4h/47rJHUqPwmYwFrurIRqf
m1IBJJXqT72rfbp2Ym17I+F7OPlPXSlzD1H/Nhod/ZAa7glg26us59yvOn/VRfDlS+wGgcaQA53h
eEP+r+xIN7k2KgEM1cSLrJW0/flEp2FoyBgnE8SD/XzrwdN4ie9XWNj2AbPiSx5qn074gaQ0Po/T
yQrj8M44FTuZFhIL69IjCNT2eLRGWZ2sqT9N4IpuTlC+t6K1IZULnqTBXxWEG4qcrtlkFt3ehN7t
aJ3wUPl+uH7rX8qq+6Y8i8oJ1n2MCdxtmZfGzlBjF+VWMb7Lb65aX4KpVnfOWG5xJTJGcn8M42yD
y3+aZq/sIQM7W5VGGNzPa0WTloyBxkBuBVac/Y0kijFYjWm9VogcSszmu+qjMazC8jkhVJC0JNx1
hoq3rcXzHBXZdOgzxN5A2tdKhKOAsOQD6drXvPDtE/V9+WCJgZ5rKKP15GbtpnOVEZuwZtzbyLRO
atPfiNI0yMsqjbugQjk1JiUhZ92+eu/19mjjyViLzAfqZbG966btsU9BhZS27+FT07YOPnZXK146
VQm8HizK1pBEOdcjf+a3Zc+e2zHSK/2/aoUNjvC0yA3bF1rUh0ZBSRwTGuElnS5eCSJ3N741KNsx
KZWHoqx2vNbGkc32wYZ8uO/TcE4xL8PnribaCh3SpQUaiXV2VcjOumtTYt8dva8ufeDslt+KVUTe
gEkrQOEW3ljWfI8Et40+mtFJTCf0+3fCP7T7wIVcVaDetloK7ycUzbqw0DYbLWuwgZju7BaB9UQ4
upIk8EdqAdQMleIqh6XKqpm2T2ln4dn0HXcf9xWsCQRGG4wU7drnlzvAi2jsPDB/9kXkoTp3gb7L
MYl3hQ/XWys3Vuujh1FGHlb11Zr0HwZCsYusuCpZFdWnJO2zFRKR/GAUdXRt1Ubd54V4YZ/ujrbW
e0ljTecJozExQxO3i97nR1Bakr3ahw1S6/shN77Fjj6dyq0jGv24/CcBxXNAc+gh76u2Zk0asBaV
9cW2e2vn5t2bavVMquK0yvHhLr+WyH836VhB+ULaSWRlWa/EBODbokw+WWUererRVbwGkgOk2uHU
I94kjcKlbowDryl5juLe4jGxDm7Vsv5b0l7lcVBfjPlHd13mEbQ5IiJs5oy98qAHqXIQZwHRdu0w
j2PMlViHjh6c2znOU3oj1CDdRIYq1i7AbLXJyw3kYX0fJY+ZonpEau0wZnVK+qLga8lk9GCkWLVd
qzyAGXrUbqFuncIoo1vAZJwzXPYwVs63DrKh5wfhW9n2mVfKFNp3bEHE4B/c0tR2qTNzAMwyjJ9t
FyZQ538fJfyc0HTWeq/LTXuK3UAFawjUfGrjmxObaAcCOv96E65F6vTbjoayh4P1WgrUI8JKOfJN
cX8Ckqys+oHVaEzDcB4rYl2nhs6suUpP9UcrLd5d2u30oBjduLXcDLpxsyQ0Dt8oz0Tf2LuxRRUY
6wiEsC0zmSLQPRTvIpxp1QpiT0KwkJU0fDr4xhTieKJWLrg27AfKl19O7y7iPQsF0SZrZxEpQtWs
DsetO6Nb6CeSe5/S+euE8R2M6MxajZ5ctbtLw2j3fmuc7TQFN64Z/k7t2h9yIJ3LnNjHLFnfOL/S
/CVvO7DQSJamQxxe9yLUgs5RnFMgIbpiOKl7KsP1J3VI7qEtyHKpt70p7deo5DnoHmlG+kgH/Od+
APsAHoJjlWi+24M1rFSj+RIxSU6y+VQTS8Ul6m9sSKFrJr/fBgeST+M/YisjWlcBddrIDaJ8z24J
dmU7ZPfxQfTGfQbVHrYv2xZzQiCJNduEAu2VwRmz/CaWhJS0+MUa/IL8Ans0Y3iVQpeK/u70Pen2
eoQ92ToIRUyIfp2KNBPTXJVGd2iszutp+tX1NzgeP2oaKbCGx0ews5zxdG2bwLuSNuc2OK0kTr03
OMRg9DkveRQ9I+F7TPLwgZS+t7QwoWQa5k8igL9s6mLLejCUDNTC5CovuV2cpilkvGZbtFNUrx1m
lD/5mZEKKTR1HNBZ8mjwccKADsTkvoksea+tmB6LiG8Rmuepb+RJc4uYhzL3miYEi5wqH6omdS+y
bMC58fcRNRaiFcYwXDc3i96VNP4WmsmjSxGHkIMsDCuCqQZ0H65gRpyFQwwrOAX7qPh0BWvG7qvK
6ZEBF+OXM3oQf1ZhEt9z331K7e6rlNYXrupyLQhUFEGKTlL6WAQROVLSsPwF00Opj/0j8mCxV83Z
5TPhJIGWDd8HxnBzQMjQP3Lu0e4hLvoIe1fKOUgNdkND2UDKdP+4/JVQ6p9oOaF+zL/l446+lm50
Wr778luI5ruNNmDHnpYfEak+uCRFXJY/dfOUjVbTvv/6CSbGfi8n93b76+sWMzmBkMX913d3Y+NQ
JvSg//fbZ8NcSStxv19+T+Ok9Vg7noxC67AkagQzjyAh3cVr27tOG2kY6q/SgF9sGsPe6ViIBgp2
FuLPlvcu9atd7hRfgedmFb0VJ/7pTsVKCzABOgnJvZp7EllG5uGhavo33VY/EEHuSonoBrn6+wT3
KuvdyYNIw4iau+779NYqRX4rG+UM8rbl0+jo4Qn4ruJpRD/br50q/4vM829pSByy0sT4s6fkZsMq
7XXD2Rd2HYI0G76D4VM2LJB278aeblvxybk69CFJfYmu5IDe7cEcSD9w61VJ1arp2kUbyHMKGoDZ
+kAA5bjFizdxLV7ra6myew+T/QVfzFJyl6MTSVCd4b9KH4qOFP4JXY1m0avw7ZhKrEM7AKOu5vwC
Gco2GCW2Gl130YFZdqFcKMP3SVbtLnoyRhQpCsZAshVQnFTEv6HALr1UY5hcn8AiVau2OBKn8a20
AabFtXU3GeR6Y4dPdA6KSHR7G+aoNq3QYo2RSQU+Tv0rsYK1L6GhA4uuUUeEYYl5KzeSWct5TqLG
9prkIw8TF3Y9J6UmdBnI+2KnOJJXx+kOjDzSXWtmsNBmIaKK8tqgSASEpf8kwzXaVcjf1lWbPpUx
CWmTtHCyYK9CvgEzxiKCRBjRhRp/3wv3DmYp3YNq3cXcCAYOzXtY844WVnuZ8uBei16sqhTVjaPp
x0xPvSxzyJIo2I7rgrXWaGiJprDDiQc4GjDTH0wjPpglo9iAsiZu2h8+B4JiiYrUIPY3Wns3p4id
VuZU9dD4YhHhAVMnXCMKHos8hR3eWhyzuvwDMRyJbIMtN4WN0IrwpR3J2Oy1BuATP1C+k43zIZVS
2cACnD1BHMdVMB5FDk5euJx44iB9ZBMiVKB10BFFDTRic+a10/yR7oOKUZpFjLuN4vwY5Omw6asy
3rjZjY3deUpAQSNNovjDHbNmZtZRw+uPJFixC0u9gHYW7cxW3WXqhJYxGZ4ta5rIZyELsytB7auZ
LDk/gl/AFtGZD4OSvxFEIc/NmbJXBU9o2evYaV5gcKoeLbyuTD9VpZs2IEGIrkTm17j9OoHPV1cw
QwqAep1PwwEbZL8mieShl3G4pcEKjbxArTg9K7QMZQFnA3Jxs1IyCsuUjn7YjsUm00hjjyIdDU+C
QNDUN0mk7NxsPBrqpK44kr1PXGTwuBIGO/kuzsCTy56BbxvToxx0uEMDLa9kEBs9BAGSpglvlAxu
YGDLhy4c3v2uIq61bC69m2rApxt0K/1kU6VPmzRqHBpPjO+mWb0RQhYMjVEcsOacCpVoqa4gATMr
baBppB7Eb5Nv+Jugdf9y3XNdEiCT6fx1ofCHFcjxcHJp7IHcF7ZXFeaBLjXiP9MGpI0+YWVH/quC
tZ97oRzc0CbVAj4LGI2EY6igcZegiUgQ/ILJZItU1WaFbp3xiYIBDmWJlEANx+SH47K04C7SVz7P
y2gTUOXn4BgBMfnGXhhG5aVqii/kf9g7k+W4kW3L/kvNkQZ3OBof1CT6YAT7TtQEpoZC3/f4+rcQ
uvauxLyVsjeoQZnVJM3EDJJBBOB+/Jy9147ST1XFjBjzIDKC/B69N0fnjD1X2uNzX3cHbDU/pAXy
t884NdQEoznIKgTJunX2llTRi7CMd5xa0gaEkpnVe4uIILlXQew/mOCIuUfNe/AEX0RMche5G+D1
XaJLuoFcrF4S14wfn7Onu/YMaEeW2WbnHFQisUqAqWvXhokHw4Uswa9jc5psRrV21g5vzrAyUyJ4
qEI9w7hizrsdkjn+7KbNO9Y07NCxZklM61OgHHFjB/pmNFVO5gT/6vmdRwy61LHUjH4EMKmbAevl
YMhEgqCTnsk2MpL3uOtvvK5tj0OHoMefnYlwKMC/RUGStlnk+4FScbKzoywGTfoI6TR1Z1KypcXW
rZnE0O0MDt2yPqaRPMVR9AiH86ZNzSN4PAFwRVoMt2yoVP0XHKmKzXa8b2fCI5rozg0Qr0md612d
vGRIbzmSCTIKfNpRDX5aDlrsRsInwYmD44onjC5SFNJWzoZTGjABqQsExaNsHvIUq1fMNjCl7XNk
obXP4HjiF5sJkidOkaMhDY1gpRN+rs1Zf5WF85vvoZStyi8DhUo+lgzpBPSf0vDfDGQ/Yhk+k0mY
FT9iJocDq9zadIJXKzRo41X0D4fHmhHCGGsaApjfdgvGhiJ520WEdqqSeD8HDtbBWPI20LCX26I1
GFln6XhS+LlXQK68JvQfvcDxH1tr2TbmccKj1fqPweTO+8XIvHGXfyK7S+5i09ubdC9XTcVgalxu
odxM+5NF6hrjRumcJ6FfhRU0j5f/APX4XvlGcAZFVD/GHWDokKg0OEG8QrpN81gTqcEI2Lm7vCJs
jJ7okpwR4vKKwKj7O+X5m8u/5uVLjs+AEi+Ycbh8LY0a68Trg9Xlp12+1toDp4o+uf75XaN29g5E
t5+/9PI1KZ4BvqUP/3oB3q2w85YBq5NtGpUXp8B0vrQ0Sp408ghUGTUZfPXsPhlB9UlOdfZteUEx
NNWTIBrjECAg+PMLhMp++Qk601/65VdIwyMW+j/8ChQ8ypzL//SCdnZ+vofLm/wPP+H3F/z7TXb5
NGzbMa7WLC/lbeiMr8XoVRyuwu6coksiT0jWL17Te0e8DoJBAf+XzwbJgqOSbT+X9UtfLrJWLwbH
s/xfT5PrxoMcHvPBplj1hpRRX3oMVZ2HwGBvVB9NICOBhdKFbH4UIt9JTs+G28r3IuRHzSjBYfUe
ndphQkeraRWTdRzQNvEPwZR138UQP9uxU31JLJt5Hvi5T06OXinA6//c2SSgeQhzHkvkOZtMGeZd
pfx4h3SsvRltbk2nx3RmmW6JNbHvn9tQBCeoz0wwDLd/FqhOzznGtNXl/2oU09dsidhblxfTlS1v
Kku96Trqn2tI57d2bd5f/gUCz7obo4h4o5b5QW22x7RQRAC47UgQHIMftBM4AxUcLNZmvnj5T4lr
Nsu6N8Hh4IUlNczDN9st9TGDDoYer67enHEZagxFfUePWd0x2/9++Tp/rLHBdzcfi+VlEvaZGb6Z
1IXHtqoBDqS6/PnNgiS8u7GgCAXPBdE3JHYo0w/81cO2M8VwU7ZjdvB8n/aCXoRzuXxO+ukkUZqA
FN0YM3gzowF05kE8yxb02bxA0GIXtdZyDPEXQFoAKS1dkGnTAk+L35sFpeYtULUcuppcMGvlAlxD
ILPtFwRbgKaX4DsY9MDZxgXTFtsbuWDb0gXghgIu52ksXoMF7tYtmDcHryiJbmTILgi4ABbcDBPu
Yk75/7inp6l8/9//61vR5W09PbwHUZH/Sm9arJL/Z9wT3Ko6iL58/IZ/4Z6cv1zLsT3XJpVMKNPB
+PgT96TMv0zTFag8pA2jyLFx1/0LLK+svwB3aPx9EjWDBY7pv3FPYOiJKoTCYrqeBRUeA9aF5/8x
EeDf//4Vmo6J74MlheOOxJaqpHKUqeVHwkNSGk4Oio7+L9pZ/yCjyP+ELJ5Sr85o5pPJRU0U5kF7
bgZGxcr1m/usSlAK6pJEUSmYZFUVYh6bJMoE4sWDUdYAoGqiJmNn7I+myup9ZNP/k04ud22Sdoeq
DeYVSVX5UQ4auBSk5b0IrZnKbMLhxIEjvm/MqV5XLgTTxFftwWyCJUQ4Qa+b+TMpdnV+ZTOVWnvz
REfPa3megnLcG5hsUDGp6Uc2UYgLq85404jABwGwb5JpdGon7W6UMevNWLpE7iYKTIca9PeqKzA/
WR5D38rhPG62rrlLIzQNOqvtWz3lr6YFmo3UaRKRuiJEQZlFMR5ex9+kM3z1MBYwpw0rJ4DFFUcj
isRqkouWNZZLz5FEWI9fsCum/Cvy13DX5XraitArcbfZ6C17EzdG1egtIjiHixWKbUHw7R74BDZY
3ek7y+8oi7s+2NP9IqlkQWYOjs/C3RsMq53cPNHbwTVRFkhKezyPpcWKATqVRpXnNzuDCcZ90ZMd
UM5ciChQ37I6plkHivFOMCegpARwHKH33bi+54ITVUgFg/yzZSQ33kjkSEkw5boJGC3jKWbJhrX6
dVJzvsvsptrOijZIzie7MYmB3DHCUQdG/MxCIoDfc7j8BhLbe5oxHoLYEPJBY9b4RU3cpcRTtntU
O9lB9IC4TfyfW6cNrLcaNetbXpHlzclXPQV+ra+9QU3nRCecT/nszWsGwBNRjUVNxJvh2ghCC1Ve
WaCDN7bRj6cimUlS6oT3yXY1mrlAuFd68NTbGOfBdSfJymxKu3gbZbXUtnHW04JnVLQXeTs9wJHl
i+QmfeqmeiF1G2FYrHrHFZSVSN4byxYEuDTpfZFE2Mpkl2w4pgwIZgUyDND2hboafDwIHPsHiL8y
YC6VcISCHutdm2h/D1PXyVNQhubDkFXhtckA6lj5fXk3VZi+hgJC94xsG3QQ2J6bhNSvJ6rk/AlN
EAf1eCjeKtb/czxZw8nIKU1JZslCWNlBcGMW83ibdxmkFMOW3aGkxX1sZqE2qWnF3lqRUXqbkKZ7
tK1qumYSMpwrz7GuHGfyH6EVNPs2FvnVYAwRIkSHtD1kPDhLCOiZNhqJxLXOKuc2aU0XV3mKNSc3
+6FZtYM1vFuJ6V4PucpPgZFWd2Xv5XsEKDJa1XHbfWIKnt4bTpi++jNwHcaZkXc9TsF4LEQ0YkOq
ejo5vgtuvQnGe7jAxp3X2h4JW2hvqr4OmSel3Xu5TMQYL4Xoy2OJKzlHKHEwRui2ndszkWUqbVyX
ugu+CeKCnr1+aHde38QENksaVSth94wcgen3OWVJWQbMx+3uc+mGwb12wmE/uTY46jxy87OOs/FB
jp5tLAqQOdqMCdNWIn6cuyRN8zWdW+ueo6Cxa8jKvo/jMHs37dYnjojOCzTsfho+xZnW+5Y7+RNU
HbwATgyC6UoFQ/PdUE77rR8i48CxQoD+HrmZ4Ew1ycZJPEQMcQZUZrS6YZnU5ciw+nqoySYw+5Kq
L+q/lFZKT9CdvfpL5HTEhctmKK9CTAsrhu3lZ0Ym6dZLVfU9cRlwoI8vihWKywzyaSweAsLKvqck
gdyBsYGchfR0ideWGAdCYPnmkRwGn8q0YE0STghGuQtkuY00SZKpQTx2PZnFtUObE5VmP95onpwT
20V1rAyrZKhFAPuaApd5M8pm95bDvYuuqY+stedl2XM02eF9J+b5fpqBdqwiH1xwPpf50c2myTsm
QVHxaJQtSpfWpsEStOlRTIJIjCxAq4LVdWlaFobzyK9CtBvnTmltsmIIX8baFV8627d2BZPagy5V
lDPKR4qa9al54S5dlYUnwrVbDRhZsD9ehUrY11PmNVsKPcCBiQfJ1U0UmROkfZtrw0SVwuCe3Om6
yekZaYiITatY8nBbNDnFmW7zdTtW4roqen+HBkKcW6s2H+YswqNe1gBpRnLIRnYumFiVHX5qlOpP
6MicH2U6T8e6mKdXOXjFKQ6daU/gGP16Ng407l4+fjXion/0dUK3gny0AmNdBVZ6oFGaU8cjb5xZ
9T/zDEGtpdf5vSlnHqxg0ndw+DxUzdXILR8ZxVXs9eKuGqhQuYL+gGUeJx4KFu1OC3stOqYCeT/p
X6PxGtsxmHejRFEiOv+gxiJ6BAGotr4mxqs1Ave1c2SNwD0u9FlDJ7mOqtT9VLVWciLuLn0TVe19
yuKZFmRU0brEBVehewqbB+iL6Xsr7XnPM2FDjm/7YuWXXSdWTdvkV55slzMJ/aC0S4tDZHnznlkT
w4cYqURno/L2hwCocFnGkVpbWewcwNm6eG4J2DIdkjdKO5K7qHG4FMquqp1JwX+zlEYDYy2p6nVf
g+dgRhlEw0qSRb61uct2ONjim1TXQYx4TAS35mjHIHt4ZkI2UyTEfYE7vx/kuKO3YfxoE6+/a2nI
nAPCRGIGXKa4Hrwo4RYwqZ9ipYC1FOEEf8Aoc3dcMQU3r1tmMDuVjt6ubBx9h80vGNdhRdrCuqnF
wGhW59l5wsl+VgSuWxvNbLjFs8gGvyecnfE9D0rSw18q0yMrfJXTe8/B8XfWpLFycGRj0uiUt11F
VGHR+gxTyzQVCieHtMhiaUt1YcR11a6dWnZxu/E9uqSV0UW3Dsop7J9p53z3uPM/8/yymTYBgF7d
JEl2mrlWQH67meskpmK6MTC/vg5xuCRFhhzeV37t2NWWtcLEU1mH1i73Bjenv9eiV8ZozWB51Xkk
t/tWoH0EbSMnVT8lAn4zm6mXr2bDDh7n8mvu/+AZwSkrueWbFe3AL3NfrFWc9quIaPp1hLWvGxWK
rArmf7oWnJTNubhpXEICabSUL7H33AePLoj3mloxI32Mm6ociTd/b8IHQcAK1iP4cUy86XLP/XUf
OzdRfd+Uj4V2Dtqpv4XgnAfL0ux8R0NtWS9WKT9kMB+nvt6nHT4co2JyNxzB6CGYqp4zuzu5rbiy
4/KpKu1nt6afj3fFZyrezN8qb58w++eA764IdflcmM0nWtkbu2ufarQVexVP+mjgPHnzNGdS+nxS
0CLwH80osXC6lBCPWivyz63sHtPEP8Q18gqjRNgQU+UrMbzLcag3fj65z6QQ0EBNo13Kuu1xgP3C
zTNthxDQdGiA+y6b5KptJvPsV9G8J/uOJSOwQtrdFJGrLI+tcYN3A5twmT5FTpx+BRyS7YbIFvu2
Q8E4Zw2tv9T/7PldSnfe/W5lAw43p1h3MEXXA7D5xh5fPWtxCbW4HLHNPRCFXGaQaLJ57dbTtFvS
CnQU2NcICYL71gwwsgzAScIFPmgXqebMjZ9xYsK6a9zyhfxic01aAeuZYScYF7rw4E+qWtPv6x8C
fMp3vaMTBNtsNa7HmbptuN5lG6zKvKq2RW5l605NXwG0ohJwUNy0g+ZeMBuCizHNPCN0vh4LdV+E
o77SVv5QKrjxfaHhOA8M6Lqh/0Sl+rmdtUBKFZCjN6PFN5gzWRxqzGJETo8THrkIyNGa3R5R+Vd8
Mu9maoWvbckaUGt29AgUPhwfhvekGpP5Prqs9Fb3Ogc81Sjum13U1RH+nBg0FoipVa2ggxgIrYHn
WWIzDwno+0XHAKXpE91mn8GlVTy5XhBurRahX+B2mLYy9+vMRoxLZKwPrh+bGzqo9F5zW+7NAfJ9
pM0v2DStzVwRWN+1yOHs1O/WkA3KIyYE4o9Mn45Y1dqfdDjat+OI1G+NKan54TGPuLeJFDohuLCu
Henbr1FhzVirKLfO+Eb0wxjUyVegYihy50F9aVRWnuxU6BXFXED+CZa/Myb/9Jn8dXEDSD8nzyH3
O2ffoOpe+Q4jQB4Z6kjO6P22pUd3y/gtORVdiFbBb33neShkwR0FPtfBus5Vk5g7ux6JV6oJq2cs
GOmlZxA/lJK/dMCUcMwK7X3tKjJCy9ppn4Y0CXbA0dLXJI+mlWl28mxOVh7BG5zqDXd/TL0pGr4b
WkBGzeN2tyHRQK89zvdHw27kLh+z2kXHP6vnQkv91IjUPGUsHsjgnFhjEF2cZUFPjveNTq3hUz3L
dmLoZkhBSYM5/TDQon6jH9hu7a5R4cbyIqiVIdlxMOwaM91Kr8d+NZjIp46+6OdXDr+EBuG7nPON
mjOMh61kTGa7xmcvicrvuW/icEgyTjq1Y85Hr2yp6F3MD4+zoTMLGcrAsRiH31XVggZGTWBfTV3p
78XUOKREIoSii6CxF696DHPXozfzlAc0CZJVpgjwmHWH1RX4/rquuu7ARM3bOlPKmDkAe56HU3D2
MFwAO0Z4p2fL2E5TR6a5MX6pckMDfQhIyPF09OwVYoYzDyfDqNr5neSAskSEJbNT2tTmubZNl2yQ
MChPNTX7taWYmngcFLd2NLKHTEPrMj73klvc4NYbTCMGA7kZ/vAdTQaDN3B/1F5+IzozvnMx8l/x
XcaJpWSC395N30Tr1Gdyp9DNhWyym0Zm6amIivG2tQUUwUGNj1HS4DZ1Q2+lXFldzTi7kM3lufVc
zTaT9MRzbqk+5hXdYOyTTYwXpEmj9RTH5W5gIrjzUnQbt23pI0+b3eY2arxar6pGUT9WuHGfo2Jy
nvqEoySKssDk6o9F+QP0dnlbek3z7GcjymUX+SxBcD7Z2qGCneRUzIOzShb5hjNpiDpkavFptFNE
8k8aLAw1AxHpXCdYPt1ABduAjB/uWkJTKbU6Ai1U7Y8ZJtxIKBYByzCZ41bjfWZnOONBOKH95w2u
o0LFmyTtn8vMux1jQAkKeSmGruLYxhPDQvSXWLOXH4Wfbl3So1qPcLM4L8k62DgCjSEVe3nDi5sX
A63Lo0i7tjxZVkh/RXjjrUWQwrbo3Pm8HLfeKCkGfkE3Dq//Vxqi/y+R7f+x1bmL4ujXPqfLq3/2
OQ1se3/BD3JoSjpyCc7870ancF06nbDUANd7Gqw9vJ5/NToNIf9SeIqBStN65IUu/cl/ge0Nof/i
prBND+y1WsKG/2dk+98JcyRZKsbRpi1JiDR5j9YHSKsXS1FWRqteaA6O+C+CHT6AfT/MNG2azwW2
n1WoDR/oTv+1SJU8q1qdXGIk7vACbaKSHD0D189eWgJhRW0Fa8y03Z6wmoppXgm25iVPu/UvneS7
n+CnXxu0YoHN/ZsHdXnXtnSVh47YkiA6PrxrXLBoD4TvvjTulO/tAVWDkP2b7y5JXn201THxT0jc
Fu9bMG37dNg0nWduKrWxh1ifiZR20q55mKJnasD28z+/veWj+/D2BKw6BSvPVljD9Ye3xyPVZSYB
hi/DsAjlyUPeO0Exr9IhTuEG9uQ0t+53zegaat274esCllF1i///AayE3g5TQwnfYensmOsOVPfE
W6Y/cKgP61HiyrOcluahYR3TkoRC1B5wUJawJ1Y962hl6MKMvHsIwU6jV3mZBgVo45//RvE7BW/5
CIQEfs8d7YE9g1HINfiFzNdafST7LPdfeg+pBn/PDV6YAj6SdYNmo0Z+Qi7khONxpWRzBux9GjwC
3ENIQ3sT++65pwgidW2e4p8Jv6Ri/Of2vfV79/7nW2MYoCSsMPwMl4/nl7fmZ3Edu57wXy7mPqfT
w3lRGyVbY1AnjCFMk0VpbAU8sQyq2MqnGXUeYv9gDyS5LEV4mefm1gjmr1LX9X7OYsGxgJO1Yeeg
o6bpAHw23pcTWVQWcIgicOhjE4C6B3+GL3nhqOCPxskUq+MU+PcceJNzLHjVP38KPOwf7jRXSBsa
I/BKHl7zI1y0M0s7LYM5JO1Jy3u92ABaaw6+qHGiel68viE3TymAxTmCxopNwVoP/by27Cxf9SJ+
qHztnX+igCUpfSoOYSHhiYwn+waga/XozQItvn/j+YSs2XWXHzJnfiwYvh7DyquZJW5nmrsQoI5R
VvhrytnmoLvk0UgjRWd8+u5OBHHBRVsNYrQfUxJI2XnMMyw8JPOtF16HtEM2KP0PXhQ42D7CN288
1WZWfK+H59LHztSgmmrjVOB1isrx/p+vovjbIgiclctostCCQURk+fu9HLQGJ6duCF4vH1iXZOrY
thCiuZ8ZqhKA3dHstlBvA6FFSxd75yQv4PIUbfSHD1QsS8NvK5sryKAiYFiblufoj6HGcWeEQesa
+sVmhTl6fgZ40WCiGtvVqV4e8djOF3qrz8Med/nKm+1DnIdPiRtjfFjS/kwdqCuWhT888MtO9fGd
edIi2pnAFcVzv4DyfnmqGEgPsi9j/QKUpxSlfys5VLnJOB3I1Kl2Vf/Wo9U96+XDztuSJD10Ceve
FdNVLeGrVkFdXyWBg/kToeolmDAKMKrPtZi3cwG/xS3n63JZ1Ui9wyebO9PVxTTawBPYAPwd923z
SIu/eIMeq9ZdwmmeD9Y62ugNc3PyDxZjn4CZxt0I+WBhxz/BgSH+dOF7B/Rv0I/W93mll4cbUlsT
dVdxTtRqNo33gl5LRT/EMK3PS3ZFa3NMw5TCSXx5RNJx6TJMObZs0W+MGIRLjkZgo0X3CCeaABLb
/WOqw3+4GxbQIo+363BLqGUf/OWae60Y/KjtjBfDT+UTUt2EdkHF2XlJnSYekrBLY42NYl5PBRid
ywcwCaTeUT3fu/aSV4rdq0qRjf7zIyP/tsWhJpcmu7oUpi2Yx/7+zsKmjmcOztGrosal+65h5UC+
OTbW1WUxycqdbyGJqaxAXF/eV45is57y9DQgh1/HVbATAsXGz4sLCWgz9N7Nz7teeTuBmPLqn9/z
B5gs+wITXQQParmQoFs/MtCRrkhztFpEvaPT7kxZFqvEkOkpjjk5l2QX5F6RnY2+OidLEyX2kOYP
+OqxGDR3LMLFFSaxP9Fk/76CS4bZGgIiM2eQQgsd8dePeCE/2E4VvZopxUuaoyEzYgvx+7LcdlNl
vgy9Mf3cN5llpsQjJE91z7QHt90EzrH5w/YpFb/x9yVIOmjsqNqg5tnwPn9/RyQ1TFbcFNErB1Px
VGN7XONj/5ItO4muBC2qmUSTaIw2dC29jTfl4bqzjIOC2+RMkzpj8AmvLxwLJu94Qpj/HLC1mFuA
+3d97/cEZlAAaBOTV+/r+r6mEfGHz3pZjX7/I6igBeN7MrI9Igg+PDnBqKYeO3X6OsxQGI1SvLoZ
tdSkTbwbpHKgxbO988hAbSUgD58aHXUAw9n2W5Hi7GalLao8xKUyPcChuruARwW+vD8sq/LvjzgU
bu0gCXZQzOslEuvXz98PMDl65ti/ZkA48CQa4inz22947oOrywdg5QnuFQdIzLzcIa1p2EdZknNU
Zy6Gudia9j5s0UKH3wiJBDWZ5ySvi/5cdtmDyWwXLzF8n8bHkphD5oNKlz82vcL78z++5rYA0+yB
2UdY5H0M5JnqSCLxtchU9KZvjJaz69RHzdVlR9VDRNB2AF9ET8NOmm5G1IHrHpSX3cjKcW5qh0L2
kjXS6ESfI3a+FRQ2fAeylv/zhYDK3AZjLT3WP+vjNbdpxFQ+DdnXILS/Cx1l+2RgWlmNeESS2n2U
4VWJ0ilNjM/sIyBclvLjsrk6IHmmTDh/gMRf0iB+v10dBC+2JSk/XBaED0xpmbalN4osf+1sQQ4j
ng0ONFjtLvvfJWS5EF29gh8hDwRJXRtW2+4qeHRgK8zFECO+DbN8DYt5vkJBkhAVnKZ7qyGYcTRD
d9cyYVpQp1fljAk4J/NzpQEWXZWkUa+s6NtMM+wIGPWhSeryD7D3hd/68W9jyA/+nrki29iHFS5P
w6In1DN7vRwxL+ta0UVnvCXzz1MLApl5R3jMefQpKv9wU/79+XLwOlJUWXzUkHyXd/fL+hqRsDgb
RpK9Xg6HGS1a8Au7S5nBuDc2R8zXy8pGmkW3KjBQu+301iwQb2upGkwEOTsos3+4Jh+I0dx2jmNS
RnkWYiaWW/Pj+sQnlZTKaImr7YytMS8OE9mRzIQLuXQogJflf6ziBJdOLAjayjedj3tNVWq8Czng
bFHuc9heFio1mv0KTQFOnSkAqV8Y3XaJJK/y0TpGLNggbQN4F+rnupugMLf8lB4Zc4AtDEZ81Ijj
YInWZ5T52R+WBfX7J3B5woilwf/DYZjwNrnsgL98AmVXlrh23A71fOHDNJhn1oVVNY/8SXWbEFNK
g992k9swytp9btXGwZ3H66qp8YUm7H8deaKDZG5CEvKbM1W3Uvn6ocCC41hthJc0+wZG4I4oKiho
6DlWU2t0e9Q01h5W11VS9S4KEzdgNCIf4irxDi1kjKMbhzOJcfa7i79u66Q5zVAfN75t9od6Kf+Z
ox50XA9L1t+VWLYsph7+tmRI+oeb9Pctd7lECng4lDF2Avo9+sPjL3IQDlWlzBfUCdug4SB5qfUv
e6g36aVKBZnhN7a5C0JGXmHlPMPeUGR5VotcH8Pm2Nt/2Jo+HIuWd2XzwArTFPQwuD0+PLhEHEXk
IYyco5fHQSX0hEUcPgIelE+dI3DPdvjsa/oN68RCeNvH8taizN+ooDTXf7hEv7d8fr4Zm3OHpOri
hGR+uIviLB8b4sj9l1mP5dvgT9XBrYJ1hHcpdhEPQWRCkyLKA8dsGJPY1Q8YbtMN9Ku3OcXR1fuc
p/rgmxm2WO+jPzLgl6vx72WOIkMsJzao9HBcPUFz5PfbnM9wgnuUDC+XtUUyvt+PsUV2Fc6pqu+p
7VRNO7sVW8pqNmQnINoc09+O7OaIKEkL7ZSumKHDuVllzKWAd9n7ocGSTDHa4LzxQms/1OrFmABt
yN5zd14bDuu6Gabdz4rVvqvG2n4EPHr458t/WaR//+ss4jqUZduL+tL8WBTmGYew1F0eYjuRm4EZ
KBb28hVpk8vKgWU+IUvXZDyGig91Yr2QzxhV1LslacfOE2ZDRndGtIgsHEbIz04KozqyElpbbhjy
VX+4Y9RyR/z+lrldPFPYLkJSGq0f7hgt0aWEWdm/zCkoayeRtyVdo2vPKylaI0FMe4FVsffhZSh7
yCEwqYc66ON1mQLIMf0WylJiK+huFuDe5Wybut24B3A+bLx0eLAx/K09BTXqcuLpTFesgDYoqAxx
w1xlZxgHcCLjBjr8gFFQbhmU9Y8B2n/8P7gf4KWcSqtF0OJIkJMJBuzBsd+Ic+OZruM1DUa6h/hW
tollNn/4RD/0UJf7VblIbblCFu1fzpi/368etq6clOP5ZVIMhtsQUEOY1C2noe4ePxCQYavqdpfz
9aWtmNYmhPRSvuH0xSNXq1W63JiXmo0IdIZa7Wj+YQmiXv/bh2hLZL1Lh1wvWXgftu+4MKE9zJ73
AgXAuSFZ/v5yRAxuSDB9Q1tcXl0O90YMadMgahKWbQozbl+UNW+tCFeu7hXxZxNsW6d6dsKpYUxC
7wvNSH+HAO17UPfh9vI9PgQ6Am/ObM1bD3qNqEvktEQXrfvWALK+3K3WPL1XrmLibelxH4hoFwrW
k4TH2lY9cCS3h6kUABw2dTztLkXjpddxeUCzaHJu49Q/eS3kRIs5+mWfJw7P3NTqm2F7F/f9QMwz
t2jgbwiHdzYMocSunEW/v1zsyymEe8/ZcvJnBMbyO3ECOBS+fLGSeDxc3sNYNl96RFhXyo4gbDCI
1Ni7uNEe23TSa9IiALv1naTpUVr2GvUcRLLCa9AcZPNVXNLC1XDZQncEjN7HVxB78ZdRMtIyZbse
8vkq79eXomrsgN2GeDQepdO9FzL+YS1VCtmY05pVaj/QCfqUJ628nhAjbgZM0msVkGtOJy47RWMO
mNPOulOQtx2dxuGF+PTpqIvo7mfluzBSI0tBBrJHZ33pTraIVKo6SU+VH7ffL1vC0iEPqxGoBhX0
VPjmnqldtynan969FL80Na4TjBGJ0+TeNov42KPdjkWQCmzp7Daaqx1mDToNE+dHTmgow4Ue7UQY
EWeWIHbqIivZNNih8IaWd3EVA9hyCBcnA4XyZV2hIMM57953KcWjh8xqDa0TM2apBxR/Dk5D/MwI
c/hs3ahhfqgUhEHUyytppI9RXOOrz+uHKJ/PmrkA60Dnr3MiXY6ZC1yakWvt4kmdqmTHazCXEgw+
YpopJwS3nHgwUJsAbaT16I8B9UFUP3GuRJS0/H2lzh9CWkpbND7hBvMaxtJLJ2n5Qy8rXGMGehUN
Ml+P8MkWi4teSQv1x2XkUyTkzwcTZsIEAMq4zCUuB5Rl2CFX5HsjWAxzpCKh4e5pHG3K2I9vCUi/
9aAawYev0tWlYmVmbx1DQThaAhGvUPqBkAl17MqapRl9QoxsrRqYNCcy+zqKsdmPJTD9rGl/BKjf
1r5IgS37tl6Juob1QjZBEB7iBHBwOFe3dOfEmgBE+Bl5K7eR8EFPAukvpA9XX81bL+qCXYyyb315
/yQvqGPR4L4MR/HEVL1RZn/ED47rMDPPOiqzjVzO/lKIFrEecmrVjMv+UaEC635o81nL6VstzIKx
DDLzwqyHbdJBcQfA8HCZeZB98TwszY4Q8RGD3Dg5D4V9Tud5Owz29RDV8iZCYVYP6aNCWUT47/Nl
X2nH9ApYLKqomgzBxbMIRc1sr418ehGTn2+HTnIGCITLeSGP4ZJhuaeOJ62B6YMd+OGeyaRinJ6N
17BtYwiqqblG1vuaGJ17hha6xlCmEX3RSk1Q5ewMJLyrWaeKJJMs3xuG/na5TmYzcZ2j/hhJQk87
bME2iaroQ5A/0Vuwt0VGsoUloS4BaYOgg4JR+ZQuzVzhqV3aScwR32egoOf0hayieh+WxufZl0+t
ERpXhQMqJcp7DEQQCK+6AKem0l8H07hHL++9SrSZuA62HVIJpjCkBxbtgdCGXcZeffnxMtXp2o6t
4dBgUG9gnF++HAYFSnP0VTx+S8aO5FfU1dStKyKGtl0QcVvw8frkrm2ivIFIV7Mu2GM6rQrOCisP
ESTc9fqxLIzxWKLhXV0u7OVmdqISgXufYnLGwd5GBNi3CGz2Vd9tdGV459pxn3oEW8iWpEu/zAtA
F0MwcyDZgC6JDGsv6KIdIgQ31n9RdybLcSNdln6VegGkwQHHZNZWi5gnRgRnihsYSVGY5xlP3x+g
rE5Jf5VUtSmz3ig5SMkgAnC/fu8536Hy3ceKV+0qGKrelc1R37fCdFEzVceSkJoTh9l17cSnkDSF
NYLgbq2h3p2/hbv9ravGS9JEnK0j/VtFptt+LrPslC5Q2473BV2AzhjsExNJNh0TTrmPL1slOvsO
nrMorQqwvfGegu7ARxIJQlxZrcwpgRGniUQtDEJSreN0k8YtKIJ5cOwo5RIx+6rK+n6rtV3L9ImD
re5JLrINVXlubwqz1fdzLztCM3FMaPQmHerZaamaB1Gu9YDTu73Mey22sC3rFhmJDq9y/lJUwKO0
bCUHUYwixk71u7jr5D7vyE+QSL1ratR14mEzLRrLv69y+9H0wpEl3yyrrW986EXUgmcQB1FEO8Df
xxLiwcnw5AteXvWk6X8YBtOp/9cShrauSfeZ7wHG/qUObZlODC2kZ6yQabuh4Vls4zo9OhoESxrr
l/m8YOIIX8RqHS6rzP2qag+tBmlHpYFzTTrnpQ1EdwsmU9+rDXwBkJjHQomPiakX+1EHDTBhbwoL
ovBQ7ENa9ierQlmn2OO4G1vepS5TcU1iy0CSShexcPQnVxUYqQdv5/itfs0cp78OUG67JFPOQ4Gh
GXVhvaOQv+1Zgq8WUDEK/Qsrdr4GHFZvGvqoJIJ11glLPG5AOhbzNtOGyXnowmYtST3jATZIYUCX
05PKTHMi+TKEtb2XMG1W0O41knNw8zjvc7NT5mENmAfRpGjieydgXIMZZFw3zTj5ceR+bGL6caUW
rSK/jNaNxQJYCgRXfczLAG1VCXObsg+EVJSnNhvr99BQL4qcHm+0Y4uysPXzqNyXeHgLFIpfGOy0
U4pkdFc4SbNxDLBf8z0t1AisM73ZrXY735x6ld6JoHXX1WASu1JX+Xq+mL4I4R44OjiMWltAJR6O
Zo+xiI0qiNKIjZIe4txADisVv0CRZ0u3y4cdQCgkhZR3B4fc4mkKsA/Ty1DnzXYUFfTeyP7S1XV9
Dvr4oa8PAIeCdzOPb8okKg9xH72mjZNB8b5PbfMd58xw1euEZtAwTSznByYWOYJfs4+BjgQrK4RX
Bg8s3BL+HZ/mHYLQyQNOLm79ae1UBrYEekjHyBs+RrVRGONB9IYZq9f5l6GKvs3j0aEenmmjmluC
CDnZuvkTnoRLbafioJl1uZmLNNrELPBt+66HHd1m39Sauz6P7+eaY77E862fSQ4+Gi7brS3RqRbm
yCwhNt4ysyW4gMXjhOkLAKf24N5ygPg6lLQ9m64UdOgV7BJTBTNvT3HpoAiWOSpZS38t8jw+CcJD
WnuKvUXCdhNOeAlfZTzIhHtjhjmlYMjSWrFTsFFdgNXe+YFmPPZlseuD7tVsTPUmSJBfFVBRl0Nk
Kvu8r/GDo/tYEJm+UctquBHTlRMBpqxOl0QTaUwOMT/VG042BEWG+2j01XXZy2TXeaO5TrXq7FhM
5+cSCo3/PR5yomh9ubVrSaO/sPaASK13gjPA/fbbsBbsAlOqEY6g9fzLOlhacO1WlwEk9LHJ4vbg
KeGXEaHfljhsKG+cSU4Yzp6nNaZvHA/RSXrTBJl5M9TTFaf3Bs6oDh4GMz62RrVxg0g8kKe8cywj
RnuiNkeQhN/fS+YIu6bQ6f40B7cM8rWTFfmVem6+r6Mzwx82QO6sPbdisGlodJDCq6zruuTNQ5tK
eJJKmm3YiWPc4YpooketRODnJtvaziTucL978s36HjrVanRscVUJ+rlz0vS2cZKlgY7q0ngla1Rl
PZZKtOgqOHt2kk5NEOdk1OO+Bps3KgAai8mJmFbQ8xuajaEdf0XsDMe4bYYLGEEkKW22TZupF4HQ
d2/FmJnrQHn2PK1aeSKzHmH3rTMalklyiIQCTNxU+31FTv2q8zNx43CjX3oZJXvXjL+MHb9sXkGN
tEmtYARJbRtEbJ6gTrfzqSMPy5iKpFCXfusT72IE2SbC0LipBoZSc+UNywzeWf1Zmm6wxk4Ik1VN
d0pRQD/V2mxtl2RXB8k45b9zok2aAog4ZvcuePWioV3NIgVdeTFS3dpZqXzX6BcdvB7duE8e18Jz
av1JKTOsG81DFo/JHQLso5Wo6PF1Z2ISM3Sc+97ztDYHY7zCT1YtQUS/KabRbIb8NiZtlI0VvdJc
qiP7JSakPaVciN6+d8agAPoRf+YKvjsOAj01pTT3pcUJtbcuqkJ+c5VGECHtNKfsKr8YWPfihmZs
1hYLoxyJEZGNcyYNdzFPuwTi/kWB/ng/3/ScF+Wui2G+aGbAsV71rxn661tb1d78zLlAHeE2VvOt
gzRyx4l1xeUE+IFcDXR/i242gFBZYDJpNeeKwsk85lF3LlID1UsU3zi8UdOOpl3Ad5y+a5WmCVoR
G3tdpOFBqsMrQ2Da6nVxk2IC2CiD/JqK9n7QMCrO3XkTx1VqVOWtltAQmEvEeW8M9Xhqlxi8ICaK
KOXJKU1JDvheIxptiIq5vSLun/LHPHUfgiKh3rf8d4ZjF9UcOZvSrF/Oe2yoKfUqcCE2+U3hEn4x
xiertCe75bhK6KavRTPs2hKZ0txFnhsRxNMdPIOcFBE6wRo14oS55chZxX6x7RP6YsCSz55qoduZ
4ibsBvt8pAPIne+JiPMNdkpQsuMcaWhEzgWEkxmI5MEMUD/MS7EPVWrtdfzVDFH/0kiskrGw9XUs
8w0jBu8iqRrcqtnCYSGmhIPhJm7hr88LiQOprUm0lWCN2dIEXTXmu08tcm6ricCTFyev3M1nuUQv
luCTYoAjDW6GoVjNQ+XBoxpKEaYt0bLscwvFH+xW1IrAv7euG+7JbHBOHbChLlOSs+eIb1XivgDI
rdZay+NhePi2myIuVrn+7K2ULKBkn7LB5/uxi9B2Vap4A+5x5Wxer2pB0tlivrwKhFd3GNXTgN+z
isb2iOHq6rY6VZt5IxR2Yvx+/s4szHJl2wUFUtlE62E8ISfUFqSsTkkaEoC75l07C36+Xw+r1uxB
xAtOuEwwgCQHHKihgLEAHBsNvdXvG70/D+umrqBhWiouHIoxFQXdL3MpmTR9YtDlfqr0Ml8Okh1H
JPUK5qi2dYH/LVO/VffY9fS14yfjH5qS80jh554toxBkbJKFgXnh5P7/cVaUeMDVG6vxn/VWjQ9h
UZOIl/nXIIGaXqL9Xia1lu9LF0pYXNRy72pK0D2OehI9ecSSrmhkuJyhHO67yh7vAbMtggYr1ZSV
vFNt70NRgWxpZXh1hsHf6UZUrOOOZV2xIHXlACIPZoBJUAYcZMlFaThFW8aRtvV5oKtD/6U81vPs
XGCwXtQtmKL5fwlhbddPAnaCa/o/vCf/2VVBDoaWgStiMGf4ZRAz6EHFVpKiT9PY5kAHrGSZWZCb
aOgVVroZxTeDiOulx6nfwEK6MUrSCk0FL1TJ3rCObbTnOd89zAtR4oh66RR6/zEvDWlPNQsMc9im
JvC4Sm0IsdPo5YzN27x7ue2198AhAwvYzx1IjQxzHD/RmU7pRziACp4y+VQtuc4zU1c3zGORBwRT
adYfrsUv2trpBjWZRkF5YMjCFflVZNC7wiY9pHWf5vNC18GB9xKg4HNZSiYeXU0jNczbUEcvPwdY
gerS8WN2cDpz9mfU2ieSQg5taYhjRmSkmtOz76qACNs0bHEIM0iqrPKkmwxT56d+Ysy1us9gBV8c
2d+QjmJExNxPK03LP1SP0vr3j6E2dd9/fhBMQcOFsYWpT1SLSd/yw9BUpaWphEQxPlmB1W5tPAQr
j+DFNeETLyze+jVK6QOmeURfAyEFO2CPm9avEyjcrrXyQDpsW1v9hsqc3I6W1VaAkVHK6pZSPD2G
DtiV1M1fumKo179/7WI60P762id5BeohA5DHr3JKiQBPNPqkWoNotqc2xlQviA1TEnfb0a/9Xq3P
XYlUzQIwsc7L3LlXZKbddNr4pxf0r0MEBs8qankm7bztv45X2YutDnu6j75TIaLD0+5Fpr1zYsTV
NI7BobDjU5IBqHQCe4UUEVXvPPtvyJ4vISsWLYC531+keer9y0VCoaQiwiMx2hK/vsGjcKemgBk+
d3XL/LRSwnWsiyWOnT1Wjo40O+1pflozYF8Lp5x2DR14bRRvOCCykyhdv8WayzmHquqfzYl8GEx7
vbJMJfj2wbAfPJ3Q69+/euNfh52Tp8HgQXY4v3Npf749G9rroidT9rmiHXgXSWdPrw2Axfz4GQkU
DTsY1ob23tZBfadP3Ep63MMGAKGNQdaHjTeJjMkejG59LyYIKOJ2nkXFavhKdgmFmVG8zAlwTo+v
1wAoSDYoInI6x/Nv27YMRIgY+T76NILovTJltY01X2NL9atN2pBpXOMQG6mdVuWUExr3wft8ZO9E
M55yqPR0MA/zMZhmnaX3GLIJsuKUqzaGcgtMWfvDqP8Xpc+8fmH4YEaMso7JwK/dIDD+ga8ji38C
VB41LqOZQoLqdbpt7VKLFylK6DoX31WUtR1gXI1rfe8iBN2kmSAtTUT52stTLA1FNN5VPri3qid/
tCfV169fQYOW+xKy7UqGVCacN+TeYmKPWnXBjVMeU96eWWT1+3viF0no9JshozZReZCWTYlo/rJL
2Xk7Al9R3SdTj+jl+ylpetkqsyDCzJNChIWMUybxAP59az1A4/1emsskgNJEjHGZJa/zUXd+g+fK
eR6bfe8GZgPFLuTgP7wj+r/ey7xYptqT8FpjwD3pV35Yaq3aq6BZhfHz3G4XqqXtM3rHp6iOjXuO
GTuaKddQ6clhy+rnnGiHfVMFX2XJfIFD1aJsmArPj6pbRN/AvlR7sjYvWegS0sxZcHIQR5Ugqm2S
Z/c5RBulCkgcsPwPoQ31faxNi2BiOX94SoX1q/SG3wnTEWBIQ1psmvP3f/jV8tAHjZiG0fN8BUvP
QCzQo8Alym3v59rahdMTgNnpp7KWTLtmOQJYy7K3QTMw1o0V+GHVpvdXfO90IZ4y/Fzf1glJ51M3
MiIDCoNHmNExZyoCRvKmxaoI5sKoKMGyBSWKV4zvHvIGWtSjCkeYXsnc98EFN/HTzWAnZYPlljQQ
lDj7dhoCCd0CtqNDd/bhwcwTTwPT62rsnZu5FzffIchh6z394QAt71IrK2TlAeN4Liew21A7opwE
HADBcJ1lrg7BPFoBEGyS6qATanHfKbW2KSoSA+c1QZnkNUpuHue7VTF6zqC1eT/ftkEOH63WB7Jd
mPKpNjrcrO4nj3OwnU+mJRDHhTJwYmPlUJlfwF9R8WAo9QBuvLGXYZtvZnVnZBbaudSt742CJuq/
6DlUBNMZBOiD1NqYqI6RAT/MxVlkq/lKwiliIPcI7U+cQqjsteHFW0/1P32YOZvQiT5hptzM51yl
GcAA9Ws4zCC7NQjQjuWiJjTtfocH9ktTD+MNkRnVV9NrvukdfvXpJgDVLR5bvciP82NXDXpNHWU6
5/lTOWTmeu5QzJ/mXmcTBnaKjMLfGegHcLdH7rpOAdKbhb5MLLC485HRqeWqdDv1UAxjAarppRfm
wIhWeSOREmRBGZ2H6dzZBRBBqyT3F9mgHLrSOwZOJDfdkH/tK5kt52KPFKmzbprkCEoLBYJLTnU4
nRwVxftsNc4m5Ct1F+hyBjm689BdZWaLL3P8LkqxJ2uCVJxDXXdwuEIyjUlU+cNyIn9Wxk/LoG0L
NkZ7Eh1KYGQ/Lyf+iA+glU71XdAdNUzR5nNxVCpAjFLymYXfrYIyIw4X4osj45WbDdMZuF7OQitr
6B6MBA97xSBglvza/pMNP4WpNqXJPJWeLy5pMM+lq8vt/KYM3p1LvARiRYKQRa84F6R/76PJaMz0
ymA116wpQqtFaoty4WX5NhtG445rhus2+sApXizzSaj0+33hF6fYdEEcxG0C+Z3DmdL8tVZoC/i+
JlEEz7XZGceoo9NDwDLUP1PNv3uN+p5ZhpM1+I88j+FoFBb7uTVqT1+rhww6YFu0Kz2peXSn0mx+
if9rBL/pB31kHB7IHq+rf/8/f//g1Vv99tMna3Ir6+G2+ZxwehVRVP8BqZv+5n/3m//2Of9fHn4P
5zM52P/XcL510bzVbLdv8b8hJk4/3360r07/9Lt9VYi/dOwnGm4ftpAJvvcfmD7jL25zTUxdAsmh
FB/r/3Ov6n9hWNAMFIOaagsHfN4P5lV8rRxkmYUYqI5QhJr/E06fsH8erVkMEPjRBuMs/bu5dupm
/LC/FRY0ZysblqO0T0kloo3DbHCpg5ioWkOeWowm8uCSD+wt2lZZMXOnvMi/GHV/aNX6HpemtWs9
n6G5kx+sLEPp44cMlK7MTeM9szyStHsSaBoHp/8cnFo0+BcruPSL0cb6ZoYnF07Z2iCnvpmCHYsU
FUoby0Okw+MptUGs+6bfxaqdbIQdGneEvVE/2VcFKm88kd3trhMbK0lJ7pbqKnSL7ihzsTWCMkLi
QKoIQ7uLrbv6XQ8WmCVdh5sjyF4qE2aucI+oqDljoHxQ0nITk/2XmeraF3QASP1Kt6Az1sx4Enjd
Il3D2CXHt/LXIs7oNk3SGi1x6KAYS5ZRj/YgsQg+7NHMzVF+MJFy/UUVJ59KR+uROKO7tjcvaYHz
LZh+ROs3z4raoCfQ+26RJXq2t0rwPrM5S4+ZuCdDM25jkd0ii8Fl3PrbPCctdohZd3QxMC6pGI1L
U6SnXtaPVtc8a2YXrS3+DUBRDIU2nkSYKd6OZf+mK+Smbhv3GJMWvBjHh/n/lqe0qGKcEMaYLEtG
i8caOfWKK+YtkIVEYJt6vO6e91QjR37uw573RjOOuD3ZwO94H6tLSYmm69G3ttPP5DvWjyaR1kR7
qTT3p+ukmO67ChJxoyGpNhOPnHcYQeAa7spI819keTtG5DU4DfJryXDNZdCYF86VNEM4wxoRZ5O+
gCmEd5Mn4wMt4kdtbHpiRO+TPrVvS3yRjm/vysZ4jVBsEKMX09cICcIptFzu7Cl7OsWAsQ0GDbRc
zmoKbiVDHC5PNkNfYAGRuk7MdtyEaUeCo1W8hjqe/8TvPuvEGa/QC3e5ScoPjzCdfeEGCytPNhDJ
s71jP2mUtNcf1pXr9wPtT1btn7dDHlHeOYpqWnr8F8vYdDb/4REdaXOkjQ5Ca3q5zHP9ba3aT3NI
ZFXxY5XIPrRFzuS66OtHvSA62QuRI/3+ZeCZ4+f8c96eXgf7sYSKhNpRWOa0yP34OuweCpaw4D/n
NXVL9m7jmFzKvr6jI/HkexD36iaYUO7EpeUcIbueTZJkv3QJKGSZ9/1LG1nlQomJLRwDhsrZLjHc
YhlJu1qWVnDnh+4hzqb5vXYwY4BlxDqZyRlmeHagqswOzvQHPJ4E6n1yIdDHXfa+/PTMJt+YyE20
RLpkilpPdh4tck2PD01NeisBs8my87LyUIquPGAJZPRLyjYn6ugzskhD7cqSUso2kaB4wuG7BRXu
/FEVxd0WVMqxz4Y3lSmFT8sVxVqUHRhGpIdg+uifTyHrh4f+Mn81rQmSW8wfzn+1HVtck1X+ms/f
mL+GjJlzz7hkCEU6CairAyyRTZbY4Q4VP8lx06ueP/rnU02vN74bOFsbbAlhi6pxqxJQA/GSfqpf
9R99ocHWEDXlTpwenLoreXArhuuxK411q0bbTG2e9LoONkhmGXb4EcQae1ijSImWSWc/RBh5FjWw
312Udyj4fcCBLchLYbX54Z9P4/4sI1XuLCvtl0T75odh+mP+yDHSZTflXcUe2v8gpYJlcMpdbNs2
xku9OkjorzhA+eifPyKpo8VJ1F0XhZ9pW3TIc5rqMP+BvuI2JF6J44J11DoCQ0x0+8skM1+Y4gQb
J08bYIwJLVwQota6a9u3VBmg7WRxBMG0JjspGsb0MBSFv5IVOHqw4uJAIpZYtZIRddi9ZNBC90lU
jwdIKO7SDchqGFJXP5CoOH/ZIGjlUDpBumTpPUlOnwslIASDvFZ15WTRAIcSypnmd+hxcp8OoxbI
g+FUL0HCYmGG0beyjE/zb5RPv7xROkBE5s83XqqgCA0EQVgpK3AV28eBzL+t5ukCAk3Cu5m1kOnG
FEEhc+2GCBOD8etQbnsjsLdVCWAXYOuC6to/19qX3HMh53G/A2Di5p4/7Kd7yikLWq+Dok8ar4K0
I6s4zB8J0HvcUdL3mn2LcuswKJq6V7TXUCUIZRFO9/v8R1fVf38UG6IH/E3mtZweiX++4TE2XGS4
VZG7WwRHKPLJZd/3x9E4SFSUgGbAQnpjk4tl14Q7OETjtlGK9NBO75PjKbxl8+foVrdO01kbB8+L
6UnjQHUS71yTwZ01JQfnKL+zAGGJGzzO/0KBrI+cBMTQroo1UoX5QZpQngb900lduRYOO5jj5Od+
XCkccu2xfO4cmDnkeHNaSLp7M3YetbRWjnF9FzXa2xgFr6ONZQjQ34Od8cgYDA87vOMbiEfEiqXE
lLdDzJRf1VdDCgjQV1lQ+rxbhMMbQj8aSoGZLML63ZdusdYixlDF6CMGpRzYJeR9EHwAjrjNUQN2
VAMYkRvEeInYCi8xll3N1+h8uSvJbmfXK+LAwOTagM0D5d7VEo9Rnb2HzbMSCQKuRJKahShmrRWw
v/V0fHQbe+tY40dKEFVUBQRYRN2VBC1tZSWTwARwrtWklyRM3HVnknqIYXad37clC6oN8ONuCG0i
bjxWdkVnJGJEypeGHPotJdSocww1ekIlwatSGZnNOuiZtlMZsFFS6YDXsm7Nox2xCg0JPCdfRDtk
OvJs1erKs4bq0DhGsJjrkaoJ863ixcOS3ruxTs2kBnaIZCUSAvwjWUP0whRQXdqkb9HtcFtbsXH0
0e64EzZBDcoTld/gixttHCQ9a4V0Vz+R1/JVqxwKH0sbdmWpmjinEOZ15bBExxRy0YpbISlq2Gc+
Oo2Es7jQlJU/yP7ojHvNYC7Qj8rjBGffkAb7dX65/GpYYIEeRdDkbc7ivBJzJUZsCYyiH1MKBHqq
DVlKxLsgbbFApxVpfbS9Otx7iMQk3bsiJcYXs/q4YtbAAiYRfnqVdEA/Q7kiDvuoUIMpQZnsLCf8
ggHTuvGS6LVQ3GRdoLBetRmcEp18xJeU4W6FnT/1z1VDOKDrE1UaSU62Zpzw62SIYiq1P5DtFZ1A
099rAW5J0XtMYL0kxi6jOwceFoLrxLrOQMOitiMGXSjBs/mSD+Y2Kd3sKF0Kzdovx2WbptZyHm4V
wgS3QPrufK3mL6mx0a+rtv4m/TdTR8U0eESHBuEprvoQBQH1a49TNcn0I5MwFO5K0RzK2Afj1u1i
p8tQkcNeTLEu7JxeZOuWvV9wf6I9fBYEHfT6M7ifeuc1z0VfWQfSfD5A6ISQMZlAMxbuIsq46ugx
+bl1yQPRU8c/9NMXbZloh7wBaDfm3SoySu47u3yY6z6Upcg1VE3bFwpvGZyuZ5uXc+OXr8LbpZA6
dsQjjrvIKz4Mec8r86+owZqxFlz28qomYTGFoD7mBjldQWgyFAed3ffmvcgFcSr9s+V39QpkJYei
5tE3wpYytXAWMtOJDnTD3UBM6aJqzRtV9iiq5Y3R58WO9iKsOvLtILRl9WlksGVVkF1dz0CqqBCR
tSs8YnobmpsPVnjM6tBce2Sdr3PSFe2S7Lqx0/1lL/33JoR+A8Q33ZO4uorDOr0GarLFChBuFZEi
McjNb5nBVE/xcWsYBfp9HqElyHEI518dluWIsf5ZrTH9tA1ihcj6jKuKiKD6gJvtD8OoXwc/tI8n
6BNGNoO13bZ+pRBEei/HvPhaGUp1YzC47ZV+QxSvX6nGEf0HcW/wvmVwxmNgIozMvqmQh5GtvXV2
v+oKMhJxN0JRDdSXMNANeJuIzsm8WxSll3O3MBhQOH7873ZIfmyQ/Pv/R+AvodPY+K/7KKe3rPqx
dTL/9b97J6r1F5Ip2l1MemgG0pr/nnDAW/8X1l/eeZWcAlOd+mV/g7807S8DfTAte2Tn+CMcDkt/
c7+E/pfD1kCOpWWrrBOG/T/qnBjmz60TDOEw4nHqz1OcH85jke+lXdko2GFGDvQq/s4HGsGU0HAC
i1ev1uJzW2vhR+Rr3TnolOZG17ifSAMei3Y/MilB1WVZBv4wNsrXIFMptnMtzT6RlNog7ewswruY
aj6PO4oMtPJyHzRyhKeKff0hH2LxaAbg+Kgb9Iw4UpSdBLgmPWjw0svic6+VFuzEsjvgpjNXiNPa
M91sc1fJsXtiKBn5SwdWOUhk06jvbcKWH5w2Mk9lwKZdAMysF2rpRh9uAWxaJaos3uE20r4p4H+Y
AkD6v2lKTznHSmLfjT0zziUOdePJHMOacUVeVE9yQKi3QOEq73WsmWKbMZ/0F3lgt/d5TMFFKKsF
HiZKq1NoF/qtDlw6X9uhVHdm0uMU1nv7ebCZtFCWmAr1XegqV2p1QLN6FTzRii9eJevOMXaK6tgO
hXVsdKvCAGUZ6Hn1tDIwGxWUvW7SgUId7SkFRaEPz/XQigWeef8myJrsHXWxNtU7Zb2Vncp0haaG
uTEIGFhPhNpLa4vkzsIhtmWSm2+w/WRnpZl9D2zZixF1cAdeMBcvQV9qd5mNxVRPCYr3HIjxNMDa
/JEgt/4zLqvs6EvVX7e5hlHax32XQF9cKFGkEgLDNATBX+dcDDf2wC42Xn4X56k8SSNJdmXilxRR
rbxJsxwvV1jXt05MCLgdJ3Kr59Z41AECnYKkESkDFEkCbUASxB1aluxcSwIREqIzgqWZqNhA6Edp
/qLGibtp1KkaYMiSbvDoJkANHBe2c5yccJdAJorJp4Osrl29vsKpFpatgcTDJDOn6SK5Nd1eEmI0
eNes0YJXvZH1uSi46VoiI9DQV6G/jyhSYIqGxbiw+1o8UU1EX3lzNBDrQyjXQ9jTeJOQT3euII+2
SW3knBZC4HCj6715lVnQHY3EsZaVmfgfsR9m1VzznzAseNjsYrGdHoHXQI76KaDKWUGBCpihMf/K
NTbbwWH9xz9n4P0lwJtSD2sYlnbD35O8oXxT6bR8FuMw7n3Kqwb8dYnKJ4nl2QxiCEsC5o0jAyyR
ncm4JzYDZOeDDZwjTwZyDjwjowCvBs7CDiNKRDz5ik5H9zoEo/eS5KJdjzC6vuLVVO71xC0eiG0K
TySeq3DZjfapUxTM9l08MpUCabILx65b63rXHKnCQK9oCuURSqQ7ulDqm521eb30VKr9mJTETcy7
duhoyuwi1MKXEfXrihT6+ExybHDs4raztmbY0VocK9t/rEafXIiAEHbsw0zqWqOrCKbqY9Q5whkQ
YhEVxZil7qwbbai6m0HV9KVOqNoFHFm4t5w6X1rtNLQMOid/y4ykxDlEeuKVYEJtg0Labzmr2dVu
QDR6Bb0UvfHt4rkJBxflqSMek4GEmJLqf0nCLG4dtyfQSC1tsR1U3jAMAeaFJCK5zj07fIkQcnzR
YLzvqrBLpiSZOD61OaeDEBD4qgMydxzwkm6SyKb0LwdsKgYkU5vexlloDVHWXefROuhRXTtuYZ5I
xes+BwJtk3s31YDkJvr4UGVRch0D3cd/BPUBMYCVr/yuZ97MIrpISX547StTP3PoRMlpk0pxdSCU
HzUJMgu9PKmhujtcG9TZPndBOXhIrX1/XBn0lLe1mOIgLG78jW5nKFOQqzp7Rr7lHeP1dGWphNrz
I+NTLoX+jNK9PVS5ZW3BMgaffldgus2H8DHKMSBwlqSpEPjtqNyRBSJex7SucuTRZeoOa/pJ6i6u
iI5doqSwOMM4I134rhCvTu8TX1gD6NmbLHQX4Nfc8eCo88+kUoJN1Euiw+yhrrdBV5jH0CSqR8KD
0TEChTRqnR6NhNWL+3z0iDwRdQh+feguuebJZ7e3CW2kTksfMmY+5JABh90NJaNxI0pjcs2mUy8I
pvy9a73xlDL7BYEoMe9ZPCVV5r1oppvd0xELKZZleIEvl+w0N7Zfp0MaRp9UeDdkUxgfdWZr62Ji
9WvQz2+EVxK9CDdZbvO2DD/ynE5MqiDrQnGTLXp34BypxPYiYeC783HoPArh1nthQTVY0361H7D7
2ndF7ES7BrPqRikG5yRjshvQ+6vn3Iy8rciajiCErMi0RUSe6xEyt7UNLDBrXtWGXycX68Zhmvos
EHmt26KcMIDSwts72mRoVK7ymLiwSYCLlm+xb/YbkUfVymhp4o+x1t5kXmBsqk6TB1I8O2TGtCdv
vHbQWX6lMVmCx+6Lr2N/c8cBkQ0BjOp74RMMuWCVpQ/bRMZwSRNNO3duCRChItXlPGQStV+PPlH3
7HKJmQx4v0VfIid7IBy9aNf1uX+ld0g0QuZYJCcF6LsWVgF1PrWaCnKe0ZKRWru2XATeMDxgvGkP
jtrkFOBmuzcRh98KX6CUxGS0T6TnX0ut0O5NSUwNTURjmTM9KRa1IbMtW3d40hzduyfaVWxzFY/N
Uo7K+KwZon2ueIjv9I4cxMVAMFK5KFpF3HrSN2CIB7RpwrTQDkLPiCHhGdmWEDQ5xsuEw2EwkP1j
EU6YLcOyhKIVF652wCRZnH3Uj/tQIXQvitziKGwlvRQtiPaVA97sTKSevsyNmjGrExGwU0xQM0mY
CBh9dXzL9GDcxw3nucjM9FfSJicgTtS9FGFgXBM/KfeJ5w4H+j6wNbI+xqAQma0QCCwUOpTaPmLo
EY9f8U2tvCMn/pymdzFgfgmgoK8gR2skdzbeUvhSefKS0PrwC4HmG+wDgDc3TE+WwlgMQc24B27V
oNptCtLqu6Krnn1pkw0tXRNimFLSpfIqgP+eJM3WKzN3ldmmenTrJqE7rCk7LC86RkbT+IDvSt1n
sK1ODIzkiDFSPbKzhV+CWhseiLeiUKnawj5kOJhvYlp6OyuWw4oUHB3DY+sdSiLYdbatkRgjp3es
40g7ZI1WeYq5A3V2HpHSnP4vdee13LiSrOsnwgRQ8Lf0pERS3t0gSEGC9x5Pf77SmjmnV8/EdJyI
fbMvmi1DEa6qMivzN2pr1U9OlwRPYsr6fauG3VvvTdN+IF14JZble3M2OxwIhwRXWd1T8Hut7LZa
ONCVkuXYjO2wtB38xnWG+jMZU/ySuWmyKTWNEh4C7sNd3cK/rxVwIYNwFDRuKE3Cc85KQIql0VYr
bYInHVKLJX9uPsLUg/sWB+qtmeit7MN1Hh6+o3eWGgivTVZMr5Vuj0/q3OtPQDejvVATD7iZHlnh
Ft108Bh9shuN5hVJ7/Vc0vWLeGAwuGcaV60otCdHTVhu8c4BWZddorBBRcHAJefUBma4qRFWvYV9
M+kgDfSesiUfEVqMpEHoBe7XVFg+Uzyf7u3RSZ91qK/bQhg4PDVZZSySOfFuKV87Zx2V+FXde+M1
HZXoBe1lGqlq0SCsmhiTco/+WXxsW2rSC3Lk8dagFYPCymxT+kVZEklBAfVzC6SBXC/v62gTBZq6
DoQ6rSMroabdmjb6dNbU3xUopt1KzMMCqwl1hVIVmCjdQfG8ygdqnXXYw5hAnuPU28wTimgd2ukG
ludSBY0qp2XRcega2ASKzpdTat5PmkmKFg4kYl4eQjgIkmA9lEF1hwRRemMBoL+LY1U7UexMoeMA
RV1brg3CJ9P16aU3ExtNBENB6Z9ZlneTSw0yDdZ5HRc3ehzgmQjv4T5z6uQi8Dt9dPDDQ+tda+kL
Wy22DK3T1OBjKDXeG8VIwJ1aa5nDBN51MQI6Y2/V2Oh2qfJs4VqytztNO47uNL9R9c0uc6MQ5nHA
RQhl9todfgRFRfGnZzC5nXmZacns6CMo962mjD6yi1D8+7jzHZyE17i+FLdO2iCxo7TBwapnGple
5iFq7Jn9x0Bbec9+pX3qaUQvNJHWd2y97JMC8CxCDQNyfkauvTXrAHqaZ485LEnTZJdnj58DCkDf
rtBwP6q14qlt48HvtAkTFhefWFhHI8I/hXaxSuaxmU3u6xQwuSkG5g2QGMgSMVYyG8/I5rPaBWMP
PCsNhrVlBtmdmOEO5YEdPvdBEdw7oHu2s9MVJy0OkothKsYhMxrj3Lc0m9MRBqpT2PN9pTl4pwSG
8aJqU/iBiqzim2XdQFzoyAwLzWFbi/0J5pV4QLnA8VlPWczJsipKaYLUe9CiHGPsWMQbaxr14zQp
aLqNU2Xc4C7S3lVmyQDm3hinGbuEi65qyE44sBlKeELDsm8ELjyZoxzJH/tTqJhmstEMbJBxF+L3
UIbdlakmaEp7QnxWHc7wY6hh5Ex1Sj1gdUiN1FbgsE5WD8900Nk8hJS9gyq9xcWpRn+wyJ1voyhD
f0ZXy1qhikalzrQgian4nr/YVlmcpharc6+A495ocTstnZSMaYS39JVgTQOXXB29FVIl7OmjARuf
Nhfp2evGKVqrduPdeGjFjmiRFXBRZyrBqUtAKmvCWRpFWO7Bp2tfBp18DuOMQT+y5WpSjlLScKNX
tZl0PT5HbGLvitD0ukWadQ5Gaojir7lb9Tq12+i+GDNsjAVKN/QRFft7gn16DJJ8PAi2CAd8CYs9
DSt0KLJCY5Yp4trWevtWRnh6VYlpPXgOaEV7ZNFcmXNTHApADec2yqTzvOgOWHIZR1hDdruIpllH
eGHSDLiayQjmqVMKcrBR1TZOMevXIelVG2cOrBQWU63YK6uFcWiatMZCgxrzqccBuV4IO9txEIDT
wtkVqN6m8T5TOy7RtprkY0p0FDnnZka8XbC+K6GZYsoed/PZTsCr7tWxcY6lQpmT7ErJALSnuniA
jV7csGSl9B8ALC9Z9pT9iGDFtEBesnfPxqjCh0b760XAcnsdJmV+VM0yZANnW89qUg2HAQhQTUpn
kDAnXRV8VLMaf6tsGq6R0bVEEnZsbNAVGRDKcB9VivqmIMv0EDUTVpaOV+ovPXKjD04y4u7K3thC
F3xWtEeM+tAlslppWBmn5UyBs9V76GajmXzH5sSNK4qmfO11rfmKldzwQ+AVKJMKM/HpPE/nspxb
tCyg185FNuUIF0hvIiPrS3ATof05TZZyNKH7GYu+tliOcK1OPz1W05uwFeEG1MfwGs6FJNpaKZTp
rjv2hNGvzI0wc9EHFVQQNPMgxxZ7oBludyWeP/DU4eh7uaUGy1BX5ncrDTMyxCR4hzDfHsaq7Vdm
Z+cPKZReHxlTdji4coS3lgj7YFGXYXTFwLNZuhDAbkUunFdF00of3RHa4IqVdY9D3g3sBymjLfus
qlB8qTwA4qaHuPxitEHcJtTV0Dmc8v4ZyBLMeyUpu2nt2aYGBsZOUY0Y9crvwozVoAsG2MgIU1Cf
sHtT9otr/NYLmxRkEYJL32XsdN5iVRkfMrS6ME0rqIotRFOq90B9m3XSt2RNcROgiGTAZn6rKtW7
wRUHS/DW1VEpK9XMXfaKniGvAuKZfmBkqLc67KOMOZNp32WUpK/G3AbVNgoSpcVpymu+LHvEJ47B
Ux2HMXXudLDXGssXWz6fotZ0V9DEqTaKloAMR9XTxNgGhPyH11BSWUZVpN7MaNhvraJTafFGfSVo
1s3es5MHxUc8BmJHK8x6Djw0TzRbsW/Q9aKGBNd500YqnWrE9ubTBEHl1oIK+eGkNYXTuevH11oY
wFUAPqp3aT6G57xW2LeyrfLWeeWZqFMPevyU4lw3wxsODOUgAi2FUu+M+a2BLcQu6cW47Kyh8T0x
KFuACyVyGHMgtlZUm2ttHMQz/i3K0i5I0WnxJJeeXtgONVnt1sq0LEHssO+eBr2hz47f46luyuqO
FB3oUFDq49Kdsvm+1Iwe8m6BnVtYVCzFoss3amYhc501rfJgpgW+LXRqly0KMWtrtOnMAsLyNkbS
2/BJGxzQ8gQxIDSLyqcGqzKkcRQht7J2aSLUWPX62mnncpm2InuiIupskqJyvnFbV75NO0KCgUZr
sFC9ItikQm39LKFWyoY/WkXW6H0ogCe2rjW1N2WgWFtnNCfkGAd9T8Ak3DnObF+cMSzvshbGvsA4
zh9K1BKhq4WgPfQSRPuomI8wj/S3OVKqr6Twwnf0JsJdEKAI5Yno03KzaQ+gcX6raulIVNKNI0AY
NGLxZJuO7Tx4D3ZhWR9Drejx2u4QS4Eo1l/RAXJXPUTflRdmECNTkVI8cdtUWQgKAesW2abvhCbn
rhl0SGThKD4S3Rk1gN9O9RShUOcDnbdxpZo8fA11O1upGPBJCn5HsRReT3KbpaoBOsdO12WehIii
Q3rNs/JaKJAQNGqRqZMdQqoigTLslHDeiZHi4aIWlrsN9DR/tOTVYvPiYs4bla2xEBF/Byx/yIhD
LRFh4epsHQE2Fc6bNrbKlzHPygXBjRYuJZG5ZXHC9qkAmpDpmcEuOSoiWmGTFS61erTe655jLJze
tNdNmAwdaK3SOWo4IF8V+ocoUjv4OcWU1/Z6WY/gN5xwP8VoImzdMIgHbJMTU9re4ZObp1hKzQY4
DUiUFHwXsR5VO80x7IMO+QBs3dQ6N7TREanF2qDdlIZI32Lbqu8CpCmACIReepyKEbV4z9Ek71bZ
F4D79kGOkWoXC2A2qju2PqKFEVROCfOiMgH00kJyVQqBFdFGN1zn4AU4JHMO5c5jH3lwrC5/nuYZ
rVyzbdcedaGt1pb92hJKe5d4pUJWFuQ7DJepFZqBQo0vHO5ZWIc1xZ50PwSGvqHhr687FUejBiLQ
MdVE/CqaJu/IQ1t3pwU5gj9QlJ7KSOTPkhV+G0zUZAjVmJQOBeQgEokdfqawGruO1M+hsraD6OZt
+jFX3yZzjtd0a5o1nYgAKUyAZ7dugCO73mBeBq2iorraI0AhtQpR+2weszLuThZZHCw8QKsD/rZH
pylROk0xWMZWOTqqtgoAzRDE1sgL16hY4v3c9km29fooOFSDsM5p0TJ7lVY5UsKjF5Tpk7ZsbGSW
dPjKT5WR6wwN0wlItzMzPKSx3W+GCEinW3n6Y6F1vbacFbVHS9Ft8gtxPusXtKwykw6+2/hZYCRI
38VdhDY3UjFoWynU2hPb2McTDayFk5pRtWTbaD+lbZCci8LWdgE6zjeWFUa0wmF8lfcDI/MBo0Tc
ZevBKFLcSecEvC/YoWuMt+W5msv4LWtMfVzMo2fdsXUp1u3o2dbOTGod58Vo7l6iSeleKgcLqYks
B3/jvDEegN5X44ZAiKIBeujtm607DfJE8A3VtREW8TPGsM6BUk7rruzEjvZTU6QY5iQq+n7gittP
srt5hibUesoqLXIII1GjeBd07ngE2HWp43rsB6K8mMz+YXZ7+z50DeAsthLjk6zDH0eyJcINYjRS
0e6MsBwjuINpkC2tkGLlqoVnqLLj8BTtNqB2PK68sQGup4oCHGiA6sTnGKoo9YmqhPMxVQUmCHxi
T9bdoCC8o1vobcGgucENPo0ehnVtqH7joum4j4MYHWvFk4ufm2aCJRuHygz7phbpwL6TgnT0WZhD
O+80hqqyzsHffEXDrNcnLZi9adFSBR8+8zzI7a1mTuQJQxqPX+pY1Omqc6kGo8JdD3hywn6tsFOW
lVfcUCfSEuCcn6OKkOHGchzok9XYsYRUTmftAjSX6rVVKAm7fTW0MAXLQLKRRNuGZM3GGJsWwikP
eByyvQhmYR8qY1Du9BlYYdqEVsSy77Ta1StaqaJuhztBMH7UAhfFmbTt3XXZN4RY3jsd9F43P+oy
jRE56CgLxnN9B72FLBCQMCp+VbWwAweFgqknBBqe3gJ7NbpjZKqChNXqYqBTBKQWWr8SvsEFdb8a
MtqvweideI2sGOtqSilM+iD31RdeKz3ghswtAYGJql44VOgWfUapelLN9BLPALmWMY2CU4d3xU2R
Oi3ub0DTsfVpz8UsyiPb33kbqrW1z2vm0MbwhA0vY07euDBjrc81rnyzMM4BtLEbW42xUWynehOL
GUA0VTrlkOGaTaMWYhzOthAOaJxigueIGG2V3LpQdSXdpuORfndqlr0XYEXPnaOhPKHpzefURt2m
LC382ZN4CI81PdtVaA3WfWd2/aZWGlK5FgEsOqBgXG76odAfMqF3j+0IE7YxnO4QllaNFl/hRG8W
zpr0HGyqSnjsnYE8OzeesJjqgDFvUjqbK6OynbUpxcPSWhufp5ae8QT68NANrbVvwkDZpnlUb6IJ
d5HaxqloMXQYs4q4BdPD9m3CbjWeVmGJ2e+K+6I/JMzqx97G+8p0BLThOi7Z/Oqw6xHuCmygLihA
DS/sDjGGFS0Sg0miBOtYdOKD5N+9K7NQbDUlR4XLawbUjyqgr+iw6D39cQXrXDTA5jpHWke3nr3Z
nIpVorbZibBsny10hfB/a+L2rlXoLNzSRnY6ULS0VgB3C9A15EbkHtZKBINxFKWmrEoaJAkQy9F4
h+RA3dAeO/MTCVZuGoaHgg1446COFgZs7LIuVRcZ8PSSJzeCfEPXGItCClm98hcw5n+ahPO/CDyC
Nt9/A4+8fOVfc/eV/o188/M3/zSPM91/kBZIOXBVOr5hWfUvDAlIhX/oqDGrkHNgwNgWRJp/gUg0
8x/QyU26bdBZ0fW1QML/E0Si/sNCbF7AW2FoUb/C8Oj/B0Ui/o4hQYoCnxAahCqeDxZmZ7r8/S9Y
EoQsOxzaq3kVdJVza9g3haizU9YWJwZWcka0LQWMWT7k6rVVLf3oIQC/CBMvp9hlDnfUy+8D6aaE
H/pCbY3oDXncjZV46ZPw6AF5Wq/voFz5rpsWZ52u/YPdQQAJ/8CT/bu0uCltARAqIGviP8RMf0dk
eVXg0XrCzFEnQd72cg+X0FJYFFC4iGiQUPu5mf7AE/zRA/9/hATTdFXDgAXl4s7mWKb78/tfbp6j
tXixWuq0wsE1OpF6lDto6zPmrKA76jIT54TCWGRF2S1w+W49OPpbXXbdPfqjoNhLb6nG4VfFJnmZ
chOfQ0FC7AyKuXLG/h7RG4cdPrpQnAZc3SF/GAv9D6wKTY6lX1gVPxcBrMA0bOo8UL9/uH+/XEQl
uzNGiM6SZa1oyR9pscY0XnmpqqGmgS3xtAB0DwY0XKQ36u4kkvy2YCN2VNw5O87OHN8G5aclsuIU
ZG6oLXqt/gqAq1DS7LODVkSopk0RomB5RQN2cLybn5cYkWTIkG516O1+PLlxgCdtMRXXcPwalCz2
ldyzF9TDZnxUa0TXyhqoqHxpM/12UI2MzjOk3XyIUKqI2Y4Ek6jQRkv82RHzZp7yadtPdvme06Kd
0FKsomeVLOHBTvWFNj90c9F/9rIhHDPcz/QXsewlxAV1p1+0sbzAUDKWRi2Up6g3vqtQo+o8UgSO
YAhjxD14p0qWORqytQ201vfey+03p3Uj5IIHFLv6xDtECYJvc0Tzid6Ic/LyXFsEEgEKG6jYBT2t
BlWUAS20XL+B6Eb1A4nqmyR1x8eudx6QDr5pOzO5NUtJnFo3Wlbf5lOevA5huVNVbRXOIbhDMBkL
W2/BosuXtADMnclSdZCVwE7li1lOzY0SJzL1Yq+MzEqln5IKH157TFdTaSc3sKo9imB1cvPzEkHW
+Ourn28VRX/Avg2SlhJnt9R9wAg0Rb2bA+eYZ9GwRxpvj6G8xuBNxb3WFvZCb6EIwR5FttQob9Ko
/2q720htkifpF65kgOfNAZIWjrBLAb/0paLWtnA6td0b0uKimbziNhTUr8iAH6m7t8c4Cl7Nql4q
vT3cBloTn4RtBad+Z4C8ffcGWEHFWL8mYZEesBVejNUzKCXlAetWNNlMM//Kl/bgJF/TnzxB/k6V
+plMlG0sUKG0iGxT/U3zZSpY+RS17lZtqbBFxMNi8HL9vQEDphupd2iL9D3B2vtgpvZGF2kDzgH1
LDtEOgTVl93cYmEuwqBfzGUEOFbY7ZYaDrr1GE8h7p0Dzxo8pIzrvM3JEgZY2fR4s26Y72kn2zDt
jIzytkHfN67PBR2kfTZF4x9WjX9f+YBAQgk2dBq+cEhl7Po1bNSIR4CnKquVyMmjjXmyDj8vVTdB
RasHhGTb4C5LXGDjUj4ky7v2YcQJ2XlH5ca4Zx0vjnZEly6kdwsWeoye07aiAg1LEq1ep16FQt/V
djrTJS6nZVQb+h9ihvZ70ACNaWusfarm6FyCCcv114tolCCsQoOm+0jVbQ/KoF24kA93I03iRT+k
X3oofVvq9K2uQlD6+rgOe8W+HfJGOYCgKFB7C5CPi0uMjlKjudWasfoD1lhy6/4WYjhH7FEx7HPw
if23+GzV1PE8zUJdxUJvYrBLkHsOq+YvWct/oPjJYfn7UXQWHyCtmkEo+O1xkn2O8O44yhCbb5Xd
0c0J8TNmUTK4aIHA4+wWJEH/F2b7H45p/Hb7yYiYJ6og6MBKBmAr59IvgYdq7lDmmIavcPlKD3kQ
BucYsklrqycPBpvBmOraOmE7iQjlYOpXYUw6wFUQpAGd+GBOX1xayg91j+amng0vaLjCKwolabfo
vRu2Y+F2RFAU5DXGFmOoPxijEeEw7W5ztAl2IJnUbW4bwZEI9RYHyARN+txsHYDcuwhJqFu9megG
JfCBE+0wGHlzMlWonp3b7X++s2xl0XRDdlY0zzj1xcRe3a3v+7l4+u8360dw6ZcnxM1C3tIQNHGY
ePRyflNmYQQHylxXGT1HtPUQQTSOA0iV1oqNRR5Tvp2hgUNGjFHStpV+jzIW66fb/SHl+U/nQZ7F
bHF0wyD4gYn+9aHl9qxFBM1sNTgq7MCCpoBbnwPDiV8U5k8/SjKgcF/b2Tgbs12eiwGphD/cjN+S
VkvVVVx1HW4JMGoyrN+IoH0bYzhQoOiu2tW4FCMg1oH+4hJc7HwKZwC9DdCRFcVLY9EM9YNE/q1N
1STZEBmKnHNYbvoieTL7vt5qGlCHP5zgjyDC3x6XPEMc4XEklXn/70I6rl1TptETLGtjyJwyOE1a
EquLiNNeJAAx0CI7U+LPN4SGeV3lznD8edF/JN5pdwCfckpK3lF7HF6GyTC22D2EoK6kunKazIvM
RWZDSft5N2S6gi2ndteF7Qz2sJkORaqOy8xEKqXpvA/TM/M7Vlzj0eLyHUSK30Q2bTvaKRt7SNHl
G1tjm8NKXLdIG2/KzkXZOKb33auob7uNBj/ddsJzYFv6pnbqZuPQZHhQDHQys8juDtjoVmj7a8qd
bdJFRrMZnSv8T1g25q2g2QKhk4k+DPYu6xOsfIY8Ba4VKouUimcwnXRN4yXU9E2EKmRZULUjs4D1
qWnVesLVYVcY4stDGWkpEKUFgqvfBUaEOoCXODWd10E7jHVyoOhfPASF9xE5DgROTyyLeD4NNJt3
HRigSM8hJ8vRGmRUMwOPnGVIDXA46nuEOc7Nz4thWZssjV1IwOT1Q55MazMKUNYxEGbpog7HNmSR
k0TcOUiVoC+9wHNeuasDumhuOrA44e64wZAtQzS16jc/i8JM4WMrTM9a6MpWtWtuk3wBKmrtg7I9
6UXUHV085nfqNDz2ueiOeV6bB6D9mFwXOJsZU/dJEwsfnGw7TuaR801OkR1oz04wUe1w/FEpmzua
ZuKQGLVGyTC6qyrDxFAwBtKtJh+B5wIh0LtXxAjLP0xLIef+b4PeNYVlsBdypLO0jGW/LOhtg5Js
Tj8F/V1Nv6ST+dRPLsg0xiP88RGpcOC8mAc6e8cdgq2L88gCY+rkjICpukNc5TvWnkPEwewapmDA
soZO2oAkYlev4r6v0IdEUAbI6DUY22YPsMTPmPZ/WuL+/TI0zXKZuEIS38Fc//0yKojKXdSHLHHm
JqlHD2YCUrcxjNol5qfurtTQvZ8zzfBpOOSUsnFTSoK5uGFjsXKGZuNK6iwP7L8vKg5b899vMEIs
3Dp8vNDsoArwW3aZdWqoVrrAeqUpriD0ryC8wZu4+3jOvqbIvKRDuWir7rEc3ad4eJRvGbTi6lbF
rbCaNT0KX+3ia2Sri6Zx7wO7uCph9tc/d/ounHaTZd+MmGVWz77Zi4teZVdrLr/wPPlWlGHZaekp
LYXvwKuEF3OUf241w7ditB+9RWfZfMu84ir/GYq5iVxrj6RwANoZEkRypfbrt47wRV3Q38j3ZWVd
EZq+2KPwp0lfCDd8AP/+3RrZtQz0iyOwjZl9rRO+/Ejshb/T0HvK3T0q6Ts6k3t5ggknK6/TRkPY
6mZfycKbOURhzV3Odv8s3+Kmwpf/F5F6SdryTklSjG3jawyAO0neNH4VKTg1y9832WNTzK8dG9Aw
5+d5gKZA+RgEGe2mJvB1M72y0buhBbNx6EEvmjG5Fp73SU7yEHtYEka0CBDVvBiV6oNkfwQJxR5x
/K7xv1uAK3mXkuVuppwNN/LlhtdL4ysLx5526EYJx4u8mky4V0PAVIVNIE89AFXhqBg4sJnA+tR3
hHKYMUF3aC+6RuDLxwTFxN+Udvs9q83XDFNy0gB76i9d/RW1yWo6RapyonHmO3rsD9YIer+8kzdc
PhjcHJ96B/GRVPWJQL4whm87/xiE/Szf4tXlFbgy8uEBvlbDtzYLXz4317bPOuK38uGUE/dJeTQY
EXKU/AwwD/RYVZ3lnZWDD+styOuXNuCvGWCxnV4tfb6NphzfDtUPi9DHNAtgALcKBIKv16Ff2eZh
tJutneTXWuu++yK/diK5glPFNuFd3tGfp0cXw6914VczKHF1vpd3QY5OFQsFt35VsMxIw3RlJtHz
ADbZ1Xy3cJ/B8xtR7HdDcZUzREuzK+Buv9eQBfGgJXzLu2uUwwfEvO+Kp9XnDAKt2fR1t8O9/WoN
80VOybEC4Z865yaOHvo+/6qZiopztLTpVR7LlobuugWhhpvGeBwU69Zguy2/7xloav1JA+fdm5Uv
+bzlmBzm8GFSEKM2Rgoz2DtZxVW+XZ5npLkotzoPSf4dl/U1zMdLaFpXeY+qwF5Vs3ECLHlN3dCX
/0di/Cafu9LjrAz9GM5vZsUwHdv8Kv/lTved6cMR0MsSroHfZeO3FxhXowcNolm4Zo2+YlhXOWL1
sboZIxyX/rl2pI24yK+zbNWZiCWkUm14/jlJ+WM5kX5u6uiReHMRsvSOUNjqZ1Qjw/Iz66inP2MX
707Ve6jmaI7OW2tkZjATMEDbaFa4r/TimqfjRd7MTq5rGNJD+r1P1cFv7H6nhtlWHrCIY7+vAW9W
w0axnC95JwFe+QAzyMfew5ahlTBU2jm76jI+Bya4gexqqA2doWEFY8evXBPebLscWH7k3+YsQfYc
+HSPHnKAu/JnoYsgbWXegjT9lg9QHls+ijFDa9yod8Y9qcObvDuIv1zpXfuAMMjSrIX8OvR4WMwA
rRt8wW3L2tu0wFiZOQK7x8+H9sNVS3qNWnVqqJD8rORy2HDlgrKmGUyP8ohjpC7rqKdPSlCIGTPy
zjgpS10NGmVeaJ99CjqpjnZuYm7LFuaVXNbkcI8CAOl6u/5ZlzC58ssBQbkqX8yZc0989L1M+TQG
+EbatKfCG+jPYky/pqH/LFLrOrmmbAKuTBaUIRh9j3kiFPN9ZNW2B79gEpmMA7rbW7Buu9hyP9s+
fkdauJsZrNPsj87sqyw9LvRuAIenerLfXS+/zo12Q2dkXwt1o4fzxcrTa6Oofi74XYaUYe/epJDR
+rK4k6P35wJkuFP04NzSOZU3Jh8C/zhyXnKFBB71rbNimUDzrVY5yTn9zwVSkwFqzPOjOY8bkDv+
z3jhTssPcU0eAXvmBZUZTLT1tYxDEVeiyEdRx75UoulM70E+Elwg52n4dBN8Hzi4nATyVoOw/owZ
0eNjhSIIv5CPaO68dxm4PGBtAewTOaXlATUlfMFqyZgWg06YQwcgaOdXTbv7ObCMUfLUwY2/2O1B
rgVyFsnlROs1kCjmfVSXX4U7X7J52plIXcmZonnVfTJjH8MB5O96q2aNGS/j3D6K5ionWueOz6K7
yPktT61OeoquKo21v3IEbGh8ebS8Co4dcg1yqQWdZuTDG44+P5c56MkFAwd5LnLRNbrhA7DcDnmT
nStjQ4qKVTQcYC74qJn68jI63XnXvG2kDd/yIVm0kYGJ1B+gX2TIGQa+xyr3ppiAHOXmUgzaHSi1
d6IGaXT00Dn2a5qexzq9ugyRqrXfVdd6idSDrjHJa0RGwNWpl1zF+S5Xd5krnr3gDQjCT8iUi4Be
nqdJ+1A79RLUHG7S1MuAZgdZidml17xPr+wlqNrl17TVfHlauvOAncurGrEY8yMvCg9OB1uLwSvj
qiGvQohugbrufSCfGP25Uw+Z05nCN1GeZJ7Smg6keSloRpgMyqtcQ6AcvrOl2iuokcqn4zHsSvDy
aTh/C+LPxIxWynmflcMGRigWf/VPGkg67ht0vTHf2yUAPdJCEILJwDz7fTQ1nlO3b8twI9dNGStl
zNJz5dwbJHSkJTJl/JlBrfrdj96d8MK/khrYPndmlS2bnCKjrbtf9kDIdNyl4dU3MtjIyCc/0fQ+
IHM+j3n7IT8cTUe2uPFCxu5WBvJB8z6rpINV1+xlUlS5xRdwgouFyRbSxNuSqZsAB5RJgmJ7dykM
CEx4dqDFdnLkyUkmJ47G5iqhFOfoZzm5BNAzNN9uTV2aFFwDVpSfT2AEynsmR7u9SPJtWtTPCJ8E
CzkX5Dt6sg+sYG/6zl3J85DvHAA3hkpwliM+rTHsRXRSTlRUty7yDsvrbNAZN4rq3ISENKzRVGcp
I5tc/BuME+1PJ1UvP6lInJnPUfYqkzI5ceXjxO8MmgcIz/QqbxLSZD/HzfMG1RR7HQWAi/lceS/k
//KclHlcVJZxJ4+NLrbvjN4nDsyisT/q/p/3tvbEI8ATmGvzd5OHD1RnFhSv/J/RIBL2MPNPblPz
uVOHUUK1rLCcpj99lJcujMiXz83ToKvk01E+nqRR/a4BD7DJVR5MWfycbGr3D5PAiIdrkSf3s24W
ZnOkbMWmcv6GoeujqfQRFyaw/Pn8M33LNPRhHD4ZKIMizv8tA61cAuSqAViOSuOxjS4OYv1CO8po
24XlNS6wzcEO/F0pgXGwgHQBA4OQa0Tzk22RowYEg6xcjIl9bg3lM428dx32iFrdoV6xkLN3HtJr
xhSF3L9s0/BWfi33GtiOvUTZDaITfmwwmeVCMVUgLJQ3Obll9qt6Mep/CtjsENWz+XtsSL9luDLE
BbryLin6/TCTPXkBM2wma1XzjSuC28zIv6K4+RzI/qys2Wl9s68n7zNXWRK6EOqLg6FgEF8rq/7M
o/jaw4nBDxB3quGiBKRc5nAje05jGD3gYEfrn3x4wv3MMponmkBMw7hadoVzToG8NTMmNNro80FW
Eb/mNoz3CGZSr/ote5KeHM7qg8cCmkJJniwPYPJ4bbNbdGPzwIroN/Iz56YHzlLs/vUm15ie4zFZ
yDOUZ/rzJst+gSD0Yg2MO7kehFy3y5ucKHmSPzTIENuUPnG3ad3Jr2rzvYtICMLm3A/K/2HqvJZa
17Zu/USqUg63zsYEA5N4o8IYlHPW0/9fF2ftOheLuQBjS0Nj9Nh6a3BbWB+Rjp0m1cl8sKiMzSJ/
8KUl5kXuPhhrSinmo1xDBVthRDxrTQfVz97kT4qE6Emtvo3O+snb4BWdwo+2dE9TV27h9McQR6cA
ZUSfOY1hzhFld5n4YvSc+zXN8Vq34+9Q7FwveZcLl+XJGvjKzLxjsFo/yZohBnOVNYsyBpcN9TZI
ZgTt4Ryvxl/5PZM8R9rj6HCp12LkjzVFQH7Vj+++plL05E3ldS7g/yp/iqmJ1UrMTBQ7Zbb9bwYp
f8vqAq3gYxvN1yAi0SOVUKJH3vG2VOlJ0gx0ugo71T/BgAWiJgD3NF+NaTxCHbuhj8L0DME8DMNg
kp7bVvtqEKUMvwsiowJtsahW9r6r7tFr+dAyIqsq+Rxh/hWfZNrzVfz2ONavhfkBdwK6m+VjOhBA
sMtDYrYxza6RcVMZ/vvcOhdFoqRBfYHJZAk7oNt3x/pTzq/k5BJUDU72MDM/2KXWNc7iRzoZK/nd
5Dmvs/uNEKWIgT514lvFWxaa/4liShd8Nkw3ouuEfeja9NBq+jFcF521uFjxoxXM0fV1IkRkQP8K
kw4VCQYVsHKc4j7RrrravKbBbUtgGIEIbGDLX06lqQMg9F/k5+Jhe/1dAgQJDhD3+6yN7Uh2q2Gw
lJaEBkkS+m93soB6Ml0NA669JN75g/tt+Pb7fELrW5RrCC6JhuVfeWn8oCQGDI7o5PXRJSHJ+u83
dj6+aupT6jSfqcOJHpmy156aYiJcHJ8a+CFav/ksmvmrJIauYvfZTGJaFngEK780Lbkvn2FO0EPX
PV3Plabln00QXTUluQQde0k+fzyoTfElV5T25ymY3iCXuKa8Qu6hgg/acKqnNKsucdtfQdzBnH2x
eckcIjP3QvX2cfiBw2MVKKTSDtMKtvde3cQF0QLrJD+VK5mSE92p1zlUUNDpUV/NL1n1d4FeBfis
yTZzNnw1s3HNivZBQ2yoiqdrHSvfyGBeY204jGWyH0Plu6G6qofuBl2hX7lOWZCm126artvKbahT
foGEjtN5K/cPiu9RLHknIaD4DUfHZaNB4c7rFMItKU5IPC8VCMHGIS58lm2nkU2MmHEsup+nX0sE
KJbfVJRtMoyw8PefYuL9Mf3VbmXzTV10ZSLlWiWUGSOmyNkUEmPSiPq2DnrnfIhfK/vhq8sI8PoO
7Nd6gGaQ7uBVos4ww6E3/VOtgp4chy95uWxTprKOHvVAqaWIM9Kd+tNsd1L/suAFW4kHMqyX0J9f
e95iZo+qpfORKNPaJCql2EPmwBPjbpxc3TsUG+X0yh1LucZUspuIkS/xmfLzpYaFk/IIiJJ7C7Jc
iZgguFiKC5KES5mQ0ZZbm0gTn3g7pavSQHZL8uH/Ba6Bmq3MBDquWf2Sjy5z+4P5jiAhiCmJIIr5
q+nLW3pnAGLDq0qm5pOxRTY7ZpTK9ydwp48ZFfIWKjV5sv3Edu9xhmZzlD0Mh8nVgR6sS5oz4yjX
wQop5E74c1inUFYtKEUUBfo/qv0QWNPXaHK+Zd/HlDHAc/eN9jUyPKPlGVCU6Qqp1GWUk4YzNtC1
gSziVnapH9MgU/MH2Z1ymuU01HCgeC5atepyWNrY2iAJuOw4e9LgNPiSV6IptJwjeKCIU5jPyC8J
5bxMgTiBnvg58eB+9L2dj9BAIsU+qBq/xfoXdvzIsCzyVeOvW+YXGNd+5eflBD+OHT6LF1CmJw0h
RvkTBtL+OXgJ8DkX+T7sSMH5V4Uw1muh/ZAKjYZnARjptsZyp4XCJOAw3sr5AWxzjSrjUsMek0Lm
VmnTF+2IK1AuxrLe5QiWHMVixLT1dxDrvZO1vpfF0XantaO292JWojm/wOJzzUt0SazwFEbhmx5f
lFa9Mh5FMVX5FqOhVco3+gRIIf/6MC0ySPAou1N1jMVeKVG1s1E+ERNRhtpVDoWc48x0ED734SRc
yal3pr/nFFONkufqK/p3ti+Cm3JIPuTjhnC6QoJwlTU3TFiT4zfZI/JaVUGv2XuXR45G+keUgO1p
PmOevKyFDpeB1rzKG1t8Llj65+7Hij60Xvke25OZfOdFd+4t70PuBBzbj05hIYh+89D7J/6hj6bl
jbSwOwwNRNTldNaqfC1WczSaz2XPVAz10oCVO/Mn4yq2X2uzc9m066jPP1p772ARJMxczIjWsupo
u1rud9hWl+Vjpup1qqg6UxDkXeRdCWbPdRNCRBtiGViU0FgZhvfsUspjnGWluvVjQ9lT4g6JY/wK
kZN4L98CFbnSFriCGDoyGLUvmQXQA3sjFhjM5yVssLysDuOQyMPpezGFcmXsOmpgzVnp6g/TG34l
zdXmfA/l7XExuZNDUm/mb46zeGApa1QlwXlSf0L8Jtml5C9EWN/oJ9518bxZssYluSPkAu0Wlco1
9kNwg+G1IEii0cknNs86m73iLgCgXl213rtasc4jh6iNjctlp8TQUk1Pk+lG5fdS31lKlVLFRBpz
StU3mDy+wHYxoYU/4k7Z8zOm00HqUqGJYTIRT5uqvEk2FjjlBFdc8xSldtXY86kfrXWLdyusZFMk
7q3DPibX/mAavjBVKstcGPuk4xFRYryrIOjtHXf5JClClViEMfpsjPLDN77+V0V1iPqYtNmY5ny7
rEXcez/JpJw6zVo3RMR9rH9J8meXTKwwZiQLyBT50k9gbAZbjA8hEmZ6Hb4L1LbLkZl89dWCSp8E
bbL/ErU4rG98/AhTGEsmHxNUN0a3RSPrZJeitU1kIUk4rebS0x8l6/erGDVo7UpP7dgYzrZzq0+p
DPDW8glzlx/nytyOpfsjBfiRuFxVt2PSXOSBSh3Y7pW9U4y7TDIZUDDfHrk9s0DepG5BH8FvSv0P
k5FTQWR6mEjXaDSCfa6x1fdx4e+l0rBUGWJ1es4VeyWVate3f4iPfyCtefIZoZ4oFKCIwYxVZVzB
dz0bzIPSPCbqHZe0FOTzuUs4lepLG5nvEDh/D9gGcqtvt3/tUOUxiPbdIVj+IjAies3V05AzTMb2
6VG18FV/qzuEhlG9NpvxXp4+qMNr73lPXvBMsCftKqIitgDMxZfRAvXhvAWcpHTs7yGL32hYjkL3
PojXQrN5cdhLcCotr2Z/MXw3nMKRMAlnOFZEcEaMJyzMTQYL5cr3vY80z7Z1MtyOnX9PsWVN0nOR
iqpsrz6ev1CNBT023SXEY3INqRzbYQsh57uR8WsREe4q6mXvRg/1xAS7YGKf/SL9GQP/R+WEKawX
ad2+6NqbYupeCvYeSZq0qgy7AEWZ7pdH23nPsjdR/FrDLk87mfKQpFqO/q/WhIjAXCfpfCdNqrrS
v6SYIAXHTK93hm3fSIKQm8YJXshtM5lsvvZbyoTz5H/M9VFqLRKFzI2/Z+5qP5LudOzPeiNvKFUV
qbZI60JRigPw/ENJ2Vv6K1IOHcP8zug5BK4PR+r8IJWRiWIE2I0IBi0UhxztTkyFzVxyaUTHBA8z
4y38ztyDN0XRimSOxy6vERNES34Dpe+pKLeTkZBiquyx4QU6GKCa85fs89hAtwpWGsVwt0kX3EgB
xNXmr6H1LhYpaq35Z6nEyDXDK3cZ6YXMHQRRnLhA/6utZRanM9CPlq98y4LKe0ThzvKoSZMkS6Gd
4eEdEgvHru5eFmMh/Ra9honUfJf9/D+jN5b+fcR0odO6e1g14TAa/kwOlGAXDxeUDTNJ0FGq9Uz1
qXrzqeEgxSLKv7bZvwUlDKY00bzkkrSnKNapc5BAmN2vxiFDVOvHvfcmZ9dm9kHOk40L+qv4wTjL
gMKutC5pQc2T65Zb0VXQVMYbSrZXqSmJvXFbCOnh/JwZF5F6ncSkkkpKxjm21jFp3Z0kcklp/ZVH
pyi/qfwJS00FfI4ONhUXCUHtzt0pzXiS/5f4eKkx2ToIhvqvxac3xUc+UpOHKOxphJ5ZzJ9cWSuF
DNuD8y4bb2fyZLkN8TMo28IV9SG9xKW9gVGpBRjESUDd9Rc+qItaUc+wjUPLFE8Po8HifoS+WV6k
+90DuxNCWl5kVsnSTVusfuhZ+wzprw5eNXadY8PQzmMAan0tm+gSKsXtEMTIQ9gPM5yL4uAKHJz8
Ph1QaDqIh9GV4Ct5kKe5GCJMydLwGAPGZbotTLh0g8QARNcGAoXEsx86CDgqZ2C+mJ/zYOU5y36R
fZO7W6VP/inmWxz3n1jVn//tJDkcHp2YqfvQM/vkBf5G2jvyV2ghf8kd9MVOCw1i+eQywaDBckZb
JGFulrv171uPoWyzYvyLlpB8uq+3924IaojESHg4Vrb61KcKUrIc1EH7CpndTKtLNbNylqyOMITY
DBvCC3CWD/VzJMDL9k6WxMJDl62x/KHjA1pp4IkVdWnizoByMfcCRnK5S6b+dgxQLJveLbdObH0q
5vSVEvRLh0hCgj44Cv+PZsBiJOeAK5IzIVclxj53qC40w6NRaSc3QruaDyOXO9kml6oP3kcelTdK
PO3/i1YYJ6TPld87RPURKjIylLas+swsLpDJp1SqSYiN9Mnfw+Bhe6L68C2P3ar+9iOkcuuxa55k
by5urm/Kd097k/q4WA+xj0AWnnxquGIFpYK/7Hapt05D9xarkEfR8+tQYQ4/xbSKtZX6s/zrd8Zu
BBSRxtGNSulXartL/d2DH7/V1YM2v4t7lCMr7zjuDMf+nuDTcrQEdFdxEUxEnlFiCawr+vHHGh2H
5Z1x9UDV7v/XZqe/fZb+qPRF644CEo4APBaLh56fObo3Xj68EK3LAZc0Ui/yXd+QXUiyKT9YYB/Z
i+8nr0uduKFgFXceZXcYR3B5Rlx9oPdwZSLwMMferrUI+TbwvvxF1mm4hQHzJs5trCCemRCPEcg7
x6/pQdMBZxs48ixz3HSq0aAxpm1m1HegK2njUYuRukIZ9/s2To+xAdEjOJLOIEqx91KiaDgHRZo9
e9anxM85KY2UACTdQazVO03EkInOYe2IEEqC6YJsGu7GF3T5XnLnz8pJWg5rhCjDnb2WPoGC4ZJC
8pLHN0fUn9+9uvnpzfC21/OtpPaEAbualtdk5h+SJHgMa1EM+acO/X2dWBsot4efohlfo3F8En7U
lUGfFRyLG2rvKhvAypRDjvfM6TEHqnlVOsroWbOpivlOOvhpVX3Umn3R66fZyd7EG0mYVrfubZsy
Zhk+jYH1KhG+dGSMlB6vD8mRT/kF5+VLDdnYwBWxuE/xZ+FICDiyMYdxQWuEYwQ9WczwKaK0RIqL
KRG4RoK5BZzfRPZjT5on4WKKoTZ9ptzT5EZ2s3QFZIEklnAzaKmzb2kMTmb35psfy0YKj2iMvkaD
BjcYB1cxP8KK5IXPYrUCa36TXTPowVs2/DUU5Q3azr0brXorzRzGvD+hif8ws734MEENCHpAPLj8
N/lww5Xtc8MguBUWN+LBVXic8OjXxmif3OJVQnF5qZwheb5B5p21yFoKRYYavY4TnARB8WRm1hfM
uLKOEq1LtjR3AVWAF2nWuCH7U/w+GE3cWP04UR1YsENiHix0S+YsORdVfIKmbC8+KcCURLF6x2iY
thLDPavq8ovZ9V81/0f+Ts63mlBoLttdF2ubuHWZPRivEv0tJmccqWSoyCJUS5olb6M4/E3uP2p8
ZhFrz131JlmYXvI2xPNquLPT/H2xJEaKmRds06zFGzUe78XF/ve5js9kj8VgS7CVHy33Ijel6cpZ
t2H/IpBffijbZoqy+8KDIg/bKKsg6ZHtW9AeKA+y5rIDZZHn+FMzzBdpTAsmQlpjQVK+NP5zB6Nk
5Fz8zP346+5R45KmUena1Oahz3C+Icg8OW667KmlYw+ARlqtRVDvh7o6LFGDbH8Jgq2HalpFmv4q
HS4BKEkQCnvee/8uyRMZwCdp2fLQ65SSM0xwRn3WLc6gPJ1SlgZiNTDR/b2sn2Szy3qZcfKNak5u
7eLIOyzuQ9KsyVS/suwoNy8RDJP51wJBjinTtlMZXwZw+H0LCyZOQJxBU7zqavtk5qBiJCOzzUdh
lFwiTI6OLtZXAm5gaDdZhf4UQXdN+CzhqiykAFHsdPgcwKzSHZV6YTUEFI4flRyjTJT9IQX9xcRP
7vQPRRwNUtc/9/Kfq5F/pcM/JqjA1sexmW4nYv6qNS/yOV2efMW3FS0v+U4urWmSFwpwEtfDLEPJ
ito9SxvlJoTI4cYw7nW6TLJDpVs8TuGpm6DR17kZieKiqnwz7IPAxFJpuUg4I1sOepSTn9pbyXUG
SHGXPYlAyqtRb/87rQvMRfYEcbppQIAQps+SbMpRkEBNSeMvMl8J8iSulW6oNIgNDE/vAbphp0lb
uXSP2J+v2ak+5M6dptkkfsjgFOEqLA9gxKTL+z8HmKnxFdqbrW5nt0vXQ8rR0unwGBGLFhshjRor
yv/16YM4L53sTgwXE703+gw2vZI+C1ZLujIQKd3OwhFR9uuhC89Do+2VwV+ATpaRXiUj86zqEaWp
leA4mtE9VWG/qUb63ZUgANJmYzrFSVZftpg8lDGA+E/2EmdMbj0fk08KdXJoxSL/gQEYmY5L627J
tsRejX7zkCraWmv+gpk0NQjozX2taBvZX2JXBXqV5/YIvUvwpoc6IuIUjVhUu26gRh02Zml/Fq9S
Bvn/s6g4dY8Qt+2kyD+3xWbq05OUzKUfEcYUPOcQhqH8piD3kDKiVDal8CnVPgh33wqUQC4xvAJF
9dKYz1IxBEL7MdkDK+8sgLBBQqpMefRKd61mzd2yPwm54NpceUp+ZlL0BR5A1Hanq8R2uerdBC3i
I9yZLFkbs/syzk5sDEv8JjGbLJinniD0oUCiXuW/xQokrb5SQ/2xJopIUvNfDPOFmAhLoZJJhYh5
jbDcAMhxyVCX1ZY/zePg2/2UOFAubgEJzcYDE/td3a4K+92Mwn8t3dGmRaeBGp5A5az5kCIIsqSY
XGXEQ5aicWAWL1mCfxGPX2XIi2RH+YhMjJX4o5bA712Sb7m/kByKsb1nL/yctb88NpJclvGtKIRg
Vm1ulsIU5wgcNKmWvQIn96C741E184MAHASOIUHjgtbwm3WZzI96AWLWbG9733sVXJW8Tpy7kX5m
Y/e21BH4UcpuTtLyJO2bxmjWld3fZ+jorCS2SrzqwQjUjTdjonTrr/0BBwTclt7z2M6/gg+ePf3L
j+PnqGtXGtFr56mQNmY7uSABgMVd/mVAGoV1kw/531GtivIUjwBjzOKhTpFt4uJsjw4Gibs8Bsve
krEuGa6cFDkxbgenJIUQcQihan0Y3oNvGm9GmWHXq4OYGmm1iJOQZY565QYNmq3AFgXw55Yucwrh
Th6uagQ3meED+M0uumEC6PW+5d9kQiy6TqB+n69ikyjSzXTBSyoPQkwkZ0eck7yF4Ah1r7ivwmH9
H9psQH1iUHQQnn9oaBg1H5E3YEyo+fHa8SvzzOswP/RV/ib3KxbOdtdQGr2LVxD0mNEidpt3TKQA
ywLQ0lj6iw5AQ6JWSxv+JePLEur/9zwXj+HzQtStVnBOwX2kbuWBC2JDHIgseJ+ErHG2Xl68OBw6
TVvdik5iSGUv5O0Wbb6LPCHBEsu7Q793NSFxCOkiR0l1K0AxCZKlvUYDKvLMd2lVihE16+ExiX4p
6LdV/U/6clJaj3Xti6HU1xgCH1Jr6bCa1NrMKbp0BexcunNEUZzqe4uOV/+J4fyVDgYk1ruhBMpK
BU/6gxLcGUO79t3kTprYhl9+yPu1SrRxavsUjM5b4b9K4wPm3a+UrESbx+0QTSePMmJQ9b/mCO9R
RUsBSnjJb+S6Ax0TRk9FayEAmdVdOoQQLf01hm3yZQB4l7LfSYOLIWUgF8gjMTZwFpCB9Ink38Jx
4TeHMCU3FqADNCl0dWswoU73YNjGP80GSKk2+WossvqQwUh1NkxmzwtaDPCFqo9NFQ2/oV2vW0MH
vNjCkD/mvYtswhTvLGNA1ZGhr5OXO+MOyEX4bLrIJ6Ao1F9Qxdguf97M0x2iM3gW1IPgrE/8cxsZ
9t5Ev+qY60Zwz8hssGXgMntNqM6uHG+ufudD2039b6SaP7Ee9K95r7obyBnzex01iGOSz0jIeYZ+
nrPUYIbIHD8w6wymc8EubRirKizKUeQPvZZWz4jDtbvKTayTFofhrQUpxy4jy3hWBxgXKRpk3zZb
fflzOuBn9I+yDzRHnXU3Ks0Z0Skovh17OgbjMNzbqWJs0NaoLCgP7IHiC6AFaxVmMDl3+ZOlMc+q
hcUMQ50L2Uqzo5DbwXgJlXRpW1t0++CpGXSfMMlQXmFR3VVJenCqdrrVgTh2Sh+vtLZV9zUwYqAt
v3U3JhunsYeNkTK4xPjYetaTYeNMEdWF/GhXHiFt/U+jljEq2UsUNM6qmLtuBeN6lXuXvFZx67P3
HWZRtKHFW8cDegC6sclREVlZWvPia+lLrwwnhOdXcRt+ZOr0ChXWj2mhIxEF7U0/TuexKdBEzzoE
C6xdZ3HnCrQKXFDOtKNqbb3CKhGl65l0QKvbDktrVates4ndryCxumNUToST8fCkkQf5M3Fy5XU5
7NEVcCppwjbZeXTzh6TS3ttez7ahWWwcnbkvA+RKxhD0SpnR0aqL5AEe0pc8RCqxZGskuXsYdFxr
CrG9VoEGcJruXHGgmWnoVj924WVrHx6+dZUFj62qqUd7eOz0EjoXGHBnUzNWweC5R22iVjp2brOa
TKeTQXLmMqqw3fTu/KrXX/NsOivNh7Vl6ACiqIO2YibuBt6GB1Jq8h74zhhafm5D93as6kPtCrEr
ZWMAggmjByuzV5RDFs7zZnZ3eZadgzA/+EF/oi86HPUIpe8KWlf0QVdwwTAfR3kpZhaKvt+Yrxuy
66Hu8rXbjw80dF8h6AoYpjswpPxqUJrYewXMCLCtvmp2CsAwM/Bhv5WWs8vd5KUDMQwJ9YfRE4e6
Vb1n6XeBFmhwt0LylVaHKuMNGWaN9yVPFS63S2iApgcQexyV4NLS0uc1PdUAPyZWyWB+QICS2Ad6
DT0/G+M7ih+6SRWmnfNkC+3l3vUZTB+mIQdTSihUIWA3RydKtd9BMDQ3mn6PBJp96B17R9JubfGk
bPIKvgOGxfWt6Y3nqpq97ejTd5i7uzpNw3Xr6eEGSYMjNaZDY5naFlKBB71XfvTcY5Su1rez9VTl
KujXyA42daT8mmF7cSu4KEpG65cvVopkA1q88LrD5Os0GxWVEwP9k1rejyOWVSpHqGTqXEVCY0rg
Moed63Mw2htdR8UG6td13c7wPuYWkM942iUaslSVEqynMNTWofm96RKswzDO9hqxhWI9Wu2WTmLL
LTTOJnBUasFMi2fm/K9UnQx3rE+U1PTq0PXDXeFNApaYbiKje4X76qyZylvi60+qFa29YH5v3Bn0
eAhZJBMjSoT0SFIUsJbqdQN8r7JXMCCnG9CCxgbSMIhmixnCOTVzkWSbc74N1jo0zBiBFlLEPqXx
ksfbcbaCTaQ61kMZ6xBpVNBZBwSbjtq/DkLKDT2ueahgN2X4ONmXFXXwNEeswT24Rgdp3BzNWwhs
TmZeN9sabZJdwVQLk6Ao3sL28sC27ud865WNt6vBGe3GpHyehvA+1o3PFCHdFXqO6CHAE98yUePo
pX9UYmedQ4iaV4qyhshp5jU+0rgdknhuts7y+R9Tj/ZtA9EWgJ15E2nWyXNRVh5te145FZJ5ZuOC
Bm2GlQNvaq+azRqq7s8WCZTD6GbxCrqbhz78yvWWE1Dk5mbUvR1kBnT21Z2rDlvVAoGD1q/yMNtm
stcghJRosWq88wj4BrILpmML/dYttVOaDis07b6tqNiUDsWmJI1XczJQt1sFrQrrRRjvYNZEM6DX
jmFmD6uG5VyZIXilPD5CEbwJOVoro7+HKvWTycZxPRkGT9aGqMuZ4r01iceGj92NDdKT/BB5OvN9
IW1Cp1nHFoYmMrHRIHhXheq/IqeNLM9k3zvOWFGWdx8sNmzS9/bOscoLdfj3ofuHaiSG19e1Q6ap
H8w9Dow3wHKguc8OvEfULspDlFnaGlFuCKyy4QlyY+tAppk5obpuZ6japwxiH69fK0xlA9QqKoZR
ICtPBsRcVNNdhyEnZoBffuXAdbnTcltZezGRBQwhdw46kJumRDuGYeC1bpfmpu7PSgz53+jLJ0KU
irjCv8pGqbJhIppJqHxdxqa39XyetTKm7OEsWkMXSpBtDebe0tgrxBq47iK+mQcx9AbPRYmfbCcI
14qGVTcK7tuDiUvFEeIsspu2aX7DLoHJrxrsfWuT/LaK58C1Zd42FCPW4HGOVD3RF85tKOm0GZ3H
3HqAe2bYNE4Ivi38NjNlNdfqpWkadY14D3I3iB7YuCZPEJS2FrubNFPvDEkFAZZCKA0n5ziDJzPU
XdNGz+rsJ5uafJ6bHMTREJUBs1pDtrh2S38b28M/xUJEsRo4+FRdhN5z/k6HeBt3xlmAkqDhtpoW
3/VT9wnjE3RNGuiKBG0uNUrTVWoRpHtp9Juhip5bZbuKSxUhYvRsWojWYMCXSMesthDvpjsieWXd
ApxtGvykyVDD3AdXR/Efx3SCuFBF8k94D/SEsdIIG0cROs1qWNuL8RBDLLEqz/Wc9oc5MzymqJ+4
lnMV9NXagGxw4+LlC719IH6GLMhxGaFsnyq6mekNSh+OUd9WXdeui9JDrMa7tD3Mt7lWlptc38CQ
/1OMXkYIVHz0huODXALriuwI/YVwm3pOhlqQelN270kEyYhTkitBobCa5mprWU1561UHlDf1rZJD
fGyP1tnNzOxYMCIP/fN907u/VVP/+iQBNKziuwHA2qrI+eL50RcJEk3jZtjEHbE1I3KUVJWmpoba
boODlTM3B4qXqDtMxt2oq69uiSLxHLbvaM4iqIiu+MqB8FSI4hEXuoEt+AGaZk5O1z/rnfqTkn1O
UxWvuogv1LhvylFrVgilcAqYZDTKnLDGTbqVhkxCELfaludTrtD4evNLf8VUySOKl8nKyqx+ozXu
dXoaYvU5o+MA/0+/q2F8h1VOP807q2vqvdV6wdYfmDQv+oExhZEn4OiHsuUIhbBXPjj2mMK0CAm6
PzgzwzzYPSR33pARvkkz79brOPMowhFvkhSs+rJ0ISGtztkAZCbpsmwdaEz01i7KCY56bNwsuws6
z9u6+k2LVCSdsQcIazeWRpssDGaQw3297obmBOH3GblK765Rkh2I1nWgx8e4hznXhYxIy0lMAkTv
vdzdd7bRrtMrk9QQ5rQB6bWl7Py5MPexXjx0sKUzNCDMpoFz4LqovGvKXc+Pt1FRj3cafKCpJkwA
vRntY7emwKoZnOZ+jjeoHh8Zu8TMdtFNbDjloWDqC2JrjVdmm0pT660FSyGiNzcZUpVjUN1nc/Qz
hSm+toVkwWk5yxyFz96Ljc3QKeqtXXfDPpTYeAytZhNCKPLhjFAZtEoI7T4iCWmVvsVNXQN0h443
ky/Lt43jJgQJxb8Qzuw96Ytxg5IMqfusUuSZ+j28+ZBuxYa6N73KfvRqW13n0B3s4Ta2H5efqXBU
Qj1A69ZOTCCVYQ7S23bKk9vM/G9lTriveO3XKJ9HTaSb2yFzHnLNDtbtCEDTV0sbwQ9UY+r4mCvD
+FzKlyLteZuKPtmU3BYMLNFvDv7fF7iZkpMNtFkzlLeU8Uu/1t81k00AC28IhQrfhlUSrdk7xaqJ
i4aGWGe85KxYV07+O5MG0Q6dkHyNMksF8TKD3qAs+9Po6P1p+T+nUlykZ9Cv23r9MG+myXePSZcD
ofeGI/mNfqtNrQ6Kkv9LulnZuYRvGw0wxVwE1s6wpu5IQfOm8Y351YM7+aD0arsHwGm8BSPEwG6l
bVywuiQ41njWOyPe1eW8M9XM38x45tcuAYUNQfT4EwExU5wJcvq8ePBrmo5Gtq/i0X4avQrkvNZp
B6vPHtBci7esFYojitXexaWZ7IYu8FdlbX14Nc32WlO94wwLWVNV7UYJZu1+Ng0Xb1BlB8p061qP
EgIydlpUtMatE2d4LneymNeN1C0aUQVSMuMjYZkT1Ae36nrcqYWb7kcR3BmhrOvV51EZ7wfIPh/r
KD8PELQ9lzG8KYqr/jO78qvOzfoRBYuGybR89WAXjaWtYEn7jUdOCsxifrbynDTe8xDg2sziblOm
vXuj95CVmfUI4TMMypB+PkFDYe4Sa9YOcL95L61b3QaOMRwAUar7JsqMjRl45kGxm+KNuRd7KtQH
XcSpEfc5N95D2qbWMxLIbhO6x0bNVcbEfXjQ5Ytfm3e1FXzAUR8+Q+H9NMd1cRfId1mWFkc3nOkZ
ajS3NN2ytpwI9Y5ML1vZQa29Ri6Domhjn9MgrV/9DnWDYXqLs88hoHIQQ7V7axoBkCuru6Mw8aii
QnLX0Com39Lyf9EcaAImbC86ORblBGkNKcOuSZsP20i908hiPxTxND64VnqjNmgwVJU13Vh1FTF+
0aIlGOrNYwzTBaGVGh3ojvSbuWvmO7OZ3S2H0yKX1ee7qh/MUxORlnNRT2HEjEKI3EnlUnN2wtq4
B64bH/y6Uo4Tcmu3fTRAuBrPyn3Ntjkhw6Bvnch23+wYNl13WxR29uPH9m0RG+21hykaHJv6jfjd
cz2GLjMh7mttM8OEz/10BqSvMDo/1ITnTxsa15U3G+7HOPyg1UFJgIraliSvitbmqMPGEsVfPpUx
3XfKl7I2aGOU2kdMLAytOKOwdwE6W4/6LIrKZmN8wkyYrMO2Du/DxBrOCEyQ1bQ+avDwO64GuC0J
GGFXUMwxvG37FpKLbGh304jCum5Y/U2pzuqjWoZoEdgU5GMvhhRqts4KQlCvJlDYPZhJn1ayQq32
aHVaeMiDuHZXaTO4t2Qs+6mforNVnwyt1k85sLXBSsbnmOjyyc2JJtJhgroW1Ckt8no/59PAXSI6
OJrEl6QDzr1B/esmddJmz1ib+uTDxk2HuQmeR9N7jmNovv+PqPNabhtpt+gToQpoxL4Fc5ao7BuU
7bGRgUYj4+nPouavMxfDEiWVpRHBxhf23itrXOv4gOO9ubKGbjYOcv/9tB0BrlCWNjubNKVNK2Cl
kQ1jKjSFqju5jwdhGO1J5AATR2nuZOmYF69OrUsRY/zRDJLbpdNQMux+CpOhGffLrF6RxkFscoev
miHimtx98Yj+FCsW5QwG/N6GMDDGh1QOwS1ukwfk9XkWqfce6Sl+CprsjaHMO2DF5tr4TvScF+UG
SkLyFktCFqNxn/by4jlZ+vshvLUIhOxTzdgv0z4TjL5d2/wbuxiYnU3XCvwNVn17WaYl2OURtjuO
oPZ5AEx38CM6wFH67oe7jO4qtnvz6DNi+yD1eFfkrC04figq8zX24a9impa/OXlpTR3/BXWQMEXq
8vcHenWcgx/dhBBmjPIzf6/8akGsvjaFeXKbxiCBz9zUXVXCBLertUsy0onJpINFxjJOdqWwDab2
a20ZbxDQaO6k54VioV8xTXO4VFO2nfpqfMqbYHgap/hotPNyLpRL9Zi6atv5LcdTbN3rNPFuDmf6
jY20e3PzpNn0cQfTO9nWNYIEXdlv9vJkIXq/u+0yUB/53kZMqt/gbV/wn5GraMrSOgFP9ze8KsFG
Gb1/d/ElpMGSPNdEIaWLEGRdWcsmSqfltYhdKrtYXeNALheLe8e5WCIQfOZY3HOWHXpOypM9snkj
Njk9RKDajLpwQoLWSSVwiNpQS3X670HpoDqJjMhnwhy4oHVTX2Qz4c2sxnzX1mZNWdXxBrEQAPv0
8U5ocNH5i6aFqou3fDLMtdEkt/ZR97kYSUnk0JsRYgLUturJJSwxjM1Ybd1Ybv2KYq+jJ77WOXnG
TundIEOZz8OcHRF01cd5WNyznDbD4wf7aU3I9+Mjs4jqi0BAdABntoudLj7hRDKOFnLBfz/6/hxE
OTjcuUEx/fjC8ngwyTVAFKm+hG9X29psEAf2VXZJDdPtj6L1rNU0csb1aqLbenxlMZxwhA19rH2/
tQ4V+VPIuJYUDkSTnSPDs1Cza2aiesmuksFSkMJBcJqrbGP9aeqs2OeBa25Mm+xaXph5LwebCWCs
prWYR8bRKp1vEXNJLzRc8swc0Z1yx3jppwmHk1d0O6HQbINxYKoBlp3xc3vOvYmPeirPIU7M9eD5
wen7wbcdlIsiL1bCbYJnAmkpmcEVbd3C8J/Nx+c6c3jxGETA2lsOjSODmwZQwF65GA527btPllGH
DaPDmzRXPnrKs9TyZueptZ1myrI4N/PnMmnSs5dUT9qp8+euSdcFXfptyModcfIPwlh1ztxk3MAE
nblIMENinJ22TWfQAlSSGnkY6NztrNhUZq0vpYgabrYcRaxuDfq9UoAtkc3PYrbjr6ZiKO/HsXdK
Xdt/Z+0ZFrS+XJK4VZfa848RabtH4bR/ytpAp5REDesBkAyXCXhj5TZX1xD0C2mXhn1rJljCeA0r
oQ6jmbv/uISHg8eouyfAdWBrSE1pQc0estwiF6TCM0+6aXpKQYv1uIgxNceKLpcEDOBzwSkORHwZ
04RwIoarm2HU8ji7wbIrTLKz3DYgoxykBNPZUZJhFIDiyK2IaDB30ycuYiBrmPeQzsxVanf7lmH6
DgyFRl8Nf8Ryvd1S28k1spXa523KDNnyD4smEaB35ntgszPwWtLJ0J69Gy4J5FGOqNgZyJnNxztg
snMvC4+ahrHmQFTpzuvsv72YDiQ7FzuL93WI0KS4Fa7/OXIFVHs8rtPRp/YL7Tmx9xCXT4/q+GR/
x7d2T3GUkHyaB8spT2xrvYhhmzgEe6V9On+WBbeachqCA9dEiAjQffNMH4SHmNft4kKiNaNe0MOC
V4gfiWGiK6ES5THETK+pbtzG522RoxvK2rsMWuOskYoz4ai6N5nlLbF2ajr990AVh6g5IMFdV0z1
08zpz2Wth/P3R86IsSLxiNGS/IYEGaeLBmwX5iMh9b1N/q7PZP9W2x4apXTYJ6VuCYhkEzLYxPEB
yNPX0UlWMXrKD+qclyhxUCMb3Plq6J9bK1oKjhiWYiuPemANbsW4fj/wlj8FjhORlsynBgZexykV
9z6dyieOm3OUJ/Jktna5jlKr26Xe9FP66bgn1wVGIlu6nR/XxTmJ0p1hSL1jcmA+YInBO7mmHwO4
wtBUIKOUdLO7CxYulH2mmcn5+CI9LCFNya6wN2dSRvtkfln67uxO6o+wR+vmJWtvnNXGYRjzpP1i
LYrCPZd+GV0NWoYki7kTYsJsRivh+k5hrjzepp3lMAMkNmBblx1RFllm7Am5/9ObpmJOEjzFceAR
zPAbRpU8uYUamMclp4iB682sDS6ldP6j4/69Tfz+bYKHE8a8fu8V27pw8ArGR1Z+LaSRX0d6ZOrZ
Ybg0/sG04j8kKhIqTL566PCG4bYzBvpCX6ZQpyX9riIv49RFALCCBHNGDnDkUFJ90K7z0NZIEpJ5
43WNCMc88T4ZNNY4iR2whii6e1WB7vWZqAZ2Ck1YoMJQIvrrB/bRsdkCUCh/PD6ITaPe9kU501nW
+YzbvJwu5Uw4pTXBGZlKyswkvqZzwg4fpNa/H1kPTUJtV1HIYUCcdha7w8adrGXVPC48TkpmElJf
v599P7Rp6+9QAc+MlIr46b8vKCqb0BrSbt8EXboBe4P1wbXES6KntTfZ8un7mV133dpUXb77fion
X53VbP5Dfmv0bKb2wyZPrhURg3mUqs/CA6XpO1O0TR9PIRz/tI2xebJar77gjLiCwn7PpDX+1mP/
5fZ29NrW7rQzssbeM0hJXritI8dpVLybY8YWrBWUMy/0SHn/lCzjA61Af+NJsQlsTwDZHuprYtVc
YkZenuVSOVtiH7PZp01Urn8tUdau4rSNrxlAkcOUc3Q7xICta0DNa+JKsJKWFFva474yD9Szg4Up
xmNlySzUDYWdTKe4SrZ955hng5k7k86WOyO4hvfc61CEJRP0t87aR/vZMOYd6vw/RV4vDMiTYPXd
35P2nb/GyI9q2R/h/1Ktcm8r91DUz9O4RE8uqwyGTwREjot1SsZZbsgISzj2KL0m+C8n51F/fX/0
/bllUHCN0NhlkMi3ScNyycuIt4awyJm+nFKWOCKMeMnlQA1kzDq+JdwbuGSCacfWLSs0lOliseU1
ymv7xUVNtJSJfmINJl5G8r3XY1z5RKUb0C6aVMSrrCOvsyjr5Tx7Exm48IQ25cObmww+NePjC47t
yO1gia/I9GEv63w8Go+H76ffHxX1iKCexm+lF9e+gvvwz7zSKwrkg18u3pEIEsT0j8j474/imZGb
6h3WwHwKeBy294GZuDtXMGnBqh5Kurx6hJV8zZe4vSHyaG/fH83JYO6H3mGj1ayiOfNOlZNZl1Lm
SG9d8l+Z5xU5C+BouNeKnNCMUVdIUvVwh5d29aLAuzUuHLSWBVqNOZa1ib8psnq5NRKY2diYpIhP
yYX16bA05YlXvdwNCf4IgXjsLbAYpS59do9TJGZGQNCiban0KSntLAwME4NlOk9rmTfVetCjCLuC
HeBAeih3AEoWB35c0LfDpctTcQ0cjFgm1glRNi/Z44HakaQx9Az0YzmB26ZcWw0O+Ale0ynoxS0j
VezcINUjAYGD0ev02g1E/0PDG0D5pwkoS4GkudmQXLAywaizAYsMThO88dp2O6suig3ppAHqAO0j
vjeWzfdXc4uA2Iqp7tqbm11sCf2ZMciB6mCkV7+z5rdoIHTYqPUnUfTFcfSR7uEwzEnDfvK1pZ8l
9TGlD0OfglrQ69Ot05t4p53avwT1UDGlepvNYFqPelFntPn5LbceQ+RKwzaJ6w0TPQZKBXfbqmvu
eWYnJ+Xov7rIfzNm1HcG5tOqniZ1U5Ztr2qzx5rMHf+WQXhcMcXICAuScqfGGX11P4Sjl2GommO5
6fHSvHODJH48bjNUWY3/XuiXwCoO9qzL3yLDuaf6nOHRnP/GpI75a9Luiyzt+NDPgL9KXsnVYEd6
AwjB6MKGSazJJm7KSX5d8ok+IJqObR7/rwApHqVI29QzCU9QMox7TAQIBu+5u0bmMP9AQMLGez7n
g8OU/JEJXHD8r13h+ytyl+frMtrzVQn3qUjZiqN+u6S2m+yGhW8wi97b1VhzQk+p+RM0IWDvJNVr
z/Hd1SBG8z2LrS20Jnl3J9L7chtEQoY649WmtRJdM+1KATluikv4UXkbS2YbtbcmfxWLv26AbVvZ
r7hySDVegvxribCUkzx/U2NSUa0G+tWoko/St2bK/qGB5BXMW5pd+/rvR85AYRiJK78fV3zrGh+6
SKf1ouLxAFfC+JAKQ4cXRPc5Ro2CGqk6dgviSd8hpdNrknvTKO8psD7zUST3789UwQ+Us9ZZKyx7
UameQALU+PP9+mkIJMvs1LC3319IOrhROuqKg7dk8XN0BNSZE6lvcoXAr2Z4r08PxNZl7JzpOVse
cFxkvAefZeUzXgDeWMMSMSmT/apD7vR7FqcxVRKhbpLCEO9p+r0YVIO/4AMJyOg0tXMjz14/Dzr9
wVCjCn2DsXcz0ZC0enIOZlw1b6VxcNN+PikvBWOJB43hc9R7166VzUmjENvkvEjv0/iG6uo5Darl
z8i2L19qEhVapLdL0opLnQtxAS8swrr30m3mkeERwWUxpLsbbMWmT9dyvXjZ/O6k0Ws9mv6tFWJ6
r6EC6syqXwl3QBVvOIemT//WbpL/sMrqcVmxAx9Ktt2CSVyJi2UPPjThTPti3X3x2sZ9RgBE4RSL
P3GRd/s+KuZtYpLQZqLCYUFDkYUe0Q9bqzGdsGRMbs+f6h3adkZ6OLcqFZzHIv+UkRs/C2SYbW+1
L11NlnmTGP5B+Mvr5Fn2ldiZLjQzLO7gB8QahT+sRcdjBq65PbmJrbeRzdPvz30/9CQVbY3FBz4Y
DSslFinXlTv0u8nXxVZOFLZId6rT94y4AFu4nrKs2T72OCx1lmf2IfmxX/ZD5n72Mxu7HokDih2Z
7acJWqlZH0zlRG9NGtjPGVEYWonXaBHjPXfivzoQuCQDkBS1t3n81ziWfyFNKHnhTZJuA6eHGfd4
qieRrftyjAGzB9atQpWV1Sww+ogU0++H4GWyNTiLLAGOkbvOCyuYbtO4JpAdQN+0Xgs2o4WFv8n8
R+XsTAhIDN2C0UXhUBLVTNJDqM2hOeAOCzjDtwsSkusYk/xjZ8gjJ0ymo3EBN0rCcL2QQhKU9gnw
40u3rCKnrW5SU7DlNBTbhbcCuSZsVXNCmEQ0RRsU/fx9fKN+SdsetKSk1BwIjX0hZyhgaC3zl8F1
6qvsu49W/DJNbwSD0cmzyb7qQA9Vh15ZoIyWibs3yNFd8cZyLoRanQgABUv2/8WCTy11QdBWVLTe
RvFnqFv47HPSHYbcRt9Hs/Zjnp270z32gbaLLFdD1umdgHkwA9FbnbebHgnYk0f2OCHFPoAWYGYv
RmKeTbNDA1A1d/F4CDLigTA6wySbGG0FS+ecqz6L9hhVjZUx0XyOSeJjvIJX3gb7PpvQEMp0fKbS
CmhALP8+z+JJNlIeFSMcIgbqMmLC309E5agOzhhf+f7cOOowdQlGL+ckun4/pA7LcA4MApiYFfXu
9b+HMcs4JCZK1EavC8+qD+4IAJ5MnHUald0bPmfrwqlO7/z4fNawryozZf37bU3erjynSd4dURcX
JbLgf9/Wxd3ackV6LAx32sdm0KzRHTBBsf3x0KOmufcDpIa+wdD/eDZFnbjn5MqtGyXkpv3+jsdD
nZAUFxPEu+CE2jSmOR3n4O+/5e+/j2WGFw9xbsxk5itXhcP/s/eFItq8VG5tXdyMOa6JZAELarLj
fAreS2+gWzf5HyuqmqRIQhSRAbg7m5SNsHNuTeQFn1WVRpBL22VdP54Ofk61T+97NZJGvBhLefId
nImWqYZdAOHZKp1oH6PD3cGfd58SXq9VotjClrO6IXSZ/y5BujaboPg9BfYbXPOb0Y39iZQl+21a
0BS2qurpJgf7rQwYg5izy9NSkDXZuP/7qmVZlOtT/ScyK3GOZV2dlb35fjI1kzgbY+X0IUo+bqUF
5GrQ1I8Nl0MEYApCIK2jQwEqbkNxz30EotUBntV/c5uIqWmeQqObhao3uuckq/reui2LfFfcl46x
cq2bT9rk7fujpT2aVRtdvz/TRCwJCdQ+CxKpLsoNmu3MWRm63eBdJssvDtT6T1B38gvv6vzSfD84
gTwlFn4uPq0j4obqsReXsdqgDYdr5KlggxkWhF8rXHacJJZhCMSdOeTLrfCtfg/jM960nnOiQEpW
49D0O8Xp/mIUUEHjRdw17FcFmxMVYmBs4uimBqnRNVQIif36qnHWbiIa9tAuemxRnbk27RzXGXZ8
hGwRkBIePrT7SWw11XZrG6B8VbM1cRidZzHtaxPD7/QiRw0qsyOHgYp5vk3xMp6Gtjz7MDlOdUrr
ZNGW2iY8+4gGy7EeLVUJztxg7pFYefq8ZFN/1KzLVNb2t5ESac4F5y74EsO1jLXsDXdTlMxXjULL
3ejTwssgsbZ9+2isOo+aUYnzPFjlDZWJdTY7lwTnxiDpAxFO8OI9SATuxS669olr9gUGonlgp4wf
o/gLSn1vjMVVQOq5pLG+zi3Lkzgh2mCWv0yIC9sHMWSLUj19WvoC3igrZtPVHz5t1wEWZ1gNiFMG
VonvMuiKTWLyG2WG3o6aqD4HSM1qiWqN9q7pj/Xgu3cWn4fUQe4w+myv6vLu+/74JsuXvrIe1WCK
xth60ioocCFHCeVwfzcJUiU5yyFNKh6/bIvaZtTmzL3FKrZ9SV48gPF6SwpyRJKA7z6jbadxpuHN
ixhT5lSyxHFTvQlmK12L7DHgotgpxPjEVv2jFMtTvtDzq4mhB/LcsJrTDu2zaa/IcMlWqeOkq1HB
tZgqitiZ74ozOmDHaZuQEMFu3YBL3DIBCGP12iyFPpeTtW6kMR4lAUdhQe++VZl8iMzI6AOyifVM
IQ5ycOFkxrXp/W6lfJM2NB5fXcfY6bJ7brv8FIzOmeCLcTsT/GV2Q4tsNf6sfC6QuaJZzRU6r6Wi
xBkerUN2q6b7wHAJ4Y2yUCx5C8KQ+M0pxjcW8+mBgOQf9FWxVxfbsuUF1jEzbMg1KV6palzlKRJC
IGGEWC8kjPzMmnL8cpCkyiG1WJ/wqukZTV9iM4MyYVSttVGSbIbSyOnrfKU8J/Rt7P+AO9OVZah7
W9qcR57eFG7+k4kPO47uRZGWsBqpJtdzEqu1LD1FQJt1wYodrFoij0I/Aqfc6xfymMS6NpEZoYbn
JJhwPDiFvVsEAO0seYz2ggXsbJ0huCHPu+JkWhW81xHxBKsg7ap1TgqcXTUfrrRchpyodom737Ig
v3SwPahWkKLBmdg2s4SCW2Wvlsu7CPPRwcrtnEnLwhRHuyc1/mTex89y0unmAnLLEEdw4pc7gdpi
BaVQoD4TP0e0uBuor8wbG+fxR3oV7CgAgTAXHu0ptAK22kvEFqvrrR/gcsYVC7iDjbJ2ZSjf37Ic
3HRVt0+Nn1EynBEsZ0fXOfYJ46FmO/Evhb4c1T7rE8Au9h+Y9gUisjph5xyCoZXrzrftNcwQfzXo
MkOopmjcB8ouFErXweje5qnyNi2rhnBWXb3KnBQ7ZoTHGsT8mgX4uxJFexDSffEL9YZW9BlOEE1g
0q/7gNAjqfbO40d4dL31jGS4ALTB691mSPq+WuGNp4w1Dk0736QHsUuj0C+RKDIspHNdpb710Y68
aSusODOSwbVv0z1CLn0D69TujMAPqNy+KHesnbr6aePsWo9qK0u26CQQvxiq28DC7NYgzvZVOeqV
tXATrAp0/bD9WJtwNsdpvCpzCOhdLvlzEy88MiCEtzwM4d/Y6sVWFrqAWqF27pj+aqLmwNbrOCtj
3+sW72PUXFWL1cE3OeawJSJybs+ojrf2FIvdNDe3DMNkaDpuci6y7mjXEpFg2rFQQ0CMWuJRA8TP
mXCcHZofy2vVzrFSL2zLLjv4Npf9kDm72gbmWuHFRlbdqWg+Nai7Qsv00baa4zZyJuzknX3JUxu5
a2C+OfqzKxuiy3KXNcjQXBGcsVGcWERmS7w2/fhmszGH0GkfKy6MwR5mbBKgwDN/8FmEIWHVWLMq
pCZbrWFC8+tWtZQcQSjrxygFxKAusS2305Jaq77JP/OhxXvnoINLm+EQcxX2qJlBWxSk/y/lXc/G
D+V4FzOfPcDiqP9qlk/h6I6v+B26XTL8ogNp92251GECb/e5YNdJJjhDUO44jUNIYxs1W2kNJ3g8
h4piESEEv7gtHBNdBCcpfRkrFhZ9zj+6YnssBzzAM7aRRXj8eUXe7AelrgZq1RU693iN+Pen5cwb
a8nvwq/fYuiJxybwzrrVUJjti8Nm62BN1penbdAM1NJdxXJgLqtzy2mfRTFpO+xRhw45btF5pD/E
k7sdUCyvZTbGa/gukPZ+anmPG2jc9ANAlkrP2M7SeI1cheZQ7uF85bwX4/ZQpOSOlyOZrZTSkb8w
27D7j2FE2+mzClZ2UZ0cD81rMaarhlsUYGa27V2980nZKgAcU8fuOlEj23jY2eeGXwE5VjjWxKZ4
gWaCsNDWIMU0uxZzQNf+aZxHGLs+VnI6Ia1ih0Wug6L78xf5msz+S5N7LfEl+WHAzmeUy0vSBy7s
U33o42ytOHkXL0z18uRP+J2Wu7EsAn+SvCye9zcTEZolgSmmM1y90uiE/R3TCTQY2czyOykccpjM
gTKpifd1Luu1VTEiQ0J7cv/MC5NL5TeMxSx3b5veHZ7fn9H36yNiLrDcbbnpYbjz5nNT45TJMXnh
hc+XntCUrv+aHBthGaErsaxC187eLD2xjeYkRNCvNpHNUilzX+eJoD/pD2sieRgG8B7JAm7Pk5Ok
6w5qZjCecSztUFcvaAKpDWUnX+Ny+GdkDRMG3T9Ga89HA8xJLPJ0X3tENWULYCTS84viK5XtUWTM
0ET/LlBihtOcvbUtCuleOe85udqr+G8gks1M7gx1zTlhfjhUwyUX3d6WOlj3At9ImTPzaOgMyLP8
ZWi97Ubwy8XyYHLtl9Zc51PwiVB7Cieqaxbpq5acVAZOlXMpqIjrRApiRpgnmxhO9kpyzlV5011r
dy91lN70MW6Mr4GOdmXVfh+mC9wR1f/IjcRnBaaMq5sU+jCq6KOZYn/VDbrYFELTMtox65LJoMzR
CRqvfp/atn2q/sX9dss6yzq1dhKjwhUj7TCajPNi1vVqWNpiC9QXnmYm/V1nRh2S7fhslg+N8Dyt
1GTeYEs4Dbett7m3/toREwc/v7uu/JG6JL61RXktAGRyTMEuMP0j2/L6UHamPsmMYITM6HZOOsrd
TOzXlasdpJvNoBjt/DAyFoaoxaZ1jmCILOhD6yBx3gdudDIfn6UsMHHBAKnq41RZEGdr8ax1/DkE
E/ADrdI1Umw8vmbmbdKeYMfYGvdq0r9655FgLGIuw6QIvXz6tWh0+UEHSTijf7Pw9s25fqEdtbdx
6kNXw4ZiNNa8SdhKdwwlN6qXT+YDoGbkNOMB89S8dcN+xqjMX+AiPZaBleCKXmrG0vl0Qe/bhIQj
D7vJGeWWlw6niBGOgmglzG8qdOJqp02k2mWGm6QyyH7gSw4S2bPm30Hgwso2+xw87+5DNGxsqJsq
YuSQeohWuuVk+A2/hRqfEEF+DM7RDLic7WX5DOwAebybHiGlQ+Ss72OQH93KIZHDZnLnOv3WneBX
RTm7ajSr3J8D58CFepcEgcNjgD+aFDsQSN7RBMA3OIu1Deh8OFGbk2HSpndmE04uBqHuiADHW0OW
yhjn5FfOh56jzDFWsO6RfJMUEJjuXhV6l7IWZOUWmuVSIkjxfrt+xj4lsQ5mNbwTr7+VU/TZUDhW
kjy0mnMksN68iEvRnvwVimNs74m5mev6cy6CCzrpTekGxEzEIjnGDs1WHKwm39yPfnaD/PnaueWE
p9D9sNWwnxvrmtjdR0rrwj3V3M9Zty2KXWkU75bldOgiFysU2BgVItexspeVpWKHljCowyxQdAio
rxhM6i0Upz9DUB7nhKGtMc2bmRTMUv9VMj546ZBvgMzfJtl9maVZoCv+xVIcGwMF3wa9DJ57E0c/
oRFZ8NBwV8WtF4RSZ6FKDL3PImODiY9xVgzjqpDRm2kn8kCYebyqrWljzw6MUNFRW7ZyZQb2+FDr
P9qg7Eua0U+gOLeplcGumpLX2MOnXWPu65Zi7YjfhW5YAM6kivDnqDYI9UJuRhP+3KIwh80YxeM+
O1bTbJ4qu+p5SQckQxQrEjduGxifs49dDbngroucdGNN/rCasEKSxlJ9VMJ5a+OI7HOGQkmAe8ex
Xhef1GRfgwbROXkr5YsRxZSvZXWIo/hsmQvzrYndoaO2vGcrZtULyV0wfDmZkw1ejKbrP2iAPoJR
TOtYOQfPt54ny37qcjd4uIh20sCVUVevCG8CPFT1yRxqVh3zLi4aJqQzzZ9fBfd5kTuUtvs0gTSk
+dvFQfcUFMbZ8JNbSsKuF0cfdBM4xbuHTp/oRk9xYOU4p1PRsAkq1Lm3k3qDzEqvatya4/zwGQQt
Csf4ajUg92yl1YY+eCUnC/2Cx/ipU9uCSdK+ix4+IZtzCBRyGIgseU1jEkSW/uYXuFfbqOsOFoPM
TUte+hqlkzwKsySNqSpvfvLHcg17k1pmuxfuNB3gc3trAjCODbPBl0gG7+ijj2JuxgvhR85DIDUi
lrNO2UAyT6wiRhX2vAom81By6DObwPHzjz86QUhH8btquoOo7TMYa7UUSVhqs0OKsmc0ir45Z9hq
jRh0QZ+v0rbKT1zrDKbfOn7KcVrii2kRZxJQzZbzp82Ij6QabhSCXC1+2PCDN9zDniZvlVG8cHv5
FGq+079sbALIiHV5irm4usp+lhhdKDlKGiT2a5YlEG/Y5u8ici/kCF5N91IE+xRmFtyXkhj8hFtR
+9dqZwJU8g9uvZxDXX5OUQC0vbFNBofkd+INrK5Z8y9+qfgnDvtXlapXCJGvhhBkGQUZcqce3BDF
Nfd0YbENNWl8J3mQKfnzSLZUNGGyCqourN7KJJE7EQQcIzaUbMMMc5pZtBwWx5b1GkibtUhHgCbu
MIpBHWI9QPrgZhOd0I8ifdhmasJo/WaEbxlRLs8GthU7gxASi5kfnHdb0dqKqmHcGebQ4kQKWrS7
dLVcXBT0ifoTMA9cGXWwE2inOO8hYxR+wzHWsm6tMMBZwnOuZv0eF9lXZwa/FepCxLfzRixI7NHK
PFX5GOBo6GIOUvOpnDeyWU+d26+jKMiwxBB75srlQAr+wjgEs/c8/1bDQ1vULZ99gRMqdY8xS4MT
OQlqyAZEI2IM++mHGNChqV6km0azTQU4vu7sLFlLQZQpFSuG83CWwjuzXypXDVOwsPRie92Z+Sqz
B860Dm7qZKIHK/WEX6y4W1r7e7LBQ/Swyaax8w902q/8y1X4sNihNlmYkZfdFm/zS9PLj6TBweb2
5kBPgL0wN514m49/Up+1D6IR+icK0G50NlmNte9bt4FVvPZzcgdwXA3Eca6ZQs+PXiMvkg+1aHeV
ZU68yu03Ki8RysR/dpMyWUmXQX+LABdo0bxHZ4pqSRCu5FMhjbO9xVpvracieg8KWjfsRKUfPyNm
/ISeyfzPZ27jc0wlwvHCPPqBB+08444PBz+dccObF4jfb76bbcbE3z8IpOiinWMs9bAWbOC1X6Wr
3ETqtTwmVwsKWq0Zlxi2R68+vFQp602SlZpwvx1thadtbLZ2igc+WaBUzSypC889GJhytlkT4cxJ
O71JdDDQSakf5iiGTTmWdyeyN0ktpme5iOv/MXZey5Ej6dm+lYk+Vq5gE4BCuwflq1gki8Ui2awT
BMkm4b3H1f9Pclb6Z0aKDUWMaXYZAok0n3mNRQC68O+ChJYh5C+Wknj1ncbZRI3xbFB9WztA1n1B
9EpWjY2x6dQwouSq4Xi3+nlataG48bSRTisN5iYa222Q20SJIFmBow3LtEDppCyitfSNg9XqiL+A
YYf5BH3bLOZHo+kvBDvsNbiyU9ehBDTKpbBS8uS6bnAOhqcdS6x+2virmgGYeFO5K/3yqhuts0oT
YHuGW71oRXyTMCRLrQv2Zevc0Nq6zzv4Wy7FqxT9su/doRsldVanABnunbMmfR5fi/bLSVMJODp/
RlWlZpAx9pIyKwEmcZU+4xIAFKE9qY9LiZqFN1DV9BSvtxl6aBInRAvQxPCqa2qXW1AQRwtfpFZP
vIMIOduHLCeNwvSEA20jiAI3TQ55L4peOjpfK5UgyAKyDRCYu0Io7xL/JSjMNYpEKPu6JSIPs/mi
iXRazBVwBuvcwVNfdOB3ljS8b906pLZkb9xsGBDNrjUg380CPZC9P07UuXSTq4oyypfDbQTO6jax
SG1rHdaSqxztDfuhsup4rRU7vTTfAy++L7HivmuM+SaYITi19QzixYNI1LK7JGKkGRxGD0wz/GcQ
a2K3mBLEOAaqEA9hluHhB4Lslr0xBzuLvFhPtp/NdxY4vcfZHT9cqoFvuo/lsozuUE5EOaYLjc3g
BWRhg7cDWHjbJ32+0iYte6gGeNdegJwEp/rBb8xhVTdNvqm8ed4bXRjdDCMTS+usSw4ifWUyBY9h
RJ43w4mBSL+El0EbVBQXkFxEEJl4DitcDoUxdasQ6YSjaYt1Tf7zgiTONhG2v26TtdG7xsZ17Y+4
sOz78FqZECqbiDjI6a2V6XAmx3nMAgxBHrue3My5/9nZnrgzMYog5tabsyYwCEKV7mjkkf5kQeFf
kSRe9TI2N7UdE9DVwXOdGsvclw127kN2l1C4WdF8SY9JiVJaCk9pJTT4WShQLzSV0g+BUR/nyD3N
eToszSJz9lKLCRepEvhgdVamLo3nsJ4OAJCid1Hq1TJNwNm0Tn1np9V6hr5vAglZFHpuL3TA43kx
XIKofIKIke3prB0Kbc72wsxQBJvWo9k/pW6pEzaDGciLV2QaUIN3IlLeIf8qwHenoXX2p+RhRL7L
N1e+QFYhZpRa8iRiWsS/0M7deI38smtqFGOSrYFQEh2L5xGu7h3Yj5s58HbtkI47Hu8yiO1H3wiK
paUpURPratQgvFkNCJTk/RKQVbATOBRtbafc+kN1P1XZdYxaHcslivJO1EG+i96cqIx2gYOOxUhF
dT1G8wkKakaWHKt9vUEHRPDMuyj3l7ZBMXho0RyKwht9QGIggnApm8QA2ulq+Giz4niqgKXyEAtO
hGs1H/vXII2gvwdotHePg8eNu21528ZgqMZzVMjbYNA3LHsypcF5jEM0A1uFCUp9bKG02N+YosMM
hDrhnBYekdN+0sp4282oZZl5vtXC8dQn3UonohrKSdKxgAReQ+wtx4uHNJcCcOBsGMtn4GAsSaq6
gNzyrSMg0frTFK1MObL8S+1G/5C0NpZOjS0b6CVyUZxt1ppvbrQR7kpgMdZ0Mk6wC1bOABJQ13ln
6X+JOiz3GLaeGjRxOo8sOS4EQF00QjWUNo14XInZvMrB+wCyLujbyXPp519JZR+G1B6WVl2yzCc4
wFYxXVzb7DdmBucpR5UGdD9NEf9QO5H/lDfjtvcmSBctvhTWfG8Tg9zEA+UzjnNweKOxTPtob0x6
s0T7S1/oTsWJ1Q5HjJZV66E+gK++y6Pc2DRF9xrpaGn2rqWtIbfQ57RqbVEqIGI5og0Co36Fp9wO
YHbtWPeSpf3Nq1TVHkzTTxP4koXsEB8psZnYIHp2HHR9OhJRZKgs3VQDob1oV7GQDwjT/2rc/soZ
GiFMHYTUM9h5TJ0oLA4pSheFANBNSNQ4bb+HA3xboM4HE4V2NofmUgtgmqHCjVSKKCjv5Uj6xB7N
GCKrhVswgt4IgEhSWwMrvAwrSMoALhFm1+yMInja3SfJSwYA9bbz9cPsYzkIgi1Y57EGBrpaZ24h
roY93YzyA4NoHalnuNgzkrHrrKfZ7dUkfkM5r73Bp8fY7DyFP5W5eNN85E8cXRhLxNC9ZejeG9WA
2VM5DotMGF/hEH5Qvuh2tpZ9mE4FHCBF6whMrip4VEyt9lQ1KIK0mDkuHQ+QIuVQjjGI5DX0x1Ue
mYTvA5Tykc7tygGwPea4FXkF6wx+0c70zWSH3Gy4Cnr7g+ZLC2bQ2VievnO8jiqO4fcbd010B/l8
YqA5ROeVFWcvQoz9yiqKaTOBKUIZKRFsTbb0llGWsSM60Og7+6xbQ7CDG91vs/JgNcEO2SWkJ5xs
SxnxxTNSGB+OAysBwah0Ku/koLM92vbGluGV5g9qeOEtkC4q3S/g97jvnFwr7tuXMg+uhS3eoL2Y
SNGCKbI1tFRQs0IwrD6JCt2aVtTDGuWhDmGpqKiCbWVkybJrE+CMer2qHPHAfnyMYRWDG7tms4/s
ftih5dpt27pjZQi/PJhKjSA2T1nWe8tysOI7Z9uN8dmhb8KKN+btwAhIJFAbnaJAOw9HIZi+BVqs
xqRZt1YbX7KcOnhS1c8m5dR9laePg8z3AP1onr9QetcPgMcQPOhqYzVCZWJDiGDPWxNoMAMlHd2C
f78Y5+k18uPgPodVGutmRnoU0aOCCN/KdosbDh1ORHAWiCpRxFC18tF78KGOLoPKbpbr1iq0demW
6KD2+yxDxyIqkuuUKCWo2d0L3wtXQ4p5dUaBQi/ziTZds5b4OXWNocHfLMlPR65T8TOgl6L4bu9a
0CQtwqSOvhdWBeVIQGqv+xqkAAUZqyEWx949R9cAzaAsvs9kkqyF60oEuC9zIw4mTLCFiVLgEgpC
s8YVZmtRqts57D5EQt7GpN1ZA1U41Rbgun5ILxN12b3bg1Oq28Rc5DVdx6zE6Qlj32oYxoeBalvT
VMa+DWPyt8hh62kRss3EwdOcS6kD+eEsmg/Anl5mJL+iTKZLH3gOVAykHmXLnheRn5PXmuxWMC/d
xuPesk+9TF8ajzA0Aa22IoJ6mS37HIvC2GR6zsYYe9FOr5qHPh49BOimCTki4tTW/2TLNvfg7AkI
ar46JqfDTHYACeisNB8dAL20KIs33ZEgJb0HNQuU3KhWCBZA26Z4OtlMwtqqtp6uw3GIDt5ERTpJ
8nMwoVeFxt4LcFafVek/d359NJnoBBt4v0Og43gD6GHp3QqytLGIexugd3cwk0YgFTMYSyBC8bae
i0+vix4dk1qvn3oUXfrgWBThKnFEfZvTL5Eiv+oT5L0q9pew1owjIhwED6DJirLHDzwOSGRQxdr0
SCku9ME+mLMmlz38zVXatx6KE/EjRVJ7RzSXkIVurCgNV/MYleyDPbGVYS9MtlYqzpRS5NAeKCRd
vbao9lENUTWZXJcE6wBTFKV9Fya+baVLOXYnWVImbNzotuwJlLKImlYxYlrjeqc4Gcx9UpHDlNCg
rc5B00QqqQuEeYy4etVM984ap25jgFfQ02nXaziUOOFDNDzHc/ezcCDl+i3zv2wAGjQ61B1lZ9vf
Fh3wwUIn9GfK3tj0oIowP/tjpK3mpttTw/Z8ss22xY9eH7p7A0UnDOsn00JFauolUjcSzfkmNpez
NqGAXEPhtUhpGxLPlQc4krhlkQq+AwVCyFouxk6BfnSC/jH2XX9PZdwgKm5q1MGGh1DgKTX27hLk
3iIq/YcgLbe1B7FwLDDqMUcN7QP297pGT9xBf2Ga0mSFPBNlx7C+w9l5nZqmEkkgzEzca+bY+Gni
bjYxOyNZY3kehaCYHPqaeXXTp1Q0QqCtRWrfoj2oyhYAw8Pqlu0SHBdC6ZXcgQB+cOPcvx8lRrpl
114KUmzNGI9g/OxdEwSYVGN9MEf9CnQYm/oMeqeRROEOnQnLMr/KwKFSK6yP6t7zBKQIf1NpiCm1
JmtP0IrD2KjbYk6LIleZ0W6IkLgO+5uiac3FqI/vVHwGvHHYRJwmPI6JMe+TgM0HwkSqWohPnfCv
wLq2oQ7P2ZXC34zw9PEDefJkeDPE1rNnjnInS3kIDVGvGqXYlOca6TytMgPvgU3j+elGSgfWCDBV
crh15beHuTMkCAHOSwSmkAbzbKT4kvG8THNSFZIgWvXznefa4hYKDQbgOe1DV0X58LIxHIq0bZSY
h5CG9L6umhPWYSfBaK5iid5KbcYr4anQkNsY23LJ1napxwGL7+hDo7pM+t1AoemSj15gdu9ZFc/I
Kne5GYiF5TVXGs8D8F5Sl9QAm0Wla3AbtPGgyQiHsuY4m/F9P2C1YOX2uql6bTO0a7rcAA7ntiN2
dxYo6xKQ2fklHjnYuzLyVpIJHWcU9DPM3Dy6NTkx8rrt40dZ+GTSGdG18zyjdtNBB9lXwfg5D23L
w+eYfUocWGgOevJB4WExTVqymCE4EdSB1iEDzXczNRBnJ+38y8R6jvZjhgaQHACfZWthex8EBg99
JZACCtn/wKJ8UvaiYBXkxoOdzNTFXGkeC84ADnB/kWRA4TOMNmosTiwJ1NogEFhIpz7XEeZQ9Nzm
G+mnv3CXu4GmANwbZdQXXOc/oAj1+9aQ5tYsp4Wb28+Zm8oligd7B7lgJxJ3cV7uJ4NyZYJ7/QT8
bsha+U6z6csKzBNePgVyBNmzLotspRVud0rLodnqoLYXtsGpjg5WxrKil9PSAmea3jtAcCntSSw/
5LCIBXlVgIDbyuWCZ0feJgMJiaPZ4P7BZUW1Xm5j3MQnAO5Im75EQj/IsH0NJxCvVNrTtVtIQZDl
U8Bk2zSCjTaYDYs7gbgGolTF1r1hgETMTxNaOSAUonNiY4CJCe6yGZAPoVWa6zHVTJ/MoGyHiwlF
qpn2qRl/AcpbOoO4MQzWsht+TDXGsmyuujW+h1u/76iFufITwFW00wrxy8a9ZG220FAh8DRB9yKT
8IqlOwkKfI0FbkdYFmVwIIabOc/PXtb8AvZMFQwuBpDMPKPcadBG12Yo/Ba2ADT/mNKL3NHRIqzk
XvBQYpj+s+8CYMyvdq5dtfG5z8t4GeZk1UavKQWweRdU1U0oyYk7VTnDkyMBeZQNI81Lrd+H+Oj0
mgsLh2YrghDsj6guBjHk6rEnYibNXcyYkRdfppkcEwT/oMYmMR3qtcSU1vF6VD4oV0jlfqxrcDII
8PDwAhJkYnhaNah6+zQsIpQwsqgiX0X1Msz4ZQl08DlDrDUvq0epFcSFs4+QgvDXkNbvCRz6jR7f
ob9z8Bq8dSpJTCGziWCg4WFBkEChDeRHkyX7YIAHK0xtXU/6OQWXyVhN6aZuKEjFNOOjnOI6qSgW
YmEMIwKhosiGQ9nnqt6BBQ6Ay5ssp1HiwmIh/rUWXe6QPo/VNpoiiW4ciqhhElzQhKMHWlvtynNx
/uwaQWM6QcQPQaghsvEkrYBw2DpBQIcMnS3LFMAIMA/K9uBEZuu1NJxD5g8xrmsGp2sJBcqXoLPg
mCgG6hk8LRwXCvxWbj2D53PRFzmBrweZHBZYICTe3lbbq5QaZ2ZoI21atA8gNz1QVRl7v0UjD920
IQQlZNbgjqOYsjM1/jt/nrdsVOhEVqm91BDRwLF43mD9B9YCnDSSsx9Et9bKFXONjs016ozPGH2P
lWiM15i4Fko4mNg5QOjILxalPvXHYNiQvMGOnRnowOiVo4sr13E4nLrIe42Kw2ymB7OZANIqYUeq
k1RcQU/k7NeshmM0ZCj5FNTpI0oXad8hbVtJe2uJVcU0dfWG1DJtDzpwY0D46dZJ2eQ7GJeLCMbd
woWYZhOx0xdwwD2E3XNmSppiaui6OIBJbeb3SNIF92I0f3Vpe1OCI906sZnuMuc6avRPrcE293ZZ
3DkoU+75Tcrn+3Xqu/IRALeXtOG2ikyU9tBExZS2vUWHlYAwSaJ1Y2ovcec6oHCbj7Cmn8A+A2bO
bp7jkeQhy2yPY5eF5ef3s/CoN5fZQ4C5YZROy4GA84CFOHQta3Joj4IwHRz4Dkb1LkDGgHSAdRyh
/BBF71lhIjnr+c1qEhAJecg52pPoQmFGA7iyXQ857oxa5vxMOKoBVg4g46atZonkHMMOmkBGb3WJ
6k+fFMuGPXpDqf81akuXioZzl6AlWNsDJzGKLiYpQOvY477SYh0RYVASfsefdGAIsxOWPHD8hn0U
XaV9nlE/2nchy8rIws1sOBTLQ/su40TaTg1nnkV6kSYpbLn03iyL6iZOg4dmQqDRCHE1LDOiny7/
hUj+tiGwCjuD7qs/WjdA0e/9vHSWY00PmFIBJCK78RbCof9a1t1wimhEaMSX+lCGD7jG9nh7Ikta
N2JdQZfgabLJVN2dpkdo8o/wwG7GJnM3nobQJOIyoF5kWOzzsDwg0u6sCystl1api31g6p+jJoZL
aCCuhmuTiTbEgRJNuREDe9q01KPhlJojrlF5gFcBKAy/FguRIQpWDyA6hLrocIBnlmjZFsRRvJKu
jKF2oA8nKUDMDsr77JQ9vVUaUKouO4SHng73ehTjAoORfoUAnXcXxtre1sHNhnZ+onzzCQLfWk4F
uzVd+m6TmED6dF+c/AASlj/NN3VuJgeVf1NR7y86EcBRM020LQTQqmRKyrU0CHhF8l7h0NHh+BN4
F40mzCrG2dR1lfWA3f2yI+DKyoVv7t9ClBwWxMo/0erSJeC28Y0WFYL9xU/6PtjsZPNEywmCoPu7
QYdF7VwgUhE5zquJS4LyJZh5egz7SWrTS4szCzv5GfGSRdbhvKtMWZRpSOzhfljp3JtYSRAJ6mfl
CvZtTqbeoP7V5HjyAmpf6rLMGgWwor0LDJxFgZ1kzTktxkOAp5KS9q9MBcbL3u3y1kiSZ0cz3pRf
jDK8mPuQ5znQMDN+ldbSM8Y3JXKvfgyL4V73/W8tfZLwd2XsAhRkYfjt/be35ogjaNHF926EFCSu
MM6Aj0owXhGnVs5NuT59jan+AgLLCprbDMNRva9emWffFzOOj1YawK8S285DbJkppl5SlgSJFr8r
QwTTCklk7A3AlpXleR+z7TAQiMlnzaebaWjoKILx74ZiErHhNMlv1ZV3gfY2lNauGaKd8kHJcYKx
yuHKloMS5yARxuI3UfvdJsa0U94B6Ic9ivFRvVFdSIq9gHobonILzWnPoWHep4AnRe+/qoFU3iFN
VH72fXxngWU18EJQ/ge9ATKHqjwicKhUS7oB5oPATum/DNJ6v73VPRxP8KCREcPMdykfhnYytoXV
fBcaA+P7rzssFtRL6mENvb9iwdAmaj+aZqOuUrnn9EhVofeHUlO3UpNLOWu4afHuRg/hAGsBk5oa
daBFDios7eOdskBUZpbKR6PWvYPTletZxwNYGTrC6F2kUHFgYysfJGVD6qe0/IJhodwglJWDmi/K
HApGEAAf81G9z8DeRE3HorUfzYDDW1l6tJiShFlxU4IwUW/wURwmyE3m9DnCBiWsTKTZpjcDYA2U
+LMywuvQbXtUf0Ah6fsLKQJSzfypflTeg2r+Ky/TcO23YiNidEUwXGkwP1f2pYXcD5QmJ3xYfFd/
syLrJp30dVFi+aV8GBgU4vOFiIZHpKBWGrL9PkYPsGY/yoqyE8xS2TgfoSDHtFz71cURovbKF1rb
lYFKdhjeI4f2BnX+XZrDrxoHEZ95NVv4/lEw1Pl/5ervBvZmadL9Qsjp3SwZ0DmjE6mnd07uf2Q9
SkwTYHpcQDBhfpBgxI3WeO+VvVs6a7g5WMcKn191Y5oPTAFXZzhH3+a+087vYXa79ruLXQR577uy
ke2loKLt7aWdkrIUJ2WWqd6j/Fu+97AWBcl+FDRnuZgfv/37P/7z3z/G/wg+CwhH6N7mzT/+k58/
inLCJzBs//LjP26jDzDexVf7/bH/ftufP/SPS5Hxz1/fon7Rf3+CL/7nL169tW9/+mGdt1E7PXSf
9XT+xNmm/f52LlG98//64m+f399ymcrPv//4KLocotD5M4iK/Mc/X9r/+vsPV/8egt9HQH39P1+7
e8v42Aa3xc/f0N56y381f/3Y51vT/v2HkH9Df1GamqZL05CeZpk/fhs+v19y/oYEiOd5rokCteEg
EvrjNzwn2vDvP6TxNxN2JS8a0rEdVzd+/EZD5vslXb3kSkyckW7lv9aP/7r/Pz2i///IfsO261TQ
XW/4Yn59+fuTVPdnW7Zu2UBluEaQO4RzHq9/vJ1RQeLd+r/R1IFOYtE7b6pZgw/WLpqZ6n8StC+i
wA5NM2DeIuK7Np32wUDkkywBrIwlIpJI8C6xb8mVAIE+2qB87MxKVm5ebFwbME9N5whWO2QtcDEc
jvFYrVsDVdPAAihYkbs4IzbRVPDiZe9qG9iUd74viE4+gcw9TE1C7wT50ZEidu1lt6Q0AImc6mQW
gC9McANt7V08kE+LbEKiNBp7wrP0OhrpIdOsl84rcNkk39HNbeUCbnVgkyJCPm9GJwQ1RO/JD6iA
JgVVUAmIh2+Lpg8TUP4fpsU/R/2Po2yo5/XXYZYGDvMu3QuXRyr/PMx5TTBfumgez1wgTYH0aLpD
svFLrV/6Uk9Wnk/hz5napRlaFNRnfdlW1BN8MjLb8i5qLGKPwY0cBp3tFvCq8ZJ7jKyI5EQTYQ2E
7eKQxJi1fdvCJ94E3sTAlMFTk2XHUH2uoxjNSCZLVFRwcKKuBoP8vq66YTWEPH5bRbXQOEFTcJWl
SD/S+QWQ6qWvwq+49y9d5Dzp7nYidVlgNb+ai/an0QZQRd2UCjdBVCTSdWLnT4l9Qo+pXzbxNwiS
VrcHFzKfStStgmYDx2RY6TNVoywkhwcoN29yH1XPEhWzLjBudftaF9kpi32SRRehG5GBLw3h1LTc
CAp6HXU3ih+inbZGu7Ita0c/7RkiYgoy2b3UHQ92jvCz4w+E26qmhC47od6ewt8A3TkDZNJFizTm
XmrEoVV4t0UfPVyYVnqF38LkHlBirYpza3PtpD2vg+1eu4LepIEa84DMH2MTNuLTzN1Ljv+WMRYX
VC8ZSYsnMxNbLrWEKxqoIS1dJ11b2CarNze4sQKBFcuRgd/0hXMZySApop++V5UeZtfKDbexGD+C
Jj/pMv7SKqQPSo+2ey2WCE9TRjAK+syEWhN8ffAuQNdUDJtjhOiK9mgC6S1BloBS8S5IKJwMCHq0
eFjQtEkBSLzbk4OJSOS5FNr13WwVX7Ih6aS19YVEyK5Dt7hWd9Ml7ATetIzc+qUxlRZE4CA9CiEx
8QELJdfIrdyVS8ipabC5hM59iyL6Odn6rdcwtBbORpWewG4QkEWjc6+FP4X/2MCZX8aZ9qVuQERe
Qk+SNL0NtK8eEyB6dOBNfU1bTE3wRawhFmbbPaaQ8ZwJHBTIK7Td6/gmjahlTSgZU/ej2M0VJyjr
LZU3RRUUj99znzSUzaMCoToWFG/RiA5x01V3N9rJ9V+vd1f7H8vdRrZTgyJjSRuYv9oO/rCrWvQN
m6ijiNMkEKyGET+IIH/zXHCRszCfRrwXUK09JSF1ZE3bGYNGG2ccoELk7gntQ9XGi98ck26yRwYF
HQJEioLYFnN3o03F2T5rBuugTJL91M6sbg3pOFND5cs8l1G6NuFwOLr+2Vr8Sq12T+pdiRPvkR2g
LpzqJOCIYHgEIV4IkRXEC73tCVhkdk+2YM5yC2571QfjMWtR1Suzt1Bg1gPoTnFWDjLJ3nJEbRfJ
+OkI/WlOjQupK0ULagVTi7xQ6/akfqPyuul3PrOO+mX+XEE8nmeixZD7m7kuEYNTy50IIoV+NEBs
iK75BfoOuRNHJ6OUI7lXpfyO1d3Lvvs9aPlTzPLHrVnX7P/lWZk0wTwd1CJnnXr9D8+KYTMiIEP6
MiiNJ4/7UsPUYlxY+kW4dtynIUx3XaFfU6sV6MBlm6oBkZkU060GzES925t5SKOyGPLScO9peJDU
xpViIfgEx3iaaUzbuvYpnORNOu5aF9Ybcl1AACIgC2PCaOm1tobP/NAk1ZtZWE+GwpQlbOxRRXIn
6AcXgr28eNNtHzl6ET6CGnpzKBTCpszeWhPhuNp5TSVzyKsYvZFtCckpVOtHb11gl90YHHcOtdkF
gYYPAmk/5Ayp4U/UnQARN7SBkdM90eQ7GS53+v3KHBUPdt6cZpTGizjDMQcdHra5aTFI1fn0uOcg
mTJSQvZpZmFe6KeRfS3w3HVlNxvbinP2Nd7WDfJkTNNelvPOTZwtdAnas+oOtNiBRx07Kxk0CUJh
AO3BQKRoB4DqotIwMRFy23h3BqZ8HKP8U2lJvDA81B8ptbD5dx1ed8krykp3/3olO8Rgfzm4bc4O
JoduegBhvmfPH2aH1okoEJWmL02HAzqPiMfdUzaAMJsZI9mRW5nMb21CxT1AUblHgv970RXM6YAj
t6RfIQ39KWUDQP31+P2iHrEK25iHJQuEw4O1rTlHLSne1DshoTMrpuxNpPwKU2OOIOgZxHQfky59
K1vrKZqMJ6hGJ+iVJ+RuYGWHzSnW6bNqCYPVCZ61uoBi0p96QzuaIRMUuykOTZpwy8JEP2Wo1uPA
b2r7J8hZxFJZxYLN3UNmPPM5mJq6BtcrGmku9QutjfaO8jUtPK1YhXDwh8HBHA3E1MBqaHX+0yMe
s8ibbh3VEA/VJiDglk6y24Vsa5INb2Lz01v96V8/JO9/e0iODZFFxdeOblh/XsJTLhruBAHoWPbu
WqCcvzD1u1bPT5SO3hqneCsN5lk7WctWxsAcFJgrMm7AuQIeMtmoYDy+qZ1ZvV+fqVxhU7PJqhTp
6pTjMRrcdz+nCSyIWGyNjTbnA0E5H9FoOmjULAr97PnoeKhlKTOKBN/PQPjJa1GBdeNZqQ0/CPGg
GG3wXzZdbB1p2GaHEQskSZ5VxKcKOTwlnv3Uqd0TCcpTC6sVqUCIY1tojLc0bXeGZrEFqTOlSyDg
DCuDDQOQEZ9WU4Ov/TYgGuInl91Mt1nlNJlBV1JhLgGccZoOn3lDvR4B+2oBAq0q2Gl8wdPNo/4q
wA2B+UDTDQQHdB3MeCIteUUDEqEN50Y9vyaXJ7VhO9iX0I1E6wc6cM1ZNxZs51DMilVr9MfUtZ/q
YCiWD1XPBPzXT91y/mdQbaN/RijleRY5uErW/rhzM4D4oemYumoWmW5bXDWAjs1cnqysOJG4PNWh
h3qYKIjmsmPZi7Usn2ywIr2ZH/2uPE1heTJ99zaOQR2pSKAOwetX7ZMPiM5Lv0ojKxHNsvd61z4S
s2SoFAXTttBAuoYAQVukCfIj0sUnznkiMO8ca3Q2g69CesgOE0ZVFVfgFvEXhuZf1hgTRdPfH2kN
JMpK1aWSoofYVkfewrHqU+K6DsjxgYJuKLDqyxBqM4Fpe11xmeIg2vouHTUXeaHf4zKjfE5G6BpN
eS+c9KEFpcjUuDdbsiFrjz6wts511/0+SSyKN/hfDclOoyrTWSgcVVMH5K04YkW5/o5Y8TFTCMAa
zRkPYzS7dVeF7dQ0kpW3LOF9S1ABrOqCAi9USqveWknwJNrgoxMvo7R3obB3Vl3AQJacWVOnZatC
5tkyITeizJu6kNDGY45GGIrxg72oHFjCowoXnfwoNfEUdtuaki5xBlt9FV2CBBqFitL8nmzCzJMD
OnQfIoeDR/d4PSGPYY3ciouA1rKpg60P8Q4yUAt8laCZo6wk7Av5NijRJJ0F3x36a6yKLo5OZAoN
88tEWmj9nVeUWYGZhXNMJk4augogntLikXYPZF1c1SJjp6aNmkmVijJHgznH3KNlfZUjMbJLSwDt
t3Hn28nXOJNEGQlV6ri59IFziLvgVhfxLhHlMYtIzqb4pnAT+LvJVc+yL/TdCb5T/VAn4YuurnkM
mp8Z5IUuzrftFH2IFnMKi5TIiwikokk/+k18BYiYEiCJz+9Me04gQU8TKZ90ttMX9qKYXSeQe9HI
TRfTOmqm1wRBbKR+7+M6+5Igl0m/9YORx2fyMKj1KpXXQv02aZkpsynnnSkwYf2+pCK0L2PzLsFJ
QSTMoFvU3ImhRDkIxXnaWN8O8ppm2bWWzsUS1k5F9z7Pd+AEmyJxm2PzS24nGTX4DMc0DDYVQxp3
cbH0uq8KQkOhhkfTf8YtvV/fvXzPB/DeQBRp1ncY1zjBfOpcLC1UXE8/1aMfw2oesufKoCWPBlxH
qjvctFhQrVLBQo7sm8AKrjlPHEqbXHaZfcYhkao794zIG1OE7gBVwp8qpfmebyr1HuPiERT/e63e
pnK3yazgWNtLYE3HMImuKANdOHsvRsrI4Dlp5OfIioHqu2tX1SYwIyLrRgGQitRyjABW5w6jOask
ui2pvevGCigLh7h87xvFPG5QdOKDVUb+qnYXp+X9Kv8OLf2UI5YWTOqmvXpRRvIGT0Xsw9qNMJNn
xBMuBQ4BNSn/9xahOioYd+RXTBKYT5Q8J+T4h5pDbTS7x8gxCeC84CsPPLqNU3S0dZLs72QyiZLH
lpoUz9W79FF6dTNGQMS8bkLlLqBLNc2z3hcnUSCGP+AiG9xEefNT/TpkQk+DY65HF4YEafMlyHXU
jybwKoi/g/aLvwa+OuhAKRfGbMARwnPLJ2NFcIW8gftzg44lpolTbA/3slQ/tPx1yhpmYXy5k7jU
QXTQEWBelBnsYQCmHODiUdWAKtL+yq3obk9P37ePp8vSGTmLNEVHVfY2337LTLOR0xgdMu6tnsMv
VRGCTZWQIN17Cs0upzM+DWznOjUT4LcNNh5ra8qvZVScuro6YXxiYQoK8we0lb1wPPy4e8pO/4+6
89huI1vW9BNlrfRmCk8QAB1IUZzkokQxvff59PeLVN1bVTqnq+5ZPekeCEv0QGLn3hF//KayNrJi
ZVkqdX7vRumngknXCnTv4DBxZnDGX+J3sIoxg73Hq+pZQJxWgzwQ5uqXXrBfjSC3FTjQPTnX72MJ
2S3BZm+j98qnZU93qTxV3eDwD/rmgxA7eXaNIC9u5BzCmO2uIKDyA+MK+ni/HoCn3Ys987ajqEnX
hoGMOMQyFkdUOGtcJLdWvxeOcR4aslUgyHtQwFGObjyzzm9bsQUuBTXgLcWvkCwwFgfugAB95xgy
w7J3RFryNmAxtOoZuXg6l5fZ91XW5MQZISumyQkfs2YICQNwTfKmf7MGuBqyUyxvso5uHSJAsPv7
mkH/d82eZ1ElWqCeOv35X0uGHAmrP6utvu49nzNcTTYJvtsriKxJMa4Nr9wtR/cEJKAOyVuWEQUW
2EzUh9ndLDdlVzj7yu9e6oCIW6Rx0baEwi9wj2XA0FZYpu2ccMhX+ykEavyHF6DKM/wrYGvZJhbF
quMaDiJS56+vYCZDmKQJ2lVVn092LKQ3FD+Kjh1LS52LZwgU7IaoyvrKHGOGpSg5mApxO269Khok
p6EADVKNFra6rZRKLPpPfubd++p7LA63Mz4Eq25kWGnM41UKytSGJd/DoGvolrmNsUPghtssdeOs
YXXAIiVX1d373QXi4zn2aEE1BEtr06YgXBqZnHpR8JnKah+sCliizLEjcQuuJD23RpW6dMLST0c6
L8tveIAfvzERD3DUGs9Jq71gP7D2hgwj6JKKPaISt2KKV1fj6OlNrJPa6kl1w6dgoHbVG0STo8P4
ESIAM/62crH+DXHYjkAB6ZHmuLvpU/UzKLWnHIMeJUDYaiCJ26cjjrSzDV4MX/516mkYLFuP1w6W
qsBIPP0BdRYvb2Oq7n1IPt9qVMxngQcmv39SjBdBXRbMRrNiXKi6D+5MXpXNn11aDjKUdowvPWyj
eAFFy+fHwr0UfkOVh+TFxXyEJHAg1IiXQgbHc26d9fYxTcZbuUhO226tzEYAs+6tOmQTyD6WjqXF
NbVn6M0QZT3CxdiaPWVpOOIq7kCyrAPrIG1mC6YzadlOekhZDdBBnqNAe446cozy56Dwv1bYplPj
rEtY+rDByo0eogeGFOqtBw2D33G8Fq6GjtFWPuzkWvFGQnB7j7Bib5z8TjoEBb/hoiAJrSp28vEw
uhc3B8aFFAvKQ6MrHUOfXErrS5FZX1KLtUdlWKzn3Lr3jPpJ7NyqngvexAi/ivphwS0U6Vb8iFWT
igqqKtXnIChOCX081a401gbOT4KvLK3p2F9xwUYNTjL5OocyS97AD7BRSG55cW/StJFxwQKRNjay
NMz/zP3IvHJg2aU2m2/PobPcF7Fp3ZjEH//9fW3Ibfvrba0yH3BM0/EcDI7/elurBlamCSK4tYC1
S5GZ4uTomlixCHYMHvRRj9jJUtMuc5neHM5ubzPfV+/w0f5ZIw94t2zs/rZsqPn1KD0te2nxJWK0
tJo75wgd+xBLbWvCVY7G5BO69slAJLhGCFTLqSEbdNaOp8J3TQIC2sPomW9ygP7D63Vl4vHrC9Y9
1fJsz7BVTxUI9U/ASmH0WRKExNBkUv4l8UcfoliRatniMHXkuF/A/zr0rz1Pu5nMA0zRN5J0P6W6
lqNVmqoZJ5SVtx30p96l6JfCvuJglgs1af7R9KybOq3u6QruqyDA7NbGoAEX/sjbtcpGJw8i0PD2
J7V3OkolugyBpNC0tlbVnb2AehPzw6sRU/L1JCoOM3/GwyjEKtXvgYW7M92kYckVx80l9qrH1M7u
Q7jXCQ4b40yAdU1/Mbn+Fcswg+m55WEM5RXA8zoK/ri17uyJsHNaKWwmaRqLkv/gVm0qdKHEIS9T
NTTMt32svy1fVFwmGWVOJ8fZCgv0JFdDXhaHRgg3CMdXG2imsnqO8JFDnz3mEgYFxgOUOGYEybRO
8n0XjMhzG/Yxy3gcA+kR6hLDB3xScgpEPYqPUTbt5ThfCvKg4881KTuwE4MJ4zavgtn75PUydLBJ
J6yPS6+W0bVDzWm2w5SjF1GizwawDgV4gyd6CklRx0W6mvEsJXF+qakZInmrymAaBh0eTKksn5xx
PMcmZV2nUawzh19bSniM2uAmwEFkYzdQwVwdd2/qK6mNpW3wQth3UFqoMHCQPBfZNznJpf+29PEe
NsRq9CgslkYGz2d43Ty3GUHyRsZEMYOHlYbC/MHusJoC747g2qbQdyosM6l1goRxnCZvdeEQX21n
IKC5eVvN1mdso88RPbuMezydtUpHozPGWUZptsmTVeP2a2ZmJxAI2jUa5cmLHwCeDmD0w2aGN4qj
I2W/1IA4sSebbFzDYfiOLQXOPn2wDyRGJlSuS5e+NKDeY2mVt2ZnHGQB4PdxO2FKjxBYjOvjTxb9
JUa9xL3Q+BBqWL1hz5/x9eE56w9//B5cZE+2XaOucA+BJx0zfY4xs564bRzH+kH6gd6NkA77qzWe
XM25ovO5/uyQ+VaHVo5V8grqMcs4aRlikZBxT9jOvfwu6U5D9htMHdcQdu8Mo0IbZQ/9upa4V1zU
UcVbN6WtHJuA/UlqRUKn77s0vCvy/Ix97BvzKdSXgrNw/aTsDGPCl5dq1HUoNl23MHeph9V2yshI
Ncaznjvf4xYTPwISwnCg5J/wuLCKaq8Ki2WSS750SdhQYNrpfkg7Kn9aibmCkVyqjiwh8FsYEzIm
hv4OnRqnEcE6ZKcoJV8Ky5h7G1wkkJtmqptXdASbpTjO2KCWrmnpIHDs8KyNXoFA9jV77bI0lu3Y
Hut5x4bP5Zs6HNeScJ8JbiPgQkwNb+KeRXTOJoNu0jvfPLB6N6gP0lTnvM++wB0PQL/8RJqfZH6X
0JTKNcJq4ACa8SaVdYszFxw63iqCy7Q5Pad0H4ERfSZsWPhtfsvL7KnQNRzeVXjyhLczOEACJbNx
6alMFgRHokwjtIzGScv0r2ZHOSVtWYkFPd4qZxk0SjukuAUSY/yg5FJ2Pq5NOPLul1c71zQwgdyn
xvBEIfAD6b3YFwLazc2Tlz9WEU3NAqjkWno362kB5y44561Fi+CUO2+5G5SyRoK4agSyWN5KK6TX
JCzoFpctgptDNlKUkuSDlmwNf39+LZDyX44v03KIxtOY87nwl3+FnLtaPosqaw0zmxXAmrGd6bEZ
SQUDXyDrgN3X1J7V8IClFf6OD8FgHAw0SaQ3MffhKS+QgWx78jbV6Ol8FMCjs82r+hwWyaeXpf9w
6Fr/7sx1aS896RsYB/5y5iKiiNQgw8klzLjPw/RegzAPPYJXYGkKg8Lqu4NcMkekGNWfmPCcxquw
OGrHPNgCkNoLgulfa5Thq7Rrt12FD07P6cYZtGA0cr4um7l8Bt+bm0gh9QEnpJWpdrd22iGaROhR
4dfMrrScXxjSnxSd/iqC/nVIE3RAuXYntxtxOZvaqe5SnWlu4FpX2QKW5tyRZ5NVWPxlCPGk+1pu
M2KNkda4+KkpPzKPP/r377opg4S/vOua5UDaMXF6sTXayF9mhREWtqSYcqu32EFh0eWUUFM6HNxX
MhLy/fTVy766lk1DFFOTAYjbMnGz9fxQkIC6zH6Eo1EG7U6VLmvS4cwpT30wPys1wxiyCmh6Ogy1
pB9QZGwqkwaU9rulZ5LxgsyJKEDnNPmQuUHUMbfFMxkjL5+ABo3wnzbRn5lAkqeQJObKDCdc/qiU
3Ybi9++viPEv7ahpYSkECwl7Zhc2kSy5P5Vx89DVkaOgCPX9CTNAax/NClusXpw62LoywlhzLF19
GLY7LsVT6YwPP/Fcgca0KT+AEJ7kiKD36tYumgvPdLaeax9UOQeniK3FLTEUhUJCEh/DzQuH0cIT
GFAYY9n3VLf9ZY6scNVJBRgiR1wPaLQq7C1kSK6LozLTo39YDNq/YAmyBfCKeT6ezrD/l6lTpNaW
VkxEB7pD/E1TqiszUICdYpN24ggjSk+H0YuFFXo37tM+fExwxGGYjwfNbIe7ABHz378bmvcvxAOe
k+7yeYZQngN0+Ne3I+44NN0uxdu2z968pDgtZ4wg6q6B2R3OuEshJwSkjKN0KfMWnHq0gzsveOzL
9rWIYCIJzFpM9tWYqvsogiKPB7QgIgJ2YnN6V7in2WXzwPgGGzMl3evoE7c/q+U0+tR6tOho9OM5
vFGxFeb9JfAQ0js/PrmQ+2y4m1yMpYpZiE09amOQ2I1fKlepnVp6Dk8AR9l85BNuh1coTON8FTds
WEv5ZsNlwl4M6YPpX9sWYFFzm7OnOJdsAMoaE3BPPFRHTAGxHIIRyZmaxsM7kwsgC/ZoeUlSby07
VBR1Ny1doAl2uUCuSxnT5bLVGI2+Xf7kMk+RKqwpdtDJcww9ok9VM99m7B9IAcZuQlBpxcaYzVXf
F+pQqrT3c+F9lWFDQF4kzBzaLStG0oYXj8yKNG/4GsNmSajAmNZpt4HCMTfYh1gPXzt8aMvex2hm
PFhJw/Hqbo3I30pbhkyWqYaAl1iTn4TKEk/pfRiqN+SzrG2B0aaBE70bsaCwD4xAD1pL+AcSn82C
qWIexvFsAiXLRINxokC8zlp6mGJIP42g+LSs5IRT/FtrzHcdKqsW5teyaEIZPKRGSJRucytwfpKA
ozTJOcDaLdeHRx0rf7mNdSkXTDXd5ylexmDUMu5ZKpzJSH5Azv0JVg9pvs58L0e1nXGhTKHZfmI9
AAquxu8jHpQrb6lt5TypfP8clkPESsDXfAbdWhrYbNbfOhUgf5beSBO2WIX4ybVueuxsFiqQQz8Q
ysSgmtsDbLR/GEeb6r8084wkVVPTdMM2MVTTfsHoQEpT0wQUxzelOMWx9bOp589LlS7NibQBMnux
8PDCANZiSKIrNv83rqSSn1DxEiTHuiVJNuFjmWR17XsVeCRzsKQFvZdbqtIY/6XlqpbBkQwtBE6W
e0UGU9Ikl6p/h60I41CZMZka2dljXK9HVTdxI3tAS4koil/UEhlW/pCVMzCn6uYnAW5tI/yUwak8
A7fRrzA6ZTtd7tucG5V7W37d58++2w6/dTXuh6GNwcDCW8Rrc0DdmGCvDmqNj3G2hdj7nsT4oSWM
h/wGix2sBDdlOx9YEzmc5YWz2APkLP8JpjtFC75OUf1mggFg0irIQP4mq5ikaGnI8r02NceldZZe
xY8wQ+twWZFvKZceWKQIMBs8v3ocLDaO5Z3XpWqzyyePEfWqSulJX36AAFO+y5xA+n25xV0E9w17
55RCsZowMhWu4FDEb7I5BWGxs0QLJJuUvGtdDhAaOVujOldVd9XIRErn9KF3Jn0r3ZLCAlxWhEN7
yKJ+0rp+Q99wVYfy51VdWstlS5yiEp5VQiiYl745mJpFevyUNLJjybapuN2xz5NoBWjlcv1Yz8kl
8cqbpnYvMbeqFNPLZpwx0TRM8i6lhAI5o3NBIJgCyz8xrmPSwmRCemQ9i99dBcUf94bHUGsZJWoy
SnTC9IkbL6eiXDvSesmL110P2TlwKC/Fx0hqtXy/rZp3psEuJm274wZvsJ750m2jNHeKx9b4cxhd
ga5wY+QBZFIkx3LtYkUGEmxrXCc5dhbaMaZ8d1HByPN3TiQvfBkvSCOJ3POH1ltAvAgGK5kHsi5k
Kfeq/1h7T1K2ypObW8ZnOZtqOMa3gMIvLuMZuUUMKIn2qG7KXPteDrw2IQ+0DOnK6YRs7WkhDCcN
9kg16CpCPF4SHtJ0WHzvgMJX2M+9DnRQBanyKE96aJ3nuu6Bdqyvpqu+TRyz8IY4IK2IcVthPgrK
gMdNmKnf/yiCHLfbuL7y/ScGYgXYGZzl6eOyx5IX8rSVbjVYFrul64IRdhoDboDJukK1XmjWCaZi
LcrgnxND5ikyb0nc9MGskcoN/pZBPEU7tZVqrXFYeJtd5bYi2U3AlmVFEcq4nek8ZDArE6xWTr1l
ctlixa6pZG4Qf7mMgaVJFnaE3+E+VubVVsjJS09nG+0DLrW1c5QmWg4EGRPJ96slNQEV/cx5O8TX
2kfbJYTQGFRMH831MgxdDgRZzDJedHnzyKDeLmDaAMLFhLW0yzdBJZaePWjjNzlqc8Hmp2hPKnWC
O+QcheVK12ho5c5p8icz687kaz9TLW3jrL3TakalLXRhfqn0bfKL45o/2qLXY6+Ws0sm1/aYt7Di
kdLLXiEXzpclvHSaCwTRGfrR0PmphcU96uWrXT255gcoEnY2yS7ovdsPy6os3AvpZ/MZbbHjbfTM
KHD8oAUe4v7bOPKLWxNuBPc2eQhXkhAovLgBS+ZLtuQ/szbStTzLCJ/FfsANAxRj3Xro7tuBLVaw
iNgJuXfch2xhhMuItuzDD3G4KPmVcrI3FEdyLRPuvgxXAU1xD0v1+R/pP/69suPPwo7/pURk/6MQ
kUXz/4FIRHcQVSCU+T+oRNZd/f79vfizPmT5if8WiLi/MYpQPchrtBJQUOmwfheI2N5vmq0xi1Hh
VdF9/C4O0UQcYkh9j0DR5gcp8n8Xh2jab1T91P+UHQ4zQt34T8QhiFH+2u9Ka2foKsoV5Cu6qdpC
vPtTd5ePNPzw//UNiNNrmvSc7vjuh1A/OogkLbhs7D8CaZN1nwMJ0pzQlO8Tkozjrw73ZE07oQ9u
tMaFc+cQ8PHISkwXJ6a5WYemYZ9GEHI8YctN6AbvJRPqs+0IhJrGyEfTDusTtv0pgV/pm8CFTt6D
Hblo02NSX5nnEBfj2vejS68omWICKTpj8qE3wxuUo6bfpR1CqvqLaY0vYzwzoVbjHQYK3o5wJghN
Xwh2TGHk7iK7iQ4R7XLseTt39J/TGsQQFGXcTgachJ7I2mw2lG3mj3tAdQ5oDWlsNydvc1g8JXGH
6/Jkl+ApdgmLzMcSYTxij4b3EobwYxnqcC8IIJjyZlvEXoszG2rNyCvI/bDxM08hu/c+CWjbqWy+
4qxZYR5cvZYVevQqI7i+Twm3ImdwREBSUnvRk4iyH+fQWwKK+72Oim01eEDX1QDiHYU3ytg2W32C
SlYNYbVtnPKtVOKnoIV60TpxsxlV7GCKQL9a+nutYc5U95gv4zXQ4LE7pbENEmtKeDRSSVPDZ6Dj
MEC6Ns9Abc6EcUpcxOtZQQCdhOqLHRsPWQ2FH8mpu4/1cmXOLfarOZaZzMKNwZ+wMMVcpgmpC+zu
bA7zS6Mn5q61eNPHdN+NwV1pF3h9xR8VnZ/rlk/0PngEEOXhTjDTSll1ukv8HhUN1lZHfO7fioQ5
FszTHl5HREjMeV3WMQvFY05Cjik1RoinfDSsXf1BMfMTx3m0biztvlZTC4F989qjbdlGMTayZQon
Y9h5rX71rApRk1kyx2k7nBwYS0I1OrlR/ul5NqbTmyF3IGoWCmwy/UKIGjkYrX9AgvGmeltf894H
3vjVkNcsJZODyBmJ3Ha+Z1pwW/b1a9Wo0aHGPZmbAWlr67DQWgdr+qj7Fjf+dcSribkSFTMr/aUA
W8Uo54pT4mvZ2Nc4h16f6yTrtem32eSgrlKqjb4EqS8yHDTsnRapL3rVnye8a4vcBldqH4wGrM9I
3GuGiCTuwWv6xjzUQ/LhKGTRQzThUgui3uQso8m+kSlXzHQon89tRHtmaRybxfzgjVjcTUF09VpJ
6Wijt8jHyNyHYukF7k2taCWob+Xus7ZSN9GovBeRsbajhJg+j1tG3CwhlN/GDXMS0yAgNHyaIqgz
2CQNaFLWnbPpq9UwOj8Uu3irNPCrsdS/FyFhDniwRoASYdI/9J3FKJ/6PMcxK3FeoW0d3I6heYkp
WglvN7PsXVSxmotq3tdhNa2QX92QNvoaK9WTQQDwmnSfp6jFzbaMt7VJoTx8oQ37R9DoF4Bm2VFN
De2e4GbgZb+0hkZvmkPW5jrJC8Za1YLjPLnUBnHwA0t4eGz+taEsysnBs3DVvf3PT+j/G4Xm/+4c
/39Qx8np9XdH9PkdlLJ9z6P3P5/Syw/9fkqbv6HQtEH8PcdAqgH++z+ntOb8pto2YwBmqxgjclP9
z0mtO78h+lORfap01OZfTmrzN4fhgYlAiAjn5Uv/XUHc/0Scf0pr/72MU/78n4Fpka/YpMgiE/Ac
z3bMX5D9gEWVO6H62tYjPWOSWg+1YT5menZqdCe8tEnX3+WVxumm+PV7iCo5iLXggD0gKDGnRXOL
YIrcTi/0TgmJqaQhBfvJ8Z/03tafrdK5hLOd3LuTr+wcXJt2Zn1TDOpL5OJe7cJQI3vOvx2CYT7H
REACbunlUeL2wkj7Wg7KtHEHH2dJ23OPEPA8AkGndwYMFM/WXQ67Y90MSbP505v4+1X6s7bHNPRf
lAEOAIyqaZprkKVt2oaUSn8uYApdCSYnCy92Xt6PuvOhExKScF/eWEr3PIYB+wkOsCsLk1oEpagR
O/xlLbe/64wh2lL8QDLRCOvA7mdFK2lsiqB+DcrmHDtJdMnd/tmuPAzBFO174do3SemOx1bHHckd
Pkwb83s9/lLpZG4gjhs3cTPuVCsvLrrfPNi+YpKzziXAmZyhfTaHZzufJzjKnJt2GULc0tQea0gi
smxnDIB5iFzNS2JwHeVu1uKrg9vKGTrXrQautppDX107tok5Qn6AMVqdZ9Xfw0FLbwe/yBn69HCq
ZT4QWHg8oHJ46wzni1MXGOuP0Td/IDoebnlMut46HzBlCvvkfQzxAse8cuXfkw8brbOgPEPufkkH
zdwiYupXkx9vSI3awseG5wO3itP/Y7bdlyzCZnL2HnoXYUxi1u6275we3UsJ/u2SZU1Og18SM5GG
HFg5vrp5g+4n04hHLPFL13FQaY3hoOEpjsckQiV9GC7WmJLqMWvjTd43+0Fpjm1UiY1wqm87G0va
DuIoLsiQnYfaCbE1i+b11OufKfLXgzuFb6rvcu7R3O6ajutSun62p8BE9WzjQNnVd1Ocjnctcr2d
iUkMHO4ajYV/dsv5i9ao6ZZySD90enOeY7z2EjXC5h5TAEBoC1AkPUaT621dldKnGOZvSRwc8jnC
0d5t9gWiV6IEJ0bAtG1dt8NsLYGVUa6zMd0ZYRlsuRtCqiQOchbBY2Nk++DOTWz/XHbmsBrHi+50
zZ78PlhMkPJh7ZbxIbWJaBzFdMrDVz2av9WD+6gyRbHThmrUxr5xNDjdvH5fExS5myFiwHfGxEcn
4sVkvCRHrgobC+MOQzs0mv6s93WA9GP0V55lvHWIig/ANCfqGa2wi9tubFBitTWEb2tANhTY0E5M
/+L2jKbZSNdY8+5iTXvJFBzXaS4IAkTugEyISKzZ8ZjijBODEeRtKwrHkUFiUgKVeIIpA3fbRaJs
tJlYed0o9XU56adoQs5MG7UqtCnbhnGi7HsYEt4QnQws4gddfcXJxRG441MbsQBqSrxkk7A8eI4F
QgcHaqU20VuXpcxfQrXeZY7wGA1o+07V/vBK1G1aFjt3bFJ7IqI7phh2QJActEclyrrbJm52BUZm
umHmsBuIXCMy8D3BswjWmmJe4iUmqDnOHjaD6dQdKIdJfI0Isa3w0OkGEoGUFp5MizmdXpMn4x30
tFZ3doeXU6Ngatk5nXMTAJmf46SEzRkrt61rAp72PvEshfIowbQd1MBV0edHT8twqsSFUdczwnU6
iC8keiRZJ8zFbo3snN9YGpSGlfOCffZxmIp+l5DFjnk1+rLAUnooL/wdw8VQjwK7QBXEog71vWfZ
D0VkvTZuDmAAq74wu+00+hhNRkRd8ucRPCk97vuti6sE9m1p5r2gTRpue5zmKxI9USIQmatnwXMZ
qnfo5KadGVjHJs8xR3YBbjIsydtkeCTwxFghr7qtcoKT29TZll5GMYw/ziajoMxKhqkGSmUV27iW
/LhTUaPnGoxol4XjtjMb/KL66o3Rzsaaws9uYMckjLiF3o5Ll2LfNZa6n7SSACHbuGnaHTUBdHMD
ZuFEaANWx2RHkie0hW+EC4JZv2ZkFGyKRtl5CYyHlIzlwKjybRRq2OEOb1VRR3sVA2ImW7Qapbat
TANT1cDA7UbR0x3bJbQ7D4TuO1D4XeWgmsNMs45CNvnBxTS+Vcd9ULlfQrVSSKPRHhRnRPRdvzst
uLjHp4maGufNkLyWBF4f51R195XT3Eazb68C7JW2rf+hKzirG2V/HPJI39DUpv1UHSPjrfB8FcdE
GpXR75G6Z5iDz6V98WJjONVBrxxg4X1Psvxu8tzPiVN0lxumseoYnkDNLujYJYUxear6btr3psY5
5hEjljjdxbIU/VI5WOrHU3OJmlTbuz4hjI3Fzlc1x7wipjkuJzzKKnqDWcXrZLyLQgx+TWcmpHXs
AKPVuEAiUCu3XW5sK0x9rUknY0JNzG3bxtBiDa3djT5G0H023CRRt1fx1T6M+lBviLrGqjyZsDpW
M9JnoIPkJraFQ25Nh0Ir3y0T5nYxqs6h4WQspA8rHOJxwyk76tm8jwn625I4e52rK/ZUHk3P8KnP
E/5KJYLHRjZSSfAmxus4EyJz1Kxxxn9MTeNDVxX7pjLsGyMirp0tssczZ2VqwZs3jeGtP2Iz2qiE
aigjCKdiSbET7Yos1Y9B7w/7LDUCKMTTN92PNeoBHnzH1C6mNW1nJUNuMObzFntd/UKIM0nh4OMx
N1+jXiLRIyVtuytmtgdcZjAO8PRib5lBum56PbnV6xIH5dp97ylQcj8PX8OgP1VKd+P01vAZ9PDZ
aqtchYaTrRqjS46DoXyEI2amTImNKKBDd4hJagJn61Rc14nN5aIXdX7B7tBcV4qnrOfRTEhDZKwK
zZPjLPE3XcCd5cY9c7fUzY8tQA5aFSspjlPevTRoSXa64oi3qep8BWTnTZGJlxw+ZXFsmPscDfkf
IUdfyC93t8unsJfVcQu+nYqo45gPz+SS7zylgiWBOdp8nD9SlUs+kji2rYU2EclfXB76pi2OFfCH
6vXdYa7TBmaLfHWUL6Cl60qTdDj5QE2ya2oGPwZMV9BJk5ycBvPR8Ir5iEDblV0BZeNgfCm7lHwZ
eX3Lb1/+p3baK4nkPv4O+9l6gL1AzqPL7GP0jFeofnsmYEDZDi4JStKOZCbpPEN5+PlESiwxCmd8
yV3rS6KPxaZRhwcDL41CEmPwaZqtc3cYkr6Ac88VN5noH7o8viG95mVMMPtolYoLLg9D1j2n2Imv
oAigHLFRCSggVpwB/XF5aErjOUjtdAcYOUPHecnzqj8uDyDc/dFnPL0NXeebnhNpSa4vl7CfuBEM
hzyPOO2gxqGbLdsOSXCtrfKUEQ2fKbamUls7BZr6clE0Ms9oo6c5PxIMZGxBzl//eGv+uILL5/Sk
tzY1lh/M57A7IKnKkXcFhnBBHec5lAPVZK56vOoBG5tL3ZU4v0e2IZgJpSJmeLg0H5bL2WalsdIz
S1nbqduo8HC50LqI2oYuczbLh2mjc9waxe2EhSSDKbkEUWK9umnvbach/P2CMOIdt16d/wibKtzV
qfsjs8eXKejnnUJA3BGzWxykFVLDnWzAxnF5B7ISHkPRJew3pnrjsZSMRrznoMcuD2mVNT//p5vt
iSbx2fPqBzDYBDF/Xx5hBZfHwHjzW9vaZIYLkwAabRM61bGSh7iYs0MRUd0sH+lxfcyMsKEeWB5T
VePZZdFJwfjUZ/VxGyGXd/BA21PfnYjnIlACQg+0e19BhqSOx+XBr0tvww3OeW49qFCrJgZ7YHvs
45gUbrJymiD0DPWxq6z6uPxvlK82ZB9sMh8gUh+T9hYg9WtMRu0OUnN3tDPmTeRy02NgLntYdoPl
Hf9547Av+Krlrylwz6UcGRoaZqfLKy5acbv88fx7X5Cbp5QTWPL0bCqpc0lxx93XbokQLyBMouFw
3kBZNy5TAPsNVorVXmZ/FQnpU/fn8IBcxbgsD0Y3GRdH8/eVhnFmmqn7vM2xIiohUE2FflkeknD+
/X8lcGyv5T8/7afY1sD/rDccZPolJD2BZL1iWC8ferN3qfw6OZqZMVyY0w5QUZM3Imqsw1zY9FDL
F7xYN88gan981/Kt2hyOlxhG/F6H9/bzW5cvuB2yOHDKmqK8gfFmjtSuWsSO0yYfqZmU91YwF48z
477l06QjZ3uLIPif36WW9ovXp9WDGRbZQ42ubPmuOsTLvsDSbl94WvpqhETs7iqlyE+AwOVp8NTy
5LR++acPl89BePr9q1RMH4QiE9cjP7B87/Idv/z88jn8ET5GLdd2juXfIG9BhVTZxM2HDGC99sag
CDpAAE73dmu+e9iVnxCaVCqjvDJOP7wZJnwXn2IjYNLlpi07As+C8wr2B3E82D2W2hrpZ99CjEtr
Ax8KLBAOYJx3PoVw2nbxsW72oxKnmygLUKiYJHSXHKtZtM306XFqLHOrwBE4tqOCHlt5xsUZARFd
6px0/rZC5h9HNa7ohNooqX1jtV2xJXdQg9YdxNjeE35c4IZjpL6/9+M4O+Ua7/EfDwRZvMR2pe41
zOFLHRfUXB+3mp89ugMwqD8h885KM0AG5boBLU/RbyKg6aj9sGyl3M9BcdcnA9td1e4yxAxjThfR
BRtj5Mxu+/asq9FpGoZ73UoNbNtb3FiZgO9p8n60WbbLTOutS6d4W9ZHe8Lpye3xUe3DU8pQlvwB
+q8Kvto0UqdMIcgRCcTejV9k2wE//3UYB0+BOeI3jDAgJ2VXswjOijrv4MfmezqR55mrTCqyjJx5
ZplWPX4AOCTgw+hU6yLdliydg4HPPBFP3amWBy59eHTMcdvYHsEmHjq10PEPZeZVN7E763u2pCvy
cGDkhH4YTk1+mgcF8kw/5adAkYAcHGOxLpPADmwfGtNjQuAMh6jwbsw4es10J0H3pcaHpp8vTmga
p6SZYQPQnw5pk66x5noIHWU8zIrSwJADmy7isMHthAeGsdGJLIPlAwypD+g0TSwRxkdjsIjniOOK
UO+mhmLEwpgLKzjWMwmFg37N9dndJwSBEOxiV6c5m2Mi1MkFywiGML3oVufkGDXzWs1ZglV3mcD1
0DcNLu03P2+ZLilvSYzJNeW7GuKaVpc56ZtJeaPZ/o2bIglOcp4bPcHRmGIyIv0RoMgm4Xq0jGMk
fzqejPpUyStx0a4BfDlwy817DACf5F/STMHBmcfL0HnNweoGJLK2jy9N6V17zIaXD2q5rnNe/zDH
8xQBx2eEee6UuXFOc9HT4Ng1Lltje3ZS45grtGkO9f3JRol6itkwtz9/SwcvWKMKhU6igc5ghJpS
nkCOwDkn13Js798mN8OonBuduPYs3uYl6i3I3/ZJkwcVo9+uGIujJbsSGvpmm/oIEdMop3qHlRaX
NbHtM8IMbP5QdggzKaNRJ4fB9XosULXpwwqCfYPN+66EhF8hjLs1yFU+YSOvH21ob1X0MPvApHM+
Bls3AcCjWgR0MTDNJI6pqQ17+1+UndeOpUiUrp8IKfDBbW5v0vu6QWW68B6CgKefD6rm5Kg1czTT
UiNg79ouIWLFv35TLr+zGKcfGL3tSbbC3yWs3qPWZjU4KNgzmxC1xcVD0nVuzHHnpupVFv2v5XIM
0pJW2+jdpILyvoobFEGpeJltwJeh8jAZG3JyJHkDaYjdLMaNIlXlqpeN6OLsMFvJW+a5j16eM3pE
8phCQDtky8gjkhJ5kR1suz55DhpuNtw2qfGNd1ws4Qw12bMVeffUOzuzwE92nLKbyJh/hG9WL7aq
tY6BrjJKhIrWZqoyfkKs+D1NBsqoj9UgP43Qvu8cJ6QV28PJK9VrrWvvUMgxuLKWCq5k8oR/9iIM
M7fG1ISb9QG3YnUdlfl3WU8/zT5Q16+NiMrxKr3577l5qZRL2zh9PQN442IRMHJqCpCvKJHvTlvA
pCClbDN+czRKSDslBGeJbSI55r2oKhOrLO6rrA13qiHsC9cyQdIUNJFpcA7o89+KjCBSjV4CCLoF
gZowIPLtH4WjAH6hKfay+7DIajla9XSZTSyKhrrpQFbCJ8OIsmvdOu4usHtIzrI5x9KwDw6/nBqi
YNuqqNnUDiOA6yUPoZWlV6pOdxOHZUqDcLhR3pBfSkVKEfLiBEM+07O30/JDmDM5MkuusDHz0nqu
GRyU8ewFROIV3nhNvVRfXVkMZzy3d1JXFxRyHnIK/TS2BllPddfuGBZcYTBBttVR5/a3LoE91HYD
GllkYcPYwUnJcDAi5RbTGTPMyEpxlDjzP680IZHrSd6rxzg/2nX07PjvqWXUl3VmL2TXnws+jpU1
9tYTJCl3orrgxk7YnzO/kRm500rpsxeV0b4NsZgJvLEHNiyhALX23uu8HtFhDf7nig5wp9R0Grmc
19HZz1OxdTTmyQ751TWZkWEuuivsRntveEz4EyO7GPS9gx0XduOs1MSSyZK6/naso9PIhXJyCGTY
5rXJDBQcTSu4MSPhULZWcGea0d85Wexu1UzAFuEegMyaOBE+27VtRLuxHf+fiOnczPrnjp46iw4s
yBshyBiLvvUecLmmx46/bn4kLPxEsBDZJy08I1xz2F2Ps4IqxQy4Fty0vBQk26BKrMjoRDu7Tl4m
tdwZ8zdcPMS33M9ho47Eb+J/WeHZknzH3OfgtEy8Iya3uJMsSYhD/lyYdFeCHpwcmxXy7k3CS5Ub
XV20NlfLNSXmmrQ38cm20wY/HgImnQ6MCrdc9P0TP7odcLcTAJrcGh3EbgzY7D0gEzlTmfZ23uw6
mwr33F5KUDBS7eHQUlTh3HUe0ETc9Io72SuH7ypXxr4OC/TjoHqboUc1un5/TUjgtq5MTDtl8g0z
fKqYPL7TA3VK7ePjaAkckUhaKDTTT+eOd3U2/I5t8maEV1WbRs7TVdmMZgq5F/Re/4UAJ9IY/fgw
jjVUxGHxj/bUEUupWyPgxq6XrLSRVq5WTMuT1WNU5iNSriPjPIFp0hLrU4SKRbuTtnNhdfKQDdAH
RKLGTcBiAz4Al0HTDjuWSQUSvPBdYlDGTGjjM509JT3ZEWGjMVzsX4gy35cQ87bz5F4zRwfHKAe9
csJfyuYHHufwnJOUjW672SYo1zb4+2LOC4umEWQpLhPOkIqP2B+KY9dmj+Qe4m+DtmTTxilSNzc6
gWOQndI6Z6Wj4gAV5OcyNbreN4s7A7QE3fTcE1faHAwujUWJNe5ORRi+WrXWBNWoSx5bDlY+zDJ7
pzEYcvqAYJ7RCDocMDCPxrceJ9BPv2KBjPkJIH7jz1sgny2ih46IDSff0qjbEpHpYRAxwsYhLc8y
tHeuekAFF0TqnMt6BweANA3dHozO2/UmuXA1vdStJy9EOZLIt/yMbQ1Z17B/4CP6PbCXrh86hY0K
kicxZdbRhH9328MA2HN1/Syb9ENEk7tr8nA7+hPwZxyfPeV/NkAz3Nnz1ULMP/M3mkMHOIwfDk0E
yj4dzsQhLirHyPpnpMOA1g+jldqvLpacNNLVaN5G8/zTsbuQxc+I/aJX/16v2mkU6BeGqLsRvPm1
n1qCZ4c6Ogczo0q81Jvjorcbls166JdRsa+pZ+DPc06ZTMTQ9V8Tww6vNRXVfi7gx5u2IZFl1sEl
xzkC09/LOsTTODV3cU1x8WfYX+bEP/X/Ou/92V0f0jEZxKImcXKZGkqiAkjEXafQ5ZjESfonQT7Y
QJkMC+tsSqQL+os0gKNjGvoSptwGWOQeU5WT6NT2eEaFQVDuv+CYLyzrX+e+1urrU74e/ReA8z8+
b33ga9n/9QL/Ovf18usrr8/7v5/7377b18t/vdt/d+7//wnWf/E//hDam/DJsDBwi1R78JsKK0SG
up3Rije48nJXerraZQU9zSy9s1ujOY9R1Z7bBWMpTOtTj0SzwA9NJ/XLre2ndHanWwPo8dmpsgej
jufPqPCsXQ/Gcuxni4hQw97V89bA5/xTy0gB8BPNEzeuuEiLV7IRTWS2Kp9GVBpZV1Om+riWpKbn
f3q5DrCSMO1L6tJmA0ckD2ca6ZMU7SaeJ2IpHZJQ/Xo29zh7beLlHwGcbYinLN9TEnPPg0V8pB5C
79NAIJ+Kpn6aJhXe2oKUg/V8MY34SWNKBCs9eA4QOW78tvHPVFzEn7b9Z5R03TEVHWtu46nU8fto
yPYpQKUC1OC/ZU7NPNeqgVx1T354RtVt3AQ5oUT++hZ2DhnyzOpZ13wMdhTssIPD6S8WgCq98WFA
NTarqHizLN0x2xv1Zj0/8WUJsTVTRMfV9CbBs53l+XJUjMWehFTGHQXPK58+SaV/JUysfEKKNt6N
C7c2KHX7NDXR00www27yewzxHN3hwpsFnxIKL3xi610ngXfqOkJuDdFvMYZz4E2JYLk4WjS7OZW5
mT8RBbZ+M1ESrhFD6vpzOBvZrs2mx2mW93IOxaELjBN62Omum/xnd9C7zKJfQu4Qpby9pHhYOcJX
Eq6hDS4qBS/ZxsNovJK+8xS5bfI0VFP7YDXyZ2a71seUEhDSFjI8GMQAfcRjc6ZnZj+PfejdwVmA
FlfNMwgzpMFa/TP0/GC15yDID9DwibZNIVWjmRf02Yq+JYC4zDdxf3G1Md+ogt5vilE1k59KPom6
8cHtcNEbLP+BntXRd63kI4VZ1hNM8y2gxDjwEb9p8q82tkqLDyyZv8e+VyPrzftnialDM9Tz3ltS
zmv4AZsJx/Jd4o/uEZtc61SHWM3lSQ3YUR2nNGF1Z+Ol10Isu0b1BEHDqYKPdPQJS4yLkWQ5R7z7
/uP601u0Qk/53Imtn/byQzVMfoo2153KXfGs+FaTm418O/IftICTNgD1E66VfApiceAb5mdJJuSn
PdEV1o4R303Iqk7LzLSB3PcPDfJDSmV5HmvD/yjg2YzOh9Gn7lkQyEQVy9kJ+yYy2KCLkt/b7ISY
7bc0+HTtsPjAHbq7CFtrbBs4nL0u32pX64OdtEeIe/mHDEiCbFr5IvGivHcJLYFBwvlR1sOeCyY7
9Abcv3Dg3tQFLPSmSh5wS/Se3TY6UlinH3NZWCi76YAvvIkTztIYNpEivvHArnY4xJBsOJfee5MM
ACmiesUpT9+bqfcrFbV6Z0U1IGZdlkT02IDX3oXPN0qzyryuh9n4MolOvVmk1m1R7RMhFTGVUk6h
3Scu8IoAvTp6rRntuL3T957/qKWd7NQNtnoA4n8WJW0IMcbm3Ry5yXuv/nF8H04w5l7XYCjwRExt
+Iu8d11rcl+W5n5HlDYoiuG8g0EwOivHutqTdt6z9M2Jw+6t12NxSVJ9GlyKz1Rw43bopIgQd8h5
SmsaQKV2wVla+zoth1H1XVr4aaC4fJGJzu9bR/4eitl8T5zEPaAdF7v1sIpXhyv7e2LSRIVaKt4z
aA6t1s0N4doRtoiNfe9X4qcsWvkOk2Y+CJ+QaUiDh14k/nskaWwkhH3ceozY70LtXHix73OVh7ee
RI8SEwK8YXEjL2kEvOtmlofykR8gtRoyiIy+vGtbwYJfnaZF7eT7xErZMxlTM37arKWMYxNULO8m
uztDf073c4MbbKztMwx1+2wUlX1WMW6VRpBE29ppBcL9LhB0ejXchBZzSRzlzsVc0gzRCz+hz6rw
YIXlPoUMRyWY+2Bgf/bXx9fnr3v/3eG0vNq/nlIY4K5/Xvxf/2599n95uIj45TyzPITN0hAXNErW
vR5EjqGMjfp/e2FcxGKznoyaJUbSyVywcaEwUONrhGZRniMSfrMb1qu3gaK1yyq/OvfLJpN8zHVv
PRc0krRSi8nIW9qZLXjOGXaFvzVMujTx0ggKDcFED5hwtIVP0JlJFc8I3mLRwwbw5+8eJj0frT1D
TV7Oex3fo1+6Pr5mIV+ZIHZjMjRnGZDUElGkooThMKdHeY5tqzl/HSZdVpzHB6/21N6S/mNd+hY8
Y00LeGicexkX/t4a4+kso4QWm2I570XzRGZWwzkdDIcgDK9wHYubPupq7Bp5D2dumXm66Mf6jl9v
+3W4fjxW4yVN8tP6+Vun5nP5PdTqdbdtEgDZoimQFMbN2V26X1+b9VyncmyVZ/0AU4c0zrQgM1g6
J7fTdAPXDzJacpcbQ3L8+sLD1O1llRgHa22qLRssyPEi1QM5l1E7k0m4dDgDtZCCM+aJpePoLf3O
dQ+fedrCwEEM/mDp09oIU/FtogIoIQvHYd1MWAzyIaAsscwV2JUlkdxYjXBv9ChFcXT7yj4OpHYG
hS7Ok+sW53Xva2MkYYFiSr6Ry+dDGudKi1NO+REV3sasa3MbsdpHWkFWIcowwsC7ZGk/s8Fn/u9e
FfjGCck9FrFk9a2vHg+DnDbTgNgq7edwu760t96bX+8ymLQ4MZn9vl7E66acAwPsbLmo142UMb6M
6Pvr5Uper2lM9rAXQGS01f6g/17Uxhj+DGf1ULsFirx54joH8/+7MeKqOuFzweJsaQvW5XB2iWH/
s+cbDl1CL75WWNmfpJuHNpGpwmN5meAt5qkSJ1vDhBpQNto0tnlvpacOmJf2dP/ndTC++Lu3ngP3
hwG4nvzXc3BrHc66Bts1ma63gZ2TqbhspmH4u7ceyi7pN1qzEq9SusNmR1OYRJ7h7956TqbiIBzJ
rJt15u7PMNPp5hSgJ8vzhq5tAZufrrMHeYSOzthZWJZ7TUvsSVEBuAmrP9d5cpwXUlfotVSOU/te
JiG2T0FSY1WcBvspKB4mT8/YJ/7npglw4xPGTCswGMwLqmnetKt2JvFOF21Z0cWeu8fKjByYgl19
FYUJraUy8JD5UFavLuumrq0QjUZBYNlYyX1ZGN6lgyRzmT3t/9lbD2G2iZ1cPp1dteAuRnrBmd+/
JLnvX6Jls+6tD9pJfttIYR064UOmwyARpAxDaRUhoF+g1cfK/secMOEpZ2E/UlM/oCT6NaJlOyTC
zbdjkI5Hg67pdsYbjA/dZ1dyBcJjkhAynqrIhVQWQOGvfmllm1c6K/KUoAE4ZCoyHhywc+6UjdNR
w+o6NXZO+xiURvQjMrGSG6d2vLAUax+xUlx8IUaaktBfj2kHC7dSSXY7NjLa24Uj98108camPfrw
fggf1y1qwuJXKcwE9XquoKhZMPmBou4TB2fPyNdyvx6um8nFDbHPsDQioYdVd9pi9q0UAX5sTLLq
7qCQwqJmCsXYBO5kLraWh8UQZpolsswp3erAApGguinR8vvNFiPo12GKx6MkPtEG0j96pjKQSNQT
eZqTrndxE2RXo/7PTeMU+dU0OjSuBgDqcl6EKfynOt5+PRU4hjxlDCmgUjXd1VgQ13UPD0YMmYHU
y6WJ5HT6GUryeHBZ4kE6ZCOd0r/YmjrGb8GNpznzdoVp0nNtBcIt2Q+atEOCZsTUFdc/JxEMuxdr
MV8Ds8wX9BLM195ktNQ2hpvsjYE+Z9LQUSz8+ygIolMT4KDYdp9BDuMNnOVsLaCK31ny4sQCnCsB
Bx3Qo4s5bk+TgjMFDpjkitsM9SRuEaYZX9uKsOikJySsN+UW1vAxXzoXSgDWxWYPl8CE3JRWEXKi
5tNtB/v6Z5MnNDnodsDYxns5KQxMuidNIOSC+yyz7jXqk0dNLS5kzoyZBfrPZij3SEDSszeArdlQ
729Yu1VnNcs9IOiAoL6yN8UwGGfTGa1D7clznaTDnw3mLhGSKy1KYH4/gmnZf8Kj4/cFQD/TPaZO
W/YkaSJCOTFh1wy4TutA9QWVwpiCodcQnPuqONZzo0XCZYlJ+J+Kg1ja/1p2rIepVQ2kJLs/y5VS
spYcf3b9tmwPc5bBIGEaDwYnnDfrtE4nFjZR/FAv59f5m7ye5rzO3+veuokda+Nm7XxkJobBiqbi
s0UiBAgrX9aXcZYSR5v9gz+4eo+Lc2IuwT/NuXCw/nC4UwBrTWtmXUidsE7tCgWhqebihKmYsQXQ
hC5R46E7a5dWdA7n1azbbEl4pb2dtcj9Wn0uPCy3iV/4pkuYNJHf/TMF6PXS5bF1r+xH2jfJfIAG
zYQqlon7z26HAuLots52JkoogxfMXF2NZgHDe5l6DZzY8J44fU2xwVJBrlP6em4shyNssfGQO2nB
Jb88utaNNGe+xfkwQ/WlqIRwxoIodIcIwlyqMWXJRbQVaYc+Y52I17rSguS/6YcY4GN2MD+IGg/a
1LJZ5w9rmd3dfv5uoViEgcnGXH6R9cGswdkrjKuFapHrQ2bHp36h9qhlk5QL/WeteqhgvFPiHdd6
Ryx1EDqq7rzurefWQzNvt7VB/LhFRm57LFX/1MWIrcu272nyE/tHs51d2zebG6WzPW0OaO/xMgMu
53ObqXzdW881hTmgyqorLlUeWDddz9TdLJv10AglAPUEf6vp6fLtHJ33UPqQfZoGeVJRc7+WL1+F
eQrdHVvra25aT2Ug9CYe4vrBrMUd9jAzKIBFDh6ruyhK1WKS/DHiT3Gx1JI6DJunM+TTQNOdyIPO
3wB2YYLglb7Yhvg0bnJjeqmlugltO/w0LUDjlJFnpFV26qSmVRZhp5/XMb5ry8YMsNdzmvYGPE/v
kqixH+q6BfhjyREvpLli4RiueyLg7UzftugTds7d2MDdkh08EJQzKY2H8Tjbzofv29yzdqKOsini
W5jV74ubxbEbZlxIRAhM3djvErbGMGOYGY7XMMWVdcxaec4glt7YjsIjKGlG+uXT0YC0TR3r+neR
zmxSnimdpUkA9pj8LknQUgnoM3zq+AFpJ5G20RCcMybLm9HEX18aHwWL96NMm+JgikVMiD6Q5Pk+
e6qc7DXLGWIhhFk7lU/PpiRVtB8y4suho8pra2R/N5ZdfHO8ahfRdrvRyQgIKWaw9mF6JOkET9hi
fB/CgQGspK0VlBZWam770U418TdegNeJM7YbQdqFIoEmxMxSj+pZd8F33JmH63qUjUN46At6bTKK
Nl42+x9Wh1NubvrO2UZS+bHhYhwfLQx5tsKobjD0ZeirzSW56UF2PvTgfHrP8Wd8K+tB01UP/et6
iBjhYKWB/8SFlr6kRb117NF4c7p5GxgEcNfSsQ6N1ZeHZJj0Yx8sQQd9fWykH20qxs5N5Eh5W5Sm
+ZjFxg8jdr9FouifVxf0NPPVq+vGxY7Cx7/NBy84VeKJcrMmj3WRdhWCRn3l1fqW13mc0RyxlEs2
pSJ2eaNz/GfCyTymeUiI1lRkV5wF7vo4ecqXWpsoArEJHKH3uhT63s9p1I51Mn1LhUV/fZrfMgKT
j+6om7d8cZSKzeIRiVjzFpEnQzLP8KJlclKtO9yWNdY3VcxYVRm99WA6ifVgDX16nSZxi3y2NR0Q
ay9Pd66pTaiYGcqQ2p13U/7ClEgyC1wsqiNPbHIH5K/2SgvjzUBecAQi73fwMLcv3xqN18+shuCN
z+parfkwjfLkNq1xu25C0k1J2qJvFvaY3RZWdj+6wUyNLIlezwfUGTKHe84o/KSi+AkWdridETNv
0Nw4d45Hojjg0alRatpCl9QfCN/pb9ZFj3OVClizqPaRZiKLIOsWr38ma/WUqZlvM7vVHWqa8aRz
B6u3IbaHI3o9/1aypLmdXqq8eom8tnmeccbYa9kVF9doCrqjMNLJftpXZpr/CKxzks4FsXA1NGtS
d++6USKjDwX+clY/4tcdP0sJic13AKUDHb1GpvuiAjHdrUdMoTCXnA7q6/JgX5TJthtgb9t98Qzg
TiRy1odXC+e2xJ4OA2SyjaMmE1NpF+2KfZdaVvX05/KaUS/totbQW9FI9zL2c091/6i8PCKHbYpv
9fSQARXe5k4Q/dkEc/SPlznBuUkJhEwMzBDN5BTWbfzc5jkBZb5xKGMYj3jFxD/MLnofvfJpcbh8
dSbvWSZp+yy9zrg44GBb2qMIMaDSt9NYbm0xTBsbKpa+yQNmFNzOsZdX01sZ8sHUhBA5H/Wdn9HU
N8JIfow+pppzWxrw0qlqPf7q9iCMLbFTB5EZwbMfkmQW9/rV6miJuAg7qJRfqzLSr0rtpD8ULyK9
rwtlnXh+ei1HhGtDOSX3ljctZlbxIcml8bhu0pkFDoDcMLkP7mSOr37mbfuhG5+wHtCvZlli6jIO
eDzxWIHtejeMw8Uop4vK6+Q+msL43tIenRG/oj28HEbu/PeBwogdwAuBeTfnQYLRewwIztRkF7fr
pvUjYyFyLXcLdgZonlArUcyHKU3roPSKJ92+wufon51l08/MN7E/I7Ea/e656rULtUF9rEfAeNZu
0lA4Y2eYCQf0hvCchh7ZgALi10nSfR8cm3PdhOom07f+VI3V1lma30ig56v2Zv6GwdGPsvFiYDTP
CmLZrYp+vKx7wsfK2hyt33YJiycOfZyuGEEhxc2pf+oq588RfYz6sp6PXZ1sM08Qh5kOkCAm2U23
FmXprW7ttzyNFzdra7qNKv2r7+3qNMHcIJeqL7fYLTLULIczySyL3bd1dsLkfT2Vm14Z3qB9Onpp
YVyBXjlc/5lW499/ZnlKb83Kiva5sFuWB0mMWqjvny0RRHdYEt6HFkfrKWfRQ/qQJcmL55zJLXji
Coo266PrOdii1FKhIsA37p9niwohxkB/tz6ogLEeMsvZrQ+qJHqLYkqYxInhiLFEL1x5K5zAf8Yx
nbwK3yDtK7KdUzCki8alExcbSzQMV3lK1VryuaeDPks1Pq6n6sC1mPDC6hjEjXy2cjirXeQBT8sb
6aXBLZ2HBo5BCV3SSGEAZum0dcx8PCEfVDTg0Vcobd8IRSR8kGX1XpO/8qBRMO3jpEVSpxGmlZbv
n2joW6/CIPXP9LGHEJjCV6aHSX86yjvW/Cypq0LtrALZYeSXl4qM5rP27fguxDCkRaKEndlZ9fMu
cBF4oJuwWX+VurB2tT398sOq4d7JwL7PyW+VkslhM4995KYJ1pk2+dbsyrfUtx9dPX2QF4b3noIC
T1zAzZD/k1Kkb9x5fgpwVdjObvqECtDJpwu1oIG6JTvPo/sWpE5K4hoEw7GFujjxW1bx/IJp850K
Ya6GBVwi24Aw5YsWupfj4e73VKTzTyiKLsY+jbUdzjLz38aGDPscJuCcYwlYO7/cwtrXBdx3gRX1
c0Yaezejoyi5OGesjd05no+t1PVNJPVPR0fBEVZKh29HdZCjq+7tGaksOQUOq+n6KYRDCFXsgh8g
9sSmR0YXadiSonNhWYb7Ghv8G4Pa5sYf8wEZYraXCU6WxqLDM1ivM+oOFzP0FtJs1W4lrlpdUd8p
WIPwRgt9EGOU3NTyl1mSApo7dk2e5PyYWeiZu7nYadvGtsUjnVQM73YJOFI0zQZC1t718CrpsOTI
VBreRPN4S2/t54T5UomZ4zEyvIMr8+dscgMcuV2it2NAbMx96ySEVOe8jnYNi7yxdkY1/oxT61kZ
ytrWUU5biZAOcq9onE94vXkV1PLERTbSQOwN313lpmj37Es9w3dBqWO3YsYpu/xh9El9gtlUbT1E
2QM/9mHIjJ/jJY6WTBzTOBSuPjnB2O4920iOXUr4iyTLnUXL1ein31UTnZbOmzkWzT1stu/ad+j9
mubP2cfJ1A6pgHpcK6Bp2HcOLvCEdMPM8q2W9Rzuoa3hq21tVXuN18pQo8uOpu53oqr+BlfG+BCW
7iVbLMj1nDI80m0gpGTveagiE+HXu8ay7t2xI9GsnEkjT16SPKgP49B81wm296O7eOdAQsnCyr8b
iuKu9PKMXCXnSUtWyjqO74uyfxv9IblF8+hcNKliyMYaKMcKi4A6fYTRAt/yXvFVD1Ve/6gjeVDS
RA3G1bCKQVTUYXhjB6z3sX7J7cNiD4kqh3CmLqXwqOXLSKv7poR5dBzc7rH2xEtaDcm+t+KdTD1Y
iEDYqbgb7fyg0/LEX3HxnRM/woblYypM7Gmq8Skdm1uvJb3XnaQ6G52P9SBC4RKzFdd3UGo3cJL4
+1s4wowwQrd0NO/yNvoosA442ZqSYHCCi5HrGGhIAVh2zaFyMwT4/i7G6nlHJCu3Xck30NY+NmII
5DJ7R/Xb7YMwugyiPNo6vi8FHkFBzTJhkBuin6LnTOrXdPYWFTblt3UvOnq1g+uhyekBgXSKf5Ld
YVOC2PyApvg4uiQJmhoxVGNAYWaAvKut36qu7cfIseYbq87JA3NpmJj9m8RoaeOhflzSTOR2oMD1
W4OQw3o6T8gE8af7TMoRhWoPqIymtb1BKQ7BoZcQpYCncO75GM1648wvMttJl0uf4mOJ3fynzv1v
USV/GhDbwF7S13ZEetgh0fBz+Ahz/zvR3PJo0j7Koo+ObYIiR6jpUikPrbMFk3uu8WZphb112zzY
2tVTbgfTs87MSwd/0brDd9rcKCpXsML+tQnuqsLAwsbGyTJXyXeqdCVnZs8wuTj8pYBRR7qIiiHJ
oUPFG95PhaFhb1JAYfx084sKLb7xlSbp2zNm/nWTbVqm113eQgHDkGNrd8FTE2PGj9D9ihfA96pz
763e/j0bFoYQRvlYy/ZnSD05CpAOGHO11+udNxUJlP/53ff4XEuGbWHYW8so8rsU2XaQGMmhGWSA
Bb44pbP9UJjubhjsbGdVHsqpPrgp8vnWZw3rKrExwiT8NfeMX9LYKqOlkT/rfTmmt/aEtWzjHMhP
hTXnbBOc7beulz3V2n+VNs0YPHkKvJM3becwNGGwO0LpojOM7b/2bq0q+x4lIibIIf3hR1gWxu67
LMjjxNr6W9uWL4Qq78spx62R/EZWQdEBugV0T2v+7pQYplNgw0uxdp3pvpcUVZOqrk0437vg2HNT
c/F0FuTpLr/P8a23mNswc0o3zeAbpK+YMRr/Qm8DAl9ucoMoGix94pyrXAlhLDS1fZSQJYuFPYyQ
FNTXSvLHNr0WwuQql1gEhSAUgUHPL92aZPRM0rqMsKVxCeGCDoi5QbLeXkDM4S2m/qXMRrhK1hE4
4t2tNEPz5Ly3Nq0AiIG/AzQBaLMgqnYJOAF/i3xW1S6OvDdrvI4+CR25yWQy0VlzUJd3Hvzovm/p
/uRLcLgvqmM8hJ9FlWLy3/rjxsbWXScvtm+hnoEiHhrqJdBthrTZ4a42/TtLhGhwwOaouAm4HQ5l
4NtbP24m0P2gh/U7B9e3xqTghJrLoqXKt8Iq6hvikyQabpxJuoYhvYN0uAUWIsAAvTU40D6YSFmL
I9Y+mSTeNyiQuevoZ6bQQkLLYBKzn8DZxk04hgvPJb4AOTxDuoTzlzc4rnrzjyhwX6KI9POuPCVj
pF6i9jmxZLIJ6oSMHeaigNRpKhFjrlqI0FDbhwbUMRt/pe4Pp1H3von2H5zJuZlmJBxdy6wO62gY
sRmEhomVIj8Otr3OpWqg1srR/k2jkfS50psPmvBJcPb6N5DsfpZjdkoquP34F8zRLzOY7tzZQpDj
wKXIjHYLtts+aBtugoEZZtJBPwhaKiTsAPY2XBqKEWcPNIsVyaA8nA65XaJe/Zx6XLdEDmDOghPD
K7jENjVbGWxgVRy10RzqQV5Ygs87PDQubbCF7AKMGzfLhJR2+jBa3i8jL4656Xj7TjCUYUH1T58Q
dDaGrlp8Sjaya38o7ZhXXdCaLqulGSqzSwrffWf4yF7KLGppUicnsaQlZ0VLtnXKdVDa5VvoJN8E
fqaMVSPNIVQDOaTXFn3YVs71zwnWF8LEewE17QbTuwdn1q/kOL45tbfJy8K96frgt20RjpHxmSOJ
BZgzcOX1YaOwNMAGPaht/iDl2+QyoHVxcVuie0AindyNeHpv08E5V651H9X+cFLolXa58H8x3T90
TfgriQJz0y4WrKLrjU1cAQpE3tIMhx1zI0tLbtzwuxWzsuvQ0GwyqebdYuBgB5a5V3P62Nik6wQT
gYxJ9thk7jayIC83pldQ2mMU19mwLtrMfrO99EfrdW/zBPxILziJYAQWadI/9u0S+Kec/2DvPJYj
R7Is+itjs0cblEMsZhMBhGBEUMvcwMgUABxaONTXzwGrp7sqq6bSZj9mZTRmVpIMBgD35+/de+5q
wmBHFMRrF8qadiZfRuM3C2NdJRtzQWiNJDAYq+Z725QnIcevKJkM5oQySDK/2fkpZW2lNaALl37v
9emIEqg/oC9styrSqN40qBYNUuF9UaRMHrUybOfkPbXxfSxr+gaPGJ315RL3/Oi4Lm9G+oJ7YVQv
iImCSG92RaWCvoXvO5qMrHI0Bll5oxoyRRvHumpqFW/L3MA+aPRYMDoEYRPgu9JO3hhv7JSG6NiU
+nlOs+mmEXMwzdEbIWRJBecWVfq2NeSPdnJoGkqUO3L4UnUPmjMo1JIlvOnFmO60R41iKxTDiIOo
oVjqKp6DMmbfKQz8CIMD+LWPdpM0nzxh8IugVuNkFJ9aHp0rWMrbuAPF52hOF0Z2eaPZ2X0BsOnV
iukeDtYeVVhEqgz5NIVDhls1YIitKLE35gGTUkFVV5fBMDBJVd5ImDz2DM4WT5OZlFep+71pMUG4
skL7SqYgMj3DDpjXeBsAEMTtuZ68EHQjN45dhmBK75qU2EZTlT88NWBFG98jd3zMl/hFN+DCDL31
VfMnMINzudyiHHD2jq3haHTQ6aim6EPuiJIXmaVblZSPaXQ0BheZXheJIM/il8V1zv6oj/Ac+i9G
zBFPYtfIQGPXXnMTO/RV2ukyEQ2JieBBX+/L2ieSxFgrnwkug1j04toQzRvjc7ktljbacAiciFl6
5h3dLklvQGNHgbbMZfG0yATXQhpdq0m/DKUd4CnbR4t4huZ3SDAFbCYGXVWdMor0ZROwehppOl/q
br4p/XnnjarbUuA1ASLZY8PdY830pJxplaZHe73Q500auU+qltmRU31Ni0YIBj7OydetLwmSjXrt
qGeUT4NTyVPadl+gG2919FCNZp1wa3aEVkS6dW+BaQrqJWUhL5ydInkYFrFEOw40p0JGsdEqhdQz
xR6/crcnbFpFROO6XgtJvGll7uwZNrB0QQZNsyhiaIJTw6yWPkz0epvHfJ9GeJRU+VVjk18ut3q/
KhPT7GuufG/L7pTu/aRbQuifwOQ9ZP5DWjY7cMpJ2OWPki0KhYEot7JL7swihfIbw67yu3uj87n4
iB4YmgHezYis3ayB0TSGjpaktmJxOmqcySF6/rAr9HtUUDt39D70yXYPUFTkvspuYq2CxCv0b/2Y
27hQWLrbbn4l4iCcWvQKn3+dTl9phSx0dTNtM+bje9yRUSyhWoL+sucjKZhbs3PYsOcl3WT1Fbs7
2bll+YFCaaUPZkAPvXlXThMseLP+qqIANlG/z8zeDJaE60DxmG7AU+Pt8gQZlEu113V/D0L5zTWy
lUCQP4yLc5nHtakKrjEZLKYqTKbiFN1mzqDvENt6hCaM7VDLmzj0JzZDXyvZpKqIDI3I2nkscEek
zVgbBo0UaQY6ymdpHcYBh5bu4n/PS/Pi2V8SfcqDBARS1nUEPZZOaM+CtpXucIddFLCW2ymNUTMY
WMRELa+qqhnw1eL7dTlOoO34wHLb389gsmpe0RDZ9UPuk2afagxKuqZsd0brfdTJNGPaZc0il1yM
lrvrRmkHLHJs1+MYuJNj7JbW027qjH4iccXbJJXmwVTdw0zuwx2MoO0QoxWdivh20Mls0C3r4pYg
7KZR8hx7lzgyPAS9FIDROm83ybahtCrL7ew0+UGafagNzZtymYHFiwVmpXkZDOcRAtb4gsj70pUL
VGVnekGHp06jVDVHMoy0vvnxybT7f8jy41x//6///Fqpsm/n++9YdMvfwxg9qIr/O2P5Mfn+H/v3
4uOPAMf1a/7JbzSsf0BGdBGGc/0B2FqEtfyTsmw4//AMi7OjpwvTdz0BW/F/SMsW2EdHOL4QLqlJ
YBr/TVq2oD4K3+TvCLHAteP+X0jL/mdy0G+cx+O3//rP9VUJ/nMsgCKmaf8py57n27PaIb9LZdFv
XJm9FpCGIkK1WwZVV35/8sHaYWS3n6MkW92mW6xuHIJ0Qnvzr0BRz/Qz8W76C1JEYgYmJq5VUT9p
M9DbXJvem3k5E9hCy1YMpA3UXwqUdjS1KSRprXFMaV8nmoP9SHQfwqB7aZbVPi+SXbnSRqJVI+Kv
ghJ3/fDvPyb4xAMRVYiUVvXJ5z/57d+B5z3UDfUxG96e880jbdubltVu1+8MABciwsg4+pwKy3/x
UD6/h4PrduNnNZJ6b5QH2kg7xpgdMtVqGQNWBLyPDHrQzvGB6d98lUztWzP5H3LepfVLlIBlnnSc
BQKj3qejRtkIlBon/dpgilOlF+raawl2bes1TRIUDEvA/K7KnE82TJ8WiBhyjUljJEFRN0w10HIj
QFQG2h1dnw6fn35+yHL7qJdSY5Wcl1PntOnWxYNFXI0/Xff1RVT5t2H0kLLrygDQAZCx19G1WA94
QqorrV1eZby411rC3F7vxCmGkI2UeyZGw61IiAB559BxI35CM+Q1B/P6gtD6mRKM/puAtCeq5YAZ
7+BGnSKxrd2jTU/xHFb45TvtPbE64zgwVUoJCzCKtDrYWsyOAhsS325CHWQSqpbTEbUTEPGiu/fA
TFp+aT2qodgDTQJr40Av8Jz8lR2zPnrgI24qXRf7qXNvLL+5SxnNob7zgUcVy7QZIM3kA30anTjE
h2yJXge/bg/J4otDqtcBp6IXHLhIE6VxTCNwjbLVSsA8I6eCGJiZaSH8i6b6yc8n88qdOWamzMLB
nrvhLPMfnWrsS20G2Kh9qoniS1OP43ZGq+b66iwAnT1rvI7I7e6sbHQu7pIbG7DW7AP9HAV1A4+y
ahjjTl0UGIjANkkrQlQrj76h16eBY+SeZvyj11TdmmtW0Qzx5QcHra9JSkJmz8YVEvEgrlyf6YUy
n3x3+hhBDt5Yc70Zu34AzqN/zJG6kUNXhH7y1UG7sU2wkEAgX7uJHXwiT+hFcCenKXk2/PJS0zlN
fSs7uiuuzSu1956J0041UGwWh7fZouWuF8lTWTBuaA1xTy6zdi5xLW6pQtiMHT8caD3s2wG4W+mW
T4WJhUxj1vKUDmmOVpUerqp7+olxEbaA5NFXgiuf6d/ssgX+RFukwdSaaZi0CQMmm2qtXTtHyQJ4
gu8pq+zMDGnBY8UzU9QQDvFo0iPIbRAM5tGoiYqWjbdPykg7ZA70sMI3f7S+uatUF5HSaJrXOkF4
NkVtOFC07XGh4B4q+5uyB2AuirG6eNbaeO0MugDRtxggYsDY4UV2dmhNZnkpUArsMoIlaDPM914s
ufsMF5jJpO883bPge8R7FJz92cn1j0a/Q70iTqld6IeCmUmyaumBSI0yKYHkmKfFAyxDvbkBCZSg
LxtpyrvetpvQTEep3Fml0UO78FAmZyTgOJArpDK9gLAR3i1F06RKbjSqFgYiBn6whPWEeNEvs04J
kVQE1JedL3bdGlwFoBPBouE/C10VO730k305zSIYBzo5aVWUgdu2156gM2faEE7AUlwv2c6/1T39
GplYCYrsLhuIFpzzizLmx7Kom2dnMLcj8jDg5tEJ0RaRfJV2PdH91h3cn05ENTIOiXZceu0gPapk
w2qfWkUC99RAEsFdH6GZDA1Qdshn41ARaBE2tTttkT9NoQ5J4VjW2tlJXGamDdnStIbCZlDWrTEn
c1DCUWsE9nIM8hd/pQ+h3j0ilLFpgLTOPZGE+7kbrurIphkI3wFLudAZIuUGuILW3WpKEpJiIctu
VNyi7EuerE7S/0PXie4JVHYr5aHwaNjZ+o1oarHLJu22d+K7BDfjYTEp/roBCJ/j1Ne0Ec7LoNV3
lYOA1a+HjQMdYe/UxfdxOjmVZ4VOxPtfTz5FNQ72QFNms1vKGKHWwOWI0iS5zTyurwFhHf2X+Z1t
bthb90vkp7ea4e+rGVunpXBTu1ZLCU/ccGU7UF280juYlsbgMsLz5BaWgmjiLsdcxYcMidg2i7mT
1Wxo9AsAGIwcZmlndEgT6YZtShRkqHEpmOHJny3gl4O7BmKi6KJhETt7q6HLBio42ft6DgIxindw
k9gvcvxynXZX6RMZNVJDHuBaRxM6DAdd9ejjLN/WBS0RYUQ+Ww+jWwLIDxAVSAmILnIB8dn7xDwg
Zj5MzuidUYd7tf4DWddAwYxtT/MAvKuo3I9Wk16DaN3Rnf6IYeIaPWN4iUDOFMBAbZEFkzGk+ySl
i8nw2RKNCAvJTYUzkXeg7PrQMJrmWA8AAY12eWuact7HXWZfXEc+dEvu7Rgoj5vBBjdT0VyUghkS
w8GnYVrmAEj3szuCgNRLHR23Fj8ZxXJQseFcPENH/TtyAhRDHqaVXC6d1l7hUtvKOE/PJbdbV7rv
BivCwTUeBU8eMXPqOU5j7SZP9Id68l6sqLXvkmJC4+fOP4TTmDuHtjViH6c6IwS2j7Gb77qCXsQg
0AdI9tc2RdQKAA/yjP7UuebI6gjNF5grCoYaVAMgt3ylKBms1rnEilZ39ZUm5+cMfUQoKR12VQe/
lpZbrefpnVnCvMw9VkSza/exrsUXs5DbdFJkJFAPaBXAnw7UTLBikg5DRYtF+Wy90ySQuc8GkPwm
CW0jXTW2EZ27GQx+b7bFwSYEtBbqSFdr2vfNB0PYemf54l2IykVhHZ16rSz23tCJvbeovb0alKfV
oIw6tUWj62JmKpiLop/XnvwqwsKkDKzLdcUQ1JNrj3dZBLYKT1zVWkvSdltaG2u1NXwKVDFX+kcP
wAJVyX4up+8oqcmAyJvj0HvwvAyUloYGT6fX7mxMUNvPH+7MA+YSNJOX2BqfNM8tgpqTMrrbVUf7
+SFdnStj2p0H2EO7Tw1oXss6aEsSxzB+omu0u/sig9iZur0H5uFfVhpjzrd27fGbZDTwXGVdWgNz
x8bplHdICZG0V1WmB1isl7RfnVGeXIDeiepvyHQotp8fMuG/xar5iM2lCpK0eMQ8Dck1XuOKyeyy
fetINC34s5ajqmGWG4VnqxlMtO09Dr92aa/TMUHyb07PMUqBHQL6D62yxAnpWIBuwWSCYT34/dBu
06yq4YFRxDkefkbpfUvi6QwtlbEoMWxbwy4Pn38y6gXyy9gHEFZ+jNwtYLf150baK2K4WXsSL0xk
YximXhpEtKGihNn3Z1CRKb7gK/FZE5sP13T4X9X0hYATgIo6g0U7aS2SS4FTpuZKg47tjWsxuZrJ
O2sUG1M3m0HpQ6lRPPB0WZ3rpuC9UhYvYpoY4FLhQBrKexrXurzoLXO+AvdhQFUVqqxga6nW8YXQ
9gRyzCFmpuMyZf5emTHmihg3yrzrcLKFdsVK3gy6dYyXm4Yeihg0ewtUyT7CYfiR92V3kw/ySR96
StGlhqG4zsT9PXLCCSFrfBEcP8LVXmKQ/XTr/uhL0pnMRTw2dVVjT0CG6hlNvVuqNZVpia9Lg/DE
oSiA1ep1qEUE26AMyebG3HpAlSitsoyYLPOe7iWsyI7utaARZuh72ZMPlox8H1lbwAAgSq1fkOlN
FZjQtnQzTjbhMhqs8YRMgn7+YvrFu1Xb+VY47qEtjGfORSbWCJChZP0hIza4EWjtkV4vl4EwZ/lD
9iy+Bp0wwYhYGZWFf7sCJrP4+8JT/a5xoY+kKUSbqdX8UKaKfoztHX0btSs7Fm3IHnB4UnvaLrty
x4rDD6PHlQG3s538sbUAwbe4P1ZgyUa1jcWtpEwKAbrbcaHtI6OrA62frhuGXtuFnpsyJiKrMuVt
bLM752YPImj9zYVJCRbnuLHAmRGALgYsT4SLsTKdq4k5rDP3aKBxzO4FKNn1WYn06oiK85rqtgqm
EU1N+kMhasJ+Sf65cg+02xh9Yxvb9K22FYVvb1VMhhDsT4uGkM4wtUScud69owOJjglN271XE+et
xVr/svr8dybtyfGjp1VrLDPinDkiXZbGF9JvOPuGmYVOBg2s0ZgTe/tecS/2Y/XNSTwwpaITB1IU
yQYXG7nqkZecxwaR83vr99nGsupm0xYajXH92W5YI+uC4hoT6q63nesZ/XbgEsreGAXzk2GEFlh4
7z0FC7wvdAsMhc4tUS1rFPjnP44W5252bhr+Youv3A3ysCpcrPFAneM5yU/GRerSDlMNKWhRH/rO
ojbTPvScCy3Xi8eyeJx9ggdKh3dcKG6jwWbA1IOrS35wIJhhdL2YOUI8X1YIip0Ufu+zrXfHAmt9
+P9Nr5Ksy/kXTS+fLtX/3vTaf2+L93L+fZds/YLfOl6G+Idu+cgsXR8dFtFi/9PvEv/w6DOZhISQ
/20bhFj/q90l+BrHIVfeM0xT0EQmDuyfwWI2SSaucD3ST8g/4evF/6XdZfLTfxdX4uqGbjqeYdu8
Lpefs3bjfh/LAeIN/37PXEFR2/kRmPbdQKoJjFcaHt3i0finQc/qM9eXxVegunMPKF9GHiomviNB
BjvI2F1KsrpzsRpC6m1DJvjccJbofm1S7/BHN42yvWrHb1Abu5ulsWt69Q6t3MU6/u6N/4ukEeuP
+Sufv5Cr+yYnfkGuj/WZz/K7oDSXA4jU4oQHoXbftcWOTv76QQDU9Xz16pkVkH24C6fZ5Ejno8Q5
R8w/zxEdvM3gSrTEmEDT3j/LjnG8XlXzDU22c59QT855ZO9rQ6RBvwwu/Y7EO1tx650JP/HOoKHw
C8BJ3hlOPF5o8EBFN4FGDYzD/v7XdP/8a9KdtCxyXsmKtT33p5iZqlK9PbQwuvx6pLysG60NkSl9
Y2Ak92mKWAce7baNkWenhWWzWzOtMPzYemI21d70AyldZTFd+ik5GDWD/tTWk4dYAfQUy41Xm8ZB
oea5lW4Bsqx26EsmU1kc82jhzYwif9usMHkSEQMdgctHLfacOx00vjcDvOcDrAFx8tdltqn07/UQ
G2+9dFQAHL88EAiAiqZEMH8tXcdiouFX4CM1eVAuJqlhdcUSqXyqxxVjkJQisJXtnCaOe0y94vi1
Gxxnl3fS2H3+cUJBswE0Iq6TtPRO3kiXKl+IHrFq7ZhZzgtYL2bd5IFZ4DPo8M0EkWg9fcWIwI0z
0rJ/fmDT3v/9hfop92a9Hy3TsYmlIZkcS77104Xq7Y5zhSMr4m36YgcQF89TDYxdS4f84GkHXeU4
CjmOXUDTkC4q5XLSNZsDIV6LQzJP7yQ2uxvu2+q6mRWOtmHW73UMRJehY3wp0Wh56z2Qahqxd3mV
HksTss1MxwyHRGecsF8vOzdnbvWLX22N7Pl3p/zzV+O+tum8O8K2HHO9R3/3qNVjPXKwx0+/Cq0P
thWzeU5OcT2mTD+TxhAnwudcNCZuQSsjQk0TFxT6RmI5yAL7elvXWBZtO238sPIpGmDb7x3PfC3m
JLrWR2GdJ7PLz742n//+pRt/8dJd0/AcU+fSOCi1/vjSB73Km4Y0vi3RFoHWTA7nZJk/f5YYKPRO
dT8jbRGQ8zy6vrBz1uN68quUeNbqP72DLgu8jdpLJzPK/Wn17aZx6pUus+3YNv6+zwfqsDnv0drb
T7KPy3Pkm0Rlr5/RwGr2XVm/0PZ0ueTugy/uEm3wryoPD8fnZxOJ9r99FjuuQq0DmXbQVHs22rSh
Rcv1weOw4KDt218E3pt/9Y7Sz+F+Z0pD9tb6q/7uZuhKjuZmDThdgQcP+ykbTr113yEpAOTMH9T6
UH9+tlRVe2irbj6k6z3y7w/LwpoxS/RETZp6NEHZK9CFhtrYnkqOgrTusl+so391I/DEs+/hION1
i59uhFr1ljdnVkGgshVgTcegLEgSHuSEmmUw9CCP5beC9ixMv7VrZf/QtewXe5axrgE/PUhUB+a6
kHMP2D8v5hPQZIcszoJIvUhQusZfhZeRvVQik2Wd189+jEG+g55FwnJ6i3Zt+MXlM/4Yz7U+yzZj
AouQNI9Vyv7TAzETqTNlbb7N8lyc8GBbgdbl1SVl7IJNNTp5VfdBNlC2n30N2RsimMEa7z5r5Cmt
H6YymS4O+HiziYeTTpTSvCHUMLv84sH981tFyLvl6sJ1KH1AJf3xNitJ2vQgK3Ja0xR3uGa5tAXM
5YqeDPeIas6Ni2/ARrZ9ToqHtjKSq79/BZ/vxB8vFvcJP5o0AJ0S7ecF3dWY8CPoBnvYHgw7Th8w
aiHs0J8/jZSORHzVNat9QnVPs5OYqFU18ygEEg2vMM5ul5U0QtDlRfhez73X8cwzzgg5NFbAwUxI
ywJxHWTMe71rIaS6vn00BTE5Quyc2q9eXYYtm2iG8/O5oRfDDM8mq17MzF4Ady72tdki/0ynLgNC
wCM2OX33W4Dhb8m5f1FnmX++EC7FB/QIgx3Ow4P2xwuRQWar+mgGwymR6bmLubbT9eukc/Vry+0v
/pwMR6HyKzV0XTijJTfoOT0BJDhBOMqv3AFrB8bWAXLpEl/03rrKQOAc+z7Xt2ma+L/YiKmYf3rG
XN0y2IV1il3X/vn1LjNEr4nt8beCqW/0dO+MZnwmNUrxO/ivY+8gwMgqpOjDj7+/Z9YoyT/eMvxs
fiQeGvZLa63mf782OkVkS2mraiUE+XtLjoiryK9d24XY1njJPEw6HLO//6lrXvHPP9ag8CCY2OBG
1cVPl6gntrJKS3QfIyDMbQfIVnq7uE5dYBapwpTb6pxWwcbasx+CrZyB2ziokEgo89qkYYLYFVcZ
xvtg6qzDeh556DDxwMj7+xf6F3sHQlxeH6cJdmM0UH98f2gFxf1U8/4kq5tgrPFXJJDcTeU8SSsp
dpVI7rOp6O4k+FSCpvRVdjUwrWrkTKZTJWjrin6XE7ZWO012mVRb3KhsVcNGUf+gLyi+SM/7xfv7
F1cVaj/xzmwg3p+XosbwYuxnCIks4KLoqAd0cml+ARJHfopZJIfP3sIv3qo/VQwOEBv2Csy+iCT4
9I9vlXLlgoHBFpusoRmVGW+qUT2oqunOT4iI81zC3lyY24yZtl4eZ0CQiqvII6rcwp6wKb38lsbe
wwwoys/ogKk+Ae4SvYJVp+XXaHuF96eVWbvJokTHhCR+8Rw63PQ/35eOSfgdIgtb2Kwe7k+Pg+Ty
9H6beHRgqBtnz75rJ2ye2Hl3apHs914C2DxJ9rmVmpdBy4LZ1uT9sMNY1UGNxabV2yGj2zK0BWYh
RwNsyyyIwL46IUNujrBHCoeGbrHsGAPc1r0l6dPhaR+9oURmBHJm4RgrBn9nVYZ/oa4+Ei3CDMHW
vgvQ4QARQs2hYblU2Snz+3smT959hxeItRBDkIfkuDxWzPMyIxXHLgIf3kM7Rq8U9dtleG6hK+P2
6U9KoAt0EGPu2Thwn0myT9LuZKjXwYl4xZVthnCsUMvWi7VtiIcbbdRrOe7fzh+fgN2ZG6tOvne1
xTwCfE9JzR3osduE9J1+OACB9q4sb3KCSjp/Dn1fO41MB8vmyYu67uGOo1wdViORBTz1/Xbscifw
YljdkHSOlolW1ONkDvjvPdaJLaTccJimOiAQo+yQ2CNJmyUMqm50XjEHAPruufukC1sGC1DOj22z
eDrZi3E7acjGoC9cRsuSd24ExT+2rC7QzO7F0gEoqhkda9Zqu2Rilg7osJJI01MDHLcRIYjXbIwb
nQFrqULRKtVd54zALQ27BmITKXxWuLWJFlRhKQcC82ogqMAbODUy5Ud5+iKL+WNKpgHWAx1nrZQj
l5ZV1n1vZytsJyAHUyZKXBTLlZeUGHMnEqzWjMCsOZkmY9o8I1ya0SWK9oh+ZIW3ttS+ZuN0jnqo
irGRzxevQordzB9daaaBZsCfzHOGi1gOlZNsC053m77I0kBJ9IR9+d5HFG6zBvarLlQ4mVFy7Kb0
Rnk6HvaMypyakGYLZc2mazvAM+q4tLq9y9BvY95PTin2Eag+r1mC2LrT/G/KaYobMkgLLKZ1Bu85
U4H0SjLQzas2Nq5UlHmbxLe++7l3X6xYjjwrT+rkwQDcjMBLYUcZl9jnG/TldGf29BfjoflI0NUL
0gOvFv27I7AwpGbGdCJLsl08cYsXuf3SxIxuWhUlCA2RfHDvHVerQQaWCehHoJei2wn43kj8xXpY
7Q4CDmxs4wdILI7yRVl/jSXvvc+TvDFzRpCl56w5DH62w0qjERjG8JPJc2grvg1ScaCikwYWaSq/
FnNz8GPZM7cvzL1QEHoIkIPhY+gkYWQLasphASmwkI1Wdum2abM1wA4ZUaruxjY9dR3riT8bRahC
0SXmoen6fbMYy752swfwkHqYJIUV5DSzaVNpGbEKaiqObTb1wWx6A34TDJtQoKsgT6w0jEdoqehU
qm2Hy2Uxxm+FS4gl/lKZQAHj8I8xA0VExp2G7vo5V7h3XQfbJnVeccViPwe5jlG+kDUakBHpUDtA
gHWMmDhE/cEqoQV7UjMYvZtkP5HaQSDU+JjYX6Pep13tfKNXaGxR1T1C00IrJfAlZWggD16Gn5dh
OPh2rkxUtQ8ZC8weWAVkt+VNN0AnWrL8cPjVTBJvQuHbU1DQZ5Yt+fCgCaKQYvMxKefklMkeVjma
iq41MpJXjlaVRGepoeanlYNegEDfUSfHxbRlHaLUxzSgR8nqjPvm04GoiyIOuhL1g1Petn52pdL8
0ayOOGjeCiti2D64uK2m1c2g6/Tk0Qj7eItT8OeSI28o/RGKe0vSRG/nz0jASZGordeWiB0eNMFx
YzijLUwPVdV/7deVouLxXOL+mE0Mw7RpzAKqEBGSXfo+13iQ8cips907X0SHACEZly9J8iORGaGb
GY7ppsMbkRHVeEtL/pb4UHTxOgJ2iG/axp20N89vDl5V27dOrZqtzNlASOCbz20C99bEpMjhftr0
grhAM0/vO0M/RyWBtE4rXslUdAl71FkHyamZEtqSrshe9ZFoJjm+5X3n3NU5XiQLyCdTd3tDBAGB
kB4zwXHQXxZzBqFDut/GxgLKQI683vxec5JoLxP6LWCKH/Qe4L6n518KEEKgkIbHJrlJHqlGvxeu
191NnTj3EWlWIgW9NmDaNRXpclW7cDvleGvjAsF1VbZMyekBcaLwsThVrokRF3V+PNmAaODxB52d
vwzijrg6rLgIqWymfGPidse2AtiralwHfjLhgvOo3ET2ACzS2WK9HTYyysywUPHXxGpXQkSh9pX7
RWiYmBKiE4RzLtRCFpFptlddJaIwljdAkG9sJzPpCubfbGw1d/T3aCpqDkmU6TtMUgxfytywo0OI
Ubp4S2LsIpaZEgGnIP7LdmeJ+Jqt8kgqBvl5drwVY/yaGC36jMoaic9IboSNvIkorDMCpHeOKyJQ
ivzhZhqv8hYsLimm1yxTxT3OMIpVXhe5QFvDJNetIOnFix45bB9reuL8M5d5vhWQ+GIfssk4ZCkD
59YetwSu4h6BXgU5jZq3GuxDWdfpkY7hxchFsXNInAsyzTkTflXtjZYe6lK5e8ZNX8u2cDc+9dpk
JcwyU5fZYCVf+rnRti16GYhO+btR6TemseYIktGcCFwbbfle2vNw7CvM/3mzkK/BhKvu0cDXIYO0
EfClIo+3IMLCXlLiRXR3h6Ozu4mTKuE2n8293aCpsR3z66zaZTMCc9hCtXcPJq1iHmTzSRTDcLB5
lM5pXvkbd71H9dkkvKZ6N9fxLySnokO2kM+DFTJ59dC65R29X+9+nTwvRrRynQGeTJhI/fVV5koU
d5pKQss616lpvbHj5WE5SMqIBqCji2rJdjjEUAoGPeZV9KV8LZ0+EATjVQz6YMfpwz09jrIoP9qh
eig5zWx0D7Nurly6zA1yq/iqqvNXDKkPWaaPm6rax/GOcgS1+aHFTCtM+T21zYPINawFT5Mu4l1i
HeZ6ZnmbPcxJvh0W+ClQ87JOmOI2TaOgX2WNQ8bYsKFNjOORZZ6IXUeHxTXIiuUOhnTsRveGjmsE
6yLZL/2BaLHVqOcnt2aTPZaS+78xyiEsxbjvOwyuxDDd+AkZDMow54PZ2vDhjfhrbzkGnqTiACf3
psz1FqNFRPDN9EWOSJecrr5Y8fg2tMqgt5Qf47ZRwVBRm7YIk6aBa9r1405PHerOPiia5UXZ82HE
Eo4buv+h7OXDl4lLiaqdMAKQr/geEeOzn7IxCycbs0ennFBZ422pafj8axwatXtD7AaK6DF5aJV+
8Op8i2oSd4UAEaU1vvXCKfHRhLGTqQkOgOXEwaw7e8ge0s3fCgwJW5zC5UZbrbmTuS90V13cLnpD
oufuc9O4ZjEt9xnT1E0tYpNzUX87qCIOu9YBMxZ795lXPUE8ao4ldQcgtNtRLli1BUPg1itPer1Q
J22alkJ7rNMDi6wWVhnSRjBiw25O9TGYq1uSd/yjRBsbLLaIQKpRfcIBkIYVAGzuH7Sp3HakwxJH
IkxGa8iLLKm9gVLSbyrj4KhCp8pc8jM++QgbN6scXUgs9MUPxXl9yguejuRQNdeyy4cgESQ7c4Su
HqBk7CvG/e0tTV9z06daHM4E845rOK/eFoGrLY+jbX+AZr2xJOn1RntqenWMrAYV5YhQRrDMG13/
A4ejo8vvHau13l2XmeBYQz1oEsqUt8WmMvVzZowHTiW3tkf6X/MoJCoIh+TzvEv3JYZaR0LgKIwv
9MTWCu3dN2z131yd13KkSrRtv4gIXJLwWt6oVFLJ64VotdR4k7gEvv4MtO+NE3FeKlrapqUqSJaZ
c8xV9uoM8nHKqH2G8mgDLVn3XU0F7xg3WCwXx2ObATt3Q+DHDDh5vq9xA+wDUJyQnrNjWHqPVDrJ
o6KuwspvnUg5e6MpIXM1I3iI/BJyNyg4dAiTNZjPQ2GdyiClX4NqTUFf7XXcfmLsRP7QT5JIwgoo
ofesxSknkA8OoVfgPE+N57bU57AVXFUEIa6mcEZ6zU9aVXN0DLinBzve6B5lvy9Cfl6yxZIm3HmT
fYtti/yPvVkmD7lrW6gQiKbrzO8Y5lLVWtEm831IbGSmHwCGbVAx9zyjP1i2LhqYipBiEb9obKsg
fFduVJPYC0qIrPkfMxNfpokuDVm4syKicITThYAaUTKdT4nTN1BbVtqPhUhgySXDdnZ9mG7lW56F
L9wZqN488yOR/pfbiw3Ij3eXdxb+0QaXfLvOwvTFi8J7DVUDDeNDS+nP/BtfdenqPQj9KHqjt5wa
9dnP00dS149d56HCauCMdK6CQxx1Gxqj5JiBbZyTGeKY+1Zk9gWNKoGfCI84SEW0dZ2TbBQ8rVCq
1exaR8ukAa4Ruhbm4rS0CFu07GuSSB5+uREz3EwAWiqIB02JyKKwMeBVZOoZNgYFaB1MK4zXduFZ
7ZK5iY79YD6HJa5ZSwdrL0IQaNrxP4i9SEir+XWygwEFbbr37eBWO9D9kYWt/Li+w7frn3jm7hC9
2Pfg5+nQjQgyNkUfptK1OQSYser8j2qND2smZb3o3J+URI/C4drhnAsrOPVIyaXB+8rz+n6SisIX
ORxDRlqPkFYANxLMUIKu+kWjDskSQseTLe32QAv+hAn6COqjWnuxGa0QYCFWipJxbeao9cqZQqdo
SbRKEhIxuz/JcOHR7Q2axOEwjI41si87tRgDEXyIrjk4lY1xlzXlhqDWT/TPCmm1l27xnWGCyzqQ
Gi0mK9e7qQIWHVmAoj4ErvS3dJ28eZkG/3QO45alXBTvqqmT61laQE/L5OYTFYCIWj7BKQBzm7B9
wKbAKdmSlyY4ZApA/6swIyLEdZt4DxQg2i2jGIS95LkKUAt+79ZrNWXGhlPTpFMCNTDLldMn/n5K
iwICbsaNFw6PGfEGBzvLYHqUCWQH3MSr1p9JrxT0tHmJDrYOl5m5MTy4wyEWBJcSlDmfw2Mi3fbk
DCGrkmErHR6PceBjfYex3w7uyWC8zL44+VR29xM2VEtuaF577XKZxm/NiFmUih+Zrc9L4GLSFrn8
AUC7NW4zU919HYLRUEw1kFEiLXdAmnlYYLqgBpmxRIaNef+YVcMpXqTOqquOeuo3mZjIY/as/Gwq
4luymsvIKCMSOlInPKAo+vdLQY09ouN82oWpjeV2jN0PN2ULPJNwT/rSq2IEjwiSJw1QJ8jd+cW1
uFC8CA8dNdyhM0m46Ie83+HLlKcQ4rokB/no9PqS9e3fUTto2xCcNqOFEbi3sVUk7YML3i0ypLUD
mJ3h9rPfkoysCLIjnU2vjWnrffsNjAel3XhH8JtBt5F2RyRSu8mQ8R0rRaJc8OubblJvfBHdfMyj
KPTKTYgEHfHA1yQ4W0ukv+swTYpt25abYJA83EbIVD3+hlVmHNUyQ4LzeomLgnmGD3VFMGXRDVyB
dLjLUf4PrnFb0CyKk/2Ua5R3+dJ2Bs13EDHsI9b7E6rRfsCyQ7/rfZctmgVd8mv1afSo0ug1h4G4
NlHK4Y/lQVVAn9u2Y/9phD0HkXWcvGk/jwbHQPgaE+rVVzmaW3lml/VFTYMjpM5ea2JTuyLn0wF0
aDjxm2+xmYyFutOfLJRpfwV2rZjsOEi38Sr28JrkCnf0yCElgwrrv/SJVK2/mBkcow5NMvvxcYPO
hIeogbESRCJEFzCIa0fwhoS63yWCDQEQOeo9DsXJhlUUVozJ0TzQ6NX94oVETpNnLwvdCerxcCdq
AD1q6R0IatnYSb2zoCXj4p1PoyfaNWJGZrxza+8UPUdgyn1pcWDFY21sSRei8A1nHzX4pnCY/uXC
KA4mGaboJyv8oaQizhHXfiYatZn7cWWC2pGlhWsUe0BieyXb0x7cp0nBNw4z7KL4X+e5b8xH4OXY
n4FNlIsbkIHlDNw+g2WsWY4uxJbiO4+Gve8xuJN60mtE08DbNeNQPD9V7/5wpipGiXxoqHXsq0nH
mk+k9zhE16wL9QoJ8bGE4xZyeQQBWYHF3LsUjuJmJ/wmcdsey3DYq9i9JWX4Y0watXheypWAGdcY
sIIWEG45of/PI6ock7lF7iCxbRYFet7IaBt3TLuWz0O5PXtS6ZG91t+0pfABWOoZCBW8/sCNzsOU
kxYrlmk6fJkJRyqW6XTDCJuE8d+ggsS4euMlsSVDpLwotinKcN2XAPY6YyavhQJGT5KYD4cLs9Pt
sTIYTwKTIj2MMY8R3MZy3qipuiHAro9j8tGUcUyOarv1OgX6qQg5IHTMSTKdisx4C7I3Tz33E2qn
fHYfpaUZspiruRLoN/X4hsCnXIfNVB0rZWya0TkmTs53ouadnjJdewNZpp1qXhRaY8TRVOtxd5lD
48uBPLEiq2Q7d8SlmjoFttFimk8i2WCnrg65hDvSxtClWGcrB8gQ3VgtdHuSeL45FoadLDMOPNtk
foJsNxjeApdME6gJQRShrCUGCL+PeSy6gKYyCPe5iWfKdtEz+GF6YR0DBCHmnoKKiOeve3Oa+NsW
JHRABhNcHQ745FxsxKjhfk0970p8bxRAFUNvDV7tmKfziyPwzdg5H3/ozPe490A8VkR9awD1PuxR
MLPkNBQhBk8N2EpIFAtYt/6W0xQfcPDsZAjrAc0UePyVNSjks6aCiqBcQuswMlHU4jG3BoQzuMHn
ckhAFc7t3hr6O8/+gIlqridr7sCgzu4uL+drVy4TycD421ErkMEDA6+oSODroRvUw1IwqTKAtAmX
sVDDu3kJwbOvBDGDdGVMBcyAS6Ue+zW1zNlosms3wwWNAbLit7FZ8EO7dVJ8K7SlN4NUW7oEYqLD
nNa7KA2WSOxGs5bbnEqBbBtgdrk7vDDL0quwERP2d0uuAH//NWL+KlV2j4bL+q2yazqJAvgy3BdA
S1duReqkifE616+vO3/v4avbuq0VrJOvqZi/Kz6BtbKmaaUI7drg9gxWLng3e9b7Ss/POBwYBw3d
0Q1tscoxQGzsKMRGaae0cPQFXRcCCzD/kHSDpDYAgax7rAEgyE5lyQO4tlLicEu2Eci3V2M93KJ6
2pnaqg5DNvq4tYKaCayFAT3Gyei2+R78LsxvPef71OvitcHGfaE3XhhbVHtp6i+yHKN9Es8nx+aa
moBJr6EiGFsIit80VpzWLvaFPDX2aTB+s6YunqYIBXHMs6qt8VMigoKllQn71WPqi1Bfdzm+9wwh
OdNc/whO6dZDWOGgyk+I8p9EJ//yEGGSMMTTWdrRN/i7l8H3xTGxjRPKQJTwfcFW6cfzQSwG1Zvr
UxfH4WvbpN+tYXw6E/plIwwrcmDPE+Eh+4hfgzcS1ZPbiXkX+8hheM4pjmZa7yWmZlMJEK+hxaAL
fMJ6rnekQGSbPiqzXUXEohjcglTFeD2CR90iAPmDpZimMrrgEyQPu0/WYVK5z6BhuX+n4h7b3CHx
4U9o9+bRixBEv8qG7nlOh10MK+bEqbY3kvhfpGEAq2WHXtIGLpmNbDzan8awLm0YqR2hCi+J6pYE
8ru65APKbcJS4cKCVZ+/8+leNgXglhxkx1xYA0E/BSjr+o0biXog/4mWhm20FXVBxIMvRnaIH3XR
5OxygQ13kKwsmmDy8D27L9DiqDJLTiQe1R3ZXWVQ/sxt2q3D3vuemEaEdboMQ53L3GcPtdNg6Inh
6c4YWqyUoWPjMO7rKnFHTOjObKLgzh3KYGMpfvRyfBs6xQKxizHI9OjDCm6VtdO3O3OQkHC679yo
X4uwPmRBGj17Y3RyrqZ9HINvqcgvH8NnRjtPLPyrXaitW9i7733IyVzzHjBtPE1ct4LPi1hywphL
E3OEdu7N8VNKchA8ywBhGIQbyLpBLvjJxz8li2KrMbEjG0Dq+26fWNNfd4Je4zG7h5792tni3kbw
fmKRccS0NwOWQuiYpYdRphG5vAVe6qVUJcd8VXiEHgxFe81i/Q+PKRQYIpk2oe5uwtnmBlxXgtve
uob720MYQ/Doc+yTfz7xusYE6m/mCROQ9mmZZNpiAOFULMYMd94SlsqqtFlXRROBHzG3o8eo04+v
gadANfuKBFpL7yw3N0gTaN2NSv2n2msYtAR6G8sGG7SV55skVMFqwJ2/0ZFDQGpnkzxareqY5yU+
GXMrivaNTK02/mwtQ+/dpKP+g+S7S5MYbFhYPIGlmTcu4661ptezxixce6J+dTIJ6dfDP5YvnlRl
AIjKvuwG4Ipbc9jg2AFA1Y97WkUgMqpQR5WyzEf5xPWJQ1iAw9+GzK4oaJqH0m7LbefA9G684o2J
q7u3JVbAUshsa9GAr8PqO2dmfGgZGq80DdrKrrHOdCxZIEzasJx3KfSgVWcMV+kRqzFJhpcFomfa
BpPLv7T/SEo6oq8bHrgB5QqHm2IYMrwLzZk/SEOAZE+/vZntgcAFvmrr4swsiFIRanculyCiiG0p
a7kjXoZzXbCnyonWWNkatiA2LbiCDtzVLIvYVfvx1lLmsHZ898SH/ndq8yNKbowQKa1QD0kqSoni
cLDTAE1fAbLp1p1GepGXwLkstfYLwfapdf9p14Y5mCv+K+9gE1rdj7rZNjFTq3QztbSzPT3tyj4V
WsMZGTT/GR5ul/5BuIYkb7FlgdNOO0WCTBQ2zC6mGLZrevIthlnSya4cB5sM5MXahNHAe8dV2SIN
wLvlMQogGp45cBTsG2G8uW33VzBtZkgQwNLpjfeItqTw/dfeCK9+GfZooEzsqGQIIYOkorIDa6tG
2AN53bMvClA7VLK7i3ncQqypDvSV56R07xkmTquACn/Nezp7dbpJpv7vyDa5ZIalp2+r4xRpbBoH
PIks3GhtGwyu7LIvdh5pPGQAK9Ss3qu5fw1T5+w3yb80sN/khB+wt6tXL1D6qKrMWhuq3OjRKjZq
Fk86JFBRxlj/RCLXqoqP5mAEGDG5hHp5RLh9GV3AQLZnnrjpknU3pNwuVQ5/MG3fGEE/Oo19HZmN
EyMIiy0aNyGH8dokaXOlRuoEcpUAaU3B3m81W8LqryfSE4IAbnUp71LUPQyegKT73dNA4VlCWEWH
kQVbBh8ff0hBIH1rhHOQFQS51kuehpk+J1WIPUf9SRpgRilpQBhMA0LgiOtCjGA/srrzVoj86ZvA
AfGnzN3E8fwuJmivMTjOoaQZF9FAvHfwrQZyEa32rWlDa5sn7nvNKbK1O86kUIVXFdoYAYmJsh7z
HCjQQCOeWqSm5sOBupist7ewLWpSZP419P7rWT2bxYx0MC1xySkEfb64M2HdWIHxjkzuVA/kqZPZ
Em/KlgE7QXiUn8X4OFXtxSb055D1jOoIbLuQ2b4a1DMBDz1hVhD0IDH/LXg71xXj9Mx9ZMjlncII
rOYUtdEK9xt2qilmZDOvMr//6SaNlCENbnbK1MzJi6PVDxkyi24/R9zh2iieUrv5IbbB3LAh2GLi
hTvA0KFtFxZbxuWG0ZJHWHEIQHPso1EQZl2kPKLBqAbz/CinBSkGvW1r6z8is4stAQ9nKwefEmTU
p9WUfsDDX5D+MO74rHZGCN2t8mEAEYlOaxMBNQ1JomDGKp2GfFm7QTQwNU+WeVNZ/inKBoNV+dIW
2YauA0fmiEMf5fQ6IKVm6yfUHmBRqPvZSa16UDNHePKvxOwSdwNGkwclKX8p7QBcRaB0/nDEB5M8
A+AA9gX8RJWPYcvKCTf1H4+UVlanCNSEaNaCZN5tWZGToe35rx1/D6w6DhlrzqhwyT6pn1KPEKsU
mUdBIxDSARjWrQkJimbWS6UBlasZWRf6Jlba+igmnhq9kXxnpT2smCrwWMgShoNT/kDaWD3SAXny
IsriAR0cqh5If24zregB9jGh7UFsqm3feYfZZFcyUXDhSH5Pa0i7NnOrwM2Zv0lZbnPnWCr52Vv0
Z401/xFyV4TNXz9gUlVbQEHbDCSUHscNXSeo25R5NvErL1EzmbuMxaEaAnBoHSiORfPqGsV9RlwZ
2OSntGWfHzB0gJGYXQTjkoOLea1wE9qF2sl3FVvb1KkRQzX71FkgwANEkpaABIO/ry6jswtzMnOZ
r4lWvQ6J12xjg8eZuc5mHhBCpgBQBnlq62+4KJuKCovdhQDUyxaRtBgIoJM4jn3OgKE2iZZBRJJl
QFMhNBI9z0mzSYYBJQeG7wwZ/64Km0dvyUVlIr0zkOHzJl+B+jGa7ZnatdWfqUsttj6cY1DuX3pv
ME48g7NNgznGYpA2MPlu2sK5TAb3GbbK1zr30fX7z3byt82sm6UrUP7VkrCEHTmuRiB/vfyJ4xAH
oaffO+J8+a1yiGvK3Xll+udWEBa8GaRzqycDYCsEhLxs3wezf5l1igziFX1pVQQ0EQN+G2Nnznmy
rdoSfkVNO9wTMREyM3PYHjW+e8iDiRoHLESiWglBc/K2SWDScfafhVPjnWQ7s1Jd9xVp5EjIwrhc
v+XASKjppHs/LxnNbQqeQp8oxIlctjuxjfPkNUvNP1GwAIcM60dnJst5bY9rkB//OqOGeJEiiHOD
kkOMx2k6TeFOjtX7ZKU/JkGRjexcQpVKNIp5849ZjzfkN2Wmp2yk/nN9nuMBoQ6Vj0hhDkoGLGw/
V2ZfLrSwR9cadt6QJttesT7Icm5H4YbbwXqZfX/jKac/e3W+B1PA1IskP5xbSPB6OnW70AS3NfaP
GU7de0bI1rRtQ/ghkeE+JRPnT1LBgBX9a5/C5ckoH9gbPNfZbKBBQiENE2rLPIaJLeVF7EkYv+mH
I8lH8b3sU45IShImeswYXk0fJy3nFvFzkmOzwCjbQjNYl8Jq+H8wVqjYxFNs5dm6tvND4yR/Rfnw
U6He7FOlNp1ACtc76dsAf/8BhmgzkDrfWSMoFJluhkC9NTOYB8bb+cbwCvSECAls3KZU7RiSaaOW
W+RfndTvVoZpCpT1QzQwpScpfJ+p4WlU2tqMzjBs0BG1q9Jo+RzbR3Osd1OxHGBGlm/8qv8JA8n+
EUHPsfWdvZm0nJBIyTb2NH0Es3k2c3nn88NcxqSwoUzKj96x630PLdsEq2dBxK9ccUZl9KVmd+H2
VpAWZ+c+Khx/qwfpQwanrh+a4mZPMIK76S+4LyI+Zz64gaHk6EO346m8k9Tw6zGGgKLrEEKmF0AU
7g3gBeb4ZcXhsvGY/mjTg++EvHLNWG3Hc5P4Cpv6CrvLlrTt4WEaAHo03dYB77jChfHX6tSrmX8l
HhHjDuxPTrwJCYPumN+wlyoqNHYpkoHKQjpFtm+ybPAYxCVnS4b5HkcOMmyF5VfwoaaiKpcFukd0
VH2MANYZVpedWtOfH0qvNB8GJyZH0iIU3Y/vSDcon0YxP/eFyFmBmS6qTU0OXWMcrQBvQqzTqxWI
lkkwCp0oZc0DnOCkGia2Y+hc+1g/ZWa6d8rZ+DBj4mLyeD+LuSaGOGPThdspFLGCeNPcJTbP7wGW
gk+gGIa/GlkeTc2usaj0GhUzGXd2hQJhYTN/Yq6LsliAgxh9QUBYMyh4GfB3Rl1419F1IFBajxYx
pls3miIW7ap9rfhgsR22dzPx3uiVs8e2Iua5EGeTtfI5DloIC2ZK/Tq/GYqRGdQdMGwTEq3QYy4b
jvOPpCwfU+Mphow0dDH1us9U10+ckwmDlhNfXspZE8iTIMHIhLjlY0o8MGJnAke91TBFzXGWbY1o
biadVoBxEIJYDd8dr6OcPkkluow2hsUe9nirA3Xns8pf6yg9don91RAtWDehffB8A9gyE1aHMNo1
FqY/wsQmJxG2rZWObj1D4cbQWy585IDlnZoxbnOAxmc3+zsMHPBK5leJT4czOCWIyp66DYyYxn5A
+RluGRAeZyeL1811pCQ+wYkgcLUegLn4/hWrwTJzJVA1Fcw4Bb9hykmqw6tlpOjAld8xB4k31Zz3
l3LsLii90bu4xaqUoHRgTSC4x6UP/rLNhgugz+zaz+ogtHzs+pqqLwPebDYwIbv52hiNeU6mol9J
JvLUleGpgI4OoYK9eq22DmMvBgqAu1A7Bk9p+DnCwj8Vh6JpjjB0nlUX3BweSasKquTOZ+3R9PNB
zRFqAeJ5Sqc413Z3tNBfTel09d1hF4bttMeTR9Cqwdysy8RbwfAf4HmF5s7Is4MKlrUDzz7ACtui
TpwXy1aoVGQZ/yMGxfX6d8aWBYlv5FbpkVJt0MU/vURpm0SxrWx0JyuXJJ9V2amHZlT2wTKSXSlR
k4JxQZdCabUpXDq+mBltbYiIfRnC5ECEf8d5PvVTET8Q1w0xD0fwoZ/2knf2x2+sGxRSsLBze7NY
+t56pwMo7drO6fdLh2f8eiyQisM4Ms42nJmNWUV81Bnu0LoIzQdXeu2lNuO9bmvroV9e/vu+Ix9q
2U/nxgHfyvskWDrX/V1apYdohtxcqDF+EiqI4ZUYeE49G0y+hEZABRVbK2kX1X1d0fpY8RTsxPKl
HMHgGAPTPw4gw+ZWmzhVg+zCue3c/750JAbzC0SMvVkE3dX9S6lDyt4obq9jkoxoBZ36hga9djVe
idGPzqQFzq9Y0f5Udhne/36VI94DVR896o7s78UWk4X6ygPcvU+YlTz7us44t3tvQR6Dh3Wj8piK
i126AUVtI54A41VPPQzf5Yuo5tFcqOw+I9mixFd6IwnQupl1fnYjwr9MK86PYVsRO1i07r5En4FY
VYwPzVPRsA3VCaDnTlJZT3H5wRj8edCkVvR1GOx6Y0nU8VxYQhz/R577jLd/Xe7I1YhpFxMYK1WP
53bZaf6+ZHpiuwkn65gCBfl1ZJrabe6m5eX3y9+XoncvpiT/lQuJ2WAKdqYQAchJvMyrX/OYUuSi
1DL8SxRH82h/eJ7IHvswaB4F0Mx9qrF92R+TbV5nAqpr9PzvhP0YnFeqP+k4S94Tk8rR7wZ0Gm38
MFE5bvm9250ndH4WpHCjN62/dOlm97+RQK3VfPXLVxJM/mb04Am5s6ZrlvFrwV7hPFR+iJzc9x7R
ay//5PdFta17zvMe9H/3baJie56gJFJSe86rypNy07H6e8hr3e691nwhGSonHwK5He6iaucyFFiG
Fq+VH6Exw0QHnGYgR6rZ6nkOriUDhSvTA1ITwN9XwRWzXLelCSKHQZnOGXeXc4Yh6OB867/92GGE
LBhcSFs9J1Nc3Vuyqe5bchLKoA/ORXPsWmhj3RRDUGI5evt9aUlPKseaGbWZd7eFT9jYfrItwo5s
mtRwP4j+wAk4fWISNAADWf/v2xn1nUQxJgzzsbFy+yGZGEYFI/EDA4rozRxwT6HPAu2oXC4YjBhr
MkyaF7+S5drIRPdaZzHiBWg1PIpJ8pXRnSqL7D0ITz5OsqNZqfw1rcHmDhhnbsacnDEJkhxVGCxU
5Fgfc0/vVEBOkiFDuYt7Z2RFWFM9siTlmYCUBk0ooTNx+2aJMvjHnLbRGJi0WfAIsORwXsqCFeah
mTGRp68ElP4wrHA3gdsSpWmVBkoC7jTqLfHE8IQgvf5JEv51rerxvyRsAzmQWlFKk7K0vDiZixl9
yjE9pBCDxvDNiH37iS4/frFHH5u3GV6ryip3BI8N29zHvax14xwBn8ex/nYVWdr+MPZb2XYFbKvu
r0mC8j5rqQ7BDDj23dQ/FwSgLR4VSnnZqR3IRPikWqR3pPTuIaI8tDxRH7LRc/b8/9qD2+v+CWXg
yojtXe7+/3C8/83KKyv9DctIHbwW9L8E1v2FNwtdKWfrrXBSi9SrsaU4d6KHnAki2/E/Gv3MtxmA
5QZNnj95yBL3nmUOexyxkPOWc9iWPjG1uMZWjZm7uxLz99ZIovuoGcQNt2f0gIL/Z0S8cq/jLthG
QbwzEPCdZcsJbQaDRz8h91Sqxd6Y6N+ScUDxWoGc/D0c9HIqzJoPkdX7zkKRI0wG7LgzmkcpCOEd
wPicwAWgL02bV7skh4CQUjaZVZK8h2ac7FSs9B6kffIuE/9D5FWxE61N+1ZP7Tkq6vbsLH+KVbIL
8QQ8RLT77KrrDynjbo/c3t0FEu1hO0ERyYBobvoOEv7E+uv2++JI981AHXv+/QofEbdzFG9Sjr7/
/gVcDCRCGn/b0GGTylP73oAR1cn26oZ5e/US6Hhh5v7UCt5YUf0t6rhnbZ0kL108LgyE4QaffVzZ
/CdnAwv+xm/SkeqAwZCuTefLBKWDlsn6FhEC+jLJELErd3xws3q+HyY2M2ZQfYoYrD4A1GELpOsf
KSsg4wYWir9w3zW0NSpdSYIKXrD40tQhE3aWdruW5zuzXOe+NgfzUi4vdsasCp4cf3TB0e2w6MEY
Wr4MCiKq2Wt6iDLwvQ9zHbPSLvPTIBbTlaxvmNJSNDgq3BsO3W3ZgEv7pXaMODGebITQK98JWL8t
puRhspPz778y9DK/SzxUKlwOlffG7PSt8u32q/Kr58o6pywBLp7Tx0+Oq6yDI6FgBTL0iOmoWOUL
pjq/pxyaCfQUzS6o0THX8Y2o1PzgIKc5JE2w4BocIqvaBx0Ty8agXHeMTXR7998f9TjsMmt08ETG
6M/6zHot5GQd5rhdwvqoya3QMrYlKGS0gMJ6zQ2fk5ZzM3MosUoz2wetvLGYgHlfsjssC8alLUku
DPZZHSci3VLveU8TYxpQfPMlCJt6z3lNTIad9Q9iTE/a5IkwdBqevIC6Xxnx1jE/zLTp7x86box7
j2fOhvymr7Szjb0xt+Na+X5/F2s8c0KYMwui/iiD8RXUbnnIcgzWlp2/IAgxtPGQGpO7KstpZhTb
o/aj4dw6JTbtgNvvoe+tV6MVzHdh1nLR9Uhk2iVNm5W+tiiJK8CWLublbew55hk1vHnOWXe0llvc
D8ZYrNKZyiRLmyMg5mRFKIS1r6Ie4unyYhvleYiTcZ9yxLDcCdvdNKTvVt7wlEMLx/SWuT/1o3Uu
awbrJrtKgiq3OdanNUfTT4OzZj/r5JqKjAeIENfZUWyfbeNcD+T/teShbBsTdboNkeRx8su9Y+oL
9eq4dzyIiWiTLxkoyBxrbuCgztVgEV+arDtoZPEfeSQ06QUSHR5rXjmiRdRJF26xgNcXPAImDPha
HAhbae/VoGvWOlP2HOtllJZb4r7s0dkaxvhWMhr5Kl37vz8s3zEqhqBJhFUDYx8EejSAB9RdwXMe
j7ce+xlidbSS3axz4Cg48+TgRyt4bdCCPX4HlYVPiOR30zuhavV7nZRkYtFNr726nt5H1zySE+8S
NYcSXZW+vjSpfOsjRgN0AeOF+nbcz+QprlKVAYqwlpu4y8XTCF3tybVOrmiNW9bKVxfbGB2kfHLg
VzKwYRdRgLB7wKb3AfLvVCRD9Nx5dnetO3xwXIVPvy+4VR41lN0zvCYffWGEIPv/FI+/FeTv95BM
SgQHP2qw6kfcnLgRk6wglsg/EBiT7bpGdztnpG/1RPIaL8riwOJd5iES3iWdJZ1dbAOd8JYGYOC4
uM/M7su2QK4GC7Lg9yWc2LMTW0v4u6Ov49R4u9SlCQomJR4MCDzboLLPliXjczPJ4RB5abMumeux
Xyq6w7QcWRYZK6AjVwIDwyk2uzvdD/Qh7NHu4yi2LgEanRBuzGc6t4e44WPZsnNpD3lbTpsEAfqn
sqwjUXnBS9Gm87Hsk69SVBc75SlsDoN1tSHlOXHMACPtpns8sMF+IqNvNZa2uc09MmpDP+EJKAkI
/K0sayMerynQA242zV9MKDmKd7N9APLQ3fsabHJkUQkWyI6Oncmo1e6njkYIk8/U1JRgCwwp4/ob
rNg9FAbK2bYyq0vXqOoilNqZrppOv19ZWX+CGptdJvXEiEY+ADIOHw1pPI2It+0kgMRrzSwSRWo9
NIQ0bIOs9zZq+fL3e8HAI4MsDkzJ08Lbymtlnfu044+0K39qeyr3Lgutu9+XyiOJXvMTxLGv7tru
asSK4g41xnnqOwvVk7DQsvrjOahZwCrYWRs/7J0jmiGu/Tocge31U/nG28M+vJo+AYEL7tK8PIaD
ZhnqsUzWsNQ3/E0CEWwnn1NP31VM9D5pfGz0FAOzFcK8V4C/oktiZqkmbC6OwYKzAm118kGe5QPh
YyViTbPYd5b2D43ttU81CMYVNld7Q34F9XLlF6RGuqcRzx07Sf+um8H+rRgPxrukHTHTlLq4zu05
xDn5SnT4DiPF9Nk6mLui2puOsRjdR68OXhJsq5AH5gAzc+/dvxVBgGgCyua0moWnL8yM76cuwa7e
ezo/ZCGxOXFJQpAT2WcMbe8IkZBswLLcIWKjXR0Shl/tbK4mN1THtscq3vg5TlbLsb1dIe6DPpp/
3Fyw/Saz7553hUwQqcwDFtiHUrrR/xB2ZjtyKm3WviIk5uE0M8nMyqHm+QRVuVzMEEAQAVx9P7il
v1vdUv8Hn7/tbW+rXAkR77DWs64Wma77JbGauEWXsc/8Kjh3OEwY1RArgOZp/nQk23rinMa7ko3U
XaCKR1ePJOiJ5NaaS/HpWYqLPAzdx8mtQI5U80xwLKOJJPTsQzojYMmkMA8p3JJ9q6Px7t8/QedR
d1m0PGND02TuMe4EAgwTYD33hsXWl7p/JxTGBSLp9kfPV79pwc/+zQL+/Xul4dFnGQGQbI07dnLI
mcyWvTTPEKQPVD4Nyaj/75cMrYDvgkzB2R7YJxch3j8yirGeMP/+yckddYDE8DoQxnb+rx8WJf77
T4fSo4kcoff852/JUUeJqBuguDKr+Pel/ftK/XVNkmWIbf79wphTDFrWXJx1lwDqXdSn5XBOlRis
WPaU+SH1l+yc9HK+jD68YhM3Dwqo+WGpkumBUFiCc8bsjnQIkW+Xr7aT3QPZWvPD5Hh8K40ayCS/
0cs0IWE4kvZeYJenEAgd6XX3HYv6S7v+kDcBorj/+nmNAjDyqztCb6Yv0Ld4F7p+eJAR081JQfKs
AfGStbUA6Gx+TMt9znLst4prdJ/b+iZ03Q90MivoEm1KaJrBtnCxxjvFnseZUzryyk1n5/me4cGN
4TtPBV9lmj6MdqaeB2P6zFlRyD5BJdjtUy60a+BF76zbjUM2xVIE7jXyi/QA1CjcumTnsq7eCrc0
jnU1Wc+zrfC9sUAmmw5l3FT5ey3aC/3NWooVtGVls9xYmu986LafGvZ6LOk7jqmUCMr93tpMqfxu
k0o/NsW4crSrG9OuwnhbGwiqUe7k+HhIwjVbqsUoRAxt5ktyceCKXQgBpN2uS8h//Awh1RHD7WsS
IDWBHwLkPadw1Vqcyj69FwNWcWFlxs5m7pd143IWGOuIVgf5j6jSnKAw9EFG1IAI7zp/gXbTGpso
WN5Cj3Wg57AfXEn2qPkdk4W2W0lS72X6KurK4syfdrMc0VAGkkS2dOpY/PfEMvItke4UYcAhkhCE
ErEiADwwvtrbCi1Ov6e6QYqe4S03WGgX1anK8pYRGGaurGnvR6s+ZwNTytquh1jY3bFJy+9gHO5r
XNJGEd2lTveW4xB+MIf6KiN1Db0u2CqfmRVXGH4Ig7w/hg+ABNAqjcmmn3HsI0tXqLZM/TKuKxR3
QAZkU0fthkqLSwFKmu3pQlxZOqzN+tbsZv1M43ifQtZbp2dM1E395LbsUXorx8xjRCaZ31Qf6XTx
ClRMWFDDc75wY3kGo7S+kvHSu8j7xsq5lvlb39av3RIylzBRp3WmFw+5eWn8NH3sOha7Ddsbxkln
5tB3Y4JfoLVCfQprrnNcMtAdZ5dMg3x9OmHTZlKRWyDrI12MGXet9bfzDr6HlGwapHOB9X+zdA0r
bXhXcWCK+6FGEm2k8poM/Z92yL9IYoVtlurm6JGXQQNOYFakpnw79P73VOSYFVTfx2rWPf6zwt6V
+R4FcEdjU/9Jl+hMNgGKfnSRqCETbA0ZsoAawruz2OExDH99Nf/lgmdkYHt/xVdXh+8TUzK8UMze
+9m/VqYmVD1BRoX5ldvIXTBrdYDHhc9XaX6kKfQMnAL3IwsTtPP1J+hPon4THU/WQpGf9tMWQVFy
g2AlNrrxpxtN8cDylD9wns8oPwAMzyFmgI49UbcM4NAZthnFyej64GasUG82yjv3vP6obVMP3IKe
a7Vpwwzv9si6xOogaZbWjGYcUcjqVH4Jtf0wlWZzmPPuQzVzsXUsoCOuTMYdGt12l4x74gvDW9iJ
7B5HH0+XHe1tYf6JJCMNVsP0V3qNeSvVEet9TYZ6GY+9dZvxQcZGnRUke4FEZm9fn0Zv+Co7cITI
2NG8LG+93R6IXmZ08qoarzqiM4wQGQk3jsbmydMeoNwivS1VB1FFiWk3uKzIg5JVIPPUnahczkX1
ZNmJszW0v2uT6d2V4zkikkX37Q2hIlz/srbQgJAFMhUYUxM0BORWMKcJ9QyPwDAe0htXZvUhNwoO
XbD5wNLIscMudUIy1ezGAcNwqBuSM0BmlybyDpq2mAGds0816a2jxNZbOc/ZtBjsR/293fYoaDJ7
jP1JYX41afJzby/c6KqUcfCnmk2d1DmDoeS+E1ayun48ZG9sTOhWb+fw2Uioip8gbeBYh+mcptHr
rEeSXxq8XqH2t340fkYm7dkQnV3flcd0wADcsgPnzeYSzw2JTpRk6CpdTlaa3RAtmxMmAHdiCig/
pr4hQ6fNUCjNKLy9yDuHif5CNFOi3nUfhCO2qU4jdk0SF4LNzg5XSbJJZAj5z8jjqibQTGILGJFf
zZONTMrpimNlk/zFMrxYVV4IAPEtF8gGOMY4Magu/Rxkbc0DEdCT8JKAkCasVZ6l9K4zENerPap9
MVtxao+vKnKYBxr8bV0BJqJrb5OSPE4r8Ei2bOwGvlOO43Ed6auW3VA1ODi9ycpeOel0yCzuthwX
eDyoJ9BW4pUbUSj5KelQSnQXlnfvclbnmRiWvSHFV8gupms469Y7kawdvmDcpuyx+xSJn6Z5/qjL
4qHM8KGNS2hQE3yDn2aBI8hTDcT4nRDmvK/n5szW/DDr4ckJ8xNhQvVOeW63n+UJpymK0pnJM4yQ
6Bz143NZB+/tnIESVc9i6DKkLh5KoipgTSTFQ7gsdrwAqUaWK36rhCCJwkji0iK+PVK7zphxG/YY
LRgJHesG4gDLYmq6eV2O0Oa0eXAndaBwT3Zkv5SrjqLwgTrYlnXvIY/duBhVllyzNC2mfeDZuBjc
4hC1Fj5YjmWae1im/B+6DZqBpovtLoGQnf/MDkocA0eHaozw0QpsNvDYPtrF5Gf+fc3Ju8u15RDN
hWUu7TD148vcz96MEI6CuYnocQhxB23CStVFUY88v3di4advVYaGNg1fcoOqdGJ2xmuSTDdkuDJZ
JYh5YlvaZsZnX1FOFhHOYLd0/uYec6db8vDI6jhT6vpbM8sQf0O95fp7HLqejpYQXwz/MfAwRGCw
Wk0GMiwC0JvnpF0hCCbjNbe6m7LVKe+ixWCcvKzR0G+t1/Vvg908V6P7lI0G62xyqYm9cvCMpndZ
TUhyk8znsUHB7BXs0MNZXhu3FlfqUQ8fYzTcGNipDGyLaHXXZem3owtKDgg7gDvGhJK//RbmIh46
C4OeLBTMjzRnBUAGYUmibazW/thJJHwFP4ylhT7es6fvKLceSylvlUeaVepMnz2s47GMnGOQWZ/+
kw0W7T6YIlQPPiwjelJuHuthQW6+CzrvwSjtzVQvRJAIEBUMrsRSnrqUZ2ro89hhdEZAorc66rFX
ZqN5D5vlKL6k3xt3XMa4Lz1YANmyYaNHWyB6/4DqHOXbPUhXe4dsmZMieRVSn+cucE9wojvCIIY/
vEo/qnwvQ9nHlQHgONUAFGBe31aIOLHKbYuE+NY5IlLJtBn21m3P1rqMFzLWdxba5p0bjiZv4eTh
WiPFR0e/dmO81QPe/94dSCx3SakZC9ZBymNEi9cx2o32iJ1mGC75mI+73h8VZjn1qzgNzhVaJuEo
AAIm23edomc3BhRWo3NqpX1YGvNJexxTfpKEKwwoiHNM8fj5qdecsMd7Y22dElkZymznYCDMi/wJ
RTKEMRRpzb4tG/cs3OLLMrg+wfYsJNQvrvkuiWtoC/cuKbJXHNHFnuCV3WC6wy4jwIejHyGZz1LI
xaxmeBi95r1bR+Ak2/DEENPCGKi3bpX2+3wmSCM1stMcca9KjBFbmt8/YgmRXvRsmPPQ/kIuaG1U
M96ZcxZgwIJ16EMAr3QcFuwiDRNt8KQedcWb6dczScGZF8IuyKMXQvC4qQTFMaLA7EtVHlLmQr3q
pDo2dTvdVK36DAe57aH5pqx0trRXRAxINOcJeRVIf+oNo1iI01XyIcYPkJarcZK/c7DmzGlln5sB
PlFvC4RpiDvBppGpJVrnUKsluVH5QiI3kimVR+9FaJBDsbT7giwDd4R6nRQIPkQRfsx+SctVP/pJ
tqpoc8xfZXXTO9WdioZfhrsvGacnZsQk2XfnXrQGQcSgJyrxASz7qLzlGKkIfoc3WttaUHmY06MS
iyTYpj1VObEW45wfYElbeywANfY9hCIleqAg879yVIY7gkUZfKiXcQFPKlKnR5PAbGNMM++yIGJN
RY8FpidhDlnaV+Vg4NTY/TUMFJFB0H5ZkOU3M8LE2TiFzY3RhdbBDVobn0j7NgfWQ4dnRKGtPMul
fIe9Z9F5sMgkcK/f2J3HR2m1eOTwzjGlX3b25wK5j7sQUXJY8hll4XVQzV1HoPGe/uOFGmafGJLN
WxDy2vLJxc30AjlLr7y+L3QC9qObq+/UwMFrBsgoc4cDnBPyplJ+DzAhGXbmWhPbnnAegib8CIca
ZeJwl9eS8X0tk0NrBGvWs/npTz8EgzA/898KC/urE4XffSt2YHf/sa2edUcSO+/Gc2hpeYPbkOWB
xhK2kGTq4qgcFC2qUTs3oTk/AVDYALu9T7hrt8WqOtTS2eZ++uThIEbOBUjQKhFR06kIiURxTupi
px3t7VuK5iqAeuKm6Fx71R/GihdwmfE7ID3FU1jgJJEYl1SaId2Wwa+1hOT3VE+jsLGyDN7tiLrA
YqqIBToFEwfkG/COf/HPfL/2I9umTcElBwKD7tDwqPEjlL52O2Kdb929smhiRqL34tQTMV7yJyPE
YYe9jO07ij5SAEcqN3KafAsJk+1ALWlzJFjMDv1C6V1YI/nH8FtHUEeMxOFRms5YV3Z8+h95BH9m
GosvY+wOSQpdMMCQxmLhhaVgHBCUgoILBbVYvulw5SZJFv77vjr5DHrHXcoHsg3R6ZPoZ3r5l5b4
Tsr8lA39p+zoVwJjQJRalX8g/IQbAXFOdNltJC+83IdgbD9s4qY5h+R9HlZfUWXRK0rUsuNCPC0i
d3YV3/XUndJyvAwuMSvToK5QMKiR7e5pMdzYNVq045Z6S3GjbOYi+c2XiegQzqbQ5mHBZwxdfBME
4k1H7jWxKdgzy+WgJP1Zuene1cN6Nv8JsjxW4rIYT2bPqMi2G4p6ROVT+Sh0dKmc5LSsmc/e2D4P
XvBaD4h9lonSdf2qu0q++Gt2FeOk/A/jcR9pkg31yWhfxURb07kvxijxHLaMS2xTH6xIDWw61AF0
CCujVLYIYDZyYv8R2s1jNs96x/1wghwek7sYUSelfLrkOTvGcZbLq1X3zd7knsS759QPM/s63vxY
dKrezOsBAhmmoFQgS6w3G9h9aBgI6cph2sFgMyusdY33Qu4d7DSJdl/a8Lw5sS8jWEungWsYmFRp
c8dksl49YRXWzqtrSNJWBZZxmQoGz4G4nyK0qF03fonMeGMq0O0JOyJZfXJ+/OAZxT7AgZFPCeOF
Fa+nRQN7DHR4SoY83rnVRtWg0s3c4cg49Q490c+qtyEKihgnh5www0DiGKg0pt4gzKbGyNhP/usy
js/oOwCmBc1zYNWXKkvuUqL5/MD8drLfIB2K3dgzPM/q7LZkDQyE5J3ttd7Wxa22xwscixfHNAhI
n/ytHfA6YTha5zPRH6Leyk3R43frcRfDrbVZUIZr/F23DSyfx97KHxw8QMwW9CGczW/Xl88Tbgci
p42CmbHhto9ZCjulzDJUuw2EDbOvv0NjiI668Yg58KxvI2c1U7JX3nkzf9NIuz+MYcQmcXARJQXp
QDWNY8CehkeJXK+k1dw3VKCN8Zg1XIJodNrYoR3YWNYCyjvHjKi2tTRyNMLJu23iUCBETG1E4MUJ
cus76sZT1air6tyjUZN6UREpFjA7F/qj7s07G5nkDrnkLTiLe2ecd0yWnt0IZ1wOR4R2uYmFp7A6
+ga1oQUH0A5rzj7QIdvBZ0npN0i1pGPvf2xYjHHoQIUhHRunxux1B8pMe0F+ElhEdvkgxYJ0PM4V
1Ts15IyXWURba/5cETOOz2zan1AyUjw+L2nzg1GF4WihMJ9VFgUO+30JoMuF9UUxVv31Fu/LquQz
TR0sBl3s4JZekn7AYGzg5PFp/vDq9hBCeOoNxrSbuuY1M8EtzYTb31Y0RUR3gu+PBWmPmzEwmJkF
B9x5Ed6O+8o0fpfmsYRgedAu4uJQ58xTJV2eMIqHAgnBHEqGBL7adN7s7obGuQ9E84dlgdh5KntK
kS+mgMk5hPJYLoS2RmHq3AxwVooheCNe8lOg35tZaO7qwL5aM8vmEZWNvhK9d9YakBB8pSjuW9A3
ITIlc0IPnGPHBjEHEXIWJM272TPpmS5Bf7yIrQqoZsiTtL0s7kcoDVmYv+ZJU55l64l9lMMHNXXA
NLG7y6OEGNG0nuNy4YGsiPPQCY6OGQBJ0xl/2IAK/vijkXnHJpLZtfNqPpKE+zhP9A6aHhubNRFO
J/G08M5RMNwsUco+yQjZGZbjm1m36QU1FQgrqhdIgyRVIlaZbHfTsSrvA+PeR3lwQma9oikHTvEx
j7ZO9JozkYrBmTSbduX1dNFH1iO7pXFglD15f1HxL5uA23XH275HYbQ1F1PsDSEIwloYdi4RxnLF
NgnghMVv7aMv10Qdkbf3sNfJKQtQTAO3hWiJfS/mjIeXg+i0SuocDhp3PT6so22pY4cLaVsGCSZr
87KE9mMDNGGT+tEhQ1PBlx1oNEWOWuMINg10BgLDKJoR+3D0+aF79Qb9VjsU8mON5h0zCKbsklnA
nDPa6sLoB9ETWJiuP9ONNqe6JRopHQgYbe0L6N0P0cyst/sbYc3qvu2Nk7auHe9ONYTeVi4mbLv1
dR0IVT6ZoxN71sh9M2avqXlKXPmiJ57+vurWp/c2s+tXLwOTJoegR45swq4s8/CKx4foa5xJMcXX
ayu1CYd23nv+8p66NpMFwgLV6D0GVoq2j/QLVYMCDU11WgzzbIT9bWMobxOZ7I+LmZbLZEqdaywZ
MyX2jLWZgJ7svvbN70TRU3NcnXgF0IK649Ua20fbtNtLrdIjvXm9YQRwZ3XFl+d0bMYMuWJxHrAn
iPWrlQw6TyVShVhGJELjhtq1LORu4R9nmJuN776htolCMrxCkjH5ZKfeAowFy9SbX3QQyhv8CAkq
tW0BDWY32BR5Y5VyUPuFu/NG7+rjLgCu2TJH9p/7F6NoVj9POAGvri/miBLIGBWPWjrFfeSx3Z1A
nhN5uZq+KuJy5X79Xz+Ut0UX2tcSk/5uKUu0x8hUMLfbD4jDQoTu0ycxCR77xz0IsLjJ3IlSknfb
9lhUTgwtGZlwnpZeFWvZM3IxIHd1A81JUu7p3Q7oae+9xfglfDhubZCeXDYF/rtgXSJk5zr8kI2R
3/QDyC9QPhvbSKGDBijsnSy6oobPWCzzSTMS3ds+PgnTb7B81ibfudBsHhZXZVszDBcqWPzcImMY
EaQdTfeInh1DhbNX5Csli7yd8Ul5jSlAiw1vxOSxlMtXaZFxkjI429MUpz1/SdPEglBYxnLqBgd9
qX0IA5k+hCHtYpdTYhXc9V+u59xNKVHItXoAR93fZE54NtaqFzD6sldYzDeG1PfRlFfxMrhHvEjj
bc6jVXRM1pWE5J2a2Y3lWr/zgrzG8tR2MkzJrSouqSkZEvnQhCMmDbbclm364w9+AgMPZIrL+75r
Zf+NHIThXMECazm7buidRqzUYdrcW5HztgKlCXhyLW4dxyUNWN5mREwRpMdGaJHWUQ3l6xCm5jsV
IOGRUXLf+/Z4SxuvL01EZV715StLXfNahlN4ilaAkKufHE981Rr759T/QKrxkAYQu+Ix7WGfx8Ig
zdKLO77blWVc3Ky7Aoz2D8WQsVUQgsObwD2z5AiOZlwYwYJlrMyRzhRw1+f3VrG8yQbimQqUvTtL
sGVvnPbaPJpSljdNqXaSnQ6dLdghVLPLYZrtNjYJ6uJc2RKgSUjCBJQBiue5rfq/TqMabCU6W1lK
OCYh+sWhGT3nsE6GruYOco3+aIY4J1CVxJGmslOu+yRy95C7QbTvpvwQMXYUc+vdVZA6nni3AMcO
772BkrliYGrFNkrJqP07cezbJqMLz7LYBGr6g9EYEUY2E+drwhq5Sz02oaAGQO5+l2P3KlR0ddR3
IMzbAbNzOnf1uw+6jXZM07+6LYnWTbd8OSmTBTffg1Sat7ZUE+MQdbJhCJ9L7zWTfnHy0tbfdmBX
thJ/2VQwEQHvWuEQBeQxw4iascZIRk2hILh56GOSEpmfzmmws7LswSuKJzDk/qH3EXpOGCIqyUAz
SPFWd33/5ush2/HtpO4sxdnoVm2rOA9F5j7pFC7C6qxxzSIm5OzXoJbzaepie7kMbIcOrR3ctX10
q1MGwpaanXOu3OUGoAnzYdA2UBdSUGWyf56kS/0py+Kg76LFaW5U237oitRrS9u3WJjtHTnqx5Z9
nHQUeBaMSjuOK1CweJoOYsBZktbdfRmN7SuUys90ZzmAM2mDEMAyZE7Fws0wvmRBhM2QJ4o++9tP
4U7JtbnOOCozizQd386uFoDzrQz01j6Rh0VzMYMI8zFxSHb8qPDyu9yjcPB64t+5vP+WfvCZdMV9
abXNfmYZAUe1e7aYvCFyqLZwD25Skx0bNQBtj2ODd4lig4qducx0YkHi989BskIFZmwKEACgywxI
8uedJ2cX1zpgC8Mu95PbP/vV37DT7h1ztRGZZb5U3IMIAK/aDO8Rzl48J+/2Q/MjzDXAfFylNBwl
NWUeRj5OM68lFjWtBHPg5L7Q8nNKrZfG8xlB0vpWZXAx8KOlAE27gX3plDKqph4CEcmOgrNx5w2f
SFZwiKPG32mtfkZgPrFdV68IbSewP7xetipfFlKgoORtkwqX5ySqY9dqhZeVijmdq6Mcq7vCD824
F6vUClkJiOex5EBxBr5DOboVqmNB4Hpxo8FL1d6Q4I7xn4Ued+z3P2lE/qQjJewy+HJv2vOhHzrQ
NxO8CYe9RSC922kg2H2Z3txV3zh00Z/Eb/+6q9gicKHX9sxAzN5UjHZgU1D//LZL/6SWBmM64xVR
wZ+Gh5NDCPxFp49VcAyXjcXtGJjGvmXj6LvuPZFprdnlB8+lRA/FZ422agvJSfDSzLX4Qif/B8nq
vp9BkZr8Zc3eCjd2o9FIGuHz5FoftTJ+rM495ZEnr2o6NCJ9DILpyO++M+g6dk1SwECzc+J1g+oq
4L/z1HgG3AgWF6llPIOcibaLMe3Dfs3iVWS5CXOPReeCBgWjMwsuNO41ozCIzAolgiOb31qvYx+J
VCB0fhPl/CjzpYc3p1h+7P0etHc2RO6u0Zi9e8P6iUoEtGaINr9zlmlXLaa+KRADRH+L+hFfwmfp
VAPjnXOrWdKG1VwcO4yCTJFAgU00By413mT6V8C3CrFr1y8nSBYmax5yOJryPal8Rk0c2RsAOb+T
gYTXqXW5RdL+TOztu8vqBcGDe+dXBZc3W/IiA2WKLSUjP2ImF9agOk+36GfuMqfcduK3DY5wsfO9
1Zd/yGtkpdyNSCmWoI8j6XUsAGmwQyj6DMez7Tw4QNFLeuARUIjhu+grmvnFLM2zQsO8MJg/ZBGW
NBsoS4q8G1Fd/sPS64w9FIu8YRpbbYR/OvKpAGjiM0sl/4ZSE+zLkwWnQ0zQh/pxHem6wb6oNfVp
9tb74SPxEPtlDrMbgnLvGhQmit+3DRK2pCnAAr/teAOL7JN7f+IhXJCH0KNDA9QcBgVgtDB6BSI8
XJKME9zqrWSfRO691VFk2L062xEhDGHe3S1YRfa5RggXYa33DbEzVcbxSyKNUwVfpveAqvVUB9Pb
nCPna7FebHJWK+zNux5ENtqPQxZ0OyLvgQ76UCmQUwOjLCH9rYuwMVi9caQl2mFxxnIsybrlOFWs
g2NP8gwUo3YOmYvVtMmBaw0Vjb2D+3nMlp2nIVcnNELQ+FcdnPoeANc2OGS4xpPPssFjEaARtolC
Oql0R/sfxVLyJfoKK0zi/FZmShZAN78aI9/EDuk4gKGXyJrwt7Z9ww6o5Q8M56PU5X1QUTYqFCeT
JvTaT1naoujepdhSLvNUHYPxKKyoZDfgbAZRglcqRzOm00uRQ1gfaEixEOZS7sqKxKSMKJ5zm7j3
PkqhXOMKko7zkwgmXPh5r46VGEe94D9zgtrcBXOjHxhjyb49h2gI/cL+Kdnjjml6ZGozbQImkDez
A7mQ/c4pSi1v6wSZR1/Q8neynpKiuh0FilmxBnZbM2Ki0fl03O5hHrUdN3hK7xdi/2Bm3GSNs5yq
xTNjd4Y6h/taWuazSNKRcj3T+3nqvrp0qI858kK/4zmnrP52EnIKzFWrPzR3rGy705K3XxEgY9zp
zSHMor/Y5t8XcKdF4fyZTWc+BjMsJYvnQKsyZAWw7Cx/fuhtBTqMEQF3eHkevPomuR3MKnyw9XLW
vZdePaxdMUbXateLajwL4T3Chx4e3RXyMxNYvfMWxZhc+2vLjLiAovPSehGsH8t196HV2LFpmc25
b8laMzAONg0nCd6D+tB6rneYKFNEbWyXFA3LAg5uL7LVK0/xdJg6HN9RqJedHpS3E7ZBsjXEM89u
goPCxRwbPO4bx1grJve0Iu3IdbDPgHyBTWB23MocTb40xQGofrRBeNzc6gEf4HDi+xZtDcPm15mF
kQGNx6121LGuvSdOfTbw7Dg8tzdvGtTLm9C3oOeB8yoT9lRtk586hxbMRPC1cWGAjpn92fNFxspk
iGtYuXW2DHRW9lJ6t2vqd5ILtVuoG/lMbrNySM5+Xr4Ww3Qq6pKBUw0SFrAD0Rr5cxWyOJyK+huS
2X5S6lDO9WOOZD3MjGNUMYsYvam9CzvoSlG21T6vNowpnNSRnvdA1sACT8ywGxe+iz/9DpV7LXo4
2wrZYJ80+SFJqgfdgrAzeQ/Ipw//Wqm4aDdzYFJXN57TfrXgwbchk2rceSy/A9QPtrT+BImtQWaV
jEPkPrdEgDRc2fE0BuAbRfobls1TtbAl69elukOp403Ra5Tl34lHFI5joa6LJt6KxizI9xlzlC6c
N8Q3ACwr+DQhrrMT52gsDQsDJb2Kgb4GI+GRwAJgU6rwOCjM6+BwtFFsg3TpTYbSPqFOODAvOp2f
tJvjEsq+ohTN7lLWMDWzOCMw6RBQwJOS5u8SVLfStxDjz6F/0iWu8cEiLr7tzpASUeegTx1ZGf/f
IWDu/wp2I6IxCELfWYMICQFbQ53/W9YmUxll/FuUN1RTzxHP8exGy9eM0nqDLf7cknR0axZ+dGZX
1cfW4n9RJqjjzMv/QBvyJIXVvksDpVJphyylV5kVyTdnF74MtwlmFEMyvjeEyVueP3m9YT6CpfU5
k/v26pguQCqiRDD7N8hIa8bGc+neNynz2qaFGAS95dUrnJZNDtJsgYBxkzXTneGOzbY1re7IRmu4
E0H8n9mwucQUldoN6yp3Lh90giKui+bgmuCNjP/vb57zv2LbApOaNwDx7diu7/zPgGiHBxs1joF2
zu38NVgniJN2jE5DyLIe1A+4fxNiztLvZjEgeRBOtG+Q0lJgzqe+BFHisNBDC5fuSyOjEyPUb2t3
+bHvSwIzUohGZu7eFIJwjmJiaOoMCNW2YyvErgOY9OCNHYZpazpEteuenbYiBFgH7FXrNHoOZ2OH
pjd86Map24cAsv8/+WtW9L8ivwMGKKbp2PYaZOm7/+PpQbMIosVBqkuaF46a1rfu2yQ7F9LI3jzW
3swLU/Z6NTt5gWXmva+yv3qYEAfltOtmlXeMrhraJAMwcoyaeuZsaubbEnQLLqAUV9XooU1ldvgv
QnqBL4ZS9ZQROXPEKD88ZD4/2AP4N7cFMVKSbnOhsvhy+uZ76PU7UOYVDDjYu6nXHd5dNjmjXbzo
yELTJ8lxq6W/i8xhPCxzaz1Lw/L3qzwxTtGwb1yHy9URdvtUFekTXTvNH0Oei5OZAKU4+jZ5INIT
bKuKHgYYvwFR8dbXm6AjpMNa/8NRwzITRWXeIPpfE2ww8YhygHkHnqaWQI7mRJp3zJOXm0l5FCNt
o7cdffIazazYPkAOXMaUGbWg+KtD+xvub3TnIXONyES4Jtl8qgl/OHYW2c2eM0UogdPP1s1+baXC
/RRCyxoqRHbpSnhvbPLL/wWyVqVbQlxWoF4Mw8J2Z1m3vUkt1kNogq+y+pWO/3ImOwdA6hwQQZCM
Yw7wP7yfEmA+IA/a28xjgQPM9XsmEmze+yuDPoOBg9/Auvz7YWp861JH5uNcBdkHX9wp80dOVUe/
JIPwd7qCBfQvYL1rVXJu5ReRPLc2CqgjoV/5gTVO9AVslZJ8Rq4qeuQIy7C3BS9nnAa2+T2CLtm6
XXB1iGm9ZQuEHt4e7tiQhzudeSfkdN7ZEguKbH9o7jNlo/EZ3e+g1QGFPbuYeV3oMVb/cebJOkhl
TjsFnexh6f9ATL3wfNaEFjTL1bZTEUcdYgFwgqDe2i57qJX5lrd5CdsFvFG2ihb6tXRmvwfdElLm
NfTRvZkTC8zB6Z/LpVuhk2JgDgl9HGxI92FyhJT/wdh59FiOpFf0rwi954hk0ALqWTxv07uqDZGu
aII2yKD79TostQT1LAQBg8JkZ1ZW5ntk8DP3npuNN83ihZ4npNDSIESRkcvKTkz72Wthzk9orjdz
AnPRFXN7hGhW3rU90OgaR/FG+ZlJk9u7KPcxDEbOwGolHiR+gEbufh9+//632Nb2n//Bx59VPSnq
pO5fPvznU1Xwv/9Y/s7/fM3f/8Y/r+mnAi/4q/s/v2r/Xd28F9/tv37R374z//pfP93mvXv/2wdL
SkU33etvNT18tzrvfv8U8Xe1fOX/95P/9v37uzxN9feff3xWuuyW7xanVfnHX586fv35R8AT9N//
97f/63PLz//nH/vkvXz/1y//fm+7P/+w/mEzK3RDjKQCa7znkTc8fC+fMcQ/bNd1rDD0QtcNfGuJ
juYJ1SX8LesfuORs/lYQOjaf42+1lV4+5fyDnGmLTwVE+TqmLZw//vvn+it197/eL16Gvz7+t1IX
d+S0du2ff9iB9/fT3OU5ZhI9yY9iWbYj/GDJ6f1ftcDCcnB6470cG/Vkwl6HKhlcsDeW+9/Rv2Ux
XTMdpEegoeMeJElqTMcxXiJR7CnaN6Km2ee61hKtlGWXKBKCem8oOLEjOv2dD3UaGBip9VXQ3Q4t
R0fYulSrW8JzpzuyGwlMwHdy6bHPQ6yxITCG198PhcyuGFZG4MUZdNQr1cJshRxf79Fx72uySbCt
lHc+4YSFRFWiF1mvXFkGmwqcGMUWpEB7sqE+pO3n75/Mjh1skA4j4cCmJffqPj2nRdGs6+DgV4xk
S7KyTgNw9V3fYIAoFD6KcIy8jUom4zql+VVMqHKR+vF8MLwPeCLljo08Qwl8hV+w1sZdZlH5WE2K
UDyc093MrnmlCWLc+cuvg7u9P2J+cylXLJfqCSeJBuxkpnxF6rU/2rli2xNjmVp5bWac/UAbfNm0
h7oMFTEjJY02cdVYgvFWZvaPXSW6kwihDClckDKLiptEbeoxU49FDPQR8v5wIyYh2QbZs3Vi0Zuf
xz6UPLDzH4TpMIRwoxsv4qxEN/Ug0WLRGk0AMWZeqouiR1/rrL7RmJvfyrjH4N7uOWqKWySnCG15
Kq9B2cV7nQ3OLq62bNAPRta39y0VJH2RQ0iqbaLnTNWLUReM9JoyOjkqZAQ8ih9Jqm46GeAJ7MV8
YOhOcSDCGw9v2ipazlOzxtTAC5/etoaV3ILSR8IlqS5iG0c1i25GnHZwBmNFGqFlM+zjQqmzvn6h
F8qXIMaQ94t0V4RO8yXw8WaB7YN11IEDt9KCFWxEDmhFtiQqwfFao0Zn3GPCe/NTtvlj8WyILNwb
IXLOdhpIblv+yBNz26B/PEVIAmREVaCBSj6anVWjAGDalFTGrWktans/d2/5x8k6KptjDEeFR3v5
xM/gr1HqNpeuCWkQeiQNFWBBG8UU+hAi30AbIMCyglczXx5pjtF+MVQL7JjF1mzfuzOhMcowrtKU
z4Ul2jfPZ4JLokdpj/oKdg6eP2XQCmlJfxXSXCXT+O40tb56PoLxNjdJbrgtxurLKINs//vWLxkk
bbpeFxeD4nEVokr1GRTdybabjtEAvqH20vJqshSFVbhzMtIEfr8eova8i6Zr9nmE6vXZ9O327AuS
w9OR3RtBPyTqBXI6o3FIjgnbyd8fYUvGkSicgFkASaxJjXe8DpHZOLO6VKCBCI1BiVPMKfKReIQB
KSiYdq1JDpeI64Ydw6kX5bD1goVrG3XqXBu7329kblAa1byizPmje7dQL+ijkabBU3lSJrrpuYZ9
EQXBYYQagoA0nNapQyQm6fUlMXA9ZVoxKRa4arRvdT6wVEJ0zjpSngXxjJiVdXY1CvXpk4kKVYHs
MhlE8QttHdPTHHFtXxjyXIytWnQ0oIx8n6Leie3nc1wnb25T5dfQkRdclvMtYVBLuhtINUJq5Nkh
3+qRuLIjO6B7ZEbTlonGt6qQtEikkWkZf2XtdPQNn8EKAMyQ9fGmDBkbDqxYIPwCHB3aLmGtSXpl
01pgqhuB4Ep2zb61SOhrzfYlb+j0e4nuV8hd4/Fuow7pu/5JzHxv0ZQknDi8gsAOSVPp5i2BIxtW
7N5903rTGR8t1IjWHAld9ZpV1JCV1hD3cM5r28RoPXyHo38loaf8QCjEO432uLwjVQuDAS3UyIiQ
UC1NrzR7jIEVoruF3Qt2Ydw3svs2G5cwI1bscaPqrdZA6DA3L+I+0KdhLz/qVMbr3sjfEwM+V5bo
Yu8iJGpRbt8VoItBo50Beh2ZN5K9KRY9CZPWyWMnJ02GjpTZdTyiNpKgDHO1hAUVS6Qa8qYl9sCh
dt+6Doq5wevkvq2bTVNw6k0Dss4GqeHIHnINUrHbps99uqJSk8jsNyWcMB+L7lJ9kw4LF9CONFy0
CKngMCLBruL7DFiBX3MbwjoAdcwfQUmGFBoB0lMfk5KBZOLjROfSXxs08+torJ7tNHwlNHna2rFA
XS+x2HBJukDit60iiFhp94C/5A7uj+UDcnD9Yut1CHXdogWzN2pmItOTUaO3JDyq3TlKPlhJ+9b1
MwouiVrHDg0EbcWeDp+tLzIMEh3ClANxfsyL+cGxvYdwHPdmlUeL/uS58Zo9cCu9t7rg6tb5RzAt
+AQeqhj8kfBAyG1p+Ipy00Q88M36p2HXzBuHN/TfgNwbAuvMREBtauhrXVyr68bGAulnzk+de9/G
OF245YwDs4p9MfgMOCei2SpycUTndLAYlow0j+k/VEbixxEhLEqcWWDzhuJs7lWIlSxTP518iYuM
y3chVLhzEzDSqF6JbEPgtW1BGwD4azPCa0acVEWwAzVyyxvwkQG22NjD+NB2Mrow0iV+lAvDcm30
TXbNZeNgZzUcrlL2w3gWx4vCBQyUHZQdqCnAdHWxsS1GfX3GkhP4Cd4QRlq8qeEOISBwuoYZmXID
RKSs7iq5NC9E0p56J9tqcI8rHYzuKcibaZN5hGc4Ps3AKFv7QOr3e+l11Q48/69gRFlpLjO2snJ5
BU0EElHTXooR/l+g2ErVZx+O7pWgp0+RZx6nssI4xERsUhFSkt5Coqw32q8ubW1z8seoEBWXzmqY
5UOTcNWkaf0eZ/YLp4hg6BWfCfUEOsCycQj2ME6Rm/C8mREyR7BJB5eP+uCUOg2XIU9eBd59ZUY8
pyq/CW6aGF0eW5GxHp6FLkcUwV5ws4ATLVMnp37Ab6SZx8BhnxVxCPTvJZRepGUfZsO8dCJvkynF
JmjQHuIVxqg27ZE/EhamY6I8fTbkhe2dsqk2UVGV7gLwrhl7Fyc81VzsYOn4AVKqQRDHACyujo8J
zyyZhlnd05RVz34wOzwGZLDxWXmtWmoFqhgeQ0vGjm+g18vHc572EkWh+AwjXGM1U7WY1VZc2Rxo
ovnw7MrdSj/eOKQmhvhkMWuQrsYq0TigCHgjJ4jHekRY/aDeiVhel8ZgbQdSuNZmiqeGjZXBNsQK
bmQbhtdJ3XW4lfHqpIyEUEyw4AJkXHgYkPDxuRWRkozH3RCBLh4UFq49GtfWXSsnBiyBmA1/gM+7
W08rnsb7fJh/IYXpD65JDIyhBJjIUq/DzgHuLffOmNj3xJTiCO5fxxKrpjc8DVX+Olho7HBCRiwK
KDWikoqtJWbAYKnJoXxvivhYdTHfCZajIRCA5dl4BuxANayA7xvzjCl9TM/hskxUZcFdlXmkJXQ9
IiUTE4AqSZlUeALx26/8x15i0UNeVOw9DsU0zZvj5Dj3ejFOmh0d8MClaiICWoluvhs8darl+BZA
quD8xvyn4E3xFCT5eHbTJwF91HbJ6iI7daz78xwGzqUV9duEFW5tuRzqjTOZm5bIBNTsgA/ri0bo
7Q2Y1vWUvRiLH8OPO7xGAeIKg3uI3Nkj9EDyDEo8Z/0kAZj5+jaNs/eJo8k1GD+j1NjkDhxKDOHN
qc1ByeHB2YKxZMsA9xC/yOCma92MlEn1Dz8K76PbtsYcqAa8xjEhNR5suwqbG4bS20FHa3+WXyEA
zLWfJ+8jgkAMLMxEfZQApIH4AApU+nOgXeHtQuffzdZLgNDlomp5nCr/x1wU7x0PEej+ZMT6RnfI
SMGm+VH2IZVEgpWlfZR5SFIUi3uWHiwWG6YewFFjHpYN0cfVG7nWH30X5+uNSPU5qtpTlG34qls7
Wh6APvq6WfEGppV4ijPIPQV0ZKjryNrC9VRRyzWDfyHal7cQu6bVNFCqWsTILDgork3QrWSI056c
vSm4C417CkEuUGz5jZCvKVf+xAOVk3YAd7iU+kNRn7k9iH8VwUWE8uhFDJaIqXhAtwNjpy4f4QiB
YHKs/YwgaZ6SbVYSixXNxU9L2Y+WLR/1ybXS55gOdA7zF0rZ9dzkGaReFv7gd0NL9XvHna9Wca3m
9iK9lvTaSXzlQ3KqvfqHxjl6Z5TqPYkMUmJDYmDygedWpfn1DPaoF1KgWAIamFzdMFpXEyv4qh93
ak7f+yadL5wLEUaePcF5VsrjMbfmXSdezNF7KAkd3ww2ZZ1BYMANJeSajeCL2RHNMBjW2csRb6TA
4dviiCmsL2vQPo1BbA5A5DRGh5ASbn5ZdMqtY+4aJ/YPgU54MOCw2Xqxzy9otCDZ+1MzcmeTKMsA
i2DULr8rEz086tx8d1W9GhNvWMyB+WGcOBwjMk+mmR07U+SdD+La5zXE4A2cGq4bJThHPXP2jYmp
4dL1A7N8l/oTlU9EJjvoK67pDEk2D5E34kM2sknMvZfXZGlDVe4K3FH0nAd7xL841f6XxLi/6gzi
CWxPPpue8wbI47FS8lraii+Zgr1WAz4aNtsFq2dhYBCq7HGjxG0lYWF4R599GjJMdLDFUBF+HF28
CA2bW1Hxe+6r0xzyVKHtmdksm5z2A8Z2lq7lwUwoKcGOUv72qIZguWJzj7yDiWd6h7vp1KcmHOy8
WwD/4FzJGS2Rou2CGXiMNTzZqA4K2mhkuyEU72h5Oqgqey6pQXyP2n1Sw1ffzSTahMG1zPWdrsQH
0RAttsDq0LTmYxIAixrkiTiWdIuMjMDiZjZ3Hjensv3PsBBvrul9TDaRJdyhd2MXVet8RtFQlOww
Qa9D4PQpTb1HC8wB6v3sTjjciL3rPE/9c9abJ4GwYdVaxc9I9j9NV9xhEBs2g6F/gpTYjLZ1ZxLl
dYDgLTSlQEEWZxJFH72N2zEPwyXUlac3ITh36Cpf6cEOphk/90DRQSx3PyeZnGzNIjqIzH03OM/L
QrSdW1S4Mt9ZBDzuyOSh+4wkW6EIkmdhfoR56GP9uMQyyRe/KSw4tzkbXI+pEX6m/XhnpTzDEhvG
ZNp8xkVBPWVHz+Dxf7iFuJ3lD38O3mJrYnwd99/oc0DxI5cJ1C1TYlwrCbJ7pzB/OulXHYldFUyL
n7bb1l3yAgS25YbOsIFPT1gYifMrxUFYi4O7n98yO3lNTUxcURCfvLZqjrmRH/QwfVm1dwci7tFx
4ifEQzCYiiPksYvJrkDBu1iD9MnWCeI5dAHcMuGzsOBzxFNASGLCNWwATONfdm+s8h6jwl3VTR5R
FnN51HV8KdlHX0gVIzoIjwnrCenW6ymbPxq1lEoWt2fCYCEAApZ52S5vymtFAcOlx1iuThr4S3F9
AsQS7dDqbV2X4sOzrAgjEOcJETrGKsKXjKPLGgkyYycsPfmqPfPRGgvaesda0Q3aOxdB0GrxzsdJ
82FDH5vk9JBP5KRXal8m5cNA27+zG3DWaYreaHlew8r6MtoW8fPs70xRiY03YpXUU1xsdZVA1PXs
W8kDtSAqF7nKWjuCPPM7eyKKgED615xbC2dpwI7ATC/GMoexRnSxGU4f7WnEUfQtzBSQMyKlxJve
sJQCYbm8TCU+oJ5H6GSf4hRVwZyX9zVTzkSMNk7f9DNu0N37ZJ3Pfv2M0RHpzbB4ze2HfDA2Izka
uz7V4tAaQKbRvmGNGImkVLdioKIxhWjXeOaQ3o72JhXskMU9PKyEC5gJzVrzcumRUKF4QeGqe7Nw
7pZbw2mSehtxGhhG90YFeQjJwZWBu7cH/DXOUB8cnClYsQ+KXRliFDoqVvKvQQK8iJ7t1lkUamVM
DA1XwQW65msn+uLSswmylCYko3cupY8OPshJjht8fB4aYEGj6bCaA99bM9pgXjYRnmY+a+XTtCbi
yyiMd6NDQokTnXvV+BVFybY12n0OOg1F142bqX2VIEdyLKxSU5bfllHwA+0e2oTgcc6aj8rEuG1Z
HTdZx+hqfKq1lWxwrxjruiw+VW0eKtt5Mys4Xj6QFbN0t5W4ZnbOrZ6EL1npv82D66IJmse9ktyZ
sFzGrZczVJVXx+5TCMv1h1O1zykny27EXreQKeBrIU1fsivzqcOa1de3bRktFU/WPGQUS0uy7dSP
zOTmDF2oTQqiqKh2l1O5XGwjYVivbJUZ+yIZj40bPaUhcRFITfNtxXfsMwGfxBg/TPaKGzKnCArl
LJmN8s1iZwwkXxA6lXtomH3nCIKaDFl3Vmtif59DHpiOu4OV89h7SE8NeEZhOT6aGtMlZvGWgnqw
eefJe04jEkFENCBSHU/FaL21of08mTSbjnDfmBy/lub4XflczWVAAhhiDgOY9y4bi4OFFrON7HWw
uAlEz8tYxPUDC2Wxk16DTo7Y0bBnKNc8+KVRsqb99CHilKzr8ggvUklJvJYDhnPGeWtjJJzLM3pi
KWpCOkxJ7isaAeZDof0CCS7ZQR98jNE2etUd+ZsvAubUqir9tQfUoSdz70C1A8REOado+UMV9cry
cZDHVYNj0OIkBzSJpHIiWs3D0G2CIiPcOT111EWMKpFS6wEmEfgSf6qmzTCixWtF8kKE7XAiKmwd
pxysjt+wZK+zh3TgyWez49+xV4WQ3v4qTVLRguzeL/QS71MDtWEuFRreWyowGAtHfaV1uesyFG+W
ah8DgYkz7JG+eNrRBxCxDLsnjB20F1Ypk72g/VsJ1gFUVJy7cqRKagr6t+mBGX7C/NficIUct4LS
SzR14uwJ2jxPRKmL6uIiX6mq4J1Z+aPpUL64tE+q/XI7FJhGzK/oWjTwcaJIeOhP2g+tg5LWVpE7
6mfMOlmdeusiJ8zRR2ReKPGG7R9lCtGQdredYGcBWjF3Tj4cy6J+dgIutta9Q/5wMclmyuPiva1m
Yx9bhIrTJ+MedCgeB4qSIVu4SEvDUlkvidI/jBFwbaPsfZhEl6TJb6yWhI6mTeS1Iww71nVAOJqR
by1t3UteqB5P0BY53o5Gd0An/uZZwEpihTTS2jk813ZJhjYk7ZNPNuvzvgvJyGYGQpMJ6quX8IRz
xnTo2IqNS/ArHUPWbBIuDKYlP3SD3wl7h++nG0xp0FJq66eVcHg4LhNTOd4RkSm2hR1w1apy3ygS
EyEtu0xpq58Jccr7JI1fGv+Xk5N2wAYFr0TMSNjtkuEMregxmptPAaj/DCvKwHyKhQCn9B5J5o0G
LOzksF/MYFvl9QkAWMycCFsGiSEMTOejthhvo1Glra/87Zx05G4iF4HRh2KEGS6jW3q4ra3VT1Ao
Tw0a6CafOHfa8ScK4aNpciTjNtxWw1kH4m4WIAYSu0eQxVFcv3rhjFwqA/rY4CovR2giOWb9JXyV
6gXu1pjDhwPzCzCqVrd9iclFjafcPjgGmlvO1Nd4YIxTtWJvJd4CuUfV4mgcL2qUsFt1fSKw8mTL
4YHCzD6hGIHjnnxTaBGiykmH2G1dOARSE+hHhAMgg1F55gHJ9qeVoRcQ+KAh5YzbJvNI/NNFcCj7
etNXjHLyIWu2eMXdFd1cfLC8HyJ09Z4k6JPPkuOs2/JbD0z9J5oHHsnVog0YpmOpKL7MrvrFrg+g
pOkfazqQVZO4sID8p0nE7lGbxtFwuovtFv029amVijJ6rp2y24Hv0idNe3uqQg6foc5+hfzMmI3V
xawKQiPwInd5QoGW5AQT3KfYSDxjC3b1G/O02pSyDLFr983F8Nye46gEGcm8ZZIapBZbPXQHOuKI
8T/bAaEe0ePgnHz3lSDAaoPx6qqcuqFanJpThcSJSOCXKZ7eLUCpJjbtWCyhU5n+aCsRrZs8tDdF
Xz5hufma7CRZCWChe75mgzAqAeYzlBs1ud1dhhrdsSAFYQGXO6Kl9mRjZ8ckr18LrhJMoWQd9gDk
mrjuUCkxdkkiRkDQeYatVnxn1yjeAKfGu0znzSlwg/qUxqw6TdcKNkQCDyeBB40t1hmwDKmdCScd
ywunAwOGNzc42e4QnAR8r86L73WCKCXJvavMuuHURri+HbsgCzu2q1N8+f1fx1rc9AKaXI9n/9KV
d+griQDIidhk47C3JYlZMYKSTIevhLpptnHqvU8QMLO33QiZP6XJSFWc2GtVkzvQYxME5R7dOWjM
doIMLPTIodqYih2sR8YSUAayhx309IotLAAnE69o4r/ouvkhe7YFrK+t0+8/3Hzf+hH2V4VYIq3O
TWS8dizZd3ENvb9rb8os6fZJhMHJ8sxxm7mUDgm4kzq3n7OoxVpvxUGyb1x1F0eF2NM/3VZhiVUn
JyWEGN1ydnAXlFIdwrTdseVlT445C8AL79LsQOVLMrGvyzQ5xeZ5QtGDWgoqXPNeNOQNxVPynVTm
pY3M184ndSPpskfYZljGRgGrN2PS35bJc1/k5cbJGizWxQ/HoYGurcQ82agpERytQwQLG2FJtYd3
saEJeGJ9yKjXyh5CxpkTIwT0siLbBESGVMSVrYuK52NlY7YbEKNXkO122fCQa0nAgmJ2pFnN7HWF
a0lk9i8LnbgYBbZrBUbCLPJT5sniGFry3REEHGj6lNrSPARM40IL8tplNNtjPD7j/maQlQSfFUHt
xJPlKK4J9Jni+i2QjklF59DrJ9F2MIlH9zOij0aP2On8YKj8kAfyZY7HfOUrxqJYIk1HyzflSPp3
GVkcGJibqKi93WjToMXRE+uT9gSmeFsr+0ehVUjTAERy9Eg4mFj6sqJB2ZMHYh3WFPegfUpK2l0S
9UyPFfxD1FcQGA10gbXR341ZZWzSHvRbMpjTwRH1RzeZqJ588USTXW9Cu7h4yv6KipCAlYzNiGYC
i98Zxh2oA+0Yx8izrpFnf9gePjMVkDwbMSkX8jCIfkYMnEFunBLw/zhLil5O2OsfI208ln2Hipd8
vT7m2VZjXog6yLuBCA55gReMl/gbJDjlhx56lEwLaqUk0ZUQ+JxF5xr+7+KdubamSNdjkLAd8YOH
nqtqNtyvprSuE/IyzyuD/YzzCRGzf4yrkXwRgrKNQMu9spo9uN4fqU8y7FB515YhQTeMwxlE3U07
MMZyIwKLoPVJLDikIS3eWMSTBan31II6AdNo9qn1XIEqdOWLll5+ZOFOEzkr9yYN9M4qowdvNutr
3Ec9+6b52lHTOuT8ckv2N4knPtIImWmAbrAHCaYxW/jTqZ6H8IB3N9jBwglHd9wXHWOZfBkRKP0h
XQeFOMt8xMI1kvieEfAgrPXoJlxcD7lpTjd9fU79KkI77BHDggikDNIWs6hmSJ1D4MiEy5DJSsHF
UJFHPloZz+cKquz5rBlVqLg85Krpz+h1DiPk8bUvyq/GdOK9XXYh6vnk2WfQfFf0VAoVFNBFi0ql
2JEmHJGuBo6UYigs/GOnmBShncSyA8t2lOcAcSBIxwWZ51OepAFtriOAVQqZflhO+6VSgs96qPS8
ww7mgzQ6zl1PXpCH46Fr1hUuDOQLM3FoqIWElt+Gv/AzjBdVuNE9yAgyW735nA0oDLKmQ+yMe5fA
1DWXqsN+p+KXCFh7FO6wjz4LAo2DUTFe7HjgOtxyGOXxEjaoREnss57hkeyyRWAX9HjNavZQYAyc
ANMh1OHZePOxz4HIIEkTuozKWVODRGM0Az+AUxyEFj0GZRFvzkuzIMGMzBw2bYN8tu9TsmhAXMR0
6WtFPgCmqZT7WuibwuGaceD55soWLB+YCE71eOAAza6LfJTNns22v7Asf+s19t0yNbemJaaYhomp
Ct9vaJmAQEXgHeP9hWtyCBPjS9kBRCRVrtwyEywAmLRC/+C+ch+c1l9y2xEH80Vc531yynvI8Ki1
UTk1a6aLX6YXdJBqfUQI9MsGAd+YEDWmAANdjrVDlPlzTJITZeiP3nY+s2VMQubEsKscGexMq33L
shinolGfbbyJft9lZzONaoT0jDaECbUgFxreiJcdjSoSpzGDJsE4lodaEq4mOzq4s7xLC9gADMwe
goH7sszHZ5OKCNPOENDAmgXOoCuo3ILnU/1tKKxIMQY8EtKZCmPUmMxHoh/dBc8Go62sPtN4iehM
4s/eTG67sV/nDUMm4GH9xph8OvHWKusdgRcoxfNzmsD1gQURbpCz7avWTfhZiy2EAhD8HsMe0SOf
6hwVL0YXtEIpQ8Llj7Ju/WvVJi8lDW1MZQMj8pxhkmcM3AcbDzIkVI2OcKqTRYN6nfBmIiiDFq/0
eJwp2K7jOMe7bqgAarI/Nky8OARYoQGF/jlXcX9pc0PvNKgS4dW/kiaaSXwm4RE0N0yJ2F+7uEWW
eNF7z5RiY2e4u7q4gmSrUcLbmAlamOMu0yQeU6QAlg/KB6NHJ2VvlFtWL7K6rS4eEMCFlJxuDbe7
deoOoiE0PY8X18LlZ+LrnFHurWtNzG9cD58E362Imvz2nIHoHk0KfZZ9MYQH1uixniiJC8WlVGFU
dfY21BFn5AFHdka0gg0eFTCIOumxTqoZzMmfozE+2x3x1jzV5c7IjG93wfxlhMRkcw0hfrZRof+a
WnvryHa4gXp7zjTMTr3sgyHczwcwk/phWkbMbagY5s9Rc061ORwUUJEpt7EKK/MnG5ySXGibfmTJ
nvHaZjeksUljNtOnmiHnl2stMufqUrWkvEOewUiuohWAW5Bo6FI2maq/3TR5KlMOcEI95NVP5xNt
OTyIiq174Vy4NyQAJGrzuEtuFVu0uV5EjCkXXj/pVwKz3ftGqxO/f7HjvWOZWUMki3yefAgfmcX5
SAAHcgKB6ua8VCkThbAXT8S164NougMc0fc+yI1zW/XG+ff/cx1obdQdoHd8Jzoi5ao1dZo9PUon
D/e++tWjtTjZ8Gk5qzuWs5r1v2nSQONwC/Dr1W9u2xM5HHcwxousucyWW1/kGNaHbJhvTHJ6nbGj
T1kwXQNw6plN0U3lDWiUpa+PeLrgoTrj9xjZ8n3x8uWhAM5o80xzh9ilnPecx77N7zhi0tMMNedE
rbfNZl60RDZs1SnIx06G6I9beNfehgklVsvOZ5/QgfTDVQkBstavQE7VljCDGKGlTA5mGRREkTCq
qX5Fpv85V1l1djJxh2AjOU+4MlcuoXtvFJ3TlseTPsSjab8l/rQPxqp/cmXrohDzP/OE5WtdyCON
T32MJtYhDQSzqXostGs+ymU75iw/111i9nqdpdWLMTJBaAhVHwnU8KuYh+BsXWzBiMrYhR65TlL3
/c7OI/8cPI4Og1t/TA+jD+6ARChj55iTzQGHAQJqCvk0yYdhV3eDWVzbyrsP2RptY0KpN0MW3NJK
x2ftj/E5w6C0cLoD7DRFsw+UJscnjYrbxKmK27Sbi1s7YJSF2OlRLh/9/k/WDMqDnGU6y9FZGT1x
8QZ+sHVbi1NJB4jZq9pOvfxiHc20bVrEWSbgg7mZPCIxqIcEVo6to5xyTVN3Qk+EQsSGPDcIb6J9
QtkkSpvZrn0/TJZ+zjrauH5IQ7xiecJ2U3ovQxXf5gS6nmgPiFFNkJ4OzAauHmtkbFTAslwfWgWC
XhozJElulVrXOCK4penICfTalhaAwyUyeRxaDgF9w+TtWldP27n3q70b2Tc+p+XkjPkeiWR2zYLu
HSd+9QQi7GfawRlHFl/Cb/tVKLs5J9l1qBg9orte3L3VeLZliwgoTZjrjsyRyeQ5AfN6gMDBSCUQ
L6JZTAwTuDNC4Ts3xYrHsLYi9nWbsUPHfG4tYFaVXzG959cWbnaLpJvTb96MhmC64w893Ab52EGE
75joCtzsa1GxxMhasfY56voQ95gnxY/cjQ+GnRzRVK/kgPxBsg46lfW1rYNXK0xfM8JEgwWfQbAd
2X+ZY26i9YybScrx5AvseShYxK7uu2iNmj9Pxx/MgknDJDSwJWtxlfAoYBYTLF5PhJPSoHQZmlMZ
Ep7aBPU2zo13SQw3AbYUCaraKnNsD8StvJcD9F82P7QHyUXZ8ZsJ4uWITH044Z+kN3dB4vi9vhpj
oHYUhmAEW1ZPLaLBOBnRZvl+vE1jx90y2IxL+20UidzjdQ63bBh+KQQuEzpYyNUZipxB3JQ+xsIW
CW/Uy6vN0IZe10Qk+tOIgPA1pC5LH1zfgOmZZdUst55Pc5xMFKEx5hiUOYh9xrngYp/S59AcINa2
1Tkip8EcSyp7zfulGwph15G7Ek5a2hXIlv2N10N+grZ7xgsPGH6076KY68FvHfgL6fAYJxzOeuMh
OQRv1O6zOLpiBhk30WTfVYYkPjLE+UPnLV2wBgs2Q/f+S6fBcvadsZVEKscEEOZXJ9H3pJ68Bug1
N4qLK3xIXeYLpgFlINHqHGMlrB378ruvRDn3OLLyE2bykA3i6pQ6oQhlfCYQrHiAqKfyirwS4OYw
XfxEhejRFGvNzkJ9SAxKVdlrq0kemorFsonOl6HnJq2Ca2UH7xMTubXR0ziX+mWMszd3vG39Z1x2
CuJaV55aL//w+3RLaY/llmINawUsqIzJlZE3FKbcSyZbC24PBtD1dxdGDKuYDHjuCIMhz19YSsT7
BuVEpnuDIdd8CcMGs9R/sndmy3Ej2Zb9IpTBATiG15jnCI5B8QWmFCXMs2P8+l4Itd2bmVWdt/u9
rcxgDEmVJBEI9+Pn7L02Zz2i2o9O5VdrdybeDCyXnYFSV86DcXLDAqbpsZLI1WrNBGQ45+gSEwdQ
vCbUdLTtha+VydIL4t0U9B9dRSZyIekO5RIYUGyBTe817DQCwfSktlW77RPpXVGqsihVgj08Die6
X9JFRNuf4nxgw84GdXlcHOmH+8I03yUb6u8/ytoYzp6aXFSehXOOodAcvYCUmPlVM3sIH1+FpOn8
/sry0NghRqanM9Kwx/CmMDxrFnDoJF+2huucwPGYl5QYlrLseD5tY7pkoT3AagkZhc8v//sSVepi
RdB0vaQiMSBox004J0xaLoS+tizzdd9K8/y4dKjfnZSWtrJpfYHacZ58McU3gHKMUKZnjUXxid3N
2E2Gr8GhIbjRYRaWxCaSXhpuWSzx2WIbPMeqowMY34s5B7QZA476YbbHZl0dvPCHP4X5DdnwOkrC
tYwC9zx5Q/ktbJPXCpPShRhTPCKabe47J7+QFdJcbcPa/X+v0f+N18jDB/QPXqP6588fP/9sNpr/
/W+zkeH9y7Ycglptw7FdzEVYV3+bjYT3LxNH3MPqI5zfhqL/7TWyxL8c6Vi6KyysSijcrP/yGpmY
jfAmObrpUA9LIe3/J68RpqWySMegyGcLlWOQpuHiN8Ky5DHZc2zJ3//JacScXmRWYDPhoQBLIxuY
uzTrZwtrgw/uB1XaACDaB4YmCILfuugIWPLz15p8WSp3lIkkLal1YIZX1J5Id7QxXKYkrO5COm56
eXeIxLn86eb+B4OUMP7DD83NtC3PsuV8I/76Q0P9bWoxlgz52QfWKuuvBJtmcGqAGwU/m3kVKwNw
aUj3bsHs/afLWOzYD35/Gv5ivPuzU2u2fP3b3XNdQNeu5P4Zcv5B/3T3TL0KvFz62iJOUH0mwTgs
S0nm3KSID5AWRLHK/uX1zOg1D0ViDmFxJb3p1z/fj7+6xX6/h5iwbElckmU7xt/eQ3QjfRP40Zwz
MFaLuioRqWrnWk6Mm7PAWv7zdxMOD99ffmsDY5DJ/4RkOGKgKvrrb935IBHgCwHxIlPpUqp12PnW
d62rr7Wm5vDEhJbSFNivsY5xqA3GP4DL+qepURmhoDwAMLSyvr+HDgVPER/90Dj3lqih4/blmn62
uzbSUd8lPVJYyMBfpHMsyoZYOIFreEdzFzXkRHDwED13esXGD7r+CBToXW8H7YBGItglMfAPFcfR
C2oZplqZfYxKsRm15hKkPuKeioYA2ckb0bA55GRfk/OFx54dEZf0NL72ylm7ZCwSrMzkVKYeJQYB
EqnIbhLqg5mRUJkzq174URatQttGdSQCAm387ldbFcPBaJ7hR/e3qldkxxjB2Y9jQZutJ60OoI4e
oZVvnPBFxRoYKm2SGOT85EAkzZJ2JwNRg7nT2O39lKD0Xg47TWuhUzkZUZepSdJATZXDVIe2GBPI
hJDCbaqbl7lhu0EcCWEq4YxBR2QIj03tL4ccnBW5wMHGNYCWDXbwOhfzqbXtiUEEh1R9TrWRbRMG
Xz4iPA9l/mfZkbhk93aw8gJipMeAo4MXtMBKAtQ0eAwpppFM7nWjslBpj0dlevkBHNlEeRnnVzmU
N0Kuo60qrOZAuO5ucEmlqTRCokxHvQ225pNj4V/QLxFoOyr9UEsQG+geMtxmiF2QdBqH5i7KsX0v
4Vy3oTFuzNIbX5TDUDksOgHvqXbXJAC8Fr3UL0NXGvSmjSMMkngbmKInTRgNJzO+aGPqWrCTjgy3
VhxkSyPS+g0CTHdLB+gjMzpoAFL+8r2sAxricMRwi243c5fAOQucjuTvqvli9dqHJdr3UcDawJZf
LoUGg0p3unKNpsT7H+gQxt/oEMb8mUOSIUzhueB5Hkvin1YaBBlGFpVxsLQisbbSeN8ail60hWwK
CghAJqADnJ42tfMZQaGnAC38SwcksscY005Z/4p9fB93XnTzX8vIgH+uY4rmUtR6d6yjFLryq940
LasmiGbNm3QC5sszEICIWfZvz/L/eeWc14g/7zuGIXSduYlt25bLLvQ3hysdeSvsyVFfQk1i1hXm
3ll7hrCDq6KyWo43nbMyIrnXespMtzv1zlRg9vP9dVEmh39e0ax//2EMIXTcvrpkRsq9+uuCljYo
7QRlMXPTdGQibNFrVS7yP+JAr2Nm6rQrhXUy5ksIYYzhCZIUpcnWQmiB6nhZ9sbGZkIEYL8OAX4Z
IXIPPteAMhgMix9Ye9Il4xvvFtB9gdGx9EECrwu4eSccoybjUeuIbHOEtIzDDECCdlJZnCHKjc23
JhmmjSb0Xw6wtQW6L/9uBBlpGvRet2np+3eaqN+yqahvlsst/OfbI8x/f/h4u5CpOJZlGB7Nib/e
H57nwZ3CkG1OYPYnKnLvO2lz0pSmQzODCqp84OhOWehvtSt/RIOb/PRiuSKMuGdfYIqSKelcfUT+
+4m6Ic06Mg+qPL0C+/FXInYNItydu0aOyaVGnvQMe4K5qT+9BJOOOc6Wu1LluE6dIX+uEPvh6VLu
NiXh78X1sa6t1fizNKUNfq13nuo0x14bepvHq8RX36WHZbpWOMzGEIdcNd9VjlpEXgTmNQ8BmctW
oFM2lb7WAybVveu72aoK7ZcUwdKqiTF39YCAcrd2v5th+ZRb5vQT0ewyRv86GU70NJBNWVOx7PSB
83RpOOMpKvpoj6wCikTtWjtILSUftdFaTHpbrfQeTQdMbPJddMHFbSK6iCh/9M76VcRz0JTmeMzg
jXwT4Staej2yrqidyJrxQDH5CUNWr/fKP4S2C4dW3UrAF7egJOJg8sY9Dtsa13ZUn+GwHzU/E3uv
tqqzweK4amaNkmVPzq7S9I2qGA+U9MEyLHGz4sJ8E0PoQQex2s0jU1e11pOWW/aLh0RwZepYLzRW
56oFOIjR5/VFi6E3pQw5noEo2M+OymeArsDkpoAJ5w2x9SqqX0g5cncdgWWLxzHHds3xMucSEV4I
UNMo6zNsHDBTFmu4CeswjP5kWjUc7KsggZ39Pz/i7t8rSgM3ge1S/wrP0G1hUb7/uZBL7R5xhwYK
NJbyNazCXVNB6Q0TurYFU5JVEFo3BDbkZJXIdjU94J3CH8MRzPjZ61a5BmLQzQq0U1xP5dEOSzbL
LKICtmVp4ldM6gM+n5fJ76a76bbPRTvqT5LC+ymLmpuB8O/DZKALNAYkcM+AIopUunGSvl1Yna8x
Zojs9Yhn7PlxIbcOdGDWcPSEctSU6ohPzT2B4yp3HfTIJcUFC9r0BUND0ldJ8+culHTrMxVsmvFb
0xo1I+su3NJwDTeP5Fe64AzwovJ9jMFTQUMDU2e4+2rQejIpjP7oxe67w4ic5g9JRLmLuSKxrQxV
WMbD6ML9KEbclenYy3U8EMscIF5eV/QnPzsX2Jeeme++if5E6G79+89l2+yiRthvQWaXhxCL8/9U
rf69OOadhQnE8cYzLUdY3t9K9ATTtIN5G3QHoWt9VLR3uyVaD5/eIp0yjLhhnz9nAQKGxgmMWz3q
NCd7n4wZuEV1LbdWPuckIqpYlEBeXv75weP8Nz9af9kJTYgRM/oJsf9/WFxNhjqh77C49gYDnc5y
T7lmpIc80TfkdWBZFChilz05FtsYlELUWAGCixwZtZreKvwWQV6Yh8elDgc60OyUAE5GshEm/ziM
zEtjMJ2uXzzToqvWQ+4zqUaDu428IjtNyAnPaB03tBlSpoHUxV5ZJW9GYjNlB3cUFtexxbMTGQAs
s8Co3kcnR6tYFNsY0O3JV16yLT1S6qx8ipdGnZtvVbwPZtO3D2eWaTt9pKORwQoPG2v/ePW4QJHL
NrO/kVwZC1Fb4IpdXKb6qx9SoluJBUDZYx5RTRGWmGrITrG0s1PrO1DzjSx7zp1hFeCqPwiroDuU
s6rhkbtrSfWpRlIagr4sD61wulOoN/1mkJ35ZFA8L+kXefd8cH9ETjR8RTYBRehr76GJlLNMkFWm
xmDe7UnllJUNNZbRPNUSsZHXV+itez19y50/oJXvHAJklFNOz1XMs554nr+3W98+2poRH6Kq+JKi
TLZMbcXOgqK/SsPUmIOKpue2ycRWRJTRdlZW67AKrJWOuyYeXZqd9OOuYwne2DZhWYahOD6+0ou7
PrcuyxJGZuFW1tYyTI270bo7WCXlIjdJs1Z1ACBZkuVim2344tvtueDwFKDgYAGI91nQdHvPbWbw
k2mQGB9F56oPM5q+IKfDIfvVFflSoH+ep3PGgSh2pAXKSY76SKhSn04GWs24oneObDzsHeecZiI8
ilwdLdg6VzZPUoyGGJ0qjUEe++6elNYPzW+fCq18D72sWLdZXe99RTIwMxlxVHVqHB9flVY6LaZM
V3ft4vlDcOUt6OH5IVQ1EFOE8SBPIwULZv7KeLYcZzOgY7mOBSyKUTHUTJELFDP2GNMkenFvUGcz
K/otfq+fk8souW9a/9DkZboOLJcIpT74gZMRFJD5FQXVZ3A0VdBtx3ZARuIN1gWwkEHIY9at7BK8
FLux7g43qhxOd0vSfhjZSPlC/Z9fqSJWZj4+mYwE/nB8UpZ0TLK3MtbDU+g00+rxF4Z9I4Fpgz/L
fIL8CQVKFckyjMivDLJA7eq9m/feaijymqTgwNukhCciaU7E0hdRhGYoItKynsZNRdTfLqghLeJs
FhiF5pyqajLXwuz8deVO+rbP0ORqWu9zA5BY4VzKBSJiGW+6mkGWJXuATfUYXDUOd1DUpp8TdsFK
7/1X1A36cTJAb9gtUXV2UbZ8BNz+qswL7SRxebxIUTUwsCLjIJTCuYDnlHvSUk8PFExPkXxJBigd
BoLpZYO9ZuUamb7TO4KedUAJB0ZpC9ARNoE4AdEu/tAdunomBatR7DWE6cxb3GJXQlSkdA7Sy2B4
wcr3eTKtGOJSZqinnCHCLkQBxJLd4vIiD7em0cA5Pa82ZRERgWeL9Ne444TjrgfpIe/Pxo9wSOgv
d8h3dCSCUdZsy5kAteHXTU5Jbrx1KjOPw39d0p5ukkpb8qn0lPyLXD6bcc6038zfA7fLvtusL5iP
ydx1GAOv6tisjo3LR85ztTNPSfFiiZKMJeAP7aYq5YhA0vDoLyjvlIDk1SNpUDiP40YlYHwjR+KH
goNBJlV+Tu0sWjI9Y8pH3OzCsSksJ7eBpxGyyxuSwsRpD4PDMK4yyaBInF+P96CUdCc83uNVWWfo
PP1sl3BsGRz3Qy9naF6NOY1R4S8XuNaxCYCqNsZ7Z0j3MMwXlUYAv9IWFjK5nrsoHyWTBvh/Wu9Y
lzTJvsbUdi5ISRCosIojx6vl3irbnlO2Mzy7WKZzMx/eew+jkSOyat+rsvnw2JIRQGDtoKIf4tK8
uzl8t6ZlXbDMO3yXgEpTafuEUQzjumVn9Do6Eediu954JVkpouJGM95o8hUW7AXvNCELjajeCDs/
ACIl0KDRDTwOdXER80UmgB7q8q77nXH3p/rMsWcNc206ZqlVbgvdnjZJZ/2wcKN914v26rAjX/vH
kX9mH2oY0QSRy6coRQyttYUNfCPuMbKGCwOLxRN7Ad4CgZnF8Iet42UaFLLulQG/vk5KofZOZNNL
ahi6FqJ+sQJxRk/nP9kmFlc4tfbGEWV5ZNsoj0PayM3kKUgYfbgfpfRuo01ePLKe1VRN0ykjOWPZ
cYzfwmD9mTfhKbWKaR2END/9tFLHtk/uBsNGFuEBsDcs4GivBvXBZOKHGXXmR5RhN4LCvpGP3KdK
hk9+UCKGDkt/FXPvYEzE/q6t8aWZBqTbTBbirMYWrA/6XGzDBH1nlbEKvChciNxJz1HiHqi6+r2D
fYlnHAOC50bffUmCKSysnNxvddXr2LkYekci5TAi00o7tVGyYlsq38tIlp+RVj0NtVK73CO3zlGa
O4ego6ghGtwD18Hq4NnbQkTmU2pr+7QZafrWMBnJv6VrXVUv47xNQ90+xsM9DBz3e2IqUB1Vyfmw
oavF5yWVTnMEHtrA+mWlnqF5TaRcVGq1fqLPiIarcfSL5ZPBQjGI8GQYQfRmPowS1MBp7m6qKs0P
BAWDoC8QYxGL295U4XgHDWsD7wTsrNqq383yewSg8QWSQ7zRCs9+0qNZgua061ZpdI+spD9F9eQC
8fPUcuBz+UfdlcSDNCyV/dTTT8hp2iBhfrN9cVMQNhj79TgFxyjmjiBqTm1MIYCBrZPrq9coGllS
OIOAeZaYUkSTMDbPooPJyv2jtDDhOSjnB7vpD3rYx0e7GTekt1Qn8qeDW1db2rWxnngGDbz35HIR
97ZkaKvdPHPU0Dc9I4A8lDkwD6ZnC8bTZD21MDUIcAWDG2afHA73QkUEwY6+vQnaqTx4Q/CVmlN4
NBusTnXLiUufxvhaxB76JtaBMwLG4YUMq3NFFNtaL8p0xckFQVwt/WVNdNGGDgnzZ1e5F2vkHdLB
Vu8eaKEs/+oJpShUpuFua2fsBpTUhRJznkLtRIduKoar0hI0kFZDHl+TjpwEOKfKMEsvtBmGu/2t
wkZ4B1s0QH+Cq+i3h15oXbjWGrPbNgNOEdOzf9qlKIgY9Xgc6ufAa8Xxvy9OE/k7VDbX2A1Z3wWd
tFJv34LQzpE11dqyyJCz+iL/SgRZs2mWpydgaZ8kUzYkXGjdxVTdN5t4lkNlacz6i5RUaqapt8fF
1dyDFaUu57HEuFZktY6acQlnEmXchj8GAyc67COf2lHsVCitg8lztSzL9qKJHG4CH+OnRHfcfeS3
f0BKanZy9glayXjzs+QLS5e2yrSoPpCZUu/a3IAVUQf4sMcye9XrugI+rnenqoTvkg6tvc0qNzsB
HbDOsMCGRTh400VJbVwUzIvOZCvCUo1H/HENCOLCPjlTHj9luoEO7KeLqgCLm+FnbHYBpnxJtLfe
2QDWcsM8YnK2mDrlnyFu4xU0p0d/owKcgpYM7y3aJSspV3Gf3EaNcTW0ufbsTEo9o1RYPG5m34f2
QTraDRZOcGU/gwvNcFZ5MvsRkkISR1OxHjLCHAq3rkGcDuDha/s8knY+mpb4cAeh1oMS3SHplLmJ
jUAiWTVR9jsTrY2I8cNtKGKiKxBgivhrIpB1k3sNiTGtNQfmEfWpw8v9BucniAlQIrkOuXLR0Yfi
Nji/jLHyrsB+CzJkpuEkSQk6oWJBEo12yjaV/VzQ29oZ3ZeyJvzFTbaJA1TxseGpBadf9hJEq9/j
jmK3WfoMib5FhdBXZonuuEmJACoCu749LvPwxReZOllN4R1taZ4eYNbSsoprt9fcwt9wSntpq3J6
l9Me1R8ytYpSppKBcRCaKQ7N/FVTgoHXa0bZiKPAzKXVrSTb+vclrGJIdqG6Vh1JanoZt+ta2Npm
6jK1TrtbOdgQWZqy3ZsDMaeQhD68Hu1/bsKFR4gQ2LQQiFMqYQmTpRgkdQI7mG/Y2rTWI9vPv0zr
SnRG8IYke1wZedU+RXGOBKypulXeTd7aEXQaYuXaq2oQJE5zjN80KCs2IFtekrkHQ+7Vt7BIk5Wy
3GjjqDA8e3nLs8ruUMWDeaoq8H6oB7t3CvFPAiSJa6un3L5nY1Nu1KAjmp9f9lJDhibJhIOR4h6B
gLwGeCeWWOYIaq1wc0VkZp+KlNhK4jwaO6vfygTTY8ARD1SCAi+k4cFeGEneHKIseI7n8T2Gv/Q6
XoeZyx6ljgO0KfvpxK27bbTqR5ZGvxqcDNiYkvDYeU67nAv/VYVOeRiK/lzQWbAXtU59aBXWgU+1
QSGjm1fPqggjKDmvcn7zVkkUms89vZDVVObyVRjadxTN69F2kU7oabpFDB+scfaQfDqXUK4Kv4yQ
aHYnI80pGK18I6fMe6loXfVTWb8D4BtuvLHE9hn1e8bc6VwNHAgff8lwx3PQPgSD1O/WiEKlsqN7
FqPOSmL3EPu6e2gSDxTlOCQLG8PWRY6o9Nom/EEYkn7p04BDcpzRsfCMUz1p4soELTzEHVh/BK3j
BwgZUM9RLw+I1HK61tO4hVdw4FvWpzKeutc6B4Ioa8/cWn7aXIkLb3ax3WaQg7PuGME1XEcZcZmq
GReeFT6rmHY3ze9wB+rC+apkFK/xhY2bqI1frX4sz6SQRJsGDf0yzqRz65Au38ikiw82IAxi1jsN
+EyN1QG0ZufCGMQThb6U5+qsVb/i2CdLKp5hm0o++TPjrtBjDmhhAh9kvjTK73YOaRN9QaDRVOVH
3PHHkKH+gXf4I2SauJuGWfvS6fG4aIdp2dNVXMS4PhjFV1RPMi2uPe3CxxCLNgvG1jom9aH1We01
+haplq2mmL5dUoLt9Zywm9VY3UuNEj9N2n3O3OndqDHhEmqPExe06iptney1AiLuybq5l2T7nSrd
BZwk1mCT5M8YAlPSRj/pJqOCC1L7RZtCSPQB6uwAobGnq2NVZGI3JtkTCbE/Hd/Vrp0ls2ekwV0E
ukAkJWdf8HQX21JEDgPpW1g8r08qJ0cEmRbLXkeAyQh//qjPF9fsOdR0nr23A9TUhuE3QDIFRYH7
yVAhvA44rbbICMt1E+XNsmud+tBrE3EslREREiee+zaa7pnKqL8JBSXsq6CowTCwrSUaf9uv7WsT
YvTnaBjuYm18E1NtbTvGgsEqMyN2EGzhR48Ux0WsYa/WJygPPp6TdTrX2GGnXjTDB12alyc5XwbA
N5SCqfUGd2z8cPng0eCY8tuQc6AoKmP8jJCHyxKBI/+JhQfO51SDNzqT6nkS+uTDvna56MUvXdTF
1vTYFWsIbq2qzkpOaxp83bJsQrF1Zq6o3YXxuozGLyLby61f6P2Tr0WcSgBUGnHdXpCGEDTmaO2F
xsSc9GEhxPRiDq+BGl5Hr3jWOuu1Btd8sz3RvjYJKPlMm+5Vz/mwqMvlpMzoxK4en2KlcwbJW57o
ASh0px+zkB2Zeuyz1zrnJDWQeJGrf+MOiBeP9L7W68+p4oNsiR7kW+mE1zaIllWOpLfygFIySX+3
+voIiLz9lcwN+dAFPq4Zb8PwRafzD0cj04yMuACsoJEVFyaoQJ28M/fK47hFY6zPKcYYZ2FzwBAD
JRZQqS41yDasAAfIauMHEWOLDrHda4iFKBiKS1yn3Tkwvzd9lf3wR2taKH2KbjruaZXKF3RABLfr
9r4iZdv0u2BrzpPrGl0MEn+mLYjnnWsDf+qqSIU7uByP5we65uP/oQDtbRofQK4r00tt98wTq+S7
LuLmqQrsdpP5esLn4VPhiH4bgmQTVkIeNQIWQm7sWs5NTBQir2XaO7cYvQ+ZONwT8DzVEdkDcWWI
eNf43SeMhKm9TuNU7uc0ksILXDqSFdtbAcN4flX06Y8mb+AYomlaj3Jy7yH/dGFrQ019aZEFmBQK
67MmwFySPsN/KsEB5urEhvtQuTcYAsjRqWkbJAbiXPoKYsvdhYqTG8R+5BBh2hZfixgtfRkCosQ8
18e4I3MeHTHg0lQLCX7yh91p2lLkljxbWfoRGkxlvKlpOX1WIENGYtd5Lpz2bGRddwahXRyidsQG
BqAPHgkerAZJcc9EFyhxYa5TUwb7+e6VXm7TKuEWqtH9rmlD8qr1ubr7jvWkipgu7uODMl+AXrMV
BL1NsDN90qEofhouhmqzLrI3wx3IJLNCAk+F2OXGhI69d39kyEEXfdi6H25V2AuXaOKD0yDlxsB1
kWkuLrkgtTeG4wmEIGH1HyxUMbCDaPWFwbkFYnc3yethx13Xwaff9iMhLBLOoo8NTOcbunHfXyQj
jrVvrJgj4IIIbMg2mQcX2cVilDoj9WLE2bi7O4IxIMMkxKDzV/GQx0d04oLVnAfINBYDhsTblGva
Uw/R51zhU9RMZ06xrLVraZFzyQG/Og9RXp9ob2yyXJjvKqtfCUfQn2HC2NDvQO/zQcW1T6t1mxlU
sIbOuy/wq7+ajF0YrU43HfLqq5MSZpMDgAK9HrzwBr4LsEfv3UzrI42UYCn5ldeEl0R1aF6mlGSc
xMMrG7jFuzkwkAFr1s4bLKzjKoFW3+F/8t0vSjrtVaJC2gQuuSlFnLN6OTkdC8PMNgZnRZ4IB6HH
0F4Tw9VeccKPqPJruPsfbgZLpLZNHrFeNnd9+lDIsHXVwZmG0PRUgeW/RXW2yMFfPnlB8IeRYe6y
w9G/5q31nlk91X5MP2xRjkgFmtg767kIKBNCbWl6jr9VYxi+ejGT3YBfJ/S6fo9VmD/qu7tmtO8d
xqRTSHvmNUqwLQxzgB4r8Eft5N7F9yP9laQz1Hew6I6Pl/CSwWHXWbKNnPwpNCL9LLXW2NRBOG5Z
PpfR3Jd9XFLL39mRiZMHbw3Jqg14P4Jrw3XK07BzJ2ukYK0/UzpmW6tIg7fAp/PTmgXbeFVtZSEb
Tipzz3m25rVux1E8KLobjL/8xACOApmgip2IewI9XW/XxHJ87o1wh2rGIsM4S75NXccMbhQErVjJ
IYm6fksqGCSEynJvga7LfTfQkIotLzjzc2wbDqULENzZc+945OhqurdLFU0oBjvroCuro6JG8YlT
NNIYRiY0h0Wf0HhhADveGnqiC0OMrwl0jReqm7WkFJ16MgbSmlwkJ2GqP1pa/FyRKw1FGv9kP+1t
J9YuWdQmp0EaHxnOvlPSjzSL+s/HC6/q79PQ7abOFMfHRbMU4rEKsS6jqXPhRuk3K7Te/QS0burD
Py7aJzHQBAWTUcau+4aDi+hBHJk8bnVYLmzAOLvYAwDBlsEEV9O8Q0rowm5mYha5nb0HvUm6eNli
9aBGOPe29pH7+hV0X/QFofA6Ds2nNENs3rH8VdCUgJbGqM4jPOnddH8RQ8Jjow1ttB9mUouAnbaV
wrKfkTsJRkfGcLAHpEyqraZ9NUdWPyIQOAvZq6Yb+403Y3CK9Jmk5PplqqVL+TVVm6RxqxcdgzdS
GHA8OMs2ed93J3Murh9K5MDgPBPx50HgzhlDSBEauwq2Pfy62VVUn92CpqrtPCd23FzHoCuYX/Pv
i8L0Fm3s+guE3cFOKV8ehrGejqFJEHVBlMVCceMpZJAsODXheDGIQ8zVDA4Qu3OkKO7TRAR2ZPKg
EKEkTkpZOilZjtzlZYU+AqQH9QRlcH0AiZhemyxNL2b12WGpOtmt81lZdvgi54KB3DdK1tYgb7pP
vFVW0kOs3MA+PC5SzTFdczLV4/8B/uDUwGvE47BCwOPskjnLupktkmw8H5UYq60aUo54qScPGDep
tpM7PcX04qQIfjgq4vaadedt4Rhnjbi5+fiVgpPR7NQ8+6bSnkgyBaMJrGOfMWuLl5kcl5z/yyVl
RvkUJeaesdD0h5aDC4sdy77mpoxOwTTB2GJQD2dX4aRvLf0ZOV1BW8XDANv+pGs/HuK+JLg3Ad4q
cyBmAKFRbcVnoTnxMdTGG+7GaU0Skr3TMrf91upnv+kjKhxS2aLaS3GUUR5hbdVvTP2nU5XpZxN8
Cxg6JMONL9pb6Ga7xwS6G6L4IBw65pXzYpLisa2zkek05+KTFgiWMQOBqFUUrIAkocHQoQyqI2vl
JcZrpgnnu2c7R5+8H0iv7YrqDHpCi4gq51NZ82AclKEy0rs7gQ0zc6aD7YzeWu+BajRuH9Dnr6lz
wQTbNCA3BSePQ9mVDbMFiJCDKKEY5xPpLfTSryrhnKcltDaaVtxQgUYbTVd4GxP55jwGyV5FO3ms
3AP36CdJrztzENY10MtdK+WHFTf9ziiQsPJJYNnUx3Lp489hEy8KqP/dWY8LvC2j8/LYOlzO3sTm
ypXgLHXAGka7D0cBre7c2xFHFK4yWrCX0RKvIlDt/vHKr417zFJ/CnqLTlwVJB+/vxrtVwFC9Oa5
aBVHBUF7Chwf13C17UJc9a1Zhl9tYvHd1HBgKpOvmNjkN9bsdtmNzL3NJocWwYwqzE+9cDKkarxX
beR3e6IRTi1z83cBSOnkJaYOE5LRY5WZTPOxHK0sxaTPi/lMJEmzxpom1j0dfFpR5R91O/YH6VvF
rSLha25vmo4sTqGymHgX8t33zPdEmHLXGGiA4HXvpvzk9J596YZCv+bUx9cycexjKqODE/NJbFWu
H9M0ArOb6Ol7ihmbiIbI/2b0EUrJiOj6YWq2qCP07cCvidlwmq4kiucA2MRz3lvGLa1q/y0un6mJ
5LosQ4QYZhxdKOnVtunhVTxeFgHCJkXwyFaMk3hhefo1AM9de4KYxNa1tLXbxt03cGyr0U/h/k32
tKTyyi9mU1lLy2+y5WQIbd8m4NfiVuL2YHdY4bkPL02grphwuwsIHiZotro5DvmZeAZLADV4/IDh
+6s+8E1SzriQg2edIj0A6Tf+L5LOaylyJAqiX6QIlbxe2/umG8+LAhgoea+S+fo9YiM22GFnloFu
SXVN5snqM4HcuRtKk8aVjmmrBhG/EtmEODhiEPj3aTUkOz9nLKSpxxa47Leni9ceYxc+OXcEkEM5
HlVT+9GXOYVWnexV7GUP2MDfWb7jvCcr6ewhU3CmZry1iTXeLAaxpUPh7vvNZUiRYhCZCdcYyRLU
cUASLoBc2KF8iLJMXwe11qL1mIJzWxKuyJoXm96eYCE++/tQ1lS+NZaZpnWrB5/xTKonEXQm1V+C
1F1bwu23HqSAjTHa1bqthEHOEbikwKVXLHIgABMssQ9dFs/V5HdXYQTfTp4NZJgjeBaFvjDSrnwi
uvsU6G11/fusK7FiKi0GtW9542EysFy3RsdKnFCiBbCMfGNNGDv/PqSyfaslkFncmgjejHHaSjdE
z2pDf8Aw1gEUbAG1F44R3S18TvegJU/RnBHg2XObK+a1zNCvM50UemwebEy2mIcexB4TIR1c2FgT
G1COj7k/QetjOQoJk84JGYP3yGbP3EXt0HFdYTcOPfMkJkM9mhPqAit3foBGiJ2KNI3tcsqTCxAI
K+E2fdFSvUZKWHVfbJn2BSyTMR9StonUYAkG1vPfr/4+FMEkz3QqzwpPxCa3yeSFQcLXI6Ev0e+e
Jpl55JKUWtgBP12SPJodJYYnQOcEwby9i8E65whH4sjJuMv57O+/4+3VVwVg8mWEvuke0mOChalc
eKf5WRq4msHs6PdhdFkEdHb5lLpk+QX4z7aAkH3Gim5/D3hVoswQJ0gC/V1x+zkTvNkq10B5KU4Y
KM+uKn9cN1vpsTasKOq8E/M5RHq6tG4JuSO7iUiJ7dSy/O76Syjbfqvwiy9IppDXAtTcqmkmhebd
O/W8hWfDcSIGdGSMjtOoEcueN5sS2OFSBmVZLTKWFhuWYv+CalQLoi3CXQow5chIn51KqxWM5gjl
6dwW7kI5dSdr/tBIQ1+TqrGAuWJtMlVEe4e0Hl4DZluizloQXmZR82SwwEhaqb3xmqC6pCJ4QodQ
ArfkSWfVTFH6cHirSRs4/F1Z7Of3GN+iwwja7pxDAEMiM/+Sdg0kiO76YAgJK1giHH1zuFh3IziQ
c+ZqxjYveI//vgrDcugTj8S3w25hw8YwCd/tYO7+Pp98NuK9xaa91zWee1Y5gqa3njwsJQepRlZa
JJSdbYPxaqMQQ1dUB1nubMPSsxeiwaiKAQQ8MRwK79Db/q5i+Z90ck2oCA5tW919TkTEwEut3bKE
YISQABsJ78mQXSWGC0+ymSW9VPmAMlCqVYDjdGysyeReEtwMxeiuVf3aDAwSTqzlHwZd+8pQV8QZ
3stc2SeoHAkLmXGEVTq0eyQcyjcPjvK6WasCcb/AOzmuM1e9oc05gHJRRBMIhRhr/LAY8OalvU8t
bempo+ete2CFDc0+Im5PiHWSHMrOv0D33vWCjDKn/eFHXEWA/LzgiMU2bN8K8WG2xgMrQB444Vow
vxxzefSLdytPMDgxM4FVEICGdftDFvWHbg4hHb6C81TvknLaCMHTJm1o09FnMRSugxcbNS2byJFX
IiTuUT4WW5cabaL9qMZigbSKzrtfKub/anIfm+qrMdEY1wFjAW+R+922Ud92PR7cfSSyrQcWt8hm
wAQavkFf6H/Wb//B+9fboJMnpmTPUwSH5B33wq5JD8LfB3qw1DNti0xuGfVkFy9dCMOe9Z1/ZqOF
vP/cEUuRENSbjQdAq4nZnnzwxw1vP8c0cUvNtw75DS2Ac4eUt3Lhdkddu/LLx8kYV6FGr4pI1WRd
3dqQhogPzzVAhb1GxZot56phcLqDC9HOB/w+oBGbZoBby2Y7ZQTcoXrTSxz8lbubRLXh4AAVYi1b
EmbsCFu+ACtYb9IQMFjwGgiDTRDqzYYmHhM8zz1+dJNU6ymM9sDZQag0yzqDqQ9fDIcPqAab0Wz5
FEFeLrIcVHsc7Cl1PNGcJ+bMi8kB6hz/2WaZfDpo7YZ0j4JJ850PNtUnEhVXpjIw8ZMRpisyTyaL
NiRY+RrjudiBnOh4Cy2yT3lk/kAyI5YCc9KwyblLNXMHFRO8s/KejaHYj2XykGlw1mJ4/uRgqp4j
P/lJuFmQQl2YvG2MyKAtmzMnjH5p7rvxa4yQLvryOuXyLKrmsycfJ4kkiFM2LfIscQGnOFTAZBPt
uiNYm4R1+kqpQAJ1KM6J2ZS8osUYvzucacP0g0rsSffCY9qZ9xpkNPqez1xxsBTDU4r398K7sZ6M
r7CHw13xA8HDVX13QauzigbrwWvTDG1ssraHjcM92yXahfOh2DQc7LlW7MtaWxcjIlVkAT1stDn9
CylLjyUqvXkqIMkSdxYGbTpwRrqYhEZQ8YVY+UG0jj0atLbBRF88Dk65j/pikaHXiQmUTBjQJfJc
hXD60LY5IfEvJIk3Q7xUCkeiX/gH1IXZwBMLkfgBd8RWZwHBxHN6kezSWa8cs5zsMyrw36gA8RH7
5kdearwfUNIieQJQdmhCf+fO0HV7usFEgLjYc9XziMx9uWWTuZsDnAoOGKvfsdU74DMhRD1HgDW+
sDTGHNjaO6f0VrF24B/N+SzTJ+X327wyHsSK6mAB+GJJdvmykTVAi/C3AEwnpf0wZC4SupSXrONJ
bRNzGRH4ILpH5hUS8kkdUduLgXlT22yk7R5IA3si4XHDTAIlCw/yGaak4RKtiGCSfFXqsddIOotu
QkwOU3M08HtPXFwpwdAVA84G/+Skp49BKt6UlNuIVZauEYRLzoA5uv9SXVt5w/tgfxIR/tVP6d4n
Ksg1Jp4tyvmF9rlRWb/qNO3ILXhlxbmMyh+GRajSxNavSmx7r5DRLGh0Ct978Z2YHwlZQYayWAeV
1yjyiPZu/CMK1I1lyA+mG0tpOjyZ7BY6QthsVFwVq5YIBDjW+gnQfDhnJOUb4TP6VnCQjHpd5vWX
z5B2pwjO6pFKuKQ9pIXBlJflyxxIVo0aKSPNnKVBZCbqHM1bu0G9y21c5oSlmkb21fMEQvu9bSQJ
HvBpOVZwkUd7nsWJqN7GgM6NTsEq45Pm1jufNbVWTg8Qek8izp/rXD1kSO24/U+RsB+ITF3VRrGB
DQx/eObauhfYUT+p5ZIZ8igVtXMQMq4BkA9t3w78Izlou84kYAbooOMiiB6uqBC9yvvtdbA4cCzi
xtsOjr0VKiPhnLOgK9gqJQM8Zls8WNxElSj3QI5/a75j5P7QA+SjzPrfEmYBTyG8u138hVu5WGHU
YayYGwdT+neYalsUyhn72lVgVtzEBIXA5gG8gFXEWYEOQOQHzSfT3juXCB6H9QD2/F1EmIlXq8P4
IzNwQMNXdYthyzlRRDnF80tEW0FMX1BmVKIMALIE5D9EViZtoLvQbrnFviqjbys0T1PVLMPwkknC
hUlfL7z0yTddwnkSUNHVNta1U2GQjhDXDFVBtBc1zyczcUjUkjfSEDHKIJk3kjWTrR96wcMo9E2p
eS9Krz/RCiYFewvI7oH2m4jmVJY1+Ba5sUfn1vYxUVLDLiXHUIfwMYblpfE0phieTgo2MbLjPxtq
qxX8jtA/PJVuo8w/J1G7jVp707vV1Qn9xzIm6Qq9ZGsz5w+ylebdRWnsAtS9BElkKBdqTINQWSv3
WR8xcReXzGHokWHLhc6XajFsVob3Abrc0b0TvY20b1h3PjeN32UwtoAk9ZN47y3Lw9tjXavIDPn9
kEoiWMdwwtOCLBOvNIadwY5nK5qj7EpnrSIK2oxN20rIS8iEstEmvl0iAP1xFZT9tkhYb8TuwgKt
NbRIb8Eyoodkkra28RpgsTLsaVPaLWFBdbWxe31v28Hc1JG3xW5eEndvpF8O3XuXBKuy9A+l8RyB
6QswnQL2W1eZ+xpSf+bcQTUnStm95AaljdT3tRZtZBVufFvfNE2Nj4FQ50hdnVzeBxQ0xDLtQL3c
EAwjko5Q8jYQ3/plzVzYAKgLwP6jnVPvDS3+ra2Ag9YnIAqvVHLW7XpBcvUlCItDq+6pF90btzvK
BO0PAXNkPwxIrEL8kKqNznonCSdA18J53jWthQ3H+4Eai1KfKRk5FAlTTDQbVqz/AkZ6lhN83a4u
x32DXGU11f1nr3iXJ/Zf7NdcdGUdLot75OWHEUbGqiG9MaRCCtoy3baSOGSNMBCWCwgIZ9pOyEoa
7wVcPDc8u25xzKbqkgXVvwQbwBLG2zXRols5EKTppuaLRI3QEXe7qAzkViNj31wQ4ta0RH3q9Ms9
v0DZ86+wAEOh2l70bPTkoO29cCgB2ZS0I2CPQn9OYk/pJSLW3pbbzI7uX6f2Lm6n/6K9KrCPCuAF
cIoSVGaBbhxFi4ih0N86Xz4TV/SmD94jvO1cKIRbXC+w0pgbY8dfDSMyrcK+xqkLtLqIBzzZ+clD
trgk+4Z8DJs5PSBOWSf/0JLL5UvD+GvWfP0TTuIuh+jgUwmtIoFTZ2zYPGYj898aCKduw5CsOhrP
0AiX3LX2CNDc8UCOw5p+rlJ3m2M0YssvGGeO2hqJNFlLoserlNVrB72pUZDmkWcFX6fmv9b1l5uh
cdfCZGUQpbbSMxrKVDproEt76bS/JeoGZiQUQMSExgdWcYPRb8g8IdVAwFuc+vrNSZ9dpaGSAg+0
yOb0obBsl26vgyVSHRtX79WXiYZgsAa0V5/GkkDjaI5JaKm+kHAkPHoC9nA6+6x4hGWSsUJZV8TE
+nlGOT/6zgy+56gMhpWZkorEKtmcdLFiI/w+MAXfIo5/S/nLyvl7MOT0YPd0yjBTfqJQzlYMRRLO
iYW6BhA3/iDVxQJBuR9cKt1xsj/1sYbUU1//FnEEOiwIYiLggq2RiD4ac07brGw6iF68jPV4JpQb
MaATUWk4JGlCQa5VNGea2gQHae1XgTY/sP45w9Fro2fi4K9//wcb43QxaEdLZofCyT472d+rcQQR
btEZMqqLJKBLQbQJ9xOanaj23rSADEcG9QumCddKt3/LLnnnMbfr0mGPcIMSK7CPOF7AsVVqW5v9
20DoLjNb8eRi9uG3R4+FlfXcDS4SMiMl5EBYlG6asyuIqQgokpYWQ7ulnojv3JBP87xu4QhhbSKW
tV1b/6t6m/QfBOD7FMVUZJtHT4w3I3/Sh3bOta3WTeF96wG9buo/GJr+mroDZmNsF0uNAZtqs4Pb
Yd3BLQ/3ibWog8ag1wm0jUr3Oiqs7qq7V6qESODbMBHJy13ZhBJjhYxqbuySeUnFnLeNs71VBJQG
46uWE/GdDsbAphWielDMlUi6CkTAqATlX6bnP2oMGprw4bdwvkpDgPu27Q4SZPvPtTYOs7eS9UeT
xM9pxH6Xpc4H4Z4tSgFEvbqpISILOQVc84uAc+ay7SUu0CT4WiYP6dV1WGp2KUl8ZlyuE3mICgQg
CET8BRh4PBaIs0gRuhRmfmP5VC0i0/qQMddA2ThLNbBYtDXLXqKZVwmFcsADIGOOT+IXtZ7Zd59x
8aOnZb/gBMbgiisY8hcVVJ7jrh8PRUYQzsjCwpujjjTRDEvyAlajEBiRuxeX/cGKbEmsHhY5WGa6
YepCI25zrOdwz2Kjei19ijczaDHvB8U2SMfPzLaf2ZvjHlLf1CHDcvqq2QXT9VT1El/9l67/6KFi
W65P5ibQYDbplbfr03DkG8N6UwFuTarik6DLlxbvMuwOtTNHKgtkn/HCmsxrZ6HWyp5cOF7pLYJX
hEmfR4wIyQCtnyDmv6uoe/Gtm2o4MZ3sLUkk+hClsADbMeVUnkH4gDLVA7ljPf3gajYzkQbg8BS/
Vi2BvhFzdubKeMZZz9euTv4uGDxsPVcija6lghFmDEAwc5zxYJHQnuafNhSlZWyGzdqPeSaPpDoz
2UJyGRYPXUBycJFfBQPdhPCWBWTOG67lMOwvPazWqk2P04DAFRGAZg8fA97K3u/ObegdAnJobW9O
UCbrpZVrIdNdpOWvvj5nSrj9Xgw4PgASxP2n0eKFUcXs2T6H3WwucWxuW7NdTcLz58nCAjwY7Maq
+4iyiOgrliG1+uAp2a+zLrmTSoXOkXge26eFVcF76IOcRZBCtJ9rc+0SA1aG3s6prIdkjrfpNOut
5tnXjt+9p71D7Nv36lZm2nkocXfEzmOYaV8JmjLNflYGAwhTfAeYBHqHdLuAdXyA+noYmHhW9VUa
Nf4GaghzIPhKf4q96WQE0x0/1SnEmLggTBXtSsxbXU7trvHNVamjKNZiGtW8tHa9O/AZt3vDoT7Q
dvdwRgg1YA5W6pzGTNWdyLrjavlKUvueeChsseOTplCn+zy14HKjWITE/O1EbObl1JF5OrQvTtFc
db9AUOQUb6KYXlV4bjPnTtLrBd+FZnKtuCT5zD8REU949CP5zyLfg4WAwEbWO1uAQFiWhPYoCLDi
JubtMJs32h5UZaZpU3DIlR6k+7aIOhRUAWul+qJn4jlqurf531S4LxrJQmw7mX44j44PJK0TL9i1
1oENAc9UH3keI6sjqNfVZtI1kFgjzheq6E9+lv5qnPt1VvDIC8ilzWkx/n4GmWHVLNqbRExJZJhh
DedecUYRXQ1NoMgfZa3tAbFevV4/t2a8H+VA55F91RQM+mA+BAbaV6Io6pBKJSGOgTEn2Xdo5lcm
ALaIIVkR9U9aVnybvLN46+0gmJhhYSjn0Hq0ovZqmgkgm/ma9myV0nB1h1bP2Q8U4LsNGhxT33nV
LWq1YAl08IcFxMGv852G9MaT8d2JqplKxhhp+p1v8obCK9XfzJoCaVS4pvOI7ir96pU89574VjG0
2aKt0E919IkIBQgtH2i5KJz6NRQaBtZZey253qIq/xIdJVeQ3uDEbLqWYZaYTkXgM8kojkX9BiC0
W2KAQmcTh09QGJGiWd/z96jnxj8/Cj7zIN5DFPp2yQlyICKuB6Mmdi4TWGUmILNmR1wR8HsSrBeq
DBG/UrvyIE7+ee46smFC8HYROfTWWM6BN/SC63ZPRAFw0i6gtOqJ1TL1Fbf4FkX3geCrdSHnsZzV
iEWZm5uJOZelJ7zxYUpDLK2PxoKfX2KXUUZHPpLrn+35knb9hErdQCGenAfPY81M8FfW5ttcw4Rg
9gbhHbZN70ZkeVL/CtxkuGqNN2NgdwZDbFu75qbRyHKJLHNYQox4Q73AIDDv3kw3/R1sTA8Cf/Cy
rRWxAMS7IKcaltR6R4V4lh3dyXCGkxFDncYFfTNDZsdK7x30DLw/qRFEQInba8qMXeGugWFMGZpD
OKkCXvmSWGE9ccCmDDMspfROgQKXk+iM18oemwN846JA4uPq/sKveBfyHlRW3aFDNEp6l2HUgFDT
cgx98FVbA7li8VcknHxd5BZBoDbRZpPP5sOqpo6BKTo38srcpZCk/8nClftkT4Pjr/3S7zdmcczt
BkSHcZZN8mCH9acBcB5mZ0v87AcucmsRWCR3gm1d+T26h97Er5np4FYoUTw3/ZKZdis6HkU5U2Yk
bVnZWoytr25UqlXbQG6tpzk4wAF2Fl0yL37oO8hNsV0x6rKeSIfRt13Ue5tGn2a0Bu3VOKjnzrWM
RV+Iau2yYj6aswvC1px9QWDCoct0D2awuoRTaW/DisPEFbAHKivYlMz7ln62x9pAg5TqDP1ZByI/
BDNsIyTW9a44NhWJfbMzQVEfkHjAsijT9kMTHeXQxVR2smd08jEV+pfyLcVJwp8R4w5cirGG9c7V
Hro3T5DqqU+A6JNYAMgcgDaMuJ4GhbqcYedgONEyc+RPzIJ14RU4riVzPd0fLrbPMttky+HzZwnd
/AwGGrcKoS0lVha4P8J7Y8XPN/cCH0Zb6sQFLLXM2mZm3uCtJC/StbIPpwle0OFi4ZXTNqJB344p
iSd+6KFyK2vUe+HV9NEfdC2dVemhmWB7V96ZXBEZ0Iw/bQ4wLGT3rDPt5WVNl6r0evICqpNdaQPf
WvyL1u1Q5TlJqhXpDXg2FrnDuUte1Tj0KOgBhSyMMvrViauSVf5sjvaBapte3KqKdTBd4sDQtq02
Hoh3QbiVjC8S6goJ0AfVUfjkBD/wSCrv6EqRteEyq7gQQQz1z4QE0tgWirJlBixQV+NtdLaJkeyl
QeOl2T4vN61ojicnhOYSskpFHE5Jlef6uitwHak82PkWyFE7fe0R7OMdEa8O+2MLvoEvI21ljoBm
CtgBrAdRuVgDXYoF290IaIrIwbXxArgDWWdlcGIqdBbotMvJlcsHR0UN51Ty2QbjwdDDo2OGm0xn
n282twJPW0B0azVbf/jLBTRQi+3vAhQ2558D/d6zGSrpdbtxZtZxwqOyIsSIcYK6hqohITPJHgoU
aKxJDkPv1mjBsPWEhKrFwnnDVv/lRe0v5eG7H8Vf+AmWNibFKGJtQV4cT6yEH1//5/KzLQOZHroO
sV8+lZjrGbVBUl6nGapFt4NqY2P67JF/QAZ4qFCdLttpOQvOVn+/GwnxzVCN1DnvIls2YLVkwZ7B
yUYV6QCrVczW+4MjI9xYCDKn+XDKge0WuXhGO/qlFwZRaJG5d+r4kygYgtXUe5rWO1Hlp0Cb1rpW
PyEo21rUiWpozpVprqZkeo2T7tWqq1VE94iXld6cdhsd8/BYp9h7ocADhIsPGUNEboP+AzT+NsA1
YFgMlboe220RWguPLf1SZSEOI3xGC9oGX2LWdR6zPAKg7K7whOoAk3EnF9wqoqkfjYms124CTuTB
K06H/qFpSEQTE3883RcqeUzy7NkyECdq8wvYmyjaOX9hFJC3nESfKclRC8Kl+JJtfJvy9Na2xktg
TTvPrh4mUWqLzjiVic4FbDQYowp8EGzvnZ4vKfT2ZXS+DdURHdK6T00ZIshJ2bdYvgalwjwG3HMB
cMGAmWrXdGTQRdeyGDhW5Xhuh5XepI+Q+0J+tPTe9N2haoMjwyKUCy9+ElIe4LWxI/fF7j/KKbqa
TnHUrOqpzPOTIbFwl91G6ydejB56k+uqT8vsPmD70PvFjGJqzV+PHtMizYsmto3tQ0NYDUluix6u
hztv07TKe6CK4B5vQ3y8kH5VdZ0sAP8y1l9qdLS+LSC8hy2kEarjKKCIHc4Tte9C+7BSCr0Cbwkj
8kUaDkj7ubOd0qYOG4L32ANYKG5mn3LkTj7BOoAKFt57bjGLJxfBpT/kbotG5uBc3POKjZQIG30s
uz2mc01wjwse0/kA2DgeDpXv3rDq/IqqPLfe+A2OZomF/iluWM+xzkEdSzimG6KztsY4wqTifkLY
Il5W8Tic301bwPGtq+QFYBs7FR4AC48nHENu0jY0t3zCnf3RdbLdlxFKnABKH2A5Ap6DNWRUb43B
M1jACNo1ZXy2KcE3wvO2xRgeDZOJ0tTSI2WoVKtTyu0fg6haAMEbyJ1ifOVuPBlcBk079G7C7NkV
b3WBB9pgNRl+JE1zpQxOCKWhRkojEq16Vnic3ByNzpY0sWcnRhfYxw9AZVYIIx5e81wT9K4l3jjS
V7ib6cMkDkW/VW+JbtVrozWTRVxX2UaO0weK56cszxoW+cY3uGmbdS+dZEREoN0XFBWes1WEe296
K1wXQf0CCAZdG669Y44lBPWutue+205zgoojCbJSHF2YwJgPE8bkmM43NtW1xdhL+PnOx3JUmDrS
gPGzIhy0dXLyIGYLbWuWDyYZC1UChDoMiayyIsqWRL4xrPrkht1qg1Wt8foqhlb7wnQrGOLqtXPi
eDeEgKYdp1rNBH3ZezX7QET6rWLJImKChhLGiVjWF2Ni4uPOjfcp8F4r6+SEbKRFlzL1qLRHryMM
SpEo7peHZhwfvHLm0fug+VR4w7A3T5CDp6ne+JP4tcsex4XNu5ZN5bbW6qPbea9GfpUNl1BfMH2q
yTlZoHQ5FMo7k+9DJFJugjREZ5JVPCI0W/GMi1j6mumZNO3NWORrEhO4Narm5o7Yrm2OIXKQELyT
5epue+85lQkMTQ9ZRVvqnwaCpigpqSxk/1t17sqbMUpS7589ozv3fbN0FX+L7YMGF66eLAznxFOV
sVdtqoXj4XGpRfWG84S631A3lRHeWCBEKAP5OnTp3TeiI2KsIznoOr4lQn6MHL8rVK6lyzWDZJQh
ozyPpUETGTNCyYz0WykTGzQeAFbbjkSLCQzAaMdHd3LcpV9d6jK89V6GK7B5ITosWmKa4rouEgLP
HcaYfvsBu+ZDG9cV8ucFXiqnr3kFah6Mravj+3PRe7/EIl35jn+iCj/JONlNbVjMgTz4SQFLGRqT
cvxFwQFkLid2QF3x92VE+jom4glXAjW7U5wnafwSM6KW4Zh9MNsAxNRfxtqcYwrx2ER99RJ45hFV
npPj0jUGwauQibsrBaJXBh59coQPBzOOYTYVZ3sKGQguIhjvkp2na49HfOTRUiWYClKhIc+LofrI
17BovIXKDn3a43eqXlkIXsda+0LzRleCKsl/VTjTQ9+/I7P67Bv3u0RPNPnWP/keGTTT2sjcrdJx
n5oGxLxh66jkTaA9BcfIdeAaYISH5ivigEcwHhHO3ntrdOLBEl6Tscu0IqaSQrYiSWd5TSquzMjw
n6RTUlJBGW84X0uD1ZOwun8q914qh4CWLgKn3zbOJlXoQRPsGV3TfPms6bXOWjVWdevU8MNC5KwD
iAHks9NEyYrDLFlOVzvbGO5xQiCRNjcB1uge9YoCsgM3jJdtuLNQ0+jCcImh2akQuKR2ki6d4j2n
+h/8irN1xA2ukQuBU8VzGl6HuOKQ0cptOtAxh8yRrNY7N6m+xWwbLwAXEpEruuhQs8zu6ah2uiwf
nSo1qcvTDEkQfKo+4rT2xnhlKIPQRZ3xIALDFd/7Pc8LlIJ1eTfT4hJIMmWxX61joiQWQaqtGMM2
ZCLk9TL48l2UWXEJEBkwaUgRXJzLxAdOIe1Z2OJcioSnCldxSRGW4zEda2JqST7zy4+h7LEU6nNo
ryj2zEfZ13rQcH02w1lTG+sx4aGatPKf06HPDmDzLfzsoatIfyol2kK896ylbQ9TXEMZnyZ3XfMA
blTmbJXXFsOda4yHhUEHw30XEWTTfijFEVskHEwGAdzUPSbBeqX7VbnWOXLsS13xY0rNqbaG0r8x
Ts9PGZVQTUIgAbabD9GqVUwUAZtRIArroEfRiw32ka2ywY+Zcr1p6LEXgemQVefvMr3/4ckPUUPe
hPBBDZGHpGgX5ZQmB6mx05ZMvHDRxBPNVz9x8wMgQgPciTNbmR0PiQLjB5FMbK/R2ZSUwkF1HfJG
2zjSncH9YPj1xmnOLezgRYeUakPy37aIPLkaWnK9sgGCmawufea/tRER0GjCm8j218IuWpiB3rSq
gcelWAb3jUmQbYwMRIRkLlvJOs71VW7zqgeajgonqVBae8JnVD4EqA+mhgjWdu3nsBcotjQIHi7z
RKZeqH7qp5SO/8jhsgnt9FGDgLwVc275NHXarbED2HUiYtqEVcsqn0wGWseoIjZ4yo2U7IIGF1zs
9LvO5VogQamm67O+EtWrtWdaJc0gCH0rZDWtB/GJxV/h9TcKeH9NFOm/Op/yda4k/pBQ3I3QGndt
w22AMQWqcdchh7dKFHbpRH/jSYhy9TUXJdvhnulCQHHHau5Qepl24XAn5N0fYabNvV0wXq2c9TJJ
2eaBeqBc2y14YQMRmptFT8pigIEM3l4BshEr2Up3kQnFalWAKjPIFiTwYoDCs3CbNn9Fqkj8QwQl
SoUWwr82RPsyToQKvQ9IzQ+JAPhLvb2MScFdB/40HdFfM8VIUjoO3/wkO5uIV2t8j9IiWzB3Gtah
PmJtGYujo61aUYfbnCSPZ0eSpAaiL4aLFabPOOTYcJjETaCI706DB6ICaWIQr9sShhJAD/qIFmMP
C9r6wcnsaVEKw9xWWJz3WgPxtWJZ+OxV00a5xkWb0uyXJ9MGro71GQ9EbMm86s9BnnxHdcfoKORP
G0bBQNsY2PX40vz/U+Q+Gb4gCIPAqc4Zeeb3tHqwZD2+ycp78833ZvitgJCe/ieaJtUbfn0Nn++T
JXS04pzGJ1WFpH60OiPlpPDWpdtGR4txK5KDCBp2UFQvhpvdZKjEsuZrLUVZade/D+joCThMoI9h
v10gD3eeWR0RwT3a9Zn1N0O6yuZSKAiagdd7UpNlPxj4kIFNJW96PH1ozeSc3DhFTpgSJ4vj1zz9
fZhiN0YqW2zywHocm5RI25nyLavptZnoE/vczZ80xg1O5XWf/gNC7fq7mQtGUr+w/XrTCBgqAdPV
Bz+9K64Bvolb1/t70LrjpQ7AXuXNGwUZAn3lGM9a7Qa7v08T06i2oHt5HnaTtdcFh4xhAminUm/d
TWw31W50UsF41D7rY1LtC6cczipI42XeduUpH3vwbJa/RzWEbhV7yzsBPT5MR3duC9hVxwvb0r1T
4YH/dDkOGBlShffCzHcxTJ2FXZnqiPbY5umWvzcV6BqAJN1FTNbNt2ztLHNMcMUwJGfR9DOMUQp2
Dp5+9osAPIIZvIUBFJQkSfVVGRNgnEX0yE3oyacyGB6rqck/Rx2hvPIwJRl1MV10aNQHpqaK/Vfo
HXFLIHiNLUpFjB2fpuY+WHFW3dJyehKOA7Wg47TGwyA4uOohXtv/cXZmu3Ej27b9IgJBBoPNq7Lv
M9XLL4TsKrPve379GVRdnFOWCxZwUdgJpXehnGKSESvWmnNMyJzr3EB2M2gBUrsBdgjRL7N5MqHe
i+w1oqr8ErlRt3E1cgbRXSSUeql7aWd+ISMT7Ks5yia3sd0NCLH73Gxq9HJkYcfFUC7jSqIzQ76+
wjmQMxAfYgj/vvmj1fL0LA0vOff/+5Of1u6OouOfP5cymXaZxRJp50NySFIs3VIk9UtPTzPWm+gv
l+lw1yyQFTiHGCTMimV9hstU7XaykJeAwU3uc8QPq74kxocRUQh8IzA3rtVuRquiWQiWhpT1YcfR
h6eRxgA7PyK2mTfaA9N50gO2tYExeRoYLwR70W1les3pM1xUddpcMa0QFwb4FDHMY0n86dWsCxpO
cxyKHz0Ovm3zN4XAjXN+mcLNb6ICNmqqAa1pXvDv1OgiQNKuNE5Rp7ShS+sO9FpN6THP7r1/Yl+G
8BzFNf9/HgCLb0NCMIdhXNs1Z8oehIyvRfuIjeag3PcyGAB0k0316NElNJGgMK0iv9lrJwTGw4vS
c9Z0a/DWLrQl+kV6doEAvgoq0a4HEktPeIDDhdQnfG5xCtsVBkRJA4gfY8v6O/CTAw7EcWvLtH92
BqhUxWiOII+n/lkp7Q00LIy7sQt3UMqqpcN54GnMx5kw17y4va6tSkTNG4cU1hcElFZsImcUg7mQ
igS/MoLNEpsuDhPD3RauvKnZ7mIkebbxO04ftduNi4phBJaEEUZG768i/ujQ1SAOozHLrlGnEXfk
McXRvXHJTMjfGyXj9T5pdo0so/XH1xMPP1I5BFcjTK917tVnI9GIN/At8SBZNJZkUefXoCfFCkka
CLQS3wc8p5GidMvk3p+Oo1lkm14zkIoPzy7GpweyzXUevjDYDiadFAIdhyUNfEyDvXeph7hbe5nm
or9zQDf0Sb1qfYXuqtXSm1H1hwHFM8eRjJmgR9Qk29EQPvnw4+5HtEpglY136iLtSQ/5fLZe7SIh
tM1gJg5fD8cZb/xWFkswmQQP/68BVFjcZspxDnUwezML40HYyFmmut4CeMI72lrWhgCsaSddlIdo
x/TR6/H9ojdygUhvR396cvGcb4Q12Af6Bt26iqm/C2wZ5BS7C0XuxGTW4ckys1fSueSDGmMsZhpO
V2/OHy6dIjsOw3oqiAHqAPA2F+OJY2GdHCdLDhtf69x95pguLvSsgcTQD1flFXgqLAtWH0dkRJHL
yqtZW+ZjbIUg69Zj3kD+MZKMjnbG8EsEpEiBgoF9TbnGSglaDR5TaiQ1Y36OS+MBfX28+TA9FRlq
HTLlbx9+366x60sAiisn472azUyBHKtNRzAGRlt9dpUyymwmGyW+yS2QJ4Q6uH6xUfiZmapa15ns
ubb0jovb0ANwXXpQmgwitp5ib1iTOsJVsTlcl8yiZzeS1caXLI/s7TDSEZ9ayk8zqXZQ+CogpBUN
DJTIYmtbczctRS3UlZ1iph3nq35mLBgcxhaWrbv7j7eomHYVvMmbUsVwtNOyO2UiD440IBeIPD1f
NC9jp8aTX5TzVfPEEXtOsi6NHPWD04dLo0ECo2UMb8h67nEU8w3j9O02SdB2B1wSK6A+wXOeQ5BJ
fZg5bSj9Z2PQfnIj8kFnmYTvE/0GlkusR3p7Nw/JI3ijUX+u83ZXjmLjDSi4q8SOH4bw0osc5Hdi
I8+ki1keU6sj080uOTXUYOBA7EPwBIt4r3uJf2J2/VD73FZGPIxHeir9LqHQQawo6WPMvCkOPGtH
SVaiHszrZEp/7bZJvGhQ8oJrbtNn0Spk0H2zlpWiraRXwx5ruLZmYn3xZlMXrTq5Zlz684Ox1Jb1
tqIRJVRAJBupDtowjSc7X7a65uMLGYI1i9sxLGbsdDnw+Tgl5a33BGbevodXrArffegFW1hqFMY9
EamXAhgdWxTd7DaHSuYQeUnqyLIT2C7LmnsiygHnVc27Udn5RZPNdgq4XN303RcgBS0HX343SmsX
tv6mmh/yYHRCGmy1vTUhBl9TZwfw9TAypzqXcHM5imrmHpzYfVJQD2k9R0vV0Q5P4qZ/zFwJOil8
n2pRvyCoROfZAmBLbZw+uYVSLBwOObZjBC9Js+kaWgrmsOb3kqcPNg0+Yo9tFyV+ZhNUFhOdePr4
KTT58mhzWFERPjVmmB0EzZAlkpKUIMb8hYbScWTS14wmHD5VInjr6NSy1PoxZIM7R5vi/QDF46HN
aps7PaEpi966yaC30rg5l0lVsT2MLqwbyM/+YDbntnCM82CC9Pbc2ahGTsFDwKI+tRUTCAWOqqFJ
e2cRKXJv1SOOlawFIVSnLUxxHSNE5KXvZFgcU++9p9Oduw30EtvPSPGZ1TFhgBK3P0Sa4i/glOvM
L0h/iWqdOgsDCG/BihCnMk3mBvULFNAkf/9nPZ0XVRJ6h13GikwuNbw3hTty1dqO9YB7A0qEDJ9T
pSmGE3JrMsRbWqPp70c3ioAfOudWxuTT5g1iE4QodGlLwDqzlMXN//ZiV23kRPqw09VAVHViZMK0
fMzo1kP6l5S+UA2QB/fx8eNFJ5l6hW6PQbKVdcfCI/MXrrz+NhXMrKpWl2e9QB6Fq+ZtbJV4IxaZ
BQwNb1IVcH2jjw0xUpseYd81CWyyhZy+fgUv+ByOUfRuOsHGquLNrHi6d+AZkJyDLBzq68PHu2l2
Rw5h/vjxDgY10Pj6qaiq/q6q6pKjdJYypyyYNgZZ+dhGhEE2Nn6xgJ7MzW4shoQzYkpz55rJT/RT
agbhmgoqRk2XOmizikNndsZTRXfZpHN6dANrOvVRLE5lYjkL1BTNkrZSzDA/iR9VIK5t6Jh/E/Cz
5CCL+ZMUVm18j1raq7R11ohu8OOWg8dctqq4CPNLhiTiMCDcx1JVIQ83qsPHT+AuKRLCAXgtf04c
SC7fLKh2P1HuaabxE/PODwag3pVty9t7geOdMr15AaAnZlKUdxp6QmlHpMkrsGjRBZiBvZv6+nGc
3zkIAe5cs+42YkYtiXj6izZg/qyMcXZKBNY2ssP4JSlAGQE6Kc9mEzwBueTwqUFsHzTTfnXG+Imy
GjsXspTQFNpt1AVDgwjNYuqafAzmAR6EtVSrvYMTJO190Hff1SxqDs1KoWWMxeHjJZ5/0sxZIoR0
eiXdBuYyYX80pWq1VZmQT1WihctxEmr7wdvXoiJapgjct0lELNM4lDsP4iaTQ5cHKE3VFp+Ifvw4
QOgN86W4KHP4/1NlsU3byV0ziugoOzXcj+BDRIOjsU7BUomwucVJE28jJ4o2wtORHA75e6YQiY4Q
O25OqF56hoF3+qDMt2FMlnETQj3xcn1fGrJbkmmk3gY9Q5DWtzd91NW54z5gpOF0c8OtXWPm8C9u
PfqnyOoWglng5eMldTj/W5FLy7PT/o5tl1iwTG9vUOvKZePoF+7AI4XqeBZlTHePBJnvgkG3SOjT
xTH0x4/SNGts4A9ErmgTLCtNGHt0JOlM/6fTn45vdlt9kSaiiPT7JdIB8ZhtCZ1EB6V4tee8oX+F
NVl91iVtXFGzenqzHYu0u7rzbdAOzX0nkuZea72WKGtn5yfGN/jsW7tOul2YZfGBcfotmQ96oR/o
DMT42v7vbS7yjgN88VdW7O3SNd+LvnSXyhqJV65i95I6zD7hFqvdkDHdb4g/xQjix6ePn0TrUnyH
ikdUlt1emyKOF1lETqiR3VNg/qjYVDdh3rpLCBdADPX2kcBgctCbzLl6NkyxAMriItWeYvSUKau3
ltW9t3DMQ9OE8qlDg7YymObprBCnLCrkMhkiZ/nnzIzPiR6mNKVu6ybVpgn1Q8yhfP+6un01eUFE
VPgC2qCzVWa7d139Jw0BDdsHjsY//23G53Ao/jpbCqIGqY8txxGfwqFarMMcIIhBy/CT/IBff6ec
uPmRl1iYQsj392PvBpvAbL4VDQJkJWFejt2qKgv/hamE71wnxrr7otTlLjSTH0WcoFHwE3cXKRJ2
DLdUt2Ia4rnS+CLYyvqcT2hK23aUbUGBMaQtrE/BTX2U9jajgW7hNvqx5+LsOTkHRLFdKYoB7xAt
zume70tqa64dmMmieBnzvD2NzPCmiE0uHUi2TiEX4CioyNm2lL7iVO4hcrmOiVBvnlWWy4JAo1WZ
EBrrmV28M0Hy+cEQbuyg/ClqZiEKkfCibzRjkXoaHdSavSe3zIlGAolkUVkftKlwiberXRRZ8mga
tvdsyWqV5NY6TOn9Sho0K6rItdt7PQ1XfJZtOdfJBRTnAssrZwSh1mktPMYm0cnU1doIAnEKjbFY
9xGc1yrHrynchLCEssOYr2Od//PdgjL7t2efFjITcUeZUgj9c6BmrIM60iVGD2npZ8kLrSffpVXS
husBlx7OVErUFhbexQAStxXNSH2CNSnNnBolYLak81Te26RpbbyiZNaYMBrsSs6kdcnCVwxjd21A
m6MGQXDpJ9NLZUfTXUaMwLLNGLCAzbX2lLbNiU6b8+jrER1m1KQWwGHM0/mlbZpsp6oq3KAsdJ/q
ungAV9X+SNBPGjTH4nM9RforKugQw2WZfDcQ0RmgVTo1dxG8WjuNI20GJzAOdZcyq54D8lycZisd
7vAVC+DFaHx5R9uFY3XtiftIV/plQHNRVMvAqWEN5uIAeBmSq+Fre2cqtH0nRx8qDu3EvncYfWmO
u7e0VuzSPuxxE6TzgIy8rlVYy2kJ8aG6x3tXLScMEtITOijztDknjYEKJtRRNWBqTfKrIepj4ITF
k956+n1TWQvafc6uk+iFMF1cmNmFT7LUyp1hBAkdvD39nGFDZg71TyD7LaQQc9X7jCdcTRTs+5gA
fdaMh1AOSClEYJI9wE/Ik9oLO7FzxyFiqzlOdgCn1hz+fIeZn6OqTMKtTV23WPiEq8yPpMB/LX+F
lHqL4ByCdCoeYRPrHwe+VQ3XiwMGjt22r7YSEC7GQAIPY5C2dw1HNHKhS2/RSt8+55o6hTDrwjF9
9SeE4M70DkpjnLOCQjvdDtjXj2OjLWHmMIcgGCZrhHcZSCZJhdketfBF6p57xWEv29LlgonZKg9J
KyA2+VsdAayw91BxXjUFzbtzXJovkOIZH/vB6s/XQ81rWP6vBFuuxxySS8ShALzuiE/pp4K8HujD
qBXdEgiob7rjXus7PEqmrS16v391dWQqXtD2WFbB20m0hGeksgcLdvPR5lJvS73t6Zt3L0Hij2js
hHlGwhstBQFWYAiNvxv8A5AoAWMMSxXwNat6LB47ay+k9YyhQ8Myz84TCv0pWtLK1NdgwDRQr1dv
AqsUJcUtEjzsmo5brQzs5B2TIlSpmHiFMrbv/fANo5y181w3xJKrR+fYDPaDMLOfkU6ivMbI64sQ
3Y+1//N1k9JgrRKuzWX7VKRwUI10z4tzLCjM5FmfahzMfv6trOcErPkIoPrU2yW6OBis8ycOWvv8
vQfwHqOeiZyFBbWEPqSTPfHA/p1HbxFFrBGoZ+QUxqLv1lmbQVFodOeOnimeWNtzF4XtGEuHtKC9
1eOkqcU4ccGUh3gEW7PbvqmqRoedk9s0dmSZ6XxACulvoTVHUWAcS0KOElXDMgfyaDXqHTb+DjCV
R+eA6ZxMN27oGhtPd+YhlPU9j2R71I1kKU0mgkJY2TNHjqsW68XVkzpsteyIcai+b7vwXHB0X/z5
/tQ/53tRp7DMG7orUFYBOJmLxX89rzFCR2H2frEwRdgdh84Od1WMX7qJ3UNWhtjnzCBldg1aFBDv
IffH/tg29nuSR7DcQ7u66UkVLrw8Zt6IXQJyd29tUQ9/mfP4X5+UgLS5YAUSS3H16ydlRsC4A6so
LoFgAH4T0JYKFqkb6Y+eXbz3zEaObRnZK3obcoUbd1cRQ3NxJ/FgZVa7yvsuoZ0TfcN4yjSnTZkU
l578ovz7rbjmejqGwfrnSCVMaw6r/Nf19FKsal5T54twAqkkFKFAMRnJS78mSzPACbEoUnxcX3yL
c5X369NCp00ZDvUm/9ONT6tMkTVmNcLL4O8qN96UB5xLaX5AQmlNwnNgyJpro0sKWCyA4LJpNHbm
oN6gWYF7rTWD3gWmzS8+1O9LnwnTynUVn8gUtvmpvOuivKqMEbBGZDW71i7bUww0f+fTHFqNxIps
A70ddkUSNchfzV0/tk9ffILfimOL5de1dKUM6ThEuv76ZTSNgJFJf3KRRFgeXcjX2No8iB78VSaS
qk1uKlqfcbejgcK2GQwvnDe3nUXcC+li8ouHTc1fw6evyeW+EI5l267u2J8eNqdFEWMkIXkqQXsK
rK7cZHEb4dNK7LekAoyPFGYnsjA90QZ9hF2ov4CBhV4emeoUa5O9B+T6YqVdsuMMo9OKiIO1RaqM
xbD8AJshYJ7nQgBWtd6uGj30rkP3rKugjzlrS7mj4IN1xyBUefeNyrSfTnlqajN4Jr7tdTIG8BVz
gg0HMA2mcpQch759LeYW58eLa4N9SS1FyjU8w/vKqd1VNAXXhM7BWRKjdZeJIXydJJJHrW77w0fL
/eNFC5u/TSf1tr2s/eMX3/PvD52lU9Kwz3Ic4hT06fZXsQxxNiFU8LM+m7MmV3KQ9bODKGgH0H1a
4sDu7oyycI85aefeOKQPxjxWdoKMJskrZ4jA9EpAbo5+ctr4+58/n/z98bR0yzEcmFvSsdnWfr0P
tayAZDVxJChxF5wcO79Nom5XwVDCjx1aBhJN5i+r0PmLrlW7duZg776ukIjMwUNDobqV1VKbOGnn
XXJ/Nt1Tvn+8QKNG8TuKfPvxtsmfQ5CJ0kC+T3S3f+87b1Uq2Y8G6HOw19xdWNCpS80pPNvCPlCc
OGe6h1/c6vpvx2DLkobuEJCqc8xzPteBFsclQR8iZJiV7lkgoovlle6ph+QcXUd8WVvPz0k2r70z
NKwdMUr1Qc7/2qBP7xh4X7G0cKYdktsX38XvBSoVmbAtC7WkiZP/U5YqCAaoBbjPFy3ThJOm1S7Q
dHTIknQbnk5jpQXmcOSRnHYuQKtlScuzyd5ECiuI8JLiGEzjdGx7Ic+oaTKgmKG5qCzHPIEyUqd5
bE8nzPbWGZV+mnVAjabhW9R208rCAkobJVT3Q21jXQVKvAQHAjvGhpzaMHH78+/6H5u7pZSkgpJK
khn3OV20rEyzZsoSLmzDWhCBR6O6MdClGbZ2Qea9HtrKvQ9KaJ/oHA9DoAUAZV7jVC7bsKiPxKzJ
cz80eCNShC4IWEhn1UPn8uePafz+ldgEiAuKMZtPS7X36+ORBgiWuCvn+HiMJNQO1OPV2DxPHnOq
lDwNf8yNGwMW/ZZEKQf/PF7aLEp3Vew9UBzRI8pzKP5OrOhpwbgxx2nXQqIFbcyL4kBGE9dEveES
v/LnD/8Rbf7rms4DzWlHsq4bVFOf1h4t1AgCr0fE73StQc0iCW/b4bFxbfOIwekvDEfgXRA0JhXR
eZz49VMWloR0R7g6//xZ5O8PHQcC5rvsdqZgT/98IWMzdnWzAd5UnVKk0nd54o7PvY/+wVWqB/KN
xVHLk33t6Mml8x37ALf1WXguPdYoNI5x6aib2+pARGz/L4A52s7KqjlvOphWhp4Akyvb40fenJh4
hnLDeoNhe0w7DnSB3YWvSSvIuJNQROJSDcc0td6AyNqntqhgzqITXAtyENd+UjMi+v/49dlZueed
2cIgPtVe+M7ipKzSZFEZzt/TpOwTUcXelgOzDt3F1OAhusW6AgBxc3PDJFl06F50i6mK16pwkxcB
E/2qmJPA0VN2gfOgqZGBvHojzik5xbRGFrUWgpSa3/Zhbu/DWLb3lo68cRKpfUwdVW2rBDWkXxuF
vYK9vuJoH5j6u03mRT+Ko4mWPEesa37RCbR/r48pjefT5kc5T9nz61M08nECmPDZwmsBR07FJS5t
/xUbVXKUKQh9h91t4ylIWXx1w8Io8lcwTM1JTDkakzoh4SogT6EZovDV7Wr0QCo5BXO7LBldPASg
upWGTTEmCBIrSLjllx0OZuNNMBHD9qnPEYvVBRFnxoJFdkUKCQB/TxqoY32itVLdvWU4EZbKLuxz
rfnFnvAMH2xUKx7MFFcu8NZh7feKRbdxsrNvNvQ4QAUI0je02pfP+JveiBp/7KRHYgw+tbsyr2u0
kXp1C+2i2Dqo7fq2nt1v9aMUsb2LIZutjTZW+xFigp0H8q2QnrWx4pbsljFNOYsFDCOZDK6iIK53
Kp0xuCsi66cVFzAA8+F2uFh669kNnQ76gz496FphLvHyW5s/38L/tRRaNps3nWNJ092cK4l/HR/a
MSaA0RCwdomoVIVn3bKu+ktkGPoyBDebWF3TySg2dTTE2EKJMDAH4wZJTT45DOjarNpjWfXuB9j5
EJrda0JQ0SF3kOv1OLA+3tFwnO7+/Ln/o8Kx8Ya6Dg5Zadi/VbZgNjHjt1ARJeDjCh+CHMpFO9b+
KhYFWEa+im0GuHKn52oXBFAe6pppTg2MdiE0yz3Mb+35e4w772/P6ZFyNCOJXpVBxjlmv0U0tgia
DPIYOtHYG0/iE2OUQc3H3d5gZj3ovhNfmQH3c8TsgD3A+CbDZGJKUat9ZeJc+fMvrX5rps5lvDAF
u6vBke+jv/2vL4vR0ZiaIZhPVxCO3cNuOIQkAt91o9+uaqICd4zPopPj0Tpx+uA2dCYW3cq+Z7Ij
lh8RM8WceAqpJ4QdD0+duNRo4fSkNoec2Q6Zi0Yhb7A1L8A9hytL5PFpUlg4G3yK9sqIq2jXD/p3
MzBq+kd+TYTSAgoAee/Bth5SRiDg8Pbcy+Wu7LoSpaldb8bRI2+hEgYVCQQdN6CitERAVJfT3Vy1
KEhFfJXdFpmMeNHoJdFtw7+FqLP94n7/2B0/7Z6OAcvSMZVBfSw/nYhUV0OscbJsYUWhZAchWUHo
KdzcoA6uYUbTsKcVALS9h7+jxe0Dop+IHPguu5/aybgb/WLculoX3noD25KOOpizSYx1ropsmkDk
L6xHcpfXZt7nB8OIkQp0XfTkVFW0Fo47HboOKIlb6rkOv0wP1rnP8PnjGIOR0131XmbACnadpe5h
8P5oL1elmW9RS75/vOsjwyXg1CsXqT1nblRC3xLwgH9rbhz5ULm+etj+o15ybfqrpmtJoLTGp0Ui
ctE5MhOHYEDwDprcpzZvcGYYiBM+3mZ5sVWh315Lt2dV1xy10sDn7qwitVYWrfht1oFrS+Dsf8Om
bFYCb3YO/CPZJXZvnX0V9xd/OtAxhkzABJ5ebn7tw9HHS1Kt8ghQGgL/YedP5LZEwkbiI7/4JfXf
z+4U54bDdEjZpmN+PtN1nmVlRSzRdxTmtAnipN9ZofU6qvyNm+Of58M2x/sw74alCSzo4FvesPds
CDT4uacvaunfB20WDGgXMwOVKrbAzw3JQcvLkPWJM4CWbKim8gc9CsKLOWGPrwOEVpGstuYwikOQ
lm+FkqeOVeFVa4ejN7WvbTseK2sw2ZVdc6m6kshWw0TwQOOQseVIfi6B53X/N0Qh59sXC9V8Q/z6
lDm6RWHAhVQWx55PNapFkB2eyRGPfQuzG2WWswYMfz+WPWDcIAnOI8nJ54zE5n9elF/1YE+LcjGA
hcKZQLRpAFLBvhhSVi/8pt2+RBQG04i3oVSYDScXUOSh8U3g+8R0r60osx8n8LAFcLwHkZByM3ha
ebY0/a3yGnXfEChzV7pVcnFvCinyC5V8vrYMQ8fBMjXLuuFxR9RMWquf4mVxH8kg6M9hno2bRHsp
ky7f+VDeF7GsLWqrol0UmdOAFNWsW0yqrh82hNMzbv9i0bJ+L7MZotnz1eR+sHGD/rpJD8qqigHZ
GLpgkMMgOGa0qban/6FdTTAWKxHY5iLKTKDsFQ4plrX68JFVUkMK3XgjntzWNnGCijLYjhGo97kZ
oU1NeJXTNdHASWt6F7IWWf8vFzNMrPSYqu5AJlb9T1QmsmFKLY2kwZxa+vB/L6PMemJAby2jgDuZ
pv1bEzGpK208KU0fOk9NxFkUC8+bHUJpImPunVEL/QfZJfdlD2aa/A2M7YiGIpB8B5ji5SJBhrTR
pAsQq/Nd+sDOaUC3H8V2sxJVK1ex4WC5LoJszTHSOEH6ZlWgeqtDpopj+TCBnyXyFpjDFyuF/I+V
gkGyYSGeknT6Po9YHC3z0HKwHDqzqXKUEQ611ujOMhy6VWePxg3tESSCVWvhmgMFU7R9edAKQh40
vi5QTfq09UbcJlMMHLnpiU6z9ZVhDqA4yZfFc+yKI39vugyqol7noxHcbCghqpqiS22wFKJs9h8I
eoAiiSq6zm2YERNUVDCpX/W6fu8hzj0kxT+OYoH8XCHGDWGIKb4GFMducrOc+nuUOvZbOetHgti1
92kRzm7PeMdtBtkSqfe+ctp6b8u7oW7RWMs2IB2ntVd/XmWs37cldnGXD8euBDVVfTqA0LeHY0Tu
1KLso03Q4fSqG224V0QoH7QOxh7kv/uPP/LtAqpoaJFvlNRUFqF/0gpLJ9s7kRfhG5cBHAIxK+FV
d8yfBdIq2MeJtY4Z4N3pzLbvKjavfVnYkGgj71TGjX4nJ829dELPTwNG/UUwpdM7TdU9iXXJs9Fr
YtsQ6HfnOek7Yb3DTc4vdmx9g/YZELHRP8ci+IEmNbso0gCIPGQ0lHhLErxIRSpqtJSZ81SR4rAn
/6BaBZaeb7O+q9CUOv4pDxvvLqnFJiny+fzctt+YhIZnKGO7IrKQsPkXTfe/OPLTZvhtbXd1y1Ym
VwJRj/X57uch7NmjAffUY9VtcUBxHquCUTtV8KT80Dg5sZsdU4wADiEkK3PSxp095GDVzbBXd4LD
rGFe264H6FyWcjtMS0xiUOmyzlrrRPn9JUv9nQV7oIrHHDIVPhpNpzJgJLXFQx8v3QnM0CBa+ZRZ
OJ6C1hV/yZ7sbiD/C7cVNAwsRE46E4CFNRsJUpBqG6cx01Vi4A4oulLf1GWK9XwYivuay0c/EHeT
D0eE/I2tPnmMi+OJiMbMhBDVQJc/Mnafc2P6W43MFf+DjXNDePVStu6P0qWai4rKvPUeM+FSHoUP
xu+u7eYnIoQoFAdAUaZQjJxGkT15Xe6dcrKGEM5+t9LYAnmt1L2LRZHJ8QTre9zmqhV0XokgZowL
r6ZFX3JKZj8H4ED7jmxvWrtt5G5y5rSIPtVsmjEWoROZ2GgFPC/YUrgMq3BVw3m8Mgbq1ykxU/sY
hm6KWg5iKS9WIED/CubRet0wo8Li/uy02evYePoJw27I8LJuNymr+MKij3gh7xWNZm7wH6uMvYKl
z+LVRMDKo2S2KSFvAdQDx3GKl2GiZ/t2iqFl1qJcd8WoNgMWiI2Z6uHZyMotN5t7lPNLOEe0Dya3
gkyycR9WqnvMtK0l8BUMIDIfmZB8t1t6Xma7bVsqnv5/X2qhv/55efmPAsw1+EfNu65A1f+p6hVx
ZUR1Z3GsTOWJ9HFYIU1iE8MykJxaE4alonZ4Rmz3SJYs0OQRDY9Wlj9z6qybSdDMcqqhbCmVPYW+
3CPKKL4DcCGKFwut8p4bA377fOoyC/OLiuFj/vZrAcY8hGEgzTmT87H96bNH3jDbBIp6kTKDXTsa
N01RzSIZKoVlG7F065QSc1Bxdx91w0jRXgfY2jIXPZSFk4QNqCX/cJkRyMLM304wPCK7D+efNL/X
WHn0ZGsURnIqswGWeWcjcxpGRtjp/Z+/CP0/SnPXpqVMac7x9/exGqpbpdON5ZsIwvHkyFHfeQFD
YLwFwWJwnWxXZWZ1o9kioIHAIcQcu+tQrJzTUd+3bmzfZFdG54G54YKYkIlZUxw41CoEr86soMp9
b+PmPgi66YwmfHq0Eo5XjkUcNP/li4gCeSB7RR5iGFB3DSI/LDy8tbzib7Am2cFKS2sVaGG7mYL8
p40F+1qJcyUgLpZFhjlq8I/eaKTXaKpY4RFFIYXFFODoxncOzOtJ06w3NTz3bTZsVVk7a6lZEWSI
bpOJqN6GRkySX1+vGhMQDlPN9EIcpMT0ZkMTxY0Hh6qnxQq9qdwCuWlXhlOjBEe4uKsDAw8i2oMc
OSgJUWF3zSZHwrb3NSpHPV3K0tUf7KVou/FBn38uu6xBAZIfi3RK2CWRgRDQGe+JPskehhI4AHFX
6Mm0dA6wMFfEk3Qv2WxoYgBxiNGRr9wKClCumZxl878CBtFnQrbGY4Jnf5GG2Qwod6vVRCzfktai
caDxd53woG+QEQ0YIXRSkeQ0vEOLv+t6hThgDDQyMHomGlrQggm0oyezBur557vtd7WqjTaBM6At
DI68jvP50QnLPCkN6FCmUXW7PoNPMciXEib6Mokzv9xgT+w3o1smW92OR8Y3XfKqz6irxsA8mQ90
gGMQCXe5AhDdZ336HqN9FKiXfviVOiQID39qDuSeqAB9hVuKRfFQF/5ICPCALJZ1dglYoN3Wefik
MLC/Ie4a7hjNqTN53sZNxcXVTs/wRaa9YHSMEmT+MSibaW8mngXXRdCiUhHJXTVNeZf+6wYUVLHJ
UovgbascWHkTcanLeiKkx3O/STU7MycF4p4skImbfu/0ntzn2LiyO0Fa0xfFm/tbL4vLTFOBqR0i
k3mQ+uuZJgB/FrU2G3be5k/0i9O1Znf1StH1osmS9Ue9IQExz7vXVlQdk+phOn68BHmAJSu4dcZ1
MK519T+Endly29a2Rb8IVeibV5Fo2JOWZMt+QSXOCfq+x9ffsWHn3MQ6FVXNoCjaSUSCBPZea64x
xXFo72N0l5UbcgiqUm7TtdGPXXSzlKujXCOGLu+dCTOCi1gMkcCAo9YIfMDR8c34NymW4DcBwXGN
vm3/ZMDwFBYOYzxxZlJel/Q7f/u3sRmwTpf1tE8bulhCpvJJi5/1XkjdZBnPWfGCxuUlKV4i6afW
9jUMXzr9dW5fG/21zD+jSn8tls8ozT+3ErMNkMi+lNJnBFHjSWqLcSIiCYahA+nh4cSVT5SV860o
cDcy2PZm6nnsMZrTvwwfln1U+d2+02KTgWEWt6yq4qv4pVimGCpFiAxvu2JikDySCs4sHUTJqTjN
zlHjTdJPHHvQ1Mk5ZLiMnKnu3Eln0rmME3GDbX3pVqHZuZjllRo70u1rWF7HEqvhzbYZJLqhlUFR
51Y7t6a6tyyr1/u8aV3vdihUN48w5DTA43v0PFYeEX0JN+c9eTHhuEB1K166vtAPahadJWarIC+b
zSGqrfgWVRkeeEPxK/UgUZA7ygJ2d5TGo0XqfAgrkc+8UEw4iXMM8xOy81OGk5uQCP1kNoSLn6Pw
XMtCGuEU5UUpL6CwFkhWDFTmVwRMV82vg3nt/Ek7OdmtMa/LeLOyW23epvFWEjhp3rL8jpL8nk73
yhKKp3th3TPr3hcPZM6PtnjosxD5dr3qqvMjdx7y/DCrT6nz6JVRPTnEdWSDRo1VWFC52hCOZ4Pd
z6R0JBbJ4IJkyZEP0SV7qBKOjGhoJ58JC/JKPxnlJ22TUn5CoQW57JNtPfiU4fRjmFS3Hnr2yCch
Ofup0rj/UG7cnYSUmbu1HeP+piV3qbvpGolgNyYei+SW9dcsuSX9FUU9u+ProF/64cKxHi5dJsRA
DgYqczrrm3KYZM6J8iDK2lPSnuLkRJO4nI5Tecyno0M0UPqBLfy9SwY/FK4BheIfW0nn1/mEIoId
1sY6tk41rp7jKrPdsZcnd2aI43lZhvYadg4vJzee6aATQyY8f+00DARP6ATDU1NRcFyctqe2AwFA
2kXXTsliOKTAW9jFoV6QYDeuj9ixu6s0DF6jYNKOF9iIOeQYACLV8i3u2p2pZPaXtKWBwTcz8bZB
JPG8VYCiX3rbDNj0Jj/+vszCOja7Y4Tz0ssAFz/pVj3etkPJmN4tGfXI79XOfFqqt5WV5rXVmvzO
ABgzMNl3U2/yL8PctYeu+MD48H79LJrseMRMDTezRp/mlyt8R+YvZu9qZ6zGS5qlDoah1dMFDi2Z
2LrKC1iYtW2YfyqvcTl27OHJOVlI4ZqL+Vk1jVfbMLIH426JwQZXywZXrwcD1jFcrxlA8Q1fHqnF
1Qf3JkVc1/6xeuY3xwyu4CKh4fFui2tTCa6GYobyM8SD368td8lWfc0ZX3F1nTGOrKjNOxktwJOd
6LOBGx0MB7VNayx6Cj0jgb8iVttSmePqs/bYiCSBf1+nqO9voLSAKMsAeGDKwP61GZRa68KOAthR
v4AQrkwGXIzIjoJBhpsDl8a6LgNVONbI7iSXKeiSatllgi0Nm0QiqfDNaIrWn5RBhzYzkrcwFefU
wZ2uLuFXwDW3vlo/6r+8t+nw1lI4wzdIJwEf9C+OAXpL0dq1WrFL5TZkFg18oG2Qi9BpOfF78DZ3
NF6ng9Gfyg6am9ksvtHo+EALazmXthS0mPgZuRmIWZ64L/77m/rewMKvx8JEx0KNg/pdE2BlHJqA
Sbht8RDWr8C/idaa2pSSQTi5eqdhR2brdwlNIg0ZEruqI53FtFNpL9rLNzkZgD2G1PQq3aS9Cyoj
cAybauesfrDDe1+E5Dd1hOuC2/Zmwvzl21WQejW38D3jRVxiGxzIToczz8qMlsk0vc2fbGstvFbp
VexoBEgxU8UM/wiLdFXF9Rubgmg+Kfu+Hpl7i4lkbZ3Fuii6KtowNgiRYcShEBeK7BbYcq5RQeB2
JhsL9B3piU2W/ZkSDi1qJVSeTT3V9uNCm0uVEocoDKP0rJgtygen6H987jUs/9gNaVjr7Ar/+cLl
oqZyio9uRx17PA1VahN12VN4lZ+KRPueYhb2GEtmvmd0jZBXa+fgs/79lzD/xxVC46LGCggX0Xuj
U46Ny86VQgA1Yk9WCa2BUB/0RitSU+roCNuTkjRbTOqGZPsxEurhpElfyYL4HhM3/AekiWNH/Mi5
k+FOTuxwqQhDPVV7/feKzJUHpr7mJgonT3yR5NMcYVda2mJ6BquNw7vfc/2s3Vqn7BV3y5lp5vrq
RANBigWz7Ysol/T1QKYElOQsZ/IhbpjbgNd8sO1evmu55rxITZ0+aRjfmZJOwxfLovHSaU512P5U
l/vUHcKntC8xbVkh6YkMhgdcG9MgIk9kH86adVtj6RzJdfPZYlxGKWJZJMxQo0uUT3hjLpMMaXGR
iybASOJ8MhtzwZ5LYt2/nxAGPt5fsw16NTAhqHxY+q9lami0w0DBqQZ9hhlljZyLreP/2x7V+vAw
NZatQvmIPfBAxiCae6EhP6z9YXSC2Qn47PSeSqR4LzRpvhP6iybE2glmKnkNbFsYp6lJ21NwccBd
UB4LBWey3r7O9emH5OikaUdjU0bI3XjElYiS8KApQoZyIJRn6RlzC4S7VglQ2AfRENghxWFC4f1Z
81eNECbf7Hy98wltrCyfBMUVKwwb+SRg3tWYg+R7OQJ8JEXpgPr4EBqHdT60ydE2QJAezeaoN8dx
PbI9LGyhDA2nOD8lpCsNpyk659oJYZT9oWY9a7VQtZ6L9WxBZyEXFCpJcUHgSVJoeB+cwm098Mtd
18ahyZ2XC5voH/7zi112aV0vUGhxbHbzzQH+cm2UY4zrjNEwJqpSWikPKuUMr1X2n92oedkA7jwO
k+zM3Gl1TM2cnK6oT57T8A89booL9dTisj2S8nw5RarFjTzMjmaVfJWY3Xk2yQHbx1Yvf1oXQ9s3
ZLIEDSuKR31merF8wr74hVm55l5VVnNfOqcJ4oSKsJVPzT2K9Ie8gPLWHZEYag8mwW3d9zSt11uf
SPIdA0T8ZDm1/pVBtnxflzluoYL91Jqss72n9qE/9bxYUFsQCjM9sMr+VQVbe2EO27qkVm+BiNFN
r2gdOA4YEOHtGb+lJkOmKiMGe4008qfNuaEw1vvElr1/EEn+J4Hazj0tWhyLolhdMXLH6GlpYDIH
Ft2Nahnoj1wm75rRy1LyicrtdmafWTAJnQ5EA7yFLlE1jyFIuGUjs7uZNlZ3pZA+96tZfE/s+jtu
X+hhashb8tHSUX7XZGDGlLY3txrDZqxhM0H+zekCQEvSi0IheocMPtmPUuLrAoWLSBNguOiSQ0+C
EBCg5GAvQuFyqK0DQ+x2emTUeu6Oa3csw2OnHAGyN+VpnE5dya6VWch9np7X6cSkL6pJOEvPo3q2
O6EmuqzqGdXNZYiEWgzrm8aGi5nQskkTkPmLFV7U7eiERCZdivoKdEtynhTwJ/U1lS6oq6+Jgh/x
OtXXWrqgdlMvXdDI1s0kWMjt+DubJuWCFuL84gvmTT2+mPFFa8Ux18/hdqTHgRwFrkxbmw+LnO6v
i5XKu8bpqkdB8Bfh00v6TMSn+gSIT72vRv2l1uB4nUpqmfV5iM5OfbZ4sJ4NTMbOmS+9ZJ+dTWpx
kTfNk/jGj5NQP7FfE+rMy5xd+X6JcCDzUpiXPrumE9hK0oQvZXZNzEtkglURemBdtI2LuUlKryLv
ctop40U1Lut4mTctxkWzuGVfhvynZuuMmvxCDkNvnbFIq7ikK6G4Oi/hCU3hKVeEwvZktycrIZAW
GsJRY9PIXnFTUR1XoP/SIWPeWDsYw4HAo+QLPhW0LUGDlWsuU35DUEMI5W6t+brmY1v66BYlNjz/
vMBpssJtzmLqgTX7rxb1WV5HI1UHdnKmJe0Z2z5Q2JTPKbFUm2K4BgS1MaglZvCESJiJCqE59NeQ
WAC/0vx4EmLIWmLOOvEzSGqykNl7bektjaeRfLs3NU/XPEhcP9TlIIfIfIZP5pPCbpl+kwQGtp06
IIq4BO5o4N8KkhhTplBc/xQWOoSPvDcOZnxkDq/UU8ebVgmIrNrApiiVA6qVA8TrrD8k/SFygpiI
Xl4OrlywL31QK8HCHTUPptBHS+jn3Nk0P+KFVEJh7IOEQ53sGb1HxgkUvIRgaA8ZvBBeluYxNvdD
Q+ejlXshr2hV6EnYk/MCgzq2P9yzsKD7HyeOtaahs9uycEn+4r9oFHPUJQLoiIGhAr1bYJWQpQ0W
NNpDeEBas4/wdCr7ZKKZuSd2IOJSGsHPdIfCnQBLd+5SuNQ3kaK7c+dqupCxyWJhpruZ5BabKqJ5
AZltIvVq4NoguRZEbQk+k0syHmoNtzdYhrujITTzY0/+AIULd6K9gXkaMDS71dKNsfGBnSPplkRj
bY9Yp6O5+6kx2SMobo6+U51dI9PDAQK9U2BHbYogukdC9IOkem9n+14WajfVEqmA+zBzSzJoM0bc
hNbGnSigsE0ngWJyybOhiIUW2wVKW/MkVGHb7TYp9D8SDCSu8D/YLqICg5JNke0yY4+0TaSF4x7s
IU658EtJRkRq6o6YYFJ3SV2HpFlnX2F5WvaFvofCoi1Ye/Z5tU/I7Uv3aciSgRzeXQFpR6S67ADV
5wvjwTvGrMPAJkSCIEPOa7Rf873e7MGE49hNYb0rewBGQGZVuHDWXo9cklnQuonuzNK55ecM33lH
ncAlxpa+m7a4bJhyzuDCW+RGBlk6Qsy4izF3Thmn2xBqNpWr2xlgy93BcLteqF/JDHWhsCqbFrpt
TPYmbm/vk8QFyxNpQgrpgvN+6mhZ7ftyP5YMVewxhUCZtXWcibtWFkfh/1rEsbTwQZBovHdYrmdE
i+7TUaiT9w2haoZQJfFHfCz3VuaihRM6ieOEVLed3GE7zpxHld8EwiO/lVC7ifJVwkmniGW7QJZQ
yt8EpUXYeuKZiqsrrmO5yuhaYN5GV1ZYQTHF6k610LBpTV3b2YOUxAJd6vtc3+vLnmTzvt+3BECz
fuO8cnZDpsx2yoHqB8PEg7xzxg+qA5sF8JcLuO5g/TENZqupaKn/XKHWS50X4HNxqYUqU7y6HD8z
Gx4/h63mjtNUBGQcxBjObNll8ITlSadob5L1iLBhhCGrr1xbHzQHK9+W88OEdc7PxohlKiQxrOnx
7f8POfMQO8t6c6y3bHgrBv4zb2v01gxvSvSmbSIDDPzpRkD9IuVfTP3zsH7R2s+2LhTqny0eh68o
Xl6dYx4/0uW1y1/z5RWIraW/oK6jcfASRy9p9GKvzwwBGuWztcm2PsWTUDp90vRHl30y9EelkY4D
6LiuCjKXE9N+zhaJqIwq/E9qJuUruYdBi3/vjkUFa9TQp7ucOeZP/34r/R8VW4xXtNEdhl91al+/
VJHksQOsGYqKV2nd9JpRru2w5OTNVDlWn2rC4Dwv6me5NknU7A3l1DTp19bhAk3Ii7afWCHJCmjJ
jtQmkmWy9G0B/LK3SSg75Ak+FWjmraopnhHCOE8rkR5YFfJjyFeWYk52KoxZfmxPdfz4ZMGcJNU1
dmgm2OSaSDi6LDuxn5d5Np56dsF5mH4mYd04ERr290Oi7EsR5r42ytOoTqxDSbhlUCI6tr1kv9gD
uan52HINgZq2BysbGF1dvLa4uz/4gFvvyxr0TJjmpQWPa4C23D8/4LOphpncrnzAG5v7nDBpVla3
HAj8RLNzKJTD6rA+EWLd8kMR1F+HWSchli6IdUuYiyPrFqTb++HK4kUaf65ccAEmlsfKBenk4mwr
FxYvaSbWL6xb4vnnumUMPdYt/aYf6xaWLhUb4CQY5kCrxaIF5UaQovoQbUuXMPq5aBHzbxBYk3Lx
YA1Ca7Li83aoJAywodsM2OvsRboNgMAu//4ptd6XJDRqicIkyICUw5jMP9/NjGjtHjRkTSYWCJKc
kuq5w7p7Xuz7iCMQ1F29vCXtinHXGv2IMBbIzfZ62g5Dm9MGSbNp18BnC1o7mZgTwmfW5ar+W68q
uxro515fq8G3aPHQ9GSYke/DH3EusFj/fWp7vm3bcFcBTna3PyCo8M9ZXQgTSROvc0qY+wP5HjaB
1aeS08Zs8oJT/80ByLwr0vmzE6Xfq85I3TVdwudhUknQSFa6DcZkHyMoL7SgzfuoYoHJUrl8VUtJ
Pw2jyONty/JVxgp6sb+bHfWxqnGyb2QW/xYOS/F97sPzSB3+tcVZsBE36hJPl+SsVuAkKjbfXn1V
OrV5OF3Z/mnIjfyU6TgEMgNWOQa7zq37on7591MHPen9kg/LCZ5bmTPIFvSXcydTZJQIs693k6LW
lKN1CmWWWt0Yihgqd6UF4Owbk7Wfy1K+Jdl+UzGTpeoypIxa2vKXpGF60Fsnb8Z6pQmNk+c4np0x
EORbjkeil57h0PW11rcXodz0001THAybJIMVcoBoNBGvPU2BUQXapm4KMAUyULlWQTUFcxWM5G9P
4phMQV8F0RToUVBjHKwYugzyiq+KD1hm2hQbvjr7Sr3AsITmBCcdn3uX3wx+vdbXAJq2vrP4ausX
pm8sfmb6yaYxDvpNbRzYlVAdB+MUMAXST9QDmMlTq4CB4noKlkqIwkrOfHEllPJXeBFRII2BFgXO
GChRAPZrxvwWBWMkHkSGj0JdaMUK2PhQaAyg8fuKKfbUz1Mf3D3KbAKdhRaCjEpvGrwp9oaYvcQH
baH3iBDKiib3ftl0LEV1fiVt5bmVl2OjAmrusWHLRUaIQFr0zwr9qxIqbUA6gP1sWqmE8WZNnukx
kCQxJUVgYC09pg32m0wluqalfvsNQuCpMwGZxD2pZ4u1Krc4+uqQKQQWcrnWy9ifKe9El3jldlRX
TvwmTxMnKCaUsumVfhcqYO5GGeID1EvzZmO9PjZdT13MGbPXyM6/i39GKmk7ukjWDbMxcU8lO+ZB
dkDFjvpRNWqicyks1YXcnWTzN0UAr/PeJiYj4kKwxguxMUukfY0M6Q+GDfrf6ZTep0L6HqfG+qnK
+Hf1oc7ugFelj+Z035f64Sg43I7oz2LJ2Xogf6sCWcSj5PYg83Zm5hgMxhIfe3xWoACTZwP6rBwv
XtM665cqSmqqPIAdiFIesYYnGflFWIsazdQCXELL5yruYPAaELJGI2QlH48XI5NIl+u18IPy1fsR
XdC5ms6kFvt9KPebn+1vv3fMyayZEMGgplug9ZZI380F3U5Ja5ojmEDYLnN6SBNz/ISVy/GV6pV6
oP4gBVL6gGvzfsAP27aDeVtlmIjb+q8ALiWbVz2bMgnGIfMYeVxXF7NOvuMHsD0j10pCsqHUJk7f
BGlOkikA8MJPFuYxcgDUoiedaiLLe8gIXLHWJ4itKky0zjykppGw9Vqdr32uP+zWqT8YgWE59+4q
DGGOq7CsA8dV35WE+6jMu3LWot20hnKzi+BrYhyVlr0tNwpzmgPwzUpYISZdpeTDYdDYd8Ymccvb
H1QGzr2kACdBtKCnjJZ5XEetAadVOfu0LErIrREFBjHOpokDhrLuNiTrH+SYGF7TWf1JmyiWb48G
ZXqrpq73zZ7Mp8pMv2CRXQ5DReB4XWNMhd14aqoxPPX6CAAkTCfPJHeaUn/ugHalXve0PSzlojvK
lodlurCfq8qZKz+qJdmlh2GQgVQbZwKLS1qjGbWQDsTz9tyypPWecaF4vwoM8VyZTFnQC3PtuFWu
qR0CZl1M0o5iLb43ILd3UTuSxIG7+r49N6iVc2M8V+r+eiKlZoAFwSIQw+7JkWWvG9pcaRVe536g
XA8ZloNZZ08saUl1WWc3Ta36IRckMssyAYpp1XFnG7pry0T3KdaU5g63nOi7mSDz3JG8vleGQA+r
/kXRSAMcK5vpGuM/SUktJV9BvrdJNgeTI1tPTHBq+3IZKWEZygj/E4a+pgkEb+9HWl+R/QA/3spJ
OOUidpwx6xjRqj8XocZ+PKXNlZuY+DOJqD9BjSTtjqS8QVVhazqsTcwufTOnydrPKkXkga4+2FBu
k5klv3R2G91LTVI/685vumEWrwU86igJtSDTu/g4gbw6bo+oxP98VBeNw9V3bH7MxFgFUIemr+1D
Xa+TW3aMCPZqP57gLwynAfDLqQBKTjbM6vhEiTzB/Uu/5cySeKPTL4c1Y3UFAe4L03aXIk6ZqQ1H
jU5iF4IZ0pfsSEqIDG0Z+jFhzO3vskPjs1vs65KkmHSKsr/aLEi2n5qlWPd2A1bKzKWeJp2iM3ti
9AqORn18iluM3BJckj5aXiwZJwXzZffeYZLVNFcCgcyuoqvN9qli+zlq1XQE0zcd2fH+fKQO83Qs
HT7E7F254fJqH2Nfrw97UL5LeqcfsVYvjx/P5x3D8ZVz3n7anl+oN9lJT4yJvuLDYr/bO/lyTxiH
OSoq9/HFZBCCO9vDsSyQ5wpN90hrwmMWjUQ1rvJKgkEOofcpEc8m27MxQT25gmNrm+i2SEXwF3yv
dGEgrfw4dOPqlVIEwqwyOoxZNOEYV8NVq0khqCIKxjKXNvqiM1HQ9WjNPpS8WzMW3cWR2QZVkxw4
/cTrUb+soc4bZ6q9wIRbx6Y5bD8M8p/AK4yDvAy6EkS6WP5PCtHj+fK1WeLiVSojjxu5/dYyFtfU
yXQoJHrW7CjTqHFODEWl49P21Ao44LwdhuRbM9kQmht9jPcbRXwScPmOHmApkrwmgmqcof55sMWP
tkPCTZPpkz/Ma3Pqm+qPQRBX+WSWbkcopWuK6ZyptYmjKZrbRv2mr6P6Y9LoWEvI2o4kqNUm9uun
3qwVvDhA1e1Yiw49BoMn+lD1XSYyOsnb8cpK+j8W8MBPjUa8OJDL7pyRCXaEcPBMk6ID7GUxDFuC
7Eo7CSCvxsa4iM3Sd/gfBqtK7ppOmtvFKdOEwpwiPueytjxhzYpoXClUKbWIkcdmWE8ZQWPHlfQ/
YCQL/sOUToZ4tB2wWLOqXbSVSpn1xZaSMiBI1LjYUmtc9FLVjmU1vtpKv54kw2LQlk3cjjmj9WRt
AZT2WpEhbqqf66L40piYz+NezSifhmzBah076RyftKprj3I/VjsdwM0ehhwhpH1Izau3SU4hHYK1
SyWDgkrkkgkUrcGa1TTu0OekqA+MdNVGxFAHsLkeID5+bxhGVCusfTUvR60grC0khuc61mN1lfQs
ulo0nJUdIefDKtVuTNXJC50Oq+k01ofUoh/K9IwVxMAkn0ZdcQhdbX8eBnK+nrBrALg31t1sR624
U8R9UBXFd118F1KC6J/6qi4DEoG7W2QU5EqzsqCDEuPviNLfrVn/D3Mc+tdRNwdSGpb4c5Mcwpqz
sdjWQlMtX38cpCJspZ1R2DuL78AhiuqUWNlapD9n8PDWqj1BqgxXI7/iCx+Mva6VfCh2xlOazb85
SRwTUdnF94gCupNIxrE2pvAThoyz0oHVVaTR8CAtzddZgOiXZZ339kDmsr3Kh9Bq4Kzb87STMr30
wEw1+8WqFmq4oXbJ0uKgFMNCcXP8jyOxGdPrFHyucFhgHvmkaBF9x1QPj1XEMBLQHXdOme/JBoLQ
FD1KnmG+00wS0w5l3IXP2G5+l7PU+t2ISqDBEdHFo0Oun0g10e3RPquQP/fNTNzaHMvf6t6p/uha
nfR2K37Lw3FwQ5NJydzQdioOD04wwRdFITEU9N9DTQbdKa0NmUJ9arpGpH1fTb1+1mddOygaKVwV
oSI+E632aUgkiw+1+mlWsMNWiYXDlsmegPVm9JR16RJ8sFt+360lgFS2wDCo7JffeS9IoTLtfiCV
KcaqdY1bNeAtlfcy7Ek7qWiMDCcNct+Of5fkVIfxAaA8JXGugAyU5dKk6TdCUYddMzrPVad+k5kH
/2AdvLkH/lm7dVgIw8kzNY2azK92uRVwSmhhP9uxSqbAL+VX0yj5sIUYs9m7vc56Gp8mWFyByad+
PKkqMZCYaBxj7m5A8NyFcsFOG9nLrwzgujG13H2Wk5yXkB4EyDEu9rXyKZp9IlNkWPQs+ouiIv4o
mXW+KekfMNBgK2jTEzDJxJV7/Q/bCcG0jqKO36S0MVQVo/cE9yM3z3GmMJDjMLvdWDGF+nrZ4fxe
g5UJCIoMSeXDtUl922TGa+lUn0GDxVVqX01ogFlx+RY7Ob1jg08g0G24Wa7ZNa9KOH/P60UOsApo
Rz2EaT4tJRTbCcgBg2rP//7JUN8v4PkNTS64mompjjX8P0tglbL2NneNgn0ZFLjQyr9BtU2YDIz2
JS0CQ2tx8WvNl2Esay4Ma3flO+f4sVbSJcrz6K2YHeXJc1szxR8Nt/YQm7Hly8Ag74WzvCo6Q7JG
pJBVz3xZfB3yJr7WeWN9YE4x3/VubQpBDF8zzW5SItV/aQEqZQ7fPbPKXT0r+gvpm6v2Z+IYxXOq
EVtllUl2qRPpPlTfWXZm5+2gKmyjiRNXAnOyx3vT/5nNJVNInXGZZ4X8JGZCQ0r17WLkB2dS95bI
SwLzw+gb8wpWlcj7XOuJSlpBNoN03SaIIlX5Soya/EKdme0Eo8a/L8M9trmMKDmZSCt0+ee0INGF
yh/OiLz/k0mQyevGWnHrJVavRUf8jib/YEtojc2CeuLuXlhJ8gLp1K+q5bkrsnMvjdUxVpP5M8Hf
LlMv1msxZV8lQ7onXTS+bDN5Y/gnWZfdB7UWRTF+3frZMkMHlqUDtcTn/K7XYkd6JBGFuFNaF+61
pQk5mxJY3PSFW6Gi9RbdGyVP1r1Z8pbCXyVPI4i0JxNRyGLjkAUFpH4cDe5q+1kWwEwqsoBZXqRi
0WwDqo0EdscdIz2BZgX2ivc6MNODZQURqz0rCNODZAUotoMkO6R2wA193uc2q4qgtIOaOGeZKm0w
yAHrQ75hyOogrAZOFzArJHWB5fhDHjiOL21SVT8O/XEUYu5p2DTGPnJWTzU93NKo6z0gVkvk9TRy
Ab+5Y7OQFzrLDiTU/jWOsuK8dvW+Gv1mU1n5CF52w3/L9LrtaEJLXb06G+anODGIlrX17o8lsIiM
++Arb7y7G+DMhFhhckug8q3ov1CxKi1apGhxgE42F12+aGAOZSGruWCOcZpLKAtbDMiwSLngjMk2
1eNT13kFsLKW3PNL3V4aTDD5EVNbfOnby9heFvww8WVuhTFGgokeX2L9PAznFLMnM7/DeeFxLpQD
kmQxQgTUcoI5ttQ/JddAe05YAVE6CisgWorjDzcgyxST/sZmCJzoz+UHjIAKKenCENgVQkMRYAiU
QuEG7CcIXn5tEXrrlxYX3kBOgrwJ7Dkw52A1hKb4MNe0JA/qfJA3Oc3RMg4Wx+ZoNMfaZjoWJ+gx
w423KR1OiMZFjr/gLPWnMTr30dmshdroDBGwXs/lJts+wxsyxTJDaC4uqn0e8eUUl764tMWlwZRT
XKrpUhaXbHITkmCmSzJd8oJ0iUuMl49gyfFijxcpvzisjoEF82VI9HPHcuRc5dOLrZ2VmImNczuc
I10ce1LoeZwLKRa/9lmzTtNyMninlxPTWZhGx7+ckNggEX5IzJDYIAkvxg8ZhQeckD/MkBPbL7LT
/jJDrn85If9uhvyvE7KbfC3/aYbECVnAo9qckBmV1ea/TsgfZkickApRePVPM6T5v8yQ7XpkZhkn
JJJIJNGEHxInJO6odPNDYo1qon+YIVdcU/bZ2JSsIN4uin1GA2/74su/d7zrvOUQlopteFyNmeb8
9+/YRin6x2KGr5hFZdGhzojh9VfwHJjzoocJV++aIs6IErLU57Jw4qd4rq0TES7pFfd143ZZXHPt
mUlYVBlaHkTIO/Ar/YYVXCMgsibISKOWR37aDOtpzm+lg5EA0knkUSE1+MRVudcZpnNbYvKw+ipq
GXfhihw55Fsz9ayfLGnGUEHG5cWh4l5nIUa4NRo9WQIKJI9VtTcLKf68Wg5EQmZBP1jX0VF7d6Mg
VUDwywgFZ4DHFn/+t2IrBsW2SfuOoJNx/0MLfRlzX0buyhblLWL/0Lrh7Eqt2zFKv+BpFrIyz9lE
EXmCZb6wD/BC3aNVaEkeZSsUwgQgGrCkVuMnpV8OPmwxtCh+SwdA8dVNqePPg58zSqj4pePb3Gw2
tY5vDH7EZtrxQVllql+oPntd4Z937ZJ5Fx/AAYoqP4591nRp7DN+ncd+Y3or136ICKuX9EJ4+ZVN
TeSxA4hkN2fkmH6A7FbM9m4K6Q/b0BCFCuIJOyH2DIjMbUOiCsbOSRwBbSNiXVHluLCpYU+Nqdcj
ipakz9ZenXovIANIn9PYJKme4nhLBrTLnzJ/yPy59cdNfUuFxG9bf1qEhsXvtiOzG4rhp62/Gn6x
+LPhZ4t4kPylaGG4g+A2X2uElMZfUn9tfHAeCFDxaHuotwlb8xbFm+jGD15VedrgabEQ/KzGclGq
uDGq3XBwpUoo/UJCbO9ghBNqySLu9wRqQ2zomr0y7mm7o9UUgjiOwtZNAf8R+7u4RKahMXTnTX0L
QdIDvTG3nqN7pIFIuhcbQszSRBHdWz8u/f/j7MqW48ax7K901Dt6uILgRFc/5EYptS+2ZL0wvMjc
SRAkSJBfP4c5NV0p2ExOZARCUZZdALHci+Wee04SBSkWy6HUMijLAMQJ8lBEGSD/sMfZ3AwGGfhm
oMqAmMGIZWAFjgygG8oOZbAQNF15ZYDiHwqBRjeawAo5lJICfrfjFEp4O8DOb9No1+OEUOzSdod3
JQ62S7pN6DbDKpFTSQ4FiUAe2+AnQTgeEDBchwdID09FdRvHmEoOeXG6EWCcPBToeyVim9hb0m+h
NJH7W5nuUJoUweup1P2OWNC83PnWzvJ3nrUz/J3CIvF3HdYJloQIJNYGVgs01uAeApDkQ30InrIS
geMGYvir8CFAAdVS7wY5lg8WzjCV+FAIrlV14KvAgqZ4HRiIBqbBUAcd1kiKFPNAMghw7OBpGRLr
2I5KJJrtygpMjFA9mYoR78CPiULkFnCLiG993LuxTNKpQGYF8G8U0kwFTwULHvsXCCEA7UiEczw4
KRtXCA1ZkQ6FImJAFh8oYfceSEaueRxBZ91QEEugG9rW2fXh1wnC4//7X4CSqmaFfJfH0arkmjU4
0bt99Llu6vCms6AfmUNV9tWZktBbmiCU4BJnHRMP4BJWikuFqR5sDwyj+fCYCudqVFF8e1C1cmMZ
4XVjU4KLad9EMR6Xm5atXEq+sMyS99JPyyc7n9jcx6XQ+q8EMsz0JvJsBPYQ2cEp8aPD9kUY5Snx
oONtxQkI5E1ssXbYB9Sln5LpT4dfWeC6BMsUSubs4/iq6/aVs2fFVCBfm1iX3SQNfOm1lzSfiudf
lPIisi4QiMnA0edOxYPycHzpIYLPLzm93Nk4iSVQm58KG/d03I9sj+fnPr9CkflVJ68Meyp+dF3X
1150XdVTkf51UV83/lTy8iZRN2l504BJme8idRP2N4ROJctvk0OJ8KzV3YbZLctEDHFzj4B7TFmg
hMXjzgZcd4RfhdFVFE8ld/ay2/fd3iv2foEr16VETjL4SZONnV+y9hL3Q+pDLmMqFbhP6qngHYe5
U6HoXnxJ1FQqemkm+4JeFohQHIrKryC63aGDbN/LKxOHG4mnt6lw5A7XeNq9dsZro96nIOu5LkoQ
+VyjxOoGJSlvyKRTu3BL+A3AgoHHDMxJ2LERsfqFFtscyj7kOdTn8cYFFGJHMhxSCucuDnuy6Spu
P6mGVEhuBbsCjkCfKXDTI0vG+xCUnI8VJETsCMLmucWbAC+HLSgowcvZg2l/q5BZeicja1+6XvOM
98v2uSFwXXbT3tKxhMdKAChGKulF5Y3VC6vzXSqd91YknyvqR8/gZhTQHpneisIWzybJe1V03bcS
eMWBgrlDIUVqImfA225Um9+yvLl0HTi1trfqew4SvvXYCYI8nrpYJUSVm8x1xDPMlOLc3X+uvPYT
BCQQXrPwRoynT+Q5xjUFOZvd3o5uyddJObpfWVjdxvZnUGf4k6Kn3Nd59GCx3gs8C3dCWdru/VCQ
fiPM5CUrhXeDHEpArwUyfDkB3sKrrgawNyC5oTc+i9jag/qbQh+wACnTUCGxj8f0zSLIFooG+24w
OvNKxoa6P/xIawgVcrx0bZkTQtAiA/WgFOVVPAzGU1ObLxiffj90BQKeiQssfWNeAz3xpOhggDWi
AW0sZc7KhOsCnE5MUFpZ7O0eRBaRTMST+NkNIP9loAG6P/wgQxTu7XXa1+Nahs54hQcy54XTK5yA
ndeqDfl+cBUDsDNK3hDSeTF4kd+2sboDJSeHS+2NrYUnEajAg0XC6MQDw5PjQxTiBS3MahCSxKGM
19glLWg+WX1V3hYhrZDBgVRG7lT0Fe9X7yaxy++qGvYQ7YlA0+ze+AxZFac3g9/ckPH0MnG4GqCP
s5A++NEDtl5HaOE2kE2IBushaYGTCUckljMQeL6Whvl9HMHrxUnqItGIGE8pDo85aJC3ELcgyI/w
g4TFEQjLHlDMAqhMiKB3eEi5+vtHO/0RSdKI2iPzPbDD5CmvTO/NzJAUXBGoWLe99B8QDnnvObuJ
3E9+/jkcPnv55zR6iQ+lbl9sCsLqqTQ9pLODonrNqlcj/TKkX2zztVNf2kMR6gt2sxxOsm+qW6+r
xFPj+venxw0k57+c9XHMB+QTOc8gRATr9seB62vI5boD0i47g9wJGne7wRhp0Llm/4WBuxWa2OBX
zjoTHKMqB0GDhzdQs9vL9F5wBj4eAQlx06m2YFIGK1lrgi9oAIl7nMTfbNZE9zyNrHUEkNldIz2o
OJbgeBYGOBRd17umlq2+uL1NwbpjrXiN8Yg9YMUhHtk+Rh5580EdgxMHbq6pVbQQV3XfQ2TJrkcK
blMC8aTMbG4d2mKbsjnOlZWwL9ywMB9FET6NbWq/SGu4KEhpfDfZN2Z4oClm4wCNa/xoq3q4LnLq
QVvdKi5TE3pdQ5Z8Ap44/uRHD21S5LhhQcfbytI1VaK88yXA0CUEVtcdlaCpcGl/YySquEaUfe1Y
xTukPdVzUyR14GbYGhEvqi4cRqJ7E3a4AssicGEOUrRBL3tlSz5+r5zqrWvBOIln/RanvBgvbbJp
AjHlFm/ijq8lAV51neYl5N3ABy/58EaTvkLyAh7SFFDdANIeziCHH9S00lXWAyO5tFT0lQIaBySP
IdcGcQmoT07Pi0e3QlQuee8LuXaoqi+GkHx2uv5nPIIEE6L28gaIiAoSe0Hm037NJYAZpz/gV/YD
hERw1sMnYLFir9OupRF0JhsTNA9rOwmRmxC5+9arkTjYNiGIOJByULp4zE85jqU1PBfz+k0icUcG
I1K96a1o00FMGxgTtmXyS9EizzEH2sTBMbuPvoMXswAv5sAf5VhcnP7yX57v8NFwSR6OZ0BceTrK
LQYiszOR+b/GIRVQNQoSoaQIV5IZLq7Y9g+gFYYbIpFYfWj3v76r/47eq/v/fb5o/v0v/Pl7xQeR
RHGr/fHfzxWSEYt/Tf/Pf/7Nx//j3zfJd1E11c/25L8K3qvbr8V7o/+jDzWj9b++bvO1/frhD9uy
TdrhQb6DIfK9kXl7+Ar0Y/qX/9+//Mf7oZbngb//+cd3UGC3U20RCGP/+OuvLn/8+QdAWUcTNNX/
119OHfjzj8vyR/L1l3///rVp//zD9/7pGIhXuQ5O1JDinMSf+vfpbyj7J15fwVUAhgBAuZGk/sc/
ykq08Z9/2O4/kVA5cS+4jj05UvxVU8npr+g/YSn45RTHc0wKvPsf/9fvD/P393z+A9Lm9xXoupo/
//j4gg+Ij4NjPlaF5qQ7npimqMz+ogFSMYDmJL8ywNYFRYhsieduSgn++x3s7yY0DoAIPJdp5Xjq
wpLI6IkH8G9ANbdYuLTNdUDD/ko2xIk0gaJtrbJ9sGXhfkmdnFwxGaoFY5trQnNPxMyTNKLAwdaO
Odxmo4V78JBRd9w6kBV7PVowf03M8UTMjdL0+yMfiPNVMw4tULd1jMDnDlS0sVpHjsGXejHXwBQ0
O2qAi5IhXGYPyPAroehRdWXynMSgpl1wpnP1Wx/r962ko02uvG3rgjR6hTDY8BJbVC28IX7Mevh7
FWkuOvVIhmAqHgNEU+bRvslTFxQuhmjeOjEiVbg0e2h3AWmLAOzpGZmbdv3qW4wZIswAFBSiA1rf
yo16mASK0K6du2BMP93MzLjp58uGGlhaUYnnwYF3CD4nI5OrGEfxBZ7vmYHTg6GeXxs89Qe6xYuy
g2QY4rHHlpTmgNSGtlQB8UYqoAZR88fzOqTZO2cGcFhTg13ue2pfgZ0FO3sDOsjt6QY+xqv/sxQO
6QBHKxn3yt5ope1uGeK86acwie22Wxl+FrqgqUYyDAXlp5urp9PNmdOE/8aB6QTp3Csa4KIGUERH
UQemSYsFdqHEuhv8nHyRkqp0Mzi9soCI9Mi1hRQQO4c0JbOKBX7nmaVoax7IdipIRHDiBW2L08hF
SStcQKC1mastTxBVPs/RHXQ8jgYWYFhIHqqCBdzKxudMDDEIMVtx36RVvAAXn5s7zc1BoxT6dG7v
bnucxta2qH7GoLevDagv9ipaeLiYMynN1VVwOz0bkHI7DI33Ggnh4W3NyBdGaa4LmqPLkYZDGxs5
vRCWS94NnH+um8bxVgiwUnAWtohJnLnwNJ9Xkd7ldexCoCEKcb9V9LPltt46oj4kYHwLJJCRBNEl
BbLaKvpPWbukXzU3gJrrE3mfcm4hxbXFuXvcQtkgjTbcBZpvc7prMw3Y2qXaUpHJhhyREQo1cQXF
+ww06cotkvDMBtjH3chKBwKgw8QRUA0evW8rNpInjzjGEsf2jFs9RP2ObKVhhjR65cIVeEh6Abct
hNBIF2fDCpwhYk16FQPYNy6pRM4N2LQYj5rzq8zJcd8Mg4owBJd6YXIkVCcFgASnZ2TOxWg202fg
kOrBrBxYRCVbx6zjDEh9hs0CmSjZEnfXXDc024lZxDPmcYY7qDNcElBa3/mRCfqr052Yq143mDAZ
DLguGkgPrLArvAU4Xyg4nhY2nrkx0sxCdl6FMzTFG0YO/6gyJJFjZy3zVWLKpUvxTBd03gnoZpTI
jE0Z4uZdlmzzgSmyaowBENHTYzTTCUuzjMwnbg2CUkxBLRAqrGOZGsje56BLzUiOQPR5zWinAM8a
bFypFUW6XDHeWP5Y3zZA5d0M4N8+70h4wLMd2UThg5EjlRF2RQcQUSDLaM8fRCOADbDr0Tf2LYl9
72GIKpued1g7UHkfNekNGDLDcD0EUzFNAd63zHZTqpzY520uOo+5SoYaNEbCC0wSIRxUWZK6G+7L
EPD+wurYCo/fIllobMaHHZ5FjnozRGlkFD3WGlLeuLczpCT9dW5ZXbepIi8xbzO384xrYBJN9eX0
spgc/G/OUocMqKMmcxUB2DmCVQT32dgEgNAZm++NBUqmLRkF0gey1MojHEDyuL02UnCWvw5I83cf
Tjc/Z12agxhCiuNvBkhQ4RGAup0cYt/U45vTtc+dFPVomdu1Kqmt2g9sA53ZjmYIig8WIZMAcgWD
jF44ccA84IysdG8V3gLKG+ilsfQVgTzXXTDwmT4eCFKOhpiVqcuRUu8A7RTi6ZCO/jtXCuTNpzs5
c/w5sDIeVY9MHWoOKoUoAHR1kcLUp+CPyMtHwqoxUEUoF+4tc93QHAhe+ShL08gJImNM31JWk/uw
y6MF9zRXu7af1nZUpoQA5Ofm4H9dS6A/R6TTIep7nm0dIJNHw9RAxdO1FFI12qEPIajtQUHgc81t
Z7goE4lkVGukPPoOzvbGWpiZGc9uTn09atLuyxzrSNCAshAktkDxmHw1ZlH93g1wjQvLa64V7aAw
OmNWS4ojdRzl2Za2RbyByvBEW8nPPOz8QigW+uBArdUIQEbUAqtHu03OXW/hWD039ZoPAEFnTABj
RoKPBUo1pK2kG+j7WGcuLO2MgLtHxcwEpmA1yFw0YvOljKAgfdr2Zj5dh5KZFDqbCqSsIGQg40Pf
ITNm00XEWTrUztWvnQ1i8HFyW4C6ASpC/iUx7BqwjMY5b2gMzaJt3rm8zVB7G0Jf1Smwmw1GFi6s
yznneyBIP1r+rLRG1nmYVzOD0EsvL2yibooienX87EkxEpAMxJ4c4qaFt3AcmNlA9cBFahBh9GGD
yebpFwNqv4iXqmGFSHmNbBlkpiAuvdDUjNkZmnGXoRuPo0n6oCfuOy6FE+t3m/ESyFaPLgzh3PRr
pm13XlemGdAdNgz80W+rFPxXVbZw9Z8W0W+2fsP66J7AxW87/Uj7wHSQVQUDfCNZdt3zia3BCV+b
KgfxdpguLLa5qdGs3GyLPGRjCnVRKKOuELxzAeSwLjIuEYypIDfMgaA8zyo1k8eOH2aZCRx7XaWh
uRauhbwv0I7Hm9P1/3bqPd+fzlJHCxspfE1GQHkJZiWL71tKAckqqvzKL7NyYbf67cyjCc3w8XBL
OlMCkiZk1DdPoRmBl5/LMn8/rwua6WdgfK2jzlJbFckRBF7js+ch5zBHIuk5axc90DZ0N0X2GGNQ
patzoCXsRlqr2veXiLx/e+hB7dPUHE2BzVPHClPWbXlJvkSqjFcdWOZ5k+5b7qbneHc0opl4xkcB
qmL6VxccC5K8LmLBZw6QbtwuCyWLwd7lI3l7ZU21N+cPkGbcGXjMQ6gM4dvHJlq5fLgHYPlWsgzs
1BRh49PLaG6ZakYdI3hbQQkGLx+O9V7ZICoLHTKeOfyaGQONkLMkQuWsYUg+cQAsjXqwKJ7+9N/6
I+Qua0asWrwT5UOGT7egBOqLJwWJs1XjjLuOOy+NZ2QLYzTXkGbKRcytsrINuUWkIugb4zbN6ntX
pd9i276gSbHwxvr77RYd0ky6GUXLq7gHZjUxd3aoriElB9LIGmqH5ALpqsh3dR6KxN3U4RKt+FzX
NBs3QlfYEBZqt0oOOD8goQ6Jn6tGJV+dDJpIvjrnhIiuadZeN75KcUiX25QCpw/x4XwlBeiIT6+E
GXeui+l4Nrh4E+K32wo8lbuI0HZVjo13B1+YLyy2GTthmq0r6Vil44H3ZkRwt1mRscgAbFGx521O
92FuJjRzt2rlF5JHHaAowDX4wqU7UJljLpzRXBnQXr+B/kURnG5srjea1ZtJaAmoTACcD7HGvZ82
5qYBae72dO1z06GZvRQhRxIUoP+tb781RIH+oYC+ISMLQzVTv6cbfjOkSA0nSHGLyS287hc7jB7A
RvRw+vNndiZPM3c/AWEKoFNtgNAn5BX7yAAQJX7sWLT3s3RJeHmuE5qxQ9EMGDbik60jUui4Gpsw
ebSBvz/dh7naNbtG7VXd4GFyW0chUN/yi03yK27yhfPZXPXT7482b/hdAekSBlJPq4Q+0K3rQs6W
Dwu2Nlf7tGqPai+zBkn7DHkDInFvamGAicDq7lqqXs4bHM2WARfpQR6Hr7egDVkigz0ZzBfLLZb4
e/CZv5zKPSQfffx8nriF2YUeuGxztqHK33TOsLChzm0Rh2ygo6EBC15EcDAboII8GoGtEKDPwqxd
jWaVb6MqTQIvFAC3iRayrMkYbRwpigUvO2cXmll3kSvjDDUHOQ7lt8OQl5uiR74cAfXBjrNcLtzL
ZtqZUD3H0y/r3DLyELx+QGzcZUUGkiMLfeUWXdHa/3l6Dcw1ohl5yJLa6xJkMYE4gq9MMd4VoNVa
eRa/zwHLP93IjJs9yGgczZZfUieBRE2LlKj0nUo32cPNe/enK5+xkoNq9lHlFoh1BDDb8OFQ6Tah
9WaP3RWX6vG86jUTH53KT8M4Q5qX4NXKQoJV2Fdvec3O/HzNyJ3eQYIGNI0CRvr7DDLpkDUA742z
4EPm5lez8aoPw6i1oxYHDvLQGQATSqZwv68ShH6gGnB6kGY27YNE89EcmCbn3kiQzVZj7NvCmeQ3
AW4H/3Vd30qrXjgZzk21tl2TGBc9Aa65IAMbyBiC3dpukJwXb0/3Ym6Zaobt8H6wFUJL22rsQFpo
XTnuwizMfLirmTLUbltacTwZ2GZ7yZvqosAhbXTkeZ5Wh9oleatiKfHhVvVkcIS7/fezRkQX2cn9
VPAxw7yaFfsKiYfbDDnw51U9LdijJSPrLlNDT4EeblLzGQA1K0iRmrE5XfvMgjwwBx/VPqUepUbu
t4EZ3kG9OwDw7YpZ0P02jAersc5b9q5muxE4swgY/sgW/vhhBKEIAXUixDTLFbDjK07y8xamqxkx
Vn1d5wZOYu7YI9nXV/UaxHL9gnfW9M7+Qj15vmt9nArWdF7ruOAfVzsWqMsYKRArvENEb6JdDXfd
tgQP/SZ/gHJltVl635yzCM2U4wgcMXU8tEEMrY3WSN7cqAF0kITfTi+Aufo1W+4RvR0gcAaafeQ+
J4gsbUKSPiYxGxbmfqYBHVwnpDQQ1EYDDCJajJffADG5Qar2eduCjq0DYHcwaoYcFlHYkDbNvuWQ
WG48d6H6GVfnaKdus08821ZmG/i97dxSsD4BgqrogvXNbDo6jA4Um12Oew/Z2qNsV4WU35BgtfZL
8slM7ObMCZgm5sjEFVRzesD2W+RBGX2yNjLgsjYuEyDrRyZGs3Tam5tnzcZ5XzghYpKgD3H4V9J3
L72LzJcwX7hkzVWvmXZn24YA9xpk95wEsahpSyY5Tvq2HNuF2ZhrQjNvEXceYi4K9zgrvhaj95Ym
YHso2afTlja3lDRLBqEmaDuh1YQ8XPtGpCTZJg5LgtOVz327ZsYyEsCnyw5XXOg4OIa4nBiM8n5c
QD/OfLsOFhMuASurXTQBhCAtsG7Zb74y6/MW6CEB9miBDrGZ4rkPnOUOdITBEwXGwGriD1ww4Rkj
02FiyOZLgfgnIshAiBYzus9T47nC56/rsB63p8d/rhFtl67cvvQheiKC2k/sdejzC8aiL7QqfpAy
251u48CH+5uLoo5BldwCQwUUv8CbUAVgJfJXrmkNK6dwf9i9eV13oQ8aB6S2CiNbg2KSbxIDlGek
rYMihKLh6c+YWWo6RLUnNjyuIzFdsXXXtO4jcbznxrc/n1e9Zuhtbzcxp1UThAR6NxA9UpxfGsXS
o+nMgUdn2OpCBq6+HDzdPfiBPEiVr7uwgTYymNYtltw0rljwJnMmo5l7MjphI1TWQHmIrzNnuC3Y
madkWzP2nggrB1pIBDFoq+RKeDS9qaEBtuohl7T0dDAzzToKzs0gyZpVEMfsh/aewMnmsfNCePZ8
eppnhkfHwCmAdpGbFwp4lK65KMCUvQam1l4Y/LmP17btyIpdnGXAw5475kufpo/Ivtk6hC+s0bmP
16w9VjXPwJzdBK6VOP0Wj2d+u44QuM8Wvn+q6DeWroPcnDiKmGQ5qEAUeUgK6zmv+b0CTZUq5YLH
mhuiqW9HXheaHTVeBNBEE3Y3NYtuKghEtKD9PD2/c9VrZpyzISxqyJsGwva+Gx3DmZ9Z7YMZ9cnC
njTXgrZdW15nuF2CBSp78P7WkDWLap6vkGlxZhc0Cy5USFrVxOiCA/ZbKIHchbFxFwv/x3lDpJlx
KxwpHR8zAId61Q3WVQZKFBZa560hHYTm91Eu0zoSQZkln4GMf6wFfwKl5R2vl6JBM8tUB6IBWiEM
nLlFYCAC62Y5ru31tWLFNQhyz1umh7vY0TLFi24b0p7UQUPZC43o9QDARZ7Vr2fNwUEm9aj6UDlF
BqpVbKkYq5VfR6CbdMHULZ3mvO1SR6G1NqgBUiSpInVWfVJqfBBW9iCJ/+l0ByZz/Y2n0BFnhoHL
YemC4IUxUHmv4rSGpamqeDpdvcbR/5877+EscjRAaeojwS4FdUxW80+jV9wLVt8kpPlm1yC5MaqJ
g8SS67K2JyZaT67wYmOu8jo9s3+alXepS8OCge1o9KEQYjbObddHS0DsucHTLFySklWugkBG5I5x
C+1Ru674O4McxMJ71lwDmomDN8LwgVUAURNvWh6YZl2Dojx06qXQ2UwDOhxtyKRkyIbnSLiPjGiT
KY/LlfS9filBe8bED8qjR/NvFhBK6H3CgzTsf+Dl8lpRJFfXZnprCJC5nF5lM65ch6V5nlLM6AwO
CRXxyU0GyElRcP9AyfnMS7COTGtzIGYbG9rA3jiW790IumhwbWRfs0GVS/iXuV5Mvz8aKpUIKqBI
wYMqTiFNRMWGZyAVzs2FINrcXE+/P6o/tyroiHiSB8gj5RdDYzS7Pq/ihd1urnZtw+7szoZeWz9N
tDu+GFUYXSBdGToGp6d4rnrNjm14WdcaMMV+GdbNzpPMdiAmUdGlW+TcQtVsGTHprCp5xwPmQe6m
wZOmEOxTVZZf3cg581xpaPbsZYWF5ACBZeS0T2AseIjb8cVnS9qnvx8kpsPMonDobbD41qAy89/K
qoeYvOMsBZDnKmcfl08NRRUGsgmOXA0i3gioJC5lVnRnLR/maydu3rZx6tkulEnBe4AXXWhd5pRu
z1k8TEeWiYEA6ZKjcla1kJgoIbBaLkIHp9jCrzso04FldaIAimUWyATTISGfIigLgYgorURoP1JD
2uKKxCGFRGLoseG+gfICv6zBnA3CVke67FLWVmZCkNAPewhSRdzuN30/pOKrYrRINyXeu7FRZm2Z
XhZ9GIl9pJDMB3nyNHbv7SZD5NW3Ldq9GW2WJU9+CNWdC+o2IJ9LamqAbRGczuCyde2m/KI8xwnv
W4eS9JsR0Uz+yEsvxkte1tbFLcUTgbkSSeoNV63dlj34Q4QaNlyYvvvoqwIykOEQ1mJnlvYAGV8K
7kkoiXRFiXQMTo3LvgxTCNZ5th8+SqVi88qoQyPEI4O0Wbkwnb+/gzMdtySKqOsmiv6AKZGugUhN
r3CqGLe1EtblYCegDzONs0JhjE3u4shp1mXSItsFshYp0pFXblZ/FiWEA4dQPp5em7/3+qDo+tiA
kQjwTTDQB4u2BqrBH9zq0gLq9QuuoOdl9oMTb7Lpo14UypGYawhhEgARVhXEZ102VGedUNlBaP6o
ciB/Bxyocw4ptfStU+DBMaN96CVnHbEBkP347R2Cbiq38O2uDOGX870HxvIREqVnjb+v+X23AyDN
LFIwufsgywqJn62USn+As2Nh252ZYF/z+cKIbJohcovHqBTIGzh9uydvNBXPZ3VAhyWmyNTvSs/A
CjUMEF0jWAJKUZVcVBOV+ekmZly/zgMV08SQpUWbwENg7HIEKSzuy8I50wK0xWmWiTkSGzNAI4h8
bmOS8HcuY/XDI7C3hWme64J2PGmLug9J3MJnOPlPINb3LgGH7enh+f3RgTFthXLZi66G4AVuyhV9
LnkhX7ORVD8KZ+i/DJVd/Tzdzpzf05Zq59aj3UlEV/Pah2KQDaUVRA8Jta7rbLTrVQfdDiiyYva/
nm5wbtC0pdvzMjcNFeG4wqo3Wck+SJLkzB1fR9Vxrw/TMcKmbA+tWPvSpNj3eyM469N1UF1vgDjA
TQ7c7Hm+j1mZQeezMT6fV7t2WmnSMsrCqoJPKqW3j0vbeMMld1jYc2aG/SB0euRQPVXUYwH9gCAL
8/xSlixFPL1dAn7OrFZP23Ag+QNhlclds4LtnZzf4hD3ZifDZ9kWS8G8uR5Mvz/qgSlMJRUuxwEZ
Svs9RhrH+1jIol0wuLnqNWN2LbtM4zTDrZWC2+8y80tzbYQ9tH5PT+8M7A2+/uP3IwU9DGkOymgg
ttrsHnq2A4OcRmnxDQj3yHPUFLeEeZ0FLV14xz2jgxj2MXHd6sw1oNm68GycHVOcKvuhjtkamlB4
Qyzikue7032cG0PNtqlhj7iMwGmFtkiL60w1DI8kqobM91kN6LC60ZACCfBWGdi2mWBT7dPewROP
0/mr0w3MbKxUu5DQZixEaaEBCO69Nm12EY/yBWkw309XPzNAOpgub4sBkpbgiwbvUrNWkf1zbN2l
b5+rfDLOIwOJ6tFsmswrgg5CGrmV7S2IIZ7+7hn71hUooWJmRNAtK4OxB5wY3DJBGVsPNI5uSGR9
Ot3G3OdPvz/6/DbORWQieTHwXWaDaqLrQWQiygXznptYzbx7D5RuJeY2SIZqnIT01GZs/fTZYbG1
sPrnmtAMHHSjZeWUZhHgMgH+zPEKklBBLJdiC3Pjo1lvpBDhpKLC+KTEubDDGEoVnJ/3isB0cuse
Stesy+wicKomCQZnFM9V6nQXsSfLs6izJk3TjzPsQCLTptDNxJGvTAGFYhehaT3Vw3jeCtKhdIKX
EbhiQfLvO3F/zVrf2GAfsu5Pr8+Z6dXxdH6fDV1vYvdP7Rip277ruONl3KbOsOlzUnk/z2pGxyaB
AycMwa6UB6OAGlmeXVZx/MTTYWEbmllFOjbJ6QzEIZEFiVzeKoS0cW3Hz55sl8LAM8dJHZuUWE1Z
xmGZB52dhgBu83o/xO1r2tvVNs8IBRlp4SzY24xT0pFKlZVCEFGgKzga3KSJkaxkIZBlBrXvFbhp
lk7iMyOmy4iDNyxk1Ia8Q08J4StV+qxfZ8Twq81ZM67jHQuSNFBNS4rAyuUjCH43sjUeIzPcnq7e
nBzEbx6TdKQj6LtaZgh0wM3B1kz8C7Ps7mun2Bpxta4rtatc52aww58G9EGQVr/Q7py9aB63TBkj
GcCt22a0zQs7a6NdNxD+VMZuubAC5prQPG6elKY0rCYPEsi878wmyQNe2G7QJi47c3I0r8tHcG2H
xbSgx/x7VedXFgH8egjHhWjMXBe0I5McQAwmB3w4bmEsXoOQgb8lnivuxtyvuoVTzcwS1qnqfDp6
g9vgyG/2rTmApBbY1xWjVt1cnl5jM71wpoaP9m7WgQgex2eYYkyHjZnZ0KfhFtjeQf9wpuPSltMA
BmIwpddkE5mRqvapYRq3FlSWlzI2Ju7U35mJoy0m6tiWolTCMyLLoUAWL5iqwQUD7lYkqphut4My
TwVpiVYZkMAQIUM2W8ri6sV0kXPI8wg8+J5DHr1IMYS6BiAD260X+yR/5ZVl9rue93G9lm6qvtuF
A6JvnoJgOgEDth1Cg9kffXBYQywigWBDbCJB7AEScuNwFxsAxN6CZpiMGxtCPM2NXdnCX9tWWHXf
z5tAbZm7I62tiUxgG4UIo3V+5l/3NC0uesdIX85rQlvpMUmhvNhBUqRN3c9NaGyw/h4yMpy3BHU4
IC6zYNKnkLWxoaS2yi3nsh7bV9B5L1yeZnY2HREIEqQiGhvooiRJmVvIHxpEu/UHYDE2Y1ETyB8j
U55dNj5Jz0NLMB0laNa+S50OFOWEE7qFBHy+i+piRymC6i1SpBZc0Mw+ak+/PzLeGO/Opi3sLKgn
TepxJNhDrWHPy3JH+2YpaDvjInSgoAnOf5kJaA7RXCZPwKw7d0geVF9VapKFJ8W5JjQvZIS+F1m8
zrYNFKUgIJWrlv1sHD62F0mPdNEFTzQ3XponAlYikh0F51CUIDqyk64ygXJDwkBSjBAgZt1iAGvu
zUBHBkLVBdRJIs8Co/gZslfApLctVCt5am+U4JeZybbAAN22YukBbSbwdHCOR2uBKG7iSaLMoGlE
LmIz3kz6l0ZrrMe6XUGLdmvl9U5BtPIsn6CjBj07zNiYe/4GdERee+nnjburmA8oAo263FhY4DPr
4hfYIOqmCbhxNgpc9teqSqCnLavyPseBbuGYMLPD6tBBcNjVyf9wdmXNceLs+hdRJRDrLXS3u9vt
9r4kN6o4cRAghJAASfz68/i7mvEZx1W5m8ok0ID06l2epfEYoWVZMu3SJqyrJiBfFU6fXf1Da3Bp
0DClcHO7SD3Nd7rxDdT5699//gafXfzD9iepCoXIBIOhFjx1GDxNh/SLF//Zpd8/yD9W07u6qgF7
h23WNQZlCgkg/MH+/Ks/+6bvt/znpaHf2Bho+266JrrUcMAuxhvd/t1p+FEBDzhKOBKkUB1V8FA4
gp/Y7lwT3MHzaPd3v/5DrsGSDPq2NCg2bobEcy6VKWlAkq0I+Nuf7/BZ6Ig+nOjQPdYsgfgQHMz0
W9SML+AnniFkcasdheFZeu0WvpRg8bz16qt1+klk/Ch0V6dZHSzQc4f7VwSrtYG5YzgiOhpahxUG
MfkXgf6TKPURRhh4h/lmrxsIH9NLTWP4X7KTpXYLNwRw9NUJ626Fa8Zf6ZNiEvWhK+haMs6GDjB9
0jKwO/nOXIHCZ75u/vyxPtknHwGFHFDdUcSywCA8PdVwRffJ+O3vLv1hd3vuXN3XSOzENEO/YJYI
5SK5+/PFP/sOH/b3AobECrNntulV9sRsVgXLS26+9yiN4f58t/i5avqvwDSfvaQPO36FRphZJtWg
e12TzcT9/JtpWXyFu/skoHwEFRaAe8OGLSngZzSsUTmFfNwFQ/h7XtgafHHcffYIH7b9nEomsxHm
Yb1dS9fdhsNXOK9PMJH5/4r/f8TDOF1DyOPBXzD0AV0u+67t6Y8sdQCJAD+hjzBnB6o3gIA8ZInX
d+dhO+lh3GYg5k4/+Gp1fDEhQddfpMufPeqHbN8FYwhNnum9XNNTfegW2Te7NhMqqP689j65wUeU
oWwaONaHPNvMxRokx7yT3u2gXQ+W+p9v8EnC/xFlqKduXhem5u08QIa0Y8tNw/pzx/RbQuxuHr+i
cH4SND8CDZEyJlTRHvdRLUeORa66tpalmYM9XOm/AKZ/dpMPYUBlS2zYhJsss+3KoA/P0doc/Bo+
F6H54tT87B4fokHMZ2jizCADtNG6k3K9gcH4S5bCQEmK1z9/k88++vuf/2OVD12eE0Lh6LZEvC/z
IICOkIvJ7u+u/iGxr3PfkTigkOABQRdW9ro+i4xOT3+++icB5qPQXYzODg1TuJhNxMiySRkwaVMR
VjyPv6JBffZ6Ppz5jbbhIAcxbRlUDx5Vo6GjlpI1+yLnej/u/qOR+BFpuCbcjtO8QN5aY4HOBkr6
JLmKGrinq3gv6/yZZ1+RB//7USB79u8vDfo3XWmemG1TwDI3IVJWaCd+pQr533sbWk7/vjq1EV1F
N5ntONTbJEzOMQXUujDj7zkEX631v/78zT+7z/uf/2O9znaETF/mzZaF4q5J65s+g1WkGq9j4+/f
CUFfHCyf3efD9k66OQ3oiC9jw/BaY4SMMdSdsEEHD1q28c1XyLXPvsqHLQ63rX5kgkLdC1ymTQE+
X4Ug/5XS3X/vkOwjogwGiTFrFm22mYpeGxHfQuri96DqL7LGz378h+3Ne94Pg4rnbVLwrAyiGNj9
Ffaxf/7U/x39YL31708tYMoHzhXKs4HNM996PXuo3859A1vfNBIadnYq+kqW/78TLyj2/vtmbKEs
Dls8irDw9h2SS7gNXKFn+IJTf5cP7He+5AflviI8fHa7D4e54iybphS3mxp99ON0Kii5lP4tSb7n
AJ1VHc/3OYBif/UmP4LPuhaBJoed0jZXTpdTu+DA0uNS5lN0Y3r2xUj7k8X2EX9WQPth6pNEb5du
XnY9zyMYfWbiVPvQ/t2u/Igp9T1N01XjC4XoDZQgLPxc4/bU1/zapstrOA5faRR+sv0/AkpX3sfr
gM7XtijEWHaBOvYdacEaqq+zSfyW4/JFQf/JIv8ILJWZz6YMpvXbpls4LDeTumxXJUudLrrUjnyx
lz7ZqR+18FgcCx22KW4zjbwSdRditNfOX2SO/+Mh/f9zDOaK/949c+hXNusanRRgjLMOwzZPd109
2AoyzSdrwSLvAvecxO4AevO5aOJxBxlaXYZjspsSR/5yfXwIGYziVjNQ5Fs+Tr9TmjcQFVT38KO9
UhBqTMe/Y/mjfv3382KEgUGBL4pdHCRlsQQ/ByEf/rxX/zslgM3Fvy/dhVHIOjpmuzGd+yoerSwL
m7A9M/18uaz1/AQEeXTR9Yzv/nzHT9bGR4hfKIB9XKEluIOxrUgqE4bTcJmGQuZfBIbPbvAhN1Am
n1G7qGKX83w7mLEU5O8STJha/vttQVBwnOD/CmP1KLpYm2lTZGbzd6/lQwYAY5uG8WzEa3mXAMtr
UJX6cf47cUr0MP/9wyHHA1KJH+KNA3sgkd1JanVD0uyLHfnZK3//83+kSSQBcIz2fbyBXsfOJdF1
LJvbP7+X//Vo/mOzZx82ewIVLa6pjCFHn79Fwia/4CAwH2fGirvBLC/Utt9mpc+pXv0FzHbn/Sin
7q6DeNJ27jkpnR+GMhTzUgka39Iijcq26L5Ssfwkon5EBUoVjq2YhwyjFtm+iFFgTriGKxDL4XiM
ITBy/+f38Nl9PsSAJuhUnFuW7noVmD1ovl6+RTOYPPu6Xy2/mpAJfdmMSP+n5fdfb/1DXMh8xOTS
jmLLjbPSVTBLhM33dkhAtDKlFkmIVcpHUPkqrqMii0varR5VBVExi4BNnEZ4m8AiPOX9ToV120EV
d2Qm3BvRpON3Si2gmij626krva6ttuCYNDS8LDi8ts6LYTZMDw46ECNwgolV4jEG2Wh4GEKp4coa
wfkJ+kUE6rBQrCSjqpZwGp3a+VWFWb3x42JhHBgXAwoP1gxB6bK8PdKOwvZVcvWYwDmzFGLV3/Sw
xr9hGgHGd7aOQQab3RRuqy1K37UspAuHI+TJ+FHZlFx5WUygpvrGoQjsiz4wFzJhcfPd5qEKjlLC
tBoWs4NujoBkpRdWxuJiJlxfR8Zjutg1IIqsOe9gHdJT6AYPGfyw0e2d66p1tt4lwRqXTdwcBC/W
Fw7WyrMMdZW7eidSeRhynbxvsYJWorHObRijfZW2JC/zmVQijbc0KpoDhLCWi1yaaAeY6qZTyS+l
/YmDMVSFmbuidtwlA/gxbLEXfhEXYwTPW7LosGryrDKkxYjSizueRpUef0Xmsh1gRzw4U8WQsIYT
3yX0eeFNsStGfmFGcXT+Dko3lQxbcCUu+wEnLnTBeVc2M7Qz7YCTa4aAevc9XsVFFxFTzWYujXmt
ceb00B8FzPRax+trOv8yYfsLphqvNHgFCexqHaOzy1WpOll5S3aTwLuCkNgMSIz6viy/UGGm7s5G
99rrI/SVSq2bQxPhjSldpv7RFGrDV3PKlydb8zPe+RUoEYfE9a+6M0nZG6QO2jdlAnN7cDPG8h1G
X03AIDkxNHfA/ULxC1ble1eAmOyCxZzDaYqrnL47xEc1uwAgmwr0ZwsIFaK5sRLsDgJSc90iLUVX
Uk++wJs3auPXsTjj3ZLS4tjDQ2BeOwzxT+qjg5Huvm3ntNQ2OfZanJiPq6yl54WLHfH5VcSWb3qp
H1u+vNE0EVAuVxtQCDsQdC1YugF/jnz9ME/mJlmx5saRljmmZlsp+OsAS/tQBs/w9n41a3ElsqYa
vL2cidvwIHqErTYkuHtfEcLJNhv5Sw4FHXCkN100nUXTYWH0y8/AtqaEbdw2bsYNm+/7vEYCuasV
hKCWBGR3T/ekMU9dEd7Thm5ipbPSD+qOrtATLtxVEsHNPNvBUmPr2uQkowyTpbh4XKy4Koi4q+EM
41t3Elm+TdQCs5NxE/QdJhAHmha7IAzPgvcKQufmbKBHxI3e1JwcBtLuoXCxbeZ8b0N3AfmSy5rL
cmzDy7GersGDqTdDM2xnXh/gZ1k1XfMN+61cBbuua//MiNnABLBaw2+FL266xe2CNCuB56o8DnzE
QQ7IlcR/t0VxVri0shYO5dfxMOynFW6VndoC2Hkzm2A3p+pcY001Sm7hvbS18AsJTdFu9Cyu60bv
Z/GWpT8j2j2BBXQhmxxUMqSNXXKMmKlSHT9HDUeJy0vaH1TR3Ed5dCAKpkM16ip4U1xE0O3dgLp4
iijZdbB1KscG3zTXVpyMTXg5R/mrD9tdvgw3dAYFUS30Fcq56Lrlr5FS5/Xd0sQtxzqUJ180Ow2f
iLIn0r6HjAf4od1Iu+5rFt33DmdpBGQ9aC0IAmI9oFjBsouKehuT7AbHEsRibALDcZqoXToTts84
jF2LFCQOZfptQfVrkbf3DY+rpqZ4OvmLTOtlu0TbgdSu0qZ/8CI6QgvlPg+ae5c037XUt2EmNRYO
Mft6Tae6kpNb2XaeI/kwt5hUlQDhZDdTlMf3rXNFXmZWzvcybPwGtrtYJ50W1dSAXu7Zr8RrDePv
cUor/N15uF96H9zE4Qyd62aEz/JFG4SIAD0x4NXzvMsumpjy57iH/UsVJcUAkwkusrFME7zFp8LC
m7YEnQG6700bZz24+IpNZU6n+SFeFvnUFzXUccMYwXezQogNAYKrfpsa0ghYieh1utQYX9wwiOrS
rWdAIh2TIRU/cozTX/IM/blBa3qO4ym4itwQV8wKJFtwJ6/lzrhZQ+Y3LJD4JGvYXfRBMv2gAXDk
mY+bb9AWjuoKUO/hZZB8ftcLiCu+rPLEbJNXvu/lgUe44iZygsgDFeOcbHoGbdRD2vqlOKmehd1b
GiRmvgvbPr53dQEESyQCQctJBeqHcdz9YCyST3k3EcQTFR8cJq5XkAL0bquQH7x5oZZwMxpVXIGq
+dL1RXA5ZbA63E5mTLAXl6CYN8LkYJ4CxUWPcTgkOzbN+PatmApE/Tl6aqK8/bYyPmB/CRyt95Mx
w2HKwuZerwn5WdeQroBDF3f0tPTF+LvuDSVbWHjN38Ahc29N3+oNs3W3WYWkBx2k8blrXPSLRkus
8B3psK9D4s+wjGffOwCeIDg36fMC39efjNgpvlmlKC4MjrCbPk7HO6h9yHvfj+M+nguNzRqnuaym
IUV3kDlN9mxw+WHldVgucZ8/N7gUtnOmkWHEZn00QGy0xzxKs8PYjs0GPkbfdRgbue0cbdK7odDN
t3dLvKgk6Kj+nIJo3hn41EeHycB/43qGRrHbiAVH9ujjARswLiSOMB+L69QNZhvAde6W28S+9Hno
HmNDsodhCvsjZgfJrpHSXqiJNzsopkf7Isn8GZF1+ZEugTawDrHtppumfB/X+E3eA/n2boVewW4k
uE086Cg+bYE8zfAWEWiCwFc4EJdH7ULZbobWJwuGSFlBTytf+gSe9nH325Kwv0la46Flv/BLaW32
ktG6rwLOwwoYY1rZJJS4y4ijDrUiz+GJ2lHobL0lK3SeeQX5+AwaHnYctT43eRy6apUaMdo7QdVd
60cXVODdja+zW3JCS2SZ+YuGQcezaBjhVyPMpWsQk+HF9yqhaN1sYFoZZlVO6nA5dK6Jkq2TSIVY
6VYYwewdON1+u4LfFZTr4tRNAqCqKUOXOeOrNIHG2A6y9pjT8o7UdZkpbtlvgYVqg5KIVYw1FCuz
eZm3vldoZh5EbKdZb1UEHZdeWMC3Co4AcdNArKyvurQrdikUfKohdbbXFYwJA7NUowr4XMZxEkVI
jSW9a9o2+i5ofZ9AX6ia6jFgKE1Hdg8fsmUpE8pSxD6b9Q/ORbVEqpjX9XioGeDpa8oTpDosaMJt
lvgpqAiScXFJJdVqMyMK3klds+Zk2y6pCrc6veu9U76CJTQJfiA1mv0V6esiuoDnQha1FdhJMj7l
mS3mt3mGy+W97QJQN2xopuIoIxvqGKAkiC+v1RL1RXPZiLnLbocYJstDqYZpNie7RP4KMSb3u6hp
Q7G1TR8Ux3G2SbCBGygld3bkFhpoeNnfFJqOObLJaCGwxpvoI4we2qWqO2oxFxB9+6N270WfzaK8
uIj7UQ5lA7WttSQyks+kQw6ycZzBC7wXbk02JkZq2ROk/AB2yqY4F1C78xvJVLJetRr+aDdLG7t5
G3uYmG9zLEaHd+5qt+363Gcbbqnu9pJBHXjjB9m8gcAyt3vVh+34jG/joToD/8+5og0nc8Ww4ZeK
jBYSbDUxyMRCYCuBwIVRaIfp6JKyHVjsmalA4R3oZRxNudhLUFbmDez01vgML87sVRiJ4KN8y4et
VGnQl4sC/X5n7bIkQMJ03fRjjAxRpKwtDQuYGyWp+NnoEZpIcL/pvbwHM3nwV2DcmLwaoyGI4eTI
w+LQgLGsH7qVQGz3XbVUvs6hHPWh7qL1DLJGjR5czLoHkjeK3xUKlKMbYuUKIz42u2SKNwarNzzW
o27prw6wJX7ZpiP1Fyrtl2BPqLP+sY1pHH0DuDkufoW2Y+dwWIIj0FPrz0KEEFGwYMTXJGaAg8FU
3R5hu7ise6iR0heBVh+G87BmS29l5sR6rhs1zvuGARN1ExGyFk9t7U2YvHu7ZlE1ZGHn0rIlhenK
ok/NcgxhkTkgiqsUJSfmZHFxlkODaFIFypN8w0csKeTBAxDBawZ1hFM7+DW6545oU4H7FK9bicMz
x0bCXZfLpjMF2+CIZLwCbwZS4G3Qq/BI3vnxe9W2yj9xXrSqqiWUG9qy81plF6JVsToY0Ztps8xp
jkxSAGLKV5j85KH9yZZ+fshAyUgrzia4bdUZ1CWqiI6puwRWN4PK4STWYOubPn6oIdlPsdbiYr0Q
sqMZSuOauKrGa56foB6a4LRCC0c0QDJ1K2bLFmIz9sHD4V0z1DJT5mQZrsqimWJT1qxd2TLxvo3s
vNDkCV6UGhUxrKu77q4lswnhY6zeg9scjBOZd0kRsekHCaaodeVk47G7tM7UXJQONsjFHoIQ6NM5
yAbU5wSRU9wV9WzTKxtTZ26NwOo+LNNqi4u5h1TxZrQR8ycKQ9gbqJTW5mFQiqFp7jGUpVAMwTH8
kzdxn16uy5CTM1oImu1kHETjcaznWOSousRk29I6mmONN3UjrkMKDvjBAXCorwabTg0Y1HAqBc6q
8OVodREeQlqY6ToxYyB/RI3LxSkV1KBLIXkv+C9ltR5OMxABAshvX69PLAjb6VZ0fcLPoCW29ABh
mVRczTqC3/O2m4lIQbUJKHtb4bzjUJ7oZX5dYETdIEnIw7g98nby74ulp1FdAoy+kK1REAEpl8nL
6F4GRX6kUU/HAwagS3RFVAMb6UqHQYczGFB4uxn7DCJX8Cyxb6gwe8RFWHtOquzBgaaIrk0kfnZR
P9jbWOXwUq3zRoT3CVrt5Dc2Do8OSRCjnJs04sNrnQOt25ZZN3TN6wIIcoAjjo6ds5UZs1gfwmAh
6yt0jfl0YIpP0bVcrQkv4EzsbrJhkgeDjvlyQhKX8u90GVL2THRCp2fiPNC58EMPZrx0S+sVvRG1
KkiRljwNV03KUcqgv86zaXW/AnhKUuAtQglC4IYVsklEldl6Ti8bJiP/2ulM1ceJ5iAfoFkHVdWy
xrfqdlI0df6WTDMLH1AMMbdbkAwtNyQM8uCBmChnx7EXrb4qmqRbN9nCibwV4NkjywdcDW4spUlB
J8iv2nXOiC0h+SnWzWDJ6pIqNwX4Bi5kATlMzJBeYNBGcrjJ5zhnFxTGsOVDVkjR4or3dWJTuXd5
McablPOg20iSK/YqUmVRslJH+hEl58ijooRNhFMAAqZT2gHp1KrwMgmbeLkOJYFu+Kp4Xjw4FUFM
Kw87Pj0EdMix7DISAGvXpLyFcG1CVzTAusysl0oMQ+DQpUm0wFio7lr8hSQ2+goDQ/yWd3BjV1+N
8EhWD0gdolqVcZuZ4ggdtXbC9F2+R4Jao6+VVrCvTOlWExapCl4Wc/fcdpj99yc5M+2LkuRYeE8K
G40+6VZ7iuYMwclAq0zQgTxDIcoLuqmnLEGnKUsXAXYFIQoNqmDR/XLROeyGbwnRdtlFWSfCCmet
ccdgqKd2m2BqcSqQ0NippKHsl2MubN4MVZ/2mA9aoKymDQUCa94Hxq/JJUaJWfJIaKFmUs6Chcsd
ZG/bqa+sgY7GKQ7GdzfD3qjUP3cWuZCteiZaTByph4H7Bc5vHDtywkDjeoxSRq84rQt7E8KvvgUQ
JTFcAMhBEVBNuUjV1bui5YjxoMDV03fWCzO1u6SXTStLBmEelKL50MtkKAVvvYTvvEm7vEyn2I6k
ik0amLDsV7R/UeJ3c5g9s7Wn+RFnfE/OcDsy064fkrnDN4mAIbvPKMmi1zmYkUaWsddE/ioWnrey
altUtKxMegd5DVTWliY/NIAnsS0ZDeh7TysZ4o6X4H/N4pCthDe/4ID7TizgU54kshQG2YAqR9rK
dcfDNQl3sA5u2lsb5IWAHWCqC1JRs/jpCUXwOp/B0KHhJixcUhxCUMDd7wZsxv46aoshhY5IZ2L3
IlXAlN5h74r1EgfXMCEzzBP9O2Wg8EHybsI+3XOZ2fBqaIOcPLkhKLKnLumKQzzMEnaBvc2+cdTj
y49OyybbtG5IQM5xem2RU2cMrVY2Lx088/TsNkuPFfycWqgbP+UWW/UlV4DEik2AjvEE945CLPYW
WNVueFoXSM2WE2gcfVUwKqKzRzeYDMj1IJe9y1vX1Hd1jwbs5eSytD+4nvAR/d60Rz0TR30dPaa2
9ioui86zOCmdEcIWSExUxy50RFUOzlBr5rBaF4VPsAEhzwWXSibtWPlFvR8OYRNx+pik+SCaC/CR
WFyXS9KIcePavksPiZ443Y58LazejGiQ93VJQdqFinob1cAQq2EwO0+yVO4kKtqfEK8MjggJLfsp
+47z7Tp65vJSZlqKpwIDhP7gh5GdhjpC7YX/dacjj7Er6ht0o2+9EKLUHf4FSOz1jOYj6XW01TUq
peOoHOy50dqIMHKe5sma24ii8cgvvSpoA8NQfEB2NHmh26yCQ1JmdvDucPy1we0JVOyjeWZ3lsPW
EsNx245HcEOU30O9kT5SCT7kVZwMov4+j0T1T5rm7bpzBenmTV3EGTmQCL1YWCjzsDk3Ro8Q7Sbt
wK90FrLoGpS0EDROMiDowW9rbcEPKbuZxzXdYvkm0cGxiKQvCWlhd1unxM9n0sUueBnCaRmbymXo
hf62oRIefj6LiPlFZpeEvzi7jOup40M3bUKngDQp+7SZG1PVTWfjo+7f2Tro9MA9cxkyh4N1YGGz
GeFTEn930dDPlR003C4QlCHQUHIEcf6wrGM+PzEo5ORvw8Rth8siWyCvAVVy8FUxoAbzaCbDHf3s
1DtCvWidDq5APjLoGSs9qP4lXwfKrxkQB8VjJgfHGnhBJBhXbJydED/3EPeZ+4tBcDhgeVWv9ral
JCpuQclZhz0GT1n2LedF3TfbIB07dmnXIB34tvO17ZdtAD399DRZcEXyHYKNX3VFEtHrQ9uCk1d6
muT3Pk9g6FBKm87ZY9Auxu5qBl7drc1n2X2LIFZVVKzhorse4TOcP6K9WWMZJXbNkYsyVFjuNm2n
QN8rQ6n8nUgDvxQX1oJUoDD0pi2RNjH5awXILj3JNWuj31qsMzi1BNY5T3Hn5uHkI9uHj8uSduS4
qslNezUAK4r1reJRXaLuhEI5FWSun6KVSbOVjMCvdUbjI7qJURIOWYkuC80uwTr1amcpdDN3fIAt
1lgGSy7lAdOgFLlCsmCElZWxYF1zaM2U+p/LUjSpKYfMuPAhMPUw73lsM8AnUOGnWMqS12zvY5m1
ONsCqMo9QhamkGiJJ3F3HDh1C7pQ2FmPRU5Er6qgSEktDxhw9Aztbl9MR9bQjJZ0TUBv5Axd6tuE
DArZ/Zj3jKKvkERZA4fouGtltDXAsZrkLGZiC3vlixoDwZ3hUEaMd0nWCPcc9B4kyZKHEx3mHbKr
BQfysKZh951zI1rM+JeadletZ3V97fvQWI8eOLRMlpLyOu3R7zEdUe2u0GstMIRBygAKINq3g0I/
nqsWtG3kUnN+LYqitdkBIz41pNVK20ybTb0UM/El2nv53G5tFs/5A5iXfY9jVsdz96QCDFlukBzo
8bbVLcvfwiktlvuka2jyyMNEkgfl5y68y8kUBQ5imxBQeIWaJHMO8+MeBxxsZ7HL6IYk6ZRfWrW4
Gvu5y9NTGK/NeEvUDK0fgWBlt0IYMaKEJISRqpNqNpe+yX17lUXoiN+yRFn37GfFW3ScTIym2tzn
6GGZCUyqPiHZ8rAKAFmrd3BJcuI8XsmvPHzH1u05cM0ZWorMa7SRRYAZVB7Naj/SJol3EUzE7Gth
bNzuJlmw+HJk3YI2s6ImscsBzfG6aPY+JQkrJ6jUh6gF0AbTlVbmvQMvPKgeWByYdR3R6o3nKw+D
AFlfS8DiuhOk7Of8adQhdO9i1/thO87TZLeDEFJuZefJCR1YctciVoiy0JhJbZowcN/7YEIB6yzK
SVTHafTGgrW+p+jxwczA9+hOFc1dUMf9gpIiiizmbjKkZYS5prysm2Q5xMj/PPSt5ri7sFjnI8Yy
AFsfkdpRcemjvDNHBGGK2JiyaNqk3mLw6SIVoMITdZJsuvds70ZHiDnnAnVscaN60rAFCRXEbevr
NUEJ3Z+ggpN62Bwo4ldSwQwhDR4jW7tXJbDOUG1POIbOQUJyUeVIA4YNRjeWlUHWKPhYvK9TUS2w
BDjlA1/pe/DJkWLPLUHTO4VMbEUKPCNMR2T6axFFTW6Ru8d8JzBrei4ESIPXNRpewy5ZCmU36BdL
zCG1lzHmLyaKoFbJIjSdywHMBoV+QdKEyNqFs9n3IuHd+oi2CIoZ4wFYjX1hl4c6pOrd5We4KeoC
vyk2bWbP7ZrJfE+BOW7OmHhnXbVI/JyLlRpmLro2G5NTl+J5SmqR5N1xGQa+ZP1qyB5DYLihq8bI
rKyFtS8qiJm46kYWPmuRpajfWhOMZRuxOboOh4mI06h5LG8GQrP2Agw7jeZvj+7omRWcMkx/mkH9
6qCejMrIQUdjP4xNB6bIOAb+Ct0tJS6yqU7Sm8Ah1aiSMbOYpVCUoGozJFCVrgAI7EGDZTREEO6S
9D5WGfmGpmLfIsNTKSuF/T/Ozms5bibb0q9y4r9HH9gEMHG6L1DesehEmRuE3A/vPZ5+PiTVosRp
STMTwchAGqCKBSBz595rrY25vO4UIIpenyQqS2w/u/EKiv30YDpFVaxm25iTld9gH3kTT6l6mFzf
eouzHi2E0FSw4TG/NWVrJQLjTK20/l1uN9iHYUl4w/ZEM4WsxE0WW/quK8ZieEjQJAq8KE0R5jQr
NlvbEFKPfWflTqjsUMbkfY3GmDzXc2REn+Z5HMsN2zRf9SyIYOo+T9ty/sy0FfsrYfIfb7Ds3P6E
wJimb4KEBIIXv2hoV6Yqey+mtkk2vsV7k6oZzlggESpRWltRCKOGDdm6VexHd8OyMdprxH87zOqq
NS/ctSRcZazMX8xUQ2+YsCYZ72NhJfoKTbspXzG9+cDEMuz6la7bdXycXKuz/x6HSj91IrRZV/II
FwAwkUncOT2z4boyBz1cO/gX+pM1ijFYNwWG76aYIvNkolaP7ywp5u6CmjWZRjpDFQWeeD2pnFWa
z9nAF2ZLerC1VIyejXnePLLw6PE6rEVqXsuayMcqdUHxql7GCSou+sZ4nJvatFeZng3B3ioU9ZOT
Fs171gJD25opYeQVaptdsjHaoDx1I5iEddEqY7rCF+FeCdllijdoc/y1K+0i85KwJDA8E2X9QqqS
IVvbghSnhHswO1W4/5gSu9Alz9d90TcqgTvFrtR7I4NOBc7FqoADaLVKIrF0QGDl3OliUkFNMf1t
zNnv07XRtpq5rqu6/dCGfhJvDYNZcWcLRf8SjiSXIVo9NCLedS17yxViBG56qlGihpg9ALtaB0Gn
6JtsGGY2aGz1TjCB++KgBcr0qc5NzIBpqmIC2lU6h1fm+DQ4FlrI0jZoemavFYNQkyecMW15Xux8
vCpDhNJZpiRE5siF1l/cGoHBbF2HcT1/CO0EVBXqBl9FMIIe8CrQxtlKA1zafuxw/jmL5AopRUay
Q4Bl73piZMiVB/Vjn7iqOPrJXOD/mTNlVceN3eN7dwzxAE4dn1pBZuicxDOVM5fje2VkXfIUbMhm
8gIRNf55LJuqfBorsOyOh7vfHTZaZrG19GpHzJHCphn3SuxZLMbt7OE2brLcA+fSgSEf1K6o3E0+
miJ831jdBEa00AotqpCMYHqe13VAiM0nLY3dK9q6NsKkn/6A+JPc4v+AsXothiaw47Iib9JNuw32
AFj37lZ/Uje6WJkbfYfN55ke2ONdsu5X/kk/OXs2fBvzc7niCUdz7g/gvV8AqV9Lplmp0Y9Nw9fw
g3eqww8QnnoCUb+Hrf0Kq/taMa1AptX1I9vearxnG0HElOw4RUSQkrxeXqiI5i3BWu3gaBVo+JC3
pMyB2Q8IDhWeTTx93yYAexG3+vN3WkBs/+mHf4W1RL+X5IEToFd2xXqzTVvHDG8LFgh2tDomvDe4
1WztUUVESqtvA7tb4fIN3RVOsqL7wy/zC0Dfa0m2YJxbIuS1vS2YjdN1FIrxYvugFViPzT2hUeEc
fn8PfnWDX6Ez66qZGtMwxHYOwsp+QEEmztZahht3n0RFPfyBovYLEKh4BdTECVm52aBbW+EE+rpF
amtTRWX0//lPvMJal7XVN4ixWNvezvDoak9OFWSeXU5/4Dv+6kd6ha9sK5Q5ysCHuktuJQ8w2MF3
4xukff4klfCrn+cVorIF50ysTlhbx6w2wJ0BB8Ag+MPD9IuLv1Zm88c+QocwAoSFI9Vz6t73mNL7
P8wQv7r6K0S1npQGgWd+G33OhGe3Lvlr5+IPwNZfcB9ey7KJWssGmC48NiGknC9NHi1rvZhQH9Iw
F0D9dfAj9rAfrfLm9y/Er/6fV++/Y41Eke0MLoA2gsvqJvPU2Z1x//urS8bxf5heXuuB2fFkiH4K
zG0X+5W9adTKLVZIwFvJF5HlLLR+5QStl7hlo1+VMJrj91ozqz6COrERnEIzLoNH06zqaG2GxaAE
z7fxvz+P/yv4Wtw+f4XmX/9D/XNRTnUUhO2r6r8ei4y//1nO+T7m5zP+tfta3HzMvjavB/10Dtf9
9rnrj+3HnyqbvI3a6a77Wk/3X5subeX1+YbLyP/bzv/6Kq/yOJVf//nXZ5y27XK1gFj5X9+6Dl/+
+dciL/7fP17+W9/y/f/5167++jVPP+ZfXp/y9WPT/vMv4IL/MEnqrOMSAdyiGgsne/gqu2z9H7jG
Vc0RGsgFXSzicXmBaf3PvxzjH5Zt2KptOez5hbmk/2iKbumy3H9A0tAckgqYjkmk9a9/f7efbs7L
zfqvvMtugZa1Df/Lz6QtS9ds4arqciFThY4hlqf4B3B9IUCOkgtpuDjz+7QJKpylRnma9bgntFpm
Xl5VOU60pVEWgAoMcF1LPcy78vRyjmwbvg98OaUUYqs37XDO0dDfF6iVgPTNp8ozUJ47PR822aye
4nwqPLReps1zVSnVE4rcjJT1Hw6fT8JHrgDk8SvSDlTxVqQkX3HUyT7LwrJC0CnyEK5D1wMpy9i3
pdMpTQqVTNyNY5+VyOkANNQDbjpOrFpjKo65Q6YJPRSw1mj74TrkJ7D4sFG8F3M27ZI6wiPP9131
SlefI0E80Ynco6zJQm/7vvWee8uyI+kuOM2zkn4bqC61snbokGOsKtp2bTeerHKabmZdnGO1v6hE
WVbdHJcffDO+TkkUPo6BI062XQTrttGKD6IbP9gFSeNap693o+IPYFP67ASW1jlCg0E+MDvJlsSa
8z+wvXiYf7J0lmfINi1b4/FRNeEYsv+HZ8i2sCdwgGsXkejjNoOBfUyWoukwcggy6e2xbPPuKHtk
VR4hiDStAXYAjLec8igLPVXLI0H6In1u/OFQ9rtFKTxnjNpNhuTpjZUAMAvSqyy6QUuvBcGCwSmd
A7aCc3TaDlhRHJ3ZoNlIxyrnNEenC/Saujaz7uCMqvUhBvGvRZr6rp6GBAaBam07X+RvBET1eOg+
Tm1i7kLSSgERdnzQQZlztpzeOZM4xDm/VGVbnpfWziz1t7L20vkyFuf31Ht+FKyHuD7kdjZBYO6m
o+6k0xHPGS/dS13rBkgQsv7cJUf5jTEd+7L991BjOf/lJHn0w5iW3fShRddIBY94bZo+u4CEXPPW
m9c2xxPjkauh3cUzMcdycMZD3Kuhl456eJ3m4SuLaH3XEsZcwYwDJ4IO3umlyOzY/qFq26WziqZm
XMkhg1SJl4BUs58tyBHth7wLEl7W3j8ij+ofMYn9o66AX8ZHFEJyc8qNndvJXTil8WYMuunOwum6
dqLkj0obi133sojy5OJl1QWTs2k6gFBe0zz7UbX90TLSi6bz3hIxI0EiEYa6NzeCnWcPOv5DMJTT
Q4LU474kQd3KQETW04VCyhTjY0WKoxurJ5+A1yyHM8A6Qhbdl+c2Fx17sm08aNodWO36gRzA1hog
ig/aX3NT9tphf0S6hMOxMrQNexM8wrVF4ru0vRjBGD6FSfAOmM5NbhKOHoF6BOQ9MYNLlBnJIemi
i6zxgP6whn1bJ35cF6Rh9PqXsTWbdUFdlqjX64IxVcUE+iS9kBFx77tKeJ7J22kkeeu1skxsrTz3
tVKen+vyMOiNt0mSADIzymQTF8SybQXgqwkU7aaKu09JVJHEflK/jIVgGlOa06DYzZUI2wKIr3Cx
TMoxQ9HuWOMzhLqxHI6GbVu4CDhEGdAlJryMej78YYCR98NKn9ibAyMkeSO42mKKAdfq6Fp6o06s
YI6sU4ee6tZ17O6Ka15YnuMGb3K8/PvQ/ZpUI2GiEa3mc1gmGLvycMlFcdZKslepRRgR1wqKP+w7
ZEqOH39uU9WFu2h5OKpp8Yu/MoLBA8SEnQb3qA6DCZZA148vRakq36pjUQAOeanLMb1sfDX8eaRs
NCyB+0/L9y9D5NGry0xdYTx/aMOX/fFTYFg0ICoNYyNSpT0jfA5wKKnijdn1agNEy0rOhCWZV7UM
QERD0Br4RZOsZU88OfRY4H2+DRoJeB8Q0No/t8mzl4IIWPvtnJeeNkiivVKKaygvY8vLLKOVWMGr
5UIUI3g/s5rrJAav02A+yrpYGmWVV1LfMr1HoJnm9o2eFkffak+imhQgFjCePJvUorgI5nzdaYH+
Vh7Jtq6cnxwdr1ofTdcO2EnVxu65LgZzrw7xVdYIezrYDbQ3UfwnyrYUNXj1XDgsrhrZmXTDUF/r
BoyuFfgDcLvjUE8ZmZkG/TboBw2neJPs7SA3bmWbNoMXNIiErlRwSuDkjHDyQnfE4LGq8qYDMnoO
cWcnS631LWJ+sqMwi5CwS7XO+6C8GRIyfSDZ9Dd53ZVjVwXBSR6llu8iR9IYvJo/9/QmMU8vxv9m
h+F80LKFbkUOaXUd6oikoIXsmKu6bpxjPQn7SMpK5zjhYMdHVrx19do9JtnsnhRRuqcGqDrow1hd
y+pLUQNbeh7y0obt4J6gYc3dQYVicSboVR4r4axt24HaUxg5X2k5bKdEMbel31zHmYBnCeArPFpL
T642ya7UzA/16Mc7s6neWqXrnxJ/9k+ZH4iaUOG/6+NUfet5aSO6rK1sAv5WitSXOmkZLmVSGrul
n90Bhwwf+tHvtyXZCL3a1A9lrzPxVNVQrn8/V9uvVzFLaMzTQncM19CAHr7a/KfGBFfPN+xDJxqU
R9fg1+vNFNburiAy6zm6AVQCyCjuzCRYNQV4WsN2n2ats07NRHBJVvGYdbuWvBKb515AV7AF1Iqw
Xm+uI3eu10Xt1PdzFR6ZUfMbWVO6nrnRLZ9kbUyK5n6yymCjlyG8m2W8LNjbbGDKTjc2ibjDlROs
6zpzbzO2BL+qNblZ31VLwehBHV3gvsa6n0DZZgHK+TbAjSYPNlo75CcHFYA7DRwWPt0m/OSow5d0
aJX7DBYP4YKzGNoSQd5k587WeCsL30ymWyeb39soqh9f2kUOMt8e2mgtgFZufn+vSIP2yuRgD+ho
lks2e9sAzPnaWG4NZa51VZsPZTJB53L1DLSLwwQrDxWAW43HKp+frSLyN2XBlihcqrLt9XAnJkcS
ofUyP0PLJGYXhOH29SB5prxGb1YgX4i4r+Zl50Hg19jPc3IGX8I2RbbJIhui4VtdhFFzDs3G2Edl
dn4ZItuNl/NkXXaL5aojV5W1fK6bs5L18dEvjU3sN81NBmyShKu1y3Tb867JquwRwk0uU/q3rFRE
lW+apZBVJXXNQ2INt4Yats9NL51JZ/vbDByM99L2cj57Sw1gaRyuZa/skNeU1UkvQajZ2KSyo+gB
5ZtB3B+LXjfWtV07e4DJ/VuC7O+LvnSvdavZb4L8b9lKKtn6Qmx2ABfJoChzw105d9lWVmtIVSCw
8mQ99aZzxIFp3+ojfI25rtQdUf5O8RK7tzcRER6QnXTLMSVxe8/Kw6MA8XFx0r4DmJ1o3UEZ9Otz
Vfa07mRf6qWYW1CqgIxXAoGZjZ+76lkWznIEiM0u1lbXJd6QOWIbQ/nN/WQ4ZbpfXcA+1ZcZy6Zf
DxlqU0CTyo3skUVbYM178nCcNLGzCvvDc9tk2PVew9vtpbAd7vTJ3sKN0h/RAtAeAYqtHRbge1kr
RbWkE1C7s6ymSpXhqAqDvayCE2l2Wtuoa1nVu/d+NaTwHsWNpRnDiTfFcbC7TLZWc0eOSTXMb3tV
WRpb83kMyI/8Vnb8MK6LbpTMrW/DTPHPdQnSU4SO8sR+KV1IpCFRUKqAFec1iDJrL6saAB+WR9O8
yCr7+7Wm9sPBJReily7LgywqOZ8D1Y9It/gIg4AVI9KHewOf2fwE52QzpVbaHaJKs05wmYsQaXWL
sFDvaOsyUj/FkIb3JFKrr90wfCu0wEs0UEivmu3soI4LT/nn0WP5VodDcSPPJ0xOPqAW0XA9ti+6
YtiXWDvGJq/UQgTiAVqaZGeQd4BkCsteEU61v3UXYcpTxikmFLTncd+aljFTrNyFNbOUlYyX2RLD
c0FCxxFUXD1AB0z/1iNjX/E8HKIZSYQD2XCtU8ySFK5TzY7Wejnf1h3BtSbR1HtZqCMkmbIe5oOs
+iD3rx3LZAOqP1v5vtZuOhihSAO4U7YaA7Gtan08mHYvkGB7jFrT/5p37VeL8PmTpqCmY491dPFj
LT/F9cLusYr5oXDEuw56t+GnzVUWfcuuQ0OEfRUCkdrINm4eO5GleOmQbbJXdpgF7qKXM4pcD46u
qxTJR91tSJfQiMDwwOnjbyYijQUSxc4uVbXjkIcfIxWHUziFxY1q18WNK9x1o47iRGiZRC3lsn9c
2uaqEKci0mpjLQcvbd0yTtam5VR5fpiA5/zD6vSzUItlwKxjfQJBjbdG1/Bb/uwNLC2ycnWF3m+7
zJq3FjpLJ/t7Ec7KpXOj8JgFhnvTkRp01drBtWnnGVpTKu4zEB/bQMDKLwSyAVo7fjV6UrkrUJmL
cTXMDRiKfjh3CAqvdYXNn1smPZKsholmVCegYTvbwR/8neta2lv8Xl/AD1z91ohI/NmPd7IIgo/D
XJa35YyNR76YYv/7H+H1XowfwQWrrlq6rums36/TFVh8AxuhvHprNGWqrGtnXoQB2KmHiFwdVRhV
Xp6zQYoLc8ZnkBn7sIDQPqrdBToUS4YYd3baiSPoWXFEGAIAaGbsAO1MJ4CorC5F2cMzCQ+WNTsb
pRepZ4z+cIzjdjgGcW6u3FADiVEkb5LRnQ6zHnwNhD/sANS657RS38N8TTdAefr72AHMViAm5tuN
c69peCfRXrLxw57ZtZr7BpIglA6CrrVxLd3p3swV/WrpinOw0/xdGFfGVc+1N+4IxL2xzeIWxBm6
bWN6RtWlhVlU6tcyLLJDH4gPVT/OF3uw54u1FD47NgSYwLHq2HYeZGDlbdhDAId2Fx4rvw7emc24
67vefiDUXt/OyfReNiMoqu0MvXI28iQcC5OnNvp4gS6dv026XSYG5S0hDmeLFbXvSyt4aKvZA2vn
pYaiv0eU2gbkBEP993f/tX1mOLjhTc3EY28YJub04jD/0ZkJLbpo/KndTrGabQeHxLTT90LksNbm
2O1WqR6kwI8akN4Rs47IsxH2tJ1fisGrBDIfL4Ue2ty60f1cVmZ58kFge7nhP6FYy88LlO9m9pXg
xjG04KY24/QP77T01PywheQf4o1GldjQQfoINvs//0NtaoyKPYTdtp7HDnyVHl9kEUZBgm8ZeCsP
mtjKthGhkBOwiY3SlflDJUhfAKPG39bVmD0YfdhdzTLaq42bPbCVG85T3icHp4qnlT8yTUWRa19e
GSZkFP6bRdzfaaCdUOpCz/KS9l9mUB83zIjOjTzq/Egh5byDT2zpkEUOunBlT669meWpYTyLVTTM
zBPAc2+Gz40ZwwvqxLSQpp0TtyS4gxVabIHkJ17VZ9WDCXAqbnloeq3PDp1RYG0jo5ys5aEseuBR
Kz0i0fBLm9AtqLfk/LP+YP9LEaef7wYeHuGaTGBiEYF5dTd8PR4SUmY321mo7tVOYRJnyTlLXKTf
lqJ0+3qDZAw0y6AJ7vrWcc92OR6z5Z9Tp7TYQ5IoNkIx0e7Fmjb2pjMhqyLWeWj7T/pgOienBfrd
wNTDRxYNm7D0T2pcznuSh7je5AQrKHWkIInXyujaa7A4GbmGR/sxhr24C1uMIdeptH1AtgroOsz1
RWnbeyC4n8gMg4a2bJOFVTtr8LHdWdYUDbHnpBIZ+7uk2QD26jYFeMtLqpT9xlareAUUsT7PWb4a
Z0VjNUCzE2h/tIKSPl3ybF4VWTLcj6AUPFZQY030NDoPVd/dt2jtkji69mBE4WPNWnD/OaDFFvmy
bT8JlpgIuY4l3BB4bturu2Tq2JjHyzOZTsr7388T/+G1IgqkOrpOKi9VWK/Th2sTmDMYWPU2IIth
vLgjtEDotdcs3gpZb7O6RkRDf6z6uNwPSXxy26FOvQYlrqP9cgjMrD7KxtLJa89M6mmtxGF1LEwS
ZMkjWTTwT7agPS9BKIiPPHe0obVziapNZrkLRanvg5qlFnK+v5lhdFxrP+txT02oVU3ZWRajZmfn
odBNr8rMUzqpiNmIT+PUoitRFHV/VgBPn0ObQlZFvWnBqcLnd7LTSzH7RnsoA/QimO4K+Dw9KRpi
XCKDbxwrXTMI+vgegOn6PADMO5epNu91vbT+sF7bPwNtcJkKR7eh1xIq1clm/Vof3WxNVanmoMLJ
qUfHLpjZfFl+voZypK4txQnufMPpsWwtfR+5orkoU7gD6ZncmGWf3ijAUVdQRauNgPbN6rw01mGa
3hRZLdbx0FsABvN5ZVlKv4eOF11bF5mqhjn3DbadVZ4J+kRwx/lFNScX294B79suhZ1p5c3iQumC
4tLVpJvJ5mA6oUlTXcsuXWus6o96NQ2Phh0dpwCRrRAd8A2AkeBULA63TnrY4EUpuL0X55tsrVIe
JkNExGBj9woOb+c0uXYuowVVuDS5UBmOsTa+rXW8/J5sG1vihX2KEL6svgz+fj7Z/EzPYXOwm6y2
uM3iPynD/h+2FfcK6LJKuFu1TNt4nbIkdE1SjLqi3IJwTj3hsm3XJnN47Io5OCgQSVfzUo2D4FI4
QNKWrS1ThQ7wFFADCQ69LrTM4+iE6NgYlXVUWJmOo/sey9b9VJftRoXZ/iDSSNnLwJIsMliGRBHI
LYewcuARxHXvDct0T2nffApV9KwmtTgY8wiGvcQqX4LRSW5ssRTrJ4vbgkHTrlNFmfeixxkLrLZB
q6Lrj66d/ljkSUss56VRjvHb6OCgKLaLFvtxlDGfpZDVl7YEOlmK8vO/x7x0p23yd9iU3SEcY8eL
R9Y00RbtFkJ6u2oyQIm6qYFqbbW+2LoRGbZ4DOwoyQGbhtPGCWMooikSxnBc67u6QEYPT9m0qgSW
nqbG4mCrpH9Q2vkdO9Z8hWFiIwXkaPciqRbyy4ffz52azBf5ahVkg2G6NhAGW+iv3dpdPaVohTrd
Notzf2VHnbFvbTx6m8pwTnAUmlOQInUF1MVcxWgUAQjo5k3cV5+ljVw4EbItTvTYCG04akU4Mu3F
CIE1030Rg8NspuoYuV0Is3lVL7OoLCIdCgl4zffsesebFiWIbTJq3YU0AfhYZqgi9nI7BzU6pu2q
MxFmikCKe70YoVdlZAaVhaxmxnDbz3O2D5uhOU8ia84sqrekEo92YswRQxrS9H7UXNNLVJOccIqh
HVPNTTbprH9Cz2Dc4ISp9Dk+jxo46HJwDwFW6Z5iMzf2nhsBAIEZDNU/cRTLfgLUW3AMZu0YjbWz
KpK+PxoZAAHfinawNOZjkDrqmhxdSLbBWt+A26oh+haPDsJSJwUj6VwbanJ+bsf9u9NMP1j5i2hN
Fy3G2fJ8aJECgKLODi35+TJIYjjw3E4HCmKozU4UFaQDVa+3vTDyU9s2hBXycrxoeaCf+z5FNJuE
KJNfhzuexwPKHf4xD+DaQW+GFK5l+ZEvmHNn/OyouZPYz1gkEaveyUwCGOO13danZKn39oSGThux
+7ebx7BSPpCWsrzIWo0E8LpUcphyfuivFKyfncJdPg21g5erMZsSFTfoWpHaXohv1g9zo2gkOYyR
D5zxBq+c4UFNVIKFQfUA2jdbtQh2HFyjn7YVdoxWK9XRWIqIfcpRVt0hu4vysCcfYvpxrHXtJk/s
9rENn4ifTFse1Bgx4ng+m0Dazpj19ilXT3MYisrTgkzHRKAoYl/5g1mpmVgePzuWTdXV7GW3qmka
kCFAPT/b+QjWjMbgkmwOO9BL5jLkjmufgjqy7p4LbdB2ATrTK0QwkhjdQk1ZJyZQCsft0nhlDpaC
A9nM9s/9amU/NUBYTy+XqFERGwoXBslyVXORXcwdx9jDl7rGjWYeoa81V2spmqpurllWXbOxMY+F
hUCabPreHuX+0p6OFtKN38bKtsno910faQd4J/5Vt2r32qm5jTJgZWxk9aVjUpKtqvQKz7XuXlHY
tg5B2T+ovaGdZNEbgX5qEM9k5VsOTdAXFaSr7lZpmJFlG1w8yK23Su8H76fQmMjmkKt7WS3QHFSM
Jn3iv66QkkM3dc5Bc7s6ih1TrzfnwByjp76I13rdhO/1Eb5oiZYZu3quNlbT2RZfVJKcPih62z6A
N1j3uj7ehiDxHxyhjBvCwepGjtCDrL0NLQR/l07ZlPeoa5Vjh4jW0manIyRBJk9P9j4XWXjXDpl9
kR8AkjLbISFB6Gb5UF+Y1QM4c79Hjy5PsnRt6cDP5cWiMDYu02Cxq2Ckq+cbgef01rGUDzMhEAKs
qvWg5jFUSSJzIMID8SBGs76m2niE2pnW0Iaij/9prDzV0OtPs6PZTEB9Bi410+Fnd/fq3MVfHFN/
Y7pT9IRS/AA3HU3q2k7iW+z0YiVH8D/22mB+VrM12dpQMssy53ZGPGffKOa8l9XIKACN5FP6Segw
PkhB/ZX8hJ9GMSdPaKOglMJ7fy6Xgi8yw46mA/fNp1glF98QkSimTqL2kC+Es1AB/cOSWPXrBN4V
Srldcu/3UXJfu9HbHE7cSdbYxva35KrzArIWDUm2SVxnvlM7K3vAn31QWtN4GzgKCz0kUJRKqarJ
NK4FyjzMhoh0uGZ1Mntl9m+hdarH2Giq+O+RL6nNev+Qiq5YTU4q9rLaJk1zKiPcAsgn+OWqycub
ESYZ4OGqfwjRVNqWNvq1sgqfBY3UjMVHvlLyRcRW0Xb2aEKRmAi2YQ38XA8Jj+9gJ3bey3ubKAUS
C4jNrJ3MOrV+Zd1qvdDfLDUBVOcWTqPxhoXmuU+vc0P2lTjRn/vayfh/OE9eU12u8rvzlk+Xn/D9
8+Q3wytfXlXRfZyte9i85SdwJOl6xr19iUBuAeTIjPU0ROaHFplNguza5yBybK+H8X7boowMZ1Xr
t74qjCcrqW/liGYsvthGVT+OlWLupsqa2P+GiCR2iCjIEYXbH23Wu3emOVsbo6zfzNHATtDsxxNr
gLJVmcjuUAtQwRdW5jtzbp+Q16sC753vFE3gqZbyRoy9eBeayC4opGJCusdCgNLNUC1cLiNQDXy+
TGWiW/b9MoSUuczl5TJFrfWrQa3dU5ZmKqqbzm+u5dYYOvJajlI8Le8Q12oURG8yiJVYGoZxSV3x
gPCV9SDfZNz4VzjXNX7n3HrQ42gGqmX5ule0yeBFrhueK4Rn3tROPsCBU79VZa+sNvboLNGf/pC7
TUBiGcPydGtS09Wc9Wz+Q2jgZVW097Iw55UxZJ9MF4CJZVgPFvPTEc7Z7AXQAB9qAFIPKma8igjw
/QD/46GOsvfoPM4f+2bqPAd5+1u08vRzDdtsLTuSIdrDoVZQVoiyPYJni5Kh775DUXUlB5hKRLaY
wT8LVJQuz25/hJwWgtVFuv5fQgQG7SbrL5PnwOolO6paeNYw9atWifM9sBRmcgV1DizH8aOiKn+X
fV7cKy4CTGRTAlfBw/KQwBp31SF5oyxFjNhn5RgoZPkxNau6OIgaXeWALsepCy86uMjOAg00zDan
PsqqouT1ekBHvQCv1ui3rF+EFQNVfFYQ/DdDQ/uY52OJU6HRwSJUwlynpVV/iNtxnYtEfLaCHNJP
0Rt3oV7XB99sQUY4efFGj/P3coQIR3hmLZsy0b9BwAkIbxfpH8bvR4Gl/C2bvh/IUaE16B++Nz0f
XBOzEdc5c8I3IyrJaKOVb/OyHC5tTjDbXKrsuYxdMcutale+bRc1Leht7iExNygxGjcLlHvjwtsi
qVi1xFhqUrvBRb7A76kOCfJWaNKVQT4/EYfJiMi29QVttG9FGRfaAX/W6aU9NfjB5YiXtkbM8HXL
/tBnzhIC/X7+kmx4Vybq30wr/q0sRqPQNjC+6rWC1tlzm4Ju0T63oX3JIbLDZZW/IJh+eGmSR2Xy
aUC365rnIOHkyFz4TxWifuzx7bf9ELtH19ffOVYojmbH4oGsjn8bxV21ypdEfqPTYb/VBPc3bcyO
VXbLgaluAxWs+tLTS9NUvMxRmkvkJ3vHdmApL5dRqgGzL20RLHFuVLfvblEqAplBTV9q6U81PUbf
aelzraS7VbW4uUMGtrnrpxsH/YNdouhEJtCUca+V0ee3Sd5ZHmpb4y7Wk/xWFo3lipNvuWcVGnRd
LqRhW3sMYtHcW2O+EkuttDuNCThD6XXUb2UtCOMehGTFmrh05nYh1qmbktl7qeo2/lEVkN4616r3
fmCgS7VwdvFGjo+lrvwtlLL+Quqm/QjX+b0bGGINAEk5u00GGVkJmAODRQ8CUQM5tHb/N2XntSTH
rXTrJ6qI8ua2ve/xHPKmgkZCee+f/nyFpqYpbuqPOBdCAIkEZtjqqQIyV66V/YW0r/Xido6ygaPY
3rth2Twg20wIMxPZj2ybuCQhTM3QN7oX99Cb6FsIQCriE/Ow1I0txArDmVqo4Sx7wTCS7fhwLrlW
WQctdbuDwrtGuqCLuDHL0TlWuu5firnxuzSDyLawl2lc/7TJXla2LtD5cPubXQ4tM3gbYnXYQ3lu
kZqcl953GvNAuUjbbQIG0PtOY0uRSRlY+qbu/K8pzB1/jVq2iEPf+j7x0fH0T6PniWjiJoMSCkVg
pzsPphWtu6Gc3j4WUZi04KpvffdTb35lsMgFer9pgzBZ80T6YVSq/hZRkGdQtP0eJlEOe11H1bVp
ju9ewQk4hKr29Ac3fXaDR+BXt34IjLdcJ4M/253Bzg5pKz5ZWkPF6mTWb5NBiWYFBe33MvLXOUAi
gXRHvfLjLP8xwMMItnEQn3hohyuI1iwSjWijO6o1HaFRTY5DBnrbQp/BXY2p2z7AY/8Qjnb9twqf
BETQ9rdJ961F5ybR86Ar4wY8ZHc01bQ96QX1oFFlVC+UG7fweAb1jwA6QE8v679tUX+CY0b/1KMm
AltQSP1sZCobOxt2kRWPm6zUxy9QtKoJ3EFWo+W7MaIQvxf5+CUqfkizH3i/mUk8icVEPeBT6Xmw
tSLavNN8NXuvEvVC4ql6opI/fRRD+FroVvru1RHXRL0TGzkEV1cQAFGGS5d25SsRo5VcDc3s/PaB
RaaGLu0dcqJp6XVRfuxiI3uqEUVZmNpApC4qjE+52W8np1afgXqnj43SP1lhbH4KyYrvw6I1VpGT
vWqGaR3g2onWaWYoS1izOigJNC26hnliQEap/yVHddW15iLrKBU2IKqStnsD9iym7MkCYDq2R2mH
4ym+SnuXzMw7yqZUF85YNgc4csb3IvgheFC/GfUwnsoEvSppbkWQrnQ47A5d0o/v8fj9P70mBJBu
e4Xjd0MLlLdMD5SlUdViB8eo8ygcd1bn7XiJJS0/ANKpZFUEaAHfxsRD0oUoiV4rw+Q8luhAPqIX
vPEgM71Aiuo8dlBUXnu0AeRcNoEgcabpBElLsdW4Ph8bu2sgujXyLS/Q8aFBW2pV8lf6hjh9DMNi
7n23+3DNw56vOzfINUyCzncoy7hn1TsQhOlrFQ3KKlTznMA3vASdUxe7ifPagz216HqkffKeaOob
+T3z76i4Wly5F7B/zhKSniCmrTV7Babt33vjx+x/+imd+Q5ou34Oy/ZTa0/lU5dG+jnIIbUcdHI3
CDloiyZNzEs5FfGjMbp/xQA7P4+wQ62URB2PfhuJ1xEeUelvu6YNqZJr85dj5p8bpNEdIb4UsM7v
RMaVM+lU97nN+wsAgPVgjfHbSDn3wQwRLqunyfmcq833KAmrRyKrFq9ElEQNPXA/922fkeJwk3Pi
kxPlLPxI1bzzmTce8tcwOuwbnby6Xn43A8X8nC4QlHYvlLvzv8MXJjlGw6FMYLbNjW9AUCD8Etgt
IzlpW/XPXg0t+yKsrWQnbTccZxJOzTZtagS35yX3dXKxblDnBBC1SBp9ZxZjfbw3PHOa/x5qIGKO
09zIFXmUWPupz9YQ6H53+14981/y6lrUiADSjY9IJSSvlPzbS0evYMSfh2KAHjucRm8jZy0Avpuq
milo5lndjBACU1xITuwseeWTjwD/xQano3nn+WeQofh+G5V9C2orPkrX0TL7Z1HBcTB7JtArvsZQ
kyDnDoe3iAsYPVoCfGmnLRUe5zs5LGuot1orf5MjffZILNgButZTj9LmQSC0hyGSs4yMCFoGhNTI
hTzcVpRtsBFlAON/pekLmDLUa6jaT6jQee9p79lLwZf/waHoElL3ds48tfq5HlFsyuq8eEU3oeBM
mk8/oK4jm8lfjWa4vyznMDY9AIn7uVzx+MoTgy/WsC22W6Piz0sJA+vkWFzeHU0d3vSu6vdweilL
ax6mY2tuAL6KjZw1KmtYRZaYdnK2M+F/qhINCM/sXNTNTNGOasOQDW8DiMjCrPtnvzS8Fw6li16d
aU+bsdxNdp5diKdnN0ijVgLVSKGZXNucBT9FpVPCbFuWR4lwnIJiJ6ise47Jdj7phASkOQw17RDE
3DTlIiEg8JkUhcTtjJLMAYqTKuvWIhmSpzgKskOvKBopzX+unNP0qc3K4UlahhTe7TRx+528gIpi
/OkfWgG81Xn6CTbt4cmKg+c+0EslAdYWICAg1HWYkZkGU2CZl56qplM2AiG42xReQ6AQ9Aa+cbxN
PtCLPjdyojJN9VQb1lLata5Uj/UkDhBDZy9DY13atnEvldFkL6JIQ9ibR28rJ0t1ivbJQLRQzo6Q
s+472w0WJnTnR7KtDnQ8+fPUWtFRmpQ2+9mTtvvQ99wmvy2Txj8tIZWr7vqq4Ktdvehhr32u4qbY
uVoeb8x5COH4sUMwDWrCTCUPOyFSE4Ta51aQ7ixH6OjLwvcfk1xBNQF/+C3gdIrtmjtUla7yQvTL
ookS+Mn0OZplr/tCT16GqjEeRgiB5MvcGUN9p8U5MeXZSy5yIZY8ytn/XSS90oz/HXPlAGls8wCk
jGZO7d2HslfNs7KnByLe2ZoGfApfq8z5lt6d/++1v20ld/jN5vBWWRdpXS68TnhHK+vU6tZ1BxfK
kxJkOxJa+t7mbRiuICjEeJv6ZUFqjNESWT0UvOZdZAMYesrPtw1bDSxXlrtPRaGsYPtDHGRtUcSz
qEOKBBZwKqnwjrvTBbrWLY/KgbAXzJvSJJvazMedLfLvd/ttadDyN987PMeMJgUoU7RFfyFDJgdy
qWMEM1yCUguSgfyw6mNnMgNfWw2uWLnpbT9Dpy5wFPpTCKtoVTV8X2JPiS/kIdCgmetGRt8430Zy
QjZVU+5JBxmk4PC92x1ys5e0M38EUKbvTLnH3cXmw12WIZCwX36E7Nat360gpA+pQvhnw9tq7jT1
JjYafXEby5/QkTG71Jn91NvIu7QWGY5OTZqntB2aJ+iyr5HvUNc2myDHFWfTFI9yTpoCDVi+XNQE
iZYsq9a5EoBOf1sA41TzJBdAjFOs0T2s1/dNPn6KHXGYiXisjvk+0lRzExVecy4T/z2ECXF3G0Hd
fjb00ASqNM+GDl+fPGbXep6RNtmkpFSHxQTV71qoero0suHXaeldzksosHO3YaR8ue0qbXIH6RIG
bnkMkmgl7b+4yNnaHI1F2IO6asAVmYbTHoP5t/IVXx0WPtGRszs31jj+XYx8PTxAgGfDdM1uJWen
CWGFJnfLlZyRNttJdSpjZk+KAqHBaKnUuBnl/M/NQ5CyE1df6YiKxhs4AnCv8Jg+h7l/AgfQXHw3
KZ6bLCgBlM0QpixNUOcqXqapIl4vJwcnXlMdCEGfZeXPjZX1DxRIreSk3Mzv8xYG6J7KxnmBGwdz
QWX8JiflIl8hj69U703Q5DuZ1fKgfLdgLtI/j7Xd7X/LaHW1dbNL33v0/cP/lz2af3zvbrL3Yb8H
4qU9dZ3b3nJ0+z0gP4Y18xqWaXTiEFY9yihMb9ePfzBNrhuSzunqR+lKpv1RmuRIRm64vv5podxL
7vyxMO2mP+4lt/nwum8vf6xllbft/73XMP9e/zbJhXKvj39QNxlf3HI+U84xpg+z9JSjj3/BH/b7
r0/jD3v9f3xAHXTZR88OEDFBJKxxzKsClfWz72VIhQkTyaL5tKl0lvcYZ3/JOWmBIsxELKd3tnLY
xVV+zsfxRY4m8lTPVTZG4OuC9nZCLQn7rdMGIWXexkuf6N65IJg+LBS1GbqVnhmnOubbKGfglwLb
JCeaBrQ8x1ZeZtI9abR/VlJvP21IG6FcORuzuXGH/BwjlXKCu1Q9Q8x2gMPIe3SCkKbldK+kJQK4
H7Yh4UxfFFq6li5yorIzA87I2iZaNy+bGyoxj4UHi44coXbUPkCPtNAb3X2Ui1CHjo9gqL7dTXAo
exuqhO2ltMmVbZ1StxQX7uZum8wnX/jn1hXZVaajzGl8kSOZqvoYyTmlBmI0e8rU0TwqEea4/tvz
luLqkqcGWccUcEnSjV9C14DFT5ncI8xd8x0jfEk671d7HEEQ603x2XD16FIjb7X0FFgrhVZHF9mo
UHneegLYzlo0JmoM8+wvE/OwqEJO35b59Te7HBYeuMIpiFG7+cO+sw3NnmXd8Sclf5Gbm0i6o0JK
E9EeNV3k6BkcpjrlKZu5o70W3Jh+dqU1ilIF2YrZK2yUyQaISvdmlQ7CqHx9CV5gx7/Q3Q7zVqG0
OcIlqFJHCEfZjnuUDZTTHtyZatsCFvnHCOUd8RaAOH7XqP0+zHhwo98bcpwSk4euiKUi8iattzm5
y62b+FQOB02/a7gtXKBc5J4JoKI0YHRepdXUbuFdm6k7a8fexk76o+C6vrtND83YHJRAPXe57trb
QeQzTFV469t0A7PweaqOBUWw+uK2f+mZa/QhHP4g+/iU63248Z0OUb25/ljawFT+7CmmjsJjrsbv
MRoiu6rSgp2uwuknBNKlxML64JoFvXe2m8+/mCj3C65lNby02WjtpdeQOizoUBMDklE7q1aA4LWb
NQwWzVKNqvYiat6DFmSlt8ZE3XZR6+Cef5uQzq6mnNGKTIDL9aa2kDZPz01QkHu5h7Tcd6stO9ir
rvnWO2W4R1LgValV4ywbgTTGuCic8ZseouHwi012q5FyvniIIZRnhfexTA6V3E1Xdp0rKDNygHaI
SRf+JM59zBEsNj1xlsN7I930iELJ2e3eOPBwrnnKtku4citShltN1t6m0H+sVY5ra8p6gmc52Q8/
J/kExoUj6q8JWkq3/AWsq8l1Ht5SHXKIXN+vQ0Bhvw5/W+szq8Hbsmj4+z6Q25ueSRbryzJFiUc1
gulZ11Pt6PCOhlWQWWmD6/QYw5pzlSYxIampNjaYTAgEn4PAaK9dX+7v/vBXIXwSqfnxttz0mp0f
cUVqus8WAXxtYRPwuaTwdl9s30tWwiwIH4uB4X1i7snZRHTtyp7Il0EIhbET0LVF0ngb/nvdvzdE
U6ZcBvowtas4VIyNZibo4YEc7uAdh+byNhZWOV6nYhdqVko1yezSOuNPF5n8gZhUoDlhaEsNRDeR
MaX+HvTwdyPHVZ9guKpujTDyCB0ziDyzsg+I1Vkl1Bul+WnKMmcT626/KZ3OQJ8g6QH9ifHshr26
d92oQs6GaBA09JCO6ol1yQk+zICw8JuYK27zgtT35Ma7UKCx2utm/OL532WJjmzMsB2P9+GfbHeX
FmmhjZuLr6pNOQIoJavm8vP7CVGfoKkpjBtGSh7lZEPa+hc7WYV0NcF8cchy7xzZbvGVgiBUonQt
ftWom10BQrH57pTDVkfJ5whdanYk2Ddum1o3rlrq68jrkVrtuhnQVxnpV7LRlyDSX6CfVx7bShs3
adYg8zpH5m3fJC3Sdv4Z3db+k/Nwu61T933ubWqz5C1drmn4s9uE89X+viYvlP6TeyEiNkFIX/iX
KEmnkxWCmaTQqwPV29XPKhH/eXBrjPJZCUU9ZxOYL4WO9mWl71TC4odKTIiBesWjcI3msdOHhhQ5
qqjzLxoR6j5oVmAt5a9kDhSL1p2Z7OXQArcoF4Vj0jwXRrGTZoC8Pxdp3LlPbRQXCyXRrSNU5p/Q
lxBPI2pMT6XVTZsS6qaVtMkGdZqISlgj3t1thZMcDG9wz3JV5FL8Bgxgfd/IDwxlp4tAn8UrxJNs
dDeA2rPgRXO3NYn699R5pAhFAUNKJ9J1mdbiRNwuoOxk1MRJjgm8U4oTkUAb2wztJGl0zBSc4t3J
KMKUEh7Th+j7w0lFkZE/jnlT6Yl4kHeETR+t2HT4UhtFe+zNrg/WXhgf5RDKHe43ZvsKl1ACkUeZ
PcjGz7TsITXSNcGc/ixNU2U1BzH0j4UVltbZznJrE4Bzc40YMWBUmNGti3cp0s2bfM5ZOe4rqPXk
c5El8Y4g5U9zFr1CjMfTD67x0FGJjKbaE1VZLd861d/b87BrFfeijPFOejTdtamgOmp0rXCWCO/x
u//WUDG2s2J49zKxbbuN49TGX3b/RqEikJt+yq4+Kn5f7AwxQKK6J1UZsvWg/aUORnWWjcIZ9tYL
PBGuLKgsqYFKmmOP+Lagru3XB26FRDt1psMmqrroRCnbcnQ670xlFAfV5BxYo9luURPql2XcibWc
LEyjVFcqEmGgx6e9tCnC9njFhfq0cOG3PTmtt+IcZH5p3cpY+p3Hb6pX4olszI9cKIg2eJwhKc+F
cyvNAAyEQMflgkhtPaizUDhKWxO0lmhUyK+8c9IX5PM/hmMtSOEndXSbjeSsHFqFcr4NP5xDUpOP
oo8E+FVo59TQg9WiF+uBKqGX1jeD44g4C5Iphvbi1g404Kqzl5NodJDUr9tFMTT2kzSlcfijNLL4
LEduQ507S45ZAls2NIkDyTFbqJugTfKT09VZspLdrt5OamIcb7Mi6mCjClVeDDGv7KGK7JOVxBkI
m/KrPJ/rgP2W3WyvOgrAkf4hb2D0fA5+RKWibIOG0FDkoywspzJHs3qOr9Np5lRf8rfX7hsRVg89
+g5LG8HPb6T8F0j72D+8GnIg07BzUlYlyc0PXyTrENFD80v6lkZrvhYqQcqsbk6z+sVfAJn2BFC6
LyQPgGr5Y/egFnG/CzPX30HAbV9rkwQ1QlLdo49k3NkAlbWQ+CrD1ruznlF/2vid8SqHcrZJdf02
9AFCo/VilOewAymBFEi1UUJb2fuwoz1OhAMh2Aqz73AcHxBuND79ySMNLGq+pi4j/0B8POk/8QGQ
m5gHspHxcAuVGfgpWhCy/56QAfRBQzmERRySAuO2jx4EPxdYIflO2MYVitDm9HDF29ey/IcaKZnn
Dp0fMPLGJ1P4/iFRIdWJ5qEyoHtIPZtD2vvXRYaRes91o/6yaIC3R0mqa9GP1aNVF/WjZ4Mcir20
WwVWxB9CKar/HStJ3a3kmn4GwhMkNdbSJnHx0nbfB5YEQbEtLtRMJqC/avNS1Kp/CEpYrT3KDOwF
SnBA2fL+rBTYbhNKYVyS4XRb5Pduf+0NJzgNybQLg8oO1+NQa/vaCz43deWEawOBg20VI6AlnW/r
bGhU1kZLtZXcGZQaP80l04YeQhWs02gcrtJdNqLV3oaU+j/Y2nfy45D/SFUNHRaBV5ND+Y80utRZ
aKaT3mzSWfpJm/wIpDPVlD/9bp+nHBvzuvtndV8nl8i9sm81j/Qd0tgnU6/sEwr09kmMI4Ha+1j2
9BwybnQtSuSMcBxEWv70QQknHZoLxzp0G8yRY3VJ7si0re5iz02iBAoyjaQWRjkjjbKpAd1A+YSC
X5XF/aVqu+5yW204nwuKulCO8eHlUPXwvWofagpdAUhWKuwafP7SjKaAua6L0r15EcV/beNEIQ04
KU+qSI7Sq4uKjLJtdEOqykWArEvq5WTbxoMdpOZDV3vaiarNgzSZs0na0Wne9nXSnqVdNoXiBsii
Ds2WrLC+jMN22kAJQv1xXcUwPSJe6CFf9Hi3xUNaP6ZzI211DXe7dJFNnMTd0o19D2EPUdqXmUXx
pQwbyky0WqV4edCPRjDMSj55/zYm5luZG/aPIqkPgBLSz//pWvT2mwKf2g/upsRwm5+uwtB/3TUV
Tvc2u+bzrtX/7lo0vQftZr60QD086JGpr5yqg+u5yDmbzjYo/ZsddfkIJn7YbK+vzyMMj8bsId1k
E5bDSjGV4lLavvNgpIE4Dnn8NEyGs4mQTqGU3FfPqZVr57ospxHWD7re2HtLQ82aVdX6/xhTTSUy
NruPEehHYgHDVnpL2y+rW/Rp7MjTYFYiswYQe9430Snf6TR9Q1ZHO9qElH5iRx3rlFPQux9Ed1Bd
O3uKmyh7MvrSJ62heUs5lBOark6L1iiKvbRxxsmeEu3I9bB+dOYBRbpQCEAespBz0isRnrbS20RZ
Sxc5karKk6Z6PILmH+XlVH5RbL+5/3SobMetNsT97afLRT76ARSHNOPu/tOp10e8AIEG1Qtegl6f
zrKpTPAyixJwbznMrBXzhM6HwP8KZ2bRogb5NhwHod6WRLVi77wpeIYbVj3XNiSbXiaoOjKgakNZ
dgqm4SIbu/WGS5iTJ4BVlHDYv+w2CshqiIAN0kkGFxIQ61lkdsdRAx0qI3/IJ3dIJ/HuNkSUnAYl
sE/6/Hhpc9P6ZehnnbdyQig/pcuf/O62inSDPnkg/uftZNPNPbd1NlDO2Re4UBBkIkhFGZodPAd9
mJ+acvhyi1PMwYpp9hAcFA7S9uFRUa3wjKhKsw+DFK0/KMcezMxIF16QTl/KBhgwJBbJJaEMa1d2
SoO2n09kfAFCEy5UA+4Jx/tLDuohSRBkwOzadnKliHwDP1l+uptkb8qjv7syMHa/2d2+bJeKbzzq
aA/JKhzykmgFWH2PsvdcfAM0bDfm1JLbXlUuK8sGMGnF1oMteuvBixR/YyKZvqT+Ex5P14zLk1/C
ZjG7yAYgYQQXUb/VE0ExjmHsoaPjDis5NsOZNsWIQiovOmPfJnpprDRJhYKztEm3AKTkqo1R9ZCh
tK6p7H3o1wjUfgThZMQtLL9MKt/yiAqzJ8AaVJ3Vk/4G/66/7GFjfvTmUkoIPrJzELX5vvJrsVXV
ipqfiQt6alo/kBQiiz/pzenepAnikCD9PH0T1VfXN9SjnOR8qm5CxEIbioYP3dwIv+Z/o+zaIyV9
sodCrg7Sfa7wk9OjHhQbJ0nfnN7gVEn4/1hXJTXiFYnzn12v+kzWF7KRmWwHWlexDcsenh4+L62r
4ze3FfYWFSNvaxBBfnW15OpUovvmFVxT0zoeHkrIb4++G/ONd4vqm1jLeeFR/OxMjXVEMW4g20SB
GyiF/tSpFoXhzeesG7uj1xPr5s2IqbPrn5N3N18ZmlUQxPVSutwnIvNcTGp7SJQwOrp+FR1BFUbH
+1Da7HlC9mST+hNgCCDEhEdDo1mhUMT4NyeUSR79tMqOhFLEk5+EfyF/4hPPZjTNt30qKbSsmx6l
BeFq9RhG3rucujkh4rqJxhrVhI81oZEFy74SBLVmm2wird6TM0fqbzaptmdffC3f3DeiRsbZQSL2
KXXqbUMm81rNjexZ84GOfJZ5m3DRXnEWU/wO9k0nUFfZ1xBVkCuMdc2eYqXvvy1HciFbOUhbraXv
bblrGA8BpASHn7s5cFKGERgQQ0BkW4ZQtMxivclGEoMp6E/dKMIUN9VO9yEJpZchuKZhBgGWi/j3
KlN/IPunnVKSSeeJGCcitG6urSxeZGsJyfFqy79k0/izaGwuE3F999MU+Ig2cQXf8tyb6zxGYtFt
ziGxzr/JkWwS9BGnheyOCGYFth7ALOIq57uL7EU6gjoO1ZtrXYPMtZzqd8Q0redkdBdj5RqP9jxC
t8xZ9hTa7ORk1SgWjLL9OeuGelkUablJOUKgGu7CJMubz9tXlsW4ThWAzHZ3Cc3GeRxE6FxLnq83
Z49L2NGN4++xnIxD55FLSAIZWvnc+eFb7MBwtUAKEnQBVfey/H6cR7LUXhbno+K0pZ4iS0m7ULLN
V1esbsukTxqof1w2F+c7mc/NF4VIxAk9LroNsHm/0juoJ+nqpgJKP7MQub7bZFe6OxqPYy/z9JX0
lo0vAMLfxkWmEo9pc44N82aycSiVATlB/oJvyCF02vjsUm6yc0YgcPPIUOIYnAI9MTcjGQzeX5Dl
rgLqPZEjwHh37Aiv/jKMOpB8rYgcQJn/8pMrsgB+0EXOw7F0fOuo5DNz2QQ5MiVKFBaZGyUwhxOE
7sNJ1wK+cR/DLMiUDNCrHS2AR3Y3R2+elj4UVKctcOF/1ljIoq6TEU6cRoWdfCG3TAAH+2V+hdPK
uza6+mJbU3ewtdy7ymaso+Lk6PEeRCL/w6WtM1P48lreC78Ya09/QcGoO1Ak/ue1YG+RQ+rhc79E
tVqsJmozXp0ge4WnoLz6VqW8UlN77lpreiiKjHPLGPrAtdKFLJC0e9Qy7DapH8sONaxy6PNt60Ta
S1XoP6QHpYdHkmvpe5B63RpyFuOIPGxNpMF2zF3le/VObVTv0PXwsOqGD2Zejm9daa3IKWYLB+T4
zeuP/raDWm8SeLw//u04ofG2Lj3UJGvyONuosb4psMGdZeMW3c/e3dbVLdUKUGjfTb/5emhUbSH0
/iaXh8TYyYXPe9630/UeyCccMdKe+f2lHtBI7OtCe2goDEYazI/XckgJmvaQQpZFEWb59W6SvWpA
jY6K5AsSvzMzLaKThFlDa1ukvvogXUQ6PwK43S3lUE6oKa8EVzFWcnNjTLcpfMrA/DJlj87mgzVT
+3vzMbZ0M5B3c8ODLV5Bnayt1LIp9IWclo7GWByyIXcPgSO+IPxWbiX3YOq45U71RiJV0BEiueUf
S0lHmKZ+R2XSDN0bAmtAKT54r8kqnS3QsS8opYuVMfXproym7iVECn2bp062krMZLCdnPfG/ysmS
x+NJU8KvWgXVsa7Y0dWcm55LGY9/u6BC/p8J2RvQENxFI3/bcuhN0BjKXjAo9mnifSo3geoL+L7c
CumVLdQxwQl0gXVuo/ciG8XRTRxxtOdG9v5k+5PLkLRUFkbT6v9eOrQ9tQS6vpZkKneelftQ9m60
K3L6zroiqVfSmZVF9u4TqVp1kDNr2uI+IddG6oiOBsKhi2AwZsFt1c33QZeDZkttZzmoU8qZzYqU
XTuV6RGe3/Qoe9M8g8T9xnTAcHuaXcNB2Xar0oFCcpVlKEJTaTbH3dIqdk5Q3cBhWGRPoza+KCQQ
P8eOZqz7eK5b7RkSjEd83CsptOvE0UzDeAXhm/eUTda2iVGQrOYmShGV3cux1asdmXS934S9Hu4d
OZROGgqYxUY63bpVnb0ZdjzuNa0k15cUPnn4PnaAG8Dvxakmyx7KOoXQ1vKPwzySprufHFqtlSwV
uyuOReru68Jq3wAsdjslnAuMarP7rIN5dzmIfEXrT6wbtVIOaLQZT3zu3z3Ihb6mTc67IhiSB3JN
CzWrg4fJ8edaej3Llr1QJ/TrotMta9rMGVKZJo2QxaoQNTjJkbQLrmgLapbyZW042tKwRbITsT8+
5yqC9tTrItiueu9ROMRXIB3WcYQGfAHHXvNGcCEkfStScrAM48kzNhVVIGDgE3NpuaOxSWQVlopk
Yp6lzQ6hQf8ibbKXptonYXoQygaAip351WPNTWl67tXyh7ck7bPD3Q6rZ39SfHcrHQqYU/ed7kYL
s1K8R+EDKowg0yBQKPqFW/fwe85FtU0YxHCNKJ8pKL/Co2Y6q6kI0ZuFlYQsgz+h+ksdnT5foovc
qBZqQAGTNTX66+iD2JDD+2zXuc1JDuWsHKoN1TZtbsfR39RQlFRNZP7OUvRpFaAc88l1034FkCiC
zZOST1Tbvg2hW121rI0/dbuhn/JPtmYqa5VjMq/W75MDfkgyTwBOpR7JnDZ3aoqGZAC01ODK+1HA
bgHVYbElc0p6zWusGwNGInp9lYkIHmLJgBFUlcWxs59gj4HPAq26DG4t82GIvIByXKrFhVWEr+C1
oCWabUKgYnuflT1py32FCgiH0sdYR+/erdGYHYdp2LgwQkJxJmBDrYIpXCiWwtj90Zkw0aG8W8HS
2Oj7ptU2qBZCwixtKbVLzSItvOrmI42ahSpNh+Nv9r5yIjDL/NGXiw5i3a0x0wgU9fQ42EG7Tv1U
hfnNCc6Ah+K1gDF/qYgkPNu1QtYcwaLw0MQhAcas6jZZqibPU5bbC5X8xDdPCdd+Ewx/e45xbgY0
y9LSNHmF8BNKl6JzcpPNLiKJeI70HGHaJshWUO/DLlvEhbUdyewgOGUcxiQEQWbP7z6XbwQobx8S
cne89G6a7dAUiqd+QQ1Pzy3LVK5R0yjXwQnewyyCx2oeSTtqjfYh4uYK3WYOZ6pnRU+AGeKnKYLH
XxvA0EzIO8Qo+r0YiaM8VFl3Eaql7YKZhTe2Ki7PsvtLE+SfMpSLt3cTOicWlOKZM5c2HCESn651
wLPFjZR+a6khQtCBOz7WcEEconlWunC3IsCnBmASWnDOjevsIbS5EAIdVZJjgUrpxvRitoRmRbPh
Yak8mkLxH2GRAxKia1/kSNrTMjQ3Y+74Szhp/Jub1Q0derBZt5V+XVn7147aZh7m7rNpiXQfBSmy
o6NfvEdju8nJsH8LFMjN7NCcLornVWeqh5WlvN7HnbuI+TZ+rtFXXxuQph3aJG2P1J68CwUms9Qc
jK85zFG1TJ0mk7lsei360YQJ2Sm/FG9aZGqrEVjPNW6tdjd1hbkfjVCniM14rU0zWBDcn+ndgyg6
NCA9FrdcgTcSCft93M3zijnnZhDOjQ5yPdhke11MfoqyAPnoUEsuLreSY6Yh9s7h19e3VUV6qXVC
bQHbnTjc0k2oODzbVCLvm7K1nRV0doSGSxsWprIHuqehrArBLWy2HMiIMjY5gE3deDcjY98rafSj
MwhyNSKNXypFjFsBIHOfRpNYFRaXC0cJ5ofoMHESh6vqIMeyl5FP/WmUY9lAcx2twfNcSwrOx9x0
qxtwyizUfKVoUbTKBgH75OheVS7Ce9XuGlARQzwd+rmRPdl4BqTSdhR0ixwJKWtRagQtW1iz0Eau
qQ506qvsNTUP8swR60jv6+sgWQo+bHe3u++8B1ABF6hguyk+dB5UyTonx7K5jQO7hrQ2br5bE6SA
JbwQ2f+j7LyW3Da2NfxErEIOt4xDcoIkK1k3KG/ZGzlnPP35sDAa0LTk2uemq3uFBjUigcYK/7/V
Otu6yFrlOHLR+AO+CvnTQ8JadvztRrBTqXaBn8Au1L0xBv1LV9U98HXM4FrnzV9vNweR+aUCQXKm
jOO2oV/vtBqKtRvk36F1z853ciJNT6XRGSd4qN/lVvGtVrOGl2Nf/2QX2bd8iEMgqATQ1AVjLPKH
UzIm2gvZMXMPWZ7+kXoCqiDSqD/1naoc/TYCtIr8wjeZZTSSL7NVVqwyvYYZ2oQS3GsL9b0bD8++
VdVfXI9cf2cDlShLwFjyQxBH0UOVmvUXiihiAOfT7lmWcFWrdux8dpu0eCGA96f4VLrFPaxyrL0Y
mYoVAfTF7U6Wtdr+llJwH2jF5rmB6eZdNCopZRL1V1nJkNWZRyWgDsTYpnMvmWO4l2QeXHKKPFi6
E00KJPAJcx3dqJgLT1T1ozFjwTl6EkPsizYLFPM5g1RcVovDc+LU3cfATfMD6If9wQAT8V1LSc4x
pdt59IIXiowoTI7cU0VlPyjEDNoUBg8qzZnbwYKja0vQs3jRlWg4153yNc3AdBFRmbnuOVH1b1YJ
FzpooPHJTMuS8j6lf05U9bEmgf+biDpvBEvccYKL2yQh5SSP9I1AhQ5rcn2RwTQN68S7NDApWXRx
quJLXyndkSqhetemm+EdyALjO5hWPmWF6tKPhEgGHlztwYfinPvGD1lRpfpjEWtncZpmT1EWuPep
9w930iXVnlgkr8kRgLlNpJdXGWCZqwqIjWHJSfkPB74BDVVvADvbrY9qMRCxTXSz06iflH6C1gTA
zAPxgpfQH5hbd4rOp1fa0TfnPq3BRJQ3jKkOy+5RXj7kPWPSS4c7kdVtx4a4WpHG29DMxnelXdH0
l2kEvC0ah7eZlQRPZpE9NKMdgsnudV+qiRPRkkoEwVE5m8lG/2JxeAmMwvwET3f5Mmqbv0SsTAQC
KZfQD5MxjAc1C6K9MsfwM9C+HmgW/R3AdsprgjeIdFEAffe7mIlcYNJlJkoHpaxucNFnd1ECg7Lz
x+YBXN/+Qmt0f2l8/3WmtsPt0u16IvRR+MGpJtt92PDFuYZW9TWoxvKceN34rug+ksPqXmw50Vkh
5WFTOfH4HR2eZlb9sS6yUDkTeKzOUemTisz1/thSlMOTyYgutKmeqT/wr70aFtsGkPF3eet9dWi0
/Eql5HiiKYUfHvSnXwNbg8AzTgNaE+Pmc0lJB3nT8KuTu+N1CIKGwmW8XHAK9p1DIe0YBh91L073
ozZ012mABV1myrxcZesyqTK32K5r/B0j07YTh/06a17iTVHwuC/T7/UAOLIxDt8IZkUA8TkU2ygx
Bzt+8kkLtY4H0h8wDn73MW6orGtThWo10YKj/SG13K0oRaT24XOcmOmzRxETEM1mVJUnmtyz6j10
Xc1W0/3y4PSkSGWwqSsEidzmmmP534hK1e8Urn2slab/lOeU3Qxw1pxsTa8u3oyzVUR/To4Vf45s
1+exN811MqX+RZ/a/gRHunto1Cg8uADY7bvJ9t9V+b4GYfTFqt2YlJk1qsd402S7dkyDd3abIVS6
6Es5bHLCeDjIoCbG5mJZ3fv5PzI7ZBHPsqrKLu6OerpN8CFrxvzUp80fPkVGV7UyTrUzf60lhSXD
m2KSb3/h/chyRRywrhMektqaEqV66Bzzz+VpX9TFd64Tn3uVGjUaO/6+LLNLUxp1AQ4OXc32pjKf
zHmQWewEJnlteJmAnzGhh5+SaSvC1bBz0ocqoMpS5Dcm4IHbJ2on/1QizXwS7Y1Jp5ZQuVtwbK0a
3yCDMkzcYptkarcEn5VHcygehtwCYXFe6d3o5PtFocPpwUkqf6ip6Dpzw48eR+XULGi51FODoduC
zgHf0laEIE8xBelpeBzCx2UlitAYvwCSQekW8F0c8+P2rzy+2lZZ/RnYFUGnyB4+wIXSnzwvNM+j
4eQvHjevfVMmwTfdrs/ik0Tl+7go+b31/SHx4r/KduxIlHvdh1h3/syIpVxFZBJdfXZg0pbVGJX9
BxjkiVTDfXIohzp6D64ydbjKew3O5INKfnYvS4tT5Xajw+AXtpr3PnzigG6+j+f50Gebq9oYJ9jo
D6lehV/6aLIvZt3zqy86uMJ91byQM66PJpwXYNptOKm25VVx4/LaqRX519h58YCUuLh5l12Kpjqa
pmqcvRSMS0X1irMKluAu74DyB8YkelJiGkLdh9oKP4+GXR3SOalJ/WwDgqVjz/wHYUNljQcJ1PwS
JcM0vyGty1Xm1y9jEQeLTp2tfml651665DSLYI6nBFd3Yz/b7sbhDk4ALD6MMyVfNAX5o8yyXCeH
L2vqy/JH3q2nq51dROk1LlWDq3LxNXXeIszNHz0d9J0ff1chBaS4f4xf/NIJr1WgcH9IrewLxZYv
8hYAzN5Xm6/apzDKKHD1I+8MEEHzWNnw+ajJCCWQz90dpLnyyRs33ZfM9Ldt11ufOqD6Xtpu/F2s
dKN2HyIbFDpZmrxU7x3aec6y7GKKh2y1eD/aDV2Mo7tYkW6tjlYTvMt8AMsioo5nqzGi56z0w8Nm
ys1PHMqo+SyG7K+h/Mgzz/yvE42fysqpvlYhuGew9yaLtzIo+pnwTfTMMfPVu9LChPu0n8/eaQI4
QWhtjan4Emdp9JFmZdgpUnizK5MHUjqBKkrv8n+KluZ/u+zMZxXMyadYdQIK6lDU/CKVzM+/TaZi
gNJZVBfbqdyHYYjpjko0bV+ORveStN3mlPv2QAAgLh4tiHiPLgUi71PX0wHY1rwvdlx9pwqr/Cug
7H1B5xkUclutHl50f5xhVXLOyBZkrddusPvrhjcoEsHTWVYmtVslTTdFVAIX/cNmWS86iDOB1ptV
taoCPRMAECDLxUh28QrwEereTai9hWpABn5NwbM1vGycMHuSxSoOKE14DibQJerU0U53CjEe9E7b
Dy4EXM68pW2WqUI2KgzOVRx1IKVrTajveJo8AVFrfvbzqH4MfTp2RuKQnxO9LB8svbP3onWB9DoU
0eSeRBs2lbP1uU9cRVvbzjutdbR3tQsBUhjk8UNs86UpwMuOay146oJjYwLKQ2lQYB/chm7SLM66
R7+onlwArnwAz6H98FxKQcrwfauqIcEOhhjc3Ah0y+fFKjOL9wQH7WuY1TRvTxtgMTe1Hp3FWHx5
CRp30PTAV/62i04S69B3mrW3RlDduBUF2anj678jA9g8kWul/mgOMU194hxgfagOHkAGv9lAX78b
/e5A+h7cvtEkA5b0jnYW4w2vehddAUWvAL7w0StooAYv48/GLoPz2m8hJ+VZblj87UW+Hp7f5Gnf
Vlc3ch6M2FCvMkx1QBrnJ0vfiDReepx0u9iZjQ740Ww4rdMbx1UI1a12oNou3crmSg56S6koLgx+
IL1LBoHXKmsXDVG6k9SCDPdo8D9fi6lkK5ZkhqyV1DjTfe+c89An7euYQt+pP5lt7VancbCbrdpT
rKKSy33yYpV2L5nC5Kk/xdvBzzQqi6vkavGiRxv4K6Ce/1mjvugf+HllDmyeZpkNrVdxfVwB9FZP
kdGwPx3zgR+uKCoFRubBzdVzzmn3pQ3tT1K9VcU1jwfTWFaie1uJbraUsi9QUxdL6f58s6zC1DpQ
YeEepCc3AFpurMPhRfpv9aQvj64euHtRWmmafgAUS3TLMGNH6xpwqdKqa3kd0NtW+JsoxSe24bvO
XCO7wlrwjZvrb22sbyjsr18HjnYEyesnEWcbz1KIR6vKNvKaeiap3DxpuQ7UkOhBG+6PDTj+HJ0W
Is6bgIwQcd6sbwI0opJ1NodyFo7OG71MaffwtqOfWpwjGiDGCEWV4FXWJYe9XWTyOhOqFuAysIjb
uU00RaZuCJF4q4xzaS7pb7uxGtBWyLjHPAa1sdgKipAx4w4JlNC6FNmKQLRRKaZK4sCGJYoWCjGm
ms2jZtAb99LWrad68E43vmeCPSgrpfi+dmlLfsfP/1ywCc1Xa2lB/5v/nYQ9lv4/2ZG0Qqs6wGAo
nXMM7camtEG3KVZg1sahA/2xBXx5kl5WeV+aEKX1WgvlqhIP29V43UCdd5l9iZ+kVFD82DhzW2dr
KEQ5Uzv1niGzKXZks2jynpdZM1CMOc9Sd1QeKiv+i063gZ6dWZZkzY5a4eCSeX7Yx9vCC/xnvzWU
D0k2QSFVOtqlKGP1QzUrAqV8rOaVWDgGFFFJ5gGENTvIQEpjW7TksrshcXZV0g1LEMSqtU+xD81B
XkAdQ9OR1h2UUi/3jgJNwJZaHbAS3epMkoIQbw7le+eVFGIJNs0y5W8TLcg2Am9zj2IjwjukG4G3
sWhm2uUtjWrNzi/oxwIXsuHGkuszRuKP1eRMVr+H/TblkO86y30lqY0Dr5bmRW4hP4PzdKOx2TUU
ZO7lpnN3DxLZnGJ68HL7o6wwLR5eOVXtQIu3Nzig4j2N73Qqlh7F+mebgnSrbuOxc5d7ZS03RDGM
ZzBRugLgd6FAulLoybPj57XAfhbls2iJoc/LYNPHz0oKoKQXRg3t8XHzODb1n0t+T82mh1bVzBdJ
7xk8S/agEvIuDjnJljSK+zLN9UjpSJ0afF8iWcWW0bozLWQAOhKmMqTN+MekbJyTFODH8/+94tNj
K0sp3JeZDEt5fuKXRP+hM7iRVSUwYRtD5TwIxTDIYRwE5qyALIM8OS5B/7flkiOwaYc9+coAGGPD
/9pobKIPMphwkYIuomqnhDKiRWbRqANTR/wsFoFuhM/0Hp9ppPCe3XyAcWluKOcILMCbPPaVq67T
kiVfqrelnbTevgMMagdRQPAigz764UvsExLObc083imyJEiPgU7e607Rg35CCIMsxttOG7qXtu5g
AA76Ft6y6uZCwn26SHgrlTiAxLEcFBEJmHPef09mik4ZiKxUy0yWvtJ+zyG+Od3JZZkaSvkEuQON
cD2V2z/zr8Y82o0xER3KhvzdfAz5bnvw2g/J+HtqJv1B1cB8ovk6eafa2f9s4Xje3sohai1852kz
GdSnpAWpxa6G3c7TlG2RNfR6RUNCir0CY9SYcRNkMCtTv1aNuVfoblhEIgcstsOPzvJKhXB+Wa5u
VmF+9VqdBpe/u6kz7gK48TEFnyboXm/XWe1ywy8OPdmMnWhFUavOO4fCyfMK2Zr3FlnqNLosyK7z
0iy98LLciQSy1Z/xXXltXRSQI9JmJjLReq4B7G+xc/vsTBUjtE5eoD1VVqM+VWmjj9upBF0MDNyd
4ujIZoUG9iqsePNa7dTglA6QcJQdweO96GULQ1H0XeXAmi2GMgx5Eo4z3M3XYMorHiNsJoplx2Vd
7FQOMAe9HNwzTI3+B8vxPjpFn/yeG6Z70IYhp4IqTH4f82yvkmwhDhlGUGuP5GghCjimSpGcytyv
d3kzbK4QzFtfJgDQZ0xNkHE3wBXrn1sjez/YFKZqYQS3QFJOZycrw63IZPACpXlnAE3bACmwyFXL
++72JAnFQIUmzzEdkwYUAkfCZ2vmAY1anJdA//8hkxmBf2JJUtAqazH0HPPV8K7S9c553VUjWHiG
HvMk4bpsDdCN6R99N0Q0SxO2FqWE8GT5Q7dE+1aLRP1jKCltF/NVLI7oZL9V98/9eiUjl6BnkLU4
r4FRiY7KMlbs0N/L1GtgB6u94DxQiloe1zDqz/xWLXRNt27mEPP2Iuqm0mlxk6lnhMPBIf8BV6tD
dJ/W1OpxnAfwD6rHsCgQytqIiStQh5kfxUbUq6Esl8HafB67QD8OxEwJajNoPlS6MgNa/B+y/9Uu
gDkLpAzrJNv5jfPnZJvOkYqW9KmtOThsZSqDQSFhrqbjqbDc9GmVy0xkU+Vx/k79BxHd+4tJE1rA
95O+JCHHNVZfmfVySY5T2yQylKvJOwepMLDrnHHal3rCqwKlgUCYMKNwxc23MpWBrAIYK4AH57N2
lf/UWLZx5wIyUa+7/lKm+XqwVUJq4VZj8RWPXFfTi9l95xCqbHZA3kxXqAG3Q5R2F01KwNq5ZCwp
1Kk4y1RsNJ7ye7OkAqfqIVegBTdRrosaBt4tDbT5YW7Kvqw0ccIVJ0M+s8aty5/JVjfZRUzuZFAl
zamFFHSimYpO8egkh4r3n9dcL7dxqvwAdkG/tWcUDHOjP/gpiOtl42TPVHnMUApzvVg5QbA3K25l
s01bmw91PTiAgM5ms0h2ktmsVIMBJJ1qa3UxIaC+cwlMx1YTzki08bWESfR1mvjDBBQ27I9gxQb0
kNYRaAoK8OLKZgS+P8g3KmU7mc3r9jCMJ0tP/gPKNBq94qRszsOrZR1saCoKqsPiI3rbyEB2nhHz
5PNtQjg1N15jATPzzw8uWsAXLYBB+RfJYIwz5ohBYQX1/GiW9fovXne81ySbCNJc6oGPIFY316q2
gaPt43aZRcVGK7ayXqain6zIKHiO/rDfmO2fjRklR9GKfDGRddVDRrFbpvPu9Cs018GJzuM4hJfW
tf2973jlfpijGd3g0kS4kRhHpWoXPSORJ5q26gA1nCMgsgStcTw7CUfxWZ6HdJOAnHko1d68roPp
mVSrd/EXimH80538l0tK3M2ruIqJi39AAdviv8phfgQ/QqNLtp9iYLFDo+M7YJvVqao6ymm1oIpe
6HuHgpW/4P5GqJJ6eEgMQMbFBvKo6EWfB43c4pM/lLx+4itya+MoVz/OTsv93ClN8kVknHbrbRs4
rnq554tseRrI1KU3cj9Gm2h393CYcl7m1Lwr96NSDI86FwAPoLS2LlnhC7hQA4eKaSDng9bkvJjt
ZU1VgbPN2zg6RLNaZDdqMR8Uvzgl0fBNtFlN9UoBmqhgM2UzaJPMqOscaoqLZoSmaRyrHViLXES1
85hTE60+WzGTQRCd6CXLdo6hwVu+UakEpSMEyg51419lNmmafyW/NYOXzpqbae5k8NAtXuKw8Q2o
IhXatSObZgdjbpyY4WaWmcimNPQuA63nd/Jgdli9ikFPaSJLwI3/u0JMVt+R3Ah5ga44rBfrzSJ6
oAn5m9T81MqchrP6r1IfRKNLDwfXLFPy6atYTFIz9Gb3S5lsEMxVRsR0b/YUhzEB3WNUIziugEPj
2Dd9bJSxB7RQ+a90ScOQ4h27uJ+OSlCEXz0QHLaFSnSZwENG8UCwr7M4+rrxfeMStLVFLCDafOry
L24yMxHw8jCPAccjbx7oQ/hLqRP9IKvFxiavaO5EsA6WOMqaRP+r96oW2bL5arOJPWe5zCqLwGM4
bWjmF5FZQUV7WC7rDlCWbZe5KJNN2z2MlnXcFDYEZL7bqld9DhHLTAbYfr7BwDMdRd5b+Q+7G5d/
TN+cFntxNf++73qZGxu5YuOa30hVUUY7f5ybvX/qsngPre/TovibZlN8tdkMH7NK858CcnQ7J9WK
38HNIYFuqeajMWTWR5qsH0SeeRv61Z3B2UPYQy3Qtx5aE7qGKay2eWGfkVWK373IeVc6AOMC51DD
m6pC+TPLrbq1d17R91ez/i2x9Xi/ySLlIoPj16DVpUOfbu/XolotV3UMyMerz2qz7LGuxdzWw+F1
49V93dJfr3tjXsa+swvoYNj5UILD1hI59Hvq2d63ahPUcmQyFKNlX3qnbLNFKGvRVLNGZoEKp9W9
z7qF0bTAdKzrX28pNjCzUE2kEC5Z/darrtvcXFU+yp3Nop4stzuTeNumfqtdEkvTLgavWvpOpo2i
WZBgAmucLgZilc1Wol+XMiuVjXaRmQyLn1h76rA32lp/EDcR1QBu8Cr85iJCuzYrquzgNVQownTn
Ik2pzJSZVGLKLDdL9bIuF+tCCjdXH0/2WHT3tut+stW6XN3tST+VXeVTd0196GrmaxZZfNvodiPl
NPm2J1pKKq6vw6sXbSA8NTo1vFrzIEI1HMp8C+otKPsi0IgmHzOj+3bjufpQp6O/Gi773+xc0KV4
pTRFp8Rl+Nr4pLZqu3zHzzl/oqcYYuKKx+R2XWf8SIkbhpvjKruxkR1g61l2EBNXSjRkKsPkUSzL
XcWDAYULJHX7V9qO5clp6uSJrB6NQnMToCw7dZqaPUnH5EmveNoP6VkW6iwZbYfjrdgpiZ/Si6hv
QEAuRo7JqBXKqkDb1Jxtkyv50xASqu7NwdytH1xmy6eXzzKHL5xEf1w/7M2H9zJKKaOwMXc3wrEu
y3afpaexH7VHDZKfOhv6EiJjisX3ZD/Ha1q1ebmVqQwURI/XfBXKWjTbItKH62p05yPLxRFM7HEx
FKGu+0W5vXG/kd5tsvj7aktIRum+akA3nvS5pyeeqNGQwZiLBk1ggBZFIWScFQBGN0IxbGbZnWKV
icm6f5Coh2aiq6CwnYxiCQarml4HepH9mceZNaH+iaYlpd16JfTgIhvTjtKN1RygymHfWJAba3JO
++lpjX4+n7v5SMPNfM6TY1zb/g2ic13SDGeeCd5bxkOfQXEhhLgjVT58Fyy8Zer3DUfDrgDmNKuS
xYYYZrzQ54qJ+C0uBvDe9Xa2rpPo1fp+xzAti/Fo0XIpNk6clnT8zVsCND3QhNd8cq2WxrBMpSQ2
rAAS9jt7gl60cIPnqW2nnZbQYRrooKluFxri0TfNI5GWhkCtQXOFb+mg+sE495i2AVZK1ZCq7LvP
yyaiaTKzvWT6MKNEsrFcQxRF+rsB2g6AYfMu4czSNyblObIGAA7moXN1KKZHKrdrSBaarQhvpmrd
qkg9OmdUhej87JPn+at3zJsYwICdCZ3ALNSHZ4576lXMRPnqP7utFzXgV3to/PgqTou/WN9t3zVg
RMNucKRQkGx6OhXaBQpcnih/H0gmaJfK9F8VZer8sP53F9FSAWXw1BGfZS7bie5WOsTG1bI79aTP
N/I8gWh6C0l0eJW1zNZhldnyBBDN4rOqzHmj0S0caoDS7Sr/2TYi+x9Mbi73s22cBJTVvo3/K8ob
459Pf7bFvaciTzORVn3ibd2+Tfgy/fjD/PoPdXPJvqJTNnMKe5slIK7Q+dxeTAg1EpALgZOw3gb6
UBCua7EcO8ImW5mKu6hDDXj/ZTtZi1pm6yXWfW72vbui2NzJ7i6ltoV9NCsQHubPuX6EX15STJYP
KC43V18vt/z77y5Vk6kHY0CpDT/c6hujfICk2Lpac7xhUiC6t8we8AhW66CHKu1Rshbj5s1D6UI0
f/dbrJWJMPxx0S8SsbL1btnd17K82vKSQA0IbGGH5avsq5x+ZCpDPh9OynnQ5Dsia8i0fxgt6yoP
DlrSV4vjuO6RN2EdHGWnSs1Na7duKrNlJ9nkZv+OAhgLFqydXtrUEkZkp2QoLTjl1+UvZWoZALwp
an3w/ieX/3XrO7u75S8/0f9g90sTBQ6/XRgqyt6K/COBbpqclQ5wrNTkaQE4dQ5MW7alAhgEbTei
N16mYhODTfUw9e7HKQb0atuNCSnt2VkGy4RMuK6BfVply67kojuYqjRnL3ttfFuDwEiuUGf/JSSV
7bMQsof59ChDPZ/vlkpgjmEVdTjaXyJrZ0UZcebZm+Z/ODab10gPacglprk2+lpzbLeaOo8sEhgR
s1IsFAnw1mCYPFooxEwUMhNkZfH6+5ZLG/Gbom/hotf79Dv4KAR050GNlfpY19ZXYP/hwYGsnuj+
PC2yvguP0mSwSPVNkCw+ovfKq1dCctSWevAb8dbNedh04wwtDHpUYNqnGFSLE4BJ6WNLwOrR35TE
JJN0S7Ed32WRiZauulcTkS3q3nbjg9db2lZs3HED7eq6mfisS3GcpuI/dZw4R5HHCkGoVqfIu49s
KhR1N2mfTdJlbTEVVwXQ9WeHSrJnkft13z1uQOu+k4tSMR0I2ULop1aHyu5MdYZq1fY1DSf7xXDe
1DbNi+IHIAL/PWe0potEseaRZOkYoNxS8wUwL/ml1fbObHU10+wFLsLmFHRFeYWqubxu2h+zwfJB
i4IM6aNVpt5RtGK3mtzIGo7BDnTB+qAa9LPWm6Omdd6yVBrffBGFldcpSOLZeJTlqtBL49wnmv+4
ihQ7mh4dKB1Ji27jXHUuEgCTmQwSqHLnaJXMVsWdnW84EwCfs6HY3Lms26y7ckAJSAAGBU0G0k6u
O5viKHzMPdBZT4WlAmDUQwyveQBSUHb30pZaQsQh64+b1jUucUmBjpbTfrWVqQxwdJiLRpZiSDXS
q2z1yyuIZapqCHYiyzZkxbaret2L3uofGtmH+oP8UoTnikfAVQZvLkuwnOR1KTJN16pj3o//VUfd
rIBRw0QUq93PZG9u/267XJGwNw/Y+bpQ17V7tw6do8C6+2nRPBaZ/11Wgv5OV8qLBZ4fCJVAyae8
PfImrgQLUHxME8I7ut0Xb7H3VapHlY05XMShLKPwXEYN2CSxNf2WTPDa2UlxgsIufu/RT/sSehrx
cDqUfgevVt/Vfs3Hgk/nk1MBDdBn6u9x7IzHzgClSsx4M9jm+VB9Meqmpc5qr5oddNtv/TqSaM7D
kcClCPtA/5FLvkkrUy/s75VUKXdidKP5x5T3nLNXW/7ZhGjlUQb9baapddhsKZiGw9Wn7GJWqL3W
JOBSvU3ttIFwoHCUXQOWSbP1K141b/QyDeiHuEDqvgs0M2i2Iiv9idOpmCslDz8RTnSob7VWLQAe
YJ/FRmmT6Wz2VUmdO8yET27pUokSanxXZ7yrrLPCI1U+1gJwJbIF8Co2E++RtgERyXAHekWXSATf
Lu2vNwhZ/59NHRLIyr5Rgz86N6V8y+j7T1mT5NfScwPICeepDJXFr/pmHXdtfiVn1uzgPKYq/c1Q
FLIsPCCaEvoVln4RK+ld+gTnrhEKjiLa38o/NmZpuudiBsVrykGnv2vyYAstonAxzGbNaGo27dg0
dj2KtwwOnacl1fmnSfD2xFD2icCaPKrQlW4XKpJJyEzmYWE4mZKa4J/wmhQ23WOgjWe0A6EXrpJF
LeuF+0TMX11llzeGFLEHUuMHbcq/2Fs2OH+JCTaPWg0XGQyzc2kvqam1pjAzTvlTzTqrVl4NVlOR
QZCA5WqzrGeSSbUH2WvZjvq8V2/X1HTjsBj9cs+7S6zL5QMBYDiAM9gqMKX050xemefXY5nJ0MvL
9LqO39T1/ApdyZvwqpZZMu8jM1CJeLkekz+A2NKX/cVNlOtWd16yXE2iCWqFTd7CNOo2BNfmkgNF
K6arFBvIzA5DolqWobonS2mf7kzi0epeyxf0VOs3u2WjZq5nmNrR2NYRyGiRHpj8qNWuBUNjVt3a
ylX6351hTlXLxxAT2WL9GOOYWsDizM4iHCMgREMjpLhbNhfh3YfTzVQ7VCXIB5WZBfqhCCNA4Q24
NF7S2mounhuF/Z8ipU2I2nLdpEvSsJJhD4V4o/kvoqMuq72oRueex00ddCllVKDeXLyi1J9CSiCe
mgKonILG6IXAZUN1JCBcDICWgT2raQtZSyj0LotNG+gBtKrctnrfhIM6jC7gI29NQsjFVre1+gpH
Q31V59m6vFeLTagmA4xOeggsiEJm7/4+E0Xdl9i3IbiebzPrHebmzpTK/Ugz/WK76l29+ARufXoC
K91/BEnbf5TZ3TJMeOZGTTsdktCDXmG1kZnXk2Pcrz4uBa7GOIL6waaLR8uZB7/Vu+cody3Gh6bp
lQuZPgWQhmZzql3jJCuRd2/KVSazny2J0wLstqp/ZnMnk/3XT7D6/rts+VhqC6eDrlBgShkKTJMS
zZVAroR5KTcCEUR5FokMEiuOsiudstMiXgPAbOJACvPc5RX1Amp1kbcEOwlphYRme7uRN4z1XWR9
ubh712jIBG6TjEPlzYvMzZvL+mJTOYF+dZSjSGTQ4gS8MvDc7JAXsbtgeBCl1TkrY7p1fxF4FweJ
0HN34bZFM8NJ/uGJmX/yBsDb5N9rlD3J8jKoFtn69xHtm63I17/pm3wVQRxanbQWgijA9JWrlkDX
u1umpeKXZ5n2TfIYAGfzMNjVQE/RbDnYpbnZgbFPqUbp/ZB6xTwFKsPa6WPeLzsFFgC0w1yAJZ5w
FIflmcjkzHA/eQ+87Ucf4CvegI2ctA/DXGMtslZvDnFeJS+yimszfEo23rOsoN4unoKO3nl3tJ/o
nrafZGZs9PECPTO7uvYTbMevcifpaJZQkxwGZWVnv3d1hdTOTEGctlS39puxeVTnJXfcD4ZmJ+80
2JA+q6ayTSqr/ahqg/ebHyhwKmCUNAkcN5vhk7gkve0/qvGk80KFkvoe8Fb7odqL1vCmB6el3z8H
2bHbqrVjP4KkYD9aEW+kYUQ7AwsRm5bV3FqIpqUKDGQZrzusrqJY/WSmmZv8IY3ND7Ky5k1Xsztb
NbYh9dGch7stjVC9xAYkXaUcGe1s8zSFIMGYJZ1ZAeCo2SySoVchvdcpDjiKLVCm9AvJFKhh0lNN
DfLKcNT1qHlxQhu4CDco38NiG3htsGs28GabSvlH7E8q1BLvU9jDzJMTOM0xTUA4pLNgfJYhAUkJ
JrSYmHer1eppM7bjtc/VC7jr5mcrr86+4uUfwJrhx9BCxR5an50kMF/aSf0sNhvKAK+bMYAwvVPN
z4PjFqfG0CidmneA/5TC3mbjPSim8jL4U3zO5oSIDOBVxeCJqY8Kz9EHEfWSn7kzoYb/1UMUgTk9
Frbdwvn2JtfCDkxniwCkqXQVfYx5Zj45Fj+xCgCKLjHq/QIAIN39jdY8WJ7WPwoIQD0jASRl5jyM
9C6ByzhjAogwdQA5Nxw641dkAD2b7Kdc1eGZypUT5YAQloc5Nd30P8RXGYp55iVVqUHhAgWrlW78
XTNQCFV+H20ThFdyQI4zaRwoXe1K11Tr72UazWuZibq2AwcKRzHKeZWME3WzvRGK0epjlh3EePfr
zPA/1nqWn9Z9767VVpF7LlN9NzZxPh6NqB8PY+xyCEkGuqC5L5IPWhKh/UY965B9pdQSkcvnPZHp
1Ob65X69qER643AzFZW4mupYHcBACLY3+9341wDCv15QTw4mVAEUjXvTzVDPj+fB1rqU4nI0r+uf
2fyQ/buJAUvPsv+/27meSU3Kck3gB/auBkfOzz6CbJirIM/qifebXtvJMQlT/cEi3nVwQtOE+jLN
KcxznovQfIUUDuY2nS7JVJqZwMJquuAhSYwUKzr2pE1PZpBL0wMk0zjWaWWLTuYMOB86zfuS9pAn
WallF555IlE3NivfLPTc+Gsw+mlPF3dA1PIHOqfMRKZRzQOEz5u6K9vfosLgvbFrxquTxyO9fYa5
a70HvyZyRXNS025lqjbhE6TB5gOQzH54gZWmobc7y/fVzFo1hnULKK27ldU6GDM51i+XouA7CERm
0lFhGM49UeBQAHI4wNRa63TR9/bVytLhSesa/0LHMzRvvf+iFKn/kpSDdjL6/2Psypbd1pHkFzGC
JLi+iqL25WzX2wvC9u3LBVzBnV8/iaJ9eFrtnpkXBFAoQPKRJQJVWZk6LgHvNuppUKyB6PXlwVyY
XhwaGciRqKZyqbQs28EJ8hEVu8uYyjGhdAYEoarqJc8xanaxjzM6iKm7I7eBCUdO+moCmAg+W9Vd
xnjZq/3tg1koKeZENeSQ4WDv5qZ9XE3kQZNkMyutgmBlaQB59ntbmmjrNr7ILPrkpN8R70JlmBf5
dzYbfKtx3Lz9bnLBYzvogRiyNnSztmOoq/fdm16hymus/AuNyC/pk/QAEi1/C1o6f9+O/XyqrQwv
cMi1FsmCZq51PPlwdsoM2wsNpfOQKUkNmhiMlge2xaHYEsfGOa1q40w9B6Ul+JW1knC10USSlfiU
BLVkyN1x31bWybJGB/pTDXsCt2zkO0/RDG2EjVdmn3jsRWeyQVHBAdAMFawIYG1dRzfCnkhVXAcB
CpM7BsqmBsihOcgXgRfQtfElQo0jvokTqBeu0tsj2QyN7nmePkPLbc0WPeRXPuSIyOfDWIxQuw4e
VoKzU2yzkkVQuQOtBSDIxUUzRblDmbIAcuO3jSYkuCBaAPLhQ42dyPLCjAhImzE7DAPn9YZxkEBP
1DVU16oY2NdHkBoqzFbTzLiiU3dthIJoIYIKnJbyoSGbQBbQ+QAIef1gbQYvzvCbEKUBzowsKLMI
H/d7w0BdhTz5+5h6zC/nE7gBcEhszN/TFRR3korZh9hgzUnT0Qhg2kFMoXXNacI/70S9xUjz5EnG
2EtQ9bp0H5aTU0I7rf60Hb7l2H59uSje6SWC9FyK4UQfHvXoY6Fe/J4XXCf+q41cSq+Pf+UFH5as
wz86ri//x+mo8fygtmoP4F7fOGguECoRdDwD+pgsqy7dkLo1Ie/WD/SDF32YNCMJQvfHMZJ/+F9B
UznB9dR/A0RzahasYycGuATnpuPiTROLz8PCQuwanrrnwckbqH1AdyFi0QEY5ZF9fh9qIkraF82w
vplcoljH1lMEHT0gwlzmI76AptdRLbGMoyLmi3FKTFDTjgIhHN7gMbi6F+C3kMtYkymcaNHib/ap
tfOG+nshedBOHeSuUeHeb5giwF+6dQvxBAecRBn4DI800pCsukyeMHqob6NLxrSvROD6A9+OXKt3
oGnMOuQwB64FVNRJ5ZzUK/Dx7ewRWnjrxFoKus6uBGeQZ6kOvetW4B+GfOo4dnUY6974lBs+Rxwf
JYEFN8E25kyfiTl4aLiNQjpFJ2yA1MdApcpFltVvG36ZUdvaoR6EyIZZbP30WlntgOgdTqOiR+tV
Qz2yPQxXF83E3qiIwTpT8aitO6y2qMkuvZw/QQi5u4BtBnKSSnGkGcbkR5K3b1NvjW8O2P12XZ+6
ARjbS/DdaF8HPGvPIGYEICAtgX5MlUIIjdeGfKZ3Rwsyu6BWScegrsv4ea/j8fJMXVef42dUHBxR
+Y4EsZr1lSmRzd948uetLPc4xDP/pXU8SL8hjtaUzATYKZXuDmz2IqxjRK3xqAHV5nLfTnm0jZsc
5cR0vaabOQ5JEFT/dT9XV/Vlzj+jAF+e1hMAPfzXY4DV6HtmZvXhwb7wOqx+D6cHonV4WEK2LtkX
LQMdncsKM2BlPZ3AO1LhFBnNE2gkihrRaGWlsaOMyzwZ1yZPwE6zeC7z5OrSeneyxoOQ9pZstNGE
yhRIkKrtaEwbfXgPNKPb0gomHfLFCN63zQy0gcpeOgoc3crmV2+1cSvvtp6h6UgN4z4P6i/4gMlT
swJa88FK42WKvAwrxQKe49CJ44UWMs/45nh+ujdrT16APQhMDYXBSHwDg1NHxwKwAxpJ19XA2FBr
xYa6rVbsNCMazx5kbAQAAxfcejyw9+NoRE3KDKXuNupbGvIi6dkmlZZ/TgRg9eq0tByckKoCRrWc
3EAAe5M7gLgiY1I/UZN5frIbC9CDr7aiBDq3GAEj1s07mc3qcx/73WVsQCDizJEXJtD3ACx2aK6I
gjZXmqAe2ZDJGIEh9/CtgseDm9mO4whhh34/aNkNCorOPlJlHAnVcig62anJX3Dwk9jiz/aCOGiZ
8gWjPb5A+J9OI2poI7UH2aFb1wd501nbRuPRBRz0xowCWx+5B3t6IRuAYFpzpS4vHWiei+LUdFA8
snLEmamhoSxAlYJD2I8lU1C4wPKpvETttMCEtwuiTxkoxfBhDMlo87SMF19aRrsMxYTnKPga522v
8Z+Z5XzJO2F8AoN7da51Kwniiumfen309rNbp6Hwum8WeKwvRQfGv9H4iw0oGqdBBXI35Ov5XzRq
QKT1ItJq3rntgDCzcidbNGoaqGLS5hDp5ZsD1Auk5yeITgoj33AIBB5pSGqKYOfKN0Vi/LIRSQS0
qX7ZVs6IqbRfSuH2YDYwAH7JI3nuFJdor/jhHKISXcc0TTN/svllV1fLFkIbjAAFcn3gE1HpumbZ
8r+PaaaC1rNrRkfLHKBC0GgCbMV6FPZ12myXce26CQSumQPJYDXvaahqG8TdtD1EXVN+j1EEglKC
WLBTSl1bFXPSmJplKBUD04excqfhh+WGZjoHlKBuVz8I2aIqR/IXrll6aHTIJS25+n9HB/zJZlE6
v0g1PWzypt4QAuDR0Snn7SxBA+LbFtQnkXkvcNqEHkpAXV9x9KF8BgolNE48Vpw8zWNz+MF18gZr
64MtJmhTA9otQh+2dVVYnxyEocIJ17edBDHWU4Sw3zMkLqJN5gMUzWSTPlOTD7O2qblj7VebVsfV
lkFmKiym2N0CX+pD2MPmdzvRapS4x2HrCO1OJmrAEdWGoAgA39oQedB3UM6TZTyVHij7yNn2i/5g
Ob67Gfta34C8pr9UKtrXZNrFyJ3u2ajc8tOM6KsKCbbzAL7dWH92aOQW2ckv+F955IQWs6dLW6oD
04duFHEJ/HPHN9Lz+AmKhPPFYDVsOOXNF1815E5DOWhfR7cD4fa7/cOOy15pBwoeu3EBiaa9H/ZZ
/F3wT4TpkCDkt76txZ8M9LqzpuGjyVDat/qs7+XDC5s3cJMhJ07/uPWtZY7I9wI8m4g3Dlc5udO2
00cTBSMCdDdkXGeg8mMGNsUxBhx8h9ZkOzBNtk+IRrTHxjHiDTjSDR8YOBidYTgVOWsviV+2T7h8
t09NjicSMOXllmzUsDyZb1XsLosqAwfNzTiADD4C+nu/+rWTDhHjaIg3CQhTn9aJ9XXe7W5e/Nvr
qAmtAKZJghgDBdcDovoF/1cBRePXVDOmgxOLcT+zuP9raq03cPDkP/PO/aNDCt5m2wOrpV4E2dg7
f0cJ0vVgrYzeHGtK9vEcgfi4Hoy7yyH71oxM38QZuCPsRMWyPUSnOhm3uyRvftBotdOQmphXqLmg
LoLr5bZyOIiSFK8Xn9xhK+NcCzRdIki/8nz5kLc/eZaNwnj4rXbqkW02p7tpltPRKosywBkj3VEg
mYLLqM4BRMeG6NIM1lkylXFSn8zU+USmNTiNauQiMDyGVJiKVdNsVHL93gzBEq4eXTAeqDjcv1N2
0rCe5VdVyo307G9mT6LhXIfUe1i62tR6mYEobDWNicv3sYbUrNJQzs3ZVjq724X0Z8y5fRuG7nG4
kP5waP6SMz36rHRuz0bCXigbIZWobyVwgHrMUCQpex0yNhwTC+VASwKjzTIkaDUcaibwgzhggFki
gEURizAbvRIwAHzHBBihtkWfTdBVAMbHVA1n4FLBER60x2q4gn9oSDAgu0n3vVOnFyAA9Xtsg7iw
qUGzSsPJnY079YoeEjY2QptuVBl3XzVF1fjAIMmp8YMkTkBGDPRrBQwC6pJZeW4awCFRKv2mF0b0
phWjuMVG/YKf3XgxDbI8ihLKdAhwySDpSyeE0PxwGR1oL5K6YiwySGhlwGIqrUayUyOAQoD6Gc6z
YEk/sXzoNiyxhvPYl5/+94QxJZYnVchWV20c6GXZbD/wrKzCgZMLQVAvz+ctkbQQuwo1AszDe5xO
v0RlXaAgAmHqOY+RYv734QebBnriSCvYlmzUiGEQO98bQIquDs5DmqnTsxxCGzW+KCrBcZkmkInz
774e9E4MIn+/EaCRghLV2rSJDP3YAdvlu93WIGxVMyUOPULC+mFCNkq7qgOcgybcLG73heYOG18O
9d0CHXTouIBKcVPUILJP3PqeVpmxS/pCW3zI0XObOkQ18oRH36S/zEXWBnUn51Cqh5isIv1iJBJ1
O+uYet0ITHLTQ35zpmlHN+H+vsas4p/DxIodXRe90jIgoZAnHYp6kWPDkcEOhIo7W6aFTAJdEyfZ
+YdYn7Y2oqWnKB7GE3vv0ZAmyDYkLcBL65im1yXrDquNeq2ADpGu/+vBvPo/vKI+xNPyVmjFumxd
AUbk32/lwYeGf3qPZDO9zjnq8s6Ej3+oavS+kxsoMTscl9BRDwxDbwOoWyJhDG2D17go8dM7GnJT
xfr8SjZpmSCq0gTqHRv9dZhBvdy4U7WjST0qso3sPXBqa3r2Kozmm9Gm03cPB65NA9KjO7j5dMBw
LlZu6gB0Vj9mq9MOzBhisDH8bgZudqg6QyXbaqNezHrnYFr852qPKje+W5Xn3xA9gLjYQQktgIIn
4U+a3fKndug1sIToBjLCJkNXulWIZ6yxraLW0lASkg8Hp8zBgKHcaSFkR6eLLJJLQS5kU4pzOb5q
Q+r9VaR5dqBQ8xqJTt5j0raHn+DeBP+QikiTndzSSoCrmcZ5qWib7cizcbwDV+zYZhy1goATR3pc
PFHTgpn3xLLmkz+Z+WIiu6UuJBZi9QeOhxxIFEFbAKWZ4lNmNMVT5qTjaSjwF0aFDwoM3VGe8IsK
uDyqzc/Z5P9IpyovA6sHCHSdLSdIknWuF7q8xrEV4s3gdSLp4LXxLZ4gpYlY3GqL1V9/UD8JZaGl
24eJpsDTqLH4J7IPI4t3Vi0AgHg/daynC8jICHAaN5mzzWrg3smnMt1xOZ5MjjHvZp587aY4P081
5LKgqiHTzRibUxiRqBxNjSTv0CoVuV41+DpdQFEJ1HuqfrBBDX9zFfCgcK0IvM1JfIUaXBft1URt
cyS4jbSN9uu0l0HPtsnulQnaiRncGc6WOdV4nuNqb0fSh25ch5OUb9n11kFKFKyKjjnfyrk6FBPu
m1PHRmerI11wcAeAAGlYlLF+MwZQj0JYtti1w9xDhFito8Y6dq7d3z6YUwQ3AfceAmaU2RGfwnTH
dzfegpoTdAG6fZ2Mkv8rGhq8/9H5xr1yDNLexoMD6mKbD3Tg1CWu8KwF8TK3oTTwx2kyEnl43yPI
xyOxY0W+dadvnlXNn0TNPaTS8upol5r+YpsVKChm8MFNcVYGbpOoetZu6gCrAhl4a+mXETVhlzZJ
DIQ9THDv+xk+7772QJgVA4jSOla0GcGJsfO7vL/UngdMrJpYfFxlpJnOacuT5zOEmmBa7bTiTzZo
xYFOrgYXwf/DmV4SPwfbaYzr08NbWV+CeloHrKtnyn8ZTQ/hwdjR3hJ93DAwFp7TsczfGLjcQr8p
9NAEfvZt9qPkMhYGTjlm5YC+cdo4iK+9OndL3ySJax40LRJf0loDoBgCTQ7yRztI7H6wQ414AEjK
L4Act7Lq85y3EK1tYtAIQmhjj4C7POCO/GkZGl5bnJsZqunpnP+EyswmUhIyFmBZKvbtn92kB+NR
xWZopoEfcjc2bnfuRtGfAdrol95qk75ecuQjwLRgmlAfXmdmd3IPKWvq9J9sBPu7rkFCi7U2f7VT
5wmaZtO3wTTqLdltZUe4c7FDMfeXnbNMg4KNeeCy3kut6a6OysJ3rZYcGxOkeKQaT7aUj8/kQSZT
pe1x99E2NElN5PfPFp4jj3tM0F+2HOiETip8WLrRAAY9N2s2Tsz7nZ62YOisu7QIZx/V1ghWNVdf
NWwJFKpun4DipXP4OWYcq51BNvs+q//JGWBK1AjVK5Kk2qFUqt+gbgv8z+s09fy5iK+l/2jOFB9q
0ynmZ8iMlRtf94wdGSu7r68ftsrU/pnan/YjH+otq6NujK+t/bj/KOIYsApo7CwFCg+kePYoUKqQ
jvEejAMR2LFVEcNjPcPi9FDvQEPoEu3rCjJKtKTIBaC7sXf0avB1gZDrgguacY202Lx2xPbYzJ08
Itp1z2RsgWJbTf/q8ihChAw8EYly/7CGnBIF7+K2jPY0RIEalDFywLffobMToWSdam5CowXj2oqX
XX2oRw0Bax9cHvyWDVefP21N2zyso2HUV98gN1zt/FwYEDwdrey8dNO4yxHNqnzcpSvdDXo1tXQb
9az7YHVqxhEgVw7W0Gfnqpz7faGXt9X0H9vTVEM7L1215wgVbKBV1EbLy0FgNZ0NAzIFv/fOE9cO
oqiRwcS19pyhdK/axGnVnQ3PzYodWZFMiHjg99WpQpHioRxHu9rQDDUfxosnWVO1SUr7QZxyDnCY
n4NlvM4/rv+wlduB/svSQABS6akG9k6IFwjeNDcNWJmbiQe+seGx6Da2GcX7dSZRPjQUA7vL2XaP
tEJW7NdamjT0r1WHKkqaW1f7s+acEd8PV9PyUlqTGwfcR7+tE/RK3EaxVYw8f2ICRa0Ijc6Z9SWv
AJqaPRdhCNWM770aenj1ZnED9Lje0DyNqZeMIBOIx+S+Llm3+eCmXmzMekRh1+n1HbBWiq3wqjyg
2cWRpmlM+yzvZF3T2UMWAIKFB9yMKmHfAIKc1JoXYWYoeJoIu8Vbh8vmQrZFvFlHScWhzdMfKbOr
PRe1cbUGK9pNLnePjvSKVxaxn+A2Kn5oclCYfge4W2Ybp56nIMxCgOw7S8EABweoPuNcKAzjXFYF
GO19YPJz/edsT/ZbBkTiy2An26bR7DcyVWaz1WNwudJIzDpCiSy70sidxzFgXi+OUpMOnslSCzWt
8cNOLcfBqThGtRa0OPqf6CEuRJGFetyBubeOi7c+TRxUXzrA46hnug1mzRfb/kID8k/y4adpFc6F
nvmjjLNwNqCuRh6IKEMgsDfHDW2G5ym0bF1/gwx49Zl5BSJCGvTukHi0DwnqNI99VfKbVTIEE/TB
+dTY+t/lNA7/+E+lGKx/ut757oDpeFkLuZbqnmqR82Gt4Y3z1nX9ZS3+U/INECGIWCrUc4Lkczjw
PApX1LPlAPWAy3WO4m8TEqJ1E1p+Pj3TgnZE3Xkq7e9Gn85Az5XfQFQW/4AyDshQ/TF5xoXcxO9L
zMDggQkZfUkbqb2BWpEFxqzLV1B++Oeosv6VD0pFY0ybL8VUWhcPqPlXnUE7O0bg85evspmtt8m7
oX7OGq9+1aIZ0QPwYIW0wMDp4SkVMrR5K4JS5zy0q7m7uKoZVDFVqQ6S1CMbdwojmFTpFU2kng9V
BisanXaz9MkLee/jlI/Vcd2HeuveemxPxwR5Q7zjCsSvSI72+PVJOEJlWYKrF3X7rBct1NPH6kJj
Wzkzs4g2adcAnKyGZPuPNTSFalKcsmyEWD6sVmu6sYdKW2seiHePePhQvRKdqUe2laXPsLoK0n7u
lwc7+f5p6YPNyr6qU+q5BZH3gGC6hbAR0O+bQdS4QVl+BK0GP4HaCBiyl/HqQzYjznDlB97q/2JW
I/q1rvM/IV/Kd9CUTwAd1EH4bulAauaTOEWpC3E+dZ+lRiu1b8BH5peMeRHgmo44gSH0l4erZXvd
KWvxXYdezqYEbhTCiVWK05V0DuttxMwYAr80fp+lawq0qyEBETMP///xTYdc685EEvSJvrmR1iJ4
OholGNcxmQ7M2kciywD8w4+EyQfjBhTNvQcKuwnel5Jvgf/vgWjb8rj8BuB7vNdEnW1Lw4Hoodae
ysTM7SvODGEqe3dfevPedz3/iRqdSRB3tfyrPo2/TAyIt3tm9RtygCwYAhta3+59SwMXt1pJviOk
YaDJ7JfHEjKGy24TFxlotE0PyS9QE+Re0oVUzEQlS1TR5Nt2jZOgvl1N1CM3lwqhaKzjZ3SphtJT
/IT1TgTumaiBAh1PQ8SQU9y+wZ9ENqqumd8nlnISqq1xLCsNpQPl6ngogtqpi7svouIOBoviPgyQ
OWgj8NAzN/WtTammWQWO8qJIf5AfIrSY0HJpnrU2Oq5rqZer+hzh7VfzshG0ibe5PdsX2nF9VU3L
XxOI30EcFO9htU9z0WyYYQMf+j4R91zstRyqhgbTtXMuKj+MRJujrERqYNqHjSZouDZko1my0bDT
qimwos4PyIYSLE0u29BYQifp13hdWKNkW7Z1s/vT1mBX6sIqN8DXLgAityqn/WJ6ehLwOZve2sTv
EOuPkmeGA+DOkb53hVR2Aa33GVwkKGI5cEPeS4O7m4r1xVNs2PkT+FiKJ6dxzgxX9wvZbfzYhlBD
giAXqdn5ipY8YjoKjqH4GS5G0dpNKHUAxggc0aFQ5iZ+I0/xtPduKJiaQKYKTLEaVW4IfKe7aKxA
vTVMhvk76aismikfhg/6KzTTzIjH4F8NPRZUmJdAzszeNkmKCXRRApHIvhqbgNlINvem1G9ko8ZS
s3g7veuIxUwOBZiQb6AGABEpGEI2q23ZTe1RxwgUCqhmki9Ai0ngIuuBSBDY0KiZa19Uu+aUTnTV
ttJq15e4AXhOlYFOuLNuqG5CVCri340U1MlaIqzbap850I+CJT/JRJPkT712jn4wtWg1kVtZsZ3r
OpBVUKGvXAXBZNxHS49s+HD2pQAFME1Ss/rS0K/Mz2bZ/40HUXGcu7yENB/blnoqXkG1dQJ9gHOJ
kOe6IFLbHxrDeCLTaqeeNk44x5PfnEPZM3XACUQzQ5TXACGqbdY1bsT6g6uz/2uvphaoIgXD7VbT
ivOCp5xtFC85U/pFWkhxRSNH2LRPvfxpBN+zycHSMomieOpAcfkkXLfckV8160gok1/Z2YsfaBHs
LdcmFYv7zYSxsmPgFw+cGA8sGPVQ1SHnHEKMikZjXUf0GKD1fREctVufIgHwZGQ2dzMaa7aN9dKG
nKjRHR38pBw9CE+gnMmw7tTMijNDMqRda6QCtw8TGvO+m3o0HcnuGrV1L3PU0nb49k7s+yA0bV9b
OMEag9e8AA3YvuiWkECe23xPNmoi7a9JROIZ/IICRGh7+lPQXyqO+vHC3fhIJvq7kb0eeAIY7vwf
vuAXXHwHFLQBVy98yGC4eSi7qDk4MmGfXUP/ApX18kmarvEGVVREZXr2uZCFtkcxPaRPpqdugOiF
TcTeiG5fFzZvEDRkV0AGov3cQiZlMS7E3+RKTR5zZLxHqL8t89o8dCdZNGfTZvElF1CEjFEP+KXk
vr2NIyGOZZkkX+pZgcYr90U3h+S57cVf5AUkEN+nBiSVacjqcgZVXTdcezHimaRl/OgahQVgSyX2
yzlbHbYBHbrGOMhe6aztWcy75W29EybvoCpdteWhjopb4Q83sEeD+typQWuxniWlrGd9RwdBAWHX
naH7xWY9QbZCS6qXjT3pkIEkV0DtNkXk2Mf/yvBCXC/EBLO6TNBM0IZaX8hlVvuffMnWQ5uOV6A7
B/N6ZVhnt0WIl42gGLcboAAR6HFvPWPuzYYQzQYypd1+KhPvRhPU1K0QB4Sa0sV5XdGqZeDeRBGG
oyR1sRM1tJ5H/g3Xp7kxAx2QSzRmEqJmAAWMlYCEmkUKiK4SOEzq0YCcOJm7EVqJZF3GkIPcud2U
HMlW59Wv2WUNeZNRh6JuiLAc4vQquuc7SXqUMr+DjW7WT2Tri/TomnN8+hClW7qmouEckM3ZkqNb
Joi66t6riUvcVriaPILth332O/8+lr3x3PeGeHXTajHXrt6cBmsEk4byyqbq46J8dO++zM1n3lbL
okgrkw0ECPLM34NHKTAQVv+KwrVu4zSWB7LDoXpJ0/itmfXqK4S17NBBvPkwKzd76jaQz9WfIyQZ
J5xuR9behDvvBqA2v3EwEIeDaxuQIm+HT4Ux/bK7IK9CEa++bWLbOnWq6XOoOyw9L7Y/DtVE/2B7
GL67PGz1/9ieXJCtbfCSezsdrDs1uuZY97bF6UzgWnV4mIjY31VX97fVDKGk+jRK941MHaKhd6c+
PEh4iExUe1nYX1Y++IUzfvWTUgmFFMAG7VnKvxBHfEU26lJjtn3fbqhLjoPhLo6t+lY1Wt/tZ62N
n/HXt2/WbAQJnt7PozJRLwG3eoSgx301eSx5xnMKkpTvrkK3kJMRHiILykbNlFh+gKtMuaMhvUo9
DV5YdixHUqHPogDVrfLQOSi3tZpT0zvnPu3KvTd40XVt3DqPESnvcEWcE+vvKDfKPdlKx8HlkBxl
KT5T+pJSlZTXTBuASnUpYqATkPmkiVEDksNtM9TVwtTpGh7DTYWzalrLGJqiKuvpTAAhgzDliC8D
pvkMz3Uv5KbktY3MrSFy7+KrKgXL671LnFQdRICHl64sD4Xj5HeEUYs79aYxy+5/r8YoG/JlRp/9
/dwAy7yayA0okJ+uzYGbVjtRQx5ji5Qz6IRA5KAm1lVJFI9b6FpM29VGb0Bk07CTbR8F61aZWqs7
Jj/wxv455DZS6OQMYJFzhtjI4WGT5R9gdR0q2cbp2KjKvVlV83mmq936WqDcvfTrAxO9d6is5q2P
gQylJkr8GYdswpT2hB+1FLJ0dZjM4+jEZaYjMGSgFsAqxfMA9bkD1Bpw60x18Uw2x8yU6kz9xTey
9iSE9bNUrihBGa+Ci4Pd+OlzE0/pcx+53VMrDxBd7SLgDmHPXQ5UeCqCvOkRMwNirbcmUKrH5W0t
BqGiEcF+zXH2nCfyk1N7znNlJ+5TPT9ZWdemgDLg/z7wLH8tw4HXzl6yogjIV/LCfZYyYlte9Syk
IU2gcnZEutTLjgxkywBfZ+W27DrjzhzQA7dd00KKAUOttI17XKHxhm7eNkbGtnYBUR2jAbGHVLUT
OY8Y0piOBySLGuMMlR9iNrwAu+sdE2+uIdEkstzc1EnUnIFtGg/GKA9aVjVn8JsA4WOqCwuNqSG/
1hvHalnyp+nVluvPVY5ShAxSIB1HXJ8jY3aNFLq8aI1fvSjJRkx0gZaDYgYFqZgFLg9d8pEQ5sNt
2z2aDSCG0Mj6itLQ+LVKxOdo9t2Tr45c9ixQHYA6uXlk8mq7rBs31DXUeKiNKPCYaEIUJWGGjMhJ
IsulGrA6aTtogAmURv62NZb6FGgc68iSFXFAAwAtgYx/d6NhasVIoidThlshAgcVhO83sxH3l7yU
/YV6a7PaQKtX7BKRoyASkMDCzP4B/gAHk6ixz4NqqKc5nVLyrYAJLFhio2pQWKGNAA/OVXoGOk9l
XBoaL8vbGFPUpakWfxvwO3RVSPWBkZbui0LR/dUDikvIZtgchSNUFeir0kDqWXo3nVJ8T80cdfcr
4sUTybyD6CEAdAp9QRMKNx9CcjvdGvWcBWmVmAec8ONXXO74FVjkG9UyNwb0NZE5AXcXnw7g3UoB
O02cs1+A/7Qa7TacHQYlXGWzcg249OJKz33fRAl37/fGk+mauAjHoFAAY/r0jSZcKJNCbSnZt40H
mjuhKHtiBNdRMqu6ZWL37qsELnozsy7CZT7WwD6LgMFpbaak80CPqUqpyIhrY7IpDKNHwqUqz5UX
fWxaKwFP12p88MnVkrl3PeDbgXNBNdp8ymx3OsV1O4OjBsPVBu0O/EVoXIry3sYoFfmT32oTsmbH
0vteFW53bcuiu+rjhOsUjWWKALsjQX1cjMg+qwZP5uIK+llg6iGGh595IHRkjCYerwUJ5GVAylw5
c+396JTPTdLvPH+CxEOiNa89TgsQnEyHI9mAEocksoXUcD5VYQah06toNQgksQS62X4HEL4vbD0J
ucDpe4Rao8xHeQMCC+C/rs82LXOzg25whBWnlzXcQWEKVM7JkzOz60MEhIa1AgCNo36YPMRyatCh
ILucD+UdtTbDtqljfTtMLj5gf0ztEM/9IZClgzo/zSqOWa7ZL3bhRVteJhkiDNJ5sdPIfJ77NxqQ
QwpgdygAvQhlX+MB74P1T8F109zO8Z1S3VghdD2cEfYWa59WU25LUPNm0OE94i62I/5QamIBXtxl
3FTeW+FH4pSaeQoAAWqeoCDeKNqQX48lUXgALnjyjR5SZDeKeDokPjSb9GjAJabm0BFC1FtM+Gmi
XpuZ323WWEeADvyQ+eBrNXtNPEPSFM/FMjcDMxq+IW5bAYYixmfDsYZn1y4YyB+zW2v47IC6wCEo
dCffeY2eA40QDcYeLO/86Gv8lMtJDxzLf/PdvFcg9h+e5epfihoUCb2pGXuIe2YvPBFn6Akb2wJ8
OFslynKPVTPFTX+HsAMq4QxpAKYCW6qx6iw01A/0qXHMNZ5/mWZAjNzYEVc9ybPnJnLFJjZxZgah
CapWCutS1jr70LTQ8rhw/NFty5XndZJ8jcjg3SYf3Bq6D1FIv6m+N/+jZxzJY/ULSz+O9Ns60S/m
+jP7OK28pXBuVi+20Co19mbkpbe5zMWNetTgpotSEtFHoa5m2SCBYnXsYo9k1Hgth3zAORforJa+
hEJ94UiWUkqUwjGj4/eqyFV6d+ZnarwRwKEjdaHRDL55fbEnyoOvk6hC5uc6wvm0G9MvrV69UVlp
g+M2xO4EtFenku9F1xtnKkmlhuw1Z37goSY0JFuhfGkCtansaDnyjexjwwZ/O2CTXG1CHutO6ya1
129r3W9f7NJAkecAAULow2p/xUBYX5KinDa5GqIK2T8VGuhDGzudkdYAxQ6gGaNqqGcBuQ2isDQP
V1uiF9mlRBUGmDLfHcmYj/9D2JUtOYpr2y8iQgKJ4dV4TM/O0flCVGZVMYlJiPHr70LOLmfXOSfu
C8HeEnS10wZp7zXYYlex4Yw1jrPSg/e8PmMEj0tDgsqMulzjgznfziHCwXdpAsIrgUBiXnoSejc4
aHa0PsNv/7frGnT5Vx7f5k7NsBLAUQ9lSXN1UzNf3a+9XxLb1qKnYDZrxkg4tNjB5MUaSLZ+r1Pf
DpBM2usZpZutb3lgqubo2Mv5/VWLLxYaxuFQwpgZr1/DEBmbEQbiT0PMbQeHaobGQPf1YjacZNFN
IOt7qsv6d97HcsN7+DwFtGvWd6agJhnC7vdrQBfI9age0Ffg7OuKG/NQJ72g+I/b6AHXyQSgAK0H
F6ZJbce6qy/rp2OvhXncCjVGYPQh4mE7ePZaKfYKtKk38EG3ttHoWVt9hr2WLZclKqtQ45JrnbOh
JyGXHF/Z25w2j/GhobDhayImIOVkgfKHM7txLf9iZ5Z5CV/wFPokQRkHh77yFqgH8ge4BuFrotma
mreZxWyciRoQUqyaLqFplmurHdDRA4wfbqhRDbxh7FhLCWbtRrcdAjeju9uodkPVsR7597xvnQo9
Om+nhU3l9BvwZwh+PVn2kL+24N4uGzcvsoUCaKVEh35PJyNp7SaduJbYwL8MUEc9JbDC1icpoJ16
jnBgsjYbGIrPeG3+1+sq6aXzTkLNUvNFhMPUXii6uTFCdIhH0eZGH9EhFuibm2c0wKr/MXm6Vt8J
2NsZdHFn41TitsWQnwiaa9XoFAed0oesqNwFUdzxdQhwXnbSZ10pvs3V+aSwYGwFpSZnau7oj+z2
eU9/CP0hJxLd8NL41B/+/WPX4W3q9Kexayj0OBx9Li/4iOCruB+Ggj4NFeD5oeGMax068KiCR80Y
L3RIAxkAbNSjmgs0yBM3SHrqOgX3cER6xljl8IoMjpRL1M9l/CFE6Rd4Q13HtuyWoRBigz/u+BRQ
8aQnQAAFezCz8o4sP/AWGrn3JotupuhDCIwmE1ht3TsqfZ4BiZQGxsJlfbRL6iICFYYBTHiPowCS
5HXzUw8aRoV3uz79Oy70dUkhcr8nfAYcJ3Sa+didwEYs/SgR4nM0rxSPsp8OHmizIqggOMmNEJBq
L3ocKQNSAAuUhd6gJSKkO88zihTPVgFayASkbjXPC0uqSBh8pSN9CDWx6x6zCZ6tw4h00LwHV8jX
jR/aYnWuPIZNxH/2jXTuPq3Dg/feN+pjL1xBQBtkm9aod00wPg5/rMzBPGih+ZRB5b5TXeqDPmii
YCZhvTLN0f7mqEfAiDA9U1KIXTe12N1RVD6p02zTTKFlFs6Khl4CnXT04+OC80OU1UcdmfTKY9Nd
JWk6HK2QRfPSouW1V+7eMULjV+7K9ejmznsh495HkdRYenCnxv2gd1lC3njdg6qHR2gc92sX5dFZ
NXDwB3XSGUE+IlhODFmAOXBwsucxFe6cN406AUXanCoTe4Qc1LaM1ovaQLdgap1+OzTpqieBsSvN
FtUs97WkySsMJ5O3RMUtGi8yWeLtEr/FI/rAIyA0B56p7CVCUxM49Pht0obfZoBz+XqaEEMzpy7I
03o08fp1GxpbLlw2p2N8xr6c7qCCSHcAAKMKYWu4tk6EIq7W0xxoW+CRehvX8wMIQwtsluB448GF
a0x3XipggSo6Mz5ANMlgP5lFjzUzw5NdAOTsEpXv4ZtpPZclavs65Dn5HurR+2QyTb6HUWClK6wc
x3nZS3UpSd+BszCSDbGM+uJ1IPUG7F2PQRuwvqRdGEA0Lqzsg52hDhVHxQIKpe0TD6xmG7YAveow
agzv3GW2r6NY8vYpriBVMIKZhkZX+9RbsfAbPHTWX11nTm182f50bvUZrSClF0NMYgHO0rCFoxPo
kSBuopwAzJcB4zt3WOReoGYRHF33+lDaVbVHKaD1I8g1znWO4B+8H6bDPeQ5dTa5ZWx0Xs/Qg3+F
oOZc4aAbwLcZ99Uz7vfQcxW01JZjjQ/urwEdBlkJEU+Ys/XAkaoy8cOc54cwbsy5QZPxNYsi9CV5
8MuxYeSH3dqHF4eo1uVFcxzS+L1j1dMwvQS1ChuZzoq0zGFJPhQLnbsPQNl6g6dUvrvlCVmkoqMb
6GrQ7cgVUMf69BbXkbm1iA0I9CgmaQ5MmVJhNZlG/n3J31d3FSjZQSUe9DWMhmIxUbz9oob0BEAO
7zUwOcsUyIy1DkM08dvgGtZmtTaIUSyF2cTvqR0uky4qXiB1MTxA+Bf7qilf8PEpHIzqEI/DSvKE
nqoA4MPKQXORGA09GcKmJw7dgM2Q8xS7339y+gw75QYGVid9JbEZ9oYFAZkjLedKhrA4ThR9mARX
fmDdhMIZNOAeLcjeLSngijsIN4bbEtawKytNy3MWOsTPad7OCWiAvv5gsDw8pTJDh9eB41hlNliv
DC5eeVMEuxkx9yabsVE7jGVhmy2gCQdOjjYk07P0uMKfCXzgKJu7CVPzJrPCQyOI3MogCJfooIQv
VcPgSGnaP+1qxIrata699L6milhK+LUJLNemqTygV5mW9dytVL1QkwicmMh4lETQGMlqCy4r06Fh
bfA9HvW4nmqaPFsBgHzUE++X6MHbPN7DbT1LomfP8H4Jo80v/RjTbd9gY+R6af2jr9Wy95zyFZIg
xTr0+sl2lbHrKN/1eGuBR4l7QQcrbtVTKIOz04z1jxH+AX4qx1WScwXizfhpQ+PyQfRZfdZimnFq
fg6BjRqclGTFeOeieB7DVyLxcvdBx1FJ3kwzaeeQ9NyktYyOo9M2wdwb1mMNBPItGhSgmUOeKXw1
8fjA20nui2F8MUkaXFSf57sCttu+YVr0ULvjp66G6ANPM3xNTVSy7gWTWFhqXqKBig8egP/JCDjQ
7r/6VE3ecPoMT/piO5SPOijLVmw6bj2rgrLnQRjQmG/N+Hf3qnhc/04a8ruCk8ULGrYRnm+Du28b
Lh6UGseVhJPeOWrwadE0Nt+7FoC86SIwQNYj7Ch+4PMo/KoN7bMVRODt5Sbat6UBs1rm1qAsuWCh
j6qXJ31w29ja5nDcLryg8WY6B6JRjKppVW3qzv2aB+l3Ce00SCTcc3pyEmSw+x2d3T2flx2B1jiF
8kKVyZMe6AryMcoSsDDoB2x4C9xyAsHVR68GcYHzbBLqI6qao0v63EhuzkoAerHziLJjUqUTmWw0
1oBpRMdMpujuECd4aRX7tFhBfo9+7hbGS9RQqLNDFRoVobo+j0oADD5kW4OH9VnnTTv/lgLnrESj
BdrUus1QD3TutQKmj0lqHoPpkEbGsKMo8Hm8YPZMT4PMIQp7NrqJep7O3Q4CTeNIcBu/Z1x7myx4
hP/Trl0VHZh0HkuxJ067Q9W0KBjbYKBBhYFuijy+oJLylboPSgJPagdSIv5oVQbEeP/MoS1K5ARl
wlXDMwgsB+kv/ZbmDf5bVQamqX6D60MK70+gw+z4QYctZCNPxLRmOtJXVTD0WIHH8f2qMoOMq4EC
ArSWY3cFGrizKmmab3o0lGaOzeuLPozozPhFBWxFQ4S65Tq5ThxhnvUEdNWzjTniCWiDYij8bODC
V6b4ukAMya+khOm8yaJJDG6SgPt2Wk7ygLfYlgTcV+sK/d7xkimG/a5DxGfUxT6IAuDmEfUWYR2B
V5M4mRGci6AHV5oolCtYj09hjDacj9c5828/Su30mE0/2srNFiKHABvM6YGh0D9cqofLBPKgfW75
ZR8EoHLlP0mDtSb+2PQw2IIe8HWnB1QQmmVgj9iDTrnb3Dwmz45bndyawuMQDwpQMNFAKwvnVEbl
gO6rCYnkPzmelmIlvfBsuqNadSgqvzIFUcjGiT4s8Pt8FhG2h4K0dQjLGqKQVh19lK6xrSCl60dK
eQ9GRbCdIHV8DEwDv7Fxk7QiXuCBw1IfbihwP7J7qGBhx33JCtROg/Isp0BnYJ8loZidgqlbkdKH
owC5WL9Hkw2/EgviAWlkd09Qzo6XHn5cfsCGrDtQJ4c6cGE1S2V02aY2hg57A/Y0xgTg9NKkqEq0
Hfgb8dutmhJzKIaEHPTamxImKqDRjAbDf8b4H7kEHEAZO3HYzp4KpGNdgo6Vq57tTKijZV5gPZRT
5GDbW871HD07cbEsdMYfHD9dlGfMsnoYzDbfKAGemGNgG1rJYkHMHmpRU1g1YPnoM30gosf6qlCt
b6VVcaCBBa3vUYKAa7vDGhWlfE690HqGw+T3UEWQFbmPRqB/L5Jm+NG0sp11jmWdaJywU5b24bGH
8sA9ZU35quKPKHT1ayVce09tK3qusmVFXPM57tL4uciW9RTAPnW89O1zXedb20jdEx+V+TwaxS0y
W9t8zrn4Fv0ZM1IrfRrAgiiAnpKW8VIOpXO0O9RfSBq+tm3UPLi0RaF3GuyKpIDYS8yWYBV/mI1r
zwGzNM7gdH8SJxzeOTOmKlQX7nXertLPtPW+50cPrL+u9zo8yNA8mz60PMyNC8DmczMi5vMQOoGO
QN7EzmUa+zNTj02RifXrM0EJbDcO7qrtHeorFwugEDi0N7KWUqm3scmHbQk1YAz1wxtTKYXsAa+B
q0eIhkeatm+jGffbNE9HPxTp8GYa2LK4NAxXVm1ggwfXDfCrgBDa6njE92NbwoQaThTT+LdYmdGT
wNsPzj3yasVpsb8fCPAe30IQIq4qjPAQ/XceO6oYLwt4FeoXFgpwLdjEo4X63D8vsXvu/hYbewgb
O3nvM+iBXKU3eU6Y8kcH/cZFEzfyARb1xmPEiye95IqqrvCJbYsDBKwlAN6hPdMDZmR8wFGWXGx8
rlsSgLEfTGs4+KUvksA6qRGYQoVS5b5r+NeBgnK/TyR2tKCDDEshSwP+fPqoJxXbYgjJ7QJ9qbSw
BDLq9vZI1Y/d1hyT3Vaf3hdI3567306r1MNUMWRfy6j7fA49GIcweLSE7jWLu3ZfJGh0ZRFLQEwi
4bqaQq+vQ7BdULPQo3bsNmi3Ru96MKFJvmcDweLIz8cEXmIO3K+mFoE+tFrjcpSo+uYjdp8dOrcz
PRIoWD2xOIkWOixa5QBjaIBRxUjvd6xN1qHZisfCzaMDy8kBNDrx6KEr+BikypnFeF1udI6PkdqN
YfqOZsCc15F76TzAF/MWhgVG5VmvdhbIpYP/i5UOQcUHYTUcgNdgyRs0i2O4mLjVLibe2qaFdySe
TRw8VtpqARwjDI6n5P0ARutzaJhsHidQ57cMy9nHjnIASIjd25nIRwLhm9SZdxWHn4Ie1hNFl7xl
0Dj2k2wUuxpCe9smNNkSzPr6wiED6gvOkx/ctjYOK9jvIGuX0qyKj2Gyks2rnoACbbVQXdaAE31I
LUI3LW9Pd/XSOxqlSQq+7oz2tx0WeZLOegK37LZ2pX0AGCQBTRPlNlCW23MwTiCesaz4w2iP54Zi
SVSEnlhX4wh9gInNEuBBllLBjprIYnhevRoGiLLeqS60gO0Z/vXHaCLD6Bm5lQX+Tc7hz/W3uzGz
Xv016iQ2CHxokvl3GK9B0RQrMksuNYT3NjDydh/25eIO7dVnFSRmbnN1aESNWgN70frwBwN9BqvF
WdzF5NFGGf/U0XbjNsm2Y0X50jhjvQ5CEa06N2Bvruf4VW/zH3aomjnWHeFuhITsOXSknEGCKFza
qNDN66k6pStS+uBmySaqonZzL12pSVRAD+rcPZzmCpQ0NveUnqZv2Un6W2bY/qGVPfE6yhjWc/By
cWaBA4oDBxGMzyIvrFY1TwnWP1PspVIeYeXKVvDhVLfQnabrgcLI8rWCh9FM5xx9STxQExs7O/x+
Czcl2QaPsw89Uf8H9R1UbZsblF1f7zfV+dxi+QMfw8fbPXWuHRJoWXRHFEWy96hE8QKgoZ8Nwzqi
5QF/5KrpV1gHiE3fDsUZ/R9vRqtY/iTqgTa8+kSlrgHtLudHC3qlDwYUdMAlI+2zk8n3cLoZNna7
Lhurt+BoLLV2iVYtGV23WivUyO+qJ9+kt/UUPH9zIG9QnptFQFXPOgsilbdYDwHKV/nD6PF1JYZH
hf+Hi6OiYF/0WC87xkiuUFQSvpE72Z67Q/8YQWFU5wcT8JCoztgaCmD0iiVAQXMsQaV9lDWK5vr5
3kxvgttTX8cQpnmPI/zS7q+I29ugSD26bal7u+yWswt7WXIS7Eo5rQkMo/W1ZpxWdaOFA12lOR9s
VqGa5Ck/Mgp8blpabhwlfwDm5FkLyun5QS7inRGBtTnhi+6Hux2Azv0V3nO9TCLgRcWzG6wgguhn
XNXkZJeFOGApCT84BwIt+Dth8ffnrBtC3wZHb/dXvhJmcSgE1BGmQT1flEFIZ/qUOxBn8nh7G5Cs
NxYZs6kPLHt6iAO+ay1h5n5aKRPYucpc9bzyLtKh2MUIMr+NlpCVmxc8r/GMwqiAbu5lcEBdRHDL
lD1bFK6MFsYPLe3STc0IfbiFPcRyb+Jyfw3rOY7Fa9AfvGLRGrDjxvt/G02islAYcQ6G4QIlTqEO
ZTjAGOpcNunT6rM4FA1skDx8I6cr9GQ9oMO8MHwH4jK7tLIAl9EDjZHk88SNLVBIcGfWiOOgbHdX
VhkBqqj8ZFlHL2HDyCUlUBl1E8dZ6TCMpH2OwDGaxvTBAjp7CQcZMQdQh16IBy3vNoLObsRGuVMR
NFLRKM2m1rfO6EMQMGzgI2d4DtFio9DBJNC1CpKy3RoB1nn6DN6O02LQhImkB0ViXyfdac5NS+0e
29T8oGYJ2Jlu25jw/QE/rlh3sKzewCcNUBbggeGqg6bO/aBzf6ZFCfANrKfVAkp8o08aNDm8mnzZ
p92N1HROwpCKJEAZ6Lx2XtMebDp0lWOvx9Z9vOdJqYAnBwTHIFkIrcxxOHSwqXzpAVmgpAueXEjs
XHrUC4cpnZlgfGKNBI2xKSxB6165vdsujBLQqDgwuo2c+MXwnNmBIcoeB7N2l0xYZF71kj92eWcc
7chZ6QisL/747/mRA4dfPV8PhtIOsErxbvP1RdP8dLq/ju7znTGNl1lbwOpmqsjnXlP2MwAGPzGX
rHQuYwQyHtMoY+AYzBoTYCqIB9FZS0zEeuh+sDsQqb6WgQV/UHnO0ABKhq9ynl6nfotvVQHwmSFa
Ok3V47cl6wjIT4rGPPRQFXRlAKopNjaDOHzIkzbCjurfseqicoOntJwpamP8Pj9oYyywLcNeW1N1
oKZhvA8ZhICmqBf4O82mYo3wwJHT5YTKDpyTSMDxHzOIcuqcnuyprJ+TvlcLnetdui8A0zsphddb
4T7jA8rPPVAWWOwZLw2pgFXt8UXUIRkg8y3sIQC3FKOR6G3IunXRw5AxAGgHVX4pzEuIIWLZv7vr
zWf68deGwMd5EJH7C12s13jTIM8qsmsDU6yAXEVlvk8gxt7VkGWfzvQhACz6lutz0q/iLtrfB//n
3P82xfWKfhk1aQaAjIe1e1OC7BKTel3GFFUuCEDuOpLLZVqW0aVhwGplXi7fIgnbkl6Zv9jEBqoy
OCIDgbwZa5euWFSbD17nQkSGDNeqdeHCDSVnKCda9VMsq2cSpvFHouAxZuVedSqCttqJxJBzPRBg
5VCQbLhaMHpY1pZdgN2SqPuVLqMEFouomsmaVA8Gn+ybSZi956U6KiesQxiHPIMpC/ecPP9Zm0S9
1p6dzKOgqE+SKbrqe4M8YD8AJbnIeAgzDw3FJDehIxyRbdKBDclqGICHseo2ZQirqXJiq8UpwYFb
Fd5S4LLpnD6I+knleI6A74M2XKPOEJUOFzIeJNSwYizAc4jTLFDk/Se+j4/cBiLMTvs96YCWcSie
KpXZ9XDDtPMVQ0vrLTHLy1D0wbmERjK+0O5Vp++zFKQf30wmL8YogrMdD4coqcinhFbe0baId+L+
YxDI8AVCSdXe9LDX1bt/itrAHM0ZviGd1c0F6cat6sivCPzPRxYMKLnUXr9KDKKebcMDXzfNPv/L
hMxmk1EqQQ0ddb7dIFywbzuUMvI2gOrBFOoBqxvITmTeq0ESmOIF/bAgWMGDrUz4Y9Zmzh768pd6
dNjj6OT80a7ak0XwfSy1UhSBUdcaprgRnG/ctJ5BSy4CfgwHRpNoZ8rAhSBuz+Z/DehQT9GTW94A
KqFj6HsUD6EFwGhlQy0ZpJreSaOl1+X5k0IffRuaqOOlqZM9VXbGHhPq6zGdyRITKt9eInY6Z5Bo
WJiZjNDiw/z75be7Dbb1OMLuwmqyJ5o07WOcLLBuTHdtVC8hLTZssmlDjy9butN5HQKSgEdu1oMh
DP5NO6umql5fm+0cz8nGhz0P21EDuPPbiDOVBG9x7VpngMSqtc7p6wZdJnSmiqGOhVfEDxyobn0b
nYr6SQgPtg3zcswBBquMABJ+JRDqZlCgIxCJ86CA3mywTfxp5ZCva7tPhzTKzwcAWUIG0NIYB3QZ
RlQ+j1b6wwBG6mdZ11uUP9s3u6+yBSSz5A79RgWpgeQU2NhwjowCjFql6gqtNwENlisnXrIeSnTO
dBjX0TJBVe+lrRUDMBX8tWSaBnXMty52BMCHA9+7XIW+ng+aqTn5rY0HA3SyM5D+P3VelnAbTcyc
LClNsNnPe8Bk6rHdwOvi64xPOcgjthuoAv5/o3yap+9CONuLyoRIy1TPqnN4YiRJD+W8P1UwsOQj
yLTd4+5DgYO505kmAdAnt8twl6nCmnmlUKfCUWyLXY09T1K7+bg6TlB/KJK5c+x0TCxFC6ByBcjk
epjVHsCp0niGyKW7EqYCTHtUKFQm7jYf1HFAjfykDzzK2MlNqzl1VIl6/T95/MosLFe7aH3PoYRc
Qfe1ZX4rzX0phqum9QkRviaFzc8meopHz6BQ0Z1ofV7XlCCRt+ZD1o78VZhXnWZZ7ayFaXcLHU5X
Z46wz9iFyWMF5v63qx38+x+8qpO71ByvvKT1s3DaJdDa1bUvE1gmpK25NIRXXrtcbSGOEEKmmgHv
LkPoT0z5pKbKdyx0rvXloDajVIvLq8Rtvl0OHP0Wwgvh00hrrIpROCgMB5olJF2lgxVeXeltmeDk
sc7M8pDHFRjJU75trGJeW0H/YDgde6s/dDZzhuzBQwFgrsM4cEAB8CrrMOJ7DSUVaIrpiiYcNd19
Ug6Q5MVH7WPN4u6zYVzda5l6hnTIio8DGA+UzarCLaETaZ5sKAVtge15dSo2kSGStty6TL7WOZPn
nNfyrFMBUtWUGp0ymIHxAxhTA3KC0w3F1uMRWAz6VIwBHtq0vn7L6Ynf4tupzvIsla7vDk6x5fU4
KxgIFd5om59RMyfdEH8mVuX6MTruhxDySLsgAyGA1Bm/1hSC+o00P4vAGWYemn5nO1MKQKE6WoF8
ZTwp24fNlwRYmCdnoOVC7AABJxJC8R8ZRBSHOORvKUE9J0EjDwCNaNV4NHs2SXyBIl754blQvA8i
bzjlRWVvUxsylHoA35YIwNsfTi8k2GYTfwhr1HOi8CnoCSI1rw5z3Ef8Q+Qmxo9ymdSt8aZoc7tD
FtS2H7TZsIcDNARkg0qCEysPDp68K8DwQZznsDhbDSWainZWCvjKTDEP0S68xQO6qCtrim+rQPib
AZDeg5nXVC74W8E4HjuSiSO4UxQrSLQR7gOASohjEjR0JkX7NcDScjyKaeCvK/RAGDgYKCWFAB06
D/pWbqzoXEJzYiNM+jwYhn2lwNDPoXqDghSaNq8MKBsrbpxr05VylXRFvIoz17m2A2qCsG57kRBI
fpDKI3OdZ1X/VqogvNRVLg4gH9gzWQ7gpRlGtyYWM9YgvA1+51b0yXA8c8+C9KqjQPH+kQAONQ3p
Q2l5O3z85Ggoiz7lEN2fFYkHVzC8JDeN6Q7T07Hf09bxtrYLiPsU3fQmQRmAIRV4Dbfw3/MYN7o9
LE5f62FUh76L2TqeeCoEZJ43iq/wLJNttzOnEG2wQHmQmYBXK8j9ARDWUxoQi3qBUlW11mHfuefI
duQSLm3tKtNMGo3ph+Kqj617t20z2hWruAD90IbmKNBn2GoE5TYnwAMRlOcuHbhXkP93ij225nSD
rTRbN1VQH/AMLhdAb4onbsMP1rbG4L1OjL3jAZo8k8NKlGV9EgNKoKAAghjZBvKUeW6568q0no/W
EH8EtoP1TTxeDZd+rb3DOrFO06cwhOBLFREFOgSfy/0QJtWwKznwd0WPz7fvQai3Bb6906ltufjq
dUKi6ZyrGTUb46zMnm0CDwxSD8CCV9MGCt2V1kcCld8MaBqoprOnBur8CxMeCztphNmuMUdvkUSZ
8+SJIp/1k3js7x4yyr88GRUz07Cxs48AwOpL40WEgfEC7l/7UAh8iXQI5xpoGXaJtdRhajXQfo+b
aom6ifBNIrqF4bnxNTHcH1mVBKek9caTk+Q/LZMl10SpauGgxrbGWwMhukROmyWvJr7I8LUfma+v
9rrSnUElrNs3Tt489c7XfCUtterLlCz15ZSIY4WXzmPeSROiKWia2ZcBBcdL1Lbs0sJYxmhre6ej
KixAkxkhEq1Do8GM3mUuXlhttNFX9Z0DPXPm4rHwzz2wXvfmhoLE+VA77HbzHm4NMquWZhRBKo6N
b8nYDe8kzrlv20W7g4IguYh/8sOUd//kp/mBGwzvPdDufq+Gr/kNfskC3kgPWKzLed8q+JIxF5rb
Vme8JHiL+BFn0Taf/iZw57ug7T+eGlkNLyVWXFO2gEjScQjc29+tH9oDzfEb5lCPeW1ckoKAZgID
QOjwkifQYDWtV5PKYJc0MQhJUxiXAbBf0MyB8zdC6YEO8D8uaqxg0nPGrfVFvLELvEXK/3YRWh72
Y0Cdde4OxqrlEfSvksw4tlVo+R1egO+lYy7jPml+Qfn0uWz67LVJYogupKnYZ0U8bhPBkmWdmvGz
11fxzEKj/1dqiVlTGsaC5xFaJIbDoV6NA1etvQO4C6Q0UEz8wRT2zgtlVc31MJligziA8gNwFzPT
Xnqob11G2YFPCoDnBxv6BQHsBIq26UECiXiVBqypmqzrTyXPxdqyeA+MfU0PXdGZMy9Izq7I5TFz
rHADRXu6LlBJPUIZO5pHpW2+pRRWUmSof3cUDV4nKz6HBBcGptk8osWFJwSKyDPaQItoqEM38h3R
+yOeTTChmsLUgQZe1cDcomvP3JTFGbp/hDfnOBXt2YIJ6ykPQmy9pmjKJwR2OlalsEiz14y48glM
PflUM7WGeEx1uqVG4LsNQLo2ejBy4c8HkJUz16PMybGRJOFvPWiD9/L0Uw/ArFXiBtk2UMEGKqLq
JaJ5t66NxJm0XWBy1NVgQ6jxRw5fWyiE0OABGwt2YdgR67w3ZnA36EMBvCJLNwBZQLlH9U+3ehMh
jGwzMn6FpWpv4a1aFbno1E2TuQt1m77r5hYPggdBBrpLTOUtUrM3HpWNlQirKHj6mTm3LQgmlh5+
aEzKd8+FcwSNil+wny5mtYudc8QsSFxQ+mq0hnWZqC47nS+acngfGvvVyxlfOnWXzQfhYfOT2O8N
vBtgVxak2PO33rKDi8kWy18J4Xf8iCziDo+eCtmMGcS89AmB3XvuQcHbVO2WQusLpJLpVE1yy0MG
erkSRjNri+Cqe1b3FtY3jLYeSQlRcxBWG1+H99l/dch0mE2TLTP5Pvlbh82sK+hOJrWv2W6a0Fa2
UFWeOugoihu1Me/Be7zx3/RwWHQNPNkn6ls+zXGnOR3NYDhs96mPqow1zqLI9vb6UCl4Axup0y+w
tw72CZEY1qcNdeoNBLNP33K3U8W6C6ry6ebvm2FBy0BzyENf31uUQ7dvk4Ux6fdbENqBs2r1S4v2
68Oo4OQu3QhEBsu7CfzrfOXGiyJO8sN9ahfByqfME3ujb6YvyCxUcx3By6XOmTVDETWDlDz4/Ta4
j9NHgB9VgHUQdpqOVXlfpEE9woQxxvP7+LeLoMTM/cKtGbiBjYX1dR1sSxJlJ+YxPgO1pP2wabm3
oHrxYthovAyQyVoz2VjPvExPeoICrXPm4sF9CvIMwjVuYMzr9ndIa3NhWqm77KWJNl9CYPBsjw8E
ILUHHfKIuT71kt9lNaSzMk6s557k6V6HAX4yT7Q/o+wDqiysteY0zqPrGAb1DIpQ9sGxOigwxvQQ
gDN27WRpL5VJspUO07ZDlwQrHxLAnvT24cILJUyL+vZR64+V5SBLoToWbOIx4ZNehsv80ZtMiHSM
fzun0OrrBwrech4K2FYEjm+nFJj+KacP1KnEMUzSYRn1XjC7D+grsLRNH7ADveh8oHI+a/6PufNY
ktxIt/SrtHE94IVD49rtXkQgtEhZVSQ3sMxkEVprPP18jmSpJLtqemwW09ZEBURGAA4Xvzj/OXU+
bXs8nqtlmkcKR8RxlHvLoeXTnKFUlBXeshNlY3uNCJxel90hi5VDST5oOf56xeeTtIy2RUcRKvfP
x5ZPy8XMdYnn5hDLfzm2fEob5FwVbsRDGiBfWZCz7hYkpepDbbwiLAcM085XruVGlwV8+XqCilXt
QPrxThZVmt5yhq9JNqYRA6l14Tz56R//9a//eRn/O/hY3BZk1ov8H3mX3RYojDf//Akmrp/+QUJR
Hj/8/s+fTPgZYDQ0dBdT2VQp9Dc4//J0H+WBvPx/KWYMRIe0zXZMw2mlO2r5oQgoIw7b4r5rqPH3
o3kTZ1bxIYGR4WzXvr5qxrz8kLdWsIPCLNmGfYiQBtI9cHsjmAjO8gMVBcYB0qwJmZpPx9y6MA6h
FFxcDlF10kCwkn6I3FTZsvq9nlsOf/6b5XuG1v7zbz4fJz9qHL5c+vm4XA4Oy56uN9M+VSDcUEgb
EIlr05WqZsW9k4Ahd2Hr9aZsTLbL7nLCtMfbXuAo6Y6V35cavQSW4f2yt1yFqlgi0eIoZX/+ojmU
XmAWZIflEj9PHlXhWDvVTarTslmEAtsA1YiOQuZ1NpiZt5zAaahOTuOH8NzLq7PQmg/KAAhQokEM
J6KArYGVaYF/GHRhUovT+1dsyDhBMSLCkVpCeTHMocpWo7QcdcWWiTsCMNeYlX9ndonrlWKeNsux
uNNAv8edrLeozMOyu5xA7sMjTVHfLH+Vwap2LQxjbzMUt0OflV4vBa+6uqvOJH1vXlfzz7vLyVZe
kTr66xWvK3r8aReOvfpuuWw55MzajdGUzd2IIAtp5+SoDuTUyTu4gB4L11mD14ZWYSnpfT3VkNV6
PbUcrPHai91ysBnmx16df0vjySqRLmXuxkwKZoskK3oaze77Q0Y334wYx3Ic07T5HxvTNpxvR0xQ
TQqwcpPAcjM1L6Ux32PxdUdVbuo2747LbjDeUAqgUxUQnJux2qhI1ezmoCf7SdXGDibqYVUg+nAJ
R9u5jHbvXpZdMVN1rFD02lN/dspHzdOsatoWdk0RYZvXmyo2442hUuUd2WAputndR7MZnZNJcnGU
NllpFaF3Z/2DxxZ/99iOqRHZsRzNcvVvH7t1ioDlC9AtENB+a83GgOE/R+fYrj8a0NSaeYWEts0I
MSZr7Sp4wcvGlp9mxbAPqkb9G8pkhizUDlP1mbgM3AhSWheFPHFoR815N1NpQEwe3UgTSZCWQP1Z
JCkAlMB6ArcY7zQiRdTMsAlQnPvBUxrW3zylbauOasOAazARf/uUdq61PmxvcE2MQtnpqRFdTbmp
pt7eDZX7XPtJd56SMN9SQJGtll0RwGZdOPq1LGp1rZMDWlCi6y4f7gYqu69xoCv7zCbHYBqzenBn
oPlF0zrUvbAJ9PBk4qeflr2ym6AapFhwFaVV9mGgRCEiKHTVOxe3oja7VUjpyrvBmcR1Vm+aaBtH
7lOba9P7sHHiTdp3IDsi0lCi5KchkSuuYbUyHSy6/7xLuJoBIa6lQ+XoOnJt+WrtKPQ0MBRnaOGL
0yiTyAMYguUG+k2ShuDEtjllOseSwv4VoFFrx2FKOu1NCWbtpI4E5VHigS4hi9EY13vn1uiAFnMS
k7k5k/BGClwX1e2MKM9tXMOwPta8FcMs1qXa/eLEvxhSjrJLmmKjw/oFBOoHz2hof+0QLukQ09B0
XaXnv1kfRTWWaFCW7dZ3XXunERMx8SmqAbFxgk9tlxLblhsK6XCoO575yzHYtMVaNVNtHQxZetJH
V2wcxy5WE9PSRYLS88oC4hX5FFBcpzQ2gUlapLZhJ4suVHAxAMggLVTjLLTuaoD8EzpEOO20YKo8
P8hJj8ukVm0VuTfaXbtJLEDpbtV2e01issMg3RdJdQ0MfxMrvvl/MV5ci0Y2TF2oKg30pgskSZeP
kwtGiADWGSS0djYK2MSaSvTrwRY3s1INJ3TJinVqW8HVJK29b/3sA5ysISnqDEV5U88q+E3mG8M0
EAARZYYidtqbx8hJiHY6xl1WkvQzx5ciLu2HsX1H8cV0FFLse4aLHaSjeNck1KeTD2v3jlAOfths
qin1PbiGicaHvbjNh/HXuDJZCNv0xRA5bp1jfOyT4lpp+Hwotx6V9ldcV8depYb3g6Fi/003sk1m
Tc0wKDp5O1SoDOepwqHZEvEL4Gjl/g0pS6fKh1g+Lccwg2QVxIByQXK0qHx+6MDF6Ewp3s0czOGm
SeZ5nwOsOjlWuvERFzgufOwgo8jbKkddrTQs9bbdD6lxLMlPnkrUm3ZGkT+S8LCOwixuhT1Eq7Qm
TjIr5V5z3PmmRuaWahII/Vs0V/bff3rtr08PGsFVNU0gbWM79pteMpe5WtZm2pAvo5oacLWNxz0R
u9WSGynX80Bo/y5MksyrDK041FkRHhUdVYSKJEUnEABYEqhGg2jyUIw7v+jDaxil4ZXk51UNuj8G
LTbPedP1eyQiHAosioEoC1Vh1pgpVwfs9vb7z7SsBF8bzo4FTEt3dOxmQ8N0fmMGRLOIam0umy21
Xsa6NZwNibrsWKemfm6KwjkWIP5HFNrOLZWo5y41/9y4aHSudTM8qLZJkilTxtuZWN9t3UTaRYnO
TIYIOUzu+cvG6czNbMHopsEVo7pIHyTIrYTQJYL4SLvV8hFY+QichA2SHuRxohErlEIiiZ8EMhWc
peWZDXF67MuuWkdBdzF73dwv8LMmbWyv0wrCnLVR3DcJFC11cpYQyY2rDYCOcp3gRmOvQ78d5KNC
5qYq2lHx7QyqPMqaw0wPr4kiIKmCEn4ViiG41bo5ft3UXfgi8PJ/MD/r0ux4+xo0zeD/juPwz5vX
0MG6SXkcaf6E5hq9JIOZCWp2mH9S+Hb6F23ufwntWgF9pilX1zD8o9I556gZgBt2I0GG2TnMLPYH
aCue50Kj4kduxs+fuhaaqkqt7I2p6fER7DxxlS4+Q/8Wn+N6esT3jS9gajrw7HW4anOx4/UWK6eo
7n7Q6f7maYXlCBXj0zU1zXqz4hpZaHfo69TbQYcxtA7I7XauPRD0dJJtcJpyH+JGN/tjCsK7Kd+Z
GeZ4XOHrT/QEBbTYIaa6IKxhT6rtw6AU2XW2rB5PvysODVRyfl/k6yCzuh2eowtaZ/xgxykqOfDl
rvOirtdz37s7V89iL4I/fRNTxHNK5UbTScLqoMvWE1Qfx0FuCMS7W7sgJREV5WXZFIQbL05Jefw8
SVb9EsmMoYXCYZpA2dXJfQDftj04/S3kilLQvE28woLM2XKH1rPy+b3QUAWL5qI81obWH6xQgYHQ
KqJrUdrWJq8Qn09ASv6gpxl/NYBddKdko4OgUw1TWgpfWTtl2M8YvX6Fr4qcmcSIqbM57EPL2k6F
m67dRow726LcW4zlS2s7/U2kU8RnOVvK+bMPOeQWXlWgvNmU9lOpF7o0b1e52qsXZSbiDauKsx3I
Brpm1axsHw1ERZ0OvXurRr6B8oF70FEyPIAgQsylU7ujTvqh6gt9byqjvq4oP9NNdzMVFjoGaUbT
KIZX1Va+78fw5T/vijJgYFMTJmgU901zQFbYl2WZ1VuAxdwAii911j0lRgVmU0PWI1Wdc+AH8Y3w
U7GmBtDZOa4TP1jo6p1rSPMDNd8vBKNtWYV7O1sCb5Z1bly328xzXq4HQGxVaRXvTCRJ8bLdwBup
0Q3y6bm1VW2/mAF40emRdP4UTfrR1os7NwX3BI1UXK8KFwI3PUmJEHbisjjSZBqbXdXAKtmkQGZ9
jXJjaV0iM/sbyu+IhiysxXJTjWiWg52+ROWoH8GSKRuK7ZKVWylwKWhi2hVD2W0yuCY2nT0592BK
nfs53jRUjeIwaKceJM8FarzyB2aXKa3ON7OeKQwhSPPKee+t2eWW8QQMW5F5KjCa5pjd20H9ezZS
gRd1JbN1SNrFIGV4IVWpHnRfPdWp0e0b2zRWWTdHt2bdP5LEO0eZC9YuylCdc7W9OljDHuammCBm
9QuifonHejZ7EbaTZugPOYO0z43nrDCjSxKotyYJQW9ygGOzBn2ou9Q+9qkdk20skUALKvBepQEz
7RxQKer4ayuoWPuzZ2NMRqATdXO2E9GcnSlwT3PeP4Rgm85uXHt2bMAG6GcJUDY2GjWHa9vWiSdq
MH99vy8vzfWmOW3DUnXHtLG/mai+HdphkXUVSiEM7dbCnR7QxeqoVuq6aibCjRcWVcrH0al+LQYR
43/EtHBvt9sqlYgZ3rE2uI8kzJiSi0rz8uJ9kMa7Lpt7InlEyAR/D+avRmbV2DTYu55f1/4vGW7V
qpgrzDBKTHUxhqzWUsapHa2bKmkurQ6Quw4EbxWIelTHp+8/uClXx28e3MYuE7qpuwSgbfWtYcZo
Ksqxpx9Zs7kVaJue0F7SSXSh7lNF0bYlw7FOBrdfN9OAdEPJ+IyBgq8JASdeNVKTS0Wg/pBMjzMJ
1x1FvNm+DajkSwZ1NYDLgCU6hYJNG+AVdpNkC7PYdrShZa7IMVwnZdzGJoELI4jMLdKqxMKYT9sy
MCoydpDPue70wg9qH8ZZ8+pRWxPJG1+a2r6D0VCBNGAiQpVE/SZUhvwhM1eapFjNHTM7GmQuhtjd
outC4XYVbvyxwOUcax0W0himd8ftPdgzHmvSr0dygMaxrez6B8av85d4Eb6xZS/D1TKZet54kDJ1
HQPeSBGtJtoBs9Ol9FX3YnWYVj5x9vWyi2Ui5pURK+4FmIFx0QCkchXildqMDBMfl41vNillKvmw
eT0GH9CmxHpcR2ac3+Ua4FpfMbutnvb53XIMIB/pUnzGDXa+f+lEl4WeYqAwERdghKwun28Tl2oQ
7E71xQiO0Jyoq7rqjVs31XsPZFBIvROMvGqrusd+qN3j8qkb55vEseLdl+MamWNIAuR1k9X8ofXG
cDOxhKygWMseSMWZ2zZT3COolvYSmqio5ebcv8+D7rlom+RQD5BF3OJCsH5FwDFKMXUbRY/t91Pf
w35EldG+znz7PeR3QEd7DeHOcCzOwBPfO7Wq7wIzj9epYo/HHOQU0dC0uDiGeSxdRxBU6YsLZWFJ
suMtoeMpeXyssAU3iBErfjCpCP0vXo+tkU8UtqkCmdF0541pChFGqehWFm2nyQhB05NDbav0AyDV
Gu4pwHAT6/qvVvVOB0v05FrZDB9a7R9K8AWPCmLXja7XTwYAyrUuJba1bL6WY2nu/TiEkrRoqMOp
7HwtUFL7Fc/xcaoDhHnTijct8SxOMqMLIMzfrDACvKtqwWPQgtKyFbc8CbMFSmiVDyHltUYWVajQ
sEcuodi5ooVRZijqG4zNbd9RQUlxiRFtkEVS16WsW0cHjup5xQo2MezAAq20R8Je+ju5h7uUXJDP
/TBVSvSI6sGzM1Jq87o3iA4nFsnLZVcZe/cEiWqyWnYHh4hZlfVrN5/0W1cPfB+r6MlEjPkmyHT2
wOLUK712I5BeCnBQCX9eMNBmOuCWhDGUFQsQ2iVAtOpn9Is7jSB/5tzBuFkRhDD73xRks1v69R+d
4ntWojjPOhECYNtEF+KmUTYJy/m59YnLGT4FCTaEEm/+PEukUB9/Hsad+2w0ZAGczE/3WWMpwAAi
EqdJHtzWUWRtASb6Z8vNg4PWJflxmN3xxJxu7+Dw6q6V3VsbE4atO8Z66ulNV75LTeiOsm4qfq2M
8iUkFP5CEvxAd0BUp+PmFRJMPGjqCTh3P/pWdQ+XSH229O45a8I0owYiGo+RqMfj8in5/GkMKOP4
/ioirL/0dEeQRMIcJFImXNd445bkVggxs6H6G1BWg2eGJvCjCPaOpVj5tYy5iUjoWVhJdBYCYV6a
TQpMu/fLJYM1hYeqch4bSU35ZVPJXdfVm6M/tasvxxfySmou/7x22dWoPq5er1n2v1w9lHG4BqzV
em9OqKVrr6gonrxWVq71nzdf2PLeHEuVQDuW3WO/lLZlMK17wtSeUl+L9zUM6ts+nrASyvbW0TT/
XrHT+moZjQojL8dNop1rPaOMQR+C8VpOLHJBLiBDLOrp96HXj6PINRKy9KmXUA+K3eKEL5uhs2AJ
WT6StoKXutEamKLx0WFvLo9Rg20l4+rI4rZreAd9L9FsShgTWNaoqIBEbV5SLJOB8zDh4TXbHJaQ
lR9M7wvNzc+95FLx20JByqY9EZdrAVlxqBUoRyA0wnpRCm3XT4ZL/YG+R11e+82P4D5I1Erc4gE2
+4bwwkGvK3HTx0ngKSoTTRV3TyBEm30Vqe/V3rbwDFWExakussjTsj6nLQR9YRBBsCBrILL60ekK
4wk4mer5Qxvs+zAG2aYXRDMxT21ikQPDq403Yy2Z9fT2k0SdFKsrAnuEO8HWmpOQm+W0nbfS2ZT7
fRoeB1jk9ssJUc8A7rOcZCuNjj6djoD5aOnlNXQioPxeT/LB3baI2AMAcyqC6FlKdaVqC0QzS0ux
T68fBcp2JNTs7ZzFnLES4vnL6a+uWT6mSeSHnj6SDBgNhNqXg+ZIfvf7o/Kvy48jdE2gPujotmVh
2H5r1LJWRloTqCi0meq8ERQV3QgK542VhY6PmmvOGp6Z0XtLDupvdM3Xtmmld3s4r0imyU2iTOC2
FQWDIUIDF6wdpvHyEY6xMF2RLiVYDcvqcTm4fBrVghnYtL3USHd4Zc152VBSeqaFgwc1lmzUvqm9
V+s680iKj7cCYo/d0hD/9U2Su1mS3i9FOdUobrRvdv/1iDB7kf2P/JvP13z7F//afSyuT9nH5rsX
XaKXumiKP9q3V33zzfz6n3fnPbVP3+xs8pYhcdd9rKf7j02Xtp+S9fLK/9OT//i4fMvjVH78508v
RZe38tuCqMh/+vOUzO27BDA+YwHk1/95Tj7lP3/a1R/zp9+f3v7Bx6em/edPiiV+1gkxyRgngSb8
cozW4eOnU9LwFq4QFnSRrk6/IvDThsAFtJ9NXVXx+YQhEwIapnBTdMsp8bPr2PgZGu6GQxzF+unT
k9++OiSvr+zfwBbexGJMV7N0gwydBkG6jEK8cdicwWFYCshxVIKl8LN5s70fTQZkaO5FaGAhqWTa
GYbuow09x1cN9efdfAOa0L/1mpZfx5J3cL4F6dC3wXxRqDn9Oo89pnbqoevVUKqY3dTkYy8HCSER
ssNFOu6cvt6khk/eBoYL8fz925Dj9yvfbbkLyyIQhW3Jqvt20Z1yYeJgjjHud7OJACtl8Ijq6bAr
zfgIapaQrfjRnCKDOm9/0xZYtYYtHRJXGgJfx8BKAZalr2IvHcx9MyL0jS/Y+M3GUmDyUtV1Hyor
v2w2efDiD+q6qijqLdZuVG+0DjlKKKWyPDoqyVEza+zHW71/Mlvi5BR/JTSUM0N3Tp4gedCtEFAp
4qXUn8sm1IBwfr/9hO3+zdMACTR0Q/Z1c4ktf/U0Tm60Bdxisefr81W2WF/uhQiPTfsCX+xevt1A
bzYy0pPCPEygYgPlFYVbYi2s51rF3Z940ZpPKQoPR65iUoedZneea/I88AI6hI4bHloUsKbyauCv
OtoVCQxzNWv1JkNOQ/6ufFD5X6P6oNCb7axg97rIA+B1hVqzraqaRMZtM6J7r9cro34eEnc99eSf
uXpIpVrKPp+H+7QUCCZ3HnUg7530BdRJtZLdI1DabUZATN6TbE07UU/WZF3jrt6AeN1h8GzlK5Tn
5Q3ZKo/J+2t1WC/ZNY19zotoeMSEfK+RxUfL7Lzezp/kvc7QU9Tco9LfNmTAo16FKfV1WESFsoIs
DGNVQrkYCrzpOu4QqVAJrRzzLoWpFteufVYh8JzL1pP9IIr4Bjc+gnWlRp5uxdWynWVDxHT1voba
DAD/VNHLO6/SacuAH7bRMa7nddXVKwEppUn7jbjZ8qstPN7QWS5NjelELeN+goVnqjY5b0ENuBox
4CyTfZkv57OrU6Hi3uqDA9cyfaTZohju1XRPrTWvjTLu5LgfgOKCqbvIW5Q9Q94+MK594Aw7Che4
wbBf+oVsdzWrN13BzdLGEEh5wOB3I6+vHp9lo42xsY+Jl2nhjPMN7aZp7meeQ8Xtks+5NBro57m8
ksf7wXjQ3kDBlgnFdVWdaIVmM7W+MRg6At9pYZUMB7qeGoq1nNrkYG4sdGmmdlvTrEpDb6fZaZiG
sWCM9Ua+GA0sajUnpDKf5WTXEPINeaAfjNi/m34w920Y38i9WW/jdFPi+BBNMf2oLuGhoOOFUALL
CxAsA5OQYV6vJgeydBXeExQMP2qkv5l1kadWLWGw9KgkQd7MgFNemibqxMstyBlCzm0NyrPZfe0/
m02z7fRb+XopFZGj8dOyUMy3aG4i9bG8RIfxRe6gSE3PTd7LbmRHLFrVOm89OaXWlGZ+v+2MN2Eo
+XYNy0ZcDCyDrdF63974hDpwrdgINqtTerECKsSYau1pJ6cljRKc0K+9KliznKMV3Gx8+Z6ZOQQ9
0axWcrKTk4PJWJ0Zxk3aeUvHBTgmWyAI97oy7GxF38sxO7MUkEzcy3FcEnIOdEq8GMcC5kQdPsUM
RjRhXsdS39eoSMmpM6iTNWGBsU4uwXCbM4l9vwHE3725rxvgzdoV2nNvCpdVuyJyK2ct2b1rZg65
tMg3mWidJyfBNGBQMqGHSesNskdl81q+OGZgBynmJM8uP7i1v+nXRF8FHUcXwibd/+27mTUX5ElA
8axscTmdlyzdjU8dA0NLvqiI2TRWKa/hc6CzetrG/vv38DdrIbdguI6rOabpCHmLX62FQTgYSjdG
8N7RF+TPysEu5/zOjY5ZQx9XjL2hzz+KQC8pyzcmhbTgXEBXlDEZ6hvEVeS75EccF7xsmh5x9VGG
F2ugmLR27LsIw087ZUqPFPPtqJ0+VUW3lcZOwaRtNa+dUk4+JstRNZGAS+IjfVYv0+OQiduMsvFZ
gd8GGSFMlqlCg9agn2Ym7E632fys0WupH/BcabSwBLvJBGMsvZdmgPd3HdIp/Irvls1BpxwN6ODB
u5jGM7yd58x9NBjzupT8ZOI2tOQiVzg5mWtAHSreITQKK2hYj0nUbpo4uygYilOFqRZs8Nw2OezX
sltBd3hrALMWmA+qOZ9ke5PVJXSJGUENoXwEObXa7rDDuip51iiedoIVRY7ZSdP30vrt4marKOMJ
LsJjiQkas1zXzN89AS7bVIALvdhlu1b1h5qha0+tZw8DVG+k6Bj10m7RFLR383En7YBSue+AgPaI
TgNG9soGvRwNW4CGkI8tZ/ys6rZQ4t5KU0cZ0k3vkfkwAiLdvwbVvClUBdJU6u+mYV0S13uWdjGp
3F2omHsKKGAw8FfAE1YFtbQdeJ859aQhuVhXtP+yUjIb5ppYmyzMQIGu8jmlGSJHSsqCLZ/RBCou
LSt511q8Nu3Ka+Nxtyxd9rpN441KWUPgQyRq7qVdBbniMtxokE9vS5o50jIyKCSVk13Jsp629DP6
Vhlz9zfyBcieIW82whyUXyTvRBpGKTRA0taz+JZiJMiCunPREOgIHuQPNMxzxsTsovSe7Fjyfc4D
HZhFQi2mnTS3SqSWw+FqwBYoNvKtSbMzhq7Fyd21wXcu5gl3I9c+iy+Ts7RsrVEfHiOLaYve2QGQ
n6U5Q4vI+5PGyYjN4Y/tNsbei8pTOtIZpE4U9oXsAnJYoBmzkf+mKgNNMhoNYNZn4+rSNyOVkpsk
XuEUUqo6nTp4NIqadxh0G0BKR2n/FXOz6SN+NuNlTMl6fpkrc4/Xv220YQfKcxcO8VH+ipFmmwpe
51TNLpGVIlVkgm6cpel47vNsrXewaMbzqbTpdfwrH1Ip+618ONnt5SIrLU85EuQ7LrTpvuVuZQeW
hoDWE4fT1kvHNPqdKXg4SIVDsDozs4i0d+WDQ+a2zsNn+TwMZmkByy4sm0WOWJu5ha4hB7Fp3WUU
bQUIArQTnd/vyQrXyBJiaLJ8SKMtsmFxyJ118Ys0ZqWb0/LQcsZORnc16tYvPfF5aQ+UbXi0smln
Di9a45BGxMVhBpDWZMczCLXeyi+142FHpSI1pM1Wfu5BntTqgcbdjzkzFjblOIUX+biAbsl7bGx7
OlGudoxZvQqzY7KMj6QcN43/bATP0ieU3zvVTA19fKGkf9OOv8X0YfmTIGv2RIsQSa+3Le4cDHMe
qBHOpBEWCVQxcg6UU5L8WmlmG+HG1UHTOUw/WKbSjpb3Ly3Uqm03ThUtl7mJ9QuZRMI8JRXowVFe
I5tIGr6A8YC/UmiF30GH02EYGZhZM/q8hX0kn1H6A3IGkL6A/CkEKqFfxME2nkfMPmk3yNNykMpf
lsujNLOl8yFt9aSUQ8Vcy0xjDAGtxTrBiNA4BYBFGqvFbF7lD8pv+eRFYIyzVu0rxzlbzl5+r1wQ
ZL+WzuhiW8LlAgh0ZVXZRTbIjDnaw1oGA/kldkmW1O8KVhk5lU/0OGFWmwjumwG7md+UU1Qikifs
xdCiaye9J80p6Tyw6BEnIOjp4dANDQGM8VY2r+yVrFdyDpF+Aeo6K+nndJCR6qHXtXAo8X7ktIxK
7kY2bq/V28CfbkOrvafuPiP/KNt9cOlntb6X3VIFNSU9TtmwynSjzfiqKBpqxRkihzyy9zKYoM8x
FD7jqU0NTLUHROkwuqNjy+wpO83iAfHS5PuXL6+xd5/WjjTBKWJCkC9nxIySNqF0V7skOY5+cpTz
m2wKeY1sZHkr6dzv1heVty69aLnWiw63p8cFcuo1h2oXb45uaUeDd+gMfS8nEOkFyJlO/oJ0l8Ak
rZ06Ocr2z9uXaprWcTvsUv6TXXkxnP5fhxf/beTwm5DkvwtC/n8YXhTad+OLh/qp+jq4uFz+Gl00
nJ9hViOyqNsuBUkErz4FF3XnZ8KKOqlSHCzQdNIQ/jO2qNtEJB3qQ3USraSxVRyvP2OLmvszlxN9
113ThW3WNf6T2CIunHSFvpik7FOMZzqORghU4GeKN64S4m/5AGQm94q2A9np+7d9M26V2TYvM1BM
BaKIIVlFWTsdfEMBStfYd8MIJQzYyeSxBHyzaoRzsruwuOl9SnNUPdYPgamZt1rs7tIUEL+ixf5m
UAfqEBM/P0BGY+8maOTu3RxKkrpCbxsC76lM0o9G0lA14vfv6taxzsZot7vY9I0D/CXjDRF+a511
cEq1U3FDVu06+0H3C2xYaMfCTN8IK7wGM1A0IY6Br1p7QFjo/SX+piyc+AQ1A2LPIsyuyALtyM0B
MktIEVHQKu7MRoeYzQcvoXboJ4lRi99llfkE3UT8e591l1mo8NDUPkqRKUVPTgutkdoG90IJg3vd
EMamo9rVS9wmuTTF9E4kfo/GmFVvCBfpT31zSCLX/A1K7JxiyfydFQD9aRCxvYNH6kGMiXbqNCMj
kBpAluz02V0lT1r17yJk+U7qzjhqVoF8qQ4NfeBO8CtV1q9FnwU7Q/qauS+OId0KDcgENtIMTGjZ
5NYZ1mbEwp3YGxRdMKcWwyavbXNdEgC5Zn4PIYxOakmYOKRBdRvOrBE+8jHrPhfx1gq6+wD0xJ64
OFq4nzdxqLVHEt4tdcR5tYtCh8Qlt74nT9Qcc6Ltq7BJUs9RK3aruTmi9fprH6fdIYmd/k4xIOVT
AwCWVH6Ko5Mnv2uoxd/NKJ2vqjSPDhr0gnfLMd/X/lDQrz1ScKxfFSo/3In6zrGoHgoQkeuc4l/P
lKyWSMNY2xQurb1iJS7xpjTZDDYa34HT1XDJRA8iaHKSEzX08JLxK3XhuqfD7ZWxAf6btfNqKcTR
hxl21SJuaOUMWUu50ZKkpj4YYr4orkn7wur2WDmWf6+OL84omscR7baZxO+DSM1tOOjaHQT5NRyo
oHGnxoL7GP12tygCb7Apghp0VIOmPPa3gSyMmuDhPE4JlSRZOZycIPhz4yNlupsmmPEiFinRZ9Gl
t8OZGuxKu8KrSqb0Q2202llrqIjqSl/3yHZ1pynKHphGKCKJEP8hyzl4I1Rph7SmyWayWJC0mzlF
SdgbY5Cs8k6PLqGN7GllW9WmopSF0RbVu0BMqiedL70f0YPXTmD/WaO1Lt3j9ii7ulG2JYwvpWZs
hNJPKwjCql3ltOnOMgooISOLiILywXT7YOWGBl80W1tda4p1PLqnwihYKeMSHLJtkGJU4lNfQ4iQ
h64Xu3MI+0+rn+qh7rfGMCQPVKVJZs6X3or9e8phKDToKCMe66mgENUt0CsJJiI27h1GAaT4gWYc
8pgaQsoi48mAsi3F93BoHsDk4gGpj8wxonWjxSVQiSw+RZbzYqUvlOUBMieUdC6zAXMNkamhaqq1
XeHf9X2NPRTdEEpyb0UaglTVnL1TQPM2jOqWoNTvag0rRwYXKyXsGXpxPS0JV3xhwZcZRZSBdD0R
YTRZatLs8mM9OoW67lp4m/PeSKVcy6dT6MHVx2U/cMthn9QlTsynQ8vxRO4ux16/jKJaH64mK37N
Yi6pSuEUhLVmELe6GwEplonMoLKK109dosXpqtEMUMe2i5QmuXZTXtfbZSr5me56OvB6aNLqaBJu
P6LOWh3DKSrT1Zf95bRmzRy05UXLmWWjZI25URX3lznrf0WFydh8Obdc2s2/6n0BIga49K63DOWh
wnw9oiKtrtA9DB5Dv3MftHWclpA9dFqwHvsxeHQa1gxThwaDpg0e9SIrdzA+SBuY3dn8Y4Yf+CKq
4JLdO91ow9yKukBfomktjPBm2ZsVWOwnbVcUGW9JhvHgKvQ9swwPZiGclV4O4rkJymPaxvppMmtl
nUx4fsJR7gMkVLd1nkICFWf7LCzrQztAPa1a8w5fz7mqdXljx9Gj0cWSOKRSN1VfriMEZ9fB1LxX
y8neW1H3sRkiXmueTGsnbPHl0uoh9qnnHV3U51JqkWvDX6u2M3tiLIp3o31nWTqESv2hTMCxNTYZ
eyUOvboI3839/6bpvJYa57ot+kSq0lbWrSTngDE26UYFNChu5fz0//B36tzQ3XQXjYWsvcKcYxo3
3N53PHWrvnXzwG6VS9MsTxQCntP3pGbJU09AHfpzbLTDNlOy9xBZM1+GiKOkcE/4A5nilhCp1POM
LNgbovxX7+qrEGIzMtJok1rztCzK/Xx4zXT0hviUvnmD3zNL3Uhh3czZOHeLc+shgk4ZIyfGtgeS
fJ8dVIgWs4uWuD4PWeYV27j0+qtSNmet55Si1n+0HO+Oqb6zMTtpsV/byVOvkjTVMxhK3y21HfxC
qk951zxDc4KVKWmk6k3YVvt26raKXaxrxz6Q9vGeKC5xyuHwCzfX43QOwA/rAVaIf3oK/N6t5AVg
x6Hm3dfdTG1Z2Uaz6VPzUwz4/LUm+e148ZM3di001la+ID8KEK+timnBiNGv+8V8zgdlGxU4q/FU
5zG7hfK7TZTb48vorvNHKs+9In7KQ221ShOE640Ad1KTCeYa1ZFEhCAcUhBeVn/VSySdw1aUDQFH
9c5sxC1XJMOKmgZs5EkwraZDauSkUvFz0boI+nj+ZtTO8zAovtqlRHMn20kdr+VUPpMYXqTTF25P
DmVYf5IAmYVnca/MN2vRf6K6uqlLv7IZmbijctSj4TUvjFfCts6jtP5y0KItThkSAjp1pNm1UJ2M
k0mieD/6cWn967RVrE6rYSxfzKjCzd3ky7E11VU+Nk9JEmEZTkH+ds53LxDw6fPV5l91bcEabL51
Y/KEbP80trAS7FVoZgdsTJdFF5eE5JoqUr7HpL1YOqSHEePvhHzdRgjfSHr15BdQK5pwE1S9wT+y
lm2Xy3egDJu0F4zoVdh8HS6KlvkGJDhPc+c/nI5riFeJn09oTjVlekfcw3MFaZvIhdfqZCNaiboa
XO2j4AqiIXlL1AmySgoSIMG+Dd3M07X8hA7gaTZXAqgXIXP+Mk5+r4/3duatFTb5rjSKX7Ccnsjk
3yCUd602DN8lNsBDiplhTkvhlXpRKD+S0n7LIgbP55Bkdz7FyQQRF4mULRU/hKpTFPV9HNttVoaf
ISI7lEST9PPYumC4eJWj9ToRnKUDrieogfA9x54823jSKiP2cZpD5bAS0sqq54bEAp8AnG0Y0t/q
ceFPdih5xC8RY6fO8YbWL0OT11pEwps6OLkc8pMH1Ht80drqqc9nqN7xT2nz6tLkY472aHHvmlLc
57hHsgVML8O9BagOwbOi7ZKGl5pkMYvfPPkwZMnwdc4xgFG7LsNqRG/jN1kcmGV9XzLtXUu1Dwht
GyJR/0o2/z5Jcl9DWn+PJne8isvfCEEMuHGOCFfJ8F9mn+S92et2cY9Ydq6im6VXGpRqWc76wyqA
K4McS/NuZVjFeeSDh0r5B2Y9Q/byACCca+6CJbbcq4zxfBkmuKS5Z6Jo1letjt5NozFQt/E/ZjNI
NW474cXZTTREkbsM+YrO6X2ZAGks2GmYUXyfS/3F6nh05iBUWVyn3kwcLHvc5ai25RvNAY81sGOe
FuF7l+1PrY4uA8CMNCq5DzWmST2N2aMcOGqmshpMbQzoil6at6hj+DJprHVzq2ZPpTGgsibOEWOG
yESAhxX9Q/V7miZH9TLDmvzKGSwvNOJDQtmJgv83QVyNx6B+WxTMTWm1ajo0csWH2rjvKrEMHl4f
llUVN5uGDCLpL+bADTKodGs4gH414P5GW/73tWoZ3qts4dDP47vickBAvYIkUnqIV766YSCAU4Pl
orC8L7SMANbqp9fn36VaNhOOziWJ79EjOcnqsuvcRRtJj9A04tede/gnYL7Tx0mkl5ClY2ZK/c3o
rA99me4LYj+qM2PVOWK7lNGfrJbUM3oSLuPpt8JM4ckhvJU1Q21D/YpAUHlqkrylyS4Z0vfeie/j
ov0OqXb9b9IDKsYjiv1tFubdiknBik3Y7ViVRF39jDFVXFOkh8WJNmFXn93M/Gma9JeF8qV+jyNj
60yANGJqTafJn0LLIIpi8gWukaZL3tuYY9wgXAdY7eNBj+ThYbAwY2wkkZN4Ie/sZcvR/7ok/RZ5
n7/Yv6oQnw6oSK9O3kHkjh6Kal7LeItjwWUgYQJqFBbjO6TtFyddAqUhm2Zx3siX+zfW8dVQun/L
uhuNqyvqXQWf2zMX9rpuQzw2YrlA0wYTYXgQdhjS2q5F2FgcTXPxeK5s7b6+5svCymKe/sUjysFH
rLzeskiy1a8s+eH9AWxX5r9O3kRemLY/iCo42Xrbeu779qqlxTdU496vCpCUxDn+8kbMHwUL78EZ
aYa5SMDp42ceYvKrl8TvavOvRlmqzvpuadxAN5UXUXW/zUQOQmJW31GGAYBG0WVxCTqDe4+MuyVO
vxy+JUi2P9NSP0fdF//heUzy0zhaJ6m5u6pCrGNXtyI7qlI84xdlCFjPEdmMnCyKmfBDIfMkjZW3
9jFnwOnIUjJl5Jlm7/RTg070jqu9krSz0kh0XfAVeo9LTdjWMUu75y6PtwQHBlof39SyPCGUPRqh
sSJmbKfV5sl+3M41s4rk3Ef6mRDgNVvhLWfjJHdTWRSeYhxNQfBzrB2bAS7vfF8mWXqPL6iX4BP1
xrwb4tMw6o1pp5dUn/G+TVuNBnUu25922EoCh7x4UmnEJnUzjEBG4UsMQFZhj6K2BmaOaSsaYEHe
OmVkF9BepPruiukP4u93qTaneUqOgPge8lzn7Cg0K5bc6Dw/oiX5ZfLzwRkX8RhkqYVb8ggp86Ra
1bbtptnDhDYwxXZJaXeUj9ko12amHLXFgBIifiG8cbQSJeeDb9x0qiG9JaoPqUy39hK/dZO85JUi
PXOen8tHlgoc3lW4qM9d09zQwT0V7jh6aGsp/nT1ai7TewNUDmFrd4UUDpPoOc9ude7Qas7it4lA
SKaO6ni1Nb8sncPCmXAxxEQOh0Fofk9dfi8RBw+2+jzo0nzKm/SD86Xin6zGbugCVH6b3pmzbQWL
3Ryretdh1F8lAyf8ci26/j40xi0s/+sDWTfuJ3KcjnCJdHKyk+itnRt9U8TRaczScdUsDYGTtfyn
eMVsG0E1k1Eb1RinkGNBlE61DagJbrihpIwiymMVz/KklWG1ns3+TcTau4GPw0s2U6gOR01fzY7M
10WmfS4aPvlIJ2urM0q5NRx5UgmyYjbZvDejpgc2WxAt19dmox/tCFl9OLff8bxsI7cFgz2f9SSO
D7PqTp6iLE9MAbA8ibNhEtibggIcbGrv2qYuQRqtBS7Uzpso5KUbnfQkx0Lljdq/1rVWvbpDcbRy
6w5pR3wmVe+3MMCOjwFK1k++DVt+pVgKILqitTijwUIvDcMFoXNOMgA9S+w1AfjCwS9ZUxIskOuk
O8vME3kErJTj8Trk3YEc1firzH6YN0rf0Cf2nTldqw5ssrJy36kx9AxxgzRxEsA3lE+IMgUDTPLI
+Tu6KqgSgyE2clKcLbDGxd+1td1ugIkT/meUN47iDImwqDMissKTSPL80rGlbMhs9JQowfmVsONb
hp515gBtv0H7nxf6c137XVaKTTU2d6WLV7PGar5+Ju9BwDp6eOAeL9Wk3h9DLOQDvhQf9z9L+Tzb
qk39lIfdtOrs8lNUlvSSHjtyUebrBOGCb+Z1Sf6rEgVsPL+U0PBz459oGWqRKtDs2ij2q7SAX2OV
K01BMtkaZSCGcFyxSV3HiTRocBbFn6ehCshI8EaTMkhr9VvTC+1I6Ii6JZy546lk7k3zVVOEuuld
c5WY0bUBErkViXPEN5le5rR80IQpikZ4TXsD7/hMXxlEwBFVs2937XueM5xdeuV3SB7ryYZaMRTn
rqhwUzvTMVQylPd2dhC5ta/IrQ+iXNTrFuwg1kTT8NMymqjjs0vbVn9TPWqebTnmOpPtGcdhFajC
/WGIxKApbf9lKUDDlI4gL6Ua8Gb+rGMAM6NDoxkZDrXbmJ8U08IoRtKeb+rhH83i/BjBXF0Dk3Fv
hdHGEslvJeQfVsKS8Oi924xqMH9ppZOvAQ2aXt4nb24WO57Rhqt2ws+EA0Xb1w1TqkGDzuqSpUHN
NOzHlJwVRwB6boYY2ZHJAGOcLOoid/1w+9BTlmjDjYvBNgCyLTGibuUWmzDuN1VWtE+uGI5z2HGn
ueP7iKfLl20P7hupRSH/4S2Ae7hUf1bd7gBkcZRh/mV0OV27fuHWk2edc/ek9eEvlB1SkxosFcLc
VY8YX1cf/hXC/VCdknwcFx5L3ZbPMH+qtV3VF/i7huf2l4SrureMtMf8Kz6cir74bdGc1lO1NguW
tIMr2vimgQSKoKWLmQzRupv1FL8WwVisEb8MjZoFwgtEOD2raCkWsDJ2c4CIcc/AW8m5yN7Ybh+s
h92tWSaTestdxci21lHEDzCqf2qiMkkHwV+rKyonNcRRC7sLopolmPqxCfT+JaJkONXLpouKa5rP
vxnKOFXYwTLpvS+09uqQEnKNEtvYDFAriJVnUG268ksU9qNPUBey4Hg6sLR8jFrGnYvPbiWFC4E2
x3U4P7iZR73tTplJKe2qzd4e4w+LQesq1ciaJg5Q8TqbdTjK8L++ql4XAQTDNeDD4Wbn2x4sHMhW
/aoKBRgUsQSTPPOrM7kwQdpMehhjvpq2x6A2PXDoFNUupl1+/HkFY31QYNxrT2mvvXUWsS5QUh59
6hMUFTb3vNbRN8aYFjDSGFIp/RXA+HM1rIjz7j0BVZEt7PSrV7bfu8jydFJD5DtyovcWKjtGw3rG
LMeyPr64lXN1hvm11fd16tnpg0kuyrcOzHeQwdoIlLp7l6Nkr2MMlBUd4yuDJt0G7bqxK5LRHUeu
3QlfrRJlzsrp71PXFBvRUuaVSfds9UKA8BqtXZsQ7ZFqPE0Cm1KZRzLllerw7IXG6fYtDaXz14Kq
UxPyG5eNNfe7wjVOnBLb3DTW0jCCMKeathErDgcdlpyTDnDY7SeBbCLqqp1mdHfdIuGxc1gL8yCA
4vY350S96Wb+0aqnJl/DK/tUivCPRcnPqEz54/n3QMycjIxU+vHUlPp1CcXGldE5wUPz+L2EKZ0N
+tZ09VPYEphQkWMQjpVHOtCV+mjKyfCU1mmq661ri0OtmK+jHR966q8efGRDx5eZ30puRg9Y7rlr
LQAfpE5n+gktwNpil6Cxh7BiMrk4MvCObXtdf6KwPz6+NZwIQcLrMzP9YuSoZUv2J5X5zGzTS3lD
EpDNI4R4vT7h4RDmk+H1ufxU2ocW/Jk5BouMFpmQ8aYmFoNUUX7aIbmOfXupDczQACdbvb1TWFNR
rLAenwbDfGH69rM47kabnmvmem3k7kaH5cnjKsBBujlzecHJuVlacxctnmtXH4X5sO7XC+mq7KNQ
DMmRtkcYbc6UnCreodQuSmhh82Nnn2+Yo3PCWpfRyj5nk1MbTgZO+X092G+MhtahZgKUDM8W5dUy
/wM4dzV0ztOegB6hPT3+u1bJj3k5X6p0QsWWnK3yWoT1deh5oya8oFCFXZKDY2XYe7aShAS26VOZ
1J9qmBbSnoDFYwn97qsvo0w+ZAn0dZgF66xK3/Xjo5NH9LHTh6X2NePDbkF3JJ1cJXMV+52lrG17
Zy3Np2zVXZhpgS0z5DRoyouwODUTA4qwIjR+VpwgEQOphovpIJoqaAjdnQy5FgKvG+EEamAa5wgi
Bl3iQibIJR/QJizWbkKFkczBIwBZctnyCJCArP4GY6ca4jVquy1HyW18ZVW4U3V0SNxQ+KN3RABc
FFZTtdrv4Euizg+maDqVhnisLFeWNpB/G53tJvlc3P5qoZubjHRbWqQbTYdGxk9Os/xMhXLBwXxW
l/JQOxdV6mczGT/o4FA58NSMq9OQcafH8pMMo3NsT4Ew4yIw7MojO0J6Bqo6jy3Bk2uG8BXcg025
pk8HrS4+y9S4ZRotRw1+r+/FLuqKhKfQcCak+syIc28vJAQQmycG41TFxSXKxrOsgBlocX7hab2B
oqoHWaQcIyt9wZycLxoMv+JZs4xHozc8xfoiPc7ZRW+ujaMQwl25zCYMEWjpnGBRd9aWYR6koTFq
Gy7own7QvjyFZvS8mNnLSKbjFBnPcnRuePmZpZfWbdLjJ5VYvlyWD3/gKVSrK3jUk1mOGB3rs6DF
5vH/487NNnPtj8ys33MhjqD3vJgbror6U9GnF5iRO90dvs3Z4UmtogLFqJxO+5m1W1vnVwpi3Vie
Cr7ZhtPYibEPzzx2SU/HoQlgYcsb8uY44RmXjmLD6ZvY09f93tQ6zIzLPonlIW76IFXXbhx/kAjx
rDCU5q2Fht9+Jb2KCKr0YvFotagh1fqgVHAuxLg2NLEXefFnW7zFoIh2yocrCsJf6+O4gKoD2e5G
d2CXz6WYX9KJMXVR/2Ll5gBxxW0AbDNkjxnQ4gtCdrVxvEV29GJZ3Pp1Im5TOLwTcOuZ2kc/EW/r
hgn8uC6FqqL88EI7W2LDm5RD68Z7MVcECsljBYzHWTbGUL0Y9mhs4ryE0z2RFpOzkmu/H/+ut8YD
YQHPzCHhI+0ldBNWCOZAJ1ttZcqquN8vNvdKmb46o/1G/PGldcrbPCTAO26CqagTdaBRjF1mkQrL
VczG4aBVJiVt6zcKHWFjQjo2V0N+E5myfnyHaq/vGXA+0Vi/USoFtpscncra0ha3ftfmZhB1dDyy
eyLnB2MpZotY22k6pYhzznv7BrzxYHcJcuHli7C+hMOzehmU7ILWEZ0RlEUzPmlwIjRhvbikonqd
kE/LEAYtVp048tMs/R7EeDFq7Wg1SkoGAwMq0RGWTMwM2yx35SgkpsvKXeWZ6/plOaztWPuLQmqX
UjX+1D7F108u0jav33Cyl17VJOcxB8cgikur2p1vNMk+Ty00yThVq/4hKtQFTGVBtxSVUILixO8F
M/JCME1TCmWtGJuWWLMd6pEoAGH2WYyt7dX/yQ6S9NIN02Mi5kCphku1DbP2WdGq7A7KyfEJbHK8
ZuB34HOyXZFTDbIpPIXpJdf6eVXmsj5UffXhuCN5ZZTxE83ARoDu7Iiai+ZE2y+hA+SrLk5hJ1aT
DRm75pRAzUzkSvHIxeqqludD6QYEJkV+W7rv48KT226dVSfjt3aKrh0DarKr1cByOHCraGJoX761
FIRBhrDSU518JWtd8caRD6Z44DAtBINWPgVVXP5U4pYlZJfpLSwbq+pfHIIhwxCs6TyCO9PH8icM
+w0Y7chXFi6IrMvUHxrfYBdBe27FzK6ywksmOXmZHVVcMaGQ5ARwf7Aoe1Kw0xw1M+LcSQYDiNaZ
QeOkNuo6tMcCXSeuQR5GLAP6apcU+UyY6OIPockGehRvYEUW0Dl0w1T9XJBjtJAPDwepXMi/IFT4
2JjTkZTkcoXK9UbUSr7Jf8ib4LGqJO8QlgkL4M4l8KKlNK0qd2OPy9ZuteWgZf+wOP+kc9f6EZU4
gQ0xDhfuRSZWLB0saiKZzmh7BRK5imOvLDCQA/iAtk+usU7ZEMvHwO8zX9gGGXJKAUuUXwgdLrGG
CkR3P2RDFG66tG+YO2q6Bf2hfK/YuxRWUDrskRTnaFgQ37oRXwv1STXq7M+q5YVmjYm4fOgTtYj7
ok1fWzkUQdcTiTAblDs9wPK86s7Qqw5W48B2SGaxSssm0OZmOPZLtZLEswZzybFXYbBDUTvSvkcm
PKak8egPLE48VxIKi3Ut6X0y2anlC3sl3GqiebcoUJQsZo+TiZWiJe+PKkQhWfI6qo8AjyVe24vG
BslWV23rnvSJfqHnVt2Dds3YQrSxP0K7CWoWqVb/6tZuGdDynVG/4AYo/vSq34dWpe/JykzwQ7U+
30+9jnKiH8pG20gWKhV1hTrpPyDDuTLGMPsQuzrUNQGRHalXVeFNTvm1pCdkptAdlWT6l0hhU2sz
ZluKsHxYA+YgI58xNN1jXU6vae1E/swI+zQro77L8u5tMF20SXQkjcXA32mZn5cEGg9meizSot7K
kODi1KLVSMISb6ITPbWFX5FkvSmN7CWOMnk0ifuKGwUs+3JpIvaloR2vaF3fFnPZ972iB31ewmAX
V9oy6bvqxPZJN0c/NGz0KjwXPNIQyCVKiZjttLCisR9enHB5UUSP8Eh0/QqZ37xPqubPISE5chqW
3FO4bVnZVOOg/tQl/qHcfC4cI+QIJ4bSMrO1nihvldYVK+6q30YarxHxx2z53HVaERE6qNoBOu68
rtz6S2E3zvr7fYyNaVXP6dpQzMlLRTUEEPkHXu15hg+5ZJN6G0uKr1B8RE57NSvBmApXRgDsUoXF
8+KmzVeY/PZOdiUx668ikcTrDRWowMwcolans7O057FtjzpsdLCY9PFKyyosxRGLGAFZSlfzjEmo
kJwHokmmw7bmaN+YqX3SpX0N6Qk39lDtw2oeWCqyc6xzgAiZZPod9k+JYx61GnNAnNn5uifYEYtI
ikqPBdNkxhbgvOifjbJpbscffNbJxbHTz8mtOCwmSJOPNPV8UjYszTNq1JXSVozck2Q30an5fVu9
IK9c2HenEkQIOK+mV4xLA7q8QoZxmHrxZ7TTiWT6dj9TFGZq058nGZMbq9q7zBEWLSj1epWUH0WL
9UGq7r3xJ+pFrVbI8Z7znaPJ85Ate6ALfqG0+yQx2lelAoyoFn7b1/O7rJId9EB31RqMw4rJ3bdG
8lXJqFwV0gLrku1BQu0aFAch0zhqYVQTuh5t8jqCZ16HZxLEWKWNoVjPr6ppXiPiGaFDw2EPLXC/
etw/S50Q60K3o1Uda3h0AN9HjcqY0xn/pM4VC9mZZPkbB0C2AbdbbEq1lhTY9pk+njThMPMGVCX8
ipgsjQ5WAsMkVzqME2zqBLs70H6muosMfRUm1Y/LRuQoNOtLarpOj5jf1QcTslhizStibRPxSgOn
sMpLw8n032+4g9i7qpWzaW24D4mFcrIQBc82ZfZNil1/SuColQ0xDFPHfdL0o9d0dsVpSAVnTfGh
lrxlymFuAwJynmO9WbYqE0VZjNG27KPvpuwV/ETJnjLu38JPRAwP84XxbCJIYlFCnU31NQhm4ENc
zUEE/R6VAhAHBrOBVO5zWMYbLNH4Xg0u3xKP+16TwpcDt0WhkETk0EcEetndDedpbOQrUliKppLx
N9TxlvUj6nT6r4Ns3XtXqYSDRPWxk0nkM497cRT5i4J2RF0wJweXJGBlcX2Rwe4tM85Bctrs7N1a
AJGVLhtBe9Bs2C/hsdTiaI1z55kpSlnHiPDC5G5O/a9hdHBdBolERGmeFuhyIXkQt1D7yfoqpl2u
Dzmu0BzMbWLy/Derd87uXQcUd63NfU9+kGAX1U/bCWa/N4Rkfi69trJcCU66CN9VkNA7rYpixmp5
0OW63LyF6vTiluDJAQFGdVgezXl8EcJGd2XylcKBG7QMtRXTWGQFCe+4gYfmIXa7Z0YD4mArLJqL
Kuw2xCG226Ft30vT6rZsbQ2GZRF3VbFQ5ii2Z1YcfPTfYa1m29Yq6AdYUs7GcXBRXFRav6ILVFfU
nJ/FkJwYIDWHJJ+uptYuAcQVpI1uxsLJfVU1/ivSwpHQE03BSdi/G2NfBH1W4u5oLcQVjfQJomPy
5s5PocMGpKJZrdXmPLUYqG3G24ywUTi6Vc3gSxmOJlmUeWNWVKv1QYgpPxmV6elKDJ5IJP8U1zqa
Ek+WEsHsNWkjy3Y+Gmn0o4aMu1SrL9duWrDJQTMSFv1Z2m62mrOMQSkSV6M0Qk4Hyleioj2zjqNz
jFiUrdwdzRTApES/ivGnbE0eXmV2YXr817TZpiTiaje0w7dU2aPm5MEEdknWg2VvEmc8kH75EmGp
6d3W3ioU11kxZj55kW7QR8WFrJLEnwtb5wVX66ZPPxRljoKUfN8gnvy2Uxizp/ZIzFhcIiT0VGNZ
a26MZ2laOSpP+HSqW05NMLAaxWNcpfYqJWRXHYrNpDEUjMQlIl90LTXmkqWWfo6tsxVDimCDjO3D
UrsbC4nDqpvTbxNtWTAuVCbws3fhe8Lzyosg6XtjOzyweaFvwAbfUrFfFNUIOrnEgWxcdW26WHTJ
88As4/D0VXn1nZlsk4G8mFBo+G1ximRFPKxrOdLwGNfYKM8gt+sgSs5zsVZQxPlVT8SyM3Jnj52C
rHDBLcuF0rQjlLtq25VcgMmaaCB1zDyzgNOXvBjm8AgWQ883h38Qh1CGZY6OdzZ5M/UWv9fS+c5D
qTVm20zLgrj4nnTT9uaYMQ/bXxzTs/s5A1clp+wnzWrWpqNWUHaONU+J0totbT8/AYo1OWSoc1tc
Ta5l+onu2F9hw3Mu37f8+pZXbYYxLq9vc2QtPDZT9ZKoPT1c96hdKbc7oDjEvlAA42yq/GFJ52PU
oQErUmX6sNNpIPJSxFjchLsbRPXWxZlxwMeprwdEXBVCOUqBtm5eZ3sePnPdGj24wspL6Yx+SeYT
C6e+Z5SPj7VNIIO6zl1I9rfVrOzzaLaOEP6nA1QoNXBysXzVAj6UMS/vkIGoyYBfLZ0abfspKoO4
ZknJDn44Y6q+a4tT7MLhceZUmP0OdcXipOFNWA2ayTlRLqtm6J1kYxXwqMnqcpRenhyUysaDuZl3
D8NVmssTzREDCNnGbCQgKkgN/2vjsjcqnGL5Wsbw31LGM5F0PTnp5DyxTNaWL5e01g4JAybWUX3i
HFDWIxSybbqgAcDk+lgkFQZrnv//4DbIjwfJyhnIdHJKI3lTyBXZKuOcnP77FIJMwxshpq7SWpS8
xZSasDTDXdBDp0cjMRN2r8AG8Siio4ERR4pemoT9myKYLsYJNNlMjP1bnzP/d1PVPTvpmL2xOOm0
7rcgIfBpLMfpXGJh8uiZujegycnWMEdW6UzPq9oad0ardAd9xuBPXJfWHf77s/X4ZFQXfLJPMKlN
opr2UobKXq3HcKXIvnzLp/pJirDejNS2u6IbP5NwoCs3zGSD4WncOZ2onnNmax7b9t6WWAyhM4nD
fx/K0dVBXWG+HYQsniN3GzY1k4nSvMvMahDW4Hxolzow6g8jLojjHinc0SWc7LJ3T3AtF1LGo5Oj
5dlRG9xoX1EVK/g72IXHgf14aSRo14dFVFy3SPu/PxEO1Rz++/yU2cTVPP6FUprZXlVjBtHQzEcT
juZ/v0M8n6KNV5NgcFWEmY8PrpWn+zKqN11oohft7PaaXMTYyb+ypaR2tVK/24yDTDNpfffhm1dB
5O6jkhFiUzbOqjZTjkzq/cq816VW3AuHPcu447iq6RSkc2sA7zL0vNvNvNza9Io60LhPRc3QVDz0
9PKzbzX9nrB2G6gJfCu034c4vlWSIomTkS4/NQMQPnJdpEOMTCkxKRcwedRl9aIt84ihBnFLiIec
GZy1vIT2zhGxTui2rr0m9Ml7lAHoUaz+pus8Bx9cu9oOLXzldXZrWD3uEqoSckjD9EbwXfJMMs0q
N6i20seHcurIYmXO/t+nROcEYVvTYxmpRbxpa96ofILJ1uZV1RUuP7TZInG5hN5XjrbnPv6IcU07
P4hZ//0lK/B1OZrpxSg+ULbZt0bLnJvLN6lJlzTuanJuacjGFIdueBxHutU0jZ/DmnFUnJgQvMw0
vLkudnRrMua1Dvn3FstC2SBsr4OS19cbZvzcF7x2YTokYOuVckvNtjsrsX3/708AL5urJI9Y4f8t
0Zk8zwoK66n8p4XZ9DLQhlLfxWcEadrTf3+lj0YwacOLFPRVttIndyb7Daetoe56YScItTSHC+HS
OD3+tmbsW1ocxSKkACHQIrtPHOrb3ohtfjZxdm9cVx6aGn3qf3/suIyF2p3MqeK5peb/Y+88thtn
si77RKgFBPyUoJdEUoZyEyxZmIBHwD59bzKrK7+/etCr5z1IrRS9SCJw495z9jmPsZhOo9Pvr785
hLg9dvSTiybyH1vvjActPxf1ly35XvQJ279pnBuie511leXiPq6j9iw7++CmqYFoM990eq7Owqjf
RJdXh+tvNeTAy0jfvR1duz27HCELxofa2iE9uQZKwJeV7ZcyO7W//lqXMcyflI/B19ru3PQlA07N
bygakNfmkRrOamTxLwvatddfx3EqVmWoJZvMsYfz2M32qnGtE/kpgAaqaDpDiCjXqSqj9Ziq6eyl
9qYuwou1ZK0Te3gXNaPk8+dH69mPdlxiZNYyec8bzuUGYqC+zhUKHi673kzT0ywwZpzEfy+rSPla
YuV2Vn8fTu9ic1XZYbv8+3gIa5tNTyMp+HtZmTXljqYtPdj/PEddtepGjPH570V0fe27ysjYQv3v
F0w6VnfSoj+v7c/rvfwd1ZwHcxomx78X6RolMMJpOKNldNfbfY0ze+sM1XDwqkgerz/kHCVHp6wZ
AqKF+/Mj8vwjdrVF2If/vsik7j012el6fWV3zu3YZlHQDUZ2nBKJP6+b2ccPo4cGAvAvtEEi62aG
GQucLAojNzcEjp8tkdLVK6CRxb0q7VUN1/Bw/e36o6Dpk0WFuGW78wIKgdhzW9SEAHYcck5VfrKz
vp8bvTqbEwq2ttYzjN+lFWB99nde1R5r0VtfeeJ+lU00PMksnjekFdvbYmKV82h5XGqn+Q5aOJ7h
jnTA66/XH4wyZxRtkX53/ZV4EjwAmmGv/l72X7fTKwm4pc23/3iQy/2vj3S9LKPFzBc6ufmvx9Ao
Ge7IiXJuVXL4r3v//dWqMrGrND7A/7yqv1deL5OpjDfYHGk/X/6s64/rFSn8LQqSwXRZAhTq+/9c
LeqZVAgvNzNiVVzCn6+3vF7/506Yfj6QEpEfUNzVud2+6NO0sBrVnIkJHU6+U5yvF7dUQbuowk51
/dXmlLJkC0V48eVOZLC8M583j4kqq2fSS80pVy+V6sM7rSvQb15uNBm6sXFUOK+u1xI82wVoK6Ib
+3Jj1VpEuUz9g5aU5SOQIU5u3Kks9RlWDq//eierBq3BWC3fXO+EzZBtM3qfu1qb1YtgetHYeXfO
tLo7pcr489obVQy7sKKdcL2TO+PP6LpLoO3lTo2jvdEPdI6uVPmzKh6uzyuJMLnzS6ZT1/voNcad
DAIolCxeLLnHKigVG/nrr7Q39z3duId4LLLHopHb6yPXRg3nJ5Phwiq2iP+tErXLl8Mt77NCyx6V
tHgviBNbqcbMH1XZJA9m+FBWWMOuN3CECZ8kvgBSL5dVWiWO0IvRkl3ufblPiqEbHnbbbK+3YD48
3CVFSGIQt79epHnVxDgbz/r1sqSe+5sMrRxaIx7k+qMV1TeW5PDm+lvoz/qumhH5XH/980i5d3A9
GO716N2qkckXIy8IQVnsf2T4lqqmzd+c2DTxKcbAScK5Oys/Pk5O73/MSS0DpKjuIR95U11npPNy
uafvk5pSaMZznQtod47TbnSy5V9Un6+vN2gNTA55Mmu3YBjY/WaJfRm2ex8DgnLIrvWT5fUDZjZL
rqEXde9Gdb5ePw90RURMbm0ufY+FjibX9QoEdPRs2jQl2lbhKfQiVHiXR7TVMRpmNNXeGK+tTtd3
DTMQzvoF7G2uj8rcXMSOqx3NOXJvK0K9aGfyRyTGvOpHmb6SQVWhUGcSK/A2PoeugPN3+SuTukcM
0sQHEzXYgejRnJYW7wttvEMkY+PslY2x9aXvrPM20l47XwSOSKZXot0xA6N908wpvWtlPx56l8Mb
jZT56UNRTcd5eqP6ZTCQlu3eS5B4MPuFY3C5BQGupCCq+RyVurtxzTjahlXRXj6YRzjv5mfs49lx
ake7n1rCAqt4xpItMpTo3bCMUe18sv9ghicbk2Ab4rRJ2WCRvj57v02n3P3IBzLEDV+giHF5b9B6
gw+53MChsTklsXjBBG+u9boqdlkyqUeh1z/Xh46L5BNemfc4er2/nRBhb7RZZC+69PfXG5BMbS9U
aqhTW/fdjWaRAzp2XvWRyKfrDSLCyIG4t4zT44YZOkD2P2/NhAEJD677xpJhrlo/HPdR0oz3LhsZ
RHX8XTpnVTQR3ll3InNj5pbcTqKUZ8rmP4+du+SW+jBtH1yCqfaWJ9M1oqr4jaT51fUhSp40SNMy
POSOYd6CAG+XduiJT6ckWdOVn5Vj2MspcjU2VLF91D3cN9d7zq3cYsFDTV4PM+QIvb0sRNmjTYv8
z8vz/eo99HzKa4FPG2s8qYJ4O575B3eD199LV2BZ0/RTlPIlp49U4pDqtXcj/r7eAE6sFtS6P5C1
O6eHtqKzf/1c9FBbWHLK3vXcwS9TRtZet7L63tRQyfz5w6bi2PM1wLWRQii5IKhzu9D+zZbGno/k
6wqSBmTLpWiI433a0CL/e6N//Pd6f8/NrZvr/+ixGRHyC1QrZu34pMf+5+HS2Tf/3Oj66H+u+cfT
01mTl23kemodES2v11x//PfN/1yfGMit6lhNf/6Efzz79Yn+8RL/PJNPkNI29fU/L+F6m/9+4D8v
/vpIBkcNfcw0/W2zsFj/fR3X/5W2Vf3B6f9/zMb/heJLqt4/QG7/J8a3S4qfj/8B2rjc4d8YX/df
jkX4hO95PhkEjm4CV/s3xtew/6W7OldYrvChGQogF38xvo4L2/cCcjeAwVmQ8v6N2nD/ZUD1sXyH
zrdwEEb+v5A2LLga/4O0Ybu2w5NcwlSJl7dMWBtc/w/qXDfUnmBkQI+UNkUi/C9pkTVmtijMqXZN
OBWzvWSGXC6kdirhAGx7xrYLiLM6PRzz/jKWQAMjb2cI94jGxUOUe8hGh5o8BZspSK1iUmO9wMt+
I0azCGTEIwHxr0xSQKyWiO9y08KVxIJpNktvpGXjAyfQtKey/6gY7i2xt+/Yw2GVb6wx0HSM+k6z
tyo9vlVYxrrytxfRQ0QOgZFZNwRW6DeorbXlFDZ9wIgRE36clmthhWxsp/Gm6JmXwapfhlN1zhEV
LZTdHtlMwCd3mk3rVDFRAqzgtj+OrP9IgDyE7011aaOr5yxt7s1MM0+TSjBoEJC8YejPOfkxmfzj
jNJ+qdnhsyiyU1w/aXb5G5nVHgER7jFpQm6YoXXHpnjMAMKZEQO6avh03JrWdTbmd2QQL9vqMrbq
23erMd5ttbci/ug5Ap5qFhF/srn2tCHeRYYomfWH62psSFn2i3mRpTTKcvE84d9dpGmY0Q3CTW/5
ElWhs7Sg6e/FaH1YNlPJqlyyJzjnbdgHjf09xmCNLIdpYDhv5lg7Fd42Yv5615jjnenKI2ETDLnr
ED5Y6u1t1fUIoyYHPITZguroFUPk7DubKrBCOaz8PGYqm2sW4brSvo/x3caxbTJ7saebSkZPhogR
iud8XEz1Xo1+h1M4vRv02gqGDCFZn5JEK6lW4MmBE/HGzLiTLqghnC7vs+5Yh6qzmC15dNoUDvNs
ZMOXqk2oXeBcWfncD/a75Tr2xpvIo9KZt1CHbElD05apbQB+0o1bLLy72vfEo0ZWGDZQNW6YnG3w
svcLrTBemf/0EGQxD5EpyB41Isye7ZE6lV12lrGDpnGqaMNb3a8J4YPEky4mUhioTETvrGacrQNn
0FyJ3cHbj2Ko99UYVkQUeTptuwF4/7yIYFnsoHNFm1Za5IbEoACUtJ/blPK8tw/6QJgnnQ68cL6e
3XqIJIRnFLvWDck/qHy8nfF4GRmS+4B2A1AYU04smXW9KeT4XeuKI/wUlVW0dsZq3oo6TQK+HH6H
37lEXrjPkwFX8yYEOf5Vt0MZTOlXMuQ5t1dqoXX2Bu5sjJ7sgoIIv62CR8EBL7czXhZfjzj2Gx15
GCcxpBi1tx/08i1mdrsobGAzFLbDydD9pTLmeTc6vESjk+S3EUhjVwS34vRdzJg2AksB49K7jvEj
YaXWWAVZp5VLK813hsReISu0p6J+jHNAVKVlwhNDp6qNz/HcDEiN6I+ThhFwqD2liHzWFnEewaDd
CCEISKHV3hnNDbpPbGao1abryDjSAgKCVm67LGdKvs4jC8AwQ7XD13TpOeH9QLy+dD1gznpm6wuB
7Tlx868Kt9A66Q07KGPofHkJps9LeR3dkL06qNjwd3tvMEk0xELMpdJIR487xXzPdIyeyOM4FJLs
cvRgTFgIx30cKkaU3aGqzHOup9ha9iG4/SDPQRZJ11+WlX/rduQvKHAny1Afzq4m7vReI1sjV3wU
4bgbLm6udIycldt84Vhhq0Vlt9ccm3YiNteLv8h3MSn00Qy7za2+nWg4IbPTmNy/S2MkL4wpo4wY
wzo9Ci4CBiICaNpy3V1AD2br/uSZJzdNBBHFjgg/kuIj8fJoiTQYxaE1ngTpbgGrxl6i8F55hYkA
g+YGozr0Zg2fP61em+E+wI5hfAvLzgPv0P9O3YjmEdnOQt7ENj7JESma6tsfocpnFpxwyauM7qtO
oTuLKN/q8XvyagjXbr/6FEVtBpJUZIRS6a2hqdVsacdxYCARle2OGRie1zYYO76vE5OA2rGeEMSv
O7btVjK3wJrgU9J5y9GYmzr0P2c+pH68mw0LAGaSrswMRF8Z7vXJ4kvb+8scz3yNDJHmVHKo7ei9
cTjFXITihEMsemL7glCfjhoGMN80b/MZ/0pan3Vmkp3y1p2eHFMPK4EU/inrWhXQLz6iByIRjjVO
O8XkMC308L52K4bjF6XIhbljx1XGnuY0TfnRTMN3ZXD2vfwnVeGbX7t54IrnVuTRonVmdPD1OVI5
ELv2rA0dLANR7RqR3leOGOATQDIxouyGTXwM8gYlV6EDS0YZxj6ZH9+iInyNZI7LwrdN4nlaSEdu
LQUW0jXFzwxQYFDV3VCoaNVZ7akTgxZ0of8iSzY3La573K0bnCILmQkmqLqkcvUrtfGkehw51rHg
rKJC35UGIrm+xNPJp5fqaUDA+XPVxoKBXRok/cmICyzzGTQdDeH3KPQny4QlBfDYhT60Qj5077lF
ukpzxCmTRPLtDu4HyUtny6ymrSPtkz4zAqMsOWidUbKYsYzU9SnVZ75EFoYE0xr9wA+h04IRxN+U
WxOxHchHekD1gEVgAlqls9JCDuMyCdG4Jf0zval2b8j6FYjUeq4rcS7N4n0oRXcrPITtTU6JjmyO
AY6miArrWtZ+/QFhVLTOK+uykAeyCG9T/0ODDVNeXDHEWFwa8NmrnpW8AW72CRL7K0MEEGTK/Wm9
9iuLcozrGoGXXT9se99g/LkJrVKsp0xEqwGdyDgZ00LY2FA8w+gWjGHLUa5Kg4Tv2Mufk0bd1jXX
NnbxklKMLpuR87g+UnC44pjQ0F/ObfkYagj5XdN7Rme3wQ2YBLPR2WtDdsZygC1Tji7Lm6rvlZOd
nTrTt8SinNvZ/3CjZNMTcRHMDPruDb/ZQGxLQXu62sbrjpYx0VjAjFGMiA1m+GT70UcGHHV0VDqm
nB0qPWJmaLze2kVPe4xOEZqkLtN/demy8jAobnvFHaKHdiCvEo4CZ9ilbLNxkXjOVx2+Z5xDSLRs
KKusvl67Q8dy2Vi36rPWUN6K+la4c7gJR6BlqRsYTvEasplcNJpXUCNBS41GufTmPIOyaqBcTDZF
7booHv2TVck88NwZTX8LkUrO1r7o5hz7HVNu19unCSj2upY1fFpE9JLMobUq9E0sq3cVe+mpcNM1
raCEj2riIEy6d8ug8VdZz16EYDwUxU00M153nITBjAYIiydakLbN0g1UeGt4iVg4I5ebevjQgUvw
U7RHaQY6DvhOiYStfGOvCxyXiPSltPNiGZUaqAuEyTPDastqfivHB2rA2Fiqk2ebsF5hlcN+Mtjm
uua+MJ2FpaztMAFnIMqBZLg4XSkREfJse0vPa380MbmB6O8RBjRoUSN/b/nRoUlcMJWgSUpXB05m
8Mnlo3Ef/UhOvRg8CB5zZt+mGKn2Th0ZS98pJyS0w08nGzRklnYLblRf6O487C5i7Lgj8lBVZh5o
lmSqH0+bjv7EMYRe4SmKts6SD3rX7KyE9IJ8mNaxkf30ciou6IxD4WJkatyBLF3hNhvacmvLwnxU
+qEJOBgaaqfVv1Km34hFOsRwYNlS+86ekwkmgXERTYKUU4W9tQrGaYQ6T9lzfzXnoy1LQ0xFtWoY
3UBiLSMShiZmBgMSD8eufmTTQm5oLaxzKT30mUaNtFFztfMt/JzP0XAuHaLHCOfr8MXs4dhZb9U4
7wodVXkys0Pzat4wFLY5A13maMRC+rr1yOn+1zW8ZRPaazOcKT8gyWa+4q0Z5bsnUUKbrqavijJ+
JU3Cg9mkym2ktdQnNs8mBhyqudsHU1mA6EM6gk2P83WZh3vSp5gsdrwNaKozwGiJF9r7Uuso0l0E
b7Z3TPOOGBGs2dRaC9+hRepaKEW7SDvbrRO0tWStdb7rsl7Nl1Ox0aMVZEv8gbWTAqn9anxIxjXQ
mASi3+jiFeSgHhjAgG3oPmVPD+0STLyI4/TQJduqYN9XDymG2DIYrUBv4QBrkr9Y/+pi93ZGLE44
1itOYMQhjb8VLV+lComzbKbjAGWPU0OEMk2lPZZZvJhKq1cRNPz+lSIcABCHuvbUerxTadXj1x1Q
Z4f2WzKnlFI5gmyjOCAOfEOWjLIOvlXM7DI8lGI4hRSTlf0rUDiCTq4CNEkf7PA+mPgakObWakb5
TDEcFuKGr+eePs7ebrxqFwnnXYX5kqGsCmrXMAMM7k8DGuHOLB+I/8L5OJhLX693pd/wPoHrt5Le
DvKQILLRtvCJ6EfYK95icrNdkvdICCa0geUMLaCbf43SZzyWbCl4xLIew6eZTlzSgOcp1M0YR+Wi
tqe1lQ23edX/jPbzVH4SGMLOf3QO+EPXdjyfp1R/HixhYk+k5lowumALKF/HvAPi1EdHozVrwsrq
bTFCv3MbilVKzFm2F/HiJ1tesNDZfAM4oF2EVF6uo9MYX421+cMwAhiBayyIqgSz1VC4JO02cr7c
KN+Vl5U91p6bHj7QUHbfIYYcm/1olFZnxu9LP/anTUEAYGWzndaVyQaju7FVnBAjklkUKvgw1bjQ
tXKHaYAPGn+uq9U4IuVTAkhJQ/WHaHYZ67Xkyx59WB54mji8b4zykZnWcWybsyg7ZM9W/opamUwC
qydQTdyhw98hCXzT4zy7gDw+8JqtZ9b9ZclXfF3Aeub5maRPSj3DHXUOI8aioUDRE49o11sLaVc4
ur9iMPuVkLtwjtTWCacSLRbjRtfO/N0Uh19m3SdBarLyoCkNohHaga8dh0TccNSIg4ScCJHcZ083
ZjwHY7VoHKw1ihsONJ9YASsSgatniGUrF8jpZHCKSgmf9eDQsDeNVlOUcQv2vKtw0mlf9tmGwMfx
1gvh+IVgVlQm9JUJTZw843lpZ1CanIbzRpfiDofTyO7VhkVZVITpaaA1VgmfKBRTh3TbBYrmas24
XwGLGd8ZB24dd5gWoB1Wwi2rZU8RvezZQRSJgpymTzeGrcg0z7dGVtkrUYH30LX5dyjqcFdgfGOH
0QL55wvd2T07WBxZjl5vAAslOytLlj5VWEn/jbNtwRcUk1bb3XuFemDAbHPWjXeAKc9kKtpLPQvz
QBDz2tf1l+NDAHJK01xhOByJueEUpNmqXNlpDyCJzrxV3TXQJHrXyXax161r35EBrXrgUHiMIEDY
bFM5wErB6M1J3IckzzN6XD2HmI45fqzAvHLSDh3/GGnFtrvojrLGwT9vy2/ZQELPBjY2cqgoquGH
RDDL29Y4NkK7BVb3yPlg7SCC3ZgG+rlGhOVOmsnWFLZPuUGRlF/0zPW0cvQ3f2Qn6c3rrOMwst1+
WromM7m8C28N2yHFM5mDPGqzlbCQ+wGRfOuojndFca9j3T40KTp/NaA982t59JkdLeYSRxmIpNX0
5kVlfewFACvO8IA+312LElX3IvgsdozlG1nFWBjdqwQJxY4gPnjxl+h2mQvUe2I5wyaNRdzVn1BW
KJTSSPo8wF9rYIl5O0v2/mO2HK0B72sykteAV3kVpxao6RpzY5ylaDWSj6FJytdRIAldVnVTnnIX
17ylGmqj8NIKg8zNc3V5rKHBdVIeVRPrMky0dV1fYML18JnjHrcQxK0idAxkPvx2OWTNkeOdNATt
oS767ciMZ1FJrJhauOFMHsPtxArOObdoyvQcTgUxAKUZiBl0gWz199qPtyhDkHUCL8jE1xxPP+jV
WOWyVRjLEjNQ8WI0d21bnaZgnuuGvhjtUQlhpw5/a+D2K9XHz8USpV8IXB1VysxuKoMfsXb5e5mq
hLcSIXwxa9hoLeve7c3XnK2PNvVY3tBjQbWDBYJvy/IidFsNb3+tzv3F2OiXGSowb6kJ7agauP0F
hQTOZ4+A+7h/bPB8s5BC96btubRH/UZvBibSdQH1z8c+JsyLYw8vYtv5Gyv3sUW6dr9UrvEIh5Eq
ayp+QqE+W4JYg6aK39jxBI4BbHxqY4KfUlYUEH2CPmPQRGzVxhaQmkFpVWGjKrGaYJ8ikAFuoGf3
4K50MQSQpWy6MVhEUxmWK1eNT7FR/iKU34xySlEzpz/CZF8QQR/v6AgZVDOOVhHBSah9llrHfPTN
Y9iBly2su8gsSnZHZIL3EWG4zozq1O51pnIXQ1j/2c7tKZX5ugSamit/G1vP7hTGzNJIuWgaVEHd
3pGWjcfFpncQJuDi69FdI+LaVH0L1co60ZCuyOUtHmy8zTLHeJJCCSCYwKRgjcD6cMqRAPzS4QDu
YUAO9xhDJbOmXr/JGvmmCUVB0Fo6Nu3oHqu731beVuqANDXUGAZfaIztATkQr2TBPwypFTQ9NhCS
h79max7WABihQmG6pMCAFNuC9usRckDU7ymM1U2NevAAyrPHuWicGhWthWy+ReE/9DbETaxD+D4y
XG8o/X5gi3kLW1YMt+Wi4Rha+n05rQkzIKleniL9IuI3MS32LQ0t1ElpGIfLRlwCjzyIONLGyBFl
K+TEAwpb1suytWgaDx0oOuqGmTE/ndR274uL2T3uog3hpfVWOum3VN9mAgQsTYHq6m0P83d8gEgK
d8DMd7PT02510PHFg/ubRW19Gjw4zBaNhyCmfU7FQ7hIDswxYjKXdUA8jNB+hayDVscY6sCotHWH
dN8ZYVqUMp14DyN3b+ayR/IDsBBLCPhcCZp7icDVO7AwTWs4joL0lNZiM8sPBNVqGdpjGIhaOhPh
NrNYKw8bH23Sk8r9GwpsMmFk1iyjCNdMekHxyRD46kBtFzkD9B4d/TJ19U5gROHd5qxtpta6z7I0
6NDB3tYpLYpZnSB3rWt4t5RY8i6UHd68/mRPPtqZJ3twg9JyeIKI7WMzq3OGUyHqjP0kHZSQ4Jo2
szCRmYVAWGS2sVaxb75pnjZfQpgFMCLzDlT7g4g1bzNGES5Pp33qiNAtC/qbvkWtBjBjO2gZKKHk
s7DmGWwVHW5dePfa/M05cT+Rw4s9o9g3ndB4mykatOTYZ3ayNn0gzwq/fOPBMzTl1oiq95yDhV4Y
NAnVUx14NN/b4qWMztbAdqUhPW5m69MUzPWdCt04R7Zfzp+5AWmyypei0JxlRFm0gsC01Aaxi8bq
t9XCLOhcM1kCOg5KPwL8KsyEgQ9ZG+wOKPaw6N6m+Xqs9JU1jA2xvR2kPIXEIXy0BSLyqOzTZRfq
v9IvP/yCXnVt4iAaDc4BqfvSUCV3iXqBCUPjnCBVG+cqbnLcwzXLmvLv/JATyYhOo84kUFWjjhfS
J9RCTvWwcAyES57Bjpx1LTBTwESDU9ypOY2CeuxZkusIO272YOnNvZM8Z7PGe90pbZ0NnJYiFbFG
gJmZWKgXRhUe40S79e37XolqS1B30NAeN/vqzgeqgUC8/HDN+insRLP38FQ6aYSrBVoPrmdgZCOV
GcAJ3Lw/3XDTkNt+W/fFCoS1tTY8+RKK6WAYUIJoz0s9cc9Zd6mJ+l2MzxWzSUtcuSzuzEydfHdi
FXVfTJzl+sMs+2gJa+1+7JE5ExdcrLqIiCDEL/hzY2YcbMU0+ZLX6cRJeybcCQiNqLUleZv6onOM
w2xsOsJpxJg9+iYdj8nCtI3jFah4sSzG8BTjO5QNEN3eUT+5WzE6q4Zu1ebzGtUUfT/3iY7XxlXq
CH96ZUrFVInOYKRb6KqSwaboVh+VcrbZKlZjGdgd4IvRnLNgat1dF9Eo6zvmfxV1ngUPNxkwZHT+
q7DdO2tKDzVTPWMyb22xTyydiQMnL/iu+yliSJSV6l4rKLWAPT2DpGPZPXqW86iZw28Wtl/lBXqu
CI4va7Z9oz1trVBB49OGLYPXFXK+jNUcvAZjh4NiIruureTZMZ4Lpb6StJ53aGvfRui7UHkImumB
HQAPW8DKhcU2uzdadolZhk5WemTC5NL70VsLkzJMWMy53XFi3fez1AMh2jzo1jMSWpYha97luJ4C
SNcznxL2a1piLdEz2VPjlnejP78wIWXWMcaPwC0Y1AxEqowp36E4vA1rCwJmmrO1zN4FIUxW4R90
Nf1aET0+f1QPXpwGrmn/jIHlTmjtE1qsHWKwQBSMQCoP5JWn6z2GdJisCMaZnyYozG2vtBb4kfCP
A9xdkgu7N03c5ForojVnp3JhLax6+J7dYeWHHQAag7delIr2NVMFmIYknNQF9EjlKrrgCwObxV3m
FTj/Gu+2T4DSx/NF8Re/hZVmrrww1kHPyR/bpE/bY7qZvWHa9U0h8d6Rit3VYskIG/3buK4NSy3w
bi/r6WLTzKlUi/6ucO9ENX0mOS0CB9MAx4vgeBnNd6TET5qEs2nmN5Qqj0UVJ1tOSs6iw1hY2uHe
SJyvuaL1xhjDo94A99GL9wIC2Aab1smglRyDzMamgLKIwaNRzzckINHM6BMUQ0V+SBr9JlZJGZiH
AmxoX5H+ZjB3aFV7ynAZF/RVdT2BwJ8HSsXnniWMjPCK3XbCCls4GGtWyh6fG5cm0wDYc0CHtXaw
WQyVv2RKYyFBdIykPDSZ/lkNpUuvInpSGrAUPv5ncIsv4gmgkY71o18TAQXYE3yGU8xq0/NVn6V7
Zzv1A7ba84BBaAFjdo/z64Ee+EV/K02gsQPZT6H5ybJeD+NP1nWfmQ4T1rrp6/mTpPtTaiTAo5S+
xJ2FJaN4jUIglO1Ub7yQrFaGzzhBJtbQGHkgGUFt02/GpsNxU96lMeMgt+t2fdrwwvRl3TO6UnHP
ZjJGzRbhP7ZCIMftlK5s2z4ysaeooyWF1ziPTyN2aSZtPZ0n2X86rOPkmwONGKhFK5/UBxusWdrT
Qx+i99lpHi9deDUMGCP69FCM3o0WhnAGgQRR1Fe0QuM1Yi+2M+g5AxVy/m+qatUJwcb2F148Twy7
NbBH+ouOv2vixl2wX7LBejEQCxUbSq16SNu4gR6rPTbEPtEpYpzdxUyBHKfeEV5y4+llH7Cf9rqQ
s1fLFH6ot5FIxnXbTDYGdBiZvh9RbZYxg9qCZBAeC9XhCpL6SaZAIgcDj3r93aE6JEnkSSXZiWIH
5pR03g0HorrXNPvQ8sLVhOEJozXkZWMPl/Rl1ZCRMXY4yyrbkGscwWdz7uCYR3SnGmbdcNieZ4ip
pmx+9SJCyO9VD4av1plha4ux8z/ZEGzdIX3LYaMB6GSP4RZfAghzYI0lFONM+9LTvt42NbJGhCnP
xJ2ysRT6d+FJd82kfc/I7TAXFKw6xvxgLKJ0WXmgIR3Kt6lxxK0sMH7U5Y3qrJE1VQ836WX7kHrA
qEc9OVSO/dlkpqQ7QU5EttX5TDhOYUlHo7mqqZZKd4Ie5gD20wlu2c9msWa7E/XGvnYAcgAL9oiP
s++hRsgtS8q5H2J2bkp+V7OrrcOsAVLnZR80whEA0O60vJmWmXrQNP0rTMkGqyTfiyRGzNNXHZKI
QmI2/qlD7XHMnHI9dP7tWLEBykS/I+eMncwA5cyI7znEi2UyGKT3cRjivOd8arJRV/DnGC1hmsIx
3cB8g1q6HqkvYu0nFblYJcVbWTDec0BVLbQZoyNKdOoJtXYjH2NQXSydmtobLyVdVIIdJW2TXu9e
rCS7tYfsjgHyp3RGtt++sSQJgYIdmPFSd8n67ZN5OyPrgM9RsZKuNWFVF1rkAWnSDUsXDyuaT1rX
7WJK87OjN9+h1Z895ExI+UWybu3ptyKyt4/NOzVG7NTnX701CSItq31Sa3f56LzUOt5DWXq7IRvK
VaPfeTOxMyIRA8t4lBAAkO6HrLwtno00z5F2mJxgRJgs7L7Q13MewoeQVrv1R5fkjtIOxtZYi5g1
JxTATMeSDY7rDO1zolpm7SDEtPR/sXcmu7Er6XZ+FePOWSYjSAZp+HqQfaNUpvpmQhwppWDf90/v
L7cv4Kq6dgGee1BCHZy9dSQmyYj411rfGt+1bczfjnuIB9N/UF08LsI63COiQ3EbLXBd3GUD6KSD
HWXsDTvWE/pAhqY+tmALV1MMeNW3IqSHpJl3GcLiNkhqZ9lqRvG6tDQRXw71TsU8MmpAGJbldoa3
tGHK2OxjPW58nX7BZEDo50COIQCBGRg7ZSjwQyOoLoRqF2ZHHcBYCXsZQk+fs+ynZSMFJuQWUYd2
tkiIri/gFD0zPiYl7Q1rkI+vtsOWjd3yNU+GF69i5FO7nD9Z65S6bwQYuoQyAG4vzh+pbXu7umnX
URZsTL99SfKb0gF50edUXxUEkfuLP6DFkut+sZLxryK6OdPcRZky0/K8HupCuEZkpi3DXwwURy2G
srqOpj5ZRWstWt5gYevfeZLJmgl3iR0xBAvXM5a9HR9Bua69CN9tpKNsXUxQwR29tvMIKoJnMPBW
zoFF+L0NfHVvtB0RyNkvt3nRLkeqOmATzQaAEHM8/PkSkZKkaLw/zyXwRtwT8OqNtlpWPeE1P2Sw
xYDwmASfTvKb4xk9JmS6mC6zQew4rPXmBM3b6x6mofgcUnxlQejqldPhKJ6G7DQpQkvxDKy6y5uF
KhnflUXR3tVDe2U0mu/4TR4yb34IXZP3eabRcOqaXu6JVh7VldeOaeA6CTtCQdqOyC8yshok5Qwn
xwTfh1LJMbeJ3zFO7e26w1k2X7TjPqn2D84Zw5GbhZRxABUGGcl6D5ufDGPD60E3W8EEpOTFtigb
JvNK1GcgM9GieDHSeN6MXUjaPsTMBa3wGNuKt7dmlsmNXczEeMCAAVuk1NgW1YdjSijLWG6tJnwv
Yqr4aNTwDqqVzu29dJGV91vP7FbRvDODwD5CdLzoh+QF9hbtFqbeWCK6jmPs7jLHfA4xf60DIyvX
Zmz2T+Vkl7ztFMFSDrOlRnfKpP7qncI4mUp/3NAIm0pWl1b6pxRjE9yCgWG3xtbMOarCX+MlM/Ih
+ZqROdtOMZTGQ1JdCu0Fe6aNDwBx8iVjnVrUznkKmq3V1fVeBe2dA4sOC4Hh7wYtr3N6o+FPZJ3s
xn+FhnhQLMocwVK9S2jWe+GVuoMI2nmkchP+rEGgvNEae3mXbIVlMDU1GxDdYIr6EcJcY+1FTzw3
p0CpBBUNnYUZEsPpuqRzoI1gnod8WhtH6Gdb2xiELLNYW3X6LPjUB4qONvB7GuqnoGVweF4KJyQ4
Wzcjih3bHkZDTZFfSYl9l175wsnOorM2fh3wpOHQijDggGG3uk2sqOhOoCduTKY57MN6noj+PY95
h2RD3zOJgwieZrLcTYCdzTl4MVPzMipZ3Pz87qqtyr+KzH53U0bAY/GQWiZMs9DZYgnJ15yhMat2
02vkjngPgApvyqa9swXyiuGZ7wWdN+dgdp/mqVhX/U1HsFljIyswD14LuMKd7ileSRG3mSeXBndg
HDIpMKVLAwdx8BuoORLP5RAfx569AccftvT10gSkuuIN8TE4yTNs1u/QBK1MlCwHjrxORfQy4cXb
plnNZkUwpGkMfShSEth+UFJD/IiZnfmcOg4VOIcSboGsMHYBwY/WzszurLlpCJANAa+xw2d5JRkD
BCLlnQMTY44yJNF8J1WEGKQAveFHavGKKdPuD+VUPnfO1UATW/YtbQcwRwRoQZHxY9jgj2NFOxTR
82YI8T3JjTExo9dB80gcAptJSBguV+86Hs/gb/imOiZK2bL5DuGCpD5D5tAE2FQpselIdtAb1u2c
nAALq9gOpNBLVxUHt+QsR4Xkkrcq5rAgH5kYoR/Xg6lRo4I1U9SVO1X3EOtulSQpU4gw2soYA54s
qbwo4Wp4uJugcXskmIAdHSNXdEd2ze92Y9oUgFghsni7RGGdj3++5I0Ni7jv0+LogeumseQwqg5f
2Z//++dLont3B000hBJ/lgl9pI5lvIIzq0kBIS2qxGIz24wVjen1aTD6ay2DBAMvZchzXO5Hu/wN
Wz1soCN/sNpHcLZKgV4Qfvt+bdPgTjFIZhmEsvZu69q7rODNJg1QUXmmKbcA9eIM7FMz0q7ngYV0
nTXCW5iC/XNYM2+3AIc51nvk0uEcziFADnaBAkfiOkyStxCDixn7mFnN4H32nmLTmw59AAUymdfi
hn8penoOE+cadNVHN7UdqkyzEBYeJcxbbyPk9sCBWz9mLtaNOv2uTWJuBsbs0JvinTKdp5GX905j
CesCaKhVjUsqxwu0mrDULKGDvyC1rSLTsVbBTJnRGFI63Zh0yqBJGcLjVYPpCJAq3KThEf/iuwup
StvtX8Egj1HL88BENaH7yZzvaDqFO41nYjCgMWnqmQP9huzFWXswv3oQB5HoiDEKG094eOVaThpq
oGvTHlcsSyDfC6eh66Gtx9d+HM9ljMv1ptEgkeifofE3/Wz1ONQm7LcoCwvWfLUKNRS3uFB3bRkQ
/8eqkc9DsbWyEIHXKY5dh/MZx/qy5yp36NyrcdTv3cx8IY3Ho/QRD/ggvE5B+PZCXrWGwzzRZyXh
P3QM4+Q+LV2A7g00GTyZi8GMEUKFecc3Ngeet7gwmPz3sr2bW0kzK7Qf6uc5Q8IBNEP5m2NJEnPz
BFmEbXSHgVEVs4a7OGAET+WqKSysfZaxLJre2zfOJ/m+/r7or1HVZfez8gPKVdSdVXTYJnwgs9VG
eplzP5neznOLhIobHqt0iuKj26OXmZwH16jB83oOMLQEc/Mm64z0YV3nJ0OXEEv9ea8VEDWgFIDH
euBDfCzYJtzySbbsSUdJeUtqBAfp1d3O7ZVx8HDwV7HijNzQzz5xkKtL27+niKVbaOF9FjWrXqor
2o/a4isT9mFq5icb0w7GGwigxWSsMxtGYezeqSF7k0P2xYbjzWDGGDghXq+hA38LpsZiJzAOzAxq
fJB17hzG1PsAFr9xAnWnfUy0hupo6qx3YR0811kh+cEwMBfzN0GsdYHtbFE1wSetOJ9QF6jtctcz
s4iaABtsON/BntMdAO3lixpoJPdLe0bGvsLAogbwWvFKW4Fgzkv2PzGgkOwtHD2c8075mNX1gxWx
CQ6N7Ny7/GU9dr/CoSEg6epzWli/8OYZT7LLZ2AuzrUqiz0VWbhjMfehr1zxwyc7OeWkPKkAHjow
wQxwH2fwGyG4wXUHTgO8zMWJo92EquIYZnCgmWrTuJDeTfqcFnnSHMfZmi6kQ20/ekg76W34DcUq
CfRPHY6fhUvyykTidMbM2sqcweMg52orQjr+kDsPZu2FB7YHj3OdT3cd7JtBsYuoFWs4sQI/h2ue
hPaKcyv4GprzWh8hMeGUPNTuLvSsH7Ctj5j3sq1dKL0taTJkvgbI3ta4ykMyGGlQWe+1Tcd21j0r
Oyxfc7MIT3Pj4UuQJnbg2TUPFong23MaPwL23Zl6HnbIIAMijRlcUtc9Gbm3qeZ7UYloabbOjsbX
jD6mbjjkjQV3m5h6ZPAKkUQ9j/3c7vwpuhd44bZmx5Mj2hNSjYL1gTprA3WIKIJY1bNHuSRnj6DV
gCJu48nRgxKQRJ7eTDCBgVk1B4dB/5eHISfpO+dDw9HY8GQ7+2xSBelZ9VIa9y4Zv2cESPGQFSCB
FDQkHSMyjk0h6agp6pVlxdbmzz9G0cqEDX434jO51V2nr1R5dMdw4O6ijsA52DbkwZY7aBeZPdeg
xN3jjHSoiVbAb40C55UpFji1sgrWYabuJEMQamzo+Q742Ko8s3AIYdnU3qt0In3yU4qKop7Fwaca
Y8bWQwR50wseN5oSLgL35p6mwOSAQZxZc6g4hEbdmQM/AK4KEcuKcQgBq28fEIBhjnpG/jTlvDkA
CmrWpJh56yT/IlW/xAf5myeGe2lnfclywF04YIvHYQlrPrjrIIqxD7bENpIllqxUPDkRbUE6dpxn
DTqNDR1ECpkGgHoN9E3kG80ebTNTVLilYzXEzDc48LpbfMd++1rP9raoi6PsaWSHFKi3NRBAbXTm
T6Wn4gkHBGt5wMC/gMgCxKq5JPgc7yt6SoFPhc8DBa0gPuTNQV/gsoTFsJEdvoVyZBDjeOGql842
z6L+pWdvXpv+0dfBiSLw/qTztiDURBzBHPuLmVc5bu7xaiU5wKeb/bXvhbtHvXzwu2HCRZkCiRoM
tan7hkhICU8oboZriN571KnelOI0g2m/lEOKKhzbGXCp/J72pWDXjV22ajrYNToCkuWXkbsz+Duo
GbFJsYRPZgGbr723bF/uzRbWrXLmjcWBfA1lE9yiQ9HHlL748H3XQIYQcidHHztbXPNSaLIC9g9Y
82ArZuZfFc6eJV1pzUPdvjODcg+9m+/buYn33CLmKrcz5EvFDlRJE1t+hdtNdfwKVKOJXR3E/TJs
oRcXBJuwi7eAV1VK5aob1iezOvhBXTwx5VSVzM9m60X7TqIRZkBwFtZwE31CZaIs3DA5aY+oxM22
j6Mr1bjP4FeGBJ04Dsun6KaTmS7JixjGoOxNBif4k9816Ad6JkC8B7d1OKPLHtWmOFWBSO8EDKQF
RXac9lX+QntzsiXnv0LXrSGrNMzPq5CD5TzzNvBHG4ClVis9sr6ATfyLRc7c6KpnDoTpbRVJ4+rx
jbCnydtUvp+XYMzYHEJqLH1B3RbGubxz4OWNcpXfHpyhIG4U+Gj9OVxw8AImHqaocemaIp5ihsP0
JLzwoSW48Vnlg3OT3Sma6MqNuG088BFkyxAaJTM+upbyqnktomI8Z2wnzjL33yfmNkXpjm80vagD
Q1NuI0GPtR4kFdoDjQ60KB1mlm0cRqK7jxWY4MJGASocHzGzse8tKjPXBvV0XaGDNTvV5wnpaqtJ
1d/x38/XE/f6ErOTcdC1lMsKtw+v5IiJgB36GwvO32Jw4+SJsdG8i5iZLOPAuzpCtc80h34jWtrf
AwsjDjH/taP+VyAyYR8egreMqoZIm/7VPOLTo4NqCB4NXSC60mpkSsX2rJ0etBNuOVVSCpx61hZk
7WuoBNvLwXiIdNOsrNuR0dOAHCHL9KxEbHlxmD6GJWILx5FkH1s3LwGqH3146pD2Y7UOA3bQ9PPN
lLhUZ7c6d1XrbnXE8ZQG5+cKQzMGPxmdE6GuVddDl/bGWw1g2tAfg09YGnKrgfcC+h5r4n3skkXJ
g5kHxyqEUOeW3rTkjmbePChnkbnlsMgq9nLxfPNmmWXFoVfjKskbGm5slbMXK+YdhzyOX3gAasCm
+2ryqLRiwapnl5llw0TLMcdL61qnNgIlREl2uQonO922N853643Te2cY75OLAsaJNL6AH40oRHwN
w/C+8kBflFEsX5KBLCZT2nx2fCr7qKwYaHR6HvzLTHbjyCsGX7DfBcg0bbBW5JQ2ZTeokxqGh1Hn
GE6JGK6nWfMLp45LIVP1Qf07tJvIs+/kyASo69qLHhJ/00EORyzT8igoxY05t1p4ke8Udc0nl1zG
bDENHQ0HqKstg0PuJ+KAh8wAOcy7H9Z2D5ljJUrJSS/fGrl5J7PiRZc9kkSXYIgdnWjVmnF0LORe
BmlzbhwGvOhb8xK0jD7F9a8cS0wAc/LDqO/kaLYporaY55cup/4sxRWDhc0s9FsfsKSIbG1I6mjr
gbWdEQzMWR29GmFdnDrrIyZZCC1wWiLq3huNeiJ5aa9MM4XAbNjLhkASUUbnJdLxd2EhXtL9I/kw
nKU78GiaRC1ofngJ5sJ+oa0GO6thf1I7xE0RUunttZpo04QLFWjEg61H6jR7uSZBZ+0zSWFbgEu+
vAHb556C59n+xLU0Lc0a77MO2i/aM5KFiFz8UbZ3iqcZnLfdICclAPiLoI7RoXlbz7O3p6V+7RE8
Xwwd36+103aVjcOGxue/jLoYthwrsjvqMag5sxuwLVj1psIsHoTdH9Hy7mjTmjjXzh0OUobZ/VRD
/AiC42yXu9wbUXLVQ+7qp0AmalVafnxrt1572ZZIysn2mfhxtpyWRQI+q2PXMM0++x71qIfYXaXF
B9jLT0WclE6xGqlZnqwJQToY/b3doWU5gYn+Rr/dTMPGwkWPyO0l4t6yZHDcO2ysaOj2lwRbH6pS
kVogzNXa1dL0c5iUmQRtGv0aZvUFrOraZ0W7oLLHX+Z+/Ox39YcRuSAtbiFpaDFYwEyLHTfiROOb
TzSzJStBvEIGBNOYtHgLKyYmCca+L72RJ6bfuPTXO0m1TTr5OvbTu23773EFUMvlT49ltZ8xEhJI
YmcYGvUup8qabIB3Inrd3WyVXllyjnjvJhfAVtSew4ZNQhw64CQT952qpo1ddM5CjR62pLm99ypz
GQUCb3V152JEwY7nMFydvtqSfqmS4EHbPBeud84l+lxJ257jnaIgPPmS87yEZbHEEqw28gaE96gR
ceaAcOQI9dMzBLZ4777IsK8EbUv5Wtuzf/72o0mu2ij5xJbyxRCZ2IfnnacRGE0lLvUoH+jX3iBr
X6I4uBP5rTavoJSwwcxKRfLKlrjmvdJ+07pahq7atxlhHxOUdpWx52NpHxOOkwG8CfzGzpJzzc53
6mnTTj2AGypzYPgdm7H5FFh8kz5Z3b69YRV3JOR7wRRLMxuKp8Ra2KDmLcTdRUe0QNBk7Tixj8Ot
ODcxr0bC2msjphxuoqrJ5G0xcSjurfhe2bBH50lR651hbE5JTMxW/iiFdcXF0C4pCj7ZMX7BMnlE
fbwMQ813MD5Si2g4Nqi51o9+veMUPxLNoBhYtde8C8ZN0uGrScWmbh3wMk25wHdM0Nfo5bHW6wDN
ZEIsOaGJNbYEpI3BeCXdBObPnN3/+TJb5kgqjfSNVawAxj6XtfTu/3xpQgx1MYFczl2EirphDZjk
GvByX0RW9mznEMdrqxuO8OLxZ/kW1zcvipXq6VvLY5onA2MY1ilHeAx9uJsbWiR8bJHEpre9714G
1Ucr5Khf0Et8/3DagffBlOuGzkoACV3hhbMujTuei7hwjgRSrAtLF+xCtjILJ6OaCn2DxbBcjyqy
l0FCHdIEDbIwULlpLp5PGtWGRziPVoPoj0ZVxfv5Bld0SyQjq2bw+ucfsS3lh4oMxsLCjTIOaPDc
r9VhxJblJVTtTuQDV3IMBo53fAH7x6UBDgwP2JIHe9JiAZOdJcYtjE026AfPbZ9VAYU8a+Rb0w7m
obt9CYcbjzwfgY/H3/PU9YemlP3Bbn4cNqL7yiaBK0vG9GghLrlEBQhnLit/h2I8HWTkExm5KbRG
2Bxcs2oOE80y1hNmxmgdBY3NCJ3LDRtNGHwSjmPA/BZRwh02uSuFL3TvxpS5oostpUgYThfGEd0k
gY5oGfukSQ5VnnyjaFUnd1b24+Slu6dpaO9DbZTPLtZcRgsl5RSTim6/ts2Eh1CAH2FsV1m44iPt
OUSV17yiBxPP/QJrb/nY1Waw4MF/zqdabeIm2RRm2mBbnwZ2XR2IWZsQl8atMJrJKSGBt6rIGoMI
dhbgiJhnmAI5Qt2mSSOo62w82fN3GAABgATkcz9W1t14KrMwXLdG/ZorfwO7cD6Zmh5FaDab3Bbi
CT+ZVb2yIQj3XT7xkWHWkyzl90aBxTasslODzOS09js/+pmsXOOUjBHTDR3R9sZz6JhXkd5FAfFC
bziIaXoqeLeHtgQO78XXxif9a1s1bWMOXOzKnA9hHf96iEo7qX+cARHX08NfVclLzCbZTv6xuLoq
2SscMFXNYkE72a9ZwQZsO8xht/2DuigIB1mJxXFMcac2bEEzE/dt1OrfoYtOZMtxmxQb1wgtljAT
cNM8ndpQHzio0+sAJaweGI50NVGPIBPv40hrxm0J2Xoyg9Q+bKhWObXk8xcs5TTQDHay9rDDbyu8
595cbWA6eKuw6X+jWTxUY9ewpOP4LK282FGomNGECFNNeztBY5NMgmnjls0zLuMHCzDUmmBkR52N
i2EHuTT+CGa8J6UJgL1uzfcsrf11TxOgh+BsxMnaKMbhPm8uClw9O+n2o1YGZ5iSblzPJmkFummJ
py89DnXyXnECXxo+yaI044szxeCVKw7pFS0op1IHxyRsyjVJ6gdR+exvJ3oy8hht1FSKOLm/ikAa
UL3Cyj1YjzLvDwRXtzFOhNUYAbuQVAZa+qw6s1sHbvxI0PYpBW7WlsdZM/9QkKO37VDkaxvL8MJk
AYOz++hFkBXKtnjJCwWFu2XVsLLpuek1O81AdwTf2xxiAZWyWYulKYwxrk7gzbNyiLZWYb1btV4x
EG/XaWMy9sDU1FsNe39Axa5X7A2DZAsntZkaXlwJycgSZ8zLOis5aufg/FUlxp07YeAyx2pcJ6XT
rmZmxAF3l+1Vd3UbgFgQ6kQBD36SXphL3bwZrQ3g2uNWH0sfqyDmNXD31UJSF7MPtVcuZ8zWntt8
1CVkBpPjAGVbyV2LU3seEKJnvSZfthRBhR0/+3Kw3cQR7ieaLFC5asJs0wSqQX3VU+1vy4xgObmk
FzVoLLzwS1x2NKLL9LqORrRUVC0nIvgPWapYGRm1b3hKsKhgqLaMn3ztMozZRHb8yLKDcRlZ5ZNz
N9Uzfj8cal2+tGG6m3zxHkX1FzDV1z5mxTVuaIJxGsIt2pe7KJy/bD2TUqvnC7CVF2S5s0nOv2iH
FzF0d77VbkUDTDyPv0pVHnrgW2spbc5b8T3tIbiRjZmkPKYWMhc47MJfO7cwKUYHR954GpRIB314
jLuZIUH/Togu6g2CTBVeq7oklk0KfVEZ/dkJXbk1nKShzLVFia+NtcRPXU+VTdUIvzljnjtFqu+i
WCqNVKi7eGYiWfA4DvZNkiiyR+6ggDvqnr4cbki39hcioKAi6+ynoQsfofWW277jMBlwcF7mSVEu
a8z4Sz1Pb9S+VMjViYXnFTzQwYwNZv+RQ8Usk92A0sNEO+ZWFON7pJJ+6dHda07Jl0PIbCIO3hGa
AD6eY1QMrOizpzvLTsLPpr3NhedcbfTNr6Y0VWIwlfut6/RPjHmPdWyppUfVFka7BicxpSUhlrjQ
IsFmlpm5HY3hjeOXz1R+kBAdgmPuEjLyG+80RJa56ke3X/UGcyEsXVitO2tda+eUgHNEfYFQYvsq
2PaZplSJoIsx5hCKg+m3xDib+lwwJ5tI8gevuCGI/Kchaq0xnFN1w7gH9dvUMbhzxQw0PeHNZeLM
NrBJruTgfg8907uiGe5lGxHqsMqdDN0TtAgHSm1+5jY6iQbflWgupLovSCMLNdTVzrLao5vhSx2H
/Bh2tJTqKpj22O32TcftTLlYx5572I8MPWlFXlf5ramPJ2eReul1qqJ7maKxOmI+dy22cqZh7KwN
FHgXYp8sPPSubrwWsD9StrlMGCV7AwcmSzWofUAM07SmeW3Y9Nuo8c6eGTMQfmOC2TFeDvzis6jj
h1hSt9hhyVrAZ/nUXvrgGLd6AMrt5yGbAUcXr8VYBgt0aJR3Mf6U7qPlDleFnQD9j62AGxeLAYgK
YsBh6GnKLbBAHLwwfVP0BoYI3VissTwrNmxULzTQtft3IfiDlusfep6KzcjxbJm4MgWWyhApi99j
SqbdPMbkJglbTjT2aA6hTKp+bUldStcEq4Lv6d76SBLcvSGemj6hcCKe2HMQPqNHSzz2GvKSU8oL
M5PLQJ7rx4ms77hv9jPGNpL5VsoM/hbXyIvDPNMqh7tNgkyEMBRcvewpIxFMAgVbaWpiU2jg1PyY
jJkoq4mOnh3jri4tyLl1eYDMn6NIRUe71c7SnlwamE0OX5mwKKGXKI+t5zwaPlkoIBAv2u7OAFMX
c6W+QtfKb7E0gdOYvYuX82l3ct43DbazRDh7R3VQm0hGKFOUq6YxTwZDzKXfxJAaACGhzeD74KS1
HLFurrIOKUtDeJwEFcCJV90HitNomiU/eaxfZ4WbWFf1ORwahpPJJpgpNYgVvXtJ8R1RicKrs3jF
Af8WpBIWlizeGZXnGOJudrr2rp3GrzZL0NFzeoINQvCQKonh+8ZF+H25xVdS7qK6PttzIXdxaKZH
WXVPuN1YXkrwFra/MxRpE9NijtYXt1mb63KHE8cm/ncX9AbwClOvlFE8YNdl6E6QZtQHkSTGvq6L
VwKj0AOSlvl19Cnnfqtn/8MyeNFlLYOWW/SzpVR1CvuHgCC1Y1rfFuWvNVa6Gkmf9uEyG/fxCL7R
UBbFvg7oLemaarEGbUzws2CupZlaFJWIlybRJSKP577ErIh77ygVIjGzJjSegqP5uMkSxuxs2sHg
2BeGzwLd25Vr5yenjHjrTvMjQPyceSIXs2VpVMU6RtFY33rTVhNDlcTZOUG/Ccf4hbqcj4aytSUs
Hs/gqQsis9yqkA3JWB7bUD07fni1+OiD22SB0mziX6O76kjbrgXWRiXnt8gJuEkNPFf2/NoU3n3f
nmckGib/3WXKUQ6dSrKPKIadaaBE9jEtmvyv6ckjAlIDI1MNrNYxlJg+TXiZ22G76BscFODGP3JV
P7kAbcIBJI9x21Zopi0FS+8yy60vTpxHID85Y0EKcbiu2zkgy9K64t5PSMz6AvyX1RnI3aw1wrp0
zmlO4tcp5hdqdYmleKTiDtb5QmdlsPOCZGtsbfDcgpozWc53Fi5ejC/DpTR9+q5bqgsHd1cPEx8D
m559KU9TmVaYsesGvof8GcP0gRNqB0CrOuR0LjCWnqHUyGIHxyM41PXFytx4mUDOWnWFT2tRdgFg
cddk2HOUSW1jxGpcWSTkCln5L2FkLQ2AXxuTrcOSAjXUeeutbbmZnbLlsaAiCc7b10gLUMxRcj8V
1XChfWVpWrWiiMb6qlxwZz7112u8AmxSbtGb6VUwsFh1LBbQlLr5UkRTfEip3uUZv/Rh+psH2blu
VLQ2i5FthDntJrtKV52weZgVS+3gcSPomr2/F9B4aFhUqvpdvkHV4gXBaMS105co4MNuZ0WbTXtw
nS7bEbLdJgHb4hvFTyqPMZVFjZmld8b05rakF8PQPkBweI0dJllj3DwTiLnMnvhu6CvRAD7B77NZ
r72fOsYX2k3veeWcphkzT9s5jw5D3WXTBPR2cAjkajKVwMbGyX3zZ+cWx+KVNUKA/2LICSR+heb9
RtMwnkSH/o8KS3imcoMuWmYEEy2RyL6vHvAhYAB+Ev8lcCjtiw8VxCxVQX/EcKBW2dRsAHw0KNbd
O/OZ7lBYEVsGMWOyo7micwSDrxk8ljcHzGih3rtJ+52ANF5Pabl1vPFYepdhHqbteBtGw+Q7V2O+
mQL23wymUZowxyAAXrJbLVykntp5adrVsLXbnWmJq4SUs/jDpPz/8M7nqfz5938jEJW39fT4o6Mi
/wcWpw9V87/+j//+Pf43/VP8X+CdDPWb5q/uP/29/2B4WvJvrnQdy7clcqXylPW/GZ7u3zBB+a7n
OS74JEeAz/w7hifnRg+8pmITpVx+kP9geFrm3/zbd/Ol5SjIR773/wTxvCE6Czy19Khd//3fHEVy
R9iuVKbFz+i4juDf/z3CM7Joos2rs2r9zRDGV0lm9Vwz9poLce1HbHs+jsKD1316k7gP3FvdYWcO
20aEqD04fzd9ZeDP8lWzLWP90VoKgkLXuCsxR+6pKPsD0Rrql5MOE3lKDtkea6xChSc3XUZEK+o5
NcxmFO3sapJnwsiruR/NfRhoZwekbVdm9mM24Sdhald1dAR5PRRx0H2QGkmhjcgUWA/2f/dJXv7X
BfgveZfxQsvbhgvh/efrYlONLhyujm0J74Y+/bvrggM+N/wmPDcezA7XJK6TZnDXrbr5ArO/FeJU
jZoAp02lIuDqhz73FpL+tVUsnJaoDYJsFnkWsW+XIkx/YiEx7XhvI0Wocu7unNK8lpWR0/Eb/FX0
DgdNrGkHw7OOqS+cJZOH+C7Cs491T4b7bFtPTILiSUwwC2l1LKdplyAGLGtZjZfA+3Ihz9HACkeQ
T3yJQyVCeZmjVSQaD5KINJG0sLV6TUmVO52M9DDf1Q1W0zCE96f8H4PCDUjIgmOYqt5KAoZUZMlo
QyTvX19bG6LtP99ztjB5AZvCsT0h/H+8toSavRl+wD2gkmI71I+NlxX3embNbU1r75CTXIdUSKxQ
Vxv86hiZ5Zvhms+qGWARlsnTSMq0HEZjZVHJgzXKSbY5LkFWTijnccaRs7ByiIhT26M4AuLDAk4K
bh5Xte7o+47Yf9EDnm/yCM8QhUeYsiXZ0XTABTNicrVn0Wx9ns9L0PJinkLEHbt5xccbLP/1xRD/
zNDlAWQr4SllulLgq/2nG82HpTFFtnGfDjGmF/wRWKk8FoVfux2oFQ/JRjgDFDYP8XmyX8oh2BBe
xxU5Tit8i8nENiynTAmDjL+MouzLCGk5UAKnDTzy3ypuqAn2wAzBSR3X//qHt/4Pbw/bVlLZrrBs
k6nkP36S/Wxhbpz8+zirgrPVVRuCmGTnp3KTUZBWmVFDPixBXmHwk5BRQKWnqZY/tJghN/3rH+bP
q+qfXmUOiBUuocvLjMv6jz+MW9V1Y6v/yd55LElupFv6XWaPNod2X8wmtMqI1KI2sCwFrR3y6e+H
ujPXyOq2os1+NrQm2cXMjATcf3HOd+IbYq1lcAq+0OjJFTY8hWdtDrptESKSHVVWPhH8umoZP97q
rP4cE3/xvNGwmSwTCtcHmwYMo/f8O0/7HSXoPDx0cqFNGR6OaON6j0FlxPtMSGYscV4SNxds8BOg
s/WgtWONXfVUqEQ+iTsbL9gx8RTR64b5VRPzymgJYlM9zsUucGUDKZhXzahRmg31dJ8TfrEBrTNd
oYjaw8EUVJmpTz/RZc8QUc5R7h3+/MnZ3Ca/v5CeAiFkK8d1l2vn759cOpVG7zTOtS2Halfn4YEw
U3r8RroHOeA5GxC/LS60/1Y1tV5GBM41N5oa0V0/skvGx5o4dwRldet5CqY9AmdEiWD4yVb2eAFn
z/JPWCYQ8sODw/0IqSWLR6j1jAdd5FcGicXr2hE9IFumLE+eXZbYiJCccKjWq9Lhmf7zD21y8f7+
Q/tCeIIr1DZZQP/2Q7fFJCfHFNdsHJmT9iZqfHOf2GOD/NJjbRrBXJm8QwBktL0VvfD+4Rg0l5fj
t+eVa5fqwIOJB1lnebn+csW0oxXbTWBfOVkYCHXJT7oDz3BynE/5QyEgjg2WsQ4S8cwnd4Kagmt1
ebf//DnYy2vxb98G0BTbcU1qlF8Px1++DRFmSKQGQUBjsbdxfW218yPIQ/mAh2GB9zaMnOr0bmAU
I8rgPVOpc9It2NZKhP46KCT3TtO7hw5G3wXvB65KGqg5eWObZ63chJG738zg+nAh0XKwjTFAq8zz
5IA9AKABYGt5/cLPOtCsRELn2oWsYz3XBlYN0+wfPnb/P/28pgVIxlbUV/ZS4/31Y49sA6lZJq41
Y+HB7Nl1Ejr70qAideV0zWyMbJQYmH4L+VCfhpk2TeYzkfJDuneb7FQb9XglthkJ9/LbQCFVw3zg
fCuZBnZTdlUWKfUi+44fWu5F07K7oK0fJ+NbWqdqz0h92pL25LA8HOG7snZ1J6S32HT38HPgEkTO
FzE5j0keTewWK7rO2lvrOsYe1rF3JwdYnrNFnW9PHgD1EABW56lXdx+UzHFSH0Snrs8Rnccu6Abm
eBEYdkOQ12pV7DnBMSKiCuP4PMxJtrEIuOgD1TzE/sMQMZdFpug/K3nzQqxZVaCurXbKXZP31VEW
e7Avyxw3XyyxhHH/+WFcSt5/exgtOOEUvzYvn7eUDn95GBHvJdiZumtrG+1BKNYv2iy/FH5fnyDa
c23MowvzNGRCGIt1ZRobP3FPsoBsKxsSUeuq2pXEl8DNzJexJCzwPt4RCERusGWTC4zgMgY2Dpog
u/vz9/7rsvv9RXKXA3QpqZfQkL9/79BcCPnI9NW1ok8qj+bSo3nreyNcE0ovN8KdnhnmQRZJN6pF
QUzmESNXhmXpPmpM5golD0bpWG9lRwLPiOrAa7CRV8F4g1CeXDFk4mNuzANyRLkJixzkHFTmldmM
xJokPqjCAcUQPk7wU0j++ZOkAP/5h/wPNwVNB3tI3zfZa5m/vTxO6FmQ8avrNKBvdUZ9DLkq13M7
fVZ1+vjnr/WfXlS6I9M2qa/R7i0l+l+ehSrDZl83xTXNx2pHgNpPQ1Hn/Plr/FvR4CzdFy8MhwGj
UZyJf/8ieWmJQVnQ75quw2CHqBTXv2KPHDP/c1DDwVHbIPKkBmSUqic4O9QOWGWbvWtdjIxy2pni
bW5BL3YYvjiGu2dIVK1J1lyHIfOP1I6cY5mcHcjJ3VTuDNTSIE6dJ6PxvmCtLlfVFN9PSVei8ajJ
uwwB9v6q3xoeNAA2ty4mjhGWHxXdAjNgK/US0R6tPB8KQNIouZ87xWatZm7k2/mlQYMF+H18rGAf
429gkHbOXBbj//DZESTxt5eVz05ydfo0jjgpaJX+/tnNmIObOq+vymie29AJz16AO2UySU4IW4Ow
bAHayTHQrdkxAiifurwo5lc7K14nMtMvwEpWUtjiUJXWMWp5R13JBnHI2aLXEygNMh3sit5vZnZK
1GCzW6itez+I1Wa2Y2sdevKtIsyRQR35AJ4Bji3mLWfXaZyRHO0zTLAAxixxdsvqoWwZvwO2salj
ag/5thmBIFYDev6MhGaA3UPVC8L59AfLirURhOoypEW4nTlU4mjjJR900f55tOT3Hg8pmsP6EXu4
e/7z58pl9B8+WLZIthKmpDf5vR4r22aefQsFW7JgLDPLfJxjiWu6OjBwN+8Hr4bawOLs111su4g2
kaxgP2qLh16w6IQPH2+gIaD4Txx3y3jWPzIVqlzayRCr4YotdneUvr2PSEm4a1q5riKsXHPLVDB0
pm5VeFm97UUVXxO3v7OIIoCAnL61ykH5N6j8kjhobWPnSxR56m4uixKTUWPinvaTdUvnv6nINoRu
0lpwU3FmjfJrMQDn9W09MYkbr+l0stqBSbcC9IZjWV1qjOa7WpafaW55h1R7P6RfGZQUOcsu1nkm
/60aosu555IyZ0OtcaBn91nqInCWlN67ymfV3aWA31P0kjgHNmG1QKB17BwbLDKonIEBkqVc47st
rpYr4wvpHt/Y3RIDIIvr1PMqumX8WMKw4V1GzDOYEQVuHl1K7X+TM/sG7F6rEbnpCdhD4dkndJzv
jGvWNBU/SMgmpk3XEOK5WsnUGgnvQIlkyksb8RaPYfQc8Clf/RlrC3ooKGTCPdqkm+57W9rMHYN5
5zv5uHPtBTbouepYlGKDKia/uXn1s7KMQ0HsICIVvHChz96h1ftigAbpVO3VW3yGHjHMS20Spl34
D+Wi+/sNsLz0yqFZFZKFkvz9hp6rEetrlV+NNMEsw4STkyke94LYeBaC0FRcUmdXHgF0kDoi48hO
5zkQLY70xpmgVsgOCxxvMU5p8lzEtUwgaKi+VthJ6HV1boi1yvRNTjA8JqPaMh37TtfrnwYWCgbp
KNcoT9jfaEQYvn3MGz5byQIv6vrx6DvJKc+x81tWFW1zgYxU0RZuEfezVk78p8DLWVwy6Wa5OR5i
lX2oqWd1IJMGR1/8w9P6LlL8zuocC5Yck7vORO48T8hADaMft8KRsH78Kt7/w1v/+1SED1Y5lksh
bpLd4//ej8SdEbl2Y9xp7K3rvktyrP6oZRCiSPiWZKMDRV3PL2IiIzWN/qHwMn+fdy1f3WXg5TOM
sJlHLpfxXy7bpg/swECEOTbTGvjLi2dmZ9NrcGtj+GUZb6I9IfKWtMgtK2n7mOT8SltTFBsV/xhY
nqNJtG8Ea8rNkNknM23+6Tv8D7eNYuLpW0w/LR6/3/o1P0zruFPqbogUWCj7u0xRc8Cj/xw030qZ
iwc4L5DOvI+pcyPUIUyL7AkBhMuxM4XKBQlqrYKrCpDb/cPvzlH/dmTjdBGOS1iT5ShGub8VRh5c
3CzwS0RUakeNGGAKnPtnzFE3IbBB6hwuQ+t76QmW4XSM8uYeHjydhsnd0iC5tTRpLRMujriUq2Zu
wzvAEADzR5IxiMhdBN+bJMkGMN35JlPyUs2EV09YWdfkJHqvnYkFTg1uR7K54716ikDccYJAFoYj
oQf044gNQ+jOXtOdUXrkRBHxAsqmNy4gW8xK2I+Rrk3UuBrX2PK3DpoJ9nUU0UGGx8tFsoULeHhW
1W0U6gVPf/WEJdY9DgYzUjlK90OCQTBru/o6990pztjppTrGHI6clB8O13mXVeMJ/wbNfa52rKIR
vQOoAySDht3EKWfqO4qZ4GwuHjqJmQ758cHiT5xRtk/cYs22mdC4iNoeTq0RkYzgkSqsvXjtqavf
qd04yztVG8F9O1TDBjDacOhavGc4Zx/RfHNRYSE9sWFcLIGgAtkcRXe911WvlR6eERzfjZT37xqp
uTPJFGdEnO8yh2D1sIjR+WQOXA7shyE2xB47olh8iaT0bUxJ8hG6zHUkcmeDJAcJDMKoxdWI7aLd
aWczLX5HMMqPqUwBZGGFRJ4KufiXO3LxSTqLY3LGOgnclMRZzJTSTH7Y5WBtIrSCO9AHD5N3VqiM
7rlKz1I1gPYXb6bCpOksbs0R26bukoM9WpCTyK+NodDYBmPqIm4fh9Fl1Zb2m8SunsgRTA9uYn2H
XUneNz5RCoPyuDhk9OIhrbqAEWPs/PR8p7l1OfLrofuZADNEQ1neOMvEOmj0QyabR9XydNlz/oaa
44VS1epIMaYRJnWCTOonicUVlviNkESwKhMTOofmZFz8sD2RK2uu4EeB6oHEYxy3/ZcKCy1Sd84f
TLXhPHzzhsWQDzwAg+5ziv02wIZrSPy4Du4gpAM7bQYfPSScYi7Ww+LgNTv063ox9WLuDaoAmI/O
7hS230YlX7nU3yLswBmlfoHYNVx8wkPAGH3EOpwxjHdDFqoxFJuhIahsKIwvo0AfUvhxcPVyaBGL
FzmeaFIVO3h/8Sk7i2M5x7o8LR7mppPppjWaJyOSYEy9Ev+8Lrtt5ONhxB6HDxqkNbbe4s5ZPNKW
0b0ZYyywaVgQNGMoOPj9GKIsKxOUD6hPjDbFRRwc/HZ0r2pRQTDnL/mcEkzaYnFrJ4tvu+q/D4uP
W7t8kvi65eLw1li94TRsYmfxfi8ucLxzYOUWZ7iNRbxc0isWy/jiHS8XFzmg2pXtg/tc/OXp4jQ3
KT43fXozFw/6SLmf/XKlY0/PF596jGG9XpzrkIshDuJlTxdXu1r87TkwhsXvHjK7xisL8AArfJ/j
iffj6AN0Bq9mnd/g85+hkOGfN4mfmNlAEWxOH2PIiy6J/kkwUOB6h8oeSLvCTEt2zzAH5FsmP4SL
z1Mj014P43jrsPJ7i6e/Xtz9DPl9TpApRACJ2LAHAmDU0tlEVnfXLXiAQXw1MngBKnyTCz8gwxK2
IlsE+graedIZLkNgUDtPZEh0mXs2bP3pYrWi83630sfcY5EVs+z1EUns5iaHYdCIn6ACPtRCN/Ai
w6Q1ofolCz2eK8RrFRB0bwY/pRc+Agx5gBEQE5hZPoULQyHA4l0vVAUrLL8pI/DXXSWGlc5GUIng
F6oEQQA89DycunWgkFJK/3tiUb/nLSiGnCiGIH7o22w+GeVzz6csAOltFUioGASEjcNu6xugwfqS
rcLCifDMd2/hRnQLQQKU9KFoYUqEfoudE2L8DfwzDnDV7kiHS7cOhsMVUn1CjBdCRTweOb6MR6Ot
vzJQYnECzGKOkcDYC9/CBnSB1njYQcwhpAYGRg4Mo12oGCN4DAdMxrjwMuRCzjApbeFp4pjwwGo4
C1/D9G7NwtuIuwLuTw3KEqfoi9AZPkYXjGH7aXl1daiDEFdP2pzLAY1Y0GR63uoBL1Ga1E+sQiG+
YyDdFL9youACc2NwIKvcPExG0xxGm/C7KWvR9BBeoVCFL6fDOZ3rDybGzrpkNZCEVnnK/ucvFODl
qQuLED0Q9gEnZtuvYn7J/ufUgjPjotcre9CUAG4kYFalWb759Yda0HBESSx//td/LtXjG+NJf5u4
aXn69RfRZCRUzCEexyGSiw0bkcuvf+MAmTy12WdT5tjtm+qdxCtJ5Z+EFIwgpVZDEVn8PN3WJ7yv
9p6iqfmpvYepM6+BmT6l1EOMlfn6sz0e855ndMgrbNZ6sk6QW6zTJN1XkTZ6N1rWR+dqn5YQIaA0
okuLxLaNzTci4A81IXor4AfXX5+4ykd8EaO7H/BPbevSfR4bGlFcwc6U8Ys1hnhrwkx7spaXfIpE
g5Ck9zezjJ2P2CTyo0CJSXl+Gsb6TKU1P06mmjE41us5VuNalkW1ZSfFtpJJZz+OzNYSX9xREbxl
FlNO5flLYNKItTpwwUFLZHWqYvRWsWb1hx6jaTBsbTE91z5ZL2qfpNWr0l18lTFREx5mSWmPG9f3
Xjy6zhW1aHGpDf8d5j1x1T4+BF0T25MEP42mKF7Ybc+30TZvvTEQ2BCq+0rOxPZMi/HCdt9dX1C5
C+s1z+zoPmnxG9bqrmFz3Uex3tCNwPRwbKDNTcKMl6b2jmoXNFnnlVuVeTuvbb+OiqGfcIzNOEAT
Qp/3AOvmNbbD4IKT2Tjmfr0jtoPKpmz0WiIfRxwbDmfiwK9YSmBQhUiwDPvD0404QmeIHpiuBVDg
zHsl5ugBWTyiazIm/d79Wsf38HydC9PK7OBxh/dNMPLMwkPPav0iCgV64ZvZZ8/kdsFa1MMhCvz2
GIT+Gwx0ej+ozZvB/u56wYx33EoOGR6ng57YkVULYoMF8Uuft+cuKAjaTC5T59MCp8hkfIZhdvhI
6vm143duxhI9YkfqcM0zyck/XHFAr+eksQjhbALcqQHp2IrItwH75K//5Wss4rPDeJhnvN0nkouq
nIM3WZhnl5TEbVbOIzOMve+73Xrs08/YXjCWIlmkqRGO37l+nz21lQlRYDbCBkiOWBTscEbOJYyj
hhZOlGm1D+3xSU3FIZ/Kdl/S/sORsreY3d11Edg/fskRPd6nkfPm5tfOD3gnDtF5irG87U0XcNbV
OkLW7ojhpZKetQKdUP7UOHju6i49taSqP/RT/SSKAg0rroT3YY4fcV5nJ9w3CswTdovCtCOyL4EW
zGl8CYuGBCtk+xvpZvKcgryYpH4bmHecIju/ywV+iDzaoc/+2hifXZ8mV/zfV/4+uMglFmEUH0nc
DXd55bOYt6pTOkePQ50aawJazavD9N9ThsCmE+HqL+v+2DV6BTG3utk6B7Kbt+g6Z+3v5tY4+SCl
D2UHQqNginj0YYQgZUrVo/bjb2xEKxy/GA6Ja8wu5sgWyAasM9USUmXeXPktlqvyyLXt4ObuCW7w
2ldMXjOIXi66eGhBI4kRspJ9sobEv1q9dcvoDy5FYSHFF5TVkiqbdSwcw1EI4qT55y7O6S2cgHit
ucvWwjNunob+Zbi8Z0g3ofrm3S0wEU/yoqXHVg5fUfiAHQo1KSrUilQTmiw02G2EaF2zXNmrKe/8
/eimzirpDIjvcbXx/Nh76S04I4nHjCF104tRMb9jlHxJhZ1wdcZPxdB0EA7qdR9rDvASfQhu8rUg
uHbfOM573I/1KREY81XYnnxC+AxE3G3Yeo+RsfCsoNVKI7jFjn+JfPwcxmCn16mmLOOYtGtiH0lM
fNSuR8vcZkTco81Yk+Tu1HV3kmQFreoGtoD2SXHPehAGs8W82O4sE6JN1dxDoGK6xiZ29tz6PUcu
CSdDnwunNzb9ksjAqlVzKpnTPiseyVOI8XUPB8XGa53UJpginhuYWCSUJEadEi3Vwb6DsMEFIKOz
m/VElnANPJAaJe5VGK8t3chPRg6kOPHriQO7u0YLfYQJ0mNFZ3mw8/atgau5dMMjqmLOewN+1UfU
c8d0D5ifms9Z3Cck5Zz6BSZKKNzPNGEggNddnYlUwLEZ1d9Nfvq9wEPJcBGYmdP732KMMOlA2i/Z
cuPZdaeXnl8lr2+DDgMPj4vzmP6jPDhmab2F+s6p3fjc+zReFV2TV4xnKhk4o5GztnIoJ3PKuddE
1FOY9jcc6+6dYzQ+HpTiIAqhr0z+9zH+iV1JfMfkITzyy5YcO68EsNAlW0GWwqUcF/E1sSCx/IL9
uLkMgi4y82EmzOrElF7sMzcasByWI7l7bXXK6gXQhX8AEXCH8oKcl3MkYC2PYPS0WzyltLjbijFB
mZGtBQe42+q2CQ5QtS2GJrgJdIt1znWG52wZDtujS5asxXUdc5IAnlB89GiaGT2EH9IOxXnMk2sm
ynfb78Uh9Pxny6oxfhmkVMYMA0DpeMG6rQx1Y8J9wR51bclHe5MtglKMv+8Ws5+9sxwKrAtiRwAD
p3yIDHZNQQ+Wha10gUI1XLc/U0q/p7EpztKb+jP1MS4OLOkPiUqP8EYnkLeSDWoe2qflKMo1OLdI
glaIHfO+7PR8qRLjDCT5ZufFsElzFKfpOKyZYBCpmbcgz90gvXAQMjbP02IHimAJeyviLWMyiwcf
ykCiQ2+TZgAOvWTQ61TPxsHHOHdOO4YhRRZ9MJzOLh2oWrzkw9at0PQOvZFe5CzTtSv7bepgYHK1
Sf2YtsG1Y6Tr+4xUI/UwIAFNObKm2YqO2NxNF6uGUdruecSH0AZgYfgst30BXYWYCOAlvTqpOakZ
ViY/8hGGPZU++SWoY54tGEO6wfqVklF4tpvm3Z9wctqJATGlbndNnD60bhYfRIZKHMZxsvHy5KC9
sruldSc3DmGAm5lyb+PgD0Z8jQUObE+5SsbYJe6pH/bTMD7G/XwNZYhdt5d09JPO14yRDkK6zdE0
7QcnHsqNHN14X3Xx3pl87451wmPq+299Yp+RrjECM/hX2oOpmDQej0J4jtvpMrAI3Y4UGTvSiu9x
UH3SMMCzA/ZIrg1pjLn82lfMKcNjV6XxtUEO1JLBtBVR6J4D92vfZaxOMzDUkbNPq4hKu/KYfSTe
F8Vztu908ia6xj4XJQyYGN6LW7wm5aQuzGiuIcjfC/IjfxviYz2EKSZfXFXuYfnwCWAxEkLtVENn
Zwv7jkUsTR/zPZ8RHN63isvAS1YxoBDipex3z8OgVwLSOJDfBy0SKj0p1Uik62oHX3JTZ4GJfLjY
mrjY9p2y8i8hhkWb793Izbs8KZ9xRIUXp8i/a2X6B6t/p65XF4F8Y2VaTssAB2391KY/O8/6iSUe
BruZnlyXvIYBo816KImRxv7KvlMdqywP4N9PxM6R+t2RetB76nvYUdOE3Nb7LMMpRk4QecLEXcGI
fkeh3O2ioGiO4Nde/IjtKCUdxlsz/G5m0yuSxyXbWvDYWs8gz7IDXdJIN4tRM/KaXWL5cqOt+Sqq
8JuJ1XdDMBGoIeafiz7+0JmslYfq1hIGgOX9no7i4JKL+swoCnOkW56CqcvXFWiFVYwIizRtNrZg
QnFcEXzFkI10BIt/HuNnIPzOvPi12b2kzYtZUdYZ9bklwueAC9bZuaPR7FO392+hYIFBOhRBi3Op
9q2LldXAd7BxhnzJaq6SkxqspyAwmSe2zkX1Z8FN/pAcDaZOMAPFcMaajefWjqDF2YCDqFLOk2ie
mB1qBK0MpAfb01tT1/3GbwSJ8lbWXOOuefW9LtiFHvAODt6HKY3j52EqL9aFnOf8ruZQOswaB1hb
9PdG3w6Al0jJYnlK2O7AL9Lrpktl4V4q7fHrTHe1gcxcALcQ26FLuiOS0vs2J9sYaCeOC9KEsXsO
5tk+aVhom6Bqqx327MeuY7ZndCgpIxlu28l5NuCPE+Cek9nTj68WPO0d7opLJRw0phkHe2F/KjZU
h0IZL4Njw9Sy8+Ap7GHNNHN6i2vuR7DyuPp0Gu3xhz56I68IeMbpJCFrZAXBDF6Ts0bIsDOmc/YI
cLB9kq1PfxRocYvj8lvSWfJSmtYLbzcqlFMKG+trV0u5ThNOZ/xQNG8JvPWZzq0P4ug2cefz+pyz
tAAB3hYESQbejnuk2mI/Grd1gN9Ztli0A0XOQ2FbPKZlfBWUX+uxMvUun1D0FQNNlKoIyau5tNLK
t8+ai3Y1egLqLERuwtvDNbmYDM1jQlWLsK03A/puRMLxNYDAjdSXuC/b+GHPnJlTGsFbrJF0GI7c
WQYDsbCRwK3BG+B8LiDvgz5wyhSfms4Q47ow1oslVrBOvLOkEH/oXPuuToblU9XP0H9XeiSxcGxA
QTFbo6STxo7rASNLB+3XaR1iaGWNdNqaCAaZQJmFVE3zpNDlxcWlAIuCCbcON9qjtMUiPdzMvH+E
APMOjprzL3pKihG0WIgd5ddudzZc+5TDl9pZbv8WEbvbt2V9LixiFCSO3coOI9hsw6rGk8EuIkqY
ERNVgCDAWhstqz8R6h14oX3csAycxGxQ4ZCh2HHkr73WHXgksWTo2H9J3ck+wcRFTzPMD8Ls433m
kOWlFLHrUm1wkRaPJslJZRScW/HS9p57RXK7Yq/QLYaLBE7NjtEre4p4YDzW3cUW8oWO14T8lsxb
Ny41UGjVD5aqYc2Wzes4sPEVOXr4EJ4JaARJ5ZsSo5v4hFy1OYlXNf3kpausxwl0FzNJLR/tMbqk
VXYPitTe2qaRbMMUqp+mk7rP++IN7RAOKuFZj+UC3BgwFZW5D97aSqY9GzYV1O5Zg2FCujEDWGVN
YEgXga2Ny6YqL6YqNpS3F4I61mgXHgw6mg1uqG4kDgOjNbDBQL8ay9bV0ek3bk4AHmIZ8NYWYjb1
U40tsmGjCLBaB+t+Hl7QGyX/vRX7/7aR53+wjQikpn+yjUyfxeff/CLLH/g/fhHX+5drSldIZVIK
WXJRjQ4/Wv2//5fhmf+yfeWwdGftLk1sCf/jF5H/coSjWLdI35WIcRR/6v/6Rf5lYiHxcZKY7JRd
3/p/8osQNbbI2P4ic0OJZSH9snClY0tBBPD7ptgdGMOEwBKIgXpsC4YdSW4BW3O+lgPij8jK2IBQ
ZFtmA9U8AHWD/pYsRnM/sJnZwm4tdmFzHVKT+I8cjpPh859hEVXNxpss951zqkT8s27qYCUTghK8
oL0Qh3IMhVMciQz7RjEMOGhI9vC+d7j/froO50qQzwRd6eEUkk+fRW5CKhCXXjWf/Wjsqb9ihYdv
3zCkWQ0IXiyzQEmPaD659Kr+XpTh4zQQaoSIPFzPRgeuJIJiMoC89lp/w9H8aWF6Jhmbsj7qzrbl
3IF9QkrphppM7Jw5vM0HALGCPYCpXzrNxq9qSJdvpqsRWdfIXbPHvas96zIh25cunDXkKVkPwMEO
yXnw7P6cI6wh5aA+RRrPWsWCdldgF9OZ2Mapby6S8VtiLWEi1qB3lt1B6WBZgYyCpNQh+wnNFJlL
RTPcglISOEXjlpRo1/+owaEAT9Rv8zTfNzGpMGZlf5GZ/yVU2T0CiVumCqiBbBvJuNffvKyDQ8St
zCIgpenb5wMntxRGtrGT8suo+f9lnDG7UKORtb3+GeLMh0PKQCIyRrw9k/ayHg9zQGZQRa+jDeuH
H09PbXZIRflREQmLowVeEIM7RjSCgHvEdglJwGju/bfSr65zY0zs9K3uxG+USVNHrc7+DUMvzvOg
euFJKTc5Diqi5tRHOVHWdUEDCY7UzYIVCrEqWbupLePsMPuNxumndAlNskfzO0XQpY6JCmTsA6H6
axqXPld1G8DN6+HtgPNHjcTKEFS7jQo6McWeNpweI9OvZoEoxAr0cy6TiXBal2VOnOyjNrsYg/T2
cybB4LHU8UsF/rPI9kYcJOe+WijvAIKDmoFVAX9CIkdpMbisKDEuc9UO9ok6gqlLkpl74k7RyMTO
+JxK4J3PMdcBv4hy2OTxsU8Bq6WVCXIWKN/UJx9uoei0keVSUgCcN2aCT9FSr3P4JhsGuTVDjXFt
qlAQI8MyfmINqJc2IcydelNGuUPtlvGEdZ91+sYFh2comO/8eapPdfcduoc6I3J1KdmiA7oUoEu+
infRTNRDrb3q3lAuvhxCDy2coTyS7lMUqXbViCHduIsbljzpkYTElBAJUEjWM2rw6WA3/ilpeRzp
VudNqwOAV6RW9Yq0KLfFYgprpRXnONzhTwZaZ6TNzvbwCbBX9jcVSzT417UmmhMsHXFiW4ecY0UH
sI2QTiAJ0rDzyRkRpCxu+pAkU6YO7cbOeErDyDH2Uw5mtgV8oeTw3WwLfejz2gdt279Kqy83BNXH
G7Cs+aolHHQbxT5FhnUy2THo/JbN2dYdAnfTzmjCVdHeUrsFxEEI64aBEg14RXC6afCITgLnGC+M
0CRvx+xCwQrE1CskmmNsWZduVjwlQXUI8ruk1zyNpscwlijEldbYdrsw2VfC4vudPaJWqY16yQoF
40+4YnIAQSZkUNHkdIxlSXT2ZG4Dx0JnIOdPfm3MxsfssZs4o7rBmQ5ZUp76mEqI3RagQc7L2n3M
5qm/5LPzTDl2HMFdH7VFdp3mK61hfjBhicbHMFMnETrALJ2ro23EIYUJfSwV7b7lKRtnY6t1D20p
KM4wPRfqv88ySSDSY0wf96xDJOejag+OjKNTWGsQQp3+ihXxPoaVvBEB/nPH5ECHnLoKAsu7MLRe
vl3qpY6DPG+qbxOxOKgvYtCOTYEt2Z8ohEHN5El+LUyoK0F4KzLCGAKm4BuDUEKr5W3ptXMkyKvc
G/JrihAC4ZV1VskIS8seLt6cX5TmQ1ELkWn05XXGgbY0xalsAoahd2JgNTpaNjBqAqux4GesC7q+
Rx+a7/vK4cBN2TjpEUiTE0I0A+lSn/zGfkKegZ27B9OQlCN6kTxfDZrZhAyjnfvEjguvctORDaPk
zqBcDiKI0U2LTnxUE2hxgxhIVFwcYy2nByQLRqyAGBL2x5P7Ljju3YlL0zQxjvXFLPj2s58lYAue
DnFfaNNeZVHPKN6t5l0E93F8czxWkXPZcAENwa2bjPvciLZ9SKozK6qZz3uPgQXOZPOU9nlwmrvv
9lgoOtSYFPfefZNmu4Z4b0Eacu66rNzSaUfsUHZEjxm3YIi/Fh0isbQlSQz21MGaMSaC6kCf0nlE
qFbtbnBbcayt6ZPLkZAB797leH63SATN3PEnWjBspyUmXoUUiksyrSqyXCzyL8rWe0WIjrlrHFbQ
1R7a8MmIm3NoUurXuj+Z6PS2nB1H0b7MiRXt2ESwNtAkSRJJDmphiXDI9SMDGlIjEmxMamE4gVML
j0HU3htQ77bMj6p1bdJf2m61S3OfNDsndrcjS0BGpMGxqnu19mKeSoMuqygiavgIum+Qt1sPUZaR
14ey7YoNkUvcsoTpIOtr+mtbwzGBy3AOBZqfKIAEznzQHEyWgTAe1ZzTqGG2IOe0n0EkjreQGb4t
NqwcTOh/zK+TfH5M/BZ5qCy+WEPzjkZ2X5CV5/n1AWXApe3FfRAiikilcBntIkey7kTfMKxm3xP7
8MzUgzW6l9DIH0ayNRzSabuM1Cbd9dvME0+MCJ7pgngE+/2AknxVUV4xQV91DtuaqXkusfMzMSIL
qu4ezBxoWfdfZJ3HcuNIlEW/CBHwZksSdCLl/QYhlSQkfMIlEvj6OeiJmM1sOrqrq0oUBWY+c++5
5b1p98fUMEDQDN0xWiyQNZInN2mg7Hv9czudXUe+M0Z5CIih68rxspSCXs8nrsYNX+zcufWi7iXo
/I8pa34Jqkm3TRK9J6rbldqUTymD9rwKKHzC5h/wSliYv2DB0OjX/TFvwejIbjoqLhSiUppDUIzs
4Uf2VtCE0DNMBjArI4ibOjgmDdFmM/vsxXLwkFoECPbS3UW+ELsBfOphVN6jb0Wx1i2bMDfld8Lu
M8tjl5JyWo69Ore6v3EIoQjgSqv5Gua4IlDQSNK+iU0xDrYOz8YIqohMRCNtT93UoneFNiTMPs5b
ODxsXeOxJ8+mL/O1ToxlwlRrmhwEEREjSrMd75o2/8lA/PyXFwFAL+swU8Z4ZMPbDMXz1smEOICT
9JEHj250V5Z7UArnwhleLADphJK/nnzhyKvrzNu6QkXKwOw65eZv0xcv6dTftMl4o/2ZA7L+xyrO
OYAEVqtjBvY0BgXplwh9SLysl+TkvmhlXG17Ro+88J4EbnKevBuVcNXZRX8aAGAzkAeKOiLkGcpK
MakrQN6Vv2a2sl1wsJzmuX9cI/Om/nO2ZIc4758tWDwa5glfy3vpXYMEosNkF/eRSF5NK3lsbRRX
siFoJ0Ny1mOUxsIVUPCszJpIvbJ+e2Yuin94Wq7KCL5RNO/IUvN2S0VoeT8Gf64g20o8KqDRWbS8
RxgSH3Xn3yw8z5zNAzV1crIEXu0+/0VD+rJkz0w5EFx7GN+KsDrym+QGoFqzrWa4Lvm0IELodipi
tgdmwFsFsvBXI4ZjY0WdpnL8OGNy6pXcztTUWywIAhl5ByHfYfwB3+VdTdW8oaCEtOt+rY9YMS/f
BRw0W2NbmiqbN7kpiXxG7cN66mzY2b2d1v8aP0FO3e9rG9althsQx064xEni4g6SNnPC8tyn9gvP
YpkAoRTL9F2zxwOle+mM4NAIC6ywGm4DPZCDlHe/XTjepvapt2p9VI2n4yxtANw9YoN8NAfzE6gl
M5zG2dmQbOkYxttCIJzzRPNuYDorM7YWE5GYyTITOApQI/ix5gIyMZ0GjP/5uiYYMoU/s4d/GQoZ
+wIdCjsIDkZveEVwM+6aElZRzmK30NHr4vH0zxDR0H3tVAuqqZUuH8M6Pfhu8ZQ61ZfTLYeKiT5t
X/ZJRAE6zCkBIoWTNakjOH6d9ZiwC6zkuLIDDq6XQx6sDB5vu1DxzF6dfGxigzdDzTtd6OTDcNOX
fJ6O/JRuyCRETTrNfjyg2rXulS//yZIE7h5w6hbk805n2afLo5GbgRV7azCkGkdIwg69B0wAonmE
R+iHE6Gb+HLK5aqbkdAZ6JKDY5mcFPa75K2YB9P/9m6z9jMMqp8ZtTUvPWfgON56Wpm42lIoOdZB
NiZg3VWAr+mcY4qvix/Nv0DqfSCD9x4ZiKdUWo8VEcxNZjRAGtkiAJk5RIX3x9Z1S7lqLjo4TMhT
d9IoThikyYFq8EsD269h7RS7YaZytsiK650WPjY71Lhsl8egsbgGU0Pg8kwefNsRsTeA6meeDJZ9
HWgZi2DQbkOLJEzXrwA2oGRo0Rs9RQtIhLoeqGoRD+Q3gVfMz4O7nEnXAuKe19tOVSbaQxZAFUWm
kevh0NTRzySa15qO7yFzFX2qYUdbJ7FY5ctdVuT+XrnkvXf4CbY1GJt90nZ7gbWVK4IrdarcA+Bf
ZCG845doRmKn8HRjjaEibRif0eofzDKDjECeZmWb1tsJKFV0ngNAy0AjyZgo0QKq4lhjf5gFXEew
2f4d66hXUVCkWU42x1BA67jygjeBUHMkSA9JcDLE4K7CbYOMdGdOEBbGtj4aEevGfJpvsadMt8HQ
7HvTtI+oAb2wgN3TE7Q5ZMOyK93lAyrHQWaziFsj1DuqcfBItsgP60Y6JQ3wMRH5XWvq7L03Kuc4
4oeZbD47Q9MEnyQD7ghsn95A1SFPxHC0k2P9VQp9CAPSXQFbXFpEWlv9PuQOnGXYiQenGc/su0YS
0tyQsXpAKFlT0tePg8PRws9zonjnVSzd+b8bufMJYiYJ+c2RjQPLN9WHTltvaWET76Sy4lGmt/jY
O/JgCfvxldfy1k7+Ta5RgKGMJ52aY6hzmDdIqx6/LGkck3L8tnXSXoguty7//bBnmNdxNo7B1ucu
VYWd7x2bs9ZfJoASOCecvPzoJq77yd43pEbvSakOEB8aUzwF0DUDKfybKfnl+uGsa4K4iJhU2FV4
MBRHiOu7AYJU67JObobOz0/EX3ChdUAXWo60pYZink2jPnDI1kQDNnc+LrlL2xMSUngIxCivH4Xn
p0z4F/9AQKUds/2eH715P+YoOkdgjLskK/otm8A/v4CPPQbRG3GIGlDTTLZB5BybDP/RhHda1Tzh
gQaXVstcxQ7LfRoAvFVO+OJgv3uneCwiA3Wbh5POtujukKnALImKt0qJR563bWfNDxV65HlNbvDZ
vkCWkuFNM9TnsHCd0xAgj0Fcm+3rntn2f1vorCN9Gxlaxvg7xhz3S0digxATJ0mJB0Ij/fSAqWP3
8+pjmTZfbR41B9/vonPokjSVsbIwENHvIKESngKatMjkcBpyBe151GcDAPQO4pjeOG4exnUG4JvU
u/5SGneGCzYsE/QA5hsf3nsDP94xkcO469yQwMNqETtLr38+ynfC5RNnSr85JBN3vAbinHfyNCdD
eNK0JmAfhultSF7GsuUjC1t8N9TOfJ7RhWYZclrHdZZzQPfE6m3eJ2g4N1Xtf82kwVzx1j0tEyLq
BZfWkv94snf3oyezrVwx3I4Gl5x3B8eBFGaW0O4DmgWsBkheCwizOMrZqHj5GlwHOYq8yG6HigML
fG8CwrXh+coC75lhVOyWyod2CChh5LIzkrJ9wJKzBnrBmhVQS5rSYUpk2RytVspqF9XnplimXzy/
NJTKF3FXQU6cQLXnxgzQrW1fhoY5o6EnbimKTL5lh7fEnC4DVugxuAfBsM6jZhaxgv19j3iYO3Zn
FM1y6IjzCMp+2sk1BTdRpTybCz500Db7cZLNPY+zasjbNWYvuAI8U8fCOpp2udzV3kugmvJ21iO5
wlXp7/IPA5cH+ONCoAXv0Snl3zmIg5fIB2iuffGgXCMBvyjjJWj794XgiL3kWtuyiPoYx9U6jXUj
huUz7038C1i4rOwkbFAUKGKHvbkyNGBVvOatQrux9DfSowGEA1x2NdL+pdlHrC6xGQQs76P8q+LG
7SA2bhKn5UuZBO7hckTIaKOBTx3UInr6Szn2ns1YaoitnTlep1AsFDMQ3zDDjA9qefJ6GJfmoCO+
pg05rWlvRWj0twk/FfQsFsEcpUFzgtntsyIS5GLPOnicclndeOwY4TZHwaObUxU1JBAdFQUhWd0y
/Mh0es/TyyJ/qijWVkAkJCoXqoJTqJ+hgkrZ2eW7i/MS/Yh2T+yHYzOBxeLTam4N2bffRT2ebKvp
72Vi3OpyCO5QcZ6KIgC6nmp1cYX/ijCO4CmcL9gAwmxL8/7BVr+/kknabmV7M5chIRfTbCIgy70d
AlbnoIKZ5V2qxlO7Bnj895/JiBYCBiDWi9QMXztvgW5fNdFVeFX4SlhRLM1k3Hc2ycGRkduHENHO
KUwWfRcNHuGrQTF8ZmV9VEn7RkLVzLAzcXHhGc1jB+T14FRedSpllV0iTfaXorcSi1RvgQ+Nqm5a
L8Yf9ps39fSUnGYSrH6qciK8j+zd+2Ak796nWtlY5jKRVlOSzJ0xktllxPfNPMwuAeLvDov1rS3z
4dkua+7OkM06Mwb33ivfYf3JjzlS4dHAEh7/959jInbTMH8xFtdHoizr+4rp4X0a1APXPDNPcjBG
mAX+6G16RprnRnL9suF5C5zcPKUq4K0PYU+IcrgamTAv7aif3dW5Da7b3jtd6sSC04AqONiXbCwO
LgOTu76OTs4g+SzP1smocM7QprrxmPrEedbDGzWjHUMaK/aeWqzPWV1x6iSvwWCiZY5AhtsGGd9l
58CUwbvAcY9uQGbdleFldyWYAC8CvxgD0klvahCaN3L9h1rIW3cy86ygV/BtOSxVCR4iAfVRTga6
lanctFOu7pEbEylQZXZsecZX4k/ihUUm1il2sChFmvRBzEWyWaau+qdhmYaXpQc1Rp12SaHi//cv
+v/9yv/9HmKohw+sjH9T+hvqvvhWmUQ+U4ar4tHKL6UTIGIvSqKHyqrZpzVVV9Dl9b2TaYo3TQwS
AUTidoEpEC9v5lzrqyY0/Q7nP8N4p1VfslHfBVkBj03ArLFBCCwBRz6EBOptLYRRX2JmdSqX/o9C
+TTL2f801o+uXaf6IXPC6WAh4D0qghwiaTsXuwLV72eFfEDuvj40oX5ty5ERVuXzGiw/3FtSzCd/
TRhRpp29uwCttuwh5htvEDN25Sk4BkwuofC6DzWBO6+NfKm9TLy4XX+xIztkYkeWNZXh8rX4/nsh
gaCm0zCemYG2ca8YAuflA47d9hOpBuHp2v4cFPsjpx6mD3KyXd0HH/PSKI4hop/++89RmKcGlVeZ
6OG29nz7ORJYORC+aXJ3aufZLaH1y0jfkydk7i3dpU+TxZQuq+liABG/leaKTERHSeMy+U9uZe7G
IvJfjcqtbxeEa2shj0Rc5DruBeNdZ4zYEspa0HxHbOeA2W3CbL+AU+PE5kgIw+EmwRhf9SSG9abx
bi5yDfbj7h4DxIpFiWisYadvGsUNKRvg5YIcybYYL7NS9TFHLrQbLWvNZnBTJiRiO7GqO3CH5XG5
YGdN29sq4v+khn0eNEshwngVay9tZNRZ+CQUkFRQrOl5zjzMGQqw27SSlS2y7pWN9dlXQIUAVwY3
osTwUgt9XdD1x4nAYktzihrdO5IENdIjQHSHGHVnN0jSgjnZj9qL9sNK9K5+ECkOW0ul4UGS3hvR
jzPDPGQKsSaB2yeDgrcI8j2ez/BqTzUguPZmZGRkoTVkTOmRh0nUTuXn/Z3otgUlfekwMaINvzb9
cmoRc5dIPalSMwbnTYU/w2vuqSFCTj5c0Hk1Oms9wNarii5Dap+jCiEjKNbNOFpLDKhc04ziiIq8
2rsrNVBdpazjgHeBLZSY9gZT1ZLQkNhqy+5AgCqrHMPGGGlxbSOLXj13+ml5tPvwhxG42oUjCnQq
3wesHGQxyTfH5oPCL8DuAnwqJ8F+y8ycbR5A41Km3A5QN3nd+XnMmXWzrQLWant0KuavV3RPIx5Q
gob6OytIzz5N1KbuL0VfRYTRsjWpzfYdJ0u9Lfv51erhQSRTv1JYG8Axe4x7caNFBxqHzogJ0zop
oSribmUvkX2lCLI3lDX8PZa4jiPFbtd3f3Rof1G+GvHqY1S51SnQ3j1QRigdAYB+mYOjy+WlnWVs
NzQizhL9M1mm84N7z7FrrfuFrZp516zUYyotPlkiJzdTUX1Mg88iag5/A8KINGBrqA5rCt536sOE
ngWbMEO0F9PeVGj60lOQMtsKwn/GxIystoc7Mm14A1eQLcrcrci9+9J5cKIpitmqjsfhFqMWeRtp
o4/4LN/KanoXK35Mp98QHHap1bFXLme4xYIRmhf9m/Do9YlNSk+HRrZVsDrCoNiXa8HGv6378zXP
B/uTY2KnG9iUMxU4eb3xKyu1EJmHCarEaJFZGdlIvrM6RMdPQR6Q9nsUA+mPM1pMNDKG+ThBMWJv
fDjzlGKs19QyPvPDjDW2eekjN6pgqjX55KIvXxHQM/mLoy6eFAhEUy/2NgeSu3WTIraT5F9RmdyO
IGJl4JMMysG4ySLyhEyUAn1vEhdgomuA2TYV/7pA/KsmiL0Rj3pvLWRvZYQMQLdjLc7Z3HH8E6Pr
XnojCna9T7/itBNi1JHwkL6n12PiNTaUoQxqWCuSrJKsIR9ewKsuIwHqnMWNyUeoSdP8XPhYNgkk
xCEg3bX+kTFmiWzb4XryOsZLg6+juEuZl2Dx4HtHsYjy7xluVHickPQnOa+1VfdVx+htyaiGOlns
/TrKWH7aDKkZkpg1X4WEtmCvUhzPqaAWW1wSU6a+3bbZgB1L8elPhlxjMUWdlrd3cibkLsHngXNm
A/bZO+bV9ChECrHYx5yf+z2nY69/LT95GtMlzmHGx3bhfDheAr7IgTqpxmezzt59T37nSvl7F1MT
qpg7PyC8Y3TcWxUCGK0pWygvN9bKdS+8hcaI8zBKq2wrIvtJ42oOcuenxqbqzjLZOsGcgxPn6XWQ
cDvcKZSj4aetbtOcn2zXGswWilPquT9hh5oV0irjIWWd+oWEGOS8exozeTMP9O5sFNYwcVQI31HJ
8iYUP0XJHN5abth3XSrVmduhS/7NfXDv1kZzIzkDUDQe0L/jvlw8eRfaOvYzc58wcrRUuGcYzg+C
jcohXz4n3dwhuOMr4PE9Qr757BqUoEaBldgl7KBmWGikuEjpVhfWfIjoyMm5ybKcUfNsvGXsoy5j
qp/DlZJXicMw+SbuI6BFTWuQ59zCXS/IQrAlOyqMaZ3bMLJO672QZLAZhfXp28aVX3iq+eDtaWsi
wqWIWIGJbI/6DnZYuiO+9GI0DDqatuzjOvduRrJqY1SCQJk9/6jD2wHn6051ecF8LQdaWLgQoFkC
Ou3wmrqs/zPyWZEDR+hbJu4IG9Z65Yk8Vl72M6wb9VF1yOCwSAS4NbD0iHAXiIkXa0OOob3kBXkB
EVgs6tlgkhddNg0eUJfTm5EenIwkp27TT0m6vFvrnZfYj7ZrvAnPIshxfF0YLjLoZVqlputAFtex
wSW7bU3EqLW7PGsgCXs+aRdW0sFO2fDBIqePgQ3VTHNG+EIdAQibCF79GJpbSh3Cpnlgkevt0QWG
W8sdgJEOZKdgIztrZzinRfq5FDCbM6L8dhlS0CSd+JAWxOWajRkLmx1luLEV+O2gJEGpKyju8yNM
7mr/3z+Ctrl1xPBdWNEfYfKIMimW9qb3mEsrljNxOY7iANXVHdELVqzy8uhV1UnCcd15RU75M17n
xGKD3C4R82h97xYDGB+SGDe9Dxkqh2odt6O7tzLHP8LAEmyAzpEZfbNGusmq8WkkVbbpCK+LEqgT
gS0OsP6L2CEVPa5dXBrvdninxno56LRE/s41ijTKy3czacQg3+vj0CdfJh4DS2fNpvKnbwsp4gBR
5YC6KN0W7VEns7VNG3JXJdhQM8MHY849bmP/Y7FGxqhh8cLcCrnIr12mDk9o8xsF1mvYJJAP2EEc
5iV7dazjmPEXBnp+DZSGycUEZLSKX7KeuFdCdBQr/J67h+dmYtcA32jaJi4MqlCRkUamV4qJr6ru
53BfCg4a3lzjODEkyN11yKWcHWbxWyyTx16ExMfpJ4QAIL4sItSr6S7p9Lk1WI82bvrDMKpmtI4U
wOq+xnB5zXL8/53pMhNsnXE75GSJaGZpqEqt8DSDZCFvhTW+LR34OQ+9aZknWaUPUWITiNQgavjx
qPU2WLC+6e/v6XOYgJVEN0wwcwozYsca7SrB2rOz8hdVVHfJwjVvz9RS0YBySSVyW6Io9SxylamV
3yeSqdq+ug8rBgUOkR8SajtznpQUDEZxKh0f/YEtnRsCT1DDV29GTG2JU6G0z4hR7lA+i3VPQvBf
nC+kiayhNLD90D847t5php1lgWsY9Xyfqe7c1AWYqin8TeT06iTJe+9Rq3W88VYJbaZ/abBgYa6Z
nDV7Fz7k1qqpUdwIfkRnomCf/e8COXrVjStdiLfWKV7MrPxWxtOcIGIq+vrkz+yoBj5igB74OXuM
KUg+3xlDj/LZr/+clPArrvxDlQ6rKkJ+GnyGL7OXH1VPinneGq+LZkaLKplCL2dnLr3kkbwIbLpL
v/erILYFBmxM8nh3uvKRRORVZAXFAhEmhK2GRHf97AEa3BFaN91aAWOOEhnjcdBGf99ZnMiyHqoP
v2nvZZtNf8B4tqL3q3/LxBtQonN/wvJIpHMuxAXZnHfjKznsEUS3T7TxSNzxVH8HbGr+++Ou7ZIc
5OqPGXcxoUCOfZ9j0oBoWvinKBzr20oxa2Req16F6f4iJ1F/MAaipf3LQ6Jc0lZUrxa2NiB2TnpL
N2icek4ExJlFcj+NZEHRhAQfHWFg3fqCq6aLK9CM304IVgELu3gK60DvJytbblxnqi+2oLKYahU+
hQNKxZ5D8V/qExO6/nFNkkUNivbddrmxKePQSfNTPS4U3ToIsDmJ9AXbN/xmjKvwN64Sxj8fYbGf
I2TzGYgFr0MutuDGtM3+gY5A0JHWM3pxrgZlILtooVH5LGcn1/L3OIy/Mzt8llZ513sOvBIF0dYo
eaAppk9LbaIZdW2O+pW5Ond7T84KO2Z39myjwmiS/w0Mzbg9sIdGUHNaD5s0NTLBJaRhuDCPvDm9
J2QhbvCaSe0vSOoMC7OnBRnX9kkCR4hvZdH7ktk/PLoaqEjhECTDpHKX1zWnzZEpscCQ2qOuTJKY
4Rfq9iHcJYHzzwPZtkB3Y2VOJSgNolaKr2Lqep6F8g/UFmddxSLWbsorUX1c/YNBEDYqHLsTj9QX
zVHUwx+yM3YHtnpBKxmx+ldPIAizzZBzt0YJtY7itNEudXAU0k2zbcVIlGOzWhV/D9ZEgVM5uBJR
dZ792bojotJZ0YQLxv5YOOighkV9hHyAeBZo+4Tj/FNN8BKy4CnD4DUbzSgOeNyHCuUCwrHyWUyL
gMAzxpgtzlEhprgHGLKWAK++OSCrqbwiDtQHhdXblDveVYWYmMwaFNHi4gFHTWNhoejXSrfCTbJL
avcZXxVBtu3WZQe6gnSQXGhcEhHz3kNYIo3MzM4i/chg3ARsJcMPg+NhPy5+h3083JZD2d9KP7yx
UkvvxrQ95Oskm61c7CWtw+ekDjbl8iDQk1wiKbt48Om5g/CdvFX7DiQ0OTykgfUDxG2xOA6QjZDo
CVXi2U6jt1pPw/po4UR1CCsbvNeZ7vqQBX+LYkHZhNGb5siuOlrLrlRPlc6GU9EkZ3sMbZB2cEbC
wT6FjpudiuWSkhkCeeCCOf/gWqFPvifFy1Dph/XC6ctu/K4CngcX68rAOxFDkTHckxysOKg7HOxr
oMScIT3KMDC0ePNU6jZYHOmj+1MIUiFu+/LsDBbxgYi52BS1pNH2kNdRFzOWDJiyc+42FXim8s9S
FtlFkruAWTHHQ4DYL0Tku9AqgTz+xuGaICX0CPAo/QcI7v/Z2k22o7gwcnmX1kBWZlU2u05Xx7KB
hoPsGXlBt2mz9ygYb1d1jx9N97a/Jshpui8PqajRs06lQ3GTDqlloZ8mtvPbHKDztqCYkEl7h74K
h5pWIFQG73ax1AsTTmSfNRb6wQyx9o2/PlvabVsUPwXSzCpaoP/N9O+OoB/KPHTVCBHvQt996meQ
ipnrXKBF7wbvH/4g/H4LatNyaQ+Re9/1xWPjbVgzw+zka9ZierEwQjmzfXEzsAHdgrtQXYe+ougJ
XOSGSbFF8EraJHOM0a4/rd6Fvlw+O41ETJjgv5dYdFLMSlvfczeWgal3GdublCH9JLN6S7dd4AQM
dPKW0BKzZp4K0r5GG+JB8CxM41f0yW8Uzk+sYo9tVBo05tmziFTCpiYktYFdPvUSiVbWdEkcjpis
YYIEqRdMGGFKIkpe7MY+otc9wfoJZ/WWIfHZhIkL8Tu783PxwhtR3jAYxOWmozfSpNctEN57R6Yu
KPOS0EVDHw3dXf3UPniMtClUTNaram82xU8355/MwV6zGrzC2BzJJkRU1N13Ew0uCI7vPqRAqfL8
AUgmj75unY0fVjeohjemc5kmL3julnyIvfE7sjTAkpKYnGD24f3Nw5OvOfPKrvtD+/1tBIxZFRIn
LNnf5FNzxEbWv8SNmqPKIsilQ/pCc/BNgli4n00Uf/DIYLh6+ZfDunAbLYm9K/uM0Hcb487Iz2hr
DgSSYegD8OBcixkla+Xq5eRaHsiQTh4Ysz0utB8qYRrSBB5+rAglwrQG+E6CWRBzcpb6GEc9IgL9
yX1EcKzjeqL78XEcIKxuMdAH8n4aEKFW70Ah0niyjS+b2Taf/o2xI/qA99sN/0GtvLc83I/ax/kD
biAjWqpLSXaVZsoQI7gyoA159QzkpbivWQzkfvotx/HGLbrnHo0FcaKfE4SirR7KP1+SEsylujEy
AloDj7t21luv7M4sM5erV8s75LR1zkZME+XI08XxULRlvZmi5TxPODpdjqB2IoxIWJ/u0D+Tzsk+
OnqmBmG96FMkVealoXzmwu1KaEMzEiMbMksg8R/M+AV30F4FUJuJNQxDIAaWUfcjNHKEtjXiqaQg
EfZ4XGZ+LmAWFu08t1J/R5oKVy44GMvk4qH1gNXC4MTHozBiUUHihKallD+GSwbbnEIxGSNEUfR3
ldfcOY58CVbqaJeUhxwt+aZ1/rpawmkJGeGSC8cE1Unv5OoRy9X8KvruabFBoYb+CMUU0niBI4Zk
u6cELfSh74L3qExP5CJxdxAZR37A9N/b+iUHx9n5keCtxthlD+ltOnmvK6R7IwoCw5vEf8AYQVFQ
99cueqrcKeAbbW0kjMU+LSoeqYJgsdbxdlDpftJmTfKl62wL+ysy+GtCtIn873Q9cv5yLVHyMzAH
FH4v03CdJ0PKHes7H0A1hNefLKheSpvvoF8mFRtsQjKO7SyfmJTly5XM8B5cBhjZZbGvmUOlH1Bh
LZnz2hL+eBbt76zopSaN960mRI8oQpq/Qd3JFDKLnvxbfxRNLOUItKej4Zpmj08D5Zgq1iivnixS
nEh6gz2534K0wdPBaWEnDKLQo+GBx4cXztyduVXFhNhdTEWCGlj1TWcXnziK5SFS+U8dLF282EMZ
l4a4Ck3ip6qYaqo8Nujwa3cdbfKlgIx6DNZIKmcIE/Qj1vHqefavCRmzOO6iNl4BrNwoMLKLm857
amHKyAZr5RAUNioYTNrKre6mRv9Gpjx5snwpA/U0sXE1PfuXoT9LSSSzg3OoXc8AwSBfELqgqS6f
PGaeUSj6H/w+ezuTn0kRtoi1OPBtZZ4lXKFt7TcGTbfeqaE6tR3KgMGjnTRz5ll1pSiZk2ErkUFI
N8FEajUTkd5snz3/vlqMh6wuWCRYxfpkY6BU2n0s+AbV8mhuyqPjtMwxIRWOYdPv7GS8D2rzknpy
2ra1OGXZqh0LzBiyxTtshJ1RItdCjnQ7z92l99ElK0k/2SP/DSjXtlh26SxnhIx6gLZMjNnqskz2
//uSx+pLdHWzhy+8siqajW0NLh/Iqdi4ID7GJDgqog80QGKRMaIUNgKdSfd4bZ1vTzI/tJS44ORl
CN2zFF7zE1P3WmcFp8+YvXQKaevz0hq/g9HzMY6yG1bhIsbh1sWjzFCojFA0dcHAyRcmVljOEd0K
ixAauoHiZvLqvaNSvR2g4axSaEhG+YYaimGowbo+8Zp4MRkRMtgiQdUMj+Dqk12EnAjjrW655IlQ
hWByEt64C2A4IYae9K6xHv0xp8a1PL5ymRPnZu6GxToz//gUZsQ0Dv38tgtCJu0S0gIpwEwHmoce
WPpmEsyfC0f9sC6eWUU0qGb4PNde+mb3zSWUH+a6+QqN2HTcg1LiB1FctcdLbW0GnZtbdAmkHZQn
djBHWICMZzCb47b96CN9Sa3+XWsrJ6FWXpImP2ZhxaZm4EEs+eYzwXzPW2MSEMzhQOkYrk4u7WZ5
Kr22idfE1iQZaC5BC7JH5aMf9Ro9iblsiUY6lZDSCxtr9zKuNud/XAE0UqEREOTsscjMXul0CNOM
BEl9IXm+I4y3Xn73Vn8IOial8B3MKIWpPr64GTktTvAaLogzvPkp4cPLwOjk9xjGMXI5S/pYrUrL
3tL+bnaB9/U9WwKw0UKPTLQt42v9O9qBYg2EOqBihjBFdDWS4pOQiOFgONFvAYujNK4FY/8bVw0q
HiK6NfdAFOizDpa7BMtHoRnzcctrK72t3O4vn7t2S6r8wbNrhIll92qb4tZkPxL4trn1nFAw8CIC
OpuYkfisA2rT3LS2+6zHroiLZGK/XX73JS1nijcIoZ5xN7MI3Q5qQoRmwifsNaniI8vzyuAsnH2v
2mYBrZTicfTSn/XjSdzOvjEqxIu+/YB0iisVZuccMRryI1/F8A5OhlJfXkC1V8/Nwri9uYlS41Fn
YkSWlGj6g/TFaynqrZAX043YFj0vS29YLG3Xn3rl+WwigkvT4obqDdgBY6ivrW2+zHimtm7Ei4PP
fE4MOD9QojFLdagHonMOsYYxEJa9jh1axrqFs42P8BT55zxFTd9VP3Yl6hjD+KVIMCL6pdiZLbSM
OvevEJnxTZVcreBnd6znfmqnfOS30X2STdpaqzlJG89VM92k0UfQcQ4e9Fj+83toSVP13PoKAS0V
QIv4sGwTpvik57IOZRm0IJQziA8imYGrR/jVj6kKgI0G13BFcLYE5qjDlebF/NmaSdgsCUPaIrmw
Et7KkLXgLhGoIvXiGDBv/oe981iuHGm367tojj8SNoGBJsdb8hj6CYIskgnv/dNroe5VROtXSDc0
16CruyuqmyQOkMj89t5r88HZnUEUj/+bbgPYibLwbpvjWtbdDu7QLBXG4cpOjBX7gYDWeioIoaev
YbmwkV/UKe27k0Z0IaByTfThnx75EUNnAMkTUqsBwAOeksFj36kHx22BV0z2XeuaHzuycO9XmOJB
tJqHEAcsyfZTabKmZzXTytHN5nlGGx8CR+w6Q+IHqFI6GtOzbWu/4TgyEyMLodNDwmqT9EemMsyW
8WD6FtPDhnJStq9Ovhf2nGB3KHqbVILdAnXUYqw0MtxSMcPmXribeWfqWPYfvzA5zY/jxiad1U69
OGBaUe20ThrDWrRju9FrJP+8zHjBQBdtYxM214gizteGfqbf0IJAJ9KYCHiHGbpXcaadfnKf0mbT
efIwVR5nj4Oe2haJ/6nY5wAYjeE742FYe+iBK/QIoN7OWwuGYdm7T+gyFdOzZFWYFWfiuM6343Ay
HRdNZlK/RcDrwRccZrEVcu/rcs8o+x3qyVAZ+QMPMRAQCA96spvac+xFxYW9/Mqo0Qv4enLRyPkM
CWaInNePJnlb2BmQNfocsC9bSzdEd9MrduOR9mTUXHenxlMG9KX60E1P36t4etcJerZeuuZanAj3
cyySwXMEP3xJsTXwB0nT0qCKXZ/Ls3LNM/iXR8PH3+XkXKbW0wn7OTgfG8Yag1sdg8ijMV3m35kb
MWUgzBb1xfP8Emgg7rB1TC+hx3coe+aPJaGRNYnRao3soDX6syGKM0UWK01vdJQmDtNuG0wIAPFO
SZp/fM//CiZgbXmSffyNzv9/xsB/yRgAMP5/Zgzs8uy7rT7r/5UywH/yn5QB1/yXblLchu8LTqbu
ziH//6QMuN6/TEbVrmUKnVzGXwDB/2yllP8CIgDNDT8SgXFhAiCo4WQF//2/6ca/PNdEG3IETWKm
7Vn/T62U/0ZTt218ytJx4GAwxHJs8W81QJZrtkkQOw4vnwwmE6TZkuZsko/9sK0Hj8CRt6uLcE0C
bNNF+cn3SbR5YMuYAmTeYyOia9HGj3hEYcZwEsMfjnfv3GUAXd11JBY2s2HDjS4p0xEFfqztu3e7
Km5UIy0wna/d1P8o9OndoluJJfgrd1s2HtN6otm2NnCbZC+h3c4EqTVB3I2d0vcbUgNj6ph1f6rh
v+gW+tv48Q/ogm2bNp8XcAfoUo40vRmO/w88fyhr2EcW80vekCZLgeRU27FtFMVDqITxrViR6Qm0
bqRHFHumLLsIu+RF1tYPWqTLlW4p3jVoifuhyx+DDLSJMWrvKBzvyZTb7DITgo9aE1zDllpkjl8G
ALJuAlukP0p/IOxmQ+SNeexv8xkTW9PBDPKTqf+aKdNyCk4vSdT2RwMC7sjc6jCM3hPzCMqO43F4
gKdl3CzAbeuAvezed8hoT7xqt5XNd551mU22Fu2H0752SLoSiwxWG8+WAVs23+KwCE5ddVl0FFXL
zLp1dGSZkD1ipHnnEhAaTXvRwi6c4IHv5VQnMVBr1XgHAMoTmXogchVgrXay6FUZnG4PJzdYjGzV
N05BWq9NVPo46dNnENboew7OnAqI71bFHWDXbvoGEPVhwrP4zMfmTb3hAQEBXZ40y6r2/3hWL//x
sf6zfHQGefwTsTF/2o5jWB4pdqEblvtvTVI1RRhpgBUSyyAsiSH+yAPCBa0fozCJFBIwxHkKnodl
beTvLrnPRRylHx6uyybpi5uXW4LSEIK5oldHL9PuaSKfa4KKl6CGfkGYXJIpmn4AT8hFHrrNAzAd
gBK1d3d7rNB6Sp2QVAaqqXJudLJp25b94oq8+7oIgmRTTCTmS5cq6ho4PuoN4rXI7fn0glKXMfn7
v18RICX/2xWRtq6z/Pz927zy/PP+D1yYg8IDv69FiqezV/UqM2u11ex6oyFWIHwRmOi8sTmFNdMp
dMg/ppDhQ7nooXxQmJq38DE0cv8xOjMnIJuYs23UrzSN66fWAomcVs+Vpvtrn2H8vnf/ENf3DyhN
h8GB0f9f/EC0gv37j2QhchmWMD2PKYHp/tsax67LsxwcvpuUXVlhxndyGek2DMtHh9sQnJ3RHfUp
1+ZkJf+YTrg3RjkMayokrWMK2OIQYFqB9tsctGFgAmhDrg4y5C821dnGgDvpVJhJVPMomr5bKBIN
4DvkOsy9q6UZdJErsYOkmkN9g8ao7r2D3zxgHruF3ngDb8x0hsNqkjwJCnhIxu6jKowYdHRY6MSt
6RYiN9DqRhAltWIv/+yP81Fah0wxDYwqipAWgB7cb6WgNBBX4TwU1TsvMt7U5H5RmHwvfGKoxZDj
7IiGexD1z8TE5vGi/9Q53wUhh4ZtCLLOKgBt5oZzBj95okfy3PZRuPaj4bn+mWyNBBDA21AyJalo
GS5TjprYkrJd2H+ZFuiLTJ24elgDcYMsiy74Um5JQ7jU1MrjRhlE9xXU+cZNCYYT4LxSThSffNVc
2sA/w6bWd24DaThEuvI161OUjDO6EACbmbyD8Zjd78RCGjjBuCaL6AK0bIyGN0pLjC8/AtOvxeYX
msovktinw3Q+EMBny+mxaAA8Va22GqXZPcZ1+WiV4tMXPoErSTrLGOkO7RUzdkyl5Erck2nn5tnx
GrEU5vBUkLhd44r5KGBHIKEyktDAuGqFgSu6+bKthlyei7RTdTmCDKQHHFWuTvzFqkIMufRP8IhT
BliVq5Yp4UoU4DkiM8wxlSj3VIra37hBAsGdziJj6lImIBwAIK8drUl8NnVwz/y/5zmdhvYKoBcF
zucgGq9C6aD0HOPgU3TOhOhagu6C/ay91Z1+wynbEFW1VqDutpalpbfRwZzii8c0uIqhrjdekz24
9Bs3QMkQDEXMz1km+7E1CSjse4Yda34XYxQdnovU7vFwcX8IsAml23zjko63rigJBIkeTA9FYYWj
ySMtLummRUmkaIWR69g00apzwmsp5ZzHVORhwugZCwGHSQcorrL1vd+Uv6ihm5Hz4ZJTROW/2aJn
MD28FQXTR6A0B8egF9vM8Ff4pPTrDCamjT+hst3VOIKQFlEzLiZFJGhWzpcZTTQrTpW0AdqLYZDk
Y0Zv23rx19hpm8r0a/wq3ieDKXhk0Csb7D+pfIdGTGt0M1I3h7nKpxxql9GuUAYIZpQWLadAXOPQ
GFbwjQjw5ItOBh6HOBZKO/mThSB+6iqJ+B1KW2bHTl9X4xqbBCqVT2tDGcMwdhnSmoyRNGROC5bq
2vHqi5EWFx3ZfNae7h2AWg5GItlrLUd5ObaHnqkfN5Da4Iy5l1hpjyNWpa6scEPtUr0Jj0AcyRAk
Jf5NwyLKLvhyrf7WZbEDZCNdJip6RZO86D3ME0hSxIjzGPZSUF2c/ln4BtrxOH5w7LliAXku0uDR
ld1DMEFeJcP2zmThE0w+3FsyrIwo5SaqwbZMEJWYYKyrTm/pfNL8lZlyGKfKlyGPtSeQB+QtVuGi
UuqMIGPh2As3qJwVd41RbqRLVMcc1Dt02Xtshh/K0NB4u3hfksNgeiaegf1oD3FjYgV0HEgDYm2B
YcM8Q+YkUldpIh86Ms3P4ax0kVtuLxZAym1CxgtJwoT55qcbUeD0MGYMHX3iyco1awFDmc4J14cs
IRXsKDInWYsaqCXWx5iQfm5eDco8F2XUfgf2dENXpqtEqA+9H+6pSTimtZG1AqkvgjBCXbJFw9qQ
OfiYJ/ZwCAwj/sn1IOQRE8TBwE61yglGIaw2i6yY3QBapla9C1WkpIvPCq9aIL8bJ4iI5zRrb4UF
ekba4qeaXadgqj0msXzQ01AdfBOmBVMfBNZGnP3QoeuMEFxH7GgFbPUX5QvqZv4nKQGDtm3DFnMS
93hoLuASSKFNON1Fh6PeyoGnRFG7Jk67tQxsplkkqxXf+ovo7bfAZH6vj2W/rYT8VFlzMnLvaxrm
7K6mMynFFAtLn5OtmdRPycBD6HEFe1IA0nS+AegdY+GfIq+7Ua5mL3VH51mtMLhUVGjYFtNoNUX7
ghoDP9HNsxZ/UNCExYP963pYaSEjaa6pgTeo1Ielr85M3Pq9LaxfjbSjJxLaHaOlP7HcTsL7dAcf
YlmD+uZ8xT0dL2xG9h08bIA3gCBt8BbonfaGzejKbrv3KoTKgv0eKMVV5c3OkcG2tkmWxa35PDin
3uThyy0G96oDGUY66MvCX9GZ4LG0/teU9RP9M6fO1lqehf4xcUj5VAyifErkeWrFpTO+Qz/VcE2o
k2O0nxVtpH2tfqvwWPazlLtCEiZs7eDPGGaQN9MDPuiw2eFi33MmGkbxXEowKGAh7knD6DWjjS5K
8+jaYeCzUkZjPXPAThfPHoXhy6k1AhC0v0Ni9EQ8el6cTsvai0HaTLyF5cTpAlArCp0PgMqJv22k
/iBKkd5BxJdfsoye9JT2HgMaXUvN5krEO006r/6vNyEHoIECt3EFbhCR/Qqt2jPcpLqIP7p2ZjZA
HpyGpNCwyFLYJXMcqXrcHCqeJwCV6qaZaU9WdONIkNGhQ5hsqJltiy3llLzj6oqJY0xqSv0xveR9
aIwUXxTAOox+zSEbKBk0op5UavELg+eTY/gy4EFe2gPvYIzY3gxEZTkg96qyW+3C55B8C3L8k48b
ANnruTWdAWexYDqOrSZ/rePuHhOixOzsnxn7vVKPypbv1Ysq8PmNyBd9IS5xPrKDgKIPyI3ux443
MIoA5Xz5FhctcocgNauc9jXUMUuWOERVOCo0uYNu9Sig8PsvehsiQ5CTgTmIpcJzqDWpnY/G5d/c
TquYW09PYmSupTgJiEm9DhqujM7yjo1BTL0qD5p4EFVFyIJNlSTjs2hnNkCvEQ6yLR2lriMLFt0c
Z/qJUB424GN2vSZxcldUbHYBHpcEYmdrOGsOt58a5PQl5XBP5RyfVjXCqe0vQSPTnVCJZ9FrI69c
DKPmxPKl6wANpPE4Jq9tW/Fdlu3WN9VN9tgsxnHgVs9vrqDcPWvPTgyXFblVLZsZ38GhiraobBeH
45cn7YtXTjBg5jm1bUjsGNN9hA0Dc0TnDi+Vh3/fXnWSpaVyeauUWrGbP7ABg6WTG7+1A8oE8XLd
U1VIXdYf063cXdSg9WKN2NjUkmV+fxwICSxCNAwCrT0R7mYb1PtJr+TS0kfqmmImvbqbqrWdqTMA
oidgJsyijVtNgCNvalAtFpn8oi1XlU7dRqo4FTrGuQzDhB2dfHEw4vPQxZ2/1sgcL3lZzOcg0rEa
+N8s4NyBatXUzYcLS2Sq4TAg4/GYh+ZXauAkqvAmLvM4+ygkBF0iAuHUkTBEmh2F82nTl72mXnBH
nFswpK/5GLQnv9dOOK9fSaHzgQ4QSHw53OPGP/pkuIMQnrteHmA3P2t5/c1x6blUDnJWE66zQC2K
bVmlr3EQsP/E3ZEPaFeSl51RGpeiNs59bhEN6mpvtp1nKytF3GiH5gFIwpdR8IOjmLCDDqufJWIV
wJBQfoQG+wN94xblTwd7GxWB9yEFn3z4qAZVXV0Ipvwmjv4xBZQOIQKqPnsDEoud1ik5/Y9YbMq3
2Ip/3ZGjdxXXJ8QgbGS8/Bo//PG94iXh2MfTTuPYFHynCu3GKdaa2fL+TdxzJHduFrxlUX2wosDi
mqSbuGn+ULWzkBpwCSdgzaowhai2LSEiTds42hUtcnZDF9bC7txPU44n9IPHLG2uzLhgu36Q7YqW
aTvegSoerA4NKvyQrfkxee3W8dpvymw+UF/fQpcTTqJtUiLFCba/obY+8Qb/DPyIaVk9jkxc6M5k
0+YJ6tRKGy7BGC6hYmFz1epoW/s0NJWJfXULi4iMnMC/oGtMdmMtTa85kthB3U07tdEDEtpxeqgh
DW99GZwF8h3JgOqSpvVeZ6+yKFz9K8n8apu4L+zW5BK2+nbEhgD8iP+48aevIZ5LOMYtEGVuSt7K
zM6NhzHk/UBXBfYv1pOeIzDVQPSB5dgbclzMNkw6PUhPYQBorQn4+LusXXsRSH3oC1sL9czVJ6CT
JiiZoZA1PuHwl+PfJ/5clDCOf6Xeg8fz5IO0sg2jSmTDMaY6tA9WSU0PFH8BxjDJaBfPuTbsTYNd
JkSkJzvV6LeI+99cDi9tGrxy7j51OtqJ0sXNZKbeOEa+iZOQ+EZ+H0wbuy3BypxWwwjk9hK0iMcY
fVhb9kgotSqZfkWQHhL2/GWJwzLUSlBG4D9sXwEQcL7I22YLmrzeyjG+eirr1isKyJFEA5zCbYAl
WqIv9p9/L3on6V7Q8JpS5VYYBJVsF4J4lTh/Qst5wSLcLqaaH4yT2YrF4hhJACeYZKuF7iSH3JmL
KpIXlJIU4RHKMpEbQYEup5DwmkbdU6NTgVglxp5c1D1wjXBdieCYZ7O3s+ApSFPrOSQVZirzAfmS
wYZxwNH51xXKTwFzjAzrxTPiR9/QnoXkoUO+5jgO1mWcw1XYO4peIWPoL3ke3CjT+1Pnlr4eg2ZX
l9Gex/SRIfZXrNnU2AGscetHhY/P5SOwW/+YplgRWm/AaVVz0ijPjX6PR5yJQEa+8sjaTRESEx5U
vrAXgjbSsqtL/dTCBjAxxvE1u0toCJPeM/q0tCUoBLgX9lfHbTTF/q3P1FcFxbJQkOIUntyEQ56m
wt/OgLA2Epdne9K+jhAMdn1RUj6SfdeVyRpTVDmEqXDncZhO3Ziz3Lei94ClJd3D9OkOrLSnNJq+
sEgSdbGDe27/NU6liLvNS1ti29SNcmXqzt2Q9pdu1atw+gNHCrmq8RGfR6rUJ3fdTu1sBwOpHgfv
Rj89RUhfu9TmdREhEtH26Pv+cxwZdB+lD1CLn2EZ0XPz2ZiY33Go/JYqIMfvgg6N9wBsFrbigBGO
1mswDW/+8OykKVZLLblOSO4LoxEbXNQitTd93ZwG1znEveIVTEvREgSZUfwGreQk0/YnJtjvvPBn
Kp8leW4JpmZ+w5YNHuGoePpyfpvg2MmwwnXeo8bhtopxR/k/nY2frenLe4NpGTTxHUgHLt4aDIth
0xZqfTlhDhyKDFcw0y9LWWMmZrQ6p4tc4g9hZn5RMXboa3GqrO5FN4w/votsGGfxIXz9+6W1ZDgk
IynZFpKIF/XvcdUh0bEfGL4gtvAgk82IVHfJdcde+e340rjmTEbCU5Z0b00DsXUMujWh4F1EsUVD
LRSo/XE3jCClTPBGKklPfeWoZdtbS6Hkjyv4I6kZXwO3relHinP2rW+RFO9V436Znbu16tkXgi1q
7OlGoeejZVrCgMTleql21Tfmw5gWPQBb7AgGNDxgBN3Ve4dySIzYKCsYEIy9s9xhKmramHAd/NQu
nnu7fh9kflIRG4NiPME2wV2YyGShB34B1etKmfqVVi2XmZEPPbtrIDKO0SipLtM30BiwPyhId7YK
zr6Zc9ADiUa+DEERO3dRA8uZzGFThSGpPdfaeGO2H10TolOI+8M/djnxhMkfH9zG9HaRGC8+seMW
qEyh9NcqLE6OP3xaReOtDNd6Tsz0hNVtW2f5uOx1fVu1YlxK7zFjY1Rjydyr/kMIUk/UIL1kAzsv
XWobL6elpHTSJecMKGnUyKwMieKEz/olrLmDq0YRj0tiaB/OUGyaOSiZWfqF8xsVM1Wm4yoMtgJP
wLWV+AbcSR7nHDFQs1Z7AQnCUWOSd5ZDc1OpvH2afP0S6+On27juKVRtc5trkobhtyAOek/TaeSh
vCRWwqfiz3CCOggA45oMdTDnvOLMhXmaeXgrWsAHMKrGJeS+acWkpgWw6dHd5przGSvk7Jm0Gu0G
8ywgB7XYCebmi7/UCrCyWsx5nA0/+5DSLJ9KUZYrtwnENnPL8qnIM23n0Zcgh5xeRLPUPnnvEhZN
o2/F20dvLWsvE6mOkgYlVshzhSXilITeeEt9zTl1bnQnypCgNmE4w5iMysjYxLZPEdU9CwlQS/lD
/xOP3dY3IkMt4jFaRm4z7nqFC2ms2nXoeCQxOaQzYWjEjQmDuxlYy46kh71TNyJKWxA/nl2DCeyA
9xDNHlJH8FiCHPomkOBxxKM4oOz0cZd6bbkz40i7JppF51ttON8+7xtt/I8/qVd2f9GnmwqGdM+c
SsOLpbUvGKMfWVrSP8LVdmIo/YNTjYxopK62qsxvMU00RwGHaFmWlLDbUCVPVmx7h5pZOaOW5Exv
anL++08BPO4FZ0CHIx/SnSoeelcweK0h/jxYeutshCkJz6Q3MydIHqd98vj3F9KhKUfy9uhVdbrr
NINAVNrrt6KZqiMs6V9gfcYtNrV3cknZCb8769oU1fsKPuQ9ZX0864F+//tvf38Z7eARoucvCFht
PXEleU4wlTNZQGwTQl+UEErBAxX3SlGILHoX0+4Yfxr97FHWtQkfI2FaJET/muDC3kHb5NbmZ/Ft
O78zg0SuEgQ+vdSIzi61iMsx8xSWSxpP26ZnXRAubUvJjIXuoymiq6Li6Yli47GKWwhGIzZddKru
EKubo21z415lcf+Qxv3saTWrZaDYpLGbq0D0zX1YVrhSFOZcNJcT0iS0G32jpBxSw9uQHU3eZISp
tQrGjaWx45xsbqO6rLU12OrQn+pbqdEBJCvjA+0FKM6kn3k3ikeXcbYp6umhCzC1S2OIdu44dgAm
zJyq3sY7+WHlH3SG3DKGsEUbl7ePoWLbzM+3TKSoJMnKgIon0iJNeRoJDPYFtuMsx0fu5gyoebBv
VNM3IXZtSjiSEPryyJKJEcM/NFO61GVfb5OctTkoGUQPdn3h3qSXEbKRpQfxwQta98Gedl4uCKSA
8nWUZR8gvQhuJhppTIf1kmO1u6vKcV8yGD2i6dMBZBdPxNHNZ3YdWO/q4cGYNLlQCjJTIg3tobPH
Y5ST6ux739hFIBYmomW7yfVo8LGs37YLRmYkVJDIHBBpNzFHI6CcP9hp+YvHExS2Qckjw1O2ePCo
tngxT4KeJsqs0n1vNozmy+bBj+FvJNRYrKQCa5OyTy7KWL8p+/L3kSuHoT0DvmMxHZigO7wpD6xS
cAIhX8P8rBZmmkBgo1ItKNsZ/182sECjirsODgfu3e3oTuMudy3vQB8Rc7BeKzaakVH9jXQ5MsE8
qqoFbGP47wyzKHPlTFoAUFiPmYTdVhfA04XoHry8eXGrQHuq++qHa50fAY69NI5j77H8y4vJm2QP
DgZsBZ7KwhdEydv3SVb5wyCJ1OoTqTUUBe1QV1Rr2S4zcDdnDunPvxhxMh4DjjPtaAVMYVNth6M9
vv79JbbTPzpv8IngVGCa0dUreAT0mbteeFTDOZSODBZ23hgQB3LngayMVQ4dbjX3Pe0nkIryGZu+
gcKvPUbVjB4O5cn2e/NUR8AcfNcNdlGFStKZ8QyJLPRLIKLHdKgeeCpY1Psc6IhH71+RetB4QUKf
BmYuU2GVQD7N9sLd4c2FMkzwLDg3WUT6pQay3XdpjxVAJ82uhcmhqLxlD2t6Yw/NidZi/yB0Os0M
a7yGI/NcYrdGGv46j45FxjOONUgghcRWZ6tD6Wc+zfbdSuf8tXV0/Smwpoq3PztNmgMdkgZBSr1S
oW/Razgv+oBXMC39tnr5B2wRK4CJi52TNH7DyrobNElVqXETYCy2nPP3Na5PhIfHmHwSWDbw71FR
r3Ss8pt8j4DrbL08gkFS4/rXhsI8WHy9NkEBtbjdNtJI8wcrNDZl7YW3nJexNZo8ghADTfrQlmFe
0EWNpsDpwaw2sVNgKqG5qNcoZgSb203eAMKD8Y6sbFYq6PENHfPHydEvPHcV6lRrbAbSd+eiDj9y
5hXboIOvlUf1Bdd6tRAaKIyob266H1/bKTkcGm7/VR/pL9S8pevZvDgqeXdM87FqSl7rETEX0EU0
MZirIS1xkjYMkywEKL5+tC9LqLrsq3g2+zRmItMWpOvbbZTEB5MEy9oUyMhdOF6JJyCYeeuolpTb
MtuvO3HsRduww53bDXPObyaj4dL+SQyG1VCzD4ZKTgZuDSzI4sUBtrWo8o6xm+GYJyqhkHitvrgN
afqRYOeNq8D7qavoieZV79WrxLhq/QHR24/HTdIO0CZJJfR9020nwwluJZ0Wy0g1MfyGrILsQ/DX
6nGtF6Ld1GC1J0s3AAEOztppmX6WJGeoSoh3jZYaZEut9BX+DG0Bbl2SIqGUJ1LiIYWR9zMUGHmZ
vuV57D9lyWAeo2LmF+VMTSraGM+WpRIUoW3Ldhg1zwvfpglElHQXmqXHUMuz3yLCuxAWDgmXEqd8
2xU//LivU6xbL31j3QrulAX7A4I2ls/olLmRXnjA1w3hXyRA6aVv9gOj6OnMmJXUDRQZLMQUC/o1
/dwqJOtOIGzBMttfGzToRi+Rz4YyPveadvJTcNCOJFfijgfsn6ShWMo4knZAemggqL1m3UyULmit
1q/Csr6Z0jMWwu0gM2ascnUk1cph5Mge1v2TevFPnBBECiIoozzO+9QAl9d7Q7ceB/84BrzXiI3A
ZYg66yB9b59wzGDepl2dtNu4ErtJ2fVUs0eUQlAGjD3dYVhges/u0D92XrOtKtnuvMH3oSmyJZWm
2KpmLB/pgIqWGocLvRq6rRm5cPY7MqlpTGhypFBroQOUL4KGak2T7ZTpUryaoEe3ib6Qg/mtI+ja
TDd3cUG7pUzBzmSbKhn2YsrvrlN/rrUo9zkSEXLUgBr47TTspMGRmuwjaa6Z6BiwCjMXVOmmoxqQ
D7ZINqUaQKmN7rBU7K94iEKidgoyeFVHVwkwbunDTgQUnt3CkZWpCrpmxyiUR1CsDHI2lte/GkQw
V5UFjWoKzDPJ+2DF9P8d0zRLts52KyxIr0jz6gxmfCo8il/cAsZGOIX2xmQQ0CCGlLpMl4PpsbTh
nIIhPRGtOrRWReyhVed2SCjIcdeFO0T4Yb1gh96zrqaJ5ud0IIqjmHUTRt2XovqlliDbMcL+MKRR
UzGKbwH/ADv7qrw7VggXk/Db4K9bnHIvsV3vbfYzi0Ax0+8LDsaKcSQvbPJIon9uk+YhhVXgSizc
capvWJGLG2geci/tjO0iz3hLBQnlBCRFOGjuKqu9N62Lx7sMYHEFsTjVzEz28z6YSg8vP5SA+9ll
L1VBsxpX56jlmb+qUkYNpD4JIVh4iGDojozjFqWX1w/m5JLq6pvpIQp9eCQZziA3cw4yzHdYlMH0
9ruizP4MFgNXIR4tBsUugWMrdWhTmLvZSU81q9Fxf7syRC+IzAN9dhx21AWJyULkC6EKsI7nOG4h
6LvjopsVXWGpQ5AOL79NQhNRYRn2yio8Ut2BF3K1+GO6h4RsxCxDBamD97wbt+gmbd74vGZQl6Yx
YRYyamhdYxrgSMPtKK2p3dkcFom5B+nKTcJrnaNx1kWbrHJ7KOfoBZibzP6IyvDdDrEfMDr0Z6b9
iyYa7DvMoxneAAbj/Ekp6d5CWtuIVNv49VQv2l7+Vgb9xVLYD/3EQZlhgc/ku1E/rEPdnh2oXFnS
b1YyvAiXsXXHMML0s2dVdyZuwpBlNWE2qJfQPnlXm0b6XbOhiRoMjP1YX6Uv5gk0s6vGNJyVpFDc
Z1BBQBwRKjfYHEcO7F2/2+XVRMNKxoiDcmBmfAr1QAT5HmPyUkZKZ98fOXRV5N0qtjp0YrIfw/MY
8OS6wNdyaC4DslXvPykcoWA5k2XHE72a9d+4NBrKOVd2lyiiATjwouEjjc9mWM0pY/qizM5cYK0n
RNVGj7CUq9j/YIb5GoqmwOVz13Vqc1NpH1NRtAt2B/IOHA0+rAOzhE0BfID+4Kft0zBQM+IN5bs9
UL5LEfKmb7FFapFZ7ypqVokyeHQooSWhsgY7E9TYSnF8SqAJPvtNQ+h6cI+9YcBsTYtvF08lw7wm
33H93iog0kk3PJVZEi/1dHZ2E3mmg4VkHKHfw4Q1ggFySmFLGh0qb5jtERa+AFvbsqmryCKp4lQV
3KRQRcazY0CCmLL+6kBOp0/8nDdk5SIWiA5nFmjMtV/yFUVJU0SIMuJ75GDmSZTGWyxX34OrqO8g
zxY2zcKAld8HsCoDmbxbHRKaTsuQLoJvF6pMQm9FMzx21rcn0mvfoPTEsfta+q8GcVakSnCguubT
nwlipVZIbRFg+KbyThJhfwmMs1paYrjEk35B24zWWYIZVKhin9XmPe866xLOH0iSQQaPdTpYNVd/
b+2aLJ203uNcESOMEEHYDP4KW23YfexNJdk81ZB3ihY8PhZatUg8CyZvMqwc23aOuMpUi7mN9dNF
QSW1FzhcVrbySBywtFh2Dh1oWXRUvM6aupliwIISZ0BF4Pop8xIW8BYcqZiXECwCGOMTX5eMMzGj
TEdukD28o2EfFN1elK62ZaI4hTUIa3RNu5Llw1LNEZvR6W4e40wm7f6qox190bdsA022MLJovxLA
/7y3cGSU0TsqhrukrfQZuy1T/rTcy6l9K1PrSVIstNDMP4IBoMbxbo20dsak+ROaPnuemPMoUz80
LH2TlBLPIEEH07slXgqqKBBvOZhqNzJHjIENhaRRiSe3shjpC3NTYHDDkkPYIHqotZogaGrtHbrJ
tsFkHDLV3Yjab/pifBtrMtORfBtz9aecuDyw6X8ZIf0P9s5ryXGj29JPhBNAJuwtvS2aYpmuG0S1
EbxN+KefD6WJOS39MdNx7ueG0VRIapAEMnPvvda3PvrWEGtnTNOjd9URo1mFLd4HV4tXvZNWKK8E
0ZCadM6Rrg4VMS8wxE210ZOWmWVePiUJ81BlJxu4YPRFpLWby+eTYU4vqi8Gjpc63W74h2WiPks7
1i+VA5Gydge655hbqe58RBpl9tMtde+mZnUejyN6ZppBSDT9rS61H63O8dx2PBI0hY5gTxmInQ3j
p9MLcs5tuhpmQSOlKMYT4OhuJSo2i1gPiVOLpx6CiDZTfS2Qty2n2y6jzYnU2TCMZq0hvsHv3NTn
oKXlFXo3ln+5i0w9fLa8DqMRPjpmE1wWmP0+0jW+IyyUMf7AS1kTG2BU3xJpPCUCPYs+mGu9pKoA
tPDDGMG5NDDUVtE3KfzhwQQdvme2dYnZW4FgVKsS7jWxqsaw9hhMHoBi40o2qmdKnOja5uJd2X2/
l12FGgin62XyknttFdUljQ4tg7GlDldsHfrKXjS6hQisbL4XIYT2ovfeRocwX5Jopk0vAMZ5aJEm
3PkY8N1qlRvZAWctGCtmZIFWm/BHaZ50bXGMylxbSvJME56fDRLsZ8A4YjM5ybRhlNu77qGk4iWV
e3xDzUWaYbH9fyt/jf/wNpjSMCl8dfZBT+j6v8TddjHYKUcqzmEFYPRkOGqCnwEy0rRO0EJm2N13
k5yPBmCSl+2gb/tk2A0pRWYQJy4Idnam0Rvf6fYbJ4NBqKe3ZN5XCL6/LvX/m2v+YK4Rkt/s/26u
eXzm02ceff5urvn6T/4215j6f5n8vjTWsbC4lmXi1fjbWyOw1gg2GA8Ki5SIZlCx/29rjab/1ywD
N3XaqURL2IJd5/+YazTD+C/HRJUKdkfgzZHif+SuMeQ/lOe4Hxzi96BpzfYC27DlrEz/zUzi6aFr
dr3AOk/mneE51UvXJIg9uuJJ65ECVqqxd7rNKoUW6LMpvAElslimqc84dvz123fH0XKEavq72cH4
pw7+76txBcNzvi+JcehfOviq4Ck12QpQSETBKrF0KiOvs+6YMqy78JyH5kbWqWbIkbuYW4O6oHuQ
Z/ehw8bP6AodYY8KBNpgffTdtv3D8yqJTi3/23rD9c0ifY9o1fkHtb6iVX//thBAJlrczUGMLqpO
3QA/64ymWJQcochiHLfAmbLYwbrC6sFCTWwcP2S7KbDL1KaSF6BkSJBDWKQODT2Ey957R+23xLhC
99eVHa68GnWACsIdsqxLNYa3RMbpKu78X0XT4WtQYcewX++WIpnwSEu2Koq3P3xSwW30nx9VehZr
E2myujD/Fe2KajSeJTTpIgbY89oIoMWcKOELaqCK0hFJbcBOnFrTsNArDZVYpaqdG1BbD2p6BSEk
Lp1tfM+F+myZjF+/XrLRzdYVAnrOV84+wpsIe0l3q6eghuSI8svBToLEpBTCWUVBTq7KoBB1DC2E
Ew4hlPuqOWeqtMjUjn1jRnnOarRH4+ti7UaG9ZjYsYO+Km8FWKG1hIZ2Fcr+5SM1b9v2ySyC4oRF
wN0xibBXbSblLtd695iK5FhIhTBhfglrdKKkkVBu1View9Jej+0ECAnr4xakGYroQNdPflgd4EgM
O4oski5JaRlDv/jZZRobTmm/G6o/+rOtc8rtXUPFDgHIe7Kx/FyJqH8KlfRh6QfGQYt+5f3YrDjh
uhsXpeqVKWq4UW5vHAlWYKiXIlpQ6MK2jl3Fawtoclsk1cGzJGnpNemyVhXQLGWu7AiXREAxbWlS
J4xmR3RA3XhTHOafMjBldHyyVdeaW2DBuHTyck+H9DOdcvfgt/7VFpazxXbSnJIOYnrrcJYZ7Tdr
sMQmhYC4100m8EXgGbdR7/fNYLNt2TTFA1uG26rJzSexQ3Dsn2MX52+pJ9lK+WZ8YZXhKFEw1ddL
MyLhznzrEi06ldTGT6Uv3UNT1QQ0jSnCDjPKtgaXBrsRInViilVjGNGtjNCuxWuAyc3DsITcFzaS
aC0y8+cw6z5jEkwOwPfxlQeJtsNUf5amtdW0NDmn8Fjx86mNqqbuoKWgPF9J1iTiPq7VsQkdYpcw
orn0Syvu+Z3JnI5eAha7qiZULVP8Bw0pJyvDrt+TaXKeaMNAr/FwkuEFyzY2MoTezruTEwUxj3vT
HJmTezX4ahdU0pL8rzpb1WM0fGsZQOYSUW1XVx7dyGRdOqZxGvVoH5Mu8/ASEuClkVdMNa1zSTrP
I4yj6snkTHyBwj/QaG3UITQaUnyNnHz2qA9OSGdXqd6+2I3xomoRvDgdMtjS7dYKae42qoE74RDe
VLVnr4jrm+6N7X73DeesQvrv+hSXKwZG0boNS8lnyl2WWGdaw8SoVrY+hbda6Jc/LPn/dHNhKWWn
M20Xuq40XEZL/3Jz9VU19mnng6b0OOeFOcDrOijpgS1ZA437IPtpKwMuuAoHZ0f0ub82y6n8iJSz
TsFzUsRKk4sPIuCIjB7rRdlDWfvDVf57YxIskJjQdeG4qPWoz/65TZZ2Xsi0QHLMkxZcfPb0g6Cw
R7HLHC2AXzP140dmlAvNpsMAQoD8Wn8HzhTJmO0YqLnFt2hQPvyh+OVP1zZ/Rb/vSkJwihSObeqG
5ThEgv/z4uJIgxUw0d/ANxOAXCIQKGp9770Y6RBb+ti8GhrdQ50V5SH0AqesIQ+tHdGTyHxrbQu/
pg41SSTR6nqn9dM9CzHBuaFbv4zJVvcRzk1d8j7EOVg14mL3LgBiPepTZvvNcIx5KFTlEd+U0TTt
Rhm9kAX87hP0sMiTkYlczRTDGfpqnSCV2+sBovSqBkPflR4Y3EjfMXPpT6SS9qcBV86yz1pjm5eu
fHa06q1NTeNTnxxsCq0Ce1Kb7SoupvqOkJQit0FPXIEdukfSKy4+Xec0lt7x66VtA/8Y+FmxojVI
lJkdqJttPZc29pWcf6A7TXzDmYLdhJX3NexCsRg8rHQI8F4my+7PHQOAc2GyiIlZDQ2P2f6wJoOs
HsSb42jl5xja0hJx7+Drzn0IEsIIZ4xByGxjOVa2xaCwip7GPPpeM9l9ntYdve5j3yTV3y9IAmEm
NOimovlDISqe1m5oRGvdDZH5QH54TBBhSeyJs0utt5gKZiIzDBSo7m23AU08sYdBTivQZO/8ZmLY
kwxn0+6RkzPTPTZdZJ87UgmWgJnjWlefVWYf20xHXFEY3z2UB7/svP8kzVotGvr8IDcG88kYJDlg
dtftw4Sv3BqSYDWial/4VcpQ2bVebQVr17Kop3PFkpKqb/XcweHBzW782w8dy0udcWRZQK5jMhVY
JNoO2LeIGV05JTFUYZaji5PlK5CEZp+XtDD8oLqqBH5V82GZ3bghEgPJYO9lD4sFDdiihhtDKusg
s7rZ5Qz8/uCw/o9DsRCWh9/c1jmg6wJB9j8fKMjWoZA+I4SuRhFf28p7uE159fUwRDSI0jmnKbK3
YApuPc9Gz1cbNcF9YfxI+qszee9/eMIFZcK/nnDbmAsJrudrJZoX0d9O6QzhlMf+xUzDdMiSZZRF
3Uq+d2tkHyX69qbWjwL9P8p4jopIYhA2woJxZow7SvNtqsbqAfvnWWoD1hciK9ZpWoWPyevpwNYi
vtCYWYx1Uj8Fif1CBG6zjOuweRkSzJTE7dqbMpqCUzQis/UIJXggWIPVIrNz0JEMVE02ESApB9NM
CPJFqw+fLO3IcZ8HZRXfshl1YcX3iKDhRzC/wClaTkPi3b7eESGHeybv3x2PjC4/RBGJMK387vut
ecDuP56HVlvHwgiPXy/p/Ccv68HYtV22HbIWS5EBg56RQPfA2bMCv83xREoXD6TJ04F6aoGNov+I
muglCmuxlymJg3S4cbE0qXMyMne4AU1Bu10kx7LSN5KzwqWyGg6SHDEGpmpkfrw5qhIbmiL2BRL7
uCJRgElMWDMKN3HJro1wyjbApPB70IJfDhp3B7lb8SFgxISvBZIwQ3pxmMiWvIfpCIinwGznI90E
+tqbF3h32X7MgS3ncGGH2A2Pddfb9Hq9/G4Y76lqhmek0cNzmUzl0qRlTp00RMfsOwgv/ymxwGN1
WXBHqsEjlJDZHvRJ9FJlG/+drKb8eZyYkZQGCS1/uEvnZsU/tyGbfc8zTdNyHWn8e49EmNBKIDug
2v2FGmT8nXxUwOStH53sEuWCE9k3xhOfjtX+wi+qM2gL9bVwho/I8t2jkPoPZJt/uKj/2BultDH3
sXt9bd7/LmMqJ65rq8K64NicWonSKDelYUNh82dKO/S4b6qV4jLo0J9gHmu7IMJpMrjd8D8+QkiY
GK6EUM/Y2DTmmv73Z5j5bBn0WJUWNH2DTvV7E43zMvFHfIA1LURkMmS1eL3+VLjSXnZ1lC+KzmZ7
Gl/LkaYY/PxubXceaPti9Yev6Z+NKE5hcu5AuXQTTFNa5tyN+P3iOLRDTYCTuOhRbm8wIzz4Wtbo
mdZ+j9ROb6stHTrnrYj9YFvO3x3SumwWjq7wiRu7yiJd28kJ+8OTpE4utcmLqKZtbvX1H75I0h7+
XZtKrtaxLEkHhWuVzlym/7YcooAvrKJo8fMj38z8aLjopXerAU3XHOOe4KhvylqlJ98dGFPV2Pst
mxGnACU/ympFFDKt1WBT6eppag14oI28GIV7h61dnqzQONcGKSQgqTLqCD+HXIflLlPYy1hw8Zkb
Zzyxb1pLzM/YV5jc2slatYAfS9GbPxqJ88cup3Zd5Hm8xXKlWW9lvbP84jAGAZ4wYpxoE3QXs/e/
i6EnC3uMnkAl3SsNwTarmURHa762KQf90gz3KUUJvEXGygupzGptue2Bu5jYKZQHhLU8BpNTT1i2
77atP3fs36ZOdCStkH0728A1k/FK6hP5DjTTQCm61B2Cwi20OcCHmMYCODzmgWahnoHmRXDZAlb3
iX7VdIAi+BKih1v4KBScSTXLCPtf0jj6LurCt9EAwxUnXniqlVatvPZb52zDFLhdmPO/qZq/xJOZ
u4DRZZ8uw/Ha8HtDOk1YIRW8rB6L2MppC/ArdQxIGxnpKulIlfd7ZPF5QSXVVtI5JBCnIO6Hd+wo
EiMFgh6Gs/E2G+iIlxEAJxd617Fi0/b2DTX7aQykoIubFkRfMybwbY1gVQjPPS9FZKGln/NTogWQ
15IW8Sg2GQtz95U9mEcwiBP9c9IHcNjBLG7u7f41ak5lUvdvrl1Cu7Odeh3jxOpjBI/KtjTGntUc
A09IIVYBkuUTHNzRJhLIwZtSvQi/eXioSVK397fgD3E1MhcMzTi9S9ALi7HgE3f1d10zmYUavdpz
siSf58Qf1WngtPPspm28y6MaviEWrj4aBYkBGI8Ysc1irmAv6MWsEMhgUIQJs6rmCRRNelhhJap2
N3iHthmtlAY3kVhJuVQOGRmTNO8ZUclnACrPPmbufaB+jODEaf388OrwV0w2MxRfkFR8GdaiFWj7
0TX68sFffOgNXYDiMr/19SdbzG2I0TvnMocPss0DtZMFmhySutbd6FzMAVFN6IQnsyUmonTrnUMw
2bIY5nxTcgqelZ0ekzq8BhjjwUIH3hIX8kUaQX6qqFPwfolDZA0XtIAwYcz+kYf+8r3sPLHrpvBZ
BKTlJc1wSmAZN/5ffWk7K4Bmr0Md340qr+60XzaiEc2yssqjbjv+AqPIANlD27W59dxikUIapgQK
9YkokNxklA0ZhqBpDHBQ2DgPHDIH9qPZiWDfiOAsbDIc9Er1q1bXfsL2F4zCUn1dF2zRZKxGeI/0
fBlAYz21/QeTvIEPBUEtwyjtURFqVlu+lIWmMWAkz1IF0RPmqJkkHy/7Dh0WyWcrHJQT4IvyA6Uh
F8dhu2d73ziTDRO6a5d6Pr32RBnJ2ivW1MnfCWFmdIdiCWn31O/qlKz2hAZKXMKx9JlXJw6m0GiZ
G1jWCMvEk1ujq6Br4i9hyC9VGA1LmsDo1FiXlphYWc8+DHLDlzGNuG05vo3xxCNEuxUNZDWHs1mL
XONus5LmferaXVsm3sZpg2c9SUuEylG8J/sLO2MYrxzycle23f6cagxSWurCc4OFfXYVHF2zKhlp
JgBDpYGmwiQmSFnyLS56eiU2Rgx0tbu+c+n2mG+WjN709s5kB0t4kEBh7YaNBxPkwLSIcoW5F9WQ
X6+rAibzMJE7Fw0jOdZIoZbwUNdeQc1cg97Oq0wdRhs5cRlEO/J/TkFRkLRnrArRRTvO4NgC88Y8
IfY7ZxntS52R6Rb6e/AEyHdDhHpwIYPEt5r26JAlwvkHq4nxTuqkjW7fWaVl3u+jsu7A4PvbBtj2
lgxbFM2RtVLe/G2l3pMYGnTCpmLeA6STVWwKjwCPgyU3SvGB0uZWu065C0fX2RHkvJXN+N53TroJ
CLNY5XOd6tZKX+heUWxq9vWlMzlb2WpkEBoh+acmtOiyenRT5Xzne9UwqZfFBv5gSWd9JBRWRS+l
m/81DOZ0xS1d0mj+5RY/ZdOFT37FoLoPU3OXoNZYkuig4Sqy3hncc890EGzDWZvXuETNZCQBIOYy
t4M/3WnMbPMupjPp0jEguWOV5sjFhLp3/aidqYHXWRb0L12LFycdQW04+YxTnOgMwemXWEQI+6hg
LG7iMXsNLaApONnTM12bRxyJfSrZEGMI/BvdTDYDmpYD1LCr0t2Eg0ligShiPRrrIr6bCNaGhuV3
0pn/AyzknLhQOgpBX8+5wfkyuZ3Ylkj/NNxfqYbY17EQGtNHAGhbVflzBZZUxUjWpPDyb9gvnJY+
R1eRatzV5A1W8XDzR4g3rsQRlrbWgtklNmY/MMl+JN7WrQTsauziVWVsxcQPZjBeXWCpY/SYKY9j
SvuL9eah9HrDYXrl+1b1o8qmt0Yrm8/cHSBKdGRrU4/c4RPQNUvGV9WW/rqpM8UyPwxrqVPz20Ar
PET069rmZ3DohufcBlagLqWbbhw4z1vcjCRmWJQpaZ8fZdclEKRqQhp6XPFTP/xq6mjL8IaUY5cd
04OdGgPYSRVotiIiEtgYjplUCCk5Hu45iC0FAKJrnGrlNq6AxXajFe1sgxgnFldr6xEDvIrazj46
PcEgJBrXW7flDhkzMbyrgXTNluImtvnZYpT/DzVtWorRGAoYU4dPBL3gkKbmjkHlB7pvGGUDXPeF
9Fu1IxZUWzdl9unnrbY3zNSjLafD7W2bbDNWWvQATwHera78fRrKY63CcWsgLX4x/ABsDM8tmVkU
iQDM0b5ku9HpM0QsSL2EL42tQjQB0wERFszrcK+nwY/AJ01Y7+33HMfTOisGxGld8CC+zT7ItNrr
L6VHtqVsikuZhNYxLWCHz1IopBjXpqqiWze/TI51aFDinXTND2+jU9HwpULqm/5sQU1vTMJ0JQ2k
94IUbzAuBpyZ3NOu9IjhGalnj145OWLtykU7D2ABRKhVtuPak5m3ijAGHLPc/zbxiB6mxpQbYORi
MQoLysdgCrnUCn7mviDHmZNOuewZWy2NkVoW45G6xN6kLlY73rhFyUcKdHlrbA+2cRP1W42YqmMe
ldZqnOim1ygotpJKCjncUGwjViuM8jVUOfgFkHkScr1pLEQyA2BpjXJdD+QzlV0gzkDPGAI12juG
iOiJ9QxyXMMUJNRkfvbpZl+gDoMASGlBoSWdfRP12uMsvhoMqD+44+Q+K4ATKR+5gTMHeXh5MGMq
ErlOVFwA7PQ+LTpRQDq6m1Z6/t3pdGOT2027+vutrg0Xj3TAeHDDtdORSGGot7RNtFszNzl6bD4V
yttb4psX4dZMT6X5k7hdCwYJ52tO5XYAr5xHTRaWuiS6mWJYf7VnL0ibQb5KR4VA1O3TRyHslpNw
2rxi+SAkOvQOKAd7DFHxcPr603+/fP2zNNS/kcRWbYWe/5gSXTsVeKNIG1E/a7goK8GdjGwmHo+C
gDORsaWo3Hj3MjT4+Djgg1qesxhKyzhERhG96G23TVoix1xFzKk9v5Stts1x5nxEtWXjmmW7dWq0
rRmcgYXhT9HDiKVOTGtkLfFnwHiq8gRvoevudCfRth1RVc+hR6Jg1IwcjOLwUI5AS5gdikMVxvrB
74fsGuLhf/TQJ9HC99lOU7ydDuq11Vvr7pSgvlB+qVtToWHxByu6cobEiheYGhQLs2w3mXyWvpi1
71FxpklWoBJNDZgoaXueUA2fOVE/0swcD9O8FU3teAZZQ81lS/C6Bko333acb6Qmb4dRNj+Lnp4l
obRgiXR/2tuzZt9iSI7yGfpPkDxX4lkvs4CSkxefnMelXglEU6FsroPquz19PMhpft1cszALTq7N
2YXi0H+uyMsIZEsKr1fmD5/D64a+CEjhsMGB3dIL7zUdddEwofcWxkvdC7wrmRRPmkRkq1tJ902v
OgPlELPWoumapxIa/qaXbrqUmmWTudryLFXejtRO5uOWEX1mYQSkDaxNDLF2bvG1a4hdcPRpBVzU
GJNe+aGpjKo5SsJL8vWCN+RgkVixjwyPacsGgb68STRQ9zwp5T63PhXtOz/STrVTVjtas88wMfyT
LZV26pvPKOPojrSJKqVJ/NPXizNlb+FoVMcpDZ4g6fpnsBDePda7ct9jR8prcgkAxvvf5EQt5KKY
u7g5QbdonYOD6plWoKgnCGkq41tUAOJpfLdemZqQRO78cq2+XWspaDGr1yv8s1P5V+NVAyXkHMiQ
WT+rqWoeEY7rR3Y3Zk9n1nNMSr1HXYTGi008cYMK/ge9hWdaRfUrp7xuk2HwO8SwUKD+z6qhPl0b
BslYXSGM/TTl1Y7ufbycoDQc6ohjylTa1vZrzDB2Q7mbrBgDQqfKqzvI8ioTtL4GH3VrodkFVY4C
DGzJkVQKbxEaQwXklK3BSvIXw271m6s9dx5/MTutc1JIuSksjyF9nKPR3EYcigRVONNmRiA9mIw7
O5OO9bJzxSdp8c1zN8Z35AXRZ6gj4DA9rBWjGA8yRFTdeHaH/Gx8dDHnVi8uilOqWR2pPmHL7LNU
N4zt+HzUET9Q9Gz7zLM4Pg5xbF7TzrXWamT8XIAJIq24Y68r+3apjWRbeWF5ahqzOOleW5xAr1A7
pVFM2wVAtKUl+d3zSSGEsbPRvJkPI3X72swvZjz4O6dAqQXqA3fcGHLOLuynxh3tp3p+oVzAf9B7
+TbtZX9EXPiiJb2793LG4IPVMu8OdfHSCaaIvRfc9DnnXQ7aEmQMgWGtTjAHGk8LEWLmnOY5L75E
2z3FfkbfNCcBeUrdSyRs5++X0AWnljPg8+uoP4AmTS+ep9lLQB/6p4VVv1BK/ARdjzShsD44DTZ3
DR4TgLqsuIjQIomdTrwVFunrWNGb5YSN08k7NYIA5sjDSB9rkvwBv75RCOJqGogMHfIYoblBryLu
T1/v6lJNxC4H4aHL2qsMKuNRlXLbd+wwmeqdO0Ijwi40H9JBpRjD29cyNcgSC8fqaMwvQUazSw36
jliWv3cka96W1NCqC+evddgZ00GvBeKTGfSHWW3dhAMscpeBcFM504cNglyO5LRnIXEKBeFoF4az
Nja3v0JXu1U4MDrXaU9MksSMrCSOVwn5QtYiLa9UMK4elX2wUqZdlgqMI4uKfmzquD44nMPzdrqR
oTAeQT9YVwsB+tWiJEVr8uFoYX3oZFe/h8ExQPXzbSQBb4+otmR1QivLhfa7ZIROpRLap0D6PhKX
fDNCXKZrJA2fNHvwIVY4mh8qFH+NcNlW/E8rNDQka3ZDSjd9fu4I9V6ObV7sfGSI9xwE0hHVBHsm
HstLKMhEiib9Xcezk0Saeg5q2TyXoKTckYLDty6YTOzL158ar3nXUuulsaNsJ/IhevGHLtyE8A7X
hqnCvdCaCvEpniIB8uaIWp6M+jhheNb7wa4uzHrT66m5F2Iwtk3S5IDOVLAqc9enQDXKZWQ3FDGe
dzWC8GhFxlklE6iKMVvZSCvO3VgluFbtZluSZ7+SlULPHTn1jZgYKDOdHC5oeMdLW454m2BJYNMh
zxdKlbnBQA5yi14nvcsmSVCCkUeZZ8YiNsioEjVrzEi6Nw61uj9F8wuS6FWDwvFkMNOlykr6bW9r
H1pf+pseAg+Sz75fGR1Pb40i5ZBO7lJ4r5wztc9Co50HG2a8WgmBgaEAUtFDutxalQh3vvfaVQ0A
KK1b924Y7MrckMygYpb2nLy+oNpo9uh/oPpPWqv7ALuMSXJ2lHAIJdW8HSgbx7reh+PwV15a3acf
0+NEr55eI9fNz5UnBMHpjD+NuD0hqJyeQ1MuhIyqfW9jUM/QtXxWxWdTGy2bE8i5IuXqCM9Kv5Uc
So0eee/YOYjszSOOEMLeelL/ROLpa5svZ20TnQJUGXoU0Vz4XO2PwXXofaXldJEalkbohu7Cdqf6
rFGyLcn8+EkYHpkLQUmhZVZM6/y8/jS7tVen4fcweYxWYK8o+7y92RX2S2mq/WAq+THOZBdWBxyt
moP131evnt6szFwO31yYGzT/fo4d8zSPSJdRlsbNs8AyjvklMqfyR6mVt4Yz5SsUqhhZTZ4uKzki
8ddZzbTW/iSR+WAU3fDEiLBiGfFv0q8+KaqSs9UOyQViPakMTVR890PaeJMloCUkztILzdd0ysTe
SEmRCiv1bCNyXQEwPgXzkDJsGv3uO5224BxrXNzYbHADj+2qlBEa9BateF8QzZGSr8cStIlDsjBg
0pbJg15TeyBegSaZK7LPQXMaIGeTump8Mnu+ByLfSMFddeCtBOXAPnPc9qMyqvmobWdbX3HbzGZO
rXq0iRFdw1CJ53l1CMq0vX29a0syXUgHoOllxfLUBfE7/VWMuHqUrIN+h/VCX8tcO4FFB4PoFsFD
pRjdTEe8mcxKlxoxckDx++cw9acVzK5nswmqi6edEqxgcC2aZJP3qwlYJZCZ6lc8nRRt1UUsoLTh
gfwYJ7JUEID5O1kSAz7KX3pTvNSDiNem/AFzNTgz2XDphjcVMBV4jdY8djUTAE8xSFoUd++jkcKN
CWYAkJbvjfgznXlLcWktA1OPTk1OmnwhyXuKo5nwQZupAZ5HBdQn16lxGaO29a8QKaDPEWtly2Da
jEyGWzc4N1bdnyvXIAaE3ZYI9kArk1OQR+sqFxoWm/w7xq2Zl4VU/mzEqqQJZly+3kEWMw5DE76Z
bd6tSkC5o+VkD3Id/l4gIq01kAUY14BJ7f7u+KN9TKg9PMxANC8H8S0tbXoXdlZfAtfRrvlU/cqk
Jr75bbZEcVZi0w6QMNX2a+jg/fI5U6JuU8Tg1OHTlMXDNg7BV6bQwXFsWfdOyehOqN+5j0v5ZgSa
veiySK072BUs45wa0Vx3LjeP6GNYCVQLYeuHb1Wm5US/WNnRT4bwbZjV7aB3bwwF01Xf2mqbNHD+
Bk6MTlJeLaN8cpUPm5jLKJR198y2fWuNgGXfzGHv2MlH2mvGZTKZuFV+rXZ+XrlbtAJQZaLgUXvk
OLiEZjtxeNboTr5hZDM5w9Ab46fMvP4Ss+4Eod3sQPPC3dOsFy9ssh0wz2rVFHSqemCCRoIi1VNE
9XW2mb8pszuNmvBvQpUXR89ZUthJqLLdHyrhkfZGfziQOt8uv95W3RBvfQg8zL8wblnglL4lTfWs
MD/tbY8+i5dQeCapfvVF166JmCKV50khPt3EZBdBxCW3DXfGiyuzAdAtqzVRX/3OkUwVLeln7804
j3lGwwCrNR2EFgyvQehvEhz++x6WwmzHjW+9Vb6X4kWNfvloXe9X3tI3c3sP2oMAP9Ja+mUkoGrF
zxvsy8GtXnMCNhfVMDXH3IABGwwv9NjJ0Ns1rvk2WQyzY1HhcsEvunfmH3GapviNwFuuqw/I6ayy
+C2zgbu5IU85OVPBupgKF6x88DkF31DYeDOAqDlqDOWv/JWfBMc7bxVpO+gj6ON/vQ0yxE127bxF
E97K2K/kE/PDF2YeAKOs6M0OzfIsdR7qr9usyGsLJG/+gY5Fbuy6zcHU9Opw97qeVYtlFCllGbxF
Wn8vk3G6Zk0Z4XJkENHZh07j6tPerpA4DNfCLuTKiMRt0sl7tyLHpPLhF08nWe6c+S0aQG6cEgLw
hJoWdHWrnaW7wQ4RrccARU5dUp3GeSxvoST2R9bRG3KF6RjSReaknDrHiLiCGbrcbUjP6VbKSO4N
GVBFNuo3bWLuoCWYY2treHLaX7LET2YqLTgkIOFcPtklCYKHW5jaufAQBlHNyEWBUp6tV4vW4eAT
B9zSDyiiZjNkKSHv1KncLvZFcirdR0jP3srEIJpYd64VncZDRpgkjJH8wp5xABpSnSMUunVvyJNw
SnzVqdu+dTZswMJox02B2XtNiyrgvrRf+ni2LuqH3HROWkCjGXmWvnWvAMrV21iBMWs9IA2BXf8v
9s5st3Vlu6L/ct95UWyLDJI8iFRvW3LfvBD23tvs+67Ir8+gz0VuGiBfkAMcQbK1bVkii7XWmnPM
7nVpCDYOY5t9Cdg4tOyPJd3nWybNPqyeiIkHL8BmXayn8L6GDJFnoX52C9IgdWE9d4uKgZuVjCnX
w6arCS2VjBl9MyVzyuIYp6WM6C0XRNV6Jai/XkvfbN5SDN/Nc+rU9l1c0rbB+f8wAe6/c+TWnebk
BK25CYRhNk/TInf8FYAm21iehryoXnuHhYmQbjYDxvLUJQZ5QgrFUzHZjA24jMuEubLR8kxt6V/d
vtL9ujbEyc1aau8u0c8Da4gxOOmDW7XqEQs2QwcWt3qZiITsGBpnXTy8YsaMdhlQxX1Vdb+qxRyv
62fdyTG8mAY7t45Xmc5adsDd6g0yfrOTgZrIWjB5tgQmG3kb74w2O4R15Ozn1KKbnfYuGGnxOtbm
Qzt6y04r5C1/zkEoTz+U4zN7aO8SW3NQECdBjAABT8jAEVl2SHyCOCw/Ztlqu2rZ9r0N8ooxbdA4
xq8iQW0/aE1JoMVSnrJlRreaqgdw5erooLE68Q42J+z8cO0rMCyjYAqgzcKv3bTDgq5kMBYGn60R
T4B6Si1oCQYrN25jfka5Qsy7yGs6pBB2HBKkR92B7u32R7gEby64o53dP0dpNR8XbehOmm0ku7md
P0bLsPa0Bj7JPKLNpRpEgJAnZBbeW1lF23Gm9SqXe5Fxrlu/9UJPTqFelCetGskHW29+7sU29o5c
zxj/Exw16FN7Yh7ZCUIM7fY0a3F3ipyOpokg8zrRzY7uITdLE/V/3ft5CGJJOzJ4IFmsZzYMRffn
xkCyua1t73cZ6cYhWozdEEXTqUE6shEyHYMpo8dPaMBOOERVrj+zi2pAtOu9uo8Rb4j4m7b8fDKm
eD5hgWa3KFd3uWf+moaUppsu1HbuenQW6w1kuX/cI8oIjnma7Gt6PMeuukcn29fmeOIQGU9iHiDp
9TGzS5b3oG5t4EqWsW9XMywgF5tiFxtZTJPg5K5v28/DiMoQzOV9i8sNiKTxGbKZBTyJv1MHBm9L
mQR/HRNWjXhT9g1Jxesx8nNDLMqraQ31bmGSg6TchO7UzeSrN+tGziqTQ6qRRU+7yEsIqtcEn6yT
J7xV9v3UTRnesNVOOYVs+iKjOukllDp3QWKykF5Rd2crnb6mfLlBkaQHsznfU8IzGHcT5gfJzy0z
4YcYLpivuejQ4B4SykUcPYR1juF2fdE/r7RgQhU0cgBtsFTxuZQEDlcNuI6ic/rTz02ZpMNf90yr
1vZFZ/GLzPJEyHZ1+rlndR1JzswWsoMxV7sU18EJVkhgjukfAnysLe0SXzYejW8NNG3XVntNV8eW
QAVOsFpsNb528tabzKBj8M+bn681XBIAEOi3CREOm59De05JnMqm+dAWizhr2DXOMDs7vxHu0WqN
Vxf6RAdU3e8WALOGhVOabqgIIqt2Tj83ocm9ugkfWtlPN3Q2brWKbv6EIAnK6PyrjbN4FY48cSco
NQbqyTg9iYLZZWcZVyxLzQ5wDvpqewmWMKtP27B2j+h8cPEUKglIbkO+04YjZj7kjeGigkYZ+FTL
OyeCTUkM6gKLz/uwmW0ycupvERBwWEbee6bqD4JEie3IBEOaDncOIlq0J4x+JOTyqbmMBmgc3Zzv
1Pin99aiCNkwRwzdPo3S1VfVmu63XeoWnGtqncvGWOMe0jVw+27OlwfdqZ5KF0uEOedHZ2gP7MZo
JIQM5lVblRzc7PQjr3xTdYn2OL5UwvvJViFMTN0z9CCPKUselckRq4crdhUcQauVf+Kp8C0Wv62Q
pxmlMhqDkk5QBQHMKNrXwuqynVi8M435A+sPq3Sb7HKD86cUw2s5I2KKh/rMaJoxkkN6jwk9kFpz
3E9ufo1C970v7IfOnhyEsVLfx5V8L12D3CExcOxPpyQta+ZOLegJ8poPSFOgjzoIqwzm1dAvQBHo
xMU4KIWiocDvhLH0kGX2a+G5/TmPWfVHbLYLqufLtESHyoTSb9YFE1OKNOHZ465Z8Nt2LFakIkk+
RZJ9D9C/i6MKW2uXJB51oSUPNfrNM0aqiPoUSawTmc2tElJdKWh+j8VLOzjscrXyYXDnaxkV+6Lv
j8YUuls18WPB9j8ahJTvTPJuaW/9sskwAEI+3Xcae5eoyh5jYZ0rQ1vn3w3i5amjjU5ygj72W2Oa
fab9KJgMJ9y2WYLfA1lv0FkeqQDkz9R1tW8bVnnT/sXI9auDFz24a/ul0ZgRhqcM4ovtooK4EwJh
f15HFYKNW4rG57wDEB+nKXk2n1M83oCsgmeHvGuzNIhu8bOyASMXYFhehwzlG1a+TJjHKe9WJB7Q
P48M26oudz+xN+bcf2jZC4wQiq9MGi+NTIpTgf/CT9pM7S23b3aLgf5wTLrhprKAEi79ZWpf6aMq
+ndbmBqcwx4xWJlTHaCCGNDdxlfS90gKxrTDROkSprY/G7V+pFULMn5yXpVblPhzoDMkCdNEOflO
Ck0eFaXcTlwnwSFouPV+a4i9gqwZBl/13r4srD2Ztc9Jm1cAOIo3VHvXDqhXSTTRFviqBX6O/EQX
RL/ZJTU9R8izVlQRF2LnLwQkwEq+bUcmhqHN9L1YZ89mija+f8c38SjwVTcRnn+FcoSe3AFVxofR
Fs81hWiRiPpRc03GEwLpYLdKq+3sDb7tlsyXm5bQQ6T8zXcNtTUgxPixLsNPai4oBXGHeMB6c4tV
+k6sBcFb5nc7/pmb4lGOHLym7DtIltWTGVr6GU7FqZb2HyUREY1dpi74Lri6hngvGE2Y+BwC9iEf
tlpgZyPXaw0zCiTUFdQHUCw1pjugyW0/y40dIMni5BDh4HupyvYME7CPlKyB4x3kLjcb8zfOPibz
GeiaMClvoHoYtAWNx8RmFlg4bngYnd69kXX+isCb61hJv7QiFU5Bbr8ftB7xg5tBWIFlAp3VcKdj
FYZqpzXNEjS2ph9E6A2PAH/wl0386tZF9ehAGqrC9GNqL0zYE17VQOA8Qn2frKRQwHcZEYsvsPX2
NVoWazHOSSqng7Lg5YnqymYwfK7yU6ui8jArvC0coT5Tg+cICd5CWQuY8WTZnh/qQ8Qz7CfPrl8p
BkHod448hhKSNz8jEQ3eyRn9k5Z6FzkXD6J396MErNfayPLBGFEl05/ihKYhBy2j/PbYbR4cvOta
0cxBbsEMcDX1kY43rovmS4CQ9XWWWH82w+8mlMj3uC4nBEDKpn5JPPWWFickwZ9hzonXDfGlL2LH
d4pBuysX4OszcyCDi84clTRL9XvD/JhiVCmFrYGHtrVX1hHG9tnCUEOepom2BeGbYVPB/OiQC7Ej
/466etvz0R20tnoilp4xYoNPKt8Piymw85POdzZ7Tj9zcO46I3X3SRGFfmF9RtPyPgm937Wpez9V
ZoJUSHf37Y2tMGf1dds8xkP/recjPNdIPplGdWmP5Gyi5/dQm7na0ZjLt7i14lundLbLtKJS2QXg
K6jfJxeYNKL6haxd2/brluvTEkKr9RzsLy0BajO0dyv7KML81StRG9hp9cdtc5p3IEAtceUVnSPq
cPp3QZEKz7edeiIxwrxb8cE1WSwXlxI/CYlNsNzvRTHPVugJTeyKA930A9ZQzEQ4JmdaDkGoz2cB
io7q8iQYOdF/L6ONNmwta0FlUCuEHDrX2Aoq3qZKYUM07OzJLJm2WVw+Q3Rpt9awQkN0DUMUImv6
pjacSVUkm3Aqt2bOR+o4Oemq3nwdR3SCDtkSsn0m/+csy2ZbJZKYJQDyOyIOOYodNM/mW2ownZU6
dc3Q4ugxUcVNd5h0w0dJLhTNXNyEFpReSCtpareXyTH2Zs6pwxChD6LlsWtN0M1F+AKOGFwW8HMT
dCmB2grI3a3lzce0cgKIrqR1DRpu2X54NvVTpsT7mHdnGlDJHkknue4jmNBkQemcD/0GExMiqF89
tAs5FB/twNUd4qbeuXJ9AhC3JXtNKVJ3sMuIr1cWqDfygRYg8CHs4s1ouq8MhdrtTPPNrycdLsqY
ZUdHRyeZF7A6nQnDM3kXXKogijFFZc7adh9lQQxO5iJI6RJSuRp2sGOefyeE8AAVGh+0brktuBj/
xmW90Sg879zF+TUxc6FTvOBridJ7t3Nv88wSGMFthBYBw9FxM4dzvy+z+Kr4daA4vtw11yxtgbuh
zkDIWILos6aXMDNmf05/uWu0rcG0AZnOrSlzfCHOe+R6d1bHdSwiKvg41jQFEBv3TIYAlswAJdKz
1UWPY6qr3QygKZ2yXUwS2xHdXIMbapfr4xuGxFO0MEIPE8QjtDrXqrbxsb9HG+FAce7oZwO2fi/c
4tn9BUYp9lbc/lDuOfBYFy6G0T7XobtxLZxDWRSne4UDoYdFtAfEe59Z7Y2JvBiqQH4XT3V3aof8
A3Z5GYRIODbFZGytroCzE6V3NAw+Uyd/ttKOaOhl2JSHZvFOYgqJ6+bQSrFe6yQ72cObIA4SsCfK
dKDiWxAf1zG0fkutfsq1fE8mEslgCErwvS2EUDmTHyPxS6PwyDhbbfNhukvodEoNt3bHF3riVTKG
XccIRTcQKYFUlFRlMdRHInQOqoc+qJVsmnP4PXrjyR0eXH1DjEYMWEo4h9FwHnJSJ0ssaXudqfLw
W7cJnqvlFO/pfrGtT4kGnGFfc+F7lm0EbLGWNImcd03ryMWQ1reHF9rWQE6yny5oLei0bJhzPMCC
Qt7d8ZEAkUtNqCjCtS4Z88WdmRkVh4QmgsVFchVp4hXXtS/6mQENkZ5dNN6Ila1uOQYiMmg8oUB4
rjc0nyV5OYHeWgEFH+8FiWtoCg7CBtPYN797IhwQ5RO5kE0HxGqC3ASYRUJ/rCN1P7jO2a6JDXYQ
TGulumrAodk2ihQRYLrHUvU0tMZOmvPLkhaUonq/N+zJ9JUc8p2A9M8WkDgoEe1qe+CkS/uzZ0YW
6+Owdyu9CizI5Hl2Fil7BRXNFzFNT2OyIEhPlUUYBHJWha5thxDmrMHM3BgzeBUTVePSDJcKXe8m
74uL5hovqKvnTWoz8xMj8kyGTRzmmrkhu2nfFdk9SmOQooSUDwPJ5zL/yqcEcwxFfFiBRQwZU8l1
G5MDk09xQLSyAIxqdgDrbRv5a5BJ6yG22BuBEXguw/qBZFkDjO6BMJVHzYrewNll+7yt79PQuO0c
ArWEir6W/hNtSb2NpHptSXbaNLXzgqctgdW0OMHiqMovNI0KG0qD01Qc+jWcIHthvRnYvQQpArPT
7CXq9HNPxpHlSy5WvoqqFp8LvZ9EMug/DLpWrDETRO/ERK6Se5icy/h11JP5FlEkLfwoocApCgPs
ouTQXKYjFZf3mGWxtlcc8b7OhvVRJnl8WqRXgCFauF4O42EKofHlERVaLYG96YtFKrxhv5pNxcio
DwkldwCT9WUKr7+A8DqAeyPpo7yb7TlEM9RP5Z3BkShd9CWjJfEKOI6JrnDkeZaXBBnc1S3WcydQ
y2heGRJUh1bBX8QD7W7x0L4lCF2ZAHTZtZmaa1pBAaxllu6N1iKhyMFxQpxbfc6T+ReqM4elrWtZ
Mu0I4ADWrTZDwrOmEy4zLd2h7/2O/sltEut3qhtbhPuLde7M+DXS0/ZGMUc8RRq2Ht4lMuh69TI5
Aq+Gp0/39LjUvZWLp7YXXRAC82a7YQjGEhA/7AUZgtD82hLp7WI/ikWVnJ0NBRQNLNEzxoL5eZfb
Nm2P0vhDxnt1YQhAfPxQZBv6X5cfLJheyfn8c4/k0AjJW/42obcPtAUmsDSj8uy2Q0uBTydNETl6
o3cOp0YcLTT8NCYnc3sj5ty9M9abXs2IfrzMQaVHvMhCUFqQrf3ROkLiTbLH5HEZFMPA1ir5XZAH
fEr5+btUs94meh03bjFQaVUubERpmmQ9Mb+irb5CW5MjQimyH5NhxXyk26pPsgPl1lNpJV9O5fRM
2PNwJ2qjetR7i/gaLS7YJ/B3F7w3Xlqa5AtTQy5esvei5FckvOZ+IgYyo8p9KT1rOoqmFVuMH8YH
zOGgXqyR2Re2IbpVBPd1Vn3Im9llxt1ulhrVQKXDzpdC2QdDGB921ANwTcc/mOeAVEp9a9f8UIIN
iEFSun6fk/W5X+a0PSrZwEOxiFrKq45UBS95R+1NQzz7BXkxpu8yG7SmNA/NsJIEEjlW0LXtpWXg
/mvx8EV20v3u00k7TeCwT7EiBAHJvv7prHg5x3kbTF07zjFHlUs4XqIm49shbcO0mJq0JRFNdMTv
exEv36sfpa67hGo6vC7E8fmTMSyMdJzqmhlsKxwujmwiULgpzhrSMUwyIN2URZ/YBr0mO6HIEfII
OLplGL6yXUkJPT2lGR0JMIv6S9cNgCBhW6Citj49R1bszso06Cp3vOFNIKiArvLLYFnewUA/Eph9
516RXpyhWVaXNCEJaCpIvTMr0ii77Mi8z7zHeW3s+wmpfrW45v2Y382NCauA83kDjFk/96Ee7kO6
fwGyF8C0UDH3bUoXJZ8W0/dmUGLpcKiggBFqQHpIMmYaoq/yYIyp/Yw5ajp4ZF8FPw+xddQH2GNf
Wis+hlXM6nq8IwYeJ7bbEJIeEmdaI8v64jHFT0E3xdW3FlKZczjQhBxF490Li38xhu6tUxnefRIp
7+KBSPz53s+NpiHgwmjdkMggPsour+87+JkRroW7WWFMzcTyjKa1H9r8cyqde7IgLnFUDn6tOelB
M/HHO1ilt0QfiacSrnkiYmT6mYkXWQvdu0knFzDSJ5SI861AvX+q+sLaIgeymadM853RyDcM268J
89Rtp727WR4/1h1StdxFbiZNqAHAhd0d4rOdLtz04ecmRF9TFp9eMjf3EdGoe4Qx3Nhu9TLOEIST
tv1K0B1v4jr2tvVSUY9HySVvXNYCRov7xRHuWUztmsiTv6ReO1wp5j2/hH5M+Xo1JUTzmvQ7fUUL
NEOynKLC0Td5MVD2R8TytRJmkkZm8C+BRkKVwONmwjmvQ7dgZgjJaDQJES5mLIwN5Vs4Q3KJs0fp
IgTBUFfsB0On6o5NPcDk4ZwTdqdahcaxYIzqt2SbkNVS3eMJoRVImIpE+VUPBFsnaDrLFYdfZaeS
3kWQZwBSVO7coZtCX0cUcUYKAwJGsROdgX6tWBNKKghPWuB5HmqmZHwZtRgLJAmxVpH0uEsBWbtu
8lyBW5xYOpigQgWmWd97s19VHFFzS/yKAxJLyzrfRAaAutnk87Z3AjMK7rwHqS2XJbfOZgqqOOWM
jRDNUaBBtFHJAQkc/AZRXD3ZvSwyZ6CdkQBgMVmzptTzh8oot/n4pBryapJcfwwnO98YFMUbZ4Sj
WsjsgPcp8vMQGRfPdlixumZvjUTBNcafsEvF3YRWkpncpyfgkXBppXherGsN7f0wmfl92nS/nRRN
Zag0EmzmkYE6vdU0z5G/WCWZPNPOKPvkPjWxjZWYl5blly1nyEaCpiTzKR/hP2x08P4zPz5QhF0s
6ZiQjcUQepqrdr/6inp+3mxEeArsigO2RpmetJR59M63HZuNrQEjgV6hzKj2GgSvKRLksDRzoiLy
a0krjjycgb1iwXsxZyiVehUfutG663A4RNhyTeNmjus7FpJNFqst0rY5qJ12OzZhs7MiWJwTY81N
0Y5gOtA4UaVoYrtkvbahfQF4ScyPLRebTZV/Up9BUBRsbjQu1P5kLTHqOHr+NcJB/tbGC/K4AMXc
glgeUKk/JEZzLYiXDIfaWfXV6/6+Dk8FsvyOrevtWrG1HaUcBisiHeXCaBQ9NeejF6qOEBiHawiO
/MHYQnYtypbxu+G4u7Bh9j6rm1BPL3ZuP9HMW4HMbNo8E49g7X4yLnBJQDbvDFcZR6vyLhrWsjon
IIBuEvyyQnwtZvvO+wvOtR2SvQWrvor65Sa2rqbhotdbl4TBHF/ZKaIYwURde/PBQJe7z8lgCLRJ
/RrNFFSpiGdQaoyfmChzhns3HqU53uhyG3q6zsCa7X9f4j2WUjs1UJU3w1J7gQbtOiMffS+8rDqM
cXmNxwpSj2dbW1fSlR4bKkGILVRlKaS1ZVTzvlLlYQgD3BNhOw73SzV/eiPAX00W/MHbtH7GsDQQ
raDnpG0Ad49k5R7mOP52AVZFpBpcxlLlx4hp8V6v5uqw6BVmxc54gpgjAej4RQTJmv3RPktrRWzT
Gi9Uf6hSMFEz6t+io30ruEjtLBgR9EdFc4d60RbyajLb9zs0Lb4aPSqbvtaDThqIRurlbAyTOrpu
eqRP/xtsFRW1g3a9j+eDY32qRCtPwzACtx6A2K7ujbULP6cnZxWE2CJDSUV1TXwu5eewxBuT13EV
yJySaE4PSPwZHtTUCqZ7MAYNVr+mHrS2aXdWAfmmpSu+QyDrG1+ToAk5VEAznamh1ejNT9Rsb+gP
dktfFWeXXAYCTrsXg5nbPg/pHpU6WC0zT19rrvHbLCNqqsxwwyHa+UCu8TWnVQBT7MJOGGWVYbPH
FsmDSweIk8O6sou+WrTkNJHYR4VPY9NliMK0aD7XEdOeNNYRFHdvvRjeYtv2jkzItkLIB/6/cRnc
Dm3zp4shB7CG9pt0wBAjrD34uYOmoUb0SFwzBvUxdgJjIZtQxbnolfQxc5r3nOLF0SiY29mxZGhe
ILZYqOWsaMwPgzM8WJDW6GmMG82D8mzJ5Byq/l3l9D0wg9A5ifcEE/xxZjxVpBskc/9MN+W3Th9R
z5Y/TQEIQM4d23TGH8w+cYr0m+QBBefGKMXvOPuYuF77C4QDT60q0QUuVnyXsufLlPbmqN+QxO7q
GtNHv3KIw7q9zFVG37W2UW0QvBVx5qcO2lpnoasxpMRwNRlvRJ5/6KJ7VliDfQkQHdFN+qmt6PzG
7IMwpRnhLVMcjBHNQoO8cc0bzirVxl3ck9dgsgmL5uyUOsu8lawCTH0w2JgkmVTDsCMtZGuH8bEx
cM0nA+U/alsOeOOL5eP3kC+vwozwp3UPJoIG3XjM6QpgvjauplicbUQc9DYTuOdm92BJdVys1g2U
hTEzmbxHR2cD6XRE2aTolVJ77HfO0NyMA6E5ORE6aDG+2Xe9zSUd41FXJNNUXCoKclRFfBmictn3
ip0T4GUa3XIXa/S1FNjKrZLlcShsh5YtKcEi6o5Tjyp+oU3lk4J0RNUX7jkv/T6eoKAPzKhsi3Eo
CC0qGhpjVut1x7JKWYwMC5wcoVEdFNqoQeYC9S/HD+b8YfkJvpMJXUiLEQCJvUWqnvFWhwW7uOjW
0bsPOi137AIw4vfBFIkvVEo7pDqcT61k+8hnwE7cuq9b87GZK194xUfqkTQJO87aTK16m3iRmuCg
Tsqjw5/N8H0ZH/ToVLih+xWHmKMyO+9vp4gCPE3m+oZu5zCO86MWO+6jXVoebjqEinHCw3AMpwMa
YTpH60Nluxa6Lsy16yMRS/kQYZWEceTXdjU8GxxrT25xWzOaUL6c90NmmE8Jv+oZ2rifl3b6+PMI
C8h+MquYC069JgZl5fXnJjJK9JtZeEa+UV4tPJvX7lGRUn0jS1q7i13deVpW3a2bWTLU1m8si0ts
Dl8Lm545+5Czj0qUPBOX455/7kEBpvJtekeeq/VGdgs9m7KlPDFz9lE/T/r5zs9zfh5KjE5OOGMS
XWloIq7FOQ7xlBRFfvvzpZ975CXqE4GzPMWdAFGzreVKFdr/eM5f3/7nvxEuoLna0u3dz3MaOKL/
+Nf6+iP6Kk5v8+0/n//zLKekuDZD1vL1j0wjLAAxdqL1wbDSXGnr2DttoZ/Qa4mkUmVGqU2IggVH
g1S5usZoJB9hjByaNInfTDaWx0gfWy7HPMtyKuFri5vgaua7ElJpZkk+ryi+44ggSDl1zFNcK+jO
Q6s2Kim5DOnm3kLZonK2Uh1wPr/xiEQjKjlipqWTxOyrzGKf3yfun1LQYirqZjoOIEHCeYS17xnp
Lo5qqNBe4SIxiLXTmFoha3Q8nlCaYCbEf+5JRqTYXgLbozNnhPNWiy11Q4wvXr6OB2t4iacoPNbU
3BToz6nLR/vUalDIvEwD90BH4IiypnKV72miPRlcvvB9vkc5nWDDxerJgO/0c2OqqYLMwzTokNgT
NFO+YffeRF/Q2xNkiTNjSD5GDU1ohgtkb+Xhsej/EKZ0AaMRb1ho3/r0xWXKBWImPyAeQgLQAscz
Q/llLeC8YNfmdxU94H3jLO+aAzybmVNM+XCTkx6y0YkLYmyYQ6zMrBBsxsC+njetl6oHabKK6aZv
25u+soy+WNtuNa85dVn+RNBPwRiFMItRl+dhRjVtNxzlaPSe6iw6KbPHaD42p3Gyv9UCrlKRwl4A
hpcr9LPDzBdNCA9DwPDZUjwtWP/gm3unvGFvVgy3fJg3RjH+1jSSLsn4YNhJJhjBwfEAN6gW30BZ
MDjExv08fC85+SoGwoetEtHX2EA0E6Z6MLpHrdUbH+IY2l6LqID508Y3EGhK3g+O/GbCuLHgMzCc
5f3EwHpLx52A+lSk9ISMy0RjIejSlJhDrB7E507PBeKVJL6J2hs0wc96RVKlAbEWX2Z0ZK/mYB3M
S5TUt+PA+yLn5OioS9NYX8OYBKw905GYvCoobA/oBKUUrfMX3aouJu8auc6mt81U+MboFSRXFR5n
TUybMBP9CbjulfiojQq1/lwx7eqaxD4RqIEGXm5N5o18vHrQlCBwYXQVZL4MC3JPRHwuNAoaxcOS
PUYe12zG31DJyAwEzoEIz+wKUjILpchmysYd/eMrH01/mBw2nRkJ2DqSyG2S9iE7cOOEWEWjz62s
V0fS6tV688AIj4hufmuTkbiyMlvGCbWPp1ecp9e8Qi7UQ0XARkKWqKe4fJgN+Fi1Hn1d451cka52
LISGiI83yp0K0k3VuZ7bt3aqVj+OwcGpHx2hi6Pm0fCquBBUvG0Rg5eoV/ivhKouXMDtrqrorrs5
3kn9iB9mD18RQV9/cb1VPiM9L5jbjaNyzqqS4A3ldt8Jg12/bmKUv1H87NHz8/oy8FiDAkZl9PW+
Gop++hSIRYdJ/25h6J7zoj2zcsEqsDcplR0gzLVSAyXQoxKRNczEvAVttej20R7Dp3kZvXNkXWoO
e72C/2LOcFEng4n2LFaZSi59s5xJYHSOGt2pg0c2I1tIucQHFPk3YmH6yTmPuXGpghTbSaBawsi7
CTrKQomOA2rBITMBFziwL6r+H9z+hwYAsjqyY//tb7+qoezb+eEP9u7yv1LYdfF/gttB+USf7fy/
/sVf3HbD+LvrObYUhrAd17Xkf3Lbdefv5CW463+2xQm3Et3/wW233L/bro0jTBhSwH1cX0BXDX38
b3+zbKDtpqML0zWES23h/u3f//WX+pfoT3X9C6HX/Y/H/xWTbgr533m0vC7LM1cIvOCeYZvW/wBC
Er6LD7eUtA3HjBCs2oRklNtcpY1bLqGXcrJWrkXqIxsjP6UvWGKbapcnw+oCUIQeaVGQhhmYgYx9
rFPUwTjYiJxd9yqqkP6KQCQm7ppS36dIWrcle1fUqMLP8RXQ56cDRo9j9CmLtm41phtrJqtGOGDY
KzTTcKcoM7WYNXKlP0vKXoPlY2KmtbWZM+PqrPptmss0IBCGHldBJo+7GM0xWohur2z9oLjab9rZ
YtGZxz6wEfu7WXgkLgxtlvZSdxaeQrnTkrjZxp5F3aONB/DM7YZFzCVixlDk19gxyCP2CIk2Pibq
OQRjKqIo2o6m9ywiIJe0vCBG2BivUFOpNbCHdCd6P8nJytmFgYYl+i8jNFKQjQkOOflIJnmTlfF0
RlLqz92Xh1L75IQJMe4asp92lqeqKeIDuT3v7nLfamN4A9l9W1nesDENwdVTsvbMpFrnUJncOPuD
bf3JnNAbVPPwySRM92NntgNz2NA5/ONK1kbYYLGf9Z9FWNNDtL3vUK/uOAx7Rs7z0fuZdRliL1LG
RJJ2E9mbAyBaW7yjK2CsSmBVEe/JYkG9jLxn0fi055LNmEskJLQ7v1Bo45jQ6XVH0Bo7HG+mpM0c
5vqiG+7rPNmZnqN83Y5X/W+LwKSXR4yMx2RKUJqgQvQzdyD/d108i1j4kRkNGxXLe5OYZFpz4ytI
6ZBC0LtZFQ3+4sKFJTI4CYBwhOBpqqCm5vDBRXyVrfmNJsr19TZ+7nPjTQ/fBySxupb/Sk16aJwZ
BMKhrp1DSF72xhXIx9htGXatqPYYzo/kUDY6io+0p8wZJ+fF06ZnWMlXrudPaUPHYlYMbouh2qP5
+si1gebiJHVUpu3WcEgBpypJID63xhY2xo03ICqC1Yv8z5jPqh3zoFev7HPHYwnVXcFJc13kqssF
S2bC/APBI1Rz5Rt6QnqIw1Wps59rK8tv2hHiTbpj6GgMX6lqf8ddI3wnwbxrRQbyssZFE29ae8J5
bjPr3cCYHegFcjuBGl1TGlKdErm2PSHtgdmrcOLuFuKv84reWKk6mnhuL4G74L2e+wZUHxMDNX25
CGQRvsHqJXl+7D0b6CUaoriJ9rb22wsbgoO6/6DsvHokZ84s/VcEXS81tEESWM1FJtNVVmV5e0OU
a9oggy5ofv0+lGY1mMViMQsJ+tRfd1dXM8nga855DqrjpTXbaEgwSHkTVYmlBSDVhVwaOv22mdA4
QLQGomUgIUZCdfSJVLIkXqCuV+l2kegI1AI1qTCOTR+XEbRa0rwx70SJt0Ap9y21nxMiEZdQfHlh
8RgzW9wL02QE2Hh6G8xMwTuSfjU1zVbMlPsmed6O8+JWVXFiXbThJLaZ49Mlw4e576fqfY0Vrlg0
civ5DnEqMzdGF7BADdIX6N7WTlXVJxqPd5rafJv6TCVgin8WSq54kld0ieiJB8RHre/exh4OWLhe
exoEAoKqoYowWbOSSLnK6+09LVZksxXcY/QE3Il1CcsSWmkD7nyOMQBfipWTxRaUkdbEUFdgWFcc
M4nnej3NiCNsLJC1SxVydwIF1TNM0Kz9cGL6ZOKX1M6iUG9tjLzz4FbbloDATVGgJRsN8Ww4PanM
NvNApCM4XJtNEKhorJMjSWyMNjK821kNCF8GxGizvh04KLax7W9Y5qhzP2kyhEp2r5psJj3f9dgq
6amfi4yKvzF6b2sFX0tB65ExN91MdfPDJhZirn/nmeW7nxqn0Cqa66BhBgDze5utVp1U42vzHB5c
N3CSo5ulz4O7Mi3D2N/PfVHu7plZLFtvIv7YKQhBrzXILD09seuIqdJIAFVOLyES3TelcZlyth8q
I4m1NbJnSEGHpCL0LMjaabtUxqtVVod1ipNgnQ3sN20jt2agWPpsZyb/Ow78fI9ieqyY5/UCF7tn
AqKVFHl5HfwywUL77P0MRneT9ZoGx+8ggl4ZtkdwsIcnsjBLWH76onqcGDKu261h4+Ccs4nmNiDQ
3UKP700ugouMoI4mOyCi5nF5C8Sw7IyEp3rGaF7bnAuIxBmje/ZbQfMZBXrZVUhpN2tKA/Pi4H7q
iUebtWA0XtFqkB5PqukjvAiSr4IEH8x05j355lZo6bvhZ4rB2I3Be8nqfhdY4YEIJMVse2CVEKfY
M7lvingKN9aEF6jyQVoW5VucYoPLhwTfJ6K1roKnDgl+PU6YsrfqwV7D9qZhC8MUJjr5adCFWH63
JnfsJOla+5/EC/Bi+VLzrvyeLZRKcbwUm4ENdgKgbDN0yX4lBqRB7pElNnFY804vp4RyoWOmpgzv
2CjmRS5rT3eaGQwNtEMhX3Dusx/Wi7t+3aT0I+Iy7mGGMCWHoxe/JQuOQ5lcZaq4t/koN6rRUEqr
Zw3dIxI8XOAh26uWmAZqb9/bGGW9ty16hmbNCw+GdJfUIkZmj6FR0sZJ3rKeYFNlM0ICF4Exgelf
twHQuQ/SHvNM9mgszm/o53ckVGwojW6Stn1zA6Z+ps2dWIQAyAyum6kib5U2UifwFJT7MCX5tCdg
KgiriIhlcrPdG+FhMpjNis4ftAqY4Y9WlMsmKRFfhDj7Idjf+pg8omWiickyfSLHkmGjIlwORW/r
loz7VA7IuGrfOQ5WMTE6KvPUDY3YTnHfsnLpHzA7zxsX9ImdKPCHOCQ6YMKB47/4ZLVtalMcGCiS
vDvDrU1bAviEIltuxfCB5k9xa2wk7pvaJjukIPyBPSx7Fs+4M/qe87+1rvKhwv+36lAznPMAE+Wm
yh7kHKJH724aAEcsjGIfnTdDacCRvqdRPXAg+4KVYL/CkBb4vcpxWxSBbCyRURaxcapWA/t6Hb2x
e8UygHhtxfIF4/3M4FZBjKMeNiPVt9cGQEFcVcybU5uRi/ddTzOf87Ap0AKw5gqwo2cgQuWHXea3
Vkc4m9N4GDZrve3xXkYrJBIECgeiB+qKM33bi+IqcNn4xUV9JlQXvxCimIUgTwMAGmAyPHzYrqnK
DDwOuCBBSvbL/FaZijS82TYid70SI1kz7hRf+4IrK5OuA5dZjhCT6fLyuti0J5wygmqJbBGMXyx2
wI67EF1EFtxUcY0EOR1vF+PD5aRi1528BIM8KWZBFBzDGgIJzgxpzoQ2wxno6vX8Q7AB92/3EOKI
t8n0dD2Ej6vuz+MMCdGdeMZ+0vH7bPI9z8q4qg18B64WKWWvb0ehpdj3ZrjvP7EmEAXqIIhZyxp4
Y5cqLcmt9CPM8CyOKIsXi0UP3AYqh7FHe9jucK7wuBXMCNV09nrxRQlG1bo6BiGl7eza4mqyPRjt
8HqKn0QJQXZwi09sMvvJtI+dP7+Sj1ZHrOMvHJJka7TE5TQA66LSq57qz7B0ftm4kmWf+Ugv19W3
lAdq9z0kwEdfgUuPeyDtWLqPUKyWLSbafuOzwWK/AdCyFcfUrN8cxuadQ9yhVjz3xE5/h7bazWX6
UajOIa2jpYBGhexMM1EQQwdbVcIXyGJ0TuWefseOBof56aKKw+KMXSTFm6nREK4ZJqbS466y/W/Y
0bwzVQSWrcMaYX26BViRvsacFiw/+btZ+oSdTMT+YRTfNgoiXU8ELFAq0PeziQeGTOQOQ/4GheuV
jhN/29gFkVI98N4Yy4WUE6HhrXPqRl6LeKmFoOYv4dCqkqPBqL+DxPzxaD7XkPJxv5JOZ/bWoFIG
wt1xpHVZyXy8yvY1AuLaRKQ5kve0s8SXCJTJZWQF7hLlTfQD6gnJtqupi3GnqWXtGZUM45JyX5cQ
v00bEQdhl1FY9unWAWmVWVthQMq24PzWIW6IYZnWtFAu0+ASDDB08pxORCNp52CTkZR4QGgGx8PI
k6ur0X7Ka8/b5Rbi4KHT9aGsgL65wfLpzTXVdUO9CEaV6EMmZ2Pw6lD5ellyh3KcCfKsN7a4Z63z
R8r20UC9CHMEZo4t6Qd4Rj3JlLjNy9uOT2Fjr/8zlsg1CtKlVTD+xIardkLGUC7I8hhRJMihwYeR
G4TjthysDeRjkbk7WYGmbCY25EV/PQfxdsywpGjWnrvCBp3r0FymWX6f1+WjLjkLACHLyO/9x4BU
qrSRz8UYWnuLNTjaqw1X/XpaQhfJao9epIAQKPU1Zgwmqsk5d72bnCiQzq9u6yX7sPlzNjGyFp+u
KCV4V6r4KAuBymrg2fCy7NrTkMC9H5klYsXf/3TUEtvAXx5JpFtz2Pc4jZFKjd80vpzTRU3OiGPt
RRF/taP/NQWT2NiF/zxyIhZ93dO2QbEQdN04ajCZxElxJHXZIH3y7DXd9ehZ6RGHXL0hjyk/+YVY
Pc+wb9JlYEINmZbu1GaHRYTpkq2sM175yhN6T0SnpNItEWhoaFizHWxb6fHWc64DNfh7t6tRwE/Q
NpW+I3bp0rZAS/KMcJWxQRVDKsl2BK0aGwExnCQBRExv7i3Q3puwa5FiSLizvHgMZFJb5oHcVpV1
CygT5UqefAw22AYIRTQVePtTfC4RzMh3uwq/klfHwc1bNWmGDah5c1m2gKkb76220lsfel+IiuXE
kpfiflzMrWsixV8mkwx35iOasSsYY2/gD+SOqHJ9by9uuVvSB8DMG5M1Ssa7ekFL0+Zv3PA3Zpa8
uM50DLIBPJ8+lpoVlXNIC8J2aiCqPB7pg008OcKRbF+BSydYGjXzgeuOhiR+cOZbYKcNUhak2VZH
1jkkf1GG6F69480JIAzZEsLczwtOaMu4AxjOYkTj0YSSIh7tablp0uAm8YY/YiBTLXkoi5wFhIuk
n83qia3vvq0Z/jLQEbU6qaDQYJw7soDCJ5mP+3DCQujwXpV1+sZ89yu2cxRMBex1hyGBQS9U5Eyx
AyP8aobAOVgxqVfT7VjRDqO9NDHr2c0W4PuuAcwRTvZHD5Z5QytwPzjTuUxY0OXiT0ht65It3Uxs
ngN5X8HlNtDXahiMgImxkJA+GvZ37YwsOH5Asf/WDM7tUHa/VIEXz2ft4gd3rO8YNBXyRSDazsab
EGgJPDY63PQAjvG+UcBwwwuB1deccYAaFKqoxFxuPX9sN30Tf7vk70wLhZ1itJwnp4YXf1ROHVQF
QPzDWUu5QmrPXgLNnTr4U9b+q+Wm9/VsPbXUv4StHxXwm8glHwNKu4GAgh5ZsnVfxrOqknNJkVC0
59Q6+Ha4kCwYHKTDtnJ0KY9s6Fub9f3X2oIYYcNEu5pIY9MCDKjdyt3HmRQ7z+JQ7/AsDvw/Sur8
bAF5OtZT8SBvOPJRz/nztTs+OAvcdZ8G3K/7K8Sbz3mC5TNGwMEij9MGVHW8gWK6ErONLzMzfkab
9ykZHwtUyWq3iJ+hcwBnT9fpiGhLOzpqB3k9VnbUmOgdAzt5Vy7Yi9j+mLj4dcUIXdkDb2Fik0p/
bzf9r6+D01JWZ927+5w/tUnjL7aAfxaTAY5vE2dl8C17zUzsFRqZh8oqcr5y/EipdsbmD2vWsF4E
WpnZSZEyo8HsDK4VFVQUE3AvVbjTRnaPm/Rbzu3FqowTjds+FoHe6Np9N9eInyE8lYD3hHye3GEn
V+eID6/PqfoDAeF37HWPI5ndTAWMKO9eEy+hKzJHcsoUvY9Goek6N4Xxu5RvQfpQOGKnbf+VDC/A
67COcNQr+giBOjfLOILM4NFWTCY1KBW4jzeN3ezyYHiZRHI9izup4ZGnlPyZKIur0juAMuf0DeTL
Ehsr1Y/gu5amMK9kJJH8plYLzp0uy5zVIWDfiFv7HlXsi2ZXqg/NDJYSKx0+Zcc+9gyUMtf8Ew6C
s7jxXtsy9HeyYaLLDJ4ehUFQGzOFCaa3gW7YCjq68hLxrdniHUvmTm6JuaPirBDOWiGLxIX6kz5x
X+QkBxQcbJ2FHjygvq4bcei41whNjXSDU03UC4bqCbksxQGmeH8bINjfwSe5GIrEAEU/ty2zV9F4
R4T1dVR3sG0k0ZoW46KunvVHEX+iCkd+GPr38JswWjWIiTT9SVdSjTHWKXvU28wjQ6fe2aUNXFp/
QmuaNnFYNByg28wphz2wGsYDbcjEO+Hv5EwQhWR4IY+HYaP3hxHK2ZQoqPqu/24Fj1kCWDVxqSZV
Dcc3nOQAg1/70dAOE1Ylr49qbAh7DN78SUPyJZaOsXpWMyTi47dhiG3ausYUW6kfq2g/cka3R94c
u6GdOcE44u9KAy9rVuWfpL3fCUEPUDhPqvHoQk1m3AQFt6cm91+Tah5vTN50jUc3lCXQXdlUn+n1
XGXTy+O1TbOLyJz1hY4AclBgpYM6iECDYKSStjymbUekaL1c5FRcvFIGW6NUTJbTOPISf4ZTjBai
wmcQacuab62GnWhnTj8ZM7lkachgAVmPJbX/wgLts1rHO2l16rvsBueQxU6UL+syWnV3SvPwDqWJ
dTn7qiUQUT0xBLbz8Ec23r6xohEpxFa0nBmona0N2vinkfiBi+FSPUtc/+iQKOfz7mc2raeu4+SK
hbiqK/jypiBEqSxIP7AypDYZD8giaTDIhaND6aYY+zkX1WsHEjkyDrAqTrZ9TT5MUTlAoRCS73KE
hiK/oUL7g8aUFrrAW5MQooA9cFzw0Mz+NlNtHjllDCAoDPiMaGtBuhWHhox09vMjJVDWRqpmaDIW
TP8nc2b4aDslki2k8zF6G0yFzxDs0Mxwg6ulObtzcjH8mPCIlprdLzB+MFjdVsQQEpQA0H10eEc0
Sh+MHh0tAjksg1KyL7XEHs/aJ9Cogw7jeV8qhbyUeSK6KTC1jt6w9P0dBKGqaklwbGZ4vafaJvfN
XlCFZE/1giihBgu56TXoXNs2d/XMqKETKWYi7sihxHFaJN9ki8C8E/0+bGhku9jHIoICswumL0I5
+Z0JsjPW7cM2c5HfawzgTcDoA1XWsGuIUQxkhispt/c8XtycMzMyrwXAXxjzvKVt9mhG5h/A3T7V
mziVdmzRiNMVFn5xYrR8SVkAMPDAHWEUeEsRXqPfzSPEBj+WEDdFk4I2pdAcB0ROvH2vl0FddQp6
CqRgwCnYpnwi9y6dq3miGPHtBliwjZNeByS4FzGFX9cWF+mZzRbPkIuKB9YGDzWjH9IvmBotcKGP
si5iVrwolIyeCzAZ5BNAe7lzmvFSK+geLT40QBoUBfAZIp0Cn0M/2k7qNWuGq38oYE1oLtTa4VFZ
9/GtmQXDHVszBJt8gKyj1JOQgUN4hMe2ZHGva6/4RgUXHMfwUGUEqQjsBc2qCjCzd6OgeslAXcQE
EfkIeiE81VceCvoYzvw202JAIG3pq0aYxbGAjXJrLeLBzi2YI5TaG4ZJ1qnzQSxjktlyw2y6pGJk
mX5kcXWpjXG+rq1zEVQBzhxG1CGPfg8kgHUZnl1rDlDiIHsObUKkhYcPFwYzBi5KVVSqmOIyVu5s
Ncldooaw2uYwDBUJRRntcZvY1tYb2Bxp4g768tHKUjZh83w1MStVTFU3aXZj9RIEluvhR7aKG2Kt
joVZiPPMs9eMtNFg2YKDz/B/u1BG40WHRu+Wd11aXHduOfLb9kESLVZMumXVjrgB55RODyJkbqC9
bjTP6ZAa9x5mcIwztkOBa+w1Ppytp1mmpoX3CcZFI7hGq5fFn4nDFJ5p0XSUZouj09SYJWe2fBPf
kiPfQjILDWd2I420MSSNQiYt8m5kpq7hsCjgJt40U3krVW/zirIRCdifC53c2hr8Fj25BqaBAihj
X2HCRMYQPtyVLhqpcqyHLeLKdSFR/ATp9Kyy9SSnCMSPg6+S9+/Uejgew/bY5pTiXq/eOVEMRgao
4UUWEhhP1pLfKfa8aG+3eTHuexfejR7kzvJYkpRZlExXvZoagJLuW9GuBo6FICdsBP+guG2mvIWW
z/YB/elP4WTGoacDa2X+2+Dpuorbk4XKhIecXA3HZfmBXw5jYGJcgB9C/0U5A70lfU58xQBQw5cb
8EzPs/swC9jVeYvREOfHPk7X5iz3A5aGwUdhdTR3MbdSPacI+P3iOjVj2C4j3XbT3sDqIrjAlXSk
dOwbxPznbEFZxCgBYh7CxmRlyVisv+HYZTzPXMoxQD4D8VCrN7BMrDQ65r4OTeTQm91V3vbf8PGy
vWTIyeCme85ik5mMhWMA+2KLRnKyopRCi40xe0otGnlO2FDIjoRyEk7hpQxIWVNaAe5ZvBwu9wLZ
nRTZj4HX3juWzaSjeUdG0r+0xvAE85aWnnzhbKB4SjPXiJxq3Vbz9B4JbL7irusZSVYABUm3qWJO
g0GxkjDL7qDFmtkkEW1D4rf27KTZHZj0qljngr2t08fWMBCCW+LGVO6vIqGRAGkHDeWcXOVZ9Rgk
nTg2dvChSyazgYd3RsXJTjRtvy1mATki8d87ClhoCU9A7m89nKObMXi2QRo57vwM9e12rooHP8V7
0O6lPeo1v2xn6jhkFcXBj+emgKgJt4r8MCUeEv9rDjxwD+hPEV1mDwUFJ2Z5hAAJh4013oXhLmup
9FJDkq4KAN3HurIJ/OG77vyTkdXPRRC8GBWDcjbAz6rXZ1RUZxJGH7Ssb/BE70M4i7hvbmy73CWZ
/FZC/6m79me2mnfG05teQNZhao/YnZmWKxbyyhi56sQqbxKH0aDyXIRhNfDOcUh2jW3RuNFlUBP0
uGU5zS1WaGTkMDdsMxPcQf6Sx9U9OWYv00J0T1CcxxZJU9GNkKesh7yBnIuky+PSh78+n6s904M6
rDTcmN5MNuZBNxfGqo/oI82jFNTgkAds3s4OpmSscDvd41bHZs46XioaR1EcM4DcRtAEp21YVDUz
mRGdVQ5WJHUQFIDDJYHG1NOmy1KsI4190KxdSFbV4c7xWZ5LJlO3VsWytzZIZSY2qT93yOxxrfaX
GOQ0E8UWEbbSzLv8ItuhPX7Li1xc+6X7ZNaFPEpefdsWMNi+J/DjkpgCtSa9D3qZCz6BLUgj0Ops
JQ/9MD/hl/UuHBAHR+SIrRO0m14Yx/sMOw7fzUC0ily6U14APapMl0EtpbjvyPk6z9rl4CF9Zhto
rtyKZ1KQpDUfxDy9+oA/CTuLcazX8oEt0QJiytt48eIeBbsMilJMvJLiYknbwzRoHL+qQbBmPhRY
ozejPz6AuSFBy2tj7sp2t+QCLW1Xiv0wHLqYRSDje/ZUI+OWOdQ94hWacnqHidspG1COqdb4zH3B
ltZJ322KI38IWybtPD09e8KU2hLjJxnSWI8jPVGhOjhzdqyWXNLmcvZFCF1AlXWvbWxoen/Gexnc
hF3cYndKguEtxIbNHNHg5suqO0BrTJCqRxwTp6ZzeDObRM5Mllmdw3RasSYZpuvVM57yJtn6gxce
RNxjn9nottyLzE6eCJJ4DVHqHuCCF1Ec6PuaIFiGRdMTSxnGMCwQQCvuZTqg1Clr7wil7npszOoY
VIL8kWYKmGqrg+4S+VInv4aABjQQrzgQyHCwRqAifGlkBAqMdk7Gj4JMs9PMB7bN6JLgZ5YLx41Z
bcxgaI6g6k5TK3ctb+xTkIAJiAc/8siMToPe27eGOiVTDAAxpGRtB+cByva+7Pz+enRxbys/RbaA
gItxOqoikj/iXVKw2WunBvwTXIamm5eLA+kByFVsn/uFtym2EImvxzo4+cSEYCLUIxl/8pF9mrGY
8MVWAbu/SoTsDTttpi4tw1ms5NN5qtWT2TGN8hi/XWEI3obEwvD2K5mclR3b3xRxaJrm+3I5FY5j
nFT14sXTM974Z2dwKZ441K3ECR8ShfnYs2NvO2J+nmNS8zyB02OgdihzTJIJFOAooUo+FiK7MMbW
hymtqi35Wf42T9glqTZVe2+JoYNSTEg7P9uWTG6k6XtY4ErzOtc+RG6NQst1iCLhhbJc6Zq3f4ag
GsKmuxOYIskZYmPuVyYIoVEGu9Ic3+TA/BEUA8wMfYeelwOw69qd48zP2NZGnGX9o+38ipYw3Ryy
HbjhJD+SaYlnwV/ZRMZLYfiskVvmilM8vxeyxJAK0wFGcPIiMFUzLsnM67KhJ4OPClA+OCKLzo7W
q+EHL12CIZZpr8Hjz4R6sDNQ12WAEAr6d83UZ2b3jIPFJhCNc9evATal4ByIWERmNBI3kFT7DAk5
JrSC2JmctC1tR7MN1EvIWw4IJOsj37gRY2gzG8bTDSEl7H2qrcwIHqH5OvtNtcrMy4sp4k2je3+3
mOLUD7zhWFFTWQQzA2UDsR5oKL8xr8HufE5Wt3NmcZrYMsyucSTVrTuCK3OoCBFfdZ+LWvUGKYxQ
izczcuKd1QRXk03BvVaGuZG/+t4rObhMqbxrIsinKweEDUJuSOkJFWi4yk5sb8389NMvO6WBrMrk
YMrh2aWjVMzBnTq5gw217KyR59Xq7s0WdKGP1AEanteVXYSN3rXSYTuPBOGUnibUmJdzWiloGEzD
91QIz11Oat9iQxEanIGpX4BzkS2+WRvhge3UUQ/TqfTfck6GJkt4jXAJuWuiGgtKlALhPoV0UIuB
9s/OPLnNdctyOoDBBfqVxOc19IethNdPQVTkPmOsXhzSeTzESNywmxjk0eIZxztzb7v1NimyMeoN
652qH0xi7Pwxyyo4JH4BzIsBTzUvySk3mnnnMXdhFFdZ+T52RRGJ3j6g2Jn3BIjxIWSM9RY4dwQz
Y8EjoHNjof3PloUBRj6zPsVZfpUU1yMo68e4mC/tDL4alZzjka1dz4B+a/PWMZHgWI4HcVgyp+6J
Y4u7O9ZEFIvK81hKQb4B5VV54RzNk/FVssBA+sM3MIDrBzNA3RY0kWtVf3rHe9BVgpAL77lCOBF1
c3KdlmG/H/qCYKimIr4M9YrL8ZCKVwvU4Qsmrm1Q1DwU5uRSTthXovUOvptTiFZlEKXBpWvL7AYm
PG8gc7kBdp5QuvbxsclwEcTbLChOjluC9iMUnM/Vx2Lv+q/hCk32HAuMVg4rJk29Y9GnV0XGwlhU
AZIUBVCQ4+fOTOoArgWtQ4AApaSckMK2r8KWtJKaMSrladcgeAL5OEBSIaOe0YauzlLVV/wuCLbp
teUUdOazcZ9SUWyFnq6CMHyRa90KyZJOstCfYUjVNBTs5lDxwZVMX4OeRb7ZEnw1Gl2GHEI3KNj2
VmfdghPSpxHloMOpd26Yl1B4qMsw5TQdeJWL8moq8k+MnsgVMJCwyXNidmz5i8QhePT7iduMI8CU
rrlPA3GJQ7QOlmTcYrstb3SRPFEXq61E0I9YACFA0xMgKtIzGRc/pvIzNIRkpNkvpR/fWCkZVCy2
HNQPDW4/k2AnaDfspnH4xBY0HaPbAVECRmZjJA71djEDqirWbhG31k9fsMilw/8k7vKtxRW6o1iE
ebTGAGSdb0UwLg7aCO0dlieb0YxzCFu73pF8yqIH/T7eTMCrI301eo2LYlKIoIFZrsIInEkmBJWZ
3Avp54eqtUEB99mz1cTJK+HRDyDPN/yltoMep73ZO/UhFJBeTbbXC534zps4moK0is+LYOvZOSnM
YTG+F21DDkSJF5YPf82488ZopiLc6pqnDKZZcUhDjTk/ATZTL9exzbnioIKjpzxTqvQbqe0hCke9
9Uqlz3D1pUKSRujADZQ2EHBsLFZsDFU5A24LYN804gbHER/RHJjFAPQiXp1XFmvqGmb3zoUuyggR
+oez8KYYlQfmYyjJtl3yremQohVM8kIhraJyZYWW+Zu1Co07JFPCG46Ljm8MtNowGZPbUCpSXwVF
o4pR1RU55iMsJJ+QY4lYOLBdsKx6J1vY8SHHH0SpB9fXGumM81gsKMbcySJ4stDiaEhIGWnL9o+T
NlbiLLL0fY4bhe9h/CiXDKJrgch0SrfM5jNcFs29m1zMhNUGCMp7LShty9FGrQZ0yW0dYF2gMfcG
QBMVv1SpbK79jAmJo8vbYsD5lVks15iYZAVm/j74qgv3hu07wgDbCwhWQIM7F8ihcmkcWM0XB6AO
qMsam/kDtkm7fmqZsaNiqhiRci9twF0geZiTpwGc624m8gApDPFNwmoPdWhh6p3YOSRzdnblkD8k
Qt0rB/VwkgFDMvJ+o3tDXWqzh2mcM5bIkuoD5PIcZRBENqHP7MCoNlZyo/v8NKv5zbOGTxCVqDKC
9IoR2mfXzO5V3WZP/JOwwGZ6r9I/YYOMoSz9d6eG++eQUA2urYPuXw1PC6pHC8mDW4AhwW5PxU7O
USXQJ3PhUWdufMygeDkZBReOiW0m5+7jEyI1AiG05R0qke6DCWxrWh3bZRU0tcYf2ynYt1Hw2OVN
2GB68RZ8rHTcsweiIK4j35p+eoEJGDfb1nWCP5Sv7zjEENAx7yYlnesKpsUMrtIuPM6O8VCiXeEg
iPHx5OPq6mEXRZxJGpaskWT8WFUrmtWADaSdH0NLeAVMuMycJ2tt6y3lnlqJH23C3TXrmJTwGB2Z
bsNjTTypiTFoW7uOcTVnwBNd6EQGEh8vHZ6NErtvZuUl2og0jfDaQCxhE2lM657D728Xf+enbv7E
Dh4EQJnQBy9g9tDT88n3fSTnDBD2TJUh+4EnCgAVA2Ubsq+NV22qSoI1xB3YAnOXJLLcE/Bx41Z9
iNTWeBYl4XfC4CBcuRLEbSAcpo0YZbWtQ7IbBCjiHZfIapHJODbciyFAMhg0HOGJ11zXfvInAPFB
w2m+GYa5D1wK6qnufgzZ7wlLnred5X8s9aehvB8fFCN/TXY6o7kcnTFh8pu2d1LojxqCeO+jQfZ1
/dC56+cbBvt8VYjMSATassp3jDf7mgjdQT73MOMsaLdhn6BX4MoCkkRZC6DvO2khCxehXg6N+1tO
BVcZ7Tb/AoIObxgIyCycsEz2A2E0UtIGFQDf1uPJG9SfTMTAUxVshQXcdFcMd25WO6dg8JEeJOpl
nfh04BUI9NoWDfajFN1rrIvHbjEUuzfnI+YrjqHzPAY2ebo5i49wzeSrLN6SBQ7PJnRBb5Df5GGn
ORX0EfxVKXKCKXiK83ZnLulNQlePHQzKuYJfPjv+saQDMt0Tdy75zpwUWyXaz7lm57NM/cmx0Ouz
boQ4YiUfxogbAg0Aiy7ni1SVD41GIK+VufUK55w37U9cd7jkuHSsf6xzXlrPiA3AvavyOTWmeucZ
0xUagGzfOWy/jViwuiSCyvWW194qkr22zGPbmt4F9uFJlAbNXQJiwBteQnRZ8BpIEDB1pg5FNxza
EaViOxO9WhAgw09mYjuE8y14o0/HEKSL4qDdYL5HB8HT3qTi3i5JhwC10hxbYDubOLXR17soF1VK
2knNA01gQsKZlYN6nFnphXUXmV3+7tvWRTGr2bhSfLk9tjxDZb9ugDHWyaCXS4qvYGzoIZanzArS
GzSizBoV4V/+cbSMJ1mzqo7NB2Ns050zQKnIKWBUgqmmo20lp2ZdERJ+qyB71syEtHlIbHXqUYHO
Gsn5rJBu9/Mxlpeprp6mPvhWtgivBDdLzb/3ZOIdWTeu7TYE746h8kqAxc8UDUP4aphLvscPxMuM
vZOXGRc+ASTpznKgOm9YksyfvqvvMDESal5INDzoQT1vijpPXCcGcupU+p/2rMHC+/aVOcG0aYxw
Omaj+aWAj9BIh8k+nb2Da4T5dR9/kLm37ONwec3mjFHdmlRnJfMJvFG0GDcLk7ARtNoucFK6vXHB
spyb+8rwSxjdQDNIBL6DXP7w17/827//z3/7v1i4vmvqI75a/09H179++O9PteS///g9//kvVxPY
f/7oJvtu667+0/8/f9Xht758yt/u//xF63fzr6/Fn/4f31302X/+lx/s/mGfux9+V9tcN5T9/7ae
rb/yv/uTf/n9b5nwLPMfF+qf12n9+v/x+9a/wN//evr+LT+rn/9iwlt/x+9n1//9r4bl/M0NfRaM
Jht54fOfv/5l/P3HT9nu39CA2jZOJ0p7HHfOv2x4QvzNc01+CkWOIwDKWP+y4Qm+oGk5JuY833Qt
0xL/PzY8m+9M/dOtd/r5+1891zV9E+9q6Jqeh/zJ8fj578+HDILJ3/9q/Q+yRtIw8xhypEoF96kb
3ISzW1yTBXylqXR2oTc8wN74+V+EnVmTnMiaRH8RZiwBAa+V+55ZVaqS9IJpabGvAQTw6+eQPXNv
z4zZTD+kSSW1lMqCIMI/9+O5l8kT3Nby2pK/31ItRFtsMmOIwXHWsds4u2YREeJp3hq/haZW4GyZ
yfNt//Hh/meO8J+5QUv8zzdsWRTXsi0LLNe3pb38+j/ecOBlnsfuKyMz5OijWw8LLzE5xcL8sDD/
v/gU4Q0DiO4g7NeYGb2tDLxrFk0Vpx5X7KVlbP7vt7R8n/77Z2jZwiQhh1fccQJTEqf851tCCg8y
Pah4YwykXuKZcIXlHxrfurlzeZu8dPhmDPLAaWDBJg1fDK+1rkwYP3rl78bUv88TiAG7/8Yh48T0
cdoMup63Oe1zlNqKtT0ZuPBa58f/877t//W+CXQ6Utge/1GvStbzn++bkUoGakjRCT+yCfTa8tZP
rK3mmDTfhC422svfhQFk36PnlHo1nT8swcneqsqdp2eqx5fD2JD37yIwi/fe/jN4wdlD2yi1MTMa
UF+nRE+n//ttUx70vz5w2/IkVy53B+xfLt3//sbTvgnqIrfZfXD5YolxQcL/6wVqRHcggnL495fg
/4ozCGpx9uww5BC5/JBhQ7imshFd/1//rzEqQdmxG/AIaBhVBx0Z68VrUdfQeJ4/en7t+dOuTqc1
aG9Mgstvef4CByu8VPOtMZzkTjFyi2n/aBCsvAfLy/PLDlLjJhqqn+NgfutCc36oISL9pVW5AVHw
UAYj2twZOndPBdPKwUN+cguP2SEX+4MRCMmVuUq+l/AFAh9cbNxYXxGBunVgj9ZVJEVyTMZQATwc
vlrJbJ8zqHQ7zdYHe84wxAgg//Vzkxa7B4eyP01XWHtXGv1V0d9Foiv01lTXMDEfO2ZcZiaPI8L0
mcxu+yI68laRXzXn59cijrM1aOXjRHPmOfRMmteWH5E5Hs50yBfHRacOzJJBUOmLgJ48jzlcYI1r
bnAFcqfQzCo7QoOLjJItLzaUIrlpoxwj1/OrQ1uWW5H7nzgEyFcVabWxiiVVmkK0Pz1fXMMQqFFg
5mZ64k5Mea1/vAyuQfPqdFO0D9yyDkostupPhzH7xjDT9rtpv0M8Nb52xO/2TjdU2+eXrSpdd/7Q
fE6mY+5T56+0y8x1P3flx2xJc0vuxcAP45UfRsMpEKDttEMvLT9IFISYhob20LqedQ9b55xHY7Zu
7QB4VmKot4j1/VIr+o2Ltnt7fqlAjyC50fR/l7Oit6QHLRcPLDZjtpnjKwyp8VVjqENSZCPw99eK
wr1FWtAyxe+Il5cUWthWzyEUkuV/QBDzSLuiFGL8+YKPoD8PJqPEsZnFpRj13z/rcqc7OlP42fpg
YAArzdUpD+vqVLM7oVMHYZIJzQvA4u5uFoG4sDlaZ8uwKxQGmbGecNLzp5HZseYuvwAnVp/jtlmD
70B9SyMa78epwQA715hClh9G2tgBPIkg6FHijdOJdjwYngToqpFULlNp+DopakiwvIShwYfT0uHQ
y5Zb7188ldZt4mOefO8Y6ICYTxYfoRXdbGopdmJqOElHuUsJMkYf5u41Hc+JtWDnSPrWXUYDcPBS
Gr5YJxGt7UAycIpH6mGh+1nAUgAwGrggEzLnU6DDYy04mdZp6V5G60NbiWRbKDwAGIN58IvqF41X
6W5Iy2gD6zn64pakLV0afja518Hq2ZdpKMA3uBiLPMNdeThnT1Nqc+5//tCaaPWRhN4YiSny8EP+
KgwkjLGurkWF8QZuM/Ysi0qyUg7U/fWN8SK0nA4D6XJM7F8MV+GNV9O3yedwCjZxlfuGOocu+aG2
XvRsm1sAxmaKzisyzidOeC05rr90kS9PdTjciqUcDpsCIQah7h1b9b3peCjS1L6/MeW2b00p8dyL
EvL7gEm7SxI6XXx9mSLwrDJEPoiYXgEVfR3teFcpUqjwBZLDWFnDJa7FOXOD15R77QM7VMkaMFwj
IyruKSvqWo20k92V7YZrbcXMqGkflSmBgRlGcogL/yW3oM9lUba2l5RJV3fkROx9nNQJJ9542Ew2
JRGGVa8TXUAYs+pxl1vFLwf3WMWk6Ogk9dkxmLXaWoGpbYhDEJdasjjwDhma3OnWgJoonANB6Hhj
ulQ5moT5DsE8/gqKxoK3XH8LKk/tbU4yCGbdcIj7RNNdvyTcwODqk0uzYRmDn1pPcJ8YQXvlQyYc
TkQh3s3lhZtgxaWa4/pkIbSCPvwM44X+MrvvLStSk3NcHWMTd3k6fZhT9tkYkrzjFBCRpuf1UmDp
O2YD3giFh70eCnXxM5ytZSrHjSHsnw0njJfaR/wInxzEdPgpDN1fn6DpxkjeuT+S9zKyKV0rVnju
zgZDyTq52DWKjmRCfGlm7eiF+PXZTOP8ngLE8ZezvKX0Wz6OlzzqqZ8dJ5Csbg8/dnbHO4Uz9p4+
9VdjbndWKaaHp3fEG6xzWAbmmWTOPub5rl9qNNa1iofoUvXk7LP+EkAZucLRjte0LfqXAi7+RgZk
hIxwcPdVqIyLpc29wShojrj2QpWD0CnDQ5K2+leI97Z1zOxsleG31nME1da+dRooT1PFfK/01D6G
YASUNYTH2Bvki6RC1MXaM8H060382LmmOBXIFlioeQ7dkx0FCu9bpVc9SMerWl6mBUfuwPjZGmIC
Sic9VsrxyoTPwECvyYQ4lDdUAVpAJnOOoJ7CDSfi+H1KsqXBdWuMvXwEwQwj0gKvs6HzLuWSTRA0
87Wx/JsGXFKMo6pwY9btdIY58St37W8xFeRsfEvqdRRtY4z5BAYGwE22c6eWAmyCqN1DlSHrGa2K
Fyng52gDWqxrZzpNYHnq5My+tT1V/ptZ596FMM0PrUgb2mnD4NdewlRdr/YFEDaGArnekTa/d70k
Iehk6cao+FscZ6TKNenPVjN/hGMf8Wyv5W7WYbZBs7NeQzYTzHJ+Z7GVXAac0omYJnJK7JhPkvbL
2jOAFVndw7W6En8H3bPpMGEOnP0/CYLLPRzPS367T6avMNgouPBxbuRpjzUbMqjAVi0dwpmGNVFo
Dp71ZR7jakslEhg4luDZKynoaZJ5Q/5errGC4yRvul9LI902bj9FPF8RGKkPdzxvy3Hr7NW/TDvB
CRfhP4ppOD5ZVXuOS5s7q27lJgjAE5h4AyyXlalwNKQ8ej3PHTdEWYQsQVxmQVORYxaxTbmK+zH5
uXEyGupLhJJ4dDE3NSAVopBSVyuagbgtA2GXJikHw2I+GfSM0cVUIf+svI6uCl8pUrk0yOt8iLaQ
zt4zZ/KPPf2lq0V33hF6UpdgpE26CYrdqGR/6mPrs/QSuXWn/jWp2VfUwrpyOCmJrZHCj3wsnrFL
IianeAILXINFoy/J/xulyzBX2nCCAowg4H7gVzU/dQaUcqi/4yh3wfMiXPSToDR4iVqGNu47uK/l
exCSU4tHxD1L0d8g5z+RMWSn1hDZqQbcjttjCKigDxye4syfHOkdoljqHf7q1+Z5z8b+1hqr/tBR
U8TQDRuatdwEA0x4BL2lcbiGdmfwCJ+aX147lzyqk5D4OoEVhpzgbG28OGwiccAw/5THIk3LVT3E
p+VYS0wmYP+It0hWF3+g33HWcE2DgPpGAFj+uTXkIRvxHT0xbd2T1Sa2fp67jLobKmtGHSbHmEpk
duH+deRY/VI3hn+L5o0My+wHVoifZFuawL3VGr1NBsQWaFkHKR/3aiOaiKyE6Q7nwZrU3kn696lt
oBcU4TkPhnZfkX0+KY9eoway+fq5VloeucWmYq309cyM3qeKpmpza+MbyMf/fgG7CZ50TI3VOJlg
3Id6a1ohTvOu1oyGQFYwbXaAIXMDZYEz0y8Igpeh5sR2WP9QFIadmXy+O4Gd7B1TVYdRTvfRKI1H
qzaBxEJUUhoF29X2dlpj0k/n4T1c8Dk6ir/71QheRbaw+gr0baxj5Iil49xRxTDe+vtG1v6uXtZf
3QPxddDzEzxL0yUSc3tOqGCvOc2ZftZtk6zLV2DEeHY7N4ONophk9I4Ped1YgoCZkSzceXfnR8ye
JcGf1SDU1zowcOMQEWY316PQ1vxTOJx6xJMriGbrAV/AWxWF6zG1SC+J/uTbXPhJp9SuN9pvdQvW
lTXDynsCNbjzDnWafj4fRwXwlAu4FfnSjY1zdBz3ZrZJcNEN87pZpd6uVTxUEkzClJp9icbSu/fi
U9hO9+U/7zHhyUeoRLqOtDdvm2FIrrkKqEybywt+LrXJyxJmKDphUXyztRvtYkf8cBA4g6TvjlGa
CUZrESpo3rD1mSN1MyThv2mxoRMAOcU8KfjWwzfVsYaWBixNv3SUC+7dKmvXViyirQnl8rWx6q/Q
peGXh69Yykd2n6I8D1mTbsKcgXGsdHVzgVHqvzyh5u9uGhyJOGI/d00mN1my7RTxzqYzxNUrmbCj
NcX3pON7MdeF+lRe9wvHRPWLpqrxFOGXP6swo9bOpbPWxsjLYp8CweOZUV1sPEsEXWbQ2CFMmsNz
jyC75pN6WGrootY/h/AgKm8kFmcSvJfJtMtwcqJW1FSTBIT6N8lyEDRG5tGu7/3xfVXjt6ZuSAPp
4YbRLTQft9nLWQWHxMaPH/qEAbytF/vGh5H02IsjFlzKjs8+H8gdnyi2r4qyqir2InAuQ8m3xNt1
0vOBRndvnHkT9JscDGiC47QtWJCZEPec3TfggPKzH1JGXgCy6eklpNezkxeFN3ddmpo8jWpiBm3k
tWeXNTlaQnQt6P4V9lzoHDhsPwxXEPiQ3j1qS480Y0PaJew5c6L9Y1UprU1uD0hDTmSfiJX/iDKr
fI/c9hqNRLbHKhnPyvRH2tSpcMiEc88D7h4b2882zdV2GLz2UIKTPfU24dOKylYywwVcDenm+6Q7
sixZdFAG7Klzf6sJFSwo9fChyXUwNtLVoRqa+ByT50+UbrkCCZRUFfXMolANoNY2OwMlej5eIrsg
/NU5YlM6dI1mVIzcaMyyjlSeOoexD9y9lX1RhWtt+ir/07eiOjzvxS4vA57DLt7wVh2DlLHGsgJW
GXaRpGLW6NkzOCNrbrZgjgrMm9hmI1gf0O3VqfOjvWM4EpIpzpMmW9bD1p42+eR/r+zhmGKouYTK
dC6OEVMrXkZX0MgdY9P+WNtBd1G9Gd6WfEoTYWsFE3ofuto8NvXvciz9B6VyTAb6P228gEdg4OLC
wwvetFFNgn90d45REY+Y+hc6zMCwpNl4oIsZl4ZGBcImkm2aZT9oMHGZhsw/PV+sOHG3WUicySGt
/ZqGRA6sJqHAQEQ0b3ag/M0xo8bTIQSbZtjRnkJOy4cbivJIqch7XhJdw7Qx43yainYt2hG4a5oX
F+whFy6LtySP1NLOlr3RwIuSUOiWUOwQ8tGa9A9lLM/FjCN3dDTXo53KSzbwl0c23TmyNC6RGpeS
PLADa8+Y8Fa5BsPtZio/hubNsMCPdPi2TrOwiX1VNMsoPLC7SUdvkDpyPILzJbej6FEoErxWi22y
aAgMWN0v23DNn9ZMSZiblY8icx7VKMM9TnsaIeawfmsYF9Yd2GY6nIo9Nb3xO4nqJSxQnJ4bgpC4
CU8BVhXwnDDs8wvexZwldiJXkMYkjQsrOGZRd3s+rASy2LGhL84ePPtL6ACmwUk0BWP9zWmKYzI5
NMbkiMvp0J3absrPVe19TrX6oatc8mdLUKGQFvdxhWGRdhG9wbootnXYv5LLL9alpIsGzvV0aufm
vVVeczCWkH/nEPKMAdUd78+7ZU4z+hrDsTqY2bBXS4koXRj0dIY+kItlqZSy+ktV7rWm45wknHiv
CK28u9JadUEDtJOd5N93JkHehvHTJXzPyD94ZTFeMrcjJSe8bpeL0X7oONhZBisx2+nkWPuV8xhr
Z4WplQxZbt46F5dBZKOaZRQxca3xJ1sdcNmaBUayfxAli0gB7Qd+GRvxqfzRI3Xx/BfVPoLS/JYb
tT62LDVw9+5mcjbg2188A0OVXQ7lLoglDdodeSonQ4IOhso8TV+6xiT4RbJpnsAPxNOJSFSwEjFa
SZ8RsOsqg5OJVLco8MqNH1KF81IyX3sJAqbTfphYXzO3oGqOYVbfpdfBbPMT4Yz+XEPgp7ZWXqq6
2SUllLtu7uJTsNhrqTai8cgsTqZdrJEsRtymlX2X7cfz2d9lajsn+AptOhxKwOfbNjf+YqPMQTK8
txotZVZsmw2zXjqEYJqZhmrZqrNZsovOvHI25TybvT03dziOydS5EXbogbUrkOvOG7trJ1vvULRZ
v4qkMk6a+tg1RFIoz3k50RKU8o/MJSylhAnwQ5MphUIcJld3NveZnf3K2j64e1NwIu06kj1MSRVg
xwPtQtP8vEhvWevvyNue0NaXuXh9LExqdYURjnvbMn8VTv2twj96Dtq2O6bYGP0KIwU3Hz1lepze
Zck4wi3zVRqn5i6lV9evtXvKFPWl3lwM7wGxI6xCw1k7JtcmT7fEzZ31nJM/akrRPmJyYZeM4Wzv
FxwBqniLgjdc28X8FS5Mj5wGAva2nLkPMAfOgLRoKomrZseJdbo9X6CMTDcn+OTzolyzp6UeasN0
tpcD8vOUDIcL7bX3BxrpooGbbuBC0+F8mIHQgrTyKNKmy/fg0dbRKC33pR85O4NmFZEysMbna3PB
ZTah3BkQAfZ2ALPGVK89ATCxiO3pJZqWDrrUIiOYzzY2NgNvnxne0+Up3xcUvLWlyyaFyCLbPOda
tAMdUGLQuFv0sQaCd2Bt98FTsz+gkRIq2HNz53tfJBWzG9FrmMa2iu6mVFtI6vpioHzGudW8BtAK
iMQmr9VYfKhqIEC4rFtTPF1re273DVc7V7WMTk6cf+CuTHaoctG5Z58PYock8doLQGcr5/PfmyaT
3AxWH/dXxzaCTeykP812fnOGa1729qMXSbAdQylXkWX1h8jpgZK79F9aVohQJ4LyCD8RJbPfPA8s
TqSxfUbDHVepxCj7q3StO+dqcZeyaLcxMyd6hm1uDK5LDJwRhQ6//bz7pA3n4VMBep6nhia9QoK2
74R5LjSHF5rglqIkPghP6mI7TmS1hd1650K4ammsYPQu0UuEMl9zr/0zTyhjxtyUiAh74m1mn37p
2ZCifEUIpLAyPT9O3qDPYK0NtLFWnusekVU3jBqqY2fKcGWWwodYpfJTarZXgizEj6qOOUUyhDvP
If9b4/raRbogX2NMejUxgqHdirIAObglT/oVejtze0GD3Wy3HcUfa8vS/sPsWhMHVNQdSh52vdm9
ObLm9BH9KUP1anCK2fKnWCMo/iJGJbG2pO+pQRGpc4q2iblOZeq/zR4NKCaw5XWSq/Yi82PX1/Vn
DWyA9+nvPa89+6Y/UPCbWdfEbIgFeOIGstH8aGfXPbkajTEoQXDoItgIL013YFE0TYZgHvLQPeKE
/z6HJTQqYz7EJRUDkFIC3WOwC8W5N2hlCLDwrhWAZM7Q5qNY6PWzUbCxHMO9LVufidLEk9iKuYgS
oqZ5eX/uNfqpxaLhhfNdQm1PFmdKhtdkbS8tTXq46VjQG2aI8q9XMJsFJ03DfzH6ZQ7WYdPykx8T
9cq70jOoOXS8Q+1CFojNxWNVipfW8PrdyMFq5+X+zzYp7rWRbCOnMQ9lz7GrJy6BN9Nq2FzTUIUG
jRE0mqGQ+546aaeC+sAREeOngA1ZZ91+Zrad4KlepUzVd4mglUdgjd8NRKTm4ThBIDFrpLUcFAR5
qfnmzCMJOjpxSKhRzuQP2OgJa8XXrge9PYltRAXlw4o0FVUqfalMZ6OUL8nXuLu48bnMbAjLdlMm
1HE31T4FcInlGF+5SmFYQqE0N8k08vRlQdr3fgXEfWgOJJqyw6C7D4if82sjR6osch8/1o/e7t9H
fFHULEz9YYSSu7UpFtrHRUaGFN9T4mDdievkqxlgywNQk5MmYBLkCPDzOkP9sozJf6G0itNflJ90
5u5myms2sc1pi82Vu/urrYiLKPbpMPrCeRtDqcCKS4/PsGwJiZvPm5q0xSrymB1qTujgqdtXISb/
YJm2ycec/fA8X22qQWYbtEMYg6VnwfjI83VbSLTPNHilBR3+lw4J1bp4FPMUTITOA3Eeu8lcx4uq
79mmS2QbQkdKzHztz2N6C7LFNu9G+Xak/G2XMsFNh9R/+PSv1ebLWHTtF7oKaQgNSBlAq61OCRVk
m9bHDIhpU127hhliBOqGKnWdcsXOiG4NVB2A8riSG5OzJGya+1j9vaMcq6s1p/6C4m1PbZAcYCJD
BG8t61E37QHz/hppn24T9v3nom8Z/CZnxal3LsjO4wkFzTVFn0YSwY2jmAWaCOppkh2IF5JVsYO9
6Q3ftMUBLSvDR8e2+E08veG+/26PH+Te6nNBoJgkyfDbLnNitCFd7n3QqzVa0HgM6i+9MUSblgti
63k62WX4O26pEm9G6v6FUdg9UhxNK2bkcKdFpFMWer2ILHY6ugsADtAOIyv2QTkYl13OJhTeSakP
iaesA4GB33Wks3NEEJZQXnpM4+Yvc3T+Gqr4YddJvgAPXjsOibt26VmqImCxvauvUdA6J9W1u6Ga
6hP4W7qja3Ev5p1pDdegzj8aJCxOKonGW1XOaz5QfRxpBDoYV9Gp3zGBiOMwdCR+DB29lt6MO6uh
WsqzSGmXSbdP/JCgdbh+qg5WzwxOeDSth64+VUlrHlqAo9RmESzTJSSDaMx3eDkwu7QtlMhWHGxj
SbE1DZCn1pFI/+beZgg24Wd1LKDF+feWquOt48JzdjoYAjLX9aYhC/poe6oaI3wGL8hh3WuPK9hJ
O2zsjjWeMRkz8IDwJl3zh0ESI8mq9lGjBr8opHsKwHKiiczRj1Zu4iMzE5gbPi7uIhymO51WIRbu
edjXZSyRpGNr1baFDZZqcJytENX3SmJhjwbjEcoImXyKwyunEnpgBCEaxJDs0uFQh+OqTile1pVH
4mzRqdZU1Xa7ORzbPeNMZAsThW8YbiWTxCPRevli8FQ3RBAx/es5clFpwP6GrowuyOQj8Y9a9PKG
n4joMtFEaHvK2HiuxGlQk8YTgCVxmH4byrS4NAkeDbPgcc8qdDb1lNxsu7xJp7ZfdRb8IcXarxr6
Ulnz84g1nVFbVtvDyQ4C+r0p00QFIR4XRXK4VF73dVRxcBat8RmMoiE/xzIINqDdG6E6llU9XtOW
tBhGxAP2vL86ALCMA0H4+LkSh+deJPY5c/x98khHDyFemcf0i4mHEtHN+ua12lhRHDDyyQRnCnD0
mU8f2zAq1K4xYbKi/X+6ucXGc64JXQ9uc5wL2A1gI9mItBaZdYTAYioyzM44Gg2t3/hLINb1k7GR
yjaPMyPVF8+opqNS2daRHPuLmJ19RPDgeQJsoxRzf1bHtEwRAGTRzM5VTlICUHLhZwvBEQiSsACq
0GQ3rPFOg/H0yTW3kW55BLxZvqi/xV7V7mY0rbWf0qKZk8/dIOSp14SQB7mZc5TXb0mSkri06/SV
vI48Jn5j7Gewcy9TnsaPjFGuUNb8KEN8isuZqU1p9KkizdPZtnF268G9JpP5Abex/DIX1lZMC08S
XRmE/vBoZeHsW4p/QXm63v25a8lHd6vHxDvREg4f2c7MfWLqngQ74KbcyS6IduqBsyIA1CAPheuE
b1nR76bskUbik8ShvlJuAuU3zNUtntNb3RXGxh7s+BpXLJWpByQrjgPvMISyPoej0zLSIdFgEy3o
h8reRol45FCvN/gsiFRZhJapFkl3Th85fCPis65oy4zp/WCyE+kd01NxS7JvQ+RSyNz2P+0U1Mds
d+pY2F71LUvoku5fXXNoH1kH7qOuj1mezOvY8GzsD3nIEUl+dZHk7rSute6JKFexkczkGNVU3T2g
G7uo37vl7/Fj14FRE/DMDSmPQELqL0IYExEQP8elVuY33PU2z5ylcpg2qmMwpuk+ly1SRsgyg0Te
yuSttAfEgREyiM3+cn4ZFvt8XxU36oTLF1WzM8LHRgl5Vbv7VjXWLfIR5MK6Pah8mL4jTJ6N6tNz
hgL+YHQX0zDjt92GPqxoI42/a7Jl31XH48KxfttVYmwjI7YvFmvnxYd6SG8jZ4t4Mi4abf8liJfe
+tR3P4JmsLCPQw1nSgtLLM6+DAaHzSbqxx0fDMmexZLT823aEA42sfGaCAyZggjc4YfpvG6kZ5f2
Sgj8rIolvhGPvJhLWCTAkLzlKQ8zvA5j7OppeppbVHNOu4UJA7xu62kNqPHcNnZ/NbWEjB6KyxjE
SMVzup+Fkb4aHcQcuMPeNqvN9Bwr0PUq0X8GM9OvvRPskzgvD1lvYxaXwS8fh9VbFM/0jlHHKEgQ
APkM3o2ZkUPkyvkoBfESx5z0r91TkCOvlKyR4G00F4xUhldBpRkSaNTLeEmZcsBdY6I60qtbWhaE
q9qbDmJAxcka/N+gaoqtjQb4Imcz5DmmoBn3Pj1RUVMdmNFqehUHEL2yKnk/GTyUZa7fDQ8/ea9B
BRxN2f+ewsl6K6EpU64zvDLoC24GtIGVkZK40IVnnDInGs9QtK5Uepc4AQogUuCuTn5u406BxOhu
8lkqIt+1vo6miR7gNI+K73bYtsZN8vxjR+3E9PF47beS8MMpyc1DDZj5zmP03oTMKSlZBLO8bPpY
XEg69QXmJCZE1ylXYDKW6YB+9GMbHB2vB7opK+vFHGr0JYtDPXR5e0cD5HRyHYPu9IALxLBkucOF
227hA6L49PB3SZV71+dIR3WlQb6PIW4numMR5g3RkADbVD/DPbb93wTyhivg8XUhCx6spVfs/tbC
Mez9GRexd15eMDJm+1RXl+fFNf/tXCI5FBi2c26gaq2smFG0WJ7CTZUsTyyj/tbMiXPw7KK6Onr4
Mo4BbePz5B0VOiJIZ0YFFCFdhqTiYMHgvDp0bUcSWDB7JKQUv0VDVlyDHoVCzlg5RzJQR1/W00rm
kJAGo2/PUoj8VCnEX6mWrjMwYQ0grAT3Cn2/3I/AJIOdrxOiY6Me3jKlMMOwSynTgNGRhTxrAzl5
ypZuyZdap9jnFmVkT/nD0ER2uUYiduq5e50WeDZlSCg6PCFpAV+iczgOG0aK56SmDskmz7IBG8hZ
gIOsMkwwS3YPTCjX3oVTyKFLE/OkhPXTgTHtjDknxbAqD0WscHloRTF1L47UiVHIFc75fgx8Uv4G
XXNCjQdRJs62nvEojiYMUApkvc9WRm+zC0CfJOq0yxOTveokt1XgAhQ1KEQgWLQNOvt3hLBBRzGw
o6eeTBotxwttmlvtU+wlnSWfp53pSrIGWHkSURySNndfjeKAkKH2HYsp9ck6OKpCncnsALB0q/ca
l0weNeKEILOM0wtONv0qBY70qGdrIF6QnnIWk5NeGjV9s5GrkGahi5pgV9GZ/qC74QRfE0NESmNh
6jys0f/UODc+YyuOjh72Dcb9oB4bH7YJaB0KMdOxQA8jT0d5RrktuvKVnkYQZlUMgqXo8zuji47a
slHsBFf/CasC76IXByEV+xbVpztdNWRWsgCUaNB0fFbR197joCQ7N92MRbV1vHpHN+GxRM28uDQi
7Rj2VwdLTuKl8bCx1J/GSHFgMsUUwTVv4D2yVy3H/YxQusWYJmggyaOtzXK0sxio812Adq2DfQdL
ZR80DHjdztYLb46+6j4jmeSCaOyXDbYX6nrtZIl9JO+604ZFXfIyzGJCBokz4HO2+Mu38YjhrKQk
dGd7Z8ubxXVwrHtfedkZVny7KZoyw5PkgfPmXxKPPBMakB3LMyMC57Me5wEkhMxPYnHV2fbQ7wzS
hNsp5nsIUzG4eln7gcsbUt9y/HR60mKm4AZqcX78/ZYCRH7QNZpZGWn6ChKxGnZpJPFYDzzCGJjT
xL5HpElWiMOgr/2oOpkpDofnv8h10Y3AMaPPzGpVWRZtOGiwDljXNWMdD/vK7B3m5WpLc4wQaf3o
2nnceF+fR0BFivzsDZk+W6GXgb5hlCij+nMMxzsZ5vg+qcUAzsCSHZz71pXsPSLkTzvN8eRpROXR
gD0iQ+eaWJtgUYpJo51cwDwvXgKfq5FgCh2jtx49R8iUCR+oSKqPS1FNPGHLZuUvRrGWbcLOSXj8
TDDorYyQXW02f1ouJ+JEPaPzOrK3eUU/c+VNZ+G4GE7S7F4jZd+GmIx2xV6QoN1v9hTR9fnCXIP+
ToMPaNXAfdtNpU/haF4357ZfUQYOXDB339h4bV01BXddWTva1oZNBl6CmDo2CWj+yUmVkXGvInNa
ubjzdqZR4mJeRqop1/MpMqNxPdV4oGAiULQu8WWk+cC9US92PzyLXhY/RojzXogQZ+X07CU8Z78j
K2Pjm1aFrMN7U9m/XcVevfMdY9Ugtb74KmyugGr5gMTww80HhAmTUD5WwvAEQAIkBLOnnZGc56ws
76UbfhqxY1/Y+VIq4Te/Qry628iuYlr3enQRlv+Va9b4lZpmQJS2mGe4Dt7ybNGOOTa4fPzHvJAA
RGZEsjlqT/z2cgfL+dds/gdz57EkOZJl2X+ZPUoUCijIYjbGubmZuwfbQIIlOOf4+jlAZHVnZk9X
SklvelEo8wzm5gaoPn3v3nOZuw3zpZQJpVzeorPE41qpFnGNcI9KT0ELiyJYEejkHdpADC8yR9vs
xH28Gh4QbLwzjSbowprUgOfZ5oGpoLi1IU/j0nOSMV1nTc/cXVQavw1a8QNEhNg6SC62QatbFyie
wIS8spgVrw2ouPy1lrY+u/WGH6CSA8ynHr2zsWHukDq2uSIlt99w/vDP03wJZ62XVhZPnSMmAvxJ
0NEK/Y8pfQLc+zf0ebjjQ/wDk9OOu4a269FJ+ulhR7jOM2LQTNP5OJpjwGArr3efQLaoa+H90DPf
upoVi4OcL61h5hPy9+At8jvn0Pie2ANGBz0DmuO+XLTYRogtxN0H9nIPQHJSkWX9YREuhrRGV6bZ
u0eUI9XO6ATtj3kdDSudplLJICXpHPTOarauLT9BBwSeDCsE2NmIPtDMH4ZDh6wIXgNFaR5qW2S2
5k1ZbXBoWqCuIc0GnTTjDxbdi7XbGMHZrFpIbrrh7o2xag6ECOByLnqkE4N5aic73fuCYTucNno7
Tv7O9GzYj7oiCQALCS52+SUBZBlWjncYrCI9AKGFOdqV9sd2/IjQ7hteOeIrTWk+XIPxq6hae0tI
5nhNGpTLI9xs4Iwcktnm32sDhUbGSGbLBNrad6bcS4RdSPqU+Uh7GhBmNuzBpKf7TpowYIdsPE0l
vW+9SDGOuCWj+bKnr8bq+BIrik9sffZ66DF+D/TPD5Al54WISD4cAbRL3AkmtrL6a6erR+snr8nk
68dGAz7AUpzvIwRzCFuCcZU3vX4XPWZOkqneJ1vdLUUKMgrH4ajhk1xVVYUgrAPjQrAeUSBfLNPI
jxF9PMgob1SZ+h4tT7wne9dAr4WWgdBPQqo4GvDM6tPKlsK7tWWPTKcKwrMazc+ENWjvtHSD3Uj2
sfCEIsV1iC+Y/pPtMMIjggTRfy+UY19gqvfreS6zLezuZx+2X/pSuRvGXLBeVTxcqSQ2cHBocrRq
u5y7S1cD5TuOwymp1Vcc/HAOgIx8nrKJeLKoRGWlvBfpZvtKJV9tEoFWupVrxz6Ud6ad4zOZXALA
svxQt+zDnhn2r42vfps023g1ESKhJDB/S+N3bI/NBUi/t82l9dowJYq6ubsUOfLuXpPEIv+EI9wu
mZfnJLA8PD0/HeCNoRBbbiAXBBKH3An37jqPrQG9jwUlphLGcaTPvWWtJKpVs96cSSshIRJh7AVN
csJJ0+1o9UBu1siLZGr4jeEB+TYM8lfDgGJDdwfnICMkjrM22SyTQ0flIOMSQmTg7GtLo/VeDdkx
chz4FsMQ7luP6WE1MM9gDx92TDznvBdvPNb+9DKAgblbyJdIVaE/x9ln2BZlrD81hGzkDXUBxw2J
ePdzW87qTZdEp8bVtEeYt29GquacN9yzgZ/Z+zzZQw8s1r7KxvdAlRW36jSdpqCgwep4D3xd7/EU
6xtD5mBCCXV89ikdFs5MbwPVxDkAMJLWo7d1A0/cQBrL9SLBSdBR3fD6m+9MCtU5C6lEo2a88T/O
PE7/7vVwQ7pU646LcH1sqrOaqLzTsQnJZEeZ9esw2ll1f7HeOjNPLwGH9kvXMDz0h4hAkBAnhjF0
JRS7Lp+B7uKm2yzNjLIvbYAkB6TuLXTcaQ/SwNnQ3ERy4CQWKSKSOKnlRq0nvCNMZ08Ankho8Gm5
ix54eOrjdciZd59/nb0clow4BJvGBNPbRLHGZzro5t3tkSHwb0Szgdc6QLa+e1XvXFI9rvfaWFmA
c6FumsLndK7i8WU5CYf44umpvPMJ5ee0kYfKBFSA8Bg2fcsu3E04JKZ4bs7GrXu3DO2Qjj6aiAyX
RBLRcE/wd6+qmLOS6+jX5YJkz95ZBWARm9hkIl+aITwjOkNmM/SnksPRZM4ZrkFJ7OgYEJnhfinN
UHtmsf8GDqg/aV1dw+9mLegbtGiBkO/oyJu1tMqvgj7JNpKO9kYpKI4k3vIWGrhliemk27QZQDyq
/JgZ9Tf4y/HThHm8dttMbOzJ7lgxbO1UzZfMB+PTgRQ6Ete4pgj3X39tv+l9ESAnDvfCryapzuBK
89vuVeKQ3dpJG9Pcp7D2gYev6hpBcK/gAy8TGzH5N6MS3ilzsMKjJj+GDZwZofnVFvWTIv+c3OOx
jduD9LdQKvfmrElrUIgtx8o+j/dhiCTdN5z0sLzK8Pkfsp5QpraQCGWGkn5K1hYfPap5TPBNSf+U
unbqjm7lVhfXCj+MQnP22kD3EdVXsy4UvZSqbJtrM18MbjIyduHh+c3PEWL1zhhbRAX/cfEtQ5xj
oJk7OyRtcukzVDFRa79eLl8jlegxkoePEeT/xkS08BLqfnWPMbMUTjberKbYcIpTh7Svv1jiWxfr
4dfeqsyzLHKxskv6GoZVcvL3+o+FXyITagsm6cyTc3Awv05scVfO5CHeVjGwmrL6IKupUEXLzrZO
VtbYp64xmM06sAC6qsXC6qo0ZrFGpKEpzvqsWvbG7gsCHZKgu/ouKWd9CfmJvYKBH0iTW9gm74le
Zy9JRL5cy0jid88LZYL3cXTf0KNYpeUdVDfuA9lBPZgvOHFqLIG92mZpFRFJTH/WpTw5jrMYNTQd
Y4cY74eu0ZwAy76VnuQQHNSfi4i2ecBoc2VgohBZcQkj6plFVTG3xwTsrnNHMIkLh+Od4mKTUo58
wv0E3qV6s4mRgbIawBcEBXQ3TMRs/QapOKCg1BMvfV3oL12kb2DtTGvgHaDczSG6Gb4T3ZZXGmDm
ldUbztFpr0CbykcAMutqQuWPR59Hl06NzWeNTlZTp9YgjZOEanZczWU+g8fyAmhAx+vJRfk9+4+Q
KBtYZgpTxafBJrqXh5RNllQ8jQPTjSO5xgOsaD4l7p4ZNEF9RlBdyS1+9znwjdGA1bSjDa4hCAGD
E39rbP/KdG/X+Xn90uJgPodG+711ea5CWTCc9/R7N0G+CDvd3XH/Bbc2KYObHOxLUvjPrtXCY0LP
4rVPfLpnGuyyIYLcXko07/Xsia0ThH2FsHxIK6yiBjA5v3LjTeugCAzm6tWcrPSUas6t8AiniFP6
u7+0ayLDSQXwzV+zTRTfbIYXTlr4hwLH3Dqc+3iGG3yrCPjahylq/bjLnmkkWmTz9RPTT3CEq1yu
cmWgJRj2dZyrR8iU7OhEjAGKRHMP6G6HAyZiF87wjPdBcEMEMxF1usenF6nsgswbfLKUr6ETPUDw
OSSuYLleeqyNF4nTkKTjKslijg9a5UF+Ie5kMTdNTtC/oC7mkVgpv6qYcWr1swE8dOpTURC30tY7
UEowa+bjid45FAsmegOajOqaFBqkM4ObgmrjStop+8tAiUDVdVjEPIqGCWi51Ef3aiHFsbrp2qf+
zxF7DEduJ31h/qxtf21qymXAUyfA32N6q69+QS7MVAGvNlpjJRyeaCRmoW6rF4zBxOhi9krIEXmt
Yf22I94Jy+qMS2Og4+3w2zbGe4wTZa/HqXMxnc7BHkqASKWdmYHoF1GywuP5Otg2p/Iuuuij7HFi
auZOY7yL32QEyG/F95hp6IED07ciAaOtu/2I1Xy2dIU6JkzToUQ1Vf8G+56p/5kDA8kqBZ2Vxd5V
OM7B80HE2zTsCPrt8/2AuZE/xvm3pAXMeGjW1HSv2KpQUofDdapmZj04lIip7DlClHDuzMJn7Sel
MxXgm8jGks255dyHnVI/+ZgRGcqX9Qc/IZ+ornVsJigJzLIZIV55iDHQjvawB4vm6hRTc/XmS1Wg
blYxwVk0tTqQc6QF53ldxFv4dhtT5fZpucj5VQx5n42EKdNK5eG7Dbn8VLSmi5+WTFHlN4cgGH/m
NDJhMIRMVV2w5wt7AQ/juGYO9ilMlf1im4kFJxfNZqITF67l/ptZy/zEsZcjCoI3AnLmW3XuNTtg
hbJJ1oQPkVrUBHPh5wP3SRxzIiFHFzuE0Nq1iQgfMia5L1VIfphuv6uyTzHFilea0pC+bJQ83DlE
Eo2UE9qxTiti63VSeMt5qXV9W3+QZOEQtNtPhyZ09JU56nCcQrKCy6JmHl4THyg58c26EdfL3psI
aKzyJ/Ggn3jxZXNY3Jd4Q0HOMGQH9D7n+3qY4VH2aV8SgpAgH01YAVjVILWXuIgIdt9NQVe8NCSU
T3UynoO5KLWIb6YwXqe5GR01lb0LVTdHWpPlAbc6ebfEABr4N58qqJ4a1M/1ojXNqobc887vn5VB
7IkxnXVMKugQoZqiEtz9WouC77mpmhfsCd/rqQjONOX8tTA7d+8FWM6TsP7sFdpDMh/9EAv7KxuP
fePEea8RF6+zQhy70BZP+gMQayYcLy3evR5RE4tEQ8gBBdw1nPA1s39Mx5QQHoobmop01L8PldwF
Wn0MylrbowAyob878SEn389mXdOxW8mxwtk6iFW37wTk5SRssOfNcrKl79ZERr53FKglc1KfsiZK
kSO0rBeY3Lc0RjCYomE9+H3Ojq6wIy7V//KpAQmqNrFbm/smGsfnCESvC4A7SktLaFx0b8mQY/Fs
4xekyFjj8oFECpkZB48lD3ibN30muOASWLr2gR9FvlvuHVKRxOR4tHwBlToMAYYq+w3NbrFrDBt9
aUkzb7K6yxRqB9K5pzOdve8hdN5DoYDSp3Ht3caZ79P2yE1EUodHisk9P3R7hSKx2fl16jxaNN4z
dL+nBc1hGwL6YOTBaxtYuKXRzsRuziipq6pn3uc/Ig+NdzMgtUrlxtKz7s0a4x5FG004pVst8gnO
jGZrqVUD5/JlnFfgX6oghObfk8xApJlLpujCpscd2L/pLcj0xhgqQoD7fhdg5MXkUnxmsJAddS/N
t6aMg10G43Y/Yvhdg8sdT6KPv2laQsxlEMBg1tz+pcW+6pgcg0zU7KRxmdrFAHe4NrOWVbefsyc8
WBh1myMbq1J94xpoo6yY/leaYEItHTb3siOelviYkgCZtAJGJuGOkfuTNBd75MnWBgxHMYOsvd/1
2qGexYFVEWkUEVlwEgVDqZmJTAvnLVa+vDEV+RSjwyXfIdxT5yIenJkLC31h8tkg0CDe/ElvXzg7
r5YNvCJnYi20VGCkLvB/WrhisUlcDT0G4I3IZDOAziCl5VAlhKPL7InxWW1Duw5O5bzitk5/jlJn
wDKCGt4dwug6vjhexQhCC6Oza0XhYQj7s1N0mGfjstrCB8QnXXN6JKtNrCXZdjdGaDPFKq7mthhV
aUPejYhIQ1tmcMtFCjgSht3P89GfZV+YT3d0jSfxU+8mOQrFaDHKb7qnJOdS6GwI5K/Eh1+mJlXH
PEua+aaUcEDs0wGDxtgMZIM0WHul9pZ6Yf02Mpee8n7Xp2bI6JycX4Oy7RLrSL4LMfr7cIRHUifi
g3Bqte/tDusZXXFyVVx6a7n26hRhfVq6p0JqGTzyIV+H+k/Y1FuGYv0nDbHvxgD+WFTzyIRFYuvj
b6Q50wi5j3VxEzZmPb2mIuHkeAXsrJAddY8u0TAOofgQe88TX7Pu0WM4umcWGOE+hdm86hhssl1s
oxblbZv25kmVOdHHOSM30gegPgMdS6/LJbfc31/piocVS/8laRqBv57PsE50VCV8pauGnIcU8U1k
ts2ZnhS94Uh0r1odh7e2yj9jEWFb+yEbom5qkz8RUTIZgcQFZ43yghB4B4nffHUcyvY2UahYaltc
0NrWz0Kr4TlDxy9r/5qxOxFFiDydA8pK1l7zVIy7NoMJhYRHGA/lvMAYuBlHqFtL31VMQt7nPJOx
okvQxJAR887KP6bsqVOOOwgjIuW+ZaHETZHzX5bLwu1eXtElw0jEg2TOfd6lNg6Zoa9lbKOZ5kB+
RB/yrop8OHlj8mOZ1CjZ/EiN1Nwt89luHtKG0kI2FDE/ozH4CIDxHI2+wvY6HyWmpCaFj+jXfVvC
jq1GjqiOnXwrrPJTTOzzyZzZHeEIjjvnKTzM9v271FgUzAAxTu9el/e9KMGWi1PZOrsU39vUEGqK
+G8OWNomc7NKNRhyVUGDQnjBTgw9DN2oOngm3WIjb8xzrzBAkOeLoJw1cbC7Wz72xi4HXLL+tWza
fDsgQ/z6XveMGH1gNc3Iz9xt7BewX98DBjTbRFcIiWDO524BNIRG8C0hj29T45Ol7psnr6n5XDSZ
6BH/uSJ38NMWabiSsjhg2mIQlVqX1rftQyGKr5ObbGqSLx9COheX8/YuakR0JLf+s+nWYq9iJGH4
yNgwaS8QIlPtGN4ysmnDp+28TYOuf8bizggbPgFZOHD1TP+7V0cBpFpYlH4ty9eKum7rM9gF8BCh
YtO0mkKaWdSvt1+b7R7REYqKpvmeMhooqGQNb+pfoSohQtCJAcPND7bUKard7+KBeZgvuiPGq/fF
ukjaL7xwZ2x3VpOZWNOpLUfLLXeFn1P6duNx8dsCoziMvethImXxhU95thLtMc7jIWJ0W1SOqHfJ
ZKNrST7bDrRHzIAAdv8sgWIB8XLOWlE8l/BkLYQZAhwpzsu4e5nSztN1FXM4s5lSz5eOEGlO5qcQ
VwASF++B2bK7GG5yRbmHFwv95qo0+3g3kZa+MfqUBL2WUBs9sd6mnFB0bht8K7MZGuOSfkjRiM1H
5oECq4pmBXUfXIvy2/I74B6WZ3SlK8Qj+bEiWj0ZHJZzvqWjwWDp1Lk5yqC6oxdu2nfyCW/LQ51D
a1qNsTIO0aQzXh6SaZ81X5RmxKe4ITOg7AbC+9pOAxHh9HfPGH6/cLNk274ZkQoCf7BFCdYkcceV
SXmyhdPiXhY3eRwD2URExNdsgOs8NDkzFoX3EWPf5y4tyw9CIi6jI7FXKCtxQpnWrZ2BMv18aZ1X
T1bpL2RFg0RhPmsGaP/trY4H6ryoQgzxAWDYOsmRcdKUeNcK9YFvyDmQGUA7lr/gvLyybXQvMo9J
MZnHqsvFnl9xCt4awslOTpPM2q0Z0dGTN1BGodzTrrNOy0UEBgITY3wCrqPhPQ9B4dR97duarodG
4bzSdbPfZREGutkySWD1Oh1FQ0y1DJAuMAHvRu+tQdd4Gd0yOtmY0n99RVdzFxUmbQyQHu+qI0hS
z1G32nUmdyS8o1GshXEVvbKPpqWfpEa7oLfcH5Y74WyI2+wQmcYXBsrGR08jejOuAWIhbvy5jETL
rLmVTj0eG7ICtnaWZAi0GZXG1gMTGwYmWkBWy1QggWS8UYZzV25DsNA0IvvpzWaHpDshYNolNiaL
PgcFsDwcaYyfPR9wq5ncBj69S+sdzQp7Wkha9UYrmVUo1ow9rFeQ88RZbOzI0xkwkMdYh5a/IfHm
NWqRl8og+WbPqmtP5MxbWeFq09vF3KsrZjFvoWBgs6wGedlwe4uGMNZYmzlnJnBZlNXP5Vf5+/Tb
Mi5tRwcCmklwrRZ2E1Y5xLssKRubed62Kxz6ewx/r32gpzulY0zx1dQ/OiN/Uwh+isgsrrFBoq5T
E0LIJirvOWR45xvebiyetvqED+0uBhSSceeOX9oDTyR2DwNlgzSGYxfzwDgB0UNiuCfogK9WDDis
ECKBulNZp0VBhfCDentu1QORsOngUD5YSYBDSwEFV/NW5Yi9qbCcDHbLrxOMEbojFrnRO1QWyE7f
HJi3iU7ASUnE1dGZbNZYCjKo92Nr+1vfsz4lNGYg8OKqxr44S9wt8rp7Pbkr1CEnv3aejUVLw3Mh
fJqGaA+LRLUexi82AVknpycGtYkBiWtkHpp1Oh7jPtXxd1Xkdiuaw61yvpRMg/tG1R/GlMODxwz6
UHgFCnCyuGiT+kdbkle30KuQoIW7IuYzSHsPk6qdprPVs70QIMDPwyF7th3iDu4IY9ukQzPg+nnP
84N8ipkb/DVD/y6UWZ1pKrW7RGMAquXFT3qy7sYWPHQRoRd7oE9f6B8ZK7tm10Rw0hPZK6/AIdZ9
NHK8zjFE1RPFvZfS4RimzWCbH2r3Ix27BjFzfaj63EYSOdjncb4sXxoxdd9g0iV28HEdXQgacIYi
/QEmQX9UFbl4NnK6SFOCToPvvrq0WKji1KXt1d0OQvcRy8Z95Jz0XI9jkuuSLRNMmvFInQI9MgTa
XTg5cuvnHLBrTvnorSTxIPNdpIivxekCGjdB+o8RKAUhPdK8HCd4TXs7M5J921H0i8mABzGb3saM
TyhLp+ww6IQJxgPBIOHs+kaZ93EYGWiVaA5WYhzOdusCXq/a3TivDVU6OXhN0F5KTr8rkXpYc8jw
vHiXCGQykkK79AnwofW2yOWA267SKU5Pi16+sE0EjAh/QtMKmRmP/NBacVnk44NPkRlYLlL/INkt
R0lExXPAcE3PqzGfOHaTTRwC3GKqFV3EUF0wwmysAgi4yKM3IZRxxl2zFgUCZCSOSCsg6nkucw0d
4H82mw21ekx3bsHYuyXqbIxsfdt4bvXw5phHiL9N2DyZvq5xmbpPSEHbsMS8FLws9vqiFuMO/eNn
glQiLAJc6NrOi/JcNqY9iPsqvPutKZ6axGdgmBW8LQE0nvuaToPH2JDk1mOB0os9vJfnjAbUelFu
+xYmYXvU5e1XRUOv7FPQEvBD6YLzIdo3vu18klq8HWLWbfA718T7yYiBKZA3YVsUwRuxSSubgIqz
RM5BG8aByzRA27JL3EOsAOc2Nvo7OpaYxmruMRGyk0vnBsNdy6NjpRh5LlJRfr5Pfwr8PSmXt0Z3
5KpMcV4vxbcL5PdgZyDhOXMn10AbIQxX+snsfJujYSYfJvPwojdKGCe9ZFyv4QhihLJTtmEeSCxO
z6xz2pYUukRFxwIWPHbJwHob4rs15fj6ZFq/C000x4FBKBrUqX53UAmfFGrFleWq6l0vsi+2YNcz
ClUt8ve1QYbjmS7r1ojr4EKQwMpAqI8MvK42vovYwcRovhlcGpdK9eUW169OlEGdHcCtgUFFXETn
hXGhCxnPF+LSkFBq1Hiv0tnnZRYCSWZM3k6phy9u5Qf7JHEZdw2NQnEKyN5NIV4VgcH81Wp3HNOY
MdbpoXMLdU6pz5BBSAvtR1DcZFnioiV9+2U0siPJiMasQdb21Ah0WbF/gj5aR3qSQps0xTohXK4U
jQZHQOa4fEgXarkRXgYehsdggSGFH0k6zcx3xMCIllCW2AHy8BDVzFtqe14PYy9Y27RbRyYRSIyt
r0yZMJuk6JvLQ27rZywb2dHVYYnrDrmqFgrtzTCvFcuF788n3JJkmnTO8qBXeRmZjxqzTSBjFMNB
b1vPq3LqRHNwKzHJ2I96bvPG9AgL1bDrMaz1U2wITWGtLIzA50CF7ql3P+YMim/LJajFZwgKmER5
kM9GH5JCAiI0HpV17Wbagow4/5Yhp1YCYqmmRrqPImVjS7J8lhXoY/VCP/6Wp1V5q+ferxMAlnVc
yPD4hUsoXAj+aPp3N+/LpJz8YQrVHtnsVwBivkjP0XeORN1gWPFwiTi/XXQ3An8X5ACdjEi/G8Vj
SE1KaYi1H2gQbfKk/gQZjLY6HmB/JdsMLUo584+88B1xCDkjU0tOgG/89MeipQRKc6wvXAAhxhGF
1lLtLRdDE8OhIovKspAqzXiCchmKWxFPbFmn9C2z9DH0yX1SVX7RefVY/lNoe9+lnOUH0v9ATkOz
X7TdJfCys69R6napf/zP0QW3xKlwUWAlY/QRVATwOVr3t7CO9kvxLGaQxuAi4DTA9TgSVSCSog2q
R5vPXh+errFuOBd96+zk4AWF/pmIqx9eU/yWxdmtLchnqAeEeIhYx08JOBCchdQsWn9F8pdsktam
ChxRyWjlHK3opznZHkP4Ka1jxrINDHOK/w1VQ3TXB9jlRmU8E0JBnpigXEJeNY9Wzpxi4NILrOlz
icyaMUQzsG/ulKpyqo6yFPG+mWCxCxG0hz7EwsAN4r5i4e4fhhrXxa+vUvc1NvFQGymubFHNX8aF
gTSYp3b5A1PmOrd+LK7LLwY6k59UlF+jpPRAAqKedYlJG/dN7szIsGEmGxFtEuSJvE9x83Uo9K5D
7MDg6PeXngPlzKUjufzHyBvTvQyLz17sOacox0JgB5l7gglB5qAbi72Og2hfppSCI2qh3ubY7Ajs
aD1TtZVlTCEAg8A40Os3+z6+aWhUb01tV5LTJtWEZlfQhiIhaPD+85c9oX9SbagfzMkpGScESXLL
Qs5SuUBAt/wNy3/zQ2uc44kA26UOOSxsauVa04Fm4NwaUMKWOUgpdJmX5evlEiXF3QjM9hCL4tu4
AOlCSWweNnzUaeazpZyjFQXbb7nr+/lk3M6XynE+Qazwkc01yQFl/XU5kajC5VjiTb9ffp1SEr35
xdH+t2ju/x2E/Y8M9v8R8v1/Ic1dSujcYO//G5r7W/A1/CvOffkjv3DuulD/sAC5M9An1dO1HOef
NHfX/gdZvRYLu8FvMpdfgW/cBP/3/0jxD9MydFcI27ENhcvzP2Du/G26EMIF5S6VrSzH/Hdg7uaf
udiwsF3Jd2eCi2d9sCV/25+A3qJoC8ikGhNFDWJKFvbMPDrMcZ4W5zN74obs8TnoWXRXTdKebB3v
KcphgnzAPX+YYpg+iHzzuBBfiEnY0u90SZNj0N5r7MgM08KDaLv3Ra+1FLLOPDWosOVNhT2PZ1vs
jYB+v8SvaCm6N2ozeh9OZeJWlIjnOEBshiwYrhH6lVM8RKeldzslaLaHKnoF66vAvpkk8Or96Q+f
4/8HHC9nmvl/ku7nHw7BVza1kYkXCs7aXyjtCiNklyVBg4g2Ci+t1Q5XMjOHBhpSGUBhYU7RUdpF
40uoZftGMkwikKN+xgh0V8rEv+tWTbqvythcmZE7vgYshzvVN2TQLu8zQlwNrsXxr1VdJXscw5je
s56MHVRumx718CuE1WgzLq/q3Fv963eoz+/gj+8QF5QUtqnY0qWg5PvLx2/nXWujOkf2Sm25t60O
um0UHGg2gf8S4cfFzjkl6pxji1kvzmAVBQXI7HLaaDgUmdqn1R75iLHOekueQ9f/7W++Rx6QP3+P
luT5caQA4C90WxBs8EfmvF+aSua4qfaOVpwKDKctVLHXqIrC1zbXJygFjMlIQ0YZ2B68cvyE0j38
0U72HZNc+nEShcfEDZc5EZWIiLxOOwVhEa3/9bf5X24WWylSF7BnwysSUjfnt/GHlIHYdUeZYdnd
6/isQbCldFmGtr4DK+kuSEuMY9k0d6sLsSfzM197Ug+eY9p8rQwU6pWSCLYNZm/l/FvRIL04Vum+
U1OscfV3gCuTZBtBstu6CUSjGNXmSzOI8pi77vBCTCqD58nZOmAvd5Bvzce/fnvGn1MfWIaUMm1l
OqxWAPS5a/789opYd9QIGWGvMeDh0BfVBn1oPd9UVZi81q01H259P0IDXj2zbDBuIpvUVaVCQCwl
VcxmVnmUoocWDVCAOWh6nuNp4AOn1PwND5aN0/upgX4acovYYiWNo91xQoYU41/HDka3Fgw5gTxN
7qJGirMXH5jI332OpGv89XZTUvHEu8pyLeuvj4Tu4uQwC3rzhg+ogBqIY6sPITtBv0XOEmuAFaC7
aoIED7lHJteXoPEPfcUjH2nd8OIPzjc/CMPTr0c8GzMX6cMWW8GwCsoxuQFxqh+tonZJ++mViAi4
rqFPF3teB+pBl/9e2AQfHVuJJWxSQ3R3DpuY3/Ef7kxZuiGDxKzbt/gPLyoU474cgm7dIrP6Pp0H
bGQs5wxUBFCF1UR+596ci2v6UK9zZ+PcuPiYrVqkjybxUU9QGnNUm05F5VRbSlT1imigPP7NHTc/
139am+Yd0NLlPH1wSYf/y3Pfo7gAESvafcZQ4qYZNYJDjbAAZbtAedv2pDlt9R5Y/UkSlvtA+/0B
KXXIb8i+eZqOHB0BOqTBKVzl41h8yQVUFiuh206hTZ8sOHNk3wUWn0ZgW1BOUx0HZW99WHQRKEah
tvgHHasRKX9TDs9W/5t7jeCVv75FNnCLNY0JMhFmf91gUBJOxYTqdw+yim2vXJdhZLwz+JT9qD/5
U/V2mbaUY50dO9qIwBDI5R1958EuDd9qPv5kRD8Nxt/tDHMgxp9/+tz+0mDaTL8Bu9lfnvcstyez
NwQm6SoyjwBV46PfNzUQW7S9DFONc2YVR0ObuW1jBubfKD4NlY3aj+BnBGthuRWrBYf3N7fFXysW
21JUUpbkp8X/E5Tz57sZ/AsHySZq8ObIfL9ADOshI+N2pc0+BFh/+QVBc+oBpNbHA+0XFK8ciHMU
DLnWizPzKuj3mDO+2nq86RLJ7CsjzXZpxzMCQfUqK9Lq4Aps2y7F4R3L2xgYw0vkyuy4KA4iTqIE
+Cb2D9O8jyMBDHIawAckYvev367DzfDXT8IltGRu/5hs1dZ/qUKCvkRUhp5lX0GjabG42uMpzEFK
4Q93TwTfrzo1vAYFHve+tdAo2OOHlPRuHL3p0QoY3Zjpi+VW3cGcHSYmB7R1Id1624iM7pQAUFdG
KYeU8QMhKiTbkUSs+6zYfens6krh+0hFthc1Bo4ylN0axwMSkTx8TfsG1Enh/4R8Za16AnxXdPZY
TGSRbgxXt3edLQgF4TRkamD88jZ9xjFxzlK0NJrcHFkTMRlBSKenTDZDoN2Jm+YMXUSQkFCJ9mb2
Q+XFl8huD7l076h3+9UAP9TW8zn/G5mHVxBjkDm6uqATHKCbwu3BXA68Jy2JdmwCzMVBmGyk3W5s
gMw7MN4vQcc/rdL6h9tody+bTj43E56KHxZSH1pUH7WRVFksCofQ7k0yeV70nFgJDxMJ1tVxm+Ey
RgxqzW43/WXQTv7TyLR7T4ygLGvsuggkAcYy3Wj4p9XgrY3OBbrENHpLnswqOdl+jgSASc8aWNB8
s4V7JpBkENM8RKBM73Mk6zW3KCJ8OsIREUGbwScfYMItGHahWHfUapkWvYd1962fLG8LnYrMRQKD
At1FYh2CuMIijt3nq1fNEMOE/NLQnvPj+fQicQXzshtzDcWb+60hALjNfwIHaInSRj/MIXIj9fZj
ZJFCkXcklZuF+z2hHQGaAtsv29aqm2857PIHIN7vjo1+wstbfyP/H1tn0hynEmbRX0QE87AtoCaV
5snShpBsmRkSEkjg1/eh/CK6F71RSPJ7tlQF5Dfce26vgd9z9L+zJd9g67EESftQlJhcE5OpR4qB
cec7hX5quXEy4J8FLtZK2DeTrl70jF17Nz64vtftPHR4VM7jV4bN2S2teHUukASltKPEyK2QoA8C
+1IuYR+0iNegzkuUCQlku+iZEmIg+DSlTvCJNd14Vck02NlX7hhss/Rmx/0Ka2GzpxTNXgZsrQzt
hQW7ig2R17tEsz4Sm5F5Lq2dkXWwp7JHko4bEOTMkhGdAzaHXjstRMnLdD625WTGRl9mUG/6W7w6
7yzG7Fn+hlLFkt7p3zseRsnYf2IchAIBcpIN32tH3h+z+rd+WU+0YjExVvVetKCvxHDqWvGdgjAJ
63l8T0mVjvoN0EaAVYRc2N45VRDjtGLsh9Ya6phm7MoawI7yuNQttsMJw08USGQRNyQT5QQujkly
l/ETnOf5hrAfB7ab/kIYQxZNSYo4YcTwSbQ1Q3AksP4wHZeBHx9KRRmSjyuO87Apse6AYOHlNHk+
jO76y6/K4cWt3wrHtSIjwa3mVc0uD341Wv7uIFCHTIgA32Vf40j3N6XevF/H9DZomweGtwC4VbA8
kTR6RK3pvNk5ci1jlYe8xfk+w735qm913PTfY9208ShXkDHUoBcLxgWTKC2E1GTeD6B3TkavyyMm
LP2hkybhlY3uvMihJtuv0Ek4HnpmiNQsZe++GNuDiOeG9mzneQMXsPb+6FkVMs/JvztcpsxXUezO
ZDpbwv3l6E+NbS7vbW5u2rp2RYduub+mfEayXZTtJTEm+2100J5whO2NgfhEdNrjUVSrhlWJSSBE
0AvimeylWzIPVGXLGDD19A+967jhe7O7K1aNFC/A50tlWPc+GSFq28Eswod+ocl3CX/5wpDu19X5
lW77FC/r7HBWEjZOcuPB2727+mJYqC37tcpeqb8x+26v3mIsX0HlF/d2Z88PQTM7NO/521VhWKUW
YAM1qA8Paq7D8PK3wrWzEzK/lAsRRpynJXsGoODjkJqP0q9iSCKs4ghFjF2CnU5lYnwLpz43eea8
KKe+vdbu7uhYOApWFFjeFLlJL87X9dei7P6iVbFVKPpe035aNqUl5h4L86UVCWzdTmsS0okM56Wz
ZPHYI/XuA1Bc42q4sbKxJGnQvje3Ejav0+i2sJKxREDp1oF9qvyJc374YSt1BMeIYRiEFVZIEBgp
+48d5kzrdrUycQAf2R7NserPOBx4xauKy9pO3Id1xog0FZK9IljtncrK+qX0jTdfGNm3kxuM0Bdv
fvBtD1JZG4zY/5cGMoyH0jAxz4vkybDTFSGPYvbeaZsvrMFXYJkexvmmac9beN4+aGz9MHC67UnV
DFkkNF+LNKvYp/w8B5Q7L42mPV2/70tSb4t6NKMuS0dSWBN5b1dC3qu8Kg5tniEBxbp/r5VOdfEI
oB8za3gwzU4goBIuHIt+eFDb9zrqgTO663d/BThZoTeJC7gId9X24foZ+1ZkDv/nGz2ExpjnA0TD
Nfd3bSbM/dAmxX2Hcfjfh5VEmpibBNPU9geGWSI1aqs57vx1uXC9Q11lSDruQGKQ3ISB+vq9gdv/
35/+75cOeExWUgJFINpcaTx4Fcdtv1jGgxggAlM6DycQqJD7J9VTC4xRWZR+dK2i68KgdYBjFrdU
B3el0z17aDpupSkvbZZ7BXziXDDaUbC305SU0XZugUfmBbYKkhqCljTyDsfjoYT6Qv4efCONM+la
085B8W9u43V1disH7fbqY9NK/bZcoUiaJReinpB5ojy82rzwlssMH4RMN8YT/BR0AjBXRjA9LyZi
NGNaxiNxwViV0NS82lsJMTUPhv3aE/P6aDvOegc/N6JCZPs/a1Hr68Xtv68K5cNzoBJAkcrDgjRW
rnPfRJ8+cOzj2CLHu3XScza5hCdsoQi+VlV7z6+CXS5Aq/jotHDd8eH6x3Bx+bIH1JsS3U0ru8tI
QMh3K68HycT575ZgshFWvPuAkPNdKa25UUXhUdP0P3Wm/PsOERlMd+c5gT7MZgTctxK8dCZiwFcT
VhDZiulzudgyNNZ/T6KWvehDotKFcCp86VTJDUsVY4iuzhadBX9Dtk3sgleEjWIhTkg76/eKuUPQ
IT01BaFbS0OJGwA8K/tdZpZcZ6V8Gh3WjyY4FaLBBnqYoDfp5BDJV3MtH43Ze1Vu2uwQafY3VzV2
P76u1/ZBahVd7wa+sdoNwAf0ZFdrIo2vj5ukzX+of5mVYdU5tABHWoFhzl8dnLVbS9mZyTlxOCKK
yiLmiP33tCsX8oCXlW5FtTATdDm82v1AutCg/9hG93carfIeKEePi8zGk4HJKZxlkN2P4KnR4Fj6
uQ3a6tmwzU82Fu0RMXZ+dCfrGWFb9ksTFi6V3nhamShHmN/bO6f2on//dmdY/VmBtgtTsuaoltX4
3pT37TylZ6uyJ4ryjZ+KgQkjFJ3D9csprV///e9WQ3ZAub1m0lvHeE4DK+pHd6K+LGDjZ6K9zWX+
hzHSdLh+pfvOSsBCY5/QNBDHjWhxx8kFSsmfNRQMpRWREzRAqq+fdGN0L0M33EiDWDA8tUZ9qtiy
Liy9GvePs+3w27Zyj5SN+UPmT3NoDbHUxuxhcix2R3l+28Oois12nF4MfoYdRF34fSLxAY/jT7iO
pro6+BKt5f6ByLvz3IqibwSKE/WcFnePgOHmJzmkLKw5HwpWnP+9coAE84tyLQ8v3eDeG4uehSsp
JzIw31fXnMPJKeoD0lb7biDl9C5rGKtskv0pqLfs9s56mWY/P7HlKw4CXfibXc0PstZBBKCSuKTl
iYc66cR8YjcG2UU48rCh7RLbU6+TVsjbnpsSMAw3jEqrhJgAfXiSoHZ8bBUXRZXvDVl2e/3g2MXD
v3GCZ0xoV1AFTNvNR5Tcfd7XLBrHqj4tnfNVBGC7leuj+2FaGhojpFEWYm5JaN2kn9FCpSfZBX+0
oT9n469eWfmHTNzq6GSFwhLQ/6nYMN+vc5Fgz/EJCkyWZ2r66rayieSiqrlc3//S1P8CtxTeYL71
gbPcWayvaNKq6DpeporDcQYpoqzKjqz5fDkiA7DjYgC0IvuGyFYbcB+cBKDgSE73KQ/5KMi9/pG6
A9+rVM7p+uX18rx+z1g1grYDnPpdlcynxNIg4q2lpO6Yp3e1wqQTc/BLwINWDakV3VSHvDHWa8s9
/e/Lvh2qR5lWj7gwvFAm2N7/v8+Yqbw6dePdXM9gC9PFMcBzw3p4s4Vlj6nRIkEitxv2SLpzuiB7
Zvu3FV8lWS0gMipwI1SnN2tNs5c2tXFbd8trQQLFwwy498AUw93h9BRhC+PklVwdEdLc2a8K+1go
6/y/z65/Cl9rezZXXQmn35oSSiurPv+7+ktRzrHZrO0+ayFWpHUhyj3WUUqQbfK4TJ2/67A/sjtO
sLIR8qPHCh8lRQZ8L97LNDMujV6/Y2Drj9Zgere1kN7tNJTrqbWq283oCEdiKZAvNuNvoDQopVJa
4VuTbL9Rb++Mjv2SiW2JAxIGwvV75tj7EIvhAi7dcS6W7qNm+cTtNKCkJathzzaF9Mxt8LoatCCN
VeS7MoeZb4BTenDw2B+7iS5E0DaHEqHbhTmsfEK98ElLrM5VL8UHnjQsME6KDHw/++5yl4zqvw95
0jIe2AbQ1BP2re4sP9cBdLP2xWF2YZlQcT/PPKsiFvAAe/KClEG1fGLQaqJ/Vzg942MzENHCpAba
QCcgozmMIND6txUB4KDzflgck65R+vrt4qATn1qniZeM7cmse4BKC9tgO56BWOwkG5XZGaNagTth
nS2OGiuuO8+UYwiuaIjNnhgEEKkd0gvCHqJqCNaXoLIeu/IxkPJPWS8uUDqOLvxxE5xcIOdpr3+r
mfawWARhJJ6f3TZuAmtWAMoUOlFilcwoTgD3XaBLNPG/QX/ZWjyt1zW4B+vdH4hEA47MwPVuZQvh
26C1OtWKYzFq3i97+pnqBpGBn92vRmce6rInMX4hSb4aJMekwVGITHwbWmp6vRuu+y7lF3CKNLLc
0s1eTXxPR0bg1stvMs+JhHW/CJp7FtrNWWfsvrvWCqnXentlFQ/AQ3zOQZVGhppQEnfm8kmSyU7W
FXLs1nkt+jkHjttE+mAMF7y38lb86JghvxkfhKqehouysUDunGQqHkYno98aMgyorLh8GSC9ycmM
2B434KCrSCcIIxJcj1DBEPPvcFOIcNp+1HKenv+t8EwAJw0BQIQeFQ8YTnseQ2x1arM1D7SoS6wY
7SLC1WLeHvOVt/NHSx3nGbYGsswZvViv09aT84V8q0hOmS857q6vlq5WdelbqM2OufyjJ2CKq4l5
LwitL1v3bPRUtINXFk/skMHuETawLyajQKPMBZE0zef1BVQrCXTNEODVMMgZY9wp43/H7wq0My6D
+Ul44DrrGoTVFQlFEkd1yrvJRWiQtRFGsbbk+pe4zt3glr3HW9MOaErM+VtHP/tkVKTyjdrylPnp
FFr91B+uakLHIPgApeTfaetrV8aQu5JMyihgBIFnn3d+TPrT1EsNsGP1JzGYw60ZyOL5+jZdd2n/
Lp2kxV+Wih5r0fZX9aZFMzpCC0pta0HAhLh1DgYsb+ZMbrKr7ZcU3Ec1ZSNi7fxsuF75boDWr4uy
eU5a62lSGZlEI96UcjWt92UobrLFp/bQAvxX69lUVRHOo1I3aGO1N5Jz7l0wjo+Tqy9EnfVY3GVb
3tiNUMw7iv69/FsuTcaByAqrLYvvLkuKc5ZKG60qZtJ5m7xeewtGUMsRC0es/GrTx2q1dRDme+vS
LCrD7Z5AdIFarcF18ETBv5dAtPDYOGPO2rMecM9qWdfT9bPG99YT2dAuQAw+01BqouhdUQXpzL+6
cumf5rqowoS3drN+dtu0Fe/8dv7QstUsSeBZVa+5tf3j7FfjRQjWvwi7t6W3PKsBZlowqpR7lmSq
tyBNjNMAN4Dp5hepSesToLP+BO8vR1c92bu2gb15/T3deshDqwIAn3Xz63V5aTloBrcj6PpBkRzj
DrW4XYmYZ91nXdLVnQ85gtBQNSMtOLPyu24wNEgU2v5KKmmxqQfks9LF0K74KAn2PVKbSy5961St
Ypeg2L/33AYpa9988ipa99qEznMxkaOnWeF+aDbqJK0IsstaaG2sUEIW20Pe4orYe0AgPGQI/3q+
EczOcZyrHz83mVtUZ42hQeHvuyAgtzXNmPRg63ybSxxh7HhB3FmR1nrFf5+lBuYWkbBb9MyZoEGy
OAWH0WdA59myl/suSvPDyXMfyrj1l5QnfS+KTBJTQhvFLOquhlr/yBAeMFw6h/bSbjRk55zniLJJ
7qCsWup3YaP9yn0MLf64TfcB0xOkaZzbqnfjsp/Rb+89wBYR804vDByaO1yGxcVWL6Ccb1ZrfOMh
9wV+roS2nzK60bOj0+VPGCcZ5BKOQgKSzTAXMKxzzOyeASfctl21QgVHK3sc3Tw9BhzRkWHRiGZp
+sE2d9kNQRZOtfWlNf0cZ0tyKreBhqWYFoLA/L0SRmXYJXi5Cko+2zts0rhUNX+NzcqHgaVlUFXQ
nbTZUW8mYxdgEWLjoJs728MsM2UHQl+JnOcrtPPV/awtZugxEuX0BrFpKBR2ukizkOOs2BuZwcAt
X2Iy3H4EP23c6SoLZx2yhlYdS4Mcir4CmNXoC2lBWcZWYH5WlrjvK604GzV2jgnssfBxHwzxouns
QJQgcJDdFGBsitqAvzNP2U4xpsjGMqWJZHi7YId2Sck9ctl+OTqFjamlRgS5RJfmaXS2sDwJgQjT
ANj9kCKQzBe/iw0YfWNiMJMCPbJftkQdUceuTj5Ba0vFiJ/JSkEGSZ3i8NPKccfVnZ3mPxXuqf3E
dmTOTVLj+/fFzNhbccXvsCgfCDthwvKWM1lfdShX48gYt1yfML9Rc5n+K31CHqE2riP0sQeSkpr9
OOkt8RTy1UN+oAezdqdQ1OZZAiG7qsHrrt05Lz1Ihh0LuPybpvczkUDgJuur1jiR9MIFFoFSfibj
mk0IBG3LneJkO63Yqr1PhO7tNIk8XUMJHNSQ+1ks7PQ++NUzpDkMS/LtDMAXnJwhd7MSc9QbWLLs
9CIc5/e8SDZ9ABICgv8iDn7jWBEcsKsZ9TdZf2cRInwQi7k3TdPgFzHOAjVfmAEY2eupeJNS7NN0
wFhj2qf1pFf+W507BpujClFfYWsHzaBuSqnhAqc60nX/WbLmuMwtWJyluziifid95WYxlw8Gca2R
PTToySPDzqsDSLK3pB6/jRzXG7lzX4WdveK7xRVMssDe18y4rUc80DVkhhzyBNLqj2JOlgN4EzZ1
vPS1TOQBjtbtVGTf7LSel+xnu1cw4qPs17RdaZW/eGQmhKkRJaFtYcaMa8lL+5tWHqsh2Z2A5X2p
XPwMqSpDSDPs5Xz8meMwuyDnNW3LEr1tfTyYq5+zwZuL2PR4oLn1csBKG41Tbr9MaJ12M75FWPQf
uuufhpXwZbrO96LviaIvCeqog5M/pcXz0mApcoKPLgHt1+okv9htHhrTX7fdewL/jW+w258dp9wq
UFjnbfWBX+Ns+4W1JyNYEG13mxrNs9sTELJS6+QVGQ5kesVGmzw7UAXCJOWgWlQJo/m63s/q166H
neC3xqdW+ATvkMogq/zGLbLkaJnrKbCbLz/tjJ1FgguYeRtEjdXjn8hgXPtkf5lV/UT/3sRDBQim
XGjPyeto9rw8LDw9J41teMMcUMPBGOrf3N4AHogkxexCXFfiQlj0mLp7c3UyHPvjhFHwa0ZSQh+M
xA2OISQ4HZvSsPNXmMVGt41WWFAhS/8q8kZFmhRMOpz692RKcKKt/mtQLmBA4GRtBWaXsfNbRhhh
mDXl0Z69i8kUJ5J58WGW2EGzpvmS+imzIGaORMYxLfszmj0BLkosVC0eizJgKkMO/pxsiXNvbqgA
OcnjhENDjRZGczZgTItsGtT8SKX3qp+nygJymtansSm7WLIxQsWqBeGAHoZFEoEeg1bcZ8KNm9Ti
wUSSL+ajbTvHXBJctXpOWCtFkGUO6wzwuJZPs8MpKoAzljoxA1BLitbaFabN4HYhdNxFJzu3pOH+
nvIi4eoEB4Ul8j7tc5T1zJHgvJZhD1UVjrjqL0Te2IBm8JBPiDRjyxq5DBROfCC/Rm//1W3mXePo
8MqMObeORjxy073U0jq1KORDzee3pt28881Htn7yWHrtH8cvPhs9bz7mLIXbBGG9Wsrl3KTLEsti
0iC70m8UmfOK1mdk7tlENW8HcDvFVIDZcRd4ceJqrxwkS9Qbk7XTBjqYXh5h4muPqmcB45fgCfU8
n8Oy8j/yGVZkl85xq7EZ9rou8rriU2VDR+4ioNdJF8ZhyOzPymhCM9EpebgrZtfltGMQ66LbaVdi
oh01FZDu2UmyulR9D1qrYdUJnCCisrsTWgezEiAdAQgwWjA2UFLUv10GkbLzGKesNrxvhtXzmL/1
GAMzn1iaVHofkKDlrrcSSKab22LQWGFjxgVMwfTN+nHWIfbnlEz5xiV7Aosb+ceMYkdBVCk2DjvA
16H0S1aZWswYAEFD4Bw6LxmOXDCnddKiPu/lDaBvPx6G+aAP3VEsegDEob51BYG/GKwOK0cgY2P5
wJztxE8P7nJNzL0EoFtopHyvYv4ZDRlPEIqsUkHUAIoXlVpiAJgsLsgQH4sxiCh1jcOUTlB2A0Em
wvJZpKyQ19S/JXk9BNK10SZIcLKUvzNmRnYYVOnVHXEZhpb0IgfUESD+qMqWs+iGz5oHZOLQb6K/
ZzMSkIOJK/6ck4QR+RiGKbMf8eDUce+5N+1G2h1Ef1EsFeMZ0dWO1z1s5xV51jgTO1OqP4UZKUCA
sZn3u6Jxx4ty8OYF+icb0eHQ43XcWWOwl4WAYBNUWCBJUAhSvSD7oIAkGSxb1PHZKXr3mAYTYw39
u90yO5RgOrfiGInNCUWlVWNWk8EbBBsLY3bx3UjmEwbKvRJ8BGki4Kk78HOyVuEadI/1JpRZtzS5
xGVprBVRWac176+3xKMy/ijTzPZk/l0Ip6B4lvmPnhgPQGU0UI3sq7OCws8eElocYB9UDu9zQDlg
L1yqmk3ssW4jC6Tk61nd+jNCi7VDg5MDAxq5gGVWuhFZ7zx0xcIBq+eh1q0GmGee+3XNqdK7xofd
ZCdO9eRIzPveKSn9Ba1wDCfgBbU0UfIBAF+qwZ2eUtqMkuO03WW+BUdrIO68ZFMXaTDcRfnlmyTI
DyjYiPpkQrTQKE1Fa+8AfmN/mOo9xCW4m7X+JhRM9DzIL+mo46GbiM2YsVjtFr1sDq7AChMEr6vA
P9K8MKF7W+b11tgP6UDdnziPQ2YdXJduGvYpJyimcOQaXz6xkzwp5Q0JBkTkjfrB75n61zMYSkgE
pW++9gE4QThilJjYEhEm8+tW0M41vA+9c8YR+cvU6pcUnnw5lNrJyX6jH4Kvy4BVi0XjXOxN+2bn
dvVoNO0OQaeXvJtT0x9EtUQMqSGJ2QOysDr/WNzJ3TmuG5xbbX5MHVoPd+JISSTc6H7X+hw5ekAC
2UDbFRHd3EbTDDW3nL8W0urywIJynZNDW9iQQuyRL5ukDAdUt2Ta4fEe6TQKpYIdR+SRopTyVZdP
YLBvtLT+wFqhD8OHxhwuGpcV74mE6lo5JgMWmlFrK2tanrcHabQDeIT8nA44ONN+3IjIAwVG77Om
mBkwK4lsCSxfWnIdFKnMybApuqMpv/3VnOJWttXNbdcu6D4NAQ/eQz7I0nZbklln016x2RTpwfUS
mhYBaBVYy8my5AsDFTfEB+afNNf5IL0kC0u2QdFsLMTs6b90qx7iYZrvBVk+RIvNDq9eRXvhblC2
yY+znGMkt9JoFNkLhiriepXFxNR5ariUjp3igmQs+sttS3tvJco9Fk771Ge2YobkLmD5tfPkPMEH
IYN8zED32xJIcBO1+nJfNCX4QdXezpAXsL/q9xCgYofmJMR+yQRnNZswwaG0Db7YAIMDPmaEa26m
F7JFybWg6ZhurZo5/dS/G0vChbYZzglNRaCME1wREbpoiILnN9VAHxBsjNZBy3YWNu5eDu+D7UaO
9L9zM/ioU+QkXhGcEoTwYVYFoN58ksn7XIRBbjqh0WCfmqzvcQ1uynVImJwudJtadU7rX0zXrFtL
TlyDKSsoO4BYm4Ej52l66wzdrUPsSJ+I82Daf53uheRNbDWG7XICuuj7CBDfj+5C5qMjT4r4jHBL
9vXBmsIxDVPT1Jjfq71WzN7OaqQOliu9jM34x94i+/KvsiWEjkeQihxhvJl+vrdnPHeswnZF0g2s
FGH7ERzAcYjDmJkgcL6AHIoGUgcQqaRgj9Vx61FhEMeDchzhVYB1asq+5pQYidFU/a4T47dmstXE
u0eimIUAzPaJ49Wdv5qBLtSZ8LuPc0NgLN9CynwM9B9hAS6FZz9EhkswAD3okfNtvjhW+s0+hbyD
1oS5+1u6LTfA9veZSwrk3jDwYCZW6GZruGYN6ZgS15Ue1JuSyHqofax80FRzdi/TRwJ24kYNjoiH
GUMb092bAAEH070inGTnfswV/6HcmFXdx5IvQexc+qEy94llQR110rBNtL8TG5Qw6FyeoVCZzpMq
f+kz+6yesjNch/W+LO0/GxVnr48Mm4nGPpbY3oljqX/mgvrFFwtP1kSFw1K/omcoQgRI35rjfebK
eHOgG3DXCei+VLCNXkC2b2YG0upgZDD6Ff8+R1F6zLbRc2bynLex1kX6SNGbV1SjpqPjX8/rg4UH
ji25uUHrnpYCcFLQaBEdIk/9TsLI6/iv8/m3gbGM8z5LowB1M3XfB0JSLK1MM8KBF1+vNGp/yCBo
umIsv6NQw163dA2sHPGKUrSn3Pg1TlO/M9dcHjoifzBFcCCv2idpDwQedXjNrx/6hHxcDv0hRj/G
WwYf2tmykV2lcekJKDdAnZG7kPeceewQBGNtx51+EIxjnTOIpeEe5WLy0LSIHuqVUkcLTctWURFK
SZxEj5B0YrThjY3F+sONXNaEBGMzeFrnd6bxzHXMk9Q5zFtJSaog35rSVXuGeqVKqWMNHHWNKhgL
GaCujAyEKTEBMRhonCHP4yLYyh3r3H9DQah5Lo54jdxjNvo1skkKHFIoCB/eNwWpO4lx21tWBOHU
hzFuoaNIXJ3bQocsEyScBrUBz7smeHSTS/Yax29rOQYi6s92xPhsE9AXtaQgS4/7TmXJRa/FV2MQ
+Jix74ETh8DWQuCla4xjT8Aw7lufnD+wJ3FDixkK7jYo0gfdWcujVnlPuilWNMeAqIWxlWwcoLbe
cUtnfywD7MCQda9j87QyJ94zhQMuWYtz4VRv+UhQT1KSJGUGr47uRLgIgyd0DTQ8qjjBpBH7siXJ
GCCBSQCIPlDaUFP4uL0eXWs5qLivLLpiCzYPKWl/i262GMzMHhLPT2F3+yrhBep6Uml4blA+1dRg
mLS8kChSei4Ac0PzUgxHoMHp01olb4F+ZZ+jBhy9yClBADL0LULDGts4bzzc1HSAIFSqW2PVSc01
poPZD6i2UvswEzoZFQOL5qkMc/aIFIBzzWctRYWLtMtd45kVV1iPKWkw8xJ12uge3MD/YiFdLuax
MBq0KFrwEFR8oq1LgTOjJLOKqkAvSFpesQ+X/XFuqGLNaQSVqT33QgL8t80HrRfvferyHJ3NEvZm
8Vkn2SuqO3LsSfYRSfJbkvyNtnw3Zz6/GZYJEBiHfOKyq6qR0CXo5xjpXrG7/oU/GwJ3B1pegT8d
WiNqODtsyyR8rx4uYCSOflo4IaOVYOOwf2rDEGZl+qxlariYGXPXMTcf04lhsG0st+AygfL1SKeS
aSSjs5ZxkuIeplUlyr2JifTxDoLnYuxk5rfl6x+jkiil9awG4LqRicvxYOKjm/osLrwxQdXIASO6
x16uT+TF7WQH4Nu0XHqSBeSuzByCFlvcRQkFvrJsBoPtxEaihVZb+rMVO37F2cm0OOiSo5hLzL9I
PNdKHNp+/LUwMRuJoI079yI7x4wRP89wzhJxxLn8DAvAOGR61xJFKuXzj7fq/TOLlddA9Mklrf01
8jTjaHqks/iQ2hB23XSG8yp7dJOS8hs77SWQA/F9WEvOksbRqYM8QoZ7U/QQmkb2RpsxR8SJbbqx
ocYEk3AfIVZod6bymDrpBqmbHMQyZVncroXHctOPy9w09y2Mx9CS1t8VEEvopwhiBIV+UZL2UIoU
xnMz4/LlKy8YfDodsmJsV8ZQFch68B5VahP/RmN6zjlweTpo+xJPyt7JPkp05lrQPJsB2p8ktSri
C/zHtjGhvNLIiWDs9kMBnrcSNERD88focnRGyQqNw8mOVIf0XViLRlAeDT/LIVMaNSsin5Pts7+Y
yidAgBryiJ7zfhjcixLucfY54IuBSI1hMJAikdW4JhrCckZ1q4cUSSBiayuG9GT63rGN2OsL973l
I3b1zKq8VHW9L8rAQp0mVdhKnB+09l8ypbhHHDE0MLIafzzaHTEL+tJEqnXGEEkK88pCLIcuYBY+
aqlgJq2iTI3BQyuGGqdBz6PcOdpwa8HN+g1jhsW6QR/6rOlmXCSlBcVlvGGBDHW6d97b2luRhfmv
lYmqVnNXOglGvPM4Tud0NH5Ndf1auRyOPTEIveunYQE+FDwZP07rMB6y8+kn6wCVrrW6x9Th3FSY
CqJOEJnrO6gxffZ3e53kk2jNivEkuOTB2Ttfa5HIGwIUj52nQTMVxgMyKsal5bIe69H90S3zKQh4
h0rFRgjDSA6aDRxRQBF9X3nqt4sMHymnddNNI1pY3hrSEC2SMG3yxStNxa7lH5a1fEhs52nwGjAJ
+tzG/FYI0DrI7kjzGSA1GvoJwTY262lZ2QoR2bcDWLy+Vn2HciUNmBdna9Tr9YARFdANTgTWoIGL
lHJ5GMWQ3Mxrcl8G5t7woPvJoDFvstZ9XEcVok1QB/qEHNA5nEkTrpU1LXVsoXNFu/FOBTU9BB6y
AcHDFXw8Jo1ArC9DUtfbk+VNTQS62BKpwGjpEYmcTiwS46grtPSBNgCZ/l1WtGTudCxEdsrKqSCi
Y7wVDnP8rmhjvIaQT/qF3IZxRafm8thpey7UDjv08zrA1y9aWi4yHBlVmw9UJz4byunJZpiLb3JV
77lrXtbAp7ptEnEz1bftbKWXwq4PQk/A/ycZEn79u0S6FRWU75yM1huXUobPOX0DXfAkcmuOmkyU
J9XrU1zwd6ifFNZilJZZcPQERWoZqIy1w6jvusdSrHfcqPp953NzOtOa31TBo9S7Z4zQdEs9zxFZ
3vlsdZkDgTlvtOB56aV5hzTm5DE1zQf9LyXELYnOA888g3Q6Olvox6mB06MfzpNwMYIo/xSY7NAC
DwIL8evHOXMY5WwMGBiVrwAjyUkf5l8lE+Y9Fz0b+kGPNL09Lq16TAajCwlc2I29RqAsVuI2Pem5
kje4DR8bh5mJV+rrqckQxsrC+2gpMa1Je5wXKJMUBPu6NRKCd7m3bbkiPMm4czIRIdnsoCQD3IW9
EBEn+tKjmKc9Ct58E1SHLIAf/A9HZ7LdKrIF0S9iLdoEphJqLbnvJyx3l6TPpIevr00N3qBe3Vu2
ZSnJEydih6HfY6qid7Jz6J3HFzEv+tS3YAEnLLAov9NWTMWloNSMHmWu2l0eGHsDSzyYFy4O9eOs
pMDKoHwubkbEkJ7eEPPZupHoswARm1viXHpc0WySn4DckIp7f0L2wySMUW4r6+E7EJDEpIEc6ij9
xtv5sx0+2Ai4X0t/7zQu7ci2Z98o+8vPrXlPiIndk+9dEBObiKvCjy8cvWFb8zvgc8CLwoBQJeZT
YFHxg7EPPDzVZoC+Ga3Cfdh775btQlktNd3o9a/K3acKBe8G/PS+84sHt61b0JRXFztXxM4akC6C
4c84NzMVVCKiGL0E9ytXZAu4YsI3qbwHOebvOzD8NHiex4F2thTXmnA9/lMphFtkh8ViST1lQ7fe
jNgjAJURU/sl2tq5pymx4uSy+asFM5O37+nalL6ydgJu3ExTUJaWvHiGBhQq023ZMNG3sZPvk4Ya
E8/nbcfleWG/ncztG2aCe1G2cuN52Ew04+PZTbBbVUuAFZxaBsgBxon86Fs9Azip4/vStfqtUP5X
bBcYrNPPOhYPhHY4gCayQ0zcdEoAANtS/ANCL6PTKCwPs5HSqeDZeEa/U+FRCAYcBxaGQy2DZxJO
CIpnnX+t4ajVRQ+kat06JV3xQ9L9VHTrjQgur9MQDhJpC/RZ8pYbFVwd7V9aWitOwBg2cTsopI9W
7gmt3WZAgjZWUNlbyuS3vJm9FS4LVieEMg2UmZvB3qGz8sidfT9b01+C3SNyJM2RG14g9KJMuFg4
qeSMO4qh85B8HjlnQtk3vus4O6EUuor7oUSnt6GiadTp6b5yeGEc17Ci2fYhQYG5dpXGi5EDqJ90
TodDsi9atGH8lt91ylok7NR8JEXWsqKRj65TLhQakLxOE56FQOnhlznpHViJyE1Zfw/GE6Xm2XNr
fBlYj6mrWj0WvtwHk+9E9lIwC9UjcOW+FxjL+AKgF3k+Fv1tvswsNljnbivwMCfP7nkMTfrMqUgS
gVKtYQILUT416dMSsHCxS9YXS8eWMQzhdpXGVo0+rYim8YiUJfeO2b84Obd70lJXty2MO/GLaArH
euDhno9HFibseqoTXbC0K7Gb0G3IJ4GO4ndq8JzF5k102wTXLO2Ryk5OoJ5CRIqDS71HhaHQcyaC
cxTCbbgc/EE12MarjcKHxSYBre8Y/M6yFe/L4LJlLocdvZEDkzq3ZOJgSR5cwfKtW90gibxszURX
I4qY/2WYc32mcO2mb/ynMJ9ralW7r7iwzjjPlh1lDN1uyJ7tgK4jSYAFhrG/zbkmPTdzel2y8rZZ
yLC0lJG7PCdPVVcZ53JtzOUN/q92+vbG0sVLScXDASbGp41BIzKsBV4BzKyYtsMw1F8+RNptnbnY
as1gQMph101x+Dt3O8C8amh3mTIu6+J7pYexp8zvlM+CwhfL2QM4xdKYpZ6bvbIYYwRahvGCxn4L
v/IVhabYs0Dn3m69+OOfwlEqivIMGiqh66FyDr2Z3CbJ0ZvpISksMypY72xIhmFuKAwMYu68Af7F
D4RRbGEmYsDgR3D2crapjkW1pbPDYiIJKWv0/O6VtWK6zxWz/txEggY9CbRL6q6jo8R4cpJ9IJJj
504vzFTRXMQjwUGXE8uz/nW5f2GLRt3P/OLZBeyfmqUJEUHe8QXhGzcGjMynkHZvrDGELlwJy73p
mP89QI3HFuGYNnPUDlhJjILmE9SKLzHMt0XtQxil04rmPFsFnDqp9+xk3tnvky8LOxFAU05DQ3W7
cSnuwlwBt+fmYgJ03mAQehZZgY1To5uYtT6QQ3TJYmRqB+Lcoj8CYKYG2Oi4zltaWNcw52ieL0qr
+6UHuNs0LqyhbBcvEnDgnN2roqfqyS5uZd+D5na5EBX+BXBahGLHgt4w8OXOmEYtW35ShQCvnVez
hLywZRNEL8Bw308uZcT1gE+3oU/cA6sopqndcQPkZ18w9qYTenFYP0KMYHlaPeDUf+gy6zN7zdae
CzNZHvzUf6EUbT5MChQaK6qzuYBwAcE4QY7Mzso2DoMKDzm5LiKypHHtJPhaOhsYsbQo7YYYY9kB
PU7Lwxxm/wYYH7sWiTiV5i4kVy8wtEojuLczf4mygHVtLCTh6hy53DCLqGpe19yyBoVDgwY3Jogg
z7lbOJu0dWEq5PNbb02XjlxP73iUyfg2Vgse4EOK3kY5eBQs+QlYADUJBh/PKTvVXt6ziel2vsFg
6ZbtsZXZPwwibsQ129hiVgUEbL5qEsnSaW7oQEzJexI+9rPkVegERbntMSUOP+384AS4/1ln9+yB
c1Mgn1Ril0kKq9Cnk7wicVlTEkcJznptJQP7Qp3RsmleHXu6C23rrupse9NaybxRmqhsuJp5BlxN
yE4vP2LixzAXzQ82NySSNC0mHPS2/E3paGRdhhTbYXcoFJOo2YYf0oUQtVg44EC50gj+MLoxnpQe
lM98tlEdOwxfcbAcWtW9ZwXybNrn717Z/DOTez8Aqu10NAXZam/lXkTJRLIJc/HQtsNLPllvEFC5
4DYF41t6ozFLGGn8HvjJX+Vpb89H70zGk6IrDIlN+FLHaXGUqC6OCWOu1HGI3oZr1r4z7fGnAsLn
I2OW2nirJx6HZoz8jdGRfD5l2qYFBShZSNHy0jgBmGwdjts0BSbHQxm/rrXO2rmPz6V5m5cfmQYr
B56PbqAonuzXtgzsgCaCvt81zvlrYYplEovpyPZ/G8gZkWtON6Mn0n0js58qMP8Qrj6zsDixLZa7
asTdoKZrvE9r91+d4Dxn/c46NX7k2atw9SqNzIgFqKkObu1dS/KmnWefOZA3uRDtlvmcBTHBLwOQ
oxHazMn+LpuzXcW2zV2H5yUnZdsh7btNcmjHjzyt8GguySHAcL9N5m7fsB+O1l+Bo+2XxB5e+qz9
csvkBx/SnirdO7CnoB9JP4kQzUA5/+IuQQdMnFMwxU/ruzTT4n6Y/wFowCbWhZTgfC3zALlyYg7U
Q/c2URSlaZ8zkJd46nFIUtHBP+UI87rYkfB9EAk6G1CgHMqkfvUzeU92ABsNseMKq88LbZ/2xkd9
9kU2IcuSeq+4YmGTmaHRFmRE7PRZB5gr2Vb0HCDBprVt1ASBerAU9q4a4FIKtOHNmA80E+CgQQTH
jGfJl3QtsOHq/jiko4DhmM4nW/4hprwuQvy2FX/WRk4jpLuNsWeyRwGXMF96P/vDWPtZ2Ug500SK
rM9/F55sW1OGd/RtQV7X5FLTQRCc6ugWlfKO//hdMIqDbcTFdiwYxxyLnyBJIzoSjDXAOSCaUO+9
8dz2T2cSXCqgZp08pD4zwBgmn3EsXtwHNzTjR7P59smZHpYUEo7rhqesmGgBSsvyUkrC/Jo+vI0r
bOpDuGNx90MGseJ/C0vkvTJEF41uedFcUtTbgGEzajOsCTFMAXa4mAlbV5zo7s5Og3FtoJJvlsVi
mW3fwiGoWTd4b33HQj001kcivo2e+BVvuhpAep8ei3vhETyP1ciSq/pgtQZp3PJYFnD5ciZE9NTh
MC4Fqnhcc5vth4M/18fCma0Nixsl89NA8WalEn6magIUEvYgbcMkGvFHT2b+qzUDsa1rg+MXuL/9
iJGA3mLZ3/qjeeVfaPZ3tErFQ2KwBjaBKqMaZSCTs3woQADKm47ekQqjnW2X7xB0kMbabyto3I3g
Jr4HKBHpvr+pPcarkY/PYQqw67AdPNLjEZUdz+dyLrwNF283KkLxp2LzyTKKr5rDmv2Y9TQSk4Jp
WZcQDOovrdz3sDqqBsxZ2o9llHnTJ6QToD8d3pA5xnMDeek6l6v2l8dcc5cSaPriw5Ngj5Sa774/
HtsQ7maCKYbJ82glKntws+Erq4gXO7H8i5fsqc4cl62rc2pKs0MPH7BxYcUGHHywx7i+N7wf3yp+
gs65Do4RmSvc1Mox/lr2csAX6p9HmtaL66hyOr+rWUalAcY5TspDHTMFWD5PCj0hdyl2cv7QA8A0
1ZGsWLrD+/5Cq4S5pcP15Az9qkWfZ0SZytGXvtfubYi/NyftvfNta6/YmS1JBT+aId6M47MOL2ia
Ya3SY26Xd43DN1+2bcAg3H7xBiRPUaxFGz+e18xoZQyvnZ2faoXWrtVxzJFhQzH86pqnEVXGFhs6
gn/D2Z+tK+I4+9c5ZQna1MSHwmXTuaSBk6V4Luxsj73ohWYWouHDQF6asm9qKMOtJPTMUsdPTo6d
vs3mKV236400vc2audmoNGF9YxTUp2umV0jl0WBgjwQulwCin64uxz9utOkrlcmFqtY2d2i7bzH5
aEZCurHSeCvswgdXW99oeS7dEQ4wtZ372VHrb5rOS2GKm5nKWn5Js89Wj1Cv18M7dSZzSzbq1gsw
5qIaqHM+Xsu5fjOFYZ6x2N4C3QH/5qkn0Wb1aQRISYlcSNhofpU+i1MMqOOuT90mis24xLSQgASj
cAkHGbKn7d6EiRceU6o4JR2KEYHdOKr79CM1cTE7iSHZ4noPc8daJq6p5tb6flGrqM5/d9N57hGe
U8LSAANfmhs3aw1w1+nXXn+JyrvrSfbt+1a5/JraswumAX9YenGXDpSUA6V39ss7FCaDO4qJVw25
I1L4wo89AAGGMNYDS7uTI3TYBbIJO9MfHAKHIGjUgcEYt2FJkqkSdOpCJR5zMprkLySVdEvGyWu8
EInjREvkSJ97Ou388Jt2aGT6nOCyJpPpxdS45ZV1KGlKL+k0Y3rM9rFfThyy9aaw14AKYGf4cTfs
prsNFUMfdlaTyjrLrtfRzPuS4J3eCseS2zLtvgpr+DOrSu459Bgv5/k5a/IdDo2vAFGL3xCPeVc/
WLF7Xhrz2nTcP0PaREm5d9zTHb4pojnmgqi1emknxUJjEJAmLGe8OmQnOIrb9Z4BP1QlFJW4uU2f
gfjIERAQpUys7tmNSzwGg194p4AY4aDQD4Y3yYOTP/nTwPSDlLrDH3FvqwGiiNCfzdI9jsAL2d9N
OA+XeTfQqcAXvYqAAd/pM4WBBH3Aopd0CmqORnhBjXkcyrR+6ZsFsvewLFeepG9jQMvxQNHAioe+
8UbCGjMf7EXKQ50H0Flsbik8XrA4ue5hGekLCwz+4zLP7wqaZqy44PjBJDgp0iqBR1nVbDnJNlEv
s1HmWL3CS+rjkpyCfWPA2p0D+WE0OFpduKkRkbgacYZbNx+toCxfOVaf/LZxNjO/ysnb5NmiDpKR
hO0b10X+Wg4ubwkzhM10N8U4Qv3JuXXaZNf5KbYFn+qQbCnxDXIBissAH37MWwSRtdF+cpOFH3DN
mF/DzuHuwlco5p42JfZqUC7zyE3Y9bT3OX1KW1+y00S827dNvCYx+PQA8ztPaRJvqSAAozJr/xwk
ZMpq6LYrHHPw2F2OUjwGNKpFY6G5FcdUKIy9wnie7FGjeSlCJ9gM1ngKxQ/5IuLs0JkiPw1fEcXX
vOiII60hPaJdeZyGAMGhaB/slKAHlcff1mpR1rqhGsNt8+2Slj8FW3+ILK681Il1r185ykHmAiPh
dHtA7a3vJh/eromOZPGAitEWOJGFSZ8UHzza0y3AUJqOrBnXtt01RFC5SlauOMf9d2uE42W2ApoI
xD+uPizunQp2lBIn+Px081CoCNQif22kfSkCA8l3TciZzXmWz0Drklv803xuyPFOklAC5nY8T7qy
gFLwj127kPIa+IAmerCvtFMDgksJFZF8YXKkwKXJ7RMIp31SkSUF63DLERueVOCnKCkFORnuTBua
zUBlpfB4B3YSGHv957aU/qYJKjaT+dUWC3sAI9lVoZ1BNGiBd3CEtXH/r1XBtIsz8RIYGCsKbLN8
cajeuQcNB5iScRDt8hTDoAxdi5tkcZtieIu4BZQYORiAvdr8CbA4dZPxNZi4KoOx0RFRRy631hfs
KL0RtX0VFaFoVa1hCvbjsqAkcIrVib1CC4edDs91h1S8imIpmav5YKgZHWhCzsAIx/NouSRaZFtF
iSS6yc1Q0Q2k6fXdQUv4NkooOTRT/MAj/UWTxhTlUMnQxeaWKgWe/fA/wsW8V8TgU7N+tyzNkb7s
tev/5gaGVaxbNZRCui25aWxpBW+5XJ37suesjLW9wRWzDOlvMcUWV7r4O3BC/g9S21RzDRsE6Ov/
pRksgKNOQZ+H4HiLr4F5gnVkEpCsW3jR2ob7jYGZeB/H/VYttiAnWsXbcYKDZVrJk5ilfXTWPE4T
tAZxUiSd2I+x6sDf3GiQS1ZuJlvi+yx+YyZyOG4t8Vm01WW3aAz06c4ZhaAohnLOOKcqzuROnOvu
URiaK8XMGTy694CH6BSUf0GQvalw700j3IqN74OByn8bs37KZFcgFRR/2djShBdTgu5l5PW9M2/P
Q1jb933dfnVIHHP1mbOJmqZ819Xd7TAMz/S0HMgTXLg73FfJ+J7jDe3pg8bVeBcM9to8z41V+1eK
FDajTp/WME5dMCwbBQk5asQweKptUPXvwiGwUxrlxzRZqBl+8AO1PsJJt5vT5JzgvjF0sZc5HWPm
gp+F1JzVGBdpd9N2DKwna/jWIx+xVB7Yxr7nrfGQ4xC0UaHd+mWQ5QlTJPdI/1TNtXNmFR2NaVJH
aeP5Gxoezp2FCYhB2igXJiyofJLGoH1R5lGCEMtwPAEjKQ1CgeGdG5hnzwx/rcnEr09H57r6mBt3
OXmdf4scfoh7RAJLcwfwC8QILE+Hzuj5ciFELFNT30F0j2tBX+rj4Cx/lt5PPVsJVnLMbqy/7Kk6
lX6iD3OiCiZoQopWxr3Ns8ztOiyMFL9HlVU0x8Df+U5YrUIVOP/c/Q6d9sGfW/im7Af5YGn1mMC/
csnU1yh3vMW5KTk1/kJMXShabsTbZr9Msj9yI5ujrt0GTb+6iE5+XhenOEa3Weg7jUy382H+k8dZ
7HPgBzuqMOm/cmG5ZMPFiOkz7O0Jfu2TQ+37pXbDJ91z3wqD/MmihMweuP7mFr/6waqAkzb2x7RW
iyUxvZVT0iLWU202IujxZJ0fChPVyqdVeQjWAtwyP5RUEUWh6228DKezqpdbv1BnvzJeYldfu4DG
KaJJPbLjpupr48Cjg/NcI7E0gl+VY9PCInPGJYqbrcRY596/PhkuidmMN705QYAKUdV+QqSqCBBp
shuaveeKi0hAuiqFwdac2AlZs3yvPJuEwUJPqjnrPS3Pfz3oYZZfXRXxP4wdbfFcsknnUVf2e9tL
uRtIa+87qeYdZ89RrNBFQuKKq5w9hSMRT5fmPXbOnaf/kBS+GuT8q++nOxaHP1iJ/uUammZZhwev
/avq/rUVM+27bfMIq4dgsFKHGFJRpa/Qpu45mxh1PGbxfjz2urlJOy7NKhm2hMOeqxaHz/zN7XS8
KRbQOjNbGtIN7EHYkkKwpIxisS6SWoFN4Xl/7SJwmZTZjONPsFbDbCPATnG/NZ/l5EswcMmyb2z0
ocDAbc6yFIG2/eE6aUbjuoD2G4ASefGBsAkskf9DjhJFlhtM4q3ovr69xLGdb4bPWHJOktJW16CY
sk3hkyo0a1PuS1g7tuDb66z3XnJJJRK8CYNw4El8tgeijwmHvCAUQ/EQl2eCJAczKU6d5i4QjpW8
NVJ9MRbK4wOFcYzO7MjGfEAOJtgq5b6JGNQQX9wxX0j/DQdR7RFq2PDBBWB1/p0OpBndIE03loeB
mmZwj+rAS9Hb9X4s3HNXiT125B0EI5Nd0sYxGnOflOw8Cns4lRbnfLX0y2VM2jOFqrjCaJZKuJlS
Hgy/1eyArXgz2WASMHWdXHvuB8w2b+000MjaZoDCiYmDAExZPy7ZSc/2IZPo1DVz/ZbuzTlqI6r2
uE4ayaeHKYf+gMghwhHlfItDi1GcuAhrwoW+AVfxDqnid+JJaIB8WA5jZx+KhgYiSeUGYgUPvTQm
8zlQRIfIvYcuRpQQR7wBx4HuiUfVzKdAGNBY8vYgZ1g45HtCa8TSNomrIcO3kHkNmnWF+btzn2u2
8kuOFVMYZLbSZiS/gDdntTn6LfSbbEHykbN6Y8Deiy59GUKy2ugph5zATNxr+2SzuyX/xF/PUo65
vly7tW1MZLgD+rAhIFbQ6WfyKRgotuOC4w+H1H6SU6WObma9FIGNEiTAQU2VuKaGqmHBCWetZIpy
gZuyGxw+1nwA0h68odXigG6yU2shcA4ma3O0SoyjvELYssjR5RgglqHZunm2UrOGr9ibj0HXvWWa
+DriMLe1OL7UfUj2zCU6l9mHuCm5afioNWGOa2AC/4OHqXzOKgc1yuq4KNvHsC3aw0DoHSrzu1OM
w7X1fsqR6zK57AwDrl/YDxMrTVyz/lOlHX3kxdgVqbsvaj4LmDWnfWMlcMD4/TOJPZr0l3CC07ob
T5RbzD7Tx4eV8Kb1lvET48V1lgq06tLe+6794iZsCYgG/dJjiF5AKKxuUAy6EOhYFUAOGhTb0KzY
VXMQBZgp9uwrXlqXCrEEYUPZ3SM1p2yIbbn2hFIPD4SXsjc5b+WAqlGNbrKJ0+wt4/vZ9C4AC/AR
jwNKJgZVXgTp38ZCw7tlw3qzdP5F25cK18VOLqPLbmxd6FYLBmeueq2878f6rgyNq2fr1eqPiljj
VigSf8ePuqI9rYuYmmanHPevYzrHMwrMXvoBpw1c8iiUSDaxHu9E3IfbuCtZl3tHzCRkixcr20xW
FjAJ4ExUwmMmw2HZquWYp1/11MaciRxjAX/YxFWBLSl5gqLFEtdlAWr6/l+WJz69v0xjGWeOCEKM
bmFwZmzaWIk+jjiODvx6oZBPLN+wN61GoWJjZ0t2JBDrI0g3j9nEPkCWzLppjjnFD7yD6063gug8
HiZCTGU87XVSPHFeLoesnUhW9MgcprRXA9JZjJh0m5KpIM6rLJIWYG9tDtwCMCOxwXH48nAB2Uyw
PJBLf6erRLG+75edaWf5mrYGY9/heiPUUTahuwlhLODKLGpymDY/bbADUPSu8/hlygIfv7LEOuZU
x9Gasc81ThkNVnvOa+OunwQzU1noI6zujYVsFCkY8Rt1TFforS0wnVkWvBeFbFP5jD3dIFnzVwTf
GgFSJE0iExKnEg3ij6/ObGkOeSLEAZMvuzsvvLaJc0wN8dSF2kaO59nrDbhpY4etbyDzx1DYj0je
BHoy8AHUpHPw4IvEbFpn8b3kAkgmXbcPseLIVbU9bGRSaCqT5id6btJNPw029+oe0dowD3MPN9bA
OUMg62QIrGpNSd2QaOPISvjTDH9qJYNUm4bZ+7qUQdSay6EPXbZATkibnAFBpiLg5GQs/TWSXHw3
m2n9zCAdlIzkmlpuZAj95s5xfUYVRLGDwR6JuYx6o/oU5uiB/pyBGDVnzwkFw4Mq9npKIXMv/a05
eB8stegzp1WqDrUk28VrYhefWVB3p4YATJonv8NM+JkH5r6wOLpKGZyGOadhr8WmXYPY28bZpU2W
f3mFOuuh/G+0cWKHzy6zir9Nus5J6IJwMcWjQ4XAVg3DVcb4iCXsxn3K49zH41q3NvNaKfCq5Jiy
9HPcMJr5SvIcMFlpCA8qQPYc292JjeudBbAZYynVxYKwF7uQ7K4afdjOcoZ0Mcd3qmF103lWzL0t
+8YhSreViKQGTE9DMAs54voQlw59lhIUF58Wgd6dcrNllayPXDXDTUtvFXQu4zVJZnMzsbU9oYFG
ak2Vm9gMNqMPEtoc/4CGyl2A12VMnduJsjsnIwEJcHTjMppwLc0CIg12iE/U2anEY+qdsnDbePO1
bEEMc1L+wlN/dQV9e/VAxs9qlkulgCRLz8Vp4LvvBpaRnS/zf4GPRQi4m95pfUYdaKGSWjAhnOSU
CNWwt+MN5CBTJgJh1VWoZuZ8HdP43oEc1+Tku1n4U3fhlZfa8wA/B845zIEMmuveYqAKgePXz9DC
OSvaYlBfXeFGJvEmEuL0WpdPiU2+pBix//rpn921dA/CO6Xeq60ynBsNxR55lX+ULguIzrnllBx3
2Imfl278sVNrLwJszK4DrGDx4ltVD86xLXnfyKB7b0zwaYq+iZVIkHNYY5TRkEACAsosFskeKs+A
SYZjw5jj7SzIXE8jmF8LnSFoWsCX/Z01IIc2FcQ+L+++afFkAFZPHfmPzVJa2IsZ44AyYJoy7kMc
uNumgYmcFdXZBVJRcqJzZa+xKfO8dZJ/nPe43Zu+ugd4GvVO+Ux4ZlvaxnT2hxr2nlzxVbm1AYNN
aI5vadAgSIegQyKR4BQpJDtWZDWrBAe5yvxHFRB9qPoHd0TSCHOkFGssbBL2FB0bGTsgCzrfwBK2
MY5lYL0prOB9rqEYksMDRxVKPhxlU7LzI8kZzuKW9rO3Xgvwt3e9IKgeFln8hkgFVhV83wylosDM
lQ/EUnCwbbIGRQLZ4MWlZcNJBjC8PSFUw4PiiRJuhQ18EP6SgDW5o1j7Bz/urSeXn1EzhOJZtaMc
V/CmwNyA8e2mCv1/eLN4HLlVvwvc15bgSyQr75u6e6zTnrmPG8ImLQeZTVlpmcdP+aS/PV8RVWs3
LBBfGu8WRDK+ccXHh/D03ZDDHu2sNNz36uzW5FFZSG3lDE8iLfWtP+OeMIf4bqgMPDVFdmNl4P2K
4D5dFK6XQD5k/LDooPOhWs1QzJlQKZ2Uh5AjVkPHUcsgi4Y6eU7mmmZC9w0JvY7Hc18vqAcBj8fa
oZVQEdaDJPBSzmN3GEOaApoBdcxFNY68OP+cyAVt3QzdaiDs6PsrMlWmZJ1BRGxdPBO3bkfYpze3
Hntq6uN5yEge7Ch9277Sv1OnWi7krDbEdap5Ho9x+tlNHevN4WQwavat+xEM/+gP1iz/wnLHYe2n
s9q6a9RLOrB/BmXdURf9DZd7Q1/1TPaz/RxJTi4r9KJbIG573jHp18JIeAWjjlp7hnsoFcnLGRdh
V9Miw9CHpTJdbhbGy25ptz7q0WQMZ9tp/sgVPHt4F/o5/1G+vf5lTicZxDmoi/Ca9/aMIOxsBx1/
tg4BXQaRf31CXZAROPfaI6dRW5iO/HZlpGioqgosxFI++aXoTh6MsU3yHnv8iSCscGcH9XOcEsEr
m2LPcvPOY6vggM0QCiKOb2ev4COYBe+o8kYUiN1I4tNAB4T14tQQgZKjz7/ZEJTzMACsxeXuH9Ig
7WwJgY3fOdf3PRdrVhXWXZkrglxjfi4gT5ZOeTOaJGrbRmMm0rdVyUUPDNJeDR1Qf3w3Og1NxJH5
0tby20BbK4nI4gS+ye1n5ZYA6jAaDYrgA5vJTZLEH+Uc29R3+pdEybuYbzTG0GE0E2ZvWmEynv+S
WGmEj3ILUm6ISnpJcFJnD2IlQHiYY3MgL4XLodIXOYf0ZN3Ba3gDdc6iKem+K54C3aKiQZrXdmz+
Fgb4TIykZy0d8ksRf+Gc/YYZiSji8vCTQmRkL/6unfZ2Ds091svzANY1LIf3JZtSKMQ856y9LYKS
RAFB5W72nQ09mTgcqwZCynTfmOpaq4qXvmnQe8tHvAHAYTRXVUklNu/D3ZSN98R57rXkhGway6CA
wSNBT28CEVLfxMyMnsU2h/clgrd38OKOY7OjrHhkBUiz71pxbA7pO7ehu6pAteSx9hz3wUumJnOn
zDnekaegrCk4D6l5cpdXa+5PRRhIBhXuJKaNAkvJuYWuIgsYQgKHIoj9e64wD146oej6DCXzeGoB
7E2aonnh39iWfZcSAEjnFb3vNM/l3F2VUX2jHj/Y3U0ZFi+xbs5xEbKHR+qB5IaX+G3siRgYzrHT
077TrC46e780ND/wbWDQvDal+Cd8rtXs4HdpOn4tariGPXaXzt0VzvJcwb9wZ8xjpgXhwfN2lZ2j
A8mf0JjeYiDzpmXwxTwGNTzfdvU4cbbN+QPBjxPq5VjWkarXHc0QPLcyvRp9x4gR44phq2XM+6xd
zn3hvfCKv2RovpNBkbCCr7Z1yuxVYOqA0sL54auPyXCJmsQltKrFhZfbTW8dqgeEUObXbMFUSR6S
WvEpMogsjuFJtG2EczcqE/BvFR9Tc8K9vRBT8YCusmJfvzmzIbTah1cd+9tkQfJ3EyTOgMxbRiUg
RcufcZhwa03HP3rKvy0aBKMsSe9M/THBPqA8ZFu2wTFvKb71bCzRg/fuD7QJayhyLi05VuXegH6J
2Da8hUMTNXbK4uM4imU/x+NLXNb3aTYdB4I2ovNq/F/qnZQj7lfnHbzUtTaTHxKc67nrHVhDcqNl
O4AtqYlYhDr19KkWPo9mezXZ/PA+40+Mkp2Kn3yt4xQrOw8GGNHIBSfAzGFlGZ+hBgI72lAe+rom
L6cbnm1ilxbNzsRNxZl4agMwFxiApDQeywy2O77yc1YuXFBy680wxo//X/CBRTV+LCyuOfQNN2NP
YK/HRYODx0aGIivIUv+loaGqIhDnm8e0/7dAY0my+snVBcy9TTaS2pwkrF3XR3YbOQJ6MtScxJEx
LpdGdmgzZIkdmZ2yga3f+psey/Qzn+TLwIC1UR0BpP5Wdj821CTiNzTZZ/Wr5Q5HMyCD4GIRMVmS
Rv1Ik2yl1dkuq8e+znZgsI7JMG6dyeHZrZ9cxngm8sDel6b5HWOqwoXriH0zdXuPLeZVO9MFxxIe
Ye2NCND/cXZmy5EbaZZ+FZmuB9UA3B3LWFddxB6MIBnBNckbGLfEvu94+vlA1XSnKFnm9JiVVJni
ggDgcLj//znfSQnPhsWNmxQRg9TWQEhopePhKVBpleV48toUu2viXwZNvxnJX10WrnavRTRMbSlp
VaFzjc5xN477qSquJbhzVnHtxpIoJz4rHH2TPumk2QaBuFIeUjLqepf0el5blwegz7/VdJvStrWh
ALkR3HoDuEEy3tHSipz6wVcdKH3bf3DmRlAl4GASvIdg8GSH1hZD4rDoxLgOvBavwSddTiIJHfal
b52jYIwJAVwK5X74NQ9MXlZEgDryTatgHFAjuI/Zuixreq0xsEbRXgamQ6RGhfpbiOjKqjdVhVdm
sL3bApwMNWQ2UIH3TmYZIvADu2JyVsxlVQ472k+XZQrlLgzOfVIlKy0bHrO72rL2MwqqbiFaFDUR
qKC3l0aewv4jTIK2TPyiJdk5s6xyZ0c3dp6de51ghWmrInkpB+e1d8DZDRKDv3zWSXVbEw3A4BTo
BRmw2ZDdJcbQrowKWEtMJIAelKuiMe5LldKGLSBPkJVzoTQ6n0EGxhfdMPod464ojf5gWTT1ISmO
K5GyaOPxRpiQh+JCpKKlyto9dW2xd1D6QoQlXoZOj7s34RNM5gTaBCzywuhYWKW6/G42XB6IncYR
Qegic8dDNaKOgZJkLSIldvCKjqboX5Bfsd4Mqo9ivHOHiGo+xSzEFc13K/bBZOcdLejbhqrOMtCD
+oBMRC/Nd6UNezTa9ASHukTCVnyUCCRnNexVj1EKpSv0ej4HAnmDRkk6B+dRk3c+S83BJfL8chdO
xp1ZD/6mw5VpVtdMyyjrA1aL1WtAN31V8zpbN1S/lzjznusJyxVuTlf67q5zWJziYfW6oVsmrXe0
BIyE1mG6YF8OPWJOt4a9TNBVxHSILivxvgeSIYHkcDEO1DT9nv6YF1OitqqLuKoUECbgMaOp3Y5N
ddWpUtvyMj9HY7gObHWtlWShG5r2PHXJAZrvN8VCG3dlabNdty/hyM6hW1D0iq10+steKNxIaX3w
+vboOigm66rGA4GVdJHQTp96fUNWAWuKxHwdA58XB8InpBvJImRlscyydtjbmbjMS/J+6KzuuAOx
zlZRGtFFQ1sd1QyaOwP8otOE5moKd7bVbZkxk0VpVxgZgTOFuvfdLtJmYdJM2xoae6dqNHZKtwG3
1BqGbUkJS5a2daVPB7dF8h6M4UoIiBGMKo6BpokVko6VE90Y69+nLDI+CmEmh1T05MwE0VJQzV/k
FtZremUXo65NW1Z9hK/oBZZrZD3SrhA/R5LqH0gkZNk0HIzpOPDOIHCJyGlyL7QwvUQGiaCIjhcw
BEoavGcIbFnWTmNdsky/KB1SFFyrYYSr/iXQzbumwRclqmQWxc9symuBF/3CNlnw66qnJUPqPZ69
5qT3w0BZxq5XEPC/1+OwyX32hiKXexpd151t3jLwDWDCBg7pNL2FC/KaG/oWMgSFpdQe1i0v0kUd
OeEOayj9geYKGg+LUR3GHS6ua0e71nUPPuhoHNvJfxV1clUXfYRsjKBOGtvLMaa1Abr0TaKYkNqu
rQk4wuNCaTk6NS3Da6qCehkq9xDqbPqLfo7zsuR3oQ/3Vkh/nu0Jkulqr2HQXVhJrm8LJzh0Y7LH
FrGsTa2+GrxuU1EFZiGa1hSp0KAliHUyVqd5XVKtzTxJVQBjshzyRyij3bYmcop+Fq1FX0NgUBXO
SmTVNW6Bu9rRWJP0tFMjGdTrPDhhp6Q3oKPz10THXS+A9jKk0YMtyPBCgSTVt1ZXV/Z03eGwI8ej
jFZtcGPaMziK6jdrl24taRCSSWPALYBvrdry2kvSiRfasMcskqMU1LTldIg1SgVe3C+jBvhBk5B4
nQvtDVE5wXXWcwDCZi1niaAlUaintA1C1SR7B+of6RO0REdYkEstKW5ayF5wQEhii+qM7+cdjsWM
hU5n2Y+RAPuRDbXcdF5wTe3kVpW2WI5bvXTuQ0Ryyw5MJameJbJmbAusDVD49KW90t0E/g3Ae68U
SBzQQFRuDb4cQ0Ix9Ni5rCTYAAEkRWOGtGoaUyOwYoKzo7Vu4AFO8quk7lHf2vYzFXUTL2jMukc2
GcVnWkQqd8ASQdTp1VHUbbCL0K0tAmS0wYgljgysGKt6eWOZAOrItzQijFZFZh+LwsC941IzcOlk
9HF6Nh1cbbnqXnJUs7MX6TD2073TmOd2KmFkeJumduotmYHfx86/7seOCbv9Rhv9bPQN6DbVLL1R
ZFvHJNAXujEEfJ5d148uOvRPPWZaL6hu8t59REkLk7EL5LJY0rOzKQxDpYFdgSgn797xElAYo3tv
uWTkIZKSjANtyaIu5te57oY+LVlg2I1HC24nngXpwPW0aeq7N7JEkh8w0yIUVzRZJ+276ZQvgizv
VehViC/FzjDr+4531KqTzXUXeBTRKP73dY+htzJwpvkfOMZRGoUvjYDXwrsR3o/f3LHMf6ejtVVl
dDHU/YkAdg1KWfxGh46rIT/sJL1OG7ukEzS9oC30Nxq7dMBmURiuXIiiZ+XRuav8XeIM78rw+63U
g0cj5OoG2oNelPC5lbucOvhjFcSzhSi1bmO5GRtFHL+LWcFZqvCt1ptzpomjw1sezRalHhRXNlpR
G2NJ7mKHt8znTvMOVc3o8ul5IsET31qsen4CX1PEqGZK+oaLkHIRytrhFl0QRN2ty06b9l89cWt4
4dW02YvR5a2DMJ9+y8V39nwP2myhLrWnKR5umHKIRPNo1YwCv+ZADcfk4AmyGMv3WJk45YdlaS+8
OiGbmm/VpPpNY0ieCjPYIjf9llFASA0kWZnWwspgjisVfFLV3stmgh9Cm9PznwyvvuskWzabmQFj
NNLuMPmoywRkPReqigGDseO/ryDBeE74fJ9DN1+4Nko7pAlPVWi18BnCdZPORZ8BCJRvpftCnsqC
h6sanG0GKJUCUUNtNGI6wBNIO+ZOD8uDcht71bosG8rU31gi9Ze2473IgiFDZtR3i8Y9tyW9YF0s
XLitZs+ODsML2xne7QyJE+SEilq9RD8LZqrN2Elo8bBMxbT3HRSsXdq7mwTU1zjvgkrqcLYqni27
J/LO9pghPG/bTdiOETyy5uXlAv2ZusY0IbEPgqssstMVNRbYigYphoOMvxHIxJ0ZaQcX7XDd6PTh
lcP7kcjse8Oj3TTyHlngf/1uSKJdVIhJHH/AMthW9nhr+cM2aBEXjJNDZ+ocsAndkPOGgEJGL6ZO
w2gqwqdpZupR+WOQwiBIw/io7JbKOo9KhpIxdbo9jarbqidIT3b5KbJL1J/5lSsQ0dL8wjGtv3vM
Yb0B6mayYsS7DmFdJEof47pg3Ia7FmjPRfqGheRJtNhgI3tuEdATBME4eRumQCu8IhxkX5kUcSnG
U0zNu28z151G/4Ip4c4GR83igQKdzxIi9mhzdIU1qybcDbq6azZ+2zK1TkkC0MBjlPWTBypdYtbr
0PZ9bngdYsxp9lJy0qgSmu1rOgT7smigdBburrL6YQ0/cQYpUsihg8Kt7rIlUVlvbWJCzaJCADrM
fIo7IVF8PIexMW2cGhdV2TzlYfXmzm+gQEwCcOx0KJPnhB4VGV28G20qw2uUUNcYbQfRrlDuAvko
SZcx5bsvDLQZTnLl+QciZwipmiY68ma9jWDnG/wW2iJqb1Dl3ABU/xDhvkrQZ5gxpXDdVHBJmv7C
aG5GBic1Nz5stLB5ptmu2ymVpomdSVCfkKsfrAkGd2saOB5YW4ZYKKhwm685Gy8emrahfpP6xzoj
LDmpFQ6PNAWWpyEfttPhXAjYIomUAFwalls+zt+SRRHsX6Ctc0MW+WTAXLIE2BJhEuOmob8VEfdO
s3tkXuFxcANr0w9vusDwrkVz+VOwMHQtjb66Yi4aZXJfiP6pmgYU0s64dIIeGdVADHuC1gQNIEtH
jIGw70JSMgaFZKlujlkc+uvRzB6xjK8spDXL9hHN+2MGAQT+3xCsWr86jBbNGshf4A/LFhw3TWfG
Or320sYrAC0Tl0yCeAG0x3ay4dp0886JbaHuQcJ2XGrubQT9N7blLq/GNfrVZDkOZrpituLQFcLc
HBtRI4tdRdGGpSmDCmZZX4XrtC9uFBQcI/ZPQZC/RGXMuq0q3iBkTdJVa6VHD1iopyNms1VisgMh
QhmOCnENY4SkpVWNWOoa1XaZE/FZ+N8q8javB/TlpqXd1FX3jk982tDra1aNvCJ0PV31o/9CTeRB
ue9TB2u19xDH+brsiDzBezB42snWac4ZLKSEaO51vbrpVcB+b/aSmV73NE8aMoUSOAb2bRJF15af
vmmB/j4BXlyImIYW7aTGpqfutWZLLe7R6CiUJWCCvbC/NzHir4Zy3JVJ+Z6AMltnIr+xq+S5dUJF
0TSGWUjW1ipW2bd6EBbAsvpVUdRFQefzfmSlpageONmjYQf1yrHwMHVIvcfxngCxgSVUvA+GF4N5
OMy6M76/b0gDL7y5Jl+Z+YuX8khU0nro1MDrSXMIyGRHEin7wq8fzVkRPuaDDY6SOtPcZqP12SyB
k0THGEm3PmWPmQu9kSXJa2qWF1FGU9f0aFo53CNdd8wljyLZswxTknpTPbqKSW2h8kmxpcO3pHJQ
9uyy+ynMkIqDdJEivBEuZbjaSF6GYLwa6jRakDnH3nWyZ+NWvPYaXKoiRsZUWsyJuV9vZGS9E1SU
bQMscYTX70YHyutY4xShzo/34y4U0Be7/E2mcMFyA0dGiQ7MbvUVERCQLrLuVsEaoQ/p3Hh9862m
cg8Gx0YYuFRFaLPpYCQi+A+XZaOna2Tq3tC4C0qm3wtCPOOsK4gj4clmYd0sOjracMoFVyt8y1gV
IpXP+e1Vtatt4Kk0E/UoezHr6mx15HuE2nudQNWhQrI2LFpxedFhIcyhCNnYLeu+f1NQ9D7/0gcK
nWgFFG7IFHVTcgF8WZwk6hVgzOhAw+KYC7b88cjbzJu6R8IY11Zn4HEtS1S+fLQY0PqW9TjN+mRb
ZGj7NeG8IulaRTUlJmGzHaHgNMALwKJEp5BtBz0oMb2SWUlmJLz+2q0eKjDJZl1/TA3d/fmDygIn
mh8Xz4olwmqSzLNa5q3dXFxWNd17VPqao1PSxsVs2HAeY2p7Cbp9CHGo0+cPrEtnl4Pjx/5g8NNx
cYpp0SfmReA1D+N8ZN8o07WpNHtldysoBIvOnG5zLD3Q6+iLMiguUtBaIxbxdRkaNwF7CAzJeyXg
m+GYdfH/iK1QpPj4xYfFznFh9XyGyMaBpYpDMuIttPuVMfBWZhWOqsRNlnohH3rk8ZQI+2unom9S
XTWD/4zHE0KcFG8d+ShTBr7JSxWqlqF9BASzhinGC5cinubVYmsSM+lVM1WR1rTus6/UygLtqMS+
6pnegcoWztQeTGSm+bQzaB7z7uop6SJ3rZf6bHHwnOyaABpqveQ5JDHpkt0cvBPiBN0g7V/YE1tb
1kUaLx91LMXS1GVBAx8lt+fnNCojqrQ0EsVG883vrhh31JsgCLSB3NCzxJcNP8elkaiA3lJOMCD5
4keoZfhAXSg8lt22z4y7SXTom5rhVuXWqvUSsXUrN+XtC7dtAKznZzhFrQJyioov9GxIlooFrWRG
X4UUM7fudG1pitxwtuwgyQGNYh9YDHGGjjDkLrshi2Eps0eqEeMVqKBhUU3PVd4XG6yTFTXbuYI8
36k0eXR7xP1eM3co8ergtRvkEpPUd9i77Iwjsa4Gejt5/iScfO/phAjzPln5DZ/OJ3CCmhm6AR+y
CtxVyvGgjVBCsvtEyrl1jQsS7uBxEEAEGz4Sy0mvVjpEu0UT4nA1mQag0jwJ6XXLjrqzarn2ht08
5k6iA/Fm6VKZFALM6ZUQ2usxmsqV3goI0bQ7tXJkkh6+o1V6DbKSsvcQEAdBgaop+aQu4WMEHRGF
tJQY5YbB35elvIkj8mmpZRLGhZMLlYbC9R2QXVVl0ws4GrUxesJRZP9R6H2x81ER5foEd0aWe4pM
GWMdk2iGqAhNUfVa08daGJObbZjTOw1dnfCbSzRDEInotNFzDkfyR5O+OfCHS6pUqNAgX/PuuSqK
dRXj/g9kK4FZ8NIGRIrMJ/VZsB1Kh4KYzHEYeGWq0V6bxUaJwd2meh8i2F24c0OCeKI7kX1v2kzR
rSadKCDKDy0gZPBhjc1y2tiVS9cVPBWUJGvZDhOeCp6kJTFX/ToUbFVc3mK8oext6d33VEZFCyIk
vBetU9OIlbcmYi/RBes2Q9BDVfYxKbNb9iWoYbkKZEsNoz2zLjafvrWIqJOxgHGArQGdbGscwwB9
tBqYywvFetii6s5aazNMPiPTtU+pYaxJ5aXchu1+qZmUcHXjfkr1TWSlxS4VAppVpxZNQeY6fdpx
4TcHonbR+oWPbcjOYvI+MrNm/dAsBX6/I8WXR2tG+Rv4chZTk79RIX3Nu1lBaoK7JiIwxQuwQcDd
JmjAw9nv1g007NmO43CqF2NCh4v+hNPzfPpsB5Dak8INpgDfD/1BY7ZaTbFGqSoKr5MIprKJQ3lp
s3tgu9ZnMNhr46bszfdU8gQ66UgGzhSWJ2El9k6fMIRZBQ5yo1bNwXFFecIid6NFOGetnH5VFnl0
aAlwaEuI5+nIpDMy41gjTWWs3feU0vtVF3fOtvVdwHRe+EL81UPVOe2dP9GuaBzz2vTy7q5p45jH
CwUvCsY9O8Hukc7eoW20hkqXFd5GSHTNZOy4lj3ct8mhk1ABjCxNc4s7eXgmwrZYJzUlEkJ4n7w5
Oq23W7lXQAMYtNBgsTkeYiuqr9VYU2zsZoPFBEjhQreiZ2Nqo/cq0q9csqMes3F6dwc6Smul2I3Z
6Bvufaubi17NjesM4BKTECZq0RXVWmiNWmUeIFdiu8QFtoTiZqKdYNt0eg0nePXijsUW2IYbTuxl
zrB1Td3b05eiJRURYkvrNDrmqH+PwTg+5d1E8kHZOPsxi1zrQhMHZ06q+vyXIf1v9WcoG3ZcpK5W
41+GJrSyfmRBHkw+PRNXKiB1tkYlU28n2mzfjN6pccIAPfBSyjoo0inYGORyegW9zSjM14FK063T
9R8d1YSdNgn/0tDAilQSG3FSgiOe/1NsatoWxOVtSRjxoRrS+JApCtRIRBOexLPnVDvPmPBxtHIr
DWKjVJ5feCURVaMFd0uTsBpNnQhDu9TkmQlQnU3bdJd+GJobYlhjAPFptZbW2F0lmdtdRcA3Abl5
rO37OUgwEPOK4/PWsMIotgwle9Oi3t9Lg8jbsrZ8Qe0RNrCX5N6hgNuCCY+9/meEcuZDwMv4uQ1p
jcWVN4JynvCbLGO7mb8lQZlt0UfHGhquyEcKXzOLVrmEk/rHRZ9MOR4+NTLCtuMrlyAQNQbjrmi0
3WcSaJWRuh2bHT5rO2Kb6QaXvbJAv89/knICnhY3Ga66Efy0ARWJHI2HOAiaVSl0/2D01vxCSgDv
2iZxAHaIr5pk1J2RzIiFObBYzDme3BpxDLgBWwWTh5q9snlDx994MUX7wdKmsw4XchdKDaUQxU3f
cNigVghyR2iI9Hei7G5Urn+X3pTzC602icvCKtU+TgrTmk0svdU+Gv5QCvaQG4PgcgQgzIWfcWm+
GcSHukYcOQds+vDMVmkVyb0OSBWOBkLxhoXXhWhShCpa7ZcnGY8Pjcy8i+aPsZvO3pR5UMc4+naF
K299Kx4uZUgCnTWPXGQr0XFUkXaVDNUD0ujxFKV1eGk7Md0JMYavPR2WRVig20EEmO+6sK4OGRQ7
nAb83rEDGZtiK+lZpgKKFmA1KP2x8IiCzR/PPnQUkPYGOiQqwxHTmk7b1O8u//iIUJ289WdspGH6
xSJCLLDxc4RAIP3f08QcH0fYEXox4L910cPU+EUuPwdipSrEQdJIdzzNHSrPIdrTh6KYZE1gXWSL
NTLP3rWoYZbXA3n333/K/BjRynzVeCBIKvNn8ImZN7u+Lt/tQFjrlHimpcFZulgIjrxrM9JIq3I5
YYDcBZXvXCjjjSbGcDmKIj2k4LFErurrwDRvP+8RkJvZdU3lgdSK/DjpurqLLQRsQWE8dXberBKd
bWSIBFA2B0ZEjjnT9vbRfdRVck2CBPdLRgSeIyJcmHqm7oaGmD8JaRbRukcpqgE3FaTm0sIVfU3Y
AkURyKuOKC8qaKfXacvqw3HLMyaVGxbq1im37Oa+ZAsapMVqMir6zYoOHRzV6qgcPTkSDgW+aNwg
TQb8OYzlrUWaaakVr6Hrjt9K3dJptfSkXdjtOqx9Cv3JEB+UKCnAyDo62255ZXauuzZ0Lz9T/8Qb
QCztyq/nq+FO+CJ1H5w3u90l4qj+Eh+phueBnGI8ysFN1TvnqiOrq6j7G8iA1p4tO+KsuC8e0+G7
F0xrCatkwHtx63uuurWkw4ZFRc/Ar/RlpLEF9pvyyjGw30sJ80k2R0iv2nXGnDmHTtHTj0ygN9LI
jl7hIaiFqHEFK1Q/+RinWfhPYgE2q/M2RA9dUe5gR2KUdgGg/a3PRLAfKsxKhYVXsfPJbrLwc7Mf
hYOn2/74jKOEpW1QbXMHFlxX2WtzrNK3PoFqC/LKuBRGRqLMUD5i9QMAGcEY9BXy/IiS7C2IDyIA
tDR6p3ewHYfgomoK675EXbtsoG2d+rg9z+rUddz1BZQn7Pp2npOomcKv+XwsejMOj9446cde0wfa
NcQEAutn0HTSvQlXGt4jkOxOfEWtinjJSoVHFSTkNjoQB6uRRMJESHYfvX3IJWto/PfpRUOx5UKM
iGmCO50yGUhkq1pOZV/ubWVX26yAeKsymTNRoi4DKb2lV6h2U+w4a+UTzISB7LI12NxEgcE0j3kw
ciJI0R1ExdQcCIKlINAD+guy7npA2QhCFalMGGUU56VLLiuTOuJF7Upg7FEiXsLNvowJ5N4lxIAg
LMqBaOjHjvli2zS9Ds9zuhZ63vMYotsMaZau0TDzMPWQAPphAqHi2suyIoi3JpF4PZj4tyzcZpFW
newYpLyDBBcEMaSGpt0F6NrBKt5U4CXgrfSrHojGEQ2Xu4t5j5IxR2gJWnXSL0P8HrxRQ2ii/dGB
UgowPIlXKS0smVSE4ZgpNRGIq5RwApJsC3tnkkCaDxWL2tRhK9R5962Trh3Pm99O3qtWpdOM0qJY
1tbrqVQ3lXD9rWm5auEW5tbOanvXJPpTZsoH1hEpS9fCWU4OAkHXhNQreDRwpgCQ7eJdymDMIt+4
DAcSXUbU+jTTHASd+oG5LWdfhrwo08KXlDeUqtFFOQbL+q5OtxaDch21jbHNkxx9TPhEHyxcMKnj
UcJwCXn6tk2153Ce/8ZanDomcQqr5fUYW5fBSENfD/RpJTr9QVCtWqJOn7Vfdgxp8YjyeHjg49AV
RK2Tk3wxwu4kXUme7GyEtmBdsKuhAyP5pQPEj9kcQ6UIwSCuHrnBc7DyAxnvE6bcDOeNnWrfcw1u
oaFKICB90qxzMABDgxJUhAm5JZ1/MXThU8FCHXE0RAPMDPdDkcOdnwgMjKfvg5HaxFVyWN5OG3gW
3grR7qVuYiWbER/EhwX7UO/xFE6b3O7ZttN2WupyoIVX2nNFZim9qDq45D4PJsZGRy9vSiEuWfDm
PDXVe0W53k4UVTWUSIWlYaXm25QKHJKtU3s/GQ7y1vKbzL3rxujfvR4TaV1bzy4bt9hRB+5os/Vk
vDMGgfzbHh8AYREZGvfXWtaV+7AhvLKbu5VNalCvRRFcUQhuFGkbUYf7AGx5wG6/vjea3FnDbc6J
f2XZZRnF0XGcYNspnThV2iNwY9DCChoUtYipchbpig090RLzL23K4WEQGpvkxJBcgiondo4QcjI3
Kyl2U1bgmMmjrUia9wZE1tL3b1JraI5DKIsVbZyjzDMSIHoaRpp16GJo3d10naZI/CtjvChou27d
uH4YTfPi84PEE5wZ4hkWZxYu+qWXGelKKkIeSQNlmliECeZ+SrLkgNfd2Y65yppTQaJEE5CW3Rkz
frLCnn1BTNGDAQxiITpw57hICVEc9dtIjE81g3jVzL4VO0LI6FAQQ2IYP5Uta6M5RkXFErV/cB5z
vX+yIgQv2VukqAJ2McQte8KobOn7WOseSBB7sEbel+GlAwAbEHgBl2skp42ZeH77fqMTQF141mxP
IaBvPTs0ZfRW21DGRmMje+waUnMfWjLKdgWTGuJ5WiElgo2gDc7R1L7KiqIWaX7JCpfwU6ZsTGKp
cbJG/d7SkKGykaLikyfPiB2tNfGAqmr3GauDRZlTEMpNalceCDdHKQTQDkV1eI5A2yKKt9HcHd5p
XvVW4yTxR/VC4jzElPrz+jnKQJkdlhtX4DyrOde4KClI2eC/6Lt8PmR5VZ7pocDxmFKSJfg8bqDv
swxds0rHC2qx3o1P7aixwo9CsodwO/+ugJVDdDl7EJnriP0Iev39t//413/+x9vwv/2P/JTjjcmz
+l//yd/f8mKsAOw1X/76r7s85X+fP/Nf3/Pnn/jXZfhWkf70vfnpd20/8quX9KP++k3zp/mv38zR
//3pVi/Ny5/+ss4aYpXO7Uc13nzUbdJ8fgrOY/7O/9cv/vbx+VuQHnz88/e3vM2a+bf5YZ79/u8v
7d//+bthmp8X6o/rNP/+f39xPoF//n7xQgLKX77/46Vu+FEl/uE6Utjq99/6j8//Ypr/cIWwbJt9
kRB88fffMvDmwT9/l+ofymSl5eoKl8wfP1Tn7fwlU/5Dl8qxXWFJ3eCnzd//7/n+6b799338LWvT
Ux5mTc1PG7//Vvxxe+fzYbdvScO2DUtYCHwtW5+//vZyA7qS7zb+VxI7OZKkQt5NZGmGY7gTxpuf
YgNT4c4iw1apoyoPhXzi32F01zT3/KFrnvP0wFqJKuSDaYN6IEU0jjc/XLt/f9YfP5v914+GkExR
7nVcA2XO/PUfPppflVVCg1DcVUW6cwbnkHXJDUyYHXou1LaLnx9NcCe/XgkOB2XUdgBgGNL98+HY
6aYFEdfizpXkMeMvI+o498N1nLDoUswql0VbR3u49qBHhOkjGbC66pKguIlgCMO0jhSv9AsCzLRH
p7O1a7/1ildOK2QX0OIQmcD/Osjs5h1pc8gNXn28FIHi5hSGkQbDXtB62p4DGHL2kKq/KbPEvYsH
D7DhXDcw2RZe/Pyszb+5yBLHkrB0h/wlwxZ/PutqdH3yVEeBw85EblDpNDg0w9F2KsmRPDcm/GWi
OvqMqJagAtYrxcnPHRuMMvlO+oAfuGjj5iCaiGhPnxppKjXw/gq+w8bvcbaUft5vIR7H6x6LJeVi
Oo1MnMivSxNbJf2Bi9xPaB71RIGbu5+fn/XXm6pciycJnY5QIBz/fHooOSEsd65zNzbPkBSpdWcb
SYgFDbU/psQ/zYg/jlYe46/DR7m2jhdW2YaJ6vPPR3KylFKEz5ECnuxZGrKLnYZaB2/Qn5+S85cD
KdaPTCeuNR/K+vLEcpdKSsKmdjeYAkt1eRiDiEfisq6ParhsavE/u4QOM5PUbceF5W/B3fh6CXso
eDYqFePcDfISYQgCbMs/WY2zgCd0/vm5fbmI87HIvGByk7rpWPLraKRuUogAjcOp0pNbaWEGNqtn
dEqHnx+GifXHe/V5GMdRnAx7cEb+l0e978vRKo3KPxsTsZRGQ8ywiGgr//woxpe59fMwri4MXbo0
Afjnz0NiGHr8p9iHz7okay8vm/eaajZShdw9ZXVWbVi3CLYY3lvc6kCUQ2BcjqaK+BdTm6H/zfm6
huXQOTSVIY15SP0wk7oTXfZgMFnvqIFyWeFpLqwPZGQZxYd0wFKjBJolUhGoNHv9Eftme/zFxfgy
vf5xMX74DF8uhu/izcJc452A9YT3SaeXByux3o0O2mWc0vbTyDs95s3A1ov40uYkJj89klHfX1Tj
4PziknyZF75+ms/X4g9XxEc602CNKM6dLC55x+nBa0LOOCjvXxzI+NvzFjqDjacEmfeXCdawsfXL
UOBzcCuapLWB1+0iAFew5UWhLU4ZIq41ISv0XSIQez6YUxgygfuLzzFf3h/e83+csPh8rFwpTPll
1hi9EexEGrknsiu2VtUfRWYfSm0wcEAVD8Egq6UGBt/1y188BX/3rPE4E7XASoNJ5MsMHFpR65lD
55zIPsNvLPLLzvjV8/xlSvzj5KRkLWUZyhFfp8RiUGEflKN+FgMC5ShZOgXK6ahHqhssmVTmWf/n
w/nvz+q/jzjf9R/GzzSaE4Ut3z1VRY2JBBqzRbPv58f4u8nQ/eGs5q//cAyz437ZfZid6pGN/3g9
0Aa1q18c5G8fBGWYukPBX+nOl+GJwaPV6lrXzxjQLlp0OIGOPa2O9VeaXr841t+c0DzlGmRH8xwY
X9eaTdu6Zd/U+nnAH4dOam1N2YM3Zzn//ML9ZaxLnSkX0oVlz8PO+TLWw1KrwyYc21Mle4wiiCsO
SVYiOImd+162GqV288xwAZ+QlvEv1gF/nfU5ukJqJEzScVw+yJ9vWy8ALdqUDU+JH6Ap7lOKdeyi
Y1Q9UbOfNPdsuMWLm2d33eieBRHyvzj9vzwN5DewrFS0VxyWPX85/SDtUL2VZBg4WGfD6SnTAO4n
c15ASEJnpI93E1FEvzpv8+sMw2F5vVg6ZEeHPcuXkZSwWo+UrDhsIqgrU5XyG+igRPaFkL5MRA5+
ik0fxoVrRVuUES9EFf/iQ/xlhM2fgWWeEMY8xuSXR2akl5SEUZmfWxAYCIzQZto4YH0W9D8fYn9z
IGlIlhC6yz9IO/98k4vaL3onb7WzUybJkiUm9TzAdIhUkUP+jw/FKOJY7PVw0H49VM+6vBFV4Z0m
i4YAZZ4s8c61DQn8/+c4XDZWsLrJ/vLPp5QXkr6JaPxzngzZEkeeuWtSIt49Vmu/uHp/mT0VwHfI
RDr/L4SufzlUUtu5zF03PWWE2oQGXRDV/GJj82Vf4wjFQoeNjWtIy6L08uUQxLYEXREV5snt6clY
CdFfoCZ6ykop1s583P784v11iTUfT1rKpYHBG8j6MiD+D2fntdy2lrbpK0IVMhZOxSxRIijZsuwT
lNNGzhlXPw/8T02ZIIco/we9u3a524tY8QtvQAklsahYJY4RhM9KZW1LTJJRaNmIUjnlTaI+NMrk
W2CvVawX7w8+/d0Xb/ts7OmO/+uhKOokVQZhyE7XwM3XGrpkJjkCegA4BNwfSrkxlkrOwa1i6yY7
Yna3tqMoFKQ+ZKeePAILjDu2lafbkIW84kuXx5RRaxpr664epZ2ldRYKmaH3IpH70TIYUTKTrfBI
IUL+1Hgoud3/ebd+HaUUSMImd5EpT3/+90x4UR/WXRudczLKXRrRWyWvFdsO0uvCVXNjg1GekWVK
J6qi8Z/LoWx80I0BcQanDOTi2LoS1WQLA7wHzSzrpzEsKri+kJ1+3P9C9erBNgxbp71gEutgmzIf
F1y/wAGgr87yI1Z9766vuKgAtXgU+z0lw+ArOk5w2CYWtqDHPvrWD1wICCBcCMQ29KzQt75lFOp1
0MzrTsXPgCLRJorknTZZLDZg6FBXfcVe5QUhM6RSUI24/w3Xx59zj/qqQfGKlZq/kInlQqK1xtKB
7uA+mb6JDa5cG1/uj3JjogyZPNmYCjqUkKYF/HsvRKnVNYosOyDKgdCio+Ol3gqr3kNpqMXCJ93Y
DYZuUT4yoT7aSIBeDiZ1hjz4maU5lZH+1FP9VzVw35g4IuIAWigbJc2b7f3vu4pyDOPvIbUp6fvr
++zIgtSYBtkZPwZUIuX+WQmL35Ua71BM/1LWtNGQVGot//nfxzWQJRWCMoemX21AEFcqB0tzStRN
FOS0gev1z2HWFavA/ONBL30tIlqoAhej/8XQJswA7h1hinneXoxVJXxJjs5Jnv2yZfFBNrAZabdk
WFhmpfjQICghMzMsrO6Na0WYGrc79zrwf2W2ldIucYUf6NkZ0O4x6+I1aPljGvbv9z/vOlfkbKuG
pmhcroZBK/hySZFz1DMaGrIztsWTN2i7UP5J+WXVu/WpqN6GBuGh/hXbtJ0J+kOX2oXvvHFkeL4s
RaNgwc0yvz4hHHiQuvLoHGceXieV+lzJ4as3qdkkS5XHG3NKWigj8CtU2aCkdfmtRleFvoCofI54
Z8Dp9Uf8UTAsGvJf92f1OhyeLkzquQQCGiHx7E2gilSiqempZ5j1AELo1SZd+U3D+BUIZhOs0lL+
ZjTjx/1Rb02lzmpS/2EdhTZbyo4zIgtqm2dfEUekWd7BfqB2n68bWfpxf6jri2CKuTWsGGRL42Ge
hTqeYaWRW/f+az86vRttjOBrCsXD/9LYpyp79ipr4Qa4vuxMZXpgbRnEi0Ecd7l0hMRtQzdSO2fR
QNOxqDeR5uvA81Ecz/0Kj4U0e7n/jde7hdeOQiRFaiIP/Kguh1Sy0GoxRjYdmsU/e2C9eQXAwffs
w/1xlOt1M4njDB5YDiKQxNlAaG5YQCfU6gxoVHqVqvKx6UyatN1GlpLNkMsbVJvKt1pGLa6NjhDE
QDXCYhIoHVquhTJR2R4b9Jjv/64ba8y1wEZSNaEowOAvvx9EStUKlMOdyM4QAMkiW9rgZkS/OEuy
Ax5w0NGT2PhCxDDusYMZd/fHvxHfcu1SIODWpVdkz+cF2GOn6AZZSBPymmUpF378MzWHBk/mYgO+
W4ZNbu0iDQPPxv7Xei21CZMgS6hIrOjWPJg3ErxbtMoWDmj1fjvKk4ukjWrQ/W+8sfQXo0xhy18P
al8NRozBane2q+yEYM8KD9s9poZbs7cXHrJbQ9mmrBNJyxTF5ke2xAg0rZUhOGty8Jrk7le8617Q
Vjma4VIH5MajQhnCki2V4h8LOH+8YivyqlZponMFdAUhVP0/GcknWMfe42BVOynPDwrKPihlq1u1
B7nfB2g7LXUtbnyxrkw7F9ISrab509JCT4/7xvXO2PSeZa190RLjl4SgWhWE+/vrqEwLdZkP0Tog
VaabYNlCngdjipkJUZCLOIOVotWcbDovh2f8KfE/SryZYnioCUje5vtYbH2ADYGMPBDQkPs/48aR
pd6uc1YIcal/zm5JRcOKCpOJwcEGSv3ukiA8g7TlPg4wNa4y3DFkGvaoUkuoAfvw5O8Pf/3sgeab
Gs60UHkd5nVX6iAq/ExldEbdh2OFhNCoDAdbIOXWqo8wFH9K8M3+fUzE82laM+s0qWefnIcdphDY
Djt+jfq5kJXXCaFjaQiB6foJGZbXEeHf/8WH0uKbquv0+Pjcy2ObNjJNbJ4Ox5R9D7GxxEBk0h4P
8AzstamU2NdVqEZopucvrPCNR4kYnNa0YrPQtHguR1alzLVLgS4K+i8oo8MsXzea5O4wS6wWhrpx
fKaAEPMoMc3uvIsQNSJuEHVVndzwvzdGgRqpX2EHKXebsUO14P463vgwwd1EAY1/TOnt5YdpSRWp
iKzaDkh9cycKmE6SnMZPIiuyw/2hbl1PlGf0Keil9U456HKs0pYqP001zekVvVqpBkyTuD7YQfY4
jsanrvB+ymP1A+aLExv8ArV7q5A3X/jgaaVmN4agWiBAW6Cli0zd5Y/g2Ykw0TBGBy9GyCpNJYud
NbT+Ma0y40WjBLeO0VJeOC7XpWKD2BfUBWmFRj41j/fNcZSbHlsKjklSvUkIPCNNPnaHJrK0E67P
OhDKPPnUJC2sjpBeRhtlsHmGuvvX5537UrFRwia6oM97dXInxd9YL9TOkUIX4NZgQ8EQEYhYlCDr
330HezGSGmUPRBcDWx29kDrIlpLoq+LS//wKWsBgUgjY5+98EZu5rIRV5bjJm47QdTu5HkzWLB9q
hc60cNoIRehoOHo6oNfhubRPjbxtJWVhYeZ355/fwc2pUJ2gazp/QLzaV8Y6CJGvR1nuRcXO6yUc
cnBqdQQgdhAZxs+YAucxVsYLx+EqAGVsbjJNJd6Z3sn5pdLAmNLbsTNOdq/kZzQOXQxN0V/XK3ig
OvoSsWJkn3y2yIOUtPF7IAFUhN3K3TDAR3If6hYScNfGxgGt/HpLmQ7OqzcqK1luAMdD8PtFsQWX
47yO1nGBjbeHot2T7/XQqbA4X0dR8po1uIGpbRUfMouGbOknrDhyRpg9BDZgSP6iADe7D3NIG2iz
XulAXRXfm8yIz8L2k3MObWtVawL8B8CkSdgC9m9b5M9WNkmyDqW61v2iXqdBJFDo75OVNKjKax4n
7bZDg3ciJsDjMxHz3A8G8g9GFaDSZbfo+8iJ9hJ6UvKYm1V7bGM0Y2sE79eqGSN2Z9jfqhqx5aqN
fkW4irFLJAnZlwSXel0W5tFTqvAtGK3uzFSm5PEFeytN0K5Xw4Gz13UHVRHhXh2Ld6Vxg03i1YBt
kQvet1JUr0Bjw6tDVeTzqGH/mKnI+cnNgGDTiERjL3n+wQZ49wNNhfxhnCSs8g7mTtnH5U4x8fAO
NUM7l8hn4VIjAZqlpbnxlMnCwxD9bgiK4KlPFdbbdP3oDWS0CcpcRje9a6R9P7lM4QCE5AOShTth
NAM0Fc3GwtqgzzPyl31usbJaqKfPHyC2pcGppDowtVjJw2Y3ZBxb7tg31tlFaGEbQ/tDZFASqA8I
4yXigv/Xd+HPOSDJBJwGGkubh09D2KuWhLWXA3fgAczViw/+Xcci0KqRstvj9mSI74mCfi08szjo
F8afvwjT8ETNtqWruk5kMfvepDHGHkSpOOUytAzTK7VVoNDq8egbgnNi5tHgrRYi13ngOk0yrzxN
Hp3aGg2my0lmuFTKwxCZMpM2UoMm+sotsrf7V8z8cf+fQQSFF426KAjAy0HoS0Sy3qq+I+W43TTy
sYgg98fa+z8PQ+wLEIpyEk3I+R2qqXUMcTWXTlWNgH6u4lNc26a+KQxlqRJ6Y610C7CQRSQGlvLP
s/JX4qaYnebWJupuHgBxWfk09BUULthPtByDpTW6MX1koNOumF7tq1ChU3ovRjghIByBAOFpPuIp
sOhSdVgI+W4NNNWsKCLRYKSZe7lOHdLwWjSU5qkcyk3ftycIsjgL1MbP+wv1J5r7O/hhQ9AtZ7dR
vp5wGrOtnvqD5aqU/h3ViraFKzFp/b7EmhlD7h2uQfjzKS7331PffrLD6hEkz8Kr92czXP8EkF8q
W4B2wyz+AtoNsQaCtDNUiBzSSYVmlkcjmFIVKHww3X2qj/9Cr+qQUwtcRyw9XYusrN7xdC/Wro1w
XBGmraOhx/RYJqwKakn6c5RTEIMHjpxgMWD4DqIeJ3jDfLCiMNv1qtK9pJ2fvaBIGKzMukp3UgBw
MVWs4nR/mm8sJx3c6eqcZEjs+Sc2XSEw8hl8B4vJfDKb2AUxuKNJy+j+QDdOw98DWbO+gBT7uebx
aDhtqL7EcfyMdtvRs+l6ChAdihnWCwPeurX++jJrtn+CulCQ2JZ8p6yLJz9rz3qmyQtjKNMOmO0Q
Q5dBK0+JHvCKaXr/OuOmEaUYwMm+w+Z0ymZfydCA+S+ogcP3icmkmc9asrf6YNPBtpOqrSp9iwOo
QtI3pX7P+2+68Y81ueki1alkgJsFY8IBuvxJUHaiVnOF51Sl72TakK51GyH/Hp3I2E62vVHv2pCS
S45yy/0lvvEY6zbBIV0t4A5cfJcjQ8lqG4wKfKeXRbGml66tRBtir8ur3LdSuRAO31hghqMqqoPD
5otnp7O2R+SSZSlwwjBxD3Iep8egTJbqJTcOCKMANJUpMapXEYYbV7WtRWrgqNnwilvmAe+wN9QX
Fh72pWHUy7mTzGhokj4PHRM7ORQHGj9/s5U2dKoizb/dX6cbE2eoskVWqyrkEvM3UCLtRXa68J2h
BYki21SAJOP/cjH+v8DjWyeDF5aIQeY5Ioe9/CC7NKlZ917gWPCozlGOU1aJ4wlSOHa3YYv2a0sd
egKJvttU4FbW97/RvPWRf0eGswklUTK7yfvYMQorOyZDiNlKH6En1Il2j36PvmkH2oINupvP5Hz9
oUCEBGlSXDTbqkVmQ8L/D1Q9ei8qfPC+IRtB9lS1tqpaQtiNYjRHsgQ1/wJvhxe0PhtUhzvE6cE3
4d5cYQiGCmeOhpiNp4JSyA9qgXJc6KFqq2HMtjEbGWurtseTxFOGNzUN0DUdwwwlSYFiMyEXJm6y
QKKmmorrnDntozKy4qc7MSPpEiECZ8h4nqloQ+3KcnTXaOQixo7iusojoxLG7xVDrndSE6nPjdlo
n0t1eKmV5hx1brwby7h86oz8OHbDxkBQhp6pXicbeJEVvymxXu+vyVVh4c/VBKaPgi9wHmo5l3sC
Pd/MS+yG29JCWBERiKZyfwutgkJANs/F5HUBNjhoBFqoh5V6+o/tmj8xJjcFGAxgeIgCXI6ftGMm
W5VvkqWr331okxvZZ/5Qt4i39z/11mtHDQ6gnWEbOvizy5EgEMLszFrphHfnf5aVc/v3+xG3Zlc7
Ld74N+5dA5IELX6Df1zVquCeAKfrY+MUlojumJhWrHDk/bDj7Edj60tVuFsHy+C1o3zMLY950eWn
eS6iblaLpmIsmnIThoq6tkpZLEzgrfDvIumYD4MkcY1yRoCyZvc2yug2tcVm9IuvSoyTVWtYL76S
7oPC3OIP9SDUcNcW9UkM6kKT59Y9BtEHaAGvO9232StjG0PcVZYbOEXjbuU+duJ6nXTtIyVAvCut
/yw9OVkR2pv3N9CNYQl72bBAbYEdzRPbIAF7HY5N7NRqdJQ1gVhl4ucPkh5sYeaefV99RhUIVcxs
c3/g64eI9BKWwx+8nXyFVdStzg2zUo+doIO1qXyXK7T3m4WM8vrrGMTmCGo4iRLkzxa3y7xSBuSK
QIdZZE+mUqEcrjbJjziqEdL1aVGjY2u6T5YVepvOb8OFi+DG+CrFBzHV5kFlzUMHlSqQLjdd51Tt
gJAk9REf5wDElVdKiIxhadr7IZCOI1fJQtByY3pJByeWDHS5ayxDieRo07Rlj8pH9RBhwJcPe5SU
F3bP9Y1ggV+EiAfUFsTtvLkGUA6KVht0juZpv01E/ioR1ysELo2HIDOihW+6ORpTAZhpQqHMU0LU
xyHzll7nBBYQV85GjKwZnHAMUuql2OXG/FF0MYnHIIzQ0p/FmElmJR0k9NapfBnjp7ahCtiY9B2y
PlsIIa7vcODK5lQoAP8CanO2SfMWd08NPQln9MVHbqmPdiq2rlAPfdZvat9d2JNXLQed4UAoQ0aQ
p1rr/M0Y6xFrvEFxT2S945tRWmut/VqYenjK8qLblSZ8WRxHVeyHbfulQIHnIZewJYFCvgRY/rNB
LvOa6bfQptNk3uor1G2c6aEf+5V90mqf5lWmPGSG+wgYf2WPYl8q1rNtd2j3rpoVNuiw8dCStf1T
YSMxg9kfnhkoPty/mG7sMgEnihsYtMBEZ7t8d8zed/US178TZTZsDMtunXeYNC2Mcv268d3TAFTY
pu7HLEQwo7BNQ/oxp2RERVk0B0z7FnAqtz4E0AL9K5U21tXchjZKtHVr8YAa41Yptf8SPd6garU1
huz1/pzdiLj4nL/Gmj73r/w0kXJPl+Kgdgo7/KHI0SGyEBdVc/noRxpR6mg9FxIurVH5i5bkoRXa
0kN2c0KnW4j2IACR+VVrhQ09WcTcHN2L9z2K1jEi5fe/8sZtzr4A9Sujfz21Jy4/UoODntd64jmu
10pIZcAb3uRJ5eEOgAJ6rYbBocLyaQs5Ftn3sW4WitA3miOsIjkodRQSKmpjlz8AEXxcvdooxBYw
x4LYHPajGrxKSYnwT4l7rPIMdQ0Lc7HzWvOxoJxTuygADLr0AgQCNSWQ7VWzRPm4cX8BaqDZTwIG
pHVeUTUlDXN67AxP2RBkuzKz8K+VDH8lW36xEQjBY1kwRgv1pBs7ToA9JlXmVSUlmZftNPDHro+j
JQXWon9sbBAEzahgu4zM3gfNGWlvibTd1klcH8WoB+u85Ofk2BouvErXLwUeIwCzOMnEGVQRLxeF
cFFR3VyTTjTNtP2gBN7Ohxu+b8nc/n0oxZzqEFzbFuyB2QZUSJqSvu7dU9AgildKj+iv7HstWNhn
N76IxjdLqUHM5xGcDWMp5JRxwjBu9JJ44Weo7UNZfLl/mK4gVSCgL0ZRL+dNGlxFaVXbPfUVXlhq
8lUKpC+UItbqEG3GRkNTX3oyOvHFNLtP98e+visY2sYFCvTedJZnS9aZ7oDdWuWeCsPPwEYLrqtu
qS54ff1Og0CJVqiT0V2fvSMa56ARGRossWwqD7KCmkDQV7tIid9xWNIWtsat0f6Ayi0wYjQeZmsG
gmmQJNQwTnHhH9WiOgozPJRlvkWr53x/9m5tD+w8gCvo3II0ai8XzmqEHaW+6p4w9URQPW42jSr/
kHPrcH8cmgr8TZfRAf34CYtL7VNHXWw2hSiwc5zchkhlsufQoqbb0ZpH6wQPhQcli5QHsydDGuQn
ZPJ/BX4eP1ZyjWKWVP9Owup7HtYoDTfpR5i7n8wOxdIK9fC2675EnvFc0vhB5dalpZzvhFWe48ZG
a0rf1721pj228kfrRXabzwobclJ4Kas8eChGdMD5e5+USKZ+UIWvVWueQkxT4lh780OwCqlvHFqk
VCvE3m0wzK1S0TTmX3pE0jFhf9c884vnokUMKmMFTB8Jl8H4jbHSMcmKU6sYH6VUPdX2ZA6f7ZtU
wuejekVjYdcz21JHY7UR+STiatKlyI9yhlNPLxKxqoZh26rdwajizypqWlZg8yZFr60ynvtYOhJS
7iXFewnH9jVxkxV+eD/KZEBcekhOwk3fR5y4B6V2tD6kC4KN7DrOwRG59nrA9HAaXgzeNte1t6p2
N6Mh4drgxceComir98+twFlQM/Kc1nqMLa6HmZBum0+dZexifHxDG/YF1ETws49DYK71InwZxvJb
OlqHpFT241CetNJfJ0GBYlr8xHTiwBiWCONLPS7R/kYeY6T6JeM/YaA0lpXfG8kAgFmdhIaPWWu8
YfqEt5TfPMdm9ChqfVcOpHlFiBWlW3oHVc0P6PUgSImWtxVhasO3qR6Ym7De2Ha2rVOerqxGXwzh
2QBkJmJE8E7TvpmMsPphE6vhXkY186FtooMpeV+aoDsndfOjDWoFay9U+qsiH/DN0QdpA9ksRT+v
9tZVWWAG1RbhpitTsetFqG/TksfbjRX0ZGWMRbyEy5w0AUPjSvrIAzRysVSWVsKVsEHtpqobQBVk
3AfVQfxY/h0P0FgQZNY0JMIKgG5w22m1j2OFeLAUHNJJVhWIhA7SUEQNfKAqkI+qhcFnnXaw4Ke/
s4AdufLhK7z0LMWIGygyVC7K+5rh6dvImAAMsJvXkp2oRy9ovWE9FHH1nBF3vsoVyjxSLPUPoNPk
T5qBzazUFh8pXUFVH58qv3s3I+sQm/K6HeQdRiI7zx/fDTPfu2l8ghX/3Kn+vkn8nQrYfyiVpz6w
tiGvTlB2JzdANDLsH/Ooth5wt/xQe2mF8CbEKn/jV6ZTFurR0qrfhddjWihOAd4BfWKdAp4W1CSf
vT/C7MVjVoU/p7WtG2XtESO2avWepi2SRJFTxOoOHT9cu63xV8RNPUya6UliZ6uwmO4QbzJTKYIc
mSIpJKhpd4qITiHUWjCOETYL6jmIEwfZTvFg9cTZekmybZq429r+d6/3gW3Yv+lnKg9Iih5yo6Xu
UeMEK+zjmCuPQpE2oaJ8S+XxfXAbDpVpb42g2aHB+mQo2SMCbGjc6U7ny+vakj+hu7+rO29lDNpp
0KPPdaa82E3EttYxfaqQYqur4atSwC4uvfy5Uf13rGNeOk/GwkxOjrqlPgtD/CfskVZNtKf5iZxN
rT5iYP6BdOJRd+ufQz2gdQnoQLENx4VUxlHM4LGZj7FUO2prPLlYAChWIFYmaLEkwQ51+oEe6q19
o3zLcm3fxfIeu7hvXQgbCys2LdF7POkmj+NBNj9RpQXdpGy7ov3hg9iBaoE1jy2esOT+ZuBKZ/lJ
gX1R99kfwnU0iMO0IbQGz9S8/BmxSZqg+uQryhk/uy9+qhzCGruiyPyvsrqX2LXfPdV7aZiLxEUn
FJ/dPOlxCkhdwOMyuu8N7Vw9Fs89gBrXNxFmc8eD5bbIdKp//j9N3qGIZ37S4nivgemkb0KJv7JO
rmYdVFZxVbaAdCoP33If/y29cS0sVrqNpsfbsZWeYn08ISW+83LgRElzbij/yAjBoufjcVF5XwRB
zzRtZYfAWjWMBzDlKM5xQGrF/2ilFMGfkGPepogT25V/xtS6eAhqdDEl0uuVSx/3IQWgv9JSD9H9
aAmpd+PFB30uk3ZQNwBrOouX6joLhB6W4pSaSN1E6TdLajZyuoRzvzkMPXjThFYBvXg2jOJTCkkr
YZ0oPQDxROcIlNf9mOJGmAQs+v8NYc+6w3j+0XmgvnQSurHKpPzoI7Wmp2Ivh0twPm0KuWbRi0aE
BGhoouPTI7qMk7KodMMWK62Ty5b/VcQJjXVk0Z7GXMdiqk9p3+pVsG/9zN/CPW4PcRD1ByMyoq8R
dg07pcY/SGlKHuQyQ0+PFsL4S9Xc7C12q+hXQhXsaQjNdC+bFIx8r86e6yCWdrBgs6c8wK0HIftg
rwxq5HhuZaxKJQLDBWkBA4q8WEgabqAXL/KgeeMd/02+Tg49DIIDjNy8oH40KFpv5VLHgMoWJZ1g
M8fbxm52XWZWOwsE8UodpP6HMCEGmxDKt7j1Vk++JddL6eI02X8vBupHMDcg7IEfhnFtz/ZWgiNV
5flB4xjt8JKk7taO0cdUsk3jIdsv+fHalIptpusPTRYcLS88hrm+LrpyZ7TtSzSQ7wd2w/safrm/
I+cx7p8fhlgB7UuKC6Rcl7tkNGop6iRDcQqNEm0TyLjGGtoSu/0qXf4zDFV2S1UnyZ95eURXgigJ
EQUmbCiGXRVx7Zq+L56lUZqMfz1cDDFI/2RjqLzWBdYqclkZb4GJUOr9752DS6cfAmIcZBQ6Y2Dz
Z9lDYPG0WvLQnO08PTRx8Z9ioygqpSJ7yKvgWIlmh9riQn3qxiQzFAnzRC28FmcI3YD+dORpjqbG
2pNv+NqzUgp1oeB2a5IpTU9AIkDNQPdma4mdtw0wg6cxQrY386uDZH4uYaaGzfda3pa19JiD26B4
tWrFEkRkfrMxr/QZgIZQ/aKiOu+DK3KRxbz2sqPGzQ+c+F5zEf5wzX7XNvXv+0t4cyhI2PTkwH9c
9QEtG8HTzm90JxmNkxZW+wR/MDgO2T4Ms//FfqHfSAo9AV+gTM72y9iiyuBJZfjK99UO8vzervIy
+WM0KkDqZme9aYiP7WJA2d3CY3GLScMuBYlIXw449LzeIrHOTS+1ukP5o30pmiH4AToDdxoYWbup
e7VC1Tl4HhvFcCoeYTRAi3FXT/LKUgC7ph/M/hS6brm+vwA3LjPSYmEBnmdmlDmwIsXEzNWrTnN0
21vJpYabLFLEhH7W9wAP2gd19Ba6kzdHNMn2ObdU+q5yfr8bazEOo2MGSKnGOobe/hcvU76Ukfvq
owm/MPW3thggMcgIUKyBz06hwl/15I50Y0SlXCVKbmhfETGP0Q8Z/Xi/dz//LyaTHiFoUPYXwNPL
oSbFnqgbisaxg6Fe8URQsAzs9qdC3LbVkvpd1iLNuT/mPNKBysgjRF+Ovhkfp81eI8klx8rMLjw3
bv/Zlkt8fVVHTuzt/WGmv+by0aNEY1P3Bu6KCsj8bbGb2mowSyjPQwxoOjiA23yItWFt1jBl38L0
vVUW9sn17X454vTnf61bGDYdKvOMiL/XQ1LSrYnAhJfBQzc6lYarVbFws9+YyYtPnM1kl1eT01Fs
vmpF9YrPpP6meCXZtFvnC592/YZYIC0gNNPJhVk2L76jmZfVkhLlZ7009E1ptdIGezp54Wib1yeN
4BcVmomBC5x3fuekuREFmCUU50aPoqe+Mr/6/YiLyNDUT6VvEs/lCFEOqRSvST/jbPL5HvZxpw6f
yYihq9N92EpVFz3VSo/Wu4mZEM70WJpBIHoI8yZ77Tjg382saz6ALobPGHtTDFI6e9XpmNCEfo62
p6hrikOKvHJDSjxRjc0x9RhtWwTk94j8e6s4Dfx9N2TtgWKt2JppZj/UTYI+d1f80qoc9Xe5jt7t
OEh/+z7SnW0huye5bYNdZMrW52DyLZXlRGyyxLA2SWqJZzH02VYNdG1VqgoXWlroL55RGofMV9QP
gY3FPkYYH8BUXOfnQhrrlR56+iNC5MVTImvDWzqVVmPZSDfAkpr12FhLcOvrq4nOMzxRsMnQ0Wim
Xm7xMckCvG2r/By0EO5KXLhJVkIn7vLv8ZAvREtzWVaEfIAFTyjHCRtP2Da7nYq2y7vUirIzTsz1
xlSrgrwZ17jUE7/tuDF3E0RmHSV9uQ8hrO+M0ZVPal3UO0HN5smsjHzTZBDFx6aIHHPwrENv1er3
wg3VaQkx9MZs75QGljjEg64/9QKRcvA/EBw0P1+lTWNRQagbkhAp+uTrUFq6ikqk6FJ1Z3SJtdCe
vp5eSGE0OUyVaws89mx6k8YrItv2KqYXRfFQe6UHKzXhzrCHn/dvx+sDzRsK1Wgi3hEZzkvmCDKG
o5Kj9WICqd4pMGJwU22rhTtYux6GiIyocNIM0WjbzSrzhtWWpqtr6Rneg0rSOXhkdZZZP4QhHCHb
wIOdp46Of+4m64ioeOe7Ku61KCbs3NHunnuMcF4gP6aftd6u8I3ry+5zFqWYo2V44hxhH0hOge1n
R+174yYZziiha3xqzDT6kaA8ubEjJdt3BebuRZUNv4cSsRIlqMcfBFL2Az2MfK8JKfsixR3YvH+e
Zar3E0OU8IGmweyCDozKDxBtH8+1In/1yDg8US/cmdczPN2WUzREkm1eCeooUaUmYlDQWIRNg+xZ
tPWsYQHLeoUTo1tEh/sPyZZo8Arq0pRBNAyJFb76/dOEpzFqBQzcsCczfxblayy/W7g2xGqOGnK4
5059HN0lru/12YCWQ1EVqWpCI5SzL68eig04O2uB8apn6GXiCeWP33K/2xIDfLm/ateRAzEeMAha
usQnVyMFGMxiJFvKZ6ks8NeTcEJQ6+/cwu8Z6bvulcchFIck0ZN/3S50ypCUowIE0Mc0523dODe9
sPDH/BwXjUH+NKavePeMm/ufdxU1MApvjKCVSoEM2PDlRBpwDHWYZAmBvbvxVFx4/fAEnHYhIbza
mNMwKmEl8ReZ57wCNPRTNm6E/hmom0w1uwihcEb2UjCp8msvwrxpmIkqBnOUAsKcN+qFvukLrU0d
VcuAIcTbqvIfws7+hO5nW/vHKsKxUzng2/asWe/GIJ4TGhoxiiyaWYNWeG8UsHcJ1lLZWsHckBtX
RqoFXVhTQIsZvxTNhITBj5icZlJVEgYmWdKZ/4GknZDmeICnshJ9jhNA8l233jPzs+xlGxssNGZU
fwQGcJ2HUfglUvdmpD2W8Sv/kgx7K1641G+trAVga0ra1Ekw5XJlmzohdmpl22mHwtoEVMDWworc
nV80+cImurW6VFRgTAPKoMs7G6rF4LMN7ax01CryDnJTTDaSi7VXdSpJzld3KrtO4tOTxM08Aqh4
w92oCl6zEKhJOfbSWp2QfJKK4WPfvLs45NRltJtiQV/U2UGDLYUlYqauUpgbp0DqsafrpeAomZj5
leOoP42eTI+jVvQNhkb1wrxc3VJsxwnXOUXJoErnpaYwlWpVC4Tl+K1aP9Sp/OqO5t4vEKWVSt6v
+0f5ChSDdjt1aWDJ1DyAg8x3v2HH6cDr5zpxOqkbZQosUUnxxWvb+f/pNRaSWWb3zyUU70cD2fmT
5oP0RbhLX7tyh+46L/CjiS9a95D4gfuUVVHycf833topzAZQTN4pyJSzezs0XdhcVS+fYz99MW3l
E5bEh/tD3Jp0pnuKmSYm4Lx2bleenWJ7IRzEaXaBXeyEljlxQNgecg7uj3Xjc8wJlo1KJuTwq/ID
flF6HGea7mDm1u11tQLymenmQr514ySbEP+gwhP/ImY4O150vsMMTzaBuxJIUr1Aar/1CppDytgv
DHXzgyjUk3CBRNbnOVesFvZoxQylFNKhRDqqLbV/v5dYfp4cEvFJPnJ2irPCtwPaALpjVXAqStn4
7Y7JPl0k7t6atUkbEXwnTTngq5f330QWHL0YGdoqqNQnaQjaJ2ANzXMKS2B9fxvcGAqIkM0eMIDn
w8C5HErv0GIKFUlD4aX/7ZVZT4lB3gp1ScHsKhbhpeZYU7/noYbfOpu62kIWIbJL3aETt8OFrV4Z
k39CktTbgVB4BewDrw7pEKlLCJQbX8h4vKmTgir3/OzceqlVp3GRuc4gTPy16GrXhaA1aYly4fhe
oaG4xQBcIRE0lXApH8+GCmU9CwY0NqCslKiYSn0MsZYlPFc03h7iUXjfwG6MD6VmRZ9z/nRfQ9zZ
31/RaZDZUwNhhTonESbFwvmPoPvW4HkWmg6mo8coxaF5pItfIlEkle2T3ibn++PdnF/YoCS2wMiv
FGSaOh+xMSyFoxtBRl5TvNPIPTXZ/6HsvHbjxpp2fUUEmMMpU0d1K6cTQpJtZnIxh6vfD2effCMP
bPzAABrbkthMa1XVm+wffz7Of53XPwxYhrjb2W2f43+mUs3qzFINZ/IOQxe8IcnA+gIQc6eqA7s9
FYb+N9f3/1iNN9nRZj6Eqcpv9ruLoZaSTaDrrdMyU0SOttEPM+ulktY5GBvjbyXgb2M3nh6bYpJZ
PBWt/Z2DqCSmVMVWVt2p6ps6iCtvAr4T17mGPNMNvYsXU/DnS/qfZwg9ib1GR3/0/eUvpZWyvIxM
TEzr5n4ua4yT57S9mzuGY0Y5/w3e+P6oGHgR4DO0AVhbefedtC5ap5LGQlputsBlCk6UFP9XSvZ2
CDpIOHvbVk1R9++nRKZ+wDMqIdcY7f5Oa/vhOqKN2f35wn2/VRyFoRFejPi7sLFp357FtKtINVej
CZfk5b3EWUNPe8lrNKvwzLn9SQAozPbC/kv7+n2H+37Ub8tLjgc7Gcf2eCOm6cewqI/GIs/en8/s
+1v2zzGYj1Ksamym3zfs2qywv7Kl6UaS9aAYkpNuEUy93miydSnl6uPPR/u+K2xHo+rT2RZg38rf
WziLsODZGpLxxgbv6NyILJje1Qh9b13YEOPf0Pz/eP4YpDMC2Nj02D9+21eFkNtU0Zr1Vm5GfIOJ
kwhFhL/M1ObrX/aC/7hXmyJLZjNwtgysb4dqDLEWuiTGm7ZT7IdMggrX5Uzr/nz9vr/AXD9Egzir
k6FDDfd9ra9VSanjXhnxONXGa5vgK9JUcfmjUKDmOcLJfv75eL/tcDQv2IND3TFRRSo8IP9+vSql
JcSWJNCbUSTXEefoIl0xNhDQ8NTacnxnbh6rJRrdUeWWplrzf63y+ACbdyOmyFR4mKp8eweGOctS
w67Vm7l1ltuVFRNfGSn7+st5fu/G/zkMPvJAhtQsvwmSt9FJVvepcTNKCS1FHP8CO9uNxnhUa3hO
Kh7ZpkKHFpfTIXfw8iR/B5X8RiP78yf57TnCXAsBC7D35ib123yzdvp6mIsouTpL+gw38Q7E+y/D
Wuc3yJvdjbeCPg9AC+eW7w9r2y+xDOmwvyiR8gBp8ZBmjgpBN51wNELuiyju4qhMJGXTlQzCk6SN
SZdFUPS7E7PBa7sWEoN+5sumclWG8S6OlVuIaRuuTPr6R9uVmVsI9UxiH/mJarJTKs1L+pckyf3E
yHddbb2tnXI/Z+2NXjqebY6XdI3ul+WZvESvqJerOg1PxHd96dYSmORRlnYdEghOfnruDpq4X4zy
AQLCuZOjQBPGXo7OnTlhVZFW/lKtXiSfjfipxfHLbJQ7Y8lC1NV3JCidxuizj7KAWcBewZMo5dxz
s/OquDmbuXGXqYZfznweZfZG6YczpztlC/216d/LPMHsKPpCt+LrIg4M1AOWXW5ehZAUN5JMKbtY
GLp2lW4/bK53IxHEVp8c2kj3S3na20PkZd0zSMfBKJUz6ObLpOqvckavb5MaaStuERkkVw2nCI12
SdyIQnPcticD0uwanQtj+TIsalsIAwSnkvNtAhQOb1bbBV3SedPyTE6bD7EncZuxDMwofanseGem
BLqBzM74pDVcZGT2WOTlP+VI3DtrfxxKJRzrNMh0Yw9YBFL1YqzNs1CLfcRcIol1t+eSySOGTpyh
ogsGG84DAmMfAvCkaTDfsIKy1nddh1DdZ8pL3/8UUgWhVcaJqwoN7YcYSS/lJKgbEQEuL1X0PjXE
aC6lBAW7e2yt5kR96dsZEUvclJTHUOZuAuIFcde7XdH6IA1Q6iLzlOrlAVqq5fFbhsS0/Qw+5LLW
bqS2IT5Me7mtAHrw6AK0uCsHcYzL6CYuFKKp56Aqr1x4b4g6X63fncYK115+Uuuic+Pa+pUvq+0W
1VsjunBtDFcXNXuVoV4Q1N8qa7a6san/SGYzlKvswR5mJsvCcJdaOWIIEi6L7qokM4Pk7iTMOo1u
vvb2+LjaGcOe6TBFhovh2VNSmBfZUW4de72X+i1aawxsC2vGfHgyWv06NdFrbrWvOuYxskwC3Vjy
tDIImisXBSXmOsIzpNVTnP5op82DElkesVkBtyTZDju1/miIi5yWYdarZJmKUz0svtRWF2ZTv3Tx
z09kdhfG+LjGTR0ahXRwctXHv7Fz5Rmucata70Mbp65TOfuxH7CyiaD/SJora8klt8xLlBSVb635
G3i9JxPulk8YB9i7Qsn3+kJGlNUsISKtHzoSxlbFWHNhBzHkM8mwil9EuhSschnacPXLdQ0q5Trb
8X7UmutqV4+RYp0zKbkIZdlXGB9YpNjjacdTESsQ/MmGZjlaCn5HJwN0mTgYlDA5u0dhr+7KxcCw
9Vrzg3T5btRpB4ABr4fYPdhgNugWIzjg29Xiovqx+DQl62AL6zzkse9UhLbyWOXNyEuYHFOrCzD9
21c6PnYJ06F2vqhDYnhaAtjJWy9rqJggh8YDvPLh3VAXzzBvpizdGbVm7vQR2XDfzQ8QDfeVZIal
bT730NW0pnkaWLldlQuhj0B2RStkX27VNxN+fiaWoE4iT6SGlzjb2ibZ/jCQ8zo3oj44oqvxYssw
U8mH3o9Nc5cnAzHajvFZV0o4S8MeadZxyEZYvo1XqrlvYW+w4s+kStaZ8YPlmoUW+fOcMe5qsQ6b
cRcCjs0L2Q76TMjuGCm3Ub8SaExmYqcaHzBl7+TCFm5J6q2rdxQCuiN+mE7X+LFRi6O8NK8wA9d/
1qmyy/ZGnQXEep/Y9l2paEMoXgc29MpLSyj+oj10fSfgG1eUhqU4ly1ItTbk7qRtyY5O81FUCe93
Lv2Mc+eD6TxT0vozXevbdpCfGmFee3XZRw54WrXpHDJJ301kOvYuTkLLIzp5WhFjGbdbLhMXbeQn
R14lz2H+eZytaVrdrirr04ipwk4VoOHubJadC7fedHtG64ceh5RHOdMMnyzBjNWSR59FhxjbxkoG
+PbDTafbD3GdrH4i2etrprR64i2OZueu3a2QQsfeLn/VdVOcUrVPH/WUUf6Ax74rd2D002bnzd5r
9Jsx4tgGqzNmT+xrQ9BjyAGHKbJPudyZZw6B8koz2rOBo8qjVclR6zGynGN4qHLzrBckgFqStPpr
nSfHiRzaJzPvph81c10F8708P1KlEoOuYlkZYYjtx6MCj32p29hFgTp84HyD+ETX5lAbh+WURP2w
U4zJOTTzLLlmn+SPqE/6/bjAl3erpX6a2oSlu0O816bSLxk45aYtFAmML5ZNcjklc7mfUfGfllRz
vBHu3T5DnRCso6GvODQ24pTMLJqTAC/LMlXc1wFYr7zLRiwVt0zhL3rNNJgtZefwME6pEWZzfsoU
/WIvUBnSZnmgyps2UmgJ02IKl05cZtW5nTCn4xU7ikY9jfjnuIx3/EXVd73RXXKn+ylZE2oNGRkI
OSa/hD08d05tYe6l2oGsJMfW1D/XFF+cTqlf2tn+VWWTv+25cAd3clYc8O69G+aOzAMFjdo2+LRN
P6r0D6hMTHidBymOw5mocJAAldlbOWpuI6qAueBBbfsg6Yv7QpDPLVnpZ6+1EIiz4U1HW8H3mlDG
pvU6DKONB5Bzjylz5a55+w7QEchyfa0Zy7q1NhGPAvDqoq8kf36wr32S7tZ1lVx5yJ5zByUAe+Uy
Tt6MlwMLn3IoAUgnlVumom1Kkvi2GsUtZ7uf4G1ICHTjNXpSrNU8dZKj+doKpSWuJdK5osd2QAmd
9kURKKUs+YoguwaXFt2sgqUS8ABExqIsS2dHEl4/K+cmJdhgIX2XxYU9IZhjnXkgBei2z8+l7lVr
G/RNG5Q0bKWYB1KrceIs9V3WK/tM4N2+SDtC68NVWwpfxBpP7ORnBeeSV7dVRIRZ3ewwLXvS1vK4
sNfHMa8rHOplcl6c+NrGFjIhgmtJPQoKHfh3+41r2b62snnOx2iHBD+ol5JKx9hZThRuf0+DuZUu
5TIeRgaaefwmmsHDWDRQIueDYbeb62R7ROeVwVg5IFSz6tRF8vOemmu43d7ajty46fajXaP2/QmI
eVqM9CDSx60Y69iNpKHadT0EUFkl3DC+Gdvc3Xauek35VVN128prIDLNmyV7h4Ssdie7fVktAzjv
ZymSfVcOR7o5Qmud6bUY2l/RtDniZT+tSnkqtfGWz7fV9ZMq+YawCDx7kfiO0kFfEUPeZ5urFd0t
0c872t3YRPutGqmGnzK0xdypwKcUzxHsqYnTuQqduyw3nzQIR2E5d+MYhZr0TEngV00doBF8Vhf2
O6X+pdfzbefEt1tRlErrCVmdRrCwOr0jwMm9Wa7dusVFifWxk7sd04pQ40cLqJFC6zytVHrfUlI4
8yCjdhmdGr3xEOX9qqotgB3rP36DsLAq3eLpku45m/VQGeNwMMmnr52b7SbkXf/YFtPJtrvPZmnf
urjad5V6M9WPRe/EbtU5u7bfxov2yWk1OqHzVuYLKfvMZTN1NWshQz0m7rSlTWCH1ncNm3LnMHXt
hqCztMCZjP0shgdjNHyudeSUB0MhTdhYH1SjvUpOddS0+rBd9NkxfE0ZiXysgq67I4ciaCbT3UpH
A0o5Dkx+uThoSFb7YUZcuC7sYEP8c667xctWVXNJ8AynIb+ajdipLN+ppXvzlFBMJO7U9wfCQhzX
EMAIuVCDyS531rT6qWS4hWleYqhY3UTIX0SICSURpJLdkn8oEQwliUcTmpmIfGDqUIqse7klFl6K
g6RkkTHHX1j+hrUUBUjJfcueqfv66q6I3+w620k8M8wGT7IyX7bWL6aKSqlcNWoVN+MpMjV1T9WO
a/ClZivausw+7q/y0h4reQmLPHGLpj9uXShuwbu5wUAxnq9OnQfb0rrZX+mswzXNR6XCHYnSC2P/
fTGqj7Uy3yUY/UJfnK+LKf1lLv09zQr+EbDlltpJCAJj4u8jCUsyVHMVlfaw9EKmHK7TT0dBoU/X
ITWyyw1tXmeZKjNuFmQgzXSbr0a5jwx9vkpCM7nOajefqGq6c2tM+a5coxL15IKesW209IxDSn4z
mml7zeIGkl7aJ3soZypdH5kSXqvXyl1edtJfhpzfhkucFwwuBVe2LewAGP4bNJToemmUsZAfQbua
w6JIH7ZBm2iaw4iLt6bWf9M3/DYNBCBSNQQehE8zz/o+hpjSSdW6SkvYtyp2frv/NLUmu+8RNFpu
UretDzBWhHrDUjpY6t9Ym7+NPreB55ZKtjFmsEX9dr5qk86KWUjjjbUkH9aSPcZy/xNx6ug6U3Hp
i6X7y/Tu2/nyLqIWgeyEgoZBHrXFv4dpWENoTt1M+WO61LuclWnsl9tRPg7dcKfL865Uf432X1Ds
349JjhD7//YfmR3f+XJSTMyeVPT2g2xFsM6/7BpxYE2rig6tmEPRME2ZpL8Jd74NXjnTfx91G7f9
D3aTC7OSe6rchyanhsUgBnijrPeietZwJraiS0OTm/waYSLpwggNdNKp+thMs//nadr3+eVvH+Tb
/BLKzJTkgFUPsMWvakw5c9TaylP1e2Psjn11lJzMT4a3Px/2t9O3lY05ACeSG01c27cna03jJjMi
E9s+Y6ahw/4hOo52Hv/MdeVvtgi/v7WAfkDtW5gS79N37FhXaULlzpEf1FhDtEmolDs7Gao1087J
FEZW/edz0/6/Y8X/II4sFDzJDClJZ8HPE5z133dXNsZenyA3PbRtc1gtNKwo6zHOoA/OkfG3ud9Q
UOOeIF7MoXjR5Gwf5c3R6TBNlIwszEcSePgLfG49OwZUyYfjVFsU0dEPo0Y47TiHvI93MqQgV5At
IAlr1yvKWRLmySnrozKnvkSqAGl5xyJRc9Lde+yGk7dYc67bPygz9uaO7JaLEURo4umRLo6R/mK4
+U+fD/cqFJ3iJZFUvS52ep6i8tBHcRCvdAzWNhvcnBUXr5I+zUE8pnOawcVGzC5XaWi2640ubL+p
tccSJZjbL9mdlgu/VN7k8mvJ2V2n8Sxn4gC4LrtQk/3E+sEE45e9inMtaWHK1bLMxjf46WRu3XV2
7k2IwY7I95FIwyjnItplkOia31mtp2rvXbHeJFofZKt8LMqPmHEFYtZAzG+b65OZU4ghQHXEeEzr
xGOqcJCVX0YM3r44e6VfD1WeHidZf6hZAtJU2Wtx+6yWatCJjzKSHgcFE4Vx8RbbCkXePRZadeox
vkDfXl5Jygt6Poe1PsW5hEtBfKMIg9FAGXYkBmvx81pQPWkW1vDZMVVrBM/DyBxSvoj+Yc07CNBY
GcdGvANjhV90bJP2plVrf+3U5ixX3C8+vTIw0Gold6Zg4dM78hSHGGtFJ6M9aqtEl0NipMvsAEH4
Y1zZrgGfE2434u519bRCd7ztYiMwHh1qSWehedv+olrgSCeCtKtLZ4lQxQXRzxzJUyktonS8ZukI
r6j17Eb32BJ6Arid4zQuJ6dpb1ZCBhz6o85W/Xw233GvO2rK19CjKJ5aSHpWkLRlmJZDKNf0Kl3m
Qq8Jpka6iKVAsZwhoHfak5mrR7Prn/q5fdosGV0IsKuXVSYhCbbaMtmLdg2vxGTIPiH3XoReiYEY
3gY84YpKCpDTjbfqcr9dJauMvaFyXsgnouL4KuoxrET8pacFxP9ufO0VEVS2jjc2dqR2dFhaGkIh
p78kBhb+NErpfmmEdWsNTXdXxvrAMAyGxA2uBC/T2qGq3C4tY8Fgyp19vVZHdcqfbG3Sb8eibc5d
5jghLaDg4zafvVHhfCZX+XEY6uhodMb4kvT6fG5TjbT2KZKfx9gpIzePyHF60OSmPdWrHd1Lkm77
k4meWh+FETC/ynZo4LVgMKM2JJOMcTvjX1dPZek1L9IojAt1DOpU04JkapfbUm5xPtQLSb4nq2n2
x6Sqd5IZ0/43cW/dyAtkpR0oajV6GQ9P4huzNT6anZ35ZYYU2NflzHqtRovhclvNGJXoVflkTivj
nlTmGghtdQ6yMTd+ij/A2bZqbnpdRNjVDigAHiJMz55aSP68VaLLT0uOTakp9H1Dj+6OS/SA7ZG7
ijHoNmyplRtMGlugBINAij7Se68ZlPbYOtmD6sTHOIkvTdMUgbCyL0sV6PNM+YexlC+6VO4qkR9V
gW94rgbSQFsfqz2jbkOv/5ljzq11Pyj5G0HFl5W0Ki/t1Rd7NqszLz0PoKzTute1b9UbLbRwwUzy
eQzNSN4b0aWKNWbCsjtNJG0MjyYFXzsuoYGWH1tgd/sBBX8QR7nPZvPDUgqPn69iPJw3UEJHpjSH
cg89g0k//1hA1W3G7qy3x3i6ryQHz43xVazZlbk3Y/ef+aDt+EdZr6593jN7IFojllydiz43YcUE
qVG49fFzOxoY1k8+c3Iff4Wwmd+09qhI1lXK2oDDxUI/yrPi879obr6Gev6p1lqKBYppeI0J074Y
sY6MPchK+4SeJo5VbyFJK7Gf7J5nff4xctkMs+fpfiyKhpcjjO32dqjmrzETKiW7xSxc8Xtx3U4R
yBI/2vtSooGzxFe3tB6FXD33t1LzlTfWLefF1Rjk49SXtMxPcnTvlKgEOPaqtDs1Jp8NdiMmvk0Y
tVlgQGup9Zu10dFOpEdjiiiBjRIO3ZJoXlQit2XR5FNRwaSLeIrtbm8BE1WdimeNjnsYV6QU6ngU
scUyf1SUrwW7JL/qG99eZeosyx3Gwle0JNSKdW/wzPEjtpaNLt9u5EA2fN2m4NtvolJrj2tZxWRE
vVllceCPeKqm93xPZMm5F5dLWDOLMEeHdtxgGFlY/OUQmjZ9WcvyWVh7fqjKi3OlmW5p9dgoval6
+0Dnn0u4RHB1xtbY8UXtJ/KOB1dZ7rfvLXgKOI5Zimf+MW7EgT8NXfmuarSDOJsY84kLPFTJY4Yp
ynZkQEWvyt7rpqlx7TiKVd8+aZLKV77EU6z6fBZ5zt6a6TOn/OaL1kW7omLStFDyD7JwYxVUYFae
0fsHdh0HW5KiFNuv9hYfIxwXo4Ww0aTAMprtGElXn/kije1nBWSir5l8K1olIbAuJXRwbFsboKQ6
GLbYlX16So3V9tVZPYlofI5L5cMYdNtVjfI81PVblzK+ivLxkdg79sGucueV5IBMrN4wxR9F4/S+
VK2arw7QJgopP8oZObZEjpCzhHWxm+L9wWAo8xL4oyQCeGa+vo3sxC4sU0z0EZJ1NtaRjhPdELW9
bHOGtdvNZXNt0pi+dewGr9kIDu6cFSVvszWreHpZqtuwj3tWnByRt6muUyxch8agYJOKfDeqrakB
Q+XSCdShOurSMi7EDqVV4xW2PqvcrU1pjP9N6tsRyEC66DNVRRthqBBdUEC193Mq6Y/oBgyE1rqG
lJPNOBvQE9k556gXF93oPss0/agAsDxVxRho7vOPUl3e4HhY7iQW1q0ykrHQVp+KSh78aZ6uAP3V
e+rkLzaOBbtegArUs401STxZnsjVepeg08JnGwvhVWMKRVzncFisVNlVjsaYd2RVVwycB/J0Qc9X
Fjx/xWJEQZ7MpNwYRh6WMHi9OJ/Wx6ad3+xUf7Sxc2GQrUgnh5opfshnFnmSg94B439IevU5Kekn
5Ub0bjsC85tZ08olUFbbxkGzldTKxYVNgOAZla+paQdOKL3kFqFDlblKflG3JNWVY/tad85bR7DH
6xBFpWvKMRWlCQa2W5b+ZvMSk5kaHmoDSAT3nU67jWa1PympnB31NnkG62cyI4mnMi1VX2JPOU+d
44DEbVNtmeGFnq3WWzvF1mmsYgYOIk+0a2aL6URHX+CsJGc4ScnageDR4VmRxZnR9vTq6Inz0RjI
vvFAMcyDzSB+X+CZHkCHu0lUZsCdGrFMaITYujNEJ3yZjIyGO4vjbgUBwwZdSdiXdVQOrpO0Pduy
xZjA1Y0hiRnR09wQZ8QYLibhJkyaKvfLfkzDaixxGCP2C75ZH+P+4BWqRdTB3OOWUKvR/I69DBLL
mF16V8l41+jdjMcMjsKzjydLe85W6dEyihWYLR+TZyfLkFdKKXBJv1bPMD3Fi7Db8WZsVsNvG7n5
OZQZDMGy0HBksqOhytlMJSwck4KKL7fRUt6kWja84CvXmZ7qtOlXki3FHsclMqzW5GOC9K409o9a
BfBjzt+8wDO2e3zieQJUxnc/MJWiYNTMJmLrMaKbdJHaMEdy8y5P0bwrsLb55POUQYX5tavm7Juq
WsheM2tsqGUPKaHK5XRXrBg9SmVi0zv18l2adBVIZUYan9VZpUtQEvtQZnirkrI34Zf1NcYpeAmd
pa4CsYk+MKIYNKGxejAOZ3FJZtSxeOo1N+qbe6zN05O9zfmVJbRtSfbVRl/csYxLFzcR2e1yaTcv
bViqsCAAToC1d7U84kCJx1EjSz/LXvegfOymvg5wsfIatXQXY6EcUBnvt0mg1eMeDhZKxy6M5uEy
YxItkuw01q2HeDlM8ob6vcm9scSisNeSn07DBHdY2QH03WDn7Pp4ZBsj1YXZ77FGByDEClQucaUV
TJfpQ8vTpGEtF5HG2GDwZNa4Mmgg/oOJsexCTxhP0CXGy9Q4+74ujplR73CufCIxnSmOdUENC6ot
ybtKqi+EfX82MwPZvskeZmca3bZ3PjsiW7KqfB9qdcfvT8Gi9BXG/ChYbCShzu6o6efEVl4NHLqs
isIVJA5QNcgM5SCt66OojZfMiQ4xf0Zh4AmErOOW2mwVgQZdBOcWvyiku2mq95glHZCLbpEbYdwY
T/kAUtjWQu7cBbt9J2INrdrRU4uJ4arFYHfsPkWr2a7SL37fLG+ZDhKxnSfV/C7t8q90HM6DiA9D
nBWeNi/pDkOv8cztANkhRdTrJ+diakkER7g/bB/OSeqPIZl1QIZaRHtrEMtrbY+/TAd/bSnX64+S
PdO1Wnk5mUILcQXd/NikloqUh2BhsyTVQManrrUobLDRHNM0w/5rcnO5uJZxflxMzUNjMwIAWNpi
eWoCjIXdtadNhv4As/7FMMf7FezcjbWe3JcWuPKTk54C8tJ39Vo+jopysIv5bLc2YqjyUFbNPkHA
5cmd9BSXdItjM+LuFGEBjemVsbpabnhj9nPpnRdJjlBWyb0YjUAay8Xt5XUH1AxPVEdXY5SMy1tc
KSZen6wRYWHPyle2VImLD5jX592PDdLU2P2sfNnLTe630nyMivgiDePOxAkN29oneZ12NcwNbW3v
iPJ4TB1g6aR5HLsuSCL22s76FY3ixoB4gWt0IByxuGv7D4vmqpkr1O2Ggi7ekzF+BbU+50lNoTjc
iAJ4RIhLJZdPqdb+wOiGObxY4UMt5zzCU2stD3ptHdsaZkQy0JTLYFYgAEHT28Bg474bnWtu1X6U
oI5V03cogTPOc4rpSQ7KdAbBaig3LG7zInbC1j40ogv9tF7l67qWUVg0bXLAlRf8fgUewQIwzNdY
hR86F6T+wY2IKpF46wSGr/TpyxCXv4Z+mpDdLtZ+USs1UIY4D51GsApVcR9oiS0dsjIP8wxrqmVG
/aLNV73Ul5sucjKWBjnUGiPyCehYIKvRuyetGZR8Iux3gMFTjIHxhA+7dngFVHqsSnvwqn7ujrFA
cicqPRRkA3b2dB+VtuMh8iyOk9T5+ixe0kJX7tN6UJ+SJrHcbI2UYMJSDUtD0LZ+bM/w7pg6tJXY
m3IhQg034NLuaDEpdvVCsNbmfq4bwUjlziwztCb7sVfZdlY4WmUWAuwRVdKC2A8NTVjTNwC++WUq
4TJkGhZkUEeUQMQ1cK+yT0z1juFv7HZzji8gCHKsNAe5sHyYiafMAkRrhsw3nfKiJSjGC+6E1iy9
P1ZWHcpWtXimXPfhvPZN0GKJ1ynjMau2dhl8f8NcsDbLcQ1svtJWfnMsVPD9tnva+jm15oehLg5t
CpG/TLqzVaZ4N8XoEBMtqLA+LlLzqAvzkibLD7Rxr3iW+bk2nTDMvIguea3bgdmPOoXN9s5MrQaD
ZTAe9N4I5654liJxsnvVdqPB/lLblHoh5eoRSndxRi0gY/BKauJLn8VP5Nr/GsgGeooqjO+qiQVw
QQ24rYL4VjZSkPMOCBucBlNaVzHlwOrncBLsSFq0R9DxvoDm5ajxqsxmFNdPxyZvKVYybecoCR2j
ad9gCn2k6Dw7ZtrgXHZXThE7NHVlngPCDpe0jT7bLsH3VXldWjAvNCJYNhg7h89vWfHJYZg09Ajk
+u5ECXDTJNv8vJtIj4mobNI7aa3DVBOP2zW309nNLDOMoCgZFuP20XiuRwe2IcrPqDpoQxWUvMxL
IrF7QtJIs4e1bHaAVZ9rhYaUqaAPRsgvWf1JXtxIN35OHH37gZhIW/hAD02qPa8Y4a3WyHRyDstB
9Yal9St+8cAnVw2omgtXnlLuRLc8x9O7Os10r/05l59n09zjQpMLBdC69hKafFnLgwn0Eaoo9KYk
PTcETsNsJrQudqXFIVtTvVHG/pQoYnD1BLLMollHbEMeB626nxfpwJj6IuAmppbs2npLJqjymBbr
pYspPrZHsNkqIPZXWJWX2dQPkmYcsOF01Wjw+rULt3tb1sveZtWyF+BdY83g55XVi9IOgcoaGsG5
K4t1lyb1Na6120Ye94Mke3XZQz+T7/CfDRaNcd92J7a7wufbO4t9ynBrHdL5oeq66wKKtxt53iOR
vM76Z9djZTwT6xNMKyFyy5TuzQXSBQFg+iAd17r9f5ydx3LcSLaGnwgRMAm3rSqUpy1abRCi2IRJ
uIQHnv5+6Nm0yA4q+kbMLLpHoywAaU7+5zdklmq0TfEWmCLjbtaG9UQ4eDoo1vmS5ALWHT+7nbvL
PfkzNk26rNxdipmyepz1NZ0AN9BiKFOdyrb1KG8TvllXmJfUVL+QkUPz0eqfOkGfK0OTgVNU1xae
h2syfm9hnUDzKq9U9L+5NZVFCYVuCDTP5QnCIHTnA9QeuXGa4cEuYKtgGrmPLLqXglqvlClt6oym
Mwaz6cYouZQaUxbMhCNhurjpwDBLyn1IJPSjjFU1dXur58905tHtjSt81e40DQi3t0MPUkB1qnP3
V9IW2g5brZXn39UjjHR/nHaOnZ4Rg+7NXgZTK7eNLEif0dcU7w8lBE4s4Haa9N46I99Xg29iHstc
mgqoazAvQm644Tq3ik1s9NuUZVUkaqdMeVcyJwwfMHr8aCNozmg059oEjjN+WVoPZ8IonHoFle8O
IcVTG4VkQChUvRVEYG2jueIc8q5cL2NPacegYRhbmUGkTY+tYV/bs/Fa0x5rNFwBSZhKlt8y6/R4
52RtAQKG3vhaIdpmeiZFl6+91o3X9BKGLjllOSdon0Tzjl5pfpCw7zcgq/ZRGb22dh2tCWoTCi1c
TnJx9Bf4L/OaJVgLtZmZRImh3eFWu5atDwwVNjyHoz/4FQ80eNWDYOLnk7NpOB4HkJaFXhAW9nUI
SVnhSa80gErT3VXISWvq57yYktXUOxutTbZiDj9szVorZ9oM7Q+11NehB7HHCdKcz5HU19zI8N3N
z0YqT4nnHbOouTay9thp+Y2R+ee4H3dAZm+Jb4Cnc7PM9J+SRgw+woSvjOO5yZKtrbx1xQocKlJ0
Y7HDWiNcEQwDOwwbVxeceevI99iHcKyXDqeBPNqovOCsyIKJUcWg3tlmzIuDhLi6wFCmcl9zbMLW
uZ29zXG3d+x+H9U5BYgWhGN+MwPXrVRWUrPQXJJ/aVF/CTv5w+I3+k6J1SnbS4TPQiaPRNxefGc4
4Zo+BDYZnxuOzXU5RttQsOKWX5yKfGOn/kYk9m2ZZCf6kluNeI8c+k5hddcerLuWe7oDM62G8oR9
0R4Aad0UYYR0HEDCx3poi2ljFLhjVQOOVsVa74vFq4TqmOzPIDH9ZcfdWy2FUBTdAPTvhrozlz7L
uJ50fP9z/cngvMFLkaYXDY4O3lej21uQn6dlIgo2yikNaZQNVzJMD9UQXnV1Hhhp8gHz6SELp0M3
ik0Hsr5y6nLTVM69rdTOd4wtESX7HP/aKuq3SRND13ZXQhq7zpwPhpg3fuYeU4vtuMmtq0TSa5qn
hTE5X2TxVNKOiVvASB1un25XT4KiCyqLBsE1P5YwbXuV30e+vh5j+7UKoVxJlQd9llBvOHAP6fo2
8ooIZ4+Xrb1bTrrxenPvDdaVNd9NTXtJpXP0W38LA+Ojk/MLkdQntm8TFr++Ldr5RJF5HoEJlmlW
SO1nORi/lgdJbAE9Y/iVU4bNTX02OZ31+DnxRprK7AMurbq0OYxpsR81deSOs0mN6o7aA+yjrIJY
AROkRrwFqd3nmDpSGMDG6aDS9K+zXe84I0via8pNzGZmKw1vWrzN6GCPJjKBiO3bqcofRsO7VLI7
yLr4qOrxo1bgQtqrm9Dpz5R1PfbVNnZ8jtnoFqELVjbcky0Omkg+6B03BlHhxd1ol3Eo9hw2e30q
4Pu40Qo7kSEQTvtj5JTGfAAtg86myb3zrx4+rZs0XNOWK62bDSuP3zIO1qPRA1Oppe0ftqeWrWrZ
Q1BWHhADg9BhxqxwBEQ4ADdJzle5nz811cBhj7oiHPiAvLxLp9J9TltraFQJUj0AtCa39GRh0Pni
KdRqjmTz2NktK81+GDhUDT35VXtGSqi1P/AKw+dZpy3oVJHHTmP8zTvCtAcDci4vbVqsl93eGeXP
qDYOw6zmlRcBJrVC7nsAhA1xqxcVWQmloEHIwRBwehQ00RSInDLXVlcdyyyCkj/rT60j1rOb3EVL
3DuKkGztd/Wq49nzSdypchFPcLNZ+4U467G8a/AbXvapZTd1hxiMVXp3Rcx5Ltr0tspiiQPbWK9H
K0TRMcdpgLJe7pMmi7CmpZNmNuIw9oW1ymrgaa1ffML4wnYGZ91NOu6abattefEUNyKjPd4P6Yqu
aL8unfZIgthjrJfJeloqCkmVZJJdsWmln2ySVqmN3TQvy64XxdB8mz4K+p4yuIptbjXMlwFVlEBy
udLAMCg1ECLkIVxq+MnAx3ZLbeh40y4qahtvZZ5Tc7uS2ik7u7U85aW1Hfz+lZx3zDFKNBqdsvYL
NaRSQLJadcpF/JfdJzmsYM8IzDqjgkNjyVH1oykKytlMnRqTvX6yRutQJhz3dmXdaW75qLe+Hii3
PsRFeKNFI70sMzm5DpukoRJgm3Bbeh7/bZ0n0yqqo7KHzThQ4uAVnXF7BZVb21Vx6sfYA1Gyao5u
6ACahntbmxevgw8AUak7P4dyP3RgDbo3OFTfWZD48720S9pe+Ude2hfp1SeuzbQBZfMrMenEcoU/
iFjewAy/Imma7b54klN4rUXhNVDsyRngNIi54IzlWjmjR7Dy8nY5EIqK+FIDhTCNYzHn3Jlyo3uY
qkg9KNeCYgqldKqOJkdOk9tHZ6JVMGQbXxMHsomfR3R824SKD6bVEKNRcZrwQZTFq1VN95zNw5pI
FLWG9k4xkM3+Fb7ABZ3FYeQLJQ9+PdooZpLbsFQHkTRHWXSQdqZs50m6eGRzX8eyPFRuvxlZiqnw
1jEuXYQK74XAuzhOEVbQni3Ea5sOAQyTfcqVujWbmRK6GuE5hyfUJ1e92f0iMzdAb/BipPkLZLyr
sAKagwrXbwx82oM+TswVbr8PAiLbbpS6zU3QKfEM8TP4anODYyI48pult/Z910N3Fwu3Xh/b18wp
4IbPw4aGwE/lJMzzbq+iuHyE0tcdYzkfi1zR46i7cgsR+kkz8Rw3FhCe7vKd7vw9W2AisC3VAW2T
a3Rb+wY+QZCFSAK6DEpTFoasPEOiwLd6dzNnsbvulVuAEsDq7GhNlU7pPVdJolYkIyQ3EPNgvVZe
yiNZkMEAx8PDchG9orecXVe9URxj0UE9NcHmgVMtmgtnUVQcHuHItmo2eEOiBrMM+kYhFM8m6Ocm
H1YhVGDshWAP7+qsHTczTaEXP7JRSZsyx28idLZIqsRu7Dw6XFh+eX+1ydw7K8ct00fcAqmbDRzK
uYJ41iaxnXSrCaN65c2XJ2k40xFkk35YjfgjXY1ct0/Yg1iB5cvsXoEgogOJ1GV26UrEiFv3rdfU
r52eNBstBNYJ6zp8dCyt3qWRxq0izMf9qJPoUMaDvstkNt75mMn+ANgBqvR7VrwfFZskXoIduvCt
j6Cr1Br0p3RqD/2oYR2T1yUKPg/4xB8HY0V0a/KQMhkKWlpg0+xUrpasZjOjQawEF0MzmW+okYZT
QwDWyeutW6/KxUY33fm+NJvqXBjpu2XzFoo4ye5cf9aDRgCiTxS+4Jz9Uz1oANCZswGB+cAChVjG
eMZOOJvcw+xAXYwaPX3AjV9jAfnLNRa/Wba7zsJpoEyGbWSIDPK3Ob2XaevsrSrDeQefr8QLEtbg
HZkr0zHVrWi8oNRu22sAWivcFog01oNmUFan4FEdB+zGgQDLeVx+0I/Ir8rImC8erVt0WmPHJWxs
7ps5dj+yrG7R+LnN2zB3sUBsNVdb4c7+TZJzIsNraIYOFY4OG9Jck17TZgHSkvw0jRCPey9OTo5O
0FoZjuP7Eu5lbLM51uKN9CProJzR77fCn547y0rpWXtze5pNE7c8K+ISZdUy38ZM0ohizEEH0rsv
k1U4q1Azu6vRGkDpFqWBFyaKvoQbFeSY6OHBFoOqVnRZtLu2nQm+pTwE8Gid/mAXKRIU5vX0ELqQ
wGhUtI+5ikQg6PPc2xG9y9Q3wmFdFIkTeLK5ZGyuzjrFn+mYwKK6y7WyW9ttZUNatt0EGx6ySYq8
Nd9mD+frpI26TcOTXawwEiST91lYZyc12NOp7/pXu4S75FFHd2vNDmsq0qlU8pKA4WIwZ8HgcRdB
FaCktoJu1U6BHDXzrZyN5k2mkGXJXqGzoVy9eJR2/5fhxmJLu8imHpHOpmt92OFx0sKMra22f5nH
+tcsKhomhDhs0eY4yKOA6XVtoJmaz6sqjfx1XlKS9AYVRa4BYAyDm++lmZU3mlgcDfpofDRMGh+r
MZbjSaEZmFeZnjv7Ngztcs2rdG9LnQ5w37GNVm2bbAA38c1qwai3Rmj3d+R+CG2ThLMVA09ZY5Jg
aTRq+2YSxjoSdXVPOoWYTvgcz/6myvOE5g6m+B/aUPS33NUAMCgyDOrBiNBGrxDVukl66yWC/CIp
lfkdxqIE6At60rKsNIE9hkwPNhBFkFrl+EtXuCIiIX6yezifQYuvRUPzSON64UUetAviYptHuyMo
FjJXv83bBg2RWc+HTmn5tlSI4WJdoWkVfst3aYkYqGT+VqDZcHamnliBa9Qj4GMjg9INqwPNb0oz
oesbX4XuHf5t3euEwfNbaKK8oeBPI2cljZY+NwdEI3aTk3vhmhBH+tVlESLnmPDbHcsHzWuap8gy
u+e8nbOT0+XqTqglh0Q4+ZNG5xdCQhzGF90MmwclnD6YDCDEITQhYaQcl/fcpm12lUICp3jyldXJ
dT4nMce31WJSwYVjaH1tRZvxZ4EQkE3QgBErxX0TkQ80evjvao1frY3KemuQBd81xah0wJCuocjQ
KGYxT8l/jaFZ0TvxOPjHKs12JeDuWqXTOXHQBWdV69AxQp6bpYSYEAecAgkM79ANXjEI/cAygAao
RP7kREV5JeUszr1V/9K9liwkJx1XmUjvQPn/yomq381jF6/rkeudxlaMoHQO92zu4Q18h4XukVgb
DZuhk67N/gnpBpSZeMQFH2ID/U4QTtdEqJx4db5J6hgSVtj4PwT9wfu4xcuzgNu64SgIt0NatNvC
M+qVqxX6ia48sDobFUxGKuxSzD1sIY+ObjtBqRtoew4a/UriElIih2wbLoGGTKnEEf+QLjdQS3gL
qdNwNqaA5Cgi1JvjLPBGbXnStFIfXRY+jswir4q3RmtexgSqm6MFmglHC6aXncorBwimFgbN0eYU
ieEJ9/RpBU2f4CLoKo5Z75mh7iktUOMaOlFVidyAGD2DhG2UD2vfmZO3sUtvDMxnNWLMyXS/wKta
+hnetauPiqpGpzPrpGeZg02ZtXnGnuDeRaRit90Tnf+HdDEoFDEX8MI5YVb64nCBpgWjb7yiuB2q
NFj+BRLH61I3f8WDdY4LL7DJmXEHiHz5okcC1Iuz+dSm2bVVW0+DxxJS7UvXjntWJT1yceh7Wp6i
KClx1YNbO92SptoerYJUJJf6BVJ+9fdP6LALXM3JcGw1gtJodKshO0dGdZ82CaTUyUHkHvc0HWGF
Gtn/6OeqsW7GXDvnziN1xVtbcgL7rv2hdVjz2kmeBpKlPhgwJ4R9IXDG53unJpVEUgSwh2jP0S1b
uDgEdtw7k/0LxudqRG1nTT62A8neppjIoTqB1t4yaX6kISCkaQ4L52adaoBy7fRiFfrTjDNIq813
KEsfMzXcJaqgKW0ERtL/7ET93hGoFzXjvMt8gj/nfD3U6kiBU6zMTn9nk9knY36fE5Wo0hmOIZmq
A8rnhdUe28lWQ5Az0IpLxvG0DKN3KLuX7a+iWzTijxMsP0jOoMJd9EKV89ccl3ecqmLfje6P5U95
s77prCTb9FoBtcuK7xCP05YFr5BFH+Acse4L7Q5/gcBvgF5z/1raxTadAaZUuBVZ/6AJXKIRxazz
iiZIp44cHxqHW/zYqvY8+vW1M5XcNJvwueqjY4G+y9O4KXjsHsD7ZUQ+TlM/50V7hePVrsg5Xz3/
x9hx8/PctwbccSVqShFvoDNRlUfTm45VMT4taF4ycCWruF+pqSn2Ra1v2RDWTVMGWskNj46DsMNw
xUy9w/PkZNTtMzkUV0lMwSgFJGcrdknvng+zbG9qvKBWHGvmziWXeV6wD9PSbwxyx8xRvdZ+/gyB
UJQxV+Gqekpt8rlmIV+aRN9Lp7y2u4jlbdxEVnFUy29q5h3+BacWkq/yna0vafIvVO4mC/6G6Utn
S/jDtZHnRISV4bOuGxcYAC8+FonrMbKA2GJ2+ip0si24gX/VCvgafdbdDzLMgr7wniOkbBsgpid3
QgfvCw09uNBuUCGp1azNb7GVvLnmWGMEXh/bdsmwqTcWgpDZ9m4GkvGgAaT9ASrvj7gbELXH5jk1
HbieTpasOla6XbsfUUVB3ebhi2lNEcTscitLd6PCkvupXpmr2Arf8a4XeyMe9jR792USPkXw6lZj
P9HeZCO/En2c70aBF5wUbYH+jDzS1rkubf8M8c8fknqtarNbGIlerJ0KwtKKqtrp9DKc8DnLrc0M
5B6xQRm2t+VPBja8QtKHN0VRbzoTxZlAzL0sDrcZNybmFCu7Zrf0EGrCcRRI/gY23Si13spuOchN
2gDJgfM8gCS+G1O8BeQFJRrLZd5OOrTZ2Dou01ujmZvk9nksFJdjwNGhDSbZEBhH59q1CQZ7XSy/
09JARKjRwLVOM9szisDFCmAC30zzARHozE0RwTvsTA9+qmPI9WSGF+BYHzM5HFFKOChQ32EqPoEs
TnwxzbPXy5swVXTVNMaq0K0Hn6YH/FR5aO34ZGj+uehRMkKnHOybUUbPNZpHTDc3FJQ7suJ22G/c
jxbYImQRLmwA9eOznYZbzWpRKt6UpnXjDvZbx8OItqStYmKCEz4PhP6s9ITCvjYPLbh7BEiPWx1m
w92mHZpD4bfbRfToZoCw7DU8Wt4oTqiniAIj8ooDGqCFTGzFaqMTDWG3T6P3UpMqGBrdHiPYLfq5
VTjZm0yWb2EWDlyy1HYC3rLgIS9/IU8l4e57XU2HDoLUFBe3umkdjSQWm9KLj7GXH7itBT72PZ2r
XRAqbsC5Tjp/ifTmwxgXF9tMz7l+w1myhoGbwCJtxCu/rS2vlh8veg2vlzowHMxXeXdTMh96LNpQ
K5cENane2KQOPPCFkFVrr9oY07pOt0r4P6zGfGzz6ufU2NcwN7nY8uWYGLxWRlpm2EKX5iixZkWw
nKi0rQcxfZ8lTA+0FuXK0kOUHvH9TJ97kWcC/xPZWQ6vehl+uDpxa3QzM9DD9fJKsrzL6Gs29cYj
6S+fxgsW+69dbt1ZU74buMrDZAAGrrubFDpLqTvzhrDaZt302tU0QDZwHrXO2ZTptJOed661KhAz
a3budAxghzuiE3cuTAGU5eHBmJ17nXMvnNwJRscAcgyvmGUyaPleo0XsNXagfMitlr6CgxFhiJBu
fNm8TsxOhZinS2TQ9v5V2FB58MZxmCJgbsK+GEygt/P1NHLaF3X5U/eVJFNxPOQsnnH0tjoIEkfy
HXfd+84moBXLJjC1yjqZC3TFL+mTfj/2/l2qeyi85g0ccdSzmIPw/7Rj8Lh4Y9CHUsVTzvXEsObj
MBTHgoaMwafVHLkNVb41xF3oozK2K3XOyJNZXnaAtTYgqo6xUOglB09xNC+rOEK+MsTxNu20LZe7
HRMoU1A4zdE9LXqopo7PFbdiisETN5Prnuqla0w0AN62tax9VmdXA3+PVNiQMPbyu5Z/N0ZE8SFz
BsymwWzB2OxurCI9hLxfK5ZY0s+gkemGf22HfkBbHjxZ3yyv3eRl+klE2wUx9FjdR7p76xRqDnT0
G2ShYmEl5E3GfgcB4io100PHhEp4AE3P7iOPxpRkJ0/5m3itOSRv0g637YD9gzW/OFp+5VLQDXyq
OX6v0jlY3sPypn0tOxriHlS6Wcl5iYGkOmlp4MLuZbubQOuTe8dSOw0QFuf5FbHZx6mLAzhzCGnl
X5ie7gpICFLaTy4vmNsbDWhK+Bh/CD85LBKEpfJaxl7+Xpdula5QxqMwopFYrwVMK8q1c44qIc/h
wZngAAAelLsyf7fG8meWjJC75z2lPA42MLjiD0xBFl1/mBVH2Q4ooTnjvfJajlttiH/KIT4gU4EY
8aJcL1j+8KJObvlTUUIsKN9TDdFNxpbkFNHi15S4UTDwebnQByEry+BS1sZtoMvk1jdm2l+Q+BB2
IQaCgyHYe5OVDZc7yipwcvC3a5VB6jfZ23MX1/qqziGf80nEEGPnEZ+4Kh5d2eZ4PLFti+SohVT8
YRMf5qR6qBKE8VWpnerZfMYqJnDZ2PV22kNKBCrUzyRI9Lw+vHF4GJZ5doakIVYsa1TsCmrO3A1I
P/DE6Ob4UVrZbZ/A09XAagbbuNV4hGGSHxiS7NI0OmZtNHFbktMhRWVfAlwEKWjJesqtcznaFxpB
+wgdojmlxXVnl48Ke5ZVPQ6vZKiGFfugd6cgoOWO9tOp6jvVh5Aq6SJGvGKXp8MABm+AXhyIi6dp
X4mdlSXequ2iO2tGXVYngYU2LK37HRUjXi001PoifwldJVaxNtzLvrizh+ja5u2DjEmclIrm2Xe7
VVdRdvnmEITIdta6ndBQo5bb92XzNPvzS44UpGsw/8ot86ofyleFQUbFxbAy5+ckKjCB9GjeOCQ0
vNppc6lcmIqoQ0Ed2/rUu9WNG2q7djQfuTwHVjidqF3otdTv5GZiwJAgZ6NRcpPbw8mkSoEd9e5H
cu8I9SIScU2df1u3XKpVjKRDRo/RLDcpBu5+0R7StN1RcAYCHyUyIPZER9BgGhFPe6G6XmqXKIKv
ihXsCgY21yi3abYgdfVNjV6D3vt7P2VP5LletWZyg4fg1nCih0zrDkMC9SYPMbwin/pqsUFafEBE
xQkxsGt7XbetOkNtXb8GLhQsARe79bPOYqKlc1hARI2/Lp+623TqpkPbDgVauqzatM6wW9zJBslu
nWJYhfeMTWcbnGcltUat0ozE0mGAgoMj0ItdcJQLYMgW9eMADal3YF4X0QMGZRezGCDrSrzhOmIX
d9yH1HrODeyBhHdOKpCfQukXAlJO3tCx0p0SuCXrFl5JuC59eYht9xl15Slqc4xqprtq5LJpL3fr
ju4/YK/hQbWBazO09Y07j+c2qdZExUFw9WETmK3DPhfWalUmLcnF+BiQ8esTRJwESV1cVbq+b2yC
fTTjivvPNtM1HJB5J5bAmo2O9bnLzdtK628rLCj02QfNtMhlszem68crt1cbvA62ItYP2rgYVAFo
ZSTvVGyg+FlSRvSmi0vLAkSn+V0LndpwiqvJ5djx2T2XqZa42b7AAobdtMNTiB8tq6Ay4g931lfK
efSb8lk2BtVXf8xJ/hGyfixx1KGdtB2lvIqT8VThj0SCLg4sIfUi1lB6A5+LhGkuOE80cc9Th36i
pgzElvkw8IUKn37cgn+6XM1LXNFyv9l1DvEEeOWFDdMApv1K94vLkDrvhENvNH1I1gD1hxjOuFPJ
XZHae9/Rym1s4gUlkKuYhLW2jXlOUmjh34uav6jkqfdNkDrL1cG+MMj+XdFsRIOj+tifLmmMjHDb
ql9RDEN1bi7LU8UhLMD6TylB/zamo7tYSfzP/GD53/+hkVd0WWJ0LsNlhLg25Uz6CAl8+tolzimP
2RsQ/8zdH9TbxiejS7Tb2H57cMk9LERhSX3Sbo9Dv3Cv5+6Sp0ffuFf2C88LpA11S3yMdbzlHw1H
VIRxgSU/ff+av2rVl8HpygncHmw8F35/ZA/fqCzKre4y2tFFoDRJ5c1Q2A9dOgXfjyT4m36XqOOS
qhOuLggmwYP400iZaLzY9tvuQgnS3nJDINO6bf5gc/D1C2KjqWP3agtHt7+4AjdysCMb+PKCLM8o
qKoRDC5yPoI83LnCi0bBEh7+8GTLB/r0ZJZFoo1jYtbhGfanDxjGkm7+0NeXQku0jVXCjufGCpOx
seY/TZblLX0ay8YZkbliuWQBiU8+Bq0Wd7mL1/fygDZJ5wAPj1O4JzLedA48aath1KgLdp1D1YtV
XU1/+AX/8rC//YBlQv1jjaSwwnuiiFiGqIkQnlUX6cjL0PIP38+Xf/mUvw30yZrDgg8xIsiql2UB
bXE3p9hOEu+dw2qpuis9FUFJHfr9oF/dKTziwWiMYcRvGkvS7e+Pl9dmkc2tVl8k19JVZ0PmRDyh
xTlGQvp5UscCWXbLv5YIh78f+18fWOgCOZ9YfFA+PbCr46Nmezxw7O9gqQFfDLdtJc95eYYfcj3y
jzaE+//HoLbOelw2IGK8fn9eMrjRipT/GzTt40PYZT8KuIpmD/XFgmOW/DCK5g8Zx183HTZYLPp5
vT6m7p+ftADCdStSVh8I8orfJstAkakPw6EvC0db2cot//Bq/2VAyxTCt3AMNxzyin5/SsefszQ2
e/tB0V6I2vEJwyuMO7iCh0/fv8+vuxyeH/8Y6dPyKJ1obJQz2A9xX6p9qvJrLTXy8/eD/MuRwalo
Cd0B2BQEoXw6qEAVZx1ex/SAkI0a8l4vbGL7kq2yvRSqk75OeDY5rSunoYkTymdU++vvf8PXfcDF
4N00OS0tOt2fU3siy8sHe4yBj/UtH69cSXmjiMz4z1/O83Fv9Phmumezv/7+5bwR0aOjVPVgYBeH
LtWHtHofWtOwbkT3h0f6ZCnPQUxiOUtgCU7H/+iz+VE4GRz+IBwPCGQ91O9hp/ZoG7nT/7DSDOxE
Bt+/w68rfhnQJcwGeQcpI59WvKI5j2dNXD/AP/G8CmLiD2jMqwEqoBddC0TnZbn/fsiv85MhfU5h
ahyxpOn9/j5zUXYhXhL1gxm/R2n5DFU8+sMn+zqET+WG+RMIn4sl16ch1Jg70FewaKnc7D1cDCbN
6f6/PgUZPezRkIQIgnHMT6tMWHPR1KJSD8YIsxkYJNq1cFK/H+TrDP99kGW6/OOka6de6MrJ1UM1
FufZScW2FxliMdO9fD/Qv70wyBh0NHSSgeFZ/T6Qa+tcWyUDDWmccb4RSOiMw/v3g3x5Gt90sEDC
zwpvoiUN6PdBnK6sLDwis0c9b96R46Fg8EiXQFz58F8HQnlHlIUufAyHjM8zTLUNZEivqB991ey0
WT/W6fwMoPz9KF92dJ9Dy8cJySNpeMk2/vQ4xpwZfTcY0F21iyaOdH62peOsZvsP1uxf39vvA32a
BcTI9qPZT8bD1P/NtpE/S2CJtk7/lIyw/EW/VXa+zbMswVOWwXXHXfLL/jHdCuGGVicq3Fq95ym0
Ln29xolua8KZh+dKy+M/v8DfhjN/Hy61nGjuSbF9LNFQxmjag4FI2sCcMxo8uvenIOovW93ydPBV
PU58Zrrx6XuFoxNBJ4yrx6pJcRtoriOEMX1rBZhzVPNjH3KAYCL4/TN+PScZlTu+xRxxHGCUT5O+
aHA6ddu6eBSLiY/7nIQfkRp5odkjxi4rrS3etGrEc+qjd58j2pDfj+/+y+QhS8wRPicktx/X+v0l
lziwT0btFo+KdL+1iUkDcm4g8pamkxUYi+DL0OJ1mCX3lR5yu39vtaRcC7fHwUV4tLcQhVRRNVDP
YwmMgenW9LGaiBuaeVjvGs74rqGCwhA+XzWDMx+SfMAYpCVDHs0aNicoQZyK6OKod9+l/q4NTzX6
j0VfOerTeTCHnYlhCmQfENMY99veeTHowruQxdZGFNHBKdG8FydkqQvSwJ24NaOPxpwuLL5fKJGk
cPaLemixSFrI20vnL83AgYH+tKw5hp712oeIXTNEdlHSBCFdahpE+EK0ofEqVYdWpbGyHeTMH2ix
QIKrX6oK7ybcNQoZ/sflTD4SU8Ek5NHGB+7LBXEUWD7ls3QvTpPBea+RYELgwTV3IUh///W/bOts
6GyESzK5xRYlPhVptUnkc2QC18Yyas++W2BsnJn2H2rBfxuF+EH+wzBwdT5N8aSEJWe3XvpY9Wlx
FU4aOn1ZfHz/KMsJ9Pve5BhCUIKZfxtsep9OqDkkoFuVrXpMXOu5BuG3ajzKGzA5cbTr8vX70cyv
WyH5gyZ1mOnphAo7n97cYKja13FQeVwmU2F7+xRbxPStGoHjFtaT724qCUuqZIdEokcLLwaX1296
fGVsGGkYwdBK8EP3OoJwSwlJx+QJwuUKfjVQPkeFPWABsv3+Z39d7EtqIg0b4bLg2eV+X+yKVGE0
x035OLlSHOrJXjqrqdxlE75c3w/19fRzGYjNzYQDwP3p00cvzBklce34F72KUBu2P/TBhV5OwyKD
X/Hfx/J8y6GcMz3jSxIoVC2tSPzJv3Shvary+KZJ57OFGmu01R/OpK/fHRtOimFcMR1jgad/f4Om
MGoE3cK/DPh1ILvDJA37qHqxs8LAT8OI7z8/GkgKhQoBM9wKP69Q3PgjWmdteEm6/rqN7RUMuGC2
u40j5Nv3Q32dHIyz1ENkySzGkJ8erZRzbHP9ti92DclY5e0N3iU3Fp7if6i+/20g1wA49Ra/WN/5
dOT4OHi5kzKtC9zMGe9BeeOb+gV5x5/wGWP5yb9vCmRkGq4QxChTtHz+Wv/H2Xntxq1s6/qFDgHm
cNu5pZbElmzJ9g0hJ+ZUzHz689F74xw3RXTDEwsrwZiuLrI4aoQ/KGqMk3lhaC+8z7sUtDzvqhDS
BnL8vY8AjyNViJbUP8EIQqK61alZ2Of/dC0pZGiIffgE/FbLskyzX0xY0FhCMKmRBKw50IG3mm7z
6DfdGRwTZrXTQfmwUeRnM3pFnskXMOyRE5nOZM3YgCQp1vUbOct8X38Wo7ahu0eyxM1x+Q0k1WCi
5Mpi4xj/aNVjIlentvP3/3Yc/1yDBq6yimGZGpz3y1UqYVlpkQVI5Uke82/pycvttVC0fzyNNmED
B1tWMGhtT76Tl+u0kmW2owKtARo2ODLAA2MbHQMatNf3M3tF/7sOxTS9MxKjeewFmuHFQax2Z12p
n52IVCPBWQMw74kI+TAaiXrjM1taEIE5Tj5hioxo+vO/snVDtQtUMSPHJWU/hY332KB3ye2kZ8hK
NSRjVn3jop/F/D9bpEq0CFcyqcu84gkaOwQ6HtiupwOsg/5WJRAuHEk+JqCFrz/OeRv0fxdjW6QV
U69gFq6kvJYcKdRtt8ldrI3vW/N7YVmbpLlLlde0+1QPMhbXw43u/eIWKU8x9rOm2DU7LVYuJXmK
C4Q75uMxRp0uU/SN6J19Jd/qg0x/1V/Ba9qgpUwGsjiY8X/mT9OXOfiZ19VuUiHPhpcg4o+NK2Ef
eKMGWNgTzVVDtXTc46de3eVBSaO6AvKa626TtIa/FokZvoddmR17j3zbD1EPuvHuZrfon60hDDJZ
+tGZU5zZ0UysOu8gj+mugTz+Q2n5xtmJ6nRXqBXgeNnyT/oow7ozCv9UjEOGwB7i81Un8vs+Br8b
Z+sRS5x16sXJfuRS+yZriQ+UtstuWUUufEWUujS/TE7aNNO4fDgU8eh5QbxyG9sgiVP3cGyOVgyr
IOi1vRoJ/cZnu3Swrcl+0NCx0ZtKgMsVLSjDoLWt6LlyeiQbqUAlBvla+ewDyZBANQK3xfMlq/a1
gE8CZmgwXwsYUTeskpfOnyYbqsqYilHDvAVOk6cyKh/TXxpc70asTF2Fd60If10/DEunT8Px3KLN
SEqgzB5wbHRdrICzBZ5eb2Jrgvlom1aJtJU1+az9h8Xox+FiNyXC88+35L11TWSqbtqU3ipvmm5f
Fc4Azpwhe5+E7Y2XOSt9/hx0JopTdaWy2jwG92ae2jpKhy7SjKBQI8QjTbluHq7v6tYq0+f2V6SP
O0zpmkrSXZG360I8p8br9QWmumAeiv7exqxusFr4VKoVN64RVk+WBSe4hMOgauoa6DwuUs67DQXc
BMVwfd0lx3dSCRTRHSbsZBXTGf1rZyEiig3f5Og2dZnmiMPKKSwbQi3UIvHDHCAaZoHnHCsoyKtS
a+FG5U55SBRZRmrLHrZRa/ZbBCHEUTjYwJteIP790uN34fRKcDBsSoLLn6jHli/8KBOuVvgvVYFA
MI4TXt2/WFrrXn8cS68BN0uG4fqUd80/ld4fuNBQ2XIr2/sV4lZn6NBHlPgw1mIdN81vbNGgzpTq
DUvZpRhoGIQBIjZj5Hm4HhohtW1iyi7kcqCOkCuLCmXfNPBX4+g8tzGzles7XVzRpkqm4UzVM9+p
52tD3Cvj6JJNICqqqdh1wXbVNg2OBJsYNui2NfroxuW+9HxNZkbTZICdzout3CqboSid+AxVGQ6G
DoDW8gdYc/ZuBKo1WMZxAglBLbqx8FKoJfghxs/9C/hgdh8WcWXn6UCotT2t+KbUffRWBL21HiXM
fa4/2aVwy0UPFIBycmp3Xh5XKH89INFGdtXI+t2NVX8CAWUj0a4oeNoUyo2dLYUmy2B0y/yIcct8
foRxvK7WdqdCYOW+NsZRPnap3/1blfwnzFomVatp0ME05i+u89oR75pRQaYC4Hzuf46wJKHyKUp0
apTwxiNc3BM1HaNNxiHWHJCCDuswjpiGuXrnvWP/+hKX3fv1t6T8eTDzkIvPt0KXgdyPed/le4oB
i3uJHSQuUobROm3hWRslDBdDa2SA+Po3C9G4jShArKeGDmxLlb1NOg7fc5W+qMfs815tFTfKYTXR
CfJROMs7AJ6RA/EuU1dIr9bIR+Rfk9FuNnKjIUXX0y8bLNC7rZ7Ha8ytPltq/MPvUTiu4iLeKXjM
rZAOAule5v1WbtXPZIfZDuOiAE5jhUeQ7SR36FojvBggmwva9HMkIWFoge3c6tBqT2rU22izZsjs
mQinYfphbnw2ui4M4L5W52F8KDSxjUP6ZsiLmSvSnnQzOhJtNCkx4CvgnJckWgnX0//SoXCDRGRL
V7q5lzoDhk4BZ4PZs41GFZOJ1kzf7aSTV9LI39C1/C9EJu4iFOo2aYkUVz/GoPYz5xlovhv22ZcO
N5kirM11C090DQ3gznDaXwOp5tEqLGklaajMtfm3ZOBGGrv6Z5IpX4MJrppB/gVH7qzRfP9iI7S+
yQ3BK6uRnEWI6G0IkJNljPwAAuDeNj1AulWHLMqAxkOUl0822pXgx3pMDm1oAqUpStyE5ZciZ2g9
jF6wE5My5tjnw15y1H4Te2heCzn7lFajiUID2mgY2rVbx8PZuU94Wj72zKvC5BVwLh6FsN6jLjg3
XvQ5TRzjgd7dAAzQMNeDF33SNPtznqGJk3SWcgwz8aCm8BPiMSqPmkBVQjCZ3drQBjDyQyI5lD/7
jTl+Qs7RAdwbvujGcJKq+jECjP9sDLBh/X54cArpE8Z1912ePvjIt66qSsvXGm2Ez0UafoW0VJ29
3k/3ihyn21T4ybMSOPEh7Wy3jSJkmaDk4TsY3iUBXNLKuvM66RyKMtqGgODZN5uwolw+egFqXA76
yesuF8r++je5cCdN3STuXloptK5mQTpIQ883B193/R4d45VVoFzhFWjbBhF0cEuIiYigpDduwoWr
gfBm/mmUkV3MMyDa2r6SO5FwDXtSayl9JQU3EVkGXE9EqK9vUV24Aem4AGokINGw+vPnf+Vbio2d
STlmtqshS/gYIDbqjoFav8Z5FfwYal15NHGaPuYING8r6DVixaBeO2W93j00Vl9v5NoK7rCPGFAR
mxqw+C5vCqzi7zqzKA6IUAOmrUWwaTsjegiRvECeXE33o0CXCggRZNLaNk9FMbSbKkVYM8kMZXd9
k0vh++/IOsuW04jhXwDL61y3KLXo/Xc/RJvr+hrK0iI8SeakQLT416yIUztTc6zCN1ygsk814vpa
bz1X6GqbOWqyugFQGi+YzpLBkI8wY2P1qSYGKUOwxdziVhmydIhojlsMlXRAI3NIHsYaSZr7qeGG
Zk10j2N17xhJCUsN8enrO1/YOBORaZiETDqtrll+4WlUI8ivJmd0fjAnjDVtpWbxjUUW92NOjTQ+
Qyqr2dMl2eiLFq11d1SrXQ3PrxqcT2Omfrq+l3n/eMorQL3+/3Wmzf71OViQduJGisjL4vSb6XWn
GHIsQma/kZb4pRU4u5TpqWvsAPHLeCcp1r8fVabRsuOApDRIoLTL9cch7xFEQFEQFdfffsW5CIf/
8DnYoIo4FgzO8HefPUs8mYygxfGLNtOwpm9cNdLmPzzGP0Nm7J8YCM3TM7PBTWxAc/1s5eo2iaJz
1LyPXBmJelDqVxn8vp0yExueFCrK62svdJrYHK8RNC9J1NzJrNX6XvVsSXKVIDvTXSiRy+w/o9J/
QP3wl6p1r1WFKuT1RZe+ATJeB3wexekHxLIUl3DQYn88pyM3f+4oP5Uw3P6HNYBgModSDTqus9eG
tGw5yloenAX4d6xse/3c6n5/4wtY3Mlfq6iXB7CU+y4hM8hczSuYmuwG8p/r+1j4lGkWU+GZ5LnK
x9SdRrnaWb5/JuPCXSFMui0N+RwGzmjc+JoWl6LoYWxB74c7+nIzZgiipROx5JpRFp5pvNp3lsCk
pMt0+cZSC8+Nz5YzB9ByiiLTT/krcAxZJWdOX2Vu39ZiVY+UlFp/Ix9ZONoXa5iXa3RlEUfQ2zxX
M/XXqsleVO7avBveStVo8SDrYatY/95pYvBjmNNEhqf1oX8mQ/MXemy65aRd7RQjnHdLSDee3lIL
1JkKcOpwkPh0PC635sgKUmkNL6mw45MHTTZCf1YTjRvise4BPCyF9GTHky/bYPy+fiDBf/G3z0ov
B0yERW1Hix/w7+XqfqmWJjzqzM0VuX4wa197jbLJzUc3Ilzn44daXgv7FNfloxFGzQYrUsyF8eyG
D/dLHUfNtcjPdplBuWbW2Na1g2GvRnU8ZfnvdDjozleMnRA+9HFIex1VJOrMLLvPJDJjPzl0mXmI
GwXrMbtaD3rhrZJOSTeiQ5LFhu1ahL5Y6RpS92Y3cauQhkXJD5uUFLjbuh1A6xjq46A06We1KZsD
Aj3vatg9+oPp3BvGCRSGWJuIuGwUpZAZYqQ+hiZ19dC0QKwYJEK+lNVPntLJqOPKyd45GMjyomiQ
6PK+bJ2f6lM6bPIifUZYbKRC+YJ5conMSZAgy4wfR6xaUL1yEEBoAsZ7JPit8YzPD4wgShLI123V
AMbFUWgldvaApbYXy+XWLhoUqVA+RaQOhzRkKofwHmVpVHh8DD3a4YFp+Ba++mas3nXpIdLWReso
yabJColpWmO+Sb2ENbapoUBlVMFd6CAjX6TI8GNa4+whpId7Ncjxv8tUb9UKLX8L1c7Zyuh9r2Mh
J9DokWnBRjdFb5W8LB+qYCeZdgnbC5kbEclIgyRiWFuq8Q2hiOpkxFK6lamANmPhIWrN3AJmv1Du
JE1v9+Xg9esUZvNjKQ/dMbdlrNfrDFkXZxzW5J3mlh2kn2SMOzalnJkPchIlz6MBsF0egmRnl5G3
MdBm29GzQXGQ8pJhQD9sAWHxoMFpPSmNj6gD2cFKZdx2gv8N1xvT8k1MdfVSD3SvLN1XVnadSKsC
1gcEv57MusOAQBsD7P3SSHftKjJ2jMnVnWmDdMs6uKyJieGVLVklQmQltNO80pG9RW//HTEvhEEi
p1rVNuICQawVW3Xo/bUCboDxIgqNJfPuI6q5GOCgpLspchlTO+zJdkTN4OjDZMZrAyNDmTpho/YY
nCFLX1poe5bjWwlgdtPrkyzJYA5fHdoZa4d52EbNbIHdDXpYRlNbqzrum3WkqXgw9nF2yEubHq+G
L4Yq1dpkxYKlNpkHJm6TbFvtWRsZFSb4zXKND1sa7AbfL4/gOYC8Sdi0FRKEW5EHL41R4jYUqvo6
TCR/33lGc1eFyneMmfXPePuYJ4tWIdJRZbVuQ4wB0ZRhfGxpHpToFjsJGjP7ECWLDf5p1XPYheUm
h3q4RiHMONpDVKwTKmBgcT4ikD1C5k3bD+s8kXokQvTsZ0MLe5NmSHgqElRlK6+TPUoImGYodrud
7OU2AhzaZzmPlXUE2gYDAyiGsDrRaijsYRM36Nc2noyMht8HGCYp0EulEqvxkMPQAiVcFWXmbCjJ
cGe2FZRF+hYNrw6No25AMBqvl/pQWzA3AcDl6IwIzGZRSzj4itdzMO14b+c4b3idV22iSNWPFIT+
s4lg0QGttF9BhWaAOSAAithoQqbHy8hF+YgydrGWx7pBaChGtFcerK1eI1FSOqqzhR5Rb8uy5WBo
ibrV7BzxhFweNlGMEoXIbPzB6hq5JluAi0sjdW0g242FOx5D/4f2ROt1sZa5CPOb9e9MvpEPLd25
3Eka1wJYnA/zCKOKUsjSkuXi33JkvgDU/zTIvxov3ThoskrRLfz9H9Tp/DL6e8XZLY9QvKZ08Tic
hVa/SJwYmFUuhhGuoXvr2Mba2w8Q6ej2sL9dy2iI8NTnXnVfevZWI4Rdvx3/JEkffg8YYIfbboJm
zLsg+HEVqE5bbljmOtrYMn0rlfarq482QnogfiQUf2WpXOWyHNxbPdI4Imtw4TDS8ejLAq+3pAd6
U5UyITNPXsK8t46Ojd6CMiCsYSEnedQSaUC4NfLr8/Xfv9jgmNAJU8qpw2u8vNtDM2rMQspImmrT
WPU2LGM0D9QRJxfV/+En0u/S9/aij26su5R7MkZWmZ9wCzPPulxXtWFPOk5ruPWY/gqk7AmJ+kcj
sW+cz6WKla9k6oMzygeBN1/HrKOoyURKWaBA0QgN3CTHIvWR4nSgJAu5zdeNBSW36dp+C+4wf9D6
rt4FwsPT+fqzXtyzQwIvT9wY8vvLPUvQ8TO5CDw3qNCQqxuh4VJrMziSM/tGxmhOhcj8WE7ARgpY
mTHD/L0OEgrQKlXsGeKHAg9GRuK/VXJs4mkMbvqkLo0HNYyln+gi1l/Qfyy/ofBZfxolM8Iya/LW
tjuU5LoEWQXL9uwnp0fwNcnqbKsD3wJWaLf7vIu6VRY141NS0RxAqgQfM9QPVPIV1ZyM7r19r0DM
WaVlneGhG2JEJ6M2/lhW8ih2QdhKHhBPT9+gYDX5yxRfkF7OGVsGKLqPSakcpHKSNkb8OylBLOO8
sUL/EHFcAnHAVaqHu4ru9rkNIu3sFb1lk9sEHS7CjXEoGxCkGXaY96beFc+apEcuXsIq4pwBjHLA
FrsISZgNkgKIZ9qDeZYUv/3NZcxagy/dKL6n2DR/KdPMUMW/HNyvPKse/S5M0QrogXm0jn4MBrk+
mH7Yfi0qR9yZiI/cGMUudGiBsfz/9abE/q+qC769XkWDbLgEzB9+3t7Xeoa6X6FoyMNUv0QnbpRD
SyfchJzsqOA05I8UD6npIz+1NDdvMD4ba/017pCKHZAo+vdPCTgQcrk0gTjis7AVmC0T6Eqy3XgY
v6PP+dT18musxLfmrsrSI/x7odl106WGih5yYruQERMQ70NZnp3YCA92qSrfkzYFZYWAz69Ck6v7
IG2r+zBQrQcIfDhG0vbD2MEbH/nG+k3fAlzR00S/66N6uNGpnl7l/GgBClS4hWCkoPZw+arrQPKQ
SETnArAS+a2kSocxuxlWlp6GhrflRD+3mMJNf/7XgZLSvMqYhXRnJ5fvVZx+SDgDHO4saW/odYlG
UnhjxL+4L96vwWGivJ7HbyNN05Gshvit+D9LOXpO6KJeP0tLV6BGpKRDNXUn5je4lGLr4fSq6TJr
Q/IhFz9lIZ/SsNaJZ9nWA8yOtiqeYdIt3Nfi43QsS4NADMBp3huuG1L/3jbyczaWX2kVJqvRjh5t
UuWVqks/RrM/XN/q0oKALUF4yiYctXlvMwaiqMTBMJzHpPrU6eamUNNV4NQvQyPla1lSb0y7lx4t
Lw5e9tQlUe3Z7ZtauObZwCBdTYZXKNJnGEx3EY7G6SAjQ9bUDxOckaQpvBGIFjeK/haUbP79AaWW
650Czld3XLVF2q7J0+hRyb1kg9xZcoo18e511DPXH+5S8OOv/H9rzqItYhxjM0DZds0ifw0K6xjm
8idp9G4wsRdTGh1kBCwLuLwfTo2i48oJOMU/G3Hn33skM0eps+lEoBuJLWiBi1xD8Tvwpyun7rO9
KmH7lNjyrQ0vtqX+/iWz4NgHph5iY2Zjp15EKyOvfkfKcBKl/Kb06nPqFD8E8GsmaNvM4+K//riX
LlNgw4AlAUNNF+plLOo6UziSPzhuNqBbmwDkPymd6fwqbCP41gyVc+MyXXq9BvMbCE2arH7A18oy
YyJNptRpQyaubRp+wYx93BI9it31nS0VVcwFpikZzThGZpc7i5ukUSsjCs6t0pwGO3+jBfS9LOpv
hRi3QpivohY3EE1LYdaagFQQU7g95gOkEjnHnIoVJzTEIwE/3JeE8v/wwvgawYRN44cP6W+fdJ0o
8BM/l42P1Xv9R2EwSJw33za/XH+CS2eDUQBzN8YrJCKzznZZik7qCvyk9E5ynjwTPxg0rdDzQhVy
m6BbeqOaWQo3hBroPQbQFFrql28sTUFndG1Me9t/7xMHCWGB0NC7p41bv9j+h71RrGkKPKLpQF6u
ZacIaSVOFjBQZGJsIL4g6wIfSBs7kuTt+lpLJ3Fi3YHpoZD4MC2KW4w06mTwz/gsf7ED5DUwVrqL
rfETu12P2bCDhnjjjlo6ihx9fWJmgV6aM8kaErti6BgV5Hp1pwfWEW7ZrUrsxhpz4i6Gs3lnIvZ4
HtG3Qg6Ky8+Tb8SLpTPIgaC4hR71EVhW1E0je5ocnluv8Vae5mT3fe6sUrWujnGk/ocRMBkMD20i
8k+R4/JY+L4zVARC/yzTN9uJIhwmsIFxMHl1Nz7kpUgIRZbZOaUsqhaz+FSPOGsgcxyfVQmBM7uq
d1VafHPi6PX66Vv6qpj0KlM8IoWYz6c6DzAUgKv4OcfFuDess+LR2ZK1aCeECmCgHG8km0vHnfdF
9cK+Jsmjy2coDTUQBewPzuj/f1ZHCBN+m711snj2UOZQQ/suSJvixtNc3CVIPWSkGJHK8/Oeq8If
kfHtXCuXy1OIWuZ9alXqoyPsGv87eTwLNcyP1x/t0uF0iFbQ8UERa/PLs0FbszbBfbi2lD8Emf4a
6PIRc5Wt0iqf/3UpOrP40U4wC/h084eKyTdCLoagBekHd5YsuVEyvLSpwpDGs27kRh9P5uVa0wv+
qz7pOzDNmB75Z5wSzY08pvmzapotcHYjuhWmFtcCxUkPm/Ynk4DLtTKlQ0yeVN3VrBro3VsbIO1k
+xuEgjdc0Cgs2ru06FyRPBe0HqzXSlWeq8beqf7UQT5M5oSiUte6gQ9fzGgHk3VfZU5zYvDPaBkw
AN7YSvWLyASEGcHgr0l4pxhnNXPgKhVQYKyVj8KfVDyavZjmR/ytpv0piT5DC9vmNL6vv8mPUZOn
q5MmkJLQ75wnCbDOo8yoZPlsJvqe3PToSMrX60sspJSswbQR5gMEPqhMl0+1UIcaleCC+Qv6rwQX
ezLMKfGm2OLvrL02YSu7Ujs27ygP9t/FEIhDU4ry7frP+PhN4nVqwR6Eb/6H1nf5K7iDkgxJFN1V
5Da6a8s23CsSCqujV+O00o0Mt2TmFNcX/fhNsihjXn2qrZUPKIm+rBJGKHLrMmTEGWjYt613ViZX
oV6/pdHzsTCbkiNketjjRHyePeY81cHoGZDvALikzs9W3uHbjjfvbmQm1mRf0D64Eeb0SQzjskPB
5897JbMFwc6Hc/lMDVyFWp1hiEsPFmtiiaFUUiEYsyoHZQBwGypYq0QCNVQJ6YG8RCPYYSZmak+N
HjKNwQmnaVZmnGrrvPCxHkpC2diqRpw9alnXn4wSWVOQ8MO2w8t8G4+e/KtqKvNr5eXVN3C58kmy
FewRsOXqXlATD/eFitRnZ4huHfq1+tp2gCwjjVtnJYYXkI3hb3yp2jM0s/RbKaHEGDIbcj0l19+v
v/qlWGLRoiYSI/fyAYSOi6WKNYLSnsHG3MEZPIog/xmL9Pd/WAZJGcYU0BY+KNHFgx7zvGKw7n3x
C+OR76HcbkU23DjIC7tBUQ+UEQRSpm/ze3tItFgJfKG7eMvceZj4Fl5wyPrgRgReWIaGF5wIm/vL
QZfs8kBJMfM0T9ijO7XD3FqUWCP1dXuYnOpv7Gjh05zqPgju0xWGPMnlUiCbmzA06EJ1Vd4822oe
7rBn6t74yKRN0GOi/c8vioQAhUiaqVQT8ycIsR8erN+E5zxgClH1urMqhuDZtNIbnLaleMtKtILI
sVhv3qFJVF/h2s/ic5YPjIqFet9WDKHN0YBtaK4raMyqlvxgmKuvDGRU/3mfII/o40JKp5KZT0S4
JiOlHC3jHOv9Z6kIDmqh/ChBPVxfRvmY2Cmso3NVs4pKTnn5/mAmOj4wgOzcTYZgaoeisdPb2YOR
58VaqjT/EbMlcYhM4ItxJau7kdn2rsGDF95/321Cf4g2bSKra8nnjja9MMZDKxhWIhbjjRxm4Zbl
t1IjM4BGVWHe8RTYnNRNN6K1rHYxombFU2iHN8r9hfuNme10lkl2KVhnzyOznWaUJMs6B4WMgZLY
aU5+hNUGNg+fZdwJrj//xS1NQHH0A9EdmCsWjrFcJ3mb1ufJnHJKf3B3vr7C0jk2NFDhBpR1sI1z
oLYO36BCf4J5l9M+x3GzD4nZmaMgy/h1oJ/B0waXZGKQm944wwtXqQG4d7rb4JajFXF5tloQvi3B
ID6HmM63AA5WwJEiZJmrFUel/FcNB9BzoALJrlAv5kB/aG0iUpgNTpio5yJtlEOvgpaJVBEAuGrB
grUoSSBzIDmbwW6xv5H16CTjTbWKw1C9ERUXH7phMT2emrsQYmfHyNcb1MVDtaCde0DwYM1/+eWj
HbpmvYud5xEgKTI3N1ZdCPtcLiqNemDNMono5fMOM90LsFpJz2Ei40qW6CBw8PxIsuJGbJyfWs4R
VzEoYDTlVN7tLOjrg9oYQTqa7mAVztprBJqNwa9/PLfzRdTL3cCz6U0mzcU5sGm6kfA1cfEJr8KN
ji0znrs/aSVtkyq574R3ozm/sD8wfQ5JtkrW8UGAoWhEQSGvjG4ArThpH3PYQdd3N39VbO7vFf6c
n7/KsQ4kXkQFOromcv9TB1hptV0j/v09/SlKpnkjejPzAlqP2qjEhihyAaGjzq0iXU4tdH0nC8+K
ngATIi4Q2u7a7CN3+lCFx9P1aEfEykOOU7mrpMGtaeM8zeB5ge4kcyIsT43E2dGOahKlMCtiV40V
MvIo3MSdXW6KqHjshHm+vqW50hpi3XCI1UmTlGJLhn5xefQKB0iJBvzqKYsxEzY+6U76BTOFnaU1
T7o+2QQyw8Ci+MHEVCPyjU9+pv3jtzz9BNg1oEoJH7S6Z00r3YeWFOBc+YSlNgrho/dF7pqTaG4J
di8cRPpUiFQgVIRo9nyrch0PENI164n7H4+aRh32ldLaK7STuhs30eJSGGLYpsGmPqQ0GlN8/F8K
40kfG/unKsXdcy2w2LPxErtxrS4s5VgqsHoaKybY4FmAUlSAjijLd24Tou8VVoJRi/zNRuXtxmv6
EOiheCGLBn/nT6OD1OHyqFimFQKf4mDCosU0x7BOEVr9ZXCXWJt21Pe60b+onbSOq+aWwPvHL4+l
USxCsOUPSGl2SodC5KhKO45L0/sgonCr5J+vfwjzC/zP5kiy0UCYwDBzLXAbIcMBBU7HLbR+gw8n
poflQfNjfFJ2UGoyFABxqLi+5scvnV3xqTO8YoDFMbl8oAyXQ8OsgV0NIlu12bdWeZdgd012WP+8
EFXEhLJCn2WaFl4uFDamZHZmULim3OvrAZtFPDQAxHpDpx5A7hg3Hub8TDKk5yujUjInAWA6qZfr
9XXg2ZGD9VpiDXj7SdW9geXzSvNvkRc+jEF5bUiQoIKPddAUxma9vtEIgd4bvX+G2biN8HFv/QrH
EQVTzkFZy8VwTqGXxYl5j37uXr+tczy9o78bGv/zAybMHAXFhKC73GouYbSBfHUClcYMzphfDvfF
0ES7ILEwkeyhk/nYh914n9QA8sdPYhJeAfmCFAnhbH5NVEWIclEorKeqEj7Owam8rsts2I9y7e+L
WPc2IvJpUY2S9tCleFQFelTsmX1VrwHHYVNJWoIb1AD6WW4n02rxWmSdhuOG9FgG4VNJk1LzrTfL
HNeBrSNlLtpVhun3yqrsX50FPLkumk2k178FwI07Y6yybafF9U4LRIDhbVuhpVe8ZEqLZX1AOTF2
/Efl4+RajuGugSIIg1upN/nYlngcDYgEYnwF1F19HvwCsyCbLDoqo4nLG6/DCFu/GsnRXvjv049r
OuMZ0O0mS2r7QYlrnBDgDHgKgp1BMx60PLzTffVrHpkPdTs0x7bOxrXkIQMvKvyOJkjPqgl8A4FL
MuMqquOTWTpHTJC/J6I6YGcvr0SAeYhiJvWGG0oHAue/1J7+XFo1/seqs/Esc2+2zVtvBu9VifFS
0O6KVDyHjdWuu6Y9j1mDLUNSbWuU+LZ+HT+FQ3PnS/yKXo0+G7H5zSuDL1Vl7IwKPLisHwu8y+o0
hYbYPuqieCrwmMNDuET+xfk8dIa1Vmqj2TYMUkGT6t+b1HligLbWJO9FH8mvmrD81IfRl0ZWsLGt
87cigXCl5324Q47lHsBghGBeulX1btxoPQ6Xchm9h1Fs/QyUcq0XNUod0ddK074F8niU/WBvtdku
xnd61w89JnlZv24hAU7grlx+tPQqfk7NocGDQrkbhDhmMgaodTFgwJfAK7PN+wBf1rUJn003i2Pf
DF+QkMhX/NXrKMT4RFHe46j92WnDQ+dp+7HUMfgKXoosvzexFQbkjKJJ3MLd6aw1DHnak/1At7tz
Xuo2PmRBuk4Z6golWIHMP01Gf6hAH/FMO4HgWUcYrSRdgItX+iSK+JNoy90o58dWfaP7u24y5Gxz
cfTbaAMMdIf/1iZVgzeMdx+7Md46SnEvF+F9LKf3vhesLcjshZQcSwySTB+TOaqeKP9OHNrA3FNE
tJ0Wk8JuJXBilFss3LPuWIJCDJsjFtBbOfHvA31wS2Fv48Y8opSyNTrp0YqLzYD7mJ5p5FvFj8jI
v/pxvQV7fwiCFHurTCCYKSxMYtXfY2hsHeSWakgrY69smaufUFNbdZb5rIhMh2eKKMBoinvcZrZW
an7LdelzpEFwsMFzYsoo8BbuDp3TPBsq8TnI83LVStVz2YVfQvzzVrBAlbXnR87Wtht+vXl0grFf
GQOmS05/1+jYNEvJFzMWKxywX/skfxEcm6bX1lalrXz9KTAofxHvb9VuXcp+t+omhGgUrcce6VrM
gPET2vlkEHVQ4HyWDj+T4EuXBeuxVJ7tqnkVGqfGEP33MBIIMXgx2mlRfTQDSP5aWf6qEmtNF/sY
WdVLV493NfwiFI02vRZg7NbA+lcRZjDOvlSeYVFvggSrwqhcD0QwOTU3UQk7IRbVnUzCWZdQSuoM
10QRom6SreO0PqjOGTGW+zyKTgpmUJGPJIMXir3TVqTJ5VHI8dMg5AjPK9snLGBHGCdPGtqndlmd
+j54iziDnqW+DQpea22Ma1WDjyGiBQYGFStMZJKNkxhHA66DkVvwECKwgz86dFKj7r5LTXrd5bau
7KPQ6/s21rfTBp36ZzFZlem0OZwIL9l6LdnoWMiCc15uaU/eZeAOtMr+YnY9z1t5CSH64bIUoeAy
GKeosQ+TC2muGM+qykHL0aeAzQuVqLZ/iKi5s5JwW1Q5vtE9Vmsq5n0gZANLqRErSE+AmPcjh91o
voxVx4ecrUzpdfprYASsaMGsuxLSls1Z4ClZXfgpUep17/QreXyjfz5tE7DJFBU0Ld2YfrkCRUQf
dd0E7baWo0OBVb3RaFsbpLwM5UFrXgf+8URJdtio3bUZ3JDIOGmR/B2l4n2LIfAaFNQKWo29Qobc
BfDermIMFhQle2AUemfyy0ykLU1xyOjmNWa90Vk743nWZXKH5cPXXuCyrIj7Omi/Y0kMf0h/8VLj
Z2b2m//L0nktN8psUfiJqCKHW4FAwZJtOfuGcpghhybD05+v5z9XHo8VoOnece21QEhDpGxXl1hk
d2mTP7pOfc5yjwGwKihShog4rczrIKSY+K2K6riqXoBlwQ/S7tDQPKuGeGzpIcCtea0siAeL9rVO
ngCvEnGW8VkZmBFAgS5M5lulA5qNf4QpDjGOccuXi9Yj3di7OYJPTBfsYthBdlbeGLvW2W4WbE9g
ut+ZRagCXUvu4t7x14aRFqu2/NF2XvVKOwNxR8NxLmk5NlcEAd+Lwdh1WxvRbz4ycfXWGC5BRB2W
HkK9pnLdRLcfGXoB6o1YONLI2RSZvXWvl2zgZa7upya7gfiJTOSYjcx4NEAE7Kq+CPC6S1BWtYv+
WBcybqNqXyvnRG7Lrh+DWJR7FZ+tc/NW9pg0b3lTnOzY+Cqy6bgNemSAGc629Zyn6Gx72vuUe2Gy
5DIQWR86bTkoK4xbZvGIU3spZxEy37OPq+y7UtSoQL0t1ZZArMrZArbbqe1+7btdu3xuSHAaOZNK
cRc1tuIzRnaaCiOq68q3VpsREsPP2M/SmMxY/EnYJyTqmTDsIRBNtv6EXCjkd/W1MsegV5Hl0lME
1xwEqBXlljdwbo+PzoakuQeECum+MztdXv1iFndePZ6NFoeeu5FtZA3voRxqL8tPr7X33qBcXL0M
GdY6Q4MAuj09A38/zDwzec057RqzWe+9avoYV6a96AskWRvS1zqsbCGw5FGvW0fFQ6V0Ub87eND2
E3sQDpGoFiZhTFf4Tj2tOwaXjoLF14evWo3PLjFZCNrerzLxFtvNcnboeAQwL5y2VlxyUYeKhRCm
PN4aV1IR3Dtpf+lLgbpCasD7qwVevAaxmvmMFjI+lrlahBTc6Pf1dqIYCRMLbe5m0T9brRiPkE1E
ZovPsub8HsoC2GlqqAva/pCWyynO6OiVk9FCW1x4u5wsaeb790z07QeoeWzuoxkf5Q/Xmx4dpfS7
IbnGleKreDxV+bMmVelbBqEGlmlj/i5LixxiactHLvlDWG3okRBJ/6RsA4xFZpTa4/tiVbc1c1+N
1A43M75sDODPrDLaiWHt9fcinh4cteaeLYwn02G8DyjmHrXbIHWmOxlczSpqc7VN0NPK9lBht/eG
Nj5reIVKL15IkO5RdGu1XcdF5FCZsATOsMuV9bcfTfS90QwjXi/04m0WzG1Vyyq1Xl1/sPX8OUuT
E7PTpj+76IVOOlUMLx2Le+LQw2LLeQcGhiaDybLtWY21O31If7wZIeISUphkNHaF3h5UBe8bZ1/M
dfwuqvqmVBnrgjWGIBUZSKm9lS5ZNPfomHtW5sfVaD7SqLpmfca8mn0u4/Wkl9mdYtu+xn4eU7FH
AeFaNyZapSmWbMFfarVVBU5dNVT/YKd5cVKnZAhRC013Qcg6jZZsC4G93E+zwTeCjGKolV5056CA
uw6RnmmDuxtthgN1lKulrWLcZJn3XhE/4/12qtdVPlPfXxls4SKxj10z3qm0d024+ocRTbal37u5
g6gsAFEgFeKuYqavaGDF6Sy5Myr63RkawMP0V1GFn2I4kMMN1to8D159zMyJDbUGxoh0OEP4QtuN
WvlgWo+xjmHSSExEDrhwMO467c1uBz8e0BYvGh8jYKEI2NTlQXHTi9cpx2o1Ts4mXqV3F5qNNRLH
Qv0BCveZGgnqu/pbZm7PaTwhdmgWED8SjmycgTj2AiUuiJ50Odsodu3m/dIjOLlqfTBgiulTc8cs
L4Hd+OUmVNAcBN3hD+3iInI4H/1IgpEUYbakp021T7hfuXxVYZ2GZiEwGoNqSI7yKcqNplfGtJuh
tGnyPkzE8DPlq08NL5B+Jk+VRy1PA2sS1y1PGKxvohkl2gVeMXVbotrO/cTqAzU1fLeoo8bbAj0p
mC1zYHrOOLCl/uQQO1P5Dijww16KYYrdPnD7JlpwEnJF5afLb7M0lBgShFotYflMD0N5+CjX0tDe
1qLzW+/XADdgbvWuHbyjdDEwDTDPI0nxLBhImt2I/RPeLwRiwerZqC0Ta9rteRWQ9LXpUPiaHKSW
6skQUEXxpoaZWFjOfHyamyEcvE+oK14QZzx1vfWYdmUXYW6eWXruvTaPNvLNtLwORtFc4ai9wbS2
Zx42CegM1TtK09+LYKQ1Ww/0sV/sjDHupLSXXV6gv8Z0w6Fx4ysOUIfVVq5nP0Dp6K7XgrlUpOrj
k9hIhEd3OueqiRscb6tuIsSwBULvAjPX0abnaVU2VI/mG0Cygw4NUeraD1XdhxU69EJkJ/nT6UmS
MVxDYYRoBx4clE+h3g4R0nzL0u2XSRuipeLfrl45pdnq3m+ZeZOeE2LV6zbWoCUey8Q6Sj9ScnRQ
s9hNThetRvuNHm449isrRvTl1oE5e1E8O7eus4J2XgKXHbfifd38uWPqy3PB8q1D4LQFEM/lIW2q
N6Cee8VGEpP7b2MtbJTs1SjLm87UV1X090wXYT/YQkl9P6b2rh6KSGusv5zHxC5e8nS9pQMxDvWI
SVv5poY89TXW9D0xf+hy5OP6TTObR6PfkEDWDrRHA+lPpvIG4uZImfUOYFLQx/aRlwSWYrzlSn2r
lx5bk/MWZLrj4cscnS9PCokmMCESxtT0NRIdH9SuIS4Kid35jlE06N/0x264sEs1N0MKWfdrW5xg
kAqTyfwuKvhCY4pW7gAPwLD37O0jVtIUYJw6+k5eBOW2nhL0CaC3LfflaIdMap40CKecOqOCnRyN
rLipMMdwHOJ4ugOyGOWif6i3KvGZB1JDuq7paagEATzZZ6+kV1FNnM/i3zrKRRo8KNdaSz8mPQdn
RVTYy9KH2RmPlKz/lnHu+GqmH+SUiJYqo08jNPbb2ICclvb4ViCQuyzrTRo0CGfeFivOdjZBDDZD
HDq3jTT6Bn4et2CF04PplhAQaC9FXthh1SCBgNdZWHKWyaura2Ln+0mZqTv1x7WEv6PtDpwWiP3i
fi8/pGR7BbVKSAHDUGeJ18lcP3NPgbdh/Gaw8uB1iNw7Kpm4Fr+4NZx6xkjoLsr05HbZZ7osn52w
0UVIi4dxSx5LrHLWt6FeN9gq89fL1L18zhz8tS2+Vas6zU7+klQQF/CYMac+xtl3RHlsdAOEaApa
Yj1v83LQ+nRvcT9sR6WEHCavw0Y10IoZKSRXkdUrR7STA9g8jubsku/3l5xTL4rvVqvJMj1fXyCK
2MRD4wI7i8XNWZtvrxz8zrg4zRa0a39Zq2TftulpGtdvr2gCPCPOuk84mslBPsMKjRrDftVyZT9h
wGbrS7oprUcaVjeKg+dM+839J0SzY0HynXwknOeDao/HzWx8dyuOTClT5GMMk1geOjl/IBzcGV1/
N6Tu3rSZPRnTY1u4v2iKv1iE6mln7mV4qlEgUYh7Z4WiSmNFhdkd3ZmThV60n67KXqZLClq0qzed
1EU7SVfFAoh2vWVMZ0sLOPMnrSHRSTiB0/SBcWQcIYqzMhzj5jrbxb4wEFNO0/cYujsH7Ii8UTUb
76U9Kqr5OhduULczl/DmkiEn9EZGTezoDwWZsTwireWrxTDutGLNGft3P8wF2U13zB4KrBvUiCA6
yVBGL5hRK9PKnBsRD1qsQ7Ywuo8Ukw99C8l24zuDE/a2Fkx2eqyMZb/CM2MXDjNNRdhTC4P27b3Q
aZpk7wmUfgaEZkVinzInSlfhj0p8GoblTu6ewRwewOShG5+5f601m/24j0/ZRP5lJs9bX7zSDHnK
FJUh3vJtNapPb0y+zMRad/Yq/m7teKzLDH7IqvqrDdVHUeXElxwZTeihgSwxRVbsaDlod2lrP03j
dO+M9VkT/W1QyovOTVbmdrCZJKROal4mM/8cR3jYjPEmvad0UOyTd7v2rpY7fxu1+lp5ShrkWV76
lHIfOCNXc5u/1to5wiz92pdGNG7LR75Wh3U2rh2fNCfuWYjF81dQwYiuzneJod8oXB3SrT1ky3hR
5vWz2aDJwNALKd85OK9bvv5qKdP+ZUFpUc/ai6EWx2ZdHogJKlSOSCknhmNIogD9Hk1L3APJYC2M
nNKEpfvUi469tpyAUobyiE62ckWKIipEdoOJT2e2fql3ltNzqvlUc8JRmSqBiCEIcd0RKMM25Mdq
ElHegTFTDPahJ2EVHbP7TXm31m6ksH8Ef4ECiPSh7R4XZoUeKsKHbquIcTSiyB6ahgYEacSLAIk4
/ckundfBWvfNPHzqSvuQTfV7n0FY0Re/+WZ8yHPozsV59PKHctEum60+/hciKV9tS6g9pUR5VX/c
xrncLZ6Lj1LaM0lWZFXrUenIHmCvD1JRv5Sxfg9753XWhicvGT9qKz54jXcTVXwph/JnZMe6E5wk
uYhSZnMA2Sevg6nc6XjHRk2ZuLbQussbnTB/Si6V6K+umX5Spw8aWz1U2Xyx1fXe6BDK1qk99W6m
7dpE/x29CVHWQv8a1+GNjfyOwpS9S1M+bcrnP+XEmRmtbdzFcf9tdU5MOce5yeCxAtaMqs7TNlMx
28wUFrHymmmCVKY3D24cR9JG51r3d3Gn5xqDK4hhhUK0U6tqaCfe25Dp4RLT9DCGm9iW/VYODzLs
s9vqYHSCSKExqMjrH55VX5UW2qB6VC/bupz6zTwlBlFiA4/QroVkY6fm01dqMP+Cf2ypw9sVvkLL
6BjUUVfEfytTBE6fPFm5+W4tzZ2Gp4A7wldZ4F3hwKluuOl+1nJsRfkXykE/1nEi6WwbwRDbkVqs
u2Ix7lOPjG1UKH/ApVqmnd8406OqUJs1rfi5hMpnNw46+vXVyRTdCUzMU8IMnm8k6rOaxM9rKV4m
qlQ7h7FvXynss2NlP5njgl3Mf/UiebBxUqMNZb58uaDQNIr50qEbpEN9wlenT3meRbHQi4ChwxBm
jaNbTkxerFuYk4TunKx6atLx3IrVhwwp7GZjvzRliLGJ+p4bVfq9PGl9Y+5Jmw+ZlXhwxECtxFSH
fDC9rAIs3VOZmgaIeYh1XAdfPerRuvbR2hEWW/3LbMdns4KdBlFY6kuDRWcmY0/mzmFDamKrCM3g
bjl1QrF3o4MepyXKN5d4e+fUXbtTFv3IKaPIWBefMv5RtOG5MZpT3hA6OyX5hz67f+w+Mclbt7Ds
mJUcezPZKyPjxo5Y1z0TVxDrmmiKOlP1JvBaeqVEY2kBn0EEnmw8ysloYw0AnTsHM+ANM1tvVl2+
zGNzv2he5NrjPpmmA0MQvhjcB4A579Clf6SGdm28LoRA9UzJ+7KspDNGbb+0aGlk9vjitS3TUAOZ
AA2iTp1b0hSnDuZRC2Wc0WT5kwqbULdZFGCyBf4e0e2MiQeQZy6mwb3QqnyacvMyjPWFvIOQpTcF
7bzsIvLqMq7Gse+Nyp9YaF1B+F7XCPAzDL7e0hBv8VrUKFVCZe8UVwZxxd6xakPyu/hTUwabIz7q
QYsaMVhBP6E0PybHwoanTCF32PpVBLVbUtJuYj8u5sOEfCY8BJ63qzfrW3aMIeXoXVqKFE8zInj5
kITXwl3t3ajA3+UJWNQO7xqXB+EYua9kDmevmD4mc5r9RK//5Kb2aRfjaXOrY0rV01WpoWTDo95T
qqq6APw5lsO7W3QGAQ25fC2C42A9q9F9X5L6M2/zAwforvaa+6nvP8ehiqDDe6rz4RVTaPmNCtWs
CsFErvC00tZ97GSesJT36aSfOnU9aFX7K3ckzbhD5SUfJNiUD+wv1NgucEo+r6561srkI5nUV6Xr
973Ir/SMX9qZjhEn+o6hnLutzR+her+qCXlBbm4n062utjJ0OHKEqMa+e+6xZ1mlXEbGapyeUKmB
CGyTpMN5c9ePIFY1W9/1Q5z5rd4c4bz6u8IIoIjunFC2iLX6j6t3eyMhS8t76nDUfi06EEsauoX4
q4i4h6SGYj8ap4dJ6QJRFlFWVAFaLxDpcI2KflB1cWtU76up8/TgmtZLH6PzPSnmfqn1J1z8mVmq
eifa7ZsBuQMa8jyxfPwmAKXcPNJqVNd6545EPALSbAMqxXaJ6UskL6Vw/ix6cR0078iUDYyEM96h
qn8LJs3ge7ZrX+flwzI+xtl671jNHxk4Dg55GuRw51ZKMoCDH4LJgJCKCPfHK7Ygd6fj5GiP9UiV
nHmOnch7WKxGmLRt577tBwpScZjiSTJvfNC2+VLQ+7PW+UGB1MxWlLtqKC8rF7YRUdOcD+W+1Ch0
VLVx0EY8XFIhSZIpHIEqKQPQEjeZHI3OGJVL+8sefGhz7SKW8m87qedcCHVPbNP6/YapsztZb67f
8jU9y6XQ2+JUCfj+yXNCcjV41QjmYadf25QeVB3o+pgHSl+FdrZ9F13T7BK7exocen1tfloWqMgr
JYB59qHg90R1z7WGRqlnhqozXdTMDvS4jNwcbvRSdi/ql21KD5qh+TJX7hBvSETzOvbDTzWlz6ph
HhbRvfR5cs5bcIOOp0Oem3/NSTv6i6GeVcX722ba3dwykIQdWII1ie8tRYMlXG+eYNo7Vl37txI5
oef8Pag8zcGhfoabX3U8o0L5XF8RsKwtQ5b67Kc0s/52nv2TDtVXW8Frp7VKKMxk3Lu9ZwXuUJ+r
zXx2FSZJvCEJXYfm/QgNljLE3Fn/W3jt+5D3F5i7H7eCzrkYnMhZ5ic1U6Mx115i1/7e+mr2HRqz
fqPr706Vlf9KzIVa3OQ53Wgw+FNuBZDePZuUzSdtW2i7i98llv2rMfuRFyIK94x8pCzq5/6YIaYm
gy8yz98s0QEpaE82qJsUwpl81ZEznwfKsKv1YNqvqQBjwat/K1Q2jap9ghQPdvr+KS7Ee0JKOoj5
cTSpoE/USBqlOzWiOa3pdKoU85Ez8tnGTXsnna6ZLeAgnDYkYgm0VmuCvigq3zWa33nqvrfFvIJB
hP8eLaN8Lf0EYvpuxtXk44+nkvaXsUshFNI7E98epENySjDJMmpOLRWaRjutGMmy2CAjlO31GH8X
Srk3qvVP2Ss/fZKrO9TNQRtt0KR03QlSsqNlZbcaUZsJV6PgTRpLe84GoMtuHNZ6Wh51b3rOjB9t
Vmik5skbaqtM93T560zzf27TR7vVniEN2r6Kerpobke3u/+V114I4kKagA9dPtxZWXFituk05NZ9
WrZ7WQYnmKGCb01Ej44ZQFEa1S3KKGYig/2perBt8Wl43eMo9APEelGtTmi4WZ1fwzOzS5LumLvz
Q6FVP/KK1cY+K+bim2txNyn6SZrdbmov6jD/zSyIj5a2LF+Hms/14jdCcq5ehFwPfI7GLwxQdA0r
uvfFtBsMYooEITw6O/Q3s/6qETIjKW0cq37a11m+jxN3NxWqT7FU23mleoO2/pRp07kpIJkb6qia
EJUdVuVq99OnLuYo6a3PQi9vjrtRI9AoprvDDhbqA0pZiAVAZylNpWlbQVKvLkyDNL7gN71bt/ZO
pfzQqNm+VuzBpwra0/Bxf4XlPWxYHEcpnhCr2GfF5svJob5mbFqrKcIaWG160FPzlbQbxUgnfypL
9aEo6e9sHmF+bDCSDHTB4MiZ3m+Z2FXgJgRqmTA/3MnjPZg34pH9BhGlOnUo9vH4UyUsVVA7ZBfK
Or671KkNqip+7dqGn7jpTz2xeH1iR8qs340bx5C9Vafdg1K590XaniEg21Vjnu/cpMoD5tzvhSL2
DoCYYQCtoMEBNhX9F8nBIYOPy8jUj3JuZDRLVAPUh0JK4bjRjNkE8Ybz/dXHd0zcvqzBeIyHistD
LQulifI6lje5znJPyhKsShuLQhF1S4oIVZQh7AAu3ljEsyycSTNOGd6l91A6yaHweotAiZ0wvjje
hxZb1K/WKO37qATuoLtftOAmRpOJ1e75omaedhCYhdtsBM0IFWmfX9XU+xAT9QOisrVTThtM61l3
rnPrvCXM1Q1vBvYj7YBidMNFVlhk8Y05UwXopjE1Bw0nQPsli7NDWYEKKWL4oa0h1GwlsDWpWodF
A6mAwNFd195WQz/Ju2IO4DVZegqIqZ/E8yluryhJnJfVuMit1pbMR23j5E89DUT7wlaPqycGO3ez
TqFaEaGOSoGryZJKwJAg+hChi7+NBzJlu5VYAZYjMBcdUq/b2DlHON1pQ7x3eA4pE8hnyuChSN17
k95cZeoH2Cev+jbdaRk1huLm1cUz/chb0sC5uDjmfqvvwIjHstEwhB4zQeNss8gaTdnRB/WxDQ7d
WDrsrUPzAlAI18IceFDSNSXXMfTLUHcB85L1WOM3lUc7T48bMpYM3yOyFB+6ZEDIgr6aPwAEqnSq
/A9GZn7WhghUAuzaGOT2kfUqXLfjgBv7EtWpiA8DadSIk8Bie/O+VQq/psKRUfBq2yN/MZf1fk7F
rc5eJExAGT2/ckIn1QJzCBObnJzf5irq2Sj9/IwJu8mFcsAIM0Sm7tvMihB7P6xsCVZOt6oD71DZ
cPK6uNLa+iPRKnyV3FgOCfpaOU9zOVzB3/k5FYOxnyNXLaO50/NjbRSBM4m9DCzl1h/m8tFpjT1z
XbtS/akZY1aLC+fIcZbApCAx0JDp6znoxHeiO37/3ypAHuNt4ZS6iKRkVKrksXpd6Q/IOvxArd+w
mZkeD1wyO5aQnaWyh+GhbpdfRy33/Il++ws/UvNeV7QC1EFF+rKx9XADBvQY+kH2mYv2Te7KnI3L
KeDbR2qFMQZdr+/l8ed/PHP+753KJ+2Dgu2kXpHfljG1lz/VdukL/KwtOghi43CQFSmSDLkAWvXv
kdYAmpiCxN7koZgBC1IXgvmoVpRn6d+Z4NlRyT8XwEVqxFw8ys98rfSLQ3mbQKZwLY33k+Tmrort
PWaDZZRlZHYWTUvOP3O7WZ3v8u1JdmwkqMHp/7QVooBUVTjD0r7LX+1+PVfVUUG90DD+sglXxCYU
99no83AGbza5SURqTOXsLd2+ZWhb9vYjtW+ux+UGk+Wdb2dV5UrKdC/zwJOyOVlNM/uplS8lNX07
14OUP3iEE8Nc7Ty6ULJFtGFjYqCfeuvsN20M2eE8vEIRgVchnQGVM7dSt0exzo9J9iM8de/a7d8J
FrXhDUjonsnBC+KAAbfPGRFgJeX/ylNTL7eOQ0n/68gRxrE8zJM41NgLFkg48CWDaGuV5LWZxn2F
VTQdFodFrt94Af9opD2tQ3bkQVa5841Cuwh7Brb4o8bdrsonbV9+4fOl4TRW05d+gjtnbn3PqMae
PciFOmzWmv6a5bwwDhN4cwaDQ9ivsP9yoR0//9u0nGx5fdpiRy5uHQtm58W5aNLvcmNe7aWWbXfz
3hzfFYRJBQrt8uc/o0yObU6I6syBZS+XkWfs1k9cGk96cv/gGmTrWdWiTtfCtRcITKc02b/ogwSd
MuNszEO6aDu5LgBJopJkb1tfpRopRmOlU8BHyAuuHNiG2uQgzfBEFdfqkS7KDPNV1vYLeBgVmz4O
61EdHO8ITWTELxUhCatpWI81hWAdIoMcCUHHeVUAgyB1/e8I99gg2UKzsKbr6ISFEwpGzoUhjzPL
NdlQuTo3uT1QjhgeqHiGpQvK0vvgTGjZYzG+yD0o3yQNFadS+l41bui+U0qbEYXCcLB4EtklDdHc
A//EbIr8V75BmgO5xZXPlPCJtZM2Xd4nVqDzpE+lB7qD0eRQez9GfuGsJNMLbg6D8d/z41ptInHN
yAKPo7pu807njmLEymURpCVYX7XAGk2/iXmgrHfZvjXuGMlXuZwh+s88CkCrfBLc6M9TzOkd2ZYw
HfSgorg80cR7Y6IQmF7TbfNlY5u1zvmsyYZ4B3sPwhM3/Z/pgmY8klkcqraAAredioYzK+BSSU/E
M+zDJ3sBnFHe+ELFA/nNQ9DBMPK0WWhrhGOb5dTrEZU8qPuGDVSMSoqFSWGBsHqcCs7AnNvPXnVm
/ncPxxCPr90LzTytiXpMs8jDk5vKqw4BudxPOOSSTlbBFuDUsj1y7NSgUnVgM/e2ceE4LYn4lDk/
LE3ybAzrvdx//500hoEBF6GIoRGKm0qUp9+Yz3FRwqISe9H2iFbTNQYXnoK606tDAwZAeeV+cnI4
xBBP+VQDx75mRb+XvVG5uvlKYYBXjKdiLgJWI8bnV0sTDLpx6RcS+PZDWn25YyH0wYre5ri69ivU
qQSl/eAeq+TLS8IEK9eTmsmTxJXDuAN6h52auIFg3rJlOS3ltSFGIDhYqiWyui/LoK/V/vlvNf67
y6Edrh6hHzZAfl0xnyFz4uwDdbhToI3vLS+SNkeGeTLxKuxCRkd8BLmiBXWnDHmnG7bLia+ULtMY
9Nrwy2r/O6DxNc+3F4yD/Ay9dX0Vc1/YN8ATvfiwLASv7tra9P99RUXKSNiUsZ23fApSNDOJgGrM
D6RCgTyzhf2b6/Zdi33C+HE+PVmwW1/b5UasJ/MKtA/huzfPidyojXvSBfVrxX0aNm/Po0SQ/iiP
mtxc7M8C1yjb//IAszlVNT/DGBYpNjPg15aVtbeQcO0yAueIBxeEPhy0tDq9ybkwGC2vetQb2hDp
e8PZl1+KO9AHfR+bMOtCArFDpuwDXYTZTc9GokcY6hJTYCbGH7afNhZ0hiHoxEpomw10O37X9Pd8
bPYWADf5mYZRPxm9eM9b9cHg+bXVCd7YcwUkRWugm6PIUSvJnSLsbxpZoC+XBUM5VS6OXXm1h/6p
UJ6duUOmy77vZvuFjVotuObsVaVhq3tQrVNJZE9KP8mACY9p20n3MFBDN2UBgMyRHSYjDaFeZVAk
LQthiLxqbsJOrePSi1qe1GVUmFgYDwMcNGWjvdGeus36Zdkg9Sdu60UcGvU9zz2maNRX2g9bowcv
pJaVPJvDIcejm1tM35lkuxqvmJd/16IScZyTKfmg4kAZvYCKzghl5ayFKwjJWB+ftupvxgTvDdXi
3rv/d4I4w2J9y2oD+KJ56J3qJE1fD+Xif5aHs8GZnl2W/AtiYD9NzKiaV/CjwPWcV2fYkD5hLeTx
jS3v7+Rk9zo9VnIToJmtvvhl04YipyTSFpFBGJzCZSJjYIdydWJYB3WQu3OwzKsoQL6KPJLOxGUz
EVZqo7iTnzWsn9b4Lk2AmlhRPn0265N0KBbOtFOSNy5WH8joCaN5l4w8pOsoxy9PMtXXBwzntz5f
1K6+Am17ldLXpDV7T8THUUIatPRxVY0v1oj9xxXhs4QEDRIdDh1tqhzAn3ThidlHcfsMaEhG3Xwr
rpQnnHu3XkWrYOSawQvJEvh4kCZzmpfHrTkt7jtCg/f4+ax5s8ZmJz+cl5QU/TOhn/ks1Wmi2EpQ
6Aj7Sa13GvM+hD8LcbWVqGcTi94u6d1cTbSJTIfasfx6Kr2XiqRDJvZrg7KHDkyTwVCifCyMtqxH
aaL5eH77Z0LYHP8MIo/Vg0+NEZbMsP8hZobx116QGNy+RxdBuBkil1rvd3GCNV/v0jLGaSnULXQZ
4RrZ8CNXJJdh+Up8EtP9XGgZ8T207KiUJvT1hkDuMQYEnmikywVTEO3iBw67JKuCxOGLTSufHf2Z
9Su22aXwMf1/GaS5XfrmkCb1O8RBAesu0TDYVCx11TShvBG2P/B7guvEvJfZlxQ2z9WfmCJDLi1t
judXdCJEOhVtGRbDY5z+4C5lnsLeVslGMXMkA4RFTfHNRk9YD6LqcaQiX8t75bHXyyetvYe5ag/c
LwTX9CHX5pVgqC6+eWJxS3Guq94z7qDHUlUHxdRfBsQtWyCKjPH5cWsdGqYyuNmcF8nrYo8BIvzt
2/WlcpuLVcPpBcR4Gdng3lXeqmbHQdZ/dra3B0JYL91+8TBOGJiNMv2oFncreTmr8Y+AKS8OLekK
lohiyY+0yCzuv2CuZMNRz/53oeZuNfXQw8PzNOV39rZyWFQie/JXGSyhMofbdQMZX2dUC6VZo+cB
nxr91FCAls2Yc5KBx7/1V6+1ykBw/WSOj6NN9Ue3j60+/QEhnlDZFdD7zCMIQtGAPB4fXD3/VivA
+2V12iiwWCug1YFhmJQsrxXah1YWJ09vfcYyfAbSgVipqwk/A8oPo8QLACgQGWU2lTKuHLK65oMj
RU3M5NDbHd0GdXzSFec6LcxJG7VCLmg95CYDEmhLvHCgDzAV7vu1rVHtI+4vmb+yMOwpIESrUr/r
+n88ndd248jSrJ8Ia8GbW5KgN6Jsq2+wWlI3vPd4+v9Lzj7nZjQtQ4JAVVZmZERk/dYUNOHV0qU3
Y4EIkcggP2uJCxXEnNiMfMjFe1iF99mtNt1cno2OfRcx7XMfFzMzPOO8Osx1c1jS6K/Zl4oPecw8
tSqN7s4j1Keq9xWN+dMST7AGO/Q7TuTe44qeXAbfG4qnoqHeAjmNAvW3ErAkazBvv4N98oIo5W/h
lsJl8xw/Lq3hSQcgXMswyf0St3/xhW9XJR/shYnvKq6T/XvGqPBVMtEYdG2miIRuMJ+wA2QOw7AA
HEFcWDWmTnqTDw5KEmvfL8F9id2fxhxvNcIH2DH5p9Uu05EhKkBPwS0omAzmLMa/AsExplThZ4Qd
PG1/NF/WRDas2nMC4Uy56wFyEWDuI6Q7DRBYP/VzcWT+E0KqPvhtzTmEYbOf1kkGM9VuMIsy5+V3
GWiU1lmz7usQUr+KLEaZmb4aOTaffUzm86jPL7EzvasMdi6SJDpGFvNzgNeR1JXNZxmA1E+GddRd
QL4qrJ+Gue5PeRBWyF/o7u1jpXOe0qg4unGY7CYY+zDjFqQTmh0TARPUUerkUhGg7Qe0j1ezXjEB
RAk+cheNU1iF/+yM4GWMTAqSdlht0tFLsQZcmQy26Jv0GsdKvKmW9OqO6nvH57YqvI7NAa5FXbq3
uQ3vBcjIVTGLVyDkQz83hxH+5tbqx6OZG1eTtsjGtcyDVk9XvG2NK3Cq7nd8lPVoz1uzI5YAKzDP
qmye6s6WbH4MX5AFLscFx65zYwHpaaUbMQW1r9BSBDzoBb1Ai/npPJUGhWgHJ30Obd+LnPHMiMni
pCOL3ND4CAFZ6vqkth6dshYHmtnRtG0eDgyL7es/Slx904cQg2rnLTYHIJSUwI1NzY+2cPavtFkP
N1owBH9nBCAbNXbSbqUZlv4nNbPyF5dabQdjIC0dm7zdDU0RnuacJhL6RzPaFhD1mXzk0t11bOPq
lYl6iHkeh8B2jC0b1RSUO9ljWhu/KB1RBDombTdtUwcw9Hr7nHm5fcFh0zh0XruvO/MYON5eBdUt
8+w6FyRWUIGOqg5/kVbN1uj7bg2+hFs9dDaIg7amoNzisGFud8uiAwSmfZLedQterWs2FrCsu52M
ud9ASEE55QzsY4uwkRQeHtb0ohPaDl2qkrpB0fCnYExedSi121rLX7N0gIZcFHt8n5GYhb/LunVW
cZq+5Cnnc9AT71N9NnYtu66x8s+harMVgAQUzbZYm7h1ryq0trk7P/WDA9IDATuqofQuFimy1T/N
WvJkK/jdJGCaaRkANFP6B9FwziL7X4yi0qQpYJKVz5PzstiK73b1xR5Q/oWQRKBlWgCBZX8FQklo
0NeFgcawQTcI7ws+H+DRhv78cx3b7ww+ebLiYWO1hCt9PAOlkmqAVaL7dvPETytrm5Qu2zRVL/as
wbGep0s+TTAMAs5VmqcHuZKGhgg+R1cTej2LZd2M8XtpqhBak+kuSttQp282Wntu1i8sOuABET3V
qVTWjlf/6ZEC6Dq0gTK/6fGioONRYSSH4VNnt9idZbvFM1M/LAH1jNhFvhZUqW8K677wDs0SIVDX
T0CuN5QQvrtkT4lt/rMGT2RiKp3tInvS1THYlGliQzbDRqhyFHLq0dropQ5Zv78iwtv29LEqSkTA
lBBdrfUJPf6qjyWK5jz6iBP3pWH898YAh9mT/15Sl5lV+Pfsginbmtnsa9w/s2ieZze/l1p8bBPn
RbU8hV/w6OHr5Zei5hnARL7FPGPw1cKg0KWlo2nBlsNqazkVrEpAWigFA3QrfbTveax9YtDibJyM
sVZ1ZHnbzoDxgfpq8hsvxffJyP/ht3PX1XqHl56KzM8GlFfsdahUnzFzowfV/sow397givO3pcFQ
jS32sstnXSm3LtU+jAZU0y26PaQS6LE9JVXpXLOxA4KCpekBjWVdiOhX7xFA5ltDYYfO2tfAeLqV
FcAlyO1zwkwl/Ds+9GTybSP7YBQ2TTwlfAmG+eTUQygFPU0Be6IeqWlSG51xZXTZmdbqOwfHV+1k
4UadU9RN1vANTXsbjBGrSXkbswSqGVnEEBnMgCvriJQVym282K/aNJ41Aw22HXTPWqT9UZf6Ypjp
JWiCZDVUZb/GwXc7tO6zU7gfgzK1qylkVVv4Me6nhYFPGTRozYp3Wex8JpOx0JRDBsRMrWbVMwTd
KNu9FXdrGI3ayszT17Sij941hbpvJ+EPJl7k95QJfVz8sQOmM2foP4y8fRos0ggzM3tI7NOeIZcv
E9NaVnrZ2qtcyfmZPiLZo0/fwhVVsNPSi/BZd4MnR5/fOaxf69Q5FR3FrWktN0bGUbc2yRsdrHDN
fRbNETcgZ8uT5hRTDsji6Zce9xANm+xWA4NGw5kx4sGNuqMlCWIaeih4uxKgorVf8D09us7yB257
uq6mtl05FWXIEKlH5sLfVQJMw4Q4+LCXKVnOtet+TwaQZTxMjOhSDvBi2nMzRoeumlKmiIVvfTe+
z6WW+wnuOFDARhamaq5qPD/pweKRoewhGsQ0So2NM8Mrd6YKegg+4kXqUyCtMzRGKxSjZ3EnrvMC
3sIyjmvmzzBWgTCuzpQler8lbz80kMeVofrsx8ofOwqVHkF3Myw0uLR2u9jOTz2SgWoqGiOti5/z
ujrHqgFwWSiX0kCHXqtPrkZXpUvg2Thzsqwtvd4w9vo9B7kcuvpQj8ENy4EY9SKZ3MA7KYX2nNIq
MnttjWqnYsDzsCBsDGDaEeUa41nnjXyErTxrJ/BnC1pfNDhv6LF3XjHNm15FmYAGCwUw8xua6FzZ
zTtxY49sxIfZ+WQCHzsawJGWHPNJL9Z92lC6lccAPwb8IWhNqNWmRFsUpe21sLyvwpm+vLqCUM8m
hWB2XVL3rYkSgBKwgMzeVZUD8a/wZ76vlPp66epnJUH0pjQh6KTuFxoEK8XYx079nA2oxC1mn5dV
tGpN7aRY5a6Dho1Y/zmagXcknhdocFpJSGWPOqzsOSP1s2f1w03nn3R2n6NqPDah9mTp1a6mQA0b
610rokPqDs9lNp6DZXptXf6demfTw+qtZrrFJliaSzw1+45u+YbxOvQX4+nk2smBhfmdW6lfJOO1
cfSjkg0vNfwivG429aiTfpECM3/IiVZhUNCRybeR6h4ZFfcFXsFUKtbuoIa0toksZO44g6HAVYQ0
BEkGml8Kvx5GKk5vTK2M3G95IDr0RVeP9RUaZ+TEUwZpfPztGu3NMoYtO/7s6VkAkcM9LYpKJ6Hz
La2GphGe6MaSw9OTiQ0HUpF7M1BNkkrTsNBORpReoW7voiS4DqDbqlZ9O/10KUjAp0Jl6HyqfHaa
c2T+JL4BMBeYPHdsx+ikjQ4QkXeQHw69MwHwRLsK0ALF2Xaxwq0Dmb4JE6hCiBvKikdnHGXRaYnz
VEfzlnFOl9zVf2vIKfA4f5WbxZhyYGZ2YB0xmWUopoMx5mfTnPwsBdYAs9S74AAfnUnUqfermeHs
g6MkGKshP8NVESsjB6R40Y46aYZTW0dAgTegfCKSBmMz2qsVQ/VS63Wy9OcEwiwqHQR2dH4HQfSB
BLOseTOyfCsGSJ2dbUVgXhBNB4gOYLFN2m8Z+UdrELmsKNsBGyxSENOwfb17dypzF+ucvjUe6ouG
3JBCsps6eIBw7aB07zOgZuqRvZwsrtpuggAekTqCzhA7eI8sTX87tX7QydQdjn4dl7omtl8QOAzU
2tNP7HjHwbHbLXMM90x33ExNRIKbHjMmMGYwrbyhFDU+WIKWXzGYQGUHetqMB9Ln0+zavuqy7uoW
zXKh7ahwN/K+miY1dHSaqM5QRA5Ht0OQYcdrozd2tV0zWq1Eh+XFe72PXjrmx6E6o69qBIeKiUi0
OPvGN9nqTA4bIOl4W+z3gJ9UGgi4KAyBsmmF+Brl1Jtux0w9RC1TEW41nsjMk3HQl+hF9lr05QF5
+ptEkJoN1hs0c7nL9RyenXZBLJxuJjfZWQB3Sxa/zCCUTH3b4Vr721q4a+pYXAdU3YE67BqKRM2t
1uK311YQboBknXn0TarzrIAcwDKR3TIOZFt6v/OagL2r0iShh4tJ9QozJE7acDy3lYtaqiC9doBI
dN6whS+bkqqu6sC6V/Z8mLvuHbMLy0TeK3GuM5arTQiVi3Aa6YVmB4xwzksZvccd7jhJ9uaS/rqQ
AjGwWk9ODITTfNY1R447B3A7LMZKxhhIAFYDThloK5ENT/gm8NRyJRtxkTPilVs1NKzGmWOA52/h
AYLAdPiZGk2mpaZXM+4bOQjfaAf5clswCvWzaLlRVxwjs7BxhTVhxXBSsJXfDerwocreKgHoZ/is
VCdRr35UcIpiQHbVofnbK/mNCvYjW7g/hOWx5INY1l8GL63UvmF0S6ASwxLGgyokTMO9CZUQAiK3
AUJ0UjeAMbDGFaTTkfmG2HnAtqXcRrm97XGJWNAg8HRUhtbioE5IWAhZDrrzZGgudansEbLjWsFj
QmRRbDUcKfBxsNAA2TwiSzuHrMBWN061ZVPAc8GG6YUQn7ANmMdzx51UW7Kq5S30GMmCRnLMyrNF
/0lfPlqqwQC/FTf5XajNGvdLdj67G8mC7jY+WrgIEyz4gljbYGZ1pEU9GFLqQD4ADe8mkm3b2raR
dnCN/vfkxqcEza34RrjL3YaB0pl/A3s+OmP2ZXS0MefZPk5m99FlyxFuXwnzzX6TMFlOHeITDW7K
dNZTPGtNCkBOfbe2TgkpkMrEVTlGpuqz7LVfUxCs7DFGwARVs+kd32CxRtGLOulHi+rIJZpAOnnq
qGJ6OmhutzXD5thZwa6HNG028cto508pzG87h2gD8YEAy+cuM8wjbONpqtBvlv3F5sVG+8MjOlY9
LSwSWHl0eTBdOg8HiYmey3xsEuYAKiQSQ3UUGLGl0pKvVD0vjh7vMTx96mKbfsPV6H7KUt/Elbet
vNiPoGcvSXorYi7cKA+a/ilpBIp2yVtRcVdvU6yesXJak1DTVvgTIy4x7As2+x1cUp5Zy21xxsGX
R1MmIw3gftP3zS8JoMjymfb7W8Kn/DjFS6zFK2vkgJKDPO3vsRr+MubmX9h90Bogc16nIGua6E5J
8EC0aSfpOm5Ro3nqtYqUaHrpsvjPgn/k0rovRpS8xHm+lzudupB9gVtrlMqoQiDyDD4fIiG1Qph2
mSCIhiVwOnGjGWDjsuFhoO6mJIEro+A9ku4WZbkTW2hpp9BHOvsjCk7ElaucbZOaH1BEbWurfqsa
49NwEVfglqPWs48JxSZvYZCF4WYeMR1xNZ+h0tyobspOZs+wyqnam3SYmZYMfpDfh6Z9WtjAyTxs
seg6zRzmDdVVGJcvnsO/cwcftHw7JebRXt5G7Q/o3povntnBWM/9rJr3tDpaHosewkYoD4yhfveY
5+uO3sSAY2SLeu6JIv9kh2gbsmVP//Y4qwMlDgizQ244zdFRc4OzW+bFSkpSrfGOptcPNCQ/4gAL
s1aDsCHAfEo4DD/SGnp82ewWhqu2TOOtgtSXbV/ExsVAeihPv3KwK5pv2cJ8bZeMG5mwAvkwLYIt
mdYhJeU0OBBsTiJ52KY2A3T8tDRIdWEHWacM+CPjJwZVdISZBINEThMTkaPoO5kZRhZPBPDBN8x7
ZzowRMtNDpsvJF+ol2xlRXfuC2cIBy0TNDGukC6Ql14HGgxwefZyHOJyv5pFWE9DgLUXuxgGDe2r
RviLWbSsRYYNwk6I7kHPJ4b+IB69BhtqZHCQN+3kUqNg9NEHyjrBVoYiEmGXZbp+1qHvRWrfeRRT
NaAZ4ZPHZPAnMsFpaW5touwkzHq8eEbOt0TRJcN5T+5ND6DHx1sxWkCemxy6hTM/a5oLZ87aykf2
cj427ms8eMmSPMCpiGwMywpo+uGKq+cn8vj4krrpfmQWgpA1+NAqjge9+XfoRauXvQ48Q3sx4Hkp
OKvRU9ARBpuxj4vuOmcmeqLv5cGMWcNHubTsLPIhPF4cjuzDwDhxgR/lGO8J5rX3G8e9vxUjzTlc
jjVT3t3aBOd8mz3n0aZBBEWwq5jeMc/T2qUCS7qbJHkBxExS9IoORzZ+Z9Duwn/dQLGYf3REt4rU
X7Y4VJZJ+yP1WDvEeEzOfk7IaIwQMH5c2ZV5g9vFOJa1GoWwe6uNTrsiwPhBtkkEEDj1me950RWD
Yjg7EPWEU8TyYAFK/haNJhXAlzlBluAFFa/e9tyhcjHWslIYNxLRy5MUp4XeV4BqB1aKS0m8fmRf
NcSeEggC6c/yYbt/SpBNoEqk7iaK4Hc+uruI0lnEB59BScXOM1fAi4D1tPlpKDAeZL+7qbk3rWqT
eT89cKNu3Xv3uy3LRy5lcngO7jcnXMGrW0bgm4ChD7Okcr5rabLJ8R3TycZGMte5+QKD2hpJuMFD
djsa9Heq9KRkqPvbcNrKO4cuFh7dRW63AbTO27U9hdHg7Yb5yDo2THdnZPTcrW6nsFGwiNxJgi8p
LPO3Dy3BNHEGoj/TLOmpd/TbvIgaTpyzeW98o6rhb4ZLhCzQooZaXe9lhffTDD0hgFWlrqdEQMaf
bFBui+xLxQbqwxkRRGgkq1Q7BbJ+t+MvI854bqaXxjsm5CU0bbGQqeYXRUn+SMLZuCh2y+IYM/jD
UWjHhMYxJQmiD75p8HxSYdKqHB8syxCxBsYUa0J1gcVfWAyYMegniUx5f+dpFxTeFJp+tUS+nBuS
PS+LBSmve+9GholTSstTLZw9PU+mfZ0i562acIXKVfQ+47qLQewbpNzKrm7Cu4tGM4yTgzYH4v9F
nMrz4ZdpdzvLZaxihJiD0zNTObKVTdXQNqZrIzVDZefNuuMAdIsGsoF9KSn6HAS1Ea40Y5WLaOAR
PQy6/aOOKMup9sg8XzIqErnqjpzAdUjF62Vfk0pYSs+d8fZUlj7+fh+KcdPt5twqtOFrw49wBJc/
kydmY4WhRl/w4m8uWUWWUiBzX2xz2dE7DbEXkiCbkTIxrujxFwLxFKG31QpnK6HUOrtju9aj0bfI
qOW8oOy90m3tCaoFkocZifAjYrvTjdNOdmUA04+xXBCE7b8NLVs5CKx0PvfBVhYWYaCwf9BarhMc
mF0pH635Hrt4GJA5GF5+k2fem+W6InUvMBbUzHuMdZiUk6UoQhH7PUVe068V+pqyIjHcWbVj+o1f
0S4ljBZVfmjLaRfpWE0QPpFuxWyVHM2qhEgVw2xZY/I+zXTgcEptx+/zIzG+5UYslbYJUUOU9ptB
OhszbQibJYjGPwJKsH8ncnkJ1bgYllpysCH1SBRh5YU8VLraWvjOEbayeA6D/RUBwHBpj/cjR6nI
uyRyLmTuiG3XvfaHtCnE4IZWworlpFtIvzAeKijRznJTsujx7twHhI++pJhFAIO6N588HLfkuJC3
Z8OX/bck2LnMXXerx/LBuXsjH3iiAWfX/cYD5DL7q6QMYfmOVJXE9lpRwMvZp4TIF+TuE9HlqZLW
S2HapeWO4MKZxDdYUDqYFBklRMGBM+X/HX8SiRWE1BlWAHxwXL3XMUoZWx+3eApLFNTHvw0rONWe
g8y7SUrH60kNO5BXljCVOKm4qBJa8gyHVo4COWflsmW3cK5yhsuSKhd1x1FTIMlgsMuO8WX4v30M
hEVitxyssjzZGMaC6Iiog1MNlKRxrUJxkY3p4lkoUXPm+1MO/Y/dEbQ4m1Q4qUB8A/31SLLy9EuO
GOKNFPktnAHZWVFJz0p7xsT+baFzL2caa1oOW0mKJBMGifHN6FPeSdYGT3chm3BINbk8TEzWRB6H
ukhyZHIYlp3kKKwoPp5mRxs4HXxWgQN0yhN5k5BnPFJROWwX7plrMoNQNS8I2z8GfHejoT+0tXKY
sJvQnF9Uj86KJURdEkP/XzR/SpdrMSivwYhkGnoNZL6VAlCJWSOMrq+wzqCWLH5J477VycZTRKqs
Jw6XUU5PT1033K5Wh9Uadj9gjt7aq9U3x+pPHvctslU/5vC2sA9ENYZmHiHDUvDcPVw6i5NnRI86
gpqaLvzoO9x/j7QbnwED6rTqTwNUX+PLcHgT6h2N1udM1u7awxaiEvFyuAltV/PSXTGovmyWjCWf
6NmHEcLz4PZOwslK79ikPvVqCfU0V06SFRrh+zLEl7ANOfKnvdU4jMNA/M2DlR0o6YwTcCBACfBq
HKfIOainobbZB52j3CxuZNS0aUlvupeysk+yQdiiRd0/qgcpbjRGKVp17ROMjD7ddUQqhxSJZWHE
0V6u1CKjHemFMvR9PQCBAxghn6Rbav1AT5QCSEJCnP8UOix93dlNPPVSKKH5vCUm4CApu7qNk51j
lBt3sV5YRLJnWVLIUHY4TVyk0DC7nWrdmwYiDV0vNUKLE4cLUjFs1yy1Pg3MfkE6vZ3g5DTsa+xA
6ViQCxeFfovgh45Osy9r44x/EGyFFu4Bo5Jg/e/loM2tGK++ZDcrWDCDDsct0FZrTGvVkS4OCjLO
F9eyn1sOgjBwbmA6Qk2r1v3Qncs0e6rb+CY5ne25p141MEGyrxX2taNXfU5689zMCtBqfKPq+YzY
D26rnexaebOhuEkBLHfBMbo/QVDu2oTMr57TqwK5yqi+vc756Cp08vZY/wFrdtaDltKftxvLjyot
3BQ4yTQNR7ppt5Ac+5uVZicIjyttHMEkjXMxtmcW77HABlUz1XsCOs68gLOTxkcOwyXAPrQHppY1
IK1ID8RbFqyOLY/UaSbgW5bEH2lfU/wpZ6yycI1T9iidj2oZPsp3SXxnClXJ9NkzMVVuGKlASBh3
I4DbOM58jWL3qTCtX/3svZYNana6WxjFvacQm6VuZ+jloS+97zbjTDNnfE2DhAk9A8O0dRdpeFCo
KG3AHgu3YIzp8m2QO+pFvFEpE+VIRBBx0AbrKPlAAqbWgsUpLBiLlBQR2w2vGF5pohYEvloYb0JJ
LiGOvo5PrXNU8JWRC+6i+Z+W6a98gs9sVqGENtlLp3lHnAzMR7IptwBTBZbsXfPiHTMJAExqi/xm
3jozW4NNU9DElASmp2Ht5tjITC0tIU4X1GLYKfG+HC5wx+C78RQki4D7jBXVZiTkQ2q+eXqx41jJ
oYP14BWT4cIIx9cRsYEwbqNfuqQGzAosBmkWvCrz3fnfOdVq3ktJP4EtDV9PqkMsdEQZwEQXMoCS
Opn3lPNIciiuQ2A/OZUxQNhBe+MCaetJdaRF6YOrKMVrpR1JB3gVWD2AFhS3cA3lRbgIR6GJp9KE
7O8jKhoATJK5CuQufW6BKHiLIvlRcEhUigJAuN2QUUjgl+SKVyxthCTs9JQShABNCvwQnMjFEdMU
J9z0pRxGaHZpSxbg6nJk8hmY634G0BKQ4pFOExxRTFz0BV9yuIwB91P4eQNt6wgNIT0Vq4M5qrzz
EaXZACn6N1SoNRX5SMwOMOmomDMuWW5XB99B6eJeAilkh9N+yu+V8VvZHRqCYTKe5WkJBMsR7y2/
JIfhfAna5oP7zuvLB5JHTUVSJT8wvOUuQwjMZGVwTJbTuBaCAzc8Dk7dknK8T69ybMijkF/mr+Xh
sUTUkP4mBgziRUWBWmnwHH4y76pRnlT1vKGG38iN5xdiquaR5nMvchFSUk175Q4RtwWT6Mo7K6fh
3SWv4fU5q+W/sOoHsEEp+fP+D6/CNzXI105/FFiKlcBTkmJFKtCRI1lOW5Nr49xEnw+zG/IitxXK
Dr6KkmRHnGfYo6wscCaNxF0SEB0WDz+q47dHKyTnk7IcGgHV021qANpCJtbS5ghJ0SbT4LsD5rlo
HGZaGIBSphH+1u1LTLlFAX3Qgv6EsOiTvCkjbxpniwyAG0KRZKonsgYha8iBKWBDKfuEKs7EBRtX
kY0JKaQrrKvczN5d0KIEcn9brDc0S/dHK39VHIaxs1m4DptKN2nqnQQc7hkqEaiJmFeUb9JKjgPq
UxN4rmK5x/6kuzeYlXeJLpI3Jqz2mLDASJiXBB8Sbqck0HJKojhg7VvhoQjKQzPhxI7RlyaQCZ/c
LIqVotCILO6PJBPfx/Fk28uhTYO1lBFZNl1C1QSNqrwPbisytWPWv6E33EhXu7e9X9ngHXJXQ1sl
cDZLiT6fluMxAnmVw7o1nri41M1Ekcg6oQ7iv7k9XFBONJEjsiD+lOvkogWgQS3EbwqfRC/Mo8lB
g8UIbHgbdWOLdtAF9tzalPjT6L4ENcgHDfg4yz7ahPrW4kRncUsjyJ7cm9Q/3AVJCqqoOD9QOGg6
xVLdSch9Bt5KVRcbtJnCXIQYNkCYNdbn2MSNjUYS+M0Y72IHzgFD7rLIXcsVsB6Yh4TgnYwQMU0C
6Udj3C8TcaHkMqb32UYVqvb4Ars327xW6TMvVJgmYFm2HYPvnqYdjpu+TYALbf1a0vyNBuU8wbTF
to6msLex40C2xWDTPXK6z3IEIiaY5XF1xOrnl7yvTT9dGJ7KRWWULKxpdNDoN2kd8kAFMvNaQCW6
DewJdqkUD7apv0wOBjdtU+HyMTMhIV3wW/+u6/EA0raqTDK15UPHSyKzzQ3PXNEIJ2yumoqh0Yiu
znOHGyvy6hfCbjNjE9F4l6XBUBdixaB6u7j64sp77aCXb4I9Or2MA0efFN959oaO7YoSE9XwKSaT
5wlry0dHQwtTICkVsa1ZC8RCJkOsiJEHRSRDorCRur+l3Ba8lHWDfHsvELvE8hZyh7wij1O0Lmxu
JajxpO0A4Mn7T23ynFLV4JMgxwLcid2gHeQPWumsgNnzhxIshhGQw7xT7YBImbKTZFWPutR1GTqw
TnEeKYgbmNc4kHB5iZ23sJ2PUixNpKu2p/wbgvAkibtnDPuaQOvo3wifktg7qrnxhXvQhrwDUF5B
UxZvevQdvLyQBhtgRHNC8IzvnrSJJXGZQR7jKDgITyT14mOV2EcDNeYARohTPHZf9tZ0oAWl9UoK
HmnYSCNGApNAnPWEGAxPpSnxQN7vRg9Cq/9BmbMBiJRt7HnGo5wLseiX5T2Kb7J+TTC+XrTXxbwz
SY5DotrYifUvh2o8dQ0dRuykEQ6H4Iye9WImMcY1DOpIY3L4t5CtAfMYAyjIibQNtFcIzlDHbxBj
N7KViP9YlFHZSDkKbiKRymBWayXricjZByI9cXpzI+f8qL1pNEYibrGUqdKB4vd7goKAIW6M1vWS
5O0mDpDgcsv44X/hhlAnn2YG7RXkgwUrIC2nlFT/AsfJnv8v3eGKWHEdK53/I8bwu7J4i/EsVd/Q
1GSi8D7IS1gUcr5IkSn3mMwjApROyy+KRw7GqsGyAG4lu5VcA9HXA/ERkIFAwGVxcVQno3bAZmUn
kAXvxzBn4mob/pMOZumEB+aiCkzWTod6wD08eVaRCjRqIGEzKt9lH8V3SuoecQ6dF5qOcuVs9IRV
AsRFEYGgtJEym58J64Z3DiAENNBBw5yJHYiBcYRKvwTQBqng0IkG7BgdTyKm1PAWsLExAX5XzclV
f4E6EiekC9+gzZhcvPk52Md8U5WkHhqVK84UwUsZ4tjH7ZaUPWQkOUIUEAp5zNTHyeCiGk9O/KVs
iyys5G6YuOXyQ9lvAqPz+//7whGloZubtWynB0wVYFFx77mpYIncMcEyZLMM2RHNo2EBzpY+laeE
B16EmqVlvPUy//y3FlTtYwR64ziSbqfsNFGlWPdHNGEZScRU2Uq8KntetrPNGjeDbk2Q5Yq7hUnk
6N+4/cYo36jHr8or8W95NyqKbn7MN2WdC/PLBvgb0JoCznAt/IC8aHTtfV22V9l0fIfve/ETj7It
nzxqNp2yHLPtdZk+HquTphvwci4e+adXfmmU3pIaSxuZqpeUkgQtApHknnAXMRSgrAGDUDCCeKlp
E7QL6xuIgqz60WykSzPfc+PfQlsECACbcO1jCuQRcQ35lMhZKMCvZPpYfeoswTTWdjAMt8KtEsYE
r0ziAtULDDSEHcoy4c9JzCbMiAWAjK3IlyUm6WXdp5tRf+VCBTBqaNrKLlo0uRv95ACfcdaE72w0
yQvZqpIs8up8IY0lFW7GrwALJcK7pl1c0t0FZMWKkT3Fd5kQGvKM5MriMdhK0kjPd5T6hwcZWjoe
UvZzAqQWgk9JMAWXkA+KYDR8J0ZlytdAmRZp8Y4LkqNTtjxkHJZ55ToXlxkYgrlOLlM6+HNJkMPq
S76V0xmUMi+hM6cBr3dRe+ztR4+KlxJODnclgZ4sCbt6juDZyGOG9MAHQ4KxYcTdauRmyPWAgs+E
EvibEE4AaWT9he881BazQuh/hLccdF2WGjuTRcMKnhiYAIFqLVE41/7mA81TkjhC39LebXQEgo7B
4d5ywahp1lUfrnvAf16Y+8qq4jKl69vrGar1n5REemH2hv2TpdZGm24zYYA9Bc7Fm0kwlx0pkRzE
bWhQTyeNnB5sxZFGo9w7tNdpgsiDnknGKvM+aJeHNKF6OqIOuYx0QdmiWBLDGeL/zh0B0UqbQxxi
f4AU6pFG1w9MzLQGyGzzOiUhFmhdUrucdnsIzQZGlnzUZEr/8X8CH3JO5Bmuif07wK3E/c6ig5+n
zKviNKY4J+zqmglTm+qgeNd0wen6R93Gmjex39CxfSF5s8ChABlk6cpqEgiGR7D0AD2N7TPoZJ+h
x7JAh3PauxHSVmK+kEjSTt8wUXqT0vlt7D9y/tVXHj1hJMj/eI4h6CXBBr9i4Ch7/+hPCmoOJCRL
XxIPZgjjZh3SUEIP12EpxCnCbdFJhvjjx3EFVeSxLtgfNWB24cTP4YA9BvULa4YvUpbSG/UnngmB
3+yLT0kSwI/k41GfSRMdokFuL7iskSItWJGCSrDPJA8h21/ZkM6CUt3Jp+S+zdG7Uo14LGIuQidM
jj0ri+h/ZIcpepdNxUISXmXGjijAmthCETi57AK6ecJ2Szu6hIB8JVM3kooqvt1IpqMCbHCXpOFZ
U23Ikc5BysgTZoE98CI1ya/UxlXMllgc5CHN06ObheRMsGcpxMqxPwm0xKaSPjy7Q4H2iYAWr7FV
iHgMO7d0oamzIMYFP+YLMUBuFLeBLpdkVlIpswsB5pfiUTs0nBnyRlKjq/YsoLD8k2fJ2ueolc9D
2Jb9SeooR8n/z2//63nL3hknstpckBcS2obUVcpqJ/t2QPZl75sLZPWYXhvhqaCFmWAi5ZR/Qc95
H9mbdLjd4Ei8lvazlGPyV5MKzgvLQDAwfo8oSHebhMCl5CEXANacyf/IyjJGKPT9i5wz8g6sI+nq
y/7F1AWQsSagi6dwt8HwdB/VVymU5PT8X3b0SD3J7Gpa1GQJrJoHH4U1wfaypUNA6CbqPxrbaf3M
FUuuRGiVwJQRWIo2fDT5udnEr4nKWQD4ODN3vIK0G3hYWVzvCCI2KLCsQqFX2bq9d/pfDRMZaN7J
yufZGLMuZ6WUJpzukhWRsshbK46158BgYgYUZyE+LVUFVSwHkISbEuJjMNjeQTGVgz0l2xgbviAo
IMK0mOo11taJL0Lh4B04dVEHoLPr/7BNhVzHF9X1tgxnClQUSP1uGYsniCA3PS2fdEejflMuDtTR
1PFou2jZc9hge8l6X7JqVWjwpiBVV+ryFpXDd4TVZDLo9Lys9tOcKeS9JWRKhfKUmc2tmRK4+MEu
wP/6kSK1kOASQKyqr57/j6bzWG6caZr1FSECvoGtSIqkSIpGbqQNQhrNC+89rv48xf87K8UYkTDd
1VVZWZl4NyPGT4CAzH6Ckv0iTXl5/FFuHWIvYCg1fkzb8C/QODqoEPXbpn4EQcrX3Rif3Ug9FU19
nodmhwHCqa7cU9M2j0KRytqAynoK32lhvodRe5MGeVdMh7FnMpbvH5X1Lr2ILkOVKmhfVeZ/SwWC
D9cB16uD58/HUBQBUE5pGqJA4AhHubcY2ey7fdnlz0ljHlnsLwgB40M1hOxtizjma98J4l8PSa9f
hyCSXt9WNd1u6uCzxUgkphxljh6RO0fAD14f0gMz0yepC7vB/+b0p3rPNwK62PT6C7Az6RV42UK3
LzM2kJdwwEGNCh+WtOkPwoEI6votJW2I7BjSNEVwrNVb3wipGtkkvusxlVOXVxwAdpbpHzgXhUVr
uRq5CciS10CiCp3KWfmsUtNeDgWsH7//wAnpBZn2jTYyz8ZzlmM4ihkzHOwj8zSXO1m2poOx2OZ/
Evsiy4O5gyYCHLa2c/Z6Wu4dxNObzMdfsNqPY3KYVH90IX481MjkAoE8ZUv71hvOQ93+CoNyoHi8
t1UgP7SwAHrRkRLUzEjsi0XTbnA/JMdldl2YzVuKV+acv5CO/ZltvE5CCwfF4kqD+x0FznMVolua
cX61rXmORxceZ/ak0UnMowk3Bs94wk/8QzKbjoAZwW1xwR2SZZFWHIMw6BdwjgvcK71VQwQXlfvL
YGKyjZaSSdRyf2f9juQ8toPIFPY3hB+Xp2AwyLl4DRUIgF2ydN+tplME6e1r0eXRGoTyXRqidooW
PHlkxUhmW0/3GO3Ae/Sd5cchb5LKMl2mx/uxTRanErUByZAaQ3qZJCe3jgJUCPaD/a8Gws6WqsOH
aBLftw8/sDdMn+6nJYMUMLwPMWrYYLH6pK0Ea+QwNHxvk0+3FD7DbL6q9tIQRFklEhuFgxK75ZZz
RGIwQU6Soj7rjtID9ZhrEEhFiPeRzaFZkSvS4qQIE1xW0HouLaalZdFo4GQ1KdLx7nmQnxlAs/S9
iOIdWTOxVthUgh9SklnJcJPcjCCWpT9yMErZ5rjvQVxtW5hEEiuNMryUcfqH9MHLUymsu3Zc2TRg
Ei4mLL47WYTW+EJGxQHOZ3H9wouh+0z+JyU3l8dvc7SotD4KvEJgl+Rgpq/AXpz7+D8+R7LOqGn3
EqrhTEVt9EoIb8JyR2TlIIEwgtCCHNKCHJdAU7rZ/Ujq52PWwwgk4jtMESlbWkbU+MQjunHPDaIp
Ckxs9q9yr3QtOFMAVKSA4IilxqB44G+5Vt74XHw3+lFMn8AReFqipuEOdDW1+bGh7+aJyD7PVM47
IcOgMtjvpVbh7mM23ERWIOdhIPk1D5Ts6P6SqlsWk2bm7/BBm4IRSBOthSB40nv/WZAkx0d3AJdS
uhV8Qz2+MuevIXkjEDs7j9cnUUpYR3cHnvLTSMe9TaM+T6FZ99dBVDiNUwJdtaDfzFtIOfsFFOOs
5FNNEiNOOlI05BklIyEtzPaDP/1lyvBB51+7uLyxHoFQZ1m9fYGzYXZ0PMRcaH459E8tZrMKQDXp
V2tb3qhC1lXqarlAEPsRhSaZ7uFypL6kvY5yQUN0FCZWhmgTY0WXKc+fev3HqL2HEHlkgehroAbG
J987Wt6sDEGRJA0MoghWCWPMwbMkiLYofWU0XYDv1Vta/BEgSRrT0lsxgBqIJbBLQu+VoinjbXLX
rMTc/ZUFBbGP9VdVN9hHugu/nTyPUkRWjDwdcMR79tKicoSuthGAqHxLSgsq00DCIzuyq+jQTF/S
U6EY2Ak9VU5Tflv6V1wVHymnisf6nplgJdtovHTP4+dbBXwSCFW24gIzxAGD5tWSlEmXjMsEO+gV
+RIBXva6yf2w+qhVqvjt/7aUR6YjRzcs5yZG3Q1YugfOH0ltqYzpe8HphRcNzt1bl1j1yLf+x0fg
q5QUOtY4P5AWNm5abaSBIypJ/GPHGNyCXq0OtQ3KS3E2Acp8lCopRKSWAGdqyeIq5oelvAfXlqhG
4cZVZeY9nEgFiyaVnBYsHSESZEGwkayeIkIvy02o3kD1PU49ynHeUUA4Y1QM7FO6KLwn9mLbVScw
GenjCxaOOvvBNJkXimFm0evmrzrjl8JbSl0Is3ItlOiy9IFbrRnFQiB//jcqGqvEWR4FYsAq4UEh
CwZUKzGoo4BNWIPSV7BpCvC2eGfy/oWaI5cvgZ5FzRUxHsgGf7L01xrUgg0A1UOyKNnQrHV5kXfi
FepD9X2XStOQDyzAL1UDObO6yS4lZtX2eCPt54J5GrBfqesE70DxRPA1Idko23vClztCXUb40bKI
9IDpDn3lzsudGh1fS4TLiukYDch1wkBoOdQbSIdkzOZk7EaCne6l9CugN8xolyX5/+5OuhmjA9Hf
/eCyR4jBlfNvaY1H3iC3mbCR+cFl8mZa1lSTjaClbNturbuoa2jjSdpKBrSMPh9Wkqk5Uf6lZ9W6
tYy94Dwdc9246Hh3+lIAfYRhjfDVQVOywZ0C1V5IYdMt95FGyRW8GyaNRpXue3q2S9O8yEfLkx39
/rmrgQX7qDvUhv7ZKO8cmsxudEhC9WgrSavDB34dM3pOvdJ/GweeaAuOIj2yFpGtaf7V0xoD0KaI
H/PF+Tvb6bwey/IUw9PrmvEWejqVgo2mpKpp95oh2u9Nix9MXPB5aYiHaksP2UQitsHXqjj71fyn
yGmO20pOFNJtu/AQdRr2AuKU5YDyUMvesa59G6IzhqIajqkQx0+m6t8F8q0CH5gjrINtCFvaMAFY
g9H6XFIb+BFuKHqi8yfSKddeLb+2Vr6Wi4s2qK7tJAIP2CgI4gOf59EKmCQsjCQEnoyQhkOe3nfL
o1khBF8H58HNfg3bPKYIg2Tzsh6t9i/qH6inLCkELAITe9/eDjGG3j3SKRhTf1Z2SuKZOMxgmPlD
jsM5rDGpIAUv0RXK9t3VGuYtokL4i0qlW8GXiNTNrH8cZ58TjVDTLMu/RO2BDjU/BNO+M4gEA9T7
s1ccCHByGoJbPIY0cxryCuEdMVIlkZCYJc0OIfJJUJQAEsDOJTzr0msU4Lcdq32hZTSP6S7PV4RB
MA1QHMM/AZwCyvGZhSMfQNSSy5AaWuBEOt0sb9nWkiMJUlsxPLxo/v/nIAs2hZ00WpvSfhTgGSNN
ihiiEHxMeR4Si7kQLnKkwitj8+meIaVfktUJHZidzfPixu+xVz3KW+MyiI9CsplRzRP4vCrcOwSX
lqhEWQ1e8eVedhC7corqT4lc1d6XkBZCd01gJg+3hLEQjr4RNMI2UYZadvDaJJfAN4LM53PS2IFg
KLDlmvwdPskL11LDfyescTEzvyc9DimtNShjMTYfvrRhSC/kkSwa9rtAF1VAJwu1vF85z/s/NPsD
dNPkNbrVk5y77ZQ+CU4nH+a3jLtMaw4YJNQA5LhT6VTwhAhvMyxNO4ang+8b/EL+0mptyId/uEuB
KYTtHpkRQ5Pwlob4AIn7ZAVwZyxBVYJ6wni5Mt5sk+FTIhOTikBmzQVvh2cKeJIKGQvgQifO7azv
thKG+VpchjadRxYJvOtWTCvXNCVNdFgGhQEpB4LJKNusih3JKatnhIcl3+qAVc1GxeRN+4jq21ND
ph206XtH4J4QOMMgc2M2v5kD17ULu//Cnq+VpcBJIWmx5D4uqARKRGgTDYkpcg3Yytgr+SQCbBKF
2HQzCox8Dz2wg8yfcwm8HZCruEqqDY8/8dGxyWHVUS2FcLltzOhIAwKZi0rgHjlADx71ixaiKx6o
GBVhN8Onwt/lVOnweNBJSLV9B0ObISpiNP0a6eoUXrcTCgeVyroFXKW0ifGnrEzrt6P8kLFMuRGZ
FB3Cbqc8dy+8gqSm/6BpL1Ij2NSo0vWcqmot6QspnbRdBASkyud6tkLMkMiEyNFKvkyPg0+nL37L
JYNnXjDC3H85nWLWJNpYOkPnJc5A4HokFjU1Q5B5e+En1O43JxmnkFyJNJQUqTfugyvAGh6R1qEM
xNAKbpqQedtx/LBnJErabBdJZUq4wyxtG3c8Qm7UtwBzPC1FFBgcAVJxPjN73NjPy/Q+oiIj2Z1N
GT9BiWPP65gNYpv8AAa8kRYSsuYPUklk7ryRLrmUKILAEUfoi5UQidhkjEohPHXUmlr2GokiNyZt
33iXwr/lAUlGITUPWmzaVkA+OpkscWlDOZnzl2aOfA+LWvr42H6tAooan9TMhfrRw5gB4XZISfnB
nyTGEA9LIPxk6PduxHQC7RpKFsEFRfZDiFBNytlIyhOp4iXNK+jldbJTnFSjvxz8Aeod3L28cC+6
av/wUz7VdzpYTsBEyls76ZcZ2IwO/FAfPyTqt2V9+D6RIomSpwABe2yNKcsSJmrA1C7S1UfocqIW
7KgyZixzm5z+cXzgZUmsgCBJuXox0HlK4UISZO4pmDBX2d1zcuUiVykj3FrkwaBnxAdqLHQMwukd
RJ/PPNyy/LCn6Y90GlOwYpZtn91bOwMDtQr1cZDgUxJom9ZhxhAgjrsaQXBGrEgdYFJvIU7QSJCJ
JtnZEheQuWE8MhEcNkEThgIkLF7M6Vf6mMA5yqYrO0EsJu8zMfRh12eOlFigeg6yfSm+JIybkfMc
ZlWeRvrv7oDeHOXZ/zYfRHxRr40N1NCd8WlkVs1Al6n7lQZ71p35N5P0rWhxhKxjKFSqlWOQF8oS
qpqL46FNKM9BOGkxTdJhGBB7hNSP7mr15AKBaFEd8/hBxP7H2ZPJEMfzkKJ0dwWLOaEWJTrnUSUN
s4odKTAq38JMOypUb6I3V6CqT7yPGcavMRUS3pGAq+Hyw0kPAiRHqurDbYd/IyQEk7Ip9blzoAQY
AvIsWksEXx+xb/8WSrP0qFJ2Dlqycfwv6VDPCu8kF2lNJWW2lWKhyKOzEKfINek80EcAWG6APImt
NWZ7OJJ/qeVxjLJ3Ev5CbAtgqzMtcjPoZsgwkQSpzA5PWraP6VcIJRGvkE0NvaR3qM+mtaA4LATu
tsFJK0LNR8pMAc/kNJR74PgiueCZFiWDJmxUohs9IAcrvjA48Pe9zEi777KG7lEvL4D3EPt+N3jQ
cgIHTOkk6q3p0BpCNB0GjPSHB7aDoomLXTTvV3/kd6RYqygEwYAsPkWrrC2v2UnTo9twDE+QpZgc
QHNUTlI56Ejjk34/FcY7XmcrHWAxEjiCeUx1k/NgoFcsJ4+hw3sUi8XyDKGIRve3HE9gL1a2F+Ec
4S07kNbz/i9cmpETsDWQ7O5J4h3nicnzI8Soy9RiwZEywIEBamK7h8D8SecvkTgUorccEiaiaa0q
9M1oWES7axM6b61bUmgA8rPGzAbOr0QwgVfmDvilE1FsRhwcOEZzNQsYiq6hIhDKr7CZebOsSkjN
z5JoTIV1pjfWTUgPum8F6EoxR5QEIAQEfR5JN80b2STCjhPpiNqJgNpEc4UNT2oXFO0Tr/8RfY5b
QprHN0gAEDon70eeq4aUpodthWLuWJX1gdctPEO50JEJw3zpzh4TrTanFJFsb7baezMMP3HsHeRT
XAqPGlqxLCN3tnY56YcsC7nJbjT3WodLFXqlcoIV7YT8GgqnxGx5hEXhXttueV4oYkRJJdTNI6yb
Z/mcbmrX8vcSGCT+C9AlBx+gWDQO52BybhzZ4AnaXbzRI5VsaVtBeZJJD8l+6VNMdyd5eQ5L0T1X
wJA1igHxeERNGyyHZMREJZSTRvSde6YB5dQP8WoXIUd0l0tOK1Z83JCBGFQTA0QyIwm++1g/LBh+
ka5kufYEjMxslHHnCk4+DTS4joqlHxr5W70wCFvJxGRK8izxXd5riCqKzY7SEHOL0+ggJWaSjP+5
bbkeaPmLYPXCqnU/ZElQY1AcySSrAGGkXU+Kp25q4TmmOeKgCRT1WLMzrhHiIC85RoMCc185rw6e
IhHw6eCgZdOG6t4TlGkrVuZKjmQhAZjacDYZj+jtSbJdSR4pjGj8eAxCtHD4LETaexywWkQa7IfK
+JubNaASwCZD2vuFipFuXr9yYS2Ad3S4HZOD/JDbdlIKa85BqKL003pICJ42P9fcrQzlewNtRGdb
+xkupLDO6R/YbLeB2Y7a8PbCVwKDkR4tJHkQIQhYZYblCctu0vUjOomfg7acDWKH0BaGIQn3vhX+
IzkQ0E8goVqzd2kVYWbYhe2O1u5fGe8S2iPvVYOqzZww3B/1ZpfUTXGWaisnt5kBgFtC/3EtfTfQ
ImmVOf5nqBEliBBCsRL4Ee7oh1VEn1FeXPpZHBmZj2EXFrm1RkUavIEjkpvGAeEhH+yrQAZkO/YY
/Mycv7gtjYee7dj3NKi9v1FFvGKSmtNd9rWkCs5cn7xhubMZZHFK5zCn1iJyoRX5KCeXrHUIBSnT
05kZvDAVsxdkUTNMlBfx6EJNyixz0CxGF3sNIezy3ihJgSxk4nMgTsrJJ7nxhP2MhUqsSaESIVkw
2cFz3LRMQoEej0cJU17cPJbZvO9UBzmtPLX4Xnul/puPBpO/9CiEsyufWaH8kCZQqWGOkD9IX9mm
fSL/RWB7l3r3fvXOUY/w+IIMQy1tE8QpEO4zSuAg3O1eV6NwgNB0e3cV0B8fnZWosUGMk6oXchyK
JmRcpI4sXnni91BEkV3p/sfEEVhxgnvmcAypIqXdK5WsqxN7OQkQshTAq2bYhiOKuZ2o3zeecVCc
IrJMLce5SOjDQ+U5c0oZQNaQuzPRd5avEkFPTi8PhXA3hmGb0XOTHnQFy4CjU4K0oHUKiA9wBf9d
BocoJtIAyzoY/klHz4tPoPhkwalE3wxZwUC9Sf+IsbC2fxKXITvw1wDqckD3qX8SDFruPmKvT0UN
ye+tD1COLKPdmM2vZtYCqGRHY7RO92EHhuGbQL+iwgVwUxmbvIqeHdO4tH7z4pbetSuN56SfCTha
YqEXEL6bnsmIG+HKRHcjXdp9pnISf0LnlFRb0KUEyT1t3GpN/FZgPfWIuwfa9oFztYL8VJXmT5Ix
50JtDQTdhCREduYfUqfIvxKS3Ny0Nn2QQxmdp60e1X9mF7H6h9groIhH3jt7Wnvg6v6O7vQTzmR6
yC5A+tSRb+2LytrPadVvkNla5ybumiE3pkXpq93Znyo1Xx3mdjFr7FnVttq5kZ+gv7346wk1ka0V
2B4YtIYlro4GupHfDZKKlHQAA0Jk4JuanFhpjUmrlZdYNIgl1TR8Ux47unrtvLI0TWe0g8VTlaTA
uKICGOck93BmTzRqE9hu7tH2BgqRcCSxmtBsQ0L4XJuc3f1kggEDHsRpeetQ50V7Tt8lRn/QKjP6
KWxMxt2up4MDQEqB0b4sBaSgqglwUG2rj8bPkAvKkmAPDshDt/rxpHXFZ0Y6axRxsTaW4bmy8lMz
dn/6Mtsn0/yXSv53DhK8H+EPbBdwP5/5Yy93wbKy+jqhvvXgaG7NakxhaKAtloyO8eyl5vStI2WG
lYNzNUgSXT1/pS0nGgTkpiypp1LN+cZSOWQOvdmMxfTjkrCl1mCs3ChDjbcKvqeF7LfTKQXssUS6
ywnw0UWNjRjw2Vs4J8sMqUbaxTRllJF+OG+l07FJR22P+LB4oNPzqFX/RgMkIlcz/ukBDK8QEQlG
9t6wPz53uZ4cHTe/4rqcnR2bYaQ24vW0VmSihOtQF6v+pEuy6qAQ50S6JWph78vYHWsf9nYbrvPG
QQ0UtX7iXctRVv1t9YlRCJjncWZRkuXNTutgYbPFPM+FEpPmHxZvla5a9q+uq6+lWI6mEfzAd2cS
skVDqx+vCNd+Ivi7GboSVsFyS/IQoBFBwDbPt9psfTi44Ra2+4VN0KtVsd6r0QqOTl09d6AjtZse
S0ZnnMFuYOo52Sb3LFTJVbzKjf4zzCgQDcHtRWPWLuufoZ7oDPjTi1GksILx9Rq96QN5Zxv3BPvd
KfFQRToGI6KI6TP9gMw0Aj7tArGgh5ufZdcoLd19YA32Wzr4+6UMjikNjp6DvRwxdbCy2Nz7giiF
arA2ZdvlsLo7eA7NWm/9cl83aM705rhvsK9EnAmpRr/98uCMaQmZUF6GVMiC17p9vp8M5uhCG7/R
UYq6pbPWtc68tebGuI9oybucTnEsPf/0e3T8U6q7t8ZXF4fFBAP21cBRp4GwrQWQnYwh3SXd9JMa
wtSk+4hD7CrBZrsIFE4YzcXlpYcTjB1lAXGSUkZw05GzgmZj6y8hZQMadsGZ3OA2wRvQAiYW5b/N
LaiVzfhm4lMaOHigG4XmPUyIXW0mD3+/cYKkYeScClkaQsgyyKOsYIAFQWYJ1YJdAwxEAxfa8+LW
cJ/x0GAwYMC2ETHdY4GT/WHpSvBw+VWYA/TWbNtcFfDbW7wPBXVRHbwW/JLyPvowsLVranq5IENb
PL5WDleXlx58Ecv9tIfM/1Sjje7dEiH1MjtvcRluE8tCZ2CJ5vVshekXJoQHTn7wrkRfMJCbgeXd
gvXsphhKVgHTeDQGSmQdZ+I30mjGpXHgPUb1JZiJmqn55CXLs5NTRTQWDrax6yXP3TKf9MpB1zuB
F+UZk7kqfXOGzJef3XY5z7Fer0y7VZSU0ZsBS9KK+hmajQZsDHvWjyM4+QO7MY+4pMKgTqmKYoSl
hURUOy4aFAA7fE7G7jYqk5mD7Fi72aZfgByQZD1g2H7S+pAaCPnmtR5AR0U/h0J8XVfY3Aaj2z/R
8mD8IMeQTBluuVZlwnVUAOr1jKO7o6G66CrkikPYWboPHZTX2wHImFqAbUlEM9vI9npOttWo/wxO
eaBgTIvocthtxARB+QwyMtQpkx0RjOmM2VGF87q2N3R/J+8UxqDd0zsAgSJXJl3oQSkruiUe0QMw
JMSGZqFPnLnt1ffTQ0IjTJA4yrAHwXv0ASI5wBnnLNOY/bYal1ORQGGZdHS1cFsaJxzeI7KKGuhQ
1lNcmY9h0H2kuf01kV0KzNpJAyyp7DWF2U7TyYqj6lJlPVIzDTOCM4g7SyuA/bDwfUZwVyExWXoC
vxjotxoWalTFWTfCXdkMZ2NKxYjhLj6pmxGzgcm9SAQr26VhjI7M31pMp7V3aXmEiAFqSPXwqKS8
63PnUwhjHfXyRGJMTS1PVgW0VBpz1xcaAr7Zo8Vulf6kxDaT4RUQDduM4XyyYkLHfpsAAVsK2NzA
wJf3lyHLlGkpfhEj2aFHw6VH2D86pzRgBnwdq85fhan76oj/eZn3mBfUF+EFpCT60lmlgHkvjQky
ePleO4BIwClSwk8hk6MAtYoUTR50yhfVmO/UKt/3QXena5vMh5C+Yd6Oc29/iq35hURTYM6pRhnZ
4VdDq34ykATNgWzlSbuAk2CKKcmJGUR7WYutUKk4aRTtCO5Cy5v1QiemX/yNLLcYrN5bmM+c4k0Y
Tzu3qLZZNF0yoo4T9siuVnuE0EWlxKOX5GRqXRj1RzrXUFo72PBLF25aG+K4xynOCJteH+9zAV25
iSlWp4oTuoi2Jqjcg4TPO4xD7hzm0Z7+SN8hAaBVxz5LENaltozUIz7Fv05ScnhBImsROWspi0fI
YC0jjCRMdy0IriljTMvgexpSgoiClhxbEN1yWA4yTSaq0LIeumnvD9ZBugTFtzGigSvcjwrgWbiq
ue3SlGfpjDEoCEF4LFnGKTC0uTGndIUcNY69/ovMbtnohmXo6sVO95yXyT4F0mm8aJAOtmAOplJr
eExAxKeIhLfPk2uLmXCW0rgklFeTfg1yKBfp8m1YMh02bqTLKvft9NYmNpAcR8o5QUjVzDLUuMOj
/H5ckdbaxTPvICe9b4fuFLEFaHNuHfdPwhBJAPFSa/rHjP5GTxXs0r0r6/AP0viPmZoORdz/Ssee
J+TPvoMnDwFHj2CzwLaCTL2Le3zf4GSnqLq4S/mPzh7dS6qNzAWuoNTtbRQUfcgbNCVGkhwZKSx5
jQrfU4G1xb5TgGtZY2iBhWt0YSAKmMkRFCK12n0jiTVDzNqXDWLjcCvQtjLlXboaTNSo9JlGDOla
o8rfJOt+BP2GdfviZ7hlE9+AUPZWmf4hL3u2zOiRZG9fmhojS9D6NS1FtJLHGEF08XSp+bkWbAUl
P7iSmv+hz9HZ0bmkwB5SG9VVde99Lgo/c6wjUOdwy8Os+//aKcJtKG3QvI0u7Vh+iQpSEC1//o/h
wCDlEj/WLJ6oNL4aHYpSXVzkJ+urAJSnXH4wa+co3Rl0La4hZUE8mUIVl9uACUavg+rxKZ6LrcSY
ovRZb7Z0AMtaVGDYTAKPCysGFdkbbfLdgEaJ0COEk9NZOgGM/yTJRVAnsrCRE9xrUXwWoszInRs2
Ac0G1xksY+04gAtq3gYYCrk5RsfaR1k3u5CQVYF4RGqiLYAfXggIzZs0WMS6a73RwYPV0a5mJ93l
C4KcnWWCHY39fYYlsn9TI36LvOEJEvqTE1+NJv71x1l7UB4inEp9Qot3iVGCFUjQSpXzHoMgFZy9
woKVfoES8B80CepUXekri9PhTh0Z/t7DiQ3XwJ62HYrR9J5+aq9geje+mFr/7qPpgzz3Q82Bw5rq
uw6k7yqtK4JQPCa4E7kHN4nfqI8lBPL42f0SJUrmb2VWRMbwssFbLz4s3KAm0v2kYJG18Lu6s1C8
6Tf50C+MfDm4cLF0/U22ikNVZfbNk6/pa93Sz12dPQdxvp9VcOc7Bi3ZKG669Mw1bKfwMSq9We5Q
aYRB8zPK7P/mVjtbLRZl2V9RmZCrHyLR0sy34PjSgkaF4YQ/FQZx6drqTcL34zC0OOUy1ISJ62LR
/Si0B/Hri+pXJAS/vXFI19Joc5v8JCElDsOXKe2eG8BrCY0Bwa1ZrJ8uQIVbj4/ONH3SVrizyLg6
BpMQdQcYL14kPOjO9Ghl4SkmQfBmBvuM6k76YXAVWFwogxy9wujjeVPprTpD0QUvtQ+3wzaiIkdA
MAUoUvC6mkdexPiJJ93W07Vr6YLngkBUvguxtM3RYcCUNUCHWbiBs/VvhPQpAyeRHjxqOgaeqO65
Ub1WeT5DZ89WdozcEnXUUt77sbwwLmPJ4w087vdU8oIJD/hB2yTRtBclO99z1kK4k5CPVAKDXSl7
lQFLGjd6iyMKSrFJb5wZJZ55E4xcjUZ4xEtHnjY7LNaGbzf6lGCga8nWaBH/Vb4isfbqFyfut9Bw
GHRSJ6uzboMdZg/lgDSw09+GdviVNd6X1sMcBY8O3UTfRQ24yc51GaGebHy6QLqULtCpp/PkVE9L
yjC+k1CNBfFH35W3SvN20lAVSKmcQMKsAq5K7TAs1+z12Cc28yQn8BFzOliNsbWmcL2MT3LENAQr
AddIHYFKoTci6uAtn+waE/qrrHl5xKrPVkGSENw/FPJcPOC7AGCgXyL16anu2WkZMMe8xEU5yarC
K0sZ7+hTy/ConEYSHqcGi8sieuqVQ/NVFf/SfEDymDVL01a+egruGzsqhp0c3nManYkcAnRYWrEN
MREbGMJoxYUQ1mY3vkJq+pP4+cUcT22IYI32A4Vkl9Y2h+F7kdr/LToZPE9R7xhJyZhwlbt1ogx5
BgsVQZSYybqPksNOmveNtetLa7t/WvYiRAC6/bx+8S6SdSf9T9dNaM1LzZ0ybaIz6crdho51GC0c
R7pxIk8X5bmcKYileosMc6u86NjE7SZOylvYNZsQy2OIzcc08+5SGVYeUQiVxp6usOV5m15nfsfa
mlgrtGEMNTc96P7Vco3DqMP3ScyVnSc/9iwaowFGQNkffXLERg/cU4ziMUjSRtBOveQ5oHcLbU/I
vbiB6mwi10tfiBUxjHYRSdYrA1o1JYGdHYypX6Uhwz8jpZOj/9oEoBDUqHWxFogDDFInw7uirv7J
y19y6ArueKHHPDmMRrlpfZ1bpOKIfppBdqF7z6yAMCgf5bXJaZdjizgy6M60XvKLRwUSsCXXs2xb
HQdqYKG4TTDD0fCHbl6lKc6bcsfwGM2JfssttcFiAyqihWjaqA5egr5C6lbdVSVQrrrJRN8q61lc
yXKywv41myHAV3n+02nMhVToddjJbWjSz7oYD4sCK0z1IFGIU2b/2cPwYczGLemsI3SmD5Sx3oqe
1l2kuWiYD6xOJ0AuVvLTEMiV9g1TcTTlm1fCPPg+a7d10ZhLKIsL13vpByRLFjwF0foOHt20b7c4
ZB7NuF4OnRt8Q5++tal5ooSV3w4YY22yiz6y7jNE4P0mvAxV/cfofJy1wuSffOvciSCNH2Byv7y5
vXebOo/hpOzDn1X9mFb+d7ugH+D5H1XUn4vIh9QymTAKrBRPyab8sYC1EhKgCU0k+cC8K9+dpqYE
TpwPty3+5VHD6a23qOBW9XWYx79untDjMkpADI0R+xROwljHf3JVoYK2CKoF308ylalxbmM6vFs6
Q1YlbgLMds+frep2TMThWFC4PiQTl3XqhzY8p+wltNW+0fttoJENB+lXhm6wxJAFL+EibrZ6M57G
ihxgGhhnTv8NhYm8gX9DrX0f1RO9m2w6VJ33Mpbxd6JhNzS2wTZuvatqht0QUqRnbbhrOlqlkuoz
l8NdZ4iLad6XMrSLYbkcyPFLMcUJeLzJYVqUlxIx/4DAOfrOt8LvZi2/G1fuR98mP7j6XJE7v+rZ
yGHGP2gejCNh+pTxFgMTCJVYFQwzFJBlRs6oqbA2gRUWl+5Bgyd8V3iYO7XXm+oDXUHE06rxGLX/
xcmXVSdI1n9yVKlGZurNiwFVOeudXWrTGYIYTXosj1wnHolwSSkIjUwitICsmEDSeZP/1fSQWUJS
Cf5LqKbHkQPWqu292FAqVB0kO+8Tqf71dVR838fjYHFUJlC8PtNCXKxTZCZr6XzKccZmN1rqmGbA
jxPeAL01qu1W71at0+0npAbk5jVlrQqh/zMELVlWzCdAu5Vs2eQ2TB8aiRytnE0RoiQRMYGEyk4w
lYiYPuM3qV7uJ1G+cChjFs6RODJ/6TEcqlv/aN5YOGdJTktztASxbGEzxEv4JE2WRVNri6NMD2m7
wvJNuCKbP8f+xaEmu5d2h5kKoW0RDGNeYCDVFh6pAyLjNzRT2IYSn2Ro14RBJhVxVPkbJlhpzaTH
EYkvkzQrYwpzpLQka4Q5So9tOWDhdsuG8EVqK9+J1nLgJTU5cjMd05rxpp70tKOcnhWTHcTcsvA+
B58XmYzDBX32mwN+49a4vRgKDmM9vJQpMkDyuOTZ+OiEQIKXrUA2FvTqEts14utQ32pAq9wa36Tf
RUk6e9lzSAsMB/R/dzqfNx+dIforyRjJrVQaLUntqBePomgCy/WbY+xsd8ZXzngTAioImxcU8anW
gDKjqJkYGyfCEQWpAyZ0hME+BcyGgNsksX3rSWlizhSh2c6xtnZMVP9BGOHkuNk/zDlWHdVrQmyk
u7pzGI8Rgy+0viR7uF8geWGghv9Q7zjJFZkEM8+fSJURJeXX0n7ZehSQ8m9zE8CTYy6bP9vTr5y/
KkluUKw2UpXLy9MICkv3yduuGVuSndMNw7Z11MZ2T+0AWMbdD+g+hgxHhAyAkVvYaX+EQDX49LwQ
eol/Ajhb8mtCY7G0ejXaTFkkp8B06Dbh7+F+ly1ThPTbM4iHFC/HFmRNBT22hFtH6W/NMt0avogR
hS1foFnM6LVoMasOmzFMZUjeFwaG+GNbG7vSIhMM6AfN6oKOQNpdhmBiXmBgzgLijoXCinKh4DqA
DfR8ff2GG/2KjpfwVuRZLGl61gyAziW8uRN9i/gHJ5Z1ZkKd6eH2xIZJFx26aTM+VAA5aNX0RChr
RW1hGPO/SU2Me8W6el4yWScsks7PNqOe6vuxVIjl6elZyoWFi3et9rHhdrvWPwVhgtWkdZwKUacg
2dJeGSJk+JTMJLtLdNkYNdE+72b9tQ0y5lW6A2cZVg2duY0ENqEUjqj8yEe62t6MigjVWQUlX8Pw
XZMHj0tnHkm3yUtK6+n/kXZey3EjaZu+lYk5XsQmgASQ+GP/PSCrWKyiLYqi1DpByDW897j6fZKz
ESuCjKqY2YNudcslkEjzmdckLSo0elaEW90n/Lkxi68GNhceYECYfva8JP4CILG3Gq8jh+Ry7qob
N6uOS+h/K7qHQXMoIufFAftz4cd4vSecMho7kTQY6LAv29j7Gwuk29yf0aiwPg1m962ynJe8XLRB
cWN3B2lPt6FrwEl27jiRRayORidv9SksDeDL/vA58usH8F/XMZZbGosqk+FgzDhNV85N5zW7RuKS
NhTChB+UPpOPbaMoulblchNxyeam/1BzrmPkZL2m1N9A1FTsGtz5QP1YcPcmhUw6K4ajUAdbmv5b
EfMOlDE5n+nh55SG6vJL7A7UBqtbK6y/KGo9yxR/KXxu4WrpPqnEpoZOijMSkutsX1XzC9RrWi60
0Y2X3nRpUeGG0E6/W3dCSOqIJSfyCtDclvyln6adbZfw0+8o/FDoH53xOjXS8spFMW0c0XV0gk3d
4eXT4vZgudskDTFOsba21V0vhQR8wqvkmUN/X+LKU0ZXVRv/bpzht67Z2E6LcpL5TAY/AYrgUw8K
VUGn21mNrsAWlGQo5nP5YqAo2LOGtw8cq3g2FDT0HPNKqqogWCzxXIEsQ8IK4SEMXGKxr4Tcu73z
V5MpAkcKBsXww0mHAYcXpAFrdauPf2cYPhkt6jmNzI8A+TeJrh91mNGE5kPrhEfJ6dDI5FAv4WVq
OTfKHPeh1d3kgOYm+gVT2X8Jg+lan2IejggmWjNLjr+FzJ8xQrtDj5+lDmylCtW3wOi+l4Q6wNHz
Q0mB6wJLrk+FQRF6GuS+49QaevNTASswisS9Po60AIXSWF9zuK21jE81PNaJfZjreNpZSRht6jBr
dn0QtFcJbACEMm+ypE7AomXbLHnlK9xziJEm+92LDKEVdIjkwzqgTQgpKPkbwArI0d6klmzeiszF
EQyuogfIdfafQld8iWZMoOIWU5A+XZB7oFNKpNERGusTJk/9a/LOO1n63UVE7FBkJb9TJNcRFZea
gp/+rEkjHHjA4VVOjdubXWCrNYCgIRZAe9q7sggfx45CKpYWN42H1mdLgGNW5QGe+CaqjRvLBCrN
HwTSG/3ErOM2y2jWTNl1Z893eTvcdJH1SJP4hzVGuzClTxhOCB8ws/rwCbhec7RkLd/a4jcK53mK
r7HZ3CR2QWWgAHo+IMuadNa1m5q7iVKMZQd3cJM1XVTdNla00weRCcC9XoybsEQYq52vu1ChCWje
Zhgv9mV9N1gDuskxRpltu7cIZWDBoJsVGOhnq5SEPXvOEQG9yJHltDHstk34O8PioQESZdnlMuQt
7Ql6TGEBtizMyJXgPfnXkMZfoCBQYB+Gv/H9wEGqMJ7cOr6tUeHoigbQbl3BiR1VRuNm+ISMJTlu
jDWtkNVNbcNyD/v8Z1LOX9EnJtBb0uG6LFHfgyWMfHYeNJvOZrl4pk1Fxq9x2/C/NX7+OY4D/sku
SF9mGsg+UtjJTFaBkNcE9ctAwu2iCacnLF7dbaiGPT3pCBEq+2FsMph6/fOyVOG2KEA4JZODN2Xb
/M1JqC57pyVvrC3ct+BI0jbXirFFjipy1iONS6a6s+LxF67vuAFH6Dn1M0KVy0AFNIrvK2O41oWr
cLnROTsS1ZQwSvIP2vbUaTY+7WR+XVfyMIv7Nsj22HvR95ivNRnjvf5xCJzvRguXN/oaVVmur6io
uJnb/uvgLLdaZbyvIxgskKSYzpwspGNZE1ofwqECTdw+Vj3AfYrdDKQ5L9nY3tfduM1CTvZuMq5c
TKlCvBShi9lcsqB0qCQMLjVxL7/CYfKS2EFXrAmVoCRqR3EiboMbc8GHGbGDdNnpY59yCmAdwmWq
/C7hgOZZaAD1WIcHXd2gwmaD/dPNqSF3L7WHMYUdqidUeVhDhCbU6vHY0b0/DAd1IUZfCUDbNwVo
7AkJT+PHpCtedJdxu0MXf68Tc9p7edFex0jQYeaDIkt3WSusFag78y59DzHvSUN7+Z/FyPdlnl6/
3lJUwB1mpaHHW2myBKUDBcgJTxvkGsk7kztucv7NnXTZEtfN/GQP0kv/xZAdmQeeEH6hGwO+Fs8D
jciBq0YXdQlEycsbZrRmdc8y3HGD2s7ei/6qsJY0k5rS53f+hmzEZAZvMGo0cJ4Q7NN+dp5zLAFd
6N+ExBh5qIEf0DSQlyOIx88ImBnfBFQnfp5emUmGpbc5UCWtPySN7jV04qPRDKk4KHR9QB91BvLI
F/wZmLc7vejAgHLSckrs2gGw35Rq+ajcfeoJrMO2+F7zmWOCaNEkW51+6W5ADYvearVAFm/+ijYr
wlttYcJfqNO4ToxfZQMgjR3v0YFvOmDfKRP6UKb1PpL0I68AQOkvA80a3oYpCEiWajPFpI3foaxB
l0ELGq0ujQWDn9hicwhHQ6dbegHyCj1xMHUonaIxQXn2txFEG7QnsSpHJj8owDx/prqTNd/0kR92
yKdHB54YvwVH3HRgronLdeqqO0E5gYuIuCGgkQ4/nbi66oZnZlmnY3rNUQIAqK1JxazbGjiSZpTq
MiFhG1vANL4hIXrhYQsK8kDHb/rvZxjdr42POi9Bx1V3k6y/dHshIWuLqHwb5TdBN5R4H1aFjrwJ
xHkq3jtaemBlGVHBV+ZUlwNztAJKRubSNhRV7NkjGJJ3orBudFfC5wK2e/Pn3AZb5mNMQfzIfNNq
lSDkqVlG+inS+C5FMMfE7E/vdJaGiq9fc3aES7B/qOL2MpMogkEoG39Y4jNMh7y30fyVW1yr4DUx
e2Qd2tWmRtQQdOqWGqd+OTBLhOrCkoBR6GnTetMJPqV3LbLKO/CtE5ZciyUoU6KBlkyGPiX0diFm
KwHUAw0NUezLMI8rFi2wBDn9Iq9fhgrdIw9GymPGkqMKlpMcgrLSf1y/R+7227BensbIPlSkKH2v
OFbY1nozOeVnvV5GFLl0o7ckFdMxqk7ByGYZ+TWuZO+NJvR96Jv0Ike2sa4cZpAg3XDc568rnUPo
3vXHS97GFa/ZGhUFdhgbZpCfnDC/0D/dmSEyvOopRnCd30mMgV0Jxj8xtNIru/zM0gF2BGX1HjWG
rd6WfNIcjHNDYyQvvkK1P4y4WgCt0lrBTwSPXgsLA6mpuNqbHeFQ/oWFTI5Dw4e/k+XCQm+T6UB5
gUU7VOqGGhQ6xIRPeYimgepRf4B/ERTNBEC9RBSh3HdGgL+RhTEWuZ18ALZzAfiOG/pLaL0y4nVq
o1er2TjITJYtx8eVDqMYIjDjDXLXMbX59FfJYaaX3+TGvy290Eh/7NjagLQCwIcSAx9MA1iFtpqk
/sZ3yQ210fvO7n2iP8Ro4ZSahX/X5eFWP7HJ8a3XbNYX1zW1FUGjySYggoxqeBEEhmjPPvFo3FmC
vgYALZ0j6GoR/d47vRe75BX2WuDvDtCFOiSHtQUaq/b9HSe6HpxdyxzOPVJeKj64kbZWeDYpebrA
8brGQWYKaa1s2o+UmqXuyfCSsAn1+mXaDbAaISaB0sQdnoWl70f/mBgUwjTqopbPyYDCeSyAtsfH
2WkfIt98MWPnMCjwMZ4knFI4oopGPJSuB4uyOGRjCPksan84Y5ddeoaMN3OKxcfcPeL8t3xHLvxL
5Hq7UHkc5A45MEYlTQ6PuERjzofKWC9fkrmi0EuViOy0pWndhBkV/NF1n+coRKq6WuTwMKYNEthO
NDQ7IpzgdpB4a0VDoPaJ5S8apI/j2z//8T//9//6Of1X+FvXIWdQvv8o+hwpkKJr//ufzj//ATBU
/+z+13//01NSuUAeBeBl9Css1/f49Z/fn+Ii5Deb/0Msvhdizw6OvSyeyjDYDwOei1k+XP/b47hC
up4DwktaqCy9HadK8iZ102J5sJMZ8uk0Um7JJCl18nB6IPX+hRRBpnB94ZmO66xeiPpZqHrPlw9D
FhqokQjzwajAP8ie/nxCfHjZ9YpuE9V858xcuu+H9m3Xkq4yLdezTPvtO4rMCKMiCK2H1ElYkRjM
E52ntiaOEkZnt26qlpfTb/v+83nCNj3XVYqZdczV24Y0DaO+H1AUCymYGnaN5lA6ucelYuOeHkp/
obcrxbMcS5iWEsrypDDfvh0APIOKmTE+0GWyblpVhPalHHC8lXORbQfkl1Fwj6sH2RK+jKFFXH/6
AaR4/wRU2G1pW1Laguz37ROo0q3a2YwsTHxSIOd+2OyQQEQAYJgLxJUGZ2wI+ZAhWGQ07+mrdjeJ
l+PKsXQmys9Coty5RDXUCAQtl58NOKRDM2YS9JNpQHjrHLUdrfizrMv8GCqOPRgxDhTqFrn+zu2f
5jGqSUkJVbslN29SFNMxdXDaRlObFG3vAMbHZelYNCaGxnyYMG9+doK8O4R+vlwtpsGyaAkcqCWL
BCVpCbb79CS9LrLVZ5IAbln9HlvNXH8mAGsibmdveMhFFu4sc8hvmjbvr5pR0sHoGjs6OrVAgKIL
Sdm/TW5dfbXiMNhVQ5sDAsqkezj9SHoN/vlEnC7KsSgZmo7nKkS23n62sXW7Kkqa9n6mtPJZtU32
7MVGfh8AjwQxmyFl1yMTcnrQd/PgCB/FLlt6niM98e7AUV1nx40bdXeTomehtMSqlCATx0cF5mLu
PfyYgppCcwu1y7hRISJLvrgxDGdz+knWW9QxBX8QwIvC294Trv71P05YK2hMzxG985irSGhsqHq2
YhM4cO0u9//eUFJ5UrpSYTbrSdtdH7JSoGGQJRjShV7cXs9DDTiEjXSd12Zze3qo92edBzqbD8ph
brpQJ9++lQnppXPHtn+AicaliI/RBYpP3nPeartO2Zvb0+M5Hxw/rm26yvNNz5JCrgZMra5tVOjh
jzfPkBWrIsp+VJ5VfYrqGp5BQFBYqxb/j3yfa8J73sCSsW07/BuN2mjrefDznCZr7nPaandORHFq
6SJ3H4XUNIIl6n/VaZFsx9JcNrxz2pMINdMONJXcLRb90sDJ7Gs4U7bY1F4cPYQOMoPhAM0vUKVD
fDH1QD37/FPg2uk9/HtrE4ZjD6xGlt+92hzv/DwL4H80GDwVQV2yAkYIN003qr8Au4HJmSZAQvMA
J8BS3TdUm3+IUDa3M9Jx3W03z5b2RUn/Gp3sLppxOQ2J6nZcOw4Ox6gw/2pNOf8oRtWdWcKWfLeF
pcdCMU3AyMLjVn37tas+RcrdH5C+ymf/sXDS9nF2CucGCBgmWXLGZw9vvNF5xHH3p1P0tK3arDuk
Vac15NzQea7dsPzUeZNzCCcvu6UbhJSPCOk1GHKa7wzyXZjpoHHmsF3gTYhoC1fJPfMiq6OIxS5s
lyBH+tJnzXqrG6RLDTufvcj7VM/5bVmUBzUEz21LEdP16CHMw5krS8/Ln0cfG5KIQDr84Dr8uLqe
/XRxKy4s7wEc0GbMWhNT3QVUniguT2+PD3aHT9+IPWn7DqHAaqDSbCyVCAclrQh/d8/OVHqR5oDT
rdRCmsBZ6psgS8yjrQYUUllsZ04e833YxepQvvCFQAaCw/7tCsFS0KmTnjsvKYG3qaRq973FLVT1
QwM51MvwZrNd72mh9nZdDRLHHPwNUNaDSDJZRbMFn4Yy/TBXCUiiDs29JSloyXjqJvIj88fp6Xq/
nh0bqiTzZXM7cKKsnpZMvLXk1B7TSTYHu6ZXDQI7+356lPdz4hOqWITY1IWlEqs5iYa6SQ1I8g+q
9E1QKXFFEcvI5Qg2VdlfSXDS9CISakEnhN7I6cFXS13hRWbbnM2+55Csmc4qGE0dx28zbgOghRbd
lCqllRZm9e80XepN2Sz5wamN8sxVb+oN9OeCh7dO4Ks8ZSrJBeyvRsUJsB+CYLHv3Sytrv1p8B9l
44tnkyfcI7UIGzDnO0uZBVD50dpzo2DewVA2/z79+qb19knY6ibxsLDZ5i47z1pt9bGv8jKoc+sT
k7yJOwDo1p4EcYiedcY/HAdrnxo/nOE7crynh14trv87sq3Ax0phcRm/XVxF4JJtlZMF1GsmMCTo
g3ojzkTjq5PFt03Lg28C/MRXNrzR1URjmaN67vcMpa7MprsTJtirdem1l1vGmbPlg6GUsoinXEcQ
vb3b2hlmZwIK9Kd5mEGKuUZIuWLYBKlhnRlpHVTo1WOzfFxCJv6xV9dM4iQ2Pc0FH8Zi/DLW2Oss
tndle8t9Av5te/ozrV5LvQ5mO2SlvsOnEqszAO/gJfHGVNzLHJEtV6afG/w0gxCe+umB1jvxXwP5
gg1BAqW81aeih9jMOK6KV5meuP8rC8KfQ4wvU6yeYy88E/i+HvXrLUjcywFHts2Aq4UvIAyWKNGJ
ezt0NIC/ioCgiZ99N31mAz7Fqr3qMzidpfMsmQTwTwBQhzFIoCqrezOvsFGWl4XwqNt4+OT5Kr9Y
3Om2kMaFpZ3NHA/VPtMElhSFD8qcv3lZcjCX8pewJZ0AdwYcEHjjdknnH9XiAEM2i68NMiMohAxa
0ojoJ96dnuP1dtdfUy8btjzJIUff6muOtMYMiEbRQydh4I4lVnBD0/i7XgUKXRU70bOPjrJwEnXr
8v/QGbIGBTvfv7fHsv93Aw0E59mg5GCmoNrxek7+EfRztSx9PAfVE1DFw5KDsBRU2ITjwICCSpNU
Z9K+1f3PcWBz0ZBdsH08j+d/e+aMQNbM1HOLJ9FeKE0yRymdTPPCwkOOpkN0ZqOu9s7rcLavKHUI
13Xe3faUJJsgsc38qS8AjgyuAl6eHc1sPHOUmt7qxfiugNgcbk++rIkC5urF3LqMaXZzjVVhWGyD
wXlqZke8wCkwL4xEDj+DtKenphN+oKjdxmyC8ruTueZXpLlmSDZSXi9BHNxPAjsBeCjl1dhC7ndd
F+3otKm281JbD3noDhsA8OF0Wc8jfolQbjXtQ34JAmHAuu9j2vJz8jmbo+GvsC8ySuGTD4kLeyu0
caZ00mQIY4DMXk+fAlS5LytHYRkLXPMxxF74bkjhRfhj5dwVgz1uIhMoA4Yt4U0LQf7KbErUlyfw
eBeLMtyraIxd+Ff9orZWGYCE79IY2f1yGUlRxgW9XNIISrpC/rKTGPqSNIrbsqUGS5gGjM5eykPl
mAUVkLrbUwWw0UIXy8aS8QKniMLs6I/JI0x5TG7SGsusbGquCOwQREuC6gh2KUGsqB1fOuSeL9Ft
9z/1k1x0RwhB5zCg510LJCyA+/02INNGHfoGYnowLWyeA2HhEq1lO5PlcfFxJOhKSWuLoGvvLjPT
YvtAAn2cIOuwT29q6jTHchjrT1k+qi+0VJavdqW0e1OM+VxsowJh8gkyt/f+praUPHVZb2ydLo/p
AHvtpkHz75CC8IugmEzF4zg0qOC1VBhdp2p2ZkZzAgArFuBZl1zNbQbSrunQvXFa+jwlmDZMOwH5
Uy+5rgBugmLspodw6fLLUtoeZq4D5eYZNTm/sctrCe0akotc5iNKG+IpMs3pq6q7+GbOyvBOVZ7a
dznkBCjj9O6oNG0DALAXBV3pg6NkdFOpZNz0kIp3c50aGF+W3SXMn+5iqWstWY8EStlwdGPUiDrt
PFgHVzbJFzdK4bijBPhQjPmwSaA43+B2Lba+12BpBpVpM8ISu/QbN9/IhLpPRT15V0vADG1pjPu0
V6hC9zwV7G6A6KU0ECbOmm0XLJgS+vkMUKFDY9jQeE13McHpOo+nD2vv/Y3IpvaF5fmWJU1zXchb
2mrus5G+4mjOy9csbAxE2ijHkmsvd36UWcAgqwxgZhfu1JSpX9yt/c3YmN0NLuI0KJrNnDeQT0wp
8NjYdVl9KdA3ghVUbdNmBMOaX+e2jZxKZ1dXYz3ZP11V0div8xoRkQon3bCrbqs69bbmQq45p4ge
uPQhLgd/ye/80fgEEte+rVLV7dIIkukQFiGN2XA6pJMfkNoDaukbGVyh52BfJlUO0yyAqTQTdV6j
CDt/bpvEu/JnZADnanT3bYNyfdsgn1N13YhyA6LtQTi5m8UDHkuyViNZbhTXCeoIfw2dpHfgheLC
4EzYmMZMKblLTWCHGkcBYh2vPH+av86E59tWldWLiDn1DcMyAPHSAZS+ieR0ZFT7rEdxOrar6nMr
l+DMTbD+lBR7kTOwLL6lND3qT28vnsaVXRzIKj2alFGUjRpi1XLbNQpeShre20V25qZfXT3qdUBl
KXYdzQuxLjxFAdaHIBEFOu3mssW4gL5anqT3EojQmQhxHY6uh9K//sclzmEAhNJp4mPkOCABqvy+
ALIDDuiqNT+f2RL8VX8Gbf8aymUWPa5TIpi3Q4mqT8ZQ5NmTZ9a/ZkqiAJZfQiO8ls78O+ph1f9/
jefoUvsfr2YnDtqsfYzUCzAogPIHjYSwRiBYJIobkTRn4pOPp9KnI0OA/z4VTigOiCboq2M4ZvD6
djH+Fq/S5Hl4Zn2ssq9/rQ8CFHohREMEQ2/fbIzxUUhnuz3OTSg2QaxySI/y5vT0ffg65EPAapVg
A6w+F66JyYAzcErjswH71xN2GhOCaV67ywJ7f3qwj97IEUJYtuvYFLX1jvjjW9G+lnmPdOYxTuue
/hwcutmH5nZ6lHepu16Cfw6zWu0J0hnT4JbisYX1BbZCo0sXgGx11t62HFg9cNKyB43jf3P98sxW
W5dKXgdnHnk927GVWL0j8m+xiJs0O6ZWrfZji7WqNanskAtsrXAOAARHuvMjMcf0zOx+9CkpkFAI
ssjPzHV2CxRxHFDpSY/RON2JMHxxiuEGScKbaDGiM7vuw7GUw63Hi74PZuvWtmcYh/kxaoubvLJB
NdU7bwDvq+oz5/JHE/qa/1Ed8GkPrrLAlLSnj8KxfJzxwkl2DchUHehddVILKZ5eOh+Opeh30kD2
yENWHw8NQlpRQW4dIR9dZ7X93a76F60m0Hn5oVpwVg6rM7v8o5l0/xhytVjB2PW1bU7ZsUKMCjYS
srxGjCdK0nwuLffM4aWff304e5Q/TNalooC8er94smk9xjX2dGK6A+x9yIzuqZXtv78SPdfkUGEH
6ObK6pOFRmS1KEE7x6LsDx02O6pXt6mJwJWSZzb7B0eKRzUHlViL+8Zar47cNqqhtJFRSUo6mnOe
EjvBID+9LPRJu5o2GtOmpRM3FsD6pvYBs3VcM/WRvlBzMNLQR1sG6UBfgXayO3C/HrIT16cHNT96
NVp+gsiSajTp8NvTsqk938gpchyV3TovtZXPN8aSoaPbamPX1OIi9+zloR5s5yoWodjaIFQvfVkD
aOld68FZBE4ZVTWeKdh9NBue49ELoEPnuevKKEJyduZHUQmKtAYcPD+RIz71Llz9VCSPajavTk/E
R/Pg0ySXJrUBFGZXV1Rj5ahhw1Q6+uP4W9Oc2qb9enqIj17pjyH8VRDR2ZOV+lOP7yoZAywpt7gc
6g6gn1dUuB/WaBhxe545bD4clJvKtC3WFjHY2+/rZyPs5Cjrjq7oAewFqJtA47GuA6/6GU7Bma3/
WnJcL2KfvUj13jJJJ1Z7n8hW+LMsuqPsUoD69wKF0mJYnshVf/lFfksxWbn5VTdVl01Josy/9n2L
hW6ao/CtvVqbH4GRXQPIAAsIk42M7TsSTQ+wnj4lQ7Hvou9E0Le2Mxy00W3gROgZMYeZfBStup9D
rcGKzkTjIqScddWZk+C11fH+Bbl/aRfTFFvff1VOppxSTj5ahCA3doKMLlDtbuPjrbSLXHQYg2b8
UsywVlrDwfG1nMptjxzfRd/SqTP72btMK6QFfTlTj/A76yZDhu7MY35wBCtTEBebilyDzt3br94Z
rju4SW5jRN/g/xX1MZRL1VCIAKp3elW/Qw4wF8qiywl4wvZstYZEhVbgpmlc5EeJvtDgFPdTX19S
y8d4EJUfM9u4DeylRI53toFZ5ZIdFq9DWSfZnn4QvUNXX4b4UnguioecoeuOt4pFFMVuVxwpMlIH
QOlGoSxkVtiGWrSOCMi0v1l4Pff+v7/HlMfrvzYUXWvdO1LRFKYSKbijGj67TXMXRL+debmc6is1
179Pv+UH+5mxqL+DmAIgtm7FYbDqIVWXF0fILcjkjeThQPFg/OYZNE2nRLZviPszgZipj6b13Goo
Cl+adva7mnxpLKHjNVV3pFpiXoFmhGW80LUW/a0FqWGwp+IejT1diflsTGfOzQ8+LPAcRqX4waoW
q5qm18zWiBhqcuxG97CUiDEUxV/pMh9qylexFH/FPXKmhR2eWVAfTLUuuLimb2nYxzpOGyZVNzlX
4BELhO5Ll8/TVYN6srbkwQYeXF4JXUh6Z/bTB6Gab1O/pUlFcR5Y0tutO5R5IaoJskrQB3jwRQb0
xrGwdkEzkZopW565+D4cj+xPN6voCqy3TTQTpvazYTwm7nU3D1tUglr/QSCqcHrhOu+XEKKQ5CtU
98lq1+FNIy3QvUvbHGG+YwrULs7XDkuCv7BFDs+cfh/lZj6gE0mzDyTRu/SotKThldAj0H4QtbYq
jIotkuP+XVn6xm2Hg8+27KoOCv2wLM8gmfMNOg4tRW+Eac7tHX3DrvYOgSMfEsgoW2h9JVr24CV+
IorHrBYjWimpvHBmrMuaGltaUxboqgno9HZdeZdugGWo2QFzmWs0/E9/gQ/yDp/NS9Lm0vJw1z0f
qTKUpjIr4lIonYfFL8D9l/emoJRvhVl1L1oJm3GoizOh3Edfnt6usnziTFOuo+e6Xbpg6JLiMcZW
UdX53rbFPiz9l9Ov99F2lS6BDsmATgtWERwSBrbHEVQ8VohJDm1ybEqwl4iYqc0Ungt0HOuDrwqg
xgc4wOH0DryKpGNvqbLJEEYI1APM4AJlAiTqYDyr8CcBWYKcCiKUo+3E+5GD+QUFgmrLgnSRlzQW
ZKYi9yuASXsbhAM0shylhavG8rD6TTJ4wsKuuw2yat0mK3EvoHsQ11vp1dmVO3ndb4Qw7ZupanL4
C151g3YkEgQLFpM/23aMO7S3/Xw3hKJGapQq7pUatYbJHDhA2bP+kxtA1EfvCCj9OEHamP2qvHTn
uj6khTugTirwImnSiQgVxEnYwW8w/RHChBO6CK8bAWSv1ttRhOkOHTKSu9Pf8qND6c+lqpfyHzUc
5RlDtNjwQS1QyWjkY9aaAhN9ylT7sy1EeWa4D3cGWC0+KA0039cr+I/h4Lk7RTNGxiMtyC8oqO47
xObK6oogd8ZzA6tV0/oPjkO2gwfgQdEVfLcpUjgfdjnFR2FDk9bI1otBGnBMoenuT0/mR/sP2I4L
qlOjydchQzAhXeiLakFRWv4AaY3zaOo/YrH46z8YhzoNaENJP3d9vkSWRXWhoLadVFaNBmKMX5GF
XBjw2/E/OeFd4GkaT0lGvg65PLeL82iszWPVFY9ei1o3fJqLfHEfs3y+CmWxDzPzwc+hhdK9DPPy
3Pd7h+Ai7AUYB3DgtZVsrxNUNY5x7FeN/9hNNvZUTgcxTOYCUlM1/3QGu7seDGe+jyxErpYk9/+2
Rsfa+eQz20bUNVKbhTzGhhG/VFgf7axWaMq/AfGmtpF4Ov1p5AenlY7QffDgIGvXWUswxZ2VNbb3
uBi4U4RB1WIOkrbXp0d5fwJrABUYERvssgBs83YbFXZmm3UwNEewlzUsRXrHZXDjU75AS/ZW1Wd2
7fu48O1w+qX/2LVenxvoA4nmiB4QXltjt49nuQsSyGzuNH+PlKc1+v5y51mdw229j4f10C5VSbav
4j9WQ4+LipYktI6lg1sXsqhj+stGOROe4bz8StBIdkNkMZJ/+zNCOmHFgduwdDq/Oqcms6gMM/Nh
a/W1LtZDtvUrRj/9Gd8fvq/UFu4o2/YBSaxKBk4IWLlqzPCYYWtdtd6dOcLUSt2DEblnVsyHQ9EK
A4fhCoK11QsR3Kq6D4b4WPXwoLidLgWt3QvpJF/RFzgz2PtzkJAQQDmhIRH9u3MwNMpiNMsh4VKx
HgLh3XQGRQMAlmfm7/1mYxzQSxzv1JLEOiGOrcZKkphOvkwQLlKLeyOscwCej9Y+wY7g8COgAiD3
dgFa5oI9gN2w9tPi+9jlv4tctI9STFsqWf1laYZ4G9vRbjCOpxfHB7G1bqx4AikOStfcK29HTgkx
s0KV3qMyjecC3csJ1cYlClDSH+uvdYt7SB0n1ygWX8m6+6p5/aef4INTBlCyLjRQsaS4sdp7qIwF
nLaWeiym+rLvfrooeMVakumY5eeC9w+m+c+x1iU7Wiqplwa5+1iC3m6BvV8YzbBxU0jVxXSYEBUp
Vf2EPNjV6Xf8YF8wLlVgUGks2XXDzAd/4iN9MR5jM1EXKAzj+4YQxtB9m71zZckPlqvmB+jMBEgY
F/fqgxZIT8WlHx575NE/zciFPiQdWP3Tb/RBCYH0nRF0GmR51hpyVUpgX7Mclc4z82a54Idsuiqb
J0RgUbVAFs9ILwsrPYO0/uALUjXQJUnA5RZY77dvB3zYEFYjqmPvfnGWBEqLtkn+TR0ylznWflcx
bhenX/Ud/F+T2ogkdd0AtMY7XkkWKrMtjMR/hFmn9kGMkW26LBikVY68D+y23cTYXm+EzPPPQsxi
P2Q1NFO6A5dzlEW3adUkPGQ6bHJkFq+dHh75wHW9LaUXbi0LEAR8AHs7ofeX2qiQjCMuyuiqmmdu
2A+2GlEjWbvDWgSrrpOgP25Yx6yc0ZCt+UiSeOCEQUQl+RxmAqJXtYWi8HJ64sz1CU3BkhY0lQ/2
N8HqGuiCI0QNx96S90VY3HW6XidbUpPwMKdQk7WOC9Ra0aK3Hh5a6mAIJ0Cqdk3Ug83sWnTpmUUr
13uDB4IwCCvKtCwuw/VRPrpxYYihbO5yHHWKtDqgD/d367TbotQA4mErC/ksgdFcZijZo0BrQVlI
c/u+FnRIU5xC7QABeo0W8JLgq4zs6HtSqZfeSD9RI/41h/LORH0wrwXqMYDOQm113lm4d3jGXOKL
Zteop9RHvxHxVeWk31PHg2vvfItjjB8rC9sEY9ri23GJHCbBR2Brxcboc5J4Az525vcEO5gz99vq
KwH/1ccSZFFKCcAnX6lHf6wKkYQVZKq5OhpdCQdXPpaT+t5GrXFmnNXWXY+zXg0zkHkvmWnJaE37
jlYTcTY/pF6z9f3fIvpBOeHMAlzFda9DEld5hFjEI/4aJh6kGBf0oaIL1Hd7RP4L5ysc7aL47Q6f
+F8536eJf2aRmavDXsOpab1R2qT17IBGXR3AyNbhXREKDMKGoX+sw4HbUwPQQiYArRav2neQPLeQ
Np0dxhZoNPVLeuEq1MDjqY2R3EzSLbKbqENkAhjUbJ8jNL3/4vp64BE1nRX40ioiLHLctdCgXO4B
bHT4mrc7+9xNu26sMAuMQacfspquEa7ZH8oolpKgNzuWBba12bDsJy0Q6Cf9Y15W1/HSXuc+itiT
uqond1spfCtlvLUX90W4uMJ7w8aroSxn05lT6cOX/38P9nqx/bHcK9DI5v/h7Lx6G0e2LfyLCDCH
V0pUsmw52+2XQrvdw5wzf/39ynOA21YbNs4BZtpJEskKu3ZYe62oSecr6JhKmkEBg9MjY20EIJ1v
XJszc3M+BucwaGEtndV0AB4GraTpxLyBVOkb/+3TS9DpwloD804I+9GkQ+ilJwoVtpspAXCgn6q6
Db7eRH9vWyaSRJ+KiwZw43wP6amVJVYV5Tdt/rTA2a8OPhsVJbWozXwHxgtLv/v6iuc+6b/jBg6G
7lWXDPh5GJFOXZ+jBQMmdopuM42WLi2u98mcnFSplGZZAkkiYVw6YbYLbW/jUdv++hb+3sMMJtAm
Qhlbjq7MMP2xSFgL1piAH70ysqx6mKGD3LakUnfGmNcB6lXFd9iYT0b5zwu+N3//cUH6ruHHnFgq
oetqOL+VBkFJAWVCIf4xAU2nYRSQdf7p2cn+60f9e7Rl7ClHGhyjSSL/bAnRdugueWhq10lirXqt
Io+4lYc1X5xZ2QFBWtkhIu/ABeA8yr45Ff42FGeXPxvqlj4EVVt4RMeAF18BE75xLDiym6KofqVV
MsFHl2fuzlkcvwA5UcM0g3zGhBC1BaIUzuXrWVOc6wat2WCcwaVUAKaevx6kv7YZNwluj0IkNg2D
djZGpVeUDly2+qU+QGJiFMtDm7jfFqNd+ax/1BZkOofEuuWRfiK/Dhzm47JTyetkkZIMl1A5/xgz
yE6ShC7xhi7tEA2yNJrW3MpqNJB07J294iKnrU1PlVPvHZFeJ/VwFKUZEXVXNHkBa4kUQ3kn4aX7
TgGWWu1M2n+bRf3HtJe7odc4ACw7MKHgcwtKFyP567LXnif6HvxUHzauVb61XfqzoHmxGZLbKLH3
Digqvc82QOYuyspcLZPRbzoXqtlsuVAc9U2j9T6vs0uwqmtczl5yPz8tsfEyzlri14Cd/Uzm90Dl
Pnm9d7BjqFcSyOBys731NPrS+4S8OQHAr2wqdz30kXJB5ksECB+eDpOCiju4u8Qqr5Yo2hQ9ypde
dbkA1vcXSqcrJ2xf9BF6GbM1b3lCXl9ZGxsqgnlGLEDR1GfIo56MsY1XxWjfRiPGDODBJtTE/Wwu
qDeMSA638V2e96fKip6WBsj/oBiPbaoAqwcYuZ5FDMmY4ph4cMnbUk7XVqde2xBDNC2gDDMLHDTg
Qhcpszp9HlLnSSmyKFggP4qLEjox82KB/aqt9UOF+hegIGU/moa3TvrehlzHs5GBSgPXTH/g0JJ/
yocgJnD0cfEL6OdQyHWU+MJuEESlcdmfF8njO5jrsjW3ZTT1vjfocIchO+x4qMDJDzMKOOSGeung
XaIHmNY2JDbH2w6m9syke8Dl44VLz3eXmMHUw4xXePB2xaEKN6OGSNUz7DyIhgX0HsBnZJjeNjY0
AXVUh7R13EGqbSX1bd1SngfQDil2YxVQoye6szeaEq4wZ3a3Sqk2u0UvEGGFgAFxytHWf7txNp0g
QO3RfWqSCb0rMzuMU3GAR9AjMIK6yWsidbsQXl2mJRzKafJPFg+XqdlAB+4m/W2Zmd+xmpy7C7bG
EeACkbRI1eElnyVBFd0j7cuoXC5hlJ48K61eHMdbLkNvmr6xxB/DM7w/4NxcByCAJVGt56hk2kGi
uStmuEI1WvHp6bBR5eqjh2lxvecxSZdNCr7o99eW7ez5iMow+rpDJo0cl4wKP5qcOJsRJp9z6Dtj
9apXHRQwT9Snnr6+ytl5+n4VYmj4LyiNEHed2U+sUC7MaSDJg3U9qioNOA3LkeyqMl963ZR+c36f
O+HygvQ2qdQoPXJLf3WE2/HQVbpOqDubiGWYhQf/OHYdIRFE0q1Ez27dhC2sZXZxr6bEJKpVXDRa
/BrC2L9rIU9iq0X5Y44Xe/Rsvf7vB4QeT1KyKt3R/Hs27MmiznpRZP11YycvdF7QlNK8NXm18bz2
9uux/ysMl2OBHw7kAl4M19TPBh/erVrRa1e97sfxKjfaW6sdfyOosoEgGA/D1l/HEemXNrv2VOUH
rIin1tF2XjWfwAy/jiXCut/ckf7xnHufHQ9cj/reHg5JwMdFp9WDjQznlF8Ll57dMPvhVfHjJJYj
VGa3BiTYFnLG5SDATroBytX7dAm/YfB437h/nLX/3gOUGiwSWuwoFn68h6lPcqfNVO3a6GZxQ4kJ
hnkt4SzEdm3aGCmXoQY/URArIKGBBKOnFeamDmfU7C0vXusLdOChXinPDkpkD2TKxkPspB0KTZON
elkGFGzGeD4tUNZu9DE3Tk1pFYe51KdVN2g2faLzPD2pcUHwQaBGDX3Or2HKgt8yFvVzatKDRV8E
ujCTVt9UFDw3zpzRLz616TrKSm9T9Qif0tmmQDs8alCwQoaabNpFi7fNOKf0GQwFWE913o9K5F1U
C1xvU2bEa0VPHucl9WB9gAxTSxTtG1t25jChjSgzLe8sVB44iXNPBjUbdeK4nS7N/lXktwte09dr
6JMLEGGD73xvziZx8XH6Bj0yyjzOh8slhmIhrNG+qAfT2X19lU+sIzGADEUg/3AJBT5eBWzs0uAp
ldeRsC8QpLM2njaW60ZDc/J/uRIPg/Gjd+McFcVZ6ClxOBjXnjL+hM7kDW3qLRKP31zms7zthxzg
2bgZ9OaFeltnN0MEtG/xLkqrPGAcUN5UtVdFE4+al+1zLz4mS/lNJvUvdDKwbpDQLFTp4VK2PLNE
pAS8IXQjcdIHY29CJuhaij/3ENQC7SuXdEsCN8FptN2fBTINSNXD5iN55L8ea/3MzybnQTO2SrVX
ciTBC3J2H0MntNJQTO+ERpsv0qu0v+FM9wvyyVyzqYogn3d66gbONB77Nto1OI1LDS/vqYHosL/h
PnvxiyCYlqg43Xjvv1+G4oE/VGW/i7Xbb275LJX17y2Tzpc5OmAG5/n2OA6XsFdU7zQDCZn23OaM
oJlZNjBObtpkvHJzqHipWXKbfVNv+DJm7lZ+6R+d7BfBK8JiK8P8JiFvyAXzpx19H0smlXwySXnu
7+MWAVanzn3ZiFNLYbhI1a0hNQ5Rga93Ur9gophSzNpqBiU2dKpfFN5LJxHw4ePSC7+d8xWc+nuG
MhkFQnD3MJoWkPJGQ08PrSMJTlPWQLoJIVou7bdKURC5+Q5iJif8r4cwdU2aLVgDzg8ks5q6ris0
cdLs8CJe8HQbI9X2c0kzEHh6xPXEN+ePPOC/uqK0b38E/CQ/jbq2R3GygW5D+7Ns9KhZx4jGoxN9
yjJnC237zzQsvjHMn16XTjs8TIn+PN+C4G/GKmoHcZq6CEm2Bf0NyOX7Dp27or63Buh62/lU2Ml3
gf65CyjXiWyPoe+VjDPH4ccHlkxnYVkVysm1ABS7KHyTVrDxAys325owUgX/w46R9GcGdHmQLp5D
crLZdeJ4HpVTrglkbYxiXvPkv4VVPVYmJK6IN3e/gAGLQyeKfodoOIkOPF8gKLZvL6Gxac3SvjO7
bHxtnR7lorAf4AjW7Kss7/BRCrf55rj5ZHJwwkE4SvYWyS3wcYwmo9QQB+mVE2fqTSGUy1pz/Ziw
yS/78kXr7YfRytEu6b9JVH52XUhHYOegv46lIf/+x2KsgIFVOdyBp7hxoKxxcyuwhJkgximbgDmy
1nW9FCs0vceMegTKRV/P1WcHA36YDWrAksvjHLVamJkWg6BTTqaoX2j7fx2m+jjNAtLdFipLd1uF
cFKX+nrAtEWLE/RdEsAGhuBA9I1B+8uxgBKFuMGWfC/Mwjm8arLdtoXDWpzgS/yRu8pRiYxvohP9
E2MOmAA0AV65hQdzNs/JOM2jpxnilEb2GJSxrq272R3XGj2O2xZZvbXjNuWmAt+wspVU24giAe5X
aN4vF9mKXe/ByUqZ2vJjMrDADAeKhr2e7PRJ4DhXgxfo4WJ+s6M+2cHvhya3Tk8dbEUfV0nbDUW5
GK5gBys+7ei+SbcEh2FEnP71evjEHJP1BW5BAoHNq5+5XX1chrPXLsyBZWwbOOCVOf2n1bOd5yob
pe+/ebDzFKg8XLkeVgKcNh7YOQZhyhqRTzPzoVbNesqdNfIcP8ErPBVduVkESnNeEizFcGeV7qGO
9W+2vRy4s7MAPxZbRbWetm7z7AhV06agOufhFiWtn5rjy6RMBGZZ8s26+2xYeUD5H775X52K5LN1
LUx7dNMsWQ5znzIrRlCqu1d6+3cHb/t/P4u4e+QyZQ7lL+fZgP+V4uIQgrbw7qpioCRqX7u5u0cc
4behf0cC855EOB9GDhgDiBMpFPzoj+uzrxcdIrg5vMZX75QS7tKyoPqyj8d2DpyxUXcRaj4+bI3J
OpsQv2itVEMr1ggvIsTXDiBieyrDg7mh8yr7GdaAbpJIEafarIpdVdjFY9ot8TUa6FAREhhSmxtN
KKHGLOjmeFwLd6luBiXWAjVzrZUVTvYqKyZ3nRkFvEKN0SCPYAMOTOlJ7SBeOYRlqm9pQMwvyt7J
EKAI8UnJ+QaeufS/+rmCF3EyTRGoOd1Gqpa5pyXOy32BsX6hjpUeK6t3VmqlOAeq1dkmSzCSigwQ
e7f14HDp5m3T2sK38WqCZRQwwRq9ux67Rd+OlVnfF043P5VUZi96hRA21xT40loNgbQCqQ0ztcqV
5aXVPp9M4XclhieeKmVdZHofVOYwr/Qsh6lk7JONlxnt29dr6K92JLamS7Bg0K4C6+5fphIuv15z
gfydkAuEd73bRjVt+gMSFy0pYUVBIjtf7kaUjE11PHVugkNR3E1V/PvrG/kkZPhwH9I4/nFE1hEa
QUrHYkbIVRy7JotXRoRliFULHszMhVE9QrAmdxzl19dX/sTscmWZN+O04H9pPf64cp9paeMhTUIa
WtTbEn2rYBxitCQihZlXKH18fb1PrISts4WoJsICRBPpx+ulOhC3rNLba5rjfKOEeIPMfKHvCtTG
JPn911f75LhlXiWUx6GjgErUx6vVSmRCR2gop7Z0tMu4dlMYO6Zs//VVPrGw2DwwrHB8wXh2bmHB
vyHHWNEfObi2FTRprB2N2CyRR1L/21699wUL5a3s5Je53LMHaoBMR9CLI3xth4emgYU9iextPzgv
Xz/SJz4brdL/fx3948B5PaoqFgRepxIbQfhk0KAdPurL09ypMo42wKF8fcVPtwD9eO+xs+RX/HjF
EgEIdE8U7xSZ9fXSo6+W6+3OaZTnvDFvvbQ+wuP/zTU/nTjoQzEBkl7lvBSsZrk96k4zXGdWTdGB
2OWQaPl4UJPsO7jzv9C4swOEtDtFOJU+d1Accmf8sdPouchjvVPdU4P/vXe0vD9g9UrEOQr1iKRA
9xAlaHm6qTdc2XZNYRKSwm099E4wRkJbWXMBzycq7WuYjpwVU2RfLOWsXerAa1YdyOlApetua4gJ
WcowGf6JZNMr/PvFZsmMBB2GlOpH6YjkgRYeaPmMdAi8OtRXigWbW5J626GJ9iOaJ5wKUAElqLho
sbnRM8RinEwNd11Gucc1EJtoIP72Z1UHOUq/CpLPy+CbzQAFb9fOJAYW9yhmJd3q7hjvC2RLkfiN
i1Vt9sse/T7TX1ILYEqHi8xVe+MQd2Z2Q+9eeIxbpUKQp1c4YUa1obA2GkGde2MQIboTjOQFH8PO
E7vEsSIkoMrhMMxTHCijQCFImfuLvEvz6yqym4Pooc1rEL27AP4UX1dxma3R9FpQxQCCpE9je2kK
s4EwP8L/W+L72qMfRlUVY5PlTrrTWksLgNAgazIv6AYaNO0YfbysSyesj2FHG1YWqkD6swWt70zN
1qVYhJ92M+07U4I2eagXqAmN2dpThbFuU6+/1NxQ2fWagXCQqg3bhancmGJut3XvOatRUdw9lOiU
CevUXSPphwxhacEFnFTKMaSUtJkRqtqko4tkZpkqfpwnYhVGsggmlmWbI4K5tY12sX1DTQZED2Gx
pBqKfnaYTt84039ZWAmsRQ0AygPKhH81rGllndITGJcnYefhvSrK8WnwcOVXX1uHz+wRPQJ0J9Nx
87dzSUyrc5EEst+mhitsvHaGFP3Bjo74GqKwWk2ekEf4EUsNka+v/JmNsC1w9HTf4CefG3fEwuAF
Z8mfprY/IJv2NBnjXQnf8DdP+Ol1ZILWon0VcyT//od5SKs4aq05dRHN8HXkndBFbr55lHd07rkJ
sumqZKIIBf7qvm4oYbN7bOdE+qzvyADYYVJdWKT+EItI843dj/Eq1gS+XGNiU9jaV1CZqTeZmao7
D2TXoy1673WO0/m5Nr1BWiZ0C/u5mZ7CGgFfN3XKA/RHzlVBnSKAaQMl99qOSMQWinM1GIO6L6uq
2hdhaa4bRIIfv56uz/yZPx9RHjN/DKMtypC7ccfrmnwm8rsohA99g+SQUo1riIW+SbR9FtyRnSS5
QGKdvPO5P9NYndmFNL2fRAe+zGweG3TBehQ6ueopr1Drs4utG3d3lhru08H5H1wPue/oDKOJABTi
x8d1xjAkWSGc/2LVfOKx0cMNRIvUOmGPeXYwD2HUTCaE+qdYV68n3UH7eBjvXTd/QuvTHDT1m1X6
2UagwZgGbgqYtOafnZMmcF53ohvguhwiDbD3oOwEHL0+VjL5Zs/J2JQBOt8S5MRIfAOLhIji7Grg
oGnHF/NyPVCm3GPq4hhaOHSllH4ERDw5anzV19AyOordrqu26t68SlSHti+US7XsqxUqL8Yxc2iE
5OTs7tPZ1i/qGAEjfVH0K7OOfw1h8lQKbbj02ON+Y87epaEWQ7FSPIjpOxu2w3Sqt2lCKm7q8mlN
uzFCem2vgbHpmulZtI5y0ZtaE1DkA+sJtYrll6H5261N3pJ7qJSZgDshndae1apLwAGDr39Iojg9
Wsti7EokALeDirRSFnlzEE26ehh4oW+g2yg5xGuCx4QzFPzMppqV7Mox4u5BTecMivxp2ApdQymS
BpJ9b0/tFm4bJHPrWASFo1SrCrpa9PlqaBhpSAvxQUiicyDpV2GVGLdT+47PHuZsQ/tnTJ+Q9RPS
PXBF+BNHaDHybWahVhNWSPiUZSbWC3n+ABLkJIjrPPGjsK9J2HMWqzWEBemAXFKYqOoB+Op4Uha4
N3UtgIvMOM5kdZCinmu/mvNlb3hxs++89KIYeytwoeK9hWY/X3M8Nuu8GMDOhzryXKFhHpy21k40
vVkol6C9Zsx9hZCtqLY2+QW/m+JsbTWu7Ue0gF7G6pgfE1FrKDsbzVqEKSymYTvfgvpL9kAiZm64
nnZtrgO3EaEbhOPsrT2jBmlWj8tO2Eu+slxkpoqpKO/tZJi3PcT/gTGHaUZhQAess5gi/9kmyirF
hObViKLB2pqPVb9TmhRhLa3KzDtUKaaNkvXPmh4hMVZ206oYEKT0otpYtUvrbkAbDmDaliFCApdw
yS/j+blXbNEABVfrrSgcsRaqlb3WpTVH66aDSVeBegqnY5lPfVbNG6E34/U0mOMm0mbi9sUcvXu0
HdwXcsrmg1WAoQliPIzhTm0T0oipZjKRbK7AsCYkRudeGLdZBZdHZ43IAsMvsqJxS10JL2yZBrPe
FEnEaCe5DY096xKOURMK3DTVntB8ottWbXWEphQHMH+RJM9gfM1dX0u6SLNAVjYZl3g7JbB0i9Zr
t2Ko5nJttnN5X+R0ffha3ebrHJoZv/XE5JOIyA5lw85Fa6pdO2qYXTRJvS3slMUTrcUYH3tkGZMB
TQx18ifkcLqSBpTOWuWwfrlxuzFBvlGPKtxtNFd+3t1Q26NVhTLnoVBw2mPXl3+YtD1nrh05e3AH
afpKMMXP0/xmonv+Xoky501d4GvW43oQSaDMP2WV0NqDm/V5qcN8DjOpJXVYud0mSWvfMCXYake/
T6e9obUXKr+yntR6sSFAQ1DId+Lr0n7I01ctyQPi15W6mKDMyk2vPeT2gzVVO234YdaooldqUFGY
tL0Zi/vaDeUBbUpENai0ub+msF2FJvVUZAfnHeVIPUV/L37QzRsqhYuhr8nwI+X3KnqaEuBlT7vH
zvs5ponvYbNzKh6k+uGldVd2jtwmv++RyRtaig27zvQ2os5Q9mlpgofC+YJOXbTpIXrI5m4lYHgX
VRoUiYKjrG5hCV1Nyg0VMy92Njx+nMz4Sxl5qOkCD9GfpYAbCoainNcwv/hlowVLnfH/xnITeERJ
8wtDORaxuNDtw6i3K42326H6u0diHZrNwk+hoxR6smUR7KyR/tvGTO80DfxdmMSXVVgggW3NfSA6
V/cFltL3aIT0RT+y+sJTjiQyXKGmTwM+wLmiOQ5pdVUb2mVL83smvDfVqf1GZgrrqa18WLWu9LIK
fTcDu673l5xKu5IH1pTmYSwRpx61p2zKjrEuRQFH7zbVyiB1832FQgYBQ3ZVu9Zm0Kw7kKYFKNbo
ShmMo8XMeiJeqUZ/lExOdpVedGZ74c3OL9SSNhrJJZKdNK8XgRxCw1HunTFf60b4y6hMRBRnOqMV
8Ii1uqKN5gTc/OguxZVaYwm1+LrgFti3LyK171JbW41WEsxaC+eLDnXrxuNuLeM1LaoLMaQPEN/4
ltsEPW2wUkm037Gg1Kg8yvq8BYsW/Yf8hjktu44ojSGqVYrdik87FjQjeX3L21QEaxMgodUYbVh9
pCR67Y06rpGjGF2XmFB7xUeTswBrNltTUCPuDi3MznBdX+pQTzObQE32wACsabwCSoLibhZEabcp
SxK46N6hp9DE9I/QMjlmOYruA8TR2qaw3yh3S3lMIwq3CMYzl/l2Sbp1NM2rcHjQtEu2YkOaMO9G
oJ/GAelbHy1P5Donn7uSi5WivlyjSfoKnseXS3+aXbDu7ravwNv0qvUsDY8x2idGY6KMLa9Ne+iD
pmxNo15NQBocGtc9dbh2qMtH1RgACeiVEOmleOXO+YsiBZnbdoWZKYxpzeekcE5gKQz9hzfMa7Zx
UnQ7CEWg9bhRx9+p2qyitgl4PonxnNHJXG6wawwSg9G5/Q7ABkLD9bJymdUmxVZnWrHKhVuz5Rz6
OYFTLOVaMrBlYxG0C0wQ2Iy8oOsouVAJ4e2p8a2GGLgxfli1ejGR/ZMvG9rZr5cIQGzoKxFLxjoa
3Vvlih1LQUVu3C4SpMB08YhhdTEoncQSaoOfosjGPBeJ98OpRrmaWkh+qDTv2oyjJdI3TTwC7kw3
pYKabt7tW9wNfqTg8qb02qFlpszqN3PGoblBNbJGqExHeBoiBz5lyapAwS7PSUmk7QJE1QRCsOwW
VZm9I5eu+Fxjbm+wu4qlA3LpblS1hdsbEnSoJ4km4WrTg9CztnLpydWgzK/yoWMOtrm3bpfFOSJn
ClP1JnfRLuURxaTuli7ceegwMzsKXzgx+q4NWO89IMq8nVft+JrqzsHKDeT2Miq4z8R1qyKCVqkc
33dMoRdrSyyQgfR0n6HZijRnoxCN9bsxzBmGVwHbCWeZL5R9boWx3DYS5yG/2M6doFWWu0mASjCy
nRI+NKW9NYbFB6ViWsJvuAVBCkdBv7eK5JqiNXQ1aTn8Zgqn01Wl4njaD637VCGUnAnqevNb2e0n
0/A5ZYhvWU/bRiq2iqOjFKulETumZ3RmPwctAwEdP8mnxXiDjuGHBDyv49437MgosW74iCZ+RGXE
VC/s9CUdL1RxjPLhQklwelzlMFbJWqbyK4/CSI+8J2cPLXpyjXH28OIpJEB0JYDFM8q1qmsMjjyI
XsvxPmPP1PZ0M2f9SZ42C+tcjgr3wRhxTwwp3888MW94H5KieI6WtbR9lgrekJY+SE81c2NY+2yC
zq6TmJ7JUdjzpyV8HuMtOneXvbhx6jdKiL6JmqWDmUrkdCnF86D95CY9M1vTRLF29UNcTu/nIlcv
sLKZ9qgi+tN4+prXLYrYzWhZVk37bj/LlJby9Lf0TyaKVGwdd2r9OnwKsyfXOMkb6xspHQFfPOsx
D2mMYGQVtQgGajTcbZnPa6SCU+0RQ7TXJ3Vj01JpWONe0QGR0E3BpmYjeEqyGeLSZxHkxaM0ifwy
M12/GX5XEfSPVN+HlI81xI6xy4pH/pWZRi/9LcWWBRhBdKogBxM7aSfKWfUp/mLXQ2tezbgY3WQ/
L8sF1fVLPbFv8AEiB1d+J/nxndS65V7CVAWuLa543jReNopq3fdhuZujit7YDl9s51gFzXB8PjJN
mCbjssRH451lAjlDSkErXdU4Hoz9Qk6E88hwd0K9gxliNcX30v8zsuaHVUYHqAgj2N2NjQehoIG/
7mhhkC0RLz9S4h3m9qSM84pFJh/FAHEqzQU2gLUBLdgGVO6xK6tt2Rs/ATgBPnqQ+y69YnPxjTQR
be3eyvWKyM0uQmrYNKYLloTcx2W99nIVU5fKZTgwZ/I4jHV9JTLYfWfjxoOW0ysB3vH3JU2vOUIj
s/vXENjeOkrfRPrbVqSZ5/mxqDlupP0qUfwCXWQKeBt50GFmGGMWsfR1+ahJ/W3WxsktLhZh3Zco
YPNn6SfwoO+erbXhOTXrRt5Ln6f3rCENVwI3YNCNtenN0oV0kHbuun5TWskeDkfZmCu3RZ2sCnOr
LY9yTOVu5aMouiDHkF7J7YgRi/AwpQuYTcHibKQjTonp3SBKz7JQ7WOMZESCHm4IrzcXp9Off9+3
vPFa1Zz1BdIUtK3YTIO+dngX2aINRMwPSnj37lPhXcMlybum/nHKNLmSMdqLbW6WllS3XPTsJAj7
DCaEn9SSYJGvtsgu5VgyG/Knysjk0rKU5R/p9v1nnPjSEb7Mte7LJ5ThhcuBzPCF+Ab81VXe3VqE
pzkrWuu1MsttYvZBqyCyXTsbSHLu5DuZOMMEqTsn97bTM06Un1BUYI5wEDnHSUJzo2wMOQtR1w++
NnTXo5uSnpsutKF98pwHyAc19jJXl75OXapHZemv+MNAyZMpf7EnSPi7Zjt5PR0kbyxe/pWzSH0Q
E9yWL5lTb7MpOUij7eGsD3ijmGYfEVO51gH5bKVNZu3xRS5hdqfc04xqqKtBp5byW0GuXrqqS2ai
orVxPfcAB/ijER+zsL9K7PQ2I2Bjb7mcJBhrRn9uXlm/7BVez7jBdxBgFFLOT9Ta2Tt71ZI+3oCD
j3jEro2f5ArEYBo5QMEkfnWshnWUQ0h9O2bLgc8oFe8XX5xYf9UhoYk6a8tY0GNyj/V54i+xmgdD
2N/xLcrBQRcOK62Idv85UWh3+LlM6fsSm/OHqqNVBQSitD88InfKCMjzAwuJQOiahc6xIVegNiwX
XruW+7685kVk8uvmhZdxFtikglLvTauk+cXzsi7kmWY6jwwuj8cJreRGwOcnsXJMtNtCaDtP/YUC
E1KtLR6Py0NudPUCMrk1K5qtzvYU5autPnPAYlDY9nIl4QJeSAZOOQBdv5UHg+3em/B08oIE+8Mf
hFqt5VaupX/Nr2cYjgftgR+wldJt4ncDVp0nEbP5TGXdLyMTn2AfeuOl3VoBadS1F/3ms9L+II9M
QZiDfBmI03wMnFR6qANGr9PDNc/K3PKRuA3/RtbyKBfzK3uTD5DLCmAfJgqvNR56QEqPArPnpC88
HmQRC6ahzVBCH+XLy/EHACPpQ/EOt3lxl576y2954JHgf48buZQ0MjyL9Ncde5HhKJfh3VwS0wrg
Qs6JwUSgnp23d9IB4ulkzxpAw2GmuIX3hY/DM3ZLuspIJcziztRcObvyWnLU8PUwA+qVjYtO2msk
JJdOnGd3K2k95DpljkjW/+zhviXgjjWQGjVmms1iXfB+aTd6OUxYUQmU4rcwCPg0ehFe2asYT7wz
JohHoo1cLvL8brCexMeOhPjJA1hyoPwLg647HCIE7vFBWBHSgM6cdAWBczJqwTAmvvR55epjUOUz
cPfs4lm/Z3hkfFYmNmI8pbSZ0vWzqoM88Go3lPMnlydWCa+tYGjs5D1gAp4i7VNHPkceUGwa5I/J
QB2xtIynnmEay0s1ysEU32j/Lgk5+Wi3yBMn9KCa5hjvrBi8y33XPYwYKGXottwXA11BgFATlsuF
zAHDfaWMoF0u+1irCVrMVU6/KTfAapAzzlu4DbVUD7y/b5MVG6mP42MXJcQO2qqfSfguAcf9vxOX
4F7woW0aXjPyzExi4lu9nzbSneXd5Fa3bAsDwlM2zGRuezon5eNCmZkujVzpTDGvkEFyZhl+5L1O
VnmRDbfOMOzjSf+VIniUVO8neG8RDdeadmR+iqV7gF3mtk9ukVFe0cSwHmtCuZtZ0Mw59uhuwhpG
wZLUE8LVL/g2bADp9AzEsnJUeO5kTlcylrRivfCnHkppxbkkztnIp1ZrwvlpY41WYMf2FY/HWjGW
J2IAwAD2Ez4bDrvl3o9gghgw6SRywckiORfdLQO+/jvFDgOiYv4ZDQapFPkKmvLL2FZwtakdY6B4
k6bkAes5SnTpPwCjoA1X20mPlJFQEL+SURBv54OVnlg6q3xuhj2JPNU02VdyveE1YQ+FJSCdcrac
aZCnSRdeGiRFbtppI3e43C8C+kIZ61rpC61IcpjIy/taZu0Sw/3HJJoSGjAtgg/pJDDE2XAlrbvN
q+RnRCwbNoE9FW/DYKMZZewd3blNYoOs0g1LjU9Mw3JZ2VXyKBcshlcfvLXDGa/rDZ759J6dY/vL
u+Eaeb+su847NeadKl6nKAnkTh0aA0x6fRkS28vMBkP0nyVGspBWfDKYGHaZ2nCdBxmjNi5eQUeD
7utgtD7jU5FPI8N3q5A8YwBk4FTENCCZKvb2feEZJ5N4FGPnMsTsAGZyiNK9zEjKNzt95Mu9QauI
vPykiFfppJWACLEucgo5TZjihuxN0t3JLyNNvX6b2g9Gc6rxqmglqOxQ+lGDfmNTQRxw2wo4irB7
oqQhy/05j/XWotbIB8kVwTTLx52M/JYohETQHYuNaZj06UGehNVcrOM0DLiTrAaMSgpCLRymVpBS
cg8daAm/xyhkpO98+STEWWXzM9LdVT8YwOyG92inx4hxxWxptpyyrZm9QSC1KqUdRIAvEdBdEuZo
CLAjLLaa41xab5sUlSWyAGbU+zhEZLDv4ldLsX4x8zaHq4zaWHVOYWGWc1/aXbzuaiLx0gwAuu2d
8HRyr2+IRV0IYd/PKcG6/X+UnVdv3Eyyhn8RAeZwS3LyjGYULfuGsByaOedff572uTifZcPCWWDh
xVoyyQ7V1VVveFYi7cwsONG6bdCRLGeNeNuecbkMRrKyrl2eSvsZRKWvF9ULHmByB4zVhZudWnUb
OrAbt1J+KGZ0QNeA+k5/dMr4q8zKy0Li5tAPHdQLcp+hFr/JqUVE9MY1d1962b0Et7nJrSdscRrK
eBWVrzUhpBI/5QAo7BhZiyM283HEJC/9VXXDCetAFJAjmSpiOxnEcKVCW5qDz7vKGMyNRO6LUuWQ
V92DrSK4wb7+3ytF4rnycrRYpD3IEvnFnAaaFW3oPMj8yMXrvePsA42zidf4vove+uQTjS9f1uvS
qYVIPDsP6vxrZgCwnWV+uMyNP1Nt426CD+B8w68Tq+kxC4ZBBhzKcoq5GQE8ivibSEvqrcn9otW+
aF7BN+K6uR5MsPcmKdlICFGoCLj8015B/XQVF6peMpgPJCQOskPtutH08jKS5PTLtO0JEyuJeS7b
V5a1kSc4AaBfI7AzZhgh6CgvekzlWk/wpnvUeDCD6fEw44Ls1FkaRJTt1Ny5Ug8Q3PPL5ZDlbHW5
18pe3xXUXH0OQ6f9EmvebqKeSmyOwYwwpoJiWEVAdOYYGEgOsdvg2t3Dg6AKAQz6V1FBhjJOsIpz
n0wp6HQ1qPV+M+rjThv1t1/vZ62bYRGhcByZYq9kAs6SHeXO8ajyjF4iE0ZX7S7yLphnYVN2dzI0
ylghg2kXpbJ1MaL5H0A6567dITo3+ZOj4ckifn0tYhMXq3MZBq7ChaKEsyU2fV347Hb2pQwITcWO
SL7J5SoD9zTdFpUzUPykcEpQTg39WI3wbvHeVRrtKP+Un8La0dgpBEC5o6kaW3q2z+ncMaY6Ncpe
ezaNWj4Hhu4PGdC46Lv9jdki4cD75LiayIvFj7EstPwqU6huf1BLMD69i2xFPAW4vp26jismgBSo
/z0HDeq77UNfNoc67S7OaAQWYB/CrvxXMADw6eidWDqMS4Sjnjk8TVV377CumLmSPp6rL5s15jjI
Wu3ZrvJT1FghFb1trJiav0zDTVNMGQvx+8aHnektYA5nP2bcG9lrokxIob+xoQoPlJJ34xgqWDF9
ZF4dsu6YzepVFU2N+iRTWFykszsEDo4Z6RDhecAB0c+b9hDFjq/XFswHHAfpDiqLNvkyopVikCUj
daBSwgIyfsqfym3rmCXHkR0mK+Aa1vCRZZ97yumTXVlylAkmkUlxvOv3UeFt58z9aXA4GZwv3IQM
OvyLU95KQ+cMXbcTSI2sH2O/BqDvd42EXKHhw0qTh6IjvmI85zt6uS/G6leZVp4Jrua8ZpyilWbd
ZLsoJ2EbSYQtd95JHf8ueaFTJTe0mcXyGiYVsEp4UXWKPtSyk6cpOlF+PPVnmR6Vg3bRYH+oDZoA
2Q8ZdNzCPM3ca+SsRzinTxkiXmh4FaI5xqPzk7fb6sabnmNSEYkNcbE03K3w4mOPApBGTNFzIgQ7
QK/js0V8kScW8nx0Xl8Jq6X6Yufrron7O4LhhT5CTtTUZv2qz+NtBuvpTF8qonQ1XBZM+Txer6Pc
ZiZnGVpnFTmEzjjKY589QCEDYAX3DtzQsdbhnJI9Ob4Q2vCRuY/M4rGOjYcqdq+GW/o6tq3r6CA5
VwdWpQQyyRlMEzybF2hOQhhIaHKje+FoiKwtsDImeHjjVfXaWzv297hMgptknxZl2Lvuz7H8wm5w
Pc9XWG9JQ64pccwOZ6TIObjpjcjMBGMVEnjux0RtYdMHGJn87K1WlyccHMOSzkGtTDsOu3TpvlTx
q9zReF+H7qruZAnM7PunyAUmGDXDpm0LxK3KDZYpRs+5L9pQiYZQnSZsNbqdzH1KlKjhEz6j9/Ps
qFPsx/SvUrLBsgJ8bhR0xHOEUVbfpc5CS/PWxMtb2djgBF7k78t5gMrrl5QIjbIQ/rLEQaKLnUy5
8rS5Sx1zr6vDzl7JJDJjuMP+l3Q771o/12hVUgGO4no/GTT+XJIaeTLB+DasGrY8pG/FC0Wc3A8N
PnEy24ggg7jmSo80f+4XzfaXeritdvOp5uCOG5ItV4s/pdBeJdjwbdCcMBPqAWAWPBPjbiLNsq2R
UpXYmHryc0rtXUwgQxEM4bnvboMSWF2coIjfNUx93tEOQHZcHksTkME48QAZZldEoM8DS1ejs1Fq
SIl4nUBlbAwbdlroUoc0uPtiqnLBVp7u9BybHAq0AmprPSYMr6cvh2jND/K5cRZvhA2OsdUPed1u
tV65i+d1Xw4WpWPQhNicfJb0XHdZH12LTvCaq/tu7J9ru/2eLR75NAYHsimQmlzj4uGgZAtLz0O0
v/raGK0TdnFbBrS1n9auBxySPTspbdelOBZofjJn+JG2PJz4kxfrA3YOB5nkRKvNEQR7sDUE+iB1
812klu6beIT7zaT58wS5wsNKxkaOUQYvPBJCi5MdHW1eMg5cU/mepeZXeQjmlqYEYvXOqbt80tvh
ZhkV4n0i8Ggvylynt3Ram3nIfPxauq7a7zqHX0LdG3wO2RFGS3c4AD8XUXdTO3fD7FpB2nn847Tu
YL6KUzH3X4A1BZCK7ta6yYhLeelbGgl0XbDc6aDKdnSzIndjVQ+pUz0Xw3j1ujjInK/llLa+rDoK
hc3JKTGB9fPnbP0+5+gckdw6hD2N03LV1VB0Fke2utVXojgqSXIy5d6w6W1heb+p7WIhdRTf0et5
MuzoCL51JxrkVuupgS8S7yxXAoX6N6S+xmH1nZmrDlEYGjpYJhG4WUqYccuD1sZgM7T0rY+nnVzT
gKY/WXqyMblIdUW0S1z1c2wnj/Gc3BW0ONTc+qzH2Wvt9udChgBy0kyzwRTY6pNceEpvbuUPEpXg
O0RhOSYXYrTMDNPyxUFgX54TDiXuQqOyTogbSIczk5uIVk/bIX5J85FiPwlLOVYESTkuXKQG8iab
bp3n9ie1Xe/k/8bcYLeC0geRstI1Z9sPzYCQJ3dzTgZvwZjOXWlGL88E/XJyn2SkR6PI52t/pMr8
AhSJ5T0GHjMiUyJljrlCk5ej54lE77qbWpQcBdQbnCEOCf5FK3UJWyjISVSg1wBJV18Kc+yOiZJb
oZmVRrAaAual0l06Lq1zXH2V1zitrn+K0XvNnDIUbEF50csRcUoWcZpAOOmrHpqkfoqQqmTKDlPV
0Ct5o4lLOIEaXZcgiqxjV5SPrTo/pXl7SeNqh63roSSWg1wBlVQ927mFU7LYzUjxD6a1xeDCDRVW
Cm97kP8oU6GSODvd/NlWigtSORsZWa1+2sBRehzXWONM0yGnlzsEkYC+57QHjJNMmjIT93Ta5qpe
nqI+O5oCxcdJKSq/ocPLLaB/AGTG7oU37gzAhUkaj+zWB/AKetCXRkPlyf7qlflLUphnzs0jedGm
oqPbGOYBztWus4ajDNVaFW1FShdBighHmRZQxN0Am6SiPgB8Xw0PFU218gHDnmY9agGkE0kzbSj3
Yz3ku8bsWVj6oJ0FDu+hAjKejid5wYA0m882ZxmWQ3VY5kgJHHNuLmyR+qjlivMN+XLjpDlcy1Zv
BhtoN8YX5B2XOcgsO3sd4I+FnaIXIS0KDUIh4FoH80VaZQP0EGeaA1yzVSRs8T5W49H0mWQa0HY+
nRqjd0MWK9bSpd4jwuR49FZlSp2Ub/g6T8EAm/xSgCpERNR89kSp0qOLfqSq93WduuGz2rbIcVnz
cII/Ot1HQGP2Zlm0xxkg47nXyRn7nkqUbcMjUNJ0DrVBpWfbGmUgsjECd2H0u6Y34/O0Oi6w7mTi
L7AqTivT3oy4lG/USbS0B7mKBwCxq7ss6Yo8nBd249C3U2A4CXk+YiwH5CY+YTMNJnCa83qnW/UK
lHnEkt7XWkoHlTGv5zxmQ6eZGK6GSJ1jM0/pMQbme2izrg3LOcrZc6Z7MvuIzHlZCmvv9aP91WZV
wcmLMnSrY/NTOzctPTcriZ7dchkfVBCY93gbZeRRpfKQVLHDjBh2qBfWfNaiOT24eTmEebLEz6wC
HNKjJfUTrVD2C9kZdX0bC66ohhDacl+eEL7CIbdpzu48wu8oYwfJVkWdHwa3sqJtp4AiAqbk1g+2
Og9U4Yz42QL/WnEpSmL6FaK4gyU0VQfbXKlLGH16Yy7qcMz6zu80dN/U1nU4S5fyiH9Qc5fkXIy1
JAEP4qITyO3OC1HvFhsYABY1QXARUeHAEnOGAW8IHejHbBlBNlX6wRzT9AHfwTGMuNe+piyoABwU
DTWlyW5LpennLnG8jRIvU7AuiVUDHZ9eastBFQldtxJ8mDdTK4E/icl5Z7bsl0xfKNd50y1rBAFV
z+ExFHoa9sChw2HALL7FzOueelp3ixzAPTock23dFPNZDK77vIwxbJK6SKqDt9YFavt6pP2Y6iS/
z8uqvmmUxk55bJYbJdVeky5v7o06sjb1Or1kRg8e0YmVjQZ/ZCO0FbJaTA1qGIEbtv3YsHRq2jtO
Vm2LskccbhLm8jnVUiznMhIDw4rpqHoV9Z3Gbrepk7Shite7z8FvPRmLHt/lJTEtZ4PcmlTXjoWF
EB9qYfmjxu4NpqK0SMXMOiwtZwZMF6lHYxA0Z1IqysmQAJFdqhYuirqcV6+pN3Sy+4tnDymqyJr3
CkZ53kIFfSv7dT7ZKP0E9VBnockMBvM4qzscZfpjpzbzSZWqGatajbsuBpVJG15P0P2ppuKSLB6s
QBdmjlGP4jKj8oKCDJuK+AMsEg+WcEXW4NjFtNdqQNxAA9z81Y0E5eoW1SOxWvSdY5MLmqMu4SR6
22+d2tq1WEBtOduVh9mA/5WoUeGPWhPLXN/j59CDS3GoDVCo4wbW5F9r0xgOiaX0G4RcV8y1VIf7
cDdKTRKor9XaIH6NrIA7LD8GXZnCShj6JTLz4WHIBOvFAJ05zp32LeI4/0H3Qmxrr62Pata5Pu6u
WaiNybMae89Zwy62i3JfprW9ceJ8uNRLXW8x86UBYzbsO9NdgjGKUc8Ta8OtjNpJU6IzuXYl7Ryr
1C8xduxh1EFlyuzBCkbBGKw6GVovWOF47XD7aAv3rFlDvmnW2j0ZedTT4e1NDp1RItLNlCLL5E3h
qiTeXiCGsbdN1vK4UFK1+soMohSzwJ4VTivXsNm3RAorr/rQjahqi25gp/c29YcRjZM14VoEBF/d
VKsnIUxRGWpNU/20oXyGRd6hhqIA7lbLwgUhG4MVLAroxhyBtNewYtSVIsOOvXNP1IUzfy2thOvY
2px6faaZ5YJ+RuTD2xRYfISZOxOMU02EKK+Kg+gU2v+ul2zzHBC8mLQ+FEYdP8CEWzcYDJWnkmpe
ICwdg/VlBv9duBVdZmuwYKyUy1OEFDapCLtVzOl2St2XStj9K7ok6TPBCFiZGgPTsWI9mBo2TVWw
MFVv7PZ5p3PRmVOyk5KuBccyvu4u8LaYMpqPOVG/ycCWURrEqu46oFMQRDYX/RGc/HGw2iVca6ff
x04/7h0Mhq5FXxI46nXd1zbXffBYX9NUH+/Z92Cr89Z7ivJcJUMX6qORtO2Wc3feLUuNusTKGZS4
6/IpIdR+XsnBgIGaIqwloHnyRlAuTdzeRKKo93Fq0tzn2MIMxqhJMNrqx9i0Zejm4+OKht821ahX
RL0FbgVKr6/2VbLRKlBjVZbAjh9c7NraWQmWvMiFn85GK4nZIORNPdu0tPEDxTZ0kitvOJSVSIQf
ZxMAnTqGJQAxPiySnpr4Ahg9shoNjt/YPaUztaqsMez7ukDmvWiFE4x17j0IreQukzN3JXnkcYzt
HLjQcDSU/CeSwhQ1Fb26c5y0DqvGMQ+VGIdwjsi4h8lot4PeDbsJRNQZRhuYkbkcHvrUVjd6wYnT
I156VsU0P8YWGpSzjWdkqeg5F2bSDKF78bObNtmxUUew15PVf46HKg3VDokgIy5Vuuu1fVAGZPbL
QjNvPZJS2z4buqOxrjRU11jZJ/G4gCyC7RXkZrJcAZBTyB+WKqicEf34QaNZ1yQJPVIjvy89uBui
trjgoQfA9Utd/aRqrAuWK+PFWsfs8d88pz+ktkyo6/8lrrwjOhmiaRHq9Gwo+zZyM1Z7kmlx7eUX
O3efKtf5asbFURgaYbQfww+e/lfaDF4iUtPCsc33sr5ankaDC3fn2nlOTJqmpLssoZ9oqu53vTWT
ozc5xUulTi3CczjW5hQr0EiEFVJnvX5RGtt4/vcr/RIafM/kgcCDbBs5t4Gm9O9UKKgvw1BlhXPV
9dnjKEjjLRQKfGznfgJH3uVUNyM9362zQz0So4UHxV3yO5EW8cbwlnbbsZUpPFLwrhMjCmUOSclr
pjVcSrHMwUl3SlEoGz2pqeP0SY2Ispe/tJ3rHSitfMXjCfzoiiPjB4yov3HaXLTEUIx2HAtnjN+/
zKHM4ioI2NzYWCBSdC/nczSQ4J277Ka0Uz/9eyj/RrZE3kVFLthCV/O91EWlNcaSLepwy9rF/VIb
VXWQMlX075vsWszYyDGsrj+P5fS5WMv4A0rp3whn/3n8r5X/HwpfM+bLOKaDd4VZJ/x8Wk5QmgAJ
0Uw1kycj+8j14w8KKzsJnDwkJ+7sEN3eUcC02eXjsiq+Df2QnScj5uIiWueDSdTkLL1fnzAEES6E
1KZBOf99FqGTicQQQ3SNVVDB1I6kPFydPZTYp2B8PFEFxWdPYg/pz/97Qv/+hf/3aPn3/xnR0rSz
ReTGcCtoMvqd437RGu0jrYW/rVKo9GhiUTGDpPtulYqh0nEl5CEk609KBcM5yx4yQ/kGW+0DRam/
UARh4lF5s23UDDEp+/171k6vPI0T7RqTAzZO/QWRuN2arB+RO/+ipMRzEDVFtI1o+14cY67sNXIN
adkIIAAhWBpYJnU1BORwngKVqz9xzKf+vDZ3LUCvf0/aX8bT4xvhHpO3eNr78XStKG3h+YlbV+6q
hax5ye/TZn6q6B78/5+kYbSqai6Ghs57gSLoY9yGEUG95UjpAb07tQBCkhROBIXGfz/qb1EaBUob
fjM6CKhyvCOslv0y11Oni5th13HvO9VK4rhSQ9drz4aQj3xpCSdso+QQrFpIXhvUWwX9PEfZGNzS
gkzXOpCtbvdaq9MQ9BkK4OVQGPuhcMoT9yb07ZK02XjVSm2xpddQzkoGQROeckeVEyzDBK1NtboP
RvGPRQnBnP/gtUykxkn73fofKY0lLQXr22yolML5qe+TWURPMXz4D6Qu/3gUMfk/g+jJdfuf/UwS
zV/rnfL/YP3+bfUZ7DG0KmwpGPouWq3ZVDqN2sdwfGjl5Oa5laJlyng19OaDNfGXeE/E+L9HvYtO
hYjsoVc85QrCxc+dOYwiHHg9idQDHfHv9af9begM1cETDw0O/KXefVdlJrHTWgioQOZJsFtYU2rj
/XZFM1pNJhA8ErJGj1ADwFYAWVrAFFoR6Lv4I0kDU2eW3h0IfPf/vcq77zapkzVut7pXN7Lye3tJ
ckkHVYJiTAERQVqHyrOKndtSbhRI1QFTAHPrKbT9W08tLylVRR+JGGXTjnZ0MUEOA5wRcH+9SoPE
q5PHlyYd/kifQKHTlRkt4QUOEurHrK65YMKcPEnJrj0q6tZWMVv9vjVn9y1qSpgvuie2wFSW0Esn
cvMElWuvaRHdTymhN0vlbNq1qrbowU9Bk1WQVXJ4g/+er7+cXMgzcS5zYiKP/j4CL0Xa8faGc23r
tvGlWLPdOB+cJn9JdzzUgaDw06mBzC+XzH92U5daPfqhtnVtSkSrKCXUzW6tS7Ane5UmwjIWp1W4
4b8/7G/5+29PfZe/px1FLOpW1hW/6ebQjzRr4HgilDuBVWrUqA1rR03DGFL+oYwa7iJaQW/z32/x
t62Ho6yFKhxVddj9v396PSw6wlNxehur8tQq4zN99I1V6K/9mMYU4dW3fz/vb0kQpq86CTqSrkiT
v9t+hTJUUedq6U0xBQD3AmlOeB61u+u1dr50rZ7RQKcV02duELcTqGQchkN7RGflgzf529nuYdTF
ySojwXuV3jhTizrvLOsagd4H0FzXD+lE4WEIG/pQdDNpW6qIDuQfPPhvAQhFALzLeLZKaev3IcdJ
e9Y5bcVNlB6uDF4fbdCx6THh0j60E/9zZaPY4EJsZG411L3eTS9N2Ckrh5k7IrgWBdUaoba0F6zL
bBh33HIxCEsuzto2H3zjn4eHfK4j5RYcCwn6d99oRqko1GFOb261XKepPCCytO3s5tSa3sO/5/HP
AIGTjqZJWT7Uy3jm78NpahUOaxlVbVhYvW9NbuXbY/lBIvjLpez3UK1LkQ9bSksjZfp+sailp7Wt
ZkdXo0K3uQGpECRxnx9dZ4C3JKI+GCcCpY0bFX1Dd9X3VcNdd8Y/BliNBFAXrn1XFpO5E1PjBnr1
uZuebCBfFM3MU4/U3dYZaNXbi7FumixrKd61Hr3Cqkwuo9shG+Gm9DZ0swQYAUumXQYzWDq13uHu
Y+4VNQUdhBNcMSF9605desby7tJabvQtdstvVQQQK4FPe+bm7lFkbNCYLsbAVF4UV0DqHMDvqIrF
2aeCZUuMMd1wPHlBbYBULhz0WXPVBH3ueO3nWDRlDlkqsoFt1lWY1fB1/7/TioA/DgZsTvLqPzyI
6cNTtozt9WpaCParOmUcXBa+/fshMsT+NqvSkpnAbng405G4vQv8eaN6dkfD55qUWn3ENaX61C7g
PNBzyS69N7a7KW5tFE8z74Nc8c/oLx+tISfkoFZMHeXdzqwiNetdo62vRZJzYZoQhnLDAYCbhERb
x0ldw5gu0lxVHxx2f+wXxzQxaCSLR5BUM613+6VqvSGturK+tkZHZ68WVZiodMX+PbJ/xnkpCyWP
bS5FGGq+L1lMecxqadP8qgvEHZdou6qOD2WNiIcpvVkpV9sen+oJzRKr3zu0HD94gT9CEHqnqG1j
eCJ1Bvnj97hgxIPe90pTXrs6RaKm8myo+DPhGDgp2rVx1YtXmlceFPrVOuK07bi7MfNyNq5VAAxV
kfmgUQpyvW4P2rBYh2jW4g+O3z8nQ8qBI15j6BaqZe/jJO9U2Hov2vsRDekhMe+7unn590AgZGP/
cdRRNOIM8CyL6x0J4bs5n+w1B0FlVPeIZIdoJIO0coOKHqbnCOTQ40MGm7yovJvj9CdapKGOo5xV
T9/b1bxa1fKWtMW51Oivet8r/hjQO7HTFpEWcRcX3U/q9Ls6iUAcpi/k14dOL6862vFwlkoKze1Z
K9A1pZ3ue94MDKH+gZzfQ9Z7fhfn26ydEGIG/pVX56QYkD8pN79eqGmOUn0ucqW90xAskJt91Kse
BAAx0dkBPfsNo7dfUr3wSRgwx+BXSjBcoq2/V019M6z50YkRVl116DygeaH6ZRd1RP/cbtsKxF/z
uIhiN5vLY6d62zF2X0lun811CmvgiGnchUVnHrDN2bg67U7KDVkd7btaDZSmemCBv+Ug9K04zgMF
LHA1Tl9Gvf2Ua/EBlVc8FutrDMSwK7TNlCvAPNW7BLbeWjZ1iMnG1cmKz2aS3FIXAkFhOj6NPlqw
JbYZpAiG7p08dX6so+IJjNqp1UFf8eMcQ84DjdTjuJo7E0SRPbWfDKmyZWLKwUhagYKSmFq2W6v2
7nIFVBCAgo1l90jdFetnII/nfqoeHUORf2Od+ZtZXrLvlnZ6FHF6tsoR9zsD/P70PGn1OXE6QMgm
ePmk34t1/JKCvvBX5Kd3XaoFOhwk11jwfBg3fdW9ZClAl4QZFlZ8B0p7OyXtZh1qloP3KYNzGOJ4
d99hQhV78b0eWa9qrB11u9q0cGQ7t7oo4AImVeysav609tUJCzsIE7UZWqAm1R6Fkw68QbZ872oF
hUKYkONwaNPhgkjXySy621yKbQEPqC3bTQpcLMOjy4qWe2AvGzlpip2fReScxng4sbDNXsdRa46Z
luWxsPMoGCbn5Daw15AgqBC+FUhv4jgA18zpgahpF4c2ouPUG2ynW98tIbMVqHlPbnKdluHbYtbf
O0t8sYHXNJH+OjfFTw3Cbjw539G6vC6ysTd75SHtQY+0fXIYdfNSAxq2QA3gd/DkWTMlWHujGfPz
0PayqB/k6yR7yiyF5pxXYtdO9aFCvMDp3NeG4ax6MG7j1JLJR5s5AcILpoQ4nx3dlXxzUXDYwjdM
mRjh1r55uY2fAs4mZCmfIT45uc97b+3UJTXB2pSUCyo4Xl6N/VSY692YpPeLxb2wNnapnY/h5KTg
FJsGGQFFEdpjlQKN1YAeGJX3BUkMUdl+PwJAy70lfXSAkV8yrjr6Et+URR33auJBiJyKYzXMqGQA
JtGri/zItuAgruHx8HdTepGMMANsc7y+Tcp8mFcbo7WFRpbQ6Tc2dw3UXifnhZ0IggYK840Xgm8N
U9gUU95vpDAghrq+EU2HppMAOWdjDa+xALZsGyfDuu+ciZdEd6IN9frHQqe/h9jRQtZFeuJC27nL
YDdAUERDQS/cO/6njKUG21wfV8A+1KfnZjPrWKtG3Um+rJA+o4AALPuFizOiQOOhZ7XKFdFjBWF5
nzvNDG0n/cYXVohiyvUD7d3Q9R2vohL1lIZi46LTUt5SfQEQW39D4vLcu0mYWdnG6dMntUxoVAE0
VRFoq7Tk0tjZprAdiq8iLFCsyDtzG0ev4KFe27jcc69dmnSfVcs9cEV/EPO2g6/Jg9KKvAe0gN5+
Ly3tsi7f1zw5usBFJqPZ55NkSv0iQMtR1a17JT+UwIpRU0HhCp4VVUpjRaNohKKRtrcReGil/Iwt
acXlBnxjBvE36ZqNrQ2BwX6haCyZR3bnwIIufRtBinmx5CTLXToq404tkUSBWuwY4rkv+0thRyfw
nUE/xBtNe0ujGGQ/orttvMXJDN3TnxqKdUjxaK/yHscoyj+4dJ6WnJinI60oFv5LBLIhTCrO+FCV
6S7hELKQeJCyFLyu2jUor33i9oR+34RM2TeN/ydCPMFGN6fU0T/Vs8cUzqYNi4jf6T+h/bHhhk13
kH81pQHqRAgoOgFOwGTjgXAeMBdH0OlezuqIBwjfrShoZSz2hpHB8Bafmi5UhXJvKdGdjOHNSPTy
0DaDr0XOIhAcENZyPy5OilCKtqt7DUAgWA3FlgsYwe7A6H4UNoIEquHngDZtDrIuf+j5xywyvSj/
lrP5FI59W/r2sWbogT2I8pHaiC8/R4XFszhwKcuyvXC2h07TvmBbGIr1TUlqokNmfpu6cobmNYdd
N93SuDmYaQYF4ZFtAONyq2ckr+tbGkPwW4xTPTunik4A3MG1cCC95IGAdaD39Tc2ZVhYCLrJ47xH
89+Y9LPdNJ8Qygrl7nSG1lcz99iyN7O8OLgdvwhYbnU46qxzroz3uaIcNQRFuPqF1WwBukV4eQY9
mE7bX3tTBg7lhRf6FeH5ZHksDWRAw9KHMqyo8kDQ9y1RAWEsPSt8OZImBUA+purAkg7jU0MD3KhB
/wyDv6T3gs3KvMud3BkmBHAHuEt8kqs1ZY2zj081hKSGRCEHxw6I4Ulp+lMxaDsNOrjGjdGQ3yFF
BKxDCkczG/NfwRKiRTh5xFDeyllT+WaqE9OTzB68+Nu0wAgv4a3re7m7NSA80KMoyYEhhY+Kf4f0
vwaUtmN4ZMzrxbCjMrjVmFhQXN94k+24XL1JQgK+orgMzQPQHz1rjfeRQ2Jkxre+w76d6Fl43wtN
IjrzQ25/d2xXKtMH9tzsvUrfjPw0uX2gaQIxovSo8zaRgIDLjnPy+pvGaHDrCuWKtKNpoyXtV56t
iRebTSV/qlzsszH96FIEa5UB987aPiFDf8/L97BRaq8CLfN1MbWdGO5NuYJX5E3sFHxdVvsqV2BR
A54ZnSstfNK1Fcp6yVl6UVkgQAZ3bTGFfP6j/Dj5UCQZr2yVCV5UQrODjbf2y0FP2y3YdeilZXxY
CuNgJNn/prjyU9vOQYfluQFiqccNKJ17rYFE2YrrvIo3na/hfXLtQS5Qw750U71J+08JKYd8eu3k
t8L0NjLGGWN9TFXIQX13koPDRg8aXdkXTKUcDltLL60JT2V2fYwoIK+bv9a23LRdJeV4dKmm9sTw
KI04rLCTF33s/cZLrjHGUDSQnzD25H4FyF5VasRxND9Jqx/q+onAwpAXcHaSoFgK33S/yu2RcALI
cWNBaYCQqZ2gQWNRYF5DxyK9Qdith7ylKgNolgds/PaZvjeK6Vl+jwXTChDnT/mTtbv8BHl+GioD
EhNciqE5N4AFG0kkyfLdvBSnlHPdgvArBu/SQBJMtGuMr9xaxJCjopuFNWSI2M5NB1pZrqMW5l10
WbyBlkBl3aH5/LMeKZA3o3itERqW57jST5+G1WZlVOaj3EeY2yFJh0qEwbTXDCrJ6lYF6hmk+Fgt
rAmgj3eF0E6q4+w0qBiK7WyGrtob7ZDi2VgVHM7LJnXFHXJJV2SogymBDjHC6u1K46GJhq+JB2Ok
6TJEPtFa8zy8Abz0BQvyW+UZm7FojvLpbgGME7ISWMM7C8u/inuK4cUkJJjkFTNgXhJ7eAORKfE4
4ntkK3dA4x6aOP41nepKWqG1HMfTXg6ZPHvsYXiLZ+uzqBbEjfhF3FqeSm+59up8sRyuTKuaEIOG
/WA1k8Sq3KutJHUp3VNT5fcswYf/oek8lqNWtyj8RKpSDlO3OzrbYBsmKuCAYiun1tPfbzXcCcah
pT/ssHauuuA4mOvXfm6n7eQvz35AoyYEXYhU8HxnFztMeMjLu6RZHrop/piDeJ9E63+Uk+1raw7o
MoNhtJ4Z6WtevqVkpqImDn2UjDdTc6E/QfVkJsPRHdN91avfAkmJcbAbqvItnJufpIacSK3anZv0
MY7bvdU7LzQBvfWd9LNHXpG7sZtbRqZxiPR9Co6FHf2a6/gpwdi8ZCk5d/6RYPq+d2N6PlEtEFnF
XVvA/Sb18iIpYFB507b4H+aJJKHld8n069qx9sR7a5beMVChfJtyhm7XEXBgmN6tJqQVn20/nufi
TuKSYtFvde6++Un72lXF4/V0LozEJS/EKXCcedOdvTrGhsbejyTW0pCp/ixqiuZNZz8ENL3pyWMe
z/595BAtZqOr4+/qdX00O+9EsetNZLYUMaSbKoz+tEl756Gu6aR066bDa+6i5TuL5ptOl5Ddl3wT
KZUXc5tCKktSn/xzfrdUL6Q2EM683LpZs1uRtj39hloaDUToyrAOt+IBt/iOW2MjiDtxIY1/eUvW
F0QrXm87tW6n/OE8/mqpqIa7xwVhn218IrP+xaeCyttK4DjgWYcWpavL50tan6VyViXDR1nS9Gey
7muMaGYndwaVa4MLNN3NBXVRyJrqQl4Uy5GgBEtRWLfxqzseKjks1Ts8SJRIl5ChQQ+Hcltcwh+5
Y+0Cbtac/If4TAfccX6MxmCfz/QkAUGZabDNwuSGDL3bnp5agl76mwsWYEY16oBmBkVIOVLvH0FQ
sQnKJRZJrzuSNqHqcbXoKJjuI4PuLLg7kTE3ukKdkhe8SygbQ/6orwVNZMjT0AL1cBJkdCxx9uxj
PsXpL2vBxperl9IRU2XUTD5twy8AdzrHf0rWClVKS5evZvIuejDq/I3tYx4I0LTJ8kD7C+2IW3Dx
NQgSrbaxbUt7L5bjx/SkvQnoOdqRHoOG50AXjCOruZU87hIb73D34LnThgkOt91y9DAarOH97NM1
ZcpubLQOp02jXZKsqQ6Dbc/ZVxaFS/dO+vS84PAsIAoavQAfVvsbL71CLg47ocRt/FGknxbkB7A1
nImZA/8185f83G9oOo71Hh4Nujs13DhK0I2+SfMSvbraSexVhxy781XdOUl2Mqhldv+IRpv4e9+r
KBM/R9mhow5O8d1kLt98+XGF9oNOpwqKDUOpKte6o3XmnsXRtZ9pRq9UAdApxdx4iH7ZhOfE39jI
D4EPE5SHsSWER06x2v/dLNiE7IAVrVZMFdr7wIDYdqkg4VexiQpu5pmILOe3FhYlySN1RhH1mjRf
DDDHaWFejryBM+1/d82rODNPzD1k3138U4m/vXWXF1hkpBta4mVUIU23jMxRve4lvxzcsNpGsbkr
089smPYZStg29jm1NUbKkALdA8cm2CxWc8dPicgydHdDbtBtxth1ZvswU1NkiW5plcdfcpHiU9/3
VOVzXfzEueDUJphNYxY2w+vYIrTTrcUm9ODvy3wCDLgAKskkgidG88ie+LfHFnSgAoP5saGfP9Xg
sZKpocb4FSLi7HwAqng+tuiSEM8rrePiW/AVRN/Uy95ul43kjmy7gvgI0YaWtkkX6rmFO2jpB0OJ
OGRz9SQ/Own91niWA5lO3c92SvdiGpsdyoLs+Z7Tu5qKeXDQGUnY6/toaW+19Xx9S1yKZB3nMGW8
EasAgK2HiCclbCEZva6p1De2EQRs25heBJg0zLXIhg+hFLAmna2RVnQ+TM3D7Hl3yEg9wpvNjYNz
oSBLfaCy2E533Zo+lOBi2cLYeQyD+ep7lK5x7xyEuEr03bE/TPgdvXmO8bicnDl/jqt37J8H0Pim
xRPgSWlNGcXU3o5lZo1x0KuutETbHzXmPKcPDnYqgwg2EjbG8NIxXXFp8t0Vx/uvHsXGlFvcNAjz
s/FzDHG2Pjp0f+nRSAKlq6Qmp19TNhkS7tSqZz896Xc9ZhE9M39I2LD0uIg2RWTtc1oL4hbW9TuY
VZeofJmikE4tlGkCzODhznwEWmOrwZK8nPqWHfQjnuBLzh1JrlDXemeDPyQh9Ve6ZX0Vi7b0tsYb
b8+4u4i9s3vpsZJmDwI1Jo3snKjWmny/2UF8gFGInd2Ngf/aJfEGOSSpVmOfVRRxz/4HRC0zh4Tm
DdJyqq1HnuqYy65GffETz0YUQTITdclzirSQzPPfobuGwSXx+BUprYNjB7wNq/tGLObi8PMDtQH7
kcyv8ECef02DUkzjo8OQnS6ICmsYNsBTtlkS5CZaRXLQoLGF+Wka/ePokpyBG4FViwd9sz+ShSL3
iD3SoZDnp453aKhEwEG38RuDimlcmPaB1yB+uhrhzpoQ/f3vAtODU9TFNzMtoc2dyF0qSwJkbBzy
c3803HbbgLXxy6MTWbczfupjHKkRdU8ZHp0Ui0hKBSq024QqRxQZT8qGlAMMPiVnMKP5gI23oLCC
zRiVd9d3FdmtGXyyFud82fsceAo8bb07J5ho4hRsbZTZeXnlo7yYV+hNMJ5Lw6akLfYXgKPWK7pF
TuPToC9KuZOjps2wXLBW+BEVKg8OVjHiqzHtrYz+0qBIFCEwfJi5/dYg36Xsl8p7KVHiReEfojK4
i8PpkPV/Rn/A6ojfJiN9zFHm3UwX3oU0GFKOluZrSpMIC8Ops4aj7oReQps2YN4M2L8a+kPG2A8O
URIOh8zF7mil/ymRM7vzPnOjjQNiCYFC5StpMdtYzaxMBmtYdLWtlm2GdXjxKaNCP9CP2UHAiJGF
Gxv1E0+H+/CMD3McH2tjam7qM02h/cvJJMfXJf6Ss5nabZ6HdKS4PT3fNKZ35SwdHNcyRvk38Zt+
T0EhfWdR8T7bGWgnsD7JL2f40KZDO0hzy01wPa2ZbdkLS+pdjmrFN8LFJP33Dk+U1/+Gw3T4/oAP
skfcXZ6aqry3/asg5NDXhGqWPr0X5DvHtP1XHj6TUAMj3Re4PdKiPtrp8FxiW1TVecM8IhLih6sm
5Po5qdZab5hVT+XeYQ4/bRzaUfZMI4wNRUZ3/Qzpn9lO+atGgzmOeaqWV05dGBmP8walKMwnSSHV
RqfcO5EmpbgHFSo1dH3RpgJQkiSb4a00GlbNL+4hMb813M3IMTv+lPpgyMlR3IeD7lSAWimkvSUF
Tt45UZUu/3x5Y5TUzRT7dCv1b0swxkL3Diek9zT4y+6iU0ISm14MMIQ9RaQDvY/psGNm/s7vq9uY
nvQ95wtkbJpgRzEVivBPKKYpLiedfOYWL8gWfHm+fao4u4hG0dKjnf/jryQHxJWv2oK0qmC7dFYP
4iuxXLlRIZxqpMooq/aImJb+pRZrRHgYwzOML5l/zkt8UxM+Oho3hZ8eXqXCpdVwfN95wS2vOo+8
0ShJGwhvtYcao0KsuTBRgSdd5vkBv8Liji+mOQqvod4T6EdivaNwPwvoAMJNUaKxgd4CeWYgFH9t
vjh9fe+YTHM4N0dzeO/BrTVyrkh8gosoBbBQlEdCqg3ug2iuDjFHQPI2Nh193nT0xs/YqL6Sx/C8
eOlOYt1Qs3/jPWrJM2leDXzZkIpT9DQSmvd6DmiUn9jhD91TjM8pKn/JQkLoN7iQBPsuTbarfLpq
ASksYhro3L3gGGmJ2xDbQSKevchzj1PasfxXpJEZWlttcqBEhwkbVTFsaxyfclqSWMQrE6p2zmn/
II+zjp5Vcn95+lkBkgROKywfkDX7Berc5u4iQYverqA7uNNOV6Z8GTsTahIpYnRBPQB//sXK36MG
V9/YknzKDIyffGDufp7nP+ZgHYYQLobEoWvhEZlYZRy/XWF4QptrCt6wAYvzee/SMlk2kkBO078J
0Zsas4HuuooYlDj9ibYjxjuLE8GRyyvf30FoQXx2SQYGJxiXXW//EHTgvOWAFigIh/Q1gCULK9rR
f2fj+u+e/7ASthPFCLOD61L61bdMlqjZYkv2w2WkXav5iNtTzLW6L+Cts6pTrZ9cIocgLAg7Cl0J
04Jgbc61Dp/5NdZHX2cCf5yOaz/QjZAqVw0Yxmm4vnQjNvRPbX9NCaswDi2nq+nErrQoIS6TWiT5
RY0C0EyjdO5HlcQdU1RDjokXiv07IHLvxICR8Ipl5HPNrXeYDpGWgeOmot6j+mR4sZGrtQ88GTKK
3KCztQy27qDxHpipRHCa4CQWk4/4Mnr7AvyDulR/rtY95DHLiLGuMOf1PrhP5NInf7oxvLNy915G
hHQX9gzZfHvoiQ47t/0VLiWKa4BFZSlDvzIk/SZ7SdLhBg/HzZi9u/QMqegmpUVGF+a/00eZTfBM
mHuiwlEiA5IDgOSMCdD1oyEo8N2Ys/vAhKXDyIlL6Y3uLPPAiikgbnwk0/fJYdY0JCT/r89My+mL
T4kvIi6itQWXzI31o39P/eFtzWQJyPUKBsxwy7kbl5ccdVJMZAfU6Zfe8Z5nIt9hz9R3lmVhwbRC
1yDEBKHt0VO0Mv7IGtQunaHc90XwKDgh+FqS7bAyxmRagq2Dy1qkLHPQG3ZgNmIFrMpgOgx1jzuj
bU4BwQghcuiI+TS3JoRkBbQVL1+LtHiom29np6ZvJH3Q4mjftObWX4HMDY2H0Dn8lRIBdFb1pJ5K
WFnUY3ZG95iWlnwgHLGUbJV429GxjgDIsvkoKcW8RMzCYc4K7h+JI5jOw9xynfKOGsRTQdMXrPrt
1SoAV5jn9laMA9Ppx8HaHnXb1JBu8UQ0GAkG3a0VShR/4ISmw/W2o9oFT3N4b56rp9IlagtMWEgm
WHy69HJejfFLUsVghLlJK+TS7Ona8PVCjFNeMCSNbHm+kKmsXDLUMxSBCof7rM47yPgsZgxPAqDJ
TJgnsDcLN0fG585fq/eJDVdGsh9xWwFnQa4sN3X/iLq1cqw5E5vU8TWs5bfp0yC6x1+IKrMK8BP3
/Y90HdyNkNZ5wDGDWUrTaX4vGIQOjodn1sV/aDbGEOxQNiLEWV3eSnqg8T/YJLPeh/yJ9GI+Lf3F
T1FxLIj/jLRGuvR0RKPdmA+iamsKtQktAlmgIA9fXQOoEB/Fs7MTsLt6kSw6IIHsh53ALn4UO8NC
DeqDULg5FtvCAxDnT6JQHsXfXXLGTlzN6pa4gfSE1DiMoW/1WCkkOJufBML6WFEy2PmIkDoLRzHJ
r8Wj6v6NN9LNkQYwM4SNY1/RofFmsPL9WL4aQ40xQXbT8MAM433goiuxZMiuANf+23xTVHceDSEC
WNLQdBM8oICUM5GuuVO6bIkPZpjRH75BYsYXbp0FIOrQa/wrpwnPhJ24WalMRDgVQfTlIMONSxDR
cD4WkE/QthiR1Rw8ZpcuEUlvTK9u5e9MzkCgR0eOMrv6ZNjPCN/DkAAXPZ7fMa1xiwEpeEZvb+xj
oR0kcQc4RCkIfqdRt1nrJ5aO3e0Tihl/eEg+0AVYmAOSkaGINGsIfeweemOAI6DshJyUFkEftF8K
zigKaBDbfMglM/4Y3ejJoaB7qj6Joo9XioH6JTX5XiGKqw2FeQX0AtmfBBxc2AyCdKdvZ/IC5MdY
k0cWwaE0Vb9P6o8BPVa8nn1icvUvCo1vZqSUDihg89AlziB9YTyVrkswWsDTSe6TxN2E1kQD4WtI
ELIQVdrBckDKXt9rfymSTO0ZDzwgc6LDCJyVzF9GeytDoKxDqnvXzbkbtwJwCb/jrAc7vsc9orim
tFkoZ0VuHNiH7EgkmUR9dCkfWLswBX4Ws9xWJU4Dursgw9uIbhjRWwtJIsykozDCSe+UcJJq5hOs
KFbfoKw6cVOGsRc9in655Sp8Blgk6/cQwS54IodmOr7ISrbnBzGMJIPcHciTNjJpGOfeeKYiVhCd
9DiprXxjrsueQ5v9ANlnXM0HkAR/IoUinqundlPNf3wPz/hMlw367Ug5oCsS/C4+MTG5NOi2yOdf
kK4dDjrGCQlFw4l84UxgAbgLyrN4oA6I73Qv0DC/5ef/CE7UrsAp30KVAQznWr3gH3/vXo17GaVC
SGVAfxoIh3tkra7f3NKi6e+DtBwerEAe7/Uor2Z/AnKAay1OJODGdAmis6mz7peUYAtazQ/eZ7LI
xuK1xVjISRiAchfMMTGNSTS/wUUBFcMrvGdMU+re3n3Hv//L4qwiAvqZ0UufkjBoHky32kfELfOK
vn2EUf9heKdzbvwCvDK8U4O2FRXL5SaiZZlSIsUjKYPw08VaNzOZJA2UwrmKITksIQEdHYciRxfC
XLhMWgbIjCcEtpRRtaKVeB7QEgmnFmoW+s+mPJ8fClzhbhSVoyZ0i1dhg99tsr9AiTxTMpVdpuS3
TZdTvmTHIiDWbBg0SvqNAuMpXoNNDxm1lOD9k2GEcB4n/8MhNIddjIsEUvxdTKAHmohxQCyRhQpz
UbK172rEJfyznhmcV9G0DlbgwmQaxrgO8uRykv0+5HfgnD2eKPihJXomDmT3k49fCG0Cr2UMSOfx
CfqbwZYQjw7QlxSf7PBWulN8edUrwv16KhnsN0bkEDL0+2+cuoyLEkSXWu8tBuuKwJBDAKaTb9Pn
7NkRpVm3uuQ0pN0VBqZsc4mgaOBO0W2kY6FhGfKCVNOtSA0CBOqFGRgkFoWXFM/AuON1CXGqcsXh
hAW31uf7ldbaKfjY3OmegviL2TyozhH1hnq8kXmIrkGIu0gPtgrw5F/kkGn9NOk5wdvlOhaex1i1
yc2QdKtIAcH64X0cRRJxl2m4taPh2bWNI/lK/BQBoWdBfUqTMc5vUtc8DRqQwShwwYLy87xhjj1Q
ejyc7YxW6i+igPB8zxcugEaXckdKPsYjRgaHjCNO0W7gNngZ9uX4SVvQsfOHfIobiWwGCHHYehS9
e6X89ZGICBasJ2+SXJ3gEKbFYKid/6l1AburX9wQGS7ls5jkCkKr7CAIRDLXjeAmwO5GRAbNdSSy
4UUIkGl/qZctQo1XccQhwE+x87QydVgJKzJC2bzvw3scqlTWsDCkFV+/zTyN4UNkBwhs2mOZ7nsa
2MnwkazU7+V67gb/jg1znZJAFFs2Fh19Tcau0LBHIBX5hByRz0XyPKZzM41jntw2Pir0DE5gZ5IF
AEo5IwPUi2I6cQ2IMR+RvyMBAQ4c4V/hK9Ay0TI43eTlgkzqfyicbQYXPA5wfPs3WAQfYSqxLERD
Rd4gbzErl+yEq/jii55Fu+ad8ocWf7jnESJNvszVPcTNdc/WV1kh4w82CBSVq1HE+k/F/924rEfh
ExeoQ5PAgzzP7Au5w4d0wtAQgy33+ru/5OA5qJTS3l3tf6qdpGmgEi0YOI8jTicsDUG2BFzVkL+R
mb9k08m5IBtN5uCCT5c9yQWG7lloms+FY6QRHKYJlBLNuEA9gTlAENLoX+SkJFWlyla6PSJB2A0L
4piVG5M/pJSk80B2JRhQpe4tGxcKhW9kFeBk4CpZ5b+zUyxFvqPGN++q/FMWS7SSwgzHS8wKPQpy
8GmWwMf4l9fJZ8MWufCNZBUgkC+EwEa/upUGSXmT0K8yH98vZXplHNaEDqId/tUzCcsivHmW5Psl
+JLTjYsfQP3ICT6oe0HZNt7GMqKXJCfD0n8PiSDXCoZfaD/6YJIVEiGlxPMV3fVyqxSvyjOGF+QC
I9A67soQHAzvS+xqg60cZkQkkmY/RpYks2AjtMCf4CYuLEHBfzaCNDeTJCTWdJniO10UFCHp9Xf1
4km9nxXLf+D0wFXZhVD1RNGNAc5xp+ZAnszVU/f349JjNDkf6v8QaDpO/4G98h9xD93STkig2I83
fveD+HPnHUU2ujA4AEbA735waexKTOKa5IPvio+L8Wk1w8g2fjO9evRp5OmsnYcBwXIlKsFU82pT
u5fvgsi6G20Hybt3+vZJGVdmtj5fwxnB8FQNTFohRy9xpg+psIHxdFDeXwGpZUqziKEw5Ig7Ksno
UtQHNL/EjZxRHIKLU1lRMAhSHqQLChl8fJWqFHfn+Plj/Ht8ZhhpPIXNThiCh+WDtyMnBqn4W9Zz
ETR0ovwQcIWnZa2Pi/MOxI7K/MRbOBgEFP+a2NL4Y5OBhobDh48kQQyIbUQkuENpKQieA1UXj+Pl
ieNm/WJomEeYXwsGCeM2RmIJ2MIo/BH3zG8Qx4potbQ+Bcvxssk2n2hmpYtXACBif/w3MZej4LsT
LsDY6VF2EruXS01Yl/VIzEvsIdbAiEJrUAP/c2in7gAfOYIoT+/HWA3TDsqV4O2Md90HoftQ2wkN
LoyjpJ4cDLzxGlvz7v7qLI/8CFQojajIU8W7h6KTY79jOgRe13WiuyOKSX7I9AyKQylEpJWu+zWu
n8uk369rdOPRiE/YQuwv/7HglA1GAtZsxU9cBT5a3bI8st4LOSdYXRw4Ujofj6KCmhEIUKTLgERV
J2sJ/JLAGgYRzV5u0nQi2P0k34AHFl47XEZEh6CvaqJpY35A/BUWY4dwrvzfgHTG+eT9y8QQB0ZP
HKbUv+x7sTynJeT4j32ZJvDaEmeA3sSz/G2IsIqBJFjjrRPeKqgnhU3asS52rMq7KMwfgvJ8SOrk
ZsVhMQQDbc4u+O9pXAvxZemJndLj6C6pjLty/LXSjIrX8g5RmSwYHAzwmgxfmW3/YG1I0seYEcsD
DJf19LQ2xf1Yeb8ZJ/3Z2mSsLOWp9529LAROUCQZBZfv1F/ti87ayV3kkXHgky+pYIqLuz8N/pNx
IEEFedAVD7nQPyqfSJ8OL8bvODfvxPOYruFKe3dwHrGB2kyvoKOn+wzOh/gg9+gVQe9k6GibbIjL
lDQRrGaQjkP3SO2N67GJCyhEO1AZxhQFWkY+wSsBcd3G+y2J4+EZlE6zcD+ri31sM2A1/ILtqesh
QCLHRmH85DtiGT3S3fAHITuulKKtx9qmmKb7mZvM7DDJjCaxjcULFMCGASkXWPbcJR+QcNaBIuPQ
cBf0llzscsFdH0YEGbaW5k6onmEpW84JdtFHrs5M6yikwx/zYFQZFoyEeuuM/4kJ9EFUVwpUF9yR
0uFP6/y/irw4GJnlIkDfIsCscq5YDoEIPn81kPj6V66LHlHL/DFlruSayfj8wcjrIyfuYOs4NqNg
Xc4PaK2XI8jwe+WgCekb8rbjBl/z9YAlXP5auuxDS2rnL4qAg7OhSUkntt05mxHMnGS/+JncmXY7
n5TJIR8mEkKqmQwkADLyATphYZQZ3yovQgaCAv0yxaFgOU25bws0f5Uzpns79tGGMUdbIi+L774P
F5LRnF8OWRoiSKOwd6irOX5DfRP7Qoxfs9l0FigDWUKSNX17OxN1k3tPJCLvQhuUhx5PlrjEJ4xq
kcLeRNh7v8ZLJ6cekHph6vH4y4TdeLoRXS2qxMLQpRsj9ydRz/m4Xn6vRCEWfpXnXDU/5QnUD1CV
c/X7IfilUxYqeWeqIDhBhSEXg9EAZOnydHnqRBWyJXDl8/TCvMYFquK1ruk2aPxiAwp98Gz+MBto
e9z85i0CMno18WlZhYpJcub2ENzDI4v9YYf4WOZPITY52uVBuQzPuk6zZSazBEdozXvDAztNFJxR
6dachNF5ihkcze7CWh1mtoLIeXdDqpIzTEppSiFx+V0lH+mvstU96/BEkX/xI1fTnk//Aliif1kc
fFLuKQrQZY9eD5FaKUVyFUONu/lW/L5GdKC/WqPslkUPVz+ZnGkdjXIXJnajWnhUsfxUkgWUn4TT
m0tQTb43HSW0zDxrABZqmk+Lmzt/3MXRo1DBQK6PwpZATGnNysDVDffByZRcR0O1hw+g72kgMQaf
hrn6t5K2CF0+weNkto52/F05Wr2DOxgcXilLogvoJw0wWK0DdrLBVHDp3nh6JbDEr8Hb+kgRDPsc
BaCT0JbheoLlHDl/UuMAW2raDKyyoxocLdCMFJLcfvoA5yJjVDuSamzNRwlZDlO5hd2PoKik8lnE
tbwB6czTo9LYTI57z3Ur8pYv38/ZPkz/W4xoL4/5SMfFMnnj9TznTLWfMJ7UJJCShwU4VvniW95N
s9Ai0v9Zl9WzB1KkBT0do+9RaIgXG/rVI6DJf0vSY/4+QjFbGhfQfqlkXCyg1n+vOXVbrjfN5I0p
EDq6NhvnPGinQBLKmeaoxiNHxjNx1SJeenwBEUUwCFrEiN4hPr8KGsZSk8wiyCuywhikoIMwTb4R
VKAQwnqiPe3LZRneHMoE6IMC58tos/31MzgP910XPcYuM4uKhNgh+YrhWD4T+X9eA/qjlxcDnx5F
cNPgfy96ONdp8jc7iz8C3FuyTBZ3fpDirJ3o6F7WT5KddhJ5OZP7lpk6zJpqPS+aGWeWHesy57nd
roznN7e4PLXtZb5p8HEpO6BdzBfsdRsg6b0NmLThmTZLHJnLfD4aHjNC1/Vva55/jsZ904c/y6D4
aIvysyHfzZjo4mct32Ir/mIbDOU7l6hDx+yfnGo9mJP5ONEV/2ZhnAqTj4rvZAVQYNDR/LGjH+d2
rpGORZhuyTY6glnlqFLMjCvoh/MLzGR1/y3mdO9ehpIqK++ub7M9RsFyQawNl3HHiES6JrbOtiFD
bZre40ySK/8JMfPpOLefpA6vHaqW18G3yEQNESQYbTiQ4FpKyPbLmfEmdAqQkWMUlYnxkB5KGW8M
iuTWQ5M6VDMJjrPpPk805Lsqa0xgeRPl/8ljDDZcP+sHwsNEuK9ncrwYXVTbf1qjOck8DGeq5s74
kTMjfCUMNnvzS9hcvkUu0MMkbW1h3mfVfWZUbXT29EbcVPc2ENDGwJmpO/PP2Q8c++HsfStqGzcm
JRN4b6aR1IULlZBIH86t8+pgL72ElFFot2UYqTZroFBh2bWNaBOefklSaijh7enSnbRPRQWz2fom
DulnA+z4Rwb8GR9TUvzoqWk798rERr8jebmuE0jB67sTEyyJ09/Jh0tC/hcni4BdVIdiFSaUAdfO
1/M63cF/ShMjQQpaWF9aypuF2IUl5JuS5GoX71CrvBNeM+dJbo60WHeKb05d9nomLloDS+bQLO/A
PasV3Nt2/sev+mNgNT+UmLzSQggvYbHNqaZtQV7hmTyowP+VKLOQ/hPKr43H0viCZCq45ClNvxqZ
T14bszqRcgoDDXlwIgVeprkEpV86dFI0mt2ZrEHlaYwNGVks7txcHlgqjbWPNLG/sfHE8a2S2uQz
k5NeWRdsnOFxdCLAT9tsUyNPKUSkhN+cGGrMUEX8SdKW4B7dWUHcRCVrSpSROYpqZqWKuYsBVR4i
ap6JiMzL5Y7BQY8DEwC60mNZ7lvRLs8mvlW58ATrZMOuxEUl7gxKQhBMaEg6Vh8GcgJaBrHKL4Ow
FSMEZLQQlTNnBgiAO6E5RWQl7AjHD7hDo3U6sUH6PcrmpDfQ3VCS1YFO9kHEc99+mPF8Kw9TsJ7/
sy06Za9l9TP040npN+R1nBK08r9QSu1GW4UD0UKAYQtm0n0RPgmC7r2cKQkfiRDs6GVyk0+vDck9
qNpdx/RruIxQxEQSWmoNr/463ypeGw/+bezTGjeJAe+Xys/gh+t0cfQGgaDblkQiua2yNZYb0802
8dTcKrNKRHhRbSw1+hwRKxqm5pdcWDo4fdWl0qDxSXp4djPIFI/cUP8gJ/PQd+kdhh4Ue+jobA06
wrJTnkI40KUhqLJBbDb2yVc/CE8jtY4cBnPpt25ff+EgTcYfh8P4x2DAVcbFLe20I+VLPvgxhsvH
6JVTX+lHTHJmVWJDxIcVcXrLVxr9Hokf6wx4h0emhpxZ/fkkL7bewVT4D6uu7sMu/u2259vgzIAE
UquPAiwiyrjzKDeIDzMklvoHJRvwJOXv8kXf6S3meuSLvtNJF+fxdXUWxYShTR2HlDAIhE/o9vli
dpZ5W1ne/vqas729zF8SD0pioViaZdRRdNKMJzd3N6PVHNmgSdqBR/YMj1Q9KO0/jn3MEBtqVUlt
u+tzd1d7J1oFyG/dDNVzFo9H5la8yp0Zh5c7fcIwqVWf/YnSzP+Q/u7g70Wq8fqQBP213lKfwhe0
Vy1CfiZ7Lrtoi7KHisYkg6p+V/KRjmaivcrJSXpdUhr7BwdPCCKWllS3f6GTNsfMkSs3mAO1qmcc
ORyFayp1PX0oZspBsS5IrKFW2U+QnTppjmjMQCXp+AtK+HfiPnNK8TroTB0UXPMIjhD0UHaG7tRn
oEXHwOuctGvmB2VeSq/adXhDsu8k6LkCckpvVSuvRJW86V/7ljEfgTc/z6TqyHgkT4eFyxc/E6k5
1+uD6Fusx6qtKXjx+uaB0rMHRS9FQeXSbN2i3xkMgkfB2BhT/rhtPP/DCHHyN9MxYZDhru6Ku3ii
zzQBloyz7PvjgEz3yI6RPiKIhHTzAjqeA4IUfJI+Cz9ZjhSPSbRd0BF9e6Z/rFFNH56/7Eli3DoL
b+ujbeKNTzJW4gb3Pe7mcDHIaqPNvZ/udAksHwoaPCYqUwvM00n+FE1iTnLNsiRZFqJUWS9y9PHd
NBaiaT6GdOZUlI4I8CUsyOgYfBPKzAYHTe35mpblMqupx09Fb7A3ofQZE/QqJMzHqv8DdEeuhm3w
XRDs7zVizTiGIX8i6VwrQg4/HGlvrF4BWvucMcR8ls+G5Zp1/sRi+CYuaKDNcNer79oyXRND/hhx
/8G6cwtyjicK68eZ8EGyLXo/vjHzBwVYILHC77d9Q1AFPuNA9FPdIUCf0+j9+lr3OrdtIJOYpWjr
hX+1NbJ83UYEwzPmO3Joph//Qm2xoqy7vKpi0uqjY9acF4Zb9GT1VdQLkliMS9SzhNdnTqmeGZ8C
aXdoCrXsqvLwiK3wT6Z4XvJtMT/YF6fh0mwHy4FbUDkEbvS2+TXx0bhxOFjrpW9jksAZmBf9qhg1
0Y34DxFPfJg7FGcqjM2dYYb9RS44g2MMONx+uX/+4cIyiqTqfCXaK1UK460rmLZ7zulfax9IlG2S
jFGdnyTiQ3hzU+O+W/tTa2niHJ65hvIUohR98bYAmMQEa4OlZJMDmJfBC7nKRZC+j0XQn6JqvENt
+Hg42JVKNmVOKnFW6eDZmXSMKOPUI8pmmyYhuzxi7srsvDZJ84wCNq3p0yktihUaTMOp+sIwB1KL
ZsYnJiRQZdl/Dc0pyPGasQiNbEsJJYv1GCBGCYNxDOoGnTgnDbaOUYIG0Xq160G/FyZQUuyJv4TW
GI3j7mS9uwgEozWMQzkYTKumr4f4lJ7sd8mZqZH9H3KwXtIyOHLv7z7STSxBt/a7gUuWq9aao3tF
DNwzTpduqo+J25/GICIOVzunhHEYYWb9Ss7sbY1pruI89wMNlLLBw1GXRIRi8tA6VbP3EOJev6SX
+gtjbsh/y+afYubOW0gdS/LpQUtWqx0PE5OiOiqqIczq4tBWMsGqPMdM4SntNrsd3PWBJjmUIYXR
Qj2887WtaZadODOuFpLdB3N8YWbI1r0wPXdO0t85TQd/4I70Dm5MKjDzXW4JI5EbEfunjkiR11vf
fbSEDGfbzow9fbaHjbXgulnb5YG2v09yas0lcwnzDA2a+NG8iTqNJFhJFAWbLGv8xqzhP+MY7DKa
SiGIaRl62S+L8d8Y1cFNgKjWJwLUJJMpdgQtiImdTRoXVd67Z/evF5OhBgNFTBsrYvgFkzfnc0iC
s1l+cYzwiClGog8uqjwtGORXEzE1Eyqp5uhPbjf3Vz85XBUuxa6obLLSJ7Le28NM+SoNAJlsYIQR
llN6MlcGF2WM42srxkRf0peECRybJp3eohTRU3n2DmN+T592cr3tpMBdfnmgQyFpHFbxtUJoX7zz
ziXjLp9ceBGg/EBt6XHocmeTZQGF9MRccdsjk6mQl2Oib/G6BDipkH70Mb1piynCP07iO1FgulMA
XEncbunSAx4wKWLCs331pgnYX1DWOKEF5vxpxGkdBfftQEC6cFUskPGYxrc/kF/Kn9InOuYZZNNl
F0z2o6J7hAzHONmtpKBISpiU3St9XHlnAcBcTn26/tJxcyfH2MgADj86hmF4qx4io9t+dDntgEiL
McDrvDLvLaZ9+8jziWI3ZE9B1S+VQZKmtNC7k7ljO8szQYUuru9XZWy0V2e6so9XfzdSxYEnzGIy
Qr9azOWcrsCv8ry9ApvmEtzn5/F2xSWnvP9+jq6oVf5xxdMZJcFdUBzIFZB8DTqu7kfsVDAQVgwH
cXX1+YaOXo57fQGYuM23jnzNYrngHiLVHmMSl+fGbZIDTqeF7HwFrdhDHAMlaFNOvjtny1wJ9hyv
DP6abGbjNt5Ln9/V/ErZslH17vbWlhS5hlTCHiDAEpC5lUe6C50CLQxMnu5GC6N/cDsrCJb9zDBr
5BkFHebk0WZN8p0hxgpmQCENeowzQ+TLrpZTSlbQSoGl8xeM0RBph591l+DpxXfL267ebDJxxnxb
t85DrnYnOVlAf3OPlClMkDFWmk/6AjqJMXVKrtrCWlIer2gI8wGb949SeKRTRbWUpma/8A2lDAEB
Ykb4IHz2KjdK4E//pSR0WK7Jvh6CYPoNfLqT0ShlT/e+jY8C8ONlL6WEwpDTugKzrcWZxi3sXdaF
jFS4BfvWSM7PhVGf0kvHHCKkSDH+ipmm51O9wlokKvlDkpb4hhNuLFpCpAZ2PcUYyHmivm09v03k
//Z/hC5lAsvEFZfJv8cKyny++gCw2xTPvazrw+qT8HC5bJvUfeJHRVQd0nKk25Lf4tUFuYwX4y5K
ElXjfjA44lR49m3UOd/VEXsXjv8j6TyWIkeiKPpFipA323IqDwUUbqOg6UbepZRyXz8nmc0wMxQq
SZn57H33ytNcmq/ClqjvoFfnQjegxy+ZHv/BLL+qOkTfyQ2KsSjLmEhmpZoV7xym+DcW9m3Q27fU
nD8dzkwHchEVAE6//oM/AzTv/u6dThVvR8N87jHUKMXco74/yji91CUz3Oq+ta64p/l4MzwGdY2q
usZSyKe+804gwF45O/ARdeWHV6AG6VkwW6Z/VZw3pP2jF5VMGkVmOBbpToso6MMFHjvdTzLVkLcN
I3eMwei8VEe4oz04FrI+UCg+KgBYVzIm7ZrspgYaCLN2cOlURUzmxYlcL5MfvUNhXq7SdtqrgEQz
oWlpDHM3WcgIJl7V92BV9AfsuX/P1YEk25rrjj3gu3k4UDB5QiroNdPgNoM8VV8hV+Rte9VC8Jcn
0k34fIDx+rnxz+sg/apjB1Qr9ztrmb1CH+HsVV65qXK2Qe/n1A003I8FF4kPJmkxr8ruztmwaXzn
iNrA2hLtM8wVb78lQQS9rMVlKKMEmD7PL56bditP05BPXEwMvuJ5yzBh1nls6zBxsh3EJfYqceYJ
Uhh7OkZjqR9HDC8FVeCtdMBtMzsMjKytLTSW6ibmTmvQ3nrE6UbXsq9iJi/8eutTm6gtOtu9jCFV
CkK3045mbp79oL7UXfFukh63nsvgs4NmvOEcKHOtYQl/FLlPEbmcQLx2l0TaB/WzqnvKk2S6fnT2
6+lk9VWwNseKQSWqwMME2NWMjlMAdj+1DjnHWFRwW7hkukSsAywrDVGuW9BrxGssVD1k4Z4gtdx7
c0uPXA73uZ8p1/h7h4ITc9sX34/f3EGHOEe05dbK2jDykr/0WK/CiA5d1Z9nb9kblknTK9guvTgm
veQ9xQjgLFeNsjMBygMi8vsuMQfwIhpoNIHR9WAotuZT6cJT5BjPsW+ePMjfEr9tt10CaY09oKPl
I9mjrLJayCQAV64jNIXdmakiaH9qOle2ANYp7emQdMtuokavcawMmhVI8F4i+OZ6UoiS8Wj6ZYyp
UIauJZpskH97jNl3dnxbhujeFGdwnF1J3cAjXbTEExXlS2tL+gDDIS1qelHQvyAEJI+O6TyRbhsx
soc2sjlWe0HX8NvQ2avD2J4QM2ROMJGfXdKiRsRAL2GV3YDREEkDQWR0MLKHQSUkbbQX8bRe4v4d
xGG9GlgNYwavORToJnfzMUAxRxuLq+NmPzh2uqqMxKrGjFHoYcmYm17P58hY0JLvq39ijJcw4k15
ZaZKA9Fd2ma7MW2mWq0EffoW3aVqkP/ycnhUW7OZ8lvQuPGnQkGrRtVEj3Wdp+2z0aQYHVCXvfkN
f9Yxi7IQGj9GOV0CVdIvtYmKKTX2pcv8VhfrNg7e+CdL/d7i/C1ZvCw0OPvaf+kwnGkEo0bPhKoS
Wmoa6jJmmZ9Q3HuJ0bhRhUSVgxkWaBzgpio0g8kbLWhavHO6nUv07mVPzxylds2QaLCioacinkKz
uk0TG++q8I9UAaqBiTusTav4O+pWsVPfXQ5GvK4sVz0ZMrkmjxalgOtHYAW1V5jrTsbDWyOYmrX6
EnqJstsPnnM23Bp8omeLnVtDop1TJ26pYgUEX5SU4WdbLBkmedNtpeuclHnNF/dR9Zp+F5f+DExf
62IUIE9IqpyoOE5Iv2xFGiW7gJpDZIujhLlua5HqryYTJp+53y+255ymAdoRb46+VS7hT4WxjTpT
7mpzuMeoFkPzDexNaBQMRxakHm38DiWDZEa1dowPA5mpvUD5Mo3fqfQf6xrMrcgr6rYI6ayVS6l1
/6KWXegOQ/fRW5ovfyB/ZQsP8z71czBA0h3X6WAwDdaaPQCTaPkbCZTCVY9SmuVdnfrRqx7JnWB+
GPyHwDOCbWDJn2yuW4hDzNGjqY/IYQpt4j8Vy7mmPx1KlLYgocxOTtru/H44DIMqXfYsICrUID+n
jqOGcgvlcAofpkejL703ek20Qh1waxY9JalOBJO+DrRodva+NxgwSgq7VY1IVHDQfmzjB2+BQ6XA
IenCPdBFp8bB290JrdsFrg8Q1TeQ/pt7c5Nn5b0XfrkhwVJbYZdqXGTxZfrHMS3tgzqkLrbIv2bQ
IvgM72C+WsMHWkEdTrQQ8SJOzYIOTErwnWy7sMI46TzySEvYmxN/Zc84XoilKF216cuUBApVMK2S
1LoWYrgZAwJyonlk5ueuRctmiuGpbofXVlrAVq1t4lTaSoOIax0P2b84o0Su2uElg3jvdfcDdhza
5V0PAol+9kyXFiOwMhhXTrv8y/UgECJ6zUcfCCrTAFqeqm4Su7NSsyedl0EtAPTM5NBnnfVjNHhp
QrK6hD5CJs9AYtTDFOm9yCgKyCpZxRO1kFFlSbbcSYc2VFVDTGQe0rK9aDFaJ4l1pLv14EbwZkHL
xGhiUoM+MiD8Dt7Gsb4iNgggHWCMY+0Xvz5mAqy85q4jjnYdUXYgsq/ZoPRlb06gce6hLuQ2LMLh
RuhH9EbWCcwmlWyTh16zrXvVWWCy02nXFhaDuFB6BqLWmcPfdULu+LGM9GXUu85pPIqqXpd+m+6G
2kfmszDiLfytLwIF6OcuAE/fUe3ofLqkWjPD+zDaWyOzkq2rXSJRkL8QJQn70MH6WVjPuZVjRWka
tqT+BRRh0/jMJ2AFZ/7eAuVVPU7Gu7vIb+6jRjKWQ7S2U/ng8iqZ4ikfDINClJ5Dc2KhGBNtmwbe
fBd4eEvSHlvfnvVYJ8Z6bprHsgvCCjw061mZOfkmpnEwi7OjkfmQm5jdY9HMYRmQg1bvA9/kLG8d
elzgF2C+kayyd1lgFXUFSgBwUJa2sa9G9EGRKmQHhLU0w6WDyUqDcDCDpnEp1414Wsps76n8Y760
AZG0B8fYbmy+1cPzY3KuQaY/9MgBRwhA5yOcK5SmenLO0nkN9HGfOcXJ1ypmD0q0Uh1dCb7b/+aW
GBL15BibiK7qyUKAUdbeWhj3CUvVOeI8BzPGLdnF7rDVmGeNNQOeG4h2zeWUWssO4RtEaeaV0/So
WioaWNgFrX2eHqZBHPNupk7SfHdBam91rd7SznwMOjfEOP++Gu5QAHdSPKGtgaUuwPBq9wan7qSP
UTk+Z+6+ry+OsLc9oaCRI2YXq2mpeSUpoCcj4RF1G7wgiCx3EzQGOwAlZh/d66jx7vqg0d7I/kow
e4Ne3Rqj3Uko+laF9TRHE/qC0vtb1PQ/PeI5HUo3QnwPLnMHndSI59WZwcLbrtooXs8tbHTm1sai
m7Sj1T7plzlkURpFMZ/QWkDRvJIcwF6+oYi+a8wMalk0LiX5u7umCkjMvzDYkkP2ChwZtnK4ZoXx
bQ4qsfksfYKWoKSEk9hhM4g7QfcnWQ9Tecs2R9A2iF6qzIPXsPqKh5iSqyKLFGv2pBYMuyUqOPM0
VTJolql4azV8EXDrTR629tmniIk8x9AyO0Rjg9fa5knY99RxXOuhaKaKjdQ1+yijg98bNzoSn9M8
FlvUL957FaZ5lXNKNAbrlohJ6Pg25QlD3h61cXyWWR/sxL6VWf5Re942h9DPscYjQh/brrIfl7EK
G4mWPbqTuRMcxyh/MRGMn0W6zueG0nK7FR4BRq0/J70exk13KAwFixxCR8pLrsdP6Bl3DPabtIOH
NN7lvsUmV6QULZkoCMUJF9NRZetgW9J0g57QvDGzLAczB17DE4dF90+lb0B1xpAbbT22LQPi5PHr
KakORTufrcguyX4XRoXHNz/xd8giHpwcdJJi1YGmXdsL6r8+aSxSvZRx2u4UM6XSB74TNob71swQ
3UC4vw0G/dLTttvGY/tdtm69Myr0Fqz8OsYmeXYedmkMqlTWNEopR5ol8LtsWIKVRx1cskqMfG0s
V7xPFMxg3f6aWwGXgb6BofMtbstbFxvj2hmYgrW5v77dZ67zDbHzl81T0ZrfZkZ7DGS61dkXWmd8
wZD9CZn+dkzinc7ZWc2+dimRCJ9YhIBuu51roZ2X1y7zYGSkDhWUHPs8piOUrhej3snevPl+D+Fo
xWwxS59O+b3UjH/CcY+pokVvXeOR0jGHKgpFlF21DvPmFPN73JoZAqSQuJYIyNcFk6Nl8iO8r8TQ
GdHxZiQhQMTa1Xg2/fi8RDjFqU8YmegEQsOQdLaPAEhqalsUozxwjFFFLGYGEwatGOK71JSaluNr
oTnBsGCg1eyTbQEYyTbm5L/YHYiTXu9OAiCCZ6tiCStomyWA1sFlirPVizcjz0dyYfiBP3y5OMhF
ddmxd/QW6EJw69vqaiXCDwvLvJrW8rXEMzzKyYZNkuY27f09fmgJegqrDEh3D6WmvcN6Dm7ydRk0
RrW/6cPt+LR6iCT/Y9LQ8I0nAyuj/s8yuXAa9X9yFm4qCD/yPxxTQ1N8fGxrYRD1AmYGQdV8Z95T
71Gvx1Nk1hMfU38ck9Bo4OIwOoUab/O2i07JbkebA6grLQnYaeb8S21o3Gkw5cpJa3ANWZ0R9vBl
MJZ9GCAM5Hr4nVEWu97O9yXehD8rp1ZBJaEUvej0taKGScAaJ8otuJJOG+Q91tPQmtRxD6X+Ggtg
xARv2bTD/OCvJXyZgU89y7triNHImkq/u1cmt6HEzTwIb5EYLwWASNsCOh16wc6VG/3/bga8rUsO
yStmpn1t/BaYjrwKfj0Sq4wglaOMRp9/0Cduj28pJzY/6PPo3NLYc+kWBmIztNFjOlV4KFpHi7Wd
eXFcoui89dJmFLvi7O5F9t+KnCDQ9MOE3muPqq2U+nGOxM1WGtqp8Syc6kGY1oHC8atb6lw/mj8N
WoSTy3GhZXJW3+LG+m1plkudd7fALu+eBB6AmzJIqJG9NB/EwHvsCEC0NvumYZuufaTX164uq0Oy
8I7iYWHIouhf55QKctAm+6QCEGZowCtgzewRKFx5xvRSIRnLDNnUbForY9JRI1jyq2kzo6zN2CQj
Qrx7daJ5gHMUdZ/tUvK0URouAkoCZK/h2B7VqEH+oxmlf2oaC1X3NPopIVZjaoyTkdf6i2NBnmwU
6QNjBJgs0T5NCwLI2rTOEu0YROmHMSlfH6cv3lg8ohn/RXd6RyrK+qEGEisKIa0GVuDcsppcPag7
6OMtukGdTK7KxDlx95V21XkAO+qSo1mL/FegrztHGQ1mUMsU+5d+oqu1ADJsdjKJTlZjbpTfV3+f
pjYsafBqj0u0dT0AhCMtixRwQdJHd5hRbmJutoFjH01d7KkqIB7tQULPkKRbhqUATRMEAFuneZO2
BihP7UdZ34iyQ2+7V48uDrSZYbtMR97hBn7Jz2UsLeajgb60dCFm6ul2fI40d1tlikvXe0EcbgNl
5yEuKZYh/QXhpfzwG3mrm+Q00JElWaFqWZpPrYge1ZaBq/RopYrqrD9QxtioY5hGfth4DiEhGxkt
7jjW1jZxW1GCcjKz1//fZVXtzbQD7zYTwoK0jvVzvIgQUbO/ylx5gKwWPVnPJBE6sQRluxdfjgYs
pHm2y0ZGMazuZhSOv0o0+R4t6ZebyA8UDm9t79KwH8+9jFbsD9gYWhILc5cVIyRtMfja2Nh13Cxp
FMI6VntDbfzWSKhGrGneV0tKM9gqscYNiQnR04L4rGH1MAW7YC6dyArdrPnIEYk3HSS662w6eq1x
92t9a+kY5ACg2myetIagRNduY4kwB68dSeXu5nGa3Q6W1Kj+AfO0iZry4qXpEb136t3yHHEAagIT
tdACxKK1aOum4wKWpLrKQoF16mgfAfFKI2iRhm1U1c9EW6AcSDVm++Rgf8wcVLGlnYe8e1pGbZsO
0SFvmFQdzL+xHj3pTIwwyVpeacBfgC4BcZrf57wLNeEetdh6TKk4JEmjan6qJMDAtFOeDZx003BA
zQi2JWBz5hxDoeRfCpyBsLVb1Gv/NLO9Sat4SQzrU11F4sEwClcLGoMZ1tcVGH7FOKD4nboE2r5h
TzV4n80BGYJ/B3EPnIB+90rtjrmiXbp470kBoYbb3poZY6PcnNb0x2KWB1CrgNSZ46umGik1SMMM
uiRp/zJI8RpkDLxaFNJ07aIWqJl9hyJYH4qk/kJRr1kt2XCbovGCuvlnlPRkXMtxiJzViNx0GqD4
4SdrjUoUEdpem5hJnRbGMf23iEC1q3x2cLuXKGRkOYKBfjom27yYn3QS3sKTxxIZbUcIb21k7S3X
qYRjbOcILlSTDmUv4AoAj+56+7jU/jnxSEDjfac0ateGqbPb6uX4+7Js8ge1qT3Hpkpr3k0EO4zR
ufeoacO925zbVrEI0QVl6sH/HBCZCAiR6nkKpdCV4sUSqndd6trdKooRMff2wwWbidZnmE8p4S2o
Lhyyo12IDzI6ExLIH6oxMZZlJv0SNpmCz3AWe0s33keyMlINB0Q+WdxGeSyHOxDLtMHLFfrrND8E
xtMy18eYSI6gLd5yYS4IP6/KfvQC1Ep6UMEKX5vTzkkYEVh5DFc7DPnwWXDlF6QWQJRE2yUmlX5o
SbxJWRc2IBFBwM6vhyfXL3dplB2DJYYa0KSpBP+Z/qNOEZLG3CrtABAsPiiaF5x8R76L5EdBlGBr
6R8dQMo0ceAEdAc4IPRfhv4ZR6vOUI8WxdhbVx60LKIVbn6wsBCEQ246bUhCUZ821uo8qD/XX/ln
Sv6T/yGE4m94LkSI1j08jRU5cE8+2ObuDj/P9XsMDw/Jx5q6euAH/0EdaI1n1hTqCuYqgoalqy4T
dOBSvnLvLXFMR/qhAl2PbIg6hfVEer+v85/Bfuicj2l55Dp+iQLdVG64AdkbSJqUB/pkf3ndDjU+
9RbVn0JvR1XVwZwL8BYEP4FtbHpkEWYD0UfjaJN/qFtJB3eTNRB0k+Hl1iknFJ+JabkEN5i0/daC
MsKf/yQAFHrjnkkYHH3waIOxHUx5oDq3JrgrofUWPZiWaRcZX4XxIAuqB8tf0ni1KZrvKkeow2qf
W2TzWL+pBKfE/TOgn77x7Owq9ehN/tMCTeY3TFxu0sZcdbwUVZ2QyHTGyTMf4GUOdFH54RJCsiID
SZTE2jea9UGasU78aJ308BKWTEK8wBWAGYNeQvssLQC6kgNBR16E0cTXsuAlpYpBvrJobGpkwQFM
/rOHt7x6pVu1liykSyEob71t1d+IffkgizDh0lwl4PICzdzG76GTcvdz9IylVyEklvV3+at1Jz6I
SOkQIRDQgWhhqCL+7igeE3bq0Rlw7wF93U8tMFUgysWLdlKhb+zZz+AW1moP/j6yflkYhNUAoBF0
GgBDWqlguX3o5RAgGXeaCMfYq6EovmSze0ra8UmbANZzH43tvFAYoQU4fmjDd06Yr17hCFuQePp/
c7IGjuSAusax035KPyQW7k2mV/0TK2QnCVw4AVJI6Z5PTvY3/8wtRp3VmcVXqeyhA6rZuNFGQHud
qUOW/pbEAn96FQWtbDLtFG8bkJE3lbPv6ugcKDwKO7Wb1j5zJKhZojLzznbJbWqV3fLGruT+VKBk
MxTnjKBsyQVaU56ULQrgc4ENHvSjvTEXcyNbRShaw4yqoH+sJCepcf+ybqhjoFn2OnjWKZIBkA+G
THKdYlm3XkZxaHtd2TsV9SuDSmVG/TlPIfEuQXCY6wtr1Q3etZhIwbtgU5bNjYVO9OrED1svoIW8
sIC/exaZJC1ov9s8uPkRjSc9+hpIc7VpPvvauHWjfK8e0ES1XJPlTd2mOrqkWtwEbUVQTwSS1lJS
JiEjsIPuVMX6HfJju/taIihFH9nEEyxhAbTENsj1wKT8Qd6iLAZbyK9CVTkCrsn5UP8mZiC98pXf
TcRcbCR2RY1lE0xeKgPJ/1HRHVf9fWf8RlnS34ImEMhpxyDw5tdwJT/gougy/+abGmW9noyWu1Zn
kaurXIkhR4fpHPVxtd0DRhW78m2BvJxT6Tb1gcuqI8V/8eo81PooNqi6S+XEl7bPL7LKGW8QBPbe
4knahLa0dIqPI/1Wej2eyzxt21CwzE8L5O1aFDAsZRISx9VHMSbzQ16XL0UOVYbnXQOCa5DEP02c
P6bQPoXQyJ+VUW/Kit1TCsyDM140NxO0j2CeytugDydtag+Jy8vtbJMRJsgXiDAfRyu4DTEkhBQR
VpWAX9sEUuAncDcYGp+Li/S8CKZrCpeLm3r67c4jqsdezQjmoAqIEOoHFqJpZfYh+v6BVsoGIhg1
ece8Piyv2aTfCET2+VCFsHKHmj3vsn7exibzJH28XGZGskvwWW2NMnEF8LiN6NSPJ2ERIU4xZc3k
iLgZPuyRnUJ36thM2mtUmGShZ4m9m0Gh1ckEXgmITHRGtTVsO+2rtyjt20YQOkW6kWwLVt2saVS6
+BUjOmoMFY5sRktHCW0Jdir1FZQB7MSn6HeeGBC16PZDWdJel96nNCLOTc4MDwW+nLoEns+hhD3q
/3RgrzWHN36eJP09jHuPkQdhsWlkQ6fegWT3uzJA+Nu0A+0fow42WhRfjG4IDe/VSNQ3JcuXTz/X
HvwD/1VY2bYCLtRnbthzZJHuAzvCmJottjb7sQqys8bwjWisq+EC22/JlKkDzTEqAmxMwG/bkm/s
0dphd3aUNvCDFZVVkP2bItDJzwgmozO3XwzXZHZDdU7s5U0SepITYXrAwvy+BifNL0gPq6CBaIaj
sRDhFyiQwl/BIJk8UrqnB3/25pR4emSHmbe+BnVECSAhLkATFIAgk/mtSuMABUQHJ0vXdfA2EVTx
sPxtVz+q2+2grLY88yyXYrf4qoKMvEjAREj9aJEgVPlPggvFNh/ZDQ4zH2nRkDZ44azJPxTc4CYw
wcAEZJwpMDGwD0G5R199bZc+BVrEmlvcOa1oGgmVdnRYmrqcQhR31yU+pCAkx03CwcDAAU14woYR
sxnMf7oUZu/kW+dV1wV9yuAtRkRLSYFjVTyaDtOv62H7qZXiW2zWNuihJZ8vPJ56mbxbfzynNc69
iOUYyj7ogBDHNiwjEaSu0pgfUR1r1oll52FFjXafmoncDU0eZtPVrvRN3lRPAKi2Yr5MRJpF12y8
/JNQw5j99ZCDtqUIOu8pE7WWBfpz+BO080/iBls2IM+soqVYABaVyYVI9sYRBT9A0UyjhaeN4wEl
M6LwBKhlPXuAdtkvXtz95XnUnjXsFzQvVq7dwrdljNYqaUY4i4uLup5yNZ2w6BYGe0Jd5fEbauVu
Nm21yTpai7Ox4QvT7SZUh4p9x1U9D+cRx3B4mE9B5z0Dvjwq3KYooZnyt16Vn1G0BSzQb4lDOsbx
Ocsjc2YtWw61b9qjeU4PxTvXjv2O71/A5emK4TD/iEkKbJkfO46AGQ1HBkwI9Px1gT8C0+K9KNvR
ky6Vlr6Z6zvLxAXkArzBX0LEvtapQy+DpmwixLkg2gbBelxm5vIm8P88rmlR3WVZ1Mqm+qbEQFtM
bKlrihHWPAt6YRR81L5L+5xX/R3bnrJaArhOydxL2vvnMrBfunjxt+XYvLOhWE1enc4RIxfwcJSZ
lb7g7ZXStBacFraqijX7Oj55HggJkk9cENNlAOxqSwOqH31NhAu0bfayuQ8NFGu8F+MdXz4Qx6u4
weE+KQeaMz0YIg4L4h4Ql4fB6q/mjBqObinjA5+7A1d2xfdakOONP4lQAZCHjoH+IyMR9nOzT9Ij
beXz0qfnghPUM8Bn8EpIbiGKt1/rvoUHdFCxoXIqHiYKkOhOoPEG4PTDZF4za58KUg7DPnaGigiE
q4KkhCSgGYa3tBgPZvltW+/8amJyWdlRZU2URfey/qBWkXVRa4F4IP8K8QpBNWECj80Ww0z7eXSk
9TWnHNXSOwyMBxZ6udXBVjdifODTvGp/kBCDosdSey91T9HEQVvGQCupQzPLmjdMEP5yWfCr3ws7
vyUNZQx0nANBCHR+0xnLeVQJlFn4kCy6B7t+U3eWTCcOZQ8x2y8Tp3YdZrxZFyD0SbnAV3PX9SWr
5TVFXjiah8/CJR9q25EBNCd6N0vvjyRKL5AuyvVjgulxxfiHFmVq9ifZZM26DOCdoT4C9A3YWtWr
qCqhXVB30dnu+5BdN/okoDRVbZtJUN5awjEM6FxOjEkGhnU0BVFKslyDcaacCwpa10Oq+TcmPTf8
edK6oXqWHvSB7b/kjJPYNNB1DIPXv6F9ZoOWEsDS2/owt+CMLJ8iUF76b/PQvnTSv2VttrH4cj9a
dv7ihdhNcFBRsaHxcnFTizGyb8tkHrmDE0h/1gjHKaqHY8uAXQOWkYagTYNPRTExCklxJs/ocK2U
WWE2YN1TmtUZto6mHJfiPsZDTmn52QAbmnbf/gJykz4ZmZAkNKNncXC8fKdeBGFeZibXfLg2rj+t
SVeBVBmPZMg6LVU3tuMtg34bLxahLz7V8eYUTcJYK7tksvnwsHEOgYBz7RNkCnLvp26GT0ECnVcZ
aKhlOlUczYDMh4Ykm7KYxZNNDSnun1vg88P0D8gH6PgBYQ1ac+JTpSF8ziKwxqRhWQlMyLrSBXXB
pguV1dN985gphGMSPRNU2ESoKmEBeUPe4U4fuTy6lQuoNgIxmaPFiOolSJNnOwIwQeqiHNVCAVfw
RznlgqJ6TclyRixWI8BOaLrOwrg3m4kYZcHt0fvphLsTrfjLiWSSUKV7CWrhehJcZAoGX+hnXEox
deFI55HfGma8SSpUL5Jn1EXXqhQxRsO+qrOFaLnaquWdETZQ2X+ZDBcSG49zWM2HoYMxeJzK0FIA
OxZNhQdB/UomBGe+uR+XNDRowKTe/3Fgw4QpkCPwlJX0vjUaqiobGBzzjjvdL4SIOEZ1SgnNjTl7
cbV/o/E3KOy31HryaDFjoVR/aWYdVKStDnWs98xxYcUReWNcipDDZGysKErq1YhotE+6Fjq0S7EH
wtKObk88/oTi/YNWBExpCJA6NWjs/FDVP0ujrT0zDqni0ttn/5HF87Sa3Z28HDVWJEJINViABkwP
PwL6PhABjpj6COJOo/xWLsZJxq1lvRMrErRpUCYPFdyxPLTKfrWh/+ApVFCVlO+0Sbe1F286948y
/sxLSviE3UaVCuHr4qHxHqyWOxl7Ahxmqmizi6cOy6zZ8IWVcsvhKTVSQjYi2lYrHd+mDkTsvxtB
vi61jPlW58UllosYhHBI8zlnPE0IEm/LqnJKTB1MIQh7RnYfOn16mJczUwzPAfUZZYY4TkbnXJXT
pSITaPEu7kyq/0soIbBz47dIsxExTsOYos5EJTWnya8OIDuAQE1tYVXXQaZF0+ed8tFozF46ZolG
xADRTyBWJMzF0GuTG6pd3JZevLWbf6mmfQxQ4RSF+XcwrLu1VMfeXJ5bq7y3JPG8Cq68gH0r+wYw
ERViQO90AiVsIFr8vCjOjIjKbJqrATemk0yUMekPl8NTH7vLyhxRo6DWV1rLR7p8AqvdSq4vjeEq
0xdLHfVh+QJT2qxGjK1F9cov4a2JsW6p0GGcpLNozYeMQREVbEeOuYLY9GXMxjd9cv5F4C4xYM/c
pVd+9bV8juMU+oFavKmAd3HSBxWQzLl8Ubt/LIwQ4OczYIRuqwXTlk2hQtihgR5IojoAUb4KrvTa
fFFmWMYPeHnILtdFy4wD7pOqgaPZ13GkwoQ/7PDqFQoAAS9VhVWmYz56dX2jJCkRH6U3RpVZjJLW
YtNjpJt/Q4pO4vJYp9UhQs/Tx/V48n2R9ScoIZj6kd/xGLPqBqiwa+DgfmAd/aCivgT+J6ZHt1Tr
2reZGGEcZDQn7EnpnvQ5vRIXlOHS68DzpkNbyqNeK5Ys509gM0qbDAePagLhCHAv0usagofNAp67
53i2VX1OYrBHbcyxTpebHoxvRAqolqF1bM2e3PpVSR5QYuMQmV2pgEpZ5z7Jpo0HZ/exxn3Ro28K
hFppuG0Ng0MmUtpvDG8Q3wDMp9A40/HhZTgpebRRGldTX941PeWLZ/DnI8XoUYyfIoeNZXRotGZ9
u1bpqZ2De+o7NkMaMHJFCg1JebSjHwLLNDoMgRjCKKV2E406PNylGrNnxtXPW2I4d97qdUG2KWJQ
cH35M86IkBOzmBMjGeO0MxZpbJKmfImI/o1s+jO6zV0lUg3aQkMAfN+KJEOlVOgJFceQdgbMUhAz
OMDg2sw+mc1yrz0TDDiY7QKqkLgJrkgz1hvwZMlFS5dppaJ81X8Qg7NX4ePY20Bdh5vngKOYbJyf
3X0a1fQHccTv2qwfYxFt0pqXmOeQaQwx2HbrmEcDZVAHasdCkhnajJurnLCjwk9XCe4GqwaLNc/p
cWwzRdJcQGqBMe1FgMidwzGaWu2j1cZnIQSlgKAiDnW6K2LSENlqSxTawud8A1KBU51hJ/93mIcR
avq3kBLl2xo49GhV9WpOQYQlhXj0gmnXe82TzJEJEdMiT5aWbtpugrKhel5sPQOplwSPUas4ORYG
fyujs9dzCWWC1rf3jnYtRTpzm1rJRY+zE1vsYgl4t5bkPKfDj9DnzyCdT2q7gsfZyTEC9JXgQMbU
ZwRpCh6MKfpJIkYIwZd6q8K2Nu40ANFB0p5eGPwaKIXrYKn7DIUVmcGwDXBu56T1soKBlSaQawKi
mKsPMbh08GZ/Cx8DuKRF/2xdIvxRW74svQBIYQMpKkbH37g+Ley2Sh48P/pqCnTSde3JwZGYxDR1
gDhC4wWXucTdeqjPBzN6xR64RGYFwxHHMERcrvdthl7pRVe6dUJEZ+NzFHV9PMuU6aGYWrBhL8HW
0Oinx37d7GsHoEVC5EMn/l2ZH28RzzVFklgbWFcT0kuAmqvCAdZVG7xS9yGGqhqoO5xsIyfNHXsU
BYFaxe6jqi74QhzMLj8bmXZ28YbqTOW1B2iJHDb2s7ujzw9OCTOL9R9J57XcKBKF4SeiitCkWytL
lmXZcpobymEMNDk28PT79ezNusZrSQi6T5/wh3hKT1nldSdg2v4jQtaopVHZLtKOr6HnQmEHQR6r
GVp004EnkBq7metEDEwhDTsGpYBkR9QF3GG26EUCSmvjcVWPdJNGJmTDgi3nEkRPVAb3kFvWyzJg
um49xRq92Adb+jLvpo8HXZ3e4jl9c0T+WxFp7/K6q38WowzRZvcfp0hYm9rnK+u7UqaEOhIo5wh2
9B4mNxCgfB0Kpl4kFmCObkKfqLl8DxV7Bo9qtND6mzF2GYDpjsEvMdjoPWRMuh+GcUdLLl+ZoV4n
1AL2c2wilZUhGVBVoFHAhOVxc/S1YYbHsKun/uvkoJEr+dpUJOla7d/kgXA+L6I+5SxjA1PAqu7f
wsl7zT0Kbi9lzJ7k+YZp1rUrwXAGGQLzvf8qHfTH9Q0tsoZdbRzLKMJUIbfuzWF4w7/LezDnEsy8
Bd3fqN8nY/zjSvctCpqnSOF9E1afIWmNIIlqx5KNZ6I/p1rroenG30TYAVyfsfwXdWU2vnPgzORs
hF7PjfCtaKd669KtXPnh/G1kXb7TzZ8A0LGF4aQT1BAC2m3n4QRTON0+Cet7L1iwX292DiVKVaoL
BJQdQkKXOTTvBzoLk0WSqGc/uXvABOpjolUQyvgIu+AelMq6Zfho5mAyasfmyOlpKxfmybMRdgqG
cxXaR7/HW66vP1wfq6DAVkcdLcrAxUwMyHdDk94PwPoPzYuBPMLdwFuES//VycVfFZhcoGlQ3DFV
wW5OkdCoAY1YuH26qw54pQDsuMTppguCm4fh86ZExgFc34QeWwWHSRAHUzyuG2ukIkedqCtCPZMA
BYnuuglU2O3p9aS4Ay1pi+LinOEurUcr4YjqrwkRLGg5juJUvuUZ3gMLaZJJFXm3NJyabQeVpXU2
9mCsLDB5DImevQCeF9RUeh7XCamtPI72cVw+lpnjP0R0mr+8SZ6UsK6jCloo3uV4AKGarGxQRhhf
v0tS4ayRt3mc5R5eoX3Cs7o75j6EpW7yLzpXmE1oSPkInn52ZnDjY33rJFOJoARAVzvVaXbMk9HH
xwF4/mmQ05lzc9szTIqnhTlEdILpzLwx3+RdsRFLSSQat3Nu9XAO6FBSi+YiugfzSZKdr2yTDQnU
mRYzGrqxsu+tqWU0YFsfCrYw2v4AEEg843vHnZ9L+Ip3XoKmYxMm6a7vXF1st5G6NKMAl2LDLCgV
hNQm0SOoKQuug26ELdP0YBekr1Mydm+d07W7ZAh+3Sr/KAuHVkGAdgLyh8lLYHUgZywTKMzAxly7
cGwAN0Mu/p3rGLPwYZx2s+NVZ28U3QvwZ9r4HLxzP7W8QxhvgZlIDDHN5a8BhmWX+HHxkM5Remmt
oCXLFJPVb/x8Xh6iFEoDvDXCcwBZqrQXFM9qY15bjZr3YxQgCN9jzBDa8jb5qVzNvQArn8RIs0VO
vBlUMuzrPPBPBU/06NMQA8mU1dewgi8lamDjokh/Ukfa30TbautJ+PlT26H73jjGoxOX9tboy2Ad
Y2UOXjXPj3H5kDaivUuBi6+TkTm1BZnHtQeafDHM7BKi06qaYrD5ISKHAlBDnjBXrTIHj7XGvRsb
+3kIVUXsml8wc3xRMPEAPlh/ioxd6AfNQXXywHjDu/Oq8n2o+jfS3b2P8AfD924LOOq9dCXaC2CA
cBgX3skIWT0FRNsjIJYnKUIyW7muQ2x8WlLpqK1PyehdfbrfU1JvAPbd+hTohgXlE5mrfZs3gCvo
8Xt0w8zsuR789b+yMIH+rQOP7l0ao8SOh42cz921KBeUOGtDt4v62+Q6f1jFJxciDaJbgW3fWrsd
vpSaDtWE8UebOOtmkFXJLHbaBeCXzM5A2rEG2t752S10GNBbujeQyYfKGxWiwfiiVP4D6nzoIvqy
7Pd+IbbdlJ+swhjDldHCeRmRJR04dNBP746ePyTQGkPKb6jLVlOtw8i/9/mwmQAx+OYAXBXBbJKA
NO6AI8KK2YICNh7dcCEQewJEHXDcnR8OWblRBSA3S1Iw+dICPZtk0VbVccK0VaECVHTxXxYeBIcx
WI6FXflnq4AzbUZ0BadESNjOddH730XiMyyoZW6igVXXGZQbP3XPKpgS0FaYfnmmTIButTN7NdMQ
D0e5xinrxpSbP4URq7E391OKGusyEqeHYCtkBxYe/ltAZW0FCM+0cjP6Kcj4/EsQpYKEFFAiFZa5
EMXbCaoh6uEdYxcSBsD8vIf+x1hDWp6Uuy5DpsoDIldyTDha2vXMaOyb1oFiKm8UisbHtOsrbWVu
3GdT/keCLXfQxEiq9OqbztVFjCBS7SltjO7iGE26T6BFV4uxmVzsgUPYlY6kyrKL4qGcLfNO+z7E
WXwcQ/Ok6v7Dh9jc03UmqaHtXFQRovqNtxYOWG3Tr65B5pMi9NTtfpG+ZrDgQg7dJgjPTST/LqJ9
jkwBvI1cwnS9O5U38L8bmeyXPvkaY+umCEPorrmYgHndoaC7KpDfM3zE96GwOaML/LDodoPZP6Je
cFF9+JrW0VNcYSSjlt2IrNE8tm9zv/hk+U1Iq7l4gH/0LicYJPXYr9J8BuYL0SiSP71yVnyJdY5u
itGUrybiMgBhgdKGToGoIBAflUafSsWPlgFgs4J7I1X73fTuZXCnh0AUCPQUZ9cRbzRcCDiFNR6l
nb84AaqXw/RZoW1WS60FnD17dOpMOpGJsYv6AukXPpS7QQ6+yyNro38WIzZX5Wy+eDYQqQBHstkJ
z0BK8X10FEmlnUXMA6lse3OEd40e4yLuzAZyWR+XdyKpnotY7NCH2SRDvQuV9d05stx5uHOfoNju
jYXYVKXwb71gb2QRfO3sIJR0kOScQa7kIW2Sgskyg03MTZkp8VynFHYMLpwZMtVovt1VFI8oT0mG
FVOwrBZKQtsd1gmrbUmX1djW+9bu1kDKwZkhjtmZZPbjXdQhgcERZXXyM5cY5IR9dBfAqY09itrB
vbaUy6mKN4DYdzY+FKmwD8LPnqxm3iTmr4U2QZmD+pknSFmUIjxt5Jjx65k7GulQ7H3zsV087iwX
Y6l7BplPRZm/Fzll1AwvCH3CPoZLhA7WLJtNkWIEFjKjaPOzYU9fuQteOXdGGC/5QmYyLZu8Aoio
DHMzNQtcaXdLF/1m4xVdAaJjtE8bpn0IGg4XgM/aFxLW1LiNpGCAJoY/o2E9qCl9auP5QDPolI/d
3itmUoNohKEdMcPVb1qEtAf1bpTVSZqZBe0sfZ9LRlFTHN3ZDJ2CWMJMyGlWNNaza0o0tRsqUsM8
M/q91Wn9XgcJ4I/gGLO+3Q7J5cTdUT1s9RMQpfXYmi4QfnEWpv3kcLJlS/aRJMt+mYJLiwqwEUz7
IfQ2eS4PWD/ikIk4gE2PrrK+F3wcQXjODL8yh8M7bSGcI5+QpzSl5ukx6PBR8sduBdZ1m48skbFf
tmpMHkSU/CgnIhVksLM2nekjb+XaTxViKOYpib11Gqs9MxK0XSr1Stv+NJlLsVkWRI1bBA1XhB+a
gUWzGWk6Xj3sQA6Ja9w7FgTvwX2IlvxxqYZ7jM7QVOpIrNIx3wnbRhlF0NZocEuvXWZ55boHfG7W
ai8IwXNaoTNipfiLdOBzuwESNCzOi9uh52OFxAWvdF6MhKPDFH2+GUxI5/2Qf4p5ulqO+xYH7to0
45fG979n19yFyOkd6X08xbXzZJRZsI3Tw+xqVZ6DQ6WIfKABBLwkGYreyoCpDSK92lXApKixXl3p
rG3AwsAidyLFwzWdN27rrDNn+dvNybJyxQVHeWtVNfXKluIwVcMhS8JDMSBjZrufcfjkdglSLmZ+
bXvBOAx0cvmBjsJP1RsnrmIZsTZvPLR/WL78uwA6PlnoyzBGWqZhbVgKkWHsPGtzb09glSnmMkn/
JslwE/l3hXqTBTGE40Dd6uoxIDVvmnblFmJjoF3tuCW2xj+xpJxG8eKfcttccLLZj71RwG0dC0QC
hg1ZE4lqgGJL0AE3ievfxceI3ND7s9nahnFqpv4gMvs5Q4lvDl7nHsN1+dZLWuN2+VMv1qkCm4Nw
SpPjt2PvTAPE3ziXa75XWimmCx4I2fYUoIYeo/tKU9SS8FSHsd3wXQZX4v4gO+2Euotx+kWAbVvM
AkQ8iqpYA4aWWtn934FVXNflpiko7l3m0dnsoAJnJhDUoNvqm5k6gJlkg1RP+8YPU1IbRf0uzyS8
9+LBUvT8VNSz5ONmFUs6umk6w8TX3FW2Hrp0rX43prhL6wHbq2CCoBfuJtjDO9iY/JTGVxsxiFMR
qv2mc0BzqCKcpt0h9eJdIOt+7SRNcxY97L50+Zsu/SlG4FM/5X5xnqvef0qKRpwSOZ8lYzW/iuSq
YBkFafXitvT1+rJ5zPKAjs0kGSRlkta1WwtMFcfntHK+BDjEsvMwdC/wRqzV5F8FRssMjQEx2I1A
2G1Zo8C0HtEdtJtux2R2rUT80xkgQR2QL+SJY02fuMHkLlogtPtrIYP72JIck9aMpfNYhOsUVQCX
Yb4YQ5pIvQlEPz8GpfVk1AkTTUaETd9d68ldtyp5ydP2NZbipzFGslDLxp4ErLQ5RY+da17GKMx5
3uJ+HHVHd/hcAoAGdCIgyEFd8DmCKRCmwmXwMU7Uu8FZ0rlPIv/QR+ClOtfY9zE8ZaOieSGec9+H
J++QFohwnO4mBUnRFRW7CUWv1KE94RkQ/UIBWc95CZr6oSnKNcd1wb2uNl7BiwrAhhSG5GSeAWWq
gQ/n+iRA0kih2PfOpk2A7454iC0gJ+uBciJn4JUa4t7OyquNC2/TmsDT8cg2BOonQb6ZOyT+ijLb
ukiI9vhZw/23rTfaysktztrqNQqb38Hob5WVA570uAxJyOg895zEXbBFtfDcdqPFdElxJPflUaEe
DILlHa7OKYiXD8Bu6AOn6oeC41At8zXvYrUyB/km5PK38rnPYRI8tkOlVektecuK1ARrazXdhyGC
6BVZkJs74bNb58+OkT8GdgowrN1lCNLcS2ovu3Y3lckAOAl2QHou3rBQgywdQvEM80KEQhj0+Mtw
bf1uAOTb0X6aPLZD3S0ACYPdAKyKMTgUJnfpf1MgLA3yKagR5SKBNN7hOVGFm042v1E7ODuXHCKP
EP40WmPtNO4qIyvhYe9y04fcoQI4KYs4FZk8mm587SnSF+F9B32xdiIAnSZyuypaxz7YuWCamCm0
+RbEBzRoRuuy4T7P0tlAWH2xqNxQdJ4xZ7HXwmpPY1hcM6fYuiDQddbnwtmUQbYLM/OscTVOOK3+
HZ4OmKQxebMMRH0c2LHLglKVkpdyad5sG0jb7PTkZxES8phZzTnLg+kb82RgsW/l0B3dJHoUKPR0
YYWodNb/NsGwD6busXLBRQf0LFacrw2rMt8ngf2hzT4o/jjwFDlPIw8ANhr/mXYvUXml1ZKS5orp
eWNTT07ZWkM9GEvbP4BeiHyue89fF8ZXYL0u6HYR6Wyv2iS21vJCnySLibKMwUZ3wzl94RX6/QNF
RZNhMvVTzFD7ikNRAEBDCiPxHKovhP/ng5qDtcnhYHr3E78BWjgTX5LF36SWgRgL4mkPjfmg717v
+tykr9rFMByDU+ffuzbZVQdDUACqO+v/xZeI3Uf+WwwHvW0CSysv/+qLyE6i0UiVrmJMMWofPq6J
t1LWtYDcVgL4+LG94BRVX1aBdiYC1c4bv85sNB5d1Ezde0/F6wnmmuIJYn4yuNBq60vK3c2CGp9P
PIqYU/O2XADjJupeNMeaQ+W9ONEPplpUd89gvfgVN9bgoMoExm3zwWNQw4GTJb9I6fMo9BCT/oJ2
fJg27vDOhUdxtumNdy96SL3q2E8Yl5TbakKBJ9v2NgjHnkYu8uFYIdPDkBr/pvcdf/T/p805SFbu
ds0v9WPpxRmRt2Y5//uU86gwF1X1qx7kcv1AZYAt7yqyDt0I4JI4Hpjw6lumHx1XytvqM4EfCFnd
5fzvshtf3IxmY/U/ZI8vNuVI1/vNX8zjHvWBHY7zVx9EWP5OWO2+8GL9Qn5o+0O9fvSSzNJVEV2q
cGHA9WPQEeqBf4yok0/g+nkKNI9OTRlC5TaPejmScTQk1npfe27MtHKbpJBrQfTM+kHw7gLeFouD
r6o6ki/7yBtrWWdJJ0/nSGlDfUcCJGNai0ha85KEfzb+/56S+n3Kd30H9IuMETTM9Hfk0HYX8ksk
xBM8jiTvw6Krw+aoNwaftVCd8fk6CukfbnoFhVyj1VdQebDiLXFVDDRZI00csIYhsmdbwV/LihhA
TqPvjTHTMgBtwq8H5irJooGbP2M+A9YaVlb0qO8hlxxLNlcU6BvCb7TarP6OPGj+BUBCrwVtzW6I
Rz/4UwyIO/fIyziRFu0KyQazbTkcNHch55wjIeOW8axhJnNKFf/eT3EatHO7IuN9cAg+vKRga2SY
f0TkVjw57pMY3nP5OhoOgH4apxbmIqFLiy1d+yE9cz1+IsTrpZBx+bKVtEHcY+2qGy8uBvfEDxjH
1yox4ZtiFsKlDzqcwMHUG4Jr6TA67KPPqrCfOuP9/wecYENXJ6TcvDzmK2n8lF4evHwQ76Y9n9p5
ZFT0OlkZNunE87ruoTvxMFhQ7QxDrMXApG6BKQH1iJObXwZIebcK+UW24awDBTMpBw0166wG4Px8
fYfT2gs/m/RxjK5ZwPRmtr9NQbpjmdVjT3SI1dMEGKnOnTcJddWsALB7xnyY6wFPER7vCCqrRP0S
zcAC4c6VY92nISqS9shAd1QffWSBVCJY2D/6KTfjDwyMrwBhwsJOSHKVf7HsIbjLeqDfuVeBfYG5
z3S7MUEP0RlNVPsh0ihchx3V6NBOikLPC+/QWIRLyVQWbZtvNxpuMqwfjALSbUFi4rfy1+o6hvJW
8CfMF8S9avqFYWt8TiJHpp+Tu50qwALJ36aqnumd0Vkt5ktTM6stmxfVMWifErvaNVX+Vk/On57U
skuGi+/J04jHFmMJBH3q9uDO9qqoCxwU48MctAd972ZrhuoTWu9NQ3fbs8eTTTLjGcBDi7J9zDyE
M1LkifSYPQu6M2oN60CpXVX4L3pDD050tkWGHHCN4mw87SdpHlIlvofI/dPTSdVIgLUcm3utOd4T
jdLEVKuuVq9xET+Zk/zTtPkhgEtHyprimJbnOlq7K7N06JtM4NkzR52S0HpITftIGv8c2t4tW4yL
XkgWLY4haHEyMaIjfe6Dro3KaLzo9LmOxjUN5LWOlbE0j30ToI7UnRhzPA+GfBI1chP8HTJKT2io
neOo2XeqPviJvMWaWVXYaBjabnLVWjGLqV682rx1iolZXqoz4hBHnW4HEXG0LF5rL71QxfcMubt9
EcZvJcwBgDdet0qH5ImWqA0yjdIvcNqvXiQ/IqELR6+A9jBbs8cCpArOWTi/NDHa/sV4i+h4WTlK
dwxbP9VkkSlzMX013hud2CgGOWXc4CbkXFxhvFn28iXTHLAGVAOXIxT1tFCr213g/KAj1PLU7Ke5
zh4Twm8fpOecGRviSZD9G/PTcpff0G0elBeAaFTddeZgzTqxt9l985y9I0O3chF4C9v43vXrTeC3
x8VfVgFie1VJsTs757ITrzpuRxNQqpr+TjtCtchSmsvMpY6DVM9JLQ5tO15hTwHWTsWXY6mjF8/3
gGz+WkP+akYWZAAMoIcGxztxHzcUWlNCezRZzItNV8ksy/vBq48e9h4wx8W+jokpZoR4JAlk2h+A
eL2XiXmNShMNshbxjOlIAUP26OzyOnuLlvp7qIdL1BmQshXx2W5AGKE3PIJK5i71As1Il6ZioDQk
4klhUIGHwKnJcdaU9UbfE7PBtH3Jz65y3pSNoVxj7KspOoYjOR5Zwhgvb4sR7pwwuuaiuRiyP3Uz
DmUIZhU9yWbeoqpi7YJoPE2c/O1s4PbHTVycEJ5JGFMnJREDjGS38FGiHt7DtIFTnC4Ys8f0IoeN
fg44ZdHWWBFx15M/YZPdIQnLT7NxgDhoX7ll73kdyjBZTM+LHaVvkeUan0yMBswNgQy7ffqnXtRh
qoe33gwRSfXLT8Zr97M5H3QyWxfW0QOflbI1sePYIZC3EeTduHRQBfvLRpXuoQ9pqHegJ+KxfkPg
/2aJZJu61Vc4G1uddbRJvq08upQjt0VYbzPRIg6Ze+gQbaYVRLbsrKmQaphPHpKf6AUaawbXxyDr
boWYngPXfWqF/VpP4RGmGEpqmGHWDRZzRnXuhMBYi1uTeiNdgSHbTwZMTNMXxyn2V3Xl4GS1OCBy
WdZh0x8Izog2GeWLi7rKJJODZ2aPvkpfAF/tCf6/TGfhE6Fm5y80C8p0m4zliU7DLkw6485JZv4v
DQLPnXZmllwAICNcoLMJSEFrw3bQySq8Q+zwmIh7iL6goAJC9TfO0B7IWrzqac87atjqBeVb6VEb
fxdd8JB7Ag0JZkDcwYjPgynEznORLolguIYRkUMCVhX1vRraSziIX0DbOzHmZxFMJyfut2HI46+T
TU0rWT+9qqVTN4Xx1asYf7iultrBW4cb3SchdW487TItzJ4b5pdguomIn3HyJgev+9p+MMN014iU
cJ6AAbeBXbatOlIXvuuESCe7GYf4yh26j25ZLohdwguo22tQh9u8LS8dSu+OP+yCwdy304SrdZ5O
etE8SF/AjWQzumW/8TIAOhHagorgg5DuoaFHLd3iKJvuuQqWLQQy/y5w81fEF/ZwM74CM4LF1lro
qw0m9HiuRPoJDfiyeC8N/2tK6PTXjkVYaf4gjXWwreBoKbmRNih/EnkyvY3n+ChRpUjaaQjiTNUx
T/KzAozGdVx8EyUxi44yB2fUmnqat+1DvELISNOKyWGSoSCiTw+rmhin15zrEypFlnUI0TeDpg60
VqLRzmsBuIMxNfuvXqZ/DLZFN0W7aCy2VtD/ANs7ODWNeVJymOUQC5IXEYxwYDB3S6J3FaEC6UNa
zwF8+P7wtySvasSIIqLqv+CHU7niXaQPAl/YDGXlTv9lW+WvEUdBWbP0gVM8RgNWww6otKald0Jh
B3FKRJ80cEBKmbcMjXm9YnRwWThXtbteIlAFoZtJa2wHkOexa/sNNpdPtU30aLPsOMRIj0gQ4kV8
GVVyD+LoYVaUZll9F3JqBAF4YYHWVkbLzUpx3YmjP2U7YWkuD32W7XWMNsRwKo1hG9NqSKgZ6oGE
vejla+DKa20Xj77RfTaBo/VKEUJy1pWlPv24/7VGBzV692tMMN2D/5kE/VoW5NRhV6Bcs/h7meU7
nLIwkB//lll0GgNCkBZ7IhQAssJeLNoYvvmVh8s2HeCCppiSVtAdZdltFiJg1xhHg754UvgfY5i8
A1fENbfEgHt+anmIsRCPs295ZL/pM0pthzqq35lyvvBUN5OaN1NXHxcCPjzCZT1jwUU78prMsHmn
kVy4Dt/8JUgZipIRpCS5akLaNDXOZABbBiAh/OBxE7CGDAt9g9I/dCht1pRO3iwPPtFsWlht6WJ9
1x6UAOoAKK7t1+Ijuei1uyZODphhbpXsj76GpTVu9SR0oDBosrEpEPB81iuS5bJtazqOpn/pjfrg
ZfN9pdlyGepbCC23vFHIuT8ocYiqHo8Xkw4KNjF3ZahoXhd7fUj8e0Ky/lgmsF5euuxi2VDvj3Tt
aouEveApSzKaOk8PQep9GgOCenn/F2MCWmgLglvWaz0Mxl00FGDq6A12y4Zm/3dpWBWieSOW10g7
Ol1Even6T2WiK124xHJGhMNKuldUjk9mUIBFtDBpKa1nq5lOiwzwQFswXUKqPpjUqyfodwcWJuOt
H9Ms78A+MeVK/OY7N9xHG1cMbs5bIBGXqlWGVglqGHkgtrNtbgfdrSq8iu3KlEPfWcOhFMxK4x0A
z9GLymdXGwYZcCEjlZ2wl92HRBHDpHbw5gJvRLOkQQFvYHLf4Kk8mSr/te3xx3AMioj+S0gtzlHo
JYr1AC9vRuskHPEnm7JNh3ZZ6yKdLLVlETuypj7AOqqJ0XH3/9IHeq1qeTJ9Y5dW/WroSKlVVzzp
XbKo4Gnp8t80nF4j1d2of4EMzteysY/mjPYinTuP1pgTuRd9kXpXWfBXHRrLXVlvaYXT9iJhpiIA
2L+2CBRBzPWZ8ttsws8RA1GSBwy+xToW7kZRqs5kJDpj5vhg8bbwvBRUYbZ6iDftjGcDK1EEZX2X
F+VDFeHZuFhPc9tgF+PRIIeLn5X72czo5kWXkr6X3gGznR89Y0Df1+N0SZ4aX2x8wMVuCR7acEDW
tdCv5anrsrfRnJhRdbd/kRufSR0UpnzgyC8uocg+VDODuEfNMKJ9b2oMvd+38EOpTHPI5Vb8QFuB
YjPf2WxKJ0mfJCPiAdFxn+ymotYImvK5BqKIhuXOtaaD4dXnyRovGesTcQd/VzRqrUuzLC9/ithb
ESVo2Hcn/f0zhZQO1Y5N1d847rkPHbZxvPe7HteTJcF/Eh/XIriflvGjEM7HKNAGgbodpeN59Juf
WsLYzs3u3WzRRHLCodwL23gVZLFR11wYtvwAeHyhft11MSM5NNcfGMUs6yRMNiyiGyp/Pwgz3fST
SdAqLn350gx0Z4gTBGfYk/NO+PVry5FgDs1bh00ZvG1ovaQ59OWus6F+EJI+k1Rvw8w6NSyPKnXO
Y2fiZ+K9VQ5fxyCZrnI47Ii1B+pYdt0pmpKzxwrObLk3B7GbE/WgUOuNM3h4LShTbg/iaQyeAVgn
tvGDhn1Fyt5fIGXvwrbZiUptXbWcEqc8gFC+FoP13k6ceA3Jpt+7qBIV0ylnAAiUG6gRaxW9h00f
Q/qLjHvLL3eZlW3CcL6niDyUZXvUH4zqy2bkbmj16RqnUUm/qtfr1hL3Ang/3EBSutg86PVXIfem
S2VdVepvpE/MKQoeUit17+K8xurNvfWdvc2XYMvRfB6I8ZNjnZ0JJT0PsnZuJJry635neLRJpHv0
GpBIAoN49y9OnLcYZ0afy+z/Lio5lIyS09j7HTU3pA5xa8J9hbTnpquhJXMe6wT1qNFGsCqNzrRE
BzpS+jyfxbzW5qljj7p5rtLfUaXVRkfU2pg2od3+QNe86e66PocTNi2aLneN8TwDIyx0645zcvRY
qF6tay5OARs5gbqfdl2kteJimN4pI36mCz1M/vmgbUxGsnAbUH/ncB7hedIvODzYNJC/XDpVSamu
VWq8SX+66HCydAma5v5e9BGM8u6+X+D+sS50Ta+3TaA0i7LdWpwOvQuyq/jrICZO/3zhInGw27tZ
9VOTpQU2IOEGmD/Nct3InQlY+oF6TnXM8gzfjeEjQ0q17q3zLPorwHpcDGG30ofmBu6MwvyTm8sF
QiSlUgt5Fb78TAe2TP7VXXUDA8c2KIezDfPRVduFJOtyywwI2r2FyKOPoO7tX5Xjw+TjSsxaghHD
Exr/mWLJ7uz4dQA6o8OqBlvRfIaZ9phqSoiOOSMNNuO+GVEo16QI+6A/rqb1Z/ev+ioXnyKK5aJP
gSxJH4pJ7jyl0Oe9YhcWZD22Oc1aoN9VZctq4uxqeNaDMl90G1hv66kCpclsjqTniLYXMYU+DSJT
GDAiRU3fNZ+YKCQrMzXP9CAnVd85GfuImO3QYKmGv0Xw48GMQf8anLG8qydrFUd/jfqaTTdwfGs0
HYEFLwx2Byh5EIjd6IG7ok8EfcNcGrOjY2Od862/iUBogWiwAj521u0Am8SYrqR2j/gXBvMEUS16
RaAFVQb4k5s2tzZfBYMsFkacGNuinW4OOZH+u7b5GPrm5FEQzzUuAfF8ZNZ5p08QO47ww6blAiqf
R8BfdjZWNxzkpEKrDhZJj0ttnqOWkh10W1UVQLxFucZcc9Ut7b/EzI1D3MyQ4cFMKxcfeteYwbyu
6Nm3UXkaEAXXqwTb8SjuTqVsDyJEGIXUhL6n3ltGzmsZQy3PSJ2+ZsvnODqXQjorf+gPiAqBBEbW
MIQTPaanXsUrlPLogP/VK6UuPuq6W+sF1Mp5U9EZ0wgC0GB3+tax+7QMdmZZfFd08rg2Lbrcd/Ne
31WLJYnitBfDhMNGhlkHi0rfM72tiVh36Jv81UevTnL0dCVEUEbMSEhVKE4wsyLB7TvMTKIf/Wl1
WX/znXTORrfVjsd9w03WHx7XXzpsILu1sdnfYakOtbAJzhEKB4j71/6ZFxZzu7Fw3K3IrSZ5juyf
srXwoEvWTENUbO3HwUD3VpEjTv2DzlTzsDj0FKp2BHycNkjY33pWbpr3/xLZqL/prTBwWA75BFAC
/+kyOgwLGSDLkW/AuicWJGiCtDubHjqwccdilj+0cP5a7PyoXt2+vMX989BWULoU3ljP+qlV3A4A
lFs9waEJiqQsNACggnpZEI8Gdnghx21udPw7MPRQaaUfk24a6jXCmbpQDPm4PKc97U9Ec9ncOho6
TPCoB/UKcMbPRPTnoLUuHYBrF9OYqNiwYBKBZjFQhEan5z5jxw7AX1E8JWDD+482mshHnE1mIrLa
G2uAxA865AS9v+LJ6PWUWc5B7x4dQv6j6cy24laWLfpFGkN9Kl+pvqMoTAH2iwYYrDbV919/ZrLv
fTk+24ZqpFRkZMSKuWiGVdzJiuEeTHZXOjD1YkCK8aHvYcMBeERGyyDzhYjCiMVLq771/R5JyETB
ThV+0Mzkf4OAfj90ieCddRRRa9TPqCa/83UirKVqrs1cfmgbnNqneZFeZIMQcwEvkTDeRI6jF69J
CNEbjUnVgK5QSH7KXdAPKK2XOenojtMh5wGlWyE4gbhJyyj0F8NsD6k3Ia3kXEn4ySPjwZIvqREh
s/WRH9A7pfuir0GWHAMX/Km2kuAUqw9K+qFnQ6qxlMqdD6hvJ/2GnBHWDssCnxu95EvOyTpoLaOj
I6HeRPRT4UcQ7UxTHInbVKNe8Phizoj6Dl/bo8CgH7Ouuo7sPZW57MdZHogQzD+wA7c8bXzJOIp2
Oko4KDHMfHysS/dMF+onfJd03jj46dWYpzNpT3th5SYlK8BMUCQguQupMBOqsiV40kcF1p++3Wnb
Me7FCDabr9729SWwrHdCR1Qg8+dLKKinY4xaEkKs85Fw8WuFJ4OOXzxKPHUlJxy9ScX9zNNPsVEA
RhxoFOvIT8l+q83m2jpg/nfL8zoxbqdjh24rcue6Fx1t9DMWDwyLs075Wx0PFn3sxQGw+6Wjjc1r
xcw+8Bo1uSzLB+neUbJ1qelz0Fx3PMg9piCIDQNrVi+UnA04Rx0TFYylGSUNyQzzxndmnq4ZybU7
3FzFT3MPO8c9BPT4tELl/1aNjn88Bz61dH3/LA9EZPiog0mIQrqJ46s3MKeJpimg1KBLCn7QPDAs
fDYJx0gcjn7r/M7o6XjLR9Prx8LK21dilprFmc8fOkhsFybaimuogsdgLL9+dhSrYrru3fD9lfSg
b3qM1TEiH8T25SckeGfUo3v3v+DqdLGGOUzrDIc7YMUrqjyUlnjcgukxy646mWPvtaJXiRgMgtVJ
P+rxPL51YXqyuleCPx8MlMrGh9mdx/0O98ufN9ZPt97G+Wd9hfTzOJTZnlW1ONVOoOEFlfATB8g7
gdBa0OGBiBsIGfkZvRj5I2NgTqcG0ozR26O4ohwt0vSJtjCBjJeOJUOKmDHMbX5tMLL3uZaYDx71
Y5ZSVKtu+hHVEgA7PhNs+BUeIOZRQALjykhEYpYPU2WHatD3gDOBj7Ba55vzjd/VYUWHZJ4Slmqe
FDe3QDbBSi4InHAANoYCrBhVeykpIfH+HvcwHPyDPq3pD+At5YrHgaoGo+bcOipOw1Du+Ct9UfiG
tvUe8l0rYqK2d9YBTbj/JIIYUvR28Z/0HjARPIjLeoV58t1lBo/X+lnV3au2AZ7b7qSjejQ1jz2b
d8l27RFSiHicH+VGB+GGh8CQ38bwbObti4vbC8OdjwFLRL9DaBordkcdh/R+qt9Jf0WDZ96k7pYn
Ylcb8zaUb7MH7KexkGe9pGiVPI6mLHPtmJMEmIcRgb15/LFgSzCXmhkmiObocZ7BK3rgQieIvBo1
xtNI0FwG8is8vYXczuagjxDKoCs7G9Fjqh9hHnwCxOw1R21bpN8dyB9rLrDjv5Dr6FRlAO95rdT8
y+tkLhdKRxidhOjfcDvr3LrxFVEmBi6ygE+DxSy1KY7eem51g551M7GkA0Z/mmlES0mgYtFZzHVU
Xbt2ZvfekgR07LbcML0OPWQCfasedRg1CriY5Zfe7IXHMShediVneb3uk0hcVQghmPWPPoy8s59Q
IxYteXFE+908OFl2FimIT54HHUqT3juya+in1s0jhBpkMoHstODjQcdI6WFjjRkaL6pDHdorvbsx
j/iTzIyNe9UbjKnKbUc4j8mHdURJrZj0RQ+dXfRS0XGwIp3Qe6sOF8Qk/YY65nB/fpJXN6NZjVBW
Z7FERZqWe92Niqka5j21miLd1qA7HL9Z6wepwh5losapV4OOxumAmr1Zdy5T15l30CvNoBkXJPZp
6RnXjdRPYgRxeRXx9Eo2jMx8qRk0Ccg70PSQb+rsVcdWhZSp5F/0beGZ1wFMvy2EDqbYoRvwyXXI
ZUXowsqEwp4LZDbLS+6VW2m627qGFcyi07VVQv9Q8dxI8yjSCnM1iYKoJksBmVW4q6qnc1Y2V5UY
KKNLuAMkN+n0pw2RJoUgPXlMsnB544TH3rdI9PrqW+/Yev9ZKrWtyMYtgYsKu6bOLQgZP2sx/J6o
L2jNVEE9FctXL3sX4ll/WiQu51IETynZGZ2+o05TAopzMaYYwhHrWtz0YnVJMOsFk0dlMHLR3WoD
ug+rI7bUndfTwlCdehtYvOjEJiLE6QWFAm2rLxMPdsvpREcFnTI6bO56DbKmdVoqaIB0c3nTS6Am
hAlH7XSeo3c9OpRrLK50aOCwePvvng2/lorJDtI0tu86QJPMMLPo7joW8wTrL2lGrz8fZpzo0TKP
SnSJ4s+udw4/72L3F5269JF3IMXJy+y3Ih/0B9rurNT/j0065/Rid2d1Yq+D0cSJvWPB9biD6dsd
GnjPT+GaqV88NhwN24eb592hunNiG7qTaXAF9aWqgXnG3s9lK8W8ncwKiXNIBsjmqPcBWSxr/Q4N
2Shv2ujxV/X9EwgpPLMX6IRuqd17GJXgJ/HugxeDR8IU3nWOImVyzBa5j2xiduORhUSvjWMcdEC3
uxSH7fnEURQ5wzPDLAedOeuFHU1UU9hvoejyFJn2JkzHW9Z2GrV5o/miVY9PInu3nXaj46oyg5PO
LvP6LRTGvyAwwQgbw77lrWbNaA2ik06/dCloajqeFrhciJoZhKQtqGlav5KGONKYeADlCVicoDRe
FsOjq6j6ay+jV3hZVwZM1GpBhLICdcgwSMT4aONFFVKJ7hy23V8YZsSQmf29D0fvoceCiCmLjBdn
yt8sznWSLwD9ZhDfYWa8SYv7NFYzuFfZ+Y99syDOLyryaoEiOvdhd0cFnLjFsRQH6+CT8pPJSTUg
hs2MjBWRykgkq7fRam4qjs6551DUDwHvakshhV8DgLJYYSmaflT498GkXJrHpFHtOfYYtkqD6pQE
k8C5FsTXvPOY8qO9WCS8p2lw9/BAlNLeV+XiHXL9wBQTrM1WSI4Pol1us1aYLa3XrMzUhr4/EqVt
KP2cr7QVsParqf4oZeRI88utG/xjN9/TElfOSRF/Rpuh8yE6duFfxtC6FWmGiXKv/l0axWki4JRo
uAxICasqXZ4rA0b3WCKJr/812FYj/SKFr6gEgl7oYNX6HIBmv/x0XEZ+hDEjE3Vj3995bb5Dro2N
U23wWmk2P+cN9xbF+5MMkRT3HsrAvL7VEbIcnbH2AuNPiICvWIMjurT918ZCR1+P7BOlb//zRoZb
qgaXvlpJf+db07iVi/GRVvCfjbHtQNVCZ3UZNkHufF4CHrl4/hw7ykpTMmHE4aeo5pJy5wfIIOhM
RdAfII0ENMLrHCHbYi7T3jAB+IwGIb3tXlTV3HtZ3Bd8OtbgHM9jyE32GpODeCefIz30lFFRhzjn
vTMo9GJl/ocqy9/FGKq11xQCniu10nLelV38BuwId9tssqiWpc4uYLCNQbF70qtD5qR/Zif4SDRS
NpdUR/wkHY4JADrOkkDEcTp8iXqYXZFlPPU2fNUsUd12ZhNj1pXqoc0sgAuSZm1V1e96yV5h6vyh
ZfGIdyAVFbP6MAL1ak6RzSTRdMvq/KnMaF6o9kPOgA4tk6KmJ5P7mEP/iM2EU7Rtx7fYULShC+5k
NrjdQ4eWPkIGC19zumTKvOUDu0ZiVWyNI2B3ODXuJHPW2QRvrIHN1ZrPw0KaUJX5r7CSZyy2ANaY
6tns8MiLm6o62rZ1a9w0IkdEyzP0ZXPsPFwTVd1e88H6VSaMD2d2xoEIfPfSO6slcDNSveASWvaT
MlR8WhzUcGkHWhbu7dIBSfcp1Ddxh1siav63uS6s13CiQjtm1PYoHH0WgX+yoxa3sAm+gVG5/wB7
cNqyh54JnY5eZuhZx6SgH5bVHkqUAIRXGqyxcaNvuTgOwRTyQcz9E7EZPhQLKqgBaj1F8efGoJIt
jOllcoKRLG+5lf3yNiuD0jGThQ9ewRmg7TDbrKNqO8j5S0lxSuaCYReJdjxGghEEy1n2nsVolklZ
cIANJ+PPKOtu9ujf6n5BZ6rd00qnHiDeIOdfLCynpzhFE1jkEYUDZR6LyqdX1vdSXUcXzzdRMh6k
XPZpHIEoo43AnataYnzETPSvKS5NInkgjv2srgbSHTi0M8cS5FpPWJ43qwkSBEoRy1szzoIzd5V4
u3hh1KBQYb7NkYIhFWfdZtJkAs4TX1WDb4Nh45Ei5xldKZrNdV+HydasxKTpGf7J6QETcVnBuoFN
I5P7zmp6tg0EwS7yHi3DfMdpMQOiZaC0H7/sIrozCX+MnRjyL433OjY5o5u4wbeOPACukVDRi2Nd
tticCOfSRlNBKZ1DPRgHwDy9/afxIYykjJE/MFmD202OtMGIKcsu+UItHRc5EyTfuqlbcPnSypD3
L+lxrjxXlxEWRnOsnl44FCfmQOSDY839XqXGk5igySFPzK2SxTyZ+IKa7KPsJkb5AL+FsffYO2mh
qnLxlZzKkM2eOXxfkKkrc6Q26SyCrXRQjsNMs+zeG4FBkp0MeKt3lNdkCkwl7t35puiybwkm3afB
gPO67TOOhmVpWNtIDONrs8iejMuEbZeML3btJDvhEvA4UgAAH4EP7ObWLwoCRk9GiQmXeZ6Z4KDT
y6DOEEx6qq+MD4YxZTSThDOv5sTJrqotMbZwQz8E88KUN5p8h60VU7vpZcFPCFjsAK3NAujjLnXP
uAeCBMYEAi64kSJgaBt8mRMnOXpFOu19z5PIXxOEMvD9cB1YySCiNe3OraJiV6fpWQIDh3bAVMm6
cq0/WWODe0Z/umug/FLU6xeKfoZ5dPtkoj1nxy+dWXaHxDSdnRWXCzyd1FvnBc6uCaXRw1LpVD01
5Nnu7TFceW3BsyAVmRQVreYsxrSqUEKM8SkOM2zXa1XuaUTSXMvtAmqsX4YvsbBS9rXcZmQCp4dj
kzk1cpDa/FSi8p8rr43eB9dfPqVj+uslB5RV2B6nwmxI9vY8oC2qCt/8TPws+qiA3ex9hirxLjAK
+xOEN/CidAZB7ecMHk3Y4MB3ckw8kFANO63dAWx0cXcKF9RW25q5bXKlSGZPypsBboyDHvvz8mrE
jXB2kIAWqoxC/FQDOuyRsv+VNjgzlar6yfVG7toU4sNTs6QvzFDVz0PnMkbiynS6DehBUSgl/uvU
G+37TLX4WtoJFf/ecD66ga21dhh5DyY0I1YEzHz0UWmRCQ1babfqFsz98rfsIuBaYRv6ZKVedMAU
kMyyn3u2AJeWIBcMmR5UkXjvWBCL/Kn4qieLFsfswFHKUQS7swPZvRnSZ6uFFmDA1lklMYr0YVwe
8bJp/+GllYHx9oyoX3WjwfRa5zPJ7cXBaG+mxBZ4mmYzGZ9nsdhx0gKmO5bmvlBWv6FXjNbFHzj3
+yirIaPXM+ruuiduZbWBAVsYMsLeDX12nSf728YKc4XdYPI8VD6DJ1PhfGNLOtF36ylJTypf24Et
NvaY/HGh42gCGZCYTFNW0EuQVZuYLwR5J6gnDT35QYWykQZuOOA+jbNOHu96gZklF616EFlqrye3
NGCUyvlxbH+Pjf9mdf+4KUwhPvcj0pl21IRKj9k7tuVT3X7POdjFMX4WfRNdbc5dOOVyoMSKnBrs
NGGLrjVFTBvihIjrF2MClzT1bmC61lOjugfboJFNjldZ2Zvl9+BUJ0l17Z33ZfD8rbWooEn3qWBj
31iueejomUDfTgFqsQS/lPerZnJ/P8f+mpP6NBDk+Zwsl4eALT+154ORG1sX6ZgFlIVXpUoAF/Ye
NQUUwPno0ptuvOpgdhi3DeJczd8OMoqWaoUEwTjwsFOifBfN8hr18yZwcZAAj6uK14G8ke7FoEEs
mN/UXD3Pwwy4xR0F9EAEVYHy7sOQMNlWYt2zZFpb/oCfxA8BDIhryeEwfbWBewch8iAX0LFYGS5l
2JKmkWC88HfCvCb41SnB8oZDdw/pN3Mc8JjUjv16M0ORJIePtirV0PhS3NPsakXzKzdJQDFCRBls
TXvY2K55nAQ+ySw1/MB2+pNZTvIrxozBje4aL8NnCAwcy9xM3EpIg56B2UoJxMDp/tkF7alKfOjR
IQ6lr4U1b7BXPy9+wmE7XPESKBDoPwybIfLffb95xvwIUqlzRhq30hRMK+8QrydQssYvPt1EuZA/
GhsHJ4/Ihb8KLK6HJY43rZ9u9BXU//0jv2bKAa5qw386FIvM+FO/ZgijomBCywMu3dDFNoa3tl+2
fUiBE1BLj5SMwy7brbNRkfNeQMdMuXJDd58cxi8d+BJy3hqMtrgJxAxS9JGPFMMYshQjSYsJDkje
jKxe4168diN6HYpBPPM1z6OTjGEley5Gyig15yP4WDqyYCI5qDgvLhtkPs4Y3pCPVvV+HpMXu/QO
ygtelDm8CLSiRS7f54hyKHBwhh6CBuRwW4O2jn6lNrgQV1bUJV0e32asj1EM2aue/trlcicJyLdJ
k8oVLJudsMKthGuRp0dINxgUgHTrB4R2jGb0VwNayDAEZ+ZZLoBRqP5SKYWn5/avBUbzZccTDSaR
vf+VKeA9wM5PN+4fu2XG+mGo8RyBRtGH4Vpxe/RPJ9l1JCYSpU9Y/m5cbHsytOFTHG3asf4ygxRu
1oQWegEmYKNm6bhyd7KYVUwmPPjB385/wcT4SfT5LfX6FxtjHy613bsby8te6lJ9ceBdtdZyI9WG
Qm1BUINcrG+JXe5kohsg9WeZVKg5ZkSPEA0Z6VPpsXCrZyxFd57PKJEZoGsqdlNAu8g/TI3zV9+i
lIfJpiwZokofTbHvHbShC2eg7kZFgf2/fUfsuCLnuLh4w9jZe1MBlswqPD9smkhkiGOJNSk+u1wX
zaTVjElW6ii6J1ZGhakMq3OhUjbokmni3Pl+JTw6C/J4VH8qD44CeRinlQevApJidLT9QGLymZvB
2XusHMnl0P+tvWMrbJNGQAhY8jKtApOGx1T2kDnrjNvRoQRA5dx9mk71m6m7zpkfAfm/G9kMAYhZ
wvAQWe07WwRPWoYBw0SnudsC4j1xvXQE8Euw4owc/DxPZXHO4mcK6NvOcjZRl+348D5yZv5gbVIh
PHIabR/dwbroL8Jfz12z4Q/RCOwGF1YqvMcKbXGHO7nxy0sayuptBH1jRMXVOHdwy1BrmytAJGAu
0LdAWG5EDwpGuvmbE/7WX9pxOAaIPtFWPBhQTCNWlLyJQVJ448+xM/R7tqEHpZXKr0gpdvMXLpKP
tyI03wunBgtg03yyFGDUEwLu6uozAvCtouZvit+IyP+5y7RjZTZpmzPJds/AvfIrs1CvufmiR1cR
fjzLdDmOmbFPRfXBvzIRdeBf9dhWDiLW6RAN2cONZ+1CIRncOZmpqc78iB7idfEILBo4cN5T7njr
lq1RPyZJOx19hs5Mlj5sb36n8PDUy+Qq8+Y/ccxrUnZdrGQ+D1O7aWfwGNgfIcnmj4GT9qoc6NKm
xXQG1xpk00oAftI+xPq1uvS3xzGVBbRsOtUdbPZeBsDpxYYXv/qMmRJ2xYW10pgKLWP7JADdrsNy
fGIq6DEZehyW6u0YybvnVrCGcY7sGntCINZoWwYz1KGbc+nRnsZ7PGfHhjYEte839DEy5AczA1Nv
PWisn+oZnUOT/h7UtzZ7A0+7CvjbZobx1N7HjLipxrvZvCdcby6INkubLBOoDLQk8JaaWsva9euX
pGZsEk0C+XrqmZvGwSyCH+auN6wQU3Ec7L8D5kY69ggexGxmji809+C63QZr2YGtOP9HQNQ3ZTAr
fa9T214F+T82Fv0xc0p/jE5vsGxiH7A2WUSsT486toQ90ntKZQvbhi0r5mu/nfxTwooL2Ry8tF3p
z9POlDthv/KZ+ijdDshHiu537ws9D2u3Yh3zJd1aYbdxLi0QRRRiDXXz229Qb2yQIGNc7Abd4FFM
4x8JqY74Qu/0iQs48YHGIDtksHZDp13rO95bHWazjA/wjblgoHUepHiPBy4hXj3IMuqRpmCLmJjw
ySr1GkAx3rcf3cfax8QDtRSNDesf/2uiVtLGJ1FmgOI86p+U9gLNDFAu6cKkrA1AbyZV7eVNgPOm
maJv188d5nbpZ5ZLNVk3vc3b+ScfQMhvN8WPqP47ZtpbPdvwEyS/vIh+1PTtxaGJI/6PpYjHXWlN
ntUb+8vABq78exCZ+8B6tm3azMU24Bs34IU8p7ssPsYLXC/SPQYYYH2/628cVk8M9h9zii4C4loG
8tfWSy1pDeBWaBDmZY/M/ME2GWpzLdrSGIkxcI0F6FYH+z4dVnod6o/GdRpivBGyaMtHSHC64irx
BRSslBzoqf7G+tIOrGofZOkS0/EG+pl4JAmhtbeS7581xeVgj6fjTFWYpcvHdJaFLhOi/R53wahb
k+FZ2K3zaHFluARLiOpT7vij8O+dZ6xZ9byx1Jk+I0/6V3xJgXtAxSPrdmOximIyWaQRfERuyn83
KqfSz+41QZJlEmzTp7SNYy2GBa0owkflvCFqj3EyLZlgdbrgyEPv4X4cmtFhqRGSBsgu2fXNF0WE
7fOX0vJ4JiFf2NrXnQl01453sRWc3WzYoHh7JTjpr+wYRM7upsjO2yx58RDfMrd6QpgPNTp5MqH7
j46D+pSuLbmDDk+hrTCwozpb+5dkAeBBROECsq1Z9BmlW/4Eg2o0GY7jrhP0dBgYu4XCdAvgSZdd
MTpZsqeoxpRyLpmcZ0ftmf5Pl0tKuDXT0NjOpAKMH/Y0MZlgwnARD5d4XTvNqTWaizPAc8OmTaM0
WpZ3l9DCSsMnDX7nqrLUzMxjfPcXJ6ervhOchzweBSRqEJU5VwSdXuE80LFAFJqJc0hlX0fkoHNu
QzWyVW2rWjE3GaJIMPml7YjgeJnTp9jXa+KTntUJ0MaKqt2OR18S2QcurLTCciUVUBzHBYQ8/iGc
DP6yl6Hv6EjZhtFbM89cLw+L3Wq+Vn0i12ZhrAZLHIuYaT2wda/hgI1lNcbla1fVyWM/T+XHAtMM
A3LR0lODRUExPXwbKR4xjL2LlvgkneQ5dIcvHRAGhkM4s90pxSMfm7fMXP2WkaDc2NgU7lWH59XY
4SAcH/0sJoy4tFLi4TxoJ+BlAmXXutXFztpvVzrNJjBLPDJpXlF3synveMEmKDs0CQJQnRq46YYx
g6+p0U+6pBFdlJ0s5OK5nwICbQUdBYErBsLNBzsYDvStXwFzflDu4ZCEhI3qZEppQlu2qjeBotmY
E7DFcDhWLq7oX+RwNMcFh6WAgmcOfMgozpRi33TCh6rizTGcQ0HzWP/+lDKEXzLWB/6dIta+oQB/
mBwyeSvqP21LHi3fuZix/VTK7kJhfmeDfrXIjbImvuI1F67yVOK1bDLLbzrWw9SqAIiIc8DKHWth
AiwSzoAGmHe1w69eMoDmi+d51lU5Glro3kAJrwtdGmCMzQngL1lwrJSPey2oEQxFguLFKpN1XsY3
XsHkrRPZc5PStb5OFma9A0itbjyNgfna4/7AfUEslW8DskDGGUCGQDW3J6b5ovXQzEyyJnoQg9N3
QmnruVaAv3LDuEPs+VsrC91BW5yo5TBeqhJ6+tOeGtYu7/GXyKv6pffjN79O4RvIE237P3lRgyTq
D3E19JgGqLvM+T/UGX4XggKSNTSXUADkatsn3MHutbM8pQyjVIN1LXqYD0DsBUd48DirhqDLYr5S
7HnyKWfJ0o0XFlSm1rXtXMWUr5vexRDHcwB8Lj7nNMzfDzMq/gcd4DEowuvJxVIJ9IfIKOB16IhK
VL1J6a0r9EX5gEPT5NPmZdUDYei/JtFVRHz1e+jlzexihDGgG7XSFuBxP3rPsDRjhhrTzAWkF1Xh
P4aswjMg/rsDGmXsfPosEpe/8Mbg3zEzu8vYVRuP8bnAmUEi9AfJtHsgvPBk2t6L7uJUIeG9jPZV
mCIar9znkquV9kPJ2E17lQ0LCvU7Jc8Yo8TSodQqPgoRvge++phN9USpb6tBqknFGBqiM4KdGb5N
/fzctVoGk/WPYUkqVNYSx2nf7pCvY4ljM/FfW/5tMKnFREuHNMVtOfO3V2NirjazjIj9MSaTA2/V
FQerqG4+J0WrraHnFDyiRX7q43E6hUbynNfin58NOyU1xiCcqLTC+TeT8L54/SHJxS7FvoqWmDza
uXmPnAmHcfFnluoNsP1ZdAqQCBJ/I96PLROyg2ty7o0Vn80IcOZBS9QYFpxoprl6daTRtfGb4FFi
/sT2lI8P1uJeAqazF1r9fQnEjE4Cp5bXEJEaDaSt1yR7/e/WEJyiEuMaQ1gI6NE05UORgrmeD5bZ
n9rY/mSI/ztwvObGGfGgbBSmsunfXOVefItLXJpMCE1IO2roySYsY25yL6wdY03XxPeOCY9wUkGe
m+E8qMy5Jl3LgQGHnMeJisej14iKLCQYmC9G9uSY1t3FVeBhckYD4Rppptn6f9sMQxMR2H9loJ76
SOCCM1jU7Jv+NUaNBcGy3QnPfRQOQGyvTcwbCpXxhEZAUF2ybqBqPtq5egpxATQClqiHZUsu6DGV
8kKR6+KI+TUoo7mjYk7pK3aCf8p1s2lDkdL4MzmRwGQ8zIK3GFKSYS+r0PdPNWSrhLpJStKE1QvV
Ih6xbGBtUY/zE0H0RIczxbuRtYztwFW42qmGB9krX+dObtxhWY99bSP+xDhI0wYLd82k+05yNZUJ
NrmIMeCx0OBV/SENFuSqJNudDQ+y9mw+XSd/UX69W66DZUkv3x1fUx65yRrIENXl02LbF0ro25K5
JtfFPC63oQQGpB0nKFtYK7RajTwNuGx3dcvwUBvdCxpAcD/6x6kOO8xpZZYDC4u/MqfgaDEjP6Df
ZAbJdpo7G1R7CGoSinyCkLPBkjCKJVLYmaQWkxPLQUPEia4wqU+6dYCqnzOWw/WgNTQ8MCXoBcie
WwZY2Nc+O8ekxjJpdwizsFBQIxdbScPB/LeiO4JxArwKKIxIE6KxOxSzYPIwrOZdUA6hv6qXyFwN
gcqyXd7Q1X+J2npGTlv9bowe2LaH8q835omkIB0WbMuVUdEoEoLpjdYP/FuY5+aFAatlumBWD2HZ
WFC51gOHAg9FSMwwqkmqaCReXW9klZoWZ32YF4rB6mpbuf2ktmGWdghqm3Y/9oWzE3Bx3lCQVx+W
btmsE3cha+pma0MBYyPZBZEaWMAdwPnffStgBKd1XBTVuCfwtDGdiIahr+a/FO/EObbDcdsifz1A
Y1seoi72L3bcfre599m7NNTamcmYwYBLA4NOt6JIMscSgadvTa+OavxLJREC0T8Y1iPkPmikQcmi
jTPMEzdMPDVrE2jmIQyiEc3AktifspdWCzjUl1vUM8FVBA4CVtPCjykYQgb5RDKsVYOzD080hm9D
Q46GLhraG9ExDjKGFDNGy0IZhODc/PiccnDbuGOp1j4o0bWJOvQ2DymAgCyicYK78+s89zxhZWo/
FbRK2fDjb6D9uKOOcw1dNlKob+Ji0wDDhodAPkYJFi7uiOh6oktvRKG3XmqJB3K8thQzYZ1nx9Rs
MEQSAW4zc5J0a89wUJmOkXutBQTxJKSAYAURFb80CX7Pk49mwDHSM4oZdOGyD9nUBu3jizY7TLDA
5WxCUh8kBmuvjuw1eNj6Yajib0yv6bq4AaOWI9idZiysL3tQ1a9Si2smarQnIzKYOEG35DC+iDNx
7nfESoE1oJ/waHTSl6vKi51vd8kl4h72QFjrdOVN2RyiOkB+B9xiVRTQ9NmzejxLcst95eMv7C9E
/HJJ1VMVYoyE30fwgrtasB5rxwaKNTJhZnTJY+mKlDJOEddoXGyoz8KWf+qsHn6xohlzXdJ23we5
YDGVAps4sbSUNh315Uj4Ug2+yg9UPhF50mUS8XZB6KCbTUONuN7twD/GQ/Nuo9d6yt3G7gG4d8sv
Z7amTTE8LuaN/h1lHOFmIBI6nI3mMfhjgFGzAVT2q9HBAz7n++0cUzFOrEr7Ka18+iAlEB7qAP5b
EEY8O97UhvQYmpq2wZCwI1kIAx6y6As5D2e/GgkItnSMLiGtrdeCq/owu3n6y1vm6Y8Nm/2vzGOe
1xirPig7HXN8BrahdjYxWDRZyaEdyvyQJsm0rz232FjJiCbcCNuPrKZA2ThIjrKRY33SJMk1aukI
Nmxx8GO87rzMcYZGtExn95flRx1s1Qla9aiLLmadJr9Mw+pOJQsbCsSyXKok90mW4TjVQfvXBrUr
JlXh1jbE5chIm6/nhqijkhPaz41HT33yhBweZRLHwy5P/apYRVULRXpqTJohfOd/Rmkl4ToUAb5K
EzDLbRuP8tmwmuC7bFN1N+duH9oL5fMlpkJvd5tQ5VDnYyMt12Y9mKAv6rQHfmNSeOBYf2knJFvk
TBpliBMK07R9I+89sx82qsbWphw99j2WGWzSf41hnP/0XR8CxbZsoHkZdoh0WDalGirEhIxwepHl
7Qhb0xW/L+fRagXtEDyfOFX0lHLcBTqD3/xp4nDcz85iMbNW0ZJMvOiUW5ZJHcmacBNiwGuVt9Nw
juMC7cEs9bYwzG64KWpkyqDyxZ4GOFzwKuDeqozu/Zwypu5HwuQsmCKjGAVn99hHC9+AvvEWOZ1i
Ok7XaeyZ+2mKbt0BO9h5guac29cVEwIMwPb95F0LyA/boZiYPfIsHGE9jLXKrG/+4hZCu7nMUSIr
PIUS3LMoumiO/iCL3djZ1Gw4ma3H0XfJjv0vtLIdg+qNy5hH7TLAon5SwOCWGxm9noySg2W6I52S
yK+ZP62q0897YDyPQruCL+wbsjiVqUo4JuQOle8W5gUau60R8x5YYCQ3x53Tr5T7ApG7GKr32lPD
3myS4Sikjp+4/D6aY/LRuaKkT+gzS7/E5dUgklA7sxPOmyKeD/QIkseqW8Qlsdr5OW1s6j8LR9vN
QvUCqkDVWq9I52gwqgKOTu+Nd+DV6QnK63wEBBmDrZ4MmqcI2H1nWK629GLqLor8Sjo0Ty1cUOnc
udZFLGB8jM7xd1k6B0+yNNKLXbbWzqbNv7Z5vlaYLjHMu6CSjBKSHd+M0JQGGJjLHmFo5Nrt/1g6
j+XIdSSKfhEj6AluVd5KJS9tGDLd9AYE/dfPQb9ZTcxrtbrIAsFE5r3nkiGMUo8CKWJ+WhbGIS8c
fN4S3+lgIC2aFjh2/8hBBHPX9Ku0bNdE3cP6hiLj8kbOZdOREFMwn/3HD9KlUuBw/h/cwt9aqVtu
/bIBSZ0mQQlRliF9COCDgQbzNMv3UJPkMAoTK05JfCOHLzRjsW+JSWS+Ny8n1RN+UysEWDQL+nU3
0ixAuAeBSEGmzzji7RPPg3js8mZdXJegDBIaEAh5EDMmJ4H9brV7ZVrk+ET+F3HrdPsaiAgig5cr
bJh0VEBApYuhJK8NVYMM82ErHbriLV/+aZTBdFF5bNERFPMjhW+5DcQQb4lmR9+u/yDSkqnFN+t3
1I7e3htanEQ8SKvRW+x3Hll/bdphejDkZF7rMVXbhJzo9Wi7gmxMJGdOXTOpCMinQ4oxIOWZs6L9
TnKVP+f2EH9Eivw3L8buLLLEYcuwwlPSpvLV95A3GpkNO46WHeAY29jnOH9XIaNfDMKzB9JHt7RY
ntOTOQTDqQtagc2IzWpvWTM8LzqAjP/7PN30gWvArRZ19YTACpVQVVOxNsWwS3v/Q4OGkZ7sYoak
KVnHTiOuftC9z5SxdwsMmNpt8dK74Jem+hZWwd7XWj7H+Bpan55Zyoumntz0GmZ9skky98OM8s9a
gpmx+updWOD5EKw9Gwv0pbyj2Z8VUFTMM/38x8LL3zoZfEJIPyq3unRWek+++mvFObnlf0ef97eX
d2vLHp/4VvlLNfkyZBT1aXkKHESC0ZA/VLa/51KPnN8ZyiaMrVK1WwaTsIOw2U1u/FBmvLmFK7Gu
9y8qzDixzeCGkiR6yWfCMFrY81k8vbp18u0X4tlaum8NqLaWZNcNDmLMAFdZf0BCc++P1WPFGBhA
E5zI/GUx47NulEQxpHXUZqgZbtESvhdqvMD7Pi8yYjFPd34vr9osXruVFrn3W8RIpOwO8Vset0ed
QdDCvsCsS7gCFDa/bZ+qTF7jqD4LJc5zFGGEVbj7SYgJa9hV6I7v7IDiwiODuEsOs42onV+DJmvd
WQw6SPGMhmSfxrjq0GGsMpOusDE/Sa/5k3v1M8UEBqVwOhuVc7Pbhrl+dNF3aYrLB4v9Aq9yD3mi
O/nkWcxKXhhD7qO+/VUCat+QN8c0sqFh476B0FmSi9zT8J4yD+1n0194LO8RLn1NbERJY/JOSR7Z
tGLGvcl3NtSnvhE8Uy4vkHDZa6x+kdmPhTIOVucePHtBkUcegZs9QfnZTSORrL0/IvLpn0wwBJ2L
DV0jM8mVBUoJnXsG86BQIxp9eF82wZGIlVs004yB24TPnQc7obFl2ZivyTkHFTTdzCz+8Wxtk5Tv
XRMfwqzbWx3w71pgz6uA/bU8v2nD6dTzk4eOLEavi+6V568MmaGGEdtWJseptkw4wjAsUu8lqR2A
3cMbbB3SsocL8ELoxv597dhPqKahK9IjZ8fJadwXN0Hai84/8SqqT9ShegjsYMIAZWquAuKumD0/
OEn22lXjZ6ajx+r4NpXJ59h1944ffGAVOrYtBsPaeunyfmvY3hFIJsVi85zJ8tIQZc5bjzjKfqMv
hk1l1xOsgADwG438Jm6znYjxY5vGpUOVP8bjbamdjVO3O4EacXL6fdRZ17b1ODsMdBdLUH6r2fY/
Jlk8svTecgol+H08mqR12P5u4bgUt95lTIudmOdDMoT3ZsToOB4fIn9+GGsgU/y8a5fk3qC+gBxv
oBRxJ66SGDzYxrzElftH2NnzHJKYPCbOQ4EsmjcpMoGKD5GRi+fOkJp0Ppsp3b2sDAbzKM31TWB7
KdayTp4sNKZAL52Nzt61TGB7Sflr4m8KcBH59accEur9/qOtrb/INP66suMuz/ckGSFWq+kplaCb
YWQ6T6LhWFnpeMTMZCRl7HubWDoyaquWZSvlG4O7+y5tePe4G7sav/HWbHmVqDtu5/iU8YwfZFl9
L9zQOjd3aRv8+1SDVRI5Tz6az5LHz4X4Kw/w/dMPDmrjszew3JFTOhDbw7R+m/jzvgs4CFsVGT6W
/dIGFtYM4N/V8p2iNbzDfbuZhYkbOOh4SVhXJqvo//I/rMARubQGYThknwTFk6mDLpXc+f5IcCJf
Bp/LrSaA+/6utFvCQbCB1D3JFY4bCLgJUIg7E58LCq7mMLTQt3yEMkRoCKYxLI71oubXKEutm9WO
Aj8j/QcN1C6ae+EEu7mZhpeoqN9S23q1KxNXFXaEFrmi1fAoAYPw5/SWawGDkKjURSHOXcWALlI0
Zseyfxfo9lRgV87eqcv61/Xn4LYIFAgcCG2iji15S5Spnm2DhtPGjSJ/QnSRjn9K4r22/JMl+hm0
G4kTYr32OetUbTw+10xfICpnkD9bafvnsgvqzVg78CakuWwIpmyIKZqtfSBm+xCQ8UQbhIli2KLz
TF0h9zJ15K52G3vntzHUHuUFB3op8Z4U6ng/o0DYxVHgoxv0mPeaeXYgdqvcZr6v3/ZjjtawZgiE
Dvs1FmrcdSnl/tTLEiLMRMq6sv1NwAj4KWlDtQrDPNdTqXJrp120m3MXyU0mW50Z/iN8xgRu7uGH
Atay0x3BJzc0hk3Wdxl7cfpLHYqdLhmyZ8sjJeFO4g4AAuaguW6p0D7NlmaW4cl+HQQO1bfPxDgN
CJvjbDsQFuKK0lkzMIjRrFex/ab8AjIU74mdHegbN/NtyQHXXG4NBtwIY14lWu2mCnIR42YMjhjR
yVaMbQ4yU2m0p66EK7DK2wgkfhQmhbdPDeHu5wJPc2cLdZxy3AxjtNjbXtia42x0x9nNi2d4SS0q
/BaFUzC21qsDpYooc4x2zOoC2q1N/pJxeSb2oySa7sz+jSBkm/epcqXOze6dHN/kvmncVTXvM+ae
PC9yvqRRTxswhH9Om7r5QYmxkJDFtBTHQLUITA/GPuyif6I3MFYq++hHxBsZcyZ5iPz8iOwQ4T+x
fD7I1faxTd4yY7lio2KJfM5i2nkEu1Jorpr5gtD/TrcKy4BWMmP6+MmvprWB6aftyehGKZIAbjPs
FR+Y/xc46GmnTVc/TB2ee38v4OiU3qtFfvdEV7wr39yUwMwTiYhZxIHOJa2QQORsBJ9G6HP5o+an
xf0ZuXaf/DgiIVZwHTYmPs0Rw6RBKiv/TObvSwIjJB+Bz0hYUg+9tCPYkLvU+99hcpMWMUIXjuu4
zXnvE/BNXrAhf/0Ukcy//+Atby23R3J77QVob/LGXS7MV5rWxD0dQ/nuyITG0o++7nlB/kXvn9s1
W5Dk/uWvS/56VT7p/rCbPjDZ1r+PC2ttazd17p2+iCotrpLOt7DDbRvnICW8LTeRX4sAQl8hk1W/
e7BUeMAHfSDGHXnOa2n+5aaFTQN+/hHV3V2NYbJWZ/4mgLpVOvpbrlEQZMgF67VgwvxH9eAbFy6i
NFAfDvHa6vUlccv5bloOPrIe9KJI0wM/5zv33BXuJX8Yam0iLgKY8jNyDC4by2hMo9UkSml+0t80
y4tb54EDMyyas/1ukjRBrHfWnBa2sDK1ViHJvzljrPmxkkKf/zFJN9LTELdpVywhFgQoPb4b2P0r
vjY1/ZkTDA1o3/Wv4Nam+XdGCdIX1MpUNTRs2FNI3MqQI94bC5+x59Hh5/y9/jCUbdbysRBRagpy
XwAeWS8oKVxiKEl/NolGJcLQHtErmeGer1h/ZWzQO/0NlljGfMSsIXvEAgeVv5DFPHIRZPkFIDjn
noRagzNz24SYa/glZE79d0f9ZH7XX7M7wxkOQCqYf7nPVTKjDPQoR66RYHs2lomVCT0Rx1HKI84S
4XNzlWxWuvm8/m/x2sFPxObFH/FtssJYQvru8t3of5SLZXXxkzxbLI3c8vkasJL6EygVgCD8LVwc
Q/+62MggtlSZCAkRmfWvxlSeedr+/+uwMty1dkgX+Yb54qjXPY+K1f7NovzmgMNV9X2Xl/RTqOXo
Lc3ZRu8rfe8e9e1oQbF6De8YuWvEcNG7kqD4IXKR/5JN+Qt06t3gcrybv/nk8UCrh7+mWrH3hzcG
gBzPHr3I2f236vSt1c8HF83lV/YnP2RGYqMvPLYsBIfYhggnJIXVGuRGr//FPOVGoJnIW7eyf+N2
P1etvBn0Qvcu++I8ENVqGNF6tiK02BwOyeXrv/tlwS3jdX+ZaB4qFe4Koz7oncNscD7pbEYEOxYD
Qagh7VHPh/QPmln3xUl5iyl2wx9ugjREv7FAkO3PRYo3WsqHvkh4lpmy9jUz9OrcdP1bFFNZs6GF
nUF6EFISQTRkFqudbIzPIO1ucxO+hoE6tVG3cbvwZXHlqYqMq0Eob7aMfyfWwFKVeNfq8FEoFrjp
dPuW2730/VqRpIJUmX6VGq6qmwiC7r96xD2M+0n8bZuvqLLfPYOJ7FC/Yu/5UWFI+KvTrfUyt5aR
hudM9E6+J5px0yrO+lyx5XVY0Mpz7NsPg9NcDYwQhKRdHA5rY7M8tG74kEt7owYXkrd5P6nmFnE+
vSNZ8kQY6AaFMl4whsn/VgCZA64zHvX9s4kurgkgkm3/UrsMK8EI7KBwBLrxiikmqtdp6vt38bCU
jPqZ4pGfwwgc1IZBxp0kUY9exZdInfs4Cb5ToT4xr20a9g/8cpc4Rn/sgla5UyV+P3p0j4mb0JFt
jg6TN6vI0MOUZ7soCBtRWxPHB08nc4clclw003xTI9BiT/k7slt3XpbszMTRKBekcip4DrqYXCgW
i1U3Z+Zb90Mmjqr1NiQqM0nDGeXU6tTLmjZIyJyZb78cwy1WSczPIHYbsXNK7K2As3KyC2hkv4bK
OZSC8U8XxqQ6w46J7OcoREglcw4jqLR4eSQPTe4wcWza56gFAukWEEcDv6iJjfW4kfNTqIw/GWal
NeHd7NdSNy0TMqepIdNsOjVTu5sz9MqVK76igjzYcSx/DHxD+sdmMjyowTapIWkyl1vF+a8DPRKP
9hWyzr4TCP7mwrxl1Bq0Fox1OxtnIPUESTlvFQQTabjPmUI3PTJQYwxp4nNDm3SwBpQ+3vweENv8
78r9YZ015gNC7V2nn08Zn2NyTLHgDmv9z0cWYHLwV7LIXoIUSeisnq0kg/TL6kh9hr1Zdh8hDu6l
8UtMFskOaFt7590Zom3dqwPYMwxvBKCarY9NCNeH5AUHkFdBdHS88nkWxltUlptE6I8RHmdsW0CL
kp0Xyd2kKAgiHjd9Qblt3LtddrWCeIfw7Row5fRCGJ9B9bBk9R6j1MURwXXxpoMH4VH04sz56aER
tQbSfKrEOJrwfAOyRhOO3k3sbUzGOUvS7Pum2he+8+UWxgsqg19pemsGc/ose2RKt/fz/uL6rwu8
uxiLQOUzbYO24Q3+dirSbTMVJXa0fmU7oLvr5dAE7V/K3U1Dsdh2iFMV4OxGR1Ww1qOOOk1UFz2Z
Wf37wpMRzEMq9zWDcPBg3vcYVkd7IHepofXsdenHaCM3hllIx9FcG9TZheAdPij80bTxv32D7QIF
oZXB9wuxL0Jpds2Bydlo7zzTvIKKoVkXmaep9JkgQfhOhuZkhxwnA52ZhjxQf3ZBXRiNxqqvBOcQ
wt2AGp7BfdInGRBGWfc1ioE7Uy1r151vXoiaLJYjwpAgg6sgm+fSoPNWuqQuEyNJ03A2+ofKTfZN
G17tvGFzoXUm0bVDOhmwM2IoSEJ6jd4U3tPC2k80JkMSSIgHat5rH4AoLrxd7nbIFSCiJjRzhzLe
BIbzUBuId1g5Xor4TqkdvVPwfdPVm7OPpiqeU4t2pcrvvaImXsIpyHUVzj/febvqzXpfpAtTeO5T
T3jSjN64KdDPXoqqQ+MvP6eMecjioSP0wg9sYXQhMZMN5WPc39rQoiMFkzybgfqX7kG46lDgnKwG
uWqbR5VB1eSfd/r30rDXhWoOQjyTL4yT606xe9bzw9xiAkVz55vy2iQZmthmp1dJa3qMObITCLmZ
SkKFn/rLiKCLSVOd9XIxCL3peHwMMK0CJ1BW+29LyTfhYI/3k40p8JEF/Zm4bmx9JArwuA0ds4cx
RJT8V2XGfVGPT2omPsx/CaJmq29jTbhFv3BqcDu80DmWTs8jtjPeFHjP66Vg0k7EEXrzwTfvM97U
jRUfXf9S1v21IdhB0hJyOnolmvMTMhAoWtIQ+Ihm1r6hztv0tQnFAGyOheI9Sop15dP9GboL3fBz
0IynqLniHj1FDD+ddjzrHDnq2RlxDG1zwXnKM9TGTJivdRceuKsArVkE6caYQB6wWaULzC4yp+5M
myEWL4s47K6CLa6R8DRidNcNnSvkC23xWCYCYEz52VSIezVVM1qeNAQzZY+1VX22rPLIMPzDHpYH
sYyPMTqaqdG0Huu7pEiKZu/IVOvEe22VZz16mR5eRkj2To5e7qJTt2ezuBDee46VfU1sfLOMUNLG
4CXFW0gPMIgXc8lia+RT1k3vYDnfhs58pwmEigFtiPE6x2Suz2hrIM55bKgGOK8RXZUTdg9DV14j
/TgwA9rURX6rpkcvZxSo5J3TkK+UeXAfxB0xI3SxMbmUyQYvO4qRP1nPmRbL1NKL2zxhpZF6OQ+l
eFEDjSeMlgmqVxSwtINCLFaS+WpGipoXRZsYeas71ylyeGgayBb1jW+pT2hQQ/yx6bWw2vIoY+L+
1SUAqZ0E2Kt7DYdq45PBPYxgZAzziWzenWp07PZC5Y2nNBqPbeK+1vBF58GFDvwY2DbIuXrbF48O
HMAQYopNp76EhUuu4zO03YcUZ1loG9s6rLYoP+iEk4GaBhAw9KkEtzxfT4R3Ao7n0+DYdN1SjtFf
rLpD1bXJnX5sEhAHUzZf8wZGFi/NqHqd7DcYZBw7DktHQtm87Mipeu47Y2tO6AdLi1xGFIVct640
DOqunrdnSxDA9G8sG3whQLqLJmenGOK67AJlyKCuvPBOXXfttyB9A1IcIC189XzEZPluShwzPEYV
pUFhh3t9JaYX3Y3za5x7O4nsB1kgdQr8P7/e2w6tlsjZ8x75R+4jhf3Rm5ZjNpTovK3jAIiamny8
aDGWvs8jtYzV5ZuBZRciKLpjek18VYkmBw9TGmwLLh+LG71OfmNt06RkXiERVuAgnahOWY8V18zq
BZ18+Hdzh2TXgDqpkdh7HDcwKZrrePkuZfgJZkKgCmMQj0O1dp/TwNpmZf3eoATokfrY7HboQwhE
I1mjgd+6IJcVX3MuqRMThW6se2NFK97D9KSP+n1sk59hJ9ZabzYFe26urbkzRb0NTUbQXrVqPFi+
mVNkQjhGmWWxWSZTfHNQdlBCjC9MDrXD905/Ow4ZrPZ4iTP3zgcqXqPRSqV48COMHORxF/6kQ/MI
NMgxxSLzR/xcMvXH9QIVxURBXizmT1D5W2wLAqgT47/K8ImpGLX5sdDRGNWOkw15ug5TaSOikiVA
6MVmyEBrdp8Yxis08F81VX8zt0rJ//DVDvj5Zl4KHi2a7VnIoxtCthOHEXxW4RR/+g60pShK2N3j
g+P6f0jq40hpCjQUcmNUoFc5p6Vi+OZbeowTSEFDyeE2dnG2TQUdMstSdKGc+oCs8IIfeSOw+sFZ
MZDDAWVKbARY46RoKuLkCOPfuEIykXKXwDocCqP8dn1YFcKL9oFi6s15fd6BFEKwHt2HhBut7bD+
lgsedZewCqgXJu3k7rEIx/sIUvxG6pGT9B7JMN8HxXjKM/LLPSONCCNHRVTEHHBUsMfV/ObF2TnH
HwSKkEalNzc7uu8fsP9eR7N12bZMyctk/s2H8WaMAXIf9UzuO4gcUNQMvoI9bsd1rcwXGSFibIfi
NBo54RfpxXfNZ72dMln4qPp4Y0l3i9aSmzGcnDx+w9R1bMggDuLy0o0AYTomzVZKMnXdfjit+mBS
v0uzfK+s3l8VjBYbvyOoggKZWiM6aU5awDHIbSlp6+rWyGhlSxtiJRPwWnGIGjrniiMSytBiQS4K
T0vK5o8fC/kyRL9o3+TyQKebmYZFXZFufSsnJl3sBxFf7cr/GLTLp0YKeyfhQq9NzxqwZMAWKWwC
AbRKL3Q2g8hh2HHAtKNeIOVqFzgPHoDVuLr6WC+GaIDnJUZ/1XIySiRwqp7vw/UgIlJPGqX9kaYm
knI/ZFyu/KcFynVudWwbFhn2odefZSJg6oRAEp1VMQfPNu5qaxR/K6Jhu7An9dH7afrlYMz21UOF
lFnxu2cXj3kRVmBInJ8igZzTmvLiRMnG40znjmINzP01kYoSZapc6GzFLywDdbby5VtEHLPzNkQL
mEkSe4PqRA28ssPy1RMGEa6Q7oqcQEmkwxyyaXyl5l/TxBWJPoSLiP+Y5CCNYS9XYCUeG+ZXKoWZ
DiYg9FmCpM68kSH7sXjOtE8q0u/S0ft2zGmbxPQ16ZMPa9kAoJcUxswF1Npqc3E3KvdRIBhZL1PA
XC8+sUZBsNk3pjlAltPmZHaSXYTe+LkygQINTfeT2lLsEg64S0AbvmMSF8D9omUuJ2MLGmYTTnI4
Lb6x1i0E5v2rUTNf7M67hpU6juVy6dv5yWVn90J5Lxp0DwMHJCSKq6RFgxtCtBjN+mmMhX4tKg8T
V044u5d+9mH/CX927wI0MXi5wgqCTzvk1961Tx5sLjqMJPOl6tPLsTj25D8QAtUTxipU92t3xLtx
xCp414dWsOvCbB9j8EzTEnATuOgudsTascARLPCUhPHS4VFACZHUu06LySdiH+5U1QJPEOpcUT33
mJHD2r+a9FVR2R7zKD1l7He1IEw1jMa3iOzWou9ObVv+rT1MuBltdkpk636sGV5STTdZ81K2PFUj
bveGmdpc1/uITvOGJMmMpM4JCAsP15zOxDql7UNVeJjFMQf7yVfeFLeUL5WGN0cwCweSN3bMtczp
zQ1A+cY8pLxgKbkIU/fdGOoPMWxLm5xHZhDn2mak5yS/BgVsVuQXe8Ktz2HULHi/ISc6Msoksbjp
KVVdBbjYUuQp+J2D5mR68qfiFmFWdHOF7MGG4+wuaNGJatR3d6iK386N/ySO/5pSMlExSN5SRsmu
3xhJwAmGoVzV3VtD94w9GahcjyFufrbz4j6t/Uvs45Sk8JWVR4yT+6wZqFMWvOor8GhlW2DEHIkz
HeKexsCi5aJF7u5I7Dj5kL846K/xGFDvRafUa790CRP7xbEBnlmiHnBKHx1cvtfFJf80Tucd3o5N
2UebpLFX+nCsn4tId3fQBSa1vyfuY+MCVLbSfjVhDuTzFCfyzE5DIi4uImut+8W8Z4A2H4YSEAny
CzURj2ySypozgRJdYq1ymz105jH3K7ixbARJz3mJM8OCowG31KOR2LDdmRer5F2XyI7hYpv2edXN
KNELpAuYnqAf689hjwDgOg+tHumcjQ8mi+GbrvFVdnWM1zombg//4L4EaaUdFaIqLxJ60mms/UdT
FhWHYwm8crqnehHjSO8IFbvt/GbUFliMnoFDnakbvbjeRKOzhe6+skFPe6W7r2jn2Bxil1yOvyGn
8BFa1jzyfhEy3fcJxX/Tbcz2N+kl9K+euXK4j9LwYLnjFjhFIZDPjQ5GY5/jRqNMzp/uSlrNcRYg
ybs3XeFSvMPm0lVVAj8vv1lj/OFHztbhv1fwL52oWy0c0EaTMytjEt+AN1VlMTsZvg99HowLsXGz
4VDZ5qYa5UdoYzTjpNKF833dw/bgt7deRdmORnoZUOc4Kytsft0Uqp0+R7WCukz3IVKK1QKXAcs9
/p1EeuvCT11j2pRnEoMBfXdwFG8YjfgJroSz1cQJlUnsY4B/Jm7R9dbyHE7mX/6MqACbxTbIBmiy
AwTFZOcofIhNETgWHmCQU9Redpdumtpbl/xD+jeyyRxndvSBlkBmMumzOLWU7DpDU16VGbKuhntE
OOUqVahLNDkjsiOG2VMV4PZwX0OSzu4MzVAVC7DQmvJOGDh/G+K1kOs1jrutFmvfGeo8x+M6jzHJ
czrjrJLul6lhaqyNxiI5TF16oc/5jIcI3qH6dyrXRzZM4NeZ41Lc8C5vMv724lw9czgTK7KGBXGl
3f/pZ/gCOCu21tsC9yIIQK1a+Vav63J6tFnabS3Q35gHNU/0d7yblUcPPZQR+lqm1az9xNpl9pTf
wUO6KuwTwTBcvQE0QoIKNqFPNKLs1iuKmfydCegSiAWFsclGTnHSEzdlgSEoQ+YAzBFKCpi++vYy
59wI79Wb0h1Gs0NhBzf6ohTFqf+YdfkF9N4LcKCNJ8vXDjBhmaiDAiCm95EhKvZw8H7LWt3MvHri
WeKlHhEDNhrbzJQ/8L2+fZvngsuC77LiRbvmz1aILTYVAnMAtwgd/4yps1HKO2ZoHTj3Bh0mmo4L
IlBFUVz05PcQN33kkaC53yEQil0a0njD9a4yINDd9t6/BNT+cRE8WS0rKzOde6yjNON4AHVHZrGb
XcfOEPvGuU7ce/oqVAJq75bjR9cNH2Pan3mpvusOjcEdVK7aFBS3rh8enWA8oT/4mxSsfMvIT5UH
EwQk7XZRmU/QZ75qF2zzXHsv8KeWgfcnnRp0jm35k9jMwL2ELPVo6QGTuna6YT6MO07eImFwoAcj
KtP0t+/poIUmWxSBL2icyBZgV6ypWAq+yYXN1yzIjITCR8zrRlUsHaBZ3wF1EeZi/J/1xurddWvV
f7Co8UwC3x1UehZOeUaelFEOMoLjtMO5LJrAfgTqT+ZSzrhaXwlyDhtT3A/r3vNpPoGord5is8Gb
y+iDtvHAtxQoMmwCEa4qpU01A4mvKTVFEgxbixOv4EXnZekuKsNDy1VZ7Ap+1Z4CC9CPKwAzRwCy
WD2jgppYOe2lSLOfxMeYHwz2LyaSXczWaPf0H8f4G93AfsydC0X5iq+AIQtREmzdhmzeleoRO2Lj
oPIupoEGd7T13W5LQ/6gb1uIyviuiqytabl/hiqkIPBcopfwRrrDA8O1e93m0q+9nMNnxc6bqmgT
FagDfAZTKY4ek0+v74M5YqbrPHJuXISsja8ZK8U2lPNjmNSnovEwddMrjbudl4cPlvaQihR6rNOf
E0cBGp59ysbqMpo9PD1jlzgDqhp3VVp1tEaIyuEzW1ZNxTRpHAhngPILoDEyvTfDbb90lz5PA866
1soup4tICModneynlSmWPAhEbJR11H77ZflM8Hxwt3Sg5+1xM1viPach6ERI3gJ0uowY4Gvx2Qdj
WHUy+9FvWaP3Plj3a2QWd0uFL5LnVI8PnMHd9X2AIGUANNQhgwsJ/3X0C2ZaTuZgvGdEgwVJfqZ+
BOoJ7tdKfJrPUANHCbiLgMOdzuGoGkSUVI8mbbuCY81kRUd3QhHA69XS5wC663htAvwD8N2+IWjT
XaZpqTp7H8w+LYIBWF1njxjOKbjTygOEzahAinzj9PJvgECGt+Qjrp6N/nhuNCOXMtB2AYZeybo6
9HP6a9TotnhNKpl/DQ7dMGvirtit+W4o/xqL5VS0Db0/ZKS5uEqefroQDHwd2901WCB0h8Oju1EQ
YHCnRuvD5MSf0QhCyHMi442Rb3WbEkQrOC/WyQROt0kAiing1DbZudta4MayMklg0LRV2fiEaexD
NxOdxjb0O6BzzaNpmA9xFWzrVlJmoNtRuls35uuxCHehMz5aeOuzbv4SXfYT1sOXnrdB1Lj583gU
wfAEVu2Q4eWuw2KH82sC8NHs0V5raTogjBCjhdjUC1S0hNdp2J+cLD+psdji9ElhHuK7FYfWbN8Q
j+0JuMOoaZP847TGraq6h6z1HvXmE/Ja4Yk4DU64KToBqdwk5qjgnJi7019OpM9BaUONY5DIjqmf
SZ/NJYjNe3dssP1XoDUK20/XxjIfZfe1OID1pseRUFxuLvW1b7+Mgt0p+8piwA7JyDzSkCGmS+Qa
7ICWr2uNEVyxCQ0VUvHc3KxAR5mMCXILZ0KziDcGH9hJGvZN3wG76w6jmp70KpBafNdgbaHc917y
8DEI4kPGdpLVf9XgP5NwuQENxxA8jDYL5YIfZQfVlg9uWLxJswrWnQgf52U4dl1zP5MAyZFqpJs6
X6a0PUyDbXEKCddORO1KDtJ8Rwb0tVX1u2X9CLVckrH4WOhpVGClcibitgB5br03CzYIPz5WNSej
KPjAVQxKuqIE8x0X9YdFKmsPG1NPoKlVIuzCfjHtMZAwG64uwP9fhnzYzz26PcYBkZxvYyPOUTPc
UAksBBeoZTz0Q+itwYvdtT3lU1CiNbLqazbnlyQGAtt+27wsZPsYxT5yusG81ERsRCLdFNI6+X30
NLfebvIjDkxqM0TebjTHB04SB24mJpH+wbGnN9nmu6EhDdwu9g3me88bP4S3bHClPtjm9NeZzZuL
ibpZqF9cJ/5LFFyFHIIkRje8TiPTtjYiZzNcx1lw4tOMhGajdphZ7EgjRErvHNGM6tzdgP0nZicM
q+nLtGSFnr3+kIwVO3N8U6bxJ5/Y3IYiOXfIdxrMC3cz/Szk9NfKZrehK/ZiZuU569S9BxYBYwic
OJAVwrGOJjetahCMDem1COQlWuptW4jHOXGeEdsho5h/57q4xTGExEge2iykqnP/4LGHs+BydHIr
a0OsI+Wt51zCrj6iK73F3vySOXjPqBfDHqqV07zOLmw5DvtokVyVTcQLpMlGC65atEdEN9H85Utw
EOTkhnGs7OHslSHdABU/zn2uszpUea9y3z4WPTkJCoVaS2Hp1e2zQktdRqSOB8G/6I+LjAgfRAXS
u/mryAwIZcu8DoykXNViOgUzOXBLiX5X/wJ21lPtl5o0IM+0dGf+ltw3M8Jg4SGcO6bmuJdtSnLD
/2g6i+1WkmUNP1GtVQxTi8EWWDJNahm2izGz8Onvl+5zJ73bslyQGBnxQx6uUq1D9RPYgBhPfihR
ipHA45DhbEx0GaEtD1Dtx2RZtZbiqAd3xxw/s6i7zVP35LXJS9eJc2H5Z8Sig4fano7l0D6Nis0R
ozse55shbtBIJF9cZqg1DvEHXFuT/ErI6pK8+sl4raX/r667ZSxU+jiDVW1GNllRenVZZcDvR9wG
allS0kvZYfLU/yjHaR3nIGQRsRZFcrDzmSwkfLZ6PqUh1l3K8t33Pmx0pCy7XhOtbaoZiXFT15RV
QrnFpmMzUrJd6MX8xODCbgTwFuCgkeGWclwqVcLYtcEXRlttLA+GNu+NnAyC1ol1H6XWKp+CCnPa
bsPhY+2NzorBMzxUunUUgxkdWd3ePKOE2j5yVtOGU4SosRa1B8jPS6PR9y3YslRTB/IwIxwpoidj
ZkaphoMSv1CzC7aAEhR7Eb51LGL4nFx8sEFX9+K5dYObX4qzJex9lHh3zmLR2S7SGWHCeu2E7rMB
oxCW+qHvou+pld/z4LgALfzn0oBiZ1pf9ohvhav9UBs9pAjM0jzJ4xyHh2JwkCdFhEUtqRKEw1MT
ohabGHDDHVzZIJo373Ke99aUdctZCszOfPGEMsza1I0d8g31Zi7drcHG1M2gxnvEk3IEd2qW+c46
+uBm5ipJ1k07veZjeh/sDM/Nad7bobYIkQ6/FWT9FrMk24/gp4EWs72JLBFQ+EDsCFXhn5EImb2O
uAoQYGzNH1Pp/UtzlJRjW/9pkbxwau8UaPZJsrIFGaqLYfoOsvtaFWBSagBnSBFARejx7aUWBrYl
fBGzeAzMZJ/mFlabQ30uGkyUG02+pEm3b8EmqYnaOc4hyZxfWaNBHzkxUpZpB5nA2YsJoD+Ed9jB
KJAXDDK7V6d27LiChIBLga6iToEZbXSm/FbbusB6ytY5TG6wMQXAlFbvFkZlbUtEfIyBVQcBg20q
Z8JtqNkLOG/7jvRTGeUvXomfoW1QHgJ0Jl15lL2nvLu6W51WL7lVodY7PadWf0mD/IiCiwRlmQWQ
8Ax9NyH2DHUXNrUG1i/P33LPXXdC3MIUAIvbPUdyKrYK8DGa+VEwLB861/03RPN3KItz5Rtbx5C3
gYXADdG5FPoK4uiL3w0HN9BuovDwRxuOwnEwm7E+/TQDKwHpuEVAIPI2wpXYKLh3HZanUh47YhaN
RxGVGQkCPqpfRt170QwPseTiJ4rLbQ+P0+7HFYvLQjB1JhQeyQS7vyPDppHx3sjwIkT0ZVnU/QTG
1kWF0UaDHFiXs6iaBDwSmKciprRrIqUEKiZSCPSSc8nAcj3G+m/nRstSc3CCNtHzqDSkVxIN1YSm
/rK6zkGV1ThT30XnJLcX9mDYRBL2rfQ4bgQ11m3Q+Qo7MVDVte6lG6yyjMwLFBkwQCZqPOUlqWwK
QKxQMb5x7oTUfWyI86T79iIwrQ28wt00KXJuqHOQRCwHD9BjGXuv1B7wV0lhHFnypZHutolIzIZx
BRrVP4t2MMGVOutJtGgHDzUlCve5nwJy6qJHILJDkbs8wh+dVxapmLYbgeMY69HQwU6Or1Of32Yz
CB560ODCxH5EDQaj0XaamV4IGv/JIN+PdfrhGQgw6wFUNuOUF8mxL8mM+dNJhFSu5uZSaN7Kb4fj
aDrvyDvv2rq5WC6nl85B2CD7HEKtI+tvPYNmYDC4/ZdZub+RHzwBLsVzPksPvpEvLdjSG3LLlzoo
nzoMR9lCynOrYPS5SdIGTgXzBA2HPHlMRkiiRE/E5dPaG8Aw1yICr1z3yJH5/jqGOkxC4buAE+Fb
1lUMvbdEXXzN4Li2zbjxMjAP2NRFmfGBqsYBcV+BJGq584LikvnDqwHuz+3TnZUBh4OYhUDNtDeC
Zl07DcrqTXxN6pHXSkDMmRRqapMwvt4PJvwjheSo5E3LAMdOnFF6lypmGnDG9oR4QhLhGAf5xSmq
fdrluyQp9+p9VNNX4HmAdf7AEnsysug5bOUdS3YSbvgi8nSg4bbx4P+ArTGAA1SP8AN+PUKtRCtP
GAB/qQuQtdkbdbEfO/EDBxA7A5JdiGoRTVt5eckCczMV5UnBVSmx38HB3ho8LSgK4zXLazey4ViP
aR61+aL2UXQpVfubJHMEygmTLmlu7qPas6k9/GtGqmadmweoDbEVjdPWBorZZPmxx2IC0YlzlhZ7
iGeHxHBvM8cks3B3flCfnTx7i0ZSb4blG0uQBEgZjJ2N4m2rIFN7baY4RgqeORDO4QbDjm0BFQb8
70gSLvFgFKDJV5JDK8THjD4QydUv5sOqg/aMDy5hz5ht4nQ+1o51UP/PtvlvcjtsV+tVlosF5LAf
EGunAFBoH7RPWWr9RjkmLpbuJfem7MWGZe2Ket20lJHxWqM4+G74tYPpm9Mvo6x/m4NEMTpOeJvA
hvVCgQM1oEZE2/xQ2xfAFjK6NxvE40A4BS3e/smx8VHJjySpt16GBTOcW0srNmNNtBy2myzmASb9
Mes5Lwu0tPTsYCYodJv9o10WZ9PKoc5XGy68DuQMJTze+H1z1nRjqyuxNfiNS+nBZEW4HxHUEXR6
kh36kjK8E5lvBDW/GD6gDoHSa+OekHfApWCEYgA2lWzF9GUJgnhWo0+zJE+GL4sFFCA7aYb/DuLx
167ZdCMqOIU2LkxGKjDX4zj4myKOP2ZN2xqkFcM02vtZ/jim1SGChknNaK3umgJbNxxn1QlA7n65
S6PpyR+9x3QYvyS6BmjDpit1gcLLzrUxUO3Iv02Gv9UkKIkWmAyX5oWqrCKGUr3VC3hB5X3smGth
2YJmAJr00OMe8wAV/cFpg/XYJZdJ+Iec/SCxO6XsSzLN736zwRHvpdGdtc7cSTKpUKGRijMBRKLR
QdEj97+NrISjOe21vGHoxUi+2W56zYY5WKvOK6CjdPig9VnGlh+bzxaJhSJGu7oZ94igJJvBLf/V
KaIqiMN2Rn6R06xv3TH9GplmJI4XzP/1nNnrLumSR80VDgZl9SchLKZkEkGD1qP4ZFYICKYfY4QU
j5fKHdiRnQ55md2mSq8TKA56sFjC4l+mnoMQFVsBoLxrkDifc8R53/CMn6qdtxEYPWosJAfn2i7g
wCLCVVJY8GEAIi6B1AQgxaFEUUySA3goAenpUbA1cxQRukjbR5TZAdQPx8qqbpwAjU1epfgvq/dX
16nhpS8oGp5JBHKPSNyC2DuOFMSxcg7a1dCguiNqPM3b+cmFjIzp+T/UvMKNFlMTIkecrm3UVBd5
gbuMqVff+Wih49y2j22CF1/mLORMGjdDaIW8HvC1NvFC4D59g30EWmShBll4VtXiIoDfRSwP6hfV
DsiTgDTrYhL7qsRuLCd2YkNt4zUAO7SqMvLQSdtTz9b7tMXbMEKEvy0IZxqZ4p89mV+hh98DikDd
cxfaOLJXLmd7AkTxmmSNkn9PqVG2oL+Xvm6OmBGxtQKrE3VxAdebr4zAeoPKy0HSm6134ejkTEwd
KTp9as+CLNbGt7IBPngarLB0YjsL0xFFjCZ5xq2kPZRzyS7mBMHajtAe82QHFL2PcCPjpLLpdeiM
na5HB477w7GctRD4VEXux4H+WQ1kndFVSbf9UFqHGAlBgqPKXIexTdmqJD4jI53Z9rUYvKLA1HZo
btL05CI00J7OjOijkpq5aisyL0GTPfmQEa5uEZPILh03g8kPzGpwxrM3at1GH1rk4g0vX3OaQzRi
igBeDAgyztSWsHWaBC7purNysx4xCBoX+IOfLhkQWHxT9Dy1kcmkI6AD+gtMDqcKxAJKP3t0Gzdc
lMpUmtSftUwidJnnOeu2CdZIyzwOkHXXoRoEsUVllXTBRZQlPomGwSEgHdKrm8ce2oNjtUe2LUGV
oBi2sy0htBqh/dxKqtZZkTRXnPYslFZASegzjFkZUtC35qE/y6z0F6QV6sWkI/LAtkOx2zTrdTrK
8OxZXbtOjal4lkYfXB2t+EX65V9o0gxFGdC+kahxowZoEKFNtO4qs4CPKBGPMJOQ6iAGVqjiQiGQ
xUApoZf91iwS+2DWXbSdg8w9iN5Mj0OhB7Cc3HQRdaWxLDCVXMtxSI6JD6mwmsr4RULn3balB13A
7UBa1/DN7Ikgd+zT7puc73RMbcfcEcISRVoDsnKGTXXIHtMVsglo2PrJsPVANz7k09Q+FqJ/c0Ly
HmAAyx1lKc7pdQnTsMRHRGdvWVp6A0AYkuwOs5x00wyRROxXwL+t8SeRVqOj1RHlMOaEfnC60HwO
nDl74dQGdYMqHwIVek9FpATWbwjoK1UFiDqAQowuZIuscBc7AOtnZAYkleZR07RDFQniwHJMTxKO
6UNU4TmuI1b9koaNdc8rvUlBSQYpCn0sp6wb5R51LI4kHeTYSzPgxrOwADi+CT0WC05BD8KZwdwD
puZc0WB2NpZCbPtx2sMkPMVVBcYfx6fMRpBRNmsbQGRepOAVTHbSzEYpmXzMq2mM57xo4GanpI6N
eTNhCqvVlGZ63XmKUC9DHdP7dgtvo0WAvXBmzQh4ervFHLEkkMYG2caeeEjSLdvERTbB2yzz96ZH
1WGuyCNID/QNSAtEA9vyO5D1b+LOQB0xQM78EQoE+C3SV9Q42HY1H0eqRn+38pBXcTD3nUkAiLp/
xNJoY5Mz5rR2Tbvp3YOE6rKaBlF79Y1qZTr5vm+g/Ts0ZOeFawkGyo8hg2I16dfdr0ziS9pmR33I
7gh0vcnQe0PgD+aKF26Q64W2ZF8MgSXxYBc4JE4rJLqOZj1d0I662w7ZrDxbt0GzH3X3No1y6xbR
awzi3zObZWV0L82I7PdAJtAr9WtMsYtmjrVVZaiiD7KcvWNeSuFxch/ZEksyiQ+QT/HJa+DgJWnz
nkzEOjrIxqDTVoXTALBA4eQf2nqA+XOYvYZvYKqUwRyLuhigBjrOpgB15FC4CBvtKhv3OairFz8P
Dk0JX1LX+4+pgUszRB+9QWnSpt4+wurGrBMr0dI5zFFIWTEHYtiiG/QwDg4xuGwWZtUiyq3w9sFr
0vRXP9LuIjXuU9XjiJg+WrI9uxJBta4m1Yk+FuRDPEYnA5oE9FD8JQIKOeBB2gG1PyxgsOnUV/78
aWXzzm1ndjbzOY/NNUIm4HfYboqYLFdWPOKuheUnMEMnsO686DcB231WxbhYgxvn12eXFqOOZNxK
CkcrVJlytHXD/axBQ2hVAgdeMm5MOXbBPBBH1sRckewmYejeczK9rodHhi44CFtfnH7MbSWNW9g5
gnUnvZUZCt8jZOSlPY7LqSzTJfkWpDVq61RTuU2qiTwfySWqcvB0e/NaQoFBuStssT9BNXckS6Oh
eITV2G87FWs/5HhtFCbgOW6eV4n+IBokgdUR3Mx8cgnktwRhRTOOR6WioBQ9Np0LJrkAslrHsCjj
e5Wx7ig3RvarReNhf26WsFyqe5xUZ2Q9swfTM95dm70IZQuY821kLZXaeV1T7stGRlvZ1GfpF/c+
Rlg5d6HhZBXalaHnQJdwPw29xIChgTCgQwtTcisecAMgo6vEAPtMhoPkxtPoaRwuIYGG5m7wggUD
8E0lxuPJfnIGm2hojA8mcAuZgMPNx7mH7IWmj2bF9SZzNEDuEStYqWNMhrj+6PMqlg0ztjA/Z/HZ
pdNw0AdbvGacKC1n2Ci1M5V6Jap6GvQRHGoxX/MoSxYTPL1VzFKYuBCNJYqnienCPNVQM5NmvuSs
Z5AWS9xVMYoOdVyTw1s2vLu+gFGWge8bXPkxC5RkMxtmca+swTJyZa3onhtWchCXHPlsrhZe/S4i
VghbCHqsUSYAKuDpH4YW2GDIKMzBoHsy44miku8UqwKcyZyOaCiCPQCJjagfEzTaeb0Pr0wNd3sI
38lNENnLM8jDfUHiYhdlaB+rFraNaWFRuSj19oD20qkpJSbH2VrIaTUa1tHLu3fQaCweA4yXsHWR
QfqJkXIRCWZR1vCVxR3VxuJA17wKLUI+nbDIBG4ufWQTRaHqBN17mEy/GMfF7Kb+idXy7Ez6FrPj
3yZD4EbCwcVz5qcEXlx2GhLN3ThTtwInlnJ8abTgNdKirymul7FuPmfthC+KdqJu8ewNcp+aU0f2
PxmWtY2ACDnHpV1Yi4AUbNXkNzseruQrwf5VL6Eia1T50ySig+O7X8j6LU3AZsD/mjc31w8p+i9+
MZFBQutp9p/RGHgU1Ay8LNggEnztBIbg5CSWam/o4a+ZeUtawyvabSMJFMPWeO8c+N7E7zviMsA5
sM1WngIexbP+FNVtgTMy327TbR3XYqn6iND8BYT1VbOmpWHMLxrF/rFDh2y0nFOicNSOIY5RWN6i
ubkGXvzW9dbNGbtD6RXHgjSbP2cs7dBqWC9KzE6hh26Jjc+x4x9MqS3mbIbywHbYwEViVq9CGfKy
avOWwVnNPxY9ABlsklP8Rknn2kaOUi8OLqCSXm0Lz2USu2iU6WvZg5aS/Rny1r+m22au9tWw7URO
SWGVqVGiifOJtD+/w3fJR1VZgnbiGf/7RwaIMlUvcCSv1Txdp5qq6Ry23aJ0UyABHP4ODkgDNd+4
QlVgQc1puQR5bPnfDaJ5uY5xLQWoCYhRy1TqDEqJ7N6owcTP6sMkrQ+9dhlzrNV5Mxx4x/YLEwwP
ZjtmnInzJJE3zP4pxxJu4aPWyj9IZKifrEEe1UgbgWlL0G48NSTSdQY9qm+/oqJbKhkbu4wOdhk8
FBPo6qsRfCZatgqmC29ehux4/uf/Lk47OGR1OJiQXgS5/PW/xqA6D3aAkDG7cg0cCbTyBWae0s5G
IXqt5mYsX01VO8xIEVxaohuumpH/558R1cO0/OFXNgJiok5XuTE8834zMgPQLFpydXzNZ13nHxLK
DJA1MX49gfHutnyLbrHATjCbUzqMz9SVSxLNRYm44RePTSxKKpfnDvPgkces6umdVD0Kj09zcLYy
PInMrfQrUItb1bgjQuShfuQnXQT/vBAIV60hDHH2bNReeBH6QbNO7FSUFy/D9NNU1f+PCz5wEQHi
WUsrWobtR+RLDthIaviQ3d64kUsc9r+n5JJ0ighOWJxmxotXYw/rE6IjMfFfh0IbKNwfvq1+/q/r
afjYmzbqH8Y5txuhJDFiiql5mMor7TkPyJemN9Uv3L+FRGi8dE76ptqFL46sxhZlC96UmsfK6e/0
kkdekJayeDm15SsCU6laZaygobKV9NNJ/TkdHDVqzP3XUmou0AP//cA41eon/r9zm4PqdQNCSOs/
S8fc8KlGgt7qPt2uV7DpbSZPznxXt3XcdM+dhvAyICXCN7k8r8pjqOGmJqH6TN65N/eiYfkvb9+5
r3xlAupAz2ugPPnWQC6p88ZnvkH1K6MO2VZk1rO1O47PvFAcBRsjHdSrJ+jQV6jf82k5uzv1clxA
7f4JOV3+mkKxejE0vDbqtiwb6iatMDnqrrPcXPfyUqP4GmCPABVIzVvVbPyyt5KliyEsncrA91Ib
yWY6voT+CAAs/25YlRlBRTO80vvcg7Emgbnb2iNPU3c/AjUQH9mSRys5moGSrcSNeMDvh56mRxMu
g2XaQrByOM7Ry57KkToxDzBXJ8SOl9kcInLvbP4eJOrPEVSRKvkQabI3WEGT4TlqEA4nPIT6GX5P
w9ryXjws6GhcBgGNS26beyOpD0cKvx7vxSRfmQk1KJK5XfVK6tC7J6wzqgdpTt6Cv2Q88/4kQfdq
/wIXx2BROyh/FvjZ1mJAeA7BAsuOur1aX/hDXoD/0loD08Qa2PLlunSyXR789OOj1t25puoGrmIU
//VNR0kNIQ5av/2o3E85BdsenK73ElNaUcNG9WfMeTk1rhHgbAhMGHgnKDLyuXolre13qkD6vyfQ
woVVZqCx8QTEBsqZFlWI1kj5DDp8jNBJNF5cECnqivwekNMymJKD+rpakVBTGgmd2e4Yo2jWqtEL
7iUrwcJfeWo5WLtOZ+bPZHshz3WDdfLAA1nNjH0Xglvr0qbAXhE5+jDnsifOVUNa/S3Y3QspjAc2
a86ySHwwBC1wxa5/wzP7AYvxhGeFdA6oHhSEEpehkMEMoEu6HMv6ipHTHhKT8r9RLDHPW4p0C/cQ
1dmUfPmX1J/SysYEmmw8058OUv+Y5TYLi407tg+MGR5VzY2u+OutgMqQGMXfpP9v0qhdh55ndeNb
0TTgTuev1bKnFo4CR3WfcIS5miUUVpFHoTvVXEa9qalRkybPk3eYe6GxGDcq5B432XBULUnnqGHv
WydmiAqEQg7u/C8DlGs4Ys/IjfNgYesHPaUePD1PHMN5COaCGlIsGhgDqFnDNOFndrWcwKzHEbO2
QJFZJ1424L+c3uBuqlfXZorQzVNio5LJqLbFeVQAreaJ5+GDYbJec2Qkdc5CKGlvfOW1KLKFU346
zr+shnCBIABrH99V+/cIkoPtGYvT5eTa6rVN++J5dzF8tSh0ckO9AbKvf/N0DBRvhmdYrtmbBKUr
PivpTo+DK0tcn1M5ATjK1OsBG6r7OP+tRQlKh6CghXxKjKvvdd/8Divnh9ACeJ4IjJnX+jATPKHf
DIwkMrYcSbcSQo3FR7YukfB9Vq/Jc8zksGhhGDD8VcFGpFVfVQP4JQMsQWIMw2qQ8Y+jsQP1SEa9
hW9CEFu0q9yM9oG2KaSxDbrbf9dIjAaldf2M7t8xUIqnxFtqjAeMGLVDmPJFTUajirOVekVbw5Ks
e1aXrrv0M2jcW8MtWdDiYdXa1OaG0nxirKnH0dALYjngZdk9jBCcI45OIudcj71o05OPIbNjoWk4
NPIlUaTtFKFBzcQkwt3RUmkpVbvRPaPPQhL/c8yKUpGNoYt/RwBhWQ74QrPEDWH2lKKPOPfiqe49
8sF4+MbtdPjrTmYM3pisPrwAA6wbCEVgAVFtmYYVXWhbXwxMAhqwXmvLzNGwee1yVFyD05Q+ghtc
qTDSETAUi3LbBRKbobWPI1EucBog0sq6C7rxB66j1gSuPVK56wSBEIOPH7kHk8vwBGK31Mfo1ryB
QCH+8buJIQL1mkeziXJ4KKFv62Afau/CfyWyYPUJKhPWzR0XlL91WZKAYIlTAZwawFn4gfnWA1sT
L6scUYrsS61oxg9PGTTUyHZRzhSFI0e87s6oKbNNMN2Ae6sxKl21UcNEeojqr8BhbTA/1TlR5DE1
8WdWbH4NzQCSCehG90vlIf7XrHiFbPtWafui8EOIE5zUkudAVCFb9DFXalvgL9pcbnLiEPTe0Lwh
0fdHOJmhDqZ73ss0k2Hvkb5IcG4a0M/xrEsyUgB0WDMGUii4B/XMN/qAO6hbo7IVnBwX/0FmAcOi
Z8LQTmr6tFMCy667qE2qtEDHAxxzaB7av0ajj4GntjW15NHUqlt7HqDWUefdRBqeD9jAIHsV9GiE
tSkiOuOjGi5TCWUUnMlDBWhtFPOZ1h0KAJPdFq6qCvt0FDpt2jbWi1VituvMRTO/buVHr695yJlf
B94dAvgKOgv4TguldEreAFXUcoHLwm22u11lVKe5A/eqDiBDtMceTB2m/ovmAExilyAWcYQ2mPfi
cCLgxrwRESbdacGpiuTrOAKsACFBU1lEEr5L3SJPNmpYg0HGJuWo2qAF3UGQSRsYvv8wSVIdvIck
dFLNbE0QqSUhGecoBhTXV+IAakdMIJC0fwsgkqwGavd+1zwyilX8kVwG9qgGcTdiCk4YDaWe0Tdw
F8hIJstnFG3VksVootl4CHvEeaAH8lpn4iAxZ2e0qJdWAQCivqjtkYACVcvfjChTqI8JYMNRPDAm
+a6nlQcMq2EsHxhqDHl1xLGACTNE2thceVCMQPAlSC2wJ+tokfHn/B3dwQhidglqnT4SD3+ZNdY6
1ROG+R4l9opJrRIEijaDhgylK+TErR2tTKgSe1c1N1RM5lwitCOMUUC8xlXtb1VWd9AurRzvOsRQ
j1MRr8uHahImxD7q6QiT/vqMgUo783srelGCpCyTuADglOGtDIgYYtzVFKT0WglysIVlHwKrqrl7
Mc13S6oTmYofVaszUFQczQnG+e/swmVVqEB0+9dLEpTgvC3B0vAkrM5MqD23xXV864xybSRQcAj5
mvGvc0wOKgCpCA1ydxcaFdTW5oBG9pec5HKyxGEcEBtTm2hiIv1ixf63mGvo375i45HFa9IJh0z0
ocgMpE2zl32G0FMuKd+3AToi6bCVQXXQG/tlSNNbLa1ffx5eIwkrVfVKjUeFSqJz4jtmCBf97Zyx
j5A0kzEg3wu+GG96r/uNhHWkyizoPHYy39ApsUJCR9eUCMw82FO5kmFMeDXcyEZD+vOggWdWfeDM
mD+YrECynTY1NFdw/I0yPcGNNoawlCl/2KWmZzejN7d5bT+TVT6VPZX/sH+njLNrO00u/k5QEE+r
uL0PdcWxcVxjjHVGcJm0OVq66GW/IuJK2NLurLw9FBpPAQJop6aHGh26p2+7NDy49khemTSx2jKr
4TYR0Hf2swoMOW8DwvLOnUW1SMsK6AkWVuayuKtUTNED4+J80wIpphi7dXWNGgbuAUbKgQOw5rXX
Z0XpXaHJfiqdul8EQ/OGzuylxu8vUCfmliN3EdE8hndWHQC4m+ymMJduFe8Fo2QIxFGj5AaVHlYO
pq7uFD54Vnpk237Q8/RD2qjDlsNOlAivgw1hKTSxskgL1iCGdC8Gjwp1slABDXpz19Fz0WJxz4Yq
0sApK8LovVXWssgZKzpLwkGgB4COrOQ05T+4GuFWU7+hQQrr06tfBs39biuYG5RULrPwb8HobtRY
U49vlPD3/7bkKfpOiD8nHWQ7+88vIhKw79xlyM5ctkjhgNEJgOw7XfQK/vqu4teqARcIiS9tWoFm
r3vosG0A/3u0NViNjp8inIPyzFjek9m4VcF0lqp0EQTwJxTQrIcWFPXdGfMtag7CBlMfIuBR+xBs
BeW7eOrZ9kdIgvlKR8cG7yAsrXrrOJOTfmhyXCX0Pn7E1m48U9PoNo3rPKsj6awsla2MonExN8pT
do00AxIqGcfq4uRY0blTJDrWTYd1VOb+pkbVgtNUdMOkhDOKxSR1m3njjHG9qElmDLHz6gXJt0de
d0U4s/D9dlOSJDMy+RVqUUFy0nzoYBMlOI9blsFaOkfLcWLGkXQFFcYaI4gdtDS8Q2n5KAQqSNlk
rP/Obeg6lv249sx+rXavQQ6HgsA6sJHu1ev+XOGYtw1nHZnGMt763rydreLDDmN63xwAqQ0SqhdF
mE1ZdP6ysahxeoKEQt6GaBdb7z3wY4BR23FGoCCV9n5qsXmJxs/ICGAXBxoS2UmDb6xVXxDl/3F6
+V4xh/s+OwC03RJLkQFiRWq6EwotYFiwo3aj/MlMPxHZ2Uv2EeE6Z7Ur+roghxDdVKHc0Mi61v2+
RMPvYdSDYxASXsLLFBGKDKCeE+XciT7XQ+RFbMLFSpCKqln7QikOai3wWKdbhEpU9qAB+Zia2t3v
sl8DIpWLGAfWcqcYFbahoKbj17vY81Y4NaxjX/9NSFcWRoDOUb4PIzQrdO8js6ZrromPMJ1I6+tf
gFLIymHwU49YhIYHCWIIeMCvGiFZJm6WLk95aV+sEgJlPR6p4590gbS/SeYFYGWmFQcXcqBvJts4
iziM+BvdM19MdpVcibw6qOpCiUZQ4cxeNOvNZqBqZmHpHQN9XVDsfbLb8t/owBgwYFY1yErhXLfS
/s6i3X4U/q4mflbDVYergmHmYQi8rcf4HKvyb78EBnsa5vTSCWpuLkL4BB9lC4e7YWR54L5m4gtZ
poghy626YFpH36LHkiuOHlMFpA1qBT5De0VTbYhWfD1M4WIadKpvxqveEdHk0GIshr9ghvlFfyyS
ec1RcKfGtpmaxyR3rqnv3Uo+p6T1qDJQDSuZW8csG/F3mTRvo19vYidZU6DaqGCRI5W2mGyyfCRf
AmNGsrlln9euI2QKz6HcW6MSHRQosY9ACcRGDWIvx2LRtc7RUB2BmhxywPcPZMbBHVneBRAjSG6O
n4kPyTRq9JPqFpEGS83R105kbXpQAQPaebNevZqIcNkWsruS9HsbrnEBgGwEyjRvVlY4/lUr42Le
xK3YqT5Tg3tkZ8/d4d4P0cJjLlY2SPC+PHiseClIXhWF+/QOHoKrjskvOk0Rvx6KdtiNOGbFpbn/
axg726gAw2j8b3RNlloaf6i1xQQ7XWTGCprX0nDnXRY7xwA/yJRR4WfWnuz8e8zSDQzFJZHjrKXM
z0kWI/rYPZqecyhdOGBO/DhAHJu0Ak1kxIAZBUTjvjvcsHci71yuTeBdHfzQEMUepsDOsyi+O/XS
YwtUv1ORbzdbTxYHMt0XrMeKCNbu8VBjjmbhP/Wi+hAdUHl4HDz57EbJsRL4W3LGZQ/1lnUy3VQm
M8B0tI+qjRvbx0lgwqtexalJ5zgpyY5y79bzVxkGT0kU7/IpOuNg+dAH5q6O2f1m+WJlAZ644VbN
+HbizKEjPQw4hIIpNWB338eEK2OGAIhKL6MwED0QQBwwStpbkDYy3UbiiB/SqFgH1sjGaS7VM+hJ
Q50UIygjQ1mq37SIQYAIeW8RjE/LZmMACR476xNzhHsh8Byco395r52iCcibsONXHAe2KEg8S1Q5
TdcvODL1p7yP3jLALn2b3dCf37NebFPfhmaD0RheA+Nc3uBhPxqes6soDKnVsw7zr8JK3pzCOdb1
tE8hpwxskCpX5SoZr4RTaTO3VAjRqagZIZWqQnYHiu1gUIMlgNxzN2P81Zqb3Cpr3Ku8lV0jJ6LG
qNqezKg7GyOoDBbzIKXCy5KVANWMi/rRVbLYNSZJgl96DPLKSr4HDC0Q3lwii4/6dHNAUwuiB5V6
PLa8Bqo4eosIygBVav+pWkhM6D4m42YuFPxiPA7doA70MTB4P0dNUwz7nA1ZhNpJLaNoD5ADbZ0X
2YZn1Qsd2ba2DzYRtih/HWkxE20Ya4B5rp5DFaTyzH0/BPsCcYdWohWHyl/CKl1iea9W/toLwdOQ
iMqt+Chy/Tuls6rY25gGtWPUHgrfuldx/JaSOIxsrydoiv+PtDPbkdvYuvSrHJzrQzTHINnovy8q
s+aJWVWSLN0Qkmxznmc+fX8h99+uZBJJlNsGDgzrwDsjGLFjD2uvdcew341hDT9Fbr+oWo/89nif
OvW9gas1eX8i1hVkxn0DEZBuAtPBt4+W/sJAunUZpv5tgsAArTL/SdZCw1Znbj+/C3Ffgdk8y9fB
ylGVNzX+/DsEm5+EHV7/p5mGzO54MV+j0sU7z7eMWsOuMe3+E8apnjAwM79WU0lf9feQ/v+///U/
/vf/+jn+z+CPwiu4JEX+r7xj7CHK2+a//i3+/S+iQvlvb3//r3/bjmlbOnmG4WqqYaiG7fLnP7+/
RHnA/1n7DyQbcTQyueLxIdHKSUvFeqpFN/EjdFyOpRW78wadpUGh26qJ6rahM6WkqguDqFobfZT6
TE5bzVVSztdJFACXhgFpZpA77p5jvf523uTJGn+ZRCrX1YWqG451vMbKrDLgKqH6jDIFeWr5VUCA
p00R9A3R7/9/puRPebedpsvERlzn6nMxJ81DNAflfRrlUBDNMKuEc2R65+2Zy91kBN/lL9W1HQNC
M+PYXhNYUT+LKmJmLYP7AbLAcH/egtyc5QFRVWE7Gn7f0cTiexEb4V20NoIUFC7SIQXOrINg1iwz
3DiK9polDRYzV1i6oduLtVRJDFOdZgPfrkfnEuQtQvFCyW5CM7gthcUQqDHUL+dXd3I0OP6mbaq2
qdk6P1w73r/eLkKRgN/xiHUkIhdupK6CFxgxTeDk4vW8tZWvpZuO6ppC01XEvOQOvDsdPZm/X5RR
cWA0FlDJfO3X1oaJk+vFgizNMlTLASQhliaKqG2GrjBTsinab9FFEEmuhx8tNRfduWGoL/oHX+29
QfmD3q0pzZ2+thQr9aj2RPAGyCcbGCWEvrue2Pn8Bq59rvfGFoexyExYcSHG82xfeM1Q3vpmdDvA
GYfYWphurGzt5L8zJtTjlTVAP2u79UuvruFtL+qpulSVDkWDloDu/Lo0nf/W8pZZGjgnDb9qqeri
HDqjxqdsm9RLRAxWUYuoTw4PBiLl8qEVDKjIQEImRJokxYUId0iUjc1d/xEWImK2ZZq2ai0uoEJS
7+OsVE8kU/vS+OV4mybMS7vibYApOlfggivqp65r/4wj3stk1qtnpAHqDZez4ggMXI6wVHBshi4W
m0HRztRyF6mpoBkezBSasB6FuaQIfqpu/wNg6vPG7q8cK0N1XVPXTE11Abcff2knTuckr2JGytuq
uvenGhFuaGmuqJkX9G718LvqK1Sa5rD9HubEo5EzEzzW/XRbkAYTPJTtd8clAgv6uP2qqd3wcT9P
scrgFBiq0Nma41/I4GhXmnoQewi4XKmp/oZ88x8bu7By3g38EkGAbhmuuTyDga1oYEWD4kDhVNCi
7UnoFOobrand08CWSAqzjHZSRImeiUrizZUf6h+yQ7vxU+TVWlwHiiOuodO8EPjnxXIt5sQBdPup
F5iJe4kW1W+mSMSdiN2Jnk6X05MZkSAJXN5Z9TrUamdjv7W1M2jorpBbbrvO8i6ACoZ7Qskyz5ic
R7epPHShLlMF4tnaeRPC+CaM7m6ygiuTLrqURQ7qgIkLMEmW/2iDPuwysrZovN3YGXn2lztjQblt
aq5q8ffCA5pZRoYQ+wxX0f6CJeLSSYHWMoU6EvPrNZNGcz9/7cbooBrUmotxMyBYecQMoZqYtgQR
lbP4BX0OHUvV2jZK9lDTUdu4cFtR7s6vc+1GsveuaxuWJfRlXFMS0hiOnqWeH0OMqVAChLw5KZ+L
dkSrSLPsw3l72tqJEzgb6kemxv1auACUiiZTg6/aM/XqJgMBmVgUWQE8jSRfZsCYmT+4tw4w7+2P
unbxbFW1NYHzNyx3ERZERIi2GUSUqKFTcdr5t0Y03ya6wefXuBIacJ00gm6QdFBALcz09jhMcRaq
hAbTbzODPE5jgzBrofhiGmwQdxARbXzGtVtE4Ig7wbnSTVjc4xJKgLwK++CQieFSk3UGNXwq8Bf6
mIOaYmTx/BLl2VveDoejqdsMOFmquTibjtLFAvr41Cva+hXh+EOU0KeDgOQtiYbPSqAfHLN8lUWd
83a1tWvpqoZpcCEcAuXlQvNAQQ2AQcBezz6jN3zbwLnrZvElpEjPvmwX0Ko0mC3VEMGbtp9ueTwX
CzdZtcYvMIVjLcO+GKr2YYjc0JtrmiYT0TVz8Fn9OM2m/lqU6I/xqNIgMkX1ZMxMx3VqJqioO+qP
xGxyypaOs3WlVo616TD3xAiZLVxm5vjN7yJDyOmAn9JM9Whg75Lc+hEAIXNpaoPNfYbMBTJR6qFK
/2l0iK9S5mFjtb1LYMRQ3OZthnn0/EdaOf+m4+C1DBuP7i5jfW1OnIxnb/ZU4HaheZFan5mWLuHU
CFsbONrGmVjxk6ZrsXEEdAJ+Onlk3i2/qbIEVowq8eQEiqZ3nxoHjrDzS1qzwXsNoJ+iknES7Zdp
Usy+XVheplevoe9+97Mm2rjDa59R51jyDQ3ydn1xtAV8tU4eKaHXN+U1JA+PY4/Y9Fi8nV/Kiqtg
Fby0wlFxw8sIx0rSvNBytK/gLs8vSjv/Mwjox9k2jNogEz7VYxJfnze5diDIwjRTJahihfIReveF
auTOO/gJZq+roHqwlUcDrIZCyVjKb9Vz8QMFpPMWV/wTdF9/W1wkS0FvQW4HOatXU+ZKxh5iFXEH
/etDniQZ6MHwXmo+qcPweN7uynNqEs2QWKimabrGwvUzotUWPuONXo08aefq+zlOnkenu03rcMPU
miukDqG7BAkkM4a2eEmd1vGhAq8izx/obU2ABPKuvS54SmUBW4ZMOSPxsoBu0tukPPwP9vi9fXln
3n1VtWujRJGaMsU4PzIACTttcUtAsy9bPCOksmnUwSpGL+j8Hq99W8PAuRC16BqxxLHdyU5qBwGX
yJuc6L4ep0ve4l2e9ndN0YJYz1Huq6x7Wbk+b3ftFBsWYZLmCM2wlm626bLATxkc8WQ/yUbqrOnk
CAjTbwTqQuoTz/bDeZOrS/3bpCGDqXdbHJth3XcMPHo5Ah+UjlKmb4prkGSfZWEW7qP7PDfvI1v5
7bzdjaUaC5eqCyQwNDTFvTDmVYuaA2DAe40qrGyjuEF6E4EVPm9ybakWdS9bFQ7VyuVXFaXCBDSq
sx6QOhjRstsOjmB5iuzcuUKB7DLn3Wri7Pt5s2sXVmiOpmuOyQYuw1EjpaMGm1voaSV5VlgR/8ZD
pV4PiBLpF2ip0NQ7b3HNzQsyC6I1y+F5XLgIDZreNOtw85UQT/Okf3OhLeMJ2yo4r0XapmBuj/ND
CfikzMcoeF0yzMZ5Hbvvsh0bjqg38vy/GlTLKXF8hrfwubM1D4ajja+5vsi/bS98g1t3CHEUAb6p
D24tI/sT9OUP2V75B3vJm69bVPtOqzno+rliHNhLYCWP5ly8yP4SCnRP582sXQcBJb/QTAuXuyzN
pvDH8EcR6lmICdbG7EWuCbdEmX+ZJotHc0TRp9molaweTJv8iFgAxqyltxkoiwRjxdcD5oMkcQ63
HspNdr8n2Nl6SXTcyDKoJez4b1vL697U8OcnBl9LrZlKY3I7ip0rgyxCNqBkS7tj3M9Jmu9ymNNn
Gq+uqw2Ps/qavf8N8je+c3VDjoR9a7DHzK8/6oV2n2XtfrZtcJ8ipFcNHk4iwcoGneMG4pVO3ypD
rpXl8AF/b8Pi0I5GOAu7TuCUmB3mBeTgFqA4/jcANivQ+JD/rhYPkEogF/tPajGkFHg/OjY8L8uK
g9Z3OXqzJod51p39nIbxJawQzLXAxcZMRVMioanm+8nsqtu+mtLDEKFwev6kr91bMmRq2jhEfsvC
8edupvkN46tQ98C3gQAJiiS0cwcK3OcNrR1v28SCgymLNR9/bj0LxhaOCq6Ukt81rXadlQPLTQ5j
bGyYWj1a720tjhYKDVMI+xuBSu3ApW4/5q5/LwO0vGie6qD5c+j6K3VModAf73nhNrzHyp5aBKPU
WAUaS2Lp8EVEGdEOZh5TBjigfdqrSXFroPx0fkfXlkknQnNNk7oyz6h8Yd/dIOFU8DimTn4I0Pee
DoA9JayTMRQwl6TU8B5NTMBBZTlubLC8Fwv3IajqquQSdBzpuRwbng007rLSKMjJoRSYTfRva8X3
N9a3krfI3IGY3hAaqYTc5nfLq41sGBIrSzxIMGCzyLN79B7veRiu0UEHTd5sPGErJ5RUmgEpnU4m
3n/xTqcKdARuOoKtDMUX24EOiBOjRNkjKt7Vxg6urI23khIffWGDzHkR0uq1CVgWxlAvAQkkkVYV
zB8gcsVlm5Rv1A02HpdfucHik5Ed0SBzLD69s7znMFp19gDX6qGrnPBb4k4wwo5uATtBbiuv6AAP
PqM1CrmLidJLExhQhPRulX+Zu9H61Ect0ptJ1HUbL9HKSXLxPOTxlkbddZnS0CQs42RumW/APf5Q
IrTJ8tC0bs/flJULeWRlcZLGpM/h/WiVZwTC1Wu708QTOg3OdZxqwf15UytR7ZEpecjeHVqIOXKQ
92rgmVl0AyXXNWPRn/3M7tEMcL5HsJwgPzBeMd78ct7wWvR3ZFnGNO8sF1pWZ5Wjhx5MtJA0Q4VS
qjsGB/eOwqRC8WnI4gPVrKuqzL6cN732EYVOnGTZIBDUZR1Dgwuyd0rVeTbh4rop1MRmgs6NNz7i
mrujf605vJUaJZNlwhA1Zq4GTuo820nsDT7CNyz3KlOaK913nvq8eoMS424cobzVqj2yRx/3R0SE
FM3pJRq4vcWd9dUETLWfj95kCKbg0oc0VV5tWzyHki63Kre87JqPcOWmGvSNDDrPxx8UDikVcgvL
eW77EgZts34zqbPuFFBaM8CxsDY3zu6WQfmd352gES720Gfy02uZGJ1VyzMt8ZQX/X3SNldWO+sb
TnDlyMpKhkoviPKh7HkcG4yLNGhUQF6eb5SIK5lIG39iOip39G+jI24IDp/lgLAV1RtRz+lKjwxb
izTbjdTcNeQtZQRDggzpvl2L8g4+czkj9tHbIVQAJBwdgj0qGIvPGFpGrgxpFnhqqRvMXzjtAyR7
+e7jVgTUbsBwSG7FMrzyYbwz88RB4jcCKw6NWrRXJd/teSsrd1DAm+TopLNgmoS7cDIQQ2SjMAfn
OVVh+46VqyiPrgaEd5K2eut81L6bfs9+vFj6cCWs+e28/VNH/t48vub4wAQgCBsfnTsvsoonIkBG
ngHtitqqNxZ66saFhORQKGC1XL9FhDMMQ5OOVuQ8Q7t1UZSUezghf43V1NkXJ5LzQ+eXJh+G4wea
kMq0Ne6BBWRmGe0gb+jP6HCPNFiCu8JgyAEkvV4XV4PQrs+bOt1FCi6ORjvMxIti83gX7ciuIHZI
A0+OB2fdgSEkPbv5BzZcx6ZdhM886WVqsVrCjWkrz7YNcVot0m8N/KYuYzXn7ZzeZCqhoI5lYkHC
vjz3DjB5OlHIheQZsmE8EZBaqg36JG47XDYGfQHTaauNDdROjwcJDKgmniPevJMmqmVrTHorGZlb
E05SZ2dn2PGXrPZ/h5MM9lfdKqW4nnuRoG+HwO1cwkhlwrRThPG+FK7kdxysvdGI9oI4N99FvW7f
07Wvropa3Yj9Tp9nh1ATByRbvoDZFg7IUGCQ9SOLd4rZ/n6AQirZSHjWPoKF2DT9XcfgUVj4cebU
ZgTIbPuZSaH2ogQ3DbqUYv/GpdTWViKjWF5fFxjc0o5wo1E1Wj/wbGOYn2i7WvdFCU3nDk69q1IF
bpz7PtM9kZm86Mo30xoQTXcLV47y+HfubHR728nzTx8+gqaE8VmyLk9fXe7Ou2cz01ItUkuuU+kI
L3IgR4Y8dVeYjB538+UY6Z8/bk+TLSkoaOmILl/NKWDyAv1EnGAV/laqCLfGLWrPJjP0xrUOH/15
cyubTrzz/8wt30qjdIca8qHQSyNYssceZaA56rZ80srLwvGhxyp7zDTSl7tYjxm8pi2riicwpDPa
PolWXkdBdGNTnL5Qi+Ky1hCy8dPpEckQRs/14fvHVwo8h2YvmftpLycendmoish/1nMTNV7jeTSi
jRhybZl4K1lb5MzQWFz43qwKhka3AvsZkk4onCtn2EdMwRxQKu32fgFbS2e0wyNaJ0gKp8knYxKo
/I7jVg915coyyezSFcRtUv9ZHFp4H9R29oXybHQQD+ranehn6FGQvBS5coC6st0IUNYuL4VtEnmX
kptrLZFHVa242VxP2vOY9TtkXB/MenIufDf5phrhFyAHv8NXdWPP9pUVqzu1TG5nrX1QO38/8+0/
/KVpuVogbUziapqjx1dWS7q8D/M09EANdlK7EV3T1L4+b+T0mQXwpllCAwuO/13CeaIhSM1yrsk6
B/M1LoLrHgpHZfI3nO+KGSCvuiZB5vxcd7GWgCK7VUyC7liiSdbwcLxlFtW882fh/HF+RaZ+EqTQ
gAOh9Ov06vZy34Yu8X3wfNbz2BrInmVGQzqC0AF4fVQ3FOriUdYhgF3pkIWoSel+79VmvAfBz/CL
gACibwqoYzWDuZzO1b7xWjFMrauDf6OpQwt3RSQVBFuUhWBBnOsxvqxGKexRVSWMkdP8hOASLGG5
k17rE7wLThJlN1BbMxpBYPzQpap7CxogfozqWCFFQnJQRPZ0GQRi/jMp0niXRhFSlHoZvWmlGzEN
EVe353fpNDpwVAosvFIS82fTGTg+XQgxhKATLBrufng7QAWbjFdZ/NoDf26SPxtbuxD61wQcNFI+
lnFFWxlazjd7spEmv2mg44/QBkCqaONnnRwUMi1N4FnBn4LHXJaARj/xh35oY69wi692V8lhwlC7
DYwUDia3r3dWAJaoF1P8UKDW8ccMoZOcgLHth0qD4SjqEvMWUESNPFanbzQ+lz/OIq2gbQtKxHQk
XGuxZ4Of6TnTRSOqIxlW0lbOuiTXpd9qG5/n1PO5FBRBaUnAlgRkHn8d9JlM21Uy7Tn0KxfmmyF/
nKYOqk5JRBNdd9VQfDu/8ycvqMTp4AckeBxs4PLWZArPQVUNkFKUBixRuT9cjWPhnTciN+gof5BG
gNjZFuU9EpbFsmK7iOJBLaleBiHi3XCdikcXxEUTld9AckIc9PEYH5NcUGJK6tyySHu8k7MdaabM
NMnGpIT9hLAeXXzogIaNXtHJJwO4AhskCRI9PwM622NDbZ2lOcqHNBdRFCkVZw+lqBcjDxO2yLvA
XroR8sgsdrGXxNq4IYkY14jxj+0hw4wcAThqr+zNT7H9kkDz5YTKcw7LM3c5Du2Nx/H0hOAumKSk
rUnXgEfj2GDdTLXRBVbstdSU9k1ZQW5c+MXGS7FqRdDO1OgXMCWxOCJI4iLPqaSxJ9k/FEgh0B1I
48vz5/Akj5We750R+SPeRcOtzsAjTEy+Vw/QIEBbgZ4twTAKkltZx6olm7EjPhN1x19A4/eWBHDH
PJEQLVV5s5THMrXfWuveLDdittObBbxStWUvx+YxX0J86OkzPmcbk1dB1zhn/mvRd7uCWRMN4sjW
ddjO8JUayEaYv/a1KHS6DkmFDfJw8bVav+/iGKUAr4AGug6/2FtIiC0Diy/VdRFqHwoGghQ6Xkcw
D464Sf3RoiLngQo/qSHyAqdNzlwroHzPONq6Pl0BT9jb4JqRaoZR7KruNqoOa0fCwiO5oI6gq1i+
vC3KiL5lj7M3Sb3ZJJMTwgxbprsI7Z3z53xt90CFOiRhqsAdLHxSZwoTMnVMSX2+1u9+hNOwheg4
9UOaCmiEuQTQr+ZJmaGfrB4hdH+UU/83Zm1czUEHJEDOdGb7GQWeYitGWFsVBXZm0kgLZIXo+Pb6
epbpcPyPnmNUfyITAfkIYhD7OnX1+y5J4dwy9fY5HoJsN0AOAw87xOK9mlL2l+PHbRk593OYzBvR
wXIj2AKG8AB74hzpli03e7ZsMB+6Xj2VzpDuGI554Ufe08hjNp4h+EByC0XN1ce+8C+jAGmYXKFw
C6bmeC+EUCI+T149TSP8eyPkNl1hbNXAV1dmMEbJaeWeL3snag4DU6oYiE+qyH03yMuNdX47RsKF
86p8SUZJY21M2sYLt+bTKNUwEUjMAIhj8XSH5tgbTR1NXpdp31QXkmTL2GsmBaIsnJFfCFrkaAO/
YV47/nF+W5crJvDkHadfRE6kcaoXb12mmMNEVMYRU5lma5P+qjb9S+JzT1VTE82Z+NMU5n+cNyr/
o8cvOkYtm0yMv+2T+UA0MNIcudQJcM3wJQzjxw5ZIsSC1W5jY097GnJ57yzJ5b97lcTs1HGKnotn
OTNT4BBRH0a/Km5aaoJQ++jq9Qy59z4eS4SzzR2KDv71P1grF5jCq6CYvKxdN7065UM5Td7IKLiV
mY+TQJzeaLaGu1Y+JEEQgRI1Gzo4yzKya1dlD9n47DE7lF/0hvWphNVlVv2vKO2YF7NdPQRaNm6E
SitfUuPNlw6BiJD8/Xh/kVPSBlMBax7V+vRgWA5anbYb3k2tvdUPW7kkGnVy0gHOq6svS/KTo/Za
75eT506joI5se51lvhpW9NNEPsxyioMi4kPYN5fnP+CKEz6yK1+5d0eoVkNtSupu8ua8/71uIIeR
h/W8jZWXkvaNkI0c6jHcxGMb8Jl0hSqnsIrSni9VSJT2QqKQFA1GsRK9wg1nugQgyGPCDtLZALVP
Xrws/zjVaBtR2gJiAvtTNPF914EzctXXSY8hUlOQf5bSMkmJRJT9RMsQXRj/zkBK6vzCFx/113FV
SVYYCqJbzeTf8cIbgDumQDXiMFjKcO3q6We0IQsIHxE009CzxOCYh1DVj9bGyV26hr9M43+AX1go
vC/zQEizLGYvdNXLUkT5HCcK9gi1jNdQlFd7YDaI0/RazVR2NX2imu3vGuZGN87W4vr8+g0a8QoY
Sur0J93Izg7oKTezcRhRgjOhYIEerN6Etq1Z0anQgysTlNmWm2xwfCEVycXBcuvnoPAfkxnB9imN
N07V4hTL1chRPZyPfKzd5aFKQ97nvlaqQ5qHMOi6bfhbVSJ3VHVIi9XC3sJorqzryJ78Pe9uJkoL
Jox7rn1A3PUyiKtLEz7di7mDCOr8KV24gF8LI4h1ALnKOc2T8mwTpJU5TupBdIAiZ9NDM2ujKrGy
Fh5hXdBMAaVFxna8FhjNnYyeseXppfE0WU9ofN8b2kZAuXLbOGgub6JOt5EKz7ERuFigdLRQwZRU
n6r/i7W/goBqCBC2LqE0hnoxgyTy/O6tWYVUz2RQDXjVScbm03q0nNyPD02RPWcJmJu5Nn+WvfJ7
UvUPTac+WnQMbZiEztuV0fG7KEN+NWrbVHop+IIcXvanGksrm0q3HY/BoT/HqASohq6Hjz4Oyl4/
20KbN5zZsp3wl0VcCSkI1diT0YjOn12tbhXG9iPn1oDIZUwC2DC6O0jwr6emvAtLlFmk0sk4I9sA
w+35Fa9cQDpfOo0og9/AaTr+vrMThenk65YHF1yxT3IQDoYxtLBNtdEAn+bQvp43uMTs/rXidxYX
GUprqZWa+anlQRIFC2l0hSbHRRtXF2XhX0jR9Dy+r8IvhQXLpvll1vONs7V2bd6vWJ69dy6gLQa1
Dl1u5gh1Tiu0PRKnn3lUNo7SigOQLUWOkYQk8k/HZmoZ+6harx6SdPYf2zAYrwxf8W/P7+YihPu/
m/m3lcXn8+sB/N3AYjQYjCgYQvtp0EDUEXLomTCqg41VrR4XVG0d6XkorBnHq3KzhqhjSEevHZg3
Jwp4YC4eebzZ/aT3w8blWDMGdoNqN0hV/M/iS+mDocJqoTpeZsxPsFt8T3VwnILQDdaHT+c3cuXm
21TWAQPIcsBJO60y8x5IbGx5YakUF3aU0Muwi589jYuL2NES5gW2/PeKk4PRhQjckZNnJ3mUpUao
y0vdrTFo0FgqLts5/Rw3aFfbBqSVURk8z+nwVirmhx8OVulqwH4BG9FCW9xAm5AYLbO6Pggr3ilO
BODiz6JXNo7K6fLgyiAw5fGAJkBfpvx1QozGtg4vTe/cJeg5wqtx3yj+a2sYz1FuwmGq3cOud/3R
D3lsVt6Yd9c7zKsuzLquR1W22Zeq+2lIlUswYTocDU6lX523tr5IKogW5Q1Oz2IrsyYoImvIhhee
sbs+nWA0TgMo8qI7Ffo4Wx92aketI96qk50eV7lKwIWg78gAzMW9H8umLjTIlQ8JEIJhEH9Uuv7g
uMmtEUIuF2U/zy/z9CZijoEkARyI5svy2jdN5PYjudRL0Nff4s5HQWoubzNma3JGhm7PGzv1nJTM
qDXSciHZOCF8ydEPtvzW7V+0qHMvzKoUjHK0G6/ASix/bEX+infnpE+Q/3WF3780Tvpb7+RXhWv8
BGByY1Q5oomifqCqeltF1idrml/Pr/DUa2Nbzj+hgUtRcJmXVrXrJ0PXZgd1kmrP8VUF36A+Qrxc
fsHPXI2u+HhEhUkLUgomVX6Nuh4v1/XNLAGkmh4KC65Xpf8ymebvhVAffaV/IdSHqTO8Tyr36/mV
amsnx8I0Lhy4y0mzrlFGdVT8LDsooHsnUiLfBCcPR+JPvRMI0qAzZNVwp6uH+Zd0g4ou7WMkbloj
+d531bdsHLYyqJWfJIMtKvI08zSi2+OtsCqITYveb1+ysM+/KrmuvSh29yTyuWJ2BiHJ81uwclWZ
6SNQdLk/sgx8bG6su3oEpq4elAGlFuWPgcxwH3QDxMAI6I2utT9v7zS+YSDqnb3F8ujCQ/ZpD+oB
LBfKVGBxgnBjSWs7CI4T76ProGCWhVUG68bWicfuBc5CAjfm3fY1qisFc6ahlA/4+ILoHOJ8qK/K
SOB4A/0+daCFLjtqqRBABUZAjTGLxEXPpPiGV1jbO15FyflH1os/PzZFLN5XLgiIlxIRQIjZrdS6
t2yfMdo4Ruvl/LpWvAB9Y9gFYSXjkzkLY8y1l51pKu1LnfuoSYKu2SkoL1/RfivRiYDKuGWe4zCV
vfXnectryySskgmdnJ3TjeNlwsehULHW2pe46Z409ChBNHqNZm/gFlfNsIuM/tiQZCxLVPaA7IsW
ckzaIIJpHDxg+dBUIv9uJ4ZxfX5Ja0eSrA0zsHxoJ8OX6PxmvtmO7UtkIOxJSZ4aODrrbouW0Vz+
PG9s7Ur/umEASG16O4v905l4K7Naq19qR/xQC3cvtbutyvw6jOa4gzLrH5xLGZhKeisJelq2xSJf
G9Iyt5oXq2uKi0GozPLU6mfeR+fDN0Cm3ZTWHDDiAB4W3qpMKsOawyl8gdjbuIgiqHYSNc72dhrN
G6ZOz/+xKflJ373ASd1kVm3bOqJmEWPy/o3ZPGbBd6rrD6QxEXpCH/1qoKZ1kIHSD8sewrE9G2Jp
u9QG3RMZo1LoJ/Xxo+LOF2b32xB1Gw2v0yNCCQGIoIkzkTX2xeWOcWathkzrSxH635nPvMnL/kc/
utBooyh6Eaj1hk8+vWyE2boGSJhWFw2MxZmsoFBuZxfXZbWoK1fxd0bCbpp02OgGn340njHSTtXA
Eri7xbq0XARmS1fKq0vbeDOsRHylrlEzXZImSHEiqOg28GqFAhKl859vxTL1VSrQEoona5/Hny8W
bZC2oFy9QozhLvWDn4U5PvVd+7WEOIOu8XWh5x/OlFym7TgvZJ+Af5ZfEbI/wRiR3rwYNPP39aTb
F6rboHhiOlsUVPJiHZeeXFsDKUBSLdPPZSZRdaqVo/Jdea2a/TEVBQqTyev5HVwiOPlsIMhl9Z7C
LmWuZf06b/IhCAEce7GO0nP5R+uWl8lkXKIrimYrSiqIKkCDHuj9C9K5160+fXJgU4i0dgORsbZY
QwIrgWRQAF52L8dwKqa26JJDTiPmrU+G+gE2YfXz+fWeJmcsV5ZHYW4g/1y+P0IfEMQtiuRQNSVx
CdReZV08+CjmoNdwCavYfYakt1lnzYanOb2LcnACplZTctGR/x4f1W7UfWTXYGS1ytaHt9if99Bk
e5nfuRvX8eTZI6YmsJYERKqsBS+uI4TJetnGs+K581WlNSwK6ZY8vp0H5/r8Zp6sCQOUrAjDuHq4
moV/meO2H8rK9T2YmcOXLjWYkjCS6KBFg/5xU7TswTbLLgcIjcX2NRCEQfdmmJ4euPnB6IyUNoup
/WYGqn55flUr+8d9gwpC5iinAwlO6ZS0vERyUCLxhRnbGwGk0Bn6a+onX86bOi18kjeD94dniPiE
WtPiW1XCnkMjFtprokWXaqxdB6gZF+58W2ozCjTDo6+al3jXxyK2vnSNeETBbyMiO7kR/ARotxjA
BJYEFGOxszQ/lMSl7vLKgPkQ2Ds3c+8a07qWFgddInpKTd3Y4l/FgSPPJt024QslElBejCIc3wYU
A9OhsKrhdRoic982agWcLFF3cMH3l0Dk8x3sxdGuKNP8ulCgtq/jqPrS1nl646Ktsw/s6eOxB4UT
Ww6D8oxxxJYtdtv39WII6uY1HhrkzMqRAbG0SR4D1/G/IhcaPIUxeBG98qELOX8OTnyfLBQBk4XD
kWT8pImoJXXopIpZvnZ2/yoMSiiuenPexNqWv7dxwkLEdKTVzaJ8zcLpNkC4QUsV2NXDS/jFbnQA
wJXf79NSCkmoO8toEGQ1L+s6/3H+d5zeLhIberU8bJTATzLtSE9Tp7GC5rUM4PRyix964QPETOJD
VSYbT4o8uotThgXTlXNkwESMxdFOTNVHH1YrXyc42FQRPkvufn8uNxyuvKQnZjg8FokGocgyCsGH
DKjc8/WqSun3ijKbV62FNpWdkmlE0aSjYZGGGw5x9XsKCTyWFNngPheuI2pElTmFXr6KJLqPEdJQ
OvV5QPTgMk/b4JKY91mN8y+lDWNl7TDP6V9n8TzsMuuDoEZZcfwVPcvRJZzJ8uLMoT9oY+WUr7E6
ZReD2z05KCWdPzbreyy5Iv+yoR87jL4TipWEbsmxaV4CJb+s/HLX2bXXJ/N3OpIbDmr1lJIQ/Le5
hX8Ke5gRRwaYX307vXfc6K0B4yMvR9rXGyn/2t0ngyOcxJoDJuV4ZeYQt1amq9xL0bePaC7OF4ho
5S/n92/9uPxtxl5UTDo3kAygmvkSTsmuVjVin7cm/JLrfzBcvBu4+9D3OYgi2wlyNkm8Z7Jjf/43
rF7Hdz9hAU9xWlhMlaYqXx29v68sA2oBawefycZR+VX8WdxHMlV6NoDYoUhc9oiyCaWV0Q6r16yl
QT1Hc4iAUmrcdxalqMBwmr0djPHe78d6JxQmcZvSLm+D0S3vpqxp0a6OTDhC7ODSH3Na2rR6LtTO
Ki+KePKvGjCbaNGlwcbPPo3EcSHE+3Dp8AwwbbI4CH0U4cjoNr/2WbmrGgj1f0cbg+7rhRYdwuxW
Sy+Rj64RFHzquWdT9eES3q8fwBwJA+fkqUvoP6F9kRl5gx8L0i+Fqt/PjnblIBiy66HQPn8WVk49
GCUJG5KNLuKO41PPHPZE781oX30RiJ2hFNdwCm+VSE5vMS1CHPwveKnJQ3BsBIU0JigcxCGj2XZQ
E2TkUBTorTrKfVqoV+dXdJKLygRY5y9gczTtlyGNWnV60CAlyakzmktfqep9nCAs24lkvCQJq+Gd
FuGjqYfzh+8V0CsGdeUQgMwXFy9BQlhDmps1qPkB2TM/WSp6sum0sb4VDyIRXtC0yZwRrN7iNdV8
qtY9simvaoRSjNNccBBR7gRTtdeCzwZ3Ruug9OmQjvvhaJ/7cKt7+GshxxebX8DlYAaL7AYM/fJ7
JmD5R75n0ekv3RhAaFjdjnp+OWXWtZDar251CfH+ZVIV3/15vlfC8aJtEcZLzJu0SW+KXNlZ2hYa
/tSvSSg8NFiyJGCf5JSZ5rSC2hH3Jk6/WUV7Z3XqPpjSbCNKPO1PcV3kdD9vPhQbJ/mWX4iyijq7
eDXjAKnMMXxSfU+G7dXwFjvTl8Z272rduvoo3QUvPHkeDRsyKpcYZ7nxRaM4cVXW9Wued7YX9ar1
5qZp9eWjN4ikFQEDgkImdskrjz+vXYdmD36nfoUhYeovMjHNz6mmx9diiuKb0J+K255JG7Tbki3X
t+J8sY3rI7qgAnnC9p00fSoKKZiC5PdTH6mfitG4+T+cnVeP48aahn8RAeZwSyp2ULc6TLohJpk5
FTN//T5s7+4ZUYKEOQPDNmDApSpW+MIbbD9YUS3/3Wrq90aJvzml+pz6XM2xrR2mSXjF4G/Hwr9R
kzm/tubfIPN2OTJB5TJszXqorG3fp6+qsp3q8M6Pc4zAeRPa6EZUsBiJbhcFCTrVlCaAHCDhdrri
RiEHo6OG0VOMQchU1r4bOM5b1Zj3hFvH6193CWv6GAwYFehl0BS4VSw+b5qZbd+NUvhkkE/Hk/IK
rKpzY9P/YWclNqtYRoR9jM+jDhEH/2utDcsbJ2hxUj9+Anw9izOEudGZpnUY44NYt0r4VOXKTkpH
8i0xuYlyC+gzT+WPi+p/x5nJHR9CGUtS1kQyFxZtGT6JIGsfAMkmj7kf+Su7ghTrD07taaVcJa4E
zuutHsNbwp0f3LLFD5jFcLgqZ7AMJafTD8v+nIQyGeJInLFSlMepOeipSoU080ik3RoBC/xn8Tv/
qOVF7/0m/Ta7Tl7/5BeWm1RvrivMXAhtuQxdNDgBd4t58PtZRWIUT2hIXB9Cu7CFZ9gDj/ysmXeG
5y6FjpCcbhRHRGo8WK9QTK1Vz7vbpN+nslwZ1hMaSK4ppkNclOs+atDR+uEICb+47YSVGhZ0/hST
8X7ILLThU9LscvtrM+xrTCildM/PzkqQKclGcYABpa3n16VrqK+OGe9TDeXe6hZXcZHtsH945WZ0
BSZcM7l38aKbWKyYJbJYx1LNXwpfB7msxG95qHbroRxfMEjdX1/G5dPyMSJaIiAs4K2oZyfDDxuo
T10w29VgJ9qGg3B90b1icI4zbm1iEtlq73ZhavBpJSyL4lsYnfO9QgMGYVZa4jTi8UA43bE0JuWM
W7E6NAXo20BrPpv9+L2bDP3GjlnW3D6m+udIc2j6R4+J0LvorCwcDlIYDzu0XYY1hR37WUn98F30
mbpDhdvaqNM2TSLjWJl66LVpMO76qMputITOd+8M2yZkpOVLErgsa9IIHUdk1ip0T3B2u4ut9n2I
FRfp/1tncRk8/Ttt4IWAHMgyaFycTjtRklpBznc4ICTsCV3yHOU1DLKdXkqrWXZcE8ItnQNvq0sF
eWO2eONmT1Z41OF8+BORnej+LnD9+EnoVCAQMlPTztDK1K6rKRd2dZi6dvIGmbZC1z3oznCLwHNp
mWeFRFIK6LgoY5zO3W5N5PDxajrYkbKLczpv8uiFYbIyDcxurx+li2MRD1LWpckNT/J0LFMSYzwk
Y31Qisp6CQMTx8eqGO8pEcXIJwhxAwqxDF3mVUTXBNgF1A9OyfLDQsMspdHR6kNijelz1WliPVEq
X/VOMSBBWRUeF5V4c8JR2SK5oHllqlDpE07q+c4wuYEaOVja2/n6+kIsUrz5dxFdwIAmokPRZpmW
yJFfNqVV14cACU53Cm2x9xGa2VwfZZF2zaPA+CfoxtmPg7TM8ZAuU8KQmtuB2xpfMwPHtqigIDYN
j2aWS66dpj7KM4Z14zNfuKL/HHepoCNbvapjSzseJh2xMv9nn+4CUCgFYoyKeeuVuxA7ncxyeTuW
TpwGk5mPh9SMlKOhR5ZnR4+WL6sIThg4IkROpHwqq8J4AkAqdnQlTcPtO+kWUvrScsOdJ20nNp29
U053t0/zTkmNdDr0apBuSxAen6xGyREoSMO9L+PmJM9FUPapcaNOdh5Tgf6f+9iAVOkbfMiY/HFt
I2es4MBT9wfVSj6T9ARd5qbQZqnIvc60Y9g3fy2kPG+uOYLReRMhni6XvQXwpGRRMh1GHTUZZbQ9
OygOziCcG7tpXrbTeA3YD5NiaZEK52+ny2qmtoZK9DQectt31f5xjAq36m+FFRdOpAXNDsWwmc1P
g2sxiiXiRlHz4RDEwUM7yl8n7RYT68JEeL0h11GImIdaRC5CCVU7ztT2EGNn6PpWZMzvan0sMuvn
9YN/aTKzOQiVABiD516UUm4Nals3Bw35mfdUkh238P386/VRLtzms83VfPoIqOG7ny5ZVhYTKv+U
tLupzNaO+TM1qtjrper5pljgpQmR2qM4xjNl8UifDiWoiKl1RqQeSW3lFjT+SMiSGxvtwvml3Q8q
ii1NEWeZycdxWYGel+HE5TbKfXbiZoFo3LZHwsfwo3WjiXZjD/mNOOfi3LAwmHXCIdEvtwUU8qmx
RVUfmrTp7tS4Gr1auknuvvSxdLIAKnC8BmAJTldQC3NTypWmP/i1HNzhO9mtoVknOyHkX20bJuvr
e0O5tJgkzcQVlEegii5OrTZ1ll5ZojpgkdL/au1I+1mLsdgo2BA/xlOD9UTt69+NOsTnuDBiyDQQ
3/aSUbUbacjzr43sZ1/iacq9Wpn8PTq4WeNKJOWlW6NUeesZWazP/L0RyZmFwajjsM0Wv1cSaVvB
QrVezWbTZOXPtP+kDRAUh1vY8GU6MY8EBu5flP/ceVuMZARSl4iuMV9F77ijv7PyR60FT61tTCy1
qU+JTn+irH39gyzeZEblhOLpxSS5SFEzPf3+vpEEII1q47Wy6lUwjI86FvBBsnb8vaRLN77+pS3N
jubapoV/rhCoUgAbepC8B2APO9lCYD/Kx2h1fUaXrlODG46gnYqQtrwTSrxj1KIKmkMTiGMbNE+1
9KJn3ct/MQpyPGTpGCMTGZyum1aoRgiLtztUFvyucpvmn5LgxkV6cSYcFGidwBWpYp6OobY9wvkB
ph7afPgN8p61Hvc5LRbLvBEpLLb5HBJyWc8ez4DtsEeeI4k/IoUyGVDxGLls6kZpV3VvfEuD4KlW
C57vyL7FD7y0D0x4T9w7NmncUoGrU9UJlNbUHRwnajK3Mfzit9Lhxnz9G12YFF0S7mxcb7FaWF7c
RSo3DVdNf5B4xd3Uv8OxOJDTyv1v3qEZBwILCTYat9viS/lmGFZ5r3WHLP+UjpTH/out8BHHkfPh
WHsm79pGUS3pQd8eQk18nrM+Sy4/qba1+y9WjMNDekQX6AxLzQcTET7VzYH6BSzCvuo8v6t/T4WG
DAbe9H8/2p/h6eLtQQJSNjDi7g+NUfh3oePakuO2USPfCdgqN3CPSwrFvMVnujmqTPTbiYYXJxb0
F3J5fVcf7CDXDrpVJmvfaYvj1MT9XnH6dB06vysFsVreXWMVlkr0iHu8+JF2WbRBPDbwQiFr61wh
RQqjNv7y96thzbAimF6yTYf09AgOvZl1SU0S3FVwNnvF2trVtHKEtsYMZ3t9rMWtz1qAa+ERptgJ
EhHA6+lYcW75dlOTG1lT5MpDt/UDfZVY/pa4/nNndzdCmfOLjOHYvzRqQZYjXX86nIbPbV75lBO7
oDP2mRWUd7NJ6jpUg1vB9PIZ/Xdq/xlrCc4cxrpudCENhyGO3pWwgIBowPIPh2elCzaxmRauXJZr
ynr30SjdeBU+NtFpUkI7jcAabAmxFHSL05mOUTBEzQhPx+ww/Ov64lUxI3WjtYZY+ZWSu9STMrcV
KWz5XBm9qVFWuZ0gAmE+qGZ+EHPSJNT4KY3DreSHhluG1a+uiYq1xFoFkVEjFVrknlzXT2lTFusw
GypXt5LelQrrSR+Lry1kcuSss5e8Nraa0f2ucwxQusz+mhnWvZVbn6KpJt2VvMbyH0YKtIk9fTLT
jNJ+9UmW5kpWGBxBCa+MMS7dTJK+dJV+r+bFmzU2speUqOK0abMXAfGZkUhfNFO613GuNRv1HXu8
g5/gz95olYc28Rbfr0epLx5VKXg35WA3pibpeKV5iOy/mWw+PdS3TS7f0+YfXcNM7wjDsOssg8BL
LVywg/SY4jqHYfN72MizwtFv3EEeR0u6V4ZbYifne3VWGaOcOztrEtYvvmBipL6ERk37aA8uBXjW
9WYB/oMNfrpLKBtDQGCz0rs7ey4yY9ByrbLbRy34xDdwCYJcWZ21j7rADcbwcW4xZMnk8WTzpYs9
D1fYNyun7O4dp9no+DvETbyPyOWLaFvGoBvoWRjlSvWjlai1nVxU74odbq5fGxeid94esmD+oqZw
pntq4HyY94aSHq26ex6DZlf6436qdLcPzP1gN+uo77xCNKh5j8E/CfbudWu8+cPwUIrwaIosQyQC
mYNci7apGf68/vPOw4r519FU5i5HhntZRkyqPCPGdsZDViQrK8qe6eK9Xh/iPKQ4HWL+73/GSZMe
1rWGM0xrHzRjb3XfCMyN/gau5dJE0DJAHpksCaLh4imoNcq5lB6HA4JCntRmLuqo1+dxvsvpkABF
nqsBsxTNIuyHlSJwXVW7g04/Ue5+zMWTkZbF9VEuXMYA/4GsEFbySei/ny5XV4AQB4GhPBvaL9uQ
XD3dVvGhxc6sQBVRa3/0jbTutL9V9Zqdw/8cdvGVlKQb/EJHG1Mqkh7uXuU0j6EaG5tcHpLHCRLC
fVu22hdbGtRnOAk3T/iHB8ryhPMI0Yoi5AAiu1jfFJsgx6QG8qj7A8Dk30GcuOhOesL8rhXfLPoG
ReB4RTBulaxaGXqwAZvhccwdO55Pe+uI40hHDlMi8r7Qwwd4NcCO4rQnduBWfv4cQ9/Iy8LTEsmz
68br+62J8AX/kHOxi6RoQ4z90xb2ugs0tze+y9Pk5eOxKYrvmtG7OQD+65/bnAFxi1nbFH1ozcyx
BRSy08+NcUPbW0EyPKpZ4ryMvsYFPTbRxqlTCSlCoXnKfFGMqk8h0lGHdlukbXDoAYneKXEZrQj+
xq2POVDrpqrh73tsZfFfEqrY1Sbusl7WldrL2Lc/hG03r1YulbE3ADa7h+4kvUl5Oay0pht+2tno
f9HyJv+Rxj3SIzkDudjpSW9ISCF54qftoVJCZ50YwiHW03HwaKhFKxT1eX7o9fpT2/0AX0xnSe/T
u5H0a2UNCc28TLKFO+SgzdW+Vl7UzulQSA+rd6xh6jt+p/6kSfgVjn6UbcI2bzZ+0xDW4eS365TZ
QCqM9X49pSaGK31VvV3/CnhknH8GIo9ZBojrEGru4tQNPD4YXNbGo1M7gVcPCsap2e+sUQD78HuF
c1RaUa6GQt3irveedMUvU/QdxSyx66J6Ldcx16ctrWIqsJ7ZdV9ig/9RJYl2hYPTnWyN4t6kzueK
Torhf/n35oD4LFXfx7SUnyAUvQBrbdbBUDtuqtffMtUsXaujsU4Qgf73xKeWWW4nrVqqaZHkhajC
4dMSuWmQ+Pi2VCulT/7JUxrsajV+c7pJ2YhEG7wAzrcXEixvdU2KPVXwSJcNwMNqkKsVPeC1bFee
b2b83u6IZXnshqHmu0ZVD64dNNZKixVK8e2j6DUaesZdahk/ND9V9vqoBqva0cONhZ0GWlzBm9Ul
v6RU/uF0+otmT3ejP6zwkFgblngPnC7cN3XXefWYZJ7Vt7y9bJB+Kp5EUn/LI0FNKk3eark2vUCO
pzloij1ebmsVTM62jop9mZsHu1T3+JJ5tgFGseRXC7WX3CietvJUT1sE4/eDnt7LpvQdcyCEw/Kf
VuXvokp/zKXuezoWk9tr9qNsT77X5IUXOhjTpOWzXVmHTpq+4DQQuX2WvFpoaFaNtYXZvKP0dl+E
+qqLqjcfVq5hpy+FMXlOnj/IRrptGTKwg8oD9bi1ZYzmZz9a237rNG0P0+DVCMafjm/sJyR3UMXj
InLeY2nq1qbiRFs7AJXbaQDWi3IX+/7BNodtnwXrrDPfyhTDjxwBmZUcx3vbLx8aKfnaW4AE2GAY
AMR2u60ohnll20zEOOOwNXpphUucQsfVSVaZXjy2+ehpkS9uJEdzhLe4xXgRZ6UGeIcwnxYRIFtd
jgLL6R97Y2PTxXYb+cEqTG+MUxcw7tacnK+9lt64PC+9lVSwYTJQAySHWFZidd8J8mpI+se0VcuN
EhjZfmyD3Msq34dhZcVbJc990s90uB9UEX6xq7q4ERacV2dJ01BTmR9sKhnLmyOMk3wkf1YeETqN
j6gxh4+hoUWfikZ0D90kjAfJ7gscWaf80/Vba36SF4tOK4cqDVw2emXLnqQwBQLaUTM8EiLMZRq4
jxm69TcCkvO8lzL+f0ZZdiDhBQZDn9b9I4jAI/9yzNv6Vffbh1Szt6bzl3rddJg1kLoU1f71SluG
P5kiorYQYf8iIuuHonUupd0nX9K+oGpGI067UctdBHXzcLT5dJhelAtRSFgEHZjPpJ0R9v5LHGQ/
Qm3kiTV+J7J/YxEXn+pjGGpd9JDgPxFPz4v8Rwysl0MjSYidvahO7Fla+J3OYttww1j1LXXGJfCE
sWYVMRQ+KKsBfj5TElADPbQyUb42EyFTuzfYgeovlfggU16lOIBUKXkBxp6BAoyVKV/flYvzwPCU
XamGwhbBb4+fcDrVQmINtDxKXzW5o+3DI/mIJ61z75QBd4ElKdtmwgCsL8Kb2BP19EDMQ/MHuVkW
mIx0CUdzzBH+Y2Tnr5jsmfLkgl/qSnOdy5+qcY4QedFtB2sQnBUxvr8+7UX+wdigogGZoCpKKnUm
jtiVTu0LSwpeQRg+WwHRjrBvlOPO9+o8BLcrV92FTLJoBqmYDD94jZ2tPtWfkops1vp2fR7LO/Xf
icygRXx7ZBZzsVWnXIr0Qo/9F97I1PQcK+TJxD7R6/XeANIzVAAM8w0vysNkNm+xXLxc/wXnG4g6
Nx39j2rqzKs63UDCUfqGGyl8HbPfSf6Jb2l0NQzofZQ8jaZ9o862uN7m6VJ4mqH7IIF5uxbTHcua
mkk9pq95OW2HUt2l5repltmfyM5j5Hp9btr5FrXovxPtM4N5vMXkjNJEorP0MzymnO6zGmiCUsSo
/USpJ9yOkyzjuquaVJDFuJrKSLwOg1+uAGKHdwTXNoCTeNpjQChv+ko477WwYPnG+bAGUSteutTK
VwPAoG1klvEjnP9kb0hleF/4cK0bFvvFyXRzIyTb3NuDoXltTSUN9vXgRlJOqaEnv7rB/DzbtrPC
IMgrziRam6gcnn7P3rR6ZZLM8WgnFOqawnhoodm7Wmn8ur64FwdiUekE4p58pm1khfk0WrVoX1I/
GSgYzobGBW7cIaJ7Ny6580uWUgPKxXSamBRapYtJlUFm9Wlkw1bvlIeqdh7kWltPuvM7CK19k0wr
Ncg3vdDXPP5uNwzkn/Ytr+h5r/zx/rN1wbGDfZhdp+bncl6PPx4VKyiKxlaV4iXPmy/oCrp5pLz3
5ueJE9oZ0U7jWRuyW6Djs6cMcsSs8o4LBC3+szIIEm4m4HREfkDvPIDY/1waJiK8CIJ6QWb+uP5J
z+4CBqO4T4GYih9ogsUUjb6WhWTl2kuVlu+aXaxUkTyrbfqlyvX3Mc8+l/10Y8gL84N5gLsTQQGw
nGWZJ5bCXM51iy9rxP0qQz5mO/SdsxZpb25U4GY3gtizC4jGCp1y/lCB4eFeTHE0SlFmoVDmvEtx
c7u8a+JdL6I7rf1u2jcS3QtHBF1YOnsOnw/+wWKwopyKMZK19sXsZIod1ejsM17ijV+W1vr6pzuf
F5oAFGvnki2af8uUoNBiyaecQbMoFflhmORsn+AP7wZph+Fe2dTfZD3K5BsH8/zrzaPOsThCHfh0
LeI5RSvkqDTV+qiYvVjV0WeefRnZXWygNtfnd3Ekun5z+E0Muew92RCBbEUM+lGp9M3UZm+lZq8o
Ha3ktL3x8J8ddJBBc4Px/4aaY48/DnqsRwjs6k753IhoO1s0E7lB09iZBI+zuKDofxjlrU7jOb/x
Y1QWU54rqizn6ag+WLGqxnL2GNTBF6upfhv5rgv/QZUuwgJGBK4zKvF6aIQ3/6QQhCtqrvsoSlcp
5baIAFOxfNMz2oHGhJ+Gv5QaVOj1j7BELMIRm5fmPz9y/kp/LE2GfJqeDFZ2zJPWetBSSla6nqd7
KP3yNi4LZJ/0dNxDqJLXgy9b7hCXqieCQl5d/yXnJ+v0hyweBMmqqX0Qdh97PLr4MVu/Dj0pMW7s
umU74d8JYxEGIYhK1RkLL5bzYQjVJn9pWvoGPE7lSnH80ZOjmAdnILSXdBmF5AFo6j/FKKFwm2Ch
1iFcGieHPC6HN1QJ8q2pS+ZTGnTxfa5QOMUCdXpsqjy/JX10vi7ILpCMcERUtGiXrO08tkK4Yur/
Si3ZvfGVd/qbona39uulQ0LWQ3OIAt78aJzuhKCv67EZDTCAo+zKkYWL6CNnxHBGL/eHGb+Qjbvr
3/z8dcLHDq8TWl+0ds56Uhhc6UkRVuXR1r+kaAsa0uQF1UENorvC3P0XanQqiKoZV0VL+FzTYArk
0NT6vjlSvlOMI/J6mXi5PqNz9iVGRbBBZpFdgmL4LqeraEljJSq5lp8TqaI7Wmz89j2EKJx3ppfK
qTuY4x1YAS+IfprOPq26lZokNw71fJ2dxDU4ls8zVKEW0ftehuTDqKoZ7mHZs1DUvZOMR6wfb4lw
nn86xoDfOCPVWM8lRi0d0qnvwOod26n337p0cjyQSRn8BLWSEG8NVVdUQn0RrTPduM3PH8bToRdX
VhCB77FhhB21cjZNCPLOpQHn3w952j2o8GJcPvMt5cnzNYU6OtcecHoEyCEv3kW7rTPUPlHVj6vm
HyXzv2Pqdn3rnJ8/yFHQ++aweBbCm1f8j5u4ilUVGx/sSLuRfrVszocvsSlOq7tQkeY3KnSM7fUx
z2d1Mqaqno7ZBr4qiVIKjjbKAm5uBN9K8+8v9tMxFitnVkY2SKmaHCcnubON9FCn8ZtstzeW7/JU
6BKDgCCpOAsnJNP3lTpPjkM67IISiwD5Vmvx/CqeZ/KfIRarNdW9NZntJI5mY35rKvuuHvDuumVw
felkzTkYuR74Ltp5p9+kUJXO8EtbHI15T0f6puha3yvlWl2pdW+ulCgZvbJzvl/fCpcn9//DLsuU
8jCyL7HAOLYyPa/ahKJHlDR6YxT+JSeDJ5h1pAhj4PJHPW8pZdTpTSe1ZZwctai4803aXabivwI9
XA+0P2g93BL1urA3EA+kOMF1RUi9hO3XPbaPGHEXRyQ7y21JvL0L6mr8dH0FL8RS8K+pzlEQ4eU6
K7zIcqTHndY7z3bX3bdRFc/6lXcjEL3aCA+Vk7yGmVJ6cBjWoex8r+S/BB/OC8vzw08AQ0I7YZnt
FVXdtfnkWM9dnb8kefApUUNeITjubqcDH78+3ws7BpyAw31FfgLodXGwoSjRbYzV4uj4sDWtBlBP
PEa7wITH+dcjoaADagUze8ijy+qvZYXGUBiS9dwquFA7obpV/JCOXZ7/uj7QhY2ikUziOwlMgRLo
IghNJCehnqM0z1Jr1LtWdoq9TyP5hhDRhYXj0ZzRtbQ7UPRbjBJbsmQllWw900fEk0cp9YPoo2Df
9Fb790uHBhrtBwRjeVTO9mRkFGZbYU17TIxMuS/0IN07tjDXrew3++uLt2S4zdvP/NddAMfE8xLu
oOgjnUnFfO6p1qc0/5ofKdgCL7Ptah3Lddi7jkBh0i4KZZ9UbfegVCI+qlZd74XlwJ4P6cpqSXxL
V/nSyYROybMKQI6Ki7xY8UGOzTxFl+FZqTT1W0IX826S5+6nldQbKAcrMYyU9bvyHsWD4NlMQmtL
m/GWnvSFJ566PmJ8nBlgVMt7qGqitqId1x+xlvOC6Rj1r5H/YDZII9OtVax9x/a+/lEu7bU/h5x3
/B9RRUZuQgew858lR45cs+wdsFrJ574Kb10H54VvPj83uoMkHxkQyP7ToSYp6eoO0P+zUxRPljQ9
iQngo9nFeznPd9x421TWHrLSb7220t+vz3P+gouYd/ZiYHT2Hon+YnBLKzsUWwLcJ31wfINeDes4
k2HM0NqObfq2VSdW14fUF5iHeb+TMJFKyhaloLMaJmq1QqCSbDw7wrC+GJk87KxqGB8Ms9DXAxbX
nq3VBrRSXfeMrAflm/ZDCpR+BIEQOAVoy1FD5UlVyn3Rac02jbpkI2G55FVVmu5jsBRroC3Rno9n
bgqE1ddJ2yVeYWjTT0eP+nu1quqtoQgdCYMQZzt5dEwvHKhiV1rjg0uRrYeE+kvpmn1mrfXUUta9
gtRZYub5e87FDtwxkL2giLu/vuVmci01Tqq8QBqX9atGVGNcoRx3xCxcfk/gTL/QASnvJTvMbnBr
54j/9ONDlCHboYyh41R5JsnkTEJEfpsewfO850W1KmI0hIzG2cph/eXGV780lkF9c6aCk0wuXr3S
tNI8K6f0KNfjp0YJH7Mp2F0f4vzMMh3kGMCNc4+Ssp4epNoY+iwbRPoiBVH4rPqBtQNdNtwF2Jrc
uLPPjw1DUeqbeWzz47oYCqFGKekrOzv6ar2ua2cf6/9Esf2bwql0q/12HtgyFnVvSosIL50ZhuVt
qSV1jabr6Ih9P/XfVLlexU31pA/aq0rlJ6nFX/JgOaKMOXdRSYdnsYbF12p4UEeZWb6kw6YunpEV
cfXhMR93cFBxiF9f/3Dn9zuj4SQ9V/bJQJb3Oy0NX5YbUh0EKo3QRdWlWWmT2ngRNpB7DCizBvGl
8XPk68YXOy7rv2PU/HshkYwTkc0/YgmlUG0nrYfeNp5lpaa8qIVfzdrZSaX8JdWpjV+f7PkuJeRz
oLp89BeQtTrdpdBe47jSfe1o293rUFSZ14xm4clK/HJ9oPN9w6OLYJfK+wLM3Vhc7b2l+T0uRfoR
d/rUrYpnJ/w5ZHZ750hV9dw2iKH2eSF710e9UMlhWNaSGx45tzMWLueTujdejc8lFdmp6OBux54m
Y++VfGuayWuKO8l4G9Bzl5LosXW+l+ONa+1CNErYxh08myjBJ1pMvHR8c6zUyX5Gal1xnaT/Z0xu
dU8uNOJmwhpZM0pd7N4l3KBHvNmKqsp4xuhy3wTV1yovvgdTdezy7CGoKg8fp92YqNuuUj4RFdNM
Vm5BZBx1eanSCKNgRuBNH+5cILwpnFL0pT69JGWkPOCPo0OWCOxZdVAHph4UT0YdyNtKSfV/glBI
0T7q5TzzptAsvkr0izdBM+qHqbWin/2EuR2nXJ6cTZJa/UbKZ0CbydO4dQYzQijF0sVm8i1ivFbp
tlE4pSvCw9lWdMzW6YTIhaKhLN3rce7pbdQfyGLJhLOq+AzroE7ui6ZKrHXTxJRKB02Y27IU3Wag
A/FkpFq17Qo12yomTIU68K3AFZaefC8qSf9VOaAgW78avzAPbVoFhbNJ1XdrLNbCEtTQAMxOcdrF
bhFqCc4muD1HYW2+wmVpP/VhLVwjDBs0p6poZWSjsu/ltl6PKoZCg7DqX1YSh3eSEpWf06RFLyh0
Bk8PFPEKJgCzFgWLLCloYYvlFOsiy47WZm3Hu6xSzQcp763YNdVWXXW1Fr6XKH2/Zo48Jii9SNJm
tJxmTySteCU0wQgbFM15E35gHCc9DveTFE6uMOJuQ+kQsG2YJTfAFWd3Ds5lJPHAWYHJAThanggy
91AJ/fSlk1E+aXNweZKbZv0tnbGzi5xxqPGhDghu8JyhWmaVaYbjZL5U1ufIwVvcqHCBbbJxXSBE
Fcv2nSXXqVvW3a2jsNR/oeUGGG92HAdRQc3/I5X5I2BPrDRpstjKj5HdGJ5WmwR+clPtxNw1drN+
sA6KNSh3xVSmG73vlb0at8FKsjt4LHERePFUjxujkMRKB0HnIRj0o8M7829vf9JwohPSKSKuuZd/
evtbZd8ZU99qL0IPH0SSP5eK8TuLbol8L69AInrjg1Rrz/kSDNvTYfoEsaE0btPnoMdx2Ai0ZEPU
Wd2I5Jfbah5llveZjTpIk5dKbp3EMahzNX1uzc/4Ylugp8cfN56T5RX3MQZCmgDzATidYauStDAy
qwyKY2XcA16bOyvtl0Thmc4fJ0P15CbYGWDM1LhHXudWGnj2hpL60mIlNwJrORvHnK6jnoYjnB5R
v3B9eahwWd0XX/xQEt0dS/Eu5Z+vz/YsrFwMN3/WPzYxukxhjWCR/zKmzlEnFXKFfACIzKXQ2Pet
sG881mfnda5t4MBg02elQuQswlhL4MBQ53r6MunDqhHZ98J5auVN0/uHJhZunO3/vlw/DwnTm0eL
C+msd2WmSjmU8xRNLV9hpGZnumfZ4T5se7dyvndh/BBK0Q0o0HkhYx4VUBksMap8Z7dDk0ixJqkh
7HLNajdd0Y0rLATo2frJI1p2FDTkVRtHnykrI0wfR/GmyAv9L4/L3J6YH2kyLYIGKj2nX3dEAd6S
G34EdYXWi9t25xDzWlF3S2/9vKQwjzSjngDpzrCZxS2DNmjv8Dz5LxJqSbX+hqT72namBxiPGy2c
kNytJpJsFEzkG7A289LNg8QvTHibIPdspSnIdTpcSJSa0qBdTVmWeImmpk94uctzht3d1zY4/yAR
cE2c1Hwquw7aT278Q5wD9K0nxy+FNrxCwRy2XarNAH6zeMiaynnJwwHbjqSdVnampp8jkleinsjY
KGOn30/5qALGBlrm6hXGkk7fhpCBhbkaeZNWcSBlrt8pJZ3gzNzn2Rg+9dbQeE6DLkCm27/kVO+e
w9yijt8N4z6Ugd/IUdutE6lxVgOyUzT5x3KnqfDiwo4baCio17tq64/o2YTyKusdf41oU7Mt2P1u
ZjflSnOC92mM2q3qm/pKl7pyi6KtubJiHfKDUwS7vhTBauo1CW+EovvLO4ULlLPNDcYf3vnlXmhb
vxR5lmJbYdTWrhrpiSXFqO504rJV4LcB9eDQ/MuuEoPO4p70KhhXBVd5utWLMHdUiJHYhjfld7AC
FlqQw42JndVN50EoKMzyWyCngDOdDkKDxNRaJy+P6SipUG1F6FVJpNAz5jaTxiaD0Tjpk+tHVuHa
siTvDAOQftzakpdGZbuL6kHz8Lqxbhz0C2fg5IfNdZc/rnGojPlstZA8Tz7PRpJNcCBUZLqvPxZn
r++McEIWEmogyEMU209HyTqprNMxl44m4dT/UPZdzXHjatp/5dTc8ywTGLZ2zgVTJ7VaybbsG5Ts
kUgQgQQTSP7672F79ltbc2q8WzU1VbLU3WwSePGGJxQ2n50bN2LsvJT8V57l15P8x04RBGcQ+oC9
gwkIOILvZxZ2N6LSNJLd+VM7Y7YFUFWjBw1nA9FvxNt4PNne0F68YHlr0WSrfFuldFTq4trUK2TF
/ZuBOOyW9VoXVVNCkHxxp8SH3dYHKwzN3kZOjHbNamHy73s458cvngr9rAsNgD6jjJ+saZKXKDTA
/q5OmUYthCKU4wsEOMGzVjumQB9bpLAOiH6xnN83yvD1CbCO6FhixAF5wHcrDSBANVZ2qe+UZ1JP
9w9WLW8d6X2cJP0/9iIQuJFEuziMEUW34+rnp4oaQhMCQuLFB9Ht1mqj9UtQrvVTL6Q6I3Hsf9Fu
fL9WibPJM6Jdhv46gBfvqSyLUI6RtgxvrWX0vmjR2am0lvrj36/V94nN9imbKR48paAd+JcsjvRR
VJXx3N/XgUlFpQuO4QE8FTNoYyDRGX81Kn2/N75/Xgiw0uZHb7/vX8W0tTuHTSCNoOqMjCxmMp0d
1vziYXnvF8b1czBfCzaNpPAv9D1oE4bM5ozeotxtYRGvQ7VpAQKj3lWiR3W8KJVICCRlneUPzy6r
ggc1u30Kl60pwxJmSdRUOHTCkReageTYWzbd87GJD7EL8j1wBtWNAa5rTYJIxUfTVvKyYuD3GHaT
OtOS96dWijcX2N87e9Uww3Zk+ckrGQJ7F9D2I6p2/9NA1gCSkK3BaTxqcgYafH78+0f8F4QYQgTS
jq2PjPWLnvKWS/8Q9eZw7lzh8fbehvTkiXK/KfjCVd54gzlw1x7SuXTDs+bShxkEodno9s4ePgTD
mfr2emzVAJfQKXLAy1zcMxTmp0RPNsAPuCW/Yov8m2UfOlCOBwlng9y+XyCmnnrHGCyQPowA719L
nq7OFO1/cU+2+uDHuIn1Ac1ZnENQaMHn+du++OGeBDUTwO+G3X3XkZ3yfJkAsvYwGODr6zINZ7Dz
Wp5Ndp3VEPgjBLQ1bbGHdQ1/sc3/3dOBihciCmAemNS+56k7npGBicvgdukmjYbJElEn1UEMc0Ul
JOnRv3Hgou7Pah/igS35sLolto5mN7XD8ewCKCpDPbz9CPtjQD8JgA7jYKsvayyaz7GmYGH+/c37
6yPCVH6TncfzwQH3vvYKZiLrlsftfTBVz2U43jmVl//9R7yvf7BkkRBB7ZEg5m6V0M+Pp3bq0QHQ
q70vvdr/Sg3Recy4zNraUoVW4fqt1AAyOmQMssEdzC/Kr780Ea+fD0FBbBgYUvxlFZKwG3VghvYe
uOsEEs2W2Q/82NVdLsWczHG0c+P7yPLhzl4nEMX5xbH2777+1jaBfguOd2yFn79+AE5GJxUSqCEa
qrRdocobjDOYrO4tePlfwF8AnpMo4Pt/BW76t98cLQN8cYzlNrnMnz/aKoOorW3T3vd21597n9d5
o53ytCB32lsRB4PLxRQUwI3xgJCAeGqFSz52yss0uLPfb8R/fJv/s3xt7r7vyP5f/4WfvzXt0rGy
Gt79+K/da3P7Il/7/9pe9f//6ufX/Oupkfjv/Z/89Aq875+fm70MLz/9kKsBpPj78bVbHl571O3X
d8cVbn/5v/3lP16v7/K0tK+///atASd9eze43Knf/vzV4Y/ffwsQff/jx7f/83fbV/z9t0P3Kl42
kMf39/rvF7y+9MPvv1nBP7fSHKx0YKlQNMN747d/mNfrrxz7n6DZbnz1677EVPq3fyiIhFS//0bI
PzeFa1R+iDBbHxCv6pvx+ivnnxu5HY8Z/DG0S9H1+u9L++nZ/M+z+oca5V0Dt43+99+cn5ftxuSB
Dm6wbVngkcHs2ebLPwTVWFIAY/sB4NDIUo/lEt3NaEXv1hlKNmXrkVMT9x6McbRKHVe3SRS07BaD
yddSCrhHgEZuwoXuSmsUSRlMfdp7jYfBsjQ79kuC8hZC/ucE2C52g+ljnLZxlFH0bFHuh4uNhLQV
d7lOoZp8kXLt8qkSR7uPyGmyZbybR75kpp7vDJTdk4hCHAaceAul8d1Mdft5Gu4hMwoTucH/cv1e
ozW6KQJ8k0H9Z7+WwV3Z9tUOII2SjFFGYAaSWNTxThCd8LNYwoYYEqDAhes9MNzkBG5Pri3pZCWo
Zrsx2Ed1rw6t61xgk2en3szaglrsrQesEqYyg5N4tdmo/cbRuD57H2GMnppavgauxQ9dYGAgj558
ooOzOzf1wYF50IlVFEoYTvep1MCAO4PdnNG9jR8IYGr71YYuQD+4XxB7l51XefeTFXiHEm8iddjc
appraB3uYr0pRS4muCEzUIli1VG2KA6d/3ApljHyEo+05NQhHzrBLuzsdi5aGgw4PKuM5MFUsFpo
jyud9/AvCz/2i/oCUZHjNMQkr8c1PGreAedFq+yHzfTniv1xhV7dpN89dPAIN+1EgtkpaoefH3o3
VyEgUXjoDtKMBKBDk4y6oRkOk/50/Z/bLv1paOwj1UF7GqfxYpRHU21iAB+qoN5Tas/A83fPdlWS
04CvIlddYWqxXhiQyjeQpEiqEKJQpJ5/cfC+yxWuaxazHwy1kLJs/oXvgrOOkMCtbq1T5nj9oRFq
vQ1JzW4DGPAMNUnRIfF3S82HZJnu+x600CribRFawW0jWy+pXWiCcDdAY8QSuW7EkDW++tXhiXjy
fmcBo41xAwRl0VWzt87xDztrcnu40zYQPZj1emdpdS659hIaGDf1FpcdZvtlZZ575GPK9DwelNOR
E20DcYsp1G0F1H4myuHJD82tEL48eXDT3v/9QvhrqIqA4oC6LjY+6isMrn++xtCuIy0sgQbjUsFs
qh9fyChp0Xk2vxlCt065g/s1Y0tC/qYqAH4XKQ9vRD3w/HorF24nZVTRlNVi2JX63vWGJFBo6/39
lV5n7D8tWUxr4Y+7Ne1CwDDt7W7/cDdhdl2i2zKrFKoxb9q03gdanYkDs3RhsgatPLVMz5NfC4A3
WmzDnoPlMUeIIkDBlMtUMKd30xYTPITl4NVZuzfiTSvCrUinIPGG8eK7Or0+BONucWiKx7Tq4zqp
ByqTPtR+PpYNWgRK+UUVlU823DHRPQBQJ2giGFm4NFtFCwYnFf1FVvIOk7qlUL75sM7Q2sCgl9zJ
7gTsnrd3Rnp0ojeCvPGhr8AuIX5NTpVbqUSkMybPv9ozP1eC2DPb/cNuB74FA6i/yMGDEslXT8Ng
zl+U3gkwRU8R8/vkGrNtg9C2jvLDGPsJa4WGZ6GdtjyIjoAWyr1NRpSNjolzv+g7a/lFmfrvliGq
bpyYSHbRw3jvjhdDpadXAka5qrWHvadcOxlxUicItjeRmnDkzPO3oIoMZBweq1Yel16na4Ap3Uwr
/zCVZuf3gAYxC9PT0tMymwJuXaZa/ErV4h3763ofcfPQZUI6HMNv8t2OmXs0H7yZ4ujuyz8MGj8f
0M6TXeKCIoT9MT8PvVSZ74p4Vw+T/bWna5/Miz/k/nYINXqGClNTJR6Psrju0koq76g6myR8FZ/K
MRa7v98571LZ708ejhOw7grRtkEu/fPO8azOosSXKm3UVO1wBouDX5XwYXEuE+Sai8km4FfYbhEt
IUbvICsd3YAP54X3v3KcuDaift7FaFJBqDWECgIg/e8V8YJw9kta2jKNRytMtOzYZXX5coCDwsfr
T8MI4ztrrvdBuyy3g+uALEbsj4QPOrnuPknEm1lqmtXwFNwLX7AcLvJxYi9dW8TUGiE0Yw4lA+Fw
hGwA6ODW3lftr/w/EXL+uqPAk8EJugmfbRYQW239Q0QiEDuOglrwdGybshi6St1EghwX3z64lQdw
ELHigq1BhADi7lao859c0oosgAjbvEUYb1ifIY075DAr6hLPEJ5qe2wBYGpcIFfTQPvNUUAfSY2j
PtYlP/W2096ZVh5alEJRG7snjIqCQxvrtrjmXQJihgVr+VJYvBwO/ZZ5eIx9IBEfcCL630pZ39RG
hJ+NmLZkCk6ewUvfUYZItsQYgJRf3cUDBKAMD348PcTrGl38AYpJoqlfWr/6Nq2u2LuRQoZTjTe+
VhAEayDjw/jAbvsaIbensLAV6F6kJK7dwgLbgIVDeKaRxHQHmyAIrfZzE6vP9dRUOWBqPOE9e9Rz
2Keo9UdU7zkNoUwbt4acFmtkt1GYTpyh68IxPBEUrsAeKUrA/jPD5Jw7xjNZ1/DHa4JqlpLd1rS/
QJ0x2DkN+1Qtvb+HR8Mnu2ytgqC5gXzasr/fILbKXRdNzZnHzh7yojKFngWI69VcTEJFAE7I5hY9
rhe2TG1htdbFh+YYPL3NnkCcfhfL8N6LFpKFsf6G7wDExDrvYnsu25Ty6oMc1LN0TAP5Ki5310cc
BY2FTDfCaBFhrmrU1+ujMiY4Awp7knjEZmlpPop4KTRRX33fmu8ai9q7waAbWaoenxtAZ7teyVMP
xacTne08ICYPKJ65BP74Gm9mF2kEp/rJG6QNrfF4mIqhcdydFYcia1beQbQiTsoasmhhafokJE2d
Rg7evqpWJxnQgyquB2mtl0d72KxLBvmRuWzNNdNO5s8Erk5jvFto6D2O63wTCnMAK2Mp8GVHyJOi
Uo7DPJ4GmiwDJlawbwjQSW+LknRQx2LslpamLXgv0RGsFutcApubNjXGXLrv27Sd9QE8MKtoJWT3
nC7aj57HkhG6WpiejbsZILUUs4by2bxpjOJTGztjZ7biBY2rpPKh/jNaMJwEjO/kax+CksFapTQi
EL2LlnYnu9o/+MKwrKIe7q3+Fk6+N6bGOtoBQyVAnG/XLLKeZI7Y5mVtP9ZZqcyQmELLRhWL1eJi
1uir0wdhcl3klHbNIxgdRaUdclpbZPPb5l54cGwp2fWROa8lwcQO2Lg9EyU2NIrKEwGrPwnWoSqi
xpOwwkIJaVXW3i1hsmjgMuii53jgq3PpxBweJI3/wNxhgbMmXAu6qg5yXqFGWzw1FWPwPPjyQ9N2
8c7rowenXsILhywywFj12qnd9e63voSkhlQJDMu6Xe919BGOOS8cmtowLPKTNgy7LG7QiAOay82B
Kxvy0JB9uYbesW4hCDh62PCqs6DIJp+81vno1Ix9P+/aVT3FBmYKENoQiWokdrjq+51X0qLu/WTt
mT7CL+wEZcf2MkPSqx4/AYT1htoBjT0B+aY5zpUV5YA5zGlECZRkoZiT8r4Kjt/vzhxMkF0pl7RZ
EPi4735056q6iAOpalnwit1et2nhEVGmpOMmA+E5TCoem3QyZD3F3zSzk2FmkEF1Vzi+U7NAkAMS
YUh+0fgjp9HWkKmtmiZpl+YRA80cAqHew9JHt9Dan+9EL+eEjhF45xRrueo038UD5HeF/Hq9/ddI
ttIAs33tPIQttbHT6N0IV75ippMBEzxocA0UdjluUJvzxBpTp9fErBZjfl1EQUxvYgizFN83s9Os
8raH1CELsIBJaReq2plGkv11pXVbPYue6TU6a+z7GC2AvO7rL73u+kuNo3XYaqO+lLcgh/no57F4
RxvuH3SXQJUBhm59aGXbiYtJPqomdzkQ1LdZGODwRhE5HppwiDLu6SR0YO5KWXdgolJHrZcx5f5E
C7LCTB7VzSXGIZjCZ0UUq6Ws7LpFWB0v+w6cilQzd29NqPevG4l41b5CMzof/WoXdnOYtqF1XCCO
JxZyYsZhWQA9rLzj3ZJfX4biAwqAUxPuemda86gci6YvlrJGXBmFf4iYeFtqJ/e54TvUUtfz93pi
Bi04G/BFSqIllhl0r9SRReh4bI61FsRnBTTMsx7fjs41LQDCbTIoljzG3br++RjG+SGuoaY7U7HA
dxRqbqioctaX01MEzMqjXL7VCpa0DaZWjKxPHPO/I+H+mKshBl+kd/xT2Qa7KbBuRkDE9tYsUZWy
CJUVn+SJAh2Yg18KbwD/DtyL6bBGzc3Cx/hSs49uaeLzNI/gFhDq3ofPvjuI9JrVO5OxEwfiI2kL
eUAQEJwsBMYydSgk0lEO9DuIXs5JHGo8PzHMdz3zX8pKbBo6QZ3ENUyc2Kz8g9OgSQPQ8Ddmt6aA
tlnqsg7CzivNPW+B398Wa0ufldCgBmsXl0f3BGzXTtC5GBbbpAQc4i65PqrJmzNZORi+aEV3NdQZ
obkZHMtJ+XsZI7DPBgxu3RqZ+z2c/8S2hULYwkF3Oyp0GMNhysE3DWY/mwHUSXtMIz4b3iINGnfW
UNafSIiHjMkAmNldea7tigFHRxPZ7ETsvli1TR6hEffmQZplgdoWV/aUA/yPHttWoV9XBMEG7joh
bnCHkMzE/aEOtlHPNp9vPBQq4L+kgwxJgpNiOYyBG6UQafzGmgmKq1O45uvIpkPdLs9CovBco/Wy
MB7sru9+bQI0S5M4HSQ8eUORGrZzs7ONA03WSKMWK+fctpYwZ+h35eFqf27CcNoDD7T31hmW9uM8
PFDeQxdpwTW3cZCIRTS5j+i8I9EBWpV16lSI19dzshUeO02UPsL5GZip3r3xMVKpotocWgBLH1c9
J6LnmLVI3zvwrvximxGi1Zx/GgVOLdEjuwa3BHKZLnqR1bDeE+pUxSBIDHtqkVm6ySAh0WRyJWse
+82QulFpISaCEzDUXsEVpjKjq/iFQFi2fAwX4h1w9zXCXfDxemRbzosbmzhFc7dY0V3AgapVZjRc
M6ESyACiUWFyzTWu2xfitWvus2Xv1vOcBZXz8L3E93qTEXsFjJPE1S1pXTsPPZY5dcl2HpRLM0tt
2XOAXT4pYhcWOE0FqhV9aCzTXYQsT8FaAhK+XuA+BFCQhL5O00CH6npcVhjDFFEJ4xbqxdb5e9zW
a/XWxF4LGEkISeohhATFsvD8Gogx4KM7gH1uux7REgWFd9hi6rU8JFX85lWTdW4EJih1PeXfW6xx
PefQEZVpAKHuhATsfhjTUKGqvCZjwG9+isHFKxWQDYQIFA2eupkblfcTTDVr+Mmvgpq7aw7o9UAX
CwlK0vVwIgt8eaJxM7cNMd4DUHlw88DvulPD7qiw5fl6iZPgNyivkhhnA4QG2RtvmpNLQ5HGfb9m
EKqB+bMprnu/r2lcxLXTpLPjH5AqD09muXfRD4VUp0lmDmu4LZBcWzPX5d50I8nGtcxRs6KTZDBE
DjFGqpBGSU67W7WyM92ODLiWwP+zD8/gGm2JDWkYP1K3+cOOVxsNSHYXot94ICPAHhNUGLDolxjC
um6Tiqb08rHvzlO7frQioQ+rZEnlTceSQv+z9kWhNiXbwSfLuY3YZvOp2uL6ADREsjR8KjPH5l4m
QSFMeijZ55AWhhEl0l3TaZxWS7PrqT1mldJoVKP5PEw+etEOTDwwOCfYBERE6YSHcjB9tR61551D
tH9oL5qzo6tvLUzebYg3s02Fr0JVMQv17K/kgi7s0zJ1J7/U9MNM2dlZ/Cd/pl+gplIVDVpTTiox
mk/KafIfunia9m4PmmkU2x3sF26o7bVn6K5cBrJgJ5V4ZAaN+sQ3cZ370QCYO/DPYfDF1chYx1aV
FxI9aTjzAjpKd26woJeq9RvhVZkpzGMACVj3tjcNCXyLoWuzuSpRN0wdu/vW9JIka9AeUP0AXw+z
wUJh7LHINSy8EeifjjlN0kOSH0ADYlywRmeoTTufofWIRn/Dx6wEZv9kqS4FZsHLmXbLpPZUm5Wd
TDgqx/T6EuHY2cyD9VEApr46KzvY0MAEeGr+NA9ln8HT9blZHT81nl/nK1C4bonUETKwUF18BfAc
1eS8bbRH1ftTAsTFjIn3V6KRVmq6BMkEwQvmTirngbYT6GCNIALoTxVV1XFqgVmQNMzLNvR2yPYE
mAXdMeotTE/qG5e9Nt5JqAXmWi5ebLFAp2QfijoqIpSJJdMUhT8nwJG26FcAVil7U+V2U36Ba+ab
P0/9iY0zmq4NKbAn4mxhrkg6ZzufgR3dYxnsXQWAnBybuoB69gl4TpEuPUmgh9/mQ8mzyi9v4JHh
3cAaAb1RlOmtQzdq4YKhiIbw2rq64EHARG3gD2hcvNVNwxIPDN9Eo/WbWwHLWhRTaQyeBkSbKUY0
zgvcFEawKpBZ+ZN1XNv4MygcyOcYW1JAB/bG67DqAJlsuecBb4WE1TPjKVCRl8IjMRhRqKtIDYlf
95+5bbJ5hhd8BCvmxIvZZ6hufQy30Q5KK4qkBT3/w6BkuAPxObHBmIA5AI9xUKLmH0JQXdfIT7u1
+qTlsrNdsexXLWBMbr4yQMC6yUOSqZ0k9LFGJz7Oe+DtIbBlvipV071u7BP0u50MwBd953VsTufm
DdUuUCHI0LtaXQIxkHyw2WulraQxIk5HOFUkM9SEUkjH6UQLtDdol0NaHI/DWb5YEww99QxBHcim
pl5Ql1lE8Le7TSZ6AjpagVMoJvR3o3Y3l7U6oB2LYr78ZPBdIE2IZNoHlXdkCgxHFBr+w0pSIMeX
c8faIzNvdIFecNfdTzW0y5E4JIMLCLBH+ak6l7S+cRzLvkFv+TGI1cMSH6oVUWKU61s4b0F7hNgP
YC2PYUyPRHFxGOE+F2g+Hmo95Dys/hi0HewJmkSuAzYENkuc+A2aBp0dfzXE/6B7W6fhBGU7x9rZ
JVScxWdCACuKVfwyCvqx9EZ0rSJ6oHKVqeDhAbnSh2BAGB7WGeIg7l2MQ4nK+h4J5pk15dcl9s0u
MvFRjzwd7HbJgJPTRS8IsFehXaxR1acjVbD2HCNclCIfZ6fmBRL8KUTZNHNxoVX7hqP7wmVJcc6R
AKdwrxI3ZK/+iGclOdrZcNDlVXNfrRAYaOzYKsQMMg6QzlkAV7hPndt/hNJB0RF8x0b4NJOQuMMm
EV5WlmjKM6PTliC5V65+cUG/zzEyCDIcG49StUPKO2PlPnJUBHNkZZUffZw2t/E2zLjF5kOAlVPT
CEY84FVQ/ubHkPFfa+exq6sCMfgw6GA6N0v0xwg8XEoHVGbRpN5K7sLCzeNT1pAeuBgXVHKsZqgk
0I2AaFuPmLYda7F2p9KH3tXQgnLudt2t8dzDWopgLwyymTZsAVQGlm5n9SexyjAbfDBdLP7sabfL
SdMiXY8NDnGkCbJZPi2zv5z8UWTt6gf7VqlUbXh/jD4s/tZtoSwyCscAqIHxMDYwLg7RkkXxihTF
qVVCiSiAFlrma6kIgyRGIeEnzbFGJyKhQ2Rnnlwz2tMPmMjP+aAZGkbCyZtBtAAvLydFaw9JKaDM
cm2fg9GHD0zsvrnuo+tqAOBl4OZ2vWvC7ktj3GPMgjZdof1q9xRzHNTKcCholmLw553iZiq8Eljb
TpYX7oZH5iLOjmH0zKbKxrCV5a2CXnnnHHrPu0O+YdK5UwC9APgFqVeRhYsHb9U491xIvg7jAlGT
kfdZCxmftdF30YiIP8ioS8OFs9QFudt0Q5j6PboAoafe/Gm4QPR8aNGroT0IaKOTdTkeYsbkaO3F
DIdnsphHEdqwd4iWJmvRNey96YAavLmZmrmB5Dv6jhVsC4p16EoUUBokOkJ2EwwFdsiHDmVM7XSd
pq+Arhjw4abjZDC5kcMD+ti3rTfsSc9hu8xRcvPALfwS7gSMdc8u9iov3eYYwpUFdnoB2KX3yrPW
PYTC38LJyZqlfVnq9qkb2FsdS5LVUFs7uhZhKfAYPNFAL0GY3sFRJEibd/4rOpvsvgHYK60nJBro
lbG939bHkR/R68MszoOUFq+DFxkhopnGfbCZJdNoeAO64MtgYpmCkjiksDpMFXR9cwkj5RTeDMPJ
jHo5zupDzGh9otXFBqAyRZ8YHrR9BYii+LIOsszIACZeQOcxDYB4V844Z9gCITIIaESQgCJ8uC5O
4uXENU8WoACS2TEotom5x1lZZrVPPvZAzyVTMCGRkuQInYccyTCii495OWxrbtrIpmkV4qpJhC66
QYFcriceLa9mfbZsHR2AAX1c6HEFDiAnhsArqUXqPkimM7cSpxHNAQOgAFiNNknbU7gEE+QU4N+K
NsYZVm19FijXT2rgrALEP4w8oPtSagTQYb3xI3rUlhqyhdfwgCp9WJFB6A8p25qHgWhxw9zUsTon
MWBiJs0y8KSL12L2gnuYQAbTvlPTV14Nr6Xr3y9qclPdRJ9GOJtkxp9emuCkAsS3ho1BYhvp7V2w
5VjpZnOHjlPURj1qlACTQ2j0yijhl6bx2tvYMk5qL6ICDZEqqBSwMXUfGoeu2BJoRFiWwxPYnbC8
dojIyKXC6Y/5cYVQRe34XHUmWcCILGoW9zlXEfIwHdjHtur+GCe2FmgU30ndzjAxCu/Diklk5OID
N9bGNYXVlfbfQCQcEsrLE1dCJE24viBtutDaFfkc6U++gfeVrGFNtUzNKziW8HQAKyI3BiAOf0nD
EaYOriXIrp42nm5tgoOoQjcznf1Sj3TdWaE+R2sKAfOsEwh2dYP2iOT6pY0O1IHuER1CxO7SzqA8
mA/eS9nKMQGYDY5d9sTQGQZulA9Rv8fwcg8I5DcAZB/9akA6Q5EPlWgC9CVBsEK8Dsv+4wSablk9
1rM++kjAkoi1Ger/LsE7NfCmcHzIBzNErWZThtaenaBId1KoXGQc04SFI2Wlkk9HqKldZlHLTGAj
yKX+XFXs0GoYc1Sw6wogdSQ5HM/m9tgwJMXwWEhDd+2SaOTInmEWACtV2FfUOuh2TmQAepu68Glt
CTlCv9xPgPgPnzAotW6rSN9ff4nRcvw41DdeDzkjAITUIRTVenf9y64Bim+Au0cKHgJc05HY3MEw
Eu0uDvpj3Pjdvp5i786LV//OgA1ZaKfPZxiAHlwhwidlKpPBwcAwhlSxBrCqWRTOoa3UnmxA7lkc
nuMQsP1Yp11Uj0cEZ5M20wobCr7hRCil+x79whTmL7lZhdxNUcHq0j+4S/tcATZdIFSNKAJLaN6I
kOP8tZekboP0WtWPS7TjsjUXOpIw6ZWH/r3XYknMSh4c/twNcy6RldzFEzxkHLGADLDBBJQXFd9R
BZjQ71z7FFKEpGVeu4Os5ziteaN33LJZxntNcsQcuAOjZbUCfrRo4HUb8KzyaStG+RoPuY1/+o52
ki/MY/UOKS5AkvDK3RntmcJZkRF7GMdw3EQ4ZwCdYmD+s/pDWGDeB/vbgPv7Vb4O3dB9wMF0xZ5t
5b+cPaQyVOgiboFgimSgdhCw/jzV+NZozaFKe0EZRTZHOhDrhcHUvplPfJpJ4S3lDBcPk0NFCCd1
/0fZMRe5UzjcrnOJDL6C9dfgw6ZXI8lTdGI3ewi4kkNgKjSeJ/q6AmmZtmPX5+WARLwZER597iiQ
8dSYhBaVQGXj8n1pVzmzF33ndlaZQBmyT5bloRMk2pUxUHhiGD4geWOTtnLPuC5gN/UFOHj2MZo/
oSDABAyyshhk1WfVNH90AkV/LLpnKxrNvTdgbV/bSi1qe15CiYsF3RlmL15mM/dYru6Hlg/xbasr
DROI+nVYOLg+gqKeCsfwuM6fIoo297VrEvXET+cKMi3cx4SmgmtHrqoR8uTow8NBy0HjtQphaYK2
x7XroyBVkIQUMua+r3UGkJzMasu+bXoP5SVhh7KCGdC1w+jIHkvYpc6l5xKF+tKnvnbkvnXKGVdh
2u/LtqxQOxif7x1j1YWCmeHijs81LKOeBh7eoo4MzysOcSSjDPl0EfN9s8j/x9x5LMeNZWn4XWaP
DnizhUmko5ehuEFIogSPC++efj6A1VNVrOpS9G4iOqI7pBaTCVxzzvmd5hdO3IVSA9i2ajVXQvTT
YbR+qYAOY3DuKA6SNl5uxsZmFUhjcRjNvj8ksPiuhUr/H0/LlZI8Odfx7BfbYgaYm+9ztX9Oc+VD
ZNqdO6zLekx1+yej78PazvllB+pqDVihgDPQqFV2oELintxGoPbI9tQWyht4eq+wmrQT5GGwmI36
lWGvfklzbvTIsU5FypS62PyhRDezipMnO7fIjtXQQShDx3UkM8bYvzV1Mw7loILTshSBqM0s6J3V
do0aWRHzLb827IGnt7r75xgbTb53clrBtFiYOjDN8LKqEV6Xjtc3oqJg9BpaWK/jsmEf95VQT/Gn
CJXvuQUpxU3qkSLSOfYbkxK+t3KWqtitJwUwa850TzM6YhWrafa7lVJg6RYlsDlwvaFqhZ8KNEZZ
mVPPD0wvJaJ2uCNaNyoKKpsaona6gPNqcrvd3uDrkAtgTtS07FmbHaLc+tErMooPebwWmB9RRVQ6
M79tiQ9cQxsdR3fSyY9z59BGqLfzdT7Ycv+5q0QNmpDQWyTygw7WfCJ/ZvH0urnvYSFe5Fa/1Xug
FuSfp96REo9ZGHjBmFYkc+Xm4zYWVZM2OyU5w+4BWXeYdtrPtreJVJmH5ZgS4YVFXHbAHDy5Qlf9
YuFtf6tgZpsoz+mqqnckgmVuNxjTG/+GOVTjkjlT0e0zw46IvQwdURuuhQVFWAnlaI5LfhaSQZ5g
XByjRdQHNA4pt/lU3BupOd7W2SaB4PR1UK5lJBRuxy2Ibu3WKxf6WsBEi/QHq1Jnt9tmvNZLAlR7
EapIzsK2rm0D0yyHUtVPps5xXp2NjV9pdVpG5eBDQIxRPEzZpccTyrbLC609y4PopQgrxTRDUzOs
dZAZ5UDEXWkEC84R6sSw1G7aV7wEsNE3pTtba1/3RTPMJDe1cfOR2f3neCw/OdNo+W87oYW1H9VS
E7RtrHl1Up/1wbpNUgK5qua2Sp66wtE2jsVnvTXq87CdIVJMdJEG4RZ/nU72Gk3/rNmxwNh3aQ5K
1deHXhv8heQECnr9t5m401GQpvWckCvKZWvqWH4YCDQOwi5tvze+qeDaF8eMj8Swd6cCcLLIdYfW
jZ6b5tsIjbHA1aO0boylS922jr6JnC23D7WrHPKDOnTxnVavD4mpflWofW8tJR3OVZSQeru9JIam
SqhNo+IpQCHVhlbqiNWUfqxuzKp91br0mNrFl0kAfaM/fzKxcjtpi7EeylnBELuwLb/T1fg+7cUr
0p+dqrCsxZZKqctXm1ihdlynIzpdNPex9CNTiNNabfUBnslia8wnU6xK6lJy44nhQNzW84E4VIMQ
lsG62b9KrNuClCJ2lJzTk+GFH+D/pXr5kpnHhmHw0Wj754K99qAYdrA0VRtUA9RjbPVOtgaYPy76
zZx30sWS7K8CN9t9FcDfMi5ZXj6rwviAEazf6Dlki7z8Fo8TlmP9WRgDopmo+V4SFuuNWbX6Hc5+
7gx7Er/cDz1viKc5EjNn6VBthiQYIggYUwTLOU3kCpveH0KMbi4t6D/s/GM/RtdKgwSEQXqAuCK/
qA5+OpxBPWpoqJHr4huWWP08oTFV0/nHSjYb6R+a18BhpOgGdk6gZgSAVCvKFiq4/UIr674NQIdO
Rdnc7UWJ6KT2ZNRZ5g6CMAk1hlxdqnA57bLqj04PKmZzbsgb8QobsRvZWX7GUxR/kdlKO89zL5T2
Y36/Luqh+angenQ/LUAlju6Nwo4eSl0ZGE2ya6Rs9LthMC45kWwMvZjNll0fmDZzBWUlLdWIMsr7
IkbMPqglqbPiee4W0uNgRxN14AS1kXwZzGp/vlk/cf6O+BpsxzxeitoxGeKTXtsTmHD5sB9X60Zl
SXAiqHpJIbssHxh+gOpXJHrFQCfuaODKOanZ5/0eeSPQw4ySXhSUq2cpX7+sEBQo6CRO0A3qtgy7
ZsY+6XdIoL84BIwjQBuOUylV7tim0jFqnSuz/ficSUTJSjgwhaRavqaD7BJBpV45ZG7xsc1vB9P5
YZvSacz0D5I6wV7QVXiReW3CFGkGKZDjwQEF1BEJbHvR6iNgqJYTd9IxcZiozPRoXD6lpLoddubu
ztozZOkxcZTOm5nKhFOxzHdDtjFvGdcjnafTqChB6Z0zxhF+FL0UUvRjxyeHDbSvp/Z1Tg1vmmzm
HlJ7jeshPaSWeT8qPIM31hAFhVDa6mJ2FaN1VZm9fiRYRquk6STk+NaJk+5QSNLo0d1D6N1Ia9wx
cWjVzp2YPqtLp8EdU9EDtI3PiVxTPIP+V30hLtC0gQA3Mnc/YP4/jFhJ9fkiBftLGDTmTZOjf5xi
CJDZ1AZTrVZebHbh/vfbFSi+E77DAGzQVW9/ryalyYFImzSA/TH5klYkt+p0ybNLFqubbEIcx1Ji
FSactjuUXwyUOVmKTHe2zn0M61lbW3HQ1uxu/4kxZKiwUllYQ8R0JgXkEU08BCvKk6PZLcmhlOjE
4U/MIi/pmxLJT3A0pd7kJmAIBizKimTeVNxK8xJOayOdYXHcwjP/qMWFc4yFdK8PperHRk55ByuO
7Msk3F+0OWf91ZqBZrTtoJuT+qg2i/AUVbMYZLWnXKhjkE2jRJEJB5KFsHdZe+nNu8G3aBJfDVtM
vtMTo5AnDQxLgwKyQWJCJdxD/3CehSCHGs3FbWVBQ2u6ubjkVi88AqOYAbNNM44DvyDO0YMS2B5q
Q9z2kab7DY9xl26sDaVnIjPiKBrrInEW3xYZK5G2rD5MpXNO45ysVQZ/WEmwvNCS8pdltLpM9wt/
Zyfr69PCdOO+4hcd7DY9RZ2U+tGMB5dl5Jm/l5GxBxakeOOySLf5mJzTUTnJKQmP+zVWSQZOQQas
xXoFyxHr606+n2B6BkJPrx1HJlUuCYOurA/RYX+qSoFATZrHOwt2aS7ZnmzBsLNXXfbaHBusRtGX
s6HXCJMi5QiVAq2pkp7Vuv6cEUWS9s1Lks43ij7mb1cu2zvx6euMACJYSZ5CSVr4ssNVL01rJuF+
mzn0ilIz/8acyQqGuMYCkEvhhTvl9OTkBADsLU65ESMySVNg9k53exccD1XYGDkWG41zZY7j3NnZ
g5EbwrN64lkHnDP9jtnoviMX0bOTLE9oRnSz35glXlWZGe6neZy1A/25053L1k7DaC4vepMwCXSq
p707nbnAmDBG8IQmO/K0QnydJDb6G5FW8WUt7y/7ybXfI0ttGqEsQKmpafng1TqZckNrlaxOUFRf
mRtrp6GZFu4IZuxaGh9VEg8gCWHXtR8HOzmX4yuUGznQFWMOmtH4bsd1gG/2qclSy5v7qD8O+gKw
ICbdZR6uw9LoSNhNpud17QYumsqmaSZ2cxYnDSkbmhyA8KSE+5TFFCGVsJcgjW0gxjSG+xnHnwmE
UULJpjNuTci4rHUtnMbkNtOah30ly7U4qoLfijHWY7rWzVurFWMqJlst5Nf28gZsS8zgB3W42fVQ
+0vAXt9jbh04wlIvcKgiV84bena2GCxCKVDb0nFbuzBDSWPSZkX1aRyTR6sZb8tEVoOoA4u00/lF
QT572FmwULHVxziyA6s3ABQ0/IWLwrlAg72t94jz7WwtZEkK+lp92I+XzEICvNiW5C090E+SFez5
CippK17kbkCy2cnaTVlkfr0RXIxCvFobq1dPR5bngHN3FSfiLGvgQngo3DjLSRsZVW96j2KrmK2t
a993qplPszfoTPosCzdGM8cHztDhJjZbt4nfite0TXqEH6G6czp/cmKo98VAoZn1cw5zhHJkqabX
At84n2Biy2sVhnGxuYRFPpc/mcvz7bb/VS3OPTgkh6RD+Rt11Q+jyElnBdsDDFtcWf0mtm/T2fXH
JOuXWxOynSvoeCgdLX/ou6/7FjO3onu7V1bI6umkfa05gW5aASy8S/hsOG4X+Z6aGOJwQ8RqlaG0
GDMh4W6xOu5k58tlQY5tcRacGRw/t2Xidkb8A34u2O/MT9VLLHCgLvtaq/qJoDmTFM2Txri9SR37
UAvleyzJMLsH0J39xl+ZJ7izjdAvJdfZlSaJZlXCsiay2os295krK2Pha7XxAN32Qz5pQLizWLwS
Ggx0XQg+fVvcr3n2HRCmuBVNGx1EWbiAK05YOfXHlh17mFoC66RU8XNTO+u9VAe5rWRHfI6g12nK
98zMGBjBg6bis3K/KO2CHhhloillxu0UOZCvdKScufmzgo3UxROGHmbBbS4iZs4b/XtjZL4dGoY8
Hstubj0zUp71AsiGcZ7pqxaQVzckCul5sKf20yeZwaVKWXEwjO7BGFn+0HyijRY3uxPDVn9sc44J
R2Oys/GyNh3WNhiy5/bQjcAQSZ5PBA/5eWMKv9g4zHFfQsaPCtsf9e/lHDl3ktozjIGR2g+KS64H
2D4WmyFzW9OrBvqzt3ZRtL8VGrWTvhr4Gd6L7AUKyOyOSV4fjeq1SQaLui0pvE7EjFLKwXfWrn9Y
+vWLpElc1g4TKdVSPUMbkiecEnQhbH+vyyS1O2gFMGa6MQgcswJNUsrHIullb9B6/dDoxYszodhY
5ehJVw2vbxusnQcRDJgxnOIhS1wM8hiIy3XYl2YbDMp01ebFPq84LnZCJDeUJLkHU080yZN+Rk9j
n0olV6DvtvDYpuzQQSG/lIvpiXXCvlVl2qpxNzUz/VW71mGz4GCbIH8qrIdFMSLo+eMYrur0qHIg
33YlX0JJT/vLIy10pqOEOMP0sQtF1tM1Q01Vo4ZOGlx1ydfe06gWz9m5HsjAdpADcghxsHK6Xusu
GMzhNCRGfI/W0zRuSFlsTg1MNNfOJMdVNFgFhpXcKZLhnN/ovjvnHzoVxMNxlp2T0UTk6QBKSDr0
xVR7ZfKoBi1XKB0rEAuYFXTAxdkOGSq1OR/gMFk9lCJ1Ocs8xjATin2OYNeczdT0JDSQ58ayq6uK
P760zUF6fK4wlJfveJw1yJzaHFRoHC6gPbqO0X5JHa04JTNXLMvPH/LUvhnwaLPtOT5Ha3LTdxhG
Sl0fB6lZnaI6EwEA/ITmYNNHbUVUW7Xd2aAX98xeQhG1dcuJ8XVmqHHTMIw+dIoZLM4EK7sqsaHY
/o3D1OLUxhCE91UzD0d5hULZlNbL24Csi14Jgg5TiEqXvRzu7fEMPVMiiAxexTqVEdyeBipTAlgb
1fGrE91DFCxPO4WwsuPpUoxrem3m6CGXSYyuZXM+FkpEnhEKgQyCkKNG3xS5RkW3KMfFMn5mWwr2
3m3Oq3rX1sK6L6Xm0MoDGosMAnXsxHf9J73Smvt9FWmdA7NSJnFb6eFvWlGVESBee8U2rKw+Ia59
gSphPY05k5N5LE+MUDpMoZgqzPUPSVymakzhwOeYHTFm1G1o8ZauQ8+El3Zo095g2OEYPm+/rZbh
PENnFtKswRESwdt6bUsQYS27mbqICWqsvg6b0LkdxXM5ao0P4UP1hyEL11RkF5GrD4h/6CIgPO1n
UYoXuWzF+kFz6sYbccsIC6ovytYIPqG7k7n3SnVACXwssvhjpze3paHmt/uDTnD/QisyfnFyDEpL
I22u04DV5ca7b5LUudSUKJ4UpU+iMe9MpqS2DpxiSFCEtjlkOhttCGL0tEt7U5RDTk8zC28/3EfX
smK6TV6dbNEzzzWl2dvruSqF+QsjlsHgPk9yoCoAJoUpvgzMkYv1EhvgtUpevyk++2bN6AcWkPvE
HM5aAUiAT2hILjqnqgwlXNIzRBzKctqQEq2GHWGg4j5FBsyz/Yjdv27ey+cZfDBYNMy+8OEMoHvl
PgIDom2csbxh7PepkRyPl0R2t1JOMBLImlpLLbutuvrjWoDLR8NR59c9wxT6nMxbSU8PFfRRnNyp
2qtZjuo5FcX3qVhzeFnAFJHyDTZb8/bKSyvLDu2kbUloenWt5MnNAPt8iWlcMAxf1RK6/F7e5YMC
I0JJSGRGyYx4yYlvjFicl8mpriZaXW/tkivyQqL9UjzjxlW+i7pHQ/Ds1G0mCBHvJcXHNGG+MYpe
O452W2FPRceHVtETtiFdko1wlbcAUtsoOoIX6RUQ245jylLVJA8RxJf9cOm385XR78CfxxCht5Zc
5M/Jkohb/hsZx4dyWgWHOpulKxEr73J8NbWMU54LP7Yi7Vxnb2qMDp6gi3+44wNWViQTGkvgaLA7
TEkDwo+u+wOAUJCSeb9vCBnObk6/M8K6N9PCvocn/+QMVn4eluRqRZN+MePFvOx1AB2BuNRwjzzL
omebxFieYexe8jyHGL6vh2bU/L0ChfLoK+qw0OhjGxinWAmuurhV0XqFEpoYcGf2iGOtT+2A9YBS
nRVLZXSMB/9hx0z2KxZ/8vF2RpMPmJIZhBH3r2zJkXqoxNsoGa/ChkqU8FTp4WDR95Q0Tg3nB38o
fx8POAWnSGfghWAgg1bheiNrbnNOavZZhWHiWxkI9eHqpF0Uzqt81focRHEb0XUwf4z1RcyOT3L3
/EVMjZuSWoCXVkxqpxN1HoBv1iu4KGQp0AljAG8elOJkG/MPO45hR7KOKkfWvGherYd6o7Yr3JEZ
kRaXSnCNRNO6XGZdC+si7bx1XWc/cvT2CuXd38v7NKqTo2aB1aXWetxnBWNrKHfI3+5B/R13f/Jj
pIKujYk7yBh/j1KWHsYEIk0zLsph1gdxgZWQ3q60bVBGYJTN+CKdokn7sddYUiNX4TBHrYeFF+Z5
Vp8f0qS638eIiTOlnrHWyx2b242Z0L11NE0/fAJE7I5ADS8QSmqQG4M5Inr6wACfg7BNEi70gc2r
sZcPSWJc4r6FdyUgFOFD14x8H3PAfxHnEFPE35lzqh/zsWBSTNiltcKn0caUTkteF+bvE7O4tTs3
5Ewi0qNek7L7fUAxDlJ/P8fjHcnrqr/2Uhoos6R4mPgMF2ulEN+1f4uDCXMDlb1rHOMCozH116T/
st+lJXOx45Slox8t4A5pNQVCTVKoTcyt8kK/tamijLVXPzqYZZdBM1hcWJtXCEeYFux/Y5U/nZbb
XC66A0ampZ92mXS2B9TbSevFk2wzDn7Qsj6Gs73NVWaCPTc8RHXiYxflgEMK0cybpL9KY+uSpnL2
qMeTfeg2/IVQt0+OxLk8dNO3WJHQ0fWc9jFEcgjV5Qh9Rip8fTJlQC8w/rZTGEhSah2kufiQdNUr
kKTh9vJytAyZAB9ejJinilILxnsmPiMQx5CrkpxrlXyr4zZsLXYN9678JNpSforp/UoGWnLdOe7g
xBRdnTzfRqbzwZC16Zz3FGdChqgAqgKp3WFcPGnI5CjR2+tcZaRIDfWh7ngDm79IoyaGv/9RjDQb
2nojX1pZjW8TRumAqVu6KoD72MSPPXJvyGxIiJfavk0ci8Zu46SPiOXOmdHQg3XLSzetH9KouOlN
58WkWHUha42eiIrn2R4TuFSjQQE5vEyx6E/xmEwHI+mwI6Xi5kG4ZmnGgbTS+amzxkBQwrq0k80i
7OvZZNGgL5vWOvFkEwBRjVv7Krbf2yg1T5i2P1d2CGqS0TsthY/rzXRJe8WCNJw9JFXm3JXfiGgR
bq6AVupgG5q+5fmY0SX9ULbLcKqllI2RQ4vQCxU4eCqfE70WB9QyPzHanANRyBCleEW6fVGzUfZN
J65+onwxjsyL7SuiIX+K66e2mqawsXTPxMTySZPL5gTwfrPfq01XW8wZ7HtQqfiGMQIuDVbbs/sd
QDNTPXarfO6U1HjcF101LVXAW/hcgtleWytRz9hj1r5Zd4qPFUtKE1f5HOIaAqGI4E1I70nBfKEo
orCwlluIvXzjUj5ri5n5CpVcgMP7GrSgMw/Gjb6a1Apz/hni5ncIIN3dCEe/ju3lbJW18NZBSukH
6T4TKYCZhihHqTu33hbSPG2mPNu51hX87IJo9WDvwpUGlq9WrV/XTSu3t6eGCcQ3CxA/bDUaKhD0
AnpWn21Yv0Ylax/1QnkplvopQz0Rou1JCbuNHDfKJhHGWqFAFlYRknbFJ2VWr4rRADo16nc50bNj
r/YzP6U+dJI53INLqw/tqIJRKlWgT9ZLLNnn3T8jq/VL1TIKWTlhYVjDZ9RF1rrKqI2XdTXPooN6
FeNfyKGK1F2SSwRPi2x5KgwFdgIs/G3nICEDtclApLCtWBMtvstW5bvSTzAZc8gN7cJCjg3OI5Ox
VQLKvVciVQvl2BqOQqbBIcb5e24sEHn16clePE2Hrb0XoG3SfbYbqz0P+gjxD5oH/47EE01MVx0M
F6uvQ7qUBeWTGmGSMnC/Kb3VXWiQHsalm0KTdHnGbs18LLWEASBCiaO1QipXEHsHiPTzizH15IvM
Zh90VdlesyV6TE/6Vne1VtmceauoypNcoFmYoCer9oM1fIWBJEJ0K1qQScrFtMEqMaAHamX8tBsx
VSSH1xHy04zL1a8TtaNJ5WiKMotpT+5GFt8bkBHyWPmBvK/5tJI4xsC3dS17SoMlg6JtkkgX6GPP
b2pP7VGKcxiMqR4HsHwROtRM6otaH++ksY78ybC+7lCgpmU/LMie59wYP+6AgDSxDQelq6+cmr7o
2Xgy2m5fkypIAqZ6KiycTDtMYFynk4Zg84eOI5S8aPQE+zD+pludOK4azvj70I7Id4aQxvhzKvi1
QBNcCeTisFSagg74gCWwfnZWSDq1seKDoHH0N015V+mqFWp19bir6BVk4nvDaTbRncn07DEDy9+u
s1arw2lDB7UU4LRcCu2AluTKcBZN0SbZ5qSE7wDKqnCRHOucUAaRT9W5h7kNYA17tc+enawowsxE
kV313/d/VqrL50iZ5LOgvC3zLrqtNByaxlhVDmYzjjfwD+VvmEYkbt+DPzcVKwWd/ZyYtPN6O3ya
UD54aVE9RQtoLRxmDo7CPuiE1CIKRLi0f6FZpT43Iwyee8fy5VqDLDsgy86X7glLa/3WHHI1mPrV
9GCCXgQc/psoYfw8zcpM9+qHEZj+DfJWXkhTG5eus685YMhNq0+6l5CS6JdRZ4SJPKPX3G5nRG7D
g1KGdjWcu5QXbIhJuwAbXhZNJE+NJF0jjRlOWzKQ04ehvye0mM41srDzMB6jDt+SVm01v89G0Blz
7hikQdNstYUtCdng29s9B8Ma0X8zjWAD0CtwfHu7j6q1G8N5+5Hc3QN4/oDHALDXBPUnmAmiuVsX
xdM2xpPOrtXymEgODpWjhOOLjyPSGuxGELb8sDtvYJZiniCsMrVaeh0HiizzzRnGZlXEBWRE1yJF
nvZ+y85x2vwk58i7EgdNhjNmzRHJRWmKzzXUoMqK5Ede2xvjY5yzM0619VmR+g/taCPn4NJCk6yd
Cxu4anlu7X65s+X2ca+UI+b23hg5iAGluA7zaLIOA7Z8QbLCWsqTnxi4jdDENREIFBMHfXH1WXrR
1RQTLGRNQJygV//zu1vf3xiM/Y3nDGxO3IFVfPVYkbt3yh+8UTC0mOaWC95TOyQdHSHax7pptZuy
mgQ6F6oXEqWYbqvMKqfehNyxyGloTStZhm8eV/+Vd+Lf2yL+yUfxJv3e4mHws39vnvin/1f4H0wY
/x86LCpbBMk/WCx27dcfxR8dFvd/8GaxqBn/Ms3N784gFpdELw3PoDeHRU3/F07JJH1tYdiGZii/
Gyxq2r+27BDsuXYHxX+bK6rOv7giDIy7dEJFDItktf/CXHFzpvvdQAjvRuIeZcrhzcdKtwzjnf2S
DiWjmDepRu0Dn9+knvD/S+vdv3zEO0fE0XTwXyv5iFy+06uv8FZ+4cX1zn7vr19icxb6w+4QkZ5w
LJRkTflLAAXUl4PlBvfQF6Q7qfel9+ynbPW4dY/JDYbJH4qP9u2vPODfeW7tvwTeqroGX4R3jUbj
z79EYmSlVZf56rU+NhiH6azd1SflmBzoxW+MoA00D/lVkAWV5/zieNie4LuX+KePfuchnqbVQj9Y
rMjeEk8Tr1354Q9L+e/On80B8C+fgGssp5Cik1r5zvOKWFkrzmUe4nLG8NFvwugeG4NwOQDzuHU4
uFHwqxBQ5Z2X8rZuCAf+/TPfrRvNKvPW7PjMyWO45lNWer37XXe/1J7l/yrf65371G+vj6GRIluG
RbL4O/epkaHdDENl8fzGXbyXIWjcG/5Dseohr/W/jR6WDV59XIPpkIejO3uR27pfz61bez+Hix2Q
Fet++ufH/rdP3cTCjcQDduf7OFZdyiAn23AxV1yaMnigAiFKVj7+86f82Xfr39/89095t3DhsOXw
/ZG6FeTNaB2GShel5k3rp3/+HHU7S/6yiHCIIkaR61F23tlMtk4ip/amqYNlH3yyw2fdU1xGgMfV
lQLESe794E+n3ivOTw+/Wk1//yj//dmK/M5DNi4yA2oDj1I1b3XkqvHFKb/+8/d7d0n/+0H+/hnv
NgnqIkRCJt9v8uRwO4S0YxxE/hg0H2JvebuGuR3/gyvuu1TVt+3xf09Tkd+d3F1fVxassMWzw9T9
gQYiRE/kdsf6F4fL3742TZdtIpEMw7acd6dr1oExmwOPbgiex1Pin0TYhCLEu5ANwNjXxQ2E/Zh5
lde6k/sL28+/O9uIMVOJ9wQwVsx3i0buoFTiwggfWfukdF9X6Rerf7vF/7wqHYWaCss5B0K4QaI8
f/+HyyNasimzk2Xmrc3+eOpfZRMKqic9S5+ks6pfpRDCmtd6VfhbJfUfX6H6l+/mYCPIp26hm/AV
33sfNqQlSeVs4gvkCnf1X7KIgGPX+V7ergeLP4LJ5br3I8YVh0F1zefJXwPvV9fzL3+L9ycfLmtN
ofFbIFALaEh/SmAdrnLoPj3LHtCp+/ionc3n+mv03XzWzk5oeL8KBFX/spjfPYl3Z31qSY1dtfwO
Q1CfoGJgvFHeToHlwup3T7H7ffAtfB+kYLiqB9V9/eed+9clvn08dqdk5enkRxjvPh4KEBo6wbCe
Nj1sT/01Cu2wT4IXx71LA8dTzsaZjusxe1R+SmF6KH6xyH/5C7xb5WqbZ1EM7uwh2TmNpyhM7qNQ
OQyfkg/Ymx2QhHud311ZBTZJUp2LUvmXV+BfK5h3T+HdRp/rOW4MenwqGDusT9azQipW8LIEpvcB
Yg7yWrzrOlh+7Phf3b9/OZ8dFWdNjL4cBXWjYr7bhaoFW8ZWtRmoRUJyk3SvDjElntVUxS8OTvJs
3+14S1ZxquTLcqqQWvX+szKYSbhW9C2u2zic++NQJx8kpaHzHsoStw5ZPCmQ4l6yRrM+mt1oZcFi
KnIaDJYCb3TGAa0/F6adGFhKjsYQEJpXfsmyfDVDy+nYwm234mxmrV+Yqn+ScMjA52LNYwzb4gpH
8HhQ8clgltkqyMUmgaEBGUUHoVrmlyydG+mwrspcH+Nk019ncjPqbs6hxqy9LQIdKmTuaqtW3aTD
En2EXe0coMSoFzO1oE5L05oiaomn6SUaEhbtlDtn4sSzJ32t0Fgsc6usKLnsLf4zUYwSsnShkKiH
INHYaEgtLMl4TB/7dDS/LTWCAb+UHFW9QR6g/YTBVJkBkD6DSZmOR6L/7kpiOcksfrTHcRhPAIwx
3iZWjQ/vANuLgUu05PCN1URIB8cqiwIeZo6fd9yQXHG0hq7MTotmQYw3Za3zRTLk1xouxBM5p+Kl
1aT6vusr51SNSnpMbAsfGmD/swxX/pF/C7Yy18qxkrIe41j4oi5xaF9nSwUtHgdgHFNA40JY7XS9
O0Jx5acpqAHhtlk4iNtd/urUEUY/5tTknyOzjX5YA5YqrhaXkt8ZOYHLAEy8xhk9Bp+xltXgKcIq
nkYx5Ajf9I+5lo54PJbOSe+V6FpvivE+k8rPhL8ZhwRWSICpf7mNIDQVR07xs7RGuG4Cr8Jrtfl2
5SlxaRC8zeww9OoZ80F8UFTx4ixYrKQ14FBvDg8xaeIu03C8zue+dgsDd43IMm/SKDJc5qSbyV0M
RWdd+4MOr5QZCQZjxTB96VayWyMzvymS8ouJSU/owGn1qxhdbooO3ZWHMihtBkxx2hGLSazWXbfI
YYlr4ID2lMhMflKLelKcJs3pJRwzJOwTsEuErRBju3xpkJUmXkmEgAliv0yPKHKbeyd2zE9SB78r
xdfkY5F1Zho0jkQQu9UjanLsOIA6034cI4OonLkaCSfEIo6BswCmNAz8IDEF6nACAFACQMJ5twXI
qEyIe4iFESCUWCGAD5mLppNRNaEwjwQbFnKHu/ajCAjoKgKUrGiI7QitzmqojEVVnpjewPvUC3YY
PNQHa4aYMwPJhQNhYTekyXZB0yKd78sSE016WQ8DmvUhL5T4mFfQynBYbtyJ6SynIyZniKlRtQx2
E+gW0izYAzF0uVVz1ZmMW1eWlORjhIUP+I5UEQhNYtADNK360ps17x2EejMEXW5FRuQuVLjuwVh5
J4QEJMVdN+AwQFidDMTZkK+OSTaHytjVcjj0RsW4u6qMQ5cq8iWS8/ZjrwnDk8u4/2H/L3Vn0tu4
0l7hX0SALLKK5FbULMuDPPeGcLvdxXmef30e3i/fIgGyCJBNNgYuuq/blqiqdzjnOXz0KgxZYZVu
kIWou6GN4YvrxkHJizduqsPhVDHWf49a1/ho00rcJH/Co21EaAHHLAcsxka96VS7V4mBYzmRPL5O
1bGXH+uE5fxkTPd4voYDiQDpPf0U07AZdvyfQrPjWAG7czCYbfrNgeZEm7hZBkTwndznpTMzQ67d
fRU2EbSOSNmvoH7V3lZdtndbZ3xkCk4ZAnI+9/WAWqkL383Guy9KIwsi0xt/JvOssZDIAQyLt2xz
fB+u/DH9r3KJMaFeMvCiHVYstuwbq4k2TKXr4TJjc3YBb0yR90YbPd118zEfHhBNBk1434+nWc/b
Lkw3yfii+bRk9slNvi18KLA7SjY4jnU0p9cov1ce5qS/Me6M8mG2v1CpPdlaPCyKSHE5e0kAEwms
2aJY4cakl1oCvI93N9rTxpglUvX4aKr5DvLM4LiY+PCHcB7O9ZWHrCBXrlV/s34vQzArVvU2xM1f
U0yPUXa3+M9NSCL9OYdwb+6tkrEzGC0w84fM2Jjd1jGvC7N/B+XP0eJaEcQ61+O2k8nTiODH4kkj
Khd4xKoioI2ZwNdk6a6dje7J76CpHCL9gowRzmOaWDziIwirOjlpDoHtuLIY63wf98Xr3BX7fGyQ
SsNnj0bwWTqO2M3UuJqdFyYU8WYu46MepnscXE9TIcH6+dMm8T+G7mspEbmrC3qZAiYI2VXojMoL
OslmPDTZk1ujWdA/o/cTOV+4+gLciVePICc28ken+gF3/JD2Lb9nv+H8WhOnIQyhqKg9cJTC5LHt
8K6X/l8OVGz7CH6x/3r2bcDN0VZXpz/n818mYo92ET9k04M2kGpa9Dr2d9GjwfJXzG3eN4ET8/SX
lKr60mdooNIvmrFNvQwr6grHwHOdpge4p0t0arub0+LmeGitncRTAWyXg43e2vN/exX7SfcpN9+7
7FdqH4eKbEaG2kXxNXUIaaPNzMJ59G9ppHZDgskVi84mts9xjiuCo/0ivY6NseeBw4Uian1h4uQX
ujdc1msRV/yHqUGgaSb5b7X6kyu4KNlN2lQoEew+Qu6gUBJR1R/s4oY1auOzuI5yKMXVC7E622KA
bOd8m+lJMOufqwTo5j4c7i39qcybQS3heT/DeoPqZQNDnPu0eR75HLG+ipxjjfXa3lnxeM+k+Br1
5SeF36ZufkVAMdgz32dV/e73CANK5EOUZUjvHxHjMMHW97nqTuHApuSpAtrA0suDi5NXZ3xuOAas
5KrwjE3uk4jWXBi1VdXNa1688cNrn834VTN/C7kwMzIHyb6eYWlmKZBiqIFxcpeVH3p5Y8EWJz9V
jlsvD1BcbMT86JP5B+4mLrxAMdknuXBjrYvhhyxRe+EkUILH54VgYkQ+V5TJaEb6fVNHV79rEAFK
dc7G5pq1iKY66Txbfr53p+Y6zdmtWtrXtPLv/dB6daZl4oHxXiNlPhbV+CGd4U53CKTHfr9Ung9q
00GstILzN0aWWJClyiqIO/fDLFX0WGJb4jxNnrAd7Yg3PU/Ke+9qbFqWh/pa7BMoq0lU7DONkNEG
irnUHa7mND0mtfegO+M9biTmbKghYNN/Mtt60z0YVMNXDTq0YnqCDN4dliaRgDjNztNvbgOZ4Iw5
OsdKjtJC1ZhrVseS8ZT7FqcwknibY/0frK8xW/AQ0I6xO4N2UgkhuAoAOKhZNIHXivAQ+6o8JpZd
nXwK1/i17Csp9k0TsrHD9xHkRoNeT8ouuSAaWVMoR/0bp9wiVtsjBbQVZ5P3yMaUv9eryqF5mN3+
ZAB5/cI2inkYqEbscuhKXDGsu+1yYdPpJ9ExEWgUdozW+uWhaWb7HcBu/sK+DHH7oMP8ZY7VCkUG
iD5iXFkGiVi/Nm6LzW18TLOuid/UEDYmFFTgo0CxPLfuVDCSXYIMCArhAnXD6V5i0ctDZXUtBXJB
Vs+/Gsf/62XM/6c1i6T1+5/XLNevLP4vS5b1r/9rycImxSEnik2K4zHHRSf37yULwUj8GTlV/ppD
Df97Tcv6zxgrQSfa/iu2irArixBZEmYlQVM2IXT/q80KmQX/pdGUriSU2RP8y2vgpuf8960du/Yk
gtDNkQnAoCPDPCYq9mQgj0O/uTGrMvxMSwOHHuuXKrowZQNwot0eCH0EcsoCoqnCnaClWAqFmNtK
XVDCmJ7FAPh2fmkqqI2GWLgcOOeSCBE5JLVdZea/s9xPT4MXfiaL2R0mHuGTpkrJCKRIkubJb1ZA
TGTdiKmEYFigEa5NMOQWq9nI7C3acEAPU3IPYT7bNQnQsTl6J3RHHGoLJUBvxd9LLgGsCeqzaoCh
OJnTdJwc/y/O7X0GlLYjB+5qLmbzrNBJQqb9NXl1fk4UhH4s2ntGiuPGTMwQjaUKFMdagNyBq2mp
xh0ooBqlW/iV5s9ulZ7wIX7WGvWtuSbWTf2HX+lr4+GzKEZtBC2eYozhdyp3ziU2PSqU0xDT0nRW
fR6I19mYRY4IwPwL0/pWmvMvx+Wjq93VA4OTFw3sHqjic4Frl+SUiy2c25wbcmM55dascYhkzckQ
DlYe8RiXXO9l8dzYDa+zXNBOs9PKx+lJ1lTEw4TYzqq/HB+ZCarKs1Vl2S61misF9PtSwqQtSvs8
y3o6z3DLM9H+8vzmu8DKBdT6VEe4u3sARgDB401V5Z+5hUegZS3M6Ke5q/P+BdMQVhLnF3OM3zPq
GcQQahvrBgVnui+0dHfEd5yqaLRg8MN3YcAPQq4f4JH0mMQWWmn+gzo4rtttH4LG9s0yhXY4X2km
irOylxdrSP5G6caBNAICpO+A+5lkV0I+AXVxdfweZE8HIFXGCbkhHjMIXeYBNwy5ENdMAMdWAOkH
RS7CWGXo/AxmBXingjnM4/0yr6D7v60x8T40+fRSTcwaHSNgQeMfUfzWW5QHr4N3JSDD3TCgRA4g
abXIn7x3cfKStxIu577slhNwPzQRRnQwAc9sum1rHaim/Sf0oPu67c7Ggg6Cq4ldTTTcmzKjKRoQ
Ei6h82MjIYV3s89iXLVmjH80K9B2JvpPF0WMdubhc+FZO88u4tYq/Cy8r8ZIyWmoelKLCnqwBA37
hiPmzh/Ll6nHOyqK+SEaTm0p38X01gCO5F4uLuOgkfmkCqgF9GwLtsqFoY4LQnYYt4k9v4lKh1Q5
GJld3zhhx96VYDeqPrssKcOJRZcLyGFBgpLQD1mfPniRdTeDt0DmsvFj+w3mKyPE0jhJP/tlL2GO
kL6609k+H/BLNL23x6V7jQlgQjA7nDL7R8Q1Zlba8Thr7hpks2iM+oe+mt5Lg87JSpFb+7CBkN9g
AaYvcWvmCrYJKDAusMN61kNLmEAj2nsRoy6lgtyj4D51SEnBaZlXBJuIS4qD1dSfZpmJXdaXv3TW
XUrazC5VR9uhoKgpzOdIfUNXYEiWskewiDlTnveJ9/yg7HmLCQ1cTje9QEG+DUvxu1vTAzIDI7IZ
3WwNoULZcPXsaUQKr2CW5Iva9N2CG026d7GosYXgJtM5HAVdz5sxKSAMurTnkfIf6qE8L1H2F1Xm
ZcmWm9mqt75n3JF6FUYjYMjCQ+daDjFK9eitGxYM3vZISkdVBFIGiZ1RTIvmMqL6MTk5N6oLSFdu
L9DhT3656n3RSDuyvlpJ+D1587VewqMYvVevbveWxycJEOdrq4CI1SM1+AietB+bTYdpexIhoTuo
lUx8xlmswJLhbGjSZz+ZseCWLgpz70Dl3m8xpIy7ToAiEanclqOLTDz0gnkGgrHorxWAK8q230c9
TV+NnRKCVwX3d5J4zMzu1OGLPFeTRN+XCLrd3t75BlrL2KlOs+tQqy85KHevOHgQL0Fs4IIfi4YM
QnsqdxxUX4wisYzk7r0UdNuZjcfSrCzwQg4r42I5dYaXMHthXtlK80N3HmiWiZlW7SFE4zQwc8s9
uuQo5Bl7EcV9Vjty147+tz3Xq2oRpv0M9aBSZDCUOCeL4oaplbYs6u1gmRRKXTjSxgrXKPQrR2Wg
3UVggdDAFIZTHD/lofnTtdxRyqgFWJFH+JTGplCTsZWgehW6OCJOnh2r/bStiJtzW+XxGx7gsxww
mKYmU69ZW88D1K0lEV+us2JNq+6zjGu5r3xKx1F770bk8edNeSZ8ZzMMyQuDOlYai34wGzAbSSNf
Jpg7e9g1NZh+H26awkzuJ4+FxPC9jDiyxoiAA3Rl0kQKNdbfmP3CxJd3c1fdHGjjQTyvBvVhItF3
MB4SmLCh1hdezHtsEqDT4iEjfWgVuGX0l2LOo2PMh8YWEku2GOVqC/2yiC/YpFOGVCIFaYo7zByG
cutZjJdmOQGVzz8mgn9Qh2f5vhybaCsS+T654aVG+CuhhJhp92Z6w6VOjaAOyUwA5674lCGkcpsD
HeIBUvWfzufEnIrm3EpmYhoXL/Ph3bDQqhtq/jXN5tVIaBMk5unQAGjFjJVOvuqbB5oscNo0mYlJ
Hwcds0stn9xBAKstgNWixEadJOxezXxnZeVLP5Xw9xL5K5zONthxzgfAgPp9zuZzbGrimKsc4lBH
M5tQnzX5qALP1sXlX19kBBZM9O/KRs45qfpqiniNXFhWIpSxqzJ5V0gKNvjw+V5jePBC/zfjyliY
wLcZ0uilvS4iNgOV2l7ANHGnI6gpdraOx3ro/uOnpax3cpefrYRgDhXHe7KRH5A7XuEJJ1ibq2XP
j8CsoT0rlAuv8EoR9OG13Bm5Z22nxQZ2ZH0kcQPIelb3fvoyVgwQ2G4cS+k+KwO19qx+9Yl7axuH
+882rX039QyKEu9XN2a/Jc/HJR0lTM+lafFuq3cm4zpAT5zvInEnfUZlQEeoFRL6rNC1mgeTtKRz
lyWPOQDfjSe6PyLvsoNdpuGLXz+pxCc3oqvODUg+ulH6fw2inWJtGxkgzfxF4UMOGa8vrrx3Ux9d
TKYTnpGWYwhjWRc1j9mEHpfVCIy8bI1eGJOddmzjUPPjxJZlHtLReffWT8lkhXDtZnwmee0dQ5sD
S8Pa7vFQ8zSrTRwlaO8T3jhh4fxvsqrayhpRY+oP5xG618XQhd46cwz1a6p3tG6uQRoKRvwGl+Um
lc6PQzTpyqh+BIeWGOIMeY1lga1vFXimObffp1Gepsljopdlf0o178B8NHc5uadu3TR7tmqY3bz2
rQFQQ67IJfKdYe+mgAn8/OrkFERsoB5dYz61rIzQUNLMDj+NwZyYncQQOEn87NEgsJ6aGL9ivXUm
88Wb559GuBYDRe9xqiRvsDDueJCOoZ7R4BPwtJUOq6bB+5BLAU1kANlAndJukpar3U/KEzbHrZtQ
T/lMVLa0/0gv3Sfvr9vgHGwAHBCT0GKGsUAINeZxmsBXzD+uB+uEsLYK+xjZXor0IgevUl9dZ8OP
jpVfXWonf4DBfxEywQ0H8XuB2KzWwC71podyxCyaX0do7IHnTkyp0j8sSfJd0pDEUL+oZGH0bw0b
W8nfkaxuUweNGy9ElDz1Vfu6Tl9WTmz/5kbh01iXKjDDvg9I8bIrrI/y5PfGjz8sAS0IP2WqP9rY
3sS6ulv08KZm68kv3O+5/PYsJuOlgv5cmP3RtdPndmLuOkZkNcz+j13qFfNqD9tJ0uY38icqu7+D
YyZ7kU3Opra03CS8bP46YwA1ktQAFG0SYHsm15b1Qu/fBlx+37Kzrh5kPGDW1n3WdycUrxoSxUzk
lvlEiOE92tMAktmZh/J9WifufLzalrmeyqjZ4dDpQZCxgv67bo65X/5ZGPeEEgKGEZWBQwZYhXtu
ceJuQyQMzpQMKIqQLL0SPEwUoc5j8thIQ21L32KMOEfbJp0Fl/T8OHbWr3pjLmxAM7q/Pkpfk0Tf
izle7QFyI202pMXIacTIyjEmnw+KPs1+8dxl1k26jON7LOWSFJYij7pAFuGl8Xgt2JWR/eOGCw9+
+izmdN5YdfE+z1/JIPaSMjYb2Et55as5xjdNDFWNuz2AOo0drFG3MjKHvQNJumStErR8EncVAeVm
aZ2WGFNLZlW/6sJf8w3wiHscG/EonxmTHYqB1qcmn8IFGrHB5hoYyHlZx+BFsPuJEeGoA68Sy2EE
tb6B5d7wFrdTitkuKv/MEruDD2BrMOhvjcq0mBhfwKqC6F4bN8vNj2PhsTuY8M/ZIeddATyLDchu
juoHBMo0/Y0LNhWf9OzOR0eN92we5n1t25SQBpSB17l9Nysn3TasnpvwGqvpNHYkgoWmAEIzsHtQ
tMNuDO9hTj5R/ZTMswl/cBXNYWiW9o6E2zN7e2fbE40auN+D1TYHol6uxNWYQduM3bp4DIOwx5FY
SB7mdH6wfJZ+eWvJQ9Zs8Rd5GzcZ/yyCqGdFSWUZ+ijTNVBHF2AaI7VJQOTBsvk9juBAIm6ncoDQ
6hsh4D/9d2jsv9TwW1cSnwXdd413Ijx4qczdpK3+qVY9wCXe0UsMHCpC/k7Rid0gkrT59pzclhJt
f1LAVk6SHHjPUm0hnmWHwtbfjdnpA3HUBEF3rt7SljUs9fy9sqhjKn7PjtsATO6mSvik11g+dpHZ
jDvbRzI3Ek4ri4VPuCT9pUYrSTUa3lfNjc02uazC39VD9oErn7wTw8guA2DSjVNoCAfRCMSywo8n
XkO4Cmu4trHFJIdlEzAIDL83AJuc2g2zm6YlOamQaieS5XsFB5HlAGWwXSu/YiBK1ZsPuY1vLatb
djJgWSevVbBjOHSHhEvNGGkaIHU/22zZTEbAW7CYNl0DXjvYaa5BBVO1UdDqjFZO0aRXJOvY0v2l
LPC6IFcSqMXBnBUhWpnsjYAFukVUADulWUS2JZCubtQ19RFJlS00+ilpXzIMyMqGmKrOTVlQDXB0
IN8DJps1mOfdj1m9RDOxJFnJGLepE4LahuICLWeT545inLo+hqT+aNchXrHnsoFwsY2I89GxUK/a
IgZmqIuVnvNi1JiDGfY8eogkCEts9qULww+MECBRQtqOdRId8F7BcEqwfLuuX3LfjKfRcZ7J2BI7
4oaKbV0Bf3Z6GOfFbEgQumAjKqtN940m7E36o95NzuKuo4ajoUwepDxmEWUkW4cU+otVjp9FHoMP
gBq8gZSZY6QvWALJiX39UuzjWn/oXxZ4wBvc6ng7DdyNkzN8s3PfdV0hIZt4084gig+rQbccE6zG
QV2ti+gKcKpO6b3L2YegP+WB/jUL7p3FcNPnJhseGsoKlSas5c0x2wJZhVjND+ul7xG1FZUuLqC8
rYnAialY7MlpLplPWlFuOJdl5AWHkbQxQRjsapcbdAXfj8tIr0DueMZRThpaElSwtan1vJd56r5o
uluSXIcX5cYX0sgOOjGSF3sBE96mZnUk1OS9CmG4VGvIPKnjrGzA1q2GfB7x9yiBV1A0sJ3kIr7g
o2SuwJRreD+Yg9ZYpPbLpzkS+VYONcvBQmALqmfa+DlqT/pC46+2rZqCdEDugjPmu9ZZhRPX/QM9
Y4+smGDBda5ju1/klEwBudz8ZXARu8Lx31ozOWtFcmOjfo8DjWvucWt56oMrjyYtDqeT5ili7uTc
hyNymb0de19uOREmYyPYmO1koj8A5JLWw83wvSDqwujOY1QV+w66OtEGRjWWgbDcbtPToLMzmY+e
yG+cBOgrfPYIhcU/7K2HEtX6W9TcIB3nG6clAamu8iP3ZAMTm2kpwFcyrvhXY1iOtW7h1FpiXdsf
WsUOAbUCbHpOkmjAF7Xu3/CTlw/+hH4mwry8MuOGo8Jtv0EWxIUNT5COlsfaTgpv54kj1Opzbbb5
DYDiaSDjeZ8TWbNxcxK5ecxr3PC1/izFzpHQOk2rOxGf4QcyYpmlY1ufaFlOXs1ifWmKS5yIIz6r
eRcWC6Sr9dspGHqPGQydre2/WTBRXmDf7uNxIhbYeutQKrMJiVmj0ojie75KjoKHdrFfmSt/9U0t
jkbBpYwPfDmm/twelR3+Tq1QbboUGYwS352qf0eC2mhJ3ilQ210VPbYFdHfYi09jjIqhVBjScRQz
lVzVz3m2Tj7750EU4RXk+gkXEZclKdHHxt4p4koolCjCqjl/46N8D9ogugzZELAW7MxB7lmL3hE+
3e8UsoFNWPkYCT1Qb+ivNomTNhdWM6txKasDZ2Wo6hwhTxSyQ68/SF0UQd92jy0fqn2BozuAcATP
1bX2fJ5NQnQYr3qC8SfVBLfpLhz5BAIyh/LmiZaJ2M+UW+hTVvBhAm1iIxLubz+LDL7dSu1PTRuU
agEuz7OvAyVhRITBFgtnDycOwD5+09I2T54TjxAW25MrI9IsKordpomemY5EbJjmoHJnhpE9KhKn
rS6mWMpjVEx7I0FfJlPDPXUYeEFnU7e3LU1iXH92c/hX18CwsgxJ2di6zIaogzXKpgDFP3M9d3wb
Z/kbBPxacdjPPtBjXIHmiUe9DIbhGM2WBd+XG9StGnZ/hrl14/i1tZnkKMtHr77YQZbkWAvn5H0g
x2CTU9WmIhvvl6QmCbWwfxNCmLPObL2LnVjsGzF+k5NSfjkj2Kc8HIIE0Q7YzApGq2SIOhrjHTR2
JtGhx0Y5HkkH7gLCfREP4NkXE6B+Wvatr8fuanREV4YeybwQb1YdztjA86I9d4ttpdmkY4ZfEEgB
ta2VeCs5KhlgODqwOU5BoabXrj4vSap2FNLL1vHTm5Pocu0tPUQc0jhS3LDZL/XOSjNI7jEcexfK
BWZVtaXlhCFl2+y+2XnUujsP1mNnWs1r0bX18zJHvJ4pGRLcNxsgPYTm9oLtMlCpXkYEoT4Blifg
edraZLvucoacu6Hh+XBaC7QN8i+2zpIwHo/HqwUpDmwXMi0PRzZ76iFy50e5JEdfOcYJlOByczqU
XKLNSRpTwy33XLY1EQjyYqkvSSnqh650cML5YIdrad6FTcLSFc5Aa1N4m84+bAaL/LPCDkiez0+C
GBpGt0Frx+lhNAb8wktu3szYHBgIUGR2poPkHubAMNTMBqzWg0Q6fpcM6DdqNa2lLugTxGv9vgUs
vJfZAAvK0+qxNUEZJYX+s0zYBvv2TlSQ+Vr+45BYTPQjK46eGHCP95lPnM8EmKZdDZTmUJMkDcVm
QLmOEM6U4MsEdVgC1yVasWcWJ68ql+IQL+29TQIcxMvxLK0Qd7knvQupHp9QRMnJdfvX2RL2s0k1
S0N71+SDfz9y3AbRROzyNMi3hZpnzMSw14u4CaKFCCdhBmaqgtx6vbxAPMmftLagt83VbSFWMhhi
ciJio6o31cQUd7GNBzYk4znLzQNrdQuONmA1vN/OycymRzQzziZCXBHkJqVMO1Y1F5eJSJ3wIwvS
9EYZZbhLySFwVW1euvDsTkhU4Jc9/fOFwwZn6hwb++l7WsUjwk2y01wb46GD3BbgBD9ljZleIZFs
B20N9wIa71OekCqciwxCtWkcqsZrUeMQ1KOZizsm75Ur+Z+B/6E4slrYYf394tgpT644+IbZYB3W
LqWHB9csNpg5iLY4jVX5R7WMXc0UYoe/KuxFeteNxI/2tvdoFIBFFm9MUFnwpVseF8skoM+IvcBA
K7QPVypVFR9LTjmSBGYQhTGh9cXoyqDN9B54w3NFZNfRFVa96/NorQ1IKCrqE62bPKtrJGZxl1CS
OlOmuPWICRgL5TI1prnOego0XxDURJEu6DOQOSoCXMiwCO/iCPJCs51zN7qGtf+N8rY8FPWEggyz
e+yJettzS7R5fERUt2Ajfm3SYYHiQPnUiX7aNiYEIxkWTLkwdVI0YOYeNfISpKDnaDRKWEU9sOUw
Cobcd7ZozNpjJ+VnMXGUO7p7L+yeINYJth4HIAKjKSYeSfnZe7jQa68Z2qgtWaBO7JkqgMWcLLaH
hqTi5aE5AMez7SuomLY0evYRuSAErHiHbTk8JQb1nCj+9i1aw9hHchmVTsImAnQVHo1+07f+CRVO
s62FR0GPlb9CEN31RXwkQo8cyR+knd1ZmZIOUE/VRVVYaKU1FUfK+32SQ0RzAQUaepzOUZZ9N63P
hLC716tYZ8p7sWtNgaKrzN/9qhSXECnjqQ5J6DAW+zmZQBqqxb/nHWcbR2aOL5kVlx4p6Ij7r8Ly
sg+SsIlqgm50hZ0xH5mZrVrAMHA0y6R0zK9lHUpI/IzS2YkSd9Awyo6ZjNtEsYiRmMyaAVIt2WsM
+TTfWlfHV7upgrEdtsKtJr4516dIbRK35h499FNXzuGODuRFk63G3XqwVxdQGGDwiPdhMbzHpl1s
enf2uDnM95wWigLU9FGoDfaJrXR6aL09Jb6x4VbferAwEPdSMg2F8be1TX7XdPmIpfoph67dpjPs
ACNqz9Gsfqd+AZtsJUMvLjKmoSsoFgUb4dSTT/M4N9DlQ+CClUGYqql/+yIKiQz3jpZmOJkPkNfr
dM2dIPui0PwE7hKWZz/1HmSKzz1D2FY0yJL/+TGY1Df+Lk+Q1pqGxBE0M1MOHbYtk/+3FG26m6xx
ZouRt3dmZf5ZgIIdB+svXVb9MAObBsmWnBidv4w+HhunpuoZDFceae6IC4h+pTmbbs+a6gdE2GBl
vIhHdwFLYg2gTpwOBGLNCDw11kaxpmU3jD+0N83RHoxPpOSPfaoRA8UwUC23YZWU/pkzaRAdQhQA
YV8wvoCt4P4PunW47g0puF24HPMntDz/3KjmK6+a9M7ABCTYEexItf3jalC+wAO3s1ieTReNYxwW
3/Sem0qF+bFHDRlbttxWcGE38UqYqI3wV2jgF9cqH3k5rGPZLiBjzbtWdAKlPZSZEccHSwAL5xQh
4PTQWPFbGWW7ocziN7seUBK4tvVRhGtW7YE5U/vgKb3uKIgLnZJXw/Cyl9mO7m1pR5B5GGR3nfDu
3Nqfd/CJ111xS3dE4Ch7b3D9TKMnQC0PBNBr6FsZcROTLrdDj/qU9LF850XVE8czdofaruGQK/Nh
rGaaCxEFUeGPl7Dr3/2F0XnmpYfcg24Bel8dSlL/jDBVl5w7JsAJj/nBRIzyT20dL7N3bCFPNbX5
JtvzFOnHaciYPLL/56BMLRQkEHGugKSiTVl5YifMWlwyUoUaiAqE1HXTpWYkC12gPxU1D0IMXmlj
lCQhFD2lbppVlxE1JBTHc57Y06VZcd9NRtEMQ3/rTHNxcKwJib77qY0ULK4cfoUDI56p3tJrQFOU
jUlPsJI61i9Qbpqan656Fwtjk8z+TtnSnpPoVSQ2+/JhTtZPwotO3XAfMSahr+aLztLXFMENo52F
Vn42XwCyIxUx4z8Iw9ixW8Qx8mJdINqphkVgWa2zxTgg8ePEsg5Mm1xG2jxGRMDXvnxKp32jOBKm
1NJB0Q6vCB+MfWx4Txrx9KGGur2HnsNkiOXNXV2V/SHq/Je0BCiSjxp6/tg4l9Bn6LlCMiBm6Lve
DMlwWOqnIc/dPZuGz4jdbbAiZf3OeZ2yiY9V4v6BpIK7r6h88gspmf/5ToCpjJ0cSTiNGZhf5rgq
ER+ROjqMmb0D7MDMHBjgBcRIQ0wdGzUp5+oyEXTYu8MFly2bxyUxdy2kBy4WplP2IL6JedSEOij3
MHXZQz8w+pasmClZood/vh/EcoOPQHgqKWYPi9lf3TUiXjHyZUxWesRPu9XFbR7QwMAgsbwTQTYG
TBu+tDkR9CqLjmvle2aR1VOXngu/mODjxgUXLjkJhHSwmWWCdsb2AI0oBV/Pye4izdhIo3yu3XFe
n1JCUJlUbiW/+Dlh/ULCUgmdES8QljlNG6+7lfmXbNCETnTrzpo28FQUAxrbMCsYOxvuNvHsgv/7
31/6igI4ZT1y6JdPe2zN3VBxeKGMRmRR42AoOukewi78zrvmwF9Auf1qLz0Jsu6VuK74DjPOLdJk
FWYLE28j/FJ596nSqnzMJKNWcFXRya8YwztyuRcNt78WPuKomI5i5vVjNuJPBx7dCNDPkp4VfqAt
W6wXEwLrTzQlO+Dyf6zac49t3NpQQxkZWNN48yKaJdsDV6uQmgtlMZnjn1Ches1zvztaw6VZn0DE
JBNxGbCR+maQZ0vCWBN4LkLLAeYM3IWQcqZfba1urjMR2oE5RS2/cjJxh6l44e2fLwj2BtYytoS5
DuLezI4tQEcNXvu+mp326hiQB8vuPBnA83yCjijYy/yKKttmjpY05zzj5yyAzKN5uFa2oxFlgyqx
Q/eSrtD+Ii8Zaxjd0XEKXBLMMFk7RsUuqQBJQQVC/J2C4tFu/ACx1L120YrkwRpg0LSjoioBssdH
K7Uflpw30UmGZ1UbL8aq3bPbllQ5M0u31I0zdRUrkcp/nDhXkC/H/ORxfausbIJX68w7nizz6o/p
pRhF9RQqIFSD37LXil2fc2ou72gOb8VorVtXj1hseDQkdjATXUyDtznvaOW1za5AdQe28W9Jl8wI
W8ZXuyMRXfwHX+e13DiTZOEnqoiCB25J0Bt5e4OQWt0oeG+ffj/w393emJjZGwZJUSJFAFWZJ4/B
R0cOcjXo5D+DtTKsjpsnFY/gwTFtDyqXIsPFEyPN90zTq2MStS9tM0SM/tMHJq5snZl2cEpP7jS4
3CVuakbJsK6e4C3x9MqIqEaJQ96l5RzsoPJqfoxZ2gpNWHe0cYFaAyKJlenCAawqCBZ8aquaLLAP
DiPZ079xAmw3/dQjyBR0Grffm4P2eLsXAVjuUPeBGJNcmcKXJlme2WHqPs61QTAA3EI4BkzCO+0Y
RgI8jIHzRiQpDA7lVzPtrSyVsxtUBy6Mv+56JndknzoeNmRBik4F5HWPQMhYY5cfPVuTw3xiasz1
HKhX547TJNhbTgMZRJiC5iygfzRAO02NQbHTjStUFLMj4uPw6M3wD3Ho/TIp5cjWtvcUq+yaJpRy
HC/xkwuCXUF0XjTN+VGF2ktWsTd1wzKYZ+oxqahE8TVNx4AU5k2tqW+jbll/vHQmBobCzsSj6Wh1
cbcOU5JlpQaIUnrMUabZpLJtFUOANV4/GZQvmEmKHBwiLJclvTwOrvsgHQltS9gV/scc3yCS2yyc
sahLiA/CuWc1LD8zqzjlQofHqmmsqbd7s1VzCUGrQVAB0JoRQ97O1kGJCpYY6FPVancoxRzgBQ6I
TUPi44+j4bFUVgeqHTJQMNhN6iok+kaF21KPXpXkYu1Jkc5Mqe+NUlTHQWmbJiI6ss7xlIT/kIbN
zzR5/MmmF+vcDAHiqAAieKBaZXRcqfLHtpwXlevGqnVbWNwFDkcgxWpPzg0jdOxAIrxYBaTw4yib
NyEobVMorsexr8kjxPYO9WACwyBXydWCMrxtxUNH93y4HafOTAq8qDHzVvEmnbOfNDOwhCiobNr7
unSwF+bLsMxohMPSLbWmeuj5uuSmZaIUJgnoZcG1YcTBriwFlB2DjgFTuH1RZdUGKASGQdHURzMb
oZs41iutII+Wm6hDKl4Baa45NQoCpzj8VCZkbKEN2xhJt3JHnLkHJYGiln/pdlM0UX40IdBvM44K
uGV7DJt4+e12xwiQD9+xE4YyxX/ZdH0D0xbgE71EZ2nojFegY0rAjqPsKYyhkX7oneHX+nwdOIsP
k3qZcjVegCod3xtnjZpS9Ne4bN2dZna4plrQv1yyKmJUJh7BA1v8y6srNS1ZR1Ezb/sSvKecymPQ
vzGASy4jfu5HM9JJ0sSqlTVuGw84SWO5mQETxd+5CHeWq8dXEIR8kTAVGH9WID0Zo6Blmr8wo/d5
L5qLZqefTUnqh8SJ8qKh5thZYvrJwRhOBLlumiSCOTRZnS9xrUqMOIL6DA1mlomzWaCcq4rhbmde
dnUdEgYBrAOf6Rqa3EgnHX0ONUjNj6ZwPORbOKDlxHmiekBcGxOJkMkO22EPy8ZRs6YVjrfjucQv
O/VEcmVK3sAbImuCWJXHGQHaDLYQuczbH6E3pX4X5gh63LVpE9+bC3fa03sDsYcbqXVkGXqw9aqi
5jIdsqckPZWDOHuuS+WSaIye3DADCRXQzwlNnURwjnGs9AcdNknbZL7Td+PetMbvgjl+5cZyK5sQ
3Ya+TbMl2NGt7oVV/gz5oxvgs4gO8jQOBExWbt5cPFu/4yW/IhEcJeqgtse+TZGDem+DmIXUjaAH
q4IFmFAQSB7hk7IWlt6MARyxE77O6tW5KI7Re64zB62TyT6LzeWx0bV4B9l0N1ZhTbIPtt62iw2a
gy+h9V4HoBdKm5ptXGJ3Wrg2BCZxb1At+xxP5XtB/NkJEnrx2u0Yrur4NfffbIWcuqIpfQ3kislh
BkxRhYQa1bsC00AcVKNgXZvOnaW+Iq1i14K45Xs6vHBtUesAMsFkAIrGILbtst+JrLdjP35VufvR
Rvq3LuQhR7kVNgltakBEFzOWeLXoYGxwdqaHGU6VBbPmBUrGjCSeSh0FWz3uDnB88J+ckl/mNGSL
3z8c1hyyAM0IW6n2k4QwFGb9h21zbhAD1fAlowZXxBk77RqG/yzKk9GgVKs0KbZ9THa0UHfBaP4u
bOCufGAe1bntFwQhn3k6USdELDOJiN9xWFOx9loNFaYebEzrvGDA7lApw7LLo7Wm8N9vqMaQIj1r
aXfCoNQ3euvFMoZ9QJBq6MCACyr5kATiYARTRJwUWKJrxGvHqH9lgThmM1RKlKx6Pka+NznhbmyE
ReKegePO8NjLcyiPtml8t458c7PqK+za5xIia6mZO9tpXoOAU4o3BuCwf9sBjVg8QHdoCM4rumoj
AQfmur1I21slFPeyFrAxSln55fCLmV62QdnKpldVv12q550u+nvbsw5ZkUdPXk8BTzCoPAiveo50
ZW8F2ziZh1CSnIzrpXAl5UunSfrC5jyksBAnmBfKiZ8Uo5pNcsH/MF+XbXIMsQHz69LEq3KsnsJk
pzGV22SRJtaDAVfdatCuDZGT7MYh31ZR8ozd9oPOVUmAIxnLDIwJDw1C4zy76llzAixy1EQeZZSz
JbUhFnSWvinHxynhV8ZIeCifvovcACDuPpj2q43GrhAhQ4/r9JXh7RGqIkGeE4x+HIqdYHyYADwb
ez4gzAICqSVz+wCSKbwGh9ESEaCAY1Odbwyts0h5l5DEhNMc+yDBOLUMtjUplEezmaqj1mhbgBBt
rYYJM8Bm9BHFoFGVGOIZDgpugy7ISOddhOZdmiW88IGYsIw8kz4FSbLnEWoQICwEDcBcp3u3dCD1
zgtq2EkYzZty+oKNqrOM7K1OvI+huTZd85yyBZSl9d4GFrJFDp+TsPhUrFFwMDeDwX9QDcSLp9YS
JU9+fYD95TqnQGPG8BijfQeRFBlp2NG6t+r6gt55b7vdqWqdTY+cZTXr3GB9WaBMlIafGA3SwJHg
JLLOjUOszUzmcjKTs2k6z7RJhE8upHK7HQFGXAcPJVrjMFmEoVpWnSK9vjY1BJTcQh4+N86uNao3
iAN4+MUnDAbu8Zg3YCRx+CeytO3xZwzkl6gWxrNd/TIxd2fwwYoT6qehwuu5xId1dDyUD8bZoULc
mpEgT8Wr97D9jhRSzGQC2PeZ96VUeY9Q4kKT0XJwONB9ZjMMh0zCQHLtda3YxkZGNEF4B3twIgD9
l5UKtfU0RJB1qr9PcbNp6LyT+GBm7qWImQG1CA1kbxIcwVA7m17reAQOxb0E1ryONyosBJIzh4KU
pJBvSw4O7LqdNhJ+0oNUjp71NWE+i9PmfiIoxspehh4Lf7S+xvY6uiDwAA1YE5ucTMm4jnWSZzoj
Lvw8R9QITo4L/GfftHClSiweiY8D9HOtVaB3FwhY/S7R1XcB5LDVdi02KySHi3g9FUzn7eYxqb33
SozE1YflNhyTceNZdwBZfsKXSoIVw7miQmBqpuG7yoP0ww5cGE0WeekcQzLvpvKc9ji45vn80qeD
d9IgevlzYUGtCB712D0h0Qpgu09LWjK2CYGTn3vXKtjeUr+eZ/dsmInhdymBjWbCVuk0OaAQCPza
lqiTGrsWaxyoiaXRptZHXgRVmNAooRHJZoM35FLWVLQpokrlNFBZQnzK2tHchrZdrhWwzwoz1kUc
wcQlRpQxl3X2tOQ69eI4aNpHPTjhWin7oRMoxMOJqAgngUKV5skHplD8oX5jjem8SSbo6MgskU4o
288NUPLBczENamnrCx7hf1j40BVPxOkQOkmvE8H33WF03u3gfa/SDuPMIChgi80BnIqFwZNnoNHa
Q84hpIupDmnb9Hu9178U3ytEfEhH0P62Hdz0/aD9yH4wsUVBt1ZG2HeMyzrhxH+Eqq6lQtacE1cK
VDmxvERH2Y0E8MFIw2aE8YIHsLrhs1zEIgxnqgREDwa7GgEZ7yy34yOViPWGFsEy4XmYyOdZv5m9
X2jA5oOWoIL3XAMc2TtbbV4AxLTanj7M71GAnoLePiPKdTa4oxPS7ePIp/lzDrPRTu+z0vMuQXIa
FF8VuoNsbXWWtdKz/gKHfx8X1iIdcPQV/PZ8N5pkUDLDnp/sUJwmVEEfmjakuzHTuf5h9Z0Cg7yh
IZyX1SR6it3Suk4Vsesw5hT2A82ARsBKkSKz2M9ZRUTYSYtnvuneTk4yD8ujmhFvOGbhvRsMhWFo
DRRJUphbEkKCZ1sRiZsO07uH5esBzQLmlUiG7Lj4gNL3K50n+94TON93Bou4qx7qvBw/RlcnPxC2
23HuVA8de2bQHv8ibIsLB6OKQ+UlOrnJ2iMJWS5+tWR+B5ylDFTGHGvIngTGufmG1PgYFJrxPk7Z
4zzyDqHR4gCwvAVjft+0SIsp1ECyHUSEy1RwRtYMLlc6SPIlxPeBi5wVIq40ct7IOXrHqn5WWPTU
y1dBE0lmAxepq+UfuoljgvYbnpNxp0glcCydAzx89eVwisk/2NHahrt8JL4yxgwBAxUMD7qofQ7K
+hDr2Q4aNEU1YUzbMG7fnNQq9p4SNnYSvJ83kwSgT6N5GrQx8GfNZg4Gwe7235l5ZB2kGCWhMsV0
N9hgYuTFjmZwcKpGu9TMty63e5CAHjMtYpoQqE3j4hqcKae/duIxggj+qQdtRIxgdczNLt2T4Z5s
QqjoWF6gylDTsEdwk3w1DJ18PHpo6AcmK2CaNMy1CXosfnCgj9ajfbydVj3r79mqOR/CkuqwGKg0
BUu24sqaeZe5L5FB2lCUkGYg7ekkLAwz/zSWCPduTs+gGSCcIy7yXUK90Mtnz0KYCFf/rnfSrwpO
uB9ECbotGXqbZuygiw9ps2PiL2P4n4n8ReCLdoo6FxkYVN0enHitin0SN2ojXMfeuAllZ2J2f6Bo
9QdDMIXyEGJtkobFuihqArvjO6porFdUFp3ZA/be0Dxpc3StVBxtYg2djd6KiQJbn3YBy+sYil/6
wPfgzv10gd6PwL0o9AtaFUZ36dAfO+9V8AdEaoQ7EejhTuEloJMOhTx8QqL+WZMbelciV2c32Grx
M249zVZ5zcn1CC1rzKzazr2J4q0X8N0HVV7FeLYhpOMGXz+NLtQvk1ya3sZMMs6qe7zpGUJQyTaS
d9GjpDk0coqOQeZS709d9wnECJg24BlXFebJHRoDPxNSJjy9vGjV4nox2clD2NnPuY4RPH3iH1gE
6ioXG/Bate7WyVzOR8nJJa6dBWbnBLY4oVXGFj26DhIdYtGh+2GXYldu5Hyin6Xw1rEBZ2RGI99k
fwKiHluP8huSolpVE9/iwvxeR/MsiDWv25WxDEhRq1waTTaPhV2+NymtQMeY65RFWM7jH0CcWT5t
tOXLIYotf+o07TWRufcJJ3pc26rMLwm0snvPeaBrprSvB/tDNYNYW21p0FgbL+3EBm/D9Jxux36s
auYP2gZyWP0ZQsBCaJRTQxqqR5ZCyBqOS3cER7Tsto5ex2fgqZ6dAyEcVtiETYQkAx/cIbMAHpji
mjX26wCJ+xRxxYLE4oKlvwkjZkY9BMVmoPh9EzrUIMM56UZnvWhNCJNyKfRLVeDp3pkXFZAaaAnr
yPk3PMf6S6UJYOyRy9owAFcYQI8UMDIks5LAa/S3eHtU89LiO5Q6ovyOGvzoWsfcjblEEjikx8jo
UShH37elNtH49ZSsIYDL7AB9/Brb43TQI8pga2ivQZsEnySOxT5aLpxbGy3c5Bwfr5X0riWwAYG7
u5pR0SGBagjvj/l0Gxr1LmMezi6dBGtp0OF0Jv0++YtPpip9ZlYvdgpEQ3Wk+7pLQxEv5wDHboE/
xB+B9ZeRqBdjKmJQIbKgQIHxmhAIsfOafbwz5ZswA3YIrMWvhQ1lVMsFfrq692ab45uVdjtCDl6p
bjAHm9vj1IaPpj1+K9OBo8H2OtaU6+0YUaZmiqaQunM9c6jiyXm0dA4606Wembe3KYzQ3kOKjBiB
1vVBtQksd11HWGw96Ug/R4eZbS2zU2DhCEGoBwyhMP8QXvmgjRRN2GxYNM5efCUCo32Mk+pFBRx0
U7AW65Fy13ZU+pkVPEezW2/kIudDfoacor0zNIZEJuxWhuGHWkNNWS38BTf4dnGuYLSqux+OMR/r
RhrPXuG5p76nqOuqyfeWDXvE+wYXFfM99OhwBlNa7OsDW2lDkG5EmBAGWDqEiRj0riKA4y73SL7I
qrbeJxFeL4ODr5g9a6+qtVdYePQbOQ5g0nXOzF6rfCteN1YATbhlKWP5B2RMtac4motHcJxfOPk4
e7YkAm97o/rw0KgAiZR+rLElRDEB3pBKRjJgMWNnerTSVXoK2SSGvpIrStrkPMeM0qPpp0k5SJNA
BR3V/XYOygdRUzcwkfx23GeVVuIN442nKrQoSbPsSnhouGvQW37Aj8aUAJVV2yNx7HPzeZJcsLdX
TixGEs/MDkDiVljBRgCKK0V9HJAqvNfDq9V3xStMT1LK5o+65sslt2wDW+PLXHbCvmpm9NgN1zc4
AWfwMYBsywDCWBuO4e5NLL5OLN0CEsnaIqD5fdLzJbWAfMkCpTYlTqC9j/9s83X9lCnTpCdjKYwH
BRjRXhWykg8zau5hC+VPSZ+PBMfM4Tqoej4QTmrrjjnZRRgJDMEuuLu9PtKUzoi1sPd141zyqXiS
YW+uO8uhxM/EebQumqCmkWhg9uVMyeKaQv/oBvjmNkx4pGTdMAAFwOp9DMP5KTfH4kMmLIt1qHFy
6KL4yDmaHDU4qLCZtnlJnJ87dvrBmTGog3cKrbxnW5dZexcZ6kd29ngfxXb5wB713pVT8C6AGDeT
5kD8SELxXpJmN4HmrhO81Hb6ZN5ldGNwlMpuaxYYG+q6HN+TbkKNSjrqAds6EmTTTlxkCHTrTZ/4
UAR0hhadPGUpYQ/qI8sleFXvvJgwes5iSsu1TFX0kdTFV+jllzQfSchJq+5JU9397YrqJYkoIE8z
F3uRvifizz9Ph3inmZgLoedH8pdQYWP2pXZG7X04UWgD2XvNdQCWIqossD9sUyVrbU7bS9L0waNW
RffwKOKkjlcQcSY6/m6id+fzcfl0ACSjeksVeQpRZn0MY/OT1tgpyFA+RETRMIqOu4dawEoGxfZg
k7wTYsSMSyi4Rgj/nqJ4fioDeS12dJb4K+IXty9Tit3G6J5ahs07ThcSzCGz1DkYSD7MmM4lFP8Q
qbz39o34+Pol7KsdXzjECVvBHSnjbsuAjE04csMVsaPztZ8f4VqHDxhBJ6sqnOOrnsqPPiyYONQM
YGKDKaBXKTqOjrUZqXdfww8Glnqtkm5DNDEmjKrnCGODCVgx2VCkXQYPFlOS283QMLL6d8/dfvr3
B7fX/X3u78P/+NztB+p/3+j28N899/dP/cd3u/3a//+6f/eX/+Nztz/1993+/vn//7m/n+D2G7cX
/8tzKIWADtvR2yHgtTE6yyaW5VgcbQ1AQ0QeNq5zrvw5zInOmZueXQEtv2y9/oybVoiIZLmbxWiR
Uf0NwxnxFFIble3H5Vf+z2v+z93bj0KytJcgXm1z+71SczwW7d3IQPtE4rN7mjIJK49w8S3MEliT
unrpNB0AZkE/GMHhApWHiKb7KT/fnkNUn59vD925DA8tfhsN4CN8RhlOZ7ejsx8HGWyARMfzaJd/
SJmatobRBNvBG365lj35XB94RJVOcQJbXmHGA7Qf6r8jAovJ8J1BZjSgVSXSAQMS8zoNwZuWFEjK
7BmzTqbPvcMFKg69M2HqmNKuhZPFthm/N739q4HYCn5Sx5d5SvR950WPXjtjFTnFBVuz+gqM76qU
CKjnJlnpltJX03xqMTbwG00kbM72ZuxGzPZkBym72JgN9I98eXOOl41WaCEW0HRRidg+lj8+IsXU
h0nZEPob+nOgkWAs2NeZCUrMM5MPi8gu1/DQUVmYA3pYhxiVaLvVuhjyeYOVi4l5YIeX+zhu0iB4
2ZcZdJsAwx4wpApPuvZiRqCx2hj9NIX5GYDiZ9WvbkT+AJ5kHqu2gplkhTjSxBfP5IvT7GDhk9JS
OF22b2P5znJIElIlkeUr/Dz1+WciTgbhdIOfaU0S+xwcO6PM1nbo/kC92sTm6O3ZRs+O2Vm+w5wi
oUGsGJUCRc57A3Z9V5LluHyNJEe+2R3STaaTAOxYejJGr/w56gf0IMLCD82+Jz7jBCet3uRJG0Oo
g1fYlyG0HxC8kdE3k1QsenpRPRW4Fq0DD4TWiuwLFWAPa9XZ9QPCBemoncKyfpWGzvOcurQXBtwg
hqUguzSCCwYBw6fCdDHoruk4hXs8KveaHB8xMsGmoYNCpVJ1HR3NWlVu9JlWU0T/GtHsLmdt27bj
OZIwhsi5hiaMWcPWyrsvTi6o2Ta/pDHgly3GZ3UU42jk0pjlhX2wZgtYLhnJF8igdQZxbWyDZjEc
4hNedKp2uh2+YCuCtWA0GvET2DTrkDrInfUFrH2Ur8iETSdSgJVWeI60fmMwe/ZdwDY6BfSEvPoJ
9AS2DZMefjhGTBLwMIzDLy8QWHAMDniBk3oACvJzlFRyWuMco+UKdhmUrstocWPB6deM85PE8NWP
M3DmUPGv3/5/VZs0G7fHabtwegcAPRxaGhvRkht+Ij7jOzedZlPr5JrjJvEkyEzUTed3VUElx870
3Ix4euIQwxU3cyjpJix/rMDcWszx6JikeZxqLCF6b5+U2g9qQdvvMfY7cEIcmhLMJ6BXrg2QOcNs
iRzvxruxIFbWtpDANBADvVQ2LH15e6aV2RlcGTaDHt9WpnGu85QLycxHAFXZMEBbvnTozmc+mrEt
VP6HMOn2jHSkWlk4CmwHoBSoVOmGuJ7XsKiiTS2LkyUX6+CkMnzaBz918SeiNC9ZJZfpnfMG3PdU
ID4HWuR4iGWOb5C3R1S8ZMKasHPPjAnZZZmit0OD5V84QXHC0qGOUArBw/uEXFvsTSnOoCF62eDb
jc3XSozjY0U+rI824AS2uTHdrIMZF49nI7MHnB5ivy+9pwEzyVUwM3ixJZ7Ay9ZwW/YnzTZ8YUUJ
HVSN3U6HXdlJY8EJaWT8OCRn3NOT+Gza0X1hzi5tDWrTruNcMCA6hi5ZsI1LvpqxhAfXeLoE5Jud
cWt+bEsm4NSM01orp5OGQdoenOt9SKtrSrW9sY1va4qhFVhgCYOER5cmzNIJwHudJsR1EXaWus2F
PbtTRzKqt8lxqVkhTNDQtrdvU0nwVVzgdUhm86b/hKSMpUHNKotFy1uZkTkOvpUczK493bbF202S
GwubKfhn03Tsucc6gK3x7ytu95xy+lVo0ZdZcCXrTB/PeB4Ha+FgEXR72NJwn2/3CHXzzsVY2jtY
4S+e2WbMms1gPSv9bgisD1kN494a97qT5fRSONmSIFj6LmYSu65Gq8fFbr0IOX3XuH6vJkf8Usrd
ZLF5F1TJUyiwB9JZNNEWrNzKk5xD0RM8MI8PwmoWM5OITDZiGbp7K+V0ri3zwR3VK8nDTIoMD4v5
5WaSCMmFhIk68ocSxBBtYfsI+wbqVPmcqypeo3CcN6Y+2DDW8ufQEG9O1v6ASL2U2rBhLhwevSaw
Ty7Bnl3/Zxli7aygeHMtmHCO7WznYfrOFheQujbsDWn37LXhClYNxUUCZDvlI8BExjYWGfdW7KxF
putHfdlwSrOnNY3xpyiieku4/DbV4Gl7IFNB2OL77GYrTzDsRPgOnRyhbgPEtu3hsSdR/syMGkG7
IDXebIPy3BYj5k9B40s9tc/TcpNByVz1VhZvZr2L4fNm4TbwPodcy31G0YIWz3BWC9Rq0xyvNS3s
z1WHi50dcOCClGEmoUdn25mTcybK+GCnxrEa20uPDx3jpx7QjfnfmUoeSkjUV5yZlymvf1eLevT2
V7oBTKT0nm8PTMhg656Kas+09Bo3bD9O7eFX4D2VCaYOtumAYC3CX9Wco8moz4tK/tyPlkEYPG4u
y/esT/EErC/RVEVk6OBgv5J2gIlCUh4q0NNZheUm0wTOfr9m5OOn3pPluYbSwtxK80UEcFUu19Wg
mc9ag0OJ6UWn1IG7SdMwZQzZanhi53h560xnBegH/bkiV3gqrBBmDxWGnJejH8fVBuuheYUT72M8
h+ZGNwq89fjwC4DbFhGO6Dy43XRNQq6TwAE5RAa3z+rooU/JtQ5Hz1nHDbSQ2+rcMw2pJFZ0upOw
W4s3xcqO6H3Pp+xXzfK9Ih9bVqtwOgqO9m3zmgaRkbld5GczcRp4bimiorp8jrAZ3cGBrA4EXe+J
jBNo7r3ZB4japPqkjlVsdOdiudHz6oTcW+4r5ktoo2o2IIoX5DM/db1OM8h34F/QPia8yLzY/FKd
t5dWVgJvtaUPT3Wg24eBGT71MxuvV8BUGGfvMMLJP48j3jAaVARG8qOfzAMJ2eqcDBNTuYnujQYN
vSsMNNP6VFG6tYT8TRjjDh4C/SyOrLQGw3DPNP7c9O1FH6lTcHbxy8WEKc1wvoKp1yWoFMLizrRF
uSPd4EdRjhgFsz3XxTj31i54U4jKMMXLRAbZY6aTCatb/CPx0lVWclfO4jXjDc9/bzy8HM46tecu
Z+XBHx9HiBhmYxEkFAptV2xEkNqHDCtWUZaXkgTLKelAitH4IiLAcCYWL80oKNqC6jg2lrnJ5uGx
ziL4cFhnq9a8nySXpYhTvyJtse3iI2RZJnf2XYYQes/OLM/dUlT12WsMRRVf3TmjaWDDv53dkeNS
piCM3kOoPWNAwyQ+/SklmmIcPlwrMBn2mV/WYKU7PcRfyOuagxcREgyzdg3RgYLcCg7MKTQsDb2f
2x+1l1Xldu+2s/997vZQ12klEsf+57Xjco3dXvH3F/7l98vl9Cy2uor9HMf+93ywCwJKi2krZKS9
V7l8I5w0e3D7tHqYS6z2l6fN1pTb0sQa4vZwctMH1IgFBKukvM/a5Of2NFp7jDmo5XbYd9R70jJA
UJcJaGg3wxVeO0JhA0EiScPD9faDvz9t3dMYNubl9lI8Luh5KPKsvdLU599XEeGVHEvTuUZToV+J
MhjWragB4JeH2tgiv3Lt3s/jQLtWWZ1fNXLLlwfYj+jX273bjUBCFcOaJM9g2jFTi9nAPbjBuXEl
7v2/bzoG53tbwbFB5jnXfXu9veB2AzJjXBvMJP0qxkYkb5HmKNPF5aB37Csah5fa7d/jcGB+8tUj
ADsSjHUSJZwzK9FfPIkCRNbmJbPodlCQkof8PwDHDXyAz0dJ22KxadO6raoWpnMeIdCIsD7UW0Jq
Eekzo80wqMOquT4ivqmPnQYv9p97RgcRck4YKC8/dZgH4f6zzdPH0IIiKerS88mpGY+3m4FNbG3Y
mGZ6lecdFyYCfbLctUiamIlTXc2Qz8I8OkOixGLOUA3o0O020eHXtsqpjmVEbCaGfvt6eXR7ys0Z
d3UwtUVrW74yPo1FD6E7fXnEO4xG1qsfvEF/oYA+Kw0CblZlKNGWe7ebmqDa4zhg+Tkfyg5IOC/r
2e8WEqqbDR5iKzBK2CZsH6E+OkfMmGYMcvvXvrF+0zUqBMb5b1JRoU8Pqqc+xZc9AQbfRLr+fnsK
eMpFQc7ByWBR7NJQL45jR0oJ5kP4riwPHepqiLAZlj+oeIzVtIBPwRjJfbjkJU8tMluIwU1X1r4C
34Nsh4lCRa3BpoKtlLJ5TGleHFkc0NtzIOoiWxkJMd7/EcSZK/s9Y2K+GRcet95VZB7ezpGwsC6W
qJkiYbeyiaNquagkZ0gXHSLtDx0gJCdH0R/0U8r7Lgo8I8/LY+Q637pujJssr5iqL9/HP9+A/VK2
GJ+GxpySE2+89CUuR7cbRwTjDocfFI7oz7IYoii6ypfbAbjdTAms5ySTr4GlDhY+wNCQa/pbVXHi
Ef1rXewxjfdQWpOCh91DShEISdR4C8f+FSvUZnv7Nin4i+Pty8bNc1xZBdGjOPIFm0hYu8kz3gMX
EeiYIAnhFLaMXdEELO0dK9Ny3fxFxqourbAB0chd8f6kBaii6cHJrjGhOLrUHaMBOjOGwY+W4Mu9
HBMm0OYhEbt/PscC/Mk6bea15vXdPoOG9S9YWdMCaIOeYxylFeokf1p9nBcyfYeNhGVsbbJy5yIi
uhn/zszUDkTT5JzYMeZaKnpjEl8cb0+1yz2sgkthPBspMpQgsT5wTIE7mMS52s6sCre1oEPdgv5u
+Ue9GOMPBjjGgUsWUw0Zrj3cRunsGIxELk6T5Kab62DU8uuErv5qaEQTdXPmbPSaINessi4YokRQ
pdCLip/WAH+PDJirVqxD/Y/LvYFj8h96TzQ+7dmp7fA9lu1LoDznCzH+76RvEyASCnGEnOwc+oRF
F5Epq7ilhxJwgqZxIkhjszRWeeS5Z1nF+jUZKfCnpaXgutp4DqZlWhD/903fTt8pk3CcknBBHRoX
O7EpxH1AWF/hFDy7Fh4jwTSqk5J85WYafAzgF6tItgGo3kfjdfYBPuNOxUG0L/MQ37G+JahZsrwe
QyqZVRPQCTAWhjtNJnPU/QE4YSQTLEDFM+pbm+t7xqhjwtiZeeSKVXKFoc16oLDeazrqfjDpr6JD
BOxMi2x+xN5jxkWTqGUkIMVUIe+pa2AqlFpp1O3CISPuI6jvSw7BlsQH6JgSox0vnKFsz95RJ8NZ
GyJx8iyPaHpA93Vh9MiVkxbbD9zuqC+PNaYWBzp/fnfZMBadblDyR4L0EjeptjMhxl5rx/VtS+hX
lTjdlTVjO5ga1p99hxkc5IinEks+EI3SXeFPQeoona2BTaLn/kkzuDJ99qsJe1x6YoN+tGT7yvqI
z47RNtTVBAjQkoywPrMegiYl7ZgzlDXL/miIHpZG8GMyEt9ACSLrjo1JGI27g4up/ouy89qRHcmy
7K8k8nlYTW1ko6seXItwEVq8ECGphZE0qq+fxayanswsIHsGSFzkRcSNcHeSZnbO2Xvtw5C+9Dl6
zCDS4fK1A8f+pnoPvWHLRPS2JWR8x+HpGQ3hsB1t0B/FQH5HFp7AWSdMj9VF9z6waFkZfv9cmzEv
dM5WMTTzBYFea4Wvb2XQpJKMlrZ9/EY9g5DbksWapwWXG3i8qoGMElkElNj1S2fMw5GpJD4DDffS
xdSSTcwalAhIQOAo1/BkDUZ1qR19S1130TxrieBjbo4M3J5j9NPb9arq5BvAPFZE5p39FG1svSVX
u6/CG2/mLrkYjU0R7Qt7OlRh4SMLSupFk2so4Gu6G3FypOvIWhqpO1yXMaN/AOoFbmJbWQf8TeMm
A6uWaxRstjNegDfHQJmsm6oZkDXl/pOojf5IvMI+U2THhB3MDyKQCLxy7GTdY2mpBlyAUlgPCINe
aGnfptI1tqGYJHnqsPxC24GUSGNdet0sd+Gh0IAw2kHUYWcpD6NmP7EFIDbPaKBOGgSQnBMFDQIO
D+pqmbm2dpFUB0buH6uuOHQ+E+I+9Y51E90ruqvUzUj8wlQ7pinLA+XHeOqEghyj4fQQKqElBiZi
o2J/15j1bduiR9NazDq9sY/QMcDWDQ/EMUDgyka1033CXyTw0jSFzaTZZ9K7SQ9H9PFehv67RS7F
tSIpqk0a5FO5OvqNZS6iwg1PAvnEykCOipdSXIIKe4Un2+8aPsyCfG8PChzK+y7Poo3RxG/dpAT6
X6e4SdOo2rUVHdAhpNWj5z9TWgkamCbN6vllxDd9EH3GCfsH1Jx8DTsBuF0VPkqoEIgayXudiCIR
ZaqtcqsLmOSDsOUxJ40Db/EKN067mKlHW0Dl+bIPZAWkNzAWhovit0BNt09RrvAmNgYFKu9Y7iij
zjljym3iF95h7PDP5iJDRAre+IgZgOCJG2rNaOeUxttosETC6Q1XeqM/Nk1n7DyicLnt4XxR4W5g
SDkem3vRccwsPI+ir6R5A9vGzWMdl0RRLb3O2VmNe9er/sNJXWiUJqC2nM4GMS67sIOPnaJmQydb
NNusOEtl9ws/dYNTdGn52N1CuxUAnnlokQoh8KAVM2SbhpFH19NII/WEL+9symoU1ZOOf89rtkkS
HUh43ZZe/+GVoCiYL/izLfgg6bEuWtwTqHNTfIW5XOaBPGlTaYJqURlZHP1zDu3dgNODWojIJGXm
gMTc/lLzKF7YpVLLJorR5dU1RVosLUYJm3TA3eHF2qtDdtJuNKYfrgXuPQLSVgbD7AU/kwVv5oFL
1HjrqE6MTa84Xuf11md+tqfxx6jeUHBgFH7n2J9ZNv2OnC7oh7iXtmlurFy818i2gdFGwwHJFKoA
MTGAgl1WcXgSmtUt0j5jIOqkpBSRS5PF1d3oek9ouOsBTQDw9pKxVwLhGpn4lJAgLNFNY1N8woBw
apO58r/2kiKK5u+THxbvSHDSlTaTMGmN+zjI5/n1h1vPlC8axaje3uy2ijbkiDE3EtB7e4vPpY0l
FEPpb4GMy1Ou57tOtzaFchDqFZnE8DJjpCz9ZHXRg6Zfahfzq0WmyXIMgQ5M6L1Z2QD4UVdwBYlj
QE8PvrZtKgjMKGbBSTP0kkiArgG437T3i3OXE4scwa5jYK0vlfkUYkZh91ZfEXpr2hkDs3B8gXL6
jHswrmJqH7XJjc52L0+UpS9awPjItSzctIZ5BAqFeC2Ewutr7QWTP6ZvutKAQjnI5SRm9VE4Lm1N
Peot5N0AOEqm2V90sa69byIfKSAkqGoZZLY6FiD3n1s0eWHmn8Zm6p97w31o5XOEIm3Z4fvFqla+
dmidGGNnu9CEqhcQbMYZTS/AkyCuZgCDpbJwT9XQJxuvqPeGZZ3ohgzYd1HejqV2Mr3+UObuFyHA
mIxA+6FM6Xaq6y4S7Uff/EwmGTxGm25GEBPNLDDpB0qOytVugJJ9Iows9kOsDsAtn2xXPotyuMj9
2DsPeejxWGQx4XauiV4qx84Tq29XhPkh9LwfWqGhal7YwpEACfTheaRRZBq3fZ9cBTf1otXVewJI
cVEl3Uq56YUyQKD5atHI6lJuQHleZK1DSoa3gbBbY1iFLr/qyMnztZOvjQebnqhtNcPCrgfC9JAZ
kESUS+saZIjXsLooyA0Y341jyucf61G6xk11jyAON0bH7WjdG9IwTqL2oEeKeNy1ITPQCuSzGs2X
ztaJYcLU1lHsAMbstkHlXuK+esfI9xBwB9KOGQ5Dov1I/zh36ogjs7bQVddd+iRG6lvMmTe2OAyF
v5PDT92nF4sSdyHa4aPRyq2LPmEkDUq1NrijEcd0VUEKa3NijBio+fAGkRmDzlbFd5zzhCp3lk18
0GpSmbqmjGftvv3ya1GuaM8miwr9YOtLiOBOt3abqrn97Q+9vUrbSNaJ5+0iM7F3dWHt44gu1IjX
eTe0kX/n6tYdGnqiXPXAXHUUh/SCz+jlnRvkyVuCCxKcX/pxCurppm7T76SdEEkx8Wg87gAWTpig
bvIxFuxquuXUR7egysGES/BG6QA98piw1ZL+qtkrYvxGC04h/bJSPnHDJU8W/u/YAyid0AubEC4v
ByfAcgpkLmL+sBgEyjfX1l4KtIfQcfQEVSTbS22S0oTqr1pb2G2XRqCv2t4f1qLNnpk69mtXRIQI
ttfOfnWtuAeEKoyLJVoHeGJDgEjdVFuuHo0BF/4mwlU0shaAxHolRLdjPh881rZYKxcmX9CLL9az
cm0a4E+griExA0C2GUhC26rKXcbhcF9HTEjL1g5W3WClV9mE3l7gd9Z7MjOwa+9C30/g/5D2Zheg
e6yK7l7LXHPlGDhHsgiZROuYN8x6wV3N5x3oWPo6AhZAlEBYJ9vKDZNl3to0cacVAbYFbRZyTNKW
9z9LJD1NRUfXfFS+Yxz80LKAndUnO8K50HfxHKJm36iedLEAVzNHTW+pQx4pGHtvugnowoT9ULoT
IQCKFm6apPcQtpLavwvM/dhYcGICHISNL5yVlCjTmYZ3LgpMjgqrNuSRAvioGdleC+cdz4A5T4jJ
Vubhd64PJIR7QkHxRpJpWCxjzYyrLKIPzcZbLhr6tzEnUoiG6Q66HwESl4l8kr7VObjI5CvDoHbw
3OrdxUyN8JBbSNwwAmXWqMpPIU088aIBEG0TdmbR2IQ2M25agkhTz/h2LMYshiJmo6IhQIytL/ak
/1Cm5N1Vqve6gQjoeRykgVPCP3tRjjGt//lMgkJGuOFzTx/CkpjTFhFFnuOAe+1sZ09Wl4X5redc
IdPb3E4PECKeUZ/bTAc5p9S9zfsFJxlq8s5NPYBoGX3nsNwbs2GWfw1yPkC7SHVVzxGQPUhHBGdQ
jKGs7TDIrDU61oVkQGzWN0PQpJeO2t+u8pWnONpVHA7chNBmGoL0ubLmBnhWxaVXP2TrcZoqXpMo
oJwZPcbcRb3ShhBNYq2H205PnjyAk+swuyVd/ctwRMpFpP6STKgr+kRQPDCJTp25r0F7K6IOUPrF
wQbc47e0/Xulpn4TBCmHig1me4ZRCA6IDnVv2gLsWZu4yxZZy0Y0aHbrlm5B7MKtHup93qluOTDr
AsLIG57CZ7r+s989fMVWkDD2ah5HfbjJnXDOmFNYSjPJwWk80Ly4iwoYZfEk1rZieJ92n7aMHwxj
eCZVkGiFaNnb/U9iFdo6eNIplhTO7ULh+/FsmODxuDGyD5hoh4Du7nrimAbBA51+PILGyNBvs/Xo
H1jm3pq42onmg4rIOQV4spMx/Z4MNtWqjxCC64eh7Jl2cNwiO2UTGbhnBDJ2x0NEjqFkkwfFT9jH
cNljIu2CkUWezglTGMnvx8A0pCYo5J6GT3hex8h5RGIcjJBjGDGgd/BevnELnsMwO1tFdIMvSkP1
boGS1Z5BSeMOmMJdnjLkch2HfVE95ynwAYmIDruUt4Gtd5/nSlsB0KELk9G3LugsG/GhMmqmyj2j
31kkXWTt1rc9JAMpLl7HrP1lCaqNbaPYU1lbWvpMgQMJK9OOpsmPG6vnPjKpADM2Kj2cuQ3do6wR
JCTRR9bzEnHwPbSs1H0inoYeabWegt93EYKSUrQd66g+Y7fKlxClLcpDK8deN8zSQQhVNKgNCkyi
kWbzrCy9nZed5CAfnQgCRG4M27xutiz419Es1Qau6w3HcrEYHJ+TELNB0TtvPrzqHgcSkh7/hjbK
h+NKdz0NzW4Xt8UlqDGsOqZ/TjJQmVUcvdphv9Wd7ht31k8Vx69xVe8ibdAWXXbtqOetCQOEUxUg
huzgvfSjkQQyVARpzLE8oc/G4zoZb2TU/Izj2LA7wjDqRhtinkmkrGCDll+W1tNbLUC0M5I6eM6P
TaNh4eic8+d7wGbD1Wd23Oi3azTxn25Xwh0crZesx4ndTcjLsqw7xlElVyaHebuIdgyY8Y8GE77k
PF8rO2FmCl6zESy1ykWsAtN2EfMpVJO9ciZkCKMenoZKfvVWDDYEUkqWmVv0YuvUbu8zl9RNKp3Q
s0FojeqdbenRaVHu9hzO8FZoc7CIGjha69YXWh9yZ4MNEVf8a9vjYEHdlDDNBp/MJ6trzjlaSxf3
jIdTailE+6jn+RdKLqrENn8a8T6YTRMtCLl5aHy95vhQorVO2NeHgog6SyXfM13KnwabMkRVN1ZA
gDh9mFqXkL5qZocR3IHQB9/iJdxqkIg+2JM3Y9g2+9Ex241eVdsiRqdi46YPlQHQrcRxAGIABX1a
I15vEZt7aTPtPAMr2pCAdbNmfG7X1FDAjpayMZCgn110xhAdXG5WVAg1S1fXb8M62rsqobGIV+XW
dg+apU2fQTK8aE76FrWNtnfdvnmCpjznM/nNyojmagykjN628x3qLVOhNTurjxpKC6VvpBmAt9Kt
cONUkry8l1JUN8R6HFBQIy2wPCqdQUNUE5x6euBrNHj7sSOdGyz4cyIRLpc4URurRaZl/kRO/Di5
9gmJD0NoUHgusb8ipdpW0fg41uprSvLHglPEvNZ+VA43jNXJozYZZ0G6FGiyjefaMyisW3mlhKps
iTMR1Ojg3JoaSJgrT1gM9rvqw6CSLGdKaTg8G8xbNxyMPO5w0Dq4ghyJeCH0UR/5amO2NJeDaTo4
FDnA8R3OYsZrbOYgUkX001YnSybaxujlRuW0stk/F+6QbqbUm43vipaaiUJImase5MzKNaJbW+Ap
GQb2fbPb9wx/6BL4OOXdkmdQuzes7zxt0qWqgJRFbM5lSrnAQDxCCKR/Iu25G2y4+PqIkRLqhetl
735W18cSjg5XK/1SfTSghkweh7FMd7bv3EIX8taVaxHPoAwcNeC+i81UyowIDUDtPVI4ehD6rhPS
WkfI6tKEtp8KtlMe3siM6KCSeJFej88g5biJPCiILMugnxV3mSNnoVTxOtQuQTgEiJVejOegFPEK
Mpu1hHcSrEIrPk+9QVeAdMbR1L883+JNlN6TlIAwqPTlLsi0T+KxoF9pXJG6l5+5dHnbCFU7LXtt
Kih3SfjJAI01ISEYJqhxHoEZAdX10+X01YrxCYzsysyovJPCoPuSF4/G3EsxZrInYPvdaSrLZysn
fdyPX2UnwAgk2pq2zEF3B/QwhveWZzzZaNOuei0eTCaxjvMFNYVfjmYNitK1yT0FVITVwCu3k0uf
nP0Mqb1Z0HoEcRjWxM8IUe9aG7RvClmRcWqTtLhq8vEYV82+i0xo9IKjt8b5YxHk0YM1QAwlWO2O
ViEtKM42ySCIKY9qsZD5IdNpamoJ/crRno8o0cKUrr6o6gosSxDcOBmGIwIs2N9t+raRj0Kk5+Q8
uSTS5wRQVdl5wEZ6dnHPwGW6N/vwrWbqsumlD7q/uBgRU20YQahzXR6QtPtIGVcvgRqZZGBcdfwT
WgCqHb4YjZVL2aCn6ANYtL4HyQNKVBN1/nZUEjqmDriR2IlWqBlpQ5RDWZ7amCZP3W2NHF//lKF5
M0nTCikXaFLf1aPcaj6LTlm8BLodHhJUXPGci0Cf64qw98M55rpJ8GY8fIDG+qY35o/uBxatek3K
HU3nTiM0IBF3yK0OPfLRRV2Vj3QIAECIk2IjlDAHtvhuGLhp443fdZvAMvS1++iH7TPahSfC5mMW
0fChJFOJYDr9wwH8frbqdJfjT6+C1QiDsEflv+lqxBQCx7qT6E8EHRuBWvYKlUQD+mDedxdNGz0K
sg0iXY8PESfsVF/VLR9kb16QLMWrvEiO5tnXAapJDSdnkZ9jAsthQQdojuR0RKOzDunxb5MIVSjz
dNzb11wj47rvzDc9sNZtWJNaV0Hz1GP3s3ACxtP+l16h3BIOGeJD6d5DFAwYDO2yrnxoYvetTLyY
IxSu1CinAEBL+JGLE02YE5iH+L1C9NdZyQqeCMrUbtwIjVXJo8Mxk0tVXaTQH/txT4DLPW1IWhp2
+i2YhNAE0Ky1Hb2GhLdvVWxSxMXBDV2OkX5mGpwCZHetaI+MfGffsYDh2pZPVkkjt0g4/A6C84hF
kWxH01dP5zInwMXywo1tYbGlK3gAh+KAogT04HqlTVxPhwK3sTkvFMBsGqqMha+sHIo8fToT0xd3
L+t6GNnkZK4sQtFTfFuO3t2F1VjS6DN++kQ7mz6O7Kok7bT8NqUA3OloN60/ewPBnWsOmd3OEN2H
Dmet3p+eO2Jjart4ADvQrIKgzo+V4cDPtcDrKCOEp4mN28ue01DdDRoh2bRa7hi7XlzkHEuYB8ka
0MZ32dAInoaCo6hH6M4o5iSgbO27EOIx8utjoNa9oAcgdCycicT2E/f05J9hpjw1HdAbvMVnNtkO
nz6xR6oz1mU97voKhldFoOYulP5VGc4bppb4lAfNpximnybw7m0xXDzUifX0lJhtxxGru41jHgyU
LYcmpp8vG/NoaIehcm5A8X3YDSd8h8dI+S+KbhOnKOremZbcKYMwaGfFPHE/MmnnCM1BMG45X+Vr
nrid57TvFQUoDwLFTeTBWZ5A5zl+tfba9tIQzNSJh5DEy2VLzJ9d0YgpEC6terf9zuokZcNp7urB
u9YhIXNt1cLPtreQbZAHGsV9Xood4HTTsPAGsVeaMqQnASwwcAG0GSWGQIKUMICdpaCLMKT2G+Gh
yyIUBZ5Wi23fLG7HtAtXjX5HzkU9iWciYT+mtLuyn59CPL5rcmog1nXdPlXVCfyReAyIvDXo8fvm
eAZS/ZxpibORPWotKIM3pnO02281TOyuoH6zGdpq67Ojj0jDxrC2vjLBslnyoUvKd+Dg2Bm66iRF
wInBWKrWrPjgboHyMbgMLgPU1oUtp63WgPqBUDshPwFFkiJAoGZ9svT61kE/IEnhqgZWeAyA4bJj
HYfa3K0sNK0EUtB9MKR9SUYCIpmxNBvdgC9aZWmPgrbaeoFOdnfrn6qCgBYd1ERckA8yENhQMbRu
4/ZZdu7GIyeP3jAhJRpNk6LtVomPsznQf/pSJrgvGRWZ430ZdK+JSu0bmxxwOi0I5jU+xoyFN6hR
17kCNpKJ3BWyuM+iGy9bYXFkcLiTtb76EZFB99heacRHrnMnFau2XmVIoZA2GR91pXGyq6qlRY6y
ZqJca/Sj04f5ghmVZ1XPDIEJtbd7NqumvQQNGYZ9/mZY6U568q4C2C18bi2VOcCnQVUaWNmRFvGA
O7DtNMF9bPSHYCLtybsVplNBreknGrLvnEW0bc5xyfGIuAgdHh8VDcfebR4YZeGdmCzGxI575zXG
KUHjQFWvTevQt16LdQStFCK/uSB+eOvDrYGd4JIi2hqHtIOgLbpHiGXJtqSBt/BZ3D33wR7B/3dX
P1Wsh3mKApbcyB7lwNheAVEYCxQyAb1XaN+0UTc2DRwarxUptJq/x/rJxhTCHwzDZpcEFhwtApwg
RBksMym5VhpJhsxw/WNX61ek59xQQ2NugjB3RnidJDYlo9ky04lRdc1/uAaRD6Foxo0+Zh560gL2
V8CjCWXL81ZIYRXQwhCYfIo4gBa1xjXoV+xKm5CT8tKpCwZXDWF7LZdBa8Z15qRHzjlMXawiZCpu
MpvyMKgPsSWvrQx+CEr0VxRicjmCZ0QlHWFzuMOvNZPDfGJpYmSynv/JFfmSbSN3DL9DsBMMdf2m
OYy2HBbodWDe5VQ4JEXi+qEtCca5P2IqytaMVBzkkmRSm90qDjixdhXqV9XcOxZNRW0Cuh6lV2Kt
MIR0iAplEJNMxng6s+WxK6DGRl7zzTWAJZjgFVFOi6WEdV+J9gs0xkbLrWtXcJpkiCjOfdsdTRec
atjlRH7lr/1EAUoqmEYcpwI8Y9O4cqL4Uyv6YhliL4brcDeq4cX0TKJHyHkOkKbghFl7TeXBqb/n
o7u1G+SMmJf49jp9tcZOP4ZavPPNe6QO/aINhjMjtnHRbVo7hExjgeK2ODPqkh5em/SQg6s7DiFy
0U7utaQuaG2ShTFobfQgBpAuAdBRlzmcUNWBp6nethOPK6nkvnxiUu7vCPGlHbOpp+bqwpIz82nn
Ox3ZY4ivFoE7u9/GgoEduch5YZ8C+s2mMVoXJzMv8KuWMfvjSsJ6RnRUQswG6FV2r2Ca+XAp64su
34Ka+kF18ZCmTOM9DxafNxpQ8ghqpf7GVVCGtLMbLJiWa23YyAk2N60VrT0L16Z4Z2Jeg4tAMEYI
J1AwgBkOuhI9DQHnBy9NRa5AntQf5Vh8k4ZRLQm/u3dGvcObjGFuapS/NdvyodRx8FWeMw9GGLcm
5DMZ/niUYSBXuiIoJYVq5ETdPTGiOUsHVX0VlOkmcfyLS8xnpIl1bTAFUnH9aNbRp+OFw0rvCEku
CthCvfMymbUHcQ2iR2S8FLZ9m09aAoHK2qWpf6MlGDkGXSU0KMut01T2VjQyWPEodtFT3KCyI/Hh
x2ZVGar8pcsCIiPpBBZXJzpNTfbsR8jXyK5j80UxUHXfOGM/tajaxBB7KiIqk0Z/M1B9LdH6EYXn
VA9JRADzEFC//JaSxqzB0JhlpwbIF7alimGeZB9hiJazn4MCE8FP31Oa9xH1t8JsFAfjBycPmpiC
JaH0MrRlGTd0yziOz73ZpwksfpfOSdKBgR+YIfu1WV71tV8RmBb25UvopO+zv2JlwSBt4SgsBRX0
mn1LrGmtUqokQ0YRPDEahgclgnxj9nTvDJfqFyzkQ1DSiQNqvk9Fry8NtRfRZ8JtAwVCrjAwKNzq
xEPyBKIpCiWKdnzBbRW8WWTKIRNYC6xKl+G1J3BqLGtn67E6Ib5IYSQFPtpZctKIghLnvLhFFwIF
2EteTegyqIAaYipjEjcd1z2kuQpuXIuloqcxXbkNASzmuAG/ewcax65ASDeo61ax+BRC95c6yl1t
MMu9QPIG87ZOty6LdZ3095JQ07oxLlo2MnjxbhNkO+vI0chq1PHueU76Na+nGO4FSSsMvHNfXMwU
YVFf7S29atjROe7jEsqoR6B0xgRSEARDsc3gi99MELTR+9uKCNRl6IGbEi60og5vm12dcjJguV7P
UOZKNPe1jh4uHBb4pqy1pGO1VVJ+Grp/IiGEdpHP81oG1uPYRnvoKw7ZIO1d06hbIpjDFI9SIUx/
i8DwjXnuCgVvvHd02FIEvLdO11+rnHpEMBtmokHwQyFxaGjTj1HRJdep9dcmDt18bJe9yxOZJN1t
bZHM1xrxKqDkXnnauHYER7NIVLteG95s9H9Qv7j1ub61FbubCMFTIDhT51VnHQT4FDY9SFgtR6ct
QF+QRAzFqBKJzPXC6dhk8PSioPe541FOVDXw0i7b+qNeMS9kvjWQSbjsqbsRpsiKUlVuSLGJd3kl
bFxk7NqlHZoMm+q1HdAEsK3K3viWlaNtS86KieJC93WkC81gnkulH4GZXwLYgHFNjJQEgExbMOT/
OjBjU0TW09Sx2HVUVU1YvyibIBuS0OF0NslFJNHOmPNYCv8d0HJ9k4bAOlOHoLZQZafI3yc1E1T4
79mxnvwHo0WFNVLQpGn20zkBzVoT6YrdPWqhOlWZMFZ1EP2gjE0XCVKBpLnEpGVNlV8sufedhdch
lgDADycxIDx7CHcYvrR10Q4vUpo/vuGyxLbFMhpBHsvolW6xS9ASifD2GwcqukREV9bIjbJBHotW
7bSx3dcmMLRau09kG6zcOj1nRIshYlqTp77FqEp7znzvg/AB/vNzKMKXoAi+C/tdR5Waav13bKFm
GsOT7jgYFqromIM8ykzjXIbxqesDhogIfjOFlM2IHfssK/9C0wjlDJEQbZGN6yT1aCy4GlaNgMHD
NJgc9XCPqLx0FvDfuzm8naOCqqNna+aAjfIeAeoztkbBHdF+pj3Tqd6DpJbH6oFANuzn2vjKMOSx
CqzphpCCT33b2XyEkmPQWR+jF71Kvni3SNunUN+0AbduTe70xjadL5Pngykjn6QAmZnnBKjoY+vh
Hyuf84nRtVI3aev159/+MELnG51kvzE1WVFQF7vCEpuMmxGBdRwcNeReDTCkJW0jZ5n7IGGvhkxA
+6Z6vCbZhcYWcOGlpdUwv8BVn9IMMRgw1nuTDPXGuHpjemABnHVN076ueCRzCc5R1/aDzLVNLvWv
OHLfpWaqs62qVaq5j52Bt9214d4kgrSe8tZDBHA0De2ldlGSql7PN66F9YtImQ8G2Ok69inFRv91
zCtuFSJDIytul8PUv+KdAQqX2j+1UYIQtDM6CLykbqBuzfIUgr9enn1RPDpIrw9Ot5ewaE5WgwxX
0yTfrN9Z9OdWMEVA9eLUXQ7C+kq1kSi6OAT31DI6lAFQTrMCRPTrL//xj//6j8/hP8Pv8lpm+IWK
5h//xd8/y4qos5Bm+x//+o+HMue/3/7Nf3/Pn77lFH/WZVP+tH/5Xdvv8vyefzd//qb51fz3T+a3
/+vVrd7b9z/8hWcxbsdb9V2Pd98NvazfXgXvY/7O/9cv/vL92095GKvvv//6iUaknX8aDsPi1399
af/1918Nw/vtg/rn5zT//H99cX4Df/91375n4799//d70/JPvb+hYvMgN3u6rtueZ/36S/89f8X9
25we5/suUS+G7duG/esvRVm30d9/tcXfWA1MXZiGbTkOJeqvvzDmm79kOX+zGU7ovosp1YICaf/6
f973H67f/72ev9BHvpZx0Tbzq/n1l+qfl3l+X0JHeeegbdVtct8cEzk4X/98v4uLcP7u/1Wi6aPE
9iBMlhYEXueVCWFAG5SbWadxhhiKwQTyVs7xohDlEtgibg3iY4Synz0cp6bq72t72k6ciBuiYJe/
+yD/9YL/6gWaOpw1uLCeqcNbs12bD+n3LxB2uOlzQkJH5HasCLaZ7EThgV/UjezA/xC6BCUNo/QI
KCzA1FImn02RqXsMG+O+jFNJY57Q0TwY7QOe7mAZ8kP2ZdX8/PUrdbiQv/8oeYE6QQOm6xgWxEGu
+R9fKSZ0ruA8cJj8oXotQ/EKaAW0uts026im84yC45aJ9LQqW899ngCtHpuRY5Pdowb1QkSVRsQq
Nil7z2Up6KBkOw6PQK5UNb7VYb8zq9eA3fZWuE5z11rVA5WYczSQrRFemTfxtqU3NoNno0wFe3w5
JqbliN6TpTXqgjmbCYj7MMik3SCSPwl79I6BcrWNtELWlBzroyk0Zx0X5m8Hf4ing6Da9dQV+m4O
MtVzy4VGMXivodRbcNhgufcRFRNjsP7rz3O+/f/8eYLmZG3myUGp9OcrP2lmZRB2wLC50i69Sjzc
Q0xafbQum9SjLRoHnAo4abVjYdzEtfMA/jjZJQY1YQBn6lZ46uV/eE3/fo1RCOqWxfBOp1hz3D9e
Y5nWRsdYhwO9tIdrXwOUKqbpqRqmlhpa107FsAoJS75DefwzyVQsa5Cob3mpPwOy0P+5HP9hNf79
w2H+6enllkOt76Eg0nWX0YDt/PHlwBFtVEeJshhapF2ijSIOvmS29QZuJb0tX4GtTlerzXUUhj1H
58rO2y0HaXs/IIF+Nb3OOFopGgroQxTb+qvX9/6LnZSEA6ETwgPhHttBN5bg6DNihhPII2Ya7VVn
l2sDeg2H9SY7EjcRb/6/P2rPsDzBIugLFiDxp4+6kLWZSopJOCLVExu4yQhgVIsuCj9K1KpYYgnZ
Riv/6AXvdg+QrDcF8CurFUQfwa7865cj/u1m9AxbF55peabJcvSnZYjoeHgijcHv93MQyBHncJNn
9Ao+LL8iG7z6AK73f/07/7w4m4Yp2AKEYc5PAKM+doHfr31jRzwviw1ttrJ4ZDQ+5zRIpNsdKbqL
dlQTV9Fu91GMabADTnCvptrf5HQxN3H24mRhfpPRA7xF1/iCFi/YRwYUr9z17P9hlTbnV/K7bWR+
pSYPhGmxN9nC8ueP73fbSEHdUBi2AxnOsZ5DSMQLCdrxZBjdawPeN1rQbWu2ssf1ZpfpCsN1cIf3
KTgkSr1qejKRk2UTEjGZzx7TIZrgqMHWTK21U5NbB1V15VnP6zuP2AOW+OZQt356GarhyScG5Ozk
2JzpoJXPv7XW/voyYLv/87vj2XJcYdoO2+S8af/x3cW9GSNapeDK6tTfa6RA961VX8EeQ92MUZ/I
UTwEuVncI1jFm6IREkcG17c+5ubt/LUB0sp9CM7zWIoymqfPGvaDKlk3dSuvekBjkx7ifVq634hq
kxvRTWIVGQGhH3V30GLK59mDg666fAn8sgAMl7z1cFEeOuw3Uzocg0wfcLsaxSa5YTbRrHPxvwk7
j+XIkWyJfhHMoAPYptaKSVUbWEnIgNZf/w7AfqrGbGaTRlZ1NckkgLjC/fjg7kxCHhc21ggcoKp1
KIRgP+EZF29IBIk5erYx9I5z04rjHd6hz/nkim2mPsx1YfZnp4z5xqIwY23fNqnxlODqkEq+Jh1b
OdUIzhniCzjjPONKD/0MBI+RfUIX73JyYREgdpxMBJyxlgjgFfSl9YKw7ukoqUtVT2oyPljjXVUL
1MCChqrI6gdPzfEaeTkGIVsncjwChBEX2SVvqIyFPmD6T3jitS3WqqESaz/qyx0DDn1RITA/+2mD
KL7s6DP44nt82x6ZWdeGk3uvdI4PJvbharVxblQeiCFMyw3sWRaMRJjvHZsNf2NDdG1Zfa6dUCVQ
crr4+umFnDfc43H1rHW2zviw1NPgS7vaaKaSH+pS0XemYg7LkWChY446WiFH+0jjgfksZftTmB7Z
LFbpXucXIAv4LDwKmr5AzRqRttXnqfqbogz0/y8/9r9lzPXu0lUdOkEm8EVc0OR6Oh1f4aRvetlc
K/zDexztuE8s3QBUigNezZmP1wRItEbx2TjIYInA9k8ZnX+kZkRl58nI75uPMrarcdpk9zr6rDpX
PqtJd/z1gLE0yRg1FOU9HUSBywW5aGfpKzJOtA/fCZimpOV4r/Gs8ytHWRTn4OshbRt70erdhm10
wRox+VWmZnl38iVhZsm2my70BL3L1VXKnecZe30s2k/TpGox3FpZ+GpFpnHT5qciHH7kzEx/YaRd
J7Fynm8Eon79B4TWIMviY6USUdBzCdcaGzp1LoRgJokr8cAWTWRHSmWrvUa+hQwDIA7KEUeu2ZFv
GFbc0BnbMfOdsDvEmWcR3ERVwRKY+9JFbFyoIZYaRz8JNoUb0PXxnvFnuYP6ibYGqCA7cGq4+Z9i
ARN3xfEMIjoDe49Z3T4qdv4G0i06Nbllb0gwJT5KHT/8oMQoq9SI6xMu35AU1wNuVOTerg+evhCf
OZk2KJP3md9BIplehsCINz30zBPcnm3FFPxl/tpqbeMO0tuCa7gOt0pSdYswmza2xoBDO+5/a0zD
PmOSmZcjcm4IVWn5yplSM+9DmDv/q5RMl2NkZPahc+vfIY4I6Ffwo8IOIHeWKSAVWIrv5orB0Inz
qEZhgr1ghqx1IwoGOz6PAskysUL5BjkI0SMy5ImiVbCpyuCA+1U+49aQLz2rLTTdsyf7OP8EftO8
uFUDCNHp2PjjhQxh6N+aOIwWI9r2N6I0GeFkWr829OZnNArGRy1yxphj5ZwjS2hSq5xEvOmSdCd3
ifjT2XvmQES9FqNbC+6GyMNtlsofWLrNdzcfPgs/3JtVOdwaOAcnTC/tqg0Qe1Yu0rts7A5OMF5c
T00uY5aqm4gIhlUYqtHDr6k9GxePtdLBPZO9d3Rrt9l5P1Gv2vs8zMUVuQHmURKdk0j5FqF3W/Ya
qeVtF/XXeBDhplONFeYXZL5+x+II4QSWEiul69I6aHZ8BAm3e7OG9kML9yhtxnNRO+kFW6S3/Doe
SfGxMWJUeKNEGm7sUbZP4SOyYXH0mqth++Du+xQW4RIFE5itEWr+JhIIRUzLyQCZBEhyp1DLcnoR
01a6DFWsN5YtNy098kIXHExG/4MxU7/1c8V8CXpvbbamC+2TeyUsNOto5PAd6vmAj/1DPUqFwaSe
bocpKwMfEeiZqHfPRjh58bGzkqmSb/UYZKEaxn8K9B4H1tmoV1HWXNSMDRfJ149Yad9UCqM96FX9
4MeS54vTgw2e4NhdY5RvhIb88Coe5XWJmxeN6aY10nwfNB2ZrEgNXjRWGWqPdiDO2qfdV/bGOpRk
daBL9zQQVMbwLVSufQMtI2tuZSW5yfWKeFoTdW9rjP0RXffWnHueQNGq09xxubaPvgSFVxyK7lYl
5lqLtOoCpqlb4Q11dm0Na6Rs4s9YKhdGvaDBjfSq0jNsEaNcUHqU94ATdSUGkW2aZHBPpnUcVAz4
+cgwixR7Z+PmnXX0OqQ6toZ10ZXusIkO3BDNLbTS4TZSOG0cNdtFTupubc0JVwV5Zoc8rOAKON7B
F7XxyOmTVokPNQ7YYbdtHAQZdb4LRD/JSIDFTy/kMiIArhHfZ2DwtqMue2B+OfnkRh4vRZQdR6eP
zvP8zYpDUoStsjsfZsLPTC2ywGQjMsPJpXWoIizfFZus3oXRBnctEhivNV5lxEJQGt41imoqO3Z2
29iU/URG8l/jafje+ZcoJbJWy9xrF1Xtle9NbKo6H0HBhtdSaXctcSZaprs/OoonwlZ4i6reNvCt
AGsKICueSsRavhGM7Ltk/LAacx2icHixOgbFY+FOaS3oYWSn1JvckefOytm8cqI/nQJ5rCynYBmN
Nf4MYlIDO9rHqr7v2R3grHdK5JnWzyAt5aXWlMWIvvWl6jKQPKQ130cFJ2oqWFm4UnvkNXnrGBBR
admYAb20McEvYCVeEFZFlWfVi8iIs6M+/W8Jp0Im39T1FtAsAESLf5HjsuTHC3ER8pQlNtNrjnHk
ZO/c0Bs7a+SDsL8nRkh5LT3kyZmB2iCJIv8uQ4PrIDJenbhjY5c/+h6W/KiKl8afAr6mboB9nrXU
fQKYhi7vbl3Fl6CKgfeRN9G66YvxTWr6NgrpFK+a146/WghoBAccqG0oeP1hXGJlS1fZ9KOz5n0M
08ADXyvHgIOPE6TGxWErcfXG9qkFoOACUoB3lutWN924+lmyYY6bXWy74ryzsPMSbR6uRmQ+GhOT
kwZncEO36y0aJoCs1T2F+68Lt5E5fjhR8csRSrrRS5erqc3qaNvapUkPCmuTeJ11iZF8i+dAfx2T
vlrXMnzt++bD6N0HGUbIpKbTqAoCxjDQQtzhUaqBfwxDGOq6OoXYMjnfNz6/rn/fR+jq322ETYek
msKlrbVsW9P/fxvh2swvDA07jhaGB3V09K1s+vpBlxesEnY+BrCDYwDyHw0qVD8HfRsFY3WdX/wE
YqJl+veqKX/Mb3gQ6uDJctva6125jZLxPww7/qWnQ5TN3EUwItR5av89z9I74EKe0+Eewhe+TEzX
P+vM4AlwFdUZQciFqIr2Ejus9TJz6G///t0y/uXdcm0xjTew9QhN1cVfLaXvSbOto6xE4Sypd7GD
omRYjH3WHg1ht8cxiB+ovtmj1z775BhR/qgb71PhcIpTP1yKVk6pntRlPIWwa3UYo3UZ93sCk9nl
KVM2X9UNhy5vf3VhJV9kVdEitF64CSrV+iwFOhSnZN9YjcrGCVzzP024/uUdBjlhM+AkYlyzhfP3
j+jkInB14dUYrFC0d5gqSFf0p9ypplzmKhlBZlCgt8scn2ATkNai2RTONsjyDak97qkV2rhrHLvC
YzuwwB8CumRRZhcvCp3tv/99aP/6+3Bpfk1XRaKt64B3///Vy1Iy6mWM1HuuKPEWqJB7FQZLmMCB
EBCBtiQsuboqrPzXZjq5RVQvOv6H7+LvoaCGDcXiXXMsvozQxDSg+z+DhoBURROj4bgISk1DmR2x
a1JLDIakVN9LJ2EwMh8O0YiKWGGyvUKYVxyQECH1s4tfI6RAHhph+p/enr8ng9M3ZtuMqUzDZVyl
/fWNje6gKylPUZAPMjnVUjtlxIxccBAXlKThS6YlPxttMtanIaapMjL3TT0FVwiTfZ8wsv/wTjHE
/+txg77EtDVhOSTU8lsz/r6BUAHalUecjh4RR51lrLynGYNLuA0bZ6sn/LbQgGj6ZqV+1k7+U3VF
+1I1krx2N0k32Lpk5jOAY713qHW8FGBRGvB/VrMbe2WFQpmQ7KjTzqBxcNlY8PBYOi+YzrlvQZoc
EIiNC1+pxpvtZWCi7BiaovMCF7i61tKX13kEbn9r/T67RJk7wOOZKgRLMVHF1azoQo2sxSCOdvNt
PDdaDsGgtKHcywAffnwNl75qYnwA4TYMlfIuaveT9/aR1IxlM83r6DWPSAP5UcLQfMa2e50nDeVY
J3fd+VDXX9Nt0Nv1Ildy7el3KjKwuqNQnVo88j9/lD1BWIZVG69hGt+yfKz2XuqqJw+CG45YxIuV
edGnl0ynq/6nF20DY0/RZi0EnQa0kJoBdokbfUkcAHqu0MZqaIv+p5n+qejKfnctoiJYqBheXRke
Mz+ur63Ds8921X0yNtke669E70ignyQbVK0f84+iKu6uJSP6YOs83IBroqQKLGsVGlZ+dGo3f0DF
+JN4Fd4fgJ57DIFgRMCjPdREZczfWjaHjQg2ianhp+2jT8gL+e/a0NAhTULoQZLfF+GcAecrz6Vb
Pmy8i9/NAawLpan77pHTsfRL2T87Fx2y1qf1fUBT2dMTG4zvCXQphw/SDFs0NFq8UQEJLJvpGhom
h6U/1eSIj56DZPRhjMUOZijTIu5vncKfiqEp1wiXsvdGdGIJI5JNuQsNu3KORhIUR+E/Gqn0NyzN
/UlHbsCOxy1BODfmiluuXxokArpTARDHQj5ZBH1dNkJRNxpe79dpDn4qSC8DsNmvkO653+IspCLT
frq5lnO7muoJ/yKKK7h6hzLsEbfyy9ub8ARTb+Q2xrW1N0vigMCl3iGKLkqX7bwxWOaKMFwulQBa
sV5r3CQMtDFXlT8L1dFf23TEy/bfn9WS/OcxIi0UXjz2jqGlQWx78eZUDTeG7mC81IjInb6IqiAx
jrqs5kId7nGldusuyX7bioHA3wv9o9Ubj7lz72h6D4E5UnIyJl7lY6NsSgI4NqaZfXchL2FviBR0
zG2/jgO1m7APSKPJF7qWUvNx2EwP1xE3zVqoxjsGwhTlfbBvO8U/oTWHIxiQdxZyXE/3J9BGa7TA
ApALbOXdhZV3efOiNFp2kf5Lsvd7CRI65xzl35q+YZvUifUiW4+j1tV+oVh60vibFz/iRc3Cdxu9
+8mSXInaoD48pcW2ojVsrbTSB1+Wh6cxTs74bvobDAFyUN2S01Gzg+fELj4i6BnyBYbT6hh6Njzv
mARps1FPoyk+/7kS8ABcRgvTbhZwzIZACFIsVMd8+t1i7C0N1OeZ2zUkgKnAPxx549SR7ACw1WhR
w83jj/420sdq2SD5fxBu1yLhI4ZzNLt7T+DzeX6pUHGcfdplVoWJvlchwLzYREdKu32BTS8mRjI5
OtNJrsjJAlLl1jZt/D+Qz/szK0R9rzkbi+YTKSaduUN+yWY+lu2ax0TX42/FebZR8Wbg4uK7l6P6
jIpM7ubPUucSe+4yms5Mr0VZ43hbUxf9G5CCA6ZHfTU/asfOq9ZsvPz9yJzu0KJpw7/D7NWxL4nR
D9SqqrYprbI6zO2xJBSobpxq+fW0DpDlAhorbkEtScKp9O38xSvHUbb4YIEtGuhJDJX0SoI0w6l4
KQJiza3IRGyBoK9062iXD8XaVlhAAvUaeWx51oLI1LOjTs6UWhbbnuUaybT2sGVhsVZ9yApmBcmL
/Kjv1ljrr1Ma7GUYxfdRiOBYqrjtmbGLs849cjY0xd7oasSfwX8+Jt7oHa2y0dZRDz0p8fJsH5hl
uqst0l8NZiQrvSL8K4hB/MOKHHYAma1VCTFso1ThsOK6jh5pNhHR5/tlrtSnaU6YGMotqo1xy3op
/8wFz7SxxI7t9n16dAJ/G1ugk62ixgpbU1OzHzBeVM04eBSB2wJM0sHUjOPQZMO31GRWM/SIjqJe
XSsZaASljb+rzLfXfZUq2ySP36zO0wldc41VKiLyinw7IdBd0Y+M3K9zkRR0kbYL9ULfVRjYTX0c
T2ZnxluTM3bj57lzN4C4IKzsfhp06/fM1+p1adNom2Dklh4K/bvOCHDTJrI4EUmcEAtJh2lINV65
LD8TAKY/lYFoNytDYTVPNrA4INydTk4oHR+6jTpSWBAd68ho3yd5UtFf+iqo/EUrCVcKht9J/xza
9pnKvv6uROOlSX+lUIGXapGWa2V+SGB7XEb4A6rPegCsnmhVeitFtbXIvFtaucoibOxhsuuG+2E3
xmPYRUVP1mcO0BczARkGQIuu83fV8HMTvIgdyU/QDftKeaK4xVOoo3r2OvWnAIV4gDbkHjHMrLIK
u6zTtM2xBRt6BLm5pF0Xa8w4/stQWzjGXfKB0sh/oiXUilTezcFot+wc2qXjAsUSTgDTBeaMFYY/
JNF/KvfKfeAg5pjIq2KTTOeYnrT1VhbIxaP2E4Jh+K4amHVVFpF4wIk2Mn3iWWk3EM0RQg9dvD1o
CPh4l7rvI49CBqtasNVTS00Q4oH3GaADFVp1nxc6+KL3iRMeiqptdyqwqAHdO3mVdZlRTkBLkXFn
/kna+EzgA+c868aNzD0IX1AZlx1u65Oty+xS2ZHch7rqN3tuB3mYW4IyMJkfUAnD/ioR3PqKvZz7
FF/NEI02LDcpVhcBTuErEv7ymtbmkd/wtuvG7D1EBwv+i/TRyse3YiCXejSe+94ncYvAKoZ0xVD4
qQu0/EbWv6Isrzdm4QYvOOSKe2FvFeWPr6kJpzQFKctSAVXPgNijZh10djK/5pFJlLwJCFpY0EX+
meQ4uiXk8ENdYaKEYJExZRuCW+rFLIEIYoBsLjz8DCQhptqxA7jJJIvVmMx6ggIxcmywmHvHZvrW
GhfohJa8K72ZHBqr689B6J9LoWRP3aoOStsVn5IB9Lx/04zBX9nkV5yFVjhL3227fUoA4rCKwfJt
44Lhh6nGKBJHf0OVFi7qkrC6aKpq8oYrS22K079vu0xhTuv2/7vhpZugkzDZktF8Cefv4YVuQjMz
Qdkv2jCjfLV0s59aagqsuDL3yjzjassGSxCRGEebnHLbGYw9T7LheK56q/mhMBR/GxuU9J3ARFBK
aV7wBqunTnyokYnJoJL+9xp4U2AuCWwbT31bthBX4CkK37Y3pIHXR0eqaG+HFgWhY9er+dNEb//5
Cxp6POJa/dYUo08Dosm9HXj6ycQGuqldaV6FpBQNax1aS4UnM6uSZ94LB2hKkD67wo12agBkAVC8
MZ0P2vTCWHdY9wL7o2uzoaLnKS5D5rY3XeaIJU0vf7Fl8A2G02/PiiepBxWqmRjF3RgCddL3bEal
zs7/+xLKCJXVgIS4nUZchou9om7AZqH6XIuUTINB/HQ7LVr2QwOfpY73Hu35shKO+Vpg0hYxsmq/
xcY5d3WW4rg49BCxx2OowTHoj0ZYxvt5apPyE4U+z+/RHdudZ1dAsUSjPTPNcQjFHG5Q0wwOEC5C
t1N1gJZM0VJbfsf57V3mFwUG8TkE+tKpONBVUri2//v2sMX67hQd2ZLTEwCx7KmgPN/LAVwdaJZv
GJPsvZwOBhv+F9TrNeLl6onYv79BhFZwkUMxELqX3bPW6o96GrlYw3M46ehVdvMoj60Uk/7+LCHJ
H/Pa+D3kzXgbggjBKkdUY+rJVbh98LUWYh5O3hX3jh/2b5nM4JVMSIep3hl71b4EUXPPpNOvOxcu
DHdZefJEiUq67HeWcWoTU/lWtRDOCUv1VmSSklNe1E8RCfcttcIPWCH5XkWpuWGlyRzVxeKmRx4S
/qh4b8penINOcN1Ilzwc5j57nKzjLnIrdlTz/vOX79rp13QPzSfOJRJaVpVGxl/ATPZcTbv0rBn8
TZCp5osbkfijlm58cRoV2BWbMjpqTABKsPSagS1+oOqvqZXpKFS9Zs8q4Uffk2mPrbu6jiqPTjcd
t5mpVOuobeDu8KwamO8qiPvf87LZuhF8Oq1oiSnICtiA0vrZ8ohcWO4/tTGo/OaroQICYKzQLKqc
TokIr5Cq0FaTjHPggXg2XPu3ayfdu2qHwH7i/dcuOe7G7iV37I8x7BFzBdqfpATybvslegq0/4rq
urARVQELu3dhb/qqsiunj1hyKbuxCr0lc12AaaAIj+0APZNndnzBkrZrtCJe68pYHaGR4FVQauuF
apaYp5jAwhVuiPsQ9sY7SI7XpAZgpnaatbUU7yWGX/eu9t6HiJUXF/vxt9Iyjn0Yh69eFwPHDemg
y5iQAFYtz8yk1R2pMrDvqelNGayVW5WvZCtYv1XW2zhgbU54NhrkSTq/NZzueu6d9Yxolb6v3KdS
rlxchupYVuO6q304UwqW25z5IkvbKHg0kersrCiFEUWSACJQ5tQo9taK5eMgKAew4YarHWwXdErs
mN2yA7XMRUfGOE49em0gAps4bm0m/9LZVBGAVvSCjOySQiySpjUQEAFZQ4UhJ1G+kir+zjQr+5DV
wt5aJiA6Md3DSblJ0h+JJFwK8fdHLMl/SO3uLYondWjZ4f6kpLw1Tmiv53F6IwptN0oWSV4+3Wwx
2KzR6m+MJSDluAi3w+h73kOLwK8Ccim1HmVMNGgVgwBt1Ckccxz1ZvN12FYFweL11CRV3GNQOPgI
kPi5ME3tq6Iw+gLPgbH3OT+WY0wkcT3I4NaMwr8l/chaQZcsvKZPQ8Ms2XWmLWngWYMuYmCC2tVP
Uj9Zois9KmoJhQz9KFHLDh4jitbiNuQMCGJ12OMDrJ+ZYf0YiqbD5115dxV0S4GRZa3WRkoXkJf7
MkUqS8bXQlUZRXjsm0Hr7JjjRJewaVBtlvFHZtf+mZV+yM4D905eSe2t7tb4+fJ3PSg2etwQ6hh5
zgVvgVj1LF4B6CGKyaPX+XCfX5yBFXchznwTAZzXqn0GPm58JZSsjHT3nYYmgT44FXC2gcEZO/hK
N/0QEgLyPqy666Zgq95rAUBKgSGsoWM/WYzVVsLs1FViaJMpR+FpqINbKEmsW4aWhlhB6SuwVyMQ
bFKbN7Max89e9ErJz5Sqy84Ihkc6+NEhUDBBub1zgAtOu24GPYMM339ow3vp6Sbah46QHQdRjh35
JwRUwzpVHWii5EIyS+q9nROPCQAIZaVVeF3oOODw2GCNGievKI0sloMVun4onvFDKJpYZ36BXYXF
HwbYQbm0PlBsYSIri/JAvzA3q08meaCYLFjvOvX4nfp9UbZu9VnaNqez7fzpMwu8gaXmx2iS3iM5
gPClGxbHngCvYWCwQ+SmLuIzORPhB4dwutLozQ5wTaMPE76eGbFDUEsPEC+lWO/PUuCB3F3V8VH6
B/JWdG2zjGhAlb5hLWHL4lNn7LH2i0eR9XIVqJHDPVFbhxYm6Lz3aeRgrMPI5kfx5HpQNOc1zpOI
4DRSdm1Z/ai0Eb2HbivFxmBURGyeW97NWP2jJyHxAH1HgnTcXTiV6quD6KRwffuMu+EN9rl+qcOK
uN1O068SzMZC7Xm2wLmTA4QYK1z3KqjLCT23+erPE9Z2NNXVyoTYuWqtzj0MevDSzndwRz2zQBAW
rjh3S4JY4vE8f4TChluwrK1jENRHm47tvZfVpgCmA+rMizYse9xzMNpeva8tq9hgaTBu6Hi2ue63
Z11z7Ys7jkyUfMIo3PhDnwptirJxDwLu3Ui9ex7pNl75uFxroRndw+k3IJQaZ5hrvbZdrawK14oe
80uFa8owVe02f1YXtskzv/ooVALmM60M1t0Q1TTmbFGWcDxBz86fp1E2Xiu9+ZZ1ZU3lUL1zGHgQ
WwiUYkWMQJ6++YpeSbnOHxUFsMI+DToWq2Ww9UYaB9MyrJfOoSzopDseyTG2XoZkrFZpp3xkLYmr
EncOsHUzHkD659wO4ZJkNuNV99Ps4bvB11nPfcSSoa/9hXCInM47h+v7v1eF84lsDyBfM04oFpxz
eVCAeaj6fnhoSSVv+pAgKspuneEZp7jRvbvwPHHTipcmJQWWmB5EdNPTpdTYrIkqAPnCsbVT/ahe
1lwkB90DxD+/g2kHYEPLSfaNcR9qmfe7TuhKIu7mflCGhyBf96JB4P8Sy9UWKR+k37xUNv4aSlKc
a9XoYP/SSEOshLoBIWvdhVtb915nHCt616QD0tx9TCbcBrHGQmbgNvuwwFk9+aBMmROlHbnrTi2S
ldko8dmAwgUCK/pgRVTd6x6KsWVTkaoixZvckD7gOTzFxjanNx++RVP80vwSpMYxqhsmX6MRME/y
7W0Fn611RXEH4UFykW+Z5/Zd07L8TXMwB9dpd8VFubWNJnjppobQgqvA6TPizjJd5woyHBOFw+al
8sLlrOWxpmMW/heB1yy5NwCetOP8oudZuTP04WAn43Bo+ktW+QX10Jgjt/dql7ZnmsM2OiOT8BUt
a32wHFDDdl7wGIjr1FyX/N2CRv9iCmXYfY2tp0lnWwviP/70lWiOTR+3R7tQHKQP1o8G5emx1Czz
KBtMwbpU760GU1d56OHgYnB2WRV11nF+qSKdaB0n52mpy+EAt4mRJzXgfAEaElmFPijRPoCJslTB
Lu2QdwdrrbLMXdRwhuaKVTykE+o70RbW2ogBgkb1cCEdcLjMHzm5ugmpm5iG9eA1p4fB/KLZDObY
m2QrTbTfIycozl3TdoDxmk+CPZOXgsOK8qZ+iJjHC9Hr16S0NyKPvQM5B7++dJZEJBAFNlUn6F0A
wfVyXBFQwbK3EsMmJsqP3DkbdnuqA35u3W4dge1/srsPjo1eY4xJv2M0MD+m0grzV4nvjU0ViCHm
P7oTRdD6PJ7gaf9h1Kqzgg83XoUiuy3Uvg7JIn8ZEqu1bAMaMw+K5RpcM1ZVBdN35oz6Yf4UydPR
x+rG+IdJZJo0/YNf5TGaltyjH4OX0rETGwVSd78FmFwk9TthwsOzDbx+h7s53wpLGm8YNU61mnTk
mKTUH8tCQ9q6KGOeurEf/La76DXPXPHNbdkj16ERTQSCaj5Hj7UFpK2Y9CTTscqnaCTmT+MmEDuj
YKpoUO+aYSM+3RJOJ4Bg7dInaXsfu/aHV9vhWtLrbSI9nqjxMti4jWks508dw3gJTQvKiIrwa2ho
hjXqYQgkPldVq42LOk7RExpBsJaTcAZ2yJHx7kiLyXAnL8x0G7PFaqOmWnrhYD76RJoP1AIfytCn
p/mPqhEWTIt2E/IyMLr5my+trjgmafHPp5ljkQUmyL924YmaoUUbbNbok7C2n8SIginAm+9jNvzk
J6A3QyeWMSyZTN3y6dW1fedwhQ/EZ6Ec4ycDcBcTXiPMehu4I3cG06QrqT4/Xdb2yCm4QDH1N4du
1C8jibOi0u1fkbTXdh3+JmmnfdgOC2tZVN4xk+VhMLLgZYpJI4GcqJTh90B0NdOXqcgLtc5eupQd
PBdrbaurPBfmB7cPDXKV8rAhcZCTfT4yw8KyThQ16dciMxlb69RHaHSmx3UTDh9FAhifIEtzx0hv
+OjNbjtYeXnpfP9p9dI/2zTgcARL5VPasE+GZmivQH5KGvkYjV9Ey5qxENqFGGTXCdzuXa3q4Yfv
99eE1Pid1nX4nm1gAUS78I27cfXdtsjhk+nw2lSEh1qAK/atXgKjpJBh0FfeqbzTqwTeW1RgGnKy
S0HV8KzFyEDXaiX1miBNKSTDiv95MVhqLHPtuzVxabpppMf9ux01Vb6WSUM6pitK4MmhcrcF/1MN
UsmsNfYpxzjZNiGu+09ye/pVYIvuoIKxfU74FpzF65JLKwDYAq/cHPM/RlA+1ciuXvQYyEQTIKNs
8+AeFma7y0Ft41UjDLEI+8cU7ryuojH+ugOS6a6o/KY4myxwGsPf1oXRnkfbNm52IE34HoQaxCkp
CUMg9yZn7EfWc3WNAMZn4TmoftZ8Q3ZuOlqhRTV4pFka1c+6JwKOjRRw7kxjOAEYv997/ns4KeXs
KeWwB2i8zrKCyEY70UgYYM1TGN5HT5u8KCHt3KywyzadV1/raT9vh8k5qSvU6PmEJCCYLJCgdIVS
lEerUGgvJ4FQMsAtGngoR8uCeSZAW++YaqhvKKGM/bwcEIg2IO1gRBnTfNgLd9zgAUsXhdW7v891
NZgrpy0L0jGEOKnqVXR69AAqRbat1j6pvcHZkpTq+45+nh/MhH0qyy5N5G4CXuFfUk9zsZpXqdh5
nXNn+AggVA/l2Zx6Ld4vNq9AobCXuTcuReAOcoiPX5MKtXLiezc9fXrOo302TGWkxaXmlruyY/48
RPLoS3EyTUD9tO7eXfe19GZ0MNnRpTG1UMLlvJM3BD5FL6/vMstRNRBq/T2Jwn3WsPMOmyhfptjV
hzhv7sbIiU6SAYgkCTjVHc1bEvc72RTxOQJOejP0CggDKZKIeT/SxiGUpB8x9nipuKdgmj3Lq3Y2
nAjWSfx5azN4YIG0n/+r+Y8g8U54O3buHFtQOrSe7rfXzEftXn3PZdNuMrH2CW8t2atvUSYT1DkJ
9+f6CVbJJdcg7Me5DYZyWpd3KvUWpFVl+dW0T+P3eRljEu56mR6LsG5Ipx3FmK9GOajvYIs+RwJd
lxagtovlNwG+hDI7S/SL6xGx+XqetjYRXgOP6Te32US9JJIIK1E1mfz6omAHnHLFwWIeWAQW1pIB
LZGHbbySCVXpLJkP2hpUSBd98yoDbO8Au6MODG9fMO8iXYDBi1Un1Il2+HMwlejhpYpzwtd3qxFp
Hvqy6M5lh1ySKfCGd/Z7mqA1IgdoXM0D+jrPr7P2UVHJQek0M0PbSDGMg2y4qEifOY2kf6DswQhh
N3e6oz+ATVxycmjvdD3/OcaadvUDoMoKgxmRa8EPMx3Yr3E2snt/S6k9l6kn8IHEOApTIqkWmlVy
nISMeJncueOiCAblv4g6rx63lW6J/iICTM3wKolUnpxfiElmTk2yGX79tzgHF/fFgI/tY89IYu+u
XbXqiqodOQgvNCYpdVPhJtuWKj6BSkIzF1/Kmekvy40He0xR9hL2O73D7m+mVLopqXqK1MH3E+Qf
6iMqT5/2g8IjTrFTBrY0ecMMmfs27UA27W/4KxeA8iQNchmi4N/5kDgFGrzDU3stLDbr0aXpU4N+
JUBeAMBIAx84ZmpzUgCimB/VPAL4oh6Z/UFTwfNsoEVEVDJSDzKJnBrKOEWRSmgtn3VzCSut4JKW
fiYNC3Bc5/fSoZfOXHHls2LnYers/+vEfGckxTiz8EBP5JnWAYzw3oN37Ms+D/pee2Ofgc/BM0EZ
l/oxjnK2NwP1w7nf73Su7o6v7Vgwx4ADIJi1zJQTFNJAWv2JspU6GNPs1BUSTbEqfoyG+WrJn6W+
doMhAAcYbybWV9/J2GJ/NWlHmcT6pmyjIG+gpzoAOofR27V6M90hN9FW0z+zan2TU/UBXR6IIjAy
q+rIWUL469V3BxfCn+6BHH3H1liul4yWy2S6451De0R36+hRHYIorVGA/epIzwA5g0jzQy7Qv4kG
0Z/XEAjHQWJ/QyepbsrUg1v8RsNSFPYpAkmcgjPoplwgspIyXrT5X67ZzdmPXHOHaI+kDcxkkPp0
diCxZS6hUINMT9VWOc9Z8NdSK1kk+gUopzSntwkeh2e6w9VNuAniG6KeAC4Mt8CSnhSs9+dO+PWe
XQVtwW36vOrsF6fMm93AliBGBvIs51xpCcsXD6cHxB8V0rA5bxb6nDbDuFAtxPusSKPAaek56RVP
GX0EzUIYGfyTecSXNHlURFtWcq9SW+4n/bu2ve+Ksqcdth2HqRtECd2ECI4KxjTrf1eH1Ry5JIkp
7atoj2L9S3+a9yC7rNtpUvvMdDjRJa05ZeR+1k4JBi4FT+K1XBAHBq6xm3/8zhEBqStg9fgZyKeh
VyVAmHaZjQfcjfN9nOqrSdNzT850WIR/lr2Pq2Rx82PsTs9FQYvF5DDF1hwNeCkanxBJZUY+Vrd0
H5fjBb6wsS+K+TfKIyh+6I1kKKhkBBNhwHRDs7RJg3MYO8Ier9Ux1oAM0VeVhLxtgF8LNdxFYjh6
yeoaL8nzKeJqbgJ7iz2iv9MzVsexhnsG9euRREtx8TN6E7ShZXRiM2MSMhoW2BapX8EpYpShygBO
kIBPlzfX3Bx3QFMwms9dfmwrwaMTa4XRao9z01xGn+pE+tW6mMdT0wqIX0vx0PMF43blyWC2YKnR
Iw+aPdzqtT+coKvhR0FEJ7aakaPveof8gmhC7wcedYk2N/EM0ksIrrAKN6Njz6GBMrXo4kd4SReS
nqKkHDmTJ5WFxOgoi3anPAuAaRzyyH1kAmw3id581w706mLEzGI68s4YXiLdSLaUy+JD1IobTIMf
nj6uUZr0bigNgGcVHSAgopbZKO4WfIa+vfFBbbJPQntdyh+/9eBHeg/AQPONvSTlYRjFbho4WVmU
dEN7HiBWFo67MonbYzlZRNNKbuTKBu5sQVhBMX7USHxhjKQ0vcMSqWK7OEqnTUPJiiMYpPuKM969
FbzmCwaWcRD5hVe82jtN9q+ZVBG4TorTGfYuU5l/9D2islmrKAdo90RIM7rtQAw1Ew5Ua3AvTm49
JpT4bW2qDVfnxI6N/rD1RZdtAftZO+wbFhHyL0Qf4El1HbqJg8c0HuKzzojBwdDAv8Q9LyJm0Crp
9tXMx3XxH2j9W476eJpTXV4J+LYbxM9bnln63uYFMs3FWJvrf0xCF9zZqB2xJ/O3YCm9yyi+2dQa
/EiBsQ9RuqHUjb6/uE7LjRNNTtC3X5Hb1OvdBxUP+jWAy9Hb2N4MBW32IRQmLGy4mpbsRSoqJFd6
fYHKVbMN2pUENTfNCjc1FYv/KFagWw033rY2tR1RNKb7yKOpxdRRY+NqoVgN7mfR8yGIbMpX4zr0
dsPC9sDRSsVRwqV+HjsjLFqUzzg7SI8eKhUJ9tF5QLGhgpeHeQkHjbct09S5EnJr439ahzcgmhnb
Yx5Iu3Y0ZWg17MOTyAvLgu721ndonX7TaTNepEkrfJlQB4NP7TGV/TvxvFvXct6EiF+wUTe3vlcC
meCNw7wMRR3yhTNhGkzedRa/G3aBX5YmaCmJGV9tkR+T2BH3mfpUPKx2dIx+lgbo5zKJoW4h1jSp
+q5GEHSzNXHGDuvaw1ie0hg5I/PTgCKHh3IGGChJ/qJYp5uRHgQ7wuY6pdI8OLJ7cWHoWBYEjym6
XQp73jkFO2XbWaiSqvAXI8GnO1ouqyCzfyzFgMGMHO2SpT+DR2fLlXPIcpDQ7zbgaBli7VeA/w6p
c7vBnViFsXYjuQYfCCtRkBC/8GWfbVOfwibj6rIgiqLaDQtXuLGSFS9RCg+9HKgpM94pXCA3CvDA
JC7JA4mVCTMHQc9JAA5RAy8tawRCw4L+t6Tcti3n29yhhMRTfywBYmz7LPvCkoXbV0spIPE/sfPg
2qNYIPMp3G3z7kKbR7vvihjnyqdIGeI8x5Vc1r89V77yzn9ku18EBp4SjKUJaZRRt+9k0e8o2KZH
ingeDkHSpHP/MTJh7T1ukuiSHKPYoixAUfgb0zvHU2obNU277eOyCljFW5tqpowriUrjBoc8lqD2
qYHAuMVTEkyWuDPy8WxhkX+qqq4GG8/3YfY+sTgFSeftLJ2S8T7hXc0tRpMlT2L/kVisu8Vit8J5
KQrMKS+G/msyiUOj7PBv4WcaACB1MJC9roSwmTHuC48ezqJedlk55RetYknZZyyxoYvDRm+O3uz+
KFm/6+OkgggKmCaHMTDpAQdONZiHEWWR5GF/IeIdzYh8ke+89gMHuT2XIwD04aqyEQ9Tq70K9WLa
dbfzLf0e0zpoLD72eKrDxmUoSGpmCNKOLwAVHFKQlMColrwnbBLuqYkawylP3gwO3HTta5yZtWwi
0kzvgZlnDzDVegDNNEaDeNqCzOcdSevzBuZzc6PNx7QzsNbVAJidiOcis1+yViMNZs2R2XvYT2fv
kLIyXT8INqd5mdq8xzt6EeI16UvRBFvij1UTKqLxu3HhL5IfnZQZoxovLFxFRuSeErmtrhF1ayMI
/t4IEbqMfS47RR5AGv0udDyYtaEZ5BO9cBx1Z8e+y9xkDhUA1hRfBvOGlURKGy6SXw/LezaoiObG
BP9+hLadNu5nVHUCMYOHqZhbJiOdf2wl76UZvxSV0x5N7Ttp6N/ZtaowAr2rOFkneIeOfeiVem1a
me2RwRm9CiDEHaFqLAcNLBX5OPu0jqakdlLJ8W37CeUc1vpm8ZyTM64TdeF3Z2ZgzTZYnlSc6lnM
tZ5Xat6WVN8e3KjZ2Vn/NFfQPQ3XOBCL0EIsxvSc8HbAAXGQy0SPNCEq0iNWyLItP0JgF0v604vZ
PbSGu7dbZexoaiFhs/BZMnLdObR9fyRxOuzmjEdBvTigXkBbpz4TEt0h1SmLqJ/uybixm2xvOuzs
qBci9HvTCqdqBs1mm2c2CQifOZx1gRAlddjcVV4cJqI+S9T/6In/QLMkjaS1SQxWjkcrat8ACSCE
WUQFXNM1IMzvrYUAuJt1J09zxc7wPfB27iXHZ4VFX/aPveBhalUWdDSr/yj8SnuY2KGlcDMc96sq
O/9ddzEx9SkAu0H03F0oRoxKmJF2AYfaFBLuAdDjyEVTS1m/xBGFs6WIINmlhrmLiDVvpmoaN12l
53t6R50+i065lfrbSsOuJVDFaZLfOA6M5cihjXAy4g39DElQ4MEz5wqFGYuSXar9yEtswcgKKukl
oTNAOiX3dhpqqoQ9GGNboDV3tYvNpB2dU+rbCyNaXcJqPODxfYWkDvG6TBQAc0mVOWnXspk+/c5s
N23my33q/zJoJftycu+Q/Dd9oVib1DPA6bSEleEZdx0P5b3HJh1xWAsaoU58u69U/FK0MET33oQD
kf7UHaQVqtX7YMF9svGiMYE+tWAQanfkTsAGDNZPA4v6MHt431l5bScsTIhrGXpiwqAOpWkjYtmF
yiTuu0jhMHV4ilflmOf6iyzSA5GCiqKIHLSnA39ANfgcN0WHCQUTYL5LaXJP1wqHkfQvtd3yw0oI
OLEQvbUJbO0xl7Z4hHFvIN+bHp9HHLRx271WBD1DLio4bDIEP4L4QbcW7sx9erApClAwjYPBo6WX
6GVA7m/6TCh+M1BwJEbWomTBUR/tCLrXNBo3vILLAXAgPgX/WTD5HaVV7kY3+nK74djA4gnYGFPk
gRd69Wyy8ingstIuLHBD8VMPPeHcsxXEl/GjaJTdoYDHoTnszbEy9xR37CDOxNt6mbjsE54hxz8j
/V67Lj63YDQDXbOru3a+tBo5s85OuG32ecwjDQBBrFfWpe+qKrBk81v31X1NGIjnA8sTt3rH20c3
XLq81zxb+J45QEGpBaHqisOu48yI6S5O5YMmzGWXcp3jKOQZaOsz0meyB8bEfd+17IAsYWi59mHA
HnztwVqGK4Jrm5bGeV5GHuln/IfewRngkteut+ykkRTbbpLo2J+0eIHc7JFmeUD0qCbOTbr047Zv
qvEcUxqY6eNjZHr+JUnnF2uhzFtq94aWfMyude9WakGETHLaajJJqxXfo5QWEXIGJlZrHmomZXB+
a3/nphjv6V94xt5nnbVFPeryLbUJXLsYrlh4YvGQihW6FoUec9iuTROO2IGWy8SAWE4bxAZzpuCR
YLOwn2+mQStvRKWjiNJSPRiZS0GVngS+Dfk7y14lZt+AyTfZFxO3thZbSChtBkHC2LRWzDfFlIyE
crn9ujG1qdMfXiAVe8PkpRwK1qAjiLFS7+7wxGH4KmltEmZ+ojHZDfwS4LXfTR+yqh99/uWbMcXp
pLBCSyHEJnkr0pIqsQO9Bh2g9qHvn3ToAjfkig9sK1PsfclzSlMNMd+eglUDCD4RNtAsVjA0VtjC
6Jmbdtriu3qoUaODdvxasMQGCWUpOIKrc9cOh5Emt1sz4xPtC2ZhWz6w/iH9BnxTYDreKOlBXvfG
51Q2TuBqUx9MBpk6cDM73Sg5WFwKtucc1wMZ1h2qOV7x0joX/WfW5O4FGLpRRTJcounY4ejfYk1v
A7SAG0Cqxq4R8CgHE6dV1e10BzplaqcYvKg8H7P2vRm6F1sWIZx/Ph1lNoReJ2/duNYYD+Yjz9Rm
36XDW6QS41Br+ReL3PiExmzR54fNUo02tjlTCxYxpI+D65yw2cIY8ymvWFzQD+8DIMXTYKtvUWS/
Q2HxifEHLgzTsIkKcutp9+RXtQgKDM+BX+i/xWg+IPPSfG2bE3cpF4939uVgnwa5GffbfbHWqS2Y
/3c98DEZJ8u2HVEyKM9UJzHkz3WGIlQXdbszcnT+TGrRLl0GPgLYqvS02DdO2p/ddi0UHsDiFqY4
9JV/lyXjdlhlK8dVU2jGQpDt6MWWMAhSQoZzwR7dfSKsfGcyE9r2sFz1cjhYnrA2g48WHimkJi6g
rHtgW+9k49b7aJolm0eEnrYZ9hLe9dHszTdsdQP6T6sHhvUNuFw7WOnj7OZsi7LpBXvfT2Mn/BmB
Z8lGJ6Gmlvur+QAo6dq4GP7bpTS2c7+sLFF/vpklsZ0bq+OFHXCybJOC10ikJiq1RZDcGr+mpbvp
2azRZEwaodcY/ypMtcTNIDQRq984BZWtLHc30ujvI+wRjM/eTmRFs0UUbsgDnHW3+jRlcXGbwsbE
a1wHJf51SZHjeshvnaH1ETU3VYIaV0VFtAFPg1zHJg46w8dUXtoOFyJ3SiW53yYdwpfLpSPJqa6a
+yhEeuv38cJGU6TVRbjFdVRPTQWFdhy15qAi9muipNCUI+HdkVlyFSWGD2MoGCj4fMISIKsYNF5G
w0yJgWyQ2u9smS8q0SgGsCtSXiQUvYYFr0EcgSIyiqr95codktLVgfcIb+uPJJKHuOCTX+I0r4+Z
ibjXttpwyppVmN2wF0Ib8vriohvz56A3+mnwqk/EGB1wA2pxZczgO6obLHXPwtetQy2zD9OqYcMM
05cSVBKj//Ip6IaXodKci5ftLT6GGfwYWqCHtXiFZsyup95uSV5RGulNL0CjRCmsA4k8vwd49y+Z
27uFNWxrTPk50nEjDLkLs5kuQRcw/qtWyIPe2NF2pOkycOyUjwv5Ox6SD/isaG4Z4s9RH+2DWcUk
FDlftxUIDbZ7OoJ21UNt1O9zoaKwy+mNozvzI4WyYUKFUDM3F9p2mPkACGYu78W2Mu6yASY7vQpD
MFvdVeuT20Grv21M+dzjmCI9gUewnH/GSCdYWHKEzqy0XhO3z27bTcUyJjaluY8EsdZmonMgJxK7
G4QKJcXEllTqWFp4xwhYPhZuOYfaaL1C7pxBlowTxw5Vmtxyueggkgzjq9S6d62o6GJagPjPMxLg
WJSPscbHVBnTtTJOTQdnZxEEQRTYaA74n24Bg0be9N6LcA2B1N5N0gcZYZk5JX8odMpnOsVs4ZAo
LIdAUjp4grT8qqz0POeFOggzZeDLYCtHxap205Bx59HunLg4knq24+dIipveHXS+a4PiPi/pw4va
lT0gYy6/VE0udfSZZBFdnuDgEEa09DQtzgNlhbCHbRf4TkOIJjOWB7NO7yRUb97w2T29wI+9iw43
zC+zGppHcqfUHA7vJBnqC57SF4cE1WRE16mKrqWcHuMab5HTRo+sN7j4mZ/phP5O3xBFdZ9tl6BP
0VZzGd6UoXOZJ0VaJCm3gT7Wg86bJ3o5u/xSK6DZvcqpES5yjlduuzyv5982Mna0X1mXAXe2mOQH
RQNo5x2/scwAuSkj+qlk2p3HjO+Uv0Bjyalq2qaUmV+MIsr/+2HtdexZ+QTxHIFkL+Pv2svWmS/5
scig7+2Usq7B9EPN9lysDszIVcsOkpongGrUlgp5WJqOVz4v97nFnR8rIFDYL2nh3ZNrva2BETTS
7xwTUnlVmx/Z8DshAmzGWDeu3TBzmLoJEPC2/pos9S8tufBYM6bT6meOO4wBI8JnYTtvmc+FOzfa
zWhxfVCF9UEVlgefLjoaLWsmUdH2ItFhaayChUZnitYZe3KKlJNEcPOwbATpaCcHE7MFiaUswNY6
bL3FeZLKxAXtcR2PK32nYiTgWGWhNVCcVFujfmgKRqmFEK6OK2CzjEiIfEhHm3MOP422IxJvetyL
MWV7hxy7ULP0dtBJ67dn2+Ab1tfE1ZIGgC5ggC9uBzRS1hWKGX+Jj6rRkbowA3HlshJ6AkdU+okD
Q1pw0ieBCb16saz4xdZ4qGXtK3xQ4k+mIk+vyudIW9YSF4vb3mDit/cMLvfNcHL17LdPouJU1tUn
N7sXb3HTI5ZZoAeqe+h8r91LhOxUN+wtFcfokzbCkPqcbUVsgie6KKbnccajZP4mov/he05NdoYc
nqVx+9HgZTantQy4poaapBwFNpm4L2zqPJIlTAdIGgs1QrgCNqrzYgoLlw/hsrywhP/q87iS6Xrd
xqJlav+yCQ9O35xI7gw8B9aVgtPJI+rbu9cgMguTe/HQzoGaeOPpXMJ01MBEDHboOsxIPCoLKF95
a18twVhgw/kGaVP0IXfcj2ju4cT1H3CXJ+oIUPEWAXQsmrhfM94B1oszL2T/y0kDBAgsSQDftN51
ouboUBHLRM2+5Nla3tSa9C90yc72EEnUzM3KT+zHxVfFyaPSd/CSNIjz+oSeRidciYmjVajnrhN2
0excJcst+nP9HVU8aWAYBk65bq/rY3OFxMV2bIBxj5vaLXCQtd0it8rgWSOS4jlVKCfgkk6YLdaG
AHZvE0V9kSCQRWP3wiV+qzPvmtPAbTWD0eArD8/AApuNWMZRk7zru5oDSUsRCXzLQQhjkUtbRn1j
WEgFzETTtjfpCibnE1jqy7R8e3XQ0cqXG/mOlosYq+PMTchIHlrH3LPZjULVklzoGRlTvTS41Xd7
u4YPn5s5m3/x2iQjMD183paFsZnI5JG9B7mJZU2iOo+VtOut8IojXCsikVvIfu0WZOAvRcCuD7Kd
24Wvu+XRKJ1HM6l9rBgGoirDRxcRz2ZZ0Hy1XPHn9K3X5Ri03izZ4vJGjHmc6IrhVHnYObRxprcU
S1xC//QEJYHCMPz9EZH6SKDPux5z6VCjrI+LAVRipBoHlwXFH67NX8fTgE2a2uTs5bZgjZAF+oT/
o8eNrZute5QRnHZOzMV5eC2xT9Yiyh9kXRxG0Q+BRq8P5XzecUIA4CLvM6oBw+KRlu+H4qNZeFdm
kfkeC6s8+as2uMoo1JWS7BjbGnOXZ7EhJX7VmDqCXn2F4EMkAh7szqP3hMtuu3PhgO34vh+9SkuJ
WdKIlyzlRXXC3LIJ3wwScmjPVWpblyht6IDJlBdbD64LxSX8n1w659cAieB5Jx40sr6+5Iz1ppvK
ibEG6QjlPc6WNFtIkvbTdxkV08Evh2Zr12zzO/sV4wWeTXfIr4g3kDasmg9Z2dLnxmKu7NHJR0dW
O19U3xkJdL31dCgGM3gpPK1DyovvrVsjHALVFR/5rrXmlt+dV6h2ZPm5SFP0XYr7wU9fx9WfbBMr
M7WaENwed9S9H9vRvVNYbLKL5UqJOeVQ2rbWRX12hLYCwdp/hT/S58eXxPSwlOcSok0ZU2+GEeEz
BnS6b4ErbXxiwaQikZ5VupxFHD3oJmg+A2DZNFNsaY1uihoUrahEgwGiiSCfUuiudPfEXrPe4Bzf
LDR1HUdoLiJBQ5Mx1cxqqWy6u74meAFBBO2di5DeQddNN6UWoWsSOSmxuu9nZmDBnAxvQpK1hFfT
K9O7DFHD7sLlXSTkEwacs+HEzm5ZwIQBPHQPNYgw3jfeaR66FdRC7VVW3zctDd5axagd9+aHYxIh
zx68QdNCRhwR8pTbSAUBd7B0GmmbJVwtcN7sPXMe10diUhAYaIJrIDucF54IVs8QTGPEdEzTfK/m
+ZerXLFZHN613E40rZsufjWfifE6QavmwJbcQZQSXVByBvekok6zMm78rmnDXFVPVutcLctbbuQI
cir2x3yLBnksswQkujaXWwYTcEPoHnFvPQxJCymjEXmIM4ACQffc2gnNOXgFnMqyT2QX+ShMeRR4
43Sw1filDyVGzKau8TA5t0iOzJtoBrtyMnYB++zlsrBoW/LSChmD8U5AVOmdzDosz0Wlf4wkgh6j
NSIy5V+JX5S3gM9uZP49FeMdUoW6NA4SEpB7QlL0DZmAiEPMN6cacHbYCpeKyjh5y8DesDF8H0Fi
YrHtiIETsQ2wY/5joSYQPJJbW0zR3umtGFqN8axl/jXPyqtBkTQOTl3b4Wu+jwn+pFkqz3aJVlro
xouiu4h+jRUpqH6HtCtDrCEahwRfVPcOdwZHioWfWsmPKmfT0/GMXhzewmnBJd0H3xzzWTq0q6vR
WSwMC4jVQ1cHZjs/dZ7ucJdgLskr7gFRU9DNUlzMUuDGoRmsqQlwxbGoYQ0uT1GcAOcFqQh/Nul1
cLcNiqRHZMeOkWdw7IUjQXhOoJTrc0yCoPi1K9/d4uT60Oq630WLEQowVlyI4yeSs2u1TmFz4pMW
11VAyksCyR+FI8IYe6qXsGgw3E7fi5TAQOSdWLyFxWren1l09Ml4b9Qa+UCdyjsv9t2TVT9IEDFu
v6fLOnvAe/Hh55TTeUtrk13Ud3SLLXjQjNUJnF0yJiqP/jBr+lfk6L/m8KjHVPO0vJ2nVnKp0q34
PqeEN15uaX+c90hxFx3jy4aG4maXYogNy+6h8aoZ9S+lQiZyTkSZo5DQxCYajOpQGyIkk+Ic7CUO
WNDYO6vUEQBoyhLr2e0Mpbp4Orf9ydGCOgPP7cLnx084QpOZKWwNTM3Nd8nkbmouvWzOsHioLxiH
a0CWKiZ/JtfCwLknBUc3UmPP6SktejA1bJA9tRShe4LI051bob8YyIyQLalQGpkGFdmxC0m2F5+S
d44+M/R98vzSQG+Wqr6fenUdpYmdnfGhQYTCApxQM5r4u5hbO/wGZIzptq8ApmpriARBv93Yk6sd
NGV8qGVrpI8j4nvMH0b5RtOvSwPYLJeVjimrmDR1E6M5nia9ebDicq9IkvLAk/55qvs7w+i5nlpN
T5TafWecbnGfXNqczIZT5PARQBRfW6ytGzmrG60ZxCm2bZLZTn9tyL6FbnZnaneGSKA96uhsVucd
LGYnWou0mAujpxNxAwYspmbm/+H54R/notZHrFqSLl5CvmKDJQOXnw+BYg32QQri5cAVhzUJvs7E
G86aFlC9CSiyWsT97R+Oq8oVZ1fB7hMFz2/J7ENBds4uxewIMRoXIMy9Vus6B88q400lXLXn8oTL
0sXKWbLsR3R5+vOFGhWPLkhC9h78Ob6UxD8nOOm3MQ5xFvhIen+/jekwP+MC9jZ/+e5Vu1p5y5T+
8TZcOhJ1KdZnvGrP2JMA0IJ37QhPIQrCkOe7yGSWZgGhqozns09FsvTWyUV9TSCGbApYdebce86t
7h4PtonIlnBelobc/n0jLDEiuS5YAbG+wonEsJ5ja3aG6ZqnXrBgkDpKHK/PXUXMbmnszSSgVtT0
OJ/jBLpBgpX3GYAK94FFf1CqevAHkGamprZ/f7NB3zE3qE5dIhqOOTlyYpkqqZ6U/4mbmcFzqilO
XqkDzM3pDuCJCKjMkgb5H6Zm1jOtb73KOpZ4HakLFBktJ3+vmJPW0wki/52YxvnyZ0mFVWJv/1By
IxYISjysOCTrWAJL6hG+8fneApOwb4mzy10ElYWo0JzidDTwUyozM7dmK77/w6+Vdm8/OYzMq5TL
pMM0T7KYcBli6QBaxXfJirVYykDVrimavx+qBZEn6a29Mci7hV3K4+Tvu4ml85hV2gHq9lGnhOSh
Zgm8paiCHaZGLNip3Ovfnx8KLAK+5b6IicxijA/J0oq9y4yjkNhp2iN95M4wjcZ6gtUOsOjvq1Vi
iWCa1Pw15kT4cFbZM2FOSGFJjsn0j9+rK4KYoDjI43JQM5NSuZQhfx2Yp36rmhkCpgdHWa3mfazR
axF7IruMqngau2YkxOp3JOwI4uQuIT8+PBYHWEdoTrZPPCPf7U7Xj2LCRIUNxH/qqqNcY3YD8Oy/
bpSSapcgH+KIAQkUOyIN5a+lO2Oezq+G3k07m/DD2a5pRi3nidr0nufjiB9OUzVV74VF0g19dwBl
NZecSgVB4Z1hVL8rAeTcrLlGAjhwI5aZjtIqma6AxfdJ16Q3uBRxnybw+J2lyB9G2wvnzIBztLiP
xl+Isivb24qfdRJXbh1VEH3MZevqQn4NERoxboXkvjImC5sVL13msG6Z0n55mzImvnK8qxLVPM/Q
qfgmTfE1r96QhcfruALzC7OKsMEOd9PovuuWzQ1mmJpyO/zHEOmM8tJE83yXtYzZcokJ3dBIT9y9
u5c2w+IfPYki+AGrXo2ztihp364wW/Hocc7l8qOtlZszaUkCury7sHA8upAA6LL06xezrqnDVvWd
adJpFuslB1KvXMgy2RpxJ6eKx441tt14B02Lscyum25T9BaJ0XG+g8XPOoNc/R8eJlXYqZwkuxpF
Rg13+Udk4fRNz9jV5MVks7BNwY9Rqq5/ojaVp5l2LspXmuc/wLo7pyAfC8u+kVFLhaTv3mmi4jlg
GcV57uQ2qhBv5jnB/kh1OMGw0UAyVTpq+LscJu6P2QCXBhbQiDNxk4IdC4uiuzTk4E65S61D7ftF
aBsAoWM7kVs79rOTqBiJex7Adxb74jUD/fdNxZoQNE228AW6WD7JNfzFEmUC48BCb97WfAAP3jyq
A07ckmvy6hS0y/nSoVUlK6wrhpRlWO7tuObzQJMn1NeTdh5dzQz0IuGivb4kUdIRWM9R5fl9ZENY
3N5oWuKH1YrHJApiTE5zrUiKh4OM2CTP46m2hbH5Y/Uy2PmbahyrBy2Tblh1+PL+/0/Huv4F7sC9
lQNrDy7PxaGwkk+s5sec2Hs61XJvo0IGU22AgwcGfsN/CHO/Pf/hqtu1bqJKEWzK6pjq4qVO+vAP
zyVtHPZ/RLqpLHFG9Mv63Egep8qkBxkKzt8DkUAl6IuqCJ2uwDrQcP2hloJLcu2hWRHwHKf4P5Ra
Tfd4qfTL32Fbp/a3GBIFySMbL/36w6CTgYLGbdBwestq5MIhvT7f/++H0nt3zVq/bcb6YURLYF7i
l2wn+m5GkEJ/P1usrGJ4H2nCPHAjmN+syJOkrSkWdhveBGK2rQet6oK2l+qj6plxMRNa17gu0wse
Bn5BIWgITGvMPS+9gQXBm+Y3YZ4dRQFj5Q7RdonL7K0YXFa1jsbNQjoGosRa0VKobxV51nvqthel
v000Ev9CtMHHYSBR/0cN6moBTy36jfWEsIVDAoB2mxdNgyGOFeUdjVe5LamadopDI8cFYGM1/GPI
9BgENgbKuuW0w4p3NJ/FbLzkZWldZfry96CNIr+ApNa9uTLTtzxT/NupifhHVPEdNEXxYIKxGHM7
AAfMoT+21RVT2T1Mem1nWzFf3Erv1IzoYyQCciLxGFFGGy/BHzpBxePdtIbcsmxujrPmJs/V7D/M
QNhvZipFn4fUQGVzM4Du6y9aax5uLWztp5ZRfeHB3QstO3u4za/1lDdob6T6lw54s6bAjTaRgaPW
pTalL+S0H7Mxv++o+sXfgKI7c9Ids1k8/MdGy0YIAHG84lWKPRYRaNwREkHaqlu6bFFnDfwGa3xn
qfTzfwd+6ykfZzvLKoJ+Ws8/ZbJ0UtFG+N+LQ16q5lLMa73NgUwUlUtqGzTk/5g7s964mTRL/5e+
bha4RZC8TeauXJRSSrZ1Q1i2xX0J7uSvn4fpGkxPAYVBA3PRF5WwXZ9tWZmMeJdzntMU3VvC0BGV
26g9jRGOFbS/zSm0YUnG6flxnmhhMUKjc2wcKyAINaqQVc6Dsn8A2ufJmw/MKWgcOlaMTqriT3AG
N4cT66QwDa70tnYPup6qzTA40FGwnW/Csh7PKvt6VDg59xrtK9wnc2idbZoZ6dPf+71Mnem5dKv3
3hYe81tOo8jGGIjgQ22sxHipSN+5uGSRvyTsXmdJTLun2xNlaWgyrOkO0qvZ1rRWgJdhcpg9TsGB
D2Xtd16Q+TEGkzXL46OOouraBiV78QV4zi7Jvf39EhAVauh9+mpvOWH1bUIcuIjtwLo0VXXUkiVT
BZXrUUb2e6AF2c6I2TuiDYCJB1eoQmm/95o62XPFMngCZsT3cvlNRK08kxyzhCyUN6lhRMvTAGEJ
xz8+YrRUdf7LhkbQNl15D2v9jARQMgOS/IwC3tdwxt+Lgd5KS2xsblVzSmShrrje6Bl4HDhLpu94
vOGwLf8mB1dV12s0a9jdt0wLjFNVyvVg6vXpwY3pRPVPpM9fJJllJvrKJujezwZUzGz4Wd8IxWSv
Ipomsn81rAR4rDYPyG/KRshqLfvWhxXYglwckPlckiyq/AdGxugT+znsI1SvKP3Qun8BFOHp4AeD
iHa4psFU1OL6+FIMhuzVrse3xrEaaJuow5jLOAn1WaNPP7qI3W3eNFdcOOLVG94gHezmLIl+hlnZ
+6lN9q4dS2+b6uxT4NfsHpjUro/zbZdaz2VH6J6zxA4Y+CMVBmxgqMlil/9ny4J9pscAWrI3d0bn
8AAYP059EVErE+x9MFAi4aWMQfEomMfgAgE8NpSTj76t6k3TRyyBcHzp1BBThZsmi8vdEhyB+SH+
0kH6lej/t2NOSYvGz9rjQkbZvoD3+2CwD8nQ44dyJPJD1Y6bXrKM7h/cASPJDkMKRRHNWbxpbC+h
L6FElovXGNIACw01fjY6opYiNX1Ck4jCKQIoJ39/qOEMYf5Sr41SiXfLJRTGS2KxR+Eg3ns3Yu9q
Fh9F46SnAoQVp1FXrrpCWmtjQWAKDEtPQax+jTbepwdtcqrRsZD9Cv+3dJ3XqWm9dV1/kcuIJdXM
eKlM1oQgan1GjwNLnB4tLUa/rZvbyUELgruAOHStOXvUwsBCjsp/2jN3KQfd+5tCxfeHEh0xSIxp
PXGEvZ2oEJFrUekMAUqiR0tQuY5+MOKLNrdITIfReCkCm0lqqj4rNWms4eFyCHCaq5or53FWPk5N
Ts+q6ExWwk9g1EqfRpD0twHKlFsyOHh8VZkRPSHqDddtBShbOLCSBs3yYF2Ze90Iv3rGxttsylmu
PpJ9hhNClHzvIefZTZ48xVUb3/P2REVffW/tnPqnlvEdIIjz99yx+QAsv7NdrB7xHDZbt/Rsn8fW
2dZuUxwrreBxktarDQ5FteRiOVH9C1fmydDZlccYua9D4H5hOjMZxMmvAlLhcyP7b3Nsd1sojIwG
Aju4l8R89pHczQhZfJTR3bVstf0IRg8AOJtQdkc4PbMY7nVIQ5ZHAVLtDpTcUsBrLXEkj0Ml1F1u
C9GueXTnS2jOLBI5yQaHT3cfTTtin+lxJaZnETHxLQp56BHInGxv/AgJvHtyxOw+cUamEGDYeWWc
sa8V51mQz8O9MWlS3cx+59hKfsdZd7Pz3EUbEh7ZrBFizlR/P1VGfXH52K7SmtXZWBIU/LjtlyU3
Y7bp9Piap/a1cMfq2agVs2mDuuCRcmLBvj/MrX54XGZisU/Xts5jTGqZSUzLkkHy+NVJhT9Ii+nB
O3oD3xDH3cRh/VIag8m77HpHkQ03OzP3aom1UpV5awYNE4Dsj7GJF9ydTyBLug3q0/w+BdMMKIIK
KqP9E4vhHcKRxWaxBwACcfHFgM565IFBFzV31OgWuStC7+vb//k/iD8WexLVGEuq6DlYRgpTFnwh
FxNbDNe/GK9a23ooRUauCUxKgVPXd3LXPdJS/uyR27Aa5+zSrJSoqipA7bdUFVHhHomrh4dqgHst
klf8cC28mdBdzGIcJ42M1uTSsgbD2MoAua/9Qs8O0diQKddlwbnzkBcpN62e25CVrMmlQUBy1Vhr
3J/f0VaCmMay7QtLfc0IEA4Z2kDurdClk4vWjziU3NPY/pJVdZgTrJHcj+FOEA9wroqeModtBpYE
SOlVECGXG7d6OU57TRHxtrDarlGdX/8iiYXtbbsoJWQNEOzSQKc1o0E4PyiZlqhVaDvR4lagsQZ1
xVYlIUNJqTeZTglDOCYimpEc+cZAo+jwsj5+aQq6NwGdxhe5QT6XQ4fcePEHCfW7LM++daw4L1oj
PlLJXLBKOPcL4xVt4PAmegBxZbcQRR8HCSPrS94yFdZLIe9pop/jCK5/Wwgo4PmQH/6TEtYMhxEJ
pjRe3eAlGtk5XaT4nF2GNX6K5E7hItuZqubyeU6Di+e+GdqbY77X1ntj31GorGpTrhyc97aFqJqa
x7S0NectKTL+sTD2hARbIFbaXVvs3XbdNQrP+sfU3Jrutgx6/1M3o8Jh1CSoLOxrKXC5a9nRIFSC
OW/4PoaCuce8VlRcIz7GGP4o4m31BWUonuMDwpo9w+4P3VsEszUZAM0EbFO5q8hizDEQsqSs5p2s
SfagEeZBxOnPTWu/otvc4M7i5knM12H0PitTbooSrtBcVpqfhuK5qdqTCUiEGT5fhZ3sM7yiYdmD
xnNEvmJz+QuF0hvZhLy7Sx6SW4iD5SQLaMdGr5sOL1HXrjydKz8J6leaSthHbI1xR7deeW9wXIAj
S/GPtAxdpo2GVRu58xCkuNojcoogpRoum01lscGayUWwc2MTGojaUW5qlk7KmMvbR4rovqj/H1mq
5r+GU5i6sAzdYDlqG9Iw/jW2tqhV5bVjophql+uBcddlWl5S9zltKPeVPVUsr3hxjIoX6fzzp49f
C1uSL3UPGUyNDv7M9PZohQrIgVZkJDpYOtYjIazb35eK6rYcaHv+47+dPL77N4Hh/zUv/P9fPPm/
DTH/H5hPbkrecYLc/00++cfP/DP++V8Dyh+/4W9AuWX9g2meJEnA1LEFU9j/74By0/gHv2pJQi8d
Cf7XIr/mnwHlmvsP07QtRq+GaRFNqxvwgpd8axLKQdD9Qye6ZwEF66ykDMv670SUCyA4/xd7mPmA
x59FxrFHgqVlW/a/RM8wrGRtZEC9bQdm4DV+hMDD6oDpETc3zr8wjG7AyfoDk3ds4qKGobFA8fR0
wu8Iewv0/ZpzgyPOHl4CiewD256GSecbYaq7tqqqteZoSPr64UsLQ8bDmNt6G/yTUAd3R5bTl0gh
bVHsA6pM07MEc7aZF41SD7SO3SN+U6qEzWyksKo99ZFqNWIFt0LrpHd/3NZdz6rPz+9hBlFG4wYE
Y1PfHYv87EZaT72CqVViE7GhBxxcQTsz5hT0Uhe3orq6QlztdiBtPaNXrowRHLEOErVr2hN79uyY
jCoHS+MYq9nFa8x0CW2kQP6TsV7UnbJ/XTb4nOrRn9TokOTazR/PlUQAkKHGuJELOKvIVWuNfp05
iyrBnoxNoAYb0DHM+rGshq1V5p8k3EfkZEbPpAHH+JqmeDf2s1ibKvkdIb7xu7xa9uf6W8F28sUx
E1yXZr7JMURA/o+echCsV83DxeKawrlQp0aEBL6gefMx10Z7N3QG+I9VxdxocJ9j8La4Cyd8uj+l
nqP4Yi0cGfX4UYW7OprNX1Vqdn5ERNKlRULsFIFxHDo5b0k8/UXaiEvOq/gOChXpAkOGlRL8g93i
pZ0R3EyJdin0tnmLctfZuzu35i9HEQ2IBQGsz/TKXHfOa2uwQCp0nUmLy/65VDRpXWrToiadxpgj
Z5nr2ls2XGINUrbzZVnU59Ba+Pui7ECnuiYcWdGwSYr3XTx2JyNID7AmoNgG7sapnO5YlhLiCuSS
ax4p7Zx7iNznCe0HBnHziqOCnN9Mv7qB9ytsK4XCqTbw5SCKH7wAljDxzqpneqvH8o+kXoVd3v2c
LSgQGdTFEzbBZFWOdn3gIoParqrnXsnhjgApjvo/2RThiRRYsmZ477FCH4jK/h6Rdv3UuZKg1ua5
AuzLtBx/i47t72CMZuxj5NFCbbh4Sf3+F1jbyvOcoyfultWWc4WOwlw8q4d95fQkiToNVXBxrU3G
KPirqg3G5B+JIk2zUt5bmpjNaarL36Ywp40ztsVBH0cbCZkb39p4UDtCTTRgdJ46hYVS21pJ8QIY
gpRhL46/W1BzIvPd81pxe7zEJXRo7qiciREiGYjcMGluTTQltykczMuYJ+vHz3KL6tHP0yMRevUz
cJV//ldOpO1bdj3nv/+BZ0c/zVE3jo/fpLdl5xs1dzwgiplGLYTTkkAZrxwbERd7rCcgl9n3Pjiz
zvww4aocEgMHVGLiNqowj2GBP8V02Ft97kZMEOGrbKvxkjrewamiP57ZOPsFBON/EGuoY981zE02
pLs4x5mf1a7BmUjeJoJqHMsKe/JkLXbfS+/0+XaeI/zZmXO1WMngRxfbqNOI4iiKX7HT/Eq8yOXc
0zFQxiWYT4xI68SCZqGnd3wiP2Wtq30m3p0eK6Ap1caEd7uPRq/cx3PyIzNycky/qgHfGOYf6EK1
XhIJy3bGtTp2t91aGO3FioDMopAIcbaZJ7ebMGZjHmExiZRGtvPms0AdhsUrMg6Dx7BoTFjNV51H
uIH+xy2ime0+iqA8QbWSPEVsxv2sdZv1YFx7JLeVeOyBvVsf5diqMCpkdnNIWUcUWfTOIh3BlCv+
ED5ZsBXU98yyAMnGAZFKxCdPdfWsoeo5uaq9mWPV+cwEOt+Mps6PXXbyjSfBFlY6cx+2UwzLAowH
YamnfpPBDxnDFFWwSwZPAxJtSv+kIAnWCVFjmKM7LGpMWgzm6Rza2r4jx30No7nd5C4TF9PGL6x+
1DYgfDNYANIUVaYd2dvY7ch5YJjiM0NgfVN48jrHA0miuLS6UvuIO1DTYyHe56K0nlJwLymCsP2Q
GrcpIUsObxOXEs8kJxfNjvzG+KzZzUUakWOLTz+zx4xNZNNtuPxekbsTglIRqIIP6IJPZBkVaau6
jNmrAoMjHJfjVfPScbX2mAhGms2AOQJ41Q33XoverUj2qEYXinvJfGccuRidvAeH3i85APQOGOVn
c2OUo0mJuzZi2IZeQGgYySgJAKoerQx7YHYuILvZeg1rAzxfaYP9oqdcPumQRoAz1+uRUj2JWuPY
CU496YFhGWmS8J8F39CCMeJAZU8MD+kEDUBYMK2rdtJ3ldDCo/fMgq/bqYonqUywA0yiAfCdc6Zj
IpDbJLKiZ+IW3M1A1C2JJdyPIdMlc/Hai8Y8p8J8z+GB+dqoDlpq2Nj0ioNrxWBXiPPIIjM4gIM+
1WKCbd3Nm9npWAcxOS87IgBgRHmZLHeCoS9S137TSgJXnNNgO3xKFqlsvR3b8oVgn2Pp6Hgk4748
RoH3Ybd4ECLitMIYZmovppk1WBtunR6Jh5e64IwgALQWSuoo6+EV6T8mgpsPoWUhfYsRpojGhVqT
UQgp457PuHn7Hi0tOBrjsCD5wQZhfs756wbE3TqqPAzcrPpUMhOMnCK3K5bBludd6kokXMMdToDU
rFZZ7ZhvcipxMJevXe2MWw8BUeelsFb7yVihB9/Ndmeg2sQUOLKIxA4XbBr2GSjZV7kMcaiT7LrK
CpKPY0Oww7HR7pKj9Q486dwlCEFg69Noz+ooS7jzWmz+0RwWu02mP9see8rhJlqDjM9EfMsJuFF4
yRigr2EKpWvZytonZSc5stUT5B/o4xp6NPPUAf5PqeAB5OUbJuPqRuTOGrfApzcwkckxnIZGpu0b
+6jV7HklQUiEzO2LvgOd0Vdyh1C4WZFj8YxMB6cVvJFhYInZZt4xK2yFarXAP1rN7+wnqzPl0zKj
9i3F4ZEj09U74LJljLE7x3r/A6cyJ/kuHUks51LBB9sPnL/XMa/hWmNpg13TxKQHKzHxMjibYcrY
+1jQf1TG5BJNF5EePYYrcKVBSOVTHhr+N8blfOzme5cSIYmD7MpxzMPVfmslwe6OCQoGAnqRO09N
jS21T36KngpgBriJ/IINFCFCcl1gYdoCmECIFffgOELr2BZEk7Wd2ew6hswQhKdT2ZTVeWB/3TO0
XRHRM+9yJDpTNx882fzR8Vlaqj3Ec13txkato74qXpuRVDW9TMKDFZJRXM/2veyXaxghrNNASPF0
f2xowilKijvhXH7XUc6KENcMYJpzUtoNc0OmU1mD66NuQv7qOddfaO1J3VqjdOuZwKzHoGFdSXDW
nr96KwdjenaYCpJ4DYhptrXzgN2lmszw5fFSFlpOPdD+mFOdwnpIXh8vwLMXac/IbDwk/1JxFF6b
5YUxAsf21PQ73W7AKrT5kRE+UtuSo5ibMY4wjoK2f/xIUfdfU4dwb4dmAyHMIWqRADU17o9YP1e6
Uaxx51qY69ci7kHWgVPQmwZZbNo3N6A+7amoy+swyeaGWafYEeaOaaMYj5TycB9D7iijcV8wDjpX
KSf3GtZRf4WNlqfSPQbKXfdEJp37RoJ9MFhViKS3LmoW1sVqG/ecFdfHT5oCeyH+aBTS2GouEmms
xY6mSygCtdJ+SYnQcCJaAj4JLxITrbQA7zDIoNK0EcO0QDnYD9LBJJ9ja2jvlIbPXsS33GKPSGSF
7cDp8cL3cIAZqrfR2uic6CBCTX9FmMadks1Ht5LnPLS8S+fMDpdxAE0ZZKWt3t18Ki6DETuX2FYN
uExOFaPmE5Bm1eIlqvKdk8fjOeyogGmUoncNr+SpQBH896dWTV8AiVBuI007zc4B6viMOMP8Q3ts
7LEbIJjULf3Ac7hxuDFA5uVPk0lIinCae+XS2JXw4z0Aph7MKBzA2jYR840L+p4xcAMdeOgV+ZZY
6CFCepgVYPm7zx6y2oVs6bphwkNrtpfHyzQOww41NG42SgFtpqqrKdQMpHlJw9yWQUuLs0l3T/B8
iBxAU7Uddb2/JJ5LDjTv/WjhJF3q9yCLujvuPxK1W/fCcnoZw8Jsg8alkN8ibajAjftaWlqvrtt6
t4C/ZHDKSzQnfCsksXW1gUI646qLLLtbNdH8qQsPWkyV/zFIiLsp0Y47W5it3wy8yUMTbsgosF4K
QbnvxDULTxFtoO1GN1wE7QFtB9wvkgpX5BByMswieqnywnruyzu99+8xPsnB0rakqe6ziErAIo9+
ow9N+QKi/tQH1XRGxFu+gEezzvRLp8fPighFe8znLU6t+vHt9SNNTduWT0nsz11B0FfKIVXE8VFD
EXWL2Pr6MgYujJCBcgDPDlGD4XGSas9zj3beIxIdTs2TiNNT1SCiQDzdedRyieBzNqMierLIBnHT
bhXhxWchZsK5RpPbLOgbxGLyCFmZ1abAMI2F/WTE+QukLz8yjehADOIFUHKHBi+AFWLjzI2DeRvK
PlsHerczgB6R8YansaikH4yOe1JRD6qDf05BS+iHrOIx7eHXE/0C5k2yLdObyVdUQ6WCSDzE9Wqc
DQ9lzMfCgWoT+y3LC0A9C8EtV/iiNAYc4E6ypwLerS8D8daU/UfeGE+xN8b7Ie5/Buz5Vh7IANLH
BEWnHQ60WJ8O3jtEaN0vhjZPDmRCDMq4JyLm4HnI0Jv7/XuoiJdNQhcuf7GpQ4SwTS1HXKqrrBeE
qEf9G5mHa48I1rruok2dfSEjAlSug9YFawoRR5B8ZIbN+533xuKUTH7aQ2dulJ/1CmjdeEWYSuwX
SicMdCHGN0KT1iCrMEiwKeAOBq6mm+lT1RDDilWzn15ns9Uh3yakMmo4+Zkrb1Sdk8nODssmoHMc
yvp7ch2RJ1vBXPxElEA2PaB/kmT1jdnPiM0SrMY86+d4xOTjRcGw1seLrssOvBsVfzpqCBcBCqpW
4r6MnXobOIjPwA3VHlIhHQ+eN8srCOV43Vsh9WejPmxriNedAjlRTVLs2UGtMYGE66w1/9h5dLeM
ET9BFNNZzPQxRvVLROOy2mK164b3IHcOUhCnVyYOIvCorJ6mtkaKy5xIESZawwfZuiY8h6zCptcg
bYgc8JwzCL3cdJ+7GMLSUCly1uJw3M1uRGlNTxz2/J6EtJ1N4/SXMRx+90PDd9BqfvTt/JV740tz
ZKgMC902DL+3hhdPVrSZ4Csw5uZ7lSe4h+DiP89dIK9F8Ab87Xuatc7Cj8asZgzb2dPro+m4oLc7
+xByVe6y3n536+oN1yCIcUt+BAQxrXQLNkM9f+M8UAdBWBglnkdJRhdkUysAZE0s95RqPHdGZ5wn
jQ9aqkbU+3b0bLYhWMpU+M1sIuEdlgx424Sy0L+JUCdxUAxob/XfXmCkJKE6Wzx4ryze8H5HvPAd
NlduuDeaikyiaCSMzQu/kz5DObDQn/ISXR7TuTXS2wDPs9jIgR1RiDwUubbPrbyPKd1WUTFl25BL
3E6sLRgfDAmGZImlOjgi4W9QsZhb5j5Yp326hezzg/wZbQt2b6oy4+ixDUmy9kNNbsp+MDt3jOIb
89OiZNQp6FYq0r9nXXgdSx1/qdstNeZ4GOkuQZ3kxms44iyKBMTT5J14gnYrKKx52vaahNhHtAQd
q+0d/75kDlZgRllUn8WZ4Wzpl6WZUUIwZ4g03E9MlRkEUiEeorJHgZsml7LjH0CbtLHk+HMqXb7w
YgnHwn+FOtJcBJuffY2PG8lB7SUDDEBoyE4ztGuvBTKQc3At4BxiY7IfFdUWxSQtZ8ux0yfJT+rz
dK4OlDtYyWYJ7LreMBurL6aIf2Oj36oAgApRDffSxV9aAWXbS/2kD+rWCYtIH6h1sGlxuff5Lgbi
WJlF7xtD+4Uyjgc0yrGDgGHT9gSNS5Y/lrsJkuyehZs5BJxV4Ztgf0T7arNjMslGhZ+nW8+haj+L
WFw6s/uDX/AnSi0MdwTBroIgwRsMCN234ghkYJh/rwM8uGNK7Q/D6D6m61EnVzFPtZMVW+0OsSWG
4pWo034Nm/7NdLzPXoMAN1oOHDGR32RqvniVnYJjJb0twU636YPDOCjlq5itZ2fIl6YjiTk0WEsO
9fTWJqO7MYbgzsLys4rjQ5RgTwTH8hbawPfD2cWDZzIoZQz6plvkYthfvNkvUwJatOSkwG6PNIel
51roRBjmxcViCO3hrtiEo84XGo3FURbDzkqIocQ7g0c1z9cIkReqaMuMk5oPGeWxs7r42BUtS92Y
x5rYsxm40C4tTp6FDHmAjo01sjEBNWBIrkZIRCE0c4RNcbg1ALyu57besjdFjxFOGLu14OSaYE67
akiBnWOobTKCegBpPJFSDUtscNQum1IiMesNgvSQRmkgnTDhUhH6i8yoHuKmY+TQej/janyjvVsC
eMDsTyku2VQNtG1Hdxbo8tmRgsKyL1mJN6MjgHclWrpsC45ipkS+LhZhTUoK34T+fxc6mxSl1b6J
B5it3jtJ4rFbrWHiRJuQzBHyM/A7MpNJXTH4hs08mAyistbbG0Hjf6RjTGf5pWS5cqAvbsN8LjZI
vveVJYunweLxZ9oOQbhhfjsM8KrlByp4agF2D05WyeswDlut8izSNOCK9naInSNBp0PwDVAyif1M
al8WapwVuZIuBpHazjrmggx/DKtc1zKwvmnmeqo7RTVtXntNsEnQ4DCm1xGTK11uhLBmdtsV7UYF
PYE+eOYybcMqubJuJ4YA1zmY2g9JItyRcaJ2RKRGOMmTqYGhJvHti8BhfR3qJRaL0SkoTt48BnvI
dcgMQJG158q6BQ6DLer6wa1vKZ5y9BW/FDMXJIMrNzfxMAn9PjusUvmcniFrWvuBZxVPMyRZbXYP
NQY6aic+v6NlfTRWsO1K68eiSVgRIljuDFREMYmQPlgpANij9TueINBUgL9Lm3fIeQo7tiRIYn6V
rYWxEapOglx8ZcxldChVQgdo7jSrK/24y76lkDL9urJuhZw/EuPJnIKVkNGvKXV+JkWDWC8cf7CW
GzikARdW5fC7cXhWQQggF2UsT0dkDNG+LDywczFHiKETHIbDg6AoZosuJSOlo5XQaHuYjHEsMkfK
EdzBxnH8xPuougmmOQG1BQKzKvPeA8HQS58/26DfWKTF3lR2tPpieQh0Y8W2z9nOAwaaBBu6XzGo
IDzCfDMa62ZDqtm0bvbb4bN0suVT3HaaL0djk3fdixXr0Tn2rAtC6GhH2XhwSjA+BOixFXK/h3Wf
c/3hw4cJ5fcm6lu3+iysxTwmSgsXpX7LFdmUnrlNO2zKHVpeQHmvUs/G52Kyf5jJELJwRrSArwLM
SqxjICHiPGOWgl+FZZGIGMRCmjfCRdlegZaKESXAlfFlV9eXQ+wtMINB7TEcANdo0qNNLHsylwDD
QfvMqfzE5eRTrIEFQv3G5/hb0kn7AGeZoKA0hpSZYuPVvI9xVt/6rERzpY/fFqioz5BqBQLzfQzg
hTROedLbPtqUVMX5AO4XStKltdHphJK42kG227qX6baYuHeq+qCHabQ3ZvNVuNZTPNv9zWy2dRzc
dZV7+yqhcAW5Bq3KXHsqgAkN04kAXfvWmEm4qeX02kB1eO6haieZthrAOvkuUTCrEYDo1CYVb2qQ
Y8eRhyTBKZgI4xN6LisFGCRJbR6yBnLkbMLIQoe+NwktdukDIa4yofboYNn+v40mUspq+LQ7PvAd
EstVqYcxazEAqIUj4VZktrPTOvmNyf8dOHN88Vr3zOSFAf4cUes5AbbWEtBIFsEiaO01OZ9veWu+
BMSbIW3vjsJqIMYZTgJpZCboOwA8acawCHQF2jsmGFGZt6rJAZbaNvvJjnz1qITCLWTzvQZVcZ6V
cXCabtvoLgkOlDIF25ktKDIokM1rH8zvWZiSjxjliEiEui/BJFwvCdm6cPMn7d2B64mgEfJz6aZ+
UFqwt8bG2zcOIeBt7zDUJF44HZphEzuQjzL7ZrPcAJPebTytsXesoUAC1D3JgMQXAevXP+A/X2is
sbjyK5syx6wQwk0Eefudi8PVUg3DLueoNKt3mQ5HkXJG2yot15U1wiatvkUFgHZICTg7csWMRXOh
izl3FyKfqQOiJCxwy4gc829dfQV2xj4XMP16cIg0o8K7cg5UYagIlrfMQ80zE49RD3Ya7XkcjYkf
tOxN+pzBN750+ifxariDfO/H5iPo4dUaRfmtEPnLNPxglBVhjK1TkuVDcwss9oT6tvbzAdshZrll
HcZjpzV+uHEmFKdZMRdrHSsILQA8FTKvboHZ+EXMvLtQ3BW6Jq7lVMS3cdaMo+ICKz2kTlb0muXB
u9G1cjdE0jcAfvhFxmEvOg0njoB9mkptFXGg49niaqvFO9cgQdKk1cOKTLaIuxsulOrLxBCJNlh/
ThjJMh1qjXWiciAWpfYUVpKhD+vkGSYaVIziitB7n8+9bxWID6FE7OvUxiwBoYJhFaFmmfztGdic
BVTSSF5UOUngAxNJsXPy5hZqE2qm+pZDtsFnqZ31ojLPoY3VMrEzwktrsqSMeidtTlTeatNv1EhY
C1Jj4S6KQTW/Ygx+m2tadS0qdCZtQCRxl7Ksqe1bHuxl6b3UfJgYDIISsL8bOmd8nj4Ps34VOalQ
PY5dUKOYaOftiPhMB3JObsOvOtZ2PXxaiEQbEcx/FuG2SlFzRURBrphMUR25aJxArB/NWXzFqXnG
2a1TE5je2pjmfdiV8hll1pGv2WqnxZOjf7pkv68K0EUcd0TEZ6V2QZEEa19rnkhsAL6tYzMOCYLf
qWlgs1bCzG3vEYZoP5jzg2X24zqZuudwyr9rTfSnNCx6LrW2VFR+E/KF9f0WWgWgYduZaAsoDQwZ
n1Xi/GCvpzYp6uuVbWlsSEf1R4HaTDrQ+xXIIcpQXK2x9meMC7GZNHbYKJxdlO8dTra5HJ7KTut5
m3eeHImCDNlbdu8QHLfWDO2+DJt3r2RCxK43fyqnfDs53ffUGu5xmfVrKP86WLgWW+2nDseeDLEB
Li8ziVkm9TZ0+xerQ8I5e7CCsurYOBXhP+gS9gYjVLuR9rPZzQg4A7ELhiXdUk/1DZAaTPHOgdUm
4PuCZ5MxIYie8TTFWnF07J9EJ+49aTMWbvi3JJb47bnJweqGkb3x/MSlL0Fvpujwez19ambL822v
MHypO89goNkNqQvdMyu5jiQwg69jVZnV76nAESKrj7ZG1+rasJhcs9rlHrPovq9JfVAH1Zh33SiJ
3C2nch8BH0S4OCLtlLa88jnYzlH0FTlA4LJ+VuuqhoMT6kl3S6s3jec0dw9Bv0RNltPDCHsDrEur
W+b5vi8UgFtD27WIPAxhfrVawcYfKps125vWYQqfJNmzW8HybRRpJbAsbv1cedjKYKkV3qQdK3LK
zIA5vOYxjDDAigS4d9dT4Z3qhpS2csigF+BOG6ykOYQjABGsK2tL2smOP2naKzOCdjUceqv/Fiqk
0HNGJEpsc4C280kIx7dqYHCdHgNnseofTq5TyaQ90kIXPzRx82HtXFklmwdzMi6GJ5xDYYqfGDNX
ZSQXVIuwfCMw72hGr/N40tTiqzTB0xQFpnPNPrgxIy7Eq6XUjkEAs8LLyIBIwmsUO/NuQkm0ahqi
6gamA1mbn4s5vqf9BIS3pGfM81meAi/nz1TP/WS1L2NdlQdcfLWf5cpbq2KMt5YXmzviq2BIegnM
I312N9RjuAYJR23s/0XamTU1zmxZ+xcpQkpJKenWljyDGYqhuFEUUKV5To2/vh/xnhOcqOjv647o
GwIbY8DImTv3XutZbPH6/JgWEceZvNboz1t60JfIr8gDB+CBznwzrpqHFoHu2r3E609XKdMGZrLh
pinL28YUl4pO0kad1WDddl4NIiiDqYqVZ+PCrdpWtHE3gCzutNLMMTh7+qajCULb0clYXHTgPWgk
wHaQ70tPIN0JHX4mTKSHRVDl9TnzeTbJacbnZ9sT79F0SNA5GA/LAC+XXmegREtYTZPM1EvEnthO
eNIq8eH2ZbXLgCmUCl3JuKuskvQjYNnoMMR0KOfB1yYt35L4Db+o6T4nM7+nz5AdxCLu8JvjKNYZ
55p5+2tikoeESr+tG/HbHog30zty3SvizYqwx69YAEvpRwjV9PQx9I8EL68EsjQ3HueG16IYfvDo
MrDHlHepRasZnI7n604Odrp7XvTiriU/F/tOfPDIeIO81ULjAeW2wD7Uc+tsJvPVShiPFTkcUWvn
OcqkgHD3Lb7SBjpHwwSaAwbnXoiW27hfcuKt4CFEZFqiGfKQZz2RyPNgVS6pN11ZBKMW+wwqnkNk
NFib/LGv8GRqBeDmTryNpb7LJaQ/OrJJIFLvMOeSqPim8eGGGr7l4OQE9G8zF8MFV9m+pUiXg+NL
2N5tGONm0ubxIhTVKPDaOEgVnYVykmctBvI1CMNj4NcVe9eFcdjG2SOCFLKRPAKfkNeSkGhOj+RK
bFBK06kElTdD24MMGvsRBPSPzvE4zkTw0YoCOXpcYFPkXbucBMp0nw17ZzkgKRhQFXdVdvYUoNTM
a/u7ZcmfjZH0Cl3q7llfYGAVDQ6WLkoYhmGZTGqWhLTgDUmgQfs+ztmNZbvVs7WEck92qNwTDtdg
uyt+0bpHa5I+fH0AGL9DWOvuXLNOt3jC49M41Y7P3+ZcQks5l6/Pvj5EDfh0J2XU+tcX/rr59WDL
/DBd2p/f3/712V8PJQ8cOhYv0sqx/s+f9deD0USpU7t0wffDcG786xu+7/v6rqHhsEpXbYbB+e+H
fP8W3/eFQ6b2hup/fd/1/TBzNP/z14FgeSolnaH/7rHf92m4gQB5cQz6vu/7Of+67zLNIyvi//d3
rDwOpkgKwv/h9QHP0B8hXJ++ftrXc36/Pt/3laK79wRSAaXsCwF29qXFGz7Ar+H2HCrzGHb1P1/N
MtO+fN0vJganuzFvmy3nft1HkSaDzAJM4rhm/KRkAvpKGdHh6+bMSUpYCFW0vkEuM1SeX7t5cUGE
FWShGf4Jk4cZqSzaqfJVMFU+OL2R7Ybxyemm/K43xmIfS8c+m/WwnEYkMdZCapNUZfxKsNkOr072
3lZwu9LKNm5iNzdvVVhXmEMRUiEAf3JUjWCdOvrWTkX5mIYIP8HkoeAqmqMzL92ZzglxBfTWEE3J
55gzlF/PtEuzdoR+3acMT6vuDNVIkjn6mTIM0cvqMjoiu5Lewih+Mg7TTAaQaN+ckKRRVnU3nMdt
YhCxYdpnmMYxpbdN5Fq97BvdTI6LSOTzwVb0g+gJwV1ir2dZWzs7ef9M1xZ9ZwOPSgnYStVIj0I8
TM5KaSwYgWXwxycLk0NZqE9qH/OYQhRGDshQtUZ6McXaayyrj8XQ06CdkogaN063Jr1FADflkfkM
GtSU0XqBZ2pmiLKZp2UnxuFdIymR4O7C0kCcL4iR1yK4tRLfIz8NoS+0Soq/AN1neGJMAKMlEXTc
ILr2zkgUhTxa5vJbDYBbQl1/TTgCTrypMYdBf3QAPKmSMBtCqkzVx6Qb3MdLzjwpNUWwJvxU7g8c
kzq5nCd9ob1BuxRd3kdacY2klo4LiHBdfWIPdoiIOjQU6kGDuIA9naJkGOV5siRPx+gHKdqyESEp
7lgaC+a+3SuQRV68lvnBPHcgcO0IPS9p8QFz78AbvVfyThlZdjl6CTI+8/cE5+g5kiWHq/hka8lR
mM4xYWbghmQCDHRdT5RloYkmaLLOGp2nQ6ysgyaMN1Qf+tmFU0jvCL3T4lR+r9036cTIR8qjYr+F
1SFYmuTLXCiSBDUElok9kMSt2rvZQQnSA2VmR6gIb9EzDV4Y9s6ZXT31qK3Y6dhktiqPxp0RLq/J
GsJRK3zaVv5jWDn0CUQKh6IfEdDvuV71GwmytrjWQE947rTxxrYKZKTGszdeM63BMmGIH2XBmXXo
FO0Jz9rBUBxHUM0yj4wDtThI00EFTePkm75DA5kl9h/HynUuXIRaZQWuqpz0DUWuvmUAgtZKUTLW
5Udtzbjq9ehhqfl7Kggv2SKsKxVETtxoOhEZE/JnkS8MEzSBEi8tsUcLDV53wgnbMJMNEsO8b6BP
7WiaIRgc/sATm7aUeSgoGsiinl7nJ0HWI/8xf0pzOIVlQkpzjhWt0H6Y5IRuo3rN8NA5pUVl+cOo
Qa8mlQHN1uQY0S5kdFkr70GjD0Y2uLeDwqxITnI3bVeou7rXbrm2yeOJm4MaYQU6ZvWiL0zBXa++
ze3VjSkpegwCU4O+b0IusP6iF1ZgMYtyYKIHpZm+qyn0B21sd6WYGLJzdJW0BZtoedVS2iVOTP3l
yvahXlHZeszZEfSwP0aYcfeNQfkzIKjaTHP63vfth1PkNIpM3t3V3KWBSpOF9YbeF7hNf55Vdymd
V+I4UFEzBzpgDGcQjs0sANj30fdK3/fkrjrOTZ97QSMR3A6uk2xlobpzmD3IKZ9PPb0an1afxKp0
5zFJBVtqkbBgWZ+DUj8VjQEIctoalQPUKp/83mvtPeENx3zI4bLkUxXYCQx0TmeoT5+1qX/JJnb6
tjd3g6E9j+bwwWHxIx/khPIp2+SuR9jBQEN0RILujjH81ohGcunuJJzqoJJXym8GhCQ0coAGa2pn
w9GSQH/HXPczc9D2aB0q2zGp/SXwWsh4YHS4yvAmwxSRGklcVfd7/VV6Wb5Y7fJmlFG5ChpomxqM
lVv6c1nzkGRjcmrBVdBLRla31OYHORyEaSbhYzjS6WsJd1hSWC31Q+wusOCi/hGoGU3Tmn6nynV+
rv3W2+9TDldifNd0dPSQglGNoTM13C3BCKufi1GXyLjmHeJs/Ua3Aq0EPBwOzU41aXOITANnpF6g
81LdoYyQ+Qx1SwstRUcdk/dSyBR2U/wwSIl4FdynU0lEBXp3NxjT85wVNJh0iwlscsPoJX7NGgQ3
oE4dMagbu8ICD9IgxE641eOp39dy9qC9548mhCc/N8RLl3Bi0BBZKfPDGdu3TiM1sQDjLiNgfGvq
FjPY6EddMm1xshFRbO9+MF+jv2TLw7D2plK5qwv0B8gcrtncOucYXNfWMPs6IHqG18Kzp3O7Gs2j
Mj22LHqHNu+DpjOfSEkA/Moe5wtEpDk9em7ZlBh690e0tQiYfecXqzpNM7oLz2EAgOhrw4p9yaLG
OBjTiSYwGQgDzsRpcPeNW08wQTkTCl5LV2tp0HgVfmT70cVYwcSlzo7twkmrWRuTafWb0wUn7xbJ
mDvEPuCwmzzu4kCZvEmJtvQ7bU2zmwlYV075ZMBBOWSpdfGqZp9A0djCSyb7uvqk64ic1q373WQ5
vL79sbQ4tZP5Qcsa0GBW1UGru85+mVWxzer2peAd7usm53Dy5w4RDSMVW95dKqsdE/eQUwghVRMn
M85qRC61jOTwSPD/XZnp0roib+RIn4Xl2U3iJy0hSyrMWO5i1uWxXVuz5eJjAu82eZ1pN5XDKASV
2Jubx+Ye5CfztJr2czRYF7NDft2lDuqZUPusbP29yUV4pnwHfynsDFEd2GUOfX4SPVVtcm/m9tu6
xi90T3bwCjBoI9bNbAWWDVxEQwZYa7qIJTsm3qQrzYeQARtYSmB8HfztUbNOldDNg9U6z9rIIAAw
wQx9TFwSgcyo6W8jVPDkm0vQAoxj7QwsrWKPsWDUF1Rzys72toxIYNN7j4GoesZNP/lE+KxwyLbI
t3PYRWTvTbQ5B/pflNn9tu0VCZHjLQGLrBWTO3FgfYE5zCR8htKZFvgIFrz9/fpLDBWxDtF4ZH8H
4Zo3P4vCcDfNYH8sev3qRjWSnGg+gmEoIgYlVdt46FIPlY2ofYyNX1wSqOmce0N20wvVC/NfWIub
PJo/UyZ0tO28+UeK0r22AMO3jWoCFevHiYNhYMf834VWPNL4DrSUqEuHcd++1RlFknp1O2VJf055
gi1t6AndVW/GtJ+0EJQ+bXbaJPw/qprubBG96hURklYmrE0z0VXI68Dt8jZw+ok9So40EB1kL8f8
MZYknWjwKugMi99isO4Q2jj7SeSB2Q72HtvdT0WLX8M8vtXtzqOv60R7Jy/Qu3QpLh+4Gd4tQkAt
KkjRrbz7RA6v1WKK01BQYklF9xmIKC750GQ8j05m1opw23jW3Vk1OVBfXLabov8jnOlOI6b0optE
HTurHZQK8bqUdrQX+XDmH6MdXX0/g5q4o9WIBF4E0iEHJmkfUkifW6ZT+j6eEgZquUZuIR0kvEQW
5l7AqXGib2jTkCtLqQ3t51fdmSmdO/ksMnkHx2CbqtHaLkUVBmWa/WRoMZ0GjcB7poqHkN2gUMMx
LmBGNfAEfKtV1SlzPXyBbXY10f+eErzGp6/PRB27R5fh9Xq3qcnbSLnmzok0EJiWkaq11043sIuJ
gWL46VG5gXnhLNFXMf1aJr6BTJLxwE4SKKuiN1FizndG4Rzikv6aIZrT1wdRa1C5FoJaKCwoY4sT
eFuzF39K1de7soFMCnuQtglxkbYDhmzowNGSoNucjHlug1Isv0l6kGty5lvWjTrNr/k+TZAP5wnN
YHdG4LN+S53p9T8f0rzsN0IyrVbodk+G7TwZ+jjvoGZwAUbwO1Mz6fyF352a2qEFpZZZDzJk53FE
FqMp1Nqm4RyyvjheWJFSq2FB4UAy4+hPyhN9IkTJFQupHaf6qXbQkSeu+JgnOPpkFVMy01oBb56s
M8ZTm+Eq78GsH5UBSKAkQ32jXDuByqazlGZoMtOKiJLQ8YhfMJjMTB4rY+gtAwu+o6Fkoy2EUud9
GmmEe/OazeCMcIBGznOx7TACJN9oF4asYzbVjm9aYPPqTtI8solWEjjsMsQnqeQInKNhj5P8Iy0Y
1ipDfuieusoED3huenixh+HRMwZ0nnLuaAiywCKkOoqJxOaZ0tvtD9hEFUOmY2dAjWbjLzzWxCiH
zWp20SFZc8UBbeAzf6Aj9YEAUaPQbV/ICdhi19SpUycW1iF/LvAVzmP6WhyVqe2TviCJRC+tHT5S
n8S6T4m9+mhpnz3XWgAOBkUe4OPFJbIJaXvlp4pNHtD7c+bhZcDThZ4RMlLG1D3AA5hglFrsnSps
ylb697p3MzdJc/ZKgML4mNbgCfMaWgNTZK4UGCoMW2cEIBBTfQBZD+MMf9Kaps63tKIDBRWA32Pb
SRROwH4FIy3FczlKv1vITXMr0nXWKaNOGJ9v9/mPOFrBPxcrhgW7/p2Dg8tiaa3bpKJ2lpJ8V73P
HzXXeTbqhdKCerDsxDMS/2pbmhDgxozmmTLB9i7PoQEVV3NFgxAtuUGLFFnVEd8K3QAkhPBhWVIG
hFq2zpy84a+rWzNoK9SMLKbEmqI03Osx8nzDyXe20//uERj7BkC7VOtqoCp1GERFxDFxaM9a3jcE
8Mw3wyEnZCFwhP4R5cRdGGGVHRcqvCoXPyJ0KD8A81LjyK1Z6TfSlg5LOXONshtP6UxgelLzZ0rX
eVWGC1Sv/uTc2u3GjnDlKXcQ3BHyo5dQiOTGbdYKbyILGZ4PuwbkfMtgo+wJbMpjb+1WECc1RkDm
XJsAbLHckOt2xAjAqzS7K1cB56YkW0e9TGJkygTs2GxIADF6+pAeMtBhHXdahItoKZclibjihNKo
BvcVEBuoeHaiHTioHqP8bAAvYubiVHtKHtRC1Fw7N2u4kAzaLQs8MthiziuiZ0lBEz8PeltcKu0h
ryb4s1l66dz2N2qjRwdUKf3dPwzIyGtsOV3W1V0r8jd08MyZEvutthpUEVbDyLyQr0zo8CjqTEHU
UNh+RyQGpOH0KrwBb6a7NoDcAikKoAUrgcInW2+bdvRYeJGwHBQKRqRdofCNDrqGPzfpQwK5OnEA
BhXu62nZd0Z9jT28Tqmr5kNUEahVg5zW6ML5Nr6NUphbr+HUk+agVmqmvVz44E9ZdIyq+on5HKTS
oJyjNl2Gkj7xKnVl/+A1nRR7eLqbs94LzMZgAkphz4Jb7Cb55piMb6OKebslOQSbbv3ZGSZZGxRU
kuSSXVYheqxkWZOZyswEsGOIjZBKFGgSwj2mBw16vtJ66IVRnHuPUtcykOMtkzb6WdwdbLed7uKY
ZPsItSsTjLOLJm+jzPQUa5R+VYFzylQT5r5K0kLklHDtJSDGmgbIsUZG1bfeQVvi42KSDzb2OdLp
AiEK56TZjwjy2k02RagYk9/RSAiltRKizJ6AiGpsnBvocSmmdgb+sgXV6ELm3WsGoFnHQ3zhtIbv
EpBeCvFoMOHwWhfZzzLLPQX7NLnGSfFiTqnF0GQF/yLup+aq9B188mucFeSYrVLh9i4fvT9UdNfe
ZKkIy8HaRuzHJ0tkw643uveQ0fVuadwnra/0O09oD7E619RoENAkulcTAoaYyOUzxPS6Oq6TfsA8
ySatRbwuhEHG27YtX23LvAE3h7Y5MY/a2L017NtP9HVif4QnfpXjyJhWEadlpT4aRPdoa/WzS5At
a6pGFPkyPeY6ZhxdywOdEirA63PnZtVrGC6HanqRIISODjMnSg4O2tSn7DkeinyUKXrFDtqWh5D/
/K09YctlqdwOnrn441L9yRQmf7JFHmhdjLyNOPvhCrWJQziaVs/qPtx5rnXNamQZxFFD74gh2C9u
eMkLmojYp6o8kQcEWQcMmlhLs6tqYpR9RXog15G3QdQiWq3wF4zpUuwVyD8EfRDAJtbxShk/7aSt
dpVrBS5PrOjtHbveecTaf0tmDW8+V2fkrc8oq61xOyTsQ3wDekSVbZ0kvohxeZxTa48kyvRT/WVE
jbztqWSgNoKssjOG140AwtunlCrw+45c5u+hREGpSWbxdGweaFnyWzXFOeY1D6yh+ehr+0AwXbwz
hXEnTDzIYcSG2yJ12lCOpXu7o8sNWI04KfFZN9Eb0gSBCdGi0pgxrwJF7qY9hmUqSQm0vaVuQ8UT
wvLK9Us/gTdop+XT0+hoxx505RKO3a2s5ptGvMwpqdISlIHp3qbQpIOsrKYtGLLP9V/WJw5rbM7B
Cj4AnnGVPEjPPgphaTCz2NwTE6VRliM0R1aLtve5RUPdEgdHlua47FJV3/SFIEfFIYt0PyfkikXG
LA4cWCI/epMTqraWS3QLxHs7x21ym7tcSXWpPOwX1pNhQfuLumVNjiteqjIDbNGmdDIyizx4cmyz
Kb9Glfkp+oK/o5k/c8nrRvAUb3nP5RBpjL8W5eyNenZ3PbJPCxl1liPuxpz5S+lWta8W+mR247o7
RHxQYRxaxV2zqkViVKiLpB1IhOPAeS6uidrDVAQLsscLDQ8fTujIRUff3twJwyZsHnGlUUHzE1Do
9mmrv4/D6KDohA6kafO1aJppn/GKbgUKbw7QrNeDl7j7MrkuXVjcjI63cz0MoJg4WwRt+6xv9kY+
1ZsGleWuqPLSJ8idU8dwEmvB//UhtOd/35xpYCK5PtLogAFeLb+WghTwODbe+benV5UY3T6ZKN3n
haRXc4UMUz9y4qdFmGs1NL7+d2nw9rMm55ethbd2lIWHircVXKcBvQWbisuRAsnNDqyvu4vK1RO3
jwZVMLIgnSHS6JDK1j4sefRlqamILugp5EZx9voRLYGMEaSkGjDV8WI45Sct5quTkXBqjdZbq7c3
leWOm7Eoa7DfIVyCX52gwaeH0OusHlZbjx7GVcD8hznewCl7aGrtZRDSQw1BKLgu28scMcUmZ57F
eOpPEinOYqdaMLBZbhc3OlYInfwcXxLX9k1nk9FUm2C8bAKGmQX/nqC90fHPmrW58kuDaAlh5Cae
rA+jnX8m3vI0QeLeWWl+SV28W8lQYzsVvOsGa92lQtTEmiEPtLzArbAJiDANgyZ25aXp0WkIukOL
mo9lXMdYozGEJ6gFKx18ihamW3af58WhAjMY3rvZEfxMgjoIeBlag3tLt/8o9JQHAiphvXe0p0X2
o/d+kc1M2JiNUCej6c7kXhIaglSbRvhzDIEOjLwNFLhrT444uQ5emWEC8oLP91LIbifiSdtZH46F
FLMhLQ8x7Q8tpN1UuFCCO8tdpwWEOsXMx0otPerQ+gMZE8zckS+2a2M01vSjNqM90aHQ6p0gGSwq
+6NncUIq4IUA77OZD9ONm2rvfkLmHqhoYK5Cez3uUR66hentQZ1wVsPMvSyYj8YSHjPjZ71h5ISN
FTQ8Dsb1wzkdZscvRVFTwCcSR3aS+zHrBQC3+i5u6+wUtbAyaYnexl1zsFdpa9zKkxQYA6qhPwjZ
agenjF6UwsHaMx/byWF8qa3+M9V/lSYrPB4zl732Pq7gTdvZfaSvHvicBb2o32aBbqnVAAgXSj91
w2gfXBjX2ykvAcvRmJBZeZMOIgtKesUjCXWY8FdV2EOnjf0R08Ul0qKZarVDI2Cp6MymHp01k5hN
ezAcEhOkcwIIh4CBLI16ye8zo+z2hS7Ps0tWGKOWlCTFHIAlLspGiH0jZ6aLOIuS4towbNu0U5Oc
Yn3m0Bv+MNPG3o8DWZPLDKU0KrHe5JrjbNtqrPdpBQOWdxBCzDE5Zrb9YNod1qqaA3k/oUVOhnE9
Hk6v7MdPaWjcFwLB4xKdRpQ51L8JLk6zvmALsYNLJJxfVdwnO2vW7krzzdaK/AjgmOudU1hTxXSV
hf0E8bc6eDkAcAtl0xbiDEstBcj6DscYCIPFFZjNDUwZJPfMoPYkmu5VcNHLz9TNnzLPqtCFhZvC
Hs37LtqGCdOsRIxwZ6J3HU0TWGLMZc34Uky8LyqXYMg01rbmWMPWqUktV/UL2qg/xRACwg8fjXAE
TjplpI10mh/WnKE9suRW95x3E8Yb3RH3aJWxFVkYf4mKYUbZ1yaF2lwEgEuLea+wQiLuJMtTp/5i
hp7sR6FtnK6pQRfLGj4QK0NTE0liznRJyRLclaZxTF0aBNFkAvqHgd3O401fy1vY0TOjRFLoq4pK
yB7QmhGuy4+dmPTZc3LKSrxKxZReuzziRKYI2YusaTNJG9H8kvnMiE0YDjRh8lLgUWeNAc3u96VF
+HK4SrVcyk2SDiMQix/z6hEdw3UGzkwyqTIGo2tGphbFn44F5QJvlI9PlmAKIpt8lpxyW9BXNqAq
NW20C9uWjFW7OSSQbEoNr3afzU/DLF7nMDkVhHCyJ3qvymx6eABNfras/EaFU3GG6YO3ApGiMTPi
VNinNtgDf2KYO+RVpg7V4N1gaIl2AMnVFhaVr9tphp9HCzSj3lNiFHjJCkmpicMgLYeL3Tnkcsl9
yoCRupPaKvdQd5Hvk8f4TAdCNrblSLwIqqFf9CS53vF8N5P7ggBUguVgNBibIE4vCh2zDzHYVwmX
0MzOpYUdySjU/5PN0tmI4Q1Q10M6C1B+ZK4aHBPoQ91mIKXDLNvGJcsGTmiGFiD5M3nTibk8WMZ0
IMOAwYONN2gNkquaRJy7mIRiuIsOi2pIC6tAxnswyyj3LVulvM+pTzUm6BrBg4mK2wBPU8RybODi
5FrUFNp0a9HpDKdoucR824QMCie3NeDeYrMfjYuDoi3ohHzv2rbdm862icP+1BuPOOQxlizhqTM4
xUBApib3kkvREIycxa0v3PiY9O7D3Cveu0l8N2MiZFUtsVHwZrAmWB+Qt/tTvmALo9uxnsXYCMP6
mZObSawo2HcHBjlzS2IE+ZLVNzC9tYrLDzRWrpm0RWh3jcZvgemORW2D/xi6lT0UIL48H2kHjot0
mAImbwgD+n7yK7r7DOuc2V+ni/PQXswYOI5XuXd6Aaelw6eLth4XpYG6OzGS+7Lr3jIvB7wlTbww
IanCvb4L536VRdeo3r0uGDMOhlWIaAI184Fm+VNtLN4O7M58HEFKFFevDD9tWpW0ERDip3H5qGqa
Vn29EMlXzleXiy3Q9OJVLo/hBAnSIwYjjd/y9WINdaOmQ0LvAkr2VkTWfes6FRybFaNg+aOIneMc
YkuXeJVkR7vIiUPODuhBYp3AUALYS7+Z41+2ADrRmou3hVMZL5C45t69wAz6TOvmWWnWgTyumdC4
iRlEtEcyilWA0OZrbOXMrt3nbKZhEQnDQHqx+qRVRuxKZDxlzngEwgUaufoxJ3lztpbyviOJjNE1
HMVQXYWLAjdEA+SLmc5lMzwwPX4mIplwtHTmhA3uImstIDmFifeDs8P6lvpRFC250W30Qgk13XQY
P0mleIWaAtdyQj0JJnQTzoV5taxwF+5NdhWqQp0oQ6N9NjOZ7T29oagnvBTBTz+8c4Ro/MW7nxH6
A5wy0KazyBYmk+5MTzvGv9WhWxK/C8kmLFQbBoWRjRvEN3u8IYx3vJxBGKpc+D3zbpgILdY6vFge
9iSha9GB5mSCfCG8V6XaLkLaNDyPhmrqcxiuW2+T+rFU747m3qdhculQfB0IKQD2x6iRtsl5lHI5
pmCbvWW+jsb4INP8tBTEAqe9rpMdqx/sJL91VbpNMk07CCpCznmy8CXOxLnFYwjZNj9EWg0/Vw2H
Ri0eMSss0JmFv5slIEaaT9gcYtJTSm2MhcTeDxSIRB7wo0R6EynoqiHoDAEIrA4Jfu1xh1ghOsiJ
My0biwnXDCGkbDF1Lvqy5Tytbculs3ccbrdxI2psJb9ruEd+3iXY4qzqjyeSAdEP77BBRMfYpvNZ
NGy7dsdAxsVpshXvzCZ/hLq22iIYMDqWC5qNX0yQEgANvWLhJgbUIfDeg3RVoVuHa+q7XLb/PIue
jfMGGwKd0YLqPirtZRvLCf+IzuseXeHjdkdOnqjdsb1i1+dlBjZWOEBPF8vgzcr4Cbm13RSvRgjv
nfYd1msiToZheUxq2vCNDN89C89S3/SIy1C0drEe4taCBWQBawYo5BJuykLN3jNzvKFrSXAINYEH
0wYzCQz4kmR6MDnyDCxrldT+ZHCgw+RlF3CSpd5yzKPLit5NH6+t5177FD6PMStCSUZyX+aFK50+
FtizTcHqvdRgS0KTuoV9OjBhOIbaXAfxcgVIsW06plEYP19cJq7c6li3FQp2oqen2rYxPMa3NCHp
dxH3sKlr6jfQBYz6KO5g7ENzSIC3VjZzm0/+jnQrNAyFmRfG2+lX1NyMtOkoWq383qIXUpblsB8r
4jDxONpbZdT4qCp05GZT43FaJIdXphGtDplnmaZLmnl3MLXPgNbf5zn8mXadRIiqaT4J7/dFDGKL
8T2+1o43Xx4SlDSYpzRRTzJvfzDiI3QooyPD1kdoYpK9EPaa1zRUYrvz6ekbVLGgdsFQf3KE4hpo
EmRMKCc3bYSWYnKTBl8qm3xeojFfme0GlXA9MvbRD/pqyxRoaA5Txiy71aq9UkR7liYMJIbW+6Fj
Uxt1JC74M5ftTA57AKeCEy6pZDTHR0YkDcCyrT6IQ+ImOMa75hZDNf3BhPNka5P2o9tnt8ivTdTq
67VAom7RH2I9S08C7A+/mF1QjFrtfqHzB5qUDHmTsr4CPWV0KIQUK6uusxJbOv7EBVid0RNYYXvU
r2k8vMGMZ5xA/5DridZJrKO/tRW+OYvu9Wr9z2J7/QMoyFszoy3SheeWK6qLwzvhQcLwvN9l53kw
PPQPDm3nUl8unWP8LiwqyqgNT64n+bZImzhJd9fcixs/suS0GfO8CoAgQvNrnvWCVhTQvJG1Vb2R
aPdZGXcslojqej9zP7DDnhcciHZXlYcagb5wkDFW4b4jnGYLhRS/skeoOfBexCQQOrf5gj6mOY4N
Z/1+MF+Rnf0xwpIj4kyj1wQxr3UMOUiqbD2Fu6zOsa11SJMR1yy4KvwJvgCKgAnvACORBvnNVoEA
2mWLSYJ8hyYKYeim7os3xwXVHdoLmkLsDZvEGetzRTt05oqPUQHx8pHy1HikWI3MA4x8ZZpGt7Wp
upOXtX9S/n+buJ3zTdOF7TYhN70j5bfxxh9xNyLDK/Np1+TDT3SLzD6NazJpzd6EkYS9sNvSBEK5
SVYJ64ZJ82qKd1LQCluMJ430ZQfugr6gHCglfuppgdMspvehcAJZZSm9tQjf+h8tcQbCATMmvfYm
riza0XHNdEc7Z+ittkXkmjfCXk9VpXURFbuXlbOb2nWJP7p9MACgM83lBdQrhj+0KbeqLB7H2Tg2
3s4jZUQ1dnuaoqqlPhz/9Vm3fvZ98/sh34/76yFfX/hfPO6vb/v6GV/3aUQ04gNYf4//y9N8PcE/
z/X//FHff8T3j1st64yg/+fX4r/9jf/6Ud9PQxSOlc/uEbsjPUitGhhbw3ensHfN8hTlTCsRUlkg
2cEJ7Zb167pRlCerzNeu+npbjMiVzl/3Doqe0ebrU3rxM0S/9QH/PPbve7HQoa1dnyuOsMWyQ/37
9j9PZQ95+/p9Z409GVgMsdPraH20kQh8fdZGGj/y69O/b6fwD5Z/RvFfolLavNz++lRD0PSv7/q6
Pct1SPD3E3zdrtef9/38Xw//uilS999P/8/TfX/pn6f7vv31+K+b37/4933fT14ueh+40fhOKll9
Ag7X6sySZXVKC8cuD1HNp4ZsEBV/3atgZf7r9n986eteZskpUQhjd5qMlnBaTVVnBPM/kS2/Rgmx
kvpIRk9I10jBXIznhX/D+kFZZKF/febZ7gmYCBNzN+Ns4ZGXC8KBMpj4wIgIy4OorYsWur+qkboq
62eC9DgmttDg0voPmiW2QQYGLLE4heeSdnoVMpge0BVosvucF5MO98onboperVMi8r8xswdlXn4u
/fKIOvGMxgiIXsus/b/YO7PlxpUsy/5KWj43sjE4JrPKfOA8iIMoiYrQC4yhkDBPjhlf3wuMzBs3
oquyut7b7F5ZkCDBCXC4n7P32rRGhlkX5B2MKbymGLm+YXQiRbyed76j4xZKHn0or7wcmg9Dp4UH
74wQDoxKrNoXxD8thQ26IKxw/iXeEUexhvh/Rix8PStLIVhFntLMfoPksEhklp9kkrzxgme3b4eV
Uhsx2hSEXEG0AtiivlAagvwTwepSF81UlleHihlhGWdTU7OAjIpIefD0U4Ceuze1KSvWvyDmMmi4
hV8jbZSLPOtq7J1VuyjaJYjHl0zEFq2xDkXIEOLzrfDNCvOgjsgN+zFK5pVHHzyveqK9tOEjNStt
HseYjyyDQkjkK89dYq8J8qm/ek7NTIPAGgKr7ZdgmtZm804yEa6NkCl4/72qpU/GaBNsSm1clo23
HbAY4QVOP5EYk0/TdBi8mUV6TXEIBhxAiKi1eed5lD08kCLVCMc/OaChxjTAAmsHvaqHM4hxuWwQ
zRcDnl4zp8+MwD37SgDFRZWagZxOQ4tt9xiiZNPNEi/WZ66j5CsLAQWqFGVJr+UrNN/0a1C+mNLT
nmhV8H+C6TmG/UDDc0Yp61tM6sMCiYyxQMM/0ucUxrehJ1jF6KaFmyTmSNhHtzW+acpEIsu0cqHq
5DRmpbAJRMn9N69qObixgFuKyUU3RTNrqOJLnWL79ezwQBn6xYHkVbgjKEIRHYZWh9BQERbKiULz
a6+ZxZdQkEjYVqQ+xsNZr20kMcUo5gSnx9tASb+66MzsApehHnjpA4FXGWjtdRTQBEahQwGhY2VN
Thg8kDB9ijWtX7pGjqgso11PhAyqp/RiCoVwD6KFFGAfcyYTHpxL/ZGEknNoryuJgIH117dMo0gN
irqfSUDPKUy7sxoKvlLqmGTwTrEMXGOpzjPzS/szogGwTlc7JH3drphuRH2lYKSZII31CpEhoXVz
rWw++0w+JEr26BpBQqJI+yLkqxGH0cJlVq4mVb4SCe3iVGzVXKJ0QoA3oTUmZZCo6Mmmm9iXtwxn
7DzX+mRd0xeZ05Wnh+/V5CZCwhGCxk2t7fFck79hhM/oJajYGxTCvSr+VmjwxVO0XRO5Iy7NL4o+
+ZBCXaMWkGM4yLULx7RBug8tQHOj1iDCRmHtVFkgUtf5pZUeI3CmLfqWE60CI2DyTOiXGeZj1F3O
S+g469g8ZJrLlE5rkZ+04UdH7we+OevwMXURk+BaLHuWdjU9L01Lec89Yb9Fm6pHlhbjERt6usdE
tqkmPr4fgVrrbWHpCxGApo1xvY73mxU/7XEw7PHBa8ZZnY+Yg4RlofCb/nn/Iyk7A0T40933J9WM
iXmstQ+JNumOf9w3PUkZ5QZJvrcrU5mPa02Q8GOU3fb+CIvFXMX0/mEosAvp8Bm8XvkC3Af9i97s
K9XAuB9Dg9Wah3ZMHx3Iz5tKJ/WwElsqNoyUJIUv4PGOXuaigwNWmfRQYDH+QSYJcQUe49bZGxl2
pDGnREnFkA6zSz53qxOR21vbtJDdAhfOG5qdR+TX4VqZNJJGII19koJgNUpEERpW28ZJ8Km4u5Zi
97II47PeiWSesxhmUg2Nh9TSRRQ8FQMB45FuU37l+JkZzNNRWJLKwbfSMzPu/F3sh29gy7zJ7/7e
WDDvfTB9LGbRM3GCg3AiTGT0EW1pK1VDaaJTSlZsCBED/QWWF2wASzeLpbWmgNAvPU07E5/QAzgR
jyV63AV8B7SP4Jw5a7alZX2YyrhRLZKwx3LsaGnIL6Weoruz6g07bZDRkfxiuaxVrvi/9YUfpwe+
g7emtZ95PyvfMD90LXpy7exgtqJbNiEYo2H8kg7Jpox4g5pwF26RnMxRv9WhySVnICMGiMWSAMED
xCBj1zbPTgmFzYJqZA0tequuWA55/aJWJH7WyI6DTltqAlGv8PaGHBUs8Ae3obZhSp1ygAK9NKQo
yHy/rlL8U4F7tKn0Ty1KzEDGpSvbaqkK8IJOw5coguTRo+s3h+LtL+zG0nGEk7HgDf06q6kBNEYO
xpLUZeyywJrRCLPycA1Qe/GntRuJxJvnhlLijkLfWbNIqQ3SIpTAu5Q++pzeSh9a81nazjfXY5pK
xNXWpjoyCAT/qsFbIXoCtbD/oDXNljPns8uh2zRd/K7q2mqCAtZq9Z5bjQ85v7lGqXwUmfrgJN4N
aSjcqgKVnOo55LTpc5bMSBCj3JunbUR9T7bb1s8faz8m0t7Vr0in8oXlpV8Gi0NEZ6q4lMOzlljY
kasDbPznnHlBYx0GL3hDwbCTuABngS1w8rTASBFgvtVpuu/DJOSwJWrYkv2xri2XxAr7tQsTVo1m
5TBHmqpSZDuE9U122YsxhFvbMD+zNLrRtDTWSS2JxeXHjTRrT8QWDbwvVkKBXlEhxkCkTcfmCmyw
3bUjV/9Mrb4TTpZYOrMxl6lwV0OCbwMUDmEJw0XPckTlazuGp9g6b0P8lFBJmRltuSViXZt1TrG1
NdCUVALFvOztg9NzTGuUK5Yj5ZGFl2ViLorooy9BbWlkMiGrwZSG7QYNWuRzmLJIBgDE3KsRizHE
puWVrwxX+jZonXaBgm7uBc7LEDjdqmnEkyK0ByW4oKcFVwIHhO4Y0vUi2tISQS4XOD1LfipYg+6w
YEnLydtxbCCCrNpGHERCEJxu7gBxIvd3BrmeHFuGwLlNgFrcKePC9bl65fkn1vlZAxt3VTSPJMB1
JH4wq4DL2YoG+3yFI6js0N0abbhIO/vCygE+nXao/CHAep4t+ZDQEaAxzC3H+Ww0LC4eP3sWRvom
yP0pqg92uUtWJHX3PPKoVac0f3rLo3cr/bMCfzBLoNZqio+1WpmmSCaiIqlCdarMbjeM7+NozEf0
n2A/wEU2AfHprgYfJAiLRVUwqWSuTatxGZEAcU8/U3WyOgauLC1+BgcJYyA1vg1B1rtmiUXqvgrF
+zA9z+fsLK5j3tAybopPI5aHdJxQyUw+xwIbYdpTk67sC/kNtF4Mbe3iIlha1acPSUil70I3om0X
Ua8dEDLCD7GLdUD3n9l9O2tsmF816wgjDB9EnYfL3M7eq9Zf8pXHS5wlx8EsmqXsZrDqdnGfIqGm
9k9AQkVAi45v1/RxS1aaUy4jmT+4wl037r079hBYTKd9EcK8dBgFhH/oKxVZRX0TXO5hSNZr2svM
/QElgT8td61BLxY65JpBA/hgRYE+CzLi25A7F14P1T595OpdIB4sP2jBsrbFjpYh4rCYvjHnDhdd
VX62DU4b15zAoMwKGiBQc0ASIMg9hN4VZnm4ZEiC8v551Cif63nx2pE6aw3NtfLFV4ZTd95Khhw/
3mvI5ai6eg6nUG6hGjNG+v1XPv6xiED39EPw3cFtMxF0VhkOOWUCqSu58tkkTnGSRrBJVXEeW/3d
plEx74P3UNffxhZlEu1kBghJIbj23a1MkE/SE9xppbTXqVko68yuLvmo3EA40mSceAUMr1zCQWzz
zaah9egXkM6mYHYXM8cybNBHhla8IJaLQA/vQ3Z9vDJKWkhqrRFQlt2KDr+vYveU7ryUQk/mskbK
HvgZkh+5XVOAlP+Rn2Gx+3lW3WOb3vNighcG9W83//Gcp/z3H7+ETv36jH/8l0lVvM4f+/3Hf5We
9cueefV/vrvFrb79cmNJX70eHpsPOVw+qiap/xw39f+68S8f9708D8XH3//6noN4nPbmh3n253Qq
TRd//TdxVrtbegvff8mzuj/jR56VYlt/0xxQfZqhOqZr2Oa/8qwU2/mbYTmua1oWcVLE0RBaBRJ5
Cq0is8pESEagFeZX1UEe+UeelWYTkGWrGvBs01UdrFD/kzirKRiLILvpl95+//tfTZN9qKbhWrqp
TqJwW2f7++0SYinkbfwvG7hCKKsqWsVtiueCQALnKKL8axmPaNWZL822Q1ZfWru54KJiFQdwjKul
uNhRd9RbjtahQFrypy/wnwfaX8hbPOdhVvM6Ol/K7+9KU22opDpVEJV62K/vSsGCAP3IjlZd3z6J
eBP1LvZ5+5jY6n4o+osh/BuG/c8Ie6PLopVsT98cbkOvXfW+u3qstWa1Csza9D91P74JGAcElOAK
7lmOWQkNVyrr2Oo2//6NuxbxZP/XOxemQdKepnJxt34LB4sH8FQ5xl+WOxa9XKd8S6x42yfwFSat
1bLJux3j+nus1u5SArQhRLQ4RtKay/boh92D4fYHRFGLmBVEWxl7eGunuHG/dBpB0oQfRBkcNvgW
Qxjv7Q51YqC8oo94aLja4aagKTrQALSjcFimfXalwXoNYq9fdDnFGDRjXGR8sJQCC3m3qqntLFwT
D39nNBc3r1eaG32aEV+UOsXzJiwsPWbgibfzmuSA730uOhhdUbFD3vakNzc1L3DYyHVtWTucrBbk
LZBBPRXHWa+iTLQXKoGiEHowmykt5OasOVIzEWFBcmqTXWMY6RqMGNvSt+TZ1hiUBG0PXpd0appP
7RxRGo1JDj1WfkyL9ZLZsqjQgI8D5OaChGj8EKv7I4iR+SzL65CDDQ0jvwHqUB0yJ3v2qO0yEaZT
FBCXcj+2c9oDoBW2qTegElWjIzqWUxSoe1GEX0yW8ZLU+aJSr7mNUMqlu9caYuerzUV0I1PzafFR
PE/G+MD6Xmj7TqeT2jSmuTGscz0Ve9WR9oooI9QMI1TCATog+pjvlZ7duBavHPic0tpUdbsnOpJL
viShmxnwWpG13DgssmA1wJRJMSmuUjm+QEwitairb1WEmc+ymOSE7isLuQfbrN8CgK0bFx7nCAA5
5Hoyy/xw6+XaW9Flt84QgHaQRc0FCN9CsVlhR7wzm6Q9cMb9vu3ISOtdpPqhstFiQ6P98A6P25vf
98WXzYIzpDFYVaRF0kdZderwVdgC0S3NtJq0PDrH6Yfrd6dp1UV7a1601BUYANqD7V4NpOV+DMPe
kS0kNT/84B/uUk8+SsvEjCsZbzod7Y4b073DXMGHBts497Qep98ElsD2puF8xeBDb9IJk0+gtQTA
+5dUpazpNigY2+mT9t4sJr1sydVU80dlTT7C3h7ycO13wzbXdUTy0US2ClCitDlDn/T65wzPKhlA
xbpM2Bld2Y0XdnITRbnCNHlgXor6KqDqg6yBrluOGEIkHIUOhgN7QGPbtjbA+WzvQxtYYiu/Yvy7
FlpDyHdg02cqqZRI9etoltSDCg7FYhBoGns2+vm5sCN3TUBXOTMUzHVtTe0OGtSqzZHq9xYp6nBG
zaY41W21yYfxmiccyI5P85O89Tb92gFCXKHo1GdBVJ2CpBl4uYa4NkRljrDwMRHUhHtFPrqZ/eqQ
ToKFMcKkXXOWSxJdDMs9diqphm7G01A04tOPX+OkO2I8dxahwxFVfrOnPGBEvzxCiW84Jq5pi1wc
g1E5AzDLJDvRz4ETHmozIhc9vij2cFUnlyoc0oNUacMi+OanNQ54V1jwMIMJFA5cP7jxcDQ/XryH
aoPdgCqEo2jXsUvlRk+QfGf9NYpJDVGoRuqMUKlhHaJSIzVIZx0GQbqZGxMJCX053GGF4BnzJAEf
+YH73ScCdEg5pcqwkZtMGyiXL8PeQTuG9igoOdBsG6GiBRXTpleXTmD02HTQ5rpoeXlDCcmGLKTJ
SGumwmrFyndE0BeEDivYjiKbcL1rCN8FkDtxMzkXHGlH5NG45RfiuyCT+Z92OV6zeIo/mkZbbdwz
ZvD7URCyQjsBI9Ndg2xjVPy0cU01xYgnogRvIu7dLzkWhEXs88FLs3puR+2s+DZ6/M780GRxS0ZO
oHqQHs4m9YA484zWFWkIu5+RFn8JXH7AHsVKAZ9j+jlRW2l7M5d0bBUdSDkLxPu4qvTFO47Xzgs+
Haxwc8S7PFEVG6QUfCcJt2QE4S0BRmwbTbzQ61OL1x8yf7dEPVijJ5ElcDn6njkxd/evnRzWg4nO
a+bD49fS9mJ0wx5BzQVQ+C6Pj2PFOU1rxKC1kKNbTOvDmJRnLPGX6Tqf99VF58qkK3jjev+blgxX
B8QXKrgrOdPvSB2w/fDOoo6DC5ezWykCdEbszYr6dfTrrR8R+qBo2PfSitDqVt/V5vDQRByyNZBR
sJ3wYFT24Dtdu86b9ph/+IV76F2+UR0v/S6q9mrMwrlPxxesyPSFU+MBJSWErRzdguREonp0zZLy
fTIm+UZ803qjw76a3pjrERkZ91e8bDeh6qsIfo5MB65b/IIScXnCqrcfVWiA+vCsGnyEPhTGNpb+
WnEpUEQxX0uBs9xRJ8AOk6x5T4103pJn5cXtpsPOY/W8EQ81GVBmsYuMAKzoyM8/NDFjNsut++Ex
Gi1F5DRb+6ygZzTUEbZu9eyEXhSVkVGxRg8aunrZbrS6YpFh4l+7GGMSGwJd4jOv8CkuJ5V6qCPO
O8jKDkqecIJzrqRffCjTaBmGvsArzxSr4CC8HxAGGQ9IkOuHOkJYI4DICNuqGdQobemc015RFSul
jRSkrzB+Ijhmq65ovgQdr4tD6NYOxYUX20AuYlxTOUlCv4J+Zra4ZlTlcn9hteSQjfQb9rj0fgzb
SXIzKuOYht5bV3fwYyy6/cDtFnGIbK3E6qyTZuXlUQZgBg0InItNKUbGpsY71RXot9D99EAO/fgN
IEy9JMOwDacpSR2jBM+SjwpT0NF3P2weTzAAx7Lteg/03NaKmTmL0knPtgpbwQhvYcBBPv2DYjK5
FxKgUs+BBJ+eH6Pu0RR0NIaYwrUaddqoaK5pxSuRA+NQ48eWXxnfU9JhoTIU1rLtQdMbirGtAG8u
RAEsUpTdUkSDvRt6/0jOWLVpNUmVUdKxsgZgBAhl6QXk2w792NLwzb2rN1tf4QKkIfUmtRoPsFDz
RYBPft4kwebeEyIsT0MgQXFDb46we6jLTWtVIGOfJDkPSWETxZAM/LLJkz8i4rp/Pgqlj4FbwsGr
OmBZVDpRNHkzkfsx/Qfzorbmp9U2bxk16o3EbRonJDhxhqyBtjwMUdWudePiku20dGtsDooxBT9P
xVmVBHiLd0ptnRA1jnk0idqqi0FskkvPFAX6M9ceUGMJUTuCaLdKYsXjTF61VVUxHVNnxa1sJZVi
EABLtB8geXEMp+AK4dq8hgWMlvzOYGkIJwHzkCMIt7+L98avPhg0GJ8nQZIe8YuxnODXisM6XzCZ
zWOHit+kB5WEbGssQDyfd3g/GbshvSGM3sdZ/WmgJUC05W2JFmR4hJ4D+W/rJt0njkwM6qwXzD66
2ZSPZ0rsPNuECToxpf/poMZTgBjNsN/rnDK6x2+RqUCtatC7Pfqd0pCMo2id88DDUp0vqNBc+mmY
pdCuzwWDLyhJwl1a4nYquF9dy6gN8vscteMXTt0zgSTYqph7cP1w3rlkKhjFeCcMq/NySju+z1Hd
UHtl5vrSF3QjlJERFDj0Q5z6eyPnuk7ie28m28Hg5Md4x9FpKxiMuQytzbB8k1n0GU+nsidbNO8W
jpSQT21UzFJtaCvJkE0aGWPbhwWgFq0lLZeudKXEB9PI7/m55O8xtA+6S0vPJwHD7F716QqaNMhv
k/Da93AcjPFchajfBgmvCO4qeBnsMT69Yh15jJ5khG8N9LSBm+cLNBn10nKQUI6T17wG45jjjmGJ
NCvgkOELZQDydWpyKGC9Oni9701V0N/adry/L5/uRDdHxYSVmK+OR6lbFJOUdXqrVYZBLGrfAIF5
M2CoDIsBkygH2Y5ihs6+yWlv+1H6mkan+0TYwcw3d9r3TmE9nnYsFgyTobc+BIaJSM71PyuolovY
Lc5uXKoceqOzKCIf57vybLX9Q59xMbaE4GxyOVqJllNTwMK5QvhA0IKDTqMvfq1qK+KALpYPYUkN
b+SRUL0TOcQGsRcDNyxGCmY1w1MbNVDkWZhVXXgTXOBQpu24FmIBKxj9ETR8DEKNSZvA6Aonf+mq
yQN9evqIMQcCaYlo8aHPcU1LxLDnm2MiUH2BLoS3lcNo+kM3jMtq/ixKLiP3e9pG01YKxfeF3X/p
W65UKcCCeY8tJ/VeCS9lBGxyVoZGJDCig9di/Tbv1M4BA/rRWjg0SwPog5pwT08zpU4TaOzMh1V1
Mgq7dIWRrYSbHHEHrofR2YRMFtK8cE+1AgQc6/4KjA5r9pypFqTgBDjDwnYR0CVA27WGRAs953Wr
vht2tRLAElAR/CRyS21x1YSZvRisRFvJWuyp/TgPAeQcrpDnvkPXhTXZ3PvK+AyxeVWFZISYgmui
D5HVDDuOmaQ2sQvhgR9ioHE57drWhfzpZOE6xPW+UlAXz4AAfHEnheGAwoe+HaDSauS6UmXtswj9
PVHjUy6HPv/3pQ/tP6vZOJZrkLQuVFNznF9rNniNkgKhX7RK8fEhfX8d0AxKiHk7F10oAYDKa+WY
5pKmZo/mJFkTYHBLY6SN5AIAZUbtnKOj/PG2/n/R8r8tWlLp+99/Lor+s9h5vKUUO3e5/H77rcrJ
E37ULA33b0IVJlBayoKws0y2dB9V/fe/GuJvrkWTyVHprDA9m7b8s2RpGH9jgsj1xoC9bBhTXfIv
Vd5M1UzdpQQ6weJtKOuWTjH0f1Sy1G1e5U9FNlu3VUGXmOHe1HU0zdZv5UEI8Wh5DWrjMi4s5lDU
L/BloOhm9PtGRyQYVO+WexhK8rQJ94lpdo+5Sujl/QFUNb/UwxA9M1/Jtlri4f0NXOuL7LFXkyH7
jahMcy4cZzy4ijscc8uU8/szcWxvVK0ZXpMWXKmgosMFLiteEAo8/ti1iWhWU+zmLCLP3VcdE/os
RgTRi/o46mF1Ggg3RTYWprfKcn1UgIX9SHM8exgMnPt4B9Mb7fa91HPtBUdKu21cstruT+iti+Nr
9leTFdHaAYa9iUUWfylpk92f5zok4Qqz6Heaa4XPuetdmml/VkOST9SNzUFNCD5BMoWRU+kx3mSx
rh+ylpmf0MJ3j0BLEsqmDT/+SQfxUCt4qwakKgsXpty/nnJ/3vQHjPWxNGGaDdODf+xvuv++g6r2
kZglkziMu348/+fjOouYyaZ1IPH8sbv7v+7Pvf8LOg9sH5J8VybEKmxMnbqRYXVxmtJ+6TkKTgQw
UKQzuJXG9ZHB+3bfRuee8I0o/7xv80WWHpypSXvfqMbe+EC2ufxxszLbgHbJ5H6edmuOZrvP9Z5f
yYB1G5muthtLzVknHbJeh+iJK7lR2UrtuRhgk8mvrdUziCNY3ty3Mm2CT0Sa+c6aHhw0uOwhZWYP
961e6gEe7tXj/amONuzBxxSP922TkT+eYkHTDo5Lzzzw2OeOvko9sz8CR+fi54bqMaglcDMt0I9B
Go0rYi+MYx+RdJz6mnnsE7ICAs2zj57St8A+cveIOb2BijwoBMw71SrFVIT0bYoBVPAVepFKYmeS
JafUr1k9R1lG3CByI4UG1ilPlXTlRYM8ee0E3RBZfeqliFcpIotT7/YRW73uFDCHXKXgcE9BS1fd
E4p66qfcZiKVjVPusHL3lMDk1abmew2dP+1UZEc4MU5+0NpLBfPKCT6QRbpZHpzBNJvL3lfCMypH
sUx9navklKbjRSKlxDTRltoOMzBfJHtxynOPwWLJ1a0692UzTK/WnoNEp36mmd05ZQXC47LxTGYh
lBkH53eexg37awxeza9xGafmOfUcuQSuZ597NFz0pmv3TOxYwas5ytkjoWfZR1rw2Htaxmero8c+
BIvAN5k8BrJL2F+dPwYmnN9BJ7sW9md9srWg3VZO8na/RYWjPt3/BYko2Hbh+P23+2luj5tYk7SW
p6f/fEKnpBSI6PIxz/jXTu4PwXBpoUL1qA38uiFoYa9BjsBmN20Qf2zNVSdYt1qESuaP++67MqNe
XxU1bkM+mDbNvXgLhHjJVSz0lBkaN3/+8ZTMX2GgIYX81w2G74ENVxrtTxvur5Sno1waReP+vsFN
VKJZKUsvfu7q/gxV8ZEwjBgOftugxawTYIUYPzb8/CBeDLvKNHPkL79+gSUduTlhF/L3DakDwikY
QJ3/9gx6Ec1c6I1CxMQvX6DhsVzJa+IYfr7u/bl2hQmdy6H2+wYQPVOJpQnWvz0jDnJMjNkQLGSD
hlZLQwi9mv3CoLIwWcaChBy9DWKLYNVllfZmlflcUX2DgIJQObJQtegQO8Ghk51KN2CkEk5krKfq
1VfpKrhsbOvdwl5G1jPkQxY5CxlCaEmt2ELEh4wNpmL3nAr33bI98Y4J60SDy91qRoUTStrJWpZq
u2kj5KK23z5ikMq/kXCE8skO5LnD/rXwAuOV8ApSFkz3ISVh+fH+R8KCOYKDgVfAXRQ+OKdMhaqh
XSanmCXxui0TaivYX099SIj9FF/m7NAhHu733f/cH1xXZFeVZmM9xCGshCo5i1KVZwmxlNiI0EeI
67in+7b7Hxv8sJrK8BR7ZfzjD+WI7oj3z9Y0+L9l7h/qsRgeNAUdKvWcRx15/aOKwQ+6Pkf6H3c1
SgIfINgqKNXO97sDycNLDZUls4sfT74/iMrdiyyqen9/1P2utEEqVyDdhK/C7u/3dRHdG6PAHfTz
vtL0AD40gbH8+Qq13pHl1+LM+bk/nVCYta8hVv55X1em9VbBRTP7uT8ryIc9l9CnuA0HILRKqxws
t11hXX+1GwmeztGHZYgM5IWsQWsFOT8sMaIpggonOp5hXSAro/+3GqABXt3JJiMq11kG5EVczVqR
AIirgmRUJb52iZ4tKhUZSptbb9Xg09qzwZSX2mDsmukm10+QUjJ0HvoeXhtQrlfJVZjRlIkPkS75
VQVFVEsE7vdbaf+kRkXw0o3126inHqpedS4Azy4iQROky5vxFDbqNbGCgTZnJfZW0dmzzmuGa4AG
krhmREeJP76qMuyQnudiacB0XfeVPl61lIYYXrh81/SRek09BD46QW4Pga3O6W9rwEfztaIQHW1C
xHtJ2pspE/1aAoM5+731NHoy3QuKMdj5PH2PZ3gy11XGlahGylI14c5SU168zlRPhR/VywjU9rqN
8EOpgWWtDaiIc7CwkCxSv7taI/U/eC0Va3FuAviE4qPGj1XR3zrmtscOrp/DD9Namrjg/yPwgs+d
pONwHOv8+5CW8rlpeQ/p4OyYnORAB/mcHeDrdTbiLRTZBK+reF+2Kt21k8t8PwgvxOPJH71vCzzS
rnrV4pSoZIMRwJfa1QD1BkFSPte9aS0y2XYrSemkMBT9atA4O4ZN/3H/3E7fliz12gG4CBvLrDpZ
dcDcNCEDVWtVcS0T+tqiCprt/abjIRXDM64f7CLwH+0erEUZrlWSpi+dpbDo5bVdI7KvckRljtbn
3esA93dd6qzdolhZ8VTIqqVz5ZeDsK30w6pOPfsa1JxDIOZIE22Uh1CU1lMrx0OUmo+iNJWL35cH
W61INkT/fMi6UN03IohXg2dBJYSwpaYnwsPksXb9dAfV6sl3ST4zI3HwbSs9mY9R5NcHx+q2VmWv
UKGLJ0vRt/ShjN1ETQxFg+/PCjdQvBZNH1pbxm9zn0yRIvd/3f/koje3TlQtfVUx4S5Kcx7ZVDYb
sevjqF/LQH33lA7DW8q6mKKhtx863987Ez83Bf0Viqc268wHz4NRYmfx2sK7sQxwCZy72sNeGGEN
MBy7OUKns3XFenPpwqnCAYkfmjnl3Ky9RKoFm8v90pRZOLVBky013afCpQSCa7cAIhKcRTGOTC9r
LPdDuJfj+Cx0ysh9l62klWVb+j8gLfSAHDXVTRZGLQ2K6cOjjGmVw9wnPnt01oGiv/ldziBuq6gT
Mv1r5xfGOh9aa22P9TFwiQbNrfQrA+G2LC6hOh+oPjpN7e4zV5/hlhJzxcqJlB3ltsGQS9D0cVBy
gFSV81nAEK6jul+XEg9eoNDrRn+59Lx8NbzEgRBrs4e5VqTlt7GyVjTiDmh/n5x4uGH6xj7iOZ+d
YWxyC3Olqy+ZvyRLX7hvnad9N4dDbYtHxyRbyCvtG+3+Bf1KlLMZ6r7SdG7k2O30wU1XPiSo3CjV
vSfLvVaJRUKWDdBVchOh3gEThG2XksIoL8EUWVJgFqWMdEWGWy40prqaHzygTkHrSxgO8YzUpPvS
PSVRRa9CkoAAB5+ebUEteNhbJSmsZdOEdF5FuNZByM8bejSKyWGYqzHlZN3Y6nJQ5mZECvUDlvql
otrlHgoajf9uneMCXUQEjhxIyPoeYZsusycYYFA8ba6SAcwn9HznQk9PIfbRme7WswBR+r6QI6TX
jhIoi+dUunJhQnqASf8dHhP0sK58wQO8IIfzzlXhC4ro2/A1Af4BvYGkeW0o5kp/NnKHKuaAy8Ep
5XHMoQUpy1KxoO1Fm66L1yWsS1dTAYY3+oWRFhZmW858VNQzHwClZtO/7prx5rZyi+C9XOZVBfpZ
hMejV3I4JSZkDI7zuVFp6yRsGMXVV4r9E83LvnRu/WQqFPxEeW7d+LUPIn3pQp4RDQAkL/IniY6+
h4JHg8bcxYk3OeHzpW9nOeciqmnfpKKljdUqupMSOEAtaAoTzCpcF0fMGpS2VB43MtRyFGfkUPgB
VKNkU+BVnmEHVLdPNJ+aw/Bsl6JYKylS9sTWQBFJMAiTpEAx6lfdj940F6RAEyYn0RJBbPIeaYwn
xHwVpDR2MfVIAAAKcknVRggtV2mqEu/lD5fRzRaDAxjZEqYF7/sjaNVq3lQ0guspCZA0MDg4RCYb
dG7XyiAedU8SKa4gSYa0TXrIqF3Lrl9A2/MfUD4l61BjugCE763UibKtbYuUuq6gtq9ykpMYTSWG
6LyjqTDURqMWrqoENjzF1gd8TOS3jOvaH7rjOIz5lriHFz8De8JCw2WwitZW7MVvpqZE4FCxYxXM
Ie2hzJK5nrE4Q+Tz4FvuCysbDkVG1keUj72jRo8mq0BolrtYzcJ9Wn1V6n6kzPN/2Duv3jiyJEr/
omykN6/lHcmixGJLfEmQrWZ67/PX7xeUplukNCQG2JcFdhojuqrKzGvihjlxTlntmxotyKKpD4M7
kSayesyRoR8LsLZ+VV5Nnv1Zh6P+NNrVswFQ5BpFMMDOal7tu8m6syayApQDIJ1RvL9S5GG3TqjR
q9PM6c5AkRM1qSM68c3Jq65Rl9KXrkLLt9P02mLXWnn4HIe7EuVLxtk1LoAaG+m1puPTpJOMNt6w
Pg0ahesahfRF5ub9cc6Nq47O6Z1eoYjhWF/nlD73G9UctMcMBpEl7RX4xKp5xWfB2ZucwhC3ompJ
UOgMldIzJ6bPAgSDAF2Y0YxXRjDd0HmsZIVy78+ghhpHudJiz6f6atSraJ7be2h+gLxEVEts07v2
ct3ee/2nNp2LE6R8oztAO18lqHkOrEYrqNxDP1DZ7VFlV7L5CBFffkgiOJ4tV7/0KV0YqhfcNZIK
00LnSJUXJmc1t6+s0owWQzuqO/IpO/DFJrSwVCUyDZaNQCQf1eFLl6B2QuYejt2GCkP2l5JZKrn5
riaxUCMcYecoWwSUSdnziJ1l/eM8DPOnWN9eT2Vrbyyh5yxdSCIbH6lJYwLeEyfxDnw8FIBJ8FAp
TrlHF3pDU6IFLQ4sON1UgGBJqVOVCZQBeXWX5yTy/UaDuYHu6UKLwI07ZXflB8ZDaNTqjVvN3sFr
xhubItUNNMKDLQ1AT7Efh5+Al1jgfdrmCr0M9whECDoob9bvNVO/DA50YuCV4W3VdbQXg+nvqmMr
zxGEhSTJruBEWBqqcOWndOwfAg47aAvNbKuFigOtiz0hwVHmZ8oTZweh1G3ZkAsAK0GxbNTDTceo
xRChIJAIz0NtKjf0HvGP6q068buZ2Rka8hoyCheKDbD9SD67sEZU8ORvonj4FOTTdRu04RmOmzKp
XST2smidUj/ctCouvzY+Qutgnwo4OpgHlK4RavziN/Gxaah7VPUojamY5QjaDagUh5WlpWeEcUdJ
ABKtuhRNrUp9HLy9DsvFsnGg8JM0HbmfRxIPhdQ4NbtEaguqUEC3PF548WoVTsXCuri9dtedqebQ
Sk8HJZikFJU1ywausvCcgMCbfl/yuHyW4XyLoZwrGRQareZHM/MoCtsXQ2vv+8n26RCFOWo2puMU
tiUtijrGQb7Dg/nxHd0JCqRaYOa//4HEDOq68pqXfxIrLY5ARwAD/fOHn77VJ3gF6kqn+fblLS58
HP+++eV6FEWUrdnbX/695u/uA6VRlCTnhgTsq/v797UWlPfroJrRQpLLlDaaLT/u9J/L6lCdwnp4
enM3RGv2+qXM8P/rMR/WYyhS/Pd6zPHvfHoDIef138sxpvYHTBzAz0AUk50CXfxPOcb4A9lQFRi4
pbqGqjrU3H6UY6w/KMKAHRfQuWp7rv4vglwx/3DwaxyV32u6bmim9b/UY/ign4oxgNc9QzdNyiEA
3E1PfcFy/4QgV/02alRfcL8V4ghFm3+qk+Tpp8EAqyR49FeAcF2qh99/Lzh1xzBBqrs2FVDqPgaA
dcbgZ5x6MKI2lM0hXee23kPT6NKrAc96nHxxWn/QIACKIQItcvNRKWmXRiii6qIVrZtZdx/Sw9JA
1OfMl9o0YaVBMItq8aIrA2ljqbk65Xc1qQJ4gvs0C6lyY+0muFIVLYMXCpjrZFWcPCREyMtXJhzo
jQq2uUSIc7rphwqQYMeH4UHBalP0z5OVN8YJ+Gys9Mu+oyeeTJmBJFhGDy07cSps+4ueTZN2xdBO
xqouvOjPyTVIb0xNYGdwzs+PbqFsBlhXw2UlTIqjc2NqvbhdcQzXYg9ScVf1JSe/2QqCkbyNH/d0
jvj+32iczLCYkiruUXZKygrfkAMJtCRRq450XAjeQzn3menPCJwhV2I/WG7T9196ZLG66lFF2rfx
6ByybQS6ERSpomwZtZoJ5QBCRkP3RF+BUuurxI5LdMPSuI2dDRH+5JyHwC7BWQxCHBhDujSsg7If
YYPJnN46wv6MClvkAzpA78eh8D1mZVudtTKfh4aGHxP9g6p36HevCqOx/sxKKAFNHAAgPAf6G13I
+3wsGr3yRQFxZIsEDo1/ezRwwWH2HhwpK9hhnOwwuVAJQFof43KR5lTpkI1129mS0AeJnQIKvq0o
IJQ3ecOlQODBpVgQnZn5N9MH9gFToqrvunQoSG6ZqnKjeVP4GYKyEakNv9YQmNGsHh2Axdh1TX5N
AiYvuk3WhlBprXuaDe1ypXshhJx41za1Ak3RJv+U16TXvrS53QcLHXmkB7pElA5AHHqst+RD4R8y
YTgEmu1r9JSFLTX+XZy6Kcz09mRa6W2ETk1K2AL0e99nPoSOvTM3wKcNfISKzCDUWxCrBaANBvAM
UuQ7qorSJDdWk9eQaA4kv4BL1Y0BX/iAXLppz+Z0VVml4VzprasCBWe9exvbIjUrCmQdoPp+omYT
N10JwVVv0KfN0R9rHPcjWQR0e/B5bYS3+43aGz1iHjX5unU7VoCjIrfqoDgIkLzOt4qJU7BMPbN3
bk3DcpR1Q/G42dlmTm+5S39oQ6en4ae7GpBhcO5Sq8eDax22oa5PHbUIO6Nbi7jWj3cIztjRNxDM
rXVvRCNsQxOkzfYOFDSfU3iaW0A/ocx+9ckbDdPd0uhCF2+Y1Fb5lx2IQcFelvNVj6qCj9AQeWjQ
SlOv0pYM+fmVXmvtcDcZ0+Du7bHXIoozMQQc2gxRxiKIvOkZ1pCiutZ1FftCO5o+7U3iP4UWZL2b
ANHbKGJ0gQJ3LTU+q9NRSupt55igpJT9hbAad0SqpTCCx8CbJpN4y3f1rwS7Pb1juVXDB6SlFGvq
ggghugeXpcdaB8cZjafNX+CtIpMefCftG/daT0q1mqh2BxH0b1ockCmtKSetZsp8SNB5EdB35BrA
psxJa/ufes91Kn2VVSRwlb9jBKKzdk1Dd2Z+fd+Qv67cu9QsAAA4OrV7y6CE//awCJqE3j8d9L1b
QQUc+xNYVXX6m2AOmsQidz5oJNJeH07fr2doHISartmaZb5pxwlUFVLmURpOh/ipaIZr2gPgM3TR
SfHBLkLXT9Nc1SKzAt9hVar3tted2HkHNYzu3n/0151BP27FABvh0LilOW97mpAVjnsvQxom9KCB
WAEXe9CbkT6CCaqWazqzOsKaNii+A2BeNe29OjrVVyfnj+tCX0AXj4pQsSX39dP5TNZHaUunAV3X
2GQ9UUSve/Sz0vwSBXAI54AHSSwNGvQm481cnyuXrudk5cDap8N/3YLLg4QdqpU8XhvDQNUgvn1/
ZH6ZJFfjRNddR7NUTdrRXt9hrWpN27FWF21FT5If6t8caAk+WAq/u4hp0+oAYoR18Hb4gxjVDsul
DcAbzDWd6YvcKLbvP8drBBQjzXNYpmrjoTh4K86bkdZoK0tnOtEXM4iELTVzGFAjB5J46sDf3ej/
Oqu/eRoeQzNpBNQ8x9DeXIrMSJbSahuxrpVm50KUYNMm/78/DxdxxY20HTBdb+YF2Fo2TDHzEo9t
QPK01O4g/FUPQQO0738eOk8HWeS4qqnpbNfXS8DojaarQp6ntqgptg+Z85QgyvS/X8RQgTlaMmy6
KvP3006gawntUtLZkGaEwKoRKISyHNUtRACAj35wsV9nSNcMw0BVQLfJ3by1dKh0q7Y/s97Q4DPu
S2NQkQAYsw92t8zzv26xLDkdN182DjTVshJePxIJH6eISpacX483WUmWgxoOuZmx/JQEwk7g++H+
/VH83SVNXXdMnXPZJoZ4fUlfaaGyzaDN8btsbTjavsthatKjk5rQ5pKHyt371/t1V+mGaTCGgNFo
BzXlSPlp1oxWoUYbegiyl8NXGme+6lZ9T3vCByfT7y5j2QZrUCeM0ew3I9l0SdzaFosdXi83PqSF
5vbSgAeNXsa5rH0wir8chFzCtDQkNz2X6O7tKHposag5MFMyHo4a4EDluHaegcBeFnn9FQSX7uf3
x1GTJ3i7VpCJl8czTVbBm+XflrhBasjy1ytT2fRhSoNkYVpxjHLxABdo51OjWlk+4rQLxxy6BwU4
S7FLUsrqd1414uQDXpvIN3Zaf/X+zf1u9G2XUhQz4IEdlEX30yQX9Dr0pF7Rm5hqoz5RQIBJ16g5
u2DkB2S8ev9yr6NJtg3QQQ1nBGMjZuftYTBikbXKlqHQUNkeCyjX8jn40xrno530t1pHpnsyT+9f
9BeLIFPusJg9l636y/HQF32lVRYOQDVT9tbg//80KLCHvFzl/3aC5f+l/nuDlfxO6iSqoyf4d161
7MtbvmdPFGzjH7g9FvUhG4QqaZT/pE8026PNnkDgP3kV/vIjfUKKROV/5E3YLpZpYeR+gFkVTfvD
xJuCPtVWDd3RTPd/yZ5Yr1eFRRJG1bA6tqMZAFrZm69XfmlYWeNmbX/OywI6RmWX6O1fk16u0mTT
ePWGRMF1k2+GftyT5V5NqKqm3rF1phvFKi9uu4nr5KsRVGe3vuA9UtmJEDYbrKuwR4Bh07bODo5S
2rE+zfp4plvVGkzoXOhlMC26OAHTq4gMhJqBcCW4/3HTAow3s9vRybeeXUK6NVBOocMKZeK22tYu
lT0oKAJq0HxtmvGZ90Ra+Y0XzF7UrX+ay99kfrTXW1XGx2ZgMPyejr2EJvf1+MBuGraIWUBOVRdf
kZkgiYPYI6RkX0ftNKAjwXOiYbVIM7q7AWzmAQgoiJgStzqi37CwEW2euw+2sma+9qpfbstSLcdB
eMthTZlibH8yWLDh1NLhn5zr+ZSjIa8r4z4dTig8LcnFL+VOVO/ZCO61cdjDP7IePCZvbs6W+ahq
z8yM1kfXanpfK+OSWexS7WDXxZ/8oWdu+ZKSYi/bW6APn+BhWSG0vpOSlCFcInb9YFGHYInwVrW4
GOETBM63aPJFC41OhdFFMMFtvzVJczScuKUGAFPX1MKgMG6aolhmEAV7NAXBDnuICihGu0UU3prj
iSvCkyGdjMfMuS5KmgqcjprAeUphljX+IrpGf+JpihDwMFGhmtCuJYmBIhBycZdOu4zkwOwZAjMW
agTtPVBFxoVOk0Ub9fcwaC8Gi0ZZSkPcOn+x0RO3mKMIbgEVOOYQ1N8QW17yfhMNCOL163yiVtYR
HaB1p6EEpp6Yc34JPuIzhIayDmENhkzZXteZfqgqdwcm+Qsa4oVVtgtZDeyguEpv2y6AkCyUDVVn
1WNdtE8NetgJTX7g276h2fAld8+F1d234Mmo4qw1/yQbAs2JQw3KlbvKu+bSeA/dhDwpcg3kA5/f
X/KkNFk8/57U3xeXhtsIlt7C6REo/c+LK0bgAEr3MDmjpFKsUvPUOugMqFWe08oWxeskMrRdoxZP
nIxrI66/6aX6d4IICXDe63YaVMrGm6ZFPNBvmT3wuRrtNnCL6tEn0hooEsFhqV2YMLXoaLinz2o4
jd6FtUxWYDFLyVsdl1NRspijwxQ8ujFtcsmGofeciwnk0bW7+wh4pYxTldyasX7i73yiop5kIQAS
KKaLzG9IQ2d6z2TE47ivhgpWy1NWK7A4W5uO6ezs54kOLegYV7zcbKODvJnptZlav0khaaYixsA3
tKPZ9g6WYzYQd5JN9BsNCLuSd1qVeY8vX6wUHXhDnT7OPBhzp9JgLXtxDrJb+djRpQmbpAx7S7cu
VEApwF7s+lGBstBBWX6yHsXCZebJ7vIl6GFIniBrV2HYTCfqqkjhQPmguc6GJVREHZq8zyy/KL/o
KIiksIlyUYagi0+Wbm/5jp9FDKKbIai0zqNT3PMoDD7vUtXp2R25G7nXNr/9brFlU2v1kUaEbTfH
t15b7XhYfbyUAAOaAK6nCoh4Vz7KnuOz1EA75IDvyip56v0ApPR8KlxGkS3TCTDbLu/t0dp2sD5x
Rsj8Y11+fJGdp/XlFXuxtnl9jcQIn5G3ylOObtcCZDgvjouZMWn0G8mg5xv6DG418yLyRpGZXDO1
vF1OE/TNloyLEdmys3W69fTQOIS9yIsr8E31RzMj/6WY5zy/Hyb/1taLpesEsnRGPYfTKkvVtR7D
Om5eZvgcGCRFobGN3qnR+VGK+q8xtPbaB/+xzYjQXOJOWko9sfE/2XClNbuIUz4+U/baiR3KzTNL
lVsH0Lp12P2F6UHHn69kNwQM1QQiglkyoZiw+/b4wb5/8XLf7nv8Dt3FqTB0Mjavbwgg61C6QFHO
Ypr13ru1/Za+A58i5UVxo+2U31Zg5uTwrtkMsUklwbiZ0/vCMZeWhWLYhvaNrTsB24ksmRVDedCL
pxlGBJ6KOWOhdrO3lmfjr0XVXCwXIbLyJHOakoKW1SP7v7QvsuUaZ4faqsceCEb0hMc7fzhFbBfn
joOkNNRThEGEr5D++TZZgf5DBISbAL0CMAe2oO8nWmdMcsZl2WNpgUuEPWJou4Xd1scSCjXuuoOY
VZ6T06c3WZEicsRBMxjRiXywmPAYPTG738PXf7ImWzaQBaDmx+HZxCSWKxsAI03B9E1v2/KCpiYM
2sspBuR1YRNGrMKISKsPEH3AvfGeNbXaOmhUVz5ha7qnpCFHi9sgq8xJE1pnCyIIWeQy3vIITk23
AI9cclLp544bnfUTo8TqnXy4L5E8MjmVyX+v2BN9cSWPxA2wYshnrdk8c45Dh+Q6rJKIygFYEdsk
ByyyuctONSvgJfZGZr/nYG09ephdZt8+h01Nj465YQXkGdUpFzJK9ZQolzQuV5nxbIwnsUZygKpD
8WeQkUrRhmoL9HiTeTsnjA9j0exgW6ZGJoYxN8tdgVsnO8zzjxp5SIg5/vKNxyH2ZLIY4VlH44pP
lDEAobFySdBH3pkVuujaR3pbaX1E/Ix94XOAuvyFU0IMWg9RTRAU64LZ9lkLHC0MkxVrhyiFnsw1
xXpiixgRyzrVmbt2Sn1Vj7QDy1+s+rGbz/RRrpmEwtsRypHLTm/tKBe3INLnz60T3+oky18MS5o9
pkO4JrS6Duv6ipdoFp0lIAaHuARjAaOcdd/UVF2gM8BXi4CHVJuPNu+bM5scnOT9HLxCMs1kuF/v
3Vbx00BHlfWm1AtEyd2dOEKdc2Kk4C4QE18W3tJm7fCQM1vAJQdJe9p6wC7L0SOrDNyHOKvFWF41
xS1ZOZhm1A9i3zc5cVr05E5NUkfkVKgruW9i7amuvCpJk+7GpcVjtMPDMD52trJn0unP3FZReHKx
y3ETLFTD3qhsRtMBjgZ27f0x+8W3f3snb8bMRBGhjJu8u6l0B+kqDliu5Ya3EaKi8m2ulEfLG5di
JVjkrBjTaNd0R6yjhtsGe94R3gRzcnj/xl7SjT8b4pcbI71KokSTJOubkwFl2wTUadPdxJzCbBEr
phMeYtUF8g1sh41YUprq9ED8mhkRuRkCXgvSUjmIcV0KNBx6YhMZw5De8Rzs4vu3qL0NQF5ukVSz
SgIQPmbvTVyUTNYIlpxGDfHda/elsnnwMSUqt1NEF7u0thn+CAiv3QeXfuuecmmqKaZmuyrpVE1Q
Bz+fmyhkWLAXutC+qHDp8GisaGygXLj1rNu+rnYq8rEw5sLE/sE+k3D4zczorF/o8jyYLEnjvL52
X+JVQEjd3gRIb2ICya+vMbGTOq9E0AwefjEa7z/w64zny4Z5dc03z5sVmo4GukkTFOIwhRBmGtH1
4DmIGT0UffjB4pNP+/UJab4lNWV5tiWj/5NXovmJo6chVyMmP9hJiUvL4UYHg66fOcpcRvX9x3uT
GPzP8/17xTdLqXQTxQkUq70p/fgaG7fuK45WjGvI6chSR9V2lbfFEofwCxOqzsComvqDVfXbiXUR
fITs0DGJq18/NlxV1mTaRkvnTbmKsD+ISi4MnGrxrc1LUeVHzt8PLJD1m13EFTVYOLmyQeXh9VXd
PMhnH+b5GxLZpyqe7zxIJ3znjsfEAyqVwzAZe7IOWcT+hqt0AEwxyiHEvpfQh0ikqzVITXT5ltDE
BbfdwfBiCfI+uJeHsW1K6YOLRK6zDRLCyvI0ac+67y5bnLkQTXoPCJ9u+ztDxQHLHtHHXrs+AsaN
d+TRxX/mckNGEiEVH68gHPlgCchzvl10OqSScCCYuiS9Xo+D74wO0GGWgEpQkbr8v6GJFdithD1e
c2oCuFdQ8INnkChK4iKJjzTf2r5/I79bBT/fx5tsGBxEXq5prIJ0IgggeHs5xc0HORwxMdnsyqZ/
/5pvmQvkQKQu/8/DG2+sfUOWnvq89Pa19451KlFttsZTFigvmQu00RwDbeaQZACnOHOPdY3900hx
//0beQNy+r4RwUgAcLI91aQq8HoWgOCiI5yiF1bX4VqOmkx5LsxnJbwRZ5fn7yEojvz4oLXPSXNv
RXtaOiCMQN34zKnDBBFbu9YpSwng8ffdfEVGRrxe2cmE5SR43r9l83e28edbfjNhvW97RaWwgVr9
eeTuaiu6rmd4kcczK3VEldTyIMnFF6q1Zj0TsbsOeh7sEBHuEke7ba94JVmAjCUXRXR2AZeWe5bf
ssV8/wH5gKVLlkIyO4x/ZwxLFxrMgC5ImJlXeZ8e2vnsDcTD0xl+RajxH3ur2vLTpManyXyQ3VUM
RO6F9oG51iQo+3Xr/DNpzpvVo4EDC6dW5XRgb3taeAKrtyY9eIQOeS+RK3cY952wzUlwrE4fbt7f
zoFOQYcyukFN6c0duGGd6KnKsqGdbqGT62Gl4MyxFsQ3EC+elcGdBKzYAZIbC7YbhnFqUIweoXj5
kAqE4PnXQcEXZlcZDnU7U31jT1Tw9Mx3Wd/oZnHUvPTJMDhAuKlJIbDBAW+t8GvUGtcm7l0xktCo
reEu0ZFSLevuOHTjjeEWzSLq7HipFMgrO5kGN2oPFVh81uAP6ogTrJOkMRQEghMvvsUL8Yhr+TLM
1pZzq41g1ORrmYcHftsRxfLFhftLPBbJjXBD4l/yE0SPK17q1dEXfkk3HiIaDl2DynxWYB6qL9jl
qqslUeLGxVHen1u0nEnmBrwE6m/kFxc97qietH+/vMre8YVtyGsHMuddUGx/ZF3kYi++rV/tgiKA
wqWEXNAgpcJRb4mvbZRH3iy+Bl/k5XyITB8/Yag5Neb8gUkFdnmQ6EyiRb24yBcxmnJ3Qb0ZUnc7
Ge4+TKozUBsePRmxcbjaJkn0wV23nOI2vTLEKZOGijWCNoRX9NEglAIRqLs1uwol7FMV2HTp9pxc
yraDcRNy/UvRWYchxT+nUW4DvvHAaTciVomCqC1IsXT4gn74LUlAHNUH/QridXjPJBokyyLJln4s
YPx/jgx1lXI5iRtx/XX/3MUkiadKv1FK9a6IA1LnSbNvyZOrFUPOH9ug3vGMXjQ+eEFTrNUof1Lg
VwvU5MvYReQdAg9QhHZguNidXyvT2qZd9jIurn/U9fwetrm/mFU7Uo5dSmjbbkJvgjUI+8AnJ33z
jb8ORJmS02pJLYgp8jJ7rXTXpZrdWSHJjK56gqH1VlaCTgA9J/Ztl77k8D3w6m7OSFOc4fPKSPs8
4CdwGUkk2HyBIAq3vXRlvRaR35FsLL6VVfxURv2e46exqiuta0l3m/5tZOkOur9u/1l+GlsNOJ01
/K3RFmFn12Amdl17iRCpaUnglUZ1LCs4xRtvR0Ppn4ODUtTENqsuYm8lUderG4mvxBYxBdwVFgOL
EGuEEfZD6qJOUQq/PZkKomjLjI9VBN2ZQTjvP0TVHrrOdVc6IddoznC1sAg3vZ/eZ7G/cVwEhGIS
gp63001cFxOd1cFZKb59O+XzMpC4ctZpLJn+jCOSBQFKztbJcsKNW013Xv1g8ts8ua5dqTyN4KWQ
QFU6lPfIsajqIqUlQIk4IOnmoS/xWGPkEje6hjEUbcH4uR3QsEKA0bU3ozWi8G7c1WS1R+PPyiA3
BRdRq+2yZv7axO1VipJvgL+VITo8BfV9Ai2/XtZQB8LbXjz0QbZWzQlZHAMiL53+PJQzUpWpbg7C
ozJ5/Zo46a6uIkjW4Dz24XWMvF3b0STU74C7LFpQ0S2ZizS8hVpzMZXw/ONNiSco6RPcmbKvj53/
WX4TkbhHi2yDqORKMlaJQZovwZazJvkW/rYtU8VW421sLdFRp9VH3CKxDg6tJz5sWxXxMgmu2SOp
/8VqUObKbtl1HAHot69wra5cVk1tXzvDleKWixl0hUOiwVWpw6BZHsCq3Axnt/xqFf06AQddZsWx
IzHER8gRG5ubVvOXtl9+Mx0sRLg20aTgtiCwqnVlCZbyFM0quu/92qv2ZUUCrWEPjt8QDFtTT4DK
GW2652iozhOUOb6k4UB2tPc6mZNYkfAf+VRsv6yirAtI3Jc78jziB7HWJHcC0w10PcMlrhjM+O+o
bQ8vkTjP0bKjzfixpdAl2TZxJOxnrbhIcQuMSiLOZJTTiVIteRqF3jXxj6LE+6RTu+O1khbX0cId
MtJKrrIijbLpGRzdJtili5H1qjQncoGSz+lNHHeKF3jN3BrBKPC5PVxsW36qk/QBp51NNmcwjXY4
+JP3PRGJF6mV6jOsD1CNsRbgcbClJEO2EHoCVjj1GqZXzic5xgFpnXrnLFuUScj64CDZNcfBijg4
UfOZMIEUGA+uPDAnI9jQQDKFOVgWijv0dTY0FAWDh6GDcLzpFz+OFcqUpgUfDiLypLV73ldFUp3A
a5rpR0opqIg3JqtTq5OrPjrAMsKDY2jIH0LIuWzx5hSOdwurq1nw6gbTw+D8HRkXyKTgvHOX/jAu
U0IoWT7ec6F9yiZnH8f9Hm1EdNjzVdg8Iym8Gw39paoiNpEGWxePTtO5QLpORxNR8JNUWUi6xhwE
Fnj0uIwPeLiW065phVgVprIAz4r+BVwsc7NDQ3QnV5CCFRumamBxMcwN3jIZUIcghvwckyiVBmwg
uhforiNCBiQ0QZBRT3CfnZPMa1ub2xKtYY9CrkSIpvEgLq2aoM9kUOboERoRqwmIZJ0VJ3GEmUaw
WSv5QEyqHTJUJGg1O7iuyAP6vNiOK/p14dHkKQO5LgGHMpji1ji+t2TDStraaBesC+5SRcDPnUFZ
BbhA3pqt9RIVBqSgTaiSNSr/M0yP87mtUOryp4OUw/jsg4PYaY5vTSf5ckTaw/XO5UQtqK/vFdPY
DLV/5GbVztoWpkZVuNnIiSFZXoleKws+Bj6JTdR6DzGGvy9Vijac2gl+DWuZLCKFwwTBLEl1EagD
P8PN56mMFGHXk5xFOZU2pOnQnyWlzIkTXzRq2XzHw3a1y8AhpqjpN1I/t3p0LNhscgeO66Jx+VKK
oDeSq0EVuESfZCWHm9T65HJtS1sh4eg0gIXnjQyWFaurwXLWTog2PUsaqpaF7EC5K7rNpKOWTHWx
McjBu+MXmXpWwKzsbJgVZqAPA29iyfDLmlvmS2/1NxLxR+jmjO0DfNSJ0h7noNlzcMojsnWlmip+
klSicX7wxU7ReKZk4kIn25KHn5JH2TheLT3V7k7sv29j0qk48QyB+yyOkTh0XLBz861UJoMNaQXZ
q3KYJh5ZvRibXM5LCJ333w8D0kJO7G51+yyJysR8SQDKzdCPsFWnM3T8a8/eIii8HhSUYLh8V5Cn
aC9yzBtVfJjxD/IQUhkY4GW3F7q9NoryKPM1OCQ30F+EqeGEsALlTQo1MGIb3gsCQafuHKTWtpxY
whgA5HeFU5PhkKfOyYQ2CHIXdXgIabKXmoNcNOKB+vilQkqKQyLVgFuXyE4NGHlIIpucBRhQ1md3
SplElnFCQaWYrCXQD0yEZqWrH4ExPxnUI1hN1C2yAjaFdj6ZlJ41DLrswyCk2kylmdM3fllPbCoZ
bHQvtzmAh1HEgIcHPkDiVNKIC+ZKbDCHTs+6w8pgvAoiCSkGa6AapgLAjXNW/AfcVn8mQTzKTXVa
t5fkDyaiIhK1oz1FF9qwZA01+LAWGT0ZYSm38om6+YUCW+4Et2N8ZdJPEmGZcYJDiIUl4y5pTjG9
prCFUN1isc1Uy6mPumZ1bL+fRXLEz5hEIIs3nD9jFB2IZQb6O2gztIwHrsP9y4pko0uKNA33ciR1
p57glO3CiSzGfKqigyxlLiLmlyp4xLkoq1mCyFE3tjIZpU3Lg/gq3qnRrU3kfO45v2ztLKmhVo6z
7FH2RUm87bcw95Oc7jQOJjrZ5XouWgqS+ZJ9GbI/yezH1KdkoU8XCV+4ScGViKPKnTc4+y4E9jXI
fV6DQeENYp856OopWSdBcadA9P1StOMoYQ50BkpcBGyW2AyxCWoQH0o8U7aaEiH2gCSgTD/PIAiT
lxSdbTzL5oTOd1/H3BeJx4mzxpuS68isn9gtVPjE5srWJZpb6hQi2g4PPowpgrOVAXxjM5D6RYLn
ke9wiFiOXhcsZWgkiyRLiRhLbxDxyAgCcdx8KnxiNPhgbp2LGgjeGxAniJnjaYuEiaUcrp8kBOIl
4oC8vJJk4fcZYmnJ7pPwT3aOPDrPmSoXqTPZHI7lYFzHIVV56tgyTt14a6EbEIzmxowwM+F8Qt9U
Yiogv/Ilbs+jWe8pMHJb1MRla2CWcRTEH5F5cudPJYUOsv/p9MBm5wjAo2kmd0cD1pEV5M2XnK3C
PpsJM+rYOMyOJ2e41tc7S4efCuMlCS05R2xDMACaFZ46DVMw2Z/kxBSXV8hBxDsTAIWkhD1h3I4p
qXTxdaLXG3e+yMvZuBJBMuJiqrSqpFh9GmxoLrCaMgSC3ZiR3ZNaEprlT8z8yzZlX9Go84khdDgT
MNcywbjYLC7WLZIXG/YaK5LfcYdS4RRgBS23y5hdzNvwK/nX5uKwEsNzaqsrpt6p860Jg2vf3MqT
8ApBq0j5k2+xFB4492Hk8eLsk4Frm2wkfTV1J0m2V1S7h7pfIul0bkim9bWzcPdyntfWdIB06GaE
AOBlA6EfyyajLiGGIYfdWc/zP+UUnWzlStwRQGqybRwOU5lKpgJ+nSO9x4cQrVpI0HVT8tkyYok+
o50GWqRRVhpWfbCylVQAcXWlL8W3PFrOWYxZ9dD6yioSVJpSfsF+cPssRQnsPdR++YlPFFtdKfDs
G65cYE66fdQ7O2eojpWLMSaakKqteCR6V3zTrC5eqsNjGkynFjkDRJfwJsSxFlsTKxfcSfaAhDoW
CfWx2YttyrSI9IC+6lr7JWRlk7ZgCeQtLVHVbCnic/Zzfg9KQm2fUTTYYpmTFgB0j3vcVpUhyzlX
66NsDG49wtagivEQBgmM62n+1ZxgjBuSlkOQKNzp7evCdeiwe6QSv5erSQgdzjdBYXziYgWUAT1o
Pr7VImNY85GkEuTGnDNwg7WNsRZ37jt6xwtPBt14vmLR/fUs9R2WgUR+vRc+ybDNdg51ef85ry7d
iIM+myQOuGKUQvR2bqbk6QXhWG1QtVnqMwafC8uGcaiWslf5DDorDn3bSBTSJPsCu/NyAeeMaqAE
hRGIFh9fi1iCn/IZqSKnfJKxiwz7i9FCOD/2d5L8tvPqqaVUzMtkVIhHfAuIE1ERg+oOXIaMiXwi
pzsh+8sxkYG14ldy9rWIQuedfW10ZbLixgR5AJTh2JgSRyLByBlE+w6ALihg3J5/JJ+B/ydfMJuq
1e8dx7q0g4yumoYwc244gBMDUWi+BTARLRwt+ijFa7wpS9C05rhodYHUI9Ei/71OzBcGteAGPrXP
ES4NgKVlWmW3WVE9FFP9kr3m/iDIhkJaatjhIY2yW7o0kd8wL00M2+i4QZCk3dJRe+RXAltxWIkC
w+msz95kSyYyn5wdf+wNa2NosFU13p4OW3gbmUWFoAM0/DrjsVFr8h1iPYJEH1csG6PrFofdz+K1
xDSSYlNDmFvGDaSFC770UY9YDc6/q37ix4FDgeFTzIQA76R2Z0sDfMLZIXhH+QP7QjxTmolvax5M
ICkzULr2uSvoD50PA5BUS+MzG1xYzK/lItKEIAHAudmgtSxv151zhpByIyeSb+VbwfckjkLPcv5F
V5VzALIGb4zzWY6ILPWPxUgp2TxxbIW4FbEkgBA/tHck0ha2IakGQcEBLCV7ABGPhoc5Zx3o5O5g
cyp/N9B1YW9jJ185kkvEUtvYPmyGLK0hvpWIyctZhaqHP4MMBewV2aP80dDo2/4/pJ1Xc9tYFq1/
EauQw6uyZNmW6Jbb7ReUOhiBAIhMAr/+fgvy3KFgFnlvz9RMeZR4gBP22WHttbDA7vhla0cfYen5
5FccwU2ILEyGILRVufNvwO/Eq8JFVJ7pf1jWoHxq6XRa0QgG0tmkLWEB+az9mLZsexet9yib1d2T
PF/NWkpEH7YAi/GOu83mAWsiYAH/AFQFKTw7iadrOr9sdvBwFEVt17Ac79eGQSeKTGtIk3rNZoTc
i9wCbig+jeytIiAbZ92pzlWSaPJ6XzNgCii0GWYgODxdKsbikIWZ0eySyavWWUUWetXfh0HyWAfN
BxOVyF0GF16BlE7YvwihaLQ4lPvx7ymDnXNKx8utGUZXdpp9K3Pzb0HF7Cp6DtjZeDOoP2HSkdlB
znqOrUhdPuPV6B964meUqJWiwGISQ+BAK3PLVZw2FpEQ8vNhJBoyQkHOLf/8TMuTifYveqRRCGa6
fxjmZ4FBownQkybVnVC3JUKLt07TvMReeJlBJBlNANmg3CXmmteSxMiu9W8VFXRQlFAchmngUjeL
oC51jzq7/9JbPiy/02dFxXE7Z+qV8svQZlamPkNfVjFCQnZV8Bn5pmXXfywN8LsI4CU3IXmylMwX
wcVPdDqvQlu4zsNl3k2fdfcRInAoUziQ2p23jvzqSaGxUjc8sOJiLjFz3H9RKT6h9lKTTqvBb9Ec
j8sjABpBGNdzZdhfOoj+OLP6NVmXRLNJc4J8Q90P/EhgrLa317L7ZRneTZjQdDdcC4K7409y7gdE
JHCrBFmTp7D1KQcgRDFuGgpE+9/yqLs3i/39iE2T5qGPjHGHKJmXFc9g9Lgzsqm+hdUOOdZyTqXz
LaYQ/J/1uHGBe+erD3yr3YJLVaw4sa/KgNo3WDErwVDwNUZJkFZc+QzgtA9TVGc4EDKm10JNytsG
R3qXozwng26l2UPiW/urKP6hYgXR5XfFF2wQSMA+Mekwif0OmFfuPvI8cGZEcICXN3Rwfuj33owh
gkT6mZSaYM8VGVNtLuoGRrhNL7Vhy6pB1eVllSWPVo1JmhG4QlHz6QrZoWL/5FEw61d2RNeB80nb
jbj9st5Bs7nrbC3nIDUzzB4c2jm365xX7ApDeOYgqF8hJIe5Oy8KtOhmj6WoTWSh3Phxs58/8LTV
MR1Vtw8KqZx/qC5kBKkZwi47SyseAF/iMrdyM0b/xSZd3bsALqrHMmue3Gh4IWflbCh28D8ytr3d
fc3qe2Pzjy+hx+lRLQ1bg8QKm0cJFUV80EhcZsU9gQH+q+dtvykdPAbTlaLlAfC50aipkCR6Wd8F
ZfORSQ7JLqkw93Mq6YEGNv2KUNlLX7dfEQFUMWeu3nHBC7fp9O1TScFSUAnFuDRRVHpkDo1lA5Pc
/KE8IS8Cy1BqBLA1/WmCARWKV2vq9vcy9Ird96SaLQoRbEZhLhIuVb2VErUGdRebYLjyzSsZYMKL
zCH3EtY3AgmYbX8tuIYDARy5FKEbwXjijwvKiqTUzeR8caM7FxrvcnPJE3LrKanJFhBKfi4atq/b
ntiW7A+1KbmmVfXWu0HegKw8ncaoO7IB6TXQNczrmWOiXUVF1r7Jkt0PRI9Um9cMEjWG3vggyFCb
N18VuJNwJK/aQfI9XW4pm7WO8yle5c9TTqHubXsJ6K2jLMeyLm8ipMUufB6GNhk+N1WvpMj5z+w6
3au/bDov8ASnM9RS/d6za6YUqqbasddaJ7CaBQ/N/CaWd+OQUkRk6XIkFzaYiPp65BD33/zdGfdy
brz85Rl8NVlzBHzPWtTvaULrOqgY7XUywvMbkSwm0AqfZNtUfVQXAJul2qNo3N2gA/TJrLawV7j9
36RPqNs6EkTZzNlXdo9yC7g3e5NYoSyA55qPxb79UNMuUpMTo7JBKAH08pp4o3CnL8y1pl4mWvaX
ufYnGorn/HL0nTBHDuVAelIBBj89vQBLqOXbqfddwC+eC1dRuLj1t3SexhuQtWuKun83Rf4AzdF1
qixsufuN4viF6TMb1EQ6ileo1WTWekUBXJesGVOW5a905wmBxT0HSTsFmx+nn/GIZ4JlwiihkwvX
ER0Di03iTUaRtDYX1fjKWXZiE6rL7bek3d1npCNUU6oKh+rf3v5nvl/yT66enJowplmlEc0uTe5U
1WikKF4x0xilxJGGPdcSG8szcvpsAKRPL3M9anixuc23zlPB7lul3XX6liLj9GH4sVqFid0AcSk4
+OnXtX51AGmExgWlCcGlbGIuMD31FoLuBALxtY2IgZK4pl//be2RQAoN0O3oBMLzrfR/XtS7S9/s
PvKWG0oxfGs7dZB5xzai12TZnRUsQO6nOsS5t77L3ecm3rjO7CusRqP/hJDeB8cZ7v8f0MW/+pN4
r7jSgJxDrhRzcbS7TbajFcru1uEkydz40meOYSq/hFb1D1l4tfKoPclz+xfPLr+TqD89kzMNw/uT
zaZmfLBlUGRBt/V+42S23za1N1TrPWAHimGP9RQgq9DcyZfmTOPqyZay6KQIhINvEYatWuTpa7LI
aj9ImjMHzv51WoBwghYC+W24LPJiM+9CZByyYdorZZYX3qe8j2hk2DZf9x5pehpewIY/RzZkxG1E
9MluA9ryrWgbgV4y2GOZ7Os83Dz7iEVAM4eicDM+AjZ6i8Hkfuw38aPqAIkZXgdF/TXeDn9t63gH
wMNb65I5Pc2epvFgmsFACw9ssNao6AnK936anXCKisK1ms8gk29X1oC+V7LBINJ/uBvzC8LFGCxL
Wt+xAzeT+TBAi0N6UDt4rP/mm3LKuHdxFeIb3XxOu6nvqKn25fBqRE8bjyu7jqX0ShMmbSPdNPzT
AtS7zGroCBFnf/ZWDfVqv7kIVrR/0M35V9dsoys1lWwM50YmixGbrDQ41Ktn5YFrP8zvSF3E1228
ai/zgpoSTyF73Np3iZkqSDAI4XX94TCnnCoq6Wj+0eMQnkN1z2we7ybRBfgJqJo0B6ffWjYipxmk
YnZhep/xlRA8QOcGgeYBfwjgKaxoCcALri9IcoRQABVvuuuS1I7b2D8M35iQAJxo6bnxwwKpZism
mzNgHht4dZyi/QuEqWhriafwPJRc7J387y41vqyy+seKuqbTIkfrt500YUhHNrjlQf4s32DA70K+
snv0g/K6KpABZkIKD+eBf+CuvE6K1YeM3hzVmZT525tcfysLfkfvE3c5v2a59etk5WcubmuBmg0M
/FTQ9/R7GCFotyUpXVvsYitcDdCpQp68uelQBs6rj0b0mNgp0gzf8ZEu02ouM7OwNj0+alPcl8/V
/ma/zUC35Fd+Pl6QSG+qsLpwNyltdiv0FJ5Pn5CFRf/5oCGUgOg6sXQLi15iBzZlb9Az7vdk4sI7
tVCX1X1aS2Osuky87O++js5Aus2FR/82rIviE0B9R7f7+3NpU7YJUVgdP+NYjWnywGu34x/NBHtn
sr3YRuSzaZYhEx/1oVJMOokVWsbW6mrVhOc6yY8/DZY44D+wlywM3zal7Q4GilG5thSFDsZlVUjN
oU0INzmN8N7TdrCvWmj6POqA8f4x4nINSRdtKdadXpFlwufn3Pz3aRZzkzTD2BpjOH7Om90FCCQ2
gXkZ1qu7/ar9wENF/kuH0yn/gEyZHT0GpNg64yu7+fST/HrwtYvd//skc6v7QdxVwGMH277LKhnO
BZuXsSac4RGAmE3KbNp+xDDyTepJjO8YhqyUv+One/uqjgBv1M/8mTsigm0kl/xfinOtKEXhJx7z
r16VX7fJRxtVIPEa6DP1rXLr3yXEbHg0rHtTbuDcpmNmH900/K2115BbgFLwtsH3joQhBVB6aX0y
5wM52P7GH1631b0ZJmc2in30WB9MyOI6yUwILY3Ye1uaxAjueN92AskVvnJ2UawGhAv1442P70BG
uqcJe+XB91a+bopXoufWfOFE545xOezwDmm/Kz42pDNtpi7AJETmdAkoKK9S7p/hblPfyzmyCG3P
re0MXX9n1LW2Hp2k8IN6RrikmZm26Ov1GcWJpt5RWqboUz9XRfnPyttdG7AxIz3lxF/tFkZNhJJk
qyaWPWSr6V+WUqnUGQlPw26ou4zvUozcfiQXzLI5Yjcov1ZjcFu4KygGVt3T6e25bBJ7OyiECRby
cfAN+YvV8PaRswL2N37GdGyi+NLAq854C2FgmuFuCmOIkeEHZ9spMWlA6lI8j2Zz223uCxJMLMgu
qq7OPJVG/WViD55KXtbBoSECm8K6MSH/ZMvPW9p91LRZHeX7Ep3xYaAj9ZUQhVTcGWvuHrVkB4Nr
Ax8Mvk9pdZw2I4Nv+4+BQWOCMU3XYxfdVNHuN2NF0b+/7XvkGKwE8oM0dj+ntf3XniUt2pfR2f+e
DK915F23WSjHp0urhtJnf+vQGAosfz/RuQUaNgczWPztBrT3kgdOcuN+T/HBorfLJyWXm6CXWwTI
Kkid/Ue6NscNyEV4WfeFdZXvo485ibQdygOp/eqKhGEl1fsXHXMOhX7oowW8Yo24O64tjnXqRecO
s4Lnw4WyoMf1DR+mFnrVYL9bWH1v35RbN/Y2T1ZBhgtydFpl3S0RQdj6m4vUzm83Vfxch/njLljd
BSO5D3r01VSBaM7nDKKwakOGt+tvmSgr6e/CeHNtRLuPTsZV4Xmfw+SZ48BnNBC7QlH6nDjpfebV
53bce6uE4iLhg+ERgkIUwy0+O8EHi164WZfYTj6tS8d+UCV8TMbfhNiwvOYDpXeMh48KCuC2t8oK
rTSQsg5n5nNORvx3Pn99jMXGT/woIK7NpvUGBFYKkZEOogooyh0rSUn2x+rar5k1/KZ2UnGXYCg6
YSTaRyN1Hjbm1rqu+bqNKCiQ6j19NN13C/72gKZhYizI53huqJ8fzNMqMUk8WdtpjcrEJXVjtWSC
W/jfBtEJPRgkoRi42+yraZ3QfErQoAKlGZ27iY4tuWmHLp45/P/e3L12MAoEneE2j+Jpbe1ehYZR
vvxfvMfBCAvjakd1k6XpapyDwZ3AkDjMp4fQAVtumMOXWGwYiNLDGsG8aS3U8lui2tJA1DDPvIya
Sk6NtKihNYlXml7OSDh4Ddh11WOoYQGrE4737Isd3WgHc7ewwkHfjpDWMnfQDKETCCq4ed1430/P
3qLP9+d2PhhlsZ0HAxqXsWYUG3CXAqiSqqiaM3kzppOJJO5uqfCeHvfoqjkQZtGKSVXSX7inIN/y
zCrCkRpQf2039UeVjqZmexlX6e/a7aeHO2pWKAn8Z7xgkQPt88rLCzMY10N77Rftpbn/yy3R9+79
64qaDy+rFnrlqtXjo/S1YDjgjnqKgXEKFZRnPagprCf1r2zb6ec7vgw+TOA0cPpcJIvFLt3IMDsD
q2LRlET/ASir1zK4TF5dhaF85/R4R7fywXCLVS+Rg14FDcN11QWaD2zoHTgVMJjU6M6NdXQfH4y1
sGUE+skuM0psmVF/UDVLCYuM5T79SueGWVzERblalXbBK+myoHdBmL2zDu+5QRZ9Z10Traa6ZpC4
zi7i5p9mh+RFe/sv3oT6NPUqgj/DW+zV3BpGWquYsMiokE9/EZCx88+Yzfc+3s9zfzCI9f6GGQfI
hGDDntZt3v9JBbLNsme8rAJUzf/2NoudHXhj0VcOU7YDYacqiHCKRFqnRzm6oaF3dD1ibKSlF5us
3OwzzBgXJq1HbGhOkaic5g1NA8vpsY5ugoOxFptglyQbglfGogwiCKY7J6tPj3F8ef7zPsGSIaLc
llNRpIzRQimG9yWIvCbOA3ZyeqSjlhiCBybOg5FwbrU8cAKa2Ggmd9PMtxpJJnNY3QlNut2vFJee
HuvoKh2MtbhBi5iGhjpp57FA881FWPUZbO0bmEXPX6Hn3m2x96aBfO7KZBa3tv0o4y6QKp2dKhPy
rqdf7uiSHbycts3BRO4CF2WspMbO9as79Q14FjCD5GYfT//GBT0YSU9yMBJiFejebVkyHamBvn08
35bGmdPvc2ybk+sm4QLPcEh8834Uf9fG4HkHRiGrYnV029HmEtr1GWunNVh6VYfDLNaoGtp9E7bd
tM4t91GcY2G1ORPQypk4NcRiZWwINnqjYogNIlbq3CNOpOYIixBiuEmjG/B/m7rFAkV9sI83KMat
AdY45WotX4IO7/XpUc7NnHb/wTbwdk7WdD0LNNCIa+5e1O9weoRjW/pwbRaWLvF938s2KF25zg97
4yDb/TeCot6uPLNAx87pwTi/eGed3xirFrtgUcMMivFepGj0Nag0XCbn6HeOjiZ23sByXfg1F0FJ
NrlRmJjuuKZ5Ah6B0aQTjvoZ7vXZCt3RM3QwlPV+icK4zleNZ41rRa+UuibKLSDKT6+SpU9Z7m/R
c3uie/Ypr7wfBYYja1MQBK09y7ryxu1tncQ0s5tX9GyLbXNLZym+vAwgVk+tHwHpEvVKbGk629nu
b0W4udjmBtrqL/vOeoAGTMj00495bLtCTgzfEdlCHJvFoSitOK3ycJzWfhyu8TiCVfbp9AhzyfWX
iTgYYrFfO6CEo1nv2UfRU8OrcfWvYEXBPP7Ep8vtZApEYHF66GMLffhyi3gG6rL9xMXGWXSr9IKe
9r52f/yrK+a/o6Bl8H6h06xEJTdglK2Tf6pX9QfuMvp6zoaep5eKbMf7cca2CEYzMrBf9Jawc9Ta
87/Ml7n0OlyDCsnoY1ma5HVX7z7CKpJDAHl6kGPuxuF0La6W7couGtJ203oFvLabvs09lfZjlfzh
OT+AMp0e7ZixBNAAwgx4qQ+09f2kxZ45VlTzZudGc9aQ37703TMb7WikeDjMwqQ40W5s91obfFwH
oda3yywtHmExpz9u+rK9Pv1eR7f2wXstrEuWrfrACXivZAct6P/TfXl0vx0MsVgoPt+KNhFD1PFH
dRq6Y3uG/PLoCJ4FBTboZ4so4f3iwHZQp9no4MyAzAuoiW/hovoX83QwhObx4DpuJy9q+p6+JfWo
4bJLvv4sV9jRLX0wyMKIrgJEJgpMwIwn49wr/bnvHzH0QgTFkG78m5cClkSOG7FGe7Gpq8hP6hGV
RyXwWHzSQWfzA8df6b9DLDZ0HYwAxV2GYEPz4ege8l/8M2LEf+WYOeA40Jcg0gmXjkbhZ16+9bP5
dcga8zpnY5xjO+1wiMXrtHnltJ2RGmtYKdsW2ku859NrsqAEeovdD4dYbOYo8Dq4Mhgi3MqfBUBJ
pKtsEVUWFHWgaZrd2rMrtUBu/Wdg0HREvwJwLTxO1NKCdEKJdL3Nu6fJ/KGe2bjf3u4yECM/BBad
m9xpL2K7xLSOQfai5NkmTu4jK/6DVj6mXNQgQnv+bMDcBJv7wP6LXI0phr3oroFtVR2wp2ftWBDg
GP999oVvsEerKmq72lhP4XAPulfQAA7QnJDajo9CRfmAYk8PenQzgN4I4dr2Q3+poxONYbR3m72x
7ooMCV37I1H16RGO3TrOwQiL1+q3Y9FkOSOg1HldAoIxkBCrm7uzPsGxa+BwoIWHs2mKzSYwd8Z6
VSH3VUIX7a7POjhn5msJVc17xDvqjLchcFLI2RnnLoJF9f3nHoaMD90cN3To0Hhvpu1m19FzMbEk
YOEFAB335gO2QITAq130zP/tyT/PdLfj03ZX3YmFyUrGxxG12Isx+M7lzmYtt7QlrX7kpndLqwy8
teoZVjM/CGgPlJCaS5kf4a5Zi7zKvwt8vwGLeXoDLFBCP18IoRETlU6L/y6uhJ4GMLv1OuaMns+w
Nh6E6WZkeAANUEoDSHeeWNWRmW+AcgXwTr6j+fUiqrObe3IxtB1NmU1p3rsdPdp27XPPuUDr/Oc5
Awyvgw4XOOT3E1+ajWVt6atZGw5J9+6ZEICpWvHAffWhcGme+RCAZBDviiwDgu+wGOV0iRKaQbdw
etaObDQLfBCoTdvgUZYdd6APjK1Tj+NajdVkvdXReHqEI+fl3QiLfdZVcZ2uhmlcq6jCpqKW8G/O
pIVWKco2RLKA6xau2W5AId3Z7Ua8GlpLyJ2wOxF3PPMm8yW/CKveDbMw+1MV2YGTMIyqXc23DbBg
eRtj+TJNFIow50A3Rd2A1ddXfWZe5t53EUWogUeN+SKUSIt726dTZm52ZgNucF1FBCEAM6UbOOiT
B2vY/1AOepX29///6wGA06fvjPYz116sh4/I984deAmdSDK34lPR3XR6lCO5BRDcCkFpMbGppL/f
5E1HdyPX5LjWvULAr7OosybQPNwGpwezjGPbmIIR8ONZhXBJLYkuZWVnVT6uG3v10WtcQaTTXYBg
inu7c5rvgiuyKERXoEJ/Eo6Mmw5GM+tHQm/ZhevtgaBhOFTxVw98thIJwca9tcoMofo5Y5C3kPJw
b+cgjqb6Y0fTGfWITfLs9+4nlt7J+1qtQR0FUYdujjx8TmCyIb2CnSwaNYlbV0ZGcY/HEf1NR/dj
BdliUYSoUvkvKtdkX51sgryBTFmXfNr3cDxuVls0Latbdd7zSbT6733a0Hz6JMYn+R5CdetLb2Wq
KNubcPKBG2u6e2Dr1+qUVhNvVpoPXfgxz0F2Fu7a7Wl55uPU9sU/nTN+mXrYVDP30+R4d2NkKHDn
48Q1pKtALAc6YNqvskyiitwY5r1R/+anHaICJb3r4FQcC1KC+sHpHDitjMuaHq192F/T8PM0ZZBM
QPiGjiiENvSKorOj/o8q2f9Qv9Bc3qVHWswSLdT7IgHJ9miyQlbtt/+4JbCjNuyuAR/e1aH56KbV
n2E4zL1UdkFVwADq+MZvgnHPVtsP9OyrsSzapg9qBEQETATxg93cdBy3MjEvjBWUNuYP8BQza8nY
fJBshk9mKITLDnM1Mx3sXt7aQ8RvB+dV4q6+qqkPk8kF+ME2+Wh6Ed397rFH8nSbNwg9xN+3Ofw6
Q32b7qFkgedQW0Z8HZA2uKvf6FK5gTYk5Rc27dd2Be/85rXK9i/QPd7RB34NfPl6hBJEVnmWeKC5
bl8mn9R2x9qIwIuKLr4O7AGdgwpwClyQFvjTx+vYWRZUmRw4lpzc2vuzPDjeJjRTsrgAfz9ziMMu
nLu+mFa18p0ezJrv6aWVPRxuYWUzw0l3TsVwA1RAHFpVReaMBd1WW+NJPfXaMquCU0I3d9q+IEEL
Mlh7h27SaaBRzzavDX5PxmcPI01BjzQrxQOPtLD6of3wk76z2ZNv2YCKbP4QU5nv9YKj2yUKyxJd
QioWz4WLNwzqPzhrZlG+WnnxrY5m+sKdQ599Y30JNk18tR/9qyn7UzRNopASKU3deBC+lYF9pZIv
/twF4mSXhgWma/s4FM2TvU8IwL3gAhHaL0RgQ9zeWaTuLjdt/m1ald+M5C5qjacJSKDHJpiphcw9
PP70BujoMjXwD+C2JLwprH+f4xp+xAD6jnGCyMi/FoSgDsBoezMpoYrBsfVST18c0N/U1cQSRShC
X93VzoLRzfxSoEGadf4syqKYRl04myj9pJaEVQRXSV3dilFDJJERqjHYPXWiwlY47N3rQcgkmufJ
71pwSjiwghCWv/laTD/87Zfit1HTDTtpJm/C9NRYZ+wubpDY7LDkcJ2JmOpJ/GsGcQoZC/LgdKvP
HpvKVpmDwFud3WhBLbSalNhEzUCJzZgeXf3KzD8G01byLMYUWn3Vtt+JDCTfPCm9IhrQaudf4myb
lyuEM7DvTjU+2lzU+7RfO6XVX+qd1TKcgh0WD5BMEm4MfmSUlk8i1VJDbo4/K/tign7TxwoNNRrG
A51FQ9jfy4uOuEzELbItC0gi+Yaf97/xQmyoP1dpAP8qxM8F8gsdNq+sPvAlWs4faC77LnJ5rJbg
J4MpkjKmknWH90pTx7dYBBhf3lKgslxqfHQzALTQgCXRs7yU08d07hd7d0ph66ca5tkG4S+tWgtv
O20j2lm90VzvdqsPedRSywZYaKAeHcYcJo4Nd2ZSc7XiLAntl/dyr3Ui5RrRwSCjpsuKmhDsLWgp
XCr0aOxH8SqJXaINYVjg7tFdKIKjeQB8Lk5oEHSiG8Q6MAfMIRV7Yu9McEMaI0UQlHAtBnC4Qyqu
O6vbNHdyQDPIO7WaE0dUi6EGIYJztXVz/zKNanizjI79fCMKHg4ZueXBf+LZtbfEm4TTREzBrLPR
WaTdZF3k9J1ogWC947EEkOWfPK++zkpYBEkxWkWudw1JmMWVB2GbBud3xBLlw9c1ZNmDeoOravqS
7fafGwSUISobzjh/i04pgg+WzQsCGNhppaBWIm/9IDk3TI3butkON4EJsKoI1jc6Rqf2o5G8MQ/M
xRGKEqzP8JKA4+QhZ765FEWb/ItZnUlILljxf32ixUbKo00VlkNvrrsMEheMcN1CRrbd65rmKWCv
VHN/wgWqELN3X6BAOb2X5yBnuZeBGklpkJDsF6CJU1QxzCSluV7BzJPkPAaWKgwU1otxNwgJa90b
p4iuh2x8hbpc13gdPL09obZQhVcp0ifxFWFs/KRJL4duCmGH4bYqq3nvspdOP/iio1Vzh1p7IPII
m5wkl+b71fTKld+WQ9Cs5SbOqnQBMlbYpA+l29+l7hMN3GxfZOXm4xA+iUZru2GvS7RFB49S2JB4
NF5IR4wrhKtDrRBvyx/v8Xex0lB9MCMmmFKo76jprOr4ceW112yNDk5KzK7MkN3TgUO/VQg6jLCW
7TOWzZ029944i1aXz/F+yfTm9InCS2ljnhdOQu9OzaYeknYNo+GDsNT4advVj5+BF49PrUvBRsd9
JKq3syHnr8nHee7/+wSLOGoXpWHlZzyBIgq1csPMJW48TWmALyrKCSZP3FCio3Jgazm9+gvE/tvq
E2ORvqX5gLT0Yg4sADhxHGXtWn0SeA+KM9VHIMsr5kcH9rActsrpQdGAjJKo2PL6dW6Ghdh2Sp6x
bGeeSud1uTKHT7WYl/0myqzYZV48ihdMu0pnIoXK7uWXcKRUqREnLVZYrf0WobCXx5+4pvnh6Yf5
Fe7IIkHWHqJ0jXbkL7WoNul614njZj3RhCHusPl6ICMFLYJINa7dMLoQ12tmv4hEYoIoWhQwsS0u
sjKBdwoEffGqrXR+BTUVy6k6fLpFJmhb57uCEnyz5t7B6bk1tvjzYI5c+MhRPvAhQD89H0eM7fv5
WBiMJt/XrdmnDfCwN9i4v3fXAn5yYgYTYkn7hyg+sFTiBlE3ug9Hy+mH+CUBrTVB65W+WMA0nrcw
+F21qfw2ZU0CiGnl1DG22oRp1ZHwQOc/nU9CHX1xxNWhvkGP2HMRk31377W0i9pVVTeqiDu+gjP/
rocxDWolMUUOPnyfKIIQCspjJomv43L6vXW1LlcbfitQvkbgKjPy/hHMfluuPLNv1ltI0H6aVRPZ
x9OjHDt+vslFRoLRRxR98aJpsvWGlVc16w1OEK2wRf45dQgkz5URZk9h+TqHAy3y4G3V2uU2aZp1
h5umWF2iE9hfrr+JCIXMuLx73jMi0TEk0C3+qal1YV85/cb2mVdeJn+sss32u9WWWxDDlwXJdzYU
JBj3HozSFB7ua8MSHcx+Q7coJFbQw3Mpi9Av3DXx5R5xAJx5VIrlrMvH09pwpzfkF8Rf643lpTuR
rPFWVzCm1G50FeZfSy99VZwnv5UPLz3o4qByKS5DqPluT7+hDPmJqV4WH0viEXsXsqZ4vluY+NLQ
nE8q9lQNNKcH0zY8NdjSKFVBmtcD65qv/LsOjuMStuLTQxyzewdbZ5lQ2DZ13Mct7wO7ILSOxO5x
SfTXiWjt0STMPz3cr3AYLM7BeEsR4QKxxd4zeSWuxCkmA9N9saFE1DbYx/AuJp8VjrHs4uw7Pfbx
vUl9xfF9kq3Lps86DGO/aloMLtSj8HlDogPS8CoiXDw9kHXMvAjz5Ho+ila0Mb03L9uoGqONzUjK
YnL6RDEgFmc2p4i8FPzwhvJOFNDgpxE5YedVoMdhIyetcqPSBiKBJRZaIRZhjZY2mqhiTj/t8SWh
duqSJTYRf1s8bdVY9ZQPXbMuyuY2wD/Ce5JDCvukhGhimiAwJ2KHEl3imcGPTtXB4Asb2Y6GPzYN
lphzX5QM3M50XCJVFdJO8mO7BB4/Z3td4FoyS/LvyGOQRTn9KMfuwgA8ATciBBrgGd4vWlttoz5D
/ZmT/RhkLcRX1a1KAVVtPtDMTYBJMeD59JgLKpjZb8Qq4TWHniWo82LQIdwXq3Qz1Oser11ZpwDS
UbJpctxJB21hCFNMI2dRaRhxKpQIpYgSVKycPVqXUAgCS8Bfm4zvfWOdW6BfbRA1PJNKMaBbeGj8
RfUgD43BppdoWOPkw+7pPNjON3+UdPK+fBJP9lT84QXflc9hSWSk2dBnQuU3TqL3lpAmFEg1aWo0
4WZc3itZ2oWNZTr9XCFNy+yPQPIEICTl2e5aynIMyhwgKCNdvIDkrFXt1ftPHBXDIFa1N3Hg/l6u
ZmlhMf2kNnohOL4jefC3soDU4JlKDhzUHuRwdPPIJQ6n5iNrM7XQJsJ09kbrItgkDkzJjbqqv1ms
W4ya2US5cnpRiyIXGIRGYgnfjtHvOkEe5CYZ6zr1u5l+T8Q4eJvpqoSAl1oZ8bxHMjUYEDolfxpG
s9a9eL1EyEfUhyo2XgTee1dNUp4YoE3AmQjKQCyqcumLobvbQgGhz1EMKYODZyWvWtS+wl/2FY7t
/lUK5lbe/y1We2flfJFMicELiucioM3R4U0Cus25cFqv+UikSVKn716GNFwLq2Sssgenh2Ad1AKd
WTqrimxUbCYhs1s9RenqOz3syoZ1r/AoXZUV7mXyLBr1lfGmnsGrFI15tauGz0GQdVc05RRw1P8d
eLTXkokj/UmZyCKh5bb5h371LPMY2eYXVlpLxz/Kh7A2GATimwQpka43iKX3/rVdQycJuXrkdU9l
Xv6+b/+YtixW+zhW5hXfnPN19hPE4BhjElfKZuvA0UApWQh6/zflY876q0LI9OMUk2hSpIILNdq0
mqIYkX0E56RQm5XhxlTBs4rzdEaziqFMEZYST6bvfBpi95NMKKvCU6T7tT9cpvvfO1r/jVV6Ew9Z
fGsT3VCZqeA4tcwLreMAzVMFdZ4XFR/Ngm5FBDdIgzMxgowS94u0foDUvzIi8H0GEgApuAukv57r
5qEl+6ge2bqqvoWstVQX9gWsGCBygOfry9nWAqKCb8WSFInfexfOCqgquLUfG4dYEAcOw4vwB6oJ
9FZ3T0G3+Z3vJCvEtYfiQ1jMv9Aa2+jM5UTN+BcfSKKtRkicQHqBLOd7sxy6zXb0uLdxouF/ttBG
YaEt8vbwu1V5dKnWqjLc/9NkxR9sBAmxuTkv5lS/o1UZ7/xP1ma4F1m9be9+mzoPSszoqQJY7PrW
7VhnX36icmk5+I0VbUhOJ4W/v4BdM76qzPqqSO5ZfbEoqRhB8+iziRykzAu3d4xj3cBiS7VDrb+6
2kUYbyfps76etvVXSSKLs19c5vJzJLgiQYG5LI0brq9rtF7kD3jiPiX12kHISDIZ2mOEqZXKUC8i
aw1rPlxT9ssOgAgPu03uRWqO4+AWVnktM6InGApArAiBxXEKNWV31Sbf7Li62CbVutv14m2xY/aF
OD+htzPQTIf32Gi/ToMV3vS73dUKRR3OuwbcU85q9kpCiumRViaJiMmDgkBfNJq6uOwu/V7Fze/Y
FcXMjVF+S+A4VqFSLy9GN4tOYaqNQGtXRnaBrEdzXUbOxS4MZwbSmnOnFFacIrFYcctFsGxvyll1
TAJVu7yVojW/ssshTB8AlpHMIK8+s3SSFQhKWCRpcKHQcif53tZBcYTpEKcmpL1oU0Dbv+shFR9T
DFgCuRi97XWIPDv57vhTxQJsYTg2uvI5q8o/ahbLK5o70osfzDh7dWMLTSHHuUv8/iO+wE8GPynl
CJm+iigBVtCpJgbUAAbsrUZNmnwDWxBJ+08S92wK35NOh1g57V3wvCvsB3yR2zDnz+JtLWrqv8SY
ji7T79223F8pRlOvJ7yGQ+Vf69IytkF1nZm4h6ICNZvKRA8Hyh9ozgsjhwOU5sm4nrYX+10H18Fb
/pufRqtVemX21Q07WWkwJUhHQjR2Dq3z+koERfxQsbZsA8eIvxYv276y1ljHyY1n9qF98TLk6Tc7
3fzFnlD3Oya+DtKHEsV12UervrUTaJuouoSDtVY6oc7bOygJbiTyjNnQ3CbNrKadUTK9Srfol512
rPCgfrUbhNx2QE42dOjUst7bDZzyKhjcsFr3ZUVBBtxr/zxbLrE/VNx+neHNqxhIogO1NJFg4nJJ
PYE3l92es8neS71BcYdtrakhzSzRZq5D3lpFeJUDmTauQQ8Keflnylvxw6wM7nZhsk5ZbuEMJP8A
T6/KRRrCpbJODLJFalN4jHRzlZdctZB1Ua6pIMG0h7sm+s3YbaDY40oIuuuozMSiJ7NRZy6yZFBm
DuTlIZZXc5z3wsPx13xP/AQ4Y35bP4kxYd/6N8kuf9DdYpIZVhFGtL8cZvHpyjaVDXSQIWSnNRC6
0I/R40aJyu6syynzHnJIFeM+vdgVDxgwWLmT666w17qZJDKJ20dc3tvo+cVfeQX1iEpJSOCEGjEU
qcBORntPMzEiJauLjseV2cDR5mGlyscfhY6iIZdwnwrDpv5AepvICR1xskj6zSjD0O5+4PVec9Um
5hPA2a/9driXRA81UlX93AL1PNweDgyXhPwtY8NJQUAJxUIxx0r+gB6ca2iP5Bo4GWyobnFndpc7
t79yNsXnnNIqZd9Lo3pzatpV+7XYASyhhhlC9/9YbEIAwVCE4gla4+oK4rdZ2WXKPvveSxF/NeFA
E6BEuawwalSWkqKrna0GHTeTznlqsG34XdyH/PDniZuxZcOTiuwzJk6yZQnqNWMz/MYvy6ZlFqy1
+ziekHCBWNiwit/7YTOfZ6jz1zIsdVd/la1QraOheCN3Ayigyq8tCLfxpeb6ApPCmimmKFPvLirN
q8GVctQs76siVInTxTx0uI5wUPI8ogyGgFeV+CwmX7yneSGpKTZublTixOO/jvvmTjG74JHdUP7Z
O84nTlqZ37skFLKVBSvykzAVnKa4iekSQKEF3jhE6mXYqk10Yxk57C31c9Pltzt+JC7/vN7WVHG/
BZYjaDR/NJcMIep/Sw/hN+OIS2+iDExgMXD5QRfOVvSTFJ0R7BrioOhTsTNnxZRtw/m3LpAxV32L
cKEbxPHK+Wy9G12yrEgP604xB5ngDIQeFgu0nK35UmDaoFlWFXzkbs5G95MzoJ5F/ZGY2Qxmhtjp
hVyKXCZsAlNN1Uq5WxVR8eGRXJIqh+qUp43ekToI7vqBzZMvdVBRLMzaM0rTh3sRjREVnOfCb+/d
4J3oURDhmAunPBiHgLk8Pf6vTV8UPg7HX/hqmHwrHreMTzyVYyaZSwD02roptIhYPq5KBYoO7rW4
DZghWWJ1fk0oszJTFrVeZlcWghnVSp1+xCPJ53ePuOSvK51i7M2Ra8Hpim/MgIrZ3G6YlJ/pRrVg
7iv7Bson1bIk6XH6Eaxf62XvH0ER98EqwXqXQK+sm0kwWMqcBBEqamZwq1rOfJ1IGAXTqK1OeQaE
ioqazKZoqaivMzXl/yHtzJrixpYt/IsUoXl4dTFjY6gGt5sXhd3dlOa5JJV+/f2W4JxjCgc83Idu
zFAa9pA7c+XKlb1zpiMbG8m2kI18/ylXCPwo4g5MHBqyAw5sVO8ImbCaaQoHrSU4ddxEFFgeQIOk
mUuxh2Gbni8NpWzk3Q/jaW0HF437kYzfM/z05kHozw2N2I04zo8exI2Cblf1cbONZ2jNxhPJJZkB
NjTmxYgJV1k+DBbDwHMqxRVX01dRGdT5Jcap7P4COMOwkp29oLPDOR+NokZ0ugMQC5pQ8pub5tKn
mF3Ot859JVoVBXJhAZKsXUgeuyW/FG1IJBv52eoPoi02oLzC9bVWGu8CMh/C5hfynTD0JHzlAhBU
KhzUWZ/18P86PKODK9I2QMF+d4mR5Qq60BI0X6Kq34j5xjvtq6+LszsBIUS8TyGrP5ff1nUwPMhw
8haMBkvYGdyzCVkGoRbqtsalLU4/36n1T1HDO9Tp+Sd/rm7mw+5S3dFm2tu4SPFLlYgWCRcpA1DE
j3H6Q00KZTVkYOFZaDHCvBiiBfpcc2rQErSRU00EKRv5/vI7aj8iYIxNElI5CBGaxFR4VOTjxXVl
263B8gvVUzU4NUrrHvggRVof74qBlX2InlbczHpS4aHehgET0xBDR7TO3EH91D6ihR8jpIHXW7Bg
+buBjpmdNZzK4TD7H1mQ3ch34DdCGA2DhGS2XIlcOSbhB7if9zaNgLiBB5YldQNUNWQjfrEBaY94
ZOEs9dacHjLrfI7rtXGKoiZsNQ+ITVDOZD4kV2qKFRJoP7952OD844V9MjIIZPHk36v3mGNdJq35
ya3/XoiNDhyPS9d8wyHMQKDbGRXmtVuMPXlqm0sk9cw1o3zgnHEUkbKODn/ABMJDwbFKSdK7qzq+
8uW5fbgKd1DmCKgtI3auGSPpZkdO1XwSvgRRP84uRjz8D1bBWyu09ghBPAMzZJnhse5IFvhtTf1i
vdVmhSSs3DGerR4AuyhspdmfGiH7lDqZJJlOMtiqOGrspYmeXDp6eD+3aLVc+CC6gMTen9VniWaf
AW3ZyC/mtBHVtVR5oc5C/R6PCDowp5h6eLUl3GEgMWFcDgCJXEPQyk/wRMPhVtGf/ZmjS+lTBQWQ
+BKinHWZpijEj7tYKzbz5j/ka/j2Bd+FQX0ti8TvEpu2sqxsQz1qce/VSpp9drDxw1pPH+WBRRaR
46/jShtc1ke+HbwDGUNz322GYL+BPmXgBwdzc4E088azDMVby8ACswgyaR7PMBj5QdkGp5XGrr2q
HfGteNDt4Udp7B4dyS6pnQAMGsZspAXrSJORtZuu6xyu1txa7EZfvEoBid3STKCIrkuIhHHyFWT4
UPOI3MkOGqT3litppi12dtfuEjxWlWCtlMmm9S4mBbzQsUsvuWl9dJee+Z6qHAIjU6NRtfgQZ1e8
MHlxvbAI3pkEEvtEAyEimLrxmCx7fc+O50/4pboKiMqLm4fHjuuFGRcYweJn8LWhRgriVi1kDArT
pk+ytaA6nudmfMXERkAFdPu4Uz6ywZ/mrFEzTfVZzApWIY4cjUZ6u/kT91YcQUlY83SHGAQRzhI0
QX7Beo0s52bB90cm44cIlvxoT7W7QNOI9g0DLuuzbYZ4DnZHMyxf/nO4DwAwYC3F2SPMa5dPht6t
Dh012JAd95zDiermX0i4dWpdJbZ7A5vtckE9fqZhubpaU16sM1Hzv3bdYyg0Q/vsz8pN/2aVRTT5
WKPCwqaFPJwMxlAXSJ34zyxr1DUL12Ogs4HDGuDxpEP5mHTGAHujVzD5bGOWejlR+3k1Wl2s3VU0
eqf+aF7JW5Fhg0MNWt3AcmJdNzk5P5J9HF/FU4MuwGHqHvK2S091xFlx+ncVddapH8JjAlAwmtY+
89vqXxMpgH37Y58997Vf/GujHeT6lwaBnohUkDvbB8593uzF1eSNe0lkV+2n3D+ART+vHKDjIcew
Rd+sQ/WNjezCBAbjZ/bet2bkGLHqr1wZWTOqPaj4pbYUvYHXVn9mkmd/4FCj2dimCZLPiAGYRQdq
2P4pjS/FHw7BRDPd1t60qYbxZPTt6xGjXUcrJdNrnrvy+jHdtY2HZnyKhm8xDpgBtQyiu2wEbywZ
OC1+iYPj2GRgXRh2mZK16orNwOSm2LB1EY21T38dGTUqaQNFp2m3v5zDw5X8CSZLy43JqinDoDLL
CwhjavEuzQpgXM3Tn0dSymUMMiuNGzCQ7CZOXb+gB11y17vJjZd45233zXOWK+6/n4gQEkkT81S6
v/wuBdoCTp83qxpFciHRNTsRuPm3XGMJrhdoqhNcqkGoPC3+nidESFwHE2d/MN82QqLgL4saIAV2
JVoxYgqNx2T4lw2ocgsiQW1HABykcrZOTNu8PYlvTKxXPQ5p8R2UJqWyIjG/y3eQ8X2popZQRVqM
D3PebDx2qD/4X5b4C1S/0blVgZHO3oSkAmZEjhuevKA3EWsE2XOYZuhjKDfDuhWeqOVLnxkL+CFN
3A/IKHKTj9ZewMLzKJkOLT8yj9xonAUrnhK33BY1WHi1ePfFLvnskuHwGpSq559j43+QcH8bDyLm
5dPeinMbkXrE6l+v9wMqI/uSA2nbRvb9HB1QWZ0/5/1F4BEYJkg8/j0Nfzq4PjmMjdalUwv44M4+
nXblyUHCvKF5drBu4tA4C7InT+1eh+HHB7vyDVDIgJDZRKw7QnE3MI+DZrdsD5VvF1vUmk/X9Bcn
RFZggZwnJRc4/lhZ6lfz/o1/MyGv7nsULBezHRyinVWg20ZGjJVI1lNZPdq/bWgYdHNIP7jhW3hg
fVOoxibrIKI5w+vp6Cc3WOqGNz3Q+deEvW0GShM+1LVqrGAp3NpGd8GJT6fkz2i2fJDL0eWPViAv
/L/bH63AMgjinZmbxTbG3VSps/YImyIJdx+sdYra3r/Xaol/8a8DYoc62S3F1jrcCnIkoasegFhA
0kYO1RBOQ3dBlVvbwyl8B16aHqGd7MPaZwici7N8H9aUNOGvOMmW48Df9+vZrpwz3zotZY1Rbf/k
3+rmijGf+uFW7G39FougJDXKRMGGg7ymDchUQEPWBfl+NFT5cquwg+88/Ak+tLh9Q7rkFsKt0js4
KfwJWYqNGaQWEGnonmRzu4l6OkbZ5HRfkqsYPtR1+IC50ODvuUyGixZuUHwymt1NPNPb0wePi56U
z9EpvF/7a3OBoB3vn5ko86YHhqCFQEKXFfgFh/FeBZT8TdTOOkfX0ANfqkg9mj5gRtfkDl8p2dJf
YcJYv1NRX1c0z5R7pfDFp/+ZMkj8EeeaiPy6ndKwVOgTadnsLHNX33p43rywWpQXtHJXYriyapUW
tDHmIHoCPFQ5SdX+sOJwA2Lz7C8pCJ6cdGPmHjm7B6LKc3tSAJOfJ/sdDWGNzwci8qhuTxo+NzfN
U+Au3/2gp3HtLcN5HRnJxt+nF102boBnzzvIuzZdC/ZZoYqJ55OMlpxySfqGIORA8RyNtYZwhUgz
yoywEAqcmyn7c3VC4pQWEHdesVYtCMeESinqTgkqpnRTBhrbRYqtkcvIfnShiwEsR60yZbSFJNBH
4zTlfRkpEFxe685yiy8NbZZVZ8FBYrX7eyK5xa2BFKabgTwHYfM3geGqaEjy5FFFEEM+YTqnp2Jw
OrmY7DidhCwClc9oLZTZHV9UpsMXebSMuWNk2aeefOB1mob5STWWIHJQIman3cBhUsdTYQP7KDhX
9mihZ5yIeSpCkw8yBU9I2mBb5GqgfM2FxWAn9sTQSJpWMZJx0Sc/wNn6mdQIXZUJ1gn3NvI2XMO4
tihg2YHz159d0Epw4nAIN2oouHq8hBHKv6gj70wMMVW1wBQbasU4biqXBeKpOy+sg+uRPCrHfJs+
5MwgfK1Ted3PTlBtxJdKBaqwQcWFyQQ/y63O8Q6InmtGaDAfjBmfQ13g19QNoyPLlZb9p6X4au+j
k07tvmiQWwV0OYSTD7eLQpTZIdXCSGd5+mg69Zdgt7ZBVroFZ1ceQT+6Z+ZsqPhEvTsV0GmCypXr
SBdAe4KR4DyBPLm5dSK3Y6iGe81enHQX3fhHgNj++6fSWz2N14eEd3RmB4cmCkvDKbbqGq3zDwCL
rmUMXmDdYpoUYMn22DGtcHChksvD9LimsCrR3IW/yTRQcapUljJTa1vSrrqe4Mjkc6QCT7aUdsH7
j75it68PGAvGnQR1PYTHwpUm+4vRz0rkDkii5ltl10Oq13h0NpSCfbZsRvnvmCxPHACdUfyVj9nP
xjs0p9qda9LfzX+qeSYvsYYw/eqXCYQpKP6WVQtccuoyXk1LNjDWPNN1I1lNoZhizJ3nrk2O1C9P
BhPQn7PjJyEGAA5+9VAP8Un3lcQyrWU8Zhd7qY7QS6UBVkppJQsABBqOoPPcqnYb7KS6cK5ZQ3O8
rA6PEkYtUaxd5uCGlraE+8Q41Ft1rruZ9skV9qLvx3ut8hDXm+fqS7INrOlm3z+Y8f4hCTmI2v62
q/Ukc7XfBBSR6dxS0ll5HDm6h6a9DUa4R+xwm8I+due54VUfUGqdNxQPpoqOUaDMId2rgnVJ/jJv
+eK1eZLMhazfGtliBIQ9TJBaVEghbWO2v4rkKUHZuMGj0qYN7nfktteskEvta5kYgghtPrN81F52
rbVE0WmWe42I90zRtQ+W4FwOfcWyhEUrLYbs1fur0RNCebQafYvOMzbNV6ClHG+kGLZa7aVJscWL
eHCDiTa+3c8KeSwWRp069ApK/jFoc2sZw60757eQly5kb2hN3dBhRCnrGimDpo6uE4rPNBCFSxKQ
CE2wVuDVBLtENCRY2WgL2If6avFmLDVxNJSnrvmlQ4rWtIxLblu5bFzzYJYbIy1uM2/8AxGqL2JN
CaUpnfynKNR1/jX38rURp/iFokW9PzRvmJYEINIGsU0PAiysx9d+KDA8JXVuWWzVn9XvfixhfluH
oWAZ4sXeJqdrGx/VwvzGJbTAklFBcwnA8UKPEGU6rpVpvuyK7UzuFKDMA9kVcE3+uJ8flROnD6Hq
G/MSl5C0AYB4jvRIoCQs7LiCsvXEAccwYMh6nry2tGx+smZV94Tz11udQIOeBChfvMyWkFMHMM2X
0Fv9O7V+5jtFizh2Lz/UYQKbPKLRFp+zreL73tjvr9pDuPbbBJc5n3safL4whz3YLC8Jf8COygRl
wYtaW1H8EIiXxA8lVqjAqR/d8aReDiBWUBb2nx3aUWc0yQX5VFM6ab8QKYOV42KIdErr84s23umx
Jx8Ah8Zg7rqv5G2YDUyXlQLI2CgbQaBOxIDHeprP8fUhiHB3mzPgUMXYVfqXZfYXcdZeu2n93Sra
P7mcHA6Oc7/IJVijrHhbj7iou7M5oQEkV0Xc6xQHRUAZPxV6JltL3lrYgKC7l0JQoAWa0v5UEbBX
Nt/SsaKmm82AckRe3EmDdtXphLOsM5QQ7v0V/DuT5eOoa3fT6i7wjkKpuZiqdrS9asuJyKjwrDoX
qPUULJkxDvvO0kZnSXcOPduH3RUcBuHsIk3UTIRtg+M3RgJztjmjuza8zeAuM8wTMscxYGZQVSe4
kPucDuOKHpov6aE8pwG4u1Exh6KZoATKev/FLP9tlEZdjkc4jB32SLwoc/GLMcYyOWjTujU6i56E
NHDZNO2CJwEDRe3wEYdYYY3oicE9FcqBryVwESgnT+qzDLaTA2Jn09ZyYV1kBg6aQCK6fReKNNW8
mo8YVvWdkRN7cp1ejkjoKPIenr9l4qwH+RuCJdcf7+avWLeXntSt0ZNwJxzBWRbVzMb3VADBwInL
ExbD/X+ClP+c4DygDnR9wTX/33dgcXd8VOGOFtl6RR2enN+8vG6/4sr7EYYgOzh60kdjvMQqVJ9S
D00DvujjxpJ9yuouOVHHbKXhdmgetO1CB6kdT7sPrzHWsDccUO9JLExpCfFFGFZEA/CEZaI+gvPS
rk5z09+z1lUNrzL2tCYuLAn1OL9wLyhtVFkwU5TTiVmU3DZE9sQIIR+Cy+/FdW5OvOBRU4bCv7+x
nAZf2Pf0uE0EniUKZVCkf7pWDLt0Dj+50Z16UxOvBLEP/5bUmUQLoNiNTXUCTw31kHy4l0+BiyE3
mfHmZU08ruAinLAbJZRiL/PpZDx/5eC1p9E6BaqjEbHMZMXZjSz1JpoQKYkSEYdp+y04j2KU2xjG
3PtL+q0YFV6b43hrlz8qc90jjxaovtqVVVRtDw1pCO+HZlcN3sv5IQsD3HMqm+sHpoXFbPl0/yq+
ic+k+DWRJ0IMpQQ4cOqO9AAZFsKAsf2Xd/7A9/6NHxRSQxpgVdTV8Q3VfjRsd9jFFcpszSPoUxm3
X1QF/P54WG/LUzQgQNGcgzY27Ljt4TiW5A1Cmp2GWXEDkH+dlfj5hzRez5+8/UEl5l2BKOmYfCsP
j8I5JWKwFPRKUDUtsY36reOSMf0V1Dn522xVOimeN1N43bB+Eut7aT+10/KVQ0p7nzWubA5Z39Uu
NKQ4kibU8S9mHMuRYRWZliOQtSvKJqfSzDPp7M0bye9wcKyblhuL4YbHrCy9Oq7iRu98dWo/XNv3
0OIjv4Zk2j/SzvOTbFSZDH/HS6H+CPM/0hJ7ycvUMK6Nb6n3EJDuW0Yk0b4582nOmKeYaaO78XIf
yo5zrtCfYhjP4gEy64rVPyTFLQnik9JGqyyHMgtMHAmS0IEV4UZEQfSD8VGwDnuSpEjiEv0O+YUR
01FprNlLzSqkoZykT6Cv8I+0K6SE7ssYnjujchVSBJi+Wjv/YvWMwUisCe0Vgk10hT8v9Uq8fn+B
/CZNwfoAIVbbAhOo6QgRdVtvPuTOyBGAabf8+oIewPYUXEyx83mCXl7Tma/h8EqVgGOymsOwhkVM
HW1v6SZ6iYUU+26Chm+T9hk8Eul2jo7A3vpD71ETn2cjajlh511YVQxLq75QssGy7g8NBH5khU+0
agQVCtTCCT1lJMXZpBLkMmMVwU75BASXXqY6Xjq3KxS+hHhLVLDdtZy61IGJ7jd/c8Lpg010bFRo
LccWhbpLB0zKpqIV+v7lmPSGafEbu55kaPNgf5osVN/7ve2vPaqWzPrc2QPw4JhndEnf/ZyH7C+I
4Y9z4Pxh1rx5luR3UtfYzxSd5MO/agsu949aAxHmVKmJhuIHhTRHtAOeGgPjwOmh/NYjD3AEwRpp
twyGP3ZbJYde4Az5kkNl4101Z+8vpGOy1cvtAlg7Qtc57l/7EpGBXZ76hfLiiL3yo6tWzS7F42Ar
bBXREXA/BRAIVAEYef8Bjgzqm/sfvW45zUtOQomibpBezneBO+BN79/kWP34+C7H+gd+ZJReHs4U
tuPrSNyE4AIxszVHryh9UCxFVkqA3vu3/v10/nd830xn1ixhtOP9chKHAKIM8668lNchEPH9e61U
i1/i2TeveRy1TQMZ3NKiUlSszepM5Xg4R6Is5al/ljRrLLfnZR3an07G7ka4Gynige7CcomV1AD4
wWZc5YikObQRVmABLELwApOCFF7tPcf0KjPBysvpehFak8NPMDY08z9wwBb7doI1EZDB3C0JHJRg
o8ojUWktuz6zD/FFmvmnRN60ef4x9AgYscYkNAPbncIFlWMpm8eGE5YsmPX90frtzLhUUyIHYQdU
FL5e+eGAl9ZazIzCAuKpg5HcVA7J8AFI46OGWcfRyPPUUB8Dh4CuacgAvb4bIlqtXxRet83iAYm6
VQgqWtZCI7nletMXT7ogtq1jYO2Y053YF6ZLCo1Bx3k8uWvP5hJGos45Nwb1jP1HxVhQMrPIPA/I
1svdB64STyYkFevZlRhEKnDY7z6ystYRhvL8Yp5HttwBG6IC5/WLZYuxc5fY58VmCCuAF5VXfYGf
cCLAcVqyP1Xs1+z3X1n8gkXfn8Tf2y818Y0ck5m0jqI8q3EjRiVmyc9UGlK/xhG0Qp3OA3p+CnHU
qIEQZO0AbjW3Qqc/eAatlDfb7pdnOLKhlePPYb43GALwy4DkSIpvsaOtKWtXMJhE68DF/QopkR/S
vasG43qffGRq1n7Jx88BWEPWEF1HE9La66mY6tIqHLPvtzqm2cNrVq37XM799UwsiiVQxMNpiANL
NkXiDSt7UovPqFclMlHF/DD/6/0RWvUr33my49rQXRTXY9W1qL/AUHcSWjMajxh7VU3RfP1cxG47
xkklj0LwRujEhMkbhUBKdI7jSbGlor6XLaIdw8cVo+O+lZA2m+FOKUO5rGVO3Qydr7nIWD5iulbu
AzxUD36GOV2uvBP4okl9FSfXWTVeSheOKv6TMatul+HOPRmqKzDZub+KqHoRdVyJEezpDni/xXfs
y+FCg4b9U3YHHjnHSpTCACKps+9rvNxbrYNk8W8gmwkc1eP0+9MXrCChbMpYOARU4TpyssuLfH/M
j6H2dWNSQr/CtT7aokqq/+L+OE4FqzFx+m0XENZTRR8QYaJoslK2GbYYwPpAoYIH/wLAHTU5EcoU
hlteccLRrzJUId9C3kXMZx6crH1QtSv/rGpUHdzPgwf9aKi+2YTOcAn+4MI4/Qc7OV3NGnm3XRuf
MpdxAV1MXan66Jx9sW5V+IHEI+zY1fxVt4F9AfWK8oK9m56GB5vSFgANIcdcU/EAc8AN+LiK3JL9
V+CJLzaLCHLiufheln8LNEWw3aAY6Z7z7VhS0kGwIyMvnOn546BVvHIV9k8cDOeiZkuWCBz0hGjs
yjWrT8hmrd4PiAlVhX1R3nIs1e5H/heqU8fGgzjPd+Ts+ZE6Jh1hnmZDp/Ik9PdbcjRWM36yWtqP
Hdw/hBbbfv6n6gR44aXt/pLnDr9L5n3Ky3vHtMXlAR/UOcGUtHm0oSQwhDJpBPeBcZOS8tNuC0kQ
ED/D+klU1sFsHAYD5cPoiUBgcR/XE7D8bNJIEYCVK2X9U+50X9JlrbhNhzNkhJEdmhEz7b/xcTDY
092yOKdBAgek94d/2ZmtD2p76GbSFgX8Ox5azF/+OvObUwhS/EB7EOmRv/jnUAbOJuzL7FTBFFTR
ioJ50cB04C0HknrEnEM6XUacW+LccyFVWu4pQOIJWTQYMt81LqGlb/FQqQiZhs/Mvqwew+IkCZpo
VDEt0aloVA5ERy1b9HRkCflDPu9Fji5WQemx+0MAUW9+Yo1/W5DiEt+TDPjcP0wLOCBRsLAm8lUq
AJXbM0kCAjOEw3BN4E3FLaxrQ19UFz577Z/TdK8SHi7DD/Vpc55Oggm6Z3VHuRNpdylP9c6NWZBj
wsTB+MIQKFZXJaqmhbfuaQwBYCuHi3FjEtFkW7l3YZP9KQ2edoealdneN+XwLwe92ThbMB0FC7Zr
nXlpt+azkyz9y+iNNYYVR1LipxXks9Jq/nHrqsC4dl+EIyldIeejqP7G69OsJRS7Gbz08COBil6S
QlVVklIbbDVVCKXdgDFBx0Z4IlCuij71ytFtYjUXbKRgCK7F101ni4bfGhIDaUgEw9m0u/SS20na
j5r0Naelwm3cT8QGNvyIIcA4FS1IC3GpmaE/CyCXc1C4jSMIvFNVUl3Cutgjl/RJTXz3RbgNhtja
JPtm/mSNEx1IdpQaITfzky1OcaN3q9wbcfG/3DzoaigGwUnNSyPUuzI72qqoqXlKblIMgEYB9IAs
tLmPs41WPT/SbyT2WfruJrY7PQu6uLVdKrPIHqIX1VqyzaA4FpUjgCu4afyVxCH2Rn/PGAnsxOWW
sAHjVNf1Reg8jFSyGmT0hEYjqZV0D7LNSxefindh5v2qMCx3UKgHq11gL1uQK7AxxGDgJlyV36iJ
AmZzKYOTNgJPcvoLau9wSVQIye9JOihJ/7ICpSChs0JJT0jnbnI6R096LiGbhRjdwgaE7pAfSdN2
IyglR2I4rz/51i05i/O9kjLWfNNE7BaOAsjXsASsHA8QEl+QRxeMgfYptADiCa7FzXy0J6d2ObOH
+Jpl5tXBWVifKuPBzZX+ZV2LMTBaIvJ9HoBxIIV/RP9EoPeNNUZkJZIvB+wO1ezIGsdOVJa1S48M
EdangPUXkaPe/7AJQSr8jLgj8+VrU8hEMcjMoNbxmpviI6q6FllsSSiVXG67Bv4rYSbHmWlXl0bX
nCfjAHshPWW2tL/b3ZfV+k4P7U6JrPA8LrIrrbXos8Rxp8znIw/ufg+3H4dB/PQwq6/srn00k2Dj
79DQjm5ZdorCXtKwoB4n4i+uOnvUq/qPrPFu1okmUpXMMn6ROqYBPPMviT2wFIy5u+sHGCKgPYKy
NdXyqoAHn4PCPp7vld1pa55GFelyrXg6r/2KMBzZb+lYqe9otc9PY+8fCkg2VVWcKOdVwKCmTJ8/
YMgYv/WtD7eyX8oMyKz3fv9PAoDP5uGizC43Rp+CUQaeo4b6AuNrmdkNNtcmyeyhPCdFDa1urXsu
wo5WaX/VlH/6SPuChH8a9612HNfUk8u9Eeo3h+kNpTE3NkCW/JwXfIOzlKuR/ni+53MOL7uKCFx5
an7od8GduCzo8XySikWK2zMt35UGh/UzQT6zQIfWaBIKbjiDVxbLV2UnasrnNWT6ytxzOQ4tuO38
m/VPvSdc4W6KrlvGOFcVaexQVWntENJksLn1LkV3BpWyBh3CBAX6hkoYWfvYPtc19f59I71inegy
Q+5tXe4vVX41dhzSyDMzqhp8lBIAI7ik+lqyRfGGxCbT8U8OQc6E4iY+Pw94qGDszR7Eyz3XulHB
ndA+a/RuEItltLRuuZZKsLg41ZUUcy2Y+FElEaD55FKp3CMYRCybAumzwmu1CoSHrIVJiP9Txyx8
lgfbee6ZGsJwqJ/zSZ7BQ7ubozEpptOprv7mhqptVqaVZcB9FRbwhSNdB6xAMzkR2o9IlVyH85d4
7OGKfhWNGiVy/pTqnE2UW99V3bnOMEGDWtJnEyY6pfUON+7c9kJaycgZU0A/kUYFXGZ/c0+eUlXR
oDfQrtW9Yw/Nptwj3fEgASZyg92M5jMNo+j4S46QJQjGOsXdT7idJzL3e5IpSJKYDTkVTDdDIztJ
qbEOCKMk3KA4gB3LLomK4lG846DgtPb5r63SR6ILH0pgyrrIon67T8avPLJ4yfJkdSgNyAebOEBT
mj6yRmRA+YvR2d0MhOBuMxSfJIAv3Wl+jt7C94lBUD62JC3X+KreEU8MQF+wGMXN+4VjzwmpJvLr
0D+dvf6fqn0koD9tdvmdIFGVR5RQFynJwfvwe5wQigXaon04eD/qEqkDojwuqKfAl5ZtCnCOOpdk
K341z/Fi53Vkcn/xpxDff8wb/yrffQZdruazIsxOeqBqaUeMRv7YkLs6VN9tk+SWz8Jjhcd4T1Hp
bMyp/FIh07DzMeTp6QTPkX1JkkuV0kZT5mwXB4pWfHo4kLoTVMZX1ofKiPniEp9aq5zV+4HZW8Qk
BKYIqB6DW2HZFBm8DsxoXrDYXtKY22aqrmM0xwInu+mQg17ggmqtPxvbrv9W5yRH3r/7cdUe0Qbt
LExySqsWNVpir+++T/zGzP3e3A7wAlFbiGOwCKlkU26129ZRfxLt7K+I4urIFbGPqlIIc5IZrpb9
hUGWxK33m3ZDnWW4P/UJiXHg8jI4Q2pFjDnLuXDm6VJ1JXuvvc6D8sRc8NUSEWSyK8FQIhmsters
QKDC99/QfoNIHb2h/foNrRY+e9KN5laOjKi8oOi2XdyoT8Uqu4DhFKUv5tTLiL/ZZsANyv3S0El1
k4RKovdgauSmYqbff8CV5PYKDTl6wCPIbN+NM5piPOBKKTaeGqQT86z50nb3u+zGiVZ5D448jIPf
gIo8syyAGf6fz3GEgJqjZw+5P9NzDD1kwZ+YMNl4/J217cbyHGbo/oQgZDsVNkTxHt2ZD1ouvsFi
NSKWjcdlB4G6IL6eMqRZDtPg0l0pLewn7geh54KtjEt+ip/3wWtr/t8M/y83O4LJ+rkYp9g/mNsy
686jPFrpEaKqcWMLmFxrQrGBwGDVJ3+ooP0WtFxfNwJztiGnuG96mnZZu+v2Jk3FRqgjFUI0JOi6
b7GXfbK74kIbyfXPmX4tUVWHFR9tkhWWfTsI/3kECrdfj3iRI3nW720GoUOPbIePyu4w5/4LpCe5
DCRIRnqBqLZOAlQvDoPqjGF36LF4OnzXlEAIdhbfrD6uA6YIku/3YNaBfxrAlsCuy4xiTLAyuCWq
7flgQo8qCZ5NGrrOvm3R8IdqltfvUk9TO4S7kP5y6MYfbPRpLZomwTjZdVBALkR67j1CFOPBzvuv
4s9RAOmCjutZsG36wsP9P5/qaITTzEoOXhib26Drvqm2WzGE6szlpVo7d5PGnpSBLlKKSsAvy5qQ
mIJyvLEZui5Dp3LVuSHf8v6T/TbIgTr03/E6sj8DGtC7MfI09xESWKLl3ErWXFm/QnJIpeoO2X+S
Cuz20Z2Xxd9FiiJUUFDJgxL3p2OEygmyGz7e4dqixwk/Imj+bqdCdArIn9ELLzo2UKV9yMlSWVvJ
kFbJhKdKNf+4v/9gQI7qi54X0C/38V4vIFZUTzcX7gPHT97n5FNKjNq3g0+Ex80BQfig7Zh8UbQU
JVJzErIjJEY1p2o9wCnjk8F6/9GOC4JeHg1Y0EE73bGCo/zoIdkVtAksre1MB5K1eRGpFRQ4diVL
95nJILkaHo6oGlDj/dv/dmd5/7v7katSODt6CFaUwHVUxAV+/V22AOetLbp/nnf0+/f7/dL83w2P
G2GRu2xtulJzw3D+Q8C1cOIZNosaTQzZAccdivj+yXVQKzxA9elOF8IWnGXmRv6rxTHOTKTTeKoK
jSyCLQ5Xa29+xAQ6rns/npnwyOpEcRqM9pJa24mOJRaejjQIBd/hu2qVpJBmcbHb6gfuMECHeNEf
6w9rBo7tODwQjxQmoAXM2ddLt5vt8hBbk7WF+I3cB/01Kd6Fvq8GLqlRwJRtNmIHvT9Pb9OZnGC/
3NY7Si5UtKjchXbHstxnp0lxtxTJtdWfm97fAY19UlIKFFbBf/nuEygvzf68N4wvUZviYxYnJnyV
MQ5PCbLOxjwG6SXjSesnRUHIci6tQ4wGOFSIfMcyU4sXHTkRqbO0a38eEvsRIt+Dn3sfbbffWQJK
fylNCDz6vIZHC77vi7qmyai1puu1/7Xe6r15IjxE/DKlERt84XocP2AKyMi8nkn0E2F6BS55VM8+
7k4xW3ZTmv0YbH0fkiBlJ0pJYXrenzl5Ukd3EWEIfX/PDsX4OFovFuJYdhcH2+HQ0glrBffo5WNP
3bf3b/SWc0EN8K93OjplnNwJ47DchdtxT60tIvKctBo9cUjwcFJzuRx3pNqLL+/f+Dfj+Oq+Rzui
3mde2DG/WxUVC8JquWlVf6QR9PuB5Aw1cZ5c+1h8ZxjrBe38BJjZRK+yq57Msbvox+5WVuj9N0KP
/jezhqX1XNf2feDJo7G0zZksnTGEWytq/25r83NOgXCBm9ZmD2WYw/0DMBIYp6SJkDW/8EgyEN0O
lytO16YjmmkWLfqkf0P9NozQNeM6+OTSxnup8Oau+QTwWAKFhLtmOGnzdFOk0V6HHd2uVDHulAuK
mrTCBrfmDg6ht1AXvlVmOXdsShYRpoBnpZvrzsrE4lKAm4S9+USFCdTo8BokeiNiIOAwvq+KzbiH
itxS08k2S0izlLH7sQbza7YPNAdQArrGZwHRAmNUxSOBAjaI3tuwyr8lWbUP0rNqPPyQIoUfDfcq
73NrEkp+Lz5sQW7Y8FpUWA7+mXCEtt2r/igsQAay5iTt/eupLEPUZoZrf7iVAyThJP6kQWJ3jHNq
+BDjYQn3ZSu0YeXwW/4NKL1el0alJ84Q30le0Vj2t7iVhy6/U+GfNPYxZgiNCydTXVmL/ZOrzBAk
nFNVRudawHMXudB1k2QV8UB8u3ODGx4g2v3E60q6/d98eYYo5XPL86p37pVfXu72q3KKLmkYT3ub
TotedlcBAvLq6lARQWhbFTiBhlzqlIJod4Nu7QUljlMJJvT+sl1tyZGtCV3TIudj01/WOuYjtBDk
DnNuGVuSiubwzzL9UTXFiVcKxpk4HTI0dGkwcHUAYgrTf83d4XoCHMLXkmYlgxRa9o2kDIRBRtCW
he0KLBZIMo4I3E1p45zX845aaOSK1gYpIc68yhvlZS9u+M26N1jjasbrOf1lOIcjm/WsKOluUE8F
iivzDj3OZHhaG5nY4321i5EscQEuq5+Mm+RD+TI24V1uLvSCjIxLxmvIKE7iUYaUiScD5hgD/erC
c2mLDADK+tiULV8TukiORnql4V92FIzvU2JtEGSWghdOXzXRyk+HiDqnECMnv/iR2Ltts5hP82B9
pdfSeTDUd9LkU0YP56IKKGjjkXyQlEPz3bK+V20OLxUGx/sT+BvnU8MW2SgSeAjAv+nB4RpOCUEZ
5+JAVZmCPqVwcSpGl0IK+g/4/qcldVRbAWdvyT8SFf8NVPb6AY4c895OQ7eYLQIAe2WaHQ7zpmob
+Lk/x2VB4sUVTcomR7EApn7w9m8Pktc31wnwC4Gi4BTZuwfT2uKSbib7L0JitHFbQM0d+x6t74AK
Quc5CJB86lhN58kAqbk0P3oU2ffXO4lHwWPyvYBYCMzw9aOEYV0YZhE+e3mHZFyrPoUeAaTj+KJ1
+kIgE6atlODHLt9x9yz83dfPcHQGjfkywFvzrW1JmRsmSzRxEQwVIQGVKVklTpH6jSoHCcTHGL3U
T6nklEGTUNhAPmzwlKBgt/SQrxH64UWAniYid1xA5fqtFiGhluaVLxlNok6HRpIe+Q27jK4Dpz1H
8VNJTwn0ICYlLZ8PQ/hjcYw3r3zkSsw18mDIMBKNVIjiOOec8kiyKcc9kdzUiy9kVPK1OURFf1To
57xHa0RqsKlYdQkfOWVOqA624dFqjj5Yo2+BMyYlilCs4f8ushGvF0a+xJZXxam93YX7fyvSXSwF
mSCDEi4ejXhAeqpK0QyH3RXou3pcKOlOF4MvmiOUkd5/pN/Ar68f6SguaqzZ7NKCR0qBMPLc/tqE
WO+4u1AVh8TBtX7EWEzRVcByuEN69SL/w3cjiGu281A+dtE9KB/5UQJ74/1n/A0A9/oZj/bTEgZV
hoaQvc2NZDu53dkUFDcR5C2dHrvcuAx22PbGhzYDtYJkr/WEgfvgIXSTN5v6l7k72lBGl06Yj529
lbCmn8WXU5CtThzbByEFgHExw+R6qPMWlL33738sv7yubjqf4lCqowgL6PXama1pIN9c21upHmr7
UoVzLcAPqtZmOuQhZyMFNeGTIDV57pw9TIeYIHnf3Uq84AUWVM8blQq+/4DOWyDfR4vkvw94XGzT
jzWkD6O0t1DqqLZCTIO8dklHH7FtVMHCtuSBVJdFotDa3y5YAcoTCgwgEYa6C8oLACeo/Z9tw/tQ
G6ojZFnO0/AKmADubI6Kbt1w8HJ9Jvv9V1iB6+M5BtE24f3SKtFcHftfzpBs2JGWAwbeKlktZpJ4
BaomVadr8dEkNYAR10BKdWi3F1cTYW+GGwaAO4UXWNHdgEZU9XVqv1JZXiOhjm/EuhBZw1mme/Eq
oCeZ9f5SuUrNmoApJWPklss9YZjwGPgMfqqL126CVSD9wAujHgx/YGg+OrvXvijvvfrR2W1Hpd1R
ZGFvtac4IDSBPnqVIUxuFEo0cemPOvw/6s5rOXIkS9Ov0lb3qIF0AGtTfRGCIahFCuYNjJlkQisH
4A7g6fdzVvVMZVbb1O7FXqxZW3ZRRDAi4HA/5z+/cL6HaIzoD1RzF8xYZ03B3sxiYLCZiBCjNzKc
hRmX/lV/aQrdvw/9Hc3MzOI4mKMLo2Ph6czBYfCXZVqujHGnmUgnFrkV/H1DTG5F9zLnF1DCMdfU
e+MJ1XKY44g/4pS2rOIwzMVFxwBIB/WOkRA3Pk/7B+/QMDsYZJsD3ygtg/WLMXqboa8b6JQLYoSR
hvdoXsL70AxWDU9Cj6Bq9WYmpDzZxIewFifz6zAmzMr93YWYtUhxaIYdxuWi79FBzTU02bH4oop8
P0HTN9wOKCX5fLcudzFCwI225+9+HmXY0TtXU9kd/mbx/rsN6j3ZAUqxEWT/hD0CcBZz3TLIpZWH
XbT5Fx/ErFlDNygH99b4EEAheheMkCHLW1xAkZtpvV2G81gfmjwn+7Mn5OI7TB/T87HmWIpzfkom
Z2N0sibJClIpljCAuyHjuuSLURNTYxUozCy5yeRmeaUEMLYpC+6SfvJ3U1F8Kv/NZvyn9/qzF32b
L1ivlj32YpBfDHDHvRIRylHJIH+PijQLrIzpknX1arj4M/P6Qb0Tk0zYPPHT22VF6K21eag/Lx+y
xdv23XbqrAeKFZNCw9gBCgvcJxJKDJWAGz+wkJ0Gb2bRcFOYNWQ4zCRJb40tu6GrJHH5pWC8yrMa
iuTovju7rIs0BEbKKHY6U2X9keppLgBUiPYW+oUx5HkXPhsitClHoLcYZgbNl0nUq3zs2kYSbqz+
hS3AmOMYUzWz6u0rtQwfRdK98jcME9XInYO8ORhtmRn0GxVIaXsHk/S4arRdqzQ64T8I5REsP5zM
IH2iL0+Z9VIm0ug9rpbLpYZmaPpqwOoYqpOZ8Zl0VGNVYxKZI98QP4I0Pv7Nav53p0lElCAWA5EQ
zntE85+24qEcrdBeWc3pGm3K1LlNFkT93YuAJPreEb5TtTC4MaQ7g4+Qu3Fh1Gy8L+NrwefPJpst
8Y0xnOXqvRct7tWSdi8Yg17UDgw+GruYTNn3rRftXbncco1NnWoGijzDCDTSB8SDF92nJlsfu7Hc
ZdH87X9+r+8n4097rwCUsqkJYyRkP79XO2vbRNV9/NBlcF2wpKA2XvUHXsBQ1l+g1OROe2G2MtNd
Bzkc2s+ISQ0PHtbr0rwwGjTaQRh/EE9ZG6HzDmu9I0aogHM+uXQySUeUu2Z6Zo0fWkmk7tVgJvzr
S9O/D5KpHagZ/Gx55+pCwAmIdYU0zgNNwT6PCbSkN+XDLoKhAiJrDN240Q3tAAZgnroI9wCCafcN
Y5I/xtIAreyRK4FwGI9SLmDmBAe6J3hBf5e9+W8m9YLPkXkYcjyDYfx0hgnll4238jnm5YIcqr4O
sidPFieRt3tep2FJkFHNPcL5tgospBDqGZHL385rkfz+dYP64aX8VK0Vy5S3UGLiB2Okb84KblJj
OwZAhE9K70hofmxX7zb6XGczKiIdrki+2qsAlkJQtFYNSniEDF6am7WIGb4xw3CW6hwhZPCE2WKM
78VEUoFBaJntmkPSrH/h7MLEN+W66mzzHcNLjJFr+L75P6h/mJYAl6FRyq5HVOdlOD/VOnjoPetk
2BXx93fC3ztr28xy3tW27EWsD8pd7r+aCWmn79SIQh0aGfmufW6o6K4xYuE75sBhimJsezJXXKBO
NCeyYmptjqUowLM/u3GQwJKObgCVCj0+Oyr90JxxjKQXscAghLEmdCsD5puKK3NgPUORTpoPjZAg
Tjh+lfNnc77xgJzfMBvy7CT7tA2yjQlMz3Ch4SMPHPli7F7Y0R1wX75jiCY8vdn402l6wme2Mnw7
k0HUWpExFK6o3VoHUS4EPs/v7jPLOUKJeFexJyBxkZqfsHe2C7Bc2MznGV686eW1l7znQtsoA2h1
ST0zDGo+ktgUN4T+4KsMrckcnzQp5G2z6QNUGMK6eoHgyWucuMVMzA5so32y+idvdrc5rDtVf0yc
8Mr310ttRUzJumvjJG2sDjkGFI6lNhfCBS4cbOPxkT4oT14aUkrpa5PJhUL47o//jJiUGFYca19H
q6GLuGmtCDaLjMMAH01cWd7O9vLrSoQ4ELyEHVYOeIosChYiV4ylMKT1J7Tv88ZQ2bnXDUHN7CC/
89f+xZEukvvJ6p/kzC5A3UQ4CfBQnnrnwLynEgMGtjs3G75Osfe96vU7ffIP7zTtx5m5uEbWqDjM
OBKr4XuPgmw79NmlmW/yd522eDaltAy+mDPTNaLx1nk3GvibIsv7awcfuSIWVFdmg/nLHCHX4yjb
zikelR0bmDesnasYmwY5et8NGTZbG9MEhwWbNkWCWZuN9g/mbhpFd8m91dT9bFgZecHB6o37rsUH
lvAQQ8KAsG5QRl7+KIMHrmk/sEyWJC62SwsRmWcxzusxIqxoTo6Gm2dF9t8NMPx/8yYhHNgM1bD3
MfYJP7aayeIWtuvW/aNRxuUuPU6+cFVKKmgIwAcY1VZYB1xNounYQwxn1qC2/qpu7EzgqdGZDqZz
uCPNYaCz/rPRjNkZUczY9+xkNZXYtYDtmtu6tdxz6Kh02+WAwoboWHRIzxeqN9ofJ0oyACZmA2ws
7uJfGeNZo2ngwzdxIaSrnLwSRQHWC8VGYLE4kba36TpuReON9n5U/8e3+X+lb+3d74fy8M//5Otv
LSQePs3xpy//+dTW/O8/zWP+63d+fMQ/D2/tzUv9Nvz8Sz88huf94+/uXsaXH77YN2M+LvfTm1we
3oapGt+fn1dofvP/9If/eHt/FuT9b7/98o3eaDTPBu+4+eWPH51ef/uFg+JP1Yp5/j9+aN7Ab79c
TvolH//ygLeXYfztFz/61YfkEESkfOLM9T4E1W/vPxG/BgEVgM2MlOIN2e4v/2haOWa//eLZvzIa
o9JxWGMAYYbrNLST+ZEb/RrAdLQjpg8035ziv/zrjf9waf77Uv2jmeq7Nm/G4bdfgFt/OIQNyBbw
hxi3o7IUvLqfsK26a9DajMAhQT/Zx75r5rOzDBdrmleQHhN91q30nO0gHH3OBjvceSMikmTNa/dy
iNKDnRTpscGX6JwmizqHdqhgnv7ryx6SLRtkwXqtAaQ2mfAngp348e9fJzWksKyHbh3wg2btgeLl
2ExnEt1P1vS5VCz3pdwrb14hTMTOQzOHJ6shhS0SdJGQQp/iPtNb7NysfUtEpC/IMMujONsteW1v
Zryr8e8HaiJ0rz3msqM/naq3oHHKc51O6C+ebDLY9zRK/SHN5v1sRU+Lx1zey9tXkWjYs90qd0E6
LLsowOQhqMdrWw1HmcYVhBpeWBNHH+c0tJ8nOvlA2mfVBCE8D6l2ydDj2d9U4hBUQYk8FeXyYBc7
ndrj3dyVwxbLlOuiyaejmw73Wd23p3RZym2wuOvWsSFt1t1DOpfWk+X4B122GOYM6cd6bdRN2fu7
zJ53rpMqUqbWjPNtDja1dsO7MSWOLZuSQ93Op6lhgjsUfnWZyQAydimrQzUlaB17b1ezAZ9Fo417
n9zaQ6S2brFEmyxeh1uy/nAnVg/u6Fy63lIcfCUKDDL0cuNWRbgLy2rehalX3q9XIh0i2NYtE6Gi
f2xHyihZYmh5XS2Vd6wnS2/iYVnPamiqTZ6ra0zo+3g9Bss87mOmRYy0Hpb625T2fCxODwTSBwho
yhToQEcZMkC5ITP4GdvO8lgpSkWNBbkR4Gx7Ward2MthZ0HYLmJ9LUe6r9H+GJYtEVMo4FEkHoYB
Iag7e9Y+TYjqKCQZiCg6+soD9Mh7HF6yFaxCyVNYlDuarupqCd3PK7S3i0S2m0n51h6Pp2FXZku0
E+vwnLbYxWqGJO06rhde7uN3NNUfy44YFB3A9fn9nQis+FQaWXvQOVxFknMZYxvW1h3DtZ5HO5Ud
blRaHf3C2ru+Wo/lnG75EGyovGRQoleHO5Idxho6ZR8Enxb68x2BqQlBrfLSywOXkbCskRRgbZvP
MWzydpg3DSkfBHrIbGM3IruIu+iqkX7NAWQP/EYw732nL89V4F873NQHq1B3TeRkFyYLZeMtznxg
dVkHxs0N1D1dAp+668c07q5oVp5U5gsAeSc+ZSXlrt8D6I1xe59I39kX1agOvR3PAETSOkfLah9g
QL0pMZ2XoXbOfumqnXC6lUn9dVChgXr/p+vjvR8O603krDC6u0njtyaOlBPOo0aagP9lcQjCxr2s
wuZj2FfxYfL7fSrz7nZ2d1l3CgrxrceXABA69U5CWYplFHYbK7YQyrUATKDE63GTDcVK3kDJmoyq
vZ4qex84WX4oq2+5s9i7Qvgz9xNWM9Uon5JwinbcedNWRXW5fV8HY5EiZBltaDXjsh+VN+0cA9EG
7otiwrpzHF2RrjMRwRFJELDeJxGIkZY/Jv02FLwct88Ib6zsu6S1o2scXR8QO+H7Wbuo8hIsy3s+
VjaqxHIR/QxUS34qCXX0o2bvNwU4TVDufb1nRS6bceyx1fUxo6Vs2E5LVGxTO8y3w+qFFwkJCZtp
GraM6qODbjEs9ios48I2sDHmj9+Wtn9MuOT3aVzsXSwfbtK8H89W4n738lXfe3k/38uqyU8cashf
zPfipnxta+2cWSbxIQ1UtgXlUve6QLHRieY5tPvhbFvZcK6kVe7CStjcYutwnprS6o9iEme3AXoK
rXA4N3IcCQAof/hnrhCnY4gQiqm4qEs33ca4XNAoY37wzjrI2HfsqrupEtXdrGgRtqSxatbQ7Oyl
8IodheqxcmIg2TD3TmWRhZvRnfx9MTmswiDb6tmyMB6MgmccKJB/K3bVNLOPg678czBod7tE33p/
rO4nhMr3QxX1ELjm+hB0oXPpEOg6mB/2YdzvurhEMAPcMrhT8EWiKnAj98XrbbnnTlHnyGKOlRXl
dRI3WGuvyt/PvWvdu8SJkDwEiSlNUH93bnSpqib4VEzD9bpOxevkuXQ/XfGhnGcLLMGh6e3XHNKv
sO/XTNKI2VN8asR46EavuqktmwDYdi0Ic4hpZYaCpTMCDMeDc27b22HS2Q3vQtA29nvoP+PnTuob
3NFu6zr3H8tWia0KMFSzBtc/tXRMB8tZxFXngo6s7bJZfLt8A8/0osV7ndXsb4TV9g9eOpuELvSB
OpThNhz564GHio65POQGGXDWhC4jKd+6aDDzuLXT8HIEs+bhsnzigd3e6wMy+RYOhl6Sg7tMuNr5
q7wSZZRQ3Ap3+/7lYrN7VGkx7RdRG7MFS4+b9/98/wfKH7qhOcZa2R+3VFRIP/JcuxfUX/hPMijD
fb2OjFfXeFWs7niVeuqt9RJ0qOZbKGemq7LDo7IMg8t09bDM9jvYEorXR/4l1UkCpuTbeG8jHlUX
XRRNV67qo3Fjv//rN3NxLP35Pq7WZe+MhPwmysuJsTil4YI2vUpu4oAl2rTls9UR11rN+XiZ9VMH
jtwWJ48Vti2atbgulOdukRts5sISH7EBRP+WL8kurOvpUCroLpHlqms1DHcdV76WXXrqrbW8IU/5
3EnXP0RgE3yAeBwMw67JYf+Nakou7UFLBpjrtGsQTxhp1rxfu/bOTnwO1MZxLutZ7RYx3iRaIxeM
7aOXJRa3913u4LOXVUF4i6x/ZVQwW3dUKxbgiiP+xmHf/5E0ZopVQbWKhJ1y1Vgu/1Ss2iU381rx
MrtB5LB2aQ6s+n5cPc251V5JbiDsUYMzO2G/C91SHbs0dHd2ZS1ooJIXNoVvrTXNV246HuvK9Foj
rBkVzmf+qj76qvucZQNC4sbGsqAurzQy67ga63MRUvf4wrruxjXF3gOXwxy/k1hbakfGRJaSSmy3
8o6aJ93ptXa2a/h5rceCFBC6/z/1F3+U8X8u253gr2W7iEy6BS5g0CdwWfix/ZRzEKT5mE87V7Tj
laLSO3gtw905ti78LuE0DXK9DUorMvO55qhFW+98t8NMs+d+rivrpqRK282zl9+O6coZo50jJorW
cybknpSIdmvJIjlYoA13YIUwj6bpUOTeF90W/jG1uBFKp0UGRwUTeFREjSdB4OYo24aFaE6Z3zAP
jIrvFGLhDeTYj7Y9VVcTLKBAeM2hjXL33LpEQHneQSknOKcexuZ92T7nejg2Wfw0DVMBjWpqbpw+
+xQq2KN+3uAumy3qdrGng1BOftlF+Dv2HqOydfTzuyF+GVMwoWwUX/20uY+ssDsmJQNhAndw31cR
brAToR66jfYdn1FTU8E7qjk0Y7RBQzBQXwBIeaXa9HY2Hb2lExs1EAO+rPHWcoObYQC9iO1xL9AL
4GycbfNQHiKPWiIup2rbZMlRFEJuLMv7GvjesBGqHnayHsqdw9Bi7j3J1lHEh9avbulcBCjYtHVH
G6h56rY+Hcm5cBFfCvIB27kA4eof+wXTK/SvyV60ihAuGQ9MpjLNdtLfEV217GRZfkrMZxsFcJSH
KV92Y7cMW2mUiaXryscmnD+Rb/e1K11eThMfLLf7LAP2pNQXvMzAf6qs4oOf8Jp1ZX21/JsiBiFw
QpJeDR87DT0AsLQwNnvRTROU2XXtUu4k+TM0af+pgew4eal7mVbP2q7ua8vFds2RJ8d46ZWh/Vgu
b7WVEPaeyPLjUtR/x5U1HKb/HhSYPSJC72JmIg7c0t8b3j8NRRBl4yKos2m3jE67kQkflR1md44X
Er6WPbnGSgAOL57qCcuBKkGNZna+0i20MroM1PrRAhlch9B/CKY5gQcaPHQV1DyYHvi5nYKBRqCc
GfaBUK4EY2MGsMm89Kla3EvLnCjh2pSbCvuN85LiI9PWz/GMA+hIFRirCB8sDbjlzhvhiqsRFg7F
YH1pY2Sz0R0FMXL+3dDHIVWS/eqwBWwK14JHIdBtjfNFHTXYHUYoZ6fIu4CU7O8T170tUrT0/0+Q
nGuSutqh/T7+DOX8gP78f4X3cPD8x79glb/iPYtMl3UYX34CiXjQ75hPZP9KRQdGww7tMmIRjKF/
x3xE/CvQqO0F2OJ4iOUMQ+UPzMf3+JGIAmS0IRys0Ey4/sB8vPhXB78fYWxTEbuGQvzfYD6gVz+O
hhlJGitGT/xMX50wORgKO8iODSZBe3spncsKOxgoh2LG7sKPu/ppTsL+onDSjsgHfFbisUpOGOB5
txFx4C9r7OsnH2V3xWBLh9uSindXMI296vs8jDdTP/vnRHsxRI2YXJ82bJ3v4JP5QxUGtdy4uqMM
1DIHHVgr8UpL1dVbmMfFdd0U2HK7i3AWhhTTEm8BX6BjZnpdrxgzeNU2ZYrMgIzi9CmaMjgJcV9v
RyvATj+zabOGAtV+bRdfFqeLLjLhjq+J8FsMsur63rdiGEGy7miVUj/6AHPX21cwhPKN7bSq2IR9
SYEWNMVxqsPlIxaH67EmP+N28rwyRIQfx5/b0fhZ9MxO8FWSS7d1ijivDtaqxLXIgu6LKNTIWFtS
eDK6GlR92cWoKzZ13bgxva6ffW4jK/gqJ9Xg8tpPVrlxG43Rl13C/xwH2ucb37a8S0x4nWdrjGnm
Jro5pmFOWiE9qR20In3dvbarHd0JWrIFs087/gaXF042Q9tTB4COWKad6pfaTwOI9dEyW486XWa8
IBySEomZpLfeYxLgvAh87jBFtZrsJJ2mzja0MtPj4vvLQ9GN7iNrkiicjN714Bes671iUdRbmWTq
hqa2iTdr6cueXO86mI5dkC1c5mYk2TYgrTxx+m/wIfRdWEaao2ktkttRtMN1N0kbm4rYC78SWS/X
C0vlDlbQKxX1Lmt9YghkubbD1hpK9TFM667YRpY/vPiNFaid62f9sWrCkfAhLGB6Ygnt8pu2JMzq
KYj8b2mRYZrvtORA7upSgqboWpTVsSmdXGK1W5eazPZ4eMrnoq02dTCSaePobj20iee/zm3ZnnMl
58uuIaG2SWxY8o2P4aTV5zWAjdtTPnNmrOY0mIwfE1JOEnjArI7VoIqncEiSJ2uK/WPEYTITz8Ic
6FqJZDHLde42YdUo4DpnmPXGg81Y7Osux/vXh6IxYq5XDdpkq2PuPRWdaslLCG25a22d2WeZ6ETv
ojBR6yatsU/JBabxePQ24Dpty+CHIcDoPHRRHhv6j+YC9e4YPKiZkHSoqNjWFbitf2nq2INmpopb
Gt5p2dgmsOw0y27Jt5YYnQBWaBfv+i4dPiRImjnZ7MQ+Q4JXDynGfYjWSg9Hln6crKPNFnKw1yy/
dKo2+tK5efsc+WUKWQJlGeiiCJKHGVHQA7dgI7ZdNkB0t6r0qxiRYm/DFHf4wySZUG8SZ5zUfqzW
4FmyvPp9odr0xnWW9EQXYg0YuwfS3xSLUx3LIWn2hC6l38gEmu98/M4+QwSsmKdUw6m1jIQX5wj9
WIbaGy6amTDAtJ7zS7L2hk+hpfW1Z630U6nWQwg1uvCeszyXZ+3CVL5YZY2Hi90EOdEgpUy3avCr
gF2KWGIZ282H0Y1b62Bp1eDHa68a2AbH5g4HFR3hFZyAhJHcVOZXUV5P0H98N5d7Smcq8Cp1Yms7
p0ZIV+d5+TD5s/3oC+F9VLGyLkAt9LNdZvJV1Cppt40yAyEuq32syH85SansyzXy7KMSabJZ23LB
Cw2hSw0/5bpWCmuY1g4/FIWwibG0i3TasakwvQ2cSn50Srt7IXmx+FzMUOtulnrILt0VbN2tyvgG
6Ct/8vM4MUnBkq3TlQt7bhP7VMY6SUgrCia7IvC54O7pkZwi+Q06orD7sHutGsbwVd1MBB2HmcKT
xLIYEaCEE3GbwrGxQxjTQgd3DqPKHV6jgro19LJt71fxR4bv7gVbkHMJ/rVy45XdnOwd6XqfIiC3
drPgWR7ggBV2p7kQ6feFDjDfJAGoO14ppcP01fb3ztIsd3qIq3gjsYS9rOQQ3eS6d+4tW9sT3vAL
kl982iPM8B3xsopSTcRRrQJApUTgdhrZWpOTDOcsRE/PsTa2LM4LtzGqDrnaM7WYG2UNNouOvSn7
JC/vGXq318pjDyZEdNQvjtOnGC+543LhVd0MG8+3n62g6++IPsKEexxL+wBDLoeqUwaSXFJFCRjZ
Tm2fiiIoMvLRhPcWi9Zl5J9GCWUjPoKkVqWDevAmBp1PfjQNFR8gS3mjNZ3+lpdMY6Q5hmEr6snf
BEMGTS8uV+9+7mU3YL8yc/YF6ZzcWI2g1cndXIzbdY275WIayX5if/HcfCd0Cfzpe/MA+TGqoYTn
y1hYsBC85Qb+2JBvAxlON8kE2ZGcOpdlOvdpnh18t10gVcwwzHsRsGH7Vc7bLIoJHtwalvLaLkKd
nwljDgG/QlkiA2Gr3jW6kayasZ/6e1cOPoFBKmfQWwbBKHZillJsimbsxW5cI6HB9KzuYvabDL69
2xFpvKZd/7L2Hcc3bcN4yYyuWdn1tU53iXKtZBclS31nexyYm9gdo0PoaRDvxHGQANhOIJ9ZUemn
boni+mOXNfIroCMsozVM59ekbfWxG1lF22ByadNs0nf2NmfZZcVpcuF0bSqvh2GICZbsI47J2q4P
zAq9g5G3GdARGZnei8q/jNps4BNJus1qD/e97P19VxGbMmVOfTsQ39oesqFWt6NO9dGWISylUqVX
OqnrS9n1Tb9H02deAe1NUmTOpVcQU2uvhCu4EhVbGI3TtduP+tpvFSapPCUdT6hhr7bep0oJByt0
YtayPEl3ET6St3odHhgXTRegqM4z+tiCXpecK13E3gdnmvvbZek66BTYzzqTaCke1uwsa4LjN4VO
i0vtsAPtiq72LmJwtHIjcyeNDhYWJBBCyV9rUFAEHjUUHdTnJArVM2YV3XLIJy3LnZ02y6WDJBHc
PivnYqZTIxl18gPrvHZetu6hKGdvvVblB4af5IFMVXFycvyWAFGHm7GSJE6yRXuYIokQVuKsrbW+
sGXtvpGQ3r5olefFhllfX+wozeGGLEGdn1SZYiMZRxgGjl58Q8Bssq+bRr90rpiWI8DD+taWgXuV
+BNynVx33q73UtEyoRT9ci/KCRpiiNkGOPG84gQ1Mf/SOaxqSL/Y97MPFj54BLcfJ7aA2wb9fBnm
Y5QMUM/KNeO5BHoBgpTDxRufaXO9/H4AvYxx1iusu7bLMoxm5DAP2w5lsQ17daqee5K2mq30VB9+
UMy6H+UQF5RULSM1uJx+X0GjlgwF3TRczw3dQLRZarvfWQsH+65fG6vY5lA5X/s6cahGlQY8BGXZ
dRXOWfs0Hupv5ezLBxS3TrBlwlIUuzzQGRo/LeSV9go+K+CfiyzxCm+rSxXKTWoT8EOsRd4/hnWM
XKNbl9DZe1M530KoFB8gF8twtwZiBmeKLauE2bBgVTdZFSQ1yCH5cBErchYWppw3Yz0HB9lTQJBk
GLXko4+uuy+4pPEGqyjrMehb8TJWJkAPpCe5I3lCtNfMtuPHVtOxp7z7b1gK9V96y13BNNvuS9CE
lXfy8hrxIRDwXBsqM2uMkzW6rMUsvnIcOh3s7KV7LmqZH1i1stl6aHNrmJ+xDU9pDQY2njV80Kpq
NbuPmz1hYBy2XKqyh6LO9T2WRS9BaiF2yhMdSSjOpBp5K9mfCeJHf2ZUs1Eiaw91ZxflxltHzRah
sBkHyss6j/jftOj3vSXbBxogn2lK0dNskNPFsKcerJdMZOkxy/rgJY/aVNHTtOS1cYazuQd5CR0t
qNfvbluNt/7EqMt2qpphZZ3PMOWCoEAZJwWqiaZmegYvPIFvUkfOyLKxnLcU2tBVnfjdpWul1VXo
NniqKQmHMMmWNQBl6cOPRRKNTwP786l1yu41paCKNiLSQl/6kSF4R3GZw6yrcKg0CZiBlNYWr/UZ
87BUnsO8Fq/zbAsSLmoYeDAkTovykg8QOnuaqWCoD2ln1nabLsjyg6EMb4HnlN6C4drfM98PDVXe
De5qNqAjxFgciXVVSSjekbxw1ejf92O5XssWfHsb+AMFY1qsXxav9q5zvxj2detZWxkpNz+gRkzj
zVLVCSyESjaHqqJyNqAQqbnJMD9NcyFvpj5iGudU+ZWDE2a9czN/fU2AmedN3vn2MfHpaR1Xuocg
6NVnF2bNFaj9Q8gaO7vuuI3ccdfOVIrOqB8DvSTnoBnD57UMDsOaVwwqaQt6WKRzU3xwnCj8kIzK
eYbDah06toKjgDHYbmgiAP5Knwh6UWSbYGEQh6SrObn+wmxZaeejyIrs1ol6vdH+UDwW/SKw3NP4
iuXpmG3cUYTP7iSd8CapsmIP0s1wuuUIgQfaqWJXpK13FwcLZSEEZHE9emH+xsc5vAh37pPt0lT6
WVf4CIq57T5qB7kckFqfj7sEC36Ox54byKJKb90lvGG4EXNMOdNzF7j162yvU7qrJkELqOIIMM3m
Hi038dyLm2VJy2PG7XVk9Nzf+Us0XvXYAxxVC8VurwSHZprQ+SV9aB+aKS/RZQ/z5yZsp10STYR6
hxOAq/RscPy8nXd+lIjXdZDBdpb+dG9luFHuc78uvlGA1l+7IfU+lSp6USFHMSQsjw28C2Yqlbog
B6CJtTwk9GOIQTI2+s7J+TVmPN+G3C0OnUKc7eI4cq6GAa7wENOfF6u8LoQWlGm5pvOF6XNYY8hs
S9EjkVZlWW19DsoT3WvMxuhkH6qgVp8BWmi8A1UeJ3T1tAGW1a87q3Cqec/gqThr4OZtmnst2eJR
Q0XeAqTvsyYjrmaMuhdavIEx9Ox3t2Uepa9+lmjk82KAa7tmTDJ8HybDACSPQfRQbqY6tW+jHOpK
1UBgV5l2D10ycYD7BUwGBoeJrreqxw8wjTzKMUJzOsDmBniySiv1xRDWGNoOVfWd4azzkEQrsHda
zp/WLnMlT9M4V3ZhzNwDTGz9sq8fA0aHpNH6BfpvkT27+VrfrEPe7aNlQEwH0U5ssB2XRy9UHrab
mJ6b9nyAglE158DLhwMki2zbemn1mrLTXLjV2B7UFFUMa8ZZXvR9Wd2FXpo8ysZNn3XrB7vJs5aT
jMa53M5DOR+qxQt2HtDUdqBdyw+W4swByTd2hTgRRVciim3TrDcAaIT8jf4WYxl/M9Agfl59biMF
de6z3zkrnEBGvQ+BWOZ954bWk++F9k0ZedlLkUeE3GZpzpAobMvwJl6U/sr+tN4K63+zdx7LkWvZ
en6hhgLeTGHSe7okJ4gkiwXv3QaeXl/WVYSuJorQXIOO7tPnnCLTYO+1fptQlS1VVk/YGzhNv1j1
OqxT2Wu0ZtxU6P+R+xmt8BKSq708ciAi5FRnL3mGDI6IqImrk99T0UEb9nJyNRdrAibCqT6NKvkF
elJd57yPNprOu9A5mXpqEiLt/NiqzJ8kJQ7b6cbmaIZKO9CCS3m7R7V0eaptDOCGFRJdi61ivVSJ
RIZvvawUwMdDkyndLSrkeOMkeNj01DGvYV4ySkSm8qMV0cgGORnjoWqdsVjTwgV7GhULEghS9X/N
OomPyTjqG0gW45pbc5eSOtmRYV7JSX9a2KZZvtOajmunWJYbAaOdpy6zeoLOSH5UIWmZBywRPjLh
iP6o9QYAT9NUSpDQUAH66aiBScoOOZ40kS1sca9S1/Mg6HG67WNHu2s0EJ2KXmkst8XIeAbQy93I
aEgPLVLDNfJBInJUr74ctR4PUlvABFmAUbLXF7J1LW2LuYhxkN4NFEVqH3WrlH64wKlrYMwQEUcd
pVlAPGb3WStGh9Q/S7ezDjhgmlP8CrZMTLw8qKWn1s8E0TIXh8Fxhl0ioYeztYHw47SP79iNuoeU
l9U6b2KKxeJxKR+MYsYnLRFZQQEcqzzBKd2H2sOIWSPW/b2CNHreEUMZq0+uskLJJCQhzkstR7su
SlJCHTJqkg2hFmgMQDcOYcpq7GVOY/n6bC5bLc+yy1Cb1roxi84tLbm8aZbSfkaQ2e+k8DVv2G+y
P3I2qtQLhGG6q2sD/XGfLDuQYxMNvaOuaZGsgkm08ZeaFvpRNZvwDssLry7qRt/UWjjyC1QhS46U
hisnQS1PD1hBTysM24EFJHwhKYObK1QrPhiQRVrv6mRxVkk4C3SMUnxA3xg3FBJE8k5Qx7IBAo5/
o8yyT4rWUqde5SOjUVo68Xow4v5QTZFC60LUaJvIquQjY8V46LijvmqtUH4QjuRU8ZKQBU+K3JBo
+jDeGIZNvRssu/n+HDcvNJrbu1i15G02y+OuGBVwGcdu75qZZcekkpxbMavNtq+iZ7i9MVyMCaZT
wmm0qaCA1hrSoYBbKNouFLMzt2fvTWNOm6rSk1VXZVKFaqgjJqqrAc6ssgpimZgRI7Lj1gfJ7299
S4boKGPOWbQkC2jhdPwon619l4bzPTfz9gc5JaYBuc7RySyO75TaUzVsj8giROocrYHbvxhlceDN
7fdSYaZoKkdH/V5smsIwP2YYphLj2PCEQQxqS3eq2yS9CQ6M2+jMGvss4TWnZp4ImdDG7rtMuwHX
QtU/TCdJDnorTWulnsJju5T2b57bZCHoUQiZHqIw6kZGJg5U16jk8c+SDMhQKiv7VNOm2VlRkrym
qhivdjEw7s0J0p00BpuubZI3Yi2f3mUtNntWCGuOPc2JpXydtOAOblQq02dRADC4FpwIVjCLww4X
dTC2Y3EXlmT/1noLCV2Ow03MU/kyhG2xdxaD+20YhybQzVz1yqoqckj1cORcMmoSvZZqFdqt/mKm
M/EtOOxo9zMsJK9o9Mq1bo3M15bkVNu5aJKzmvQacbSWWP5CG85Bp4UKLLOWSTclA6Hk87N6Pv2m
2PeFZJ/ZIrs1Wc/SgS2aj4nwJWsfqliI8HC1o1eJedznzEJwkmFKwcfSG69KNA3kEavSXUTo3hjm
k2RFqXW9VXPT2KYYq/ZOpFmEkDn6oY3SSKwGdoQUn3+lbVp96u4gEuW1A4P0bNI6LtWQO99NNMte
G5noe0VT9vImrUnC8haRlpsOyRKp0oNov0bDlLfQqBoQRhe/G3IB41+GqR8SVkwXVwNa0ctSAyuq
qalLeHu/q4kA2KUaEiK1NIw/Zdnal6wsInplZY18T2CrHwayaj3bcraunDp/l8xZ3xYtBNR/0iZm
MTPQ/ajAq57uUJvGn76APsaj2Ke9rKxMPsmPiuntYWkOGfGaLl4drYvWS2gob0koy6OX2Kq9ouLA
8GRJllcM6J0n4vwztSL1rRqXODsYcTMXfohm+54i0yesIE2mk1Go9jFfmuryH6OV5qScGmTSwqm/
5tYx9tykAm48Tlh9zeGsOMTdjEoufenz1O5L3qH9ONQLqx123K+yEUkDQ9/MAZRKz5lelgF13NoN
A4IgMX2YWE+kMS4/NIkqHRQrDVV/OsHvNZ1unGWaMzkMg7OI5zumK55prAN4fBbnZyQn5w36ioJq
Mfbxn6QP30vZmVK3WdomYFxL/oadQeURKeH2njXD+Mh1p1qHamp6FrfRtlZF4U+1zJzzHzbfrhs0
O9l0czUhvUmGK2QjWsceIMiD88m+VaF2t25cKNcYUkfnZyCcyZwRknCSrcWdzCZPPMzNyf/3Jqjy
/5WrvlXFo0we/92c8O/f+C+iWnX+h0WUEWmIQKtUYltwzv9FVKtQ2M/8DRJaHM2Q6TH930S1zd8y
DPOZ24L3VFb4W/+LqIbDhlSGEsGhib1as4z/J6L6md/2f6o5cNbopEqj9UJ6wu/4L/biv6k5Yqgx
NRxl1SNBsfO7wU43vRZhBQ6NbdM8iyGUwIlQJYdOnrhGOO3txjyGC/uTNo/N2o7ABRNj9Do7Q+20
xPthKKQNWyZXCOJyUtXh2IyGASzUTZqWOiVoouUD/Mt6T+iP35biowN/9hQbV1aRbXQ4ryBW3xl2
YmzAhhws0c+ssn0sIm+9Vs13Ti43mG4cMiYWbMA4Od0m6ywsq6RtNjj0HGusgnx2XtXJ2S6F0QYi
VBNv0o1zoea3wmr0owRLsqgjki5wXKkQrT8WRED25siOa1n7wgk9Ciqxj2ushG3Xr8qsouedwnCS
BTO3HNWXOdY0f4otPRiiLmEB39QCk5HV9oCpBGZHWrpOY7JJGkINvcHKGCrDF0coH3gNERaJloQJ
YePaz0bF09pQBp132n/Juiaqu50jD8LnpF1bzDfeQgSv69j5dzSJ/lpL1aZsnOcykd4UNMMD4BtB
pErkC0UPNI10qX9as3wojws1MazsVpdRRNw0kHWKvJIAQGrAx6GzP7hYcGKYkL0FwWKhGbLC00WK
EyDZ4UxR9eEwV/lFSWz46fnJSJUnEbffSsKXB3kidU2d/jK0OhP6bGWBMY+fvfrXIFZoG2vDFa3r
Pkz0eZMYe7Vnmm97RWfZITB5EaB61rysuuZbZH0EPpMvgeP8Zi17tjHVTVBZn4JZ1bPUXPM1Y2Cs
wcOQ28BqNIveG8E9lyA0KGe99tox7Fa9ald7WWjbyJx0b5IjBAUFUB27y1Y2R2zsaCgQM2xTXY83
rJfHVMj22qZ/A/EChZ9Nl0FDRV7WZY85irpNZnLYFxU0Wmhlnjz8UYfM8FO9p05nSFwLcI7494NU
K87R1mEjijJc9ZrQfa5amg+bVN9HWf8Jq9dtltG+TUV+jMLnDJOPlt/18n1ILDwmCXUKkmppPmK5
kPA7nxKxwR9ka3ZtffJj0yCdLidyfq7RzQPS4IcsdtGIB0UD8GYuL/0RToykI2U9WDULwFyW3tgL
9KwsZL4SP9uhhtbTurBgVxdk7vWoNGa7cdk5YaCleJdOgL7zAI42DFAe4CHe1HwrUlSuUxmRVWjk
jxHnXSY93SXdlHjM7VgCFROR3nKHKVO8lnXI61rtQ+40zhHKD5ZY3U5V/wZz48VSEQWiHslFypOL
mJqvsL5LikDYRtdNVJ3hRDJPmUNvykuJYJbGIKUwUfwr/HLiS685A4GX3xvVkPZT98QsapSTFF9v
ouLaOKu5LbX3MBcV2YJdIBGsQ+NQWge6M53aopdXLSHBYyVR62o/uhRZd5HALCT6sO3GHIIKJ2dX
O/shW+hHrpdtNigrSdHQrOXqV4234aDhJe6r3aIK3wE13CfpVk5TXE82EoqFN06UVe3JrfY6STXK
fTPhvGz0u2Lo52WKLpAQ5iaVBMJmo8HEBQAAX6h7bUPzUGUpq2aEgtRGROUL3zGNNoXOMn4IJOCD
LqvGM6LpOmFLcsswXgFM1oS5EL0ejkpMroBjr4Q2MukuI4aevHb7XH5PVJ4dtkMG9oT9O8/mo9w3
j1pPBBzV/FpkeJ4mdO1uHM+6P6EBJc45vc6t5g7GMvmZ3fW+NCATnsKEekmpWE1279dRnPlgC/he
9BnyiK+UbiXDoZF/StPSdwXaYve5I+mhgeELv9amKF6XZdQuMDjECWRHMSyKr9jxH7OtmbucePDC
yHAHJzf51ipKoEIjBKFN8PhIJUavMv10NZl/MeF5bTf3vj0RgqI/fRTVrGWraJoTBjUyFoVSVEgc
tvx+SJciNXHjObZ8uq+LgDjBZzFGkawrK5r9GRllnFgfsIUYjGsiwpHYXuUnCOoAfqylpvs22soE
YQohW8bhvixPbiA0J/r8cjjfRblrIMRrK64+QiVq6aJ4jfI+JVl8Ic5GjvwMRw2WKH6n3tBQu0zx
vNPHAYyZSREdjtMdM2nme1fWjW8o5XBB5CF0LmC5jd7iRitem/IZhCGBWdk4yUHIa4KnUB9EBWYC
mPZDX3D1aBF69LlYgDw0zG0LcRptiCGG9OyT1rQfmTZHx8Wgf2GqlhfLiMcNGjTq17oPuUyjXa7E
vgbNfTLthOqz/Kq0JILm/bwQCyQSHwP1p2GgJ2nCTrrgHVkoCAZeIo0rXvRPAO8vuZrrXZrE2FeC
yiy0oFuy7k1DuyBnIjkNBv5d+dSYZf3QtddqzmGaZ1UhxovTvqsX0xPNAhMwtfEGDbDaNPZK18bi
TV+ooPMqdPtA2B7SYJ2qjizfCfMnjAXFLIwoG8Qa7UpqRb+d0EO4AHzxrec530itGnT9MG97NstV
azXlTVYpLkP1Ib4s5LoDMdlRs4yPyBK6B6SeHdWBWARNaSbMd3brp0TA3KvWuE6ZbewrGVMWc8lp
LKOUsI5gtqk+IM+mxC+vpcdYQzaviA8nV5aHne1adOH3DsFygo1zU8dS5feaFl+QRR9rsynPoqZb
qeuNfPPvL6FqeKckS/K6Sq6OfdtUR5Xjxh+rNGZBKEDIgf8DGx5z7xCVu5+w8K+59T+dPhwPiKIm
uuf4X3qlBVTJ8/HJLVkFA1p712bHWpO7kh1j61sownjJehnoRM6DzNDb10QFCS2lWF71puZXlN6N
rPbcFI7m4NQHMsUlL0cBwd8PpE67alJxbC/SU2pU0TuWx4l+tEDMEtXYoNV4Tl3FJ3NleG3UXdcl
iafV3RlhqL4Vz7nrWTas026GrpH0oKEwVlgDNhCQsasNTuU7FZkwo5SSojDgCsLeBI+hJtsGBFx1
8mlvas5H08ZcodY61cNtpM/KTqoUvqrVS09FNwAROZ/5G4wOx75mxj7BjTJYLvA7XCTVH5OrWsYd
4cw5jPScDNnxszHvim1eVNTaE6YZLUy8MAtDX8eZ4GaG+TpEgmAoIKySsT9I07NjfAmpOdhorEql
PBTj7JcFerbFh+t12QJ5ZiyUdCxxjGa1So84fskwymj17SsWTwVQSOl9S6vIOtIq3u5+0LzSbj7i
EgN8bii/cpfJq7RZNoRoUTCm4Vg3E6I6rNepfMQ2GhU7Og6KwF6jjocRS+Js5zsGuUMYWUTlAlrU
2Skfpk3R2Oum6TYGZ3s/WpvGDtetdKcGZtM5DjEI8RoDyqpDGVRgIPUEpPIY90dL6kc+Nah1kfLK
zJEEBzArkteEOwNWuAVgAACg1yzxD1p38vmx4SrIFioF8VbuK4lDC1PnFjHGvOa7KSISJ0bsXhdU
Ut5MmaeOhA3Cy5ft0U8mzV92hRRtFAmbhmEHz4NTL9XAnUrenF73I8fxYKB83RQbiVeoUA6XEUXE
eUSnIuwOJowOYnwwgdoGW/aKZRi8NMtXCforUGVtU43djyF+UqUnyivzR6Z2+DhOz8gtBiJ9k4tZ
PPK0cTvmsTblGzg1YEStWwtecEIIVgSGhGkoB6WqFGIq6sWLy+JLqFeo+pG7DDIMldRaMXvEJ6a+
7qo3Uofga+psI1e04R26uEfz3tPvpZJA8Y93daP5UuCZSOi/Sun2BI1CY9pO8wamwZVbB12XdWpK
PBZ4dkPLeTdF+pWl2jXNEymQexJQmBU7c1jWkNOE5DUZ83nTe53h7PgQlRXgl6wzA8o/DT+ileOT
PjTbQf3TazIPwr1UQdB7ByfmsJ2EwhmNNo94BqlNvKiu3aES644Hc8ZVbEUj8VdIrGY3bZR1PFRr
E7C6E6SfwZSAWtsAwmIf62m40dTK7Z8TNxo03uYMxzxLg+T0EjqYjO8HBnmDerBNWMWyK+FOXxyI
nwzDC3vgfLB6I5Dij3ZwXlR9uVrwnm5FpmUBqwGHfExeG9hZw+qAf8wi8jlft+hz3hYDfZ8+L7xn
nfoSsyg6U2a5qTHf8qX+dsJY8cMMl+kiSOaS7CI9JyoipLbw40XIWEKjySNh4ypP89dU5jp8R36V
+uKGIsf02rh5N2cGroHpeMRROUYJvhS8EKgd8bJEZ/MJeVvUHuZknuBH2M+D+kiN9gh6CfjlRdwn
npZrzz4+9d4S4XEfEHBzIiw4if+ZX0YyMtT8q27kO73uKDHpapd4iX3GU0mqExKsPNDJuXv+5HOB
Aq+s1ckbI+Z3PV02CaaWoKkAicriL8seXzYew1T06joPtZ+wJUugKqM/bWeuzefXzGoFYguH66vn
7XH6DOi3Dd8iiKA9qOB3X3T9VsTF37iRHgveVy+vwSNlbHCpohVbXTJAucKcw8SsDmpfMKHN5bvo
JG3nIOPLlHoT94Z0nTMn3qiSFFMsasobVvQFgwcCNwGxuUmY8y4mJ7w6XsTQuVTg4N5uwyxoiqz0
yY8xg4YcboHtmSfcK3JbICsm/YAREvTDzG5m1PpWL9yuCvVrhsKwsDhmGpR9ZWlhTy9VFo48CuLa
IaTcOhGR+UzR6Se/bKgfM/WzMmE8LoxCWqXp1HtIEyj5jMXs4+5jKzboiwZVF1V5jnko+/RuoyIv
LRfOdcFnFEmmC2vuZtqHg/051KMjKkS/jrFGbdU055Vm1KHuFOUR96ch2dvTmgtm4e879YtgJ58c
7ONx4tX6OYteqvomrF2LWAhhJw6i3655iPkPyKijn9vhMotdNt/Hctu8VeIa2gfFWXWUnJnmS4fl
SERfLSoWq8E+88yrxYqJ9Y5J0HWkPVSdWxOApEaJX3FdJtNnau7klhCWRz6fR2SSMYhMVb2mw8wW
vCGejpcYZzej+KpMLsJhY0unlRrdx+UjHrakCTj5XUpegSfY+QmsdHpPGmfu6tvMmZ3pwA1s5R4R
GWrxGxOoFrOFRjxPZfUaZR9F+DIout+S8KhN3SNyECgfDbpRk/cs/BtKPxExB5P6MYHdWFD7gtuH
R4U6zW07rZsl0OZVThhXJ75DfmzJ+101H4bYSdO1ToNnzIUeOP3OsDcTrHP5kVu3o4j2ErU8OpDy
VgthehDrl7lCIt/7c0yJ05VxGEzXopvK2lhx6Rp25k7haV7gkfa4F7kvbjlJBlF6T1TIJI0QTzTO
/bQCQc/1YydxhnKnb9Jwv6SvSfZOsIc7TLpLae/iShMsuPYoohwVf+w5019C/Frk7q2zFeZNaTqE
5WBG4aPRdoO24noXzXo0CFfEkRCh/a8T2rrXkbIyWtJMDWDu4UJyIM5Lhih1N8xf0fBou4bLq3In
5Wo7xGK8zxrPsY2Hzd5HyVEXD0y5Xf8nUc89oTypkrqFunJaD6ErrumyBG2nP1CwSeAbWaZHb+h8
Wb9HcqtUJYNrJAH6TjOBAFR6PsyfsXLrbIVaEjwJ5EEm89XQNyWTEbiIN+fvRvaZR4cw/w6TS8GM
hH/KrZtvSwRluQ61g73sF/Ve86UdkbTU9AvulYqjaVnV3TfxYaYV6NmpBl4Ir1SJkQELL6JvZ4po
DY/TEbhIky5RZ2xrqEtT84S6k4y9XK66iYPLrVUqO/divIcQdBOv069QOh5DzttiPbA74E41SWFk
7NWRY/wawDyy9FciQqAwL4OG6WGVR3tH/6Pof1IipNhnXctZwz6Mi5+Pq0TaEA5jjX+K7ITUFqWG
fW2m3G/bl2yYg2XJPSM+c1RM0q2e/pp2iC2IFoLh3EUvrObPKoYWeovF1WZQCam91rvQM2lg1LZq
f5bMnUZ8hTTZp6JgADQecrITsEORJLu5IFnNWdvpdqQMfUEGFiUmB+MltFLPGOgSqpS1Pr7xzxTR
WREXY9gNUsDN7ihwDtX7gCjfoKkQKJKbzEjGFWn3pJFg9mWwGuXTFL06xZtk3fgZpFhZ1hZyxqoN
V2LMU4AQ7PJHbV6UdJ0UV8xJxKZerOrWaW9ar1Mki7D4mW6SbUpMyE394Tg7HrKoYoEnD+tVDd87
6W8sfh1IVdWXuqCbQAD8fr6E8Yek3VCL/FsDB9/M/3bOZWbOTC7GeG3rg3Do9Ds70rs8M6v/NtZV
0S/9sJ3njdA8jKQyyknqpVFNxOFb3hzLbieBW+8t8434Riww/LypCBTNpzK+1SaUOozz5q5e7jRf
LuopLE5TSibMiTpHlf2vLjrCOznCDvL0aUZccxs55Y94jGq9h8Qm/nxNAN1k+yJf8S5zACbPOo/m
aBuM26IhIAChFI1B4dFp+Xe3xnwayr1EOJh+a1VpZYvAxL9eJ4+huRTmHgKXFedaEbDgGv3RiQ+l
c3TqY0E4W3Oio5MXKA/kPG9shbSOjTm/lcVhnC5S8tlDcaQ/qCwZYa66dpnr64cBNhRxDisrItZK
9VFHn8N45aCZi3Nun8b0XiT7Zb41+kdXExu5nUjsG7xp2abxmzkdKi6xEWiq+LWi2+y8cMYUxa5Q
j0q8pxxDrx+VoZGVwGnP8Ro5DHmukwI77RciMaXopeTd7po/zTPc2QNjiitWQvnDHr4VrOxR/Yum
IuehTlB5zi/5Uxrth8aJSrfaXCuyD7aR4ayr9n20BqPwlh6eYjunJzX7LhWiqHx+e6d9iYLGOOnZ
pSje55F0ziEwqVgYzgVCcJHg2jNTHDu/U/QxRGe9fCmUrUrtl8n+o6trYEur9ln8eBuLGPUdUAfi
PP5bcSlbxwqjczqs5Qh6fl0nN3IMFA0xcIeK+ot825ahWUpBvsXH8MxXOpqUuwgiWl9zVJTZuUvZ
erInuOROBhoerGLFhGRu/pMR6Vj+6NFrUnz0MTGFfHF6R8Csn3hGgOGraBN2PpIOB/s64GGKAE/J
jlzK2rTi+0PYTzBFPYDjnnfdyA5auyXwU2HHL53H0N+Wzk9qL4t31nLj/uKdQbFlFy98KstEx66y
ISXBHo9KuCd+okh+Jny6JPYgivvGAInSNH3em3NDL/U1m8420zgviY9gqYJ5fMmL2YWG51Isop0+
78J8O0/fBVcO39/qzt2XyhzihEyivs83s/RhaL9KtHaknUCx0AbEPHCpWv1fg41V6U999ioobkzL
+7Jvu5fBedfpH6dyvp46xA7rUDnz0EXFhpa6EIJ9foxka0NAx25mk8v8HTJnSj+5fbaco27u+aES
9ZAyLbEHY/5RWPz7/dKtsU7F0jmqucZQwUj8oS95uAZRY2KnZJTvqwbs1xIZ+xnO1NIrO3l84zhF
ALBkb6lxSJ8Pt7UuieQ3juS+gHfwf4wrQSQuCtNEIAOgYqN8Yd7Q5O9J7PJmPfGFkNe2yi8by95Y
9H6TvNXBHBFqZDBKbvhLFbcdCnoW1UOEf4AHNbJ41DPiMLD5dD6DNe7oeTy2+nbSXpCneCaQbJub
mH50JIskGcRkPNUHJz1nBFPyz/F5WdSMWOOl02terqfS4jq53MyyTcIkOsn0xQoPrOYZal4G58nL
ra9MULrEr6XOSCJ/RultQhyp1NciXpXKynn2M6P4NYrbJIJWOeigPMp6ko8NQnJT+pinx8jHErGt
1RtuP0KW8L26s5CpBNj1Jk3Cq2l6K4Rvdj9yvukpOZIDM4Ivh2L35vk64bTA2UepjGEd80nyDHMN
Oci3WAtf82pTTagCseYhb2EO4ULEzSC6v2SCRWLd84XCqenGnGtVYMRBbARadx/TN47irAxmuMQ2
PKIp45FVJ19X1iAjZeRXEWVLYjMwvwGiDUeZkS72E3UdLttwOdr2CW7R6oh2PDryrSty1xrjHazL
sP4nRnftNX9W2RydHmrRvDdlEKnHWFrn5tnKr9G07aJNlgV41dyweZPK4yCOIvtsCTmJ9Y08brox
ALZ3k/SSkv26IgKinffyzl6n7XbOOehfauO7SD7M9lYRWLIgUQ0qOdDsHbln/CImChFrbxm3hUlB
BdJ+qVkKqx36Fd8eX/EsdsYJ+sHt2UEWwKo0/ZyyS9q9kE3Bj2QzI8ZhP9IMn/jasKZZQegMx4jd
Hl2xVyiWjFcJvKRabMuemPAttoeoxq4/ORgTDLrUz0J8FPmLOjwM7Seuv/Avsy5gSik3BibQ+NKa
h6475Kqv/tWWl9R8lyvYKhJcuvRvI3s6AJ7+itZZIJDI38L6hOQZ1bxruKjatIPJWJOSR3xLlvOo
/6aJj041bna0PJnKi678SdOXZDja23YTpmsSyrH8eI7bsF5g6z32dAbsM+2zxlaT0s96zBPyJtbt
dFmmv90kwzc91ZbIr2UP5EsUgWDuqvZV8ghUSFyN1fsdr6MgUylZ1eKd1U2V92O5q5FLlgnItMQf
ix6YJvt3wX9N2seClZKliaiLOzpd/gkfsAd6cGum23g5Jc6pYj1LlF0EHet89OnBaRFUeqlxtidy
gHkRhXJ36u3k3EVx6AQTD93a14LeBkv8WJyQifTeV3dsncytX4225nsul/u2PDfpPZJoPGdPyf5q
zrGWL2JejcMOrIJQLuFsNPOMb82dURvl04QnqgZde28jUkHYpzY5dU/TWh0OIbjw8jVYvEecnqXz
pskXWzkmfGXq7XP+6jQEX3tWFXB9esawSM7c62Pf+CEu5QL/LvwEbYCrThwZ3Y2XGS5EGT1BNWnL
IqXqDJFBi+k2HT4G6T1RalfIGQkoKcFDvwWbQJu+8oYX06sa8Rjua8lXPXqEmlNNr4Be/wo0+mbG
IaZcVPVVjY+V/jpV68ha6fou0vfZLhSvBnd8Id95JLv8FMPkReZJLt4dHITUF+b9ix39LSB4ytRw
1ekTzTAWr0tmnIYcyqwzvF7NPZE36HnAj6pbFscuZYdZuYNuj/ZAuxTP45H87OPQ+8KvP7Maq+uI
4L4qkPp9Yx9QAbsJL0vj7sAsw/EOcNG76nLn/AfBXn/Tss1FG2Bvzp5fE65sb4Bu1vH4yx7Jpt6k
0rR4lDiOoktcHfmw9GizzP4Sv0olROvINfM7SLnH9w6w4Bz7rNdjQPB0gDdA96qcmTgPOH9n77sD
EB1XkP7pR21ttHCH2JEI5k3uvBW4iVMCQTT+Eza/ZvHOPFJVt9o4yliKpbsLLg7pfnwC17tUvuF6
csGifeYcFlWcWNdiYgSP/8pcAljIKTstD84IbmteKpt0pqOwP5f+gpqylN8cbSsFjldAqcrZpbF4
JxesrytlJQdy8xOBMUFseHoBvD8+UCbCQgPGA3H24qMMj4Z4MepPGinjAfSI7Su9FMNnNM5BIf3p
koyOB4R+8wEi7/nVaRN/skjWA+FTL88NCGV6HJPY6Nzr1PCqyXKpvckQizY7Lf2U84uNLXj6NsLv
xJYBgamzY6fvdGk9mnAf6c0qv9TmNPrfKjSWEbAhi3sTBrhWLCS84kBhhAqw0n3O89Z+kyWKX3dx
SEnYk4Ko9e1ivy5KUFWPllj06pFOJ8k8kzrgdsp2yP8nS+ex2ziWheEnIsActgyiopWcN4TlwJwz
n74/FnoxQKOnZsqWyHvP+eM2Dq8hM0ZF9xp/gRZYe54roebz3XZkyw3XqvtL2j/FuItAygNyGRN2
1cCEVRWHJXor41dp/Jn5KlpuYNEZyYVKm69W3lUwCxMfxVaSXs3lYwEAY4pwJQ3EOP8QjJ1VX8Ps
reI5KGUan4hgxMr0b4CGHgQKs7AjILoEF1Mx/JVonaNZ2jTL4oXzM2+HFPgd9Q+LwlvPK7IyUT8Z
eLQV7KXqmTxJXp5ojWO6ICl24ug+G2+CtSvtR9Bs8nlrGmT+vsbZKdX3pXrifMuU16i9GrQjNGz7
B03fmlRTBFvT/Jh18NzebTg/pQBQA5hOvhNGRx71lXCDwtou8mOmQE7jzCPkDK+bwznKEBmcDduy
yTHnyCq4R+NV8Y1efhIvMLsk2ZAQy95QyS+G+onfaMtHKk4IvvcaE8eAxhyp8jYmfqMwt+Q569kb
4NqMMHU5NtW+Eg7kXHsd5MVQrzOXLm9AJHlfpW+wk2nTZm6LIoqa9nIfkmOcJ7zvGx0Sn7GSk14j
wv40BuD9GJpJgOSAUIRN/UeeUkNjE7Q88YLZYxB+Z3SN6nRbKwYNOAEFObM80D0I+jN/EuqRV09K
6DfVlvEVKCipfRKQ/aYFgoaoM6o9m0MtnwMZG+9vq3yI+b1oTlnyUq7ZbtyP2KS/m/TRBRmuKTy0
O51XoXFI55yIbbfFl6TeMpbinm7naxFcx3zbRu/ZfAj1TZR8WRXOgMiXxs3ZnE5B9mQFz7EG0WTL
8vv63pOqPnBUnVi02z9dd1OaqHQMT4ceo0pRHKeGsFwSmvxMltwMQgfmGmm93/R7afDB5UQwyMAt
ii27ymJsiIYOyqupv5TiIfRb1RVuNVR7+6mQ7hpl6kbiWKLAytV5Bq19aRzq6KSF4pZ8aYySH0X2
IpJp6ubqQZ2fV6mUwGgjrYc4gUUGoVTmXhxPAE5QRIeCcyQt3niw8fvzi9IigamIJNblTicIUnS9
PrTK+e9VND8SrhZlxUS7i0osL82fLMoIlRF/KISmdOprPStE/hOZTvNCvHxmxkPDP55LV926dDUg
40BcqJewye54OlvrOE2vUQK/kMtuMF3V8LdHBIZTibgefmT+El7UMYWOUM4GH2ds0z/NUD1zFHZ3
mTmlMW/Tcicy1FXr79ERHYMKDW/YjJY72kxIqgCKqrqyQa0LjuQGWkWWiGCDCZuUn1IBgNgRdKuo
x1rfoEo0q5eMKQz5uNMZtAGEujfZYLyQCrFnui07cpsgYWFYSxVfdFrsh5vWm9ykvhryD5HnDv6W
zOnBA1ARDc/Z+nJDLXQT9LV+xK6cZZtOulTzPRS90XvU+BAtpooKZL8nkHJm95c3imFLyXZUCDpz
FqcpLj17v/gQxtchP2UrCKBniOGepdKrIp5TB67YVYndTAeNW5qkUVo5tOkzntAbVtAOyZvlkHgm
n9dfBzMVFlFCLcEWn6Q2dUAQXREbgnRq1wu9Y9oN3jTrXKutZ5bJscz37dfQEBHzzkelD+D46l4m
aMUyb1n1TqIKnJg99LwdTtx1G6X/7TAY5vO7Gh0QbQmsQfz1A04Q/DTjYVR/FuHeN2dT+yIsNZ5/
w8gE3PnBK4Xc/JZbj1z4MpqGP8+u4fCNzbu633YHlfBYEoP5RC3wa7Ztast2o0ftbABsPYB8qX/S
dE/HlxD41jLpHXme5SsfAwlJluTUrOnDVluxfOlL4JEostrpqjue9Dz1Crf258WudsomYQNptsu0
iROnbKlE2PGVGfEtrJ9a+SSG75AAY7wFbe2qPY7VrjmE7AZDc1BpmnA6TMD+sg3wePICOlyMuMQI
eiYXg4DgAemCipxqvk/hI8RXodbwt8KTOmR8fi8RDgkrFtw+I/YCSLrOLwPis5pgGyKbBIGcT0Dm
OBScjjFdH17wPviYDSO/3KrlnqYxZC/+aF3xUdEGbWuriV26iYAXWfwjE61AQGPaHkH3KvkJWSwI
yII/T4k/1C/cGrLPfa84ZLKZ1FHY/MATnGlyUEl6SLaBQOfiu9XTVF2/Js9qdYnmt/X0wfcvlwdC
sT1SFWLjPeMUn1LTxpnCE1Ajin2eNqDh9bVyaeGKfcPljgKx3QTeMu/1gO4ykTvE+NCns2L4Q8tY
rpl2woyKWo3sUvZ0G3MytHZzxjJWVLT/gbHfyulZFf4C5R4Er8p8VPS93iOV/Ju7k1R+6/GnIhG0
OAKjvK2+Rx3K8Om3sFEKADkAwFnaiZ2SGSOcwKg+4uJRKBx2wy8yUBsTH3JgHzqDn7z0ZD9OrhYI
S5TLHqYityBzoC3+QI6Y9QX1PIpo7my6s5b94sK4x6feI4Sluojwc5LfiXiKthhuSZECV8RK7oSQ
oHhsyTT6DttfcXqpxfOsXKdc8FoelZrbXbOxC1AKoj9S/inXDgAczjgeG/jNloUXdYsLPAp05+Ap
qrb5Rymc5vlNzTaZVNiNCctS/TWVCnW76Yv3prhp0/vSnAPK2ZAhKNKPjNiJ/F8g4YKDPel2rfpc
t/ye5VVEJhhB++AmPAhEK3IyuiRMzk6EphQgAH3QhRvZRbtoT2eTEXkX+RVG1F5UHfJdcQ0z0he4
rKgwPkzlKVsFGviOktBkVbub/SsljH5YewRhb8Yf63fyNEfqOC+BYBOohP69wNWDWmr0xeKCl1fE
nrJ0ihsXFzn3OEX7L5MrbAD6b+inTxvqc1rZbQHIFuEh9e+dcWPibVhGIm91RhgWiMaN0I1I2kjm
K1FRjjIwSmm+whfYVcdU9xVHhNeWbYzK9iLpu7p9D6rnjLDMC6HJsgjkVBZMGCtgnDrN2FIb+4v7
Kox3CON5IiRkp/0Bza+dG/S3LDZP6nDnqMUJ50rW2eSlDbZQMyDtl6S49WQ7mpaTqV7RuBJ/fXav
YOFbyDj1AwoI6c0UHjnHShV3qofzuYp3lXBMEXQMNvtKdyqUnS74WIcduo2EDpsNvWHQ8wFnCWPD
RHIheUaT29oqylw0Z360y4sdeArJPyfKAQmL6pRvtXmsSjMR1VKP2VySAEOnni+ys02OnfANo529
/uAS6Mm4Yr9wfpEWk9DD/Jz3OJUUp2PXDblqBHSFCdoSpWn2dUFQiEhkTficS59tKm1AGtFhbCXj
kam/wXhLq2Ol+ng5K0PcqNMTudBBfKyt00hAWHlbARMxt3bYr1w5ob+6fmny97xYAZxN02wGlqX8
rTd+euO7Gh6i7A7yCZWjUwr71jW5sV0+RVAcV/CImkdx75pun5LgiXhD5xHgsY2/1eg176+3tyG5
qjgSUp+qE49RZ2HJ08lnJ1Ql10RSfUjlAIM1752C+5pSlcrOr9wKJvBewW3X4VNVlBiXksTK+Z3C
8qLOWiN/8MbzJWiY77gKmpx/aXQeWI9qOuiiCS5woY2QI3D+9k68fkOGGwS06pzrqvNm6BQJnruS
7kUMtr7X4NqbrSqdwvwJvgOwemBZ4C91LOYlyDoZgEdl5De69/hmUBI5An+0nuig/8Z+58Exp/GV
rGECTEdXxsAQM+2JsW91G5mrEB3EeCSgDTj3QtvrsPiRQeMTr9xTsKEjWz/KHzUzYoT20UBHnz36
xOPjjROX68CXrA+QAojz54CEiyk+TiGyiOImdBeQLyzTu+4+Q30z3HJNmlcy8m20pA5dMo4k/ejd
a+Jz+nZPBKcxGHA+q8QbUl2ageNqWN9u/GGmreBRC4elw8P1uibJyjKHhngIVLbT6l4HKrgK1zzB
OqAP4qZq/AxhSDIykMTeQPpU1ZEFq7xnxq/RggaKl44tPNY2+eiCGOcPAGc7+awHB/GFbfBqNIUr
jaQPn1sE29gR/RJhfbNEbEWrH5/vlv/o4OjzzK9G1htCXhJ7yuBPJc0jDrajdernlRXjYMl7jefA
NU0/+hsNggJIn/FVvUaNQ3oLeVTHFeeJfv+/YORXNEGUhfnZeP93oUI2FltL+K54zsrpW6lUO5T2
ZkHq4S7kIe6J4vgMbaiOMys60Qb8RY5Vn3L7bCGTasIvyaB5+oBmbc3R5wsutyF1oMlI3xLdy1Th
eLLwSZCgQa0SD1O1H+6WxbGdcQHEN5zi6XImMAXi+T3PfsGxXQG5Bjw5tD7GSvWsDFfpIjJHgH6h
T7RQkYSKnxOoRQqHE5Z/bLETRMN6oYxg2k7rSUgaeBuy4ZQn9OSE3wZGf3a5fJshcA0Q3XhCTWfZ
rxluYUZ9Ji5tPkzs3TxNJQ8uQ9dg5G5uf5JCzmyOsiaFq3UTbbeAlAlZ5wmkWWV4gbqHAQ0eOSHu
0/0q0STIxZ4MOLfN5IYgrRXc+6vUVec4JS3Ikskc/BqrN9QtthI90dfAyQw+6ZKAziYmwg5tI64Z
vQI1xWWDON0VDNZf0EgCJuPwvZev8fxZlz8y9pV++tTF5wabEoi+4erNE1NbUNxieNIBUcAKvulk
/hZsdmLxFQrbrkV5HB/1adPlf4P0MaM4zjHsIjQDtP5reQRyJ3b6+pN4bRc4SxbfVX49bTmgYEWe
qPAJI+AHtFPstSoS4A5MJhvetJ+5fpMxfLf5bnSq+WmsXnUFmVprwuH8YFFqLF+LYPZPI+oTvuu6
30B5hJKr5h8VoW6+6hrGM0FKu0C9C8W7HO+XTkfS29pmBoWnIZG6TZzLrEIlHhhgeIcwyKy/ltN5
RYTlGLkqd44WvsrEognR90CtFwTEFFLYlFGiWT7zSXEir4jb/GEY+3g+ydrzEjyU6pzN9/X/2hI+
TRCGAjnQZKY8hIhko5tVJS6lIczmSKrsTL+xJVCXSgiZrBxQR+rSuwq9DkWahn9T/PGAqcUmv0Ga
x7KRy3sugF2HBERbe1D6vdVuJ9FFItwogadwRKEwKLvPJgCggzoqozvpxou8bYAIVrxjhg6eyCYF
wRJIGhr1F6N4ZRew88RLMGJsUz9PfUTt8FKMxDtBcGosKUiaka364p40f+h4a7/+KgThkV5oF9FX
j6rxs4WhXsTOyZSfHoWYEX0S6wYxR5lK8La8Qx626ZvE94vRCIF2FrHgHAQc7GG5wSCwdLkdZ+W5
xF7btE/D9JhZp2d/3Y8UflJv7f06Ne6EDBQmqoCzhFqYZw+IKJcP/K8G3MBITtZFKKsEkFzwZf2y
Xt3a8PSJPE6FIU/HR9q8huWlFc8s32r6E9FGKiav0XJj15eij6m5Z0iWVviiz29wkgJuI2xAdkdW
9Dxbmwyt/ZaONdi6PTscXLYQbVIu8ZYjgbu1HkRUrt9aM7jrzwLAin5NArbsz+tcX6+oLf13cAHh
qUTMWyHBVQnLkK8tlKbEyTy8wLAR3YHZDwWssH0AV2pMBLyJI1F+8tiwShaAqKCyIpoz3LOOYiJ4
9YX2Sao40a+qSbPdhBi++zJd2nwUm5+RwPWjBPgcaS9w8aJ5mLFE9zmVw881Lm6et2DaF62zKKdu
PgfMiu27KF5E4Vyw/BXq3sj2dJvgpT4TSAuVfpX7bbAoTkmGARAPbK6dND6R2h78x4o1eYsbw5Lm
uI1wN02ox+U/Ob834ib4qIUbyijiBWB6b2lHhIzxTEMJGX4LlANwR2we6voJ37gK7VQS9YXknjAF
RxGZQ5b7MN/X81HN/XW3o0DFcrHsEAafXAzVzWaftB8PKyjY20God3Xuy+kWzwqDUF3RGseji9qC
904iJEx7M/RzrN0NJKvUuztB/KqYHz1lagaQ5CU0vcyFRgwdCKJ1hkJ3NqWfKSoVd9rU8Vqz1k3v
UvxEcp5HHk+Ps8yJN2TTWOYxlB5C9EOMbmyw3lyS5FPAKJd3MYiCiYyIEnKQgyQE2qs/IgQ8HBGh
bpufJaw5EIarWZvS7ymDQNNenGmhkIoDGPfKYWCXWJ8ytFhgHl5W8ZbsSpCS6iBkx2bwjXyTwiCn
zQ9bIE88ga8MWN+4xKJo01tnSUMERyMco0l5MwlVs2M3LYA/RMZsF+uspe67gr6QaDOqbyMEk/kc
Jc/JdOymW6lvc/0IcgTPRPkiT9Ri7TDjxLdi2ejy9V+vdU6QXR87cUoFBht7cuzabb8404Zijx7G
zG89vm0+T3M3WTvhUQFlT/tueGWKR3Fja5KzDsIpYRMqZ4c109JTMsDPsqObuZOyrq4HLnyssIGV
xlbCVzBhSTPXp56sRwTy9tQlWECdsDm02sHiANFwTX3hK8OIu+9z1HQCsIa5prKjT9xMEuj28kfW
Ktx/bN0aXq+GvEmLESyp7mP8xI+YbIZtMv22V0nSGNJVTPmntPwj0x89Rzp5sryZDUroOYGaer/A
rrCNQTGhs7ovOlToeDKA9KX8xMSA1dCPSbMxEduuBNfIeunBxSRHSfgM6sesf6wlBFXae0Yg210L
2IaI5jVl4iNCF1sGVDAxiWs4XoUJ0xalw8zjO2vTVq1Vexh+DBFr05HDFesNL+6w1XeD5tfMJ7bu
z1413a2ZDaB40uMdhcCl9JExn0FbK2vaJVNiD8AqnCNZ4RrcRPkR05givxDz0iw3ZfhJOGG0ar+u
fHp2IN4UlncC4UHaXrPdt0DMfP+I7KL0k5QHe7FOswKCrGdujF9rGt5CySdYHwXTtLrN7DL+bkdY
OaLtWC49PTm0DBFQdOteUS3MPwwkWep2A3y2+CG1+7y8WM37OnCRPBuT7UVMA0u2uXa188qvMPzk
cgpDa5DoYDdEZLQw5WGCsKzGCMGrx3qHmkhsP8mSIjbMf8Spzz2EosvTtB0Sng6f27Rvg8iRGGab
4JIIkBZ2ge7TTx5q8ItAAhelAY35hBJ8vcBXyNp5GLAkYp3Y/xC09tjojyZDyC9/KCnk+A66axxu
PAZ95s+fRX9v8ycRaepY3hK0Vxka/paDE2LKUSLwHidwo+goOy1Q620ljkwTRwNic+VSGogPWT+M
DvXVQ54dLXPkNUadk/hY93R8p1yOjGZxtUH+QikHeJyCbgmkez3m2pdahlYD5Vz9zy4vs6RtLfMn
FvdRcQ26T5IqSSGesPy0IJ4og1iRqC7IvmfSNNFR0xzUOslm5nvcgFbMNvoBRfHCytPiS+Fgl13c
UX6ZiM/JYdbW43QBAeraVRjCxj53nzGMx+SQFLQS3mXwWvFACASQLhW8Kr87rw0qOm8C9YFDiPr9
WP3VJV+VK0Y71bhMqHs0fqbxmQjp0HrlhW2LL3afWrnF1TMo1ZrWKXCAZVhRL8X0LHP0Rd2LqX59
zUDVkaOqr9ixnVD56zcjqCyxQ9Rh2d81S2obQUSPRIEAjGhue82iVYssSqB/KuQodbmf3Vr8OfGB
Ij63+HWo83Sq4BsafxkuTX7qKo+W1qL4oYaP4Ra5ff8wrZ3MdMv8JrWqQ/8AZ/BO4a14i5HcYw79
lSChqiD0DBN0hdeBx0t458ypZ7vpt4nylJSbuvtN1trGJ5ZK5ciswN36o+hQoFdyX+vqMNTnSbyv
7H+8FesQlgHUcKR+CttQ7ehkcQk6PXINi4tGzvdhVvnvPR4q3qFVrAHIVO3Cba9TK/xFOzhABvBC
DKCA+xcKhZzmz9qgQFEHsVE8Ydhz5qn6k9nTTt6cV23DtIbQja8WgVymxyo+QORxqywDpiT+ft6I
DUG5aIU2McsEWGlMS3a8GioAGRXwnC3DKaCP1Bw0C5lD8GlKf0vBPuaj4SB484QKDcQld7471Z+2
3Xac991yTPFaj9nTEK0DSBGjinxv610q+ClHEinCCOhfk/re4WfLryvrIlAezTPeEwG0vKEKqKun
Go9gPXwBuGnGro3fANTGhH1TJQp3x9tsVnBfI4V5/EoW5w+ye6UnggWgvNgVM31Kl2LZdem+5juU
f7Mu4F/R3Aac1hWXWDxkqLX0D5hoe+gOTG3xtSklN2pSdiroeST8YWayql750KbkWHvcpvN2RW2C
/lWMUGhIK2GyQawQta4SYWeCTAixC6Jw4hYKjaNVQqhxOr+lSHTHuz7D7bmsAe3A8hSgW4SwW51+
T1zKS7h6pp4z0BNWsYC9zB3mbYOURr4qkq/TuyMyfTB1rbMf6vLRE8IjdOh66qN3bXITIdR7PNyq
5WCkx1ZkuWM4nJ+G6oR+xQVWFmF3gZuE7EHCBK4tyn683tyscXNahQTwjnYY4J9YMRafd/2Pwjg7
2xHXLMI3Lq7ONVDx0nAobxMk4AYeZ3EinLW7NR5RYdXJbP028SYeMa4+zE2a8be6JGhBkvn52TZa
ePAiRp8TQdmZl0x+ROaVR3KSSWWrKPch6Y+MD9U2QTHeaNX2GL5iFkMRcjS9rucpF9eAWGH8o4BQ
5phi0RtcyraB2k4S5HALN1MpP4L1ZTavlkXwEUSHPRTbTiI6u/sakNgDH0dsvFr5228I+gg476mR
XxFan54vB1sATUoc7yZWtW/8lz7sIuvJ7HGv9cdVF9fnPmndZA+SPF1+K8giJJtkSNLyP1fIvk+e
aRQCckM9fuPoJ1cE4SwhusYI9olRYWUgxFvUZJtcHjapjGo2XMGXxXBA4Ion0UKxCb6mFTtNOyvk
jS4R0h7qAOX6B46RM9jQaC3CVgFkuNYcFB2XrPFiIeaK/IRBPTsk8W9oXWVptr9Ip1AuvUV26SFo
T8E3+0X/HYoHajtL3+TvAMxbOOuw0wdpD4waE2qJSctFt0kSvM3EOKY0NRK1gGkPkPsf7AeWwq7V
9XtWOJtAgnVZbVGSWtVzW/7Or418KevNCHnJsyB5euxKy0lD60/QFapN+dVw2PGyGyhGQ91c+ZWf
5vKrcKONpkDopy7WzCm9agjIg29i+UhZMW04MVwenNq/prBjVJb5mhJS53Gcsx1DiAqs9cxn6SFB
3s7AzFxg/hurNPGCWO3c8ISRkC8j7x14Kl5I1LyY3Wm+pD6qTnXX+qUPjMK1j9XlxMwQSFjjIweC
Z6gHvjdyd7kki09+N3E4BQp6i40GXlgSYcGyHX1F/aOTPv+h09ZLh2iNdBGaFmwDswgPdx1f6Ah1
5NE6kmvB+XXVeacL6UkSTpPLqDFV5xrBKzMTQ4KWnacAWLJB6Zg9cxelQEO5FDgRCDDhOXZDZwuI
rIDNbZV0jahOJO2Uf8YWqzy+CwAMpDMEUbjoSbuN7lehh4GD/XvLMrAx20Pqhm684Cb4sagpsD7m
ZM+unMU32spq4WkFlPgnqxnsdeTsjlDKZQ/0p5JNzdR0YrrBrHycCcMrPsriUG5FRA5+9CvHUL+c
OV+msh0CFDfJd9yTgP8CxkGB6vw1x+8aY2r9UU4vIxvwylSvus54/EKqwXGjIE4DzK/fJDVwwmMf
LI450KNGpcnPv90fRD4V/mKPyBQKjlftBgp1hiqw79ZbNgMcCjZyiIqXmZdfuKbiVahOM+m2kIQI
1J6CgYKATzmfoNZnOzIDdw5/Eu1TyMu7Nf6UPRThRiCwbuWYR+FvnQzz+Efszu0vwy6UWs8OTlbw
ABAljPeee3rRbmiGVYJU9H0QPynyWRwOcf5BvAlqmslXoydZ90Tcz0vA7hZfYA+4B2jgnJfzqHys
5ElLjWjE2K0bLqkaDEb5DpOyYxJrKPp/qKS7j3BDEDTwIZb6lMuNSHGChLi8EA31Fq8AIGnOircK
7BbzqxWf2WYMjSgOfwRxQhNYueRkhDiGlOF1jn5kadWE4695q9UnEnTX4WcqrqsIDLnRMOzn6Erx
ht0JX9Z8yGrR7vKXWCPCCHPay7C8Coz3KhXOKlhNbRzb4a0V9npys7KnbNGARnnzxhvwIg4BKOEt
zZTrEcDIaMHaNLU/PUggrup9OwFJHOvoTxgvU/umoO5Tz3V6CRduvm01bJKSseSYzR7cUG4hJxhm
p0AQRzNn5ynklAJgtMd4RG4TbGgXWkQmXPL5b71+j6O/OHkdoRJ65F3AlzwijQYLxoqr8ufglp9y
0mYnj1eIXzysf4bOg7HnwPhqESj2OadzfVkEmplsIbnqykUQX1SoPQNx/Kq4zdq7znQeRU8rJ7cu
Q9SVtigaU+UaStvO3Brzhtw3n6K55Z5CrLBRdxWuA/2SKfduZohIH/Hwk/aoyy+wAGidWNsI+7S1
hqbw6E8XtkN7kBA9g/PWjpzurPJjXdPF9hYY95/3SdfcwAOuoB41Bm7uf9GyzegsrtgYJ/mYc70n
AumtX+UTLD9xxh6zV6V/rxQSQeb2Au1lFMgDmhh12myvtsWesIPYOhD9KnCgj9BvW4Msvey9qd56
TJblC8mLriK9XKrow6D8bwRjl5m1+79eM9bnXCJdKvIN9s51e/LJGO+7IxATTTm7GLE2mlYOpzDk
6TY9K/wleGIDvd2gi0aZjKEQc0v3RxEyocAtyqYXdqcpYgR/4JoxeiBtCaHFapSvPi3CBMyst2ss
tmtwbXy1aph7zoIVbB4RhO+79lKlp7bYFOU+2jCdcgFMPtiGnnoz9rmKq2XFSFSKK51/BDm6zRVZ
UfhCpBQ/P8qkbtwHgAWrTMPh82rvopy6S/Ml6l5Ptyfy2UtdoCx/yRJmmwyXO6GN8T6cnueSIw+j
zkr99DUDHdggXZqMGFCFKJIbtGLMbGq5FSLCt29a82k2E6PEj8RyazzWovDJ+FY6SGpbqXZgeAlU
VEjFgIYjbKF6VjpRfVNHKGlA3mIFVcy21h+z8VAAC+S0cmThPPDOaNUrsCuXI3La2mH2rV/W5XqA
G5mKz3CkCoVDReAP6DpfI6xwo1LuemvtYbp0KoO6jf3RUDdqvaOwyxkwSMQxZoX2jw0BKYot1blr
RBGfzASUSrSSTv3lm0n3Vpkclge//wo7WFwo7NpiTOEH7xz858izd5atCxEmff9Tii9D814I+6rb
RiRXAGMi74Mf1Ulm2Fi9ThDjwo980sNn6ANHgubpORqaipcKEkdswN4RZzS4FAXxdQ4uevEbNow7
5EwK+77GuoKkBm/hRtRZRpwVvgjvIffEwE3ZDv7MZUHlqNMSL5n8rDuwwSlokrYhQQxTVcv8/DMB
G6WSO4yfFA85MM6SskOwHSqbKHNMH1M4yHpw/qewWC4xYylBMyb4NGIkUflowXeCZ6jUgoyomQVf
9IwyorFdW8tYvKCDmCEibEScbpgAJ+SbLaa2z2jPrBv0J7LEsfw+UKDDTumSiUM5eUPFMRIFxgCr
2VE72kMch/o9EY+rpLBKR1jMAqX5OVBu0XwO80/NcpJlnwoCwzKHkwNZjYzUibyGJDwbc4S87xAu
rSSHq4uj/fvd6ChWWlJIxIXpHGyxn9avpUqv3XwDGStBVCPj2iv32P4dmP5xUSMbAjfa1NtoN6mX
rHqpg0NqPaHU5KMnDwfjbzoNK9CwSrmXQLCj7N2InmP1u5OfF2R7qgNYEHdbPdvI3xmbnYuQJcfu
4uoEgDTrjulUKEPHm6EclcGP6L2pZs2tifFqlCNqfzTy2Hc6A7qM61aJ/YylKQZ4bZHUYjmBMCpC
yhmkBdMgmleO8X1dvfJVRBa3NudLM9EGhSx2Bs6ZXmsUQHzR0A8U4f0xwLAKAvmPAH1Sf7O4Rcfm
THSnLUduakD2uSM0Ht4sdinIgW3oD8PvWL3ErB8mHV75c2IgD9euiJPx/roJG2+4nk9M1Y1I+wi7
sseaTdoEIBZIGyJDBvcRXlb5nNT3FOJo6BRvrJ/N+Y082lqMSWT5zaNDwaTlza5S/sxdjTCPp7UA
UWDEpkvUC+03wlZqudx0UbNdny+TVTSuyp1pLjueNbeXn+TyCiUC4c+gtTM/UFasB1pQ88neR9Ym
eTlXhHxEKzcTVbiJq/d0OK/na4DyjzhH51dAT6FmX4H0myacSRHKj/bEpwfKi4rvqDdbDUYois6I
oDpnUiqo4AG1/eBlhmEP0k2hKCScbka5U8wrxoQGq0OokrV4KyZ4P0gQ444El3Qxjv5kT2QSkWzv
c8fVhYfbzSySHlf83/L+fXKFsuUdJ/AfSRFvO/HK+ABhn7n6gDngC1ZcUOXWrU8kbG+M+SJsRBxd
Xk6rQ/YHO68nb8QJhMj1RfVqDtu4PAoZCqretqwQtNALuD6qXPLmtt5EMzMCcspKfAmCn2guNgMe
QsSVqvCjWn9x+RISicDNz+eqJBuC3+xZ2RNezuPEmUnpGhsqZuJFel2nRiX+zBxGlvbyg7aspAIA
KVQ63RqY7FXQlU1PgBc9ApGOikMfdc76RXQ1Tj2V2HYqLMTa8nKAw28hwJDNQ2Gh5xpOdNggLsax
T3RTgWo5wzS9HErOwIiTBa618Yh+WWewIt2OZ04YTE3B8voR2Sp6L/srQrnW8rBX3N4kgAH2m67F
CV+bljsIOSdA5uym1drdOGENFh9+SKh204lUwBLjAxuN/KwGe95y4YunLWI4t6afDNyFWmhOBjbx
qv0OKLCmb4SEbcZocpZW2wihWg17CJLRDyHljM+2E032IAFDZ1BK94aCW3C4jKAeV8MKlPG4XYmD
Ln50xuowNfPXlhDgESajFbDG8Kq3yyqbhzpEGIcd0teDwh+Mq1qQbog/zQicb4LeUNushKV+ndL3
aSVLOGtX+LbBH5MdZ77FcvriWefVBezQDzA1OqxewxWeRevlqtRwF1/Fg94uJv8/Liseothrk5nR
XnYUVCop5s15AutgQpXbd31+Wvxw18pvghf7i3ZagYw68wOfWxd+bxUJSWT69CgyUq5ES0DYwtVl
mvd4/SG46wui4MBMg03QfMoCLIuC5pLEnQbj1qUP0bmYf2lHQIPyFwI5pq9GcuFLcwn0I6Qd/A6S
66UJngYn4B74UrUHsL0tgz1CrrlIlmU+BctyJYlO85Efh++P/EP8fdv10IiQlkJkMWx0yi//hOcO
Lxi8p2LszfgwaUCVI6iYTJ/MJRd6elANFA+tP8r0ZAaHNkKecwE2pLN5jZblKI1QJ7qpoy/ZTqlQ
zvNwDCY9nUzeav2ifg369+qs1uO3ArMfn4wIp0+RlCPyer5WFjd7iUiI1QyMgxRXflILoLe9UpVJ
IeRhPQkagyQkj+Ixx5wf8sgnkWKLNz6LhmLUFsWS+hBSel0uifok5EeKdIzyWVnjjKA7w/e0/pko
Pywynt3o0OaXlr2e5ZOEknqvpc9FjvvXn2kH8hsA6lhkHeVzzNGip7zCQDm87y91darra699m/wf
Py3/kXReu5Ej2Rb9IgL05jW990apF0IpQ+89v75XVAMzwMy901VSJhlxzN5rj+sRBUGsiKEXcbNR
jXCBCnjiTBuNIovbkb9CuKYUjpYYS/A2XbtLL76O/gWQT4hQud667Zn0JoarZJf7I3wCtocFgAdk
PeDzN1aDIYgboPI12naV9VE069iPFewEwoNEQKqMpcer4rllFRyUw9KWpZXgfRko8k2OC34FV4KX
0Dn0FdT2UK56dvw1xbxMcZVNv4mk5uDjmIYgJt4ftmADWlsEXUU8aVghcuORdIbajXs8bl6Wm8EO
RLQXW3Oh5BqddI6stnSZ5gUKvcgDKpxRfrjKq9E2ALJZ1Ov5BceM5byimICEUiIuhsaj9SeaPHXY
fdbg3kvUOy3ms2FK2snE7Z64CRkcM5H7pJOFZsWEkYrxiH+4wObMz0wYC5EKTAjVm2FK/zTexshI
7lCiuM1Y0kVqO3F2WlOxSmomtEFmsRWdEGlIRrfJCaVlZzwdjL2JtI0dT6Wu8nAXyWuD+Ep9Lj9G
YwWv17TpfpGG8kzq46eFFJQw1jVuDnUHeFA0R5iMB1ApiDtrf2G19doJLuQTTeyaTfoq5kfsuDhx
zbLrnnfiZ5E58inu7JYJKKr4No8x985a+0W7J6wHGd+yqIdVciF76SXlqyghXdK7VdIV/FT3sN0D
Ds0uAJE5TDsHvbcTThwTrb+az7W4maHdnVtMghjxuwblF5aHmeyt9eKrkf7y8MY4PM1OLVoOj0G5
gVRQBNYxMph39d61EJYfuvhLtak4wX9WzGywawpVlUVhWw6/1KZ8jfS7LHbNrzyl4dL2ksEvUXG1
twEjlgK338Xl+4g//RClDJPYdtFYu7j9y4uritoDPhbPFqzPPp+duLyBNKFeB+xIqcUW1pxlSD6k
pYMXEpUP3z7eIOo04CVA4Ikp5dsHQaHb+WTIcIx+9fgFJ+8u/cP0ziThp+RPGtq7NVzF11Gajy7Y
5+xhoqVTLnUVm9kmHXYRQ19N6E/ZNZqyPY04Tktgv2HLhZg9S8hJEncUxkjkgGmw0J7wJsRxqkgb
ds4izgt0NnPkR2rgAzk0LptOD088XOsCs1y+hmmaK+9Ao6xwtpL8Vbbfjcb0MS2RKEHsrSxu03ya
W0hIUUR6/rcNT4xrEmnKNRbXcb1Vi4ur7ov06iIkcAF+iZWsx1Xb0VekcyCBaO0M85dBq5dfGGTo
3PTxnCRAKLDItgTr0ZjI34P9RSc55cpJXAZ+3+bwEapfhlzPjPKpsTkAkMNYcti1TgCpgEEQ4lUx
9vTyP/GdBtIT9uS0x+YBeAgT9ZrjmS+i7jcy408cFQnNvLEi7SMpmN9+2NJH7vyZ+pZTIZOeLroK
K5cnQ/rkk5HqGhMOE4r2lIUHM+ebr+loIpgkS6I/FiEgBlYyGtp5lDmBt9estWW8ieHQqV1y/0I2
AhJ7JGkMuJiLS4gSG+iq40Wh09AGhpsh2sfwZqc7/hUxBgrRI7ZUDLb2JN6N9zadaDOIUpbPHGZm
2SulWkf0v8xlrPGQtYQVsb9BjEK4G5pGVjn+KSYlAcFZXG/ZMkD+SRk6hhLBC1E4rQmj4csgsewq
ZEwc8IHOgUacz80y/gI2Dn59ZsniemDBkBLap6Db+e7Zq+5Y0Rh4z8mXm5q5xN9LZ+e+YN4hFYcl
SNslcxVE2Zfb7n1zrzWnkkFQ8hPBNB1WRIFB8rBnWkWKrvJrz0CWuj8INKcx7WYY5ChzgPyEYiSA
3Nk4opcUHW9bqdioMPcRKqLVCJ5PKuisQvrUKm1SWh+98RrHck2YI5LKcZ7a6EPiGwhvDAEzRuZJ
gX8dJR8dBZrw1LhU5PMEabWLS2bV8O1zEDk+L0M0OizXfvPgzzFuanmT3bvzNyyGGTsWish6wmap
E+M/x91Sq5c4yDg2JpcWJOybAUexIcCNgaTBfmAvMBgBngYWawIfZvy06szUNrgkQnrpiW7uWFRL
7odQr1vtQxsvqvEUfr6RE0utv7FmiYadfjhMPiX/7Q+PbsCqtZUQbfNy8FCqqIMrO6UiwEmG9d65
BhXOpH3fn60hnCZdN72zrQv+KjSi1SMOzmkZwM340hNgT5OcEvsKLhwxCKa+FXhr9w81I3RS8Iom
S7PhltZXufxksEAdthg13CLLDol9Jn8EXM7D3djW9rngitZQ7eFBRLnOxSwd64sqP/3qx452fjpH
o7vrumXQismhNyd9sLz6zpk/RQZtUegEYvLLIADA12gQyEkcp42zxO1Ym5dcTWtF3XQQy9HoQsXC
rsF9NlW4q79gbPsHuTu4MFIsNoEswhFILOzuo8KzyUUl7mWmBUi0FnK6i2O4u5xnAD69H9XqGZ5j
zOPd6M0zIEFvctIRwEpbklvRSLuYvd6ye5DzQ57z7jBYl76t+mN07kxPa3YtNh1YPx4IWQfcaZmP
ODl3DBK7ElvHeB+KtTSsWvWWYGYLy4lBYEE1GyG8XqiZZtULnRfATWBe2dKZC5XHqFwGTJWM2dWa
gB61nTks+1ODtfDeVreYm/XoO1ffFs1EgfSRvzWFPYbNXwVhQ/wIDWm4S6o1SqY234bSATj2pMRM
S/hRjFad09IgjgExoPjetcCZavrCCNZu+qoaZzI43spiiiUEv7XLVyXN+eBE2ZWBHBBec8QM0lPM
rHA7TGxWD7p7EJ+Ep74Sa5uNACbZ+g/7LChnVfeqTPiblF6Ws3XNHV/v4J/wPqBVLlGqhWi9a/YS
tgTCLppryC2k/CBF86Z/WKhbYLRPIvd1Z3WdnocZibbRusiPqUqzdRS/QBg8NRlB2oxFr3JnJQY8
mM0GRwbCFqv/7lcB4yOaeaSxJ8bJ0whSYyGdKjwbqOMVoOPklvo2+4VJqs2i8RyzzTkxg9M87myH
ByT5kgzAidVUTl6JfiHqfmJAj/L077Q6aPl11D99JGwqmrjmTkGFFkT6APcWdDMKoYD8IF7wYl/P
5Kk0MiAhKIGktqkDvtngRZeR6I7Kb65danz94TxlmuxiRIrim8IAt8o3dnNic3UHtTsxjHcl71P8
xPVuSDmvvI+heKhoHcVdq/IwphoKWwPpOqPqlt062gSUcRymBVLvMF9b2dFAEx4sCaagaGDJDBaQ
7Y2/DZNZHV8Jl+MB/XLsEDgRJ/lQUnrTvbufTriXeHMZ26K1m4E78IuNrl+FcEUOPsRn63SYj8pb
HXw5Cf5ARnYl2JkZRFdu9s8hfyvWpgF8E79LddUP6yC4D90zqT6k9Des36nBLcS+YSjXFrcTgbeg
UVFT4T7a1sUzYz5NHsO/blFRIXbvuwJuMfUxd3tWnCAfeuUPCVvIc28jsySa90FPWeC8PeWYFVtD
H5jOfkb6q0XbJDdvOdsycOACT4NXabr7FqmIv5GZx4f6jpMbzepvYc/HABPpwgKOqK580f2fquwo
dXfbmGc2wIHsHCcre0KzQvaj/tfI5tTGSvhtIu+7W3NjDs9PLH9d/6frz4g9R/GRWpvWuRUYW0h8
YLryxXNWFEiSraUb0DfyMVQbMRwy0EmQ2EGTpfkL9BSDeNpRDRTPEGX5EB+qdGPmYuPdDk/xImL9
GJhjYmBWoFHRgegMb613yAMhKY+CTWur//DNjPKhQVHj2aj2VDwSC6UQN9hWzfZasgzHo6w9cumq
4W2IqI+RY7BdWijAEY15sjOMjyx9xePe0vYYCsvoI+EIy+0zqhvYq0sqBl1dmhYCo1Nbr/r+lFso
F5xFlN+JQEhRQtCWVzC3/7disSDhsE/ijZj/1xxPurEQiS8R6SPzpv60M8CT1qeQQaIkbcwFYqmO
4BKQTtIR78GA1ZmKydmFyrXsAA+9qpLHTuhExS6S42s+GrQrtBFVWK/U7Kc33zna5ojh2zybJ82p
z4hI2fbmSjj5wk8N9zFuX1C67lKIkyN/37eEVS6dlkUjFA2Uxbl3qpFAUf18Wx/R1tO2wtGv1Nwb
Qne3tuWVp646nZjipSa/icdw6lMACRvVDoDdhWyTQHLP2KsgLJ+U6F8YlYfq6pdav8akJA5p9nhW
+5t5V7j7jNwCmQ0Od0OQXckL4zd8k7FTPaxqHTJi8xaperGMI06N+J2BICG+msnTByFZYrLp2P/r
DphDykcYt+g0HwOxuSpFCj3Doik/E+S3YLn7A4vaVt2QQMCGY41AFykDe6dpTml6J/Fnqhcr0kzb
cts3v5RwCEmZ7PLDBuklDpH9dgws7mHGRcNdZXrBglkTjIxDQNL1sPeTmwX5R/rHXIm6HdtWNFUh
815lOcLRunnyPuchNlkOWz0uzdfANMOCca2UZ8RTibxKZYFTlaKds6CJqa29BaIxbG1a8XGqe39l
exDiAIgQyLX5nP5dT0cxAwvTl0X2gvA0jcB5DWxvycvomERhucbyOe4J+Uvzm2sAuPquSwGwOuSI
1E2mdpUOe+dt5ycNaTW5Z+QH+QeGmkm0xmHjB9DFjrW+o1ZKKg4hjEm4ePOl/CUTEIR8wxHEB+A/
xEIwAbxBA4j7H6J7bSpxAhlKpkgy107N0qeH68F2msouRaWyLwOIRGImwuuPVhEfLZ/nYjSPPXgh
lKc5odDtzvIBvd0dqgIoAzlVnKNyFbDs1w4ZD7aLCGXDgD9Hv9cwG9MZnIl2Ju71ZZBdmijDHRnP
xuoJSsxN3uKBLkj0iDUGW3NoiXZ8aioocUSTq5jTDXxujNMEi7UcMIlUO69gDHHSzA+nevPST33M
Suy6OSBrxKGa8lk2mAKWTfPnYbKmWCKIt0axjNIB163YpqbeVePT8Z1Tr6yHhb5wPOzyGdohotKt
x++3zP+ezjDufnSh1Sjtedn9uOzAUEnOWpRznbztnA306ZAkpwRRtfPTWX/iZzBhWriFN62qc0W8
O2s1SsRbMUPzmH2LvrMBGtbeQmaVkvoFR1nOd/jTYRGpA6wch1dOWw76uZfuIzBnS3sM8cbzzmgU
bXmvacJJzUjE2wYi5WKpexvmdr1yr5tH7DwrB/HpNZMPnrvOg73F8HBagpBbo2Cb1NlPxPU9VpdC
n+var5X+pRp4BjJ7FnX9GRZ3J36rzk2e+HOvOZPYMB0W2jTKXoSBcoLwfKJrsPqUaotkdLbzzV4D
XhNsrZC2dIG7zk3vLbMBpTT/PUYajwbIhalnnTQDI8a684FqzhAtzwC/cMpiZRm9ecNMipm/X290
agKtXhrfrFxh1qAxhAYkDOPmnBfB+mYExDQXVQ55Aebesm9Vcom772A4ZepPF6jrurrUpcZKGRwQ
ITy69RV3uzE9VGxqY269kRVBrtzkq4n+IVn/uzrZjHlXQb5KzKeB3rBfAZLmkT4AOdPKq53tWtqH
0skXAG+AZDFGFn2K2nyTpS4NT8F+qbtl1R7r+CwDAst2MiNQhln2zMD6EXrM9Dgr3VTAlw2KL17K
ZMl9HbaHdtiNFXrbGMIxrxRzMxkM1oEjwKQGQ1gRXHzjj0MBZoqlr4iwcb1fTgMEdb8jIo2eoS6F
iosdUv9tqZlHpocdi8dIfUEbMFhDEl/NvG8bRZuG/NcJzetfXCEierYuK63vvlorLOvwwXfzHHme
/oz5g/XTELylZKtyWBDy2fTXlglKIVPNglrQkd066Y/knnJjUY3IkVh+7YTXlWTUoli3Eve1xZl9
+Cejkm5Mj6ZpAXtz0cRb1Vvb0kM1yIlZYtVYR7i+DNQcDS9QfAbypzUo5gWU9jwGx4wRME2CYHjg
MxVOgE4G1rcjRyvdBQNQ0SXyyDnEibR9dljdq3RrKTtQcWW+t/JzM4FJiBYBPEx+U6sLW/8cy7mF
3nwWJgvuUHRSdXfow+PA/SI3BORQO7Kohnb30VAxZsWtqj4G6vnqYpUXciknmrqCHZgwpIvQ6IhB
VSFdDPVOPpDVHAK/nCb9q9U5sMZv1vwC2l2jlkGeb7cVTrgN9HZzzfi7a18kLExxKaSM+hhM4A6k
JdSKs3N1B/wFqxCBcN+eLffP1vdkKGMURdzHiSX7/cTPj2q1yDXECdRdKz3cOs3J6XewNQcW7/Db
mWZG7TPyOO+qg00jr5Ix0QZHk2l9ntbIh56atpayTaIfhAN7LJfqPJljexaaBe8goXUgSFlAc8D+
JukSOrrwzWj902LMGoGgmCKJyZg6wzrutqO5csyVmZ6UYh8i1ZJOJh1cjtj8YRifynBJpHXqbA34
XRUDUqVaSH4BDcoGsIHmD0sgSdHonVLzU+EUsNyX2JeB60WdaqUfQXcE0jHRkv1YbAhiRkDj1bTe
804721//PsDhiqV2Tv5f6O5l59q1X5BeuGIkd4+0OlWQ9yFlTpeiZdKjq/Azh7w4MlbOyn0qzleA
1KUCi8wrwcnYLSwDj97WI2OTfrWEDJBtUjyQjvbhVeS/n1VnU9Uoo2CfO9Y0nzfJ0a8ueSXcQuam
wcoxqE/d/a7sX2QzsxpBoIXcW5wqen1kDWKHtLUzamToVWBstZ5pOo5lBSAiKUwuiuNNr7Eov9S8
MOYusR/5s4+hp1o4hugvZBB7fNs+LB2fPJIGAYvLY9nr0DIwnKT8V2tn9xu//+nsguk0Dhp6Vixm
LFVKmJzCQp1sK/sw9sjDZ1SlEU+Vu0T7gyuJv1ujQmC7EahXT9nqNNy2cTIJtxJ6PoQy0HH5eTMf
rAHBTtPW3CjmJmHgkDIea5ib5R35ZOAIzYWXrDPcbvZOHKOVM1cWrGc+6uEZNmub9qi/wYqMCao3
DNZKGmuAceB43FO/kEMqtP5xCbL+zKJhyvkiW7uctIcZyuPWermiUYcAxfpp7owzSYYru9UuavBI
8QdZ2O7YMgYnqH1DcMibRWU/0NAgu+d1xNLqDBcluEGXdpibqr57yNUvEdbCCdRQqsASaBiWAn9K
+rPUHOTogV515jNnBjMVbZGVBuapmvoLLOMGBnNjOrgrr54xqfMX9crWDz5t90q352FENPkyAbnR
IDaWUcKIW6KFrungoeOK0BvgiThcEUcbto9EGOzji6WZFoB0oBqzn8jQuaOa+KQT7JrxKlnIgaNj
HN8QUsD0VUGAukAJrJ0vFhcRa3ioVBTJwIT/6YV8Xuno0NQLJlZ0eUmMmWDhuY9eA8p7GJoVGKgI
RVNXrqy9nu2t2Z3+0J6M8wwAI7sSzDLE5yzbiFnwBqiGRrGebVr/ZiN5l5xZ55Kq9InIMJwykAzO
opdHU6YymFUPJfnF46NG+uCtWNrl/U5U+ThRJd423ngezrHdSMMWTC0PowZTD36aYa0en0QFwnWU
O8TZp7hdZoKwBZXIucfJQrj/8kuXsStac2u8f/kkRufGZIhXB2Q2XNt/wD7kukBtWURayGcyGaT2
3O9P8BawsnqGPU2x+GeA7WVbn5vcjIZWE2UwoY6e0Eou4ObRPPNMtg6xc6s2OrMyeWrwwWmeETHC
i/CMZ8Yb4o/fUUiwnvA5QPnEDefOsn4/+Ju4pHsWI1lISu2xshA/LLUeMBLsEKJqQM/jrcddrTRL
fm2INF3yHMK9HW+RoLtgDuyVjdDJvOAcmVY1G7edh0YeIniibQIAxAYhlQcWGczjZfUQVkx62Ylk
ID3SHJIyvwAT4hiVf0dxP8xq5DBiPEkj10XLMfkgvJkExm0wbIQBWSnmwsys2tu8OgfahkMmdxB3
grDhcS3vFf5cfZtQpMvEVxa0CxvHok9DPTDQWbHa56hS2zNZHPlwyZpwOnrsIgWYgmWEZHBeIJr/
XxqtUBLx7fUQRgGp53PpIRLRy+V4gxTpoTJN+2upgyvx9kH9Ji66FY5Z9o/eO00WSn40kw3hMFgk
8ZsiUb+N+UwMXtxkJlHjq/sofnYsNQEVqMpSITeTZo9e0QBFJcT8g3JrjA/hxQo/M1Tf9ngW3ZwV
HKRZOFXavYfMyiMU5OEV61FZ2e69f6QMXaWj5F7LYms5O9lYhiE2Z+CY9YDg4hILNbfPDCZ8PgAL
sPnvte/AOZGaPImsV7j0l5AOx+CnkDjaMnPaS38xTL9sVTTgHBEGVznuPeeSylu9IzuQLg7c7kEe
1o48k4FCDELrp+yb+r3nY6ipS6vyBPYwG84FWT69fgzjvYzEVj8hfomLesIkQFy/obbm5S2KT/Jp
+KojFgYeIVQCL+bztHZz4avMqq+E2EGVop9TExxahsCAaW9BYehly5oGVugnpWOF0EO6il+wgSSQ
yMvBfnpEmQZYL9UECQtUxGiFAL0p0TYOKyNaSOpDZxRACIoYvBQ7CykZjZCFz9Ffkyc3qWkCUZ61
AXdZ+9R9iPDukUR2DY5r72CBwLanIHcDMMg8sY25oeyjOYOUlz2lKJraHKIMJgW4QEySuM8T7JTB
sGQ1xlXKBGfZBCtyg7XyjL25p6O3yzccPqGEt6+jqFVa1qTGReiYe+dbtNjduoDfUX3qTTdPsWu+
eUvcc9ts22SvaHdhG2Zi60Vbs9+oOvjnGbkrY/2rFx+N+fZQO2SIbZUKAjOjD6NYDPrcMD8Glqmg
73x1Kdq2wLgI95JezCRvXzoH1tvLCuUxax0wBaJOVuxzp3wwvLfQBnjQ+FgCc4QWj8xYdOlv0d0p
iOIrlW5Ywz0Vut4g+KuVS+A+kt8xPL5JIu4W6DbT8TdraWuEnHUbEt6QrkM+L5k4KsZuWrPJk2nl
4AKTWVZvAFNBhGQSkdmnkUubNSBRm+2D7piZnZkcYY1EADTR7MjpkYySRcxD2lcX2d1D9xOaLhhr
1NH8YwHilQUTWLI4eNT4KkQpp6m8YntBh2IMnWOWMVC0s1J+ptKrdm44mA0GD+o19V8V0Fbzhs6g
ETdwgLMcffRGt0l5uMvRuhGjARM1bX2Oi02KdAZssU5VPbyzChGqM2O/5P125K1YoBzR8whpOIg4
ih6L/xcxo33IkcOOGooW+3F4Wl5wEPWGHL1Z+MP+QLXarRnyz8l4GJhpNbtEWxZMmFWKzu/K3+g5
Ulm0XfGK7Y9j7IFLTupiI/yKbK/FRJsW3zyXIDiUEGix9tDKdd0IbrIRL9qEH4iMkb9yZkOfVdex
92UK/Ii3p1jnXxDbjYb8yHUOmLNjK3tPFYHVZBFg3WoVqO7N8lR2aCzjuI89hshhlk1VOnIThnDn
CAAXKq5FtKZVcFEt0tAHJ1k7qDWvWwrlc2cDgWB04Rt7YZiOqk/xmEdz/vGim9P8wEZWM5YYIBeZ
H5dHMO5iuKkFFwIK6GJr7eQAwc2oAjQEDpCsxGYh1H7V+pJ0NDqssBEt+etZvgvSg2EdMS4SFXv3
2MpRz0zbgpZLwvNr0axAvy6Dh6QdahdtYsda/VOPl6nHcirACEXgNYgGSUeKxERO2Q0mOxeGXkX6
08JBUneM5LTg7huXLFqZ6qaQrlWGtmJjoHSBHGlv7AShjzZnroxbkTOjCrd5+ztQ/ybhIW5Rgqe0
o9ZXGXFIF+uemCDSykSHpSlfZZKCkXnFXH0WIVotC1NoW3owYC9xH6VZfKkKu07isNfowVi7dDgj
w21pgpTKSz7EWdZ5t9KwD5UU/jVl8UlyCXeVl+ozQ1JO4yhcR9SKSSr/abpz8pPxkcgAqEoFSAPz
fDVEP+ZL25qLuMzXxD0fFGs16Nm7Gz870iRtvlytJ5fLkw4mLPkxM59VAh7Nb5c28xy/8LYZjPsw
SfYllWQgN6xUlTt68WmDix9MTHexUZKCXUVaiP8tjcjdwGRZQL9wx13nq1ym2EAKfeWwTGlaHrgy
4tAcFrTWC/T/UzXQ9nu/bw6t3BwsR1l6uX3p1ERm4dJw/s5ztIGaL6GbwRDaRhe/H5eSooMbdZZy
RLkp9UeVXSSSDDtzIBNZi7Y2Fz19lmBtdpw1pVz/2HrIqsE6W47Y7dBLxOSfI3xz0I0NSba2Avyi
QP6QmftMncz8UqiQYgdYdGYPfLGfhxk0GWtYZiM6F7JnXRvpFWhJ1yuX+cgGmFVUrb45jKW2WykJ
mYPasOlkaR/76S5vA4LDxlWMTLBB+KB43JtsEYakI3vN4aVC+qMmiybXlg09ZwHgNdDpjbPoNCb2
vXWwerSmccrHbu+H+dLwAPuiR7ZiZdYXIjYnp6Eb0RrGCB+lvRls9IQnggorwfdGC+YkHzHuk97r
Dx6mIGibOwOGgBwV89qCKQr3UawxslA5Vw4YNjLKiCdeRLxGgV/sOh4NChMAeiqZlsUyzCyMZ2CJ
QNvDLV60NiAt1hejQnK9EAGVZNEo3JQKnm+73Sn6lyS/R4AquTh7fhQLgI1FBEEFT6ti6cnE1KWi
0LkAIyollrYgHV/ujyhLYmQrBnv9/hT6TMtZLYWoDX2DNgllYGSzKDdY+0FtZG+hMzfWw4MTf+T0
VYND50zQRn+QavQPBEOOJnQa0Fo1RmeDgarJmngY0YnVMJ+TaBY2dDg9eFfW6nmiT1WyKWxwYQN3
tkq54Xw5aJcK0sEUpIQdAgXx9+h0WLnzcin2m7yZ+5EyMTBccQJ7Mr0xnWYwLtxxO8SvYqwW/KBz
YjbnsYG8bqTQbX/0mpkSY5LwaFs7N9imuD4YplIpz5AmaRW7dc4PC79CL7pR/+YbK0shA4zNJbH1
VISf7Xih6E6iR47HtyGDLLAQ2TGbQIYWSN3M85NlRbqDzScS4/WIyQCYuAzKXNkO8dhZCBGGtQ7A
zUvmFdpOnUGIlMh3JooNx6L4eEfBtSEKQYKBb6GutnQ+NrTz4ocLaGjjjPNBe7ZkGHVCfskfmJuU
KiF9qJC0xKQNshgj0WTwkLxj9xioqRp4ewP2a67rNpt5nTRXA/S2br9IkeCNeAWsdJX7rB8rxms0
lQizcyQKwUBVAhpIRc+eKgBTMVEmQKBaUanxKJXItdALQBBA89DymevpSgPqlbvRTi+VeVIOdBs0
cAwG54V5LXP2YMFvBvjYZIah8oQLupdRJ7ORdW4mIiAd+uiKD5DDHXxhOVyCms6YTkSxGLshM81I
znCQOuRo1y0odhYEY596Gf1V/acnXzZWYkGnqFTmwSwrRcXK/l6Jn2ULclbbwvC6Qa6v6IQBAlEi
pt9SwKSYEbnScYkx0c4rSkMLHVg/VHMP3F79VSdbCwBaz7yrYjcnc2tn/KwaIBJNtlZdK0/ssEZZ
EU4xY+FqynhT6hIV7WervH0PlmjCx3zubFJMaSWrudpjCxkJB+jUbVx+1CauMNYIXf3u3GfbHxz/
HjvHXHtk6r4KPpTiBbTCLu9SvOfh12gvlZ4qxaBhYcyPNCFXqQcrMAP0HzUtQc9/z/pFU+lcGUgo
enfjtC7rqR+9AwPc/TaI1sQEVcxE5PARc8/kFg8QfspzypeSRKe+YKOvfqU2s4dYuecheFeYI1gt
ZiEkBTfFbJARSoBsI4Mi3svfgmrBMtMw9wpEqcECdjxwi97THFFfwHf3HruTZX4mqKHj0Z0L84ej
B+hK3gZElT9fvTWNAtmCmZvPMBZiUo3LMQi+goqpPZFQRBukf12DeNJE7aC8KowGOeAQ5VeJ/mym
Uvlnigw0pJm7yckblwJXAOmQZyk6KiVMr1eAqlqY8NRLEIJdx7ynlNksUgGzJZP1iCO0+Gr1u9nf
+CQ6vCCsjEHLRRKBXME0NTa9fPbyW0KQLvCjcEsErGKSI8QbyNabxKNsPTAekv1lwmY2OinRsYWo
NWnUD1mh/ZcWPgvBmO8I+IVFH6fhUCuqpYGebdCmSeBObTYBNVWoX8CPlgkRkXI4YhhIZT4LHJU1
2wLD/uD/hNAP65P5lXDK9BlVi73UeOj/SbFjtH6YzDVu7Mb2F5pnblP6XcPKZz6jOBeSbRRX7JUg
RvafbivQgPGkZg+sMlSgKUQwTCgiC23+7Q0kEbjZqs+KVVTORH4IjYjFxh1ZxZFRlRQRpnLQiWGj
zUhW5L1BjQaxPLES+oduT87NgISyW2QbfI5jsoDNLCp29c4/KWXzYjiZ4c4LLhJ4PTTtzVbGvYir
R8/WmQO37x6XPyO4VwnsZ8OYwlBu4iFP8s8SW4rHj5w5Pf+WZgpKnpp9OBGyAVOnmC43TMZViDoI
XYVK9xTLoPQDFOr6XQuLmdaedDdbaMpF0u8S6ZKa+lbcm5m8Fe/Fqnw0039HT+XjBDcp25FC5eie
6v4rN15peWgsD/6RQdAG7eGvxgmSnYOUqLc/1T/oJJKK1zJNfmXrrlrvqt+q7jEHPmNtU4QwisZ0
8Tcu88WgPqJoJ4Xrgs+38uZaYC9MDU2E8tcy/HafsM6Awpbuls8ysHdME1jbsYypt7KzI4oH331l
b0vslsm1ENds8KXT9w3aTclfSYLI9o/f2Rl2mX7lDRnGj4xrNh2+O4R8SfEJ6DeOrigMR7iY8kG3
KwK6SUtW11Z/r6gDEtIPK03f2yxSmPnXCifiS+b6CXG2l85JbphR7d3iYjbfabEqehuDL31LgImP
0Ph05NpnM1Xkd9W3eGPuafYcBnBQ3dWoL6JCUGS0uIsM+6ZySqNkZvo7Vbm0xrVmhhLDLb60Julm
G3uheoewvagU78M2LOjlDiSk888W9roDbTGefOYjrnrV7FeZK1ODOzWOjhja2Cc6MrvAY8npVV4H
/ztJvpRkxU6z0S8J+m6adWM8qvUaB56mbmXSQpRw68oDptpl0TwDGbHjLo5Odrax3IvP4A2qXedu
S1aV7SEvFnoFfGHTGBetQWQp30fz1qFfUNIDFPSSltFWGN5UxwzDDh+8qzzrdFPl+1h5BeNB7q86
B0ET3HlkFI4B/M+F86s6xk4ZEbNxY4pfR6MXrdJ3y1rXim4MTcCwB96f1D4YyyvDPghZnE5ysAiU
ZJ62M1nWYV5kieJhOGR22WW3XLkRL4QA9miGWJDwHY4nCSykWFrcTHtdMwzSdzFe33CRO6wrjB27
7aH5SNjIdzh+6GyF3pW6MVq6xpH/UEYn2bmZjGJtgxFlyomONCE+GeXdMg9+CXPo7BfbxEfFv+5H
JJEr4Hq2f/KRLxIZ4WjH0LBnrkwVvuSSYy1uofrtoeV33dmM34AdYr7RrEGXR5ZLn1NrcXq2V4Kw
8/Q3hq9Z/ERcf8ne94J5g2LB9q2Z4j5cfdWWaFAWBZYl50sq34P3NYZP08abKu2c5ER3MFtSgfiw
jUvO0kz7yblrbDxYPWqaKkPL04XzgO1W5n0ZPfnQlHqk4aDtzOLD4JNTTwcasX7wla/If2Tt0zTv
+cACZl6mc8xA7rCt250af+ps59Oj518M/gxSthkoqM1eb2//cXQey40jWxD9IkSgYAvbpjeiDGUo
bRCyQBW8N18/B7PoefPGiU0SVddknjS5V/Q3h2Pjrq0IT8JKsZYCo9fel84dA5aGSTEGQmSmCBI+
MxSUMnwKWKA14ZMW1E9wN6yrFf6YfADFC9+IKntyOj7Qv5JZGSJGPnobkS6Y2+7oICyP+NY+yPEU
hZ9OcywF87HiY4q+W3PnDoy/y7thvGjiYvqD1vfwjGng5bAnow5zNQd88rs8Td1D091F1tmqb/TY
JkRPrd8M+JuUUY793Xev2txVqCZZawSntGBDfFDWK9/VtPxu6gOyvFGSOZr9K5AgESyBk4RUY4Yn
rwqzjQBrJx4rnJMZZ3EPGxKcLaT2lQfnOYMexih0TVlYymilpWRW9bs8YMvwoGyZFd5p95SLHUdb
57yWZACgX3Szv5o1viJjkg5whRIFtA6vrBRHwpAj42B6TLtQpHKayOHY9O/4INqZGdcxFGeGhwGu
ah3dLGbcVMD/mgGrML/m0Vl3OlvRUZOpepAdgaP2r7MEKlDTDGj7Evi1plxU9pyovv8o8yeXwUJ5
jPXz0qbxYvv6iy41gucuGcMuhVGPYtSvycsIUV+d8/TXxpHUM/5VGAtd9TxMN9q7gvJHP+jskaC2
PNxW1WJ6yCK22meZXJ30txOs98330fku3e+q+KsQ9OcrMZAqeIyHHy8ZVxhcl/6wM36WzMOMPqyv
r471BhesoQoxGObHTxhWGaN/2CbCTbykZEmlh1Aes/YQNqDMdoJAHx941W6cyYZ/apOrlAy7b3Fw
SV9rchegKpow7pDYUcnnf2lw7VD6lt/covzmh+ipgIMDqGZhzEIyfiiZiiiWiWderudtgRoQQunx
xFHY/eOhias3noHUvjcwZhWvE3O9dG+5+yknHPVZRWcfJjQ1Sn2s+ZOKLN3Ni4M1trnjOqb+qMGN
I8IlGx0yGZ9OhSOBDQ37qH9s8KBvWKQEqR1/ov1nzYCIc2LyUa4cXPIlUae1JbAP42BPuCg4GNOo
ZI3ScCHwyExI4ZV/2zvltHEmjR4k+Oiz+S3wrNfSrBkysay05k8Z9gvr8FFyCVgonLssv0z8Si/t
a8LUTfnOXW9jGx0k2CB9bGybR7ZAzPEd1i4VxHRwExhxwZgdMlmdvJHaoCzOISr6TLIllsD0DETf
SAFGUJVFWj94fvhwLrvs3Ln+4sbaxGbuot/xHrTvoJwj34pfgn5PQwpolWXt02RvZ81pHOzzYCR4
6P7NMtzOU7k1GFIGvgZhiIoyhhAS38aQFsXHDIi2AEfrznXbXdYTQlGXxFe7Yl32TxDI9rMfX0QY
PTaye2xHCBzBRMt9brNrBFS6/2yD+dJTHLUxIIHE3HSUpl05Hiv1YaIYyCbqWvhOnbXLVXqXEcle
5WhTXITDhLp5/X3IWS9o1s3+ikGg9O+naNxnjPbaGIgIUquJpY4NA0i3n2bxuMh3FS6YhNS4PLH+
VSwRDes5qSc4YNNbonOcO/O5Q8MhRkyT7TmYX1QareecaKSCRB7yvBJnWplliyp5OjTJV48rjJFN
QqYEVr89H+W2SDGqhIs1rviOgCHTjpbYV5I/l2EImaBQrSzkddEu4QdlBSG1NLoTEHWMxGvHQtgF
uN7op21AfplH5JdLa+hSjJUIHX0L1zKyioa8mb4Cyu9vyGbmPOKDZhZrUTeGI+iJsJrZ4RJA1A79
1TSw/3Up507jDU+Y3PrsyajnXaFIKuuisy2mo2y6K/7EuRjPyDPPZjrxQIn7PG8faYB3Dil1OGtw
jUKKGMmph59Q6CeTbL9KGm/pNFyN9neUaj/47gt4XVdOT1aUnvoy2jvkaLUYe9vUPldO/WxU+tdI
ibvyFnlvM5yDF38sP6uBmF5v+NJNfi0F3x3qUmz+g+weBmO8DEJccm++xAkSY07JNiZmj01Y4C02
YXv6buA7dSQbLRp8c4PwIScFKa3Sz6YuOURYW4xEMlDQyGsAGWykRUcy1wdPAppY5bIkh7Xs5+rW
VqyO7gCdfTIh2Agj+yDpFXP/elDJ8xSbf6ltA/5K+ksT/I1iuPbSeSwcFxJtv/aceT+Q/J27wzow
x3scZqgiTGhjtoMQj/Ki50VnvctOARV0gQTUVck65Ds9eAb4Wf8dxQNOnuzTDs/AZdhuuYsExoGM
2QRENwl4JcabpaoroTYwoe1zFlXXLsB8ljnWrZiS/mTdQ93nNq2KWzTMNTbq79GYfsaBYBQEiocK
7NyZKzNgKh8wPky77l9dLeUGIp20IJytSqQ6h+H84quM7IZJPRKAiLDJcP4VpPrGLY64gRM0rwjY
tdm3Cmw5RNLs4NBcnXqvqV5Wc8mqxnHrY6lvNiFVAcJ6wAPktai9tOK9M4dHW9aHeoLcC20FyWdb
6pNFS9ulqL7Qn2SSdbvMjnPskm40QOtz9h50isC860mbCm3cdzBIStYjqKt4h3ayUYdi0Ou5xGnf
1o/mhHFcx4BPohXOkoNvD2cvgpVvGusw9t4VUK40zFZq4Dkj+9Ycml3tdURm4hBuerowfVY0bJMq
jmB1ngQB7nz5N7OPJdkRyFCfK6fbTx3Wp848Cv029ny5RS2e5m58N+OGnA9abR3fm0J8V4h085MM
Q5SFQISrcVOl3WGRAjCW73jTmDuSvQZAfkw+vYjlusO+Q9cPUVkfezV/zyQk8Iw/BI53GDvuygXB
5nFDO+U673vsSnjjUcOIbL5rDD5vdz47sXlyI+vU+dA9FHR9CgSf7b6jPwZoVymMpQyZSjxRY3uQ
foZzV+pLpdVxADk5CiS3oBGwDobldDcybIzddm9P3daIoDW5xU5DCMja4EJXgz/rEBnVZfm/PaDU
vtSkCA+sONTF7cL7lp18Pc6bVBoM+cZDoxs0Qu1xZgUomXpWoPCJjN8CVSKKVHirFtR+GokHqwas
cx8XxzTehvaF+GT+GDsH+A9992AVtNHMWdoLWaA12COlvssRfR648yn4aey3emkjs8/C2PnhrTRf
fPcRb42In0clGAIDtAjPNfPvuvpSjKOipGfIzmDLe29rb50yPJgeYs6xGNZkJYyVD6kjiAWcVRaY
kLKwAZsCB0XwgH+2C44DB3ukPjr7YYHXuyEzFPPo4PLq89dlshkFTwH9gg1aY2we+nZ5QQ6T0Yrk
1aYGf+Z/Rhy2LbNzNuw02HFHziEsE1s9trjHqIraCX37HelZePKpg84xwRMR4GynAkGcbBvjgx9C
9kL8KvPnkounxG/rE7PbrgIuSacJEJOfs+nRrzaduZ9pZ6l8WxK2nfo1EXs+jiY9GuG9iD5r58+y
kZc/+85n5Vw9m94Veq+Jcte+WuqH73sWQbz+yMBaRv4bTDd8R3ODZuy8VQtJ7q4ASljFag2ivxuZ
ljGb97bIxjHBmKyIk+QyovJyY+jjDApyDAyGTxpLV5L7xwMeGP+8Di4hfpQWCkfrQ1vHmj2Qqjun
N+0xQfrjN8IIKDAYxx6tlx50pMU1Ju+M9Llgdix7DCEKX9wAsrlZ/NG3hrBRiwKJy7paZm1Mhd35
ywaEWTJRI7LHIcbHkB9+ghiNfVEWIXEK69WXjkeO5WQdF94mJYinZj3nGSkZ1cEmfBhtFnJJsFdT
hxkPTThvLrpSEhd4itjnjG2+c8N0q9vFOVtvPebXsqdfmA5IP0hEY0FMNkeCg9cOb6CWSX0ACZsD
KY6OYJNHJuyhttEitavII0AD23vwNMjfOONSNNmGQd5xGCW70cjS6YW3X28V4raO+KxiL9JHw3oJ
dcaO4jPTv6Z1Ex0NxUM4HsjWDbaao0J6Fy0/Shc4UPTtTA8yu8d3wgqRQn4uoRKrrwXtZmFp6+7G
7iFnBzOxvvq/36aTk9l7pP4N4jUH9jfTLfVwENLqNY9wfd8oozL5E5lvngVP5CXhqBbXrmcL0+Lp
9zJaJKTmw6vnn30+hjhsTp7xk7bECb/GyeNM20xQxmy/8HRIeYqNRzU/R7CpGaCk1mfC0iGab1GB
/RVONVt9TpqV9twVFyozczbPxo0wKMTo1zjD3WRACbmNLGUlwj4ex+CzK8ztnAg8XM81Opk6/R1J
Z+kFh676czOXxR+r78nAyLkyHIKqmJGW6TM6+BbFi+t96JSXNkdANMmzYijb/SY+hHukHawzsbsg
pl+rNl2zw9sWXvA0telu+Sp1cbVZGGSt2ETUGsvorZHl3o3QMI4QvkRPHiwk1AT1KcJYazNb8Yap
EmaZGBsP9j8r3wSldQgMUgfR844eV6ro1pMbHmOmTeHgnMak3HjsU0sDoBk5qF7ASNIZtporeICI
6+iRJBD+WrPY8I+iMu+GaHgc2calLg8L5ueMBM8xTg70zKQXkeXUS1bW10hzXs7ORTnlXiDfMEJU
85QYvoi30sy2vGoyx/NtUVMrD9Uu195mlinCF/FeKlgn1UhwOOQ7uZsG9xLVeLWKmA3IIoBgJRO9
RFAtZIJQj7HvgPqD8mBdRnrTVlc3TkhlJNUuRnOjtvHMlg+7cuiisEPgm9JAm6YBbTDZWvwW9MgT
boenKr9XMj9jgQY5Uhlbbw5e+VcH6J6EiuI59VaziSrAggtiQcSqEtjXxFxBCnEdqHCAEDKATLOF
HnjkAEYembIwKgZWbVhwynQDt2jVwAVzl9FzW60LShxqs7g9jyTA6Hy4tGreZKg8cg35LmL734v1
0E6bYQiPBhMgtLkCuFTNzxsHf69AeLppt5OTD9STFbtt3nfM0uYw2wSrmvwSJ3Q2hpw2U0C+Ol22
B6SSBmfjlsN+GrC9oMhoA7XtQUeaSF2VbyFemnHh3HkeynV23wWot6iVu4pJECOLSb5ooY9ZJff0
JZ1ZrP2O6DfDvzVNsDYZTFKn84ugCr4mej/OzTGW5H+uZuPs0dB5lFUJy8eJGUgA+MeklowITv8d
mAQ5KE6GxaL8ZyRvZsnUKRnXA77YxGc/hFExUNjh+q8KJk15D5lWsoOzvVWxrKiTDmEx+10i2uLk
5lcEFH8olvsTTlG/u3e6N48tUREeGu8pcb8d46On509MqhnxWCdXjXcXc/7JFcnWfoyju6hI2BLO
Pa+puZSu8ax0fWA+U2wSkqjzRt0trWFZzusAv85ISErxZAOU6bepvu9BKqTq3Rqfa/Hlp3d2/+vm
+1G9mcZW28+SBM98l5gPdf2dycMydp+K4WDSydnGWQ9rEOaheA0hBlePbpdsMpJVRPWdsDNTLYI7
+dmJ82I6isClowA15Vc+oAh/CthouKgMQ2eRnESrtis2gU/o+ntsu6uBUV7Cbm5wv83Fm4mBaetk
3VEZ+OYUBeVrYL40hljxPwDvYUW4OydAs4QtwX2scjyI2ckTZC+gjqMN9KBPUpJ4Aoeg2RBeRFJ4
TYQxW7Dlx2QZ5gl/Yj0Z0GAsE++9UujP7Z6c9asdPEwaxj7FZQvsGwciGwikWKaX/XTsxoXdHFqO
UCNxWc2rbco2ssdrZFwagcZvaI9RTQqLhm0QRQxw4e7DiiwgY9RWu67x7zkj6zDvJec+bIKO/Xuz
E/m8GwN7M4wm2tRxW5bN1bA/Qo5pn8ErmHIVDCs70Ki/ml1Q2dveC9d2qLaiddZ9Ird9WaHJ/rAn
2hK4OEFwadRLaMX/5uAhLXyk+j6Uz3Fb4z0wZcihauN7SL/bDsNbwstnlTc21IGg1Z2BMB9iqdP7
InEeGA2bU8obvpQa2D3I2BsCglNQEVfISNnkgpuEVU82CY11js4li6ddFjK0j95z5E4aWUXkvFlo
hVFZVaSfzVWxn9oAPIq7GRP4TKgt1Ey+4zQS2I74HrNrWZFtRqIGOb2ZhWgrx7DO5qpgDR9wPPYm
k+kWFcrfSAU6kHq0nCcabvXI7hf/27Jmr/uJW/i1ZUOUS9Ys7rxppnA1lg2xfxgpeXEtZouOjMmU
rbNC0WKdrJRHmfLaWMUWf4GrjlZ0l6jXUqN+w8hBedcap74HJ/RTsiErLIw32Z/VUnqL97nrCE+K
1ijNloFque1r/59DBz6PRNcZal/684Y7i1ygcwu32yNptIy6cz3Ik2ywWFjdThGcMWWgQ51SsNxg
D5Oe+yQmCarruQTme5Bz70hBMqbO7mQdC5HfWX5zr3jhdMS1ptfz3eYhdZzPKavuSqBgs7h3BGwY
n0fjn1Xhi1guejc1tnPHNdMwKqnHSzp0u7IjVykVlyiIr1UvXhfnka0QOVpanWTKQ2GW2EKIqLcu
yxMgtLXvJ/OH/O67sIjAmcl9bU48aC2MLw/Mmrp4AupdUR2H2XuYnbswiL/mpLiGDKYyo3ljXsfk
uYDE34KUCLsfkI1x21zTwkFBAXCOn2qI6XsZDHZtd0kC+Ep64QXUl4j46vQl6IBsBeiW05cs0Bsf
W1Six9euaMCcUK0MtxRoS2M4h3RiR44iClkV5sJk2hZRc2/FJSL1tDnxAJ174aEzcTjTkCS74l0g
xFhsBkb9bvrsrtwB0u18EmVyYJCKAgvRelA/KI9e0+UGm+r6rqYRVZosOy+99U6NOCOyfxpZbd0o
enMi9zUUw1PILi4wnwkAeEp5kyYD1FbAPO2f2lke54qkeSTg9XtA09A6TMlS7+RO+MB0sjNrXnVR
X1yxfA8oO3PxXASIYcT0EhjEuYwWbVOp0jd/1jvpUBl7zt8QFQczrbZiUNt6CJ/Gwn/lx14TJ7rY
KKKiCrHggHbTSGHVZRT7njfcBwE2vY5Sno3XY60aTh1UvxGGw7qEvIiUO7a/44bksJrcIN84l6nc
yvIRhv9akgeR8LBp9pxN1Zx9qFh06svWrHyKUI9PbNHsrsJL/GTP48OssYph5zNqVOQL3jQmTB4B
EcN4nQI7YUXZc8MJS90V/XxDCkd9Pt3xzUebeDOxO6eMN1lbbiZS5DuXZm72rwkCCtPS4FyTO3zU
WwlQ0cuvWZTtcJYb0XRrESno2NmicWXRS658WD/PjPG7iOhLyzpPSXDntkziOqbExSmcCQwfYJhC
V/TAinojwh+bY7Gyv2aaOYE5KxzMv9pMN2Jw97q3T1Niv6SRuXU791CWbD3JaAX0j/Jgm6noWbTt
BR3EX1Q4aztuDy3ceH/Y9nzdeiLUYbSnbXyoUIrEaLM06WKJlW5nt/2KW7kd/Cckfuu+Si81tY0q
zlOQsyBi4cFUFmb5wcfKNbkR49DsoejJJqjCl2nMjTUFyf3gnUUgiIxXgH8ETRvTK9PrKJnJkkYX
bY/ZRermcSz2xMjCkRxD45LlQEJtBClfUo57m+d3znAaAt9QbI0l0bgJl30+I3GZxbkasMV1JkJe
94QP+83t/L/xzyfY1JLMo5w7NqMC+gUTvpUj7+vBe5oW+2br/i7TNSsJTxb7hSquHqrZP5uheSnM
CSvmtGtHQFweydhF/7CIByq6qsGYYULnDzKHrpeDpHKksbW9Zi/K5iEagDJgzhZB2m5pRv41AANE
FAIp9KEy2tsWNIGY+hM44c6f170j34oaK2jI/qZImhUzCZRv80Ze8hzZtaRejTAn4FtJHHRRbXkN
UKqpDLUB2kL75vb1diTzgNuKdZ/2Vonsjj07aBj2YkrA1gSEnuPiSAI24l341FV0Ebob1lU2nUdW
QiS+f1YtOXHNSebZ3g2asz32h9SGzszMsnf1uY6RZnaEucu7asSjdxYx+qSc/dXgEpBTHloDqi+X
jqFQ/XjM8VtrRZ56hq+v4BIk86BkXdB27SV8TREs6um7K7NtOQUrUHL22O6zudgmaKcm5RB1JWEL
2GAmrFVfe1vT7Lcl+PXC5YPP2HWFzc50EL8U4zqDwJ+NO5rJQ0PqbsuM3yPmu6Ejx4d5rgimMunK
KgwLRfLug05sMACBMZUflYTifjN0QSeFNkKgSI7iNR/xVqUe079sHS7GSRR/VdOCW3gfyWYI10TP
B/j1Wii1E5jxpeouGWySHDXQiLpMFdyFuICrTjEnsRfJGiLs6rOtUWUh31I0tTbprLnCsVHCdpwZ
g7GZVxhsBc1RRn71HOOg7vX2zbfh6phc2G0A86bCOoh8FZEkNQORKd99fc5ZdMv4Y9JfzXzrlxFR
BsbQw+gDz4/f5mdudOuCIperC5dewb6x2EobW6d3MllDqVoyn2Hgbrqos58tFe8N8Wh5JPXVqoWm
TYEY24KUnc4i9zlbwgaJaCi6GR9CQAcmHFhfpVH2h7zB0RcoZEBuB8Tag7U/Fje/lvHasanX47ds
9r5s3b6nIGHWwlRrf8bw21oVP19HH7alKb1yca9qMn58maAolfBPBoNXC/jIShBzNI716FVAzjLJ
sKYANFfxWygSlzLQR5Cdmwkkmqy8iKp9aCBBRpVCtNvl/rZtz0bIFWY5o1z5GSpPg0DVfl62Kilf
stiBlzIrWW5z4kfsVFh7Be4kqEpONYHoWyboMLWTa/bFlJ2jK+K9x+VDGirFJITfMEqIW0RaNXqD
z2g7WTd+2JwLzIWW75DciZXZ8J2vavBBtY4EOYbps/DJrDCS7hto37pPvW0irI20MCszYFpJGoRc
IRvwfrx+gYModeZJWijIHkDbMtxbMTwu6l+szWTSywAxrPpo/fw+KY3nxHEB7UT0/MU5Htqzdqt9
OpRU0R5CgmaezhL/Vpz2B95YsdUZNY8zPsjWv+o8hNBhhT0oOn0N4vjRF9kmyfDqz55Nq96arEsQ
B+D5BzSJEHAwkDMISVjcuKBHCR5QHvyQSPmHCE+zJXBsVK28yxJwWC0oe5PAjcFibG25MarA5Q95
rlmZ+gAKopE7xETU62p5rDvWqnF5tUb3z/YeSeQAzmi4RP9ED7MJd1x7bz0xtpYH3Z9Xrq+tlcFj
Gj/HjMgENsnFLncgo9kxX5KoerZ1iQ3FHXdOysNlN8PJ8Ht7F+Qn1erslHXhTvqMkTOfHitKzWE/
ZtG5KkGvKBUiG19L7s3VGMH51CZQ/DwlEGxO062YYkAfygb8HvabtsanKJlUr+zJ6XY1T1G1JB65
9VfU+ckmiudFg57tE3eh10B/HK15Xk8zHk1vUTmRyyU6NWzb3Bg3shx/hir7bi0iOTzR0KIzxbcY
05v6pSb1+5DOkkCu1P4NwVJWHsvqLmRnazfZ0awQifnMDytZ3YmkYqneQcNVCYCuxG+hheGkkCwE
VvYrJfRP1BY4WJIZeYP4zAck2kO51jmztzpyv5uyHDY1SEjT5W3q4GsNkErETOZiRjxFk6UW3JsE
7WjA/t3T77iTn2e/szCqZ/RPBKGZM2vuSYTvLkKAYo6+6wxFa2KTVKcRbwdZdit77e1tFZ7zgkWa
BzyrmgAv1r63D1mxrPuchs52nKsJYY5d306QLVr6gPUZo837sjV/UW7M6XM1IxyaIvCLo5pt6uH5
IgdmOk0/4K4V1EJECmXq001htA7hc2/BzI1Zb4oCkWUvos0YE+ph8Nw7rfelrf6ka5II8tklShHj
hFX9DWH4NwnmASN1gSoRz1UJbSnKgTxSsJL9S0OrtfZN5PiB+REy7RlHJD3astbOtKipLYzLyg6O
lQ3uXBj+ewA3r4dI0zjXRNJM2G74y1mTcWExqGieXLwmop9+hF0ZoE2IF4SaZfmgIrjA0tCc2Yik
1CTBy9DwZOTjh/awGeuZXFjh+HdF+ZwwnvJ0L5B883E4PuM/Y1dQFf+TvreyiwgQv0m0sFETsiaM
PDxH2NRsiHJyYbHNRcbKJx1ufVBtXGBWYWbQsKGd7iKLyqZo8d72JZqKpqJaeAqS4uQ7gK4bYrh1
okDZ9Khnw8JHizRsx9xhoTlpwBOzfR4ldAurjO9d513Z4ADCEORouOi6JbEREBI0KGrh8G5UEDB8
f3xq7fJsO5a5rmbCTNluNT4UG4sVsKTpT9PqjTXtfSYLoMChcbBAagedcyp4xzk5mTk1aXjt+fLA
/ITKatg4ONymWs/+egyp4D2D/Vmu7izDmYlUeaz+fycqR2+s2j4mHXOjpiYsrWsRebjGQ4WsLqXs
Yn6KZ6HLsHeN9Da+dDv0oE8VM4YU8QwWto6gFxfv4VDhfV8qoaR1X4MGcWfQH0RU4jtF/l5HTL1E
3T6lArNPY1GsZPUMkwlcD6Ir4RTvThyxRRsjTHWJoo2qoX4ROjTN7cFWjb3ODU72CledO4UkYjN6
MXKkN4P80A0ixdHMWdW7ToUG5K6fCQSxZMBY3oA4hwQ56nEhmtC6l/eREPq1hwqs8eqnBr0PnCU2
S05Q3PKwZgtmM6CLH2rf/GU5cJV1TcBisCXaF/F+MGToQXHReR6nuy9QDoZ+tFdscoqGHLIkI9pB
1d2R5xKzYowhrVmIOqMFBQMu4KRz1M19INcoAF5Ssz2L1gVbRCQIZ/XRQfxLs3bLeUzZjiWrWJH1
UTZmvTFNYoZb9eP2pBZMVkXPB46X7Vu1qpkXV4a754ljUzbyVQ9HMOQ9e/9UR6wdMDRZhbEpEp+/
7wg0fOjeqok4o6D+RlbLZLWB45hAyo2L5LW3mNIaHh5Dl/7Jj0IkvcyGeh4fZjRPTpqn6x7zKwV4
sRoGjEWB7iK2EeIKRrTwlbly6yAloJi5Yk42LYpFlNSaQX1llcRbigCAxNxv8BhOYWau2+7HzUOK
QKe/uZxSVQPHpmPP49bONUfk39s5oPKp9zZTW8BCkI/R6C8B4zO0gZ5tdYpkI27Mm7apjBwxJAih
UeZ1KGqpu+eNlbc3jHOJo6E+eNGjXTYOBxnypST2T17H9jdkNdbNSb3iS4opu79ok5G25br4ti0X
zFZ6JIYBsyELrd5o7kbL/Qln9g+9+2tMjcm+dWT6nzImczx3X6aHbIAg3zbfpYFAZQ4Wxj6dSmfe
EL/O7AHdIN0ZnnyjYIAap/gmOhlhuYZ6EckUMNxDzjSVwUXVj6lZLRkggKHiDt/Q0I/PJewBJ2HT
jYuc2CFLz6unuU1SPJ8hNkIHGa2r4hdX2tHes5lZqj7wdrpJWWr1eCCCyjmEXKlnA2pcmul3O3cf
ptok7rr6iRuuTCOx+G+0X6ooXb5pM9QR9VLmYjrX+UNUhHwaJnOaboSt5kuIUrSsfVRgrrIiIjKx
SZiKhcicK+aBoDDHIiLWF66AmCqOA2Iz5cyALWlOg+W8NGEGiMfB26tyM19qRb43bOB115T4F0c8
6VPx4eslhDFjz2DhoYC4yzjdjJ5sq3xj7zJ5lHOGhsPT1y4DxfAxlXaIa0A8WyHzzioZL3EviZUJ
bWfTD8ldUreMraS6t5IRLxZ1V6TYO6R1Azyj6wiCYT5dmh9kUahV4Vklz+WIq2qofzAvoo6dsRqZ
ob1J/Lg9hqn3WLbtZ9EnTNpQ7+0aZA1959GVjd6D7yMhHooCWxRtSJBKsQs7KjiTaVvJoe4UZPi2
OlpmGwbhq61crlHAd2OgXt0u/vHtdtqa9XlOsAh1FMr/PBbMdDiAplqXJ5JhQNbRTNbtnTGX96Ph
4261E7m2NIFsIXSRhg5RhxkzogFTk90wYUgCNLjT0bNbEntEwLxFmveJSQFvR/BWcxroOkUdiTkw
VDmrvajbk4azTmwDkoug7+0sYpUHvSqRaa/EaH+NdseaFKNBMNNmGtrelE1/BNf+acUBRuuaFVSS
B8yHuVCwDjk27We7SOFqsgecqDSBB3rPoYO+W8Xyn2wklsByztaWscn96dbHX0aVvedG9d5qhgVh
gJOlUM1NxhHmtpaPP2qcF+E+6xy6N7RX4gJ9zqOh3YjE+pspXXmMuRG0Ua9i0k7bEYZh0toBUpps
l6pinzUNpENcBlg/CwMPnBmI7USWNJbHf00MfSO8K4cabitszuXvDwVlIjJDQjvOwxKM1zpMyhOE
eWvQ0mEAzbcpjYNelBbxok2OQ9w67lJfz0yVy8Xg3jXNB5Hr3z4aJnOWJ9Gn66Fza/RqFCOMV9Zd
T4SlLKiQp0Fcx4gFOSnuzA6+HVcK4Fq8uiz48rKRWMKJUMpYIQFiIAkXg2hbtZS8zBFZMpE74Iv7
RtofKCm/yrm6ema31cyXVunwaNj9oo5sQAMWb/kIwiBmr9VEM7KBdOkDRwzStiCvu4WZotpdB7gB
dUkzgJvMNE4Sb9gGESyPSRnEhncsYH1QS511JsltAFFZaVq/uKeFtmLWxY1uoa0JpCbOwdKljxMl
zza5wdvra3zNiXT2wuAWGQZrJH022stOIrg2bXxSUm7nEmccoq/bmOVfccG8aa5ZkiCZfJNFg+XM
2RmjJuxTBqw8mDmqPNz//8+1KtoQ8/xUZOazHVnPbDC+MaifOpfK2rJpC7P8/y5pH8c5bzO7yH7J
d7dgVJr6L+q8+6a6agYFAGr4kk1zf6uM+Te3UcWYWBTD5GUc6H2cun0pbBzdOWVZM7MLSh6tyiEd
MP0oSHaUVbEOZpgAOROCLnPRlATuroUom/Ff/+ctP9k2oEOZ3CYT2xDCMWaGRQtpJUnWpTDob61h
Jw1iBmwbC54O0ByYJqcV/xbzqq8mdr4z1KxKxbc4C/7j7EyW40ayNf0qaVo36mJ0AG23akFGcAyK
IikpRG3cmBIFxzyPT98fsqpvU0gioi3McpGiKDjg7seHc/4B5donp4fHaYtEbHwH2F0ewp4sgBmy
cVH8pdjJUlC1XrApVf1dQC/LFPzh0gKWqUT3oy+0L7Ufqct838powHttBxfgRaiJK2aNSEtJ2UDl
pKAC1aOp6MevuHiYM2rGDLn7kEP/yp31KgYACcQptjn+nbct1E4ENG7trgu2CLwiC+TaGMTrOc69
O+iEr12jHkJbv2niFnI3B5jcQa3AbGsbJjKgoXjwg20q2FrUthG4XrqQEQrpX5U+F5ei99Kt47Bx
u/OUapzP8HbvTdnXm7RjzHyv+WJ1AMgm94euOSbVLRTHWauc8XsTwCV1oOudBw1NsvskSEGlH62Y
y+XYGult2TffUv9LGtg3cZadJ+DURhGx2w0JaUBI4Tk10CTLx+1UchNPhuJXW7nfjOCqktYn3ug2
DiAoDgJgGwrF5K/Di3wcOHq0pGj62Hi1cCOVDfW9yc9vQn+cs5DIoWmde2W5gKPiHtX0icNgawXD
xpUckq2Ow7YKJPWoYVOia2q74lvV26ipWna+YUcaKO+b1DHZuqjrsebW3Xhu8Urkh4NgixX9Z0cn
iUmt80uAmg9WKCN1jhnJ5yTfGo/kSDXkPfXpyj9Pu5AZ34zapuTOPhWGBL7Q/zQ11roq4DI0TOOV
KJB8rFxmW1tw87cFJc5W3ToJZ48h9MqzQE8Kvn4+gRkXhdK+6j7nwEwVXGUM66px+lmlA1SHxJ6G
0kx0TmYZ5rKR/5oqwBxpanCZd+rPIgZOBGDgKh+sO59FHcYkPVNKek5YCVS/dDth34KEaI9CZ+GR
OE+Q8UnJiJZl6F0WaGAOBcypxLkYUHOwlP4pswGKF1JDL2nArLJt0Ekp0JItdGovjTNuhwq3WM6C
RphtXVVIgIXfk/rL5HDsj2MLxpyJ6IEFZRU2KLHmUEPNUkT1a1Q0sioHsEBMF3Z+YwyYPDcB2COt
dq+5Wm+ClOmY2ORC+gi9IhWQMeobqkWk4uBEzJJvgQeAMRv7r57pujcFl303Ij9NijyaQLoKqPR1
m0V3dac9Nqxjl/FQvlgl5TbD5bmOaPPbgXJ+HVmMl55zYjXGp8DN82t/cG/LNp8B1vdZrrs3IQXM
cyc3bkfFWlWooLrifHilVXhCBxlJXl1qXBVwgUoC1Gmd0XYvpprly0qGZ18H2yrcUp35ueeRwIeG
BvB360SER2iidpy3aHf0zExKXvo9egfRZsggnFU+FhZ5/3MqOOo1svzUapCaYsqauYfXY47dTBaD
xwvbpr6xW+fBG7v8KQOMRhG/pYT1kbsOyvo6cshSwfJoLlnxx62eYSo2Fc/ktjhmWR45G47o4wTN
U0/gM7LhY11YnYG4YUSLJ9JQHvdZ79mRxkdn5F8px+CiXLnnOSCFc+gzV6QkYbRedArTjEEvW2Al
JIumYgDH5eBqGXNBH5S6Mh2BQJ+hP9fK0kAWtDeTrF6zGbsQXbsRN80sQerXDWehzp5TknUmc5PT
zChRJSi6rSQqrfg6FvzZM9ESR5Oj2oLnZ/3CS7SM7b0BUrPVCDM9dEbqte0v8jkTGC5kH1lqM0DR
frpr8Nb1euMiLfKrJrV+TvmELWDKCu9r2yB2H/UUFxd7mKUalf6jbxBKynvrrjeA+xrZqwyK/nwY
0Ee2IB2aCD06RkjhZwQMq7gRl0ae4HVbXBaOBzQ2ril6ZuFtggwIMsowagrX/ew4eXkZ28MGnZLg
quaEDGDE/xUTadspeLaiKrsKunh+Za7JXLUeisCiNNrb0WXeWPiDY/AAtEszN7VK8am1tPTKEoDd
ymZIzgsE2DzSxjj7clQevR8Qq7LOQDXHS34wq5AImzrW/mw6HwMb8XkHElzAbc/oexD3dUrQ1ywu
VQ2Cn8jGCqiD7zFwYdacAaQtlxU0rMG4yRTpjphsyplXcYaxshFDABXX0L6LCxk33/WWu1HYqa+T
6qqrEFsuh9xJ7ZKkDWVxl8KjUyUw2WACVjCOY3/elzjmxNrnZCB749WldcXeQz3QyLYB1uFVGk13
oW3Amg+mG/RetrAp8EXN/B+R93UoUaAWOtiNIog/BWH3OR09VKxyk/ILaN7MZV2ashmemaQvhVHd
dSEVGSNl2pRmhBxK9qASMO2mP1PplfWlEdHlYI1f20z8SA3uSzIGkWkP1OzRYmoxq+kjJiY1kHRC
ts6hmKuADIB++qVLlNJTCwcWF0iH7w8z1a4NNxGFusvAf2bJbM4Nrl5QaUhOtVl87nvVszOwf1sO
S31tiG+q0Y3b0gWPZ9Yg5kPzhb3qYrAR8HRsNARiVYClAjKXaOq5DDh5xd2F5dX5Jvc3vQN8UnCN
zSsO2pjjeuxkfo/9jUJ9K0BcUauoFygP8fZ5b4ERc2FTxscJ9TZM2vFq4hZ2zm9fOxkgzJT1BG0P
5xcwxKRDiKXPQIIPDfjl8UspZHsZEatnXltex44kF+hz+4Ut+SlzxRcjEc3WmWJqjsreqgDdmFbD
fNUFuN4EU7T10ecYlET+UdhU94L2MU5AoULBGPIRVUz352CRgq39/KJyIG2Mgfw8KAenpYSNxm7V
a2HWDvlK7aYPJDb0EQQZbA1VJdmtR5If8YD1psnJGrV6rnJVS9rRfzRTrqWySeh9BdKnE2N5WQ47
6bs9O7qOBL7tYcSWetu2nKt4VSIvx4nE2ZjBqfDitLyS+rbLx7vRh9OXZ/a1MNv+GqGT+07/2kwZ
LuhdBhA/ZwOBjEUKwM0vkApyCiKqwqizxpwKyYMfAwK2ZVL+osAYba1Au3J6Ew1gn9wq9yH7irsD
zGySxWHoPLg1ygsFJAD49eApx3tll+IGFGV3PY3VawTqAy3TRNuMPXc7ZXwhA1uBsGxYETgLd42D
l6G+kWOI44VQ26JvwK/jQ2xpruR3kk9T3nQXIchuF+Gmxqc/AY9hadFnW0sZ+1QV2Zaqo+YKHyO/
+nHAYq1GYQZXDJyxXVCoU9K8hpx6bgy3e9Bw6dhUif8tlvLPoK6indXgFRG4Sl6HWoECCkC5xMYQ
DT4dKL6cFV6Z5D6FEVxMSU5qqOOCXic/wC4gT2qayDfYQ3klPP9n3IvriHBkXarve7xqWj1BzlMD
R0+Jw920/m1q04bpObfKQ9XEGUOLCqOL6JGmI/82VdpWpfFnbzQRqx+RpM7Vj6oD1pfFHbJjRHui
Oz4i4sO1qG6V3Qefhgl29sRpFiBewj6FT1AQU28OYMKkeXZv93q6GRSJSwkf4KYaGviD7GAmmSyo
fCOiCaDXejQSLt0OUe+msK9cr0s3DgiuxEb/wTQlokMZSWpyE8JFpVUUFaRSCqIwouJnYXCIsFuz
3wi3Hi6sNP9W/Qgn/zKw4LDUsHS7rtim4+Pkh+HWA1i+MelNL0ZTIQjxiwuycDMVwJfYkF+I+xeM
w2JO1cPraNv4N2nwgybqy76hFTulcUjVUISIKQDF5vQxq9xN86NKHOvCEfVnO8p2E/zOqaW0Dp2J
+iDOYvafBjTRrVfHqHJrw+M43Xk198W8nBC/SwAzDeCtDQQY88Cwnnxu9bbC1MGJnF3ccsEM7f6u
0VDEtWZI9ugAo+Za2eDxzFmxBdJGCtM1z2fdEM38mc6ZbYh6yOwkf0awwQE7IEfHxj8jj0GKKrCZ
fkMWJouAX9XCElfcNJQPu8uvy+mGVf4qcimpkh8lI+ZkD7Vp3ZWTxfGzB4kx32ESEJhQ5LjK56U5
bRRaqrYxfIJ79Ww7bs4aqOCWOwXKdxWYwR5td5+OyevuOpXGSEx/Slog75MGgaaRNrqpEph6g5jp
DBPTo0oiFjhclLFoAJCqGzCuyDnLnIS64cEa6Cvk3kFw+wFmPTaQ91bSb6kRZzDlKzRDIwPpRZQE
Y4flAcQcZjRhXl9EFctHP9VkJryU5UJS/4Rnd2FV4KfKkoxnoziIok0L8JNrdDH0+AeCEnONKrgc
i+ZLXKLQBN2z26QV/9fX5peKuomq62zbudlHDcG4TRVtSyBqG2DVIWALtqPQT+udri7wHw52HerS
rFwViMYWlbSK1I4WXhYBq48v0v4qUs293bksU5kAOSm8zzJIAbE3pEbaEtmWsRp2selOV0KnuAsT
WTv78Md//eu//+vH8L+D1/xTnlBozOp//Td//gGZsAoDYIe///Ffn/OU//76N//zO4tfuQt/VHmd
/2oO/tbla/7xJX2tl780v83/PJnW//N2m5fm5bc/bNlJmvGhfUW+6rVuk+avt+A75t/8//3LP17/
esrnsXj954cf8+1ifloQ5tmH//zV9c9/fjB166+O+nc/zc//z1/OH/DPD4/k68KXv/2D15e6+ecH
zRD+P4Qj4H64LmED4vTDH/3r/FcGf2F7nGh0i6MLauHiwx/sd4365wfP+IfnCN3QbcuFk/jXP6rz
dv4r2/iH4Qnd8XTbtvmHvv3h/375byP4/0b0j6wF4xZmTU2b5oc/in8P9Pxlmkk11Rae4+r8/MfL
Y5gF82/9r9ar6iiu7WgH1K4NcAEKK7NGGI+ccLKXwWCiJYzM6IuRduWcynB96qxzOqu2USnNMiv5
MxgcgHQ1DuzDjzf995+3fPtW9vsvJeiqty+FalwjcjI4u0RU8bOjV+aXZMg/HX64s/Jw7/eHi8pU
g5n3Kc6DLfnRIBjITStYopuotuXF4UbWvsD9vZEcZLlZj2a6w4MbskbJPleSLS0l84dQ/C0S3/YQ
U+O9YRPzz98MW+q2pPFR89lB6scHIQmmy9CfHko7GUkylke6aq2VuQvftAKIO4o4zWEdE5jxY5Kb
D3rgtGQnMptDUv758LesDcjch29ayfI+tybhmLsoClt9o5mFFWJvOjvYUdrGUuVwM2sfQyy/baYK
ucGXPbbjiTlmxpNrAPS4lCbsWyjHA2slOUMB4O7fi+XqCK1Flpgj7s1n1Q7JkIDL6A5tBYH0oKin
Kb1spGi1+0iVkUZ2qTY8SMyUZlJ1zW+LxL5w2ZUHPHonsmkbXXSjvaE4VTnu3WndYPz+Wkblu3Y3
5DHCpDVcFHJ3Rk8Jpp1BUR4F2CO9PQ/eO+uKWKwryaTXIQkpD+8Zte8NfKsCQVuHv2Hl4c5ifZDu
iKKo3cU7U9kO/L04vvOTU2PXWSwQKPeZpSGVd+sAQEPnwkNaLkHK9fvhl1+Z7s5iadBdqbrcjaxd
bbpO+QPQM4mhrRUZcYjPZFZ2zYm9tFgjGtCOejqW0U7F3eyNJMEdbjKr0MsjU3xtGBbLgzl4Q2IU
fURJOEmKjecWjbbRLRLLh3tqJWKdud03EZRl0paGUbi3fs26kJIY3iBw8C0wfXmn3P75cCtr47FY
F1IzBBXT90jHkZ8mqwYEmeNiAY0SofrDTcxD+04wOIuloJBNVOErnez8pHKA28Iubjpg9GSfN3mR
X4CQg6R2uK21QVnEtw6+hOr+kOwKDf6+n2OPmQVdcHP46WtDsgjrwrSKLuD6uMusQAegihKBbgPo
CnIB8ScgxXW4nZVBsRcRDqBtyrkXurfmjBKwHbR+pAvWCTefcHe4iZWOshdh3ghnrpMZ2c7P+uiJ
yoi6b7v46bSHL4J8AFcbWems/mWEw1c7nVyY3p50vOvDzzfWOmgR3KbT1LrO5WfXFIVGkoa7cC5w
KZr8/nPlupDZt0iaaMZn1VtB8yvuao8M85S7XJWTpjWfUBmxPQAYmi685zDR/JllNFST8QnsbdZm
l4dfdO0955+/iWFHhib6EqV+q3mw1vQiQJ/G/uY2OJCf1sBikfDhD0jNFAYsas3YdWbSX8K9M0iQ
cZc63MTaTFmsEP6YKelyObwd0fe5rjSn/O7FZnXkA9aevlgcpt6MM6PPmp2lN8DQy1H75kwlefPD
Lz9P53fWHnuxHpB6LOH9uMlOAybqSETIUk82Z6OS1LpQpJLdiz8m8fDTdCzdBmYHVX70tocbX1ku
7MVy4VfUrzSqvzvQ2OR+qCu/FoX/YNUuWRuhoquTmrEWq4VV51yqZNruCnIDZMIMwJ8COGEZl89a
RZbscDMrI2UtVgwuJYHS9bS77acIIygyz4UzQxFNM3NObGKxbmhTVQ4iQY+UmyIgdQ/cYipdhKRO
+4LFqmHnfUUOWPNvoyGkstpr6DTBCpXJ7eHnr4y3tYj20SQ13cQRc7nxguZradiJulRmJzx3C/LA
y17yvgFyeGTcVxYXaxH7PSIk+L503W0KMhQdamfclTI0HsIk9Y8s5GtftIh9T2sGUerldGvPdBKw
Bh02GDAusrB4oK6ljiwCa1+yWAQUDEo9wyzorijTL1prf/ZkDkQuQMLutJFZLANTmI6pngfRXNTZ
e8A/LIeMrxNykwMY710cbmUtQhbxDppaU20aqF00iBrghomaa6WDOT78+DkK3lnLzEWcB5RSNavS
9Md4Gr7AB8P+TsmfLeDyc5llnA6n/kh3GfMbv9fUItZ7swSwleXRXRLqX+3YJVf5MZzL5DbeiDj7
uV8NdD/AYwKOaRGLPvyBK7PNXIQ/9TsE8YJE7fIETaM2gqkmferZYzGgWIAL6uFmVobJnJt/symX
hTaVkUhMCrpD8qkGyLx3/Ug/EpVrT18sAkkfgPTuLbWLM1i2G9OMw+LSHUxKKKe9/tzwm9cPrABU
uxNat7nmZ9/NLqOHqkAznw8/fm0QFiGvlKumclJq10JdujRi+OP+2ISXDegaELP5aSuLuQh56Vf6
pFmZuks7MHJo7t47YTAzSNFT70o3OTKT10ZjEfhgwhrXwkH6zlN1ctlEVrgfOVkfWbfW+moR8MoZ
XOA9MrhjQ8SPO0tuQZVqFz2ExLR13fOTRmROnb4d8Ep5GgANK8dcpXV95NFSC+mIEWJCcGFbUN+p
GHF/tqsjt5yVPjMWwW+ilWIDLgzuut43z63eM24TMrSnRZ+xCHLPNaLAUqb+2AbV8KL7foiwEboq
8ZHwWBkTY/75m/Dw0K6UwigYE05F57qMQR5GaNUX6bcmQn7o8Jis7Fh/XUzetKK8wvU5BwV3HOrU
ZWvpKCQp4HiRgUvv4SbMOeLeWYSNRaAPSRhbE6bct5mk/kkCtY3NGgpA71BNvqqbIQdQ5hhW3H6H
6ZbVV7aMyIDiSlC7RXBeTRE+jZ6Ik5IiHfiBHpFQlXphuYnASqEFMvWl+4LOYD/eu6UjrBs/TXDd
Q5pIb29cMnj+jLZtbERVRgSHwp8IQLXex8OftzJO+uLrjITr1ggfe9d3cIobo7jTA1zHKyuXWy30
/NOm21zDeDsdgHxVbeDExSP4dPQvpDs8ub0RfD38ESuhoi9WsRJgtB8mev5o2l2+86LM26YG5MDD
T58D7p0JoC8WLxwx6q7TMEhTfpQF2WbU/BoBeSvr419p7zoKsd0EhNrlFDlAxTfKyTvsOA43Pq8u
7zRuLDouti2vQ942QWYh/wqm+jHWJd46bXcDKfNbYulA+5sBrQpg04dbXIupRWf2VuQKqFXBHZKY
X8J6DDamBQwMim9x5JvWWlh0KAzhDFCvr+1aiWVF32qoe2t1dAlZsD2yJax122JLsMHkDmkxJnd1
Y/wSEDPP9EIDf1n2Z0iAIKtJxzWiB6qoOeLIYrQ2CxcbBNI8ApknqaFg0iSP9mAZoLZd8IyHx2Ut
Upf7QezYoa+C4G4UiP9Izf0Ua7jJyTTHDWP+wsPNrAyOvtgYejVVkzRUuOuLvEq/+cpC2taPghwu
7FAGElucww2thdX8nW/Wbo9xp+ASpHfzOboNjHsZdNk2NtqHevC/Dh3JB3/+yeHW5td/J470+XPf
tFYWfdonOHbt8kLBjigbh+o/469HHuB20g7nVTG+HG5rbSIsJl8cTRYcgKl49JxaPbSsTiQ5UJy5
Ovz490fI9hfzLNaAGltFWTxKLs7XJnWb7LyoIQ4MlTxxGiAx9Xt/xb3l5Ipc+q07WokNtNqO80s9
nXXR6xilyc3hb3m/qxDS+L2ZXtYTrDQM5JDvI/ucQ+e6rjMnfDrt8Ys5Zpp1HANSqx5tz/WuhWeD
zymwGR+PzOH3Z5XtL2ZV4Ni5MSbGcNtNeDVP0ENQ63CgsLbQsJCpeM7Y+C8Pf8vasM9d+GYG2xFJ
tGB0ysfUx25ojn11Zg1BdD0AxPhxWhuL3SYtnbwSthXupo4cxmfDl1481yBMaC9T1jDdDrezNuyL
PUZarh8ycavHUDMBPqNmiEVylNbBkaV4ra8WO8xIcrFNkNjnzDbClVJ+gyvnrCGjWfGRmbvWxCLI
UWPoOTn57eM4SvM2daX8DjnQuqkUi/SR6bXSTd4i0sMW+GQF6fcx9aYRv9VOuy1ilCwOD8LK5PUW
IQ5PVWswlRM3g9974M6Ywj0050r48AzrJnAkRo+pmOpNWcGCeT3c6gwoeWcltpdVlQEJkZqiYHST
iawZXgtPttOll0tzegL4X+PX1ukCuVm4QBW6nqVUOBOcozPUI01rNyaeMJEsNfuhS42+m3HLkUc4
6DMguM/Goc83UA0MARidWpAOlTgPwNVOnvLGB9D0yr6vqj6EBJe2tQYpFJRkmggMXOsk+Gh0mWH+
2Ttxh6QSZjda9txqY4udRj5KBStZ1hQ6soJkorExAk6Z38wI0sK3CTpJBOjfEBXEwyoT3UmJfzB9
v8e9iM28rFNDPJgau+WFb7v9JZkNszwykdfGY57gb9YVzWELHJu0upVhNctaZ1SEgZuNENohbTej
EYB21i0n/XR4AsyT9+87MQvv7+2FWqKA50/Ow6QNCpl0ox8TZFWTyHXVnOTQpI+jg8YG2l7VMHIA
OBfTNMDE50An0tN61Vv0atrHHhqPCefqwVakt1v3yoMUdFqfeos+zcUwNaPwMGsmyDAAcy+8To03
EWf3ruu/HO7ItfidV403AxeKSmpyyPmEtENMKq0gxFE8PA/08ddAk5mr2UeOHGtjttgXbDdrirzg
FpLrHsJPaXHT5hw18pjD09yUiU/nNMzmPXL6dfjr1ta+xRaRW1Cg4qnXbiUkFMDaRueZe6uEJ3Jk
D5rH4r15uNgjMlPXG3scnV2n9ahbIh7WXcRy1GEStfDwjizha4O02CagszU9/AmFe2wcQnvQK49o
vvGgWQJy7SJHf+2nEQkPcP29BV37cO8Z81e883XuYuvgbIs8dDXWu8DPcrfZxHnpYGWjwRmadVFj
WM8KZBV+QYYeAFT+OFU58GwyzGWYfHNcoMkbY6izwD8yhd5/I9e1FnNIKvxuk8yKX0ybo8SFRJao
vkf/narwpU5iDY37aOiR3cAINBI1QnCu0dovnp32aJi4VJoBw6Qw0tsjffTuBOCFFjPMhAGva/TA
Pq89RCY5fyaPY2fJ7xCT24vD4/DuLKaNxSTzPD1p4t6A3o61KoTuUICnzVBEfjnt+Yvp1Q9InnVu
1+3tKa8/CcwSnetBlmN9JD307vR13WWxY2SPVVWp41uABKnCUagbC3HjaIFT18iKp7W5M6Rj2uMF
4vGhURxZP1e6zVwcTdpONaYdotFcVx4Af11WeNFaApmpw922MvTLEgcAcV46rRiWdHqJ+6y+0KT+
i8kZnDbuy+JGiE+Mrft2+RKkbfKIpG32RSLEfeLrz5/1duX3C09v/KFBwtrDTHI0XFDiItP0r0Xt
6kfWx7Whn8fmTSN2OzZdW8l0D7MB4HhAJ7UqO6dMDzO4wvYpzNv8lPM602yxNpC+83zsEdwbMpFI
qfQwP/owwmtEcnI/PORrU2oZ7WJIpefKHOW8GmmBWuVVdFPUVX0MKLbWwDLU/bZpWM7TvY4hOP4w
ElsvIy2PTCjx3npODy0CfdSQNWuEomyaKs+6iqlnxR/tDIU/zMu1+CeVLXGsgLoSHctKRx5GENKT
sNnLYUiuUR6ClK/XAzpnuX+kuLHWxDLAc6MpUZKq94jyuahtzGeXCgemoY2PobdW5u/fKxyuqWmx
Xu1bhPTTO7MkpfQ5dts+R9GkSOuvbHUxQqkJZ30kbk6aZX8re3SdmiIRpHvU3OR1UljGVi+9r4cf
vjIHltWOmm0pH7EB2aOJYV2XevvUz1EZTu107mL+tjmtmUXgh06DoECo0n3QQIg9A0tZuue27V01
UfbsoNx34hxYBD0waJAsgZnvS5soH+M2uHawAoKlO5hHDh1r02wR9GWdNEZiGdk+yJAUaF32knx2
REPBrj4y4mtNLMJeB9A0hE2Y7WPOEwLBDRF8QQMI4k1tK+3YMXJt6Bfhjw9fJkiNVvtwhNIP2Pgi
jrUQ2Z6ixwWhMS4PD/3Kx+iLUyMbuNfEssn2dpgHF4jDw8vrNMTVIIsf6a+VZVJfRL5djm6Yx7Lc
j6YzPuPe492xfh1bJtc+YF4M3mxaejf2SetkGUsXnDg7w+QxR+rtwglQlT/cR2sfMA/R2ybQanHD
Oi728TTmeHVnI5Ray9aPlS7Wnj9/2pvnCxijQ5TpOCgPMFr0HP0QIdIjS8ha/yxim5uoX6TkDvZj
zZ1RCw3vbJq1G6wawu3h/llrYhHWchgtZKnCai9nTTYWqP4irlDzHFAh2hxuYq2LFmEdQhOeSdhI
cGme+RDbPk6fdmweISesPX0R0dIp0hC2bLbXU8FFoJTUb0WfVsP2tLdfxLIdWpBCOVrtTW2WoEgt
488q7tT+lKeLZXUgAMFvNigc7nsx64XJpkflpPEr9I4ON/D+UiT+VhlI2KxTf4z2qcSBD7IgQll+
6V6ZfXkH8FeeNMZiWRnw0lj1fh+U93Ye3iOpgiCV4R8DBL8/xMJfxHCLnJBbxxOghEarr3rVVGgi
5scxYmt9tIhhvVGCFTsu70sE63sE4s5qD2mEKP801IiGHh6I9w84Au7dbwuFKezeh/qY7mMVyat0
QPioBoiN5g2lb7QzH6sEV6PDba190CKoY0oyg+sN0d7GDBQTe/+njj/gTdSE93/dDA638v7SIfxl
XLdprlTTlPde5vXU2bXGQrq57KKz0OvsY6XAtVYW8S30IWq0sWcCO7joAL6A/8AWflaIfjoSI2vz
axHiXswpwLDjaB/iYmJc9JpnIJ1XZlSFDvfUSgPLykDQ1CoZjKm8j1HHRDLI2VUdGj6HH74y2H8r
DABsMuJUxPsxx5TPZPO/C6FanIcB6osojThPh9uZTxV/y1G5ZMx/n8CloU1aZ5riKQ1RLTpP4abh
SeLkm0DjUFC4MkK/w6qvcswyVSU+H251JWyWmV8PvjSOEjpXjxFDsDDWzNu+ET6sce45Y6GND52l
TyeO02IhMEWLRPsQpi/thE6W3qXFFrxQcuRT1mbB/PM3R4U0yst8yPVoj66U7ZyHdUF5Vpo6wjaH
+2qtgUXYeyMySrFXJvvRirFEC6Smy2u/s616e7iBtcFYRLzuGJohRZruPXbAy5jlhPUxRlYrlFt3
8H8mydEb9Nq3LMIe977Jj+wg2geaNXz3xIhwka+fmJMR3iLkuWAwk1uzupEy/xpGgL1MuzcvGrLm
RxIyKx+wTOmGQ+tmUAIxqK+L2xnfikTGqZuJuziW6/A/6kiaxj4fzeksDqLK3+kAszkZOrjxZf4N
ct5SHPmUlSXYXUQ+6iwlrrgq4Qyh+rnG19nf0qH1bgdHU6+Hp9Zad82r25vgsHH4dUFlhvucC76z
AUY1Rqgu1cP3w89f+4b552+eb5Z56pIT7YiNLL3Ab+FjjT7DlTtSBjncwtoXzD9/0wI77cAHxNVN
oBnJs1A58tuqidOTcrvCXQQ38rwkvuO837d49FyOo/ic6wMqsAMiLWmMPHaXx82JA76I8yCui6GT
XboPEzlNLzrag+m1h8pI+DREdZP8eVqPLWJcWCgojYYob0KBRQaVxU1Ugi47/PC1AV9EeGpaJCax
29qXpXkfeKW6BKb5WIWkYA43sDLeS8WBetL6oe/dAIFmL8NtqcduQt5iTxn2J+VDhFhEuYeOFvoK
frdHzcJ9Npu020A1BQHQpadVVYRYhLYYSbJyzZye8kbetehfI1dP/SaLWEtO66ZFYJuZNVSBrMb5
ftZGGMqbFlr/Qdw+H37+yp4kFoGd9kWdoE8bv6Az8VP1zs4zVXWWGsZPw+yeDIy6j0yotfGef/4m
vnM1ImOEPcTeVkVbIwYbo6QaR0mb/jr8JSszViwivNVbz58AKz/1Wv9AnShBsQyxq4Yk1SlldFcs
9QWkmY62GXB5rSk63ZStg/lNgfJjd+JYLwJa4jPkYsvY7XEfT/gEK/6qNdqpm/ZSIKBvpxG0bjM+
paX4XpoZxyef7MulrwOwPTwGK4O8lAko1aiPwhBoWHpTbJ7bejgaN1ZqdOJITK81sIjpskUl0/dp
IMxx1ZOzCes0ipNArS505N/nKPxMzWjA6eyllQN/0Su0V8647nub07pnEcw1WrFBOtjBPk1G7gC1
bDEHV6pzTyslIlj8+wfopaZHvpjGJxGm6cd0CuyfnHPS18OvvxJhS3WA0U7cPG2r8QnRzunc04Zm
A4oN3TJ8B7aHm1gb30UQ51hQmUWlgn1ualiflaLAFAO/8BOX06UuAIkQvWrKvv0oU9ZpJFXRG9OD
8Mj0X+ugRQD3/YR4qaPaj7WSdyJx221YAk2po/H8cPf4jOM7l0hnuSu73KxahNc+hmVcn3ma6V1n
voXgWOEN6Tb32wenbrGajP37psFn6Uiz8/x8p9klii1tR3h5WmDsRU9C3gRqvinzorrNfRSLMZU5
0n0rg7/UBxCwfiLigiPBXFSs0V/LmFujOHJeWhkdexndfQbMsxzVN8hs7SU2Ng9eCEzSq+XXw6Oz
9v6L8JYykwUJVMG1Yj7RoNfsuteTN7QnsQhdYc9f9mYPxQfX0b1Ok/sY4Rz7ru2aInjxy8rLjyyv
a100f9mbBsYepabAYn7VCiG8kXr+2V/npq45mlxba2IR4W3V6agXjuM+KEVZ3fZWi9ShjpeFifok
mF/79fBgrM1Z8/dPSRPLNjJMcPc9iYPLUhXPIKzyTwBsvmgJaaTDrawcn5Zc/3ZIYF/ZvfomOgdk
eiBglgUoiT7bFZpepd4gPsqh5MQAWYS/5wnXp7gj2Z+a+HvoJJ0667r4mLDDyvxdkvrbKUKTW9ls
f0Vj4Coe+WCpomzyjtQaVoZ+yeaXWaFpCse0b6ln7Sm6ksL1c5T9m9Q5EoFrLSxC3BgzRNUap/2I
fmSJIGPRCvknuHsUMP8Pad/WXCfOdP2LqEJCnG73eTtxHCeOD7mhMk9mBOKMEAJ+/bvIlUdjwVf7
u3P5Am211K1Wa/VaIDGMu9/rq24zlOHokesStrCMvbpQCmi/ZzRsIWemG2DObhtgmd87P6R1P0Kt
fEhfachBmEaEeyBK/lj/uMUzzB7+tgsrgSOVv0xB9Qbqzr/qheibgc8JwDPUBtdHsdnI8PNs7vqs
6DrnWUIRD9QoeMGFhBfEabYuFEvK98GhZCLamIsAMqsk+c4k+SdzUJZASfDz8nQvA36Z3LQ8QYty
Y+vaZmOc7BNUAvrSFd5L5Cyyzpz9PTqb7Se2jxtunZOWhCmpvBcOvZffkevJu9xJtgAulq+bqDY3
wVMkeMD7L2UZRj+yAbSVe+hZNluYAMs6mPC1uiXgdavz9Kl2oEaTZ/5d6UCUYwHIKtxoIDGSgqMf
aifr+8ri4v9BsxHux3i2py9Slj06mjx9ZCW4h0WzidexWcxwb1k0NO/qPn3KGkjSlbJzrh0Yw26c
gOHbUAnhxZCT7BUI9PpC0dd05yXQz4hmKIOs28ji4XSZ2LvwwXM/rCCK7TxzAUnY2kv0IYn1eJk6
nZzDyNmoHdiWwnDxXDkKvN09e0FjC7RXI166ryCkAKze8fzodX0ulhP2P037GRof6JwCzVQX2dEN
eAOOfeqf5n74hBa9MxmSrezaZjbDyXPFQG0C5rzXoEXUJWKAvnXgRWfHh1AgaNe28Mo2uxn+ziTg
wAWEYF7bBXiMlhqF7gtUFOKY/V43mmUEE9TWwidrl8bqSy1xCYicUD8MY0x2Myvmr7cNsYSDd3us
RMNs55Se/0IFXoDPOp1mSIS11djsRTFvPfBblsTEtU0g5gEsi6SvXVsWRy+B4PcE9khfKcgo4MXm
fNtkDI8HXA6o1VRmr17dZUfgs8GiqP1vuMt5Gy75Mb1JGJh4NlrETeuPNc5DObxSigJ6w/V9FOMl
qB7Bd9gqx79WnPxDOC3ve7lJR2WJZmZLfwScM5R70NcKgk8KnYMy+BXG0bzRqGv7uhEDWrQxc9fh
4rXVAPCgY3I4CNFvtev8gRJ+cMj/ofp8v8tUoLNYuxXE3xxy0OHsHlmXe29z53oPuiqyOzaIuYAM
6NReE+UDXpm08pebkuII6TPvM1jhoKisgydI06PnEgTVt+Fygj/Q/3c/TceEqDklwQvoDCHehlOi
ync97jRbUdxmWiNMZH2PxvEp6r8EniaQaFharEkIuPjGlrR838S/lT4kbQboHLyWGAhqy7M379qw
gWjNulNZEgMT/BYUSQoMr0dfoJbsnkDAQfZB1w2HtgDJTlulvxUJQUHf421hfUDbhMzsP+M9CASE
eG1KAfm1yIOIxSkqZ7GFBrKcRa4RJnI3wvWVM5RfNAB30Bv+zkUlv+ZqeKymkB/mGELQt83FyBLc
sC1SvyLi1QWx6zHkKVopMuBht+KRzVbL/9/tXoWyoI7G0HmOyvrMmD98mdGL9njDjw88M0eLOMCU
0ADMr9xdBBEKwCnapBS3mAZfN1Yh6NJh7rUzXIM+hZyYiPzzUOFwu+23G4avOyg9DBAzvGY1ZLPY
0DYQRGHhjV83zF7Hwdh2EHuAcJLzXHp40YaG4y2hGHYxQrGKvYb3vc6u1Hf0OStgF2/wv62b5cOD
GB+n/94vUQN17wESuVcIkZfJJ/DBFEVyAdwjgSAZSjh57e75XAChuz7eh66G8YxcLAsr2QcQOztD
YQy1OmBDHVzswvJrN+RPfa++rw/zoRtgGDPGZuC7BRxPXagj0KcFWuwWDyLgouEb6avFbmYmxlKw
zES5iwUPQvYDQqf9LvBKCCKOvnudCY837GWZiEmgpIII8hElFn/ijjjmkEE/xNsECbavG5E1J65k
7pwo8JUqiMAmEDuA7o2TThvL8GG+GnhmJ4HGszJQ3+NwbUUDgG7iDBAXCsbxAp7+m9rkMYbh2BPY
SlIaiAl6WIBC5W2f7pZDSNabZDI2Ky3/fxdTA2jHKOmNwxnCpE65B9MblCAhAEBuon/GFAwPl0NA
y6EqhsuU4wUvAqNHV4w/1j3BtgSGg9cNGEncKISIkBL0IZqdFHrS7b2gtx1p+PWGS0PpHN3VYh6u
dY/i8h8YGjTJt94obMY3PLlO0WvqMx+/X/MUisIoPyyhYt04lo+bqVIGet/I8/3xOqECD9xcFe1D
vM9u4EVsXzevUpQK9OsTdUGSSV+CugUprCPpTYRRgWeS3LgJNJ8YWLguEZt/qQrtJ6lC7fU2yxiH
sYZYslfEcrzmuX6lQa130M34uf5tS+w0aWz4XJWyoM1wkY7oIIcroHDI3An3wAYFfL8f2mBjFpbN
bxKDtVWlfPSYtXc8TLJPnMfZF5D3oQmsHeV+fTK2RTZ8N4DojlN2c33NxvpNsyY69/201fpj+7jh
vJMKx6j1mvGKvi9gb1XaHYUDMen1n25bB9Nx45zL3u8GaDEX31oahDsAfdNzMrb3kA7sbktfXMOB
0YnQxlXmzNArw4M7h17SMRbNBnTj43QC8on/Ds0JAxOHX5TDpR0CSINSlCoG96GNQMaR8IdxdM/r
pvp4IajZL6DSLG6Aeh+vrMlyCCpCz7Bqt3RUbB83TmGIUxXhnHHyyc2Sex5O0A3GDW5jkW0fNxy5
7XLIXaWOupQOGIMkyMshjir/us0sxtkrfdB6KJcNV46H0e6sSJWQTz5HT/UtL2OQ/Flm9e7ohao8
SES1r69RUwKbwF0BEahBud1GGmezjuG9qmI9tMInDe/NoJpbgsSrufFSQM1OANqMuT8kCqcLOPj3
vMnlCQp/w2Hd9h97L40N7wXfOFoPJdVXN8VDaC2n6D7pa1BRk0QcUq/ZogS3mcjwXzqgUax1B30N
ZF7uFLB3UOpTG/b/OECDjeXf6wv9qNCrethfMu5+ogM0CVSPG2U3b3aCWn6/2QgA+mFFqOPKay7i
Zq9DvLlV+iaWtICa6P+8JwAX1QsrJhjSyNwcZUUlde99V5OG/nPTSptg/3ZWOeCOvb5qLh6CNPoa
zfoHLatnxy3/tz6EzUiGI+sW2PiY5diqA6GXPwU3NwSf3PrXl4TnP9U+WGkZ9Z0Xu9AKEk2u+ysD
DrssIWzcIFCPIJSBoh0kZPdzeFNTFIYyHFrLTjcTgEDXKIdyB3q9yU7rybvtGIiM8xh7CVo/Oh2v
qoGMeeTy/JQW6PNfN5PNGUyP9jIUG72xv0LLOYbgbfYwOUG/97Pw6bYBDFeW6BCLgriXVxcdpl95
kXcQjcdTXjD2W/h+S1Qy8f3agZL5pF0Qbzr8JxDTqIIv4vGNAuFTn21SktiGMVJr2TtUEbjB1cVr
4bUWJHiWaFM5oGdBnps6L7fI8ZZA9MHWNUH+JfMSH/KvGlqzpbtId4v5i9vg0QVtaoEo9rUE+mFX
RiUE38JYiUewGcmtqpJlQ4TL7N/5DQvyDi3Mrb6WECjb8RyNwElTPlctICk37YjQ8HvuZXUY9HWT
7TgrniJQVTxqCKkfhxz8vBvb2rZWhvdD6AYaquhpvuoaPPNJor4DR6VPso3uU9ztNmZiiWBmIwBS
vqTq3Rpckt2oPmc56G53c9OBr2bdUrbvG67PdBECEIRjBJ0+7V3ptfzquFv3UJuJDM+H+kLI6lTL
Kxp0AfOb8Xj0Jw8s847fz+NWsc+2n0z/L+iIUpmP1Y5QsdzTNu+OuRMJ6J26yUaItIxh4v+BB0+V
P8/ymsWgMaZp/HUivf8lRbf/+kLYBjBcP8fTbRXFFIV6qfjPJEA/rT9ExX4IoAi6PoRlOUz4P0tR
aa3TRl6Xl6hjEvUKSu5o/HZHHIkauNWNcWxTWcZ/59+tAOh5zKS8qrF39rKUUH+G8vC1a4p+Y9ta
jl6zDyCHxE4ILFB/LdE7tG/7uTgkDM9pAdCLe8CCrmnb8WO8/GvddhY/CZb/v5tT3YVOBcyRvDJv
zvcQBcQ72rDVkmpbGON0B0G67HO30lcu0eAF6cliB1na7sDRJnP0h5Yfb5uE4eyK9TqhzVLSchx9
yFxfQOZ2k23DNgvD22kxQFFsouqSoWx2T5tIXsoWoGJS+/FXD9fBp/VZ2NbecPdoHOssj9X0CdrP
EH6voSgwnPgw/KhatSd1/m0Oqq/rQ1lW3WwQmNCAmg5+j6O45y+oBk7Qlt/sWbJ93PB4vEzMI/cr
eeVdDnVk6Abthvg26HhAzeYA8Hh4AG1MqFGj1+4EZg//DBq5G6/fvuHirnC9AnqviFZuVRRoEgTa
JGPDVnpiM80SWd55m84SAV2wcrhOAZNfEp/kd8OY+ZfbVnUZ9d3Xy6Yh3aiX2w0gGQD2wvAVv41j
A4Y3nBlsswxqnQKG577el2hr3QOgWh3HKf192+833DhLWnDj8XkG/eLwPZ/RED0udd71j1uCt294
8VQPZQg+zKVHtkRxLgOm5QjNA7Ur0ja4LQ6ZfQGQck2ISsj457UsaYAdccgWysuydUzwP4Bvs3Db
dLjmDdIySH0Hh1xvcTDbPm64bKS9zGlyOlzdEFeZLhzn45S7W9BE29fNglkyd3xCz1+2C2JQhusG
bz5l3H9fX1jb1w2XReBnrkBDwVWnih0zMOXsptb7e/3jltj/H6j/EKACV6tl1+hW7GlGxHmqpLNv
3aB/CaNbwxpbZvfOd4OMEh6BCzmD3kbA94rL8OKNtzX0BJQZzlt3Na98gi2JuNYOoIWgL9Ddels3
ksW1mOG3cirDMOwr/Pashy9FA9RXyijF7g/Rw70+hm2VDfct67IFLHdZiBo8bgcadog8AjXw9c/b
pmCcvRTcbBXyhukKtfunsu79Xe7G6b6SWbYRGyw3UxPVXzcjwcMeCrsy5j8p4/WvpKuIPKikiMB1
Nyf8khToYd0rCSLfvRN7N/WLBdTE+7sQERUJ76azwkv+3tWRBzEPMRwGf9rKjC2r4xkezqo+cbqc
Znj1G9KfGeUQBhhhxPXFsX3d8HDg/CvRF/MEAAJJDgxvov3Ri0AUt7E0Fic3xftqRxYRpCinc6nI
Q9Rkl9ajEFOs4YuJOK3PwTaG4d9TVPuN57SwUBKX+S5rqrcIecsjy4fHIcEf68MsBv+g/mES3rbU
n8F+FU9nUJmEO9a4v8Au69zXrKzuGmj/7Bt46MZYlnzVRP7nHeNxPCfTmQ8ZOGGC6/Kew1EarEN2
nLj3d99v4f5tQxneryQhk+MF01m2+ZE65KF1S1Qk3bPK/CdolJ76bthgKLBtNiMSMDR8pHTyp3MS
wVsmsA0dOqE3TGYJM2YTAG1lPqXFnKS7P+SAEg1E9FRySL2PBLR6G3d6yxTMVgDuxYMcix6iMFHB
T61D/0Y2Lm/8uOHqkUDTKSP4eOvj9Rpn+SvO9G5/0/Y1MWVJ5c9J3ioPrMVx8Jn5T5lS3yfVXgeu
TyD7flgfxrKd6LI87w5bCnIO2SjI8dRgZR0T7++o9D/VPftU1uJbNKtHEMTcOCPD72mXTx0EBrBT
2+KbAsYlU929rvUhb/zP2w5iW3LjfJ+YRNnJr8m59YKfARgjdqG3yQli27XG+V4zAmhW3ZFzVC7g
XTeDgt8uw0u0v/edON1qKbHNwXBy6PJEEa8V7tnh8J2WwdPcbPmdJSya+DIm2qAaoZ14kWI8sDx/
Wp6dWfxXEZdvIR02vNsyARNkpsKuqepx6C7lgNfJVtdi7/At+hpL/mAiy3ScEC3DQFzyUp8oynNy
Dr4F6AcFZ/EBHbSPZVR9cuZh47yyDWe4OU9Kh3PZUKCzJkDBFvhfUtN97Tlv0zg/LHG3QQwOb32a
M7Fn+dirDtqv4kJBVAgh+vR3SMUWP6RtZQyHD8JJj15DELSa2PuWJDx8cKJ2i7vM9vXl/+/CiVLQ
c2BTCVWpYnykJBxe4wLkQuux6g+q7IMj3USb8SEB8SfoD+/bnJypD6wqoCvBMeOiBbbaeWOpeIok
WhdQlOoO6LsEobH8a5xAaDsOm8/KlhhgdgDklM5OiDTpPs9D/oNmCgKtFQEyt6m8DXCIbQjD/2ke
cTcB3dfnvOyHfauXancUePveDcVx3ZiWLOxPV8i7lZqgjhjEdVDco2MYXPJAd72A5yDZTQj4wI2H
Cd9iOLCMZELVeBhDAzxM+T0Yy/8CHcr0hgridKhK/nPU07Rx87LENRPb30offe6OKDGf6tDmw1H5
eBmIxqDZ9z5KJwNk267rprOsjglfY76fqTSO88+czGjJSyQ96ll7h7TJfq+PYDmV/wPrBzpIgM2i
vNc+FfeR6zug6p0L71QVOvjJh7Z+7HrP/+SELiS818e0zWr5/7sNoblCxYxF+ecyhSRE7ghxLZ0S
zF3VrdvaBLXxPmggZUL5PWqVLhA9oEmJVCl2Mb31EcdUuuQOynKpk+X3JVjHdkmh6z2YA6Izyi5i
o/PWtp+NHID2LNegfMRDcdFHZ56HV1SfUGvvRHJsquDptuUwQoDym8Rt3ASrL/P41Hqz/Iun7M4X
AJqsj2DzGCO9B3FNEcekKe5dijpIFjvqCEBytsQCUAZUs+cdK9Gom7p+A2IC3ibRjcQNNFbGG4E/
hhwxCGcG0gXReX0+H68LMZFugeQRfnWQ3/NscnBfxQNtCZLTdI+u1vgO4rRkq4r3seWQ8v3bVdjY
xVAHxgkg5h6jAHTOxyeJd7edYp7w7olLQWu5PquPT1RicuVGtYjR0Zqgxzuj4EuV6SKfSfJv61//
2OmJqaDXlvlIepGhgyv3kc+2NRpjonr81XR0q+nKNoHl/+/iyiiKgIDNtLzkobgOsh6RDoZbb9u2
328k++UYhSDJrGAdTeqvNG84am7sW8M2T3vbzze8PUPPHgQffY17KiP/ANMw7L3S3YL52vas4eV5
KAk6FOPiknfpz0SHpzqFDFI/nNAeeVlfYtsEDDeXHee5U4YNljhNyC81DU5waPow3yLmswxgIuHa
sQPlXOQVl2AIfoL6utnlIv2x/uMt9jEhcNk4xozkpLhQVx0hxHvJRbbQE19qGm3Y5+M+2ID8BwmH
87ymOGc/50wfdIYH7CxrPie+yHfI+8dd1zu7FFdV0U+//h/4oy1b18TG0blqPA5mEDj2XPdPbq4f
66YJv8V0i3DGtjDLyO88LxINwDCiLS5ToZf7SjfumqJ+Xl8Z28eX/7/7eD61IOwuYvx8JNziikQr
vsyYw21fN/waUE2oLYo/xknm7PPE8LZZuc7Gb7eZ3vBpns1Qvhsi/HYVQIlWMRAroxGU7tMRCsW3
zcDw7DaCoHc/IRnZSagh7v7cEKAgsZGD2KxvOHVekFTIaPl60C94vhx8E9t9exb7mFC4qJTpGLkU
IYMDMLYDtGfe1wszVaPBYbNuH4tn/4fxljhdWRGAVXYtLb5pxT5lwn8SgFmKYgs1ZLGSCYFzOej3
cyfFPEqoReyQEeLs3ISQ26y0zOydB8i8oylFvMMMGql3UYHzH6pT6b6nm7JJtjGW/78boyxINqN1
C2MEQV5f0PH2OxJjclCxH5zWF8JmpOX/74ZopZOBbrPFEPkc+p/QFRtcG0BhbsvKTHQbmhmGAfmX
c2ZV8ZRRugdB6XOd+9cGcLr1GdiMZLizFHXRRbrADGQJpEJW8eGYQMb4AGXNLT0E2xiGOzMZe37f
sAoLwZPwf2XKvPY8ltLXh76sIdx621QMv6Yy6KoQVMPgEQ8Q92SsXqOWDF984Hc3ApNlJibMrSAQ
FneKzD2R1L94g9p3bXUg6RZsy7KdTI7bwtOJSmLhntpAXqhEYcyJvPCwbp4PP84iE44dQTfWKwq/
e/ZGxU+DruWjD+7sWx5W8XXj0Ol0xWlEq+45zXu/2Km5aOf9BFq+v9d//YeFRHzf3Ke5601j1nXP
Pm4iZBx/Rb4DGTfULL3qHIrwM0GSo4p6w1i24YwtK/3JHUTs9c9Dlr2gmfKBSAwzcPTTiNNS3neU
D0HjLYW3Dy9FmJ2xdZPADV2Xld1zO+YnL2rOUwE39KPrXHpPpL+ppxzytcts34UrLSOQFbWB95z5
OPjYAo1JKV7z1pfIssHMU6nmbl37aeg951JO9G4ocXhDU7xpyo0BPvQ+/Hzj6tiKgnCnJc1z4Mt7
RVC9HKAlf/TYTZV3DGCcSlXRJJLXGMBph/rK8Za2y0QybyTLlkU2UdcSZcGxxfZ9XvaTHHi+K+R4
WDYUUxjJC/yNGtuH6QGmsSzQu2Uu2rBuWOY3z3EEvlW8gsR+9q1vc29Hk3ajAGIbw/B3xqfSU9FA
noOouxZTAvHlIHvoobJIE/39tg1l+PwE9oauqyR5Rm+0eADgITtWEduiX7TNwHBxxSIVA0bqPmdJ
Vu+Y0gdatvdqrj71obvxQmhzCcOviTfPpapS8lwkg9/sdDQXFx1I59e6gSxRyjyOMp73LOio+ywR
jUCt9QBJjQEA2eHUU5xLjf/TE/0XwVDVXx/Q4oHmAZVFUE2mKA4/K6SD3+IJjPiXOiQAmKIhpu42
RrE4ignEDsUYeBDapm9QJT8NOS72rX4kTXgdG3qnovLb+mQ+LBSzKDC8PdI5GbmC9ZY31Smb8Dzl
hScvlPfCGR+S1D0jm9jwfZvhlv+/c8lMo0JYotj9Rt3mjoLASMzBlbnl0/pULHvZhF83CxJXeS19
0xOw3Sz7pkjwtWjpXg/9BqDBtiiGw8eoeqRRklfPsiw/I2v7Aga3TzOL7zOIZ9VNcEvJDoti+Hw7
gfC6b5z5Wda0/uROZXQGdiI+rdvJNgnD55sm0SWvCveZd9Up4qN7FO34uCxzmiwvYn7/uD6Qbb0N
x0/AjCTLms3PMUONvtfLu+cA7L2jq+Dr+hCW2GKCr0G5rwMf0P5nBqT916SXzrVxPPV7/euWCfiL
07zbsLHv5ID+VPNz5/MYrNoyOSoxtCc10emwPoRtAssivRuijXWRTNOEpR7wakaDIjuV6Lk6r3/d
4hImBLvnDpW6cOdnkrNvbQfvVsw9g9fstzeXG5QGNiMZXg2xbwFWYjU/JzEnxyoJQJ6zsGDhCCw2
pmEz0vL/d0YC3TQefcDF+TxOfn8PgOqr2+h8IyrZPm74tC7RoOU0ZHyefFzCa6YeM95tJCEWVzO5
2fMuJswFCuqt76tvOTBXhNKfOlYnt57/8SE5s77MtiUwPNqNJzBgqjx6W2RTSDw9hL5+nCWgwevf
t20jw5Hbdkoi7jnhW4jHwuXO0TDxEPXVeeb1xhJbLGVCslmfDizNXP48e/13mj02srorhuw4K2fH
1RYdtGUiJh27SiqQZc8Df4aMQ7xbZiL94XHhS6iGeGM/2Way/P/dZuUleAG6EWN4E/tnGQJx48qF
f10uZ9uH6RKD/gNlYBFbpvhuGCVxPeax773pMHvQ8xPFNXDZWTWWZZifmqi+7VL7H9i2zHzh54H3
lugAlMrV1+19a1sO0699nH2gKfHeWKzRmR5eHKjS09E/eBjmpq1rgrVJMQehW8b0bc7rO+yrye92
pIz3xHtdH8DieyZgewzB4QrB1ORHMMbXBikAiaY7XJtviyDMcO3c6aNkyRD+mAi/f7kt+UNwL5Cq
F8FWsmmJgcxwcFVokVeaeyCUpw9TDcVgx4dmzrqFLAm6idamrteUZd6Ob4IGX2NoynqsPDNc9Jb0
D02SbV/tyy68pbDNIhOhrRsxDmnLyjew7OC5G2pDffVdxILk+/XpWDatic+unHoAdiPt3pyqyWi2
F1SM87lsWQcKqLkmeimEKjy8/70+nmVtTJq6KlaeBPifvgYxXiUvXU387IS2MLLF1WQJWCYvXR13
rUApz31VGahUqx1zxkl3OzaOwjsrvwP5MSSH+zbejyEv2420wbYrjPjFARyTRTt1b0DjoaYeHDsH
N1s0r4/ZcEgRKgeF/2/ucEu4NHHpgWg63+2C5i1GfFw2YA4Hqqdxp6vhVCH3FfHWe6BtKCOqcaKC
jI1R81ZjNsvs4LaVHg4xylojmH4JDw7rW8OyciZCHfwbekiisHnTgX6EaNcJ+KWTFxeHkv2VZnRj
w9tGMW4jEly4rGnd5q2X/bWDs84NNmAT3Ye9u4di90aYsJnNiHRxn3qiZVPzNrXFbhlqYUXOh2QP
8eNrkakT4Fk32s0Id3U3djpHoe4NL16HFBC8orvyLNmL6n9i2rrtWja4iU/PS8ftk7io35JM7jSt
z8nEdnjJOPSJ3i3ziRAKBea3vhcs5jOB6hq4SeJ3Zf0m+3KXedWhXG6+8CEX/An/X7mayYWKihcN
CTK258qlFx5mp3AcrqAwPYwpOUrnJuUnFpkA9kJKwgrqxa9t4fe/0qzJA+BLWLX1VGIJ5CZyXZIu
lV2di7cc2Yd0GWQaq6/gRPoSl1v5vyU5MFnrlQ7xNjaQ9C1ZmvajtD5LGj9nMdlY9D+M1x9kgSZB
qovPZgSY+FfK0EpQ7QYKMots34sgU/WhqyiqrXsU4OrgG0JFU30qaSXick8pUU4MDFXr43m/VlwV
KPjIRL+ydAKtCFCxwxba2naAGd6GqyFvuikeX/OCe/5nJgDneRpcECXcduSbWPHW52jUSYfmlaZN
/QuEZRQIx5H9WHcsy883weLBAEJKPBnJ17qpCgBb05bIs+qFvwU7s8RXkxBeo2oBhKvsXxddvJmQ
PQnYMcEe9Ev6qQq2UOiWvWiCwmfmpXPYDd2rl1SZ+kX1GCaPyJ/c/Gc/hgH/vm4u22yW4d/dS2gE
fcoYOKrXzKs/LfE1y6q9l7BPS4BFb+DGzrdEV5MCvkyjoZxpVL+2OfAvCHccB1Emhy8lOgATl+zB
QHbqkhvPdBM4jo42cNMBavpMk/6vpUK6pA+yRW8WIS+c/2B0uq1aboLDYyncBLT2GXDvMn6SuoQK
STDX39ZXxxLzTMLShnMQHwBz8+rAbod8bOZTE5MLzdl8kHOzxfNu22uGy7dDFGdTmaevlQrkDAAL
6xy8hTky33dTn/ob7y+WYUxg+Aj4NHNJF0E8LL5XojilYfim0/a6biyL55uIcA7pPl+mbfQiJB3l
G5oNoS/ZA4jjfF0fwLIaJg5c1YzlkMoOX6ZGgv3QQS7ML+PMdiLQP9aHsKQFJhA8nGuhK4CKXwhA
Aae2AFVk0gKlz5B4UEWjQ69QFWyb0tvIrWxGM/w/AjYqUE7ivwygbfuSJqV6KYJx2GJUsi35Muy7
8FJHgrGhS+kLVKR0d2bSDcmnmAxyPqbBmOvTutlss/D+PQynDivdGr0SOkcbigSoK442kV22ZTcS
at7J2a9FJI6816dlIepOvQ4svOuSeKMiaBvCSKYVHZ2YuXn/kpSZ80JozRPvNNZi8ufdgCzR1V/z
2HW2zGUbzvD3WlI/YIMLlu5uiL4mCa32SZKRuxZq1ydeMe+f9WX5eByciv9elhpo7ARUHOkxl8WT
bPHOl9H6bmFtncfbaG0ZhEP+PQjNCsFpqtNjMiJpa8c22g+6+t/6DD7eWKGJ/A4m2rliCsQxGqYf
mcLVoKDQjlj/uM08y//fOccIKbK2G7FrgVE7SBx+oBp/WCqobuy9rQ9h+/2Ge3sZCbzaz4oXHCDB
L6Gz9KVnqbxJqgC2N9wbwdaZo0nlL6HiQYRuFXSQ7qvE41snk81EhmMrhzRxJkX+srD1tGP6OxDu
2ZvZnbd58fs4RIUm92kr6lowLxAvOc/1PZsbFh/yymfTbshIG9641oaHD3iM6qcxKE5ZnT7S1P0a
Mu+Ix9y7CP29G1dym7EMt5aBN/G4U+UpLtv6Am2H/p+hUdlZig7y8tEUtd9v2lUmArycx4rUkV+c
mtwD3TZ44Hez5972YB+aGPAxY9Axr5LiNPLO/8tHJqxAFavZE2Oi2CIlsDiGCQKXHAwaJWovJ2Cx
a1BMZeN51uNtoJzQxHoTEVYBONqxEl6XFWi9lekr00Hfb1yhPs7aw8hwa6hsTHXkwETQUOl2lY6z
c1qx4hqAzf4A4YoJhR59E18hC00QXtjyKkdhpDhNnfju43Q41kSy821byXBwl3lF6/sN1kGwh3Rq
gv248MPf9nHj5O5Vy7N6zLGTdEuvalL1KVDx1j79+E4TRoZLJ5SFhQfCj5cqRwW+UfRPySjmxVE1
3byDQszJq/6Xqq07lMW9TcBdOfdBwGVVnGoSX3RB/J0C2xtoNvcDj7dYwCyTMuF2E7Jm0ncaCsg1
yEBYdQjYXdtUh1TyXe3FT8J9mnxy2+Kb6Lsyj1Me9MJ5CriLSlsFcoDyUDSDe1vlEFQ8/z5hI0a7
Ni5i53m5di5XzuXZbZr7I9X9Hun0aX2fWY4QE4PXzlNEcxmlR9YvnUnIPuqxgzDuZhpiWxXD30lR
KVdVgfMsiupTqsm+QC6YZ2qvcpDxleU5qe7bciu6WGLjf7B4dcFFE9PihHokXIaDQKk6Dr4e443z
w2Yvw+krH23j/oQLYBvO454MrDy5MvfOE3gQjutLYnGW0HB9H72mjTeFxYmnXXglUeydZdG7Fx84
w11UNjee66ERBGJ0bjPhRFD5imfl3ZFwhkoQ81Ww5yxJ32STcvbXbVMyjnfSDJ6eWkQzqSL9cwBV
0pcq9rWzj4qZPs7cibdYRS3Hi4nRC7NiVtCMFqeu0+K+o+W3LCiOScvSs9MIbxeGW7DPj5uxWGii
8/D20tUx+OmeKYpCApVWgiOeu+nFn50zsgww9atTO+jLELGNrWGbnREUurIoGSOdOIWzuLicn5CH
A+afyAdcIs+zCLfKvbaBlr35Lr9vAj7QqW3EAh/5Xqh+3E+gJtl7LRTJZJedEvAyH9b3hm0oI0D4
CvTbjgeS7yhXfyPrzwGbFZ+SMLk4cUV2Ydo/3TbQEjPezSkYNQHvN7g3/IR/j3TytyDOqxzo2ZtI
tfM68c/6OB8XQsLACBEOhIDqGMXvEwshZF9587MeimvjD5eoHn4ArP3YZ/5G+LbEOxO/l3RgTO66
MD/1XpzQQ0jE/3H2bc1x6kzXv4gqQBzELXPw2Ulsx3FyQz072RuBQCCEEOLXv2vy1VflKGaomquk
fIFGUner1Vq9Vq0OTROKacPi1gZwggS6DeMQm5O8tmC2HQf+XfPqwv1wgkKTZoEova4+4jHuIW08
0Ptn7ePYkoMX8iqPK/75/IaszMGF7lXTWPszWPCPqeGRt2skrR+6oDZ6I1dbsWAXvJf6cuyN8vEg
2hVXS6w4ctvp0M3LzUK53I1VslGFXJuI4/4TUkFdzQYDDaT6npBp+a5onJUbl7C1zztOzwrjjZMX
1scxUTrIadjVc24rPV+kzI4+SMfVPSJwN4KjHT1T230C2dEjEttLf/5pWu/8G6Q9UDMuR/hCyfzv
ZOzIrecvYovo6PQj/34Agy7Dn5/XdTWC32bCg/ToPcbNqHYxM0caFltwj7Xld859z2pQjwAhcRzp
8E/MR/Ij9dm4tTorUSl2HNkj3PeUxNrHODpmHj6iJvw59MW/oAy6HtHLONlui0F6zSEczz5JKCaW
sPpI/eJ+Rtd4PrHllVT9MSKBn5tLr2Auli+sRoi/D1V9hICN3recLEfcVIOLwNGpi+FD3yJd/ACB
fNGtKK4XVnqPILkB9vR8XDr51QcWFTnubEVZRUuLuGQ5S49lk1zHvrgeKO/3y8g36rMre+Gi98bA
lHEa1/UxaRdUSbPxiMB6NUWoxZf9/OanabERPtam43i3rAwHBR/HrnvB3bykP+Joum7FfMTj9EYA
XBvCcXEDtDqPOAwLhOr3yOrzwnrlbo4y8Bmnz+d3ZcXPXRyfDMJSonZaHSsBsmHaBgFSnm64HzOp
L5yG4+njHA2dP8JsM/ChZgmmkfG3xOrbeKluzs9iJZi4aL5RUN7qEoerApoB5Ch0PETF8u2yjzv+
reYwoJNfsONS6fRTl9XLtayWcAvGt/LbXRgfG9pWlBbL03Og+ZWZyp2/ieNf2V4XtVeQKkuJgQlx
wSAXpb7WQIDNot94VF2xUBezN3lNzSpD2VF55J+KJK9ggwibvIemfC4jI7d6V9fGOf393WGXjAvR
KUjEkGROD0wsn1p/xDSCt1HZjfC0Ejlc8E1im7SkdVUd9bg8TGzMct4GD8CxHKDOAQffgi+tbLeL
viEx6NFAZM+OVWxQrfESCM40bboRlVbOPRd7k5VRIoGJZygBlrcRlCxurBgeBPH3A2XDkXA9gzWY
bFQ3V7bFheFwr1raZZKYS5Oke+s3jz7ejPYx64FB3eLbXFswJxNhc9r0c9YxVARrlqcTF8dk0ep4
3rk/dBCKoumfluUDyFwFhe7vWVD7Jgdxw3jVDskc5/UMdqrzg/zGgvx19mGUk9G9s99JlabrUP29
G1qUA9Q1CtFSP3Mm++ity8B10e0StkTNcmhQmUr6fGzqyOpc+jqZ9E2IB4ni2YLyIb5u7eLL4coW
fc/fZi54D5lgfwjoYUGpefQvWxe3w4JRwFStIsGdaaIguAuThEGfiNpKPtfomtsCz3xoQTRy87Qx
C8BPA2TLXSSzaWdY/5XW48tSs2EX+nzjjFsbxAngcRAODSj7xzsLCiLEKENacByXpl3E95qJjBwi
wwGS3J3f7Q8jCTb79DPebXalUJudJILUzDTvotsRj7dE7EBKVjB+W0YeCCn2cgKXaLQbwFaltkpc
HxYfMfDJxt8NjIQtpoy15f0oZ38WRwa9c8A7M5kGe08y4f8XQZwWZ30PAkgQ/XXh2BZXuCBSK6/P
z33V0k9e/O43iGFBiz6QMHcVQUvXW9xaNeHlqQ/hAUdShHN1E9X9uKh705R4Tc8Vq+r6Vulp6L9m
SR1D+syOU6XQNWuo/q9S2sy/CISw++rAwU5H8qoFTflFD6NYMye6QMdNjoYQ9sQVusVyO7C5gwRA
d9ElFt93kp8STXOyHzL+DHWZ7J4Hpm8OomNqi/7id6z9KLQ4N52Kp0VXLUF85+O8FWZPjEGZIZ9K
aI/c2ghY2XsV0DI0d0tjRvBxcqRgAz9Ai9cbw7wsypGaQxgUYvHyyYrMRzehMgH4IQqN+uJOJbXQ
zZ6ORmZfB50lutzDUesTdz5Q2JnOQyiix1dqBvfJeD0lRSraXdOotvZ2nKMj6Pt52/rwIKCRe4Hw
0+ZE7VYlXyoLMbjKplVwJbQOmo2Qt/L91AkTklEyN+ECTmdS2XDPk7iIDie0zefzv3/lqHGLtSil
k6xiVfNcgrsMFMVExK/lVGqTDz7XG7e4leDjlmlNIxawcHFoXvpxBSD+QEEgB2w56aACFlL5yBM1
bwS630DQD2zP7aWOQyZU12Xkfmnx2hgfY12N4+ciTPBic6PUgAbAAw0b4o9X0MDp8fpRWRH9GkfZ
hg/jPPfpP8ZUWZPkTepBhGk/1aDpoTsfYMPgda6NiWdgaRn4pm5tWUH3/VE0hPzbjeD5jDf6sFZO
B+JsOzQpadVXXn0vdP2GJnD/sDRJtzNFdqtjVLXOb/6Kcbn94F3VZnoZSf2sCyjs7LWc4uEuneFB
G5nfyjRcVS6b1oFKIAVxH5ddBOFA9U3MsIBFR88dSPw3tnxtGqe/vwvvqA+oJmh1dufRiF+hM6cn
u7QGV97+/DKtzcIJx2VGu9FWGbsfi9nbpQmQtGByvykpvyHBsHVCfwzvRo+fG5XJsDQlX5DX9G1k
ZlQwpfCvxs5Lsx8imiqR7M0MiuLgOLT9Ir5mylZpvZMVWyY/D1KTNV/bAu/t/aGsZjQk5EsaAoLS
jlBn2ljqlXDh9jkkGB/ij7x4ki0aGtpiqvb+0tJDx5dlw2Y+vC3gjdVJfiMffcxAzY13rJSaB3vp
lQH92cYty2Kc2Vk2XevECouzOKHiVUcdxdvB+Z1esyTn3KqhHqN4Kux9HcTk6FO0dOQ0sOb1/OfX
4qDj1SgxIc8OlvkeEtXZp7Hvnycy/TsEw3Jsl6LbpcTfSHlWTPavenvfhpnKBLtPBrvMeTe3urkC
Bbao8MyCdJ9cL+jjZvPGuq2YhVt+n1mngwry8HeDF5J4R+YUHXhARNFhl3aL3MqLVtbPlTDzy5mD
d4Wld2XATshZ0uJ68ctWKp1zkWV1Z29oUC7myxQsqmEbNr9iFG5ffSKh31X0lj1VWeEP36pBDewJ
5aN5oxS19n0nQ241HZHy4rohGBue44LMX3E1eDlvcms7cxr0XWxsZSEbyFrjkpd69iqp1A0do+5Z
d7jMnB9hxV/dory1CZqQbN/eeYnoigfS6bT/H1OexK0eT7J9cItjJmNTzqaSRt8E+ikDs2F3H5s5
ca+wWgpLB2gUPJoURJxhPYaH0lQjmIXM16zf1Hr8jcf/IKdwy9C8FJ3VMZd3ng+VzDaPwr5bPkVD
SZZDbPqe2bxrAzP/j48JBYEgS9DW8TjYRlXXYYib/FdLK8/+KOqYRePh/MKvbK2rfJW2ftl1XjTe
61rJYgf9j/itLBo01AUT23oaXjFOtxRr+2AJK7T03FEmp0OPJP2nH5Kt7PN3PvPRwoZ/mqculjkz
JR3uFxHz2IA5lVbVY0JbC1EAYC9sBWnNjJN7n04pCfeeIX4z555He/0EJEMr3tQ8Bb55AzpSR9HO
E34hkIx3fgWWTh/yiQeoset+p2Uc7ZGBEHJTaw4uPuCf5nZ+6NrR47kBxd383E6pv7CjKVjXPChQ
MeHRPYx6HoEMd0brby486G6Dp6AaRQrS6HAgdEtLaWWh3aolOrC8wSxc3dtMBs9jiLRpRwWPf543
lrXPnzzoXRyoaR8RgNpRsh+Cb2Mv1OMS1+NlEczttxV4qoxittDbKvWWbwVrujBfpjrZ0gRYsXTi
BLGApdbvSVHezS34mz/HUyZpu4cqeZ1Cplay5n+XLRL5c5F8283FXNTdHQj6eQKJBj4kn5cMRcqN
2uTaRBxzNyQe+rYT5X3Sy5LkbTpW1a71AnRLTVmQ9huRYW2znTQGdHuD8kCs+IRUDWAEFPQacU0o
OgM24u7HA8CB/lwoCg2NMo2r7lmRNPhfWY318JT2Uk8bBvXxOoUuiBdqyqMf9bH8EjW+F+Ry6qf6
MWuatjjltFG/MY2Pj4/QhfGC713PKhvYixFq2oF4gd7wumA7RnF0jCUUrM7b1cdHZOgCeiXylpqi
M/KlkN4IcG18p6HwxX0I0IRZMu54SmDadIuj9eOSW+jiezWZjIHO1/xMi2rI/U71hypI1T9d3f0E
3mzMZYDO62Ii/k3YpMfzc1wb1PHRdqyKiUGe+NmmYthZYNoSmn7WpLvHM0yG16Nid6IpYXzLl9YG
dJy1xOOLj3uCeTZaiN8Ddk33WZdzs0cVb8gTILHSMnuIO/BcnZ/jmlk67tuhG2UQdVq9FBUkdNuy
8G+1ivSBLYN3c36INc9yXLeoWozRhua5pWN9bWw8PTLpb70nra2ZcwExhW2oAvvts191P6k2v/co
maW388fmp4wATcCmpXGxlT6seJgLCFZVBgInQ9sXuoD2O2KE3hT9UN40MRqs6nRznBUP++vFZEDn
G4Gm2jO6z7x/SmH5rpDot2lDUJAlYgpvDfOvBYHHnd+nj68ioZt5htZjokAT9ktnQrK3SKzB5oyv
+zKCDmwCedMMGcdGir1id27xvqtllqpFg6IPdIp7n83+0Y+K7w0FE/ll0zmN/C49KMK2ASy0t5+g
FsrEP6U/kegqk3GB+yJwVZkQe63a0e6VAs9uubGIK8buQoXbeppVXdH+xQQ02ZkSao6LhYmcn9Pa
150A4QNG0Act0y+Gjf0jEI3VsVFJVF24ZE4w8KFNIyiy4mcbLNOtWbDlconFlVKodM+Jfs6AYtgY
a20qTlTgknuk5v7wXMRj9touQTYgYWB0y5rX3NSJC3ZioiYT716KZE7967akCoh9G7YDgEPGGohV
5WyYdbfxRL9i0G7V2VSi0FIK/cJtpzoQAnUeXuoj/kv4Jn26aPvdonNRxVUmcPd9NgQV3J1OVRn/
w7Jhnl/OD7ASAtxCs04Y8CK6b17QO8x3rdD2CAGuOS+TBqWJjv/myd5KIdZW7LRz7xyU4i3KG3ST
PVl/9PBsx+VVeaITZ8wPN07wFSNzi7V4FGkXIgh41xedfGnbVE9XaQW1yqvz67X2/dPf300B/PoJ
GvIK+cLnqLmi5Zjh1akUZqsvdW2JHH+3S2madhT1i2rQtr3vBqoKPFbTmB5nkWRkIxivbbvj95AL
6iEnGJdfqFya+5ZC+qbATRzXySG5PSlmCBFFG1uy4peJ4/e+V1kdDAY9f4qZODesUsUtmKzT8s7y
OPP2bAIOaKNmuLY/ThAoqpAbvDGmn1F9jh9AcuAfQ0vVy/ndX9kdtyJpxkolgO/VLzqtkiuf9v6+
O6mAVE1HN3ZmZbXcKiS6NGzSR0n1Yr2U4jkwuZc+UhsotpAdKb2tnGZlndwqpK6SzCe6YOgo9EN7
bQHU5w+Eota1setrA5zm985RIp5Bdhh1hhctoK2m5nq8icd5i3ppbSNOf3/3dZ1IFbZIYF/8kEZ+
Hk4aylfExOww9GO2cYFbm8Lp7+8G4UkhTTTO3jPylEmCHL8u+hxM7OXhvDWtbbXj6+BklrpBSe3Z
n5IGRy6eY6joczDonvQP/zk/yIqnu3ATSCksVMXl8KLiET2ZB7UAf3hM1CQSuYugXWA/Ee7R6V+N
RmZz2RtE6KJPrBBgaQCZyRNUNrTYlSGYPXmybEoFr+2/4+ZGs6CtjWUvUk3WR2WrI9GuGEWW3C5i
rjdO+BUDcGHByQJxQLAo0Kd2kuhaobKFZoT1cIE/vzdr3z9dBN4ZGLrkBsvSJX3qWko+8WEuwbfV
DmjFOf/93yQpf1cm0Y355wB8mgrPTwLyWaumDq76rEAxMkftQXoqt0Jm2X2oIzO9of/H6m9AFEwE
WlBJP2rQKnNbFi915kXlZQ7lYog1qmk9bxryDHISuqM+s7cB7tz787NdW00nJvAyqFsxRuQ5qlu7
kwv37/v40jutW6gu2oCDbbckz7io4w2P8rl+CHsu3s7/+BWDdkvUVRSbyAYyfKaTB5qpxMP1dddW
gi97qtqf5wdZCTgu82fXgMWDxIY8F1Bv3+m59+9lKB+GdBC3AekvPMJczHACaE7WZ6DVqBrpNwcV
8S74FtbZSK5TPA2zh6nRpdwAGaztuhsJiKf6rsW+8LrM3mingFqZ/GrZeixe+b4LIh6TYqSL1eV/
BUjni08pFBre4gmt56/n92Tt+04MsC2k6lTdVE8VIJT7top/APW7dSVasSq3Hl+OQ8vCnrBnO6MQ
Y0kxJ7sqqYk6jJBdPF42g5O1vYtiFGJ7qWkn/ZJoNoljwYbxRzQEfb0BvFmbhOPX6MaBVoIOsme9
QB+oKorgR2KVOMTdwr9eNoXT5rybQgcahLiimXcPoIfcV8iMDkEgNnZ4BUgWuqSXNugWtKXVwWce
EFXfAnaHI0vFTcW/l22Z1g8lm4YuZ8iY4n2RjIDplFRkh24CJuJm4cuQXKUN7pS6Jby/KdDmWH9K
uqH39lCwxbWQaqVtm+tK9v0evPIpv6oKSVCrKoe5vwoIHeV+HpM4/JEObAg3WkLWTNe5RPAesjes
LsonFev5Xmsmb/tYfD+/JSt5C3FuDZIOWnGokCOHx60nbJJ9hR2xE7I91YjPwSi3aiBr9uVEENX1
bcYgO/WCPpbFPPqaQOBegpuyBW7FNvvz8zl5wwdHsQs60SCNDkIw5j8Y9OscT0yhbcFIrgIh90vo
bazaylz+wp10QQV52zn+XFA93EVZg9xrJOYTNKG3sta1IZycIhmrpWybNP5sSgg1+0va7xIp6E52
gPhftlZORIlosfR92ZcPv92xnPRbVOL6I6GqlTOSDRtbsmK/LqQfMjjS1nHofbE0ae2N5rI9GjYl
1Ua6s2LCLohfJvHSQu5UvkRE2ZsKxNFlESc7rkp9p/rpeHlx1WXVtHUfGh9ybS8Jq1J9bUcRof85
IgZhMpb1Ft/H2oo5Hq/SyAtlI+iTwlPzXUIn+sLiKd24u688pIPR888wzCcxE7yIZCdm4HbhR0/o
eQR1TAXiTx80ofQxDDkoihNO0DnCERnj63KC2mG5M5DNAU1pxAAVK6Ku2GlBOnWdWBAqRLuubyDy
t2+bhNJDhKagsTyKuapuy4ba5IWDfBPPWVAkGG7LbO7uGGMgAYyTqcmQJ48xBI7LMPL9fm+6EXDr
Ki0Uu7Jt1saPJR03+VRWfMulB6QNWIpIlfIn8JEJsI1YAq2yBKj6Eq/2i71In5iGLk1gIYYJT5J9
9YQbes+vVcQCc+V53oU5k8sSaL0Gj59V10Oep4nQ7qMlko1m8OOtKt9aMHVDNh5i4nhm6kmCReOh
K5qXxFL/tYvql0WwrUvsym64LK0gfwVk3bPFF79NG3FbKl7+KBPeZ49Dry4DTqHQ9afNK94D5TWy
4anoUn7bpl78P+HpLem4tSk4wbpAx7o/c8KfSroU+xK3r9yP5+YaCsnVRsFqJSa4LK2FN+KhNtLT
U5lU2WNilHoEE/+WZupKDA1OE3uXmZWiIhU4jMonw3SfpDlw8xP51pVLB+6fZSAg/wc9J/0+oz1L
XogMcKlaDRIMtIgOHIOKpYGQLTCHeWOktwWTXVszp/JjwtlPLIuzL0ndlPEtZ3pE2XXUwb8XHaAu
JWsINiaTmjL7Ag7Nr3g49O6h9lU+BqCaEnnasU2s6clKP8hqXHZWWlAPaBmveUpoPN1AFPbGRqIA
EomVR+hWfo+g610DgbRR0Fjx+98UKu+swR/BCA0V5vapVSeuxqpu81CP8kaBJw2ZAXLD8+u3sj8u
B6mcvBQ9HaF48rF47MGOKJB/6blN7GVO4ztm3UXKG4i22ZeINiVwd8kAgCtIji9cKP80sXcLZWOz
sFbO3VOnKnZtSnOE+kp2rUI869Wp2iowra2TY8eUzUkIMbv2SWcgVke3XXXvDfHTZZvgJBvFyOdk
8nCKlOjj3WtgpPcSTwUbycbaT3dyjVOxs/SUAAgWvJ93PjL9GzQgv1z2053zCS0ZTRCydPiPx137
S/t0ZlegC0Tyccn3A5dV1IAxkFR4iXrR6L6r9mg8mqK7rAJ0dcM+T3b4t18HLqNoVZXoVwJn4leV
Mr6nQBTmoD4RN6kWW/2hH29A8Dev6DjWUzwHXwCUBBsn1qhXedaSb5ctkXOH8D2/6mPPY19lYJL7
rsRbo9bksgARZI7/Qns8sg1YZ15oOLAr2g2Qt10SUKBvrP/HgS5wWUW7HkT4pFnkU6EsDXYWnX0M
cvZhXb1CzGjQ+Yh64bDhaGub7XixZYNgnk7pFznQ9hnn0g8ek+p58e3/zu/F2gCOJ/MFF0SYf/hF
p4G8kWKId+j7j46oiVzWcBFkjjsnFWNZ2kjvyWiaQSOXH2BP831H0WosU6bygZbZsTdmi5vkYxRS
kDkuztu4xx27Ji+cz19lA1gY9KshcMsNuV16aGhFM9+RbKmTfAADyIZdfHzegrPNievhwAMa99ML
TQBqKar+zvj0l8a7ZI5Cos5rja7YACfw+Y37MPtK/+qxTCYW+rgoiDdKeEGusI3xcEQfwaj2sw6z
e0+D/nbvJ96W2O7HZGgY0dlH6CIUbdtM3ZtiIWIOS5NvXpIWTZ4WkT0Qqt9800vQMo71VZuI5B5a
BPHGbD80U4ztbCl4iyj6H1n/BpTFctXYNDoKXuT+km3s3ochL41cxAhUQeZgbsPujbLQBnkXkxe/
b4OtHo+V3++CReIlHkQFmP/bECX9YzeJ5nsHoTg5ZFuUsR+GJUzAuU6EIh5tTCAqkKRTiNbW5qkF
8+OBjwXNAQ9VGxvxoZVjGCd2t8zShfVMviVLzG8heCLyMDhRm3sKkk/AKqq22DExbdQxV6zcxYxE
cuJZOav+laJcs0+aGZKyHBza/pSW10ufXQvtqcN5j1ozgdPf3yVmoTTaS5EUQL1WeMdwtt3PpQwE
3Vi5tc87oZwlRnfVEHVvJE7JPmHWe0Bn79bDzpqBhX/+eFxV2yBDGvAGuYeR7Czzs+TL4k2xn7eo
pm354doknBiAJ0seCarDV23QmleVurqH/PlWCF37uuPlURzyhuNR+tWgdL03mIp3l2akbS95kEoj
FyPCgbovG07bN0OzXzLo6l0T8Kfz1rPify44JJwHGS4zCV7Rmy1vgTJU+gnWy8htEQVUvS4oMh7P
D7WyTC5ABJo8KpYFNHd1yuc7n6MxbtcX07gFQ16biuPjfj3HDQv8+jUakviuwIMz3KEiU/8dreKF
+jJ3yJcv8wqXLy5BZ3MIVECPwFgUn3jTitcw8bdo+34XWf9KlrHjpyV859Pa8EqI3vj3LQ/HT61n
pXcd1F5GPrGE0+g/0NbO8XKFdh28sWtTJiRGQ1Wk/kmwAl6202g9a/4rCjRWol1GZjz6GmaQxjom
NWP24Hmh6b4kzZTN4oD25kIH2A+LxoV21qZ/IUFJIugKLKQfbsOZFVusF2sm4AQT2uoBVClZ/yCJ
CQ+qD8pXkBeUl4ArsGpOMKm4qm0zyuDVBwfFFdRBm+StqQELfTtvwB8maPi+E0VMavnUlV12Imno
dyaqIOSesU9U4C4jOz7t+UKvCUQdR7/deH1ZWzAntCiI6DEI2kkwz0j5qZAqfrCT2XpBWom+Lhql
LMAPHBVx+GopqaPHJClMee1PMiCQqBFyY1vWRjmdye+MefGMyvBClb72gOYdy8D4BxjmBD3Y5iKM
Y/oX3UTZ9bRvQE78MCXSHifB/m1N1eYKyJfr83u/cqK7QBM/U6B/aW0ChWRw9UKRwX9T0Mw9hpHR
N0Xs9bcjyAn25wdb2XVXbjZmvo06H0lyMJsRrL1CpMkzuhn7+bKcwYWe+DGaxMCk0j8AzOUDR9WO
7MXrWrmFEljxFBd7EgBgbLpUIzzi8RkChtFd5afTIUqi8TqsOpwz/V1vcalYxvAigWzYgOP9aHoE
vBUd1q9S3HW0/GbF/M/57VgzYMfvYwIep5bgBiFlFn2nHp13Iuy6fJGG/Do/xNqOu37e1LxRAnlQ
6Ae0/q8jNNFf5KiGrSNlZQAXdFKIvk59vwxfJbFhsQ9bhZPBa1m9kfGufd9x8iqhZBpBVveGXH46
0f2mcfvsQfOs3XDAtQGci0JS8MLMwC/8v+zBMrSFmWaTXWFli4mTOyQQiEpbQA3eis4YtocsHM0z
vrDhwHC8biQNa1dRtyGUS0JQ3RzUg22hQSVjqFJWIQ5CjjfKKxWgTyYqhjlXc9t9OYmqCbv58rTi
kW6v6JKA7mIEb9ObkQF/KUTWPlR+f4vT5bOYoYVlijjbWU9P0Ok8sQtdZNYuTsVwvJxK3SWv3dia
5MAjkGgfoDy6Rda2kvIR1+frLEwTU6WvciDfSuP/B4Kb6NiK7h7NWuWG5a3ZhuP+EFvKQImJaGxw
j9uVQZLtwjHrb/sy2prHx7BKqNQ4/l/6vgLyRdpX7gMuJNtkXwRA0HcnA+BVGqDpJPwX7/G3pPJe
R9CAQRDospp7CvTLnwd0FXXCL0eFCkmZinhXkSbwDkyaTcGyFd/9C0MyDEtmogwBFP3WWQ7jrxEi
fBALnTezNcdyCSHtDAKj2sC6idX+vmnxJgG9c3vIvPhuTjX0vvzOPpug+I6s8Ba17i3qjRXbcBki
QyOnaQoL8WYB4v3kd1NXQ7QE3GK5aSWQA+fnt7Z+p9HfZVC4+gVQWCH9m+bK28lEljd1hlrkZV8/
jfru622n2z4qFSCiJco8uW79XuZiqOIN/zkdAR9cZlwkiUzKPuVCq4eO96AMaPrPZeCDVqkW37uO
8aNZ0LDT660b7dpiOTHBD31ZjC2MLRNSfAKVZv+zBprocH6x1ibjBINoSiBOqUP1oCro1kWnp7BQ
v7VN+K1C3mGhQLCf+60y0pp1OVGhoswrgOCDddHO/4SeWj+nfevftUSN+/PzWVktF5FQz4Ig+/O7
tzDugyZffH3DWLH8d9nXT6v4zrRGVPDKpe67N7Ts0J3ShXdNArv121eivysai4pLx9GcqR7QNl7v
8GzyC7pjt+gMeMtKttVjuLIHLhjBcrWgCWSSD1rE3d4MrAehypBeexydbJetkuPeFtSvwqsRf6te
6aOG1O7+FKou+/hp499tgZzkwKMxbB81qX5FdoF+tPY3bnYrzuAqwuIyL5dIpvZepXiQT4ZEXYOp
82dXlqBTAgQlz8QcXk+n1OL8ZNYGdHw7PBFwjr1FMdLQp2XiErKqZQYVtoxB7DZ5yZZ22gMjt7F2
a8M5zq5jBjXvFNX1JKx+oSUz7yj7hJ6T76cnmcJr98NMf52f2cr90sUhtF3MJGQn2sdTVlZkYl8s
/Anx8lZD57PGv+eHWUkDXThYYJukTQmCY1QHza6xHOlYF+VeRr/LPm5AG5LR40mhOCzpRS+baeRi
wzoPz8jFCGaH3+FSG9zQ0U5/PD+hlXVzgWEJQRNz2Aj1QLsqyytQbuVWpcei7E0ejFC/QTnm/Egr
xuAiOErCAtmiknFvB7BVdI35IhX75XfNz2IenwUso4miH5eN5UQEOXbDVMWICPXS3cfFbHZDS1/B
jXcFQNons0B7gWZsY7C1JXQihE9QCpe2UA9tX+gDEI3/orsLnJdoRb4eMx/PVptMEadPfpAK+E79
T+thtqByQKQD00Iepa297Selri5bNSc6FHxK0ZKGHQJ4LIYtiOp4Kj2cHLYrSLLz++jpZNvnR1ub
ixMcKkv7YC6R1vw+GKQWeyP1FlXs2sedk7+rRzFLVB0eLQ+LK5W14AljeN45/9M/PjiJC/ZIEzbH
IBxHXlGl8hAkJaRgfD0gnI2qzdEGF7xeNtDJl94dPh0kr0uTGfXgK7yhg/nk+P9P6cqvn86P8fEB
TVzURwceSq7kaakElCMSLqZ9kp20A8PNPrC1IU7r+G4aRVCYAfozw0Pb9UmzKwdzqvlP5au05bJ1
hzn5wN++gfaQPwexA2Al5eIPD0UzhRryVky0t61ZAtzzZjB5yq+hQr9okyeVZwr00yuQ1vz0ZemP
r16DBvJi7zekHg5tZ1NvVxczqvqXLbETIRKPx5ZFpn00duwPsor+LQnoNHv85/wAH5s7yZy4kBKJ
JxuIar0pXESn3TQO1b+gRN0SAF+zdycwdL5ADboJxJvHgNfBY9BPzXz/ZVpwu577fks84+MTgriI
kcLnCqzNSryBle1tRv12ly0zr3a8T4r+eHqza6qCql3D+qU/XrZyTqBYZIUt58iw49FXt9QWxZIj
Jdtu+Dx96AOzdPEhPAVxEfh+kcJn4qeQ9o3VyZ2vRPigjbEoHeOundr4KQ6C+Ro97Fup3opJuFxX
EEeVnh7/j7Mr242bZ5ZPJICiKIq61Wy2x/bnOJuTGyErtVGURO1Pf0rBuXAYa/RjEAQBJgApLt1s
squrevUo8PYSMfcPg4TYMLa1xpej8JVBD7yQYVF55QvyheG7lgF0GgGghJe/q1bFZrbya4jJJh5K
Ofui9PcpiolvRF5sqZC8HcR5NpFV4zDwL7e0fAH/YrdzqlniyVD8XM655ZkoacLdnxBBo74gum5A
y0S+mjAuXRo2XlO+5DQB9+Awq4cC4KiNTbw2IMv865b62axkeC+C8KcpyO9ulNMPiHClewa49CkT
uT5OZpYPUNe5iu098ITlFJLE9UfS8vylT+Pmqw6ato104ns3l2ds5cywhWxNKAYG9pvkcUiKD0u0
qFExfe9I6m845bU9bFk+KjtK0YOI6KU3rnnwnML9DmyL3liSlc+3GapQHokrqNMlj8ipfjRTVR10
BcIFz/ji5aoJsrmpAig3i1hr9eJ4rpd+rlk/yO8TgYj0fdyZmD1d141l6lM6lOVsGlys+hyQtmKB
Ota+9vcu5Dh+X+5jZSlsIioVxI5ISJe/zF6c3w3CjW/5DK3f64zP1opQLYiHgqDEuZITFt6OVZkW
H7nQ/lZJxNr3W9atHKMKNxBYbMiOHxR4Fw8hbtOXJ2fFuG3VBlP6MYR74/pueTGTafwwcOAmGV5q
T3i8f2q9otkt/1XWV77Ye7aQQ52nYGxJA/WSJSaLUqcC96uA+lDIi60Qes0+rOhf+lPc4vPzF2MA
Z3adrPmFp2V/x5uhvXJXWQYeaIYTCpHfS98MvvwoSE9q0GIWvgzeXV6alUHY6EEjinxsRVa8xMuF
iXbNA6IW9cCmzUszfzt6sAGEWmWkrloXGmK1NPt01sCT88Jk3wUQtC+knkl51XXMs4GEuQfdIcgU
qJeiR2HnAKbrDDJygn+5bqqWAb46AIEkD6gAqcoLGWsBDjCZ9VGFGuwdOLrUr8t9rJihjRoMOGqv
i3JSL3KUz4CjzieU6YmN42JtJSwbT+u2axOnLV7Axfyc5zPY+ZARvi1xMlWBpze87doQrJNc12PH
pcrKlzHrf+YsjoKxvHKzWud1hWhQFkMI3Qfwix0B69W3JIYMDEFccOUesoy6TDVvUZ4Av1GhshrH
hOH9Lgehwu3lBV6zN8uiSQ6CshkC98BS+ubggyf5SzXn6XGs6i3Wj5UFsLGCLFeJSkmBfarAl573
/q7DNXHjgWUlTenZaMF0zpqsbCQyhXDYgmvQleE9vJ2b+jRyRQ/zckdgbN+DQHbX+thfyTYby8rs
2fhBsEp6ros06UuPsuR94sYBlBCNCkqUvAMceXmJ1ubPsnOKk7wq2zh/AQNFDdUvnpJdmSfxllbX
yh3RBg46c9P5blPqF9c4P0zggANIAYGOl6nlfqjnNEfV2SZvytqUWUZPuSvKLCHFy8Bcbz8P3cBR
Auw0EZDd1YZnXJsxy+SNC9SbXzBAVzw8jEJgqC0+B1Wlp/3lFVkbg2X3mrAu8Lherh5Niwd/sFTc
aOFD+5LFw1bZ2VonluVPAaiOZ8UScDX0EL2kJD7FhAy7gG1WJ611YRm/FmSuvRIOmPbQCCn84L5t
2XRy500ehZWVsOF8WZrxFDoDOALxEnEqcSk3qdnCCq41vmzoVweg5A6D3B3eUNKu/CJQC/pfmDfh
p8trvNa4FaTrZo5DzyvhGJ3sxvEDvffroDtcbnxl4v+B7uWBymIPFw1/xAtFTot9BuHRbJv5biXC
teF6SnQC78yokhAjv2XpuEepZBmBNP1TjErSye9uJOiQ4Ja3uOpWznIbvqf8LgvxoopTthS/hrnJ
o6oico9Cl2LhW9xwhSuoCs9G8cVuni9lv7A8hAzdCECl0KBzTYFh+lRLfT/niB2QAwGkt7kP2lwe
r1sw2+KxXtBHooit2xpCg5lLPhUky8SuZy5Y8y53smytN961bEopVaG0tC489WKAtftjjl7RG5BW
iTpqEvZUZ2N2c7mrtQ1oWb50Ji9t8ffRhHO+M2Mw7Iew4t+zXNIrsWWeDfDTPPx/+1yKBII2ex6X
LFGMSuoHJzTqm+8EQCzq3omSOiGfhtDkGznFFeO1dWuhj1q4Pd5XXwLmxgR5I8GbPS6R7Pny9K21
bzkHELv6MGAHR3KW6tuZ9/IL8z3/2+XWV4zXRv4ZB4X/4J0pX5b8eA2REjmJn20zTEBxpz8y82NK
859FnfKNGHBtNMsmeeVHh84DHsJBvKKIXwRRlfMqPvJBO+PGxl7rYPn9VQcaQDsWErg70TbjvZoG
pHWTug2q/eUJW2vfOu893SM1yfAaUZGan3yZ1jcBLTawSCtWaQP6eD9qn88Vkjnx6J5QtWHcA8Au
3r3HjAkihSr9fVhvIjJXojGbEiqswLcn4rHE63nxky5Iz3Sa41MPEyLT5z4L611F+NZBtDY4yw8w
z+WlMVP+CBlvvK0B2DfR/CsYkmuhj3QYXDd+ALUG7uA75Mzclm0cgCsrZlMqaGPCotNDeBsn4/AM
8r/m3q3b71dtBxu4MOWp4w6hF94qd+Tv8px6v8ceqYArWufEJuvgScsyHbqg3AXT61EleJnKsnQD
vvKmX0bjlqVIMvDYq5zpLB3ZHkA+Vu/DbJr2Lkdl4OXvX+vCMhY15mycxpCdmQIZNpiA8h3H8bYb
ocx0zaUVo6B/23sHIiuJWuv5LD0U9Uwd6v/8tuquOYvRuhUYU+YUBRVmPgMgLW6F8NOz7uMvjcBI
rpsiyyqokKlbp6N7lBNe0qZ2KZN0eXpbjI5/utzFmwbAiY16AStaHwxDNp9rpVmAEu4FXQ8FQak2
Zmmtg8W/vPK5ZG4By2s698iwOZkDDHI/M7Nxvr4Z7eHrrfMv9SeX0kIMpwlqh3sIqk77ekLtHLhK
mrOn4i0s69oglv5fDUIhJ9a2grhHULoyCPxV6bRzw6n5dXkRVkzBJiihmqB8JgcbNAjPnwnsYd9j
6XeO2YJQrX3/8vur7+eoZiCzi1VmnjPsoT88/DczOX667vMtS0YtBgvBg+ceh0ybY0yQ/Orl/C2M
J/+aEgqss2XIaVnM3AmZe8QKTxFgdeLc1/m8YQNvHnVo3TJkKJZB41UO8ZkZ9zceeH+heuJbl3WP
f6BShnp3baq2SjHX1tqyaeXLjrBkns7QSavdfbhciCbgfTrobiZtFzhbdAJv2oYf2kgWyTUY00p3
2VTya4xk9JEXmh8K2b8f6Waq8M25Qy+WeRsUG3mUjPFZsx5JmB+yBJ6YolyDx/zo4jzdjWozJnkz
SkBnlrnXrYwbKHEPp7zOmog65afatMCue+cQOs9h2t9csaHRj2XuU6w8qDTwWEbEKemZgbfwEM7e
cBvSvtnYdG+aJPpY9scrk4SAcAKdv5IeU4ffAoIV34Kvn268aK81btm76suY4fHEO5OJigdVF6hX
qAqRPF2enzcvBvh2y+BlMXcx9VvMT82ruy6H2hBpoNeoSlzact7vifJ3jgx7qB8mW6n9tf1s+QAO
L2nSPqZHVQNiDr2/u9SHQAsSyafS7Yovl4f2pnliaJYv0BWKwbqe0aOXFVO5b4P5V8dQ9EMCWl1V
s4A+LBcwpLIhwzxO59h3zUcw0U23boIwO7o8hJXFt2EpUz+bMY3L6aylD7JEE4BN++Ckzqyu7MCy
+TReDnRw8pw7v3PFDgKMQ4232iD7cd0ALDPnDKpZQV965wm0YLtJg8mQQCn03eXWV/aRDUCp49yH
cr32zpKDG7YbXYjCy5FHKePuPpDu78vdrGwkG4lCG9MVxC3oUY4QG9Oy/KFRN7z3CJ6JLvewts6W
kUtoHdMhrbxz3HXfKQj6Dz3ZfJJda9wy8a5UQ90kjntWsZofUdCd/y7oVF9z0/dDG2ACZVRRovoB
nw71E7hbfz+H16W40bhlwlM5M1DLJN5ZZ/GD4sY9AcRLd5lXextX8bW1tQwYHC/aVSZwj0sPcvny
qve/jsLQ3VVLa0NMZBA44AdK4b/r3rufFMJ9sB5taeCurK0NL8nlOCdemcGTqgrFISmojDy5WQa0
1rplvVAzEzmiEXrmpmwOqNBLXyCrtQUkXGvdOpopH8SYuiM9dnnYIzEfqIDsnDofww2rWjnbbESJ
xJHciaIKsfH7R+V5KJYGdlY7yc2iwMgW8h1VgAUJObaN03RlN/2jaVaLaSyTLDxPQLGDN9d4/a2e
cQGPerAHbtyU1jqx7TlLOQh9QMISIZT1orQdgptUucgm9GoLq7bWB7VCGoKnV68R/FRr2e20wJaq
JZ6IvLnc4kReNtE/T9N+aDNWdch0TqNy6RESOu9RMuvhSglwXwSMWhK5GoOCPvq09X6w1ptl5+Ck
hAjljGCAo3Xe08+89lDmmrNnlL/MOy/eLJZc2XU23EQUfG7KvgvPIK32zyQEkhBiK340ieI5L/zn
rm3BYNIBu50Btn/ZyawchDYApQ7bygWoIsQDTMef1NzqfA+M7HRMx6GOjwlpyXX+0gagQG576rAn
3GOaUW+OJOj+ecTLub4fgVX4dN1wLM8wQca6VyicPdZgtv4W4Bh4rETgNedBdmH6MDDlb0QQKz7I
BqNADECk4+iRY8YScS+buL9ngfNyeRhrjS+/v7oX1GlDEz3iqSEHN8gduBScXYxcyMbBsrKjueUG
ctBuT4Zgn6Xp1BS7mBbpk4gTg9wETcizIrVOdp0DFYD95eGs+ARu+QQ6UFhljVXpBg0ILgiaBuG0
58Cb9MfLPaxNmHXcU0abJkvweAIeRRB4K+2578c2DLZKKdfat5xADCVh1C7X4Vn4CVjLTJD9zjrq
nS5//cr82KAUOuZ0iuE3ZSTjLjlJR/3gAVKjI8qBNpZgZQA2MqVTIuiFCHDTJInZD4ZVuxa3j43z
cq31Zae92q+xdvqcQCzkWFdB94C8AJKEtRdfaWu+ZdXdwMzkJjjvYcoEAnDICzif59nRZsM3rX3/
sjCvvl9TnsVhIcQZjD/OZ54zvFY0kEndcLJ/imHfOLFsviouwspvBXT4ItW5/9G4/Q5gUBjFAfvK
lBr2saDvp7Z9P7H2ECh9moPyhJg2jIoZXMXO3B+TpHhe/r284dbGa3mAKeBklNWM79GS8kg1RO/D
vr0ycrWJpoQDAYkCJ//ZdMi4U1D7R6AJ0Rvua+WYtGmmRNhD8jylwZmzUh1519/oATg3maksUn57
6Fp9388f/gcCiGWfvbV8lvWzWIZ5j8D+aBKWfeMs+YkyFegqgrjw3mnVFkTzT13wG/3YABUeh5Ab
HhNx5gg74y41e2qChQileeBT6kXIYX+dCv8DD12542mfnXo8UiZpdV+mEPe9vDdWBsusi70SdWIK
v/eOZoIB1BBijmo1gzRxrKtDkLmgV73c0comtKXSTAVOD6Pr+TRR73MHhaddKSE8fl3jy+heWTQe
bomhBcScIbqG0D0WECF2crElQfw20s8PbUyLNnNvsmqCBcWdL3eZU/YRafIDa0Gt53fvdTj/rieo
p3Sj+kQa/z5j/UbksbZAy3y+Glo9stlNsw5dC9mcwIf0ZeoRIGQhylCTeqsSeuVMssEtDgICMN/N
TRrNBUkjVpgoH8sfnvDq/eUlWhuHFRVw0RRsxHmKxlG/sleNhyksgX/3+/hd4OYb5btrA7FCAxFU
rKyaZbq6KccDMUtvxobcQ0X8KvEN7AXLPaiKNNAuWPbC4tnTGIzHuH9s5f9WzOQf4Eo4I2kDbDKW
u42HvfKEu3dnf2N21lq3rJ2KcUzLIEbracrVA/DuyCV30KW9vMZrzVuBQVcFY95NRYqDxhlr0OKj
AphVV1qCjU2hhSEx7St25ADywtLwyBPoIcqr8gkZ3sPlIaxEyzYpVQ0aNlIWih2nnH+dALCIZOk/
E697lxfOlz7xN/pZMQebgQpU484YtEs/lXmo84UNbvhYj/VDO6Bo//JY1pbDOvfBfqmJHAZ2pHGc
HeIaKvdNu6WrtzYAy5471KZCCWtiR83mb9Dx+LHckfsy/c+rhv3l71/rwrJlBc7bKW1nzFEvjvEA
BihkBO7nCopYY26+X+5kbZIsc+ZZTbteQ4wZu0vuzZLJ1yb+dFXjNpfUMKBiOVMdO8oGpcI6FD8F
Cvo2pmfly20eKQWAMRjKGnZMZ/C7pIn6kl396mJzSKEcTXVQLGJHkFTdNzFoC0f9hBziB7Djfw9R
aHvdHrUpo1CZ2RVKYBt1pMwjWUzfqkV15LrpXw6JV2cnE3ClJPGxgVArBCgee3b769gb/NBWH6OE
+iDaX+raUOqsIjbjwcgvr/TUNk0UNGO9HPqLDh6hUrTeUTw+4fm83ZiZFTdH6d8z0yXMUdDahvX6
wzs+4WpIVP5ByuRmoYQI2s3zbOU8tiXHJlB7x10Npw3eOxIxyEbswHuR7rOpu+71hFoGLEFv0M39
5B1JWHzINbghnEL3G/O0YmM2IVTXeKiy4fAOgCvrXcyq7MYjzlVcen5oa1MhYSdjOtfwPQ4KEqCS
90Hxgh+aNtyo7F6ZfZsTasjrkZB+9o51WbnYSf5XsGjo+2QYndNlE1vZSP8QQgHBmaYl92Bi4mmA
+zf1sGfF+C0P213hbnErra2DZck87px+1hAMQFLwk5kQzBUN4A2Xx7DW+PL7KzehM3/SY03hpUtg
DDpcxRFyXUeZhUW2TuHB561voCYCXQcANnGEZaLd03wuptsG2nrt4bpBWBadAoXKiGHekVb+sKuz
oN3NSfjzcuNr+8g6iTmEAs3IRnYUyQRJayed3w21bKIxg9TI5S7WFsEy4zSvjVt1owf0b+vsQGEF
7U5yFcOBH9qQtzwZQSkL4dFjDFURcHyr7tgjZLnqy21GJ+V7yYxzBo07qKmemsaPSndL2mVlWmy4
mwmmKTWmx8yjvkyl0ovGRQDsui9fAq9XG5+rNA67Ef5nChfe1Q4AtMlJm40dueIabIjbhMrWGpPh
HUHTKPfdNMlbPeBODqS3fhcjjOh7b9joa22alt9fjwSsbh2k1dkxBgbqkYgZ0oUVCpAvz9PK9reJ
mkC+UeWQFvGOZQcLzjlKFhRFNA0qPHd/uYu1AVjmS5AbL1oBP6paPGDwHkmnhghvYwBrrVv2m/Zl
Uxej8Y7CLVrcmLDQYIH5ct2nW5ZrCCsobUi+PL4M74cEdHetuTJAFDambeKNV8Y0849eAOJXd2hp
lKTdVnLx7ZUVNpZNZg7AP4OA7QZ4+5BST3dkiUFZNl+DY/SFDWCjGV6MoA0Jv9brLyIezM43m0+v
b5uYsFFrlBV8cIcKJqb5cwq5mDip7jjhT7LNPoTVVSqXGMMye6+sKw1CA24NbJ+uwCx1ox9EolQ/
MohuX7X9ha3HBRZRWiLU8o6gLf4GYqdyF2T5VrD79u4X/2DXOjnSUkvvqNPhZUhB+vg/BLhrjVuG
KyGJKyH7DrxSCz5XmZc/RK228D5r29OyW9EnHmhmJopDHZcAAu7YqDbICDsDKoqvsV5hI9PIaMZG
kjBHqQ8AfjtByuRU9tOvq1q3gWk6HvzBq8oCnDzeCEidBt0pfFu68fFvvxBA3+/vjdkBlF2UIAhD
qrF/T8vqPq6g7YtXlFJsebc/lQP/PtMja/Z3H0R3ZFYt2LEiMK5T+UE6acB/dF0PwhQmYy/bgV07
+zGVWTg/TaWXoGSW60IE2X+5drM02bVhnU/1LqzIFHYb4I6VbWdD2kiAwg9oXGLkC9ur8ush8obr
wO8+6hj+HrMMGgKiJYCvazCw5cXg7Uc8qV8VbguxDOkvb0IywkPA5ICn+gBgQHFIPNxur9tw3t+N
x4vyK5soYOO4TVHXB76vm7vT5cZXzNHGsDUpCgAUQxjZghc/qofWj5RBuJeTZN5f7mJtXS2LZ1ws
tA6NexR4VvOkDw4VFCBcFe8JYZ3UWiWlTqEReMxLpF44q+ihiqXcyHuufLqNYOt6ngydr4E+z/oE
vKN5c3CTYkuzfjHpN8zQRrBp2adYSBSVdOF0ZAckuN91WfMQIJHUmigIwR1weQVWFjmw7B0RyNCb
HmiMBUQPEpV4P6BgNWqg77rRw9pEWWH3cu2vdC3w9C4R600D1ftsLrbyimutW7ZrvLJ24wV5M3TA
Qrphsx/DIj5cnpy1xpffX9mumlVCSamwg4x+kl5PDpkTp7eXG1/x5jY3UteOmePHKWY+B3H8VOfP
pgTRnWfCh6IiW9rma0OwDuwYrEfIc9XohXL2kYEl4CxA9bm/PIa11i37nTq3743GBBHVD8c/01+p
q6oLwQps2a9qcUkYC0zQkLhmR8BVfJin64TbfGED0iSkzzJjWvfIdX2f887sXBU3182LjTwzY+JM
vYJzIKDu2omhrh7nAGU2l2d9JQ620WZ6diEVwsYQhKoAzzF+ywVBopn+EgRUItMWvfLK4v6jm4hQ
rKJscQ0o4OgyFC1W4yat6srutyFmEtVUNAn7EC/h7n+TC9LpvHvURtxsF7msff/y+yvrFcg55WVT
YZrmYUYMD8qNZF+E1fB8eRnWhmAdvjxVshkB/zpqgxAP7HKPNJhPy4tyUWwSWKwNwrLf3AWrpxNP
OAgcYh6NmKqlZgMpiuPlQaz4f25ZcOoFLSm7xQwEmElAUhJHaUx/jTH0Bq7rwTLjlEuJshYPpYVO
2QD0iWdfF1D+cdoizF5ZBxthplFki3euEh0sTGYyhD6z20P9D2+Cwruqst4XNsaMQEI5BZSN4d09
9HZ1D76AgJcbkdbKaW+zGw1F7itU7KOEtPTviJ/cyBE3Hq0BlOr0uc38r1ADuqbwGQNZZvGVVVDZ
tl3t1fyYBiCxRjUTrXMvjHKfpuUR6amq3ngKeHNnCWaTbDBT4pmt6tr7skjSj2ClLXesj6s08rvm
KgZc9GHtrZDnrjuBS+vcMj06PzUN0+Qbr9r65+W9+6anFczGJ/QehCVRJIJCprYbxANKrUvzxJlI
Yh5VofHJQS8KfVGmeheSAJc7fdPk0al1zWvLDjjf0lf3ic4niTfWifbmPkknWb+/3MPK0tjpztoZ
MkD0CvGcTwspiXTCG1aDOc/R0DW/rgtrm8Wcs5w7Inyu47nHng4SKO9CsitxEcJe18Uyulc7WSqn
lBDmC55TrMQuD4HBRwGoD7DQJhp/ZSnsrCdXI4PcuJ/f94x3T9nYFe3O6QZVXeMbBSpJ/x5C6jjG
ZKMInuMC91o5I9NDGEq1WrI5S2/6FnRhHSAq6SfpYdLPgTbh+xYQ/PQH0aIhR6dtHfmbjXEy/5gb
X8sHXYZ8S3Z3bY9ZB8vg9U3d9YTehY0T3CHsp++qcEpu23JwNq5gK9Zp50IVNIvI2LflnRt4424C
+XtRg+EpGLpp58kBeOm+3dhrKxvBzozmZI4dib32jrLW+aWLZvgIcM4WLGBlruzMKB/zvs/8Vt03
qGfM3me5Kr3PqYqJuZnmNim23n//ZEL/uVYKZmdI8yxQXl3P+bltoPj+q+/yQZwlvFl8jNvcm598
Z0gQ0ZQzSBBRb1Jyp/9UxgnT//kxbtFzlA+8zp7Ayy357Zi1+QAkYCYrtsuqQncPWROCz2sfFhwE
MRvh7ttz/w/JP0u6HGxNLDvnTlYAURny5IOJw03ByrfbZ3ZSFwTHpGrbgIGYAHJet7lJwQYtNUL3
/VWOyiYyIbz1WgWhpeeODdP4AfCMMjyhDmsUhyzX/qfLvawNY/n9lTusk07mBdz4O1S36PsJV+F3
ZVGZ43WtW56Ki5nWAhXX9yJLGvW5WwhET4SmzZaM69rnW36KuF2Q1c1An1UJJYOD5EXIj6M0W5Tf
f0z1rb1vOSThOJnP/Cw4tzNKjN61SUf4fMgN1Cv30FCeXaj6jsOY7GqXizNz8qk3J01IW2IzeE4w
RmXcgyZjJ5qZf0vLySvlrvJj+KBPdc6acPhQabBBpxGyTmThciSKBE99okH+s+Hx3nYUnp0BIY3y
q3p0h7t2SEcv2ZU8z0IvkiDLR4jVptTfgFK8vRr/CFKQENQcqKOYzoKn3BwCUpbeHlmjLUnStwfC
/mEOMkXXgzpbvld5uIjKh+mjFKZ5KVgy/bi8Y1dOBzsLXo1e4DTA+Jz7YEljxok8ET4Od16te1Bc
d81uQGC1cT6sjMfOirN5wp8+de8Qo8IxtrOL1LXOxzvFyOY79Vony0hfWbjgNRlU4+Tv67JG7p2W
PUjEDBLyQxT4M70KSCnwvX93M040aTNWOndgti7ciADS1x1MSGKzEfUsDb1hiXaqXJOsEF2cOXdF
480wIfcXcPn1XRPGSZQoHW5084fL6a1+LI/ISV81/tSSs2xD7We7ZNIOu8lzvAnfU5rO4U1O0pDI
aNB5nrhRXHEB6+10Rfne0U4WNLukr+IMSiEhHcWu0i6f8r1vWOMV7y9v07cnw7NzgbJv4s4r3ep9
lwJrz3NKb5QQ7Y6IrL+pQhAvXu7n7c3zj8xKm5c5XgLj/i6kouLHLJFh+FIOLBsObM6Kq5Kn2Dz2
OeE3SSjTtngfg7Ar3QPUGtyQYkmEZXmTbFwu/mS83lpZ67CojOtK4HKquyCp8lBExaLY/my4DhsV
DdLn6XfdynQ6BjpRdXYgLKt45DJqtIyo7ObshZLGHY7zrNMe7JnUNcM+cXKQCUeuk8bzARJM3dTe
K1wuxjYiJB2qp7kSaVfcMAZq+fgOuW5e/vZr6Lrs+6JxyDcuSjr3h0mwMuHgu4dg47EGNZf8WLBO
uR8hUC+K+OSAXrh8N6KkMil2KE3y6yNIRI1PT9A8GYafemQ0Fo+uGFT5DtcncLIcuMnd9Fc6g9yH
7qu4bdQLuKaSlh9AT54k31F3mpB3qefU2U+Q4ofZbelAtDyLAl3V9Gno28Ap9xXopPR95sq6POHB
IeyrHVNaOo9VUob157hPAcIA40BQ57u41iy5KdPQ9ZuoSLVP72bQooSPcwgl12kHLBwATCev7tLe
P2uT1tXXnPqxONUtc9nnYPTiskU53tS4txkmAAEbqIIR2SaOjNs7AlrPmOxDJwPRRqsrJh5RaODF
x7YmrflscpHp+tCgPABCJyN00Pq98XKHYoFJKk29C8bWAXZN4oX7IVc0S/heqb5q3+E+m5ZjlBWS
4mUDBXw8K1B9kZVbXNhrp6O1/XSVIuWphuq5hoKm3g2lwlUglanz/bKt/snV/7u//1UTMsb4OlDq
OeyX2sZbBYXwnH7VPJey2JdIWw8IzwdS17qJYtkJje6BNKIQrjZ1fkLiokFcMOVizH53fSzEXQu2
Q/00QMnH3Rs4XzeqpJt5D7jYdslRxSGLXyruNO9YXHTzOZg8OM66Hz26F6nfj+/TYJL0I3EnOT7g
tc0UCQSs88pPIsaWykVooHZq3Gm/l/QrpHib7lPH+q6GbmbA2zsUfmZVc+rmsG0+sWVA71GW7Y8v
MU2Y2uWyFbTYCYRYXnOLCIpnZy9sCskOk54G1A6aRE3QQoY6XjnvBzjxVh4MdxYbMqgvrKI4BP38
qS7nDsDhgpIWYspw4sPReNlM7lJUFPU7jTi2+SiN1rKF/tM8es8QwSXyVOXAk+9FWFKf7SGA6OsD
bq4p4jipQMp1x4Iq9MrbWCiVjyCe7wd9BGVFCr2PRrSu80iLhlJyYApgcnNI8HJQOWcCWlSgpcVk
/CoyPAvy56EfyuIXYtEyfMp7xcUPqCKSoMVshm7Y7ThhQD0AWwHi652p4qHUp7QOVfUxQEThTvtE
5EHuH+JiAMLyhgUGHBd+NXF96BLRdyaCaKnOxX3f9rmunlykzKEchkMv2MIJv13MJzwb6IBMHq9G
NvjQ9Yi1/9/gg06x2XEF/spTHjsNXpFN2KVihudV+EAAaKqJ3nBBB1FEvl+P1WFK3dJ58ZPWYacg
ZwHrnzesZyW8sAL9ZTMCOp6QuxYFGu5dFg4Tf8HuT9QtoNNuJqJsIoynu6GdcOuOSoGrbXFY+LnL
p8uf8LaDgNTS3yGUazyvolDOOoPgtd4ZUGYX2GyabBEYv93+PyJ+TsJzEqIW6+zDuANUuTsZ6BPd
+Kq6LOHZQLHUY5SlOnfesY4PwxFlhq3CFBpV3lyeoDfrXNGBNUE0cxKfwnc+pxmiHhJAITCn4UM+
J8Ee5UcG4HOU/bmN+18Ihab9VZ3a+Jmx4Foar0jukXgyj5TWqoGImdPJACYKRLG4cRzK4nTfDJXB
0xHlMx35Tjmhksl1jxk2vgbofU11Wmb30HFO2vtMpeNCa1p30+HyIN++9oC/+u+tF2bpGCq4+XPW
iIn/KlrXT79U0sTlp8b4PJvgzvugRqjpllX57XKnK/vRRtC0DvSbJOCu5xmquEnUdaWDmjUSx9fU
sMPfLP2+uvkYoDmHmbvmPW4HYt+5ieQ7x+VDvHF9+1Oi9MaBK6ywFUeMX0LdjL/TLUqW/IcuCVo3
2HOfTlIfJoRSyMqQkBnH28m+0oLuhnEKnomqBwVIjOfX+ImnGpIXp86tcm/ao/TQ9HnkeLKaTng/
6YPv0KeBQjgqduMexGWQ0yAvI47HJD+UfiI9wD6zOVY0oka1ZidCJxy6aEaqV+ACGxj3lpU0Sw8J
GzNypyH14T4W0EYLtvBEb26ewPs/zq6kyU6c2f4iIkCAgO0da65yebr2hmjbbTFICBAg4Ne/Q/e3
qJZLlxdsanErQkJDSqnMk+eYFVyli3dYTxv+hCs/GW4nXGGnAGWO0O2ZpPeg0/6DnzlqZau+u2vQ
m5HoqOY8ReBNiQsgFsMlnksBl0UmfCVY8u7LCs0bz+W8h/vAoV/4NM3B9I3h6eZghTKR7Gs2qycv
6tRaOYKNLt8s7BJRkHeJH7FHJcEor5O8O06h+zzFTbiTxfjXNPf8AGDyvdeVrx7UyjfYHYa4PPbe
2IVWWdG3TQiZKB6FzZHNfcJvGqdqok/XO3g3e4AODMMr42RyHc9lj+4c6qOePy2jIrT5oTse7MTQ
3HrVptpE9GXYIGegCBKiEhdSBAokiIS+gA2Rr7wZbZvN8NknaPINwwSZibad6m8N4CbB2cUbRB2u
z9S772t8veF1xEMlJmDyxSWZIGxWRfxFlNDAAfZvDTVs3WTGpek6KLtok6y6iHSU+4x2+6Iaf0Nl
S5zyCgxAPG5vFdeHJM3BDwRpmesje58PIPLN5IfXg7cr7AlY5Rvvd1vIuyD8lHpgumEtBNihIY3H
IrKfXiTvRFH+qjXvd9e7tiyamRjJ6xQ7OmT8glhqfUzHKHvJvVKubAnLAWFmQ+LlAsHzU1x6SOzt
iojxHchdmrNfOV/qbJVG2zYI40ZOK7ytem+RCBFJvY+bRdSy3waAw+IYR0CapY0Dnn9xoT1KSj1A
8s9Se/R0fQEs9m/SpOeFWwYQFYBSRpY+/iP4xCCRIDL2C8Tmu55yseMhipeu92bb4Wb1mBPyam4l
ry4VepCd/Klj0Kum0BoGzqw+Qgr74LDx8zw637Tvrjgv7/qimEHjZKhQ0QenCdu7Y+FDU8r7wpcO
whc1P8xudtNK5DiyDoH/AGT0264+MzjtuY6Ufjeiz9xFdBq+aF9/60svjNZomC27zoxI1+mU1qir
hengmkexSh9Wepc32bBxBMbtSsGpNasBpllXcOV38C/b4YPy/IGv4CMtB6oZhkZ5WdOqPBdQCqy9
j3M0Tp8n4UJrYKrqFWfccgCYgWiFhEadZYRfoDmd53uuiHiNa95/Bu1M4BzCgMSfru9s22CWVXpz
UVPwaJCo8tjjlE0InAg3de80nQGnB8c+W1OyslirGXwVDBI5NaIwl6HPyc6BTA8PymrnhfNXmjQ/
Aq84et4a7Mq2wQyzoTx266bm4gIxeeC68BK98znww9cnzNa6cZ0iVozyyCEKH+nyhm8UiKRyLtYu
a1vr5k2qOQTk4Jg/5o4KD2qA+kPjrabz318GYhZxxSHYyLomZI9lnv6Kxx4VEiE99QpiLAs/yJDq
z3garC36+5uYmG91paes02HzPyFPuKHdPhOOeEYdHwetTe6s2OP7c0bM0i4gw+gMaE35r2CoC4r9
wyJbd32537cPYiY2wXnWek1flBcU1T35cUQPNGu7575Q9dfrPdg+f+n5jQW6PPKzOFHFZYqi4aWJ
oGNVBFj3663bvn/p9U3rwKAnQVIhraBqUMHwEsC6CpHKGyH8v6/3YPt+wzsuQLEW5RMUEL2QxE+F
oh0EzTwq6PF6+7YRGObcQLA67HqZPRZF4PunepS0+DB0tVOjDhRPzA/Xu7ENw7Br5cuxKyHmeYnb
sgX751Q3O8gT+Ns8RmIGllTFBvBRQ4Q0CHT2AQ1zdydmvZZUtny+GfgEKzK49HyZ3hKobe7yQVXH
Ynkfb5ocM0BVVqIUQQKZU5HFDj0UiefFL6zSU7HizlnOCjP6lAJDOMY5lIuFRC0Gdzty8gjorxcl
WHgifJutmTEoFziOuu1ga4iNBJ9FnUT130g9QVnz+jzZhrHs4TfWliM6kTVVmV9oB9AySjXlYRwq
fhs7XN+WoARYw+fZOjLN2gXH05Tp/IIqu2Kf5qj/B2l4czdzj+9JJYLP1wdk21aGcYOMbkaMtUhv
VT3EZ1bO6V9RWmUrNmcbhWHakPHx/THw84ubeL/F4CTOTjbBa4HLaO/BY1vL69tGYdh2G1TaryaK
7auqrEEmqKvKE8LUxVre4X1PnZgVXbNGpYwocXh488D1PveH/qWqdfNcuNz5XkeKfI0Q1XQP0UT1
0cUR83PT+pjFXlM5Cz4lKrvIkfvflOOyL1HLysO21hc/4s12hnguzWRV4vIgI3/wvQUxQju5Ji1t
OdnNEi9kkHiBteCXsBrlEzTIxB3Jongv01V4pK2LZee9GYHqaV0LpPZuyVSnUMkIvwOeFCHRsxYb
smxhk7TcG/JhIl2aX6JmupA4dciuGbyvAwgcbhsi2ZdtK2HYO0WoH/TaTnZxJ8BHeR2fh1BOKw6U
bZIMI5e87mYHlawXqcvoUOFQPLU9fR0HFJhf/3xbD4ahu1AD0zQcskucBfxIu4kc0oGWhzmo6+P1
LmwLYdh4rBXzkJ/J/wkITIkbf3bbRckSYsMHQOXAdXS9H8tZYhZ/LTri06Ta5BbI21+qzqb9PEJY
dVPjZu1XwIQLtZA0uzSIbXxQo4YwRgd3ea1Q2/LxZvkX61QbxD7Csl6QJQfZey0wRmmZfNz2+cbT
u599GWKtswuSsN0zz8r4ohE6WKPQtsT7yB+FX/Bw+nFqh8dcTfnDoo3J3B5ZHVRw/FOUr32Qf7my
4g8g+C12jqsPixTstsEte/vNUeJVs8c6zvNLmDD6krq1FPsmI2vQCtvSLL+/aZ4EVKQdQxg4LLs6
OQMs0HYPNSWN3m/7fsPKqRu6Sc6x9kj5jzcsaWUDNmoPql7X218W+Y9MVURMvvGJTUDwc/hWQofl
5wrvjYduql7pVIgnAAL45yQJNi6FYeu9ACOwP2flBdK/SbXPvZjpIyqS1tbCEu4j1HiGC+qnTt0h
XkF6+QW12c9jRl9GrwwPERjIdkK654UA2JuAgtu8w8x6Md8PPZ83Ie6SIuS3jtfUn9oh7NfUiSwn
pFkpJpIwolM44g4BderdlKGwg4ANZZGL0Cc3j9ck+yyHvVk01stE+wEAzUiXNHcAROEJBZT2czIt
MKBNe82sFRsHkOUjtYsugMDZyUrcZ5Pw6Y50Tg2GaFTlLhou2yKWJDQs30/zORrSLrsAKRaIE3ek
N97GgDyvRUoscRmTqZxkcwTw79g+QHxE7NjAJ8hqRPc6+MgYaFKg39jfV12zJr1qsdTQOAlycKIz
luCq7JzR2Tuie3SVXz/GLfjpJaleCmSMVgKZtiPbZCWfO6dEQYQWlwhir7u5JH8lSf8hI+JTKFOy
o/WiJAcqFRwxL1NE7nTtbDskQuOQYFXQgXrazy6kDtSTzAbIunjh1K80b5tE44gIJt9tAiCdLhCg
z8AWDzQVJaAQcMb5L0Ceyl0PgNXh+nYP3j9aTYpyxA7AcOk14lLM8mHkEkCQsl3bDbbGDScfOehA
A9KLPE0jvykFLe66CtdqbC0726QbB4d5KJ1wSh4XvaYU/Lq5BCWVHKAbOKPyi9EH3q2Vhdv2WrAc
fG+uUKQaIfEYVM0dcFW3waDH3UT7jz2QELupwx6jkbefo+zZWzSVi3j6a0kMblsh44hwxUJBk0z8
ArAQn3eSpwI4T0gaHK+3b3lgBsvivRnaJBJQ59UpolPIdOZufUfyD0QEf+uqv/RRDzlAGezGHnRl
1/uzbQrjiIjSNI4AKfm3P2+c44OLSOjK6W27XgPy39EQRCGLSfT8wrv2ocJlCtLZbheU7u8adPH7
LvSe66DMT3Us71ofoMnrg7JcgGbhb5/PygUGNL5Na3g9eRqdghKBVuLgZOp83q7MneX+M2t/Vagq
MeZF+xQjgvGi2rYkz0VeOfPOoW3g3FwfjGWFzArgtM6Gomxk8qgFrKuFOFblQ/zzeuOWmTIrfZsq
7XzHkfEt6tuG+ED1wG5YEKsj5A/EE+nc5OV6R7ZRGC+GFEJlggCo/thAH+cRivP6tUjyfMVqbK0b
B4JwgN3MOgA3ANd1Xlt3EuOp88NVfRfLSpss5TqSnot6p/hWN9n3YAANG5lasocHv/batPWwjOyN
3aezOyMrwNNHN52KAXyiMbycfBiHl0p6fONWMowdwhbUr4jDEeZJvXnPI3DSN4vPs80gfMPcZV3W
/YAqvVtgm7/mLnhdVTJ8BiJgDT9pmyXjqg/KHjKkUxrdlimQ1AHwmkEVJTf/j4e5zSCM2x7UcoOP
yG70WHZQHAfR3KdpbNhtHKbfCrlGMmrpxAS5SVCypNCS6JFnGgHCUzXb9bq+NAn1j16yej5ZrMJE
t00TmMZm5fVPYup+iDSuztHmk8PEtrlZ7QU6DKNbd6iKC3Tu+Nc50c3HBhUQ1W6eytXqWNstYkLb
3DRnRT0iD+8404cWxLUfVKrT57J2ZzAL5jX0cJPmYztMxWMqyl85bS+bDi0T3BYAl9GPsh5AC5Mm
H9wOmZdd5NRTfdjWvmH0CJWNygXJ+2MAWlgELaF+QLpskyx8REw0m5zjHDoqqfqBx0xXQn2s499y
vhEZRf4o628bopiehqeJ5mqnUB+9Gyl0ybdNjWHpvfIb7XI6PCkvrve9x4tiB7HCYWVlLU69Wbgf
q0nMM2X6SfcAfsOVa/eyB9JP5eEt3klglt98tJvgtdzPAjADVMB7V8WveCrZKYcW+m6W25RkI2KC
1FCP3qdA/uknYKRuVMnyu7lf5TiwHFYmRo3hTSIWAaTHpbz04MaZt89dyFGnKPR4Wo+vWw4rswZe
ZKmcSjK3T6RJ0q+kGrP8EHljskkFDnO0XClvLlhNVYM6/sB7TJtY/UA1cbAj4NH4OGTltHL92d4l
JlYNXPJFOYAKDtrZbj4MzyVHNdm9l9e4t3bejFIq1Nj0yCPcQCpx6iAClec96gFj1xni/C5A6RSn
OycJ/TWCCsuFacLZ0hk8kg7K3x5JHL9AC6Pa96jL+thSrf7aZKgmdk16U1vQkHuPbuV1B5H48iUL
+3wL7B6rZhwDnPkJGB8RAMw1aW6ZTlMAqKu194ltzxmXfT/quJWDmJ50PTr3nEBELYzwtN80MybC
LijHSbM2L1EmCeSgihv/1lle3dtaj/+7n5vWlY6oOf0xlqh5K2Y/ukGhabDy7bY71+RB9wQ4DNNB
AFyHoCikN157ppIvYUdjVK8G0a7iyaOYkuLkTmF9N+vxx7ZhLafQGzNVdEpzQXNs2Kp1XsvS9Z8n
7X293rjFGky0nazb3AXhUPuUF2N1KcvxM0uj+b6HwNHKvNl6WHbam8/XAWhzoHQOtjo6fATLb3PO
a5HuqnxVzdISIDARduDX8CteJM5f4DFqTgUA/fno3bfljAwYrjTUhvBfTsTvXbfeuCSGV0+CEJH9
qCaPwH5P8TENJWX3GYoY1xAzlhvGNYw8h+Ba4rXEffzHq881/RSoub0Qn/2C0Ij+vG3xDWPXSFUh
f1DgcOb19BFSWfqTixwWmEYFUiQrV8D76++ZwDtCHTjdXuc+pjmw0GR5AuWl797y1Bs2vaQ9E20n
VaUSFvvuY+Doz5BS0js+1ux4fZKWffpnbsczIXZuW3RAhsfdY6xQebQDfTVxdhEBPdf19t/fvZ6J
shtyPaQoRy8vrI3JbvS53PVF/iuV6seE8qMdcxyxm93wHhXTYuOaLGv1xiabxCm7MMf2kqiHOPyz
JkFbBUfPh2799WHZps0we5mGFZu83n2EdE322lDiPMoSmoXXW7dtKv+/A0DlU1P4fdo94pwKfuVx
mLw0Gc2i/ZjV/NP1PmwjMIycdlnUVh1G0ERVD1i9epSgJT1sa9wwcAHOIdkD/viYJ4J8p0pHw301
xXJamf73DxDPhNzlUZmAj9intySCnuaUIDrqOo1zXyWgona81WiZZZL+wN4pFE3QrnaRRhn4g1RK
fojiXq0lu2zNG1d6LAJR+xrsLWkDSRkCEokT+Hg3Ec9Hnom8cxmvhjCp0PqQOo9T4zuPCMuHHzct
sQG4u96GZZ+bNZxkckKITuT0Fs/9YFcGYCrvU2ixcr3KQWLxazyzjhP1g8UEKof8h3aqn/kI7T/t
lPUnssSoqgaVc76TtDtQHE2HIfXCez/Dn+vDs+xSs8IThfHFLHwnvBWd/5Xp8fM/gUQ8pX6P4TZt
JayyYcdM8aaPoozeqoCx73SCtGySkez1+hBsO9Qw5KZyRZXNM/n3nEMaD8xJ8DpWzjnL5WCC68g4
cVAbTsFtPNJbcMX8dj3x0421e2pQ8tXFC29I19z4+M+m4fwBqqsTD8ljN7xNaSFvkF0mT8CyiC30
o+A2MM15lMIF7UP+o+QLUV8lU6dDxa1ffpqHha5j2xiWCMeb2y2fSY7qiiz/sdBkfUYiivzkwCGu
3NcWk4yWvfym9RRc+H7uROGthJTKARFFaMrxgO4TBYnC6wOwdbH8/qaLONHgN1JeeAt/prqTsgP3
XY8M3iGs4rVwz7t9gHLW6IPEQhLHBRs23mSf87CndwmXX6oc2L3rg3jXMNDB8vvbQfS1nHFzooM6
Ty5xKLOvravXKI1srRsOABng8A8ErU9jLndlsqBmVzVqbXNjnBhlqSvNnNo75Qza9Tmkuw7CQ6EI
T9Q2xfLYzNCD3mV2EZkFxXMS6H3sJN6O+MN02Db3hmOfii4V/qDBvtwW+YtURXIXwlta2Z7vntph
bKbkhRt0KlU19GbglcaQOQF5wYdFd3UzIbKpCQ42PwcjYFCdge7bjk048NQwfODjaiji/cgURmGe
EtmsVa+z8IQ4LorDnW/9HJ1oDXH3hag68fZFGL4Wc3DXZbgS63Itv2jZuWamPkU6vqwlyL31BL4f
UiMfn9X5r00Lb6qEp03gOFyEYCZfNFlyXYUHP4Fkz/XWLXZhZuKHnpQ8nBehnphCCHGIhXM/VA3Q
hotIwrY+DMPOE/CIhX1BTrxwP6mkLcAAV9224NVb6cA2/4Zx68JRXSIqcgoyLvbAYfc7j3Cxcjss
u+eP1yJ2leEOSAVNU77IFGqv37MJsS01AJhJyYvjItS4TrBuG4Zp4qMCS1rV1OdyLt0bN0NJbjSC
qGXTKpgZdrC96DZ0GhhHOTdg3HRI9slV4Kd94D1qTLcthZlq72OwotB0Dk+pv7CjUtDU7uBPrZZe
WubIN0xcgnlJQo8SxyAqOY4TyO3LfBVRYWvc8ANkCwYqJ4MSA2l7qEWS6EXPqzhCyxFrZtcn2hBQ
cPH63Af+11TO3XMDla9D2wkwmCbexlVehvbmikY9rQ8G3Jyc4iR77XMUKRJIODvAMR+vbyPbHBnG
rCi42dtUQTNVhX+rargQNazRotimyLDjvClUi1rn8NQH/ZHVFJho+QA7y8ptAsixb9iyA7WfkXPH
O4VpOOy1D+sKwLm3cW4MA6aOnOmUjZBZ8pGv/SdjyPPw7+sTbzmGzHQ68gEK9xuH8wW9zp9YXm8f
e4BTUoR7nwnR4rElq0f24r2/c+aZSXVEr2riLVoPdC5PaTx8/Mcni2d96j36osKsOrScrriVljvI
TLILiZy2n8MzEF1Nj2IUBUh/kideCb3Sg23uDMOms4uEc6jrcxxWP8u+PEJC9DYu+c8JhHd+vhb3
s9iGmUlHEpcqSHp7JzCYQzQUzrdAScLKGGyNG5Ydz5WfgDYoOAWKhzdM4AkUcTZ+ub67bK0bZk0y
p+aOu/jHGmKMOgCATUzIgGxr3TBsygIi/TAjJxZO45EFPt0X/fxxW+OGTTMWArqaQM6wKejfOkS+
OQmVOl9v3LY3DZOWyFj2/gjvy3XK8EZySEjlWalfk2xcY7m0nHpm5lxmZUt5B7F61TckuXdRBdBQ
QA1qMYM6MadekO9rLwza06YhmXl0WoGBiwqooOBWluDmwTslHlBbW2d4dl3vwrKbzGy6hqg2SnZL
6LMHc/4Qcyf50KXjGmOFrXXDmutckq7OenKqod+wm3Ki9+kQr9EZW1bcTKFT5nX1EIKcX3QzRQUf
jXaB5wenAko3h+vTY+tiGdibSxrQt2AULsSGIOuMqoUcdbX9WLEjB2/9xi4Me45moCn5FHunIZk+
lDJ/plx/kn7w7foIbEtgGDTLe6fRUPo7uVzNL1BHZs9cjtVxW+uGRQdVx9w6G8lJ1i44j2Ignvu4
1hs3p2nSYT96TopbupRqwGtBsOO4gHs2fbuZD2+8ua0GWUBjKBMI8czYnKC5XjtILTvHZJsJkGCA
lAlk5rQH4dMG/tchcHV3qMtVaWRbF4aHXeZx5uSZIsvm/K7c2T+4E4KfDsjr99umyLBfAVXevuBT
fZZFXexKCfXuyAca6Xrrtu9ffn9jXDKdI5QbQiuPzgjDgEL6Gxi4i90SCrvegcWZcA3rbdoQykoo
/jk1bd1/KMfQn3YE2lLVLgoC8XdMaXw305lts2QzFU7LSIFTFhsqbbrwQBRUF3NVgoJqOTauj8g2
ZYY1Q+EV9W8xRlQHqXoIo+jvYGTlqVx21vUelrl5x580k99lV4bSLeEAlBNsTpRNvAduma+0bvt+
w6JLWk35COLuUzPhRkPmNUQMI39ONhKkhZGZ8Z7ARTwGA9wj0czsllEkbUQMl+P67Cwb/8/Zicxk
dz+mHQG7D5yvjJVHCHLLL7RnzS7LOu9ca8DQrvfz/ipEZt67nqE7puBQnLgOk5OK9GcPjIobGzet
uqVp04Iu/kSK/ofMqgGJW0CNtn35svJvjHrqtRyLGjNEfNTflgVaD/Nq02UW/SENMCLiLzKEVrEQ
oJvoXb0fEDy8/uXv783oD5nwoQ37LF++fF6ArxFIKqNJAyQFttJNL4MoMcxXBFPkdDmeHTovoDDH
m/qIgqq1SvT3j7soMS5jd8oid4JABa6c5GZRgs+VaE4tynnLSJL9DJ666zNl252mFUO9p5xAXn5m
BYLRhwZlGvyxltW8qYQuBNfxfzcRkkaibiPcDA3nAGEwlh9rF3Kbmz7fJJUhbhPXXhvLc9CATy8s
ypNPt1G44tONS9kdW2/Gc8A/paUPQo4lpLPEHrd9uWG5eVeyiNUQQRai/6EWIAG4EuKVs9myqma6
W3ctmZta+yfBC77XNP3Gx3zNHbLszT/y3OAuyPMQx3KZBvfwhsqdQLR/Shhk7Wf/foRyxbYp8v+7
dSibprF18CigjeOdFYFmSET9v7Y1btivrL1x8qEzf9YdiA81NHRvHO0MWySGsHUM+y0TkfKuL+Gq
g0p+1yvwfVdOs6kIDa0bRps2A7LZrp/+zkP9FMzip2qqF88DCXa6ieQdzodhtrpRXRioLv0Nirpf
uu4uXQ+J9E1Tb2avSyr9GIoW/7tXeukiigZM9rZdYzLC0DjOmYewyglpKcg3JGBxRWDo9fqnW5wG
M2kdJ2QKUgefDvnHFyKhda9lfMPBoonqP7mCTLbcXiYfDKEymwUZ63OTgrqVEkDwWKvLfdusUrpZ
Doho+f3N1Z62KeMkBtlsXIDJGzS3EZ4cUdv4G4dgmG6QZpJ6rkx+i3IGDX0L0y2hr7zTMVs7QC3H
UGQYMKqCUYM+tDWCKew7yN9vlZc9U1m86nw4jdBquL7itpkyLBnpA2BupS/PvVOoXQwuMVIPa3wX
tsYNQy5BBONFInFPcVgPO02mvzS4dLeZmUkEo8H4ydoiQrQpCY+yjouDP65S5Vj2qMkCI6Kw8tug
ReN0IY2i7djvZNj6znOVh2G9Ym7vR8QjUww8zwPIlKiuPquFXsIDTabrnrUfPvQO9PP64WlEumjT
Opu8MAHkujISOv9bZ9D9oxg/Q8nn923NG7601EziHdAlvyX86F0cQbQnnsMVX9S2GIY10xR85UO8
ZClQ7PWQd/I+qNzg1AxsLbZo68GwZ+Ymsq1qWAHEPrrd5CHZHvgQDeZuQz9cnyGLPZvcL4ELxjkk
iuqzGFS8hxtaHVgq+m+9V/YQmUklNI+qdFN9BkhLDLOm0IyoWba8Xn30JmgT7tuerSy2bbYMs4YS
X+tP3It/N3mTAm2IYuTJB9pwcLban8nzUiI+rqCYWJ+DftAnNhQov0l4uYMK5BrvgmUUJteLzjQX
oy5gEV040MdSMd8B56oXeg/1pPo1lNniUbzzDjepXhgTZdbP0OxKpziG/g+02eUAaU9JQvXa60V4
vhnu+j4sjoKzZsVLsA3OcL+bcJb/pl5o7cf3KYQsbxipmkMxIbt3fUNbDncTGYb6IuCFEAE7T6ED
rnwPemKZLk/XG7d9v2HyDS4NyPqx+py3lO3TJJGvVQR9sznP5MqpYjHI0LB5vKYiAk00vK0g3C51
f4GXoA/L7QoMVHvwFsTN9cHYZooY3kiopT+j+u80QcvlAEIh6EoAfLgCjrVcIiZELO1FL0LVVmcG
hkjpTH8pXn7qvea2pcF9lnnP7TxsXBXD8FMWc+glwSrTwSMnqN+4d0M5Nh+drbCb6A/QWDdK1Kp2
1VmLJsyg6ZX53XHuUFu2shiWnWVCxtyh/Z+LCy48fm4GDRrVcXgaICvyen25LRvLRIzFoO0ewVXk
nligP8Q++yra8pWm9BSr9MuQFsdt3RgmruYZxkcTeS6nbrpjOrgDr7Cz0yD2Pmaunk6ZD36Q633Z
Jm35/Y0/TZu6nOWEQ4xFwT0oL/tjzeSXqIbBXO/AYiImZCydS2esyeAiXOadSer89N1tjIFhFBiG
jjhTVWZSV+e+keyZcRV8rjMU6a1sKNunG9Yt02yI+7B2TwQcs/RnziSfH5jqeLTiotsm37jL46ll
oJbFQjcO3mE0i1/yPGoPGRvX/PRly7xzR5l0LEAAoMQhgiu9wBhozoGWdc8oIvhZ4Vi8vsCWLkyk
GHX6UI8Cp1Te8leSumco9x0lD16XjbSti+WAfLNJAxQJl/McuScpi3anupLvUuzZy8wmqJo37po2
kWXBTbgYlNSDJmhw8bGEhTeOFNXecVYhXZbV9pcJfDMK6nczANFIOQCDVh7YgPu6D8fxJoOC8Mrr
1TYAw5qb1IemLiABZ5BwfUlJq86F5Ox0fRVs3790+ub7CShAOMtFdS5VLX9MoIM/9bFOz75c5dy1
7SXDoCHFlHsEhWPnQMoz+F+eYxXftENwB637lSmyjcIwatrWJJoRPDjnHXiQpg7k0WxI54vfqezT
9YmyrYJh1ngnZaCUwQjKoWYnVzbpc+HUmwrHwsg3rmrpJeCOG3J4t0J+S1nW7FrprBia5ctN1Jhg
ULTEQx5tU2QeCh+Y51q2a1Nva900Y2gqdwmSnmcR9krfTo3yqn0pIuYeNk28CQ1DnfHYDTRxflMP
TPk7CHLD2S/GfO3tZbn/TdKVIPTg7I20OgsSHUE7xf+NcblLjItGKd2Vzbzi+1kswQSHgWU3S0KB
ONecPfC8OMQ+yBn8yf1e5dHXbbO1LNNbe3bIULmZA3vucmQpCYNgiNNQuQYWtw3BMOamVlQVQwTw
M0GlBuar+CIz9YWoCZWIbrBySVucZJNypWw5pIKGDMrJdVZC1zjjiIk79yICfQk0padDX0YvlLJf
1yfNNijDthl41EKNgtwzFKbFfqzTfZn5+ohwDmCI2G4rnoGtG8PISwBbo7R0xVkH6T7N9Me4CO6B
lD7PLH/eNBITSNaXfTMyDzK2dIrHs+7HfdmH7oG3Sb9r6KoikWUkJn5M4VxVUYmNzHqg4ViE5zJp
HvGEfXZWY/62PhZ7fbOTJ52oyfGJewpi9r3xIflYlkDUMCDiVfnp+nQtVvGOJ2VysaA2VLlybOQZ
Gg1fUwVIgtfx9ritcePeVlEBYDdRcHCSWe0n5spDna/GQ2yfvvz+ZnpENJM2jnEfyQCCjiOCOlVC
6X7bpxtWLjwSdqJHPJWCSRhctwjlyHy14MRy4v7BpMJADztDkRZQXP1hAjHJYXnPL095VNt5h3Uw
rsUtMElV5gF8aZB5J6eZka+yc7414wB68LJbU1GzLYJh0UHd9FnQYf+QtPtBFMqx28Jbq6OwfL0J
I0sBBYylFksMuB4OpFPVBfxgOWQetvrGJpZMFyoaHU4B9CozsHcU3CnoDnwXRXzatJFMdpWy9pNo
nnC5MuGjJAdSRizYta6bbUw+mtJlbho5iGj6yFngtXiiI+AmEmj+E4jMvoRc/bg+DNtSGKZM5RgH
RZ0A2ML6v1WDqpxYDR/C3l9TxbV1YFjzkiQsadhhGGyAhpWrHkEr10D1aSOmLzIxZDIgfQnld3Gm
befsXTfg32Kk/Hd5yIJNtNJh5BpueOUEKdMCT62RjSS8bZMZ1b88KfRGgJGJIaNRl0aZLnzAXKZ8
l7Pc340R3aQJhM83rNkVg8vAacIYXu1jfhAVMmuVi3fp9U30/mFBTQCZU2VUx53wst3Egq8eULN7
4njJpiObmgAy2SaTr1rPzXZRItpdRlt58tfpem0fb97GqugIU8vMe0XbwIMRww2qu1c9ivfvBGry
pQRVnftkmJ2THpHWgQOz1GpObnEaPbEPpzVGZdswDEPWevCq1gNWoe9gZ4Fmw36G0s3GFTas2CnH
nnp+xM/AUB6qVJxKf17JENg+3LiReyl812vRNC6DHSmr87gaJrY1bVgtqcD0XcW4JVnnvdCpIftI
JWuCO+97cSBe/a+bEk88SiMOmKTq5Rm8wTfjINzdomEbFqsQjvdPT2rSogTN0JQ6COcTnVC/oFuY
LGXAx0L3fe3dY+nCBI7FadW5vlbzKYuG5tMsICzIkuxLNFSbeM5CAEP+O1MudTNgloV7ynn3Q42O
3P1Torzh7AlCk5KDETL6mpIApVXh8JIDn/bgs5GvCSS8u4XQvLGFpKu9Lo7QPOGg4SxTt72ErU6+
XP/4d/cQWjf2kPDwqI1KNzjSvgRoD3SsR9LWTrGnfgwFxrjE3209GTdAl8BlFKCB/DgW8SMwR3dp
iLSSqOSDG3h/Xe/j3ZMuAJD4v+us4jSd+mgUH+My+56K+s4b1MdB0VfP7Y/gI1i7jG39GPspZsgq
c9FkH/twuAG5uqtQ0IUlP3udeinbboX8w7L0JsDJLZ0s6akkx0b45V3T+u6ihpqsHHvvmh0ma9kS
b145HYN+IRnC7nUO5vHTzPPhWKAU/jFnJf92fT1sAzCuBPF/nH1bc5w4uO0vokpCEpdX6Ivdduyk
7cROXqjEThAChIQQIH79WT5PU723k11+mZrKZLobIem7rQtcKqzg2XRuR9ZdhSiGDk/yT5+o997C
27f+5wGWcU5BTtbxPgtNjr1LfmKSufd+7nYk4ft/I4PeW6mLADFNZKJDQ6dz7t+oGgAslKFb6ms4
SP0Lo/7eSl2ccs7AUDNpt55lPoRinjMKkLTy+4+9h4tTXhG7OLUseACxJlAfTg0swuOnv3/4O1fI
pcfVwPOsJpuM98SHryg/ruCU9yVfxmvZffD3XwKc4n4UI5+S/DyYBvhTXRVdDYzW33//O0t/CXCa
6m2tDK3ms4EhXtn7dkRD4Z9F1Dt75xLYVAFeBJ6YdWcZ+2o/QMO3TPm4HVgQH0Lvc3EJaGqAeVnJ
4t2ZR7e++p22H7t+kovTO2muMqlNen4bp5MkgUnomn6IhIYffXF4V5W2q2wrrAtN9rmePimeHT/2
Qi+Oa5zw4AdP8NEyKvwaX9Xyg3fmJXTJhS6xVbuO52FrbqAX861BulLEmf9HkHxvL14cVFyXGYRv
s/Gcbxg6fqK5jf2Z6cUkj39fm3cO66VXlbWa9SsM7s6JSc6Rds+L8aUQ5NlE+uvfv+KdHX8JWKon
D+vHltjzG2Z5mTTETsBl/3jCdQlXciOg7v1K7XmdegtJ8nEtHG0/FrIuQUrE6whSg8N4diafi84t
PyAoYf9x1byz+pdOVNCoyjGQXfDhzoZjBKzdVYidP43gJJWBq3+1R997BRcnF667MwR2MwsbeFhy
lBuUJddy0TF54Q0U13d/f9HvxN9LvSrJSJwP4Eyeh6i9Wym7adL4qbf2eq3jGxaL88e+5uI4106o
hhrGz+D67N5sh7plPJkh2dOe1juo/R3+/j3vLdpFCO5iJ51b1Hqmdb6rp7mw/bCT4kPEZy4uwUmw
TY/XKVPmjNTxbRzv45JTaPTIqPsXNuW97XWRYgsF5CnQjvZsUntDkv7lLbtOE4gzOf/1Q4t0CUpK
QO2JuZLr2UefE2IgRQepnulDQDqOzPAio8uEa/vEredW5aaE9/xQ0HT+WDi7BCOho6ip1rg2KPjJ
dRE7Pn91TLl/XBzvbJ//oVKVmCmBt6Q9W8A4gHx5yQDdgr7yB6P8pVBV34fYg7gVn1tadTt0sGVZ
gQr9j8Dzv04FsfIX4Vh3Zm7aMWPn2neP3ZzsZ2A5mGj2rcmuIoCpPOv/cZ7firH/MRjCV12cZxFC
iEKI47MiqP96emQiKtXIfzj0sgf4vUH2+NuA8/33Hfve110c66WaBmNnzs6oC86hm/dwz7tNJ3dH
mqr8/09GPTT0zceSj0s5KxvF+QTDDIMMweD5ZNoMXzYHElXx98d5b5tdnPEpjmKz0ticpzZ9XYb8
Ne5hVtZk7b9i1DtfcAlP4m5kFn083FPbG2wo244THFMRTP7VyXsnbFxqWE1USGOIsueJTs+E8hMU
TY8or+pCG3dK6/wfzKz3vuftz/9THkbpaNhssVLDFo6sTveAm/9KO3GC4cz/4WveSdkuUUq1jir4
plhz7qBMUED92JT/B2jxe2/j7c//8xBNNaMM1MuAc4mm6uoqXaytbg4bHeXHdiy7OPoQkGV8XRZz
Vu34a9bTtJPz8C9I4DshiV0c9pAINkPF2p+bBJ0S3OX5sjwY3j93evzHe37vBVwc8KoLE13EMJyj
fGtPNe3HG9I3H6KwcXEpaVV1opo2xvw59uK3cFPTfvEAgLaf/36c39ukF8e5Ys2Qmcbr8zDnV28J
s7ftIemwTpm55Wz9l0jgO+/hEqiUQO0pKLtNZ5Ln21p00Mv/0W4eI8lWquzRdfmHwFxcXGpbgeAK
2245bOc5jKKgocvKMcgPZlGXiKUgqqgKnR7OSfTG1IX01FfCe8w9m2b49fdX8s6RuwQtqX50kLhW
+kyZ8qVdoS5SofdaZH39r5bDe2/j4lSLrZ9HJkZ9HpftPkFbt0lhFpyLw1ul9LGnuDjVMiA7Q6Dt
z0BBn9VgT6QHmSoVH4xDl8ZQKt0WrlXVn9nWNyX03pcClu1mX1vM3v7+CO+t0sXBrkGiWaYYq2Tq
6PNkXX1AanXb8NbtXN99+9iXXFTcjcdAOM6MPhOAlm9WSH8+Im5X+7YWyy72cfOvnvF7T3Nx0hNR
10hu0+5ckeEby/xVRfzDWx4yTh8bkgFd95YD/Sda2BiqfjqJu3PSTktBWdbvuI/+NWR95wkukUm8
65dtgtPmGRfuvarR4BPb01un1ah/ify+c/Yula0Ss+UOrvPNmWJm+YQOflPmeYhe8uxjaixYo7en
+88ayQzsziSFmrlI2Q10ftoSWXURZfiXv++od+LRpcLV0tbzMgybPK+EnXQ+/1TwiPn7R0Nr923z
/y/Z86U9lJBjsk02mvemXWOrdpqoJn7wG50V5qL9zOtsh2SQsL7UguVjXNTDIvmKGUJvUngozzEM
OgoLC1iohuZVNk22rKMkkmG/2mqo4SbtVFsdo54vENAefBLXZ5gzjXgXvQsJ/RUCYskrYUJF9b2u
YcI87Rrj1uQ5MRCv+BGGZhkwiTdbV73EbT65k52WtV4KCY29+ETYmjULVNGEqQ0kd0e3kkKIQPfT
ELenxSaixw+1xDVf48hrOxYsgr6dLlrP15jAujZUwLqkNM0rJEUZzdBkUvB5nz8DmRlpVohp1tlt
lSVh+sbAK5zKlkILbIlI86r6bVgA3kuzjqUoQAwkB4Zk4pu+bhO26XOaLXbb9mpTunvZZCBvtq9x
uq7jHdJJH0O7dGmisdvrOQkweI9sL8xnAOr6aSyWHldhXNJ1iOsWAI0g5OsKP16/VxiztdsxibYm
fV6gnjSLLzMUSyGRka2jDuO+H1EZjTs2Tc14Z9ZORyiCiZpbWcpxnKenMHUh2VD39Yo8SAYFjO9m
zR3Te8crnq6l7MYBw7xKwa6kv/JOevHHqZ7UEah2gxJDwU1Wp0eqJO69gowhDckx6hydN9BUWdW/
qEHAgfuN/heSaDcuOuHyIZdTTW/SOK2ucmjQKtie2bUqRNws6RnCmUNyRRvY6/2Z4Y6T/8xJhY86
IKFMTFuMtp17Vi6dlvndNot5/kFAAsXhkMOQuxtupgb99qyBSk9XhA59F3tqO7WJ6RCirnaycP3W
oUDIadqg1wpynQh3uaxM0x6izVsKkkMVBf9tTeo84O+lU9J/l2joW0B0ieTiJSW8WUCvF3mb3EW0
jTvYG4lWiJ9RhOG8OkTLNIsfy9CZFsBhORl65qPj06Ptmmi7MT1UzK5dwgcnD2GpmH2FPhUzbSmN
7jYKC4gerzDJIni2CbFkfbvX0DVK+sKDuGenHWyD9PaQMy4ZOLUdNI9/GZgGyvrWCNASP/VmyUjY
0Yo0TpXQIwWztACkAl5WGG5Vgq17xKkko7eQGW4JOehsyLbbxowwHSvWvGqG5oooGFA8t90CCsgB
NuDa4P1XjbjKpMeYfQcPFekfs4Wx7HvkZznzmyquODxtwDQbI7xYXqXmfs64Ztd6UcTdJc5E89HV
UNW/mecZ/koHnUYivbURS/LHTlaCPhFJNnhe5A5bTHRLjCEWGVq5nrquiVuFgL3N9BvkkcjynEIo
uVpK4Dd19ZCLwMZfWkJ1gkA+I1+qu6HKY1SHQKQn8HkWI1144bSR9nMrIzC1y9VOpg6l1iyMoaBU
Zj0QmsHK1yxGVqULqDy7GGwR3y/+J3B9rbyN17mC+4CFneV2Mklu6h+D5jacZUq7aTc2a+TUgY3b
mN2nq/bT1wX1b3ZKE3A6690qt9F9hcJwckvjceJ3vlO89/dVms0YY+eT2lbgsaD33D6kIBzIB5Ew
MmOO7hUdkQGbTQFQxQP0X8ptweccKbZNtbwEWxtG9s1kQXkv4KjilhvhMQeApR+Hkvcr3guxXxsV
U/YtW1o4LGvJm37HqFvqXQDow5V+oba9VZjhn3yNC4uDqOEb0b8B9lzzReZ16yCRpGmHqQUnY1tM
agr9y8ApF3bXLovU6jqF93p+LyLEGAm7sQ4ygaUeoFZX7aZ4MssLUOiR/DZD51rDVxwaWl+GJONw
DYtg2zqcWCvs8ls3Q+Ke4F/UqD82g0rijxn+sVMM7iInFLOeaqwPc1fHNJS57TV5Ml0gkKeFXjPu
ZTpUa3/2LIfXAsbdArpXBRVhGj5zwm17hy6e3L6QzLFelhENev1TNzBwPWuBpXM7w0c2nftkSCey
z5hjWTlMVdfAqnElenVFt1hDdQHNFtPuqJbUnEaXV3lVyG02yavOIKqD7bnMi7tvgLNrjy1GAgiM
/cwaddfPqKNKaFnzMJfETDp7gG5Evtx0AIlFz3Nbq+HZWhXkdWBdu9ACPI4ZLP3KW7Z+XmgV1u3a
VjlaKmgBN916H5O0qdiuibsMk+w+MyM5ZivKqL7IG71ZLITqVdIWDaNCm2KZQFtajlUfe5YdpCXJ
ln0LJOWN+eRilGDq1nG3rvFNI302TGUyk42Guly4fbsR856q9Wgbk/K+gF2KD78pSN/ZHTAGNAs7
skCH+lpPVvhdz0HLbgur9GChHTWOES2RdIzktQl1B06WiqM5Lty2bD/XrJ/ptSMVxy3tlaozeWxl
RapH6yD6HSAl0OasLxLjp+HoYAk67mao4s3HFKcpLQ1kGRpxUrnuRFw2aBDVtOghBwfMQJVAWfLJ
VKE/djTl6b7OmsHw/YZ7j5dNHGTR0dUoAQwsEtOtaJTe1uMKE1Zx2Hwiw4+8HyQrNYS1+Hwy+RLh
nCTbNqDPr30f9PU6E+LPozEMSDB4Ona0OWDwiVFcMQDwN0I3duV+tYVjEXA+J49CEe5jEnIb0+0q
V5DNC1NnC/SY8PqC/ywleh6/QFirRYagMncwR4iyN0XGFkTlel+lyoMakVba/MLrshzaYpps0Fdq
opaCN9uQ7XsG+tLPGObhgDfKAIqu3fUsTWJIJOI/q6TUKULcmfWEDv1RRotKjlVDbX9bma6W9/Us
2oFgSgklNoVLEct2q5qqXrETWFeb3QYlb9w2wdczxmlRpLAeZAjDMzdslcWS+xGC+UImJ4q5ZJ4X
GuyKGUmkN3rpihk5YI+sZK0QpspVzXNaX89qWZkEjMh6eqcRBJKjUkHk8H/pV+x1xBFffaZqWPl9
C/582+7yFaH3JVfV2HypYXYnQyF5BmDY3pL0aVnjJnnAnpTbd7bFbEnL3Kh05buprpRsyizzYZNl
OyV6+LRRyvXPNLV2SYuBRzbzRVrPASX8vBg6fVpr4k5zs07QWgf+T8xR2cXQeTOAFrgpXfdVLVSs
AWpISf17HnNhH3vZKn61dFts3XWs4JwUYK6FQC4Pk0pV9Kue8z7UYDu3oVqKPLeq+hTNxurfLpjY
uMK2kJUE4FyQgCQxb6Ihw+wywW4jzjM6I1fA2UvQcACT/ZOetmh6BQ4OqW2RzrMnBMBQiOn96Tep
nb7TGyVuLajqs2297dK1ZnuTMeP4DtCYYV2OgkO/WRV95TI4K0xJssCpaF2aWN8B8OOic6xl0z0F
tdLWFXpraJLs1tB6nV0nuF1Xe0sA7pBfItttN5K4zJhCjnif59lvWX9bT6q2845UyrD2Os6WifVH
IusZ4mCyzo35NfIYdd1OLTntA3AnOvXjacQ/2rkcoZWVDVedihnfroYqmeJ5j3grTXLsYJztzR75
Cji/SO+9GNuj8BHt5nMWkjHO9znzvAUgBDrj+oRZrZFbqWuaS38AEuxntClSIgPVaoWJvBbzl0xP
ik8wyK7ypisD7vPI7yhrUJGgfTHx0JTbW7rT7NRWEeeKKcuFbA9bmy11fWh9g3KnmPSygcsmMCfh
OYD3bJSvmxiNwybEPZI/4TKy/bd4wb4nV30LUbl5L+cGUMpiWjq++XKUabVBJH2sUX9dt8jCIbPm
hWOpOQwymuz8RRHGNhgBdJ12Q4HnmRHDNEMeCBfrSLjsRrcRnSXeiuLhc6oXJ542agxeJ0kRiKWq
4w6UTZMbcQhoyyWQ429xVF/ctKTNTwkVTJkViWpGhsNMF5PZkgy+yV5MPHbsSyZhKrPssllG4hut
F9V9VjCz6O6NJDV79sa0/bl1vgKTKG/hgwsDlW0UWVt2M6aESdEx0kW4l7MFcKPCU4yg091UNTBF
2c3IcJG/aGhLY4Qo5gFODdMaze6uS1baMUCshqT/EpC4R7I068znYRevytZ6z60EVrcMSIqieNd1
rc+OlXDpm49lRdItL732IXmecTNs3zuki/5pJroK9c6tyDi+Ktnm7bxnK856U0CJFaI9D2EOvr2p
027jfxjxHHjXDad/sOXaUzC89jNw7RDBiyAnavhnxrCLlqKNexnA4UlAR8JiQrShNfAXrof1lScN
io+rLV1jxNkhF4SkEJAUGhI3VCqhKIJU7OsXO1WOfqFTVUfQ0MKdDNuEAf9Lr+K6EsWmIS0x7nKf
5qsues6DqPftEDXby7I1C+7xZLTQAqKwqKzGlzgfZUNRJWodSKlXiLfaU2jahutiQhPA5ncSUyp3
Mhw7TQDyBK/cR0JD7wgeNU06lMWybfrXqLd1nJTVOIcOsjktyVVWVGwYs0eF0KEMVM2xSd7aCYvL
jjqz2FZKIoZ/J8s4xJ83itrkxJBKwps+zeduutNcj/GdH7d2mQr4gqfqk5QhkF0QSYoaX4tOmJt8
TT2IlfXWoLF7GCPG1ItNHXZikWCeEO6VhRkksria0+jHwviQ3aShHn13nJaKb0/Ik2vw2XqDxMUW
ywLRy6eYW+MhMbTUGTAjnU06lFYDoSr6AWOexP+ochsN8R2gfm10F3Fke2CjwLbc6qboV8ZqUcwE
hqmNp+kD7GzVMhdGbWb7gt254H5XDYBqpshURn1yY2KdI+/TSd9HkKMYl+R3FbUaBQBDzySUIzFk
FmWMlg7zKEAjp/OShW1duwNB/d0uJbQWTYYkTMJP9aZLp866vfbWA8Jcjai+RRkGOWTqtu/nDBX9
bKupHvZDZeMl2TGxTQ2MONBLYQJzVoLDVEDaeqavSRSlaipNSG10TNQ8hK8t2TzggQb1rC9CqJuH
PhM9QyZlKo/0eFmWnL3WdcjYc4PN0vyuoNgf1iKT1o33yuG6+ZovwEg+QlGkmlEau42mUMmA/VW2
Q+I4JGdiN02aQjqJSq5Q1Ncon2o22PCUoa6rPiWTJjhWK3bWeBYoRKEjtxqbTLcTHMbqY/rmc9UX
TvmquRI1JpX33WYjeC1KgtZGV7JBWIm0cYLe0N3EJ5u4sgqsDbcwF4/jr3FPHQaC4wCrr12jVJw8
cCm36h4YTJPL3do1I4AHHYnxOcVGYdZpn4ZaIhEpacB6smM2orGB0EnWdCtRGM/DeUEhUY2naUI9
htNbpWP3plawDRCrdksQKOEXeKMVCW0rJKcpYBkJcq7NZSjMaEAuXnhDgiU4/3FKngfBUKqiFtCs
QjGG2qjiZV8ZUTO08ZHdPbi0191UkgoJ7C9KTG7FTiFjjsZijTgcl8u3OwYGy6pusfvxo9BjG0oI
rdGNF3XubPwNZ3BEuwO6YmhbFDaFsklSjshdMZaATVx9PyBfaEQpgDBM64LB7Q5+BhapZvsCk+12
O8FNoVX3Ejly+B7mDoI+eHGeIzesxtweMh8L+jkTXVjCnmRey+cmaashuyd5FZJpbyKD0vs4wiy8
CacIKtYq3kNkYBL9IW5kk6wQvmI+oI2SEtfD6hcRI9HXPc16UeKvy69IpRGcSmsGabM9SC6K0WMK
oxChrjbaJ4Dy9Jn367RbVw/D61LW1ExtiRzST48ap5zob5DvhMJO0Qn0Qu21MvFK66vI1+k6PoC2
lHyeVp0m9wnOjRxg8CmRSOwSR2b5cxjhvpCceQ6J/rls0KLaN0md+QpjEan8tZuBdNwvLLQdlB0H
IGWBRVFJKMSbFG8PU0cLFZaCKwdjuITBXChxD0tM1qqEokDHXqOmXbwrmlEifyxS+CcwfT3LEeUw
bvlp6D5nXZ00P62eO3MCzYRUtqxIzXHQWjdbtCURdBS8ZgZKW/p9GZHT4OuDGsNcZHFNo4dlruWc
YH49wdoaTbgZfCTEPl2ZK08iOC4/VkKtw+Pquql9wbgwsg0653aa/kB+PMYP6UBPQ7NMEHeTCkS+
fI8BFMCG+35o4/UuRuTF6crzaeJgKyKmdWFfMbKy+jAkbFBbmQ+e1j+7JRKwm+Bw+2nGa/xg3KLl
IuoQnxQfOrsXXOn4YQk5oB3lCrcc/8jQmcHhs9mc/iI5F6Bkaxpp/hVp7QI73wF9gBHai+jYYhBm
t+Fo4A3Ktj3rpBWh7FAAoXSKJ+QuPaoKez+hYyBwGaLUrOFqqDA5K/FyePcsErLmZ4LmYfMS97g4
zzaa+jAVKSoCCUftwJJvRld5/Wpb0BEAcumgbtbjVNqQf8lrnLUnbFYd0LbPWPYJnadtuF09FCTa
GYG8QrE9b/k+eIgfWiRmKiefamQo5KpmaZh/dq1A/Im7hELNRcHKcWcqaZXdVUHyESVtDEFAOKe9
7Qy0eZtsfaoFKhxW4t2uaLCtIV73CSpugrItg0pJtfNDEsY/fmyS5Gjzpkl+kg1Nsa8xLhGPRg3B
fbWcKtD2G4z7ZjVlJ0R++tDDTSLdwYHOBbBbkQMXm6QNFhZdx+gA3gVJy0ijmLyt+nG1J+xZf2Bw
a8ey1BkUzSQPyVrU0zg2NzVKDneNgQJ1sJijQyjxwP1cQpDcqT38mbfnqtLtD6kgcAP6Pcz7blrL
8gSBPo4cKTpovL113UdXDi6Zu+vAx/R+Qe14w3jTfhKTQS3BK69PdQ+x2AL9wulHsqzZ1wpKrE+o
zZMXQbYQdjmZ56sR0poHNFkihKqB6mPSmQoqBrjqp6MXUNjBikp0xBBdHvpe2FBCpT3+MYowf4Fo
h781pMochsgriKBjtbKxxHDIHygSEahS9eZuq0zL9osSy280vHn+0CHZTs6sQhZ4PaNTpfbxAieN
va4NJjxoFZufUx6P1zmDqvGuq1o0o5Z6y0WBIK5/jSQS0wug928zzBEt3gP6ycbsWhwWtCDyBYxq
aH7n43ELkm6nbILp9a4OMC+5iieK/Zb7SpITjp1HOiuYinfVBO2gTgRSH4etBRNeJwMv1JhDeylG
Y+xlXEk4MZ4gF9jmjtkd1JLsfU6HMX1jrIhvQ+OSXzqawIoim+OqrBFD0r0Hv/hZdBDgKcBeXmQx
UZv1d5b4PNoxV7efYWgAR4OVi5Z9ykcjHoitw1aQru30FXIU9gndxPiXohmuPDn3+Yk5HOCiSbPY
WdRJm0iveowe9NW4jt7ucRATusvDJu48xlXJnZjbLS1F34m1jDGHeTA6qKZgUwz5TgaM6SmCn31e
xB1SP6Qd6/DVrz1e59q1fV7qZlXiOq3bSpWdIXqCxAmvbUm9r6N9ClLzH74NfrxHL90azHFc/IQ6
JPDdmAXX7bJuC0/UpNO229CVE7sJxUxbekj0ytuE5tASnGAvnB9z0boVfZl0i3a8QTjjBQpiCRQg
2daBFnOQ4qZZqe8LmhH6gPQW8cxgvZBhSlj8XvG3bsdeo4S/cwJd7Z0F0g5CgkYzX6xoVm9XoMZp
UVbxgnePAT+wtbVI3c92Cuip1M0cd9BDlsJdw9ky/GEzCMinWZHRXY0YccCfOFVq/VRHb0uFrsXY
7uJU8yu+jlVbpumc3jMu1Lld694f4l5h10LN5o0YrxKzXs/ITDkatHwGB0OHaN3hEsDfyYe2G367
NMjHjCfO7up4GdkB2itNW+YMIuUHtcDxorRRXvNTZtfxljtslCuYSU32i+OjuOsymSWHZUvzL9Bf
kBh/wKapyPLGf6cKOPVS2KW5MXyT6DAuiPynDZzTtyAunNlPiNh5yUnsdQmhJUwmunZK6V2mwzaX
sIZjDBEaNJJvSz5IguphWAR6bp216F2g+/+F9y22/zio+E6Kub4OK8YXOwtzUMxNeER/MN2O8gr+
Jo7ueWtBk45TRDmMdjh7pHPFHmsjh/l2kRNf4a9GR3uko1sfgVvW91kiRfK5ZguOtgFwQu0nVIH4
csuz9mg63+10DeOU+6rr8NzImdxjvKydLEaTVfTJ9zn9LVOT/IIplqwQ7byM1f2UNWO1R8ejIRDG
hwJRycFG46W28bjc0FZPzQmdzKX67kdMHIrNIPF/hIdk+6fzc2p2Ot2EPzEycoSmKREGgrizk0A6
qbjDkV82wh8Fl0lXwkeWTN+WKF0QNA0gbu1JmTRgOs+loSUAdpPcTVMtuyKGREq3w1OS8NtgRLDd
IBWJ7WeHKVzA1eQiAf9BqIRcOV/3PzFSEFgs5Ez0muDvcNjTjiHcJitL0ctHzMYADD+NoOCyVfUQ
kO2FqxyKsXMBuWCHYDVzcdcz3OcowN8ufkRH0V91PV/9dU3aYHbV2+W1dy5TP8yWtd9hbabG19ZQ
6q4wqiT322rxsyAmXm3FZjN2T6e59UUMQMIt58gxYwey4gEpqHpeB+nvB77Oz6B/atTQeTQgNZ9X
xo9JRuTv3rUpmuwYC6ti6ximqTUQxyUmUPOJNiHKC+dQXZQZYe7ExdrowyQH+zrRmBuJ0W2y6SMs
RcSKRLCa6Wnq6+61AxLpC+Qg0XAkNqfw2ssgCnUTA050XaMa1y+DZSOWw4j4Bpwydw4ObcxDMmx5
ctX2TU5+Qag2Hp953dAORpBT9iY517FPkAWf5EEjAGGs3E622/OBIgySqUXkRtIGqE1sk/UlURrl
yoArH3XSNEb9a6sxT33t+4a5fdvrUNIqF19a1/esiJp+0OeFYtZ8xBwrUZ8qm/v5GNXMyKvVj1Vy
BbOLnJXxBo2MsgOb755gBGavYgngwGHYsHKfgorT4apnfuPXMODER46wAlG7CfAKcsuiWaXYLXXU
7uEX1PU7X8Po9bZqkbY04FxDom7fCjT7j8hHkqasY2E0fpt2n7N2aV8o6rfsFNbKsbIZ3gTGkRPJ
9VO/ZmiiAq2Q4KqsKMZvDml49zj3WQOaQJpL1S/HJmz+/3F0ZstxIlsU/SIiSKaE1wJq0FCSrMGW
XwirLTMlYwIJfP1ddZ86HN1ty1WQec7ea58TjbHn+HI/zeBvw5cjZNSf0JHF/pvlLTw8eov67dCP
oX4ouYfyZB/H7DeDtfsnG6VhvA/3meti6UYxpMKl0aKfZH4ZR0RpCXK+Ii+wpqjWhrbmXCaX3f2b
SqebotPMrp/xVxgWjLL7tc2eU6mn1ScLYB4mZdt9BUId0Qy532MRZpQ2OAOFd8fUIr2Z1Miuketh
IBvtznjam1WuTzjtrbiWviDqOA8wP3/VjL//SKNdU9CHIcJ2sFl7F4c1TUx/8O3GKp7gQKyIRAvq
WVzVLY16SFUtEyoa5STTemPX6Xrzj97JxjUxKkK/C6LM40rPRYEQjI/a3gduwbgau6gtL3GGUI/n
aB+j59JxdslM111fHZ75IvXXfkO5zG3Li2e8EQTGuWLB9t4V5YbMQpsa6yXQ81koWXfPLeA6KIMb
dR+0++uT3MXwl7vA+2VHk9pfmj6gP1fT1IPZtpuL1S4VZlkthD/xvLC85tBV+Nzp2EySin5Zp4+a
SrY72xGS5mUDbLFif3KVx6vNELIkN7K6624V9X3BDhMittLvX6m4sixtnFE2v+YpnLhKwyx49cPF
eWZJhXJT1UnpLIeFZfNDcRRuH3D/6qp9qIZFrJxmhbaf5tapm1e9l91lCzvVPDVajuVdxMICNiL4
ZPXP8JiMpdMEBxY3hkiYl1SEo6MPTODwqgO1jbMnfXV7K5oGSTyhRFWUVmz4qNKKSWPqcSpDiXa1
2FyFfV52JsGNZM7tTVGqLz0Re+ug+Mqq1JvcaElGT4k6zVuIinPgLhQ+e1WNr+iX4T+GnEYP9WKr
/dCtWOrPVS2Dn8FQ9/VHiEH1XXl99bj0BR7wwFtsP1pCcgQfsBa5DFXm6LcdtyEEUNrc/aFtRo5V
ma29PjUFpzIKQ2nCX6ofvf03OxX8vIh5zPNWxsbR+U6AfsqfmtYgIKeAQk37hOdZ5Ukke0teHJvx
8N90kkv0tNnMn4w9M3HGidLy5tcOfUB9TKzpsI4t4Qh5nLbSdw5rXkYfbHqO+kf2ra2/i9Fa9qO2
gnx975nSXn/VUaNsxOlBWvBdtZGh0LHdOOHHLc8/Ahk5QvwJTNU+Uf2ZiUkgBQNUnWAlD5w0O7tG
+jiPvHJ/WpfADh5qb54xN1dTGPds1kp1F1qaqU13TxblUdfu4Fwy2zXuaV00H7eFG1OcBhVS/DlG
B+6h78KyQmBoWbziGXvMEwbQru9zLnJ5KRvPzZMgcpZfwbDI/ziRHArcMbSmlCHOHFW21U8XwILm
WrB4NNX0q1lKF9JHF2ttM3Eq2Hyju3iZwwqYrUC6GK66l/OeKEeO80M4ZAjIh5EqrHxo4RWqtB+t
fEx9Y+fTs0G2zv80NI4Ww9XKm2rYIUO9Duuw3luO6a9l1K5/SG3ZQATGAE4vEEETsvS+uHebm+3T
Ral5l4/cVvxbXHMepJ2K8NFbt+ap7uWepXOTjS+wX9Gdg0EeJm5lCzf22qzanr0x6953PpUyNoyp
T3pXox9b1HlfLkXzWbBpcvxT8lR255WOWqW9lOOfJjTem2EWxAN8bPQvEvn0NsEZvfRRGL02qmF0
xu6N9q+govZFua33v3R3uAt0dcWzUX3w7NGK/8tU1eZo4E3/wa6fKPyu6Lrd09D6UsTYijTiyM35
X9NuyJBzz77Rvh2luYno7XXHf/4LLkvRxhZjk3S1TYexFMN2CSkpjvkAu3Du13HHsFh10NkMuXHW
bniSFVOeXGTgSMpzWDJ2QmDSrjHGztBxsOwYVzaVFx3XptiR3Ar9MYXe9jOPeN9uYG6eTGrBIuir
SZ+KrajqU74MxiSRt9Yv4TZkLxyp1v0SZNV/iqzRxZvYWIQBl9sZoC+u3uauy6W3qcoSZevKvZs6
PS53+Szn6rzu9fQnKLflMvedeUew9tJJuJ2HzjzP9s+55MAsSET/Ny0e614z4h9jXO8uxTVlor+f
bc9t7VggIkaskezz6oGNsDwlcsmpAvBZvA/arZsYzP6dMc0iNw9inrgQ1KVY+9TtqGngHixx9cty
XNKc4k/HAIOdfxxdtjzeNctUPhS6VWwGsJSdIAAuKPzFuG/J3jv5ltYQSTnmfbD7ZzSr7oNdli7q
tplvs2LAU/aTmNvxoTe3GhDNEehMhbRLTAYhlBqqgB2hnRgDP70NiHrW0cJgH36wwj7YNiiz15v8
b005ZZ2orNXw0AWtY5LNW5WbWMFevuJlV09OH7bFFRN50KexHNzsCAVVNY+r7OfuPNcUgvkuWMWh
B2qZMJqKt1Hy4DlZtF0bEzlFjJwuzw47S3WSV4X7oiAJ7zKWgb6BvDgmLbSFl2D3EKJVo8cmdmHt
bpNqZvUQNTvczKzzvDqjfub2xZOBaWLFYMJ3TkaJD79X1KGIUi3i8Vr94WtGzZa2CX7b60yh0XeS
h6612vGw3fTLxB3MamJsAuYpNWXrP062Iw8E29czXynql6GGr1iWebdYuaSTQAjwDs1ejtbNKJWG
JpcWkgEKLnU75vVphgvh3hqsViT57pr6zWGh+t+WoaAvRKoZAtMifMfDGvH3ZcFIdVkba0ymsTLv
NAsMJM3KHUvUqqv6H9WxDi8ThOGY9KNTndaokd+lHYbqrLdQp7zCGe1Hwc7TJGsyz08jJfRtBhLP
JiRIVj2KBuctsVWTX3TG1o7EDjmF7urMuOEdYqEPb9TU/1lBNGgcKZsTBrXTmg5ZXe6PTSEXfdg0
0zETZES+HQC76CH0XffUROuW+gVrBw+FyQHOvEj3V3al4a/Jcv45uyONA1DXjzWT9ttmgvquLNro
wxPoTBTY3pbKLBtNbLbR/VHWzGWP2WGIj9FtQXidm9r5YjmXdH7XVbZZ+bGpRB2d89xdrJc5LzMa
v3owHV07auvR1ywFOwVNWc4xe8/85YT4Qsul3Z5JawGG8pBwhIn5IbcacBq/DMc/grWY7Ymu1o2H
bsDLK+cwUKzHjCQObSu735Ci7sXHHiy4Hxu+fqfjDdBAJW5i4Czum8rvIWoav3xAfO//m/1OnDKr
lZ/wx6WF8toXzXETPjYW0yKzMFlmhKITvHH9a2Q9dxjXdl+/j2gKBcggRvRB903rvSJE+/e9L0sZ
exbvyQFPnr8Ee9/n/Vgy82K62DlNI52fdPd/HG599WPzWztIvCyszAMGUzOeFnFjeIN2Lk4Q03N5
ybZRL4/aKnL3HGlBfBKK0Hy7LTs7tmGdfoe13n4Ww0p8hmfdyY4MJK//teVsgoM1lvOr3pxOHoul
gnbbtJW/qFoOy5mmTjsJIwpmF3ZZGY1Sq2ZGeyKGzWDjRj1HfrBGxxBVMm0mocVBzpwUbFgVXxGf
UZ2obTcMM7iNghOqaq7hopvXGTj6l7tUTDfOKbFVnCFzjce5N3y0et2jNkZocv+FC1o4OkOw/QdG
PP8s7bX6zwFVHMCmWpqCPs+WuyarlvbYT1qsd6gZN2ao9Nv9CmDhxkL6gzzn5KRfPGMF4IaBg7jc
s/aST1LM96zSbn+OroYSPTCfeFr+K3gxtqPsrECeb2jEPVM2lrjL+MEtyR+CI5k3OpFr0MemMvUd
sxGjV25O5yXrpHPfd8L6dLVlpZ6HC2/aEl/cu/3QmM32FHsLLUdZsvCZrYZUz2BJBRPbK65NVhGf
cDskpflaVF7aVhAKwTD45jmL9vZrmmrkOyuavQXbxZt+u7Bt3qlf14l+SDVBuljST8N9/8eYX4HL
2XqRvNyULZUQgrYutMfw+PNouByx75wr+H3wOxJWL48jhsDrYq3Ob54B78m3h+JDO8DQYAUaTZKK
FmKIU3j6qYU9/nIme2sThdmfTFKhxLg68p83HNV0iQT0zWgTfIkDZhpbCIK1+N0V1Thf+4yuEdlG
7sRJnN3AUfNHI+4G7le999vrLjlaOU75JjdfLL+szVMntPMV59LZHvw97+8r37+1B43X/WFqdvFd
M7Ph9zihNx5EgNHNpvRunGPFBkPrUODAHgsAnPd16efx6NhOv50nbXmfnozqQwDyFU+UiAk13L4d
kbrLNmmGSpQHzVhhwedGciCem5zhp+zGrblytmyMZ6fZX2iQxnuNEHzvb7cjn6Ar+DZpuyYLuyRX
E1r4Mgz6R72J8h6SZwxjSzOnPyV2TTkYRCQlFgefs/X76VCCjRUxECgrr3udp3zKJeDvOI08oV3n
/bPd3g8SepsIdVr4/Vm0jjumzkwO8mC81f/lr0Xwfdsi9Kaddf4cx7283hAOc2jcdjgaJLMVK9IR
f5SYdrqpLXrulOzjTOwcXUPtn8Hf/XhVY0ZdMVPyqWpz7/wq0h8czLt7GDqZnXJEiQsGvsHnhZba
IK5L8WFcQJUksyBOE1tuTIUIOWu/NcjYdNDTAKu19DYaest2KT6awOubg1e03Ze32MH8yOhLdSWS
knHOW8H4zfiPsv0CQ9HjYQ+ytWKN+ew/bpnOUktV1nGuQ5EMYdA8zkXTRSdTBKgMZae9t6hsEDUz
UgJkEoBi0lE0Hd4MZQODqWt+9xVQfTr0W03V0Lv9/AALPbQHfy/GJRZNXm5xzW2HzS7L6Q2Bt/oT
/H88u+I2jKfIbu/mfkBK4Py71mFVvFvtztE/5RuCYIVnlPZKTe9w9909u3Gz5wgk4s0CeuPBs/vm
OMMuPlmtwqKxpupsekcDIgfB1xDd5OosYJ1G3S4sGGNu5F2zFfV0DsN6juK8XSU0Td34Z15Z497n
8yi+7ZZe4zBy7rRp4ToIkpMPXQWcgU4qgnq7DJsJLxSvukkDXjt9qC1/+etZOwxEMEj7EFrj/GmG
XDjxNnODCtpr7p9FpXYXeke09vXsdzOVeufntYiZq+CkCzX4f76crO+IC8uN57yqw7hF5jMx2SOc
OnuoqdaWeoBokWLW75XySj+1jKPKwxxY+TdWSv7PK5X9oyBW01zpSnilwmHhVCgCGtJGCfPFfSpO
izt4v7jfveoy8Dd7BwWsfg3ZVr90auqtk1Zr8KVC+tiDBtWE/2zC/9j0sffH1Z+rr8lsKp0xuh5F
Z5fFsbRWdO51Z2BRkvureykN584h4lhi76/pzuPs2E9D585jLJt1OGvQNEXUtWMBgAqpoS+6zZe7
blXhvQ3D8l745NrmoSlHopJrUeB1K/vXokE8etc4qTbNfO/aW/cON6M+i9pfnpXukRsJTJ3hNfw3
0hzVD4DNuSNtVTMrZmQHwUMm3DA7MeZ5GQ7e2thgU6HNZ1oAhza0O3XWxmDC2uF9n7BtvJZ2mQ1S
nkiKuoiSdTboBtnS8ewZjtEpnKtHrD3rqxyNduKwmJxHDvYwGXx3uOjG2kVs1qn+1zlF/ndqQpX+
f1sU/RiKseGmQGKQ+hxBLx4Raq07ZClYF/xxy2EcQjt8jnuOLtjkthelexRpYOQtQ/nunCgIL44D
OnowKJ1vlNmTBgqJgCv2rArDu/w2txT7bJ6TPJj2v2sO4IGvDmjeqyn4uYiAbpgPzrAXr5BPdtYC
wWGGILO4VA9sZ5tlV52sAc7wfpJYpEDyuIWOteKRVP40MVrB9YOXoWkGN1FFnz3ak2u8s/IG3VA1
lGO7HieSCzXxSt/4d8PS7S+76zovLjrIkdVWfpFu7QCBulGmrTGidYV66rr2Aw1GPpJBmNzgbV+G
UvzUFJQZP+FtHaGVVVl1jCJneqNmXR/CjY6cHB6qlUt7pY6ldC2UkpbP19sX8+6jSAPeuJ2eYpVZ
4ssjJwLCSvxs6BYmfruy5MGcbboOvBeh8nfuqeijLLcizzHHOksWsV8zv9u7nbvu9AhPhfYIwz6X
6dLrMEylzsvwDWy50M+7wTZfmYi0QsKUg+mp/mRN0ikemoGvTS5meXaKrHktkB1fZMP896ZhM5oa
bCcerT3vzvT9y6OwQ//LrvtF3PvSm4r31Qvsd+RxGaTNPtBTz1bkO5d1jcSKTiLDbqUGyLNC3Hnl
NAUXjuWFeKLpzbLZpGqEWPdDvXXyBxEF5T75O5dPk7LRYk0EZJU6sENofglyYFtmtFRP67j2jwJn
/7nLgKK53IqwS5HA3PEFfkEydrOBiIoexG6sLF0b3YnqiTKXCqraDY1ylCFsxi1yW3To+PxVrGGz
RJLNyplPTe3tZVL2s6lP1kIjeJ5xJhx81Qq6YugIdrClYkAu3/O9mY5AZl1ik+CJ0sCpBps3XtiX
0gvaF358FOZpB98+FK3ND5A5VcY344W//J0sGdFQhf2/jLIIOZPt7HfUWbSYzbpfdWvpO2uKzFc1
lhA+o59tzAeCxSgZiMF/AmjsyPIl7F1uc3vt5yd3kNuMEMJAtVMfKd4JIV1i1+AFwXde2DgUfleM
98ES/p8lmZYo9tuZ3xxGYomS0WUYwGG0eZLTqNqsASSkzkKsOacFPqTZ7g+u2koYPdCKdwaxK5Ro
6ssO85dP7z4QrfyPISrqTJE6PAlrsXCPbm9xS7Frnz3LXrktAndOdU9G41jnLslVyVWY3RWFbY4A
C7hrVui8aOO4TyWm4rHcah4VIfr9Ck423nPC5pe2xjVJVGdPyP8jcCzRIUsdl3XeT0hGjIlHLr8G
ISqzO3PkKAm1+TSwK8PCFluwnV/VzG98p9dQvZHqZuDLvld+cS74et78ToZXPfi4ag0oz8PqR92b
ZAj9de7nCngu8/g23JaPwVJ4xgcszynJwLio/7jXKk6zVZ0DOwyW2KW6fihxBn92yEHPIUwsjCYF
4UVbK5ZbLtBzOzMUP+UgeMly3/l0K5F/RBO0DfUvX3ah/OJz5Yl/QFJYfy88ASJxlmUCF8X+Io7C
k84+w7J0vkK/2O6cMULzA6+D2h3mDm8AuU586Cwkh197HZN15/DeqKx8LRWfUrQPeDqzQwY0xU/H
qO1nvRUx/r3/r9BdA7e6VNFDn+fWiUEXZIfsltJsccLPzabjOhRdj6vD8yC+LAbSrpzIy/SbJbTR
nSnc4EnOZXPu8jV7QmaOHmDE/OdmjhpKFs/g9232aB37xitfpzFsnkarz1hVNdb/JnYhS8iQckxl
hejekIhs4QUIuTmEdZGAfH/9L3RGnqW6LQBhzMRYVzwS5k/i0hxzNM/60/NYTPBD2xPSEWkhdRYB
IyTLAAz3oIvQnRNvanyog1rlYdqRz/n28drBObuRYAqpA97zen9uwG+vim44pmXl1e5cx2d2RuSr
76LEIw3GUV3YPc5KmKCEHdINS0FssLhzz8TWT2dSN+vGvRVfBh+fpqBgmit8ZH5v51r/scqwI9MF
3f7kq3U+WTXhhkQsW1398YJqutR5hj5iOPMPXEbAgLHvEhM4KmSuj6VZyXyHdeAc3FIUy3EkoRvd
oRbs4ocIGa7MSdNTXyIm0TM63e4Op8ZT1XLI1W1IurZnEWF9Da76rCrX4GQHgQQ3CbaoO9ZdaRGp
2GSpY8aI1n9gUDN5DBuldBKQiv1pYYjK602Q4XCOhlAmdPOTm0rGmIdvtKzbP7GsGrePWzD6Nxhr
XM9BESCjB0TNDpU1Eize67KU58gqSqKDUVioq258Cn+PRHB72Fl7jmEl53C5CK+r7POEO31XE6cg
Qjn4Cy74uHM4izD8W7EZZDiUeAL+oR6qPDvPtMZo41kAvu1XNthQG279I/i699eq86i87rLJolTM
vsslFcHbHmC9BxqhQeMysxrFb0i9BOZLGgyLpNEqJzUAFTEel1tRAHtp+IyZuoCItVDiuQdSCyKR
exOSjV4W883NuCwPOADiQ24+HVQFCWLRQmZVsgodva1ha9OR0qAQM9i8j6CNFM6Vqev+1LZMuxi0
ZwjhbzWdhbf0WRrWFduk93r1GkSOyAZGdUMre20KhviYfSCOVtJ6xjdKe4k3Weg3ysNiPUG9uqd8
60mqbUgUT5w+pSJNwA6gY9mRPgeJW5HVciD5AnOmqpgJrKtxvK+qrmhimc+ElsJIVfcYxzg6LQS0
PNgmDM7LPtzETnFrWwaIhrizjTvE7j4E31Y41uFTsUW7SoZVTk8b8PE16AdnOw0aQXMZIPU5G9es
SZ2eFB3R3BE2PWfCLJQTv/Uj0iC94e4U9LyM6yOZ75UO5ewyBjzvAynNkqpIpMhunh0DfLTfpkd5
7qnjfy8QoWcTedO/MFx6jhfg3T8Dkajgxen65rvJ5u2TCMBtX/DmdlvSDqqfr2Pekl4qlEwiR+pH
MxlCkQW7Jt+trfJkHueVsjlgXF6FIwfditKEqHmhRO28L+LU0V9SJ3h8XNIRH3Q99tc5bKqYQcVd
eVi5bjhukSW8WDMM2/8FpeO7QdIF5dAxMT6Yip7U5DYwKbJ11Tp8Tqy2msiNuMI75cSQyg8iC9js
5V3HmdKKR6AyNeYP0BZIgXwH8+rfZ0jaTRz2O2AC7El27hif+UNGQzDcKJaxsfkmO2LfJ5nN7r/F
Wer3YWBt15HUd3ef7YNNZZTli+TuKybrIgpHhkTmpvo3w+5wreaoro57KPy5payucea3Ksh+rm2j
Qz9xVOgco8bbHoNxUfYHwG/g/c1azyEiDUBq1jerqo3/zYyXhQuIjnCZObmk5UpKz5Ida+SG0aIi
rw6G40xLYN/BEZblEU0xxwNc7RvDs/fdPzpaaZ7aKRJD0hWZvrN9h3s1Cx33h9oYZnAg8DHwmDDX
8FQpVNWQoP0vnn4UcMc42yeR19srLULuSV2q4e+NiP7RMDqzOJQY1TDFjQcoLlbsSJGPEXNOo5at
U3GoTSfOo7etMhEWNG5M3AzmjKRsDhk0Eb9LueSW1okH26v8VGBAqpf2RnPXsVVB/d5vDK39Aweu
uqSGlQ6vJDFDlXTkHwvSNPVc/IgAmwfO3AwZmHXQkHWtAmJLydm0HpF7EtCHCHblgSujf4yWzWmO
XUk68cA0DL6gSNf5h2HUCmmkkm+6Ryt/MIZSCA+W+NC5qSxR/iiXKKzeiOiL4Vqj+4K48IurdMf1
wQssRBWXBeEd0gnFcgzislyzcNbBf2ZWlAJLCwEylGET4W1XAdICMMAdf/5OIxKFsKvMyujuJLnM
LZFNrb/9tQvDY++PejgV3LOYiXAm+r6reNkwpOirmZJgBI3jUE01sxZJe75NVu+EZ3fy4Z8Oe8Pc
jdslasSap5Y76f6LehMx9dCAr9H+Bp2L3NgJkv2vFYEi/YBehOa7yTCoHga4moWUiauXV+jZPUgW
SW+XKJCNMeZ+WpfnfGftzkHiBPYfM9jFDyE6FaSzrsr1NPs9cyw8J+tSlU29o+IAU2i8F7aEsMF6
K+n1BZxoOhD2xPTttfs8THK7QGz30K1DWd45nYKjYPjBcLLDXbxzEI/Npz1YIJMqQOq6SA/O6cK8
h6ai6pGbvN/o1Xve3zoff0eAOOeJCzY7t7MsCO9Ok9VdORk0CJ22naF62SyPRmpwl4sMuql7KFrC
VN8IdF7wu/PHrkC2UN1Xi50eJLvWc/XSks/E6umCPT8pv7O7a9HYC2Ifo96C9ZO3epZezLBeohoT
e8Cm74LpTeZLlROU7IHt4WX7q2hR2J/RMDf7WDiM84ZV9nuLSs0bwxNelsQ28aTRJK9ssYTqhyDI
vovED4hEX5oII+Olqkuhv1bj4Xh4XOftnYMZJf/QDa3ehAbbAStxedRz7p8KomPeBhd96zxikzFE
bIvLAfXjOvAAeOemM27+m9EIYvznIfX4GU4Wx+qte6mke7bJp/RfIW+Jvq+6pvHwhTBlPplL5aDO
O6FmHk9b17JpDmzIYjcgVf+snvuAtO0FZdFvrtO2skWCTQGwuCXAzGdXgEAzMd3f6wszDbDKccmi
f4ooXvBgIKskjN4wGfd3jzd36yGX3fMYhT4M0XHNhyC7WzwxbfcWRknxYE3sFf3e4QOcjW+bEv4z
JzzdAB8AzzXvE4PHqg85uk74s9Jau9mhzDgeP5y8DRiYX9fOPmF16qCX5mJyDkJ9rtxyHiu0vTr0
rXQwgRLZj7KojCBhJ1TbP07GkPO4PTuTOeUM0S1kdQCDMUUaRlGVn7eB4VdhsvbklQ8h3RXU9tgN
3rEWzb7H/Vh4Pfdd44e2TYZ/3aKPcXGKz23PZXUfTZTxh8WnZu5Pahl4whdEH32pWtaRMEy3XbP3
G5vFfIyyLfIfXiXwF5Js9FrUB1ZKTfLOkTNx7sMIBjC9jyBK0xlHHtU8M53l/bTNDIKRbwI+fpyc
qElXLMrpFeJati/9ME7uPcSYT2uaNVt9LCwnLF/4TPZnImxemTImhr6hwsv7wVYgv4zLpiZiOQSh
+6O2Rk1JLBQ2Hd5/lJ97JF1zzHxZozT7a3RuVmsCShkNlHPt9lPzUxp+cIrB1hbRBVcjL046ZMIL
LDzC2DVQqFLX0WWK06Oj602dbfij/cmw2b5j7bwvuzwtlbuacxmUGX/1ZY2W/hnqrep5zMXNvV62
fc8OHooqv4BS1h6HtTX6W31qpUd+nvEFDQYR2gp2JOe1L8pTMPlah1yCAQ1xqlvQJP4xdQGDhIAh
nH46m7mP6kc/6k0A5NSMo4wXHZT7w9Jm626hKdt4qVlw06awpoFP5eais7Xjup/yOsy/+53cKAni
JZOPY9/gE7UlHB5P1QDxtEWCspkA/yuJkVEeHKsD1MeVW59N68G1dNraH+UAj37QUpqO8SGr/WRj
d+5pROCEeml0n9qxdreLzcrCOV5np8TbclmQfRBWZP9xGLUCTVC6bXjY0NqqtGwGUptBgMzc+VP+
XvHSMWoyGH9YTC37I6i1OHUqG4hWzvWQtuPC9bgpLtp41BsWWzVMBRuMHU+kzBJAvWPYQVlfs5lB
4EfRebRxYiryoydV9YrFAxftR+zHIcq2qJ/V1s6gLwbZ5FDMI52RHm7TubgLnf/oyucHnUnGIGyr
QMyVqo8+8hZaNI6KFXJ031ePKUFF3v8Y/AjqMFpvilvQGESxIRgbweWaFSkja5yfTB2FuCJJT/yv
WvDfXbH5e6zq0fozWMzeSY3XWX/CdZ/LO4GjsjPIvCS6QeyMueyLZV/A2pjmsN2aZhO1Nkn4DRPE
i8obZIBjwlo/BoS+Mz6KfC9DUcRyzq3ePiu0p9fbuXi/6Z4bMLfBNZmTNXaXgJXQJqZiIKIW+b4n
DhnO/jteeHPtoBTqtJ5NP6Kg9+qyy9Hh/2bgZQKb5V9laSNQAddy9LWFf1DLnF/KqduvK6uTYekB
ephavzRZTrJytXX3J2ASmN3zZtjT+qj9Sc74dsxZSjHZCn0yFbegOhkywVFPel2gXNWMMxmji+/v
YdlTX7Zl9mJvzlBO8byBtB93WhG14rNO23RC1qjZrTf62nxmQ5C7dxoDdjkW0WoiCp95Ke+mqCH/
VqNHY0k27bdfTC4YAaGyh6xY5We0d9YXRRmfycIdopJtIBKJl36rmEvjUDRl2Urjse3MluMB09Z4
8gJQ8DvlWmH53q9DhI8WtgS1BmsuzIUwMM9E0W3h5X8cncmSpDoSRb8IMyFAiG3METkPlZmVG6ym
xzwjBHx9H3rVZv1qyIoAyf36vcdTS1GLpQ0/xM4X+fCFnkhR7a9UuZcsdIHHtdwxbMd0fW4VC62i
eVybJpHVK6YUcmmT6ERS7qtVuLq6FGk9y1uA4w/KVYGLKP3qltmkD7HaprDHYmgihkzaRWYmLIJL
Oi3o6XzSTjTGSBH24nkkeb0XVCSzfqwhS35wzwRxrQ6EX6rlgj2rL05B2GlWXhamIUMb2sztX6eC
TAY7v6jQLGOMxxarUHGYmiTMTpz/+Mq6RWCLwAlLtxbYhHke1j2qJfICdv7E5BSQXPYxj+3CFvYd
m/5WZe4yXJsfmMbT4bExs51PUakr+2Zpfe/rPGHJagjRiLtWDQwcCjl1cNtmSZiuioUez6EaneEz
8Ts+Ajy0vofB2POC4ZZ6hoDENFYr5TNvMRagwmnnbztjErmLO8A9x5TnsX7XJTXaMcOXQ6DBd/wv
Uhx8cOFal3jmlIuDr4pG0fwc51zdD/ClpnPt2CE7jwY9/omjZxDzfoWRR3AW+0KFo9iP1MkFLIcb
Hl7V32WMobjxq61/cAwsjnsenKZl7Jo28uwD3Bt/Dlgz/nM0yizT/oWMfEz5/XPtJyAZgBpr95J1
S7H+EHmzrPtpdFRAHCZ14oj7yW++Z5u0040YziJuK07LD3/ss3Q/RIgQl5KwsD7r1el/eokxX6id
9Bx95QQ18dS8LU+rbKb5DAWvJakzRW997TLOM2ho+alzmdAeSMF0nwxY/f9WjYl0P6hpJYjYTVuK
UzL6WGK1/KxYyOeQb7T429JNegsLv9YHuSZ+TRY109kvdDz5ouY0HO83DQoe4MzSaSLd1bJeCWd6
ZzK9zj9idu61A1lqH4BHEPYeGsyhg1yRGvEJoWfmBZbq3GPB+slnKn8bchYlw0dJbP0Yj01TUzeV
JLuisA65VM1MxYRLmvrU9ANKCRqugnVFN71hejgEH9BZyU2iPPLlROTJ7ZV3WwY/4wa/xC6MPQxq
qEtcafDxoq+BjohkBupislvHmsq2myv+I/dtPu2TtmkfSSI3H64TLG+1o9zv3AnknzBAa/vnqCya
rjn9O7k/4uKF/R3bknKkGYt8PW/glexAnjDCU1u6tG4LW/CCSwGcjFEjVtzznKLrobFBblud6ilz
QgKks9CFd5YQxvCzsGMIq2kg/BjFeOTe86EsXU3lJwIwpFSfpK9D98BgUX27EP+iU8qoQG5gOQ7C
nJr/HW1yugT5mv1bIF+9hGCHHmCNLv85OXURW/kQH/fTFoDbpYkPhUCORQwrDOTLg16D9dXtOuef
lzrzup+bIHpJcDX+UAb42o75eHLsEyX/pEyX1x0/9TYdhf5wvzK2pgPhFqTszfJLK9MB9EGXHEXh
cTG2azK8RDL2nnqyKADHgNgQhS6Z8mbtKKuDMip63jRajCvSF0haI3PyaMYb6SXIN06NYxAsVFJ+
KN7v8Yr8xQh4hP2DryLXj41SdLfFEOhrATDyvshr8WqIVS3HLlm3UobUbravqxiGg7s6DwBQ7Jcd
2JiAa2TpBTbLVM08TWX6w/NAnxF8ydDgylQQaK+T4IffQnuAjZmIL69rjIRw2CxmBwQYN2+Nw+XQ
dYZ9saPL+LDt2/gp43cc47nGPc2fK3n4gihCeuaa/fb7ofhIMY0yrF+DmaKk1wK8zdzDg7w0WR76
B6rCpr+LTcKPp6D66JOqjHW2UgGhsMaX/dZEDOVRYotXPk3CLW3keD+ACE2HxK+wYQypKuTfptmG
8mtZuScQiTlGnnDLNXpAB17hNdCD7JjieM6ddcvoJFDlocusfDofkmgyqxeSttJ4Z4PyEdsPQX74
WXJ8orHKivO4FEWOwk4X8kgoZA44jpv2VYwgofYDTNd7my8RaL+Q7SYwDD0hOJPxAaDTb+d+Kfuq
Pfm26+vnfIR8eqvzMTGoIlwpGHk0tbvwlqw8TBnuqxtmF1RRtYbO3tU0l3EUsnqShLl+x4MlPEw3
jU0uw4oxaFdUMCaoY7HH7TtPDI8VLktoaugo3p6fNbZ/EV/D+Vx3bAsK6cyd2J3OdvKZiO8SVbX/
9wMyfdM7nzGu+8sxlBTHoAjteFkY/5JnmWSlThiWgze820HKdtxYDSfknKSjkxxwXX705Ifm6Vzp
rqdVU9L7z7CT4SVQKm4OGNt0epusTsZXJ0/yq7IBIzYG1fa35JWNdh0O35dVy/yhh3X8l/9cL4fe
3fxsLJzfHoaJROCO4HBRPuMmzOJ35mPEfPkjnfLFQgEJz/hTbXikx8lxJuaeqgm/lDgI4nIYzvEI
segA/cb5bUM6g73LTtLvIEZHWJllLXXyxIJMUtkTEYfv2qfZ4AvLCI3bcQ5J+2s8FZwu2Ofw6FP7
qgJ3OPrjiDkTFkiTHCbtBQWWzBp3kj+kQX01ABQwvuGZCA5mjN3wh64DhkM4W34oEMGnhKBnciSs
TbS7iYksnOE4kgwoY+5c6q7oOSQ/EdPvVsxxa9fKSzkNtTlHBfCmrSrhWypQdx9l0eGNWFTpvFJn
xuGtwhbpXZVO6KfrZsiaW2VCsplJHHOl7IpMKjhApgTtuudLW36C1YsucFwWYHG8sqTWRwG4qiFX
QNqjKdOHHnUGIXbQyr3P1g5hVYy4R5hNEXLDvBkwPujCFo3JgQiw7MKlQlaPsZK9z8gNZz0mtcDG
S/bvGKtkfA+BCu2HPu7aD1z7fIVRFQUfqRzy39XKwM42utTnIidPswuUX711JivfG3+w5k9SLV73
C5cXXVhP+G7YcT1tWZ14mMfzSri7edJIn819lZfmvmdedyQ9VYVn24Wbf2GUrXyFxKNeELlLRkZV
ThQep8IUHA2/pNkXk4k/rV71tVs3K0IHsujEzMrTlyKxAZNOCSv1rfXiRJ9IcHf52W8qrFPslVyz
nW+W4XnAK8ctwIdD4cATdg5mS0C+bhnJM/SWjGxMKvpf3WoJgeCewgwAo8fb47pE7zB9vvxhFy8g
zQ57NMOwdVJn9N72WQ+Zre83jX3e64yE9p54caCfcm1YdxSigYyneGrdD+Uu+TmXXuPe4xfSyP5V
RXk8i2woTphXWD3iBijIf7A+UBKTXFHP9MPllr6ApXvTrbbI1bVDNPk5FYs5K08gKjReVWRHJK7a
uZuxjN+56M3Py1AH9d/B1jY6KBEk9U8nteRQtCmCawHDsz7X01jX54BIZHYPt40JDVyh5ruDknnF
qYR9hYFl4e1bp3G70zK42IM0fsUCECexs+MqTfuQDJv3Mc2Grn/2bcF0noRfRP6v0el7EiDhk1vA
PXZc8Af6V054/z/dSYUHljjIjgHcLLDD0znh4WffIZaMuTijFoOs2CXwiT8whubTOSLOs+VIw3q4
VEHSdrD/PNWrv5KCC/Jn1bvvZAj8dywSVF60cYn3GDgQuPZMRAjrRi1RvbtpMMN0yrMVu1sTDiK/
tpnvMLrzcoIBCU/7RJxm8R1yWQkt0zxIt3xUNlbrqWzzXIGh3mqz3m3ySxak5V9EXxQnAyoew1He
08s7XiQ/6zXC6ThR2T/ZItgmscYXP6RgG3IYT3GG/yKPkwc/QmL5bYBXRWcm5JSqpsBrcGvgEdwB
kWFiFaq6N5fGWzVsw0DkxLqWmRL+1K3sgYCVKQEi+G3E4LvPqXkAtPasUMJTMKT1CdtdV+4hOQDE
mEU6/moJ0+sn8GVqfMI3B5jWJ+RwUnDN0ZO7uT5akqZkELsyvItUkXGRQMgk+FTQ2WwLVOTLUoSx
e5fYAsEcUuIWlaEZVITRRrX5oysYPGpJWa6ODE8iemjsP/jW/jsoXpIXReKT2045or+ywOf4Ltt2
rQ+FibnyiNFhlcWqmEyHJSew0iDdrzs7deV4zTMIgPsib9FeYhlkjEdaofuTw4SGL7qay2virRji
KoXRbRiLMDwucQ3kMx475iqxx40CcKqixJJNUnyHRC3zXYJJ/lkgeeIGJd61BwRAFqQbKMDBFrvm
DJZaPkNhFdWeW4ODmIDLZpSNcSTw8Qy41utonl5a0hW4IAxoh53S2781o8FiurzAxtrRzjtAbhFQ
X9FnKCFsF5RHbnoMNJLNEp8u8RBnV7Sx/rtdkWLn+5N6hp6j7okAE/8Ka7A1uBQ3Wyg+URzY+RmG
LOZm6iffOw5K0BQoUWNJ4CIqm5OYxyk9ChEnFQ6sMu1PVdIlTxbd4CVpY/uehSvFqT+Z9tHKXj9k
LqcD7sAEYIInNyAGKipbFfB8Z49yAqh3Am4pf+lkUkAWOyd5q1pMJhTXkj9owZGkHoKV0e7C5PWI
tzcuL5yfRfuo5Kp/JEXl/fR7nGTABJdNQ6PRu3Q5A6C9KOeQhEif8IFYS2oGUvs0PsaukyNUNTUp
EYMX+hi7DIwwEtmIlLNPSoH6zyN2xin0wJdW/swGiZ+G/J7WvOaTfODIIF7WyhxXTdDwLUB9J3NF
KGsLWqV1fCTmuw1y2g0MY8FdzqiVc/q5TGFAYHXggNhnc4vDmMqZSonx7MBAts7yfUFq6tp4Jedg
kBjcDRURsX8K9FB0NLnHEW2CNXrLmjF9rQDqfUZVlni7rA83W8AaZl9m3WAOcuz5tbrX9W8xQVHg
90YfughJG4he3WumRN/x6kfeYROE+n0TgtTdBR1T2A4v0BtVvmqPWe3yZdDKpi+xSSOMYO3QyLel
jZ3sAu8G45pRm/MnUY5/yUQGWYApffkXAsQKMobR0LcYImwfQ6Wzt4bY+3fFJpXuojFjI0ojIg2H
gr3uXD0KrWqnQoPxMqmY62eu5N+UDbpPGNIFeJSdCqMbuS7e8mExJcGhzMOEkcTbQ68DrodiXTjl
KujlXNBdEFRntQzpa9NvNGoADhyJgJrQpjEHm1kxg9CUSDmxLuBruBC3VGDcN8N89NG9vaNKGJge
tsVuPykuONsZZhADbjiWX6zELYrhkZ+mSzANVdw5zR6Rnuekwyr07UQL7UTmWGxo5E0yDH9L8yfp
+zoBguXLC6BhhMCYiTI7IIKxaI9L2yx/uiHCIpjBzsS0LlguzXIAZt1j1PV3Wa/pD3XpjD8Bz/KA
F4EDMC5IN3s6lm5yZDQ/pCWwLP6Vq2KtAnDf9tMMaF78nIiTB+YqDES6sRc/4sLPf0vS1s3Oulnu
snrIqltCZHY9a542ArFO6/305gJHkqAR6ZBRM6c+sxseRyNeYvgmLD2b0ptt5iHcmXz001M64H87
Dm4dFTtmvVP5gPsdk2S/4u+6SBjG9lZ3A/D2ZKgs0eFVieXqS0GsBzcNEgn/OL/HHAqyaRgVM884
m/i3iLHheByjCQGd8FR3hb2JhbAZ1XrXJVQ5J5ouG/9oxwVolV43JdANRI+6OUyBvc6W84GGk5+R
IlpfdY5N4NA1dDAIH04LvCPZ9taErOS5ilRT8o2AK2HyYM3EXajZlnDfhMZbTlNLpbRQM+Z3mDj6
hdczz5pLQ2sQYB3BflPcyzkr6o+MbyF78pnE9S+tKpAuIaxquU8SyjU6laBV3Z0KonAyyJlQOq++
D/v1xjlTp8+8BnPP6U5tuIeL1EdPfl7ibMDqOYgLW3vbrN+D9VNAfmLLt0lTaIFLMO7+xwI3xdow
UnIZ+nFr+AuAm6SpvejRrY04GFGN63jxQYyGnDXpRiKJ43CiFexZJfHYsD9lQXuMbHHQHlN9c6ww
EvXdPaujivjVLjysT8YdYB9naYQMjAuUy/865oxVHhMo7+rOIks7R6BKtDfUIkV/Ni7svAZ4sbV1
cit8XkEfVQQv9Em4piMUSxiR0fuNYgkP1F4q8r9EkXKmsf0lsbjLvyr8eQlRk17IC7ierq8OInLX
5q9YBfqB5JgsvjpZM4M+YorT/Nu9pOzlY1CNpEzVijNrXwWVgfOfzSB0TrRP0sGzaDrygoZPjtBn
hNUKPw8MJZ5VH8MyxcM08fVDPYpoP/B6TDT7hvqBFEriVuJeDjJjftDPdRqyjyCf49+F3v73IL1C
16Q3ZiKo+H2Ktgq+hQNzhj0QbOs5TCpjDJAVE88x3CnpPXTtBPw3KYzj7mSO+owLUsGqvIvnItD3
Ia506PPN6AMlscoP3XM+lnnwDZsr2gyZeN0IEHsLNjbCjG197Wu+gM3g0ciYL4lY0nXKgha+frV1
5ro19LhLIWrAf26YqukD0OxUPVum28V/CToLosoyF+uT34EeviytxHzN4E7qBwL1nCOiBqL1koyw
4p4BWVXYXEVf+w8DhHPnOmE+gFZc+5X/pvzOXZ4T6SO3CUg4BYbqbmx3Pv607hLDg0JSJko+n5Ip
99L3pkpU/a1Fu/jpsehcilR4hLhF8D1F9zJtYBJMAvhUSFPQ73lYl/Y6hyXDycUJp/RgXVYOwnnw
27+G13SP+8VOX9ydwJKiVI8V8IaZTnUH3ZDQUgYHOr6aGkUODV17y1/s5CI1BySgTkCx2kzd49qo
6tyTwU0Ya9f21Xg4+veZJ4ofiPgUGCz2IkASK4lTGeRCiSg9Kn1gNuQ0f8kJB9M7SoaHZIL9iTlT
EQcL63kDvnTxe1SVMr+GyWvAIbP0c6zOcnXXEcyW9PQT4zSXslKyP+Ojyuu2+EQeccje5+yIcY4K
RwfZBaMT1dzkHIwriWgUFcRwQxj81qI6FycbEtJJIazZg58D6PsqZz3GlwnEJG1opellgYj1XXfq
wgQwPcHdhD4cyzhTPuTjlJpioUgkQ0XBUheNudN09UvMCz6A4qEqi2oW6mpAPgMEQ4sBYTp0i/Hk
OZ4n1Kclk4n9XAjvggVMsi75Q+YrT24kRolabftCsEE3KbUI1HgiKwAbkgfGRZsDkWZ5PDQQUCpu
UpZHTTvSXd58hekYOB+yznC5Z/Tx3rjXScxogzkeE4vUCO4qjJk9xQi2C7CfUvcRmLPQXV4GUuFM
DJ2Gy0myCq75J3LHBDcOte6JRSJsyMg2akdfbAU82FjCdJVbC5+JtCiK5BVWQFv/y+oSx+LCJFO8
0O1it/TZt5SfMB1M/m1hhF+TC9um2WgAtBEcivoMRGwsEvqyRQec2o26Vry/hKd9z/2dVUKIx2Qy
zi7Momr8WiAosOmKzEPu8UjCRv+H726Ib9RUS/MoG4vV57T0OE94cBs+0VcYYTJ4ok9JTw3YxumC
aMA3vscHjG3AuEmjXwY+bR3uPIrSkdGth7vBn9dkhks4ZagkXURPu2PxRxjetUU0m0NbCrXUR3To
cTlUJEO9K4rL3D5nplqr4Z7NCsq8ZLaaonLPlBuyxm5uE8YnIjAzvNiV1ET6ZlCC2r/VEOOKAy8h
4v6ZlQ4bww/PJcRTRzP6IgLEtQvDDZkiycBPQv3JmOtL7Q794+qvnCUSpOZyMXlLeluoYHz2gRaK
u4HmvyfZrfvuoSFx/9uMcGGuCa1K/3tYe09/NpLdmwcNIne4WyY8nC+ucXQNUsNf34mme+7R6m5x
b1UKTOBLum08P6UGJMmpJ3ggBgxOksN0aZaxvxigQS7YjZEcRxyboXjQC7XDHRtJCcF0Zmizb+u0
TvGp9OI4/9lspRpmcMlRICEUBTvV574e8W0yAD6uAbb4bYfJlmXJh+IfaCYgCvkqjrJjX+hbJ9dp
fQR2nVV4J2odeXiMyIaVF1BS/GnQlobvDvw3A58yR28dQtpN+g9R+sMRlZxVJLsU+fvBT5bOnOwY
BG9U1ZDfhOQn3GteDblXK0rMXiZY1Q8WFE72omoktS8KxXIDa3ltdxIIPB6gzpT+CXBKu5wBO+GR
o8H28eJP9M/zLso93FNF0Uf0PGLoHASQuSFWDb3PC3j58+WtEnnlPPnO1Oh730UY4/hnm0G+o5yr
zQ+8XQXi9AaJxcKA1YOo0RK+ZHkc2juiC/KBBBcwEMgrkrQKOhLnVMIGMrxoSiTGf8dKE47nxdXg
cv1lJVojpqyLnlgDRNoIRSW07znzMrW9Qp7aQf6PtwFAtPz2o2Si521CjuYCRmx/tJOESuIzgIpo
ChB3Tz3Z45Us+nYzbD595wQmLw4wBGR9ubwpfhsBK06O9eZIQxRhYKO38ytxZMFI2DIrvqzYONFU
iO+bQ9wsmf6pEiZ1JxfkS3CaY6ZtB62ifpsjRW12NwA+CX83PluimHih+i030n8+5j0L19w5Eh92
D04bjN2pHYg9Q+cBVn6tuhj1zIfWZHYWw91nF3XNn7Dvo+yoMDfX3N1e1v6KLWteFlyH+O95jAhO
zj7iZGZLjDgjpKgDLVYlwSACET4jw8ztmTUAnGhsPnO8e55XDuGk7pT/oKaWqVpMsl3cmpBhnZmd
eDx1k6tnErNJ5jxKXWFLgtIUjWciTBCn/SHshhedYWG6M2Z0UwqGyP1NV1C4/7RbNO6nJQ9bSKCq
oD6rBQvQsaoKhCTBvqjuPrMWEFrsUc08qCpHM+NynwU5Hg9+HgxsF+9ms+ThoVNeN95wIDd/2PeF
DU1yRC6Y1CSHTbsWKakhKYIALBkk8908rZn/GACsW6/kA3T2wOCl6A4avwOeX7USQiBYLrKLC1as
PNNwkNSkQ55d55OxxVh+C+CU6moZFTGOEuipP1rHxSKezEM/P8EfCN6GtrbqiLA2V+8xlGBmBlXL
FTJME3Wj8pMIK0XZDCRtasTAD72mMiDiEyZ1c0VIKpeboui1V87ZvHum76BhT0ZcfjFprvBNlB0t
OLYsiBQx2uiBjX2MYnSRLN4vE4xVfdH1nNPEhhvGdxHUO5pmWjBY1JbGdIiIZh2YoJfyAtG5SB/I
xMfDiyFZ2dVHxDdu0aVsmVWYlTEl36WDQ6DCxKouTGtL81M5jNL+ykXznDNMbNjCU2MGhKKfWVOf
uNmJ+RBHaCL+NoJCZ1Px//xT8FvCy2I0L2qsInDCjLDp5LhdiUf5FTt8LlJ7kBi6Llz9P6NxCQYk
bQ/4q1mikbVs3cojE7Jg/QGX1CJeRpDm33gdh+E49AsViIwrDEK7xTPWPZT4pzSWmXXGE9us+VPj
TnRoi2ch7RiGcxVvg3Z/YyzejHsNHEsK6kq57X5wvPiJUaFg0goNuD/rxXrzI0MEJS4Gv4w5FDPZ
yAe/7kR5xs4unpgbJcFdmreUuhkN5V87b6ZXTmvPfBXrkOsnmLDI7Kg5ROcFHquayn7g0qmMybPf
WdyZe6saIih9PqzhXeFuTjzwK5SASlcA9gq32TbCNCN6OG6WLAaltkXttGeRS7IwoVFs/t9e+ykD
8711fP/dKMUvgVQ6/EjYkuW8dYHk1iNGrhCFcam197M7zu0tm/qiQBQDtOQw7y23+yeb0cSBvpQe
aDAUu2EQR4HdhdM815HeU/vGIyZNO/zysMeENGI5l2zplfIr4vInqc1uqk+Ke3A+Jp6gJOqkJeUU
ChsBShqJGpmc7Ro7zjKWH3vY4MdnKh6yUtRTnjrKyYcK7dWKZrenRDIPbHtgLpY0+KSA/sR2+pZe
zP61uJyH8Z19PqV4yxUxkM+iHcORBYzMwFnqEzuMChASo+KJ3MIGop6T8mEFw37eluipu0hGVO+T
xxzmrW5V4FG9s9lux2vLg4Msh/IKw9It/uC5lfHdQMW73hqVq3+EayB0qj7I9R2m0/RfTNwvPbHr
0BVs7al5Srq8F/6VjKwbvCwVtLHPgh97eiynWTa3OZZr9ynItGn2G0GT3WegdAN2RijmhMPIsjYm
6R5Lls9bWCM7DILsJSwrxDWELSxcbwxnNC9dwKq/R0mhH5wHIzEWSSzmGMUQ7vDzK2gMVVVG+kN0
q9NNx2aIVf3E+qze/Tt5tl4fpjENPChLrWFvE03f+M9dZ8h3Bkuw94haWtNVF9avsHEz8Qb0YDpD
0d8E3bw8DdmyBTJg/rOuZxZd9QhiHwVpCRvo9ZybwfLtzz6yvYZBWp66iED2TtVTKC50uN62AiDI
MGiNPgzxMEv8/5j0KZ9VxgAjgaBCLqMBcuHUfuGJEYQyxBzMlyRU9r2qCRpCfpRyoDCsspNHLVKc
ScBukhPy6i/GXsH4VNC5sll1pPQ4wCmV8twtjGI2oQdtW7OZ4/9obdIQ2pf9V+LgZGAvKtFpcZcN
9TRdazyI5rmanKC8Y9sVUo5wkw6NKVMyiB62ajV54DAhcZv0gKUuWc4SgEtTTQXQ2TZ233xAiqM5
2Ba/6wFK0tw84phcS1zIa+S/ZXKy5ZVoKW5V9H5vYHmUEK4ixTmlefin8HHy37gKGdyQkFL/hG7t
vwzafvnYskPAP7I8In9TeDfTd1TwpjglpR+nT5qNGw11MDWT/zEoNhS9FcxvfhvX9YaCMWPlOseY
jh0oQi2S7MlVPedFNohtTUAuVPQgmPTzbfGXjS8Wg9X8Ww0IWbwdcZmOr01MxbbX7KVxT5pVIu0r
jRCZXOxB2aixM3suUAgPYeK/yWNihbLssselBRw1M6GLcv26IOmDLvc4b4sBm1LSszQ52+ElZADE
YBy4k4zcFIJHSPf0SsAwbS4EaYjCjnMwtT8X1E6Nw4pk2HoYbD6KO6EGmOz4XBAZQH1uR7m7FcRZ
mE7mwLewMEXARxu+Vo673arG86YboVKOCusVfnrxcqi2b2JpFQjXBnAjNGdoa3+FpZRgYrBC1vNJ
qpdHm1TWfYsWhQDo460KnrzK5+yymI3DU17OaLDC6xCWythoQWiyWNAzBxkHN6Yl5Cd8/Ag+WYfe
JE+9UhzJALyW8IzmXrlcksFQpUerEur3zg8RZUaPGPQBXpEQh0oN23WuAWl2B3dhr8uOOTgAvl3a
TsRmuKTz9QmWrj87e+OyyOCxUnhw2jN/9hLc42Re1tdNjuS5qkJ2BJiphRSO4KTZfUg8gbtHFcls
LwvDz+G+d4LKfZHBonIQA0nIaEk1Auw96/fGZwMPpryXky6YuRHYV7hkOFiIpg15ON/4u8LopqMi
7m4jsZZXDxK/c/ayIj6hzAIW9Pn0on9icdv6IFDXLJ6WSd2zqoT8yiC2imyuHBRKtvvOd+XsTd3N
pA2HCfPz/AEdYaOoyc6g6YObLtRRYUHZjPcddnWsmOgUTbvhfFkkipWPVYkMPJosg2xuR3fInyki
ycNm1WRzbloiYv4pa31THUAipDiQVNuO30ZHfuseu8zUx2WKqW3xcEIWhymfNMWhSKs5+Wx6OTov
OaQ870I6DiVXWEL/hwzXL8nMAroswzqP61uavJyudm4NvsQMusG3ITPf8fcztEf0XFcv8k4FDC6c
yBx9pB6XaKqao2W3EnEzJyrEm7FhZL7Zj6uejQYM8EYd6aePIfbi2b3UFfPgJ+oaM3z1HbrppdB4
E3HTURrtZ9BCsjuUfb6BFYRd8oeVRmMBh0EvcEknTbdpvQkS9cAaK/ZJ5iXJYJ9sJhKIAo6eVFDt
fwMvHZqzETzxZ5Yrcw9wq+DHwdzWBw9ZWZEEY2tzcNctjV1YDMOuz5AhK1kyPJ7Rqu9in0DZ2fLP
zq5MHknVWm1RBxiIp95P3togfmEQ5ROCJ383vHVNBJE4c33m504xewF9aquXR7HGXvaWbIf3ERaD
Lh5iH9TkbaNE45rQITBwCM95cJYjhDVWBazaf2aJpfyOsrhp35sREMfJGBlGz/FMknVHl5+OfOcM
FE9JBXngpTfEqdk9WyDU6mJyfzFExn5K8gk7nYVLUV71PHjZA25YAs+F71v1Ps2x9Z9KiW3W7Sdn
PUfdzBUuusHc1e6Maw3VFtl59nNKdDKd1Qik25tYdRFKyMgea3FxrrO/UWO9kA2YFVZd/X+ny9yj
IE1Tzp47MBnMVYtuQEtpKYUUGYKZFKgnMX4fKH+nBidihU9n3/HJ9/uEbwouz0hqBd4vJiQJnSmA
Okd6P5Z/Jtdp/GeOC1CzAl5pduzCIeiOOCYGeQTF1/Z3OldkSanLuHhZr8fmqd0Ao4V9wWnH/oBh
3sDORROU7OiwOV8Dw0mjWchUdeVJdkGc/al6VDYbwki5KQ7qJ2A7PD5m21X0HgQsMwW4zeTQXgW7
FagmXMScL4WcZ/+xX4ZJUd/jojr2wvAkUDQ4iWGR5cAIzA/SLHvFnKGyD7S9hgfLGjhVOZ6q9Eu0
QDkgMVLQhQO24i2GsjBPNMCG3mpu3QBNRwIlJrgZtC8sHuag4iJouEJ7Uq+sB0dhgTt+VFhVm+xs
EcYwP6xz2DcPrnFN9NixOyN+gA4IFy0jYIspJpx6cQwh51fQxItcPUOVWYIzk2yY+hWkDWb/QSMA
POVdCMMMSf3/fY8jiWnrRlLQAdn1BAK3Y01VffhskA68z65wYFi3HlNJ6VaoaMe4wCEPHSrUXIQL
VjnJdg63M28V5vvsfSiA30PRQW19ArTAeGW3ZeYxADNUlofJVzNwNGwon57hBab4KcIndjXk7pkh
BrwC67b0MAHJH3KBDoXVOyge7LGynyr/QdjAsmgpaMvW3aE68Gax/Y0mxrA+FjRCR1V2Qe6N7gW1
p/3EqcPRjb5DhB9oivekiRitHebAgAVwuN0mwFkcWfCwxsqblt+cJ6F4qyViWSLGmNBlUwrwGKtw
qN8nUuXh55Buo/CURSgfyidOflht6jDWCtlGd0AjxycQSL8fb23jzSypls7Kc5l0GEgOOHA8+RS6
gQymHVBnllLS0vX9pfChGNyvUTlAQINAeZz9HiEMb13Iej/oA9ji10XUwRGkAKLszFg5wWiwvf+X
ZBqEczXCze6RaBCbsn51u3udV+Mfbq/SffYYzLCRt8y8/5F0JtuRIlkQ/SLOAQcHZxuTYtI8pKQN
R8qUmAfHmb++L9Xb6q7MUojAnz8zu1b8l9qWwK5FTnsc9zyHEDQyYtiT4ofGh+yYQfiQe8HSZ/4G
9eNnF8PUzpCl1lWoCYQT/UMZYLkGbpy1R0u/ZZokHVnqSfuPUWqB/zzavscvm+9OwWMTDV5xDrAO
OFtuSGTzuLjG7TEIMp9dNmGRONZHLzFu2z2soDR5G6k1twfcta5+fCwj9sWyRn2sYcQlv/Fcih4G
NyGOZo2NOMNnR8c6Bd1YnPsT66QODr6aZAxcZHAK/ynO4H+nG6Wsjtk0mdatsj+z2qfzxzfRxgDJ
Xv3KpcfHXrYT/2G3/tLWcXMgucpmQTeSd1aaKPVKrMVT1T6cfLaClWBM/MbjIsSr6wXcHpahzy22
ql6LMw3KblBSIhAltPxQXRX7b0WElj1sqZZiwa2j0hvvB+ym5WmiqNd6c/oCu03dLwSOTMCZ80iY
CEHE9ofyx2/Wk66a2fbu/YGl001XgzNDeavc/BH/Mk86Ej5x+IFaguWbElBqW+Ypo9keclR+LeqR
r5M3JlHwEoYydV9MUQH3AFfhvODSsMJ3XTfdS07qFVHXKpHywtJFKeuWrD7GdsPKVE1eXp0pi8VX
xX0JdzVbKfQ1tkuTs0up7u544xSS23GtF2IOzBlWbF4wq7VVTYeAhwyHikrq46YehrZ/AKgU8Hfk
2hMfMqOzbNNRCcrWAu9/fUfrUEGgXSjiK1DTIINSCW0TgMUZEim/uXQl1wC0Z7E29KJlob/2TCeA
ZC2sKRGyerOtwyXGK4WuXJ/zrh5cXDgzFLx96Tdh+MDTw5xvgkGLm4CdzXjwOSGgg4a6xwNAMa5N
z/0o6m+DLQBLlU92/qXOSgqUqRTHM0NtLive2erte7y8y+CwZ0Pt2fuS431TCZvzVjsWflWfSyW6
b5jj1ikRUJfkYIORDpE+Mr96rbMke08MGzYCmRbUS6bxDoL3NxF7J/+cG1S7P6EagdDuqoJOYQGv
kpog8vJ00I0H1t3udFGpCZsTb0eM9udpdMwrDL25pCHMsxYKEnQt3aLexiyHMITg9l5smr/jEWxQ
0ucOcDww9g2U8dCrYyKgU8LdDl4Sh2CE5DM/xmSUlo9S5iTlbOTuhamAzQ4hqkSulpiiB1f6wTuy
YPIAaLHYdxULJmz5TCcFNzEQatiHKGfiq8NiJ3PfeYyH+CdG9my2+Ugc6A+LSmc+gYFdrK0fVSbB
Vb1mIHhRtuMXcwuIFFpwRDZRIFgxy/2E/AiUAiF3Mc0jkAMH9XHLPkioNgP/VYYUMIMPsYxqQ7lQ
Ov46EHCqfSdHipc3uHRWdC4TcbXHHIfGAOd3ibeZ75U/fVxhSsvYjwbHCtf0P5yfAM7oxDEPkvld
PFiCcOv9KlUOGzpFsQ7amMPv3LSmkCceRZq+8VUtM3A+UmBtxWQ8ExqgHaHGojRUhjItltHsXyNC
8DSjTdYlwHzNl37yxGPK6cvXsmUq3Q8tKNALH/XU/4uJ5NVnz+MrAQVQcJOgC5FNzBytayVOxMQF
/4Kma3uG33DCSmzcDlEvulvkVt0cE8h3VBgLzRqYYEXknyNeFEjgBiQ3eV86vIkLz2q5of0FqT/t
U5rxWtKu5tqvbfXo6dJTV1QckldpRXXGZpBD1j7hocQYF6ax+LRdTEb846r36XZbF5oLJawQnUlW
X6wuxkYXJxl/kxMOPWpT4SFgSFXB4uK8W1cZhHgDCJW5HO+RfBinyhZY0pbrdK52cUxQBy5y1zX/
hEVy4pRaaQhRuVSAZbD9IXydcnJlEAX7uhbfvtuyVbkRFLzEt5ZusTKZUvA1Zb/OixSnSirOdTcp
+a1Lv7NzCON5SKqGuxf68cZMdZQdaekiP0UPH+8D1ibslTmauZqN3YBzMG6IMx7rhqLT5cCVBhtG
ZEA5P1hD4Bvqw7BODeHZy63RJptuiiDlPk3OePY2blkGIakaJgR/E6yBQfYdFDgk2I6gcarzqORa
boEFSXQVjJsF0xdGNyBaz37TstrdhRG32DNdbe6M64tdwASFDIU/+aVguPLj48gGCzISThTf2RM0
XJh63LGO0tcJVJXi1s7HKdDmm3ihnTG1dVG99DHnKKoiaJtY38sc6sKPz8CLSpWxDlzvn2GjQm7q
VQTIl1tb/54MpH1vi25uinCfDtH61gjSlupcPQFKo3ys6aejXRk5UE7kuVN3bKg28q1dTJ6pBN+c
ab08MIK51pcv24ramRheU8HqA088jpwmcCbQlbWhPGrJa5cHeuSakHwhqgA53cyJGO0/UQeXB1Jo
3WNUyod2fs4gEdfXVGqCcb4K1rtraRDwJXeaaB1Nq9y2viVfFjp7COBiwwLL/ey3VNUjLvVut+ce
am74LaiPoHNK/eWriT8RvfOHL7OlbmhhT/8ubr7eWbTNWsOeyvzgeNhf267DrUv9YtDccowGYDMA
YT/JYrXskrtHxkrXYj5banXDxsi9mkxn72C0MNHpaMChxj5/MfcUUQX1NsFLcoZ/uwBFoeeSIj3s
FAoNp2CRzUW9X/dAQQWvd4vsS1nGkDSSf5mByTw6uQ/XbddTOd70W5xiow2ScwoEanLotiH5/2Dp
EJOcNQ7mwUSBl6AdIg5cVEaHGwdj2XNAsHrZITiBPM+CwIlOIwpLshfsBanBa23kiDpJaDdD046d
lwhBEKlxqZfgLm5xiUPvHoMBc5+Vib852026dRjPHyM7D+uj5dFcupdki53DzP5NvNhjNL8RLkc8
SuaWTE89284qAk5O1gMBGzRCUqheYpOa9NLjBFGPpXHn6qqLWbZXPWSJv81xtxa70kvC9OyrRabo
aUvwlwPaYslmRV51sot2JUYVK/ggcnXxEi+WYbzh/z4RhloZHukOVmnYcCFAUI1IgElW6vQasMxd
uPP9AxLFqsjLMNHGncTyDWeIlaadayitfcyS9EoCAnBAFFb+VxxofQNtZGy+28mRF55xq2U/1rlm
ZxZCCAeO3AFcBFm2pbwl+cCz1DQTaMWWPAW00Cyj/CuyJ+vWa5spOWGQatQVHzS/CjzD3V8Coeab
lm7eW+ViobaJJQzSk0oAyd95FVuhLYQPdYPAy0+teKju68oX3rbuFI4elvvCHMFc9ubHZ4rpYW8H
+ILfB0yvb5BimQvLoeNEovocyAaja3AvmzSl4gyYCP+J8zggLAmGR/jK1uQ3P7XrdOVb7gnxAQau
PpIkyJvHuXda9zvG0dQReCjtiC0WLuyc7Sa99lm714WY050/pt1nnHP03NhuEzyNnJOPfeQTFlmx
xCMz7FJ81JE0GcvaUrqPObBzXubNFKgPkQLa+IC6qVEmLNbSgk6pxsWEHWe8GUsnItSsgx739mhC
CNqxB5qMmzku3/+uomyMMNxqz1TlvyaSbFVAz45PjmcnT9h7mRa0AkG+X/2D+lxIXJV4SFelvs7X
tgDC3fgpCh0kxN//g3UubcvucYemjKuiDcnBfdu0l2J7qNHi7e+VOzZSTRBSf2R7vEXCdqUvZXnM
FMV3XN9DYYiHh4ydJl2YlLr25gQFQScX7DwTGcyl9JgrYc7QpJHjium6bRJnjvuQ8uENuKgFbo3d
3MLE+Ev6fZieY7M0qcOroVDZl5mjidUDamXpkZKS+RR8rr4GzlxwBKo8VdYUU7MY+oF1gcjBl5N8
P8GIbyFgar2jydfWSbBjdtG2baN6qv3ixOL73omjgxf6tkLJlA+SSH1705UZ9M5YsUaVyo3tExj9
KtmRy8IXqGAPExvIlc/+J0SKblt2VEfTZVxkQGyCVRc0a+zmgvoAlstxPh4CpxT6gGOt/+BMXrmI
c8K3rjf9hxItT/q0AlmvbFliEsIL+mN5swSJF56ciG/iNeNdVn80jSQ7qTBpybsYx8Y5SFL7iRYv
T+x9t3B+Ztoz1GOX+fxmbQi065yQosbNkcvWMSApt+5f6Bfk3OerI4gKpYekQNlUbZBWt8we4nYK
QAquJxlCP25+zpcqJACDdZ2XsOeVSDv4iHudtjdBU4X/poAQ3K52fJLXy7J0XEQG33wFDStvbOGI
zbsMQ8lt2kTgasdwjREE+DoOYJWYfTG3oWP4s6MpOi6aOucpRb/ZCKaFCqrJqj+NSa4DTqKaMa+u
13dC7OL1xp013vP/Na8qypIjyELTPAcJOTVQ/tTc8KnU+aixio909y6aC/qmHsDuy2hCUrAd7RE0
sazgAdsm3lY58JW9xp7kohH6ScwVsA06zXwEHfulx7DYnhEYhhAbviVZ+SOwRawLI0ycms62hHK2
PS5qnKgKaInHPblfuLbhB8uouR86On63CUJVdS67WHy34BXaA7a23ttzYnGnxDwK+ZT3XVAxmySh
6NQ2zAflPWVlCDzSRGRMbmmOD4O9lzhERfoer5YNVQMYASyu/CTJ1nb4c1KrO8hmTRj3yG71EXhb
F8qHzgjPc2iDlSAZd8jFPSRlj4DglpdD3J6YrOhiNFpE38g2TK0bvMWlubhYTcqV29z20Z1Trauj
OZnov8KvO0KwBxUjQ2JbHmCri1kS7jOwEaBN4kcbVjBguDBaCTy7+sCNKH91sD0FZ9vY6Xj0dDk/
53ymIcrb1Ao/27TGdM4JERKj2ZHAZEM/TDnyL0vmJ3KMTHTznua+qL0FP1MUr1YVc8I2Kkic3bSk
I/XRSDbFlYQt/i1OlXFynux+IBxE+VhtYn5jDauhe/KKbvgTMkQn4daXcxHepZ6sQHJSNm3SjYPh
zY2PkYdis48M09sty0CvfVrsHloqsnzDO4eMIG8rDRtBXfzQyqhadrt1Ui+Z7bmp2HHOamHXE5yL
QObVidA/JVNw0d0omPl0k5NyW3a6cxW3DWq2yYHC5JnKWx57xkw/dTBVqdJw1sP7KE11ZS8zDI+0
GtMhyRnHfzTdFlxWkg3mCIrpwRtr5zcu0sz8ZYZE4EW0zV20RJXa30FZRzREDzhPL3EXkJlPzcAl
Kw4EuEyWxJZXfJaAJrz9rPAIBLvYtePhSaTk+G819s/5k0O3uVNwJxB1VeU/j1avbg2LuiO7GgwD
OdVO9hXTi0wvk4RJ8wAvyM+OSTOu0WNXdum+DPgHtp/FA4saNLhzifUTvl8Gww+bQjkF37pDWq7p
jFpdGb6LWYNtPvGJTd5CpKAmkXIQutlrhiU0LxpqK0iXWzgr/s8kbbjOlGekH5U3SLPFFiq6yxIE
xJZlgHzJgdswadYO6SdOO3TUMifbArOR7F/dd6kL6YH2z9QT+A/1MLJE6m0XlxWlzTmZRyLvVC2o
Ra/2Suq4V9MfQxdlOiubaZlpj/BdAiFbT7lr/FezfynTjl15OXjzR6hWV1tW5Gulo44pjhyoe7CP
M2eZIVMtSH6qQKKOuPZ62We/Mr5XdUbqv+owRMGHY+uwsdXgTE82BsvqIQUsNv4jr4UdJodv236Q
SlybUhBosKfOq/kCk7W4TbMmN3QCLZCKSV8ArzSmBHjX96ils4nGC6trRAdmT7otymRpHZS+mirf
mJaFO0neorxp/ltS2jKMrf7A3Tymu3yu2DLb5MT7Hcj2sPvycuQfwuwp91qAtmO/xg4qx7dY8kOO
bd3xgTZT+xig/EaHROZ+cDNE1uzfpIsi9jLzTf1aA4LxxdbrWBY6ZfdJOhIFBFiW988traDKN5QT
teLK8WtXtwQs5wm3z5I4P1h4x9cUz0q+5YPiDq98n3PItvowu6KrmB/GPT5v5ZNOrUte6NvYLUpD
ob1VP83CQTlsc6d999MMRd+bbQC8smxeiDaNBm9SgpTlo7yA4HO4qECtCuVzJkfkOJZi6h2HVKHu
y9QSD0SqdY/5xga5mEJQ7IbDnAQBZ7UMq3doO/XjyJaaiR1ozEs8jrhrWbWMB6+ssUeWJnS9A1Gd
6qjLNuuftU03mN058AAWlYxoGP+Vh+YOHhSqzIR+Y8VCAyTZ56hMr4NczJPiISXOxjGgDpXNIgiq
i7sMO4q3uSrUKY2EM+6LPtpy1QfadfG5I9GwwfpdIV3JTtzTaFpl19xZ0+wBzi0E6w5zLb93MLoz
MSl27jfVRAQOzN+Ix9wrLY9xkZ7LYePINLjv5xIvE5Dc7JkSHnajo5PAThtbzHI3aQWN5y9kUqz1
BB9J6aY48RHFIfBirbRD85ayPoDdQ5t9RPKUig2Pk7hGM40q91T7EwlcFy/VNi66wLpbM73ZDT9H
DFMMtgI5AODSfNNZpAa/CFGtdbSNb1t7O7A5ybdCoxa80lKUtB92y8b/1bds+IQbvi91ARK+UHUc
PbK5wsAKD6iSnJvF5PRQtXIT/848DoHaJfRTuPGVxYg33pGpY6uDxb+CpEkCz7/YWQrHBw8ahQFP
yLRZUp1QiYvmLsLIMDyzVelaGoubdagDMzu5F0+hxGKg0yivJ0L3zBM4ih3rjroKq19j7k7h8UfC
YZt3Khns4WHUABN/pOihePNrdzA+GmfmtCTA7ltz/8Qb1m71xu9akWKEVLz9HiSlEoahDM/YX0c3
kZ5fjJpJ6W+GRmifSYmh/9WKkyR9iolxM1uzucblAR9EJleCoOV07mDUQdzFhpCOGOe9Ipq31STF
wv5wqOwrkzFyKmCzoD0uCMzzE4I7/azahS22HakKAbsMtzEfMUGK2d4ClsNVYkeS3CVms8k/rH8o
dDw/HOWTY6cYV3tIHvI6T5YnPl3RzH/SonPyI8NfRvUAF0FZXxa/bZNL18COoIShbKoLASaYcI7o
p/E3pwm92kG4YS3iLSxkSkyLq+1tzWX0S4HNGG4RE7YdKnx9sTtivup16591GHI3CmQ561vyLFnL
AcKAgoewBYOHxNysXYFR2D4mmLpJIeVlfKgJ6eKLo8R6DUJ1bhG+C1p33IpX1MJc0DpJdFRzZb+n
yisq6pZhLL55SzFeJyBUYl0QyPZHQjfi5yPHjb4jbbLlwDxFfCB+B8BiE0x8r4ntZ385pIMiWAMS
wUCWhm08soon6HHHbumqLMAGy7sreqySOej2jpV7eU6FTbv20WnbCf7wvnUO1dQ0/V0V1txUXNfC
9go5iQQ4FfFokWydVsaVXRDhgIDNFGNYGLI1olxW71lVs+VNAHV8lskasS0qYtTgTKeE6raKsnWQ
RWEpr2O74n5i7qjoyhGLpRvgEE74zMcJzaSZFYW/pvRUu3NT5L59vyj84yWIbGtTkvcw0ItYlRys
kksH2GL7GWYs7v+8nez5EBOSZSMe5LK/hPlM0nmIRv1IOm3pb0lxiXfX5pjaeLjsLk6c1YSmlEM2
WA2294dz0BHMKRQyO8zIhIL4O7UdaUSqadLtg08I82dBEnDhpCOB3caSheJdOsB/3EUSIW2TYfoN
QV15jj4WzZCtaCOaHjdCuOaHJ1amTyBoF/2eD1xgj1AVsDoRs+LLzRKZpT/pGO3djDJrGDJqVzbw
aHG2A3OBJJG6MABUFT4Y0zrFDXYHUd6PdHHKN5tWD81Bn6NBA/+wFPIyYkGs37RJW5yNnRdQvI2W
QuA6F9jv+jQQxXnpcEsfCocp5kmEI8ajBO6ovprBB1IoLIgeZxcDsL4sie2IfeJxMPywbu5sCV6z
WeS/GSEheWTt5/Fqk2UKRCVv0uEApCRoCTgO7VpoWs/05pIFSc6UsjDAzNLA52f3x3ujt8OKIzdp
M/a7Pj/VIV9Kdgi8+3R0hxeHoxjdaTZXHE3ELYGBTSmhgJbZDOfOHGwjyFw27QzAo9kZFHgeUxn2
4GhD03POLEmMQ0i7dvDVM403K1cOSEmAyr6hi52aNa6vII/I53B444pbrc6g7PQ5TWlvu9oyg0zS
k+pOqQYd+V95p6AL6JD79C5vi8Ddxq3biYNtXJoygXgveFJLweqDzOdqToACY7Or+aZ7ma8WXHj5
Jiwh7+al4BOjKoOVFPwXu3tjBub6rWMF5ocI2tDdrIyFj8hzkh+eL2ZLhbn+S7jZ+KTamkdE9ytb
ikUx5e0jCxBOZpya1qYHb5tvcz1xpcWGhtkErvp/d8wVoFOmNjajGmM/P6yQPBg25UG8uVa8+CaB
3vcX8COCSw7a7b1gP2Bh8sxyNhGSBdfWa+r2UxmdnVHgEmsH3s2nGdY1KM28FGeNaggPiP3sTNJm
B/SNHZpvL5gf2eDH6k+sfHPuybbOlxhg8F+s82Sq08jNOfA0bWWr1490hRFUqO0w2bNwHSFWPkYO
QIw9brWm2cW54MZVsiCnQqXMgpcU863a4bsiuxcJY33yA6pXEcIuwAjMOYavKdXVhXAfxj68qXAv
sEHxX5h3FhtXR5q3cpT49HDLQEUGXut/23ZpPEJVrMi9U1i4/GoweJXluaVFFpyD08D3IUJKtQa1
J+tFGRD1xowwU1kN4Yg/c2lmtK8jqlAPkK4xBdvRHAd3uQtOYgu0lOIuKL7FRUAhMCfA/qwBaLwZ
BnC8GCWJfYZnJlEO28iyiA/aymOy1SP2xg0igaHfrc1txAj+dBrrM82OjhfdY2NPzE1GNOEVuqL4
Y/UNUcGAEcp7sAWC+84WTSIf/QFcCYS4FWgyp8QTCHquRUkgpqcrVIuCoEqHt8d3Z8KADGr5QzSm
QEewPXhYssmV7kHK8GOYmd36jrvKPF3jDvzAqrXOiFurxU+LgpsT2x9vT+HfCJ6diqzupLBA0zff
D7CfiPAwdWti0uLZy3JG5mjSVM9FmMW+40pYF74nRPPxMPuPvjNxQax1ip87hZrG9q4aK++Bc4gp
0sf6G8C6bMh5mMqR3Ybn3ySnNpFWfJlDQ/1OPiJkXBMsR9Aw8J3FW3b6zudMhmJnWB+yKm4zFGo1
rYEf3vNE8mbUB++1T61mfM3TELpaFmL/LWlEPBEDXccQ+i2YK3FA8R6l67QGsAgj6W+OdbDcLkPt
vZo4C8VHUBGeuCjEuWfWBfmhCjPOYaVgEG5yNyu9kw5tWAUCVy+/3TjExhwt9fiUeYIVv20SZz/P
Uzvx6UcQzYB4kJrBLzlNfzq9wg+jBrEKA9Ni/BuPhhymPSL2JD6m0cgtS+aC37Ip1iQRsKvHKsZY
d9BjC7jGo2HC5YtVRNRuwLkhK3zIWCuoPyyJaDkAowBE2VgEVXbIifKIj6LB1px4+pmAFCe74IPK
n3vq3daWp2kF74x6+Y0II1DE1vc5ldQQ7m76esEin4V4uM8USppjXvyXvfOoJcCl3WCwIy3kd7xB
qLs8UdpHItFC5aDX2Kej9i4GOae5UWbdecR+wJUgd9RDgRjRAdbw3Q/tuPFdFPTJi2MCgxHOhVax
Zh37Cb2+zr61p+nalZNVqg0Rj5ZX+OSEdYXAnPv3qlucZtNqxIFTZKzwAasHzTMFI83zGIO62fZD
YCmqWzg9mKCi8IZkKslyKndQz3KyZdg9qhkDbuCHzvi0sH6EjdL1sO+DtnMmgECewq569KMCm1WQ
6/Ya4jjr78U88eFAiEj3gcChdOjZ8Xp35AkH6yCMk05IWdmACcmDyU3XVic+CdWMEXvqIsi2TT2t
3x8ABxQG0yA24u1mMX+QLoNmk80ot8BpeFS030xfks4QKnWKFP9EWJCLp9Z6KKwNfbkoH//vNgeY
RR4nogkv24CIct5MW+v7oSwxqRBJdO09O4jKgDgaGnrzKLn4F6ve6k/14PPaJdOGPjLVkvG6BoAD
O6seeDYykji8lNOw5JVjwW+YOfUublVxucT0Y3W7kOX8clKI9z/t1GP8bTq08cOUpY6/dck3/Qnm
AWoKvHun/hc2WcXalWra4E9AtoQ/kV8SGz24flECDxCm6anMPJsSwN6qw4OYpe5xeaW4D7cRmXZz
tpKu4VgCANXhGyXyS0qjjKSHadM1AWUxIm1BBedcQVlOotI5zescgeDDxoLj78HKyVd8T84cFl8p
fX4sYNnY0trpJybRpxK7uzgXyhpQTw1VG/m9adw1nD4lIC7OUxx0It/h+vZZwbiLW9yk4KXpJDUE
8w3uQB4cVvxofDnX2/xM1hJAQNmMKR8l3eMUI8VUsS5H02ZtA/eIJqLxAUIDVg1pr4m5mRfkeAPp
sXiBaocpRBkLS5M3Dx7fZawUyTlFCJhoL2pZLNiMq9O17plO9zXeMPHk5R22LvaZyPAeL6e3khwr
EahM+sjuvuyL54otfPli0VgwffrET//UpEUXHrh2BNVAgwZ2y6zXf3VlTy5nZtrGDmsqCo95mS1Q
DH5LPXYj4OK5wDJ28htvoEiUX03b/umjxfbVZm1HbuxtQIDe3kKAU0zbbT8gKeN8gHALhiB+jbrB
OCxyXL3kZ54F976Mq7Frbwmf8nz5ktcLs40eFaZ0pOyYljxmEmDqVY1fdVeCSz3YGCDf8NxRxtQa
oU+Zx7KpIFoaF+5LDvK5+qzDkOJecJnZtU58CwVWkzYSrvbPvRKTUx4911ALQPkP26N9XAVLfHKb
yQJ1WWdu+aU9WwcH7sBh+o2rimU0bfBu81TJzotfC95W40fRBixKUM87H6Jphy1PviYFdB+IgOuw
qnqbvz/S3G9/2ZKFnmGm6Bo2HnpBJf3tB64SwBUMdkVQGq63QGBMh1z7z31LCI6TegCzzD45TGYg
30p0VDwEXfneZ9BQLjxFk0nxTNVUcm1Vweh6Rhlf14+xdCjv0EXo0GQTxigAqUOZ8n0/9QogT9/r
8RWrRGHNRAB4fqwtrpRsjeHAclL9MWfvMiN4yNqnmmtpFa+nwZ4Je42kK80bakNtvQalCsqnHoyA
S4xHdHGO3IPDg91qDL9FEJWKsEln5KQfet/zQ2qQuBnU0wmBbUxtTHAmbT4Ay7H8x4lU5/aT1ZRO
Kze1KlvrY4lbxxfbxZ9jIhp07hAJ4AtTV+6BVjJZtTthhKoeLcouasgEDt1eRHAKK+LLWoCMR6yL
Alal+4Wshp4PdObgh7kuQvFvzQrkvLcrokqWuLBwRU9y05GhsNNdksjsIyvtBdYPl/jnOEvSGT9U
V39oVAzhXqlgVc65bBwKgiqe1Wue4Lfd2NzNHHyrAVFScCkAbTdGh7m+4X431OE+SRckzK2jBeGA
fePioHvsWsz9d6zcO3qUyCqNw1/wlO78t/IpVb0yuSzhr1BwYLcdtQztpeHaaZPA4b17TkkZgYMN
GCt4bMg9Xkv8rM2doaalPYxajuh+ptFPoTfQvG0gjAUEeSrIhFuQjzORohQb+6sTte0vCfDEe5xE
tmDoNPZc3EflQl+8F/tWRmyHfshjwjqXSvRlLK9WZZX/qGYyxQ29ubZLjk4GdNeObKoeBiz28XHS
nCLVNhOwWu+kYf2nWSWXiWh2nedbXxRLO1TptHyEz5SiM6xt8Trip1dEhSECY8ZWB6xMQfaN0CaL
W/ZENkE+luRMBGWc0UzOkhsEKDVdqCqtiaYfKvMKkvcFI9MiNplLSQq2yUHQ6uzFbA63iEztq51O
I8/gwBHBygpp8i5XLeyVgLyFeyIAOvMrH6mDYpAyYfs7lNn0mLvIxAG6s6P6PQpvGFJpQSFTdE+O
qA0+idJpUHeRKr4oGooMO+3YCsfnjOdK8jDZ1jxuuqkdfGjX/Lo24YAj/uoFS6TvxhkV7zr0pQtj
Eox98JOiw7kvzcScgi81gtERZoRhwm1oBRrHYiz9+7Ad6gCU2WRRoxF2DUg1R9o3nQlrarqmhHVO
m9IwvcqLjWAop69nlXfyOLdwhQhKfzYBdE4sR1ninZuxUt8RKdNs67T2gGfNOJiXs9TydraTh+/V
IjBHYXqK5EaxAh1vMPPR52pLy3sBYqSeCRV0rNo5rBvbG78aMMDJbqF6AhJI7+feecAuplnJ8a7m
vK8xhhKbFS+8FeZbV42wCDNAu1Qcl/BwCPtk/S0CUPnBdtqKQTpowgwAPMtf7APzpdZqOKTce/70
cVo/0PQtDwOzwK2DcffO8ovwLZLj9NFzWXIpBYClwHIpT68TS+IvxesNdH9kx+poCa8mu023Iksz
K7YDpl9IGttlbLvvoGrUytZUbJa48jQHvnOUvxUoxT+Qx9pPUWjX3wZpkj+tLoZninvFMz6wiZhY
GttnYE4caNgJuFTVXXxXVIauYddgbec+CfwnHXEtjPQs/IomcC8QWArycG0Mi9zM7S8h0unCeE/P
y2Ioa2D6qaYfy+ljf++VbDxhSpD5eaHrO5yJE2Ec4U/mO0K+p8pKHns3YbOyun65iVeUFfBZ8mO/
DhhcwMe4Un86idSvZQzRg7lGxrddRFD8OFX0B+4ZEnPa3voY/qoVIkkPuRjvyU2jRyrt19vSKqR9
t7Qp2IxNhYdleZ0ZzES6HfTSAgw3oKO2OvHDf7IhnLBLeMNdikKzf6xbHGbbogFtWiqJpbL2JRdT
NLsx+xiHxvtIRtVcSpeijW0bBk1zRIEpSdEFZXKjg1XsZCva+Mcws0f/QGtPHvxJRF8e8XByvIM9
C35jKtK4jeYw3HeoMvGAHDUs44MvrILMfTx4J/BB8QQRU1b2pmLdzmkKiy4g0uZMhAJLMdL7GfnG
p6FDJOkeUEVJBCxS9bUp7dndsj0ovV1YVFKfUAWIrJAMY3lczRp0ILHOwkEWjdSyC1nPFdshy51b
OuunXQCNkneeXyhzWvDpfQ6QXuSOrnfeMnUbRIag1pi8jMSjil2PElu/Bv6Axak3/J1/gZvnhLxM
HqgHzJHesKONPvCOfpEpa2/lpkNAzwg4rz4j+kSoxvGAatNh7ZIwLGNTR+6NVsFQXhgdHA+nklUo
rh3BnPNn/SdjeE5ZvKPRw24YqxLEtW0ICriWZ15HWfjhRnW+/c+FOPRlZY4FUSR25RfY2B5MzYIP
EZ20KD8C5eBHJkRI6HHAggpXHRIC0VAYPFRn941+lLJjZ1VXPXJxKNR5aufOO0c5js99KD2Gmkzg
wdrDYehQfh38a+hh2vLu82YU32b0u+pK+Makr7XurA/Hcpr67MupvONOhVBPXpi+I9gdHjYuLmWU
0NUzjTRt59KITRmB9Yq/pv07C2ZxqmstO76KVvHamyw9pcxUOFfx9ljll63zMGd+5ToH8xI1Ve/T
kkv5HmG2fFVOovkOUo50DaZmirlJJLycuzH1A8qdC7DMPknRR9P3ybnOubXtrC7MXjE0tK+S69rZ
5go0HkMKmoga4YSI4CQ2dvI/zs6kSU4m3dJ/5VqtG2tw5mtdvYgxI+c5pdxgmZI+5nlw4Nf3g24v
JCqJMItafaVFkIC74/6+5zzn2c0wSf/A9JH1N5lP84x6rhl7m16MCfKiwBeMGb8pkP0ESM6168jV
o+KlKbS0v8EJm9fPcZTr2JSLoHCSFY3dMkepCF59z/6c/NsKPo+4aqGIJFRUkjj7QEIVK88SO29/
Z0ANKrB949JcgwcgndBxs4YFEqp4ShWvz1Q3AuseqeOGFZnnDyovl9ehGqTJVguSXKH/Y6oIB5Re
8W7IJlCMfYgEFAxnOMDQIluTql1GC8c+TIfO6nuETcU1cKcaXnqIYSsDH1Mxda4lFAnGDu+puyEG
KBTfJQ7Iul8D9wlNcmpRabypGoW0TZHCLn5WRg4qry52dZqxsfTs7zyY0qBCRDTIhe72/vBC68uV
u5o2GhgthONij2E5wqLrs5e+weCS2RejZIuxlnlnsu6yJcG6Yed25O1qo4mMfdu7ivOCkxu18IoK
u4zIj/XMN1KiNCJy+B7Zm0hSo8TITIwlsCffjYNVgiSLsEwbUz/bRleAhCCpfDOovR9eu9Sbsq3A
QJFfkBhaJ/e2bTn8gsxLW3+gSj0gWBMx3IHvhbDLksP/kPdr9iR59pLUbdJestql6Ufg5Yqxi9JI
VOYGwU6E/cxT8+ouweYn7ntbG9qbLg/y9A4Xgj3S6YkGGoecAFy0FGrpXjYJHaa3gYxPsaV7QN41
s90fdoQGi+wZsaIYgH7ymX4RyGaDYZ0aBkH37LASmrhWiJSMj1Vm4BXFxPqSYEUyf2lNkNn3E7ds
2A5jwWPaZNC0DWRHAwrUjdkFpb2lDZImaN18up3bHkTXxEypyoeA2avvUpYhtobIzf+xCO1ptooM
Cj7+qmm/972dPpn0dKJdYjttt2nDGKmeZQVUEE0JNZYS4ICuo8/d8tuYWjYVKMOu8VfFsiWNg6Ir
+GnsK/HGlXbl3ZaBa9yWEWeLbVoqwycpHjo7iKhtcDBZPSb5DamlMa4ZOnwryTqNxFS44rXCcIop
PWUPiM+Cij3lJuxba5VMi7uC/eAkgAnqN5WEG6q9tGSuCj5EHdV5rf6pS6nJg69HDUT40K27C1XQ
5oY24JORbRdEA8K1o4cAHTNnqWH60DlVe9dCmzW4VFqlLCQZRH4V0z8jrYRCM72w/KJwSZyEI0It
EQMJBKRtk4ZutR0SgnEP0IHZdwdGrXrrSqHKsyVmo0QTqdNkuyJyrkQDSbmeCPN0akiyf7bXdLk7
Z1XrSejvgN1h7DfRWhEJNh1vV7xTw9nVpl2RnVzwiVjBWxVvtkcxZqujzXkHeC//8b0WaSLoFLIR
aqfkIywiI9EvGWf5Wxcmw54yttVuC9yp0XasE9W4YO1SUUxxfLrTcg9k8zhEYoS451WvtlHVw2uJ
7LEjqV2Rw49QRuzyx9yCTcOTlf0FQSbBLbQYrXjkDAVc3BnKQT/w2fB1WjgOeBKas3XeihU671Le
It4U+YVlws0Bl0fCy86TLvvDskoFLpuqVsKbUMFFsabfnrkXgVINOW61gpDJlRN2TnAFaz5C5tC2
eYB+wfA/AQEYAsCsDK4iCdXydiSdc7xxZdtYd7ASxxakJlyfjako1ocNstZfmVXILkfLyyS+iAea
WOQv1tH0L2F1GyGZvmRyte++i9mPEd/F3wo/doI7cABufCADrxp3aWnajyB9ZL8lbwlnEKukzF9G
KqQIifAbx7jNWUE4Blo9QjdCVnkRZqS8WZD5iivMw152ZaVh1PNEUAygxm4aKn5u5lmQtMp2O/Iz
xGwA9VU2rQK05sUSOMShOqHU3/HGqvGFk7wrNkRVZAUDqRw+EFERb2nlgQZ8HgR/et+1lVlcR9KS
0XXlxEQsjpgy8607Zi0oTbazP6BKIb3P0rb6GM1CdluPKOiOGwtTJtuoZxjUu3HYWU1g2NtqcCDa
JCSM6s+6CTzlp1aoiGHpqUbyfiS2ZNgonaEX+7KicrV3Er5aK9bLlviVQXecTS5SaVOJ7jKC0HNW
lB15HcVTPIjmHyzgkAKx/1l3XokqCRVci7heWqD6DxHCHnmhOEoYbDoqqu3PlAo7vPmARjjgEll5
e506t7ZBWQ+jPRls99lvFfSbAixHctmlSpMd6LtX6oY2stLt0GVRGzTNIC+uU4wZFyaphA4beSAy
qDCxDUlBKxYg+C+t4PhbghW71el77wcnzdsPM20TZCed8+4U5JhWmSj3Zp0pL51eOshWwK4/JuFQ
3JlkYjDnoeFtmRKE57h2/qshgndiomnI8hLPU9ju2+KhoE7wUbMO7kYE55em2hX5PXsI7dbwFNvY
63bMgU0HoPkrrQIXEd5YX2LYtgAkin5T0YZ9YkkT+zBQtHSLU9/aAs5N93AXhoeiU3WsZBm4Pr22
PqnYdU9FQND7AXuW+WNgRb5ytV45lI03vkNchfiaO3a5xthEjbImBvMiqmAj7dS2N0y+IKqtb4os
qJ/yoLcu6xrL9TouOuSoIa3mBwVYiw7jNLL2qKPCbaYROQqO29oRGIHIJnW7S5StrcoxvbDCW2DQ
bXjIhGEzGghtXLcKZL8iCr1DUI8DaZoI/1a4a8NvVRSBd5WFzrFZCVF8r4Cbo5w3az1Ah8Hk6Uhr
pdlLtbWRbxCMg5Jk2gBLumJpQl7kpVk9er5OWwGmIaQMqgIE/5U4oW56EjDKYoUFtv1JEpkNVLqG
2g+BQa1vFKoJ9cakK4GDOIoHwkPLbGSDVw8mliLYJu0Oy+oAeFzX7ijyu9dBjAsaA+H43ZaD/kKK
K2IHjpgGkEl8K1c84yA8kKwXYcajpciyqvBbainU7z1+TvUCjOK0P6L219Br63IAAU0M4IiB6NcX
EHhGeT1kepSvgdPg3YDqSovpoPYRBRI2jGmyb6xUv4ddAtu0S8q9JuvqCiqdvseIpN858Lle45K4
DuJBqh27/vrRT7Kq3juhC+ui4vDGKuwYTXUlYoS5VFJQWqz00FFoj+RgATZZFw9UH/zKFBvS9qBp
FZphSXTOOBte/QRmdlnK9CkfanFDba/CKw7V5lWOZU58WenQHHQQNGv0Sqwuyy8cXFruNiF+GN4m
sBNC3bu6ZGuYyYKPt+fCpicgmFeIEIaeMAkg3tYvxuimnSo+fAWoKpU8NRhbcCUeoAH3F1WhyW+0
WmEDjp76ERIncfCMwbzA3ZQdMBBFw9b2cadtZDIq8cFg45y+KyW0xp2exRL1JaGhxlot3Ap6Kye/
eI32Tou2fkT77AKZPNlOkZOCxqewmGqOBeEyq/DgdqGukLxaypy33XCyI8ty7PdhFXc1cuxw9K5w
Gozui+sQt/Rcst6yNTBrsjWHyPGSa8j1LdktdOOp6Cnkxai2Y240pwg/I8bmle03BnUBC851pZv3
6Lh6Nmf8W5F3CWLPUsPUXJQRdcm2/Sk1JqqbVeVwoVtTa7mCD0FcKj5HTv29NxJajfB531UjFtqC
VC3vLi9AckHJifx/oLHW95lB1YuU5rC67Jr+CfxMZNyqSYQtpGd9J59BH0OgT5CLNpFB2tSugc8L
F4EqiIR4p3T1JWI7reZIZQDKuA2LbGSq6vRzQrC69Hrbl0GhFcUHQQMfGO4jmCYawYAuQcDBzgH0
K7w71OGj0m8UZJbtftSVmNOhYhZu+oz+UwubTVqrplPvgBOSuop5D3GKbPJ7u8akIjOlhCdJ2iKk
sG3acA5uNqE2KqYBQqw2inqjcFRv82tijsfkhXBkpXgbZN3xVxWNMPpLU6vpiB6q0qbds3Ggg1Qf
yB47fHo5ycd0FaSPk4xJjgfc35hUsKchZ9kNDSs4j8NacQ330SFUg30B/AhluLT4Zse/2oZHDim6
ViuD/mgdjNY2xHgi7oVmKurhX//1v//v//nR/7f/i3ofQLY8+6+sTe8R8zb1v//l/Ou/iv/518PP
f/9LIQDBNixHdwT//uPjMeSk/O9/af9LtJwMUBaSXhk7FOpbL0fKhnZZjbDHOiRThnS8EWGKg0JY
hnulOchW5fb4xa2Fi2t/X9yzkwxgoqyfLFqra3aJzQHVkr/VrI41RACaOn4dY+E66t/XsQbgzQU8
pydkKipuF7QoCqL12+O/vnAXtvv3rzs+ImEUV9YtvDLa4ZUFXD2jtlxB2C1E9nreVaYX+MeL8tqQ
XkelWrcQsEkCMkEXxGICVjbmgbTTbH38MgvjwZ5u8o/LyMLS62Ksyyd0/om/AUpjl1eOKFVw2bWG
HvubEatDimQpLFhkSHiDoHT80gtvyTb/vrTQTSn9Pqie0P24/1j1RMnJElSPJ25t6fenf//j1uiT
qoRDC+fB57BLAGbr3VH31s/8df3vX5d2jIq9zsqn0Oz8g6S1vk8srK3Hn830DL6YpvZsmlJ7pzFS
OsGjqpg6SLMO+wqhKOZmokj8OO8as9noZEnHHieMHq02b94HF6g5SSHa8E+jGmyQz7vIbCpCR27s
TMn7B5g6BRSkdooDqCIc+5skpAa6O36ZhXdtzeYkvnfMxy07cdI4TFK2YvRkYMCK5+M/ry28D2s2
G522T91AhP6dN1U4QFF7mNAOpcB0FdHcS6LiGk9P/ZwPkNrpKWsE/GzstJ0SmFs10i36RtkIODWp
whHbranpiY1dk0y0/AaRK36vy+N/6sKEtuy/x6VjTlGWSu0/tjnaUj/03yjD4G9gIw59gEWeswMH
htI8MQ+m3/1ipFrzBcRyDQr00n8cTFHf1h4rU5jhife0ZiJTIozqEjplx29u6TXPlgyLIx+lHKZF
iJIdpkbS4nWxWOzdE8N16enN14zUZNuU6erDoIeJ0UMeguribkkyg8e0CohKsZ2dDPsyFOvM8gRb
sywQcXfi/paGmf73y2vbaILRt9qUhZX0t8BXCKQg6k43LrLEBLV3/DFO7+ardzZbXQBQ25XMygL6
Z6h8T0Ncq/uBjEQbBOuILpkKO2CS49daGh+zVUbEvk1RyDQeLM9lVBjsZIYCT38kxYMju5em4ct2
/FLa0vCYLTZgQAsrTTP7ISXIJf+m9jVnE1U3Eqtet21CtxwbpK8OD5hZjIaQe7S/GfJ3n5PHxoC5
E38jTxxulu6GekUOgXBq+9IUfeDfHP8TF16wOV+ncifgvJRpT7GNPLeMxgECXAVTxqB2d94lZktV
SFk5xZCVP3mJVA5DGk/rleW6FxU7ijNvY7bI8FgTVL1RAdjXrzdqwUJboLDb0P0KToybhXdpztYV
B42b3lEheUJgOj60ZpR9i5SsPvG9WHoP07//sTewSkiZkTSHJ4fEii1JFdbWQxS2jRD4nHgPS98M
c7aWECivEYJZxI9pDdsEtDcqXV1/Cz11r6JQ/P1/kOHtPLvk68B3HXiY/uv3f7QIdDYRRWasLMaJ
2bEw6c3Z2gIrMNS8wB2eSAjBLi7bbykqNXDbVH1d8+zhN1tbcgwMDhRI8UTuV7H1/QbeYalYm66s
k+vzRvhsSYFbMRTSpJXhQKzfxIXB8qirmLhXnTclYh+/ytLzmi0mmAVtGtKa91Q6KOQ3FpQ4hE0k
NKO9tAMKSV1WomM/frGF8WjM1gUajhDP8Ks/WY28BT1Qobrn+9lkVn1x/AoL67AxWxbSqa1ftq1H
/A0R0mlit2gAAc07qvFI3JqxHW1gtcevtXQ3s+Uhd7TeGmPfe3KUAV3h6O3dTuZkjqJZPH6FhdXB
mK0OKW2awSfQ7Mkj0BapP1KIANyBCwb5+AWWbmH69z8WCArdlkUB33tSOS6DDeGAh8hWWaPpOLXX
WLrEbH1wXOr/rsjcJ4/W2dQ49DZOVuVXTaj1J+5iYQwbsznfOh0CaafGbZH22Tdio5ypmJq0IeKK
RnUL9bvihiANTkyZpTuazX2LWlTV9Xn8nHtdz1mC5aXFNknjQqrb4+9Fm6bfF3sXYzb5BYKbboj0
8Nkvq+LZy8u+onmu4lqs9Q6wuJ6yzrRJol47QW+zr+nUECVnoSUnnunSTc7WBa8bKVdgOn2mo5tc
+RTuHbSGF4lrPR+/xYWxrc/WAozelAY1QWxARUxF3jrBJQFG3Yk/f+nXnb8HtqHUfIhco380Iqv4
WbZG88Z6SmbNeX/8bOqT/dET1hBixa2H/t1BM7atiLU/89HMpr0j07EVhSCPxiZvaUUyHlqPPG/i
E6Nr4d3q07//MetbX5/8Q278LF3i6akcYlbZWOkELwjwp1Tn7W306d38cRlnpJOGBMx9VOOQ8B/0
Ixeu1Z65x9Rnkx6zHnuxtNUfAQMpn4SG1cT0xFBBo57I0eOvWfz+bnwxD/XZXHdoZysItK1HzP41
mnNDks4e0o/yk22HIKR/j1StjO9CzyDlILYagHAtDTCsBOFg62LrYVaK9lTYDXdj9JE50AFGdHug
n6ZOVqbBLG6g6pnKHQdaNKdb1NSRRGM+Dmlz0MqBZgMGBg9lVDqGcCTjCorSYAvFu/aKxv7eaRX+
AAc25gsd1VpcY3M1sKgkNtEpZVmXxXMZBejcSVSgyQl9zsORRjJyVx4GQ6rFDwpgwCusBBDByqdz
hbUr7GnpDBBZrtjKNz8QLhDg6JtAuxw9hKdKt6AmSkjFlL4esjHXCEIOvAcRCKff5wXx31dsku1f
SuMb8rMdQwIVMfBk5KmD/WEzSH/EupOtXQWfKcZewIjSSicLS9RMji8NPic+oemsVgPCXFtNj0sZ
PUn+I61Sgm9KHNKAROyqurboYd9gHWr7J4BfEhSA8ArumhJ3Et05uBiUzQROG75bCYSDPYmpKCy2
qYlsZFjXZQa4PG6NqrjwgmFyag7IrdYC7v/wnttZZ95buBoerDwfXWjx2Nb2vk6cwBaABQbROOZg
SexaEvkXamCnuMQxTwuMbWOlXIJawJwNqSIYynA3ugWURSsOGCtN1A83UAdGYwcdi0bxhLkdyxQ7
pFBt4pltzNtbeFxkLxNh53e7GD9mD9yr6c0StXyNt+e6N5CG41HL8w8yAjvrgiYb0zgzp4xwgZ6p
2QcgE9I7wNHOSwwJKNr0elj846jNyJjgfb/he9SVK4882vGDOMsQO1GiyxiUgV+1V6EPZoQR0Qxv
WLLHn+0YE+zkKQC56F2PoNulYyjffaMKizuAjgDP4P2E0XYQLGTXbaORGY8CPlFXyPBzQiZKU7hr
yE+uvg/sEOGrivpiXQnMi3jpe/dakrk3bNBl1OqHJVBj7Iye0KVLPkq4EvuyzeWPQoVnh+ipYrj6
g4T5rI9Ejf/I1bD86eotNrbURK9EhLs93EmtwdJmoIXm8BNxWjyAUEByBbWMW8R8wjOrkM3AbKJF
7pJ2jtEogmgA/R9OD5m2ZtcCWDDrjpIIzprie40SMoLH2iT3YxZl2Te/0KDS4F3AQGSVgCZWajt9
qrMghnODzl66K6XmlLDNSfOjB6ZWxT8oVupXB8B5cOniIAhxvEvjJwhg/sGDEvUYgx2rVoW0KkEs
sRara6Ohy7POcOIjUipJ9FjD8JNyA/eg0NEA48q5BIsZxLcQ/tMntQ8xglmlY8VXVYIZZNulKJsO
gw8rYodyzr9xSmUML8j31VPmGOqf6wLqvCFWBAy4+rfKBSJMwoARF9fEnZVPIMRJCmDII/7WXQVr
a5KqyVuZks60IsyC9pobtI19KGRLTcELBRgzzZ+wRHHd8cfr7agZu1IBUZKEFeQfD923u/HhSddr
glyM9huFYa151VqRvElQ0694v2uXpM8QhUaAE6l8hpquE/XhZsNlT4PuzdY0rE+MQJKS4ZRjKDz+
EVj6Ws62Yp7ZpkVAO/fRMOOavGOhgECII1m0O2gGAMmPX2b6Kn71pZltuEhBI53SiPRHJLhQh3Hr
6tC2svbprJ8Xs+2WYdtOYASN+whgSq5jaj63pqJ15z0jMdtukZRmYaTIgifL68i5gnh84eAbX/UN
uInzbmC25ar1VtM7GQVPoAK0vTqduIsBYsbxX194yWK25SKrQK9GI9cfe2EkT3rbKvvG1bts3QaN
f96BXsy2XRgTwSrEmf7YmaIo9swpDbTJPdSNsTxxGwuDSEz//seWq+8auEHJ6DzqopGXMErDa4ln
/8SBdxorXwxRMdtyxRYmlrjoSSHAdb8RIem+rHJOpo4r+KEYstVom+nK9851tDMvOd9/1Yhbpi/0
o2rIB4sXjwwFbwN20RVLHJxeYSI/pq8aSDmceIhLY2E24cOsxMMRaujizDhstxb8Oxx7js+3oAOC
d6pStfSuZhNeRb3VZZFjM+EDoGaqHRIhpQC1UXfHx/TCBbTZlB9QcHtkFtuPflqA/6lrXck3Hd6N
n+f9/mzSG6YH3w3F6KNnO8D9HXXs5C74DRE4foGFYo42m/KeikDPwJbyDMOCjDXgD++EceUPqOHb
fUpfr9x0ph1eHb/awmvXZksA2YFeDj+Wq5meBhO+65hAfgqIHJPf8UtMT+aLCfS7hvrH9GwHJEk2
jJpnArR/QmoxilUoESUZTdrBBiGQr5eFSnqb3595U9PY+OOKKggDxLhh+zwEOcKmgUnSNr6O95zL
Hr+p6fl8dVOzVUFiTzUSM+emUoN4Gzy/qUPYENDzm8Q4d1Jqs4VASNJtzM5pnkNtihUx9fpS67vb
kemyOX4fC6ubNpv2vpUYeBxb7VHwhUEVgHdMLQfycVhdpJp1WLnaBwhTe1AOJxoMS5ecLQF5ggW/
KMP/f0lVHz8GjXDahlX19xWNCjEYtlmicE37xIq6sCqos1XBB2ruQRGniUsg0AAVgpBzQIu0BU5c
YGEeqbNlYRA1GSFJ1D2DiR4BXEdm71+OfSjUvULXKl8ff11Ll5ktDkR6kpjoZM2zGgD6Km2z+D6M
jnKZQeM90WReelSzFUHjnGQpCJseXKmP/q0Y2byvI0Wj4n/8HhbWA3W6tz9mp8yK3urdbnxWG/bf
iPL2SOZBH0n3lfTU66yw5QZfuXLig/B7KH8xVdX5aoBIcqxbs3yuB1nBOQJ4z2aQnEaVwGofksmm
DErVfpJd1zgfYFcJQYyHDIUOTrFMQ3do1IZyd/zmpxf11R8zWzfaFNkNHmdaKMGoH9KuvjE42q4M
RwuvEsfG9uKcmGZLj3m2dpRUA7SogXvjDbVD1HpJEi1PVpjil595aypeN/hhH47f1tK4nC0jeR9V
fUIb7BkTuke8WGl/94Co3ChSmE/nXWK2bKARFJptt/K5bsPoVm3rCYUJ3PnARglQ5fGLLJSghTtb
KOAVZDpxHerzaJevSCY9CHoCw2pWEpWAIdhw8ar1DFc3Gs3bJqpOvK2vvycgWP+eFG3Jdx18r/kQ
VwLMddi58bgBMqDRvA41kBFKnBvW/fG7/HpoCHe2iqDIVTzMLupT3qcZWl2xJvVd42kqCMOIAtoo
0nzsVbc66yMj3NmSAvyAqg2FuCc1C11yCEnUIT1n87tHWWN/gI7SbDGSDVhUGKLHb1KbptR/TjXh
ztYZIkrJL8nc/pm+f5ypayptU7ZrmJkTu8JtWs7nnt+gNt3QadDG61Douf+dqhhYKIL28qDbRF4Z
DbjRLd0JH5zMYa93/K9zll74bFUCSjYSJ++7j23nh/Uz7BRiuiH7B/bNWJtUGqh+pNo7tVjMwITv
4uHwPuKu4g+57CKPXXOM4NMaNzLKADNjQnB5rGaafxR6GMq3sHALv15nEmf4j9oiSgSPOTY2FEyY
yyh6XKIln1rVSWnGCj6bTmvVjVUVIdU2LwYeC/85UMApG/CdjWRjgKXsXnpS2BUemzeWz16QYNzI
1ZZoClT0ChOy1Eql/xkriYGyGaRQkUEntSLhPvmm6dDFRRemIA/PnCqEdw1tWj9wqhXlh4R+VjDr
MIJu1HEE+rASjmqrT2LgTYH0tL2BMEeQPyD9jK7VAOeR8Qv0x/MC8kI3aWQJ+SBsewpZVE0DBy+6
bZ8OopejxXq2jLwJn+0A1+FbDVg6AmyT+f1kcCW/oWkRYndEI6L/lKa7Jmam0696O06sb2HdqKEz
eezJlodYEsQWZHqFjuQGF1hDZj3uPHxblKdc6qFVSYI2DsFOQqKhqOsLYyMJGhYbtNSNme40S53y
RTU0n/5atyzyPWBf9V29Igult++E5yK6R7ngyMraBl2ver+Oj7qlQTf7+lhqYYBNsLKnwYl3g8oy
pmYNgdNG+wSHsz0xtqch/NXEm3151NTCi6aF9pNqqpTtDZE06Z5eYeyemNpLtzH72pRdZYZAOilZ
oIEbL5JBKe7zdEih4/RYsiInPyX0WLqV2UcnHqDvyQw5gtFT0d76sV0ql11Bmun2+Bv5+oNja/Zs
HcAoX9SFH4SfFrGGG00ILPzknMah93PI2JLzcbsmf/ubFrryOu6S1+PX/fKDzWVnIwFblRXlkpYM
mTKvtY20x9LSVzge7vq8C8wHAfthLekt80DINgYuK3v11BTTgoq5/fgVvnw33MJsFABWJHMOZt3n
EIvo01GsAY020pETO7WlJzR79cIzOvybo3loodj/vgGAcKBf6qA47wbmwlYjKXOrzXQeEfx+okrT
mJJL37Xmid//cq9pa3Nha2OXqkNgUvyJdVOoG8XofXL9hO9+U1yIxk4f2zhY8+Hl+PtYeGBzdWrs
AMgHe5LftgmHVbJnHqj24Ipv3Oa8MTXXo2IPIoE2HmGGO+23Evzp2gWTOLESuhOPbGFMWdO9/XE2
UYdWDTB+Bd9Uoquw7Lf+oXHEWfVWXshsrsMqyGMt64NvuOvA5gQASeEAWw8Q2tK34y9h6QZm8zoN
6R+OtF8/U2EGj01R/MDKbZ6o5S79uPj76ThqRC/RlPktmM+I4mCUbdhI6pvz/vTZfBZmCyOkL4Nv
9LNB/tMrBpSmJeqps/PSXz+b0I6tCmACEbkF1uTFAVrsQ+Tx8sfjf/6XHyWSdGcnh7wRHYeSwHvL
s/6FU5B8JtKBnkzh7AuF/dzxqyzchDk7JyjEGQ+g9503QizDa3DsoHnNwD0xhZd+fXYwIJ2Gcib8
kjdfWBJvaCzupSCb6by/fXpyf0wumuV+RWqK+9YH1j2ZwtragvayO/7jC6uPOZu5Tqy7SQ94/w0v
fbPOqvQ+qcx8w3atP7E2LL3g6aH98eeH5aAKo+vstzC2nyUx6isf4sbm9/m9zwJrf/xGlt7BbAZb
shK68LLyJq1EoF+GlEJIlypMGo7nXWA2iwGwkgqFQuwNn7q5MfNG+yxTJBdn/vxsGndw5MM2Kdw3
IgSTC+C8zQ9yqvUT1alpNv3H3pJZNpvEBLqlKDahJYcZ3RjDx3yi38RsM5xWvhCsrW4gqN8oY3Bx
/GEtDKu5eLN11RQPdWh/M2qnvszrMN7A05KvlcuB+bxLzKb0YJuNGqi5/Q3PrHFRjG6y4xSVYsIm
gfv4JX4XjL94bMZsYlt1ACAZYsulKC2MOuYvJyruW+de2Pml7OSLGpkH8pjvc1K9yYJcJWP6/fil
lx7gbNJ3si1b18uCT7NjIwDBKS223iTICM1GUTbHL7IwZ4zZ5Fdhc3EgdK1vfmqJH5j+5R1VHDId
jv/80j3MZn6JY7WyYt1+y+LqRwB4flNm9icRZMGZf/9szhtxSrrhGDlvgF/bt7ZQ91V+0uC09HDm
873JckcIJ34H5aIftL4l4wSgg3dqcC39/mzCk7+kWvbQJu8DuTNrH7YStD/CGo4/+6Vfn014Qomq
eMyG5B3+u7EVWkC2n+R4ffzXvy4O29pckDnFqtut4oKOrhOwNH62rjp5QVxwsNLH/kXp0j0cxF0X
WNcRqwwU7NcTV55u4Ispqc+mfdM6adv2ZfLum/472IUL1Np3QUVoi4iaVecTVY9/vVLTHz7/eOKi
0zv/6qL/sQ7w45qSxO+p0V0MOvt0M0WxoAgAMpaprlEqfwQdlCAGOeoVVofEa3cUVk6dSRbWb322
HESW1xtlIeL3qWXmk/XaJmiZTD95JUgN61w/AtA2D0PmnHjO0w9/dcezpaHV+qJN9NK48Q3lNU/y
ewui9dYTzVNliFPm54VBOhd9qmQUE2GVZpe4I9SV5VEslqaSnzcF5qJPRfN0g8M0EH43pydB5+I+
AD3zcWJMLKxuc7Un+a9sbOIiJt8dUtQ0HOjQ7DLZ7X7PiSxCplYwH6Ka5J1k7C5g9iLBs79bRM/J
nI+UqUS743/M0t8yW0sgXIpCoYD0OcV7xGsYTSxTtdZoHzIH1nreRWZLCmFFGSq9Ur+pm6k0Efot
IXK6eqAaed4ebq478pwKAXnuihunCN5LHOu3SWrVJ1oFC89oLjuCHE1+FPClT94HgjkonPYuUALw
skELueS8QSdmK4WaEF4MxdU4YBt/VCvULo1vqmf++GwVUF1D80d8Wge+cgaEguEjhj164seXns/0
73/s00vySnrFd/hxhzN8HSmvUNHqbSayUzvopStMy8AfV5AIv8YCOyfRsYVHW8i+R/TYbCr8eCfu
YfoIfLFqzUVHJYF5BOlYBDYo1cEyLoW0nnPb2Oaef5dY6h3K3hNaiel9fnUl8fe9kPxltMVgGgeV
9bEmFpPp5kHn7F48S/xqHe3EHmphHRazmd3qUWe2xNh8WATHwdlEnrPSoKmCymuMF49MvhOze+lC
s9kdVPAzASzE733VplMmFw4RBxlIKdg6jIPz86xFZK4zauqSNJdi4DKmP1xYYbIDR18Qwkp85vEr
LNyINtsgqLQW7MYS6mcS+CbEugTMV5056pqEsubOciByHb/QwnCeK46kTtSIP3bJO+2l7oJkXvtC
QLpa2fVJP9TCB3IuM3JtsunMmM8+EBv/VY0r5QqS3Jlr1VxhFBLnW8uxUT8pCTcHi8F7OU2S857O
bLIDCc9VItiTd7AuySPU1vBAQnGyPv8Ks92/HzaBXVdK9E6qKSgIzq+EsJQH3Abaie/RwiSf64g6
EnFl1Boc9Pt41w/GuDZbDYiRfcAnAI/WlCc2E0vveTbLhQk/stFa9zMMO21flgAB18S1jMqJVWRh
XfzdRflj5W2A53mxrrufDakQu0jzy1WWKc4lkMx+pYwDPNG4G9cMBrE76/XPlUNxbJROT0Leh+Na
1luBluzgeHxOCNjJTkz0hfk31w6ROg3UjCnxSQZ9tu91xd1W5JRsuYtT8qSF96LOvuZpAEcL+bnz
1il+fKdhrwT5yv/OPAOq0xr2x3sZEtngepHeJy9b29dWZj9aWpueIKYs/fWzLzq0lC6fsgavHVpK
z06povdQdKmc+AQuPf/ZDFdiMndQ2kfQ7s071SiKLUBlcuHNyng+PoiWbmA2w0UtZRj3g4YpqPkc
O0euGz7sJ0bowuRWZ19wA5acbzuRcS3c8KeXE0JfU14BzqCvutp/dyf91nm3MZvd0hk8LlZ53xOt
DbNdShDcuBl1xzhxJ0svYvbpzu108Br48J/I6t1Lz2ZjW+oaGj0cwGc5c211LvBxu8goolIqn0VS
ZXeR7ScrjYjKG+EQLH3OYyLB4e/JYA3kxodksXw6XZegNzOdn0rQnxqt05T6zw0baeh//7qE0Kwp
46h8ll3d7kCaHKpmikQl9g0WLofo4zexdJnp3/+Y0SRAEdoU1con2max9ggZ3NRunAEv+5/1NT5R
kvh6aqhzlU6OJKFJao04g6iuCL7yIq9+UHo9ck/sB78eVBwt/r4R2VWt3YTx/+Ps3JrjxLk1/Iuo
EkIIcQvdtNunOI4dx7mhHDsRQoAQZ/j1++3ZN/mYwV3VNTczqUkDkpa0tA7v4/zy9YCMJHQyJmjT
ohGpFxeZBXQf//cJ0Any+9qMDO1VS/tWC/QBQlrtXPHU1vuvzDsH4aScFpH+Ui0kyXxoPn7vp4bG
bU3JhXOwsmsBddYQhe0nqqGfjgfSl+PvDIN2UdqQhCuz7oEMD2forLw36O3+4TqQEgVxnH18vlA3
xkecIk1/LdRx0ouLrCRUnpk9tdRZRyO6NHf22IL/uf/8IRurVKxNemCt4XIAUHeGt4aYoDMC2uoE
QM2du1T+t2uDKv///Q5o6VBjGh3gETXYigMqAkFq9W8lxNWvxrGSH6bKw2tfVWci8/8diiP/VKb9
NXAz6+3M62B+RSyJ39aoFqWA1y/9LVB6jbotK4SCErlAAL+GPH/a8F2hobF/Zn/ZmrbTn//1dGXR
3CiWfn61HZZ11aYP6C4WNxn0Nc88YWvOVobfKtSb2cLDnMlKdXsiRpIghnVmUW9N18rowZmY+Kg6
2EwP7MQCzWIkGrUHusiIPtK9n6ohniBq7yd1mg/OmXW4NWerzWA2YdWjbHp5hYhF4qDl0G9eC1Yf
Q/j1aQ6+rv9kaX3GL9o4AsRqW7CK+O1YD/IdEvkhOGX+nozhcFdW5raAkujuc9PaWgir3SGcUmW1
v6S/BpT47ELkO9EQ0gX6cf4HyHHRQ9a6jmGvW17yaX6tFHBcDkM4szqFnijtLnOBIdr6vwt6Jouu
FuY6CF2CBhRRNBN/5wSf9PkXbKzmYLU9oPBRuBrEz182dSCzB33VLOqAvhnOrKyNaViLRYLuIXOX
Qhz+pMxL96OP0p2+RBQA0tPvn3/C1iNOf/6XycsSqvqQB3R+5RwY3el0u2EAiNxJYJo+f8LWIJ3+
/K8nWJ22KKfskCpXtTdChz+FiFwbD57voPf482dsmOC6ck5PGnqqtU9vSy4eDNVQCEUaXUnsW+yU
uTHQsAYwzR6XcspePn/m1sitzL5FLLabjQh/idxxXmc3eGqL1DxZW6ZnNssNW/9XMV0u+TjXjTiC
cYI6VX+P8lWolGdjsgTZRZEU1O7+7+wAQp27XkfSlwDx950sjYkbCBvvKwuljM8HamMBrEvqjDVB
Z7yUHoEvrjEVcFiDQKozjt7GIK0L6lAT5kKYwS/eZxUM0OaHcno+sp/gLKGwLkRJyJnJ2JjudSWd
ZzrTO9YRv5pqNEmN/uiIyUAC43eRDg0qflfePUG5sT/PHr0lItO7mXo9dCPP3h22ZmFl6IDuOIgn
9hw1Yhpg6ZHgaBTiXMJqa3ROT/3byKEEwMOFpr9OdqArXNdl6d92Cmm9zxfR1gPWRztuPCQbQ3qU
ICPuIIH5TC2CreGiHz9/wNb4rMwZKhstUPCz80uNSIfuUuPnNfAIS3tR2zimd3Vy91Bv+P8wnK58
z3kTU9FONxI+8bmezq0vWJmyIQNo1Mh+vDaTNx4WXdArJzcPnw/P6Uj7jxvuupKOp3kLnuNAb1XV
3ukBSRVADqsdB/DGc/wjaMEXCf2iR3d1ZlO422FmHPWDqryHzAwkOdEZkvYjO+MlboyTvzq1da7m
tnXb+lVPgfmJplow0gVEt8/lCDaW6lpJsVSpC56UExxJAKBz6kHKTBSBG50PTm9NxunJf1mbBhYA
YmK5OI4ilQD+yBP71oyJHpHfHg3aPNDjeOForSwb+gw9mOyhfEe8zAkT1jp+drtA1/2cButGtT1Z
CyUqSGS4uC2K48l/pqS+7lP3i1KghyCFPfdAKLPu2wCoYJOKq89X88ZFwV8Zux0ZnMywle9zhsLE
zhdeVI3qvq2W9hGMzWq/5ApMP4i1nTk9ttbcyvgZjinIjZTiyKBmFtFagfKoy8vK+9DB8b/rATy6
Hqr6lr6e8sIZpDZj6PWem5+NV19X21lLlBcMHLGOAiIu8Karvet58uvnM7FhLGuZxBngJiAcMijI
aHd5+0eUjwF6tsizpXxb778ydz633qSU475CPToHBGrg184C/cXL3n91aEOJqWVQS/GOALxBJcVB
d3SfI8oL+t7HZU9YGfs89VkF1jImFyWuDFzJCHSjYm9Ld04ue8Jp5P7aThCmVhyBXYR4VQAB9Lk4
nJY/dK0vPJnWsojMNr3bAHSfR2lDmt9yKtSJLwuF1Hnaff4NG24gW1s0C4nb85G+mu4k9WoM9CMZ
Ec8QU3nLrVdfVOdB1mqIErrBGuBa9c5KwiNElQU4PXkZVbOWF87GyphDcuqJa0r6WgDheChnaJMG
DZqnQHw/V5e9YRLrArvSBBnKvdrsHcXk9huaCA0ImQBnHD+fiw2bXlfRjdCnArMq9Y6nFdsS8of5
IdRCgfY5s5tuTLa3MulxYm2JMaKvTe/97MCXjZmPkv6iYwaw8bOtLVuPOf35X3ahpkp51mMnsHH1
WlZjftU39EWwubjy+0Kdme+tyVjZN7AGRoDfLfKIQDBL/Cy1X+qXFBo9Z7aojcNuXQg3iyqAck2D
uhUSPFlfkKMowxDtxdgEnWF6hkMdxo5S5tfn07/1QStXHWXScxPKRr2HurY732PNrshzc+bo3pqU
laGPrJh5UJbsyHBD2qk6FX9SkBoiN5zpVda3/hlL3/CxvNWJvfhqzJC8M6+1nq6Cwv6S6P9OwJRM
hhT6+jYAvPGy8VoZvIX6DpAj1LxCQA9V3i7UotulOdc9tfEd67K3LKQ852pQ77auNZpwtT+CCe9n
cWDz8B4doc4ezN70zFrbMP11HZwunSbEfQL7o9b+FZUgmMsFOLoaWOgzw7X1iJXx66FvF4p7/SuK
+aY8aUsfaPh8yvnNTGlwzuvZesrK9sfMzVM95sGRduhYAeWpvwG+G9lbVZzb6DfsZK3CBaVN33dt
6b1CWRPSgQ5XR193anfRqloLcAn4rtSDGOirj6qP/s0jdPCvfacPnHPhqa0hWtk58URWZUGK5Ijs
q4xFBLJ6/wT52ivQA89pt25Ug4O397+7sBa93zdaV69N4b4wCO8k+ZKG3zpIEMbAo0Ov0/VuvAI3
Uhft0t8Mr+YkzfTHZcO42gZwSUefxNiVr3Nlsh2k1q/9EOqBl/34yvJLDRA7RJM5JE/q77ahYzxA
D+dMYGxjetbFcOj5t7lf5/yIIq8yokOZQnKf/i7QEXpZZHddDNcD57xA2IC/WnRIxMgXe9dhCTHC
iwZnXQHXNmZihaqq15SAjaed3n67uIWBrIvfinKwVYVc2ysKUyFxMYPQHilZyos01QKyLn8TIPTO
/kLy99StEBDmthiqqA3UfOHsnjaVv3yT0SqvRPAreGVFeoWIvY59rzm6xORnHrCxO/2j4PHXA6Za
GVTLZ+Wr6CEzhNIeh2fRaAU7XDa9K7MunXmCWCr2JyogfJFQVFDn4IETtrxc9oCV5fpehWtfqHN0
utnpKnODDniyrDuz9jeO1XXRWx9oDYHJQL97oHWmERTzkHUUgQEweYCtxQ6ot/cD5ZctKIDqV8ee
zwJb6jJzkWWiOiL0BNm15Fx0+z+9Kvz66rjrAdEupAlB3g5Qn10CUpwiyBSZPPsSuMMZi956yGmn
+mtJMa9xkVpoSaJadO+jcjMxnfOKqOIcTdDkumDa8SUrwxAukJCzhHQhsaDDIjUAT6fCtFz266sz
D/rq1vcoIwl1Wn9HF7ShD814JhbynyaHV1+ZRKqldDIA1hOpwJ4WUGrAvfIyaQb8+soeoM3k+jYn
ePUmfEDo04388bLsAn58dZIBZmeLzijIwIAfvsNdoj1k3lmluI2Fs84Uzx4k7iEj7iVscW6kXK6t
G6AJenj254uAZj5fZ4olBF8gK6xIYjBEkR68bp8T4Fw/Xzb/eRbj11fGq3leoVvDkGRUi44tRIvi
UzY9AA38ku0aT1gZMJ3LikMI202M8B9NBlGMwaLk4fPX31iYa3KgEIxlJajNCevDj9k73bb0Zc2E
ePOVwfJa9/XCCU2gDC3AV0WdZK3QBHfZq68MtvRwM8hUSBLIxUPjsuh+pY65qMgMr74yWO0xAqxA
46IixwWYMCjkFz5k5/bkrVFfGSyZ6hoMMg9TOjSQR7Qg7079Yi8J0uDdVxYLlAAhlfa95B828NwZ
99C5uKQtBT+nY7rxAevE70yEGDkifslcjd9AsKoROA7GMya19eOnaMdfhwmgRMXEGuwJo+N6X7xJ
z7Hnnw3Cbf36ymBb1Qg/73o3yWkxxUvQJz3KhnYXrcl1ond0IRJuAJpNrGb62nJwiCF0RWxw2V7w
L8EU2eQo3ln6LGINz9/KBkisYCpePn/7jb1sLZhiGSqrWsXo/1sUA0l8ByVkLwrPa2Bvjf7KaFuI
9Guf4Kgio5O78ZxXRRbhYGHngElbD1gZrhhBu2CuIGAmkLcS9X17H4Dhy3bLfyV6G7QnnLDeCelQ
JajTCvUavfP9stFfmS3zJpb57uIlFDJY+1JM5HnJRicKFlqcsazTGv9Xqtfn61Qv5UvTOtC5S1Dl
WEV8KR7TpjkqZm55V92w/pw+5capvk70LlJzsDsUA4qJPi5TuZuNvUszcpDhOSn7jbW6TvVyP+Bc
N8xLoCxzZRfype6r3eJclPzBSK0OXZZntHJOR9dYzeEteAUqQUbWPPmjvig6jEecvuyvbQ7gBJst
occS3gv6dR7T+Q9oP/Ultxj8+sk+/vp1tdQkq7nrJVy2d6oVyLbXO1Xm0FVvIq+/qAQMj1nZM7D2
Dh2A1YT/4LiRoWhcXRbkHD43iQ1jXidzRYW+nL7lDL5n5rxJGjZoTkBD+2Xm7K+OYVu31RSEePky
5E8CEtb7LB3OtT1v2cDKnBewnplPgKAI3OUL6/UTUg3XEJY5jr532Y7xr/xt5y8GsQKayJqxZq+9
qs2vWR6YYNfkJUgaF83COpE7+h1d0h4MGcrQ8dLjZlGdbd3eGKW1UooAFMWX2fj/y5QQc0DHC7pQ
+IO3nFMm3dgp1oA74wKfC5UfigIHmd8jcup+t6Kh+xzyfud6ULY+Y2XL1I55qUpYmw7Gr7qCAmh1
OH1FhlqHyyZhZc/I49oFojssEUW5HEozhd+yIg0uvP2u87iqsTqs0wybUW7Bxgk+/OWc9MbW+K9O
ZN5MTQrcEE2gfvNqAliZUFkThdNlNc0+X6dumc1NEEocN+lc3/LGPYya3bTDuZKSjV2IrS15sc4A
7C5LmiwcI+Pjfp0O4blo3MaZvM7YyqFqy1FRTKzKDgi83tIZt+syrG5Pu/TQNfXu8xW0sUbXuds+
y/sxmGHG0nWe08rwtxLErWiCAPkeGvDdZZvqOoPbQy4B1fqelyjfewHV5sPJL4yirNVMUjS1MyRt
cCgT1DkyBoWBwFXn+kK3JmJlw51bKj1OFsygUL2iwv/LuDzpUNyhR6qP9OSeuZ1tTcPKkPlEXDXV
E860ojxMRfDbI/Jnl2YfXdn++nymt75kdShLDoeanr4E/tCtF7pJSrOPE520Lvkuv9RHWiuZlAWg
00Mg/QS6uVlsoQSxEwWXu6bwLmoE8vk6VTtlk2sAR2Coyp2XfdrLjzLQWfL5MG1sTN7KrmlqCiyh
hiXo8bvXo/hAkisJw/bp85/f2DbW6dmRDF0mPGwbBoSqqJeNH0/OWUL3xhyv07HEz1y6QPg5WQqC
RGB7Wq28ws9za76ECHR9/hEbY7TWJYEmmgqhEsOSPCu+pYAfRgYujMjIy2W/vzK6csx6l3iphxtV
iWL+1IhD5zV3BdLyZ2Z5axpW9kansYLoFDYNUtEF6DWwtWtyrqlr68dXlgZpfADB2oUnpJ+f1T8i
Tg37/fnQbP326txEfwtYr27tJ55PfqHw9PcYtOfkQbamdeX5gheZqhxnGtz2+SAG80JtISO/Akru
85ff2OXoyra0bYKqZTBcYfu3UnjQ/Rnu06K/P0l7ff6IjfH5VxaU9sPYmgl+HbyXXcr8p8K9NC79
rwSooqPxIJWSdKS/tWROFhfSSKWbJ4XWZ1bmhgmv06DAUuNkMQ0Yl3UQcVYmENDRMaX2GELjBhX9
Py4bqNMc/XUVHKlqhraC68hmHeyERefyEFz64ysDbpd8XgAzwh0qMN8ZmF1xt5ztzPjP+iafuyvb
JWFLAMFrWVIsoHd6QZFo4BIM0lal7wVAGwyJcxb+hpLWjRlZE9qg3V8yv00ldlGHBu8lNIH0DnIC
YkzafC4eOCmdRwGNyiZOES2ZI27mJYjGrpt+Qs+fPEMEmuK/BffzPfVOGvOY06VLeoBpu4TKokwA
AcVqrUtwqpnIynj06/4PqUKg2ljgsO9z1ZpblVdIKo9ZPUTgjPJrCxz7V73YKtwbFwEJq0EzZ4UL
SOBA8SOBEOaHV9TgiAqPRI0zhTripO9vTajJD0qVuRrLwhxRMsTsQYf++IxyHnovLKs/Knyxs9M8
yMaoMDz3vkqkbtMErnuKjgxfDva9RSuk/C1ohawbFDrlHAExAaRvq9EgkrTE0WgMgb7soWn74HHx
qvqppKS8syysoR5aTTe9Eu4vDtHtJ0MKnchZl15kAYuMSZ4jgk/lANqmDgxy0m1dM9DX6pllOzm4
kgBVigg2AY2v20PCKP/RF33/TdIyTHo2ahHzwi8Ak1QnkY3WDR2AW+mQ7vTEh3uZd3LZW5ApgdIu
KVu+iIZhfP9JVMfa19OT7LzuHQRbdAHrGijsWA65iucWjhpWtQsR8rQc+ZuowuWGO4ymP+dqbvQd
zUCuRgBt8PdyxNACrMS86xNs9FqRjAK64bIfxJ2pTeoM4InZC8cBgo1L012XZCmOykNzOQ+1vDG0
Zv2Od2pEpjltpTnIss30XiKlWjzi/wMJgoNSkd4AB56jAWQAaZdIYr4b6SLJOjPcIxAOm0oWu85c
+d8bz6J/wE6yw7jyotpZVpYzWqdChXNcNvZbWiDMGLWgaZaRgFr+M3Nq6qPuBn2CZu7FQbltIIFg
GYcsaq0ffi1zg8sb0R1mqWKS5bEGAm5+VLMZH+ceLzbbQC1XkLhL7Z0wCD3FdFJoKKFN35dA0BUo
f0R5MBqsORVHHdAU4Fh0eSdFg39ioDc0IBGMBFeEOosXYVTtrs1NT3fobOrcYzW0YOvqheXvTusg
JETbGi9p3NB9IyxlzxDFxNCw3vcgTBQCUTBBkZOgRsDzvH2Pxcf3ZKCaHcXSKW+PxNT4RfFiJlHq
ieIlc6ogvwr7mf2wjT9dtX4jP0QAyPcjRbTokQbYkyIIWPbk3VhgwHd8apcumhdH/LHCw79a9I/F
orbNbetidZULc+6ywDW/QdTtfy5pU9wC+CoOkHDH+zeo0zzQDgMUNXlnvsLnyvyb8B+p46XuquvO
K9mHsDiv54aJG8g1Nju3qk0aS9uNzzJvigcpB/6r01zJaxd1YYdeQvByN9qu8OIBPSSo0J4L3Ak0
EHBLFLah+OMstuh3DJDD8mtBoN8VefhLN0aN9B6bgUpCSocjmUSF5gbTJghRe7tUZFl6GFO4a7Tp
ZsDL3KH8VrbQrFRCQ2OdAcvKr2vTFu6DajroiUayxjagdkjiNOq+ZiW3N9Ka/k+ZU9Dm0cbtZ7uS
5j1aIDs5fHF1N6udTPW8HKGx18qEj+HYHORcShOl4NFeK95htDyTgztrNCRRICijuke0NHAAG/2q
+y79DtTAXOjnQeig+lULjbUfhKUUh2Ae7dVkFqHyOJtdu8QEe8odeoiXQwbJb6mingZ+Gs9zoX63
IPX+ArvIPPTAyT6UMOxHkfkYRe2clt+YD/pParDFEuJlMgGupcBrYi098ZlChaad8wN6rNur1AZm
hwIPT37vUcOXH8SYDf6uPJG271Lsa0+Ld1ozNRpVTvy8OV+OkCQdpgPLG4LuLE2Aw0XTLbU7VoVY
IXExdfTF6Ssy/dZq9L6AOdz5Ca3COTjIQQz3QvrjE8LxFoQYoFW+eFnKVaxO9DQg7lDLBKQMFgfx
XSeMS6rpN46zaIjQ4Nc2UeW14W1o2HDki+l+9kSVCYJdptmFPhDWUYqq3ZdKLX69H2sKcBKCqo7z
rMK87b94HTSWIVzfKxKTEhhtULS7cAeMazfepRIFvQW2gOcZCLfXHufeAXhKEJR5ULcRQ8v7w6gM
vWOctY+OPwCbDa5Q9qQl8w4QA7CvPG/4VxxdwGzNrtNFzSKnpxQAdPCvg5IAcuZ4HruamFn0/SiX
k3qE6HOyPFEA6rjFZpSeHiXdvHpn6PB4gLLuRHlMivSEcp6F9wVBQmCagCpyHikvUnJsnWAE3Dx1
KlskYpycOjEolSt2ph3c7I5LqJGWBaEEXG1HYC9F8+qdRgFjsKPDZNqrOkRVfoJkQvbSnkh5/RUL
IXP2Cm/ZRZEw0MaAYIihDh7roAaXR8sTJTBFEU9EM9/CaoJWP1fM0nudlcVDHi7sGWL+0tlXKnOn
XzPqGG/AXpuLk+ZYDR27jFjUOUqsHvfZugJvZcBG/40MRPPbSWHZhHHxIegMtJCHpP0erkvJIol7
3g3AYg2mjA7ZDqSm4Z5Tbw4iQ/LSvW8BPQtvmOl9GtFAi26XysF5nHPw324aPfOfrX9q9xsqMIXq
fuk/eDhXP8IstyHQVxo1cwECRnMyuZzeCGdyoI5RwhxLDiHiG1E3eHlOB3PbWdJ/1LKcoZlKasCE
4EotJE4JtsMCHKYvxjhWx8aZIUCB/eAER8Kx5sYY9xOjnqbe47hMOIy48bWP60LL3+YBVaVBizWH
siKmo3GU+dHB2XYcDWvffB+VNfGYwuXM05J0cb34Ysfrsg93WRDypA4tiOO5l4IgQ9Vobk1jcHqG
YYajWobEO3aKAWbjNhWYc6rnYDEhauLQCOWI/PeYYhOBC5m2dyUPvcd5ZubPLLFZoGjcmRIA6Xl7
s8wAkc7QUZii0ZOtjJYgB+tbdJT/JFlm6xs2FJi3sRezEwPGmQY2aihaEjlK/wOboaSM4ASLpl5h
1LGF6OoOW5Joi2gAgQCkEuWENo/CAhv5XYtqsW7nBS2m1AW+abofQi6LfYdXhPoUqbj4VrjKXo9T
M3zVnbeQ3YIUZXvgIW+/62Vg6ATHBg6gpCKAcfsDqnlD9DTGZiAsOcHQfvp6Ke8Xpopb1G6oeCyh
Eow8ucPmCJIIgHdzy61zdeLJmwjFLx2aWBDHz2KNUdUR2ms9uqtElRb7hoaWHquAiePUQXEiKOr5
BR2+Lt/JvLc76Cw0LIug9N0UIA9WNsHIOTdliBLzG2jMCGC8phkuuEUq5QvNFPZJDY9T76FjLDC2
kuNwy6Yb2nszKHtV8VE7Hn1oQey9LmpLbieRudfW5HUWYxPN70RTFA+hM3rtPiSL9XYDPM+HMS1Q
SO0VLTbwwQdiNq682fyUip8aaBoNz2fopwxUK+ph0yQNw2AERQ71cIX+7tc2J8Y5QMcGZYeiHORz
l7nZI0cp+9cAu20fW29BNoDgDrPEac0koPKuALvc5zVkWVORvtF66F+hlly8CWLqe5v2OEKlJdhY
2mKcTNLNIKHDGV/e7AzJ9Vi5DhzFHgf5NU0J+G2KOM2Ce8VpIQmnKe0XMZXaRoNvs69UZ+ohR3cf
OO62xVGAe5qoYuad8lEKdx//qpqDtIxmblFUUMHJ/GlR3P/GAF569tPSJuhkn94oeoo+SiV4wj2j
Eisy+MbZYp7HfuaRE8yg9owifFVZoL/i2i/jvA/Hp1ZCDhHLRMi4q3sOhr2zYKzxa3DQ57CDhehy
+q4KYMJMNUy/cKHxQHkFyqLbl8xJXyR33Tc6gJZ5hUjkVIMYnyt4NW2NGgXowJT4mJzm71mLVzV1
Nx9zPRI4oijFhnMFlq/00arLOetexGT8732NayB47s4Nw93tyrV5eS98mX+TqKibdw2u4jHCMP23
kQpQ2jgQC3M1yCOKvQQq7Tr/LlAoK4tnOw3XLTrfEs+cNMGaBt0ebEx36GNaaJTVUt40Hprbd5Pr
ud9RFDtHuDmMd9lIFxU3HjJGBvnfp3oBjV1QbHin/PyOiw5/vfUIejQRX6X3swOuF2Dblj+wvsQu
M5J6OaQjhXR3X7XtvRh7NGYglInSEGil1XHvhc1XbQMYvV8v5R0RaBjYGVmQK13Z6XsKTtzRho2/
m2vJHhcHijZWd+bWgg5zDa9Fx2oolq+NyLsI+uz6p9uQ9JD2FKOdBoiFoNHB7Gxf9S/AuDW3qYtb
lYTSyyOrK/3OwRgM46xz7dF30f8JSYrquiFmfqGY0ztUNS83qKJIv/Sc5fsO+MMYQa58J+uq2k0Y
hIhAkPqVwmsCBrKv2wlnXboUewbg2SsKeGi+ayZsGTuQqFRsUAt5jQah6g6xbyy3fgYHMCor7A/G
x6VWczN9D1P/FAr3oHAPuazTBu2Bl4A8QtknpYYcl0tGaPJW4Hy/csVJBNhY9iBtKiLkxBAGIkQc
Z08WKj71EeBrEViMUyoEx7WKjsXVDPrNDxvY/sOMZQsXXKIFQNdYY2zGsbMDyQ/auMjMP1jBf1Ij
0Z8ZFKm86o0pcY2eAu8LrDMPociDO0tZl+1XybviFieyd8tnfzh2MJ9vA4PQeozcYHbqx/JR4Mig
uyHAC3Z8r93hfHB6/4DrEnGiWfSlIVGRoan4SWezY69IlhN1Vbkg8/zsGAJoB+k4rYYOTT0GaKJf
Ctw2eNexaScmSX5AcEcc25Rgj+A+IGOUtBWOtGVwHzs3JZAc1dPtTJqwRazVYqXCz5q8pB9nR3wj
c9c4uCxbnIXMlN1YRghlMGwRS1q8lBO0ov70o6vbHQQtcb87XYagvtPbzFwx9J+3115FYWwhaSAS
kWdhmyJoj/b+yFao9b5ODaTUYtpAr/l3ih5L/wB95YzHouFBc+UtVQ78jem96lpqmV457qlYIatL
lUg91Cdv0oev3bakz75peKK4lhaV1OobWL+ZGiIUgITOn7YahmyvmKuxRjtcPKI5Q0fUd9/BFsAq
grMR11FUTpkgxTClc5bzh5J2cL2w9fb+NcPW1WKL9vxxp32HfmVGB/zNmxxcm2MMP3wuanAvullU
5cgHeBch2lSgcmieh0GDGan5FLTXlNPAPbbGhUMjdNWbXTXT0bnjrW4Qryqx8A8NJU1wNQq3C66Z
WhrxXITtaa/MJEXNZHm67vMCR7tMJ4xAOsEjTlKsiiLC5j1i7NwSV880CEZAP2voHb4AxGfqu1A0
4yOpTs45qWRND6eNzl6hxn90EuGgI3c3znr+Bh15uP2cMm72fFFtgd/yCnVg8FkaVLuI0NlVaFzB
xbbKise5g4vzSotgEQ9l41dvNMxhDgZ+exarrM+zpORdQOBmYPu8L1k5FcfJrUZkbjpO73RQF8ML
zKnM9mVLeH4FO4MbPLcV6tdUyAd9gIQMaEs18KERvI3uezqqHB4LKU/3DWWqdO/wTk9wT+uxqyp4
nrWc0NHsj/SKIQvb7spSD+NPF7MygIPXmHe6ZKX75mXeyG5YiXY7BAXBLMLd+Qh8lBiO7chQ3IPW
TOAWhJuRI8ddl0YIwDtw+jtxMBDg38HPnMhHD5lrAwkXgW0DxFZexLlH4Z52DaIAkVk6UfGo56KI
x7CBkDAfSHuP/u76O+taxKeEj41Z9M1oHmdFxBPgmSIGoqk6kFSRK4hD8yNitjWC5b1EpChNeTPs
iwEFtG7qFNk+n6Ct1zrWRxOCmtBaf22XAcT4qmj2uGXAAoX2T13LINnH7UDCWx8Q0xyuPqA6xxTq
jxq2qDsXgr3YDXE4Lgg60NR2T7Ixy8dIqPwesLHboY6/v/UIKkc7odyvORktFCiqqb3vZeDfp7xH
P/k8uJPcERWCmQmv1IuE53sxq3C2pRM2nSjVUFmOi6CjcZbLU2hAcJBXbnq43sVBuAS7aDshboh7
SnmnQw22YL/Uvdq3PpzSFru2SkokeB9w1/XvUbsNOYzAvGPbwG3AFY7B7atpm7g3uYvbGHdSYEgC
nkZIm+DL0h6WT9nk3ymCVlviWrEnE5l+gp+av6UT4qnhAp29hRhoquRBSuJ28XGTLAvLb3tKzHu2
NOTWnSAfe+UhVv0uIJqJwxW+a1EMcxKyQLlJ07MCVkB9VkTEwWX2hs19dlA9leDCQROJj5N7EKFZ
HpjJEIBK0S07x20hmh+khK6ULTL0EXGFMHjWIWiJiGngP/8DcprFQFDXQIdr41QI9Qpi+5tuRgBA
oHvqyjEnD2Rs0E06QbLsCod4fd+hidWP5NA5N20mUVw2QfhPQ1wQfkxVY45DRDf32I2Grym2cn7I
OotFV6BfDSOJQ9mpgwz5vsHErUD0KRoXCQ4saIPhB02X8EE0VfHIRoYrLf8/zq6kOU6eW/8iqoQQ
ILY92rEdux07TrKh7AwCxCzE9OvvQ76No9dqbvUmlfICtaajo6NnQPWxbYvsWzwH7g9dl7jgo5yP
ezLOv+kT6hVACompRcGj8RvcyVmshoPbq/C7iABPhi4H8gTcR77WAbzhkSvEeElDojHcY4+Le6eq
66eUp+J+YGMMMTziieHNFSKiWw/ZynMX+dDEZWH8woGd2AZDvjCPFMEDQszi8hh3kIH1CprPG7XU
12VaedVWdx7Cr/YcBtdgsElGgCFOoT9J2OpkhV/jLBPItL2uiluk8dKJ9w0sHckGyp0phHjzjP5Q
WZe8aB62YksdvOdvRoVbG5NDcgz9qih25axhyt5TlL73csoI3IzwHlyj6gWdtMOIKua20LOku5nn
Q7X3Q5lNtwUcyp1ti7eBdkdqx80PeEQZvwREhu0176dBPknsbecaLm+44sUDib4OUIwtvqZxG8nv
oH07B+nWLQpnuSw+q1wEDw4AVrshT3Hv77ypu08F4P4ObOeWaZLy55gyLFUNDmcypXm1SyLcIWBf
Lg9azyUoAr7Ln2k3QL5XoxyGIrOOvAD39zo5IVZW3X4e4a60jztaTVcQHpMzjvG2R7z1Ztyk5R40
2NB/8hWE0K9xyKf6uuzSplyq02OMoNGz5w6mVdPBkRNKDRmt8VvxwINKTOmGiO1lxLx74aJgo2KG
nLoJebFvuVjU0zr8I0hUin3R4v6NnbSUj4IpaT6JuZ2zPyqfXbGtOTR1sIRwzL9y3alXEgl9Awmq
5ruiNQ7booZzJ7LxTL/o0Ve48XT6VzGy8Wcax/lnNaOIO45IGJGwE4keOGRbzSgkje5QbZ2JR+Q+
IU7n3aIsmX5uKrpEIWfMjqLEgeUS/E/CQ/WhnQasRBhv/og51Mc32ZBGvxJAfQ8Vapt3Q7akFB4r
nh2FvHPT9JrfYN0O8B+HJjCSVjr9KXPUG7aoteI5BidP9QMBH3lNAxWGJ0fgyNnhtuU8QuUPtbt2
UHhr8qtG36qAR3w7aY1KSxWDf9BIB1edSlbkUYusfiyHMvsGgQL6GZI8gdjmynG/JAge9VMyD3B+
7ZC46ask68LvnegIKvqoLWRqP+XedAJ1BUXmgvvkWvuV+zV2fPcHHv/mx0FHal80opK7DsmHd1UW
KDomzRDkKBOWXck2Ywfb3euI5Cr1d7D7Cb97ernG0UbWBS58tG+QR3scI4Qb4A5+zSkSe7cN2xsm
qD42zoSnCAbgQrKTcKAcrqbCw9FQIyJudFlL/FSHzTcwdQ8hZ1ZA12XT+rASFn2c/fHwKvN1AvUO
N1epFgETJF/fW6gDVFu41jS3IsQt9mpKiuyqYHG3RcXIv8bDEHyxmxh+vjrrwdqEaHOa7Z0QJuxH
PIjgdlQXy/vcZU/SBm5iiBR0LjOvBe8U9zm84HjD9D3XIa6w5xuw4A9MCwZIpZcaA+YfwI37g9vj
bnDUN8gPXa0/39vwBwaGAmkzUKQy8g4qHp+RDdbbvltlI1peok0SahsFs8hG5R8AIfpRaHmgM7A9
BdzrNyH8e4Yw3Z8fKEsvTMMFlZT5YojtH4oq3UHQ8yXs1rxuLCAT02gBkt9N2o8ROxQxsB/FEpgR
gbsGroT5GgnM1sYyfu+wDYUf5HndAySDBya9Dwaclek8xMdoQaOdHyHLUiIGfKLSiiVVQbzDNGLn
FVHxfUH24uXuxtX6y/k2bLNgoCimVMRZVwNFkc5huFEEiXNQrFmq2D6+/P3dGPW+TweU+dgBt6Ju
W0Xwt0tbFDou++nGVoZYEs5Dd/QPRKRX8Yh0ayxRJj//cdv0GhgoDLJCxcULDjHu7xtYfOVH5XTf
6jiYV+CYtsExdjEBITFUHQsOUxTl8Drs5dYrs+fzP9+2dAwUFEoF7Ug4fn5FXVzdGFJTgDyjiW3q
LrnIJsL3TYsFVUuelxUe/VIVvzYxqrl+Ti5jYPimuQKsLcqgxrM5mIrTs+6X2R2bNbbcx7PrR+bm
1U3BSADG08K/kDH8rVFp6Dc+0+X+kgnwI2PvTpEKqaja//18jsi2IMNTXd3WCWTEzrdh68Xy93fb
a1AFq6cC54AsFlJVhDGaBj1vnRzF4fNNfLyOfNNUQbl16GdO5S+vhg89lNXaVv5iQKsi0UhWuvHx
ieObtgqxCl0VN713iFX+SEu65WH8NQZ3pZ+fakTylWY+3m94ifx3tCTjPEtBrz3ErHd++zIqf9JS
5CsSUra5MHazSvoEmJFloKIJbzzl7UI6K/3+4fw82H68sZ8pkuN2Ig2O/ChHBYfgSEbx7+2ij5vO
CrE34e5aYDekfpRvJSriO3c59C/7ukGqVYWA9WeGrxM1nkQNDkPYrgoxWoadGxs5jboEnFTlHRqg
Oja4YXfbBnjMsVkVbLOsTm5s5KHPZiLyyT+0wXAzeyiO4ByG3cx2cZHMncvAwj439jIE28TAEwfE
xQKwGxTvGyi7qLWv24ZpWVbvIkXa1j6wiFP0N5gugPMidF+66uI5No7iNA97FDBmDvOA+BtoJDlK
9+FFDjW+b0pYTCjCJSJ18fGyuJ3S5jZYMqEa1+GCnM6vUdv4GLs3LUQ0cQAQD6gs5jsAYYeNjBcF
O4ry2vkmLDvYVLNgPdEhiqHglku8bEwthAsT1q4Iy1nCtClmgXouPJ+BAjykHkclloDMllxVafmw
Drf9GBHrm2IWeDbEqxorgMarhfMQ8/qWOOVD4rFfdVTuiMhQx4q3F42VKW2ByIbipGpxwgg3Ta7w
LKMOcyCfLvu6saNFN5Wul4ccF49pgfDl8b5E9e5w2deNjZx1meM2bMRvd1vZ7+smCvdhQn6c/7ol
GpnCFlQBaqBLDlpHUfBDmOov3qif69bbo+T0I/fClfPmY4U03zfdD1JawanOd9BQ76CWJacjBMsO
deP+/l9j9e3iWs3n7B5WJP6qi7xll5jqF0XWoMqW+xzHqIo+6R4vqe4k13QebV83t3kQ1/OQJSC6
R3j8xGNKuKuFvkgdD0NmnNF8QhXEUdjhKeneBgev5C6/kBaAmsq/ETzOoLuWgKd0yJpeblyu8y33
2aNIPDghseGyxWsaH/hlHVQz68KDJ8vnoEEYBFpnvmxXm24HXJBuiKBPeAhI5+NVBfeFfriMoeeb
+hfB3GVzp0RwSMfwKQVxcjsPgJ+c33WWdWOKX1SDjzp1rNkB7zgMOuhQX784dpvaFxkeW4p58Bam
FgDZUOk9wnw+xdM8/RTitWnl+LGcEIF5QodNCJh4zABa916aJateagktGXbJSF8uGyb67xoleFiM
I10APgNY1R4J5XD05GoPbJNgbN7Mg7wea2aFcSq7h9Gbx1vaVtnKCWr7urF5467hQMFpfL1xvRc6
te0NLDTjlduB5eum/AWZyCiqvsLXuV6ca4cx3Wk/Jl/PD7zlVDBVL1g2wBK1jVDUnCNRbEaoi05+
48ORtXqLGLRfXVqvXZ1tXVl+w7tUcsD7IHBnDG2JHGK5peDRHnfbp/M9sSxTU/0iz9MuUXg0wumZ
898hwFvbUXrAAQc/AsdbOUQtqYxvHNEdEfMcBc7SSC/lnkJ6Bm988WdAwgQg3F21pSiXs1x+P98p
25Atf383ZECKVDnaq5E6AXy0TacZOCOVrxkV2T5vbO2x8ajsyg4+UbEI8QrgdKoFrnxM6ufLfr+x
rzkM4gPJA4xXR3E3xNsgsOTlvOIW9LFXgw992n+HJxbQYsvbZc5TX+/xxrItBn5QLrsJk+IhQqbZ
T3e8Dm5A6Lmo9ub7xm6nrojKiQBdiSf16oj3BjApPH9NgtWyvkx1jLhvceHiJb4uKKBYsArDhtk5
Y33jJs2C7aFHQFS+XTQ5pkZGCnnI0Mlk+4sUetz4CU6pBs/SlwUuUyWDwaihyPu+/VVGPd/2bvUG
Lqu3u+ynL0Hg3b4AJicplOTNL9UP3xjcljdZBITO+Y9brnTM2OQojQEh6rnOz7TLqmOmC+cmDGV8
BZX6aC1JXjbAf1WNfGZs7LydGqchXICJMbh/nLDxN4sCJWy2UZ6p2mFDMxSkJ9btB95to8R7ieZ6
RDSuVrR2LFvfFM/oMxkNE2gVf5bjZQvUGRAamVyzwbIcK6b/QTUCwk98mv4EDXGXo6KCpfAZTzZP
iz7EeidszRj7X+ohijygmv7oVF1Pjv5CHH6XTvpqicKzI+qVFWEbLGPTa5xZeBNqp7eRTAJv3xFy
nzYIV75uOblMNY28YnM6dZL9VHN8cAO2RyUBwH6Z3EMNa02n3NIFU0mjJlOQQnrFf8sJwNtDW/6E
2EK2O79jLGHL1M+oEhhTRZo6b1ON/Hwxjnf64jHyqwRGikBgosa5VQxGMOebs/XF2P1ibNqkKAT5
GUtg+p3h1Q9XzRw+/DYHr+TfyML8eUzSXPVPgYtcSPhjh/Wb/Lrgh+PjRgZEC4e4AIx4JyaBTTgE
UxUUx5z78utl3zcGpp3GWUmps2eAN9PwTjtl3HwTtRNCAvh8Cx/ONHpgxEblehqOZKJ/Io1/I/zk
Skq8HwcSIpxcw+7JKeFGMPYgwp5vzzYdy9/fBfpJtHFQt4V/KhpwVfAkSD+7AVQpLvu6kf/QOAAo
sfbLR8lHrwYdMwodHcFt0NeQLL2sjeUEeNeDVLnEcRInuZtAADkEfqUhf1Edz3/84wwI82FEQDHX
bOwjP73Tuv40sfqWQYOqEtWDQCQsKsSRic73PsqeUeeJlS59eECiUSMcFmMAImE2s5POS5DDO+D7
g76ZDiFoiCtNfBjZufufsiR4UFAJG5xH0rTqAC4fFIjh8AZNG672gxN/z9LeW0npLN0x65MVkKes
D7v2kThufA+4vfwD/FPzxSEOXavh2ibKLEzC1q2IFWH6iQ7uvYKd7dVEOmcr/Ol1Agj9FqlAuYnL
2gHMhn1y4nIl07BsIFOJN5ihcA16lnsSXq2qbeOCTvHo54BaXXL9xUwZEQFQ4VEJcPFOoG2k7SEA
7SXawzmdXnIFwveNCDCAsuMI2I+fyKgAFhV4LIiOONv1n/NbyDb7RgxoGBCMLc2iU+Un8wg2nsih
eQevZgASfU/yz+ebsc2DEQaqEFct5PXsxHVPPzfM5U9JsKomtgT4/6STGCQjDAB7CqBpOCaPBQN6
Smcq2MdJ+ANLLHks87S9LBqbdUo2kbqCFER8Il2ooc4uSZDeonhf1yt+0pbJMGuVZAgWezFSPTYc
LvNKRL9AliqP80BWZtsyDWaZMtYNcPOTJqdJkCm6Am0FZNtuQHVoJXDZemAc8WBoZIJSHCmihfwj
g9DktexaWm3CpiDfLlpLZsUyLaH55fRJ9ZyGEZs3cZSA8tWjsrnSB0vwNYuWkySdrITn/0yVhtPh
AYi61AHQRDaaf4qgch5/c6HvECXXTRpFQbk73y3LIjbLmYqlDAoNZXjiJUQT2KZsEjf/GbqMeN9h
kQhui69pQlcuQLaJMvY91KYDSuqxep6iOQdzDYw9Afm37cxHvhIabU0Yez5wxZiRchxPiMLFHaMT
Ae5uil9Bd71Id5q7prpvCiO7wANq9aTHgVYvkILpo5OIKm9FsMjWBeOopyCt9X6RkdNAk6m7glGe
Sr4SPnvtvp5jPq3se8vUm1XOaoT6zKCge5DGnN4ACfkVZOJul/ppc4C4yhpexNaMmdynXa9l7tFT
AyEyPOMJEbsEtNCWd9UOmm2q9zZtvxAFz69oS7QxBX9pz6DzErr5M5i0bbjVOvermxxzJFfyv+jj
uG8WPfVYuyWNi/qZ9xKUf6htgWDUBDq7i+ci+ZQMOnsEN9kvIepTsda5Gjq1ltJYloZZC20qAh13
cJ9OVVY8admI66R172dgiK/Oj55ttpZRfZc504FSxWOwYGALLg9IMuLdoJeXXcHSLz1dK4NZrjSm
HHCqiqJx66F8nLweFLsRCkgKKhkMeXOSZQEOO5my5DPAxzrdZKjF+WuFJtvyMOIDOgTopBDtMzSI
GNimAmIDIfhs/WWJ7X/Ko4Bt+6z0glORjMEtU13pb8GAja4SD7j2y3ICsyBKgqh23bTzTmAYQVGo
KXTW7FtdTStx2jI9Zkm0mGdIBcgE96d8yZfrHkbhvrNRLThSBWiKu0UgMschsdIfy7I2q6IxWAsq
mlvxCCwwdLJYKrJrLiGRv6lpsIYRtcy8WRzVEEHGtU3OJ0pcj+4D4nsM6LsMEiBif373/IWNf5AT
mhrCAdh/PtzoY1yd47555B0pgBaF5Czt880E8+/ik4h9Gv1u1QwuIURKIZcRw2oghV4IcJ87v4jr
5AVCC1F3OP+bbN1exvzdjubB2Po6xoLXzGlPbKw0xLsouHO7y76/tPvu++BKgWhbt9GpUW3j7Bou
POgvgKZ7UeWJu2bVVIsmypy0aZ9prINP4Pbr/dxU49v5n29bekY8UAx2ZWVGcZUSTFHcDTtwaUkH
7vnW54EYL1zhxmUBKiu6chPhn9QsyvA2rmrn91C4bnzjw8p07a5g64yROYAa3skpr9AKTcZ7kYKx
M0Whjydqd+X5x7KazLophSAZU5DzOjWdB5y+qOMCWmmJ565Mh+X8MUumOvZEKN2sfSZE9SDygus0
+A4UMwYfgrFJn6/kWLZ+GFcG6CbBuTBx0Q+ngWcR2Ht9cA3KKbQMzq8rSz5vahA3rRfM0gu7Zzqo
Fhpdaq62YhElxjE3R/MpQcI4HOsAig8rG9HWorHRCThnWewr8QiFffaNxRg6GU9yJ4gLLYi4Tm8d
IqKV7tnGb/n7u12PMzQmg0vYacjdcILYl/SqHRykg8uOUc+4KeCig1cGsBIfg6Jqtxiy6aoawQDr
cX6vNGHrAv23C4EGmpwhzj4XnnQ/BcXk3Hmd5112hJqKxLLKvCFhYwnlmoJcFTUUKooc0oR46aJ7
HsLpE5J0C516tUL4V4/4g8PH1CkOnLQoQpi3IbVpne5KZdmUPGs9wlsmaGoe45WraD7RXqefO9XL
O4jaXdOERM3eyWbw433qiD2v3RzSWiUe2kGJfaIRBwM0GEi1K4YWmjdN0kXNXeD0wXzQM3A82cbJ
Ugi3uFB+2jjQa/CugDrwks9jxWV3R/qMwUFXB1MDmYMsIepYQ2n0IqgGd03xZBk2TdJCM/Z5cJzo
NDTOkFw7kLWkK9dJSzwy5ZMhAANtnZL6J0lz8gj1D7qVieJ30yzlBvWAtchta8eIR6mXiziCqMMz
YflTOkG1U1fgBngz6pJePq8UJi3nA11af7drIfoXFR0y7xPFbb8/gPfXTFsNgmq2cWfHP54Pfba+
GIFIgz8OhkUDLUrHKe6HPPCOkuXlFkJeOFtdCfbo+YZs3TGCEMHjmpdPKT0Bfeo79yRkCmKvpBjr
Ixv50K3ciSyBghqxSHWoh8VzX94OdT5tCwGboE5VK7dw28eNKAStrXEMcu2dKs30MQUnt92PpOq8
/fkxsn3fSDwoFINm5fb9czxDcWGKHdFCHsWHbN3579vmwEg5aFt0AlIv9fNQzd50oEHUDtcabzvV
19kTjTqdb8bSDVPEWfdNXWUAL53qkBSLiFH6kkMNYWXFWo5OU8U5YDmVRVHLRwYiIsQthoOA/MwB
+qCQLyrjredBsuJ8RyzjZYo5a+FRHUFt4LkaoYWQJtHD4OD2ngjv5XwDtpEy9jjeTxiFqFTyyEQI
TR8OKdhtNM7JmreVrQPL39/FkCkWJUt5Ih+lD7SMYrIC6S5RG1A71hA5tiaWrr1rgtZI7xV4oKcp
rIrP0+yDp07iKrptwbj/cX6YLEHKNLfFo3kZtpVGfha492nqQtHOSctt7kETy60857Lzw+QXk6in
/qgw3SwZKrzVcurUL4q01XSsmgIaOz2cCf01itnHpSmUFf4dOIgXubnfxfqRLtJf2mfDtvH931W+
CL5AaqWpoLMw+Rpu9uXPS8aRmMy5ZgJPBdzI8XFoEgoViqgrBkhj5dBPUmkA+TpHJM68knXaFoYZ
zPAuCg/BbD7BVR6afiyE3jKZKGSfRRCRyyLa39fEd6sPGn/cIWTGhTbuUSbwhs/Au+XXUM1a47ZZ
1p7JpRYZnYZ0jDM4lUO3dJAxVEfqzIX+HIAKd1CQL9as0y0DZlKr0VLXRhAselQdD6DekF5VqBJd
OzN05M7Pv60FY8nBvS2rcCTyk8oA2NkHYRd9TVvfdY4zNLb1ZXNicqtxsc1hauB7JwJE4s1AAv8G
/rXjl0V/6XC+I5a4SZYOvpv2IK1HyZCGIW6WUh5xd/bEuI0gHTatzYblmCFGXAvy0OWVoO4rzH1b
F+pIBSR/Mu1W/rZvAogMKZ9A9QXoN0hrXtYr799eSY83gFcQ7wayDc6PYWjm7mviZkKuZJS2UTPS
FzmOyaLs5N3EbHTzAa7UUezdUhKN4UoEtS0wY88PQyBlUg/ziYRZxXaihej0UEEPcydBEr3spZgY
WQyvgL8tSqae1Uwg11fFTRxct2mcXOR2xEE4/HceeJ5ECam1uOVZCI2ghjdVsR1nv1qZh49DCjH5
17p3Z3iRt/FNQyE0LwFImUbu7iRqTgfHL1aC/cezTSJjj9B6KDquUP2pxjr7BnMl6BP34dqF/OOZ
JiZ7Oas6yPQCcXnqnVxBYrps91ql5D519Mrvt7Vg7IambZ0STjX6JLJZbTmHTI2EmPxtz+Ovl+w3
YtKWIbQL3acyq58VtoPeyXwOXioIdq+hIm0nvLEbZJRWMekrcmKZbm8DmOlm26HSo/Ob95C3Q26P
50KJS1DUSyjxh6VIX7qoatRFXohYyMZOoUzr1tFBd9Iz4tmGx134AokmvnId+pt//beIQUx2c9OO
0Fz1YudEoA2kryeWE/UHhqdKX4lhlv6PYkKRbq9nH6TMjVeHsEDBI4XDd5A7TFwkbxC8HvYxyvAM
nqh9nfT781NrgRPBuvjfPcwciOMT2g+PA1SYt0XUwh4g8veViO6ayPsNefnkE89YsK2J/pLH7rA9
37Blb5sIxkBCtHhSU3cqUqfbQtAo3xKvJ/uGU7IZvTWgpK2Z5e/vDsCilE7TTArP2hV4/Ce4TEAh
UYigJWCMQNXrboYPwEXG0BwKaf82xmntAHbN+GsHZsfGX/oEUvJaCvfxQUu4cdASrwLRjjrha1F5
8VHkeCbbQBI8ecxDXIxCBdnXxnGD1/PzY4kq3IgqAG7MUVQM5CQTlxyEj6gIyxNxyJyBHM43QZfz
9KNtYZyzxYhX86KP+Ik7WTJ9jYOkz1z4s+KRTqFCPjXyUx1CPf17gGGUhxT1j/SaOKrRcFNKm5jB
KqSALOq2ymZIkDUQ9SygdIZS1njkgPu4+W5oc59A6LSFjGjjSTyOcreekjcKd228c/MQUvDjwZkg
arZSI7UcJyaQUmXwIGNFOT3GDYXuGkmzdNzV1RQFK5dtWwNGsHL8CKobxGdQG2tKIIBJV6cUzoxT
161hvC1LzQRNStmPQ6XC8RH41S8KNiLbhmftHvqIOzcCr7GMV9/mLevMxExCaFfEFD4rr63U8zGL
XLzMiuo66ta8Qy3Pl8QETEqozg2cz9Oj8tw/AzR5Y8LJNVTG6KJkkUGajd3FcF2px+BpZs0IyU3Y
KrX5mkuwJQSZwMkmgSuRwxVE1HEGKFjaxKRV5Z7jfVs8x9BwG19nqtdwNrbWjBiknaaASUPLXuHd
MG2RnW1zJ472adY+NEO0xjSwrEETSylxP+o6D88MEDb34ZkCcc1e9/Ov84HBtiaM2DMMbQ0lVpfB
0MYfoEnX72OKB4a+TC968CMmxRuqpXRmXum/Dn0j4i2fm67+AngQIysvcbZZMDIaCPaF1J1nxOrl
dFNhk29gWNtsEgfviznXbKV2YJsHIxZUPK55PnfRKc4i/jRNYqxgTBSnKzcIy0SYKEpdDfgsKi5Q
VlKQAZ6dX5MIvb3QXr6SBlg6YMIo0zzz+iQt0hMwzdnbBDftO+UkeiXxsn3duMdDdNSFr5aaHplL
gwFKmxquQAAu52uYElsDy/y/Sy8YLVBihQrsq6zh8NJBBvwKzhvi6/l9YFlFJnxS60TLsMvVzaCF
D5nfUKhdOsGCmgjYHiyyzhdm4CZiEh5/fgZRRohqANqxnQicjVjp72mFxiYXwmlw71CbsabbEEKf
ly1ekw8OjykeZUi1X6Gj2o9P4CsuwvoEHKDj+fGzHGOBkV+gICDHIRjla8TyZqPr4XMYy2xT9igb
KShVu5V8PN+S5QZjoidVxqs8h2LyQ1NAJk+C0bvw1GLoFm65hxfRGZZxY9HezTi7V3aObW8aW78R
OcSpW4kmhU+eIZ2anGAZUj3gIX5t+1tWtwmmhPcV+GSwhTlVbVs/8apInuCfJVc6YPu6cfOAWcKA
kgcVJ9iWwYis6dNA3nSd78vd+UmxbB8TNJnDqy3jI2OvAdwkdhlv4T3XQJlW1VBy1yO9sB9GDAhk
HmJ/pvyVyzG/RTgIbicH3tLnO2GZZhMcCdVOSDEkY3dDYS7VfeKVLj9BsX/x5HN16BzOt2Kbi+Xv
7+JYFbqegHq3vqEhSSCDrwbQSvfAKLF5peJlmwzv3xZ0HUDnvsMLSyNQAmngjpTCX2JbxLjulc1F
EhwcxNB/W1FFL5sxjpNHEavpmkZt9ha1Ol051W1zYZzqFRuD2A3D+JTOAmJK28olwD1tRMZz7l4n
LIvWNveyBz64GZlYSCEoCQiwvifMvjqIKLrT/OGvMubfkEwIWwRXL1IjghW2UceDG17hjMAUn2hW
Qa8/pSMOSK/zs3Jl8i0DZ0IhgwQyu26ghxv0xEPoja5g091cgY2x9ohiWcAmDlK6bjgGsNk5wfIw
OBaspw9tCkO789vDcpCYCEiaR7ouwLs5ScjMQyo5uoNU2mkIQK9XNPoKBsXD+YZs3VgG8N0+BH0E
EoGk0yfmLrW8BIS4kMg1+JZlVZlc8SrTYzUKpwSuP7oL+hRnIlTtm0y98QmHFOS1jn65pgdm64qx
4WMJezmX1/p56BeLvWDEOXXTAVYZrly0bb0x9jpnkLbs8rg7VakbQDEamQoXzWbyIKAJjxN1gDo6
MOu0XlnEtlIZM7Z/w9JGZBCPvYEHUbCfGNgekOBWVymFEUOE+/HUpPFelFO+hxsTBKd7sCbPrwtr
28Zpn7ZJGgDolJ4Clz9MLhxxnCqDPgjcfIIig38CfF3HAiAUkNyyndPAivh8y5ZRNrGRhW5ZEU88
OTEa3Mo2cWE2y2Fii7JW6lbDZpygou0j2TnfnK2jJlZSlR2IIpSpeyjpEwD+cpgVHocIwt+vDWDU
/U0xQ+p+X/sUGvYUArxqOFIt23gnkhDOChcOuMlEB3Kyg8fIqLBk0+k4wlVhJ6n7J3b0fgrDB8YA
K5vgiwwzPcDIwjxaWWWWUGNCLCkodzBOm5JTNbTRJ/jaFzzEOze0G/4elbFT7M6PtOVA9oxQ04RR
x5nEI34H1PZDErSwh8iR7uP4LH+NImn259uxxH5viQ/vQlo86Yo0MBJ4bXyQCQsCeq8Y/Nseps8r
c2WJNCasMu4yWHmJpr5XfgfpxG7g8UsXFM7b+Q7YPk//7UAAgzP4CWbNjRRV48s93LHh2lBA+Dlb
E+yzbTIjsjCgKUft6PgBVhlwnkTRRomRHDj0Dhdbpe0soXzrFvzCKTGDSZAoGvi0vSF+AsY38ZzS
u4ZorN+9tJr33srt23IpMmGMjWiJCxZ5cQq89jqWgLxW/U+kGDc6gzjJ3+jhEr1vF8Hv81NlWdMm
sDFVvCz43Jb3FNbTDrmW4GDIaVOBDQ3KdyOLNLxphT/INbqZrYvLLn6/uFGd7ifcxJ7jwHuh3Au/
89pDyUrD3wf76JPf9F9GH5p2m3K8NNcxAY+wvGAiAJzuBGn/lh1Jnavi4LYz+3Z+FC0hiBqRgTHB
YSnXyGfVcrgnuqisO2SEJwhyw4588ks4i5xvybK1qBEbpmlMZVGm+Qn8h/wppllwKsvo12UfNxKQ
tC2Dvgxodi9BPlwMvAUNDzMduzWxEktk+/us8W7yVQFjW1wj4bvlwMwUps5Fnt1XLcq9AAVHggRr
8sW2hozwIBUPFYFpzUlnIYdnIFYc2Uxh3t74DjwNzw+XrU5OjagAz7MO2PeuuhmGuoeCxQyLRYCh
tykZPgOSUuKeA9T0UBA8RLIuO1bdU1e1dxBo+Xn+F1hWgwmHdCaHQkS2DX94UV5u5lQmxxqvhCux
wTKIJhwSxnEcXKWyeBZsBOurgYSUhsP5nctE9Xq+A5ZoYMIgg9JXKDdI5wFGvxi3uHtT2bgrkFJT
0V4PLXSn4TWDAhQeV8+3aBuyJRC+W4JFxpPJh6XljyBOmLoOGFQHdnIqhuHr+QZso7b8/V0DdPA8
v5JD/FC4qctQgqznExR6kG6BDboWtm3jZoQBPVdezyBr8SDgiLYlaf0wJdDDA04CTFR//sOouKed
+JXP7Pdl3TJiQwTpl3SshXxr3G7Yz14A9IqiSOXDYc2ZwNYpI20QBFz6kTLnoehS+PgucnIJhChT
uZx9NHjQNTm6nXzsl1vk+V7ZtvBfJd13swUSk6yY206/irgR9+kEe9iCJBWcJ4FUL+ou3UFyB7QG
iGQenaGgW6WAnI5V9D0ERnt3/lfY1qQRRyClRDwYWU+vkFitnuMBlrOUwSLv/NctC/I/MEMFM2Ud
FMkb6AT6gIJ7uWcy7Tb/D004WxNLlvZuFP0cHqdZNCRvCfLU1O3jYxdCRFeN8ZqYq60FI22AQdEA
I6mxfOBp1RyJLqZPBRiNm67r18wfLCmlCS5Uwgt7eOOGD1WPakucln8R4CAz4YYMH7oN/Pn2F8ch
E2c4+PDRdRKavCkwePckb+rPGZXNypxbVpQJMRxA3nfB0Gsf4NgELhvJclfhogsnnZWNYxssIxzo
Jq4jVLfDB+UFt8Mc33EKEcC/48Rn/3r0yf3/Y5vaZt+IDEE4VzlrhvqBuEDLF8sRHoDrsXECmICc
3yW2ETMyBt07Ek4ZTvcAz97qGi6GSBj8Mp7+nP+8rQfGFp+S0nF8+IQ+SIVCNGrs/R2tYHmANbeS
g344IyF4cf/uQfjdJmIuCX+g44h4qcOngKi3v+YKE8Aaf29E41LuOd+hD8cLzS0/492WB3oRBtcw
pn2FHxyXNyTvR7wYiWoKk5Xc4MMhQwvGlqcFSohdXBf/yw0WU64iGab9/3H2Zb1x80yzv0iARG3U
rTSLPV5m7NhJntwIsZNoJamNIqVff2ry3fhlrNHB3ATBwCApsptLd3XV0AYv132CcRXoQ3B0QYI7
OgGa7kCEHkqbs7MqwrI0/PPvHyZIMVcxcNuwE4PUW7GHviQcRGIn5s++W0ON+LqPOK/Ph25wFPIw
cPl0mkL3W5oTlaAW6qqEE5bA8HLobuoyC/rp1JblLxmoKQYcY20LOU/zPxF7NG44NZ2toOqgXXdK
wdxzsKGSnWSsDk5TJkUCZu21u9KSpZqe3atBQjhGn3pHWBHUrCP3T9VzshJ/W2re8GxaVX4FJczq
DZKJP8uKdJtG49pweXXPtv7JHJkwSCjo5gE0EMdTH+E8au2KxYD3intIWdoJxznV0XRcuRkvGKyJ
a0yjqlW68YaTdGeIR88EWBtXVwcrs9Xr5c9Z6sJw6WqALfl9p9AF7+f4rN7MIKLlSP2lGaF6+nJd
N4Zjp7PfZCwqQBVgYSWgowrJwIFUANkTi79d7mNh2U3kYtqkKGtEqduJQMHpXijd/wQb+VXcQmFk
IhdR+tRBP1zIk5hBvwdV9pMu4NqXh77geCZQsRVlCTKuGmrv9jmxCI3yPTufpnkOArNyXqVuXVpt
w8HPjxSPVFSe2tT/rSZEc7xx+I7gzhqmaulDDM/OAR4FJ8mUveka7gBIRJ+Ejftsl6S4E264ksNc
WmnDwRmYqgpAVNsTm0foKaN23i/8lfKzhbZN2KDXdI6i1oi2a0UQHUf6AwUta2HehSuBiRSs5nwu
wdvF3s8j9wr/UDKytyrv/m9HMx2/t9xeq8Jd+hTDt1Pl1I5iVYsrZ99uyPnRlkb1f5dNdqlxw6MD
CL+54Yw4a+tYam/Pyv8SddHaC2mp9bMBfzhDCXDjsotYexKdM2fItmoHLBOivgpUFUb/YP90k3dS
0uYHxV56l3XQhXWH1dKrT5/NaN04pG1sDGXOVfNDDJXqnDhqh8DptpGjpybYScLD4Y7a4zTs0jGo
fYVoeQr+sNil4ZBetz5mMtnL825ohpb8RAlwCtHtNNgMZX7lXdNMJheWcHVAC/8IImWwS/e+hWhK
03feVbKFIO4zDCCnXj+5dev8LJvJtk92qdz7ecZZ9XrZfJeWyNgJXZVWgSu76r3JHICcNKhb++CF
afmlVGBoqVDpuins4mXS7XWblslKKUsmwJ9Cq3fg7dy4BTcDxP+Q57z8PUsOY2yJlfTLHDqn4ZHk
o+UlCHr6OvZAwnBzuf2Fa4+JohQTE3YOQfYjZQClyKx+/nuzRXgrhULJ8OVaGEQYmXBKcNaMAzS+
5zu7iW7aEPCziK9ygy7MkymeEwS+hVdSE4DZ1k2rB+k40kfO24aM+OWJWurA3BcJlJeKUtYn0WfD
NgU49A0HSrPmeAsH7D9wysIGo+Ywy3cU3LZxW4RVUp3vB6VHSTxCj3l/3WecP+/DBmznYAZk01gc
ZW9X+YOQQVRvdTpCUvpyB0sfYuyRag6UrLu5OgEShurE8yEuXTBITSFAAG5o317uZmk5DD8XnpVr
q69rvPmCOXzIEP+SO8IgkLJydVvqwLjxMGgliWosimOaOXA8Kf3I3syOPbGViVrqwPBs1kvPTqld
n4pMBLe952Rf/bwM11Dk53F+8p75Bx+JTJjjDghO25Ckdv4TY83k76LTTX+T+zW4g9QMVe+b2fWU
9VA0pfVDCzjNjoHD91umRpQxcu61Y4N0hGO7G1VkznyYUJGE/1eBV2yncUDd14xYspWAaFLIB5R5
1M0+zVnRJIRMEAiEOFrNH/yCejhBoIfb50eCADO0Cj0xOg/MD8vgu+f+TUvRiEf4KwRO2ugIXGGH
IEFFm+YG7H682rV9mfZPcAdFN2R2vOq3wBTi7tNHLfMRHBmz9M0qmUPXgC2frpDvmygEwXgdVKJx
34NBPapG98kwgY7mCgNG4+dOPzoixZcUvpjebbexN8GZ2x/8VWuFz0tDN7ywaHF7w3PJfc9zBqVM
Wg4xxYP/uqEbvsdLPU3jhKHP0FkNN2cu7GjLIOiyhmVcGr3hezIIrBDEZ/Y7nRz3dsYj6qaaeb5y
5C21bjie56PO3I8s9ofmUQOYEuhwQ2eNZ3OhcRNXwMpIZ5PX2e+8F8PPOnCaxx5FNisRkCXZQRNE
oMfcg3RDWv2J6ACuXSDloHe36TWerrXFinhs0gdfdw+yRfhR5/6PdoyuM1hivDqCiXu2mmjwlvUI
o7OycBH6HK8KrkH33Dheva7mWTaO3hugY15it3xM0jpb2ww/2wvRuHHpJOBFAPq88d6AWB3jeUaO
1e6Kax6WaPxsCR8cmfiF18pOZH+mKhgqVD3W5JtbD1cd2Gje8OQhQr1DOnfR7/P9Jh6178R1Xrxf
5ckmSsDNg4hXUxC85XYnAdoGMJC1eg33+uldHEM33BjiCTSaw5m89dAgjjkNfweOnpPJZf8Rycqb
uQtu03kGIEFpcp1zm0CBRnh+PwZEvzeeXxUxy+b2tuug83Z5wj5950OK6/ypHxa7CZUrPNsKfp+V
NwvQ16DC/ZYr9VDiilMPzYFBkutyV5/ezNHVeQgfumoBT/VLRFTfwQv7owNRf82RvWq85wiyqVO7
VmR99oF/7gnoxnDrEHR4swLLwHvUVtGhQ8XqPpuDMfv/4Vpb6sNwbsu3IdsYKo0XBY87SSAt+oNM
17y/8AGGc4NLvwAordFbpzkU2RATsZYlX9jLHcOzLVQF+FOk0XJ1dLrdUH69vLJL7RouTWrXcTKK
djs/VbGoh5+gbFtTe/n0/o3pMA7nSZFIjsivba3gZlJbPRZx130V6rodw8ziS4YrJHFavZVZc6vn
5i1r13hH/h5in5micTAz6uBh4tl6G8agfttG8bDpt6BPSkScb+im2T4Gm3zz8u7FTqI2aqO3WdLF
Kv66pn+7MHdm/r6bpjkiCnNXibvMaWIZfs2Dl0L28eWFX/ADkxyoy+kMthZMXifEsUaxjGVP3wjP
v11ufmn4hivXddZCjb3T20hCILVO81ucQ4+4PG9mztaIgRaM18zd56AJGxG50eDM43VcCtLEXbEG
fVlq3PDlFrr0BQ1mLGzmxEM47AKyFudfmnvTmS3eQ8RBnvegRm5CSmugmCW5UcGwxkC6NP+GX+dd
Wg35gKkp/XeeP4rmwY8a1Cped7TZhmdHUYXKyqaHe+iJxSTTv8mUpZvLtrM0PcZZzRE07XsG23F0
EAfFGLvow2+j7eXmlxbWcG2C4g4ZZGjeal/E+M0jr5fb/RxV5IM99n9PSZCyAAIfwqXUV/5ib507
Usb1N48lZFM/IM25cu5/Pn7PzMFbI5+83scJFpYobpJ8F41rU/P5zHtm8n3sKhHM0I7favba2ajF
Fm8d/Xp5epaGfbbUD3cITwRNEfqj3npNO/6h/eDxBJVTqk0ut7809vPvH9p3JalssDHo7ZzKmEV/
fHC0puVaTGxp9OffP7QOykx/qH0YDQ9vkakGx87z5WEvPKM8M9vegUNzbihaBqVH/eY/nHQy7L9U
O7GR4crULA3e8FZUjDt1iJKmLaclqrLERkTX+aoXGb6Ket3WlhOHM+ldq24L1cRTm185bsNTIcbY
RyI8N17uJutHcN3FwTPz653ywYecYffKw5t8eo6slV3x86IcHyVo/2slfTpGjcjhP+D+RnycPVeO
fhl7/5YS8u5UEKKT7hcHKu29tcZs8PlG75n8QNxzM8Rr8S1e+W102iSrtmURxNdVdeCTDLed8Y50
M1Vjt8m3A8hXy5XwwedPCs/MpIsxRxbSgk0GUwEyfP9ZTXxbW9OjV6W3EDNbqa1YMH0zpY5cmO97
GitChvtCH+pipahuadqN83WKWiH8kOmt7YVb0kBqJpRdPPb8Cy24ii/vDUuDN/w2cmgzgeMDW8MU
vWZWW8Om2jWZxEVjNVyXkyFFHAUbTwChJ0CudoXNIIDMYtdrbi2PHoaw3nY6TKAKtfJBS4tuOLTl
8iIgIz4ozOoNA5iYlbsip3EaHFX4dHnSFs4BM7nuAM05jBoOoRW0Lpz+1g8oRDjYCl5mYU3M7HoE
WqSSQQJ1O01WzIS407a7sn0sjdy4M7dqclu/xsjpcO+pp6C7bdaY6RbM1eTWCTpUp9Q9mnYLsp2H
Lhn9LhmKapMT/vXyvC9NjHH+5iMFLsOBOVGOs/ePuqro2vfMNLrNGfdHhUMA2hC71k2/hHW1MuFL
QzacWNNOgVYUm0NYpwkE3hKA9647ukzmnMlTAQXtgNo29Q+ne9b+yra5NGTDaTPeozDnbH62325b
X2+s6rosgGdqDUqW8o6lWEBHFnswCELjR20v28aC+ZmZXe1NvZoVJpqLfOc1CDT0Pz07T6Z+TSdm
wXfMhC5qjhlxoxI9uL8b/0dV/2iuQgL5npnO7caSOwLaAlvbSlEI0G50tsYFvHT5M4UFuaqYl1rY
EKWcNg3/Ojt81/Ag4T72lYfaqg89bTZze6eiZnN5LRYsyMzu6swBiwHK2Lc+FAYt143HYa0YeKnp
8+8fLsmp42oxUrhqX98W3VMXrpjPUruGnyoPBOZ0RruR5cZhBcAxuypg7pnMN1DLkXom2BeRiqz1
vXvltcPkufHnJmRjjRFX4pFIKN09X7d4xgFayckClXeotq19U4ww9t3ldpfermaKVsG+SJmhYVRY
PEKK4OG38+QnB+uUbdZuMwubgG9cjomk9uxR3CQD/UMDgli5bRyGdxoSRZc/YsFMTB4bt8wbgvyt
2jouifkUJWG+lhL6m4X4Nx7ombp/dQSiFJRVYX6SYA/Kgk25Ew8Qx43Tl+l47+7dJMnjLzeuFXvP
d9m36z7IOFL9To5hGGLG6v42VPeaXhWm9nzDT1GLydoI8OWt35JbbAWHlF65BfiGq55DyfXgpWrr
1uFGh2oTBmuvqyX7MW7DEDLTqNtCVSVt+wfKwm+8TLd2oRPk1NY25IVjxDeOV7cVvifb8zKDogZq
Zg9REyWkWQvqLlmo4b6qq3IeVDhWJx+1ryC3rbYqE2JzlbmY9DRBnSKD4mKCRPSYWVk8+1+ua9jw
XKYgCa7A0bV1I6jOhzfAe173IDARhHIuqGwgubHVQ3fo5yFGpOJV4yWIKN27P7dr7BzOgvGYYMKo
btyqrjE3wVOzqw7Zj/BxjPfWq3sQu/JAn8Xdjf9y3WwZXjtWodt0HF21bNsUR7K2vS3YpslKw/OI
U6vLEF5kblz6aVLm3weQc14e9VLrhuNCiDcsK4rWZ/+5qN7b4tlm369r2nDcOeip7dRoeoQcYtv+
9KARKIsrx214rMWhP8gj7GWWx7ej6vblJEEIdOVzzzM8dnDcirUdzkUIQzyGLtu6Y7gy8oXN4B/G
GAWpojLFXkNAyQNEQNyV7opb/U3MfnJcmewwfqkLP7MwK913laQ/qpvhxkrCbZTMjyd2z+795Cm8
/cXeLi/w35TzZ90ZL1c9kpLb59eO/aB+pyei4uBkQ7xvx2P19id95A/Ng3VbPoSb9OcaImrBo00C
GJlZDJdy7KUR9o64BOl5XPvNMRjPjwDJ9Mob8bzHffZphjc3UaoGXQNcVtPXrL1nNNqI9il1Xgu1
B9v72oItfc3ZSD5cna1I2JASBiVGVqjE9+dbGaV7MsuYgokzouTYwOHbaHxyc33PaXpHUprMXCSc
Q6akAp5xsraXV3NpKMZOALI2aKCkGAqRr2W26fNTZp/aqyhlfc81NoNUsxJXg1aB4YZto0Dt8FRe
WaqlgRtbwVDWhZSZwgWhqKNNa7kbsI4+qeagg+aqimQM39gPZB8OgKFjc8+s4D7IAXYXKbsDYPa6
eKWJ2fKzLrRqhb2S0sS29n52XbzSBGv5kNNtLQZvgeQsgRBM9rOkW7lWeLxweJh4LAhkIXFUgyEg
9dIk65qjEmSneb1ysV/wQROQJQoBWer2fICMieMge3HvTzwO+jtrAmHAyqX4vFd94ugmMGucCXPm
8jzz5XAizfAyt96+E+6DZOJGtM7KJW1pqgxHBwdNETZImG7z6Y6F98W8K8oVaNlS04bjVlPWSw0m
121HoZjNkADbhRMYlSmoN3eX94aFM8sEaeESONnjiNEr/SN0H7S+clYM121KXrv9+W6jvecp+qra
h9Za8ailWTE81q29oUYZttr2/b3l3tbpqb4yMmQisKTw+yp1MOpJbyLrvr8uu+6ZcKtCg0DGO88y
cb04SN/D4LrooQmwqqnwWxDJI/ZTWJDMGPAEufI28/fi/eEAYymKkUaNpj0Qd7tHu74u3m5CqlQG
bawJWmZbFHfuHOocZrpWALbg8SamCrts6lkRdKsq8lTOt1Z0Y9H/QvXqyLUo8ILtmTpzgwh1bSlc
HlBw990r5sdepH9kpa9cTuMshTDl2RvxASRNkzxIE9WtlU8vzY3hkKyqUkDOGzzMIFWUWtyLUecV
F6N8VGW7maARm1zeURYO7b/ZqQ92I3NeMh5V6KiEEnM97YPg1SnmRK7lnBa2LBNIJbwwq4oAhgk2
t68oL+dcv1we+sLqmhCq1HZYCCkvxJtE+GtgVQZKnoo9akfWr9f04Jp6O5Nnj4WN6qRtOj2FYoCE
323YrxE9fT4xrpkFH/K0tCJe4yoT5uNJ8OmLO6ya5sKy2me7+rCsAQrEINmAuZmHwN5arJY3FkoK
NkHGs22u2VXMaL5nQsDIVPa8rXDld0gSVYdoTehy4crxD1GLA4y/V8EsCdvXCC8VWTL4ai9IG7s6
O43lytNpwc9MypahaqKiyDFPIZsefSt9yMImAdLzJPLqpmDjSjefrzXKZv93OTw3Yl3rSERw2ugH
MPNnDlh6VXkS1sDYhkRLwLvmYxsanTzJfRkPa3zCSx5m7EKpLnQGvuJx27ixWzqbaPyvq9cg4Utz
YlwMmjykKdEYtsjB6RtWMfzsstt+3rJrAsFG6StFvPO+zO8gXdXplb3ycxC7ayK/BCPNWDfFud0+
ruf7HEHEEvBoKdtNTb7UzlOt7fjyN3zuwK4JBXO6AWowKb7BD1WCXF3MqpfIv/PWgEN/D/B/79uu
qR1adyyK8uE8/V/fQOF8ep5O+/Dh3t5M8RcLOPaV7/jchFxTtU573NZQhEKOtz+Q/qsieRzw75fn
aGmdz79/2OSa2hepW6Dtyr7N9CFfizkstWt4q6NBJlfPaLfv3iO7jMdujSV/qWXDVaM+sBDoY3h9
g14Pt5MY1GNXPQ1cEwnmIvT8f4OepuPMb+erkKxhZKaNvHpA5YaIqhNhufPSdmfdiKZ68XQvXlU4
rpy0n6Nh0I1xYHXUq8PSKaz3oamdrd2TdNPp4Qvuy12cg2kngQ5DD5AA0kpRxDcEunrXWCh6Pnvg
BytS01hB4QgfKHjl/x/VBBPdeGjOHGSXDfVTZ0YXZ+f40AXL6VBZLMzfMj94doaaJo0WSJ6UItoV
DV27USx1Y/hD1Jfc4wpziGtRCfI+0H0751rCIsCjPWNrtRBL3RjuEWjZjTkR+q4bZZlEubgPKw+h
B51tmeet7LWfHsyYMsNTagruOeHk6fscpTeRZbXxoNyk7oZHyL2BryPiK5GZTzcodGSccQqSLrjn
aRSjotaUbiEU3VRH2haqempaXqRXFo2bUgn9kGeKdaOCPijVSZNmeiNt+9tlA/t0XwGVggF91k7f
jb5VVG/zJFwAnseSPfpC0l/XNX++pX2wX6/RHgtTUrxOeT41Bxop4mxlY5XXwAAwfMNw/QHE4aSe
3Z8OHmjHJhgkux9cydYe9AsW6xkWm011qaY0ZT8rEUVnUWyecFE0MciXDi12txWbXTAlz7DZ1AbT
UmcN/rHSeZEUWJJYDFm7B0/O/vJCLH2IYay4jHl2FnH+M+zqAMGaM29KgNrqsnF+VA0AJZe7WTIn
42oGRCuUJ4fcP9pNAEFTG4ouSA3auX9zuf2FiTJTLyh9yVUfFvxnlgbPw5B6u7EMdo3snZV5WurA
MFg5OXwQTu0dvSl4VnboJu3glVsnbORKuPLc0j/XpzAyeffzKJqyjvb8J89L9Vza1S/Iv09jIrOA
77Nu8rZ92E2bTDC9El5c2BHNhAvTIAhQamZvtAue+8z+M7ngzagq+lCANxEkd2F2nR2bxe6Mzdak
y4EcFQXxo8ohi4GkapC4jX69bABL32I4fDcVsgRJPXvjkT/HNgfhrG6LCoWhwHf1kCDGK09fyadn
8u4TXfBCuaF/6C2QyUO3MZysZPbmVdTCgruYORWlo6yTWuZvTsSfdRDSTViCIeDyVC01brg8cSxH
AXWcvUFcyYr1XLpHq8nWcNRLrRue7tWcdTY4/EF92/TjuZQ771/LIeXjda5uJlQyNhVtHkrrp18T
gjMDfGoAwIGgXa1JcSz4uplaIakUoE8n4VHYYF/a2FgOdxeIDMkJzfN+LUS+MFNmjkXWbOS5lPoI
Gn3ODlCk6Rx4O6Iqt1cttJllCbQ7hXqU0/FMMUHKM3Fe2Knd5caXJun8+4cTHKwA9kgGRv7vaELd
3k0xSA46YmfC2/K6Ps4z97EPcE8VTTN5R3CZZBtRp/+1tvMNda3lyq6+tATmMe6XYAzrKvsYIJ7V
3YCQBMFRj+XyqsdqGJnplcpBzh4COd6xUsADBGOr4hY8jEj0rpI4fY6EQR+GPxe24zcehNuPgrMw
O/a61uqrDH2uTpq6GpT2U5ePIDDtAT19YAz462+qyQOfJkEmQMQ19dQJv0c9JInfbFzGNd+MEMgo
vjFK5tmOHdpPhK+s6dKUG/tDofFgzZENOXo2ZFoFgfTaWHTe9rLFLLRuJnCiDqph6Wizn44n7/+S
5oI0crhu6GYWhxFb1+Bmmo42ccBTw8a+AK7XHtcedUuDP59tH8zdLkbi68rxjmfBRkigkAcf9HvX
pF1C8Lz/b+MWkNlimjr2My8KljRTY7txlA72lZb+T1qHWS7IdyL7mE06IvdeIUm9AynlmfC0sXrJ
Vhbh05AZvuM8eR8mqchCCAVpRg4gYIa4lg3kYOjfVyAwQ/EGvxPavw/xQ9evPVUWNjoz5UPnyM36
aVLHtBvx/g3tPcrUrVsHAO+VrXRp3cn/fpJQdPSrxlZHoBPsXTD7zkbT4OWyRywN39gd2qEIqKda
3LyVAPk6tCxcp5dxz3slwCUn2mYtLXv24E8usGbih5c29pZpmt4rTSvoWDhuAfqEmBVpWUZ3YAMp
qmflQg+v2YAJIpLHSQgAQBMxt4FzEinOQ7WJJCkJyDvmPn2ReW+P0UOYCYmyea/ximaPEu7QeRpL
1/K+dDiDyBFSyWkbxcXcTLSOoXAvjpPltrO1kRXeBCpu/JzXUywrWr5xbvk/s6HTRxZ0pNhBWd62
49lBzdozpNZD9kMjsyTnBG/HftYxl5GI9r47TuGXsbWz/qGZuWuXiR+VrHmy6MCcxyIt2nrnFilp
/9DIkeVP6hLGt2nq+/0v1RZgQQusci6i/zLf0gPd4ZWCOr99hGKBILq1AZxGNdvl9V7wj3+yYwT3
0CbL5/caZMZJHkYvDFI83WA7+xDyIrHDy18ZFDriYGjX9OwXni5m3qzPaRC41J8R8SC2d1sRCuIS
rxmDH60eZn/c+GEgom5LA8fmiL0EoPm6/LULrmNmpVTfsCxos+BQTHx+UGp0b4ny13JGC75j5qLA
JZYrm+G7RO3TWzbm86M39C5o8S2oR1z+gs+B+mFkJqampp9C8PyQg10WN0SA1+6vZEY6PnmBf9tD
ZCYL6E3ljq9T4CRnab86y9dCleRvVOoTrzXzVeLMyQ95L+tHYc80PeQT4rEvoU5zq95Sz1L+vu37
WuwCpoL2LqV15gGWV3EKPiidTieft153H1WdHyTWmKLyEPp004S8IBv6RGmXZa+kD+fpkHVZ1J0C
ycPijtkRPvtVlayYyv3UiaDaiKGn82sxsVLv2QANW7AbFLp6jzJN+KHLe6QQAg3EChSmIKZo7WwZ
ZkiWIPgCc0uVW9KkkgTjmDX3lbstq2xkf2xoRZUFmFsKHd0QHUb8Ka0gNfmshmpWD1Uw4hnRdlpN
b5WD8/BxHsBD90or2c3fW5DBTQ+07hv+uy8Idp0kG6jy/bjucg5JXZQocOs4dZRYX3KC0tRntw0y
5HeHsnKfBKh0vaTjA/nCRkuVyTwNyCoHNiPOC4iJiuJrblW9cx+pOo9eG2V1kFa0O+jDprIr0r0f
TDPIkyBEPdDbAP+2e8iGu8GmgWoZ3QIrKztgyizoneColF3CZS3Lx9Amnh1LxLqhwtM71m3WW1P1
O2jI3MSBSHt5JF0TufeC2CPdkVq47Z4Xnp/dj6DRg+R25RLPudFERBagmK7fv4FO02uqWCM81G9H
7G30tmwhMvaQjeHI78GoBlbzwFVDupe9qMQflMyMtEAZsxq7fe0gHt5x8EzcSygNiDjrceO2kyHs
IbWTeAHj6RtvJ9t/sgc1N22c1kVJd24NJfB4YDT1+m2Tak/MseLhWL2EHkj1npCYYxkFh3o5jacx
90PEybyyoJjHYC5S/t6ODK+SVIReEYcD5Al+T1CnyZ6UX/ruYcqi8g12JCF1IrMQahdpEczDDtY5
uv1/Ipfc+1bmrJz3UFRH4mxK+wF8U42IGmTmMkE8aEFFTrpxwX5fbyAAklbbURbE3lMFpvrbwkao
GRGICJSViEsM3f0MdUUH1AB1PVRVwp3cag/dRNKjlrwHM1meje2hDDoU4KfSEWnS2RVS+f400u8u
xLWGTaAzau1y6FoENwhqwueYsGbxLQsD0m64lbFsQ7OqJ6gnGgb3RvW87neBK0ANEwu8FrZZD117
FF9aWZBUQdiUt6oGJu8QDe4wb/oy4vKuKcBrvQ8AZCZb35loe1d3RfMSZBHUsLiTVe89Dmv1hMAh
hOzjOWjPBjWMMjjorArlIaQMai+xb5/5vySZQfQcsiZoHgRIFTOFwoOW5MWGaMtv7+BpLUQPEDUg
z+nkCvUUOoELDLDHI4k4RZHmvUzy3LNfKYoX8At0A8dUQ5lpjCxMSUPSncOt4GedjmP9EPokbV4r
v/GjTdnKSD4KVg/1F4t4ONGZB6GeY92MgjziXj9HX1pb83JfIqje/ejF1FRjPE45U39ql9T5CxNq
mg+gu3R8UPfT2gdWOMusbYYJJpu8zt1yX4spCzbEBmPAW+Z6vr+FSwXFwQZrhQW6Yzej+wykkiAc
dHjAb/0ZAtqJBzrF7k9UNYN1gFReCL2aprDCPO6A1skPcwqVwpMMvXK44aLkTbFDLDjv/gusHjrI
Fh2hAVR3hL6mtTt+n1kXpkWshOzTzThx2W8cx871d7QmUdDuoUa4ojswcOIVtonSuV4LwS4dxcZb
WoWpdkmWd0c2K+TaAM6pBHQP8+rP5YNyqX3jltyChJezwbZeUDPXDXesdmC7RLdhupK3WerAuCln
TgBGNE2dI+Q6J2SHGC/JwQIx6BoZy98nw2dnrfH2hTBDHeImAXgx1N5iclapyorsW2HDaiJx38v8
BvKqLMa2KmOhwl+FK29y6EZaPr0qekZNJIOXVnaLg14fPQcBib/cjlMJWZlB6uuCKtQENbSSFL0V
5PNRFln0in2d1hucPs5a9PX8Yv13FqkJZMChH9WdLMdjoBEYlVXeb/qaqg2zZXurq/HLZXv7/CJN
TTiDDYXB0gPNwB116iH2Iv1Ka3Fq+/zX+T4GJUpEOOUjJ6sCJ5/fNqkJbBCZjIISkc0zjzjdBiH2
DDJAKQeKYmsKZUtTdzb9j49nMnMCLOp4BGelnYTM3xRDLXeli5IE21qL9n8ei6cmAQ5rHWhA5kK/
eJyOVSzTOoBUkk33quqyp6wOf2kICV9epc+dlprqMx5luc7bSh7pOIgW7FK+R87OS213rQJyyRCM
fYHhK1xXdfbBtosj2AATKrw7rzpzT+fiYPMUzgPBh25VDnLJEIxtQgxzNPbSHo9tl5ZbiJN7kFSF
BGmp19QTF8AR1IQKouySpQ3oQO4ChgeHLJt0O2XtARJH7S7L/Xvio3y9nSDmWuf0BHLINU6Chck0
CXUqF6XqdRSMj7i+RWznWlgt0IVYvPFuegGCzSO2dz3jDZl50a1OiVfHjQdQJr0q+0FNeh3l18JK
q66+I7ajqn3qTmcquzys19Iri3N7dr4PTsZw/eRVqJ0DSL22U6EeZUhPEnBGRf37v+85CRo0DSnz
8Cy2dtkPlub1bEsfOkXUcJwtYdd3GYwUMjBlInwolZMIdhMw/8Wb6UMZobuI578ud7ng5iYTT9FE
pRym80yGDt5wo4M3McOJ4sdB6Ts/XDED9Qvi7HatVGfB103BG5GlltNmQIyjKMIukiy3B7FxeAEA
0eUvWurAuGL8P86+rDdunYnyFwnQSlKv6s3rtZNrJ+m8EIlzo4WSqI2SqF8/pzMYwB9jtgZ6M9oA
KS5VLBZPnZNTZyyRoVAvCllkB5S1DUHayfOdje0bnkT4MkVuWi8wbHwz75i3xw1uDRdt2wKG22hJ
GA6CE/0EZAWgkEnrI7t+MypK4iyBsFs430KZuYijxJ2mLvqW100JAs9CMbEm+GDxXCZVDytKDY1p
Oj5N/eIedNhEe9aBbdmL/bWaaFsXlxzUu40+uQFI4dkyIc9cdiWu4wVgI0geREs3/oKsCm9W4k3L
9qZGNh6EoV6ovEo98ZmxV9cZygdWQW8FCEcQGRdzee/RcVyJPW2dGT7DX0aUWlReda+auNypZfon
R9jXtlWxA43W8yjDlY5s02f4ibQtg9ptcLawogE+jcQ7lEOC/gBAk5UI0+b/TH4fIQLqQXHVvQsv
N+WUjd80fB0h7hPyCzfpmN20U5fvFxE/erxeyT5bTNdUzwl5hcxVOrdPHAANDXkLRwS7DJSry0oH
H+c4mcn/A0UFJ5PME/d/JNzcEDdSrJDGfQrvTHgwy8hDE0h13OSJTN2XqllGNxzb/B6vZSTdCSny
eR+NHT1fb/+yrz6IoU1qoKklxUjbfHiCvMyCO3qsOIUWiK8iJBYm3+f5eKzZktZrUjMf7zvXTEsj
n4KiNYjZvI1lf8G/ggc8KP0lQdou3W8Zk2tmodMBSHutSXR2idM8ll1Kw0cVAzizD0c1Zruy8pBY
ud6XbTiGc2A5H6nwMBzCiz4ZJ/JL56HYEb/6fL2Dj/eza6ae3YjRbCZB8db2Exg11dzxeR/kMl3L
/NpGYDiCpnHabsp8cg4wmAOuMv9OMZBlbOzWSqBtPVyG9s5T471mwokaiDcc3L8qCQkV4gTfx5SQ
TaGca9ZA+FyUC9g38re0VpE8IUkfZje0EX266bx2zTqIgLViIW5avrmoy7pzcik+sUWuESZ+bIOu
a0QDiIto0OIUe5PYmJ900fIkr4r6W0PSDEn3ojls20pGXBC1vNZOVIbnqkFya9+nSCrezm0qxdcN
HZC/JGt9L8V7E+Rl3vy2Sw91KJvPF12BtdD2w32E5o0TP5J1N7OqI2ce9OxzO5TAImQzm76DK1qv
dfJh8IRODIMmXhvgChC7t1NWvkwamjke36EI+rmd6LMa1D+sf6zT6dO2GTOOe3Bc0Er4OnuLusit
UYVXjlmS411hiyvEaAzjrpx4iEYvLN987ff/yIl8ZnOhd9XS9z8LZ3S37Cx0Y1g45NVCAa8anBGO
g6kbdPZ3akjXgF4fukC0biQU4fjmoCSFeGMUGhu7fr48yKZgAtjiw9G+Ee2nLs3FXIrgHIziLZCj
OpZZpRJaNmuW92FUhx4MC69UxNOyyoJbuSw/0jn6nPr1ibPlpJi3QzXQSsT1oSNBN4aBq64alT9G
2RsHEO7fCIq8CRLRX5xZDrfe3Kw8LFuWw0wZhEsnK5n10TntewclpCiIIqd56ONyZdPaOjDsvC0d
yJHPXnnuaJ/egnnOf4s5FAlXnLnFjZgXf6Z1pEtYHkSgsBqyqfvnupInPHrmt9et+sMQkcQmsy6K
zzLkd53ijYwjD/Y9GbJPjofzL8MdjzHp3UYyijSUbNeiecsGMzl33ZIG04TE9a0v6EuaZ8Wt1gqJ
r4nwM0REircF1EVbAEQY3WXZ3h3nHvggpBPiMGx15kKhlUVNlgw1WHSuz55t+Q1zj/Fkh5ynqN68
IkUYL0akvYiS7UrEa2vesHYCbTWS4YnuzUM50LgvgUZxjrUj2hUwta19w9ZHR2eo+sEpK7ICy5AR
8btBAcjK5Ns2r2HiPedsxJuVeIvKyBsPg0CctqNpH4af/XFeWwKLIzGv74TOgvqK0HMwSZZ6u1gv
chIJFrot6r3IIIwGlNXSoGJgxWQss2aS79ZesLT+JPO3gnNNExkPbXsC3pmtZbxtHRjnugTqjaHy
AHH01OLt242G6QiMLS9WYlDLwpg8vB3gBHQJZXWe89C5jdqyaXdhWjdfGJvXhJ4tsQm99P3O8lRe
ZdQtZ3EOhy6+u3iv0FeoP5DkIAPUavTZ/CMf63tncrYZi3mFB3Rn7j0CMA2QGV/wuALMRxyPbO0F
xzZphqmLTkegHVlw6g7RS3eJdHlcHP8/bga2jWwYO/W8aChAdPAWxr4D/EX0lcZd87UESmVXN2qt
Vt02DsPmcZLP9aTD6oxKya9w8v59BQ3SXT4t+nTdKVocvHlPb2NYZNfh0I194BgOQ6T7GzLw6FbW
kkxJ7w9zMuKdctONh8Qmry8KMpHGbef0zQeztwPk73A7Bq1a44awWKNJ6uvjcKqV7Mk5nL3iKZVD
9uLIeNpfnyxb64athwRZR2S9g9uc4Tm87+v4buDlQlcCCFvzRtAO6dRZ9o1Pbqu0+eL3QQoHnMUr
jVu2kkniGwYQ0QFWAZBWWLsH/k5KM3Go/WCY5j1S3PNaR7ZRXH5/50zSRSm3V0CWTdzp8eDjzs2u
LDVh++uLYBuIYdtxqwXCtz59c3tX3pQMKqoyZcXvctBrm9TWhWHdY4dnRe0t2Vvhtn37SZGSqhuO
RGNLE+4XwZrx2foxzLsftFvEbV6/9a77IwfI9Evsk5cgmzZpKsHajFO9cx3Uf8guf8uKip1CUtQJ
B75np4jsT30tmpXNZVnzv7iAcQeZumxgZ9J45I5wFzLPYxiTtSJ0i7s1K7o7WQNwlnFy9qGZcK8r
VSQ81em+Ul29L6ZuWLnoWBbELOnunbIMSxlH56Xys1MPEBgAwMVj3Xvl4frutc2UYeOcliFDgbiX
J2qUEjE1B1J+P2RN1K4VQPxBqv+VeyV/1W5zCX7wwZHlWbdaJ1LyR61TeuSLvA9L1K3hdjX+OdPT
rn6muKKosPhcj/FNkTtfLm+K24ZqOAI3SgEUkiq6JZ6WDyCDBUyu4wMKQK+3/zEVOsZpeIK8GeuA
VUil5JNcHsMGSINEZhMkRafiT3Y+nzwwfyMsgyBUh2rdRCOFe8zoUFRJwSp/XhmpbXsa/kL4A4qB
l8l7nPJF7NgEMF+vinq3VPEvp1F82w3ArPvug2zpvEKQ81xBCgyYTeX87Dq3WLkC2Lam4SycaIIH
Cof6DcJicimSeM6J+o53thyvbNeXzGJfZtG3cgQENUlYv9UNvYcwgd7XEHp+nCgZ1viYLaMIjUt+
P7gNdRsuzq3XRvt0KF6iAn9c/35b40YA0BKNlc51dMtd0JEDHlcm0Kiqjtdbt2wjk3HY1z0KwyRm
h4TeE6LX9tROfdseGa3vgJdQbCXms63C5fd3JzQQcw4yLEH9BgbQZgdRlfFWgW5sn+rcW6uss83U
5fd3fQCdWCwFEIrnplaouvAEcMxJiID28/W5srVv2H4fNEWWFh07TxwC1My7yHg7EoLLK87FciUy
C+NJBc03IB6Q+CjC/rWCmkj3Q40zAdWqnqtpz6h2/V3rStRsLguem57ASEjVylugbXRGYODKwHF0
iChcBVS8knHK51MxelW8stMsUb/JUYyqmSmfaje6TaGRvlNhOry0ZfW5R4CwL2LZHx3uoJTj+lJZ
trVZOg8Quucui3OZSkCB8rx5yFPRHXQlH5yybffXe7FMmclf3KM8e6zjS9hJ9Y8K9/sdaBbXEIe2
IRh2X4KBtoiXkZ2DInIP9ViGhww+OJnEBJVP0GStHCSWdTEL5hmHzn3olPKtn5cfvKpAuOKH/d0w
VnSvHV49BsNqHbXFC5gl8ww5BaAoQ5wmfZOdSrcNTuDhl6CFWn0CtK3J5fd3TqDBXQAlV3V01mWA
xE6Zdfkdrgf1mk68bQimE3BCQMt9Ss5TvPybht73GgV0w+JuvJCZVfJtNzppHsXkrONmRNmExIU4
YtuO28Cw8R7UKlE1L+G5hybUkUCdPFHDNkVyEpuswzOgWiws8KY1xWMVoNwAAIZnjtqBtdpvSy7a
rJLPokEoqSNy9orqF0F18M00FqhKkXe9GlGNxv0EiHK94kMsO8msmK/nXtWz48m3OvZcnqDWGZj1
ynNH8WuT+zBr5QUIHbRfNv830S1ljQeIBpeBTVQ6BLe4/7UECF31eUUUOUdNSQYkPFNH7rvJCbdO
kHGmqxo80AUL5JuLrZrUcip/VX60huawTb9hyFWZLrWokJmQjDUoUYm7PUoLN/GyY3IMMx4HVCvV
4ER46ysANsZ4CJMwmMZPXF5uqT1fUxWwjcII01HHUSiUjpFbMeZx0s6QbYdk7xpNs+WMMKvk25Gn
3hTR6Bb1GXei7to9W9QnQLkf43YV3WrrxIjRQ1U5cx/39LYNG564BV51OQDjvEXJvwcVq+vGYPGr
ZpG7Szouvdmjt32hX936Ag+e20dw70XbzNksdOdeC571ZqS3SNP91nEWJBnZpCpHYpOxWOYQJKtR
svRVLXisBJXHEEC1XU+v2+bGsGSAn1QW+RP/OrMs+zQBdn70o2EoUSaklk/X+7BsVLPUvcpCX0pn
YrdpI+s54RnqsQ4eMNVfrrdvW1/DnMMlzzjEm3BxLsKvf9a3qtJfhcrzw/UOLNvULGnPG9AKUIZn
wwpgfHVTjWkZ3wcVZuhIar+O/vFyNxYr12LbaAyzbsmEHDwecx9Jm7eJP5PvhCz8lMWrVmdbD+Oo
DnswD+QpY7fAsvU7H84qATRz27OkWdWuAiDKkKxJv6G6s9yXnQ7CXelHbA0Qb5keExgXhl3RuJJF
4BW9FP+3vrhjqCDd4yV5LQ6zzI8JjPOzMG9l3/uPCgQkiT+AFGukjl7ZTLYBGMF3j7rvEMKj/iMG
MOCFjdfLs5o6FLvOs8der+9YWyeGWcsUNUo6XuitbC4+tUIp4eJNOeo86LK/3oVtli5dv4uG5TJE
RZxPztep8EAZl2fuA1Sc2+O21i+9vmu9B8iaxzl3viLgdm4XSe+Ro4hWYlXb7BgndCoAT9MLobfs
cv7nsgW9MQ9fOm/YmC8wkXAShA1j1SP+yjvvifvgscSz0Ma7oQmEA9WSn1UCR3NfCIckEnroYMjZ
jFxwjVO5FiAkLwvlfO3GvDqpvGiPbtT/e31hP6a9JX9V1EEUOvOqPAwecLLhwIwfZe2qEyf0GdXt
8sj96uzPNbh2ODnOYA8ZQH+WZAUCmyUt0+PsjfWhqbqVB/WPt8JfxXcQIOOqH7PqF+TgfGD7kZmg
E+h1nHwVdmnr4i+Dh5zw3MTily4KL0zaYfyH0BBaxqUXrV3tPj6h/iq+y6OBsrxLq18AN6GCZQr4
F5xMbM/DJfjsZWvkKLZuDJuvwAAuWJuRWy3IY9UFB5eBRyZt+Hlx8LJ6fYfYOjFMn1e0i0AW0Lz1
lHuJIER+0UKBeMdxZr7PumGVLvJjF/ZX4V0blwX4NsYQtU2IBSuAN5KlQgR0fRwfl69ipxsnOfdx
DPbgDboNOaXFYw4uCz/dtZQNORxOPGXki++mbS7vO6jId/fgleQ6S6SgwI/sSxaCXwpF4hXIWNxu
Gtz4wEU0khVDtA3eiAJQwRUpFlT8V1EIDqkqECGcKfRfVgzL1rzhRBTtw0YKFd5XOtDdXmVz5yWp
4/eb0Ih/VeS1EggiiKqF94w6rK4T0alFvvSqRD1NsggNCrrry/ih+UaBWYFH5ykoJXjYD1XzLJwb
kX0u68/Xm/5wjtC04RnAau3iVEDTTfggo898UzUE2r1Y1rvD0ykYr/nCoPXX5/taAa5erhHIfJhI
RtOGB+iUKjPR/FFCLNRx8EDwMXukzBI8t9THMvXdfQD93mcwVAf7uom9le1kW4XLFL4bklc4kQg5
tBp4UP0rWdzvCSUhuBDClbj1w1wlBmbEBM5cMlyBJDrou2CnZX/meaT2XpgtdwNYLPZp1UYrg7Gt
u+kYmKhcssToi/3TD08sO23bT4ZJu30bVL6C0k/d5yenaE5BuU1lMGCGOYugdzoHUi4HL/xN6EGr
NlHlt02fbcLoFJTeIFKC7VqG9W/kMeZflestP683btk4JmIO0tJhqyJsnNl9qPyvffyq3HJ3vW3L
Opolbzmo7BDIQyOjy/LfVMVLMsRiy5tJFJhAuQwPrrIvoGU1ozDAzZ5LbwUUYNnof6HjZJSBbwpy
MGl5wyD0E+ZvUXUv6291Kg/X5+XDExzfbhhr2Zcov5rw7RJULuF05+lzQW9BcJdcb9+2poatLh3F
a5yP9vmF8aaYEjeYUX29qawVn2+YpxRtHkQTJC/LMN5VzXwC98DKqtq+3LBQwlDGzJC5O8zsl8h+
+eQ/4q3RLdoW1jBRLfpZTzM82OA8Rrj1lU6zz/VzDIiEqJaV09Cy5U3A2+xkmYpLf4RAAD3IBkva
TctGezLhbg3UnnlbYgQgTgqfcfGeTsNApzW+SMvkmzr2c5b6WEnAgZtw2YGV6TRmbK+jYGXXW+bf
lLIvM0KV70F9sZX3I39ZvHLXt48Vu8Nzy/76xrd1cRnZu1OwIUsTRwojqJtPojzNUCOOwwsOxNkF
9Urdgm2WDOMN8QRVS7B0Hmj6j+yjXZWdSLEWPtgaNyzXGxcwYLXRdFAse1xKcRIlu53YGqeixfGY
avbFRHxJUuzOGHfW2R/vAioTWPI+rbNtZ7cpbI97SUpHVBEcULAr4jTxcrVymtjmxrDfKPZEN0k9
HZDcYv33SH9n7OX6vrFYrQlok5dKLdCMYN8MN5WDarNf19u1fLIJZGsqMaDQDHtFFbeD+q+AvO74
6XrTtk++mMC7rc5KcOqRErJ3xXKUzpGv1RhZtogpNhJ2MNFsxicv9EdcPNT6Z1b/N86n619tm5DL
7+++OvYXd/IrnEwLYKjNtEA0hV5IHg7Xm7dNyuX3d807c1TqApxxB80d8hwEA03S0pvfrrdu+3jD
OMOsm0AthqkZu8cUyr5Z/MDl121tG2dqFzSZBIMSXHs9HZkq96NiezZsepAEj51xrsbOnA8QI0Z4
Sm8y9k+TrgRLtikxbBJF2I0b1miXltmrV7IDOMgfZFis+FrLepoAMhClSU4um9Ej6QMF0q/j7Mf1
Cbc1fXnofrdVdAO5WOAI0DTCUj/iSTrXKzGAZVJMzfqmB+td1+RYy4uEitf/JMtyG8/hlgeQKDBx
Y1LFFKUNUITzw/Pg/ajC/1Sxhub+GEyKxi9jejctYZW67jJw5xfKm1xw5TlfigaF/CgMu1cavwgn
us17ea4py3bxtJA7zyMUlDDuU93K53mWa5UwtgUybJnmPkW5AoSUm6Y7pNUIHOvGlIWptuLkSzGO
l7UvaH/0SQsZaHnUOd3m5Eww2bwQvKGWIwRl/eKV6pJBxoWeZe+tSa/ZpsawZk5YFI4hogTq/qJD
vhsHtu3mYCLFWt+p4uhyxo5RkSx8n6Z1EhXP103OcrSYyLB4AZ9kDYLQQxzEoD4sTzQmpzwbH8pp
E+deFJiwsNYTYL+cBsQIU4jg3v8aDWzbgWvqqeBGpXM5I7DxBm/fxGQfQebx+sRYHIaJAwsDNs2Q
dh8POribMy8J2gc1/7zetmWvmLgvHVKiHbyHQy98fOyj6gfkqlYua7amDQt1wQTAKg+HuSbHsflX
jL+3fbJxzi6X991gRLtefFLip542vTphdxiHbFRo5UDBYDq43bHLn5RciXltG9uwx3D2i5ppOHwa
ek7ShbgOgNb2O+u88iYs/PLl+rzYtolx2M60HrnW+PzB/8LFvY/y9bDdFn+Y+C4vqqPYHWA43Rjs
qyo6TLH3yFcDbMunm4CunExi8UHa/xaOYKoUYfWWi2ZKotbf+P30f8+tWKWlCi4plbh9JE2dLPHB
H1bM8xIS/FVgEQUmmou2vXAEEHuHwJuPngJtNPP5TlLQ3vNqPIKd9zwWrDhcX2XLZjJl5qOR9tKf
kUH2GhRrJDPw7HPSThIKklE5H2MOXPK2g8o3DFhMrhdMXj8dsqhPIj8+9eGwG8Auf30kFv9gAr10
F0SBFyEap0F5ZHMFEdXU2ebWTCEU3TpZX17WGzx0df/VF6/Xv9m2UQ1TbtMimy9F8AemnDs9AwvF
xnQ3ZvWvbe2bNnyhzPA17AxU1olc6i+EofBabtNvD0wol4TqJMp4MS1TLQ+4qyS96x2vf7llNU0Q
V0cWkNQ7aFoommQUfMn9GpWCrWnDeAdkIqKxR0TrMZ2ARmjfh2uKd7amL1b2Lp4VEwjmqwCxmIS8
8WEatY/3l8xfiQkstmoityjrplCNBNOdTg8TESeWQZ989KB3k67FwfHH3udPpP5uBM4weq2jsSNr
9ghC5GMfvHXZXUe/eEGbNNO9u3YEfEy0BtM0zt0pZ0sXijn9L8vAQBaDOK5P03wHbZ86qX263ABO
4YGq3N+N3C9PePBYY/OyrZJxMHe8Cv0aLILgzQdi7HO5MRn1p5Ts3dxxAq1WStAuaiF3YCi+mWt/
f90cLI7CxHFpF4y0IcfGCrqbKX7opjePrd3CLNNhYrjwbFKCFR1i3GCqaZIxB3u98FYBJpdJ/eA4
M+FbRdmCGR2iUYdOOW++DKA5AP0WNfwYCDjhuNpNnUzUQnYD7vUhuA52SpGVu+vHBuObj8VxlWZ4
0cXIoEwNtZ0ZgBXukSURaQRi37BbK4r8uJ/A1PHQAo+TNVCyBzDm3DAaPAu8ggxc3FQLXUl92BbJ
8Cyxagveolbn0FbTqfTdBBS3yfW9ZWv6sufebduBustcZjgk8uCOINEU5NuU2ANTnWMYmT8LiA8d
nP4T779xuYI2sM234TpEEULeYMG6DuPy6nD3uS73EI8uWL8tvjMBY31YgrMETPCHfLnxo2eX3nTp
yrdbLNmEi9GGUVAy59UbpHnInURl5+EPoWQ1ko3+zUSMTSCULp3LdqROdmJFsUvBJXB9r3z89b5J
wE6iQARZDksdU2gmgFfM7ZI4Wol8P15W36RKy7hsKVR6cTAXr0N8N00vmUZN+fTf9W//eJ/7Jkla
HftF5XIEiFze9853Gq58tm1ODNNswT3exThPDjmEQfu0gwZGlZRrOU/bpFx6fWedrsdduDDYUEx+
xs4r7pkJSsR2gfyxbVYus/Wu/dRVfQpFAgQV3mOIFxTwq27yK77JgBb1UCcXIVqGM2zaajmA43RN
Kc8258YRnnU9YucBsyJKEFg2N3X+VWebEg2+yXs2pkBA6suJ1QARWT0Q73B9pm3fbATjEbLXYJSE
vcfBwSmedPspW3Mqlq1tsptVk85UmvHhwB3UVo9D9g1ibGsv2ZbvNnFRhd+7XLJcHeK+uQE57u2I
Kv5Gu5tONt+ER9XtTNw5p8NBRup2KaDD1G+Cjke+CY/Ck3uh9QiH4jv0HuLpBzwvr4CWbTNumI3I
II1CeKoOfKoSFg+7MV9Dj9qaNk63uRcBZgT7jytoEuVuM0I3q1kleP84IPOZYToDFHSgZoNIIvec
IVnKPHrI2Cif61g/6rD2dhCjfh0aL9qDeTGCBgq0mArUIyd9vKyxLFuGaMJp4lR4Tc9hCsq7BYNE
sIl0MfJNNI07g++8y9lwyDqxQzHwDrzA++vWa/vky+/v/GQfhWVAVa0OEeNfUakBtzPG3663bbEw
k/65L1tMNXPUYdFp4ub/1N5NrLYl2X0TP9ND6qrN/AwgFzf/rqj4FqXVPgizaHf94y/X5r8DfLDl
/+/ExE7ZeR1EmYHPmf4DY8ZyqrSPKhPoWB6YWF50H7UrXVnWgJldiRm8oxRJAa2D5r4ZZu9b44Te
puc/3wTVdbyO5olIrPDSJTSed6XaRCaMfXm5bb/bPCCsd7p2uKQcpuhc9hpkKEh/gT/l+hJY5sVE
1bEuiuRI0TzlTyDG2aWz2G9r2ciViHFsXC3hi+JmWQ41PN4+7qt5xfV/nAOgzMQviZ45Y17X4l4O
3XjDczwuxvQ5BR2yWOoikRAfA5QYygxOOr+CR/fXhlGhW/a/y0Fcp8liqiCKGqaLnyeEizaS+6WD
HtV/27owJq4SUcXcUIECvR36Uwo6rONcuPy0rXUj5AzpwCG7VYNosgS3bDqCEwZWvenYxPRc3NS7
3Zo3EI4Eixp5mlydvYjxAkXPyrVw4sPNitYvv79rXcYCYt7DiNZZ6wIrSLvDknXdFiNG68bhmdYV
mOHTtLyv4gYvxb7j+M09XsjddOPUG8fnpPqlCbuluM8VtBIT5rbYuCLS+YrFfXgWYACGjxOuoIJ4
/fikNN5D0ixv23sNwnvcoWHax+v757IL//LZ6MQIRRVqd/JyDrNXgVBOtOG960FcRdPlqYTQwZLP
a9GGZbFNqJNiFyoYUF3d99x17kUEPtdJl+7KXFmGYQKeXJn6BI4pe60IewZh/n3boIbHjdOnTNTn
QU6bONvADXv5gHd7dhI8Il0cQ3e3coqDHwFKJOcuS+oY18nrS2JZdxMJRRQyxuASmp/8HhwmpP3Z
l+DPQr3NlrMTQzCNGs/UgYjE+BT6E20TV88uaIp96EiuDODDiyo6MOzadfIwTZU/PCHuco4i5l/4
POjjpKHwV6+PwzZPhoHny9iOECVWT7mPgly99D99SEM+o8w7+LxtJQwLv4iNQjo3LO7DLp+iu0KX
6c9IzsFybhYnKFZecW1nnwmSkoGemtHvsHkhB4mgGwT6F4q4hKXOl8nps6SCDMjj5NNfdRo/xkX/
8/rwbCZp2H6bFZB46pv8vp2atk1ywPF1Qv3QWwNsX07RD5yLCaNiHIKkruLpaxVKfhDO+G2CAMwU
Lb9bz/+vnZAduagCbhqNycjFUycfqBD1i4hQfIS1OtB4lSHestdMaJVyeZoXeoJWX9p86VEFl/gu
yOxAipBs+3rjHJcccrVeFaavSlXtnSinYJ87zlpa2vb5l9/feS3Vpaj46dvxCSznQ9KiAm6vy6E4
QcB1DUFv2UyhYfQhlGRAWBUtr72iMdg/Uzf6R4PS+XXb/BjGTsaeenU9oyhHsuarm7pLlYADfTUu
t32+YepAZxQqHcf0NSflfA/EDYB5NYtXwluLRwyNoxyV/eN4Kd19cnnb+19QIjHXD56P+6M/Aex+
xL/AFXh9pmx9GVadxroPwB26vDKQ8+z9opCJ7w35PleoOx2CbA21b5kxE1WlnIFi0cMJ0Zv7W4qq
SAAZjFfOKMuGNfFUkC2KKlKx6WmW2XzjjGOQ5NAo+hqHONavz5OtC/Mkz+AjZkDyXluyaOhHhv49
jql/PQ1agW09GDbdl3HmliSaX5ia1JQI4Xv6pgobeh5Ase+vJOItwuvMRFqlkCt2+0bpVx0G0FhS
cZDqAwGVEU9ANtT4xwo6w+LUAIs7n8KuWtw7Cb2IdB86jZzwuJrinQ/vVSQ7XB+3bWcYroChNs+D
WrZ6QhCW7iB0UZ8cUK2vrJvlUAkMT8DjDFpV0H1+8QMJ0sI0ugOrUphMfPk9NZxAfv0lQ6HQSm+2
XeL/r+fsI5p7deVgLBoveO1woZxVfGCvzaygC399wmxDMtwDV/MIyAqGlKP0eSfK5jnPP/2JYHsB
fk8tIKPrpBndX+/ONibDQ/CuAQ2S43ZP3JnrQ66RsxTK6W+DaVErW9/ihExYF68CSRwoWd2DDgGp
eS/77nbowY2plxRNuYmHG8Jelwl9d66RwFFzOEM11a8umJMegt7N5XC7Pk+WfWySdfVCLRC4zuY7
OG2kPwtRPkfc4d+vt26bIsM7aFq3Y4tk+lOvFEiAHXBFgXt42IESyf+UcSixXu/HNorLLng3R7qd
W2eq5PgkLhA42VbufgxWV8A2ikuv71oHaStRHnOdO5fU6THlUOhp6+yUakcCu7EqemKxEBPS1Tpc
S9aO8900Qu5ZLtMxhOwMgzPdXZx2FPU/HaF/XJ8xi32YGC9ghVUWRxqndV/XO1yX3APw6Ug9Ncta
XcTlkPkgMjZZvKST+WPgZeppigu6d0P+K5a0PMxlHoBgQ4gkdvO1KNy2RIa5az3oAc/Y2ABhPnVe
Uk0e6sL9agw7vusUjQBbdH08NTxfnz7LhjOxYFoph0hkLp7cgQQn1ajy65DTacWz2Fo3TD5Pofs0
tAwijBdVxr7AS6tslt/XP90yVd5lud7t5h7Ex07gc6RcYrBHcvBqJO0If3IJ9mnj9Ifr3Vg2mHfp
/l03fBniatGdB4n50bltK7Jnsm73kzev7S/bQAyjTz3m+KXmHuTRgabXwl12f26SrJ6j+3hu11SI
bcGHiRLTba5rOtT6DvRS33NM1k57vTpOy0sOJXjeuafWHfwbv4bMgHDCB2dwkqHYGoSa0LFW1KWo
te9C3LT8XMm8PXbpKon6hwg48IiZZ//idsXCPH2XtvJESsb2E5WnvA9oomOgHiaPn5G/PK7fyG2p
ABM4pmnL0SXDdKbeKY3jxwtHcz70tyKOHkgPGVU2BvfA/n0aNdLi17ejbbMYDgLP/i6S+xFwpwVE
j6sR6eMJ/DH3A4WMWOTmZCXRYdn2JrxM0ynUo3BdAOApTcJl2kN9giYB/tg0EBNhJgiIkz2JDrgP
1lz0t+xEEbMjTeu3hVf98Xo3FudtgrxYjCMnTZf/54IG8iDyMHxxS8RqANrcoIpgk4ANZaZ8phh9
SGd0yn1Ccjl4IERnn5seoc71gfiXFf7gGHINNzGlbGgC3tEXKaS3yL0axNjsC+iXJ7lX1u33VuF8
v1GySeU31Q1h+5lHoJBt97VWpVveAlsQE3aI6ilw/mV0dsN/GNF+NSXpCG6g3yMucbVI6gLiRd0u
7v109BOwMsjMTYYKrBjbIkFqSvhpPKmUWePyOw262Le8nQewLS3jGmn9x1uXmggWnc5R6sZF9+QH
efN5aprnCviko8h0eXN9LT4+16hJSpQH/4ezK2uSE2e2v4gIIYQQr9TSS7VdXqvbflH484xZhdhB
/Pp7yvPSlpviBm8z7QhUWjKVyjx5Ts5wX6b+mTjD9L86CUF7lSgkPG5/fmkC9hNjzsZBF151NiKP
T6TBSz2tq/QpAD/Zyivm7RmgpvXnrRYnjZcVvCZnPpdTHOXdOIPYLhnLw+0pLH3feviBkI9OU1nR
s6r8xhzZOLTxl0JoHa9UjN5eI2Fj/frSS0CZJ+czdYtPcQmU8ZgNH6duWlMGXBrA2oS44mT2skY+
Qj6dHFUJ5kiw9cYRmKc25hFtxB8yDQLJajKf244W6L2ClFbpi2St/PH2HgQ26q8OHZn2bumfR5lM
Z7TIil/uCILb2zv89oUb2LA/kUFonfLcP7e5f+oD8QE3uhepJlURKRE44Gnvwal0kJ3c3x7x7R2B
rPqfZxZyRJM/5S47Kx9q6HTuP/ckSD6ETsNXDtXvoO5vH4vWwj+HkMKpIQlI0rNGZKzA2UDnArnw
jjh7tPMk+XtSZeljFRPIfY9kLsU9OsmJ8x6Ur/w762Kn+gL2f5W/1HKs+wvUoMrxJUX5qX7nqXEG
CnDbUlyX6FVQamY5pGPH5HuPlEn2PDeGg6FEO31Kf1YztEfW0IBLa26FG3wMAPenVf1fGFD3wGAC
CXv///BECyPYIDgxAbreaFqfSWW+SuQmj3lqvLsK2u1fNi2WjSdPxVA5NHarM5c4N60cPuYpsBET
XyW1X5qDfTJpB3JqQfQZyWJ6UB0OJMNDe5fF1FvJHL4d96H4++eO67lRrJgC9xwPYbXTBh9WKfcj
5vLPiSZrrU0LPsPG3hEhYzmCrPUMacT4QfQTrgUQEXUrW7E0i+uwr84tJEA4zxJDzyxoBDoXoA/M
4p4cA1GSfYny7/72lr8d9QU2EVk6uA4PWg9PKg/qO+OED/co2OVRpuYfQ1eZh25Y9YRLu289PWo2
qLHyQux+ORcPxO2vYnC4KQZZDiv2vrQt1mWU5x7pc1k057EaE2/PJwecLDRo26+31+vtlA1i1z/3
xTjgETVFQc85KPVRwuyDb3Ji33nn82NY68sEVpjHxGnXCIgX5mMjq4yMfS91DSKc2aRPvOvxlglQ
XXm+PZ2lz1t5B2XABRwYWZ01T4HYxZU0oeJ8+9sLR/gvvrK8a6UZ8NKL8yI/kpxkgJMM7BMe1uIA
he3VtMDCsbLRluOUhXHZxu65FkOh9yDEL4JD26SuiCbZQzhr23yuw78ySQYkIO7xlJ4N6f2ICyQB
ggYc+x1hR3+Y/RVqwKUtuf799TAkLKYQ/XtnLVX/a4wnL9tBRmoNjry0WFa82foDkpheSM4mwxOm
DxX/0QXY9yrn7Qp2eMGn2IhM1gcQ+6jgu4SP6KZBejG9GsT1RRxc/6/KkZu/vSdLs7HMXYI91+nm
EntS41UvrmlgHxszz2hUuj3C0nZYBs9Y2VQERa4zM8gCJ9Aj88w2UbIgsPGBTKmsn1RHz3HqNeZA
kiuTfFgnamV5Fn68DQRkrhsUdYPNHqk7fCRTSL8NCSLo20uzsPg2wxmbpddC68M7p3J07+Tgpt4l
o1kY7J3KS4e726MszcG6z1XuUWP8MHwE53f2vxwc725UCBDY3v78wmG1wYBk7HB+IEpwViXu8dp1
tQIf51XxbwTr397Dg+M+G4DZP94eb2k617+/Mm9VlnMD0jDvLLKSvMi4mfjOJxldq1Etfd+ybx6C
DqD2KOKSpFPvydhM2THROVvD9Sx4dZv0jNajIgWtvP/KCKDO+3LVUv56fcHM6dYgzkYJ6k6OcVsk
3hnSbcAQ5E050UfpZ+6/YWzovZ9nxfhl24ZYBj4agSY11mXPcSm9Xe2AckcGyVqZYsFGbIAgRa9x
kGoNb56y9kfrUPWvKVh/SKB2vGKGCyfYRgkyp0Y6ULbluS4dXkHkWHto2wg8I/9NezTdi0imiUdB
ojGDSm6/adVsxKDwwK2nQ+Kec13po4IgBjgPHCF+3f780rJZRk8bPsb1mHn/5TxzgefUEKf3Sao2
Uf4Dq38d+ZUdyrIzOo/d9FmKJABAGxVxb9cnmbMG5l+agmXo/VB2UokBt2CHtuMxd+J72jlV1NV1
tnI3Ldiib9n6WBZz4Rcubj+UKcYR5PahNg8skN8qF/CE21ux4FB8K2gHXT1PBjLOZ4EKYriTnuOh
kKdL0GzfHmDp/Fp3OO1pUCJbgQ63a0QyZq33dA2pmUKxFUrhftSNw7DyOFzaFMvYteZd4UCN4Uyo
6+1BuPZffrsv2Kb6d2CDA1XrJnWJ/qOz8Jrhd+rFuCM9VqiGFQOkT24v2cKe2KhAleRzlkBC4CyC
3jxA4maWUaHjcA26sfT961a9Mo5aVjLWuT+fdZiE71Oj+89dvSpCvfR1y7i14wrZ9Hn2bEI53uVp
IKtjUUtXrhyope9bpl3rJClGMsE3gUmo/9qjJRmgFkiHxf3LtvW/jvxqfWiYDjpA5PAcI6H0iN7P
skJUS/TP259fsGubUa0vgyKgSTifPW/ih7mefowEggcMr+Y7f9pYZgxsZrU2Q/WoaQr3bFQN0inN
OKgYJ6cF3Or2PJY2wrLstoS8nQs55WcYmzhxTpuPGdsI+AEs789NSN1mRp7Zb59bpaYLY8gm0En7
u6KrtnkLGwyY1soNGcLOc2ogGNa34sM4x/UdAvlqZYUW/JGNCKQQw4xpX4tHXbXVoa7Lb1QlzcET
ayd1aQDLktMpFyIPZPMsC8fdS7CNQNgTOqVab7sebLa1MWkkiK2q/hnp6yLd6XQI+4hqEn64fYaW
JmAZs+nTIBs80jyD7ZjeI2nwJEpdPE2G/Xt7gGuq441MtmfZ8iiyeqRDiwGQLHpgmvrJ+3Eo/OQL
HZHl3ivfkOCrmHKnvEsaspZIets2OLHu7hYa1ypMq/49c1zvbgj6l9IE8f72nJY+bt3ZLMtaE4uJ
Pks8BFTVuXdlC2HabR+3rDoHZbajTJO+kMFJT0oEH/pKOyvV9KVfbhl1HisNwLUH6nzkHaN4RONU
NsVrj5e3DxMejZbLcKYOuezQfxdPRal/xaGfCxf6nqmbm+OUN4RvKyn5dtGnE3mqqlB6PwhCtHs/
gUQf2h8aYFK3bIJvl3ikn8SNbgv6nAO7+b3O6qaP3MlRa7//7SsIMq1/rlQvUArTYek9axGT9F7F
Y+cduDvP3UPnBHm2T0YRTxsnY9l4ioqRSIfS+aoqTpEGKappvg9pla/RCy0gUHy7kN5nrU9nPpl3
LRjwf0LyHtoVUYv8ujmCHS7Uw65Ow3rciU5cqXTqCkpSzj7Pgyobd0OZBWsMWksn0DJ7GZpao8br
PqsG0Pl9IPP+cSqgdLQLJacrOY2lzbPMvx+Z6lKsKVyly6M4HROQdaEjDuAE5icRuA22kY0FYA3/
85y0RE08NKH7nIaKBU8s65HHMtMwb+LYwQCWQ2DCKxKVFc6FdmU77aUDsdysruSabtLChthVtTiG
ltxYsvyFuOjga2lTPnZN4OAuptsued8uqzFOGqTW0e2Ibkjxjnglj8+D7KY+ambT+5t8vm/TWBT9
0DcQrc1fZM/Aw4vmiIPjJWv49Lf9Mrg8/txngq4LNEo3qNdSkMxEWTAXfQRK4bVenqXvWy6ApqGH
urvGOXKZGE98KLzsLh57p155Ky8NcP37q5BdUE2ZZJ5+ZO4INTjN9Ce3Wm2gfDuI8O0yGh1kBfUj
kb2Av1sf/YqZY6C68iCvOEtdF9NTzgoWhXQtalk6tpaJx5kf5nyY5FfSd0166ivlp5HxXOJ/dEwq
0xXPvDSMZd5aFqlMvBa61DrQ39EYI97FQDg9xbErf9y+yZaGsAw8AycENmPKXpyYARTQB8Vd/LsR
KmuyFZjQgj+0i2iiRl6sdtPiJZ3K9GgUXlAAQdf7Gn64SKZ5UzDv2zQFhtRpwyC199LOXb1vClXu
U1F862d36whWNA+xsVyouspeis44OznnnzwQzuzmMf+yaTPsUppgvuigOJG9uKlg/eMMsITecYeg
0ZGjq2g63h5maUMsa0dHdli4HdePVJnxFFdqOnD0g5+kq+JDzcuVe3DhaNnKQLjeqzblYfZCCSkf
VJ+RwzCDiCF2u7VgeGkm1n3uZMbNQVOcvwjfc3Z1lcsd2NBRhBy8X2HTrCGfl2ZimTulczAlw1y8
iCylA9wv3OMO6NbiVJHC+XR7VxZcpM10AiLDlExUZvDxAHAb3n9uqUhW3tJLH7fMnDKaZNJpgqfY
VA2UaOOs99PP6Aie3TVntTCEXU1Tgyf72OlwR4UtdKuLrvHB9zj77VrTyYKXt8tpIhwkevhm9f43
WKIXH1L0+eoxudeF/PY7X+m5TrLiTZZmY9l6zpzYnapWvadFJ3YpyEPPXs02CRoGvi0fNHWOy8ap
UC/hXHT3adGnT7R3n4Vb/e/2YVo4sXZdrXTmeQTmU724JHmu1AyA/DWsAtcK3VRm9m2iDTqIrJAl
Uy+pce+aXoKnquoeMvJlRCDaJKvgw+uC/50g8G3KjW5UZViVWr3gbTD9gPCX2KFpatgVExjx9ZVI
LW+Tbdwkvl1eE8SNdVEo9dIUIAKIvMx1/k3zzFlxvEu7Yt3nIEsOPBZizZgzfgUEo9hPJP/UhFO3
v73tS4tlmTkxvTeFrPF+iAaNLNKrnoDb1BCfrdtdGH9BTWeNc2jpTWeX1uogo6RnTF5qD8Bc0jc6
P+aF8sDJgFR4VBAS/GyyzDcRtAUgU5vVw5VwFyQ8t6e6YKB23c04fg/dy7h/b6joD2M3eGfXn9fw
ZQs7ZRfYNPczFceOepmZKqOg6NIIzY0m6n13Wzuyb1NytNJriqCR/Xves3FnfODx4yC+L4VwV8LH
pSW6Tu5V0A167qZteFa+aN0lHzXa8kc2xJdt638d9NXHWRE6KObE+XtqSIx3rupH10MvoMvDjTeK
XWAL0owkZSLUSw9oxr9JpvgjKCzaFaTP777RNzyLXVqTAtKmRVCTH7SdPb13aAMKuigcxAzmbgiE
Mv3Soaug9XalzktNoypJe37IlB8P+554oGw48gYI2uABRY86H5+Q5WP+LxU2DIojhTs2yXNKqeej
75bw9GPgNLS+dvagvz1rSxMBiJvF/t2A4K6Y73COZ1KAko94eY561TzW9Y7KMqyDSIPimoJMuuzU
lPyMuahZsuIzlk6J5ZSUaUGEnoTqxXTI/vi8NQfVr7GdLARovuWQUmfw+ZCAGl5f1ddRpnbReow4
ISrQV3EHdaHVlNmCxdqlP1kovws1yy/G418QjEAtqx6OTryqxL7gW+2qnxHor9RZW3yLY2V2PFHO
cXTzKkVCZ0bjg8vbn5Xu1ySVFxbOJgdhpgrjimT6Ug/+vybxv8uhaOMdxJjeAeYNLN8mK/5Lf8lv
g9LwOr8oCtEHwMZ4NFVoq9v2dcsBkRkZJQhlFJfRwPfnoZ6+O43RX29/fWlDLA9ECuLxno/6wn6D
QUn7P5mG7v/QX8sOV4vdBxWjP2+PtWAkdk2QD9Q4XTirl3ga+wA5w0GZzzxtzcYslV0NpPA0oXS9
7MIEMHrEQyArG3DZhGb1SC1ZiGXoada5aeaV4RM6dtOob4b3IgU3voP2spX9XhrBsnZWCFqziagX
PzD9Mch8es90OewGvVp2XNgIuyjYB10wh0MaPuWxvKcDHqwFD7dhISAMbd1puHqRaAEbD71WHMHa
94lARGqKZK6d3cyBAgcteLKGaF2ayvVcv7pBa5BNJoB9knfcJ5J8ol0Fjg3hOMMmad7At4uDRlWo
ujd9dUkd90xDv9BROhYyKuvxYzH4WwsIf5GFpEisOtITTzpp5w9jK3QaBUQOKy+NhVNllwgh9ke7
nOb6QvGiP4xoWgCYGckdtYYaWdoI78+N4K6GbD1t8ktMHOC1xp7Tep/Vci3HtvR9+uf3ad3McpzS
/FL3efrB1EUa7LKmJWtEdUsLZBm2HJhXVCyE/kqH9kk+At+rWjxaCrjETe7Psw27ShK3I9CIHMEp
cSIlOsC8cvA2VR2hzfPn+rRx7qjGu0YggSerKOg62UHGEEysm369zeihdUr8QTbZRbAQz8d6cvtm
ZybI/G37vmXIQUFbPTuuevFM/RO15jASTrESpS7EAbZekyzAemEStDa01VTfx77zIJxJH9zZe89X
teQXDpAt0ySYk48+UeWlHoX63Cdz/pExEBAOg/hn2xJdTeOVr2MDB94viUvUeWpxYFlRvR/GvL67
/fWFzJDN5CH6CplZt2DvUj9JnYjGnQgf8be53EsDFb326EJvNz9wf2zGb9TrcjKsXHlL+2PZNgvR
GxlXk36JFRLOHQ2PIJca9ui6Ba+2kGRlmKUdskyct22jgPlk70hIi29otX0Q9Vz904yreZYFJ/W7
nfvVDkmuQwOsenJhyK6EIO9pp+nJY0pua0bGO/nPI9CrsIPU+sAuACz37JDnSSh2WjRrJaaFJbI1
nQy4pqjoAv2SOnhPjwa3de2VzsMsV7s3FjbbpvJI89iR81wnlzafyQFMkTHcFGnfBVALLVmWH28f
54WtsKk8WlT/e6K95BLztnysPZ88hiUi29tfX1qn699fbbSps9QpR+69YxBCPYthhEYvCU0RlUX5
8/YQC5G5TeDRurMPeclBv4w+OnrrgNYPBHSQ91q2+rtD8i9+A9r322Mt2L7N1iFoXhuRDeETFfp0
DQrrSkPetXZ2gK8k0eT0nwMXkqi3R1vaGsvcx2zKZand9FIDlGDua+Qmxx/Af4f5Smvv1RreSErY
ZB00Ln3Vcu5e8jD8h6YfdeA/6aYc7nu8PJvcRCX+EPDVI700IftmZ3nXdH7MLkp02f3v8BC06vPK
5iwYzF/sHFCAV0FI9IsOKreMOGP/umM934WuoE+U9SuX5MKRtjk6eI2GWQe9/C8tFA+nQwV0zsG5
whJlXYp8mwu2GTrQPNDjWGX+pVVatTuWtO60hy8bkoNXOEzdbzphf7FzBIHUne/6F9xl7b4uKvcu
m2dvf/vrC5Zpk3PQsFZYLKMvehzKxx49xx94XV1GVAu+pcJt37nzRo4o/y/uBh54YJ4ZkkewvUD+
qwmrd8BgzR/oJLPvSg7baDx9G8sX98YBSKXVFxQc0duIpvei3XE0sazh+RZs0uZwiBW8ZdKH7kU6
wZGhDzwC+/odL5t3OivvBFh2o2vbW1axbdU6W8Wpdoe6bP3Zu+iZIa3OBJLdH2dgVrqNh8yyeuPW
eTrR3r8IEDW/4JrMhigUoaErdv+2QTIb6RfnYmJIgvoXM0o17vVsQN9qurCeDmC8NWaTSYKd7c+r
jKrCKxqZVRfQf3cgiSrA3YgWV6+HqMlte3nbgTEb6Jf7xCidw14MGhAfeQnJFDEE02dJQJs0Tauc
EUvjXP/+6lJGS2g6VU1R/YeR6Ln+BvbE+b7UkLMb8/zbttlYV78onManhfCRjc3znyqDgxmzIPvV
pw3dZf0ajOFte0FB68/J4JPjXBbUvaiYf7+2NoshfJfDOhQQk5p4py4uPhWBXrkylw6b9+dw3C3m
pPJDZOvl5O8yRkzU5sE/jk9+3V62t+9IZtPoaDB6+Ogfcy8tWnCeeDmqz4lfQ97m9ueXfr8V2yto
j2ZDp6uXNk3idzRl00NZNeqcwuusOJSlISx7b31HNtrk/GKcNv/Oh5jfKadAa99UZmtMXAtH2Iby
pSHrjUmm8iU2nD+HGWFfdCNFBLnk8X8eXOjKY2/hdNl4PomWidgBfdVFu/F36Bc9KqeJDBzaMW2S
f65hkoC6aCcBaLm9Pwvbb0P7wPsaMM9Hnpn6fliA/bhw1aOTIWex4mSWBrCMHwRwLUlDU75wZEHM
CTp1VQZErK/y520zsOweyCFTgQWWX7gBFyxYzf27rF/lVV76+de/v/Jd6NLQTSvi9LEF4e8+nWpz
LNLVNpmlY2VZN1EaHBVEVS86Hen7VBB1LiiHtEdmmqicyo+3l2iBdJDZwlW89HiA8nX1QsLyJ1qq
P4yTehjzSe5FoT+Q2vwYi5zslQbxAMAgIky+Bxn+9fbwS7O0fIDx/LgHtZh+MWQyR2gcPHG/Hh6R
2ADnyMaCMLPpM8ahQZU2qVIQK5bfZN8+xOgeWfFiC6fARvkBETunOhXVS+axX5AR7w4OXS0sLH3c
uugZGt3Rnij0pY/bII6gAwXjc6Fo/c/t5V/6/jVcfnWE20F5s/Ab/zLqPDyK2TF3gbvWBLT0ccu8
TUCDomGiuLCEyHOKvql3E1oft/1yy7QV9QwHLXL18hsZE9K8BGW6WMMFL9wbNoSPzwFtpzopX+rO
w23hJKUXyWQcwClBQ71ycpZMzxYoUyhFsECo/DJCdYj7B16hFPI0DqQJ7sfC59UcAQrgt9C/bFVT
BZHMSkcegJVrs6e4aUvyaSiSxPk8ggpyLeh/c9e4a9MrgAZYx66X6yQSjOS7OAVxVZYmm4D1+Lx1
KGpCwWdOU3KkWtcRNDrKqBnnTcJa+Lp1KliHkm4JbdxjL4Zoaro7neQPtw/cm0cCn76u1ytTAbmP
L9spxrpQBsZNTcmvHiJO+yBOm5UDsbT0lst3QCXs+aCXPZZxvZ8Z2QVyXPn1S5+mf/76XuWqqrxu
PioPkllT+2Dq7nB7Yd504VgYy4Urr5Oiaeb56Onpzpmf2rY49CnUxoeNv90K4nSa02ZU2FRgNI6p
G4AAZy1Ps7AsNpiLpTzPtFfPx0z2R0W/hXxNQeV34uqvhBZ3bZzWgMp2DCmuGQJlx/DAIh55u+Ax
i+K94+/GlffswqG04Vq+LB03JP18lGH3yR+dT77nHz2n+bZpa22oVihk2TpIXRzJpO+gnXkHDeTH
pL0yY6iVIHNpBte/vzIrqA2Ctw9lpCPnHts7Cq2i1cRcaBuxtSaSN3M/2AnLcutChQwcoBhC523E
0iw90KmQh9YT7SHp/e8uLeItJTGMZZkw7ZokQeumOQ4pdCOG+mHUa95hwc5s2BYbhMZzv5qP9TwG
h3mSxV0VJKj6NI6MpliuVc+XbMKy5xqZEVB/zfCh89fcGw6hzldOa4g9fcskLENm2vUGXrAyAel8
nJ001f23FByzu7DU8TmW5pfuTbfnaH1OCi/f8gbkrg2Q0ikHn1riYFSirnF644JosCkPs7v2Tl44
YDZCqhMG7FnBYI5hji6+MHb3YG+C5HNwGBX7lPSb+BEwEytak8kANWIWu8c8yypoYsfz3ZDlm6ov
+Lp1M3doFYpbVeD2mYZvphufeft5kxthlo2j6oyUi+NjB3ytX2okE91peAkT74tK1EoqfME6bMmk
uu/Asp2hASpr4h3oZo+kcqKQmecyTO9uT2PBMGwslAiz0VV1Mh+1jO+I8D52yZrK24IXtFFQRHV5
T2OOExR/LUi3z8hjkK542KWfbdkzrUw2gyUegYsudX3HIWsNwdS1U3N9ibxh0zYdAi39XA2moHei
Su/jLPgk0+GeNt3nrEvPXs8es2rc317/hS22IVBBGPvQycUieWkuo1qND+PsHpIxPBTU/3V7jIXF
spFQ3CuTBl80R3QgpT8zNDjTCHiialso41kWHOsq88FdQMB6Mf+IfQiMzt2q1uGCG7JhT2FT+L4w
gTl2ee7ulcOyTyZrv3V5O4IKLx8iikzrtkNlQ59AISedGpJMR9k1DomUdkT6CP3Lbo2wbMEibPAT
BG+SQgy5e0xF7D5qJJ8i0cTpAVeuWnFLS3tt3dXQkvUydH+So0BbW0SmStwNelwLAJe+bkXcUFWC
yoqcsUJDhTcb1D9/eLz0L9vOqWXUeTlAAJqAph1pRuG8E5BsQFATbCI45K6Ne0rnUoW+vPJqk85H
f5ksIaAAuaFBrp7WhQ22wU8mcabKgF7lmLPp6xW7XLfd5ytCb9MC2dgnzmSf1F6Ld2Yt6AeOUMzs
yqFr1xTPFrbX1jPquULuCjAFbEA7jvVjK3MqH9B0GegP22ZwdYOvImNupmBq8cw8Sm8u9qYdioeZ
b9Ma4q4NfYI6FYQF+gFfr4MvLa7+4382Vsdl5A6ryfGlZbr+/dUkxkxXCmQG2OWc/ICY0T8h2v22
PZdt9NNIRYgnPg5pDmgFpJ6Q0gvSfo0dYul8WvYLMMqoRqXw9QIEfbGbQzUYAVdTiY2ZFlu3aK6d
RHHwxR7nCiqhQ1E4h4Z6a8JxS7/fCrbrXKE5jXO83UA7gR4LkK0yen3wGCTZN51QG9mUQkIlbdCK
dkRSjDywbGp/+A3Va6jqhbNjA5u05/nNCHa/EwXVw0XrZqgjt/XWKH6WPm/dxdKFGFWVFeGpRYn7
B0AZwAX/Pz6/sP42mAnCvXXtJ1lwQuc/7x870vXlMespmY6dC0q+lSLg0iyuw78ysJ7nKeRsxuDU
k4r2R4qaCt21JacrKYClaVgGjBQXemi9TJxyENHKISh2/ykDsbpaidyXRrCuYdINIcCK9TUjiEBF
lHG6qzvo5HhIeW4cwrLlGhAWEfiJOMUkTu77CbqXAMH3BzS5rWGRF4JTG78ETvm5HCuvujdu8EVl
1WOaN/8bZnaatsHjuPu7I/HVVo+5SAo55eNJ5Rn9zHiQ1WgnWqVJXzhJNmaJA5ZPSpWKUwrY1Z4V
/ie/QL30tqtY2GQbqQQoeBYjX+0dZQFMAWAkD0AVvQcvQrAt8WKjlMaJq1qVbDxJH4xjokBSluIs
HW7//IXd/Quc5KTj5E6ud+xZ9YiuNRXVrtqzCvXWHOq2twdZWqPr31/tL9EQ4S5jgRsHvYsRkcq/
NEND35cZJDlvD7G0x5Y1t/VYdGHae0dGqg+/r+N6XOMYWsju2HAkiL7qfijG4WSyvv8snJic+kkc
yfWVQ1yePoxDK95dVWBQNf3n9nyW9sUy7LEwlUaIQY9ovaiiVPX0wKqJHMcGuol+kKFmdnugpYWz
4m3eIfvpFMI7jrn+mTM01zXdNpYb7v6lM6Nj1nVAjJ4IEOjNpzYIoPkeeblX0RXze/vnExuXlKKQ
n0AeZTqxoYeqBqj3+bwrDFpKbi/P20eX2ICk1i964MzH+Q4YQX28ZngETfSxwn9sG8C6rEmY58Po
y+CUTzo+GooAlRld70On6jcOcT1jr8yPhm3TeYH2jiTp63saone7MAGCM2VWMpFLu2AZeB8WLJc5
GU8AtmFrkfkMyalwi6b8tW2VrgO/moIhA0QJIGp37D2UqFqJ14LIa31Kmpps3Gnrto6Z77pqqj3c
1hDD5gP0YNDj+JzgNjpsm4Rl0zQJPE5avExiwZANBks2AjMn9iWP3EQGzqbgldgUYroKspnkCGwY
L/tvUiFX77bZ9GPbJKzo28h6ajL4jFMtqqcRzdAfTdP40QwMz2XTCDbsSAfI6KhGBCeZ8e/tAKFG
iPPk0ewF2/JtxAYctaznrGngTQkbP6YKQYFOhmNQjB8TcDzensWCSdgYo3TMQqiQFuJ0Fba5H+fW
OQUzpMpvf/3qHf5OThKbPswFK0uIRw9mwKsGDb603VHC6b5sPZThRBnuEsRtK+d2aSqWdYNvjaLM
pKZTmuZTtgPFfz3sfYTN07YTKyzrlkNeNoIU4ylPQTGzEyienzJZuJuA3hwJ7D+9B8vncfDz+L9Q
X+PuBija/x7O1Rpx+NIKWZatg8wNiLo+eBn9EYsZagHElyvpkusyv7XX1g2Nwice/wHSJcKoJ0hy
m0MeetPBEVWxcQTLpuOwc0QcBOToNQ4e0+k07pE5/AzO6nDlClpYIBtLBHoDySiP2bE3/nflJ16U
DUB23zaGhQWyecI4B3tXMbPgBBkIdCAxAsqXKJ6zfoyafu78jXOwbup6noQPKolrZhIucMfRJAtS
Mjzqbs9iaYn4n4fU1D1HYi8YTxBQCP1opF2d7sOhw3jbBrDMGIUvlTLV+HftEALMpUpHq59hhZ77
NdDB9ae+cVJtcBEb6kSY1MBzg4Fzn5f8ycz8Q5s6InKycKXWurROljFLL+Th0ExYFpS+i10bIjuW
oO65v71KS4fJMuV8cpAMy6/557oyJjLtZCIV53B4aOJY2YmlMSyLjtmUIScmx9NvwI2sTbFvA2iE
OjV4dm5PY2krLJPWnTFDLQtzZzpIAzfFp1b3O7C0nkSA5obbYyxMw+YH6+O44+DCHk4tiF33cQfl
a03TLoK6y9oQC5ttM4SNIELOWdCSU6x48Y3VzB0ix3e2UaVwYmPC9JCqAnFqcKrplPqRKbspPc89
mAdXykkLF7WNCiNx3zECxaMTYMxtpA2cXu8l+r7mEBXJPIjhVEQML7c35O2SJbFBYjoTTiaakZyg
LeB9AnvXsOs9eCki6XiIewiEaQfqw54L8vvbIy4dgeu+vYrLtRzb2ZgGrxeok30AZxS6dfp62LVJ
2ayhCZfOgGXwkM8zbsYcaH0motjFupd7CBAHK+5kaYPonzPIXRXoLgv5idRMf4Xi2Wee4eMgQEof
TAjeg2Qo1vjullbLsnvolk51iDjtRCanyb/ykob8XrYugEJwkKJd0yRbWjHL+CEb9H+cXVmTmzi7
/kVUgZCEuAVjt+2kk3T2uaEymUTsAgRi+fXn8Vxl9DXmlHPl6kpJQtKr5dWzkNJtDb9K3YKlMzX6
xGQwJvfHfKN0G1oGROY0DcLhV9AP/iJuyy99jRfG+4VvdJENLnNnP5snofh18gea4K7dRyUZ3KOB
a/DOnN1qv7WPT3nbVvCXc68kuL3wjqymRRTQfu8Ttsq3NnI6Q58UuyC/5rh/RdBxds69Lx88Sdk+
O8RZ62z1vOmqmnxmL3PH6upZDIPqdlasrRG4fdYfIQ2LjwKaRCM7pimrrrJQ5mkKc/KWVWQPuLTV
Q1ZEc+Q0U1dW/Eoc0vGoK90lPxSeEA9lxV0bUKazUS7wwnWvvDTFUw0/aIpT7Vi8NZnge0nNrY+w
ghmMrgDLbM6vasnDqGyxXgSmbR8MMiuEl8IZnExrftUTmX6RYTIA/aSh+1jCxoaOpcz4vJaOueah
BmgTDgQRWXaTyhtTyIaNrWZaprCV/rFRrRvpmxwRWfy/5DDsCd5u1WDFsGBexou24Vc6ZeWBE/Bf
0tuO6te+eAjR4tqosa6BMHdQj2UWjXBy1G1tAPKC0fRD65yNHBsJa+GPptk1n4U4pKbXn6GjvCQT
UgY7VWxMUBs4trDRwMcIHtlp6Z0UFPFwZ+/ZY7cVGzJGu36oYVc9XTUfyi5SoyjGGIqQ1U42bqvx
1raMMxEkVOsVva8Vu3TOtMZggk8Ptt6KXTecfdG0lF0739FRjfxG4ge74iVbbbdiF6BAL22NYFeC
pN7bBSoZbwSjL/cnzkbhNlYsr3rXn4VEx9wwae6iqzcmmMyH+6VvxJWNEpNrN81ENbdJPy4q7lwp
ryHe2W/UnAcXThsqJqSG+g0yoddR5f+QUuvTypfiEWkpKPNYmy/MOdMWqSRypCUE6uRSqWPa+y5S
ZP2D+dX/QYgR1phwCBBXXVB+hkjFBENZs7h7d56NE6kNENM5hRFJn7Gralv3QDVs6LKx+r74w8fe
hewaXn/q4/3h3ppM1kas0j6QJnfplRBGIVQ5rcQ/B3lL88e2Md8K4xoaNxASJuu1phNOWYRMgXPx
HQHvn8e+wIrkTlB/mNOeXsHkDzT2Go/xuIIV105AbPWQFcsl1UtVSNdF7jMPP/HFH//BIQK+ffeb
vxFvNlYMDk85A7LEva5ae1Eq6xfVDWlEmnknHjbab6PFutLpxQLDoivUesy3KcMdkM1Bvnej2Sre
2oe7pgLvknkrTlrN2B1kC7Dsoc0Mqx/bxGy1rG7xy6GoW3a92QUvgRjiQT/mdows9m1U/jjq5j6H
gp5OMXkQUpEuFPhotTEfvPAxDfhbovy/VahMhv1ABooEg15bGHll3nIyPPO9xyLsf7Bi6eCXgWO8
q9DIzUNegkSN/+h1jFjxS8H6YBkMVq+jMSxKZ6d64/ldFf0/rpNbIWBHsBQM/nweqshS9R5qTOnJ
dfDE2gSy3ZlEW1VYQawE4WVbl+S45A53lgi5zJnAjUjl+bcsJ03+4GDYuDGeNZx2zMxXUdFBPtfQ
gXQj7HZNuJPh2Ujr2cgxAQ92AtFi5MNSUOVZyxO4u8x/DW2PXHdTlr/vL0sbiSRbFuumIdL50P08
Cj+NaT0d/xXfKqn58O9DGXHXaG3Yy/3KNkbHxpNxkO/DkgX0qj0oCoNLI7+UhvnxWrny8/0q6L9Y
n/9JTdPA3rTZXMNnxfXyz+moqMAeF675aVAN+RVCmuejqh2ffAZmce0PynjK6SFCX+TmxQvzfrr2
i5vLo1MUkFpo8C8eJ67Fx4qz3L3AMpGnf8E4NENiqnbwU4I6ICMKmUJ+CFPcg3gAQI0cg6U99BCB
NgcDNwgR10AIBxGBWxWLM+Qi5KknwiFlJED37E71UDffGt447VEAoJbHAYSdyoMZS887MgjbT4fW
BNI/DDDB/meVjfhOlsKrAWbuNXTO2xr+yzgtPlVi4h9KSZYqFmptnyusF1CqD8dJhDEM1dz+AA6L
Ot2eN4YIDs6Lc5aOXLOPpGQ0i+AdjcNU1UEiO9JVqD+scBxRfxM83DlHryCKHiWOJz+bcmiKo16E
xw9KNNRPgNrzw5i3AYRopI+D8XMHuIb+tphaOC+ZISu79pDyMzEtBN7BVVWMy3VxZPNuZQ50B/KJ
cjo/86Bf6BizymmXWPDVTwFfmE15cozsxBOw+j0tI+LmlXwftD2df5GlL70PuPVI1sUYcz8u3Gp8
QyWn4yHs3fFYeW1+nHK1hgcMQRh8YC2I0YeW+A196yNBS5+KRRbwQeAZpLS+w3Oh9J5F0KZVtC5O
Wse8VwJJfCEzACzrEkbqvTLSPVRa4C++Xhl6LRMFc6IqyPPgtKqgubheqgyNGDRT1O+UVLh752HO
56j2CsWeee6w4AkIL1NDiQgAmiYq/A6jzPzS0zEQkVlYJqlu29mJCqTfQKYmsvXd+ggp5oy/cwwX
X0JJgJAFdkFDRseHbXaUdvnyc/K6BaRqR5/hAqjfr5JNXew2ha/AthuGIoJ2cPnSOHiwOwwZFCOf
JLIOAAdpD0e5SDDHz39kBdhuX/GelHa/G1PJ8NdadTAlmCt3maNgyX19wrEMwwmjzMlEy4Ln75Ns
qTbnfHL0F4gfdc1Lw9jqxYq3E60OJnT0+AZCnj6PhKKYQINPyE/uc8NitwiAfq6nrJERWE/qbyfs
8jdULMv8pgsNDpalrJomUaXQ6QET3b84XbP81frF8rPhPvJYHZ9hRwe/7mI8ux7ri1O1BqCZw6AF
8r91pxB8JTpNQi5e5m3ctzjlwYW9hHzsyp31pUIaKTsoNwAQa1rFx2Yp9fwEzBH/Aco+ew7MYNwn
WAYGbszFJD5L7bIv69Ky9NM0hdUawfxueDcsQZ9fAqm9MWlI45knHwc+7zqVmfDeDOtYl9/mQDfV
wSnnrnxbB2k2JjSD2Mun3OuG/tnJWk8eKDXuN7wrUJ20NQQgIjLhCvKhGfUyRg68PPwTc2fkHzsP
iu3xIiD/GWl6k/LPhyrIrjRL27eF2+n3OlXhPzgB9XM8Ig26HDOv7pN0LtqXdL3J7pWewucA58vi
UTuUJUGDm8N7b2FQLo0DUwXjy5jDNKmMFjaHfRshGhv/xMOhFxj9okYWHSpkTjy0Gs2YicFC4miP
vdVmVh9ynYXeyYGBEYQgZLn+o9GZ4OZnNHcPmRpCHvGOhKBH03R573nE7w46S2t94It2itifGCMR
GLbhp7kfhx8mXKZOQ5suZTMWPJlncTkP8kjo4P9GPww6MbLxwyMEk3N2UHW3rjH1cBI8ZDDrhd9q
H1ZV+Q8Wr76KoecsoD5mqMciRls4RUcSDL/uyUAGz7ybKBxOAKjSk7smBrePqkwYAL8c5g94Cfko
qiz4jo0A8w4cr3x+M481ZN/7UE3p+wlYducyrlndxENXL2ESQrFkTPLABdi8DDShsQvoQnodyEzk
qfVmt7nA94F/dYoc3zhhU9FHB7a96RL1dNTkqII6nw9wbG4/9WvYBnGN9wDnVHhISWCF/Jcp7Nfp
SWcy0wNwtnnlkki3woxJ7SlWIvGbYa2F9WCu17g3hOkam0U2/EbAan1wq5R/dwLuLgmBY8SnEbvJ
15IsqnoOqV7dD9MIF77zNM+qPSAVUpBD21Den5eaduZtBs+E8SQ9ObJkQLc4xxBC2ctLYJxuuIbd
WsjDKvzmDRLOS5oYVvniSZaQ0PlAh7TzvtJ0nmIywKomqoRa3Kjh4UyiaZLzF5LKMsBSkamAHI0Z
8uGFSjrxyMn9mZxo36ru7IDU71wM1F/wTqnh/CTSyGsDkZ8rBbC8ijojYSY4TTnQqksGQf2DK9qm
elldNrXYUhuchV2gAeZ4gZXDz8YUlfwMYdW2o1HRBjSDLdaK/5li8VdPLUlznUD+jZSxKWA3fcmL
tP0N3rZpkDfuu/IzvEnaF2+Q9a/eG7DIgyHAxfdxDoevM1aG7rzMWEjPVaWYNnAW6bl6OwPxCu3j
sMm6j7QIq/QrRHjXJoHutbtM0YBHWfkyZCblF6PHoE5SOWJ37qt8EQleWfoJhPeh1m9FFuJOnvlC
Jmzy9M9M5UsHFm7f52GsJq/QEQlRV1zknGUnX3Zj0GJfo07+05OuqpPQWxVcgrqwPWVNUcgL9DVk
t5OjePV4iJObdYNaIfk/INGeHQOZjTj3umGcpiX/MGlg9XaOh7iMvXY4tNIgTA6zGr00O+I6CD1O
X5Wfob9d76QQtj7AukMtRed6BM8RR71mOosnyYcpAazDKbElmJomj32EdY9KCzZUBQ+yo5DjV9LI
/iAyt34kT4FBsG5QOQEesiBQ5IJvZfUU+uR3rYkD55RF7ozBRi/ZmZDa43UD9Fp2dLuxeOr8so4n
v/fPPnRadj6Cvz7Mdi4kE35ObviO4wB23hk82CzO6EROvB+aGDpnyyM5KRrYl+auF2Wf4QnwqFQ6
PPlwn2pH0D8a0+4JzG19iTXW89ilbSvS/DMT87MnhnPg6XM6d2+X/iG9B3yENeLQPvakD7u/46qc
9AQJqOopK2B2+9BktS/KkCdm4PsviDhPlT8ymJ6LCCsT26N5vpqXooF9T8bdZ+h8UM7AEaOZwvkO
MN6oZ1W1J7u6VYGV+CpnGB87zpSBw+hnz5KPxbMDLaFHnufQ/Nu4/5GYWjMz+WOFzof3EpzeAq9r
28hZw/ohIylUcIvCPyqowgWXE3/Njip0KPZAyQ9zEOqd0d2IZVstOpWznBXD7Wp2NDQw/KH90QZ8
iCgjOCrdn0G3jn5lzbZVorHP+0bnGOG5zd6tGW2jxVFPuRwvRSDedetDIufoKWv1rv3e4F7oZscG
B644dQcVlVqQx5Ykm1xl8mzJWuwLx7EL32Vz/jIHk4qgQHwsWOPsdNXWXLVCeVlgbQtLg+w4ZTyL
KLQkIoernWfSjXGwyVUTQEdBsLrymOpJX+s0PTk6fVuoZYiGtC0PKW13dohXk1I0sJlWmTuOXVBj
zZhpeaZV94auCWRP/yry9jy0I65se2rnWzVZwd1CVKUVt+CudXgOw7806Bk9jug6mBNflMe8GB87
G9j0K8InEGLm2zcFAYu5h7XK78s6KZTYIxNvfYwV6ibtyhYMUFSh6Evdkdivu3huvad1zY/V8jYA
AOB+SL7Kk8IAWSe1IEu7LNcj1sRmxRnNj+GQ8g4aWsdB02fQLZ+ME75ULPt4v7qNaW3TsmQB5k+v
OqzxQzaQ2Gn1lALg5nD2dL+CralthT4BGL0q8sJJHCf7UTRh4hl6y28A/Fu0+lLQPb3brS+xt/MO
J4Smr53EaxmkdfpyOEPSc3m5/xkbq7FNwrphbMCgxWyG+6mqzp6Do38sWDgRyIvMSCLer+b1j+A2
E6uQvQTGxk2TDNp/kYs89YEVct4p/fUTD7d5WArJTg/aoNiwCojfmdZ130lwLD4vfMjimQbl6bGv
sELfVykZtDelSetVzccOslexBBd8B1u11UfWvj5mAYX4Yp8muQliOg9j5Kdm76lsq4usQIfL4Grg
GiSPIGuoi0BCeTbRYOYKRuYCN8wh8vO6/Ouxfrp94R8HiHJsswDCZlgiUxy2vnSiy+vnzC/FQ7xE
5KX8/1awwlkALza4Y1RA839gOvWOvQaY5bHmW6FdqMF18GycJjJ1yBtAWNN4Gqfm8/3SX7dSReOt
gC5T01TIdLlfkNqs5CENxgqWNQMg0m2XZJ6nvfqoTWCAsyBNlRp54m0NNdyEI5VFWezVgmc7n/r6
KsZDa/cfglQAqgPD8U7X9RuHZfR5hYBfImmfxg0BiQema9VjYWpztziQgzJrXSdZSoT+yqr01Bfd
9HakfX5ArjRN7vfwRiDZDK4s7GVtYOiVNBmcQAzxYG00LHsL/+srJre5Wx4b83mYMTsApnbOE7KW
MbIj9EA9b49TvBGsNoEr6CoBcRqdJvNUP5mBdtE6I4s6eGXkLP6Px3rJWhE0XPUI5O7TZF295ugK
b33XMFru7L9bn2AtAR4DvAwPhQ40MQVQBVmXflgF72OC7NupX0yxc8LcGmtrJUgdJzWk4U7SDVUa
O8pvkIBt9mw5t0q3VgK8ofrhjDeYpEw5+8DcQJwpZD/j+yOwNZOshcBrNYTz/AbztA+dw0z58Hbl
afk8610RyK0PsOKbIX3LqcYgs4ZW71OIGZ1z2PLsfMBG6TZxSxRFCLc+LMOuo4pk9h0v7lIpjve7
Z6v025n1j10kDPuATSHWpgqr8VcY2A9nWebtzl6+0fmBtZevK4VNHx7wElL6zZOiJoO/ZDE9FUP1
4D4S3GLjjw8AaHxNAS5IbzGAq0JmygsHfWjvkrsRYoEVwBmbpmIo8zTxhtkHFKx6givKecjdX4M3
7xHPXj+2c5u1xQu8VhbzHOLhe4xbPh6dzL+A9P5UKnPErSsJEM8hxO8eG3MrnOt6mkfZ4Js605LD
7NHiIByP78zXjd0usMK5WXBvrGuULt3w3InxkyjqIqn5AtFkz4tdMu9RX7bmrhXacl2bXnKZJi4s
nmBN5Tt4RCjUTi9tfYcV1YiHupwgiplQv/zRdm0JcJj+bnz/FND8b5iu7yUHNqaYTeKa1KCKiWCF
wjQIv8pKlG9aLfTZxUU38TJPPpYU4jaVSxVpH06NEyZp3uexgEXG08IaP85qd4/3stFpNpurckTo
eWxxEmWy9wQ4BFzWyu94uXriPMWzjuz2GHxbNVlx71FWM4d5aTJJvDH9FTZLJi91gWfPc2VSvLdO
nYNrsJgA5ngobGxuV8PlMuh6dpJAe/PPOvDaD6mYnZfHSr9N8j/WsRbkp94fwjBxiimMJUqHK0bR
74C5b8v5/+bqcC34b+lQB8xW11conZQf8WyeJ+1UAxNhpqfBwQt9UDUnuFbvnBe2ZrS1BGCf8gFs
6UIceLP0uKR+dfTcST9N0uniTi57Uvpb9VgLAFLtrK844Qe8/CE6z6mzwtz9qP0djv/G9sWtJYCU
aWiAneUHSd4605sChyr2/v5wbxRtU7gqPOEWXoaiM4k9Hc+4ELBt9vhVW4Vbm/owQkerH4DgCIrP
7nyau59+/mC7b+H4xzSt5loD94SiOf3kzs9QM3EfPCzYiuDgglVtGrIwCQo+HCEzFsI/idxQJ9Nj
qWRuU7e6FZOFVEGYgNIYHHgTrPG4dsHp/phu7Ee2GDjucPOMm2iYTGGHA8gwLCHAMmv/5X7xG7Pd
1v8GRqUSTbcAl8OGhM/VSU1ZDGkwePQ8ZERAuU3baoFQDhsyY1b6TTJ6TQyBNmjXP6S2j+KteHXg
Uaoc2BYd+prFg/xmkH653zcbuwGzIrURXd3iZZEfUuEC9odTjWuQ4gH1oIKyqLtH6NkILJu0JTMo
P0Nkhx/87AQsURz2RcS9vavK67r+QNVZcUtxdAKy41a8AbrpChXuJK3ERyp/B/QYsDqRtXNoZHoA
RHOn4zYmla37XRLuB6Y3QEn2BjC09dL7Vdxoci3WvdVoIyxsGhcZoejr5qgiqKFCsH6Yg+7Bxt+G
6Y/FqBtD2roa/aX0F2ayOABawnmHk+3h/qza6hxrT+7CsZq4h5YLZIRGFgA1JmAhAGDUuifluzWj
rI25XGm+mhlVdMtykX56QMSdiszf4WFuxIUt/p25rJF1gR6SvndpqiVmaxAHXv+2X5ojPBF3Nvyt
IbYCW5Uu6/VtiOd0PfD5q1ofcj1ESFiB7We8b3Q6on+8t131c6EQL1M/7g/vRqttIpfquhoIOpTd
QyO1RVIjK3e6fWPi/A+JK/CagbiuOPBBnhFhx5tyuWLyHRuL3/cbvzFx/ofDJSDTnCo0Xpcf6/Ev
o57Fnm/XVtG3r/ojrBQfTD5qFJ0xHo3hlyD8aObv95u91edWyGrqQcd4uTV7/qxHEc3V+Ni900Yp
TTku5kB7YDHo/jHrN+AHz9CLCyDbD1+xnTq2xtWK1hWmyOD1Y56vvbpk9EmQXwFvDtJ7ud87Wz1P
rJ4fnaB0A3yDN80Rdz7M6jlTOrlf+FbXW0FqQuFDtkWjcJ7FSw93q52puFWwFaPCK1eWCpx7cr/M
LiCrkJOf9fLX/WZv9IkNSyo6Vk3g+/GDqb9XUMecoU9FxQ7MY6twa8cteC+DpkGHi0WxCMI25z5Y
LpXam+5b5VvHZeliTwckmh/a4HMrLg38F1w6HB7rGStOiQsxVVcgllK3Adz0+6oSWD0kjxV++6I/
FoG1BVENAGocZqvxb2Qh/smZvgEv8k+PlX+bTH+UDwIcXBzCHqHkHLXnJ7D+Bv5oL7m/MSVtTlbd
gqUTGvQ76a4QiiTzr/ut3irXClBwF0gd5CgX1nAfhtZ7D7zKTodvFW2FJ0iUw1xWKLp2w7dZF8ba
7x6c5VaADqYZITiFvvbplx4PKEwfx3APQHObEK+kFmwgWTiahYriNpD+l7EKoro6iq7ZWXC3Crfi
0x/DETimjuPUe5UNaBYgezR7mcqNHrc5VjkTE9MLgj/06i954+aRzqads8VWw63YHH1W4J6AhsPY
OAzzpzl/m5LHkJrcxo71gRN4qkDhPi9P1fKlKi9rGuzMw62W33rrj8DUxQBKMlM4Fd3ugOYpBTtn
4jszcavLrQ00MwMrfIjLHOqmeppNfiRsL+Q39mYbJjYMYYAHPBRd+F+KBnqYC7ikwYvovMP92L/N
udcmuhWgU1NloyCoIHDctxVDkg5XpnbuQaeoYWTI2vLvwJ0+369saxSskJU5XmGUV4YJh7NUnDZT
EYk8MKewXPYeljZeHWzcmFmbFsalNcaihyFqFgXNeGDh9zL7sUAzJBvmOH8sj2bjxuZC0BJKEpiv
E1zLoJAuC8DkJ0D9djIvG9ccW6Fb+33qa1ZwMPPf1WI+M1jN6m+q+TF549NDA2LjxDitgyKkqEIX
Z7Z+mfwX1exdwjdmlnubBH+EHJ8Bhw4dlK0W5yKcL61zU1//u8rNwR3istxhom9EiI0Oq0Chq6Ya
1ZjsR6BEdAvuAlfyem8r2KrAim488uF4mXF2qA1olm74vC7mnK38pVPdTlxsLCCutQF3QFIMnpOF
SS2r+R2M6ob347zuADU2gs61Ipz3a8fLDA9KIPW046GDtXuZdIsn5oMXFg8Ji0O61QptPIK2Dlky
ATrIok/5zIsntkgCCzlnPaIFeyYvr88qZsPBgqlyg6DxRZJ3/K9yDedTQYyJDYgo3ghCGHWhf6h9
bycH8HoMMhsfVsBpOaBsFsmsarh1sZ9iWr9JCJ+tdHoOS28v6fP6IIEV+t9gKQuegyikgmQZMhXD
vLo/BI2B8LjBYfV+rL8+yVhob97tZGawjYIkLNb+QoOQnuu2esjahLLw9mF/RHvelZCarkAcd4PF
fWZpNY9PXRWGj2FnWHj7qj/K7/18qsBW5QenH+LC4UA2kxOYVg9t4cyGhXG3114YVDQhvB+P8BIP
L+3qZL8e63orviGuU4akECwRledPF7edV6Q8/XzOdqbp1thaMa7cmQN7PzEIZa7DQeLXNehd/vV+
87dizoptorNsprVhyVJ5pyX9lit1zQN2cFf/6uf8jWF7UuYb32HjvEAPVg5ksRjUHh2QUWWoQQrd
c53cKvz2eX9MIY+1s9YkpAlN8xnm3c0IORTcjCEYd7+fXt8pYGT+3wpGvG9OFfFpoovg7PL6JwnW
k1d773xn/f1YFXYQC68XsIa8SRimIn1yzdi/WTzIiqyE+O+47Fv69FhNVkCPcHorQPSkifLyd7wt
j6UKvWhci5fi9uOxSqyoXlpTtrReaNLBYz51x4/pFLwvVP4u86m7U8erw86FjenTLt4YfNJAKqVm
M2zCIfeeZ/UjmT8Ubg15moo8LUF9uPK1esl7PCr1MDJ6JKpRuD3YuucgUobtz27C3Qj5IVo3p6wW
Xv5yv/tfDWxUYI0xXQX1ZmhMFbA7lPl7ZBrf6hzW89DifFGhjwyjWvMqClqoBN6vcWswrAEfOenW
fim9XwA5kGNPCvZUgWn6YOnWUc331sbvQ05+LXqU2J/lTS9jHVuAjh5rPvlvhCug9ZulhoDAmFEo
TEKkC+JQjaf27GZuHf8/tzEMiLWOj61uF7dtvZ8sW9fIrRzn0DseNBrwWrwzqbaqsBbzqXEbVw3C
+wndEtUfwOQmLG6dXl+Ikzc72+m/ecxXPsTG9wUKSpAjN24RzaXp5SfIo8DUEaPfqTYqQ+6p79rU
ReV9hYrEjI0rxyXULU6kMaa/iE5Bg+BpgTcKdGKafvpVz1SVB1kOwfqZeMbxr9IrBu+8KlP0L4QC
NQFcVgptlDaqF9hGylgXbVVPuM8CrgFdmbXv5XWUuOzgSQSofwZdEpICT3rUglYcUhTtBNURXFj8
ncny6nYAtK81WUDz6Ffjp+Saeiu/LDl0vktPZBdFi8QBXH9n0m9VY82ZAdRm3rTO8At8MpBJ1t6Z
wmhZwWMr4gGEn/A9JXX75aEACKzZAzWJPG8D14cGIYPiVBkidxq3tdOMO9e5fzMbr8wcGzjm8gU0
cLPqIlLgrJVd4k5Fh0VoqTtf+AffX0P+bewh+JE/lWE1zuToGuhh0TNnQ8/Hq+DIUeUHH1LuRQnz
tSx/CFbKhQ01IzOkpGDHxc4atz8IZMmYwatxJym4sTLaILMgZ8gj1JDpgDTc33iW1VHlooaHho1b
O4nGc7Xiyq0vXQWWEZwxKZQz+p0h22q5tYu4aiod2vbheVrhKZV6VBzm+UFNTcGtHWOBilAlOIce
roYZ+TS4KxQU9lQvNxZDG0FW0hEiD5R3F1G079PZJcdqNU99x/eE+Lb6xloDnNqjaTV55JeWxpA3
S5Mzcg55YNY9GfOt8L/t7X+caqcUE12UE7+6iEywMJ04b8ePeel9bbxsZyXb6CYb8cyRY1Gd7iDN
rSg4Xut01JPsTp560JpU2IDnvAOvfWZYK+sqHOkPPVBNkjrDO9bLQxFgQ56hqIWR5cPws65loBK4
8zTLk5khcvZY+dY0hac35JEGTq56HTMoXk7LofKQFHysdOtgA52icUrxmvdtzc1nAxBchGvAHut/
Y3S5tYHQVYWG4dn6TLrhb1nneQJXlRdWQ5bhfuu3KrA2DeLXngN9HH7uwL2KVD59K2ucwhnTfz9U
gY07VHUTzk1FqgvPtExcWM8CLMjgFkB3bnYbYWzLx0svz4YB0uKXZYJZIowXTFyH3WPrJ7PuEARK
NvUy5/VFpILHHXfnp2HaldXf6HwbgJiDJDsqiGz8Ugsy+7pg78HRdL70EGDZaf9WDbe//7EC8VEa
BbxhdtHzkH3SQYr7RO+am94RnR6txIovMpZh3QEDfdaFmSNQjngkW6iO9p0yjwWZDUXkwGmOUNkp
L1OooQS1pG68YtLen6JbM4j8t5NSyHxBXX9WF4UzfkJrzmM9PWaeBpXy/xa+uNPqaGimXEbSpjet
qyqi8LKJ5gYuM4+134phJYam47REiLWQvFDe8rttmTjcL3xjBtkIROicNV3uKByNBaQayTjJaKzh
zW6KvdzPVg3WLunCgWrlTYEDkFFfiMc/ET4ukQfm6k7/bFVgBfHSdbBAGcbushRNGbn5UsbIuuuo
UJip93tpYwrZkMNa06DIKzjldrUhcVmhijF19mDnW6VbUZxz+BLBXz6/uKR9/2/vz/RBbW6Iwv13
gtbQU56Ny6oLJKSOnK5T7GWd2DncbnW9tTmO2dqO7tLUl5HmKhpL3LPSAlBlKNTtPcNudY4VvQK6
b97k+dUFlpdZVIv1XWvyPQbLVuFW9NZrXY++Mu0FWnRBlEKh5bAieXh/0mx1jhW3Oi2dspLonGks
euy92N1lzd74twXooRpswKEOiymQ3VBj+Tff5ETp8bY1zu7u4WfjE2zcoV5qaMpUcwbuOa5dhH+C
vSIkUSEtmNz/go0BsFGHUpG2lZNqLyNoSYc8aBkM2ObP9wvfar119RK4EwX+OKN7FizLQsglXjVe
1k2365a01f5b1X9uwHnX1zC0qi+lUCeQ4Nih2rfl2Wr/rdI/CpepMJODB8oLKca/+YiQmgLzub/t
jvc7aKv1VviCcwszvazrLrxRI9Z9V3zuay6+3S99q/lW5HYQgSx7eJ5cbtbK5LbolG5zKvan/1bz
regVEG1fg/Q2vk2JmOoQYVh/dM2T+x+wVb4VwBAWXXtcUlH+pH4uM4RW2mU3L7DROzYMMa/DvnGc
obnIxXyjpfu79OcBL1PlHqhno/W2Nhr5P87ObElOnc3aV0SEEEKIU5IcKrPmwXbVCeHatgUIIQQI
AVf/r3Sf7M5/l6vDZ7sdX1dmgoZ3WO96mnCIg7rBvavs0Y1Nv/nNGvirR0Mv7lxHfQhjXFYfWUTX
KJOstdPXqG7PVsd/9wkXm/dMEB2cw9Ec+S7YJDyRDzM8gZ7+/Nc/evrnf//31lIyEaJO9FHHa5Nz
L3a/9xcSgse/+4DzW/nXB5DUwJw5jUBgDxEXGiykI4NjdAi9zyer84Pqw6Uk0afhPNtQVsclnSWQ
YDDMEbQe4L3JnxvXD/u/+yEXuxgwGBKQGSmGhzNy7tX4jY3TLgom8snvOC+Z/6g60otdXBltMGCG
Atky2GuH8cojHN7YbiFpn9eQGdRZaPSU//nXfLQpLrY0rK3gPZsIvBY5PdkQDJr1TA3+8x//YFFd
KhdN5caoDih+yTlVdWN/w1fjs4K3f5cLX3rgDS4aqfW8PfoAWKrfl0EKDuCfv/0Hj+ZSvWhn28Qi
TRX0Cd2UKYdq34p0/u/++MVudkmMefTQNkdBeHQkSZteT6KtPzkrPnrw53//12YrzoObrSvao42m
6veDlyzim8ixT5oqHz2b87//6wNckYJKtShzdAviRONGe4BzxWeA0o/++sU1rFuu0DoT6liQ5Fku
CSaozbx+csd/9Gwu9q9di3goZ9keXbGs4IUCyACabibLz57NRx9wsX+tZ0WqyhQZpJoQoHcAUg1D
YLKQ6s8MYz96QBe7lizlCsO79vz4g3Hz+6RO8EP+amleyhaXCQzsxcHiFoQ/8JHOZwLusS9/98cv
kl/ZdbAEBtv+uDTT9verDf+WPi8uVYokSiDjLKk90rCvMnhEL/kZKQR7ic+YZh/cMZciRT1plD7p
jJUp4/KRykbvqJLBo5jj69GOVf53T+ly/8axUX46hyl1C5/yflUvSftpLz/8H83Yf9wxl0pF4csJ
oRbSDHg8mzdoEGz35HBvfnErC4MtzNXVDznIuoWynw2HYQRasIBL/CqaFvPCPWm2k4BjB9/SuQNI
GGqAbls5PJusrlpUa6lPFc0H+IWGWxQrqb6DgfLcHY2H0cMB/r1KaDRPKObNthW+sdBf9dK3s9oA
EwxnatXiK+58X4w0N9FcAq9HWFXuWCLrW1ORsc5pPK7dzlhNbyxl+obCKe84QFPoYTXfj1de+Wre
6DKot2kSd69IP6dvMB0vV1hireF3uPCWD3CFje7sXIT5ktLocSnN+kCionqSU0sOLtIan0YBQ/KT
4/dwlwZOM+iq+htjTXwAykKrrS5Gt/NarQRl3oI9h4s/0w0mv5tMrH9yrfgVQbAz7YeU1HRjh1T8
Un2z+A2P1YgXnM7DrVP0/MTKgtCNhvP3jwEUj5t0RUkhg4uMba9MvM5vXML7GIkQf3BhyndLzNwW
jWy8A871+GwXLyM48YLIswUHAgkwuswPS1pK4IXQzt/Alwv27qDmjZsmBTgATKDCP0twB3aQ7awj
2rVhcyoL9DwKMQRzbhMsa68qOgFvgffOoqbaQkVZnWiPbnVGojZhuSNnrZq1Q5KxwJsHCd/+JSNw
Z8d487q89QMDLME7VSEA5BO2aDridBy6AaOBQtr5mqRrg5yrmMc70y3iilOkYHqEEXOuAK5z+2EW
7IVxjMvkkit3IqxJWGaUq5uDTQ2DHBmM9ExOMFzZFYF2X89covCA5DxkmFFehu9kbLo4E0EZipMe
+PCiXBq8Iq+UueiLzpxacM9zH/nyVQ9j+FOG4SyPtlJrmzfGsjiPDJPtNXQi6JmTQayPIF+kZAc2
Q3yYeaB+KGvdq1u1vCuc10vmurndNqYJdo4M8qp0q3gxjoDDREL41WMPxKBiYyAQaIJ6FUAxCFA2
joOMxM2wEBY9kBUtqftKTfCXl40Ml4OVRfHTBOG5L5WORYQhHDGYPU9wWEBOBoWMsLW/SVLUiTa9
KcStJSO+S5Ai3M5qqM+jfOkTu2yoQstls6xpeT/oM3l6GCm4BDGZ4Pm+UjzOxZYDwzi2tyQrxkV1
V6SCCsSnsKe/4WDSq0yvEuOotFTjuLUdWuY5g+pvPgyhgsSzxuhaexMw39U7KSvsbTGAEHV0JScv
TeVhHE8VjoPNqBb8dwW15lMVCkfxNSw27yMZbKkfwCnRxWtYO/ip2J4UbIMioRkOmg+8fYTn4Hwd
e+Oe9BlhA8JFgcJthdCQZUTVon33AbbtBtgf26vNWC1sPYTgnJQ3uoOGHaHv2A/5UMSRfCQxJ8NG
Kvi8Za4PwaPRyHP1RndnfAgphjnN6BT7ZJukc9JuU6gD+j0HAgtYG6DOZFYUCWAbYi3DZu8VDqZs
VazZR7UdaMYFfEJXW7TdLrBxAjCNbzuyx5cdgTtYpdRs2hSMF/S2gs9PsiFjL5csiSLVviwwbR/1
xrk6XjMOBj0DbBvWZxs12DB1OSHV2N76WFdIcymM8VnqXPdURSiMZR7GROOhIb4Lr+dl7uB1HUAw
6assgbNc/yqcpHPuNPw0/5FW1kBLrItzfcaVBN+Jp6ZFDgKbLMG/KRx607Vc1sFtg6rm4mouoUla
tnEyxXzKVgpQyBuKrbiLsc2599cmDEe6k9U6M0BZFZSiWz+xRk0ZxeOfdsFa9OS7Qv9g+gHaCSgC
qO/XBtwDWLYALb5MvnW4NZzkTySCKc1WLwT8lmpdGhB44Oe0XjGAifWW6npwmzJJu3A3wYsQHKJh
weRX3Meev2KOerhVfk3XBzVZ25+QcKkBnIJkdRsNRsO8jXHA+s1Aq8bmkFfJ6Z6Xydket1oKfhVO
CVtvCLgDGyMZpo5Y2K37MsEywGjH6qYrny7W7ZDxFOTKE9BktmRMwX7Q7RwN+diMEfgC7QSOwX24
Funype4b7fYpS1U1b1NwFoZ7zMLbCCdiH024W4OuICdIkfr0VxkHOrovCpnyX4TDWep7NZWl3vki
xbWYrDCy2tez4f4qKHWIoa7YqrX/ucg0kS+oNikPR4tYLrB1qiufCRCA3PPAaPmM1tZCXsYUxoNh
lrqaDi1yaOgJqw2vXBpnVay4OiGXsMkGmvpm9CA8hdo/F6HX7aGCY/4851CemqbLPIxA1XbUPC2/
yxQuF1niiwrsGBDCkxc1+6LZLhOoKdtikUG3BwakJ1mFY7HLFwPsBhRLIr7h0HPzQ927tsxdWs8R
yBroONx4W5v+OoFJH4KDgDZXyvw2EYfsEvb6BXZxizsCJx+grZVtcyoWUEmwSiy9grsUs9vFhZO/
4Y7oemfaBHa0UDTW3dUg5vA7hfaXr1k0Nk3/stY1rJ/pMKo1D6YJ3yRW0drrzAB3ft3AE9RveS8Q
MW3gxFAA4oMFy0BGm2V9PsJgM89EJgc/qhkniA3mXYORwfUUi6V+L0dSxHt4OOBRhDNgMxmby8lu
eTWvwysfwyS9WfupSd9Z2qWhz3WdAH3uapdEuz4aiuYwsVaDZQZHluW75eEKB5ZxHRIGLE7bLUB9
caP9sfFR6n8ZMkYgqrYuvCmwqDFA73T5ikc4V9G+KqIxmneWQeYXZchjMHGwV6Zfk4cK7hn2K03a
Rj0oAm/7L0UdIA/JmZCBuxMegKKcpB3tkFeNAey+lfK1uRaI7NSjhZot3dJWxK7AZm3reU+ATjFu
w9uxWx8k4qQe37db++Yno9Q2oNiV3VK9MpR27P1SNgDruABoiTexcEQXPIZbvMR3ZJjbWiowap4k
0ml7y3krwVqb4UUDOpV2nX0nRTv+E0uoTO+11CWEWiGHUwoUxSCQbW3ZYGwuM1FAlkPBO5fmw3o+
SG3lGL2apx50KRvJOT00DF2GnZ1Hk966ip5h22puyXLFFZH2SjOTIKNsZr98K8Kk91cIcDqiM7HO
U/I+NuuIS6LsjBwzlDxjMEdIrZ3YmbKITwxEseAAyMkscnBdh3CrQVkJc1qEJe4BXhmYpJUt+EsV
7e2uwQ0TZeU0KbkVhLXsCdMC5XBrIzP7NJe9Me/QNablVaRZ8zgUU2muNfrh/EpoIIVOzs/Nclyg
ihCY7/AVuvKoAxb9jwbSPbvRdAj6uzCIouKtGwhWJ6aPer8NhQKlkqZd8zzHU3wjATPEgIjpEPuc
xnLBpTsHNU1vg0HGwNxDV31wkKDQHU1RmS7zAlNSqc4WNMhw0CjVKOWyeVFMjBnAxXO0q4hb2JQZ
L+A7Buhmrdkrs74NX9aphJdTVaugvmfSdO3J4qHFXwY+9TW8xde2AFeoo4iTfHtWveMkBkEnMarF
1quHFN+OJsB/HWTVhMF3H9hBHBNaVcd5sWjeZU1vcesyVylcTTBIsoXY2LYA/TytCsKylfRz/IJM
E4i2sV4p2SYuNm9a9J38LkqH2E4sCANyUObatsdcYTs/u7Kt7L3WfTn91FXUi1++47p6CJsJJNFg
mUV9nQ4lbzYG2LR5W4EQCc/8uhn0K69YXG419jn5SRkEODnuwFXe0CYaUGseijOfAX7dJBNz24NC
NFBo9mir1+SJhpHo30UZ1f02KlzDrhjrlnEnwIGZgSJcRntD45L7n8riYedJb53dNu08TXtrvK5e
BpFEcmcjQgFGsphb+Co6XD6HICwRCPF46pF8FCOsKHdWVIhE94yN81vf4w5+l1MTSZ5NoNJXO4T5
o3z2Z1eZxyjR43pKm36Qu7nBpPc1flLBnjAPgwfqxjlAWEKWwhV7HybVU7EibLwDpQVbijVRZb45
OQorspKbqNq2SyV+Sh9Cb0ptVfSbZWqW3mWUIX/agfAXu+fK4rKB1/XYiesUz32VWQ1qk0dtzwP6
c8YUXEdqte22nCKyCYMY92Nm06VftwxHNqajC1Ar9j5Npd4ABIjcFL4sHr7881BWuHPXSeccExfQ
DCBYCXMAkaw8xaZeUSQrlSdXMWRrP3Qo8H5SNgZqG/geUD0PMj3G8xHRr9s1Truvep1ovXdIjE+k
8wgSIbtfsedwCIHrkpI4vMaMgnhZ6g6n4uDaZtyIRnf6xJGE72TLJr1BUjS8S1j2sQO4emkPeNkg
2ZcJOJXpdh558zUlSVd+Lcs4ApxK9AY5iHHXdTnT4hSGPfh6mJwEg1BLiRPCaxgAgaoGUY0uEtnv
2NSdS2dTatBtwl/d2IXM3WZBjwjqmJ4g21hsn5KcOI9JYcElsH6NTdg9ggbsaMJKXMxsHhJIpZoa
/22QswRsIxgX68OCeQ9wx3Qf56kskjFP5zJtnydj4i8mGpGomJbhImAhnYKdTOh0K9aILzm+Y/Wk
Ejt8X0Jm7t0EhuAdqn6quTWQO3/F/emGb164yWaJOv9vW9Ae94iPZf+gA54g61872CjRqbJ2V7aF
QoAI+SdO5LaIkCehPbverABo+gMJMWxzxl1ikMoO2MCWwVBjMxRVuCmwDE2u5hXoPlXh6vs2dty0
d6bgKGk4pFbitk08gfesWnrgET1i8qhcoGRmieBfaQ81xzs2XTpsPOuiawXg302QUowBOnXmE2GX
YXeuLXRCv29zsYUpuv9Z6PMtUYw2hs8J7mcAIoO5rHLjQVvJHRu0h3fO6H4U1Yq1iDqxhJRJ9qHI
tCQdZq61acC9klO8wiQ6RAblTOTWPRoSBvxNwM04fxyQvYnNGq1NtJvTFOWV6VzeiUAy9hkNhuaK
tOfHQBY5LKcxJfbKkamesqJVCG0BlpkG8GvS0W4hGC9fVRvon7hmlc07TAbMGZITJF5Ni+P3baqS
UW2TZPLY6HGqsgjBFSxocLJsUH1h/ZakZBS7IRixnAYMjvsta4oh3imo3s/nZFg+r/DOdChfqKBB
qEFWuGobAbOZTYUJOLFbsB2xG+cBexIK9uKnTefZD5u2G7Dkyh4/K04MggEfaGR1PdYq/jvpEEa3
XR9dFwiCTmkFfWqm/AKMlJMWqygM9F0MYFKyUctY3/EmToojbNlHC2fFGNsJcXGoNjLq+buJSe1Q
qtfwB+ubBMdmqldAFH00+nBvcbFsh3YNkaNM2gaIcxssSja7AV8kKkEJXICoO8A73OvNGJKhzxro
pPS+6MIzHTvCOqF9N+tnM0ukC1IwWe4lJwUqSFbMyY1fUKZ5trzn1zL0fX2syqboMldNCH4XX+O6
qkaUlzRdUO5rBbQ/NFn4UQ1FnWtvUH+ahDY7gZzrKigax5BlDigMQdsQttl5LX85G7HlVBMkFgGs
nY9uqvk+hUrp9bxLTuDH0ts0QoUng9oFeFXgXfsmNwFdgw2DAvudQM83b4Uuq/ZkyLpKUOKW4ZaR
fvL5gvhX3alCYk0gLKTDFSu7yG4kx05zxgFKpz2exjzo9QZBPS3yVvnyq6QTwLy1be4RHZ5vknRQ
L3CXsQfH/XS/cpRgbcCAxnO0DMhJIe/tthzJ0pHPVdKfWlyzuLaKaGoo6mAtgmbT42a+xphCdBMF
gXu2GrYAWblUzY8GnI2f2CpJfV3CSxx47qW057eAoE7OMymRki7yi+vG+t0Wk3sCcc6bHR8D/922
ODOzsRT6bgjsCp+EgMmNCDF+gnYMpf0mEXq9p6lPoMIu0f3UJdNPfEAlVpd9+oWg9nGc0hJvpEXs
eZCo0qFuosJl25JCJDlj0fzWAD6J4Mc0MHKsZOE5IncUwXPAoMgdn5IyyNqKDI8gm/Frz4u5w+0Y
VbcME4lVvqrzquSwpNimBZiCxwgpGMoown8v564/LaJARXgKR5NjwfCfY1esUy6ZGLY1myGNbqcI
iMFywFkBLRvKKzxt6kNHcFSIIcLfnkvevVLoj4dNWix2hfuxQs1rXVKvcAsEYNGl5AwmhUb5H1+J
6Rbu5wi2J+zpsHV0g9Mz5hugk81ehHF8wv70L00HcwgMyPBVw/S9GL4QaMAfYZU2HKt0QgDfNvAZ
WkagJsQ465/LUq2/+tnX3wlKdgjUcFBtVEGxpQqIs65//89hJD+/iVTN79pXqOwvzO+71csrPPjk
MCXW+Yz3dfAO8pl5NDStc+AZwblcOGizKKkhVMtNpQVMQ2albwcRlRKDKUN7FAxExWxoU/+z68rg
jVWIwyVS6hbqPwyfAXPNXnwJ/B+CfDeBqVm6/hsvZ0s2mF2pMZmkbfIY22k6IjEB+Fai7QmvLPIF
PyLeV3Uy/0O7Xt8STLGVGSHN/LygTkkPakiL7wxpcZNhtLh5Vqw1D6wg/bfCG5waiHHO12BElclB
ZQQby8o5Sa9l09TrvEG1DJtxxcB+nZsQKWNmcUKPWdHTxmQzSVBkXyc460ID69YfOJ9AW4gSyjbo
UDhM/mLkpsN6Ke+IFqO40ZMyCGJIIyZ03lDjblPTPDa04/3JOt7/dITLjeliYKp50dQ1cPXKf0Op
BYs/TAqk8SoYhnvCAzArMZTLH3BMT/dRwvT5eqYIKR2uQbMBnze6rlImTmlC3A+U3ccvXQdaF6qT
cQL0ricogpkQD3NC1W9TTAisOr+Uel+nlRR70ar6SkIUVOSaaxT5RVeSU9BXIGoTgclHVJM5rrcE
8N4iOc9RFGpFFur7qN4vYyqCXaMhFMgoqjHLLkKV6SkBAzTIphmXTD72M7p3a4r7DP9MHoOWpGKD
YRg8cM9UeltDSjXksknnJ6xptcNtMF4ttARcuxVAQvt2wYKZhzN/VMTBAoA1kR0SmaJ+S9AliLB2
hHzham6uWnWGRQPPbrsNXkqxR06mb3ADdyPUcWF6bwU+6KRhT7MpcfQiAghmjNhR7x8nMGYPVY8j
Cvc024VVihEr4DDbMaMrTr2Gl+MzAWxbZXPUBY8E+tkzhRgFXpyo0S/U1sdXMjmEg7MIUXcdJrnu
u9CDcewTj6Ow7+yCM2DmOsqWUQFoPcza36ACa3fhkoo40/O5XpxQ2O3OE7izmWxY9dSauPIbyD3q
uwG1z80okPFWU9tvzhHCFa/P5OYzzPo7NtcvYQfsAtoJobdNjAt9D8h4ue0REQf71qV4pDpIxEtR
1HjbMG44k5hLUE3x/9NJsHQTSDswMEAOXT3U71WTou5XlwTlvSQVzxifkwiPmduDrqJeCCMMfvbE
No/4zesvWCkHQEeHEtXq0GEjoWsW3bneIgBguGiwFjhdfpnYD49QfbRXscZ9UJRU/HJcNj942/jH
c0RywFuA7ioJ0gMHwfMxSDrVXUumEbDKIO36x4Ry00NXNi/bVazDI+rMiKNbqCQ28WwCwHkKnDzw
5ehs1lEOqWoP2nm/IbGInxaK1kgPZvudW4zeNb7l39smpg9Yyyg/NEGF9ha++mNqNYqnVZRiEKcO
EJ0uw0QAfZ2b2OfET0XeNTOu4ii2eMVGpvILrFHQUxJowdyJKqpOpdMM2OcqeKN6lHeCDqifwD3f
hC8zAeH7EA8jaNG0QA24cNTcoxdd/sQWwlBkhNgStq1hcSUNqkIPOkTpJkNzriAZaMEjvWeBcSeN
wuyYB+F5oQwA+/Z7HbeItmAdnP6wJqlxelKqajSOYhwxix3IXdqXqHabsB92bR8PR3iDqwGlkWFM
rpDroqJBgrD7aqpgKrdQLwHr2Ez2CZyj5NBQhYQinAdyDW+3UBw6vSzgAmJhko7UPCNOu/Q8+qbU
Wz8xcZWKCgmVsoTIq6jm7Nm5pXvFQD3HDGyK+e2wR3K7UbqzT62AGjS1jQVCoMZs/ZQXnJNjG2A2
aXE6eId5YvsuYzau+TzQ8nFFGbnbK6/ElqXo8D2tSNjv0P0o9rh9cSSIYLbDaQpkMh5xM/u7cvDt
tkA932AuQARFLv1SpBmDHoZnDW2Bo65GFtbA8nLRbQkPlx+TT/sHDCTTLZz+zJsZTDltNSKrLUGG
+whtuLjlCHdumKnMFXJ3F+ctchyDfAxUsH01pfpuBYkwymsbrKdkVbjFur5Ap8zGI64GiVpnGo52
3vQ0og+0q/otLZ17GkAUk9kAFOy6xc43GAeLkajBTly9TfP52mvAg0tzFL34d2VYdbuiOx6BCwQ8
UM5DYv6RNeLVYK4QjKZlrL6g+4LsQk41Yt85kSyrkAv6LRQ7asdLE7w3xg3jNiURW7NOxlAxGD9F
16tA8TSLZTTzXShLvjdRs/7oCdb7IWjPSbkNwUjp8I5DQO5BDdsJXO63Npa92tJlRJCEOwWlCN3q
+iBUXX+joCT+E0RIZjaib0A47CNLcvieJu4E25/uVTn834iZqtvfXVIEWuUzyFKItw20sgEi/+k2
qXj3lUrUK8pUDIdW+mpBtsqbA5Yakr1znR5DSqql7306oX07JxOQ3g3YedW2TDCDnFVIazAezcS3
QBQRO0wTCMUHDVJUkwUsRohmk2Jssq4tafUYFIyiL4N+EyZzuwjvAx5CJY41TR7hhYxNDqlq8zit
+HJRgMpjNsYc7YcJRpo/DJaYv6NrQR5JHeqvBLnqU5wkw5cOSESXlbDqOjui1MGawToYUXdFm+2A
86TJyTC7PZo2w4snrYVZfYfugpQl/jNAtN108/LKJqCaboxEyysbqnG50hBzvFG85MeogctExmRk
TvC/KUlezQps8GlEcx8VdLxGG0+3HQJgC5Hf70aAms0avckaJ3Yu0P38heDJyu9mruRu5IQGe3X2
Sp6DavnHr3aER4YKpwLObFywwzjZZEW8lgbt+5CUb0Xo2nQvJ3zhzujgEan+ipR00ShAWMDCzzcR
eOTIar7KVVe4YFOHxrQFw/lpgT/lIRzq8hXlafuE40S+dTxERxR9tvJnGZ7zgiGpm2hToV14Z8aW
5A6JNntFy345otVuzpzXaBJ71C3jJQ8ayHSarJi5ehGS2IMuBhTruA+8Pwx1CNeBEllLNkwYuD+Y
BUz1EjYENpfzYLvD0BEx5bOjpENRO63qLD0Ta7epJPPdVJedutGU8fo5KOPQ79EIbR5ZKa14KpcA
DUPtwuarqhssSATFBcbux2AkJ1p1Ks7RJqI3TVWy+ipZp8J9w58IQTpeErmiL0Mg1SBwFhJfkrGd
f7SJakFn5DX8xI1HlyktSZHeohJD2006Ovq1XVfSvBqUjswh7eq1yoNlRe8YW9r4PfIm1GNQIa8k
APMNzhNknWj9p+UCzG/WrViN9xBauNfY8QYyQRRpmftElv6BmOwSMklJy5fOOfk/E08GxZjDGqx/
RRHm4tJPDJxow8OoMEeFQvnOrudTqExw1H4ilfpAbXdpKUYLMA3O9gr/o/qtIhtvgDR8Cpe/NW25
tBNzOvaTRTHnaCKI7E4LRA8EZQzIidq/egPJpZGYwU0qkICZI/i+X+j5JyRJvXyid/zv14tI8X9L
NStm50AzPCBWV3e42Ibs/6DUPP+R/19Hllx6hSH6q1LkO9CRxYTsqC3bEXfYHO5pGRmNobm5RDSX
IAeBxRTjf6VQTC7tw0g1I+SfhYZuFjN63vBukzT+4c/au/9eUMmle1gRDhCH1UYecTHwDRRorzhz
7sdI2E9eyEcfcH5R/9LOcqR4lGJi7ohxUf6goYXZGiKiX0GRik/s0T/6iAsBLfoDU4RWIsZ4ow61
eoYWEu3j/8ug9ker6kJFq+b03G5LsCkYEt0XHkw1ewiD9TPm8n8LLZNLvCS1uuxEn4QnEqHQcSDo
uoIMbtSCHKldZLL8g1LLCjHi3730C0Et6uRIYBNI7RE73S3nebGzu9T/YbDugzdy6SZGfOBixoPg
ii2YyQexvUUMad9TpT8jdHz0CRf73CbIsHncQMmPRofJBjjobCbp0uu5Ns3znx/TB29dXEy5MMTk
UhnZHGk686MAVB0FAu6SzyzmP3jrly5TUqHfx0eGilYcZAyvd0O8hFDGoiCOW+SvJjgScX6C/9qA
BgGxXWaI123YQc0SAfTb3y8etbgkXwdkJp/p2D94JZeWHpIBNxWMdrlmpEI1uYZBy+JgBpDUCI3+
/EY+eGL8Yh+SAc4FtqXD0abwGRKJRpVTQ1DF3G2i/3LcN7m0ZeB10ARFneBTTP1DoH2chwxpyZ9/
wgdPSZwX279eh3TaEjNrcyS4TBCBtq9whsFh9enY40er9uI0NGMUz6C8IQQpVlxS54kjraOff/ft
L14AuvFlaIMWpzlmFZD7FxmZ5+91/+lE5X+TdjGLczlPwFRkWdFOuGPlm4yrOxY/S01+QWzxBDXs
q7TlofXL95W2f7lBLk5DPsmwkwGGU6rUwCEXc9Ia6s3DhDP5k/P2g1dy6cmlXAgZ7agnTCoWCNRo
olDcLyWhhz+/lY/+/sVhSIqGo00bshMF3NEFw7uh7SfBxwfL9dKABn2oIrR9HZ2WQdB7ATOv6UTQ
CkMpfYxRd/vzD/hgX1+a0AhatuVcR/SkypDsIA2TMfqD1Pfzw2g746EHJaZL8j9/2ke/6fzv/9qC
dkbxgcqAnpYIgxNKmvIBkPCnfiymT4w5Pnoh53//9ycUFQ6qsccipkW0WbAbs7IZ3//89VP8kf+I
QpOLDc6R/AcdyKpHl/Yw5ZjzgYofMogefSoPrAoyFMKODcVn/vnzPvox9H//GKh6lmFhZjx6QFDQ
LWbdJmg+s4f46I9fbnc5wRAervnHQWBI26IEmTfqU4OCj06TS9c0V7ra86RyR7Tm0E3AeY6G+NP5
YblSTagd6y/Qjx4S0e7b/u9SzOTSSI31LoKej6IEKJoRngWwlYEYQ+/+/Dr+e2AyufRCQ+UtbYNi
xk9a/W3hYAQlW8RXNrE3yN3PzNLPpmQ/SHcujdH03LlGxvgdZ48uh0nx/8fZtTTHyTPdX0SVQEjA
dmYY2+NcHCd+7GRD5TIR4i7u8Ou/Q96No1jwFRsvpsqSkNTdUuv0OaB46MK8V6BYbY8jbofeZH1d
/yrDPtB50jje/IlV2e3FldOTQgXOqZ1Q0rqvcc3g8YQuPSqL7uKP4KxxuvpHRlF9sd64wZtwzdYF
4ZEFqHt3ST3rP7xFAs3e2OI4RjurVr1/dCMBRisB72wuucu/cDupj3iz3kcC4OkMTilwczxzaXMZ
YokiDz/4j25Hc8Pc6OxN5RAlPbV8+PWs829EKiJgC0p5yNJxl9w393QOJ6XavlOQT7mILPVOZYSn
7uWIsL62hl35D4VTYxV4BMrai4i78YDM+1eLxDvDkK4e6QdKcvD0Aw6CDIKiGSSO2+SLh3r9jYON
afTazhxi6Ev9mf3Ol79KWMExppsXMFPjWhQSCx4nKmI4B6itvwMN0tcmDbYokE37Rgs5KdKZXTbj
LSyi8NjxgOc8AaPdy8Xq6bxNCipNVTRhY4o5+9KQarqLqvw/2/aafScAph0qCRC5zeBnzYXM8Agd
B6axWpZ4177UaZvAPWShpCZF1OzEN4578BHPC/tYcTxdNrLmgQea90xeCzxcggqQfGzKSO0c+RLV
Xp2MAKfn85Iivi9LbH6wSkrWHgD1c7+sz4xh5+hUTcQHg6nLJ3qfx2V9zBciwGkCVdM4xb/29bD0
/OoLXDzGeHWh6D2ZGzc55kk6qGPKwFIAgNKEKrP1bgz25S6/v+pmyiYBAqvBue9SQJ0ANvr6/yjs
NTWuGa8PSA3EOZNa4DWYZHdANqFQBa+dKGVYH/3b2qPc05Uia+6rvu0dPFCncfw4Vio9JGDGBFb5
bm7iDAlleZvlmX9EPZvC+xNSBArq0eu9mz5PO1SydPS91AH6F3Dpph3uIbSXSJSfIa19Xe/BcAjT
dST93qqtJvYwgcz2sruMWb9qWv3H5MyPqK17yamzwT1guBrpJE991iddCQQi0BOdT45xC1nnFs86
dyRn7wgAFRtzZjAcnetJkDrlnW13QFUsaEJVZJfMt5/ctpg2Dq6GVdHJntw+6u3RydADIkV1XMSP
TgCIRxvnMFPzywS+Mhjwg7fTiAIXcagFKpkkUCYhqe19ZPYe1cwexYdA7LcuRi/q8UnF3XRqk25r
bkyzv3zUq8EDDglWyJGh9SDv3scxSlxIOX0YkZkI13esaXo0k08iFD2IAFQQB+qgICNUqAtuH1F5
hGL2jRUwfYQWtXMLTxMyAYDpkLr8jtl4H5w9moWj41j7wirVLLttWt+zVYsuIhDb3SYzUZ9Vhrq7
9UkyfYEWtQsXBdDQWaUxSMJ6Vx5aC7z8jsWusw340nofhoXQmZ8y35p9FAR58aG125cxbaz3sQBK
aF/ry13u1Ubqyr5uLbdG6yqSv7rEYjdUFP6++dF5n0oAfoEa89E6cPTeAfoBJGzyFBAEgUvEljaF
aYY0S44GvLKh2ga1AWzMxnfQJWEPdC6bfX7IWRb/1RQ1Ige2x6sgUSZtwMl8IPwOecyAy9i3BJot
+51f+0NJHWyipudhPPnqsJTGbgQE0+xohjwVFFUkqCQG9CsGNwEZ0i9IyGUbK2xqXbPhoFEoeiUe
Bk8L5zvgKfmp6uMtoleDfelkTyk01fwcSimg0FAOyAsI+KukqO+WgLZx8jB9gGbCIx4CK+CXsXmq
egZ03S78YzQDjbhrcXWSJ+RdiFR0cUDejGOlhFDtiYCSZmP0hgnSKZ7AK1FarbCjX3Gao+ACBXqH
rLMAI44BJFj/AlMX2gkcaCsn4ZRFv7IJjHOeHSVnbyqTGxdA+n0WZmsGTBVg0F1HYGFOkz1UlDJU
cozJxknFsMK6XKWSExh3nRqbiBL/XZ51qKmarS3eeMPJzl56feUdKCgjUVHTofXlvJqz5r1o3PvO
QtZimIubnNs36+tg+gzNjkU7d0Er/nhqkNMDFzXGN7wBLH69edMya4YM4YaMpGRCKHPAGfaOJBlq
VLy4PLNmS37A1IUWjH2ntey06AYQniEYdJH7jaAQ5zA3bbzxEaY50ozZc5Pe95eCzwMvsVEBI0xR
lRlV1eP6JBna18mfxOBNNvSOol8gnvgyJCh4QbFvvgFLMDWuheIi7WcmAZJEHLBwxiICcLqDg/r6
rSPpYk5vPAToBFAg9m37sqhcMFvL2zKeDnlX/EegkpEp53l9gkxdaJbsC28AjWGMbwB6Xp06ETyA
7av9DuSqEw7KYruo7TxdstJteh/sLxP6ITROT8iekBCogWzfPtIJoEBBYA+uWlxGUwMiMlm8C6uF
6Wd9lkwrrZmyWt5zGV6PLg7g2dMxckAwgKrIIdpw2ab2NVt2JoDUmyrD8LMEBgah1QzS3IAKrA/f
YMc6qAxowgaAmclFrqrmDwAKpk95WrUQ0fblJPe5Ox1XJiOccVE7MVyGyW2+p+BVao51U0wbG/Xt
bwCG4W+3ncbgaPIbVPRI0HS9G5ruxRmkdbbYPgpDrgPLIC8OzMGcO6jgQlkwULDT0QInzwZJvWn4
3t/DJw14AjKkKv4QU/ol3nMi1n2gIxjC9qwx10FkflCNfYEb+AVpESB1ZyjGAG0NkvqEx9Pn9T7e
3qZcx5JhMaMAFRz9JQcoFDRHHqr7wRS3r/Gl01dxuUxbyuti6i8i4o+gAoCkMM83Hp9Ms6/Zr9/F
ePtIxujcVBTMW1Xm30iSPLIEhObro1/W8V9XzQPNgifUgsad7aAHOZwd+SnCo6NCxtlhSFfE7HG9
lyWyvNWLFpBL3s8WbVBlBZy4vK2dFLqE1bsi78OFGULV3rme9z2N8EALzQz8b8pyJPqCdnhYt/4X
1NCc17/DsJF0+JiXg10KyntTjMLQaDgFGZi+VDpuxGXDauuyhCigRjYVJGOoheayOKBo+pbj4HJg
tN6wZsNq68Ax0rXN3EKpIUbJNGpp3P7WItlZpekjuODuEqhsrs+T6Uu06NywKnHacsCXWCOeHFkC
jr1UufwILox92gdch48VedFX7lBavyZ/qTCvILTQWmoLC2z6As2qVV45pVvPmKkyn0kIYfLmJu4b
63EA48/6JJk2k2bcgCHSfETVOxajYiRkQY8Xwjh3NnaTweZ8zbLzrCli4oxoXtl4HHdA/SvlJ0Hi
W9SqMrAnor4bVBH7vkUz8E7VWSpaB50Jh7tPeIqfzijb3eKUNu1bzaYRMSVYrnrrlzuO1gHsjd0Z
4B91M4jhicS182DjOrf+JYaudEgUSzuXkTnAwqNEhjz9oehvRTyeUN3qHPteleBPGaoNQzH1ph3F
KYc0zpRF6G2eklt3Et9inoJ0JnkcHZCVkWpXepLraKlY9O0wlCoVB1KSK9SRoI+d7Mwcch0lRaZ8
jPEHrbdgwj0Gc1QdbXfrNvf2UR8v6X8HWJ5FrtcyKC/nIwcvWZsDo+bG0BXCW4CCLEOK8qX1tTdY
pKcZPdgPXBe8nOIqOkLv4hTeCoRRFh4C97WvWbwcG1+ljWtf0jj5qBxwcENCR240bvBYurZk1wOi
XSciviIRF91UXZ7ghcvn50AN3j4r9zQrlwQVQCAQ7S/D4DeXyI/nD9WAR8D12TF9gGbkkeVaqOwY
4ytYm/ojCF/Yaaog2lKzLeUTg0v8B/+kSEfpBE+FVz72XCT0GJX9h5n23wPlfWlZ8Z+du9f1rzHs
JR0NNXvOkqvh4goWGXUHjys/l7SINw5UptYXf/Lq0AkStipCBSosWFWSKAGaGDFXwWGOrIDvytiD
zePvPkBYy8Eu05MLCrTvhxZMqyOqLjd2q+kDlk3w6gNwPOubSkwT5Cfn+ehmLdJBHHnLfZOvGbLq
lQ+aY2S28TDQ3QxeID9bAhXd660bNqqOJ/czzwLRlAPOO7xXZ+9ACwYIX+lR1DDbfOGc2deN8/cU
dQloNWO3SK4NlAmPckjPEQtQBTza+3LqWM6/eyBJMIiyaIvr/2SSQKQVopi2OK2P37TEmj0TsI3i
qNklV1VDnApl43jPb1A8v6t1HR7m2wQcmJQUVxBSZChlpdMn4OOLjYO+YYl1fFgTg2fLSUr7khPh
nJb0VQRh4nHotjIzhqCmo8OclA51K/z02s6Rf6iRp7mvuXvPI7t/CMBTvJWoNH2IZsQcnEiVq1L7
IhpsItSrQspxBgt+PWwBJE09LL+/smTXVgMSZBa5dM5UhKhyn28FpRcWgG1jfalNPWjWbJU9KDG8
LLuWSfS+DUD3Cq6231AXycP1Dgw7VZf5mzjYZ8CgWV5xaSm/5+1E1Y03ocZ+o33TB2iWDBYlnwkI
l17zCDoQsoSdoYQxAveIyvcd8HTcGKixwWU5NqDsLMubeayj8P/xsEGXA8ob93cdNJbaWe3M3B0v
JdC85ZmWeKNPDhl1UUF1ECnA8RdQ6g7zIxD5YJQ5DP1CaEnBWV6DM9eWIDQObdE2KQMvkV/l+Ccp
BaR/evDZq+99l1bzB4YndDyYoxocmE+ekxcB6gNUlmc5o9XJDpzc+ipn0Fo5XWY9JkQV6Qvo31ob
JSs4DsY3TgoaW0BrQLbGfLAh2wEjhxySQNWXheWmCw553YI1tK0Dz964URuW1tUCcSeTBmwqZXGV
WceOMrCdB3B+T4e2bNjG0pq60EwYRN4Q2rUKG0IQHQ8nyha2J9ut3mN+dz4fcnfp/JUVsxZM4mIi
/XX2WQTq9eg/UDnKDQM22Nc/kLGi6HnJQM/VdQPYWoEKLEYUla0br2l6lj37auQLKT0p+tz+89ig
KCp/OPjtEi/ZOrX/eUJ9Y/frkDEKpjmSg+EFPJXBlH5SMngg8UjOSda+V0ICRYn9dqIKbBg9q8CW
p2ZxB4qBGaRq8ccix/eS3gLBLOg57IyfaM8em6yfLjaDMPa+WdBCOahNZx8bsb+OEJw5VCPYgp24
F+Dbj+XG+75porV4HnFa96XV5VcXeHIwSPBDQqAv7VEkhXd9hA4pG+1prCvo1F0zmguwrsN8rTnm
l77xtrowxF0dTebnYO63srK8dn023jNR3DPL8e89cFBB7gGggvUvMe344O9NOXXTmAVzbV9knj3y
ERUKTTE87WtbyxmAC30MyqlJr42F7Qj6FhfkhEkS83hfRlvHw/mA23mlwOkZKYOHaLmmgu56Z6aI
at4MtC4VJFT6/gqOChSHsDw5ts5OzVWgBf6ed7du3b4PSHcFqU11dFtU6SVJAcZBf58zpsuCv/I2
YOBQFvGj7lrRgQKkMH7IoAR6nIpu5z3+Twx+1UOUu+AnVw4OtqglfrIKz3kO8hgLbbkZ8Ezre8iQ
d6LaicRPUbUN3ZjymkZ4PeURtKXjKecXPGuDOYy3n4MRbGrrfRlsQYfGuZbfEWGr/Dq6tX9fAX5H
jjhiQbdhX/u6X+oFYw50Rq71BKFOECbG4885qei+NxgdFkfqgCaQYCmuo03v4zjKzkUR/IodBPn1
8Rv8qi6I6DplARRwVlxTGf1yA+ib8R483LtTETo4TvbEhYh1k18TnxU3DBQRd6KHJMb68A3L62gG
bUOYJIWGV34FH5EHrs6+CEcIo5zWW18c5hux9x9MXAQxB5A9ThefDIi8FeDzgFjmNVjfkkcQCN71
8xdQRm/c7E3fsvz+yvamGLW1XdHWVwlu7UMl5beioV/Wv8TUtnZOaYiXgqwBy8yK4tGj6S+fe7/W
mzbtIM2apU+hFg8uvasHzY4/2FCeN/ZN1m/W9pl60I4XyGrglbCW9TWHggHox/GK3dcSLOXT9/VP
MMRlRzNiUap6wmm2vpJefow795EN7QeQiD5bbEsQzrAAOkLO90sI80hHXakHIXEH/ES4a7Cdce0f
gBwkfSDrMndXx3acZ54G06dZTOrz+vQY5l8XQRxR7OgGgqmr7Ad5AsHef4HnQrcqEltIFIOh6dA4
wKXsokI0uFqxdYsY95JlzS0OXu+7prudWflrpO3/A6JlWozlQ19Z2jxXFZ8iyHKlXjJ+nCsSsIOS
QxXvuRUwm2vt2xBZDkqIAID3EWS59BlLcez63+ur8eZmRePLR70avDVNc9Ew2YUtZCeU/VKUz4l6
kPmnfc1rnqISKordGs07nQUFh8vkPpQcKl5b+ZQ35x7D19zF4DRDvAAhw6JobsYUpG7TVr28qWnN
T7QLJZAbYdpbpw0hVHQq+43X0jctAIPWHAQivOWNIMwNWbpoOB590Rxn67o+44Zh68nE3gJ3FXj4
ujBzIYrrQpZk3Ngqppa1w3oSe9BBh2xfCNbtd1nnfJNterc+6DctlqFg7O9d2APJndYxmlb5PVET
GNHB9glZAf9M6zM2y+g+rHdk+obFDF5td/CFWmOOABACC3eobHHu/S3aMIMl6aWmQCFAKNZuGmgt
TWEmATrpOxzhCu/s5HQLRmYa//L7q/HzzhmXIxYEslrvFHkKRNr7LFVPHDKrbwEUWCwJ9tm590jZ
Y29eRLux6U3To1kqB2UjaO9rSLNBwqEqAgiaPLTiU9VsXYeXbfjP8Qp7SLPXwMYZR0IgOLSmB8io
xJDGin7Bl1H+sLl9DJarJw9rFMzWdY7pb+fnpupC4f1KI35a35uGxvWCU+jTglccChPh6I4Hz704
tThWwYZbMDWuGS/PAieJqv9ZGAY/EiyC/bJv4Jr15gOpE6eEUTWsvwRDBpdTnop5OK83b9jzermp
GIoReolkCh3Wf4sqehsNdGNTmmZl+f2VOWUz85R0rTYcuvnglqhom/iRFdbGdcg0cs1ai6mOPWgL
tRBWsE8Ukp/NFl/Im5deZrtaXC0Di0IaDMSRcUo9SNV4zT0IpI/AuiPhPHNxluVWHDR1pRluPsx0
CjLsHMKAJp3OIr1fdg9H7GL0ed8Sa7aL0u0U/HjuFCqQeUw8v/UKseHxTcPXgq1QGHrPxP/8msyf
u+Dqy6fKvoFf2DV4PdU3QOcLPD1Y5SWmlFydJrGFIzBsID3FZ4Noyq6Bagztmt1VzYPykn1GpSfG
BjDC9nYctVCHS27x8HBu3X02pWfFojwLkiCGjwTb9iFGVtXxI0iM7YyAelrM8hKZQJ4J3MkFu1eB
/ZlBHmp9IQ0hSk+IQUSBQ1UbDrgr77MIqMX4HszrQM3tnBnNaAeIxEGYYllNB5n19urTaw9Yzvrg
TVtFM9OoF44YM0y7bL1js+Dvtq7kpmnRjLNgFtQPFCwIE+HRa5J/6hlD83ty8cymmoEWc1SOKUjt
wlQ9LOc+hGzM0sasGBy8nvEC7z+EEiE0uTS+XA9woilgobumXM92RTOEZ6BZ2/65OwUePwWQrFtv
2jDnep4rjqCfCBoUhFT/GYcZXJuiafetTM9zDS5GDe2VNpztq128QOIL87LXH+p5rirvHbevF4+L
O5nHq9PmTjT4ckeLpzZAxcJ2/zcruEwuzuV/Y4/5vkDkaCYKBDwA15B7CouEHecO+q57DwOOZqAN
pZC7WuLooK5DpU5jsEVyYzB9veKT9OkEwjAspzsDCB0Bg9uF69vQZD6abY6ezGUwoOUe2QFiXRsy
HjZvBIbG9SRWxgo6zSNWE7ZJMms5j+49qOspLCjPJlzmdAoTUQ9PEXSX1SGDetKnsg+grLU+O4Z5
1zNZHWAJPLWtKfTE9FJAo7f0qo1QZGp68QuvDqbA8XFocAZYUlDo2wX7LKthIwqZml6W41XTMash
3M1hng6allmMqsgtr2Vqevn9VdOFaMuqVg5mvSlf2iH+NM9bTZs2i2aYsigEZN5gPbi80PaKIOFu
PqSahq1ZZkwFAyo7wK09n++gTPkEic2NxIZp2FrsTH3fBZkVraArrUAL4WcOJK49u7TyYwV88dbV
0RAu/lDzvZr4CZLF9lTAbbX9PaypBoivWN6Ff+/a6P+UcC78lHKEGxgd9ccrbh9bDCMn2r10lMlk
zQPWFYEuG599+tzjKrYZi0zNL5Hk1cSA/pVMboHmES6yPjpMEsLp1jVA5mTf1Cwdv+qgyNOuAMlS
++fYFQeQ12C7QIcMIMC/mwaVDkRtI8w6AkYhoDtn1xvexZAq0Us1UbnGvUn5LSBut80FCAIChImV
QOA1Om8mIpcpfiMfo4sAxC30xjjKr8MJt8XCfqjbB694YMmzbZ/3zb1mtxCDjWygANsQFWUjPdrK
HW7BXEzrDf9u2jya8QrwYditPzQQhsnueaZCWv0ufFDkqg1XbFoHLbyisiuFehJ2J9KeQ3k/Fy8u
Tr6w3P2hkOhVm22dQ0h0SXkWrL2LgvpjX8ljF1Ubt9+3U7cQ/Pp7l0L5pOshb9Li6v57hqLUASZc
RA917h4rZX1wWBVuns7e9qZE1waAg/OycULoSgrAPuHkcLL0tnIQb6820as3FXUGK6JovKMFNNqv
rvsLbshtr3s2K96A/p6nUbVBkeeLOfQVObm8g94Vi7fK1N8OYSTQI2/gTXmzpPeWN6LJR7nBZg7C
NC9a5IXGYy8hstyFQffsJ5Chx5W1A95luwfT4DU7ttMWqLdmGTwebxYPvb9pzYQLVEj48k9WO62Q
m8HLU9GG6wv6tn+DEOzfC2pbBRMJaG9D3In7/vcSXeDc8HImg+q0qwu9RrODaOL/Uim4eeeQ1cTV
28quuKuRrdpAw9TrdZpgYoCifYWsAano+MSbdP5Rz4ptUdS97eCIXqQprTQTxMUc4QNi2Cx4em5x
l8U8BdK7DeLf6/Nk8As6yf9QdHnfQRs2VPZXB0qAmV+BHmsXHQ0jenVmm0fKQcjsflYFlCghKDw+
lwXN9iDU0LpmuV0sKKRciyasutgfQ7XgHs6+raAavz45hiXWK53aLpJBC13BP3F4yXGjknJf077m
GjLSBb7LMPZ6eSKV02EW3u36qA1eRy/5TPH9ooDIUziX8rmj5GMc9Tdcxrd1XG5EX8PE6Cz4SezU
LXEw+m70jjRSNzlMeH30pg2p+QbA+f15ROFoWJT0GIzpiVX1KR3cXYdOohd2VgUb5iwup5AGYCb3
i2Mn6UbThpF7WjiHfnUWRDEmpcRbTlpVp1GMnyBttm9i9OJNVYw4LyOGh3WVuy+qTer+M7C+PLi3
PbzDnHZNv85IDikcaTkTncMO4nPnenT9IyeFCMuk3KIONXg2vf7OLy0p3LFofyKhcBvF6h1QAh+Q
9BoO9syuuQ3w/jbqzbAoegFerxw51pnd4Lzu3tZRfcrZfO4go7xrunQO8tQnyQgqEggERsCAyAcA
xI985+2a6LV3bV7GbkbHJhTEvsx5/pu3c70xcoMJ69CYvhf9TAec0KHL/E6OZXJEoevWpdo060un
r652c90NJVD+UI5u2Uk45FDw7Cmrqy/rs244P+ild5zPWUk6zItMkbIrPyEuxrQ4QaVrMwtmmh7n
7y+Q81SOgd03IcR0Q2whhIAtpKepae1gZcV5OdEMk7PABYAferBSupEzMTWtOc+49ibagwU0rOvx
c+OS90H0uD7lhqCiY2Oc3rNxE8KU4zoq4vqEN5ho7MNGPa+3bxi5XjzekRRUGs1UhkLhgOx7kNUT
lrtv8HrtuMoTt0b9xRSmNhP3TqOCY+uyS95W1ZPDt4r5DLtSrxufcAMKenDAhF5rH1yw1U/TTZ3N
RydKD1BK3jdP9O99OQLaDo1TwGQGxe4nMp+6yj+sN/22GgUDi+LfbYM2A8jFUU7Lm3t/C13RE6TM
b/xxOLejfQex8SNIsZuPAwMvDA3XOzWsu15iCelBp0lqGINXsGevaQ4VNDE2Psi0Z5eFeuWFRJak
NbHQNrJj8BJiKA8BzoY45m4M3tTB8vurDrgVgFprGTxwM1V/z/mDCi5Vs4WBMDW/eNdXzUO9l1Vt
g+YjjBoy5UcgWwbrMkJban3yDTuWLYvyqoNazHHOliyNZGcoJ4dgYFqASxay2nLYRQbPiI6OqvPU
s6HeC2xOm3xIFbCM9RZLh2nzaBsW0uNNKWs0vdA0JxgxYVt5PkME0yFRsQ1W1wlyw2EKMJfyzgB3
xvmGrzOtq+alYUN9HAyAu1XBBbfUE3J7CF1OswVCNoxdR0OxBOI+UwG8WETbx7zkd+6QfoyzYd+1
Syfg5wOSSYhhTTjgLdt3AwjBv6zvR8PE6GWUntezfoBye9gNMoQ4r4WTA5tZOCRbOWfDjtcBUfPc
d4VlY+zANy+Jbcc+4wXwUANvsfkqb/oKzWx7yFxDkx33AEk+se5mcTu4tY/s875J0ox2UEVZAcn4
x+lkUXwc7DMl7kkAdbHegWn7aCEGJemNZZMc29Nuzn7+uRLDjWj3nVD0KsrKk57lpjG8ARA/iEG3
tGbn9XEb7hWudq4iZTCQXIgmbLLfrCxusLwAXA3Or7Qe7tgWZMk0O5rxAnLBGqgF/+kln0pQM8M3
b2VjDA7tHzxU0LrKd/0aRFbuaXD40ZLuaX12TE1rt1NX5lOREK8OKze5tYbpDDnEfRtGB0QRZtEI
TqEJ2dguVAkfgaU7qsj/um/ki529ilKQoclJGgW4V2O6J2hEMn+LEtBgqjoiqgYJaomqapw+PCc/
iUB8m5ogBI1ReVvN2R4GFUZ0bFSP3Z6BfrP5g+oaHPG+ynbmYfQqQTa5cswTjgcukg0HRdNvZZxs
RCnThtGC6ySh/10wUPH34Gg5NDkPjmkV7MzD6OWADZ/E3NPG/eqXYDyVBPdPNu9i3cGMazZqsai1
46p3v2Yg0ThUNB8OrOb/7dqOOi6q8SH63aM26WvSxOrYsuEFwug/97WtGWlaW6JCZa/71YP88KGh
Iz84c7bF3m1YUR0ZlVZ1zPGWYn2zWFEfPIkbbVWpbsP9Ghyjjowqy6qdgI+wvvmFzQ9Qqp+PY6lQ
SAEumQ1HY/oALbLyWcVl5PDpJ+BF6pZzv/rS5KJ93Df5S6+v/EwAIXSJ+mwXIloQ6PCht+cQsFjs
a1wLqiCXRa1Q3U4/FiTWoWBgOS0aseWBTROj2apMe+kBFBV/G7qaQ1IosAOAgspZbURtg5/UYVIR
sMWQ+Qnyn8UC11nqUoPJe9eKJj2Odn5cnyLTBtKslo5ZH4wsrb4xYGzu/DkKbpEhVyfXd3dpADOi
46Z8paqszkn1DbLJXxTtvZ/MgXQuUNry8/pHGA6YOnqqaZQAN3Gd/+wzXr8bksA9g5PBPli9TI5+
nYL0xE+2CBENy6KjqKakdqVL0NlY8ue6BbOPx941gr3z1E7QMNErAmdLQeFHjMl3Wk39XQfd+rOd
dk/rs2XYtzpXfjFkQZ6ljfjeCkg2ToBqH6aG7iKHwmprBj34TgO2Cvg74mZfJukMx3hABnh96IbT
pq0ZNEQVssBlcf2CbfR5rPMj9asQ6RlklZLHZMqOubWVIzEts2bd8HCjBTJH9eIGTXroJ/tdYiEn
Q1RyxIluw0EF8HL/Yk7IH6WsV95vgsQlkmNUvaiBPtf5kwIHOYNaq0gt7Nj2hUIzZ0i2RBJMZqLZ
ehF3YIjCKRQFxPxke+1tgCprBk7vZohug756WV8kw/7S0VdVO4MXj+bOC28FhFuhVOFCLHRjxgzf
oOOv4oBFAlgg54Va2RHB6GGIGWil7WcFS7Sirdu8YaPpNPrInNigG+bVSxD7V4n6QdmW911Zv1fc
uUKK8LYpt97lDR6YLBvw1R7gNelwr2+K76DXGtjNOCj/CaoAQ3riTr6P2gI0A1oU93K3mxhC1FdG
S4hZUwYyHYIL+OCRYgMYb1p3zfJry8kDuPjie93aw7FjIC8hsdgiwDQtvGb6PRUUr7ai+A7E0HsW
QMOr8yFnHFTdjzQFf2tS7IPJEqJZfgCaEQSorv0W2FF5EnXVH0W1FdRN+V6dWB9phKkNsiT7nrb8
0SfTkxDlzbKzll0lJoh9MnmWkUR1zi6adKy9Zvd42GVZMjj590W4F3Vdef/gR9TaWPY3968b6Hgt
OaYVWeQ3vtlu7h7Yot+XIkN4SNNNBZy3lQPRh3ZEJ0UONvzZDb6Nfnbm7qWq6e+Iew+xw29jODOn
yo8QKYKUYPupZv7tDkeGXpet+MoylScbL1h6rbO8gsxCVZyKCaKE662/GWDQumb3IrWBlomc+atk
lXCuvjfGzy7EWNRRtlJdXF4Sa4OP2tSVZvwgvsXajGX0FTnJ3AshlzaWKP1ysrR6B7kQvyRHiYfD
jav3m5aKD9P8AITGlNVPNPoBFHvWHZsmfoyTUp4SUsZPtcqG+NjYm5k5U2+aXxAQOC+suqt/xtZw
uxzHhNV/Amvb+4R8qbBF1hfrTd+Gb9J8QgpxMCu32+AHHv/Z0bViiWJ4HPr3ta4l0YaRqbwpXZTO
DOmLzyxyIAlehNYbN02QZv0D4PLKhkn9EC5EMKzhUzf0H2TZ3Taq/2S1u95N3EDHfvVt4KWRP/vP
YKR8biLcRlVQf6LSEieVRRvL8OcU+c+BCb1ojiD3I9FVbmT9GO3SzpJjDd1VmxyVn0J38eBOY17Y
54b5ffbZjZQ10YME4tM61CCqD+hT402FOttd26fDgaIeoqT3kpIU9LGpz6T9ZX3KDbtFpwco/Mr1
B7/PTxJhShD1k07+9x1NgzZWMy5elxy226lrGTRV2ICc6oiSjq3XyDcHjtY1Y+KtVc1+LUqQ8FhJ
6OJclR6DRXL2uG/0mhn5Y0FmESXFtQSPk+OCUJKV2RaxlmnwmhUpEtSRHbfTReJ2c0il9Z+q4y1Q
3ZtRDjOjWVFF/DkBy35xnQs3PRJpQRt3yH4Cr+nucQKc68fmtinKNJtddR3TtryN5vQRmaMtJVfD
3OjHZmH7XlOqHlyZI8o6uiAobqwk3+KBNLWuBUqATkYyo+byage8+DEmRZAdaAfW6l27Rj8hDwlP
SFLXxTUu5FOHmHLf2Im1kWUxjV2LjdNIG486Y3v1qHQOXpeWN0FbW/s2vF65EBHRiglEJNfJZteh
dS9KbgnUvOnXsV80W1WWmrxuCtQ1F+XXzq0ui75EQ/pPXlk9pJbcOASZutFMlhQB9FVprq5qxhM4
j93nNGtfCK+h15j2KK1NNuKUaSF08507NvZD5siDDOSvIQXR8KHqh2RLZ9LUvmbBfgwaYIDg/HNK
azyxsZacqbR3lTNzpp+CnbzugGn3qit4nsl93WT5e+DI7NMeC2D6+XeUigysY9kVFHVVc+h5V0BO
Imn3CVkx/aTbpR7plUjqq98gr/4+JwNv7uMxSD/tG7921o3myu+rMvLOMqZNyFFTfmNl5Pd642/v
UKZXKgx87sfGnpx7XnhfcpmdFyElmdY/uGcfq4HcrHfz9v5h+rE2sbNSlJXVXDPppRB+DCKaHMsp
R1nHvg40g8YTJHjSCjVdpsm9pq33C7TNW5z/b187sT81My69vp8dhtGzvvzWOoz8SBNvCHkLEIfP
2HyftDy74db3fijTM03Et30fpVm1nY2RJxjY0wLPcs6Ra7G7rt7KZL55r8FHaSZdsnj2gpynV1lC
XGy0a/dAfeXcT4J8tIMkP69/w9uxn+lHW6f23T71JMJbXrqhA50Kxabk1ASRs7H0ph60Y63lsHZs
0x6+3G/wKOfV1ngJZttqD15SdRv3srdv0Zzp1Q3JNKOEWbjNQk2MEHdTAa7iP43/x9m3NLeNM13/
IlaBJAiCW0qWbCu2M0msZLJBTSYJeAPvJAj++vcw38YPxhS/4k6lBUBcutFAnz5n4BX7Bi24Oj+N
A1gY5691UzA4GPD1Cq9AnFO3yOhJwAiC4tPkOFPmbRwua+O2/II3yTxkKfh05czZgRfRE+FDd3DG
Lce2skPsWoio8SuXiTL/lfvFwF/DDgJ04hAa7qXfpIRAhchNqb/s2yeL53j7XuCAqGCaK/MoujaN
ZRL9lBn4/hNWXm93sOKC7PoFjvptn1MJGkVSuIcsHeWdW5cbGf+1qbI8hCqTfkCA1UHzwne7A3OS
CSRAQYNqgLypXHLsI+n92DcQyytwcKCW0QRX1xDoCjVZgu1V7SNpDrjlFUqmSRcBkfvLafuuexw4
k+rEfYiq74pUArucoVFN5hm3xDrXyCii6vWVRZv6KSunmV3QAIJ9PhVsohdt2INBnq9yRxyb7EuT
hB8nLpt9LseubEBC1A1q2kUnLovolFKkgghF6ruekp+3F3nFuG10MQRWfSGrIDqpSj83bjHEXZd9
KadsizdzxRxshLGBkMcYNaN7aWR17WaooO6+TQY2sBgYUzjBEF8v656fFYjyngO1SZa99unWWZ9D
8w9Yd24uXTa1HxBVV58gW7CLGIgFNqY4d1im+2mOTnld1ir2Uh+RO00gmDgpyLcNWy5jba9aZqyq
CJeboDcXYB6Fcxw83b/oiCZfO9SfNbHxjZzixMvMv7d31IqLsutkmOCmEUPoXuTgVRfFkkDFdeaI
70SN/ss8snpj664sj10t01TEGEf67sXDVUQwPR/KPt8SNVhr3DrsOzzqRGoAfxUH5C9GKH8V7a53
ShbYpTFMT2q5OIGBh7jevah0dh7l/M/t6V8xaLsyJpcpSRPF6kc6lgMeWv3ZueiyJcXRL0L163Yn
a7OzdP7mEDWpUlMkGa5pM94QdQoK+XB77teGsPT6tvVOD24NeapTQ1UecxdwfgR2J2dTbnXt8y3D
Fi6ptOhqkcZDjiALNMfZCBxqEwyA2d+eoRUrsDlkVZrSuhwHclGN9u54kKV3EGkYYxYVIvYnuo9d
PLAlqniohF/0Hj/xNqoPzVwMpyCJtq60aythndJMO27ot8Jcqsz7ncrBHAmjKBqAMs3taVrpwC6e
IdApBOFoZh4HvJgeKIQ/tEBsuTsas6soUsevEUgqehGto8/eyF0kC7dAaWtfv7jcNxu17h2nHjKf
p3GIxFDclIZfilJXBzbuVMoIgmWDvenD6YTXF3WEPjyv+DjqHOU/pddtzP/KNrX5ZcXYde0cNPKs
NP8oR+SbEMhwmt15fBcpIAvsUgoVdK2pVO+cUGc4OwevaefqEPnDLrZmtG8ZM8VdR3amHT40IwBL
JQ8+QVVwKwBbOTwDK94W0gFHEqQePsgorJ9YBTFHr1g2EtQ7pejcLi5C9HrbGFbckl1ZQbxUREli
QPKbFIiTJkDuIM/U7gvnbZpZEvS56r0arUP2kj/4ySQP0yCHjZ20Ygt2aQVHbV1lPNU8At9oTlqh
ykt5ffAczgAR75ofu7zCK+rM71vqX5jXwXVPrXcAIezr7cbXvt+yZZaKoc8UESfPb/r8idFmaO+4
Lgv3mUx61BtrvNaNZc5UGED7HYJLVdK8iBAQec1lXNN64/3gXbASC+jS7xt3wYRIJE0kVlk3NY07
F8KRtDf/DFn7Q2v6aZmweiiP0A3aeB74wzX3n3Qfuly285suIYLji6qW88UTbFFrxhPl2J8NHLsD
sE+KQgwufcnxkpGYf1U3j2XcDSavHqsAJLSnCncb8nlwI+L/8kUYBHdj0U/mhUTuXP1EnFE3Meq7
ESIDRzsNsZqjUhxG2TTTsUCeungaWza659vbYMUGbQ5c5TR4e8kTgRsXdjBLPX6E0WyBu9ZW33In
VdEWvjeH6XkgTYX3ySGkaT8dG4I86aE1fun93jcMK+gXacqmVDrOaajCL51kD43Xf77d9IpLpFZM
gGrRwOVEyjNvBoqKEtAnpHlYHXUGyTLV4pLkV3O+4VVWlsMu+5A+rg8MJQ6npi/YWRtRfYmKRn+6
PZS11q0gP3UFDyYZOSdTlXmsIhwbTjG93m58Za3t2g/Qd6XeoAOceyMKtryw+lun8OpNt5VbWvt6
y5Xodq5LUAY4J5WilrzJcH+kcotwd2WV7foPVbV90s+hc1rE0fH+90Fq+qh08bdw1HHKxg3nsTZJ
y9je+I4m0a0/uQgOCAQRDzRlH9iSa07lFlfe2iRZ0UHqTLzXblJeEHaYY64YOwi80exbYsuc87Yj
8K3aOXW9+KnLyI0Bbf1e803po7Wvt8yYg2BiQIF5dva6jh+ERvQKKaSNo2Jt7i1D1q2RECtQzkkA
Z3yXj9NfEqx5dwjE95RDssCuB9E1KaHjGqkLqnTTE3Wc5KCGfOvqsDI3NlEuBy98WhQgOeMVKFu5
zIt4QebdXtmVuNguCElzxyl8P3NOGgxGy9MYcfg9Cl+PZJo2Lupr32+ZbxpKr/FlmJ8Hv0+DOEfq
BBTiAQhddk7/su5vbEvzRI9Ua4hfdB4IerqSxouE7u0JWvv65f83jeehRwByGdXFDEl1JmlP7hIo
MO9r3DLaAUl+3pA6laDOH7Ifsg0+1Fo6+7JdNmcuT1rX14mrLrTNsmdBWuchEGZnEG8XhDRgDu9U
yOE4o6o9UFW0H1wzyl3yeoEtAzVkKpu576sLg1T0YXDxJm+gPH7nks0s5IpbsCtBaCe0CSa/PANd
PccqBH5Xe+Z3X6d+fHt5V2JUuxJEByCVg4D0cnBVV62FvAe6gz/QZHQgXUbD2E3C7t4fUFfntu2W
TOzKiWaXhKikDfpunCpcdd0zwWlW6fGEyzWUz9mDA0jG7cGtGIZdFVIVs9BZNVdnrZEtU2Q2d/CD
G+mftcYtkxaVJCWIXquzF46fhxp1Gy2DQsO+L7dMmuOpvnIB2TvjV49nt/CnM+6EB4GR/X/9BZFw
b8abQTmHWtUDIIDyznf5z9tfvrZlrXPYq2TqOBoWDUh2FQ8M568X+mEcQH7+uK8L6yTutAsO75BX
56bFGwAqmWpwkw2fw1Zuyceu7U/rOGZlUhTMRNWZ0fGeUJjCOHxexMVoro+J3pmetBFsQ9PWAVHV
jGocBEQigd8gwvy+PUsr+9NGsKkmCknj5fNjR9mnqkxBACvkVlXJWuPLxL09cvCKNONiW5/1IJ64
IyoQas5swyetNW6dxspLgqRHIHFmSZ0dCI+uybz5yrnWuGW23dD2owdFsQcdQWR+MJydipxtSRsv
n/jO/duGrzHVF27Lo/RB8PpDg7v9MJbXvOb3bthslVusWJiNY+MlONZcV9dnEjlXDf6nuJrTYqmU
3blzLBPOgxLECpJicYvshSwZ+Xb/zrGM12SjACw0ai5e3Q2nnNT8XDTj59t7fm36LbtVIwjtTRa2
j3oglTyLtEM0J5JO6fKhLeXQtQ8O2GqGjTKB9/cSUO7/awUsGueqBxzjccgn493D13E8g+W5797d
Hs9aB9alGEBCBL8TSOdNXw4xYeCbAqrwy77GLRs2XtmKdPawj+bJifMZzmGvgCW1izWMU/CGNaqF
atGi+EPyT2opyN335ZYN0yhEkOiQ5lKBnvIkpSuvrTcWGwf7+5uI2rg1pj1e1M7cXiqNAMUQXPgg
1B4RdYiWe/2+IVhnMJWyZqjDbC85gvazmnrvoFRfbuyb988vaoPXcp4LiHnX6cPiInLURHbsS1q0
D0b6v1qy9X66tjstU5Z+AB3Rtm0vncEGGtxCvtQ9pLhvz9D7bg5awv9rXAjbsmBskxa3mjE95pDH
Vos6PV5Rv+3qwEap0bHHLkX67EJ7B5J1JpfsTNpE/kySqXjY14dlwLT3cXyVZfpAZyGPEPl8EQVK
L1n26Xb7Szv/PW+ojVDjtCiHCCQGj2rsnvIh/9LhLVkT/7Et8rtRRU+93HoeWlltm4PX0NCTyEq1
F0EbdqdpL176Atj+DZteWW4beOa1YcebaGgvhFYfUbzWx90UXccETwm3p2rt+5f/34QsaQiZqjQq
20vDEa+X0Bxuo2w+72vcMudqqLpwEj7c3Qg0aC6ABI7bKQOl8772vf/9eGTDg3b0s+6SZ04N6Uwv
SU/93ADvuK99y5RJbVA/K4b5Ma2QMWrC4hM3qdmw5BWHauPLVAjORLeHoZEp+CR0eMKp/BAW/yIR
v3WNXdk9/0GYpSJPTe+2F2+urhWytB/SAJdXX28mvFZcqg0z47WL8kMvaC8DwAoxFuTzkj15BKv8
AQFT9AFvJFsB3lpXy/9vdmrepRNAbeP8KPDeS+n0qrMF9+K0ce4gIb/3ikBtwBlrCpfpsWvOrGqz
/lyC8fb31JBh61lwZeFtvFneleUQFnp+NAHAI8Qfvw2t97Waoyupgg0Pu2LWNuwMwHuCXJSfPIh2
9A6m98aHUbW7FMAYDS27Vo1Y9Nzm5EEXYXGWlOqj329BvdfW2TJqndfQRdNe8qCM/1XNYKFBdHzf
qf7bMGDzznm08VK11pFl3VDt6WEgSfaE5NZVhvRiJnLW0/gqomy3Tja10WaLthbqGevmjDrZLlaM
vGxv1ZUh2AAzEfpVawKIX+bMYxpSUgl3DnrK+juvZal8Bl3zcAm92a029tWKR7EpmTsn1x2O1/Sh
Sp10Phjd+NndMLvdc2XI4P21y+/a8DPh5C0P/L579HxT3gGM1n1EcbjaWPcV27DxZ6i46Luw1u7D
Uj34J/6ux3QLVbXW+DJxb7xUBwX2NiCt+0BYgddhwZzaHJIs7fc8DaNy1fKCGUwP9A65/uFOLTs3
whXnsE71xtXtXdeE1pf/33y93wM3n6vZ/CiQ9Y0bQPTPYRv4ZxShQukEerSnHQuMfqxZiuYg9wQS
wD+wbUnse5F/MLTYKrJ8dw3Q+vL/m1EgluycFHLgXz2d+zEL8UpSjptViu+aAFq3nF+bTZEax8z5
7pusORmmAWRII3rP3XmrCHptAJYLJJmI3KEr9A8iPf9Ig6w8jpptJF3cpZX/RMcYgOX30qnrA3C5
ul+HluqDJ8tTQIkbtzk/AK38WrbzRYwluL9LcudTenQG8xMUKRtL/375CLq3bjB84EUxkDH4IZzw
BEaXjy4Ae0lkXiCo/MKH7C4c0vuFhKeAq5yAELm95VaWzY6FqowSbRq3QjVv1veHJHHYfFLKA2lO
FSXlxuhWVs6Ohxi4V0pfBex1TJIAFThu2U4HiORuJSyj99fOhtsPMwmVNzXRq0PZRabGAQm5A96l
8CTY/NLiTRPQkPu8m463Z21tPJZDqDK8IuQU/TU8JLFJquDoSJkebrf+7j1teZ/4X0P1UbldeMiz
vOq57MJfXcbN+DfglZD7RXW+cNNYdTqfi1NR4Sn4G49GHd3f7nplO9igRdfxiizw5uhV16H/OFU6
iSOwER462m3JhCxz9I6d2TEYFV3ATO2k/w5uc8ci9bcK+rvCJ+fR34XQxwRavijJu4jUqLj8NxnD
I4p7X2ief0kj95APzq4bIvqwnBHIS0Qp9URfSQeWAOaqa+/ve3dG45YvArolmXDNoq91gUnxGuB3
x1nsOejRuOVpWorbB+oX9OtQB/8kVQoAjefveuvHS95ioW8OGTV1tZ4TT782ZX0Zl+c8YfaeYHaY
FQx50YFjU78mQvB4lKQ6ZLLZFaPg060YopnCIXMCol8ndxiPnNCXYJrZPpu2oyvA7JAZ9wf92nb9
575ur7yGD5+IdzbO8FzmUAiQQbKlR7Lin2wlDD9AKTYQM/m1jPIeqGwHtOKHyEmrf267ibX2l//f
rLJfu8ppJxa9Sj9xAfoWHZS6xtfbja/4IFsKY0S6tw/nTgG/F85f+i7JjyGO/XPf/L7dwdrXW6br
zLVr2Jiqo6LAu82RLNrYc0X4777mLePtx85zy0Lh+53woa7H6iUDt9ZGmLJyNjDLeIcOV5s6a9QR
DIz3apL1oRKgT+Ii8u9MkR19b/CfGjUGx12DsXH+szskGQgT1bF2aX+qHK+9cBbsNDkb5M8V5GtQ
IaqOeszvkEK9n1BkfPvD36/JppGNkOeyzkboCoU/IE2infJMiRM25QGvSwn/GNAqy+Uh6zsCrDaK
58tGHtJSZmoA3U1Y+9lpUrPPtirEV/a0jaWfy7BgNQFnzdiAHJ/7J0eeoCuwMda11q3zDlRJo0mJ
Wxyph4TZXTTS7KNq5+lj1g7E2bkTLKupaJPXbjQXxxLYp9OU5cHXKWPznhs0VssyGrfTTZWKsjjK
hmKRkGiJAcj45NX0fHs/rIQdNoq+7spEaj8pjjUbr9QJv4ys+6vtEgnwWb5vimwofd6bCiI+qjgq
p8+SOA8cSE2lzbxznW0cvSqYLwqA544KxeLPdZaPR2r6IInJoDcCwDWzsQUL8ArtojKDI0lGZ1Q/
3Unw5dR+PIPVpjq0bpECuBeifKZGmiWBFkx9kJWZXSTHwT5QH3JVjnznlrOlDUgvk2GSGX2lnak9
VCM2czgcItIV5Hp7V6wcBTbqnrqum2Ra8de5Dnvc81T0uZSCb7wbrLW+/P/mmFTcHz1ciuW16oYp
ZgFymnW6ixEc9mAZvZ7rqOnGrL0K0YB2TrtaPOHk8bfIr1cMxpY1MEVXTZ0X5v8SJ3eiE8t1ReS9
SUijD/4YFLS4LwNj2Aao9d03OyQhrYOtnzy/8t0huLK6+CTpOMVjqT7OWY1EMzNflB43jHSlIxsm
xxzS0aoMsOS8/JAlA3wZoJYJWGBi2gIasRMNSSMbLsc9EKXlrcdfUdgRgfUcVVqBE2zR2q1aquUy
e532aHho/im74Xmqg5jjhaCWxV3alBcZTgu7xcck+lj34UZuZiX4sCsIPA+89JlXNf8otsjtkgp8
qkA0Sv6QlMXH5YrtN1s41ZXtZxcQCEMYhx548w+KhS+snp94015AZ/7ZJFuCyyvm6S/DfGOeUT+F
NIADuIYJSs/7CrnuPt/MMq21bl0nCAcQPy85QrJUjAncJB5BDqEsgaTeuFOs9WB5AA+WAox83V9z
T4H2MXX9EWVt3rD1JLbyquJbJz4PeeInYe+84rktfA69jMXK0OqoTPCbTYk4IH8GbWHeeYeo26Rr
/KOX8M4Dga2jIInEu2HZV0dh9JiIq6JUvKDoDZSnsaP6MGrjtK5aJz0aEmStOobQYtL/6Clx0gCz
rd3evQx9PbffoWRi3B96LBm4XgSn37rcSxwZQ7G1CzJAoZwo9/Gqpkb+PHmRl6tj0WVmzGMN2TP1
d8RlRpo7xyuR6rznI6fp5xBqpCBZEG3G5Pcw4z6MDGwAVX/A+3wSoRIF701ggEsME1O+BXNbCfFs
EOzswdhRZ8Rfo8E8u3X4AON+Yr63Ydkr1maDX2smU9oDr3jVxJxnYNwuetEQMV5rTjQMNnpZ2bA2
N7piPRAGUUuuoF52DtXMyaGvgn0pAJu7cZRuUuBT9RUBfnRqx9bE2vf1Bmx+xfXZMNhqbCaSzwYT
VLJPIIq5lDiQChec5anzPAbmLNstpue1pbbMrqmMM1fhMF292WOQeRao/0xjVuhefI7A/BpsRMRr
Q7LOj8johNeer6+FMx6rPvzAi+pj5kwvJURMl/N26JqNhV8Zkr9suzeetgOvgW6mQLyCgm76Xhgn
cz53IDU1SZyFNDP7Xrb+U/sUgoaoLaS8Epf8NoVT4/Gylne3Q8W1MSyb+s0YoBMIoZ4scV756NdA
ncx9zr+0ZU3D37VpSXd/u5uV8MQWepFtW5WOLtLv1cQeyPDvss9qB9juJQUASNDtXlZcu13hQ/uu
dYiI2GuX6lM6jZ95Bz4IMBQdEkQpHTJepyXdy8TWdXxlWHbRj8myLEikk105hoWq0w8l15/nsPjI
2+w0qGnror3Wz/L/m1VC4pXWOjHDtfPd313FPgQgXusD90Xq8mMhx32Rva0Mg0QNKx3RpFeZyq9m
Vs2pTjdxwStu0lt24Jsx4N1hGicwKL4WEXggPZrlsaH8y+2VX9nGnr2Ns4DpFhiU7630QeWW/lqa
roFY39e8FZOwGcrrXSr4d9TJnr30r+WBv3V3BoV2BRCbcB+okjz6Lmp+oikKfanmPwPFP87JZvpl
bfotv6ihbIVjH5KgRIH85xeuOia4D10Qum54w5UO/gT0b9Y3ZYTzoaHTlTQzuSsJKCe2X/dXvLpd
JiBUhPx04UxXDlDQz9Cpph8kSLR/4UgaicMkcB9hPphk48wIEHnfXvaVIdn1A2lk8Cyvdfg9JHke
h05Yx1m5KdiyEp3YehGNQYVROtb0e8SHUxlOR3BKP3E1fGubLRj7it+wWXBpPbByNOV0nZr+gRbi
fm7Vn6ShS4a7BGjY2/O04ndtoQjBWemGZet/X/zu4qLyDCmS3JmHc9lW52xwv/tTQE91t/VMsDYw
y955o0E+NmjyXYnx2QvYsZnYF9+ox2VgctiFaQT+1rL7NBoJrUeir3IGJ7mglXOYummLvHNtA1gh
ETVaTLRqo+vs+HHoO4dmqC5TqZ/TxDvfXpm1BLwtHSF8YaISCjhXd5riZZPpSn9zI/kypv6jJzFx
WfXYB1kWa6VOnmg2XvTXxmY9fORJyNO8Rr/d2KLEgRxRm/wog+o73SWSRrldeaCTri9SXYzXMY2u
VdbkcUPCLWz6++cJt8lzu0mHSejw4Uo4YXHrQZa1yqN4Z7ktvt460d22C0NnqMZrD7oJpGy87j7t
3C3w+9rnW5Gpzp2gICwdr25RKqh3qi9I7H9aTpTb2+r91eX/oc8F4Z9TlbK/gunxhFTH85IX7VTw
ySBzGd/u433ny+0aBFp1Fc1p2F0JuE8uSU6KT0g1bIGf3ndZPLIse2pxYoRuzq/dRI91sFBFqCF2
lzDR+McAjMDKr/9GmHraNxrL1gPJqyCfh/AKDaIaMopgFZCm+XG78fe9IY+ss92lXVZWgdtdJ9pc
PRr8WgybBx3CrD74/3hkXFsSy6iB2irKRLDuezqx78AgQpCNTOJ4exAre9auReAs556B7My1KgIn
O+ZR336rpSO/epEzHW73sTIAWwrCdYGHGhEoXpsGOXCklzhE3/XnfY1bJk3GoYkok+2V5OaVuJAA
8sVmNeza7FgW7XWaG4VioqseCbQEalk9jLr8txQi2zn/S89v4jctZ6JFQtorQIDF/6vlzjU4EmhU
bSXw3x0Eo2xZljddUJe3JmIDwJima45eB5QRg4TrkVcQ3ru9CO+aArqw7JpgetqUdO6D6LOfadBl
Z9rNxRy3Sd0dAujYlbEbZu3d7d7WBmRZNasi3PmRGX/Q01LCtDDdDboxpwxR/EYX725ZDMiybaV4
0eW6dx944lD5iRV9GZ3TvNtJiEbt3LvyvKbnTYgOmJNeBPidz8G8KYq28vl2pr0BQRNLQMrzwJZC
a1rRGoiNLcKTd48hRu1EO1PCLUQp2CUNZvmEErX6AAXEJVFZsg99CzaC28u8NgjbsvuqIOByT1BD
5rbkqWKG/cpN1JnXfe1bxg3VvjkDhWX9qNvoCXmv7BAlzS6sAyZp2btvjM4BCGci00wf2g4CIUfT
gO0xjto+/Of2x78PMUUHllUr1IWQYcIS0xqvLWTBzighu+NSdFcBkJWGJeS9MuYfgFD/QoN2ijnx
LyMJ/Q23/u7tEF9gGX03zF42t5F5ZIqflKg/5EQcNNK8LPF/IVfk13TPJRc92QafeVMRVY3/wPtg
/EumYzDdO7nXbgmjre1oy9oNS/Kx9IP+4rVlGsQd6OWgK2KE09AgdvjkD+NdpqNZ7ax6sgEE8MNz
RqBC8ZhCYztmfuMdQk9cb2+NFbuxkQOsmVpNuy64DNJ9yREygmwZJBH7Gl82w5t9barEKzWrggvS
0b9GQNnjvCo+72vbMviB5WXUmjZ4MA4g62kEoms/QuXx7dZXFvk/AABBnLGZpXwYpqDVj0bw6A40
GvVThsxQ8xAA2nm7o7X5t0zfdLWfR4kXPLBOVfdmSrz8vuwJic772rcs33XyxgV2w8gY9fLjc6LK
Pk7nbJ8AEbWxAIq0UkwLHUqhSd2+gl5BVX+Nju861c49ZJtz3eQ5kSK4ACHPq9iDXAQ/ZIhO+M4O
LHsWanCzQfnOvcoykFsP0Dgcs+jnvum3wvFuyJBOdqNJxn/8raBg2/Xzrbejlc1jp6qbzuvrQnrD
Zaj1c16l2bcEEgJfd326naQGsaWWWeTi06VO8+MQyi525328NNTmutO+8CFIEAUPcliebXLEswVR
WyV9axNjndZ64l2DWgLnnkCgCUhg3B7/8Xqwf+6bGsto56YMXNa3mJo5b0HHHmZ9PFcI+vc1b9ks
qZ2mK3APknFbEXo3gR/oHBR7QyXf/1+vXEVDkYumcu5NWc7PcmH5QtVmuJFGWpt6y15z6NQrpVuZ
xUuxN134GpJi8z1umeH/pOgZtVP0xEB/rxX4dhKVFT3y1jfkIHIU/iTQb7k9/Wt9WDab8gmK8qJA
HdFQZ/rbnIYgTeKl8xQ11b5T186CeRGubc0sRgACZuj9/eHtRSXCPuohaue8AMx1uUh8NN+lCPXE
XF1Q5kMOEX7cnqPllH1nHWy2u8bXYYiImF2Ucs86RfxTBSSuQv40ywG51X74tq8jy5Jzv3cCXjTB
PWmCyxIz8iVcHcuL25fAX2yFQSvnvZ35GkyVCxpGzaOMoKbpjaeFuc+E80tGt7pYMQw7/2V81hlT
TxHKHCcwpOG2ksjYcTp9uj1Ta+1bZo2iz6bp+lxfUBNfx3qAWWfJlkbA2npbVl1l0HDDc76+NDk/
gaajy8C7mbMvtOZP7QQWtn1jsM5ig0IEFvWoPIGoIXCLA5jvd4daNtDPhLrqA827M1U6i1A3gOrZ
u37Ot2QsVhbAxvcBoBSBbKoL7vMia2MDaqjfAcqy9x3HNqZPuq2cKh42j1WP1jtNL8RHtH573leW
1wb55M0gZ5mWvYypF917Jv8kRZHFS/172NHHPqrTjZ5WnKuN9xnakRjlZPpCSf2RQRztmOsF+5ib
LSnutWVYen5z6cADZeeHXdmfm77+YAoEFnPb7Ky0t7E+Knc6z5nd8KHpoo/e0DcPs5MPG051bW4s
CxY8gTZGnZAHLhATgc0602lcdn1affADWtf7Tug/jwRvJkhkKqiypMYEBcGvPA/kMcEf+2KXP0mu
N43ztKKjGBsBDjoU2x09wZ353vOVFq+3t+ra8lqnc66MGMOiD+7T1Bk5NJvDvwLuODsX2M5iVzWJ
sgLv89Bsn8GOUieeekL98j6ycGqnq40KAtniAfrRm3MVSw8PLYGHSOP23KxsIDtdLYYiVQbq2Gnc
FPN8AD31VMWspd6l7slUbyzxyllpZ6zTvsHDhwfCdhKgigmPTRfB2CzijHN5dOed1IDUTllD+LfS
c5Plj8wZAtR0py8mL3fuU5sCTwyqJIEopkueN1odSFujqMwfleNtUQWtbFQ7Mc154+SmkpDhYNAs
jPmo/zL1OG8swlrr3v96Od1BBKjuJbtnU5CIcym65DwJwtjdvq1kncRpga3p+Cm7lwHiuQFVSwfW
qms4gw77dg9rI7AMOUW9Ro0qL2wjMK7kw+wfR9VsZZ7fP9B8O/PcsGSQY5qxP2EjBHXHACSffWMO
TdH+gJTVHB4cQzbrY/4QJfw3HvbtZDTU2IMJST92r0vTqrgBTX8RT9PI/NiLdFIeQSY7/4WaAs5j
I5uA9rHOqL5zamzws19yo/8K24n+LpvAayCtDkqxOJgn83fjliR/FpDI+FsiIPIPXjQ3CJCMF3xO
Va+qu7zOInEPlu/smwcsWPmJ1D77UUHfuzxRiIP+jYeT9Fk0ZTLFLrDaQ0wLrx8+Ojry/ma6D8fD
XAmTAYUHfE4MJjDSPY1zUsk7XYERjMeMlRClQp1o6UH2nQGrjitjnbTAXxegUQXdb4oSN32PsdDk
xfTRAJ4HWeohBAkU1FbC5o5n0HD/Qmck4L4AhoQ3HK2aMD2gEpJ3By/zZIMN1kbdYehSvPPgD1HE
EPIdP0KTGH+rnPif5nzss4/QcEDkVjYQh//SuKPPn2nugxvNZYOYXswM+vy/w9IJ0yNYV5Pxziun
3j+EvJx+VGmgfukybb4mCZfJowY+NF+Sy22BNKOD4oLRbxJ1UM44DMeZJ2k6xINg+WsRQlP1MHCe
eHcFSVx+CKmiW9WV7/tU36aR84okK/NZh/eaRfeiX3aqFwXUjROo6wZd0Ti7Dn/fTuH+H2dftly3
jmz5KxXnnXXBARw67qkHDnvQPEv2C0OWLBIkSHAAwOHre23f6m6ZZWp37IjzcCzZAAggE4nEyrVS
XdRQlyberizB1uQb3nxeu0cJxv58ANnLx1vBhR79mXo7n4LKuO/Aj8ZQXZdIS1onOSZ7icpIyxnK
cJ7r7lKSs5sUsoapHMuzhnZHEGUr3xAcluhTBCPaUnXE790dw66IekR7eKhv6F6OxZDHp/g+pLl+
78NJ66Ezu8HdtSy48VstURwINbrTGj843M8fYEKw2hFcbUuwsUWDi+TUANz4142vzY79e+OpY6uy
GKm7O9D4DZ6bOaFHKxLbHvDDR8KYP58M9pIXcpIG9B99z905JHtmDNUX1HDIkcbXPmBxsJWOyGcc
y2rLDJc/s8oxLi2QsX6jQUuOAKt8zMUfDoMlJxDRTjB0DFZwYEXzDWtI+mGS5DvpcMgJbKURRN+b
vLQL8uPrVVmZsSVPkN+m3HMRf/2PVR/Ue5z8mMzRWtuLvYo8cIByhoyyUBBix5YDAE4+tMfS7yvr
sSQHEtoBCibNsjMyDCUq4dy+e5lSRyUB9fgRi1jrY7FpW6sxRdbn+ATXBcWbECmkuHC/BYncKbBs
qPUuwrF2bmXR6s7fTT1yqi5edaxrI9NmfsQprS3CYtdmROWqkGOw6zvxRiZgPrwhOAbIWGt8EYlN
hnDp2BNc/APzQLzCWlrSuOzGUd6etD+XZD+qypjNPEgX/QqDh9y5M1zkp05r/GCGn/wdSd1DHDT7
O2YQzqLWhRhAVIDW78iD8sruWXL8gE3R6ahBMHiRGk/WIZl9IAeEBvoxlOlaD4sjB0zTfeCYOTz2
IXOkMqRSAZGR4clJf3tJ7aMUCTiU4gYQWtddAvH2NhQo7TpxCQ4769MSoEQEcZRpDedT01+qAFkd
RBky/np912ZnYb1p24q0r83hHGXoKE4BaGvK4LDtrszyI+NfCb+WnDq+75MGLxfBnh1mh5TD7RCI
9HrK6hiFN6ep0dlLch1XdYHnkSLYV7guhG6Lwm8DtZpHvmHFipfsOkig1ZYyhdoqj0IXOEPrHuqq
TlqDJbtOjyu/oSHWtkfuzg5T1YIKqnbNmKPw6cj4V5Z5ybEjMuCD88YHyRTLHZR6KxdPbMW28BUK
UTad4WhyWgy85NshSrRZXmH7h+xQfD2NvUBVEG+3p83VwpqZzUdkHCdx5hJAbKweNTooK5dx4UEC
4usuVtZ6SbMzzGbTBrPj7ye/c8GUgIYDy304rfFDp5+NGRWlYPs28ktI3NDLck6D26aY5UmAB3uJ
/rMANkNROvgMQyUNM7bAYh17xjFpwbWJsX4fuyWQcsGd1dlnma22wnaznc6PlSWvNb44hA9iJGkw
BjYLJ5f+dEqTJxySvfFp0744hRl4sP2+6529Qghx2QsfUtuyh/T2Sc0vUX7+aBHIXv0avGU/Q8Oo
jepqOMans2K8S5gfCRpUSuRBg7x4h+nhAGpPXm8lDRjENqd9wCHV82lb9pAx0gDLNPCe6KJtUDmP
dN3T142vjX9hs4ifrQ4ihc3eos2Z0oX5VPqT2mr3AEw9rYtD15/GnwlmlVBBbPYZkswxkg9B6A5F
F40cIenXXRxG+4eLxxLmN2SE0lY6zb43oY2nSNrFVQsddUk7Gsm8Mu6+7mfFEJZgvsryJhDdVc2+
bJubIYVIdWEfjUbXlmJhwqUwhM6sotmLg0qbaHHnKAVkELugrE8ztSXnzyB5W3pjkZ2JBvRn6vC6
JYeTKjRdewnXE6Y9eQhBs7OSG3XkUrFDgvPEQ/4/4HqB8jrPsmBnUAq/9ksVoCJiZqc9YdpLnh9S
mlMmS9iYY0GBcnLV/dQdJQxf2TVLgp8KKopGJyR2Z0DcZzCxyA8Ui8hj4Pi15hcmTFgx56w0CXwD
kiqEQ2FeWkfTBmutL6yX9GDG9HqF1lElbYYpN+i20fpYNdBa84eff3IOrqgooOn2xELimB8ZUCF3
2qzcI9Hbil9YovQcz3R96F3x/QGtUUIMLMXmyTr/8rig1toHLKw2qzJk/uq226OiegBIAzfUvDS6
+GuHs5JRcRYnb8sFg5bTwC4ZVCo2re7dhCFeDEGmCB66Q/4MuD16qf2jANC171mcxr1XGAObHb4v
uXizgPgFuRnUT77+nJX1WOL2UntWg6wabKaqlTTyFfxDVkPJoArkva1ww/m6n5WPWEL4yql2jXmG
xSmnzuywt1KQACnwsx0JpFdeWZYgPrB0+R63CLvsNad7p/cO7vomdfJ7JTLjTjM8CJ72JQvjBvcm
B0tOC99RzMWlSEfxOIMz9jTcib3kb0gNtwH3vM0hemz7QFM27KIb6JHTcuVAsw+r88m2h1Q2FZQd
+V6Ms70fqs69YQHtHyxLHOOdXVvoxRUZ/OaD06Bibe8b7LoVB1YAblqb0+Z+YdoCNcI2qof5Huob
4kINyLbr7DTUkr0E9E3cnZEqHRTkYJAwaBV9AHL+WEi94jaWlBYVDQpGSKu3LqQLWNHvS+2cl6a6
rUi7N6QR8vKY7szKIi8RfWlh48GRK7WbZmU9twAn8kNgkX+D+ozx8+uFWOvj8JmfNlLa9vCwulPA
JgybtMnlg6z9G48fPSf+uI2otUwhKNMq+h5I+qRJZTJ4hwvUMQbBlaaXCYQScEd7puaQWI4Ix6YM
neLIxeaPzpRay7zB7LY2Cn9B5czK+3G+IBP4x5pNeRJ1EJpfXDsMUF2Dsw3Nj+NgR0bQjxsUkuXJ
10u6NviFX0N1dNDUGV4ImlHEkt2Z+XMwZzE9KSjC6A9b6dOWaaSbNV6Jac/t9B4FS9eG+/z1yNcW
9PDzTy17hbAgJ5rpxPe9IG7sygqVYcojPuePJwvGvXBoJbbhUAqMu+/drbL41jayreRjiCqi2G5P
Uq5DNwvX1g0Z1HFzdGMa1z0BSL84po7zR1tFy4uIBc/XlsndAs8YRhpmuiVhWo8b3vTvp03/Ij4p
Rw46hV8jN+O+gAjckYlfWdZlmsCrgBMa5xnUE0TH7SSbsNXpMWD7yqouswRDofISGtNDUoJEofXD
YrzJmy5SoPXNxyPZ+rU+Dj//tC9NBr6sEWy6iW4ufT/paLaR9XZOwdjiHBO0WFncJVm9A0LtAIhw
BaUVejdAiPjAQw1M90kU79Ra1gNyJipuQDYr8YQZypHvoOB85CqwNvSF2VaOGIa+xNB9PE2S8yq7
qvUpb1QY9cJm6Wwp1EBj5kfjYbKfLPPx663+Rx4AtLsw0nHuWWtlJUxpvGrVXevf5FkTOn0bms5V
XT2n6qQsFnpaGK0MeDvZPfYnmfeT8+x0Lxwk9V9/xdrELwwWNC/FFBxmp5q/B9zEGfjeqGNPYH8M
dKi1TAuAeKoIUGarkq6+bs2XlN503rfe/qCKRF515Fl75axaJgdyo9FZ1QhYVka2hjUm9mQhYqs2
bTe+nDRJyxSBqroGIhTTkOj21k9/+mDcODFMWFb0ZZI5makPNuumj1w2dyb3gGgaYtIE304b/WHp
P7mePPV1OVfoQsouzKq7ZtpPAJp/3fja7C8Ml5GG9tRkoM7B27gl34Wd3zs62EDC9PbrHlZ26DJL
MPfak3aJyM8l+rKf1IsvjdvaPkmtGnt0YcaQORcsR2I4GQy9A7ESYE3vlW/sZuklYqq2p33EwoSH
ztbCdNCLZXWXHjcj8JRu6sK8+7r5leNxSUQ72WWmfZSgJNTMY8fXyWAdK3RcWeBlUqBpPYVXZq6S
0rzVvUxERhPfmSNZlUfO9pUFXqYDiqAxyKhhXZ1uNwNk5ocaD4XSONL8ip9eZgOU9Nw56zA3vBrP
u9yPctBy65xHeT8mKi1DWUyh1x0rclpZiiW1Y2Gy1Mx8RFgEpHKRP3piMw/FcMTZrXjUZUZgUEYF
igKjfEMsAWZVqHNEEHe5HEr50lB7P3oDA2brGEvCStCyTBHMOWpHakVkQoNrsKiFzkR2XG5qB7DF
4CSWAWot6/4AQB4ClWU4JKC4HhJQyka+By2CkyxjydnLBs2mwJ+xby32hsvezcBOUvDFwBc2TXk5
VJOLgUs5hO2g4sw+CSuHphensqdMt4SuBZrOIa5Fp72v0lOQctRaZgRYlXFh9b5Muk5+KC6eTZMm
zdFnhhVjXtb4UTxFZnjoV0kvnrx2jL15mzrfT1rLZXUfqEYgGTHnKikAvKeeASSzf+QYW7HaJX8l
tPKUX45kSGxvTgQZN8DjnbYDlzV8zuQxo7MPJ2RlXNnpfFl28khou+Kbl7V7Hs6thnBMdm5d1Gxr
ST9MyU3tHTvc1xZzETqPE2VIbiLgl6kJWmk5QwzEHPqoA/ND8vWarnWxOH51IKep75Db6aglQ+7y
kEMmL/QtdmSOVnyYtbBSomGVVo/pDwTQMxHge6Hd3+XOrZEee/1aW4aFtbKpzQbiwk1CBS2yzODF
r/J3VfAiUqo58hkr87Ss4lOlrGjRY6mBKA6DCpTfcpfXxyBAa60vUniBDeWZHli+JJ9FXE4FanNR
UnnMB6+1vrj7Dp6t2o5gG7Wds+MpXsF898yy1NPXW2jFdpe1e0VKp7pxkQqrFI+aQMXKaOLTmj58
0afQWU9CGz4wBAkSEAF5NAiZHloxGuWRJOHa0Bebs5FdIwvPYkBtNOo8yyaKN3LwEX49+pWtv+RV
5RM8WjDg7GtT58wg5oY1wPw0WcQZi9zyyOVoJSRZlqZZOS1F5noyqQdbn9OU3QHTN8bWJG40c8zE
MsgQcvD3Hvmqlf6WtY5emwJzUOKrTAg9h6LZamV/+GLa5BaUsabOShiKdZOvp/DPohIUciG/7wDw
4/k9p7h9QMo4aZu3MrUSv0WF9FyEAeoyasmixhKJX5f7r7tc8SbLOkhpmYUHsjPcdwZwlE4oE+VR
6m6lePy6/ZU9t6z1G1QR2EQcvshxXy2db/qWPJ/W9MLQO6u3tNWZcIR+d+7K7If07fTIsq8N+zBd
n0xRjkCLqEM+nYJ/r6ynGHLeR5peuSEsK/p8t9NuMNH6nUi2O1CMdzoJJrkTot6C/ipElBRbg3Uk
AFvr7fCBnz6El57n9gbWl4Kjw7av8ThgNwweBrQIKnHrMQyy3dfrsWIqy1q/zGhYzQp0NUHQxfkY
+I2bPan2wXZu7ZPQZ9Qi1u+f4wMOL0vlVu/CAafDoCaezNUxJpm1D1j4R0prmRe+IxPiTGcWiJoa
fw7T2Y/6jMDV0yiX1ZEwbcXsyPIQr1o1Eh9Jtkqkrxaiy+tR9WZsUuRjZuoWR6zvz92YywpAu9CB
wzS4uMyg29HZ3FszuaZWtQH5yZEwea2Lw2R+3mAVqJWCYKrfJa37MOvKhybQH8SGCAQInb7eWb/i
+f/AdFFzWe/ER4e4tuiHxLegF+e8gzcW5Rck1P5PndFw1G2IJ7uoRqZ4buw7oW7r7Np30xBJ0q3t
m/Fg/KwLFbMJjN/dk9X5idPmCbRPY9+yUYX47GknpDm5ZZV3JIZam5jDzz9NTGB1GSoMJ8SaaXXe
U3ox1Y+uqmIIT398PS1rPSzihcrm9qBHnE1jZvJNAd34aLK9dD/UjhsFdeA+ndbPwof4tgkSwaCB
YY9WrMCYnc21gYnmoe2Q8Yhb/LPHNZdEtw0VqpobdNLQsoxZm/9ImT5JvwX7Z+E28sGtB5JPOiED
+bA9MHbMd7kMjhzbh/n+0+5c+A3ZEj9vZ7QuTFVFjAzmWSZnlG/anRt/vQRrXSz8haPMkuTZqJPU
INuh4dsqLXY6S49U7qw0vyyInPsRZH7OoJOeuaE5ybPsQN6qTioeAYJ04SPM2kVinmOCeg8ISdsv
DIjJBe/OLI9BY/58zJnLarPJ4GAZ0ybKXLtN7onIHtNrJb/RYo8qjw0lO5cey6GvdbWw6wxiNLLi
DnxqY4B7adp2bX0T2PpBzXgwSds33noXQU43J638UpW+IRAELCGYioxomRgpQbWwFWwgZntMyWzF
8Ja1Z0GHAnRRWDqByGD7qH3hBncSgjHVy9cfsOKlltL0EHmiVEL9MQmcCtkOS2wOJVyzxpOnYRdH
Toi1Dbww8DKf53YMsMN0fyagtmB8n9TN1+P/ldb+g3kvpekt08RToYO25wses4SF+4fxonnIzttt
vqmi7PHOviLX5lkyJ3X0QcL7+25bbvLwHv9bxrv0ascvs3gI7fBYkvnPVy1zqVY/WzPqpCTBiLwz
xcdI0vPa3rTBENL2yLG+siuWxWpj77Msc/HRLTcT1+BnU69O82VLOXqwx/MS1bJwxkhZt3pKApaj
BJ6d2PziWuAE2k5ViZgnd783/IPXd2P/7eutsLLLvIXpk2YElacldTIR76xXO6cO8KCeHbH0tSk/
9PopYHBpJSbJJ0izT6BFsQ4lvzowjgx9rfHDzz837jepAb6Sg4NMUfHWKCuHgrHIe3LETNbmZmGB
4Floctz2hqSN2N6PjkGm1ppdnK0ZoJs9RFcHvKdvmNahWceaHRnyn+N9c4n0EkU3Msvv87ehdxEz
sp2b0rhH1Gr5/JuQD3N9TDln5SuWwC9fQdoyz1ONexezVCgN2yg/2rxt7aRqhqOuaq2bxTmr2AR6
tdYdkjm2EuftJKVGkDouLGo0Uf03ovopATeDH3FZXTOBaoGTbMpd2JTA9c0TyG0kvQON2aoZDRTq
DzxiZXGsi7W9v8iqtH7aBD6bNdLtBGWrFW5dZfn2a/j/9Tb+r+ynuPmfc6D/13/jz28CimIsy+Xi
j/96EBX+++/Dv/m/f+f3f/Gv7U9x9Vr97Jd/6bd/g3b/3W/8Kl9/+0OCDI+cbtXPbrr72SPW/tU+
Rnj4m/+/v/zHz1+tPEzNz7//ehOqlofWMibqv/79q/3733+ZhwPwvz63/+9fHj7g778uXqVmr//x
D36+9vLvvyz/n3jb9ijBZvEd9wBHHH7++gX5Z+B6BLQdnkltG5Klf/2jFqjv/Psv6v+T4LIFEmc8
E6GI/qAO0Qv161f0n2gDl3vqOY5rHYQj/s+4fluZ/7dS/6hVdSNA1tb//ZeNW8hvkbpHHFC+BB7F
zS9AcQqQ/797Q1IWcjLdwI21M2/zWjXnnYFS+B51zYlhy+yc0DI7N0geTlVzNge3k83j3J8j7m/N
bopSue/UPp2aO5mmEKOkCa3LdlP3vhG58FK+6K2w6Gs/7GsWlsEB2j4rNzGVYUWKtyoyA8M9I/lD
1VSgcuHmU+Va10B9RLNZvsx9bcWOtrNNqYYiZOpiMpKccjdCzUJ/Pin7mbOZRDzLd32TyRjJqXai
wZbX9Q04XVB7ZsvztrAvvdK4N0f3mVtzG6I0fwqtkpqXExkuNIrDYydIz13whimSX9YgZES9XWyO
wtkEnf3iuUa/oZPlRC7UimSHRIgNEh8R/IAg5+tcvc6F/Z5BmN7pEXF3gCPZbAPeike3Q/HMMLHI
ym0agadmQzJ+yxz7CiQ6cZPyn5X5beR2gazKrEOeU1Bnasw/T1+zvIHg7I8c9VTKSK8Gi98Kwwjt
fN7Lnsd98+x5+cYifWhkVlx6/qZ1bMg3jbFvTltXjpE9G5fCEUnG/BpqQfZFb45V2AFJUAsjdkS2
M6t0C/U9o/XGpJ18COeURVwBZAl5tixM9Y8+Q4akAm1ItyGsFYD/yS1qvZ7aWj4VF35BfjJP3Bwm
ucudGOm8HxIv1DKfzlQKpIU5nuvaSspphohDHhpgItIk37Ue34H0D6mGS4cZ8eBlEpA/75kbwZ7a
ZCvZuNO2HUnH2neefasLLzRy0GX4ThqJytsa2HVOCDKiXcqyKrTd2Trj+Eu+kiVywjKSpr5oJxd0
JMDklc9B/diaZTwr9APGIKgOZX51nkGnVVtoiLvGnpX1PqiqMK/HrXBeIPcNfqQDLEJPblR4ZWiw
+pV788bL6RgDvfXg8g5UaraxQQWcHzOpUZ/WmefacR61ZmfgQCubq6oEEraXbyTwY8+bwql7hbjS
vhz1e/eYiexc9uNDQ4pYtH5xNuUiNhrkFLRN+o07F9eUqI/UEIkDNnYwDoDy2hVjIsH1HHacbe3c
v00l5aGT4UKUZ9ALqPNAgj25fMnHsYRUuvMdSCGagEUFCjYzudBjm28dh5KIUdZElQ98tBT1ed9Y
YT1sdVNHY13HojojqomGTscaiEylX236vU5jnf5g/bAFJrHY69xjV4RWFxUxUcsQCB1WSk+3dRt0
e1LLJulVy+MUj097s642ZLQuSV8STHgexL2puiuPs0cC6qSHKpMOCkWupKfkeZDrWwmoLOm6CELz
4YC0o3kXJHws4xzoWV5+n82L3hXnuVGej1A1p3n5oJQd5jp/0+IuJ5eg4IjqqYpoUJ5D2WDneBHx
02iu57A0x8esB6NCDklD8ONN8qOFtAkhPHSLMczVlLj6kQZ1SIs5HEx+0RtN1A3WlcTauyZ06Oso
s14GM4A27ZnpJTKbtpVH7rUeY562IaWvKKrdKG5FVvlW12Lvt/Mh2AwJXi1SJ419vwoNAudY8XB2
0xvQI7sNwDiCbf1WhaWrwxFKAqq6N9t5O9b9VntdzL0i6a3bsX5xhwY74LstdpYk2OZtnOoHOZ83
ZQoaLpEU5CrNyM1c3/a3fdpuCc/PoCgYOuajQXVsgcCru7KpudGsilLT2Ho52Vamcc6GLhL2dWDn
kWF3eLX9lo/IJqbTLZYpYrKMW4yPZbbc1vYOV2bIIN/mxL8RpAlnMzqIWNO5Ai1MVvVwBfVz3Y4P
wiUR9YCWL8tNJ+3YyLpNYxoRRd29bUxFLAPnCYLGG1L7ZyOEjesiZjxN0mx6qswddG/j2f3oHX1m
BFM4933Uoih0lHlSQCetr19EVyZT98xcKPIdKIfzZNzUBqgCmgrkrvzK91ky+mw7TNkTKMxvSnDv
8j5R9hkr31o/kV6WzAXdgpMxqiYjrGcTb+J51LMg0h0e3w2EYn4bggE1YaOFCi0O1eA9l2dlWiaN
yKK2eh58di/BneZaPJ6t7FulXqsWfKaVtQfXTBb65hwS3cS2c5EFL20mthAU3FSVlxDze5Z/tJMX
zdNHL4s38JmBi8AFnfItMz0ovMIdjjkuQtZtpwEYrUSoLTPCwod4CUTm9x1o27D08G4Cb+JUH6iw
wAlAt0Y9tZHZqSur7y9z5H59UqAwW9wWgxGPeZxNLrbVlspJhLMVfBSUf/v1s2COSJtOG1W0N642
N85VNzMWFnhSDskE6ZY2Bc1a5fhF1EKGYgM1h8gaRsxU/qRn+6xDqn3qOHxQ6e+Q/41IVt5Tnm6N
qrwaAI+GJlVqfkvN67EaQqv+AaKzmOEMnuculLZAJdyPnj3V0o9mkGICVBMqijdNFypZqqlDblhh
K0Fn5UWiuAeYMw5KetFZd2AfiSv+5BYvsKDE7fuwlPMlaaAwuzfTfJ8NUwhujB8gmNjSWm4qPF4j
fAs1e0pldSHYmAzMCseh3k5+eqHpN68ao4pgaiH1SZSO/QTixDCg+hrCPtj0eZiODKrgLs45Xu4m
rzrrRvsMFRFhluEgLXczaIwhBr6B+PQ1mZzYm8bEd8974x3FX2He4siiP6HlGoKTbuP39mbsIGHR
TS+VrCFnB7x6LaIANg2tZ78pACgdEyfrYkHaHY73rSrEdhqbHe/djRAlQjZUEgqUx1v60kyxbKQr
f6T2Vrf6G5VBXM9eG4mx30EJ+06M5kXr4gyqcDDOGmgTfVEIGsoq+MicaZem95DRjEHqHbuVdXdp
DBWeXx33vk+DV9DIPLh18WMAr0+Ym+3GG6cot63gsiqD7eAZbeTU99zHRq1ENsJ1VmVUVeQ74hgE
kmmR5dBolHADWt3YOdMJyArDcnBU5Bm0igTYoLwWWuj1+1yM7zxAnoFq+thmzk0atPGIHeCTaVfN
DImllJ5xPV4o0NiFkLi4y9gcmf02n5CgyLIL7nUMNA3+i9HgVuX77q7z5zgbs5gNBjYFu1eoqgqz
fHrnus+iQB2iOZ+GQfBoFe01osddVk93HskvHB7cj6YZ6RGM8MGwKVlxruAdZ33VknNpWx+Z7b/L
GpfdHgQm3XTWDcZ7B7T63JRR0/bwHy3cgToXDRBVzH9xhgEhTjj7Z3K+oo0LORxRhzoV2754o4Ud
BzXfeJMVmn777JbvSts7u3UjmY6R1Rvh5FNEy2hAAWIJ2hfBz52pwo7tgbwU+LwBruh6nH4YqKWf
8ls+NdsUQoDK4ReNHjdAcFwHDgI1qI/oMLVDswu1CS1Iv6Lf0uBDBOKi4d1uKFkiyRUlcl9NPUhx
sDc8Ey6xOzfmJ4hhng/40QwBIQmeYjhpWEEfQncIZRFz6KX25WAP4HB8B/orGq1m2xZ+3Ip7K7B3
ApqxHuLD1Es3rI4n4oeoe4jGobjMbTdSTy2wpDp4Zxw6pcMA9b9hN7cEifrvbeEmTtBg2zxYfrkb
W75PzWkDApMdxzJWfhVNWuMk5g+QgMepD8oX+ipq5z4X+9mBdzVTN0bsHdacx+U8nlfePRc7z3+Y
yxqzCwiQdZCmdiI6OYkejKhj4oE5xRn+4YYL99aF+Yep020Gb4qA6I8agjpGp3kZqBGn2RvM9AxA
0qifgVIayM5AGJ/b8jZQiB9SZ1+bIIRrq+baIqqICqv8WQ52XPjjXWVTSG/gMGFV04cEUQydxtgu
jCwyDLwPqd4rb5H40BvmlqhLn+EuC+o4Zy43XiBa+8338irBAX+Dqob7wm3iNKUqNMwRW5E/+n0R
pj1CkTeJWsVqvs5KHjYaoZdrbRygLYLACHPpxSx9shVCUcTWIn+HFDKqfNUhyAnGFh6bRIe5g+vE
C9wtdUSUDVaUG+91+Sg9GZpNHoHFdzOX+Z74ewebt8TpBR6YPCTZq5R49U0dnEkm0FY7q70rxzOp
7QT41ChtvKR0pkvqXECgFgfGeSD8K7e9aUm5P5B1UiCM2SzuINcQGl4alRKhSwl+vSAsibrEbk/A
th/huh71Lg2R64+hPn8AXeF5Enc2nagxfWxHvZmDIS4LL8KrBpBlWZTP9TXq/SOmyWZm8rK69OU1
DkscLDiHUsAX3Ox8JM/SPQS/O4B/XsuJh32q9mwa7zJqXtDmIyuaME3PNKINgUNNwlno+oO/glwV
1u9Ec/EwptnOpvk2B0dwI6q4q/2rvgFBXQDgBa6clt5xU+5MH+ZU0PM+E5HpGlGNIKWazzzoK3Pr
iblsV3rPJi5LPP1RBWkkUdlqCvpICLbqgKSY+Ch4uWGCX+V1lnj1nem/9lD59lsRNfZbV3uhFbzW
5jm0jrZVyDji/s28Ke0Hn9CbojJDVewJK3HfvFH6qUEMhofdEhgq1skkpS86y5PZxYkN1fBZYlbT
KlKOHwY+pEDcyAeseZQPGmEzKfBaDlfRG/d04tEw4B7cWBtzKiNtYHZ7qLjy57ktcSj7sclxpI7f
QF+A6+n1hPUp8K41E2/rpMFGNm50eB13ymzT5XrbkGoLYgOgyH7oGaEL9+KpnpOy3hUIr6zpsgHa
zjUf6NRHjn2p6h9u2eE8f7epuzHqMrJRczJ3W4+xPVRTN1CKByg7u+wgiuVLGwJWd2xQ59xN8Gp7
NtMDghLsA7PcwjAid371EMJbqDvox2rrIsDy6mqXsxGRZBNJiVtP31+4AQJDuJ3pAmy9lBm70gZR
bgP2/eCm67wYVehXJkVQbfCrIA++KVKFY1riSPYB8MLtxWjAq2tdWROEe7GGSqj9rKAsxCEt+tHx
+XKqnNAuu22T2zFDzRdy6hdaQYZ7UOIAsSr2VtBdFyKvN12bxrY2ftCC3XKjAYs0vORg0DiljkQi
wkgT9r+pu5LlyHXs+kXsIEGAILeccpZSUmoobRAqlYokQHAAJ5Bf75PPXtheOMILLxwdoYh+3TU8
ZhK494w6fFmJRFiTs7P9/M4ZzoIeT7DmODLk1idLtzwZXiwpkRFJl9F5XKc5h/f6W/PXquHOfkSD
VuvpJ1UIcFQ95kP3FcRoGjC2Q1tUZid9FP5fgzRhDKb5wKcnCGquBgNnJMN8Q0yyY9b9YustGdpH
i/bAJsDFOeYdDj8aDrvinpi3RLhanH0fTHfY4An6tRgFZ7tRYf5emyfgZfH6PYyHDbiLj+1qGFMt
29ihOJ1b7ztkE26p+uivGA6be1ZP2cSR/bXgbCVFmLbYESJ28iBK27Zvvw6zjekjFRp355fFd8PF
c+ua04i1Hs1YaQeVkfFBkjn6HWdCbNYDKcOfFs7/hfYpQ3xLL+fc63S6zVPSDdAPFQYvypQ4Hdop
iJxish3XunwQ60cwtzKeN5Y2zYc71th5urgblnhGQBrE4Fnhr7dNh4fSNxkVNfplb3U47XhE4mX5
FdGftf6zunInVrWHLONpgNDHujJn05A2JJmLGRdQi2jJ/opkV9zuKvXa8FI50xePgowA5IpnyDqW
59rljxAFwrjcRmFSLV8LtlfjPYceGiocpPMjlFrGo6tzmA4gFm0RfF40oPCXv03Li7Qe+yBt3GBO
mDcdV+q5pwvSMOTfGZo2xz3cgv5V8j/u2mctikdeDMFTcQKR1S0W1xJJXAc0ee6DwgGq7atzGfY/
Pv3xJTh2qs4cq7Ydbd76K4JCBLYH7P3BtmEa4ddgNUmPGR1m38+qdd6QYoGbocDJ7scWt4NB4lDg
7abl0NbD0fZAs/ouD5ZDNz9gwsjgkMVQvO6cyT1uDjDKYP5bFjXmbWR3kWNrXBgUMIMBDF30terp
S+8rPLyXrWn3XvBHKrYzbM+iYOeEIgUwk4Xzr4DCZqJQKxk91UP1HOA9sBSXfGfTAvFxCONpH6am
wd+jvnei3ATp8rrASFtH4SeE0Wkkju5MEspRFi63P1jXY7s1qbtENyOSfoATkKTBdHb69w7XvnD+
Bs1w1uKDOGWOFfufm9Lt5buDRlboSfHNqPes8XEDY4Jgv0k1ybhec778VFZiYuSYEt02qYYtn+hf
O18Ch3dA0Ly08r0dZvsHCxdQvGJF49uHwPY8Y8z3iE6boT1gHYrb4ZnUK41JNuM3wrfhOnYKmFpp
vyLVvxYOSmBIhT8LOdWvRpk3Xw5fRi0/vRlj32Az21CD252Qn54w/Uk2eMt2gAdRO1GAVu1yKAhi
XI093hUxAMpwdAaH3nFh66mZ5phg8AAMm0Dq/d500YWu3Qm//ORK9bZgZXTJnoCwD6LzKsczXwFR
jxer2W71CAbaKu1Nm9iteqLiRbPqxDADl+O7yqK4wTjdcxYLXV/M8kaXhA5/ejM8zOamBe5O7LQa
9p6Rb4my9EUvF4Jlyy/FiVT9HKum75KAIOtSMJMgSGIPr325Dz31OrgTlkF2LY0+EYVPvNaoCWG/
ozU6OXWUoqbqNtv6TwfExyHtSxONMa2KbLj08ntaip0H9Cwqee61gJGAADQHcKHZPPNdpIcEDyKd
yHpClyuGPFTNrIiYIhhgAx+7bJdI+UTV2+C2cT2XKenf2pLvRdPfbAvjrP3W7HMg7UNX/8LjOI3B
bm3eGH1VDG+qpAAevnTbZ6vCtSWDmJTQr7luRsr5gnz5eIksWm5PYpleFoVzokWW6ALmTfVBXEP9
IbfoIRQcJ+enDJ705sah+ZYAPeR2twGMO+71P0x7KQVvL+x+IUjaHKJ8MOEZ9snEw0dEoufBTFnl
LGh82DmRSuHtSEcMJ4rFXRFkNSwvKFFKV/lZqLcNO0fJPiPEB8+h9yScORnkDyL7MV1sec2afCrA
iITlS9S5f6qlOgTjZA5TZGzWeMykKgiTFSFvKJTfQQIAzFq9oRPtuHbkghn9OhCj4rpAzRgXeO39
LjiilA1LLtmcvK4dg8sFj8pDKVzeoIL7uBIwGp5/kaHz0BfhrdzAQmARx9un6aOBu3hymks7DxPA
vJCfUbHXHWQQvXtybB8qJHjaqvnQvHobp23B+dJcqcrtWpUAMtavpazizTRHXJrr02BxwIeyeuej
R6G6kBhHI/+ga+7jNrM7n2Bq1uXoZSP+gBBhrRgne8BCyD9pvasDXaI/lXm1HpZyONYICW9MtWuq
6f6rM9e0WRPgrrHFvANvtSvC9UhbHmu3OKImNnEa5BtwHwsofwfaOpgtiPW4IIMDsQrA9Lj8WIlz
oCPpYqepAVeY7b3TTmKRYHn65wfQVBHX0j1LJFlWPlKXKDkzY9S+8Oc0Cqqdg2G04HXuwTRExLRX
EGv3/veCGx80DWq6TLebSsly3yWPiJy6BThVzLHj/YA4sPB3YGjcdHaIsYck/lr8lch3FerU6ebD
VM63GtesKzD7AMElgERRmQ6+t9S4vaV9hbnqPSynNiEzRsCVNHHRdWkTAXQah/0UstzNhr6MbXNg
/YSJFBerX6aDPZoJ15yRpzLAEdTZZBDLGQ/+vKo+q6qPBoxbJKHdbfvER21BNTVZD/CZ4NuC6Oud
wjk0zyo1U27r0k2Zw7D81C2G1RUvBCCei+GVPDghbGBopaAdlmVfqeLeU3piQVPsCCp2vd75Ixyk
zHeIhk+cUogzF23Wu2N0FtStTxNfHkfHbHvhjWhpUBe9et5tvb/FNmj2gPsZKhguNQ3NTcH1VPoK
qLA3g3hTEYbgYjssswOM2kKIDGkr3owa2fmO9p9lMbQ50cG+XQEYbhx/gap0y7w4WyZsxtRkd/Dx
aLkGz2imy5H7943QswboqeQP6jDeHRuhaM6rzWHpXc/3auq+F4/tJn7ZwQwwt+M27zl2d0NP//xw
kR5/cHosfW49PruVG52CTb9S9YqslfrFRTlUu3UpK9iTX1K586I0DLwLBKvzvgznvyMybOKRTQft
1X46IK73EvY07pZp2Y8OPp8+AmIUsBoXZTSb4zZEJB+R7hSvIDbmXh2XeRUZwoAyz93EUbUIDONc
j0kx+utRjVM6hwtOe1IWKIbBLcDxLBJK8QgVvu2Wd6+s5P0hmvuz8gtxJj7B28vpzrE92+Gv9jaN
E8lcCcOiH/qx5N4ZOSYyxhcar3WNrXYKYhZiAF+CLUQArelTs27ADqoVBEs/63ibFWJJ9HSoua3z
6O4csSSb2qFCHWcA1NG2XxzsptRNl86QV+ShvzwyPYZHhOtVh1HI7yjCF3Ia8CDQK4HfF1/7U9jR
Dx3R5hzdQagaA9+4UIxXC1AGD3dIgFlJYdps52m7bgiTPJQAzwX8wRlf3Le69aPUeMRNLQc13VB8
r+eS7Fte4pMj0S7qwOrxpe4Owf0tNdkS0OmInEgW1z5vgThH0W6cqouDAE/ZbNvp6m+ifJB628k7
3VUV1e8AKbG56P0/M/nCRxEhTdTeSWmShEXTnGnxpy6c6IUVMXLgMH5rkzei/ph9cuEMN4Dq3sLZ
obuolL+q2ZuSYQoQJUzxF1JyHvE48RftK/9aGZyzVFK1VyGYy8nCnaguJVZPDRAjkvyt0mjnc8bT
zMFzBb4376Khfpta/DqUHC/JgI6TbFDmZGW77anwUtWUf9pBv2DSjxKcyzYuuLgWUfnlQA6Dbajb
MJABmOvxLewpnDPULx/rBsRZVJJrpLclYRbiANuWrzPqsJNgYhcwLeI6RpAAGTnVe3/CAFBuINyK
Qm8YJpsrCsm7PIr6r4qH0+dgmrhjHVhqXnT7kTgfPh8dINIYKQOizlZO7w1XOZlmjO5DibduC15U
yK512clkabbcFmQ6yGYZYl6AfDe6FCj0CnTGJg4czIVsXq/rX+FtOcU3/1B3W+quOFlKGJ0oKHJM
osu1QM1e3g0dzs52xDoDOOKfH37JXTzwHhguvS6epafxjnVOVfPtFMNfGy+l/7IOoKaqUhyN6TGW
HrA7lHu/tFjdxXHCvQ10ArGCwTxuOL2sTofWf1ocYFWiBnxr+/EyB+k0yRA5S7RLBt1c0fMwJJXk
7RmpqNoTPMFxiDV2WlFbMxYoRy6cg6PMAOMRz0TQONB+mwza3FhZWZ187Rxbi4o2J2h/hs1ygHJN
/xxODvDH3jlu/8RWl8LJ3QBBXaUa33wjemBG6mhc1On1U39ywLWqkGMpY+2SonzbLh0Kc1Z3ShvK
cN/C/7wLJWLmZ5gFo6aCDyGQO4TJvbZsfvRbEeE+gQ9dO+5pNqfaUU2Osw2dQ3bNgHjp4zz1e2na
X8JFSocIi99gljBzbPgyaJ0VK+U5dCJfuutFLsL+KkpPZ+6E8H/QSV1SsBbjEhZp4gNDr1U4YQP0
jz5EOqndVJTjDhl3YhhMojtUSusJD7oL28wMC4tVzXTqF9WHM3Ypav/MwZjw3QJqihUJ2/2Em0yL
STx6UKkQwBCpGvlLsQzPBdWA5rrlUGidbNxvsD8oSDKWIMij1nfBhECpXRuJbdGqMjGg0vecoA9k
rB5CNR6g1u9PVTWwLDDh/d31vVvgC5gpFnKgyJLKHcpfHKf5cWY1PbecrSCXFB5JWxA8Fx7lyNVo
XggCEp4ZFpikH0EPLGRC30xLdlHD2AkidETccGe3Cg3tTIRq8HB4dWQ47huj1wULhb+vI6L3Fqct
5DqaHVH+5WRDg0QHDevzk5yLrGfA0AE5eDcDVRT2QPXYE3QWO8PGPhqWS0Q1/iIRSjHRsA1RZ9d+
i1kUvzapP532D5/b8rJu/Xqr+3pM1IRPUFXsbZwNv/krzmwxlxDW3P9rt0YW++c0Zg6tUH3l44TR
sEcP1dDtZ485gMRAz3VD+YG3yezM2oW5dIPmVvVih6EYFJo3dMdAKfyrq0XFntv31852baJYxPLC
9/orJuS04rhnW0KrS2kreYHVfk2FUy5JsDY9sBcAGpFTesd/fiC73DtWgXYOYfnAWMuPrmmAEXv3
UFKU8Oaedn9r0pbw2jTgXAZQAGs4PdDNykRRccSlUl25JHsL3PlYaJwEBsxWVvUeO8mymE9Q6CjM
H7y5bGHRX7z7Dz2sc4ICmWovJG5b9Iw7qB2pxttSiryk0XpbKOQ1LPjyHVneBKUgtoXDs6rz20w3
hqWth3omL2i9IxQJEpkTzO4WZlAI1fbX2XP4AwNtYscc4djk2BnAAqvB6lhttXrySoKCzeaPE/Xm
opQ8dgVWTU5UOgaOPFejLCGZqfdmmucHiu1u5/fq1wZ4TaxEX7U3QK7lls116+xf3ZVdWtQE9zQC
Xt+2ooU5ukAbFgdNcCjKEKlJJPfnDUgfL2hGOmtuTU9/LX6Lxa1hzWHENfIG91iZoO/IOwQlGGtX
t8/GkfIUjUCHwqB5DhHk+gxSNqmXSCaGumYvmeW3EPdS7k9szhreAHwUC9I6qyDtDAkL1Oj2KDqQ
U15Xxt8HQGHztuuGzA8C79j79d+NyvIkp33l0uZxIP2W6nm7oLJtzYOI9keMa096WUhuB9w+nduB
amvn8iG8/whm/3OzZM1K0FKDccTj1vXOo3f/gU4KliiPvkqsBonFCHUdStdeiQyAPYFJon60XP/5
5yFfsbzObMubdXKyblA8NowD83IV9aApjUKs+ExfoFo74bOwT0Ew2ycWFugEcejbNsgo811cIqqL
xgtt7HTpPAJNlNbVTgZDUkTOukdAItCQro3OrpoGUACTzggafPxETn4dzxi0c7Mx/yFC5iYwYkHy
oHHB248reTO+iICP6X3TSX71V+eHgzDFrVWTR2ajADI9CThvbj8RhLz0k8FuKNdzaaPx7PX3YCWg
niDZNDK11VYjqGiYHrwK/8NcF+9gGIZ8Iavza8Q2K7fhoaMYZZF3BhWbGcDcQx/Qi7u1nzv6aAdZ
3CbDICJaGei9rb64Cqp2KA8Aqq2IYHRQlafCgRy8DmN2MHUC4jv/Y4Rf8bENgXMVWgWYkJrl3CAz
IO78QpcpBJCon4Er6gFOlf1EKY+rQS6PQ1eRBLq36tGfRKo6PqTlprcvJAEg64eI961wocdR0Bzi
/f0NES7GtKV9VCJY0LuIawQ30B5B6waULuNXOJf5NRIAqgs0okEcw8BbQ6l3K3zLXkidtMobYuHR
7cSiKLw1ku4VSaF6cy9sGDGVQSCWBMOM3RfG27Nu6QpAzxZYusM+hBZthpVDBgSY8Nhf13lBZqqY
oWkqPZBDAICO/mK6D3NfyiLQ3RZCyk1X65UroBj4LZedDVf/oiu7G4ahOFbIqd0Z33yWwvcvDhi6
THEDgBv9mK+i4uYJI/mtqJzuNEK3lneiV4mHar6dhYYMrSOArVchHqsFI2kNzMT2TZUFvtSoXbQv
iogn+KHlDhEj4Hmpoh9VRXayAQa/MuPFtKsB9RBhQIjOf3hf848iWi6DCGCYtLBVzuA4Clup/WhX
LykUq/K6l1gcs4Bs6yWcaQqn/5yXY/hjavqs2SjzfqsD6BHnVONKj1vLrku0vesOqytKWLpsmUWY
+o42KRo1O1Q6iAhJSC1O6WX9cO1SveIXxqZ1H7uqoo/U4+9EtF+NcH9V0/qGB1QlshAu4Hj/vIYQ
hhToqMvaenlokF32GugxLaOFfq6zd79ycGnaBmh5oafoKXB5tvkOT6e2c5CZ1+Hf30PLQbidMY+U
+RxWoLbn+Rdpp+1oBCWQmLFbyechcfTigSoLLqghxmSwdbEqG7arnQLEq3cOlcIg1bvQkg1LgL0I
4IXGaeBOYsZOhvWja+7xVcaFro24+sRYXe+au/JLlSV2hYku+eC3+owYs3HXYZ6loNBE4YBfYWWK
3d0knfJ1alW37IgbHFa9PAzIMcI/DtVBifcoGtlTWXxBSvs28FXsuyk8r247v0QTil1K3JwGBube
c30MqCcj5XCUChqdydryaslLW7R6TxcID/jIL5AgLfG6teOhCzUUulPlZ9ZPVAQQ0cc8Di1ebAyg
8iICSqjGc4hiqzgUsNBCeOly5ecrIcVpAB+Pkkgg3Hqe/bPqsDwim3zBhGZQ4CmA+bK+P/ktwkw7
B0qdRhxCSMwuEA0/lz3ahuWGZX1q6iWTJW9g86d3KYhvcLCAMgjLmzGivVjIBcAfaZYRd4GirJxc
aF6g4ey4r9Aeha/z6lWPGn1Jj1P4MPb4ACig4dhOTGAg76K4jbbmUIGvZDXgGkbXh25DbKbd+Ak8
Rc7wFz5X3tfa+s2D6pyvyQ2GfFw5ghkWbjJ/W8O8Lqvfth7dox7XQx3ZXVcDAB6bMzrKZux3yJpZ
UXyxa91GH6JiPvrz02z1PVmABqnXIxi7+9oCqEBD+9neZTOq937QCcqgOwKGKSU0kGM1EvwfH11V
dydHgEUI/VonBJzYmffRHeEbZebU1hwja87uHD3q1v0ZXafLxAoifwRgadfooabQ8jG45oCDDSw1
FSimEthHACAnHukEtKgMX2WIc1AEkFvNgETUODagf62fhZWHh+atzgugp1hGK49ZQ2toBNq75kAN
J+BnI3TAQHMXx9vw3cP4DWSE8grMGkLLUZw0yT0KrSQul+1hGLYebE+QChR+5xvW6L1j/SDvg+HV
2PVvP00Wnkpqz879R0ScvOsCse+LDasIxvu8k2uRldRXSYgC2qqu+lQH/m322zPGZbOjK/aZRd9D
rqaePGweQb2M+qCRzioqZG5d9QzOwEIqs66PZhmBE8iB7toBgQbS537SAqSTDbkUXncShRj2lk4F
vniDSTu6/qU1Srg31odPTruw3Fss9DqOfZiGqjgsvCrhFGM082o33AHIOGi1eAfeuYkFuHn0b4W7
uWeG5LuWTr8QbAF3XOjFsvvBQd7kfThAycPslwxBrcvO/8OC1zKyIKPCaXvcwoMcP+C/CsBWhDqt
BgwkpvKyeh0hy5wR4InuM4nproEsEeuxdSGr4A26aiSu8L4bHnCcx5D+WgScT7kKMJ9s4jus2/bQ
eV4ceJ5KNu25iUv6AbA+9u1OlG8+fXeRcUTIDCZtCnIywm5AAeFVqEiWU/+gAyggNmWxs95bvhzA
HAZOY0iuHXmQvrcmwCCBbxiBdtuN5baF3hAtFolwen1aEHAKHRGcr7SRAvgmFhyv7gHsDnWV9aSl
kArIB5xdS1pp0N3COUdh7x1RG/GCxttwN3YjPts6zFFADG+G3+lzr4cX0J8iWymMyKzA+uejXX4M
xa0L3B5SePyLhNBgBZgjnbJ0E69i8jp+TzQHnk4uNeQuAG0RHMftznE2e+iD9i0EpLRb0CwX+70P
Pgq6DDLeL2kM7s0GJWUrEDU11syeG6Jf55E+E1mNj7Bdn3xbXHD2f5Jh+125W3UQmOtsLc/D3Z3g
DQBz1Z3jRi+MhxcmwVPNJVq1c9r8wTHrZH0Bt0U9B90eS/25BahwnDGwQPYM0o34G+CkFJ4BA/k2
shJwZd+1OPIEsbber8CXBuNBfeCqOV3hAHfD5o+BvG+LTOprSFlohevdmxcej6hW64L5wOriuV4M
Li9PA/8fhiqLMCkKrDowkLdg8Kt2V2xnu5X2L59/NchVh6RWj5eo+ClaAXjRrJj0SjeONqLypYYJ
oQIAkqDhBhPZig0EaUIq5aAQ1oj16RA+lbquMEmXr2YS2G07vK73X4Yj0h3a4RzNCvyYL34qolka
LDludw/KHJl3SxAhz9a36SiGP0tRQrFBPB1z6rjIF6uc3aAPlZx2IRoQjrO3mdSrHJk2Y+shAx5c
YwneKVnptmLo6y8GM9VJMugfRpoJeBkSKm991TdJxIso9rE7p0OAD9+ufINSRfJ8GeYbwpagP+dr
uWNb92lGOB6gRGGpG9nnEJxZunRGwdMytancip8ZTocagMiRugg2CijECFFnLoN5WUJ84QFqw388
sUc3COpscaENCrAPJmUA/UU4vgoBVSqGrzl253an0IwX6wXXRvhn9vmA46iscNp9dwrdfujtnBIw
Hdi9q8g7u1uxxNar7qLS915P4T+HAIpFXGwA930WYHEpsy4s29w9Ik1ZQIG23ipUQgJLBaQM8cUS
awLRk4IufujGpMdRHFsfYJ/u18z3tncxB/iMgRJgf/vllH63G4ufISjM2XE8CJ/rcEmpOx9INf8e
vaC7szzufn0mLdnSKWgX5LEA7g1rsIsMC3gB7okvc3uclhlk6dBiJCxROEv0mIWtPyRCPPVjj7gQ
Ukz30I9pF83CAa836QcRjuelVANKm/svF5GFOaLoooRMG978tb1RB2cFYAM8oHnwHjjEepR9Q4fw
VkW1+dX61YVqzn64cA6R/xLJdrjaQfAbgLvfyEel5wKuAbvUT9wpkEtW6CNRYgIHuShk0i/XCS6A
lE9lsLOD5XugYgVcOs3vWpHbZKv1aWSYgZrX0Kj1FgiwDhG428RI9swrg+4+VHUDTml/06ZJuLxa
6W17VuDTH+4MejgukD5iFUw2ykAM473ERwLYLtIwQ/iB4wI5Crw9MfWbEl148gKU+9CIlwkxG5SX
Hh7J/4ll8lJ9m3Zo/47/3TP5X2yW/5+MlfdU2//BWPnz+6v5b1bM+6/4d2elH/wrQPgn2GVGCQ3d
ezr0v1srffYvTPDwSRIPDkk3IHAF/4e10qf/CiIvCu//CTD/3KuD/sNa6fv/chnlFIFyDI1cHFF/
/wtrpfePSfQ/haBw0HYRD3wEn4cuhCXI1vuv1kojGj5V98xhl5dbsvDOgO9iwbfHNfkZIR85GR1V
ULPWImX+oM/LSPdNsD0vXLVp43Qr9EUygtMRDdVxwJvwVAwFPIA4DWaAmKegUXCSOMUIytPdUkht
ihjNMiYPihDnMFvBIS9O+YB7SWW4prbMrg2YWPT+vdaT9wctSrDDdRKGHNd5LHqh4BbsxpPTj5i3
akKPKMe22Ry5kJxsxj/4w0jBJ5jbhjkhsQiIBgPhKPA8bXQcawG0DdwBeuysExcr3Jiwxf4C0rrv
G4pdSdeACzbe/G3D6BGh2AYq0OjbUT1LimFYsR8bL5n0iDdYlBKHU+NrTBzYFRD5BlFA73W/m6b7
cKBJfDZNAcU1I/gzvUIfJhwKyL6jLxJgxRvQMljvsSi8rZvmaQd6YYwFY96pb/uzV0O7wdf+zW1q
/TBXA2SHff3o9dPJLM0nbdYLjBgqYS3gLtliCtbR5kLDNu4ogcaudZcZYuQJ9prQ+5COgt60t2/h
ur6tpX2tGCDkAIrU2GPBmo6FD5F6tT3TCuKtfgEh2VTLo2nqc61BtLburSuBT25s2YcNR0IgZK6g
VkHmd3cphC7I60ax94gGHJnrVOLuQgkx6IgoUS7IHbWIzyFaTxXyoIJRQaFqwudWA0rDFjKe13EC
wr02L1iVq9emZb9CZNDsQxyEmbMAfFo0/CvMhj+sB2mnFsTqBszB95a1IoHOYVeguWvh9WWSfMnW
UWxxaQzkEvrYN8Vn44bP+LKZBLZ+ilN0PVbUeYXhgmVLX8Bzs5q48dWamYh8U6i9oTdvv6YO+pRG
bxAytAQ4XdPBfgMuP7DoZTCI+4PF1nwC54wybwP01yly4KZsdkzA8epvpt0tavCfTclCcHkI65tB
lCQOWNaxoX8nQqEHk7U9Lcs4nn1bTY/dSjpop2aTjtozT4MDzCjC1up0OP0pdTMZ8Uev8tMl6v1Y
W6j3uS9/gog/9VitIDwlAHMgrAQZBvIGdFjqR8WhMB1k0KJ/t7r4alYH3/FFVOcJniFIZZcPnwA9
qe8AVek561NrgwXuueY4DC0cppD3ZwUNbgONvvsi+Ggx+d2D6Fs8Y2jOCit/VBQ84Dv/ErUwuLgz
PHmk4RgqRhifojkaTqU3rfEIOXGyAMHIlE+w70QuT+oJlVsu3SCegcnNFbZMTR1EBwujRWxL2Cqk
t5YxDMo0K4RUKUBYYLPY7BFQxMcdKYL1ZCu4Y4S/PAko0rpl6Y9Qi6C04+7DwjT/bmWDGT3E4u+h
M0UK5+LCRkM8pRLeU7zHHDY1Yb1Pg1UnnVj3o8oVA0oPnAsUHLL4+uHE3QU+MQeQcuOiCyu6D2E+
RunCgwGmcBxnL0MtgLnV4yGi7aPs4MAEroWHymmDoD1mn9mioO1cO6B6FMYDfJHnfehARdcP/W7z
9QhFGFvvcvuw+DfyzmtHciTbsl/EhJE0ksZXJ12L0PKFCJXUWvPr7/KqnIvuBqYxDQxwMZgCKh+q
MiMj3J1m5+yz9zoE4IqNqZa3noHWJtbHy0hgCDWb6SseB6+W6SvLYH5H0UjaRgyvbAj+Tdf8WxbR
57JYN8ymqHHL5S1OzV2eJ/7iBOsER2FJKzCawYGMoR8s9aXNc9yJosT+3hCQs9OBKWnZclxbb41s
vEKLPtwiWc9m7jBbCeRqUuQtHaN/spx6y5pliekdw5dTMW5vhf3YqPi7LvX31NB2JZ5LH/yApEtG
lc5JG27msUx3tqF/Do5dbV1lUCtO2jppsb6MxEb3y1wke8kbQCjbMeG+G9mlXfTbAbfUalTGfTIz
DxuWYDhB2r7HG1zxuTGiXZ5Z9zyIr8HEZCdXae2FAYM6e1ZfuT4fVIY5KmY6FEbiYRHDu65nkY95
Dxkthlc3jgRpxJJs0pGAsdM3b2OFNbafh0vTNodkNhy8PP29ybM+VOlDOOWvRdw+pnm++CMYGMwi
eID8pu5Pen/1e5QdajA9tw++oNzqRfvQ2aS/gRRMl4Ww8CpwKklmMr93kPfMACQqcTVMB2Vw6u30
PswkuecBEP1k1piaytRr6+KRQlgegx6Idq13D07NH6sSyfxQa9+qUr1pMWEC0qwhMzf5GElCLXS4
MV9gAWFtzB9RWISrrpYXPRseGlnQOdfVkxkaNHRaQYxomgq0AjqCvhbP2pDRu42ltjZa59NgPFrX
lLj2YueeEpW5cnL7nqXkJCgbEllqIgwQ1hqZHInHfmbMVzBzQnFOdzpT+2XOnt28/OaK5FyqfLJG
mF0lOufQ2TetG9y2KEMD6sYgumclhvtqET9wtNAYMVWuzLDY93qylQyUIRGYkhl3czeH+ryLLOdG
ysrBJDjeoZpuOzPb1WP/WU7me9BNj1RjD502fwZo/atpMjcoRnvXsreNbZEwMmkhX4owjvbFULm3
sUlWVlP4yLPO3vS1tqlHzpJkhuE3kh1vt3GSMPWXD50zJH7LzlAQlM0lqySBBhaqrstlerRD/G4i
f4JnvcvpyBmonEwtu2VzyM6RLfHLEG+dmtJ7KxV3WdPfhKZTXaww+XbHGgs9VLatwvu9Lu0IT047
MzqZBFM+Y3nu7cL2YmfhLrDSs0LvXzWyf7Ir82ToYlMQ7woL69SrBXtZs+No2OGjP09m2tKBF5/E
fw4CWMwgUcCb7mKSTyv59Cth+6JPL0rvDkWUEt+TB9nRwjA70xrNZ2x8QtE8k6nw+zj28xk1C7tj
vVtGBl5li6esNoNtZXCdFSAbEfOzXmxYu3wJgtgLrKvJR9wY3J25xQyjc18R62YSLWRY0+H6+Yvs
h2ggeZLGd6OdP5s0pwSM/KRdtg3bDbQl2qImbJqiYW0MdtTcXcUDqVQNyXucfN2oCa1N007M9kOv
D96Y6JvUIVI4ZxuNnKqdynWnZ7soRRkcih3eqU2cNo5n6PWZ1Erpm6a26parCyho71xpHXobrlHQ
ELytrpWWNW7jcthOI15PTgba5uDRMuodtfetRgiBWKa7Dq/I7Lpefi95dCtz+1gGbEHvGYJpGPWl
fkl7Xm+p3eD/54epHon9K6/J1FsmMfm3kWWtYAUxQMcwbEhSD+FysJDeVpUgYTdWX44ce1gCSb0T
gbMr7elnydrbtKv3TJN0QhfQDhur9YMuOQexve7setunw77iBCqM+kZNy5Fzp16pYVlnY8thnlBz
DShDZkTMPCA0YqnnOW8O0WTdLyQtwCGcszr4ZBUEkbrZ/j3XhFQApT6aGTbsXHURMhdHOC82idlG
QycowyeOWFzXxrZb9IMosBnObbaxDfy6VnbbBIj9iBi7NqpBPZkhnkPtpjMdhC4zOi0Epww73ccU
NnBNqOUiSsRYOTeoiufGTg4lZQM+6yCd/Dw+hbUFA4XvRdZPGP98pmR3QdG+BDh6E5MMXlsEXMPx
sPh1Hq1HUL+rtH+10WqZ3f11ItqF9ezq9bZInZOq4/tQvOS9QxfOgjSLeWVFq8Y0LXrg88pZm25a
HJkd0sn1zBDD91zNeOqLfRUTOeiYB+rBnVNyHUz3xVJv2ZHo5+NvOy9IbA1eNMZez7xNKeIF6Km4
rRlE3w9cdj1poUy825il83xe2+VdiYKfBdaPzdk8TtgCsTgtxUPphkc3eOr5rymR8QnvtR4VuHFQ
bV3XT4JPO1KbLpf7vH2cWflcpQjojdgMvemxt/QU2/qjMTMrI/0njWnFPUaSPTzGcAVMUgNZ74A3
InVOdYgF2o/gRUi+u1K6HvmLTQq81jG7r4R5P150361sXuhyrVFYh6y6J4GzbkamtvW4reF7tGQC
VHQVPwI/oNhTzLiDjnAZK1hyR1vjLvbs4Duq8fJZw7loddCBDe1dtvhRSdAzYiQLqIATFuPzJR9T
wmUOqBGCuWWB/jSWfHiLbdh0d/BuS7v5rDkyk8U0MdLHt5E21iiiWPPJr73yjqxnKvCMqyEfXlwM
4GCC1sIk/26QPp1Dv+FjIozwwVBovZm2cwP3buxfJ+OJpSJ+OrLonR9JV8Y7I2rMbtY+73CCqBLL
8nzlloR7ZUafTWswvRVvljPuUjI2iySlOZevcWnuXXRWUYndwEnqJiaIEchBFTPbWh5IovLBIEFD
uoGdd0uivDDXHQ/h19z00F5Kl4tkmLGAI4hHQ/GAC2Eba+mdbSgiIXVlrWaaJMyv4r7hxwZc5LWy
2GBX3fZFzdVG2DwroTNGzDLVHbtUt4Ur2JCiLgn2vpTtRwKtc6S/mm3cHRGRoDTCatI6m3nSxaoI
nMlTbJFdy5R3ouqYJU+v1PqQjcvyhhvd2l6955ILdU77Y6GHBfFK/bOLG7T+bpcpqEpiSLyIiivM
Y+ENFQ68PBPjzmJktC9EGt1YCUyUTid+0uQxt9KUItkRBtd19ZmbIS9dYGVrUP03w6DfDNUnfDqP
y4MwLCd7Gx8nnJdhPN63jtZ6vbbE2zJU71J3N1iEae0FmlzaaztDUGjUhGapPxLfdYezDOVmsgkO
4JAh093iZY2OQ6uRf+m9yE3vEkzHLRFfN1Lbol7WNclkx3yalP7eEzNnG/TeluaxiBzfNuAThuyH
M6x2WtUcHHE8t/tWw264DHEDC5lBfFlam8bCf0c4eKzF2YGJ58kxeWysHvU0epzigCxCX597NbCr
sKO0scaNvjyhJnyjBHFZfWU49WUT/64g/ExtfchbcazdaeNKd4/5ucCIFL0NIGKmJV8pOW6TOieU
me1cTX66Vai2Vl5/FHV4t6CvJlF8GTTjPBGtr+P2RxTRjqcfCkWELkBsFi9prHDbW+kWNzmT6ZmR
Z1PD2Sh+jDnjPb4mn6qcMEQu59u+7tzdqOSla5N6tUjb3DoFusw8W1vT7RhzqW1NB4Dnf9fqLU19
8ZgI5y3OCKhOi44t3yRQBASgPVZd2H5MC/fenBYIIRPlRidzwyvyPlrL0ux2JpQq6n7GpTFB0ZjV
It48BiSAXepmfeyIpDAmvanDLngx0opJimZfdKZYN3Zgik0f4zZdSpFtCgcFBS9iuwKRlJDiq4gg
6SXnwBLhVEusAToUY8ZND8tsVbdTuaLaXFZaU1An692Vp1FWRAsTXBPGlDDSYrqi9Ra5oxqBPFGG
9jfq+g+M7p9Qa1//f0DwDPvfQvDW7fjRQbX/RwzeX3/kj1hr/NJNJFEhIQvqf4mr/0usFb8cl0Cn
a0opFa5QcJl/xFrNsH4hw9qWQEu1LImG8N9qrWY4v0xAlci4umNZpqP/RyQ866oJ/4Naq7gu+NdR
tmOw6Ni1/nWdhjNaC8qLoMNuiWZX4aKIL8Dk2zhF8pIbU3eYwoYbSk7VnTb1d8LGFVulcGGDJL7Y
lFfbyQS+IzOR+/WUp9hL1E3WSFhbveEgRFAehhiELK35zLMlOGqy8Lq6jg5z/NBYmnYwlsU8djdz
OAG+6hVN1jjaR2NBT2i1aR9cJbC2zte6zrgdqvl7qV1Ev1BiLbk8BVZC2HhoFs/Vp61dFtYuyu7n
WXeO2uwUxwH1YJqGcm8N/Z1lO+egXeYNLQgXlbeo9oalJYhuWIUCx/3Qo3KdefU0tWd0hWecpvSs
y3SRpqAIxyVUTZD5AnLN2MqoqsYhPUhWhKwWEyWPkkUXI6yp0TjUk/yY0ms6GE/CujGz+fDXL+3Q
z4clxMsBaOVHGKOvX88wp+wozmaiVJ3Vzb7uMpud7GDrmPpIsnigqi9Cyu7G2U6R2x8Qp/uDgZC7
aq1C+YpDk4JspAvUS3sVp4KDea5CyoJrekqDODUD8z1VCxpwYk/iMdPvB8bvWFConFuZc71wnQiC
K9lXpuvRyYyDrU77vqPGgzKcgscKXAN0BCWT5+hatg7apLjR2tBZ9/A8kEyDdN+2+g32X3zgRoRb
ttpxYeG1UZfKbU6qslzQhF2H/lbrp86KDoaR0k2MzWNfUQ/rFgAGQtHpmvhCeS6uv0zMx8xlMMgk
mkxv6eLASf5kC0Jn5TzOBgN7WHzZ9npHr5YU1JXS2DgJTynQA3mniIy0zkBj5iZnsxPpBqc5L2bV
4WhNs73VWbAYYqPwdUiNummKuzJgO7eu9Z82W1jwTD84SIR6yXIZsIxEmvC0BdWYvcVxuR4K4CvV
MuNuzMJNgLvBtqv+QfH25Uh4amE/UMyCL3obSqNlmM+OkeGOyH4it6lf9WFBO6xw2ri5fbDSqX1m
pc26b0b7DQ2Ucp2v2jgY4xnrVOuuyO9dN6+ghsHHsawv6HLnObDVyXDn5IIhGCJBQt4jyKdmbbjw
kfjk5Hp5X7PnyltssiMW0XC/6Uw8N4AywsjdNdzIGsHax6FosTElajsmtwjW7cbMp+GNVnubYSa/
RI5+GJfpweQEW6GhfOtieiKSdo6shubP5KVN40M5C0h6NYFmpPCXaRmVb5HK8RdN3IUuc9eoTa+b
NNqjKxii8g36HWOgY1mA9iq5yuOya27sJHb2o2kerMXVidMNfN9iPoc11VvhQLjV6pgfw5HmxxBN
ZIWG+LuQiF6ysPbh3Dq7yhSvQjgBhogO3z0ouCnVN1x/t3lTnF2thLvJwVJhMdOBBlFTMo2uVQlZ
ybxb2qA6x8VTg6eZ7hXY7WDGDUWz/TMPJbwl2zIOZMHhl2D6TDt78mclnhdZfuF0b9aOpWFqQ87e
5nH5O17wWVFHOc/eiBPGY5qrb1k0sSGWYD9VLpWbs7zraPFer8bHtEyZ9LfMcMNkOkqG+TrRRRMn
e0nU1Kg1bFL4qB/wD6Dkj8HrWII8ryrqncAq7k36szmz5EueqxWCKYpclgsiwcmVqEm1HGGn90lN
7uEF/DZcbMcuCoFrhZlvtyrY8TevwIVceZb4fwfRv5gQ6eIAxJbJ00K1upDPUMXjWIk1QuNwytxi
PORzcNQ1i4w3vrR1MTfaBmsyC1Q4cUYuBsuMd0mSdptscHcuNtQMLtw87KpashPDzI6t/sL8Ozgk
7S0kbJdiKzL3vRnuhGpcP0RSI+iDxaFtzkbeJ4dO9Q9k/FIyasuZ6ec55BL25458TETn01U61smS
wN48m9MGmAVnm2Ml6yVaI/nSYZG72AizeMXEV15Pi8Q3VRr7Tm28JWlF2MhqH3gMfi9TjOVs5o7S
w3oTpONKYj06zTNUxowRDHGqiPYA1WOBG7xrk02+WexU3yVB/Bnl7uDFWCm9Qgkf/3NN2OUgHaV2
oWB9lGmRca+W+MQgjf0mVWytFDSDFa6nTdlH+yiYhxvMnI2PAbC6QyWMNtBWyIiP+ZEkM1AEkm+b
LnAGj/bFr6EP3UkZv5KQb307U2I3kgotAHpcByj4GloLnAGH/0PFjkOCyN1N6/SbfNI0Om6k2rS/
FAyMEQg1d4cVZakj4GoNniyKmXodckGtg2gTFc7aVdpXpGPbcsDE3P31S8BUyU0bTJOY7tsGvkAF
eEACkb7C205XctMOZMhd1QFkDtgQD0/O2Q9JCGtBjk+i1AAW9mceLuNkVOWOE2TAoI8KVgRDhvk6
YI95GPJR+11xOmKgIVmZlvpHig3dyaqbQQVbw9FbxpTOp8TLf6hc8zW1QpbtBg7RFcJ6WHL69hAx
FAIyVcwrfdrEi/2aU0hsOjds1i3Bl9XILAcRN90nVEWmC4hCq4lauJDwsTtyt9PWk0y1its2RhCx
24YhpYqsA3bM8e9FQf+3S+v/M7PE//Z3Xb+df6zs/3x7/7MYahwE/84tgY8nKv+xANeva63/LsAN
95e0LcdyDSY6FOGUv3+bJaijBSgJU+imrQtlutTY/11/q18Ugg4eCsdxLKpjzBd/3BKaKX7hsHAt
Zdu84dT1/5lbwvlnEDW1t9RtLK3CYlblugCx/9ktATVqDi1maCsrhqaDYG/QJGOGtm1bWylBtVPz
iPt5wCwKtvFtaCVvSRfa+4qmnew4FH/QXLXzsejwYu0c6QPQ/INRcxlkIAQ2aRTumrhPmfyJy+LW
e2VQphZ4w9Zl7ZKcH6mqtU6Ceh3i/WAnN23pctBXcYNTSOirod1HUY46JsYXkSrlu2E0refZPhsl
SoVOL76JG6fYQOaQcOuyEa9Q6IdD396CS6Jcc5H7gs6dvEhlEtfTsHeGYms0E/ynt1HUKE1JDHOq
cA8Yr8xVRiLci0333i30h45I8C4uBnsT92REAaLozDG9KtMH1IgxWAswi7m42u91/H44gY1kN87d
fR3FchWpvZkWMKfKTmOcY7a+qPDCBgWDFNYLJZs5R3oCyojubt/GqsGmmjI1cahxNpphFBtFSIaR
33CKmVa4gxMeUq37XBhlwj8BUsP2a1hffoSBxS7KfJ8wQBr79K4xtLexSelNQMSqyniyuj4/NaV2
Z1zDsMr2tWYShCaji1tz8fG+5RXT/IJ+P2v1fjcv1cuIiSPjta/5LgGpXM2kV3gniTXq+rUlxnzf
CNYDWu7A3xw3T1ofghKL6Co0WLIShyR6BGysLHfZwziwpt6ovqp2CNa2zAu/821FrZrYvjGIwC+1
dDeWuGjb0VBrE5CGSMSmjbC0uoO91qbS9utOgxoqQt+oKI0CKxhRU8zmeOXHBmWsHcYhu0w92jLF
zMDvbSJ8AHMgPzjqAa+mMa3MkHy6mVhP1pw+QybRyT9SYmkadXdsVtpja04CsAS5NJZoJ7M6kY4e
b6vEOlmizE5Dk5OQoohJlqA74xvCRINPz2MII28jFwYWLHEMSgD9ZAa8wuiOtsmK7NbSNjh1Qgyq
+kIN0P5EHRxHMO0kCy3wCRNOnShuX8zlEroLCfMMn3M7UVVCoTvUg/07zVxSCqx/FK34TcjUHxos
M0QzSgCA9toxuOsanalEloV8EHARW3r4pZmM+RlruyDYNK4cu79oYu63tgZxVw2hsaUajbmRzDkD
eRqF+lbODE8L1Xm6HifkWXEd2L0GXhy1vdXMYeV00CmqFEirbT3m/bjBxRh5DJz/ImdsKm3qvAqN
C3J6r86tW/FY4mdmsysrkdJNmSZvbVzPxzRn7wUMfx/A303Z0kGO1Xpqxm/LkK2nluoJMYKiyRgt
SHYE5oUBOUKq6a3h66yWDNZ0kC4ULHn0XozL/SKZlnTLc5Jdh/+YQT1UjXmVt0BfrKtRfZLvhRFE
B23uD1Z/qMOXBbzduonBTxnmaG9tUz4wtHoMq/bYlO7FRutajfBVN8p6zaEy7a5ukTKybV+RabqW
JU/EOobjMmBtZ2b6RTeDGlbvcdXwMzhWtW0MgnURiloHdMavlgkSfF5gfJbVCyxnYJTOjlTLoZFq
t/AnVvFcvnU2rVFTGw+2OEdp/jwTKVsI9PLgmh1U2SnHGWlia59VZNMY0usWZbUOJ07fLoyxlLPK
selecLKenUlVazfGjNCoMdsKYZxCVtBj8MA+L8No3xjXHHSUvOpjLg6WHb9LCBp7rRy+EYM2omzX
8EWOXah9OVV6osY4ikUewRwf6H0heyn3Jwl8MezcRl6qWXrkG8UWH3PE22hdkWxG7uHsfe8r2W3n
FgR15TinK/ZnYhEKzTULB3Bh3OXt+IIrr/BtckGlAXkhqVOAkhYjlVB9uhKnsVnqE/QJFKHYMkF/
FsbGuvqraRSZnwSFpwWKHJD5LU0QUS7ry73OdG+7TI63QTP6CUYun4Gc9ONw3jWh4kGokuZ619z2
bTp6RUSyGo0S2DGZat26zioSZ+sQmYGN1z+nhV1t4MGTR42Z106xX5Tzj9Gru7ntboJC3ZlDkr/K
mjgV+J5oF4IZ71n1jgupr/YO79rUxpdSEuq0SzjWTk0BnJ/FaH6DtU18XYvogA3zXlM43Auo65tx
Ts/N0vXbpnMIjJf7sJ95Bpv6TcykAWsKeBazD2Yx3HQW3GE+FCnow8+pRWqi5WuKT22cA/JLSMtE
1sZDmH5BJ6TevJKWeIPeMopVH7krJZjjfrA7i9I9mnKvC45VWdCsM7ooOu2VUEUeMZdyeIasqvEk
YXc/hi1Ae+oTm9E3bq6d+yezTUnP13Wzrew0vMQ21rORpPEmzr4sWAI+SYmDoasbbdJqgj2Qppdl
6ncl1FRF9pOJVk1gQJ8eugRKc2JAg9QqolvkO6POAnU/PUjmS05ODgY3V/DAk+jJtLTXfd+/Il8x
OxzynRs/YumQa9AftypbOJYIQ67Gkqas0w8dQUOZvOj2vOfwxH6hx9D6TLJx2WfQ6JRHVO5rMRqg
kfbapEAXWT3LdCAMRXYGemkWz5HI7qMFZFuesqawnXiTO2X9lC3cgTTJ8d8tXKAywX1SqtDkdtw7
E/vXTTPB51dlGKwgOVcZUxz8iLjROiBhod2u2qQ8lm10qtn4pEAv0uBiH2RR2o/kUMJCCLQBQPIA
bYk0S9wddYExbGbaHZDNmsrnoldHySvPrCTtwcgn7103P14fpa4cfyjDvksXkR5NYm+N2jV7iIOb
r09cChpu3bcfVcqmoN5wPiLxVrnlnkUBjE3n5M2ZymUriQdaqtmbkIlix1iPmMQIj3xrC6Cbksir
x5x6g82OOZXrgbBK91U2esLNJMDYsTmC+l+brblmYoWPx9XXhdB/K2zinIqE6Rr9W1+2ec8kXnMo
5mz68Y1ZdCe5ZKXHrpzFbwJOE1REkpTsF40AL8fm4BH5+hCi2mlYgMh7OJdGdffEJQgQJh2T475+
sFqXLX31XRthqTFakmTLyF1lASC3ZJPe9NaX0SP6/BWnjZz85E4wLIAkJby8k6dlY+3ZufseogQc
lM17K+6xlBF8Z8Ar8uISNVq8m7v5d7lkMOOHUj/Fo/4U9ICfmwQht6pu2E8sj07fPbc6QYUc5kMS
cO6Mj1EzDjsQUB+wrEgaWIQQBkX7x6TrVhLgcbPxbMqs8KTNbBsC1nMYKw+sEBlwuYfCWcf4tpij
rrLmtzkN7G242lfj4ZLV6dOcVLjDNJAQvVYqL0ARKtleSG4XQNBdUklPdzoeBsGsu3fTvWiaQ+w2
OSUZcx4C7ns3Nh8hf0DVBy7rep2bnFDboUTQbXd2dRiAyRhaZe0EL0sxgCTJq7usj15jdeBd1Fdl
Vp+nGEsSj3BAmnflxFQwJX4gYkkQ8xbjo57TLwmCpWt6PB8EV6dItGv0FuHPI/smAsA0It704pLA
W3JdZpjzZPywSgdnCeUXlwEei+CUSHlkVNytsMG8aEV5hwnu3bICAzC+YqFE1dyyEx41oPxtTy9N
ADh0cZGLCOVt04YQUts065S8vTeCJlw5OuoXO2FXxQqqRuJZcaR7WaGeRTp9KeIKwKnT3wNOly4f
OOdxZ/q0g3x26ubbDXN1HF37mCvGZlPCRDbcjCr7iOC3eYZVfSHVfmflZz2SV2ebTnqxQ8E0r2Sw
7QRi1w/du+NgaFoGdTQHCVSeW2sr6/wnaA+9g7TROZ/dgCt4nN5nnAUbrFFvkzoGDOC73PrA74Yu
BIaOc5Lpgm0nF6GPgpI1xmqbJ+F6du9DKB+MmgMSmJG1zrTxrmxZKjOU83dC6LaFjd4YU+DHBVpf
XmlvJGQuTnWrRA0hGIWUkLHcovPpHrKZ14oi8QIDkuy1pfELVstDBa1XqHHUTaX5FoqaF1wyHMGT
jdWvaNYKhLQhltumJr8TlwyUy6J6sLrc8ah/H4caZ5c0BqJo3XyL1G+tSxDVsMsZ3MPDQFpe2ESQ
JdHi29hiYYSG25k8L7DtB7MVD2GfQ9juS8z2po6CmVBgZGeWLupr7BA3wTQ+xkbwNlp47VVnrMxA
vcxGxPYbRd3WwRUJloaLjYFKHyw4uWaq0zlHH+84Gk0uHy97VkX4FaCmeUpxVw8Zc2kneXcssvrm
8FuIdNsEWrN+axmtWFNi88kVZx5nHO2J9UTYczUPUHyQ8uD5FsalZ2q9qsruy83j90THSp/d9AYh
R0XZgqEXX21ZPciACXviHJW414fwNZ/LcG/1fbIx7Nyfael6mmVNFJ9JkslbDYl/y56ITbc4vF0p
qmgYTiv2TnN6aO5PEXHFdDoOSRm9gfMDYJKHNyV+CJ/BzKGTJdgttYKiURFpjVlKkMJAViyZWLOw
iHOg1054KUg7OrjgGoYmEKmj3I8AJ3n1rKWPRb+cnKboj6FWn/K2/oROV56lns+PaPIYDxAORQKT
2ynFfsmH4hbRjGxdeyT7UHJfYw9RCJH4w/XnItI0Tww/FR86PrDLiVKlO8XFRMJURvN+CMCdIGZi
1eEio+/c5SMDlaYN4ht2bIh+uLUALnkpusR2OOOiuanC+ahpSoKWJN7rupG9SppkPRmJc545Qrq8
+xizllgf1M4OqKCWAnLSrOQQo5LORKwxubaTsWu18FNL8PEWjbsPqU6KpCW3EOLBLZNvyAUzzoLi
YoNR90zDwQQnsy2xvA7PcTih96cnIYkWYhtl8k51vrIj59X9MdDsC9OOeXPZqFI31+DwS4gEuwJO
cKLe+4jN8DuaKFIssHkrs5BbOHB3dWSwi92OPdljUTLBwqyHyH7JitH0KrSrzaBn8XmSQKzCHg9u
H3IRsd0FfZvYOR9WmMOky0T7LWraklF0mHad5nLlnwehDYiZHTUMZxHj0+iQRfVDLzo8vwElnQHA
pGcelaYqw43taKRBznp5VFFxB5fkqTCGS5/U8piHEA1YlbZKZ+sLDCbcRlf7qrEvrrQsp0eN1Oka
LKWDxmq/dDe6JN1N4bYeSsnbUT2OdumN7IQD2E7EM4qvvDcSHqaS7jGpmuCBmpl1JmHeJqdEWwyM
zvPLFIbvVFhfnRoggvK+zy0kxxY4zkD6wBt1DbR9Vz40Nuj1q/ic4wrCHU2KwBGzcxpnIswmwlOu
QPrT1n81xsLXn9Ga+5ENP3OxbuH6+WcRcmCaoXXfNHaPvqCB8GUmWMNMEEYFJZi4D7LWtirs/dJV
JoOiy+DAKUCdoVzExLTK+q7ZzKLdd2ZPp9C0WxNTPJ+s2WJHG0uu2rlhor0NBMrQYCZsVSKNDiS7
gmfi5h9VBcVDR3quzerbyMOjcvFVDZEu/dIM5f+kpvz/UgDvmn/7N5Jy3EX9R/Gvyw35M39EZfuX
Mi0LXRj51nKEyf/5oyqLX65Ujo07w8JRYVsI0X9UZcv+JbFyuJg+5N/ZvD+SsmX+IjFHkk/gBlEk
59R/Iimb/PNPlo7rbkM0bYtQnyVZ5OLq/7KtU+l6Z3RRy66r1JZe+pxE7YedL6iekXzABXIKsFiG
TH5EmX5c9xxMKeWTMWFHJgZP6Wk1h1zugAk9kie5CnKUkMtJK90NwFy2Jtg/irujM69Lprhqqum2
xLM3ds6zAp7DKiHMdoB0G+drKdS+LJ2L24OTGC95zNotrGRyIqOTOHeDyYYAoXx9lID55L213PbF
sScMvRjNqTCLx2hUu3JsCVNLitlqPoXOcGBFFPBXNPPafGPstDVs6gY049d66thWc4eOuC3j4KMe
20vDI5hkARTkFmpC65cIbqET1xw6N4MO2BQwXJprVM7fDqbxeBOyXqLkxxfBbRLdD6V731U9s012
1xFLcArA/HV4IYHAWRh6aiifl03FrsKALtReOCQIcNeI2GGT7Ht8mZg3rwWcr6ErBe3EKQ8fGo5P
mOW3NaTNIjzMendXdOkNyROQxzZOyfHTHMRj9F9Encdy68i2Bb8IEfBmSm9FkSLlJgi5A1PwpmC+
/mb1G7xJR8ft29FHIglW7b1WZusw2WVy/2rkdQ1NgSEiqQJGAT3oLevkSy7sU3WdArIQCR7JhgaB
KMiGmVn3FOOIj9JVn7vRyhbZKoPCVor2Vpnhhrfvhxl37BdR40nCwmQfK1jKywpMBacGdmSQCkL7
7mUfgndNxTWU+iTB4AD4N8nAki+O1Gdhrts+v3pH7Xw3TpBdheQdkOEN84b67GQDkLA8VP2H39Lx
1lqePNQodEbVFTn6EoBIn76F9nxyfeRc0gf9lSwRLi6Tpr93rr+Gt7D0+va7jCklAoF5EmRveFzr
62AO4CFmith5kHH93MTZ3uI0wNzU9+a3xAmfnJav6BLtXXDxmgpCV3OVgNOcsFu3lXPQ4aRNRIkx
hRxT66tx8i0xCdafX1UrPtOxsBamxGhlaFxgQckk4NlrOKJm1BDPdw5xenMGdDc0UtpMO+pW9OQZ
+qmkDgbqgwmBvZmls85bIv2zR0EuSLlFdc4LKKFFaYZ32XAGJ7iIfI+gDvkMUW9tBllOPb1M9SkO
h43fw+ivaGgXcN07wiIcPI9u+Q1nihP9TNXKw6enpZfYegSt/7DJGdVewK1I5jdOFY8W882QHGu2
QHkNbD53uTTyjYdyMBFQiWFcpVnzFTucjrz22aPQ304/eub+Oom3hHIKlQENZ92G75RMOForilbK
nGCoGdapcSZJH2QcDoYgK2oeY0NCvw8JGzNw96dH2SVod+WJEm24aHlldSdb2RO3s867tM5Iqr4A
gBWtzQayYds472VeM2aJ9poX7Uy2Z4su+TSr1xbfGmF8Dr3da02gdFnB2EkrABz6qztrxy64CNNb
avNz0mh/cT6davhaJYzbPjWQukLpTXdUtW6BwfZcz60NU4lvgmQfnTLduNFf7MJKgR/AzAa6Y5Nw
6AzdB6WGAT/MAYQY1YUiMFaNYDQ69b9JBU+giXZwd34Kej4qRbYubZ18shndA6v5SjIsIlrtPtll
9VOn+8pzj7rGpcuAIi7Sbjdl7FZk73zMqvRDJiazdNIJFlfDdOp3rIru2HBwc2THYKBvmPnRSxey
iqh/LdJWpmjPuk2einlxY7y1QlyDur15A5rJwpM3WzZLLHkbeyzXc8bCrGRZKKoXkVaPqScmhxTG
SrOtHMi3NvFNWCMfXAREprbQSc021trO5ZcN+zX1DBSUBNXM5EpnasVZf6nr06sXEhUrSY5A9PAR
uo7gmUZ8QavktbMaRsguplOjsX7ZZXB0nGumBslEjrcGL84yn6onvh1i8AHchvq7iH4DqS8jgMUt
H4TpXgx3Yu7bUI5rTeF2y3kDqPlYG8VBpw/m8lQyzfg6oN5c5HUw4+k7iplxE8g0YMVuwW1+grj+
rvvOskg/JU82B65ZzIh+slj3xT35d6Am1DOaqCejhe0Ckr7rVKeOHL2ZUtq0K+fd87RT3YVrj5X/
2JG+kXO/VcPEZA6+K3f6J+D9tSVfDDPknqVkVumF6bSyeSt7sWLZxi7xwQ28WPZhLZfqPKQCVb7l
3I+MydwNPNlImdAxWvVAbmsyQjFjaWOgQujZNytmsZMnT1HGI3r2N1bIyswbmw/LL/9pVfYXefl7
OhR/IRqdQeBG7UT9ok8kcLQ4+zSa6gBDLpTWLUwYhGXgou1mwiEIZryLu68yqr8D0qIrL5I7OyED
lPA7rvxkPw8krPLiw2KSbmJM1bt41aXalkKWuoQ9Bs/gvB3xi7Zuja+fw6r912P28/UcBeddIJNY
MNanbRRCmtFBXepaek4mzgZ1/NOr3lnWQIKZvvPhgz3sanLkxo7MjQ1XZQjjdT1ih2vr9C5chZ0q
XpnOm4BOpIsWoW4OZXqZ8Y65STMSOdG+gA0GxB7jbN7PxEWGgk6loXZV7U/hsEiLnHpT+hpdk4j/
Du0fGDkAmkhLVs3B8SIsLc3OG2fkSDL+yvVsXdXTrcajhSkHz5j5xQz1ZNrybTbFkyYLXhGtfNUy
46iT/Jswddk5FGMmThhmNzxMCchYFmNq45s4AmP02oHehdrIga/bqUxJ23kexV5359rjIbKieFW5
tkmEDqRQ7bwkSAn8ojwUTnkPZHZpdGsnzfwSeqxSRO6pBelKsitbzFCubUYkftczbL+uXG/+izT/
UMirSGlAe/iYIBjVzdHNG96/ZGGqhFGd1LiJCT2jZ8bweXgxewrpoWOu2LoujDT+86N2D/V25Q2g
kodbGYavCXN2PZRPBj6YruZtnNrE02fmEAZ96iAPTqmZf2h9hQbLului/6TDQCezAOyqHpOxljxc
ADyIfXC8rTjPco5Awwj8McRSUQSPAXstqkmm2QnjakTFf65fMYbjptz9GUhpbPtcTF8e2aZpbvjm
ysA7h9Tz9PkCsOdiV83JjEOKBhM/TZG+jk60iX3nGcr1Xouoiz8Ybz6gACzpQB4bgDkqMWmW2jbg
zZTXkFz5ZcziXrtMffL0YeOjmx3zqJndlcXyotXgLmfBmXzVITlM0YvWbfs62dlucGNxddKydtVD
hQCS4wAmeIZo+cHAmPNLGG1cjlJek1+ooX20EYQwP/4lGdnug7Ra+70XqLXOGtFDoOU6D5ryuwIT
CeWSgUMBu5KvYScH9xm2W7Ds69KpPvloeI14eJbzndMaIwRFFmAOlpo93yF41qCwuXAGOdkw/lh8
i7KH11ks+8n4CKr64ZJlvMm5O8TCWtkWlSbwBinbAcpxBmfX2Zp6DJzcULFrMOXfFDmjJq+iI6jT
FIOODHcPkJP7lPOC780R5yNQeI/OwqJQTO3YQvXVWuGbzbTONvrVVBqI6fzozhBh2SDq0MPy1mcG
b4LS2oZZfC6scZ2RFuuLZNmxrNT+U7W7FSEGKpQmffmeRVY9pj9hEX6LyDkIAy9e0pJGAL5xHNmF
pr7EOUQlDHYvu6SXPiPz2eLBWOYJLSHD2BaOuR8NY0n0BfeLFvNA8/q1YcKVA5CpGm3hs7FjPP8o
e01b5Z238UX/h0F5ScKhHqczkD0+9jCGzeA4hNF1cnpVfVyk1j+Vxwkzjn1DsG5npjdV7e0ZWbMG
HMwfR5WzDb8plqUJYrwet0ZMaWds34NYHLt3ry9uU5cesty5JZx5zSa+e356clwTfDxaQe9HohP0
QgIg5SEbIKGOLYQMAizqC80C/JPwIYrCA8CW8b2bOZmyeKsm65Cb8L8FS/dJqbKoI9eWfA9JkS+4
ZmlHi/8LJ7p1IpMj/mSkjhWHUpjMelczxsbO28juoFUdqifsf0D4OZRPB+rr2wi2a06pzQMkVrEM
Vt60EPJbNwJGC96NTtvI4AcO0UmM61mFvm2/exU4W1lFcth/SWBTzAJQBS0Dhpnaqs2jR6zPuxlV
6RTekPHSn+rn7Gq6MwKMPkHkJN/7GNsPcA3DFx/iGsXltCpDca0kiPzUSO92QFjBK6mn8Su8s5VC
NmYTLzJ5L7eroCORQIV8oeOJPDjGN/v+XczYdTuOzj6dXs25JOTT9cSr3VvN7F3ygrtcck2r/mfT
pMh8mr/oqTrvgEXPm0GbdI8sMvddEO9t8dKxqSVODHJXtutmxIEGzpf0NHXZbiHzapulcOp1xDpM
6PRuQzC/WMwVmkE3umb5vG8N8wyraa+DUeQz6Hksak8dfElEAVtmx09280o5wQj+JocPANC4f4NM
D+COjyFvuNmMmXLR3LVPtTyXLQsZnoRmWC+8Nl7rzluT8aJxnO1BqwWwfKmhfKlTh0RJOEFVo264
HOQdHYjnfmce4zwyxnEfvUyYtxhnM8WcdpXB4SCTG086q5hdBtw6eC8vpaMvBnK5UkxPkcUy0G9e
Qn6CHmwEkJSVbx6JE7HbLldO98olGikiW5/k13KCLVSDUz3COh3jk+sg6YxIgVEvcY4cDDIWqxzA
jITHMfFmrp+F1m/5p+I38cYO82G0isW3ahMUkqWQ1K6RTgvZnMnS6YKzfrjqqecDKP/1nI6vhuGY
1+5ltKzPvAouw5gfvK645051bGaTEEJZfxitd3LiYjlHxlGO0GsnC66Wm9PWnNGR8RKOSCobXsRZ
npxUX0kZbn3Heob9RTrNsS66jxi5L8OVN/9WuBDd2rszJ8K8qyefIJP3bTKc+wDCuzne+tHOjrns
viH88nLn2bjo4ogvg8wHTm+sdICsbo8erSO8xV8emsHJtrN/UkVMi6t9Zjf3hs6y7cw6J37EqFP9
Jiv9w03SVd2B3CDaEaQCOaG1S9qEC2y9yYJ5a7jzrszsF9cY993zBBlorYfdJe2to5FxqB3HZSe7
dzZtawfhGhED/qOWQ/rF+mih/5uzpISoU+iv6luddxwlmnMW8xBKxu5KoRbvdNkdwwB/2AA4CKgL
VOfnrhMQOQbt2eNAAGw1hNgTiXcSbvdoQlQhNTff2mwDjVg7OwWGekQeB+YD9spvw0cg7W01DjvA
HEAYXE793WEeaRG6vhXBoSonunX6s6QftUvwsZx6/OXx1CuJz8XCUD5mW0ouGOeBnxdpdmBlzl4L
eEaZfpuD9zJx1jCFWLdZsJsVByaBXWD3jsYeNVo7fv6sb3HLcJaerSdv7tH8QKEsgj9hiA3b82oj
clqMVDij8tfNMjgJ9LRB+cdxyL9efarVEpHwVyttt+7AN1bM9hvy8SKdfiFlw3jyt6V+arovrSX5
52q3oOls7j2v6ezzPmYaFmOU7m27WxaW8Z0KbZ+QvFjy3b/QyT42MbO70flpx64hnTfTF837e9Ai
o7BM0vc8IXTbOFMRoxzFZqkbugY5wtWM4cda67izz22frIz4tWqmFeyptW+/dy31mpx7TpKEJ4B7
SR5vy+GUBuTtuQK4SGP87L0KPyv9rRSEOERSvIzC3DRDSdFyXPZmngEA1zl66iBCeVo7GxkeKDiz
CY1QVSa5YS4AUjSyAPIl21vkcAGsCYV0DnKAjIBIW1NuaskQmu6BEBQdaq4TulHuh1C8W21wacI3
jRMOl3HtIeIBHg5D/iwM/8HzZGKh9UhFPN1kfifmm2XGbJX7P7/CM1enNjRsYp+hgjZWLWknD7VW
qZoX1RQu5nj+J5qIQZ916qtnnsuI4J9zqERara18sk5ly3Wa6ersWyuIPYvGq5/7xOVZPH0xv6Xs
xgeCdySnWe+RTtF3VhJoZ/uZJwdB/rUQG1Y1l66PV72Mz8Lx73aaPeXw7ln2/ZIFpUbAqQb4LXqr
1EeGpsvj6CSM51ICW1Hd7SouNk0ZH5KauxJEE861kG+bN17iM9m8XSblin4LXeryyJnOx2yHvWeb
xOYmJK5gAp2kgbLs3WntOGfUA0BNUBmwcxSSYwSbmpizZfJDBBmAc3NJio7HGslQbphQRnpA4brx
wrSGzAfPDTtCvzcQaaI5XFc3ojmMICPmfHwVChBQGUONMnGp4lTFKafMoueXXBsPZmb/gXoFeMzZ
F68FajQhziEzZRMICYXsmuoYz3VCtMvcnzcwW/5qtlTTsBr9d1/QJ0iVOdnce/wnBbmnAUc8N4+X
rtsPqFED3+Pg0q7bqNuJp2Tm/bCO3XPNPQxmFNaKQWlKgUKl+7K1djpnRSpyFVJyrcI3+5CDBfMi
JycccFxhG7aeoAGIZh9APkIHMu84gy3LIebIX60LsUsS1FwzvagRzkFrLiupavXgI/p2aTBG0yCf
t6DiZtgM/RzvqIwvC7NdD7a2GaN+O1NpipwVgkcgJ3xPMLiyqhej7LekhuqBRpO+lTr0huG1ZiLB
N9rWSmD4k2OZsFljRIKi/UA0zhty54TaMdLdpTFOJFHAouTDdtKfR/3a85/FnCkwSYwMczm2rzRH
57Ubl07wHaYw82H+RIN/qeQx9J+zrN1MScsRg0Z+vs9c8jtzkp9rkutjaz7ijKxVUZ85nc+IhuAT
bVVZH7w0f0/Qm3RhIcQ2A8ZvunyMgnFtKPeM9a8tyEYm9zb1dxGtFK4YK3LUlNseuuG9BCDlNMJU
fXMbrHbjerRZeJjkVN8y8V73e1xgXPm6DQYEOzml5bc9P2ndowZow6gLmPQz7b5tPevLzp3v6BcW
Hd9RA4gOHeWmzZNZ7EhALC09+yj88mCOn3kzuVsjEkfOP4AtCLTLxj6XBTOdubiPDcQbz3oeNPEU
CusUDkAqGm1cW4YAlaRbsKQwsxkm5veybj8MN3mya51uQM/jqFKBHI+v/KgCVMFm5xwW0R0U/rJm
1NVwGMO+9wQmLmRbHFWHdmJAobEAqlBgeHH4Ck3gS8bDys0nqoyNmx3YmfIeVZe9MP8Z3IS7j8vh
m/02KPoJYARs0hoa4YlrOqL0cGG73abzR9qRiIbYGs2TsUorGA3OfCvKEHhsaK/Hn5ysezDK9Zx+
gnlH9Z5vKh4fUdctirnd0C7UurM/NJvKF1tgevSS8DB7O6t7I967masDOnQwrJJgF0jE5US4Slvm
A9Eu4+x2N/8zcd45RuxjbkKyxXWbVIosnDJTYMGlRdt5JoLLZCnNrnqUbwOjXrnBm4FAW1QGFBBo
jWzJpArYDhMMGDqXPFcKdt2RmWGmXtNfNByovYI8HgxqiGeYPuggxkSaLbDpjVafk6TtTqnU4oOj
Wa9UToGr0AP2GuOO8Z3ghEcOwRHRkSP7sJYR+ytDEdwb3uKGAVjVaggSgz3h6uiCXc0UgNWCxOqN
IFltZiTgXlgCNArYyvmKSHVN1S2sieYGHWDXTiFeXQV7nRT21U+fHSiwjsLBln2/8hUgtk0dRn8g
Y73/4LENGNny0SuorFR4WZwbd3iE30D8I3bsIGh9BaOVCkubwKedFKjWUsjaHHatryC2eBuyK4SO
UeFtNT7W03/A27Rsn0PrxYeE6+Se81fBxk0VJNeDlgvV48e3V5QCjCcw5hG/McC6/VTeLYXabSpe
bUPhd0E+f40KyKtB5iVoDKJXwXpHqL28L4l1NR0nCy28Bgrta5gUIhJov7nC/soBvoHPKB+uULtw
YQMHChKcdOCCpQIHWwohPN8mBRTuDa7jFoxhR5d7TtJKBQo0rHMBEfewqlmAbh0IxSGkYqYR88aL
zbe+nQlLQORpFNa4AyGF4zaHesRRT6GPSSvEVHd6tFPtcEexEy7FPkDwtiGo1Cp8sgdHGQCefqjB
qzcKsZzL8Q1TwcFQ8GVCFMYJXYg4ixoqYC2ANM/yh3QmIfHWbiFP/4Z+cWz11ESdAIiGmBs1G87r
In4kLq1RT8GgAb1n+I34rjYH69I3kMQhEvEpbl5iBZO2XCbWDnxpbGDJIQ2jrfSCX92CUlVWOQEy
0SQr3ZW3nGYtY8oCwxTs6lhBrE2Fsx5beZ8V4HpSqOuOJBCx1YCjkQJh4xXgbZjetY6zF1j0daHc
3cCpjo1envn9AAq1I4Pw3MixVsG2TYXdHhSAO1Ao7pSXm8ZCqxDdsKywWChs96gA3j0kb0NFzusB
uDdBINApZHI8mhAK/03l9y9UQHBDocEt55xznW0VMrxV8HAPinjC3pOn2HXmvbby4YyH/wHHJ9Dj
bKWCZUrNgG9F/r2KweWmiJVnF2g5+XamOfC5Fc687AGb+/JjUqDzeD7RCt+aCoCeu6NcVBQgo3RK
AIIRIs8VMN2FnG7GE5isYlvp5I4spmWcurnFTPDWiZsQFi9+E3VYaijQtLyP1zPHZk0H1l516bEg
ZbO2O6J4PTjDJY9eboJfUa5jW1DQ90rh33U48KM7VYjXOnaqHpzGwf7R6Ilt8hkVsAVuAMKKj7mO
Hw85rW5RcKwp0J9yDrekevfMxb+DOv9sXJUw7Y55a7WXtDZvTa9mpnI8lbEGFCZNgNu73ToPGFrR
FQ44x5vLUoXwRIBtYxpyrEfNuBe6Pm7xiCxjZ7gavmWc6Ws5nw5S7edG+jOz3nneBATZFYK/dun2
91D5Z4Xnx3IOzIhnhafQ/Q0Mf88C5h8qrD+tM3/TQ/q3FPK/YmON4s9gtnWiLNIv7Zw3vBzjp0QG
1vNEsH/NWLJeD/ztgpJcsEuiQajYNNCAMM6PdTUhxxpwcrf2BskIkdMUSYFQuoJSiQtah0FWVKBs
ZDiGW4pvz34mH2DN+MmV+sCky8q32IvHzwEJVftHYISt8NuopAmSVhEUuXavK6ECjA+xVA+BQMkW
9PAnc5V8AU6hG6BjSEhUuYgU5KivtMQg1I4ulioEiU2PPodUWgdPCR5yJoQLS0kf6iZbY23JV4FV
uUz23wodVJiYL0aAvTzoHgJ/hFAiCbPRv+p0YAETJuUGd7wIGNT0k7Wu7P7DxUbBvE0/2fdJSSp8
bBUmt+y9H9r72G59AP+zvSbBTA23dTWq9sOTw8N7mcoKT7AyYkTT7F27UP6bAuQ/XdDQ8alNLhxG
dRyUTqMqdsLyiB4o0YaXotxoB+Qb5G+nS/ifkAMzR6oUHQ6ujk6860rd0RObehqVzoPZqcPP3jdb
PGinwrXuNZR8Yt3OrptnOntdGxGAhJPjDnJgf44gx5HhplFKkUr9xXXFeJLkQCu3fYQj2hEJb3iX
B6ZBkhk6P++LG/DWJ5rCKS6pPIXWOmKOUDKTRmlNADiPSnOSVQhPcqU+yZQERQdEzKAeMYpQihQR
QXYzyDwECfoUpFAE7nUAb5WSq2hYVrjYVfRe/EfPWZUJAiqWSklZuMKse59nWtD/V1DrWa6Y3tNk
sL8EeLgcbXoYphz//NG7xH51SseSRVYDXlVryHyHdV6e/DEmv0IcdNUSYz4O+QX4m7kXSisDOZ/w
j1LNZDhnSjOZCEd8SmIkx1LLv8Zk73ezu2IExj5TXkPsNZWOxgZJZrWNldrGHwLoAsWpVtIbbnDb
AgsOqA90OHhxbCXIiUagw72S5kgdfU6GR2dWQp3U+HLLBkEQph3eLMegpnzo4uBxlYwnhSSOj6/A
RAeHkfN3uLI7qtdOFYptOD71DIYukxNdXCX6qf9T/tDvWRpKA5R3tbeumQatjYTzb9HzpRPEd6H0
QaESCcU+SiGh5EJSaYaEEg5xHTbgE1q3gP3W2cBKBHMUyU3Ad5VVqocgWPMpZ/Ltx/wrA/ux3Mms
05gy4vJTHi6J3UX4ConE6J1kiDu+6Qi0QVedBjJja1lZ3GggcOIz43+cec5PS6PyzTVMLdTNXYR6
ieM8FmyCrXYVbIYuQtNhggNE2CSUuonnY3PoiuOkSa4WOYYdNeGgYkZQGSxCZrkn4WM3daru1Rg/
4yZxrhR4g1gXe79tsDg2/RNc270RxMM2S6acqzOqKRPnlKbkU5wylzU2KkeipeLn5knbU8fx+2BS
O8Z0lTm8AJ3RYPoIBsm4cqYUJGFcYcXlrdBl67imT6O1WH2mGkFWO1NPydpTTMCLgg8hLc/nWs4S
9jH59jmd+RRlkugQtua7VjAAyYdsPhhR99HkIX42ydkFSiHv5K7a27JklphpC5mhMp1GcGn0GK5G
6MODsRoUjyU6WGNM7M+a3BcKQ/+BTO+JB73g222mlzwYJ6shXyLBppPBwS/XTx8G1jEITG+l0pAV
zXTpmTgIP00eXTK8O9hzsa6zhrYqftepyzxqVGozL0JyVijd2Yj3rBqd50KJ0Dyfvo9DTtlsixSX
jHnLdIeHbCc3/mCtCK6xNXIpzMU3I/HilVChPd7ceDUWpuNmSOmgGvQRf8kY6XapV7FeJv6aJxRV
uDStShsHu0yNd8nIfu+EBv9O+DNSjuN3Tfyvf8ti49+gLY0JfKFTZhVem/w2T4AuSuL8yxEEh5/y
lc9GPVsm7t7sPf0IuHsp+HI/My2IhPfOkJugkKSWFlpleR4MDjOOzzmhicdVVIK6nLNNz32GcZtx
oxFNDCDhT12RElsKhio0X4IZOEePHS4v3COH/fgo9Bc3rqonF9TdOa6PU839yo9M7Kbg0a/xxF94
LHDnE8Ci2/pY6775cK30KYDWsSvw9xJ0MsPLYDDKJXaffwmXmTLZ8wwoVGlvglqEO/6MHj0ooHCW
Y9Hbm6qQeAzUtrA3w1UWsTgKMi8+RRyB/+/v/v9/44I0wgIH7so/AwV74oVsd9aETY2HItcx4VGi
HQ2+Kyj5LxnG8caPaMlJawComYzG3iCJo7Xkq3RJqQAm4pJev7FjYw9F1l73ttGcAmf6Kpo5XJeo
hvYkZHS2COdOT9ObziK6LaCUoCLkIDzCsq2dcd8SFxdRSf7MMSqgAa3FUfYRjLT/Zs7XeYtRrh/2
ZmytnNnErC6AZYSyzUAZGY85nWom196nuuNv7YQIpBsRHUe1wB9sXk5BJM+533DW7oEWIYykc27N
h6oeaet5xdmOOwi/Ro2Vy7821hg89UNRLx2QHSs7SKqD4Y7rwEz7a+XKU5sU7D11ttpDnPjbzhx5
I4UzOBBTv0SKkugbZyks7Sw7nZocRws2YtumsJsrJdm9zNmOz2WhrSrDd7fRZTaZafgzgTjb9qNN
lcv93FBnN0vCGoxeFxXJFSA6Sc9uDv187WNLzi3oNfPUy0NqNwegp+bKd/hhMXtL2PpM1dEM+GtN
VUi4DnQb+gNcDR3P3iWoJ2s/+xQaJ+p4ArlsTju/GU5zEtrHMU8D9izeqer03QhyZptpe8upOYu3
+pfZ/5pBpjG3BaitQVPZ6HF4FTPoRY72Mc57paiPBxDKVvUKxioiKEkkt/RDYys4RCykrOtryGyC
4+YrbsNh38TNK+A1/hUJhdttx5rRS//pt5wGohgnYrvT69Z7hW1ZnHudT3HQM5yGQX0rxisdeOiA
aaSdTATsFesn9gnOzQ4cHgr9Vz7ZvJMZexHEp1ASZ2ITTQYnzHQ+O6jX3JzkZJ+5VwdHwaLNiCHA
8g6Xc1i9z0Pyh4B2VRrciyFQOcg6uVc21o/l8aylT/VmgNa2Le1ba91X6hpoSVFwTEL7CTTreQ4q
AW87gkVdOi825x3dH9YUfke2W2zTmMosg3owWGdq/+quUyZVn1pDCw6MLrAIeZN3CAFlTbjVnFKF
0rCgxAbdErp0kkFNCwnTenaOwDLm2zXaBZSHN8FM9DWOoq/Irjc2VSSIlrmFKNQTIJDce5BVJz2g
yZQSRwY6wwMTtOjerwBLRARREjA1y+m9ysFmELmSrbXn1J1GVrOyx8Je2wzv0d2x5UwqDRR2++VI
SHJ9C38UUCk7IYa+aQg0tmzUeofbChDzbAWX9Lmxqanya0RRYo8bqel7qzBwI1neNY3HGyltypyE
uiuiDVNzGcnkWuqFceel19qLgcpwDXAiqwuqxybvoEy/NMy527R/povDTHcuYxJx+Tt35B/gC3wN
jcNb1CIuqObyN04BUUjJ1SMuLkbS6xf3ZRx9OAakClIaxiu3ALrTgNdwqdFo8YR8GSKfaVgrRpeU
eKF/bE1ovLFr6Dutrg4i9LVNaHOPlqakhih7f0Of/9UPEzRGPV7DeGLCIgGQI3dbl0yWTo1ZEzSd
m8uQD/5L0GFIxL+61Qw8oalx8eB1rqYcBunA2k9y/cEUY5/oUD3bUcBey0gPHjCfQjQfvEzwEGqi
TrCb1tA6fT4+w67OihecHTNn76BdEwMnW9OM/bJpBoSDMYmKUW3ZoJHwpFBTMoZVPuyTZVzHFB2D
ArFMvGsKqKyBKoGmnbk1B2hpsLnQLTs8hmOtBHpAQLdu2GtoEUU2BzYnnUzAWly+V1byXCQgVivf
eG15B5o9yL4WMBNxGEhFOjniXmR/jahhQLfOvPUhKjN/Hw9N+q1TU6OIIz4lf36WE+madEK5DLTk
EpGxLDUkz2B+W+bbsJR8PzO2NOxBMNXiO5jA9VVhydzPr84lH0wy6uaSutu4ig9xwuY/q+Fc1Dl/
oBCkfjHw88BBmuBKcQki3DPAw+q8bTVEt8B+moim3jzKSbDOsxM/3LAw+iYGGSbLs5iiVzEwseUw
vDR8GNeMXXgjTGH9RDSKQF16kqnuPQ8za53WrOkVdjn7XaqMRlWN+0LTuSV6wLhFJ9fmLNwXPhRY
JLRgEUuPt2BBNk8L9BODlURowVbjqe3Njb+1e4uwJz/MpdUIYE9vggboVlNG+MTNY4CqquqklDWJ
Xu8t25yeUxr2tOVPDRthwZfVr8OoqfVbdzn3YsdCsSu8C2JsHu31o8O4nc5omz8qjeM067Vw0paW
/HCbFyPleMSzVHOiJbPg2oPrEwgAH19N+GXwp57RwrQQHbn/a8G/MCNYNa69QD6n/szx9iByd9VR
th54PSzvX9hQ/aowoPyNEeOWHKdZ+Fey1Yv5ZfhUxceAmlvbHtoo3cS5fXQp7vtgK3OjX/sE6eq4
3V/7ku//zNu0/OCSxlZckhTdEC9wSWZn072jwaW75xxtRkDCfzDNi03uI/kwAYI53C5JGa3DyPz0
MBPVKuUtuCTZ1aONyHSk2pPv6M/uaL5GLmuHDhhxXkAvnJgmduJbs5pD5Mt3lxTBzDQ+lfFvkfYH
P3yWXXmJejZRI41Dwry5KF/cgPmq0/zJZpc3ryL70csTGgNarK+NPMrKY1VhvVaeWy/gzm2zIno2
kNIGMXtwdKZg/WWd0Ugl9kwi2WJJ5r+VfbQTfbghAwFSh3ofbLcJVsRY+6hKFpq1insgqRLiX/Tu
EYRpBXmZIVs1oLED/29I6uco67l0AdXQjZ2VtAfmAAc6N+cuZuWpbfOhPKsShc0uIxkd9XkBOhxQ
bSB15GprcglPLcfRMb0W7Xvhfc96tzZ7MskNA/+ZEizWqoIkRvgiGgbAsCyps0Z7ppHPbVYdbBsn
80s2cuivHbW0dpgYQpgGqr3rp24LyZiZX+p+UqM98uwxD0OuPRUx/ZD/sXdmvZEr2Xb+K0Y/m41g
cH5oP+Q8KlNKKaXSC6GpOE/Bmb/eH6vb6GNf+AL30YCBOoWjmpSZJCN27L3Wt3yXIqLVsln8tRs8
1Fb1RMikqz/6QEnQbWhIJ2z320hBwaYYU/tuQ/EgGEQ3jDInfzMZxqUhe8WuWDJGz9hSsqxsozuW
ShAikn34CL+15s2ihCqp3GR4tk3gnjD68BcwM8k2xLQuMp5pZW+sli9t833IETrLusO3T7oJ4+RV
K/K3QEs/+ny8Gr3A/kdZwlFZ1umnBhPQHdNTXHs7LPclW9ZjEtmPHRVqoEboAuGw9CIESJG56zXH
ZVDKisMs8Ih8CAMme/gC0RC2DyQBK5BbXCPvsamw36cTKuzGIG/P6ve1zy7tBgci0LdkA17o0m5S
VGBWNl4J63gX3vjiOu2KhgeGAqgpg1Ln0JwjLCn3JH0wsoZ3ium0HIJ9CcGgNLVXzat/6xmCUYJ1
YGlWNmLJWd2iqp1XmWsbBZaM6mPcxmtyqtCtMuNIzF1ds8ZgR4cJLo8EIuzzDrCTP2NSg51WvID3
oH97bEDZZi0IWSuiGGZk2ybNNaICzjrnbhC7tvB8gJqWdWqU+ZaMX3Hur4hK3luS8aKx8nz9GW7L
UZgIc0ftVzJkNAUdsomDJ86gb4YF0D/yQ30rwviE3HGZpQWM8W4NV/CYo7S23XSjj+RuQbdIYvtg
GlSRXdM9CHbHpZvv4rL4aAamBk0JD3/M9KVbR29/cfJdi3QMivy/5W12LVAT1P/4m27+B3eciXpq
xiu7hoF9ZP79r48njGvzn/7vRRoTlUQk94qp1LBL4xdoZtGq8hFrFdpTkkS/GpOLT+vXA9qdhe3Z
KB0ymjzueDFGqz8v51/YvH+9nvpPoN5fsXp/pez9Dxwc/PhPww3/r7y+/+0f+n/KgQno7j9zYH7+
qP/Tf8nf+Kf/UoOBbVu4JT0pmEzBrf5f/ktN1//OIQWYnm5ZAPps899YP6B+lu54QoKjlrZjOf+m
apt/NxjymkLYDoZtaQED/C9kIALv5gXQkJvvvf33P/5mcZBxYGnjDxU24G/Lnqnbf7nJ0hx1Evkf
bDe1fKodKvugz9JZIdjjwTEghfBK0XrW/rIX7pdvAZ3o+pk/DGxpzSyYrr1d9suie2eacOYNsQEg
KtpGOfC+zEufho6lpXVmEFWsuDUTif2lKE+WCn5w33/osuiWXeDc7Hg6hJMhGJ9LvAT2+EsrK7Et
QSkFjEDcK3rQgc5S1L7HxikgeAgbUzT386Kr4BEhAhGPVxt174H10BgGuWJRhW1wDF6jiNrKyV7b
KGDGUR0dqS8jy6oOdcMBvCtNsna6Um7YHkQ0MtbtnPM82hS6+d7i4JrJWS+ebHf+5D2iqf6hVPl0
BPN9UdHG5kibFCjFIvuh5c0jMUBMEFvDQ1y5J50+67LWon2RjSiY5HjXwn5chS7TasMOX/2i7PeN
/gUU0sXf0+2DRm0R6w5G+iJz/UWLCrVFx4w4hkEBaeA3vB+blA4drUv1bglGY0qXH10yD3W61SAR
UzT4nAydwg/ICWFCTvgGGYTOSp3RCmAY1A/6llT0e0A/txRUrO04ncI0+zYYQbLrVFzWpjo2Sb5F
etgvU5ssgzJxwMIC4J2M6qhX2c4R+T4U7bvmrO0m6JecXbZ6OqGCa+sLSZhmE12wQd1SD6YWnVHC
JthrxvdAdzEGLfQKsZcr1bFMYtJcW7nOwRgGAwkyfeN95MFM+HXHI9GEN2Mu1xJISQulFIkuQZUT
HjKdAM/hN7WM49C780RyEOtcGdcWzlb5nCd1uJz/qVgHq+qhSk9PA1P8JUr8fBknUAw9HOxZzs2T
d8MWOPCz6RKkJGzuF0YmyOk4CYIqiwc8Iwzbwf2gARTMhlasve9DYyoqkceqRsvh+ba2R4NROliP
YcoshialEY8KZiqYkOXFD8cfSyd3pkTRFgZzxrAOFpNDVz8ZOxkHj5rE+FhOMeWFRz8hihlSJqd4
KtCdmW5C6z+Hxj2HQKED8no8USge8aW1F6fQrkj/uQdBOW2yMnvQtWSPFwPFhftiV9q7guSP4jsE
wDv2z2e/ooSY26YeVVKn9KNsFGzKyfnAFXoJQ+NetOmPxnhzGQKKZtfL926UfKPr5bzmmr+LqGKG
Etx7bi661Pg2QrgjDJAp+EvXWwZJ9t5V7OXUlFWawcIynbXvz2p0ztlV3t1Mj7/ASI6VBjkhnmGX
hj7qmNIa1paBrIu3uamIXpwkLV/ECF0J94mDbh98Z1NOwkqLKy9Kcfrk4PcSdXGcdGerlP6FpJHu
5MneERSqdHKFDBAg1QMG2KDCc6q1dw87x0HpODTc9Mojyagqte5JYwgy260bt/1BZOHe0dSL8MpD
P1a7iixW+hxxi2inu8VK5szrKHsL9+gmOPmofkDkwdVdyW3pN0ekLS8IHzkLDhhd/OIWJsYV1OpX
myIQQAyApjt4mn+zqzNEFjSE3a47jn3wGur1WxhBTYlzbDGoCxnhNUvsjrMYqgNG1ZEipKuXwEBb
aMKzqpEU2z5AHJAipw4bdQemfAtV9msEqabiEpmdC0WKSRMONrUZBANo+mC/PLMuNj5dSxJf6b6Y
Dew5FxQNgWnG7PbA9BxsWmTKhuFTi91tHMSqr8V6jN1XgmYB7/Tdu4M+fokgWSP0DBOz52w9weCk
IpNr4YTDeeqmTZ4hulO9QrQ/DkeGAEyyslPcZ7/MEjIJCJ4nhINMYqT7pvnEhxeAr6RzMrr6Zgag
3BSn5LlFcPOFexqVJJ4eUxiguKX02+uglWhaGvkzKJOcOXVSQbd2UiLDLI9I1fgx8aHEMmlHR7Mi
sRDdqpYwzu3MZ5l5SK+N4VD7460Z0c2hst0OeQPWAivx5OzCvt0xS7/VOucmzTfw448fgkj0XWNN
XyHSTX8iNNZV71qhX5kCvTm+xdCbpc0aeaozH8697f9WeDVKwEz4kJ2NM6IdIK8d04SidaCJD9+q
LjH89SVtOdKMBtD2IcbkRVB0D8RlMzHCVWZTFmObCa9F9azSR4KkjnZ3qWxaWl7mf4xjB6+9YBvr
Q3LngMcMNaeoqPB/NSOT5Fzw1BDUl4/OTjCdY5szrnlunmm6EgLbHXrT+AL/laNEUIhsZIZwQtJO
hEJrhfq1C2hYFmn77hUSIXRRPMpIsr92t26S54hc5EVTO+AUCmSARkA7Ay7NEHbGasKZROuS44UV
dCDDug/PcMKbnbf7RIG9HTA0SJx8WDPeMz3HN0ejxSKUkoZ+i2mID1QVxlVZEJEkOggNP9jKGbDL
IPcc3eKh5j5f2jpmIrMzZjlq9A7R/oiJny4iikaHzg6BC/s8024pM/BFn6BXNAN3x0iUNJ7xw1Nk
60l5psy49358nmx0Mb7bBRyNrBvQ1JXUg4tudbep889DxsmuyQl3nvebfgu/bnZ/F4LRAAw7qfHQ
adapCLKLHXIAjaRWHd1A/wG0/0OkcrpAuNxx28a2h12/EjeaNOxZKGCxBZsLlQNqNJmtwPlVh7ac
vXVzAIRILl4xXj232WUB1oBkHGi9Bb/TyNR2SiPO0iHQuC3An2Xmqz17YwLs3GB8ppXLHG1ljHcE
Sd2ut9NLnqmbsljjcdGaPTIcHJOrahRAu+IDCMN7nff3kgkDkTziWwGis0m1attOYWpG7Dvfc+0E
PKFib/Qt1oNG3EmUmv08DOkY/Sy9mBG8BUc/1+jTIQ1dINJ6SaASzvyuF72n+esV1CtFx4ympzMc
0nAN6yjZdthLuepYXDE7ry0WjLrmrxH0SOWmWqqtGLHCyBGOIVvMIkKN6NvDtx+40cax5N2FDMsA
e5FDcWNqyPmxUsUbrl3ouql31E24WzbdOSpF+7MsqmlJrMFTpRMCWBWfaVqtetqzuBH5EJlzz9AG
pI2ueMsR09Impkx022MU6M+Nlrxmwrhii1sob7wQrWU+aa5cevZwZ6RGlRlhefCoA+TkoxEVw5E7
8YuJLj4UzIGG7b/O+wa5BccpGG6gJO7zFapUQyHb0ZAGSIKrX3+bAc5R6Z17hV9E0vNTLsVC27OM
ewqeQm9pK3ts31CcYZZtTLI+gd02gG2zPMUyO1E10RhNe2c3+MluSAzCFN1qh/gWBTeXBJ3boYT9
pVMP0vGC2D0/LoUdvcq4/k49b2uVOe05VkMfaPhDF3IDaL386XPIfiVokuZTltaP01EJJSiOjlIe
YYbkKxpctHrNpUsm8KIbDYRwaLhptf3q2na2ObeXprS2kYh/+R47mARLZO8BFagXAGK9ETMNJmS4
VwRfNzS/GpXRGlVMvQTjG8iFqR88hXGKMMonIsyO80WNhsyZE1jjUHtyiNpYehjOuAO4XzxmEU5z
skbtgOIJ2mfL7MZzaoEEqAVwLY0Txw56olZPx676VGP9PnRRixHBNinRjq6aKRvKeeXEQ0OJph4u
5rNI6apbbCRAWLKlpdFtmBrvXPrnXMJ1pBjXarGctR6tPvJIGQYfU3zQYawiwwu436bU3jRxuA4S
3AoWr6yC86zNoGUwIV/k8qCVa66lNAq6HwgPcf0dJvI3Ygy+y6zWrTV+KydvUAcyB4YvTV5S59Ho
ZRchpBfSh+EchoLjHF43a1yYLJRMRGYYFo6SQ6O46I0N0NXIs+9K4uiWu06U+EzlD+HHtGdXfatd
p7bYJ427qvI6WUZUyD3p54tEpz+ox09R+8KE4qWCUbKsUWK30EEQH1H4hVgvaoqDdAJYUg7Rq6X2
oweZx8EzPEjjrRv1VyyNQHE4tNj1Ppm+9J6igD3JwEpv+2ib7S7bMIC/iB5QnK91W8PeIV90V61T
vfXa2s6aazEFjIy67FMUdMVaq0ckQSMpdbJNbLKIpBMFCaewl/kbKbN907L6JcSbvSiIDrbKl8ZP
SGdgDe7M8SpHiegpASEcuBw2s71tzIw6SeScNcN1CKbiiOLDMpqukDZP069iyC4TWzJUnCt083PN
4+tXgPryYsK8VxB5M2ZvkyMRWmnTXgQE2FHlpZQQWaWvPefQlCX5Qy7bRJabO44+wHrCiEiadKAB
mgOjzvIR0x7P8MDy1VLhJY9J21pnL+EsEaHTnhk0xN7/Vlq4x3sULpRftihzFcUIANt4vAbkm9dV
+eIG6gavcFzHw28b99160AsSiIqYUioK8ZDK22S3PRKqTxIBvkGK6DQD3J8sEOcxnnY0j5ksD6AS
IsLlgyJYuACQobfSS9U6zlbIKWDXSlyq9sKX7ZsuUQ4YbEMJVRq0W3B4N6TM1DxtwR6AO2xrIeum
yRswsYTjKahrll03vcMYICbOCbRzWbKKNNS5RVO+dOg1GtUHqzgFIpln2XeNdmMxBTmh5oOdrjTP
eTeOyFKfSMtTH26ZfVroUBNreI4Tc5OYnM3EMMeHATILZ3+pRD+thfotsWiueoG8Cqu9NYwJp5Zm
Z2m17GNmVOxi/VOzLMjurI14m6HQIiFcgDjcBfazCLlArdG/E3k8kWKqbUl7cokKoS9sBIveUP4+
Zqy1YLXcOiVp6lE2PTBMx2Fa8wHoEx+FMZj33sLkV/ZAbhuERoPBNR4nMyQmYXhJOahdUjfd5dVQ
HczE3qYNEI0pr3G4zvkC7vDBYaNfy6Y7Y0VbN/JL9QgJGXO+tR5uDKz/0u3jOWrlDV1Ahy5xMQb8
6Z6G7mJIcYgMAr22RdjfWXb7xI/Kt9DMBCt8+E3U73NRWuMxCjFvRZZYN21vPbamTUhW3O2KDJ17
NpYoroMUgkqDT792F5hQnIPdtDO3p43dA/qaJfxGGwVXdDH8+aW61VmJnRF6V2pjUMJ9b+91F0PT
d+ZBoUHu8CKSObKYFCIizQJ/SsBFW0D6JPt0kB+6aMIfkzCw11J5B2pznHrSFIuBCWtrkHnZTTjT
tT7cA6DimzPxbR1nZcYkNKfpwbTHd8wE9btrhgvdGVcaQVBn2wdKrunNp5qC/YBuwBvELZkZAojH
6lWVtMG2yIpDYBe/de/WlmQl2f7dCDTk4MK5OJ3/RN3jJBD/IUGJxeRPxnWIyse+U3cCJLR9FZSX
Og44Lw9sVQD0l4lPg0nY3O491Q6fzEXi8UQ9SSkV+TTKifPUfKxMSBsQEbk5Njgk4RHzYEYuaFPk
2HK5yFYPXYHUL4CvoyChLKxShCcTwd4EfyF0pmEJeEdyvkUT5Brdygw+IGc/O3r5klTRi0Iz4CHR
c7N5PyuyJwIliMYLi7e0Fre+wy6VcBxrHIwABUHzM3qIRO+PoNQRp/nySSRMVRTcy5OakKk2+qOo
SsFgpaXe8V0mvNN1TC38LGNjrZRIgWHXcBpcjYIxCpwvTR/DlTmxqLu19d3rO6EN/ZbqQuTeDf/x
Can+NUdGgfQTO77Px6WGfJPFDRFJM1h96kemDFfbHY6YXLe1hkx47KovRy9Yg93Jpx9THTq0ws9h
BHnHkkiLUBbQTGjbQ+uxXTR5vc3HeoOagoxTTraGh8HQ/PBlYe39JP5wDXKG2HSn9m6PVrOrmH9m
uuef+wpZd0fnLDQU0T6mxnwjWsUaEibiE+QqieV96tnxVYVnwPIZsIHWWInYXYnCfbIdsK8s80/T
BEUZVMvZCPq3joNyOVo/eY8GJGQMxjBoixrtS47GNfVKFIvZSPy4uqedhK1M2NWUvkq9CXa5LlZI
ONbzpRRWnWMfzbcOM66d8ppDA+51GRM35pjpy3zINBJih4oWcEwOK3bXMilegbGAWIMBk6YaGJkQ
tfho0KJJigGmVZ2varrM68kuLo6d/0aJei2dat9PhFcjcJhYekIWyWnu30ziHggrWaC4xV5TrO3a
mwH55qdoewcVtkv9o/dXI5wZXqBXzbz9VH3+mrbAUK1MA8hiOfprVOMixGflAI/ZpC4WDt3wXsYZ
ytwXki4c33sNKIsFST85UXYFpXdMs6hfyQwhUyevAxLeQ2iQ8GRP01qZtIpinSRwG9u+B3y0COyf
wZ3RGraqQBQ91JOe7mv6c6iN7Z1q7KNOX2wVUQGEpQd+vJxOLefcYJJLhbY+24ZZiQS2IS99oJzA
C5chgcJuKpL43llnpIpXLx3ePL1FjCKDrQ++btNCehF+YMD0FtuKTiuivppnHSZqnuufJTSSpRUI
BA8aAXoaq9Q60t8drbnJuv7V1zqtGdRxiz5Num1rJzNrAKEvik0eJ9swQTRU5/k/nfRW9AxFv7Mr
YzumIoSH216Fxyyqby5N4T4Y5nSv/FRivGWYF8tXA2VhRrrUGgjrCitmv/Q13hBnlb3thd9t6Dzr
4zEHKMxWSCa98KmwZmK4KCBFRP4vnrYXm9l+l9D2RkEQg+tN5i5KQzyFk+retiDQi97p1hmnp7i2
9S2XoUND1Yt5zTKvegUA3QfruCj8YZMXxS4oxKM5oxFdk7iWtC2xzD7oPg9KWUlqhSmdBVGAbDgC
Lokkp52nayw/ceFMq2TQGry5wx6pYF0SxekznbD0Eyo6+ZVpiHOGxzBzjj1x8cucaynJ3lmGk/fL
nDpa+tG7EVfNesirfa2KO08P8Y/gdjI6FY6qt12gHrVuXibr4rWxE4zhLPN+RxUfcjOjXusXqiJN
yCQBoMTJEGcIbM2qvSUkChyJljZ2sVKXDrvJzvA6VjMPHkFR2tgYaVjneAzajHZQOw6fSLxRMAcs
m/Tcpyp7wydGLnaSv9p4YOJurLeJ9akJcgF86I9rzVunTqEvwkpdBJvQYqqje+hnP5mp46+T9QMC
Ups7Oz37I/0Xz1MuNjbSkiQhQPScWoKPuPbBLMxpanF2BQmVyAjp1zjt2SWvjyOMvQzB4OwBFC4a
UlkxJ4w4zEcOD7k0PxmEL2AEXEo7hXQNaRarx1NjWNzuUmfXYM4FMY3dFIqkhQ04Ofb4kzZClQe7
1DOa/TE2CDuMjrpLxgWBC9WtSwXTi5og4hZ6k2szBHO+CcT1Oa/VG6Tib53MDm3BW/BCpBXvIy3H
iKgpM9K/vrsifrHK/tpU+pWlA/11Kp4EseMdQeL0kax2CafineSoc9Va5bJoBob7lOKGlgGgt3/3
Ha4oGOx6qbcLO2Y2gap6ncdv02CQFx2OkPR0lFxTMRkbEAoHOWrFion4mxyrs9bRQq4Q2u4AJk3I
0cMzFIDXgpr40Cv+oEjSQ5AiHKeIJFKQA60WZHsrbr+b9mny2x+jZTkKJnyy/pDd89wf9zaR6gtb
Q2Popo80vt4zFvZFR0rKuqfb2LbqnUgUl1WjsCDC8HuaM5wCK73oOkq4OeBFQd4yiPCFKUphgNsL
lSuW3b4dvuPepBtvN8yUiM+TbG4rJk0UVNZwcayK+JEqerDmSAg1Uhrk0LCScVw3DfQCrd13VtAy
9ODIMndAaOKM+4bXC5QvPdomvsIQ4QGIg2qHtwnikHU1an4Qols2wKKt/DIOhUVwkX0udDJfBxdz
1dA+DB1hAo5tfMU9hUqCy35KeLgqh6dvzDIqo7F8pWW7j+gWbmnM/07Ye+gwa/2pIex0GRHTsCbm
S+5TvfkF2QD7LeJ42GX9pckp/K38hnilX4NAlAOi/lEpfc/EhtpeM8mXNL3dOH5XevQeWmm+Dktn
Z9uF3OrNiYM0IgXWf9r+xa+2HG98bKz4QVdsLNgVmKU+PLzxay+m2dHK+DXv2JKRfPs9mzhICkB9
dnfPJIy5LpPZlojMiwh2pvAFvYgCN+BZFFCxReZq3GLg4+gSbnz8sTSuuSlddsPaCSuEbgrpYw+I
v7FMOJsJVBFl0JOX3bqqtYsoa3bUcPrOB+CtFspor80ht5u5s7dt5CNpFlAUcko5hPlUpZdRI0y1
NEd3YTKR2KJyhZirKP+UPyLubpu3klGJZ4tVmE0HJuYm8y70qqZAzmogwqPOFoyc4lRuGpjiXOfP
zLbygzvQG6gLsQCfmunh2hYwcwUS/AXztF9dbR1SUj1exiogyqzE4N1sw14bHnSTc3bTjHehXIof
bdxODTyBFtCp5f5EtQrg3O0Ck0KXOUW+SGGKRDp95QikDIZOHnk1m76te4ekCfUPzzUkeKjuurPC
O1Pgx/wYG0V4VOBImGJQRuNBQgVzaU2Wpth3efs81N6XprQYC310g/1tQ4Baq5bcdyCy2dw3BcsK
EQzuOTVh+lvYJhwCp3tTMbPbskrf4zx8zkxOLiVN2Jh21Inq1MLtPfvkH1gzshXw9XNl8CzxcL91
qKtS6j+h659pqKlNAM6daDV9m5oacyQHZU1qoKFS6FJbYm1HnByFEy2JJvCYj41TIHa+FogNZWPt
7lneyafWerqBJJhqKcR6rO1rlAXrAi8GNiVGmI4XQunAJK+r5iUzmjc63ztFALAFGYO7imDihBPN
0rfPsNd58styFwTjrfL7jwRjk1eXuG5rLD/zfRMn1tGzwMWbkpMHlqRvFXnLzHR/eEIAZmAXoNbQ
z3mH7TJDLmbXZY3ZLXpBukHzMiCjByYAjE3Sdbtl4EriPLjOMWtKAEiuG/rd5CSXpqeAH43nNqre
O+M9t8VNK7Qvo6Uspg5C68QSVhITlU9k/Ej+hcGrv+qEx3yIMiRUQCpqA0wVnYb1mmzPHyNnW1Zz
p08P6iNSS2j+Ndq78KIMm9KrHh6y3JtVgfWbruVYRqzxROG9JoWtfuA+G53mDQG4vzZa1+WerGiH
lsT8ihwCMreghjiw639PRXfzpppkJMs5aMmxcOYQQ33XdlZzwKAMq4/gFT7xbVuwcnDcM5EVuqkP
LpJCKxqCb3uCAzwEyYzBPGsGq1qZEVFICBDhit0Tdw2u39HY4U7lUa2Z7ob5d8h8jheSLyKPnLI2
U9dOzXFoftYs7T6ZcxzyoxdJeps5GCcDCi+B1M8YvvMKolQ+utNBBfYJCRj11oSqseJJfvFQAUwO
HW5hZOqHsaCHhVxLuvag4Re9JMJ+NPXeOSUkyyBcNeccGMKxiAh3l5WMyq0Xe2dRioEDRkcFUIrs
Bd8K8287vKkgzF+clDzHRvCJh2y1utUnzxw2k+fR7z4mntiThPv0HBd+Mbv34I+nXvIc2dXH6Ol0
FJLu2+kKdfvzU1FOv2rsiac/XzUaxJ8G8wqRDUzRXGG+sMB2SzPtk7NuKPtRT/jgWr5/WVjtrqqQ
AJJr0V17o3KxPZE6IH1XHgqJQKOGlEebPc5pCFfhyfeQv3g5p4jG0maASKWfQIadwGigOhybX32f
NweToORlzLh6J8nGY0VpnD0fhr5EIVDdEEkv4Y7lV+ZJcAXTfqtwn69jCzBFQEwa3qV8xEsSIrdg
nneOFP4lOELXP7/UzP+n29a+CKR9ah3jX79e4n2oRAPczQkLhKxa+IRvJHwiLGU3qSR7+PMVNQ9a
64jJjo8aYmNa4psBlX4WPYRRqXvMNtj+3dwnQhH7POzevr6zALnQF6Fx1DkM9FR/jSv41b7lDZdW
Dz4Q0BgroxLtvbPlqeB+np9yMn5mTuyhk072DCOOibtNxHWAFS/IsvooJyNYVWZgbA03RMuf+O8W
mVbLpvVJymnkiLSVsocmebFxpspnPviQjnymnUrsfVtE8KlCTk5EUXuMr0S5qDNXofgJoIAHkdha
vvGRBcA45YghdghnIKAZsvmL6dgwTIfoIwCGNmjHXb2GRMtEtfMsiShY6ou47CSW6b7ZOEG0DmVg
/R4z+1jXBT1XGlQXaikHOa7f02AtTwR8DRDeNfhvdrnPYoM+S2mIOyEt2V6merZybBxPgurt5hJu
M1jqvc60k+cP34MXm9ex9tTVweqeue0cR2S8hm7/MgqKtbQGUlAKu1rXl06NPi1r8KmW8RpLV3tO
/e6xxfd26dM3HykTE0BPnXP66gdUVUuUXA4HAIgwoE0Z9Y5gypvuSx/ahr92dFPv4LoehWKarBuk
sRwQJqLgAkT80iZXGcO/WAWlA5fOrScSev5AbAFXO1YxUxsSNDkT4mC/wwZo2ZoDLshIN0XKhNGF
Gj3Wo1zSKeesR4AXXJPaW9sJM7VqnvuyvJs3hvu8sCkk6wg5ROxGcqeD8qKijr85mjUIwaixg/IW
sHynZo7RKqVhbjPDn22lAKTLYVoEAvlND+NDt8MjagL9BFGfBLYmZBai0c6VmnwIfOVdawMnWGJZ
qJhR9161qPL3IBERIg3wBxPH0hjOw7ToOAvuYOAyhLC3FngVXELNVo8L1DWy0VZBhAYri9DyGR9D
G4M8jjDf5hqWrxzgMRK48KGd869iBfWmdXEatiKajmHo7Umtz2Vgc1qbwke7ZXmNLBMlkB+8DNAN
DmjuhqvV6u0+U3DvC7u/cZG8Ky2R4IxkA9pt8zCitHn2oKfcbPsAJ58FzQk+wiCylimTrqAM5CX3
c32OHgDqRy46wbH0TJHUq4XBNtWFPDumG5E3SP/50hZJuI2FxqHFbh6J6o1OXTW9IVuwL34rPHIT
ZiazVOxL6WgSrwVLY9Sr13++EJPOWtgVJakDsHXGQJxovgRo5cjYHlwj37Rh9E66D27GwR6INIqT
ZANIVX9oWrz8YvxkjqEdedTQxiRM4efPIMyNHhchGbFk6rKPtuVjTBMrQuZ5GRx3HyAPwwXjqH0n
C5YWx0t3ps7J2AI3SX75U2kWHIxbtignmTb+OgmwhdeUfYfR/ZVPsfZs+8vMQo1geiKneStppGTd
ZzlSwxjTPHODIhpzTk/8yT+6U/VMWT1ckzquV39eYqODXfj/quC8icg0HMuff/ztq2jzRo1PoHOK
/K/B3TiN/jNV8A3myMd/+PP/1ASb8u8GHhJTSNeQwkDE+7d/ZbIY1t8d1LTQRDyLs7/wUHz/K5PF
QEisezo2ScdAxau7/5YEG/x7qHddYbgeMd/Sc/5LkmDp8E7+Igl2pI3i3Kbt66E9Nx3HnYPA/yIJ
pudZx6xW9LeGC71vY19NLoqEItnQ7hfHRhvhHPfzCaSszyYSQDClzqNKwFwFhn3zbENDsghmF6Yl
dkjl3mPdHDdZNKhNoZvuHWi6XFpttQn8xt36RuzcZWF+IZVyH0Ktd+5MLWeYWP+cMEZ+sod4m7fF
hXS24LHOQ+MsIkBpoQytuzmV7R4cQLz686XoocNUWM5xQ7aX1KuNe6mjR60zk/FebBt3XHc/sVWM
D39+U2tICKO3ubEivO0Dc/Jnh+9NQavfsdV3F2so3hg76vdMmPjZHaAHf35yK1EctWjytjIeonVf
y+muWoejjdbr22aIxV0wbuXc7NCyobtiC6nQo6pva/LGh8Fvx7unEaBihtaTJqfpJWBU4RjeA4kg
H1EUQAo2CDSjaXEvW1mfIwtz7b++HJODo7W0wumhbpUNZ61DW7Bt/ALpHteBeVl4t+fXNZmttv3z
vj0lcSvI3DgWJW4cQxPZkejsW6UnybUZRnm3vA/dsrMX5ZXmUwxobxZS3jkcLH0cpyffUaR5yV7c
y7EqDqXpjss/71OBWNjKGoZ7nTT9paz116FJBCkuEzjT2B3vFS02Oi4S9/H8vkdT3vvImi55a9S7
QOLsCBw6Zl3vn4qkZ7ymhy8tZl9DFHcrMBBIVvruz1dN7MUrzfaCdVK0r4yf83sR1+6ptDKU31OT
322anwBmUfrU85doId9FoE2rvnBy+Ad1eh+yCXCxQsWq91l2L/T4f7J3Jrt1I+uWfpWLmvOADJIR
5KAmu+/VW5YnhNyx79vg09dH5QVO2nkqs+68gMSGtuW0tshgNP+/1rfYlsUQPePRzT4FgNeSlFgZ
N1xQ4NyYOknzbezu0iqEHJV0+mWGG721fagIZkd7laPYi22jXNHCYh+x/A12K9bakPLex2m/5VQx
vTj0hCC1c0qnOjG+OBwU4ZHgmvx4m2coYGWNSbWYunxTkRn7ktRRf4xVhr9e58NL1dkd6RAEV3y8
lX754phYugYCM1edmXcvtEbUBQUmkpJu7l4EWq4bxde3j3dY0veG01oXswLXR4DHS2ZP4qHOvV1c
h+1L01Ik6hIR7RuwZw3C1bb6hHqWLhr1EDlSdCqKKH8BNg/pDnHDH++S9t3KiTYngRWNUvpSGCTZ
cKwrzh9v8ylXiL88edBsq14qFTXbEc7rVo8U2i0FqyJIGWqFh/a9oZgqp9A6+oGP8235rshFe+nU
xAHKJcudgRFWmX2nuuRGsD3DBJzvk29//+Nb/tQ9NNrZ9RlRSVPcPtqNMJ6Txn+xU7u7fbzD8QkB
KTONE9WI+AHZPrnTJZBPOiu0upLgWRYG5kaPh4l+TfDsl9yG3DEQ3yLlfQilvS9TMFO2s4SALxkz
wVxWDxU/16gm77kWqffsWG8l+I57Metd4gXyWar4qfLo1wB0kc8au+gqIv3t9PFNMCo+aiNGFXob
SK2u+1xlFIjyuadawPcmEu+e0yxJbqFAZbm8+/ijjkodSof4wQIJ8CyJjeVIrdIjW0iOqHEGW4Tf
LzEXTycpiM9shnZxyu+umDu9Wdodgt5T0ufmE7y4/hmtPKb03BuJX2ye8joD5mQDU4Mjx7hoUMxY
MTpipEExAabDA9ye57gLPjeF6NfxABO2TBwOA18qd6z34BSnTR/5zks6PNpeMD8b6ei8FOFZDbP3
3FdO/TBGmswRoNsxw1kK90Ws5dRMh2GcKDfjn9i1VWKcomiCMZEVpPWaJi4Ry35xFrxtVfv5z/hx
KorucTKQT4+YJQKZJafRN6vLx0uUAXNORijqEyEWJwJrCzDCfKU8iCGVm56sSEP0AI9x/viKzmDz
x1c9O1Pg5Qujh7/h1RJKxRxvlMBfS+ThRhhZdPLSIb2kZXzt1Tgfi97xUUUE176KzdPYj/TTnTdz
bJALqPxBwOQ4I+J76UdalxwBk1gXD3kWwA4ykPQg2IeIsbz0tWvWK2yvnKigd6mwfuhRPh4bJwQS
YXrpCzrhL6HKiiNQn2bvdhDPtCpfUxMHSJ9ymTPkvqgecIdFdQGURbVEblBu7s40Pgnf0C5/+PG+
Xn41Y5j3rjtSKUHjfKB3171WJS3vCZXBrQxLIo5F92Op/SZj+hokpn8bsh4BlTX2i8WmYDInUi2l
FP7aU1FNwdhauh726AD2o0iSuyHP6DpBx8S2DBlysb4gv3D0Ns/QtwWjjq+4nuNrk/bVgQP188cf
JQmYAJcSBXT8wTn9+8UbGnNTVBR3Hfa/ByFqg/Qfad5NEqBbZNCoiTPzPZZQVHx/oRIwOVPgi34k
g5jf7Q4IXB40eh9OKE1qzLwcmWHVsbrm4AZrv9uMldVezOku9ZwcOc42DmIAkoHlx3vaBvMW0Srk
50Jl13oMdr6o2nNflZRUhZ2WtFLEi91VIxMu0BNhIlKFqBYegtI9Y71CED2GJhpNfM5OYr6j/6LM
PQ5gXEBQXPw0OrsNVdQhqv2XtH9MuZeEL8j+ZZwTKkUWFgiZhM9REYBgAgz9BQr/p4QzncsR//u8
8+TSNcIpfCZa73VsAp+ZTEbU08xhpbgYb2VJwhEYAH3xSgqy8dhTo2/b5q4cnflAnsYhLq1hx3qE
KxpxxAZPS/08dUSjeRhMX63u1Efzt7ptvHfXkvweUHP9IX+fmSjWCP41ZluEOnFq4w3SMYEHugOI
XMWLL+HMsfx9CG1rPUcEoWoAJqu4+JpRDddjevDnaRsXTgfhrr/KGRf4HD43Pkxw0LSARhMCzhuU
XaML49IwoRtUYxVvyd7qNiIBvoL1DVkEuc0z6fADuLhFaWI0Jd7quTyHMv6a2ZpI9FFlawn4eGUt
3Iw2ID7B6fJ9DiagGOgPEo3C9+pTZhD/HmTZZ+w9j5kjsgcCwhOFdLPr5xJdfr7TlfFTkr60dofs
0RH2lwxZdkhkiZbDuevlq2zMYt9m+bhyVH6nG4erlN21GImMuL+48gFyMDwSMT3pSH2LEv4iivpw
TZjO1Zvb4eQVFFZVwd0yZu91HFwgF6AeasvZmS70cVVSqu5nYJiRNxf7ZAnO1Vl1cDoYv4qQrrFB
C5S6qXcvBrjasJcxJ4iHIUbsNtH28UZCnaY+q44jKjzRivdxZB/ABqQ5krSA6A1p9bZHnLx2PZGw
x4jSm7m8fHxFmQgnSkKbdEjYOiQ+6GC7bdKbZ1opvnFn3JgeLLA5adqTylnwwtZcODfsRHRwrxo9
nplCdgMdJHh97V4h2bMdrK6FrsxNnSTWA+KvV1YCa1NTqVg5CU9XtORDVJ2TgLZZXorqtUptNJ6h
KE+67f775eNtWKSo8iaFRJDQsdNEPHFGV52mVBgctIUEyK6TZjW5iJONeU62pP/eHA9x40zKnApN
cweTazPozFtN5jeyZAK8BsXnWdBoLKkTPTbdbZo4q9ei74kkkfOp0pu+z8eDKd3LuPCD3DoKb3VO
9dqxQoFoPh82zBU5DCkru1D/bfqd6h19pZ229CZLpJ8YIpHKAacflMm/O7PktmPjnNHgPdtor44q
7zboGSnhxk62SlpaRwKqjR/i1pwS4yoiLJ4BU2Q5i0vQ4UQbkedQCT5hRa2vokW5NCLCX8kO6Z4z
NUCCOkzzsfMNA4VYEXiSnwJ9SyL3vXIQEPuAFFsvqB8VGEGwFIGVEgxWo+0UhnTuUhIaxrIrjmFC
GyQYoAlOUfOQstYfJ8TlXF7OFVJjUA6HnbaxNnY03FmqIMI78JY3jkOQuwgkAtqGg10+0topZ4JJ
si5nhMLd2Zt9d3RmEDBLhjsD6TwEfkaxpQnvM6ZiHJ0OvHOEmLbZBZ9cIKOdkOk9XZUT/y7L71xg
u44ouw+LKa6JWpZ/VoTI1Fipg/EGStImm0yBnbAxxpLK6211jdrJFri/kA1e1WAVd3WLHNO1jHqd
ZeIUzgqMIVV6Ww39ZRGr9fZgneccG8MQG2izcsFBK29eOt+00DPDS9eIDFa0nJwTa1NyboLpE04v
a2fPYA/cjADgQlXl1lo20za7atcCEYjDyZzDN+mmTzEUxQP+WQSfY+dsTSXgGlQCL0WjszNwUp5+
jQoHFDTnxRmF6TC5595zLjpgWyBoym068r7WaduLU1VSpez6brHtLTnfbXArI/3ZasL4oKvSv0Rx
gG1CmvnW0l138OLhBvSDVakwx21SNfC8cCBNGTrC2AuHIxsukNX04fzzx0swwbkkonvYVfSNbhHF
knWV8lt2qCA3FBkGRlGEKD6T14Akjz0iz6/enH72eghjBgYj1KKE29FPcO9MP3ojADI+gvrnlkXU
4wrLatGfDLfYF8MhRYN4+XjBMXWIUjvYG42zmSVsprDMkW9ZJs4AdL6nwimNnZPiI+4FcQOFHXQn
Pz4oh9NPmtGbaD0HYWzo7TQWlGNUdDeOA8VRcv2vDlrcFYs98ICqKzdWTfJknhaPuUHVnIV560/h
dAwMpKVOWN9cTReGGKDowDRf70YxPRuRGRICW6l7FtebXTuXaex7Mi7Q+8WN93Wo81vl0fwgTITe
d5evzXpKH6UxkfmWNidVqCtbxPkeduMZ3mJ5sXx72/sdRMlUnzxftlfWxXA3mirblAMceodIrKH3
1n7a3WY2MHuntvWZUYp6OLqB+sLMPKSHWpfQSUO2kZMYNlYO6KTlmaElA5CCB2ffI2bxaBscazZF
67Zwfo7LnOlVD6lV+RfXL0tcQwQ9Vnl9jeKZ3bAInzhGJU9z3axHm2UpaiEZ2TM1m5ITJXWMStAd
XhyaoKjNfRdltwl5d+4ly0cgjpWz+WqywMYMUQmGa6AiEU+6BuzbNVtndOUO/lQsrTu3cp6EJyQ8
P+/LhNmFJhNaCRGB9JtBblppK+8RHfmXNhXHOjhZPQffkCL6WE3pSVfNpdICrlrW0EYsSL3AoIZi
KcXthvWmwLu79Z4g8Mm1TNkZIiYudlGC1BBLLrEbXkBCW1TRPOeoxsVPjomFJDIldwWBSXS2bKT5
SUJUA1flPmHDf80xCK5aBFGs9hG6/2a8VROd1KBKgCkN5iVyd/iVZ0yrDt75LsXm6aZkyfn2Lm4n
EmqiIbzSwt5Zk6pPxsgByZv1AW83vXQ3O/Wgbm+hiQujc7x+5/Npz21+59e+f1JAS/elkz80meHc
t/10zaCXom7oCakL5aGjhoCEQL7pSLx36EnZHUGhVOH40yutcWsP1Q8PpfMw2865TlyonTon7cCl
3K1WHAAWWVuK5i8DDamHV9eT1kFZAHegadtFxMxWxG/5ZN4XeevyGCUdNuzSuuGxvubJ2NxmzeAW
6oEt/3MXGl9pFeBzsabwoR8JZ2sYslYEdbBCoDc5xnsDQQs5LYlSbgJCboi8p6ZDL4fIiO5Nbsgz
ucg+QHpSDvMkMAhCp5lfG98hz3u3cir+++VRdumM2VimoP5z7xF/qvXQOqRNMOVQiamJik3yW2fi
BCDFJjmiX7gvBvI4OmhNSYiyFE/9iyGyo8jTiwVzWlafvdZ7Z9qx1rohATpR903pdO+6AaDfZZ9q
O8DgbdwltJaawiJvp5cvZBj8sMSZY0y2m6zB26AIesk7PG+9R6hxR/amo9oVMU7yZIeeosGDwxGp
kjBAQYGvlPHe85PnNp52xASYT9bi3yk9BI7CbH8mpfiEZCg7VhZpH6zfYeOHBwKQOUkgRyH0ZR+H
JplqygrWtZ22O7fihNFYyYVxNBqAxqS/ZKsVqtzr9onMHAI4euzD1LK4U5Idk+f3L5XQZIqN4Rc/
sMeDQZiSYaD2d1GAlFJ8mQOXgK0UoroWIxh7LFELXz4ZMDOF83iO0OgMdZ9t25yssqzGqRDWJQUN
4i+n0b5UNrIYY3JJzY5eujQhbBXgEVoB6oCxnXZrFqKhR4xoVkO27pvsB/LkpzaINT8DK+RioxO5
gng1OFBw433rKwNl2PiWh2CqqCxeS/9oCedB+uPVSPSZkmh/RLDsifhlXvCfMoX8ySkGrgzdZPx0
KltVihQ6Ky9OtQZpzqDzTgbW/rQnehNgro+Zyr9UcyFfc+OxnvENzIPam1n3GXIDXF9HIjMD3zFj
St1PgsIqXrLAHt7sKCHTPCeuEGwleCaMru6FEnASBNYOLIBcU26jbyT6H6End0Y5nF0Dg5erzKfa
q8EwkG0DrutLW7mPCYzbk4F7oS6cH6PBVJ8vtGAn8WG+zQZwLg6pHv83lJ4fiaQybo+XKEIbFGSY
MImwOMnGQwrQh+fWrmf4mGSymgXcMMb9eoitz0R0lVvySknNyrK1ZQPndRSThIcmNWTDlo9IYdMY
kVca4pqKqvALhvzvfeeiFGsmnLIEdaiaxMoeaBXoRQfyAg9dCfwuYkOARbbBJdPUV20CSRIEQbDw
9+tqtoMnUxYPCNVh/ZHEB8EuWhdAj6wlc6oIujVWgNci8geg5vM3FMg3s6f4ndYg1nGF77oc76FM
3GRN1ZKDQoweL+AcH2X3XY7sqpL5aVYVgenCPzIZmZymvYrnSOyEbFhlfAPFWH+0kLwcpXNA54cN
Fmb6rOHrinTeKgQ+VtDMF2zc69Bu8td9MnXQcdMzsgxsuQTRXZshOppx7dHUZUZt/LpfMzJfJ9qm
a/Z14Z7y5ZOZY9iRTSlvVBEG4BsDpnQDONiUwfkkuTWKQKdhz41aJuA8J11wsCwEGDyPlOKTLRbf
R5hki8EP4bbHVhM/NfYau4N2Fo9iA2ZZrK2SpJhssDazAeUvENldFTbvY+IjUOYkhTrpHGdVQmPf
+0E2hjoFg/rWxN2w7rJg2oZerde0jCZX2Bvt6nmXuRWKSa9aFOoRcN4YTXTL32wrxntXFB4/6TEr
ZLRBN8ZjXcH5FXB+i7BDk0OJcmW2/R4KMWuXqNRa+O27owCTCr7fGT0ZAHYk1lE4bNzSTTam1oRY
UCDc+7lz8Fz1XgQ5OjkfYys+rddoidsu6RwoiudrJx0eZhLkN0NbHtHRoU5yDWpFd20BFAFBEYRM
rW6lXoRaVUiig/ndSzufnVSx76PFvMTBHKxIO+wVujfYoOlazm2wSh3mSEBlsKnyztpx5e8NwCRU
ogTMCuMx8v0fpSY/oRJ0+0OtLzD82k/x96TVPGKFAVqSrj3hrMS/OzMwLQGb7uBoApeh7BxqnPlp
qMs3XfYkMzWde/VYG+eIAmBNuYrqgVufqcdQZsbTHtd9vkeL4OzHOa/A+ORrI/V8ipjLs9bVW6MS
4dk7DIZHNnAGIm0y24jkuGcO7yWisKkhvCwJyCkJ2wwLWMma0Gl/iQzH9dEENnILWV4ygzjTsgdm
Nspg1z9VY/NEvdmkb5VGJ9+TxzYB2psH5rVPKTTAzL/3xL1lc8iuw9rfeR7kl67P5S7AQMZ8joVF
ThRxdFHLA5WFH2HUVDsWnd2EtPomwbzrkiCcUFnZnlRDii5OAS/aPWhTbCMPfWAd4vOdI5PdTMcB
q0un8ixnAo5iEp09CkN2KIsPLmE2o3Zkv9igFm6/NIV5rwrDeMmMVtxG4b/VXWrw2CixDR3bPQEp
QuM6EgW6hJsa4a6Le3fVGp4No8CZwOmi/y70q54a4EoGuNC6MX+MVrjsanqsa1QHPKG2lr11NTXj
gkrCzY9LoD4WInQsKWFZOavEGy0Gvr1rHaiVDmRjDP48tYX3Gr8ntCWxKytowR0DXTjN57JPkJS3
/qWEfnTGkUJTDFOsTzY2DbMlzSMkebYjLhJTxh4nonNAQ453l2Nxn72h6oDeEgcPqu41Oh+f439r
ZOvUm98Xl0MSj9BuKQxxNBwOKu3tnRrDKzronROjYewHEOThoDcow7AdgNy3gP2zzyR7KmRQ2bn+
PmQ5RY4ICTabOs8er7WrFWDyJtkGbfwYOuA9dF8/usTZbO2UXLAq6V6j0jrXOSIhi+SaVQSsk/o4
v09LaGdnY1ylJoMYRsNBTbu9O4jumqaEF6MKbxnGNJJBB9BZMu9LlKva+F5UzlvZ6Au9e+oTsjhX
zE0r9qAND3ZJxmHjfrFU8hMFZ7dG3/WoJ8JD3BTXOT9qPSVz/ViooD2MS2mvxxLHgRYtR8zmdcgo
oi9CkhFogI22VbUjBafhxcpS7Omxh1bLIfQeHtyKGKRVER7M2AUR1LRkXHU8USOk3uU5OmCXvQCE
hRgdy9MQxRiThmVzWoZHswKDg0abXALCHtYA/vCcVtbLEATJOR6o+5TzBfuvhYDTaFYJDuSCJW8b
9MBQOj3vB2SGKxS1eUYB1mPfkcm3xqawHZLeVbUh8QiaD8Scxt52wqJBrkGFv/Ps9IUiPS86+GyJ
V3akiAOdO/ImZArrqzd/ZgZb2SDF82SHJpMkGUBOfDQ8hSafOz83LemqFfkSimeU3jENiJnfCrkE
GfV+Q+u26Ql4L+YtDuUVoMcG8U+9T5yWWnxb3KfMSiA6OiU4ZoXONfWImQTGji4KLzWLkzrUor7N
PiXUntgqLyyD09YUqmPhMRPmFvORZh0ZKlny1rChXIuCrQaniIjyBwG+dk1S+Gy03b6g274m4JID
Cxo3Z1BfMdIenLGkHzpHNdXX2WSk+4JWOgtuPhFJb50dv5YP2RDfxrp8HGv0s9LhZnn4TtEQLtER
wX02wlUoMS9VRkl6mBhudQv4q/L7o5cC2M10ApMovEUZ2fHY7yWwNDFcMt6uMp09N5UQzy0xCc4S
huuSzo2wbfSLdONzJqRujlLJp/A0APdN6dHeoegDCcqRmmwRPMOl7S9aTrYFjIb9ZBvHoQ/VQdVo
92OS6PK27rfUs+8mU4Jj4qOpPvc2TRa+4PWL16WqQLvAbKXadiy7JLzEUSEQXRHyMM3VFXb156hi
hc1h/RRxSinfafN1KXpyo8L5BYcGoQWe8WKF5PFGtfvesxFcB53/7KYw5uu5O8PfkDttNKdxJi8h
Uykb+iUqPEI+SsU/bHjybUjXVufDijcmaO/wgDDBPg56Wo86TO8oXCwwDNKi2QVSxXqeCVhrgzFD
Wca+zqpDkM6VRVwUvxNWz73Wo2ZNAXaGtHDaVnYD57/5MpD2wFPiI9ce22uSlc02FPknEupL6tjB
ym3m4oRRHruZCdW7rZPn1KwxMBlRh5qMh5S9O3aBaz3n9/1rUfjXuLPdA3y0L1EW+nD9p0ffL9qT
BkkdJrJdNS787UhHyxIHaNOhbS3Facp6tQYXyJlAvtqd5mkWg167dmyzASEfOScCbyZXPHdLuXET
Qp5qFVNKWoLsxMxaDHyMiDeDRN9pN/VUSGMv+Zw49vOIEoXDz2JZJr2Ic5UPgtmN7pFiB/c96y3V
JLucg68W0WtUewpjLynCMYlwWoVfQl+18pBRWubOIIDOk6gOzVJ/SQhMKMOveaol/lnzTiVjtCvw
767sXI4XH9nc2jYBS9QTxGpf2NYBXBkVSs94k3A9dkhDgRBIZyMk4Pee4lvWqCWzOjgIf4Sqx05u
NbQgWXqSySFu611X63bxmXxTXvspXMAnRoSkkH3nwjmkiESvly3R/EbDITxNVvYT7oJNzbl6mhRk
nsBE94FO77Wvid+kMPfsGE1IKa/9TGzGU4VdS+nxol2Kmgr+IMtDAEcMqkYjQai46idJLt4YiJM1
BVeLwvalS/qX2UywNE4dumCiGVXT25cGR9IJI9Q+lM3aL63ypbGWQlL+lFnh84xFdttV+PVknT6Z
/vhKci3tH6yBx2ZIrL0WNX38PNsnS6NoIAZ3aaQxg8eG/9ngNMCW8kB52vzZa2eLSbzfmBlfRH29
oY75qQRu7zeE3lj2Y+6HnD63RW6CCLKBGaWCC+c27oaJgtT52TwztGgK+tB86/RUud47eX/OZkyR
yZZzsQl8/125lFIoxj/43hWn4XfD9r8YvpVRZARbDTRjsO1DHXg/WzJbdyrV754qnvK0u1JW3ZV5
/dWZSHmBGeHspxc/IDuKWM6tiIxqXTX1PmpwHS3y/bj1fk4sc7vZC29dAGBhbo6BLKkiUneFQASf
I0n9c6w5kg7rqnpEPn8MSpm/hT5ZaXPHJh8B7sBiBMlZvFXK1FuD0Jh1aIgvuQDe0Nf+qmA3vSp9
86FJRqg0VpxDlqD43CeJhYEYzB7a/J1NshHOvvnZzQh763jIUNTOu9SI7gknr/gH0KnVUfqUT2WG
Ba6In5PK/xyb8o7C8/BYx265mx3P3Hitukp6MfSGGVKqvzGtaOiOwCngzHj3rjcPWwBH0LjJQOqL
0b2QSubkTbRRCJ4ptIbnQdfBecxLSEYG7Mo6Mr+NaKNpqzqnWIW7qG9AXcxwRojF2hYO5V+Tis35
4yUtJvnHV91EaEsQlpxc4wNGTvgFjDJrSO2Ta4gj2UkODjewaIsYIaq7q/+EiCqHtpU4V44UFNXH
p9Yn1LEt5ub2/6Ws/y9SVjIs/lbKWmLX+C9wzD9+EbR+/F9/CFot2/yXLzgaWJaJatRz+PfGH20H
pFg4/5Km63gAaz3l+ab8t6DV+xcYNsf2hGn5f6hW/6tdftT//l+2/S9hmrbpY2Zx0MNK/38iaLVR
xv5ZzrqIbJXPp3NQTyIgMn+Ts7qpJcOZPvL95MiJlTWhiBGQUjExO6/oOuEJb6+iEOTWK2Cg1QRL
W5Iqm2XdyhooPY0JroTJ7W7pSPoGGB5kJd2dHj3QV0C++K3iU9MZ0X7M+D5Y6J9G1fX0NqKN3UyP
eVDJQ+nHVH5VhcdwZQzYULwKsL053Ackqe671JrIjp3za2T/MaqhKYc/Spqif6FI/4dfHye14ygA
xFKROPermrcBqqB8JP73pkiLI2cLvWIfjeuqD9gNXcuh8bbWbBD3kJJD2HL2KAu4JZrOyRteshNZ
a+dpib4ZqXdSOsv3woinP2Tk//dPyUD47SZZvhLcIf5juIjfblJXl5TFVZbdo6OC1JC79s7xU/qU
1picCkgjblnhBg81sHM8/yZiyh0EhJ+zGRnbaJzfQdw1h6gpWA9qUBJ/GvH/4SI6CwX535RkxRhi
4ABc5houXywj/M+SaMAfbR2KtryfLNS7mUvMpZrGr8iyLaiNZXjxIHRu0gYBKxfnTnbDGSySc6Jy
SwONBF/V1+GVw564aVHGpJjtBry1l7mqwueKUl49Fj+clmUlyqEuZYgiGNJ04pMJPergEZjh12cj
2Lpm9xVuEXixwHRhlafVY+MC1InjhUHumaQ1umpCORACPtOq3pvOQKDWAlrF3k/tKg0LcspDOj+2
9/Pvr5L1K0v64yrRqKbSgNnUd3FR/HqVYF62uq+KjECxgQ5NEL2rlg2tIHblMJBDtU5FsWx6wGy5
VUJiTanKT74kztpOs2I3Iesde6JrJT5GMEQkkye9gBoijccQbfbhHz7ubzp3z7ZtqWzmJ9OxucG/
f1yw1XOU+KN151eje7YIi74XaRYDymuzcx+kPnIzAhVAdj1pAyx1aobxLYsw4sXy/A+f5S9P6fJZ
OJy6WD+l7/w+wHwMNBk2OwEUxdg1mJ6Ok+lSB08ByOT+VU0Oi6xFwDoljfmQCmihUSw5Nrb0VgEV
+IcmnSxQJkWwh1WxUrkz7a0eKsTff9DF5vD7k0CIPCYB9t2eIl3o13vcAlKx1XJshlpBBCja7dGQ
F4Sxw27WOiY322CQZtU21619jqlm+DS90+CnleHs7Um2qwwPgXh2nhVTchJmW7x78Z4o52IrB//V
sa1k+/cf2lG/f2jbVFxYjupKCtv8eLz/5GiYE0Xdtivje2UXrwYhRuxxE++htZ0fjaxDmvIGvkHD
O6coBh5BoibPXdU8E2tdoH/13yjmIgZe/hePP9q6lNPYclrVpvRrsXYKOE2oOt5HsCm2Vs9ZVaEO
1OgE9cgR3Y1oKfJA2D3OrZlIuiXCLphbRc2Bx7SZ9czJipw3ewxWDQkUtOLoy/XoDmupH2rV7PvJ
EyvZ0AZpZ/voUTCCup42/3CdPtaCX6Y523KkjTVUSM9T0vttmoOM7cZT33l3WIfL42RNOJ4GuMv+
bG45/6qdZYHZyYuxxDlIjSGs5Gtpavcsaq7D39806y9LAi4Zli3PtVyLTf4Huf5PN62bSsLZot69
g5Tpnge3o5iayg2zZLyTAdWueJbfmiUSw63yu2r5xCblGyJ/gJrYVLN9Uyc3J06PirS8f7hU9l+H
FE+B5bq+I0hpsM3lgf7Tp+sReco5ceL7sulizg8mWk6PspWR8eN9bZmnSeGzkAppeROPdM4iumM8
wIHSn6ibjNe+tqOnSlqvmHiDE3KvMkCB7+PYuNBzm9YoNBftEeU1VhR+1Ppj7m55YNrU1Q8GoDLi
5/ZwpNQDmWHf/BZ0z0zk5pqrsx1j+rIWUd00KNzNP9yav0wC9rKbQxDmYLm0/zJbZe7oGBPxzvct
UgOc4eFzIfG4sCIQl24H2T4y+xewmBEuNIEmzQOll6WOfx8md//wUT62b7+OWT6DlIRiLpOSkNav
NyICueHMrYjuHcVTF9Z5f6xQ6iaY6dBA2zu7nw6NDQAynRX9GIvstLyKLGA916nyWo63+jRIizXI
pCIYU3Ipu7egIIzJ6R+qvqbT66Jir81PWSXHrfRIx/x4mdE2AOfIo23UimQ7dfFjQa9toyATXiyD
yBO6VCna3aTYlnopopUxTJ3Kfraltm5tSWNnlvpUVe28IbWgWTkUjSMTFmnCHg0dwUZNVX81UjZg
nbkR7vwpj+wvH48f6Nn3LIYVRjzjNWsRROAlwdtMq4eqDwmkfdbSRT7TunwnccW64QqpV4g7eUjQ
BUZJ/dmXOtwNOPr3ZMvAHo1y+TBhvqKUQkU+IYVryr8XTobHNt2qKGjv4Q1cUnbuDyEJm5M2rVvS
WdVbQlyMW/nBeW56C9jIHF5y5T2GwyDXGM0E/T/0i6gFuDMJCeD9UMWnuXZ+umbDPiQATQQPKl4O
nv8wOP7DOGWb5EtcPpLbZ/42n+XLHOlMjNM/Vvjcv6F+dtZZJL570M/RRGg6pZbWRz+prdvHHOL1
bUMPz/iHCcP6DxMGdVP2uFJQV3LdZbr704SBfx4JzDjG94QeoiUutNz2S9+xGs0TK+1w+PgIQTCV
xx9igiwFUQ0kRIobJp+fpwyYTtN2pL1PJbvidN7/w7VaFu5fnyOmfSyJFpki0rZ/PyYBhTFa7YKF
CSvM7eE4YqZu5mNvtuYxHqmiBwFDlUlWJwJujRF+AqXc0AEeUKka6tv//OMsixCHNsEpkNnm18vV
KSvvM8Md72BJsVH0jWtgkGBLAwkBLI2gtawm/NrLjDoErMlFyOpo5Cj4fb7af7R0//4jiWW0/HaF
2CY6SA4stZxalzv8pzsY1BMwxsqb7sSoHysCmm9hPZ8gmmVDhLUqqvdei17O6+O13Qzq4sMifUuW
XUMC2KVLa86CMwwJ7WKAGVNkXwu91N11Q0xJXgFEhny66ozZPFgRaOS///j/YXHnNC2XBYtHlHv9
24qFfC6sOGdRMF32W45nbA0Dpno6Zge3DfJtkv0fws5rOW5r26JfhCqEjfTaAZ3YiUGU9IIiKQpx
I+evvwPQfTiSXdapUypbtqluYMe15hyTbGHNH9JzQUi8ZzhbXYVY7kfd839/ktng+ueDFKB/MMGy
aoOG/WNaamYbOMiaEAej1H8wRUdWpoVbjet2fEmKxN5HNUR1WsnTidLkTsDm8PLCV3aFZa7JOuyv
SRtiVusvZLZ30ObIfHMGJzmEkjpeEQ4HJSY3UEH3pUemsTciwAUpYOX//iL/MqcZmoZlaIaFf1Nb
/vn/jIgSd1zYl7rAj2Zh7ovcdDs1yY9JoSQbuYOc+R9AneB/GMYzFhtkdr482Hg6NtOYyZfMwMwP
dYZsl8LXDqAP+81/f0T9n6coY37Mhq1hfjeow/w+aFUrTdhtCIjmU2wqH2uIbNxmT477JUukOFb+
u61Z+WE5xkwUFonmyc7BmF4raCUVrMP7QK+C3rixrepebjsT8Rm0iOIhxAWwkqWzXSabiBSaUmlG
3TrRgVb39V++yjwq/ph+v32TPzb61illl/ShuEppfQ3C6Ki58V9usMa/Pi0uhlRLNC45f45MFrO4
csD+XGkEpLecvHjUo6je01jITYIEB3K5L8mZLd/7LPhK2Pbn8rsuQaFES+JHCTBsIGNrudEofb1X
g+oS+Um7rvvO9TRZ7OIAVQGkI7QkaKe13swPhV28zRN330XqpRSxPIm4qjwu9nsyxr42oFM0NVce
StvP+BmA1KRiPP/3QNH+eQN1XAdjOcJ7BjLHut8HSmfWRtZXZnIrm5zSATdNWevfKnBJYHHK6otG
4nM4aLQbucDtjSndT6EdwDKKJo6qFj5Fx3gPm5YjTF5oVLPDg00qpveXjynm1/z7MHBV1aJtYxn6
7Hn/YxkbkfYDlQxQv1hQSUoCHZX5F1sj0E61HpbjVmnmfFhRKeBtu005NzV00YH+c0f7nJDE7g/a
uEVFRxRdy13r13VnPtAsa6OCOWiFfYegH8CWtDU0z05b/dWeenE2hsa/m9x9Elfd5HphbQNrRM03
kgDiZtEX6UrnZNfVDzczPrW6hPtuVMm2uFndk6GjyS/8KUBFqz8PhgPOng1lI5S6eFa7ZLY9cDiA
MAhno4ogPEaVcA4GBPW1ljZE4rFTRG1xsNrmSwPuflcI/4yWP6D32bE0lvGLlqO/SvzOJ/+lKs6V
me+oufUHtkUwKHHa7a1iDi0pChgRlgp5qgxJhxlQZOeTeapCiwDAsr8oecFDGAgIzWlwURyLuaAW
zWEoTbk1ncE49zUtVIVi1K0NTIcc6bHwaKvp4PkLGovNPitulWoNRwcG3iYus4ceZ9I6jfPkMLlE
NbT9OF2ETLAKN+2+C4kXEfwRJApDbV2uzBRJxbkwb12UQUe26/qgmSOOqqjdDbN8UhZ1s6okDmIZ
kdWnDaFxdCr3PqrZcYzbBDxWea/mwhca0G+q3l7ozwfP4/Q6qT6VHto5jQ+BkavmevAB6ZiquSsz
pz/nrR9uSrfb9joI08AEIjAXb1aWExSXJPSPThRYP3Q0Js30t2qo/m9jnBQg3cYQLISl/TEXAwQB
qRBpfgtC0EvCSMRJ1SHddfgArCA+gooxgcWLU4Nx6JoHpbrGjUH8g7ACLyKjAQ9Sou+yAUQTQScu
7qRAtcF3UWTZaBlyod5213+Zmf/c1V3NUh3T1K15fprzYfx/NkMLn8CUKnF5G6q22QRl8UAgjXsa
cYbAx6OubLbQN2lUdQAluOwUtP/mW4psqZWa1YtuNsbLGIUv//25jH9UJYUwqa451BDQewC2+P1z
hYmup7CK4jvb5Ab8BFJo7OWeVeOChgx+qdz2puC4W+ZTl1SXYdKV1XKyXCpuNroPSxSvKeuIp6oE
o2f0lIGNAmpb/q1c7+Uey0foTZmL+sS3Z/stEo1UblG+CK+YSwTjpFcPMqoerQ7nCARTHTYNsGAJ
T65Mx2ql25V2sSaTeoGPzEqjAPi388q/baGct0its6iEwQz5/VHUBAS4kECNK77E5gX/7pMWsaJ3
FTjrboqoq6sNAU22oZKSVb0HhW9fGquPt7k7EjOJyw2OfCX+coc3/jlyDCIuXe7u/N/R/yzPKWYz
6JnTIcqwnYeyLwyklQTaYiE0T4VzHwtLPxnSBx7n4NpCyBuv6flIetHGTiiFsSpaoRyDVqiP2CSW
ciLJ2O+p1cY3TGDRBiFBtXEY+FsHE+jyOvqIm4Oq0aPsqhKPxLxGxPZsN6sM4ibmioVhZfRZ7cD9
EjvU+xp5+8vI/JfXQc9MaKQcMjz/UW6bTBe7pl5rV9ykFd7HwvFyFS3bvLAbXQQDXII0nu01jC4H
vhe2TTF2LtJI84Kpx920TMRZK2FvDb2+uj7kb5WEQXI+wm0LWINwG9BaeuRnNO2xCurp9OvOBCSS
cIMe30FWfCxPLK70k7SV7GKV8d0yQdnBSHW2//2V/+3oTw/OgdfGGuHy3X8fgZMzabaf8JVlAWMY
la/rqu1+tEPlwqbLtFPMjCiC3ECRPnyPWudjIuPpgcbaqhCQX6LY/ogU+2BDZTgFaf+SskFuu2nO
cZ5rkx3Ts6IcslXH8i3SyC0rCucvNXBjPjP/fgQxCL4Q3JFNVmhtqVz+z0qXFu4klFLTr8uo4W0B
9ywVeRrinkjzALfAUqPRCKBbo5+riGl+XC725qMy86KaCtuoWvk4XSLLPmS1RALQQQnTDO2xg+dO
/G0db5skih849r5ZwHIpFtKKiPVmPwZxhwCBfkgaQnbL6C7+90v6M3h2aYw4hmm59CSEcK15vv7P
93Ppc5JOEGvXwEJ0NVNTQSV6I17qZqoclPJMHc7Q2gkOOwktyZcqbl3gBDoFSdnew/Lvl9d/LOKs
4EsnmQhzmyf/x8plDqqhl1lKr4ZtLIgxfFhp0G8UqX9geUH7admbqBjlr8mDoAg0S/p9nJjGQ9cR
cI14AG7A69hgQRxakKXww+27khvmX0aHZv95iWBo2DZNTIJfqUn+oyJp675dmO3YXpc2WFsJTvij
uU+qHABFjzuuHF1PafKvbUO8xjrAL/wQFJA+xHwNz2TxlNR2dG8J49PuDUdbN7K+4CY4LT9vinPQ
uW5wXeqdqvjKTZpEgbkyE/qsmlrJYcuPa2Q0yOERe5nDEYpguKl1S57zt95XTkvNuDNDfM12le1M
BxTckIXDGY/mbESz82PjyzN7wK5V3PiJeimeW4wdh7EhRShqSJBPMVCIDM9n31mXrgcem03BR6+P
+NZ1+8vSHgIE0nfNw5irUFjNtjtxpvmmG+LDMH3lyN4zA6qnrZ4HrZdQ/mYFbhLPMoaQKwUFUdma
2cbOUSTa89cznGeilqotsDOJ6Wo89bFj7OqsX7vFUSNYjMaE+rJswhIyKDLi+CWGIJd0rnaIIlGi
cmAnXlqnllAOelab52WqoqzedkpbPdi4UJJibB760L7TqU33fIHIK9vote3Ks2ojP62r0djmafSp
2M+BYRxrBN7n0jZgYAEavuTgp3ZCbLOGeoqVId8zyyT07NE4W41ec/V27a1uYMzTw2LdB71xxR/G
oLbA94MS8ZwOq8vyU0q9IPphqsrr8qVGn9JskPWKl9GAJgqIRCKU6Jh+CeGjD6KZ4Vz0RS6bEPIy
RhMkj4aqiF5Jd0WDbJ0rVnRgeuUH4QQUwp3UUfm8JQd6KqQbx4w4exNLjq/bRUUcIl4LtQMdvy99
q98I/BU7u2oe27baL0W30LSe4V/J5y76ZF9XPUda4gBKtGfwcWgK2gdF5Cx6Q3bNaH15ikgfyBhM
4LX/bdr9uSgLdhUSTFmWLVsDXPZHocPEQTASyqACAOzDPdy8iGZIEexrM0yYdxn9t7C+VBqbDPeA
fs6iEH+rof7zIINeRUMaM2teXGhZvy+cNjYDWBD6dDWUGo9fCv0asTxePe52K+QipaeFlssZaj4m
RoLu2jxglr4OlHgTe8VUrYMJ863eG91frs7On+vSvCRjG6VLQsGKa8UfJVW714rGzoR6hTbTbmVf
KhBi1eJbR/gyxODU2HA0LD3TnYWzZf7RoE1ZNz3NSulI+5jW/mkIdN9rWjwzuZG5W86uXg8faNv1
gwFbWqnxdgiECMmrodAZWHoEUf0Q5dVwVo3hWhoKXhSkqCuj7qGDmcBtcwxZDHen+Lb8VTDg8euQ
vx0IS0AWm1Q2ZbSPECGDF8oMagcbni01C09SddYs0Ou/ytKhflP6HL8m/5v9lcqqrxD8iKRlcjqG
15ggqv3nqH7GzN7t1alFWEqtNtDo7yyrQKn1yS0K47vb9Vz5C1l8c6Y0fOgy4xkzq7HuigZeBmmP
a02Qhoj6usZq1Md7TDfY9aLpEHTk7kG7fNMieJulTliGCuZtecVOCKMzVnSx1XwX+wM+v9qsgr+8
Zv1XK+H388ncmmP31mh6G9afYhrkf4Qwtf3/n0+mAvtRqe6X/cIsv9cmgP7WLoqDnVmcApvR2FSK
pKOc4D8d5NaK0+JxKK2tHwf2JTDMr8LnaLp0K5b7T+pAHDPwkm6MYQCjJtFtj1mRoRUU1rocsX+O
x0io4ZPj6kSgFuF1itxP4s7LLZWylhTK0sYHMquqWy0/1EX5pogmPyENXuX6GVlmf0P6fV32TulL
eRj1oTsFTbonCfzSxFN3VyIicfsSNJPrpIiFyABN407b+YrsPfwLlJOTwN2Eftyek7EsDiLG4rDs
k6mtILOP8PYingTuUlkNwyGJHwiC2rJN+xu1K0auHuV7hJxl3ddDsans9Ec41xxsCGDYcQgw6xPS
qiAxyHVT+Z/LYVAH7vohwiDg3yfrNorKcZO576ab3VLFWuNfHIB5uWRUS+uS0a2oTDU6c3DSWlju
srwYON7MwEx2Su0EXtZmt8DM6y3hS+GvMlUqOybYoPBfjj+LXpn2jog+GuDe5wE+PRp4b/Sht6WI
ORuLn1zHI0HWs1ojTUk4KUwyZuiYrfUhDtfB0J8tW2Gq6ukPRK/mTZTBq60CADHof9+WLovu4itp
ofrcdJp4qz5UnzEYESQ2fgXrzd5QQfTv2k/HZXfNBLA9ZfyQUxwcrF78aCGdrnKkWduRZ4tUFaeb
JXygSyTFbuMaxv2kVphN1elQDPUhFBMXZRTzy4nASWLtotW0fhDwYJkGnnHi29NEZJMEclPcTHxJ
5dC89GoS7ZaltZtoeBIFogej/ICG43U5segi63hjqEyWua6m0YSHV8GQXiS7HqHs2rB4ManGlXfu
y1H/wuyD03GrgNOxKPVeylTXD0M2vFlOl50yaL5cplg/kbXu6H/fx2oYdh1mnxXZFfkqBzVBJLpu
bsvOSyuSNu3W5rkGgbMTyUNAEqtW1PcWOcrMisBBpp6Xk9lQdi5GSPJjnT4S25DI0WzQzJNxRXii
eLSI6eBK8MoqqL+iodXUqqSFV5r8UuI4WYfCzw8YhbeCEJYtcvZqO9Eyu9gq+R/WgGsIiziG0lCu
aVegg48VoAouCXPzZcqYfOBFaSehVmjDq3FzwP2h9GlwxCThOxB/83Fo6hD8RppuceV7shUmIgz1
TGGZdpyKVgmscuKFydxR14pguyJbGTv9rItxVcQrNiFYFfsIGZiNiRVUxc+HR4Ci4MQZgbqdZqqv
2UxyGRoHdfLc6yvE2Hu+Gn7oPh8lyRKqKC7cBA7N6uPUxI9GOFwMWlm7yQIQ7s+Xo4A66L5ymnKP
TmC8FH36gD5Pu3TulT+qe9YRlA/1jI3Do8K5jASNQzdhCVdcxvj8tcKamIkm4Kg1lAMlwIvpu+1r
QqtmbcyiFzeKg2PSEEtXRETXW1/tKh7X/VQYgJzTq0824XLJEPxxGJsMIEDATzLa6Ptg0g7LUAOP
6u/yWoV6BMYzRhWDDoHqj6GV9iGQ3/P2q0vXN3AC0s3n5p2uVqqXNOGBwL/mBYU45eJFQGVrMPyd
tPvplOW20azooczjIymbqFNmFc3SB19K5FJW/q4utAGRm/4lZGlyiEQPmfeKIP/cdan0mhzxsUbM
TY3WB1WawFlh1e1zd7csdkuhQqrBrlAjeVRqealkdu4rm2y4sjgPvUUo9kDYKqRnGBvGPVHX4Jt1
xsr4650uU3GaigvgAWW3nKFLVYh73Wavyz9DX9Kx/nakhGOw2Vgy+oSvOJ1jnORDob4PZnFX4a09
dTP5H3JW9ZTJEGJab4irESObWD5p1irGNsO07U6d3PhdPZ2XnUCtI5TwKXryuf7jJ9nDUvwlaJoQ
h7E1YZMUr6oRm/ckcX9AeKPzGOefaLQ8uqlECmew7Dq9ih7hl22XV5CqeFMsgisLVxYXl07+arnX
LZ0FSk+kIwchM4C6vaOODB1trzOSPJlYn0VpZuSw6OnaFAXwHgqCy4oVhtoZ/F5yy9rGyxzMLMvn
dUNIpg0Kh3UlIdTOw7XP6xv0pxWRneVXcAL1OaptuqCTjmRrHF+wQBVYiduzbvIhnEhYT60JGKKj
gOqgcHxNQ/WLxPp4mjpdX6lgL3ewwag0EWV9oL9MSwLbo127M6VKA4lIfNhQppDoJFnsR8GKNE3q
uI+b4SPPW6posZy8MJLvdGmZ/bPUUpTAGopU+OBaEMdMyZtWOtVDForT2DWPyLXGYyXIKO+S6GgH
OERHtFUrVMqA01oDUp9rQ1JoM0LsMxzxdqI8Va4MNoGoEfTI/jyJ2rkrynDiWEHIQkU2ZjkguDY7
8nFzLXy18pDxEvIob2acnzPb/FlLUzsuhyS/7+yNMsphp6d5dh2ULwLLxrI0M7nzdWbW1d3mR7Bs
kODSBPckDa3TmAtx9n3OVJI0mqMeVTzXDhiWMEvPIoWWuHmFABcaUFuok+22rckznn90nJuhV/VK
4hXdiNV6HF4zH+5tUsmDVjs47gxxkFmJHzYw9lHJsCSVQ7J70L+v3v2qcs+YNx8Ah2brjmTarYzg
pznzhqjW8UH/yZiyA7jx/npuznRVsqGNNezqBP9aT9FmT2QnhA+yBQ2TMJzlvdhx3uIcfiLNsN42
VIzZ0eAXjAEl84J0TmRLloHrsyij/hbFVf/RjPCIDTV5kEZ/J1AgXNPgH4/kRHG1JRBYUZ29aM+a
O0SnUGK1ChJQI3Q0wZx06zIldenX4qS396yokocht3ZLXQnqdRuvJ7eVdyGjt2WbV8viMrqDuDjN
B2sB0joExfdlXnP7OQSW6m8WccEy9Sw0lDdlugRwBbrBXQvMvFf31zLEpjf/XctvF36pnk3MbnS7
sWVqatRflSwcibQaPpeLxjL1CK9oYSQU2EsJPdjD+W43ff/dCrntOMsvJhA8rdiGGZEKU6RG+2W1
DOeUA6JJ7ng61z5MkotWJIdEndl+Qb1S+5AbfpuPx54jN3s1RgNBBjAFMXs/OYl2GUuN8O0cVH4v
sL3xMqPWGhlKFSs5AbJbi2AmjyPLpiveRoXd1QlxF6KNe/EzdOqti7do3rjKjhwrQnDo7hrERTcB
1l9C01iLPLwKqw6g/nEpOKnQscg3onilDhrWiT4+jcLYtTPBjDwrQJbxbICgpTPwuYCIBg3KEmr1
2MyWZ6WJni2kK+AIuKLcN0K+NMjoVypLKBlIA7m1RSBPsu6MTQfylj1HSx4yKqCB1g/nKPhmGgry
19ElkJN74Eo122+cJz/EwG7nz3IfPwLb50vamsrVr4FcOXW3xvkx3JIivWGxInSpKJRzkJJpXrV7
Muk/J3MoDrUgYmEwLaI2LSZF4YQk0Mg6wHo2ghslu+q4DKgpZBVKJ6AnARF+uCP2Td9rF+gSJ6S7
0IMtqthp2D3C8+RN9UQHl3nz6Dp70BOiKpLXKNa6jVMWwFhFj2hYFI/o0+Q5E8SIZH7FWWVK3kvl
ddIgLAJQZu1XmBSR4nABdfZhC/IucYPwGPTirhoWVKy64ykGHKCXAxJKBcWrLdubZuEuZxF9m0cK
t/r59KQGs/Vc4TJvONoPM1OMfdCWYlWQReYRaWqpRnbvmqeyU2Fdyf7TZwztwrLk7G6yu7vS/ZEj
/ApRYR7ArNe/rm7omawErU6DHHor8GdsOlN/4kRFeFPuWnMIcbtbuk0EO1XbWptcrybEtUPqsS2y
1t9x5FD3hSpzTtz4LvvGHE6mm+zSps+3cUxrA2Bx8zjZbb6exFRSFCSwHWNESDYT1u/C0N1r7Lgv
S21PM1L4hzAzj0vtwSJ/pK4rcVPTfh0bxLjJUe9WmJGHFSvGE3GP32UTcQA383Cd19ZDf15uHFNE
cnnc75IwiPl0+i4IkuDQxeMn9PtPKlzuIRkkdwmN7KHAQaIGy2rXwUcdbVX/paZxYjzUHZfSuYhR
bnLZHQPIWjUKP57ytyDWn+JAvNJW7C6tGD5tYT9HqJyOJAqR95K5F4HnfBUbqnrypfVaDtIhTQ05
SmeIggedG1sYbbfCiQjrJrPiEuVJs/L9T1j1LXpWYJlY/r9o5tfK9abEtPaYTpV1ZOiPtg9tkZyI
4kWJXsJulzkyeg0N4ll7P0tJtiYum7AfIgI5NdaIfFa9cB8IqG12QSIzeEOQRZYnbs5i1iRxNmU5
A4LnandoxDezycRFDe+R28UniEHatoBrtaKbNXojeAs4suG76zjxDtjyuK56F91ZoOmAYMvCK4s+
3GL97Q/L2LGBiq31vDVxj+rCC4WgFuOXwa5UjQ9fIXE2MCWW0SABw5IbhyhnJjSZ/pVzK/HnswRv
cOwf5kgKXDpMjxOqHBun+y1ifFQQJLmTz/YDM3mLBgLSHPBTh+Wr2D297CJKmPI5I0FKmEajyLIH
g3DECw9tHarOBe53cqeRGjqKemNBB4BRKR7nLYMLXQ2G0TI5NYRJukF/Q50rpOzflzyzJiq6Iy70
d92s3Gtu+j8Sgbxiufn2QLlzsG07k/ChC1dzA4JHS3ulODbDYHtpptV76Tv2zo9hiyvkG5nmeGm5
V62SkRjYJqPXsbzAtoc/wcH1Hjz2ozNTVRvU9NQMLssrDGqCxEcS5G2ypZIMVrKwoW20ybfOMcFj
cXda90LQcCMqfqvbcyGusHk/yHq5Zub7ZspRS2folgjLuUbJpVScH2nsJE96m30zQX9A82nqHTKq
czlGGhlP7hveOAhlWv6duMP9ZAVvdM6SZ6d3O3oYW9OKmnsJcgacmrgojXX6tX8STRm3GkGc1ag9
xdWAsJJkIBKYdQolhDaI+j1PpuCuU8rAhuVfOinHrTB71qIUJkxAnNxbAu60liQ3DUlX3Gv0zVan
Wu+9IKcSdsLa9JvuBXMQ76vrp7uDRnpsVKKuzTA6l4C7DiXxW/skKMcDX/sp0Gf0Te83T66k5+f1
4eDT1LdXZtKZMGLqH5GztWnA/DDt9M1ivxAiSb+r6td66nZFblg/msl6A8/s3HOkx47tl3s1ViJP
Mqm2sD87Cl/pV0qfLjnc+MDmv8O/mOxZ61uv7Rhkke7lYo48lan0mrhpN1KRxjbRROq5KHBOxih+
Tae6VjpvqIPT7LrwQhoFmPoreUyAXIHjvheJGf7ItcFYhb5Xa2FyaJCpXGO8eSuyPI2Dapbcarjf
PKtq9mOKyedlRXxoXLnLJE9UhFAFxhLcyuREFZWO5nOMAr6XP6pUp5q3ci5HNU6NDqgrH4Cs9Tjg
GjSooWsfZ1AXDOz0MunGT38cij3SJwiSqUsIWxpc7T7WQPO3KWHNLiqLEbpBTaTtD5XIPfJ6oHt1
lbvve30HVmqTosukCSh1RsnPKS1uoDBeZlOECLNkTQCdv57w7oCuW9EekdtSV955MOwSlDRWBbHx
1fhuS/ivnBKUIN+PhmNsrcg/Kj5gjwhDAFIrAw6veGxQYl5x5nth2n9t89TYIXkALAeXLGtmZqMt
Cb7lRrQGPGTmEbmOUoMQBQtqE8bTlk042LY+CHIn5vIsh/g8atWjqINhS9+Im0+eHitT/xJLdx0J
39r4sr9OgY7oqopeSp34DimoP7TJzM1By0cxqjW4raQU+9To0qkJpwhrhG1Q2cSXVc4Rkmm7xV6J
vpO2DfXkNcmRymoyinUbppQO4YdQDBSkn6ZyIzUirSr6jCZi8bVCKXgzptybhAKML9UBNgzf64mp
3TcF1JMpOiuh8dPN6XhbG3UgL1r4rtd1vr4qmHzkpk/P2eDe7Fz5rOoyJI6NANEykJ6sAAp2bGAb
ZcKVV2FJOUgV7Qojze3MJ3KyIGAPOjwZJWLsIi2TVFujYNSOne6+prq7c8jHXKHQhFw1X13HuvSc
WNW4ZTigMkf14gIdHAzrU/Rdtx19bTOQJo4wB3+dAwDPAjvEEUlDVcyhLHag9KIJAR2yyHW42MAX
wo7/iiVzr1b0TRSWHrcl/5PaSbZR7R7Mq+keMHT+LKE4r4vOByPXkF4+jvYJE8RTUvQU8ewsW6c2
TWyVXGA/pyKF20tC1RkOJB9cA+dQhSH2NZvc1aTazIHbfRRM26x3BVxn4s58Z+Pk/bN03J9UCSlZ
1V8tFJ8gjHKLfuAcrqwjI+gNf53K+AT9Fak8wJIN7qNXXg+0gG58JgjlbbIHdyVd3nGrdNeAgz23
VVqO2JlcxYek5xKvrqr1ZgYO17X4mdjVWxhoTwEJ6GFjlZtQjb7GIwWF2L3p/JvQJAFcR4b23OEP
XdUWkRLwBTy3N7/Cma62MLYMzMWVA4AO8A1Q25n8wRN8DOyQbqmd3Uo/ojtpSmxQaroDXulvxq+c
JEAHa3a6q4mIxvf0FEzwwEcgxa3gJFhknMqMyVa2egPp6RJxMEW86PcbUsxe8kEF0TvGEHSr+jON
60Mz0P9W6+an1XXZfrC7swKOEgc4jHArf1GlNW0myZeym3ZNfE7iNaN2d2RytY2oOAxDDvGW7OuE
8/ygY7V2RHLwIyViDJfjNpziOcwvWmkUiI90Yz+0MO6ODIU30ZZnkwi9Qot3No2iXQsaznRBnuVd
flQbuIdUwVdBW2+Y//oGE3a7W+ORVjexOxx0LrAgZCyYRFberieLcE3XCewTkUaHorg0iS5gVYh6
j0gCqIzwLIVWdqEWlFlABK6kGX4bmFobX1gnBW7cWvptto/dJ2XoufrUoLXLyt7gCeWsUB8UPbp2
Khd2Hua6sXsS2ELzagUoqNJsPFmo+kb3MNnxexnqH24KvV3B1FLX1keghZ+QRFJLoSovA/e5THO8
OCahLa5FplocR+k9LZ3jqHUAVZDo9TkAUSzD2jHPyZ2CgE0DrnVPrZkfYyoUbqtXu8iCg6QTXX9T
6LnkVPZqMMb7pm4HsmL8M5jCcJemqAnGglHMs+i9TgKL9Ust2OYC5GQRpBqbt/EjHDofLmPICaEA
JV+jIKl15cnsG/U511k9c1SF56kLjpZROntFRCjegcE/+Fn/DkREXjT1W+lbH41SJud6BF0GENzW
utTzZVESx+Y0+5SnfII2ek5sqMC5mh7GVoTYzcxw34sKZgCocceguUBeKNmSQU+MiTTtW+jA4SoG
lUJ39U0z4NOj/MV1B39AxY3qOPfll2LIgw2UftVzSQv49XsaAE9rUs3j8luVn6HN7KZxE+iF+bD8
YnNnf2gKsoUdx7e93i2JPRDu93iGZ1OOHdcFRZGNNdDZy4ToKRg1Cre4EkOmDby+G8eYkndAXajS
acwNMF5tgmqXyl80+RS4uSfT2ejeIYB0z3Tb3D55DNJcAduOkyfRxn47KC7K2vEJH8hhdt6vusBy
VlC5cR7Jn4FVU0AKWNPc8WZOjf7i5MNbVaGeL4KCriQXstHo+7OiP2laSIqzThV7qfwvsuJabdw9
fLAS0vkWwUTKPSp6rThUG3BhS8PZZxFh7WWCuM6pm3ctKrcaqRE7pyoyfCf2cBbs5tSYNcqnREDQ
8ZRu1n1xRvy+Ytrm/Vjdkbv++hMoNT65BWYUx1TwR1gmYeD1DLBMRo/4KrS7Dn7ghpOt3tdXvarf
W7Pqjh0wpLTREYCYxgUuy0EWlFaEmT8vCsbCd/eoSOkyz99i6JVP21GqrdpBkE98Vo/Qd54XgSoq
R+OsqjAzdWoUJ5csn6ay3qTSEZcixqOv6je8h+OpmSmMS8U5a8P87OBO+aWmpJXShGZB7B2BDvyk
6Fe9j/TSOXdk+J7Rsdq4lH6OWdqENPVmGKULXQn+a/dgufzYhLLuuuaGuknGadjDe4EBp9RPhG3l
B/4i3ZUaaVZcuGjL0yBrJ/tktjSrKPq1WN6aPF1jMcFQLYySdJ+eTn4+HVR6dsbs/LSKYltm1SuW
AOoBWnJrbSLSrBI1pOU0jJul9deYxSFoNevBdNxL76J7jTIURWQvck4HRbxBH5ZBAVPNdcmYwEeE
sVfJxZ1Tdeot3Rogol9rRKwrwzTMpyUYlOQDQazTCnm/eswyTvBW4Zi7FuET3VIIFnL0elBCV4pG
R6sJSO/tkKdE80kmc3/VPIMBq4KfJsDspIMqGWjizFfzvb4t1obWdgcM9fRjCNiUTseJq+4U1KBz
oXLWqwdc4fX65BMHe7INgkLgHGngvjXUyRuuwaGHkiM/h3b5jIKdwm0bPmlD5hG3J+AWjleeKGxp
25VkHU36ejCSTxE2pDEEUH+WhxfYerMikcrcDaEI7r+eXpg4V9DcN3XiKlZEsfFiDsm+n+v6ODIv
oUe4HbTEwiwfIqILvtF7D09KKQ692RanIaGa0Yi+30lRg49sEAAIY/LsTJL84v8fc+e1WzmSZutX
afQ9e4I2SGC6L7Z30pZ3N4RSyqS3Qf/05+POmjNdqkLlzM3BAbqFUjptx+Bv1vqWQ/+c/pzolhVS
PuE/Vmn/1Gutxy6Pfnj+7OR1cTbL4fvYEeNsVDjoYv/tctpMU+6Ca6oAJPjBsiLNnsGCRATWEnjt
+h2TWpVtvEHBG2USJ+qS6ipobm1kQyJowrM7pOuLLTMZyB7xFh4R9G9uMT7GCW9brgXDoRwhQ1xG
BQb1+G2j+2tq3/nACyYk3gWjrOvRoqHl0mMIHhXEULVAPddocNAaC3nrzwSTzmGwogiwEKeRcc7m
sgpDh2cewew+AyuOthcbg+IlWpBdV0I0zNhHzvYhogHRAItudblW9biyj5Ndb0IfsUqlIFa7EbA2
enBfIrgdUJvehw1mkbxPrtB0B0ugi7yxtoOCIIMMmqJFXasGFHWOZ3V7mcgzSsh2TLwWl6VUVYln
VhZqc1Gg9tQGEJ2Jb718TBj2uCufwctW42Rm/zYA4xfDR6wVT05mvjh6Ha2rxqF/AopsMOYddHf4
uQlF68fyAdY5XLZIXwcpT54me8GndU0NQWRTCmkaZjcShsrZGnKst5dnHWcK5MJ8iad53u9k4L9p
GiiM+QPS6lZFNLZHHFgMHZKVQfkqU9QfAfGNLSXL/WijLx5bMqjHYZfEfb4ko0Su4Vl8a3gVj6Ux
zelhQjkMqLvuQac3u+hHZaTXq1aQlpT74fqyA+Fz6iDuMun/Y3Y0FnAWaMRzqevcyK7+vAy0rCkD
5Ewq7SLAdbMwSnInhCvapT1rMVCFYtM252xA/UYyx1r6wRRujCZgLzA/xzE25zHqQ66AqRk1mISF
S9L1dqrqzcVsH5pjtrGzLNjwUrLU5uOBTiZQ6N+H4Vg45MzjdiEFicHaytJZ9gK7nvmuQ7Ej25ZN
qh8ebaXvGP/1bBIypkW2WHGkuhR8uscglwzlG99Fj+UFvfGgZeXJt3F2zA89iBgPQ9Yft+AxYEZm
ETqBGgKGYUeY2qtH7l/6vR2wMQ/tYG8zKKWEIvWj0/p1OStZgwmaTmfou9gAG6vpP/X5yBE+nHrg
GGWwelnqwBt/0xgvACOt5HzZpftI18hsHnPKvMi9vvxYz42fp8qgQGZsjE4r7w5QSE4GSoUlJlE4
CwjDNgy1x0XOWpwIN5KrQFS2OVLcgBTsGts0846qefRVclZMjY6ecuOd1IqbNhTDDW6dG7dYEGBa
PLfl9EM3FfMNcIQfXT58NO2cxyDMxeUSnuoMzU5SfQxOYm0vwbwxcvOTXbKiRWcb6cTt5Mg2PSd6
Dyt0H1oJ5J7xAnuOBHPXzw1XGXN+BVdovRaE5jhYBGL4+7IdD1XvOudIRRRe84elQ5h5q7g8ICRV
D3ULtIHNRZofGZOpM2q2aFNj0W84iX1ZiFPKbdP3fBJkYClsa7t1Nm3SYCkq2UI4moJUZ0D2trkr
blsk7x+8R3Rm7uTv0kBgsKrenERh8FFqCw9oVwwEr7mqZrU4yWvE0c2SRMVuG5FFKEEbbwt4ixsU
k9MGswSB7z2bz8rQP3DnKFK2p2CfsvdbRqiidwRP3mLO+BEHXnYjauavtuGwxorGm740vvVuGp0M
hbAkr3xxIhiWSuMiZSmy9A6hGuEjRWwjMunNaTd5vbgmuERcm01D2s9dIBjFu6Su9TE3jCDA/tXO
PpHBr8rXcWJ9YNQEF050tjqOomeWGKAwB8QhOp/7NXKk6j6sh3rperR9iqs3Dl+MPm1Xysnoly+g
m6pOl6MfpQTP8gI1kP/yoRq38MTKXVHZW5NQB0hXjtojqV1f1LrIRnZDw8/K0O1cdBGx+sh64heq
li1JyspiL9NDhWZsZweQXgdX6WtpopMJigbgQQG8OeDGArfUA/8bWvbWmNi42KijhxIvmD9Qi6IE
PEKEvyfsELGREYPJLF1GnxNIE82qr7VOAUznVmT4ZCRMQers9Xjc5dPgXiXlWnoD+xLxFFklaw7Y
iH0J2iGYa1q9sa+KWA8WRdfFEJA7wikK4z1HEL2EdFEc2ppQ3AmBeJFaP884hGEsOc3oU4s699bJ
22mRhpq6dnyC5vr83OE5ZIkbPY+hOdygQj2SqHqMC/+GJ5qgiCKRq1X6NcNF0tIo+di0Y3qi2V3H
tOGlZFfc8PyXU0K8ElrefU6ixCrJGgKjZoeD4jN47VUlnshKkXYXMBAJAB+1hc6w1S5AEOTJnnUf
silNPvJhTQDfgorrinKu5CghcdSzJc7UsBJhBQymMu8bknf3RmuuCie+zqCCb52GAUmXQOpGcPMx
zak8bXGoMlmyx6ieLjtY4nnCZSmteONlUITiHDDpEHErrBBtHhzK3SVTU/rKi7wCsN4RfnEGAPWe
fGEiO6ZtrgqPHnY6uLr3bIpOHC83sC4HqVwXJImP7s8fdSmmvSI+IRqqtmUGIPgia5/fWXb2KGu0
ZqeTp+dqxj73HesImgKFT9hey7dLA1eUKy3NrC1ru3huXjjAci2ey35AmJMPbaWmbeaUtzqiRQow
X3idaMb8CEqLHLNdWpCAIHOg1rjPq1nZ7gTaG6EKHZKovHu0DcLaq9byd1VP9mNckmbRZlwskU32
w+UJZEU8nGiAfmqDfYyu20FiA05Rb+0I4jS3PS4O3Po4Egst3ThZWq/glDVckXSkqa3apaMX3pl3
b0U0B9fDvDSPXS3a48CcZpWURjZY96zm7utSJFdymgNLrkzsVoi1GgMhh9kBwLLwWaRM5Ci6PCmj
dWpXahkH5b4wSddGjHxXV0a+j9sePUvHvhG4b9E/Ye50dsoNxzWsZFQaDa6Elk4urRo4z6GfbXrC
t6/4CFnNDMXmHuIP/p4NGVTsAalS53I4cUCrII/pTWxvpWS4THF0HErPgKzBpWzpQ7cofYTSvQDR
Ss5bfBsJc8kBCK/ad7YABA82IQfHMI4/k5jETGU1wxmJSpCwEiqc8CMoXZC8tM2HcAhRpJik+VWK
IW9ZXwWDcdJI9pk5YK++rjMZGUicJHXt3QmHTyDUGXfW/pCOZGAGPjN6W137UtQLJSq1HStyzeSU
nMCBrwJPZiTw8clunWJncaldbu9mgMya/ox5dYV0sNJIMGUni9IDIanAGoxF8JrBJqoIixihwr27
9HGewiNHTigd9SyxCcunIA3l8cLIcdyeJZt+50PwWppdb29FE+pUGVAzMGfnu8hgv4I65XRRQPgD
aQ+Xm62OmGzn9X6NAdYeeVSxQ1WMwtMsdBZyJrOcBDO307b33HOQKAtWnlqUWruUKCiQr+bgv+Vm
C9jHoF0xyqBAKk++C7HJGIUOzjQ0G8dI401tlGd6V49phw7Epgi3A3o1cC1vfgXR+q8tYX/i28N0
JV3XdnXTBqP5xV1RNVQ2Y9Ho54viMIkD/yz0GODDoUsRmzYdjZsrGEgQoXbIjSDAZY7qQK8TuXVT
Bs+9n5EQzUYMz82RN5RMoqB8hjOAr4Yci0ZEOg5IrPgmG7OYIj0xf+EQ+bPnALxFSNOeLdXyq62t
HWomPWUynYUxScTtMt/A8y6vgoruZ2oWzJsDVh6oZf2yK65UHLfrrg4LmpXB2pl+YGzGxhxeldkv
9jt3ZPUkNf9HK+OzD9XyXdMc0nS1IXweu0Isybv9hbRf/6MvHJIpfFVDevJPGA1R7fVd62vuT+Mh
oXRk/RARCMMcJ36cex4dMvt6PAuEa5uw+fy6AbtsEeX0i8/D7ED/vcVAeq7uGJ4wcWga8gsLp1Oq
i8ss0M6X7lDLrfopZzE0mjm8hTyvkHCM+VIMTUnEElVApg9MVGhXj64c2FoMCE71+RYaINWu67c0
YjqWOMOsDCKLabYSAqNzF5W0dnjy1f1fP37zTx+/bYnZvqkbpjFbc//N4kivzpynmbRzaZbrkfPz
7JeVuQBXbu8uBQeznVWIfJgpBIenF2ra+tLl69iYFwzCD5ptfwalWA+5sp5FTQljrEKP0NEccNMm
l89e3dUb8OvjAnhWtAbPlqz8klMqx8GHmlDP1z3K3X1QxAEaUtmt6pi0wJGAsb9+sn9kNpqAMgRt
nOu4UHfML858P7Vzp5eVdWYDRM+Hyvi6j6fDNDfCl1rv8ib6MGoZHOj7pHLV2otK4sCC9UVpl7M/
XreEW5tFGB/n5FmdAM/7Pg+/O/bnpR8RjVvs//pxXx7X7z9kLo+a4DBwc3zkv1q6mGQaaeMa5rmG
Z7SuIthqBYAfdKb3Jrubhd+gprZNbxsYVbuJM9DTPZT9fRohHRudp4vwY+SP7nODPaVtkU9hYbTa
B9tLM1fbKHzUrC2xfTFnXuAZubSVSs941yKD7Y/unyh4QK3O/asta21Nz/lLSs/8DvzhmQKWEh4u
NrIOv1izCovVe5ixQFEc8ks7Qkw1ltOnERMd6XZkOOuzuTmG5e969UFoVr8J9CFdKbvIFuS2hlsx
9IxZOPTQxRJlcimCLmJWprzWyksQbaXsKVt2IL94l/54KPEu2YCcMLQ4PIMvny7T0EsnJ0fzDHng
JArCicI6SgkVgI/ZpvOopu2zU2LSijYR9soglkvPUjTqFNlk+bWrWNTRBumMfYoVOWIZda3P3g1l
Ykrvkpp3U2a9lmX1A2mVza4OvmmO7XYDjoi8oHleUFn4xQqcN6r3Dpci9K+f5B/RtlxCtgGb1Raw
2yAi/f68mFlkfaBFBvLvhmnLVLWv5K8EEOidhqWv5R+tjnyNAyhA9yaY0UChXBas77bFVCKvbAnl
rBvbXvUiegziMVnlGQrnvIX+8ouH+mfvB9ZjDjUuHlOKL7dqTXQ6mxDcX1HKJZy0vGSY4Tq0FS4E
kbgsD5rF3c6oxpbzjmU46XzpKuhF8YubhP5HO6QLYwJGJiwlwM7uF7N/b1QG+V8pPjQd8Vw4RD8a
T5lXJJIrU6zsVHfxoU1qb0YMsWeSJN7fqMr2l+PfUa624GUrfuFuN/549LsCcyafVkN4nuV8eX1w
ZOHwAOFx7iQD32yWGSNUJpBj2iG9dxaXS41E91VG803l2RPqXVhcXTY73zGsP4sWiyP+vmRVaC2Q
qIpAPtccrgxicbeFcH8AXsAuQh3yiwrmz15QXQibd9Wk5XDEl7sWRV5hi14551nvj2z30Ank9x45
OqvL1eR2dAYV3AD2zuSCsQ0mmML6OVpNVXtfzMSHtPgllOlPPnIc0xIH1lyYmF9vMBAJNCsbEvt8
uRgNWWJnkfqPYQKrQ3aUWOHEtm5KrWI1Pst1LzM+Paf5/+vP/p/d6bif24JCVXgm1+zvL1Ot1oU3
r17O6RSPW8LCcMKb+5iijJU74C46tHFTsr4epqTYX0rUgmrOY3O+RCknyWQxfO7XYDfDQOu2sW8b
oCTKq8ukwq56biKFvLIU5KtfPPQ/uVh45LTmjg60Q3e+vLcmcH1qEcc5O1ZlHGXVP6d54blEh9SY
gKgxIPeyigqzj3wQ4dF3Meeo3mCGAI1XQ9Nwm/ehjguDb6fRsuDJp/0W0aRFMM9LZhQWpiy/X6tK
v4duqm20uBWH2dv2iyfyJ/ey+bC0+HwanJVfS6vSMjMtMKV7DoWngcLVuodWOXeX6gkc0XPvhuew
N6yzNRpb1g9yk4gZkXpForp+vHTSlxM8L7odOStWi83USYbr/igxt/RD4t9dHvF//I4+r/71n3z/
UZRjHQVh8+Xbfz0UGf/7z/nv/N8/8/u/8a+rCJqwKn40f/mntt+L6/fsu/r6h373L/PTf3t0q/fm
/XffrC+RDbft93q8+67atLk8Clj/85/8n/7m377/j4IfPGg7//bmzj/ht785P4V//n1Wf4Z/u3r/
+P5Z5NH733/7zf0nyQ4//+7PAAjD/AcgNjA2pmVy38WF/18BEIb4B0BVAgakDnWInBp+Xj7/q//8
u2X8w5RQ1z28+iY95Zzb8FsAhCX+wUCGctWTHM+eKe3/TQAEZQb/1L+XV4YOrFiHd0QSmsfW8+vd
u9Vjkym4nwKAQ0fnBEQy9Qx8YQQYCyzZaX3T+ikyhPhGWC7utPpxZAWdFJhd21iRYegdSIXMgZ2h
1XKL9txq4ZttMBCNH+1meukks8FeAygV+NcNMgLQ/fU4DNB559WT7ry4U3Vi7NsIlrpZCkJqZL+S
+ds088mVC9OrfvKYG1D0FAmpklAgeuFM61aO7iL1hmtfFM2+08L3Gv96H5PHKHyd+YCd8FwM2A3a
lD01Axo3W7AhZG1tLMnAefQdhLYonFYo2SxMxuauNG3JRorctmnwHiSuy3DUP/DSXFEA/Sg9eVuG
8XDIBlz7LPBr/843WQ9a2HmWKMIJEzZZBoRolhZam2IHY60L3JfASvnal9TN+BvzRQ3seGHft/jD
F3jgXqOe9chY9BU74unWIFus7AE4wTFZTB/BTLSRDlYPwjYcES6qIW2Wop4HwNWub4wnM2VroNfq
jNNxVTfxba7PhsjavTFZ1pIVBHJvnqY00xV8sRtWjcRhRwDstEhbK6vQ6Y6hDJhm++bI7l30hC/5
PVFiOJz6hN6AYvrkW9VD3FZHom3PKfPGxnuy02AZpnyJkIeU9bcqCk4ixFzg5qS5F+HK7fN72yCj
dLrSYwRVQx2cOwX2QrBfCkMSpNMfFiPk3gyvO10GkKUSvPOCWLKKNF4I5rbfPcGJVgzwMkKNhyMc
IxpOgasvY7g3v5vCUjdZqu/QvT9peX7bN+lt089RuSOrB9G/SwdTvcF2UncRynp1nhE6wRAxhTEK
Qu/ekenessnNQIOdDZi1aFQxxAim5ExiyJ+4L42QJE+UcGXLPhsJRwYOmlWMey/yaNezfGkJep1I
HFSNjiPesDC5DfERQWawMERHdiVg+EhndkX0eakOJHvaSzMOo9Xo3evYD5c5y9UFMkpCV8oa3lH/
bPb6cwUyXHK77U1ny8Zkm2Ttw7z6FeACk7Teye5VkTuLZjV4R0m6nwojXsWG+y3P9cdMBmstHpyF
AFJrB1G+GEWPya/b1oGDjajhoxSMWGsmvcCreVahVy2cyvoA0MpL1OVEAVpLpzftZaTKm8JjZB/0
j5ffRdVUMups14by0qXZeyW5ytieBpyufRouWzJc2xGtousfw8ga2Xf1h1IwcTbSb71Ur8LFhmuN
31CevpgRBiMvIc65l/XeKA65k4dLK8lu0EyCjgAqbLN9Gw+xJPxNo8Gom420DfxwDk8CcSDEDMiF
CwFtGR3u8+iN66yjN0U0bNj9rSXVlW2GG53SgGXvobSyd7uL1OKpIGdhGRp46UbragqCK7Sve4v0
+UGhpfH1p9GaXZpDya46r5YwCUJkQuxMIMRoBK1ZBGgySOrNZ1YNONT44a5l8PR9RrHz1V02Yu1r
LMQtxgXExLMoZ69oDMMy9ZhIMaadDTn7Gm+g54O+4xvJ9qdbV56tkB30j6Ud1qTb58iFtOFm6uq7
WIYOawdM9GlzKC7jrFY8sYvtdhrPDu+ixub0WrWsl6c4bbGAykMwlo8EmTPgSH8YgyMWw0D4Hn6b
deaAxCyKgIwbhjxlnu/kZB1iJ/5hVZSG7F5Oben2xMsL9lpkOuqJTiazREuixu/F1Bvr2KzvQEAa
1TWuLVJYJ1LhiiI+50ZTLw0MWgxuhrWD+nPblWKbTIm7dMzgOS/Lt8kig53EYbWamCQn4It4iXxt
Wb62meBhVq+5L78PuU4gLnLLFIWs6t4DZSCGUSY2/OIsrOk6d1OUXW5xZPXFrnaIvzc2Mj2vLBcR
94CFZnKB6ZF4IkjsOE1GTrgYcw1Sl2/HiuCxoTaM9eDsUGdDtFUuFLFCfButNzgfPeP/MV42Wkwg
Z6ftXdJ2VNcI7iQpvA4IFxDJFk4PbjPXhmtKVU7+XHz3reQx79J7OXWf7Bf3xqgMrJIxt8mZydbw
XGAChOQAqqdsome3G+uUqOEx5ctCwaNn+o2FF7+VV6p+WYphm3s1/+8PlsNqHmouQvMCbXZWL7s2
Y1tQaQ+ujVSbY+FVr24FdwBIAFG/VPIlzkxuoRm5iX4AsTD2ccia5b1rlazJGU0rWz9z80OY60ky
MM1vlGA5YkZLsqL1H9OKYF4L10heJSfwrMCeHPANfXyqfffkNuJdC6qPNjwg4v0uqzNo3pcpkTct
ARM9vcPCsqo33SY0yrOzZ9n2D+R3H5Xz2gDvr8vsVfeyHE9Y5HP5IajNUMNp5UPpp58IHWzQuWh8
pYFoPyNKaoIYGSfjutKzk1b3YhE03ED7rkTRmz9KNquc9bwikRqe4hCCqkq4o0n16QxwUZyCHps1
27LjzFxyBdg1EspAoCEnS/G6c3o8XpdBl0fSKgqotV2676GaHklvhGZcNA8OzJ15Z0MkjnVdBgo2
lelirk+tq3bEOlo5PTm+CndQpR/TCb2imTU4b3330wBeSwNfROnRLmhL7Fl8rkyD1TjTT5G2hEzO
zSvDHLLN62bNaXeWCn1GB+uLl294axxx1OfKBYcAIYSIz8OT35hXnYYo3bsNCtpJ3eYT1nbDk5cZ
3/PaRwnvZndB2F1x3G2H4GlQYhcr+4n9y4PjsFtuqZWCZsXdqZThQ2ZJrAWhvvU0detb1mP8XLiQ
EsuSeNPeqR3sRYSiCnlwB2RsDTsOLsEWaX/cnGG18BEm4UlG1JajjTwuxELMJ/UqUMWzlVQ0OEm+
zAyRoSHQjr1qD8q39lVW7z192uJ+2gfGy6Uoy9jlspGKDVarfi7gnWebNJanIq0/M7O7G0TJbA/P
r4+iRLnpfSXKl6FKPt3oyY56dmLxj0bZ1bIbwoG+vz43E2s3M4psUDFXZqa8BXBFhFPpjzjmHQ9c
Zz7z3eVQkcWElYWBGywkRmvViVXpHbs0akiCLNap6jhlZ4SOn7zU7N6LFgsS9nuG9HVUczZwLwvu
oza46YV9hUTLWzR5O2D6ZT4LNhBkwatmxcgAgh/c+RZxTXjhZJTffE9/6MfyPJeJGdmAiKQehjnp
a7A9To+qWDEQYgugDd/ighs5vcIiyQAs8vxg+w6PAtTOopYXXPJkISXUyaLETRVlz501HYDMj7Bn
pu9u3XJ8xQzsQvfNMDd9CtYAMllNiYsjGE6FzIGutfbd1Fl7rQzhsaSsxv0yfpbc2PX8EDddugWF
g4GfaHX0/N8HjCfr0OnbDWq2jBtgcCp6k0NsmpEu1L6rqiYH1gjQ5rum/6rFWbSOap+DLMQlbKni
bJifukRfj9oB9gx6NKnrfAa63ZA6zbqlmkM2C7tPMyXMAIK+uxzHaaAqqLKkRU8CggtzsxTkQ2U5
6QJh82KMfWNfy4yk6KTEVzXa7OOHCfVT8hAMAwQa31iR/zihd+dkZwtwN6JrWQytxIqkj5/aQFaI
ng7QaMU2R4GzK3z3yqPkXuUSk1DkE6ZOJbJ2mvgxCP3v0h3IlQ/QqZYh167+CqUHm1FfrfKBRJKa
CmWZePFuYFK1ZJh775Sok+gnGaE1AbSuclcb3bD3PIrAEzgHY20atwKdCN6e6dz1FkjWlspC1ylD
As7yWlF5DWiwk3KyObERAk1j8elIbNotRKAaxSBlDF7/KS+nlYc6Hq1lu9OTgwE5dZWZnMP2qAG+
iKuVKGARz+UpMpSGKNqrwZ8LIASW1lTOJiM3XG+F2auNZUC5p/B6VDGbrsK+iQHvFDKtFm2zHWoX
KNSkf4IvMVkptoQ9E7hSZONpdNpbKPD+LAKV7iRW0g77batsvO0TJ1LNNduExaq0Kh2TRygQqRiP
xsSdQGv7Q5bdjZi1kwZzW5FgVbZa62UqmPnI9DYKMTlFtbFGQke3Ur81DFFXfKwoOtR90Rf3Iy7Y
ySqipQVgBCVAtdJYTC+5Wdbz0yKwiCSKRGvb9VSnhJMI0TAz5vG6YCqI+PB6yIQlCzx/1DCRj2hz
8Z8v6jhodl7DDQHPJr5OSYfqnMxWXleQayFNiG7ncmpiQbzq0/zJb9PNINsj7vMFl029xqIFayat
9knPyd1pBa2DqT2aERIqzN310lo4wKNEmDpY45IXzW2dNUN1k2rKIay2VGtrsr5PhKTvRhsQfdj4
1JZdH6ELRybQI8ny5RUKbPIcZ7u/DzzXIxB8UYHD3gvAIEh/OtZaAIFSBtCY9OJjE3pbK2OhTsw0
OQ6Wg7AzX5Ddji1hMhHCNRgU/Tx6zJ2Xcsw9shyyc5hbwdqKzODMJPs+1+CHVajYne6ntjcjAxVU
0xwSCL8LzoC4HWKaX5ViGqvGmxhvyEmthjp51PsCwDGm9ZFY1Xjr5rQqga7i68uXKTaqhdTjELG0
AWvaaxZ2M4bck9t2k2f9i9npCOYskZ7K/LkK4n5hxzp9kNYvlz1qVpxdCAtanYjdNDOuLPIh3hCG
d8iXsKERfJvuO/Dzq7w7oZdKn9h2f+OtrUlfH8pNHqTaUo3VldtUckXWcrwR5EgGnb3rU2BM3Jin
bazG8TZog/pAW5ybCiSvHVeffnVrYJ97NPrqGqmDB2zT/h62HmIaI+oW2mMSxA8RTFmuXkxXXYku
S9O+V5V6iOu58EkqhgAtQ9gWVDUnLe2UENXaSpZpi+mZKGt0QEaOaTN4Vg5h73YbBcu6au+GEUFF
Zz/Gqf5iOgVyg6xdzLLZrgpuVZV9mnn0afXyLnNJZUPDM8TqtiVp4JbYoo1h4rEN9ALJqvFYcPQy
Ctslgp7WLOj7iIiyS0PbBqDX8kZrNkZurAN3vK0bN1tJwizBiAAiMj2KxI7lVtiVkN2dV5dJ9FrL
tIENtLwj5RKnXQPsK04xK7uUSfUcqyvqFKpiYS41buNRh1LZjIFbisF4GULO78CsgL5M8bub9OYh
v4XAmi1ZCP9A3QfBjOxc2lgZUocT4k17WQVgu8IiYR0HY5IlyLUpxitp2OeIRrAyzAOfvCCIOAjt
4pUdInd5+OTIyINvSbNPq3pawlz4aJLszSBOuBmtj1GrXvUO9g/50j8Cbd/45WNCz7yozfew17a5
sU1IKlx6CQoyo6f6KOfT0CPTW439915P1Y7mJM6jc9Fx8rsSY6xmLpDsPyDBO5EO/oleeeEh1l96
NTr0QUSvAYgz3VPEVOOHcoMcOySDAaqBkYEUjQquKXapWFFMswTGEjt0mZjf27Odd2+0gxSjfSI3
TNAE6/0YUGsYyp2qZxyKHzPkCRkgiZq3vrkfUnEfWzoEwRaaCWbUo4rxTctq4pUFTUPSfL7qrFGt
ijirdr4vH21F/IXRn5CMfobA2K5TYBwhkB36rhggrqJMkmTbEOOMdzsjh7zAvLpwColVz3be/Ti1
D5mwTgaRN2uH139ZNuNnl2jTUaBbctuuPsA4fIgm8TykyULlDpJxIh4WmVO9B079YzLkjQX7Uven
yxI44qMQlUv8IIy8ICNSNWJDaOSIs5JOaswO9NKp244roOxrfqkJJRgnjjL6PZ9BJslhjJyivryr
qf56W79tM2Wu/bx7YO/8pqupXRSFr2DbtJR/wtpD5EpUVd4lcYJVw8U/iYbmkHicPyNZ4FsZoaDH
AC8R6K/hoDx1wJpq8kU2ietsrb7wcQ3Z2sIestvUHYn47owPf0RBh1LsIQqHt87us43e4N9Wg1+v
Bzm8pAHanf+3W4L/DxcAxizj+o9/XzD8bvx/372n397rz3+f+1/+ys+pP6nPNmscAp9dD5G16aAB
+i32mak/CA4UQggCdBbA7Lp+m/q7828Jd2aLzzN/Jvv/NfSXFvsAG8q3wY7ufznyv2yW/1tPwT9u
8UN5ZCZ7Tp2p/5c9oPBtnUh3sIs9C9Eps8Xh8gXS64SFJeDiGd2wBWu001W2jC2GlJ59nWV9cU4y
Itccj3nJzPPapmarrtsgfTayZFfSyl61vvtCAnuxY9QgrrA7MtPnLm7v21HcTsocMK0z6DQr/6Bj
PDoEXWhuwP8Xq8HpHxJLkoXSedGN3V9K/p5e33VxRTtRre0r7U0aWXFNPpw80p1sBDvDWwqntUai
zlrPWJd1iZM/5Il9aIobEhOaXWE1VwFmhS3TVf0QBpjSa01VAADi5AZZn1yEXt0sM5rTvW8BAsCe
skom3diH9NDHIqPup0aHABuSxE4N/duXImAAjxNwD682Phq+iI+tgaCjjgmCiMySDYBssJjIpj5C
B6yPsgNxImITS6fhBj/XdL/b0v0tb7ObIsob9c+/e/MG9N/fVLZFku0yzbYpCPMzv2gw6ESZyA1B
tY3bnArWbfXj5UtM2O1GadEr1meKIyphHaF+Ap++Spw7Og0LxjVzbrRsbGecpnjsQh+xaR2/uL5v
HcIKBVAOSJVo8xXE1IAwDGF3pzaP+9PlvzpH9acw5zWIXUHRld47OMXPly8RvNlzDuxqmevpREvE
bzQ49NjR86VR5Uckq1UU9SlvbivviFjqr/vKOtDsyLvLL5UIcYllsXB+z78W12N+FWlE0+SyJ3Bx
6E8WC9DTf39bZXG4apFyLCtKksPlbdc1Uz9cvr38l1CvzVRtecXwm9VV+TR28H9SXZWrppzuzUoV
J7TX1nUwz5atxq+fCTSqd8xcESgPpnNXWd1zW8htZbf9K3g9CMBRhmNh7vi7PLSXmEV8Qu744uah
02FB0kmX6BuYn6NVLyIDljC7IMrXCsjUgY7+ty95FLq/2Dojbvny6bBYFRIYS6S8beooE79c8m6d
2VNnM4uO3MHnTsBoxZVijWNJf8Rm1ViHAnz6y+TAaAXHy/zbE8U8BDj6E93L0IWPqpz6K8WocnEX
F5m4LYgduLUTmvyRXcEa1/XRh8VzH3mg2p18COkedQdNiH9tQWq4c+ni91M+cC0rypImgA4i3OFG
sMoxze6bDze7FpSMRWId3DLsrSXd3yLOiGkNYpc5bt32ctMI8ykZRqwePjNJ0sHMNQJ6ZMhefNJl
XVxnsrPXCXb6ZZ+35i2ZjXHbWjdJP64Nbug33UAB6mWjtu4VuIrOjPIbWyeR1UGlRSzdNvw/hJ3X
kpxKm0WfiAhIIIHb8lWUbyfphpCOjvAu8Tz9LEoT80/MzdwQ3ce0qaaSz+y9NqOv2+yl6lBMGW17
KawfdZPdXnf82CW0oL0p3hYOqxHA6GDludWtiej3xvZWmTL1szFZizk4tJvdQDiWX2NH3Mnhg4Kh
OzGlK1g0QtNwOmuTWa3zMGqUj0RNFG91GP9C2JXsYX4Za4mqeM+haJ662Y3wpQ6Bz3qwIfX22hq4
AeNhQRnkLF6nYdRPZhHV68ZDSWVUJrub5YWO9Ki4N7WTMx9Lyc0wXP6iJiTGC2636I420yBhgCgN
Qi2lWX0zc2b90Zh+N90hZJrRJciy6KESe4iuF6SZ7EvrfMItqiQoGq8Z9vPyuo8JIvUw8RgvOPV3
rTKYWDTErrYIyE9RFMMKUQKEwtjQ5DKtm7KpucIthEoTRozenffMCUzgSIJMBOhDupeybbRiWE52
/1N1fX8dMTfzy2vwpsf+EmeO4zMfzWGkYULs/8w5e+kOWe1qIK6K2SxVn+3FwS5d/jpoMP+d08y8
Go48GFX0fPmW5sU3MbRF+dALfOY28doV4Q3Xoe3h1mlzs4XEPd2ihWkSlP17poJLnEbd1sy9+VxB
7WkTwu80ET7DGj+VGExzHXfx9M0pma7FSfCoU8/ZvL4oerIGMStzHHrn7qjHBMnxkz5CMu7OwxAH
98A0vtWe+fnyZuFJND8c8h+YP64nWbs+jWtwGQ1oXnUfbPuRvMrXRSIiXJfGzDZ+Zh1Qd3byIw5Q
Erbp1Zmr5r2KwB6REdodUsyq61BlBpsYD+TNPMNMDhyUlJHaorgbvjctFLTK86tRtU8bys5eunF8
jXCJ2KEZnMUw/CsDQKNs60gaS6zibBcLGwrKwSkdwV4VrrS/TAKck2SPlSx6KE0zePqDuHB6i9o3
Tpg5mBqpHS7ySLZP3YddLaRDRvmRNZ695ZKWSUrkpm4D4idwWPZO6PMGXlXasbfs7qHjinuqnldT
2MxicTFzJGTlxVn06WNgN+t5dJJtNEXlFWNuedW87gRSYzOQknBTtZU/PW14zoS+Dano3viVoM1S
TW9iCwNaWYG7eJEviwpVtufQ87Wxby+NZupG9sVZPqoPfdgPBKgVcHPGQb4JjxvdjNPyorfHVml/
tMihiikbRubgHkCwO2reWFIEG9HNyb0vZ3Fy8xYIiTv7arkE7PZ2VpP99Te6HWFwWZeGu5RI1FVX
g+l5vSAjw6gOlqjfmsP/F4dgEQHzfx8ZNimk1pIQTI3qkSjIv/9fInBGgC7OzyrYWsRs89R02I0G
ZGZotEhIffPjMGoficiTh9l4ySORAaJuHmfxFDabTNj6hd50ukTHBnXVPc1mmwaGCig20z81c9ND
JURwtVEZb/rZTTaviJWgZeEtTW+NCrxao/bWLiqatIusxIzPWZK0LtsOiWTanDrb/jYklrbDbAgn
TnPHPU9fsbUjYwQkU2HcF+KCqJy7so+W4Zlrs65V39xGX7dpaT9IRGWJnoW8I5S5BHqUOmj5ZGZ+
YKmTlgbuKS0Nl7g+sKSBJm4Jcj3UC/jWVA7HigpS7onuwxz1j1alxWUqAo/cQBt31MSf0GWVYoZz
smlzRrAhgfbvEuviMx6Yh9v/dFUTcN6Z8Z3HzocyUZcPifnda734G7Y/Z6V7ib1WIZoDvbYy5iBF
ukMKn72L6cY2C2dF0tC0ThHUv1km91DDxm4Pf5w2ii5GM6JwdC2dOKiGNVAhQOPR0q+5d5OLnQ+f
Wlsnfh2YBLfVSCyKPGN8H8gPAdXjatWokO2Mr5jI8Bc/QwCKOIl9LeyuRJgidNeK8Vxa0JwUczMN
mgyMCPcuVGF+AB5ibrXQaCD2Rrtsqeh7abKzEcZALQ89lCCNT5FUR/TYOLNiYF+C2QyPVCg8Y1Bm
O42Cv+jAQ8Ssx4BblhkIoJ6dEggX2FExvO0To1jzPXQHYx+xp9/kqQzOfT/8hiMVMVDob3mBy3Ow
KusOyhTj/ZRofsyK5AQq+DJ7LcbPpiw+pJY+alfjaVLHvxAyHEd0KFKM9qXwQvdpsMLaQryemBw5
W5ZW+BLGEjpnkr4jo0wvHl4+RD+tn3j1LiUBmSVWE0JgY9cwSeRIlmuQajxTk0Op5H6rD3OLbmoK
BUvptuC3tY34FhrEmlsG7x83Z7lQewmGPVS2F3u5zPUxaVmChIkOkN6OzPcWemgtEQIDpYJ0WzGx
s4dmm9HX3aaqSk+cNTCIsjdSG8a3psqHVUA2PXSp1tjaDZSNTFtSSnPNvk4jDHoomONduIMixHUa
T+FMpqs2GV9RmXlHZ044DPKCOVYGbCdtM/tNn6tnpJLmlGTeFRXb/I5dslgnsQr3MmAchZgmvOWx
19IILQMdbNwZMVnvKBHyTo1XhrUEq1nlVSbAxud+MT0NPxh7MrEsEGVZVF73um93MOl20OPvoz2q
39kiITsPTutcZKJ5FxYHMGXl0B7ZvFQ7tnXdVjPoZgtifFFGgppDoeZeJ2N2t5gTKaUAcpgFsQWx
KHi8x4XHVGqM1gP60o1t1NgTzazZhASKjzAV6+95bpOw3OfNJW2ydK2KUm6qheZMvffSSCu9Dnyz
4Bs0MqlWBThI2H5pfJ5rDOqVNcotUonojIK5YQQXLJR3w839WZ8JR/PaALwceja5NLhYiNeaoVXn
xpUfY9CJU45r7JH19dGbHIQnMUYILGbNA6yHd3e009yS+FCZyvmVSvdr8XD6NpsF0gsrfs5yni/Y
RrcwKpqHSMA0TsG8asJOe+9zKlzpcTK1ExiQjlgmDZ7vTcvVZ+t5LKIHt11PSwYF9PeYBSjrLzDQ
zUcQozHpqz+iSsqDwgi1zkcmoaO2gAM9q1h3QfqnyzOdvPQ888HCPsqgix4M+vc2dG4/nI9KtSHO
3wRxgJ3FHgIn5H8TFffZ4z5Y1fP0T9I2HTluPxYl5cmbPCKo3AQemjZ5azUwqnOJhTzIeb66tefx
QvC+GopPukYDkRlvYTG5cm20g2SJE3NuZc2vKNad3Wgq49xx8pz7BClFWrJLaapuU7uhPOlhNOww
dP5AO/IYp047vNj3STtyo7lxt60bp/VfF7rfkQfJnSVxsWqZ3uyNwQbcbkTt2dDyTyOE3BuPwrwE
YSrh5QT6L84QNoBWBKzhV+l0S/mDh6c19n/9+LU9ervXjdXuKvzoJ4O/wmkaMolAa3mxKoyUMNB1
36O+8qdcXogWCk55R4xY3du3sepYjnv9W4tuxkflox2rRS6STadqaYrVcukDEymIbZbLbqw6S6ba
B9MtzgGm3JM369aJ3S/pKp3l9nQVZQdkPgIAREJStEEUkgerJOI9x/DLO2NiRqvZMxmqVS9urLjQ
kqp/zShvD8k4LUrMkpwj8m8gVRkxPMUIUYpWR96m14Hd0H5uJK66y9xgNOomaW94pAF7nRetJRfF
3KIzyZctasva5QlseS8ZfsQDD4aKxuLS5943bwNDWd8PERydDm9/T+NFowDyQKRZtRsn3qONbtwV
sPV1hiT8UrrOU0NDtc3ytrmXGvC3dCRYjIjhSnKEiyk+u2NR7IRngazRhmY6Rpnp+q/L5Gb0eREz
DqDtPdTaS1K4p2oI2eNbc4drXYZ0rmkojtmUoXxp0hx2aQsGr5WAZaWLEKBKXHF+XYbCc3eWrO+a
AivUSRb/pGJ7uLBRI2TjJJjPxargXN9navIgxMXZtXII9imQkp/a2PmcGEoeQjajUNP7i94b+a2Y
Jlif7PWAl8W49SptY6pFRgQb9CK6T9kOzaXiWTY17XiIqmyvua51NIn5wEAUt9u+ANVEAIG2NSrQ
KM3MAwmhP2k6X1UTlYcO6fOI7UdvETc2ADbTdluX0MkRGDQbLCMQaf+nCg+maF+UJVmccykPpmbm
b0XVnMlp3iVtW1xLJ2kIYG7EMxx5xEakNuflcFMq1fxaDdXm1XEge8I6zJMaLqPr11N1nTs3Orj9
PzoiyWu0d8tYfq+j71kwBVvGVkibwyT8kNMVQ8/VgSn5GKKivphl+T3T9F22PM7MzsvfWkIJDCNc
a3kHynnpwaK0owyapp8km+BQdOWuIHCDWzblNhByC/PA/URXf5fuZN4x0y9pgQaM2IsoynUUK/sk
q7k769YiyqF0OCjDiImK9Nl3DkdUEcmqGvrirdQM0LYMX9clMTE6zN8jnIrGd13TOlhOerDUmF30
JIPHNLW/UrhP+3QEcmKLmSgcjdRgUxXWtkbKvYpLW7NWBPPW6xap6c4T6stN22D3OuAUwQRHskQ3
nm67Zxvc4gF+73kOF+McVeAKlJpzaoncXiUx8wVFW8iWSHXXLKnzdYeujSws8FhjXLNVHsvp78H5
+uIluVAZiXIEWQgqQbeNkEIOVOnxxLJvnanaQEkIuC0ipTqMwpsm5JnRkIWUjmo3jcP00npVeqEs
/202WP9b0fbUnq2L9ooDfgzd7uDVvxpV0+t1ISEVVHSM1pYvD06EHjyXxl3X2ZthS843ZJOZhwxC
/KrUCx4oSV7OZzwtjZ/lMTjRqIdmxjt3iR8nf2s428nBZmf3eF0sPDt26CJ9KMt888rWoNKrN/wH
7TkHK7FRhWz2KBmfKMc032oT5nx4fv4eaQLM7boFTboNJL8iJIUcsLAeIdEMVx05ZW+ZNrJpmlS0
zxPjZz8uvi9Jjjo9Wn/VWKczWWlgec60Gihh4f2nAppMH5dMOq10wxz8R2sk855fJLyoqUEbpAXG
WpUmR8tyeX2EFCHZkgOBjM8OrB2xdjijjTgi4gMEadfwL2xXpjdNT52ji2WGcU98MV3eo7CR4pvj
UEI0vFnLBBlDOo3XQsY3/RskqvpbO4NiD3vkEL14D2te/rYP9Qd9E0LJdvJADskvDKfRW1DBxwT+
fJhJIllXet0fu3yuLkxPJcKXkgW4KG460ZGQFEyf9AYST8zh8ooWMXsApW0kdzYw+Tv0IgOQTv6r
i4r+X0GHSqB6/Q8aj4OAibzXyDsogBXcQyO4azlkeE1gfIJ/QyhIRb1IB3vKCr64wk27V5n4yEPq
rVrXxAk+vziG9q+pD+igykW5aGa8S/OSGGqnN7+ydLTYo7P+6+MRPtVSbhhVJi+z5gy7CtYnbYEa
zlPi7IdyVo+e8IY74YKnKhvZDmoxWTAM+jaZm2s3kNKdStsL2yQmXNib0AgPxEaWfP2aH4WcglSW
a+LJdBgJNbENcwqOp45QsoW8ppuOaXWxqiAQLuTxeicIkdiHVv/HGkznbA6ywWqekDEISvMqlot0
SneX8mRC4uVtYwDOJwoeGjKxRLxByh2TRDLa44KAAeGVE/0BCYISumZclCNMmcCpL1tZVgBTY5Fm
Su02Z901znPjgMxW105Z1rEWmAM/g2cwmTynppgB51B+ZkFV+q8LHGAH0gnCJx59+xnC5/l1CYL0
7kRK8YfsEMCYeofwvWgISS+tC5Zf88J74gCz4KoNpHPHRlNcotlaRphi3g2aM1PilWxFjNCBD70w
FCOaSFfv4aDKMgDuWRYIwWxdW5Mn8m1cMN2BJ/LzUvCzvNYB8QZxci9nPd+lrLhWTq+hpY8asism
c1rYl0Ny0wf3zxCgoSWQBemOOZM6gj3l2eBPU9Vc+cWMbySYhd9VzrMdp/DB0Kxn8pMhQCuj+Ltr
/lz+2mmau5/EPv8gaLDeYJkhm7tJCeYG4XIoqoB2wjDRjdj/il6Kj6lQ5kXMd7duYAgAj0O2RveO
T6S9Qomd1wzz3V1VKmPNg5sSNJkU+VlZv3/9pSIpvi3F3wHIXLmLKhaCAon+JegZcwuP0QX++HFt
azPZbtr0PqHroNcmvNBWJhKVYD52CFas2BNLlRfBcp6+O2OX/ujaU2jH7g4xq7WnA0r9svoi0z2/
1NaFHbh2sUbP20fd+AVCGmnGckk6ZeyEJd5fpmENSPK2QFm4tMjFiYboEkdaf9WZIF8M8zkqOiSa
qfocu2V9LoRKfR2vUUsYrz8TWYK6GXC1DOwlhqVfRYrHillZ8TUorqlmp/cAHRUgePz7r0/bpnWu
sfdFM9afg7AczllrsLpi6gq3qNhXbZd+xFkUPsadPScXCJADBKZxqevGdq9R0a5KI63f29gdnkKh
PuL4cjLSdONF0pMA/tsyRTPRVLTyGi8XjUKg9uboZKh6N5W8hK9uaew9fplRKXo9AHkMdKOtKKGa
gbl4eIk7+MMcDr6rERCpGdFNoJkYuLVPSKlIkV0uhHLk53pEFqmGCMbe8ksNA3mbQd39m3reTyMl
glXAODjbQZXzK1T1DmuS+YCRA/lpHpG25Plp8iJ1d/Ma8ndTzB92ONycMIPVZEZ3+MPNLgAAuAmj
xDv0ov4HXERyI8bQOc6J/kFAangnx3PelxJ2FHV3w3KUY4mxS3cpC/6SNjLIy2yc66AgUQ7eY1Mr
vExRxPZBDc6e/kPsGLq5BC+15ieKv1VjhyfWl+NvMyOvQObyOVXGNgqtnG5Qmp9mCx5ekJvXauPT
jiuGfAb3Mk+smx7XydOh9MfVAWtGX+q7xCiSY2OaP+fcFR96XwQLwoFbe8IeLmnRnDivLwQKrIqB
KQNegpoE4Anu1VjdXKMBpT5l3kbYFrL3sTjrXrSzC9pcpwqjbyy231IA8Kk0YOSCvNwCLoBlU5oN
5tv2bzrxXMbztna50RoUafd6uWRYXrK8+ypbJ0bzYpdvswVBk3dwD58yMfeTXd9f2JDXpehorWQs
JLYd2D4xXlM6PtaMoPHh1UG+3jZE2Pqvxcrfy7Dv8yD/+7B7PfYKKegLycYsqs7/GzJV9OwAO/1A
NPYvrSF7fsh7BIP5qON/YcYxWunA8T46q1LK/Db2WXEb6iQ8WxDPQqP44GHu/DySSF6dXYYte8Rd
GwuR9DfLman5TW/euZL+uirtTwMrK3u99DFJFfiel/15rZit7lAB2d6Y3OJrL/KATmaxKKE/6JjK
lfNWum53HoDDnW0r0jaWoGPVBoBoMQIaUIEL+CHtDhy5LRV4EH7LwyE6zXEZPa2AjINplgr3RRLe
bNdpNrbItE3PNGXhLcyXiTwg16q9y+uS9RbRpU7k51aiLj0oqKeFC3ptApLcqIpzQgvt4Zp3vEJR
nlKcVanj15rHPQF9OglcNBNtD2NucB8eATurqO3MfeFY4aVZyjcCXf4kZUkAmA0Q+fWCkpiQ3xh2
dj4Lm1OdUGyqUlLdO5nhwOh3LbTJ7MVEZJF95nL74JLRUTUXtNYGra/fcEb6TmFuiYBpjnnVtyyh
wyXnO+mX1SMreuW2X/aUQ8QOOVqc5RKgQEbtPG4HlK66svzI0Tkal6Pk9ZG3HJJp3I2boTICBNbU
5v2gvJML7g/7UjRs+yU5fMJ0sckWXdLrUyHVzxA85v7V9erSc7qV3TOmCWq2i1gYvTNie/cMpf6/
P4piWR9rmfpxsplYzix1OuDt8MJL9wNNYgCDxM2OHWK89WhV+zmttQP7XQWI2mKMmjBGOouENHQ3
brxLFJv/6g2jUOY/QNyN8oahPf0BDcUPGh4V4yh1Es9URkIV+V1VQQBPobW+msxnpDnnSFOj3zID
phCjbVATs6k41eu1YVdvhkImmhXeOxI1SUdF5cEDHO5pkYVPyWawqWxGfKlfpVn7pqxYMnbsJClK
dvOmDyukddEmm0v71yB2bjMx57fcdiPSEXEMb63ta6ULSJkIKzDpJLmWzOVLzzlm0bDKlt0UYBoL
8iEjV2ay8cUWR2o+3ecX0v3XRxGMOZ+Qnz+NMIudMQeAkZZLXBsg/XrcCFGZ7+NqNE9jIs1TEM3T
aXyWbquZ61YiB5xDZj1Cw+qK4BE+nzU6sH4NZYF1ZLyP1HWJi4VoDUSt3I2Rox06i5rQG8Cw0Gp6
D2rk6VB7uJCYAjiXsrf/zWDvQibgM4eZa7OklGKha49xlhYHT0zzXRbz2XPq5Ji6Vs4ijgvJpNEB
yPw3ntbNpVguLSEh0quYZU7ElurEcby3aSdg5jUloBU3uVTK1s+Mu9/syObU6Hmlxjb9LuaDTGlm
yPVgR5Nnn6Et02tmUvlHusIFy2evf0RB/o6OwkaXKIJgGyxKD+JttHPhxTtHNupEhnJwtqwqAZds
PUmERpnfVOHkvy52p+CCdoa346AABlok8V1qXXWoDmEyVmcrSevz66M2UrcqmuMD+7/o7GZOhEeM
j7I5yvaTFCD1pTqC3XhnFz1eX4cPc+hmFRG0syPb0LvgjyJuILHOr88MZhFr5MUxvGyO+1YXMqc4
4umBobHYKHbTvp4Ii5yM5UPAQJhMlvN+WsZn2auSXy6ShFmfjK+LZQWfw4TBkoy1PtoOiwtCGR+i
mUPfULn3JsYeLT19wwZwI7r/uC+hTrb5OauB3awCO5eLOW6LrcP1oUlgMyeAjjlA8ivJSXbritjy
zcAyfQKQ1szZzCO0S35ABxfrOmu7fpO0IZPLpXDXMs+GJcVi47UmfV2CadbP6fRrUkzuXufG61J5
Q3dMO/UWeR21XjE98NpknyAs6anq05SA+PacVA6LBO66KKfaIi33r5cAnlS1NdlukydhuOjX8Z5s
IaBoTO7DdqVL6ewTMTQ3u6qccxqGIww3PdShDIfe3+nha4TIiek0vfB5wMMh5ZzEOwghdYuFceMY
VeW/LlR7nOFVFqCYT/+UTVj7/7k0PST4QPbPetGHl3k6PF8X09XeOxdXEHYH42Fr236y+kfW4H1o
WSOvsdRXv4pgPMQ16OEmI5bX5j357tjTOmMO+HQtgg40XIWRHAoAx6S1BVrbrGTROicTfN3J8TRz
l4/VN53veHWtMfl7QYW87wzth66iH5YWqJ8toTEsQMePws6GrRAJu38BwWgUrkQ/gVi5rSbrUTs0
PFgbtQfQvE0oEXPMna1/t4mmw7ITctsTVqsn5KptwiLmRzNr+0RritMNV8+26ojqnBZNwuuCbLA8
a6zIGtM+ckLqbK0RTbSZWgoaA2P9MOXbWEcu0nRB9T4FVnOyYusRt87uJRXL5kqcXh+9LgPeQUuD
aBR4J7KSm0u4mA+UYDfo9VOL0o6d9zxF1ygahqfu6kQDu2xxK6cV+3Jg2+HVTvzIDHjFY6lMtCfT
fw9/iyAEN5CjivcKvThOVXb8z8OlRn55yIbZjz9ehVKYFfJep+XdDlXld509Hl4rIiv/t3CBf2uG
SSzfRFCcxFd24iGlfIKnjsxCSP0iXmHqDRRSLqkQcZF4t1RpyTFI8KMUFSg/J5fF/rVgKoFoHZyE
Va7e19ptEczHS/+X4+pmlVywFMNZeKg11ewwG2+QfKrfcfertbPg5EHs3xTM43Dr96ZvkiNCtg5x
jzWKsamf4vtrNVxVwTEsfpphULwRIsN83X5zcJgpvifTXdG5v+16dq9pjjFhppV6QM5oQIt7j64Z
5lNih4uqjKppNC+9dFxfjUsyD1JB/AKU5fAily2fTN4MSVoJM2MagUBBoNfnaDvFXX0alZmcWmfV
uNOilw+WDoI36spxmNnGy/T6pXJKU8kGvSVO4VWvvS6mxwyfaokJ+EzOUCSmlkM0YFo7BW9xTvI6
DnHixGWEc6mcQpxAov1F7l5+t/plbe0R0aSx8bS1mhzczqiPedNkD5UHv2SDp9MY2EWVncfTn36y
qpehE5vsn0lfM+Uq5K1r+b/FModIu1BeXOPrP3cOL/x00ku0dSt7SPJvTB2oSEc/0omLNLIJHWPu
MaCX3Bh4Gas9ypknUD5ojWaQ8yAkKbP4/docAhQOVsx8eLHDJveL3Ga1gSv3OEIM2LRi6o9KRsR3
tk1zAdKTvhiQ+5gpz5ZOe3jXyaapZ2nxXuelGMEevjVT+WvSY+3gsnLbR6kG0nN5/gtjCg4GS5dN
rpff1TD2WxvU9zqJnOZsZrhpoX+ON+ycV/R9BAxa3T9jnHYnZkvpw+tqxlMFdsGUgAi+vPsczbb4
8CrESgJhTzrpAB9QuN084WjXXMeKO6Jna1pvm1KQVjhFC8Aeuf7HMBBtVnWBZdq0RHgsvP7foRNf
ZuyGfrcM8u0MAmwu2YAzkDrpTOBPr4+Q7mRrL9SI7hHHYBExvS4hdZCfxIj0Qi97NGCkVxb7ri9G
Hdt5TgffoqzfKM1N1qHdDn7ZOb3fO/RvVo9jKdZEdZndsL4Yy8Xpil3kFsWxTsPRNwIx+AirP71+
kBJW5BBvg+VJ+7pIpYqNpVGVbZGHw6FylbqDO16MXFW9DoX1bK1gOuVR0R3+avZqtOGngGEjZmsi
gdpZXiX2wbemwxKq4+IlLUWvHpWGvtLIyuZQp8QyJQWWzy6Ps3gzSDqIwE6XPGNNJ8e4yz4UITf+
zNG3mgdGK4gYICBQQr/u2gq8ietNAF6KlPti7lB6r0MXNyQjhlNopEfbDoJjNtDVtDXeyZcalDq+
2TQp+xbEWyvO8tmXS/egAkGOSM17hAkMQYW5yQY4s1GiIlRcRBoSKgREYVXjEp5KFL2ax/miIf0y
0k1Wa/EhbM3ms/jsOR2K2JgejTGy1apSEuKWYOQZ7P2eUHCmt4I+LG5bl/yKfrojeTJ2YY1STgBq
M6upo5qMmIs55rhVPaukyDFINM7ZhetKTDh4ErR3ZYobrap189yKXoOGXtHREXp6EhWN0tYNUAq3
+WD9vdGSmc1xQx4t+TgcsWIpkkg7gGFQR8/OsTtMxk73hhayenbzXSsneZoWIU8SMrhtQte9mBzT
NxNRVJZrq1cAREKM4hnB8qkLVPVWiJwM0CzI1xkR68/AcI6eENQQJIdfwPTrezVV1JdIVUhgJt/T
SP7xOsu7Wxb4+Z4S4ajPFN/tzOMlMdCxtF1i77PO7RB8xyZfSB50rWw5x+L2CSpghcQmOyBSxeKo
F+1bhfl7l5mEFDSzMpA2Me4VSr8VpZ3s0Bl1i6qyR5fS52ohe8c3O9DeOiDotwwE3coQPD1fK0in
hb7Is8n8qwv0OhzWg/EtsBhfCE5HF9vXwlf8YlfX3nNisdYpSts3/HvlKoHa0avwd8Azca2krt+x
6w7bCpWPiHTxEarwYDm68Rjqvnuyj9zbyMG7Vh/eo9ndS6GIVulbl2lWIO8KXsPGHqnDqoJUJJgZ
9nvK2sCiGf77m9CC11d7ebehinzYUd9ePM0x12YNEqxrBUZW1RX/Yq3/zXhk9VqPNLHj3hvEF0us
QrUg7XJgBH8/ahr8uSO7HcKwzN9mVxY8iQLj9rqkkq+cF323rvXoN35hg7xdlO6V0S5/aYgwc2O/
SYF3jP7E/SB9R210ZUBurMUBgXnzZZAv06FC/WhLDiFntq+aWflaXTbI3DrnmbVMpmuc32m9cMuW
lyxGX7rgM35MUs8PLIeqD9hXzyHI5l+Dp90hBv4e84mTZ/lBMS7zRYzyrBPJAEaEezbkD/NkMHow
PeaOKEHFlhajxhGWFJc+VTfIVs2t09GEEpW1rjR2MnM+kBG3CNWQLmEPjCeFuEJ89IWI4K1Z3dWx
2wMZybyvFylvYHSEIUMKhSZNv8eMgQ62IKie72pYxMFk/fRDY8dDNl2MLprnf6Vy9Doa2nUPSZUc
EftMeftlVnZxNLwIDrCZSEbqZckBSWVejeD1oSnILTnjzkYDhfMQOnlHfVLvdBe1Xu0Wl2wQwxNu
enlysaGvzW4387a5F8s3gxlDg+XsOC5aGDAJ2tQwitCpjPWjEtXvnuG0ghryZgIEgDhds90QZu7j
QaBoQZJ2rJnEHoF+fzdQ9q7tHDsgEikXqznhtVmr/QSXKE9kaiIiGIqCWJP8j8AByzllRaeCimct
Naw0cS+tEzQU75MZwWdmpcEN14a2BceFkbDpv5yAvfFkFOVbQAuyButDz6NLvEFTFL2PRh0/NDfY
TJ1T3grPwO7PC7+yA2Xtq8EFd+To4dYRHQ/XOGb7XboCOdSrJ+CuRNDeLcD0yBi+ETBfHhFcd3e7
xmkb1XN1mLr2TTeJZXudlbZEm+Fq0RHKbH3RDXyrNZm7P8wgxi2TJtrODh0e0IilnxP5GoxKqrdG
63b/WT17VNGrIksUMyzU5K+3YSlsudcnJHaI6IZ17tpfE9K1HnJI5J6LKWVKKOLfRTwRLAOHjFgH
sOW8U4/4TDGm2o16lJV2S0bbIVYcoVsUdV/Lm+dgk49BsT/9KVqdIF2lBTfWUvjMu8zcvf5ZxYIQ
4Ya4iIqwk8rSVwnqAtYJGUwzdk8UtWX+wQJoXg/k9X5P6k+3fkzdnYfS/DMyF4JHXFVngpufxqT9
8DpPorXKxSda5E3cztkpI/DSh2x5c90iPYhkmM76cumjJj9MsfnGN4NEMYEDwdRN70csQL5ntMaJ
vhxoMnUc4oXoQcbRse/YX1bD4q96XezFZFXD79pbSp0Lpir/Rdh57EiOrFn6XXpPgKRRLnrjWruH
TLEhUlJrzaefzyzyVlb3ADO4gMEjKutWZLiTNPvPOd9BoGZB6dSuWZS++zzmy2mu9on8zUx5pUnr
UbhyMzzivlx0fzrBFJpOgjn7LjR1e8WUSL+VkUhf87DMdwJJgGpNPhDjsrRriyzZY9CzLwhHkB/b
2n6oJZmta5Hp/cFpLkY3DB1wHAamXRZ/6kVOa2rax2enr8x9H5vUx7lzsUkWalILbgNsj2Xyq8+n
fZvGzVENdZLCBcET9e4hyxqHNN1UHyOvu1jSSdohwQMSaI+u3EpSsoEoltbFAYIo9Yy+ecZoaZ7V
K1hPHYd2pmlJvrcbndy98PX5ohaemuF6yrDLqGMrgsmfU6yYmI/Tv8BJvPUY6A5sWq7TUCxXxnn6
EuKjCqwnwYhlr+ZUy4ASzBj4ZfY789iSpLj0c3zsXNO5RxTykJXatOyor9IKvho98SPzu+msljQR
f17l8lVRu8xFxbClGciEnDVtQXel1yw1d31Fb2jHhfboDIGFbfFe/JSLpUM9GnByPLm0y++bhRkz
5hHAd6F94R8md6U2Meyy2F/pXyxnRsgpAVc403JJpcdDLepLvfzRjnN7rogddausbIaLoEJDnzie
Mzb/6TTzeB4mdzwbfTTBVqsONEgsfBY4QEFuaolqya8r4wWLQXsCUxAhkIdDgq6bQScqJKysE/HF
mYpcCh48QtxlFcZTSUNs6Bvgcjr3PMgFlxP1o4IjaL6Mza4StXYS5nL3k9S8Bzg+7yHDY0pxMCQu
oWHuMx+KnVLGYD2Im3AOnfBmZPbWxKBxd6jMvUXxaqoL631JaEzmd9wdbHt4J4VqHxzTtZ80iymP
z23Kicm5denn3NWDfd6W37LGSNaWLB0ofJTfrvKsS2GRUYnHEGuzPZd7q0UcVjqE0nlaq3ni/Cn2
Tl8jOUTjxC8xHU8tnpsO+wHJ6TIGIxLXyJpSztfloqb/QOPd/TzFJDdJDYbDf5ZmCDDRzdQZW3TP
7pTAMNq4awOTnTK6g/mCJ0Q7z8oY5xTlZ8Dgwb5QLoTODKutRUfpui+mU008Z09iRT+ppcQUCIK+
2OOURlXsKEILR0QYC8ifXCar1y+dtIKaE8Mc0VzrzituFvWYa9NJPKyZfJlVFhCdEWOoLzoLnFVI
UVDLx9Ufau/oJcyJ/xmLqldERrBHdDSc/K9Lt8e1uUajxUUtNQzlOlIL7OvfYRVamK2z9NlHITuY
ggtsgRZgED3/NmY4BRgqv+C/eg81BsUxPMMqbZxnjeLyQzXI97emhHYV6ZySTJ/Qu9wA/t0PUqV9
4NRuQNrjUZQJsrBBXC3bprG+B5Ed35SxwNSc755uXYfRT0994S6bxi/MzSgjEl6PqqX2pQOnsJVo
oupoj021iY2cuhfacveTnkSncPTFIQ1cgT0KEIpwOmsXjgUONi/goDRRmmY15nJkJPLETKm7ab2T
7DAhwJ/sZ/fm2G640jySePRhGf1P+inWdC51z1pCbXPuNYS/+AU+2qn3L3Pwu7R0bIiaG72ZoT1x
jTDh5wmsHjhxRRgJv0e4iVzxtui9+V29SGOdTt6gYJOV8EtDax030wDYz9RgCBtVGGymcZzsVTZd
GDnD4WwjC3Cf3FVaSJK68KlGB8C4rYs5JLvjNofJmU+oxSkVNxR0Tx73acL56YcjhGgtVRCA9feL
l3vPXe5uGcNSnO6C4XDSKtx/HN0BsnUrNegvgqU4lbi+cBj14yWRtgG1kIVkmj3NO4GaYhTOcMyp
NjU34C83hJqlL8fn8JvxhNJouYhSPHTEqDhTyv9MNtFTn3mJdjUKbXwVEYUMyVqlvlS0yuoISlaM
gjtC6cBuZDtrmwv3/JTAujyqC0ddM0WDdk0jN6ivsgohmrGoV2Mdhucwq7Ndu+CB90fAonruxoel
9nXyW0l1NRKXNJ6IKHwufygD48TNOTH4jQ3+/DWVbbgzvvKVb5WANiPHxwPCMoUi3FCl5W/KqWh3
pTeUHF9n7zYaFLt6U/p2paLYTp7VAvUYr7Gbci5vINGXaM7MtJf6JBbr0Egnt1rCkghH6vq3KuCk
sU5bqzgDURlu8z9LZmRnMtAbraPZh3kkx0Z+nnvQUkPjeZPGLaix71aZayd/YHqRMkm9pIyRjoRz
DlGXZusEJwZeI6ZUajGjKlj3Bu7kjHbYla4njAAjfXr0teFf6zL9yfyaqiO7Dp7I4WlPJfjqp7qu
cGeSh7mOlDxc09DKjzketKOaR8cXagiDq1n7fCzpPzszKbdXU2zRnL60HoPamuBbYJl7MYKixEbP
/FsNL6RgkdbefAhhjO5sgiJoW1Hhn1qxytgy4QVg+B0b3P76uuW3r/t0qREA/hg/EDTgFMPf25KG
dbXozCinn2zU9JdmqastNkjrNtPsDDeLtrXRc2GA1Pq16ZiPacWbTFQfg76+ICZEdB6gdKklkF/G
nISIF8YDFmLQaWOpjQdAX9mWfZ28Ddg/RGg/KovOPb/N6tdKK2+1AMjhuglAHOwL2HeFh5jnGNuG
qZzmzO6p5DS0StTUT6O1KRGROFS6+DbWmv3kYTy/wucCdc9XKT8ZEFpIbUbj0OAwCNKHnXir05wv
XV/sXUFcBv0hl3q+Mld26QJFDzQptkx+ifP0fapuM/+JqpFnQe8Fucc4uvR1Y0aLdtTWMoGGIrK1
9IZirnZ4LfTgVCSWe1dfwfyRWZmG8JxDS5d8LzucaY9uGZh2G6DdC1IKU1y27hoKVUxDtezgk3vX
cWnnI7fQQ4R9fB805fclhUe0msi77rwK17AYIR6vZifj1ox/KJDfm2fT26kdhtpzlHGDVIjfnDK9
6ezxnDlkrs/dZuY2vDSau9Osgc7FyXPX/APG6iPkvdyL3S25HvQTJhmrPqMQllMAwda5u0/GKNZG
KTziXUP8k+rGCe4mE8QhpqLQoZ3KqmD8hORPODPEK/lq7iP8+EZov8DyeXb7IPgicF/wq+5WBqnM
h1oYy/pEkcK33osPjRru055da55FUJTaPnr88qL+TVNxflDusk77mpud9oyjJFq1TZC/CN/8XLhY
qKaBYIDVELkmIz9uF29BGaw0ALzlMImN7tXhyZ+q6Erfaw9F6NeS9M657KhsHMshXFnp0HxrqdYb
svTdjui1km3PzwXHWQ5J8jEp69zoroAnRA+6lvGZtTn3P3GWtg+GFt87GzxrlAT+xq7E/FmnlrQU
v8lPOF8Gso87JxuoBRX5yWqN5YlY8w8r7IojJ5nlrPV6+tBlCi/PnZkKUi19qO+5XnoGPmcdysJH
9ogg6Z0gQ65qLaTVNJ3pVa6a4CUrg+ZSxu4vnUpRNSbsEb1RlbKBiRoncrOpnauJ3nLtpgnGaWdO
O7duqwtn7+qyLDOuSX+YdiJCLSi9MOSE37TX3HuBXdU+eukWjgWzLGqD2V1TiQLBVV//Dc/VpgVg
rOTRuuXzWx+Xer7CWJ0fUQEMWAx8LLG8pqfaNT3c1It2MEHV/kt09yIgFp0xjGD4WnLv8XxRt1rD
CaiyWIwLpvN+E7dds1XflxgmC45JnwoZRM01GHXsD9geB2taNTXyG1lwxpadEWunQE+9f0ZO/tC2
UdOkKFmkcB9gBv3Cz3v9MERkrVQRCuAFTF+7jeYwyEjB5G1KRIXUwc5NFsqgZJiRtBKY0g+LNvcT
3QJI4LsZXjZ5NFSHxFwfn9GwjZ02+g/kx3LvDKVfrQxq1tcfCAOPanIwR0gDsRQUwJiCKNFyGa0P
0n3EJ5iMWAujj/HiAbILTlcOQrslLrJD7vDgrWX8Xhd6vrHmBnKj/BLAUr0f+6YBe9TNZOvimWQo
jdQuAJUiYezaobZFWOz4OcwaZSmqs3yfRw2xPm/wLhx/nEu/Nl2quXW5qKxD2aHyLGbyFOb8QebA
DNtg3o2YFQJBuLd7NbR6uM7xYuxciHQbUDG1S/t5mu2LqnvPeyYvPjTJFe2K4jaMus2GldtTMdop
oG3urhstMa0jyZpjXjIjW7X+W9jGlKh2AC8d18neUizziD8lrlWmXFuMDslm8NL5bMX9fHajjuI7
Acxmlt6YSLpksiC2Tk2bffHTQN+pMx79wZisSgtWqrcf8TlMk1G8xEMFFb0X2hrWPXu1zjRf5lQM
cKD1eNv29S+tH6znQU/0wxQzHZ0JvDzPOhqXKb7SrxQfoyE4lYDm96Hf/yQc5cR7g0dLXZF6qvWu
viSz/8sw+EjY0kWiltx5yoDtnDzdxL1MLIhCalcbMAKwRwOPp53MvLjbaoIOhybcJ1mxm5pZf28S
/4GzJaNCaG6eXLpTGnzMO13iezwusiN1yCScNNSmnGfix5jd4EyPT06b4/ZmqkcKRgEMWSOPqCoj
tbCQBadf+NIMNLEJwgW7Wsuy97wNMKp081POPe8RTsNxytr33kO1FXRjPNRiZdZwqknNVSa76sAw
CULhqH3EPsNQx6y/ceNKTkUbvGkWKeJZWhI5ubK45hFQ6XymeOwNz/Kw92UlfBBo/ZntdkH7GKkO
ldUZpJkwD5IfTtS/lJw+zkPhXuhWNdemqG6V3FtibOLGXWnWDoftj3yOEcm6ujnTprIm7WZ9RvDG
1zhMG1GQNxtbAxp6zTPPbdtybyzYH8vIwXhO5OlowtO4NmR0urp33A0N7GvThMgIUgM7fw6xCYBH
X5zptBXbqZt/B+Uc2FAV82DNA5/j9xJTvVlbxt6xXLg30geWpQmeNKvNN7mD1afRSTVUcinqihMU
Q2gIH63AHydDD8SIM4QpDjRdZFsnuy6Reg19wHDs2ztiP/aJUbd94pxF225FYZihDk1uYmP7835h
5zVPGYaGk3plcEA+zgqJNDnPA7DuHWKnvumadNig+epMW3DcL77zxCz+l9EQYa21YD6WDvjVqAOS
VOEKsFvxMEGErAKYNDtl8VEL2mi9thM92jJqAws4L5c2rgYTw5/mrV1YHhtigOa12+WL212E/V3F
qNmxpteBbN7J1KwHJx18rDj9+Dy34S1wEs47os8OnPQOidW5TwGI2CNT5IZdxm6oarFrK+fN70mI
iTqugb41eg4DrjyDI2xb+7tphNV+DPN6oA9+fgOmiK4tfZgEyqrzx6tg14laXHQp4M5y8X0KqsEb
I2f2U+VsRTbtq9Dg5+AnZZuMg2flI8zsYvwZuEZKbifa4L0zJzgYHZITWBTjieFeunUc+zcqa70a
pHjnW2N6rz376FXhA85lf8vlwxx87MJWRucKzf0tKhy3v95r9y4k+j+jdIqzpyMD0hwG1rR3s9J6
890VtRF5ZScXrS8/u647PlPaOj63iX2KF7guoXOuTTeGSrtYZF/QIXOOV5e/S+TQkh43AxYtN7fO
f5cMxxT4Rew4mr/klMuxDIT2L1FcT3egaa/hqIUkAxPxBLXvAfDB2bUTtrRGziIHhuEnPFCPKcIg
7pu6BjMdq1IUoNWRQrl2ctCj4r6tHPRobfZTw9R+xH9UPDcOgOeBlo1tSArrLNiao7hb87HHI65+
+CpIe8RklmSZl52eG7+ixSechFB7LqeIhgIZiTOIb1xqzAwMLUjkP3dDijG/zQs+9UTVfEJV27Fu
G6Rqt33qO3FJOztdTY7jHz623vrEXqSr9TXPrOWsqCBRhBw1Z9EJ2Yunt3yE2wXJHwq5uFjiToOi
KxxKk3VSSvJLEsfdaTF6lxtHax9KM17uigpgWMMzARxtTNprIqx3Z16M09+laz3jRFMgGoZbXDXs
/3gejPENll24TYbhnXT9jINH/4wVd8Tw7mWXGCzArTHaAW20+oUU5J1xUTVoeV6wGxD/vswcFnW/
d0/kLbMNHz/msylOkhRP75vxNZARZrU4/ewdiXSvpyheCuyXWBSw5QNEt5i+DUP9XlN8EeG822Vx
icpu9TGtAol4GTmjsklJ5s/MIFfQlvNN1uGEt1s/9VZaUsW3sYrWTEL3ET2A5xTazl0XGYYZ+Qrt
cIWcGbjcTg1tn8owbaZV2snIKTOB/E3FsJGgyyjXoEEXJHUqcxFdLWeTx16LU5B9QB9FzwKH4a4K
CSzphvewhT+y4SwJIPLxbtk8LfPGR/0ljGNHN08u6pVRvrZtSJjA96/cPzk0zHZH5caMiZnk/4rS
PHHtzQHTGjNW9VWRmlQwIsPXZaSdHJVTlgtpfFxMbOzXdRr8HEmEvcpY2CvEIyfEOaRFkTgJrSte
h25ez15vv2dx86irniu7KG+zE4dEv+xlE+tGdTf3augcxn1zK4uHKpxmEnVEAUkPjqiZahUj0ccS
TVNZLV0F60kZT1jIMg1aEF0IQ/9EuDveMPKB5O1g8Ewp2ztwDrp5Mn2sFsDaL+kA1cYs9XHr1hbk
dIbjAty/N5O8W0CeAkf65Lc4ab140a5/hDInaiLuVFa/YvrdPLXRCCJH5JBjO/+t1KzyWbfy6lbH
LvEy4p6+rjPLCoPwMLR8DpsQj7/dFvWpkxCZwKRdpins+ZAn9DAnQf7Nao7zWKX70UzsFQe+mAeS
6x8axyLLzMge8xXv9KGx5ls2a/ah78WtTFt31TPM2JGx4Jbt5HV2oCA+54jrev4KpfL7MJOWZu+A
pUxOdpLeBBeFTsYFj+MrxAyG3QAL+6y5sGUN9rpSO6sN2I2z0z28uvrxcaRFiRmOi2E+lCF6sOIC
PFGfXzvZZjEzqFolmr2QGg2LuyeXUtfFtc1/Lh3+06LM8epVRN9BLuVPjWuUZ1AEUlKgdhNSQUF+
h3PofEMJnG5T04ZsS8gVY17gOQSHK9rULkl2j86KvZjTT8UUmvMmjaOZjrLG2lT5InB9UKEqT3wJ
dxkt9abjmNZ/pt92aFjn2f9JH0Z7phqLzLMMPk8+YG+rrsJtp40VuDHuBJf/uBvGL/QQcPz6x+Sg
/A0fg9LWwXfdlTM9GpTW1VcN6gsp1OUV6hfXQGdbZ00+f9SCWNUx8uB8u/XijjExo/kLpMj8EmvL
W94P/V5UcCxKG8HmbnY2PS3+3L70ixmfuU3TG2Aa2hmG9itgoz92ThVtWAYCiFAnsXJZRhi/LjHT
yWT4BqVgWpUFb3AGRuGWS1cmjQTpdkgc7Lq55ObSqf2974qvvxdnueQSqKSWJJdwaB8kOw/Iv0tD
ff3G4WyUYl1T1pBo5CDlRWQzcmy0l8YqwD3Q/fjCYADXDZ/o3IFoNDl4ZIiLGFNziofiuZcqnFr4
nGaXtklubFOchy0FUi1y0scEFzyLJu6Ylr/LAIneirkJDIbVLk85gOVKHJ4s7V2wT4QpZtx7duu3
ASO7p1zOblIwtA5LijBkfoCAuXEMOb1bEgnWaFZ6drRiKWEVZO9OyO4jkqHUUtOsi5M42Fldh75w
kFA13uqNjvxM4LscP40FUGF1zuX96fd86B6x2Vv07JUTQffprQbBsrPGITsnkkmCTyUmu1Q0KKdB
XNI94m3DyfEOgOL+5GZGJgpHQFRgQUkPWhLEQ0njSACVbT8hMcbEWRO+cJo+zp6Fr05MBM2HYb7m
tfYzTJPiZDhQLSp2Xk5Y4EGIRHUCDDhYA1ljUFJ+lN9KbUA7xI3O3sgYw0e671wDGlzG7BkLGsbJ
ibjq4LewGqG/9SioL7Y9ddAOw6sV11uCcsk1lbRNfoDxvhDQ3nUa+Q/1vQkfzIedj0EQXv9/+BXK
i46Dpl6FMmfJpx8KtDyzpUy0bxwN2luzXDPmuydNZGxE03L4YrR2D4sHtbQm+34ecQFMg3FPDdhD
EfHIW9Ck1V7P4/raL869tPz0lac+M80lRtJI2OaDM85vvWgCCnjakLZFqA2ruM+7LXuADiq5Wb8M
+fLT0vtsxTQJq50UJ70pvpFc1J96TmfbIjey7eKSejftsVxBTdYuRkVAVNkaRUVVXOONW68SvGfx
kJ6NMNuZMZ5M23XRF/Bvsy/JIf+M/qcRCue251i6+nv8A1tEdCchoDb4BOcqHvDrDC8Zpw6gQ75M
hEFI2dVl7WwWvRtuJNbFhnuUR2XPBHFRnYXqgdBa7lGvkUrAoZVnuyYi3SaYC0Jkz+ttKPN6askq
v7k4evAD9pTY112c3OxMBlbrGGtoCNjSBlLkE/x/UkuW2Mdk6KfzJk+BiXGrGq6uR22c9E03qI5n
zpLeuWRrRnEG2ctkwvpXjy3+P/lKLZ6kUC1iXDaGNNMLufh8Tg5pmroY04psT7ycZ66NCf348c1B
TB+bIbUNisNsOg9yXCVV9dmIyIhBYvp4heATbSkfZbJC1CeRguffBMbit3RJJG62vHsFUrb6a+gt
XbKDHVwUIo4EFm05OA8O6smVefRJmGNAMDSlY41KNlCwwXhTi1UN+hEHwXPsF816NkIL+W0ML2rR
J4bfQ8oHRyp1+EXCsyO1KksuDSUop9Q8hFI09sNWP3kuyKKVi3Vkw/yI/NsQLueps1007WbeCFRW
fpBhxjWBV5Ni1QQsQ8ONjTsf6SPATARoGMQdE1kGME/R2ZULaDKS+63WunAX41dBaw4O9xYzti1f
4uQxpKBMKRH+NhrXOJdjwTYhliE8l433ElMtugGZhYfhn3+oXrmdk+8+trHRZB74tzosOgQ5adfp
zn6b3tOu6fZMPBhzjZOVnZlouitrDPKNkDE2Wy4jHYvrvGYkbVW4JbpquvKBXI4D3JJbKki65E0E
DieswbyKCLZDTRDWYX72huzgUhjnZC9aE5qbpUH7X1y/337I/jklPwanS2kEiIT1DTtSszOJNvP3
ZzH6mHjfENJzXEQ/ktGYAkLI2KETMHcECOi7UYq1A0L70kU5ZqplSj+NQ8wpWWaICzbEdgIcoFPZ
4iSMzh8P9SmOHrMMi6slI1BziWRivIZ3ti/n+GnZY+8jMqZV/XIuk2yBVhU+uVoV71Wa0ZVkKfVK
JRy10UkPhJYOCEXOyYNv/bFYRJaJTAV4AfirCqH/WfAmANNdjFcZMvx4vqmHnHrcaUuzJlrvnAw3
hqaSNO2p5GpVX8USqbCEJrxWNoCpnKwoJ0+xEEpxcBbZVT0elDtbtx15dWnO7wngxmHQTHtnmMyk
Z/bnD1AAA1Pybr6H/h2jWL02oddsLaoyLoPdM6Ox4WWdIHqs/pchop4FHxGErc1fnbQugYb6kfN1
AHp49O35U6SmEg1zxx1pY2tvAsve1g7s8NEV4iFiGo4hAUdIKCUTTRe0OArgscOawMzdWHYVb7kl
007lJMqPZZCRJ7wA1ZkPLHdQ9rIb+MbzRS1NsyyHqaOfYVwSZlodj8DSPedljGbCdGajvhzrXtvq
nLxXnkUOUhxTg4dE2efw+dmPlycNJ5gEf1Iml1TdGXcoVwqgpZOZgNQKAS5hL2eFa/ud/bxG6wPY
/TFlqMliyNBTaURyWtmGz23cSkjaeA29eIKDNVe7ZcbgWPt1ukuQgl8Hi9KstI3y02Az8MdEL1az
vDozjikVg3SuVu7V/cZb2Lb8nfGrV3qDoWyZyRR9yTMaZmiTnM483KbzKF1Ljl0YR8LRxC/0jOd+
e0+AHWCzyIn5E0Z8agmI7DEWTihptWRHgRdq4AiSliF+xu/roL4KXfE0hZVAtk2oMpMac1SJ9gyh
cKNiaKU1/0mlJdRGcrft8EiLr2H4HMYVYGafeeAhrSOce3DLNk1K8c/QDqSPvRPee+e5ppXyOcvK
Hzyy601dJV/Tkl/8pqzRwITHzZWNXP9cl5gy5heYAcM1i8X0Ug70f9AGCEKrZ3aqGdjbiPLXD8Og
hLXgfgm9KsivOfNTJXSoreAihyZ+QlCC1IsZByW4SXwzs/te9Agg1mJsgm6NhZXKhpx+mT24QusI
/OlYypn+Io/28hBzIrqjr32qjJKcNrpckq0p6gtugUsxhTXH9U55eDormi9esw1dTlyLWbe7sDW7
G9Wg0xX2IDUo/Wxc8MFEh/lT3020u3HovftyMZjUEdq2k23rBg+el8mnoqmnQ+lB1aniaBf59nIf
A9p/8h7xDXJwdGdCw1KBIqvMnFo7v72rLvMGHjYPNxARLo+om4+wu6GG7q2yNYP/794OVks2rUso
oJlTEaKHYLytKmu5xBa9WYb5aUzRgg35MVAuA+U3mNr+dxTH9VHTHQPH7gIYsIPnDBPSuaYjxhzX
2A3EblFCutd2dotnP4oBfUY012EiO7WJQbkAe0GAfR5dgK5mf2grSmAZSg3vpENuGBUA7qG80yla
ndpW5Zz6OQ0Dc48UzV8unRD9YfKYpS8OPBCa4djRUyMnv6qN1j0Wmk8Uxgg4aHHANu42FVeZnryV
Q2N9wUvv0mVXQYLslu7QDXhN4oyWkLKkd6OPvwBHf12ou72E+KAf1CdXiHXYfWYZl+bjphGywfQc
1QSnk9n8gfdT31d1WMKnW/S731glJMS2XatJE7a/+GPmlNkh1ZSu7e3CqdknkZWdlsWPccQ43Jws
8qxgnyUiTpm5XN0ucOotr7r8y6tfSCU9nQVAodM8H9vFgxdkpdDaStMg9K64c+BK6zPlVLvU7e4f
GzcAFskOLgrTaTfEooQmhzVWoknVYvV0e1nhVCBo1fXBxsa8Q3p4Ar8xHUkhAOMLs+qInfBrhG5+
Z5Bbb9m56QfDYqzVpAv7RAgnxnpCeV8rnS8sa5w2FD4ZnfY7jnGvD4HfPNlz5G6GXJ9oltEvoWP0
nwK2I4pkl8kJnHqVyzFc7YK4rNBEOa0OBwWpMCP600c6eNcqxMzFsaupETirg4s6wiB92sfGTJ+y
0WUSGWkGm1yP3pxIY0Cc6hw5mTYVK+ABxrrqkFHmuMMYNA3WiOXRxRVPb1zYhk85bIWH67DxZ87q
sqOM7FNEyemJQa4rrWlAx5aATDOsFZHb8yv3trMHAmXNedl7mSMredIolAVi4L2EjA/IPrru2pb5
aQVGUkvsfonDGGUvHT7BAfYOUK5HFFA+jDcnP5alHOSn1pfaI1WghPuQEz5dHW1GH1kC+LaJtr22
0KIHmO69cpwvdtYu28Q1+HsUFCsomhjKlXeRapJosIq13oKZjenxYWK/TqWldleLVdGI6Dd1siO9
6W5GYfERt6D5wV3EWj+aUDHQ3GgP41WZ1jD/RtqYNIOnyUJ7GNEn6G+9XowM01sy0fD49r0NjbZF
5tK7vLrruv/okpKQJ8Lyx3OzqQoCsuGy7BzLM7e6SwTLZ7L2eB/HAI9OOVanSYEnK9F8kZLHbRkN
4zZ0g7+hismGTrZ25QCSHHbLfRXzqsIzqcWb+vHA+SlaaX30s9JDZ/fxvI+c/PSvLphHye6vLP5d
x+H8z1J1x7f4XdqmRfzDNg2ODLKu41/07ETg9x1nw9/OBQfimGawOyn91zxY5p5YM9Y+hSRXYimV
K/hP8JdwaPFObKftrW/WP3NYOCdfzzqedtGziRnkNhkwM0fL4TPs4Jj3uYVf29a8zb1n4wYrqlPf
E8DLQKr7Iy2LDUnEWS6oI4hGLkRojJglTW4sGhD2jVs20VpVZCxtbvwpy7iNRTBcVYML6lDLHo76
E8UiaNm2IEbN2qYoQReIUv/cSjlxARt0cmFP7qcF13/WuA/ajTpH009QnUlaTrGG/M8t0hzrbyan
XiZqjnOpyd+eeKu6NTyvDW96ti30IT+qC8IwXv7f74r9fzHN8Xa5gtO9ZdiWy/vzP9+VxRsszQQS
vRUVZvXMHbY4/ju0dpaiHu1dGKCIAmT48z0DMiiXzhic1B/x26i/y38rywDV5WkYr7tWs1+zjpan
Zpiy3SC/7LjNHJJBMz7+qXBH7xLmsp9aRrysWdOvsO2fY4H+ulHO4jBIcNrgV4KOLr+pWm7UN7HM
//NNomkr0wbNKIKGC46zNqbsqn1Suvzf76mbayfvsOp7ohkakudI9+oP//1z6nvqD6vvRbpT/X96
R0wuSH6jH5fH8ed//5fj2/zPEAbTSd/QPdOU18m/rgPLjHv2hyLc0/kOq9IGaaQWr2ZTHdlauFUP
8mSaMMwAzIo8MsGCqI6KZ+nBp7gdx2f5jUiE8BU8k66PwGzAX8UY7uI23eAWWh4GliGYwkAsex2T
Np2TV2cmUFzk0Y9FXgENLoXjSBXnx2SGfeqvZWHT8JcfNjKnWDUOA8KWY+XUAFhy7CU/Flb2g1n0
/Gzqcbv2SBteeL8jaAbDsx8GHZBKS3uOSIdAk1Rn5lAD+F9TZK72CIUUNkWcA2+JdMhFTYqhGpaU
iXw/0aWr7Cric5lbHMPaHvhnb5uI0pKRBuPC3+gzA6Ux6KZbXlJ2OQKrmRG4MMp4dDrMn+Iwyu5N
70IMBbe5ZZdA00xZ1iC3EDpT4NqK9aeHBfFzslIrXV6tbGmLY0zzsdqKAbdxt95I0yBt7MvJkEtI
Ch46ms0dgvqQ4uCNZb9vfHgQDm3VNITDSglTp98QS61gum2HRXeJ35K+MzTHuhuekd4GNjNT1A53
hg4xnu3MPPAfHe4LccOjpxu/FxKaezJvGpbleL6bPFtV/iGGIAO1isrrvGY+xThx3FcEshBa4woc
Hl6zyubi8HM4t7UEiblFrO3gWaUrIYnE/ZJBy+t1/wj+eI8VLzx3HY3McqgppNs8To29B8JlP9XB
RBXq0FwNv9mahjHfarfO90X0vdBqSkRKu72DH0noFY+jexvRJm+sRdL2v6AY/hAFDeYx9NKjsOP+
DpoIyRe/Z2sZkGiFUT8CJyCvJD7NlU5npZwbAtFiBFkZtb8eUvNbWZYdVBeU8qqGbFul1FT0DdKj
sEr9VFad/RyWtDShEwdQFbVrxPuFJ7wu76DJ7jZU6KMjWu3S4+i6JD4tfFBpbuRYMLIn+UjlxxiB
9x4xhc9dyxQWgz06SMARZdSLZT8aDXCylBl8G8bIW3Z/7MJufOkj6UgI3Hf0/13tFuGFQczCxJ4L
wOcAoSoaNN+aN+yRjI0umeRNG/T7vip/LjkzRO8/mJ7098ejG6QhOOlopjiimBqMbDGSFHIIPBX/
jAY+HeapPTWSV6UWZZsghf7FXyxn50xZcqmFzxVtOqtARuDE3eC9eYzc1ik2em/q4Ddy6cNpnAW9
oWIaQYX5OpriV8cnbasV/4ez81pyHNmy7K+M3XfchnCHaOvuBxLUDIZO9QJLCa01vn6WI3MqRffU
HZuyMjeCjGAySALufs7ea7vEfXehdXD50zdc93MI2dn7VOlbyP8EHmV49WdKOyNpf4hoOpsAjxiP
5Q5RYkkGCTRo5M0JmU6VuNls3PcEjGlo9WgVt1Z9XWfOdXDsYTqV9DNAYQXnn0MNXiQqy/m4Vr4y
Jx0OBqJgU+kOiCjBMpZQcNbs94pk17Nt7zKzvge4MPlh3MwHg4LpNkByv0WRH+0HVeQNejjLTqQM
rrIlaMbMYzj0AqfLORq/jGlpPonhpRwQHAMWM++MyHgWhPZs0CzVfHvoLIKCzHxvJP0EscTNKYPh
aTCg1yDFu2MWYyjxp4251RHUkAgCMLRvXUO+z8+hjozXUrfmvT0YGOP+GpB9W+D/3AI7U1BZu8V1
3yc6xu6jJzTPd02AH/iriGhJm9E66nRZF5qciNAnN0O5DL/1TRK15I2iJjuvwyKZDMaEfcBU4TOO
lcYmdp2IHaZOU7fFbEzcpc8eFraZOhwWwq8EdksfV35RYjOacKCWM4K62L2fa+uIV6K+lm3pbVr2
2MfeDtynBeD9nOQevIvkwlWJerPSfNB0ti6K61dAsz218D/OQ2UN517dql2EQ/jXjzpiCS7BMLHx
q9+iJHqbC68/DApoJJRXv6cLyX7MfD/23huRg1qqIsqzKBHza0LZ8QCmQ3/p4+rRSuadnLVPkIPr
XTC/hATMHkIirGigxxcpZ+ukkmIbpdDSFMLdjsig7DBEGsQMJFElqEYsgU/cZQYuaOpiJrqs3JAU
EVMPXeJ9owJmDMcg/wEtiY09LwO3XDXz1eEaASO0vfsJCct0gSbFKA5LdKiC8aWJBS6Vlml90LXm
5DamcSUjBCFhip+nGI13mRF8nulkIY0nb0grrAR5OpUgLXPvXILLiQkdoS00oruUJTw+nQv4rtBa
d9PBzVyWEeA8F16CwBpQpYVz3zVJ92D3PZ1w0tti0rUjGMT7mG7NA0RktPEornxQhiNtuczFNhjL
x17gIbXJvxM1aPrOwOYbFu8Rhc3plliRN2unuBFjsl8bx7Kv31YROpglLZprx5vlU2z80YIxu5iL
MI3DqrwXY2+8D0vjQ11Aw6cgf+1yCmxeuhxw+/oQ+6PTunOcqg4OdsgJq4feQ7BQB4QgBdWtwU3S
GTk2nJGLCHFT2/V6sw5D2r0JLK8K/LJ8Wf10mmM7+7I0PqPEck424XNYfuf7usita5wJ1qdGChtu
xFrgxjj052CC+DeSfUGiqrfFODv5DuX2LQ0x+8yaKvalZmeHsTVnkBwyuwgI7h6Bj/djLMC10zkj
7BXa0WiokrCO0aBrwYwlppV8pxdWKkIqTLKTVELFhZ7+dlRT9MpXpt410QZ138YF0u3VP5U5Zr/B
QCVYY3XuYeFysh3CuoGmXGangOaNDNv8YZ4xn+kmkLJxyT7VHX68lT3lUSmuJxR41hzJB3d0vrQd
LajanD94unVLMCaDrRnO5HFwIgzpA1zt4FgMISjVbNlToqmOJRXwbQI5+7HMo+WcdsV9Pi3TaTHN
8DKpIWLfaepLcV29xnrtPtke8doGaZkn/G7+T25mO9SfIUJjz3WwDzQpWO1Jpe31hGew9g82jmZy
jqq4yBJiwb4c3Q+2TXZhoOoqtVnQbTd8Bzup1xl31LCa24Jq3i8z9PKrmDkHRHeknq/A7QehIgOr
Pk2AG6JR7gvWlVYyaphA4WasW0I3g3iVJuVm7WlYevyloQq6Dzu65n2NW5DoaVL+pHwcepZGEsg0
ec4IpTQNW567lOHV1edDDo7/rWYRhFvEZfraRsUXGJWEAhHy0RROgFmmLXb4z6j5K3FMZeOYRC71
Nqc+unH78KzJeTyZtPgxEOB4Z9nu+PZk6Y9zYGg+ZeRD3EaK0kWe1cbFmJA7Xf6oZUCC8nBCSVSm
x5VThQgBNqJpbjAjxkjLR/0m9PcYD2gEmKVEIXdLQCoo8W6LlgWrwwTpdaG9og0WOHaapdsqMOjh
UQY/plQv9hLuJyF78UBZiv5HK4kWgvGgoAj0krMq/Kwh29k2rMxZIaGdSW0I4qLWscgQ+5ElrnwT
G8FTlAenVrVc42JZGjqt1p1XhOnRC4t3aGqtfUJa6KGylmeIIHDvk0huJ9o3WU1dulXwnsK29rPH
ZmXF9OklcZpgehbIB3kK2YXvjQCXjF9e7itVt6dpB8S90D5a8G0QO85H3U7lNbebB5lL86ireuKI
tvrsYLoTpjFMm0l7Z3HG7r1GfloTDfUOJWEM81JTeSKpyhBA0Rqy62iTjW4MGUSr5nGhunTtkjxB
70eS2VRP8jDM+sGTk3uXlBYIWOoOO/Taa2pdC8dkNFNQaIQb+RnxMv1QfAN/lsKGfYycIX7X1v2Z
hlm801IxHPtWm7ZFvsAamWydKa2IAbybfun0Bltm9ISy7XdBZRiHvM8vXMGcO1HWX2kwsGVBcLDN
G5wf+SC+JYUlrvWQsk03h2d8yhSiqDbv6rGyXl30WDO7w6vIPX2XWP3neNLCrQF2jdkKTqZZUjXE
J7ZvS728CyUTpqmBW4lD71gqdlGphwjdJ+CkHjAmBHDxNqdVdSnmMfGtrC+uFtx4xJAAEtYBA57f
R4bgJKDBmaWEBynWEWwebD5D324w4i2gb8p7y0ZkFEjCCOmpHTr6FU+w4PeD1fT7GtHKTnPbetdX
/EPeYszbHE4Pvel8uFaKf5tYKLX1IDwRnxSDsnjFsQuqi4ox/xgs8kULDkYyLMdGL/QzRdHlTF5W
Nny0kBIeRxsUWV1OyTNSruErvTtCKcglOmLfIK9I2fKlN70OyFyf8xEdP761vJDvIvGCL/ABBIe/
6huI+cOyYyXoLujCDUX1UaKAQI0cL3capVBfDC6o8WBYLqbTo/MOrZcY1Mod2UMzsJx0OHa53dME
DrIdBUxEJhgUcnt4ljO1qBKIGpDn/lMD0mXrNsAaxjjKnpMaZ5Q+F8N2S1ctuevVkLaE5SVJ26KG
18MNk5d2zLwBDNFUy0/JInhdFOmvQ2v2h7Ws7Awgt20NHKhQ1olOJXZEiRXvA3dByamXyy5dhLwN
ConvTDaxGmRd7dk/+E1lt9dWcsVVX5O1L0XSWnJBGXBvOe/rwYz4PsEPlcpIhAEDwwT5spdODSGe
s4Oly0+0tKnPT1hvlyFtt+Ecp85mJoAQBQkZ73EapsxSFO9TWt2+i5YeamdO0yWRxVlvSauSeV0/
Cyf+bJJ9d8yHwbrKfnhNNdKDeI0dv+R5dKHtT2PpmY9xWOybDDWvDnL2McB5QKDxg5Resh8tmrW6
JEyCK3T5Yi2h68eV+aQpbFXSkYDWduIOE4px6aLEUblthz6C4pGr1g1r9ze8wd6+VY1ZGgsJ6ebL
tP1uiXWULzZCSTdldef3/MKVOkdzJWxK4PDzS6Pm8mgeNZuFsObm7XVAUKjcoOtA9Mi8r6MQKZFS
FK5DaBGvFVpbvsLa0NFBWszxIewwGK9rD2arkNYfKq+lzuEoM1SU/pk9yaZwvTOUdwTacVnd1S4C
jsGJvR1lJXJz4tQMTrlKCFD7DLzwLItt0Xyc7E4RDzWDCF0ACGddbU3WW5n3wB9YPWhFjtEZK0Go
peO2YGFAwxbzXc6CfoMvxdr3Jj16guIoR7oxGrcie9Sh5B/Z3MEeaMh0AzvwpVZF1nWloSn+br0s
FyGi+tzn+kVCGbjPeg8wv2e+LA6mLNUOXhvDhiD1K6ksOAxKNT7EeMw1y33RXcSkNVIafyCT+eik
iX4CkI3SFG/yYitDtZO+T53qQ1RO6bW0mvitcOPzVwTY3a1yazYLDbhrV7DQsrR4v+QB1AXZvl3n
lEKDLszKyn0SNAYXt71As0zP8BSqJyRNDv5WAh2Ly9Ck3Z3rvMFeIk9RszQ5p+P0QPw4OQ0ZLicm
uOBsmEOxHQ1MXj+Rp2aZduj77IdISDaHchm/ixnSBE2ZprLB1kUnNEnaaut2XiTBplfN7CAR0wmq
4/26QevK6n26RMAim6k/EJp017GwyJUOS1e7T5f03xns5AqTkz0sybnFK5Aaw8CCNXxdWcxNihhw
gPtMPBcpL2PLDoGyVLFrSOrdG33qPpQlCY42OZ4+EoXMR9lEqczD2B8zIQQqalIadg/QmS3GAfpk
u1tUPRF6mcef104nz30l+pJ+TEZ5f10MgGdETdJUdz0CH9wDbgmZudF90wtR5SLjx7jWFjLeVUiB
SQXk6x9btpJ+gLkbLNHcBRrltK4aebO76cEF2biLeGF8Wh/icfpUG93MphB7PG6aj11Lwg5f4YRU
PX63tU39NrkY/EI31XZR1+Ktg4RcadM7O85PVTQ5p/gbRZvgIuF1QseEkwlF63PiEaLjuhS2+lHn
DwJWgsRiuXO84XNt9adIqV4Kw95g7a/A31jZPhTfoB4016ksCm1X51r02Onpp2bkIjoyI20Wxwhv
EmNPDTwqde34IpaEa5s1gP6f7wuLPjBeHwNgTzFzrjWgN3QZPbaF8uDRCN6nWXqyA43cEJCxdUVm
b5cPpd/ZvG01uYxNsTQHdv6Dv2jJuZ8lAZTx9ImXYu7Zm+48QRR5NEbtnd6ULoHN+YEE0RJcV4fJ
We/IpYg7sYlOtjpfhe61B3IsWGKtxViqg+cU2BfSo5bsx0tSU6WI0xnutA4wI2nvXXBorI767Dqx
5rnqDWWJOMhjtsL87hhBDhwFXUV228OlKAVbuuNq4xBsh08snpdtLSHYYa0Ydu53LSJtqjvYyq+y
Dec7yxzfBV5ElaZezJ2r0m3Lvn/WzC47mksfn+owuKybIFKZv3jlqJ2MRtd9eh5E2hPcnc2p9j5C
AgZSnndKoIzUebolQlAWt9TL2g53FmnwC9LU1j2QzPVQk9V4qFP0orDJXluT2ghuzm+zq7VvZdm/
paJKMUTKZb+o0mJgLfclopGTmbIWsBS8F6PVcvZKA79yRO+elqh3iNEO3Nah4BNcoHuQGpFvo6S2
7qdWN8HlgKTKdDrKozF/hXGTnLWstm7sy7c4g8o7MDbGrpw41XLEA5uwGgdK3ywp9Frfz4pcO2p4
Yjy6wtsmUtpyGw6jVPKk1AzvXE2fjgC6y2sWCWs3zgJ9qkJBNagADq7uvUmtbrzTluIYm6ysCIDp
jmgnc/gKRvqU54KNYhgRWaPjcc5w0OyptNrspJ+cFliZZs1kQEyNfD6S8PcUBpglefuJY8qpcM/g
k/G8EH9pG8oqn6AV4lZhXianH29r7jCd7hPefwOx3KAf2CjQezD5oNMhf8HyRycfm2SSFPbWiSrl
SEYBURvViWjjFyhv4a7ZU06LkO4p1V5xC7wc/VmRVw+ZXd655NEoSRHxo6YD30k3LD9ITXZ4ZTI+
hm7+6mKI3xcLH+ykpJ1N139clWfooA6BTmNGhe4ATSdJSINXTMmjO5soJ7deAhVBCft3rum96EMk
DjGUCkwiiPZp7uBICjDPleDOCRJHuHleIcLdWiIlHuugz+xAJHqeGcwqErRy63hCiG2oOahFbQAT
qJGZsUbUM+uAIqY5piBPfpZj1lu63RDBFKBxbxxiE0eaWMesWUg6TJ4yT5fvZr45CdtLfxh/6NEA
ahNzndPIQ1Iqzonr0ngg7EcnLONMU/nU47LYjiXLWK+DybUOdUIcaTUgPl51DaaXkTcTOvRM9YQ1
eqOl+ICacZ9N57WSIRdjOmJU7zb4oydwPgObXLvAZUCXZuWKIoYmAqJNDnNBC4oL690U5+09VUl5
EMJ4wAkIH9h1b5U1eTfHjTU+0fe6C95YUkJCji/EndTMT1qKUaXI8wDclCaeiRfbFgCefWQXeA1q
BahUG9tUbXGHKXixBn2WW5G51X7Wx/DmETOwLwoI0334jNiYhZXUHlOJtCYPlzeKJHiwwpQ/RAkF
k+QVywG0Ck9Lry3r/703B8XVDUZgDGJ4TBMwlUPOqbF4hMfzKdb7LC8/VMrfAlIzOK+3puGir/IE
1SKB/jVxbcc2BHvy1LIiuSc8NQOTudQXEmyGZ4ryvMsFbTqkQOO2gXPnT0GM1rzH29dmsACszhyv
I+feuUqcnUQAOwhPP/SOGTTkXgYOnTn9XTNH+aX7a1jweHIOZxUurBRv1HfLqFUggdBmzaNgZ70h
Zcp6IHzVfmqSbNOibVyssrm5bVDf1ludITd9iTvag79YI8IS0QYxhNwHtqggd0yps2s8CuACrBU7
+aA9EDUTcFLRQPnL0rhgHyfCNX/wwAAfTQLMJlNAZ4Ge3p9Ki+xJ17AREs3U5uJoTA9TPL6M2P/O
69COJH6kYnpTACrZh8pdsA6RTd22zjL0Keo+T4HvE5amUZJQ11YXjvXqYSj1ryfzm1tQU0ZTIdE/
iTDZiwDiPi51NgIs8LarNHoVSc/wmdjRYsrFLy5RfAwu6h/xrEEV5B3We0qIfZ76Kdtx4m2CJD6u
Ps1aFe6RpJHza6WlD7P3hyG36zL3wBL1xoJT8K9HdX4XZd3HJhtbTEe1BLFbeLfZQw/Xy/Hc6Zbk
C42VCLVKtOWLMG5XzGQoSmNvj3BC1sOeb2DTLsO5qFwCWNetz7DFZS/PqXEVQ5qf4yqwBPoYeq1d
jLLDVMu+n4MxpTCJ5gx8DD2qSb3nw+qONHAbjtJ0Dppw5p4Pncq78FhFyuw4el30JLCE0MRbXLZ3
3UdBxsJhakn8BDjo+LRXIPApYzwlqvzW9O/5qHcG0c/3SdHVTzTPvxVtKg4N88iZhsGuDDtsSBN/
bUaCjZ94WQHepXMJS2GT4+PUmM9eCyqvr0eI/rFGE2EN6WmMGGd5hm8rjSZ/oqK5Y/YazkbUZofV
RhLhaGexnZ4mVkRUGegYl7FOxMPgnae1cZYlGqeg0RLh5MbXUg12X+1sSI4nqYS7oUI39QYxtyzv
8etQa9YTga7LgkgUKQtlEKLLK4k/rNC2tND+76hSb/WkHy/fHWK5ZVABT5lXVYwHm3z+7bY/TTqK
4b5wPSyFoiERbloenDG2LrGp37du7PrgS4mR04EoN0qjtcDE8BHLutuVlbQiQsjZppOSoUmKzFy6
BO441QUApXaazHHIj6qNs+5Ie3V5YHPLvB3xNNT7xvM6JLk9nu1lfKrBPP3SBGPh6G2xhKHiUesL
TSn+EovKnFFG78a86ci2MOUWFciClVcTt8HLp32A3HtXSUBmsA7ppvDN24cVZqRW4bKRWtBEVkNm
OoMvsIVw2lcHR60JlwLCvG1Rq9tU1vgG022wh6B5to0sfHDVAKcO+Ea46MdioYSX4X/1SdFx75PU
brf0tnFnTpZz30PztRzKBeDTo13coXxY7c4uiFm6nqv9OXTGQ2rPT7ZZiGuSL3LPK4o2zoR5M9fM
p5Ad2cVLRwZncugJv12jPlYnqgRITdJn7e0kQtYje4dN5ITJlfAp65BF1vMMX37YzOoDHtUQTIhr
YDHkO5IZqBjTMVtdOYaqsjSjOdIuAveOSOCcLol2CjIwx4qJO9B4uG/rwKOj7hT7wuJcpPtRPCH2
i45FPhbbILLfDmbzCM2+IaPgatIvu6zOchLc4Wf0pFq6ZfAu1lxjv9QIIZ0QVzpWxcAF8AkqT6pe
6joYgtdalC7tlQX9qKnskitAJbaQkHyfUhqTDJGqxvXHFdTtdnNYEx48xHjdxiUwDoExPqy8tZ8x
0sKdv2Squ0LBrAf4BlZbhpwG64BghuvXNOLM7ZkpdrQWcM5kRKGnDppzPBUkIWuWhXHB8i4j3cyL
RcoUPezdmrr8U+wYugkltmCJt8EqvGeNZftBSR034gRhArcXMAciewdEiI6MRDLEHkjpLDvo2QGy
qjRoPgTMDftK+c8ACY0UZcrj1FpEvnHVoDrm4ngkKETrM3tnmsgonbrq7kJsN6RzkJBrD4JoCpdL
DWQaqoCOSzQjVeVXEiOdfV5B3diKHiF+B6+oIFkxiz5nyFhAb8T2bSxj87ucLarRtKUtpuV6tMKj
oYwOmnaIrfgpc5bhfhSSgtRovppsKa+DzRejDMzwnq/taxfU75pQGE+2NAuIOboNehivfIc2YuuG
sXWQS/Flnvm2DiTtosSu0RLPtfJyNeHB0Lg2rMbprNdJ4dM5S9eFSByF0zWMXIzToyn8xeuxdtOa
3i0VbqQFXBkSXafCID5MkJD0gvKQKJvlGDjxvhKI+9fBVtco2RRvjB6FQ95G6o/M+bElbnd04bxr
C8DmFMTRaT3iQ3pMBLixlYofm4okR6WkW7A8dBknfab11YOh9cG9S+QTKkUk1ZTLK5IYtyygJsq6
WFLMhLqAKt6CQ82PJGk+rqSZzpzJ1NbLnQO64lb3CGXDKgEuDmW8GQDcQ1OMgLHQuVjUekKgmrg4
tXUJqf8fVwSOpSq6kzFd/l5VKOR/07hZpi0sC1KEDk/TsH/XuCEB4+U2dXaoMAOO9AKODhFE256s
hX6u2odM6F+KsHlhnT2Q8xzydyyAkvzIzUisrusL6qf53Jaw6/uBinI9ADzL9JQTGzdFlIrtOFFv
ZwcT7Nlh8pYKtmVBhF2Fr7ptTCdrZN3lcIpubDTMmNFBkSNI8jUXBjO1G/zp4ZCd0+RYKrtI6un0
XSObZG/ydc+Twx5A+WzAWLQ7j54PqEYuy//ibfL+eJtsiAdUsKUHwMw1vD/Fl0mng6qWbM10Eog2
sED9Qcn01iGXw49b6yHLzJlcvjOXVbIIVbdiHezS7LgkDY9Jp+rVbVTdy0GII4Udru56jNeJngAT
RKW6fUUGj1tUfB0RndC3J58hQVRT51DOWzA/YYFwLNfGBrIUkzWNzP5u1hGpeSRy7NYdYqsMINfE
0JL3HWumQTu3bXKhVyVf4DzjvqXMzdfXo4DHAqVbS9+aE2z//p0z9T9VlLZuGbpUb55pczX/U00s
2F+aMsmHg0CPisRwvtlqqNgs3habSwa2An2/PlA6znuvZbloa057XofOSLvvt9ZD8dcDmbtQ36BG
7RtYvb/niqMqxVJBOst6l/grb/zn4XoLsZn0pzJvt+vhOizqSdrkqNMaP0vyUuxtHE7xZR0yQf8E
yCtTqvLETwrQ/HP4eZ9x35rYR9eHjCTDGGAgPbH09omzQruHZOH4hqK+rIcxDEoHMXR2zi0Qjet9
6+B1uXuajOoD9J2NnVAvz1qNbz1dOuPat6hhqFvhfCCtoN5pXhzSVrgGLVAE2WAesnA+rhHD611r
zvA6NA0kcCc13v5xfwSt+3scsWkQcgjJEz3HX/etv7r+xpI0rCOpIO9WJHGEcvwsvAwRXo+2flIS
7PW+9dGfh9ixsG2vx99v/vH4ergO+QLpeL31/XnqsTxlerZlH5jcuWSAqupGs/g6foAtDUYaZWqY
TQpQ/nozNJU6KKN3Pqjf+fkzpuKT/zzElXkaJGXVsFFpNYqP0NPiugL2oqcb6ABC1aHD5a5l6Zuh
Pgyw0mblMl2pxUxXAxn8Fp4dKSvqvp8P/DxM1AORNAeYkWZ2TjQ3uplZczPLgkm3ie4LREHM7RmL
W6NjXyrFoLoEev09mzRUyz0tXo7EZ8anRbG5v2eWqlvrIZuHAnChS+qe/YWLfP0wUzBDx8jusfCg
BiAeblGbzgn4EzXMXcZWJOiiPaDKC0h5cQwBYFzWJpf0WLQrQqGI/OBo32rUhLsgTCw/I//wIVc5
DaREQphRMu71Pmphw/3fXy/sPyck2/DIZJeONByW8NIxf5+QDKIQDJmzeTOy5iEH3PRNu18ACz6z
wA2/awSwNgfs+DnplWJgHWBzAo7MsZuTfWQGPqFyPx6phhpDFBmJyZ5eODWt1C6ObGhRJsy68TC2
lfEAkn+5183n9cDEn383ltHOUMXtdWhVBytUper/6+GIc3gTW5zgdfoyuXb2NbIQBeLMVwI8uqxR
59k3Arp+DFWE0reDBbjeBfP8x/0WsjaqvvR08sq+txWxb7WWUR4yMX9QdAvZU8hLBpUlLyWaj0Xt
i70642aQERrw95+H9T98HkIgUHIdYbksEf74PGbRJXRnpDzELDZvueuaj+GIcTCFo5KhuXlc74qA
A10K2bz9eVdSBsYxnlBOpuqXWt0BPMHKn9mdNuWgFApr1zLgG3ealvZsFnk6kVXNA3Uupt5P4F5v
WsFy8ZeHmKHbPVEM00HmY7KrwTXRuwdOuYlUFpzXeLu/fweEMlb8agPgG2mDbjENy7MtzzX+eAe8
lIlLdxtxKIB1NtkXfYAjtQ61yFIVmTj/OF7vdNKIsAi0WRuX3cWeHkCEKE7PXhE5Ogd06fDj1sO4
1E7g0IkFYz2tBzTbVTJhGca0MvN1dNc77GnErB3u1Y4QUXVDcuH6wC8/s975y+NB7gXA7wp311lF
fKhRrB1E3o3vszzF+BJZr5kw5cV5+BdvlXor/nir4JUZwkC/p5tidRb94pgI5Jwa3mDLAzNkcmLn
lz2Dkggui559CaPGKEFo88b0EgtrUjRIJArak/BVWPMDAGCKczQWvA6cV/w0H1kHsqgraNF6mYXx
166IUZ5Cf5oIR+DckDdXDdacSBYVyc2c2G+2E0L+TpZKBKUeNR6j2F1++Un1DB6J2pIl+32RJa9R
lNinKB8zApS5ax0MZAubv393XLWW/vXdcUxDp95gOp5Oqizxqr9f2qoOnfIQBujAuyLZ/ZyY18l2
5ngbaRTc+dzChbxy5vP1Z6Ioyuk2DO/1RCI7dzD8hvMHwuNQuyTL8EIoLWTZOGmv66FEGOaLqMoP
62FlNC4wDFS866FRzctNPREmxeFlvasLP65Phl/kf36yLBl/fTIQcj+ejFiw5UZX9XF9nomMYNWu
DbqTSQ83duP2JQaWfxg9dhNTPbQvut4jDqyNt2ltj4gl5lsp7eZ5/dG+ddNN2tSkcqsfDROMxLMZ
IolVT5Rj2ULUp/TS6lExABmvR/Pw/YkK0zvaplc8rD/rVqhzo2wyTuvhMs3kxut94K+HhjaAcMD/
9P2ZLM0xn+mAr4/p9JwP66f+b5+nfw+/lg/fP9/2v/6D489lNUNjp1v8++F/3cWfG4TX37r/UL/2
14/9f/3US5nz/59P9Nvz8s//eHn+x+7jbwe7gkbt/Nh/beanr22fdetr4A9RP/n/+uD/+ro+y8tc
ff3Pf3wu+6JTzxbGZfGPHw8p/5Th4WD7t1+f/8eDt485v/fIP9j8t5//+rHt/vMf0vinDbHdcDym
HSak8et6r/5PVgUurCa2YI7lKj8WK/ou+s9/mPY/DVdtzwjWtkxpePxSWyL75CHxT+yWrCkc2wb1
IJjA/s9r+u3D+/lh/uqNNH7fCDoWiFj+Ff4TjkuEhPxjMjCrGiw2sc8UBU16DJQ+bA/nlfcx1Un6
m4grNQbtnXgwO5NIgR5DYZiSOjbObEq0ICNr09wGxF1lEwKjwEJhWvT/4iq8Tkg/rzO8Rgkww7UF
Oy/JCzas368zaLwMuoDMi+6svczzsbOib0l08yYpt2XgntCO3WKHfNDcCHPWSwmCC/+Xz/LH+/br
+/S7hfT7S3DUh4QsBvuDqVYVv0wEApXXFBc6DhnMHLpmvySG+9IC79iYUfDSjJNOqS9O/8UVdt2G
//6X860g9JINum3boNZ+/2crdH/uUgV0R7LGz0Ww95J83xe230yAcEaSljThg2/ZQVHwXQrVdjWd
quSNWdJkQky9lBo1MnzrTfqWouMOWv8RIs4HFwRDTPKRn9jRv/q0hK4+jz9etTQsSxcO9BfT0v/w
GS4orTvRBQUzUt28uBVuqsULP1DqwpqtC/tBLOTxGF5SbGf6Gts+qacbnm3Dhz9fvOWEeD8A9/s6
SCQ4x6iQxhb70C1FCAh/BV9sdgIRs1uo+Fptfle68gq17KbN0CBIfOrl8pTH5YMGfbsiQoUey8aM
5YdKr6DZenuBgKfI8r0LaNacmcHBcYfWEY7tybZfu2HeQ8vH2Ljpl3IXOYSgeHSwxH6qNJAECn/U
n0xZ7hYIpSyltk5ZXsFtESlbHPB+HQNtuWsni7jx/rQ0AaIZnbxD6c/f2njZF3Z4Dyr5ZkxnuGCH
he5ACkOdrfAuKKKD0aPUGMyt9hy20dPkkaMdiAvl/71ds2GLM5YO42MMGos8xdobjhG7yNYdKafX
cBXqEj7CcoIfuCMN28cq8rIE2r7CJJQ0DVLLmKnYsEqa/88o4Z9j1Oyysk9OF3zojfbUIrLoyc3T
+m7H3H8gFQUD7HTJdefUj8ZztajyYHSmWAQMzb2FufS1uHqp3OVY1/MnEdgQToniSloSZ+csgKuC
aU9DdU7AzRoaUA3Ntoviu2DEB6Zlu0Rbtt2QbpdkOqHj3sd4mR3gYIV8n7U48prghjBoP8b9rvXM
g+1YT1Jftl5mbkpIM10wH+MRakUOi8u4Nyfz0LSkArEsH07JbB1Aob/mxoCBJn5bk5E0RcNrVFd3
+Fuo3ToPVlB2vqDhuw35Kmyg796GqX3NqL2il+g+hyY2waZBfNenKMJrk0gaGFLj8oj3qvXjOLa3
HTEMVHXwCGZB9xwiKJfuoa20m2sG+9aQCJoIRCvyfcMfaGcNlUTbeNU7D0n7/Eps8iML8c9UjnfE
at8TQPuUZtMjO2EkUrzLo56/dQBQpRDNMK/if5HxHWh0KvP2nSY/6DFnChJ4ZyIfbeaJ0/dj7vlW
uDxkKrohZKHBJqzvNnXzNaNYhKhh37ZvAEbjVQIY1Y1Hu/umEScUhS75ZfllJIMqd/qdFbvHCnTq
zqaazGmguax2RbYpOtAttvMyeM7HUJrgmhaXzpZOFjO94H2ZNqgqlmtYYdxF9tG3wd6lOEq/FvoC
TaA0BJiu+6TSbHrjCmP/aNrRiVL9BmriQytfpFXv3XQ5ukSkdCh6uxpNo+4c7XlGFgZcwZphDMwx
TXhvCxT5ZCf9jrqcbxkAhrg0LiOlxZlTL+sfw0k+9dN8DrrsQY9g5XXioBO9xEuA9jluXe0hc664
0poyvpqjtak084i6gXU3pWGqo7M9nryWnNxIQZUA5y62X9T9I+GGJw3emoz1o/p8MWRuC/qgcfzW
iFi01dXZSfAOLc4tYZfVdMMZLcCGYIC3YQZ4YLKd+6Ajpc4hTcl+07lfRGn7bcxLJ5DUlf0OQROu
iBR+WrBPY4OsNPSwC2hAbPO39jD0CLjsFGD99BhM00kT2ZU4xdlxdkaJgGSEIuMsW2RnXDweAooo
SSro1Ui/m9+M1f+m7kyWG8eyLftFNw19MwUIdpIoqpdzApNcTnQXfY+vfwuMqozMtFdl9YY1CFlI
ouQigNuds/favl6yu+0NutThM5Puc13Iq0y4lb1u/KBifAJ9SW5WOmwijjJbHTUUEkjng2PqC9C8
J6VTB8JCWgfJRPYH+Qz3EYAvYakjSVm98AsVurQL2TXJKlq8Jf9UodwvzgSBeD1SJXu7Qri+9gsc
3Qa0vLYlTfHFweIlLNpzxTXb6Kjs8B+JNaFkOZlTcYVGgcEl1x8EoN7G+A1zdzsZKU2f+HFe4BQ3
aNE8KtWkjG/LydhlkXxRBSpiynppPvkJx+7CiIhqovGNz4ekYsXLBXnoivZWddpBsVuIBD2sheK9
FRSaRCdPFWe6KIbYprZPt+r9SNJfXcC+1fvPGOF8O0V7Jx0vYOYS9ENgo8KdoCOxccgoPiCaP44L
HUBtaTUvTWwSNRIDBn2sX2jkQTh5pT5VSgy46qeS56tcSvGmFEkVxFW/k6TIaHUHTi6uggjITBtD
pbkNPaErH0I23EQaOq0ggyOLi3tp4HxTX9FPX8NcXkrNzf20PEzQ2uumfLfb6qIv7jYZixeqFZ+1
TSQkhUSkbum66KW5H1r8qihDwAb2/VcEPwY/ogrFU7rAbC3HW3+HmY74RER5mZf84gzy0mRfOP6P
Msdco+W8h3SwWlR3nGdRET4Kt33Cv4wKUJp7oeRny3BfnTK9hnVKKnsTezPU3CbsLP6c8Twnx6GO
r3Zds7EmtjAjBDQUybXXOhhp1czcZhJJbWGyzA3EE4jgiL/eaCMaHW4MbZequBS2TmtlbZuVp5aA
KllesyIYSTDx1ysFkJXxGhIROHVcW5vHWuZq4qUFLV+XHBAO/1dyYk3/dlmGhvc/6fjstWlHkHPQ
A6jCV6HtKtuOAgvCZLSU6kY1eZdJMb2xxXiEAEMEcSLetXqNB8rDD0bPdz2BEg07tmkmwVwJWzUV
dwpWNTrtQ/rb7jD8zW5KWWWgDQX3kXXgN3zz2Jvm5GrF/CpYyVDjbCZn1QEeP4AJ8KiV0sldHrAq
ZJsx4X7SnSICdaDh06yeOxow7L8MJmCqeUT9rEafs13wnpfct1T28nCAgTRb5QWZrvAMt/YTzflR
kVtFGd/uG34pobzX9fqVFQcEy13eCqf41eadyRgh4Cmxd6E97Vsre0a/8OMijPDBAlzIJH9o1pZv
bOfn2J4+4XkSwKwRHTx9FlEIDcewfkBInpHGHYq69BcjflUMbiD7kq1tjQkJKdGDCK/1hERMqfNL
nrsvCWMn0hXFy/L8Qk3A8ZzJYbssngBEXyuyvbzUrrkL9ZuuhXsGHlqNJdsojbwHuMwmyPX6uaCN
6UjCiCS6IKKVJZOd1TSHQdrUnYoR0hl78j7OUZNG9UYO1jYF0zQIC2FHylqPSXUEDzd+m0vto4kx
fNQ6C+tjycOY4SdBz0cESMTObIXdm8nRYHUx9eQLJlQGS6nZ1gBY/IoSDE2mZ3scv1SDKJTsehuf
6RC+LnhDQR7cAb4dfDEZgx9ZOh4TPivWg9DtMiQ91+L2NA+AB6aoeI6xT0KzIZ4HpK1Xq/qhmroX
xSjPo5pdy6Y8G2vTntToyZxJb6fyxqPk6TGMx5xIht169OnGH9tyi03dkDeJEuVlsJ/AJcYbFfnn
UbPvB0VlcKV3uUP31YQxyKhkRlEBhVRueagJxNqRVnmn11Gg0Dr1awRGnlVMr6p5MVKWL/xXbMAa
MjOGoXJI48qCBkAO0F0JAN7Rn90WIW8Uo48VWnRFmrEZ0XQ7qP28pszPoYYaDfCs5XMowHfgl2Wv
BZrSEP6NfcV1WOSsRl5bx/lei2uFzrOxrMMnbLWB+faLXCKwmmzQaxcZ422g6eOaYNA6gVFGZ/x4
b3PFv7I0cwNpzz0nOIbYuOLL7yGHcoVe1HlIdiFizl2JhdpbuMxAMi4l4AL0PTVpIc6rPfAd6Etg
RBIlsNZhPJo6JLHmuwb34yPCQ6NK+gw6ERbb0XkNjTj38za7wE5vPVoM0neU4hw6+TXihArElXMK
HWXwupplEs0sJy0w5vXhT0I2+8oJcg4R94h5YcUDyqJ9G2hVeiZSirEk+GNtpBM8Og0LbxqL36Ux
PQwDGkNxNCxtr4bhH6VKrqUTXyMgyZ7FAWgCgohuYOARVyfJzpXU5KjxOnV+XeZq3KjUaFngH3vJ
V4vZetVS6zyxy8qs/KyoLCFZxA8nYeZxxS9CJPeSUdxN9ms55eci7xRvPT0o2vQ1VMbeXZempmG5
UgzjrW360+g+YoOH3uyw0HRCnkXOuqJXZyX91nQqBQwbWfFll4JeFtYHRY6BtK1XBRqMB3HhYlhE
eKrZARWlgxAoueYuN8eyh5+mmJiEmGZSlWEBcXA7ldC+ck4EQS6Ta9u4rwMFfgWSfx9HDzhg9wrL
FWeB+l5I/kqUtDxb6YWBT9ij5Opq0gRD1QVtnbzfng/Z8rtnpnXqSPtKiy8YItGFWel1HZxs3y51
HT6ugxW9DgWZ5q2K2hN481ctkfeVSR1i/WndTV7QmWC2vqx3qXPlvc2qbAwcVRrSxBr1IXG/i6Tf
qvFfFzjq+Lta53WdHbJZf80itvTM/FE6aEHpiH1NLdGbvul1pD6NJC5fxdUvwV2nMZcrJs1+vTjt
3D66efx0u8J00FmRQEgVBA/mc8vynH1pTHAb8D2XJIxwUqJ0CeXbbbq9/YxduY8mgp/bs46A637S
5Dnj+uow5G7jx+AeOswNTS9e+5AFWR3Ks1RKPDPc+mKdwDCqK1l5wVbMXoj7IlJn8oSgLFCfrNj6
jlFpeZx1L3VfEBbPq4r6UlAn0FN8TnpV4O2oHnljVLoK+R4W4q6g0pAU1YMW9l95/sLuiVAqB+x5
2KT3XFSO1bVZMf18uXqEOaBzEoJJN3HqflTZ8hFrCtol3sHtrUh3t4w1lpD0aGdU0dYnr6KN77mu
8ZOe8prHYuARrpdPqH/fycJCsU4ft5lCRMWlN6l26SsQE/SI+qPI+YL59WCo3WcJaL1ZYQdlxEvY
92Do/GtAjCZzzToyywKAahwwySCwJOHE7PgbKPHvnWK4lxzZoSssNC6aRQ9SNgc50mq8gMy3vC/j
GE95T2Sd6ptlHqQKHksBp9DG/WN3d4tV9AQ7IKNrF/qOiX5V6/wFBG7gWv2fYl4IN7WCrreeFlcN
VIoWXYtVgNHWlGwkq/qcutGV9eGssi1SZy2gvhA4Jr4FlugozC6RKe/XvaLmkPBptqQ5mHlAieC2
w8VVd13U4Wii7mb83zZG+OSvVhLz99XvOB1ec6WDNep+zJ26eDzWT2SBgQaIpqCycKjHrsF2G21V
oQ/MAextYuZK1JvsYln6xjK95CK9Uuj3zax+6niMzDy6UkbxaZreKymxwWJ4pMfNME0RfUWLy52T
l5bAUi8lxgsPKWMAxaPjyVPf93jMta+Qrd0mws3sN+3vMFvqja3mB+ieOC2nz1xTA7ImvkaTmUv2
vkG4vb113OXLWdon2RrbWBuDAfVCmgXa0F7WObXk9i/8OXqjnKELrRo/5so6fAUA9qfiEq9jYx21
pMJrQdTy0xN1HZ6AcGofbTlBTvgIedyanKTxxH1dh0vh9nd5njytk0ux6HtrYoty+81JWpzXWa9p
5AUQ9KXMzD3FG0N8anZxycSDklX7SQy7yRHvt+fbDYX0I5yGedlsp7jf0yKtAsUVgRkxIa93kB7h
/W0zCpX2t5wxojHA1+sf85iU5bAvc/MyVarLsjw/mjoV6rKPg7lqvs2QZx36leOdcAj/ETpbRPqO
t/GezAJCuI3fBNs/R/n4st4tOj6budZi2iuVjcajPajSlT4M9Y2Vc56UnXWvlnRHee16PaY2u6JR
ObE0bZB9BeTZvY1xfK0UeSHGzfGWcXkJ+/7pVpleRsa/NVoIpIe39QLdHpB1NZmiD3wy4He1efat
qf4Z0MRveodrMHUMp3nOqM2z5rsmfXa4LywoJdmHA3RR123JvVJ4qhS3eolV9cmIeLqmacm26/c2
Yx5/cd7OAFU4flFDCpPFFAgzkju5gEkis4ar6ih4OWRBbkVOvNfkTHelHs+7IbYOZGIWYBqt9yYf
HEIo+Tsqgcuw5W80x07u1MzdEWuN+Xbw+5bZIp/yORCsBYTpLqu9insZF9mj3TnAZlyVQyP5VhDA
fX1d7SXIEebQMd6ss3aXlfNuphTouZWb7InHWTPQ5FeVYT5A4FX5YFipIU6sTFqPril062PaK081
7lM7hUNkNHUchB3FuV9pbdXHriM7La37DvUnPB2tz+DumyVpbKyXU20Pb3Ndv5mwX39jnf6VUBEL
i+lTaZSY2UlTX1sXl3g2kHM1ZE91KeXWYX+wZoCUZCvlMcrjVnCziz99b+oPOX5jYsbaH/2fuN5p
VRnL6OH2FcDCd8pIJtpgV4JaGo7I7f+9X6GuDYn/qMGDq7UQQtooExVL+ffOQSgcO8GiUm7Wyqwc
5LYqzY1hhVtUXzuEHBUzPWv70cL02bgIFo1ffVzvxKg9mI6yv/01/6Oe4X/f5/u39uH/W1tx96dc
O27t/w8tw7Ul/n9uGT58ya8x+bee4foDf/UMdfMfrmo5msImSaWJYtB9/KtvqGv/oMjt0jd0zZXm
+M+uoXD/AUyPYqyhmI6mrf/3z7ahUO1/rK/9H/QK15/+l2fKoaXDRGs5qqqhGoE59R99nWi24Rpm
glbDTLFdd6EfCUcOe72AYj6PTsH6YA6P5Wje3b6ZUATWJwjiuYFp7e8PnFnEQ4ILjgQNATz7n98F
/AJNz1kRSGq97O1WOc0prZkUteFxicpTXy+7rjRHhqZh7RH5k3C/fipr7Liku9YnFH/WqxWn217k
02ecjRlhzovYNG12+pd79d+0BDVi7f7zgtCjtbCn2YpurA3U9YL9S1ewFFqt62KZvKwWb+gXkrt0
AOJF8mi4ka3VHdP1g2xjfZvMTBxGoyDEi/sNMIfxOHYpSjAIg+mQHMZ0+MDcxTnPTv/UothEoczx
MRsAj2qKOZ2bHLKRLXwm3lIrYR0plBfogfcluTJOU1zrNlqt1GVH+cJ96i3yczJtQ1SPjp6YjlCK
knCKVMI8VPMp1fVP0dXyfqTD0GRwTWRWUu+YgrrBldOUVO2UhXQ0dYc8mTL1MHGkJS4snG/1ooEC
kaWHFNEItBDEHppEdvlulbdBarTFJunw6mjxDqonRdUsxPxW969NRKxJmzy4WhMsLjFiptSz+6rf
M/OT4WZ0MgidGZmUs3Nig+WKN94ZIYVs8c2Zde0/3zWqVt47ciZILuGhi8mUyaGIeQnHDC/FSy+r
It2QQWJjPvRbc2pwwwN9UUX000MSC3D82+wO7hH2fhqc9agvJ16T9lDjBfxjMwkfcZ7/TnLdt5by
K80elTQ/phR1At3MFhAZjwAiT705n9JwPhYjW2CtPc9dMW3xiMMKVTe9Dlg+k++6xeyeh328p2pa
FKq7sVK4BEpSHCOzY01VizU6uz+gKXqpJJLxqW/2IKWze2XIvEqGhZ9Uruqr2UJkPNJZ4OzLFoHx
b5UKoVisFPMEOX4RRBS/Uc23cQ0C5Wyy4GAyAbaNBbU/8i8ULYwoQfujDAlNQxGAYRe6nd4NOzxY
eDGWgkbc4PoUZwgkmLAUOziemQ8CMdKNUEP+vcLI8M502rM9i0dCpsnFStiKJmE172cjPuks+gkp
B31nPav1TPBOqr7bVPb7UN6nI4onjSdh6iubrXW2iavmGWarTnxd4ZKfYj5otqIEfehOO6OsUJCz
vPr4xVwmkDsCf6SPuJRy5cA2o6mbX0lsH7KsPRgQDjtTfxQkPT7ZY/0AOg8ynHDnAKIgjCl0dYVl
DL+otPoLTC5jdnL6ID16JPgDULtM9uheoSqEFKo0m4ulA60EPNS0fZSV80Zt9UcDJ28wlPJH0nTe
GKmo/LYMz0uiHsbIfSYII/ISfMCz0+yJwI5Iaqt/7HwNBRwTAF56/TrMMY+Ze4cjCjZ+S3CeW/cb
CgbHYmGg6xqYHwcDJ6bahzqOn8Ysw55gJm9ysu8cl4dpyHSPowv1yrJ6wtq4pfGCWvjTTnp2qfIO
CajlT4O5Ry86kASRvUWgq/1eo7Zi8otNE8hT2WGdlfXKMq1CjlB0FrUdnHn40EKQBJV9C7skXjvu
KVI75b3RrMR8e3H2kM7fVWTj8NaTB2ceX/opfSSjrMLTDAdncgmGhQ4fGfNrhg16Q3oYcuqKLjAC
CiAr/gJoiY52H0yZgoi61n7nfQVOS7kiCi48gMEPTdK/jHhI+V3RUU4mloKE4T5SfYHsFa90ri8V
6Cj+svH3UOUQBnTzqRgjJl5IVT5WLLv04Kzk9Ieijn5DFd61PbwExTWKvToUDzLFFlVOir5ekP/9
XQunGDgJNu23F4NrwmE4Jcri5Qt7bQOYq8fjt6Zc1CUZcFFJ25L/s4zUCKCCZNDz2l9IWItDM2aR
j9Xf3YaV3Xu28d3U0wKdyN0O4rWKOtapqGoegSU3j7f/i9KZ1Dfa8obKQe/2pb8/2HQfnE4Qj0O1
meJUhPgv6R6WcKTiq2mvRDRZXp/TIL19qs0a4oQwVra3T+smeiulDtLXKXS/goX8WrYwRKHefN8+
a1IQeQbqH01z1dduoJRBBB7okpTD0pAo39awwDwuXPj2JeFjyGSK4+3//v5UVXPoKS2H3Ux0scf+
wddhrN9VUpM7OpYvTcsjqOiheVzKgkDm1vzjxBEHz8F4x1CRBgjquwfdhqtgZZSuFPKI9hyJJiqW
BgtmvJzmOIWdV1p+bjnVR9i5n6gby2vbA0R4mvsk/yFNe/LicnBeJoWAYCCJ1t1cWMW9UpqcV0Z1
3OmMFPIRqWUZGIV/zP40gXm8dqPyu43L8T2HaRWUYQTrZAoPEvPGMWSY7Ppwzp6L2CWISf+9EDVw
j2CJxqijKHuQ/YdhZl4ZyUV7VpPoT5SFgqoKRGn6DHjgtdcYYpwfplX5QrVcDwyaOg9RISLSILQT
UZDxwZEiObk0lQN31uyXzgX6n8B+vsT8qxO1fqea3pgN68v0jc4cFUfe/8x2+oHY+xknQkYxk5pT
nIrf49D+biZXPlH7sbcdru072c0GdfnI2lkydj0QHf1uslsL/3/OlQqjJSgS65x1fVC3afk14HTD
XEyu+5TxMBMhGR7hn1GNmWzzU9Q9+oqo/c3NpD+hau0ThlUkDtTkNm7ntFuSblb1mHFyDDSRldzp
xQG7+czt50KpgkQNiBkUk/GuHOUyCp5MClb9pKj4gMxqC7DTOZPBB6kbtM6uExlGRXqoGyE19D1q
SkvgQlzwcl7WWqypxdqJ9jMFu6S6xplwNhyH6038IeGFbLRpTH15Sw+6sfXFLP1+RU7cEmXy1Vok
y4ZOYD9+5K341eppTll8tSzFZrKGr6VY0lVAB6b1HGs+QhKLqIXybRyL6hUp/YEoAaUQzamqulM9
jSHMwSuRvG8QntaKhBBUvjOK9kxlSI7x3f+GgisewYLHO32k2uDaobG3huq9GpPuvmx8JhFkM43R
LH4bZqe4AFEQ5wmbhKQi/Azi5AHqCO2ro6agUUHjRbG1rBcyjQmIaJbxEVm22KnKRgJ4e1hQqpwK
o3xJkBPse/njwILaDUb7Ka3IYVPRJb4Gg/FFdZrdMMW0fkypbImy7E9znn04Q91uLBPycW3N21Bb
QZ42kQ+z/thI56urrGZfIh+fEQIEEgk6LONmgkGaaJ6YBLPx06TxeKhG1RMfPRv71s2eXZZQN1xJ
JblkbsijF1UqEdxPd94CdqfHbK0CmAcHNu8dDNqXSBgpqw39XuyWZ/Jw8mPpGJ+ZNQ3H0ImTJ7Ln
PjRSpza3zXNE7evx9mGQxoPbVNFBGt8VDsWGbYD22ikOLaWURrHiJARajOFHlZMLm4Q6hqTaaUCX
axLtU0o4NPcLuN9AtxQlAvSmzKP/3t/piza8DKZUN+3o/IrmtVlZhf3L7UNCS91xkrtx6NwHSlDG
SY7aiz5YH1Qq9HNkorCalrzbkYkVVNnUgds06hcZm3agwGMLGiMfn3EjgBvunogN8iAhpVCgkb4U
TNYnK62+jVisPZ7uHCqKGcR5724yRM6YdLSMInBtP5XrB70uaPu6VrRBRYMLvxWrQcwaYU9RIWgd
mvwtYrwgkgNGsfgkDbt7cygSN2kSf0ZcoTvTKhWfrUL0GasDnvhEIddl/a7oF/A57vziTHI6q830
eXuVVeXGrhfsuSNFU3yyPMztUA3lKRRZeYJiC8TT4N/nEyNUAhsWM+hPEy8MATIPIs/lAzjVMk4f
tPULt682YamOJKrzqtpAXKU62Av/fr0F63786/O/XlPOOiZKlQyT9Vf89e3bb/77Z5IQR28MbvP2
JTuctTuwOTwYbLyazrLvqvXD7VNDl0PD5g42odMih7t95/aaOF1wHP2vF6VwN24/3TNsRd1Nm9ub
VBbHmynP37uZhLx2+xpO+hLeBmCd9Rvdi6mGxMPrQ3GWQxbexRq8Wy0rqCXzQXTEFUx4Hg5jQS82
cro3yI/pS5KU/u0zEPb6qzPvaqvTJ9/NH/QlQRkPwOnNhj0C2J+dom0/o1sDPg5AczYd4+n2mZqX
ZAQP4bi/fWowfx+sgn5qtL52GIb5pQBXn3B8mviH2YnK7oGRkmwKGm7fWnR0EDY82wt1s7Q4RKpS
e5Ot+RNPQ1nRJMjcLvVUN780c4kARX8pe+MphnjAn05dG5cxlSm1306R8o0aqeMU7aumcqKxc1HM
6IED/76Ktc8Jo+Vm6OJTOpLIHHkocTedY/2ZjVEihJTUztuCGTcMj4Sg0/kFQm42bntwyAfzCEfC
h0iDfmDTQFL42Hodf6VCK2a3ZDjpSpe+SI/kp4WOXAuaAz2hgIHa5Ydu0vSgUylCFr2wt5MKVC+G
uKSTqKEomOCS16GMaJuscVF1pSAgWZRPN22v/ZrsO/bh0e7r+8wcOqZcY6ISGt3Z7Bm8dHRfpFPG
cJuYEuD9H8KxdtC/7cZGWwK766ygidSzmQymN4zKSwdjsmufWXVWWd2HnSs/VCS+1wRaRBkuxycV
H+wUHSbi2aseaImuhPcK3mjRNYmXWcA/YjitpCJAAe4SLCxiIHWlpzaal5uGhk64UJMVqRbeNXq3
iYiJDhIl/bptfVQI+r6mtG+ZlBenplU2wGBNctHzqwWK8KhJPRcFj1qZH0vJJkKw5e17uoZ1RfAn
LQ6gnT8SCC7BJw/1TIkoXC7hpATA4AIc/PSt1V96ofyQoOol51mtOgxj1dGNm4tqz+2uyfWNli1/
tLT8I5LhB5LYm4rhzEvKR1Pt/2i22HbNatJ2y7cwaX5FVXy3lPq0nbUeEx1IpMHqn3Exy73L9tuL
G53+IDXx3GHAGjNkJgeFYliMCfzVep1VA4CCHNX66YK38gfcgeCxtfepgsSsV48qTEaq1XO6HZr6
Dzt+T1Xse/57XiIqK0j+D73Sfy5L+5nF6l0d4YON4vmuyzqVkQhyPlIT82Cyo4fJdCZD/eyKpNsN
ChADzex8JdQAPYPGXmAru4XyHXXlZSFcZKdgv/fU0IK/ZEUfqUs/CucRF6MftmvaIUfNStTO1lx2
PLsDqS1oPHqqDdu878g6BtXF/qEzoUbE11y4BX3CzE96hmFFFnI+1X+odtEES0HyJ11RBwCWfikW
Ul531SuBvvFVaLq+nvVbt3+2Iap95PWmUPVk16jhTySzz2Tuz01bk4ONilvm0H/M6DWmalXNIC7E
1Ejeao23vlnYoYkW3I5j+XEWP2q9TTofVFWWU0ZS3irfWsf2tpr8qp2PoiutszIjQzY07pNCUyrO
CFZYTBqQDfwQBE6aVTaBNEHXQ7juN6WR+52u/QGjMfaioTQlwAZkvysFieVcby3M0Vtw8QubkUCu
dFEy5GR2VhStoyn6i33utXbNemOW7rMM97GjGU9VLwPgWGYQxmyNCXwiMY0Gd1wvL4ZjO0HSs83l
OEg+HNaJWaCAdrK+2fVz89qk5MAKvXtcyDGgAgAcvyPXSIRa/WFzvfUlfdPLmUyScl537rF1MvYE
u0zUdawfHFc4+blaBJN1G3OJ91pRg+tFD7Tk+r7Pi8e55fQz21WEZM26N0txl9Q5iqqmUzETTQUV
NuWsdq69K6bq6kR9y3rBfku2xEqV4HftSH9Hv+mpRggFVwKRqysV8BLCC+bokdJSwzvLTb9KaIEg
hXvP0Oy8IPVOSuPimpp6HAsnfsoSg2YQaQJ54lA41DBVGEb51OQc/RbRPmfFUrBJwWwqNkYu+HaT
wc0Aw+bL8UjQHzmtGootUkG3RtEgukF8tJ3GX7mZPxOEUH64Q3vfTywbzmi9KxKFEpLtTZ87gdst
Gsnf6GmmYmx2MYJw9vOZHxm6dihRrm61lbk7PJIVjb8ddgFbSUmXqqmuGMMonSz6loap85J1ka+p
aJUrwQE5LZ/nEXK/7Clkgpn5APi2MqkZpiUcgnnpj7alVe8aMK8MIxlBqYFuLZ8iRV2Q0wZzzHoK
3Kkf/a5ITpQeLi1fIdN3AC7M7t0DxGjsugZVNvxQnnrJ4mlTWWsZ8sPYbWE62l47skYumbt3af/6
bss0mudZjH4JJLh4TwliO4LqTDdCjI+KWb/Sz0PNEWUWpbflfWxfwOZDvLHdYqtWmteAmvMswj7m
Wj0UkWM+GBZnhjlDg00jE5zmTBZgxvbDYoe/AJUmqlc79Hm6SUfU8sBZTU9RKW2x86dELdpjWA1U
1yrlOcVw0fb6JudR3k4FCtxZoUZiuJanGdUSTAr0M9OOT3TpX5fE+KCCa++anjNN06bsz3TMSlQJ
Wd37Drql2nE0rh8Jsn4rXSwzqoMRRgk7L6Rn6XT9Xrj1hKMEYa6wlcNcpxBesuYisuVbX3KE4LF5
EFivd7OLil1NyAqAI4yA3lGY1qDijyMySVWeW2t+6bQ1R9zSntIq4WFKVYXcxo3Vt/q2TguD40Pu
wky2X/N8O6fd8NSV2t3UKy/K6ER7mR7sNEW8hmx4W6rtNra4Sz0oYbL+4lMOYtTDI03RpIrRC07l
PVyQDxqR7x0MyTIFHtsp04dttzBJlvqDZM0LRTbhl1nyOsm22Ca9ZRyU5sMQg7FBiQnu2WBbkFnf
VFw9MYj6zrC4+LBYjuEwPtsTmhRCTb292TfNCVGBT+849qh/aN6MgDUAZIkqwYy3Okq7VDJooFj4
Q50oO6VH5x4WzpuajhHHXOOXqXAQYOCFtelu0j6ke+1qW0nUQVopTzLs9YAERzKQnOq710xqiRpn
9KHzYGfxWml9WrX2M4TEFkRKd1ByI95Z6ym/rGOicNvnekAtN/KOx+luIOPvPs7Tn1FhRq0a9Qnh
3purFZhPSkmUBXOyb4a9vVXFqBItRvfAcg6NO1lPk0OYWbRWVSK/lO57nnDQt5njy34+J+4FWLeN
dmLajIMBjoHOvZ9m2H5zcitsxBKs4ecB+jtu0FXxmsL6LFz63Dw6exzYb108Ul32KEnRBp+6H9dB
8YDdiPJdPP3KCOx8WDL7C/nyb31eccZ3pbVcRKE+tXND9niSftgDh8pqUXdoGx6Vhd0/DGniitvm
sejQDfWx9ZuTQeJb4EsNmA+umDc1+eD2pP/QrE83MWI1f/UTlzz9TCJV6YWkNbSjS6lFvTSDmDZE
CKI+yexDClrjaPQgM8MxM/bFAAFohmoSwoenpE0dmqlexgjfHPd3ZlVfg0PCHQ0o13b8rMKwmeR7
Q4ps7+DA8mRNHDm7KrFQvcNHr2zayb1SO85x+2hsfnyWWgGmpIRLjdrEbVQ/BMW1acEKPc5RuCOb
yPEUTqgbA/k872rV4IPe8bQse3TEpicZzesL5XHOKfosvBVUwR+0GOkmEQA3jBHLvYW2Md9qMI49
aYnrgnodd5J1l6WMgsVhjlY1RHlQ0HTEMAPn1NBkWevZGrkor1nA2maAnNR2DNMGXoZIH1R1KsjE
JtGBPVlQaDbpAGXpJT+W1cwP9RD/wUTRPSnRXTUaTtC2Knc9We8QNjbOhfd42eOgTtZ39j25702y
lo60tmHiCKamYZObqROC7f47LpV8UyGfJ1QaBdV6norXBkFZaCcbYm7glKjatPqoZPUIZCQJyGJI
N/1QFT5c4reic78oV5ieCQeXQ9Bzmxo8r3JcicSCREQ2RwTvHOmd1fiQZ1oPc7fcwaN/SIeGkOWa
0LMs6eNtLkLYHXPhW2AfNvBZtit5e5NoZbSF7oYRqzEt5DMkhaOh1fyBTaTn6NPMqfB+DtN4x6ai
ptiWXEK1P+SlTnSPjAmZJQ4UgtOxIV7Z0x0sMMrC5GFXhOiJnoe/pHNWDsMG8kweNIXLvyRP0hke
bs8vtB46htR6wQ/PVDFYYCr1qlS/oLm/zYBcUdI4RYBVoiblrntDo4cIVokOmmt/a2P4Wtm1E0Tp
+FYujFWnyJHQT8ZzEo3qg4oAyE+1g15Gw3+xdybLcSNZun4ilAHuGBzbCMTMQSRFidIGRoki5nnG
0/cHKe9tMURTdHVvetFmZbK0zMoEAnC4n/Off9jUM4MYbFbQ5YT6PeqDOzx1MPEwA1L6cudbMLmP
+CQCTeO9s0p2ZiTbXZ5oVxM0PrZgDx78xylxDKC9xvH8OX6KB2Z4PCMMz1UAAFViHmVksI/CyHrO
/PpHFlk3Wtl+a6xCwrOykefWlY7xz8ggFhS17zsbz9xFbYNOfVDQr+F71ra7H6xPUpfpTTQAiMrq
Fe9kJjtw7MM+2wV6xNHMViHQBh4MIkEc/aqq0hlXEazl0dp9rKqWryEJtl0cvGgE3N2EQ7UZXfm9
rLEap5MrD8a3IY6fy3b+NmMUu3bnKlrXffyFppLYu75alTZBEn1a84CkVnCaUmHlYBmz1n6mx/4m
K2PDYHvybGGNCB50uauL/hmyAIAmeUNmZUc3wNYrC0XqAT+CyMP7ulz51lQRdAigW9PRrBEDXOc/
9ZE6eo9RX2wrlz96zjDfVsSLBNPenAlBdlW7neNPHPmapw20g3FmPAy4M5Csgym96uzdUCAASjoU
m6H+REoiw/g62Tnm/K3zV5WNV0+gJ8cobb8qGZyqQenHbNiZQHXbpgy+xAg2HI2cqAY23jJ2/Z5P
zXWcTdqhJowctqlEadncBRBDtyGxPPBps707tmodOZJII8Z3s8lgdvQJRxq9DtdaAlZYInHggiy4
wdMUjnKnIzXcO8HezRyx4sSOdqLjj6EvHlwJS9A3kl2n9Bdggr0J5IP7dPsYGAQMgbWiGx5JC26X
19RqHtvuraK742QHPrCMmfASq8TG375a4oJXqblzbIPmUam9OyOAyANo1NrwOWEcRfbgEtxufpUG
jFIV548J8x2TucMubDOTVFFS9IqmPg59v4XvGhFMskDfZvhUj48asM5tk8fhB1zzSNRN031H+0eH
SKbGIIf7HnU2RbtPANYhs/v7eR5e4U596ejJN0MwvNROfxNFMCCDcuY/QHuSF4zPE8ccdkVN34cu
GM9EYX/IbWoNh51iyCDP6+gaPEWH0dC/b7uwKBlHuMwbWVm+X5yCXnIuWBzjWuYcEHWC7SKQdI1+
j6/Vd6JJ9T3yZATXcvCCUKMzED9qtwo8BgUezZq1zwzdQDmH1/3YVF87OMIra2wjT/GbZyNFy5tq
mwFnAo+sNIq1eguwiG9T5R/iUeM+cc8GP2NLSdRN2MSjR55k7uEnfD1jTALNek42+A5TEvkOnnbV
hMBjzp8HyPnR7TAU9ZNceCgcpjaAAoWs6je61u3LguhhOZNHmlYDegUGzAlC3JY4Ay111kQ9oIZU
PM2+NjwfoMxjIg+SlacoMxS2ghV6xrUcEFdYefwcJRwqD0bQfIroTA/MSSev0wETAiaSJAm89pwV
G6uwn8iR8aZFjNtT6SYLk98e76uA07lCmBUFCEvKjvPPmp8gB5iIho34SGrRxh6hTcAIPulG9508
yNoLxLfBDJb4JitcqcgMCCaaORmH5rmCW79PG+PEZvIVBv7jXOr5GpbIiawtpDuV3WHCSdZektGq
cyQ+KpWdnPbrQFTFKhhoMmw4ucBTXgzBYV1ZKtnCSiEwJdAhR4QVqhjQQ5dGvQxJtMLRV11hdrQe
R0hJUF597If7XeEg0CXllDKfGCfcfm0o3XgFY5pw4wo3xAuyQg5X3Avyqa+aov3ijiH6ECzvj6TF
Ml0O6s0oUL7ieQMbtCw61Cr7HrfoE0a5zRqMizDYMgifimYJfr0yVQlpIA13jkXqGE6Ve95NcMxj
0BNLI5smYtTZUG/g2dwd6WzjNSCMWuEdWS4g74e0HiJyDwl5h5m/ivSh20uSpdDTINQU5Fc2ToLD
Y6rVu6TVgCgXjUo15NciINUdY+mHqTFaYrOsjc08bY/ZyKekibMdvjffogy9XQ8nZJwmputddE0v
fBeQaLXh0KP1lIwL9K5iwrYtNMwEesvQmKsk14nrXJkwM9Apfq5oRUoq+cIBpiGVbj01BOEW1SOK
5SLDxLGUwJiSQRx0oEwe42J81NXIj+8p/iblThQV2haiN8zVRXWHee+uhl0ca+69piXTgyyTbYbZ
1dp3JCxgxvhZWkUbX3Nn9vi22GBgANVMLnwnalIQv3WfdZh6Zj0ep+gOM7owqLn0x7NdDeyfxPzp
rh9uRXtSAer1oNevu6knraW68ysXvaheNJum/ZEORslKQVY3Mvx0tXs7UaxfBpMjTRzuWAaWTCI/
WYPRrguBN2Xj2xtXQ9dnxYuqtAfZTg11W0T2N/SCAFVxprYdk0Zqm0bcpfSNzCuCZmMq7STkrO1r
BwvMUtukCOrWcPQ+yjE1sUpIGAzY7jpw+K/gf6NR2JBJhP1YOqd4JBsHfAZLnLxKwFYD1uxA0Jya
KQ40Bj4R0d3fmqC7gpW9auiNb2DWnEJX0/ZB7NA6Q8WZiGRA5oOvz8ygHu2mzdA9wTs0du6lTaaZ
rscPccmW2ARVtw6tZmtYjnnLl/bVicoBCrrgdQd5s+5nUD4y/rzSZPD8Sfl2uhFDuyisNSY5AAsE
kjCF7TASctROlMD9lgNtuXeVvSPzzVnJ4guE2UMT50zhUvFKwARW1OXsAZ+QGdZZcMHRrG5/JuoC
sSzxdcYtjr7pdkqIDA27KkZeHMNuZESHPOBlnJ1+OydqPxDYsKow1YYqEXwmi+xrQqOBziLVvUhj
kCyERx5AQiAkEITWmq/5lA/beTKhebPi1oQ9nhLRZ7D90bvY0nrJICSPESgSA0VdzNE+SzAPaOQV
RMgNpF/SrDIDNtycGER3u8kNX9lLJ+djPCcM40dymvLSogxNOvo/x/B3PlsIs17KMDs5+UtSXAwm
OmbWNpcWIupBA5fTjB/Q7W9BEGOPTa/eGCPKiYCprI1VPCFqW4XoGyQH+dqYsRcqOS38CXfNyihP
nX4P/QneH0EBTt0cy55Tpi4ZacO5+jDaRY86KcAWQyt35METmxHQhEQ1JwFsr1UYgIHC19EQjoAt
kEFtHy0NIT+5fTC90zBBkjz59ofeRJs/6vDpK3DNWNc8yv3SG4dpxIo7+VzAuzd70COdS0sLMiH4
Q7MfmvoOuV1DOCHTPnoHaAwwC9nHV3R6aQx0Lfv4UzHo1/iSGRpJLhHxSjh6mNGdpZV7jJmYYfuI
Ta0pLB98bdgyL1uSNYG5/KnHAVo8+UFxj4qAqi6pyMhzPnZzklHCf23mAMVYRJSI1c1HEKTCrA4E
so271MTs3bEdUjKs4DkedfZm8Uj2N9EMuu2DdzQHbcRjjIHWccZZk0dMlk4lqP7NTruObRfLtrlH
MT0vDtWIUoomwUag04kjxY8PgtkTsZvpGL9W1fwJneeww2lxVyKP51ymM7LzOF35ibsJI9TkJJM9
kMxZbPJu1A6Z1hKbA9G16Y09Qd5UrEF6r8U98c6d3+xka0deGJpfAqkoPoXYZsk3mRizR2FIygh1
ceekJseQS7s7FGvcWE9aXX0cugqVZvNMFOEXs3uyi5jFvRiySGbW9O8S4V6W3VeTLtaBYE6g4dMO
XFNdu/PXhvLKy3rd3Rmw5gywr70/Oi+lGO8modYG7mvbQpIVIcvnfEn3qEpCuOIWFAdv69rp6MEN
XeKakHzoQsJJmPczru5z4A+32dbUfUmf4q7QOnAM+4KETZlvpUNmWJAan6R25ZSEpke4beLm3b4a
lJ4oB+NDQ3hjDSmEsK9iZRHGHNTGd3/W+z1eL+EyhFZItVh/8d6hiVsbvf6cjelDPrjJXoyA1TpY
HGZvakNlQ26j6R74lIfK0DZ2yAKu9V3sZs1DWGkwQUZZ0aDyygNR+McMvwbqQNLpu6MCR2d99AxR
4JBgEU86i/6hQQTvNT6AiiI3XQN51BVaSBMqCw8GBvetT7LADm/QXYKgYmiBGsPkJhNz6Qn26KKY
v44O51NtPrScXCl0Ci+3KDMcSOSeliO1dbNFX2Jiq27jt9N8hslCLWWhmW1yjjKVJtuOoXBK4YOR
YDWTYjZ/Ja4qw5aD3DMBX3U1IW9CKqS2QZZPK6gqd3WPMDeFboz29aojCayWXXGcYrgCKidEIo0N
C497BOiMMAdEsFXS3xtW/igw8VlhqXMkAV72MFoi0jSPSrZPdROlpNHbD7HAp9+goAsGt9iaIQOL
7808NFuCuedVQSTjnrb0ykgRyBs4tJAnMf+U/Dfs7bqD2ZCd3etozRw92E0EK656UpM83xEkFlek
SMXT1hrjlooyvCZxF0nORlSUNiXHz6ohvVLysYe1AKcucZXwgxVuWBnBHZyPILhX+OtqR7c0akDD
wtOWVK/c+JF3nhopYpTT7Uotv4ugfu60crYOAr5U5kNwDdPyPowquhkALtnDXsTW6OAkAxT1dsYa
wO1KmLLTsUCrDMHQ2rcC3MzIHmJFzQfZgSyJEqMEJdfM6uwtfvfDbhqpN+dkyO9t4hy6HoDdUNrn
SjHgCZnzr8eOHiSqiW5KBnTLs75mijJvCHRptnYpKFg5LrF6xv+xxJiBkVbqQl7ysVeqWg7PGs8V
V6MAQ/4J2Vl8JeY59iZTwxJ/hFw2uMNDiP23NlcPwggYYEnze8OsQWRN5LlYsxjFeJ8h4MxkxGxf
dRwFbve1m2gyfbmhL4cc1lrfa7/56Ejz0+QuEaA+PY/AEDej5aKHhwpY4ngeYtqakSRI8k+o6dWh
qDkFFaFjhd3ezSGuOMaEO8WYthukiOyK3DyZLN98YE+Mu1fBVOKZMgI92H50bY6ceOHIJ0Se+iom
iGo9sdv0k/sxMWpjk2jVrpXJYUqVs2aqSeUD0xBQxcwrzj1oU1pp6PshRC1v1Hq8Gt2qXc3SFZ6d
i6U0Lw92CQsqjorei3qFTH8YB2YrpBljmlsz/R0+xt2TLESwTgyr3QWy+DFK1WDpHx0CVe3npBY3
Zo0Qvm43jJUzrwmndToBJfGqMgWDUz6aHYr7dIz2sUn8Ad4RHc4THxhm9GwlFPjOkmnCnnHK4vRF
c3E/kMHSWxpI3ibGY0FQ43cmvjX9IWhRQKx0nwMZd8hxl2GHRh7Ot0kMnyFwdqcF740YY/v4rR/b
vv0+QYVb1T62VmZss1200bCqJvEk7X6XioDI3IIex24BMXTDqIkqgmXzcyqokfxJEltyTHVx1S+Z
nDOZryIjicfQ8pl6kVGAqHEBCa2X2nLvwETv0jhmEmcZuyqPt0qgs47QfsBP1n4Z0/2ftOqCG6P7
V2XVtv6Rfw+1Xff88iMtuvLH7yKr5V/9pbHSbONfuq4r28VikHg4dsf/J7Ja/pHSHZ1SUCyca7jh
/19nZdj/QgYgcK5wbcsC7UKa1fxyZzSsf2HYKB3iZ/h/WKZS/47iynwrMIIMYgjuynHwZUTspcwz
28FkHnpbj3BnrEfMBdrq2i+RdsDqvRnzHB4CNJ5s4fdzsltJ/Q3XNmyUREZ5KOStMOnnLEkp5Y9f
p9hcWy6MHBuZwKat2c7kxMwELBliWvQa19nBDbptAonUJV1yRbxFC3lzccdx1UYTZXIsq0/hrEr4
LtZtXxJpZmXN9ZgBRJQRkWtVemtW+sl2nJc6LWH7A/+bGUklRUmWWmhd0F+Z+ls92s+nA40UT03M
NXXpOme+kLPEgEO6eushS2g3WtHC1/eRDMiTEyBl8buezS4076RhfEsauYEEDyaUqWidC0BQt4w+
Jw2i/8Fv79WswXCx7oraYnjFnp492xikYHhj3YZhPZwW3GIyFXvNEG0Hvm+iNsvPiiyJNR3jbYFW
Gy3sk/DtQ+YUML8dOMuAAenwlDOgWBErclWTzrqW2HHJyH4wenmHBCbGZZvpCEZja9mpmxi19Igo
JezFXZ/AlvPJpwOiBO2diquSqVSWfQ+G6TqCbNaHCJ4X6lgNq0GPdGqLeG02cCig1Er8G5B7i9Y6
OrW2h8XFLWuQEdwQeB7l81wyBwPfAtNQtIXR62iaNwlaCt+yMKY3vxQzmvoyKdd6X3xpUljBPTNW
1/nQLpYKZbcJ3eGLgxFcEjZPblNJqH3xa6PMO4uiVnYVpqLhT7+ZGKpjElUPTT/cdVZz1RMDiaMJ
74djFxa9436OMP6itacGrsJyIS6RxT0N1C39BzdttxH6uEynMPPRBK9JTJErufLRgtO5Ln/d9DsD
2QmdTCHwW9K+RmG7TyfmnXofvHZ29BJGhLPhFgBFCTMnWxq4ZNmPoFAYVxjZ47JQgJmuWsPcWHiu
FVMqMRjEitEYxN6Ok0daAipP+IYqwFEpYwqx0MAXttSnookZP9qwQbv8JibKDGc6B1OJJcECDv/3
n9fsUv+lKAlzgjuxsQbzFeFZgscGDEeqT1/jO2oN7WGa/G8+qU84qcRXYwLGq4+cxNgfQXIvnzob
1hpuUVu7te7aYduPDu0tVgUcVxJzyrmbtsVsfLK71MOMuqcuIGtJm6H6ayPUo6ToI+gaY7+Hmssq
/WoYJHZYOeQ2VbrawcEReNUH9R63FYNsvvpDWMFx5MfrHk0nevlMu8F6bC8EKFWictIUJTxGMdU+
iAekeUwJ9jRGd0FIIBEOHMoz65vE50OBCm6hQCeKN8vLrS0W/gC0lqItgD4QaOISFW3bdoamEd/i
44rboQ3KWyuC0eZsleLO3yv9rrBDb9TUFyLgSbrHQRnFvZ1U91qdHHGeeCL2VOG8LR4dHlGTrU1V
LyqpJD3EOMbW6dKSzhh32B2tWg4nhR9hrmoHjnXAd1E0GCiFU48qTtxZFp5vuU90IvlDdnqLIc14
JATlunfGz1FRGyuzH9ko6SqMrm5XtouAyAmDV0blz2YV3tokJ2EQ5dyYiCFxOXKZHX/HRyBc+woc
t8rCHzhDf5Lxq6xg3Ni93XmzoU6GriFmD141NUBctkjhzs3x1qSUWtXYarKfiGQD5Hto3H4z0HJZ
eXsqIGEwZOieItRYA/r9dZ1F+7IGKOn7e9y4Ce8YGErw8e54HrAtZmITqsfJCF/Taa06RIH6tJjI
5ECYePzRZQgNgt1kaesme1YJYTdz5vyYF1pv8KjqXj+R2w3ZgsKvy+SwyDi80qLYDWtAlrmcwh0K
q3HgMWcRhkEln2QoQXvsqIIVkh2qBsFRbtOXygaMyBr79U1Yxeh1whrfkZKJe2q9VNDntx3mlKmq
G1igrBjDiT0Vtr7nl5XcpgZBAiZ7OwOVFwKt6rUzD1spgnzd07+u0Hri5fTiJvaBMdmXMSTLNtSi
byE3s7JhvOBo7I9sxwZwbWwABYEv4SSUs1NV0SJ6nllVFilGK6gmIyuoV/iCsXUb0cMs/R+1Zd7V
8E7GsXoK3SvdcinbJ8xUtLwGW1F3Wsog30g69iejsdDQ4bdAr6Eh4k1YnZsKk190T7QsSK0oVu2I
Jd/xSJ2+/djYLnYwmWBXjGrYuriEpjJdW3p4KUFp8RT+T+eAX6cq5ZCwSAbidLUobn4XNbfl2BeW
mbZeUrxAmLxJmd32broV5QS7Qn40ZLePQjg5gQNEMd+2Wb4j/HSrsW1x6FTMC/D+fajKx7KKgA6Q
Uy24CPTJJh4Ad5m1Zl412l+QthwiYcA74OFa5oH2TM+Nj4Uvb1GH6XF+HZn6x4CDydKrnqpDv810
/QUs6wYz7e9/V3Mbbx2e//nZsHFcB3mABUf07c82xg4DHWImPWoZhMT9Fh35YnuJrcfayUjeRWQa
xw30ESIxSmfjdMpbArcVQdqlgnFah+ukrjdkhl7wnv5Zx/zxRpSJ2JYMAgsb6Le3ZmOsFhBiw62N
LZ2sjUIYKHF46qoPSf2iIBS0aK5beM4T0jLiL7lpuNMy2jrJvqUtqpLxVmbiJpMkEtjpl6zG1GsZ
LMfjif+JlPwKv94ATO6rAwysfY8TrSn58kL9dqRKrKsCkRElHcLRJC52MvikBJnZcrqK9fRDHZWH
MJbHXtkb32w8qiOgW6gacbkviGvQp/WUxlv4ZcC/Jli8fl8xJLDUDVwnXRu3IIZ8G0437UCMfPuu
jjIvn9P7EHi+CvWd0iJ413KTY+OkSgNmNvh101960G+jnZY1IHHKsBR0bFhs1rmen1Ba6JJZQbIl
jmo7hzlz3UzDvtbGDpYNISVVF20zG+sdpjhf0IJtAMwj5JoLZGuET21noivOvpr6FG0qDpL8u1N2
reejIMXqaN6aaL42mfl5bGGXUYgXK7DxtU16zWaGaApYeSftIPMYqrDXyPgWYBbRA+UjqaoRZirh
t8LAOLSP4FMElbseXfvQJP5HvWICshBcgpISqpOM7mvNfJbNJzMzvmgxJnmRlYGqYVLiPzlF+WPQ
gbwDOT1Vjr+gE5QHvnU9YOS1JfesZvsuOuwDuitUP+j8MZ/VUrJnF/KXKWqqHbO8gT67aO1jfZMY
5YV9SCwOJX+s+sXfntbL1h1zeVm/mSvE2AFM2OZQ3fcLngUInzBkq+ddzzC56jEAAEDIrJtcHos6
OoaklLQWPMeAum+sb3AFwBPa3kuwsUqkayaRv1xNsCT5L3nn/1wuwrRNpru0gIK+5u0dinTqifYh
CNWV4g7zSYp+mb8mgJkm54hYuIdj6n+u9AX78nHyEY8h/COM5yx+zYz2YYD9OIZb/Fk4KsSVLIvn
f9955b9mq/I/8Wf535jWsAQx/dV65SXqfzS/4wLG8q/8AgYc+S8HpE0aJDfBkOHv/7JecbBeYRgP
9xlbFmA+ySnyT2QD9iq6bbkuoAHmLMJy+Ef/gAIaQQ+QZHTXtYAELMMmmvDfgQWMt5+GY3J9ODOS
W+GIBrdYYIPfPo0mnKtUy+j3pFr8UO5yNNBdwXQU61e09TryaZy2LILnfntG71ie/ExP/M9v8teF
JfiX0vmVtvPzxn67cJ7glpX3re515hP0BGay2ZUVWvBSoA/Cge4azStx5INYtw4BETTMx8nFYpED
ULQUaO6FOKd3HwXmODZ+NKQp68tT//1R5Drzzpo8aVJm7NVMJGHuUqGG8pj76C4HZn2IEZoxPGYX
cg7O9qd/noUJOGQ4HMmGOHsJblQ2pTnzLERh7BJx7DJnP7baRkzFczqoR197pdC4piu9Dpweaqh5
tG0YTQQklyJ4cszpeqLm1ksPqZFBBfH3d/UWHPl1e6aLMw3nGcLsn+E9v70qTbp9HgaM9BRpx+OD
1JHcROJarzQvmfIrJJl4sNQXAivefR2WzvsAS0PPaZ1VUWXiDM7sc1WkYvQe4abtewydid18Kgjc
DF3qKmvn+uOF0+LShc/9rmi73KjXe51gyHk3c26t7LS9TZ0nG75sijvGUI43uqk+jm64+fuTfgvS
8aRxRlqKBmya2BRscX4MxEXa66E2w+mM12KKSQNoUc7hl1hoFz7AS5c6W+12WwkVQ7Xx6tZakay1
Ecnk+bW2jVG8/v1Xscf9dvz++lV8M4JcKuR87DhvP6wev8lRj0L4pTRKSU8hCRuXluPq75cx3tZc
f1xHnRmVqb7DrBS3P2/GWWjBdmIy06O5O80g9IEYVzkWMwvK1s14p5juw9+v/8dnwsvDXss0Tcey
bLS/b3+mZZrl6NQ5nwlhF1gV24ypi4lwAnv0UE/Ble6W+cX+71c9j7T5uWZ+v+zZ0w17P3WNmCZW
HJeukKBjj7JNt+jtLVzrzZWAn28i1y0jPPEvfSzLj3qzjS8/mmGxYbM/SGmdPXM7ltpgSd6t7zwF
ISCMkPt2Gm8GoW0C5salffS1/FnhdfsjsNs9pKqdks3B4fM1nXSvGd2JZKALz+TdV0FmDKC6s2Qe
nd8VsatwnlkJTfOtrwtyisONo2ETUMGPIH26woZI93FDlNF6npM9+v4jZjWrOS12hZV96JEmxTst
Mk6ZfPzv3BsnONA2khhKv7fLxA2nIOhDTtzlTckvWfEZ4yfPLieYthYeTVjXlBidm2uNWr3DfmGG
QTMVA+6MPfQnE8fPYDO/1EJc2HzE23b91/dDtpTLTQnKj/MjuSN9wmE2rTPsVMDfcDodXBvnT0Ep
sMLpTlj+X1lSfWRR3xfTdA0wg9ULThUrN7a9ILP2E8g0C/ZRnKa2v53n9Cr7d88i1hu9KxFx2NZx
3p+9WVWhI87nDNEWHFcH+USCiULrYjK1BJzwlLBEv8bN9sJLM99Z5ibFmGHq6mcB9val2VY8BVPE
owlqF54FxwE2WwWJGGTOrusiv4KXidAjPHZOc6A9u+kHbsP1P8WX1vZ7SxvPPtQjlu0SA7rc6W+H
MRxV30K2MHulX+/HvtlFKriHl3WCI/s9ip7pDjSue+H3L4/1/DO3SQoDseJoYpb19qqZLpPandsZ
8zPcUYuVLP2PLrtqxsnoBwPBPTh4IfkOm/ZC6um7+5ujOxQBUndcwzn7wX3aa0ZsuDNynfCp78ZT
gwd4HG5I8CKPxD30SCPt5mCDBS93YE7+he/i/Tsw8AuCQbRUy2cbewVX0nfIc/DwND5BQiAjZtpp
Iro37fkAakeoUU249nL15HZytacLD/+9xcfokAgsAzABfePbh5+CJZWZ4vrzlO3bw/QJ+899i3J6
LMqNk403rhpvEZZ7Y96t+6K8QuBCkkh96U28twgcy6X5cIG17POlZ4ZVb8Sw3jzTD5jJhHDkzL0z
a1fKCO+1wr9q0vTKDbOrsQ4uPYNlAHe+ANl8DL55hqLCOfvuS0cfrK7klNMKoO8J0VuwlmbvCbM7
JcR2uH4NV6nbCMffjMZJ2OXCdb+wEt779pZ57DKsJYn3fCmqrKz1vOBFxAOuAlm0KRUZYgHJm/a0
M7gThZF3Pnp/f/9L0Xf+02kFhQ5h0DX+mNzquTUi4KRSq3J/s9SkQtcYe6T7pRcZSAD9++XO/V5/
FhSKT5220KAbsc6WexgboUg1SREaQBRpVrjG7HHjLnKk9Jr62IdbpVu73CB9h+ma5V5B4v+I68oH
WV66lfcqOmUpx+TFs+mdd6e5JJMG1cXsjYSOO6TaRNmHBj27aoJ7iK23+jDedMnHpMsXLdjhwoN4
b80pFrzgwOFPfSmhf9tqjXTWxhT9pJeR+xESviARwaoMp6rsrhLj98BMrvxFR5PNQFva8xT3zM0v
vP0/2xGFH6ip6PSxdzJttdzlb3cRq7gbZ8scPY0hh03GmoslAoO7BOFtI0jqotRk0LLL9exC3f5n
j3526bONp07aqZkyytcWE46lpI3Jfg7tbmf7H3AquxYzUrE8uGYueazHb2XbfWyhwZeRvIaT82DC
tLvwSt75AnkUQqfExiqV/fjtw0gUkgZ9SP5pkMb4iPETJuFklfGafEM9NJl9TWoUXvgtWsHmMINb
Yxu+xXNtDYEHa6T4DvfMBxM92zxcLMbf2SJNRcYi3w63aS8kkDcvC24qMy3ur6mG7aSsFQJ+j4Xk
JS6DRcJ8+g+RGLZ+d/GQePfKiktKCdzEWfn2ysEkgyDHbtLL6hB2P/Pg1kegvLhe2EfHbTa+065f
Rwzh//5K3qsaTU4EXovp6BbjjrcXJmHejkwi7jwto7sTSPXCfjuUwzaAPDbG9l6z4juL89uq4nUT
2OugvwUK3wREbEX60sS/lhWRi6JF7qfdyx1jZ6ZmFzuV5T7OtlF8jjk8dAm4xl+9vU/NxUFA4b3H
A1rJumZQ6KKEqYyvLhl3yexg3epwcRJGBgxoTadbi/HS+n1n+Vq6dIQSBtGf3MXbe5gb3BRSkzIK
zz7P0rM90tq7Pvf3/tTt1QT074sjyZqXytd3fzvfDD9bN8UfJ7eRomcp8V70KiziBAYJ+nNj4FPn
CoAkSPBywpwXjisTcHfy0cVdrOLe2UuB1Jby0aV4/+P8lk0z+FaI6sEn8L3q0v2AsMCttKt0SPfT
cBImQxyL0Tm5Q0QWX01jdK8F3YUtXbx7G1BXQWJhVjEIe/sCBHSGEBERBwphQyYcENuwNrFB8lof
IhVV8/ToVDpDSr6fOHhuZIC0D4PEsj8pI/7aBcHOaLpNxMC5JJNMd1+0nDAHIZChThMWc9WFkuO9
03iBew2g4iUv9rz4swBn80TioGzJ4KFyh6vGsjZWi9qhHOwXO5mutfkxTpAGM4eGIpySuzjjzpCd
YnmTavb675/7e2cCjDUbyvwy3NKtszMhtpJoIMicTiDv1wM0W2VnONkkgkQmyNOtVj0HXXcycrzr
l7wbrGC+hhNS3JTuFd+8NseuMWr+Oyuc1WXygXNc/nFWD3FFyxgElGaYiKETmQn/MZM90tLtpFGx
VHz1LTc5B+Ud7ocQb5J9oGevF56O9c4mw6CbPZiMJpCHs9opKfRhqiaWeVhl+0pmV0qWH5zc/cik
b5s+MCnNUCn3N71b4getHuJmxr5NMikNnkbr0p63XO18yxMA+/QONjv0+WmUdpEvMIeb0f/UH+y4
32SzeglbFHeowpftpir0739/Au9dkpjehelI5fjHAYgPjzMkYp68wQQsd3RvQW2zQeMj25nI+bmj
S6/+nSLRkqYNzIPRNHvM8s9/K5Dq0i1lF4wcQIbzFIakSY/WPmjDHQqnW6zDbv1KuwsMH6EpT79R
waVPdFny549ZcgYy5sVIn3HG2xuolMItpuYGmhxKIx6nn8eKcK2lW0am72CRadrRXYEbCyxyMMFu
140hQmEIHl/+/vTfO18YCykdztkyfj77OAsmuj0E+cnLyXsrXa/S+1PupHezunGn/agrD1DpUk32
3vMH8CT3m8Zseetvf76IxIS6l4M1ov5y5+bWaM0DaZ0rfCJfFUJIizpIh1Cf+uPu77/33d2Iie7P
dsy1Uby8vXbltlFrzw1O7xizB6+DpR6Ktj817XDqib1aaEoOkxImJlRi4aZvq1syWPeFRkKJVKdS
+3Dhht57GAuTF72gI+kRz074wLVr5DQGUHofH/U+vJ9Fc2uKYDem9a0dN/gU4Iw+kWMlEhJG5wtM
1j8XAG0ik6RlaMgUWZ0VYzHhmSMxXpNXIGxELg3z4Wgt8adD+IUcdtzKyv2FX/xnbcElFUIIw3SV
+8cvTu1QFVMsSM4smme0Uh3Uy4Ob26d6kjRqR6sMtuQroZyXJ1Dhq0hcrH3fuwWTr49DUkgmpmen
ugICwhcevwcU0Ptl55Xj54EcnQUmSwsAZ577aCbbGYDatD7FQ+pdeAh/1hVLT2KbQjFC5RA6+/Bm
bGFT/Af4BhC9LcWuM7SHX7husl86NLPM9vMxL18QakHCRXOIF9Tfb+JPnECg9wEoE7x4Cr2zd5/r
zjzrbjHCVcj2CcrQIkjuIrddNeW0adiG/3655aG+3fWgUzCWA8Z2lwH3shR/23Y7VKoNpfZIQwoy
NqZe1YyIKzFpBJ74H13KPPuoer0IwppALXzEeYHIuuPyA75ma90aLm1m771I1wT1gLvF0PEcXy7k
f3B2XjtuI1vbviICzOFUoqSWOge7x31C2GMPc868+u+p3vv/t0URIsbAjDEDH5RYYdWqtd6A4lyt
MpTitWzb6tlGF7Cr4OFmJbcHJRGo5HWBDTm90AiVGjc3PqLKfJB87+P6Vy+dZcdghil+ACCa5xJU
E1LyQovmUZjfZU6N0AemerZ6H7wU3Yfl+zs5Xq3xLRwlkieZKi+POWqes01U57U1TEkxoGDY75uO
jaThVlFLiAt1u6n19nhc3HTSe8H2lVEDykbvy/XPvswgCCU0R3CHEXH0E6r/277KeaUrTWogUYI6
Q36IyBmD+K9efW+4vuxx9YsXVhxGBJwNEuxP5sb5PtbrsgqzMkRUNwApZmFIn3uvekSl7VdAS0PS
IQFb2R7qwltlooquZS9qudbtXlhrvpr3CB9MK23eerHqDl56LuEGW0o7WfNfkq6/1ZPIVWB91kAW
sSf/Rm/t/vpcL4QMAqZii04UydM8X0Ahvhm0CNcyNAy2QIY2ZQGqWWt3WZ3BYPJXItTSV1IX4Y5g
xmEVzzYXYrjeCEuiRy0BAQsenBayEa1puLHCTkpvc3q2Shmv3VCXd7IqMmBAOTSNKCXOwge4bEoU
UQrRjZ5RO7yBgsRPJD6QrKGUjNQuonAviK1t1PoPgqTKu1e2HcoOmIjOvtixUr2pcx0pP2CIYMfu
IIhs2hY2SxCvtL+XJtcgDAvsAO+zeV8xU2skc1IPkfss2sI/Rt1ev5fl8FhPwx6lNEwLzJs2GFYy
js+6yeweAKwA4V5THL5y3hWoUIBScge1Qkf/5SEaqdbxvixLMNc5zIkUV6HvWti5iRDuSZ3XXgHP
gvfh9Y28FDRATIiYRWPiIgmZyjr09VxFMQeRkiBHps3Q7kPk3byq206YAMIUX3l3LM63DqRBnFhx
Zs/jhgr1cMhSvrsn9fXpzRYG1ibtc6T7Lra9O0tzC1gF179zAeOgqlzwmk6F3mZrzTZUbwZaTyMe
B1wnBTSMUbiv1DeeipaPdIhFbR6SjY+AIcriqPWo9fH6D1iaaJMMk5yPLaYK1NrZrd9h9BCrTPTo
dTfytuBaGrNgn2HCYALN11bO7lKAoq7okFmBrbiIi5Nm1E0FRpniIdJ2AQpakXpvyV+ClKIMDZfr
H7dQa2d2odppoDBtmv6zRNJENFluDZnjOowHu7Ruyl/KZH6nhtuOKD3HJDnOc2+qKzf9xaQ64rwa
VPcdRzY/oYBnkxrmtK1yEEcVolRlaG4z9HdHvbk1fQEB6nf0vf7tl34OaWMry9zqPBjP19Ho/bDV
0DdwgUWgq5FWyPgOt06ePKT0GArbvPPKqQJc76VA7tagMoLWeJ48MjzRkHe7gDxx95wPLyPzGZg9
5QFJhumvRt/KB8eBdFdyGW8LM/1nHOof+Go/2fYhTqV3T45/6qUCdD5RKVEat5izv6v4nV+fls/n
2VkwE7+L1MMBWwnibV4xgcYV98QRMDyq8zNIpFekApEAuTECT4g0VvZ2UBtMnMLCxJkGvlUEATB6
zCzT3rwHycFJvoLAvbP74Fl15L8tGTmRUmnuI4j6IS08Dy9z4hEUqzrWT1o0HQLPOmWpv+O+XOvf
LE2yAydVNI94mDuzCNX6ERr2DaAFwZZoY1Aj6YTqRb8fkBswin4tNi2PZ4nqm0in5s+wRq8QSpUr
GeUK/b6s+n04fc+DV9EtF03STKmPWjc8ZMlbEuLSYztCaM3F4g4qt/9mmvbXxFRWMpzL+ikrSu4s
k90IoNKcjOGHY221A5MQy28oBAiefpTe8etvQ3SYVeRIoKrquXYyPe0+63cDrjkKGMvt9Z11eU2K
36HRwOdxDqRxHrhBno9NA74dUohyBw9wU+AC7Xn1D4LpzitHdzI7RBfCb3Vrf+lqkDaI+JTpSvgW
lo4XBw8MgwzLVf90Xjw/eFrTdr1iCCynltza+bQtcQAxRgTEfBRQFf9L2/svoVOhjlbs0kJ6Lkzu
bQrxqMzsmoE+DQ+QFgKfaTkvHa/+QTZfen+8/x5N3pfKoI3S2SuZjSpez7NTKbAP3LFM3yX6xBjS
opBC5o46wq3PHkLDwfiCOO17VdeUWvGS8y2Nhh9N2q1JZxy/rGJj6PURKD/NS2ABgw0kPv0w+EvY
CD8SyBZuIlmob0KA8xLpyem4PKmqryy7CGSzn05dgsoEhwJo57ww4GtFYaP4DXrFFsJC9jdL2UlK
cW/gZqA18TcUV49CmcbB5CgM5bdKX8XuXP4ESwa+K6ADlCd4YJwv+VjGMLNy3BBDRfqiNlzY6bDx
2uqItsgPZDFwrbvrtTuU8G5pfcRNsJIoXd6qRFIBVyecKlSh5xmi2eFOg8M4P2DUX23QdlN2Z3j9
Q9y/Y0u8q3NyVSwSIvPn9cm/vFYZl8NPgqaIzT6745rAqnW548MDVb+vGzqRgXQXmz8aA0Ys1W9t
XIWgirk8X26GBJRFCRYlsYs2V9PHKKzrmCs2gfp3ow53dik/6172FIzIgCH8NWGlhA/dCHd+Zatd
Rl+Y+OL2ouKvCr2y82XWBwPuTzIObsn7DdbirmmngxIZiGE1mxBY2vXJvURFiVXlM9nd3DG4xJ6P
h6+ZNwJFnNBw9H6i6fSqy/U2L+NyiyIygpftFoOOI8b3z1rPpd00Pynjfl/5EYvzLcAqFsoG4OFm
e7vEebG3U2d0sdTYoFa5wyDhbmycF+Mez0EE9ZpjfmsU8cv1ccXOmS8zdypYHNg6DuDZ828f0TM1
NM9CjrIiaNPFbFRrl6K77fj76yMtHh6gL+AdeVox3izhHgevTGTRtu49sKtWDdzEcoofQifAHAG2
bsJOcvF6+cbqf7s+9sKOkk3EcTVyRHbWvLDvezES4xPn1jeQmUQ3z2/IYlBBBgKnlOZKqu8szSkS
GcQqeOIX70jJUB0JChdFXMBUgv1QUiFP8cRyBu9OdA7JJO/bNUzbUowgPNJCYAtfPhy1LBomHLxo
IHg5rV7l70xSvyPxCALsa+GhV1Xso77+KxgS3Okl1x+8XdODfoP0HkrPqlI/wmGZtq3s/PvjTNsX
oqYACSvKvGgRS3XW6nEPXIF+Rt836K6qiJI+GKTrbbtWBVuafEAc3K0mtQqS8vMNHXTaGA4ZbTsL
uTGARrwK7guv2OeOdAM2ahPLwbEEZnN9gy3FEHrIPEBUgZing3A+7MBulmWJHYbz5WkKm6OUw8cf
B5QsDME1sd+HyLvRw4bK1FQ+oSRL+yBcOcxLRwzADNkZOZE4abOPT2kJll4j08HAXwSBxV+V/6GM
wXOK9Y6l7eUs2KHr3m0ac5UqvDDvFB2RZbFoHGBJOQuiI/7LaR1FbHqc4vvO32vDcBggXdUWygja
TWIOP2KIfwJa76XJR142vwZkSkxkuDDFuUO99+j3xp05PAk20MryXBTOBOaAWhJoCcWBzzyLrjkw
pylz2IPgzW6qYtN38a+OCxUqe/M4WMUpDaWNigbwxshGwDRO6F7/BQsRCLCIxpuc3h4QyNkNLldq
PZpYJ7ioAD6klv2zj2nnQ36Vu108SSsbYSGqkyhQVwFlKgPQn+3GsvMGXSPCur5ufjGM5pjEw4MU
KR9qpKxVzcTCzm4QulXUjkR4hagwGwsRqKqvFcZqlKdCC+4ErtNXw1ORCm0vwNST7WpoJgcVciIn
O15LypY2HvQ7h7gO1xCs2vnJw2YkT2ufp2xd6jcBVXWkwQ4TKhveWCKPNjwguanR1ri+ngujqiDo
qRRSvALPOjtpA+6FtoS0oDukNbZabm+8ahiXOn5/O6jfvBaRj8lZeT0sHe9Pah1NFP652EQSROmx
LtvBDSL/vlW8O1S136Suv6/SU6McPeXFxOUtyiDr/8HXwhag0k38xqj2fI7NrO+6KqCXpGFXMLV/
DcVpQuNk8PWbIgtQNTb/MAWl2g0bBx4H6f48YfB01FgxfmIXJ0jgTUevDt66ttspenWMj5X3jof9
Fi7D8frHLlykKnUkQGZsaC6R2VHtlQo9vSwnlPcRPnDaCR2dXTHZr8rUbhzkSVBlXJnf5ZUFcIFO
lsEUO+Kx+1urSDFTNFyHbkSoKjp56B8y3luINbEG9LBqIO5F+l4Lf8Za8PwHX/vbyLOvHTQ5lQqT
yBjxAI2md5sOHZqVdWIchhGTVm8NZLIQCan2sovgiNLhnceLwcfX3expcRtdTxWlPRl5vTemah+Z
3BTaSl69EAmp6duACABVAJmcndNwrJRQtgSiBZWbfACxB6ZzkJ68uj1cn8jP7TgLhJQBbZiBts1C
zntC4RAYmQqbyG3k8CAH47SFYjchrRcdBhxMXLkaT56iCvrccGdgPGRK6qnEUwtZge5GaYt/hmLa
GAXGhPFY2AjR/usmGUkpiEHQbryteF/NQjVi4XFmjExGpGonEuID6PODR7kEbvAerugfPJdVgSSi
LQeK2JoHyS6awiQRcCLktPdILdxNcvYR9dmHUt3hyVGHwb6evk4Dj6rra7F0hOk2cxnwlFIByp4f
J9VOSysPQlJOC8NJytADYSOcADOY5S5Ec7iGZ3V9yKULwWB+gWLqlEec2UbrJlvvPQfmqYYNkDoC
iSkOVkYfdvwYhoKCyXSTQta8PujSd5rQzqFqKpR653UBvwzK0QC04moIXCh2chPrxWOiyW6G/qjd
Dg8Yaa5t84WHKlERJQBeUijKz8t/VdlUmFdxfptYiJRDR6TOgmHHcRzecTjYDBFUOwsRvcJeGXpp
igFngfulzs5DZ7aqU4bTij456OZM8cFswKmiydYBtQ1QLu+iv6YywPhkpaOxFEDoocCXQ1aAYuM8
PqIuZ+GEDBalCE+i8Eu6g14YHpv/vsXK9uHpAPX0k7Q4r3sMUxu1aPdhqZWDbQZRlRkT2iXyVq29
lai/OJUMxIsfiiSIw/MDgolBH+GqA7iLsqIMbxQ501vxNBzlZsvks3rYqGhreenSM0nlFfj/x1XP
x/WLFKsfiVeCFt0l+TfJbDC3w10BQyusZ9UUaGl2O0L3TR8F//APTotG9VwmYb1knzWRJke2TIG6
7NI7J+p3mF7dodxzF7Qv6kRjgU7r9REX73UBohNMswVYQodV8dS13K7dCKuzUMKDFPtoUlSPSe8f
A0s7wtDf1V72oRV/lC5SvAYvIN4BRKXzyZ7iWpWsrqJqiFB8Fe3zAPdJxFmFgSs+oojj4NWD3en1
b76kUYhtTLcG4DA8p4tCsSYlXRtkIMgKTd3YHa/RcbKmnadlrlbeS55EZ71V741U/RuhzZMftMch
SV3RuRjbDC+E0Tt0eFL3Q+DafY07YozwWGHpeCEr3l5v15i4S1EUXhKFVbYFnJfZPAUlmrcJxCPX
sqZD4csHY8IDd0KYvMqeDMtV1TUi5uKIdA0FrtoSbfDzlfFBsztOqw6u3Pp7ZfLQcNJvGjIBo/vQ
GTwL12gLS1kXFXOHhaHZzoVxPmKtDYiOmTWxE+YlPm0PSp261mi9BaFy461ugsUPRJAFDT4DFOH8
krB1bep7vacWHhqntmmPTpXddUn5aByMDCcis1zJ8xa/jxPGWLTG4O+cf1/VTI4VJnxf5dxXnrNV
03YrxBmy6RHdKPf6Fl+KniSU6JsI1ZsLiD7V5AgqEBsmCOAvKs2xIo5F5ve6VoHiPMqptTdQ3vv3
g4rNKRrdNJDmt4PnNUnktxUraEBLV/2XANskGT8HYW+UZ84mrdRnCRrSHwxL+Y5VpO1BEDufWMOj
7VgHDJsi34Xo+7ME5CXox4NgyWdx8gGxxEy9lVC9eFEAZSOU0GuhyTe7dqcx8g2UvAc3RBqwqHEC
+ZFMrwqi0Q4sdciLdD26xEKvsto2wx+kVQ4Jla5TPOF9P/tmxDjjKJO5iIu/+8nY46JEKHAoGoOd
jPttNqyx8pc2lAMohFY9rd2LfnORJrra4B78CbrFR6YrohuKO/elrJ1S6csQW5vB+KP0nNqQzKuI
fWXOs0fgG/CgfWCZytgcI2EzD8o4zaGABok7ye0xwsRcsX+liOld31QLPWQy5d+GFsf5t/dunNaN
NHbM8AQfKB43NUd1HA8BkTaxYlbb3Ono5JAHaf4RS5gdcqArKdAlAElk6yTroAZh/1wIRtlGh+Bx
gIOpIk8Mo50MD7niaGt9xIJhQWZbfcFd9klaZV8vpgVUxAX9SEhVzZPKUa8aaGIgQ3PrIc5xn2yG
r1Urv5dVeQSQccqABDu5020In+8rUy8i/fyZ6oCpp5uI6uwlMqhQSAwmH+jH6L3iovMk2EUi9fNl
74tSvNPPfYwQYtVw5wm3HM+fY1jDR6hW9sDCFUGkFtirzxraPDsZ68CIvWYACm3QFqjplKTZXeZ7
N5i+bUN69AiY3lz/9oVcniFJiUSzC+qk+Em/7TrZUUtUSzFC7ck3hti7c9ps0zxEWb0y0NICU42E
QiJaQPKF0ELit46TVlTqZJycai/h8T9t9FraTEie+Hj3YFLimogbJG20Mq9LZ4uxwYmIRhBFu9lV
HzoS5KwCZ8Re97ZlapyAnqGzd+oL+dcw2G/O+DMP/WNiBy+gpZ6brth79o8/mGmKIAIVJTROZufb
wfwKpzg2eI0CJII6TnKfd/GDLmn/XB9ocReJpim6Gjp34+yeaFJbkQaTGJbrKFBKFGTxtUR2GDfR
Gi81vK0QSTUBEF4f9lO/6vdTBAKBZ4woiQIV5ZqaTXJWV20sjVgtTGN1h9/k8+hJt1gZxFR/Pl1n
pidbLe19Wcnfdd951KItKuI4+mHbkg83jla8aIGdAdNWNURuLTzL8QYtOfMo1amHqs6/VqcOmdvI
TfqNRjC8/gHn80YKqCB/Rrqkgiqgqjs/Cnk2jmOJFjsS0+32NZRe24RZA5dmoFRnR9ZKxmRoZ1Hn
cjxxA/529GAGG8Vge6Hb46tOp/KLwC71PtZngzNtcKvBqW66lSdK146HIneWdy9mUe4Ur0e6gUcq
Dp0vKIo9ayUeE0N9iPwvPe0U4VM/2ZidgPVrgx5jFqR1acMhrWJhPoVQ/C1uyycLIEM6qTcQml/9
4X20qndzCL5FDw14qlYi1feTb73egBlsFDyXrHhjyt1bxxFCypjtU2fV9zY0blpkoxESoF9U3nY1
v7Zro6/Xl0a/WBuBXxctTLoZCqXo2Z7GIM5HNIcWlJM5+wI3P4vqYYOndm5tM+uRidoNU+eWY4VO
tXIXaPrDW9Pyfu2Lx17GjzWz2i+GPOIhlD4PfrfxkOst8d7gtgMZZb4W/viIV1UXVht9b7X5tlXE
2wqjwOEfeL9GKt0GUnYfNNUtHiT3GkJEUIJvmwDzeFQFa2T8y/zYWfkeL7WbflT2o3ozaONKJBPf
+b8zxp6h4kIAo10OShdxrlkQ0YdIbx2JPYPfKyopQqX+OZV/2u3P6xM+e7H+ZyAwIOJSQHQAKsr5
5tTsTu/g+3OYcZXyTrpCt6oHnZDVoMnCF2e8ww7rUfA/K9t5NaX4w3H25cdgP0jAwbGs7kPthCIt
2vianG97BW22eC1dERFlPhs8N2RubK4Ufur5jyzjBpEeRO/dAPVvOWrezbp8TZMpILYjAoeWS24i
Q9s+0NRsQUdm8d6TiwdPKleQBqqYjotfQoMEcRQ0ti7wDVWupn7tYyVUZx4d/P4+zarXSarey6i/
78kf1dY6Db5zkuziqevLF0NRHzWVep32GnRYsPbqXvYyqhDFfaSrdyp9QUVB2Pv6ss4u4f8uq2ht
0JwEdj1/hJoGsLhYz7HDwRlCPyn2j6o6ldaxNX61KbrCAVIob9fHnKESL8cUcfC3OKcVPrrIYkw5
wygoRA44R9rx7yTP97LU3WPjahanAn/KhJAe4k8OhO4hmF4m5X5AYU9F3q32lD3064MS3vPSQfPj
HyNWUf4bnsz6cP3nfj6LZ0tpoUyJrPl/YImzZ7NWI7WReyxlWQ5Pkl7uawWVi+K114tfKRZzhaM/
6Jl/tCZlM47ap0wLgK2D1tvHtNXu2+YjmbD7q/ZjYz1oo/KO73Q74g9BY6fTm7+8XL3lDb3FA2k7
6e3W8mN36j/k3Pimau2THPN69NOtNjjbePIPNj7UKs1aHSujCScMhDlz+1vVb2sp31io8BmtfsJ9
42QgIi/+P0jVnZJ+lWxpNwXKTsWFyAJ7UBX7tmxdJUcfXAPkUsfPclW9lG353EUBes/WN3XqnnzI
pP6YvOZRuoGK8OF0a+/Yi3sPoCLlXFB7KmqK9IXO94Otx+jq4MrnlvgkR8Gdg13rZGAEudPKu5C6
XD49RXTKUavO8dZbA+vOH5YCrinKMPwpOGHz13tS4djjjWqHrJl8EF0YzwSfm3Q73cL5U4lwb0Gk
llLQ9X118Xz/z7hY9KB4JGT4ZvuKrdPaOgLbrtqEO1/o+oTB1i/DjV4C2DaRASzfpENdF+D5GlRx
jZWr4zPJ/d/GpprHh9u0gKgeIHZ3kZ9Vco9+QyfMaVNoZ/lD7iMoidFMjKqlEb2Zx6yMyXdAkiNT
Pirxxk6eTZKE6/NwfpP/91fwC7i/WPyLlmAVynjIhYh7lWa/k2AzJTxlK7k+1nV/VEpjX9Ihuj7k
LOr9d0wIvOQOMMTQPTrfcb0W1U5e2YjZx+FJcGtGY6vE/i0AlC1mbHb0hXXhLP3bQtHnjFsO7TbS
fRnO6fm45MGgm1RmfEBwS5uC3dRQ2cZRxvK8ByE6bCOWSU13JYSdJwn//VwY4mxyk2afMksse6/0
M+x2cDysjJOQXW6z+rGpfwStuga/EF8w31M0TFCgYKTLVpCKF5xWJhgzD2rqOoq3idrigDzUm5DG
yNWfeS/fpjHqknr1qPUYWJSrPWZxbi5/AgJFCnubF89skqUGNwVt7Hs3++nH/Y0YuFKpDinym9q+
qgXmHLl+rwVfVzbVeRj7zyxTO6ZyrGvUHo158pGlephVsJf8GGelON30SQnCJ7mTm29T5ByANWxl
hKYNgHdm1e1o6W6pY66c6qVo9vuvmCWEsYq3RKTW/af4zyfrspwOedwfcwKsD5ZTiAsLiP/K1y/O
Om0USlbUBC8S8hhtmkIbqt4V0TOGMCP0TatBBx/c7PM0vgWLg2/KcJCTbGXTLXyyBrKKDiRoicse
jlxIdR8bkEsMBPOrBgXvcLuRM+3GMd8MbjIKLCs9KzGJsy3GiKTdGpcWYPvZjTVZdUzlKujdZAT8
Pen3fUvtl+vVcnZWuBauFkdDCdEkpQUvO8/RWopUkocJ7Kd489AjxKqjLZbdlfLXwlkT2VicTFgr
6K4SGCEKn4coLMyKwPcJja3aHoW+Qdn4u8EKt6AXkSlHlt0r/7J5b1/fP3OmCpGRshMFRpvoiLXe
7PAouQ3WqOSpIJhEeEUe61xh4dqV07EU+QF+8jgQasGIOs5ARJGkNNYkm52rx/7+kz6K0l9phac4
ooBuACk3sJyVJD5ZWrl1FmcWOUn86ODtXvChvTGa8iLGQlkEf6/9EEKWSZ7ewa1P+djYhu8Yrgl/
L9yuIC245REgo884x4dJji91kBR6V6jzoJ9yasI3y2yP8K8Fx8f5o6xCSLfSj0BVGA727KGYUnXL
vSrmNa51OyPHVgoceRnmT9Fw1+gHXuMHIT4ectNbcUuChVh2fpOV1gqyZvHLf/sds2tgsLFGomf5
H3Znlv2lDV8Dxd9Hzdchc/toFZ62EP6RQhJ3noEk1UW/MsoqCoomp9TAGUf0KzsAjoJyFm8lxXjK
JcztsRqJdPgvyGd6VYL1trq2vxfuX4oA4OOEHNMlwr0ret+A09q52KMeMoPqDt6pQWbu1FxyJ4MX
HQZZIVVADBZwc/Xatarf0i6HTmvTtQX7Sdl6Fj84x45JrYAnhrAN7BEKo0lQb2XlPUTaPqHWmNlr
0WNpUEH5AzYsGn/z6GEXvl5mU9u5Gm63onAdUNm0DzzGOiWF5HQf99NKTnUBZRMRCyMPsNzihU8m
ef6hk1rWctRx6wCjehpzasbVTRmpGynsseN5G6pXYAfbBM3exDqiFryRzeGAdhVO1fbGr+7tasJb
eQ3pe9Gx+fxZlMXIpqHrUKk5/1l2msLfCI3OFUZsgX0s1cc2utW7blMUSGzwopE/hPICtZyVvbd0
4LT/jTzXbZHzSEnMkORWoLuEGE/p//LwSVM/fBqRUrX6fllIOVgAIHoOb0bj4hYOMiVEnm7g/RLq
NxpOm+ijtj3Pp37nNMGLN76jSbdp0zWZh6X7mJ6YLmQdTcFqPp9iPfHDvkq7zg1amGZIfwowakhK
VeEHqsTe/vrVuDiciSsktyNhfJ7Pem00qP3QYLHMUdakdpsjD+uozwbWgQVmjX8wGtIkBjwUBLDn
r9LYr1K1RXLcTaPgIOHuNBnqCZ1MWEfGZlCcl+vDLZ1csVfh+og/5uHCGstcxRyO7dqBkqMwLTAX
Y/MNYuNGgt/pG6ggF2s4gcVTAklRhCmCJHHjfAmjtq4ko1dwaTP2vvbmIdAW/HQCzKCpl3AroQR8
kPXDUDsrPYXFBMQAZwQpGPmXC1xE6zkVSrmcz14GH6DoN5GHbi3Vhiny7rSPoa5cvdG3pb0mdrRw
PEnL6etRYcGcQ55lPuQ3upbVKBb7Kk5ShrSTELCv5RIgprJpav3Uw1S8vrgLO5c1pVnPkwBdh7nP
rl02IQ0e5EAMhYoXDGe1inZBc4d5qevpa3ffwlaCPcXNCw4ecs08IGe+PtRNZrRuJgEWCiCwifQi
MrcKep7aAVAPNfxk5RMXB0V/j2cf+m8k6ecbyWrjdHRApbv3ltXs1JBiCQqMPk/5akBBWSr3P6/P
6dIGArrzibkAOEQl4XzEyuqmgcymA/t87MwfgisUcJVoQY5o6Fskv7VWfwCV/ifDAkoH7gFB8SLY
er7eaYPPiZE7IhBoPQG+9PrkbojepeQWUA2uuv2tZf5rDAI3GpLY1NAVW/Ti5m1EJ7IbqbGJSIo6
ucLfo/Jcte+or4Knje5sp94435oOM/t4jaW4FCd4dwh7Hm55+SL24nBhT5nM8gqFPZHMdrHBs+Td
kdIdrU86RQMvzbcItgMq6v8+8OsUUmjbWiqg9DmjRGq0Qa30mFBcxTtc/k7csLeYPnQqUN54TUxw
cWPRJbbhYwpFh/m1Zse+Ew00Tuj6J27hY+vrQ/WCua1Mj1H8E0aoEo6HqV/VYTnvlXwWTgSy0BI3
jiF0Uc53tDF2vY8WCW2iXNo5Ph1gqtwxUHsgmBuwhcJ3RAgWiyBloTb7BzsbrhB4bUDifP/sLqBm
MZhShbMlFCZMVc1t2INMJ4E3gnewsEgDGyhb+ztEHVbKCBcwBLG1fx9axOzfOiFqRoO1gDrjCkHz
gPK/Y3/rceE2auwfmvI0yEcTNoCd71syHK291dEWWPl8ka3Mahn8BjBzuKFRk5xf+KPTlqWup+wy
ZDNNpIxyKTt04R4n10c9DMEfu0F6EkhYMzJPZml/aXPvaONUfv2HLEVSYfiBOhmleCqV53OhwBvv
Ch3vyCTqnnOr29u8G4fxBlforbCZCEvMsaRi7fMXkkj4eFQCkAGiajd/IA+aFieZ0wiPZvUkb0O5
RZ/kHxw4Xd3BFI5jLwfNcYrXwvjCQ42tTvEfX1bRd5vtOiDYMXj6tsXK2LhpNBiXCF2U5qvvmzdh
uGnY899ptNPGT25Sea0ivHTYz4af7TytyRW8SrH/G2PjJBeQuOCfOlAF5Grv9I+iO+q39aYEXX99
mZe6DowsEC/irazNkcRx4VhFX1MwCwFIFhmiFFyUEyTTcifEW8MYPXlJ2gOu34XFW/+aSs/StKZe
IzbTbNPD+uTVRnZC0+dTR+a3g5eEXThVkde6Q/Tdtv8JEnObphQkVqOLmMeLgVRh5UIVhqb0bJ7t
sJdjh3anK7HMwsTG88JTjZCkagUbcagMjtnKDC9tLQWWtQrHitM0Z49hGy2TkWBB7BTBzhiMjZDA
Q6nmphvtt/6vYWtVwSbTN30U3ZC/va4Mv3CiwPtovMN5szgXBoKYk49mknCQY6nf4Uvjj85Lntco
sZSIaOJjYVf8hwQUojdXB1+IIgBxyRZAHfEsn78nKgRgk7hj8LIL/grqbt9K0bchzJ6t0nkRLKcm
znbd5G1kKXvynOYW+9U7pQL3MSmUqw28t5rbwNGrrda+IC68Fm4uU2JqcJBhoQeJF93Ffih9ve8q
r3ZNlsHWtxa66nEdHDx8ndqArqtuvHZN9uF5kHJN+xXLRf7u7yKZHhpf+irCLy2WlUfJ5SYlbRai
kLSI0CCYXwEykjTpoKm1W+XfWoJAH/R7lBP99EO14lOUxmsxYHFAOC7gaUVRck7l7Ef2qKMMtZBp
CpVv1muHr7lgYBjZc6duhZQuyYc7beAEbsCqAQETwLVuE4U3LWAdnftxZdfqFwdVPB3+95Pm1w+w
u9Dr+9otah01EROz4pa3LzJJpbGx8eFM6/LI0/8FMMDG/CsKUC4DfJmY6c3KL7k8P5CbRDGcO4CW
3QXxIZ6UAoRVhWiXsYmw2aiLdhtl/IoabbgQ6cG8ONZeuCOI7lfGvkzFxNgaXBzxmOHf80u4ySZT
ahq1cpPs0ZCf2u4O5STF3lehQm6ACGxwl4W/JGdNzuby2BrIMXADA2fHqXx++fuw1PRkairXcaKN
hWx6lVMdq/j+7rEUzoY+T7n+eeVrL7cho9Ku4zqi7XDhAQtW3VRqPa1cO/yPB2yTwsiBvtZr+1i7
MbxpY+l4BrIL/h85skd4SnPqrd0RzksIk36w05q162kBG0B5QMjtADCHHfKJSfntftJlCV6951eu
RPJZphSTwe012DsOnX8SDx+TsC7GtfL45rNLY31bmZzLA8EDBtQ3cjCEqYu+/NhIxqiGDuogwM/D
Bj7oKUJOLf8QPyVFnqtTYqTxjA3QmM88SUDQpWxVz1W8oM9vUAM6Dja5BCaSc2OWKDlx1fR1qVVu
JNNWrd+q5DvGHDRYy00jzEv8TUPIeo3ine58Y/dcn4bLeM3oREQhaUWAmCOwVblNvCK2KzcwAcBT
2ET1HJNwC8/1EKjE9cEWciNGw66ECwzoObDo8+OXAPUpxjCs2frVJ2801+lEgbIH83MQy+8oJ+m+
8ilrVLh+JDeKldzh97IWDC/TIwMRBQFSoChHj3P2O2xj1PN8RCfhI4inJwk9kBzpp8qCgAXATzgi
ChSBA49bpDAWXhOdJ+26hGZW6/6zMimiMDXbAPwK6keCWQMgd7YB7MxIYy/2S1ejog1lalM/KNBZ
0uSr7f+yiniTl+Um4bVYHP0Ws592g9H9qjnZZVLFlPz2K0Qs+e1E9p3E/Tvy/qjbuzGJYRJ9dOML
O/O1Qvo/e65sKCmS4Up65KZdvbINF+KjgHoC4MAWDuUscVh/G33MPGXqFKtACqbaipKPHuAgShst
DY2tivcECd/eU79cn/rFUXWaeCbymFTUxJz8Nmo6+lGWN0bhBuEhGVAEZPGFWKlwHqwQYpCQ1q/M
lW7+wqOYcguFLQYUfax5vccuOgl8ArHPtv4qb/wfYeyGwckBFBlWBQKpP8fiJp5eYsxRW8Vameil
IwgajFIE9xGKKfPnCfeP4Utawe1rgwDjXTK8GfqHuALEe3Cs6d4V2LElHz2N+NFEll44rvBouz71
i7PAXgcZRxS+vAF6yG2hFiXVJ5BGNPGabptxC8OP3QqXAwESExekaOTZGMQVaHlH1VqhfIZjFbUZ
oMVCL4nGtahZz7ZA5CSZ6Qxh5eaKjtUosMxmC+EqeyqiRwsVINO7sfq/81jaGKxFVn6N43qbjg/N
hylte80C3/lWJAPAl7WVWri8SaWFDxnsJIKUSKN+25yDniaSjdSL69CYqKcP9TDZgBvzD9LWCqXW
lfVYuAhEgiiEC8hTuIrOh6OFLvWFkpdu35WPsTPRnpChQCWV9UMd9b8FYNFX/3NHixwh5Saq1Yzn
xrCTYusuzUeSKo+qCcjnlZ+2kDB+irAwhzwteFWc/7TMbgo5HdTSrbTp0Pe4XnNGReFbCimYQhTQ
G8jC3aY31zRvLvRW2R6iCQomHBoPRkCzRVDa0poGdSqp7Deb6S3KERoouAmo0o7IzoqH56AL+dto
61DREJs1qtEBDvxjVrz8+3kQZVqRJwB24P17Pg+DM4K0BDvsjv6w65PXqR42iaKebH18aH1qe6CP
wjK7M401YYsZOv7zmIiOAz4SQt3pgh5d5SPWlQ3xWbUSF90UlKtPCY6NAUZdQA2EubsMThcrNFeA
dyh0b60cXM3wopnxziTJtPDUaH9IvummSXdblf2G6tFaUFm414kogr9NSin8W85niPS2ViH0F64D
KZce10ar+03ggwiwn5pW2o06Dn1S7srhQ2dWR9DMJ15FO+FlHtExGnVtrQK6kGWe/aL/4+w8d+NW
tm39RASYw182OyhYyZZs6w9hL9nMOfPp71c6wN1qNo941sYCFmAYcHUVK8w55phjiCfowyk2oxH/
ksnmiUF5xAH7wVrNTq9z59Uk+2lp9xYXnlgrjvVkvjYEn0rx3+xjmpXhC8LnIu1e7uNajjPNj3jd
2/rHXD5KrZf0r0Krt+EmGft2J3ay+GqCiltJKRZ+xEEhMIaylYKtfSNQKaTY2MdQlRZHSh78LInl
sPJaPeHVdZ5rgt44ze+K7h6vvCt5jL6LXzL1xq6LXgWPxvbzd8sloQ0RbOLj4tgs4i+kPXiLuWiJ
TpeGV5MRDeFcJJxxjAzaaJfZdNumqk8d5IiALfYkyP6bf3vTidwSB72NLG3lngciJzvj6iUNWaJZ
HeG3MqScauF00Os6JWHDrWhJRZJ/ryeaF272c689vjwsyOgCC+sINYic5MOubHTTlGZNK71I5+Ky
fllBsxOsrQFDy5LuJrtM0YK6HcLiYCvVFasJeX9DVGWFYIJWDhAATGHHvrxb+2yu0Up3Cq+UEeeJ
j2EHQ96dZn4R9LvG/FbTCUxRYJeYhGV6txcEYqFF5ceYY0dvZdZdKX679dqsnFh+luiMxX3t0hOg
obaJQEbAic3bq9Z6Bm28xggIPzZeQwd0D5SiLSNv7J57XX1vz6ae425fumtfSfBu2JSCQXCh7FOj
aDdKSV16mLXvtLbdSVZ2bI5TnZwKvd2X3VMJ1SbHfTTB+jKi1u5sJUorZ4OfQHmSzUJblLbYKOpc
jAT7aenpau/WeXYSkdrsQ+6tELGkF96MJPJS6RDV3V0O062k4fLzZ2/lvgDmRC2COF3UE8Tff9ir
TgHcWeZR6cmFYKJ0dArw6EjNTp22OG4rR/FsqEWgoRW95VspQznd9zoIvgjCjbBpcIZgnwdciPP3
fzs3vKaofHIMoBSCiZ3PLaFJakJiovAEDCbkKlRFOuB2ggnwxmm7XEUxkrj/CXkF0eZ8pKjX5ay3
jOLdTgtypqj/oUqzk+KtA7Q60rs7DMkcLSfLLSOVSVK0XeHlXCKhql5PM7x/0Hl92AIvVqo8zEog
SNS3EPfUF5yPVC/1tMmnwhvQACcea0bah4z0uoSO5vNoiIIutXy3sCT38y+3OfRiW5pjhDReNxRe
09TvSiNzAfhew4+Tfxmj7jZa6haKswu4MjaGFtvw/MFi1nS0CP9UXELf+2w/nIiqNGKlr8rC4wg2
h3YCrqLhMxuhM99YsbNX7LuhPSZ1f2f03FekD3aUnbIMtBHH643nawXKo54paNu8YVDUzcU3kCX4
TQNG8h5kjXbE/6LNbqXo2OGeIjJKvZS81ED+TdCrqtzdNuMVYM1yOQCTBVONdgKO0/nWToq0tf3O
5xCNXx3A62rixPKCxMk3WsigwlIcQkah5LYaui2VubXdjk+neErFNlyScoxQL8oM7wyvTjjBOiEx
eSpooitzwDa+uzg5y4nCWidwEmR5yvmLiSahM6iwMfHdIF1m10vNtehnatSbCVRGBJI+zhS1wm1l
7xQyojHeIBNcTJeOd6BSSBSgVaSni2tk4gmgqQoqTtIH+5BFFsABJXyFBODz2YqvdjZZMRJCRbRB
o+ajLSE6M6UnWYvN3GsM2iDb7EEP8CBUtygKFxAQwwhVN1ghIAEX1Vp5pFg3ZgwzjtQqw/wqMu1d
isJmLzu3ghRToXGqxVucx8vEUowLDoQauabKF2/70ARlWDVW7mWSfm3ui7KhQtztIpN2RkJvCdhd
xXmwSuMdcpHXQ9jdEMHvQ7W7QWb6+PlaX7x74seg7oNsOPxLdATPN5YU0kZmShJKBMGDQ5dYzmUd
5LiduDSP/x9CrLVv+3G8xbPXZyQqgeMz+eYJpW7X5njCmPAqfzrKCbPmqFpNS+/6/j2vFYWxMNo7
yV4rNrbZZZDF3IG/YUfQP8AuWLz5lVYUCMNzjxux7grTuDxndK2NH5VpLvBZTU/WlJ7mlNaQslce
pj68SWV8fYp4SyR97XAZ3OkAsex7dsb5Z6jjOgeO4uWMyVibPNozONG/sesLfWPaG0MtYX+4L5OO
2n/B1sZNrIl3HQUogXXHm/HAhautLVYYHhBTAt++KNdXOSKUcVMXYAfo2GaY1rGx2jz/JU8IN+n5
1yipnrhYPCnTXlKrtXf+j2SafmSw++dQ2llmuBHWXjyg4hfhHg9SINhJ9uLFCBXfMeacJ0uWjJ2g
JnVd/HPqrLeZXmthRfn58VrfY1Q9BNIp9NAW43Vhk8ddH/NIqBzzLtqXLU4OOMmivbSveDiGApSb
vec4X/Mu2PcmOohb9NHLh5pZmzIkKLItqGBL5DeiAcf0TcIGSXqtW+pa9aEZZ1fc4jaCiCaqjz4t
8YFxa4wIQyhfN1bhAsZDbpbiK61JeBNceq03SVQY2GkXcJC7qxLFtLGxfHcuYkh4/p3u33cUwWpf
84Jwfvl87EuYF14lUntoajI45VBxHj6ETCplFKno/cxr6n9wt3vvYRdsiSkYDqrUH2LRKyR3h5Qm
JdEhBRgD9X4vWhnzvoMNRjWIgwj6deqr1yww3WL48/lvvORivv9GtHmhT4uNKRLTD78xAaAec4yL
PAFxCssT2aHTED6JRMIzSfpOmM6Lvl3dSLDm27oS1vYHQjOIAwv6qzgf5+Onc1HZTcsajdEzFpau
ADmFRW08d4eE7gYVkWBcUo6BHx5l+1Gqs8PnKyCOweLJpy6CvCoq+Q43hnb+A9owmZLSsPgBWrWj
JvmoY/GsYTP5+TCrE/04zmKh1SkK5FaMA8ZQzijriKaagfLC4AMaJrvGiQVFzUm55AXcoGy9t6uf
WkAflEBN5GaWTYgajIcwLHXqLJT3qn2R7jvt0KJH3NqEc4DJYfY2mLNrZua/v/ipdNEiTSMpy7wk
IlStofcG3r/ktcpBHsJTmhheSxyS18kG9rkSVVBfxwdCKH1TVVicOVwyJpMriXs9ku8FZB+AnJCh
cdx57oEzonxjxPfHermDbNAkQX1Dq1BdfNnZnycrrJABUqtihwECqGuys3rtWmhAx1BfVaBVUWfW
lZlX1gc4ia4FpRzWs6BCRjqGKPpGvrYSYrIO//lRi9t/1sOCBIjt5oMiNWO3Q5foHcPAv+6ddorN
jlNtDHqZn3KbfBx1sfpaUmbGLJaikHPXsCEckY7P35XsR+JPLj2wbjyXrt1ueCKsj0skiZYgiNEF
uyfJE6ULRiQHKvk1V4yTSQoq2gX0AfN6ChO+/tLbIT0vW5yS1TuefhekoQH/YXQs1tms9c4MJEae
qaEjTuPm2X2KcZNPLO0odBVzibcoSVkTqoIyyUSt7Nr4yqSl6j1tog+4D/WTAfWhiXqE4kHFKVx8
fvmo4hK72KIffuXiu6h6Gye6Jglz5l9U9Qr5pI4qKAG6rxE8CIpIvqF67ZU6FW6WyNQ8X3bBGCKH
6O99SxLk1VH6W2Q3Ys+KPuU53oiO1gI2LichVQJGTI1YHOwPD1E50fbYGVHulcJulsWcYcvaCECZ
mJWLdDqCqYJWmCeIQsKTTjCYppGTpXHyKBDlkbSRd/4vyyYkuMEYqBcvli3TMxx47ST37Oe0i466
SdkC6uVARAmTSvxAcbRlrT9gOir7lZfS/zfLPNdmeARYdEWPXlCZu9q4q4zkZ2sDVg6yv1fbjZMn
fsn5B7YwqWT3o1glYIHFHSSXWmUlphYRatwCL3u6Xhx07U13tlpzLu9XBsKMg3YnhQVZyspUUj6O
uNVHnpXK2Ad0nowzcBij311TNJh3g29tbN6VnSEsdCgfAbUwu2XzpRGbdkelBLNBM/sSQduLVNPr
w+oYVFPk+pb/Epf6nR11X5M6f3SAQ9p8OMlVuJO+TbmCP+FWO9/KlS+AP6z4AEVQmVk2kah5E45h
kvGTLIp5k7xPyvA4zeULgl6P6SidTDk5pSGykkiHKarbKPUvPwy+Iq/2T6C6/gREZ2/F2iufBjgB
dQ6ePXhGy0ptheROMWhDRL9u5IbYGndytlPGp7ZqPSPb69LWgKtfRnBcSWL5PHDPz89s11tjF/dx
5HG50PE3u5mNEzi4H9akZgybKPaBOMJjD8+ptYy9LuBR0+jfYJADfATaQQm+WEO/FWtdxnQoJBs4
1QhRAtLAxaXckUpIqiGFyGaU13Kjf48V+Z+++t4G+b6I229RVR3krLjGoT2Yhj/wcX86KDhizvQP
lgaf371riyRMpoXZtGBULFnxMIEalMlJJ+WZnRnWd5nUHNnQrZvt9Dksd3pp8y4myc5Uvj9XcXE1
q7HsNjHVBoQajySOW8TQlYuN1idVyCaYSHKDBS0+HBWWAZ8DZM6L/iqV0cIXKsOV+r1OEHJpk4Cz
ndWQRlvVDadbvZ9/6A62eYWS76W4uxpq/77RrxrNfjFJp2sZMrWkkVfT/QDmmaiwnbcI+CvbG343
Kb1KLgtpcfFR+14e5T6w+c2ldts5EznR/Dwp/vWgQkiPtH8Qs7xWMu2vo4ePaZWetEckxm/aOqcY
P721TZ3uigl1vdo3NqCsFWCN7k8UKIANKT8Ap5yvZ9S1bZYgjuD1vnJbROqXp0pW75JgfKZJ5bvm
0PqEGhSesJ464hEVRz8z/WqQqz9YPGxB4xfINPiekCRC+J/SGey289+SItcdSQ3ytnPqPEdN+IQK
2oswcm2ae6vWbuU4xewH0WHZfxJUq43tLv75xUv0vq/g1EFxvQjAVSN15LyMcWySMw9RIiSRqDCr
2HNRPEyivxbKOVHIq6nEh6kKyHuS29puf3dGuKFVsRIVshKgiJZB3kECskD8AFfpIGkD5PVRTcBv
4ra326vGDJ/iOX+QdSAAJ7yzQ5C3fJJeNtZB/OMX6+BQIxIcVwIIEZJ9iGcCqFQyFQpUhpGHsgaA
BxinjYqLVdIdiMRCTMOm+ltkHHNN2/gIK0cF1rcOv1C4z11U97EGj00ps3r6gcnqgvR2LgbXyTF8
i6f9QCNiA+dwY75r2w6CkFBJAtPVlzgiKHcpFzjceCOggdBFSXI8q0fksYLJrRz6WK2DQDPYladM
2pjwSnYNfgBBSYTiFjaAYkU+rHanZ+b/uM47OMG5tl/WdDlYvdt3mA50SAOmnYklAB5ailz9kjMh
FpFT/582boLLtEvgGAowKhcBUcviYu2beJSMzBw82y8eoLo8DmHrITm5D+z6WgV9g+YJ4d+oN16Z
S64Up57CBeUEQXEhxT1fABAcrZYle3gnOgldWjUp9mX2JQHVDbASg9Hytwmjr2pHVGo6T+2M6rpB
8SZs/+SlupOCdJc3asRR6PGxj1+qtP9taOOdENX6fKus7U4HdUIhhy3kghYXuSJV3WxLzuApNTkR
t8MQxdc9ghIphvDojxvxloTpJfTK4nwYcRGnQEfRamgXyGjpEHxB3jpGDcx/bEjhIhz/1/Pj7YTI
AZxGk/ES9jNbUxqjDEHoGFfmQtWvCx2f78ylx/uIqvOtzl38+Yhr2/+dWU5Fm2QFSs/512/jbB6U
Fn3xoPmtIYbUJwpPe0R7Z3+dvSoBYVeq3ltlcdPrxRN1s7+f/wCxgIvLDho3pWFUW3CDksUH+HD8
bIl+bjVH+Xsuomtis5vAgLxjlacUqd7Ph1rZPSSJMKfo+IJTvKz0Z1XezOmEg4lVoGwNfw5vy31n
Sl5SVw84JNXRFmt4JcengRZXV2I3UEJi3fPZyeo4h/3I6jp0LKWUhKzqKk/sfNcHaDriHqMExqko
fgdJ0hJiSC8j0mw7HOZcdrg7gvbOJU5jkakBrXaun+nGvi6C1g3sP/9+cRDsIRARkOpFgS/Mp65E
2WXwLCy42Cgnpde+VEAPQZNcW2DtmfOvTbNF9Y7wn8QMRQH1okAc9E4mSSY3T6nPR1Lm26pFKXVM
3MRPD6G+5VixFmsBp0MnJPFiyGVneSi3YyvnPQGG9pLH1iFX26tBbQ8aylDF1N9FV8bwbGa7Ipd3
6YxwtCS7U0TiTQf6xq27Aqla743VIOdC9HPpM9eWtowvRzpiIRHjl1HcpdpLE6SPo32FdRbsVHVf
6dbRkdrfGOD9+5yf6IZo03wHO5eNBBhjGkFhEWEUSnwtZDlmSf2CJ73ebDVKvGtZLs/3u28GvCyi
b2tRJCzHPioaYZlgJfmDU403takjSV0/C7BDsvuD6sRPsRKdtDG8Uov+S9kG9wYvrJ4cirT4ZjX+
XUMDWhu/lXK6wTJaud3ZeJh6/M+PsxdvLtTOMM/9Acn/IdqHdnfwowhWrQRjHqehPN4IK8XztFwL
WzgdY69AgL3s6yyLApyqQmsmk+J3vqhv6TuazjfAp7UrFbgDzgUisrQMLa70uE7LqhmRDAR1myyd
WkxLvRQKBuXZzy+NrZEWHxf5hjCLW6JF0SsqusAcs9urBhYcxsbSrd3dH+a0LAAnATnBUDJSX9CP
jqLYoCDKq/WQOUDW6MmfUG79fHIrZVCI5AKoEuk3fXeLy1vPSiqTCdptgr8iELxCjXeG0h1i1TlW
9BDYf8fpXV8ynyDR8DZXWzIvqzsGfERI8QJvLnWRhoiYzYmRYxI3cAAlfVS6/bbr5do5oFng/w+z
2DFdV+RtpiESJ3DnLvzTJS/wocBQD9FmMWklzhXaIrSWok4KoXpx5uosCPvWQi9H1DgEGd+iaJRW
0kHSvrSowguFKee/0EPlrSFoROBDoZ/2onfK6dAYGHtUa6Ksv9ExuRer2U3djRblr1LUek6Q76Re
v1Z7+9vGRlpZXqjj3H8QJfhvGQXQAu/XfmQyZSEqQS8BRUrR4tqn2Hp3z+gkPcXl3zpJHxtn+J5Z
ekebjjtE4x9Jmm5ApF5CPfkRqvZG7rPyKQgzQZcEFe7SVgeda6vKRxLulAJb7kyPtnSbIrtQxca3
ZPhuxb7bVP3G23O5pQV5mpBaQW6C/HoR8CV+BwoTI0KlOv1Bt15U7vop//d1Q4pJdKuRF9Kxho7J
eeBlxPLoS7reQXd86oYnp0V2UP6e6BsVvMsvyzAwYdlPIn9dwvyTpMH2VZXOg5HgNlLtlsU/lGLL
8UtVbk1pBZQQMCB3jinSVEht53MqbKUc7LlCJXuK7+QUG5Kgux0dH1HDt84COCsct41eVIgbn2/g
y2uegUHuEQcAqkWx7HzgXLOq0e8RBOpK3zUlaFaz4+rpId2EF1fWk0wAlVC63GDaL2v6vZyrQa8i
RlIoV/HoQwj80RSPFMbqbMtq4fJFwfkASVTogaLst+Ti1kUON3x2yLETh26fNy2bKLdJrt2doqzC
3nNLaWVtQJOczkBmQkg6iVX+kOkAsKvNnDDgmLzawf1o/gxCj0ZF4cMXv3z+xdb2ioo4MdN6b7+S
F7Ci5sw6BpV2i0bxj9faf3S6t6y9TpJDhcs7kmzdz88HvLxK2JCgFtzoNIUgw3k+uVBKCfUhQ3l6
9RaNTx1SVTKeRv7Jz+kLD/82/kaQs7JTRKOBOAiaSKzED/qwmrHRt2lmBkg1xQ2VeYTNR8FV8o/a
fEU36uezWwkF0F5Alx+UlrAdsOh8tGqSnLKskf5S7MnNneSYmxFS6vXJzEjq4oM/grgbxn427Jss
6u7GL73+8N/8BhquieoEm3V517SZbGdqgIxMGD0N7W0/+scwk49W5B8NNXNnJznIpXWQp+Smdqnh
qFsEiZVrgJZL6oQCpUKJYLGBdQkcso7jzqvz3K3S3235ElZPMzXNz2e69mnFZuKdIDuiVna+2Lle
a0rlzyhP1fYuaLKrWntWzOSQ5cWhaL5+PthKggJ1kY8KswX88YJm5o95NBqZhkJNbe1UWgUD5XH0
R3duHs3qIZux8PF/FjagRPCTzuN8zvZDPuxV+x+VLzCcBuenrkYbN+5Kesiv4tZFMkj0mC+jpGQw
8i7BlNYbjTelGJ5ouzhkwZudWDe+M6Iz2uCughyF/TKBxH2+JCsX1dnYi/UfgqkplYlLOM1FObI9
Wn1DffpZacvDSKdHkG6xP9ZHRHMUeIYC8bK/y7fmsup8SsI4vbs11SLydzcq0I3tb42md9tC3ljg
9RFh0SLrgfbVMrDWat3uHRpDPT0cjnzguXsOp/nYI5CcIavhj38+X9OV+5E1/c94iwtkiuO6MWvk
xeaUm6LXdpjeQtGb0WGO98VbCLI/5r8+H3PtEQBOxggcWR+FEGVxR7YEvTOtsFz3Kr6n2u+s1K5k
P9kZ9T+Sph0GE83EGfKIetoYWOyQ80QXEVcRaguBSsGjPT/Begr1X0Il0lMJIWUoRGMp03r1Nx2o
upcITaU9BV+uqNTCzXsL3Vj7tto7niiypgvOmNqkTQxMzOhl7JrpS648h853aKxtehdrW3t3BVVi
sgCKNJUgWASL4nyyed3bVq7mndeX9w5aIAPJfaO8hto+La6y8ejnTNYMd2r/owbFP2rJ3aRdbaz4
2v7iW6MrjyAnAeJixYdEi2U6OzrPGh9qVdlFTeTOIf1uL4nqY8Kme3L5ZJqIXfdu6sviB9GBoyA7
Vrrmye5qN6BDLps2tv3ak4H0GCUNfhuV18XapPimB35JGBIp30RmkcQdtWoFvuqW5PjqjUnrO+LB
hOJE/ou8UgmlIO8pYeJE/0/0V9D0kdqOEzozQdMp2GGrlMlP47CR3K1AvHx+YgL4uuCY6Beff34n
UptoDHgVcfXrCny4uTzoIDqpw1VuXnc/u38M+GvFUZJfgRiL6ECc4nxzqODL16HpbeV0755qF2eP
OF2I9BCMLWsIdZQYZq5HZD7xdd4rrhI80GKHkdC3wX9p1FtIjm6q4YBy6ttnbK0CCdspPK++YCTe
yY9l9/jSF5k7jgczO8pl62rRnT5t4oKrhxTAGb4JUrIEVufLJtE0JKEz2nlqdjMGHvLSXTHjPhDe
prl8iqwHldaoxvltOvOhp8s5tW8apNl8rIwRJS0P9ibbQox4sXBglAotrGTEy9yjJb/SERcivBG1
5UG7NcfqduS6xn22cfM4u5Llu0B5ruHJxEbmxlJ2neJAac7OxgO8Gm6yhUXeiuQJ+snni9OEqpmS
srA4AYqTQePJwUAd7ikJM1wmGzfQZ8+Qkp3NU9kptatdl8HGyb0IwkAp0TPmLRaCt2Sd5z8hNHIK
Q9nUerauw3tg3JwbQ092MhWCjSz6cr5iMMScwCK4LHA7OR9sCrCPrNAb8/LQkwDRlO9O86fyr53J
VdJ9AzcNZ8PBTXRKYfLGYr8/9WfffTG4dj64Go1hgAkJM1Wuu+jxGz6aosG79obw62x9mcMdkO2u
ZrWlAwoEkfxlsPdl6mrpo2zv5tOk4pzX/WxjnE8D11JJsHx0a4td/ltNwl1kx3Q4KieaOw5q+FDO
91X7LXEeOzl1O9zlikp1++KbrGUuTh27jJggD9OdNpc7vCOVbB9Y+9T+qXeyWxFqG2ggDpobYImL
nUCFeeiBhu+gf8PIyjUSC+Un1HjcLqZ2eGqz+wZ20OdvzcVTw3pxx4qGczqRLmAIXAUyKcrbFkuL
Z9EJJVSC88mDS0CpHG0I7rnM3H8+5mWZkmZjQgkK9cRQdBwsdkgqSV0cS8gBCoRSsP2F6BIMDbeE
vwleViSvMWImU/AzNDYSr5X5UptixtTG0dB0FkPnWeJMTmG/iyMqWiA6/XXnr6TprrWjZtElW3Ql
8VItNuTZgIsNKec1iXvkNF5BJBHRQW622KHRIpzz50DC0YJjoaNtQw/UxjJf3IFimdEIFXgPUYS8
eESdNMh5R5lraUSuFdxkhekiTLsThGyhLSerf1MW3zBTTxlQ4RPCU+Owr7bimdU1//A7FilILY+l
U2j8Dn+G1ovZuIbUWzn0+0lGXEgascecvXLjynvnri0XHhKISEAcHs/lnTc1mlzlkdl6ffWzbb7W
zqlNvvnpbtK/SvbR7v70hK9kX3Ebecax8V0fs9/xkFRHaNqiQczaAqkuX3M+CKCKIOaCGfFSLi4n
p5wd1DYAjcaDUp8s6+RMN2aNzMWP8iTNPPJuEri0QoKYZ62n2Xe17BWRa38vtFvjaA2IU+2qN2PY
Of6Tll59vl/e09CLFfvPz3vPQD6gMEWNh0EfAfvEoVfNeyM74LNWP8Tprr6vJ3Q5DmO1j23O5W12
K8OhaXRO7M1cnOb86jZv3ERDQtFr5X2owADYnSAAOMOjYm3cH++02osfyl2FbiC0Kvonz9cxi+PU
nxXWUZn0vc2qhYhF0THzgpfiWxzQc2+P2ZUjYwFoKR71yf04qFepg9HwMNQ/kLtzsTdxO/9vHSfH
ufyOrta+6on0Dek+Mf8aMo0K1imljGp+KaOKGr4XyfbJHoqTkaJKj2IemQCWB6pzyP38BIHoyjIe
iQF2kvra9jO1kB9oKTblc1LpD5EsH6C7JViwR116aiXlF+bsQtteFS6FL3GCl7J5E3bPcf7NNK/i
kDDO+KJnR7Tb3US6DaVq38F79+WHQP7baQ8RGxl+R2L+alIxkeq6IDEprPk5LJJDqtVXWgqRB+Fl
HqTPt4m5dq0o70Ey1AsQjcUVajh+MI6FypMhfuWh+RXcVI/GcCjRhuJ1vIm70wzXl1Y69aSY0Nqo
zOyHcacHSLzs6Mio1Gul2TndwxXuJ3KcuKGCvlX+xgbfG8YhIuiurzh92qPypX3NDlPL3bR3eJ7/
mrf+rSTd0cMTj7taRwfFA+xRjWMZ35TtvW8fUEZLn5S76uA8hCUs4+6FXvU+Pm4swkXEK44yhG8i
W8FvXJ4VvZKGQKv01pu6Yp//6PIHG63E38G99LPhlHQW1u+/fJClkU31mNk3Sn2l6Hs9PVVwQbo7
q70yzJew+JFi5By19LbtmsbTx9ItKV5XRynfT4G6q3NgjBYKx5UT3qu0as+KRzwz6wc6pjFIeAmN
g9VoLoK5wVe4Jca9Fb8Nw03e3QXOLnvOyp+qM+wSpTpUwZ3hY1eVcAVSCoKxcq/5xxHVPzUIvKJ7
g8B4GwVb5Ya1hYKdAREVKWLggwXOOMlq4dvqQDRIMxaIHEcy2AsTAjdvXuEQbzx6a8NRBiPWph5F
0rTIRJJMU2LJyoGuw3HP41505klYHCTWXy2mLpZskd+NlfcdthNtbZS/KEouonunT0JpkFNsfmnm
m8pXIdcilG4/329boyxuvBH/jorKIyhIyO2jO7fz+Dop9VawcpHhs6uJjOhTBWi5BB4yNPqCMhVU
xe65pPvfofdn5hodgaaVZLzJ5m9OcN+LBnSecWWiaWkc7iB57PWaRK7dqpivRYrguUSIiFzQ1bJU
9HZokY2NHPFssnAul0G1ryVUUHP7dxr/CHvVI6kMfMWrHGXnt4+fL/ol5Ib2A88MhQnRdcJdd/7O
+ATN+MtrYA5D5YrYTbAURWO+6v/1IUmkIbJq0AmK+uvnI69ETOA/UMkx3kSgZ7mpusHJ+jgGqLUj
wmBEBlX0ZRIt35k0pxZvjmd0W5Xc1clSZOLk8JUBGhdbLJm6jDgqbmgdws41fBZdYcIvRMSqQutQ
wF0cAezX2o3NvfaVQQ4A7blQZYNS7/k6R3YxyzgEMN3ke2m8pZI7Nc9ina34m9ze2yFdXRIcSpzV
pGQLPF7Jjd9JuhBDUAi4cMAxJ8McAegRIXZ8N+nvU4EyoRBo9K+GVW1NdSUdoO0WhAmHzHfx5/Op
lig/20lMA0AM9d6qs5NaHQxlxhb6XjTYNQ0qihbdqeivfr6l1r6vMPkh9MS1gGrpIgpPE8sZOseq
PZSmdmb/KlThLcEBD1+4TN6VcpRXIZSzMa4IBxbB2tm4i3ABL2K1o2OSDByp+aF+a/VbZTg6xivW
q64/45nLukfZTvTxBVhFfD78ysUppK2oP3GfUW9f5EDtoNRDASJKDdq8aif9VA4//THamqTYoctJ
ooVEMq2LPqNlI1ieRDm3SMtNob9M3ZMBIpqQwYZx7vV6d8D752Ain6y290JbPA+CQzvarik/fT7b
FewFIgZniNotWSfI6fn2SiUaU5QJPT8TWCFGnkdHXdKovxdE63bzKEC33nBrB61zmzzMkLxhSzr2
8u7iJ+ASIXo+iIyWpXjDLwortfXSE51UGqKJogmgymiGjIj70Lzoyuh6Tjdafy9P8fmoizADx+A6
iYQ8aVpmJwwMkCtAV10/wVO+rcr8YWOdL4+x6PKGjAIMzuPwjl9/SJUUO8myMKHT08dWHlNit66V
Xd/Q4Zfa+Cjs6gYXKdyRQ8KrjaG1i61GtCl4KrQ5U6pYqiAZ3dhwW1EunJ1rE1WtGOIVugmdmt3m
JWrJwvwaXpnOFoxhZAodcXPeck2+DLPOfsTyWCVlVIaxEdaeLAdYUaKEGxknmXYeFd91f4b/teVl
eFmZoY8CaRrsExBNAccUJ/3Dkld91eaaMlVepRT7JIA0aMperLVXViXthfhVKYR5JWwuDN0tVMnr
hvyhTdNTiIGkttWnvJLLi85PVF7Z6aLMubjWiHuGpA7HyuuNkHpE4bZ97P1OYffmaJ0FDSRD0uMA
GW2jPwjnJ/GOCr1gEys7nH+8LLsfoBV16AbbI9oPpgbR8r7osHkrXZisHjjR51vnXcz9/Jbip8KV
RmofVUfwvvMlzAbbnpSpRf10jPf06KGwQcM6wIMQoHdsmjP1wK2RpFHtbh/MnZvKD8IvIrrKu1/6
fNfxZNjtt7HHQrG7jgOUQGhtEOhNHYbXZoIroFpdSXa9db2Ka+vih1OME2wJ8oilanmFo6TaW6ik
5smrTzRvonE3IASNRKsQrjCb44xy58DvSrutmHjlqIOd2zLZnpDKWr6bqOF3pqRV7DvuMREECmHG
ZDZ2ZXlUM5QdNGwJ8+5gNhtX2tplfjbyYovhRdhRzq0rL5qw0EFTQAiiCOEYMbqlX9sZsycK5U8R
ZjwqLfzW2+db5rIQJ6ongjALsX9FragztVpq6770tIHWMZEOQPLMneFQdMlJBkzUwdLbZDomqFcY
3zZGv1x7Rsc/DJqMoFovmzz6pMgLK1a51SXz0Mwn40GahZ9mvIuTL51/wlbv2JT94fNhLy+381HF
Y//hpkkbGjPNSSmpIfCVuy/NH46IYjRXaZF4nbVBW1+Jfs+HW1xs0IJHrdSY5KyGLnQZdwoRR8ET
Hj3cHkle9pnQ/wwSPrP/LHhLn093/Ru/hy30sZswo87nW8X5jIm2jNQruWsTf1ODg5xkXpraO/q5
QyN9t6ftFf9WBjXeGFws5vnRZvYfBl/kWG00xXQnzmwwqi0KbAr0FTLti+NT284kUBJuc/GZ8Q24
Thv9FGZojmPJmVdb1+NKhMxPgQ5m0SRKo+YSnrUCHI/7dhJy2ckOdng3PxdzjzRefhoiYbX+Lcwa
rsItitRl1g2dQ0XnnZ4parxL81hqLZAaZxTB5qA61vOfOXTcClImfUIbEO/Kzia1E+k0moYiXj3/
0qFVII4at2iBYTekRvVuqnRsyql6lUeAzetk/r3xeS9vbh5IZIaoCxOsIEN2PqJZWkGFRUFBU8F4
MIhDaNA8jv3diB+uOdWuMYKDUUgPD0VvP38++MpsBbcWzIlw+FKyPqt9JYO0kHuY/ZzKtPsS+i4K
SyG+1UMR/R3rP5+Pt7KVKSnxISnX0wm1rC1lupoGWmbnnkz0K09IGwX1xhP+/oUWxwW6IG0uyOjC
HryghvAkxHaOnp2kj4dJQw06Nr6EufGFpr7DlH5HBeWEpDftrfazEGc1M/trNDZgk8VvR+/fqiSY
KT2Zuucnphc4uIPZd4Gd/EwMhAi6+TCFzjd/6H93GMPsmio+GUZfuzaSjB48nEMUSwHCG+pjH/7z
+epdCiRoVAQF9kSghxDksnlQw6iaFjIk2iRIRXObnUI/+FpX0bU59Dd1ej8NvWsrqAaP2a3ogBGX
Im0qx8Zsb0ryC0ttNlb70q9E/CTo7ZxLtF2BFM93b4wWN8Q8VOumgO0KdJ2ORNpT7moDrzDqaDR9
oedAFSvOofgXrhBMzCb1GMibtm4rb+HZb1mkdr4eqqFC1xEaHsS5IwFbEf5sUDUww/TW9NubgFsx
whneDjbpOGs7W3SscIL5P8S+83UgbEVqII0Kr0UebMqCg54PhwEjnlI6iYqxcFLSfxaBQZSrvV/R
+VgeZjnY+iAi5Pl/nH1Zc+M4lvVfmah39pDgPjHVD5Qoape8O/OFkYuTIAkQJAgu4K//Dt09XWnZ
YX3dEVVOy7LFDbi4uPcsl8MfDT1AKS3Umjz3Yq0UIzi8k9YVkFEgMbo7tDhROi+hbOW+qqjVXh9N
nol6AixEIFo0jusro/SjM0Asc6BmOGMpLsHD2cSsaWwFhPLMk4+9vAXNp1k8X0OLFvIeixQ2C+6Y
xczPErJ24ffw+Ql8sFggsoDpN9PLgZycH9VvyYnFndy1SxezkaJ5bINTD+/LAnsFVdRXDvXh8MdG
E6qNszLoO1FAahRV5w+8gkWQBxmvPibhvq7RWEOejU7GvKNpHbVQZo5OGItG9wzsbTSQb//uJaOE
A/iKA53nV5rl20sepFErqCpVy5SYGz+gSQgxdrvNsIpdGV/vaxcQxEXlZNasAK30sgY61WbhqwL8
mdQxI6aDIyhlh9D/ydJdC3VK0y7OQ8//fcAMjorl37Vg4wPtwYs1Ess12m3KglZdAG6xMyYTbXZo
InFj2/F8G1ZyUYV9UlQ8TlV+sA13k3fDlUv/IPxiNAGCP0vBgM51ub8WZeZX/QSqpDFay676WbTu
BtsheJ8bq8qV6CRituvbwGIbeypjyD0Zlpl0wQQhsGktcv70+VP/IB0DfxkzDFw9NJCAH3j72Cto
fhuVCfWQsO22SDKW0MQBJ9F5rUi3Eo5JEEvzXSiEaTP5/NjvJxkOPVs0zsIhWIkuYm2upfDriQAm
geE9WMhSwrPfUEi15efPj/TRiMPkAr8T6jvwQJvDzW/Tua3tDE6XaI3ltN1AD+Gp8vUvWCYvu7Y3
IuUHeTxM4loP9+N7+9th7beHRaeOmuWsAQk8TIMqRb3lpDwOgSwBP5DLPmz3qZnthsDBcBtXn1/z
e9ksBC60U5CBzhj9d9v5wiUFcSX02mq1aVS94Vp8B3B/ZaTVD9rrtYtBXhxKQr9YcGRDYW8nhdxP
nhXpiNVfO8FvPz+j95niTJUP5tQDQjlY79/ejoK10tI5Ijkd5dbSu7CDPBCDGwpK070psMS4V2Lr
h8/9tyPO7//23MXQul5TA4hDmiPUYe8Nnz0a8seQAmLNikMmkfn4/9GM+uugl1W7TgPtJSZcZust
c9Dhc64TXaL5q7PE8OtFn+crVdBDEGZXLvfjR46BjjUTzVIsX2+vty9L1097CvwPGxNPgHbRqn3D
gTLJA/j8eNuSVytG5KKtBUxJg8j39dKuH4HZ+An3+iN2LXe2cK+E3ldNzrf5xKyMjGmO5iJC8OVE
D9yxTI0UHLvRNfZZ3tOoBDo19c5ZHdaLumqrZMoBFRFQt0f6lzfhpkn3ElyvkGTLSWZPeebB3jwV
CttX8dBOnQc3J7aB2tfPqTAWmrQnUIg+H64fLMyvgs5o1c1kALgwvL2bQVM6MJJHrz4ERHoMHuou
UkGSAXfrczR3hu/1qI6+Bc3GXQlzywINWkbD71fO4v3e7u1ZXKxbtFQCVFTsr8DcivG8ouf2JnWB
VS5Bq4K2rJ9PceGwo5kV1yLIRwF6rlSAh4uOBvSc396A0h8D1ghYATRRK2TCMvdXZ2o0KDNxyjq2
GexwNZhBbGYtihbjU2qGK2qtjfbBskFhq67Ejw/j6bx0wnh6lvS+rAaPVtUCpA8lW8kAt8PBWAmY
M+E0aTJEr7C+ZzI8D11A0XSh/y57bi6NQYUAUigBrFwv94TayUOPdkgJM1MnMjCNyKnb7eSqVVi2
RzsQ9Equ8FG4hBaBhTLybJt5KRtHzMG3ZWCjtzXaJxh1rYTX3aWue4Bn4NrQ+rbNqs3ng23eYVxO
1N8PebEiAy9i+xpVfuirYu4VdNVZfJFVfgwlkxVUj67c0g+KcnO5EXzq2aA3xJbn7QBD43us29BC
FT5zNxD1jiYI+Jq9taNI7IEek8uyFRHcYX5JWByXmgGERodr233n/aYPku3oMIA+i5H+rq+obD1w
AueSpQvNS2Z3iW8Uh14ARD14+ZrZ2AR2HHkZe+xUvi5q+kXb3RPKqfCPRPePGtaPxkSxPEc7LJVO
sywbBvh7MD36rFn5tgrgK5A/F+7zSIAkqrtVr4fnyh7BR+YBsKCO3tc+gGh+S+8ZK2yglCp0fEa5
LwonYXxY2DVbu7V7hqrxGH3+0N+rWYGBMxf8sTJj1XgnIpfCDXAYRjZvQOjXQz75j0HBE68NIYFu
Bl3kp4C3BfpL0audlQ3rsiNxT7JNS9kE3LfTLorbWnGIwCCrSq1mseZDtjbH4Uq+OIebN6MT6AWI
gCAeAcEwQyjejpYeisZN3kAM1yaPzpTBTUxFhmjjz2/H+ygzHwaVcAg7zZZUr+//ljS07mC5cIgq
l9pvt6VSAPwBGQM6h8362woWXAUBc2UqD61l3V059ruIi2OjcYQLxITHTuUiRZJUmQ3XQCpSGwa5
hd4VpNyOzH/OK+vkuvwQgOGApHmnRbAwZkixXR6asT9hM7OmfopGGO2u3Pb36yBOypyZSJgfmByX
WUWaTzUxSqtYalsnrdlCzKu8nah9YpUE69tsn6vvhtXElJe/Mt189+zsm4bD1ZRf81R5FxLnM4Eg
BVZjbFWwd3g7AnLWKSeocSb+EC4b2W2UTU6Qo47Mrlk0U7lt0/RK8jJ/5OWgm0m1yKaweUQq8PaQ
JE1p31d+sUxBucE2LBVyxXu1KoNi7YXXhvhHFwhg0MzhhZokOA5vj1aQYKry3iyWpfWVo+88NgrN
3sdQnfpvg3r5T0Yb+n0oo8IkA9nZ26ORnmfSaGm5ZAXb5u1RA0xh9lAj7YK4SMHHmrpNlTZ77YRR
aAwRC1EJ1eOZmRPIJboGcs2/Ilrzvk0yzwAg/HCvsVnDevv2nPyWM+oZBhyozTYuPLk3yJgENroC
1DtPYJ76qbnAPh66/dMOClTXKoDvgwzqylA8Aw0TBW0shm+PX9WWi61iXSxHNJjFVMdGenYH80qQ
eT/PwRmYWfhIZsC3tC+OMurQrcmIXrZZP3b1bR1gFzodYIizuvKI3y1tKGsAx4AoDNAMoDkXAcWU
hkOhSpjD6lBEEl1mbjzKIY0CWJGA8q5i/6xSeuWo70cxDjqLI7tY02cnq7f3UFh94QrTz5eVB5B4
284qmJFp8DWUwXbc8SMzvZIrvZ+lOCKYNUCGgmT/roamKzs3RZYjMDTTZm7eGqS+Iem04l5+4H16
Zcn8YI0A2Al5BzY0CNTvGPAttAyFy9ICsPd5SwKlec/cwSPt3Ax+rDGFVNjEoSMzYCTcxyvPdJ4C
b0PSzG8AJBxTZJb/vNjlTVCf7ErpFdAfTJccoHUnNU9mie51M+1pQABhbleOPe1yUkZT0wFJ2ZVX
5um7nTXG1aw2AH4PxtY7urKZ91VWmTgHqptIIvLqoLsLmHf08yCG28/3MhxvSnklYfzoqCDPYScy
42dx8LcDi0m8YUoEY1CPwLeZomYkTzCDu1M0WNbUPHM+Pfbpr89v+IdHdZEgwc02eG/SKTpiU8SM
YtlWv9xUxnk1PlpkvCl4AL/f8RZ2yEd6lX7xwUMGJhahAYnIe8oYBQbVDVLc4E4GK4uFy7GfHgNs
RLmBB+t0D37x/fPLfI+EQOYxq9gCdOWBy3O5HNCwRNrdAMSD2u227MIDdJ2LOaGAsoOzsVV/r802
GUDxycpfvYnF0KLDTSX/gzUAeuoWLt5DmxZndLEtgJQlp6oAR5BD08kxxxs5eT89UR4Me7ihvQkr
Y+eIwf4wWsW3Mbxm0vXBGoTjezOSHmVa1EYvojMJWizQA9KMqawXrjstXLGG9M2qj5o0TeoajpOQ
F/bgDgak65XQ8p4cjacAUDIUt7Ahec//JgZlcoQrxbLNh61Rp7+gMwuUE3/uuSdjd9BfO3uKyOht
ZcBXKh0Xinoxh7R5prr1/L9dwq+cNcSbETxoJaBBI2A0Y1yrNs2P4SIOIR2fnU3RunvfuOBhWEgQ
fZGsIFEeyvGmLvch7Cpzjx2szD5ZebDihC5V58eIIAczbSMohqwMelX7Y15R3p0KigK4X9ikvzM2
cg239qnQSFFNvYY6YlXTNQpkRwJZZGm3m7IzASAMYlo1+0yEjxNgzzX2tZ/PoA+fnQ9YKOYrFMGx
4r6NTy2Fzn1GZ2XyScY202cY+i1rqDfOrsJlrtctn+7K1PtiNwHwz32zkt6uDhZ2ky0dAUMQ84fL
zK8OqeAp4NqLEh/RTdOVKPoKB7i8W8hnwZaeTSWwTr89Td3kHCpzKV16TXhqcvcm58O5Jd6xz8Yj
Bb6yHEgG3D1dupVlwlLUzSIHLZtIhPJH0JrAz4gd9i9wJK3bU2/UxyGvbwteHaqwXcH/J9YjnvYp
VOmtYYkXp0v9SGu+szyIxQTA6HLq3HvIDmKjK48VaVBSQ7MvyMNr5n8fpCLoKEN5H80NAM8vL9VC
Bbj2FEwTZsSqGACAzhpMInAwJUQH8kgBHv35IPggFUFCAHYMdOtCcGQuMq4M3gZVFaB20IkXLcob
DzG0kcUtNrTnYfKvVGzeN5QQLnwQwOHCBJov9MbePkvmDGUJci8sQjL7pmftNz8cl2rq1sLuYSkA
rlzROYkCmSSD2Z7Q1f2oCHgWjQUuNURcS4xMCVePz2/CB0sm6vs4m5mvgxzp4ibkIhVF4MO4pLQM
jJ+vJa+3Bpdx10CnrJdxCpqjvEYXs+fl/3Jco1iKEg6i53sdh6FSLUXhMF/2+mj6wzlAbzosUrlI
tWXubPYVFcyHoFHtQTUpWJQyfNA+BDGlC/ZNF4KmmhnQkS3rpR/ej1NHY9oZKYAtOX7HBPNI+OCJ
5zZ4VgZ05qtgFrqEB0OZ2nwbTgXokWr66XO90hVZi+bp85v60VgOQSuY5YYBtL9kGjd5KS1oI2Nk
4dooAu7SLacnh/PHshM7ML2xWA7e6vODfpTqojf411EvtqSwb2/sVoz5EtR2mGudITy/BVIvHevF
EEKXA86Ofn0lQn20svx+zPlB/1aCKYypgPoURCO0yQ55aaCUkF1JYOd58W6suNjPz2ksMp6LUA09
+bYJMlyWBY2VjFhfheKLIK1uUyX/sSz894/xf7IXcf7Hp7Z//1+8/iFqLfOMqouXfz/kP6RoxS/1
v/Of/evX3v7R35MXcfzGX9pPf+lecPx3+StvPhZH/+fZLb+pb29exJXKlb7pXqS+fWk7pl5PAdcx
/+b/75v/9fL6Kfe6fvnzjx+iq9T8aVkuqj/++dbm559/vAaj//798//55nyNf/5xeBnzH+LdH7x8
a9WffxiB9zfg2TCZEbZnMPUsEjO8vL6FJ/Y3WM7NdEcU4wFNRAiuhFT0zz9s8jfs3Wd0IdTW0O51
8Fhb0c1vWc7fEBYwkEFlRqefQCHk/07tzSP865H+V9Xxs4AuQ/vnH69Fr7/GD7JCgAnQ1MIOEAB1
lAwuxo+0eyuHvkdzEJCIirPBWfbgJ97yblS3JbiitvTP1HfGg+Pn+h9fvH99Z9tTA1mKzFgMU4/m
4LHop/wHNTy9wBrWnSZmm1sY6MI4R5nscXDSh4wBj6+CLozgG0AOqI3RnSIAQw1cqrvArYYzlM6X
Y+2HEWe9Gdvz0WDNIGFs28DkCwstK1vnpWDjpq/AofTzdutVzQ7ONJJDRsynCQILjbJwak9eb6Lh
MObVIp9fYg9wey2uvG1szXm1gwcEMBrKzojal6DFfMgZmlt1v8+9HMp1monmVBmSLjs6BmtFWn5o
0roFBB3W57YJf+i0LKcj5+hl9rN60ChzWm49L3PbVfCTpPQ7BTninGrCz6HD+23pBEmZUWtfe7kG
hxDW5Zi71h7bJ6R/flHBVLtH8y432QLsbvsJXh7GAsImkZKCPRv5adB+/QVKVfmmmUBw57ypYwjZ
WAlRLrqnJbFuegigrZmC+IOgQJSopqj3rYDKzNSqdQdjpP3Ec33W1B7PZgjLtXQkU0yMYVFoAdKf
XZY3GapqSVCKfkvtujog3uo4H8Jd1hHzAAziCPVJOdy+fpfX9nCLtLbnabBQjUceFXPKiJAs/DHA
B88P596JnfNYkmnYpkbgL8AyBWfZ5Cs0S6dd1WqxyvppV5Q+v3/9MnQWJAOL8CScrgTJwm+THDd/
B5A2QBJ1rr/2WbYpmgcD0lQvTgANFjlCtZWmMurIYP2CRts5gGr2N6YGZPm9th7R5wZpBrS/5ecj
5/3UQ46PFRAlaUjwvh84M7BIWQOz9hB8ISb8hlMVdY1N73pkeic1sVUK/C0s/0iY7wyRmt/tEfZO
LOPdNpyZYR3v+3vokljnviDJ6ytkZ83SKSB0n9EKS7rZB94D68kXiF8U8BBhUNlzWA89AcFRxIKn
L1xfXvoaZTRDWuReTSfUREBJGmr7wYaNx8ZOwZbtnZ48FE3Qb4bGtRaDArlWRD3Nt5bVhGgLQSRr
l7v1D/T6LB+a8vgIHsD/3XMqjbRlMvdpwK295V9J0F577r/HrxBwcHfeZQONZMFM7CJ+lTZzSG27
9T9nn5V6LpobA7pOaeocJmbWB0I5sIjCIQcK+Y4xUTYKakPum7edMYaLPLfQsUq5dfv6M//72Obq
VjHEMFj+nMwmwxMi/sGXlrxxySDOVmljquqAfgOhm29I75GH0qU+Oh0CrJOq6BHNlHsvHfM5t2HJ
rfAEY+oYaOo6iyD35U06f5FVPi3gwIEPqwIdRnBxVXnJf0xTiYhqFbc9yoE7QQQ2XkNfnM0yaKO+
8cbzOE4S26wS/Ew/q5+6grmoYEHNr4SKw4De0yO0AEAmyvPvhgN9usnN+B6bvXVpZv2BGUJvjEK9
ZHOcCec48/qdCPoXAeedjRjqK+2HVy7hb88JW0moFwdYuUKgq/F1zmN+S4UsoS2oiBJrl1qy2Wmp
vziD4r98v4gCoy1/FgNFjTXg7p2hvDGC+pUP0SeofeHp10/MqtmiSHO9Y0UgnpQ0NqSBrJ7bn+BP
791NcDJZqhZuQa4jTjnSZHPRKLrjICQdVeDcQStXADseoQSYfmkyEUAmtdFH26vHLc0cDqWvNeqx
6RHp2nR6/UIDUeyxOV77vY8fldAG+DwAOG8TYZgOoTUCvznQbOdVBN+8vSdVTtOR4Vi7nP2sOjs/
eJnZL8BbmJZNIGAAqdxsNdjUvRtEn8djb8nV4MC9xBKTSBA97AdX0CcqW37GDNRQNenqA5uI/eT5
sG2qfqowGIFjYOIAR+sM9vV1Lw5BNziwi/OmB+a59Srs3XZrCd6cBcbcgnul90OHXwDFZ99dDx0M
o82B+JFANuVmOByYwKSxK6G/846gswMD6rr2SCzl0G9tV4Q3hqHqCDvW8Tvh04Nt+Fci5yvO7c1g
QrUGQwjAQxRKCbzdLm7cJAyI/2u0cR3BTmNKEAzbufObMWV916wJItjnGUvRjPROooy0QOjnkWUb
7a0mdrrwHZEl6EurW1TtnoYQbp22LZujLvMaJNchfOC5E6BZ3A6LyfUGBBJbrB0gaUC/K+uoDOzp
nsMjZUWNMttLLJmx27nFio1mGTcZJMDCSo37kJtYJ2WxL+eH0ndBRFXWP3h6Vrt3WjueHJ2Bjeml
3z8fWxdmffPYAnMDpeVZFXHGH1/ERV45Vd9WQ7Pzgqpc1SoYbmGutBeiMJ7IAHlKWEKQJRm8AcVn
DtikwNJSTl36I98Cvl3+lGNXL1Jp5mcvozXifDauao89eKRNAmlnLJJOKbYa2ci0EFlhXtmwvXpo
v33IiBgo7ngWZOFg7TrvzX+LGLaGtgRtar4LTOR9XPmxOfbNrYLuxEM6hbHhFM0tcxXQnqE6sjC4
LydUFYMMeDTWwTVHehjOshinm8YcGOTk+umbk/kiAk4Qlp8VY3uIiIJJBWFsq6uikNvNkeQzYwGG
JX99QcoSLLhV+1Aqcjmi/9KGa9bxHwmlD5AQOOkbGB02S11SlZR+aqOOzoyVizJ+5DbwGUU58+Hz
B+y+LRXO6iEzKhL0IyB+wYOYdwi/3x4Xov3S6+WYoKLlAqDH0KcgRb+ompZ+hfjiAXfV+YV0CvIc
pP0BH6YxCt2svncH6sZBDTF52qACwPsKL4FGuu8lQrDv8vYH4CHLbmzYknZZffBcfGyK9sFBMtM/
CWOCTN+g2m9tQ6GJJpritnVqd0c6aE3ZaP5Fdemob0KQledm6UsjqvOYw4wXAm7tdAY0vFoFWQ5R
OwhZPhShQXZ/vTSUtnejStETmd91fZTpxAQW+4KLga1fn0o5P58+h1ZwQ66xR1+NYX8fdi72Vkgk
gtn6C/W2S15Ok2ZekDlk3FbDYK1HY2xvbG3ThBE2Rr0XLloE46U1eS5K6sZwaDsbHLCslQD+GNCR
V9J/BAhVQhG0UPcGBJ+WwnADQJFafirdYi0AjPmJuv1dwRr9zRgqJL2cms9Vzny4PTKVVC6oOlaK
+CUL53nyO73CkfhmrAW/scI86Yi/t8LMfqg4koH5FaEmZkXgXWsjv7qevrkdGFmATDgIIbAkxD9v
hxm4P8wOddtsPcMqxgQpS3bUzpIPhntbUxR/IURpgVUCfXkRDEFk+VIcp0n+AnwygG0xsxcsH2WC
IaVuWdVha9mCL9cbC0ip1E9C2N5PPmmy6Dv6o9B1EESdoR965lRXAspry/viUgDPwuNFXwKNce9i
1TAA+WulXdXbtBusmzr/Npj29GWs5MluYdQsR+neZflo7JxKAdrZKBcCazxb1OMAsbspIPXGwzIQ
tdw/eDp1fQDfsYP4fF7/n7P97yc6i/DB3MVC4wgkBvRI397zNq/HVBh1n7gpA4nIhuZo+DAAxSTH
M9HWmqpDJ+6CvIYYlLWWs2rZVC3SXEZOyY498bZUj9vGAj7XFMtM1YfCz9Z2wGCkru6kXcfVvD6T
Hf50r4h1pGN3zGUa1W33VVD74USt9lvpNCeSpRtK1KEYggO3sFKpPYEumQfxyS9D3cWi9I4M3dm0
yVZFFTwrB0bleZ5MPEtUD5X6NCIq3VeNdbCak4tlWoKZWSrof0G/JFciJv2wpf6DXfKFBhFusvr7
iTQY+Rw3G1ND1/kaO1zwdMAbt/0T66uktO24lBAIK1/C4ksRfOH6AS7Wfhp19o6lG7deZ2PcjIvx
zoffyg9dQvR4afJj2mrkzyd2FrhYWiCfuZfurwE9DIoNEE1nJlZM2xtpnEbn0QgTK0xk+N007lL4
2nbBzu63hQIimq6RnpUu3FPWLSC8KLS6CfTeonTsgSoNVzZ0j+FNIPS6GPGwKDarI1mNk/HUN+UG
LqKwnjA3tYMjtDtKhjWfzBvPbJI6ZzHM4W5TT9z3rn2wNE9qh0Whs8kgMpfrDrbmKOMilVjnECoz
feh0sGlLphb7f2cjcv/eQWTspzSa6hI7ZsBd2nZV97uWqoXrQ/TXOEPjauXz5zq1DyAoJWHR3WTc
WdaFE7c+lsqOBXfQ46j7cY0i7lqW9gJq31ApNcgRprkrUF8hxjLL42qoGTyHol6MG+ag7mx9RdoQ
QQUqMsh5BC3VyoA4zM6thBo1PHVRaZ1lA3yo2Qb58JzpMg6mEyvQ5urSPT2nWfaYTfY+ozlI++Xw
i3WoIIXe9zzrN1kAGkcWQhNVLUg8dimwq8LH0aDgIVMkW91OawyXbAe54+wp4FBqdbej8+DWp7GH
ReSKPDjZwna+cdg853a2MPTPbnav92AzmgmosLhxmcPx14JGG0zZu7seEkohAObaiG3UTZx7Jb+U
IxatdZ19bb1zr+6hXRc8DhlbAfXi8pvcoCudb5VCgSWm4dYIJTqbRwJ7w+bBgbWcDf2NIVQJ8XcN
WANFuJlSWBHDARF8BWwf0y8eyHFbxz4z6wvWC8kj8bUHvVIkQ7tSMNVgVrhwW4l8VIAD7ur5XFJI
QCofmrNGDjW/CrEiAw4SSplliA/ny96FualZx6ZsI0jPnI2cJPXwaJbp0Uf7JHghtkrG0lyXrobL
lbF43eKmYVyoMMrsfF0qd4t/cYmQO68qtBSKJW6DJiKpHBWjVhiDcw8gcwy134VpOEuXAXbVYxow
mpQ9mjdI0Adz3NgY/mWKMmBxI5pmWzV9ghbyovCqeITmDJgOK7ilbQxmxn4fLg3onpay2Pnwt9bW
AVncpi3qY1BZZy/1Ng3pIJzS71tFtrBWXDnKuctGkWjuJHMxZACsmjFzMU/tDPBzyJIvvIpF07C3
HACDZ3BaHJQbZpw4vZGQsgCUX2wFXTd2MnXJ1GwKKEaYkcz2kLLP6JZgVgCgEn4d5Lhg+pGUP3LL
2nqqiypZxyFliWsbkPJx5troYYQKCU0bUFOQOWre+3GNSQdvpwA3WxaP3IdfW2ul6ReI3iW5JQjk
E3R7cLR6YeNo3GN7YK0QZtjg2jFpOHY01LvhUJeA0Qf8IHlWJpAAK2EYeSqCdFxJhnxlMJizaXoY
FLmT/F4Kzc655Q134ThswI0q9gV1ER96J91YIYBVsBjZ2qZ0butSe1GbmpsRENqNUQUitgtqrv0J
/WBU/h7g99KdGj/cQHclsXqzeeZBM67aFPKYUoTlppZtsLSN/gtKfBZqoSdIanUrKInXkEQ2Etq4
CelD+aywB9mEVh4CCC/bZ9Pr3Ug3Pj+YvCKPDN3a11+rg97faqMIkDbgrzLoyy143qJ6BXmsCHby
WGBmhClVT0MlyZ4L5PB+MTzao8dvxIhMF8lbuBmJ0z872K0M7eA9jME0HcTgWGB5m8PzEI7BciSd
2KBWehxNa7xt2wwEZwXtnK4fV3aOUdH22T+/2EUfrEZeHF5/Dp6MAe3oLKMYWC3xk0C7yIegz2Xq
euP0oEwVWaExO+GQ5/7rk6RbQt+S4I61kCoxtRkHBvTpIIEIVFtXmLGXld8EGf95zNc/fP3y+rO/
Xr6e1l8/016Q8AwTXDlCMMg9mqjScw/ICiM1JjT0g2qbufPmjXPs4wZRQn/dl/a8TFbB8vWtfH7/
9QutOM7k9dtKzfs+0XoDnISgbFAA1o/KLDMSkttHkDuSpjNXQLfGgqXg+dqbQt54+HBOh20Psc3R
g6gwJHAUtHORY2NXBzkUgIFKOcZ9XcSexNzP1HEgNhZWCGRVDciielEJe+WIYQOTqI1BvnQmciLr
MPh+0hnWkafIQCAxGHRJp0mS0q8AoAIU6Kx6xlZA3K3cxlk5VN8LyBUPHI+gsqJJ1gic4W0rpq1o
wb2oaGL3CBghAR9fJgLup8KZa98ywc1ct5BbCNtkDlfC8ePGJEtuwYWw9hdFXh6IFHHr7FhA95rk
q96GuUfhIQi2K0M5MxQ/aXu2zNDXqIrpYKLajubREoW9WFAvcTB/GSj4suygbuomllMmvLASI3WA
1AljkNydcpPV3tfaVYDo5auwa5Z1rxZWURymydiIxsC6asAjyDvXTgHtMOekPUDzw3GB3Pekw27b
qwaOo9UBxjN3wHZ8a7CdlfKJdVin0ukx86fvLnvofJUgO9/7bZv0Ac6DWCdqqIPI63PudZtMHLE5
TJTPXh9e1wfoI9dxz8naKIz90GLVaLHckHChfX9F9H0/shV3IeE9tTEY6SuuCOCFJIbJcBySWR3H
AGWqXMtg2mLun9CZXIS0fA4LfQeDwjUYM4lpJjRzkzDEioxOzsBX7KU01dbHnC1HJ6Ftn+SpuSo7
e+9LsqIsS8xxQQO1RdF2k7N66yOguWUd66BBMhmsjLbazrthgbzCDRNW1aDRmrEK4WjN95OJdMhu
YkK+YI8bFfB3QL1k6cz6cLBVgL9h3PV90gkjyvTWgHStCyEprYNlYG5AtdiSjCZe2ic+N1ehsreu
QGx+HqzgDO2xqMcTzky4Q2AuMHtcmUNxZ+EEB+j/MtWuCsExyxIy5iujKHe+DvaWwVY+RQuoRmiw
RIIiXjRfdjdOcRU8msgwLFHEYVfF0CzBWm+h1ZMvPWVE/ZytBsPKCtqdZ487ARxVVTYL7o9r2Z0n
ABmqIlyqEPEB+bcLfxzCyjinZJFCQLbGnm8wsO/FdjaEb0TaY1gXQCTIBLaOsT8NuHvlxiuXeKQJ
MKzbsDETg+h9OII6AvuNhoDa1Ih9n7OlVyG052EikNwjQ904X8smXXtTfZgycNQRKIH6ecDOaONx
tUtNa9WB2oo4HU+DuZ1mgwpygw72dqjHWJF+2XRfgWGJsEFeasjiQw/mqE16hx3FsynUqRb0gYsF
ytonL62S3pGY7eJBQJIMRby16YhD1uOUe5L4w51o8nUHvpLH+P+j6ryWHFWaLfxEROALbiUhIW9a
3T0zN8RYvKdwT/9/aPbZO84N0aI10rQEVZkrl9mRUrxrmEKGkJ50s6SE13AYZkbSsaxaq6EJ1kkv
1v2Mg1t4V1SWKZTQ+bLHRuquzLKD1ej4Xw1eP6UHxwgfZVedrO5Tmc1TMlxaPd8uczRzXkKeuNYM
i8LHOWi4+M/9RNFjr9G5+2z2uymZTkB6z5rI5GKuDn35YY/Fvk/mRziPPzO72bsyPuZufeMb6kW+
lShRy8LYV1awNxjN8W0eo0bciVAnvyrVbnCqdzoEDI3v0USCEcNHzWeMWokmUl2Qi+LHUufreuWD
pG90U+6ChcbA2EKNtzXrLzyhLUr0Ne2qp8Sml2vZLqdAysdtXxVe42CExBKYiDsjFk+rle+1G/ju
nB1tJdjrZru1M+7/ku+RtXkic0PddnJeZVlERpB5GFddUH9nHPW1bghFlxNOTvp+Cgr2kkNmz2u2
Fxxn1609HR2FPOm+3YlGXc1ECCrZF4MLJC/QIYnNMCRbnGwOpPFdi+kazdbvYXgzi+RGt7oy2+Ix
RWjlnf1oGztwqtpMT9Wk7huTKO7Y2gj1h9rY/tSOe5fJVmkgS1UNz+qsXV2mnoplPaHGrE0PW4TX
tJCHvBr2zO83lo3JIz5tk35KSPGOQLGY6BB6rW8DRlFBM1ATbxuz96sA76KcC5jBE66IxPdtk1j3
+NbXmV3RbmvbccCQB9ZPr0RrW813BfQ/tK5rEXTn2iVhRiX6SNbZGf+tU6eqB900iIqMSFVW1owV
Pvs+ek9H4y0yKVYCo/LNgUnXZaLwMMEb7ETx6xwrVSe/m7X5SE2GHxkxC+4DLsHVIrsiHy9hcHAG
9sOt3n1TQ8Ozq5NNZpey5n88pldCnt0fwXBPaEM1a9ckz0A/ltnOUduzGtvb1I5RWpbvisgfrVat
CwGxPpuPLMj7WHUOZpd/yTTxqxfhV3NkY1WTQ9RE2ywrT8v+N9bysGANWTmtK7fzhc1/JjLPSOMe
BaZ4Y/tWsXKQThEWXlUqa23O1n2f0YtYfvtmKu2+xK1gVqadOWMbNWQP0XTgGsNeQoFWnOhpt1+1
ZN4o/bTXu3KvqhMISLeN23QzY8oXWP3BQpGe554a0FtGLUbZ8bWLio9J7y/MLLYK9iq17uyaYD6M
+T1sez8fv5aGe9JwwVcClHB66GsqgefC9lLMB2uKTWF8ZM9mZm+30o2jH4tsKV2SfBWG5fts2tdx
wL0c0fvowj90rF06pH4fxOdEcy4pb93MpLjT5MTkE/aWTzG56SO2zwyEBDoXMM0lLsIHo+19E/WP
ShlvVRcdHDXyxWMO1mYBQTkQ0ao2VGIFAw9A/VCoFGxTzJXn7qo6P9tYhA6p8lSU4Ixu0K/mznfC
wrccrG2C4KlozgcGTzdmZ49utK9xnV5MKNmZJPs2LrxE6e557p5zI/JnozuUlb1RtNB3kmSXKdqt
WvrlRt0G1nzL9M6vxUQAT/E+BfM9TeYTkSmZ0t1EYj7hVpwyixouM/awCLdzzQ0GUOW0W+na+0GE
xMBOZ3yDT0jD9nNzcnr7MBLroJWaj1XIu5t3UNJ/ZljhhOg087C9ajZy1WGXq+MxK0K/FeOx5ioY
RkQ7PZEcfcq+P30aM5ErWbcK8uJrlVifIOj3XA3eW618tDgbjstKSWxMTs84lepXVsoPl6rOqhfF
Q4rxan0ki+6rPQe3kBwHrSt9Wn29RLFXl3e1045O9Ccrhu8x7Jq5kre2KHcoz3d2VJ01PfGq2lcH
tLUhnGk3epOMlevSPKRhwkJgHrRaPOAf8SrNRyfKiy5ND47DKkv2nWn7Q61uZRLeHSQAyFIvjeIe
2li7NyRrBqPlJeV0Ygy6ytTiQT7ItyISB5tSf7nE1ST8ltk9nGTpaYN4yNo8jsZe6ZnIzOMRUdmR
jKSbI+xjS1M4ju8qW6Ms6m3BK4AS/pyL8EBe+U3RSc0Z15Yko4Hby621rSGCLW6GJ5noe+aImfyo
dLF3zPAxWK0PD/cIgkx0+4ktgCodB2bQVIi9CiJX8RW58RZrthPcgENv6kc5ZaDzXbmaEpKXo8++
jb+YqfEmQrFThgRZwHStxDNzrKOQ8bl09H1r4JPkFOfeEifVDA6Bq/gBBgjIBsWorKWjblSN3ALb
KzTbI91+J36Sc7CdBsPrBF58SeI16XyVoXpLuI1D7tLZgHdinMOIMXaAFVFZ7TK73TMHfJOqOIaF
tUUrcU4VHW3GtA3tz9IWhyoad25Hi/+pmfMxGOudSgWvO9kB/doBgdClQaMiaWTp8dZJAl5nJ0d3
GhFzs2onu1ilaMWEJYznI1POD4X7bZADcUsh9xUloKJT53R7u8uYKuDrdiqGaSss2wfDKcgjYguN
ra02BB52oNw10Z7eVxHaTXQDFpOSbUWetba45imXcBseJ0g2pWH86ovuyEjskQJTtAh7jEBfl7F6
a13skAzjPcs01unhdz8KFljsguzMl6lnjR+Zau6zfL4yiTzLuAeHC6pVjTjUzTNvyMu7MjvvQogH
o9abNijbSUsfGayJ3vDz7DKO4arv0oOS4P0Tgzbnmt9P3YJknnCj8nAzwfyAWrs1scUdj30+P0hb
v9KLX7IwOply3KvN9zGOTn1gfp3y6WlJ/afodN82J3/og1NamL7Ry0MJLNvH8jhM1iHRPhXZr52c
RYw/oDKYe0iIcUnLStUd99hEHNFHH4WOfYZ0NkKpd6YUbGvFKcnYE1Tm/eMXLBDvo1N8nQvlSyzD
mxKEHtjqtIOz4QF3jSP11uhVf6Q1bqrpKgDdDNXySE7d1ix78UQNZCa7Trfp3eQFmcwG/t8mqBW/
7THPM34r+Z8WgXegqteMyq3l0rNrMt/pg4A6FLEbcRccg3ar6dIXTuAFqrNrKYI1pnXpvTbL7wz/
9o5SchW6cL6W6JkP7sEjC9RNl60fl9ojHmh+UueiTgXN4wX6HHikstUCyxOF5ofh6OsjGFLBVgSb
Hv/EU+JqvqV9H+vgKtL8HHTtKR0oVqaZnoymvgFAQTe2zZURdVwY8T+zzI0kSqM3QEX/hVZeaIhr
SfCK18nX4xdO8nr4Orygm/8eyrZCiJx140rg2fbvK73+Uf0v8PN6mLqboAp6X6igxoMeAQW0ESiE
mHKNQpNJAKr7AliBQxUQ26YUOeHdSv3PuddPRQ7x4O8T49QEh4xDB0i9hxSES25xqEPc31dSK+hY
nPFAEV4fujiqD7UET1Lbhq1ZE1yokJwOGtkcfw9VIoim+/sYzGAprP7v9wHUB8ieo/86ZbpxdZCi
4tn/PeV18vWP/3md/15ibke5aojY3Lw+gxf48/qY8mEyVnmBgcnrF6XoPo3CjbeqYmiH1yEpjQCf
iYQyVcsBn5IgZ76q5X9/ymBO8tGhwAPp/8TGtjh0y0f1+kkuH4XSh9U+Cyg1F4Tt9ZW93moq+tpj
MvcrM4MERkI2gqD0+sv2js/29QKFvnyif19reWnHSn4GAnweGT5fWV2tIR66+2Z5xxlt+t+3ff30
OlcjqgZfmhmFEW7ULi/xerH/nvs6l0BKmf6+zes3SZsIWrf0rU35+LuBrycwl8+6a6pmq0zQIHvF
Xc3JdOmrdldN9VZOFS4LiRfo3W7osGSHjDn86eiT8gkZZt+vFWnRH2g7s8Xwy8q9RBt3cpCe2o3r
dJye9eT+UKpzoHla76zCa5NMZL3GDPn/wKC7EUNOVzZ4JZi4uuAK6XSZ/nQBE8B53quyPeaJ3IZx
t7EECFB60MJsI/rEmxjvMwLbz7m4a015ZTq7M/bIb85xq/HFFLdy1o+VGh2tsjijb/Sirtgpxloz
1n1LUT3Z+0gSf6SUfijDA4pPL1m2oDS9lMehCv1M4apEw1GR90ui/TFIxksq6idwyh9L2Q5BeexH
SBqyKd8gARxkxfcmq21sWD6WLihjsNReo03CFFauFD4PHAh3DOKPTTOfSooHNU98vXUPpvI16O27
EVHB9r+Wj2EObM/O0w1XJCwRMLq5xjtN36Sqs4X0uBscSWH8u1WbXZQcwdf8xJy3Ro3YQp6snqpR
RZijEAqG+62hhWuV4mRqc9ourEQtZV1ReqSQW6s6RdOSM+LwfmlKvU1neoByPkkDp4TZIfGISm5y
drUmuO+TndmlHryzFVyQldOX2woosxPTLsTWxGmeAd1VmrTbkhIm4i16vN4mx74mBrP56mGI8anm
s2+m8bMze6D6bDPN9LaRdk/q+LR0jl1m8CHxkeOGnbbItXS1e4SRXGll4IlxKSAZncyMtEgvsvvB
N8sGUTDJjIW2S4HSqnbhNFmbhAooZdCq1sp6FsVaDRd7bSxEimIb8ef1ZU3CFLOngNh75bPFd6Yw
QMxkuE6jp+Y8NHqUvnA3mPF4EcFg+TnZgyKv1JzQUkdfT1PGKurHysMcMFgxCJbNf8XWFzv7Y3S4
oTsU7mOzCQSOQsXWJrC6V3W/wvdbyeQmhj8Y1IDPVU+xXnvqkHuxUR5re8CeW0dvfS9lBmd8WC3j
U3sO6ZuT9VjWq1lABCYEyeEvU2WK/Xl1xKB3L0bbw5OKa5iIGcv2huDClDASIJlpd8Nv4GtcuLuW
N0uC3otd4Zmp9X0uGX4sTHsCHJNAx5QkxRM03cRsKSGQnpy/18BNgtkXOb2L7AjbFVjK1TZMnmAI
i+gwdZlc2gygQ3elDCYgQgbO3GDQOq7kEpxFbkIz5CCMSFsl1pfjCBF4OohI/KB5g+Kn4DRUfYhY
eNIJD1bPlKDS4c2SE9Ypa4XFWoNfqchxoSCDHnfrWuibJLQ26S75NSXEGDRnPXQ8otW8KpIMKc9O
lHqJypdlNWBysKosaAAlIVHpZgh0tuhhV0zudraDG/M4z+i4fRwKm4E/IjnBdPUdBTMUF5wSwmsK
q7ijQ5L9T2TFq6kJvQgE1KiaAzmihyhR16mTr0XX7lzGLKK3NpMEuAow3z5paeKJhFSvRvfHKcKN
sNlYA1cbNIkUyaTChKIdrO0wBWtwuU2f1yAEv1X5I9fkCht/5uv4xWf73Dy8tDWkCcWWuslAQruw
8mOs1UVKclnc7Rts+RVBdnzwZ8JmMNdUkDNrFRd8pxkmU40yXzFK9Mu0Wwdm6gkmyiNZt246eS1Y
sWlRRrEeJ+BFWfZHBtVjZPiIvMuP6Cdk0B76loLbOOoZBBRgzCjPDlXhXkLxxRijDXaq3FWVHwQf
Vl4xwBfbiqFeBNM5Y8uwensVEKVmK+aWjIpNKQooY8qGKEnCVJZMPh1TjB5RRr4PaF7qzN3RYR/C
qdw51c98QEVguGjs2oXbs4K7K2tvGgBO8mNnqc9ItcC91UNdO1tzCTMbQwLbOmrda5BYd/TZt6qu
3lobny9Zt8ehxrPcYVh8zEGv0tndhWQppgQAx/FHqVqEQXRelYB9s3gGbupreKL0+BWH9c0cm3WV
t1jP5Yzup7XmZmsSyzxAGtbccu3wf7dnipRc8WzLOU426a10lhqAoJDtLmfhzSL0qLOzm2EZx4x8
hkFdE5q0KcRV0ofWob024uRes9LHdgRsoG563bnUieG5swsEatIGVH4G88dtxVpM5drG01e2oDGY
CU2ZdldiC1MffQ+N7Q9GjdH0ZlSk/LViGUBZBxkZH5bReXkf7jEzP8TZCB+v5Z+fQyPca6wgSjN9
qWT8PnbFzTDLL2EJp69rDoko9kXqfGE8uy5zVkTsEvylI7bTELTOQE2hrVL+MFO/lIvVFls6EaLH
HrJTpd3mUdlrhTzH+Zvu9ucknt4it/+qx9avuaELKq33JqQRryDnzbN1inT10So2+pV8HZtk6NHd
GfdUyy6mTChsKJj6kQ5PWVsTgvJSO4du/BZo1rUJwq8lwdMQ92BJyWdbJCcZC1+P5TbgQgisbY5n
n0DmHTjh2mINnSAgwGh9m7dWoN+GMT4SYrYBAPLw9d8YcboN6tGj5cTZlXMN22US7ZzgVDls3aay
Ie/+UGrucUrUw/Ix6NM+UsErBn7Nlx/rCWNnePjN3ZmNfS/2IaHduPNBeahO0cRm0SdnmJZYZmXL
bb9F3cvycAMHWxuMVMIRvzIprhaDSNzfYWcp+1TvDnUJaGKfwTrfG10/Fa44Yr9yGEi8l4lzSaLg
2KiMwzBjcWWwq+dvY+AepjLZx7rcOw7gYshuZzheAxw+AHyT+UQleUqUb4OhrkY0G1kXIdGkuqDr
kSmmXOZPVFar3iARuvopnbepvAntI6dCLzIoap6Kdl40X2ztqc23HF6iXMG7IXwjA2BJjoG4l/2f
2bzVvhLdpPyd03/Ra65M1LadfBrDrtV9V+e6vxfiw1CgNO2nDy1YsWE2Tx3fQ2uv/s7XwbX8EmOs
UG1aqOTq2v1hfnc/WVPyNcrc7FJdrHW9J0HoCSeAIqPma2PQ/iZZKk18CLeEz8yrSK6HP32/MsDP
U/Ynmmg7adjvhu6WEm3BoC01j7PjhJdSkdUGsYH2lOnwFuOiFqJUZo0puwdQcX2wxhyKr621qzjU
bSY50O14I31lT9BVSceQiFhQ2Wh1VPhdROTRS3STxcnkNwX/KTNTT6GU4ldbqm9WjpZcEX39s44k
lVdgkDs5jThpm1qpHEbb6bkZOm+wKuVYD+E5JzgLBqxO5KWJnH/dFbHYJos8OW3SgqGEEwXbtDfK
9bjoqYqRgbqJGZElsMXui6zeEZVSsOopyYc766dMBXMb5sjxHMLQVy5r2ns6TbPHAq2d3AgJWEke
2ipZFGHRvwdlsn091+hZggn2v+2Wm9iaBcVWVZ5f59Iib/1Azs1Os+f6pEQId0iknr7pabVvZ2K/
s1F7lmWT3l+8GlLgnq9TKWEXU1cE3EYMqlW7LteNVMtLDC+WnVA56mCXl9cB054YXAqqkHayq7A8
oX+cLk0Szhd8WabLjNWXb9Tmt9cppsK0sHl86cvJuM4KAO7yRb2+LfpJeteUmz+cp229yJNUalNC
IvPQHztlfEsmDWom87QYE6zN61++DlXyPcac8B6kVruSE3aLWu00p0Bk7en1k6U0BL5nl9pOtcPr
lSGhgDJosvFstfqtJKr1JruaaWBJ2mFO3Xg2Y8rsRRapWOl4xloL/0a+3F6WwcF0Z3EcEHdslapM
7pWKGLsaGLMLg1S8xKGCw7ueZzdOtgS7djFT3Dmfv6fRd9OelK+1Os9btXCxaKuG4B22wxEreXzJ
8uqhGk1wbkyjWWUkgXzmOQPyIf4Nm2UVpinxrjM/lUNzBpG3TZAq966OmuXTPrRvNFkRGVBz/nNw
ggfOBxRxjqZsWrM/KE1unJIezL5GcHRLDe4spWXC0y4P3anYV71q3gKySiOray8Z2M+KqjDd5KY5
fYmMAdx6qIeTkFHyqWTf3CbVz0WT9fBiMnufy2xYkxlC7A8pLUekmpom7V+ytnQmvgHUT0Ln+Uwa
s9inWhydO/s+zVZ6ClXlpnZttdKVvjpqIkkuZUAc+NiOsdcNKuyZeLwheDD+GFKsTMYwv8YInzv+
2mxFBMFBU8sq34jWTnA9Vf4wSDmHVm38Kof0XKpQYRsJqJX7oouwsy2a6Dzj5EBKAAN/FF1YtpP0
rTSutYu7eDhadi02mADHP6rqOtPrMeTXU+91mdT21h2T7M2UPXf56DardCqiMwBDeE4x5dzGDzD/
0nMhbp/IujNPadSkXllH32wTIzhDNCQKusMAGQ0QjcQk3t5xEwbzWnKzR1ayoDfehyGb3paJd2vk
cjeaFQNd4CjbLM0/kabvgJLEdxt3gFUx5QbhXz0z8uWeCf0kcaBXt7rxDkY+5MMjNEovnzP9rQQn
HuPA+mgQ/pEI6xIhLAbrI8LoZT/2PZNos9Z2M9lHbNYFY26zQS8ktf4ZFoF11UvQTTcant1iTKxN
RbWuk7l/UmHe4BhZF3dS+ieKbFQCpQgBBEinseMxOIaPlAUkIpSrOIswGr6Pmo5YMZf1OyHTEH+L
kQ0o69kVcVVauyFXcKv66iyTX+VyRbZSHW52C8HMqsp0TepTArkgDZ+mCnc4HXv7l0m3APId/Wga
tqm8LQJKwxTT12CIAXK17KCERXwuxtr15lZt3+acv0KHoNEJCy1rabVX5DEWbkIY2Y+yvZZh2l1l
HuC+kZXz3rSL0XNhvIG1NkO0xhUctswiCZbTBAEDhrE0C2YnmZLfbC10mNxNuJIsYobXQQ21akU+
xbSeHIhhRtODnfA9JW5SvoXL3TML8uKmTDAwzEJqZtjNTp1HZ9R9CDqDpLqHMF3CSman5PXOQu/N
TUmq7rfchVShDxbqppp5xeBwPRpTeMYxE5LuPKHgddvy0nYRuRl6YTw7C+ZH4SLcXA4mZiCYVCrV
No9djVhPpJ9T0iX3YdY/yxGfzDnBIK1fZqGqZHgXj+gt9ZaK4qWTQaCcbpqOtprV/Es9WOanif3u
pooFhpBhO/hOtv27AuhdgP50thDR9FG5mH/BXZDmJZnncaM3QJgvQVumhTNNR751Fk3b69Tr0Dua
n+WqehJWkB4KU/5EpkK1zYCWSjM+FAXrIMjJ0YDH32DnUgfHSaEJDAwp172T9TihzWTQMGGhKtHH
FDJrXB8iO8iOzVwiQ0qK7jOLQ1hKefILW5KvvbS//9Vv5zqJJ41pR2+OYo9nw7JutiGjt9eBhTxc
Ix5V/A66oR/ZdrGesvSmqiac08RhIGBb7QOwapdPqXkxsggmYaIl21KfygrJrgtkb8+mZxPdIVfB
ZLu+ayYnzAVY4Fx7YGj2krhqE59V7RTT5XXQBgMYyELPV03/nBqlhlBtoA6n4vNENjXfLJNEwL5d
vGOhgJ54X3uDRsZlCBtoPjxSJem/aU0ld8xxCL4PSzycNnoNeVSaquJxienFwQomdFJNt0tg1FjN
mJ1VpvvncCiy8+vh6yemJwpMS93/75REarJBPGUuCgLtNJpSPeGT+c9BMUjNGyNRbBVTTJi5tgv/
ddTq6dCmyaYRToH3LAdNaZ2dpTj31ykbZcTf86+f/jmn7xw3zQ+ZlrBPFlkIKcbZ5IZVn2EotRDf
rb5mNM3jTilRt2QBxDCi1bq6aa+4C/9zcF2W9r7E0fffU69niOV8yfNf542maPcDfkqrPij6twpT
hTS2hvvrkY6Mb0MGZr8dZBY/HPtHnuv11aGDnIwSBtNyYPcz126jaH/PpcszAp7RI9cnwMUt/ayi
5Kj0nPpuyMTXWAfQgb1Q3Oy+sK+1m1WrePlFKHttnff5b7tRzJ2M1PrUTw2cvDHKrqFoThBzhN/o
wF0apeSjTTX1MSwFtVN1/WFezhlRWSwOAmHKaDIEPoMYR5s0g3/aVp2djHQgY0gzbmarOXvoklgx
9NDMw1H30H8F986gdpRO0u9FxDTrdS5ysupUudP5VcGSQK6d0sbgJlanX0jYJf7qY6iTLWFX4xlL
tQ+UBOa2JkaO+h5MBNr7ZhhNp12b5kc/ju1zmLuQuVSnoflNSaAAGzmKuFFultqPKy0w5Y84me9N
qHbv7mzmvvlTT62G4J5MvzYT7tyib8xPNXG+LFEXB6clR8nsqmI7SXpRGEnGuxvE/z6Mcb4a84sg
06TLy/7yUqq5mutZeIj9FSKrcfE70UCz5zlAShXlTz1jVkdi2aSw3OhyncySJZ5GGja1k0KH1/UV
7TTQCcXOR2gO9EuqHu16eHhUsHmwn7guFr5OexaZXm6BzFqQTAqGzCjm97xf6agjV0QWuz87N1nT
HJp/Ysu4puYwfoU/Pa/dcqZIHSRTZpn0h6ySxZnQcN5SJo80t8vP0gCGdLIiOMbLw7QNyJiLoQ8H
M5lcc6e/6/OtqIb5+ZLC8yAy9Q9DZME9ywMYjkVe+jX8nQ/y287ZggQhJxSHOFaTB9THdjUadOSM
ruE+OG+MoEVhTH9fzA1uU6U5Ozq7ehuNaBX1oqguSt1k5KzZAfKOnIGzqqY+HgTVJYOd7rWuGz/m
AuA0IiVjFZWucnaq6k3pHf1GIsrwXpFd8frb0tI5d/qk76Wknm3Govrs6kLZzUNae4rd8uem36Da
6tt0AnYVqkrhbpMMf9XmMxyseF27zHOEnpeXunOKy+unMJwZ4bhQHJOux7dBl7A/9abwE/Y73+3c
8QifToczKOsjibM6sahQklU3xXljOYcJfFWtkh7BUZO8lW1YH/87OEgK/j7UarInlDyHwro8pZJN
vKLJMLdDrg3lrko0w8PLTayKIcD+oYz1rRM5w/G1K4SlMhzqtjmVy0ah1l2lr5RJuw5jmPsWDu3H
WhuY+5Qgn62Jdlks57SqQaeimulTBG8vu4KuaLT16GjDJchH7Zgqh4lKzNctu9hJK3U+pZiZObfR
D8f0lFoNcKGOyp3WFMZ7hXmvVw4883XpZIyB15ECtRr/ZGZuJtBJ2f9zsB2Sdawm90ymBkq3Fi0c
v7YKJ1gNYVUjeZHA9VbnFuDyAGsfbtkpybPS1XxvzWaB+ilOLr1hbQvUM/eZ+PJ7rZrxpft/p2a3
2YuKK6K3y4s5D8E9UdLgbog59M0xzNavc68DH/xTn6m9lMLMvHhpntLlIKK636spbBOlmIybFczq
sXbVc1YYwzme4AE2zmVgEHumORj/np5SOONSwjVMwHcmu8ShM1SrcYe8m72+nBEUy9hCUzkUgz+r
Xe8hKKnfmNw9HDIeNpoDtFMu62ODkdlqqMzoPLbidxbV2SdTqHyTkrtzI52UCYQIYsDB+PcMTwWH
QT2+4zmCqkqLy++V+1RTBEijm15bwuWfgSLpYNlmIagZxR1fSbhag3luq8L/64pRCUyOW8XAwCbP
3CPUPcIvu9SoiHliEBQtXFl1EazSHDbHgBjQlaSWEa1u/2qZVOKwUPyYO/eoISIFzZ7rA9Ob+Ivo
gUaLen6yHg+QyNQ/bZEmX/h3SLaVcIkFzCI8jiPjwSvYvmrnFjuSDdUwaIvfEXzBejWwvh5tG1u5
DmLE6xHFT76bM/v7y2Qnh7tyM1DV7OLWxAd/ccV4nasFujnikx9a+FVtwvwRRbJ/S2Q0bNSRfLvX
w9ktHGhC0Z1ugJgA/bOqw2nHALuH0G+EX9PMvJudkA87cuprYpFDlAmnO6K3aJmS4E9kJsD4rw/y
dZimviDZyZlWaQsA/WoBA3xWEKEpWD9OXRaCzi7NsmsANenjKD6tMdiHY1T50+sXIEi47kQl2oI0
mG+vn5K6Um9jFHOuDr9Edmn7gu7qUNbIi8ooM89OE/+GTv5ss376Vqd2tJk7jVsuIB8N4qpCsmfR
Xwi+c1cvqT2bQMz8vFYar6wedqeptzZO6E7V9vR6NFoaXDcZirXRD5qH6xO+LEZf3HTE+Khn0NXX
s2x8Z+qbNVwqNnIrCE962jUnyyFFatDFzTIj5zY2YmdOVXt+nXod8HeBK17hThQEhXVq8FEFXUaC
FE3pKZrL6BD2g+OPST2chdPk20hVB0DylJ06zZMPSUwW0ESwCSlpr03ZtnczZ1BQ5BqGqNEUbJqw
jS6lmZNVq1bWPXONcNPWgfJumCCqmjvo3wqgoWSyxe9B79fJiEeRNlXRw0rghleLj3y/cFfK4dvQ
69pKtwv5bmdUhkHbs7E51oBMQfdD2t9DIqtiN3a9Sa08/I+u91iOm2m6bq8IEfBATYG27GbTs0lO
EHSCt4WCu/p/gc974hudiUKkKIkGXZW5c++V1b4mHPjf75b1fcn6p/Hk2Lf/vx9X16Fk4+2BuIl1
NbrlEcWtepgJ7ZNpA6EQ59BYp7RZSJ6DNIxhnj7Vpfrf71iC8L/f/f3p/31c7UrnpnZJbv59yLL+
A//9bh6yR3uYiQMm/6Q3cHnrpj5s5w6Vvenq/HG0Io6KtO13qrI/09Z2Tn+gHaYGzpnx4dNoNIzD
8SxtVEGhDWMAtuh65DQWhlIV+RaOLrd5IhO21F13KxwkUJBF1svfm976Zr8CIbA7ULLm6bQZInIT
CR3Mm6b4ijKAhzcjN+Zb7Dx1yneO7RrU0ygicljE9XjSplhXG/Y9YG/7I1z9/TKhZndIezVkhZtq
Sf/9aYlEhFsvl3gd0SVzd15jQE6xBSSw+0/SYymRHVhVf9tBfvqA7COwu2bWUznJZZv47KrVSqUA
7IweVjZfXQqoBltHjfpz0yo90Gs/+uyw5sLrf2JkU7/0BrnaJnWip87oqDtrhqXKz52T1GvsWZyL
T8mUmORA++HVnN3X4k4rnfhd66v6ZgERtvl7c2z5qoeuNy4TOcwn9n3fol8nu6lO80M/Z8tuMIZ5
3+Rd+26Y0ZY7fX4ZZ7c6dwJVPi5F81527JrNXLUwEBLGptUTQq6F454nb1p2i2Hkgd0P7nlBLB0C
WyejoMfNzuqhJznrLy0gtqCvcyICjfRui0ZTO1WYTbKzCwiscT4xFXTqY6tcDjZOauzojV5T9ZPY
+E/Q7Dw3iE1EZWso8HKsorQNpJPPV+NeXxVrZ47pVgULkLukmPejwUThf8qeDU1rspjypY7gxF3l
vnGxou0gZ5zVodlLc1OPfXuCodOe+DKEH/79tqvtZG9KzWxJvpspOQYUZDoiecaz81KNSt//vevv
l/9TlgFuqx3+4DiAiDFCK7Vy/ZSNHnHwqNdPw48lMnVCPBra4O89fx/w9wvOYpbuLjljwqW0zxYD
NgaMVmpwEffA14pSU4FbrlHpcv2t8H3r/Pf2GNNXlLi5F185B6GLS0/Vz6t0LMxbTjk/QKR32BBt
pWvowwZ85HVPuXyNkkglYZwZ1T1v/SdiOUn791Y+lfJh9st+xzJce6PNA8IL5Lv/lHjwACUcVD/f
ybUtUgkq/N+fdn+Ej/VP/3sTXDdx6njYi5V/Rd4q9Ly+uSvXf/3vXVJrQrvImru/t/7oG+tHZeaE
s7ZbHmo7zy6JwVRsjFXynkdAShi92nQMQr2V0wZWjLyfcvOriE0Hd7A+MLbWdEbjfX6k9q02M3ji
V7sdSKSJ0eAVtP4pwjeQWbYxjPZ4k1Va+hYtLj2Z5j+DQ6zv2DaDcv73fpe/hKMP4Zpd8n9Knybr
AiQsb/99wv5seFj70RFanTh/Fmv/3wf+vS31dAtCUaN01d3z3y9QUv73u/97X2clGx2S1boYNcZW
YOPv6WwKR4N4k/xoVbkz4jmc0slEjwG6Ms5IDDXzK90zE9LUiJ+i2usGenKlpwFJ4FeRL3s/NVgG
oVhrXC3HqaP8ju0kUP2IRUPSLBvuygMEvoX+u5PaN/Ul088epk7UnWo725Vy2WNKktulM+6VpqC1
dsSgxCT90PXbi2qsh6Lxs8BJqrPF7l3yju1Vs6hvm+iwCupYbGjx8DgJzbrj6idxSvXOIWwUzSfR
KnnWTZOhUmu+qAwontYohog1Qgn2XRFFDK+TB9/muIGXxYSKCI2OCbcWJc7N/JOkzCOD5J0ZLTVD
yIY0YLbqHzjf8dxOYjyXJrlIdi8/OgKrS5w6tw6eQn5czGfSuqffyoZD5KLDJKj0pf+ig0Xj1eY/
JeV0TjJUi2gUWSDxB6ccNUHXiveo7o5pb7ysZ8lej8Sm7OurO8HIGvLqweHxcyw7LPMvdiLdT7H6
Wn+kmcXO9KQmHK7jKmICGAdvvcvreXTRMubFu2SjRvZDmefZFwxZCcCyzww2ePS6DMZzUYk7ZmzE
RvKJAtFNvsx2eOM8qwJDmx7IRtf70mJFJ/Pr1jZ/rcT90eq3Op7noGwVGcX2sYsy8lYyRN77GWv1
02rFueloLMVCIsLv+x3/085lebKv5Uc5ZDxMRczmGOxHHaV2YDqmtbEYcdvYG/OVhsEyB1N27s1Y
ZOEaeY6YhxfdstfzEcNzJ9lnUTzWi/UUVe4FzSwLXbSrtiX41U/pc9uZ11TA3zbs+WbwsFH368Pt
le69WWlBGxflzgL1mI1ql476nZ9Nd0KwyKeWuKrGFgBucZpJF2DWIWvhvzKB8+f+Uw7it7Hh/0bY
bdlMzNGge2FiMT4lvKBi68vXyELG1a61Zo10cu7iw2v8wIy6mSKwP7RTfYdk9OkkuCpxV3LNGXEQ
T8VPbIKRavv4Hn1M4bphj1A2vDWOfzWFhsLmFCdGyXmQ+NnRaPobjZN1m5UzPiZatmn1ozWRCBql
4k2DFlA3eKj9Zh+3bgwUm4ty0Y1Trd+xIZ1VGXOxF1MJR2QSxFvScp9gtA8Gp36g3jinETpf1/eE
FfJFBrJzbslExoycFTauDaVov3pXBhNJs7nvjeJZOKmxnSV0CSQ2FgXY/ileRkhGLulONyfVY/BT
q0x8VS40RYdnvW6x803xb+PsImzTG26PBoWs5GRjJgIr7YbXcsPhQdMi20fdT9tdk9fU94K0rhjC
sSS0jTOG2HvBpq7US1FGizOfGsfPOgHMMWQ2fYxFv0tuyKo/ZJ33XbA7b5Mu4taY+JcrJLVq+RF4
2HBYkEhOoCFIBPUd274x8sGvz2kpZ5KMJhHmyTjMDmGzqdWNcMbq3pZ3URNbIcuxrlrS/foMXFfM
w4ifsRrqKlwM7VdztbcKE0od44lyu5sZsUx1N2pyT7VTHcGlFJu6j5lelpobdJX97uSchoU5f8V+
ZBFM1J2AjEG7NRJac8+2cCPqGl/cwoUr4n2KdkX1izC55MPeYm16YLs9h+osn9qiv1I8/RI8fPSS
6IfKd+/XOjc+wXh7MnuaoE5s3C/yUY95n71opLm64R/yJT2W5hhYTQiWZMnGqrHamBqOpTgm+ptn
zJSteh13yA/VqXw3NvxQ9NYMutTgC0wWUor5l13Kz1lACCFU7SgNo5LRfBDG5VkYgMKTwzsCS93X
3Y/jlUZYlekD+8d3Paev5+LozBN/3pluu2FvcX9mdPWpPPC/fnKq2rnYzTlWwwH82JL/xE3P9NqV
Vyu3FBKB9QsYguXtBHKnmbSk6A7xshi3Qzk9JYMkSAwVZrQOrC4sgzlyrW3mZTCCQAvoXseNTfQU
jqDGls6JhZxRchI5NkD4FZYLB7NyfrVpvuJkRy81+AgfaCD8ND9YhuiurNRxURSrMeP0AT+HNi7b
COEptzfFRdT+u7KgqlAC3FFy3lieg8sQYkOA8PdsRPybtTCAuBaw2EET+Jn5YxiYshLC7uYql7fZ
9BLVuJbGmPl4lZHiiHF4gvPqhWmFvmXgnRg6at3F+3bcCVNN179oItn6Xe8Hhd2fWFfzzBJRlmji
E7Kal7aaY6JR2d7w+nnL9jE9sMBXs+PP2WqskyyqIbQjcfCU+eNL/Lo+BxAR5Smc4TUF3N+vmt/f
dYb/Ly7XNWwV+9vRLAaILZZBSHS4H4rx34hQ7kNspyUs3yg1Xnl61M60uocZv5+x6DoZdfVromKG
jTGStsub0NcLrJgFTj6mTTcY6m/HNLpUeC+LDqepAY/dHeDndTN7X8dfs9DkZqxLrn9tl1BvFBXh
q8gCBEU9cDfG23QCUtS2FU2Z/LCZyge5Ml4hOrLCjxdGMPXqS5cLQ9VoPndjxrJPAsOe33RY96Ct
7pQAVIlXq7sY1UKutUL0L9xHT0vUpVJRtZ1RYAOwbmSRicxCgJrww/uYgB3QXdQ9uHWwfYAQiWEV
L0V1McH2b7N8WpDt1POAIeKIWWtcbD4HUd02siQJ3iETJCnmMmcRVx5P2K3WwWQ/Qtg3SEtZql9z
xRIo7JiMYZuRvkGfyeclrCkkpFP0ZhKwmyFh43M04ZyX/jNqzWZ0zOTCpsbvZEVdV5rA+yaXS/YH
vl5/YZiz7DFk9EGWd/ICTcmn5r3oU/U9yql7jp0LaCo9A3Jz6HtEi6zUvgFdlXGtEN8WiEI1l3na
WvS4uqCN6pOMziHfGUvzU4msuTd7oyPTUGOtgSggWYbBQD5lhsw3b0ixxILfchP1KSabSU3Hmm7W
LPXjeDFbnlDLnTlwG3HCdAQGg0M1L6gDpcjYiGfdlyzXCH02SOYYvVOr3MnGKfauk2RwZbDzq6h/
7HC3EMCq8x3R3yiY6uKr4OQ2HfBJlTseHNvT93q3fMmk/fVnAiAmXXHQCDaqD3xQkCcmwnvSt5j3
Ch5noFoy8eZTzOWc9OMn7RzB7whCXC+dF9vv3W1jFhhk0dfHWHtuM79ADW+pAdRPgcUhSHTAiQnQ
NUe+T1L76TCNx41Vhaz6OFlelt4Nx1Ro3N6TT1/ToyePw3TNUp8LQJhsNh7S+15a/6CpFd7wnotV
FZQLC1tTE59gxy0/YlceUhe9nQPChoTjCfNQ0dlEc+nupE+hXui7skmf4lbb+zEkinpib2dK/ZPq
ZAeHoVpYfoXtfcKtb9W6HRotU5AlxpvEsw6wjq8YZ3sohoUZ4uJ/g/byt4vW19DoMNE2euRv5ZR8
aOm4uq83ExBHTxuHS5ktl7lp5FbTMCBQbDQgLXdNw78NHPvT5+8Ny6TfFF59PzWklqv2gTXmPzoV
Wr94n05j/LAY7q4hi0QketdMVMHOTFvdaWcsc6tiHGPKqOwE/vkNg5xDgnyxqbMSc09cDawVGvyD
iPxXb1y0kHLt3uopTRe3+UlmBG5TdLBJ0DmSne+rG6HAJhll9OmwpSoYtX9zukRbXfZ3ANHrNbhA
Rcoi6LAdvOHFJoY6ZvO1QjYBUA07WrWfTZKwVGO4tROn2k19YOH92BsaxmRnQgzPY9w6Og+3ZTI5
MBH6A7tFozObeae50Z0tOwYKvLQCbR1yujX1PDuxGWU9iKafTnpeno0k5gr2hyu8hN0cuzCXcsBW
nVP44BDwc7LfaxTVvHI+FmQEAzOka5SBa2fXxGnPjm1bW7voHCBW7UR6gqCvwf9dSypexzq6YwM/
tQEjr4uwmmQUKtrFkH3br+m26tEjSEbE+DxOTsJ/2ShGEsouCLJ5gKkHA43U68h5OFIXW9PmnoNr
REbXXchopsArckmiYjg6NQ7l2uGQ5YgkDwAJqrdMxkDkxIeBtgzs+ZriwU7rzUA+2io917rF9m9r
2DWZeyLgWt6UrBUOtFRmN6sbMq4XdCKO660fvzBNBNmbkyr16+YwJU6QxLY8YUuj3TPpfr282upt
5tFDQ4nWVbuLGtsC86PfZUt6u3imd6i8cgzQ6XadItCNlokdcaATHij7Pb1tjiZ5tqB3EOvwJpxH
rOqo3LfuWGOTl5xipWAPCOfaA3c1Dl3YI5FFrRpLxEPmvmMwtISCPTTroz/zJDs93nGRwGzDGeqF
3f2gQySk262ZS9Ls8eipB04c7Cnyxu9MDLcm1VXZH+BYgL9W0QcAwMl0vgwUolDvp+6efVHx3nXh
9bu1+U6DAiS/IM9bt9EOl5AWKNXR7vfVp9SXaTvnFP6qRDm07KNZOIIgGiwpKZhAFVl7PznNjz0C
kGpEoCcT6ZeSyY6G56twXWMLYpfHQkM1n/qpCXrNJOEEiEFb67Nq7IuNDpfR8N1PmwNsN8T2KZ+K
0HC6fK9r7sVqtPaGBSfBaPK3ICq5fEYDBytwodzTDyl+XupsN8iUp4fQQvZGSXBgNOK3mEHOpi99
tFm9vILefvYG++IomiE4NOi8zt5FbWTtC6jmgnVNeaob14J187bnYMAT2UTPsFZF0KtYPoGX2IpR
JDHGa1jRudJfmS0+talfbeGzkDBYcC9LC2d1/C+bvdsIomvSC4sGxUY4oq4zHKshnGbg34a0ly7y
VrPKf/6UERAuKXLRHN5wot/hyuq2lKleYHqcmbwiCTTkCcGkOOEcPkQ6D0w92L9wN45zxwihmXtm
FbyEhwFmywATqeZlv+07ywwcPR5DfWLohvDM2MYEUOYUDw5pCjk5GAg9/6cwuShj7042Nig3/1jH
gqxVg8Nw8ohLLXeV7T96VXEmq1YBtsZz5CVwpfxXTnvbZTKVScU40uKpNGxxG2HNiPKLEubVH3WX
gWl6ZoR4zNnYFYySBdPC/PYj7zv1oFgm2in1bLiQfouNvrqIgXQNwgwvJgzrxDjYZ2CrsIqiLw9P
GkA6+N2j8dus/11Mqjvo0+I91yE76pIjVDG+p3YwPn1vJosd/XOMQfA8jcfMpS8denCOtPGfRdo/
jd28lzjiGKpSpNNr7G3pvsqSdeG+snlNgAcUJJZ9S2kH03ZrNAgygr730XhlHnZiPnrexKaAkkiy
sFOML9NbmaAyeWXNlLWHS1415q1fpAxHZBFRRv+L1w2ihlU+/v2SMU/YxzgOw783JZ0WWR0fI+8s
WtbWGvvSByWU5ITqwILEu7gcjJuFz/GmnUHPZM6M55WTlPD8ytmZ4AsUyQ1LjO9aveyP/ZDc1Ukp
DlDsnpvVXJpr33jdaZW4I9DImUhE2aFYmiXs+0nQBFojngJRAo72diDilo2w9GvjNdqlmrlwUz0+
6zPhPU0nmC6gfg2zk2+lQSYrFoz4jbg7k1PWA0i+6jg43rvbnEHSvNnVEm38pgwmVKUjk5TnIi2/
JwSpoZ+eYJo3BzjGHZX+mARjlT4JVNitgEm1jM0eSgl32UQxgsD8XtrlU2G1J0eaZOLBmKuEqUDt
lXea11/8cXkbPH/P1rKLLQDAZB3ZScsnTJhX2GSofzmn2re0qO8BcW3s4tXA43i7EH23NCsJZhyW
3DwCS1Z3U0hgsimzi2ICDeZ5kFz8gW3aRkJcYSBrpDwr7KAzLn5Fha3KG+wHF1+raIb1eBvxw28l
YZWoWkFTaHWmByunuLoM0bOI4EdiTndtXX80Zv7JSq6Thj1qJ5eJ5Qh8Jhhm4ybeMyuLIPja1kYf
PWwiULktb6jCvvavrUm40bTA/LLbK4S9iBZXPpVY9U/e5IHR4PGGe+C1J69b+t36RSmvdHYmgllk
lA+lmUUM7LOvjiUemNSLDjLpmL5NFagbw6CWBb9ok9W3iLqldDKs/WC4M559nTht1tuclizewEpX
SJxJTpUyAU8+YsvccgTcZGW5gurqZBNrMBGVyZlkEhLpm94mSpiQO9SBtQ8NgqOwh4+BGHLeSJxj
hvupoviT5vgpleo2r9VFjlVYWx1JwwrE9GIMVz8pPhSLJdiFiIYwdvHRdOKnIZbHzJ6/F1YbbdrR
vMRcphylgxl6MMnYiTL48bMFHlKvtOfS4TbR1vTjaD1m+R2LGZKgi2iRc6HOVg1YObkjwXqSqbNN
o4pxv/WF4x6yBdrZdmAEl+dIQ4b5yVMPBlQMN7ItjtidphCY/WVO97Gn4h1qebNJfRKdsjd/2jTZ
wVa8YQyBMlqwfWuhEWgtYwuR7HfOECT0jo4g5getys4J7NKVBN3sE3bxJ5E5G3IpaCb28DC23Rce
yhvspHowVLU4mOh+VSRvDZ0k+Zpl9bHp49jmGG5H8cpoYBeP8ls2VOpp1555ftDk47PWMVeVvfGe
LFFBWk4EPk9qpy6GORz9JSXBl/Hd7owRszABVH1MgfNyMw+986U381vrT4fRKrCtd9dyvikAfaIm
z3iy49uIk8VN3CfHMV97HZCrkq+xG302P/NsPU2Ru6GcOtsspNvwGuHVa8F/9YbzkqT3c2YXO8A/
z61fQqyWRAfa+Q3qKhQxcp1QFNB04/7BXoyz4pvV2tv2N0riB9Bu96rmPKjW9tBmaOFz5Uwdt1ME
wYEJ2CZpcCqusZnYsZ9rZ+Hb0PvL1lkfkIyg5NQabxkN98ZTxgPQF1ZBph1I81bjG2G9Qhz/sN+7
zt2lU4I7lvItMOvh3WlBquUkQo1TH3H/COTblRdHk0qcvYrVczoa1ym/quQH6sWDY+ZRcJ919l7G
EzRHMb2ARz5WC7owMaJAYi6xm5muk/MAA2xGU6j1r47OLZak81eCp2znMD/dGvN4Xma4pLNDJADd
DWMg1VFnfzZWx14brwkX0qm8vqeTyp3XhnQkDs5bes4hUF11iTT5D1PTLpvzT9cEFSDUh38vE3Ho
relOR/BvfY1XbUzvPfsa3Jwa3MqsPoc5/UHNdOAaNj+LKHlmyK2RNDnE1vwxcdDuF77HJj3xtPww
I/boIxAiK6s9DNbaf0vGt3kJZbGKinOS/uTszNpoGqRnO+oY5tigiVzEzAqB16zYujPPkRY0egnW
c4cUz2PTV4FTWBSghZduo1rwrbPGmpWGI3im9ttoqFQTzplkFodiXL4SbSC55KQ7GdMFltWlRTHH
Ofk9Nf6NUWF6RRmAbQ2asuani4QEQXKmWyZYlr6gLVykt4eTm4sR474PVU3OJkoTuoDw0U50LHLk
9tSbk8EUBJrYyZybEK4jEsTehvWxHQq4gGo+RoOyuDGIagvJ7FBpV71MfkpOhVBY4s2rbep5CeCx
JtwbD6kIyQaG0JUalMaD1as7YyDojl7m0YLFxd7Ytq1JeLMjbtx+x6vVtELHI++Fu7vmRE4qk2BH
dmP701thAgZAG7BXxszYcArGDUa7Y5YgSpLBK4kPzCmVHvVz2yTWFhIjxzmlXG+KG36wRBRu5bqG
rVN7J0kRZq2byqlYUuFrPAV/Z0t24kqYwhrPcuC5mhV44hG085sasgigBIOQ0XkQOpsp42h41FVd
7VQpXiJ7fME2Sp6kGrESJSd2TN6lBhMBHb8cpUsf5I59Zl3QreFFG1KiJNsXSvcIZ82+TB9bTX+2
rCbBby/e44EiBbrD7ZKVtykKYuClzoPMzSdfBVLKKizJ7O9YhUPujrUFdSJssJDLBxvMQtiqPKz9
N6r2O0GHhzFBaTRKsm6z5n6L+gfL2VuFAEcrzPsibWfLZa1YgZ3oNUuZOoKMImH/Zs+3S5QvXY13
JCvEnUVMWiubI33Omy5KGdSUSOHgdLTlxXiwHIR/oWd7tAMMpU6/8R0T2GfOMAWrpkFFGKZYlDaZ
aTwCxBWhCWF+7Kujm4HRECz8qir9E6IVnGdvdYpzRLkFgmlkLA8pq5xCSl0IMj7IQqf7ZRIBlyO3
/qk0IYUF6iWB59R3zIQbbRZbtpOAAu6AAswe9kg8YxkuqGhbzv0TLygIJIn1ZSfy3aQXPLUgP6oF
s42v7cidcXDho9NaDmGbMCuDJ+IG2pPHWhl8HjtLnuq0f6szJszxFIV97lydVt12U8wlRFItSKby
1hntizIwKUdNCxjFo0uLWvmiTzeZO30w+doPknEcknlBglDM6b/CThG2kmZkQUx5YSB1jqfxeYRi
QmGw0pUy+He6+dkhYrCS5KClHpREsu5hW5Edt7MTk6w06CiF/b5i9tBEL63tsWMI1KjRMV3tbA2Q
/tB86FZ9g7j2OHcZx0j7Dgod7vgQ368k2oUMHqO+eZNN8DZI4AnzJirlr1Z6rLNxbqMx42v2Q92J
YZWWzD+iBPW1aug5WzIxCZBD15rYTZsf1eR8MkLzO3GbGm0RunnbAr4Y2tBL4i/Tr15obrh7NWLA
ybDHMDeGXinuMvBMe38cvzwUdDfO7uNpao6eumeWsoTLOtJyCBsiGYxbcxpfIgeerFuv5VYhT90W
UevXg1JIl80KNLfgQGQ+w8GzMKwEXGm2PD5ue42TjPVljv0wIrkQeP80/WkjhAoLf5gui1P1gW5O
325sLIFwaZYjt3qlLHvNKWNcQUcgiP9i/nbZqDpgd4686rb03V2LgQw3BaaMxFtQXqovJPFLYb0Q
m4lDdhjzV73232B3Z7Ms972qwc+avccCHKydOQ6FJVN3jlbv6yw9uxk51mrmx93nt+hPPw13UICs
TzbiWi2Df1QlxEVdL7GSxKxiRH7ukKLCWtcOTYbwKX0OjoQRuADqMULNQvNyT0OBJWFUH1zJKS7l
LjC5TpcR64+0u2f0dufgOBILX67O0U+0jP5DiZzp9s/01i5xw0d2Pa3QRRgwJXdg9TRmY0kwkHjz
wG7loDLQsMHtLbwOxxQWkwWuBTSBiD1gKzkc/0FebQ1fUUGgH2m2SM+8rBRBuY3NQ+PL4dYr2x1X
kLmjIdusEpItGRvV8XBaErycvjWhcuvikRXhx8xRxaET6sU0W15VJvUAPegvfvxnf8GA4KoY9kjG
LdHHOGgKn2eiR4AZriCrKQdcXqYJ5HdyZazmwC8C6unYzf2edhNz1bTtKDApZJMra8fcQHcpfm08
nz3cwKBKc3YdlS4g1CR7H0RSYSGo4nUC/+Er0jWo8Jbo711+6EvRXOl8WdizDDdj5v/Gsz4GPUsw
Ssg7QVHXT7M4G3J2WXCCkdkXxWEgS5DOfBsnz08/skGbAk4pFeYtZWU/Vjtktjpir8Z0sFMbpItC
q4gvg/LOnFUcnPnA0hDtZMzFa9bkCCPNlcpMHQt9fNNH3GMkyr381DWIfk6kEPZI60aADLtCwdcG
s5am6c6DJBkYY75uoaHmSH0kuKWi/wn6Vjs6QuzNZXS2RbxiWVXzoKLy3FU6m9BQseDJ0BFjdRj6
nC+EPa8Ma+WCGuf91j67qZrKzbaJUg+9L/nHaLPw9hSGpTbNgk/YQdzfs3/uCVQwNJlUwyaB7ajU
68cF22I42OWzPqTHMbbQQcGptMuv3YI4zYqXvsy/VWq+9z4vNr/QXhKJLLv004cdOx/CBNyaseSZ
HCvOMVmPgeUUh2+70wBtax1rzk3I5Gw1LGf0TtR32msqeloyYSxyp9Oe0se/oxIdcn18RSYKvIbX
TVw8p0v3MX/q3YjIpm0yd6/XnsHMXR4p8z0WnaEegrjC5u0TUGwxs8GbYMS89WICeyBCdiMIkHp+
wEN0NWLzu57V87KgVlZO8dqJ7LmXktSsH9AzlFN2M3JNz7p3WdriXS8wITlGAWRvAkXeNC8EBRgC
2Hu/L+29w7aVhUmbclNv78zjyU6trUEEZg/08qxZ2nfsVhO7E9gPxxSSc2IkN7kqn8RJcVCP9Msb
1QF69wHqjxHo2KiHhGRQ/EPmxTBSlBtGn/d92my71v2sLO9oivZfW9QXX3pTIEvGTeJo0FSHTZvB
n8tdKFqMWRtW97TxdCSXeU9xDe+bDTm63txRzsCD6tFlcC0j3nErjyyLsyWYPFFaTHmXc1oCOs3a
yzTzWiJghsqawlqI3wS24iAz0NwFmH4qZ5ZZgabeD9xojLPBlvVk7SPL/m60/Cd37Z8ZpF3ak+5x
kZr76ziRefAy86HX0GjWRQESH3fAxg3m8sayKScM3W4/b4rBtcJellcqEzhW2AwRNRWw8YIVuNX6
CbPFyZvInS/iBQIHNUuywAEqnegBu0gqa1Jann/u7ARmyT61jTZsJ5YVxEQVWSNscPYOBr6W7NPy
JftqUhvSVTduzEptu6Fibd5C1EEDcw04hrAiUxlK/Y3Rz/emqiB2WePHktfPKXtFvgjnJQcW3KHa
sASXI5fdr4Bsl4pz0AM3ZOv8SFhkektsKA7HQpzrYrpaunVRuvteF/rGi8x/OeukibAqL5RxqPDD
bAx3EJ8RmOi1bjIgHMnqJNrkhZAWoXruhyL51s18pKt/wxr+Y1qIC5hxPstivk4jNaRMuDZ8I2Z9
QQMsDzhYWdB1dzamQMwNIHdfx9Z4dG1Npy9PoDXSdUVxDarLmNbNcK0RwqfhZYDkFdaRY4XsXX3V
Z9hzNqN5sydDgJs4YirUdxwjfd6+DB1BFoN7rmXyMeifVTcf40XIrWstd1PP2FBP2BOMlaOGuFbt
JKvENm6GNT/Fyg2363VJimant5Pa6MJTO7Ld38XAjaTZzD01Oq0UwOhiAC5NhmfsUxu95x+MMv3B
5guA+WOlR18gHZtUM/YhamedaMXy1kxwrWIT3ZwS5AesE8cDfcdkWJiJho3CMhIuAw4FPf5sC8R+
vfW/FoNmFsjdw9BS5Srndpjgb9X9MiA9MQciCWJ/LEjJUZXCaXGR29PcpJ7or25pdtyTDMJZEUXY
yM41MMTlzpFy2kiXxiiXgPMQ9Rw9s9nxQxs/zywrNscVoII2HXbghsPGVN9K86JLZ3/UEhXdNb2C
smT55TTpb5ld7eQETB15N9X+Kf6Qn7MiZxozhB5iwwrsxKOxbHZGhUHBB3Yyr9MDIQ39PKdUooX/
kLCF8GDZFd3wPDZbpy9Alxvjnlhat2s1N+f9fnnouZ+3/v+j68yWG1W2rvtERNAk3a3Vt5Yst3VD
lO0q+r5LePp/gPbZPt+J+G8IQLItSyjJXGvOMb34V6f7hIGkHjVWwJwChtNTHm9AbMtQHx88D9Ci
E17Spv5uSjXHsA12erCHV1dCTJeCGlskgMj5WHxbPZj0OkWzpUULKAKcs8okLEZ9vUD9NFbBW2qg
9zY6NSAsRD2yeJdYESOqkQmj/xBHNB/do6JE2oPbuR+NDcQs6eTfxhkoxnJRKfgS1IJaJfTRBdwW
oOCNsZWlKFkTiHCtIfTn2tamGy0+hwh8XlbFOSWC9shqSwvyHPHTJJvw8ZUUTXu0oETpNOpXBXk8
66ov91EtPhLAHhTiq5MQyY782RclolWjG2uCVKcCJ1g5U9esRaBFj0UDQFunGOKjntuM0DIe8G0x
IPlrOTVh0JnSYaoafKn2m7CYYas9y0bH0rfUxNXroNJCRWi5M+PGu+p4XxCzQyazMgDtbmkuMw0d
oRwor2HZIxONMTPijcnHIjjiuab7DaziIYi5VXIJjZrHP6Nm5kPa0wmzqTrohQuqKZHPmaZ+57rq
bTSH+AxgaAP3S967NmcSOZLhBfqIZGIlop1d28RREmH/UCvM3g46l2QcRtlK1EO5rwTk03kzH1pF
VUy5eE8OdWR40wZNb3OK2Lnv4tyqUKnnyHg6DATY7FClVt3AdvQd/JqeyeK9bnLkifURgZyyjnwd
N+t0at4gHWfJJsyD1SL7F1Nczs8mmIJxojkdh1zrLbbXRTuhQ3FAAwad9yZE6M9hPoGuDDjN3AFl
ui/4hsb3XXWijQ7Txks9ut8YL1mlgkadN0r4n7350JnAqcSzNkDsdkrO/aZIgQcyeWZ33hAGQb6H
yC9iYtfGUzZPxM3tgaIlWclTL3XeNF5W3fdSx+201XwSk12NkHd6UqLpJS9o+JVOX7oqsHpY5PKf
jRAhi+r+aKSBgtFH/3ITAIc2r5BlhrawKYoxQXCBRnqKWvEirI6PKpGkTdEZEWlOtbVG9Oj1NLEq
CySV3o8EB0zvzPwPz3tMdXgTmuhRVUywBlhCRz8BCrePsW3vUbSuLaDN6fTpduKlqhGNBT5KvMFa
2EZewPCPDbAAvqBNQzgidPxDr/CuqyHJFz+fzPxpzZt6+ty8hkgHxEdE+Pyar4NwEO6q1cSvqEaH
nx2UP8KnFiF5kyztNiBlXaZ5SX+OtbihfVMQ/UN2nYLXHKNrw28Zlbbeg5/C11VO1Ofof94XQfuM
tOLt/F7dH6a/zU3LdJkElo2kFz9BeivVhB837/aEvCYPZdrXRCdaX/dzHTqd+8PtvOuXVr6fN306
sZ9LC2HBTBMO7caJ+ZJNF+x0mZr6aBPxFr/pNQvP+8X0v9fVfHF5ceqtIdgduUd65ft8STadBvI2
h/iiyShCcBXsfAQOm/ktdWa68fxmy3+/Gvfvx7+HWZ0iVUWEYfGxpqAC9vNe7o+U7Sr6jAgjKImW
dbW/b1T3n735HaObQLu3ooMflM24T5g47QcZo2OaNrGpNEgEmZJk6GJYcQMl7MoyvDbThrZCu3Ag
5KyF7bFuHARRhGXGfRJcU3B1h4gPVy8jGtmUdcOS0oiQo42V0rUu9JDMYx8O+yY1jEXrBg1qJnAv
1byhvh/Qjj7/PF9Dp/agN1G9m398fkAPHOIhMsoE80/NDxRD2GyjkSRvLdSMg2m4F0/13Utp67Rp
KQynGadIQkNVYwN9Ney0e5yfEXiVexFG+wsZ+BSh9J+fTFtY4X7BaD3oybKg7Hw1Fce/WmWvrigJ
NfdzvSb9q+JkxLyUuY7Wm8N5QxyuPBjwZ+afmn8e61H9OHCTaP991v2peIyyIm3PQRpeHDW3DlHZ
igvJlhgTsEWzTo7EJZjODfigVylN7+UokgA2DjNxBsLqY37Kz/Os8AABUnmcf1E/sjjmAhhXaD7Q
78pLWJj6/Y/MT8CFI0hJHFnA4ZNkFOTPqWbhbJTEJzwVwSS6gABNvJp71NpDa5Wo5FU9JGZsXoTS
7svRM47D9LOM7+ZFIQNgkWLG3czn5g23X5MpDoWAn3PaECXHaT44hKW3k6X8Sy0yvBZ2PFyKYiWp
e10diJsW8rszOFv9YlnDLYrV7NA0gXGZT7UDXUGblKilgtRjPjU/GKFc31k6i4H53LxxjaHmw/7v
M0rJms9nSSV04nF+npr1NXSnQtLDn54yPxCZZFE1lnj7+evzeZhGD3FlE2Ly76tymXxRkqYvPz9j
mF582jTVurUU8ECFXV6gLmeO6T0W06Zy4NUKkue6EQOQ4/fmRctt86IyIi9yayiRHnIO/JN5gXEu
J1IpnbDp3LxxIUUcpsx10BE/l1ekmMnZEi4Nt0NPYeohLlt7pYxASsuOdEjk8i/SiqKDRD1PVxjx
QGvTH5bMRGF795emvIlgvFUN8/XRlktMf7/rJlYu5bTJKhmsA90LptK5d5kfUHPylnUb2Y6JjhZH
g0zik5Tdbn7K/VzlHUrW/Jf7UaRoV3IuDr0u9A0x9MG2UAjawG48npEFPIw58TNTpyvM+6Nfmb+5
Y73WNRFbHsusSIYo72va6fHZRIvxIBUtXLp1/2Lgrh5D7TnqdPchL+nFSs15KXRvWwNMrT1eMKPG
g1lZD5aNkqR2Tz3+pAGnWyP978KF1RgWdrisc+uhJGOnTj13HSbNt9e3u0jDMFaGXvXQ6nH14ObJ
l4wJGcXVm+nyj1UmKiDwnZ8ZVL2sjtR6r/gtXM3YGn5I9Afibb7RJ4Zqcz8yWS/4NadUjp++Qh4p
3/3DgIajxKTL7ryxGkdlftfbymLeFdPx/IiZ5KCFID838eNYS4aN+QluEnn/PHc+LrREA2rKT1X/
7nnZOOzH9Jt8EuLG5gf/57n3R+afcKJ66REiuSsVBer6z7Pvf7SFQo2aZvrd/DevSdF46/nn/uuX
z4/eX9gIuMFuIuKKp5dEYdN4qAZdLAfH+8/Lnp/9X7/2/oOR0RTLqgjxPk0/+fN6tZ///f4nf/5j
N4gqLLvu18+p//rH/vedMtXB2QrSwtBq8xn8/IyEDrbAfAdIc5C30jSjDSh3sxDymhdF96SE0t36
g2c/kEYwMXYFklV4btHOiLTuSah9ce2oxkwH85nIruSmcIKOYE6MlPSqd3bSoUuoGUFOQ9cOhyLv
L8awaQnreJWWUp0R0xMIHEn7SSQdRYjJJ3swx2qgCxQPJs3QkKqpwTJ8qFykRzx/qYixe5r3/Az9
Lt3n6IC+vaLK7rZr1VDqJ4sVHuUtwDMsNDSWXZnV3VxUpFO8d5Vo2LAKoow1p3cXI1LSzfxT80ZJ
s2Vci51TQki1iL876oLujGubezPu4qPJd/mh1BySYEyT+naGHiwQBAp1rhx3JdCJ+Yj0hJEGAlqT
rMao5gMfeAxhdK+zIcPkPO0puR/tevpFHr09x6W91D4lhHXdwHtqRD5NuEK1xZSHBYNb5/Cr8PqP
IOWfdzIW+KqKXLQwa++AJIQoQL2yX9PM3uBeJa0ulIQ79caJlqu/gK5jfzgGfWL6wOlZxJZyVTL3
vaez8FEWzjnVk1fP8YZfIkIGRHvj5rIsOCSmXlBpLNwz+geMSrnySknXvpbjUD7yw/hUEoo4rAco
s5nju+6n2IC80nizGYEGRYRPrpKRiJ21E9RWA+3gTH5rhWbsKU+IuiNApqR80sTAK9uDOV8DSUjr
nsuQYiKW90eTWem2oKwH1CdYz68SIs5i1HWicdpxq0iFOj4lL9SyNZaOTPWeC1AFU5OuP/kEk+6t
QfUXItW+YzMbLtR85X1TxlTmiEzf9LL+Cw2rMtCrS3trq5RgMkKzvXFoAZfjvrCVYVOqkj6+bUfg
e+sGfwJCIAW9vUu01Plno0yHVV9f0jxZtBPGrAFYghslpLUwHVaNKriiXHkBgklRoXhJUl/8xe30
ApOifqcJCr89K5q1F5KIkFsbKA12vQikg4mcMNqjjn3/oRlo0xLcg+1eYyV28CzDOzRd6933YvEZ
Zb1yDOKhMJYlMjYijrTiyZxQdMi8XypPca8lPRa+Qkj6lNaC7FlKDZtDxNzS8xwTag2C2i5y0r2e
ev2JAkSNl85boxlodiiFijfeMLjXBCnqgvtmEQuYa8i/eyUpr7VRfDlDHLxBVZRLZNHRY+shtDML
2mBGIb9CNA5EEgBYCSx9LfqipHgOcLUPqCTqNf0BoWGGCWvqIEPcuo+9wTorHpm2qdPhfA7syd4t
SqIyxn74FXLfEHXz0bsA7hMmeOuYGRVjShBQNasISsKE1hM8dPmvTVI9+k7hHIRLbTKVAqLtNIyU
Id+wbFQviRUVp670n4gQIBhSpc11GAyg4gZpsI8EI9t7msThuoPq9KqE+TUOESNDe/RADbXvmtCs
t1YU2bIodeOxakzCB/wYtoMOiLbw2mMVSVbBtIDWxDoTG20E5s0Jcv+EYwfPzbDL3ODD8JLJ0pMM
NHNKIedzrWqctAbGxJo5p3P1FcTGJgZkibfh6BrUrYTp6HvfIRY8mRA3gfeHvotzbgRTFBBJATMh
227gj1GsF0pj3jyzqlYOUvw1azv7WAThF1rvfI8JDzSLEvCFBo3425EeckxKH1ejQnHLot7/pfYA
HXLPoFBppYeg4K6oWupvEnxxfilBc+3ErRgdLluRxIhN7LpndcenhmUE069m7SIjbqZBkXlt071o
sTcw8Xe+BtI1iDTVWsQ1fHutnER5blnxbv5GD51ebTGfdQ9y4mrqKbyCFB5tTq9+OYTTBE7tqqsz
8QbytKNM2nnokaZDnB/mmVXBo5t49ilU/OKFYZp7TMck1vbVHSBoXmdm3urRFjfDK/8SVJSJWDvW
E9fANGFla0WXncrp0J4OAzWUCwwWxBLlVngGk4SpK4zTLzPbxM1QfQ4TGjVAb1dqlvuB+vs8k2sh
VS8UILE3hTefEpXKkNZm+V/0K5P4DyH+Q2hG1BCwrB09tw3XQVdrN3eMDeKC/Xbh1ZLwsYkWWEgj
pFDv5lymHIZoDg8qWWxgzPl6K9pCU6uFY5oTMVK1w42nym/DsTBeVjV9XmFNKbDctSFyJETK9yI+
WR/c0spqpfISFppd5WcgE3JthwiO4dfLvruFDUiXQnWBgXMU1LQ/FR//c89lFFbx7T6+R8DYdzDW
fECeVvNRmsXJFjEU+pj+b5Z1/Ndc+Qu+j2ht5xE4nbduT/RET2X0Phpi2kCtnRjXcaD/YRCqtqqx
Ol59wz6WWFRfySnDWpXiyJ0PcfYoD6groWJFfHPnYbAUQDoTV99FYe6cSdRNt8EQpHgruiNeNPUD
XIbLXxHW45iY9AKM2oxRU47mc4bngZ71VO6d3A+W/s+e4g9ygfkPBOuEkHJgJm0ri/ZENBQ06eeT
pFW9hWqwiUnX6826XWtqwKxXSm0R+Fisg8zOVrXRps8ZMmHowNZ375ALpPmFtkJR0VwK9EooUfSX
+UgtXXrIa0Vq6kufVunRMqlI5hPGpVHw8fQ67uceKeDjaA0LNF/De1Oh1EQkXexCoQa3SLUJYB2i
dSTVjehqZODzHVVhydrl1Cfmc6IuAAv2Q3Xt4sBdVwOZIAqYwr5Mv7TOes5Fn+wF0RTrTMVIU1YW
BEvLMi7zBnIMUSIUm1BNcS6QGBkcsprnSZkqDHura0G1GKIWp7xGLl7QJURmYMxeyekl91aOxDBh
IoW/UbsYPqZ7rhnr2xpAUXb+VxO/JC1gglxzgs/WIAJVG8P8SR+luYf4gjdwvmN69B1IdHOrK/RS
dz3/Z/OhpsIQbWwXRCmiUpU15M0IjDdT4O7JYC9vFCC1V1tzKDihV16EfFWeyQJumt66hZXZPfNH
v/Wm8o69QtRyGIdO99THIZkovlOfChcXWlYo9rOrE/XQhFn5SJgtml67fcoyt3/UWZW/aKJ+6sxB
Ps4fcOP1T7k2VocyKS8ga8NL68dMdTo7+fICKqMi0z50K8Df5obZwVd5RqUAoCVsHORTSyNBYTQj
G69rD76RaJ+Nzdo9UJwOSYeVvXsFHHnp5PFWqersveaubwtmBrGbqlc70Z6E4aXv3ETcTVoma8NC
FRYicSTQrl7lgmE2zIrDaObrXvEIXsy7r85CF9R0cK6yrCclrfTFWcX+SE0GH2JY1k+Dmv1yXQp8
iBmgQXp5fIZh/ErpQ3sGXBk8g15SpgML79UjRCP4wMkBtWFz68qsfUTjE6FDuPRVlfwpk6uH6eiP
zq9huq07L1BMl5boJ8tSWLz5oUq4SOrScZoOa2YB4CMael4lNlizKUGFlW58tOyR2MMEn+d92AmF
a9G7gZVfaORzFxFrkflw3sz8fPIvMV86lQXqEyx0U0n7pBSusx+ZJfqI1WFZTOfIBuXuwo321FU6
XqU4VqAmVeRH4kFfOgMk3AdFucFlsR/xv3JktMNLIuzkYFNauLQ4P/aaNn5SysRLU1Twqadb3Xy/
oxmYQhIscKBw4yuqqD4Ypf+iqll7TPtJoTvdmvT/e/jzqBKcmOP87WQkn+rRqXbaSIenQFNHNR26
3nwZ2lKl0R9phPuGoX20lJEks1A/6wVtq3y+pddBwa3SGvKVIaiBpdUQvXoR6dAwP6LGRhKq1gF1
OCQQnRnlZ2MsdOavrc6clLr3Q5yDdbqj69QcyX3lqB2VA8YpjUbbe9wN3RKlrbozpsPON7dkd49P
WfxIvJD9mJmsQlgfDu9pH1+49RX0ZqV5E7rxJhGj4eDz/6DQLxGEgiWrwypHkgz1pJqpZU0Mh6Km
V9gNdvERqjF8E6N7M03d2acBTfNUZuVK2k3H5DdXTpTPN0AeqqsVEXhfZ2ufBLdzWNoQqKyxZk7B
whA9Krp1AfhTy33tZKt01JXMj54DhikCeZw1iFF1IWvCvGiHcFxHhbqwoHxdlZTrbn5j8zZAJEvq
xMLCIrv080qebIXoEipMnwgH0BPbv5TI+/PvjqLIz9IsxXH+TYOmvmWqzA/z+FWjvsL2m6inOBY+
jns8UwRrNLAJiv4XOmVG4acYrOMSJTYAL6diXI+q56qIn1moE+E7neptSmWlaeA1mR6UddHCo8FG
Oj8aOc5vkhSSdeEjU40nAmKqIrboNdc+jjBJXkjzWs3nzWmQh2Tt3g9933xTKRtQeW7JkERwOj/L
GUW+ygFlUtZsynUVmsQ6d+LdB7L6nY4s+7XpBkxyV5WZyDUwd29DKzW/8jb+ilIt/qBjTe2wr4Jl
Eg1iJ6MK/Yjv4kJvu3Oi81bQGVoLcudxtQFQd2XrfnbklUbCvsVO4Hx1vbtKFTtDCgca2dOj9o+r
AMGIGvOdJIeCwDAErZQ1mBD3/qaxlAgrY9sfJ/gTtCga1wnaBNBBJXEf8G5ApgFaZGMvgcj6rCO9
4rl/00ODwpvt1I+u0qKFr4RDxTGvT3kBbiPQSocEWltfT0S5BBRlEGvas2v1H2TIa6eBRJDnAeLB
gjW7t1XtYj1ybUPzxW1lSS7PuJbWqxorLMNFdPNiDEbpGKO3NwXLW9Mgfml+CjnkZ1qcPprGWt8n
pQxuuI2ZglrDdT4CO4J/xaGa2ZFVM58SpRvchPzrT09yYnW81KOOIPo/y1P+BdCtmgb8d1qtjsif
14WJojiJC3KpDItJVu5Zvymg0pWYGH+q7VgrpbJwOE6HQ4keyIGFGqdZ/BHY+XNLDoT/4AOnYYL3
1839d/whx9Fz5TGN8/hFzhWWRK8r5luthYcfqO/9i5V0zkmWBMoxCnvvdfsZhK32xlSQhTcfsRuX
4WfTKo9dmjUvnm6o27Jon/vOwlFXZmgWx0R9zNJAXTTSWMZNYt4gBJh8IrwcX5UKq5hUX4zk313w
TkH857IDx7J2/AZHGJiF31b5FZUsAgCCaeuCWx4O9Th8FUG/UBrtNDJzRyVIrA3Cf+PkGPQmCNIl
vwhZAqy1YEIqkGEyEnkWdn6GaNmHoaX64bZLEYXDCbWJ0inkycvJvGrawl0nUrHPheJQy9H1l6Ky
sAEIxnrFnjRPadVecD8hOLR92r84++kHoHSKS33DvFdeFObqF+l28VZmpPaohSFWnu8w2TDbjtu7
ssX5NpH8xq5Rt3LsvgrLYiHtjzrI6PkvkSe3Ep5PqkXYeMHW4HIDF4VXXnoBwdFGlr/DP8k7A6F0
3axThgIuUTM/a01v0DFubqpWNDsoYObaySNrT2VIII6r62unTowLc7KBjjd8rfUKCpkCg8asn+4b
gO+YanVwQL0oq3UeLUVI7ETXhM3TvJFJQYBk3IybIEs+/Titnvw4gbpkFH/ARN13pjN+DLF01EMP
OX0+rFkk5lsVJ+lb3m9zx2X95cDn8AuaE1rFnuSaysvmsa7s/LGL0wYKl6d+9vwfW7JSCVWL/OMM
niVAA7qYpY8QDtrwDDrkRF5fMCXtUZBSeKtAelfaY4i8zOo85XyvnjaFmizhuKCF6KCRsW4N+jVq
uQ2RUBPY2qipK8ocj0bv7+4fBd7nYRX6sEeamKmLk2pHrttk1zMbgXrI7NdvL9QKhmudZvnT9J/h
vPB71fqadnJnsL/8uKeeBqlQtt2zZalT/bERG6Ow3dfAGHZqnX13Y2RcNK1JN7ULCSipU2dxp2Uq
PvcfOyseyxolwwztNAoXalhqHoIvxJXyjBIQpf/kF79fPpmanMpQUUgVKM5toMXkfLbxAQqwewh9
XIZzGk3hgXNsEzc4QI5Hx5Ghv4n7DiCIlpOlKauYkE1vGC7qn6RkRkC7inzaUtW282UwDMAUEBgF
K0Q21D2ojMwbDe4NWm6cXUYGT5j+zto3ZPxkTHN3z6/wCTfc23RTJ0BqWPoTNFNPK2cTQlVaJ4Se
nED1Ic1G2+0mZcDf5a2RiFLoglyD2PT+NP1fjFnBd6YgwypqZFj3DJEI3W6FIzhdtnGUb0k9ukqN
R39enJFSvCfg9T4MQA5U1UUfUnOK664+gJhkXW+G4aejHQwFZV4VwwFt1PAJD672RI986Zp9enYc
+dymXfccGGH3HBM9BH/55rlGtc9zVkOEUCTMQA29fq5U7nyahUElDFo0ktPXiHa5RkcMeJOoJ2G4
2He5JAqwxGjQ1ilDhYq813da9Xz/x4zWCDa4G23UXq7clMhcNomL4C+KMW3kieVsxDR1pxpSkgCe
ilNDgA9yu9yKT2q/rWyoqCD/zK2emMpbKzFNsXTZDeVEP24TQDD/58E4d38bo+qcZ4xsxfTjVKIY
ngGXSU8VFUXS0e6aapGD9QKJlKDlHNSEPAJfv8yfdASCtVHjgKZbpQ+HIC/7vRaxOJVh/2f+5mQG
PaYoyna177inUkQOBBonRpDVvjdprmyJ3MJr7imXFjTAR8KghKs2cC94sPSNUIxL0Qbj0piW+aVK
1Kfr0QbWJ4J2SdF1hsoziYW8Mg9dkExJNLDdfa1QMXaliRcqa8dyR3k8q9uJyUDFousnnAhn/Pga
pDZXLMbypWKL4SB9H+dhjOucgvz426FS9dCOqNYVJ8F43OjKQTTFuHJcvbwAteQjxG8RYskBSJzn
GuOhE//52YlXgafTaYyL98iL/VUhRozjrvots3BYRcgEdtTvS4a4tN1SIqqf5tV7NIUqjXoNgail
jgbRErkWkPWHBIPGp+6Ha9foxV+usb1rJfnGApK3Mt10OOG78h9qLXF+M9km8gbf0SFwCrFlRpHT
jXZpMXLH0wS6TLdpN/fxBxQgwQap2b7aJHtGajz+8iwiEYSMqap60qNpr+LHF6ZBEdAlLiLTMTgZ
7q2pME/0UyGB+muLmnLYFVNxhISMZVWCgYirEfCkznVsh+l1HuzL0L/mtWaeCe2aLMFV+hXJP6qq
1r8LdORLuNCLTnoDxEJmUr3G9VsQDwMiqV7O3y2AZM1Tn5CSqtlhi/AGHd4EOma5oS+TPhrJO1QI
jiQIXZgh1YRBDWiuw8eyTW09jxT2NJb144jBHfntPSxmlPKvyrh4Far8KhPY30AB+4UXDBsw/8x3
lDx5a93XLnXGLbwMyJ+6J/e5jq2tyQb9BPAA96HSv6TWqL0hNtKWwvHLM4TNFppVeWrRLOEbAZ+H
Y72sgF/53kL21oi9LX+2QMT/rbRP6nXmGp5pvpIgcE8U1ZfmlLokiyE9GR0a057UonlTD7Z7oPJL
pq+5AFEQPtZm+nV/l4NSP83zgdpAv9o3ACKoAH0zL1cWeSsnFnmnHQcrIT3PJ3AELvo+1LkHTXPM
jr77qUYWr6oAZIpCUS8deQr7uBMHa+ioXudF2N/g4JsoVdPqlGIvfSBCZ7jYKijAlMDt3E7sbycw
EGcVEjJ66kGw8IubR8oh7iiQkgNaKhRdMHm1qlvgvvaJ3IF0o2Or2cgMk+vYJwQbZjiEHQzz7dCo
+yaQMHpBNWG1k4yYZbOZR9XIhxSmm+PJDWsNPI6N+Ns34Ow4o3sbCVxBk97fFMsNN/NVVIlW7mO7
Rw5JB/h8v6/mjJQnGdOEACzlnkel+HaZlzNZ7sFFZjXl+9Tc2wRo3eJcv83ZP2aO1zFx42vlJtfI
oFkT2LV7uf/CKqQ64ofVWiOadBlaVM8obhgr06ooyjYRDZziVxT6B8fX2l1mC/9E5cpApctkBZPY
Q2xF9WPrWPKhaT1MQuQB2Y+OO44US1+LtiSRYMwtewnCgz7aNJlyesYvZjCkAlopUBIvKDSquDa2
4LJ8C7qcAJswHJagTtQP1qpfkaCXmieQorD6PTle7bJog0SctOFeamaP2AuvXV6GLd419iKj+2cv
+HdvRGwi1Vy8/P+f24OixzuGS6tiQJJjDi1gCjegi6RgDabePIcaUEqGiejc6szYyDbVd3j587Uu
1PgjJEQMH2/3mbU64vpOKKfSMcgfqUGwUZcxPC3+1STxLpKsTNGNXzMj8d8tGz1vgD/wRB6et6ZQ
ePIwru8Qz9E7TdvxbDbQx+M6ap5FkE9CEHBWg0LUKQWEdTZppeZ5/7wBvEi7hOooNJYvr8z5ZBOS
fswI9oNQQA6jW2FxW+N3GYRKqtekwwnUpF9RU61WMdlBhEGzKcei31ml4ZSbIDJL4M5w2tNpjZm2
8KGaasR1nxbwYEMKLINOkYg+sP4QsJYEkoprSANZu0/SDEcXVpTXbkD9jHXF38yHMKAQMvG5h6xe
CdHyIEbbtI1VYwg/Y5/pr6N832MLMEFVWzvXe8r+eAgHjEoHs3e8Q+FNTX806jPfTHWM/DTvzRuP
Iinh5mSGBaUIV7oBFM8YhbrXscTO/+K8GdJX2mb5e6SNB3u6bxkImjM4xp8CjNTgA3JYZ3ovlmpn
cAf1kp1KcBneel8/dNNmPl+n/6TIZYFhrYkoHim40rjlCpIsPris5oC2efruFe27rAl+NuFomLFI
Lri3THDGLe612MeBoMONCOii5Z6LPie38m1GsfgoS3TksYLVAMwWuQvTjWYeLGTgvt5fqVER80RO
oAOxAXFuW0WHwUy5X0qq4FWiQ+hig7tOO9RFoa4SMPpAd2PzqmDBo7+uvAY+4aDAuyGQT4d4Kb0l
7WxzJT1dYuAKDWxxI8q07b3rAyR/F6IrB7BSwwKy554VwVUhcckpwKQG1mdOdeBHwSG4JfBCf81C
BB18NoYSoFmBLNKrFDEyioFpJ9nZUWynz4pjBstgSFCoNyS8ha6ol1ntXJU+kV//d8dn6jQqgXcU
ZFrQ8MV4ORendB33waToPtsWnQBfTQ9dZU0Kfg2WmaniLFHmvnob1OHG8KvhvcJbcLgPkqWe3C8r
WzXQf0Uq10fmBfJ+1WVjLxdNhT1LpslBlkX6kvFGseIVNtEFzpUIj6l+QbfaLsto6xdYJoJAsPgg
KvQhxIO5zhxZPM41SiUPtbOW07SL651A07GahSVM8lZG5SivHkvoXQTYfQE6L4dUpVFmpx7o7cAr
sY4qM2sZ2fabNjKnn7s4BpPxS1hbsN7cXq7M6TAO1L1a5+Y+GY165XxlNjRhY5o+2a6iP0XE4ZWZ
sRsVTg+BVt1oF25lVBhvbp0N+4DKIuqpL0JLvINeTwF9ZB2xi98QHHNIVYMkSSpISU6mRIvab1Z6
lJNZgq83sfQOSKJMdfy1lYXNySuoU9fUk/xpngT6sN0pJa1EFiFASvQJraoHuP5Bau3p/uVnNcS/
QYe3p5wb6sTgKsOaGiMF+sxZKT0tWkynlMru+WdGyDCo0M8pxsx41PEkMd+axpGp73xflwdFauPe
iLJnv43lumlVlkClkRKxk/lL1PV8Rk1NW39QjWArLfdoljXzEUIhiykpxeTaOjFoHLI6yiE0G6GH
/xh+jQG+CyJFN6wJvdVf5sMqsPVVAsbAq8rCWwD2OGb05bcoC8tNVtfqiergP3tc5P/sZSdpQKN0
lZi+rorqBKvEhzAVfIvTJnNLCFPJJNEKy+xIrEnxmJTxs6rGE5qtGXC/B16/6qc7JrZcsHEq6bj3
d6jkSQtbQx8BdEVZCjcIjlnvC1YjeVjxOqP4JKZJ3ny7TwJq70WBvbcFkBILrb3hAM4n5VbE1+LJ
1JwNNbZ4enfub1EWiKPo+kNXJO9DNCiPiaPUr7G5m9s9qMfas34Yvfpba0MP2wBCIjr4ubbAq7ok
yRLCh5KrMCbS8LeTxjerW9uFFnyaFYt/xOPpoZexccWRvEE/TjeKSbtqiHMBtpflRzgaFLfi+FnR
6a6ZaYP/rbW7fGNrhtiRp+3hzQytRTOtFMo2c7a1l+K5nGd8tPtPUCjKTWPqTC66SHlpi2aB3ZLq
7ljRcHIt3mnui5YMxB5lBHIxSWUFNllf4kaN1c+JbBX4K9/W1c+ozT5mFUdj9MaNaAXHVE73xWDu
9hTkvUw5uthiXZyyNaQjtwuMJ9e1mi1z8WjLui6j8EMDqFMItvRaudSyxdy1Jtnx/zF2ZsuNG9m6
fhWHrw96Yx527O4LEpxJcZBEleoGIalkzPOMpz9fQtVtu3uHz4mwGQTIogASyFz5r39IL/OzDIc8
W1k1k0m9HTOvFBVLbOA/48EPi2cU9cZdlXXsi1IdfpYDKo6lQcswvu7Imnr2beUTnurO15gLkuqC
oygYnpZxdc2r2tYOm72fRPWqoerYIYwpkRvGm5kqooC6LsGxN9QXyU0hcmAZmsn4Gk3xrbF8sOBo
pKaI2xWtd2cHiyHeDCpC3Mihx+n0Yj0AyLOe75P5tpk3bRtwfdSztTFk0hndZnBu+wAqCq5FuJQC
R4qlXSVa3nbuJZuv/ng1Ihb09bOXlep2ht57a9DXiJji1bxpB6W1bzDhIN6cuaEdf5DfRES24M05
UQSj2w/1c+Sp9VWWndcigaibVtIbM8Chr2hqiifjZI8XQhbi5STrnuiBE24iFv3zQ+xiibuN4GG/
+5X9bGajch8qU12R32ceYq3oT002qUhPcUbXClpVkmI5rqRK4ckz+uyImdMtlVGHx6DQTxLJgIAa
GdnBXrEb6kCg67AgKjg/hE1UcLx6gMw4tkg2i7r6qqodRA0VsBL7LhBYPmWDRXC6bxr9Ok/CcQ5T
p9YahQUqcswszztM9Lmha6k+wM1OzjotNty3DcdVRW54SJzLA0xM/OunMlhxZ2Y7PaigeMnctjL+
1melJo9MHuTmZcxANFX5WHaSvTP03CIFUdBO4X8ACsktqVJ6cLC1MniY58kphRqFWOWlHnBlnW8o
o8ThsUbecPctjZQhpK7BhJlmPN+e4katBJzyNQAC/4c3Q22VDcvJYTn/BvagOm4mKH0TpoArogEz
SEam+gyJ3ThSkJ+VhrTmwR60U29QIiNbkO+0NB2uMEeHnC02J9a+vgLxitMKCXJuWpdMuQnk0AKl
Fqt2lWF/U2ktSm+BszW69jLKerBLBMdPqap0b2tt7cYqQ2ZpSdOZNNbkHMlcf/PNM7+AqTaeoCMO
kirNk1Mj4RYx6Q6QDxdD10fWcyMxYaQp/iJ2xcFavg7aLzgYBMQdlBZHw8BuEe5b0Og0IbEoICu2
CCxPLWUxzbF055BLurCVqiRum4YBtL/xYrR40ExWQrKFio0dVANeFSwZb+JhzGiR5+2r78QyzuC9
dGksQ3A4IK8O0l2R8tv8HWS5aTy2GMxHXlTuRtPDHRyN686TdefoWzBrm0ipb20BPBKCqX6rI+OF
8ATB02otbMJNwGR9LO0TtB6zKrEiEYNqNSAuoExNLogDtW0XjtpWVqrgYQjyVR+18sIIKJE04vc2
Ag/ETanwXzTNqV2m7XAnR53ukiETrSpyrB8kH92YY/e7r4oVP0tEYkn8Y2y1Bjk4iltN6YPz7w9O
QUd7lNofv+9CZLUuw6482gnWqXOplve0MeUEF1SfcsbN7LDbhLOWVzzz52djRiclitCycXn0eYWl
RFvjnNe31wJEGsG03j0pwOmOolq32q7jXdjZlSuZ6Hh7G/o0AeAny8BdWGyRQUaAR4fYrq1OGOdN
b7WBKNvCam6fxRXZ85n0YhCPe/KQFi2N3io400F1oVMgWUBpeehbCiK068qT3js2zgIVMWaSvShY
/S4HghwXX/WLBfCPm9ZvXzyrsVfCVaz8Mwa2Vwd712n1VhPdpYzCf4u5dY6fPZuKQeewBPZhIVWM
rJp4GP/1bNInRv5W3kaNA8PIUr5RAZLNQ1QItq1aFG0iKNDfxsREZiEH7zXoCgw929Uap31RTOXe
4I/3CRlrOSQjOaZKBl/bpjemoY8+gdEULzbg4wT49WxaAOuG4ZTII6TNF4mn8dWrX/nblKv1lDSM
PYJdV4oHb9RMclG6zTx0xYYqu6pHUE4UVNA3KgQjtiPgAR/NM809uF/wHOm96A+d2AoJuLwkKpYP
5G/RyhGb8wt+5CzI++1XQUzs2HwYNq3q9bypCBRZOHqAkkbntBImGWI1hHNVckob9fu8ZTC+soCG
v5QBX68lf+rOvz+TIoGrk43rFnWEQ2BheWimpm85eODN74KXsWmiJfddCRWPZ2DPTOPiWSj2Sf3w
89Ww49Syvvh677x/fsf83izEpToerM8a6GJr2FO8UpxEf9EiHQwxwWW2z83LzGyIegPy53jvNWzp
FaK/13PhVJJXu5bpRiSxPYmMKIxyBcDpOeO5lQh8tKww381vbeq2BDRvY+4pAgs9tQsO4VjEB0vF
/iKRWA2NLACeuyaX3BSt8AMmHsx7Kb4ygVy/G2FdvwwaA7Dg64+dCAov9HhHgGhIKvD06DQYXqZd
kFyCauyOdpkR5yNb6b3Klb0E79iQm/JW6FF9p0VlJY70nISa/2gDh8x7/Q4rXntsn01Fre5JH09H
KC/dYiQL/HnSH3wgiHU+CXa22Vk3xWYEJU7Ofsfz4bmOwuQZ8xppg6uTtJk3hyZ6nt/QOIJSZVgW
mTz88/mD+rKfINkLM7bOfh9s9Ga+Xflrxw6gCyqKd5SGAloKeStvoeNchilsnrIgr/dDA42ywLz0
DW4BBi5+8M1Bgri1JNSWZPqVdyMAjYrgLDX9q4a7/Y7YUtrCYlOKmyeiVJpb1gztQ0umJI6X7A+8
esStoUyPI/jqs5ICkkHdBXj1T6Xo/raTKu32qG6piAu6XipsjV2bhe22wpDsqJvpJslVvhuYeO48
PA4t9WAlkZioQy9ibdfcxsTAZEiR4x8dESGq3Hzy3QongK55MsOBtKEgb5ZDJGNV1YBvJK3jrZ09
xE/aKq1fNY8YEsrHLKVU+9qWfDQPHj7iRTs8S2UBlE/1f5GD0WKlIVXHLPakHSdrbEkCME/jRDFW
Dv5hri2SvIouPsDLvIWCDPVX01kH8kvhjVCk9ypaBTMfq1ttVcqWK9/e9BMjWMG6cUM5Zm1qu7N3
qq5nD0OO51XSS8o904aPFkeO3yIiXVi8f45wWhZ4kARJHzz3egfJvmTyUfmdD5U1EJWRJSQy58xF
k97Kn87rIOvTqotL6UgVQC3bytW1ZTg+ZqRnuZWmVW+poux6IkDuIQK0LTgqHtG4XEBJ9Vncc1ko
pAULglBoG9By1IJJtEmCV5rzJGPxeJTDiFaZQY5YjQAEMmP0hI5RhFLpwQ98WfFbD2vSSLRn3wDw
NEokJdibDgu9ocMX0tdo4Iu1+MQc6OzXeI+wCRQwuB4ktx1JXQ3cDYJtWw9/N0Q9w9YUtZZigHGV
JrSdueyY95Xj3XZwdAhyI1krsh3d+kGedjraU6KHaSLP+6qy/F6ECTy/DD18RyMlWOG+odD0Yhuf
UUFpE5z9Niu+zaqiVm2Cnd1LWylQ0D5VqaCDqSIxhyKmxcgtXzZFcihLc3wgiEiiO+WUe2x7ENy1
6b3oZJzQo1JbWzjJv2qYBuV1MZzzyBGkZYqzuLT1zcwIxgduhW2N92yaInvBorvrY1yf19k1tWLp
apZqe4RacquEKc780OoV2vHEexiwnbpzAZ0ymsPvmc2SNfSTApmtbh0CQ8KKJHPSo5SORL70ubNQ
IUaJLFL5pgVRjsoS77wyVm40kZVbHMM6gtSLBs8pv8ePc4VK/Uxm9Sm5TYU/rdU01l4yDSdGL7Zl
ErKaZtMMAb0PpJrjhnDIQIGGU9hHAkNhAKUZ0clRKBiDW9IRyyOXEv2QppLqPWTtZ2oQ6IpjMT7E
DTWfP9jWVkdLcYliFetDn6m1z9VkT1Z9/uAX2regC71Fp8XWff4H8A+tOysxb0ELzl5oxaCfA+Ei
5EfphwaGtbQ6rTnbcQPGWgfravLNIybN8oq+Wbo0Hee5taLhRLRz99RIjxVulc8Rld8+D7PumPj6
VSvs6sDhoIDBI6lzK1gVbjpHd9MZXVKN9tdSfUs1D7+rwZf2c/2jY9bRGDCTQ5UJKSb/zLWSQMd/
w96ovQY31JLrjeJ7t7CiOldtkhKjHMLQ1Iksbq3HghKGo6sMYfnaFhgpeJ2anhMxk/qxcipSaBbX
MkwE/yTpetRccCuNvniLQ1M7GjV5HwQxBtuuN3HdzK3nmFp6m9ekks3PQjAQ1AxWuelQtW0CVC/f
IbTkbb90Jj3AfVP++VIrMVpUEPyoEufxDcO8GKcvrb10uR/sJVVRsQsb4ycc4YJ4b2S3VJ3GcyIl
GayKAdvmSf5uwSc+6VAkt5Nj3AjOTLc2/OEFNBrlOTfLT7+M209DpUNl1Nr7lNG+JJi9uMb4M24t
qpGaSK0N93RxlXMY1zLp2z/Uyc1zzfwxSNDaVH+0IdjCR49x2MrxY17J2Je+VZ+YRBVvRAr6a3Xq
+53aCuvlzsv2oYYvplWk2Vur46IsGgJ5pK9hY36nyTzeUr0jag07GsJgnPFbAEsyr3vpSTUgU5rj
dIdfWx+jWoF4LyCEoqJ2ZqpqTw5OaaR5GawFLTiXFrLBddhjZ7wkcubZVvotOJv8IKuOfSpGLBsQ
IIXvZQJ7NZevjdpqj1nZhivkfvq2Fa0ptWsedAavm27DBE9T88q0GSyRPub7efWeSGCViMlinYK3
09ATxUYfIwsByBTqrBQKBioAvLAywqYxx53ukt/7ZAxW8j3zYRZK+RvfOVxhcyKdRIMF3ilorAvH
iG6KIVAt9WpOCcOqVnn7ZAAoKEMKycwGYk3UJbi48C00k2+s4/xD7BV3R06MI8QA6mHRJ8xqgpYj
yBSkiPjPJSjbqfJIssb0wdVl6zgjAg6OZ4CN1UMxVM2tmBjWzEntXap1avrBYfQFfcA+whgBc4pJ
3mapB9V1UBwxlXpf31fFrS5BBrw5vllclUJ7zCVHvkZ9fDPVmtGX0Ih12IYoGRLrUx5S/1LZmXHz
PO+EDvLVT0VVXCLiYvnxGpfAAnFsaJeWPv+iVCGTpFCLUPKx7CxC0kpw5HXw1hWLUnwkUGVn0qFO
rm1faeemteEe8as+Q6nD5t7W9fc2sYArq+z7jBRiW3lVgprsDVKezl7laZsuTINDmkC77sek3rTe
GFx0FcP9oSOZqMREba1GA8HMNlZzsY8Gct4EUuNQNVxjTIz85pWcqvHe3zdlsalXdYrLju5s2qmR
MJr3iIpF5LeaL6YQlBh41cEOq1F2X1+6olLvTfkobWahTj2hW/OJfJy1OxVzSeHnuNCLVK9C5LhY
nUx0tGS0KEvEThlVPK2EggxJsalKZnQGGj5VWuH9RIpw8SRbXd3PSzG96ONjTYJbQVjCRSqjZ75Y
6U76jbrvPHLxSgNdkd+SOGkn3TtoFzKRSa4em6KWH5opOepUocWyU8kkq0052wMDV48+tdRerXCH
lEmWV2FOP5TgBBaOU2GK13o8br+2yQiDGENU1bIwiPWJWujoKmYe+rrK8NvBpETbe0yyOuorqBxF
spJySX9UC1t68AnRcjAVnReAXw+xxFLQSl9NyRKNLRaG8/rRzgdvnTooHacBHwVCl5J1iCwsbBu8
xlrHsWBcAe7FFoGyWhjarzQGt1YY4sIvWISqxV3tdBbCx24VZHTxGUFBDiyiQOukNndBIlfuPIT4
OShDEoTFoRYjitLJjL9RdoPiCdbrlXCaIrPd2nrtuTNYP1g01XqSqHedYw0Xq9F+5MG4bM3aeKFj
a28jGNzrLySEmSMoA/vg1VMGYwFOMRlA+namvIfp08gl7eLIYtxLnbSQzHSU3bxZ04nBxk8gO2po
3qvAWFVyeyiMIdwrlOknlUFxgIS6Kirmg7AhiEoPGSpsLnCYtJKeI8+osmQ/41/OCHsFt9DDvKUI
NMzG39j1UKlipqjv5/JnfsDUdt8VRfUwbxEc1+wnVkXY0CcNsyelUqRoOUCtLJ/z1BvIhK/KXVkr
0q6qtEddFg1PQd/rs5q7y/ZeYq9OIQqUGFSJ3kwZSTg+0x++mris7elMoDsTm/MD9CydOEAM4/SR
wGBHpc8330pJPZ4i8r8fvm6z3uEvm2b29eL8jpaGvkVv5GHe8mMWF2NLokI40ZOV1Qxp3RAQu9Gz
KKroTbYrKHYHb6BNoZY/L775CsyROdGPnTIYGP9EL8jCRUhCcEcsI3Iz0sxZBo3t3xKyRY5Wgfkk
BN3bvMvv6nZDe4qfXrxjfkGXMhmG05Rv5n3zA+yIi45wFpfbIsH8U22cbYoZ3lCqdDAxJ3MntJka
UWqp90AmWHbg8ttLCKdYstnEh3SkzfQ0eJ4xGkcoh7nbcyYjRZkbaN2on2asWzDM1DGqDgZ+wigG
yzfDUTG3FRIS2FeJG1aRt++GoH3JmD/akryEMLNvM/E/zfqDV9E84FbqnpzKoIzUtGaFp+Kj1WE4
TM0LJRB3mhy3GZjX2DPvU8+ctqVZQZkHxsatUjxEXfvzWY1p2g5DfoST3qby1B66ODPxLJZ2iOzY
T0Z/D+u03NqkiyzKvB9OX91TIZafn6llepN9ulQGBeHXrjAhZHZisbZq9FJ9EEeFK653yWYnIqPx
LnLRrRrVCR/m/fODJCkhK1Aq2ELxMAQJaUHISugA7qv3IM6lHY1K+V3Kh25DeDo0w2hIXudnxFWk
X8++9qmMvAA1Czmr6qsRgnLXFHtrlFvhN6TIu1JTqi0tHhmuY7eRxqx9nULHE1To8ZipVXfSLLt1
Y72WXSMuYS5403ctQ2ExD+hdBAcG727WdMk1LKBw9tY+VTx737eGdmrFw/wMEU96MovN18YQ6Sfs
gQgiCqG4qbN6NtQLhzAOVJYzmleN8Xer6vOTYefNBm/ubkUaIO2ZSTFcgL+Cfr0m30fTsRZe3hiH
aLClY1pUCtACIRJj0t6nqNd2WlgzQghQKcgM8B0Nln0O0O/BStx2Jt2toA48VATvVWcD5COhQU/j
Ozs9PDMwFy8GhHeH7smXTN9MzOs0Jf6tr9o1cXjKoadUK9fqyKxQy2+sBIgKcVggxbgHLJTGgjws
HnQW0Id5EzNTrrLBwvNC9GuHLP7uR3q8dpwS1rqKPBTbWUKLxYfLdAsPbdf2u44Oz++7NIdQxnkh
LJcmAjtR9kEz13Z9CCI4F37zvj62yUjFuAIyDnljCIZaP9d2aVhED11CZCrIkYyxn6nvPQOx/ECa
9uKrQTdvM3CB1Mr8VFkQGFvF0aajYfkRYC49DSthzknHvt7redI/GDhlV6vaa+Klb8A+LJv+ggdY
coLofLHHRDvpnb78Q4FLlzFaT5dqIGktCB08VEQPagZ452eZrY3IJGDdqOJhJLnaNWRHcL8Kwf5J
S59FjBdaj2ho1WfbEupEw3k0Mll7noqfW7loKelyNxzN/AedK5wXLMt/UPwpw5iITaqUczoq1k0W
S7g0Nw6oAbxHLS/9fZxBLMw8YRhZRvYGXkq1jKteXXnJhISkU0UAmhwaayWREFKYuUKhl6JJ01vz
57ZN3bI2CqNbKm1sX+yUBV8qea07gGle5n34ffY7GSiFWDCxL/cHanrMI+Uoh7POlMlXetOnEkmz
LvvbWHJ+Put76dOmQbGlG1S7QILOa0AzWskIMKBw6M5+VByKXs/fxtSymS/D6TG0J/xhxrZbS1Bl
wSE6+QzhFapAqcJe1fF7ThzzEqcxbEy43oQomZFBaFAJK7uN1tAH8bfpCtKQoJccHPEwb84PU1jj
jj95F0xt+6PTeB2+0jwjNRPnpkIbDl6GXJXdgTz0R8mzIJXM3hkSIRhxTZC2XMLpz72aTJR/PTSx
Jp1CjNGODd0mwiRxixT2d1kxYDwPnRnDb8X9GnnNID9OYG1fBRfSIOZYGZnYXHI15OduR0EopL5X
ljDIzP1MoSkVCgKF1ZxOsN+1Jp9u3h13Gas1VhlOO76NJesSycqVa8H1tcxtGxGhMcjX+QVTOOXp
ZWPtft83mNNFt/0WpJIgNwhG6jIfrOqs4Uy3CCPF28OAqJdxTqQi+XLaS+DRYY7T/onJqLmYKWm2
YndFGjIqHxThEKvXGrPpCw68OxWLgPfGADAaNdu/UENZ0H0yy4X9E7/XNewhptAgggE14AtjC3MR
m9Xtpsxbe1+ZYpi3BUBJ+uujpJWMpuZov+mNT6QuqjCTZqWdEo0U9APNbUOn9RwTHD6ULAF9HRW4
VsYXxRKNIC2TsOGhsq9RwP7I46egadRPGoxwPNOggh1cmCuzAYTGOac4lizRViR89c90N4WG0FE/
p+4V8xT/h6rYyFaK+puXsupO6GQic4qnq0Zo8SrQWc4OdFc23EXO0ZtMddvgxLinOzvsMWeRtoSJ
DpCUzXITeQQ9sBSzaX4MydXqWN0F9ShmM+VK9xqDz6CWXytNpasdN59ORHYmFjnBQscoHj6d+pkm
5Z04APtVDj0QMTrBT6HdqG7mOcEF9AyWBMXr0cJBb4/gWt1a3SnLJe8gRVACx7HQj/MzynDt6BMa
tJmf/b4v/PM+PzbMPWAmObhDtutAsLZGZA4P42ARZzMp6XNAhxsygBd/YL5Oo2TABXLCXMaPB+Wd
Re+wUKUhP5eaeY7Q47lwyrqzFtEQ1yzULNw0zh683N9iL2KTIY1J/Bg4wblEcDwaKOLtuhn2QF0Y
DFvUqT3kFq5/GbUQSqOmcPybXHLp4s6QfvX9WPX0Uihdf/3lv/7xP//1Mfy3/5lf8mRkmVn/43/Y
/iCmA1YzS+o/b/7jFJLaVee/NfM/+9fb/u1dm8/84S39rP/yTU95yn///hZxNP/6WP76z6Nz35q3
P20Qyho247X9rMbbZ90mzXwInId45//vi798zp/yNBaff/8VDW3WiE/zwzz79edLux9//1UxtfmL
+vqexOf/fFGc499/Pb0lzdt/vP8T0z3+qf43wzJtzYHGCDlBt/Vff+k/f77CXcOcqtoKUmTNtn79
JcPhPPj7r5r5N4TshE5bqurIsuYov/5S5+38kvE3WzZVw6EPrFqartm//vO8//T7/f57/pK16QXQ
tan5YM349Zfi63cWJ8bno/jQNFO3bN0yZMPhIIqPt1uInzcH/39krE8kn/U1Wbw+izwye1O3MIU3
N0znieSpuuK6/4hsdVfEZK0EL1iuq9rVkOuFUjgrORPJitGGLoGr1MOadg0q/XIJMJbk8WGyg13e
EaSyHyhLdfjnUCmukwr3qH0renJnlln7ZqW0NvaU4dLFIAwo3ydPPqR5kCmZI3OklQJZ1zo68i1K
z5N3HvMfopzAOT3S0CIz/6QHuGs4MnJMi4gMVQ/joHprOhfddAfSRBhs1mBgy5H1XZQSb4htPdPA
ysQmPU2pr2HOpZRWWFVzV9H8z3FgALIq8IgfKOFsdB5hFLv9MK7F1xNIg2vnKkk58AVRkAoRT8bI
g5YPkiPRBv6WBMVTjNV5KEH7TL/Z8fuylLVlyPfMghfWHEJVk+pF8K5wla9GDQtKPD3Vkczdk2wK
HQQYUhy5NlHJoUHIYP9ok0JncNyDB3CtWgc8cXYp+GHn+GsSyUlV9NdpHhx8yEYi3aT2PpVB2Tl6
z+lPuwyWd+drwE3Bug2iTY/LKfAXp1CSGfvRlpBtbTpn+BoszM4hXIBeRL7As8zANhL5GWqPiiyv
eqE5HASBv94E/MFxSsYd2dVSDa999GLEpDFAHViNtbKw7ed2vKvbyIRT9z2X93n9ZsFh0W3SZhQ4
qyzCkvxeFYOrSjAwQSvVu4HZZK7cOaaMaGQv1yAe38VRhlhAj1KJ9XuD68eHhMGEEdesOYZ1qWAQ
x7+bEjpzNLuakLRRlEhq9J2rqjLINkAjG+rYR3OhxsSP4UdRsd7TB9D0ZslUsBjKD7HHQUmVkgBs
mLjHQ8c31Y+uxD88gCKKVWgpvacTCQrDnYxI1rXNoic+AefLlMQRg4QccVgJP0uNpiQQEIqJIJM6
cwAVnBzJLXHbyKzeLdKtnhO9UX3P63vdfABjLnWi4yqRwMnlJbJIJjpfKX9GlgfXJMszI9Eqgzyr
Bzez3gi+p9S9Do28bCNpXdTkr8mvTb1XWHrR5nfFlUsNSJXju9gquTagNt7p3Ovp0jfvBfOr7ODZ
wS/RBhxVRJZA8dE2DyU0EIuaPLZ3TnWH0bqwwB/hRy7oRy2soV+V+C4ypXca4TogUTYNdB+aJWZb
ONPicEMQiVoSYRbGbmUM7qQMbl4OrvjOeq4VsY3REu4MH2KdaKIgUmXYb1LkDuR8J/j9qVQv48iI
MvB6P4AXcq1YF7OqsCkXTDC85OhXhxBwkT59/GEQ/zlY/nFwtBia/3NsNGRVVTWLlElLjJ1/GBtZ
aqtO0IBZq8lvdV6509nBQA+npmVMQgHOh/jo3GEG0w0SZ2YfmkTlVsOKz97BxKJawe+fX7yT6RyP
mwiSE4NJsUYgsW5hDRfg2cj0XKPGd7SINygZKnlbQIJoCHTNSeyYWJE6GfX/+CFusmGY74E6h2J5
8ZjjHR0/SVtZ6H1MjtlHwg1ky3fd2qSE2zn88qj0lmp792jFJtjWe/KHHr2mBILHG9Pcl2mO4ugD
5hh+W8AWHx5QSs53HaKYtA08WM1zHdzSBhRg2Pz1t6v8rzPPH75d88/fbmuNLGZ1vt0JKsfwVMbo
+zXcDblHLSQvMhBwU/4GO1mKHkbgrFEf3bo6GmG5+usjYcr8z99Z11TTNixd1Zlw/3wkYH6SjZqU
3zlnslsXylHjaod/r8s7vjjDWQuvBm8vnLUa0A63rC+1B/Ed9ZCxyvOVZW5M3cUrvJYPUob0kVr5
GudncsOq8gPJNulGUsh/sOw2sUjMM7cFjphSe/7rUxGz9b/N5o6sylyv4mxsVZzpH6/YSLNl2YaW
mIK0O+8tMT8ErCwF6Vepln/9t5z/9W9ppqXhAawrzr/9fpjIQn8fiOEWkalQKz036Vi3bIxhYb9D
tf1//DVNfN6fzk2hEJJNaiXAb0NRxd36h3PrSc+Q6JW3NLEZSyJ1Z3ncVgG8kEKBbsEdqIzrePhQ
pfIbObMOc0YvOStpuPc91AOfCJiBRpuNboSUshGruVEKDqrSnsQojxSMkOr4zvp8OUjFu6+/4KHm
hMFzpEUboA3U580PQ1J2XvBUhc1uctSlUqvLfkDaKIKYOYokiS418GMPZU7PPqzBcLVxjcMFgY1X
oORJfgPKXZXtR48/GOR9mclVlBHCzt+OqgVyhph1J7ZHsOlH2Vv147FLtR3utXQooc6iUbAQqlbQ
7ivSdzXzonU3T8OMQHpNdWUnBdK24Z4fceOYiEhItgyhS66URUTWa2pd1JZCpsOJkvE+5LDF9EAf
hOgBTsUjO4SZT5yt3z+pMdY+dxkeDZlqmP9USzGfMOSJqkHm30ji5iDPJ4GaJQb6yqv27TsM35j8
zigw3W586RoYPXS0ml4FWN+oTH46qVgNayJd+rFJmpe6vDSTMB1aR2QaZhY6YSYJkHkXxU+FC+FY
k7JB6l4XE7tEJld8kQjmIGtGmNBvevQV6AXFeYkJJc1fJp0vqcRxZFHaVJA4T9OIXw7Kq22WS3HM
JXPeKGLvKdi6MnT1czuWcL+slR7Li8bexz4FcM6HRej0DEw3FlKmzdNkO0gLQtmAMdMXo6y2itaf
crLYoVwJ6mxAUt+oS1u0ikvkjByb27bfNXrXSp66SaxQlASr3KdYtGDl1Rs8LHB2xwSbGIMQeKdP
NhFKac0v+YY3skEoSnrE72ntM610TJq6yqcjmyVvbpN3lKp7pkuYVvO8vLInZ1nHb3VgsByNwQ7u
CgqiIv9sOQuPatMcjn4N7ZPpWuuxy6E8KuKYIBm4tdw0YkZCehx3a3lKAGyTpRI1mxFnLE8/5sW1
xO2ppRBSDa7FyH+Cy0CpeOjsyI2QIjaF/0TgxjIWFwS+hbQvMyzgEO4UceB2RofbAbVBRmOh/ujt
d5XqWsHhrTaORFWNoEwhZa39rmEakilPmbBw5y/Y1NRc+DkHN3R7J6VHNoprueqpZmVmLD92Wdli
/8k/hh7DOND16sYPhpVEL7+Nmi0JAWttfBGlCNUNSmlX3JWh0MF1Io2OMrR85ArAGngrIY4tYMTg
eMJ0WCDCawVKlKu7wLlYBrcT44VVknZR3XP818Vs1RqAXQyCsrOt+hLGOcq9xp/rW5JFd6Ooqoen
tHkXiwirxAOYNUZVkmGOPCxR56PIyN4pug9PllZx5K9wwGjrD1FE9ah81LXNn9GpwgEG3HzCYMQK
VoHUrerpexzSxZK4hHFcjUd51aQLvX0yh9zNUqwFC+R/L0VcbFGGBhoNBmK5ImcA+1F2ZhFeUIhv
TM6nk9wJfkftrDq8ONAybqDKuDV55lXtbUuMXO18Ebb3tHxYR3S5xKtiZYFfGlSajCWMixrdTUzy
2vm9BqRk88KCq0EsHRxmUYcLTTcpYLG/JoxxoatXA7NMy5RgAv+QvG6lELLGTdhcsUxQEEqM1rv4
zrWCYJH4o8oY96kzSSVedT1FdlxtxYqqVZIzKDINuZHJaAL1M5aJ4xZJTLOC5DM/ZZ3JikVpV7KH
PqvyiSgUF8F32Ds5fsY4+pti2Vt9T7xw2VVQ9gLQeYOiq7+30bOS/RaSC9SH+cIwE7eHfl5wDDIp
VYnnGinOzVy+2LhhIrDFqVLkHyjLCABP/D+kxYpW6QbRBF7XCRLqZGqX2gA5skAa1wCvSpis0tqQ
JWOpRrGg1bnOgGJE3tbKtYz32AsVyZPTYg7zDlfR0jae9z00PsJQX/hPDRWx+K17LMDNxwT8qdV/
++fB5sCgTnNTpEvcJy5y9WVoYd2UE3PEcrLCPRf38V4kSg6kcZcJv2K/8Gpoj6PrZRFkAWldikkX
OYzymxwffZRUrUmXtjzhwbmmyiBOz4dsqlovWbuolGitA57LtXnKArzHlmb4bLdPjKxwZYQ3/xpg
YmMyCH8GRrqw44PsP/W6sUzxoWbc9HBz9ZrnXHuCdisxPDMDeNw+LFabI7QmgnVp3xskjljYHD6V
w8pvzmaMcRSBsrtYQaD+0OSYKouzEEWQ+MkmfDFWDYRXhXAwEEgiIEusW44Qw0aZr2Kif/TmGImb
w1SMYZLSmYx1Mrh8e5G3BrkMyp6YZsfCV1BrV2rsPEt+eZ7oME10BIF2EJjKG0du1w18gJCAKAeH
4aoNcJhoWDMai9jgDEp/HWjOU+ynruJ0q5F7ygillU7c0f9l7sx2I1eyLPsr/QNMcDIj+Ur6IHfN
7ppfCCkU4jzP/PpajEx0h1y3JVT1S2cBF4VE5A06B7Nj5+y9NtozBhfg0hYwbfpCSF/ahp7ShPsh
RHGacQ1Izwj1Y0OwanSbIK9Mnki5SrTHwN+iy2EasrxAyroZSPa2MI6wSObZ+UhkINILltsej18L
QvnMnxmm3eVohJbfz3dg9s+Wfj+VmKA6aCheLwNirHqiyqA0TbGXkI4xYVOXTEIchjh6N6y7uHB1
v0Vt6nvzpFMe1Cs7AarhIADMMeaM9GVYJDMgM9lj3Rd0k1BTSqhhCrtDx9u1QLYLnIo0NheLlokk
zHJ6qgb+Oxh1Wnpc/uKao2iFWDvMmh0Wh7WBFEIZ7rrxo6MHoqZPjZHtmOTlJKFFAethk3xo81NW
nBnGnaKSAd8RJqncDTVSbf3DIBU+h7NozMo6nVoeOCAj8bG8KEuQr+Z/jMPdYEBgAtgyMUO3mq1a
xcR+fMDfhd/QuyXrXD0Kb/n/5RSuz4DBwlP6kDjrJmjDXfRCdqm7uKJqKGjwS9xUe8kn4fkMoOc6
XTkUR1nvr2NaDabGHyNuKZ3mlQp/r45COlWo7ZhSGKg5hc8F+6Y70L4Heevq5M1LbJ3Ln09p1yjc
o5gkMZOvzWrXdgqobCJQF0J7QiJzEkZrhrB8AIGbxKQUJwS0QiGZkhS0DzA8VjtMtKtwIBqjepm6
edVQPS6LhGKBrAF0QOySGE23XpZ38glMjoSjNd5mnN2XP+Y0gkTXzsMsx3wbuCRO9w6CIdmYHs6u
7VwzMmsQ/8n8ZZpZ6H1K43Yjqo9JDJcNXSka5Xh6Jsy1SxoLm8WkXzj1dZpm7nLaN+xxQ40y+rjQ
SRoB2+Mu4+O8wa07U/oKJF8JAUZZvdb6S8IlHvpg2kSMNJMJx0+wwxHzEtG978Swjqd4tfQ7WgHv
hnqsmQ8ycRjI4ewM6DjR34vMBxBPm6XoXdqG2P5clTqvLW6Dkj9hatuhhHdmhZul8IRLtW7GcbO0
ffIk2mTs5gbQYbwW64Fc3jkCwK+91kzOp45yXC3PQopKtmwy26MVr7Kcz3kdVOtMDFgIlx7k2DLw
rL0G0BtCnC2ayy0ZR+kCrMRwkBBThhNxqM4N3ulp+EX6j6nv+pRnEDJZVXdW67NTomel74OK60L2
D4s40MnCzVKzh8nsvs/WryZA/UWXcCmyUkSA7ZxsnSa9Vob6ajCa3dzCtgjiBwNFSBfiF8mjw5/T
3X9rsPDP04C/hwH/j7OH/x8HCw6naiYw/9fBQt2Er2n6v3ZN+pq/N59mDMv/9D8zBkv/l4YWyXGE
pkFtXhpV/5kxSP1fugEZSGjg6jQh9f89Y9C0f0mUYo7jmIbgAE+r4D8jBvEvvNSWjVVaCtsA7/bf
mTDIz8d2G3O0ZkhD1Rh0SEPqpy0JTYa4zMcgO/Sxeq9b4glLDgDjOUHHLLWY3mYx7oY23YXlviQY
ACQocaZhlP7KJIdEEO/zSqu6c8esf1UWqLQarE80OesmaDg/mWaxiRWBNDaBtao/77An5JfhcjoM
Wqz++J+3isP5X81vh0U6PXRXk9GdJfVdOzI8Q2PJGpGRqxc1zzFT3a3awLQrNBpTeZ7MZ435MqgW
h1v8QnydKYHoSrI2+5HIZ2mafMDVvp2JgQ/4miwMl3xW1JNNq7VuLyyCY1n6HbyVScupRg1xQ9Uc
k2q4BjUqng69+w+tEoPp0F+dkj+3HFePadAwEfxDY3j1d6ekNaw5bOIJkp9h3mcP84RNFGHYjK52
V5mVhgKqfu9N6zoLiuXiHbh/bXI2hzCljOHGX2KCO3Isu2aBAusXmd8Ul3mibXDkJl4P5wKDvQ2D
dQarKyRmaK18dIw890IfWn873eHDMKPs5q93/+bfrZ6/+7Hal1dJt2GMONLk3RSCfPjPvysLAroT
kWUeRqhmVTC/tar2Bu92V+jiQsji1p+Us6mzfznmta7lV3NrXPRWd94u7E+sVUDAtNX316R/7mJy
r5dr4vkJviWaxMbJ/Mwie6E3ofgehvJGVqJYVWvZDZz+QnFn9OpDEMQXlVl6YN2ezMqAuQpBRHU8
BrFbGgieaOOdowV7S+smLzenN2RD520ungyAhW7YpoyZbajw4e77Cxef23f/vnBNmrq0bI3/c1gZ
/n5J8C8UZg3vmyQQ+gBx9gR6GqNeyPQiKag9NCV3i0HJPWtEyKVy+Ezn7K2pPuJ2+QjD10Hm7xW1
l5fQ0KA6DJpuORrXD6WvXBcGbbHJz1rX0t/i/GlaIHFWJ23Mxi/6otYNEnTZERmlxPQpZLR3TADV
Edrv4I84Q9vXxGKThdbjkfSOaYfcWGrU/kYBtr4EPWVejdjGha8vcehoN+aQPQdRSoEUpvSLiCUO
WmXTTwRrt/oTyd6urG+VUj0C13pQkMl+fz9PmsjcT0Nfmq68Bkx5l4nq5/tZ90Rx2PGSwhA5YjPp
/dNi/6YF00bnmehdxSHO2HRWyKnGdZYWz1SLKSoLoGpanP9iKmfSBZh+l87wS/aUoHWE0NIyAD/Z
2HhSX+GQU1wj1NyVPR2uGRTtFnLMJshEc8ORhpSihxo+gZtF1rShRYS7feXb9atfzDeJ7J7HTq2Y
KP2w2ujLi/J/+rJ/fjg5J3wDRH/qlGYn3XN4enMD2zQ+EuhL1hodorl3rgh4P9gLlg3qJ2PImAOb
XhKT1KAIh48165suLS5MGpM26j9aBc+8g+RJz5wnQpw3it9uZNY/z5hcfnhSX5ZHg8tU2fZModua
ME8uuJj7PBwmIzo6Ou/4UOpgdm/ncieK4NjVITjCakcjZ2UumFsL82KdqZfSJL6eY2U5DBV1ubxG
PsU4ihWwr+fLyGcGiMhrgaVvlbo6NGrFKdE4s5Nbn1lNY6dXdk3IPRmdbpOo/g8P4cvXvNDbHRO/
kKNajqOpy9f+V3N8DP1YtAU/oO7Sd2S6E6cS+dao7QE4Kt6ONr2eZfgcW2w7BEhSqY8WGySY1MBB
HWdN0nXwxHBS9UnF6wmiTMPa7fkDXmn9jqRTYdVkNGv7+kVU9B00MQc/Y+14cT+oKyMun3piJr3K
0dkfq42CTjLW5eTyDiQeKvRaSs6R0AsnRR+2tVpgBO2qTZ7rGYeneFoPkh64UbX1OTDiM7BSYkeE
ziYRiDeNahOkFL9alB+DmLkUrOfcI3bzVre2Ux+uLezyRmSufL+8/f5t0U/fFoHBneVRVSVUZV2e
bqaTP9SyyTT1kAnx0lvtjZMv/PcJ32ZW4PEcGtI/+QOZq8+GtfFN0tIicBxlsNfJvgxAoNgEMa21
xHoMWvsBXSVhOFNgLoFXnGqHcv/9FWunK7sQyw4pYYwYKiu7XH7RX+9CHY6+Y5Wzdkj/gDoCD+MO
DFIRbclewHaXP5ljVa1knxPM2GHl8rvbQmkvWkvZxZkKrrHlHSCZqhmIjY20ACAO5K//wVU6mrSA
dTLMUeXJG2t3zpQPlY6DEpY9gw86wRr5dNAX3irjiLk6vqAca8kb6i6ERpedCEbDmS4n3ShRIXSb
UdoQtSUOUdbDPcacV2yX/+3VbbmZDj4QoTLnEo442d+bNMmHCbnrASfzPqnCgo54lm7HUcNOjAoz
NRmTZ8PLlHPECwIgMEkLxnC8XOyuFaFYbAk0W4Cn+0EfuLU6sujDJfC6uluRJfESBdDtvr+3xufB
tU3S9nLRpKCzIam6dE4KpXaKYuK2Le1QCyf0HEP+0hs6QQHeZbIDU21gG7Ynwth7ybXdBXF8E9E1
9aaCTMwiRWHISbAyOqQFzCUQorbFIddxwDl2y4yeNs/QqB6pTMR+0FaunPFy8ejLIi68RYarY1d0
W0LpaW8uKpcwRojS/LTjfh52/vmVaKcs6kDb0iS1zOf33CFhCd2uNA92hBgI/SALs4bBDtprbYN6
AFV6VKKq3UzhGGKiuxUZuT1mKFo0tlybBFWh+RVuaXNNwbHtOmOvklTm6zlEQJw+YX0eTOV70Okz
EoDZEz4/JFlkUA0H+iDoNO4tfN6ZGUkjGJkn2p+8z9nTA6agcyUvKPeGH74cfXl6f2+4gjE1/7EM
VbIqUQd//t0NSmGp1qFxgJt1lvH7nLF7GHgB11aGKdPQ7uMann0mkNh2bbET2aR7wQT5FxXmZafw
bIo+SrfaDSJKxha68Vq0eLqkxZGnh47Hv/0DRMX3L6X29aXksjmHqrowOVbKk9m02VZA+GRkHEJJ
hqc+X4XM5ayVjf5pCCz6YB0mgOatt0q0quJeTuZVQ2ia6Ws/nSNOa/blBlL2GujydGR04mRyHdnE
qdh+YhyWmWgoaqACFxnzdLcP9LNUw65vB75Ngm1IeaAxH0HaDKCMGwzhCgnBBs2+/sM3+09PVdAf
dlD1yUXfd3JRfidzk3ho/dBzoPL7bNGar8esf5xzhNSNifIgjJ9VWLu4iVC8gXt081gAMAKVVQ/Q
owCReihzW2+oqwdHH5AZULgxf+hY9fUMF1h/m5qrHx7r1/3REpbmmNxMh1Pn6W7DMQwnk5x5rIZ9
IIyDZi5ymTFo3tH/0w+dCHhk898Slxlx4qUjbRnx/+AiOMpYrAZCNU379N0i2JJOpJ7rh7BAj7wi
P1dDvwFAd4DtQueX4I14uBUBaB2bcf1of3x/F/50MU6+SYsamMenGXwwf46Jf+25WT0j3RaGvmDc
YoJtgltHTru4RruFP2lYG9ZHn/XJueZvIaG0eikvsjh9dBJLY4dNbnwDBJ7ZI1NzqO31GMBPPple
0IYFg2AMQ3Hi0NJk0UJ3sCFu8GHOYrkxmBm34fBTzfMPHwhiVaGZktdRddSTCiJzVBwOGpteNejC
w+ofJFPqvmFrwmfdtkBJxytN9DtDh6BiZG6brwvqu7y2stU8NOwhSf2mq9k7+gkSHOKadgvKiMoE
55ZsdK2mnahf+p0pfviKvpQ+HJp4BDYiHtPRHUP/vDSqWpeFSU2xFjiqp2X1Q9xMF6IbL3BbA42p
H9gW3TDXfii5lqXr09P/89dSgiNnMjRMjZ//2qhIGnzUUj2Ejn9E6H/fGuahrI111qnMdInDbZ38
h2PMP/ydpkq3j3eNdcPRTwoTP0h0klB79VBb1lN4U9XiljbWub5UGWnj7Nqh/+HmasvdO/mZn/7K
kxWcOUCgOX6rHpTMXMekH4wjXbYE8qHVXGUm2azBVRb0blMyfsnA++bjD5fwtbKhJ4nAyTSWc7Zg
e/p8p1OR+YVpR/NBH2A5TeBcQ4ndkgwv6ne3beZxq8nt0ChyG1XwXM1+2xnOk0mkA92V7iqO091E
VnbN0c7I8flL/Xc3PCKQGd20blej5vPCqiVGFImApBHaDnYmCTqqhqxpbC9n29pr45hv86T4TRjE
DtDp/MNy9uVILfiVnOVsvkC2ecc+udFVhJE8Sav5gCdy36VbiUzbFRXRFLJ2LtqELPE6/hgytgCi
3tDn3qWtjR2E3C4DVw8Zu3DGhc/Qr1wX8XwmO2x5o0MLIkahPOvr71e/L425P9crWfwEOwpl+sn7
n4M3aGK0rweKtjVqn7sUBVGRIvvxjWWbUoIHqzHRsbTXreZ7NgDtLjNgp4Ck7EUukd5Wh7ROt99f
l/4PywEwXkgQqDdV21JP7qNv6IXKasDbgvMBpzSD+vNG2STmr0HpLmqnfGh6Fap38GojpSXM8iWY
0EX5GvPvYNc5lPZACgDiaqRXwQjjU7uxx56uZ0Kq75IHphBoMSeeIsZ3RzHXwvRJGtGmH0q+E60k
gn+MAySo2o7lWCZ9xpMbjFmRmr808IplYLqbXV1qmEjM29oegNZdtEW+J0LpXNXSzZCrjzIuVqmX
IyTp5vbs+5v65WEv10KLS0ghDVP9Y2j4+3hpELokVEC5x67KkCdE5/bIZGlqzkYgvTYcD8oo7cLS
onMyJlgDuoUSu1VVfVck6bpumx8u6M/b9feytFyQZS7nHEm32zr9WqJcp60XpOoRRMDrFDBuyzq0
leF0wfB5l5raRV6Ga4dTZh70V1FrrI22IfrXEmcqgZpAXSAipmjAhzTed4USuoxU3iME5k0rLsHi
bmmN3uaNAWyG2jDjhKrPBF2xNgh1vkBxnunKtV9qj53FBplpjyojirHpXskvukI85ZJP4opgvvj+
ScjlqX/+4YKK2uIgsHx6Xz+7PiycbhhytpzwiqxQyp2C0+Uci63fLFzo4RkH0nVhYsjW9dxkAePY
hsHes0RRcggifYncQHTtQ7Z1irzFA6E5noO8fzR5djpkZnc5g9P1qJtmWPUVLdUMZkmZtQ8LfcQe
s0ulY4wCb3vTiRqZW5K69RJ6rSp5yyRa289E4IBLusLcgAYoKY/hmFyRIHFhMbnU5JvvT+9y8TXM
Yb+3+4HXpX6BXF0zhM/Xk4BCXC6yMdiPCTGO0kQhsGguiB5YD+a0M8samUh2/P7mLtO005u7dMfF
MkZh9VCX48xfFR39WCUPu7k7oiEwutfCEL8n+iJ2MRybsgTVXYboFxyA1yPeC6Cz50nc5ywJJbG3
lcEg21ykJMfazKH8chTNEvG77ARy7zzYqjVAlqQdcy8rqZcChxc1MkMUIsxeCKRGZD889aX2TEhx
g/fBv9Mp91If+2+a4x5pJ/XRbsfrYLjG+kfbJNUf9Q5O20iscGp0m6BLX6okRpKuXZVZ2iMVJ0mj
Ws9gByyl2Q01f0eFk9btMvsNkFhB28+46VsJAsmEQGHfptTMbm0GjZexj2I17TAJFdvACO/zYFGU
4saWWMtTU6KcVflHwNKo5pdKxP1p+IuZST7OevDo1/ktGQQLlzdHiKFZb2WQy40aIVeXPtAQ3bo0
9DHGxdtpK8L25nU2JgXwaBwS7btRtCbiheoSUCFHmfQI2/FItMUOZNiumsyLUNevvn/85umsSWo0
FqzlLEbhgEfqZMXFo0yiuNVm9BtRXcV8Mgk06zjnK5LNoWWoR/PhUfMxY9iEnW6G0jzGhkRPklxn
Bo2hOYoPNqI6ORHIAp3RNYySmaVFw0XuiqF/iKyd8NthPRHO7hWOfDNZy0vbPmPRld7g3IdZl3mt
Re8ibXi7AH1D+EQ33LbSHfP+zSyqrRzO+a84PLfw0bv7EDnrgvBepfYA5jzhk/7+vvz53Z/XHMsQ
jIeZwjFwZjv6/Fk4CeCxmtABIrDtHSHeuwq9A7jSJ/YMpGfkm7lZB7dcJ227US443T+QI1GvWg1j
O0PJszkwzg3YqSiPsZ9OXQTsifFcN/DzBpIkYO++jQZYDWqwwlkyzhSfNCNRbpxavrYFZLtKB6Fk
0SwEuXYnmjSHKpFjoaB/MZKSmZnj4zi3aAgj18aLkjjhtrE4ROkCC4TtlytC0iJPxAySTBYvT15Z
nf4YO1BZpin4EPoxs7t7W4zoTgaAEdWIJiPrr0LF2Yjlk2maQsXqxITXiNcIbXn1zfGd+UXmzsO6
t8LKzSzWKHilmyT0TXhcmGGValX2U7Chcn4dqSZmw3i1UYmEU3CjOfGt0qk/FEDm10VseVoOB1JT
s6kgThYxtCkwRUEaHMfS/s1RE5Umv9N8sHL91cmG97qt8ZvM+zrMLhOi39Ju3sNj9lLcCsQcbxNH
f4oUIjEV9dW0x/c+6+7TrL3Si2yjQjxa9RnGbUjxnj2izWqS+p6slhavydY2cKH1wQ2In7O6R8up
ORfSac4nW2U4JTgF2o/w6u4rR7nyzVy6qF1Rt/4hdAy1ubWH8n1WAmBQ6JRro3v5/kX+cyI/eZFp
PRtUq0yAzC9jKx+4WOsrfXmMrIS2aLONVH/f6UuhTQ6pK0skuyKBBzYpOLTMEXAt8dAI1x342OVV
bweI8oJnshJolQY1pbmc7qNKXod9jyUybF662blRGw68mVFpblD8dBj60uhnjcLtgX7MUIFyUIx9
/haR25WwOkV5RJyHv9K/LYvhMQmMO+7beWxFJC0kmLacgLZeVLll5d8ytE3cmD1gyPIrEYV7Ncve
sBjvR8hgYAt+uMlfV9FlIKhTnSytStr9n69QrUad03dcHGFDUT01b4aGMEPrETSmaK+1Vt7GaFLX
pUkgILg2ZrO5i6ccJ//yDfkDo3DDbVT/dkKsCY2v5jQNViId6W4RBhB7rDjMqZLxMDOX8UJ0ISIB
X/r97/jSu5S0FJZ2q0EZztp32jGMTRNjJ8LTI23z84E2N+eCqfPM2bqP+u4d4wQC0j7d6XCFAVaH
iBxXQTULJJfg2ejy/HAg0P/pxiITwFOMUEfyeX++samiZ0pm1/mxF8F5VRt3DvpV2hDXxTS/5PDj
9GNZJRDIrV9qwrI0GUe1jB+ShKRLgjs7nLvUJOsyb7dZTnM8VbZEccPrDJ0zrW4e6sp2NlItd12Q
//Dl/dkiPn95NndTqpbAPCT1U+VBgGousYqxOpZpeVSDkgjX6LZsbG9asJMi1O4I/eCSvLJ8oX/+
KHP9oyOr3fefB3iNkcikGzLpozYYniOtfgmipPQ4HbP1Gahph3opX/T7Ns55h1SyldviPIVO6hZ5
cmOBZmN3xVQH5ON3NNAS1Cz4Sh1gvK1fawc9x0vJC3HdN3VwTkvhIUgtrqvJVpA9MFSWJoq6jvOO
tDAytvh1U0VeILHadGp5XCDkoowIhy6PfZhf1ja4l8Yna0/d5kH6Igd6x2F33cJ+WjmSw288kns5
TkgAfW9AO4vrD+qLndCpzOmZ5iqqTwFFxB2GTNvMPepAny8ojJrbWhpw6HONlPPMWDdmZqyg2Tir
7F0xQzj6jtzJQoxeBFLd8YVcVZl1y6nh1rJVNBmFm5cklLVNu2XwrrlEMr5pCy1Q+z2kafnDS/vn
K/n84J3lsGLYixaM+mrpL/1VUjuxDbAqnpojIITVOGMih9cF9BDVKvzLtQgQewwgdNdli8yyae11
osSYEMP2Ou6Mfkva6E3s4+6eeimpg7vnwu8XbzaOKMqtZ0H8BsVEVq8qu7pv7Y4sp/QsT6u7xGJo
TB9WwCsm+xy5LRaijdVaT0pdKh6pyYWXOEd/pHAvzLlfoW8C+dAz/2f0Nc/lS5Jh7+g77AVF9Jh2
EFZaxMaN41/CmajpD0W7Lg2irWY4v2VPFG0iFX8z4F0dMtDoksSf79ekP3fr9G46ur6M+zmifFn9
yxBWh21bDQCQ9F4Gm1qK1ut87kxn1GCdAZi1kFNcJwh+x3ZzxP1PAbvIpg9qw6rqkI7rmVl8Q8om
SeDpiKpOvQmQ0SJaYXFG0BV65EKvrDFBjo7RPaxmwytipM7MsFeioR09xhGeLQJaRBd/fP8Dv0xE
sPqhT6T8NpbhAo3Oz69LAOdvYE7THNumASHmL8Jnpdwkna+vWhMEczcbOLY6z04QAimVXnozL05O
6lo+2Stwi9uytG+zYLqpaIraDCRxBVKOV2W5XexKGiSoVSCwlv1w5V8P5rAFgUZYFu071rqTIpn0
w3k0laQ+5qI/ZJJ6Pak8e0ZYP6bFR4Apv7V5rbnqhNtajZzbuCQwXGdxjVR54KlNkeE1LSdbvfJR
JYcfjY0R7/vr/NLQlTpVPLszvTEGqGxun++wTws5M+2QNW/pjxHldx/r3eXk1NSo6mOOZtz1lepq
xJxfvQbx3Sicny7hS4XKJZD6RC8JFYDkvPX5EujLC3tUJu0wUne6SCtv0VmW3kAyDVbmSKzy3Sxj
zP1hDWOzAnIgwPlZ4SW8C20d2W+0GhHIh9pNYoN0irHSAOr/YdQsvjxQrpKROlpW9Kzyi0NYZm2n
hYsKICbS0gnHAaWnS6bGuMlMBZNaD8F/1opVLbWUvB/sZIOvEN3bRB+knL/x9e+dlEKRAHCKNXJJ
NWhFs50j06HULUSxJ71ukyM8nbUGk0x3GTUMTfLqoYn08xr6lhuPIQYo63KyITCkaUWjp8CXZ4py
7avxTa5SgjZA186u+k4NdmWxnQub+shRNgRHbfkCfhl2fE/sHta/0KcEQM+fjP7uh3fK4IF9WpaW
W4XQGG+8jbLg9N0frJDPGurzQSsFopPkPrL9p2LG2k4WcOWgJwS/pePtGLCbhXW96XrmF0W0+f46
vh7g6d3YAJAMxMzIvU5HgjKc/SGUoXogvWgdt8SODrFYdVbDd+VQ1MMYBTJuTtuJrSEY+5uhW4w+
2GW8SX9UxuWoGA/vTU8v3TZu2hYNcKWmBFbWxr4gbdsLB8ImgoyeR+t09KjstU3Uqq1cN/6bbY8X
Q4vYK9ZgrzqJZ2WYwhwZE75g8I4KRcyYk8DrVRbUt1Z5mm0esupnZDePH2axMn2PzMmf9Cxfdw3d
YjhGiCMkPtVS/ywJf+3BlpFkXSnM8ghymkkYpUSET62d/Bm7hX3D3PvKiIIB2xBMzbT1dTI9/cWR
RQ1rRpGXNqW6bRyrhymHfKuNrumSbEdy1iKZ4ZavTXdUCM4JxndbAwyd5cFOrZX3IVb6s8iJnqE7
P8cksXixZUBB+UkV8rU9vfxAA4kfgp1lEntSGRuOk/77B1pmqHpGMn80lg0fsl0BFb/TBlbTnpZ+
UKjPaqh+cLz0dMXe9CawWksdNoTCXgzBNP+w0H09b6JtR/9usScgz/oyIS4ztlpiQIujqfuvTjti
+jWawuvnB4eAuqLqbA9wzWsIzV+N2nBrBPnOGturPDa9dCSuImhw8gTQCCXN0MTJgLcoFc40XjJ9
iTgsZYx5DxGdVaTgzyPn9Ycvatm1Pn/ZYIwcFKfL3mbB//+8VEOinzCdldFx9Nll6d1lCwzeJ6Gi
hYaQDw896m/E+KntJeNZOs5nIPXvwzG4riflicJiVfW4Tma1fGtq+0B+xcEW5dYu6V8i/Toq/bSK
JqBvUw2izrpoB81VAdCxacZ3E8LKNC+vO/UuN5q3uQRVY/ssc14dN7eSQaQhu48pJSA4gmzFA8d9
lUz7iOR0l8DehxwTC+GLPwAX9K/TB8SkVMuoqBcl25cPKpoD3Yz1NDq2BvZN7GN2rYZMxEuaQx3d
IXMx9676gb5LeznCeWwjM3ajqJgZOugYEBBX4MO24ScD1M7wWtIkZzxh8y/gzP9aWcFtjHfel7+w
FcJla8vVlMYxI0C86NDZoLkx2sgSjvnk4t6oWXiXRMoV3N9dH5t7sxqvAfETTlQ9mNgpzSS4K4bk
cmiJV6n9q8Spr1rwZUEe7EMS6Ce19xD8bytJcLLj3KYhJ3ZyyvZj2J6Vfoq8NyNwNsfZkEB+NmhE
jim6wjnmH4oUb3Ah9jGjgEAu6kh/BFBGUjLl89vMsQOhOD5dzbOJBBtxvcxGBvCyQLc0TzPssuZp
bqoLXGA8wkE+B9pvf7S2pF/CO+k2zaQ9FfWGl/BxKiMArMvCO8lnW7s3Y4EvLFRUSMzNu9+nZ5Vh
TJ6JQBBJ1EVpBUAfWkKgFY0sdIMNtcxXJANgwzW7D7DRNWtCBvJyuDedkmCd2e3ys1m8jYrhZqV/
0DPws6P6ZFK2lX113sc8jWhQDnNl/wJvV1vpdV2R865pxKfg13dhQOou0EyvyLQru4lem6x+88fw
1Z+bzRBN+LGwdzKzgYWztDI6fAJ+iARPKuDBtfrRruH9+H57Web43wjzdvsZ6GNtNakXhSFMigVw
GeMcFTWHR7+w8BZiJNZmqI152ll4bfP7GA8Z5ncMLUErE0gYE4o4PNScZvb5pKT0Vxx/b/piFVl6
t+klwNC4A7MfM/6ZAuDmanSjmnV7a6TSE3pR7kH87HjzfiVGILcmUXyen43YOvv+Ixq6t66wV0Vq
bOhQYcWFj/JaKt26t21Cp+WBFK7fRi5uUFReIRl5DuL2XGkxB8oO2Oz0GwOq6gapmXoKvSPPIYQ4
OUbgJ6IGjsPU2NCOwxGLNb68hAny1NDmDlPmFH4sPb2f72zIV2mRv0VIwN2+kHdh1FXgLtRfUcGW
m+IYRCDLPSQ8wp1yGme+c0U3k84SocmPue4cwqgtVnGOrLcT5U71C+i4c2ATGpB7Ub0IsLTgQRPR
Hr/ueza9fb/Wasta+nmtpSo3OT7QbqKMOW2zi46PpO3H/qDqytYy8NyHfOi0qCEyhP5jN9EqCCiT
GyJwhBaCtMd5EqskMMcfPXNsDsduXZtPQvL91R0F6/cXaJ9KhOjbcIRfHEaLHIMN9/NmMDPY75S6
GQEScmE9EFiz0C8TzR75iHF8W+eVDsrfhnuu6bxjqm9z+sywNACcv1RCOKUlx5yy1xE49eZtlRf3
SYCROC8H0GzkXftyAH1QFPnKiuxtrdQEQJjxdRZm9iZy0LQBRt7nswgQD0/vbBrQZ4zzLgKhJQf+
Rc1kvIkKI/8cWk+2oABwyBFEFxG8jogiNtXoM11RjD0S9TcSca/IYSmw5MatVwLVsti4ECcY76bo
om1bLtKmsH03AyJDE0n0+xxsLRjWWF5Cc9dgi6yRDrrEvXJmEeW0U8WlauWKF+oKvILoUvhUgOSF
odhrdblW7WYXUKHDIOhhCEzZkbDfD98xQHYMZIrheQlnKfktBUd3EvHqZMsLWGyjEU2VKdKH75/o
V40BT1THXyWXWQGqk5OTWD/ltqpMLU90mg4OJPK2kU9Zaz5NOnLlaEFgCOc3+YwrKOfPRUqITdOc
GR0VlZbWmznnT/1wSV/PEg5sB22Zwxm28UWoGc85ZF1r6A9Ds1FanCWR0Hd4fN16mp/ZvHjIQbrH
ssxsB1oNtmAgPmr2VE4/DFK+uAB43ZE5oqnmuMxE5dQF0EpZq9nY9wcNuBYTkZWDyaitoL009rVi
3eFvGrCSlO2qM403hfy5cNoGSrmly0XIyU2x5KESpDzxyt10GeuYFiU0aJQfvkvta5HGhXJApTNE
NfKl4w4Bt8E4z4U2cXBhBa4zoOzNo40WcDaZonI/SF4qrafV5tTJPgrV81kjFGwMiI1RhcUEWl2q
/DZ0J038+v6B2vrXZc2iaOEKUWxwADmZWDB60itaI8MhrMmoXfqfyS6loeOKyYmh2zlYKHVxpmTD
YUQMaZqkh4ft2Kz9SPnNan4TziPB43PA7I8ZzEXUzNlKqSiBKc4Gt+sP/BtRCZjJq240htsO80PK
Ta/DPEUqNZ7pyn+xd2bLkRtbdP0V/wCuAWRienGEq1AzZ7LHFwTJZmOeZ3y9FyjZbqJkVsiv9ssN
6UotVKGAzJPn7L02dJOMY6Gbym9Gw12QLVm6MmWyDyd8l8Mwiesk2uj5lUZ5HWg/ilDuzJozUiX2
o45Pl00bt708KbK13VE0R6XGBRdwyllr+vDqD3FEOkrxg3X9kN5mPOCrARgBsIgSRW58TP26RDkQ
npoiegyNgioCRLQ3kH7MVvhbM3L++wOOAWfCuF9k06axGBkH7anW62ylFuFvnVBS0BzAgstkzRel
usDjpW00kV3Qgr6fkxc70ewFFhznTYQQy/O86gQYytuROxtmgFGS+bgB1MrxxM84iX9PRvachcFr
YdPIplRcAw763Suw6SLvoA/Ta4IBCIOEeqdlhE3HzVGfbDfQA8rHFB5XJKiFG+F6fkk6S6SuO5y1
G7QlUGjThz4C4unJG1XjP0Ic4zfwtykeEWdYG7A/wka560isx5pESkn4O3FmuIO8oseM3U+DQiWb
4G1I8G7RGraxnRmHJocMb9h9zoDZ2MRJfxvU9bVuM2rS2EgNj19pBDwwQQPoSxjNQuDTMRSxr3uY
+SmtSOSBjzWRwpXG+TxlPr2Nrd50Y2SPn78vZy+z4C3Gnm2idWTCJxdn2VQZhWWAGH1sQrjUqfmm
Ws0zaaVfyL+ckQD+hdOMPNvVuSDyWeCzEjEzXbmPuzrHaviElpY8omUjH+ea/fqHDPBwCODf6QRQ
pVGepNK3G7KrDtVA7B8lAjB0of7UO1FfkQ29kvqPSnP6tWcpzb4PtDVJXjh8nOExF92rAV4abAln
SIZovP4EBZyStLgzCRnLwYY3QlwXBguSFSAfTJAGeJ0F6YFM11U/tYpb28WPzpRvjp4DdRnB6BHN
TBU4BUdTcPzrcvvC6n9ejc23ZQYD8swwyVz2knwziezMG5NHPZ9ee6T48NX4Sg2g1zaVrDcEZdKW
6FfFLH8gtzeG0+KTDS775qbth41FFUM3FfFKirU2VhD/fP6knM+C+Ygm0kDaCxCFz+RKRKZqXW01
yaNn5QCdZmpi8hLfj23+jWb/TVdUzxhLgzq7VcebykyPXpYxo1DJfq8ZYnMeVN3Y7vc6yRCXPtuZ
IZ0ln/6yoTOrZhHBLPrxsUKwz1oF9PyxBvYLEdjQPZRFgQertI9ezaHYNl3fcM5PQdfQrWEAi8+I
sQ6OmvEpOcQjRBOhTkDRnumBNpshql5iv/9Zk4a0Yr29kYN5XXNATVDK8WIngGuQqU16FLjXTlR9
iepk3GjN91hA3LPGAIyqxXG9yod96jf3bVl8wwZkMO7RboCbgVXNeNEwrvJS0qDHo5gX31JUS2sx
WViPSVWAb6quql/Q15rAhudF7jfa/2rVA2UHTqTdNKU8capm+GoC8O5/xA1/MhWiXwUhX7KiwygE
druoCHGUFs9lzBMU6WT+9vg3SRJ8jszymxnwB1rfA3GlvYyoTdkhkRNUUfKVjIt40/r61uwMOL3K
oK+6QkhXKyKiFNAb2lZ7JZPbrM/cUU6PqcLDh5dVPermAL6ZlEAmbNNjzZyXHOhvE4oYToyVumon
C4Qu7OXAsu+nJLkLfXHfQlQ01B8Go7iVYdOGSH1SOBu6HZ4GPhfY0S+/H39KPc+2gad/oTbDXhMX
xNI4r8hmNTC/J3MwMPaW2Z3eq6ZrZv0XSt9Dpk2PFsPXdWC20MBonavQfC68IudD8/kx1DE04IgT
MLnn5faP3mc1NHltq178GHvOixTVNuurH4GKiDxW2I664ZVMsY1i8L09og1Bdu/Cxud006Mej/zp
oRDoqAmcvRLwC/cYvtdh2YsZGIMsdIYOyY7JYub/1pX0B4mOziYuzZvQpymBphxFFGQ6gNsTwW8m
eQc5IVShbv/MNMPe6FbwCA4j3Ke12PEjTMeoaTacl5GXoANw7caKr9oArmR/FxcGWjA9ZGbsHDQn
GFeqAJSopKQtjToilWDXeOE3xFIz18rEv4tBIIbMm9TPaiAm2Gaoxv22uOtzsc91udHtFPtaAKGt
c7rZffkaVL9zcvmimO1ykMkD2fEsHyuF+tGNen6qKuwfA/akQlffGB3B3DMJZiCl3a2a2ymx8t2Q
UaErY37QEv5ijMSwHnj99AQfCMVvN80PWNLmUB1h/VJn3assQcjFMwSNDomrib2NPfmcqbxEtuJj
UTOK5zo86G1HHFQ50jBPiJUWTbHO5mtVHi82ot23gOE579Swlie1ySy6GDlYIZOodg7OOKIjaHCI
M4xtGQauL9vXusYxx3Fj303srJU5NO7nT98/rYGMucC0sExztH/Hm/7x8E1eOERI+v1HQ/H0bU8f
LW7Et0lTccPL8nkkiHhVTfxd2wOQKxOQkV7/Zkj/zfeLu8LTb5PsO/F77MDyOKrxIUVh6xoDQTWT
T+taK2cP2y8wqac4QaXYafRGMd0BHlDvRaETfGam9DDsl8+/mGacndIE5JlZgvTeFTaXDrAIDgPu
NYl5XmtveeQgFuTdTRohizMk4Rt5S/Y2Zs0NBvMJuHf9ENQmk/h6fCKADMqEsDkWpZBDSCC7twLb
21m1uYLKm6yMSnt0al8eBbKMlRFZO63KrspQj4EXT9ppY+ShcoxQf68kbr0yn4JTWwIhnPruJGVn
gd2mAYfeENIhPaMRGcemET1IwK7f5AZMtsl8stCAwW4kiy4y+3Yfkhvi+qa2Sr8M9CR2diu+VpXz
hs8HXT09VY8wxmP6s+lijgVq4G3qmDZYNjHU0uX3oUU6PnBMR8MB4DvXx2+RpfPIUR+7TvAzbf2j
ZtbqxjPCPYfNEnlg3UCpyresh/dp8LvrnjVu2NZRY3K2YF02FjdOrQaCxWqgcJWmuKGwNwap0uvK
z4wNGacvwiNw3b8i0gH1cGdt+jGeCB3UhGt56s5oW+R6I0jPslNwbXmNW0TgA/vgloENUKcO1ms+
vJCPjZZ01oa0k31djYAbHCdPNxH/v+vMXTMfXLijxzoJfZq10uMnx4q9dTWAjZzQYCVJ8+YluIUt
TUf/CSkQTabUIc6jTnWpAG5DkjpcFT3/LulafV9VsFOhn3hY5BGB9A67vhZtFGf6yc4KmH/EnFHx
AB7L7k59aack2ArwNvDo2rd8ICoyG9qjrEwizmkhyny0XGW0jU2qTU+tjdgNuDn7srCQSQ/DhRf7
H4rDGbyk4s2YJfhn3kO0/13PBDJ4bG2vWmERuPUwaGJpUb6WAQdaT6thQfb1AZmCa3fVplfsJ32q
IOCn2UHI/BuMJjTeVfybE/nvKNAuTK/t+Zjw4Qj3Pls3WX5o1J03L9jr67i0LV7QBGZOyORxNFBC
ZGwbToc/bZTkJjAC6Lx+57PwIt9ke/DgmqvOvRI9e7WkFA/M66a2vltZu0t4xzVibFcdQQV29mKL
4o7NbFrV7AXFrdUpV1QkeAXN72ZEsaJM32It3LdtcWjEnHxpXnn0WBXNeiro0jl6lK7m/5w55ldR
Fr+ZqcGgenDc0exfBmN6GXwBjD4+ZdKmXBSCLsr0QqYSDq0QmlH8Nms5AQrPx/gGcSOaDh7Iefia
oozaDHQOEgNeXMPgcdMqw6/cGUBcOEe/4TlSkY643tA8D5GHhDj2Xr1yNpGb7EpWw2m/mchqJBP4
C8L226mPyrXlDMPap0WtjxMkZzpSMr6gkzsXHfCzQbw2LLw9eH6W6yodJ8/WFXYMO+tOkcw2tsWu
1lj9voO0YUWCdLNyZ0TVz0i1f1DF1rQ+ojJmTgsouI45mEQq22Oqot8pS0EPVQ1pbJSUHqG8Ijk9
Aj9USrdr7NeabM4IoGyabzl1EgYrbxIByyr3wFPGleOSrHXfCmZGKSEhkTe+jDTBQ0P9wsGB3ws2
pbXOGx2xLzNwTXbYlKMWQG2w0csGblxecZIfo30a/HW8+K9/MdHu/nqQFyk0i7/9b/8vsuP0eQD7
f2bHPb6Nr8FbkrzVf1Lj3v/QX9Q4w/wPPZ1ZjWfr9PzUeZL+FzVO8k+QCLCWGYw2mWryT/5OplHE
f2j667Mn0YIyj5OfD/E3N07R1P8gukCQxkmPSTEyg39Djls0P9B/z9NUroVX36JgWlTrURVOfarq
3iozG6jWtnzBCNtyvI8OWlHqWxFU4tJJde5v/LFSvl+T0kygiqI5eSZN5QSiSK3DX1PNmVukS6hg
AOI4PGhqr9yVXnutIrrbiAR4RgGHpM9EB3t1oBdck0lT6cJ11D5cV4Rx/vHj/f2Q/wk/W3Rm+GSW
oCHDJmMzbFbfOzd/lI9jODReXSeEsPi2smGUJUCt2l9HK562n19pMXqar8Q1BMBAFIEEXywstlZZ
Bi3vsQ/oxKxOXZb/duoB+DLMdO9pqrXTUKnRhW+3UIFxTbRVDo1hDQMpP/dcYv7x7fKBKXQXkP4g
WjEdJKHhVaw8DTY9n9iiV6CHW6eoNzU473+5fb9fWudhhZYyr7Hvhpc/Ll1pmIjC0JmjY+KWURNY
4yLEqiDwtYeNrA6+7//MfcpbnwoHaLp2iOoSgzmCa92qU44g7b4fNOUw4lKYD46P2UQ/6vMfRZvv
+scnE/YMUsLZ5YjHdsmhacumqMpCBFjvWEFR7p9ap7fdLCL8USgGQSKNvElnWHNu7IRwdCopRsWf
fwrn/CmcZ0Q8F1ivefuXv1PmAewlZDJcD463DwLwpqpRODuf+GNIKK7hZQVZ3eJFqoTmjk16MIwe
ArbjR0TXFg8tyZZHHi431mPlKAbjQMBKdEC9bSLVcmEbPBRke8OPCTnajEZ28IajWabFU2XmYGUc
oiZaNXrULDvbqQ3qrExW96oZ6qvcDLODz7Z9kJ16pxBXQ/e5eTZFt7WtsDzoFnW2STWZoszYOLH3
ECW5QQcgfpOFSDdMM42DFX0bQoSHPf3udWwCAp/HLA9WYPyyWXGQ/Odr0WFRUDwiq43O4rZDlSul
9j0ScBtMuM0V0zy0z3dxJ2u3rKARE264rrXCxpTl+3v8pU8M0QQ7IhzjQT95JMi4har+VhN+UPhe
a9xcDfqA4Kvq6QTyaum+NynaNFbEjSz1FzUa4czWU7cGnGfMeFZmFj5fpmbWbtclyYo+C1Suoa+a
2uHCu7qsS+Y3Bk0ui7xl0niQy7pkAHOhIzxn5JGKeicM5AtST8iSdL5rXceIXOuc9TD5jACiYj+K
zK1n6188TXdJlz2B40dcnELWnhzUIpNrcrx/jBywPMTUrzK4hDwOpCtangX3nQNggtpo7G5EZoGT
U8rchSAeE7dVbH2Nn97kRL22PY84FWOGVpfpre6TUWyFD3ATxrWfaeFGC8YQL1bdr5gzfitGBGyx
DO4ZWGubxmHKS4CE69jgr0RHl78U+wuvzvn7C3KG4Rc6Zpt7tljhDAQEVpAowbo2cWFq1Q8EQLpr
6R6il/l3991MoLQow/BSTstysPv+e9kqU9R5W6a3P7/Uf6xwBYIxXCJc2qiK9hh58gvangFEItGL
odIYWGnVb4QIdrelF2yJZPaBzQO6KU0FRSPJFJY+PCHTNS+sJucbDWIyVjWWXrY1a6k+rifHNK1u
1hRKdOiPJeOIg18UtNL1bDyM0ykLLwyzzkuKuSiBiMo6yq1Yih8psouIXHTwrnR2y7HZUgRMJ4sk
F6+sbFfBp3GBDGIuV0xdZXLGXXf4zdlSl5dEmjU0odUj3UOazMKd6ttQvy+GxPjehym/u9VgXujE
ifN5c6dG06/BKM1jqUzjdVBhccGlPjVuA36Z2eWwNjlUuZEZS5bgvHB72XHsVrahhWzLcuJmBzay
2uqlSlw99HkEBv2pI9qoCdV6V9MoGmxLuWF3JSAokgO24GlVdml9nWNowJpr5ASQ1O110BOxLh00
h06qR9e+QvOuNno419EEGkvJ120j1Stbxo+AfWJjpUVwRLuyUN0MMuVGK7Sd1bflukERvDM9wm4m
UZ0UnPBoMrNbn+PNphpMAnpam1AGp7wirmC4LTu5+/zNWx7QafgytKecRezDwQO5ysfnf254FmIc
aa/ZY4haqRy2XVcQtcAcf9uxpviYiA7BOD7FKdK8aGzwogyH99eySJV6bxk4iojBeITjWbs5MbfN
5Hmbzz/mcvY2f0woBkxHZnoN7+riNcXjK+KYlXcVpkGyHTVkjW3tYGHtk35niAH3ph0ZW9+fgQPj
dC39Xm7yvog2zCaYd8DjgajXvVijs27nwVyVOo+YPE9JZxZHP9LhnJN6oAVzaELOoFSpjHHfCBOB
/eidQuOq7mlIV1rh3FZ4drFmi7tqgNJeEm+7ZjW4Ha1oW6MZrrTK3mVgm4mRPcWtIQ8080uGcSOJ
h9OEGiYx3KSalAsrxnLKxT2CWW2iw3AkrhcW0o8/ZeibRudxZkFqoRKtI7uf3jD9spVW58yvZTxn
IZBNojPywJBbuwYvbU5NtpMBezlYsHKT+dYXZ851sSADr7MaB4jS+UhHfCEv1Wxn7/6swDAEdAoH
3QjnqY+fNvFpHjKhUlaNb69wRhOKNIbPVAHt9TiQwxA7g7Mum8mmE92+VDWFPfgAHXCr3a97HZm6
HZqvio3e9/NnbXnMQRpC3cK6huviH4xYtZiawcZ4uxIj7SjHgpZRa6lbA+YqfUqTz6+2XHXnqwF+
kRZoDoaUy3qhpxoKrBjWfttG0VpVC8RzjrqjC/869tGNWcvs0it/fkkuxuFFRz83Y4IWrzzlLzii
zmfLg2d6nVtYzxnyK+H02/Mo6WvcGW6Q1Ns8qnVMCmN/FC2lpiESZ2+E6AgDxjYj7uPQgruL3qu+
cE+WaJr59s/OrXlLwFfKlvTx2fB9axImXBKCtkLnhn/zV52TgAmPwDiOX9sGAkKQmOjburvaIiCo
M+lVs5DDUGtHeZ/2HEADTh9B5iU/EvWFWnxkbSittZqEOlxMzszBYFhHk5RO2jzAB8LaPE69WR8s
IiXYlZqtqgx3n//W73XMn+cUqg2bboLFfE2by8P50fuj2IgtJB7xRAJZmKj0rNvBewySiiHfhGM+
4BX1nKQG5FkQNdlVvlt6ZrFPeleZIEpwNGguLKtnjzrLqmpgSeFUrwHPWbyDOIhyu4pzboFZXemp
GFa1JqlrpsLc0n27gGQ5/1lxVqDvp25gMccBtvj6PNN9XKb4cnpBUaf6dbIqW1GuDW1ieUZwxMNk
7YeQU0vWh1+KoSLe2ivJp84lYB9LJY6ryF10Sw/mHJtWQBrYkITuIWeZqqNnEefV59W9btYT874s
3NiNUh4Qb1GE293XgO7uXvjRKQTIceFWnr1UiFBm4witH14rTJyLnzauMrUL1YB+Kfob2UUHeBzb
rEhNdibH3jXzqenzx2nZutZn3cUMs6VypnCdswg+PE6pbJICqRHZLIWoDpho0rU3aWBXtV5Sr8E1
US0tPcyOK15S2CqjURE2FoudYxJhYoqic4VnBvsaayABJ6fW6kgNKCtIn3q8KTMyhKtwULYM5e4Q
iR2DwUzvPWaLbhZX6QaVBEOZhjHS1HE4IwWJdeGHJouO3PvupRur4mES4c3gMcdyzOSNo0ihJM21
LslnqXwGUHoeYF2PWdcFoyLoL1p85CDab9AYHLTcy1zVqaGcIzjaNYyYZqNiQPifuA99o9qFuZUe
UiPbNFnb7aOm/x5YnYlRYqzcuo/T+8o2UkJQoHp6XtSerFYdNqVpVKCrc+MqFwns36apcPyre37A
YJvhDt+0GRbZTt9piN48Gk5XvR5+ARLq7MWkJe6QJKE72lZzHREa5lda4DIINi78vMa8X39YLTDF
cAAAM6iybmCz/fjzWpw6Cs1Cb44VZ3QjC0VIzSBkHTAnQXxU3HWpfhBpMN2Fir3zZeXfqobuRvod
Wlxlr+NHWI+Vntw0V4oV4h7uh+kBtinidN4DiEYPWa0k+8Ye+63tEYmsEIUVjzUh0blXH7s5J0qX
xSnIWkjDfbrJjDw+ImtFwx+6kcdAJFMCHGNd27lKxqLl1aUrkwjjKfF1pchvQ6qcco5/1nsH+q0o
kweMqQ/pnOtQqq+1kUQnTDLhXYe0mDSf73DY/L/u4/9vgV/IZddV1qBPWuDP7a/wv/z36vklfP7Y
BOeP/d0EN0hBoaZkNeNwMBcp/7MJLuR/JChJhi9oH2epOz3Lv5vggrgVY8ZBUIOyKnG8+189cI3k
9lnX6pj0UHHUWta/aYGfpbPDIMI0xr4FuoWzwVJ4NiVtjCgIOQwm3p+mZxC1mEfmaSQdDveyNPdW
7QSb3pismy4IA9wrcL38Wm+gzevTIZoUJDmKwrKhR5vC0E/jhJ0AcsAdAPLwroLaNZHU9QyOFzcg
29VuQM10pTq4AXsU72U20kiJYvU6Slr12ja7l9gYJDGr2kC4k8w3hBHd2qXRX6gjFoLrWfA9670B
kMKURXRqL+qjvJqSvMyKbC17QtEJ9ZiwyinF3Wj5xbYqfMCjWaIdsjC+SlNwd17kmRtLIy0pCAcO
wP5zVqvJoRjzaBegF17XfVddCRyyJIc4411o4ueH2Xxp1vphQXv/2NR1jC2YBYPxXSo2kxjqRxxy
zC7leI0uhci4MD0QQkM0YkxerSkjZvIJqLY/Hux/GA983Jvn69I7J4/aBsXIXrk84zaRgmEaiNd6
GoXc9l7MjmMTJod15Drq9w05xZ9f8GNd9dcF8X5wWIXkAdN5UWHHWpDDOQKHXhZRfsDKq5f3gQYi
rJBeduGmLkTt88UMxgMaR+O5/X3GcTQGDr41Esx1iHsKZM1IHE093nuapQO5ys07PSMwrotz9Yuk
uFMJahRNx5C517+3AKVu47Ta14qgoC8QHvUpoZef346Pvaz5EyK85FOiaaBNdZZyBOWSoA+vz9ZN
UUQHUynNk5nmR4maGckfDKDcL29yAkIuKHYXJ+L5wnOUC3U2czpK3CX8sCtUgESESK5xRemArxyM
I0+NaNMnS5JHKVp5pzEcLhT5CGzhm8eMYWVMLRQxmScP5aiD+zDKePv+t22nJg/CgghfX9jp/+En
hL9JDpQ5x0qdx6OgFHGCtk7TdQ0qjijQNL/izXhzKovkXKcYV9qITolAQcVMd2GCjr1V1GlT1RrQ
5Kx3tmnuaQ/NG8q3pzpq7O3nv9+icOc+ckCXGvUt+VnUtstKJJYaqCJtSpEytye9V7qdTuV5yK1A
33BARX3O27XDoJRs+AJvedj5T56afsmUMdqavVbfyPl/coknciwrlFYObW4ta4dDSozgSi3iZNdU
hjgajMS7Pt2W2ji+Mm2j/5TG1pboYZpMPmQR5CyX+iZiuSzxiDgwgudhrkr1vqizckg+8KhR8nW1
8WQMj70Cnzv2etdnqubH6sGPtfqt1Vd6FcSkiqZfs9JTntDRXzggvfvC/nfF936fUVBLHlS0KBYN
nY8Vn16ERRpqdopFmH3DcY5To+IX7VVMq5zXmf+Ri5QrV6ZiNFeRk/0kMvBWMm+4miJlS1+62EFu
j+8ih+QPOq/fe1JJMO11N3IiddSc+oM+igD5bz0diz7q7ijNy23tK+kGzqeainJPcsLACCga17qZ
ImTUYh9M6KXJ4vtXWX7VGRnBMRL30FmzaqzVSGc0h9vAMhp35AE7SILBPdOfTnSalUel7t8apwR7
VcxYGfIwewvPfCCn6grWsIcINrAOlZ7eSvsw6pp3I0vvACVJPhhMNi48JOZ8llp8XghXYHlAsc0H
vMVROSRGfGLTICl3mO7RfkZHLcbwVEfTKg4L76brYs7rqRXtx6F5corYO3Whru30bALoT2E7euaP
vO0c5qLmsBYhaYciRNXqQQogHGkbhoG1x5ZX7JLJVNapVhpumsjiup4RemAkvVvLr24LK7JObdJY
pzoaikPaxMG3XMyupI5fcLBUgOOxPZ2iPqs3Nn67bVVBBwnKrH/yJdg9X9oFRFqCXbHYU9cHzBij
cJzoOHjpVqNpuQt082uXd8lVW3evqVUB/Q0K475x7F+FqoSPgd2rmyx2DkQ5wnQCppir/aNPvA/A
5/DCnV9MaHgpDHUuJHFFsYizfSxeippTB66rIF3bUCcP6eS5kqRKipY87ThkJpy5NaNP4ekRvEtV
RFE0ilu1sDdaGr4lqWI85IoQlwTTi1VjJotjAmEoTtNuliItVo2xNjlLSo2Er6lkopfPqb+o8PcI
g8SawUK1I2WNOePIiIJxBcChKu2nty7MMdu23cvnS/Rii33nnIO7RZYBQISqe/FpIEc1gd7mIcRU
zd6OqHq5ZcQbAKuZ1MMYK6/t3Oj+/KLafOv/eCko/UE2zEoXNAIqnKXFS2HYYRIUDsMz09P8e2/q
iM32a0RNji++CKV7zns92gdV2h3KzD85879w4SPMpe7ZR5g/AKkQc6jL4iOYINXzzisIR3/WAv+a
FrH61FulAJ/ndFdDkW0IWURPa/lPlt7tMZDTJfz8M3A+WnyEuYuNJ0jSjjnn+NWGhdFi5PgrlP6X
h/hy7eTtrwQbwYU64aMQhLWHjjRIKzwsgI1J6Fq8CQxptUKvIn/tWwzO4/hrq3rrbESLWzXtulQd
ypr6VXT/Tl7zfl06sSaCF67OcGFeG/9oW/ZqP6qsZQqchSJy379hosSR68zf9cK9/IfvSDtslmNC
75qLjo/XSjwTpq8gFqgQWBPzMh3ujB6Sauh/U9PuO+FM+nWJhWfvJyF2aQMkS653cqXY3viz1RHN
iyB5AUeUHnpNDPdAym0EK0VYXcsaWqwEnrEvc0xacd45V4oE7lyFzrrQQnEfJ028q2V0zKW6xU4M
zpASkJg9hqLVvslKm25PL45h6ds3Ef6Sgohdq0HRzuuGI64mB9wLRPyzgtJY5L44xA2tLTse2hNo
mTsmWON6KOP2nl4ZEdE6jqw8JwMXgx8ZzSYjR5Tu3Va341ebSurGSMzpRimS6YJMYXEi4klCxIXU
nncW+g/6to93OWs6u4jqMKCx5hBvWw/3VgWet7O/AneNNo6KTvHCD3v2kkieWApcyW9qnT1DIbrk
IQsoYrSy+2K1/ZeZlqry159f5vzxIRSAh5TZBqYq/FQfv1gURrLIAvRZDflTK/KHnnwTp1Jm+5jb
vY30kYXU+Y0Mk/zCFzxbgbmlzLIQpApeTl6Vj1cOWygoXWxj1VDsTeUo8KDDybuxDQlhEFPasW9h
88FB+vwLL2YK88spUR0hFYAoxdxked1pNJO40jW+8ahLML84Zs2kSPaxUqQnsxlMzFwO1JKYlTgL
Zt5L5XTbZiiSHeWmthmC+u7CR/qHW8GeyCY0K+X42os1ucOY7kWi9nGCZSlAuRipj01TWRkdkhnt
hzEK1UOilsl1EGTRarQMLAl+2blFjj4r9BQGuRND1966H6smOMZMdFe2ToD95x/0HXf0cfNgECGZ
v+F3ojG1fFpQGPV2qaCs6wwzPrVpB+bE7oc3DE/VKNQbLaSRXjSxvw7wFqxyIx32LH8lPBfvdUP0
hUMkDcC9zKO13OUwuS2s0SEmOGzwpg7OGUlVqKH0DUznOlFb/0IVcv4ec5uZ4GjqDB8COv3xoUvT
pGgdq1RWZTV+macoIbnkq8ZsvvDH0jVOx8/v2PlWR6QWUn5jdvrTxls85FrU234XjArGkOH9LbZ5
k/9v3mLzHS8/9wrmjLbFW9wU+UALqiXk2yZwYPTbb3DKiOcsqows9E1rYe7xcYufVCuNL+1AZwsV
sXDQu2ltUtedFfp909i+0Girscsc54UqVcPj5a94/svxzEmqW4ac7KrW4k4mhoGtpYSDAzhFHCFN
Kw4didy7S4XMThEwjX/7yyFc5bw1d2apppdDXyNQwipqHGdVT1WyIhOiX0ujp71wcQmeS82PLxUL
MHNOjWO1fX4lfJxjmEfIhOlTZI9Z1f1VDirWeBsEaBQ//17/cDV0K3OXGtkvPbfFWpP2eTl69UDi
CINq4BGbvKbFFgylvU3s+tLIbYHdnFdbekCahoKbQwl/Ob8gf5RCHBFDkggaD/MAmThDP+OgSIEy
C5hT1ay3RIsJQgkl6KonzfBmCJOXBCOxSW7DVa3ndA2s7NYCJys6q3jtenGlNtigHD+4FjCXBgyf
Wz2rzYe8uThXP98c+cT08uFLUKaeiWg8WECeNRrcqyYpN6qCyTwN4W8lDIYOahBC5vaHdhUL8ZDA
g/j3OxUFug3uWqdbSULK4pEXJcFjjHMVMq9aXGyjinqDog0FXr+OnH4Hr9vbqpX+qKKTOUAc5o2X
8UvRNuJO1mgn/+WTQ09Yw3JIPwsdvTAXa2ecRs7YQ4Bciby94WaEjExp3DvWyQq6SyFsZ1viTEdB
m8OKxjOKM+Djc6NMcdVJrrZqKsZ1nmjYcr4Wqb8V8SN54QY+I+BAn3/B5ZgAbR09rdnGAFkYkcRS
kNwWUaeYFWk8Y23IH6ihyFlPo+gKzmu/STFSu9FEB8YmF+x1hmdARWGns53vBM0WV2UHfzDMnkaT
WYg++fczha31wm0x4HbCXQOtbiouzQgWWm7eMD40cyWW4PdHdXnIGVpR26YP17UNinJly/5+cNJm
L0QOvIyYRBdHvLUtIiyqDVPEQTzGWhVd6MSd7XN8CEe3hU2p+m7L//hzqVFEmE0vKOm9NLgmCfHe
VuFlD44dXahBllOs+ftyMeGgvZtVeMvDlceZPo9KMmGmNmgP7e+hoZsKOGzSmcFMqaG4A4vOQxP3
b11QB+uUBs4xsrrg5NTNdd10LW0eLIb6RG64JPFyHxDNeFdo+snnh7pjabFWeYrNNMpnH7cz/tSU
AlpcDdApAxpoxrp6ExSeeqxoUWEUxeHexNljMNGs4pxGSE3UXkzFmt+uD7sEjyUTC5sTAeMLpGAf
7/CIa6yQIXiksW7kllq+ZvLQuUB05S0Mx8NQgPP242x08c8PGw64wR20uJuM0Nl7fQzvisa5vvC+
vNfKyw81HxuQ3hos8csXpvbJC1ICFsi2yptDVthrgNo/7VZOu8qGSkwz74b2t4/+HIs6LVnQeVtq
2PZOb417KZxbw2/VfdgSGGCFAbmwnvU9zOr4JrGIW4+8b51Zpe4wkJMjVA3qZiSyWzpp+ioxnZcY
tMo93ZRAp24kPqTD7j6BuwE8WIyJ9z3sff2Fp7bfpxWCi6J5lKXTPuBQfW4mMAY1+i1GHVDzCor9
wld6tzLKjrgNAF7l0Ndru2PCweZcuGHnFLejbv3KSk09JbMyoxudozKR92rMsAc7zcUu7Dj+1kX2
xVKuk//B2XksOY4sWfSLYAYtttQ6mboyN7CS0CIgAuLr5wCs11kve6x7bDYwQgUESSDC/fq50GX2
lVeFq478FjH7+s03ZHrB3UffoU44l2FzzpBaXSHVJAQ+PUCYJZFlnb+Q7kMhokD0hOYkPjSuemcr
ZfVj1YnuiNR5PHhV6h2zMtyadUxZtqW+yE75AtYhupdCRPdjH/xy0pOMi/GQJl67STLI4rZrJ3dF
DWkGPEMP0HzUl5YRu3sqL15xujIPWV/gU2rKAPckynsrH6i6bVTVSdNwhEkJrSu85XdKgSizHpLh
GZ0RoLtWv2/y5idWc9ZjqSOB00uFvxeeITAgTGCQMGoPMd4FmLhpyjomWnHVjQL+I6AHoBnFvhB1
tVQJQF3qsjgZoj7qDvxXfLTNc4qQ4sRDuKRYCuVpmipPGfXr1ZitbcivZ7fMrm7uWJtExrhmG75/
8kr7MmqGcibksEkC3aVqQqjbZgjcc+wmT9hBD7s2cX+2TWxT5hEzZCGI0ZPhA9UYd6c4sNeYcFt3
XYuDUeC0Aj+3VSKb4SjV6qqg+KPUGrxcmVr2rg4ZC6lShnvd6OWqIPJFbNg3tllofFcAAzyB4eeX
2kfFsRRUw2KwKu+MqN/7AebOTuONRzkaiDdbV7sznPgNe+p+A8YiPlbpsJKKGhzdNhEvefUcCt47
sYjss1sNITSuttpRi8qYDwoH/IM0uUvS+t3K8uLOS+xfthUW901NKVne3NVTOg8o4i8ni7yzm4yv
po3OR/qnvNHqc6j1j04Re9u6LZy9Mao7qTrD4+gq9Tpt4R3Yun/2BzfZ4On+roReesgooFsE4mxE
R5IN8goPTF6zCi8X7HzCxeh6IZXp+JKqXhcjM4KA9M8Por/1aT2KmCAIIu8ivMrf4r+fjTUd1z5u
HY/qaGMfwARe4CEEz1sF4MZp/Nsr6O8hBI43jQvQT6KjsD4nwPxuLAHf0amtDWJ8XqsS5cIzSRp2
tfMS1VkjChDLnJc/RJN+GYqE36MVveBOKCcgBfqSv3Qo19vz9s9qvr8NjTgd+qgIRBAJkvqcbs8f
fWzX8bm7PEyhrVGsP6SAUdQ63fd6hWgocYu9k6hf/vmQn7tnPGwJOGqAnQjhIIf/dMii6tLK8S3Y
pVSQLUzfxAwSZNOBroe5nQRhpT6hG/vnfz7s5y+aw9IrJG1P1hFZxGcFS+wiurUaDjtCFOgylwf+
1B93iZo/5PLhnw/2t2g9R6PAA0MUKtwo4fwcloFOq7c1RJeFzNvi6GEZcoq0MV6obYagz1UFtS6N
ti1cesH6BIuiBjr6lz7p5+92OgdAz1SGIcYgYPap021W8OwGA8Xm/NpPEgvZWUtRdgi0gSp7cyMT
sLv/cuGfcwTzQflxo7xFswQf6b9/UFGMRbve06WUCsFVP85ObRF3a7eAcsErdxlaUFwDCrrdMMi+
5XAA87pIH//lLD73KaezILXLT5eA09/Hxf1QBKXlgvMb7DFeD05lrCAc4Q8WVKTNAVhmnlJdukJm
J1zs8k08dNE59FtIGUb32OVduxlbzVoVrm8v/h/nxtdhT/EIJNefAy5RFPnuUOC0MI/Zq9JtrzYe
sqJqn4AmnlUvEUdTy37UmVY8R8nKrSsKI8pDWCrKqxJryG0Vpbv/57P6PFydbtikiKAE29PJrXwe
MymVFiui8heEGUIMkdEZjJY6PCfCiHeJg31TBLCCLuZd57XGvzyDP/dPp4PTJyc6Q23SlID8799M
EpdtVBQtJcUdqeciY3QWFN6/VUGYCL9p6M8+J1+ximCOS2W4gTjq0z8C2LcZh8XIgXKDR09cHgrH
e7AdII3J3lfVn0YiwnWaD/EZ05GfYRqD74UxSnzsexPmX726vTC2tDfOMK700P9iWHLc1aq6h3oc
nPUMgytfGpdKwchs/BWA/p1i8GLjUVO2Ba5IMUqEtVwZFpQSB7mDXlpFJ2cV3Z7U7LOn6D8ZQtN9
9UNvlXhasct7H9msvm1HE+F8ZnZLy1dIc/CnX6ejuGgM3858rdCFgx9YidW7OvsZ62q2NiK/WpLC
/K4lTbzVRm3VmMhawzw/+033CxGpPAjH/OJHfrsz2/Ko2sNbo47BqQrl1kc0Ergo7wybEsYUw4uC
eOTJzsZjkSJYRQd1bEL/rSoQFoVCH3iu2hecN7cu2FPV/FkN5RfLKrw91V3IKZRI2ZKovfC0XKe1
KNelawvA4w92R0BJNWKkt5G/GzV3J8WYbmRLSKaRWBIZKOd2IHOojjTVC3agWzV29nDa3A1arAa5
tXjsVfMpimx1ufM6Hameot1H5fCUt96GqpaT1jvFukhMYzu47jdbBA94J/ywRxfyn1df9Lp87mNv
bUaDt9Mz7MhKJBrkGEfpLKkx77eFBha7xkoFaHyP8ltOVgVUE1PUQ2lHi4ng6GpUFITrDAwjlpnG
3qJy7SW0UiojGMmi+qOuGJV3cLCpTKOYVVl6Lb6AmQFNd8T0MsQnaeGIaterxPPC0KXjqAUR9fz+
Y1rS2/XDKtoie2cYbg4rC7X7Om/87agMwNz0tFqPpdUv1CaNEcBnX5ss/jJF4jc5Lp9pFGTrWnee
M60Dmhb3incSYfCLgQX8qrx4k3KgMtaQxdoIxJtX+K+mmWdblKrLIUiqxQDU5tKOu0Z0b7pv1qca
glKlDfAQa74iy7533K/5MModHYluQV/C0vxyoan+r9qYRF3w70bBD1JgzruSnkuNssWgog4IWebC
XKQOdV5q0S4sKcdlllb4OOR5trLGbll2hbUs87sEPNHWQSSxaiK8bWMSPIUjzzqlc5tJMo/izFoo
RnzJBm03FkCOqFZLQJrj6+QZ/UG32nKRmOJxsDFPIVCwgKJWg2Bf1QzMlvwNn1IGih3xzKhQH5VE
3ldFcmd3dOIL/rZRYzhw0eGaG+bZtPQ1FxNxk1eYxXl7b2gOEYO5JrFW40gkqGnLrZ2Uz2WAWqTC
ERlL1WfUOeTlEPovv5mdLtBy+zkOjrm18xvlksRqs3Et5aeOd7tSxePV5J9M3Uj4MOT91Snrn35u
d49pYL53PMdSRq5fArDrkhp0RR88KCzUdRZjtY4m9L0nGxIloitXaS+wFnPSBLcGet0tKoHJl6ts
fuKB4SBVCqmo9PVh1YZvUlCMZBd4oJFCBQXXbuvKVrb22A/L1Aqzax1ivYS91089VPW1YvjVvTO0
X8RQfg/bMNj5Ph5nldSysxltskQttoBi1F2qmOLJkcmu1wiPkOJVFwA3oHFjCgnbpVUPcLts8ofL
oa2sfdcFYAi5o+ZIc2YHB9XNjGAvJXRWu1C+VCUY+L40/H0SjtQiYlJONP8ltsJ4pddmspI26RNZ
PGpNwTMf6tgY58ZSgyMLeAhHEWsANoS8ONqo/rHgsbKpHEaYRQuTsOqfaohNgR53S6Iiy55oA+9h
uRFSfZUp2pu6b63TaCfWqUkbKD0wjA5DZu48p26+AUW/YDy+0ylX/sbr/BTWrv9i8dhaZbH7amXK
zqdrBlnHJwbR+atisJ1DMoinKIVNLvtcrqKJ46AS0n6bCpkWfofXVJ2K7mSAoStrzTvKEGs/LVTl
PiBgvxwawE+t0yirtJm61W4ntyJESGXVgzgY00SYpTg4qRdtenUoF8J0yoeqZBSO2crTPAkqi5FA
4FhHYBgXAJNJRHdJ/5X6rX8HLYmQQxgc5zl83/27kcAWoskq2duhUt7zlO3OmQwIKjNnWiou66Ey
KptKd46uYbi7KKp7/nFl8JqlPDFNtU13rhOHr4AbMeXFbOkcT2a9RT4C8w7Kx5F8xmOACFPP5I+6
zsud0ei4y0+T+RO1ZN3Jg/2Os4Ddg8vAonbzsSYIA0xwpm3mZbcNUwyn8bM3Xv5Y9rHN3LYyt0jJ
ymUomn73qZl540/LCtxe0W6mh9zyVsVoFiBEyuY4T7x8aI6aLLRyMc7Tj1Xzp9zJr+0IqCDWFfyw
cwxfCSc1lbauc30kQKDjBjHASDzNk9t615C/srbxN/Oy7q+1GqX8VP2oYkvJ2T5Ry/x7qPIYSyKr
uS8SmRx4W+QbTcu9Vy2y97Fm5t+VGHJkEiC6y9D6HDre0Bs38PRXQwyHbGrDD2tJWN037x0vd/cd
dT4bysO6VwwRjnMb+NxiFzLgMzh4pbk36nfXHTGj77TOOmAWZVM2ZTgHpwci6NT8t+04eBEDbxez
0VpKhVgeRgZQ7kINdvOsIZR7Ax+Le5sy7XsRIKCYtkIdEu3GKGOwno35F6VpUF7750yI/iEeXQGG
VTx0wggfVbIdj0kfkQCMvWgfiip8RNIynPPcuVZqhsGz71P+D5PO280b4/JrnRPZIm1j17kRNKLJ
skqlQf9E3gMJU5/1X07cFz8DxwbmEFb5o52p+TZUHLB6k1q0bO1gVdlV+T7KbOdqQflzyIJnAjzZ
q92DvQ1gQZ96nFtOMtPMdar0wQtElW9zsyH0OC+whq8WgMFlaznJNer1Yt/HurstHDN5iJzagSZX
5D9s/TA3H08W3A506UdL1t5G6LI5FPASQX9mRKD7VH2jlP4wt88jFlCXZ2MSr/q8yyl0qjx1ONLr
g5AXFc0zYp3bFXqUAduiKL+NnqyX1ZBqV59uyk5LlHyXJBU/GGA9S3TK9VOb12fFn5hnJX1FDLfx
/Wgxlo48G0VprObP4Ji1Fa5pKi6XrFV6Nd7EURRssBHNnzPqBram4ROMnmad3FT3qHia5bxvr9Um
3B++avz6sufO4G3vUwg3r8TNQLsGGkjhaU8CLfKRV8Jinpsnlfs8DFMh6HQaY9vupIPd8dwSoIaX
zFbwVp7WCRnTs/Gp6Zj3i7u0WNqj4t8uIHK0elVjP7i7nYRozXXYg3GdN05xTNtiqOD+voDKTXFk
9LTlvLEdE8VTfQOd53SSRhL15zKufhR2bqLPNdq1k8Z0fcMmyE8+5cO3CRmU7IQGUyyKvqK+5GMb
K6GmeTVvfluqFPdxVdbHeZePFuYt6HJmJzemaHNxW60Uygau1Nc/Grx9nHf8o1XYN8FSIU+zmteY
PazF1d+am85S9vZ6jGtzP6/9uI559o+dIyOodnnO9zft9bH240TnFfPk41owk7GXDlHzqfvMW3W6
TbeT+dj6Y02njZe2UIsdNgKXKNYpUM0D4+yUwjh3wnaGhXQRoDRYOmyV0gn9Q2wgT2uqcw1rqto2
dHm2Shdj7eGIblh97K36Ubms6yxf/7FmXt3q1HyKSjvcmhBUKO91rTw5Q42vlDcdet5Orfkb1NRU
LOOunXr7f53ZvA28vTevqngdDAkCV5mm7UlHwXObVfzWWI8Co0Gpigvivv6UWXV1X055cTrUdwi4
6aQPAl+fkQiDP4r8lKJOvp83i6Eo520SniSJsBAmn/3gFql7vM3WfvAkFE8/zjvMTcagq3Oz7Y+3
JnGbf8FcvD7Orc2TIA+/NL2a/W7D6OTb2A3hbYvbaSX2e6DZ7uF2FGjY34K2NA63Jqss+OEX1fB7
VvTtT/pfze+NSVPih50I+q5/XaYHhQoKITmO3yeVgh4eiTFTpcqtmCddk2L5QvR3f9umDxnNUkin
7udTmrchKlAsFFgh+9uJacogCNpnlOfP9494Vr2wWneqfv1Pu4pF8l4wILktm2+ULUZGPsS/dx9t
p6kkhICl3u7WtjQknd5cqjvSvGQYW41qc9BfEjn69F1ZGUmjQOuoEprnY4OMIt5I2a3N2zfYCJKl
rox+t8kIGgNYhPHbj/MzGIsu7S62t7fjUIabYPzZaduPc2sdHdcJA0fC27l1KT3+LMGDV8zHpuAP
qyOrKv9olxr+diJCpNvb+SU6EQn4BDi0/3VvSIzyvhoSmCbzrwsTqclmq7R+z9dhD1gJDDddwuke
1B7DbK/o+s2tzVbNkGo2UHE+zjVQ/QAyrFtufp+bCyICLle2ma9Z1ygmadRr27j1MuPlvG3Mda6J
oxE24T4qq/Z+rKzmojHKn+fkQCHyAC972SaRf9arbouzShcuqfH2zuZ/zzLm33qRU90nfVbfDxbZ
UNXD09WniHk5z05b3Pbv/rP2NptIyz1bmbqdd82m/edFAd/ER5PzoohFqjv269JLNVhUsrr3CNWe
GZZuleno8/Z55kQTgGozt+Ufqs4iFIH7IJ4FqXtuLP3WLkaI9X0spHue2p2PPu8/L4K6+cfR/9px
3mfeSgYOXsFs9bEom5r/a8fb8s4MSVcFLY4T2VbTePO4UVXe15Z0Lxo4oY9FHkYaF0zfPCciy9B1
9+R0uvsiUMZLrzTwjwvtGKb583zZWkEQpgyaDdYB/No6N92KSm1olzs/XaHFww2eONTa+WzdwQUJ
q/p/XJPWDva5EN5/vhVR3Lb4/SVNs6qv/HGrZOZbZE5xH5+/1W7aYpqd75wfVL98s03PUtB/7er4
naS1vhnSyt1qIrTvW7X4itLTSIvkze+DaA/XfFzHmeu8xRXuFaNuXIo4umt4joIqAsM+9raxw4rK
W2c+sHuzVO97LNCOvTd2lBlRHGgljfLWw+cFrKxCeo9wwxjc4iHUXJ4T9aif05Yy/mFI4kOp29Fr
aHhLoymDdz3p7E2PCnU7zyrW1qpxI1G0L5nZZ3u1Tkjyu53/hkTshGSheOpcmO5xZOIQp3vBXeyQ
gLUkVjVFP1bX0CnkndPTsZ/PCQ8AsYyaPjjnbpI8Eph4MMLW2kQxTotNHyYLiZv5i6ul6UrVzfGK
x0++7Zsk3rdZNq4GtexPKbVTLbotPs7zjCl/fzL09LWxmwEuy38WzZ+iSkzj9mmPeTejtqi6gc+2
uLVFtro//bHPfACcYcQJgdjH8lsz8/zHHvOsECaeIb3KgGI+1Mc+8/FuRzFzL9/Gqf7+sfPnrT/a
1pWSYKdMwaRz1h/LBb60f15K5uQ8IQPcw/+4LZ8OPzehYBu7TxwXc8T/3IbfFz/dq49TmleLynks
R3AFf5zgxya3/RyYxWvT7GEjzi1Mk9vmH6d8O9Y4uMeuO/xvZ/X5pMvexIhcmP7645I/9ps/3Y6R
lxqyl6H/8bfL+eu7nLfOowrfoeSlktE1dYbiTat0eoGqaK54mWY7OQzDHiBZfxnNlh4qXJQXnAq/
TSCQX1xgAdrnZxhhPKUyRH6Oii5fM0ZVz3lUi0MJKnPbu2aD6kqjSksvuvexDo61iLpfdhhv4wz2
PxgV/nae2TyAN/GQRGDu7JmleRqNCeUsqvEp7+lXB63R/GhI9cnp4GEYvrihDL94hLFXsTK0d5kW
uLscveqOMIC8m1fMmzDoef59xlOVp1n/sHIA7oblD09jNJhrbLvM03zgLom8jdV37cN8WvMJNjZm
C9Mx4yE+isaW7woJz6XZNA22glwiyRFxmC/bHpN8LRNpPGckJRYOyqOfmr9Sh0j+mu4bDkDOy5CD
do36rrtQfzLu+85Pd4WpNdf55tdeUrwVfXC93SUT0yyRRN/xvdQXme7Ix8poxCYSuXesA9s7OiQq
YJzl3WNbUSxdiTH6rrnRaj7j6XslZ0DWgfcipR2pOFSUzt0mQ9kXIEUaY08gM97jj7lW7Ty/AFMM
9qOHlmQ02nKJaKt/cVUQ562sd3iJa3dZBW86qXjG5snIS9T3qW51sKRXfByhM8ZIjQZlI7EiuoSP
vYbTQ4oh37qurKdwpHOUmF5wBsAhUJDyFs2lCadswAMOZpcC0Ghgosp3hPPIdxQ3vEhNiQCHKzsh
4JrxZeRvoyPeopihP7ZdS6dT0y2iRZxkUgOXUE2vzxY49ofILA+QyyTamkCsY8fsz5Ze1Iu+8tyN
X6sGxfO+cQaHbp4juI28E6NV4MXqLmsT7SWrzUOvGc+hpB3+B8kj+qYUmymxpSR7fMgFKY2Ycrnz
oUj8J+ywUCAaUUcQluFom1YvqlV53Byswb3B3rkRNe6uxB/aaJJnGcTBc4XBZZAN5WPZN98VmVkr
X/Hqcx6qIPsEVKc2KOQKTP8jkBNxR6EQGChDabemt62onw7ICRF9fbNlmr/mvdCAZyrdRcQTEkmH
LMGJKVtZN/a1TzJ1WbcyeHcpQNVaXzwVeO1utM6RB2OaEEzS8Cu0jhjJmmejSoPzYJ+IxxrneQk6
sB8Yw9r0bFmkdvlPDc/OhQky75jrVrHzuK/nip7PxlBkcp/Ka+NlyrKt6Ulq+OYuHT/vv5CUimLn
zQ766vsoxPMgHPms9yqablHyB8/jc1v28RmCo77XIsqPUnekDMGJkldVpxvQ+YRx9fKUtZVysiyl
Oxd22dMfeHJzonEmDInXhHrwdZnUYqvQHXoo80VEbcZyJGn6KvDWWFFyZ+2KuPBeqyS6LztFvQe2
pT3ga3cE54mpnBHH+16MZ9LEKBr0CEuuplOwbyUQek4RvDe5Eh90dei+Ezp28YTQ4tdQRzZUJM63
WoPr5gs9XRN2RYvv6ObOroeIvGSm3fGUUFat8MGgSjW8Ip+yPTkGS2w4kvsOwz7QobvGsf1vAvC6
SAQVYVaC/M1ujKvb9+autIaG4Kme38so3ulm+EMMeXLJvdhejVqSIbYxk22Qg8yYb1FZBmQT9aDY
ZNPNahQ6HpX0U/iB5OWLkqcv8fxNmjfjA7WQSzGk3htV4srCFiTLxtHP4CnRl0eZZBxKyERBhoHM
KHEXCJOoIoJm5iejEtgumcUhFqt4MKoTce91j6ZjE6Pq34dKbB2CZLxUBain0K+aK0V77l4vHNxE
GntjZGX6Sn9qXHWDiY2G6zxg5/SaMOh99+PKBZ4blCfoZH8sJxL6BSMxf6+W0BRWuZTXYKjyQ64W
lMyJol6pjZJtOpceYQ1rYaU6aXNIYisHuDWpxYPqauNZACOwP+lqMJysITWO7fCs8/e98wQB1TL3
nAMmptEddezrSgfPDeJJs7LsTfSOtx2LMt8Y02xTjvdyJEQ55kOx0wxoQ0mLXfHoBv69Qpi6GNVX
BT/Tp3mSDk/2SJfQHTLnWEax8YxegsduQpRNZNyTftNLmLhCdeSuIZe6omC1OI9jv2rpGR6crjRO
JJvcFptlFwSKv4iMzn/lpxNsh8B4oeCFF06eZScEDsTbSriIVVaam7QNzKvRIsHV7HwdGUV/1Cu9
O5Y9HK06TN6Cwv5SkgFqbczqS3J2D+Dn44eYuCU/52uGO+V+LMvwIOzMxtRDsR/I29AbwFgB6Vzl
POR6+QgCd7zrJKGfQXlLSAxQUmG4QUkOTmkeithajnZcbkzK1jd02sdt7QXjJoGYfJFYnlw6Y/xm
IDDELXJ07ry6wok1F6Sq8/yLVZf1Pc998puvYrp35SQMVbWSW5Xp+m12srKTJIyDqe4+Lz2efVZ1
rUIXTSNJl6uRqHdICMu8WTc4hz2RlS7vM2NcWYHmP/DmeGxGK1l1MFgfFP9JdeLmLkz1/gJ0lzix
uONczb3CY+uoVU20sVJQx12LTkd4lrtU0uBAaPaC0bbzFpX84MtKnEo/L1CwnmNStSgfLfnUx9GT
bMVUuFm9DdbrEOPzSw2gtqbQpjlgL1sjoTZ4CJVudkDaaawbskuLGK3uJuYpvwbhiS3vNOlx2cAq
9yUK9WVmd9XdKKBvDELXr359R5cu29ZuYSBuRaOFdPHJypruzdAaue4IO+znWTof+Ga2K7AmynU0
tE1rNfkXDGNg8wdWshdbrnGEo+q7a0LTFiB/XJSLINfPVNdoZ7sIcaO2SLqYmVYetcYYVi6Jzq8p
Ge9W4GDjYIk7+RASJxKldehTPVpZXh3BNvftE2EKAlEaYcbcnzxkNN9eNWiQDpbX4CqZqvtmxPap
BvJwro0yfrD6GtEyaOA7N+JhrbXdMoiG8j0v0dYkFblKQr1P3ExqYcMMeHlhJdu8UcyTT3qNknMM
QdvY0PYWJP4NL2QSLUH0FUG3/+TY5Raeg3IkwB5eXPKnZHzdclF5uXIPGtcnDz+AVMNuCL/2nhyQ
UxWXwrg0g2UeZ/lq0LbHyqu5dnd6vDlh/kyw/RJ4rXaEN47mGWr6qs+TjBxct8F3cdi2rp692wXF
ah7u61kebMawi49m0aEEnSji30RvYoqVmtVFdcrwa8+fml5dsKu7cDxFubqrnR6oQQLoSa8t/ADT
o9LUzS536OU7+BjUpWotK0cACok1irFNHSSeVYhDEhbJLraaB6Wm9LwQmrz4qVY8RcRKiV05/V1m
m8UyKxT1wHsUQF6RJLvIDYFh6L08KnpN5VtBIhefXFuU5iXxxUZtRsT8gQcUJIYMUseWt+0Er0pe
gyUPLLchQ6b4q7bokS/gUUwZMc/OjajeEWyOL0lbjhsimPpXM3O+pVFyFyT+8BhbXzu9zx8cfMwQ
wVX1WjOD4iF2SNzbBHwmRzs0MGZO+E5JDzUYks5NhqPVYUXU+3aHXUzKa9CLvrqlLM7YW3kYd3kL
zRjzVadI5YDHOWbTWB3mCzswLZJRgw3ztIlWXePUd3VVQuxrQ2cVtn2zpjAzJhxgyK0M0LbY4Ol4
3XrqD1cS4bZz++rrRG3MCX2iArxap43iXQcP94Gxf0xyBGLaiHa4KwdjGdRVu6ooxLgLZfS1qA1z
Lxs4GaYnu0WRO+5SVpWxLRArFUNonXyEd4ugMtuzKGS1zKJ+PFa+b/BoHkw8O43m6ieKtYTail1i
PdC5mp5OaYyVdSMAKmJPWHurISRnNWp29ehn6QXP6oCwSjqpV0mdaSrDA7CKdwOdwEc/tdadmrlP
2PdsiDW0K70jgT3QU9nDEEvWWjx6b4OX3+c6teoOdp9nNBtiYVaT8bnmBlcqNu9Kqel35ogtR8xL
lZKD8aedE8NxnOEkVZ+vox7TdbMJiqo/9z71Xkbhj9usvFK7esj1dCeRGH9pdHLWAFj1TaWYyZEv
Wl8NnPig9t9ir2iujVp0ZyhFF755euPA1d5JAN2jZh2+hmaLyrsEdRzEZ4przftWb53lGLlovapU
PyrVm8Gj9w3HbA9DqsJHWiy6YliXjp68E4vj5CtxoWDbX+vei9955TcriqhUdNphk9pDRzcu0VEn
855OpF+vKKqWyyaVJKhaDYiVGRkHXUGeYhHUOyN5fJetJ17ojVAfjZnFVWlCRhna2ECyRrUgcjc7
igOSa+PZg3ZNzIIEB8jf3knMB2RwmOMmjN2Ayxr7XoapsQZIYiNAMNHPme2Bstj20HchY4DpUw7u
ii7J5Msn4F6tilxI2LKsVrxBHj5mExI9W978G6ytugOgSfnH5GNZVSDFSu3WAS/edIeOjCtcHlsD
5tzaCFeaamP3fscABIilYfv2Ad6HsorzXrkOXTCuIyyp7mJNarzkrtCecePwVHif1FePdnPJEfgH
haYdNURUK7Usri4VgQQoenXdxmO70uquYgTbokeJ0mGJfwKbQZ07eepJVLq5Tc3wUFHjdsn5L+6F
Khkv11eUg/KcSsZobpa127itfYg2U0FvrNgvMMOoRjL0ZZKP8dnEWHcZN9jXRAJBVAZp7wiv114a
+RS+tNDZp/4ldAb/Xcv3ijSik944PR6447BOzf7eyvt4J1y3PVEO5zZQH/g4T+JIyI1FbmxKnqan
ckpPl+2JOjd6GnjStqd5PkVckpaGvRNUdLLC8M1NaMifIOOZxReZ93RHDEnzrJrauLg51dNknp0n
KOzLlaKazVLrva3uqS3SnKxGjcMkqDs+4bCAj0OA9dOoliPyuqlPBbBu6SRIbhJ7aPF8nBb6maBc
tBnWGSWJ58hLhr0BOnhhlCDcFnHXW2cn6zZWO/rXArVSaTHGboRqHAE6GMf5U5P6+aaI41/znOdk
5u/l02aft/1rmU4XaDJvZ5vEU4++25Y7P9co3/m0Cy/Vf2imCjn5WOvKxW3n/+vh59Ofm/Ya6r8i
Jdl/Ou48+2nZvENuTV2QeY0pbG+Ftbm2+ON2TJf0x9X9b+18NJtU5bLXDdgD/3iZfxzTTcEIdh3l
9+WQ30Uwl7+ZStzhHZeKewuPnIOW2cPaSob0XfPBniMA/9aUyM+hHsYXlFodY3Zs0udd9fAHWnXl
PcnzYh2ihjwyvFSvXUKcat4gbLxjEjTeS2s6MEv00NzBGU6efK98nzegnxos+FOmj8Wg1tzFbtz0
jVBeCbXv5i004gJLkzfe3Rg4Cn1fxOVj5iTfnGJl4672TY+oGM1tzTglEGEvJWrP29kFYYbQdwzf
iBPFG1frQkwxuvwhdwwiBdOli6x5GvUieTaxgN5pdmBsrax0n7Wovc4buPXkb/o/jJ3XjuRItmV/
ZVDv7KEWF7f6wZ2uZXjofCEiIzOptRnV18+iZ3dnVV5gZoAAEe4Urkmzc/ZeO26GB+EBFwcIa3DB
t533iYHn/b3RJfniCi7gc1q29SlSGCHed03SJ04+1UdoFelK1J08yIQSICxb6+eDaynZdSole+ZX
TOMojW4n2tmPcRF/vR/BUOvveTyKR41K1M50PGM9Mdp/dVK+bvPnkjchOjjHUS4zeOhQ9DXSZ+aY
HwFzo3mDcEShmSlNcCT/jYT5Ofb65+uSvT+gfH2vIy5gJEIV+zkr5AGpCePdeVfpRY9KVbTPOPXC
bVSqzkZYYnoemuDhfmwKmpSq48p60Emb2CtD6azSYRrfgyDy71v0Dto+QSbvOTTRhcMAy0kLRsJL
6u1bR2IHxGPlLUBIs/bKRttGXL6eR5Ge0Qp6H86MMeMx9HPWNRFSFTLrQvJ4PxRH3xux3b0ULvK3
1i6rTU9+9Bv6/tV9g7rCM2zybTnGNu9NVOYGurHR/Uit4oVxVfJkSeoUnjug1ukn7YtN2O28Hpl2
tApVkRzaNklueQDt9+eOcZAuMEC6D0bEl1ztc+YC8x569ZzpUn5xYjNdW27Xg7Fu6qchi57v6z1k
prjXhX0pgAwfhUalDBqV9yE7KGZh4LyWtk0yZq5HiHYV7SXwlN19A9cmnbAYSveED8U5qzGhgPf3
hQ/mkgWTfKYiZ22dyDAYN7f5e86Y876nFwrpy6GLj1Y9uEfXVR6r3D0XVZM/5oWSPdYT2bJEc6q7
+00ssMFB6NW3+62fC5tpWVJP3eHnXuSe70MPwqOqd8QWJ0XwUASMrqr5mLHSNts0TsRSNsa/HsIl
lqNWKgZ78xbU6BH+64bw70e/32cGN/IE49t9H7MlWlamJsT8+Qk6OGAeZPz56ylbxTbLEAY3Wj0c
OF2I17Lh/DAU2WOPoOCGJYj6fC5eKzHGh6Sgen+/mSewY7TaRq84rw3geC+ykje1ofn9Koubm4r8
RXEi+9Layvv9yJ1EKUs3GfT4vA/ilspvRdHv7vukQnvOlVpeWws0ENPp+ewlXjE3V6eiKXoUfOyE
YSPfWLUZrjlliNdMM7JlVRJUcz9GbVmbMCnLxzoYu5ukAn3fycZBcAhzk/zTeSdHzMFCxA7w9eDJ
hh1j7Vqg07uvbcwLA5HqpTc1g9Cf6ct9o0FSQQcxqvr3mxHsXF+U0fjzuQd28Szwql+tRjTPsCsX
9610uyy4UDPTiD/iXp/oe/97gZ9VPU2ynU5W7FQrL+d13NfeV/za7v7fWPB7l73h+L9WZNqAjON+
W45Il7MkjTZ/ufPnv7VCPa7K9N2vHWcOA+Wv+JzCfDqG8zNKR09S3pyfUtuV8SGX4yrNNdw1v3aL
8jbfalX6/uuZ/zwStVBrhW+O4dxvu1jSBChMZMzPw+CW1BZuSkGt0GAlhrQS8nmKWujBOtDK9p3S
MESvqfJNPVePtjdGJ0o4NoNvMzg3XJH4ChQk7HrqF2hLITs1wVYb5PhqlolP3dR5HvRwb5RVuWgr
EfmqTKdFY4Xicl8EfSMuvVlEm0aiyv9tRZrq2lppLeX3FaWLWybhOS3ve1B4F5f7ocy2VBA8lZQE
58e433f/TwPPCh3fZJj+9xURnZcVxCG4QX9f4SXki8JmyHFs/+1Q9Yi8jdRn6f86/H2TolEl5lOH
1uL8su733RdTFGS+hcxl9duKpKu8ZVmJ5vcVSlNrS6wH2urXUe7/UbXj3ANXb/3bCnXA4FEHbv37
Ck2g+9Ea8uB+7XF/GhhuIXhqGu/9/AJ/vYmkIY8LUdni54r72vseo0qCXNTMcqF5j18rEKBRLmnR
H/3lvnmTdjZgG5Mx/b6ib/pvjh1Hu992SFFN0I2RP++PC2xSoRUhiOME8ICWN1t5ypA99DHG7MwW
yUMfaMWKr3H04CXEyXlM4K5FSZhB0Arv2guFLhhTmStVPbJjyty6el1Ioh5Ty2uRp3KVubV27aOY
vG8isa8Z84JVr1n9NaQmyqNF3bWv+fVltdJee/Jz2c6tr2FhqDxaX11Rwmocz8yvvRYaK5xg6bWf
6Pb2IRh9r0st1pawEvTKXgXCCS5KSLHQM1PvgtvdXfXCtC+0Obz50axLQbmI1xYa+MIVhe0U9RJ2
hEhnsFkuYYtZwkuCHovdkKwzjHaXnjTfNb8icfE6M2Pt2FyKnBZBkEGT6Pu2XPdJUVyyUFREuRcZ
j6ZiN1OG5FK0TrPO6jG64HZt1545KuesruW6t0uCXpShI7WOi3KfTf06CzXr3CfOsPZCtCphnkys
jfRzKBp1HXgx5W1z0tZZYA34Jl2C472s5z/68EZPOJTTUrOhnv4CJgEZUDTQ8S3KF70u1HMwOR/3
dQ4i6WPmcsoe503B0kT7THEHsni4qUkv2VLeM/37roDN2nUvnXx9Xzu4nke8h3A3+Nm1PVku0xIK
sjlXT7uDOng2qRF4kdQ2hxs/36RRVC/SXp1+3mSqOlvavOzkydp5Lursh6VO1um+bVqTh+RY7fm+
LnHEi6iS6HJfZyhEa0SVutXKON2IzCnWVYUiHw2UzZk8aqEkEiwxLgL4Z4tS2vE602h6/XUDo2j8
tDS6A6qcf28eKxH/QtzauYp7vh/nvgjHiah1IPuaP9Sdvrxv9/PBfi4xHXzSFXA3983L+2Nz2cVN
pdQ5H0clTzEgi2VOsNtHb7m3ChDnUxlHw77K1GSVzvfXU+S7qZ28tbMQiheFr87LnXdN3qJIzT50
zSS5HazNTgGE/myHYBXn/WxjSnAttQU2hMB+UKEI41Zjh7HKTVy/RnPJcCScJ4AxaddlJMOp3sFy
enk1GXZgDdOrr2EyPVSuXT6XTtptLYF8TC2i8dWLGAvfN+i0ZlmN03gu8VqecNNYy6Epqq/FCCWu
6Oj39MYAq9qjOg53/6lXy7f7nmUTEpxayf4hLDKoAmnN+cTNgo82/vnYFbQMv8884ugmLnhVE6NX
jkR1ou9Vn+7/pZT1jwYirb/f/fPmf+6LauZ0NuksP3cPFZ1jzGvj//zXthN6ndKjHMH9mdbkw+K3
7SxeC1VoZfPr/t8etq11uTZG6iFxr3CAvzyN/zyXoAmwZuF/+svK/7yc+30aNBdfMTrl56v6/bmU
kzEebIAoPze+tYVKylpZPqjzItMm2ut2fiwIRadJG69rstZwcAnqRFm7aw30AmT/AD1iVuIDhVxR
16IgqIrwZkhFgOodmeUpUXi731eBSPMT8I7059RnUClDzzQswCKmhaeBGEyLOcSV5qK+lROhfpYz
BY+6Ve8UoJebHD0FAqO4UxYBWfYVJkofjtTzoJFcOcTFp5d77l6douFcxLqxK/vpoUERoGbaEV0J
5aDKRt9nxWWPQ7bIKfNnqi+YrXzpGBKlDVzOySj7rYzrQ0/c9CVKu/EhFK0fTvpwxe8FuNmybwT2
kW9rRS5MDgVhW013MZP5Lo5rscrTWuN0CtIgIahjEygy2RhBXa5sPUtXMq6ytUvw1WPfKeMZlOZJ
kRTUxTj2N814iLP8fZBmdFE8r3qRYkARXMS3+6042ig/orExr602Dg+TO2ZXrf6eQCc8NVn01I+W
ssuUNrwUQk/9NPS097Ab9vkwy87ssNnpChpTsw5b3wnRmKu8vBVFgEWkusP1vhBUOM64Ws+Ed5Xv
Tmm9ICJYVIzR9aS1Li2jSZS2jrtXVLVf0QEbt1NQmW+aPa0BaL7UAwpHquBxwCgySHVMp3G5S+ve
XnGt3Ud0EQ9YSsoS007nrirsKIteqUiK1YDCUpM0t6nLpSFiLMCkvZlAReAny2o8c8J4j6AG+aZF
AbWq5xY2cgn8bnR5Khd4FIm42Sca+ZOhxcmzI588007PSeSI/VBQHSrz9My1deOmSnSuPCu5qUr1
XBpJdqzjSz08Em0Uv+EiBrTa7gcLY4Aowx9gU8B7z0VDrZ/APfdmfVTddREm1VuuJ+ouIboU/PEp
i3hdBJvFL2RV9Qd3KiG+eh7eUpd4IWaLysYaSNst0rZ9yKl/bhsZVPj/8a1JOTpLU6KgbbkmB32s
HtvW6H0kg8MrOV5rSBFLzwzD72aefde8SQNKrhB8nPigCLNjPjqBH9Ek33V1YC1rZGIrSeVjdYdP
5dQbMOrcmrkJnVO9z80yfKiFWMVB2d3mezLJT0+15HtCUf6kULpaxKNU1lZqfekrTT1mVWXi5Voo
EfKSKq/AbYaM2J3K4iiR4nIW1MqFhqvxYtBcVuOx/ErOlL3ooAzsK7d98ZS0PLcCEVFL7hTo7Dz3
e53SjaEwhx668KY5Tr53IqfdmHYYHelrubugEHID3XPRzt3vpnc5e9hNslf6yT0EiJeWgYDGzShD
bptIz7dhXA9gfyh7jJhxP9SsfpncocPF7hkAZor+rEfeWuMEpyvTNu0z592JlXMbJ128UKdgm3Ta
3qHP+cT3v1wWwIxo1IbZNjZkfyzUItuG83+YlzJ6v322U8J8r4T0R5Zol/uj0lcXiyC6XVDKHsCZ
QeRaw2Q+a9sav3vSX0v4SPgOZLHszDi50J0BjYEkAhEUj2hOjBPVtJ/2ZRB6Syb9IFxpTwXYBDYC
ARwjBD2l/pOOyxbywHPE1NCUbXUwZrdfDN3/OOgUkhw3c/cmzJJ7xuo2GdzPsiuOgnHyyVAb0lFn
blEh3vuo3mllDTBPfClSdJKjRR7vz3GyvEguxtewFppPtFzse81krFLhtbtQrQRJ0PE7Fu3+1lXH
qrSTd4SA2la3GOFa6CK+4PSa/YQ2c0XHpcym6zdiaOwlggixYYT9qtEduNWR85a3WOoZq5A3W+bq
akydEdx8aT0FGYpzrVVfNXVUDr2Jg17PiVsweuXFbviSdqnZLNFavipjZb04sf5uOYg/VW/WkiiG
b6Hr2XRGZD3Ws3g/8JKT42DQopV6lop5HvpcP3oEDhP03NIDHvXTiO7bjvQvQLDSdS4DuQv6Xix5
G/Kt2qdQfqsi2jqaGuNQ6Ixjk1ks8uQGdyU6NQAWH/P2MDht96Q15Q7GvbGk84MxeTIv94WX10dX
6N5hsONkjYUbqv0U11eFCYTv4I/bOQ7zT7f8oZTJN9kRMFYE+ldQccGDfU7olJuKsB7vi1jkr+Rd
EDGYOvggUYGJpp2+1Fr+JAiYXw2x7uxABIuVEcXhRrvj43P3oeC/nTHWxd5Vu+RmakjAI8LX3+NO
/WQq4H5t+vQ8uEaAbN/4EUZmvgZJavpzUM5tUPJvqo1WvZ3VLFlffGubaNzkffNEzVZFbRWdVCzZ
OwbG2X6Ya5JcmLUdeEZcdF77bDaRtbYqfhtRih7IIF3tJbCNE9wL5aviQOoToYxREqHuXIRVSlg2
7dwrSAqhJMY6J4bQr91Wx89JhIM+NvlnixIEwJn3ViWDtZpdri55scdB0ekD9NbwNR6+NVITO0cm
9Q5P9NaIvPTV1CvsGoAuVgg/12JWYnSRR7gtia3LRup7PW2y096y23al0yJFiMWlVE3Dc1OkyZHT
xk5LNRcJbuAs7j+lPjSf27HHyjfbOKgiwnJjdlC1yiWXkbu300T64RjUj6mVbLMm0B/cZGhJ0mVg
y1D5GuOC3I+t3dLiQx+EkDU9dQQrS+YbWF7OCoz0t9IwumWZFSm5czHQOSIeHcptW4kLy/esfjmk
7mM2WeXZ073VnUPqUgN+0ooeaVsaXCOkr1I28Upm2T6mPp2ORvhuaeuY3tJb2tTOPjSgcE0lVdKg
U7sDI29rkRWWcavLIduE9dDuXRH2W5DfYlFQc1zocZy/aJ0I9ppaJcs+qbBDFf0nTCAm/d4PqXUU
FrN60/I0V5bswx1cB5p2buu+Vs3ZiNPyFOnGit5dPydUFosh9KZ17+iP0IfCA/78ZOOGQAPSWKPK
aI7NdSATxB87BMhuLKnXdpW9zRJdW1HgyXxDUbwtoTjQupHHIdRyfPTQxbXN3b2IJVXutou2iq4A
EmmTbNfPM7xIVZ9cpI6rGbP42Mk9aYJ70zXCB2HL6sXQCadwKWRwMhoVxX7PTecW4elLoy8O6sJl
A5diPYzVLOnV8QCTiZVUDZIyt0DQ0/a9j5U5PXnFRxMV9XNidM2mVOGy3ReR2WrfLGWbGtmCt8cy
GLEqxXqaf7xc6AY/MZHA3H/L95td2ZgrMHMH1MrZe2s3Pu0l6zGqnP3kwRcSShUvSiXOKA3iIVHk
kL92VGu7vrG+t07sZziRyCNuKwbQKjDI0cEd3v/1H7Q+SI2GDbkELb4qFlmvJPBvJolhzZ3mq7K1
u/9XwA+1QsoPiRM9GrPmlc6t4qOgREFTa092Tza0lXmX1IxvfM3kSgRe81BAgZx0iY82CZwjUwRz
J5U88anhtltPlvWOBJ9vCKHjm2PSgDN13eJjEfGN2a97bnOgbiL3HW9mi8QiWwtNUfGLUbxwcj5r
QyCLq+i7xwjRArett5GSHz+6ZBXPygul5X0VTar5YYQvuGrUfRI38nM8NKPZ7wIJ/3DqDO2QAsbY
hE3waM4C3x5C8gH1/rLTZXkcg2lRlLb1SIjvcDGtcVeNZKKFpICuyi7UT8CgGiKIFGdHU0XEXvCR
hHq4MrjqAvtrtKtFU3fhhLL/2gbJJSM8cFPxDV5mIKwuon6yMfivq7Bq11I1EcT3VuGPsfoU3dM3
mK24PijVmdJoBwecPIrfh476Tj+MgpZXvhiyzjZ9qpyEPqWrAl/Se5KVK2au42dY9/piCsf6QQ8i
CDSDlWy8EkjAEDnpSyDlsHcahik5F15dh5opOMnmvWO96T0FPcn5/EhzTT8NQ4fKBwX2hDzkpRMj
CMAKk1JOEo+v5YbcpTbSN2DjDp8xvKGoE8+y7T8YVPcXwG6OTx3A3dDQWulCSW+gYrzHNIioZoRF
/kkN0DjfF/Bj5RGoOUI1LgbAkapNi70GsVCmbCdVIA0LTVzeqFRWgAt7dNbcZxn9F8komqJeABEs
c16UzlTWiRTplgZnHbRoaudFoDigcTvVWkXeIB8l4RkNSoIzBc95kKWdnD55FWZDGWPUxMqpTML9
ooBsotI0DgxHrAVBavXBy5Jwpzgus5nB0vhRdxb9a68W8VtSNozS6kEsW0Mf14nuCdAdMdk/bni6
L3qleGtJ6FnpcdPAf6zG11CZTxVmdTK9Ib1YaWCsSU53Tq7gYsbgZzqalShXEjoQSkB38PsiiJ6Z
Vb6VQi9WQV5Yy76pq5eWsEPf46K7qIT+PrVBfAnMKb7YMhy2/dh8xLNWukii9lgZBGiHPaqbkPhq
vn7IePJW6bdjMeFNG8oz2Y7JVkkQmYQdPMs60my/7vn1ju2DYT3KEXuL7tXWA1d6ol5lbG4x05B1
QhHU7IorLaDxwW7JQXFtZGWp7VzB0viZFMqt0LSV0mblKeEUrqnRjtElUjkuOivTHfSDpcB2wX+y
vEuV1SpTdmbMm+pajBkTWx8e5qSe0QohVDXIQSMtiA5CJZfZMHKu9s6UHmVT7ITkBzUh4FynM9Iq
CIc1cZOY3YwRxXv/YaiV89jkXb7IjR5PMJewdywNETqqdzRZn2GKE1EzcXsUeMdOBVRVX7H4vZUa
QgCL4OVV6RnPvKHDIq9Lopa6D1QsAZS32LnM1qo9ap7nejAmniiBjrlj0bImnOjsjZjfMAt452ko
W67fM35VVKRNpbCb6BOPVwQIu3KO/pJ6jgp8VkXTIFu2EbaZygy1r8yruIKV8h1zyLdQoJau04Yh
rckcIk+aW62qwY7S3nko+h4aDKBaBU/EwmTYcMgx/MVai2ogHE7kmAQ3KN/r0RuUb/1BRuPV4hT2
AtwaLlqSrghCr5+UqA+uRjk90r5IVh214XMyboYykuBH4/4hV3PrXZnGiuRKNL+pWjTromvkEcSx
7Q8JjXLviSgLjwBeooazgKYBV59loGkhpLRiMUrOOr3e1b6OqmDfMrri3JONN6Ojx6oqOajnQEfa
6EzWU10xKAknj5O8MhqLIbEGHzWZsZGqLK9OoH8OWT++JXq8c1NCnl01Gd9iIhShVEZgJG1mHHd1
5mSiDAenCbmHpmZXx9/jSKRvqZIEa1yhKtBDUnlLq2lhxXUY+CgY4YIqrBsXjfCKb2hjFkw4Bk2+
R0GHPat7R2jODKlUvppACnwvCMq1peN3ia0vhFQ6O42w+4XUTPWxoVgDeGaYIXNNA8SwLr4oJe4n
YkfEBpLqt8Zs4lejp0Yt5WspZ+pZgpg/aSP56mqDuyH4u4O9p6RLFM72ViguGSG4NjaSx7wV0QOn
AdrOXrtRtXK6tLX51DJQKfmYv1CGOfSl4ztBWR8UizqSFlMV7Af19Q71biJYCpPRfgaDXR6UuLT9
TFPCwzDp6sJUwmTd0v2/9KkAJ9vV82nV/ZwR/U5Ved9b11lM2WdWD9EMYY4e845Ts9eMGDlC9aDL
R8cpgdqOHWTu+TTLxJqCUi3f+0oV19CIf0y67efDS+RQH8ydSDxkFhZ/OeG+FQI0kZbJTU1m6sql
E7aqgpT6n5u7t3zMK7/pUDiVMi3WgCXo1Sg1jompu1heom3tMR2YenvPtqzpJUhrk6qDvq+m6RXv
LDZtADKH0KhfFK4Ky9xFSVG6o3JJWtfct642LeFH+2lqU9tROmtZtuZLGueIN5KyZpry4oLR+aoI
/dQ17jWs6vt4NN4PpraVzhAe7gvDaZAvedWxsBrzbOjx96GvG5DjwyyyGejRVOahjOzqel9oVGsN
XanOToBkyQndNdS84NQoar0JIkwKdmUq1wClz4bGjwTx5+siku9CZEuvkQuhvDjqaD96ZIU/FfHe
SKcPEUYG126jPgV1fM3rqFxhK2mvqdO/hdKI10KRcom4abow1jrUTeP4Oc6nCXHQdYyM4doHXwdL
SmwsXIY0A10RM2GQxCXvcl9X63u9JS4aun1z309JOHXinImXWgjcoLGT/BTJoIVdlUyH2LYvOUgN
bCc5HeVM7u6jY74ep1QY4lAYAg4jfikmUSWl7Db+tAfb3pYzlG/EWGTI6mtOBdlvRK1xVlKqZQrd
ppnijYIXgiGctalJZsao01vHwqAcaTt5sXYSuz+a/bqyGGU0qg4kZ0xWWZMFS2q1zs2LUnQTtJOQ
slO/UkcClDMiDgm8ypkSFepBSYptb+OtsowTCCENMJ2THGCmMZ8b3HdV4RWng72eEOWvmVynR51C
eK/zI8SwEKxCXvGDpAW6jNeT0bj85oX11Df266B7w6rKuJLkEzb9kIxPCA3voc0zyZgE7GwBcosR
9Ro3ZbDtrOaMT7x4zEZQfXqHd6Qox68MznFmePUpjWu+sIRK0uNpH9syMj9oQYCJQaAA/SX+jvsi
wCqjRnDAZs2QDLwnaGC4xBiG1Kqef41Fc4HRWv2IkBnrTRA+oMFO/DytVnqjiI+CcvKSqVhybQOH
OK/aver14+QNmERax7zVTvUVEuKmVqxgW2rZh5vjEVOQ1N3CRzljvdsgkscatuQOAa+5xpKP5E0p
GTxKE/wKQjeiKF76Ap/W2MlZg6cWCy8FAd426bcsMr7GRmwcoxgUvdNy3XaaoN66djT5rtema0+j
2cHoHzSQQbXHLJ67WUDkuK22Y8gF3z7Q90U/1p8k734zYDC9F07tLLCflsssCJpN0rTxKZhSvHlY
IjozclY5NBSYV3IxN5SXpmp7tE1772hFLdIR5PetpxBV3+iYEJthDXRLJz3UGJAvArMjesS6Rp3S
bGKqOgtmAMK08BO4boeou24IKBZxQ0EF0LUuFT4v5gGuDNt9Q9VoIWsYRYvg0Jaxty9bER7uCwte
yIaeXXSquoK+pxi9wxhX3kGb/2vlhCau0Yo1p3N9UQ2vE5iAfUdoERdNI3zKSjTLak60Jjr64Qb5
Gp+H2TCeSaW7dct0PMArNn1dyxk3K+hhzMTMjsIdPsMW90zgmbhmachPgi9IhvKe5o8n2hUZaBP+
IBu+T2xeUMxEGDbSFRaOg/QGtPu5dm0HL9nZI4p1xGjRObWUjOqOg0bVG2kz2qXvGoOzloKzVsNA
YKk0nDR1XRp7k9FrrfCrL1rYBaFjGnQo2y+6zA9Ja4SPVoKATTqZshpFRMs/0MY1InALojY+U0aw
oD0JaqSio8WrpJBLy2UEyFlG3FLmUruoC56Rf/PNrAoHL6H6beodIsVoq1oqDJBJbUBH5TXNiqQc
Nryk70bjHKtecKkNte+tABKYZMWwVdslHSi+N7Gugd3BcaU672lYKAeYV7suxFAx1PysaRx1qy4P
59/iPB2N+PAkQEG3Mdd2G303VQHFrBxRI+AS+n8EP/xPDDdZ5Aa9dlO3LQfa5d9Zv6M6wpWwCsjM
87mob3MK15EJBNsDvTCKn2Th//05/Ff4vfwX37z9539z+5Ns2oYYCPHbzX8+lTl//z3v859t/r7H
P0/xZ1O25Q/xf91q8708f+Tf2983+tuRefR/PTv/Q3z87QY41liMD/J7M96+tzIT92fB65i3/P9d
+b++34/yNFbf//zjs5SFmI8WxmXxx79W7b79+Yc2B/78hwM/H/9fK+cX8OcfpzL7xjTif+zx/aMV
f/5hqP/QbMMByEy/CMKrBV2753v05x+6/Q8SO4hrsfnkLM2ak3uLshHRn3+Y7j/I8dLQGugWGVF3
2njLxXJeZf0DFrNue0R3aqYJf/mPf7/yv32Cvz7RvxLryRY0fqNVg80n3EgnrAwQAScP97dAk6kf
wsquzdg3YIQe0gSHsi46dVko1HtU5lQ+riSyljXcVZYnIUAZtuMPVQSJtu5b3xDodim94mmeXcCY
Mpgu51ZHtXKaJZjUjak5LXhF6Fud/uapQEGiHlQzhvaTHYUBEq7WrwdL94NRtMjXnWtDPqVw4hEl
A63tyhOn5g0Yvb0P8fTYbhn4AUYwajwLgtgK37V6qE3dsEPmUu9Vy1nrCoVvfPJQVxz3VXmcogkK
S+pYS+JJsTR3Wb0cqH8ZOrmDWYQPj89p5wll2A5pvUO+t7C7SZ6hynznfK+sFYwqiKi+legTF+5Q
bQvEL6ljkxE49O9VPRHsyVObxJMtvAdbEy9xly3QjU3YzQMNKOq5msY33k88P0rjLJ06fk4IzFrL
7FERcw0788KVYrrbUK/WHeiXZa2HkU8JO8Jmi85HVVID55R5xcN70d0WDrvdVgtqAitgn5syoZIR
le9uQv5QrnRkKmqFDxWK4pHavXVVI9YIwiHgZNOekLx1FIABtYYaLm1nAmrl0up8N4kKnSJIopS7
F3LYam7zAmTVWRDuspi82FwWOq4apVOfJAPobeWki7yrdR9XITjlovkGn/9xUIofhgF7tWSMU7vi
Y2zHbyOj4ZWMdk6ggquiAIZyySUZou1QHEDPXjSzyagfl9bE1JNcEMYOnDepsS4CdaBbKGhXJkpT
+GjVVbdadsaQLbsS/vEEoceHlxbVlrFWmw40sTabj/IQZ3G8m1SZLMvCPmWG7i7ythWLTO2Y1uvD
DqeQsYtG2L4JzfIVvIRkW4bAoolcsVYtnlqotgj3SJrQt6OhtAs9mcKzU3EB9NytwHLs9yXVG9el
olL3xBhO6XtnTOS9OO5aMctmA5OB7Dpe1lJMxRq6BbmA09cCyhd5n4QtY3lCLAklbknDZPTBDVcr
hBApukbJ+HGO4sRcts1p4j1jrjfjQ5UXE3W+DsZrIl77afikuEcLhFH2AiN94DMdTA7qlDU3M5Bf
zORcTyCjMGItSoFNMMfq54ti1PlcAWDFA2pFTzZvucjfJg1nm6oZywCmw5Le+muTB69T03i4p+aZ
EEqzHHZop+4xZWkLFWglsqhyG7rAmMx+LHZ5pyZno9MfCNheOUF+0/r+RU/xLXcxrD2dhncmHMpA
gZosInrUvl0aRxzcx6Yuf+i9fLQskVLGtynf2ik/ACYCDngMBHcUmy1S4ePY2iuWW+xUJkSLydnh
corP1OjWiCyeItrgqyzg0gtjDdULkTt9K5jEcYpynazbV5knfy4ENb8FBdFxGZgM8Mkv2epF+SyK
6EWWMMzUksmG8UPm1TMM8e//h6Tz2m0cycLwExFgDrcMoqIly5LTDeHQZizm/PT7aRZYYHd2pnta
Mll1zh9hwEUIxIgcDmtzjS8+sCcDxkSmf0m0yPdwS36icNhPbQJ71hm4IJztoFjaBp/G6DYTWZ1E
v7YzZbX63PuFqZ3Xmg3QxpW4DHGJBY5CndUg/aWUTD8R5mc3lww7yplWrC/JIDFTno+rAoOdFPIX
tmpvlci0b36zTlXdqSrAETMJtFSdnlIKTTv422hovy1zeR1SdIbLkO8t6KW9pRs7vU/ciNND65Vv
dfW06lHGrj4UbgnBqzTb1LFRP5YT21ekaCu4mjzbFjK/KFe8iCWkKDQZjjma3KTjo611fqRVdscj
l3ImDIReVPreeYgwO+NrRMaCAMtQiIau0+RgzNCQvSFuiZp+ajVm1Kr/IwCg4gTLwel8Ekrgl1J9
QIqxYnbrTxRNIeqxX7mQSOLGoVIUvEsKf/6BwjxXy37WzBkwFwCKxiX+SYCdP/STmav341HVc+wO
dBaiN9FS6RCT9RyKwflgcF3wtCGEzITVwXDh9aGC6QKaz2hFoUFQZypi/Jho6Dgd1z3ZyFPAtvze
mXwbK50FmkArgPevJxjkp3f65CZVd8eZKwqGWn6pDe+AAMPNVvb/cYRM0lbDjSTTBowXfzDKt0jb
ms4cX22dGHwt+tZlrQM4UY8i5szsBQx146Q+4dM6Pu9iu4jhWVLj7CYNKFYmgbFA79CA4IrexzbG
iDGRgpyolk1Xk+U0is7rMEV4hGQ8KxWHNJ4YJkbJ3jVVdRn+xVNNPmAxWYE0aIqH/kfyzFTtvUXt
P6RRTb2xyW/NavxYhBr4VdV9It6kJ4uMZTNNe79u5ltd03IAZe2KwqpDPCnvi4KFowOgSaf6uR/a
u+lwKD+mhahHJoTWI50zz9bp5xs5Jdw6weuv8fd19IhAzSTVJw785lbq+8vEB+bdHI86dYygrFuT
D79FXsIKaqD7cR55mMkhTw4WEitP177YG1qU/vIbaNtHjY/aG52rKQg/EIiJgt+MwINdOhrfjO4Q
cRSL2QksaYZSirIV7t3kYuAwPgvnhaNfnGfkobpMoORE1IgwCXbAk0VcpUYhNcGqdECyVFlq8rLM
mMuSxHomJOZsaBHR3B3Slfq2tIrqUhUSeYNDctSST3no9Kxy2kwsDnhrTbuNFnmjpHtNq4sjMnEi
rMR0ExkB0PAbZEI9sjySnZniNoi1MUhWcqml9SKN9VOmjy/p+mS0KTlQxEsz0SzoEDAZBSpnrzbp
XvqACuIK03pN2ofJXL/rloHEp/a57x83bJy8VU363TvoBhWiJuPI8cEZwP+5ekTibCdo7C2669Q1
1fU5NtcxyBUU+ZlKgUKtwRvy5Lo66IeyKCxfJYkHCHaY25QbRSk3CjJFkPQWH7XG5yd/K6n0267N
MbfHCz6UX63FaaRjEkPd6zlpe5bW+loZDzdGvw5QTmEO8uvn6Nx3cV4ja+/8LOq3Sr9u1SJpPHUc
1K0BP5CNse7x1XbIi2ZvLO2g0bPCTWJ58DTFZLxtdVRl1sMbbpaPgHyS77Pjat1JfbFIt03+nLYC
1AHip/kv/qij0Rdy9m+1GC5xVYHDTMM1XjLmnrRaIPdXllhd0X04/OZip1gJIrICt3qWbhB+bBa7
C1AMqbvJMTZm1PC0GkyChOTezkYHwTIr+jEVVMlM8ZlLr+VKI2jKYv0MhxLEPlez37xIBjcFfNkb
LQBB35u4D2COzBJrskrNLH+qjzJ1HhkiFf4klNtcA8xWKuEWY0UOeib9VuVMtZF1HxZ7QyUbT1nz
7fSvsWojgiZnxNU6CyhJJ72oxAimV/d8poK0naw/s5SvKyKyDaocKjYsOhfKGOnrIwmcVB4egq5z
y/NwR6V569A/dvnbXDDwGHNNPRCcWKOSfqaVHiqvf2u5R6VoucUg1x4J47+GNSfbqnB6Bl1ekCYj
ayaGOKhzrd1l1Q9ZA8WhVRzyEXl+vWXujoVQEEwwxHRDuceif1BzywlyjUA6+mo3+mjIbidDBUvW
c6S2NeLZgnsKYz2azLdBfdioU7yG49rcCol2G7kk/B/JGNpDNJSkRI3sB2s+KL4zI8VzSlzisbkf
4ATUUZbQTA1fdHGC/t9knZBa3Mjl1pwBiyLDcQ19ibzJFiuouYGekfqAHDmrzWdAvJ9mgJmT7MbI
dGiYTYNmiH4UVROHRbOwLeZV609z8o7C7WUBdqN/roenoeimVWl4WfKK2z1u3iXSCDemld2jzjwa
Md0ksyz/LPplasvKmztyeONuesvY0jhvdRMle7MTZvsWx7bCGZKfsZfuDDJOwVxmIPe7YkS5F2fj
qe24P3ub9SnLMgBC5ITVEF/7mbHFTSXGy5TcgzhKH6KB2hfq8pPiGnGBeDdTo+RBpPF9TxE/s0bo
Ew1t1k7ucDZN03JLtGIlgXfC3e7kZ4mA7kaDvjTq5BXUe96vhrJD4GtvLKuZmZxNMhNqhSoefhlW
Cd0tR0alIZ035pj/Dc5Fd5bvhee9Wgsg5wyLlUV9DH1Cr7Ia2YRSZJLfkHJDdwqapC4DsS/qW1ar
0ES1RvmKTdNfN3QeYxYtIPpZ03Bz9eV8jGPtpey4HHK6sOG76h0pdryqw0mKhz5YJ7R8LWpdbUjK
zUPblhazW7VMO+PqfI0ymWhLjqRMW91FpPkmhT+TewHoa7Dpqcb4OjbJZTLxuNnF43EQzOzTBDu6
agcj67er6GQOdObf6vjfP6G0E/I8bG1TaOjNFTHzaxQLT3bU9+Xx26wQQfwVKXEaUUeWNsS+TQxL
OFAYuRFSQIEcSFdGmIWDisk3ln+Dw4/TqWE9gQYAWquYDKzYBGjKD0gDh1DEyilWK8njbtVwWnSm
X1J86NCJ5NsmbYxAgoYnm5yCmnGuJsWguJjFvS+dn9FWrk2rJf7ED5TQE+Z1qd3VWWywVOBvqC1n
pvjb2BaVnXsFAXtuX413wnWYnO321FsaEzOSGB7Rwp2SZT/3PUoi4r2QFHc5/gaVic11knWfjaPh
ZhE5EJqIv2RwydWRCoJsKjqt+Z9enTMERbrsilm/D0P2Tm6JDtoh7QlGx+SY8FEIXjya2R/Bzf9s
g+6bfkKDJIjiyZNbb1rPswFjPw07q522ThH9zurNQs2DcPmrpDKbwlSHM7coH4Ama5+9xxZQhwxp
jygFTuhMys64EuRGbd3IyN8KXUImlxqbRiE40bQWUir67B+ABIdL9Yqtxfa0hm1HIfa/kw3faD9Y
RomfnIprNeZfuS61vmGGRN/y2iWjvumIgYpoTpht5R9FNaaXTBkJeVUfyE71k1uqPygnOxJ0suhm
6ttj+252cel1mbhJML5+YTlhtGZMKLl0q/v1bpqm5Cb1hyIyQmfkaFvn8rSzRzOsbBlIuiHTuC2s
gEwoYdPtiqPl0mQliSDZ8CsEVRKgvdDQtuugcu/shgcOMwprTO54NGniOUQVWE40K8ScUU0HN00A
7kM5Q/6e2euPuuOHEPLWcJB7epQndIFFGzuPflCVPTo+495P8uO4Yr7MbnSviw2XI7pUvfTNrH3v
YwbJR3o4VspnSdM/4PFoFazDXiaNm7Sy0qVPmX7hVEn9zKoS16KLhfASCk96zTVmxnFrbi5Cqjtv
Gms4quQgodj1IBOFL+EboOEI50JyjDXtRdJYmVTCnwLtwMIOJr5kf9GavGTVGKQ5xklVriy3zrfG
TD97pZBwxK5oW+tu4P1Ei3+W8JiyHSMoImDgLZpINpS7PU0pJzywiNcXeiO6ozPNpH12KoeY3KNi
UmoCbU4J8lAXP9dZb8EwsoKM3mGmrc8+t1JBkKZcgvR0Fu0r5McFtpLui8xbVUtgKIuetS5esI11
NikXy2buDklSm6gKeKWZ+f8NdH2WlO1plRJvilwmHcXWmP9vfcnoODkqg32t3cmN0fOFxqgJtXrb
vYDUGBuFKh1/irC5TwBZbgok5UU50qm83C/602AonHxtccmF/k7xeuUu+A4CaHdPzMZv0qG3d4ra
i+fshVRWOZATjGNKDDdpsEsvS636j5RzWZZJiZFr4Zp54XVr+dpnmhzq+gJ2whLvLAZB6pYYmOid
YCz0KLQL2iLsGE2IYxkXBn3Tg0xa3UyDhh1NFc7TPIml/MPb3MC2LSetnf8I4W6DsZmPyFYULFfO
X6n8RDXx1pr8VZvrj1Jnkif6/AYJu41XdMSWXBB+gkM2J0udP0l8rHvKlxJTC6zK+CECL/OIK7ov
MlkX+bCfVfnSC0JzGBDjGuHMJBwoxCjZJ3mHXCsyf9KI6XRhgx7WhzunmlTUP5HPG+RmVnwdJv1m
WOI9Q44RKpwNaXSIM/z/jUXlWjoFDUmxHm6KMIrMR6IWu68wrOcyZ9IXI49l3z7rCJoqGIelXSLE
xA85hgodz5L2J1QJYRg7Sv5QlhQRWuA4j5+R0Dk79Bih1Dr7Pld+6eC9KUhy3biY3ollPRuIcGHX
lFeTm941B5wHIh//yBUIc2HeJ3l4aUsz2SwgmxtQvHeAJ5JY6U3bWUKnwph7Fu8SeinVOpeVdhum
JAA3IWVqbmYvmnkU2d/5SBTgpDqiDwBpwoKbaGMNjMByqz2a03H5Kr10HhXGrIHzV8yLs2mXEgob
61AnEb0/UrGLsyv3qrZh8m1FjaSnP66Lpoa4TQpCfKsvHT16MOusLJ0zaVw5wIYoFbhbW/q0bcw6
RAZtzUi+DnXEeMXLSlXgsCPug7XHUTbGYyKeW47kAl9hQ+SxmLMDfYQnG/KA5F31WU56Eg8zAokN
QBxv6aqDOSMrph7kMkaAnQSNAv1alieTGuavdHfsstU4jzGwStYorkpbwGiziTkLCbvM49EB/RuC
NelDYEwn2K1KMeuv16lb3X4e5OeWDx8sQh49nO3vTYRTNwOFDHaaEJcKXBwHRLSNZY0I0W6u2Il0
zV8hdIBttPKgQCEStePQG29pWAesh/ZG4h8BGQ6djpchl6YPshOojktM6lYs+6i3C0qPJqZADYEy
IiF0IP2sh1LHnYBYQiWEm01gkEGPy7Ro/IhyXN8g04HNqaZPRhkxx8m5+3hP8QwPByk5C4vEVX4y
tjf1yhHeMttJxEQiGJz2KS9QUy8Saox+lwm93NmUXwIrlqov1W902YeQis1T5ZRPlV0AvWCS9hU0
pXjQb/VSjH5ntIdEFFepCLEc2y4NQYB48fqn5omM55zvo6hJ/uxgcN3YKewQIntDCsK0S3WcQHXS
hMqsNt40PK4HRTynmqGEi0PDt1S9t+amkbObU/aNPw4KOSGSxOaTUxVEJCdoVnHNGy6IZWoOQBVW
iK/lh7PXo9rCCR4WunZq62uqVNfRUA/yuL5zHJV+VMqvR7vJVS5TI93qCsNUkghoHpmmV/UBPaxV
LnnVyu0o6z+jLpe7odX/FI1ab2Q8h1XJimCWyGHsHiGFuTUvRwxEhzEqX8aEkozsYUyrhJO4c7Sk
OwgsAoeSqwI6HthN5DFENcR7NZW0MHxrHPqJQ0IjXXkIdREXoCVRW55z9DlbWPYSeSSjpiSNX9gB
IA7ij2YBwqllTnC9zYKO5DPKz61wMKuzWTvxQaQ1s6cEnK/FBOA/5IWxaV4QMh6tgSYhkTuTV1jK
YVafndKhvk4jB4IrE6wQODzHmrbPpV2tWvPBzFZcBLK6aVbnn5ZmlHcMEqnnqtVtInBbaUiIGHiY
tap0K8iC5UxBE2lmZHxMqcMqgQjGsBcCUAeGtsXelTXAT2fN4Trrl3rgkKaRnLibnip5rJVqBfDp
kCbCOcwcKgtqFR1c8G2TuGYXSXgy2wRWjqtPI4thaC5UtWEBwgNDqenB6Csc00STyJkhEVOUdf6q
sx/2eoWT3MIgoQyztpWRNUVyo7E2EfMc226pnpVF/TNifkqVVbIUzJYe0DJ54vmHvCmHfzK1f0GB
jmDDbOA3VCu5A3RWulFjdoBeiSCn1FpDEyROuUg9g6ihQHfM3FMfskKMXx69kv4Q2y02BX7ek5ig
uofulcpJuCm09DLGqG2PvR4mlUnxMT067OAUSWpGgwjWJCl81ZAdMvvmDRRJ9CVU/V536FOyIFKm
GJUelzrAM6W8q7lfFeO96WmjqIHQLJZJW1nee6G9dqVNbWaPx1kj4BRRU/2SJK3i20A8XiG+5uSn
asnR8Y3+bMvf9KRm4znPz7pegAKAw9gfjvqC6wbH5SVWUZrvtTjMx+MknnKQUuswkGxnXiP0n2TZ
7yfzpVSuBRtr5U3Gi6ZcreRoQQ2Y8fNEF0Uc8haMsEqKcbXtl0UsrjO8JdVd4WuuYSqo6hGrjmYx
9WBK2GRLv57hvhqQ0m+nuWLZXYdAq55LiptgFwBEPuxEddWic/NXeTJPUdR5oEoBSfrYcKZE8fQR
pCHCxXDtAEGnl6UkBOGTRHNXLD+khrjz+q5Nt1J/sZfjoN+jlaaPV8N6T9tbleNNWj8Rn7mRecUk
kK+HYUStj/HiaPaHyBncNsUKTIlbjD78gEokEgenfW/1q4wjwWx6JvJHWUCwRKOXdTu5Zxd7SyYy
GrR/dX7PbOL38yOpvmp9kU0EKT9y9Wop/0rAo6rJA3JXl+5v6O+V/Lzq17j+y/TX0kCcwiuyKk99
+ZnESLKgWhkgaC7ycrLdJ+inxeS/eaSx8IhvmdB39TsCAor0u6pcNbSkKmAl4dd8aAxDbg6rpeQq
C6+XckilAkOkzWNGMPBcAsMrfLGwBI7kc5y4xAsA0VFtVH8qnYPV9S7qxyfhLWMcn83fUrpXBcG1
O9UmC5ONn/gAgZ8y1Ptr0x8X5xJVPOAnmzoGHjf9SGKsLXnlPp82fJmj9tZPJ5NTOyeNyEl2drax
0u2cbok1KvUnfmVu7C3rvNrnEYQIIGCkYxflertNm2Ybj7VfTyTRAqxMaPvZRBWFdqbMcdeU/aKB
zJY+DU53GfDfoZ2N1AVPB75m96Oa2Tz0drJR7cjHUu6tBVcBmBMlBjCp24LCACZgtze/UEswkfJI
Nx/z6OBpw/fKKIUpPugp/3iA7Y5kuRhpXchvxO6R1/Dy8RLYCz1LawyGHOLwSnREytSPQ55tVuW9
V98Tho2znKMAvxTtZywn4Wwdm2rXz0GTBj0T2qIF2XDOssOYPjXLblJuRXwVBi8puZ7SjzMqPu6T
sTomRDbON37ORgOp/bI1WuFm6rvcVn4FKpFkiYsVM3ZcRLheG/E39lF+Lp9jA4ACA8MqvnlFlOwg
mhel/rQz+pb/RPGnqL85dJ6VfbYLKBtgQ6FRKbzA93iL9rxMX3NTc8XynXChp4CwgrtYSe9cnAqu
iuXb1lOPTBDAKIJRkFeY5ucyXWwAdYJe68Tn4FOXv5lZWsb4qbOvqFfuN3eSf0o47GpiBaxW3yln
L9WSEOUK+0/vVYQf5codgal9S9WvCTM+XyM8sc9XIcvoK/Y5WOKa4X5Bl09MZk8Xajr9Q08S4Aq0
xwi7erTX69SLFmMT65vHU17zQ3q8lx1nTs9fN06MbQC+NCJhhNGsx4M0/kYFEsG71fwZ9rstv1WY
9prXejnXyi0rn+L5TY++Wr4LfI6M6m/1pB4qcLsh4jf205hRqpJds3zmcQesIxLoW/roEHWXaMpw
vrn13YJzItsbCFR20bhvVfb10qFgGcFgK2jVYa816UIj2rgnD67/goMPwLZcRgL9uli1W4N214kO
1zPThf5j4xrGbyZLJj9/x7412qFDSpGsJILxzvPUtwXZoXg28XVb9oMx/Er7P3q83ULh4Wm+RzoG
QIENtfvv7LENimsttPizEybYuJrl2pM7wvYSdZOn8Wcl0BsQf4LbZMzNdB+DqW+Qhc3GTVThvwY9
CPRypQXj0whEL/BlVHi1nApyg6s5xntrdFpQ8TbpTEmSWXvFzHKLsozxgge/QaJTM8mQBMjWmJCh
VK0Rpm+mJb6+piNZeyG9Y7skiBSIzZqjefMwVEujFGCgJv+VGId8RSw6+uaw8t01tCg5RhLI8n0h
wQBhLI8+rhv4fr1fuNk0fzDrTa+95RV1leRx0TG6gSwKTKTfJrcq/XZBEgHFUzzekZYCPkEqzAe6
kjt2l4DsK1LJA4Nko4zfsGXnwciWAfkT896TdinSwXMaQnlpMX5EgqfJhNLpg4xzTpwl6HN6qgEh
ivzVmFidycP+zG3BXMJVpET0OSB9ecEC6ZqEYj7+cGrH00vvUsz+DQcohl8nPVjWUc7Ok/Gp8R5X
4+8Cg8Cm5klITVYmpkXvN8v6segI7ddNo+2kNdmC5vk8/HGuEDA1BM5KfYDzodHeXLH0jFy0Mgco
mlfmIvCm7hvDJBmsSFQMT9BxS9MphBaRrxqzF8djkRW+U3T8MybeRcfrTbCaIdlMdKlrIDQjKGBL
GbppPXV8I7Nzffx77OKdQlCNN+Xx9fZLTNibvu0H5LYj0CyDcUUOtVMnrqSe4vmity8502vGKOXg
Bf6wJ85pnU8NNU6tOHwo+qCcRwsrhcMjZUAHjtpvXevuYt0i+VvWvzpaKGueHzPmkYj+BPImjaM5
AkYeuB2A5xhDc1/jAU/ZYoq1CftS9eCi4eMFsYfg4FrMeUWFWzQ8y3RnxOn6LHFVQJEA6hTeCouv
Y+linD0iqHqZ4vkpLx5sH0Y7Qkq5cVhGAIlpj93LnUSyCSARsoiCOEWMALADgJGx7usxqvqsDqt1
Og2mcSFxiU8i7DstLNxBj3dO3fSWEfY1AJiK+s3AcyPxAivDvkIAIcf0/5JEiT7a0yt0YmN6kqzy
iA3kqa3lvSyibTTCrirvnfq9xogkQN1UHdPOnB4iRb7labWvJp6ihd5ByIkYuIaCFdJHaWJSZc+o
rzHdHbK8epayMdM6JHZ/lxhrONISsoDQxgWDjqqfbOE82zWRliSOTcNykNDUT9zYA+0cK3o6ube9
XrywqT/Z6XS20XhVthVG8JN0HIfWmF/zsT6piXSs4vTSRIGujpDDo7wjN+FqOkpokQjVq91ToNbK
aQKnE3q26btlM4yZP0D/GavlpREiK7kM8Oi6erkclczezHT0qG2G0I6ie4HOIK3udTRde7lgai97
bxXKPZGH90Yl4FOIU9kRXNzEB6uxAk3vQzsB77W1t0aRP+T/erj1F3SRT3pphFXxmRbi21i3VI0/
NfWuo8deSaSDklUHNQF4ZzAtZDH5sVhfVd25FKX8NxPf9FgCTrqkXCRo0ULptsW+b5vPVsr+GoN0
zQmdtumbNb4v08J4w5UfT6Bg2SmOlp2iIBFpzOarcECROT4KYEBUaiaSxcfZPtkfjaDNXvnCawHT
rviKxs+Z+t5qWzXfJDwBPOpekT3N5MVX5D1nh6g7RKsvnA2ZtKsDYGnvywLVBPXRuy4J0/UlHWBH
wqK/ZuqNVBVqTdv8JdV/UsxWTVW7ZXccjfeW10XoRFHFQAfGYa0KD9jHrj91l/qW6TPWifV4Jf7a
TSGFCwnQFkBN8mDhQFVmhgX+olXPpn1S9q4SKuoH+IwvNKzuyXUs/9UugjYId4FnVF0c9860Ml/k
cU9QUqY9w616FHAJcU438A2m94Alkr96prCHW8rX8kDG5dd98lZzEJ801/EteaOekIQD1gFya09O
ejEDkKkw7p54lcKVqUmfIMoRlKL5DOhCp58PiwCjgo1uSUOLocX3Tt3q1q3gABYK6n3trrZ7BYCU
sAUMkQMNhR7/wcNgGhm4/2etyDt5wzpS/Wn5W5ui7Qwqe4vsYM0ox37lrnTLJnfNs92cWncizsmr
PdLFmv3kyqRGnjhdbCfkTMNXtGlR1ik/BdAJYlj65onQ6XdaGWRB5c/TLqPMhyxNLPbfXF4+eTs9
AB4J4UV90pB2KuNL7exNGGsVzUe64HGwPIIC3NIKxt6XflUwb8cvu5q74Fsbn4VTusL6zDku0ucH
ZDDwVFBGPc/3aT2Y0c5RzkmAStG8MPHb5q2d9yKhSfFFH1+blT3wJqSP1HxlP6KYqpe3i3OvGedL
5dTOPh+QdWYLs+/O1ZU/+SYxLjjzqUcayCXaDF5qHuzqqdevdV27lk7Jw3KWvZ7QfJ9FZJnPTR2O
8mEaX/llubZbHsl/F9JMjW5jLOcBL7aPGJQXgTld7LOAFAB1U4Q8OOUuTY4zLGVdAK3+iPWfRFAJ
8XzefUGE9S+JcEZdk/SPYX1yQi15zvvtYlwHZql7rP9OC8UQd+ZwDMQfpvJkmqE03ziMZfvZ8iWe
+9/ajwIZz+Wu30jl2WpOMX8WD9CteOH39HqH7up/KfefUn2YAOPzpvchilMbFhikmSt7qH8m/X3p
/7VSaPW+oj8Z817KDmuzIQTM4zEfxGkYaLl+Lr27MAqPjJyg7z5rg+lqV6f7fvgZGdSs/ppGBW0s
tWuPLxgb1Qa39Rfff2CR5BA/z8ru8aMIyUBEuJzdSBQp8gc7dLCDIiQAAduSl8PLR3nOdfRG9rxv
l5eVgdVyOY+Iw28sX318Oow4rfmvHEPkNjHD4kDv/dB44/iMk5oZCDkmkiSJHTI05dQdm6PhQChv
4XFcq37tIzw5W2HmqPa4a8P6L1JSt4E4SsBH0vEt6kIBKoFy2bWeSTTn/D0rxdYgZQI6zhQjUxmF
K2rp1qB/a/sadac5eSu7r8eTVpLRZGOFB01gcofg8vh/GUrq5lNtD6m2AxtzDfcXVTmLyXupX9bH
T+w06ee6ImFgeXamcxdfEnVwLSkI1Ogrbk+sROxNFX/b7whL6J6Snowb15iOlXxYnGtfz5CSjdsi
apyrrZh2i/RnocVoJdD29HeS/qVhTjYgLT+Pg+XSVz+PD/hxkdVXKjI9A4nl3F3r8tIQoALbHipG
aDuQloe2vXXNpWVsekeNTSo4uUKd9Irb32WtG0/si3zip5FTNx+eO1/3V+WjejTxviO5Qe/n9uj2
mVw4ip5IBRyGcLLvkQu8pb3G3SkDPeD78mR/YdO/Lu0OnG1TsBY3WLGkJ76FZPn6j5+G01PDJvqy
1aMGG58VL+TXRMtmJLY5RBFavFdgrWBW/YFWRRkfdhSkG6tnkE4vkbFPH6QMOzVTsls+RNnLNUpv
yviccL6Y3HsDAjYGboa9ytynTbAavkBznekH8GmNXRBFaWXu+uGblKxm2Dvx87AeFvdLbgKkDSwn
exyRAuJtEe9jHkYBRyty800HQeVXgogl5sPurwswoya1R5Inymxo1w7SU31ake0uR8l4Mo2didN7
2DdskZP+y64kJ9eI06AfrnYc1rQF6pCHB6ugf+JYGa9aDsC1nctwdp6M5C1R9jKaD7qVNmt1yKoQ
zb8yngue0MR4y9sHfb0v55PDF19JB7k7kLLkZtlPvP6U5AVJOonWIVEzthf7Krv4G6dz/ky82fDI
dPceHwBfV8h45xlH7NQImjcGctTVpq654wZXCtYM23t8m9qdAT1OAyK0NNjdcb4TEJM64ZcJJs7U
Fjo72noWf+E8N8PfOz87CjFG5M/1Fau1IQXWdFc5zeMJSXU41peuJVl0H8fh04VPHXtc6P1GLjbE
eFk13Pe+rnnvHioGKlNDOij8CsWytB0pKcJMub42xs5pnwSQsuMy57jJMwBfw9rrGtUnBA1sce1b
vlLepmrPi9tDBRn7IT/NaUj7xviDkMrFAoHH0p3db9vXIV3PjNFdkbj0hszDlljciY3Kec2dTVFc
Mq6c2IvEpjvarurKG1QdWAZjH7CO3Sp7DBPDRbGOZMspKLD4JipS9grA2vNsgYJUdFcab31xGcYn
jYHHejM1JiTHH/uN3uDoZZwFaw8RnPwfDemYEu3xdTAAYdmo1gq772OVJQ1HYCjMz5odcCwWN4uJ
ahtvNNwcHdvztjY8HbIUEdWmRXF2UTgN8oPZv5AmwsLOEoOc+6mYn6363iPtQlDFKvFNkRMy5W2l
filJ9GSDwg3GXk5v9nLlgJ8WX+Yl10isekXBOHNikFpGCyyj0nQU2sTO/qpejeQQyWRmcbfxeojG
e4wag0WOwKEKKrFbraORPdX80ZaM0/lAhoOPn5RHMi9OKa+vDW+L4NPLCR9JKWmYb1ayl4pdQhfx
K3NM0DoBj7Rb2seSqAmYYXmj9y8Q06CAmidoSyxAL2QEdeYegXlT78kEyzmdMCmIJ5rgeCBnJBgX
jdFXkg+J+iKYd1SsvtoWHwlDr6OGPIy52KA3GauDTdCus1+9HBAgRBTAw5nyzVojL6jd+PH8a817
xzrGZYPEFQtujBcVITrlzEhaeSwwCZGWJBAirxxUjc46W5yqNyTojnmkbjKHEtW2Gr9JtKU0TJ5/
SlIwVfgdovTFSLrXJvatbPCa/qD152GEnUGF0f2Po/PabRzJwvATEWAOt6KonGVblm8Iu20x58yn
n68GWGAXg51uWyKrzvkjK1bl+W5t/2n+v1F9tCqLd2Tv0AJCR92y8dyuDNTYNb4rlFVqtkc+UvM7
pM9MKhZmsasgubzQk4JfrnLTWDfDKq9WeuQ1Ed0KsRv23/bwkBlXNQGUwZzo+o1Xxh2CtV1vZ8yr
Y7Kx5OP4GjnNw+9mvEvz0YofhCsujewuhrj5K8B1GULBrJIleJ43VTs1O6rKtAiHs5l/clwa+k68
8Kb/lDvgD/NLvFDEuUSNayCzxaS/EDevafKyUMuS9g8nPJAkIk833fjqEzFDVvJpksmA3hnB0bTP
mKe0aZPm+9mFX/aPrAmLpoTMb5EwPAK359qjl2YN4mlzm+XzOa45XtUjYkPG9NSjAKpeMw0uU2Bu
jhFtG2uPgpXRgMTporPYrSzgd5aEOGiZfB8DDVXlfRTRWP3RHg92d9HifadvQKg69CfZquXNagc0
S5S2KCjb+N0cFmj/NfXXiCeM5FW12hrXWrokonltIz5A3V9htAiobOj7p9NfjS1vo0rHBumGaZdu
m+5PQKdS90zmfx1pK+n4hGByze7E2qOr76V0Q66AR4mncpm6TNDYkcTloGm3Ub+ZBtFJn7r6pjKn
9fmzrT+r4SuWtnPHgUkzYXxuhhMHLjOuxoqiLkOY+Yla3Ysf3ELn7uCmm9x80bMRXXq2eOXAMtj4
O7JSSIF80PbRLUFwAdrz87wjMLlvD0WzBYN2Cw03Rbbk0hAH0BSdh/T/CZmoXR7QIEXtzyfQvShb
W2zgUlW4bIOp4kMJtm26l8kMlk6lWy466S1YkVwWn0xm0k76ZOFlV6aVdZmgp5B2tnNK8fVV11L7
1eEAUniCSQHiQ/isOne9OKnFtIgHEot+Sv2SzEzUDyTOOXktqWfkwHrbiPQ9mUf3Y4x31T9zQbNR
vZVJAMn3jcGohCtB1v6AEgd5ZNzDEIxEwSn+MuOvCE7OjLvXZVnDCcRV7gR/Vvhr4gbGd9bv0hIg
/xrV1yo5vAuW9Bi0m1q7GjhqkvQsMrW76RD1Jyf8RQkg/+jcEESBO2QdCAqSS4Lmi7O17OznTKDv
WBygEpsUmcWZVpCRkXROHzpJbdJP03B1cWQWN8aHyinBURA4FAe1vmvyJ1dUbjKOjhu9WafmI4Yc
lqSbuGXQDDQkPbPRQx689zouHDThMlC2NJ4k+TBUP8J7F4MMjpA6pX7TR22rp3+Vc0mGf3V2M23G
hKPvrGgTA1zmKP/WMlTU3uwOLD5LgiAYTGnw/Z6zta7xQyY7v1mmi8jFz8Shoc4rKzxi8PIKlGvh
fQy2qrGWqMdjhCP9amHzIMmgqHi7YCTeCSJSrZUZo3nbg1a13TErH6aDTh09r4ktHFXnItF7oJMn
LR3koyTQptfIQ9vpEHT5k1TvXftlt6vOXMXBXtNeQ/5Cq9RDLjLHGtqvWNiydCct+mXur9PmOGQ7
Ud8w3ZPmx6g+m+5jUN75QrRgNyfrkNxabRdRY2cFoctyD3egy5cIbUL1kXeYlqb3qL2yAgUFsMkg
e0b2kZXbmTwdoq/Ub8osMfWgGj3US4Y07V/n8RzH76pLBgFQqa1d1ZB4B0VaQBoTKBUshuZP7Q94
PSH8X0O2ZzHuTKbTKSE9FKHW8BvVtqdRWJgMv2xX7tzyiSx+aS0bV6jc1Y8RFCTYmGvH2aoRAcDw
osEdo6kbsJ64FE/wL4zOcgT7IXiHN5b7BFos+R5BYsWPwdehhHQogdZZP3PxDKTLoFwN5UBtM5a+
AsyJMwTMWKGfD4eML0Q36SXUVsqAAv/HtEPxeyPM+klM3ofHPIJQJXRFFbcEDY9Y1jSVkzWkYq8l
nXrxUoZdwrni84qduv7D5ukozGzhE+dC3G2Qv0vQFumBpQAZHNfydTLPrPkMycuJplHxJFWwgVX0
lulHZxOXRwtwkTEYwYWJyBRSJgbWIoJjotVvn4y/vJf5+CYB0LFfG9Zlovf3ZVNP+8yi9VRuGmOb
NhlRDEuDOAz1RM/e/MpE8MKi1mjnWSrqrpa3tn/mDOBUmDBoKCIisTqVBs9s9Y/CXcu+d+HNLo+D
uanLdcqVaOmfNVCrgYaHVY54PniqTxsmayjO/rjnD+uDVWBuJna5ihE0eHXg0lFveyaRrI11BLCp
VrO1n1j6y1MHJEluBiEG+NLMVgE8fZbNxdRwAi0sMlePzlUiDK5bSxPYPpSXV9eH//9wDF/jR5C9
xdMxzP5Vw0kMyUZAHEYyoMtM3LF4N4Z1AgUc5jeHC8YgSFlM+bDkHcO6tR6mTctsU3PILEA9rHhB
mgyhk5yzfEzSTs/WkX2KFKbcTVt/qRFyFvJCvaqnC/j9e3az6syJEnrEjNlXtkgSlDZD8jlDyuWc
lVb6M2xM4wyLWZgeumQt2SZvZroSnzmERWTfMLO4odwztFeLaZMHd7P/a/lZuTdcMngECBCaXKIl
3veHwz8O8J6Zw7ucbAkngqE3v6iAtFskM5+qTLkWsPmi6DbcoWWyhS7Fs70VT7Ok7utd/yF9cZob
6aZVzlrDkKmtUU9zJK/bAh3gQcCaxH4wlJIVQb9ZqDyZFZRpo0b7qTjk3QXdEtTte++yKtY/nfHP
1gBK4EoEgYF6cZRo/72Kv1iGP4jnJ98M8SuWc4AvJhN+1K6jTPXXmk8EyEWcsu0KxTKyqy8LQU/b
fnENjtY+c7bULYfwP98pVqxtgc6AUXVJ5xLuqcmNuFgy+aZTKVS+AygXFsrS8YLZMJLO0wQet56y
Q7lGTkVPpH0VEFKVfALWETNLhnWhPJX86R/pmcFKlobWSkEZSXRuDB+r1G928pCcs9Wu1elY0ziB
k4MJeUDjE41uZgTiVUnDY1z+Tjp9GCQrApWkzU+FldMBraXOmQRs1+TG+uKWQqn44GsnwVTseOmJ
0NTVVD3E5jyCtzEbhGCNaMkwE6pbdGUcq7uaSy8bv5p4kwElSOl3nH/TzrooMeZ07MHWjnx33rhN
P165rvnDxM1JZ6XXW+8sO/h/9UVHpExCJFsgn8XxaLQUo9HGMHsJCTfOezKf0fsQ8Uz2vonNul+R
BFIikUz+piQjcOYgUBcj3HWCDPCPWfRsugWkmcysI33X/OOketrZF+Jk6Mh9UZ2z8MdEYTXGxxyA
ho7eBoW7TqSovC2kswm1F8KjMKnIzVFWb9Hye4SyxF/nNtWj8feday394NwT7s+dYBJfBDY0dwbM
6M+s/fnGZ+Q/zO7dMbeVumnTnzZgOtqN5c/cfUkS4l8ucsJ5uOZHhjX5y/DvIYZzgQ4kykOs8pp+
D6pdHdyBml0KstkPPVvIVL+RgC3spGGgZK6QuXi4bbMhWo7jHVy+yKhfX07kZlFQa1TQ8zw3EUf/
qaI8Ex+qm3FSp+TcWDireyZdH9zDyoTk4iU4hW5kHHTe5elhyiS3xYcasQ3HXPUzhAQYlu8kKV3a
cqeGqG3SN4nXFdEuQbpeJ63bGnXmX0JdvOmrCyPnvSFVwvdnNw54PPnjpeA4GOBKKzVdmRVF3ov5
o0eDT7Lxu8LKIZ63Sf+i/jxrTkX+6/gFDWhgnMldlp8Gfj7fuPKgjYh+1IAfOL+1ySW5U+BhjVzh
4Jwbqq5x7yxDsfMgYUDjFoDm89dTnRatgEmQrXPujf9QM0OrAm8iXCzjta68dwIoktFM9w+UXYwF
Zyu8RTJOwi0eCC/Nr+HyJ/UxiEgQs1gAOOJTr5ZJLiN9Ykw9XQtw8zquoZOFpHuJ7eJgGMMLwBBb
runsU/bt2mQcHzAUEswxHRX6h01+r3EfFE/xJhbySXaA8Ng1GyDTZHrUHHtNcNL9rVi5xZLANcGD
yJ0PkNNwnUR0JvgLX3k61XYmjs53XPELqKCiJnTzIETh03vsbPrpjlSZNtHzPHFoIPHdshdk2TqP
PYWsOfuQiZEAbULZnU2uqkL90ZJ/wPaWuq/yY2ZsQoyOstovxd3Qi+KZcDsptxG8wfbyNdthTjGP
eZC/Gq9z1eaGdNdzGGpLHDkZLzoTmmWSVLctTcKp4I/4+JPsqrUfGrUEzSotT7b6Ep+Epb1pw3se
fJLzaTaLdOCKlugXPnFSSaR1cwc9EmkPOPnxGiNsXtfJpxN96F3FYvEIfgNtU+N5TdLPOT/wucUw
R50KA7AYEFgeyIKrqHqdVkwWpsNgvVaGk12f8D2i4iNVkjgmAs1wBJ5qTL7tapR2026SUDOUtWtj
Rk8wCunRla9XxD0S1Mysj0AJFkH+DJyrX98hGZYmyuV+05NacLSPTuM1ZMJav1n0Ob5VNDwFV3va
GAsMivzbVNLYV30/vucuQJgMAIsQp1kzKTkqE5mMLesra+/j9OYzwsUjmgOG15zdeV1tBg528b0j
LhTYXmHJqD1/LAtrZnu1jA/Z3uvRq3B/SM907Ql4YcSlfKzkrSH8esRK87mQxqewSKesO1Zw9s21
ve+ngufno56/Je3ZmS9U+X6/U/0frcQVsgD9Mx7qfKM/UvA5vv8JPKyZMG9IUrziHvW7mPDi6rfE
Y4TEnRu01hEJ2MfWQVrPUaULMu+9s+sld7NPe3K06hjg/b0fX1HcCc7HogzS302euUbvJhOpor+N
2XsVvTSoYbT/Dk+IAn8zw4IkNa85y3cdqkR0EGoJ8l8rhw7btnKd6GmNvHSlc+fRcYEEWZs9U6Tg
zzWjFbX3T3G4mu23wgUzXNWWNytHbIB5uGtU5sYAv+rNNkCi5UUbo5vtGJaQQCcSx4IrETz52664
I5KXhYV1bp2lHbAlmxt7PIfqb2Ut1A7a5+j0EAffc8g0xdE1ZcWyJwQz8J8K+QlGKaE0JOEQwFKb
cHq/B/6VkWG24TFwTGHHbbfUkU0EZUrlqw7fnOHIzw3FB7AMnngfV/VyTKKdcLz0mEQzXo6OpJZg
l7T7BDVdYh85E2V87dNgQBj8U5H3FCZHV3lqrAbgbU1iowQlqRE9zdqxKmA+cxz3fB3aQ2TfR0Kv
AuqO6IL/QIpZMaAdsKmsITaZb+Rj+LBZvbGsx21K2kdOYNBOocqEtVP3v6Tqp565Jg/DkghyYlW5
FLm/oxUXivH/LgP+ZRAek8enpL8IgbbfthQWbCvzo1dmcNvQ1cdH6j+mnh3+5UifUvqZV55B3KCx
oeMhmdeMzBuMrw3ipWlrrInkQ36OGAP7Bq/A45tD1/hDBQhnnhLcDbAlbFQT7i/6rDdIkvT6QQ7Z
EvWeMX2KvRBnolOfxd5Z1T/Ni8TMhQGkNaMVqouzVrND8rDspeKmVPu0/jOosIalIBUoP+vi6hZ3
rU21IyaGyrpBvynVzUbE62FiBX4AqLLsFEzyn1qJSMl+pYwVsnQ8nsLOh2ip1ZD89f98+dt29qGm
YHL7yc0Tnww7TMRZiwOYAGQUj/6RKH3VeR9RpIXcBiLRgN4APmkcLOqDiD5dO5fdkU4PXjzUxcUj
wkOf9wUxAIzjMrcYtemqCIYusM5OB93caereroHU14jidPSyON1BEokaNKN3bWC1M//BUBEb8feO
HtX6dPrvyPglOHMxGL+Uki1Ig6HwgvsL5t5wJXbk9bSxsfxLaz2FbvVAKBmuiA3qkbAb8uL40XbV
sgRjs+B0/L5DkXzHztRah6lfQdMrWPXQn3XzyQxvfKc2nWI1o1Hs5JSNHlMSdatnzolFUCsfXb+q
pj8TRUwKylp1l5qtv0N6p9gQsel3nZ19qvamY8+QF5JG0SKFGkb0a3nv1vNFcGHxWyu9tOp7piaA
C1FZ4BwjD1NKGDem1ItBWWOCMinhpZcXSW3Fq2qMbqAAku4b+VS8MQcliErke9NDrJSbQXoqIQwy
+0NOgoe4qOKCg/FJKGBHRVOQ09dIO1LMSZ1WTCDEo5JOSXINjcLg6mRxhcqGeUp8G6V27cOGsz1g
/WB3ElpYG00lhLPoL3etdeSvc5v6sa+Ug2Th403TiPFyJ2PTvI2stPoKgNsxqLLdmNHFwq83G0eq
JN0Kr7g57KR5wXDmWtUecMXkZ8EV46I/ZbDTRZYJG4Y/nRRqkXjeU3I6suqt4ssvBnJueAlKn2dp
zZcf3MW9LPQmcFfqtBVffuc/GlLQooJNNhxAKAhBANlx9qrMyh7yNVqAOkw7XNWm86RZTytvlfRW
EDfT7fz8yaGgaWs1+pjhNhomL6IOZQcIswypprD4b0Zcv8BO+yQbgWUPAShgpnC94KDVygt2vKWR
7sXUFdIa0PEzW9zQiDPcmUwxIcIeamFN4hcvCLoZIOnRXeL2o6B6owemJ0cO8Li0KfV5Tb3SWm8y
CFlB6iFohQPKyfKhPmFOlmqrLmquArFlmZ3j5geMSQBjpWTufTBUh5mJnkh5yQEP/A0LAmcGDSkp
KKNvlAis1WBfGm9yjO7hu6rXPsNOCwKKH2uRA9ZTy+u2Ielw4rEBUSTc/svGDaQWv6ZyreYjkU26
wUxBS54QpaYq3xEq6EpUNBGJfejjNdIwneCaCtJ4y1+BI7rOLrW+m8F0HZnbz/zH6oBayeLF7e17
m7wCrgWoA4Oey0urg7miUcXLFFpfFRZ9DUOKM/0IWdTQeZzO7M+rQtr5jLw8k2VwnrNNNN1H5z4h
Swx7qDT2gUvCEYBdFWHea3YdToT9pHzU5M/X9b/iqVXvRok0BCTNHBnykQcac7qNxVsFLCbbZEIk
vOVxvhwvdQg75O97MLMehDin3Ib0WbAyujy/DGDHwQC/BzW1dtSMZ90u51vGWJz/+amMfWqj0AXH
YSp+0OW33NQQOrIr05xd0xEZ8ykKdVUGx81ZyputF6QafZOQupSK8w8m6Bn0kOJu0puWjWvHlyn5
0JXzBMss7CSh/WrJRpDCCxcOCcB0PH0pEs7W+qvxV5qIuro3KDwiAnDk4R4JPwF0v41GAmTLNZDE
CwCsjupF66qrMl0zpNOjdAxh9mv1wUu8qZxTZ37WiDOmlHEuQD3OKzLZ/JDxxBsXeWgNUCS8JJMZ
/ifMvyEgGn3D9CD5UEocLqm8pWmi4YdQ3I6Z+LsSkJ211wKWrtodWCUG5gXgJ928VsM/3mQ5XWKr
VimP+J9ae++sK/USa5lolhJjXa0zjM4pMPCwxE1IiA/GLrg6K4N3ODYWcS6oVdDoEhSwDEkop5TF
q5cAne16cB51zJLQGCQ2n4xmYxl8kskXQ2Q0b+bwUhjHIIOM4unQmGicuVvS4/EvQJBt8w0mcUlE
4S/pxaso3/rfhtBS7luwZT5OQt+F7EW2JPCSp4S+mNY6d/CXG+wJbidl2xLlv40fRStgtjVuGBiC
wWMNyooFICXSxE/OwIU0fxDFogKYX8imm5fjqicRiZccSp8QWYG57ZOJ/Z4VWZFjOsJTBnmCt7qj
3X20/KqELnMapYrCCu14xiR5CgBgU0m0QqTLmATuGa3JP5VG4HEl1acYR4jEzZmONwOzQ0mQ8r+/
urlAzPJnPVMcIH3xMTnHBGdacg8RXtmoN8xuJ05rNV5xHS0oN5YwleBQd14aUUNEXTKsBxOJ5P5v
Ib8LdEipJyarmhJ61et0bgJ+Ojl0FS4F2rXC4mD1gIDXIZehNVeTChJNOORfbtG57jUrKpfyizgK
wvBInmPtIrVxVv20UwmxCK9qtJTDk4DY8FgIfQzKyI2iLZjHvChbgzuG/KNp2U/7yvpsgIDNmOCa
dOeg0bbzDydHkcCXj6TJv4UokYXrIz+q9tUstkV6U+vc7ZRbYlkQ1+hPEM0PWrkn0NNlEQrP+rpG
c75R2wO/EpuK16nHjCOwYZ5U05eWfvvEavxWXGnie2AIdzGz0degKHyYGcErS4URvTiLc6Mt7k51
EB9smaytJ8+buALS7prJ11al6WWgymPehmWxtWbZS2aH6JCad4+2Xe6uxWtOLCqnCQGodIYmFIFC
dKr/Tt64itGA4iCd/2pUZJaxbYLPQHurETwnbYcc+SlrX4jO/v/owJVQvDoymaXTlr1NK74rzCkk
WEgg05EPjQe2NFqPqb1GmIwIurVMl2xery/fu/5PQiA0aYxL7Up0qHudlwC+4SUhOwu69FyW8mI0
b5RwL0rnPABkVI84eOUd5z46Es5oMvFzXvaULMyxxiQ6I3VXNnXuVfZ70eyU+Br2Lw1XfBG0ZEqQ
3KNQybaJWTV6Fy2TFq1BaKnbosRNHlmqEOe3h2pAuzLj6chhy4p13h36a8F7L+5HySZFbwldAyTe
eIR/KIvuVTUrU6aSybNZ5jo3jN+r/NcM34L0c8KpMIMf9cNbTIlMOF0ZH5w/Rf6SJ3rK9yQckg+E
WnBjE+760oN19NnZ118sPdo9sK4k9WD2ODXTrUiuBFPq3bjsYEMj9OV9I68qE0xh8Wsw3Zk4UvIP
LgBF2gH3cVisIOOw5e7tZUXQGC8x62Yy7wjUKOQvxz778T1tzpQtLLAtY3ZhO5MRYt19H2e8ujbi
rVpvNSh/VPIIVRN9a/Grd9hgnfHTUHEkQIGJx2uyjZ1OtplpB/x/UVyIjbdlJs2FFNJAMxG6xiQj
pibP6gwGN/hvNSx0+dSlo8CsKNWbkF/ExQUX26IkY7/xkGIKuZCkroKQTBhSQ6/iBLP8L9lcompf
JMLugUiDNcNiuDLxpNccgWn8W49XMRCPGQBi3QM9JLiAn3Cxzl/pvs8m2TheycQ0o2SgTowytH0A
v1bpv9V8sfKPHPNjJQcLyjcWPScg8fgoEUizhawIXJsQVVK0jipuJhvdBV+LxLqK09FfqxlQ0h7l
ZK3uLNxRMAvdr908If0djO8Lpjzg/4bc/m+bM+dIUNWirQ7TD5itpTP81o8aa4KuLSbkaiatPHKV
LSfINLFEms0r5DeeGzggyaH4Y0sGFRY4tDFcrt14wRaa3rQORwfqTrSBpN0ycJLHYEEIG88a+lYc
gn2FuQwxtrnjngniraN+zMt5pVYXH9ORiDQj770q/6nZJtTuNj9JCXyLv9Gvj712xBrI7ca7ghQU
4Y9ablkE42zTNv9mbJQ95C1ZgNo/BzeyWX8NBUWzG9LE7WXgUY/NjZgj2l0l23xEWDQB9Px/mlEX
C/veeBJmvWgHFZeMqC07hiHlrbLPkX4JPJV+k2Al198KAS9p8z+RahQ7cym5HUyBR7sySUQ1ODV/
rEcOGfgBfVUuiXmYdRaEmiG9YcjBnQyuOjKTbA1kVVmxo3e8SI4NjQ/KbhgOhAGTl/ROMs7Rj64j
x2pVuhYLi82A7uAiZJQvFOSuHYYwSHQFvPswN6txeMfGv0hh88MWLy40xCpCnK+7VrZKVxl/75/j
hasweIpFiC2IugRtbXj0NfnxoZFWGiG5Nts0cSWrEAAPyAhCVO5gHjm2YMsK2yvC54cK/Mx+wrbX
Rh9V+cjST3DDXNqIZVfxuPhM/L6gMkrNr1LBNZnMLiTt9RCiQr88MFyk9b93E99n7oGdDuxh3/3w
nWkvh0g3KnXPU0BQ10bq/hpIvNj44jfxCJdaHqDF73ZwA3xZhtanam9KF14x9eQHKAZVb3X4IuvG
HdRkUd1Dvo8qWsshOcqvuP+VEdODAWXavTIvHYM3n8gy1bbjLdM9DjVAo9Uob4p2I9dXYuNI13yb
AD/ErOioR/J53aS5IxrhbqQcROTmyu+GRuXHNWYGQpNLLi/hyXKIgij8/s7ZwT3d/Mf2CjIVjl4K
XBadglcLRTtLI18KRjI0Den0mXWr3vkI448wfLXmXRpuuX+YZEbD87SWVpWxL9VDl2G/ZPwiA6kG
ejfZODs4HQl+R/dK5RBhTeVeGzbStC6Ti6mfVfk2NKQGXcrwpTkHwK2i2omg45+qWhPbhbFuwxi7
hKNV4y1dGsqy3Fr2rZ0bXOWG66enqb+RLmLTK2gdNFL+IDyhlbBYzh+l+eaMG9RthvFmAHIZ5d4Y
vieA+0q90EQrfnHmsSG/CikfCb6lfqo1QIWbwvE8hr8qVGqPWszx/JKcBHgJF2e4jcq1+7DzN6os
eq/2qKmkFH1CSYlJjE1b5zmNCGxNZmLh9OM8Ejq+JB6m5dkOFt2wdpIjHPUSLyI6pJF0bZoPAhbS
YAHcMpSAFOcx3aCR4ik3ootA42fCARj+tPCkdhO2q9qLsMnre1U9OxGOgJ1GRAwIZ3sjPhaQ9x6D
TszqG5/DUoKPZsL/m9tzGv2qxDz10svpNwilhSY6B7Cxh18/A2E2vkbgfrSAxPbjeSacxvhy+qdy
NPSFg2rGIV7wKJPWiqRFopxGvCXuzFvNtLkElkPKsKRtQVD3HZ4uJFSx9EqZDsBmXcv5pYKOMqxO
J535WMqUh1QPFKUqB4aIxVtN4XcBzYqyfRkQkjYk75r9CUQSKY/oOU2rQVoFxXtMGnr8byD+x9E2
uBM9THIkkP6h0mhW5aZAKmZ8gl2hC2scZtPwmMONMe6Qa9bUR4SovDAj4Rs6kihucFM+8b/I1Bgq
JrJtTBNv+R3Pv/H8x/u3dJp9APSpdhugXpeys2klekwYAfCRitD2dCMwT16h9Es2jj3WcrZi+LqE
kN51paVuyHQdCDGp4rvkryBJ3KrpW1VzZFIhrafnqNsWxqEigMXxT7N25cdTjhYSeTQHkXOVYdSV
wTkI5reEoAGJMKu9CjPBhRYKHKj60GGqjPjbsX+GnrEZ8wylFxVeaTIJFnN/RIrZG8+85aqWP0iL
WlBzpEWhuLsUdT3UR0IEkCru8zXyeX1bbeI1NHt7tLT60ijvPC4w+7G2EyJ+wzldlPJSymc5/YJE
QnwucWRbyX4Avq+l1yQz/UhYI7lYFHTGlf1mSVuyPXFEYzbeD5qNMrpHYPxPN3ZDch0Lt06Wuobw
GaPVWHynx5S52XdbYh3SmzgCpvjR+8fG/HTqreFghlzqikeADZg4v1teX6o3W/8F4Eg4ejqeItQt
KEpdI92xKggH2hqK23nyf19HpAT26HiL9Fip9Jn32wS/QcFjBCBATreUglXOpPUa2drasugXK0TH
2UsvLurL56h19kglp+gKgrfQFPYk55pEf0261yIvKNYwLEHxkSHwn0cO9IrpGMQXaSr9AgGItvWP
Wm4sjtiacfbqxpkkn3Adr2c89C3SN8TpiEyWUAyxCsmt9iu6zlaBfMsZ+rQRpdmwIhBSAYPjEw3Y
7W9S/4GwgpvwDW3kUtO+nI57QeWaXDTGzxDxBWegxdJKTBgT7UK8Zd2vjDRQwBjTP4uvqfOxa8Ne
Ms4mfORg+0s86cmKGWjd6n8tMIDAPLk+cKA3EOKEicJiokAP1Y3tv9f9t5P/JuDyBviol04z5wBa
53ZbsnkG5XYaXh19QwMqADJekivxXCETBYNFj5phRh2Mq0cnFF9uwSKDej2o24h4S/uaqD+KfTEz
fMXE6ds1CLBPcVsEeq2cAvnh1K/OXnSbaTOMB8J1Enk9zMd+2cNe3OhldjVmup5AAzkXlSocNwb6
4XkJsB8qa2Otaq/oF1JNUDe6f54ZFtP7hC0jAFaw6eLx0vYhfC5BhsI/AB84jvzUIEOzhBDuNCyh
jJptb+3Tal/Ftzj47Ac4AtOjTBb6kCvp0A6IU0IP/Bubi8fgz/QRE8PISTXsa/N/Wwg1f/xBEvD9
PYdtRjbFNcBnjnbk6GyHDUK9NPYkPj3/kvCsy8d4eLAE2oUnmQRwgAqCuRQTm0a6tcwVaipE1aAW
mkIsOVeh1H2ArLtmtWm9CkvjHp6vx5icsA4RNdwidghqTrBCWYZXhPFdu09hR41nwo0QyvtxugiJ
Y8wdF7bSMsle0PBhuyP3nsQLcNUi36oInDsSXNh1I3oJJyIxc6ToqGlqay9bm2ZcjXEu9MmEqrXz
trHXZvA9IamIpCNXSpo91OgGAI8snu0ShUfGvLOIqrvdIiAkY7mhTx2yftqm42cWnUvp1oXPPj3F
vBvNfADhaDbDptHXYj8o0iVKr746qi6a9nyda382q0zRfrcDfGRNwdaSfCK/2Zi96pnN0er45aqV
L+05u6HIeTbTtSOvPgk9XkiA8jyT4OyLkKIfQvcVbxg+BuCuoUeuEZxFloVmnhyTWLhdQl4eQZqT
T2et+kzhEA1OwJHsAfr6GD4e7fSlNp/6ylkjlBKiFbL5ATrRWAGRx8p+MnZ9jX7RzDyDvx47Lbwy
2Oi1ZsueqwDz5SYYdsAflnTCawzIxSNHUkXcECWOnKo91B94sAg6rFvUxKtEOzUdkVgcXOv5g7tI
DD8m6DRt9J5ch5ACfwxeuJSLR7zl36qX4W9Jlajhw7giIMNS4yD9oYLZECbHX2FiIvI/O079Jeoe
af+PzEDMAwEQIu8ZuspGpvmy/Yrb93HW+MSPfrtjjq+v5GUPXHYDbApjQwn5nyxeoYYaj2Nxra7p
eluM7GBB9gg4bxjckLiTUvEeL+EekEb2l9zEtyptomZRgICxE8V3hkZyTmP8i/ZHy54+vIkNeOgv
mnXBEChKXsK1bvy16Y7W0YXCRiH26gwLFGQaUSP+BIGLrCX3P0KFE2LehZxxeIvarwobrrYeMchz
9/JrhMCT2WbqvVHll2PhKoiov4SlN49eIFjuBW+gN45wsbAf+p16D6Hx6NN/VcVQHp54zAeFabYf
F2Mzuk77FaCPkQmQ/ZWNDbvTVLOpDcvO2TAmjM07zkmOZ14ARGTk1y0jyQ1LeHK+RmyUZVetU/vA
n4h2SCGQEiDL/rbbo0OXbGn5y0m7sOHIMIh4rpg1BCgYhAeHh0CMhqQ6LuuaS4L4kQgYty9u5AiS
QHLKuvv41aZrfn09vjE0qM2W97kqnhLLZV//VPFB8FM2wgIS9BcMBlm45/kSu7XanRLTAizi4/L/
oh+6TYQES5q4PsrrqFNg64euhCC8u9jDC4uChEgjntZhsn4PrLXwU87Nl0qOEEGkHfO9jd6boakx
X71Gt7BF5AG7kHABMOzGCcKUm2pzABEh3ERPIeD6NiO6M/1H5pzDZGdnz5GpuyljtA14AdOHQB1y
yGI+CSPGjBostYpIvKGDQ/wn8zhwcVV3wGOc/Gn0oF5nMTgJ9xhWBe6aCLeV8qy5vZqcNSSgHo8w
J5KqAszlYuQUFBgSSL3cxdiC1R5Y5RZX/zF2XruxY1mafpVCXg976M2gqy7CMLw3CumGkEISfdDb
p59vn6ruQfcAgwEyE+ekFI6xufda//rNTVVvUrElW36Ec6mpM8qqNPl4UXGPrP7UOOcMgbLXO/Nm
ogxlh8JZniWcThSikAzyDyb8xqpZKs0yczbAYi8oUmCp7bdWAB0YBAkxGxsVkBRRZgf5PsxpARQd
MXCJNJa2vLmbs6ZKpzZrpojJac9ZGuZ7an/m/ceLwdmEWUQFfjzMrJcFJ4QpscZ3wu6Z7kwTLVK3
E7s8W54QC2ccQ8OwZb5FDYNNErk+qhuRY6et2XMq/QfRptDM9Ko+K09h/9NAk+R2xfIozC/s0VON
+PaW6xs4Z2QaCP/S8VfcJbBIY/vHsDuOfw4rFreN6w986ZKKvUNlPo27TVASlDYdamhKLeAdeJYw
ex2Er96cWHRqN4DxRDmJLj3W2e8wtwpB431IBPkQz31hiwybA/3HlP8tEBLxpbZ33iIVo/fFqcyc
ZqjXnxXaw0UP6QRYxSMFLl5G5kZmQRBrbUKp0FA5aQ7DPyLfKjc8GpDAlRX1codwEHYU9vLmNguZ
+ZxFnROB6FwF0VN/6/HOq15L8kR1+ldY/JA6MdiLZtBZjAXgUQHJk2Kl9xdk2mImXyvuGD5DB2Uf
G02xh4ciIz2CqP3KFqO9YazZtesAkZsgF0mk/CxFU0btBYKAGJHWePOKcIg9AP0z5XotGBU08kxp
Zu/VI8OQRINOrk4D5yGVCCewZZBhORo9ZMiemGw8hSSZ5X+MrGuDw1z4HShfno17uksSLEb1TPtn
AtFQw33TPwheLExqEGjNHXPxd7ZSQUtmpSKNFFucZM3vJhkDNf9LmNaF94iICBPULTAupnnQ32TU
AYq2STGRinADyvNzwNqMdii5CwkZy6ouN05hYibVzNNhYeuzIjqa4QY8Ee/kSecSwii5vC+mr5f+
dSEInnpcnpLI1VnpTI+Ecekq9PcmgNn0k+LRgL5BoKB1jTDRASYwQSDxd6D8wBWndlXzLKW/o0Hn
nc5xecGUYqKxdffZgpGnsC8I/2iTR7Sr225YOaMG6QmbkVPDxI3mAhR73jbrSMQvmOzRR1s6yubD
Y/DvHBgKEJji9OuO7WyQp4zo63Rvyszkxw37m29AdpOFmDGi8/4ziyC81/p0yNXyO3BubGjyhVft
dU5WmjbhajhT8j2Rq9QZ6TzVMSoCykPCDDOEpXErHWmZdAQFjdsIEnfIAYe1GwnJxckPznWFNJok
A1Xd6tmBVgtbOw5SsuUbUpwXzWuFMYFYYjqzfUaVecsGazTT0ppH4DRe4EoROkKGAGt9Yc4BXA2S
uz03x50jAguJsFdLGEykZ1kAvey/XXmRgfgCiJVnbL58iRom/ma5y/nBdw6xd6uCr6ytCGZz9+TB
+xwhknF8gbLEOWEIvJdm5N/+WSF2I00cNmpFBkBFz1rAAKe7R95XaFti06G7zPIFWiJirGED9l9i
Y62JdQiKw0tC9UFmxYsSMYO6RrrLFs2tiatAXnzH2r1Afnw3u7fCgreN6YY2vnuMzIzXt2Yxmyba
cq/WysQaPkSjmhNoWqonR16Db1iLeMW8o57qbu7YU+pSo1/1/buwbUtiekQo5bZLDwDpiRvu3r3u
HhrL1KR1U3hZLXEDnBIkal11GXTzF2bepj8tqN1e9YdqWRiL8RE9Nl+3k2eoAnuqIHr73kyhlWDs
XZNaC8Nl2vOknN03lhvzJWHnpXXvhvLAnIe7zqPJhIsCFa05g1xPaPLYIAxcvPgoFRVGDb5qcSvY
mNT0H38Q0fQSSYRxfaVYgA8701prwzss08JeofQ3rIufppPBB/YTPWH66YdPTSC7/j2AAtlUDpp8
xt/pIW1OTT6pyBPIcLAQT43OBcmBXl3jAfYYteBQY9YSwl55OPrFonEyravg+TrpQZffO/yPrEVR
4FyKzbDiau2OGDpJWTA3Cs1nwp42hDrz5RtGunBZ0pXWUnoXb+Y3gnodt/4qJCGI3rrzZRYNAbMD
Q36wJBAUiXJNkR/ch6ImA8CA98H5hDEYsWM5IlTVYgwDt2uMPnL1F3cRr9xWVcWRthxfnykDJ0Nr
eQwwBtAhlHbCas5gZBSLjdCRrlpyAzOydz5UqAah8TSjD684DQMsXsqrhjpZXrQOcAqZbOhv3kL6
xaLDaXjC4LOZYR3K9GZkS9CDfWHy1edvQ/aZk/oWwUNU6/ygtPdOzEeWYndUmO8EHXRY6xcYhVRG
2CDhpPqK0fV72MV6ST0fVIIJUCO17KybtoPPT621fyOKeqZB9OC3OFEgw56UfFPK0xwsxvKX0rdX
UMGQS+bNgGP6RVauXhIByv6TLHhqYkhSEPqbZTVzAEZ3Ygzm4JNQE3mt/yg9iWpkiuntIqBH90am
jsU1thfqUW9PtX7IXtLkmWFG1ayEjknF29t5A7SbVNmBu9xST2bZYpkHhnIx83Uvwfua1dU6bT4L
7NrSNON7wjwc3iShcpkQk89lQYndGM0NwYfQMK/fmK0LDb+OprmfQAFklOzrH0wmsNt1hPiKuF1M
Bxng9c8CRrAnPZXXUgDAgP9BfBlcbeFTYV2J8RLj6yj4Cbtj4mzaRReh7zQLBDZ0QpPWmoMPVfGy
Z5eNTEr9RaicVOeov/a0PBr0FgjMWCzA+tBZvqHtcWiDdEF1hDDPKAiPahuPQDZdbxR2YFTc4UHF
2Iv0zBieB7ooaDTxRzvBfuQLSM8rZgUpvVT10Lg0k8a1/Hlpj6wG35Ubd5DCeYjCD0IbFhEUZxQc
fO8NyrNSWIfnF4muQ5Y3mqqg2B+Rxt7lGnf/jfQFCo+JTFid/exJOiUvxSWcWqjS8PwEVav3TIl4
znuefkOAg2JA6pKEl9TBh8nAYqL2rS604GIA7dVHMT/1AU76cOskz3y8/gvvC5Bdky0MFItZoRR/
mdrKJz8q51BQ3imVo9WwsIY9iKnD8GdcBOaiSo4v3ZlqJIADq45gXJRWi4DuVKlq12m7mZngZaEe
kbcBeqcAYoIbJCZHbco1P8K1zySPuhH+Vbi2BfTLydx0Fd/eVbK3UrLH7YKppxA7o73WN4VyUSGf
jkCFZV7PIwhBKivEJ1x4JfAaWrCGe+DPhLBzRXyUPcsxrpIgo+aoM+tCNEhTmmhqIMYGkaCeS0/M
ciHE0wExDU6h6Vk21X68T04Y8Cd4hMQMOruL4PGB56gxriW0HOzHQoBVMcOiAoZNoXEARqd0cqKE
0Ei/CZ+4xHCEt7EFnRN2Ok5QXF9RV4K1ELs2k4oZ5eo8yzYClyalEngp8b7Ughv+px/fcMdlKoST
RsIbKdKHUtwU+rqKAIFRSMI4uBOstpi4vlAPblWe2N7XOFZr2UeGODPfMtHtsx+jQsi5YGpSeaPr
pR+xjJaRpo8pncUdrY3CO5OwMBNpMWZQbY/hIWxSBTOsOuPkNWlYoa+oHDx/CJigmcEbTTh7ObsE
jly9JU9VnVqMpJ2YmY7vfObZM6SIrDa1uUsXGHi9VsTjua2FEd9CzOKAYhTAV9HrpTQFA+Y9L1Yo
VEHFFcocQ1qk2mqsd6je0QkzX8t32GehATGz+UtYPWOJsJVMqDZuU2BisCZ/fSIb5wAFEG6nEEqd
ads7NLrnAtcMBqZAaZW1wocKUf68GjbNBd2oTRuWWEds2ydeswFdMhAh2ew1ywjalvRTddUyyOMp
OWPgOjDK0WggdcjObCyNeg3NxyuxVypfYMSgnMUJXLho8q0uAxMYC50VYMF+Uu17iFTFYfB8Zu+O
w3SiWewny9s47dtzEGDF/GXjpv2q1BmRXvNCZbcj7kA22WAeQ7UEdwrtg8bhFuNlUGZP2T7I3UJS
oHnPYvtRUgw3DWtM2+I+5xZgd5SH7ouw1jn3pes09yi/EEmBE149zXH0HCPmMHjdLPPXrnMk+KOg
nJhzFWyN2DmvHPk2/mFxiRNFdw6MigYPGhGbqpiMQyy1hHOquvFRxI4DMHB2CrFItUvUuEinUYLI
uzJaarLFAvuOaQElXGfKg9k/qhfOcg/m2lIEIVv/fWlE2wBAAk+F/qPL9+pnkC+x28C+nWOAXiTD
Gs+tpAAgbIuQZ+K1m3doAl/heGRkODA4r9ganZBpXXUa8oMd3zr7O2qfnTwuCQegWMsTaF7W2fDZ
BxRsmfZys6DLTj0Kc+JDdBQBUFb+ecC0fH8ep6M0Y0HgMBBVmnDVnNWRMvfsAGXRqXGp9rwjTPBE
A7KmpmfwoLY/KfYuwesrC98lTODKTyBSnOMM4otz0ISTNfke7D2OaoHya5Dh6lwieZyF/YeB93m9
k5xfo9mp5lpFE+DdHe2iSb8s1PF1jmJIPysb1e1BVecICTX04erM6vyVllAEwEIkTHeG4Uj4OmjW
u69wh8Mikoe1NI/cIlrQSIoDVXR1vHP4YHPJu4wQN6oWTRZ8fUOM2+uHLLlCJKFKa2b7KkiNEmPe
e5BOiH1zpWeE/kjVrWxB9MFSY5P3HdsvYyEISiRNMOVdQacLp9m7ykiyCYgGndhMTEoMGT7kcKt3
Cw1ryDT8VjSE6MrZLBsGZqighmvPlGhc9MtiATkjX7IQzVXHXD+MbgI4GyhGQ8aeFu21PEKj1XEp
q90cajBWvnUC2BFSXJo1yPsNj+dpqOw7GRAKkNHpcTi4WJwEGUslQTvHKQmZhrKccgusx1kNS/Zo
0QNpLxdltDDWrEBKqF7zNWdCGy4B6ePxraowk9y9tFOSXhq8BMIt6hupcA2WO+OcubOgKxetEWb2
VBJVfknpmAn3QTj3qb9iuHrLnHZbYVEyA5phQgFdvcd/k6auim6Yu/TZbw8qYtFnCKVKrYL2pTOb
/ByF+8+A66etqk06LEvy2LD9qW32buYmXv2VVs/WPAdTf9mP30FAhgrqg3juGJ8pLNry+sfnbgM/
sBEHEGWnvfASao8NJAaCHwAifwJ6NZusy2Zf0VTZ+jLOH0F/VsaMO29dsPiidqv4jzHY2Q/dWclj
sDXVcu4MRGK9VXjcigE1k2Q2WmGXKFewKc295ECsFU5uXOROGD8JAiczLRKkKCNx5vQ/U9LLypT6
pjGpzvl2iNCLGFAELtNagzhNsOyY0gKrPVwFUP+jhWmHYwuLP2MilpdLECNDdXXmO2lTkpmdEawI
8lktb/iCNnO+srw4Ggi0cEu3tg38c5UrmtLEy+1VxhYhhOE31Dv4rtOWdtQ7iu4Fd2RBb7bbhZi2
lIRClgbrkPO/VHJgom4SQ8KvYOo6zGRjiRsTuyfgwNHlUuFFoFcrnYjC7LvUsc2QIF5xfI0sCc3i
vgx0UtKl5ROEG5h5jgXkP21ydOtL8OhqAjjgk4BDx/UlpljyDW1Cl4/F6rTSEAj7iIjwBWl6CBi0
IYQl1O27BmOoP2kYhvsEe3T9vcS+P0cRvNLuGcZj0cVQweGGo5qfFHrwnFIh/hixDITjS90Jh7u8
j+TsUOeAU2vs6U601Mt5Xx91MYgQBaL9fuTFNBwVNy1DXPXd4SZDMacsxeAg5gDD/tE27gRCMm/e
MM+jr9oVNnHzswK/UIFceDpdLU2dNlwTfcPwQSbZ4urn7382H3mA7bn1WUmOcHigfeabwl4w0V01
AgTFYLFbeecSRb77kjewbhv59GpWg+V6Nd6Sy8Lj6Wb4AYAyacnas+KFke9zepFek2E/u8CvI35Z
r23L9QzQAiIPoelWZvIzwVUQDy8cvneCsqEIg/rAgMvnXZ1kb/W7tdy5GO8KuxfImTA0gpycyDef
CsY7lQMxq8sUKkqxHG/gM+Qn9TPQd/YjGrkoODTcelX8ZXXPMJq1CLcqYIdrGexk81zl768CvtRC
mBx2LtVaw+ypqDqs+LAkKxaZ7eJXVeSQzl3P2wGGdPGHJrTWIZNmxLeazCb3a/TnscNuQ2Ko96Ux
/FAQhq5iayVm2i4WqEk/q9SSkgHwOtgN1dVGrIGXOomnHssEY4YEF4m1z0LUdxXH4ByfzuATcChh
EEAEB5IhaPpsejrjXGFxk68RyYT1tVL2g363cKtA2wc7NPYWPjdsC5S3yvL12K9f4V0fkqWpf2Tq
jdWpKsirYHKKDnaEKlRwtluoUnCp6ccltrfYlRyYPXGaipZrRAvTTUkNmQzqV6mg63Kb/OSQ2hyq
l175VOGaVNzbYTMbzXDq2O8DhWBMaNLS89Z1sNP0d8U/Yf8qe+tc3yXmOkp2Znh3rCsEtgaPivdR
WUFGDoJLDI6vWEefO0Bbs6xz5xIAq/iAosaTWdFQ7qR6a1A64ycheyvEzMVIhtaguC8f6pE+AInC
upQeNtGpPepEF6BLx/OoJOx2ptMQJdBldO3eS8dxXEn6Q4UMk4BcyRIobfLeZ/ecbivbYJoWN6K+
aAN/zvh5Wt566MJy980FlRpSJDYv6Egy5vUlWRB2iBNYdg3kX/K6sXCszHUbLL1inulTnKrX2EIm
sPsyGJymfPQwua1XgvjlmYew248QTYzFK/sclPlgXzOdSnzGIcuEy67XtrKVLxhhqtW7Fl7V7DZi
xcWARVqE+jzBexi+7JwXoNhtfEzK38GhxoQAv8ZbZHzXKUjyAD3fab+8gDthPiYEdLzb2BKYMzl1
OxNRAu+zaNH2YeUAwhV156A89minYGq2MGloIzEbNodtT2h1ieUIwKrUIKRHcBUdsTfwmx4t7dyx
HkpCybULYhRbaCQyPDRspIv+p67+RrzXDgGebH0BtRCR44p7Prfw8DsmMJQAG+e2tkrlG0GRQ33E
+LkydsBYo3kkQxEEFi0VXvd/iNvBb9JxM4+YwX5mw3dCw2emRGXIZ+izcGma3curp7NKemCUhErk
lZ1lfE7Se2N9j6wCiQo+FRTG7gY/IQypdJQ1QcmxeheUOhtr1RsvSQ4nHssM5ZgJMKTHhCVv51is
z7zuIMYWqZZOI/VH5IREyn0IrnCpNR96Li4Au1Y5lAmwyE6v11JNpS2wuuw7RdxCoW9aSzYHMdJq
Qgw7bw6eqFxqZXyk9cSpOoKCGNCwfwcBh4EDtGtvvXpDDg3flt4sRFOvXvdBikcAbv88Y6xtuXOw
RPHwajwInysssWoxaUiKSQVAllTGtOZYiYw9CE+P6ZHSvaeRMUmEMYb/y/GHz08fkU2S3rH+9MeQ
jIa9mZwS+aGPmHz112gt8eG6dUaCLUPskpD2LeVVUBwHsKyaJjczvx2Kq87f/1k4QH/1RvEB8rnl
ibu8JlDRe+/nxcfqsLAXA+5aujO4L+BM2wXUFjpycNZWnfRKC9CAecUldct+V7xIk3Lp4tiuGkqr
PzBfM2vAPVLM8DDCxWxnEzPdYFbv5SuGHmSjjvmx7ODzcxLCvY6TD7RfaQIZe0HmjqeLL6vwtzoe
ECHab7Hf+YySuHqqeVCUpUrHhk4a0UmJpwEbx06VfwQQjDFcGT00e8/eVmEiisev86EipayyRyAB
v2PS3j8THaEhxm/BsgSudjZ6+7B5Z8pDjCYtsXcah8CaGvTV5ialWkP+XK07lf1OKC73LJMxXjFd
YmPDRISKhrRcwJwBK03ybCAp4jF8R9CG2aeCo5PNluOAVr/Wirzhgmf9nfw0qEABV/0RwYWnut/p
3efYb5SSuMY5BaAtA8QR98Cor+x47u636HAzXQDyeAXsRQZk65iCod8YmGpvxx6eAuUz0CZAiQPJ
cGmtAm659pIlP4Zy6ds5vifOD8irlf0U2SEOz725GZpFXW9h2ndwBis4YNKu168OMCgBcdVV57ZA
kxv9KjIAYAbsVN3H18V7Gt3MDpm0b+3gCGLSvpYJNU0DaBKSFJQ9ibFlTJ3QRzEH0nUoifhKM9ho
8bGC2YjtQLqKCB1MAldN4WSuI9JLlFM9ABe542uB6KCRoODgHAhlSru9IIdXlzY+htH7AHWkigEc
xnZSGvtaghR0fUF7wNAvY0B5EVkvwDxSfS6GjTBrp+jpCShaM/WzrJldMhU/hP7Zk+918VVp51D9
lkK80iHa55uY7svlJYPoKKHXK9v52C59fVlY3LYxbvE774Vtyy0pYEwi0wSzblfckHiGMQHHshj7
2qF69BT0JaYszQJ1BvJ4f1qLN2K2wbrExsKWzy02OWxGA+jM3stxRF6ZZHXz/fSTGs2EK5J9a69f
vgh2BCJiBAkIg3hX3XqkPMi7MIQ7SkyJtbTUayS9OWz/WM0KuuFKAdWrem6abjEQplH96lHulsxL
zGHJnCNFddhhDrRUvWufzRuZzJ1F3EmY9eys8GeED9fmbj+wDKZ5PqX+Q0uUJyt2X9P58phMRjc7
cQlqMYs1sfVuzVkc4iKADyN0W8hgRG+E4WeB2w3C/a7Yhc1CN+kWt4hRzfTcVykqLUHVc1+Bm9Od
W9TJw61On53KQWwZdE3CGopZP9VWRAQ56Gu2s9qLiYK9Kr8kbW73gqcJ2aXE88Jsj6YKkybaFzpL
y0bviTBqq2AOEOO4jPYRaTXWU9x0Hlz4Fkq9vsJHk/ZBJ9ehhSCJFARbFzF1TA+SFJHBuO2ZkDRo
hcP2VvP2RwMd5wzfqvYWxQShAgVWWPSN1qLFQbtYtP0aMy4/cmPr3DhUPtQXCsoSVIAtHmIBZExE
LcYO+97UWmg4P7TtVtKuefOVGhiG3rpqLQ0J3fmDgWGEOobzKdlDhK21nQG/xjoTQ8CApGPvxHk8
DVlq1CQbglz04VnmWxuEueRiLbp+o427vD8M0lMSqd5fie2C35NBP8pLPfqEq2PJGJsg48bD9eAM
i4z98YXIQEPA7dyL6jJswtejA7QAo5ZB31lQZv2LJ6SJsWY55wCFvwFilOAkP7zxoiAfGOGGMq1j
92tnD+SkDQhY8OU5LPR1gkGGDtPLzU2eCR8NCstoT36mxbQj6g5Wf+qLW9bdX9wxVY6z0fAlWbgw
or9Pwmeaz3GstfjOgrVXLyUVaMZ62ubZAFaER07LAH2GeNmcRnamBuex+TQwblGUK4kHtbXJxo2j
rfVXNYUnK1ezKeQhomRkyPcC8sVg3rAPGNewGl5QLgh6qSFJ7HOMen3gupwGz9TvnXwZX0/i9kSV
02lLicNJ2ApGyHKYX5eMRflIjN9f/nWIb6b1JW5ZsNjoTeioiX+cFvQrDIvA2o3yXBobRT0R/DWK
PQKNjJW5YfjeQLVKOeEbuv8kABcN30UViuqA5hePM7+BcfHr0WbjcqHsW/8tHX4SM5p1ISBLbxO6
dzC4ibN5j6FWkmICfswNLIrt8jIMZ5JdUwI84i++Afy0CXLomNP0NFao4mCF4BkKc9NcJBht8yhu
bOj6jGvxachtwnRXHbHGFKSx/+VAxaMahe7OcqUh4kspVfxhLA/Y88JFJ9SN6pkpR8pnagzmzoaI
lPisvBPOvGnFbreKnVuB0xYuMup3+brnjCks6LTylb4xxwSSyXq2YoHn+hvvPgk3pKBznxb9AR/p
GuGh/54SAebhoswU++r4KN9RCZw01OaY34opSvSsuh8uY9MdLXsTpjfZWQCKUm3a4TlVj1wqW9oB
kAY+xh67l4Or9Q45puRmxakA6/W6TSMdQPUG0Ce7nL9az5WqMxa/Db1VtmcrJhgbHBiycFmJcQti
Z7FwfGSB7AHaN9sgHbZPTGo4qwxMU4tJo+abNv0cgSSRJPnLscNeYRsadwU4pWHA0GHOgybO4gTD
NW0fxFgKPCRznfoZYAgNDKa+GpMGBkNzPhEerVJ969rNuBijNS+d9DdRffEB8aAQXieM9AqM9leq
fiwJS25/lGHrSffcOgzOtsq3ZntiiIApajwcQ/XHiGvuwFNZnaPqrMr3/HVMulkMTvWC0jjjHvF7
MiJ+Fe9upteO4y5YSOMSk/kyf8vilraLsZaPeS8ikpoZoHazs/NgH3MQ/yg9qWCQ8Hj1rwDvpxEN
NbA8Pvsf7biKR0hLS7ofdDuZfImKvcjkNUiaG8HVqKpgM+OyrMBebvEbXTbWzYDHy1VmO03Stdwf
VWVPwI8f3XRvXDh57qpxRJjuoYO6roGgRVQKvAa/E+Ao1hWgjypHUbjOjM8ktaZeZ+/VqqczXCuY
Y2sro/jQsLB3dGllNSDz1qlg9p0jluP0o/OC60JULzsJU97ut5XOGHfpwWGAZoLMd16Ul7xLZlJt
M/huVsCsZvuNeR/kq7h1G7DxGvOvRYzhklTWUJi++/w71/CFcGttk6CgGwakWL86RICX/wMrX/KQ
3n+0+XtTgwPz0YFkDxTuBlMtmHLxwgkeMv58KugwxeR8fLlltK1x3LK5tbEZtUwa65NPVzpMGVD0
+CTrK1mhuYhBY70TnppavEcGUJXbxPrSDaJS4DEm2zFfdea+AIqW1UeMfQjeezh2avPE+HpVTLFA
FyFDOXjcUs7H731yVyxc1NG66VT5A9l3jE2UCEgWGr1yDrr3Tl06Pb3QLf7MbEhaNbtOgFlU9TQa
ihbpc0R0rMMpsYQhULchlxgyk11C3nFD3rJRcs6XEH+eFb6rEeKhLRtQnsP6g3PJJlONe784ZZgk
SQYtkfSRxh8wzWhUchALKHugMA7JA8zmENjBSiiiucz8SC4Stq51R6pXt6w1d2jWefdZCOymhovX
nDE51JwWkHnL2ecBXCfUb4326QGDjeA207pjAE8bFcT3AU2Gt7HTZdksSVfhUORQ5fwKXhA0NBge
KstQeTMGCsX43OA4w7nFaNmX90Kk+IIqwqyWm0wFYicS3RUG3ZybYn/14ewLnn1qrAKSKSggtDU9
8rkz70IVIS/xCsPnhnkon8zvT2a/zou3jMJEaiH59F+CWhNVLmGKoP8cDR689g4Q34Qg3gZC6Psm
CZsM6Rl5vxZwVgb/aJe1jxGRlASa2rAdef1FV++Wdclk0AyunQIiwwZI8mgBUY6Rkr4nq1jYBHi8
rOXUkHMgIQuXJEIBkkclkQu3itK3dHxjWL0f06Vv5LSi77V+oqaCNV1x9o6jq7PbB7hXAP8EDkGh
n2N5CM01i0mQzRUfFbfJsUvqmS2ROQ79tCRfnEWr1cJIowBy++38jzIEuoWgn4IrO65DAACZTjc4
a9Hw6Ps1jZutH6Tu1A3fZfHphD8ePUhhkl1grV858o5Lxs/JD2kdDJ5lvjmIq+IUMwmoWNThxq/3
svIJDCYwMaKnJ8oqEz/3tJmj+8ScxZDc3qRSgfZDrxlg0iEBFjETYWIVPf762//8x7//z2f/v/yf
7Jglg5+9qn/8O39/ZvnAmw/q//bXf1wxEsjSP4/5z9/5r4/4xy58llmV/db/z99a/GT7z/Sn+u+/
JN7Nfz4zr/6vdzf7rD//y1/mrzqsh1PzUw7nn6pJ6j/vgs8hfvP/94d/+/nzLNch//n7X8+sedXi
2fwwe/31rx+tvv/+l2LYfy7UP6+TeP5//VB8gL//tcten8/s/3rAz2dV//0v6990zbEcx7INU9Fl
RbP++lv386+fyI7sOIZl24alq4rz199eWVkHf/9L1/7NMhSbRylwim3VVv76W5U1//EjVbc0R7Z0
S7ZkTfnrPz74f/kC/88X+rdXQzI9bgDV3/9yxMvn//yixSezVNlWDU1XDVVTHVlXVZmfPz/P4cvn
15X/YQWyQfzwAIasnipKplmzORkzsH43gCXcLnckazcQlPyLPYVZOGcKtAgXZOsO7hhhwTVMNne/
VaeQnBbaop4z32Dpl5M1401oj273wE1xDSi+7vylYa7lZkaZWe3vGC9O0mW6tOa2q2BOmmsQBYFp
7owyUgo9/E0nMMKpgHYt5HVgAN7VgJl4O0MqA+RDysGHgcHGqeEtnOjQ5nAHFgQ1wc8LZwBYm+Ck
dVPwzmYTkjUzueMYtZX36ilhGiiv8V1y1TWVCwKRfGa8w7iDiDZHMPCmL8s1gQRfId6ezfLO6PYi
3L/EK2B9Yh0grGhb7H6gLXGMndt3dQeHbIIvQjVXMOrEWei+Pt3vzmS3EX+BWL4lE2H+QcYk5hHl
ttxi7rNGZ8F7x8Nt8nCvV3/yBSCzxTNknp6BwibxvUDwb2F0a0028oIdle8ixGAJBuM9cLlmTPF4
uo9wcuVaTWhXYM0QKDyzng4sLBPTuslX+a7N4nM9w2hhm05A8/DhCG+K+jqHJiSGiPO/IebLwghE
OxXPcSGv8mW90SNI7ZNMcxVehMdtkeoeIX0tqiUb4GHkiobdBeEQFmF8MnIpyW6CfrfFvmdFCA3u
Vj006JufbBAr2mv1QsryInTmb6Y6V06ttKnm5nu/vF6lpYKAboFhMEkQ4TpaRTN7hpB8Faz6hZAm
z+967sLTe0tcZRmvaU9cc0dzUcNDQMe3dnV83iz4BZAT4hmG6kC7jvhPT63IsL5fMmMz+A+68Ldb
4s2rfsXDcAgroKyu9Et3o6lGIRoxg5uhXOuhhAnnQMaUywBNCTLKGnVktyjkmbWtZNyN3ui7jGTv
nEBpIPgiG98FW3WnXQArFg3925FU8q9slGfYW7G7T7Ca5w/yOt4HM+nAoTWNpF3XzRlKxNuM48Nw
xSFiT/kzdQRaL2JXui2yUYRLBpo7ouSZAMxVZadVq8ZEE4g5CjgCMymF4b3h5tfmEzDW2NaHiufI
Vt2wbhrk1EtO1nVw5MJusUZrfr0TTzn7Iv55cjxuYWLSKjGcQHQUEWo0qcGqHxCS86vQn0A/Z3z6
a37AUtqIXCUP2jAG3nNtHbsSK6ok4kyaG8+KR9szZcG010IvRJ6t65/IH6uxG+pwCJn0D5ZZYUzC
N+XIEN54n0Ez9S7yM3InNSOrdtEsdRwwpmTqEiDw5IORpOTidO0e8RR3JlM/3nBEcnV0GIgzxiQH
7yYR4CJuWZLlhrcgRiM2qb54X9D5GAs8DDYKa9o+vFN09Df9t2nPix/pi3ktXsY0UpXmsj6Y2/hv
GHqrw5UyRFkOuxeGpO4wH3BcmdSrcXbIXWPzRdL3jvsk3ETflOBrChrz84WmIv7xiBOfy93Ufk++
UmnChJ2R7875hDQHyTA6qmftGDo3LVq1JDrgqDely9yp7/Y2p2DHc7VrJk95pcCMP5A6YS3sB1q3
XYo2FMbnl3pcaWe4Kco++NX29rGdEp550dZ74hKXGXxJhjNnK14JRs5dL/lAyD2rCSlDECKi+ecn
IbzlFA7C5BIssyO5gtr0bY4kbbIfZnODZIb5U50xA59W3+qWP+Gdrj9en+8otXEL4tsZ3BrOL9Xm
JzomhvwUSVC7MXtYIt6bd9u96irTPamJ9yqY6SSq8BFA9+C5ZFtu1bl9yABLIXPwWLDfqTmzENLw
O84iQaq5p0qe8Yb45w0vRAhDFIio9LSVDmNuZ75DZ6dd/jWMCX9Mft/Rcol3sa/vA9SDTbIgVe9u
zQncQxLN2Kfa4nviNtixTHARbX8jdQ29mvqJRmeK4mlSQKnjM6Ur/rh1FqhkNYODiRkPtnCHBF7K
pFYWDaPSGY/BUBTxhSsls/9N3XlsR46kWfpV5gWQxwAzwAxb0gXpTq0jNjhkCGitDHj6+ZCV3VW5
qDnTiz4zvaioyMgg0+kOGH5x73dXMu+5PMWt+hELFl/+Qe7jB//4zSEcdKYqYyGAroJ2lg29PiJY
3X3Kz1cEuafny6vfzjUbKO9MTOTh9Q5PEfP/iMbv07/Mr5mOnfSte5czv3xIeYtGVD3Egx63/yFE
egRoBZP/Y3v5zGO9i/il+iR9uKeBv+FFmQ+00XeARi42UgFNAyPn7wvTjZ+T2pHGiM4gVffR/jHc
+Zvuv2D7dI9PCF4lf/KN1MQdwwfJGM0cGnw9Eyg3dwCyAAMmdC7+W4rJ/0FlohRhQHlFRf1vCsVn
irD/dfv5iUH2b/XlX1/4j4LRCeQfwhVChDrwA8//j3Jx+3NX+TrU2gtV6LmGovSvetE1f1AKukGo
FLUkBR2l5F/14vavhO+GoZKe1FIo/V+pF/mSv9WLvm8C33jK9wNhQqmU4PX9a70YJVFq1DLJndRf
KWD/DtSPjfKLD9+8Gp4FnvtNJOMhNawoOqgU5NguiMxhJ1+MAfURh0kzPXjRc4kCICp+lbhbVxyX
NXHC3NwQpGtvQuj4uuLbEcigE41sG0Rax/Ta9PE+RibY9fbolq+dZptSgovlGnd9f1fULKtFe5Xy
3T87vR4m8WuxMPLZ8oFMCdm3xPfjFouOBhXh+LLx/prXjJq1p+vzuGuShuqIGbVu7FUPBaodfLpG
aloaQcYGzsQ8IAl2fOOUB3Ay7MTWiOIJ7DSTVxwZpnufxXuR/PIwSYYcREYw5EF5vE7hOYzi12l5
IkAaUS3eEDbX3Rjcd9b/Sif3rS/8dt9D2b/44a79BKJnmI7ZtgkjPm03RdvJ5NpzaN1xP3sVJkzy
n4UEBDAx8+XDv4hiDEBKnxXrrqb51ZavwfjgYzXPY//KX9B+d4gD2/y0BozRhi1W/Q1mAsPIIGtp
eb+GBdE/WXfzzFMW7g2EQB+iIGiWJn7vg6fZI7CCP9TiV6B5y/ira4kvNeEHTeGprZxMCQaArLtI
s1/NVGDoPoZYUjqXOPjhF86sXcjGTmb7yuWhJIsba68RSHSWBW3PxUHwrTN/dZgUF/T7iuNtCt6r
4r0xD46iasOEEsnlwsKf9MpfFbOoHDmcH+bMOui7cDbUCdILauQJG1beXZb+qZ/LvYdwqEQp6GBf
SCKgkp7dt9i62+LRpewT1MGpe9uPiJBAI6qygJb4uqxfKe9EiyCsexhti2X/QSZ8anoBuAJHoX8X
KcsBZmhUOCFLApuNuwSYV0XCNC8OFk1Pwlp38sgfHu2vNURpwLhpz2Mg3vakMZONWD5VmOTbXykK
W8M0bZ7797T6NcS//lvO3P+7Bv7f/q3/Dzt4utv/08EMhPhv/fuff/0fx7H7hxFBsLXiOlC+0eo/
z2PBcaylx0mNpYL+3fj/bOBd9w9Xmq3vd10jFMfvfx7IwR/uNgcIDd27b4QfBP+VA9kNFT/J3zr4
UFOYeKGvAj80isP+7ydy3+VuI8vfDOirFAZIOLDDShiXAedjkAuipnNWtGcx4O4uDivsoqTYuJ6W
QHTaDmE9ymJGdNMVxxiar4Lb2HWAalVDW9wNmJDlPMl7OQScziavjr2bb7mk8j1ZNGGobdLt+rKo
d/EyUcAKKrDJxX4YFS36jK6AywO/UMJO8bKmJYZyPbB6RZHSjbuSkORTtpLxPqFisUnY70bZsyJJ
8oO3DGj9a/96WsAK1L2/nwCiOIpmBfIBo9CtuIwexq7EJDrnCBiK7HtgJsrCGt2K7QScYHo427BH
nCJ4DY3+Xb5lZgaGdGtHRh4dQOb9WOcYnpB8S+W/eR4JSMyPcTp7l63NOSIETF8FLy/LkYml0CXK
dLoqJ1OAwEUhfRXEqIdNtvj4U+andr2XtcSPkaTDrg/Sn45pz999DEOZrIOrqt2kajDdZAjIp7DV
vqrZWQ/ouPpZv6V3LsvKxE1QE1Xhp8gYkbIgrOMQs976MC+sYJLfCZ7SIE0PNsSm4gLeN8vHUmHy
XoazESjs5dKclioDZZHQkScjWlVp3nxnBoFV5o9VQzPAA9YpX1PSKSk30PagrusZNKMeZ2Yi0ugH
NEM4MB/Bst4nNrwac1WzgLLIHfmhE2+fLZarCB1lamga7cgbmM8I8GnPYq+5j8KVNQp7F8mIdcQT
tGt082YJYC5Hg70jjoYd0Wcoqb3qdUw1qBGW82n2u7CKsHNZ41atPtebxG4P15phfY5hvfbZ/5vx
R9JQ7uvo3TXla+hk67Ux8meyiNupNP2hr1kmN174rdRbqGXKKKF0fgxUCpFGx5Zm7X26UP5nESMK
4COmLB5U7j6ENR6LcvB/LpnD3pJaOJkLtjjV71ryQIvWTuLoSX93gwPUMHjNZv9tVMiSZ/oKVktL
8ClsS8mOWtxf0qfcoip0SrSo2SrOnmSi7TnLczg5UIWmJzHEfPN+/EpwGhYbFF0BI4q36HEvyJ9q
jZX23UOMf+EvNbqlGOHn3PZMVdKzCeaS0ULwplJA7Es3vhSWTz4mok/EjtpSbRCzWGZc7FHdjnYC
xKBeTXlT+Dyt3GbdddXy0KfRLpEFNC9UwvsOuF5r8WgFEjvWEHY7v7EItoPNps6Wuqra6dRsArbO
fZZp8JYFOcqGsj/6LTdZ7hoSm9e+27P4lifdO94p3X73z3+sI0tMwQLcoJ6qE2EZ6Jvc8q/f+T6y
Bnc9DdRU3FYuUoOdZyOAEKpPCDjZfmnqWB3beL0a25X0beMx8MoVga510938+Usbh8XBlPA6ouau
re8K0X5rWtMeErO+5qX7kPGJYGJGKtR5e13TZNr4rEZnxv1l/SssqGSatGaXKPaefcsCRiYad/A6
I0G0niRmhvmKN4PSy1Pln7m4mcxZVx3HkqVe52FciQDl2jA797bMz3/+bra4QP7xuw7jBDPZi7aq
0XC7/cecx/1ODkjgZUmlNQcFW+EWD0ZGksq23RktlW3qRsk5CwM4OKZmVuGiI0kL3NlpU5/+/MXa
4Gue4EOltd+d4mEAJVKazbTI52ZdjK2B7gBRg1iPC8EipMhAzbASgIyQNqdU59tCp0YSpXQz7Kwb
CpATGl2j6u0uYQOX43Tsw2A5yVqRnF6itC6Q5gs0Io4JKaaaBn0Nu1DhePE+rHMigeP0jktt33ox
UFFrnUPnzPDQ5uo9JUmhmUDnO1hMM2H3wxg7MNFfei4iVCkIOeg39v5ITZ1X9pQM0cwzhSTOCR/K
3GYn7zVNex+Z7VpfLot7DAPo4qUAKuHGqoXP341UjM2zCyX80AXI0FMTPvq2y86qCO4zwpJBF2Nc
9HsQtV4FFx5i4D7qMCgpl6TGMZM3sl6Goy/oCmqt31t3m9O5ugfvSnIfsmTd7/O0UfiicMyLATFx
2hKN61FB5+1TPISkBrbcy90QfPGBMbFyYWvqhYlZNDNmtiHoCE8/ghYh7I0dWOWNL1lw3wY+2b2+
PpQZMQZ+VySEFlwWbBATKy1Q5rZ5M6UYQfRsK2IMO+2KUmccDWZ3NN7eDJi13rAm0AIVXm+SvpQ/
YOmfkM6sBY+pqWm/Zlu/I97C11d37LVmvPCi8lEjl9HB+is/kjD0BS1HhzPmu9lx/V2TajiiTbHc
+WF1X2DKWpwk3I9EfyPFYn6lEK2s1MoqtUxdNoUU4Wp2tTjoK0wMjuMg+XZ8rDEuJqOwKfkQ+/b7
2nA+B3SxIObisxtE0CD66SjQ8tQOkzdvfc3ShDifmIZsrXL5nNIHdCFb9CCZ2VE32nlSIt/bsXUP
zsbAyg3o5kU58BIykNPjOJ1AqSAZdMV+0ECGZLDa27JaGFeZetoRaN6ccFrxKKmJtE0Qu895UF1O
CWNgiaEC4SJa26YUJ0iLsBpit39IRQFSYfCHY+qFtzqefw6hXnieDRlCp+yjMU4DaRHVxlhBWZj6
GtJDxCywteduZoorywS60RJ1d2PyM1O1IQaD5b8X+JzNq2rPfa/Upec4z+uKdt81xfKEYeh2Cmz2
IbIZi72cMJE2BXBDkeJLTZLXwfKdrVnK09yb8T1FQ+xmgALaaWBAaQh+6uvtmTStCM0DfR7C5hxM
WCynem72XZJdIVi+rUrcQrliEuZnobmwaXwvK5r3VYbHwOFyz30H50jeybsgbRAB9r79EnA51nYe
jo4/9ocp0vhbwgYhogNwsE1y9aCX+Sof46dkKH8rIkqe8xg94Myn+NRUXJosKGGONuW6H9owu6ty
1O+TnE9gzA/NUuB6yhUzMYc90JC2uCp0jeqoLm6aOR1uUqlfyxJhQegV+Y1amte6YUHq+o9uQa9c
Z8ZQDGyJfRLRRKNmzK0aA1Y/wgXwBcpXJaTk2YJMLBlqteufwlJY1CkUrs5wDhoqzjKcidUU6TeZ
RLigC8HYrxmro0wcdeU49feqZfQdZ3zLxG8QYVX7bO269yFLvkUBwpi64qnvM7dtW0KBxFCA56/a
z3zU7q2tsKxVjTj0U/G7zBmTeCPxalnpVchaGT1cFoOL09aFVTdWJdwMJX+40YEIh+GxdeS1TSGO
JLI6ezMvIHA08Ny0BQQyVGAhF6YsjPZm0sAUD7WLVo5EvLVhyJHX7yIXBHiwKoCDxbReCf9RYe5q
TEl4aTJixHDGntChFEqZYmKfa5iovAd6vyZ8Ml7RYb9Tiq117lEw51CgI/US1FsQTtzeT5NntzdZ
EERm9b7mkcPdj8IG+G+1QJ1AtvER1krfGX84Z0E/QORrnkzmHQpq2CaU862f63IvynzA84sMtBli
76os47el3bJNUE2u6bdkIgNvWTLSmykIq5esMe6DkvnbWrxOShMOEFfXay2ru3hJ6jvZLuspJE3Z
DQZJ+BfI1aqbgZPAs8RM5V4aWU2MLIjirhNx9+cvTpDdhF5Dzl8IDv0yd1Evhk7MEymqb8LO/6HF
lJM62SaE1rXQ44BpQY8Gp98tNTENCAr9to6vdFc+eUuX7AfPfsuI4Ml7jrs+B3cVkCPlTXyWRs1g
j3MEuW6BIEzMLsahoK3OSB0Pnim/OhQqlyN8iFqRG+lVQGncDprzgi41z+vh2Fi82WtMWajLYSPo
zcuNS56KsbpgJExCNCmehyxtfiYSoaxxgg8bB/ZSWA6GEhRRaDDwC5e8FtTBBUuMQHKcEGoNtbJ4
qjvGYzP3F25/Qs5aoOEmJj5FtDg/mfpg/I6v+nHWBMbafe+mgD1NelojGoIk4OetBEpZIbYNL6ZV
p+LrhK4y1B/NRTiTbKO3Xxp2oGNFjein800FRKwz0C7tot9KQ0YUda9rnsWKHbJfxVsSA3/pM8R3
eYUoKF3Ibeq4NQiCNAStbjLbNqQAIDJu3wXmLHV0KIYfUySquyiqnvrSm64G8BNhfV8VjjwUcfPk
bdrNfkaBNEkfmJV6qcriKitww9SUn07JIjIOWcTq8VfeYgdo5Eca4EBmmvBaWffDzSAiFqTmbEIZ
taHdjM+gqauJBMo9vBOmss/dSMs+OASqdtUz+baGprMZ6lfhr5jgLImHZa7VdVUAAl4Z24uM+OPF
qT6iZfPF4GhZC/zurmO/qGPY2wzAOXgY75MwbtlcRC9FYq/dLnOO0eb1KONNlQ/rN5Y1ecqcCnrN
fKSgFjsMvVLapd+NzdqnbnPl+FNzny98y8XFwdGtglbLzAGpXDeJiQSMhf519Jsv6U3pdXbrF8Aq
w3FrqSEg7Odutcdl5m1MK43ULHyD/Wvxp96ulY/ae7sxZ3NVeayh8KENS/YDwABcxNFlgTq/yKEh
1Qc0bkXHe7Vk7deqo+cC3EwZkc/llPe+6+SXqmHJV/RExi/ZncUG2jn9MYxwpDq/pzKB4TVwYEUl
2bSJhAGF0qyevVdTrkR983hIks/M765KID+XdtxNs4asWSB30EtKYKq6ocKkQFc5dK6yvAk03Ids
vSljg3/cEcjRy5XYUrq2OEzeuwb5JWY9ape1uVKl+13ODUFhCDYz4x8NxFYZM4BcML3H+jBPut4X
ffd9LdWDXGHc4arzOo8XXSITF3BjE1ad7/o5nStKkplgwJxYZJPBzc18SqQl7e4TxTI5DLcfeTro
cstmGblOGyJyolo8+fUcX5YLTSRm3IgLZjcj1PPq+EcYsz7DA36EfPUYSzzYTtd4JxSma5Jgcmso
vZZy3GXUohoHjLOiBQ4KaMvByF2czUSr8XCKHG7lNb2RhdF7G8YMl1dg7UUSXHd3ntpMJuuqLxMM
Dtl4bwLvfqgZJ4MSAFVqU7LImaiwK8ap2vf1QYr+5xR0dDwc8pGtiXnVFo9nsoFb2mOCixUZ1FPZ
yXOSkGcIg5NdxuaWCkBVYePxbImIJBDPZkzfDdRN30WjTsQI8k8Z1c6Fnlx8IQnvj/JzEkZaCCQq
58kaxM2pTliUh6rETcZYnULk1nHTg2jZvMpgy+iFqiwlq/pp5ooUZKZQdeQ8tQy2vcVLb0YmPFO9
VtcV84KrSccPonp0EnWXje6MxWVLOq08h31HTAbK/JpFAWjpNd03fpchU9z4pcF8Yaf1RiXFNUfu
gYDYZ6cSz6IJHgakZrmDV7SK2+uod66ZyjVEJSbvzkjqt9sin6to/SLUb5v1MoTWIJIC7PqQvMVI
h/eVWZ5roKAy/SlL3LoJZ0lQz5ursbsfuKztZhuv+1/KJ4lEFsHHkn9TpWRgWH1j0/HqFGW2L9P2
R+z5zyLlJE+BpqaN/qGxTzZlc87mxu7mTgNJROVeUGxbXOpqxTYdssOPG65vryVyusqLQy+S5IFc
GjSm3mvJyXKU43pa8+S03Rpdyig+H6KXoGyu4jh6M2v3IMlXxmxHbOTo8bCLI2CL0fTojbM5Qtzq
NVmUs+c+IATDtD5+r2NJYpgvH8J8+p4XJFPJDNlHuJzIT1w5D9YWMzLBgQ/WehReHZoRCgimLDT8
ZXwsV/SX4eZ8nYf4YfUc6C0x2mSfxNjY/+GjEuzaVRCpiV6md4gAmOf8FBv/ua2WZ9Wz63YZ4wy1
/CqLEWiTuR0HUn+XdP0pFRPVbAhJD3Kz17qDSZBrPEZjHIeXETnDdJIveei8rn7XHchxxEA2cpsQ
ujenAqOZM5wEb9sh6zAxMzYFrCBYqgyc12vCDkfzxs0dbsGIye7enRLyFadN2XVlSvM++Lg/fQzC
meaoGRBKzQD4AirXC/+aDL1m18p7VRMd4niMUEyZnWsNtY2RmIVeWXroEasuvx1H93kNFI+m9LVZ
EGwTdIpyJIl+RnPDTVZB5yoJmTHaLihrmpuM7upYE/OZRPlH2qIJsCMK6gTXMNXFsdY+id/LeM98
gahBV8FOS6HrWqyLUS4Z6Y7xa8ADs5KeR+fZ/B5Dtn4D96fN8HO6Usw7l+sxWuyn1snMcUDY24IP
KY7vWhtlJNyctrIdFjN7xsXB6a1Hdn+NAmgGoOCgmHOka9XdpFR2l+NkkVFP4V3Xcwvz7jteDuRD
xM8BKdSdOAsbNXtbSMxwzKaKVN1NnmSV5LbrLh/VU9O+NRNNljsOZFZe0ygSldrfdp5abmQSf3r1
ZA/VIpGphwBwXSfZpXPA6wf5WY1tDrNUDbs25JOJI6j5pOR+DuESP9RB8y2fEwS88udWTO+rtb+B
uBpDzzNuNx2ZqWbCsA9tCwR7qbwkLujN8Rix8h5GV3ZJn7k/n+mfv6fV5j9a4r10xr3fW5e4SOa2
efEscUhd1P38hHkLWdmcXTugxOOW5D0xhvU5TraPiepsNbohiE/cpH363ld4FlqP9aJ4THEI01Ce
2zVDBJcL2hH2dJlavnh/gSquFh80cqJuJmM0ho7CJja8zDAcF/T5s0PaWOK+yAR1kKuxJblREFw2
obgPsx0LhFMGbIlBoYF40iZfYVV+ZGX7oSBMA10AOS67cb5sDCyQgkuF/ap3neQljrHOu0rrerjk
xV21HliMHuDD5VKWn7bW39omv9bK6bg7VrapqLanYAShSbFUWo12kIP8onHc5WJuGJcHRfJp6iEE
kZb/nLikozm4r+oYPVmOhwnod1X5NyaVLHsfgyh8jE3zbWjtdTKjFXHi9dkz2+Pkqcup5LoCb2nS
t3ik1IQaHGiAQ+1tiWwCNPbpGD3ej0iHxworslOj+F7c6Dp2Oh7+IT1woWOQswNphEv25s8ZyMh+
um24zW5ojrgu6I0XRGyEvUMSx5DYyeZjYQ91M4TzOXYsi/fojUH/NU7Wl6ZdUEamAxAz6m/24klL
+pX92J7XKwlKeeEidp+Zv67snoeSxbtV6pHYpfY6MKRIpEt5XAP4MPJxmFDpc5Hvna7CxiiYABUs
hH0WcrtpgkuXoE/Y5YyJVhoXskgxP4dBmR+aaSL/VPlEhcF3ic3AEBeNof+oyy2ooufOJnxMXuRu
da0CvGzK4Nytw/S9E+PLTMB176Dvw78obeI9ZjleOZ5hQ1CNsEjcB1dmIenn7Ocbb/5dpsVxmshp
tIaOco4hE7cqvmpcTNoLLo2qI8czxDZYle3TgJ90Jk3hJiuDnbsA3YVQrpG4w22I3eKWmzXrw/B2
7l1zF8ut+Eg3ynfErLB0eAQ3kmZ27j61R3xEHhPL4IwfDl6Wq1WJbG9aO17MNdJvB3fLnBJ8JNsv
p8L87AhyPtLpxUQ5hmUpf+TplLPEmc6VNAxzIKWvOYejMJwPwlek9QBbC8xKZ0UKknUH+Errp9R8
ZuNqbjXDZe3QwcmAQYUfbaQyJz/lNqxP+Rz7x2nL4wzaAZlcnR5QtNgdDgMMx0B9Angq/WyxkZSo
GrsOWUdfXg5L9KmZ2o5Q0ihAeyC3GWlket3SZfOS5z0CDZ3hrVkjjvoiGV99x/xoYuAJut3+FH3U
VHFzIGYglM1ryIyD4dBwkvEQ+Z7FgHJXMULF+BXnQDLRGDsQueYuPmdDKzFPe28M0j+bRG4s7vyp
9blUg1gg6Gu85XLQ9U03wbBGWrCnW492Y3ZZbQOQ1WOEMeb1j2kpxW191lT6+OnILw7bHow2O8ey
ptFeuzDb0wHD08nH32Uw1AcOjM85770rqdmGgYOn7w5ystySxj+NGzA0w55b5Yl/qhuluNG3CJaF
m7THGx3lKfLEGPMBKdT93jD51j4mqFLTbM5djoytwvTTONGprfE+y9qxN0GIYZ4JnpWAJNqE5M1E
T2g7Jz52hmfP3ZBHN+5sn6acW7moxi/ZOHc5HUkR9eZSZxWXGmjAvY0qgRQfGH8YAQ5BshMemjH/
jHPYJ/FaY3pKL7R2BclQGX5LvWV+bFG9QYix2Q0giSM/8waeW5XbX1ZLSy/VexRlTFKNNpBM8fN5
vfwlF/c7MzI6SJ/HIy+eDtnONVJUOipZxDT9vv3QFX2BaL4voXhgrbSzCYoSm2LKq424wRW0TARB
NcVXI4Jb22oe2CUBUV7+utb0LUkzH+tVPdGzPdl+fY5InfDazavHCVh/5FF5dKHA1TkLs8ZX804k
/Yfs8qeCcviwqoAwlkW8JHY8qxIzjz8YYpy2ORWbFdRGHJ7xgzOW/hWX/EnxENmn0vY7j4dbLCl7
snjZl17wHlriiSpWTSWHIiMcpO4VIZhph7CJm15Xwa7KyOrttsBerRtEuv4Vq7HHebbsjzgEKLfq
Q7PyAHTS7Biowt+VVfIbMKJJAG6tv5NXoTnTh2RhHY6YOkDgAMyDU09AtpiCIT8qxeB3puOUmndb
sVAUFcy9RkHNGSYml2HUlEfV4nzKBW/LgqZonakoG8HNpLMzz+XrZq1J/hivu1YrCKPBKU1GcIcO
kNvRKT7rNIcTNAH3Yb5/OfOR44iDSeg0XbMv123M3G7wyOGXThVycMWMwHb0mStjqZzN0G4OJMvR
kkjaYdGnZhgrcNfgG3Y2K6svJlu3OQ5Om0UCfs5YncuY0ybxg/ZC9wx0oxr6edPD5pbeEDwyddtN
3bDuJeT8y86qZB+Q4bj30OyOw/RiycALesxjrEgP+ZT/yNv0pRP9G3V5d2AcyeXUUtU1PRVpyMDk
YkKTRBYuPfjUU3KXIW4uu7J3lR7Qe0cvZE4s122Y/tRzxqONpODKD395IWg6tfSPRSWv5RKAR4ua
/Pz/UA/0P0ip6frIeP69ThNDT1wX6effLT18yV+SIDf8I/SEdn2J/Ee6/9RoGv2HDli8gucIXf4/
5Gv+kmj6HnIh5DlBiHwS8aZGpvMflh73Dz/QgTQYhTw3QOH5X1EEKcV/5F8EQQ7TQa2MDDw0R/8q
zeyqMaDljQhQkX5u66swhFqiDlWV0pvcSxoFEz91tY+TOG79wkEVuAwwdicnTbl9ejAHwPyUq0OP
eHQzMxXJhjqefo1coYrI3jJYAlLpayegIkNUVGgS3GmsR/gYUsXTpcdKz7I+Winppx1LdLaSTLZW
iH4yStfC2SkknSw48k60TxkcVR5vppr94DpSYQRPjFnf0v2k9htXTASK0RjeX3RKYLG8sVxQQC7J
GDbbUDurSf1Y24FM5uOM2R1e62oFS7O41CZHoBp0YxPgOh9ldW0JPyvuyy6r1EhgWdgJuUP2GJMF
MOCNYlwwOEE0sI1BmUAgSowUEwhxlswj7JpqcRRMT0k0CJYBIUR7ayYt49dc81Z8X+mVGnKgPFkw
7Y7Vor7HeoqYL6wky9+bxWMovGs94W0ijMj3XWy8tY1fQvBTyUO6+P5yx2m1cNDkUYLCCRVL4vzI
Ten8FNG84ISpsmFCHeQYLHGaEKXj6FjKEVS/RXpovdrNz+hvDN5ANFCr98QmdU0ezbh2RFDEZlYZ
CYJGMLMPq7qKUFyFCXNIYToH99i6pMVXmsZ9tG+6Lk/34VSy0Ig4K+uLrq8qaAirr9CBeIVu3Uc+
CRmjF4GQezVO4Tg9OPGQoSvKJ3QYUwGhUBOQnXf4YRtZZV7IZs2nwLyMJnpVombHpMZozOYQJOgO
xWVUoXkanYWEHNcJoe+Dfily+6WWZGXn6vYohmDygK1yoHu6jS8PjbC++11kdZ8cgmbhZ4ADJRd5
5QdrX9/WKe7tO75JuIIRRq6R3qpANb13t7iFmtj16bmcwSbO3DdMnNtZP2d4QwX8MqEKcTOmg3B+
xHbs4VdTmjjljPCJ0jLdJKzxbCBSDXnw3vSpaZMrXvSUvmR6GudnN53SNAECPjlQJfiQGkQ9Ri8S
qRQjwjyEOWeNi+UE4VuH4Nd2heN+la67VG/92CzKv5J+XOnfiS000zBRhZF/1oW75Nd9GbjOM4NN
BziXSUpoxC2hEyT3toa0uaUfFQzy3u1tjNwt94ebVQYOsIVZRH36okoBmQtYWMPCIfTDhrHlMNka
bmpSguBdGyZNTzRFfnRthJnBUCHYSNR1aIqxO/dI/9LPcG3y7m2c/Yb7tLHctXifu545BrerRO6G
JC+ADMv7pcExNVldtigEs4TxhQwimqyK1Zl+LviwW7KkQj+/i3sRNzepEmP1LfFGmb1EI7bvX4XI
G/NtFMxi6kuEisvyvepU2pMwnotFnP2onftD17Aju+Nv9UFwYbkkqYKMl0MCn910tEgOOGEIRcuL
lG7PY3yONSrpuhc9MCLaZ23V6EdHrCr5EiUnyHnRODtvrfbXdp8p+M9ntsbDNivpwlXQOjhJMaHP
i4GEWHYJzpftp7r/nCI/25LOyySBoOtvlJLIJwzFcTOqeSYjLIRmQHAV86Je917w6ilkgT+zpUri
u6pukpm1wJTOt65cOoE5Ju0ZZvfOQG4EJYzRJA0VQXeXpHHsccnOI5bvGiE8a7Ru6bsEbEXuOONd
POcJRNbSH5c70+R/Yqq8se/oyxxX2POCUrX6XBI5d6RGDugdLjNRTZD/szxIfEINRSaunIHVDc18
OmWsS1zDyuIybAOArkM8zVj/rZcGz6qcc87jCD/4eLBVvQYLdyM7PrQNQtQEVGmGcLteNRZIXF6r
YXlQc0eMUMQsfn2cUduzvIn9OZjfPO7GcDeyOcb5Ui2q2vumC2fyKpjg3gyTJha7WMMIRabqI2n3
YdYl02Mr2xFsolF5PB/mskw3ZnfS5eFvITmkblKWdKiui5yFATZsxcVB0LgzMTIU0boIKECG+Zxn
FmN+SQpnpJlVZt3vPSmO+XHttKDYo3aMH9rQDvEdQs3ZPSVRsGY3UgR5dpY9mqJTCGRUnPpcYJLn
WPSZUJfdDGUaXp0+1k3lqt/xHCO25wm7+BZo8KiW23Yw7u+4q/Lod8uDY7htgv9N3ZntRo5sWfaL
WCBppJF8bPnskmueXwhJEcF5NM5fX4uZ99ZVONIldAAFdBdQyKysCNI5mNHsnL3X7kd1XsNY0+/G
gPIUOvNyRNwbek5pQI5zAGDTnjEIvZ+6NAqu5cTH8UEpzwqfYzlU7KqcsiiAe7rmS5Tpv7xySN9T
SyaYfqgoGPl13Jhmtao6a6R/nQWB7i/Lyo4QXGqlA4O5cJpubXdW5OHRnfSZw6ACWb5nkcrVFakN
XYLbCFl9dB76jZzup8hDoYiZIcyuvZbixoWupD7yIbFU7DwVoxjTc/SEdrtt/BEdnjTjTpy3vplo
z3FstWlMSkMVes9+n8TJVmcBEK+iSG9Es0y8vmqeQCKhuiIRJh9xYQQ0y9jrx0bubLva1LJlHnai
uIWVhDSOakLuX/HRVg62C8R+VB9lSD3TkZNpXASt18cbeyro7FW5LsaDPymMAaSiGzMedEJwpZ0Z
Y5jgR0tpwVrpsu7rbnp1SltaLypzG/s17aPJOLesaQrXAztlCCME4vrJPbKTpj/38thlY2gmZrVL
4ozOGZG4UZoSiYJgejcUvmPupUGr+cN28pJwrkqRI5JnHQKxXudQu6SODJjVhWHCOaJ/K40X5fei
fklRcwnUzHwny2mdDzIAloN6OiTn2UuVVlprEZMUeK0KusvI/5RupBcp/5D2whNB2UXQd0ZzOo9M
W1SPeWP5zc3QTHG7IsW0Cwjksqosp2Mc86onS2KDddh0InY9qni20k1fp/zlsd2aOqVyH/SNabIS
6fViSNt3FmNoTC+7xLOIHGn9pPYRWDODIG0sjFTr136Ux2OyzlTiBfSZDJnn3U6ZWYTTO5sStAMz
uNhCbtioSOj2Io0bEVVLbiE9jq3WGp5tnOs58YK/YpYQsOK0Ip6Mm/+V7dL/Rxsh08Hv/+VGCKva
z6D+3R0x/6W/t0Km/l/CZZ+D98wyXNxp/3ZHYDuzbFPauo4vDbCA+J+NEGwDm20Q1gjBX9L/crj9
ZyNEkVS3wB4IQ1jO/6U1wjE5y6edEJspVwh2Yo6HN0J3THm0I/Ibhg+dtWTRJvGdhuiuHLAQ592y
1J86GoOmIw+G5mylLx/njYEbgsVNwe1n68h0sSTL8lAJ1FbS1K9K27MWccXyMLLGRaLnD0zvG1sS
GxgQERC4+J6S9oEmvr3iW4kVU6O/HALUt+jvB0X80LQjJeImxGNJIMWkESpWTRYafkwLXmW0CxAN
mOu1/rzIyoeKzPaMMkURMjOFWfzcZEC02k6nQZ9cI6O86VT2E+PfBO2JbU+vexfJDKYm2nYTScKP
A4i/6ZwE4WZ7ZwAyz2IPC6hbvOTqZYiS23jWwpmqss7yyEerQ2miStwX32/frFqdJ139LKFxKaQt
UfZCv+i+MIGuDH1Xnad+HCxp93UvYWDPBrmRXWUH5V3iYIeIHp6nEYyvhvBLvfLnTVQ7XBkhsLAq
a9ShoVi79cv8bjRKNh3qPoySV0r9D3RiSAOpXwIvkItWgxdh9dxMaWnMGffWGGkgdTwchRPdZxUb
N9ZoPoxDaZwNDVsdJqD4KsVpruMd9luPJie66RWrZPj5Wkf5vBAEyHQwjpE7rlvPv0UMz0ZSPAr5
7kjEDI6VCozqJXw4KsTU7gGphgpve3Sr8aeMDqXoANmYeu+85yS7IUUiDGJ1bQw4v7LRBy7nEC+a
0DdRB2RGCPOtZJ27RMN42TCsIztf+qOUy8ZPP8LpiZQjNgTVdZSU8Ot7o1w0yfCD4t65aqbkLE7t
jZJ2uzYj+h6dMrydKK5i9MzL1Po5aaSuTZn/NKgGd/qwVhnLNTNMKP5Pz57M94EFEWlMnzLWMxwU
qnSQkDlr/bKNxNu7SZFvJ5N0icYEFpQ269bx3jAfzFmMMO38x0Fho9Nl86M0xJXXqJn4OixYTiPE
ABwVl0CL9KSBxQa8NcJ/3UFopi+cP8Nuj8gzukeFvHCkd5kM1RPbya2rZ6CcpoM3+G8iFZdjNT2w
NzugRqj2Ii6w21j6lqUAellUPGo0yUkU56VVo3RCf5rCBPWl8dHRZRqM/EWTIHn4/AGc7NFDqOBQ
N/Z5WaXPrklTOSuyN0seKq9LF5mi2hwoSpo6VcL5x3TpRHZNjI2PlenIwoMOnEOOgnzVcWbUCXcz
QsC1bUr3vef9R6ZuPsUIn+j0rkraYEay7kf/B3r5NUVKtHCRQpdUDD+pB0GiQj2AZaKihe2FznlY
UB2OqOpO6BFojDB2hsx8wnFBY99/YflC7hMHidAMDSHNJYUGxKl2BesyO+5BZCRA13Mprw1ZNKvJ
5MVWifyRjB/Koi5D9+1Oy7pLd0RSO3IZ5vRmdNyqEWV5g/cDzszeSunoR0/cvIbkhqaC+FSk3c4Y
nHePPlKa529ZLqe1VptvKgxIry9xU/aIus3euS9D/LY9b3Xi8Y7TP9jbacHVqasOBrgsztHKHbL2
wjMAS5CQgdRz7ZIg2TiEFNE+nU0XRl9sBwkAwAsureSyGCmcIldPU4TqQbC2pnqJrpO+QbDShLWy
yZbi8Z1pLuFHE/LmYOLsy8Akqbu8NuHkqzh4iHqBxrW7UCysAYWjlx52nZ/vOogU5qOPCCIjx5hh
DS2YaNzJXs5/08Bd7OIhdTobpV1IZwctN7xpadzEuAKsDgOvdmUkD1K8WNa4BQ26cVpId96SgvYy
Lp8HHQtLqF9XkYbpc2O2OIbtnoDKABpAPhH86u0L3912unmldzvLHbZ+PO57GOVxJ9d6mtOVYH7L
LfSd4Wq+J23ZkqdL9wt9YDk0l6Q+LXy6xbVRb+bDOR7YAfTBGI/yPTtyZgkL+m4NbNC+SCdM0cAF
uoww4u6XH59XMB6D5LoM4IiMwS3DfBnb/bY1i91YFCtPOLvUGs8KJjMHkKOd8w7o2zruVzUYGLcM
1ih7/7pbvgs9pSKqiH92GjiIor/UglWjnrtKh+qHUjIIHvTEoojVr7Q82gzSvxtKtQlauXHjp36O
B6369XxfY8X/u4Egx30evR7Zvr2kc8oWjohKrMp6SPshvCoGZ+t3gBKL8kqirKd3a55X7MHdsfwI
C/pmTlKQGBpchjmrcITpdQyBWvuBxrCX/qGye9xsWnoIkmcdCBrb/kPFTIQ2/MylhHFWFO1DIdJn
0fcPIm1e5/+7TornVI7Xmg5nRIqnstDueCoLu4ZZ2WSHZsiurSG5TkBvNIp0FSLbPbzYpndRuPIy
aMP7SYbAGfKtXo4PTu5dliZMPuJL0KBe152+z3CFhGGOqqh7GN3gPmESTbF2YPzeEJHxYkb8ual7
0Bzz2iA+JADoo2RxmAK0M+wjdi07/sh40g3/YA7vyFe36Ho2bqRemzF99/DYDShzAuD9SN7M+DnP
tRu8l47T3bbSONdwOo9iuBUcQ+v8O4EZWSXapf0RIfGYWrVBGrcwDITaxFuUuXuG0Ib1zE2OZSWG
zNEqIOYJEaSlvq2mfi0C0jNSUnyzveXGG1O1tx0L9QXyhnUtVpTVNq6rb/IyuolLbz/F3e0UoEv3
gkcvyFcS75IHmc7Hm2ElxTmb5tU409HCdcGj16f8p/5CJeM2jd1L6jU7WY1vltXfpg2Rv82bloRP
piVfKESB6Yv060x/DktEkYhKtPzgVM0isJfFISjHPZ/q28wZnkYkzfOYkQaBn8QB+rx2UDLPQ924
rsSwnerpHI5dJO4a1KZKGgfXMd/TavhFn23pI/Ysy+nRqcOnxEv3mdW+UnW/HjL2aBqptfkhKhJq
IDaYwEhhZMV8x8sd9sTFqXE794mtCitapy4xCT4X/XnkvZnNppkOvskMG1DzIa4vA4Bd0azlpjSj
djuW4wGD696q3E0aINCzUWIEWUHZKT+0Dq+1g01jsNpHLDBQBbvhV5L6r1X67opuXSNlN86HcFzo
QXQ2Wu2d0uKbQJ+ey8nfgbIkY3RydpqTbvtwW6cEjNXi3UKukMTmfRNqXBNjzu88VsYxShs+jpPV
3kYh0Y+VO2fvatMisMTCqlkNiCykWuYk71X5gDqcnIJ8L2V/xTQ+gQfEFrMKHHMVofMKQm8bqPLK
c8VKleoCUoKVvQnqSNjP2gejjm6jNoFRL7exA5WKXAcrBGujjPMpEYSf1JeIvy9Hsgj6gkj65o7P
GMky0EwRCLgWjxs5mrLv+AA+sDd+KGT3QLX0pswbZpdfVN3vKIosx1Tb1qFz4cXOAxPIXQrzsHOG
nSwDdAX+XTy5d6E3PplufN2a6doKJ5CHLNni7HromTsmiw5FcJlSwCCwDJZ0WX6wWdF3UQVwNmIJ
aTc0J6YqZcmRbAx1b/rYGLIMnMas4q/JUk/ljKhwb2oLb1LeOhdZnAAouOnbbVKE2F1pFxSjIxdC
li7ZxcSU+HyGVWWvGxBWQzyM543wd4ZyDnVP6g0/0k7lwddr+OD2je7zp4qCsKCK2Dsyrm4Hu0bI
EiKZZgQOZ6GBRxZTDmtuvCiUoQgPm7bIccz96LHW0YZoLx1QCoGDSwKFtBMC7QgUmnOtdkn5AQEW
E0o+dFR0PIkSkPncWdejf9bZ1QULa/T71ChJwSXzXpSCMBleJQpgkMTzC9+3Lww0K8sCseVisq/K
oHpp7QBJ/ijO7LihJ1Q/DCNoEbagpEYEYuUEaONsPd1aSGeVzA8Z3s9Nk2cUVumlxxOZvjbGpoJo
95LMmbpQ41LXiE5tCCoIRXQ5TFm5dq0Ur5xRn+cG/DU2XqvO4YPcaOxtwsgO2FR0b76sYL6zRqfw
vtAb8uQMTNNN6LY0rCXYJH2l5+pD2fZGdNZm8mNwRQmDNezalxox5Nlk1vBleczI75BbFsiUJx1O
ZJ+yrPBSXOpItCh3hJkSpGSMZ2mVh1sd1vPgdO4iaqtuAa4sSN9NEZkrSpjGumtLBiM42Oox9gU5
JuFP3dfjpSM1bJ5ey8TXsx0iJAi5BjF92oRfwQOonzRBfhHXtbHq0afBuMWXXwzlnAbxK7Kw8NUh
7vbeAwbIlQxnqNONDX7PcO04iDA82aPE7tUuHuSwrYccp0nmR9u+wkdoGpT/0hIQqOuzz80qS66V
3S6EYA6th9KERJ5uy9rOiGPLWM8gTJEIdIjA6bxVPMTReSXM+7TDnAbnhnijolrpVddfRMatLKvk
oVAx62c5dFscyNaqiI16bWcUlehUtUunQkY1+vTy6LLp5MAR8Jd571rJqyiE/IkL+zx1ldq7SkJ5
yQSU2yjGijgHkWl5DwOe5QD1ViRliDRuCif1l4EAt5YGOBzR95B0kex4CP5a7xUOXIaN4SS40UDI
rkSR/Ah6L1na9FRdY2p2yeji5U/cXWUmQKCMGw932dJ2o9k34rFfwgJCYtXD1FFNEB1Mzz4T1Ac8
No+mp525yGgWnt5sSD9E4GZ44pqkkEVI1Xrb2ORo+fUuMSd2VUxAGaHWQ5Ax4WKFcWWuNhb4LHqM
ixaTCD6W/K3tir0zJf2Zw+eUZw//qurKA+vKXx4RyL6BM8SNuqe6dR5lKX52XRy+WeEydX1vB05l
APfXqqvYZ4NaGXztnaGwL/okGjcp2FPmVFLPxiRn6+NhGCK1IHb39Uh4c10TrfPXvyG9bHdUpFkB
uhGPX08hpxBGMVpIo9veXORx4V90GtUAL9ZGgt3ya0FpkZcEeIyY6yp+EHaPdl6vETCavCSBsQ5V
0t3F6bXMXBOPHODfQRTvJS3KO8e7tHV/UXmzyksmH1rhFo8B3ObAxDbBu7nvBpjIwajbt9FsjnVR
31zRTyTc1BPUQz07vqWiNYFeAMg3CgKYwyJejq3+EUxI/LSYxUdhgrks8vosA9xwPk449xBrrvEn
iYPEGnDLjms/1hlRSCa5KF5ePQ8YDLZxUD1oUVveuPh4nEm74dDEljFnbJuBPnSPO2mHOAVkQw7F
46k3S8jrTvhBU9l7ocn8KJph+FmZE9mF06OEPTdOUMVkSNeRvjM7FJ+MburrwgSQibVztMjhK9Qr
FeSbItJYpUM8TF/DMvs5a4r0JHuF9PFYguFheK8LNW0Kk6ZU4hk3PXHwTa2Tp50ekq4j0KImtb62
t06uER7tqDNr78oMjaby7pU2glbKgnXmlKwPbHeE+YO40yzsbVFzAJ2KfLMP2DFAKh/zjV1qH76j
7SNZ3nqx+mlMcyqaVXBuMjzKDMIT+k/E0DV+VPSS4BvFBJpeseRsV102Xtgeo2ZiSsEM6K77ydvK
16qHZVhEv+g342sST2o6RNOySmFrp9GPuqyf+XCsrNzeBZazq+r0Lh223ejDVKtIaKWYZGTUHTTC
xhetGdz700Dgbn5BJf4iiFu08kV/r1FeWAwN4MJ0xMFqjIdsyN6zOZgBk3VUoCVlnyuxWxwoRq38
3N/rtv5UYVnS4l+1Ky4tp14I+kxa3v5o6ePrhPk6GlA6ww9umU3I7kxfg3gA/6Rw7aG7O/Pq8Fef
kkjPR/Umcvz7+Z/CN8/aJrjFzWMV0bsULN9Y9xxqH8hLU2FKzxnjiySSl76TXihbsVraTCDPh3Gd
sfe0dWqd5TsECABZOR6lCKNe/UB/4qJpHeLs8jtPw7YECqFuvINrX2U9o8aLbVCvdfDLd9k1x/FH
0VtA/2go0C55tEcc6XnE21Okr2nRgIAlaiG0KabGM726Dt/Nyd5Fio1w4CevwdAvC9e8NCZ+RZE7
KR66EbNytst0rAqeTsgKhZ0pd5Fpc0/o+ZFGmHf3mo7SSzdLXG1RiMoLaWAwjMkKYxVZHVW1qSEZ
+LrBqthKIbLDXNGjuzByHkY8ERW4Gg2Ls9VHyFZjMuIAic5X6nj5dRLVMKDr5z6tSXbwfkC4eMl4
+KSIaPvWsdixU+g03fuh1vbIZe7bitHhFnLtFJT2iu7dCLXzLrO2MbljXb6eTN45z9zKSlvJnoqU
wlxGiQAqC5c0luF73wOrN8dfDn+i67k3M2wqUuEOJchf/+5OAzvweAGgH+t9Ne7zWt7obsbEI6nJ
NTPH0rYxoWFKttw3YjP7w+TipcbF3JSsFNv4tg+xYHnJSklSgVpx49vyElIMHuyZJQSZfEZvD/zW
nMQLzIeEoSQ3iSu2RiNXXnYvGM8uxoLWKhYuPzSH4dgJztzn+TW6G0L4qHdAKutgUQT3sc1s2ZN7
SEJkAYo8jgbatGDCwrwGOUY92MvkTuW8qSmzpOidpZ48NU1251sp5e7hCmvdMx01SI9adlcU4oZG
M4vZZq71u95dG3BzfEMjI0d37uuYzQnyirn4LrfEtmkuDWWwM/yiQe4SqBIH8vc0d3iHOR+z+sM7
VfJ3opLI+g7+o3RmjeVczoVB5641K58tDkhca1i2BvdKYhaLEuimbKXGEKKpPdiXddkQV5z8khqO
fSHyx0FPr6inbWIfxQIC8eSX6WDD07pDxY1XYfpLoFE4E9Jb4prZNTU/eWyZZzR7W+lkOhreT9GS
tdFXOSkV4bt6zwqdzobGhtEjJSB6R21yGQm8cs30aKCHRi1Fp/RFj5018LjHxtP2geYBLM9fo8C8
ES6BE1Tq0CWwbpLJu6LlCwelO5wXDZMAJpF9GteL0iDyM58fqD3eUm7A7JBedJ28bP38DufKDd/D
Oy9wd23brlM3XOYTc5pevLmkb9a808NEmwXx9bNPH3Sjt8n7L4hVopnYFFikDSTmTcaLneqYCO2c
ex8o88a1JJSREsn51L447mP1ZOTeLivYcqDoKZYsV4B3JtGPtB02na0B7LR3RNef12P5HE/9o1U7
l0OKRsZnnz5gOTqLRQHYzdvJqH90KChUkQchNH9tKIQOc2oAcmzYbohSeadXCETvJpXfWS3RywWy
aMLEaTITVK59dA1v7zikF6KCsTmQ2+JEhybO9lGn4XqPoneqvBlISFT4/WMXfsi2TtaOYjIWvbz3
s/7cN9QO1MEZhTOYhxq2cVvwXbON7kK7h2VxWfTFXRfKNU3iVRrJzVuANTBMyZuiFOEm02OBLVIQ
Czy/soUZvI+wX2I8MIvB7hbuiM2lci5LIXdl4N5HtbWZP9+R3xwshMR9bt4wx7MecJkxCarKvHZp
BwWSagq3OoeKgvwa2chmdImARRsEkJd5nsC1J5bDjEly0vtWPQ+V+IE9l3Yaum6B6qvLHXKzpuuO
vCKKk7izBpJFYfHQQoP+zxsAIGtra/xQ250naiuiN00d8cyivkMliw0W/eE2h5lP5lzXJWS3yXsZ
k5fZIv9n8YRzVKX5IpgSZMkkRm0VBg678NV1120RuBXge0pMOVOuI9gXS+VR1QExhgIo7cMlWEVz
xarsfwe8d6pzDE/0f5D4p/H6/w9y92xdftVf/j9581Z/NNHHb1Lbv/7Sv6S2Lq3mv3H51G3493+p
aTWp/5cN0tP0pDBt6Qr7P4A9QEP/5fE/YGkMx8VcgAr330jW688ZB8HPf2cefEbk/w48/Zealh42
F/JZTdtbpqx6XPObznwsvJ4AmQeKXiRLR2f6ePHpqv91zs/nmPvQ/4Hw/+ccR+i+wSYbwAEXR5mV
vLcPUd1ULvsE/LfjrdtugvTvAIe/cbP/cB6DO/aPJ5olw58o/1asKLn2xE2KsaLPQToWxJgeowUZ
ea2zg3Jy1otbkU1/Q35PnvAfpcjcvLkx/+l8damjgEJjt8GVHCsHPJz+zZFPPZaZhvjpyHFhjlWk
a+3Gxx+Wd5dD+zPg/rUrkfz4+qHMN/+fHgrZC5/PEI6d7GKkbRsohlFEdQutC9v6rw9+6sbMD+jT
z+9rPt56ycHHnpYqggIjNhd/dGj3SOygB1JF0uTO9K0XvuFktp5UpbffHB3I8D/dFffovndVUCXY
19UGzw/ZP7nfmvScSuGMpYmyNaopMdHLKvX7MZY4WlUvWa3vv760E49k1s5/vmte3qB/zVK1yTQ+
aH03dOuhnthjT8Xm6zOceC4z5vPzGYSrCsTMciSXEXJ+VbILG/F43H19dHN+d/7hnZrRzZ8Pb6du
buYpj70Nn0PznAJsmL953aZud355XbPw7Ui6mMxLE7RE/E7apCC9ULtRzbmgnWHdSfx5WvzNxZ4Y
Q+783z+9hEpiaReSX6Nq9sk0aSnqRDqBULum9ZdfX/KpcxxNn+gZJ4GQuWIGyLyZS5itBlW7RBJL
jZweK9s1qu2sb2aFE4/PPXpBOp06RZ+Ss+R04zNL8OmsjKC5f30pJ94+9+jdiJvWs/wWZ48+TuhK
BiLyLK1FCJ3mfzYruEfTpav5nS18UsdVpcjJbO1Xf7Kc1dc/f77j//TuHc1nVgYBdLJxU9JjLyn6
z+aOgO2PYdaAIKi0Fv7l12c69RSOJjdU8Ej9fQn0qyZpZxEjSKEnAWWw+LOXyjma4pK8MZTZk9Rm
d6G/aSHsol4qy1UQ0EvuxWBQcC+Hb+7biTfYOR6zKF6VqMq53d4nmFvj9rJvGv3SyxKxo+VBNEwE
4eDrW3dienWOhiR+OGmIXKs3ExKMfhiti9aUuETF4K9EQzkaGKXzWGSW+ObqTp3waHx2YxKWiubI
RuhVSFhpQhFf3Qayb0gGVIlDuHFnoR0zqtgzHgRgsJFF3P9ICa//fvM+L3pODCd5dKkytiiZ+Jrc
FjoVQM/SwvNqRLatBsd7//oUpy7uaDyloyRLElDOtgyH8TGONd/UdvYkdUkN1IhUu4K90VUPk2xA
eJBPijl7+/WpT4w25+g72YSN6F27GAkM9yoEb7hUja2RISx/TKe8D56BRBrm9dcnOzHgnKOhHQVN
CM8xlltE24KGhOW2lxR1Rvubme/U8Y8G9AQ7qzG7jn0l0mFj12OLCu/4/S5yij+6gmOFphFhMEto
oG0dXAIf6He0fJUlpSi+WbacuAI5vyGfP3WsFSKl27SLyygh+c6292Ys1N8+ypPL3BNTBHrV345u
O1NYWZUiT0pBAZuMxlhMOAufQtTwFGO69zAdx/CbW2WcOts8oD5dC22tIWkMr6QWqufsxAcBg2Hd
FM0kbwJZFaF15rftgBtbxD37b0KEkjp+LXzbtyo21GNbXHRu0xK4jTvZzS57A38rrSLpWInchDxX
/AhBMSVvVKPc+puvwqnxPj+azz9bQ3GvcKdjI0qI7z7TLKjKPy3EsDZmtXouln1zh06d6WjYG1as
e2bYok+yo2ZVoLRcdkHcrCwr/G4ZfOp9Mn+/GKu3KbpCr9sp26ML3MHgKsBHf/O2nrqAo/E8NelU
lwUxVSRUoLux6DZX+YzOhvDxh6c4GtLI6GHYlMGwc/r81c66YFGMMBeKQFPfnOHELZp35p+ft14p
zx5FNOwKdza9+Z65rr2u/GZ+PXGL5mS+z0ePBHVciD8tCV5Vmb3hHywICTESN3UWycDC8uaPJqZZ
2f75PAa4wQJXxYhYr6S4Ble4KjC2ajTe/uwER3MHez9bRKhxiGJOIhJ8I+kI1n5BZYhi9fUpTt2r
+b9/GnmUSeti6mOehI8Ln2ddvofYhG6zgpTlr09x6mEfDe4q7Fg3MF+jjGkIXtMc1xv2APgRfHx9
AuPURYjfL2LKO0iqVYu+xoHpVm2DEmnTT9dDUFqdFQ1eFOR4BXnD75P0p/otrSpJG7ICFDU9BbHW
qK0z+VX0OuBHKtFDuoZRg5htkvIKRKo2rb/+oSc+/PbRzAAPsAm90rN2lBbLYpOqbo7GoREXVLdm
mXtUzasyDapvZtVTpzuaKiyMVaHZRCbFWRCtK6+NElQXNs63fd4Mlf7g+4H93Xfu1DM4mjTIBhyS
kPL6jiwBf8DEC2gN7QhoThnwzkaR67/+0V20jiaPUGtbOJG0qivTEH205H8z9zoDHwuSLHTcUTx4
aOmNcfn1+U5cmXU0nSC767yordMdh54n2pb8gmWHoaVBfCh6/Zu3+NRpjmYToWqlLOm0u6Sb3RzK
1VkvOL20hlVg+dq4+rOrOZpThJPEodtIfLtOWKa4q5QNIatK6G4AU3Jg53+z8DROvH7WfKGfphZj
GkeGYOltM50OPtKTdRwbBN57VxXpT2XlgV1HbmtBGm6TPX88p2nibaeseQlkvRzG7Ka1zG/KQ6dW
Rn8RET79GqsN8cV3urfVVfEDe/GqdaK1tCEW6+1Nmg1b4Jy/Wj1C5kfTuC6kh/B92JHvgbSFhD3g
Wzjan72oefv6QZyYFmf70+fbM5gxI8YU3rYz9QeVAn7LRmzaXx/81JRoHU01rJntptCjdJcaEVvS
s6Ky0knDba4DBkBxF6GUJx3TNOJLb+rb8V4n0mpYx3il4puSbwIwQSvz7Wddryml7h2a3FW9rJTu
jweD4GPzm/q2Mf+if6g9WEez1JB7jg2VmS2lBhV+NKh+xQ5Wl7G4HcPuskA609YmSrv0PTCKK010
HY3apvvmTp16DEfzVp7a0HxrL9tNoI5/6CUkLIw9urK+mT1OjII5du3zY6bcGYsRah6cuHDakjwx
wRzto60h59J623jfjOsT1yGOZ6m2Qkpm5vEu8QQqZxImMD6nyvizb8lfmW+fho+XaG7mF8B6MiN1
aY5VzqRIZMAAD4bBp4zn1QuIZSbwiK/f4FPXczRPJYZojdxMjV3pmx4KZMzMzabyZ/LQ1yc4Md+K
o+kJBl7VTJPIdigYdAOQYO1O67bPLQg8fqUVxuHPzjNf4Kc7Z2txaIouhl5XSHx4WRqENg6UIYyW
dmJggf/6NKful/j9NMg4DK1S6I9zEF03VoBoLEgG7ZvJ/NTRj6aTTtappERY7+oYRqPvhykqLsOn
Kftnv/5oEggKMxoHXat3Lk7sjSFdlD+KNLvmD49/NMqjssUvWKX1rtXH3r+M/NaQt0OKhvub78uJ
G3QM1ulpXddECdU7r85JgoIogLUa7Jk9Lb++QydeV/NofLMFLmLJTLVTIAcXlBEaQqKgT9sJEq6v
T3HqGo5XIFFDbEEM+7EvQ+O+sq30Ywq0YP1nRz8a0FUYBymwnGZHV8F+jL2y/ME0rt9+ffRT7csZ
uPTbMPPMxscb3u5URWHFxsx0nbHeBdwV+ON7bvDBSHtsFnApshBjwjCb1VrciF+f/9S9m//7p1Fe
aiHhPR55HT4mzJ+IhPTkWrODSH0zi5w6/tHw1s0qGEO7Q2IYQdQ801XWvEGfir95OPND+IePsGn+
/vMTjaYy1Lxu17UxEMgEKc4gjPSqlMmDW5TfFQvnj94/neZomCf1AE+tZZT4KrOsZuFXU9b+cHWr
phvo2q4P+tM2kG3D/4RNV6BPvMzBZbD4+voxnfoBR/NAGjhG2reZsyukrCHvRQlpZ5suMfU0Omvh
UM+mHMiY5RU6csKgRgrD+l0TZE2x+/oXnHiQxtF6oLDtPlW25sHNQfG6y0El57djBRrpm0s8UQI0
jiYKlSVD1Pchng4fZ5yjYOHbaKEXnWjrs8LBX5yJ6g9rs3+ttn977SUynbL1d3pBwMOsqD+zE3P5
9a2af/E/vC1/bSw+HbzpukIPe+XvwBHFO0h5ZJYVwjkbR6Vgy9ZI/wPrI4XE+80gPjHH/rWY/nTC
cexRNQ5xuAdyPLgfVEbzfEkPL8ZO1KNI/aYkfOoVmP/7p9PIgaVNJa1wD0fLcRdA8iscVP1gfHPf
Tl3G0VyBar9UQlThHv0bwN8idTdWWsZLy8CV+vWjOXUJR/MFVUg3Ma042KNuThqEc2Fab+AoW/o3
JzhxDfrRQDUcs0IAJ7N9VrGQHbMc90iC0cpAU/8nl6DP8Zufn0KetjF5C2a2LxO37pYkGA24U0r4
V9+c4MQlGEeTXThpuWU0qbebYK9R5mmQJQ42wCJ8x5X+9CdXgc3y96uI3a4Bp9QNO99Noz1YnOHW
DmXxzar/xGPWj+7Rf3N2XsuR6loYfiKqBEICbjs4dHvsdp6ZG2oiiCgQEuHpz89ceeuYpqqvdpVr
D2qlJWmF74fCSznBmwOVgDxLXqbWZ3+8vicv53/7wgARy1KxvioiVsrhtvBS4LWmHNJfEqDvYSvj
rP15vpGFk43MZvLDZvNiBQpSLyAhA/lflLSBTld4UCGpfzZOdDrfxlJH7KtN3qAQo1LiUAke+jeM
VX5+V7uQ+kUiT/ntskbmxj90BDAp5ADn0N8pWQXAclb7wzPul6BXAMqbrTSyNOHz3z804nRDByhT
2d5CesORb54jo+IdsPHGWfNMLI2VZZzQgp9rF9sOxCmCYn2nbn+y1B9/Q/uDXtgLyzp5Dkq7YZKy
AzC8AOk7CVWQ9IyQYHt+KpZGydrZpUZEFWlMyaHNBhR5SSaZcww6uFp35xv47OQDBYfZDfRIZgoN
OASOZr28kyNUtVBgrCkPv4RjnQ73AYP8wFyZ3RTk62RCUicrlvdTv93cuGVSwhHvyAmJE9es7d9U
LIM/soCwui4qvMM9tyZQKHTDfVH3/C4bWhkCAJxn78MQu6DqFYLeImUcqgk9KgkATi4nAakrWtKV
q+pse+xbAX7e/7l/y5BEuoqDQxBHbf3okynGhbjjqofUUkKlglxdAFQ0yodaIOyKZgeko/DnQkKk
OPYXGPf5V1i2K5HY2GDtBMfJoMgdVaFNAyWySKFaoHX85/PL4LO9Mjdi2a7QH/NBg+R6aKBeBcZC
QIhBfRcOLK9HPjooRaFe6c+nbri5LcuGgY40gOflh3fGQzxf7YIexUvBDj7K0RdIvIYl86CYmaAu
hwkFes59RAXE61Cy2aEUDiy/CSpJrUhCQ65MjSq/tTSUpVGwDF/W9QIojdTc8QShhQx4i5IgCx/5
VTXfAJXdxCtvrKWGLOPHJrBXJI+au8DzAQ7CIqt/+r0SP4Aqp2sh+qVGLPsXVChwAsW1vQu4Cn8p
pICIq5S65bc2aGNvZQ9/ZqDmybQMYA7mn3Y1n+5qyBpCKWFIyBEil9BaPr8wl75v2adJBtKhGZv+
ZCiSBOIhk626yqMgrPaXNWDZIF4KEMSdrL/TqN4M70kSJz5qr4EA9YMVG7swEbZjtgx0jDIWjvJg
ObsJ+sJXvxnqyQGohMBZedlI2W7ZwKdV4dEw/Ut1FuuHVohK/GwhxFmsjNRSNywbwackD8IMiHRU
WjUUhcl6nMwNIQiud9Og+O35CVlqxjIPRY8cooIpjmrQtgtRHEZUErUo/4d7pdzGiPT0ycrELB1A
tmc2raEcibqQ/EsM3CNBManrGt0AMuo4UDXXYSKgIkz7NIIuHyDzUbZN8jD+w0GJIW9TpEl/D2qY
6f7GfhJBjK81DX5xrVAwLbZhGAbqngJiybOVOV4am3mXfLg0wfcXKUAJgkPCRg2cS4eaHxepBpnP
5lIaPTT+tD0/DQsbj1rWY6JIl4U0JL8DIRhcVa1CV92bkSdr87zUgGU5ygiykQy0kZMDRDDQIyhq
2kPaqSwvXK6W5QgVqktBC4kPYJ0m2clAiyo9tXjgd9EG2mz+1K+M1NKkWBYEShdlmBRte8erGDlL
7tCxE/xaAmCgIe1XdsXCaP2f19dLZBFFHI0ECRg0Sd4mEAVXol1zK/7LzP/ktmO7ffsRhOc4KtvH
YWyACns3VALbnkyQ/S73LgTczE2ceFX9o+ozCFXLLIoBxK0jCW7ORvlqSuSegIsNVQHScq+5Dsmo
hbzD0IwCRYwkSyH44wjkFL070Gjg+Qb4gyh270bee2GIyxMw3uLOLQSpIeE4ZlF/C7q4Aw6Ao5MQ
KkYJ4Hi4lMQtn2accuHBu1ShOIx7CHaUJqZbQEANmO+ZcnIf6KyxB3EZKRYJcrs9lNexAx0aln3h
wJ3gh6Iasu2/iwje6IMHJlqwb8YodeSmjjsQk6EemogKKAo2ovStTwi00TblfFU6ZLwdnC3IALCJ
KBwWvnhJCg6gxbX0vQKlJmFR10Rfjy4t2xvfU8Q5REPkjN+Kvq/Gu0godaohnRT24JQgdeK3hgZr
B3JHjKPnd2pMM9xzOgGGtiV1F+P3UwVvDrRnpFbFq67cOJyFkKtK3aGElqU3tSm99MYErQu9VRHz
0AUyPSaUH1pE6KovHkpJFITQDJ5dgHyg0DiWv5qOpBzyatWkR1BbORLJZLVVGWnKb07JU2gUoVx2
yCDJAQ8ZpKMwl055CBGQMb+4SgVCAmI0KmXIOsycSDznAFHHYnfeCC1sLc86cqISXpJEM37qRRM8
e7Ilr14CktGYjNPP803Mn/ps2VvHTZQmHgG9kZ/A2eCnAv9kx0mpAbwE/wxasOXvCFnqK16Opf7M
f/9gv6exAyJYRPmxApoCCh2gaQLROI2h+1NEruOtPFyWmpmNyIdmvKFHziXLyQmS1tWLy1s1oKQ5
gIAB9Hj8qfh1fugW3o7/gKcfmjFTykbFk+DR73LdvUAOimvoMmYG6xC7IUPYeSrxoAENnRc5qEOJ
Ek27P9/4Uh+t46PRblK7GUkeI7/vanE/UccDaE9wo01/n3WcpCujuWR6rYNkmLnnYzWNj2C9Zd4t
cI8E0j8GeT8AO5zvjPvPjn+2DK1DJBIRK1rUk4KzBLbKz9j0mj0RvwxRDOfGKNYBL8dhJeQlp9QA
eRIKH1XReAdW4M9PfYhnc5u6Pe7dNTSZUICWmQnBFJqOAnVdA2xl8J3SAAXFHhzd/nsXgh69idOk
oDCesPGIlkncgAXEWRHNcsElF2b40bRSUuR09J3rvUGwYhoOWrKs/DESrONkB3GPVKL4oR0gjrqB
Kk8yCw24PnIqUJ0eBGO5G0w/Nkj4aaYEtFSAng3y87ROy68dyFNIDIaWAGSLIAhb9HxEoTCy52Ko
Z0+AKwOnqYCe3oU6dlAWMA6NgaylphMCD+Ci0Kr/i9MqG55bX5eAWjjQJmt6lAy0AsqANIuH9L5A
fjLCE1B/8H2yG0ulIZ3meImbPbYjNf7vzJED8JEj6jaAGe0LpOejoD72Q+ZtsiYBshqyRaAuiF2f
81w7EM91kea2jfoU/wDcfhD2fyQ0Qv3XbV8WApC6OANs2mBEPTA3sgSV90Dr0VDKaBcOSHgsbpUK
xzi+HXgKn/wOlX3wte17CElDPgL5kSKdA+tJXB0gqJBkT7wZANQt3VCb4B7cpQE4M4DyoQ689ZiD
42W2wiV/rRswsXtI/2SmvotT0ujXgUYtjp3EnRiDjLJCIg48VA3xkHgNDE3ibhR6AzaNC8iMgCdO
B+AlbdpBoHR+n6GAe3qDYmdVDlueFoELCGPsg/4OgGaQJn/8fuh6sgvbXsm7iUxB7W0lKkP0Ve+h
rPkPsPikgulOwXhC3QZkQuBV4BGSTPNGQyZw04Je771zn7j5aVBAuTAsQccgsQ8RmDQk+1Rp3LB2
XueW7lWMmgZgghPgZv00RWIlbvAx4IreBKFFglhbxADtYwMUhgdwWQSKy5FnGdCv5zfqgtWxY2oR
9BpcT/XsJLuKQBWkK8AGrD311kIX4eayNiyHT+/3dRkow04Gkl8hJFd9PstbscnJ96C5S6kvO13t
kNroamAzwRd+hHVw/CuRUzAwdEIB/ykRhlxxYS4csHZsLR9kaVDg753GpIjhZgyC39BK8185qhWu
JtzyMIzekD+cH7wl75IdWaty6M22MoXOJsAdh9Cb3C1uEGQbphP7Fkc1ZCPgvyvrXauYzLdd7Uo4
V+vyAfET+VUr3hQrh/1Sx61T2Dh5QJK6oaexatzvghIoM4Nwu6+hvX4aa+MdmMRuP9/vhUPKtZ5r
Gru/gDka35MC3OeNBz804GR9wv+e//7SwreO2wLlQ7lD4+oRG1O8OPDVOrdtAhYZWEMeaVZS9JZa
sY7aGBktNCu4Bh8LF35oMRr35+hok+5F601rpy3//MpnR7JgIwyLS9ecuOf7IbSFwfdPx5G9QogD
ghJZkF4SvIR3zI5qBSUfkgDQ03cyOP5MhCu6Zje/qy+Jis8NWLbCxANtPe5Mpxq0QwBNonxU15iQ
lK/cTBZmxA5qwY8NwSoCSSVIOSgw4bE99KbApv09zPes84trYfHOmIaP91XIg/Sc5ZN7iiFvMezA
IzJ4hOTdWhnc0vfnzn24qGZ5UKgqMvTUtJBwhODGrPiovZytVZksjZK11eFrYA5lFTn5RZi8KZBZ
AEmKff1KdeJ9Pz9I85R+ckMk1g4PSk8W2s1HCHJz8RfnNtTK0gDse1k18V2at9H74NLoXtPGWzmJ
lowpsXa934OtT/IgOwnB+PADKd0jACUoDe1BnRxESNpkj7BOPN5CIwgO2k2WsUy/jgHJ1NHHdd+f
gVhOzJ4xw+3r+YFYmk3LSBhQ8Svf1O7Jge7Si0vgedsCGQnv8/nvL5gHOyGAi5hKPDDHU4yy7cfE
gFqEHGGNrJOyMc4DCrngQTrf1Oddgd6LtTCBoRL9CExrA8cqJF+hBkrhDhlZuD/fwOcLE0nw/20A
8ietmHLln1jGgghRFQGvQUUyXQHACiHO6/PNLPVjPgI/bLDSkKFQEyMnnWkFUaKUf9PkQgdbaMNP
IDstSxTpVo91AU2a2XMBluv1FFENtrMEZJDtznfjX8LE/++xMJqH8UM/SJerCfw8dZrisYmjfQse
rJdum/lF/Qd0ibLHw4j6hQvMH20QD7xBIdYgsiuIkDtIk+OZ9uExoS747ytL5N/F5bPfNI/5h98E
u07qMRMZ1MSQypvfyWqEH3zIWG7AHFIQG9ijnqMN+g1EiUCVBLGYR+MRj+N+xowWpTQPTV8XElBj
k+OmvPF1rlGDiDhcDuT3TIQG9+/8CHoLK8EuQoUCVCzToqFQMOFQ7DrB5VF2/h4eFtbSkyz61usO
TTc29BDorgYCtJFJq7tj4FXdNzgQQjlA5rbB+2U3TsMYFMiaGVkm75C0Lyr5HBQluL1bHUPIBNRq
SoLxwCAWAkXaiAdTfw9pCB+6Wsjr4f07XHae2sWGNhCMDZTuoXm10tWlrWXZY5R3hoYNdfOuaA2K
Om8T+U4dzn6NTiJXDsalNrz/zn2UcalCDgEJkG0hbLGRLm3pD+YgnRzJkoPrrdyaF2YtskxqPwUl
BHQm8IbZ6OPJxMbEu2Y6SfOVnfW5TQ0jy73hhrQtPa3jJ1Ij5HsbzRRTKJV4jQMNKF0NXXo0VYRg
1Uri20J7Nn7G005cN/C3fjFe3tTZ3mt71gdbrBKU+wK73o7td4iSIOlhZTV8fjojtPPfmWripDBZ
PbVfwJUDIo9EbCDuLpug+/kQMtya2CYNczgEtvEkvOxLoaLGuSA2EBJiG/mhARlC6Sw/ACpJ7vsq
QjWXYWthv8+Gcv66ZduLMchqyM6WhyqcnjwDgWU6IcwRj/SB+HRlffzz6NpWbm5lbv2Dlctyl5Cq
H3roOoopOOmKgYB2leTpWH2JawInBmQA4Ud6TpAjpPiuJJAVuY0jg6o/4A7TPrmJndL3vqC2uytu
s9Yw/guC6ykUIJDdHzhXPQyCfnKh/85/OI0kDuSTc95CsY0PI3moElSwvxsAlP0HmcU5IK7Q1fXL
O8Q8IY5CnMB9dTnM/UoKwGdbDh22F0yUNRxMflkcgpz620qjPDOtPXd/3g5/Zjjmr1uTBpU9MBBl
kR8mopMX/OxQ3IS94zJIdzDzdr6RhS7Yp2XpoJq0U8Lc1qnOzRUZTUNvgEIa1yrQP71/zqtibvnD
qoAOm8xNhmwq6Oy5cbQNRFA63i5svMx78YYypX+cqTchFJKqqTB/DdJwzGlSUeAgVDx0bnqbza5U
KE+FXeN9O9/vhcG1eWLIc6hgwEyGMAgE6BGPSbc1rt83/Sj1yvwtDa1l+CWIjyg1HbNDkvU3Oby0
qMMAjen871/6uGXtHaZ1VqRNfiBV29/ycqi3vE6b0/mvL42OZeoDvy2QPCTBksJ1tALg3gObaw8C
d9z4N7N+o1wLWS60ZBv5yfViBoF6/xZ1+F7xNHaqd77yQKrsNKCgZ8xXbPvCeIWWbXIhr0WLKikO
HoKdX0w5Rd8BoynX3BFL3Zj//mGR066oStak+WEoIwa6pm/MX6dg8ntsCniiz8/KUh/mv39oxHhe
5suS54dIpCWkasIGVNICwciXy75v34Zi3foxA6C2y2qwroo6Zy+eMGtswqUxsvYDrRV4AbyvDkOM
/1y3dKgUhC/BqrpDy4O/v6wX1s6gcQvFz4HXB6SWkXaHzJ0yeYhYWKyF8b15F3xyzs0UyY/zAE2d
rEbNqzoAOuT0Ger/AOP+ChBflKZ3CCAXzRcIKTey3xVNUQJGkjcq8R7wrk7kQ0DzmCBJwh+m55ZB
a+eKt2Pl/20n6Cr/jqoB34a8NhAsfzpXdkV60DmS8t8iv8la99oVjpuueHUX1pNNFvLrvjWQFo9u
o853yy1jQCdfw6sfJpdNhU0TcrwM1TtpbQ4F1LXq4xBJT1+lfSbW7u9LPbDe3t4UuW4mR3kggOA7
yCwzZXPoCry2Vk74hTVrI7sGx9WjO5XqoBRXkLGqKu6rXTF6iMJtIBSO5OfLDJTN68JjE7wHXsNt
D/Hanx1SM55Gn4wrj4OlfljmT4Gg0jk+GMulL6qXAgD4ucAtyE8uo/CuX7TzbKhiOUQAEHAW3ULa
OrryQ98FJdwpv172dcv6tSnEyhrphbcEXuQfXAMUsR2mil2SLIV7SmBZvyjmDhIJJBQ7OKlvJCQ5
9dYfI8hPXPb7LatBKTxRURmHtwgWZseg8dPvAXeL94u+bmOvTJo1GTKXOW7NKhkQHETa24aLtjO7
yxqwHkcOEpgRM3ewlyGtCJ7+0EuohIFns/L9hRVqQ9xiSNCzIaj6g0A69s8iT8zbCBP6GxHz4M/5
Liw1YW0CAThLWBUUPJNG1i8CT5I3F5DwB9fv1ricCwaJz01/OKIzTtmQ9el4oIUkDd6JkIOcRVbM
4/kuLH1//vvH7w/IMEaiz3RoPURG8eQYu1knMJEri3RpiKxNkHi+RMhVBbcVJCf9O4gf0bTaOQzC
tzdVDZHStXvfUkesywAu31BT1tkAwTFRPYALALEjJInGax1Z+r51C4gI6ti6Tg8H4PjHe0gABQ9O
GkSXJOrCWHBrM6cgNlbBVA0HSFUMAop1k9CbCPkNl7kDbOQVVXXHSCv8Q5e73qNISNqgGrO8KNEY
v///oFcRgE0TBJUPUHMlckuhX0FmMRq6BhiYH6mf3JFs2hVxWW2gwFI+9oOp2vs2LwBhv2r5CDGE
bcNM3jySFqWl/XXe5A2Sfs7vj6VmrS0O9ojrywg5gh54wntemX7vpsrb+kqN0Pim7UtBIMR1vrGF
zcKszc4myOE0mfIPbgcvCvTD8uZPLILiVPkyvSCaOk+UteFx02gyaJmzQyAQ7rwKIJwmtp7KuuE1
i9OBrozbwnZh1r4X3aibEXJuB+UUEMMqqXCia8dh1WVAWsCI/mu4iFdJUsQtOaRdnyP9ZmjAhBCF
KYrd+clY6oG14WPwJjJCOnrIaYt3GCgqJZrxXFHfXNaAteUhtRcgTpGRQz05UBEh0Ll9bYOOriFM
5oP0kx1jVypFnZBBlxPvFKkB6ZLQ5/KRFHYVCZPQdsNrhIghmIOkK1nfzAH89GEMHWjTr6yAhcVs
lyiFJXKAag6XvqLS+ZOGwhWbsE/9e0o7J7iwEculxaF6Am+/yw8F1B8eaNACXUUqKq86ILN+nZ+n
pY5YJqDsBoeFnaofQgopw2cKrUYkCISqTKFM26dBcWFJ8P8RqyKUOUCqix8Q7ygRQ0146exEDL7v
+Y4srGibQeUGQezVnUNP01A09UM6InxwkB4eiCv2a4GCARv1303ZjmUo6FRAsbvTGorNRWBK5732
uUSEpS2hobsfJa+Hq2oIxXAXOlDDGFBQnxe53OE95OuVl+jSnFnWAUhHCIrC+B0UlxATC1MSO9cU
CbbhFRE0zy/bwjY8Kq+DJsqQRXlAepRC7R1v+BP4adXbZRNmWQhkdWV5ygt66CfaBxCkLut250VN
/ef89xdGya5BgtXxos7FWeBmsZq1msAnKaHuez2pESqo5xtZWHV2CZKWSGHVoAsfpol1xaEedPYV
6eZ5errs+5YJSHMdNrxpcbNRQ/Zch12kN2Plhhe6BKi1/eMSD5+yRsEnYB0FZJvqSI97UB8SftlB
Y9cbQbcOubUNCU6JUxNApjMUjuxTrYKVbb80y/PEfLjiy6HnClm60Qls5PrF80lKtq7nQHiLJMBz
rEzzPNyfnDZ2aVBPeNj0nhshvbziLiAfY7edcuSz7uKkYkj8rOi+cOr452Wzbm1wLyU0hYAOwIst
cKSg96e5ezsohKX25xtYGjXr+Fd9n0D5qwoPkJDFE7vU7l/VIXNn0xVwq6wM2ryGPhs0a4ND5lc7
gCJHJ0oKzEQEzyWKTRTulC25JlM+rnidFvagXSjUSsdMtO7Dk4FOBUT4IF3mXJNoFGs1GQuzb9cJ
JU6Mqo9gTE+TqSFDk/kxgX5pA1Jz/xW8zATK2hFUShREXCRKBi90wtulIAi6SNwv0/xYlynC0jkg
RfcG1QdrKOKlcbP2fpg7BlHCOjtWU5101yqYmPmOmyeCf+dX2cICsLFRxlVUQEBIfwWPSu4ga/WS
Z1nwG0K89DZNasiWnW9nYTX/y8z4YAOgywZ2NrJvDsD9oF5piMfh2o2mAOoEJPBezjey1Bnr9I9R
w8QmGYljH7uostsVid+iLB33f4SGR8NqVO2nAGWtRNyWJscyAaD0t5OSNSoi6ik4kkxOaoOCr/qS
ukq8lP4ppXwYs7IcS+7U0AOsAwKmV+474Y+0G0W21YWfrc3M0qBZJiCp2gi6DX1+DGjgb3TeQz6z
DwfSHkRfoNYOVV4XnsR2nrpbALY+aDc7ZhU2pw8E9tHxRPv1/OwvTIcNfoJKI5vI6OTHGCKh+UaH
A1QtKc/GtYN4YaTszPSw0UwWHfefRDlKtm2GmoMYzUDO8iKEfTcGko1rWfBLbc1//zD3M5oPUuaq
PpX1EDzHBUSwbmrO3O4lZn6LfGAni0u99lJbam3etR9a83IUPLoTZU9NT9PXpOfihlG/uxUotdul
pY4ue/u789R9aCePENZFjI/97lvEkd8g1hvXFPUxYcu/+ib3uzWAyIK5sRPPUbnS5eHUE5TZAqO1
yT3BoNqO8kmzDXy1Wvk8R2U+OT7/ZQh86E/fgMUQQ1/+NyLv0XU5yXifdVXtb4be7/5EyLXfEOBI
v3X1RPf1oLoVZ9pS96y7gTEuRCA6nd9zrHXzEo7IYPtWE4eb4wSNpjUP+b97+Gf9s2xDofoB3tIk
e/UEUircTWcIix5Kh0XjA6NMx79AxqnETRY5kGNHhqUbQjE2zBndiWzwi30MTUx337SDR7Z9jMLn
XQQLkFzzqGVICe+bnPNrplwkDG4qt6/IVcok1FCzcnDHvU+Mi4BwFOkUCF9PpW1/qFvfnSXmEFm6
ETFqQm+Fgx+3q7kh3UFmArG+Hop347NfMjOLn0lHP5dRbSqxgd6WEXdNMAYi2+My5QF7m6ai3uuS
R4XeSTcT+s95c7QwR3aWPcn7QdZRq+6runTAHEaSUi+GLWkkFy/KzQdvxT2wsHntbHvI3OdJadR0
U4IzP22EW8f0IR0MYIPXpT/5vr9BxS4KYFeO8gU7ayffo7xyAJUlK44SlX0vBabrrRur/O/5YVv6
umX4ZNuYOgak/cjgyIVWcTAr0letphfk4OFQJfN0fdiyAHKXwMHnAnr2CALcdiHL5ZUG9ln9GjTS
rV6QsBWY98s6Y9m7SQyc8z4ujqrKy1+yGKZgOzZK/jz/+SV3h5197/epGEvS18d09BTuUjrJUdq9
geAKHj/l5NIA2suzlmESARyTTIVT/agq6rsPMqbDSjro0oxZ16Ckglh85rTNMW9SX+2VEkFyZInT
rr1PF/yIxLJ2POwgyNWGzX3sUA9PX4Pr3Yugeha9T51AdfwqcpyOnvKgyqGOXRCu1wqxlzpnWcAu
w5vVryjKipoxib44OpsQdwEBfy1s9FnnUCtjJ9vnoxjzRoASTxmq7ukYH4csyc3WSBZv+q7A4cWD
/KWdInHBfM0tzr/kww7wOgg6IeQZ3PhghP30eiP4vnVN2N2cX5WfDdn8/fmJ9uH7OHpRZWpYcoDB
Z/2uQl41ImFND43IyxqwTARkecrKS7vm2MRmCB9YOAXDg4CkRLVyvC71wLIRgR9CMcVl7VEzZKOn
Gw+xpfswdjLvx/kefJpCOI/R3PKHMXJKd4o8RvMDAjjNtAkHo7coH2miWwgCTk9OGg03EA5RbFN5
NN/HUZMUG7fV8UNUl6TZArdVr9nzpRVovZqY5iP8DH5+AN6wf1Nl/acZHJVs8qJTP+Mp+OUVozql
KD24cHgtg6ES+BVjFXs3SVJnyDL146be1XBzX50f3aXps+xFW4FkHkC16Vhq1co3uJ2r/OjGqk+3
5xv4zNmA2bOFPv0GRdngVg03UDIrvOwq9t3wDeQPChds0GqB6idcODsB4AX4bReuessSuX5P+qAc
u2PkTYjW1Ib3V9SDNMBl37fzFlWIu7iR8XBTdGMLcmPewn+eqTRdMTvz7rTvkvOgWWaHlMKBaInp
jtwHsHNTtby59iTznzPVDlcBRS76+dlZmH47y9jkeoIGIiYBCjsuVdsmyzWvwCFKW326rAnLAnUZ
7qUjLOcREEBvp3HR3NWKXOArmwfKtj6AxCCjTPbHJokRsuqjrP8FibZw5QK0NDyW6Rkcmmo4QczR
7YuKbVBO329D45o1c/LZm2j++ZY5KTICZTGQxf40eVc+TtNIokcPyTX11tXY4z/ysoicO5zpQ/mA
sGDp3w94zvRfz8/MZ7fuuXVr77MYqm1YyfGBoBa+/QaxvCIFS2DKInLjjLgE/7msHWs3ZsyLJ9lS
9wilRvpUZxN5JUHRPaHUyns738TCRNlKnqKokOQxle0xQjBe/gynRJV3QCJE/e58AwtjZacC1izW
KAwthyOF+DUwoYCc3qQZdd2tz/Ns5TbwD6H+yb630wDhkUOhmOqmYzy6ea02rGzwbtg0hmbTN1Wl
xHtNO8m6LyLkTfNupKz8HpnxeC031yUjkh8jVaGmc5uqzh1eYQTdAlQFAB4avoEPrvDfnR53DXpj
uFayukJMzOvYNk/qvma7KjCCgJSGEnx2C25jYi4rY4wCaw0MLpGp6Ig6yrzg8AKl4DCMXybCebI3
heuZlVjiwkKwM+HGSpC8MQUsfxK35SZxcg96xIAw/T6/Dpa+b1lmP3AkJHJy98jaevw6TKxMN2k1
rCljffpKwZ4MLGuJckUpa4Hf74XF9DdJpVsPe+Zmoz5AibPtNy4ogQxa4iB43CYeSvOuyhZiEuXW
11EF9ayLumkncyJ7DZo/gjbHsgFWHYkHedTsyq68CJ8+93Me3w+XuhCFzjolZjy6ZQfDXSeN/oUS
1AgoWMdrL8Fqz61Y9tUPgnzig5kwW62RG1b05msVM4hf57iXXOKqnVux7mhFWwnImUsUwCllBC7x
8dTB/VOjVOyy2bAMNQc/NoCwZXOM4bONb3jWsOl7q4ReA5YsrWrrGZKgArsIwdU7xlOYdLdlbXp5
HNqY8JUeLJhPu6g0DWKiGqAOj03gRi8cTuF6002OfuxbKlbOgHmLfGI87exL0JvjENId6c8KRcZi
l/dN5z/kDZXsOtNZDfQo0pHXHvJLHbLWbw2QpoaLYjxCGm0ugYUwr9x0fVE+wfOcr5F2l+bFWr/K
baQ/qaq+68Mkda9xJqMzke/mrxctLG6tXI4Su5glhhyrqME7uo1y/qv0EPlfmfalKbEWLphvvCyD
xDwMtU7db0WRiWI34A8h8FfCL581BJu6FQfSwmXKzsos8mIQsfC8ayeAEjli2F76mjtRe1cGs4CS
izK9p6lMi4cxDX3YnZRfnR/FhbVgp2uG2uQtMIDDcUoDF5AcgH42udDmWhi/WAs9LTViHTwtRCf9
kIPNG1CHvAHFyMot91x1QKZbfqGhsfM2406lAd5O/nECgUdsNSREo52CoOiF7gg2L5QPZr9nKUod
poQdjXQL1PQVfMy2Tlm6zfX5uVh4btpZmUHPvLFJBeaXmHpPVabpFlKT0d4DH3aTxF73OLW19/t8
a0uTYlmBHgDoXAniorglp3+QFZzUG65l8BTrIewve6PZ2ZmlK0UHeFdz5/a0feZN3jIAKwMdrGzS
pU5YRgBq5l1eRo66k2VYFJt/dDUpneQH6GDd/vxAfW7IgM3977x7A26bNcSVnkhkwu8eEeMPQmvn
oocMaoL/+3VwMAG5i+rpSSOMeSiKPOg2QeDWt0B66TVHxue2LLSfmpAHjn3VpeSp9Bv/Ma7q+pmn
o9ynrk6vRjXylffyvKH//xgLQ2tN4SGjIPI9EdDvqBirX/4UBsVzCLo7+ybCbuzuvdKERbQFO9Hn
331fjnTl8vxpbVsAt4N13rgdlPvwBjVfkNnqFl8do2nxKE1JsVcriKz034ECVB3b6LQJWLGNTViG
0EA0WQjcM/5nlO1umiwamdwitFcFVw0VedxtdFk49ArZUqLXW7cAXwcYjrLj2c+sqsdw2otEIKj6
HhUc3ojd+UX3+cIO7aISPJQqEreO84RsGu9rxcCbvKUUoaYHPg31Sm3V0sq2dg8U9FrOpwbq3fAE
5fUB0QXhvIR+zYqVWVlaeNYhCi1IEzRVkb9LBAp+Nrpgj0DmqRbOQCcKt3AhOMGF29R6pZG5pN10
E31CnnYIhfU0Zn9ZSn19ddGM2M90yLq1fdGl1fNIdPwaTln+l7dt/5yiLHIt82Bh1u2XehmDoJUm
g/8khQDpCuG35qlOBu/RzaGOcFk/LHMGNwmrgYGVzyRqJndndFtXG1mkfo/kUmMu0QPFdrQfg6P+
H2dv1pwnznUN/yKqkJAYToFr8Ow4cRLnhEritJgFmkD69e/yfdTf9T2Oq/qkqzqVGANC2nvtNSw4
jluZPM12CleIJNTfEFdSnEm+kMOy2f4/gcz5ZbfHVMaDhl34555FwGA1bdqldE06fgCj/Y8d+X/s
aZfdHuQlel4om75ROqzNDbA6Ce+rDShKu1YE0UeihhPLtAz15DGIvBF7lC4lBlkz6Wq4DzJ2gvke
Iz1sMaC/TSoT7Xn7Umy6HdLKKbiQvIReQ75coRgT9ktn3/ICjw3CvrPXLQE5h9dtHFvK4KJctMaW
6i1hW5XWwUGel/vsiuRP49F83mdg9PD7hTrThKpnG0yyK6+S2OX1HAPMbn8se0PVUrkOMw9T4sfy
dT2mUdrAnPnvC+ydb/6ypExUDH2Ub9TLDCcc2JemNBPwln4zaUWGyoK4huVIPECuX3+/3v9dNuWX
jTLmJGluVZs8xWQzL9u6+tqPbXPb51v6kA9SHJpp+shP8p0t87Jftj6JaQcziKe22/YnXexxXk1L
Kj4SHr/z8C6Fx/2mVGvaoXiCz2jYyyiPySPVDBY/XtLt2Opifv37Y3vvTi72yzT1khSFH142STpT
byuCeP7hXRyH/3aBSzhr1U1q1z40T8kO2lm5xoj3LqHO8T/+fgPv4E15etFWIHa9gKBw489FJ3mW
n9Dy4zgul2zqkmMPr0/bngvChhFW5cMO/PYT8yM+k9NuO9vEFY1WukXn//bbXArTMI3qd+mZeIE/
XJQPZRaKfn6G6Q7LvgaoE/21G5Ml7z9RMW0LQJZ8g9Z4McZktyCcZWR5+vtv8s6LvcQS/JzIHcFN
2dOoWzAVM2wFrgzOfSR5eGeJpm/X/VcfVOQiQ2xFkT6rBmhiXM1mWOS1ykbES9YIl4N3K6HF8FGi
+Tufd3pR19lc031EyMuTahFDJNsZvmJKJfnDDIuCOyCykS4Tv7D/VhNdwgoeFId+dxl/YgwZscec
8JzBohoyzA9alvdez0VJRCIRS7TW/AkhPONS73mM8IxsUvrLf3v9F981XLTHPvMbf1JDx14TCeJL
RcRm3Qfb+/8NVeSXfTYSWGLKET71fU7hflaNTrldVZ3GzOWJFbBzIVcsnmRgNbyQfP4ZZx4L6rzl
wYhPf7/F9778y1a8jSbOB/h9/ERUivkdCq5OcxuxEf1+Hv2Io3b+p2hDC6hUEH8DIF3wUpviQ6u+
d97hZaeeGgjABh0pGL21cyq/8yhth3NmC/tRstE7leClelL3yFswUzz98sUwAPMFj0f7X4OECeCj
5kM6f7Dc332UF5+XFipbhVqgN9g6/lMhkQaRFfaLwVzVMnVt1+gTZi+iTlf3pJro89/f4Hu3R/+/
e0iUQH+/plgRJbhNzCFYp+3nBxQ7GyQQc6LDB0X7O5vHZcAc1eM6wTmY/QL1Jh7u4cKFZVFh9Zqm
r5sg1GrKbtp13tcT5lHhIy/H9xbIxUeIMU7abw3iNEoCXtZ8kw50Kr56Eifq5e9P8J07uxRd8q0R
xU7k8nvbhy79Rp1i/TVCkSIMO/JhFPDdj9tuSa7HbEBK0n9rHi61lvEUJEXaz/a7iEMh73zowvZn
8KKrYbQKy9UP9sh3jpjLQDiRbgWCn2P/Gyx1NxyGBUflHwuDsrgo4wjujDfgE6Obr//+LN+73Nuf
/+tEg51sgJGMT38Lvk79CfikiEgZT0xkDynGWtntCM/78Pu/Xe3tm/jX1ZAo0GqyB/Mbdofx+qVz
YWCijigQkzcK0g5yBvSrBeyYPtix31sqb4v0XxdsRz8BwlbqVWcJi9qqnbrpLWRgA+bcH0Be3ajH
6Hwahp+0IRH7CJF977oXW0sBqwHCO1/8npNmcOtpnsG+fTJwyMr38zTMVhSVE7j7tynvvifNf7zf
i82lMT60IShExIAOUOijmmWCQCBErRF+cASrCHPnYTXD6x7jz05/f63v3e3Fub6nHahpVonXBZGM
e1TDV6HL7lnUEdixbEn+ljSJB66nI2L+eP/RtPOdnZRd7DQUlvNp3IXkdz/CG/jKgWIvBkD4Orh6
j2Cf/JFo+J0LXWo4PUvgYBpjyALOGDwtGfxl2FF1CE0Ax4f7j0DwdyDESxUnBnfIwwvd+BpSTRG+
ZKY5g205LfYV5bKIE8zJbtemG8a7hGYMKS9vyY0+ev77W3xnK0je3u6/vpXRuGbDuav+DEWUFp/h
C2S7tMzjnMfP8O12aGD7qejzD5bqO+fEpeYz0/lisnzvXvtdmLlk2Y7gGOjmkWP+9/t57629/fm/
7idvp4glOE9/Z51X4siLhJpS89bQ42DyqPvgPt57bBdbzKCncScgfPxGQF4nkRdBGJdXAtVn+n2Y
4Dh/6jIDEdUHl3vvsV3sLOiwBAgj8/AndEhPuSt4S2AoMWcjWz5S/L334C42kaJX0Ux7Mf5JBYzG
vw1bFNpyKFpr79JlNc3h7+/nnV0judg1hl6vzi39+DoVyZzHEMzl8Dat4hiGDVvt53z8weQYw9lC
Ievko2zZ9656sWnEI5sw/Mnca+8URPFlOuNUL24c8VEfHTv4F7IVGUPaiOgIm0ZCvv/9bt95b/8/
eehGFCYR6fgHjfK2fVIylRrz22X6aOt/r5y91Ie63SOLRa/N77yYVTueZNN0SG0lGDcMNUgmTPM7
kQqXIf+tRwDWtzULsbkF1s5jXrM2ajL3waf33s1ebCXC07loOj28vlWC0yOLBzB6y6ZPjXj8b4/z
om6JiIo8BYHmNVsyb0/tFtMNHVkyKhF/8KW9Z6l9KRyFm3afyQ1uq2XWDnEU3rQHaxrfmdaL4fs+
Ucr5XVckRb/fI5MSRx7ML7P+mmU2tdFBrUhb8kcYYvVGQZHzVm0c2h39b1u6EWmSXxESNTFTbki2
y0QNUNKC7rWkRpODyoWYbRkWlCp71W6ejLCpl8b2aV0g6m09yQI75gd4En1nE7vUrhJwUlY+aLjU
DoKNw2+fBSQL3jiul+KBQP2dRIfE5KBQXtMMXgNXySLSyCBpPc2kqzOBMaEop32W/EHC0KVXtzB+
A6nrPALEDf0/PYBYZ+owdMOsSxRlUXjapFELLO1iqVR2wnw07J/SMZ+tfFxEIXZ/KmwkRlupAf//
bVjiZk2/c64zvn6wB7133xe76cYijpc4L4jQagTaToQb4nSHuYFHQPByYOtSDKTq21yG5fT3lfvO
Kf8/EuG/jiUNcxvTJharCslzczye2Gq2DCbqO2yzpwN8cFA0Wc59eg9pvDYP497T4iOvpf9JRf8P
TP9ScYuI7xkVp/Z3EJbZ7rs2b6mSLyGGj576HNFpYMeVY6iQfVpZnxa0K3Unl/WUwTszQ/4TdTPb
7zag8k17jXRFWJtViKHbdVfvvG3SzJVTBpqjrcYoVpm8RVwAV8NjFvmtnz7SDb838vzfn//rKTrL
Cvn23ESZg42+bV87NBZtU+ch8d3LxGBdkJfIyV3xeyHLeBrDvfQx4sOuIKFWszhqOYd5Pi+b0114
SjBKJ92tyJYi1rVGwEbXnpWGX9AvJHBQRuqZcRiH3iNhi4GiUkIrKPb5q0b6JncfLEbK3ttyLuXD
wKVlhM3bLqVAiiWFaylZqh4TpJFunxPY6i24LR8v65DVFKOQji5lHwKGKCdGZrCMT/BcdjIuF76x
/ZR13KmoZsWS8aUvYafDfX9AdE2ykSuHqEu3VR24kEzVLrbEkVLKXrSyajqpxgNSyLvtZiySCZy4
bs35fu5bgfiqSrMC5XeFGYf16ug3s9tfLCdhRX5oI5suLjOb80aVBpRYC7x59LnOKsCnhJGr0fAi
hloyehvE226w+hOBB2VGrltFWpeU28QN3yq8hNy0pZlRfJ7cxHXzwrKUClZtBdnoy47WDpmsnFvX
HATixnZfg2AJPGqZhhx68jTIUeHbRqzo1J2TGWtjKjV82Ty8EorY70jJi/Y+789iC6Oo4jzpi3/2
Vm9xOCa7yobjlG29OsgIjOul0lOaZNMhwUr3CJWyHW+QTw4H2V4fOfQu+8PaEhA+76ZcuXi9MzvU
m/465aNkCLCXCGy6oUk+yx9uRy7bA8zCQQosJ0SPIpmOUWEfx7jP5+sk2rMcJ4NEwCe5otB3Rp/2
1MG4qsYFZkJKTzI3+k/jFsxCrjBl8PlvHzfYW6rORUZ8ZQCJkc8SjQ4SUalxjCQwpeiE/0anFobE
tQRxfPkMN/xcXCU8A1HhrHuEiTflHlrPkf1q+u1n45Ee2ZeJTHHc4OnCMJ5Vw07y9i4SFCNbJNCl
mX9EsN8AGaaYkI9Dqg0wTHaLiD073tgCJMivCESfurHiY2y6M2vjXhD4vDees9Lss82hjZ3X7HlM
Mfm9ldrYJT3CYZisB4MeT05VAirVXm+mIGKocChr/BxJkD7T1M43kDwidm/YTCWLYUmjshgTJOaF
dUTtATh2s9RdITxvCEjRa+ncl8gfi/PDIJmlv5gem/EcZUsnfvTItS2+NGv/luXEBni3PYCPDXfz
qEjATinTXuagIuRaDk9sKib30BC82aecL3v2E5vCBqGvAOu7+e2gd2vUMRiHXBvwDEFCTmlpGQ7U
oUxMm/NP++q72J9wRnYM4P7u1dyf9KQB9uMs0mnIr/rYgoh7UzRt1P+0k/fzft4LOUzrFVI1irh2
mC6PDKG6PIK4qlUQU4jAtdC/p46vIDjm7dq5IwoPZNLAW3kMUdliEBOWcrKw+4NXxaKXHJnCNOq6
u93QJS4OCVHgX1QTyZY4rVcbcsCiSCwZ1XGET1//aYPiIU7qMXFRDkY6RIpElc7AS+lrAR06zNnT
CZ+9OXKw4QFIj2+0SNDd/YTCBhb5ALFLMGMgma7RcebL0VNUFXO1ZU23HbFdIKy4wixL71GZhmH2
APewZWUHvfXIIii7LRThzowylvd6oDNWaV40m/oysJE1UEKjMxOPbNrhYbh0GDmpOu4Z6/Iy9Qgo
vl96gTFdOSGYkvawXY2Zf4504zBXboS2/rTsIhk+G2UApsD5gPdtNUTezs/Mg29zTJN9s4feYvek
lYtsJ0yV7VAZfiFejwC0ZnibmLI3+IiXI7VwUHjN2m0QLX6BJLPYHJe3uIi1mtJlT/4RJrarq8S4
0qw0BnCYRUbLxhFmvGBUreuFtgz0RExpEIx7LfCY8iqQHEmaxkNT8JJyAXlvOSebXdeqT/YxPEK+
tWRp5RF/i+qeZj1R10PDkKheToJiilURpFjEZ6hOI0S6tpStDxxa9hGZ4CMV8+uyAxE8FTCBA7Nw
TRfbq7KJoZ96whfaqFDOrU8NxvQbdMbfMKQfs/sNsZvLVQ9JikNuckZ4/F1jvNp9ov0UZRyI/szm
WsxZpD4VHbyrIBmXFovMd3zBcg1+HX6PC9Lun0EBHmSDEEbYJr6mcFWExlvmK51/9iDTt+sR+ysE
pOm4JPMZvERK6rgbp+x5VQ33Rx7DteCoTCtnTOMbYBrAhjuluuIA5Nu0Zxx0hN0Pmcy6/BQlcZP/
CIAKJ8Sxwk4/+mkobMfiU7rJvJ/fuqisbcqMJXHc4tXjAD0WyDcgv3XINfQRwmF6UWLDgmFdAy2I
DcjrwMjuPOUOAukbbtp0uBtgzZp8c55jjHRAFCReFYK82TqAIejIJlSZZGjub9JIJf5msaihv+Gl
WvlHgoKHczn303qXLMvWIasT6UNfl6h1jT9IxEpuV0GmxTLWkBkM5vQm0CdxGWcRTjZkJgn+vUsX
sd06jLPYp76XrPiMMjdZxjJRDW0xvmVpAtYldnXQisrdrW5byyWxQ3sTScnncyzxMX0GJt35Z2P0
oCFfB7FxUDVoCMA4S56atu+rDug1pzWnuYLByrTBmPlA8rccEazvPhtFGTkaMjBWIZW5CnaKkkMG
00/9LMTeQ9C2QUf5llvKDRPPOEOpuse0CRtPiZcLnct1Mwe+kSNrUpqeVijK+HWQUkZZjRSs8VNY
YtzWDI65LmlrHQqRBpmXX2cktw4aBQF0NgAegp95cjB8irqlxBEBRWwNk3XVZkdpIU4tbiL+pmSd
zWixWKdhDF2GHMuMzK8dbaz5ipPFdOOBvP30GxnI1P+KRD82fdkn07SOx3mgxnanMCwTvk2aSJIV
xy7ESfYUBpXgUWAGNQ7/CIloymvPLFD4CO4ABnl8Y0GHuJ4mO9AXgmWN9c6UVvbGkFXB9msfcTof
shXn/evehYiB+5c3BMqhseD8iqwOKrI6nTAeP8xAEYsbq+eOfRlXHq1/fMZtfzY9pjTpcTJRz54L
ru162vYCmTN0xIzj1uK1zMcU+7R+WRe+ikcXLFjaZSZ6n6xINkuZh7l60kp1B/f4XN/ga/tn0yri
jw2BMfp6DIwP/a9ZE38LnZffzummiDhIswh6p3f4JR0Ix/zypoPD2ALyTpNM0tTeem2PE+LdyfKp
wVeEBWHxjpf7gul5C2fTcO3nMoEnJUHafOajEdGjDeKTn97YRzALQIvK9MtERL9+VxbhIe6Qt8SP
TQkj/VmOVdJODXmlbp9IegDXHD6+5Tp7UBGrePNOpDDZiZCeewDenEjgrkQXwNh3msk/y4BtKD31
/YCcnBtIboJbKjpE8Ow4TMwht/YOTmCjF6e52Jm4G9uWo9hYcIa5UMIqrA/riRDd7vSsiHLR+sBs
7tO1Rn6xRGZHv+yR/zp4ZDP+xLwCEobaIrg826pNeRCuDpNueowTLdnjrcVnhu0Z3aVgfO6XisUw
UMRxiv8mf5AGxnp7vRU5C7d7iLL4S2BGIckHhS/VTz0cRMz21BOcy23FwRIt9DlqGxJ/bfewWniA
odgYD3YdtoRcNXooiDx0uaQQ2G8ZXEDCcQPpan/dYiQWygoyjn00nzEbIMKcGc7dvqkwmJZxeDTo
zZAhkpsRmRtPxQojK/xrB96YQv2ekPjaRj1oKmWE5DGdn+HJIuOjQwQdlmvX+712GjRVVwURzxa1
mms5aw4T7nr81gaqkh9kl8YkJVulJIhASWm8lRaRu5sHMcookpVF6Nb9WfbzRONrKHTnqTsals5J
ArsV9D+I9lxaZ8Zy6z1PRGWtY0V6yFP4hi6VyXzOYbS6OIOE5ZrlUwLfOrCv4hz6zy3An6XkesYU
qt7iaXZIfi5mnfjjBMpeNJehQSqbuLLAP+Yym5Ztgq1En/SJro33nQjV9sYereGFtc/LaWxQtNFy
QPoKRD+o1kYtboEkgtv7gPRxq158H5BMh90aZGqFO0fuHAgANx6963ZuAKemP0QCrdB9TpGpyJFP
Ho95UaL7he7uO9pIy9sv2N4oasNY2cx9gskwjGhqKTNmxocO322KJmukY5RdSQ3gKkXGXBZz+9IX
zjXHSAGP+7qbuGXXGGwX26c0G+P9kK8ClX/ZMkYyYEkiLMuK8i9t9+HEceI0P5aUBGCTO1iMMMmB
Xjabc+SoY1QWPhfKLi6tG82LcThLbSeC9HSCaqNDtmIf0V+rGVPxO0IFnf7EfG2I4gplCXyewfTE
S4aKcnftI2LdW36GJ+dYPKNrxkop+4Zv6/2q+cq+oJKZihPuHltQJRmWMPZq0e4cORi9iLbrNBJk
qy3EA31tlsL45I+GrSSK+25oW3NMglzpI7etFPk9Utbwmm8WRxetnhCWQiQt13REtmsltFvpdAeF
lS7qNCb52lWxXf5HnCwAG8q7gPFI9M9iY+8PPNpUXLM0UL2WCg7DIT5trnHy04SdyOIrX1LYT9QA
KFWSVsvIWKYrYDNsRL8JKi0gACLCQ6K0s99Wng14+CAj8y2pLKqx7BuqoAE8GVxiZPzYRHSdryVd
OnubQ4YK4H8Orr3VNId1emmxJLL4PGNeSvA9LRPZyhAlCVR0W9Yt66vkxa7uFra/aaILpGT4FUbx
u2n+jLbY4fMAwR2848FJS1JyBzxG+d9YopDHIJQ+x8mV+maGv5lxsJw+0DVHEm4FuErmvl5iPqlr
8G6ZMwcxxChhMetvdzh8TOksW+SOZ5gLnhcSwFSuwMkKyy+x+Ewf6RxWdw/oYQPwn+gc1TcaIZRH
VRorovdbtbW97yqcHWLiD32cbPP6ZaMAI0jlYfC5Dg845wXcvFF9y3Q+WEJ4Fl/DM3aO7JEgDYnx
csgdfO2i0kkfgByNRevaovQc9H9d7elkPbpPTN2T7gS+dpsUhyggom+oLUWGLCpqBc+D5GwVbOn6
CvcEvKbSyC3xrwUxIEo/w5c7WmBlN4wNS+gDNiXR9HcFbXcmS9Gj77lBwhmjIB22+4QMd2n8Qmgd
6ASrNRn3QJE7qDajV8SU5djILEXE58H1UxK+yKjxKUAAuuErLbmN2T5Wu5KuuF84hIwY6U4r227A
q8q2l0iR8JWD9zcdIoGjU+LXb6g9gRUFBrRHUrUFKqBzMO2BWxTxy0oh73jhsU/f+s6om7dqMGkC
MZTwJszr7SqbfnkC4s7NlTNZqr7SLILn4aNGxWheSE/BJqzHZtZhqfMMW9BhJuALjaeOmgBo2kYL
b8/BIo0zIOI8RbprrRYOelsliUEbu6Gnifcavr9hTq7h2QmHNqcz2o9V16WWnmdLG3a1w4BkvRZI
zqRo2ZTpzXAyvsnW8XoEu0auj6mPXPa56/PJPisMU1A8O5s16wu3cme+xPiIZKzi2DT1fT5M8ECp
8wSf4jGKV+5/JfOKo7SShhiBtrVfLKt3BoOovdYKex5wvD7eG1SeyJBzxww2ucC7Fhp5/yfPsOpo
FRQC5xB6QjFbQj0NYsyUncNCrMjLEDBG/tWif089ViOJM1InJMoDGgzVICv1iheCzc3BuW2UM5oB
fDQGgPzc4LulBmhRfPAp29KrJssMQuqXoOAoBop3n83TGRL6pOXltvft8hK3S4adCF+b4r82ZMCP
/s1sFXDhXiKkjU63CFLrI/HDkkLO/ZWYhnUMP7e+QVbP10KmCLI9x90iElcVOA+w06XZtCbmCG1b
UrQnTHZy+MQMRAsI312/0RLdePSwr1yP5LQK7vTXTkyJ15UcxzGTdeGzmV37fNs86Agp5T8jOjQO
tVHilptp6Wb3Pcd3Ek47AjnkVEI8P9KAfweqxGEQY6t0jY7F7p+LBOaUL8Bh3QS/IsJyBYvHbXT2
ECGYjN2lmPdKeaR5RiAsbWaBohFNwdqvVQRrQ/M92afUhDLZ5CqfOgRojX90M3n9ku9JMXyBxpJ2
cAGTvdZlnro+fGmBPxfQvwpQ7L+2QyTtVC4gK7c1WBaY3ZVrxN8sWWeFFNYrU1A2zNcuwkmtDx51
csGPEUEolTkKjp9OTrIN81schdsFI+PzuiDnDO6XUUz75ATXwp7sB+16K9kXtRZgLR7UDhbJL+iC
sCEfY2zr2TNFnZsMVQgmGW7WmEMcdMQxR7p/5Lgn4lODUnKvFE9GGCEUspg+iVFQZqq5ywj96WG7
6cpi7UQPro+F+heN+TDoBK7M6JTxw9yKpF28I98uzN0lrsmnH8glAnyF/oDmye3s8Pfb04qoSH4S
zO5L9qYb6wsLK7Cl2zSAbl/0bx2sw0bvEMK1Aq3F+eP84W25Ffdr3HTjNeuIARYl5061y4FCyjE9
W+3QGNSIhEubUIYWTQEAPpJPX2AJR6I7uKwTMR2C4Yu4E9J2EcekA/1WcQyczHjpuRsWe9oESpXs
sAEVxBFIQruKClVfaxMgTgSsimtjGrsce3R66hsXwzLeNog/seMhgXcVTWpqSEGzz1gRc/Nrg4nJ
HKohtnMzlXmTAqc/epbDzbpE/etZWm40iUQ1whG2re2ItgrBuzYdi9OaTAXWZDtbxOfgvO7G9sEX
CZQWpWQiFBXsud7mNulAQFVaNivzq2BwWH6XyKACm25qZ+/vwOlO0V9Ewz7wB0THNvMVrFEKDyPE
BY8GVl4csaAvODKzgZTcE8XZQecqmK0snCzma+Z7QPmljeXiX8naaoRFhjaFhOwcAuAsc1RNs8Zb
hZyosdkrTFr4lB6BVW7KnMG3QyNX+WWy63TK04TkEWptEnYFldumZndK9oLCmDgZtGdNlep9Dv2V
yt1KwiPH85ZzrcwK4cqLUx08GjjmHQs8Ls7dW2QYoAAPUroYfg4JZ0/tmvR8PxmTxsNyVfQhVdMV
rNK0iR67rCBueOqw7BS7EW5vbH6F5U93AKw85YWDNQ/xmeurBNVGQmXpIZkK4pbDmGbrWakguivC
hGcLtwNTT2ukgqzkDv+ICPuaSEdaeUepoAe4sBZmOLKYkCX93mOPjADfmUGC6QUofXJFuG62QCNz
ijFfHfIT9ZRn461bod9ZDnG3TS0tN1iFAIAFVAKXxlvR5CFr77zeWEvqyO0mhfsc3WLTfFdz7nUH
/7l8UW0JV4km6WubuhWymawNKCgOcQuI95/RpVPDyrYRZHxF94xlXM4oPwpVKqdltFWpi3r8jEEI
gcymJpLU1rDHyeBVGu8wmLlxatGTOAmnUn2Xqdyy5sZHu4r0gXZvyMa15yampywkKKNKkICbt4Ji
y0eBnj9jUqRAggUo2FWTwzTCl2EnOB0qFXo2QuRYZJgy13nvveFXCKsa7QjO+dSsGwpG0A+nA2Z4
yrnboSF09pWjyC+NcQXiAN8ooRBrWzYtYDpYB3Mobr80ynD6lBRN0/sSAxcRXQFH6jcYPbNJrPkd
Qk1cA5Pe1RQaNrZg2aqhWuZ5mX5j/mLTb4ZpRCEf+3SV6YPBVAn7XWa2TYOg5FNi9HFNdbqt9RAA
C+yAzgFqvPl6z3y+WvyoM4UzaFg5/gY2CaLvoS7H6yxBz9bDNw7UUi4nnBEBLWvHoFjYaw7Ny/CE
jHBkgwAkQ07vnxCNCLOuCfK+UdUz0oxiuR76SIcvsZyNTk5t3vf6NnJMomcNFsar5QaijM3PLkH4
gzyEjmzd50JLa38i60iNDVrk2WlxYC6a0+w6M61u/G9olXFefI/t1G70WrciWcidESPwrKdpwzAo
eKycjsbDDxU3i5KPNEqN2+6oABNoezQF6tfhAfSVRANA340Cxpe3GJVCLuxFMwMJRQ/nWKXbHqUa
Nt55iMPtqDGKax5Vs2Xa/ukRrmbdMRcgSzUHdKKTRM+EfEDEdYh+ufMJG7h4kmB2xDVSVNuuf8Z2
SOwtOgYgZ5Xd50gu2D03ztrPsQLwxJ4l7ABHWSVssdIctoWC3lnuK3hF6oBjGDqpcnJib64RBqnM
FMB0Razx+pzHTNL5RmH0UyRlixw7kd7OG8YubZ2kOkrugbehaagxv0zCftOlbR6+63lS3bPArAAj
BgEmeTGeZ5w5cXu9GQ253hPShrMFWv1cyURHh4k36wwfr4gDQl/cGtZrsqa4xTubpZ38HNZ17yaA
5DpJzjnsyyaGRkGk3WNi166XJYEslib/j7HzWm4cy9L1q3TU/e4B9oadmO4LELSivMlU3iDSKLHh
vX3685HVp7sqZ2J6IjIUSVKGoghgrd8etMxyrpJtuYDPtnMCuGRo066n50asjXx3hnHIv7lDhfoz
AGpP2tdpUlxbt5WfWsmI1cO3shmdSM8cK8dLfi5j9tOoeppYv/AuXObko8zofhZv9FwNE2xeDoni
NVzQ4CHnjFZOyxnK9egKu1v7MOlaY4kewZBbk+lU2AtvwXUTD2lXLQfPReU0vUQGplhxRMPhIEjn
WpzPE0Yaxuap9rdIHuNehF2ellkMU1vXFoSYW2XkMd2TynnZVuuhXefjLAqdxEHnjWXu8sRaVU67
aSAv038wY5Ojx9gyNcVJjsMxofHNhOMbHLLmmTcbXFCbES6r6Y2NxUGqloI/OVbaZZ+sPazU5iIa
zryNRNWeS+KBMlI3PhJ7pgujDmNU32lzrhCJzhvCS/Ra7XW1iCbbUaeJaC2UQlEuNbGSon5wHii1
Y0V9Wv0aTdIBcl860WtdZev0CGpq1eODHlxcvTurH2l5PcwcbTU7OZ4EF0qF0S1RRnWKV6wKZDEU
zSCB8AWJyLsUFbc1PI0jAI17647jmjYH5TT+XD6ZwDCkn5tgh5P3vTW4yi0vWgAeqDvNBG35GUs7
4YvewR1lJ9Jd3gujWLa6IHAMfGzCzVKERMUTzR8QNWS4HyPanC7B2Vq4CtbFTTR2T2QO5IODP0/r
/DWCyuO5M8ozoU28cXwsqQ0CpGPXj52DRYeZi7rygvpM445yiaV3N6iWEQ8fbLeglfLV5VLXqhDv
TMaFJZrsSh2htx3d8M4Uam02HUwpi3XigNiWGxBFFxxAl9DIX0kXc4Q+juxI5HDFaBzi6iDpfqmz
k56aymp2rPJlvX6PzZ7OK5RSq5k8rINiggq8rh3bHrbbKXMwu96Z62x6tl0QXHQgHPXr/ZSaffZm
LFDJ+anm2IDPjZiqPbWptJmJaduMZVNNX1CKaVW+y1avdhwiTq6yGcCVPY1TzOXWtH5K4grYuAiU
XHuS8ezCTAyydEHwiwjhWYLMa69ibafx1mltpxJf4jqConytuymmWDodOmdAXJ0DXhTLMTEohojC
fqq5uITtGJfGm2olfFg4jTAt/j2OV1KEcAwNJQffd3OIHNxKB0+KtpRnBcwI7bDFpSStAXB9jLDG
Zxs6n9tW/shd6KPs1SJWAX1FBkoa35R275Mki7BGI6NaFLEPezMafTjiSo2GXF4ac/C75jTKCTwp
aO3Ej4J1GVEtQR25XLxuDYh8qZ4w73mWe+gsJjgEQ8IY/JM/FyQFvaVqSbN44+YEZ0cb3DPMPEE2
J0yne2goCJNj53gZ9eCZw0L6AkXYL26o4k5Wu7JExZMB/mSTf2bDWvJ8A2JCPRKXxLRU5dbgtLuc
ei5PEL3WYhJHsJmagiuxogzP+2SXnvSpFNOmb94x2zRJEZrrWHTPBhtWnbyls5H6NzpSDQRfomAj
bqHxDWGHFcMUSyDTpD8fhBy8OkbU1JF2BbzgjXrejTD445Mcq9j1AjstEQYFNsenpNMnX6kWOaIV
YWzdE8ok1BAIUufG767FWKe2mWvq5jgzx+katIBklgPXJwoB121H4F7TdFu4trWoNzPQr/eYRS0K
iyDutZiLmwYuIscVF2OUNO4IqbGj8TlibWYc2HSkG4rxUSlZe8Md74yRWpNMAnTXh2mtoNwOGkxJ
Uv/uC7Nkp3IAn+/HHhjXIAAz71rADatyzJciaQ0zD9ecP1R1Qg9iuXlYRg7sHGh+oUbvTnRVHd9x
NihMoTZpnxRKh5UPkVZ+QRNB0OM5UqbiAu6gCiScFMQeAkQ+2tmYeWdQJ3e8Xym7UssXyIyLsEFT
ldaYm5alxojfk0sxh7cZQaKy5xxZjlfx7OpFDKGzOqbpB5zm5fKaol1qcqT+OJ8l+g+G+1Oael73
VZZWqr4NOeHMP5rWbfOjM1tRlt+IXrTCChIi2WJrl2fC4qykjcTPysAEXkqeDSZnlmFidOL8zXWI
kT7Dw4nuyFEZd190MtrZWzs3g0PvFeNhn3KIiETdTqAf9b6SkcE8bydTY2Hn53LRbeuySus7vbam
yAKjQvr62TIJugF1VHmVnqvGj9CU5Uhfo4OV9fVyphiPoo2xyQUbeWKSJvae8f60xNYdJmP2gzRL
akvsSY7n9Z1Sns+8KZEZYv0TwA9qK/o0HT7GZI6bD1LzeWPuM0vCTqM2iYp8h0pKEKtkMsunryKB
wF2CvK5q576xzYatOV1qaQzhnLRpcWNSxlae1nLU3mez9nPruZs8yN59DB66ym22Fko9sUYnk4dc
F48ncriOef01n51MPc1Jvpp4eHLLo6HcEnMHhdC59dfRsAxmde3HmvIdmgM4LjbWWjhzQCDEHD8Q
zRex4zWC9vcQNkikbtjUmJ0uCPZoxFuICKG8fSGY0farWcrk85qAKH0HXgad3PhZKzKSC/BwWzcZ
rJg/bOM0aYuT50atv6tYiZczdGvvPzJLWIUJ02qifmAHqD1zq4W2jPRYw3/onzPW0NxDybfW+gPx
95rsK/i5ct4ItkY1Bgwui/2MKSudjoMtDMJhOJnX5SnNVWbIII1H3FwYNxq/OztL4zORkAsWs5qy
CubjxhqSOnJDAj0KFVpZ1w/kOaHYW46MOml52xXjvL7k+aCGfcfYM/dHNIbdcgKucgh+S926T9aN
P86O/9nNVRM/zbRMyJ5C7AjvwD7j5GtyuY27/g7py5JsBVwNk+pl2KHaNV7y/py5csVVsJg9f466
aPsRaca4Ltb3WMN9u6FNMlH2bcrXqX5gehG8r6ZcV9kjfXaRM2+6yxB7Q2RFNRH9Pk++mQZDbeXl
B5nZ0/gllwzVIduY6xU7S/kA31wFW1kAdcuGDljqTOCYofELG+2gE+v+tVcJ0hHBObsvgmydjXnX
iaRNBESsj1I6UAigSXUC/QL8CBRyM+ue6J6xaMNkZq1kJxyMOrsZfYJHDx2OrpO5Vgmxom6W2g6T
YpQK48EXDSRn0RjSYcAE+51e/Wy1/NfOi8pIb/hDd+BEsLl+RPp2Gg3L43hRNyHeahRIXMDhEg9+
AJEBFNpzqqw24+IikjtWWvhJCrMMtDMEvUnD4MSPEvZ4XyJ+vFxIvDbx4rA2mVeOMgJ1nXc6nfuZ
vgxUHOUYtDR5+PCgLTT5ruxpZ2V/Xwj+uNdcyTo2kNF2v01VycU8oFCiHR9ARhvjB1lxHS8ThWgW
A3XlTHUht5xPJn/XQMCnI0Myq8MrXzF2N4tyGIMDsYKW7FimABfUJW0QoZ4gzsgOc0+IWW/HZTBL
xk63sMSdpQHJcMyCF5a3vjA0w2dWANm7u6EZlvmT6QD4uIHuG3JwNqWfV8DfuUMLZ4D4oxq+gHJ6
emZVsJL0YFg2pKN0dN0fq8xjVdsKwxvWI1PQXOmwzrJ8sQ+VsmX/IiVk01aIvG88Bl+6Q5646CUL
8UuIKEyaQgSuzNvZJ+D+JSrIOnnt2Wq749Jz1PfkqFdNdOgvl3qqyNoBQeEudo28j8PCizrkssTt
cCBVlx1sCKLILdLt4jZm+ckgrlk/60ZX+c6XIubgWQC4mM/sYUKYvHiIAA7+BCi10bpGKGTHjtk+
uzo1Gq69Rl5mzbHxh9b6FNfa8bYldQn5kVnVSI7o/mNCKcgmyYz4wImyUFge1q5wb9ukEhAtckxl
DM+SlfqbqS5ik01TuqrbpqUth125yIGQrQu1WetNnmUZ705vjeDGA9A+2IeAsk2bDaYGBVtuUR3F
w061tA3dy5GX9QbGrWs+2V5HkRm1MsVysFHPiruY2K6MlK7OkZ+qJCrV18u0tT6kmef2N1aEgvo2
H/pYfctrdzKI4h1H42UUdaUvW7FtfZqGcnK+zVFa8UvBF0fOrpw8Z3GxvjQeRI/hdOlMMDD9ys5P
aS62vVNO6fsPg1p19kVEKaeNwGGCjxVMQV6gYB39YlKBSXDOeAJBtP0XWztu6tNami3FBqxlWVPk
BVWdvEzrkviP09r66cviqrQW21W5qWuQsZ+308c80ajz7s8qG56jgtaCQ4Lr1y7Dhgp0spCKAeBg
xO9Ar9DlMiGoll7LtKqOMlG6+Z6s7YKx23ESWdgIBLMMSdWEfdZ2dqqaRfuAtMP3yo1jzZMJ84GC
mtj/RQg53+VjOiOEqBiuOtDIts2MN+o6BvO+b2y5Zf2Qn2xED9WrUyesg+iyZOUlyGalDYdUK68A
kBvhAQoSj6Pmc+biF4uDKqdV/aMai3L97mjXgZ9cFvjtuSyEgeMU5Dws0QnPX+shmsIq6Ye90df9
c4pEXn5uxTL398PkPBgTkcwnUcDUlEHC2f/jstpMu1W1ixk6kEV+sWFrHScnnGQKJWVHmut1WluV
yXThdjZCKZ9SAxKgWTt+NNXq+VkQ5UhdWYYcFmYLInFdoiMn+aq0t7OnHHmqe2V3zyVV6stBgGuv
VGCuMYgyZKLn3PsXEufdnUxQ7RARhYwrqnFNNfebgZekfGiVJul8szDvrXGAwhDVDZLIpvgUc5J9
qwdPfWt1YevbESRyag/x2BvrXZcPgLQhw57oZEixSapf2mRJiDxIOaYjWBDVePNDa8xArztjZJm2
b9KhBSQJezt2iyerZGgbAhge7AFhvyZ4JDYTnYtJu0Gavk7fqw6SlPJrN31ACZswGJd71/Py9gcq
S+RdhZ2yvW+0ApO5iK5iw4H5jm1r3ecZ9dk/vEUL47VPO+18LgFvChT3lIVaPixtZqIXzuuyOYLH
D9U7E3PeLSEQPvK0ndKAtw+dGQsjevMguC+xRahwh+qMPtFs611tILrrdllCqmW97cu5Um+jkcDI
bCO1TNmHOyVsoYFOEhgV5hpwlH6T5WbERadEBR2jZJSFYx76uGeTOZnSy5360cpXwLeNidYjvzVx
+Rj3/Jb+avIz7NF4GKukW25S1y6S9TDlggtvgBvBR44cZ2XVWJuob6ouv0cd68if+Fg1mgEUmwny
2K7O3FTfZszDCnZQFtGY3kcOKvuWFqTcLx/8NoWr3mDCm/QdZgWRbXsL3UK99TIDSWkwgz9R5Q2d
46Z7u15t587gcDEg75GSiTfpA9nd2KLrja9EGBKd/h47qx0tR+lwnImnZbAQqLlxXs+3DpZu3b2O
eCM8/22UkAKYAnLoKDhkA43fBgad8TUcvCwaiMuPinQAs59U3YTJIgjpOaJkapLuBpNQn334U2bk
864xk7rfFoupovVQowm3ajgstjn1sDT21Ie9ZdAdGfr2YGY8lKm1fmMz7sVI0XernZO3NoiwQkss
fvGjhjrswqKdZ6MJcNa07ufETcr12bUsO5Ybu8+msfmaVFEOLWd7qShWzCyxqO8mcIacTm2NFxX1
Tt8NG1mXxadOe8p+XxI3qs+5qP35g1Wi745Q8FVchS6qf30uGqST3xOPq5sbjLYTTw8mlB6HgoPM
uI2CeMDqJ8K2zeOCH+XRu/pjYXJWBvN0NJct73fD5ve4OFa4ilEx5+dwKqSiqtnaG02XIbKN6bhc
i+cIBQUzjhehv/+cm6Ilmnu1Jeqk84rjdnoljdYqstDwfMwCmRNlThU6mBay5twDW6X99xLtj0no
1pDGDRKNJanUT0mXheGGflrbSp+Fq73xrVt6Um42YJFtik6yhEpNvguQ2NEP675NfqikLgnSxY9g
zYhAAagekUcNRnkaxtR0lo3dlR6nWlVk3dRhaMSx8p7Xo85tJNRob+pzI1dknahPUD1+URVLbnOX
toqA2P2k6Qf2gg55Ebg19HyOE3425+zVS3Wun1rTchWx+T0bGAN7Oo2TFVga/L55TNUAeBKid4F7
33hoCkaMAKop+piFyGs5pVk1Gfc/fQYY7AcTW6UVnyGxcqm2BgpmdWvlueiGG868o6RIdHZcYHFl
zOsjwBWddTvp5+IbSYN28s1rdROdZ9tcvC9ZC8BhbEaLV/RdwEPKrUlXGqYRLLjK64JZS9mLwMRD
On+x7VrZYUE1iuOF0VBdDvnWMZf6pvc6agcCq6P37WYukWxlYdIDZ9mbFSunI0E2h2L4lPrtYiT8
dsZMQbg1FvAjwayc3jh0erKxdjsIDKp7XJCVe7vUa26+mOacNI9ZitTF3EA4sEOzGcGEbYixHSas
MvTVxVmYGjHhHdQ3pVOxsZt5vmviy2QwoJXKCjgQ0ZvvxWS3/W3VxhUorx7l/Mp5okLvJmNovtep
uBg8qgFF1cURlMwJBtqup96S3G8MzDwXY4J34PTpfJktpoQGjwRdOunZkBDJU2igbUrQ9rSgpxWE
31wPzabMaEn9IC2o5qSq64U81sBh467IiTDU3IUMCjRAWC5nOV4PclDyZYerKEEzxFvA6/fjaif2
tnFntmAL3sZuWLNr3GO3Q9/FCTOfY/koyvvK42AGzILO3S9ob61+n+b4V1ISopZupl1pcUBXp7Az
o6i9iEPGjt/Vqd00fREeBRUnifsqNe5pNRuUexrioohJSIxR60r92ecwW8vdmmAeQEBmQEZAqZeQ
svW6AWXToDCJlVTSv1kMx774dpfcQ37D4OTp6UDkyWX9G4ZZek6IYKJ0oi2GtBU5mlhpFP0AGU2z
bL84aDC/GUQa1MVGCID2N6PS8MqcejBfMci1wJOHFcR1eEZhPubbUVdF90HH+dzmnGhmGb8YViuw
+6Sih6GCXkhcyrCNNF9nJzDyzl5DVrJ5Oqyu7Yg8GM2ZmTPgcktnF0S+SPujN7Wxu8Wrr7gO4IT2
4mkHm1Yx+cl2jqaXJHIHFh+rya0XI0I3CMfC61kciXVZTL2JnaqGl58qx5g3tpw6jgBdzIjugqIs
3LTb4kRO4G3LiBb2Q73ICMQZzL8t7jFwNfXZbknubi6UVVKhPKtK3E8p9o8Fl4lvm9+yDunsziHT
L/lEHpaN2ltVObqcZy5bSh/6ZiirT3EB4fyzULZtLc+0p8w+rIKlE5hxHacxwK9RIeZmRhQ2+Xzb
oSW+Eet4q2QRuuUo3SjoNORqTpgo1bLix2w2U5YeWWg8g+t9jQq4CPoCjC0NzNK052nfek4uYMGg
1OMfPcq8+cQLNazlp6RYVLXus94H3HniFY1WY5v6vQe0PNdWuc63eGr94RTHaGskw2izOtWjAGyR
p8EyXONrjwPUUGcA4FKd/akVK32M0ga6bWOKrw9WVeX1PqISRb6S6Ip6PpB2K9ovfo7aFGKw8A20
uxfIlbRSNIadC3lRcXoakANVnXHEO2SWtIoKn0bR2VuxDmDCrvp9MpBwwGK1eFJ+jeqs8FaKY7CB
bGHMEEp5BLpCV1JdFytvNyQ4iLCAXvo35yN6W6eagoXzOH/omWx5AOkK81SWf89zAHsEqrmr/WyT
5GIW7y1sWn5Xr2ads1zFpkAcYlZJ0Twru+raKqjwhZbgVenaNtwgexQ61vOM2h9PuGOJ/9n5EPWr
f5hKodFMO3gzyxtogSqyN/aKy2RXp82Ait5iMOZ462ey7UONAagd0AL36fLeErNffU4KX/p+QB0T
VB4UPw796l47lueecW0SLB9M6AwRh9GaUCaQ3JYaZgSNuBl7kKiFUCdIYHvuuw0i6IGLetI1beXu
MbHSF3vE6+5Fez/vSvq37QSf5T410kX4iIkc3VNxSr9j159tZjl7wIgJ2s5gkPUc3gCbRezf5ECF
jO9OizrgkHZ5aVQbPZT93H8ns6At5xfdurLttlyExGIhfJQlHoth4jW173pymtIorKsRX84dZRaI
WTDHeVG0mYAcFhMBOxTFuLE1Cvl6Y/ZTsc53A3o3Of20QEeK6pa8ayQU26avEyGWAHEYo/7OuWhn
IjRgUSeJulgMawiXaYzHWDwwkStS3zD1AeSrt6wWuT/dKjd3m/kGY6dNVrvVse75IXQwa+PNdAl7
SDa88Vb1OCsa2UeWzTor85MwjXYudwXAtEj2Y9sOCvNkazdrEVSc+oqaU5xXoxDlSsj6/oAWcmms
13g1PG8qN4JJzBLDVmNDzD0v6Ic49eoniidnBZ+OPhaO8OLgBbbHnKukdmMbE6QwxjnbThPOg5/p
BH+E6vmAi9FobVTp2WSkybuLkt3tNwA4pfXFZ5iMSZNcETZkwZpMC5ADyb15eWOmtY7H0LQn6MVU
eFYmtj2pr6LcIUr12trZpOCcunS30LpQiCW2yTLq2JbXAfZ4n6FjZSYIELSLpUVIzQK5vABa61OE
bnnSJ8m5InoQi+mul7LaFCLxo/Ubr/sYCMtmwXm+piz8x/f5P+OP6uH3RIPu7//F7e9c7NsE9PSX
m3+/Tb63VVf97P/r8mX//LQ/f9HfX6qCf79+yp++gm/8jx8cfu2//unGtuxhjR+Hj3Z5+uiGvL9+
d57i5TP/rw/+5eP6XV6W+uNvv32vOD4u3y1OqvK3fzx0/PG338xL2ut//PH7/+PBu68FX3dbrV9J
JWguJb6/f79/ftHH167/22+W8VdPubbnSwepMX8KwjCmj8sjyvirNF1l+sw35F7w6G9/KVGv6L/9
xtv3rxD/vuk7hm84FAKS9YKq5/qYdP5KBK3j+oblOLBh5B7//6f3p7/Qv/5ifyH6+qFK0BDx+/w5
mscz5cVHjeXDhu/1fNp+/hzcFFtJzMpUT0Hrl1Rnj+1Z0j52jzz6oygmvTc1p9px1PKurwy9Gasu
YgRtH72OXWkYmnrnN+nFkdoCi03JaRLpvyn4u6Zk/Cs94/oUPct3bV4QF5rO/iV+ppH+gCZmnTAq
DP2pxZaykyvgEga49ZmAs7T/ZNVcaIRxiW3RiXNy8+o79djdec4c/CxRa27z3IIg7pFLxI7TBQ05
VdvVWRirR2c9YfL4d+kuf84t/f1ZIxk1DOIVbGy3vzxrjUE+9iYaLtyZAG+VN/42Mb3qS4doQS1W
9Y0Vvgnn/tTZhgUlY7lhqhz70TALRAS9az42RefvvKnZNXCy+ID1s4jt6c5c2vwGOPPZHUmBsSNW
pAkRUcdF0JXVT+nU5WbU2jqgu5a8ZnC0f3iL/+M99Mf3zK+/Gc2xErbUtCyJiN3+9Tcjw4iNpY4X
Ju3ROBqi2C2LZd4VUzfAVrf6BHaN5LxnLDLsfxPkcm1a/+ObgR/uEFXL62tLw+Y98ef3K14YxNtt
vQRup25si2kutuWrhe/gpL1B7cjBwyTXyfVYxFvlohKKDPGEYRDbMyGc//srIS/pXL88G1cpD80D
R5C0f03HrGNXYjWBzocyh1WakNhrK73lPKDQ2nQicO2xPxc2Ag4/TnRolPYUNG3nnPPEeknJkf5k
O/63BHn9KtWPJFqsR2JG+p1gSQjdxTACht0OP0+W/Ju4KPN/eO4c89SqK9+yHPfXgk7Mx3mNHWtF
M6kL0kuCyEmRrTtIqeKpO1cIowLw/znUspCBnglwGZHJHHuTd/D//jra/+25+I50eBquB2vq/rd6
MOytUdblLpgN8izcuZZ1njK/CBVaqwv1xuthZWfh2+CCWA1aLvzsw1mKCzYhFUTXzrxdRY+R6/KB
A+swqVwcSNsxb5ILBDIlN9cbfZvLG5R45dYkCsXbUAENGli/ArvJz51nbkyBtQsTFJVI/jT0jK3t
SeT5eg9twi6cyPwUIwE78fTwOorefoZreK6WaUJqMkZ3TMX2ufdRcY0xEifA6NAXenr12nSEqNHl
1sfbt1086Bp8bNG6ddgP/k2JALvvnxOPPBO5imngaYcHV55jO5e0sD9k9pS208+2bePeKNMPW8fD
sW+mAITTDVEKVBtYhENLGw9XuOLkL/obWEF/ozokVqCs/Dc2bf7bLBU9e47T31z/9+sj8TLNgZ+j
4b8+DE90awj30vlqTucOE9/vHxAIgUJebxfR7G95pbrg+jnIPXlk+OdnXj/n+ghLzXweiL+Jqo50
2X9+w+v9v3za9SYLTxz2bm+haHfvVqO92L+6M3pf/oxdE+8zp1hPhN0823nq3Fbe8O73Tn0Ty3p5
rDP/uZS3JukswpZnUaTYP2Teh1GqXmY4DgS+nbvvYnT4DqzMpQXhtAIDslyZ4o2SSSCUaN27mAke
S+aug0jGhjdBbz6nlw/NC1kD6y4XC7aFRstuH5O/c0pSd9MzSH7P4nbjR3QIYHkgXGUG8dPIgPHN
vYI9fOoJ5fiR6uUh6TP7ppnjd4/KYIZIB0lbZXtHVjt5YJRQm4jmACQmA7awZdIHdFR5ADFHTGIM
WAKmlL9kiBOCUY/Vj2XMDk1eHnRd5G/xVkh2ic7V3fPqeTvTTxXRFwJJ5dqeDaiu3UQ+9JZcq11k
j8UrusH8tpjDxZgtvALG+EKzx7JRxdC9NlnDt6I6kxxpzsSLGZ9RB9YbtMLLDuh8wGHrymPufgeK
DOi1uOAWwnlDcbLs2BxaQjgBdYQszw1I5NGaxJ2K4vXWw2Id0mHnhciryxC2Y91hLMhDsBS5s9Cf
Pnld/MqGPe9RwBGXUFniS6Hct2QZq+fYomFzxIQV1sQR7qOGXygyDPS1s9XdXWLX7iYsoRvQavtr
6ph3K/qaVztCQ+eXxYqOwDPfJeLx6ydYE3EcDoD/jeVU7mM6kuHpfytTz35zh4UO7MHAWuAN9lsZ
+fOuQKC/u97UXYuu1U684/WmJJAT8dBU311vRn2yBTNZnzutbMJrZX9gEb1BQrPcJRaTABd5TscV
i0a56pJny6Oxt/zxUa55A/fzydcPOs9uDImGySVnGOcGvMKaqwOBMinOcSN6slUVPVGq/OwOdnJ7
vYuecCJxSnT+15vXr0qK9QenCXVzvQvba8b6BmFyvckfJN91AyAWInciYKpMbtPOFA/55QNiWx/f
Jsd0lTTiIZNx/OjYXn4adPTj+hnX+5OuLu5wsW6vt673X7+H06qg7ePi/l/3j7r8NCnCp/LWMjcR
U90j2QrpIzk5RuCjQ6L1fEl/v4+uSQS/syTG5PIpXNXSR6scYH2tdKH5xKUSFpPEuDdaL0Pcdbld
AN8ds85PgqUxsp3B8hgulkifKIFyd2VlRpdg+uzpel81EOHgmNZyuN68PpD0XkiEWXsvW+aSilSJ
bbdI84CqqAfGrNRzOybt8+oHeCfk8/WeMrqkJPhuxvWC+zJQ56NkQw6uj17vW4qfNMqXT9cblAV+
OEodUfJnt7SvpA9z66ycls31K27870WUO086lf4JYaHm5KucG7wLcGtL+k4IuvcmnCTd8o7sbz25
pDcD9bo7AwXNsxBiIOPGyD5UG3rSsD5WbRQBjQz2iwNntGvE8NXvpmhbD6b7CLaVc0Ue3a9aTlRx
LKP/iBy04WKCL5YYdverBBePbEd/ESNkoFr74oi6xH+pyvnx96+so3hDCnB6X9ZlcjtFGnuDFxVP
IE0wLzhiQpXgIjzgO5NbGg2zcz56R3Av/x4kz7+vLx9oMyq2w6X4wKo4DztDKk5Fbsvd2Hji4IPF
vQD6OQQ09xjl4efcB10r4y5uYivwhzV55oR7dOrGaQO40uEQZxHxbZI3lOHJV6dY5se+6f9wC7jk
MHbNGsY00R19a5XHyOn9kKq15h1W4KOPh/XBLFbjTlSkUBVeubg7r1gVSXiCSw7uo4PXGXTr1Bew
jw+JZ0F25sV7e/mZ12SwfE2fUcHLjYGlci66x+zyoVlLde9CZ/iJ2z76KzGydvFQzvpI8epyq4rU
DDkY7JDcNvNOAqaEw4D8fVSRcXf9QCq2cUcroNxXph6CL5E3adyFfFhLTz/2vTjQfl7fzpdb1/t7
Ff1MjOXdnKDGC8npF4gbOS0xlgTseDaDTbfqEJa4eC3H8gH5yXR/vUWIGm22wyiozuFBwDeST0wb
0HOxOZSUvTUcxw/81Gtup9xwXup43CMs0e8IVs0tjO10jknDYqRLnk0lvJvrB2Iz//E/YPl6j4Xp
9Xo/Fi4ulP980NfzKYFoO0xLg7Bz1vlNm5VrFYCYcbnPug7rICFvbkzpt9H/P7LebDlxbYu2/SJF
qC5eJYFAFMYYly8KOzOtutZU9fWnwd5x941zHhaRYOxFIWmOOUbvrY9ntlLj+fGvKG6yo2qqvhTz
0P8ef/xQU5IscIzmpSxo7KEPNNbhZcIJ89JS8ngGEMGljt9QKf1qpDpMLp3d+ITOJj0kRbExqA1f
qtnK/NXIiqBs5+SFoeAmsdvmWxpF3viY92aP7cyIlGzuD7KhHCk+mm/dkbbkEn6CP0ZqhRfY63Qz
eXHsll3HyNS8bRUmwvCK0iNM+/S4NlZ6RJx+dsyC7TM1wN0QJZ0eN32tNZsJw/CrQ8/sguzFYBuQ
WDu8p8IbsTltunW174xV+/j4Fw7mNZwry5eanToMgoPXjk9GkvImH/+0ynyl/MY01tB4xs1ch4/3
p5QTgMCl3GpGHm2tdkStKgRqALl4o7zB1KVPdObvjyuUMq7a1+slR+7+xFOAB5X9elhjGnT4CdML
48O3PiN+xinon6GbMVHvV8qRVi6MfRU6VNn01kkbkG7HZJ5ukP/YbtTgMI9LXltlGIe+QyaCdf5d
xMRF46doLnWOinXJX7VyasMGcxy0m+nXbpWgsikM6IO+dVVZ06yTmvBxorYjlY/CieWsm0SLKz5h
rTuy7fmw1354duhme+AT4hMjcP0MIsetW0UPEOHRxLx/7wYxaYx8mp3JLP3pcWQQp/1XomuHhMOw
XWYTA6v2HRtZL60GWQe1piiiy+OmKm8o8N9yRqM38MvDM4f75nFPGlQ0oEu1lYdyK+FQPnRmZF3M
ebUutVP/NqU0uzGti11SoPmIQRAcoN05u5nO5SEb8A3H9/oIBscVs7G1B9vVu8v9LvEk4mwi2sQ+
h8tYGyc7LLl2YD+bkICLVg+qDHPY48axihwNUsEpoYKuMtXZCpgIW88CJa1vGZXYApxoL53zBcFN
OdKI/O9NNneA9GAvbpZomT1LZVNtrt3SoyO8d5uzpfMeJ1ZqqhmmHeNXMWASKqBNcCK2psy0vm4P
zMye4FuMOJrbcZct+laZzBTPipQf4TWLU0Eygi8s1oYpESWluVPDqzafJXvByEtxEDDuan0MP80O
gcji4ZMZz4IUgm3T9U8ot1UXaCdOKxW/vTR0/5JC+LHpKNucIfNehWPJhC+zT1FD04cW2nem2PkX
I7kUaU+5HpimEiYzalO4yNPRqUX9JZY23wh8/ntwqvpbNJWbx+MaoMAtaaTrLh/75DORL9NwjddJ
+oes5ZKNlvKVZkB7UjAnt2pinGrfNZe4IIrdnFgiTFa7OLZygf2XaQ9OVptyc+0CvY8YN6CVDFc2
mTvTnsYTavF6Oxtd+6wZWekzM1VfIVujW2eiLJTkNpNVsyG1TD33AA939TxXYSOV4rjkIIX6uuif
2RtB9pKc4r3QkTADAniL1Tm6MVg95L1AzUpliDYInCimb79aMvPf1KtXJGDlN8gizO5jEr3V+NM8
MiXmVjPfcgbxzCVj/c/QM+WXJSnGnZr4oAmWv5ai/6bYI97TzjE9pvjilGkDnTO1eO5kUPWLxCxF
YQT//LgZOpUt8qC2gaChBIkImYovLZq1GSMHmWpHt8ep9O4cLWl/prsACM5Zr/b93uOh/92Udo2p
YlL9vOVEmKtkZhHlpovG4jC3637thmqfdoPAFaiPnzMyWCdv059OghIZKyqhs1PbXFClwLu/E9QM
uBtiSKfzYxnKzH46s6V/U5U70cVs+uBxFUp7OdvUatoHPbUE1QN32/vdGKAIm794PqetvU3mjgbv
PHyoDKl+zTm5mih7vxr7LopMua5I0cjL1zMfKOT8ok/iv/96PMZEf3p5/GsGwcXGW+p3pjauGyVT
yrNdN+uO3OI8bFEfHHUMbduG0KuLI/rKXxUpfcvRFsCt5e3CPjmkTCjxQDPFxMp8//rEWSqLF02L
h/c2K3b2iNcKZcGlGRROV5s2YDvUVJSLGg7LvBVlmf1jCbm1rDbvmBuQltGhOCJwm46mzUisBDf0
rmvWjT5UHQ4IlLZZJ18LQ9FeW+APAWUs8CYW85tQ9J8+E8mfxjI+dXWYbvIK91AvKyOgXmhedTV/
fTxBx4zlGuravIxNH+8Nc0kDxRwgNphz6kq2iGjtYgQuMRq/pmYfwi1avuJZjvyaDsF/Hi868Z/H
86b5/z///3s8cf6fvxNzvQqGsRTbHBBlOIH7o+U6Rq8tqpd9QlfWY7uKFVHrjd3SRxRp95/22IyC
egB7QPMyel0ZAAQw6drN46dzpExbB+Xyf+4OUQR1ajFRmJvITyaUhjcqWWcHhX3FcJ+ttBMc6dRr
6tt/7i1Oe2Pe9LjzeHqtji91pWIxuv9yP9uMAa2i2T+e0aWYhPOMjBYsfJuxS4xr3QzGNYXexvbz
mQrJuM6oEIN1Rtz4vyeUtXWOeYunx9OH1KhC5JRYcO6/Xd5vGixurtwCXSCOhp1vpw0vVq2tIZN2
9u/3u48brZYPyALNMzQR8VLV1rgd6ev6jx/2sKYCnOhoOrTFH9lNnFMauhf0Ddalq6Xa7VBM7RXq
6f885phUiAZH+CYVtqB5koth93jiVJ1LJetOzTp0J7R42ejrwtACrrLfjx88bvAVXKC8psfejFE+
pdlRR1l6xXFTXw0rpZiZJ30D7zk7YETJDtDv8IBW5bRTSStz9UnZTYzuvtYojbdDnMi7COXBJ61T
qZSlT3aK1U7VtHYro1X5xBW+lcYoeo1ZIEGeYeq7H5yKzRw3kfOPFiDPbpYtpPz3x2siFP73eFQo
JVDQfP2/nj/IxicyJ9riAFFesUTp23m0x80gl9xtSiMw9BwVbxmL1wV0FEQK4XiPn2a8nbDV6VA+
fhcV+YjRBPcQL9QXXBh/ajXkUtd+IyrHkQO0JrSmOXrGxF25jycIIX1F7JhejGQd94bWdlupi+62
imU6lonxbQ+jfi56rX8bJmMHPCW9xq1aPDG3DqNEfzcdqeGX5eSQLJHha0IqvyP8dkkEJHdoHGun
ZFN1w+J2Nef+tKi9vc+rfH2ZIqfZyoiQNoiG1pcKsDdXcI41jZX/PspRjyD52z0YA3MPjiA79oyB
vUYzO8Sq9e9j+zYZ+gtwk4Zqoni2F9v8Q5DSN5iG6CbeTMh2z8lke4BfkqcZQ9RztZTdGaB9ML2B
p8g/O2beoUoinU8vu/hUcgJf5Ckbn0RK6xWwJyA+S3VYyVIKeGmew9Hp5cBWShX1sUVPnOnzxxLl
75pOS5U2qDuruvxrxvI3JtmwsPP+NnYi8dlwtKGjDfEHl0GAlXZ1u2v2LwaZq4+H5agcg6RsZLDT
WubBcI1DQ0k4jjWAfJitDYBJ6gsfWPuaQGrylGX+pilWvNgqCPU7gvaPVK3PrPYDMbNDfDeudS8Z
8223FU2/N6K8e2mcbLdWFGjxrAg/It/+DWzCuqkZfm5K2AM926GvjAbKGNXjD3amlWDwOxiwxtnP
5qGAuSsi5utTOhzGKnM8dIRVMDaMDDFXQXzDU73DfpYigdGOmpm/R62jvWf3Hn6NffmC2/KOtkjS
sFPstxKzjh+Fj29Tu8vf1CqL0YLRRL0POjwwVPlBdRj/SYzKTgU8GSlf12OSgSulVOgRuAKdMNpG
P6vZMm0tClnfHBcQukl5dHLClV3aG4XkFlYEuSAxVLSR90ADY2cnQj4pmW5s+nSG3Yoc4YI4VOyi
eTrJXbw3sSL07hj7s4n4aO2LPdauDaJbb5WmLR+t+Ep6rfDroZjPstmdxZRiIrm/mEERysYp6Fs4
yPlGxgefnC/JJpnSSwt7AIS2QT4OnoSoMo3tGsXoMVKSDEBu6jskWQbZe0I/pyPzkME84BRAwbWq
x7EruToIqT+QGR0FaNooKFW4pgCu97EFnSY1amzmSVocp0F7m1LhBFxbsptKcIVlac8gjg6zGPlg
ViRznrizfVIN70BVMbK6T326ObP2XCF9jLQ1ZFBugJkeu6k0/GxqmqvhVOYWQeMVZm733A2zDLSI
yyaZWtG+TE3hD5k5vRqieS3bEXFVa5xQY/ZPBjpsb5Wlbvu4e/9hO9UjaJI9eLbuKc21/gkS1+JS
2v5Q/HGVbirbbzKSSFR2uvdlVc233L1Xw2N8J6E6WriK6cmoDX63l4+9VYkDQFtI/aLPtv2SGU8r
TR1PsqR4h6Fv05EMEgNRyShajYtcLG/3ZJEDrgr0vgCmXAmy0A6Xh75BG25hghsypmise1o/7C15
fIW7Wx2Q+PDykxV8be1s+1w2B9dY3wBORIeiQwNu2mw5c7Cw7mA3GCriiRYcCXNJVsJ2pMtjdMK4
dnDrXWWKjkixtZvUshiMnEHI4dPhupAjrfZXvPIRQiHZONTTqPPNReNPZg++PlXWHmjdLk2AuZSM
tx8tbENuoH53Q80+p9xMTpEdpzU5xaAssEgMfNpw233Q7g6AgCuXVuvSNuJmxbURDvIgEGY5nMww
JXCMtwe7LZMTuqXRbZZrKboo7JkXweOZTvPiBJDQijdWCl4zyu54p8SAPOPlbI/XpKxboFyRyY4j
aWZEXeabATfyBMZ0PknDyunJVRndI21ojGe4TYG9H6LlOdfJkHLHZqzPjehuK/mlbj3J1jE2Wjuo
2wxNbZf/SybLOt37fHSJVObrTbUdNSO94Y+w6Cn8moqxBAYZjIFUcfVgoqwGec9cir60cmT3UHhY
LD1GxzgSDYgWyX2sN6xzIDF4Pju18rfUZ3mPXWE5GwthPiLWL6lieYsSqQdcs/YBL56Ln7h/crBr
YiHg6xxW+b1fqUyIDbyBQxE7lew90MeGeews5btJqj4AGCjtc0m1+JyISXLTJm882JHsjLXOOoBk
/aC3vhxkJFW+XsHLRElpbHDWQrSsxJt1N9RoFmc/ezguCFZ1aehChQrmsycMVM3WqiP44QrWcot4
VtpRdG5q8Pe+WrY0GrsLZApEg2BB3uO81F0+hKcyRuCoWJW0S21rPq0rkiCTwg6K0j6D73ieLRIm
jY7e12gwL5Qa9YBMmQ9kGV7TCf8RdtwuTIpoOcdr3/mOxmmL8agLjMaJDrOisQJgjAdgUqwHTI1f
UUveQgo08xovMQZGuzmrYOsH0WgXjjImkJLi2+jaX4vBircFFn6iEdQXmEruOo0p88W1hNVxIuwh
9TW5rQI5YUS9FPq6WYva2tgpJR72OEDEqzbtamxgPgUlYAmF7PisrwRX1iIcJ5QPEcTToDFa154R
pWhlB/NY67UttAu8aGkFPIMF1h+j9taPha8wMNtJ66LjaEya0KR/P9TJtLe69DKO0W5Gluzr3d1U
18VnYvLo9UVgV6ASgexbtWsxVP8kScYGU7aJB0L5phc0LPD9fVJWKO480VfsALzX6P026GpR2+Wn
xHZwSALa8eJyXTYSMn0/zkiC0A0aSjE8Lz4jPo3k/iZMSBBH0TTouut2167d12PJ7Toz28RaFrJ6
1HtsTGqgtwl2lGQZtqNVtKdemiv6fF/mD6Sp9bliLFzE9j4SFQbO3mqvq6yen8dy6m4jQiH8c7SG
HUmvAyzHyZc8Q/oxZ46/Cdcba7peHqUq8+2Rrz+S++wKWQLXZ2yCqlfbcyzrIWT+QGZS49eCUO40
HzCVa+ng0kGTD0snv+HEN93cYjluREN0Q6qqwUqu5EsNHAR5D6xIuY5orSvy5GtsqgOSTJRATfj6
iOOhho76r1Kq7lGwGq0bK3qV9TjeK5H1bUutuOa9/SndJxgQHBO6EbSiFmShZQqEmSFxoEYYuLFv
9y7sSilgU9S7XUf1R2hEt2WD4TUTeQKrOtqveHqRUKzSyKh5QTlq9MuHNKdPNJY5iKlHdhixpHO2
kmxy77CPGTPeAS31ZbR/moXBZNQA1YHU9weD1zcitV8WRO0m9xIiBTQ+6AnA6/WKeU4dXgJjk4CA
dfqKk2O5UlvqG3KiuMCVFSdB0V3SJYsDW182nXCor1egiSp2120938lJaDmpk5at4LcxGayKhzir
cltdR4PRGc0zgTivTJYCy8l3EVUGUp7DrBqols2s+YgTJL6rpT4lcxIfsTnVfq32vZ+Jw9xhaKBr
moStEABwGvO1UnK/gYy3bfGs+SbrWY1GUzZdwyjhrDEWP6fdhNkqJczL7vLhtkoFQruGTMG4al5B
srpzJ8br41gT0tRs43Kx4aCr0obEC/UKHEq9Dthn9BXIv1n3rzhy+0uiK5vebmnS5D/sUvAnc2oB
AkonHy1n+inl+dEe8ksNtsZLWp14JkKz39LKCeYu81HbJhfWyvQ6o43ZMpXZVLXN1ZEl3Y+BQ3yU
a09QptCG85JmecBw/8FDVLZtOXHZ5ZKT5P1VtFryEkFVm63kDBoz8gbpBA6iPiSDKr20Qypt1LGc
NwZAEyVCm0N5wXFl2TS+mBVyQMCCaPJ0FxtmfgZT2+zkgh5Ax7wQ/cRV6PH83Mvx1cTC5kpag9ut
UWvoDFX0TU+ihE76NdVnKhQwbpbRvyZAjU5tx5bCmEV3siL1Z5gDuJ/KNqmwB+FqPKyTcYtQD+56
cDA4VDfyIDshbdNyk/c68gZCjjgqC7GPys5+twrpKI9yz1hSTmC77CMDcoya0JjW13jPZ608jxNi
phES9d+JqJAMdAkXyhx8BxfCJ3YQykHOk30kwyvIO7dp6+FqST1I9G7yDXI9dBfG4jsahO8GCcBp
IcLHpUEeAdBBFWAXsBj54mjQzvzhtj+qeqSRaZYwzZaUbGM1jukbHaG/lWIXtwUHvrwa1O/6SjNP
AUeRRleFLReGY0JTBlikP5qqYNgs0NO38nzk4vJqq1Dk6fB8gWPr/LkGRUznbJ5XIoMYW7gGwAv4
l6EtqekmyZOg0sU/JsaSZ9i5A7MO9VbiFAc0cA5unKTHr68wKdNyOCrt0wrHYbai1au0+crqmm2A
sLF2DSTzRN28wV3W+3mRRRssvW8PGE01Ms82yilYJUG3UFj9d2tO76XTtn902jb92G7VpL9NxKsW
beFsdbxrYVIu4IgYvaLEQ+c29NnnqDOOd5Z6A1dZe7YVtqiGTrlAIEYoUHx4JPk8Z52aH1YuV76U
sW+qYXUYY/UpY3hwTa4fDozQlwIxtwstX/KaVpWo6f9VFVhhWCoXjcK+bLMOP3plexKfGNWt54Ce
87q5ib04ubaKnV7lXu+oayUyU3hd3lwVF4AyS9jL2bai87hNEH270iLvJWW50bHJT4Vqpihy8zdz
YeCoKblFzB0q3nlOUk+q2HehwlD2neSMniCo97UZYpISa+kUxddEaqBDsg/3V8xlNaSHIBZqMFjz
tVpVPVBgg7FO0SgYVuqUXqulTbLwUKF9oMCUfEysCPIJLNtF+B0g6hfJWTb+aNU/Wa0aD4vsesFS
+2vkMcidZjpi3mtcMaf11rbp5CFLNn9Y3xKtxhCDd2fbURxvpMbEDYb/KQdBvs11vjBLm0DUSmbv
T4lSbLN4+gBVE7ByWjutgihqSuVztsb1V4FawINjnrCLYR+AaUoO4MMbPiCJcw9XcltzFvl1jx9S
1BFDeOwXDYxcUtmnfQ1AZYw59TVD+dDFhsbVCOcOL4KcvvWSFT/hiWEltKWTPSlJIOaCbLBFP0lA
Ro/JIAT7uDrdkaia1LW+l6OKc1JPdqs5nWvkvGww2oB5UgyVcNoMZdR72PQ7b1lL2e9qWgOTo9Oz
bpvhZExYBdiSZqHWgL7DxnDANsCLSq9Amd97RXmvHRPRa72S+zi8SSPDoXxQ3kfc7j6rxvLS9DWF
N2aIngElF0p9OlkqXV/25ubdkvcXlW0N1y/JUDwWgSnMdE8cX32Q2ugqBsfe4g8jPEPrP0jP9nJq
+cmc746D1sM6yHTGyd8rjtKAGVZHCFL8NWC9t0tI8I6Du3MGHKbyWa+JQwR3xlh0HFuHTo7JuhvR
3yE1LLZhpy1ThSpTetUq6iyrm3ZQckHSm1VFGlH0o+Os3YDm3ijV+oagQ3j2at5m1JNbSNafmH1U
mq3NlwKzgYvFAtYMmoq5xJmnWJ2v4SA8F8SAcehTTpps4KM5Q5UwsYkrKOoIafTK9KuezeLYmGPl
WRjMPabNbFx0SIMLnn13lKW/SttTfJlG7wqVEfeoxvvKQkJboewJdQn7LdhElhNcVL1Cx2ydUcwx
jhpplrtjZbwsprRbk2EOFRO3GaXHgS0lTs9Z3wLIaa5Dk1xtp32bNBzAIvpF7HwrhvmooTTestl9
wdeu7o5WAQ+E13IrWU5Se3xKl0SFWGG6AJXKI6QG1hdaebWg4M8H6emeh9SJenyZWguORdYIz5lQ
yToJ4PAiPk7WrLoWcC8APcMGM+LNktvdYG4Zkm+KSSY3YVGfx+67jfTPUZFVv59EyA42Hr1BvYsl
Kw3A74j6kksTOUpy9NeOyz9g135j5ycCG7QvIvtFTev0VMkqKDgDH2fRah5gLYu/FpNpaccfCVNh
1+HsIQMg9uxWbnwEjYknEnMkpEWO9z1c4nTEf4+nXd3nEY0PBSaOLJfZrkil/qVh23vUwkUDHr5i
WNjbI5jj1ap/Wp2hEuEhbpHo+XUySSF0sEPOQxMFhsC4pXc32oqvJi4qOGLpVmh9HoxiAJQTf7KN
al3ZVGjpUxO5OZR9gGjdJl/y0XdUZ3xfsqPRD9PbHGm4KxFt+6QyfFNHYB21TWit5KxIckcmdsOK
Of7mMVggPdaeswkKrs1/kimdyc9Uw54rydMaa0TYwaw7Rnt2YfQ1RnFoGW1voCeQTRKA+apJXLRm
l5HAVEvPNqvVuRTCClcsuS5OxYSGUuVsEyAfwMuz3sf4h0JsUBdClWzdwznR+oYJG8wpLwVhah4s
PLab5274xV0J38xeBW2iIBKfPXEnfp47+NsBxHrZmLyzdZW54M2EgeJYxqC4w+/W8+FMr3XdraFo
16NKZz7q6ADVsWSEjtHFB+LsDDz5cIasXvbVmgKLbYlLtAz4FXoFXkmId91NkI/SKLRy07VM+YU2
5seis4mCQn6rTD4QxAaMpUXI5Z7xFac/teRMr8Np4z3A9ZnAEv2tEkLzO6mloyz6q7SkZ+2++zSm
CKXm+NQb5F6ucVwSWlaHSrarVu29cPWKThrNUrHB8cyxirIfKV3uFojffJxmDBTGPPOh0r5H3SmK
7i5ly0lCqO/pxrGVat9nZgkHCXqbU6+nzsiaY0LpMk7K06hMQDEN9oakDGwxcUT90vqLhoBiWPa0
XlgIbeo7OjvFEWUAla8wz5VIt3ZlPZeFPj3VCNxn7NAeuTvA/HPLSwzpGz6oW3Fu7nCJsMmjIWBk
K3iENb0oq66xlTCP9prsEJxEkJ+wntbs5fekEYgDGzcLAy9XeC4H5wxxqqfWGt1Ahxav/rSuo3Mw
x+gmK8YeuinvTell5nzo2SeD70tVXUCoS0h7sNCt+VACABoTWpBCXX7XCtY2WBe+3+5HsTHfWejj
I2eofJZJEJivLRgkN1OAmbEN+JWnhat7muKXqF250h2/77TVS4enlrxLFyF+kJjK3kCpHZg9zUh7
ZqA4Y9YcZoTXBS2AKG2e6urFmidqCFmRAZfs7caKoIzVeP6l4SNK1wOJBaVvV8D7IM6WniNnh6F1
uHzYJMS1BGeAqCaTE448p2IHH6BmN5guF1wwMMSZ/Xuo1fwul7Z6W26jNNV3sdB2lhWzXV1m/V02
KonNnwpkcIjYZjcxRK68ov+eb2YngShmIWtK8nHblzPBRtxux7IH2DWahSfk+y7FgY05gjWskSsD
NKVXON49fZUtvKTjf5s6p26QFR863k7NLMj7/WloUyPUOeMZ3A4Hk82DojsXiYZUuEqEMxl1tGeN
bDwopB9Vy3CIE5p5j10+sY2v30hk2JVIQRKyb/wZCsVeIOgj2+AnrZ5KEJn7SVgHJzshn6o8I+mJ
80qlXYmw009yuo64/F+l9qiynBznoGLYlyzF4qHWTz3SSLF2VPJTHE+UCzISpdQpTzQh7rwpJ3F1
bPdlbPx2k/FMFKDqi/wbIAHnB3jguAd4pAHnlMdrZyDpHRK2fo0+byRKRHcVv0qiPieaimCukX87
zOTB2Brh/S0xSNsQGOGzPPyt4+JIi/NUts5xzJ2Qtjuyr7W8lWr3k7A6UlHZR8o7AKxlBFVIsAh3
BExNxm8ythwkQ4c9Kw6dukMQu+bw2nCXTYp1KKGmQ8dSSr+P0htK6rDtNuAXM0RD4gdryS/fbjAL
InXoNi3+xFW2zSHpTwWJvur96CP/K3N15WhEKQQSy4CQbq6fjdFlASSDc1CXk+LrkfWji7bdRFFI
pWdnOwf/CwyON875j7yoEUxE01M1/DOKaF8MzhDguZ9cEn6+GC4yfVSdwHHwJaGdMcJUGzc6GWjU
rBHV1+Oxx41QpC02jc5f7ORTa0c/YiULGxsR1vqcIb7aN+RsEmTbG1x3SiOUhKOHUj5BTweKtrGc
lJHflKDBAMQJH+Eo7Bnzi6Qh/uSIyRJN8qJiGWE2BoujC1x8YxRSWUdhl2S2C1IHj6GjZlvBcN2l
f32fB017UDzmBqzBP2UuacklDCVYbZeMRuHodc5hGMDzsG9nhdHoaNMpH0r+nOUAf4VjpIVpM2th
pquwX/KRKilrNx1Dalr4DWJ2Y5pO+L6z3aLht9MkJfZXGSeHjlmBjE1ukD/C55yqu4+mdnxVUEkA
+R4uDMs9RD8/sKX7c1zTH1ETKcUdxB40k4fnsTloLOlXDLzNZjYWa6NCS3txYn6XWu8xEAv0EqeD
JGR6xpn+nnTyS1fbGtuJzDlhDz6YpNFqxJi/PG7iFimiHJufXc8AeBXt+GKj20Tnh0FFWUw8B6gx
tjZRGk+llRzVSRRMAZYOdZZsuENW0NScovfVTpuQmYWDQNNOMCyqt5pBPd+l/oM3mRi1gm2P2slP
jxubQE08J47w6fe831nuz5k5j0Tp6B/ynJV4o6YLFrrclyI92xL6gcvAKg/jaTZb+wxTy3HhNWD8
KGR2WWX8Au/WCJF9Nxe7BikPTV8aF2aIcN9vkyokn3xCIOGbEksWHUM6BaB64Hzo9H5BuGP6X7od
5u1voo61p9E649Dl/JHXZQs888lC5MamM3/v1FWcB5KSt4JGpSvbXaBM6vpiAqgFNRzDNtD7D4vE
0WAo/ibMD3elXr+QBp6eSbdZTzJoG5kJ8qiKp8mhS8tfRfs8xmhL5TEL2jHkw/F4X+veoWF1cFBt
0OgryG2J8nPU6UDURzIbQvBaSqT3x7Ss3mZJ1XerQi0c21YcAPaQnuI/mOiICF8wrDs5VbyA/xVp
tuzqdvGazr/NPNFOb4bzWkndeRa+VM/7EbTPrcrr1waV3An2Uodt7ArH7QiFJAtiI92po96EnZaV
hVv00mduLu/ItBov0js9BKKsh5SM5R56B0V5qYQ5Y53SpYSjX9IImoPvkM/RquWS7Y9p87sAVHDB
OKnnBbjl1iJM5SJ9FkoGVYfEn6tBc8/vJSJMYY7d62s6a+RS2Bew+fShZhlNz13VBT9d8uAPGeHU
GVIog/RFQ808LrWmJVSrfYVSljndeQLTcE7m0rMB9WzNjsMDMD5nK+q556Wmq29ic/4TtSKIZsv4
MDRK6ClWubzkLKzsI5WtWITmNSR/fWf3SWFqXhTcRnd0Zb1FxW16lSKLwCg4UhUrNuF6LDpVuiUd
ypSBOMtn8Qxr5Q8BeX/WApTeFDf5vqzXK6LudxlP1F/bgLn7E9Mb/rIgfE9IF5lo3EPG1a/e6UEr
Lqr1YpNTtaG9mJ7pnCT7zFIRwUnxVhuAUEadoW0gQ+FjihzsUcvIiSnaV32YXRDt9CTT+B82zeYK
XhsNVqntM1uWdxbEP3fpO+uoNdofJgc+YfH51ambhsFhIZDEoypF4B6yYCQ0EevprZ/kP9OglL+6
OBNI6/xtIPK4rOYIWSeF9lttSJu5MqujkrbmYZINJBj1aDPS59I6i7T8qyOvFLQacrQtg/MBr7N5
B3FoenMCYi1Zz1RLdKHmlv46QSY7g7Ey/wfIORNc5pNJ83GTlaP+ZiXxlwTq7h/fprdqkRG2vQpp
UWpfhnwsgo5i+WCkigcJJ3ET7NS+rJRVKFtaFc71+N+b/91lT1RtjHFF1pXKP/h84i0sScU36Ke4
ZTErt7io3DEbpauC1fIWifKnFjgSHveUMtPAZcwMw7PoViONutFvW7cqiVObx91I4DOgpjeZb/HT
qiB5DSfPKemiExrqGMW9ZAYmChOZde3pfzccswo7WgpUicnT4/FZW//7jDoe2rOQbnYKerWdcaM1
P05zX3aTjEfIu/YqY6n2THE+pf/D0XktR4psUfSLiAAS+1qY8ipJJdOtF6Ll8B4S8/WzmIer6J6J
29NSQeYxe69tkIeyrDCdyZauL6Dcqku1/arpsNCKwoyAj9eTr0kGGM2sCg73TLjnDaK9W6AL+f//
FjZGhLkt4V+zIHTPyKW4d+bq8P+/7bZ/m27WEwmHODBMoE90cXA7MoACu4W5KmFDbGvj8YtoQ/fk
LO4HJWRyxgfoodRAzD6bxkE5NuvWyIbC7e4GChbJSnKnRepvZFVnV12/Ct7vXekOgWyn7sKqbOsQ
2ewDHS+TdZeb+M3qeaJ/j05b9qPWI8NARNKE8FRv7jLdFUOm17kXuzVf3hynQ+Qc10gRnfqikFfs
kdqMvlDkn0IBSFvVZKJCVJK9hyojCmZjOXG+Tx5hykmgbgOIKCG6BjAalUb6CgZ8a1w4tYFAeMhp
zptfQlPbP47OjI1RZl09IUDI/SkXO9eFxkQ+IAaU+HWKCaBvE+VxWK99xh+cCbDHBJ21MAaXk6Mh
HZ8Tpr9R5V5M98zWFNetaF+6KV2PDmzdXVERBKnTF6mL0x2ygVrHhNaZK89gj48DV6jJltsD9oNk
e0m/zZX4sUZqNzUa2JtbKsPumq60GS5ELXhZDseToeuouobP9JX+p+uv0yRIi+BY6TC0dFYr/0LZ
DsaJdR6O5yXoc2jM8OCvDLbzJ1bVN6QZoaO1x2U2CWyo/0Ihk55okamwoMq9AmyUHrs+qzYiXYCq
erquz3tkm2qQVIIZKNagRtPQADXdc4k3AEIN6ju+faTCwhui4mKVxMaayxuQQqRrjQEuUXhrTmkZ
Kde0SJdDo8VMu1gCIMVwb3qrPnczd60amXjeEZQdUSDB1sJHHmGsDTBCcB8TPW3MQxUs0rm6EzI2
hwt90IQWGJ0FMq/AQc3gcmqiczalxElCbMTSkK87vveEjaz5OhHEjfOsIKfBQXydsDBQBuNr1ZcQ
udniM3c2maUi0tVcXgYV4Ko9OvllGrtDXdj9jryn+8xaMdJo9SCdVbt8KU5LUUWAtTSXoTbDiDE5
6BvaC0j6G9jnvQHWKF9UyBLVTPLh+EiabSCkehrM5aGq6we6ft3M6aSzIg5WarM0v2Gq/rfQr6Za
+m2k0U0oNbOHbGRk023+uIrrXjX+zKAX0XMFQ2dMlNwRUns+k45XLwBAY7O43eUNi/B04x1pJPBS
ddP0J/oURKkg3IHXHS8SG6YRByL7ZbVWPkmDCMaoTXh09SNqFjpkVidKVQSokIgQbg+aGDD/d8bi
zRpTHuMC8Xr1U2SI5QrwfVkpgSY92TOBP0qtorPu4z7QtqsCCAMeh7k/m5aIyC9oS2S8ABd5/IJC
MspztloFIcYeY55v9YDVrC4PCsrJHBdmmwsrpNdbFRrFqtH+pKp4glA1emDHRrBMy1FrkLyNRa77
jD/0yX7Ku3oTF2fZri/aX5IBmS/CbE+XuzAYBYlcec2m4oOdU3ockVX/XzsbOdlYS1oxXUt+6obJ
5ZzJ91ym1G8rbNghu82ink5SJrhcMFLskJY/ldiDQ/CDSMi3Lz3yEV80ab1zZys5OzHocYBYvp52
dBzwnLsqCweT7xUiGQdO/lTZCgZN+1vHkDgTfrADC7XuqRrY36wTMC42IqWqY0gnkT1R8t5bWtDK
ZUkzoWldaLlY0hziS3alHk+BYcl9t+h/Fgc5iKEyaKU6HQJrbRiA5NPXqKXyhJH2t2YzbhTteF7S
9b2Nhk8WrltY57xHmZb5vObw2DuJMkf/VJQ2tGTBywfpf60GTv3IKZhhF9+VbvZneL0XUnkqn1uH
PVf3qEysbSob2LtpZ4cJ0JdnvNKJEAeqrtIrl6cBw45aM/ZhYjgErC7UvNMfsNoB602PWBH7IFaK
H1Uu0AVrlAgy/sOM+QXUc+fzoyDQaJppoaVDnPO2xscLl7Cmao42f6VAFa5ObCSiGxoklnDJFhRL
bsjBmel5SEA9lGr3Xqpm5lFLUSwydWuyI5pXJCKFFmSd/YIy35c4zLzMYas3Q8LlLTM8gvuuyozq
ryZQwl+QRvAceaVwKE5ixC4qWuO5GIKEp99Xk5V1Bo4zAsvxBpObrKjtUZ/5mcB1VEe2hExp6qVQ
DzCU7Z2lSw/GZLC6wAarQX/Db8n2wfxqUrRJ6sp2WS7PBgJR4AmdN44RaQ2sl/R6fkb7cx4LhHi9
HYXE1X3xlnE7qi1D2x5h/HQnCUrxVl4BTmfOCE3XP2pEAezcawxt/OW7gSVvhAyvdHteRz5L0UiP
1b8ZWCk/Yp2wA1CPYTkOazCtqtdl+hAYaUdlO8YMprj2qAMBzjrKewS2bI/c66LmU/W8opQGGDdM
e62vLXp3OAl60vxCGp5PLPYZQZR3cmg9g0DXmCVxWGvLSSXtmZeXQGsnn9KjnVRHQ1JsoahQCa9t
D2mBWDTiJsVd6sftah4zc+33rVI92Y497t1Zovfx10r76UYEVHrlmxGL3z7plVPqmhec0OhrZrM8
r8Af2E00Ryfp8BiS0btTj5pFCcd1uR6qhI9l9dskuVoz32faZAuvcxsqtv4xoefDNkoGqKPGe21G
BmiVzxXF7gEkgs9hyedqRYOP1g+1x26c1EtTTtPBmZwVUd/Uh8UXt/hzTDJmOKB7gflNHxW7d6H2
Bezq6U/q9MXJ7pqtQroMznQSFvN03axeu1w+57By6cr61zHf4Z412W+3JpdLRfq0GOsT92lQzkDh
ij699mShT23/lJQVBe5IyBFcTE8oWxNgJZMviW/3y3X9qPiRUotz2EgNfblToEqpINSbVbrHQpt6
/BffmXX29OBRuYVBMdugiaIiqJGL7cpxZWxIV9sb98XmFapN7SOKhlC3SClO84cZeadfoOXEC7gn
4zjdFyBQ2wrFOP01wMLvOE/xDSiRp5KGrS7dJth7LJts2jvwMALarkc1Qg0YE20ci3YfKZLoHOLn
GEYy/tOxcBHgofkVY/C7sPfLRJUI2xHWG+latXKsoLd77J0cNgCzwQi9C8lpKA6jVt2bVPwTg0k5
Y+jZIYcJwRi4QzUX6uRsHgy8buiqg5WszV2/VdK2tTf7iNCRKeZ1nX5bFVuNmBp6tQa3qXjLDPxV
GEBCdsTTMR9s1+tBybLdn5gSu32INvZrYhpCPWQzn11ykN6q4KVm5k3sWhtGEsNWZrZH4lW9ten/
VaK4q1Y6hnyzXq3PTxTg37pU2gOXdTi6trunN2Nek/4r6/6a4XfcGbasdy0RA55als+LI0q0vzUT
BCDO25yPREHnDwvHv3X/bx6BnWPwfGka+zyQ+pAJrslxbYj1jK12F3fDoz1Zq1/kn2y3wy1VCb2r
8dcm5MPvVtzYEMqrnRGD9QSSSekktINjofRbJK+dqWDWp2tDeXdPSeA7ogsISIohrD6ui91mCd2U
9kjDKmif7fpWztmvOh8p5f/QYqMCGFW/6fOVyTAfOfEKfC8y93PLldiAlGunb9mScNYQJnCNmRRq
p4wpJvajo1gjujDguLtMf2U/T7ynGf8TMwrwZO7Z6PSUw/icj3ofkii4nmDv0iXEiGjcj1JrEE64
7ottMf4lcJKhb/usSf3Pyre2o56kSuDbV5D1W0vS3PHZdZ7OHA2UKpqqxWBKBzx9r2NvCGonaCb1
asjsLSkUkt2HYHUiZkvG5vjTaKaGtOMhIABkGJ6KruwPhkl1x0QUAYNcBQImBKH5+zJhzAVfwc2S
qYovW5sHQKV0N9TDuETWY5nkKiN6qAGCv4jyWLWWderrqPQQ/FIuxouFfp+qijhDw8vWnCq5IJur
7vZJUYJ1HyWOsUZ7lCr/aW3T+mLtOxWGgYi0Zc+uPjOHa85mA29ac3BtLTyzwmDT66bcgszcyY7m
0UmmR31mLbLYDgUs3kHfWNWbqWg/+oRQgHQQN1hKM5wzBeVNnN9W18qpJEnJUHowOVq0V3IClOqG
ZBvWZsLLId3uJJ9TtirfqXA3+Rr5vMSEgGzmBN4T3IFGrydXOX/S8CIeakU8LqlyrooitIX5TUFL
Wcz4OSD19TwQQYSFT2X96YLlRbn4C86xDgnXzX1LaH47TTxEygoDnh411YyPQonfyThBS503TMCE
dRjoTENtcr90tX1YBwXxxthm4ZoLshfVuAidZb2h1QI/oYzl1XRnxESF3u6Ejvp+kvnqg2HwQCH/
5g6oYNcQR9v60/Qq4yzXYYphl67HmSq9HCO3o5NYaq6oK5sVB6Rin8XEBN6NrCJ45B+yt4txPmYA
XjQ1hbYwAv0XKxVjJMSH6U7GzYU05DCyZ39GUa2p2d2wxBQwXHhm5Xrm/m/2ldqy/EChDCyky1+K
vr/WCrlNqasoB9XkrGiz6mFtOhIwx0uGxPIzbtC1rZBZx2mMTzOcEccu2IqNfbO31PUoc4gQBv9B
wCYxXnhfsZLWh/bv2VT6nj4XqDRM6wUFT0naWhQoVXOORKccyHU/G0C7A7OagC6QufEkmfOicCmd
kICjluPP+mSFeHPkRGOXGTZKMYciLHGCqW+I5Z64n+BaV6h8NlERG2+VM8jOHfM1Up75C3T+CjWL
lQ95EMNPrAF7UEgA22+od7nI90SqVzeOloMYzhpGCPCokmvAYtejuWnNuNjieGmqj7SUw3UqR1I7
3JRAap0CLK5mceRTGpoBORw04LAq2jSwtxGTje2/SgYaYqR8UNmXe664z8RJ/q7I4qVCG23g7vOa
UQnJ4FgQVsJP1xzcR3nNmLMsxckA87NrhW15DVvhnQEDrG5xnq4HNMQs3gtKo04ynE5ot/p302RR
4doX0G/XydSQ1SkU+PMUasw6daETCOECoUrSVaHpwCA2plfytCZ/mwpkJXAEuyk++4Hs6lTL35a2
K4myszEZ2ENQVMVdp+9nsdxcHWdmjAqrEAK20iF/y2NGGPIlx+ztGaiQvExlm14rrgHyVx5KZi7A
+5ZHQ602PBplhkUqKfmI/ckpu8jTRvoJshRRDi7xiYhOWNXIA71EUOny880hnzdclWjcWTjpuXHM
GEmZm8WzM5TzsJk+///d6irztUzNCzLu+tleqi5oxDr5GRrllsl4WJhnNJVfmXMfqAIfR3dIntmE
ZEeuMxpiclnwnsbDESZe8qQ3KpICo37rCnb2qjaL56lXfNIFy5tBuoBnzeW8p8WLnrQZE7VCaCJS
lk+t0ehz+9EIK2t9EO0wPbmmiasnqR70iHy0OnWfOgyF96FE4aJakbFfSDDdZYTWwinhtHHclBXP
4N4iXR1eUm0YX5h449qHckRw35kCTD44IkU0la2Qn+POAWyCKV8utoHZA1ld3tu+xWLN7+dwXXr8
+i1FTReTRfb/FxV6Q8gKDmrxeq1s6TyWE+SiifjDA6pCEAFxXhyTkrQS8ZKb6xPuT4UQULjYqJOt
1+mLPIjyuray5y/YBYkLT4uBO7q4DEUiZuoWXM9DkoFu6hL1x5205ZFoXK2KLgB/kUmlxDEpsxu/
rQb9SAdy5/L/b2uJpUuWSO9oT7ck9Qyg4oA0RwWRsWtxHPGUGdaD6lbVg+G+jrVyqMh2h0wo7R2b
TvdBnYwrOI0Fnys5a+ai3s1hTY5Inqlz6dQMd4rfFMp9GlLOUzNHXTf2yq0oauVtsuJPpqCQ1seW
eUxaGMdahRSXMOPNdDypKVgFfE0IELb0xufIjdpjIkj/ZmCjSDN50NnN7/MS0qaVSfEwOw92nTrX
/38zqLmAypYB5orVNMwco7yOHcq1anZOfL4ECIwEOFfObcwWm5wx65naj3zuLCrQwspTPFMOMlyp
tiKtfyJE4WZNC0NILeufer1AAkLJz75rCDPLdf2Vz2sGwpW2VwcrEHNPywhs3GJOR/lgzuvVos69
EXoeH4wUp8X/v0L2h+/FJBuMAKOCBD8BvQKjyh4l7/Zwdckt3b4QcCCR71HPZybqRkm82/3/LxUj
8nJt/064sU6uQzje/18mVvJK5F67iR95BcAlXLp2ecS8Gzb1mB3Q9HP5Y3RuuYHnzq58FkHW+iy2
ByBZAXzYAycdl3z/WGgJtk0nCseCGt8Fh92LoXpxZ0M+l5nqiZkRLUb9qe+7R80ojZdVqw5qbSsH
DObM53q3vA+SvoaLn31Id9QMERD++qPXJTRU+5CnMYDCktFy3AiI9VF9Fa22XMoOv3IjUXFOHZNp
Q+inMUqlP/MyEkFABrGLkXIEcMByIWbWHMEyyrQPQnHYtM/mOcZLwOsZNLgAD5UxvCvU2wgzxW3I
QeqBnGmVBTZOfRz4X4YWP+okK5FFYipPeRXa4pOEBXkkSsHHZBLAnZn83ETxl2i6V3+zg0NvZ95a
S04Htcv32Sy11znf6z0YwdJN/1aprXnryF6uK2M4bpzb8dgDSio/SbdormWzvtkzaNMcwxmDORdT
VBcdty5R34Q0RWk8igTh2ijRH5eSyedCNu/BjI+YHtKzKk8Tl+qhqGq0v5Y8WZFKPYGW1rabJ1HW
ryjCtB3eoS0p3WUoLmdfQs/lT2iy05LqnbfFFvlss/zt5t/hSNUz893AU/vHnp6EqxzwAj1GtEaP
Uar/mLymbEDbU4pWNTQa67srKRoWSUFTDhRtrjacInOBFcVA1aYwPuk2I2Zs8X1Q5T9K02CjqBn9
jGkCuWhkx6v08PlQzPPL/79Q4XZhVFRvdkXsascGx8fTQz4uOrj/v2Tb/79jDcPIdznLvKmxnoFA
GM5JL757zej9Gvtskzkuulq6nm2zaJMKlVibITpOuwuLRF3thn3S9fWusZzFqy0S64tY/yIumJ5d
xY3SRpwHEHJPDMVAz+nIJ/WIcmCSTLfARAyeRMgqBU7gzu6N87guL6QsRKFbl6jhzsCHJqi/y/JU
NeWPk01rmM/anww2M4bz0U9H67sW80dX4zoYqk9nItl70on3mSiEcVtiiVcZKg26R1g9rWF0tsFv
Ejn5W5kJM6rODNvluGrNwr6lfEBF/jtPDDW6kgAyBAO0rQQeomlnClGjVtlLFpxEd1i8yVZGXYy5
JyUeej8TqIj/kwzHyJ7Rewj9yGTyDQN8htMFkYld7qkV/XqQ3yQ6Yu+1HPZ5Wrj2jOSNuieAIN40
W/EnHS2P8ojqi6b8FE20twmz2aGp/C34PnItOyQ8BcOBLeqTutHtalqkYZOr9WbBnoAgon2mafSK
pSqvdWcugTYRM0pFbvh5Y5N4UwF/SEyvJ8LXK8r5pcNRwRWsf6koUC5kvBe7ROndgLyFjxggPuQD
E4oCIeA0WxWqbw0vKn5ZFF9tBsNsW9IbtVfMcXbXLP0LSu4JDNJBqww/aaF4d6p7qd2I0xfnkq+6
T8jknukVOkELii6SzWnKI+rwdjCO2RK85QNrhsdYJ7CRmJCXkhHM2DskB8CJ8qy4/OVJeWya+lFf
uT4IdN2NBlPa2X0rumkbNZgMZEPsX1lQ9iwlCNo4g4T6MbHfbRqOL5yJd5JEk13mLMYxKTran9Zk
Bmcnt8i0SUBhPhvKPp8gac4rhEUEf8h2XOZw0zMNMh9KhECLt8xrZcTErfvJRrcIsk0n9f+XaJoM
D4ZJ4Vmti/hw75SFfiKSUkUcWt8xOVknA+NHEOn9Y1U6/JgA0Fp0rvu5FAenZYSABvahlD1PO0P3
XTZ1/YEku9mt9rk24UFjM601X42ZzSfMJiwBVPVC04YQyJzC2JmjB3x1825YxjNkSDvEE4pWb7TR
0d2NaOiDdja/Mtv8tWM6SQ/2wpm5bnbrLFUPS51Iz0X2fKjzO8njl54RQUi04nhl2PBWI4Hag+xO
grWL19fcMEw86Yw8qXn/qnZL0nTGyppjV5pYaSLJhrgYXqWD3DGN7ZFCZ7xKnZztMjacHTLbNhkP
/RqTTG51zEOVPmOMxp/j8lDpVmWchcGqgEk8GoxtoURGGJpc42hmlEiFfrfYeO8WQXIcYvMDcnzH
Q0XEQ9VjMa0PWSKhitbssHLg38EGf8sVS14SU0PG1XlGooHajUDZzCh4kdjFTytpryzszZNd918C
pNeuqka59eHc86Laj5ujSyF4ddc1vROMOlJ4XWPPbqZ67LsVre6QyOWIvOkwCOOeRgy6VMeiJ7Df
XB1VvR5B1cxahNKp+6wCpMxditBi1OQLFNE5BO16mGr9s7a0Txuk2NRA6MLU4I8dHYHRMtjtsuhP
Rqy7t5BY7RdjTeyydlOkNe0aO36CR/xPLORUaWaLFdqiWVbnN4JmYVWV8sRQHW0dG4TCGf/EJCsh
dbSGP6bdHNzc6Q/5ZDthUQucmdQGLMDLg5K3weAgZJQU8qemVf1BDu8ImYaXGr//E4GNPkNm5agg
DWP8xT1u1WV64P4bd4Vq4xJVtVNNaHro4IcG926rZ8eclj1F2T1lP48wGLn+ZBcGsM+EMjy1n92R
uKYRSDEKarQC2us4xv8yxPlPszmTfpIreyvFIhnNi32s13dEl6lvVuxa1EgnOHEuHmxdVe9IW/0x
XoSfEThom63Cag39nF3rv9geCNtcyh0UC+kXLKlnI/uccmvy6dbfGAnmx4GtiyeV4hkPBkV04hym
HpoB+aYmraAiSKZuVBK2yn8JBj4oZEhOtDrGPkTDo7XJd9SkI+QB1CByTlnudmiDFqt4BXTI7mUa
EZnF4wPjoBgFMtRW14L2LZtHhjviEGfzd0mk/aHr1CFUe7AEAkCZbZOgi4WecDPkiDDTlHuX4kFZ
3Qdiv36s1f1Y2p5OfxS7WugT6/mVDFGsVtnbisZnWKbHiSapbExA9Q1uPcdU33WoJ3sBA0Owt2MG
i3m418hC7HqW4HX/rZfZBw5C/UJCFCAN+itCap9bdWiZBNNI1r25j2qGhXgw0e+XJTpvFOAmJZIW
3bgJj32f/50VYDJIxNFImM7fpFveirS5mrX22OhFdChrTthmtQK69KuK9XuX6MOXgRo6WNtHMddj
QBImjWFmRodqXlheLDu9WY3AgWjD2j+96yrLqSJ39B0mNqEYscf2qwz1jc/ZV+QcYv3lSCITVmsf
rERzA8W2MfdSxy4zTwN8s7AnPZLrD40yJNnNrKQzUdb+5jjmoMn2n0aFWx5f1U5NonQPshcnDEmq
lmMFOKkmzkCGZKKN9oZD5G8u/FU4ZIJOUeYZPOrqwp/jSMdk5RljrqKP3qwWVmzEJMmM8CycS2Gl
Q1hEWK542D4LlFrr4HxFQHT8Wqlua438YkXtiaUq0A1GBbMV9RjFBMBmzkQWcUZ7SxLrpmNrC/Bg
v1izmBnpdpWvFQGfJl6j1myCUdh5YDOwsyXb7WzM8nPJYIE0p0ewMOPBbrjT0bG12HT1P/jL9euA
ysFzmy/XBe+VbSQqXI9tpN11tK/yW67NtwktWeYGtr/G/lczaYlatdsR1YHqwbynsRAXpV4fFkPy
t2ExBnAbqObDaH+Ltqz2UWd9m6nxlMxP0txGsnkDtGLU+czaZytN/hW51SJ3v6tphQ+lkl/gMpaP
vGGzWqL9rNKLYuXWkby2rT98MQcCHFupA79qkBYQRJDjdV5d/H4FE+4CHoo5iYCsMS+NyURJ4FJ5
eRt1nk2agC6US4dOL9PpkbJEZ9qzm/BJJiSrUS0adJuMGdx221HmVHkarNFdhH/cWMI+m3MfmVYY
dQPMmXwlBo5TGMMic4WqsmZKRnfgWe3PeGFYN4JHRXblF0397cCOedRTHK1ABTfEDJ5n/AasNJMr
JtT8OYZiy8awtNfhsA72XyN2id5E2I6veLlFuRRBpa//MjdePRiHf+d/Tg8nVt3oPwnwHwciJd43
LMDFUPyBmt6iTfzWhvzgRBtNe9GsME6bvTudNHqaMCnGB70nEYE6zEV7h7mH/T2JGSfTyU99RBex
mpwcdXawrO6Ptk5AJ5Xm2gw5Tn7oE2TD3SnrYN5AQbXsTd4/2z9yAVC0RDHYjs92RpbQ1/qjLGUb
LN10E7OmIi/FxKmujL7tVfHaYR58fXJyX8vZ6FdaBqRHLuVhjOnoF1j1OxE5uC8bhdsq5ncDgWkm
6Fu7hFihmjlhaXFLwbYNfRLxB8rusbOKM0SYy9ijH7UWgtnyNvaA/j+mUIT+OlDPcrt8JebnFyiJ
w9GaaUiwKM/HBNFw/dMZJH3V2l1kE6cM42oFx3ahrmVYuORFS0LIQs2wHzIcljBXlDrQVk5KDUqZ
BFxUzppnsvhLSqmdkoj1iooSZM2EsoMHRNEykss66ttRZUh2j5gEhmSOuHINF5UxxsW5H26MIIgi
S+uD1Pv2kg3NA9uN3xHoJNoDlBAwut9YbecAyMbQHtlAcWgDFd9+heW32TOfvqvlPO6WhgxsqFG+
M+HEVVoucd2B9Tm/9Yai83N1LmWe4OVqJ+HnJXygiOc3ju0krOvHNsY9B0nvOo4FK4es+pdN09+W
oK1doyNzdiOqBRzwTUDJHRZt8jSs0nrtePmMWd838L/iIf03oJdlLQz0inEfZ1bQMlPc9zLvD4sT
sVhs2AKTXoixoeGdmVBAA1g9NkrlBHH6N1W1DEeQhiGH+reaFr8HPv8IRwZJfl77lSJAZLmv6sUt
otKPTahoSjrWt1F3tyLBOiEGmg5JwvK3KXMkOQi1yqzyq5nhmGkyFm4t9wGzT30YBxKVHFxgeJcw
mZflUbLsKvqJb8Z8QoFc7CMmDBHkLtOOnhvsULzJ9V5d9QN0emPX8HGynEPKF2EcZP9ikt9Xg/9N
WdKXVWiXiFGwwam7XNdS6jqq7XKtDagGFe2ZWv1i5uYHsKg4ZSt6t8lUeWQflTS/r1n3g4cgTKX+
JeLptEEl+h7DfD5l13mYe0Cyc/aYdxE9Y5PfyEAr99VANhDC95d4cU+QAZBHn+V6nMWU73mOlp3o
07Cx5LpLXAyfIFherLx7ho6Ysf7xF2TD+5pm0TX0d5vMJEbxM5rOQaF4E1GzWxdcGlactnth4YQf
XOuyQEMSHPIXw24BO+Tr15QmN8eCWZE49ouiNOhXVG1z6HxyvXwK2Tws3RJkDc5S6bCXAhp/stbs
waptAUe5IV60OcPtFX9745cRPsqhxhKeqTAlpBgRTJENDEFRfrNJuH53O6U85+yHJM7UnR0v1akz
oae2Y3ci8CsGrQWbHznzGLZG+rbwQTnl8I8w1TZcMlKLNdV9xKdMKK5mnXMDPwLuH7mXavO8lPxf
M2TfJDKY7Hrc9YI0nqjkHebv36Fi2R/Hi+MllgPOQlymumQSHAEKMVlQeZHd3OEtm5ckb0+6Dgk2
ZRtpJsjw00ZlcsL4oRjagxtX9IVcTUXEy8MThLKsMDJKEyPfNRF0jlJG7y3hyMsM5DVVT+m64r21
85d50WgTMVh7PenzLMS5XCrcc4VS1r4baR8scZ9S3tYXK4IsV5fK45h0D82k2LdqJfBHNhzWpPTh
au0Te8ds3ibNmFIlMsNibaOdrRB80Vf6N5wAHl/Trt4KUng8tRQ/Q15vIX05trptvhwRPb9dxqKl
7xplCTjarOtLtajohbAXEA7Cw1os876Zi6PjsK8bGTrhIGXhhCn+Y1mw57YzrNqiax5I27N9UN+n
qlONfYp9qpjiIYAsEIxoRn1tc4orojs7xZOObt7TJBVEb6wEWcS4+eY4LdkYKtrdSoE0gh/UCuo5
FZ/CpPTvhYuKLu1dMkL76s/ESjPvEFC3NAKKY7o7FZpVPkV/25oecCzR6qHtCZxK1HvsHjMiO14o
y9GadyTYnzJDMzA5FsaAgRSQOhUvamkhs4iUs9Vbxt1k6OqLGKdNtDmrR4GWuRvV7Cgldk4S/tQj
Mpwf0QNLIzOH9wxt2d5yJmPv9OmrSXULgMjoD9HoFBdtjraEEqdGv539FARVnlp9/smJD+WxK9Mr
0ZYqBpo1iEYQL5oedWHZ1UZogmdmAQIO3DWa7BksI2+VRvKEBg7UUD1UIeNRZcAA60bS7JQahq6x
66kt0KQa61J9tML4nSJLnEvLnMFk5a9sOsbDpDTdwaABZZUgT3OGthCJZEWIMPzRKd3BBzDz7MNZ
7X+5+Kmmf3hwXqs0m/8yWmFqx8cN+5t4mUqFGR8XGCaKMzBjTiP4xkROaA9k1O4g2vKSlSxMS3I+
9oOiN0d9VF8HWX9ltHEQZqv3clQsJmucfV0XARXiiKGGuuiFqG+xTfk2r6NyGdigcQdTr1mWk75m
7TfKHsl8oVaDdC6tQC+AtvNPavDU6DNIplUNg2iBSntS26a49il+wK5b0mcHLXfbo6CL06PrclLZ
MPKIuYFHA3zrXRk22abJwYDG6R7nGkPQ37xlQDtbWXtYjeadGFJ3N4x9yXQIDofqJu0tqqFvOHQ0
twh6SLDpp9kNswUdquzQ68gNChMBLezY2W+RPJwdZ5/PPFiVZiUPsKXH49RUMfpIcCQ8xZJZVBh9
6mJ9S1Ko7KaJLbhw3YjZY9d5Im3SfT72oQ1ldmAayIQX2pIepyvw+5gy4ebaiJzpezH65/g+mYbE
mMsKhpDGjC8vH3bcSg05Kv38tF2PTzJbvpK5NU6wHpQTe9yvunIa1nxlErqiu1oQd84uHClMA9oD
4m3xlCTNM7RFxa8kGQIMCBXWUbI9jK7+0VJjnf9j7syW40bW7voqfgDjBDIxJHBb88S5SJG6QYgi
hXlGYnr6f6HbdqjVbbXtK0ecULSOusUqVAH5DXuvPYHc49b5OhDds7d6Tz8g4hGneS4+cA8ecBV7
7B/6R+EPmm/Bu+V631VizztsxiEiT+vYqJTYg2Cpqlr3bDSsyS2HfNpyssQ9OKmJgdZ9GmK+NIVt
bjS8mdbBLLl8u1H6RMR+Fqk4O9m4GUcXM3ijdpgLkJ0WZsD4+szfyBQGGjzzNvb7J6H1dIIrxuK/
j/VWllO/hRdDCehFejer6c0Dbno2nHxbmbjPmb5dVJdEt6SvbitdTmfTBqY5JPI0aQyvAUrkdTeM
HhNqi/VpE742JkLxHprvrQpUe4A3NKMgrl6TjF1e241wHRKUwmQa4CGSzmb2LhRt/bqP3eckjnOc
MtT4C9O8Ixz11BTfo6zOycrgF6FSefJnjKzAjZKYtoFwi5E9Eq1ya9OEGwKPW1SiIml6dde1E110
DtuSJ2n+FGlLH0P3bk6op1Kn8m/7ciJ6Tom3HET+DuSmtwdDEW695dEs5dFkcvjGbzqzzVG8lvZZ
vcG2dU+Vj0y+nP2j30173Qf3QwAXAVg2ErIM/WvLIg3KGfIg1+GpEobPSJCD3YCbQbXSO+emjTIt
YYhAOVRcjPmUlvYicKILH8NrGzgEqgHVv5AjsdYgQ+5cl5YxBpdXqdJ8nVumlNMSRh/ZN2mDMTin
+rxtq/wLkwmCONIK9W/1g1721EF6QvliCVBLJlsQm8gHVe9KFdgXJ4ocJJTLZlY159FsPKwsnruq
LOrjpC2f/TxcKk3WHJ7vHK3hzklsG/bJLrLrem8S+mlHDNqUFKCrLA8GEzPbdCRWxaaRmdtk65Go
wvgpv9rawlVaZHwkGfHjBlegXvis4QJ9Te2ESKrpjsywcAe4dMs4FsQAtN117thHaLjAOyYuD5uh
VZr2+cEHXQV+MDiLrE7WDO8KgAgJtDjDPbqB2OUWskbGqu/CtZ5iw272jcanjb8TDw1zlikQR3dU
lIB59WiUdLq+WRAqEQ/hhZT5bd1xdpf4HjfMgxrNwN2I5n1X2ZRNOXagFtJAhEaeGqHe9lbwiVHk
YOhm3o1Iwypewmage1r1VEJo5spKvWJpvCDqWuQPDBSLsDyEgeJVZMPiYybq7GJUyPzBILoIc4qX
ODbj/ZCWy/SH3sHDtbcOS//FrAEbmYsuYDyOYGiOItxBV45PInLXZR2oA0F3OwcyLjhIGkOXLlKm
0aXIzNdpcto1yvMfw+jfJoRpnNw4uML74W2F3l1ilm+JL5ckHywKKYp20sFfM0KhENOuRQS+qUyH
vQYwnXTIFgX0U5Su4dZNTBgKXgV5HpMgmGGIGaXFOidxeDeNVDSyKIIvUfSltUJJ95/qg+NON7Pm
Lif5EWKIbvbhmD21SS5oDEO1GfECpfBBHji3lkXQuJuwMODUcbdIFfXJNoMfUhBvpJ0LFrZgFyZc
boC5O9VFX8MpfqlYIUZ+V9+lmi6rDBp5FCJSu8EeXMyhmnxVhtjo5yEiml0Ts2xhlhaRosRafRVo
EBpTxQ3teN23EIkEMyKy4wjIu2mgxSvQVD7e3YdFKbhRxnFKvXjvGqZJLEmJy599yapU1xRxyKpo
us+xQASFYHgjZwrOYUif8oVHnC6/tDVcCJgRVL+VqPcLhBLYSn1snejESFFc0PeDwa2oCZFGXAi4
VrcGbRtfIxTu0QkXHWQXcSdCmR5ZMlT4blyKBwafd1AFiBrKMmMtexYPHe58Bm+tOpmirg4yDlgV
8bRJv1cmj0wajG2a83nqkXUFprSHVDzGLE6Y3HP2j+7UXzqDYrnIO57wXCCsR2gVYcihXouG/mjm
MGmJ88b4m8b4MYJYn7LG1KfGTdSeWuDIvxWQ0DcOpC6RhW76yRkey7SZqXxZWXW42fseBTRD48iq
Po0SsB106ukEIh9y+fIL83lCuVM+w2q0v4WGeQrM4dUbuCjOxLIn5BTrkupklSWi9ji+js7EUDeg
LgaSg5NnYeQMocdwE86QBx7fqz6lhhZIF8HpOuN1KJzRfAhNhi2TDF+8btzWrS1OjpvmexunDOde
mu1GEzmhQulGHrR1DHvpHZAKbuhkFlQE40IzxGSl2yWSdJoLRK/Y7UVHRpw1Bj568Un3pz//UYcW
8q0iYTjITberwK5gS3zIfSb5jQWNK4nQypqpP56aiTh6aL7+hiVcdwI62Gwg+c8MEwPv5NSm2P73
cMJvj0EbVmib3np6NtC/D+mxN/LxFVEq8+3WvZbofG9Z9nQrjYD+tasD5sOESR3++G1fzzRU5a1h
dbgXjMI6GIW8bfppPoRe5oJQiA1g5v/zl8QxGpA0brGFc/bzH/zxr0gmjJsJs8Y8gI1nQ312he7v
pgWsD2ePTxxr2+GPP/Rp4f8Mv/0fgeF/ycH+Xv5vksoJIOd/v2aQ/yW0/P8szHz/WS5p4O2vf9X/
j3HmyvwpmXeJS/9LnPnt5/Df1t+yz4+yiL/9JdF8+e8+vy255XCK/yMIPEbBLdmK+i4JzH8mmnOA
/oflm4QfwEpUAZH7KdHc/49j2cL3wDQhCbYkebX/K9Fc/sf1aeFMIV2L5F5l/d8kmkte2c+ZzJ4j
Ja5UU1jIRBzShH9JNAfERcJuPMTXJOwvY5MDTDazbh1WEBk7v37MWeRjnjJumBYAIypnLG5DaByi
njGCDOgGLMd6oiD6DJl/HLueYqgqgbKaGGL2nenc/HSJ/yFO2/4l/JgXzE7aculiPcLg5XJpfo7q
7epMNPhn0uukHI3UA6WdHbUgx0aQdUy3AFWIbRHG1iUMTNj4jN5qNvy7mTHk2sDvS1glvGXmAiBm
DHiHePVq4Zb7qECME7vJMWMIszYLla9MHDM47LZT5z9bYQaSbMjIsqrrB3wC4zRtMLa7O74DBBhb
ASO7utkz+sxPDU/eTZ/h9w0L1lCtNnywS+EZvqj/OBJ98C+R0OKXlPHlqniI4Rx8hJ6Dwn35mH8K
MJYZWvSiy4tr5D83JWsO3X0B+X6ZembcyNsESDFtcGoAIA/qYBeMoU0ZXn7IVFdHpws2BgoKU/Tl
SzzOL0030KEo2/+XqGV7+Tr9FAG+vDZ6HekK17Uch5vir68zLtui0V1VXrPZP8VmI+EDWkSf+QcL
r32QxOXeYqRMZWqjWcB8BIhYbsqwBP2Z3kOydXuj2DPAhbLfhzeR1tXbAL4Y8bI45ik1h0Ipu9Iq
fsUO90O5/kNUD/ToJkPDqN86cvpAPhViwHep6BLHQVAEFTmio611sUP4+tKPfrLgS2GY53pbFvmr
zkofizUOnAA/7npeNzXffl3gj+FCGf+WNW79w0VyHOHatklcum3xZPj5w0xrlfFhTeU1HGPrMPI0
WGN08I/QCDH0EOMZJTDEvGrngw9BUcdku01/kDGClLSC+vH7O876h5fDI8x1PMdVrvBc8deXY2nb
H0Wm6+uc598srtQeRR6r/xi7nTGNMyvh2D56eHpLUTNPpbllaO+xy5pBW+HwaVRubI2WSYONAPqu
Mlok6trGpQ1Qaz3q8rlrYO00XnQbGcAqyA94LJKPNJf2ba3RvzjDPibY+rG3ipThTpRuGczv5mYw
t79/r2K5tL98P4XiYWhawjdd74/H5U/3kQ4QEiECaK7IGFHbRS86Sr4tORNY6gruGT70vN6xR6ER
XJDlNwVig8mhFyl7fAlGpLZzq3/8/lXJf/oElCcwZNGw2sL75ROYKbuFNKbmahoQ/zogIW07b+l7
z7Lryf+y01s4D89tNpFYgL3NT+4y1byYI3dJtxKFfI00ss1QxehkY18tHNWW1Vdo45FLt4kaoHA5
4l8upvO3awnE2fN9jDiWZL34S6g6o0tdeapT1wFcwMo0zGAfO2hSjJKv8e+v0C/57TxWHB9xkus7
vuebf7tjQDkzTwNnfx1YguPr/zpU1sgw3nvmbL5ngvU994FD/v6H/v1Z5nByuoDFOcAt3/zlJBK9
miI2/Ip6LP7Qg//gBnpr5B8Y0+Fv+fPb73/c37+aju/YzCil59qm/PURPw1+X5b+yHtEoIIPHv/a
pauATeSF+6+PoL+dslxQbCOulApRpTB/OU+M3saS6fbqSkZDvuLh0LCgZ6EAX3kvLAnI2SsZHjJ/
ALgHtMi/Te1vDAb+5bT/p/fsS1xnvBrfF79e4hRXDa6D0bvGyySHGpzNoYBiHcVPaWv+yw8T9vKN
/Ovdz09xpFoOJpsL/eu7dtHHd0XsX81s8DZK6u484Oje4Gp/7Y3SYKXWxEeGT1hPdUOPZcRM+2wA
09yXR9JDz0k1yp1pljdxVNk3XrlFmMWzK32OwIf1PHoYQfj5kdCL7341tUdgDKc4E/eeG5WYSggE
bIDIN7mGVICGae9FkPdjibZwgOa7zhzckVHcPE5Dm1B9xPBGTFQjhU2bV4I2A3DJ9ghvaP81LL2d
ZbDpJJgNeWkRm5sEukkMDIsntjvf1YQHI6MhfQMZiy1Y9DBhP1gRMcxGNlxtv7awaadwHSoPRG0B
8aFzHzzfG3Ydui68pJzCZWAcysm/aGUcAjMWr6ExfyXs5U7jgT44Y3zv+W6+uba0km/0Qy9+BFvN
m0WwQlxN5IQNurNEvchxlrXlPpiaTyOeBzi8Q4+i55hqy1xpkbVgD2FZNfZ+TBe9bhnDsbtHdekT
eNr+cFJ2QXWMfZCEDjLFrd7aMB+xKF4NQIIKXq4TEVyKUyydMLB2I+GOEYNBCGt37VieqIGqnWfW
9yVtP1yImUw1s0TpkemXCr96Hry0RljdFH5y0kNQPoC/eCGSzT4Enur3hm08U3TWd7HVPILahM2p
dbRr/Yx/SgFrU7kB3Ud4vkYFXex89EuAdQ2FAPD7ghwiOgVnfeTNSLsDLJMiKQ6/f4CIvz8lPWV6
rmtTJi614i+1fqgb6QzYvZ5b6dcrlyUHypXkNiAXFhmgSdA3y5lWoBy2CFvdqlQ9Dx6Vf4PcSswh
Czc4wyzBKI4Yp7DAitbp5N///lX+vSOxPITfpsWDnBKfZ+tfy40oyadhaOrkWcvU34lgeHftZJ8V
YmBUicuum5mclsHDzFm9LjmDd5aydko1BMwo1MOOYRwRxZ0k81xMq6hKwsD4CCvGjGH0/3JJsXR7
0vY9yWNqeYD9VC+kNd5J39XJs9NGG9MdiIHC6A0+1m8BYlXgIVFsffh9/iZ8l9zbbNohwlW+Y66D
KGNMiX4W4O4yeq+xaPzLCfwPhQPX0nMlDSi6FPHrtQyzci6S2U2eOxH/cCvhYoLUzNLq/pjiJGSw
rN+nQc2sD1l7pP7j3JJMDRTQtHEQoFJBkhMxZ41hBkC4d9YFgLudjQ6P0Q/c44bh70oJnF8tU53f
fxHsvz/8femYfE2pPDn0nKUq+unaDuh4iNo1m2d8bygFzZBinHW+62GomaypO4ftjH95dJy9lmc/
LJtD7g3+tjJsKHnwSmwD9pqKv/sOdqcowmOgtXZXbe++2TI7wfXmSJlQO3tENs0tYnk04z3mYbFX
ohC3XYDHU7YoYM0q/iEsoMENzqgksI5ohr/JVzJeEWJY7GP8ER22vCQZ4raqs58HJwC4NBlbbMPP
SS/eEQDF+99fIIHO/m8HFpfIZYpAn2BZTBH+eolmJ/dyzvHmOYq/BvOEYNZxD9Xgs5sX5UtLF3jr
sDXN7ItZRtOj12PkT8YsWksF0YNYsNHK2GB1PcPcfo+V6qaERHI0QsWcsPFOQVp/cZA1MTATJei+
A8eIv08GbkjpTp+23GWaSCBYFH1bRqcSDfFay+pH2DGvD0crvKBR3YaVRJo4Gur6x+/CCcooUNsp
gjaUORMfi+NAa8DpshLYa7dYzsW6JD9yxxq2QKzOX0W922kXcGRnfg88pqOgWuaLJRUwaqRB60h6
82Gs9t4wizOSDGvqsUlee+DuG8RR/Y6vxrkH48ZYIL8vhKGOxijfTS31igVQuxZdsk+lhRZm0Oca
F/SxYTy9Zn6uTjlUVRl1myF0zgM6GxTHYBbIZRgQVXFKy0KjEVYTm9pqCl7zMlz4TsRe8zsokETt
ifaRta7eV7L+NoZjeokr2LnuIL+EDXNh7VfI9BcayySb5gJPdN5ZUaDZ6LGpG5m5rlVSGGuj9qaV
IlJhIc3zTVMF1oWmfxek5N1McbdvUiRfbjLX+04rZL+p+0HHTd517zxBxEEYGHfxIcvQ6DehcTa0
9aP15Jc0ksDNRv2k45A1ROBAVkmNdOcJ7900oR/rtPe3bK8hTM6ttTUDsjzwH1yzvtsz2d6Ehh5Z
wbTepu7MtxyCRero4CYYsTaglzwXFXQQx6GjktBYyTzHbOuA6f3D6By7D+RMNefS6UEmjNEjce+3
Pfi2wyjlzN99iKX3AfLlq5V0ZHahBF+GyOjdWtp9T56MWVVbWGjhDoKQsYrweoG8WLm12x1MWXrg
TPNr4pkfgejcSxWM5aaSc7ACAQfGWQ8olqaOLRqcHfyp29TMwseQ9BUkoysntMrXyPxOocF+JwY6
31AbxpK3StdzgQ/fbYHFVYc6mp29X9f5Noz0ByfV+zCDJcrD4lsV4r8kLFlmB5e6BbFZ9lZEebsL
CNNKRpQFcWKvAfPT28+E66GpDwmzOI3SepYUpPsmyhECBZ9OzA7FnEFVmC1+H6O3LKxt7KRJcmfx
0iQZtkT+IK+AbAYTZ1LS4P9xA5IpSjkcYMHwCWJ826em/BxTnYNGQrTN2AMxqdmS4J1Di0K5Dcuh
5yMvC5iHswZWYEuCE43ZQ+NE+bBLMyve9zA81h50LJW1RBOiL+vIQNm7Y9MdksXvQOf/ymJ6PE3u
Zx6ZSA24Z9YJtvSRMnWr00avChuV5XQPvpXyrogsZgrZrRtKqGEGd7czATurMsM6Tgw5qmw4Rwq5
ZKTYzwzVTdhPxrm3yuQ4ItgJqzbaz3MjDpVt3dDzIuRPZ3EtjUe7SCUpVxgv/aQWtzVxdS8FekFo
JAF29iJ/Qg0UPUwEUG+yQR1jo0kOZdDW66C0+8OYOR6+Gd+7HfFap/1n3frTlenue4Eg/NTaalv0
ASaQHBjIlHSrzLNg3Toop3pUAH2cQ/JQxr1ZsRKLivFQhtDRZ2wvjUeqIc8xPEYV4gEMl8kgPsty
TPacJFBuJWnKuK4EtG6AjhWrSCByqJ2MKP0e1dKBChyvh5kvV5Y00ANl1a4Kiih2f7Y6k087bnMl
8BWO4TEoldz7vYL5Xhb3pNv6d3MAKyFNWC6a+Z3Qw7e4sN4cHwVoQxWVpPMB7sNTMbrmQbCPPeXK
YXHV57AcWE0PdRGtcYE+DJbxY0QBAm904YhAxcwJhwD5VyE/hZzjGis4oNFzWHXMtbAARjqpX/rJ
e8UebtwMGXJuE5Zf1ObfhySPTplr3uK6GNo+ei57iNh1A5Bb0wZ6wzOROP2Wp5e9ufiz3WLVhndn
mHOxqZR/r3AkDY5zmEQfrSeY2sZCeEutiEXbAJcrkUN7R0HxMsuu3WCEbtcIsML7eTmC+kMduN5r
7uLCyQMb7apyx530GIRHySDPvaH5b8n74jiu1vXkLvyV3ljbLfA9WXeEovKhjxm0sby3ojPD3/Bo
m80ts8PvLHKi7UA6xWZWfrVSPSIEq7DqmxDfOCfZ+BV2cn4z1MM9xiEE21Gsns1ebzvnOFiR81SI
R50yFZSh3V1kPH3pfZNOBYYRgCLD3hDgig559PZEz5tYsiLzJgE/4pfmTWbq8SWpAWfEhPYqLwBv
Z3L8ced9cdr2K+BXnhDgVSP2oiq2vMNoUCJFiYaoJRXAkxBDQc7UL0zh+oYVH2+bWvvYC6a11cBl
a+H6rmufsZMbDtj8A9rBBPlxHzTznujf7Bg6X8Iq+NoYAj31KMkhxGcRTXXMk7P/sEwB7XEeWTg2
XYyWtIyPfEfR7zeYJp1B7EJJLjEbCz7rsD+4TW7sUpEt4kmI5ZYKB1KvLZ7O5Y8pwt4cG+WFRUzO
l4BsPQsfAjEbsBN721r72sJGzznmGf3zg81nuAk9bnJC0/xtTWz4ioRPOgxpN6yDnW5TF/OFQb63
NhNsVz2OqAv6PbJdWuNaVIa77nsggA2vad3rHls3pUdJBQ6zRfvbpmNq4o3XibZ/Lf1JXNQwUPur
cVd7uNyksrkzw2rrLIdWbEbvIGNZWcZPIiGZrE07zI8x8Z89Kh6/jnF8DMaF9CYQ5EHw5A/dPh5T
bmmw4+WUfMNtj6KmU09lleKRobslIQgDQllxq/b0+rOLgpWuD4Qvp5wobow5uNbljd1F32xvCLdi
JFc8K/kB8bGVDqrm9D43/b1JZ04RUk/rpi2AmlY/qk4+ziJ99nVMim1pPmUxSIRJ9tN+6uovaKS3
npFeRW/c6BGDMT1Jts4z1yAX1Dj4V6eFHT1rVAeGEVJch1ztKQvfInz1zRJ4pUPBHCN2YKQHCW2U
kEduq/asvHLv5+1Xdm9v9ei5O9eK7kxjoCMQ0XsZfKMFcI5TlG0CuA+rCmH9YbD1szHo4b6I4Z7S
/Rx1C7JM8CzJezNcd07ZbvAjVgT78H/HTNpUFMNL6NHLBm1w88djqm/lsCpz4D7Ar/h+pc46H3PJ
Khk7RDvzBMAty04+hMfA41bgdAIPHxk9hSacezSoqD3IG+n7LfgH5hlgiVYNdfDKQ0Rfaqi5pQPW
gAF5WaIWIYFGYtgrocy4A8c319dye+uY9di2AF52OwUx4/JnarCZqZ7VtQkjL4P2q8gLW2W+sUK+
DhbXthpWdNjGcHydSpU+UYAseQbcsWYZjofIgKiA5Ps+DDa+lzjbsk4/6km3OAwgMIqGJ0AAeo0U
Xu+mGrr6rBEjiUU96WXotnoYnYhlCEpU+cjGBLYdnQW+xWZEoot349xY3Rd79gluCKr3PB3onzLR
7ny+ujG0W3CvmKuGMtt2LZmF7hAU5PAVP2YAqpdJf6k91W7NkRfV03mMYbfP68o4IQGsKNrWfQFv
VdQk2PZp6r4wNAWYFKyRewgQ6lmCoEwS72IlOEUkvUBH4mNFDeAv03uv1MbZjoc3lFoKINP0FYoZ
rrWyAbtE9uoOo6O9r/O4JzFFrxytoQOlxE2N+NlWHamvoCepwKqcrhDG0XixzezFXdqQsZ4gusfW
FngKhIjquxNGYBm95AuqndfRRJeguAmO2Kp4MIyAGcKFYtxqnDqqSOA/U7xlYAxXuFWP02Q864jM
DQcwJQ+jaYUo5a5gfLKZ7VKeeafPEQcHW8PhlHAFMUNVBOXRCiPw3GLdwWG5zNl4Ohpzc5TA5MqZ
RKp4LC8O0tfS7SRywZYfZ7Q/JmCDu3ya16NTPyUNoSll6r+AE/42ZM1jXcb7Ii5RoVYc4eAVUOPg
pAE2QRyhK9cIiz4Mg1eOSajdsCD8NpY+J0LyEDtkxrh8+HOKhGTA1o9TieiPOtrncC5fgiR98tKr
qyO54yCL9k7Z8Q7gj616k2hbDxAOqkh3kzdcVCMnG8McfYyDKn0k/oH6IUnfRRx9dwGMYlt4YkdI
8xpihxa0SoAkqJAcueLV7UVK/MeYUYdWga7J7ish9Ge62YYLsxgpW2JRfWgCCascw1P2dS5CKIzD
cAk80qkxZDjRfM7nhFGuiheOdfBUF+0V4mS2oqcz1pFIJgTA6HKV6hHB9f4FEMplJB5oDaJKYYw1
Dn/ewypF8+kiXWbI/K6jujzSlFrbNq/2anZuaE9wCHa3/jS/E5MJrlu/jq52F1zYQzowa+rYyRBu
BMOU8NPXqBOPaJzIwPTbcuNmeCrLDFQGVrhLNDXhKka+f1dZpOrwKoL8ktRgO21DfMlCy9m7ofec
KhROrPYtymjn7LUjQJ1qeOLw+mjYhZBabCMqDsurRJayNmmFVnVf3DRt8B42YwWTmRifLNEvDKgf
p4BFagw5Gce4hrdbG1dMFIdc+z/KieKxibwYrTIQLhmpvcuIeZtHoX/xStoKExDMuQ5rBNKaWS8C
B0xqy9SPgTRQPHvzxzBowm6e1n6NmPIdRzrhhOZE+FyRFOtwyKvdtMmmqbwQSPBVc01YK3Ig5uIJ
rCGCvVCCAVFfKDjmvaGv4RB9dR3k5HSzYm+b6Vtc0Aj0pa2pU26tqeXbN0/ojitQixNYfYMZAcJD
rzuDV0kDKYBlGA4oFAVTPiahMra6fQBSD+O4hMnRv8us+4q+YTyNCFVZuki87LYEPloc2Lpy5iIP
c8U03REWaW0sCDV7lBDD1hfGsAZFyAEh0u/QgF2AM+hHEesG5xRugUiSHzFIv8WHw44ApGRj0Iub
PF7SAsJrTcOJVYUvQdi+O7o623ljrlEDc1fjhonta1TNn+bBqFp9jxSLUUDmv9pN3G4rD5013nuS
b13jPgmX+Anpf5mUBWMxMKnrf7gyL2/7jj55xmSMKyBFBA+PgVzM7Opa6jIp+ryKqPR7RPUkOjs4
KUffvNo16jITzT0Urg80y9E+s/MP7W9sRG+vrjNjPzVDForkYjDphSCDKgz4Eeq4ZmAuKY2vMCo3
ThOCHk9IrOZZSgQIrZNpvIkOn2yeciaP4XuTe69xLw46sL4bLlxHirSzhwMW7Rzw5rITSICZ+8zz
dALirLkoVMCybKo1SzTkBy6jpsStdmNPrmuHAv1sAley96Ipj2PqFBdSnklA9ebkvo7rY9FSvIb9
fDsHFOlZKQ5glPot4QwUipmglQcWiUiyh3xIP97RHt5mNUnKUw1bWPYw5GeidbiwdHoURbnGj78c
4GDrXkgPWHafeGiE+IL1+r6N0H+MNVZOb5nhek0JbbvAq6sjOz8gr94Yrga2K5tuNwXj2xjN2R4b
P3pZg+9B5JG8GVPfo5vG6Zh3BT1/+taQ6U2nvF46kQ1MSKYlFjU0MnHiTDDQJRAb10lGpoNnAPmy
RffOOGg58PBj9zOsCEG9hIQXISDn+myirydxYesBcsJ7NE3bsXS5TVqGhzGYxUcY6Ok+Slh4B+US
PC+ac65u3KUcCn3jVYyGPsnRSTF8JU9Mjuy901zaPOtvbSdD6Jlcm8S0tiQsXJMUs0qhtFhh21+U
hNU+tlp9nHJvaxoEgZoCBI0TqSs8F/D53owEYxbWhY1NtKmtW3Zj6a42243QwW3JMiy5mSVtpCmp
sPJSEaXMYbGRaUH1Ox1M0+1XU5m9VQxxgOSP65AIOs6SGN9jex+0vOqqCR9K4IG97xPEiw8kADc0
eWBcEiyvsqmCTa7a9JCN6uTy4F0ntf/Nzsds3zMR4HFL+w/XOdL2TTtDf3b9nBFIqu+Dej+Z8tiP
7merucmxwJ+zynuoTAyLBc0zOfEPhibFvm5fggZ9de7Vx1igJMmb+BapL5hIEfJDeQgb7Ztpe4xY
vzA7yW+UMd3r2mDAYDfIg8EZGsZjMSEt74Jz5b1G1mxBO89w1ao62Sd643TOLk0cLskECToggLfF
NanKoT/baapBkIU8DGbvQcRYiXNinI6pGzzalnPnBf0pG2tjPbbi+2whJbc6GW+gcp3Sugf41WUF
quavlkd4VAU/sGTIuSYlrN5KNRAV0LOc4dyNGWd3/b3BhnPNbbAZkJfvSwwJOBA4CHLXg22qkubW
CvsfOTR1Glso4YacqF04rbZMuaA5B9Fnznd1nUVFhi7WpFJtTECDHkCPpJc3hR2SiDYZKe0coEVM
ocUOcKe3IRQCroAIeHINTHlm1RC+tHQ4VhuB7UDSlGGaPKqW5ONpUW0v77ldKuOu9dlG67jnWj80
Y02rEd0BRBnWZEYYa+rjYD3WwD91R9Zdb0/lucZQciTUYa0cMz/IvCG3ZynZhyw862IImMatk+cK
Zv8hk9j0HPQsMy625cJz1vSn1MxvpmhoDhYFAQ7h/DFzAYExGkbJjceXIGfvMnTm1u1N9swEdR+T
CbtA3Toeeivb22gystbRRCdWVmy/xqGx78LWwnjhlJs/Zic9VKkNi7tbhvPxlXkCc2SXCL2qKFN6
sbQ4+dG0X/wjaaHlQ5z6BNfa3z3Yi/CNMr4Cy4WfaarACi09LikMC+mW5ZJ1jLHJs7xGnw3FNLKP
rjF+om+Y73sqSZXxOAZfap7RMI4HsTiyIEhiE8O+5BABbGA+//3exjL/rjPwLRQGvu0i47ds/5fN
VsMANK3iKX/GbRZtnHy+x5VJGBtAxiJkmtqgq3ex8pJ9xo4OWdos9IE4xHrnJf2wcxj/E3yQgERO
zTTasv+0dn5/39f4idXiq8rrC2L1YTUV5rgNoX5OLUdNFj/28hJPRnAcNfEACKCeUpvsADJxog3Y
RTh0SQJVzFuPwUy8SDWn2xAMKTx+Htatv45bUpgsHsQ45b1be1anOp56YhjAf7bWlySp6ajb8sZT
iEU5r4w9wnYqes2Y2KJ1bCGkBgrfuGlLcava8OCRlLjpWvXY+f5H18G8atvbpKIpD8EMY7GfahYi
4FcZbdGCCcZXs6w/ITt/qExXG8E0oJf7xMwYT0FR8wP6VNAFJMS3OPSaonlh12NsGluuzMbHvgCb
DSRFyuzN8Q50KC9TDIAPrj/hSZY6tH7yLcZxcEA2flflbEuVCTVnbLn5M7sAPx68lqk821pfs8KX
wJv5yGIrStkOhBeFGiZtoQWk8ayYf9NWCqvdpUFIprRPom7Rx9e45JBte+RzMU3LFPxo+mXJZcWf
JYiotZ2jUshd983omAXMtdVRYbHnUuW4GAvUznFIr1aNd+b0Ooc5Hg3sPhCaS8XNBcM37aLPdLLb
NYK8W8ZMtGPcmYEizAdVPkeTOCm61dZbGt4cld5/sXceO5IraZZ+l9mzh5pmwPQsnK5FhIfwUBsi
RAa1lsann4/Vg8LUrUY1ej+LStxC3rwZ4UGa/eKc79TQMpI4POXkVayKOnu2Kg+UYPM26DAPJHDN
nekx9+MOTUEs9SOPwbx8moOsCLnE/awjfiJBAn8jvlRGBMRmNxfPpIltS8GHFBF+JbBFW6HWbhPT
3Xjwdg5ycmjgA23ccH8QGMG83h2x2jQQqVTavy/cWfLhcB/8IS1Q2wiREqw0LQCLQjBOM1OAxEXY
oUROQSekCTeGDa/aTkesDKr6www6800bAd+AY5oPP/keqqm+eIO7gynz3UzBGUBjRt7CupKGuWq6
9gSVyN15C5HVKow9uwUCAYiFCWDYbQBUU/NqPGO5I9b5hMKkonZbORkFQ1JX77EIT6aliCS01KqX
zbtjxU+2ZV5Fbd3rBs08EwSMnnwoJgyQtYtkZc5CyMnl9DG20FdLiwtAzeWmKb5irz7nyPko2hW7
xuBHV09I/UyYHoQjNJS9aFl7oI0+CBB+EohiN0IfDpH2gmWTUcNIYJCFT8KpPCDcGDPBnVgX26Ok
0wBHaDaJrKLMiF2Z229VlywG4vChTrsU1JXa5HYVH6nHEz9U94hB4CZkA/ZpTBNzpSofM6nDAIur
TNXJH9yynPsOCNzeFfti2VHYDLFDSFFwCSH7lXiZV5MdPY4uryloRD44Mi4T+pPCBn5R5mDg5uIT
TQPPVkUGWstMCDhB4hOhqK8z78o1ujWXrFFt4GBj3P3WDdN3tKTc/utj2vhPlutIUVBWSttAjSv+
ol+MrITVnEtmQxnrn1EngFw2wZ02/s5580k+K+HQJT+BbB72RUE96dhPhR3RESw/F8nCYY6a7b/+
mv5ZwYPMUbqIFm10+Y77ly+po+WUVuiWN7MkeA2qas+yETitMOsDaNgGJBia2sN/+y+1LeIoLcSO
rumJRXv+/+gwKny1iS208jYn4UIV8r6lcr47D+nhkEIwLVdD7/7+67/znwXtFt8fMcPEUFqYHf4q
xUtI5ltYi9XNtKvmCI+AMeYsQcZk1YWB3Jtd3Qy2Z8cg4sTqDBNpSoPGq/HevTK6hA1RlEDvP9my
Af5x03mXzXC8Yqmf/4sv9D+5yxGpCAKdeEp0868SDGAFiSp7Vd/A64ttIRyW1eQKhdlMTc6PxiK2
o8zD7xoJ29Zkt6PwQ/mOIaN1rqS34hn6Lx/cf9YLS1dyxXqIhh3sEn/RMTr2YlbA43UDoMw2gA4w
kO0eCflOYuk/R1K8BVnDOeyiVNXB+LBlxVs/UrB57p+hLn9xd1hnQzWbqe7lUnocMePlvtVS8ME7
JteWGZfoyX0Xxnw3Gna9LgsgYEjPcHuGDL4rSWS6l36bg1gjAKalIqN0r0kldiKr36Ctd7tMpto5
4SiA4RWhT07vPL3JL2HBedNoy9oTMIofxtjnjWa884h4PJLC5+NqTg4ICRneOtV1zAPNdxWaB6EJ
0iWM+Z1BRfxglUiwggmAywhWleZ8IAZo38OcIMyRqILqVEsV3uUu7GbgDDRaHk909B7URnfwehMh
XgaVpGNu7Rserb0VkimAJqS0x3wfs00jCPseROCZYyTmK5TelsKDjcWAp9AUT9E8k7dk4PjTagdr
DMIJ5lsbsnCqzcD1sSEnklhOxZpI5JeY2XpbJBsTXpTvvDMQGjYRXtWxXzC+lYXP39Ye2WdgvdcM
Bv/m89yUrIHcxuCKi8gYXEzUkP57gmzoxDVZbsH7675si3Hvde17h3XaFPLVSLGOA0TmCFnkP0He
bQE3bYgUH7YS6KcqQ87kCvY2QC43dN5NHdGaGY1+NXmftu78gYQzs7uAJSmN5sEiHXKo5XokqxSV
yGvlFiiS9OqUJAj/DSi2ON6049BV10pGLapSeiotiAV7KR5/1yMDUEu89r8SSP210JacG5hUXEEs
nGUSsPEXLWFbhXaIOVTdLJtnUmAvXkjihPV1qQAuqV1pBElrbwFSsCBbm8XnEEQTc8E4OHUIn1U8
MdtNX1prN2XjsB0IvV3quV2EymktFKI63UD0lzP2r7m3V61Ut3ZKD3GWzIQZWa95TE5OF+m7MYp8
m2QIYJAhVCmiIS5z7K0DXCkkN9ruZ95maw+Nz9BvMU50flqy+BQTG2zPZZUxxx+9Mr6wQGh7bfgT
xY616euACMEphVYZJ6/TWPpQmg55wvy7jVr0/8NWn6a3nAG8FPCoReCCbys+VQPEqbWcp3TpMwHk
+UY26ocqkOKMs7LZZyULarIbuZ+xCowsjuDY0Ouug9DSNwwkf1zwA/40lQajEphwhshPMbUCmYLJ
PqCp4vC7iyW5fZ5AbjamTrptqxpBxfQC8Yw3pySbKEm+BifUVrVpn+eo/2LvzoxqLCyMtexRBODm
chmWW5nv5K3yRyRj/yGR/P/eRhbJf/79f3yXfUFD8/gnjMviHz2KlDv/83//Lxyc4Z/yn72NBN82
f3U18if+r6vR/jfeKVBdGHNtVLoeJcF/uBoxJ1IoYUZzDAcLDbrYv7saDevfMPLq+uIHMXgtTfPv
pkb739hF4Ir3PEfAsQQe9N/xNGL++EfpqEfF4CIrF9AVLG5AruZ/LFmUU1gNdC3mkNaZ3Oj+PJSe
R/7DPl7mH2aawpctomZflHZ7PS1LPGJl8vwqbrgfcTDqnsINTuwuCOqFcF23lb5mAN2s87QN7sCC
4BArSbTU5ypoUXlb7qYbbPigSVm8xiEzCC9FAWYE5tXJBuzrFsRzgMzluBrjDnTD8ks3mLjHOxXs
u2Q+9HFsnN0CbD9ORKrgyRx3hHM01DEBorwptrWNMxAqJCdVn/72i5hYWIVAHJ7V/JGmXnuzanu6
huH8MxXRdJnFDF+VC8I+oXyKzmRClxe28Nmx61kZWAHAWa80HlQt9YdKDFf6yfAERljdW3SsF3Nk
iQXFa2U2TraPiyrEfTSZwYGwB+BoI5GZGB+eYT4hb0ghR5RgQRVc0GNoFhzskruV9B0mqH2uTVcG
PNXZbfOz7lCUNPO1yoha/dsvNEkPejwGR3e6dxNNXqpAl5cO8RDRCfzflKK/nbsLErr54HnTXdYZ
7aX4+y8Ur/GlAkDdaCTbeO4NaoSTXoasfIvJckVB4oJv2KgEt6GWjD+4bbl9MC4hBsHch1Q4aD4N
TyNihmF8aBK0bSrtj5va47GPiRyJyQ8/1GPC2LCJGZZIy9mEtUbyXtufJBqgyeuHnRVn74zR6f4d
r9sLaw6vISEp/iBzYkhD8AYYxnQBmCgpiRfln5Tq8IgnEZgyINpFL4dT6RLA2tn6oxvll0zV/bmD
cjSMqdg0PRDZ2cM/GprjZ9O2067wrKcOesROM8cbmjU2vqo+h7NiTm3bPJZTor84JsVKx+uypl5u
nobAukitzg+tZT8MzTgei1rGh5lg2VWh5B1dasFIxdmjZCeSeSIEAf1bsZoXVYwKxh1oF1h8aHii
uSKrig6f+FUek5np4Sw7YBMjK0C7IXgSp/0paXBB4LrAmSbJkGP3TJsZde2qFtZnnKS6byz5h19N
ieDS0+kyLKJ1VvHsO/oI5keyp1YsT4CIW+TpotTepjJtVw7ciyHRt7rlFFs1uefOSQjtG2ldx9vI
vJRBElvE1HppJNqDbuBrHMOHaQqyjfTSc2oFUOIT/cnqgRK55QdLtPtA/whb9NBLL2wz0vRJJT8j
BT+yV0Hjn9sQEa3qbBY/Q8kMkXeEHhZ88wwm2iyDC/TZgNk9ZqkEBJ5Fdps7Z+mhziA0kvzUtIT3
VJxAviG7yAdth164JwMnf7A6Oh3sA2Vq35EPsLJHsehps2ubGDxbImMAhw6ScvhVtOqRr8nZNMA8
OpGjRxp7UoERzdPknFAYNyuWwDETEw9Ac8pavFLqwU2ydDd5LfoEl9RSuBTDfh7aZz2S6VVWTng/
aTczz+Qd82G/KVvzgNDurZ+9F4+4303jad9F+K0UwFbHQTUPguw+SzV7U4XYk+5pxgpYC215ijT5
8lE4LSoTgAk7PX+NgfYdoclAVTFq1+9Stem8qj8OUci3SvmGVLfZymx+QLJARvIQsjadptvghYR+
ZICgDSdjoABWJ3P5pzkolnhUqP02o/e6z3aFFsKdNUM++Th4asxlLN/xbQ7CLdChQIqeR6ZUvZ0d
SjhuW2ORGZXeO44nfR8AzQF9/A3/pPezMd1HLI14SO7ryf2QRtTfUrdB1DhRE40VJJrIVWeP5ZGK
4gUXG/wx7PgWu/m9Jm5xQAvgYvOZdKeCY4FhDB3rzQI2RtASqRVrG4m4O04uayWd/M6EgNBcP4+M
5NaTC5tOBiks3Eo9lllnH8Gm2jsghEg0mprjw2WnQzr0GjVjyeZq/szZXm2dSKKOptLC10cubhN8
4nz3q8Es7wtrMNYdLnLMqlCGRgkMjz3u1bSCDAHkjB6w4E3TETiShZjeNHhpVxNtEVpg6U9QE1kn
G1DjtA4DFelNsEWTI0SynCfJELs4QqiURIa9KTKG77A0ogveLMBIrZHt4hA+djcd5io2sZVb9ySW
fDUW092GNR5WElJQ03Dxnz9MEV8oItXaH1pjVadmvYuQ4G35OW4i4k+ew8A9MMoXi7WHViyEggjV
j/Yha16wzyVW5pKXgP5Ja/Mbk/SXNDQ2QVh/NID3GAFGuscRIotD2HsvzQJnthCtNTJ6hT2648i+
qApiLCLpd8f+zFIynMdxxeDOj9Oy3EtI0asMSWAN166PvV0XgrpCTA7IyoiYLAftfa0FZ+ZGQAQq
k36umndFY7QPqYy3RiZJI/RgbovJqq5owkCL9HBOraze1VbzlkT6dvwcW++lIN1jHWLUYI3e7YpM
/hFA5iCu/HQhfNk2zB4buzvY+avWQOyus+iKpm+DM6bxRW9I6Gipuuj6huM52kCwwcsjGA5Lr20B
fqIsloMgbs6YotVQx7+p7f6KobyJiFTr0hsJDRdXsy/2riIxT2cdB2Wr2OVqOElJ18ik0p04VdvI
fg7TfqcmICoRyLxGLV4NbB1qBv7W5bfcCfx5NO5aQ6wn2b2RsFUR6wDCwaRlcoUHjBryV6i+OY8I
J60j5gpK4kWbUdp0297lr9HH8ckg+x2TIsJDI3nEk0NdQSJc1hIXxJL6FAqG0Xo/7FVKGFU54dtM
/A5120UE2gRq1uPV5eZdFWJA7CmLH2cadba/7mvvQE1Z/qtmU35VYt/UyI3A3rL1fzPs9mPIbGCj
CnlggNwTGRVy5cjRaIGs6fx8KUKTzR2U6NUcc2NYgoyUSqJwKaJ0eXHiW6v1J2vhvtUhdgq9xS7U
GmA+7ca4ThQlvMmZP5G560sZfaEYTgYFIMHZamm8i+xq3xdgLUy0IV2ydr3pqhxeOtR2VTM9w4db
ueYUHBC0kdjGu+mrnDBfurNpwlozNkJDTkiMUiGZkukN1/c8BNM2wtW6zuriasTWGw6ddJdLu91a
2IggV+Gzsi17JVP8dZ0j5keE/U/x/NGNxfyj2bwITEFXMasNerU2ARwoCj5NJuWAO55mt8X6WhOB
5JQCxDmUVopp8yniToj06VMrZmeFSCkmKS5NT03MAlSfLPJtUx7jYS5QkvOby/HK05N/0a73u9np
Jfdp+VMNizzbNWZfzc2xMJzPoDWvo8m+pQTQVLr3fFvrPIMEJWDb4q30g2+2W3hONeuWaC/Z2B5R
vGN8n8cnKzqkxqDwl4mXcSquiEXLTe4wOwwSzHPefJEeAGndSN9rJg1oe8LwyRqxzbsoJDFbsaoz
3NNot3WyJjgg9XT7lGe6s5vD4tXt8nt8NxgjMvwdcXtsubiHBFORGopwO0/Fb1l+m3rNVokI8jWG
bLVv4Vv7ICohQjXzhb2tywqVx9/FyB9H0Uck8Q6IRdGehK4fzsb9YAgSljoqHuLF1kJzmgO529su
TT+M6VQO4CuKjA/ATtx7z4qJgnSofCt7kHdOQ6YAmgPyLfAHoN/UWP7EkFwCnvipBbJW6+eGfpzH
LFjXmcj2SZheKr0UO/SJDzGgwb02qreAROoVShMI6JO391L91zETsTbFQ+txyaYlyMFlNps4Jels
VCxYTdxrzjXawMDfV1KO97PqPmm1Drjv1sxvhpNmzKxJxLafTOKzcfVfunQ+24X9UmXh7ziOLzHk
BLhbBfAojt0awbMRw07LrXGPQY0zGHfhfiHWAGusSJeMvwD2QWDrixWpPkSPgE7xjYp5JtL224Ah
kLNbHlttfkKUkCDz7H4Xbe5yOiwvX4QccKFtSOerz7wL5gsMhIAVtWRC7HprjMXOxXucdUgMMLY/
c4FXa3CQJKB181PYm0S8I696qkbvBgXQO0eVulcZ+sIqYBsZNmhgCnqQNCV7pI9vy359Duxsmw+E
QE7Dh24jjUPjgClh8MyVzbBQpNljXZse31IG4PwMKo+Ern6q79lXPmgt+2D8O8OTXh0duo51ipfD
1M+moFTtzkNUPHiV+2KMB1pqaO0B8sFZVEAv4bkRHTeDS4TiudWihtWate9q00BRXdt3I4JcH9ic
R1Y2kTQgKNauhIZhj94LleI+mdyXROsO4IevAMeucu7fzA7GuFOYWy8Ck9oExCK0bUIASU4F4tkK
VixSJmo4tOluxUM7hr9oEgi7EeWBSIu9Kssn7i6HeRqHo8jGrTZcvNKat20GHJpMq5Cn8qSyvid9
VDH71+riSGp1AReOFSMzZlwfkdL3gBwx4tKhkE+Id0B1P7Io7zmYeIjnciLVqdnBOdlp9TSws2sN
sOjgU4mCRKEarQn3qE5jQB4gW0mm1/zsiR439JwbqFvjDAw4fYg9YidGK1DPaFbtnJYouSUtRyGG
7LWtPpSobe6lEqWD2o5uTeDgZKfrKZyfvL6rN1k30CQkMY9wKH+CtPggN7XzK8Fqvgmpt0PGyBXa
uD4/DrqAjMM2v4Z9tjaKBuwofxjqY2cQqDah6VoUmmQ2PGkjiOMY1e/fYGid4RzyDr0VddHLnIyP
Qxl5K1uc2Ovn53oObyX5rgcSDp5mrBbK4MlxDe6zUO9+jCT8adwRqKtXuMwaEaUswymqb45Rqt2K
TM41qXLwDEh78VnTbrSJGSsQyeeMMehKd+AFx3A7/drulmUq9Z2RTaelrhYayrHZ+erqepuSi8wD
37wpM3coB5w7w2Qc4Vn1wHFbvTGRKfCjIIDUq7sgd6p1AyENFSsxCoveyAbns/aWq0BG5VuNMYGb
zjxlIdhNUIt69U6H9JEmS6pWaZGemfSPtVP+TBipT0HH3+kk8jwmAVhUjRzowG538tVOKgVNRbtA
3z8InvDOZSgUxNqxCgIig/AjFnOd7sKMgbcameWM3DG25b30fLMV05NNGznEjIVi2FRN0ZJvq+/L
FPAdiCYitgT2K/lhVsmE2ZWqYsp6ZyMjGkb6wPs2E8cSPb/Q42gjrfrLrNNPFbp00WUIafms8hIl
P1yJ0KlIABk6SqV0obveZwJvUMdrtVgFq45KcKB2UmmKaML6IAp7ZH5b/oyZeK8K1ukcCh7tDKDy
wO2mOzxfVFSDXmzT2vitq+aDyXKwKPgAl1rPyqk3qWN/DUjTV4NaDtuheENqGlXHsuE4impowRp5
pTj7aemFre/mkX8t7oAcYyHahgKCbt3AkBni7GuOuPdwB+IURbq3GRP57WJy2Cadd+0aoz/RxFFy
8AQd+uWVFLV6YaC1LSLR8nJHJJTIJCVtIgd3PAcoIWvsFaGtebvBiBa8LiVhWc0SaXSPFs5a8uP5
7tOw8F3s53VlVkcGckQcgoZcdQnFkR0sDWv2QUZ48VxXzol94O+oxU9tF4xrOjZOVySVs9AzgPxV
sNFn66WIKSlrNRM+G4qIzioDRezhmIsqkkYT5w9Y3uhAj8gyAYrv334pPdBDbcCgH2382lH2OWtj
vFrjDTRHiTIsT7gUWIhO6GRi0xjWut5vIsiBbKdNwnkc5oFNgzIhFPKgD5aDNYJ46EH1hFOF94NM
A2yDrP2oGlaMdTAAWPyOZhLwHVh/M7XY/kROSK+8ate6hYna33UYrE1X125tSJT9eNHJc40Q+jcG
Vvxy8jjgK/MQWMlOcY2czHL8JXrgElQEIM3k5bkp3SNK9d966UQrS77kY/AJQfqIjpnXrRzf+a44
eALq6rkUxsrVuSvMyJj8SYchiigNnMEekR8ldxC/YYkj/RD8P1cg9LXsdSqdX73D9xq2xb7XALb1
HsKlnNyn0vGykwOEe1ARB2qZYvevc04bnUFKVb23mAV8MNnJ2qs8fVfXxmbAG5fnHi/rEFHM4wE8
Vr35R0aNtSUdJbm4tV4dOl2/1Obc3zXx5AB4ZbrokdVS+25fq/spzzgdZIqrgMkwsqEDwyrtkFP9
buzZBaLZW+NWoTQyXNp2rTnYLV2vDk9iXbd3tQvgKBwVwUpZceVSfGiyz7En5DHrGR8olwmVnoDX
xRsaKw9riqG1FJ0hlU1zJmzjKbb72lceI8LYaI9MzH1Ue6afQahcucNwUSmPZh01b3pQ3jlmpDDQ
MZmD51rgUas4CmtWpKlVLPb9jdsrWLupzlqtAYtWNhioU4l6LHiLc/3TMEfL31omYvmKhPpkaJkd
Rec49QiTjAAMmMl0TkJ8O/b4VUjkts5TltqPfU0jmxDJuRrHOrrrFjmypnPdWijydYaeQ67WcaWR
5UAMXZNj14XbjQA5nL9aPsm2yZpdrpMaNJvGN/st82rnLboV0gCa0SRU3aZ4pw9eL/E7rFETZHge
eRIFCjEjKD844ZEj4eVRHRMmmw5i1bUES+DubEbenGDQif6IOOHNmNT3aoHNtkgixjxnN9ohd2nq
4m4M30hq0VYQGSjY1HATrfOmYQXFCEkyWYJYM0zZhykCMSetUlx1wG7YcF884UwoBHOgwemwTB03
stDWkBWmfZXWa5mI8pL0xuc42UfXiDCXqhIHsV1vs6L6IP6zPM38dNhQQs/VP4YG2PZc5Xcj+OFt
U3pfBRnaa2zxT1VHL4iOrdrMonkc2AyTCQzUuk/E1rBya21XBmii3jzMUc4iHMixPnKRCyLE7pbW
kQi617a+VnQgQDIo6Z0+vyPk+w/uAh3T7gZNj2mSl9BSEECi9Nawowh0du/6xUKXYqxZmS13u0UO
sB4kNwCAvCxO8MnM7ZOh5GGwK2eVe+a5NQ2st73YVpYR0fASXTlyCkELQHRvAZzOs/vRgNeIdyPN
8EvkDOgFud25K/dxDA/JrCLCIJ9YYM3IiarfOP0NpzkmT12850RzbhsPDx9LdpQIjjuvR2/w9bJi
JV/XN1CCu0IBTB0iLP85xSWAY2obRdBY1v0kXUxWfSieYqM8EEOGdQVnAnJKNILote7tiURzeEjj
FkA2eUcYXOjyf2VZ1gwNc/pz4oFiXvBt337NgQG+Fk82VTHvkG3BoxLQe2XPZDHMFsUat4oeIM3W
5bOVEV0I/OfKNJwdUuYah9rTTh57KlrDMTnWJdz6diTLj1MiCk3En1oJSXDSN+hAlky67GtxYi3T
XY4rcn6wx7J8GKkI5uGkx7wAZt3/6WfnzRtLl+HhsZZlQJhr8IQw6idU+dEs3UdZDOHWsZKPNsE3
qcZ0XRWZzeEePDndNPFIVU/4nVdKBm/ziAGzpGP0C2YuvZt8yTClfp6DGb6LuTGn6l6BI/JNnbkJ
H89xFESx9VdjykFm6OOH7bgvhRq+9HK8akV45yLXXGYxut8mCD8L40OjrJq14pHpqzpk2X2dUJNX
soVbbGGnqNyDadUW7t+BA2Uxw2U8bYCQggBME/EBw6KSMUB/eCrbd81yLbU2Gp6Cz7PLc97tsjp7
7oWZ4CMeOWZqfbAQBF0S7TEKeX0ebeIwRu1pUwsTEMuxiblc/M3h6OU/M5GRzivYgm5LjPTNSVl3
x+3VS57ZTLLDw9hv4NvoeDc4AchR3JZsaP3qGbnNZSYeekNQ4amOsQkQY38lz57UZLtqd7GNUwSB
VLHxEpgAHMqu1neATZyXdtBegjDZ4c25lLcMvMABo3i5I9+SEUp5UWVHNiS5uU3VPDBamQyt9zGq
JNcCjP6q1DIAKSTmgIWhJDToq7cdq09AcYwZM2E8SFSbfAbWBdQUeb7GQeTofNDyYNCNsrtsrO+M
Sao7lzCBPskOiDrZB4g/A0HtjY5rrqnb8UQQ4ZocwscOwo2v4pBZuYl7guBg0Cg873pP+VWOMUiZ
jKaNTdEpbkraD1N1K4nr04xxB4yp8Ya+8pOtdrwaPT5H17Lzc4mXVfQcTBnwI4N/jSRKf5J5zIID
54aGuSF06nnf6pVfhTUzf/74lOQ6CT2sXWIM9GU+XWtdhGe7qwj9lBWqKa6Arq9HP3bjcN2iacXy
wuOiheVj3U5XUtnJ4ko1tU4tAV4nQChseUSDsc8m1MEo1qYRCR+Hid8TaYsQCNCsqNTrCAxgVWjD
V445cSyC9ZI5u7Pc9s0jHWRgbMsAL0CU3JxLoycRzeq67ZSWz8TeRxeXQC0prqXpvFlkIod28qcd
9Pic69kj9JZTIxcnWI8UJkMdUNuYhwsPfLdWadcaThujOr4T00rkUhmE/DmxpiGCTsegaK8671aw
5CtMBtZs5i8RkJNV1iDT7LXXuOaV7Cd0i15VjSsnn3Yy8r5dOIITpRYaKFZlZIUYPvsFcsumvj2X
7MFIPBxEcomddyPJ+lXwwm9Pu7YQp7rGEEBsIunEOQruWQoygMdN2BgfgciKnafJk80zerQaBF1V
l6/T0brLB7ZqYkiMswkEDiHxVWjGo1IzyCPscYDEwJAv+TUhyW708CarS0GinV2Q0ZXre28ZmHOC
gprFiLnSRfJO8PDGLLBkJ2P1pHdGdIxSXOPLvxiq7iYdIMWzm78MQ/g+ozZemU7wltXTiRo034rw
rV9ihJKihAPPo0zqMUsN72p2zaFU0LWEXa3z0n2zs/5HJfkbEdLolYR7XG5SJuxsAwZCjZTtfOJw
OGOyuJ/n8avqxvtJuohnpuEKrcKjSJq/Js36aAyumkGNP2WcF7upYfnf7Glnhg1L3XHJxzhI2y7v
qx4/PPoJYnw2ZPGQpq0t80nJ0GHQvhkmeY8RSgk0z4zijRo/XoYfxo6PIM3YZ0hCBsMC1xop27th
IUfETX1Vy1MzyhAWBXPOZO5KxBIzK19SomsCXVd54/FO00M2Qv0WLUkSyxSVTXlxsesK+hD7eNdI
WNbX7i4R1sfk9GpdRZmAamRsep2ToJqKaeeRy8YRQuMzT8mzbSbugnYBMCX7s1QZXRSX/LlPem9r
G/qBcWC1GK8Jw6IvP/bFify4eA9UkBUv1iFN1KB1Rnz89kzcOfGvzNDmaj+0b7aOq1hm5NSFkHxS
nesePrR3ANy/N1P2bKoeMJzpRLTGPMTEU/22DltzRe4CLruZgzljBJKMjKE8t+xWuW6vZqgMawGy
EvdBjUE4SadDqbNZxP4KGY9MdN9KUKcw3i+Wkto+TWbz2qnmEUNw2IzxPq0zfVXl3pcjuCjNwnhr
wr7eecadldblGYNVnI/tFUzN2u66e0KgGIPig2FF1X4YkD39FFmLb2XOyo1+Y0f/LRdfyqybiDuz
z9ZIfh30hFpxGPIpwXOj4Ay54y2B2nCsagQLwYDlwnZ5b11L7mIdMrjU6AD4B8D/Scc4oSlOpaHt
wmCsN3mSx1RLBmiUpCQGlDkDrBp4WnezyyKEWvpSJvnJIZNvp8/ddc6IoMSGjY+BZCBCBsuN2VZf
JSPIyRHn1gEL4/XeQ0wibB31fo9yiZvZvCr7WcfSO2c0IqlJjBOBmFB8MPgak7W3TVqt3orRYqRb
yAi/SRa9G+GpFQVEm+GD55U4aUvdaqawzBrCvYdByWeHTIt8hnx5TLtuH2f4rT31UxfYu0cNnlSS
CYLOmmWumlz6Sv44AFZ4SH+NQQYkcmvYbSn8hcbsVZRMBMMu/u4kTa09FIyy/ULCD0hmnjNuUr9D
MWt0jkuYrXaLJvNB2fV9jlKflTo5To9Kh7rT16aOMvOhq/WNEtUr1Uzy5tUPyj1Zs/UmDMIvoZ5S
6sw2uSPdegCavrEZv7Fi74kQZ4hSD8o38m4/eAbCTbbyPEvZeVgsiYFJtBUpLVx4xKztbW6iqRFP
CRGWzF7KWy/Hx1SOmLP5qGatWtsoJ11dbcka/kiVOEnECXu44SU3XQe25rsymiPxSRpsUdjzgkBd
9AA3nvQHKFAmbFK86zIbb7YR3ZlV/1opHTM4gZIpS9iOv9fHEkKWSGe+NVbwYAac6pM+3g9WfIc9
+1h77SNt5WPcAouIXUrgpphvCMBQN/WROg1Taa04dg5tysBMvmm6xmQFd+CU3BbioGdBN6t4Vm30
m0NBqdLiSZ0LcadFw33UpGy0Q+wIpgZWtUVB3MrpBF25MvjuGFbWAsOu8+Auyu9Ejhdc4b+hQVB6
GsUH4MGXfAp2dRQ9LRubwGzI+mF8qmtlzqR3+MmH507QpipA+L6JlWwFwOphdNtnTM/FtpbUa6Ey
fsgld/zluY96w8MSZHyNVvKAgNi1Lu4oX4A/d71gsx4XnDJBcvLgUWbDsTTpIhE/rPS8eE3y9oBy
vt/gaWLl7nYEUZP4KfuAlIvg5piZu5J45qzC/mrxX+EKYmLC7HTdEFkB7kH9xHx7wuaBtvhfTOqJ
heylY4TvYw2Tm2kypQ9NjHfCxQQzar/erFNX/x+WzmwpbiWLol+kiJSUml5rHqGqAIN5URhsNE+p
Ob++l270S4X74jZQJSnPsPfaVofwDWS9VN/SSeyVVYw4UIMv5jMXe/A/RJJ9dwNLQhiVZded05Ll
V9td0b6vu7KC10fYcWLcctgavvWUet0lVJO/VhqVnoVLgqSsRYMQ7WzBMT6i6V7R4X7yMM4Png9v
bezeSgsrUo9VRoNYNJqHHfII0Ej62h9KSbi0SW4eNEOHYkAEMtQ8x6NecB5OS+aHOFg2IUIdgh1q
3uKulQ6uVVEHV+JI/GuA4JhAsc0km7cs8L/zmiSXhuDhdYhnxqOxnsJDkz/Qdz8TZpXRs2q0Tv5s
X3GjRFdC/Dy/NVEDWx/MBgAR2fk+yzhAhelDFDXS96SIjohtTgh51br1uNOzXt5IiymOhQSzVrtO
sevr4er77uvQzrfaY+8KS5HZ6PISpUgAnIjQ36nbct3nB5SCzFNkteHNpEn1WTUU5kjaExB9rDqD
YOXhauNiF8UVNt5RJtl7iiSB4JbY3qMl/GsZxotyxZeX54rfvf6tMphx6RSHi7+cmE1+SiHkv0Ys
A9FIqnVhFDzOTZZMzTSr51ahSM5OrgtxmIUd5+NOGqAlGk8+j1Ert7nwx1PSJNFhpA7kKcacgJx0
kovwoBuT+Da8onuZUgKYUVZhUkqTZMUb7WG0AnCZXOH5jQzCDNLC58Wz9I6WxIfhoOTW9S8FQXg7
GxRT3AFvqrqkfo/IhWY4OP1JEjRH44Lm4PuFkEjgRWR8IOR5o3iyCto/DqwpqJ9EnGxJLvWuvhV8
EBJ5IVLmlzuxN3R72Bx6ro52rrxLOLu0DVoUd0QHXwktgAvFfTQ0WdVOtTZ7dOAZHLAJS+g6SzDQ
AzH7qkdf4WYHsWgb5xqKFEKcTRN1G7vygl/Am76ayC8RjTxCwkvXkUn6Fsz0z7jLX7M2/taG+qSt
wtHR1X/qQL/3sdh0+EH33mg9h4RiaSpSD1/agskXLOjSyKpOqZNVNHBNsrNl/okB9jKErIcqBh9R
kULJYCQelGDLefcwQb9JFwhQCDhmFbTNews3Bj9rtgbJwepHPQB+v4JWWVE67vrZuox1xY4thUTq
s92JVPgzoKof4prqP2IG7qqvRqJvqnuu2Gh+xFLzUxNpGOcvJH82uv1HuMOXrYGBhC1mQRmgSfBx
U2txpQM4qB51CNkjv1naQz3axwm5ynaTXoQoifw7e9EhAkAqGKCDPAFeYcDlHhDFJhmFQ3Mbsgns
Qs3mY1Z3QmUZuDJACeM7T61bKbvXxUwd5Lgn29zGmDTTv5UwXjiKmKr1D4YLp8Ee93WdRTydrTev
tn5aK/lxeKK2ynhzc2QdYjw3o3OZ3W5g8IO1yZc3kTqvqUQODAONtIKOB5fHhVcM6ItME6ad93fG
gcLMfOLYB/7klM4Nn/azbQoGxIxCaDrsLDjnY3lpdQRoFRmMlVRPxK5OZnhNRbucD+VTYPL8wtSL
zK4cjX9pJUHVsXSP9qT17SZKUbdBo4QdsG/cSyVzACwy+kgDNm8o9TYaAIryxS4NmPVzJayaKEL4
w9BOyHdVODeSQNayiSWKWAApeHHMuHtUMtg4Zn0fWiyfgH+sU5hu0GMmoDspXYTa1kPx6c7+BTIH
W408vExT8bpAUlYWEZqdcDBF+BAclihUH5+8xVzL9dcGoKntUi96QbQdlPscLm9G4IyrphUurszx
ONTq2R29U9rbkKwyLraE/2GEJ8KOH4A23mcmg3vkNKNtXBuztl8qCdIybO5YniNO/SG7QldZD5b1
20UqmkqXio4tVh4gmmvmm5G/+o5xc3xWYhSajmdTImYjXkotqZf5iFZ2bFmwRFuIZvqRjB51kB8c
nIy5bgvxQQZq2uIWRwg5xAdV+6/s0X8P5byGqjbuJaMSnIWHuvYupS6ORiNvdlyRjQKrtzeuQqZP
iiA1mWJ6X9IsmPUBJY31pymdXZkQ7BfJz4CLeWSuS4zEFsVR0fY0dOTG5hQJAljn2ovVz7DEjwYX
FfNwqmJrO1DUyUoyku+3QZB+N4piuLKTO63kXypN/LNgACNzOrADPBPghXRr0uZnWg9McLqtOaHa
T6ZdRMO78QzjZtZ4nhyNaYq1QZvhNMLuAjnwuRLZUyacc/6bRcxDJOUTIM7j2AKiiLN3o++fsQ/P
W5vWc9VjhV2N00vIJVsvfvRlg6y4Xk1jPuPdYfhIN14H4sYAYG+lPL2twVq7BZ18qeuTdqb/NP3w
yYn2rWwMxhgjLiS4H9NyPvcs/Fchc8jKpKsLRrR3VcjKIMd3yyA/XrsMX3CAIcjp9lhc3x0xHVOT
j69G0bjuzexiAhSS8wTsbPzSI2GUTAX4V5zm6rnKuYStOiEsOdcpal9UlT2jPJJGwdNO1rPvJPeO
W1Sm2TVLp2dAnGSXg2eNMf/xlO8j6zgH9ueA6GTQkd6VZOnaKPa3ZsdIpa4p8A1dX/0SEtJo11AF
GJlrxJ5OMz0m9UbP8co66taF6L3tYNymoDnKsGVJ0Dn9qgO3Umbxps+HW1NMu2QIzgwm2fyz3bFQ
pifhquotf2OMLm9P5MgNlg3UGMaLGfV7K0/Wuu5vTlnh9k/KCxLYP20OvmhONv0g+rVd2V8oSE4m
Qu46lg/GyyCgFdnUI6W4HTvWbtDGyWpbWCIdIzr6YJ4DVLCw+FZzy+y7HeyzsPh0+nir2duvsxmX
4SIQH+/wuNDlNl+oW14JyP5jlt124CoHfZuojRMje1DErTa2ffICBhJjg4IiCz+9gvWbhi8Cbeo5
CwykdjyrETLf8wzVl10smXbTzpPOmygY6BbpmvMzJxpzPHb9l8BBsTySjSF86ghA0klQrrYkBb67
Tfzd5BlybwCGkQ33w845+cD8fgKg2SE5xxSJfoLtXImhUf0mdXM3ZDRsLWkPrK7I/tXvHA+Xpsnd
bUpLCX4QJmB3cEX+M9JUEu31VrYzZAhzCxuXZKNao3QNnXNSJr9T2dkcGf3zQBwHbK8D4RFnhb8x
Kb7yIHlK3e6nKf0vhr4HR3UnBwKOIpICOZPH1EiZb21/Z5nLbEejBrGWy4q3sywKWgHmfk0nzkbu
XiQoaXf4A3Pvv6MrJFgE4tVLGxq3IWJ6GQfJj8g2Djp3pOAV1Zk3/7ND+5eMY29bW8EBO0XuNsna
GPUJVULG7ZWtKz/546npyTHsa9H4X2rw4bsx/qFrdUR+r/qJBoQ9wuh0pxE43MSSbscDjg8s65oF
Pv+HQiqZokc/4ebpmTmSMApzz0AYva1QWFcxo5u8//Tb7ZwPu1aV9L+l2A0e75zdu58hLLXQNfhe
r2Gi6UmMF4CDbyBYyLREhqSEj0qqkhcL8Rt7ahXvKHL8MVSXlOrBDMXLsAgueyS/2U6VY76NXYz3
cgBFlXn9jx8gG0VhccoUv81sZ2LbJvyM0CiH77Lq9y7jyZtnqB8BF9i0rGmDOQOrKhB7oSL9xkcF
ZPlPOLViXTb7SME6teqxp8vmZVHWGXnhrBXtw2Zm60WYAE+LAD4SAZ6rJv1VLhVc65JkKEy8lR1w
VR3bP11t/IFd/D7bIZRa148PpMpRm4Bj21t++QR1674w17pFS1mGprmOIPeBlAdbOfYTPU+W7UpN
Ber34ZseGA1kULPksOswmm0TIEnnxHbRwDJPYEToP5vjTM4tO2izvxdDeAKbDfhk9P+ySv7QOKaJ
AX5nI8sWnkLTbwfiU6ZDmmhJoYByS7OSviqbrhQaEZZWr+phqPSgVuPMxsRQinXPLGgtQk9uqLVT
VLBMUVJ6z8SIHEpBpkn/vZRei8/BuCd1+QPcKZii6kTzti+X/5NnAOFySasWNMn7Iiwv3NE1RDxz
iR/3BqI5eVF9/epSHhig5le+0/6EpRPtU1Pc5Cjf+LfZx3W7/75bbz2JTLFuC7qJcUhdnQ1LTodp
NPazYqJYx9pYseHaoxj3KbjCa1s1Mepp49MYs3er6MTO0i4TtzymDdXGfGhSNN/8czjIYvZzHmB/
bFw/9oweB3/+a1zaxWFRD8WpQboND+BVwH6Bh2xdbEMbD3FnB09t0RrnLHXftSdumZ6NdQBUkcGw
/6goJg+xWV0nAIh8/C2U8ER/Ffkuc7phV2VAMj3XaVlQCLn1Fb8eNdjNrgw8cwZUkibiKd4IgVqZ
vN9sALUfV3LvoWOD9TSg2K5y9jQRCBQaUQYOMj+3UQl0lN0JLHbEZHR2x9GZEJKRHxjr6j7yBWuK
tlaCXt/Pq6OXmCiHDBbN7mAmZxhPNHoZu1hXs1oeLPfFTBDJTJrk8OVXAHDTUVDgaKvc8MWL5+cy
YYMojNKHJtUDeNfzcHSGAtMduQBV1x2xxZr7mNxhfoJuDw/KXVMqFY0C2y2y585XAeai+tQz0+2h
lwIPYo3iYjsySnFxgIpJ053QWHk/VI8eywfZi3MOQuSJL6JhCZhD2Hlr/sra8r3wijcmvMkumEdv
r7rmee5h6SSVeIKNuh+8/h/NNi4aq3xBJf+vNRgrty1zH+z0zFK5ykflDhtKUMCaXQFll604MW35
qinZ05GPBrrvMdVde1UFwTGScZWTi8usxmjDJD3YWNBIN/AQ1Usg42jDNqZ8xRt2KBvEPVWKyHMy
AW/WZbyPhPe3TorptXRsOqWKIDaa+S3TpitRDQ3Wzo708aChXmxdvOodUW1zcKIqRobAu8cGa7z4
JACv8C2jhfSdexP6SIpByQv0ou1Qf4o62ueJU59E67ZXSFAc+jbNVMxQ21DomoeGwRR53NmW2Exu
A0zd6E8O0m5u2B9/InYL/Nh9i6XQc1DeY1RAuTWuo96JN8gB2REZz7FHbE3D8b5Ked7smhIxV1q/
NwEiW+REDnpNd82nipuh+vHZ+23MdOxPDt1yR/D62nRRFrH5ccdntBrcwx4Kfre6k1d7RFKPvkba
h1wvlX+mP1DAPWwtDzmy4k1q4ApLOnAhdgZSKOUZyyliQDRsm53t1IBOnroejtjIu7yOp/LQJkjK
KwyEuumSVZ9COQHQbHEqkcBRArcNCx7kKAzjLaEgCJtgCfp9Z2FUdUmFTrgFA4/Hdbq8fSydEDpO
IHSLlnkmNtFdaZiHqR8+mMKi1OYcSqe2v5KeScGp8IXzWa0Y9/xRcm8ssdi0sj2xlab1VCQOqPxS
IpMdfpHhOXBzolzR9T2O8F/a88MY6n7b8BhThsc3t1sTwqFLKje5NY0Z3ezM+0j1wKqp4ABNoAmy
+MCYmk642APT3BJVkK+SWaW73gzLvRDZw+v0eS46VvPgYoUAgFP7HEtFFXQbnn+MfCSOscrML5KV
drqcrsPEGd1ljtqYbAd2hI3fMxlUW9sc74mFMC/I8efHk2pPneqg9DMKUHbzGX1yTReMzgXsraQ7
z74kesH7A4xy0ViRGZ3O8M6WqdEcltcaseKTjS6YkXKNRBbTVZ+kb3mwazThJCNzp3UFznFj1i2H
FOKQMLnFhVA7QijJRG1407yoY1wiwRMMPRM07vPVFBdErWgCmVPDPzRAPZ5Ts+Ge8BJ/HzEmUCB5
DXp+MbPeMAI33cySyiVYco1Hsg/Y9+9JZkXtoOUZDRztU4Sxcqi3XVpUJ4xytwAdCc0bkeuFIbEL
a361gh9CTphZW4J6ll3r7BTjYfTQKRhHBvUv0OTfmoYz35wTQHLtAUILCQkGDi+n3tcp6lUswu46
rbigyoErT2QlUyShCLlHbtHVewgXvwspGJil/iGwZjwBfP52kCOfC9xxP5btW+PYN6n4NlZ5ieVi
48PLJiuerR4nVjri3Mza4I0cAecRjSimfO4cDa6bduEyzd5rnuSMoONTsQwoxzpir8Xii57pQDQM
TiqBeaNq9NGi+NqMqPp2WVIaMI2CZ4n6Nk2RSQ1RvZ9kxUp9OM31NS6wA4chwY3ut+917CV6az0l
GJXzeFdPVO1lYhIekR18mq81RfGxNnyCtQvjHrWYp0C63BuAVpxKhMXErXoeS2N8siqB/R3pdgf5
w5ACrwns4U2jn4pYOxtvkBLUfHcVo/hFx0M2RF7/g47xQqfXeHBPZc6SysxOHpLKG97SF/KAkNe7
h1kNhIZZUOAKiQ40adWBpi9flb2zSPVREttz1O46I4wuor+bbtefc8f9B8xssT18jOHc8Bicf/cd
lpGU6tSyyWP1STQnAZxeYGdjzsV6hJI6KIynKZufM84l1gl+ul8esVvfKdQ57eKPsULJODOhnYzk
b0PtuxkaNE1BNOfX0cITzNhuY9Jqg/g01g35jtuklkBXZ28/mixky4x1MLiFkwoG4+j61/G/XAnJ
PIpFojq5Vgc9bK5PZsah68dEXRhzYuKSNpi1N8PBM8hZyRauK1w1bEn4gCj9aFRVIi5+FJ1iNQY/
QLu2bmy6Xz1i0tU8OOlra8GXKcf9NHr/aZHfVWO3rLXlubfUVZmPFNHYTaVa3j2WFb0Fvyu1zdec
XjowHbZZIHk3DFO4R1Jm7rVh/J0aQttrAekXA/9Py1Bu4zVGfyRPwlQTEi+h7kUXfoZD5W/bHJQZ
fEqmFBAH1ZwjRZu48G1++oIMoVuVPTF7d7ZhY7S3bnbhAwdDdg96L9p6FT/1nKXIlHmetCFY9n4E
dTsWfX61JcIvYy6Ar/WE/qUYhY6dDc+Kh6AJ99RrD5bRBxfNsmWPFlfv/DEVq8TKBH8yADG3dXnM
3c/Zi39LZAf0Dt2rwyDj2pkNUDr8Q79Cu2CugT9s3egJZ2szGAdLx8jQ9GsEUM2jREPhwv639nAn
FRVWJ7S/rdV/RuxjZsuXRyDqiwqiegkqqq+hHa2tybxkU8341nqFdf5PJSMbXNKw6nzrlTwdZMne
J2x7zN5dHG9qz4sA6IbTpepRswa6eQuikuAYr3qemDWvYkQ28IdwxMbeaRYxalp7sHflCJA1sJ+R
C6KjpJdCnx1hLpaqu//3wi0FJcLGdCeakVa0z+5KESIERSAObPtIyGHTlcX9gQezvlu0z7c0u7fJ
rxBY6000U/bAvnVzZ+ia/SycdYAWtAq0d6vrNrglMNe07PyXKIEbGRPJzA8guqNQgjSgTF6jLCDe
oUkPrQOgLzTCfcAe9sVtu/Gm+2lLnncD+35kIs18YR3hVdqi/OMwY/U21d5wyEsSVDub38d2v/td
0UFwrGMRn1IvJ3xgIGwzXf6TjEIfQQHNeyDTU5KO3a0q1oOZpRs87NlvsreeWtBQa4Zh5SPk0TDa
/sVNE2Q6vDekaqILsVzxO/SbmvuxQQGf2RcM6vPJwfWawHffxdV3akW/hkgiQjTRFKfjd+MQN+g1
5HRRpwPOTRhfzWUZ0fqV3GwTdA6ybUbOOC3Ih5n0pfgIF1xHBmw6r+3mZGGb7aXB0lbn9jbpr67n
9RtL9YsHuZBnyljqcXWWXsSavOyT7SItNbiBba/7tpU+jF2/5WEEVpnwvX3ZpyDfMbSAM2G8leTx
E/iL6Ikx9wEZFviNpvilfII/rUI+YIhcyxKpyrcGnE4kBPdrb5/gArG2IYwKD45b7AwmP1fVN9Ma
p1LG8qncBF70WoYMBdwy3kE19lcZsfG7JbAU84zatDV2XUlv485BCfjC+1gWOU9dzXRAFJHYBaa3
FWb6lE6wonDxKMDVGZeZ2eNxWfQTbv8vmlo+agyS+A7R90mzH3ZRTUsThuI1pzj+STFTNZO2vwY0
jYRLQcRtCutX7ACDGOvphH/DnVPQu91XoLP8yPehuuWwCP3Rfq6xvmxas/eeGsv/11aMkkQ7/FVl
h3nLoCkRxXB19Z8muObMu3fQmJjD5yafbhPTg9GLp4CCW3FIqExGt7L2hR0dCgeSRTXQLWLsn04a
VespzkGDdyz/GfClHaNdnzNfoESl+udZMbPNZX/8KEge3cXwdk+1lYQ7gqevY2Q4pIQB26Z8ZIkM
9ZAdD05Z5zUsSo9eyhrWNTSkrVtXoNeZeJOPnr5zYaMDNAFPG4XClKMlgm3cqD66+e3yj+74JV5J
IehfS6/pSTWiakusRG0NAo73GjiZP0F8lM7fTo+S5zgSSM/Uf6WLCtzS6isyOIUzlSAAM0Jvmxf5
wa6NJ8lz6vdsVSgJQrvFTCC3pi57BE1Rd2Bw9BqYrXpgCdqhVO135jJy6ydFTEfgru2kAgxlSe9j
ViRzjbAOpkihr6h++xVCOZcpV5pJdSNaqDu6zveM8n1rZQgIZULaahCHW680rX+WEb4w40IwxKzm
WvV1yuIPe0vXUAqlg3zh+El3RVqvRxpL0rpR6zhGcsLVdFSp/zt0AsKyy/omKje98WWWaDHrLSyv
uctFHEMv2skBN6CbR1tSeZ0VIaYWcmD8YEz0gYBVE7lbffWrNjHQYfPcCoKN2D2MO4vCA59J8CQL
kR7qBPw1Sq8zCBzzZCwvuf/uJM64zV2WT104lYRriTed0Ir1JM7MszUdYd59pOOEmdNv2IvTygKo
rFl7jQ5FZbxk6eD3SVq/3ojJUDcKLKAyQjR7ka3T9q1QjniygiQ7DC5DchDi0X2u4h/FlgSLkI8u
BqpBVgXfDm4ItQkDh7V4P5IwciL9hYtBJtjNbY8zx7c0sRmhPugkPUZJTwsUjEzgEUEn9wjwyLYg
cvdEeiGkjQ3pK+ppDg0gKa1+TPssMp5HxzKQ+5YO/uTi0TnpPyfndw+aqX5SiwvIrX6XrDBvkQ0T
rK3c9woW/5H1BD0ZsOiYGHrV93irqwvaHKZkna1XjUnCsh+YDN5b8Wi9lOdKkNxtIDkrelrrwAZl
wj4U9NRSRaXmJyubKiLlR25U+K8so0u8RpVlk3RK+xPOfe9vAhFS2dvLFhYVfGlilg0m+aSV1Psm
RPQCtYn9MUcQx037ybFJZBJpu2++VWPgcCdQiQi/ihTIbzeLdmsaHNC+YMerKsGdmAwvsNKAyFtG
+t0ByzacW+sY818fYRLhnOoFDsEhQkYMHlmY16B8YNCqdrXWN86yCzIHEnckWKA8Bv8mCJGySgQk
MfSIscqAjNSEfwBv7e0wXXuT+vAiKBFeMFIKpfOVPfm7KPr9kEDz8SBjsRr7RlcanK06OzKR0mtX
e0czxEo9xsWMX5x1UKI1Wh6cqmYP67EaAK43JGy1bT6fkDMXXZ6fpqz+mh2HDWSW4CYaMDCIRJ3U
KG9m3v8rJqfd2BIEXq3bdUHaauh0GJ5H/xiU5Te9bw5wgnd5Kp6SKfG3kW8wPxgQJLEsQgLg2uHB
5sBNvYRkJKymWxuIPH8tgeTg0SZpzUgoKy50Vedu5i4YIQH4PZNRlVb2CdtVZCOidUP1FeqOABuL
rC3b+zsVmjIk3uBuE3c/fOsiL6DaIL9XDtWpTYV1p91kk3Ms3B/Vx1eZMcpMmB4iY9rS54LJDIHa
Lc4IHEmrLCjdO/yHaqMCkiebtHuFliaB4RJ4qP7z/0iG4ODRTRQw+O0RwIQdtU7EExC9Pt1ZYz0z
eb0NBTkZsujujRzeoqrQR0lThmATda/hIlavja3VsUnKz6XukwNUgAtKgR0VbrPuRwFi257QsiIO
w9RyrUdMFmDRjZtNd4pLILIy6wGgxXowGPgiS+hoRq21r1wWk6ZVAo1QmhiWkqaEWdoRri/ZBT6q
lqjzn0pU0K+FZQ+I2MkIbkYGvSGuZHIQ98HC22dc+TJn4mSnZUf0tf00UGj2Q+RD5kBq7+tmk4vi
MxlHyMt6O1qM0yDsejTVn7Td8C0N45cRjvfGb+7ewniiajokXXbuRs75Fr3RTgasEbRJOoqXnciC
s3AsyxUO4gyRMU9qyWa9qvpoz0r2iwjvCDhj/2L28y+7QyQtnc5nzFDcOSlIuCAJYBdlzu+xMENM
+/XbbI9fhHfkgLFA5hDlcYZ7gUHBH/YOPac55q+GgLsqTSx+hiRww0Rw6bC/LBysUclQVNusRpiE
QHg/GHrYkW3NkRHPKTK+GRpC5FxE+ZwZKj8CLwMYw2Bnn7s1dg/kK30OfGQUvBdOqIGWjyo/VCQd
ceP5TzUDT7+Okl2TqX+5S0KScMZ635BUtras5Jam/3TSN1uUefW6aLlF6Kh4kf27SZTGtlXira/A
nQaWMe+sXN1IQn+D7zLvZiu92xaYpB4A5GpqGFVEfrZl5A0/gJjJFZY3hFHgckhACS9MEv/MxtXL
Oc2I3qbiwHxhz8XFtTHJ6sg9NqH5bUnD2tV/eoICgLBa0yPmJgwLO9n2/MBJ+BPVSDJDDIyJqvEw
td+DiSwSEXB2INDxYoexRgVtlnuQW9gdqq7cRd+5IkAiIeU2yXT2PHOqEBITgpPQ81NgVxFry+ee
iKZdEhW/RMdqgMeqh+wGulaC0jNqcSgZi1LYRA8rdbmXDaorWHisiTMbcJWCJFT6GFCGknVRN/XM
otO/mBG4YLq961jZ+2gzoSaLBaq/7l891bY8obCR2lPNZNVhGE/qysOO08s4e861q4iddoarGSBX
sVs+R6XsSyDygZQgbOt1/a0HHOMdsSvM9P9CDHtGAr0EUDVq25GEOI1VdGxwo0tFArSVMmyHBY7V
PqVmys3uYXUdTXJSn/NiaICb39oOEaJnk4frtRBxotDajUa6SwsMQLKfeIE7sjhX5EZgK5xcWpvB
HzcKEhAbsPJt6qPtzER/7aFXMywEY0i8D50CgxaY4ZY8rHVDGZd6HA6p158do4FyamePIUZ3q0X9
vLRQFERr14D54LjRAxB4Cz8tebQlquRp+oNAzcD7AjisTxAmuD4NmVDOvoxNQWBxsRtkcboErn6B
QQY3wvd+SbprFNjU/p3immAbsVTcpQ0qzx31cXTweLN0J05HEfEHQ4rIsLPlTz8vTjXe+1TOxzCC
bV36VPEhU29k6esSX1rX4dbRLi7PQAqC5bEUKhF/DiYaLpiHOwoZxmYzk2CGiYzFSKnYxcX0LMlD
yKqoWWeSxJIgTj66ApF7ypC7t9B3A0GjqpIa3SeONBHxdqHpZgcuyL3MStxx/fxkY3hcagUrruFt
XPtKVZjXipexQXcKIidfrRFtogYX7BKyIvrKe675NMPWZiFoYiO2J29oZCqmb5q8gBxr39b064/I
KcxVMpaYJ8N7V9ZHhpTpYerEpZrh6qczvHkWbFtRiQKJOGo+dgJspx1nF81kQjPRWo4ALKYQBHzg
7MuuSe77yvtwZOivRy5IIqncH1EEwYGkyC3ed6RXHgMyp0CLkCsw9mOdii0MNzi0ojzYBc/8uOe8
NL1q702My8o0DXZcaCv8nAh/a/Iy5pweKSUTqTG6ZmcuFhOd8h1DOoE2LRcfU/GZmjhLB2k+Aqv8
jQETJ/4CB02a4SaQb686pKgrI+MvuRqHH7tRJgdGsbZQo23apoTUNrFEVcyMe5vydc5Plvpdi3AN
A8XaKRxGtc5fTfB1LWSwwcMVS5lkkhia9c+R5xiL4nE9PIacASe4BBxcBZ9W1YDUriR4yIboaUCj
05oOaNU2Wq+MJnYpotM7bHxnU6tFkYRKkMU6/l1sxZfeZPpGpaz3psPWgvXutpnkKylQ/doUObku
U/7R1PKXtGLcxRpsUM6kYFxsJQSSzWHt0eu5f1F3j/sELhQPLuy2dQnJN7VRE1s+pmNvtlCmTkqc
2AnxDHXiazMhueSY2EgBYmRKI3HGYKAagubiqhw3omzeilrSayGw9GL7DSQaV+e8CYwZ+nDEUiwl
IafyYoebBF0sLJnG1Utl3vunPrN/YKOeKiKeJEtmNA6SC2Gx2A9EmqwnV2m0OVCcoi+pwB3EOvim
Mwl3oil/5ZyNrApaWjKjTNhlIEdFEN2jHpgeZMykZ5o6XrzoY+Q5u3P679zyaSuikgI6IlIaE+W6
PU+lQJOyrENMjLSsg4Lfehyc638v5uDsamcyDmrIz5XGoU9eHslZo8t4qcUJwpfZZT0v5+mKSmy/
2IGzRF2nPL7CAbL3TcJNOkckF0bmS2wYVGQl2jf/zmFH5NqUXZ2uOTgG6goRgm60FC2p9v42fnYM
cuYaJav9tT+Mr5rpOLOZ/hQguGbWwP3pLZJKm8E4SavFuc3zvaNB1Dk6Qz3QeUdvksFRo0sXDUxs
b8J3HmpmUCoLii3rOehWIe35HA/UFuX3VDKxIgX8njbuD4667xKqpHJok8y5eea37wmiNiDVBJfc
JYKzJOVjV83RIW7Sn56VMJ8U13RAS4Va7CuwBUW2DTBV+aTAyzJGJDB8N9jT9lWyoZRtTmCS/jme
E7y0+a4HpjmFYUTfBT/fdHsWTASBDGoOX/nLyxYyjo868N5BqgUnFHPg14bs1th1B9T8UrcVuIJy
Rqc2WI8h06cMqxKcXcyYstilBwyS80njYnaJwjjF1mehx5wxB+mjQ4BOrRynuxWHGMx7L2Sk4hbr
JYZ1RSsrt1EyEyGkazAWSSjP/71QzBFOaMxUgDZ2dUKnkAsuX63nm9tG49mLP0tfV+HWZtZ4wtxR
24f//mi5gzpE2tkhJeDndMRn77gt6ozYPP/34oz6/3/Cf/L/P6mUAfcq8kqxF/6yCMQZwaLG/B97
Z7bcNpZt21+pqHdkoNsbQMSp8yASJNhIoiRasvSCkDv0fY+vvwO0K9NWuuxb9/lGpJkkJbEFdrPW
nGO2VnOYlwtzybK73FTTZnJWl9uXn/ixIKNTxZQM8Yoo2CzV9+1IlRxHK1cvdzJO6XvdMCbPqSlS
68LeXy5AmdA+lnGm06qlm7xIujfw2D9OGTZ9rFeowYbry8U4IrtEFMBto9tVwWAfjTwbUSZO9L00
9djVCbPZ5aI0uTY5W3Kf6n2LruWabhW7G6y266aB9vbXw9bZ/B5Mc0aoPQ/21/1691jUaXpHx6A2
2nuGAJLB+wDYrc4W21Sm8CiMbHhkh/BYlvDGEgwzI2aZ235M5mwvkiS81qvgYAHPx2co7Bd1HI+t
FbDZ0FF1gMEIPmPTwNzZh4yvStyswWVat7zDwKOkCWaKALdj391iXEtAUkbljvSS+VbPcXkBXBbP
bV0c4Lkan2VCy6nJpmfkESHO7bm7TTTk+gEQWIwJZnjIbbXZRXEYHQK9+Xbtcl+w3He5hiDr1BQC
mzDKzkd4J5tC8E7MJqvWELwg70vU2tSdjHeXmwacWjokuv5O5DhVLj+93OzaVu6G9G62DPKHzd48
jbFpusJH+YeGd9yUvZj2gQahQm9IVDKzSN1ofLCnmEG+GwO8Xkb+vjOm5FYzbLbUIsQLaxEDbKvO
U+10X+I8TT61QnUPlCD4zMGc3DEaQZRRELAU6MtKTat39oDDBUr1uYhEsxUppfHAsY0De4+VoyYQ
SSpZscHV7qH/aCelbrTT12ugDmu5xDDofrN2osm896NxOozt9Olyixw/EMRTKXGN2I+aMIub2veV
s1YVnDYkneztsFK3ohKQbnAcXdfMXYFft+Qhc2Fg9AbkLZv9nGLJiRGZ067LzqndvuZGE/Hr3GJh
ELhmL9QNyLWt78zl2ZlG4GiGUt9USVY9zEJc14mePCu2xhrC0R6HBPp/hLXhuV24RaxPnwS76D2V
A3s9Qdp+duLiXYK65j5qZ/0aOlSKFnawZv9l6AOPBbvOTknxN/acQGsI+g/0SaD/GqPNVnlQt8ak
W5ydINvAFrTrBof4+0jh625RdBcTPN1pprdhk5i50ZU2Qcw2RbSw2Hem0zYYKUUQXVxtG322rkN8
nnYpHEIP8SxHzOsJKOfNUOTOjQHDGslFYm6ZfeeIx77n/WA+mNaNaVXeBU3//xn+v2H46wKE/n9m
+L97+MdjVAdR/o9dk77mn5rv+f+Xv/1K81ek+YeQJnExKvB9iv0muPyvOH9Fij9UW5iWYxnS0DkS
yQBAB96G//qnZv9BqgZuD9O0baELgxCApuguP7L+kJapq45wyHIm5E7/b3j+PybsCGELW6rw1IUp
bc4uYf0I81dsXR+CHO6kk/QbPSJT3va/pkB8vIQbnIp0Cor8H3mXnYoob5t//XN5iK/37j79659/
f4o3OSFSF4hzBp4CzvK1XYQbmDhQhdyeZRLV5sN3X8NPnu3HFKd/PxucCZWPxtF17cc31Co9hA5V
xSM5obbIGVnBUBSgIML1krCmFN1vEpy0nz2jJh0kgwhisV29iXByBNhodcZtBPj2wG5BZeFK+yfR
1DWZgSgkONUNyPNTsDVDamaUeNvJ9KbA8JYPG0zpqibfTFXkw3//UWiWxJCoCsErfJOEyHCrpcU8
+usiVO5LI/XCIXATKG7B8l3X9rsgHW9+/ZQaJ8nfvuzvn/NNOAQctEmiy4eTEoKEEaxE01f2srix
kBrOWwh48H2xWncxVGkWzqxsf/0KfnZAf/8COKe+D9Rq7USKGnPnuqRDE9PeDs3k65D4Hw9o7ccI
qK/HGOxZnVPHsg359hiLIUsgD2j5xv3iRO4yS07TU3iuJL5x+mknM/O6l92haWMwVcUp0GCj5r8L
4FneydvzysJ3IGwSOVTj7albm6IDYVrDA+1fMKSskxH/FxyOqUm9JHeOJX1VyvhTEGEddDgAOlrC
j1VmvwuBg//6UzeW0+pvL8YkPM2xNF21rOW4+C7HjDAaOzB6rKTGcMh99ntj5qFOpC5DhVX2Lmrd
qxLJvaba73IYiQVqELUbaLabgODx8Vbjeg7GG1uPWCKka1SBbg7zAskqMrNup8bpsSvbA6V+9Doz
ywtkbih048jt4VP8+t1oPzuIOJVtXUhbcGa/GUSqusylSXuBTS6SHQOgfhNDL2LVoYPhAIVZ0msg
ZmAx8buOKa51zq7JeQ4bsfr1S1kGj7efq61qBkVNYjakfJM2lsGuGf0FRWNVdB6nTTRMW6fOTmXR
uwaeIUOPNuFvjm/zZycx5mJ9yVHVmIbeTApGALegbnFFJuo5lhiTFrwTG7gql7jmhk02Y4sN36NV
BGov9nSA9/gMcRIox2VEiwsomZNy1CfnSAlxYbBvlpN/ptOuRPN6tII7mQyu79wW801N93My5IMx
TVsVEqwdBxulSD2nrBAVACeeJyKlsrUOthJw2pp6r8vrmkT4mxPKsH92RtkWmTumZam6+va8nkM8
bEprOeimE08zwe87LEQzJBcv+thT2G13/cw+01+nvlx3Ylq1re8GEwyeiWCpsdv1Rb+ZtOzYJq9d
E7hOFu9jKN9KET2PxHtQBXJLmnB0mqlKrUYFZhdeGBP96Fw55Jv2Gz8eXKvOvNzqN2ltMGZLkkLi
+6mmt0xNck4UYFSkKCBNR0ZypVupN+q9Oxrzmk0UFB3gWQvllA9cJWWziRGnt4L+FUVApDEhKtFG
jfdWM0BSEl7diiuz2EAR90JnuCFL9AZFAhLx6rYPBpQKoyefg3MdlodJVzZEDe3UFvITmaNmLJEF
GnuBri1BGCKN7pD08SoJsqNj9S7J2ytS4TZA5TECByR5QToZSZscaAo5nM+AKbv8yCS+p4dPLC46
7vS5mtoDUpxtrDc7PJ+bJYeFmg41k3hPbs9ewermY58fppNK03n55Fs863Sw11OAHABAzlgHbiqm
Na2yDe6xvcJDMShdOXTesYsKTb+2g2nbI6+1sflijVnTRtwOWXCe6uKVCcwdG/QkNI8XBPyNPvDG
TPsx06J7K2lvrSa492+CwoRH2mwy0AvZHO6bst/McXhX5+kpQGJjAaR3zMBVEHB3QYtBEkUj45Uc
E6+yTnaO+qGYt2xj3RT2XaIanq84a4eNo2F6OB4flyIfK7crgqpdyfqJUIAudgVaVTJ77KueMXIZ
Lwv5JeTbXSah5Ruv0luWkmsjd83qZRI+6p7aKx2FmB2SRjlEwiRECGJ6huTF1ahG8JuzTvAW5vu8
FhFnsHpWI05FBmJ8HRlrme6gDAN+B9KRc+W4PF3Rz4iUm1uHR7NQiqh1ujaddpXaD2gQXNg7p+XJ
LDFtZ0QhqWxpCIVuj163YTJIfLJR6axXXb4D+sNhTKxDuxsxnoT0aeqOumFHjCot/BjikEMYj+4c
41x65Qj32Bq3y5isRMS9YqOjSUIU2lbnHVUIQAIQvmYX3hOjDn8k81QlgHsr1t2XrBnowiR3Idzy
uHXh/3nQ/DcxPvWkJ+TkYblH9HzffCXo5XeGw5YP6LQQ8l2ThsBb0aH1inXIhnQDGfsqZCmL2pp3
AGGLl1R2C0ZxcDOt2TVksajMhjkHJwDEldJygAIZp4YtBS8122vBfPkro8Dj3kxruAxrdB8AEoD0
TiS8lY7LvLASg3ZFamTMVzjRcPLN5YkwN/KJYgCnnDCtjSkl/C9b52ypywBkecp0acyrjH+lZJSR
E6UftPwJkRC67w4Ev2p6B+oOdrnCi+Nf1zAd83ghbyyS0zpm6k7FDAq03UHxcLUqQR5DZG9MR6xn
QYvjsg8tmxpk4Go6x5a6HVVrXwdf2A3tkwm4Y8NTjSGKcARlGBcEgxEAz1Ot6pRocQL5LojhNXHG
DxI4ignchcwxT+pnW4M8p8V7QQpgwLe7rCESgmu0OnpuWDOYGS+STpfpH3wGhT7LvAFZPOE3W51H
VhTsdOL51/Pxz6YILGy2AFRgUG1+MzXO2JgpRujk/tr1rWW35O+OWxqsv5mCjWVefzvvU3IxLSrl
0tbkm2VsDI4exBN0qioT+ywOtyHvsJaoMtLitIxtBfBMtUdnMGVeDzFKq323oCNFVg/m7bXN0tPn
9JubeeuMvotZ01OF/0T59iXQzsDIr3yc95Atpd0+WWN69NEKkEf4u6XUzxYwjg1qwrJttmTGm01I
a8REifrg+4MofvaHW+iNbiNw8Y3OmXXENRnpAJRML9aN/cj/lYQ8m/yZYvSH2dCvTcGJH5uerbUH
9m+/WV39dKHnOJZ+WURr8rIS+m7ZqmPHTwm1cdbTwGgBRr/BFW3mgNxamAkZ3WcHQhIBuMBgVvlQ
vUYWNAbL9HIC4/4fjqzvXsqbD2rsIbE0KKrWwhhvrArTe1iUr3FjnX/9PPryQG8OLUvVTMMR0tI4
wt4cwn1aRYqOb3BNLZ5Gm4lKlgCT2vR8BPiDjbOB8y7v0f5Z07pjRMswdSV6fwAPA59os0wbjl/v
FLWntOYcAwwmFYbejiEi7H6zndd+csKxFtN0aUlOBf2yF/vuG5IUMlOr1lBNo4lWJhix9bxuFCaY
d3xzVxM22ELoIIA4xtMMgRXHypzcLYNixnrj15/d8tH87aMjrtli1lWFob356IhRNcIKX+86017Q
07pQeQ/LLiZixZvmv6ss/KSwYKm2oRGQbbIcN94+W2laBfVzvHzxLgOPsYiV6b+uS33aGiXLmvbl
128PUezP3iDDCqtgxjZYGPz8u087lYCH6KhdkkvchEmx41S1qVhGiWs5+ipOzWtSDVxsDC7hJtQe
g200B5tOz45BKfYEI3vLIdMk2FH2ZiX2CHpgJ3J4zLonoLtKmR5pYtM5d2AJtLskZ3Go0ncFQ1EW
6rbL4CQOPbZ/UHgGEUDMpGPvsuTa1kFwbcvs2EtnO38AF7ouM+VhTPDHVc2tNsWwph2w18a1HYp9
W/cUTsU+AeKOO8c16/gui4crqxcebhxX9QEuo5roAFLabXjP+INZ8UisXuF06wSwCodXS8rrFIdu
SxupZW60we0aNvpknnSpXywT+nJOLCvwjvtyAguXEa5M2SrkwbWCEV+WgITaWxNPd79E/M3mXlPn
rc1ObjnzOodpGJuQwppKKZEmOAnZyKa3rHmZ9xqyoFkzq3N6DExY/rS28jbe45z+0nOuGpRxqE3f
Kx+oLN5WLJNwvboL8SWJ+43Ep9RHzQ5Ijbusn+FPrnyV1l3v0pv3fBbxxBzd20mwFUi62iHYE1qB
AkffY7E9SN8TsMiX6Waqzb2vv0SVf5+aoYt3PlEOjYMRTOXjLpxj0zKF9HSf4mCXjtcjgbtIyzYt
zB9tUYOxuEBlTqADu7yGPWFznlCQUk4j0/KyO9kiEVwta+iwf1WSB4nPH1GmW7FdsohMRk1zBKiO
miHcD0a7Wr6JHmMtAvh7qv+rIN2UJbsFHiCa6Uln9JlhWTgPApl/PxrXQ/NiELQp2HhmFoK5jK1E
Em5Hvo6w/4B7f5PZ5xpAMU2RFeyiTatCd2fdoyfTOrWafSY/yvyF/2IWWjBSSDklaQvJbN1OW3rj
a61DkmbRCus2ZnvQqmkbMV45qvYRDSMLeOO6Uca1E1jvfHbHvsNGIp9ulpfpMPeaCYugmMOI7y+A
uuLMLEBr0qolaIXstpFnoyuOcc0Wr3mhc7aqhgwzBbI+n4UvChTYOPsh63flFO6NCXU2tYswSu7m
ael4UZah5FKI5C6nDLNUe6ExsLHEvxeCAxa4cPkaeKiumlEBEyB9ZU7JM+t+c9zAUV4vxcLluJUj
3QrG4J7I5uWcWxYgmdPs0AMeJ1YbppohORgoi6ApZwZpfU4f27zS2dNFCCMRZ69rpXMlnQ/YkgcV
WYlV8DGDPybi0xNsj2jXueNwnsKbWW1Pvx7k/l69kxgtKMUbFiJQhw3rj2McQmRYQ5NgpxUoD8uu
JTPHtW52h5mNwHKoLeuNKAkeQNACeJ62jS/otzj3v34dP8boUkTkZVDzlxTdDZ3xfalBfTfUFmqF
uccYnXWD5h2z/MoPkNRyhOKB/c0yx9D/NnEtlUppGboKbI5YyjfvWcsdJUf9Y69NkgXxcYInn1Bv
RU14DxcnpVTe6dXrUlFrzOROEaFbMcmExnQTKp8GNp7gI2+rKryfCvucwDigobFXnfPYMcAgwq+A
mCoj0k3425PTIWvOoNLZ4KVnyPs8Xda9M4r4ZerhkSiSYHpybIep2QlRo69pgRwAWl92YhaFgxKz
OBQQD+LpboyKK5u03oE+2FItnqXdXw32hAtw3g4DgIECtaLvExTLhqOwjOsCioSgFNFY0T17lPuG
0zMj4R4R21bPqbQDQwecgHykUV/IX1sPRPWECg2/IIeSRzhbZs2rLgyeYhvVt5TzTa5NN0PLAB1l
/aGUxzHB24OGQgdnOOaM7XN2xMl6nSBPbWA6QWBSkoLIFLScNqtv0WofpUH3FdZRpGDKyPZtwyGP
G33S/fsRdt2ygxvLFzWRqCIUkmURe9FcBsW0VDdSdqaRZj+0ffGiZyEjdriX8exJBnQ89p5pth+I
PPiMoAYtnE3ZaCK41tnbkpoUA4hCia4JlHvcNK94XA7lQDpx7z8UkpW4UXVXQaUcsyR4ao3ejRwK
CbTWQwA/Q+V/8qveZXTaD49Dye45ive+nZ9agfeaRi4t6HCv58VpoPZl8DqWwl0TBPcVvAvmIOzj
Lrbqo6I7Dwkvg5r1HVjUzTKjVSp7xBqb6jSi+RCUWB13OQsbQ3GhXoIoYAfMkTZR9DIkK9NIX4/B
cyeYWMpwX8bDhqyW+2UGIT/k3SJFs1okWimGYmcECoi9qFTWl6dyYi/I6l2Um/t0MVxgBhNV6i1z
iUMuQEIUhE/3WTZ0njs26MsiYFLulhqIBOvnD2zKE95+kx6t4RMK4V0SRwDumS+hhiF9/6Bw8qZ5
/wHU9eOVUw18eqY8A3I/orhYBfYXsmXIvhi2jm96TcmxZfrUTiykkhGxB8QfpvHGsKf1skWuBV1v
8yFWj1ob3EZ1d2Ogu7jUjpxsHzawAlj3MD0tGz5R17el2n4wKVyEQwf6DwJ1Hr2XEeseEmMBk2ev
uJmupI5/e0rv2tZ6rIwED1/kNbp9b4rgGauwS0o0diPd4GO0ztLOTmabwpwcNj3yc+pLS21g4CCG
cPJpJPz2Uj5iOgfnsUReMb0HrgSl2xUIz9Eq2yXDK5IiEPa7RlpbkF17p3uRkYOollZFcYuZB/Bi
fGcm/t5A8LIspZffomO4X3b11D2PTYMeJJT1NSw7likRiRW2Vt/WnfJomyNLF20fZicDWHhjNZQE
dCLFtB7lcrYO8vx1RjsYZ/iVVMHq1Qz3y+YtRtb56wH9J2OsrVpsqPACsXx+2wdsKWBnUwMpxYbZ
VUxitSyPlppoY+bHpZz066fT/lYikDotR3aEhmFq9KLe9B1VxL2j0ebOuo85f/XEXRacIV+QKpeF
lYI7EZdz4U2K/pv5RPv73GXSj7BtQuglbRL5pj8y2dyHpMtal/Z0BfF0lVLoofrgLVUcom22VElX
kZa8GOorROQju8pjFGZe1OD4pVIUcOxePo3/SqZwHX0kNbn40v7P8mcfi3KqqX+1//s/P9w6F2SH
ZL/8lf/4QD88bvO/lwcJPhfr1/b1hxsswaN2uus+19P9ZyRBX1/Dt9/8v/3hPz5fHuU3OgUcJt8d
N8sr+fZ3N6/Z53/98+bz8I+Xz6+LROF7hcLlr74pFDiE/qBBrBtLnclU6cf/W6FA2ekPRwWkoSIq
Q7pgsEP9JlBQDPMPwzYdNn3L2kXaFn/1TaGgCPUPx5Qqiyu5aAoc/u7yJfABnL5up/nsftFufXO4
cXxplNpYsRmW0FTCPn9cKkEnVfVBpuKDU9Qh7u1Gualaea1GTQM+WAkIsTSG22JI47NdZGDs4sHa
AvuNz5YotF0scEQ7FpR6w8a7xGl1dfnh5QKD6ace997x6+8n2gwdynbYg/LntVpQlo6JWf3rD1rn
FVqafn+5B9q6vFICvI65BJrSGLgKqdw1tyEYqR3V00+575RHH05P10OWYF+Y3IekUEJ4Jt5LT6vu
jm6OQvFybD7BHekVX2KaRR2sduG3X53jXvdUdeeITN8K1N1woeJqE0DKYqe33KS9sLMqSlOXm+jt
s+tANz8VemKfBanfmzoQqNrnKjvM1qj4Xr9cvdzupvCHO0U7XzW5L3aXH+ClI/dTEZl6q1fA0wUx
zGQVyrL7evVym7rNdLT1jFdYSEbjH38lDkcc1NQcaPrbqJuyLZpyaG112mx9Q0m80bCKR6kHR7tO
ww9jBadd0Wr9po0r69q3yCm+/MAMYy/G2/pk++O4Dcoaqr1VTI9dwjJn+ct0xgJlMfempZneUtEn
Eo9++GEuleABT0aMLGOAYaF3GZyLP38cERW6aNO7u6K+NuOm+4xGHHiPHJozAIN+A1kmPtRRp+Me
McUagYny1NbiLsD9+xv5hPljyYf9CEXSpeRDgUksx/ybI33OeocmndG/SBrLKusbt+kCOm5YjDxS
CtkKQzm4zv3hY9LFzdZGoEv8iw7tb/HN03LIT1j68xNH1DAb1m3QEQorW7vxsrnqWej09j5OhvIp
KvRrvRuMOzxd7XnWsTIsamC9hjZcWzLQrrK0zVeDgwljgCjq1nHa3GlQ0mC1Jfn1kFOoJ/Chxmtp
V52bTpTzMV89pVOJc6doh+TWqOnUsSe3GxLCDdEBaSF+9qYEG3so0mT33bj2bdj4XmZkLBumv4pz
y15OCAMdhIa94VIy/HGUqGa4VBlxfC8yzY0bnOQPNT3ud3gTnvQ4sLdRQcmgMM3pvaH2dCxVYgiz
sgIc2qbiIQpFd5SD9nEg9/RBNNHghk3TrRt7ySNFOntndInplf4cXF8uwtTWjz2+2YMItXt0Cj3A
exXwHOwjnNKMEdsxSpRzr+lP2ugnQDOF7gYaCvTfVCXNH1ceNusNhAEm795EymWwp/zxnQ8JqYJI
xjI2cHmyzjBvroPOCj9kk7nWy059TwSOBewtM7wADMqsxN2DTbpn3KfvIzUGcRKMd0GithvcLxgW
B3M6TXCiv15QR0uANpxGnfS+ATjVNnLSZ7pGwZOW+c5apVsCI1ed9lKAkC6n+b7C/7lLK/9hLPvi
xlYWxeiUVzierA/kmtavyxWsbV+vFDG2ADCbR16CeIiduCKaPYKRqCrjgzoTxrD+9aHCPPa3j4w9
MloVlSmPMqcl3+y+66kLKa92xiuy+qsU3vx5IOFz08PLdPPlZjTGpJlVKZQxzIBtmBLOgNS6WFFb
jz0VdNJdET9NWtyQnEBQJ6ClIz9p7v68q9Xm3ptxOF2FY5R5KXQ9tnmIyDb52exi/SFQtS9JqiTH
cTnkWkX1IZ/7Xxyz5oDNhpCYM0mpLa0St87N+m6wsH9xmOPiBFecFuYXSxfPfWnMTwY8QvDjgnQK
nONYLuurGtPkFuqV8YjHee8kVfShTX38f+DwbjDj4fZsZk1isvZN+q10ROfso18uCcFp291MZaId
i6RCrmHK+qhWmGRUTUHAo6iPltUqh5lQkZVYAAV6TFjhjK75iEFtftfphTsFXfjMbFd6qa8dNZ92
gord0suSng65VFAJhEr54IzFcSb/cW9J5Va3TNzxda8o26rTXqzQOmXF6H/u7WZTS2t8TTtSa8Fv
abeJxfbY6XRqcGm5tzOnux6JIHFHEoHPbanWmG0j5T5ZHO2FLTZqWlhfQCt/vfLnPcuV4spUB0G6
bvxiEw7xTlO6aAORncZp3+EUKB/jkRlsReqQA39NTTYR+KaHzsqgsbb2rrCU/Eiw6WMMDoF0Gy0F
dgM208316T2dp+rgRFZ95yclpvBorLY4sBgqcpks8P2ywiibxju2kcpmiloPvEN+Qlufn9NxwIOl
x7YHZSI/9wIuS5CU70QRVsSD1BXUg6o6jn9eIyanQgHQ3uFHox4Rzgbll3nXjF1zy7HR3IJnclZ6
UJEb2lPuLOz5oRhlf8/Bs2+6snzq6qE/GBHOKUvlozbjXgKiZRQBdTvsSKic3vfmI5lZt1gmxLZn
/Kd4PmoATgJ/PzaEyNu6TInEE/OhnOFDdaUhTlKTBDM3fvA0+ssiQrbiLGUgmo3dwtpdR62yVXCb
H0KLi8s1gtOTLf7Tp8steAcl9QrD2IHT2xRB2h3kZM8HpYwz6CcCC4S6ZHvqGGvpf8enVJ/jc5T4
qNjrkWhaq9EemiJ76c1wJcIJW+TQRyvjz2vNHH67zxSNa7eDeOxY+rJ98vHZzzJ6mHznYzkM0yN4
G3BSVqedZWNp50qh+E5Uw4253JISdqFR2sbu8hu02h0yJUEX5rK/pe4tARr0DQoLX5M2vD5dx4oL
qaip6uZWhDrfEeSkGz8OeoIczKE5kpYTGFejFbfHvB7WJL6b13nRlAnJMIM3yaEiVdkeTxE+nBNL
C8RS1pyRCrzcjIhFTfOscc2yk1Apav2Y6aPxZJA/NpfF45CFEl6T0hOfjovHkmXz3OG/sczqJqMC
+GKm6rge4i46lFQ2zsv9k+Zvvn55Q41jLZJBc9cTE7MCYmltbM3uGSdrQ26nThdeNCmWW/kD+owh
QgYJcXyTjFlzF6hNdSAM8glaFtKTRdLk60N6jyHzLlsm6aYgLKtKAm1PIJx/2xMTjyl8xTD1hYiu
5MUcNCjjUSo9uGfqWvQqOF5iUctt1pMRAD7XAGsRwuNLYL9ebtbAPUFlqDjES8j3AuRKTVn+JJoY
s6Wq90cnJAmTbpLthVRtr+eC+nqYkP3eN4REamWgbMsc2IKfa/kJeEu8STvsqVpW5Seb5eg6ht25
NTXS3BDZ4hhvo+g8OrqXdcGTkml6dkgiU5w4kMobqZSvlyVKiz5zJfQlS7KmBJRMMUzAEdNvgtvf
yyHTkJfawJRWE2eEsTyGD3HVHjofVH4quKevnJUvVfxIuW4+jmm56uOpImszLzyfaupmLDSkA2Pq
e5GWcrbkUp2A15EelvaxhxuquteWMMfL9gM2ZysAG81T8DAGur+pRWlt1bjRn8dmF+AcfNHj3t8A
wLO2U/lZSWxzC9qv2Qa5bbzr5uohm+z0I0ohkF9F3QE6leY6VextH1NTwrZ9nXN2HbAcZ7Dsems7
027aWN2CZ59l9nHJGaqjmDOxYJ3atSzMx6a4SzXLaDbmRCEpKgSxaERKkexjZdG2HK2yw5CacGbP
9XTSi+ekNPJP+DpnqABJ96CYkbaxp+padcjjYDD/to67LOb6CcNwa/XqDqvvbVgIAUyJQkIb4okz
lu2k7qjZGTfzC4c2gFTTHN3a6o2neqS9wq4hPIZV2z5FsMq1U67Z4QcbG8xadZzhgEu4vEsjqPbU
5ruTEY2sKHXr0SZx6h0pVOZWG6Paa4SMznpWf2yjJPuIiHprggPVe6m/IwKHHWQUk67z500KsdFV
HHJM21kb3JEK+7lrDeXdbCq1a6Ul+wRz1HatNZjJdQu18GAvFre2pkW3puOsfb0tGyRBOYfBqheQ
HNPU6rb4ImcAebbyWGh1vJ7zcNrVVRk8mbX52TIUltfkbx0bzXyZpso/zI1NMbKGkZ76s49lk4t4
uRjmIdl0tQbV2/AVJHU87bqkRURHzTdu4OaXrlOR3skUq43UeMO7RgL3tIzBeKFaUSf7wa6tLY5C
EPbFnHtzoVpbWZr2GSj4+3aoso+xqrzKKivPSUBoU1bXx0T6jP5Wdk6WCwcX9Txm6l2pBu1dPKOa
s1HBwGOmyzgLulTUA8Oi7l+6/nmEFo0KuVDWs6qx5U7lR+Er4BRlWtFrLkvPHqivCWxPDylr1avL
r6gkBOMiz8hzBm6aS+sl781gTVeRqZ704/umLJzDm5tp166MTJrVh17J7tk7jCh7GLaVYbzJIxJR
LnddLgojfpVxe4/uS6czjNesB6ABPaymiFDlhjsXWLTnySBomnbNESBNfx/33XNiK+Gd4vgkZJW+
sq2HOV6gFTm5yCI7zhnKvK6f8yc+0PuMVsfGaBVr05ICtArBy1N0JirOb8CJmPbJKSIvy3veksxm
8zor7VU35suRE+fdDTAvTKX99BKbkEoRfUrmczjopT5TOx/9qnxmOgrKHhZVgq+M3AAqgSKwvJn4
Q6/wMTHVdro0jqIwJcSFh1KXGCK+iwZjFRLkgqGLZRD9VcvMXeo/vkerdDyY0aws2eQ4Vu3gZrLj
4dMQQWMr5uGTgsvscmX69z2XH9kThZqeJ2utDmLKWFdrfRLpbjJmgMfzdK+HkIAqO7r2W9N4skRL
/CNvoRBkdWE+y130U+GD2vXjbZzbmFoN9ZholXbM/CXITIz6GXtvBTYVam1d6NpV0jvTS2uhAeCV
0mkvyi+KohQbjpR0vNOWIRV75kaGonk0s/5OYdFNXMUYPLAl6q/A88pP9vhklAgXLSBE22m0HkpU
9tdUmcOHpk932JItMmE16xTnde1erhHPpqx0M0C4zsQxZzHsfnRsVyXuFK/sZ1rNix/wrwsaXdWq
ymD9N363mVqzf2qV8uCkfnmIgdaBLMf6GJT2M3l6jVtnCgijy3JOtar+daQfQPPaf84TUA09RmlI
PzKzgPFSo+goYm0gyCpLtKDNPN1HkFOREoZiqE5fDycbANMHnX30imie+CbvrM9fDyLgUZ5lWowC
mdmtL+cB4RO5RwZGt5ZElAw9WRWmroM+xoEwf1uodEUPincpy9kEREJlIBgrhfvPWRZa58bYV8Qz
MW76Ys1pyzExt+mnYtnpp8s0UVdEMTtGX66kD5AEbe8CUgMhGlelegpCpPhslNjiBi1dRN+EfN/n
+zksxV2hjslBMYqIg1UN6c+46lLt8ltM1HllwFjK5adGwsfyi08SRBG67nKbjkp8LESe3NrAkq+g
pk4vqUFyFfKaiEGFGLGvZ9BkV4iI5//D3JksuY1tWfaL8AwXPSY1cPat00nvJzC5XELfXvRfXwtg
ZMSLMMt6lpaTmtAA0l0She7cc/ZeO/7qPLd6ClUAtHGEggVYkYD+bVbqziwk3NivtggHVlRpvkmS
uN8Q6wxFRGWdNC9O5opsaCMCTDyCmGL729TRjc/fXuRuiO5ShzI8H0qh90e7DXZOY6H2hVKJoj0k
7Uaz2+einzJubODgGpiZ/ajDF2xKPbiFST11BvxqJyI/WuYltkyvAn3lInN5DEDe7XxmRZtSjKAo
5mNg6AYh207vnrR8aGk8dONHboW7Jh0i6gWl3TZWDbJbOP6BAnV4TwgYZx2INdZ4LQ0VGnNpygO1
XfAMvO7S+4628FMs1PN1YBIhAdIkeVKrF8U25Ak7Z3AuvrVQZ5EN9GnG4ldmbB8B+D41alJf57fC
rr5BFxcp/09ZfUtHkXJOqtoK/oZykbLVKhSXiVjVvv67URnrpUQ0YpMGJ1Dv8rKqDqOXW+vAVKuz
D8t7HU1beQpEBRofiWmOx6ECLkmzDmXStEC6X12YpzH154oO+CbGBm/alH7qMEHZkob6TJhLwqby
c9uV19iIm52wq/w8v4UvP1+x0B/WyIL8tRPUGUn1xMJ4CMoQlrnqu51Um4GWwtASWkUS7bpEU7ef
T6wROcyuxEVbCQKiDE6ekzeo7m3MrYOfusWHB9B9gdBGO2G+S5/KdIwfap9VkBBxgfzbDNf+tE4g
Om9hKKja4CJy1XbkXGMYS39mQX8xC3+43D/Ue6XewIrdaU5cPM2XOcfsvjd4XX1y3eJbtEDT+ij6
wWCD6WrrEmlmpOZaIVDhkLUlgjT1vXNUn4i2EqCOV+pvtaWUq0HliAX2GFwI1X6SqSM3SDBGsK+a
eS6VsFNudi0kFcp4NDVug0IZ6YfOm7FuFduScIgQyM18Q0atIpFX/IQOTk+jpEiP+tZkaO/XDx53
vDVSmjhGRTAtd/l1bxlMBbTBozDvh3cDwQLgr/JFehrZdSL3ftnRkoix8hfWmgrs/lA8WwM0hQws
3iHsmu4Y5pxtDJ+HVQEtlrDAaSvyjSPOrP6g102F5ULzn3WZAkORofKd+DsoW94vtWUoLYdmfFHN
5CXzRg1yA5I+LwI2RkDFuBWF6z+66OaYuwvjRZQBQGIZFNuhyIPdsIV65sE3lXSibU1/hMBFqFrq
F4BacloglP59MHTL2euecO5utTrslsVUsRgKT/kMsU8JQKXRLbrwMc+oZAzRrk0L2vvB7yPHuJil
au4cCU19dnw7o9c+mSk4paT3rgbCvCiJxCFN+2RDA62/WNqQL9GJl6+c0ADu8zT4qSLhzfKC7Ei4
KA9dFAy/qsz8jIO8f1dKuuG5bdTXoOK+AWQvO2keVW6PdwGd4sAZFaRyE+tAkZLp/kumAmHo6uQo
bYr+MZ0+YIY8fAYNWZUqmPbHTKBvBpj5tw+m32gz9Y/f2FampJ3XoTlEoFt+JlbkLJNIaY4Jd8Kz
4VM02pCivvpup7G0/ClyUS+ETXCRMLv8oMcJysWCb9BzK6y4Jn8iIseg4YA70rWbkfrKOtUaGn4o
es+J2jGbl5H1QVw7czAz+6UH4S1ibvKWxwVpwJkbnaDPWYe0bkh4NkITTDnrwy56oTbpKlRj0/I+
ka+ZZu8VdP+vmJmqTU68MO1RfkxwzHX6Rl99qDYPDeTjpyoxV53Xm8dWzeK9p4eXJtGNs5eEBlK2
pjyZNlSwoG2JL+Oe1B0Izlx2borW0k+BcgyM3WDLBXDbSjd4oa0GLSUc6zNt0GBXaXm8i9SqPLuG
TUfHKZcpLOS9JE8y8qnuCxfmu5WH2nMVqU/EEY0/Cv50Js92w3020AgxIghR7UK4aXmDPCNt9woJ
YVsrTdGAVwn4d3W+6DlX9j4BUeey0ulAdb1EXBLm50ghKIkMAwdsWRIv3ZqRI+It6xsAutxnsRcc
u7r8UgGcXHVkEdP5X47HnqXGs9Gy6J1sWDBmNUYi/POM8V23OthARUyfXuuf/UJ6X+Cr7xuAw5/n
8ljWhfVChE/tJPKXAlyelKekejbhDKwb55iIUT1mtuGzvOZl7HHL3IvcLssSRj1AHkOigunJqtVH
zxUX18oHhV8IFLdv1ta0y9Mbgb6dvsamq0H+zPrl/GORsN/Q75QPSqbbHARYC33LpKPzbfVD+OCN
aPOYR5rU4XNYkAEeFOKDxJJ4qXnjnjmSWM//DRWLgpUy7ZYxBahj8EwANc7MKi53WtB1R6YAOEqa
VMU0UhEYUehtdpl/JBqMp9HtqcIbHFSdABNtJFI/U743tzYrjmJ0nHdghHDMIbSt512O4VXoZnpV
ksZ6FKILQUzwY47ewfJsoWB2rHZSO1ae1LodTwXXGXAq72l+Ky+jhvxqF4tSX3tP8wd1gi0pscsH
FznmiuaW/VQjJHuqAhBd5DhUO3AO9tP8gSE8WsSxeZr39KgYech92EYjdnhcwdSxOH5C92ueA3w7
4bxgJLVSQx81DT7u5fP9vOyEr6+GiFxUvxPGeUg1lgdhzuLKtyMLrilPWHv03+PYexq9KcjAYCG7
wHQunzsDr2GcVNVzriL8i0kA2cFto9/uDYwPGUrJzajZ1OSaZm0SWX7WJq2z6bjML/MxcPTUWQQj
658B5Rg9M26FLPfKS1sYW4O4vZ9qPpD3oenSjE9EylyHxFGPxRQLA9gtEcd5PxoG0t/jf39LaxxI
SYy51oivXTj4D2Gpp8/+9JJNTDRNH4kvkJrCutDy9k5ZfRedGf2YNoygum/4xm/OhOS7fiU4Tv1l
m23x4ARyoC6t5ALMy6Hg5H0pZXGby45Rz/4orYTfpoiV7B/jgKIdFlaRLlt81Z1vZnsSsqyDyIL3
WPOaeFFaVrgGeEzCF3iaK03VH04tOS0fcM0Wz1PobQxZeqfKHPX5tNVpBM51ivHCWr+crODmjZ5w
s5MdUQjz0CvLxAhlXJrLWBeZXHZJ+hITPULOlIQpN61AgcY7C7eCjTLvmt0OqfYCUa/729cEOZJs
hP+1obTAUaKaxz/19tGCpnJVjO7DbFv1ULhmdE1S17qM5ef8EcDvc2gVzsGfZsetGe61PKhI85xG
uQSbJZu6gcOeTONlcp2yiTOEICuL3EfH54ZWimZfhKaL6oG3hjgvjiGwXB5m8RbIbb9oc9e/2iTl
PjROPf7oi04St+1ZF9H17TExJzIuY4ffaMqFUJIbdx6N805/CUdNf0vcQQBgiXJIa2iWp4XU1GqC
Sqd/ZPZIQ1mxq12vdfpJrWuyp6Nl4I3yquqKvPp90GyJLiMUZ9ptBQk5001eSVh5N8TenQloWLfT
+ol/xrgtFFxGWMhU/EZDzVmjq+5ThBV9DZeNTJ7WKvY+U4Gtr/bpowf9eKkUTvRCyvux8ZR3mrw+
adSiDqjm6E/Bq7HygYVBTL6xbVlyUacx+UgVCoug34NZZuxYt4q+JtkYJjeMtPP8YtckFUrglQ8e
sYdrYbdgDn23tremjiAlRmvCqltBScJMgECeML5aolyrAG3O81uGBGw9emQTmNZ1PsvmM8+CzEfT
Ljv7WsPaTQmMNRUUyPiiVE5MONu38jmZhgQjQZtYNHpvEcioWMO0y2/gO8gZd/30Cywoq2tD/y2A
RQf6vnUi5yUu/IhTPkvIdufOkBnDlgwYqtguq/dymsaLeOdl2oip0Oz3nmUSvhR433Iab4YWpur7
40pmaO5zy3125rFlGgoAEqK4mG1XHbuSZCtykIFeqnm01y3MGUs/RZTRNBEPMpE+F7W+KqbuLFC9
5BALBmmKrYFvszq6VfB2SJFn9XjSdamCoxrJCQ8UAM+1ZCBqO1G+Gh0t+knzLLoS2bBttJBqtfR6
h4Kc+z6kR/PgzH9YQmok7Q173BeWc5h7QonVwmsvghov76Q1SS08ZaNmXNIWGoKXom7OKryfEYM/
7HfuZUBAdFEi7EpdbMm3eSvriD3iF8Zzj7dUs62v2izzJdPXy9CXw+o+Iab2eyIlxl6Zcy9L0cyN
FZKD0ekKR4z5XbCQPXndaYM9x1BfyQfirj5t+XhkQXBAVcwJzNbkE7T3hrGkST9ZQyp8zKss3hTj
kK5TEpnNuPTO80tVCfU/uB3FP4gDBD6hEptslQbdM0RY5uRL+jcxfEKUYmN2avYjLqaJTV71JxkW
waGG8kqQGRE/jvZKByD9wGGD4hiR1PQObHFC7lOIul2dmSu/7vWD5bvjSc8t0P4arfkkgha+k01F
RHcKt3PdF/oirV2CQJkKLoS3h8UowXwyYmUQVj+gusHbn9U/h8SLj3T1/ngxShDXwOCzjeuO2dEh
/doTZDm04+g+1tNLrBTtTmvcnxY9k8eIqBtSFs/hSLuYwWTxyn3noPtx+OXoTUZD1DfOfty/ADso
Fr2t65f5JbBhQ+W+lW+0MIIRNn0gOqy1Tl8QiZVkFgZugposz4VAGLi49SseamBksu29c9Lj36G9
MB98gi66BBMTc5QCmrBn0WRQFEB1kLVZTGYXRZ14BLqtfxkSRqxqpjvVGsJ9E03J2yXJBG7fLyD2
eY9Iod8H0riUW+6I7GhnRrppnWFYV9iz3yttc794FRpUHxNnJ9NK+9e0EUJ+/tVZcqcAjvyOhFxF
STUgBM6p8zQHQzRZYTeXiLkV4cMDXbG4PwGP6U4QRqGHAgHclq7a7yoqoGWBLeEdc/21oCccyyr8
GhC+epEMXgsnZeDF7GPj8M88m7ZUH4w1UIbhBY5D9tT0iaUvqmGg5fxaTU2/xDMMLGM+RMrp9gQH
/XeUtOGxH53mcRxc2sCq9lJwW3wkHPFaybz9Dye/83fPnSsoqARdP+FCtTXRUf5DvWNVblYI9D0/
lOmMmfpMnp2lazLEh/tu2vT1FWHKpxQfk6Drpa60YGFzlV7Qyd2qaa9Og+513pJcPAtbCdydl0qC
Msfu19x70XolX1Vktlk49hgOBU69cik0v7itEMUJCeTmukgfRGI1x3QgnUFV9K0Z6FwTCTORJC3l
VpROdTSDL4jOZ9m9hb3HEUQPxnlkoBRUvXwretI5WIjEKjU4oFdFbRjMH83QSQ4iLgHCiQTpvu5T
3SZwY3JiyHRGCC51Uz2NwZXQdQ8kP5AgXCsPfVY4exMq68u8C5PLYRkKQNEX0couBmaurWaUhCNW
EObMUJxrv7IfrDSplqqeuVtXmt1a1mM+yRXQfsnqhIclyFnFlX1l3mxj5G5qh9YqkdRE/0FpBEfr
b7I0Di+iFddComUDktE5xn+/takidxK/MeSPyAgz+RH5UuxBG4yPKhVg7DgJLTGMtxqzqX08zczm
l/DPrXkXE/j94WRk3VoYfngjK8ZfGr1G2pVwtA08Z6A4hOOpy3t949OKXamVLmhOts5h3nL/3Ooc
JdzWLoe2iZhVE38Ebb1hJcgcI56aSxpoawq5n6nTkYTq0J1RCy6mrEZkSrCJ/6ZWbbeuU1JkEPf4
b1oHbjiiyGHdzqd5qD8Xkf7e1I6zuT+qPOAjbpMYj7OWKR6bH5EyJKu401n7C7f6EY1c21GvvHkx
QlGcLEzywzia1EUP8w+g8CFXjWSwPfWJxay/puc+XbVpWS/NNHKuf+4RcWUzs6eC9NJlZGD1+FPq
8ZfoQx3tV7oPzsekBUGNVL62gffbs/zmIWAsheeW6w6SuX0piJWbr8y+MVaZhxfGknO3IwzFkScv
/symBXTpF7cyb71DXhbEZMybhSKGh8jpB4f46aqgFIXWPtl5CissH0uqy+P9rn2fwfpusK5oVNel
Hd8016cEJoCcTNHk1oz5Va9RCqhFc61Nkh5spLYm9/MyOY70hYouOOaum94QtqmPUDOpEgNUdzBa
8k2cAG3unPoX3/o3zc/mhcwQb2X5qn3Ale5A7iGRKuOCeg1U8RaLFMrRPLkz+jIGugl5xM+a6qnQ
rJtWVKCctqqeN++K2g2HkIoZyETt0LVWJMfNw9DTNt1jyGOcKplTZ9YNYHrhf4OB+iOZtT2ocyde
e6GP+Jp7ccNt8uLW3mHeo/tUHFg9I7ci1Ny2kWjTjRcXy87ID6PV8SNTyB03ozK7wlOrDsJHqBRY
jbtoK74Pq8IHdRqZ6d405avq7uYDrjEVO11YWpQ9u0ofnHV0QsG0yjSmt6JaLlELhysuDZ0nD1Ty
dVHm9XV+SSTGYhLMMdLUV3MMf4c6wPKAjsceBqrBxCBRlkIE3mtimR8eyjQgb1M/i3Ur0ZH4EYFH
B+Gz7H130RUiuG+N03vJ9Kmj1OHzP35OjrW7GwwqPkEjGG0afVReBCF7sg/ldX7L7OubISP7PH+W
VoI43dLTDkUZhi8E3U2xAqOynXe5Q9Urwm0Y0RLgNtcOth95Kzc30X9OpQQ+AJe4JYXc40lsMH/6
166oKqZZpkoJUelL4s7si2hi5yIJH9+lTl48/PWeB178bDOhCFPTvswvemdASiqHQ96kx6Bt3GKR
TZmksUG510dqe2tVO9pJD7gUmG59A5uTZIuposqHpppE6+e55Jrfml80Zq/Aw4wH/mzPR3KSBO8s
GTQrf9DpbqM86pO1Ztb6i+npQFumXVJzRqxCxG5jV2SM3SqRs7GUdyZqHCo73jVqxIyrLsa3UrlU
zqOiCdqbdW2A1J2uek/q+LUZma9laGprG4XVvhn16DEgMnHB0A3nbiyKzTC1PVjA0QGpqtxYEnLa
HjrHzfbcgiH/TDNh0y52im6JF0TqMPjzSNnw5+3EtGDlGVVf1QD9cI8UDC0WIw4k+8HSDRmc4kjj
zy2adsfqwHuKG817anWxSqXjnec9K2y7M4TzjZA15SYwSx8+bEAmKoIgtmgfCaYQtV1+CY2p0Hzt
Meah5B8N6yCnC3Ocdu1p1425VEJWMfYo3pRYK976FpVLGGTBGW+43Mepmm2SlJ8wR9Nf/nWQ0q5A
4yT5G3WUWwjiBoaq5Gopy3claiXUJJaATNSrp8Mso40NgOQW2rStMYzVyg3icHM/WVuzWoWRG2zM
TOVknT7tigYPkq+/zzfp+QVfZ2jU7tO8Y0fmLtCInZpvQjmDqZqe+otbKYhHHSxTJgoVYkfC59Em
tMuOgmgzf3OPELuVjPJoMz9apFcXq2EVt6W3mZXkKuHQg5NGqIt6HRsoAQWzSjKk2lulhF+s/KI4
qFPHp5RDtU2KiuFahMy5Ie59FzTyh9Vbn8GkvYXF/FE5dnmKw6gk4g/HRl+61jvp5rcCUvDvkvxC
rjLtO6UYRHeibT0CQRaKV/28Y6CrAb814Ygxy2iG3YXDpNdGdU1FHSDfdfi6t39u9Wa4kWQLL2M3
Zygx6OU/f0RWyUVBvrOLiAyha1AYwMHQBqKY4YKgfF8ptJWWvRXAbGKosI1KET9ZTKORWrry8/4U
oeJ/CtrsbT4CMA9IKIClQbqSZ13LoNujLlsJNPVvlU7dO5ZBe3ZBbOzB3vebkXEV0F07WQ/IqBZO
Rg4hlshn1zQ4jS1u9Hqm/C7b4B3QdUqaHM0J1Rr1idU+7OYJtKaOpzQtyFjOYwmUjf/nMG47WvOZ
9SwYAoKmS7wvK/DOTprJu6SCug4ofEGiTUVL2WmAG9cpZOfCwOiSYKoFtRODlOjLLFgKxJ4bEYGF
1u06PwMdjXl+GQnsDBy8E2h4RVwHuhPKruCkNjhQuCBIdOvLVEObC2drVu2FzNmXYRU0xALwTMr8
7MFXIm3VO40DEyolQteLgouqFeUR1ZO9qxvi1ebzfK5YlBwaVm5aR0qjYpdbIO3VtiqhNTQ/xtId
VlQu2kYfCv2Joh/FsoZVwOnTVVWU7krhP3g1u0x0u+K7idY/cYlBo7J4AtvEjl4x/H42fk5/x221
RZJ06tGd3odhvW+g9HkYFbqlonHr74zqxAXBzYACPrIy51aO1V3DFhUWjIWRHO9qKpnUoBL7EqIC
cV7eYX7LQ5FBInRRk+CsOcsUKeGiN2KyaaSnXo0hb55k9BZbigo2vsjUtTSDCjRLQnhO3GZrzRpg
oPXucPCTVn1U/BF8/TRuRq6L2z7PXgx3eK7bNOCREZcfOWz3Zd9k3q6Ea/IhCHUAJvLmpIq6nWV3
VhBSO9R6vYf/1+4Gy/F2CdiCjsSA2zymlkaLkz60qOEmIdOQCWvFysA5sbZdwF9zgfo37uO8ZY70
aJxWRQSmF/QD0PC5mWkeuj60Ds30Mu/aHlklAYiL5fyBUtRfQdnBTy1cKW/+2OY0KnnU0Voxb4NZ
hieF3v58G8cU6q7QJky9y6kUFuxKSfrpfDMbPQ73/KkOW526B2EsiIlvO66Ux7bO21sg3F1T68U7
8yBnKyrcCL1RsCtrrGxqQEhz0Jqvafw5v80CKD7oPYnbcvqlbsqGaazM3DcQHxGW8TAXPhmMnDlT
LgadkOzFN2kK511Vfc5bvj/IReCJ9kg+1ra3huHpvvZjr4rjYmkYLvkVdQdgW4Tmdd7ye8u8kuVQ
L32RS2ouhMBDOSkY8VNBdMpImlABDUsrdR+qrBkeSUXzT2HBt851GXxlFI55Zu6UKqq+ht5lqBQG
36Ub0g1yJq16VABLDGrsHA5pOrVfXO4yuDah6QIfzXvQM1NNaFzFz2Og9scu8fJr/Gnq9ZQGhp6D
bNMvDAEk8CijQkwJYp4+jzejiMZXkrd8BIpddrwvzxHQ0LFy7ArCAnp2GnoMeLT8YAFTgPiZsfqt
S7nWhwrDBt79wOmUTwbiBFUNMUm5AORN5qY3myTNI9nhu3mBPktv9UQBpdBY5iRGg8jZEqs4C2C7
uPxDD1vTVwfImfe7rq2Rj3rhuPaVKntLjPI46y0bP5IP6FzsHexCmrt//7FJ/hU05XdUltWmnfw/
dR9029bm8SslXWpUIgoP+pvpoLciBzjYNIHdcYtgwjOfmPOuXwikEkQOorMZPIYJo5G56ygL4BEF
TbzUtco6zi9jSqae7qn6g5Z4xKa6LOVVczCfGzlWuyymv9ViYXwOsHqeFKf4gh0X0WoAcEi7AQjB
9OKa5Mrb08u8Nb+nD92mTd1h54JPOQa22mLk9Nr7VmAeXEQpjF0dc1vItroNBsnlqJvSn22hXZEh
2C9u7JP1EpivmZPA3pgkxJnpFCc3qj+QLtN/zFAxD6X7ouZ2cQa8Gj7pSXbjytTfoiHytpWsTX7x
0a/b6kcAKkVmivldVJWk2YGfRhWshP00GvZdWYKymC4uFwdGFHnls1Ftg1RXzl3lvsw3sD/39JpY
7pL8qRun9qdUuvbNMnuiZuuwedQC5HOd6yCGHM/DAJEQvVoul+QfvCX3ulp2trnvp6BGGqdbMtOg
o3qOfmYKYpxr5wCOujsJFRZyV2VPpgBJrLolkst4uoqcpp/yizeUtclzrpF/M6nVdfRa6z5Tq42T
agj08mAz9gVQRS8RJ8KKsq2R4wrTyZB+y30Qol4dfIWmjvtTeVSnlYrT4oO1ApT687edd2sZ6gs1
NF9rM/JfcpT9sRmrH6kZt0wYuMHdlTmaovYXX82XrinHi5zbZA5TUVTQ/TdWQfOP1r7mfRMbkmxb
vRarvtaQzPs9+rgsXzW54nF4WdD4UAn3cz8xDbMW7ABdeBW+q+4O4ZVEr695OkKKBHE9fuY/BAw+
lyYP6SdEi/JJ8yXZn612mt8aRtCQfmBlK21qvoWSTFrFAp3KkoX+DZkKHzQP63OsKzlUQqAfOJXG
V9KxlnrYiQ/hIezybICNtjKqHzjFVnaToH0K6Dw0on32h/A3nGH9iFKiedYt3CCjYTSkH/NhEbq3
3iVpLEq64H5gImKm4FGrqOFzD4xRnxAhqqQbVZguM303W2ijHI6BL8yXUAhaNJ3/kUqt3hqi1Vfz
rhyjz8wik49bUbDltvbpRtgU7DKUBwvSG8jVpFmOZqV9INvbIqliHV/XH7FXBa+yRYLL7fiJsxDD
CNfCwjS9/qNQk2ug51SEXbMRbtH+drPqM+oAgmAFfIwtomtQf3zXg92/c6Uka8MoxMYqiuEdhi3B
xV1PLxvRLbe/4Nb2CP3Lhp+Yd40RyIbVave9YPKA4Vz54ydQ9LtQUazkwaxgWxqwgxnL+MjOkgQX
Q0mRnHeFceWxbFyLdMR/0NSX+56e5NvRIwytN1JUxX4PPymjTKuoXPYlgK+nqpr8JCZoEdeJ3wwp
6md7UK2tJWmPoD+v1zQOjBU2Rs4lXx+/RwqcvHLBRZKst/ZyI/qZjfQqzMoIXktnLJYmgz+Kw+Et
LozwDD7HeWA1VHODLbAbufEYHn0FAbdLAHRSineuS1gqeVaT16Moa8XmeaqhLz1EduGsg4JIsBqx
446lUwPKxQu/BQG+6AKx4zIBXiJnL0+aMmJAsioHOIm511yRPpa9hreoUQPaRYN6nV/sFH06Da5y
2yEUvbYZ54mZ8/RAip5UQuHuQjegBEzxmBeyYTEYhEt7em/+gONM0lkdHLEqbv76U1usAKs4xN8/
v4e2Wb0qjCJMlD+PFUGTdag15w6R5XZoGRjGs+vPKwmdzjrc6FXWkv1hWRupH/NI66IHEqfuG9F/
bfBR14/azwmPGFbeRku08jI7Rwqdp2pVjB5kDp4CURiEW08T58aiTJxv931OcLQbAeyZfSXUbo8l
8ZtLxyTLu558M/MTXOmbH7mZeDtZcqCAhNJAIyH32HQ56rWqQy/PnsNZtKYjT75npneMOHkOVvT4
EFqeks6jQJrfD/jPDDSN4bnKaKoSBfFwqJ6NvsLeaSK/SsghKQyARaQJfjhK2nPXJXB83m3xK+Vd
+IbB376J0vIhCTFMYTIzXCokYmNW/CraVjyJQeSnrEvqRTatGzM8Kp72uycX47GYiEm21NeB3Ybv
KRmu+5QkNpKf2a0RFoAEK4NDWbrK3k7scFuFGP7t5PE+yTUCrJ2+0e9mvVOMb+DU5Uq8m/81WQZ7
bh5N0fMHYG477dZy888MLh0N27SYyIby0ZBu9P3nxpgTKhfVoHSCH4Ltv3/6tx+bP5p+ZowYDBqp
Xp9pd0w8nQaO7/Q8yhKOMvXgAMSc72gkZrUdovaCSKH67DzctGYgxa32wKVlTaGc6KOFOwvxKjYE
kUGWDhCoIIYvnzRh/8jiUGOYP7hL7ELlB0XZrwrx4aVFOXcxdfF7PixxQR0gVcXceUmSfuBgn45d
FlKrAC3ayIJ/hMzz/Dhv5QWTvP92a/45VM7ZiprsYitGua960z46geOvtaaMb25FsHRhF9onAtgT
iUzDI7wRem6MUgKtHl6sIgElJQFdW8LvXllx4gY2mi/B1PrBiA0WsoERHCcfK0403yrjjYx7972d
GoNENP+IO6rzKsTKqTtadu0IuX3oklAlI90s996IuJaRfHPFeJPsXW6VK1oM3oePBzCKrebLjVEw
0JmTJzx31jKYnL21L+Uy6+vgI/GCUzW1xYvWO87v9CNwJXLI+3MqhNxDY/M3rUeDpE3yaqXrBEBV
ZiSORF53e5sl40aXGUB+b8DUxEj0zbWaXxi6u1+q98ObGxRO25xNWdWf3GtIL/RD51pGRJ46A5oE
Y2iMsza9KGGMqgsN+C4Z/dsoO54Bdv/TUwkjlDQsT32ngDr2lXEl267bjU0md4kFFZP/us19mlpw
n9RtfMvgrwkcDBiVWtIg8ZvE8aWSdjy+JklW6CqYFNpmq3cDq3dULUu9H+tlM2AMYbEZHzLQYDc9
IVBPR7wz6TLaxX0EdRfrKpHVvSMzwshMOwO5loBqT55lQMfs0WMyHNqM8+sapXCr+QSXu0O0BVay
7Wa3ixFxe7nnioFjO3VF/OGQL7t2IjsZqdU6d+GYSkawVtk2K00xKjwlZn+Rdqs83pcFDiMX3E4t
xf/cqfBV3T8JiGvWQAjmOA0lGW6lXBlusbeU5J1mCYhztQwB7pfbxE69MxxsMqJTgtnIgGb5PFrm
bv7A0Et6cLJId2NGzq+E2fIYkR2/M90w3yaFsC95fZDa5OzgICPlCniC+Nlj17RYmzQSofBWNvYT
niqkTpp2E9Mw58+9VicL+/496OCnqzAti2Hd4+XYBggRNVTsy5j2yYLykpFp39bLch6ZjhZ05xAv
3hcmQ1Lwhlpd1HnORF+pgSdk6fiEZmPR6oF5k+XebjLrWsHVuo+3vfwdlE6PeCDnCzjNVbf94o07
YLavEsIYmfAUb1mh1CDfEfbT8oLIdh8ozu7k2ac8vwy9yQWDas2hX4dMCMjX/TuoFYgXmlNf1UzO
CHz0FrZbbCOjSF/obEmv1V9iQl6VsmgI2Z36ZZbz8/89d/0HP5upK7RDQoAsIVzbAWX7D0FJGjRu
zPhM+3YExYQt+pPqa+q3y4YRD/bKLifMZHthJOa8twrnZTQKe6UIHJAyXCp6p5ALh+YvLLG1Ypy9
KWaXXMBn/+hpJrxTcC260vrQzGkgZ1NQ1TI5xUP47y9dosfr+YtNYKl/0pH+BFjdYUl/7v6f/w3B
6m8orM2vfKJEyX/CsP4/xFxpE8b6v4/junWksv0iS+jvmKv5t+6YK6H+y2AADy3N0TUiTaY5/T2H
C8aVCVnCdTUoKiZSTD75g3Jl2P9y4DwT2yX4JQ3j2J+QK8P81xQPAwTN1LiDgM36nzCueMz9Hedm
q8LSCZbgn2EbLEfUfya96CGuO7IpJ0dGvDD9kKjxOg8AzbKVNNgrla8a4cdD7Xhinzgtty0D9/7o
aSTfqefQePZ91GKM/f4ve+exHDmyZulXGZt14xq0A4veAAiEYpBBkVQbGJkkoTXgEE8/H7Lapm9d
61H72aRVZZFFRgTgcD//Od+ZmWt1GoR1uNgu53CBGjEUwBoJr2GcJI8PS8nLVefLyebnVZCZNtPH
RYL7nevfydrSFCyN0TMG/bWXa31kwLSfGIKA+Fw6r8cIuC/ULUhaAFwcHebliDHu3nRwKGrleLDM
cb2M8RqCXc8DqzDFXuuqvdKVmxUUMl6JiLFLZ32mCU9vfWlPdOMq1yaNLBqMYfc77QJENmWFbUvY
uumljTUIOkquBNYSUQvQQkGZlDrxiNT/qmQvT22fOUyVCsoOBGJ+K4F8JkjPZ13fYHSYYcMV36Ju
u3dTHEGQsueKUgbzYY70b7KQBQWPowWr+ok9ue6DrcSgr6qgDe3Bs2lNlab8XebTcErNN6Atmj1o
hGkEdrnBOUlMwY+TRj9iIyczMOPVF8NkeIlO0rNR8s8RS8DBkRPBDaXZd9FydOJa8VzIz0OZ8bsV
OvOxrgjbsX+es/aNgxx9H9uxp13i05QPASW4GH2a9MQ+TgtqPbqdSfvtVPb5vhxWtoZ5Dz2ZCdQo
bizxkerSOC9r+hhTskAFsnsBX0g1QJqqvt1nuC6KKrSVeYCp3tg715l+jR1GWbOJWo/QaO+tBuPI
Ke8fuLF83cL9SPflXa5v2Ttk5xJ27OIy11iINnYlgzGNI65VzExuo3OZ6aFbGjAltbBkzQzQOtjo
N6R3TCNBjW7TQ1FOfOCbaWcYnro+1XeVb4YWMvAufm2BZHmj0R8lxY0h+Jxtx4AHtZ/fseytNH1L
QSNTflKKmvPxgooalWp/VZiODYWGfwijG2kVQCUzmMhWxFggSvdMD++0K6Ll1lCTQ2tCOm4mIwFL
QQKr7pxkb0yVuZPTSzMKzePxDsBYywijQg84uT2PcvT6W7Kft31ih9SsWbuaLIcXT6ZkS0v5dZGX
sBroq9crGiPbTr6ki4E8zJHHS8z4trdehTk/rmj256F2f+UlAWAsJ7/LVeEcnYwk8XQ/Mbaa60G3
PN2ouq1mOg+N0VzPeALvVSV5b9korNayG3r1WZdlBH5neoSRH/ZNNZ2TdZj8orNvp2oZDhZzDg7m
MyHWV7Woel9OgMYrsVWbjJRHO3IANHOc6Xnyqdc+p2Wf+r2ck3BAervA5jloZR4KAJg7TGykCROo
3vhF7pmWubwqjbkPA+qke1C4cqBJTF45uxpFJxECXAvWVnFsaojXN6TabI/d5k2u9tnMe3kwh+Ze
ZP038PlqFyPw3TTW2oTakIO/NRNn122exY5cu2JWV640CBV9DHagqi+FA3ELG0yzzsFIAQwWViOI
bEZckbY3DA4qXeWagWZ8NQ15QzVK6nPf0x69Kil1VsiMRBV15PiN3QVBYANrK/nO6cfjLKJPwy4C
V8KyBnn5K6PPtLSU5QDb6dZiCuebQ33s1aTkPUNJYEpmBXOrzh/NqOx0p42x6QGItViy8K6nh81C
2pnVrusGqkAbQrFrajShqY0vZdZ8JnzLMYl6r44JxcqW297FlgD+e1VTl/3i8L45QyG6Yemg581P
XIa9f4R0kLbJ0j0QL2P1zw0feZsoKUcqhn2IgSeictOJUYQdwELD7bHMfQjKm5yNrnozYY6dVi6N
Z2xrw8THRgQxOwDI+hIalFvgB0HprDsRTcmJKwyvNHokQLVgARETiLl+MccIhpiYfF30Fw3ZhIx7
mAteDCURHehv7ZqmZRUmNdNQwv1/NvReMYtr12lYyN3vJuPrZs3aSq3WDxpF6J5xuxMxGEbMsZl7
nZxfqgi2MXVgLUoF3FznVAmR3klbuRJ27X1gSgXx7fFkTymQXz1NQ1EgeZpM8xJlkHuLx2NUNGhI
qedyMeyWHntY1kWDJ+x1Z/DXtTWvfo2tuzBSl2U8i06Fch4qNd8vFel9BV8jNY8SfUtQSZ8wwvaq
tGgwqmL5tgEAoUniyI6Fr5SdBe9+oTVOjDv2whuuZFbA9dnum93+XpTltMTyUrqV8hBV03unCDDR
xkgApjOGR2T3GGSwc2Otrufy3wIn60/mGlV7QPqOLjh1RfEAOVrrsN8Nr441H1kWe6yYPH/7QnmQ
2vS13e+odcjWg/QjsEr7nCA55UkxIQXziek3k/U4vQgln/AAuCbgZuDPsVIfU5NM09Lj2Ihq47mO
CHCqS9+EsTZhXl+rIugN55jVwbAYF1lu2P922NJbuA6GetG8XuNuruEDAaOkyaLpfbg58nWr+BKd
j5jzoner6s/ZwAcMI6vtDAfIEM6ueXthvcrRZqEkSlkt9uaV9bF2U1jR0bJPJvU7L2BV5TaUeWcK
aMvAnQfJxXKwRKppHESrJgECT89J7YCR1mHvOXr3bbViOkwU3Eep9ZN1wz0jtwM2Ps9tKjpQ+AfM
UGugmYDA8ZSXvmbZW5Ujp5Yk3qSAMvvMoMSTYFcONGFHt/RBntXCYD9itND35up+1rIOJ4DlUhc+
7AkejU+LCVxTXZU2FEvh0+7Rw884DU0ZXXR2ZI5molBOgANHtzzoDGVC1hoKJDTrCERZ7qd0faT9
6Y1T99z2+c7A9ubxJL7hJ0OnnnQ+vKi1/HlStT3xyVOb0+6WiY+JtScw2B1MQJ4KBTf91BFxUH/1
Uoz+sHWzo1rtlGwrZp+wSBP6SfZloUHnuahKtj3YMRtYQJWdRr84JSyQJbE8zT0bPQ7PqQfxTqp0
m9iZxk4u4jDSpufZ2wMSs/0uZWUCaXdmpvpBnLr2eb2Y+qgEKdXPAqKn3608h4uu3qTAD6taEXma
nETEaNymszrj0l9ubH2eD2B1DmqytEdjKrmbU18KI9T1pj9rYO+CMp7BTJWKn1XY22ylvmmVwypt
mE0NRpF5nfk/S9Z7YfKkh5wD/kJFzI3jRnrzDT/5yr3IEoumAq5mMu/WYd735RDkad/AY8Nwj7+p
xDEtIMcM6QNUqScplc8xMqfjsALDwKMR+VZF9bkp+2uzGi4Lns2b3/5ko3AeRKM4IR3SelChUpky
Ke7Z46WUDCyQ7hJupSS/uPlNAkboCLaSrbgxfSXpei2E9rWItfeX2XkZo4IZWjWGeTM94rPsj1v1
eBQXL2YD0iVV5KNZ7Y1kr213aZEoJwZye1I2Cp/n8Fuzeq8V5Yk82FuLDxn3iRGUhn6bpSTNekfh
AW6Dg8+rLXe0aje2IDzP3eBlOgkcJIRmL+xTXSNemvEvoDJ1MNl8l2HLeJdWxqFhWuh1PCrN6B3y
MA9hvZ8Djj5k8OE85HMLWDfRs0AZRsOfTP5OrsQUidycHbMc2bdZRzWOe5BqfKJLtmss09qzGS33
9VZlBrPho68T/OaaWp1xkOu7WjPNsLHcmkr2OLkxUyATcUmJor1KoncddHUXWNHKyvrQNtZD3wCT
K8EIUqMKywJHeHwxpvU8qIVzr9wO5CGa1sLJQ2ZITvW4R9m7T+DSx4UQ57mhsl6W6i4y1uWQZ8Zv
lY2iFNWrYyvfrij2Vtk1LEX1hyZb1NO+uutVmKFmBEc3qT5Fa4/7THWvXdyXBwrCP5yRrjbNJBo9
j7hTLCUP6tFPplXdEXBaT7Q3gQRzTmsZx9e2bfUdu5J7GLyYKiROpWbhuTSRpmyy2wYkD7JlYArG
5hEDOb+cCOyvbMEdYhhHdwbQ0YxxfOCJlgrzazsujl19bpk7LNV0b4oSZ9c6cqLRom3avDC7H3ru
SuOrrZQCxZs9UKRftWEV56xIGUGnAwLVNLEl0rW3ksvcEwl9Ow6leT6hHa/VXFbhkRdLI7HSCDgN
PaF3I+aAw+8+pTm9eq3qjVN+7WqK2F2G3ZjNgFVo8xo0xfqr4zKKpQouWVWfE43ulYgxajrxcBo5
NFPRU1IkIHydGkqSApOfL217gDvw3jFSRD0dvMqSn/DD7RAvAmecimKpkRq63NDZEWwVADLiskc5
TaHk7jW50h9t7Sz4Hv5YZT/JwA/JzuhBN1K0NfsYKikHybQXGuous42aSRzHupTe1mRZ+n3XTSeG
neVpecUiQDgwxXpRiPllVJGR13u9YNnrzECdiRpzi6IoUe+nxUTwYLfRGFHflbbA22YMZwsrAkAL
/WqNI8wgHZ9KWdndTYJ5u+ZKTqd+4k5SEIDzqfWQWmdPX6O31oyxcIw2ggELxdh2I/IBq/jQ3Bmz
mhznyArRJR8cNXlJKdcbOLmHTTdSjzkPJ5VSa4PDJOimveXMkAWL7GQ7k4Aa5/yeFVXhSVKsRIi5
EpriS4klkE4LHy/m6+PScaF3hUPgW6OjQP0VC3YIkieq7Ho8w70RERNkmJDz5jQOHDUHS2uQccvu
sNK5xD1hdKhd/rvvkiyss+NifWtwRDN9uCOcSurQQwqhDcCaksBQlJyVcJ153GXnsTOpKKNI00nV
164cn7qUggctEeypRvtHcVhK3MJud3ABXokM+l1VqyGGiNNUxNeFKe6s2hcb8GMwtrNvSo1CmAae
EZJ2M2E8abUzZWT92a3Fe14+9O43TblJ109Hux9Z8Qjde82wZjtAVF9ZXwDHBdsQWHTBe6NpORz6
JY7jX7jOv3rH+ClZ2PW1S7xOzX/QK419ZvB4TkYgBmyNWA1mv+mmG6cBJjtRh0wuGAbFHEaLjbV8
cJ94u1fPtjdgq9P2gRTFxdRx9tVRNgACNESgrdmdI+ZD3cQP07zPXNwxemueKql8Lab2ZijO07il
sbRO4+CP3gM5JDqB3A+bknScWn4QavM7bqVs0Lizm/fCMq8UNqZ7Jw5aS7/WdG80iRLqfXdeRodf
CJcF8dEfTtIpXuqYBqAohfKzlDtzbB65L3+GHhCnmkoZKM5AjVO9ejH0KB9k1nev2r+nrcW0yl/I
XeaeXIxbwTEDS1Qb4lFib8rD2sAyFk5r9KNFy+++zN6xywVObWPO6PHtMkTL7eTIPrEJyZMuXpex
W1Jow4hjOGnrLdUcnARtngbjWNwllJaBfBj9dCPlLUoC04SgRY40X8wceqv0l+ukFI+kyuwRGniW
iYtPbpJfdrwWWCmikX3Qu9EbE9xe5lwl7qUltsKuH3MPnZAuCuWmHW37Bj0M3yZlhDFWcKV972Cu
xUN1cZWs8bGsZr4+iK0Drvf7ipumsHUrzM3fReWAczXGG1O1r7JW68tSsSbELsUXJk4vQjet/kWc
+2lW9DyEgLKziUzcLA1O27pHaInpgWRJqEqt8tNkfOp3arkyEuBUZMTKborNPb4V1A2qOv24y47M
NwpfZwCxOu0T2bqeWlEsl2VTXAtbvPPY/S46SkEYPvX+ZMV3zaCvXs3Ew7e7MfKoXvHwP6cTO1mQ
Xa2i3LDtUoN0Kw6JcekL2R/nuA5m/NJ2pJH1LZ5Hs+OQNa4fFlBlWRraDXrUXsEVZTTC3deW1E8F
8aBFBWibW0qxI498FlY7nAYACF4FGLUWw3tidvQHpfiDK4PPXxg0o8x69Lkm0XVc9ubagKwsJQc5
LBnoCfVMqSig0TyFrydJactIm/w1FZ6im5CB4/hn5vGflnCM8/Qh6ckvzSZdZQ7HA7Oj0ZZnfoCD
nRVIIinpaoevP7pG2ogZRyI7tVb9Y/C03mefLezaE7JfPRiBmo+UcGtL5ektHWsxy1SluHflCqm0
GN/Ewmg+JR7prQIfC/mVdgC1wWIvquqSZ2d7qHL4pRunWTVe4YHg1psLGu66SjA6m34GRbyvTIgS
1UHgGx8r9NYAXUdL15cywhcLrN0z2zJkxAFJeXAe3KjdE3Obrps25HWzYQW6M++1UpUXRm6Ueao9
kXhpYtpNOvbL8OXg7R4byrD8uWB4Xc3tjoWu8+gkxqNUxE+F0pc+Enx8qib1kRZuVEt26JGTRkGU
1hmHTQzIeKC1w6CY9+n0khgN1usGB09iS/+NU3/tO6LGRch1pfV5GwwE5LGFM9IqSoQAqsQINmY3
VUtgscrA0SJr+WAVuSid+jy6yXxHOoLa4MEkhp00FZ3Oar3TMMRwphMysKJG9QuhlN6qj9VhUGH3
yk0g1OnF7RjqhmU+FN7Y7HriYmGjWnhzAFl5NT05VtQ/ELp80tz0rLdDhUYDjwMDFem0JgUpV101
QwL0j6F5uFm37yfq4Jq4eXai9jeU3pdVm8J5mSyvTzijL3V5YJRwES3ivU7QwYuleanLMO2cV+Qf
Rgbtw0h9jgZo1W+ZLaL9JW82ghru6/UhJcXjjdtmx7ljrwKXwTDDZNIolkOqWiu98dg5BGJdadYr
JSzsxHjFhsAJ91KtRk6xBi1cNdudSRKorcTPPDOw12PnFarJ49ILA97rnHqrWnp15IRdJ3ZNM6uB
gtMIv0+4unBytEvc2/odcE5aRHHRWaCkzmVv3UaIos2g1YchEz85ASKmtqjwzhBxJlNe1rgPI0uL
aF/CYVF2r+XqvJNf/qBN3ZMSFp+qyLd2dEOdCvZwnhwexxopwTIWJ6g43/VgjV7TSToEVerLSEmJ
ZmV/Nt5ybK+ROqi0Etz7DUM/T1khSqxrf1q1tt+tPI8xWydlaKgo29PUwIivJxRbVh6pOVs8gZ4P
s8K0R2OmUhQP/VzIcyydh7wWXTCNbFVIKrHWzPxuJkHypW4eNWy9mPJetUHcGK05e259MqozIUIu
2Mk5KwuzfNUedrLIvlqCIo+qUAAuVdPWcQ3rPHYJ1EjK+9ZMpwhkmD4R0Eaz2EHqCqiWAhqO7Zlg
SYcWUGX5XkziOSW2CNtjq6diSavW92zuUrSl6S5uG4KH2vhMg53Kk3ZOeXBwyxux3fl1hqKkKiMg
rpSJgGye26LBWazjzssYwWNtzR9gw//qq+5z/lETgbGuiKGT/2ooFAdS1HFtwFPmrOzUAJ+6B22D
5+NZS0Jsj81Guji74/gCwD49KRwGdyC9ccRMysuSzud4HqydGddmWClJ4hu9OV0aIHS1YckAMjZM
vnm1SOro6C9gETwzHufXkrYWKEgfdaXgQyi+115HAZuc/k5GAF/T9r2sNVL7SXnT9FqYyubQqKUF
lhAgYHGrcfoM8raX91E51bsijpRLEePfr3lL4Ek6fm5MNjkvjhQNc7SDLIznLSeLLf+Cg+MIf/Eb
hHPEwYzranIpcyWsp3Jy6Y0tc5jin7uNBNVkFK/Yp6pjuE+JBAXZbYRMX+AzYMDvVx8C4OxdM6VI
QB9zHU2h7WifVkbH1STJIGZuydjIoLa3pQKt62aVI0l/sCcQdJywiD14jbbNkLTlB+2GshCrPkUc
xX09QxdWVay6okBjTrXRDm0dCmtjt5dRDo9FgsxH7jowlgSMctw9m3X3O28qMxjr2vCsDIGlddLV
A+/Uc8ZvbmFK4te08+eoWB5hOVlHK0NitHH9eylYEaY2940p70RTPXXcjp4bkR9j6tCcjGud3plq
tYSNTitxSookLw6dlFGwQF70rUbwcfEMrhKDSFwTvUkFJZ5qu8qvZdnuQByaYJA5bv1yUw3bump+
pdsdbGTGxKpXBa6TrcFY4l8pBIGsqNy3mQGGmU7EcqZZQTSQrX5yo3lIrPa2Kql6z9nQ+FouPqfm
K9uEP0WyLKdAbNTqQUgbvb+6pV19bvUbvS4emrn8luRAq4F+DH7Em1abGtMgRp9G6niqPWneYjRP
o7vVrq9ggZli3zgD6okby+fetkgOVRf7jQOIrh66yPkeiRZSRcAh/UG21u/WrtmsR6HqzkfXXo6C
srwhIYRbdeZvA3uJgeV/2Bkbpag36YIbzVcu6WWpeWNxkRjW7UBYdpfK+oOy7iHoaudWa3bUiAXc
77fjsH5qxHAbNbutK+KlZTn9FOts8Wy/zmt17W0Cjo3L8mtU+dFRYu12gkrSM53pc5mEhSQYllud
cgWKyMnSGfeGYvHowLzBatSsz4ICAYm3i+AxYT3J1Htu6BSJ8+FNNm1ACVJ2GiLENaTKy8gvulfL
7MgA8biUIrmYTv+mUvdwIn5B0BmOrmInbjAwG+Jkn9YhBp0gJlQIQRN/tXQjtvE93nrBu6Sil52x
jm1YqthE8o9q4mmNfTJkDXSw7zWOLqI/2ZkNTwtPV9C3LSFN+zGJa7ronDVsjfYpEwnlayuQu0WF
U26mHD+R5bxch66lmniLGASd69y8sF21vSwzlP26c4nD7qCBUuLm5Kdume+Wgl4elb2xyl4c8OZ4
nWz5tsLeGuxs8wzayDwzOyCDG6O3aHNipFKARBqGOvXrSVCK6ZiA16yJQX18a87rbqmxjSWGxqTP
MiQJII6eHXDLSsWRV2ctadBYjKdFgQLi9Oy20A8OTa3aPkwoLm/7odYolwHIolHfxtCbDMMpM4Zf
mPhPbKbUUFWqHNqMo0CknA+lhHBpxaTOuxnYnlzGM8YHwl4d99PCo+HMZrD2iFvpW4ewD2OdLSsp
ZS9KIgFnRf81Ug7S1Dm0soikjqtzgGxnrMSOnt/EumS+gLG4UBm6ttPAxMbJdyXnak4xNURGSNeY
p7CSuyOr/qwrYe2Uj6laUI1ic8ZvgInsNCJcQWqpn7OFg9+omJEythcHLooDWRkeeUp0AVwOrZmF
hF02adQSch3mAjL0zU6r28jrx/a5WMRjkg4gZMQYWBAy0pe2HJiyGvQhLPPcBzHNgFqRf5o6wyEB
HM1zE/0NW+ARCxSdY5gwCE41J2wR9pem/OS1ik8atic3+ZduuS/MC7A6Kuv72DvxThj26C3Nnu4v
RjrJGiYaBMxcWvfmPOwNirICfciAjE4zzL+4fbcztoNwGDXGmdPXUv7Ubf5tF/MvjYf6SmiUoMUH
EX6kUUaNdmtzwB2zkO1mty9kT8CKN7rXsgyAU/5c2s0HAYbyZPTlt21L6OfYwPRRX4JEMbYONV4N
fACcvhL5OkOFTdsXZBlOuUb83KkVfEHxpOTwrZZcg+Ywz0fRGdDSY0K09IwLD6tKfFQz8ggRlvGh
iMu7Sh/4zHh8RZrxCZ/qBJrt2zVXc5cPZgAR0QG1w6SQqaMzUpdtbnL/wvtWzQWhIKKrnFoCN7eo
jphN9bBaKsPWNQ+zWuFoidg5ODkSJeEmIs72k4VP3zdWke00WNZLHKcHJCg6NWfmIsQ2GWr3HNqy
fb0wLofI65kVaEu1HXJUq+jIttk58Ka/S8JEnGA0prMuY1GTIfxET3oL4ckz9K+Jkf4pK+kgmJcf
xW0/axRbrxvZ+cpY1S7TZFHKPH6Xtf7eRuwtq01zdaEFVyhjRpZu+ssn0cV7hKILxNmSYgbSgQWD
/yZCVNNHcHsQOqBXHoQaM6BzozDmkAQrlS+O7OxrKps5KEX6OxaFyhy2ilGWMy9Rq4KKEf5g31Xc
kHTK/dlSTaSkEml37PpzNiTfesL8Zu3AClgR3QjkiN51KvA0PaMVyCUFlWrfrq4VoRpVlmeNfKEp
Gfkpk5bf5ANTWVilG4+sGnbTyrhmzfVj9J6yWSblWjEyjz7YzXiLQ1g0rq0PdaSllIqppDYBmHQz
O5P4Fpt9dEmJSlo5fTw668cyvrW2CFeJviSX51GUcK2d6ZGijAz4r0prUnodMm19mJr6FmpihU+7
VSDo0ooq4YsN+lYRtrAa45X8dECWcXLu4g0onJBTnvKgnVZJbpQh5liJWxh78dmd+KYcCaDO7fSq
byEfsHrYscx63aUOloeuzc+6kr/gKspOc0uMobFXhvOCw5i7mZozU6ATde4aqJ2RBpy7D9Iq7iFN
IXbaxhcpPhTTMiZEO2UhM2oE9vkCI8Fjts9C1xZUaAg8/CXvmqTZoLWXF41HkYdnOj7Yiw/qeoby
PLIou9YL8QgeJqb6WBgqE3j2WMe2R/igazejlSAomCf5pW6XHmxxHfkkPnwUVZbddeWLMt/X6MUS
rGiQlMtXpKIj4aP0aqq5duPW0bDQ2ahQvkGueScJeu8YzFzpqNXINlacqZm5Yj7mrD1afpKkd9zk
xXuXG17v1FHYFOp9a1SD1xjqruwUeawlWgzXKHe0OpmHaIw/srSjfVF/aEvD9iwz7RGm5ca5NiOq
dTtCS618sbZRfi4apn4xLRwafPalbXbx0l45nv60dZLu3ZRaaXRuJKqS0op6TV6cftAh9K3ncgYX
kWbRsNMxa4lsP1SsaXx+z7Jd1GDEZOcn4/xJHACHlSje8cAZh2itfw2bo3zp7vN2TPejqdIq5lQf
47CoHCyXj9UZipssWgy/URsvbYKmVUZoOlnPEBzB2Fe2Y722tAchJ1DuNcUaAwbpCtyZzjNV1efV
Ew0j0w3k5kVDecgaUw/TQX0eF+cbjoR50gxKjSZ65l1em4Inq6S0HpKHebQ6UizY9N9gaCMHRGI6
yUlpDjU9WoGUT+amIKcU6WAc8aNuYTw1sILkLQkFfnrc1yx0HdOyCJlBoE8X7rnWkvSdQxoCr/VO
i2aEM4PQt7J4rQokAx3/jjbY3B+k9WPp2kUpBlxGHTQbUXFGs9SzhImcgUdTEYUCty2CVhvue1fy
+RbLYYwGvFvbGP3faqukGc1lvDS02HIU0/2qGHaSs31kvIvPyX5Jcmdf1BL1blJq31DDVhhPmVvd
rPGKei652OdtgJp3b0qL3eLfRpGt2WqjB8U2Lo4ZMp7kPMtlnvoj279sQkuHQfM2IuFYxGDZJKaf
vZo9lk5x1R2xeK7DZ2mkJeGVGKMOJ8SRqTo8IMGpB4BToc/3ulpAfqre1Jwk3f93C/9fleIK+v7+
127hWwgIH8vf+nC3b/jLKGxo/1BtB8s5VEJhGtpWDfiXUdj8B316xLMoWdRpWVQ13MD/YRQW2j8w
7Woqn+dmIKb9+X8ahS3xD1e4fKCm0FydjMr/UxmuQa3uP7VcYmnHumK5wjIBxamaqWGL/hspUWkX
LanLBf6L96fZLU5yWrJ1UJuSC+lBLdYv4F3msRysk1XRNO6myrqn5GXc1S2t8sLkcJpa2efAsQVz
TF8zDG7QmeEcAY7soTd4g+vml16a7Hlo0fCnUjPDooey86cqk+PWRy6dZzduluOSrKk3CSCFf/6g
+K670jJoL/+HzsZ/cfT/9cKx9BsmQw16p7c3/59fOOEu6oGlOgeZ3X3/ealWpj+WlNjdtBQD+p2l
DnvRRNPZ6litsGzmRWiDIwhre9Q8SYj3LLe/Q50pKbqci3vqx6ZdNsVhZkQTWJ/kUCXDeOdqqX0S
IBZC0nXiWabzvYlE4cLt1DE5MF2Ucbf/pwvwv2gvJaDwLx+spdpcQKoFJ44rjPPf318fVjujxFJB
s6MrNywv77a+102V2UYPfHDD48xdl92tbN4ElBNPAFEPnSTtaZ5yquNsg5Tb8E32YhsYqNvxrG0h
tD//uhZzv8G9cHtMPIJg0DMGWuZtPGVdN7Xx6trVLYAhMoURHQVpYjvhWtevnFxNrAYApFKgR4nG
Imd2w3ql05WPHSzu8c93O9gT/aossmeDGaVEcuHQ1vO1KYHefFCzowMjep+W3RNzNZfrtVcPw58L
rCzZDPxB/mzG9iytodVsG5N0S9iq4zbEJ7bzh+GSOiSmCWhGOLOYzv+h5nQKdVWyGV8K46NZu/Li
dBrlKSoHRTv7/FN+UWUoGwRGWjrWOPGO7voA/QivVmneTI2lPpqlcuNoa/gn/PjnD2WMT1DKtj1/
aFb2+Is4PFfUdsMUFTEl26zFZXAXcVktyzzPJT7ouXkzk97H/VbddnEC+ofahLnK5F9pdFPM4gg3
U/qDO1MINHW3buSOZxozf6qVdCisLG7C7XPORvzn7LP/qhiK2+ri4KzwGzlWl0ojSleMD9SzU5zU
0BDc9cpKQNSF9E/xzZUdjBpm7D9vwG7oxzHGQ1QrQ/zXo+VvOZT/Vo0lAls19P/+3/XtevzPul3b
JVBosk6CpSJtY+p/rud/QrYSKBdJ3gpr15jLzM2/WrxY4qXoM2feexG132v6wBtl/lhm+TyDm0my
Zm/1TX9vI77d4CG40uhIDZ/ygBGa9FVvHMj/TXeZLbDF2evnn6waOH5eZNeyW4uNyvvf33fO34tg
bZcwomuoMGcRmlxKzv8Fz2jqCVmJRk9C3Rzrfe+qdeSTkra54taFjVIfUNmcn//i7kCllBeBtCqT
vdvYBt2TWYGpZ8DZSHGdjw/PfXINhWhQ3jzQdeg+ZZF4tRs1uvz5bxSp3Ub5giqjUWW5Du99hq9o
aesSUzfjYKakuf+nzWYUyiHGVbSrV2b75Ybehv8CrQeQBvm1or/LFNrPo34zLeWtgxGrNe3HUS9v
HPy5p9ykAOYvenxiR8ltDu8HsO+ogIrkElugaeJ2zu6dSh3P/7HU4/ah3kUyRc1WzoukRPSLEDxL
XA2Qp9UAQdBSeWTTj9QfqU+mZZ+mlSoWFGXSmTVOHvjhVnprRNchZjKj1+r/IOzMmts2ui36i1AF
oDG+cp4HSZYtv6As28E8z/j1d6Hp+yVRquwXFEUlkkwS3afP2Xvto2FO6sa0jOiNz7pJx7CeCUrp
s5IbzVpRgu42miiGIlHS3YHHqWlBtgWwVK9i1f/r9++24X740LKsghpWhW2rMJnFx9hfrbej3NMi
FYVYj3zPA7ejdrhl0AVyiqzpCa3lk4CYTLiRtAGBbweCsf/JpfQ+KozzObYFyhHbNoE/+uMZ6mb1
6Md7VRfWs8qUZUWkxKYlwKia1wi5UMRKy39DqiPiFaQ3l6AZSS115ggyRy2RsxjDju4ZuTKi7+NL
XqgIWiKdNm+LONs1ghIRhiE+95VA6cMx9NwqFnBvMIcazPGVdNV61Ki0Z+Ovg2D6UWdl/4d96j+v
IBuwqtmqZZkOdilhftimnE4b3CQrrWXfN9/hTXnPBkboPUkC9mIMSwXIIrpl0r6GXmUqgtSSJnRI
C4JyRhyM0XPwCakYs/O6vtuVVt2tIK3WA2rKKk/TpyonptEygcOZIUkDuEmrHTmX1R1NI+3COYIt
SeiMsdVxejPrz1pN1OjMa3DKIN25FRzSh3VfyZyDiZ53h4AyWDqJMR2cyLf2/Whg0omWhlyJBsRb
rpINe18Ck0u3zxcp2YUwsMSPuArFH4iwH5fN+fWDc62aQlV1y1Q/rDd6yYcHIRfGLU2kq8kDhzVm
ZrYo09kX5X7//Qf+P1WF/HUunCDD5WOP8e3fVYU19XqW6wGnDfya1bpN8u/hWMzRO4a58YQxXfvx
Svar9WK74X2KLTTTJIhtQaMoG9a+0mNJILD2SPu9OMV5+tNxjWhXZQ6+stp5mfp6fHylg9k2nWBa
jIEYbtMcH15BMlknJRLj3/+r7P8UwYYjeBU1Xj6bj6H7oRb089pxu8khtSNhRlwU9barp+6TpvjK
k+mrS27pmRA0hFtZWETV1O878JwLlVHhzF8AmeTd0ZXMHMNlr2iUVY3mnj0EeNSIzSGtmoZhLo/k
xajwktANRaWQ1dre96aUvDAuheX+ehRapKmq8aS9+NE2Iv0gSuziZDa5sSebihSlIS1vmONaRMOB
seO+8BeTGzq7sQTWgegLvy9j7WujBmelobOmF1W8aXS3RoUYvMrKxZ7LF2RPcwXjd/SK3Zm6T2/T
P6Q1Rip78uCehEDUWWa2Dnvm9lFjdYOms8QhQMNYOODQ6GnXIx6kRxO561HPlWULtIOpwaiQbzTe
Req4h5DM6j9tt3Ou+j+rBtfUNMum+cuRCHemBMH/o2qIMwuBhQbSTTQoRvCVNAm5hNjpvCBCOznX
ryXqHAC8TYccIChvBqozEpz6dTMlGTYW9B9zlFg8YUwPXAPRIksCx6V+l1fA9BJIS8vR8yP6zU54
1Sf6oTBf59YDXKqk8l+ncEhJ3TD8VzSYKfpBH3FAVscbcE7BswFHflBrcmBD79Y7tiCxUnW3OsCA
JinCLRqjfNElmrsb58hNpnnhhngEGkiZtqWPqV6t9A7aSX2qA4JjdA3/VWoihtDhNHlPAOWKc006
bO27vDsDAq4g8tfNnBMxFpm5zBrqZ5lGoTMtKSzGuZIjzD0I5BdAs5OX505pq5PnKe9krgz7mABV
2kDuQHJo2h578icG0TCmjDDLJFVk7CsqdYSAVn6tlZWt0VYtfcKJexwZv78zNXn+/OcbbKo2pxj2
B4T+us0i9+8FR50YQXZ4A+DJZea5LQO20IaSMEqt/HPCpyowdP4Uo3h7fDQDi5weT5+GM4Twkqgh
5KHyMtWBDjAclU2lAmx3x+q1rezohJwnOhlWZnwa2JebnwOCQFqP7HULnfVmE80UEA+j07IJErr3
E+yfo4tEldZ/Qj+ziB3vCBTJ2Uofe/edcCvt1M17qQ19VAsm91brPcGd2PkRPwLjkF/m80vtzwgu
fLbtKk8rbz+RFozdz4/cgzw2eOo4cX5KyzcbJ9+pSMp817pOtSu8iml8l1ePmzzPO22lialfueDJ
V63dO2scssCedWhuRb52mITRuo1RNMoTAdR9vBItA/OUaBYKuUJEG5u/6DbWiFJnKm09X5QJ90nR
yf69uMTxwIccSxF2HxKcye0KXlnYLyxIG1gOy5gjB+pyB/tqLvDWzTF3RZsZGG5qdwVVcKm4EcFE
/FW+aMXODfz4JdOhkcV1+Kj7H5Vj0WT+UatG7wWzJEON6IlTGOwhEsaA+ZUXJOXujjbYGhkJXBKa
zL//2On6x8LO1Gja6HNPxIKnY4i5zP/HupLlTkauYKasWvSQ8rCMWCiCuxJkG25gc9drpgIZoo1u
kRZf5UIzapXA5DyvQ3mTofKdj7iAQR06xdapmV9P+VQc5sY2dem+SuIsSQ+Zo4G/mk/XZrJEzWW7
G/hG5r1rwuapcbpwm9ujzuRIWGIpEzZFEiILp81OoNtwFm5bIjNIj3hEQqgYGEskYdoC47RKBweO
N3vngqTL6WyzPDWpMtzqjBkEfOJx0zLjvo3K9FR7LvSBEcptrZNlgNlszlPg3rILMP9xjBhOnbET
TRyE5yw5A76alqViNPQ8Pe3Jm6xLRLvHD5zke6D0z/DWQIfKPz03oYjOpRKi3klbyePtUJfAzYa/
mNC5r9NgF8vH26/4PTlGXVsdEKjhD1SCTcE4TPKKgC5WK5tWERO69PXXmTqpZ+8Ug5xivthRYzPG
LvSdUegoVcKIlK5QvfvEU+gpBM4qKS42x2djP5mhv5f75JigqUK+9xSyij+JKthJaKm8lLOrWN6a
88+SP0IJlWwNeqrcxVV26Zzih0UkyWzbsC9KJ1RrGw2DtlXRfm79zlbPaE6g21raHCGdrB2ngnQh
gSTAfBfMvxbKCGI47TWaNPMHoQ0Ua5Vp6aGJJ1ohmKDNBeCUY6kDFUM6m1Cg68EV72R+1MJXedSB
MijWvTx1BSPjfXdGN3kjIW6Jg9BIszmIzatZ0jKT1NvUXDdk0Z4tA3MnPfW+XucDJmP8BFsZiULW
w7va67QguvZLMPOOTXXUb/gqrU2M0mYbuyPLSmz6L2lPjinHmqlj8XVKAB56fbXDkxc706UKKUjz
npaipKgYVufixCxfzcK+ykzYrIqGfaj098d91BugtCOieVAvBmtvsO2NINN5aYUEp5uFmA6PtV5+
iAgmYPyRenSa1HK2JgpnMyom2c9zYI/wEaYRyJAnNErComhnWyZdFQbH/c7QymqjZ1O/ExETwYC7
bS05VprK8DlnlsyMjrCq0QTHC275c1fY7HvzHSBGjdnf6Fx0s4EDzlexVrT8rXNVnGkNjJB+0o7y
os7Z6H5FCfX7VcrR/lv8OKwMwtEsjQXLmIujfyxSVkE0aUC1unTUJnzG9kdceR1k13aKFEBq2ruS
jKjlmc9BsHM2+OQmoq3HcDd09hfsoAUoTDs/6gWuCVsM+q6sM/diI0hupqy+uXPcMnksR7lqmX5T
rRvknaWTXgs4cts8AR8EbzOE3CiUXTMo6Zl5YIfwM+S9K+Mb0Z2gEgYz/d7QHuhzT/mai+A7kGWk
e25cHnNn8Naanfzl215+wAG1m3DMXuKh11+gb5bATpMdtUdxt7z4GZphu2bKG3DfYizSWftxbRnf
iIP6mvVkWtpkIYHkwZ5Fz8+i+GF9PnZFTiAyxRV3DNYzg+7kMVfd9zEWSBKiWFnD0MCRUHrMe4c8
AEHJI7J+cCSjogF1D3NUL73baHTVYercbhV18ASQ+1xFWv5h6zE/9m2paNlwONTZDA0ofObv/+NN
FaRKskzncyzGZC8QZvKRxRQ95zQb694uIEhYpfF5nBqTM5/RrssA2JypQOuJ85FFWgtv4AfMZ2q5
iYBTOEtqk7kAF6twU+HNfw3mUWcjaN5ihVdeW6d/cxxkQvKbtX9g6YleI4O5sBIAmAsUaAhxIGzO
tXFONuIyCdQvSfpTdibxRzXrvG7VtabjcAShM/e7QiLTspYVywiwFUekfcOjbrF0Kji/3MH+YoIE
cPKY/1TY11CQuD05l1ykJq68RpB2TwLLELU/c3t6Kab6T7cOHcUP9858buDMbFNfGoZmfXyZlSC3
naxrA9D2RAfReGieksHN94Gl39q2+FkaGcYbr0h3qcAoHJTdRHM7rY61piJIs7vqqPqhvXUK6xwK
nSGtCUcSCG/oXKb5AnY+tB8PDaTf6wduyYzM1yEIQflBmESFxxIVZAOpdvmbmvo9bFu/vHleWD6Y
6KkOfWmaU7g5l5akGr2QSgchLC2KVRvpCt6UmpJ0ZlNZbYmVY2Y1uS2xhhneP+YNZE3kXiz2k20W
C1R93/NKGHujcrTrEBM95RWIEeZQctI7kh0efya3UWHeQ7P9C1dLAeZj7gWOwjOwCztInczmxv4x
3Pv+iK6Lg3yTPIEdru+1PqWXOM8PtoP40TfK/hL1tNrliQG9FvL1qTZWLqEyn+RzxUhqUFkoC8MQ
2VoWvKE6rQwtIh5RFo+1jypLHsjwcPfECi4jkylxOaMa5QWpXI02KHoi4ol5eoLiLFLxpeP+JmUo
qtyFRKO2I//63MdyoLbk1aLXk+TAoLO2Zo8LgPDChOMN2Yx+4uYbpLbXqnCHL0z7h9AlHlQPs1eU
JP6TF3+C/Vcr9dGrwQbKbbcu4vwP51rtY/3pWrbG4EY3mMuptFo+rAKozBsTzXW9RGHJcdSeRdmt
ShZ3YTNDSDLvtZklPB6bPSyHoV+XQCN2/gAotUpVmwqP6XjVOGLJSlPuHKUkH7AutbPmYk1EQfD7
rcj42PZm+2G9wtXBS4+Y9GMHxdDbMaiMwVtZqQb2TeQ5nnQ1eiR+kNL160u5v6NTvbRQ/HK/DU8K
yaabBJ+q59hIG+VzAxt1vRhQap8C1GOnGjDMoSXzpXCLooCQ25bHBoM3yI2kWBF+VB5pTOFYhzWN
vPS9zCD8ECPEAcleq7Y/fm0HlBZxJa5jSVbUHIHhdMmnrogbCnTMa1jr3CUCDDXD8uYCurBTfTPO
3JqQlLKtCgvi4k2ttv7Dy/ZxsTc1XWPiYeuuazo2PeR/L/YNBkpThRy7HhvvCXFJci7ZF8/u/Cis
25+J5lPYz0/Jb5puJZjFGMHi7+pCPqrd0tqTyL30+4YjWOZ5ezlFaIkf0ObYD3kx02bNZC1Ztqpj
HKwsVc6CjuQWpMKS3md+VsxiU3te4i46hL4cTyDGxj3oR6IKvOXYaOwWHrbVsoZCy2R1nzmBek8w
j4MQidy7lG1T/KRPWcsQqbeb7qnHUYM5UNH+cIs8WsP/ag3oJqgsy1UZnlu6/nGCy3g5z4dOS9e/
zly2/xVoDXUgbzTgHSx8pSgQEBs9tImITHp68z3UASJd2hj5hNEjiAEoT1cnbtkkMdsETQIx16Lm
QGjxeRgYi/bT0B4mpQUlzTRKXuSZS9FMhIyNiwnUpd6dcwC46Q7Enlqfoz6M5iSUrRbAh5XD5WjI
xf1RtvqKEn4GTy424EORzzll/sb2k4LYeENRHf8aIfBqlwe/+bW8q12z7UrHPSFa+2RBm6UQdr3j
MJbeMTQEYtMy2Qv6kQ0CcgFjSTCvPLSo44/EDNSnNIJTA/pxoQR2by6ESthdGzNjYk5sX+RlEoO2
RrXWgtZQCIJXpkigynHWUwZ/y1a/SSpqHZDgkNj+J6X1roSO1Me8b4OXOKpvHmLSx3sxoYX4BDMW
e1yxSxplGcxx8cIRn8jeVi8k46LQVOGs44XpPlnCCLcElUa/gsPcgSAvr22+G7XCqZeimqAG8GPP
I3HHp45QRiAR6deB9vvSKV2XyLBGO+Go75AeaSow4qxHUEyZPkQ4V73+YvbGD7iCkBuqEoqUwso0
qB6e8HpQ3vPBWqWhkiKzNodVa7XfBBvk3Yin6WrZuOFQbmu7VrNIv0RpP6Hr7FkTPGUz5PanvhfW
r3Oolujjc8p9FNk+dWhAJjNWEZAlWavvm14b1r6J+Tmwhqs8y0qOPrardengPep0PdvJdIJKV9uV
MqAu9ZPwqhlNDpbKSLYsSrfQNybu05pYcuzNh8dpunRrb6VUMBXYtn7guUhfEj/P1z4fsEWeNtOF
P/IL3OXkaOFAOspf4IVdtrOxyyysAdVakTDrLpmkNEU9vCSGf2qsAmFGjHYNhaE4OmH0Wqa+uDCU
/CxfXfkVb8KXgo7G0SWUaAETnKyjzrOXvkJDmejRdq8gpFtkhhu++X341Z7xE3PdifXG24BQCTbl
XJXSUjSWo1++1nj814VMNqFeOGaej/mxVU/N3E4JMwJPOHZjiMxDgjVU01lNrQmH3LS+1E5o3+Ns
WtSm3py0tq/Pxi2t3GaZT6YG2XoGgFL+/3i0JKAfvDFX695JC2itEKkVhPc1lODuOFnRsPbovCAV
rKzxhJwW64hWKWtyaP2V/NIxSPbtOCZsKwRZeFWsH/EQfLa1qX3F5WEBpSCtYZDHcWewT+O8iaix
IxZo4gGrjUF+GWNryVq/DLAkHGHzMBFs//+RfM4GY758jF0FRoaFRYrpWre8elMGWvv0+I6Z2emD
05xOgb5LzTEJVgaMsScHEy3ifn0FxCYIXftszkID6Cpcmgm7j+xWRaFyjJ12WfcoK/XKu+MUASln
OgfCbbBAzpSpjPHBCaVOfJKPqpLUNAXmHyR63Vwzra63kv3p8fqSTSaUxch1CdMBlpadxefHC0FV
81QMJuMwtLAYIdUlulPIBeKr75HT0gbVQZiFTU5LC3Nimu/hOFQYz5m5CoJGJfWF1BGGgYEKrkhp
bnqb0DJlFyMNkFPAzoMpLVtBRlHCZzGd7LvDR9JMCeSW8w55aukExe+jeTSN+L1A6/nHvs2eqKmH
c5m259rTjQMeAe1ix8DxdfLoEL5iXOw1da+PGWdk2fk1Rz6QZYh6pQmJkpRrveibr7Jus5zCwSRi
4r+aw9TRzn/JZ3XDH6qIuQf+YSMUBuUXS4VJufixDxAPY5uHHeE0xMhgVejcEvgbdiR3jn2IXcBj
qAKIBQJrLnNpw5F3B+L4MZuq+mRAy/U/9+iJ3/GUfbFJwNuYSdDs569w8WUYkgE+TDgdHFpBCbU9
eXQLh3WBxKacNnmbR6uiJf0vGloOlTM/QvWG56C1g/dpTJ5EwIasGGT7dU5z6PMJKzOeiZPv+oQO
Ovn996+H+bEvQlngQOCknnIQYyCk+3dVRQlAQF7pQ/mqEZyrreU+9me/0NatHZZvihaoaxSzysFg
YrRxo7hbc2JgNyFahGjsMiFSx0+uNG+TKysgu1FKOLr8hnwOpyEC60QR+5IR/kpujM5sRyVL+piK
v2IW49khG58DkiJX0RBqK4593drHNbqQ006vMWdyyKyJ68MOatKkJ6vOdaNNlRMo97iJ0zotlr0o
3E2K02wdKn62RrtvrlPF37WVhll8nBOYdQy/ZZGna9kS+/3Lqf9nOspZxLEZwBgq8EX741mkijiY
4vVuwGwW+ilsBuvKbLPHAnORXwx9al1R8Bb7KmOe25AtqNYO4o4wptyAYXFpU7HNXS+mb4O7R14c
VeCtogKQ3U4zTCkIutFaK+RnbZDHR8dIxab/h3/Kx0/GfKxyddWh/EAYZ3w8prgexn7FJzQ9icXd
ZtgGLwgbrOj0b1iIrk5YHDxv3hEKD8eypvaffK2rlzKFpXVAObfp++SX3aptSSqNYlfbR41rXWpn
tC6KpZ0JrYv/8Eeb/9FIcLiakcMUujZiUJiz//48OxQM5IB09ioK62EtFGHze0hXsocmWCLdKM9+
taGNw9zKMvU3i4yaXUqo1WWORqjDsDsVOnRP4jgSOswiWj26Sl7eWAvQLlR6uF/3bEFg5mfxiu56
P+3OYMIUKZn6rBlOTNeUQF9M1fYWC4TY4WW/qnru3lIjPcVWpt/6YFgpfYDyoLK/DuwC+zwEBDMG
fomEhHFnh4tk0QwtiPyGtBdfFObjeKj5AZbHybvJ0+H8FQoQ96ZDIA26+GYqRX20Cusp6lxxkxet
sH9EWZdvItvosfiN6pv84IugvzEfc85DztH+oWehp7+S/3z5ishL4HTXNERR57RlCAkixgNlfYHg
Uxw1iwAk+Qpr88us5JZ/6Cvn2IvyS6nHSM0K4k/yNDF3rl83z1P8Nc6Dm0wQk5fUxOLukaq47eaw
CY+5hdpW4TVxx7sDM/g4OC2To7EuOWRFjrkFNeAxizHe26KINl3UqAtqCTBeKW7FODMZgZn5M+k5
xbMwugwFUOIf5XOk4ISHJkAiIb/bkoAMByCJYJRGr9msCZpICLMOJJAri9ZJ0FqCVQdhqilvvo/e
JZ+1myrs7F8scE4r7abFtrNonGqtx1V5fbSWpuLAh+sipZldSaQPDPeL6tKOsjN0VS7c+L4Fy+lP
hFvKHe5RWKgRIlKYYOw7wgxvbSeynTvl1x6TKBmZ0x11TU3CZdxd5byZVYAEPQbhawd0ILxdEdxc
8ucflxg9Z1mSJGKOiJxM0lJ28ZxvU+boJYVgpDGPPIm2nB1zDsnR8xxlcoJv0D7PBF26T6g3Igx5
+SMXqm4J2vRdqqqiFe1RGXz2N0sFjoSz76Zor1Ls0dAnxPXGwKnJaUw95Fz/eySfa4DIb4JQ+/z4
Zi0OA1DOlaoDcvTnNjE9TcrgEWNcSMv2KTG/y31Y9fCX5l30PQmwj07uHKHEXVtY746nBAvMemA7
rZyjHN6u7mD6CI2nuscShed9w0wV6LnGOtSkePWoreNV4cX5tjKs4HkUn4sZp1C+5lNnn+Vbh7f4
OYoCPMNz4L2KvBDKquaZP2zIoXvgFu/9fMal5eFsQCe0B84yLT9znjW7SfCtKPCiRfNe02YVlkG1
/9lO+gzfK3Zt2GYvNanBxP6Ke5jkNyk7RLbZbVLHnlZV23UXkDr9xfPJard6OhCWyVPz8wZZFpus
baJjY/XmjvEDI0LKwt6s9VszDOneJp5iVcDLAgxjpy99iVZcrcwIsGaf7R+lXF0EI6OyGjli1/ob
WgMDIdym+VK4YCQ9Zp5tU7krWYsFutuSAtzdpThC2F3KeMANWdPV6BBrsFvVuW8iH9Hl0A96xq38
CHJqLLCX4F0pi6dJ0bdVhbZ2UqdhzYpoY39KE/+T4yv3Iv8uZgGC77a/LjrplYcWWKtsmcq/FfmB
po8AUGYdpReU4Um18dVb8XUwivTH/CD3ijl6q2eyDF0yoMrw2vWQo0AZmrZBBpnfGf5798xAoqRl
PfC73PGgH2TKvSnYwPh/qlDVT14Iig4aWkkEW5evuIVAEM7Sqpbo9hOn/j2ALJWoHmidIRrLHfl0
T8o8QZxsIK2xU8MgnFE+vdvTcOJP81JQKTEMrevflwDD6hLkWLWRz3WxtoVUcBKDgBlg0fdGcjB+
SXy8X5TFOL60kgxoa9h3JallozUHbFjtcM7eekG6RkdsIlRT0jlcVLtbPda8m+m8R/N50sefXHLg
ejyytEU4xoQvE6G3HsuI0q5q6n2TTSQkzWooeWntaVugutGTOnsE1FhC0GmVE15Z1NmzEsKcEsGY
X1g30+RVmiWBBFeRQwOpYJl1WQGc0UGk6PKuwCiKb7bVTQs9SI2LkSdAVSFb9XqiX2MWXNQf2FBV
q7hHfWc8aXy8Rg3ZnM5ABKLfMpnz2a25oyMf5aMHHEZOyvu+Z9e2leySMidxWZ/ofmSYNWxzvKBE
nFYlqVF23sXPBP3aG9u0OfyFGvu4V9PQcewKw1TBcY2kF/sTFAf/RJ8rpFVIsFHdUlvmmKjpF3Kw
DULC7QHqUAnMn/5U9M8NqREx0E5fHBokSc1UGciB+HGOX4VkGlTdwcj7F9mO1zOG6I/X0W2Vdh0F
o7bNis5Ypy283kLLky2h8MFuVIs7jYzqZJbmmUTKF2P++MoLLPf76NfdibBwwoc79P+68HGYu/06
iPr+6SGbN9uBH6NHNilQbNR9SfWOEqtd2nRX7JK4EviqVBiErlyyNn9nHEHby1ILxM/yfAyAKcZ/
OKtfKtu2yKSbT/spNfBBdho0HwgWsbf9ongM333zpCg+eXEGeXRz/mjRln8F3xgiz5nCoKgWrU+X
VOqQw0J77mMjP5DumQNLIopN+OUhBOy1YtSc46sEDJ3HbrWzM0ACaeFWtLm96IiBEEgDIPSuf1cm
EkjkxVbFy2NmEkTIQ2bdnqEh9UT6Yp6Q54Zu6L+BaMHkHKWMuFG37CI3zu4irL4oAGOfLKA/xxRi
PXtZqP5BpgXm+j9HUAPpma2hRiUpw/x45Kq1kSZwA1k7SOutNf99poZQw1Q5Gvp5NZwVo6NjDIyj
w3G7qIzuLtNamKv5SzVL1aXZkJPekYh8x0AcrmP7C30d7u4W5uiAzXXDfTPSurjIXR4lXwHfP7vo
MBS2vhshAotL5rRh9pNc4xgRG4pzE5vqo+cqu+Hq6Ccro0TTjJyILYXpy6aIx+5aVeYTTVRt9fiP
RTToG5lPwuycmZzmbdvRRZMPuWrr4Uc+VPauq2htMvlpVt5QfG9qyzg8TnMWKiVD9kxEMHVAKqaT
SNIdFpNqrzUdVVhkoS6gorhmjZHeESDavwqwHgzMl6LAtz3Ou/6j/an5KSwtXzAg8K2/ZI9GZZ9T
PIC3nMjHMBefCozYG2HALEmT2QQNbvkeh6m+ywYOmalvnQagz2rmeCelyM5RFYXP9hxHmDColY0o
Fod10EdQPf6nU8rU9E6CHtziEdlZToTXPIsqMhzPqeFs/q4eOzelsaaN5jk16KB1ST8iF6FXpjC4
gMjEWtMUwdl3VTwnqYZvzCUo3OL+A6afbYhFMtd22vQIU8JwxLfr7nKnyw6DbVGRTRyrVTT+N3kR
vrlIcV9c/n4K4qsGCE2AKGkC8fjPSKLoNkYZqcuIKmOV1N1PRoQDHU5D2wRDNpBX0QGSBe5hO0Gw
MQpC+/C/khQsvBfTnOqdYrotP2KEaz2Fz1o46rA7k3aPF0weNgJzhMRGN2rRYFJ6aZqcselZbh2y
BNYx+P1aGCgC4xXOTqQFlgEXwa3upIp0q6oaxXpIEPS5g25gp4BWSwVqrMsqJv8vovmtaP0WX7e/
weOSrxzRc5gbPbzYfYyWKLRvQwFJrlSzaFf2yJG8PPxppwP5NCMno2mWV2SNOHizFCjsIlj+AA6P
9WD/lfmmwzQf7rPccrwcok9nRKcwscLjZHwNZvOFR6TUbWzGb4TOOqs+IEpAdtfkhcTYeIdJ6KbB
sAV6PJDuC+5LQX+1BWDOSSYdlGoRpczvuZ38dyUaPrF9hu9sAhim1fHNsfuzkin0lHJMs/K3yd8r
LzoJqaj0/e1jye+7TNnTNtyLOd2qCIv0gsDcuIBfzxdK15dvVkLWlsr5HHyZ4h9s3QfUaQUULp/K
xqrPVqcSVWfr0FkEw3MZ3Gjr7U+T/3uJ5F3sMSAcctmzNCHjLeM2G9cFuUe+PhSn2vX8fUBTaeVa
yhb/ffJp/hfR7e6ePdf/phJB/F5F3ZksxP7AK/veB461Kfw+Pin4z/Hsu+5Wem9UoG+bMuFWMoF+
5cYQkSYuphMRb1CcBz04kMGMlKgRCdwm2/DPSKixckgPWWY2Na5nqjIbHeahaTXeOCMgujpzFn6c
GoA80pfBSs1+NZgBuKgkWGsqOoe6qbxdHsIE8Kqu3acuB+id1hdrO7NnK02DvCToBVQc6oelZqje
0hB+UWJnLsZjYb6H3DCIPwti8vSSfl+evlTQv09i8jYZY5fXyO2GtTo9pdkIl+V/+7N8ZHfuPjKM
6IDi94uGaXBtRICJIhCxQ1qNz13WWgxXqnpXiiA7/r73I7ug/+6SWppOir2KnJNx4ccuaZKYsROB
daf1PLc2CObo9k1Mg7BtXZdJpvWOyNY8OkAy9kBtYQkhI6rcnEIMWcUeX1e+UE2jRzochjQExp9m
gczWDh3cd6a5pHXWrd2Y+MIFJ8l21xfWcz9SgcEJbF6sHmownhaX5l1i993RDtOV7FBoiQ+8KsqI
vfk7DrgsPRV9Wmgeinai1ooGchvUyUC7ORT6NR3TbcaH4ZToMEJ+/0JBGfvPZm4x/1PZx+FC0z/9
ID6wiL20FEOV1SFazUjh16btNz9xQrgllnGVF9VOzCv+/y9az3YYqm9Bp2FmhWNl7VQvfCZ/Ddk7
fFmS5tPmHrmEEOjqsBRZkL1FjjFuUNkH+9qy0Q8VLRDs5tmOy/A9zgBbAifbPQ6tnmFtQhkjSnDg
U2b0S9fspp1UW1cI/45A2e8MpAuSCOwa8DERF0FMRIevTtq5jLTgoivTvbfgSKYlfB6NivhixAOH
jFF9ytMAOFhWHQBnjDdDL8xVl3I4lZc6MI2DEuhfPbMc92ldEL9dqiBqESdsRZYvpVzQRbS2AKaY
rSrF/d6rVU/ebFXcoJeUC9/68bhrwwGFgujap4p7LsdPuyEHzDnkzBLLCHZLm+wHp3JPtelrq6lQ
pvqChD1eSjW2nID5sXpEZ1EumzGr9mMT8iFwken3TPm9ieD3v0f9MdFIj18LoNQ+Da2fQ4CfP5th
3X9uGqLPyYxqN5AD4k8OEnoHwAMsv9A965meHi01g5nuYiXAO56y75gcd6RfFftk/HgJfTwBYQOt
QgsLsVMJplzAg6XHl4ryuezUeGdVVrkrAifeZQIuEy6ZEdqlYm493QOb3zK2Sgs44gTEOu0K63hI
C3EbhKL4x6Aqq71lXGj6hX+ruUxafdrIMzskSITz0RMt82RRoS49uJ7ebBW/0YAYo5hgZPIloMXj
VEieHSZfFDDMk+SXpVH8+P1tI7uwH9YXYZpodWgxG9w7H7QcYzmO3dhxSrHVFq2x3TYQ7rO3AXv/
RjoQMItk6y5I51AfmgIBWr7lIBJC4wtn1ikUIHvrsadWm2X/k80IWfNb5ZJVAk21LaIrEcBkVWnN
1jCL/MZIgPQdF+1ZPmbqbphPqD2iLUoj2uptAfc6DfcizZZmxUi16bxkO4UTKeKVdZZdlLpiA6K1
mnhIkLuF3A9FUw47xVtnKj9Yfrw7Je+hJ+toHm2jvrnFdJbnn962jqU5tsfOJfJVrdJXOv4keMMC
8TtVfMKEYSEJ1pxTPCjOZ+0QdqgCdBxGjVeOx5w02KUMEy3JfVw0ShEsx266NTro7t+/N/9H2Hkt
x41s2/aLEAFvXst7QxaN9IKgKAkm4ZGwX38GwL5Hfbpv7P0CFVBFilUFJDLXmnNMNLH/GtI8VJyO
MWmTVO9fQ5occoCSfK4IEoREtEoq7Sx7E0TYntU6Gtfo+VXW8QNyS8/wS6JzdbBIzPrKL7FNkFJa
izhxT7ZPSzq0a+KTqogKLhxe52Q3CMnDMdhWmRXTOsuWNiwjrIrmI0lT9Tj75BXPGresmMGNVEO0
EkzMV4nj46yIwnI9C93cfHSPujoWVBrrN+HmBywTp3nNkwzyuQx8wkxaY2Ow1F6GZWPe5mZ003nN
Cfj60bHGxXxbAa1F2kVJHcyctNjGYCfbQPQVNvJJos89nNIzDSw0/LQzQBHv/DABZOCU4x7mf0nY
Dau4GmvY7K5RnRMH4muhuQljaXl3bKt+mjdVP8EO/bfSNsQWlYP1jOE5Pyj1yU1x35PcYb9wZ+iO
taPjsg9SwE46k1eHnNDFoPbKSZGOwsWikkRra0BkHR+famOXT4pPH76RiXhElsSmguL6w07EPlXl
oRdypzqj+YhyQkaVOO6fOvQcq/lR5uqb/3wO/aur6FFCNqF9abAvUWxZ0yn2N2GuKBWLpV/NNUtr
eT0LgWjhqYta3QdOWFzp9WabOjOKa2fBs4zj6qWjh0VGTdqFrLo9nEGC5gJg25WrqhNqB30xdVuF
rISgPXTTsoA03Z7QADPe4MVjWgYEZKeiVX/HAbZjSjquY3Rs2zqxMNg4kUldjo1GwuZkmEBoZSAf
SCUwprn4DZyZ5ov5jCyE1rOPkLNsiYVzlP+1S0mNU8DmXApUAw2JSVZf0j1rIuRlU9mijJiq/+dP
8l/9rGkSZuHoslGtWHyr+v/9JJUBc68Rks3z1Z/AC1GeHQBiYI3qYyg+LJnBPJw2UdzoWL3KDdYH
cOFYrw5jVBEvw8x1kUAEvtKgpvWuWcba0Npk140e76JG6kyDY8InmfopkWlyUdya7J0Bs73fn4Ud
44yUeXoODW8vFLpqvW/DywdatIhxdeP/zN115Cr0csBCUDgZXx2sf4CEhwuXQPgDsjVVQDl8k+E4
royaXB70WzGZTKF2soK3mnXLrXHj+L80t+1/Ki3RV2oe6SYadkePRvfU4vzbaWhkqZUaPYSwL0Fx
WJDU5TOMLgaKKk/zRunh9FdBo+/m3Saux1umv3Yj6UtAMDQzwC3QCQJ/YHai5YX6VjMo12p4mTed
V5lbTEHpyjSU8pT3sKXc1PEmbrt9/trQj1y040jkIca1+1dJjcxjxo5pbHUscpQqajAbrSaup4Zp
fbQFACzGGQjWpBUvEpXQaqGW5xz8bpab9aXqswI/08UhxPXVHm8piSF0Gqb3ByxwO5aE59DvyI/Z
VC3rMZQcdRtgq1Lp1arBe3mr8dMt7LEqdnM5MrJoy+BXPA2irk8IIynqNvVOI2PtP5/R/4bJGIam
TT5F0jiw1pr/cCkGrTFOw725hJWcr0KrAV5hI8W2g3SbAIGCos/HJaNya3O2ARj5f9AFz+w2vvTk
fZZkxbJVf8BoBw85ycjUMslIt87rs5/q5kXU6WViP0UJDDx7aHGntPSelWwTTU0mMKsnF5rYHhT8
+F960P+q73kmzUnD5HI1mRcazrRk+NtZR/xWT9/XZJSJDfNE7Cg28/C3GpnNpigcLhURB8ecejHB
SyQWehn5xkY/MKUchIIDqpJ0IPvhHS0iOF1vgntNuzqBICGj7dqSnX+k/X0OzWgzV/LmkncFXdMN
VFZlRWeB6Qvzx0gqzMYygHqRY4ZtxWkZMoaNXpXyFsY2PkK7RssfqDi2qRL+l7HrX3cBFLvwmiDr
WOSOO0Dk/+8HYSqJk5S1JbCV4XtRRIWUicLjgRrefJ+sabogXRA/RtXtjwNYmLNVhzDUTSqXtPCd
uLzOl8i86fjAzDYFzlt4wZZvTyPBoQuv8yYsnBDBMs5MADgjV1uZTtP/9FiMhZ1TJuNh7uukyE1N
qCaACrqwKSstmQa36wG316x9LsKOqD/Hb7B3gyitctPfKA1rl6Y6YgFU1380YdA+2lPIjGemznpV
FNEFHhwK6271X5bj9r9UJdADbIN5MsgUw7D+eck4niwtgVGVOIY9q5D24Gk/sypMlGXZts6yVOtg
Temuhq2DOqdPSTnsiSr6qtCaVrXy2yi4GXb/a164tbpVHID2emtDjUGg+M0z4RMZp2qWX2U37D2E
zMtWJe8pKBTzGbj+tWsSGNpTdVpvi/VXwaUj2n1bNUVw+hIJFhOEby6JThtdCvJQBgc0bh5/m+c6
4HTyE9qZt5am/9JAGEfjtgfSMW3qKnenkL+fMINI9tPlUWtKSa06k/EaJp65xJg2XiAfjxd4VNu5
XQA3/KlypbvURjcl5rTRmzPBh8bFCvjq7AbX7n8evvR/zo65ISOhpiuAxsRlgjN9V3+7ulWqy4PS
oLIVZYirddILV3WVMS0cBm69LiigLnA2Q+8Me6JuqHalFd4ktSG5Z0Afn9rjXtVaXLF9VnPbNI69
INslgsPOjUOk94Z41bJlTPCm23WaG/rlP7+FaQb2Txkc83sVeLxL5rLn/LtsoYPY7kTDCunLltjC
2cFeEOBfI95Dq4HL6/oYvYV2vEtBUOHpCoOlDMhDbxPvJTaWroWNLhWltVHdCG1YiaovJIJsNy8V
YBz2yy/RHybub5ob7OYwdfLofhRWFt9NE8xCPdbEojQkQ/q5EPvain+pvS93Aonepmvyz4yp5RXk
7acBzvCCJxxzRhjfraq9jJEaUoQyQ0SR4oAo/UEQPXO66X4tV7U1ORvHNrzreaMs+1Av3kZBsGFC
LAe8xcmhTuEfn52Shsu0DpxjbiVHDLPezSxJwaEoVV3y9kM4qvWC7KS7YUx9NE5w18BSvxQmjNE4
zOQh8R2fBkyBMC21vlBhZILmS6AC2ZoB5mVejtDwEUu3wgtN+XU2UNG+Na84QTEUc/bauShOuPLc
JzMJ3sSQFs/YsG5B2aBui8iWmH9L3lFUAspCsixhOZgSs0dqacqxLHAt+sg9lg1g2CPk5eG7YmKF
8hwUD7Zf1RutDInr1CGQZh4pEMMAkgVovHdVezTsJsC6FQka1nPvKHC0W9RH8JihTfPB3SgCaOtC
CcutKwgwMVoyDRovsB4sPkldjbz8u2+7z6Nu17+N/Eo7ANSm80PjnS0Tyl/T6FPuWGXU4GBAaHhz
/XTQCTIMNeBLSXab1ZeZSb2vqCYfgU5EQV6EBUpvdD+7UlA0i6Ffl0pqwEZz1Gvvqiaa2HAx+8KK
KCU/cETE2pufJbcTl1Rc+o1T/wo0S3vKmbfvRtmgsq5R6rLIYDZ0IaGDdbuh1odZ/zLv8iEfE5Ij
tjPQbT7USX/lSCU6eE5ZPmdR/Zh1UA4qxVVRZ7ioa6eE7wt00uwHbafpMC+wO8mnKna7RZi4v7wJ
XjQTjOYNiI8PhBHHTm9rlioUAETCBZQ71MMzTZydSPKup6AGL6/pvk9iHbswtXUmQ4dlcOpf/myE
Ej5AG9Ur30Xc81UkwsTsnsCs/mWK9Ctmm1+q4iwm9CE0u2FtJrUN3AhRRCYqPnlYtk/O4B1j0RUk
GNrQShUKtuHIVJJE7Es8iUlcLVkMftvBH60J3J39lUpBWkHmGFeTQMIV/YrgbMmq3ZpmEdPJspQf
oBURAbcmAs5Yr17HxvXu8xTAcwFvkmzqn0QyRkuuITRsuX2dTfV9atw86R9HlygXs/TC51ChMGg0
ub7B6/TsS9N40/qOnrL9FzLRVqvgOpc7QXcxejr5sNPKWKGqF5abSLPSm5nV8Q7lJJXFDm9ePdTi
GvQk1tJRelZosryia7vOgDtotulCDCO040nlgIzXvlgO1CI5lvSL46Bd+E2Rv6ZqsRKJKL/FZROu
8lKpUXahtwnDqPgLR5CIIdwiSI9PMUT4uZABY+mnQm7hs0+7l7Y9KHB12I+u1XxahvKTzorzjnU+
WDJrVI40VdITQfDKNumptkApFE+iKIPj4MnHjCmZz6wZkJX0CV6GvMGl2Dbirn3DkE3SwCxgDxUP
NBb9Glvj8gdp7F3nR2I09paD6beNqmFDp0ce0zbu/Y0lSuJAgq696LkVLtwMPAcdru+VEWu0qZGw
N0Fp0JPulFefJ7va8Q7Z6FEh0krtBExRPZV++fxl9IjB7ewpix6HyQc5JKRrRa0tt3atREfppt/y
WDSHknycRWfI5qXT5adRebCMIj/4ywiAihFdzpmaS3caXKDLwDGOShEz4y5Iegiy7qGYnJOwEZSF
gfRqZVYi+Il0udzJKUp58BIEfxPRpYkDbVmbFgo0oCebGYrFKdCshUr3Zi4zCC4dsyOQwajS70RZ
+Ut1bOJzZcvm2ksAOQVBns5YOw+1iH4T6zxlDxFFNIsRMjvuNi3QnCV1POPNJxyDFB1XO/k4EoVq
Yaau440MlBdgwJM4n8raZ4si+yiyksG1sIBS9rq7TUVwiWst2CkdpkHYfxXBriBG3Nj4ZQqBXGMK
qglylb7xJJu3+zLYzVpn6iUFt27lxXZdoEsAa84E5sUHBQKFbljxPSV3vhic+vjViac2+xn0HU7O
6fd0fEVHunYwAjwZXNRgnHjY7t6uQeW7ffvWk3gzL+DHrI3vUeMe7VlR0gDbIh2+Cw5Bl759qa7R
zoBdg300syGT/EDD7KyTAS0jkX6OxDCovicXdBefv8gBRMimWKeyeuzOuJ7lpdK9p5YFzfzfR9Ck
lFLX/jqzUWJc5sFHGEOAh4KQJxceRxdqvzNW/UD11AYt0fS1FwnoP1q/r77amI/Y+20pI57fiayl
RFqylqC1iNsdwhPMJmjPKTaUaWjNwnXsm9euQxQGGGJTUrsMXeLrkvyR2dI9um6wTMfipOYEygEN
/CRaHJiXPl40+qM7n/68U9BM03TiimOCmUyJtqxwt27GlLINzH4JI4tOZP27ESnRR0r1rSPMVngx
QHNbpUToymFhifHXqPIXjyaOGgu8vVR1qhoCMzM4cxglI7LtEKZPD8LdA8tUa462HtJJqt1R8RkM
ms26n5BLH2ggD0otXPXY3Yj2zCHO0KiPrDMyp23RdOSYezoz3Tqkqd4FwbbU7G5JgNYxrquLjPpu
ZZnK3redpWH6r2NbdgskVt5C+VkJndRtGFybPppyWsQH+b3XrEt/KQ2+keojsINbFulbrel3HhJd
pTCvdERLpfywsVyqRfercDJE5eJGIsHRc7YIO/cNaFYP2mxjhw/THSyo9fIHZHWwoiMTLV0mjzQb
l36mJQDj6RdkJaoaLV2lNd0nxjei6nimfLJxHXk2acvBSQkoVPnEsKsWnR+s3lkDxCPvHW4HHdFU
wEmcCn12lZiL3v7pU/5bSo8Qc30S9bmENTrkzWwUksRsUmY3g4OrmCzLhVlbB3ATwcrpQfG5pgEp
wqT/kyIXD9Nl2pjBWseAtMWZ+LOv9T0SEWI1Rqt9SpLxrlHwK+zwFPXDNyUrEegF25j6EM3NluoJ
hUFBAIclm1sIjlXp1de+za89GkJ0tXuv9QAHE31OUX8C8p8iMTwMKfYkGxxs4XwbjJIiKu/f98ne
JJduUTFxg/Xg/YI9smSsAofWcG+KDZBMVcavksl3U1Wmb1Mh6bYWiHr4xPxRx122rEIoimVp7tou
e+t5m4PinRy1/DmiKfZSBS5KR+G0aMPXUsvLjWmK3Yj7bGkMNYlUUzYemD6u0qZbSqdAVT7coQ+9
xYa8lHHgPkj/+qiyBD6/xObnUTJdhHX6gTjqbuA5g3IIvkHf1RSu1JxA8altYNNFqIwpDddmLeFS
KCkSb1WkpjgVN8Msnh2iJBcNt5Mx9B5m3laLfW8hLHPNS8wS85ySQbgwkoQEMfJGA0QxW6mbITzD
ApD4qH24sJ+kSWxbqJM5SdUzWFIXYbjtvN9tY6Ovazj7Ou3eZvpPsLNvCSUG60mPImUB3gBZNbri
pWhLEP8Q9FFvoFPENVZPJobi3LXkXZDb1yNNQHSvq4VYaxG1uzqQp1BRhm2uqN8J3Mp2hYfWLXHh
vGfoU4pLaQgupeIVqvGd9NxPXbN0XHJ1sYiHo1DQ1zMoUHMPSVosmbP0TftS1EECsNcmaF1F06we
IXuSZWsbBzr8XYqsYfQvRtzwgaZFigynuDpmw/c/UKMopH5DmvZEBOY3oFWCTDTr7GuBz6kQPkc1
ZFe/udQJylVXDNFGFc4ys6HBdX5/9B2d7rLXqxsvjIa11o0KeoruBbwOEQ8y+hWFylar7IVW+Psg
6PfSsUl7SwQAeN6kHRNuWltI/wNhk1ig2WsHN1ExnLqelJfKIrJZreNTSOV/OhcqqIJOeEmHdUY/
pqjw/Oql+OGU8VtbpBsNmd5Soxe4TvL4JpIh3DV28TAEeXlF/6zxdtdDM7kGIwX5LKQgRTV4wyEs
ZkshZyL+bYXeO+ZeQP8AZ8hzWXmpFq8SE4ucjc6KGKHJ7vlbWqNOuCdERKGV3taLi2f+HbdiJFIZ
CO9jRCmfWNFWHRl7xxBpE56sU2ol5bIdNqWbuMTx9AtmEfBc/XTcj7pc+hjKcN7lBzcnN8o3/Bgq
jddvguRZ7fJtqFfhQfJaFaI/A7rjLuN0OLUhD4YYkYAxlBfsAesC6vYKgwGlprB4ycd8nadZtwyA
VyLS+NRNoa+tCMJbmsbKQfssCRpaSMshr0aznGXDMn5h+Jj/zBLeglFZD0X1mI6zgNrlfrLKiEe3
AadVCD22WdmyIuhSTuDIOI9G9GYPQG+ZgWa71o6abVNq/Qp7dnioHsJKHvApshdbGR5xyMgCuCNa
9kyIDOIzttz495ZGcLHXDedk6H4hpiegEvU8+Wq8sIUPaNJe4VTJ7HVn2ath8CDXaMQL4MgflzRn
GtQBtOFZqizjmCadG7JYcGwdHmCCI9jVidEFzntUo4ywi8wowWZPKWeSnJWeN5PC8FnRtcsWthcv
KxR9ayWmbmmWpORG6RRZTzGsgfjJVzXxiRxiG1vzgBQJSm2c76jlOWhcNdIpY0zXOU3jTCUJvG4T
6K0NKW4jrPlAg7iXYi+Gmadu7VAkR6yWK08T9S61UVX62BzdWhRnxHJIZdUfIVh2JOn5klLRb8sK
PkePpHezeXSlerKUFDpYz0oufBkSB/pm/5TW+gO8DoOfGW7xOGPG1dMn2rkJPF86GZ1p7FmdDcu4
S/QPHVSvq8fKS2czCKNUPeiunx3I/YuWNkHr4ZhZ36NBpusQis5GF8G97s3gDWU2tRBQTZ4djxs7
JxmQP2YDHJ9kD3DU/PmrkcYiPD5sW/qA5yw8IUX6EUqYVKJ/bnxqf+2U0pUNLRdc/86yMT+VWcgn
7z08wF4XZhXOakiRzUNzWKSmpiwzPWpWhihYCWfv3Zi5T21LQEylmTElERL3TN7NRZ82AtHaalS5
KhgdvbNXuOGhLcPTvDdizWvjqNs3YezsVE7bgOU3tnlmI3am6Tu/axHn8pl6DgMQ65215OTeK1GU
HCF8DCmCLtepz5lvwyhjqMekpq66gpp1X2g/2gnW2ADb0jrQXbKhd9KE9ndpJT+k1x09tUjXCamP
CLyJrv0cY4JHqSUSeOxNFi5lMtwSzdgLdTcE3a5Ls2iFZmZnehl2A4u1kEYOyYaqcn2uwvphTXrP
ASTSNssUfWNMu+NYrLEyLUO/sF5Y+mlnU4asy4zYfmnkUJ4rl1SZ+dnKqqkHBE26sIkXeBGg0Vnt
GcYhcO0eJVhlfdi6fwj8tnwlpanatU4QbYNeM94rQmWwUFofOCYZ1tA6n7xRDe898x6yzXgis4Lf
WZIOT6ZAHxSZZO7Ox8fmRj2wh/FNn95GvYx5sf/lou4+dr4iqZGRsWUltIIJcpZHA9YlN0TfmyIO
chc1MZO8yi5eoDnUN7usXzHzt28yKrK98NJuFY5F+2a6JJE33F32+fRsWpfPVac4N1lK81HXMIWn
wyNeh5PucM+afwhnArFByANWg12F2F268N6OaXWJVcJecKPf0d2F9/n4GH8o+kgJ9H+P4N2+kvgm
Tp7uCyoD7pSrWKSYm2gNLUIjGO/zxpbJ79YIe8gl9V+HdL28Epw2nr5eMB2PaLm7Y+Jc/hxSAD1H
Mj8qiD+YBTffsIwYS7if+U4fE7m3Vafizx/AIdJTYXVPECTRiz8IJwpXsDaic+u6GS6uSY/O4PUj
c4JTYqbNqyqRumKsM7dZ54+vGqCr+QVK3xBDkxZr3RDKOS1VFXQrEou2Vetb2Crjkgw453vuWVvo
ds12yFOVVQCGoqYbrfNIP/cNcCty1vSt1OqW3p8J7cdL1DeHlI4tRR4PugPpFVahwXOzyA9yR1ls
WMVI1o+Qba0sddG5C/nwatu4BWqybXy1O3OGg6Y0hmPoeep3RkODel9lH+itaw/dowM3HYe0zmAQ
98kx67T04Unlyq+uWaTDd0t98pX7Ihq/jXH1qPMgogjtbWKa6QEOt4GLPBAfwdCaC7Nw5UONcrGW
egU6wu1arKltwEQRmPekRDEU6jYxYyRljFSeUyVVNoqDv9C1EpI0mri7OfmUWVq51V5QcD2ZGRCg
OB3Ln3VsL0bdUH7r0rmUqj6cpAr22u+otMjEr6jdILtMNOk9W5XdrLRSDyklmNrW8UD/RWS+wzVp
Clqmbrfvcss5JWFParrmRndL6XW4EJV+7UOvuQRGUy5QLGbvfULDM28Ha0tkdP7eaOWzpdffq6bZ
FU6jPUaV9ntSDuJg1tNnKjOsupWTbuZno9TdmHSBKE8I7R56LVnybeg9c4snG9mNildLlSZoIyxf
9TB6Sx+1+9ZuqJo3ZbEZoOi9sborHfmjqktnGkKNY8Rc8mYIXBDzE9AqrnmuWS+s16xVFow3nebu
ttVa96UV1Y3ntR9C6VpyYaPqXlGkPlDQ6ddZZcnvmYYofnoFxTBnKSzNOHeoPnHfjOOG1NVApvdh
sGvMJQm5ABS60Haz9IP1JfQguOeYk28KGphzOhJNUGvKrRbSp7GUv5q9bVzlZojTKmRNGRe70awe
epd6w6Uh3nFTgNshBN5VtqnFUDUhogBfKEwVXI13wi7RhnjbuokOpeAT32ZifJ+fyAxrPwwGzlyo
nidl2pjSUo7zRnLSQbFw3WlumbYrZZDEszB2d5MAKXOyvzazFEmJkDEvQHWLg4FlaX7JLFT687r5
WCPTI2Cm9LUCbIrFaQTM5H/USdLFLHPWnj6YVLsjeNxZTm/IU8s90j79pzSIWc3U8oc75j8V16ou
A33hlfCHVWUWCjMJyhycte2p27Lgg2UyPY5yu+U+Nj0s4gS5cBwMeLkzIBrzQcMwqCv3ya6NHQDS
nWpDHygAEcwPKxB+p9D8bpVIxsMGvHXulDcn6cqbK3FrZ3pFWhmHRs/Cm1wI42lw9fA4v2J+LW4D
sc1YWywhXSjFOpcsSzGyXjAtuwtOJJ0AYAWcrGbqh4I76qXP62xVaFX4Hdr7Tmey8ots4zeqpt0r
ZRV6HwAbT4kKJ8FsdVDSODDfFW+8zi9F13vJikS+jw3nuR1Z1Rkmp7MyDHSFrUW1MEX0957xqwU3
pM8eGhiJkp6HaxMNo5CAius+Dh5FQJdsfgnWp1PiRMYb1GF3TV+QJmXaqtehqOrl9ItQ2vuvqCqO
pM6bLy0Y772Ak7ORMRFixcm1DPmRWGG08SFk7euOam4bEqU7He+zzCDc0YWLqxjVzapV7Jq4Pmib
8Kng5iUE2ZT9WiCYWw91zgc8bRoKwSLxjKtRqMZTVDr9Lvjw1agF3cpJk9VK/qA2nT+kgV3Qs57n
nb4mFhvm2ne30Mr9kNjhcRRxRPRGDq5xfjhvUDpFx6LUFlZv05sJtAQBDxvp+n89mndx3G/NzBOH
pLD1Dh/ywH3NoI8RI8xadGbWvrCI8JZ5UAISzQRxfF5uMMdQIP0whf7GWiBfBINrXJVprYNm/E5X
oSfusYfdRvHkoGo5S9hOJjenXLNQ5QKRtFNRiCT1PiAT9zZvutjHDaT18QoDm46tKInCU1ZSN2ux
55iW9zGmFhF304bOKRWfaWNY/Til/nEQw3a/wU32/Ocl86P5dfNPaH9ePO//4+l5d95g6BPrQscz
2JZjfmP5DGpBRpu89vOb3/WxxzrWIHYzQPiJdTu/zc+UHhRizWpO8958fP75BpfcwtbJhZp3Yxz/
N7uhaJVE1ct86M8PJDHOhFLiZJuPKUb/jEkQy5Bb8YGr1W3MKTynobFWsXnsyXUEMhO0L2lE8b/t
25+NcMp3szGhdhab1vC8l0Ji/CmY+SiIOi5BqRqrphgGiHnGz6qtUaG6w0eN4x8KlVXCuzd/dGNF
sB/hoMdEJP5z39UGvq8JVDwldSRmyy2dcN+GpYwno+q5LPXymdVHQ7kMbNq8G43+k0cOEyQlnVKv
n7XPdo1ox6cJSgKNthKmstWrRjkB3PvZBfpR9/P406MJusgshUXtCPyyxjSBQjWqdtCt4ydw5jRT
WD+/ZE7yLSqoVPaV/27i7dlK32+2xEGm32C5L7xUJB/Skuoa70+waBOVdVuqhy9+3l1UutIfjl5j
uzJCFnsYAW9KNpJh748fCK+0Z1HrT7IamK9K0MhSfNfi0v4e+VqORRs2U5EXhPYNSvuw+jDdqAb0
kxnUOZaWf6jq6S13qrqqEm6eMx1oSlRLC7M4zntCBQ5hUXaftS7zIaIYRhgE5bVsqRhQLcvv3WBn
d1AA2sbtKmMZGoSXZ166JyYr3EQGvgCZh1MzcHpInQ0bhlm6R2CNP5shCz4bp3iv6HE/EtZMu0Fz
nK0WR8mLl44v8wvcCcYWdXn+PHCd7L3ECEh8hYHgpt657/XgM65sAjDh3N8DHW9VWw2Q0CHwvTcG
FaTpP7FFyeltbYCFEZ+WWDYweR1ZMSpDOjx+fodolSzrJBYvTgnMJi6a47wJdWPYaDL5lvU9oM5+
WsxU1PiwBiYK4CqIuWunpIyd6Xgu62h44b4mnr2kxpPiFcR2Dnia9UesNN10fWZc/gNJYuE07Atu
S3VfKi9D2HE2EBv5swGHO+gjHA8XaUGo6dsUX+JLl+P38yiRCfRf1KNYNxreJ1RTblM1wuXatI8R
jjqmDCkcoVF+C+2Q8CyDgKzIM+pvQlMOI+bXh3SL5JzbJEbPx1mRPnuoEYZRK65phvFz3vQwihdR
MkWLxwU+aak08L3kcJ03JCqQIASai0Q5IgPQ5z3FVuc9lfmtZh6APDz53paWd+8cA6VX6vwWugTB
OG3gu3QbUoLi1Z9jWJ8PyMwfiS/oAOU2bX67b/Y+fG4QCSzwdJQKjsicjUenX9GRU4bS44wqlAeF
iW2lEsMbGGa5ZFU67Kyqea8mxWiYQH3ArsM8wEjFuZWs+tvwk1tGTTl1qC/zI216FHUyWFhur62C
XnkKHBJMPRn3F5+WxWXejdqmolxBsgNhUQuSbbqrRU/gWqcgW2yIiquhbRO+D3bnY32l/EYuiyiS
kpaVaQYMn0i5O31tnUE+H2qrRJ1qVPaezqq55DTEuKq4zTnHxb8TZuVNqvRiH5AHfxhCoR08fHt7
xenik9o09LAgx1GqDnEKF6xTFT02mOmN8b3IcmvVmfLTE0F6IWb9VxLH0QvFMdZAmYQmMZY/NGya
y4bZUNVol8K3nplpu/z2fPSp9Vvm0igDSCshls5V79EUQuhqrpK+QZGWKDtCLrJzU3R/31Tl+L0F
X1VqJJtuFbN0oK+5+gL7ftUvEsMqz18Ph9F3T2A6ikblCeySz7gxrSN//LFOFb6t1uqfVNEhKlTd
38DBSZpFZobgpq3GbRaaOWU8+BqSAp8kBW6tUwQCa8BmzrIHatgtTJrtq/mJ+ZhkIcqnjJXl64Uy
UAtoqtO+byRI4yg93BHh9LsiyPSzjoedPqTRc973+nk+ZpPV+Nej6ViX1B4RX6axHgfFZHyZDv55
Tc5aTq009fDnF3z9lullYPb6g5bSjPnzo/Oz80YM8Fy9FrPJP372zy+gcduRJB41kDr5q/5/r9MB
x1Y+UVxfPzW9TCUrC2wxgXPgyYev94Imq1vgb+qXVll7G7MuzbNEOr5ldnO1AqU7pLRLACgrnXF0
fMRWAUvfnWb49jrrmw61tyn3lU4xnzYW9p7RFoc+qKGv1jm+FBw84zgBzHLGGl9xmrMjqlcWVQT7
Ut+ccQXlPQV73njKW2tGSBniBM9PX8T+ZmawYGQEKtBHh9HXfG3RYSmmjZNGWy6GgUW0NaxT/1c7
qPpVxXx+nzcm4YSybMqTXVo0d8LVoAeo0I0yQ0fqvVau2jx5juyIqJBnLe4+rT7+rqBL3RWWrd0E
iKHCJPRCI2P56DRmt+21Jt0Y8YmxLnpvmsI96KkZr9xBlGvTGyOMmM0KBzhSit461HVerRntyG7W
6+Q6ORWrIrRYm7QO/197r6qyXMKpI4S9b+xLmjUPH0JT02jmazJOeOlKam9O/BLjhoY4hjiJlKbC
EOOehf1WrwewuBolUlMdVnIMchBNyI4JK15hAyHuvOb6BX9MUaRcpsbQPqHMhuydUCcRuqs8HJJ5
CFg0a/KGi+AlgCB6QFdjs1bm2aLK40tWZu/RtFcJtPSJF6zn55rIRZ7XW1MdoSdVtTbGX7phFOuv
XX0+KBh5D/Pmb/sAGhjsp2faqCkPf3bt/2HrzJbc1LYs+kVEsOl5lRAIdSllb78QTtuHvu/5+hqQ
98apqKgXrCadjSQ2a68155hmYoJCWZ8JtCl3VLyv+4EUgWcImdFzRfACzZb2jhE2es5I+bywvf1+
bvuqqHEWC2hPgN7t+xAGSu8EPQyLfx/bbpEONV6KZvxfj9v9bN7M7SAFUO1LpWEE8d/vFE9hTmWm
IweGisIUNqwf4YDyJB4LAfNERvj/oUK+PWyfvKGuYyDk8Pny6QmNUvAraj8WVRuoQ2ifL6qpOzo0
9ZWmVR7ogTDCxAS1gzv2TN627c9T8lc18Z1CAnkEQPUeyRSS5GdkbkCRtQvbeX4w2pvpW/aRB6w1
3eXj7LVWRWx1yjmJgWklWw0WVoXYulYVHIG+yc91WTwtcVBezLhBG5xM8OZUfAFmWXaZsz0oz/J/
njayBF6iFEW633bBYXv238P2bYzyI8EU+yoDxoKAi2ueK55HIEzsWVW0/EBwwH7UpJdh4DQjK9RC
58HjScLQVwpy3F9ajAKR7MxLgqmGXJ63HIiAh1GMaxhZA52SkUNUM/1VxnnYyVU2QoBiMGEX9YKP
PgLV0N97pVAOs6CTXYZi/phoxu2WblQZQhUz+mdvJdi9KybEv5lUMmDefBWWScPDxzQd8vVuHNrl
XqTDCPIt+BKp0rp2ILXv0kTzsbNcNnnTtf2aVHn6JHQwPOtjGuxzUxifnaGGeLErshOxL7+tGvAC
gcqRjknlIc61j4GdTLuys9SIWZbVHsfSRGGSDi2msFmlwhIMINZDXoeHNoX5GTTSfx6yRgE+t7jY
el7Ju3Eh47JexpcO1YffE96B9Mu2C2b/0EH2GXtrBBp8zb+HrE6bQ5rwyan0WpzMQMaham9HecoF
6/v68Lbh3A66oMSEacYgXYXfp4Mw8tS0Vz5w1hPYHmNa0pSk+WDCtT0MeJuaAUrvhqaMDclwcT+j
p1pJlUg006eNT6kzLWUM0d7/z+NFrhk3WKz/PpyiOKFd2pyKJFvO6HKX83bLniMAVX2G1mnOzwEG
9O/Hx0SdzosrVbH0RTtyt/B+/MWZ8IWlD7VNnr4bA77iqLLUQ5IkAReO5KhYffLRZuNn0soxwdBL
d2Ud7MCC8MJvt2SjnOgrT7QUBsw9+dSRihaGDOZU6dQpMQmUPbBqAiuJxhtZ+DXqI3p88wB31WIS
G9o8FpURumXeuSSSs7PIgRN+31wS4xazU2a5OM6UHrQ2S3GUFjvF6cVKPlTDmRCo3mGp91upmnaW
YWRPCnFFVPHWA4TTryAm8Tez29dpJEQNCT3Tfdrip9zIXQo64QMTnC6DXE2X7dZ2mNa734+VI6kM
AaBQ3H00hcousS/s7f9zUKGIXzIV/RlOZrceajLJMP6sXjUjMDG11NYdamngl/X0T7Le2x4vSKj3
BREsQcKldQZ9TKbUVTYX+9D3eHDKugyOVL6wz3MmA3LajCcAxVBGpp1K6s29qPp/olro50njRVab
xQbnNL/Wc26dcS/+oBTUhKqy1/+FcS71E135HOMpu+h6J9Hznfk42YOfo66vZUn2myz20lJ5E7TQ
TyU2ylOlBR+Y8HFEWqo4xK3F7Hk0Snx4PQN4u8M1j99AIGXfreaVQmNY2TQFOo8YH7kEEtiPID2K
8CVq5MnPJTp9iTIfTWVXwsJ0kkjEe71XvsYheRkTC4crAU1LK/lqW1Z7rZIvfC6IhlJuucW1Lb9h
RlklPXwUB7lBkoPDx10M/EuEddwXFVqhkFbiwXSTckxqTWAr+9lQBJK9r5I6kJCbR4f19lwA30qG
0R0xLpG4ETlKSoFQWP6cNq0zla9jBUl4MVryJPXwb9qUnQ97r93pbd/uuhCwhjJBnMcNvEus4hdo
M2dGhT9zPiWhme+iyHiVw8k89OHo9QRyOtlKkclH249GrtoSqJB9SEE8p/SeR4Yo1mS9Z3rZ7uU8
v0NqhsIbt8ZejZPYaamOdhnihgOggMuSgA60rYRLYmCfca7T4hOYUehRPNUlGRx2XFzbRNV3SvkO
XWV0Fbg+eUHzNclBWBmV+AQhwOi9IYY3NsI9aPHnEp2yw4G/UQeBOA0Yv+bQOIDs1N8LMAPy2gNH
xX3NQ3gPU9gTdKAdUhX7sAXw51aKT6vtio+KqSOVWp4y2uduN6vPHdr4a/SHgEvFR5sEqV/zMTa8
TDaQwHE8xLXdfyQtjFrGnvs8RxSZm/LEvFi+6nYR+hWwPBUrlbHQMJgKhVK5CbtjGJnGLmkpXStr
35NDdiCkhKBc2VIYLKBwzWjNzAWMXdtUOmwO8b4RiOOyUQN8XCB1hZ37nMX9RU7o/g9N7nQ123qL
MKu+a9/UsKz3dTph9k6ZBTDxQsvKKOJMvO5+hqOSx212qiPtjxkSQkBJjn2oLiX2dJ3XRnCn+7+0
wP2p3M3hJF+LMvgH7CEeSsb/XmdMh1bQ1cEmDSOBQXGMgx45Xyr2iKXJnUT4Dkujxhkw0rMYUX1X
JTJ8WZtfu0ltCEyrdho8XINilvzQCjwZ4dIUweN7E9mSMwXJkQBW6ZaodN703corr80ZexCOnt7i
ghxLLSrUQUqQF4ePxrIlV0U+CA+DK1KvDke16xiHWQS1IGson/k9YvulnG1jX9XD7Awx+yHTQhOW
tEclXJqn2cDODc9oYszgi8HOjlhiXmiTMfvV3DJCCjMAc5glppBAA7JdonU/V0qKOiU3YzH0swSV
ZES0dymKFbA6okupUAQG+nQkiIJEgVYKHArBV7a/t0CfSUse+/7Sy/V8Ckieb8uCHXhi1ResK5AJ
EtvHm/cLu192x7YIuASRYxKz0wcsBcsr6As3k83B0zXxVTBcudojf9BCHoObakP2SmUby8i4bLdl
0LOL6lY6ExV7W1iMn2LGgEG2s3u6qZ2UlY8saYonpoB7Eq4OBYOIp6zEmyOaRboGTNmKqiNOcep1
x+qo8JpOWaD5Jb8YF3ZXvZ5aV5NIF0yj+a0z6OqoOQzc6UXlY7EKNudLnJfLZUqipqdt+t/7261h
SSUH6qz0/cQooV/u1KSGTtKJlSEJ8WppfaHGXtuQYYf2AyRNC0YU4e0tYKm4WMRhGLS6TlJvYJGy
NU/QwvFzxALobnf5lA40jBmHKqF4ndEpV70V71jj84wEgH7Q0I9mph+kMuN5rvWHmYsRqWv1l5kz
WIWY4ZaxvQ5oDMRKGBda07WG0T5pRuVujoKisX7XLeE5BijTXVCl+HChE2dVILEGBMG+K2dEGOPa
H0tJTSqbONkHpCw0RVJcC6tp7raSqU4QkN8rhY0Jpyy7l4ickFO07W0Ry1MTN/ouxJsI4l7SLooF
q0oKafM2IG1i1kDZsOMfLO8e0XXYeASnOgzhQeb8YE6FML1nUoaO29Oi7miLubpmA1FYMPUxaiHL
anPO5JpIv6fAFM1TkLTXma86pqu2I89iFVfF4FSs+wt98H0vtdA98GZBBbZZIkMWX5SRmQb2DTwA
tkH9s0U7iLamL4ELIPPpmSB892qwkw+HpmaPANymvoDWrS+KHPzGNIVOQg3Zq0XaawQH0WOUhAKU
qylzPYPFhDUkRb4tUQctiIC6/IT7nKRQ1s8BPXouFb9BaMoE+BnlATss6IsJIFeHpRHT4am0f1aM
Gl06FLxkmYLOlu3SqZeqP0GQm+xJ7I7plm3fFr3424vxOtPYf9CtR8SJuGnXA4B38mDKfnad/kya
ZUKuqcVbozbqM4tasy8CkR0jc9EfKvu20DbusV49tKgRGAMV6ViYyHgqkdFvl+EtzS1ssfWe0Yz1
UzfFJpIRzoImBBwySC268MhEvVSTj2aa2k9SodgOZZFXK/NTX2bqdTs0zaBepaaq9r2w8wPWof88
YTBqYyawfuGsVW5gUuVuX/zv/91uqTWN1ESFh/L//dcIGiTC9aJ0+l5Xr/iZUMf++4PNQbnVRgfg
av3P/+tHcrYrYCgNp63Dv3FRjAcKhkPY98svjPLpTkGg8dnZJT03UMB0KwZrPymj9ozBEfhTpOV3
ZVA6t19k+ivhInnk866yrPYNSfx0lgmyzHgUn8/HGJsW611OT2eWd0HBrA+fxA09EMWHiJqniNOg
g0hwqrUcfEKW5T/yQkP4jQbxrNQJDSycwG3mCj1aXmY5ozvTjfqpruQzLjj7qRpl5ZUhrYxQtpFO
293KsG0HB2TkbXdrQwIy1OBqQzswHeVV8BliHr0YTf6X+fz4ShdeedZzr4ye59TKXsf1UBnpP1Yr
DaADuNeqcncAB5+5ph4+6s685kab0+Ib/lGjxO8Bae2zOsx2VfcH4jEjtWr1FcQFeTrdKDtS393b
ejRPQPb3atmIh0RCY1b22NEKLmBG3eb35JosfeFYdjx5EP+sRxTijq8LaY0IwSIVwUUjsvorHLEh
pEk1eOVAcTY03gqnDmvl5yiakn06p83Yabes6tzMHKITzNN2F+aVlw8uieG+1Rq/LOyCO8MM382A
mhJkKnLGgPE0Wsm6AnKZm/oPiP37qLGOqhL1T1nYjW9rFnpvMsRE3x95mbkclz6FgVaOilNXmAea
kdI/oOj9APF41yQ9vwoFGXp5LbT8mUnRU9433rTU7JuHY9LXToJDqUxJ9BTRh9EGP4WgAhKl5Jcl
Tut2vJHPKBITDTMQh12DNyRXSxdX7z0BP8u891Frxlttl/cmfF5onrYwq/cLFPTejMsdn+4nK8we
inLqOZ3b2fwHkq/P2/fVUyDnjdrsSpu1pIUdbJILRwcoG1XMDXdsu65cSaesAfO4PItiIXW78s2A
xLHJlfMJ99nMcDwNUEpFwwPlCPUArfqON3FRLtIzilcUe3hP0hy4YTtmF3VmayBf45wA99Kqjoli
/KoJ/IWX9FKOVb5jrIQYdzC8Oilcgj9vUzvcazqSdrb8DDsyu3/nY8VuQf+hq8/kAhyNWEHkXhqc
coKNldhrEzois3Ol0SDeebB/y8sVubpfZ8obUuOPPgZygrnFLXPEc332I9S1uximE+Ptd40Fc92c
IPK5xPE6t6tdsGuHGl+dJbV3GHgGDO7KfibulUDdSyWZD8O076Yi+fRSVrAR/Un9SYb1N1RzSR95
YgpndE/4PKypehQgfOxxeiGl+E5NhDcvoJSvyXyQ7iNLvyZ79KXxRpoLzoXsNMbV20jNhd3zQL6x
9leajBMn+WkAUgX16ElOmFJFsPlwPjGojvPPksIZcdXLQBryDrcI647gUjPKvpXSCmgl/WetMVrQ
QF6hFXMmIqWXdVy5Sp8B2MIPlt/NgpFxtzYD19eLLlC7yzitdqWs/cHwjPn9V5HDW6wLRG8Gqw+D
5YO00kqmDkU+Ze7YAQ/O4vbXLNt+LuKDTgVIDLyjrCLV/WSg1qKySVgTU6M9VVhtc/btYSY8llLS
nQlVALqlY7ofA1HsuhT3SRicrJ/jZPgMASRjeV7s/KvVpvcp1H1UcPs0yN1p1q4YFg8VI/CwZ/QF
gpY307H13kO+68YzyW2lxtyncaC4HvMZB/MoX8tkesgm3fUxomWiYuPuX7mIkOcTXK3xJxPahbgf
dq2xIogEXY7WkHxhATxAOr6ZLc+alY5ghcYrlieW88UpI+PQ9NkTp/nvvGfhyhinxRGjuuSayfHD
5ONiGgT69FAUQ/tzmKpdH7N9Lcr7sZd3utr4kzpc+lrzhZCOpZJcTItwP3Iqx67cm+nKGOt+FUau
noXyp5J+6igFj5VgbWxIRVcUgjLE704RX7WVsnfCW7lkLgrRZ12HZm7OmC6H4Wwb2Q+mFYgs1RDh
fnSdDPmVOts1hOTVLbkBo0DxH0vTj6XH26WgNaJp/InwKOSELb6Qo/uVwUlbN2gvTWbjKoJoEq5W
oSEm0J2pv5sKSo2QjIwxXl57q/xCGSbwqCxUBAApfsz6DFoYkIpdnvXf2IjIGh9vggsTzq88i3BS
cF5OUofy6FIWEyMFiaCnEux4On7O9YImtIRLaN/w0dx18iT4tK6Sk8RTpviMnMW1gLeHoZuPy80I
tBgrWcobEZ2KTr/INW4EM+QiAfYg7ncMMl6B4LLzZFo5Wr+jJfogUPm22HRep38KKqWFpK+u+UBW
0Z+LMPyrBIGbTilBJCL07Hq66YPbQ5IoJgNtBJ+3jtbGUPcYBOqrxvbVkgRG/vyw3KoBVbiBSgJ5
MBxUThWdBoWegipnI3gWw/iLLQtCE9EduiUonS5K7lopnUaVhCPyHtarjZwGn0LqHCvHGmPK77OG
48ikc2dkarnj2uKB5LmFSooNTmo+hzZzZvMVudZDnoTt1upTOuhfKuhafQCWAO5jV0Upvo/mR5kF
j8SghJCz7qC2MmICRP+Lgo5Jy9ufwKJuFYo4fP3ZQcEjLXG1A7u1o3HgF2QELeovjawFY2ywU7bm
M/yivZhQ3hHe/KlkE7kBXN5hStG40vT7pI0/EAPQLaR1Fint86yJT724sAm2dli6Q9wn+VElkH43
0BSJGXabZXrTDP2OMOJQFuMZ4Rr29Y4YLTq9SkljEHbHV+LBVvAaKlvqquqnZKWfD83GcaRLgm0X
8kNzkDWn1bhwWVb2K135y010w5763hTFP0sQ360YsBibDCoB1XjTGmzOBeyautWanQnPoYhvsczU
cGCf2JT2oSEM/QjDi9z3hAjvzPLYpgSO3Sk3pdD8KdBTeo3p3yJq32TThc4R0amhoMJJc5NjNcZJ
sXiGIf+SqxBCmXJAbbiPscvoFOMh04og3RmSAvMT2+gPHSKkjkJRHWmkpEijISzMQ30QULKHcdhj
SFBD+RCkFRhd+dBOkdfGrdsnDFsxRqVmCN4ndZEOa5mb8m0TvtECfE1tIidqs0OvpG7aJGvkppNr
tMTnfRuh5hcMwyFAtozdU91k4gGqrc1RgXdIWQqPbnUKMqvXuMC2lYP6D+a2cLDweqpGpFvWHXtT
PbRklbXpKVkUD62rK8rAi8yvgr0THB7fQBYN/MpXCjLx1MWN4jd+9iWFl8PAx5Wl+TBP4YOV8TSX
/N1ltqL+vUCoHlFFrJiK246zO1mIbWPTrZLSheR5qKBKKlzOWstRy/mQlpOvZOYxw7k70MbIE/Ho
+elC1WBqLUA6ZyI1cK830rHVke+0rwW93JnLR4A2naawH6YDY36aO518hiHhlqp5gFrtaVN8ZJZw
kEsNwWh8CKvbwBQkGBO/k213WoQfrI0GvAMh7g22eW5m2cgoRvQWMhpw3kDGjSHfAfqigHFZGKMb
K7FfkTo1GhUSscETZudoyexKsbEvYIlERUqIpOnPNKIaugZm/QTJ0pvqxaVTeMDe5M5oL3T2yjAr
nbY1aQqbbkOQ39RMR/AZbqMgqADoU5IzJwUWKL59pS++TbyDBrszocViJrc4bw8LoJRSMVAZm0ep
BxGVKPyLMRnye4FEivY0hubloMlswLLUC8OYWn3l34/oPeQXi6SX9fnSlJxnKS4dudhjzfEzCcNz
NjuVlF3TwPTZwHmlYeKtXl7D3lmt3EI9y516XE24q2pqcNbfx4ySI0NFcOSzE/Wal1alrwE1STuE
+Yt+DMHlskE/DWZGrkwMwmdfqMqxIwquHEp2DO05XIOeBu1cVvExxLkSFurvkr2V4MMbybPX67pn
ZJNDzbjCRufANVvrkEqyE4fRraVXC92BLEj5SICwU0t+Dg1L1n+n6eykFZFzkn4iSYiun+Vz/jqj
fGyl5hRD2Ux5dayJss7apeqfadW0ZL1bUHWWo+GkGHUVvfxoy/aCuzmsf05GT4/MgAQlDvkikQEj
cExJDqwH3lO78VbDBj3yRW9503t83vKa2L0dcFEepTJj0DWgm10BmUmXR/7G8IbGFHrMuH4y99Dg
TVTyAVKMyf6aUMWOGeq1Q5K35cLkRLYcGbZfG31+HtvhB0MjHDYra2pjqm6HRujuBuHopCW6ZDhF
2jytPsfx2PR0+TPU/ls4Ysek5rzo6Dz6KjMPbSDSc4SjCn9AQWuVAAr2unPz0LCo7eKgEadGhSo1
FWcl/4VuD1NZSczFMAfpSc+Wry38mma99GRFdukIGQgC2Fz8JvQA/DyS2Oh041cJFCMJIQaH9i2C
IkysKYeN5I3XBOvrGgdgl0HNem/LFxnAwAX+/0c9VuqbTlsbobLlCCUkbFUjwHPDaG3ZGttdDSnj
Wij+7lrCgZkwTZ+ZmF8JPWkYW61RzEZ3ZRTaEsy4RkRuuZN0XxeXgvHPFkUZTkbKZ8iGJkjbnx3P
kF+0OJJPQltsLhc9HZk88ig2J1dilXI2LI2KG/7IAnXY+NJFUYQnkA4U4GVc7Fl91F0roBdoQcZO
AE4JrX1jRrMGamgfa/cNpS9ZueAPavekgMPvXak+bSSnaFWD1GML/lRJ7G9wI/QeZkSNpYIhfkDL
/vt7ZUpC7otdE5MO+bToJlKf1gOOY3TYA8N4luoMkA3EvYpu9fXfQzH2M5bibEo/spFNPClAmzk7
fQlzGDJzf9wCsTV1yNaLXcuw2lZoQQS9tc+kiGJl/bvGzmyfCpmr/vcvNA+U4lF3CsT8N8or/ZZg
vBy2zDB6NpHfgVfeiHVw7EJ+GxiP26GrOyw4RjvBgzAFjYcBcq2cNb5iN/3T9wszNdZf3Xyz+lTz
Z01KqGQ4aA929cNVycIjNJLgvB22OOPCjH9N8aK7nVjpR/H6rHKTaebd9DUxajt0GssEs5fTdq/u
CZGqCuOm4Tk9brwYaaUTVeg6vaANf3WZUqvO45t8Ec3iR22b5B+JOLqKRZYYhqUaeyd+UrP90H9/
pe/7Vi+vsRpT6G7PbL/TFJgPsg9j+hmMee7DTNURVq3lRkk33zDU/h0ssznOo7pOSmXU8mBCUUja
snQwVrjuhg+r6+y5IejO3+4ZofY7qusRR183YRhUa6dZmViDpr01cx0cCciwL4NR/8kJIfW2e9tB
F13dONtNLOXk95QkrFkz1oCkUj9mbYAOPCmepYfDQ1MeYzMpN1tn1AqMCOYfEfKXUqlqnJbhLghp
42+P87v7coBVcKJtLeZkfoqGBgkq+vbt9d1eaT6b7GIVhIi4G7DxGkrjzgEMU/zuGgqi9TBqITOK
LtFReiGDwTUcdE5UwwNOJlwL26EesSooqEudPMkgtpEOSxx7TS88X7rEMQC8wLwiNyfkC5/LNHxN
i+hV6iKXMA3lONAL95Df4r+sVqbPuvg0KeIrc6APR9gnJ6o0acf1e6PQGfzAHhj82NORFkP81pCd
y+LR3r952MS2NFh3aA/1vDh3pqKJq0H+2jXrHx8HaOmt5Cte3+mFbJAbhM7yhmHbq0pB/PmCaKAa
Qgl3Q9k6aiBghfUEr6/tWGVKtCvTG/WqydOf1YFP32x8jTqMqAal+rEf4Qg0ikljudo+lQR+B8RW
9wMtfHh2c6uOXkX+duerXClWHxUc+eg9iDQL4XvyLJTh1ItlPsVqzse+LnL08wmJIkP6FLNh9/XV
8Kuuh7EO2WYnNdnNelTmTiboD2trZWPLBayCEtf3tPBD1JTsD/JZxKWjZ3sZczK7oX3HrRqdlY2r
XuyR5USTJ1bS/2hWeyR15vmbkGUoWXxg3sSeoynoq8lj8Nr24AyYfEyIiWPYb2sqcT8PxhGw/YeN
QFleeXgqqYt7ckmydzWybnSYGmOJr9ik62vBh/zaYrs6px3SlLaUyys9F4JzaKjucru61BG4PGKf
ZW/V0V2q3k3jTqG1guTUjDhVNbXp6BEpU3TAb2Bjr8hy3nLkfyejlqx1j1//bp1eRf9gbgwgK0Xw
bzXaP/UMPmVuyS9LuhD0VLOYT1k/8afnvGyeXGjFuWor+623qoshVPvVZIsUqvLgKaYqHzsEkM5o
A4si/DN1miFT0ZoalicL0e2LCa/qxoPFu3Hn5UrovaEMltJ7DOFwDTOztfYRynp/QrI1ICXS0Mut
dwsu0VeFFplJBSRX93mcTH/9jZPqEM1NhBgN/oFSa/Ql1eSFyw1qu7aTSmZOrelZTqmUpg8S3LrG
6xVfXQO2cmozFNEWXvesC08pVJ4R1MWZyFdHZXu0drb4lGTWL8ss/86t3Xrb+9FnWXkc4GXR2kwi
H8Rif0xa3gIFeUsboEze3sVINAxh1ubUnHyJsaOOX79dmABDVKtouPJpJDhXK6uTIuP2QPCQXb7f
LDDYxakOwspfgtGdxvQUplbg663ooWVWxFjMQCEIOV9n18t/GarbrdbuGAsycFSUYdzJrQQCvknz
+lQSmbOVK9uhWsd0YMs/tH79ZNux7SlD91IiMcO5X9AArS3jEeeButPzvjsWCL8C5jIw/orZN2Wm
iFu5omU2bkxGGhnF4H4jdItBaIxUZ8/MzARtGQh/URsphkkglZVp/E1wKWJpA6elM0Fca4TRCKyT
NoZgwubnoBIf89QkT3Ilu6TQkkIWqsQkdOFsskUajhvwyipN8VOmD3qDcV7/LCQzcquOTlJTp6e+
J8lFM8vxgKUXBaNFomMaBfFzp1FXMqNAv427bkmPQlvFr/l9O2zh9atkoYNZbCvx70wItAQEXHhY
P+dbnVm5vy3C3wuqnNoAljL0Itt6OgHrk5QRWd3YzN+f51G3c68tbDzfykhK7FZ/1fVfqcMxJbWy
erXXAwLE4mIO0nAfBSKzbWn45rBVBsIy1CbqnUxD/pwSbkitlNp3aGyez4qfEgVRWfV9wx4A7SZ4
YLspVfpwFQSXtE16E42uwrzFspRnmfFsayaQApKqTk0yGc9BgDiANe4eMWFzMJRmR5Hlyi3EOoWf
1lY/wrmPmG5/1pwcLwMgiZzIBTfLkPrrzHsOfQKcI6XL6izI+Dwxp6RElL3Pc7DJmUsfp30x219o
wsIXuRjjh5GUyA8D3KAWgJo+79R5F5JLcgUUaJxnotLJi7GBVdCiRDwAIDmR7Ov2mA1k8DolZBmW
kf66lW8R8FY24xTWgAqOCctIbaFn2t62Js7Qohu0BdnWl81pC8w1VNW8YddbWamRpXwSRaQetxIm
BNEjE3fr67SonmTKSldLGsTZ2jBGB30pWizgDCiGglb5fx5s6PAoXjykAEC2lUtfH2kkkgt0jB2P
LcWkSxhS6hHSLEaCSFeyMnS+K+8192gKLHE2jddtCdoOfWzY+6lmABbPgLr3EBP8zlDMU0PY93c2
ZWXSSDHzBukIns3XRv+No6c7DITiOTFJuU8Q/eTrkKZ7PabGhhib7tRl1A76aozytx+zPQPnN0fO
eOoVbFm7GjoeF9o6OImY0dtUpcD7JflFrobyrMSJdjc78TeKGSEcRw3M5Y4txh0NMQ59suZXPhul
DThGK2g9vVOewQoHnjYjqN+CueA09QRrtQb5WzmBZir7CZ++0GMrPmIdK9VAIM4hqglVxhdHILHU
M/0ai0dOw8NdSIc/y2s2BPJcphLr8tWNY+OGaIPw/NU9siX4PMuMkMeyw9kx0qx2CDJuaD3V2TtJ
i+qFdHHzruhozZTJJujG6g1gJ/BYCNSBSRvBbCEdao2S6xgt+NhEnxACx7dtedCq6Pf25kUNrd8u
0kKXQtS+S+lnk5YMPg2K4S7rzkzl34HZsIMI67uuSNpdUf6JF0Aqa5zBTEtezwYu0NsvXCiZONcA
Q0AE0oczxoIu1/C+UfbMRJxnZczwcMVgruXgVV1fbeC++4rK24hDcTeW6msLoTRkm/S8NaSeDwfE
nPW6th3KLmp2XZvEBEUZPXFr6mMBuO9ptTbdYfq4SinuZoKT9vv9mRoE0rnRPNIK2pMuIlivUt9c
ohggntKhHS1MorwGriJU5dk78TXx21gvyy6VhvfGCJJXIY98OTFJyoiNoEhLBzeJ9Aij39Gal1kz
6DhFSXXGASHftCWTHFKbgysqS7CQ5L5k38TbEmeVCK/l0CaMO3TrPUzHBwqW5TlKdCcP7fgXi0Zf
yi/bJjhSE4suzxrDWKFRRG00/zRkkdGYi4tz269BNVrqmNqYvYfajE7/nepW/FAxUGFSYVImkWFn
pCR61xZsfqN5k1W7vC2AF484wj7UOv9QY9vpV2KkhABzlySEbQUhM/V2rSe3C61VC66eavuI17Vt
W+BwY5CCRjdhL9CQXsPCVo7TSGTBICnkolIKg/TM3YZ9bys4C4h3iRw05CcuefqIUWT4uaBDOCpC
JE/gXVH6BSXGI+4VfROdVKy3GQyCm5V0tMp08z7ZncklLsDCXwbyVx5puD/G/NJS9750r0M2hcBk
6uJuVsk+7SDVKC9bvlJLW/E6ACL//o9tbsJ1XZfF3IgAOii8FXW0yLegNhEQWgMaPcgPTqhIPyR5
gFoSfkYySc6qwJeTg+M5Rsj/faMKhE+OXMFfS9DTdhAFU7lizsIKtAAhWoBTXvJC159RzxjPbUn6
E4lhlles1y8UrafAMpgRWPXvso7jN8tOrXuVaEdE0fFbIsa1qqNE4yLIbC/S38FzrsNy/cd2r7Aq
FRqo1e63u7og0ZH85WRnawXuF0RHYY2D6d+VVsYIj1F58tOlthy7Wb560F6Z+jeL+ueyR3U0Vb+1
lX9N3QFDh2HKZVig17B1xRqGmftYzYCN6dPRx6dqjmZsZPIWacI4iGBXv45HBWlhTxj20BGlpUfS
s83ZutU7Xdj8tGdbfW4BYxxsZmyH7W6mkFSujUz5ADrZXmznH9n/cHVey20r2xb9IlQhNcIrcxSV
JesF5QigkXP4+jvQ9Dmue15YpOztLYlEY4U5x9S9xyqrpivXhXgdZ/+HnJL62iVltJ0gT++d2uPN
w0lxnlALH+xW5uugJw1X9NMrkpKMrTWdEd7XBSMUswAP00sTj83WCXPsMnNPInf/Vo9peQFfcIYn
U++TZRw0iZ8cCdx7UhxPWailDzH6in7U+ofa8A9CZMaBuzdLP8HwXcTRayBF9pSk1qcYygAlrxse
dc2dPryIvZPH1jkwp3qteP6B3ZoXRMDgVrX+QM6euZqDCTWcmPiP5KE22y07GXT60X4Y+nTlzc1v
vmHvCQNltq+ipNjGAsmrOsBD19R/sKF1ewuVBg1cwfBW6qC7UzOrjrwxDBmnLLnM2IT2lmxRK5PG
jcLeLHYm87dDZmoF8+mmQS2CahYgcHziMKwARWTxiVJoZGRwk0JmdGfYUjsUO04dWx/ojXGjLoVi
78XOrW7QAbN2+V2U/SFt2v5xTjKAxh37FNoqd11raXU0B8lmJ7Ueuig6WzM1tvpcGA5Y4mAZ3QG5
3dazEGeDcTZC5+g5jH5LR5r7Qg/yvckvD/8eeBoI1fE6M8WfppgKkhfy+jAHBFKY+fRut1b6lIOJ
2RnQecDv2Ocx7HtqN6qe0OT2EICT7IIMdYtlP1mlm6CHgm4XW/Z3Cov6ks91c1HPNEeSclDr5tol
aXAjU4yN/mIrR3SLH1q/8d/OBl1fFIC+jcqZ8NL2YmsfUPa23lyaV1UIO26PBY+5s7k0bdbSjnpj
IiEBMw/S3Xx+a0zKs/vRYQt+qSH0OXYn4YfHFGGVhya7tEz/rQaWTlMdOvy9zJMr9o1t692IGB5b
kkXTwOEtaYS2H0a4EPUwy00ZAwIapUbWSWo13gkLT5f61QfQVusEn+vRaoGbK/D3sEDCM4PgltQc
PYKAcHl6SIgeBkDq217PgnuQe110w9Zoo2490Nc0u8Ec9J3qKqzCLXZEBEuUlIM8k2ghabfZLDIZ
RSnMsTsmBEdwjfwmUPanIsFbDZCxTKeQnN0H2w/eC8+Gi6+7ktgu9yEG9b0lPawAMjhGZ4Qmfx+I
7ovZqoQ/8pwEJxPa22OOXwUvQp/AjqQ+iDNm2DkLo42oUNmq2pgmhnlDCQofFv0hGXAx+kYDE21J
543b9DmOHNDBIPbV/XbM6l9I9XtyUww00o0d7LsQwruoO7TVNewCSRLEOgso6DaDRtSizzJqbeZW
fUtBg7DIeEgTz78gQOU+Z5ZSNluvQLlAIAMh6AkHdt0U/SHsxkuriQsrBMpuq38OK/e1RjQOH8+7
9Pgvow3tsUDO6Rzs6mdiu0Ay/QJPKKemgRx+RL2S0cvqjoBD0JsjSI+naBjZ09X9E7Xfh5oZOPhu
D/bQv3iIgQbe3Uer9IbnhOjV2fX1d4r4ZtOmAz2r34EgXR4wynqQB4kmdDxrb6fSeBVMp072Ur7V
eXFwbL/YVjPmDcOMX0xq9mPV4kLFptTerwE+PZztuuWs1b9oJYTteZP5+z4uMMfiM4176ugxHwH7
zjlARWQ2ZusM73kVPZYsdk9mkcCCpMzbBlJnk1HGeAvn4kz6y/feXQCXVbZsMrvgGIsGaJZZP8u2
jR/DGvPT0oKWKUO/lgnDShtq2LQeduBK09iiOjTigRbGJ+YNxpPR6nytrK++g40Z1txaFXp94bVH
B8p/PdbiBW8vis3YWo0E0u7Muvnh5+QH1Ngvml4f1hJwBQvUcrg2lsd4yLXFAVon64as3rIbCb6A
WP6IqHwMgxWJHxYfNJu/U261q2merdMUj9ZDKK1Hu42bU2JIb1vZdAYw3hDnLuXuXHUXRsXWWxVo
zoNMn1Acd6usTbXHdGZeU2sIcY0SK09eTmARu1F7cJJw4znirVXJkX6avxiZmWwit48/E5cmG2Cg
d/JanL4TCFASEYv1fZgUZWjBhcewyqw1gsEKH2JzKsOj77PPjvpucXHgypgH4yfL1ezV0LTi2oXC
2xPIMhxFjkgkmVP4M1H+CBQHqQjxo3Nr4Jq2ua8GqPY8o/gy8yx+vv8/EeJt9cKHgwrf9xzBmrhR
fydvCyrRLPKrqpSNJAUXOebJpk838Yh4QdOxcqrupsjrdqtZOllayyzTjck1tmnLNupl09m3pEt+
ORmgTs/VnGs7N+0TUso//rHaaD0BVRvWge+mYtpDKMLeYH8AlgaFsDwBBU3gxHxpE0u7GoXlz8gj
2A21kQN5jo4x/OEuawV1OYRZlcJfWAZzVpFjs0h8942c9S/ssM4v9C9QooT36k6N2CGbnIhaY5St
Hmow2DAl3WF1j/XqwOB+zLkerWeQFc9ZSs5zSHUmguFTfTqNiDDVNPfGfS4amp+2qSltp/L+Eu4o
c8oSPHZBeqpdYtjht/NqyWBrd5jUE2/44N+UJ8m8ZBdwXp6iWH4nm6JdE3ZBXPfSm+tJ598o/NsV
EZzFHt7m3DzYdkxPTTqCn0fXmp70VlkxEzRn/CVLU5yRhkYviU8YM7dyhjPac9xF9U/YYc8kPtc/
J54MMq7XTQzgRGXMQvdl7em0O98hcikf55UlWuuNxS16ORJ46TvaEXDTsDE6+jIkWWpcIVo6vxnf
/dobZuNs2Mwn1DN+haS2xPmPilOACQiKkH874yHJSyxYEID0SoybSWRY/mtyMaJQof2ix0loBasW
kPJ1ghIrT3DILiM4NX2TI6qcVWPPI7aXrMdMTlyKlzfOQQPzep5aPQdzLxg+T0zOC1KPOjC62xo7
KiJXrWLgNTyHywVSioqALkTlBzmVWCwJ2AxWiWud7WDMDhN2AUjq7GYd2nd1aZZlnS9aFR8fnegv
MKPgkXELHi4lZHDDcc4NOY5dqBvnf58utSiZG4q40otBRS4B1yhs+JjDGl/jA4s3cVkSwBnL8ffg
cPKo7pla0VvRW1X7LjHyHdlUzibyXwBqWT/jVwRL4peHWSomxUCY0tl7ibBfHPgeZ7Ns4UYvHTEU
4mKHitzH44aZG7sGUlW1gwPHdDRk+RvrZ/2q68aaXZL3pF5xu5mBNgDHUy/nhrEeACt9iwiuB77N
8AcYUfOEdUQchMNYOhSyJ3vHNogs9jsLIJVDWMh/7m3qGTt27ADqQBx1yF9NHd1U50RF2V46srjV
l+4PiKjWbdeTx+Bo7vnfg5OUKOSb6oOyOuIH5pX6w07/LuZvqnDR8xA8uq9JnEJ2cFIdKv7o+Fyj
BFWtKkg8PLLU6RsTCvMlD8hZTPokfymLnmE8HwT7aBlxv1Yrr38PcdJs0gjwv9Cp16DwrjrdjD/L
CuRBo2NKT1rTvo2NKfAvxD/x+hkHam1QUSRcBa3Xkz+GwZDOZHmvgTZHsD0icxs5+i0B5/ihD15z
BKC4Qa49oZv2oF21Y/1IfHF76+PHf19RX54HrFLFyI2xm+AQWDF7tNqg5WAjgqjZEvbBGTpCeEvf
PvhoszaJaEFEuAgCLHw8Gzg/UB4LCVGuG4zsZjyxS234Xii36+VZ7VbZzXlJctu95kgCB6Aamxzj
MYoXlMcMyexrpAG3kY4zfxUO9XEomuBkaYEBPRlxhFJIkDeTcEtIs4r5jdtWB4PO++DHbv2EQzrf
jVkoN3zUELHIsN3PqcdcpAupG6IArNLysa6LyN44kWPtmBKKl8bmM1PZ4Q//TV0qNlEkxo6TPESn
3kdkA2bFkyfKdSEgoqs7Zuux4S1c8HLEjODLHORVGwggNLSiek8XgAdzsLFhEmALS7yUgmkekB4g
X44uWMQXY8n6sPcuZkJuHa2Qd/n3Mi6hxxIXYKxhLxGqc8+wJ6vmqKb5FT/1CYbUAyiz+tLIsbwg
8p8HuS8kCMmCeBiGJwNvehSlBvPUrrmpxs31x/67W+iU8q3/MFodzvDlsOmWw6dzUMP2Tcn6LHBA
rlYOXlVRuKwwhXzGwwVBlKhq9cqpAnCe4VkdVY36J5aHlBEgXjY4k+oPJjYnmGf16PdocTwxW2g3
bZFL/llgtpscUySnNld67wUY3kWOfcxr3z2zy9idYNuqC+sZJjCDIDmjB6+DZDs2QGKdubskgqFP
6rKdm5laUVqwsDR62vym6eRDwe4SdyfeYNhAlF2AJqKbGWS0fFEDBRvd578xeBrP34r2W2XzG6yX
QbI+lV+olMZzKkV7DbqAMVyClIzhANlatU4hMbXvYcQoKewf5Fhkr7qpI4SIIZXT7cH9F8YtjnX5
XKEU8bPpqZNTeiD8ifV3bKJqo+26Fm4jT0boVFs/bMybbfYf0SBxvGR9ee2y5MVxrRkN4LNcFjnM
EatbfkMc7fMjMwNA4X2+a6aWMqmAe02M7bfWRMwlWjKfInWKCqv67uJ4ryPTYTqrm2+jRB5vmQ1O
87J4W8aJhRuOr6wH+/XUGD9QiKAXUQfViERoRLRObBPXbnStuhfqK1iNs32UffCbeLr43mEGhOkA
sUOVH3JzUYqvkIjJhbBjX+e2B/yWsE7QJg8TGdvQ3EG+4LUy3ttzFfKt2C9/Cy72ZlmzIDqWv8bt
tt3lNdtzEJzj9X7g54abPI1yLo8mEXirIC3So70wDNTMusRkvc7yJF6rr5nLjzzNrD0HQ3g7NcHX
MgxlkTZRQy/GffJhj3Xr6HtZd/cwOtV4Uutn2KZKbevriOMG9P7PRshQAhwLxA4XtHtlZj/SQoOQ
3zHsCtCJqkz1eQ6hGWZxu1UR5XMTmWf1LE27mW0VkboV25VLz9iCJNdDazhcBYaIjUOPNDpPy1uw
7GfUjIW/6bGFl4RSQQMN2JWbyUNWlC/qc2cCZl+F4dCt0iX6i8bywJUw0GHxKog6oj1KIKhKBBIG
XkHM9vyuu3XxoFsN7p6iLBGTJyk4soSFhsHaQoKBXQVKz+Jix1TPSgu/cGD5e5JDHNylpX3wcqLp
h148FJU7P6NJAPE4XSEbx2s4KeVHjb9/F9gZYvkgA5zg5hOBfMg11EPsGAZ0u9na/PtahBPZtaeN
2lIkR93liNVnePJGoMszHONs08waE46glgSxxRL7N3+gXvoBQxJqIqXg8yEXcw7g4egFAdop7KHl
wWOVdH+mXjpW9g2Egr//9/UgcpK1nLV0P7WY2HEsB3uquxO1eHCyAUqd4T7TBZBOcCUnuVxPIvnS
G699UFfW8koQmHd2re6+dZoQG52d0ufE1wDYamOUwIVfYtPrOTxAg3xtJ5FHmyBCsDzjTol7dPkO
i7ILa5rqrI7thoiZtQGKEC/Mcgb25vDGJVUeQpaoSC/5P+4HbPY7JTwkUdmEbOwa1bbK7fppNE5N
EBORuWQ2BQnb57BJECC64c0diRjh/YyntHvHFFCevdw7qO7D9V5s2ZfE74kXqMPWWbhp+Oi0XXRB
8myvytLuoQkFEv8amZqlhfCgqTsYNUnyq5cglAHcCBiwMJ6XNUgcYlEB3jEcO8bq59LA/xrBNl9N
ohoO0DJzJpA85IVvnHrG6Zk3PqtjBBDNs0TzHMPrvHpVwOYvtMgPRc8b7lyVAF57MRFCJmrWku6l
ZarWvsaJH5NZTdEaTmAUpG+sVTK85uODKflcTChSr6XV78Oo9MA4X0Oz9l9VLpSd6H+6JUe8JSnl
GNQ9Ym07bw/SsZO9MGPvuXUHO7nONqXsOJbl1bS1EsyF4X6NZfgB9fmmPsRa69+QDCWrcbgGUTJ9
enluHuWMCXQIXf0b39U7+p1fdezhcP9/ksD7p0Q6A/4Lm2i1iEFyF0+fU5z+Vm+lUxXMVVO7Oehx
4Nw0oacw/yrvBPpbrBkcTGd2MLgRNyAoiqe8qBcOkYGXcuiIQqOuIbKj+mEGc/69H16ZDho/MMnT
PCdOwoxIzg8ii4DQ0o49kK0SHNS1pVtYB7yGJCz1UiyVO2SxpykwgciQiHKP3h0zEjhXPSky55Rb
dqXV7j6CJb6CkMUdMy1/LU8aEBOPnCbxyu2S6tCQe7omW2iJGCd6r4jjY6OH2m/vp2dL9C6D9nv5
mkB5s3JsEb+gZT4k3COebECaHPrlEmtASkNQcwGqt7KziGmQtv2HCi8H1/I7BBO0yh+DiNn4Oo1H
ShLQBpvCiX6Obia+BXnOPQ5EAOSMfn8PxmtEdqscA/dyy2/aKzv2R16yi6sEHoyFo8qInuZ54JMJ
zhhDlDZczWCRIIUDLEE2NSd0fDFQj5GBTRahpNcKcZKD251Kv8K9BFjGN/kmKyFPUV5V74HZIlLA
S8ouJLk2XHc3UQYBa3HrN+dCd4gLF4vXsgZMTcPFEh5xOdnySCflPWCm0zdCS/LnHhcjkcZ/pxlq
rlFCMNoa4Id4+7X6ONvDk0bmT3fvZiA6VanUvwLT0m6NZhEVnvhb06vZydGZpcXUfy+zKTeZh7T5
9yETS+aPLopnzgfzXoW7QCMuhiPIkAt+haV8D3GmnCKLGSElWPuEDDFfLv75OxlJ+SqzWb3FcfAn
WmLVg3HZUTjckpWMh75CCaRnfHBXXRux4DVkn02o/Rh5Wx+F50/bwYFVNy86auplPCDcfWxRrEmW
cF4Dpt6P93ZJJRx77JlDJFCTvYJP6uznkNWsF1nWlkwwDqEiQHBUwFhsDeyyYckKSTNM/9bNa+nT
WlWcYavB66ePvg3LPaRVvPHtaK7VbYhE1b83pH83KRcZmR41V61iRKt10bAzNNhhK9ML/fP9CIcx
FN+FwfCE8c1NYPSTKrxOY0xWXEiyjBpXABBzr56FlWQZXqitGWLQLz8pxf6uMnay4uhrQICNCCwL
G8Bk78RxhGbB/tVPXXvKSDhd+YDxStYx5I3YsdgFBUUNQ+vuEe4QVlMWZQ/3jzMIg3g/JyibcumJ
93pAa+fq0XRQTU/Gqb8qOmzaOSkaBWm07zgwknUUJ9ZTopGTgwSXhCBysYyl4qhaYG4Oau8l85aO
FIrTJq+ImZZe0x1pG5yV7+kQs3MfS2f4dG8T+JbI12Pi/4i+JXyMvquTVdZJSRI3+1sXhcnjMEfB
JoWkRWzP7J6Qr3HwaSgFnB4/Wq0UXVUG3HnOcc7pPiN71xHNMz5S7xaQuGGhmeqXEFLWoDPptiU7
Ag/ACAwlab2RgvAY0e3Cj3BJNsmGBT/lgo5D4sXESb0dGJ3tfUFIyV0K3lf9VtOLdlfPjf4slx+X
vXZWo09mD5q4F7PaVB7OU+wZZ9FWyUWHgAWwNTgIw/rZzlGFJW/E280EoL/oET3asxclj2Vs1IRN
RJhiScqxysK7yKlLr0Hc6vTgSfkVk5iRejlZpNHwpX7Mxch/I0Fnl7TVtL6/t6xD7HJGZh31jIKX
8VU70Xt7JWkVQex9+q2dfUo9P7g2eVFV0Omb+2/orv62/RT8mKdhVLQ7ZH4as6hR6XLMvF6rZZK5
bJTUs/956bd85wSWfgGIBPXjCYmtwrTyrdrhpRH5Sa7NtOqfQlpbZOhkTR7DfqiuI20jeX5mBbzD
0/gY8J5qcSRupkOs81LwOwlxZL0/YXXJg3KbAd3YiCXV1F0eStl9NFWFPdwi3Bq/Qn5iSbNmjIhP
AB/HvUT7nxvyWAKq2HatXu9cI+32fR6L4/03cr9LjA21xPJ7pFZ46kSdnvGiXzVtTF7DKX4Gdj19
DEP5M2Mb7Ef9S7GsJKohWNy5hM3YWPCUPAisuvsYzPiXIdWQFrxIhogsDzGSpt+UwOOf+4MtdrKv
iGPLZVffq8V5cWgNloNwyHpUkmId+Qn8Hkw4g59263IWNlrjZ9UAS786uAJ2BuyJWwLm/ma3wl/n
RBiwhqiezEDKC/l7xCLHZUEcDcCGxsaioso+wyKxFuA9wCjljdFMDMmlV/8wk6oAg9qxmbP9ZlPM
yUwx1rl8vDQPZUV9HOY02/cCB5frgSFOTWTGywLKdBCYOhbVqywsDdcbEB3QxISDFfYzlOT2YeqY
DTTUbjkRcTLJMArrCZDd5fy/j+rL0NsKvad+I7TvMomGzIjyu1YG2XNg6+IyLGzygX3u39lZXLME
6soZBEoVE4HL2bVWGm07C9w955J1HEfettnNxQu2Dn+TpdawW2veSIbzKLKfkmzsGnRpWzT6g4Wj
HKRcyMRMq6t2o+aSsAu2AXclltWIvldqMNnPVw91QHJlyohqqvLR6Q8p7fui/GQRt2ZSvs177r9G
VT4XlWVeKyf9RqxN+Y09GooeB/Vf06AfTVKKV9drn2l/9S9/vqJ1X2RbgG/VfdSRXfPMIZekw88i
wLcb5l35kY0NV7WR+4ckN4Lz/eRCsPgZJ/Ojo1F6Me4AK2Vq57aDKQ38AGXamO1HCk3nZA1kh9Cn
KhtP32PGGSczW/cJJ/iusdiw24VuEpmKZ4DF7R9X666+aKcnEkcJ9Zuit2iYjBP69uSaa4vvw6hB
bS4j9qp3bPqL8Zudj/jP/YIxXIZueTVDNEefJkBmO0mzHbBErZ3lotaccdrPTFcwTfMyabILYGRc
6OBpLiOG+bXNrpLFMttIB9Tmox5AECCym39z6Ty65Z766dYzsaiuB+OmIiizm+Of7CgBiPz3S6Ca
zgN8TVRudUY+SDAwv6qITCV363jvPyJIQrJnC5y6UJbVTkHOaBDYtOU2o/Wy9xHEsQBuIJDkYPYw
/pVa7V2aKP7jc8C/zgGZajU44gK1+2uRpGTyhuFJXf1yWKghPZECRu2+NmiLT/cLZG7BMgS0XWAA
T3ORuq9qIAKTgmC2+GWIOCsNkl2ItGuYngsdBv4YD/u5teNHzdWD231rPdpSHJRFYqbmA2Jo2wTx
6Owlcz3cOVot7+MBb5kR/M+ggDbk6T6vjCzXOyJDuNnzEDypB/6+u68IgQIzPGBPU3u1ns/9Sln6
uHbiVQb45uRnf9Qiuem5PdfYw6uez8uQtycg8DDkx6HeVsvxmcTGS6QXycGTMoc7Sixt3k5HVW7Y
eBLg7KLEDCQxObnPOZDTZqdUUeDlhvp+S1YjffXAJ60iP5qiUJUbgpQzLko2bffJ9qgNj30ItQtL
shgWI4KOSh2H/rhVtrt1T+vH+qX7QTj0u07i82wn/SUds4b80WEPWXF1l/44OXfiHo/+VBKCCcXg
nS0dXqdld4hXzQJIVrDZWfaJ4ey2q0bH84UL7DOPnP46VMhutYLUYbvRKEEAawMcGKcR2XgcbfXl
PVMPTUKtySwdMs7yeQ80K34EThsxCWNrBSCKtVNgyVW6dJ5Gr5UXLThyRLknjKDuST1TD74x/n1p
+BpM8uVP1dfKgkBft2z8TV5HKZZ3GNan+6zK7UH72npOStZyYSEjw9yd42kmntM5yTI6z6WN32Ng
3ylbBDvW5Br7xvAk5GwUVvcdkMhSpPWuAWVH6j/xHt6bBC1Nq4c8bS/qbEvdDWI4klNMklHzlvKv
D6APxgm65fvTVtJUtLBmNn2kHUQHSOjfA3QaGnQda4qV9RW3Fxd/Ip3IaHlf8Pg5DkIj/kJg0h2b
NiXaNxDGBq7OWOxz9yjMV9/spx+cjjKU3AmYyNFyGaTE+XqyK9xWXl2SSTYUr9MPa9g4zfg95NZ6
UIqKf2ut2UUaEvvI/YMWcLPuc12j1eo/GiI1ZnRrzw1l50sdZQTMSv9wrz8dcoYwzffhVWliraJ5
KULu6cniycsAMNwbDIKOcB0sIlo/dLVt1cHdGMzuqTYH/HE6HY1foIgNGBau5t6S+xKYvVrJ9jbv
SJeQ2jUXktEsM+vtbJrhObYxb6ln4/JyYpx6iHzroL6O9z8grpObPxnllrFHKTUwBIH+UhZmc1El
fJExw3byZnOvbWUxV4TqYIznv3Dx4Pn/sQQv420jO2pZvy29LEHKyTxNibpzm4WDnLH38e5Qu0Nn
BUOCxlkWztf96kh97KTkJKiLS11m0rbIcE5jViX8yg8U6Qy3meSs82SwLlTI1yx2arakI5M4cvzE
1ZGfBhIOzNtoh0N4sB6A6H89mAkKMg1Ef4yn+jfmhmmnTLZYHQA7LMVDbxVyrfbvZSz8W0yeB8ts
M1nrpXiBMB/jqEVrqmJLWmg7F3LmH5hxdSHAG7DbiFO1g07bvE165EEmOeCY9uhBmCSSIweuSc3s
HC/9gd2qPNrsQfbEO7FDVZuWxiW40ArG1ZgO0ydn8ofvsdFMtZksuJQUG73PnM3sRvzUxqKOut8H
0E+/qFJT3XbwhlJ0U5A4Fsm7asOo9o3BJHrCNeqBtTosdKc26qcyNt8xkifHZq7M4zBiWAvDJr+p
kQxCsYrqfbpa4OS+LBuVlZZ70UvPFnEna9GDQFi0HdmI0dVt+tfMBwzv23SBfVM9hoKoSt6b5hp4
EQk5SQVDKXGLLYqgZi20viDCHDAngbAI9LCcQNXrvHH6lORzLu/MiuOZVWHnEZzZRIR7Gv2xSfvp
KzSjn770s4uVJ/ex8b/JsGh7hmpOUBHFimeLhnuG/f2KMOxQjX10hWGF7J8N7roe8/IDiCfgSlw/
+9GF1IsjClWXbuMDgc/kNTNp6onkfl94x1CrysfEHuFj53jy/bqdUfvgt/rb/jII2Gm60e9ngQaO
6oPNoFev8ky2r3lmbgxplCd8HtljkdKe32u4KZt5E1lt5pZf7Z3JLjdBk3wvCLyFA6hlj7Zj8a7F
LYWip5Ev3FCNu6AFngU8CQoSRhXqQrJlUW1GKycmDQPEa5s1BKSzmAHjwQgjrIZflQUOQs0CS935
rCRdEAqBOd+hG1xr0AsujYGMNzS7ficclB7qZdEaNmIouWpjSnu1lJ3Twn1a8uhVH47OB7OkaTyo
+/ycwHFmaYpugc7dICgiXXSybZSNG05diGNIRwiP6Hdt1UFyqASJ1E0oL/ai58vspjsYMyu9jRFu
lKhuqESHX6CwLs00IgxYhuOxWRIFlH9pvlYcquXUgTHoXpUQOFqOI62DgYi/87v6un+BN1TDuEU3
6GAZWFz/9ALpOvfEycpQJqlfKEliDR7l+mAjx/lbYU/hixmCxo5S/JxVNGnXKW4RIrWkhV5dd3Th
MjV0DvD2tyXJahe1P1fr9KqY2rVLrwFmk1Vl4wGdRsrYH83SxoAoUgGmywDJtXzraj2oTtLEbT70
3H11ori56FkXsdwoMJr7Y7srHGd8Lia9JFcsLL+Nwvr77P610Y52kWkKQLvzdM4pqlzp4zBDMMJG
6YuLPtwAvXTPw4h4JtTDz3thNxZ5s2S/jZuIW8WFLIR+G0fsH5plLeGR0bKXHHbrEfIn0zZvZqbi
Z9ZaTSy8PpwpaqIQFV7wQU5U+tajyXftzPvEZgOARYBBHurGugpS/1ZGlYUvixwamlz5HZ5PdGNN
or+H+IbRQppIHMfq1UskHvUSKAwDxnPrs6YDlL0KCsK9/EVg0Ed1cOL922sM6a8aQwjAGC2IlhLR
4n8fytj7+zJEn7ND8mBudObKhKgRidS7MPDUDQXr5LhlYJivfexn2yqBlIXffHYPbohWUhlmPECc
HAIuuN3aecYvW2f6i9pbyBDTPeqRTWdAhl0yE69N0bn6hhn3EkZuY/SyuuhlNkN/dTfFNyYaynFi
uCYtgLSZ94Lwd2DqGlNQZT62xqF2uyvU8tGV1l5LSV1L835ZBcDw21d4hNbTIjQbKt+/czuKun7B
cE/YWlnRZC/MAXqP5DkbERshcfDnASwnoy310Czm4cl0sAssblzmtRVu3Dbc3kdD1LAnsOYUwqMU
OFYsZLbqpSea6fBuxSg1lVwdSdqqskF13HsJNxrqvUfbyrs0FOeqy7/8yrmqW3Df+z8Qj4tjS1uE
tTPZ8XtFVzhGA2oDYo5UYaTqIfXMzbivD6PXr6ymXbXmN4/J/pfPKGs7aZ04dnpGnksMWpDElXrH
RcOsxwfCNuNzRLAL8WQaPtQNV32Q3cjNtmTIxKuEEEl2mqb9vfRoSuX8NFjmmW4jey2n2b0IN/vp
1G10ZScebStPwIy02h4AdLpmdRQSEtlzKBULyiYgjLZGISVYJC/XeV42PzTNY2S1vKq9CkV8Krtd
B8oTO39A47K4xznLtkUpjkr5wL4kfrcYVq1DDW5346GrpIM4zyTE3CdDKa+w25qw/A53WAgTQIfs
DtJ8vJoklmXsmjie99B2v9WMUD0UIrxKEtfQFJbZsdDj8iz7uQaR0X9XRaPvWM25HMTPgItwfS9B
OX9ZUuNMWRPI7Dww/t+SjLj4SMMCbAUXmHr278HELk4yEtYmLZ+sxxZ62JpMQG8XL8LgxmBhjwN3
ZNj1n7JSzK35Zs10weOfIcinJw1uzCH2dFKXmvxD73vYofTHF0sAgJkzozi3sfs21L15SjOi2wOT
7gbp7zdMR3SZuvEripiIxw1rCosgsqNLdPxzSLSbttA5sW+TwlHFjOCAMKzCZOYNWbYtoc4IVrl2
HBfEGtsC/bmfiuLR8+21epUxaboEhlke1Lnj5IzB7QqgEr7kB37h+7kqzaMaQo1W/ZcWoF52p/tn
w0DjpuyiFQELm3ZiAjVOXMrb3u/STegJjKNxVJHBrJXfCHewNz53xmOfEUkc+ph37vcZ1PDv/3p9
In6KahXb1a8eqdm+tjCkZWb4u1qcreohkqN+UgtIrPZIkyBoylp7G9M+2nUmMNhWjNvBaLwnHVEw
U5Ey/StcLnRtpfmO/620Y0Y9cRl8G1z9aBQNOLwmvtTQ4t+68ft9e6cjQihmp/3TAB/XfcbWWllq
VyJ5kCsbk3Nr4ndVyEEajw4umUyranB8HPvJobYRrFaMrmBYwHLLsrWa3HF6MqBaQrXp0f2Bs7nT
0/Y5z0JQCpK7WNalW31AQ7kQTMTSZSiSyjzCDZxtsAdtgtYwtBMkCepqq7ytbfjf4mQo4fQOxnYc
63E/oD27hkHmX4maZlMJ7smtzArDTR2eU4QgNOXoUUIzG47KrcGhScaJxeDBogTxh+yzHkrrza3K
oxaazkfsupcwsMQv7MyXvOnIZTLdTR/KejNmH1CnNzY+squ+fE+RC2JFJB5Lp+VloveL5mmjlpJ+
2yLlw1558bS5hTuRTkfm76JyirfaYsPXDN2jSSIZvjHHuw9l2gTVUWwwVUO2CkXnP8gaNR1XSypm
wtso0o/EcpWgxA0wAppf7u89hGPySYtJVz9Upmmhflts2bQ8K2VyJd7CJEqF32wWIYz/u5hgbIF/
Lskfe9uvt5Ega/P+kS+KeY9yFI7PIkmLhZU/ODV76cknZnEZ/3IP/j+uzmu5baXrtk+EKuRwy5xE
SZQc5BuUbW03cs5Pf0Y3/H+uOhebRdL2tkUC3avXmnNMftwS09LYPEMQBKVDHNw906vu5ElFcX4V
lgdfWQqL3VRjB40xyoRSHeKQLU9qyUxHOxt9cw+MlJKzMdHfDjXzm8WCwBoFQO5IWKoHjsPQDSYA
xbbZuDej6S4G7aeTkiv/Uy+ntU5fxrdjNkkrEXzWob9bPxptHBFZewmZ8tHYX4OqMw5rGeTOYFKY
SmWn0pEBSdNc4KILOu2NUqbdqj75OsslOZs0Ppos6IrF1ZwM+1k91M6M4tuA2a5eDni7ctetbrMi
kVDlkaeReN/CpcLu3CEePRX2S6Wb9vFfQ0I9q7DIbYwZTZnq9KqZgc4JqJ74+5Qcc+Jss18rPs3V
k+2/35elsC5CLz+rayVK+ae3BhEwDRidNkT2bVtp+l5r7q6LqTFbNnlodzTHdTpx39SztBsaPIUE
GI3SED7rBkpHz7Je1IM1gGrNijB0vsdGJnZa5mZMD6tvqIFB3dhGEt2GuItuY2r/yUBiGbs+05ur
jq9hG1BvvZJhab2rsYdfo89hKbnWflYeSqcwr0knIxrox9EqMb85UdR9SdOYI8sUm+9pO733UoNI
G2rYp2LkGEMIfbT1NWB8ZSvqq19Hgb/NUx8CuY/w1qjEQ/rB74z/8vekeBQt6PXCDIfvo4VSdIa8
tT5T79GpHTajfG99pqe70QBfDNs1IT32tk5REbUStUmHjEN0EnIMMQeC7+PwqRkce0NuGRnmmuhv
7eS/t5B+zp0ZGZDGRfnUyrJNPXMIaqWsBChrkr4kon54awlHfXHien3lWkW95aQ0z8hc2OsQf6Tg
SVXnsGmxjc8mEhx1BKo77htGKOFOXaf2XFJ2yt9zK42p0DJk6to9SGpwmB0KIYTj/+mdV3xtUVVz
RupnpqHzf0ZRw92SFvI+hMnRLVT29YDxEZ5HQitoqXZVunxbAvTsCOSqhx4hj4gSYko9uh1MXVFK
MxUWh2ZC3eZZgvmZXCK81vrRqcuDXR9c3AKpeBN3osWJQNXWkEJgtQwElQQwEQiW1D7eWnZxKUD3
Q+ZdyvyE8Q4rLVuwDSDnbNm5661YFCxfREFa5vdudCpm55LODYmS3zhTzrAknUx/si7rxyJ6JgVU
wPMhr2ETGl1tHhZh1/4mcWzn3lS/8QPFTGLa+KWSz9qAYAk33zjCMA9qhDMDidlIHdzNMkJr1yUI
Lv7UzYD80amJT5UHW/SOhNEoqZSxwLpOvOGY5eTHtjFI/n9UuUabPPwWOA3J22TqIc6DzBlu5iS9
FshWaRz3/Kva5RdzVzpKTTR9T4lGiKbkvK4AK5nBxEFOUTt0xE7D+op7AJhM+b6whc27suq0+zAZ
zjH1/D3bpORtoZRVD3mCX6SF4362m+9tyYnPls0uX7jkB6sjInUOJ5OoIoS7nH9IDl9DJOE2m/18
Z/5v0hClUbld0sg7VrWJMbZ2bMjd9cTkpv8SWcaHlnjTizu6n6xhG355euNYyHAuIhSmJbpFaGJ6
08ViXwineFT0La6DN7yqYWwt86TUs7Q+MhvAGYXdfPB1RH6RdlWz6nh2om1CWtHazSCH9VQmowMP
BRjTWLQUHOMCTz2toYYxM5bqLNPquyf1KiBbEG20VDFh+rS2Y1AUsME8yld54is6n/AKMR+Yy76M
s1d9xLZwyU4iOMmxWSeV5lkYA0wkYubSPCW9RA1bfC8Ibqbl34DBlD9c3SabR4Cerm0T3Dr9zbOQ
cExXb76ZLjbqlbKYaD9U566lpw/WStuqQtucneSl7Ok3jP296KP2szLbu86A7bvhI9D1k62aVFZ6
Wp1qpnrss/SDp8SYdqFU6ydebG+MwnqqLUFrxraTChCt2T5buX+afIcjn0g+V+UJGC6YA0l7WeX2
Qf27J33zPjXnWNOi2z/WGlic8cYtFByDZXqjzm2J5iNUvXRKhkutgc/OFILiFFLNbHjkjfPWv/dT
8zbHQX2gWTTtHZOIW422+c5HQvlZdXp6ZsI7nowk+1aKxX3EJA3tzT5D+kX9EHK7Udq2Zuh/0HOF
uzvE/gc+XuRfDeXpnLy16bgcjQ64rslwG8iMfy4XFAdGol8Z5oOa76fuoTrBCRww5k/bmPnO0+KD
Eog9il/N5UuoMmpDz5DweG/6WkSQbyQSpTeqgXkuHFAMDgL3Wbe8DXzJL5Hh7gltWN6ikLcqKQIS
C+Zzr2ZyqRdNfBOs56f/79k4kSIwVpI01kU640Y8VT1m9GsSEVacuTTaWn3wbrJEb2u3/8O090gr
kRQ4rIYHe/LwVILy+6abSG9qPBC/x8A/WEms/fCKZL6rqzmY6Sf3JYequQfM4hqufRmxMm1QOtXP
vaM723osSV9XY+VFtzEiSqVOZ9ABisLUOamWQTR57xXqve1gNv15cdzxyQMkN3b+L6ugr8d9Z4sg
3KUws69RA4e20nDg1SEKez3/StLC93b07v4w/Vbnh74k3zovZiknpOhFZCEZ3A3DVW6/ezbDI//f
stW7XFykVdRb3yAZo0vC6q1thnabaOjXNeTqavCHPyI/j94vB1stkSWmfRE1XWDPLBzgn64FbgYU
hRpe5uzyDFyuGMgfPgXXKkmBkuWg2e6GoxbBnKqCSt+Jcaw/bGoWhhJfdD9rrmrJRKOUEKvmD/vo
Z+Ch41ZN/BSEyr6KEMPiM2JWYmtPhMGH6XamOXAYkq7eWQj4H4ZtddelLY0vxdwjFUd6DD+uEibp
4clkP9sNTeticNJNOmaYDug/Y9CgidVkb1wSzhlvcPsy70iYCYA3gLPOcPszLw2OwMJXbqMQcBW4
U783c2ph0o6xJrGtIrMbvo7WYr34vQVNo0yx7/Bn1qqXlDlSCvnR1Mver4cLkrOrZschRnj3Qy2f
qm1hyZSkuj4uQL4x4EHrDGvOCZZtVoeOyMGNbbvndK4IojACeoD/8xc5HqfDnmaSmpflhvE5BaVz
6EP/rhTEcTl/x+jhvUYx3lwJVxjmjvNHNK/zeSiriGzy7kufCtnfjiXiFDbL0Bh/i9B4gG8s8ulb
eVPXBSD158r3ip2HLfvd1JpHJIb/0sSREElqMYqhDsxD/ptWcD/9WPIRJPCffAwPndt7rOXlvYlI
CKLDswnaFBxDb9SQ4OWi2gfu22iWr46qwyAsEKMUyVUf9ktchHemszGeAgujTOylx8zWTv7b4qUa
YPap/ZzqEUtLZzCzLVMrBRmlfXGG/j3OzPDsdz0wMCeBma3qDDvlTM1ZI7xyIsO/lxhP6sHo25Au
cEZ4aCqWz4r/35OdeeM56sXn3M8OCXYcvy0x579BnztNTtxBzATFwJEBjFQgQPbz4tRY5n+Imfr7
v/fVS8y9XwotBSYipVPqwU6Xr3Npa+tbodtZ26ojn0qMRUaidZEdbNHRJR81Jz4CA0D1T8cz8kog
7hQcasQW/ST2/pLHPr0sVflR1Ts3O3VolEJmFOV3iwSwo+y3ja7TgTK3JVeOZyM4iDPFJ2ZrzGcE
YqCRaboBV2sMmaLof5l5ymVTGuJkzvP39dyrNu3StsqdEPO30vTqX2Q8qqLHqGziI5YZBro81LcR
cA23BehFdoh54PLrVpP+v8NbknjhoW2Lp3qZqqtbeFcM6uehBwJpaDSJ4AUwRRs0ohdHlnksd/Q4
mjord0EVPVD3N0+6bLzbaLaMlMbJ4AuLZcYkH6BwP7t0+mDvwC4TwNZVN53uxMuTQa4LFGY0cMoP
Cy0rRZPHVy+17wHgpjT40zJ+k1Od7hFAPkGRHp0sP9FkyEzyrtXxix41E7a2FumArs23gdTOjao4
hgHtLag4OlQ9VS/+sPzMuK3c0u02DoVp6Ds3oP0ELifZ6rPmHBMvn29IsXYu3IQ7CpKvnDQRywoZ
lMnhF+EUto4TpLZ6q7uUxX3rfNj1OMplnkgJT6d9rhyM+mh291LHxN4ZpIezsL0hEGcsVuV0KSVW
wcf6vOF4/x21KEb84XmWILpsACMLDs/fE6AzvZVDsA7WMCqcEwI6z3jP4x1UO1cqWkroIihlF1vD
cD0zEXECcR9oHZ4JxGBvHT3jhK9cnFa5L02rUz+Tq6e2qHjhFGgAZT1lsHRhpqbZoy+WV6s3Mfpl
mPqSwnw26Y5fGRXjS3FIFEsN91cbmzEOOnYuNYgbQ928dnZ2HRt7vyqaxooOzhA7070wGncXuqhj
K+I5VIEXN/62dqfua5hlFzOqvGMwVvNOFeicP7ejhQWd6+vTN6anorCWT9q+5a9WWH86Bm9XNcVA
0mFdqsktNxrRYJs2Hn8HvWTcmNVrTbv+SQkOQ7DNyCm66SUxSHJXA4CpAExkIJjc2RZs1agrTyFX
oDK/+Bg/LrAJoHdY7gieO7EOQj4rdO5hJRnP0Nhu+8ALTpOTxa+FSydLHppQdr8rVlLD+KJwiuwK
Xs7Z6GlsE+zkZOe4satTVnnE/jREqa4NGsqMbWnYBOCUen5Q6/6coNjGw2NDCBA6C1Li7vQW76kf
IxwQObBMwqtfOIhE+LP14aL8WKgc0ZnFUORt3zvCMY5+DYm+oHof2+McDiz+ntn/x5oAXbtELBYV
xT7XIHH+WwSQniJ7WZZwV2Lm2fskY5xiC1I8loT5x0zvzXbwHKHNMPcpV+tTETTVxhloeXOdJmd9
sLpNiLjtZGIvYqYkMbgj4vKa4pnaPOJUAWBIyedKV7TXVQg7o5nvO8LHaB7Zj5YjCCfE7scysyZs
9RDpeQPh/8jVyplGi2h8oNy5ZTIAMCI37ubWGROMiawu+coKYVW5Hun2mIleSquNfs3d4G+wknWX
oFyeVme6yH8AusBPS6bRX2l2k5rPeUMW4eTNFzMlBM5SgiltnOo3LbFM1HhN/7KidVXvwkBU3uBl
PlpD3tPUN7I37NyvZWGQvdSYb73dUQxJ68QIZDmRPBvOKzp3bsnPol7KB/WsB1O1jzU0dlFhpK9a
YfkbfoLkM+9+mW0dXdk8EFRUDZ2cLExvXtM32Dekoot4nK8OeuF9bOli/XitQmzXT7cOwukuwns9
MJ5IymoEHI5QxRgm1Ipl8qWIdHAZEG8MMaApkeMIRZxEc0jxKcgikob9JmL8HFeTt2ohmQWXl6Ho
vqvv0jBqGQaN8HHjcf+fBLszngdJN/QXd9wlCL653HBCsy9u1/ds9IgNUpRnF4iGAsRnZ9qs4WGo
quh9zKx8M4fJf2Tkxe9Dr9N91hHu72sR/ViPf0T4hnv+Xye7TA38R8yIBzHi6FGnK829YW0BsTkS
y+MN3OnbRK+PVUfaXuuY4ZU2TPEOdJVo9RALYhEnt6gnw8zEusswpZ6vxDA8o6damEKBw/7rqu6J
aF2qwLrQrsBjbNPe97v0r444NdKjapIJnGo7h/ivrWqXrT0z6FwAQBgjm3gIe03km65JOoIGedCS
PLwh4ju5Umum3lqS5RMogoE0K31W2xnT1uRFvcogya5jN1Q+4zrXrIRg8CwjMJTRoy6ZhhbZXHIb
YB10erqpSRvqDzVO0l3xnxVp8akJS/ee5cLE8MUPmrvDW+AhNjeHr35qBXeljWVJCJ6zYfxWVbht
MfkGm1XPRvfIubXaLQyrZRVU/23JB0t/LVFL0KNcst9dZRwZfWVP2hT2t2FwHhPpKv/ZUHLCbnjn
DkcmUQ8fkIuK4zJC6IrS4qg1E5sC3+7GHM30da7cmSwt96S2V/UwxgmKmgrXZ1r+nDuj2agyAsER
qkulp064ypQoVc+ww5O364/bpkN7p+QOfIfMTyn9NlFsQBGTTU71oL5Ew6AHWOlGTV4cfuohNgDO
KI5C1qOJU0Bd9WBOAXb0pPwY7RTmqpTWeIgo7hEGKA/R7E7Tc6xOSQz3X4vjw1TQHVKGXSh15Jyo
o7inJ/WOHl2czpd10kaLmLgYZNYlRKBVCBJ1Gd5hQPOcqiR6W2LJ1YNHvBUUc9qBQ9X9EZL0k0SJ
RkLbPB8CSfopl+53ZO2c0mlxdiDedwAa7z32QpBrfrT3azpCeQfOA2Yi/9Am8G6xQ/ZcVxUc5UUa
/1ra5Ut9FGmb/Sz79jdDiOrnElb3PvhPaUvGLs6udh5L0GBg3BJPcJ7RAkzEq8CnmoudhUflKrTc
edK+KImCelCSFgJPEbd6RN+V4HV3ySz8V5r1WI3J+cYSxt6OKvqNqMqFnWLmdi+DazllMSnX+o1s
FftrnYnfoyuerdjvbjpt7HO8TJ9Kbq7OaxFxaRsTLcNZiUZaq3Qx1fTDroFVr/RLCBbCYwJUaRN7
IvklCJpF0ishNnDG6gxphNPvUpckS0tbbmOSWi9i0BeMOPlvlIrOtRT5k3J1LPlDNZBTxnp6+I3F
dT628lxneOyKlZUXax/TCEmqSR164qo/EKCZQT5QhBsqVVBUrL0tpJ+dqvattNKP5ZF2/vxmmh44
tNh79Plw6qtAPIzaCC9jH+XQkMp4bwVzw8VFBEg+cooT8/gTsT+YGa3+OaXimow1aAU5sS9nxyAO
kgpfFU0F3doNKvoO8RRxUauuzKz8h5rL2DbGGwhBDGedamOg9r6JfsnwgktFTouzokht+1bRKTn6
SY1TRQ1ShN5dzW6gxwsmg4yoLD4VY+1uaRkZxJVNzmVayCPD7ABsIGfZqmeE9yjoZBDQnLwuDNlw
erfeuRV9fa0DzO0b9VTIoJl8sOnk5MQTbfQ8+cXGQq+H2KImJFWIpUH7ats9R/eR3qJ6Gft8wh5R
iq6sxakY0I7f1A+I0OkzC+dkP6D2Wq13tqTLrR1RsquH3egQc+Xp83MY2vInipKQMGSgY6q2yAzg
1HONtg8KmcQeCq0FAWlG1gENb7pX9WhHVGoIumgT0F4/qcuxnGi2rH/L4jXG3icvV3aoEy0NX40F
CbTrur9zMiReI21ppXUj2JG0F+yHNl343C30fnX1PGclVhl7OcWIv05toJdg/Qi8EiaKs2DARage
fHSx67N/73nyV9MRU0YFSWr37xfAV53Iabx201ziFXAfo9IOxBl1gHyp1mOgmBZBtC6LI9b5O9C+
0sdPzlLf+NbPwSq0hwE3alMYOsNGJ3+BLAUCNKdW0VyHWnXCf1yStHorEh0hRlx/WeT5FbGSLvGj
CPXlS4PDQuMnDd3ceqajTOgO9NCt6ElTMJfqN+X4eBB5m35FKZcCRUyBDpSmxmALpPh8GE/u3NSf
qdS4GOhoNug3D5DinO+FCT9RTSm9Pm8OS4ZIpZptFLVUFqeo65YvGW7a30PX0UoJA6ytGJ2SyGgf
yxAzVAaNfjFRxm8jk7F6QAYChiwXRSTF1VM9XVSnEDi1eStz96tqZ4Zt+1mGnifTqJieVUP4Uvps
ZUPDycKeGu+czzkhRvTvIl8AeVic6QUyZH1p4zTbaBYUeloxr2nOxwv+5mx05oah2vDh6CCzw7kZ
UM4CuFMrCAWjdQvRCr328BQ3Td/5HKQZg6qlqSsZVWVp9Pg346lGtpxRS6eDcNPpyYlQ/Axmugqa
ZILKsw6F1O6mHtlyMB2X3vtS+1p/XG1/eNyfBgS8z6NdXbOqCd/UA3idB9Lj6K5eabAEwE0CQuqC
RHurwa38VXW6SdJvjM7zXius71oWVB85Hpu/92IJNrQlrqtmmxIj2kcuHY28JLnvNAwgEx8UlwEw
b5fh7fsx1SAbO0Kt8947KD34P9xC0yHEXMVjYBV+JOC93k2CgFtbn/+uSjkpr//0DOoZnYC6DG6O
Q8yKnkCuF33cvLUGjL1mRpTT1Gb9lgRYkatAe9d923/ksCSlHq6uyXC0MdGsbWEEn+1hoDrdEUAm
ibKdcVzi5LS0ZvBDaGAROW4Xm8psRoCf0tHZxPFyaGo0CcQVYq/Waw8jt26c8qLoOTGFBQPtIjoG
fTDdfRqUqL9j6izpFVsKGbVFDlZmj92yibkXN1bTZsciQnCbUxsjEJJ2I1p3I1qLaN6Ahq6ekbJQ
UwI3VsDjyWMK3Lc4vlCalsV2/m1XzfzIwulBcM3bKmTrSQOu6vEBwIGItJERNYnMD5dG16vW0bta
e/Op3ZEyHTrdVRfFV1Pz6aw4XrHNR/RuXi7sfcR58RU2soBEphHC6nc5GVr8fbfIa346c1Mc1Ss9
0Ong5BkdWPV6IDhx10PL3NKjm2/ql21s5Y6Uxc83b/GcY8xsM8nzUxXbp2E5ExEJXtoITP+whE26
U2Vz32q7qHAOoL3hapmz2EXgZc9pQNTTbD17A2MPTrxZfe3xvKnTsZp2/3tQ743QEUBzNw/1fikn
BW21aBez5dyV9YxYan9I963NJGAT9S62/gDa6fo6T8bfU5v+CQvS2taKiH/lu+v15iUq3eZS1HV0
I9mD80xf2TjErXjXWv1XljvzzXHTHw3+s02Obe6mBPmWhbI++T/ioBPRxXIXALbSEms6/mdpLiR0
M8TYRaEFYZci8X0tToeKq3QJ3aPu5gC/cWVfrNBq7xnmkB1Qooh4Jr0nY1E4uwVZ6zXuM4J3U7JQ
18aH0BoO7GbqbtjKf/fB8DHXWbp3rDAAWNvdBVFeb94S+8dRJ2OAEOCLMAz3G0Ee58TOracRHMs/
I4uuwZWe8scoszwWRnr8V90ZOeJDUTVFmGBl9TFMOdLoGWigSE0DOYbSFQnC6KbY2tpZRUiX731j
y9RWpuA/fQ7iY7aJfsmRMci7xutJW7EFfFfXqz+hwVH+2NpibhWwaP09HUhDzGTVfqxBYjNQsL5Z
XoTPQniHzres56y+QX3YwHBPKI5JVus2g1X1t/WpDpNyY5yFz4lrVQCYbh7yvcpJr44bXM1bw0Hz
LrRjQMTSQPQsLTgEPp0cFZISQNM7tWnsri9dmZkCyxbHN1bdvZcnH1mHNvJoQeI5KWgkglZ66irH
xamtN1+btdsEreEB/+FXo4wPMtUcO8PZm4btKkIlJ2Eh3hcRHmMG1E8EulWHROc8xGiVKqWboq0y
mZmWwDOkniaVtusJ97rPA+hx8OZATJW4OPyxNqyahigRmD/P4TQA0LFF+UDaVt7pGZ7Vq0W+lQiu
NhGW19IZ/ovYgzublp882VVelW1qYzL557hMKyuyUPIhcqBs4dcg1EQ9hD7WcWKsnP2/9+hJp6RT
4A0ZfKfc9QjETi09gv16DqsFU8XRQapZG6CnyvSHcvSNdeZuWw98d4FQ6KnIFxwNSIq/FIg/Ejd6
mYzndRdFJ3JMzXS6L1PP1L3Os3uaAJznY7oYc+cfimXJLw5qv7NF4rPy0SKLIJ8RwDy0E7k2z4kW
HwnIZlJqB/5zYCHAjALBhSn9rEUGfyRwQvtiLw7LtN7SBJB610hoy85JCYDjyvi0Q7JI1FWE9Oea
9a27L8OJHFrpGTZKmcHtZj1u5xTZb2EGF9PggGY3QUtma6rvJR6V1piBLkk+Kxf7luSVsc8qqBn0
ps0XxL9gCYE1bmZmsx9xkb/k3nRU91UZzyZKZKmu00NOCsg82C7hwiTa+G65uf4aC3pPXMqLkf4g
kNLbRbMLht76VIJqRFyHvsaEV1nCgo8mCQuTPb4kHpYTBeQOAoy6iXbLWpzP6z3Kl9FvVKUfEkN9
dWeysOspJzmbXuzgxPGvZOpQgaYHcimexZAQE6Tk+U2GqawY75PfBE8M8ss7oNo74M/yRaPhvf/3
TBs7BPQ2BKtV1hKYzGmDviYEvLL04+SSLapEXbWJjnddoLJMZtC7kXPzew/OZWC5l5lT04uDLo2J
jPNIgrJ7oSXcvYTQrM4Za93Go9hTig4PeNcJvY23L8puWos9GppghJcgJuZFJ6LXcT7Bx7HjjH34
0lvlu5bUDgf6fD6V+vIdsEF9qBFqkaBbiL0fsqRoBhAKZQoL2xxhXAA5pcqLg8hwxJPZdw+W5JsY
Y+0VY3N+jCp9vlsGtGEsBL88bK8bBM5crDg18EuynA1YmOfoRa/TTzYqhArO7LyDXB+3NH8zGNqa
8z5urJ9uWXxRQ3lH97sja2V47OqWlRK++ClninRYOzzI0JndZMEJ3ub0YcT2W+tWVUquKvqUOqYx
iP49LRbylIxJ20M5nK5Aq+H6LO1zLn7QjGmOaqIQmG/4xaCjmZw7VHvXIzGmswemas1gPTXUK+S4
cnteTeQA9d+jjfDEn8LP8+cSo587GgQcYvDCM22P8WoS8blFg0Yc8j5wnjrQCK+VDW0SBvDXdTmJ
BQkn0kahLuqxRjTA0Ko+1T4BhShWLf54NF6JLcm3qcwwGDlekaU8PypLY1YiJ5AGk/FLx2dImAyn
cYYQ2TFw2xQ/TNBd47FG3jB4tNIXGE1cAMlxhPaIDpRY5UgG2nOwijTyoPvmRcTahy8VNwWDsYO3
iOqUJjkn63EZruoIVv+qwJBtA7kSs+44b1qKbMVo7IDck5os58VkXun2zdbMMMy05dJj9s3wHPvd
2D4xam6hFBW0DqyzeqHe5jRoHOoByJ8n+x5qZG8YGvJbbMLqrdiqX6cFg9NEesS5C6FEuM61KGBP
uhXK2VEqAP89mIDKNoze8qNtSzkP1IqzatnlYMEObT1aW0GoxAZpGPllYRU+U5b1t6jLD4zFDbJJ
TWfnhCSG6rIBlsr8iQ6cKsJVUALDQsgpiViHVW1sG4igZv+H7sbjad2tye3BnBs+O5EO6ZBz8k79
7cTkoDVQd5VqEWkOqjeFMShMgn3qbjZggZbvZV+Pgs+XxGblC/1rjGgSsTXcxabcF0BcAyJGOWPg
0Bos3f0/LI0NBgIHjImZ3XkvSpZZdXHR2pJkYYSNxCbNW1bp7NWe/AfdCu1d1paUpJtKMmyIE63o
p/Kza8NUPatn9YLwyB6PXWo0q7dHGXw6yB2wtevvK/aVojyh6K/m72aKpoyWxwHEoPEiIFxs+JPz
7wgj5tqn50upp+itWnrtQBLmBmv4olncv8x03oQYKKenG+aH6bUTRoi1euGaL2VoNnFI6iMLfDLv
FIyDmTSZjnBR4HwO4jhJL6iHp+XMqkC5NIf5RvImLjrF+5C12n2tNibaixM+i6Ej6FOJ8dSDAZ/+
AA8LN0yru5deM0ABzG70UTcVYoA6+Csyz9uoec4zfd7pRejtaRWf0QzD6OuBHwAHyDi6aASeyLe8
IO6ZN8hhnDZZw0uZc3OgwI3PIIegj9BmryKSk+ljPanOe+QAP1gvr1hzZwkqLnbLpLuksEIxoFUF
ZiGgtf1EqrOltQ+K/ObiusOftRdmaHZwyG7QavQNyFM4r2Gf/OcUjbnpOt++44K071ZYEds2EYuo
TI6enf1KjS5B9zmGHP3HXwZk4EdBRIrYYMWZkcjSPy5qshiMeIFxUyK4N3r8SGqbtLThryGYERr8
Kyv4y58KB7YXIFBb1b0lGJVqDGntUTHhZtcNaM8VJb1YVmzwwTFCs6E4qlk59RZQS3XHaNRN6/8h
lXFPQ83QxsejzNnF9F8MDfyiUu90fCpnGI9fItm918lBWdkpeYM0cPIJWWuG+b22PElITH1S4dQ5
QWp058VCFaWm+jNt+3uyUL6NEIDL0n9W8xO3QXIauwlCCDlTib3hUXD4uhqdbx7rwDY3vB3vEsr1
9JCQ8bvNA+Pdqp3wqbP6/J1wRcDjwfgY4KXhNmGGr2RcC8csUoOWlzbpKC7bfDqF+pzcRWo/1HJo
+rgq6JKAu5E1Tq/pZJaSt7sLOaA/kRrYc8+9Uvt5h6hyjWuGQ+dKlwCzivr08CidTBmjFHBoYIEw
oKBW5tXX6mqDZLCR0XZM+svx59QSCM/t8qJaxC1gYFyZAGhqbZ9OTonVoKkvsTFQVxPPQEDSACrQ
b63HJLIR6dfw5EU4fUPbxFQ95hhYVpVpUE7PRAVowvBezBDhRE+o+yVOSmjhQ3bXPfg9jWktzKCn
cqdpfzSEX8TAOb/WFaODkiS/9fTQ9ZW4cd48zcIW59FhEKZSNEgVH1YFVypVKnzC9hq/HGq/e2b7
X5rGe0L23L8Kf9G/1MHXkD7Sef3+ifoOj2tbdxizk1p3DUCdV6KRo13jee5Orb0q4HuoxqtqBLn4
VjfD+FGaWXQIYre9LLqAQwKub6vR9H9APgKFkhfeTr0MJtLZGZnXfJYJAGv5XapjI1yS+ZhTFD1l
2wr/7Ad64fhcocHZO6GVv+nLAkYnMAnwcPydGjRgBD6joMZuXBVwmyDDb13pzG4Wezorxpmx6IB8
0ua9n1yoGhNDvNhvvi21YT3NVEFIQe8OOpAjJOVpo16qB80GvpcghjCzeT574K6OUe3PBzC8IDTq
Od+UlZF8uhwHxdyNHzrpR0wxnouZGOlJFqqDfPDcZLqY1fAtlgXsUkThbcC/4fzPMKX8U7YXM6tE
1BhXRfbK8OKnavcZSyfB7cGNJqF7KvTRO8WMCQ9FSe53M+Msib3l4VkV+wxYEuUwcivvOTY44y4B
x2DVW9ftiehOte91KT1Od4b72dXsElA+NuKDPmvgbtxIj2X+Cqw/lJXf8glcWQ05+2DGCPIJBRW2
a99L+hmHlo61VDJX27jRbiX98c++L9+mKAAyVsXQ/20ibnITDlWM5yAOi+reRYKWluW7t8A0wwcE
zAfJUflvYym/xbt1lk9oDI7M8iNAOv+Kcs+6m7E7byqZ+7bozrAFk/MjEXO9U1N6X8M+31ni0bVc
eJmx/MRUWO2myCeodcrM3bolm0Yc7tVkMh1IqOhjdF1yThnM1vQMPXbTkMSzraWjjnzw/Nypl2L6
ZkV0iWe5PmUAkLHA9tpR2AnM66A5K+tvis93U+fBcteWak8G8kde4hIlLejHgvI57uKH3g/PAGtM
ZH4UHi5jWxlCJZ7ylmkjidvtQQUrDFZKKrnIgU0FwPuZlRjXqE+qk2eX18EV5tmu8cFK6ledAXki
lcW8OPOycV3b+pMmzavSyMIJgWtZeMG58FxQXpmpP2PMJmcOG2nKWntSUS9FA/C8iwr9gLzY2FgE
om4MpR0gub06lp4gE7Gq2e7nZd+0g3sYY2un6uTapkENstxBvUSnDBzulwDaxsbV8prpTk9lIpBg
AayCKyacmay8lNa/w/sOXUy3MZrXsYWk0zoJBB3w2TuyrrqzRaWepCnakJxmcOnQag+0/DWwNFK7
LJ/Rrx6R0uiRdWdKbfU0DMS+y5dzGKYEgFHs0HpomnOTlOXOiV0E8v57E2d0EQ00eTK5Vet9dBNV
GDEw8aJfLoEeVQgMuO/omCu3sEOU0LbE+y+doJYdlg9yQNHOi/9H2Zktx41kW/ZXyvTcqIvZHW03
70MEYh44iBQlvcAoSsI8z/j6XkCoKlPKNlW3WSaNkWSSQQyO4+fsvTaAS40QtpeEYnqvevSPEIL5
L3ZAJTkzOv0a7mg2kpk12GBK4cZG+9i08PNAjFTWXd5qPKfYMxdhc5iv/jyKmfqMhnZNlIqwOh9j
fOT3zhaScrMdleJrr5lXryP5CJ4GViAP8uVKE2TDZAJTQtoNlF4tlLbqfVU30r3NGm/ARRxWCXLu
ITuCsBm3pigeld4MeUdTRO85aNbxSN6HzRt2TYwhm64cJu5CVCMOobLu7XEjtKx4lpV3zizmRXYy
QaWYga2YzYOVOcXKpyDNt9FkiifgQsPBGxDBtSbXgCZ1YnajuQ0Zva9aYRzwb+3qWd8rTQ+UZW4E
bqmyP6CBQz4Uop5LgHf36PvpxwU3NGR8RyUyslBnWUg5WnQDBhYylqGzWkEQ6Sg6bjTkRDTxNnMc
EjJtFfle/+xZ5jxra8s7LCfp5xj8xTKiDcxo3C4kQ5WBGDAzZPm2U9CK10PcJVrRrh2bnz9zcbC6
rSayUJwMOtkyn67LqjumiTlvYIbqmHdFtM3Kid5+niLhRSdtI/e6p52dnNllvS7EJXSj5soOK2rR
zOiJk+y/BFG6m6ZIXipAMacu5xIa1b59NEuYR9AAvX0dklfZJb63Wu4yK/CNdWOFxUrN7Rd8gfZX
SrmDokyvTOpRWxBQfqhKQ26yGSCtxLFrVdOlsFTCguSgHwJEyutSpN86s9OfEZ9gV6mYiHY+MXJ2
lVA8zgL1NGOJx5D/+aZk7Fo2UmRH3NXNcLkNPdGIthtvcNw69YJjFo7tGjHFdlk900T/Iqbgmve1
9QRTLds1AJvd5WXU9mBtwQ+tGsn8xYkkx2PGkiwjT/ybPnBzk82cFUY7fWCAmFe+CQwmaE40FEkH
ItH1wTfSU9YrSEnmV2HR5PzBpFSCrjN0dY4XnDEu0uuvdi4QfjnW+9Hw1YfFlhYr7HbDaErfFKTf
HUAPkt8vSyQtuN3pwuwcWzm3hkza+nn5rB7M6T6YWLtMMbYrJWuUdWi/Rcbk72x7LEjJmmf2Y0bC
+1LIMlNfoqsaED574G2Ev6G23+hxTZqyqdNIqUW/8eNG7B0tmt4jkH00gn649nqCRyU1j4Lh+KVQ
pUZhNM/yBhz3+1tMM/ONMF9xtaJ4IzXP1QeI8h6Xyi6gj9NHAWFS84WLfLKgxUYArGJhRJjnLFlN
MJzftfEJLQFOb906C9W58zG23PvRVDJhg60fWdBFlqs0Iutiw17+uSRP4JgkaITJIa4vQjWeuCcZ
mzT9FxL+tMciQOuPXNYmLhkMAHzHkHMwVKr6DOKg3SzaBfgl/tZost4N80JePOpnCEhddBLka0U1
g/DluVAo3tGagL76PSZqQeDYOkuMewMe+sdWnNSghzsBTOXoheWXdKYk9qgtre7IXK6DwneVomef
a+g6V/ekuII27fYmWayqmgdjFx3iGjL2/Imv5oxNxv6eOs6kgjZJUGzFNR7gbTelc81xFbpKMFBs
F4z4TjjtGDCwIVjVC7VIkSUty2lw84TMnsWFBH2sAXwjzwBJ59hjvEqLRrCsmDEs/T9FS9OjaavB
Sijq9KzVCaGQykVt76Td5ceSLsc1H5HeA8lYR3rWPy+foThDIjMAJIo1LTz31fBw08kokZqeszTA
YKPK6E5Rsp3fGB3raxbfzXMedZpJPqOwy22CCWjdKSmqysKtrKx/k3lA8Ic3s9DrgRtODg/RhHnJ
M3x7TZsu3oXl6L0HDrC5jSo9FOddd4lLrf3EUqrsGOMksH/llVV2Dr/Iij3kDcaWvn9YSthapVHk
8azfhaNzAvurMzFkTGVkNAYpHBXK2gqHQE/Y++JDHYCbUr/oN2YYVOz3nd7M+mftXo8p4Oc8OBVi
JjoVp2vYtgP4K1qSTFsRvqdxGG/MHFNV2xTvifE2viv0vvg3I0ItYcCsxOa9Qsr4Spdm8akIRLKR
sIsPS5Ofhw8kEwsCjmgoRU2rfLCJGHbTZTLDEjCw5fXvPdv/MMx0MCjJ1boCD9uDlTnUNhlESqlr
qwIJ1YIwG+cIMcO0a7QDuluPlecWXYa8vRWPt4olByynkBMSI0W+SPmpjfiRXTWGcCrpSk4tYAYe
qOEqTNldCZyD70fqSEq66ZXOkIWniESPuel69hwRrmolHY/lbPmfa4KjWo+vVmHjniPdYmkN9I2o
75KaDU9Xm1Dn50pYRnl2hVHsQgSjF22F+kkRU4EgEzV2RAIj9+L0vrHN6i5jJOYShDttyo4OWl58
siy0S6mumW7YNMm9VT9h1ATrUdYjbjCGEo5ePSuM3XYVSTix7JCAd9lZjKp3DEhBW+mmrLgygIwv
ho1MJvXtZTQ9RmSa3N/QFZnvbFovQlhUa5t2ht/Py0LQ5RSxo/wUjrJGVKv1rtKlPnrv6kRnQrkk
Wds85gIlnd35Z/wn6q6bxq+0VNQEy8A8FbqZJuaCL26y9DjEhnfXV9VRGmtmTWm8QuBZt43+Wobl
h3YmYJVdf6otTbwvvQK1sr3vx4Jh/DymT7Rk5+EoXNdGV55jWRUnJqZyS7yBummg8SBPGOqz1/bN
upvtqBpcaHBdrjZm0Ytmax8cxk9v7eAg4QAfmCXWOZy7OP78QY4kNiqZ7uYBGtpC1uZdFfBbp9j/
DJXI3t1WO8z2za7sIRfQhkhmCmP0SAGQtrW6T9En4CmnuSvS0Hg2PbofKMbP3UzfEwWNxuXKE8bL
JLIHTyYl5PO5j4HZko56WkAwmB1ifqVax1Ao11h7po0h7hfQRK9iUalT6qFBqeod3UTkdMuYXE2h
XnfZmoyWeBfPmpTom8Apvh06LMG3X2GHRGoNU0YL1czFpcvMdh971ccFMNbREIbGmg2bojdKRJod
UDK7QPo2M+rKMFDhKhl79IHVgwKbdqMU9YgGCOjujVeVJ8jUy+SEtb7d+xVAEsesXpCjI6nDeA9y
s6XTUPY8tEwz3teW88Fv02+L7UzTDZIZZG7RgHJo8fuISAP9sfSIVhYKCnUmVS1QUXRw0iJNwyvi
7JJo8kVX7C+LurJK5bZE/VcihjuUTEJoNVvO3bJOoJZtXBRqKZOVjPYxmhHW0uzJMEmijkqG0/Pm
cUKcceMqJrZf0G+DF9UouC/QjyxW2L6fI+dSBEVV07zC6iP5j7T7G+4I1QkjByysqTEwhZy3oPMH
TQnWNvfiB88Uq+Ti15p4FQpP0DaukAHiaV/pOFKNVeKzcKk6PNgyMMaPVaO9TLy7TMGIpm1x0UyX
WytaWNJ/5BJJfzDOmZfLGZNjflGRm7KZmQ2pei3WPhGHF70qmeQa7VkNtV2J06dBmqiHjLlqZx1Q
LQ7jR80ajNW7f/zX//z32/C//W859L7Rz7N/ZC0gvzBr6j/eSe3dP4rbfz58/eMdMm1JVJEBoMiQ
DjZZW/L1t9fHMPP5bu1/+QDNGFzOFuDJIls5Ft3e6zR935DLWLfj09AHDqBXyqn0A/UOrUKqrYdJ
6HtZ2Op9EANQTcD7GJz8D6Y6+QdTkTTnnLzeqZXdb1p8WutGMNBxhCD0MOj7x5IgitDr5P3yimUr
PXQqaGoj+EC/2cCAlpuX5TP2oep6iFtU4IEszz3laUMCDbsGfbv4vmsNlWQcjNIdeqbcNsHXYDyW
ZloXVunJwTMVF0H+mHGp5MWg39fwgiwZ9pveMPSLAdbm4JP93lV4FSh6SiZV/WFpRgwNcuii007L
GFmM0l5PTvPqTHr9KJrPHeMEdwDGf/VxKdMKyMhMGJjyYheeDjKGIYBK7q4t1A/Lj7OMpFmNnGaf
KNUDgq3yXiXA7sN/OKPWL2fUMlSD1G/DkZqKG0s1fz6jQlZ+lSqptrk1k+qwRJQ0Tww97QEhY/SB
qAWQZZMebXCjAjyXyIxGh3A9Uwb97k901JSSTwbUjlY5W9Iz+pRq7QVJurWSPr5QLXRrXEtMTos6
cIuqjE95ZDhfdLXiBhFat6WpobiOkbb7VIkIPurT9IyOdR2gLHGxYwTve+CQd/ag7rLe7s5azjRi
pnn8Ob1bPlOmnmCCthAHBa3b4TYw7YKPFhL0ux8dj9B8s1MWqTk0cIEewsZ27SCI70azue0HyH9Y
3eo3slyNXRq3/fuupWVRNSf+/PCkJU28G6NqQxC78gDlynsQKJAP2UT4qS7q9iIc+LUz+RuRH1kq
4MBIAm4ONN9S6OFGdV9P43YCHOeiveUOxiKzBk7dPAA1lrumYRb7+7OtO38/25YtVKlyF0vTsX85
245ve7C4bZTCI80r0tNis7DaDXPV992IsbudWwrhnJZraRRhsom+p4pnnG/QVDDErldgpyp9n1yl
MrpmU5Cf1K4NgcTrRXNpVCzGsrI3IqTJYhSvqRYoH5mAXzRd6Ve0rCDIWY65AVz6+fd/m/h1baIr
K1RNFcDiWSzNX6/k2BrY2fZKtL35GkUSq3fRkDKIGXAh1p2fH//84NF31nPvtdB672x19GK02ttV
Fc8TN9Ui8dFEPUx3D1AxwOcRU7pK84xRi6oo9annkbXyaqnSIbUB/DJa3BczwEy3ZbTPRAJNelZN
9p4WHseqYj7CuhhP2rCfpHJdxlfLSKskWFtBgnnQA5MWWoHTwPVSjhSuDnHQC7mm9t6bqp/fdZB5
wXnX0w6DcfHW6NXESJDkczVEzFclrjO/iFrpMGMrAOWn1cUncu28TPl6/DbELoL+F72I6IOJ8+2R
gnLY3Koq01mh62/6CAB1BPlJge6ZBt3bNL7+/jyZv644jiYNLj9N2KghdO3Xa9DStYyqEqPhVJH4
wdEVx+UDyKQfny0vzawHgd/kjN2RF917ndcjOTOHe903ZgEqNhXVGbwnT02ebs4mknpWpNbmB3ws
yckfwuIwqdkdtIr+dOsBz41gOjxU4syWlt4nPmf1sUuTZG1KksT+tb0wij3xKs52qFH0kv7oWmYK
5Hl2lNSa+Zz5x9RwXpYuU5BoxnUqxcvy8P4Px2p+nv70vLU0DpSk78fNavHw/Xl1DhqP4BWTgOUm
j7J1OD/6swnWOt5hhHuOUls7y/ffCGJs1+M06zmkYh2kThcpw4MdVXnB4FoitUQRceSmrWBmtoYQ
zxYr8gWjNJpzIoafB0CupziWkBaSwiXlM7yEkucoooElHugzFi86RThNQZSj22pSmOFKodmQ4GD+
xYVJ5OQ4tLdZrJ5hmdY1aXEv9Ml9m1RfB4Ntk94j/Sq9Jy7Z5qyPCmL0+WWYRPru90dOk+KXQyeo
VuaHGssdB9DWfjl00uga2Bp2sb25pSK/LbeB+mYUdDAcrCIb+oEPzswnXZyA/oAVSlCuADakn/sj
VbcS6pZ9KVFfM6ZtOeiyBOq5tMYg+cbbhZhIbGd6uv2eUoHDGohWnkyLLbqjkOWeR87DUn4wG6nv
RkCDOSymJneKq1rr46VolL2HSrRqSQ4KWbHKISyBl2L9Wfy9f9HWe/W+FjiJazpeCB3tdmvq5sDz
dC4BiwQGOh0te7tsWlVG1tdMf5XoGLaUbcNmnAUOcQvsrGNWimHAmbZpounuQiwO55liPoXmKS1I
eK4fb90XX+GZkEnRwpbU0ORZ5M46KZHti8N+EDMyORkGtx3mymBJku3B1940gnMGUezHl0Vo2k7V
fsH85BgD7m+aVGvSUw4nO4MAe6dJxnes1JjzHVXuxAKUQkQI5bwnucEGZ7Bu/o27CK30okXhp5RW
+YOnsK6GsflSaunO1mLG5hrhkNFMnmUSlwNk9/pa2RE/jFRmIRIUtfbtdsND9Sgqm04MhoKgp9vS
tzA2VlUUY9S1CuGdGjIiln5iJbvsOJJVt3T8UB4Mh1kEA62lvBTed/RX5YnBlcrQgOGiIPdrbc2b
ZJzGNRE5k7a3ULuu/cw4N/MJVpSCLii1+oociXAdOKV03RuGc/5Dl+9ZCqpeFN3mhpgWqHuPheIT
4BYy07bis1JX1zwp3i+Vo+YwnisZ+e5TcqcGPxLXRclTaGQL2CjBt+Gh3N+oDCBnwy1E89fRgVjX
h0O6rqI+PfjzvnksldcAoeN22UiRmje4RsKmxklBLS3OXJ91dTOCJ/XxMpwtzdR32lQj1Rnd39/P
y1PhryuhEMAVWAgt07B4fhj2zyuhTCt2iKWGc6lA6bEv2/G46IA685luB0PyMrOPdeTJtUft99wn
ebCeek+8ZDwCHNxh1OraKZo/tFGjIfJ+TPVJAbSBcsmgSFxH6ebWxYUEfrqpmYU9OmufbBfmiqrs
UDl3Qce82wNtfCN7NggM/UqEh5uQoPX1+gY4VAqBgirxJVlJKlmGNI4J5kxGfb8UQfVg32Eictyi
cOiNytG+jjgPpRt5uBkbdbYbR9xoy1e8tPM3voMpyyTJo+nYksvMMh16f0aGqrH+tmxKoyWRYd6e
onfC2JQIiA+y/fL7M6FZ86H+9VQYBjegasKV1NS5EPvLJtAIe5mruultYiiWqyU4x+uIy5HzBzh4
d6jr9MPy3wNITNckronNADNDZVbhuqL1exiR554My4v3i5xe89PvAWPYve8POJdURgDLYluNDoWJ
HTdulCWxz4rnq5sRvYqHnG9lp4jnltip2vwM+A+xUpHRPR9SDbtOHlTHqoACrab9965R05NkJb8a
Pt16J05cLMDTLugq+UEPkDgAdWy1MXV9q3cA7SqnpdiYCm5M+N9XZLYb8l6ZNCmGPJTTqBBOTzOU
XT/eZvmxq1pI4prnuUFY5EeTqXfQJXuHVHhtn9mEH+C1U7uvndWPZ4c6xGiTjuEyt/ttyJY2nzLU
Hy6kkHkpt+xvyxfBIPY369HiP4qGLD0skKA2HeNzZyErdOwGPGgIDN8rKqAhcZqsYmW4mppun9IA
nd8yHint1IYI4eXoyTwVMoFmb715bFmzH9lkhQduX/RxzvyJQEat8Wr8E+a0DmpwVjIh3Nk0IL/p
pmMcprSQbl3YLcNA9glpk5Ah2Y2bMItozoyMocuOyCvyPPqNlvfbulb7G9ONgXIFn2ueOzuy2zvI
QZCI0C/POubB7LZ3XUXJIG3bP9K+KT4lrE7nZRyjOH68ynqqMSUKSXHyFe3jrYitJwLdpmEcNikS
3ruR1sExKmsdPbk/ftaHlunlDIAjp/5R0XrCnJXBfLCDmCl+WCtvST6ssQ6gW6jGnLdDZDMo3X5r
+cbXmx5bVZ1p8/sbSTf+VqJIW5qCBU1XpWD5+mVNa7sENVXejNvA6zD8MQFKae2tvXwKDllgfNQV
wz54ACTpI9GQIo94nTHtuV9G+fSGt5pFL8QqumjdTOFw6QxutEoG9qv+3Utj19FJ/GTcdKkw+Hye
uERXUxefrHwmbwiSxnxNaTdBJ8zzot5BsZsTdNFbhPsi8FFqmpy5jal8MTgi5uqPt2tVDsGwH5dn
ZIFafx1XlrOlRCYfPkwSd5lVtMxQDre5eh1IbH7QZrZ5i+AsrZGneL6vPVpFQ9uQ0KeTZgjzhOmQ
Zm8TnLpFAS5j+wr03p0rTciDh7YO63uNEYNo1G5n11G5LeammtkjOEzi5h6FyUvsTAzXZ7avOljx
3rbUJ3tKuyd1IHJNcybj0MR2+1S2DMrJHmyvQR7GmwnU6BwUQ+Oh3S0UOqUDPsLIxtwud1sXkyH1
Z+mhZtZ1WR8UqB3HpY2AQcU/LmPMopqzu6iI6Rqn9YM+jfIeSDcqeBMK7rw+s+UHhTJ/1pCmsm0C
MfIg6uWPTUnTQpWYm2hVUpFno8N0EwPNEKHF7wlDiFZyMr87vlburF5N1m3Z5jirxAv7ReWqV1go
RN5uIn1I3MDJbIIbX+spKJ4y9uStIFEuiftvSyCJV0TNmqzVcLWIITq/ady2yiEfQefmMFIELKVk
WJDAdzv3dkd7I+wTue0GBzDR3NVWHWwzt5vasqPi3Hotuko2wIvQ3Iyye5HV5yjU0lWb0V+/1R51
bMh9aWZ3alcjw40aA75ING07I8BXOB8drSfxjeYuXTaUYiDecp72i2eD1JBiDbMmI+bP7h+k0QB6
nNroa8TiaVr2Bmfcql3CrHlIRKtO+OY+YnRwvBW1ZGZhyDdseCFm8UUvimzFVHsJMEj9Qj8vc/4B
puKSkL50whnWkO5UjrhvZpJbrjXdAcbVQUH+F/rtZZki80hXLmBWahtnfzO32JNwxNtexJcIqN5t
j2CF1cFq1J05Bty1EbJeLSGON+ra/MRS+uMD/TAiAogXw9mRd96Wq7jG58Lkqayx0EdVvQdxjIew
NoIHFS71SYzhIfUHksyZ+boAkx5/cC8H/Y4eaXIk6cK4pkFunn+/lGnar40lvCUazWHVcYTuiFvN
8JeaoDQLsqjayGOTPPanhchBoBHzniZZp1HxoVM8mF6mcRSAS9xbhybqVZC2PjbGBVrAJp5g95K0
+dToH6rFkxE5eBDo/TFH/2wsfDkJ9ObMyV/ZrfdYdEOyT+GiNyuWAyameoGMbvEymcMarXvM0tXV
+wF20EouLNpRo+s12Z6618dAYZxljRx4x7hfPvQFmYeer6+tJqrdpUVjVERupEkpd4kxPdmDSO8W
t2PdD0/w7NKtNKofGC+CA4fVshgsGxrVB7CTTVW6FTHBycJueda2A+QJp2cPaoQeqFPv6aaGUOLu
qUKkyu3uk3o/zxvNLkH8t4hwsx5BE+Mfg7EF2RZtB+huCSlApGidb7dEZTdfgU2DL2G4dQupSuaX
sWbcCcZthyCx6+dKV3HqiuFjrfkNV2Gyut3WOfNnO1MVHQevHI9FzDPYB4fAnIAAtjnJtsNW4C6L
oSba6RAwIlyLXCvu2Vfk26CzLmg+PiyDpNbLje2y7bld8JrdGYfOzI/OQj+oabrsNC/4EorkpZ1G
jJozzC0yXn5/WYp5j//XSpWrku72XKbSRkHW9ku7c6JhOdWp4a2B95vHxUJIZO9Ix5IEO4n1yLUt
YmeWBoBMXJ0r/D7pYCrwgKtctvzelbEjwUhBQUk2v8w1wuTThDSe5Tr7JRLSqUIiiYtSqTY00kCZ
zGO0BegwmPp3/HL1SUmyikshM9cl7ezVqGjOba3TJ+AvvqH82EkY+U6bJ8K9YpyqoaIMK+1nC/va
LBCDDKk4ycr0sVkv52b5EPuvtyvBoTVl5cmaIB/al8smui9DFFBDufftL4h7Y3VXZkl4UfK3IEbr
W1lKuUUxr0Fhng12khSotRarzXoBZrQ0T05IY8vT8nL5bKzvf3+2zL81u1g/LDo10haGSiv3l45N
OJEvXvZpg7BiUi5+kAwPNJqfF1+ItIhqnbZBFEy7otDiFxpmMEyM7sHOksfbYqGnJ7PDuUa+MgBa
PTylRpmsS7369GdUkdMV8uQYldve1mbzCe8Ac03oQQuMExV9eDTQQxhqFe9vh7OfYbYLp0MHUXAp
lfj9wm+Dv9zlTfTStD4lSTG9OJV3KRMSxucyfKCMwyQ6b1b7ItW2iomR///3iIEnpeltsdezbfVv
rdRIAqa2JYlGDH8dtr8wMReX+C9m8mzkWyKlHVd6A7p47iIuu6vlgwEzeSWYyG4WSFhPsLHrKOyZ
e0kqIMDAlQUQGwOPv/Xor1zZmRjH27PemJrHpSkCPddNaZVeHC280zw6SA0KslXmwEwN2GQj7SXm
qLPjD6oHpVUWPQRRGT9o9Lk+Uf1AlADUsIamLtY5Da2H1oaFaKP+W16NtpbeLYfuv34aZdbLaPMt
L0ZYnkHzy8v/ecpT/vnv+f/59/f8/H/8zyV8q/I6/9789rt23/Lra/qt/vWbfvrJ/PYf7859bV5/
erEh0opM2vYbrINvdZs0/xrJzt/5//rFf3xbfsrTWHz7490bDJNm/ml+mGfvfnxpHuEu18i/R77z
z//xxfkP+OPdXfr692//9lo3f7yznH9KlOKC9j3IAzrSxrt/UCXOX9H/qapY6qUqHcshKZniIMuJ
GfrjnW7/05AWRDyNQpuWgc09TQjK/CXN/if3uaM71E2mEJbhvPvXn31/W8Nv5+v/Ppk21Z/XemEI
C3YtXRRV581I0/pl9YAZ7wwI3y1ccywVSpDU2wZelY+C/thWgjbvwHCq0EpzX5cDmcF1+Iy/Bzlw
CKGwVUoVy4/5tVJK47XNCFONKS0sI36cqmjYShFcm4gVRgHMC1WIx2qThQ9gktqHqL6o5qdMsdUv
uUlborDLA2Ta8OA34yM1KSpzFQmnGjrmVu/IW0Jhecj5ja6Kfvik6u0Lro9tmDMynEpnYxVWs8fd
eepqyZgz1r/hV581sDPNjG0oQRwNolMZvgaIL9NGPyq+2V1zkwBpQppz6idPvbRYgVagBH2XiZ2x
7noye0ITzgNTdFiFyZOoTKyOzaxwGWTm0gtWSO7GOq9QQNHGhgSl70m4exvmXrFfxZfBB3sxBgjF
hiy5N9roS60HX4ukgu7kvYG0JGayKZFo2Iw7DTqjQVbcN6rTrn0Mxo0MSamvK7d4rLI+2yqe9dCG
OOvQAxKMhNgXVVtD76Ud1mpR0g1uDBM3QvtCos3WLvs7pZ7J8H6ms94hrRlg7KywpLsi/jQGenpu
Cst1ZBMwovhajJq28+yidY3C/N4WJp3QSvHWai9Jlu38LdtHBG9TitX/o2dl6jqqALNnEJNQ6EbM
oycJLKeSmedmolDXRu55VP7EM6KjZEjgQH8ZzqExRK4/ofBTRN7BQ5+H/v96TvqR/lnX03SLha7a
NY5Nxa/5Z5QB5QrdkAvDxDlZEiSCV4qnqs/WNp5FV7QzmyHDssTMEIhyCoEQkSkaLXxMGWbreLAf
fNXkMZ2HtK7qWDs6QcVR7vr7UM0JMInbr5WGzZlT6rSN7zp+C0GMcQ8hjVAipyGYn5ndjsEl8git
+KRyD99xD6HkcMhOSUPECYb5oHrDnVRTwe4sdo49M5wW6hWNmdLBZqafluwXy6ufcCHVwDlA4qB7
xDcncQJXxr2gA72ibv3SAt1jv6W9QZ5MVoSBsCVrmnJbkR557lSbMb8ZmMTgDdV+TII9VAKEcgxQ
rH4zksO9UYh9C2C0G9VLaBLhWqj9zjdUwjXbvtuP+TTh8Aze8jASKwMN31hkEborQ7oKk4Es1j5A
MA+PXUv2ZC8N+ENK9NHyvAvWBHNnk+DZAtY3Eph8xEC5Rm7pW7SJ3tqyuN5aDcEDrCmN/ZhFHCLI
4W3k+QjZq4HtGDhIQEaUvgheZgFiI84KdDksfeguwSjiFpQupmCfaVlzqeLZQx9UZKQHzewClYdB
f8grIzlKFkqqRkBocWEUXIKiQtml25tYdQ6C2PLThHfAUnmrTRsr56xJNISntnbNa7Iq8y3v87np
jDuIfxujD2KM6I7G7rdgxmOF2zYllc7H4rWOn9oKfFvTgTBok+HbILwrGn0NTIF2CgfpnKe4wyGZ
BOZG9uqTn7NZa5MPaWCbWP471N1h9RjOW7iqq74rhf9dJ/2iqpSa1gyToMCw7h2jn7ZRy8jaceCs
t86HQTfV49RfY88Yd102TKuoIHS0B+CbCS87QzgOVsEYA6Fv6t3QCI+MC2+j2Y5xxKVOhdw71LSt
nqwjbZrWhNdOe3+yXPjKTCHiZ6XDjITyuqAS0hkFC+suyEGDNm1mPMbISUK/+oTjxbWKz8zzfa60
IIVk3Mhd1uAHB+FImE5Kf5HNXLSJ+vagtGpxjsjeIr0wOWVmvwnpae5Qk14LAj62+AjG1dTL9IK7
L7uktGjOKRgxQ7G2hggRoJYAXR0tgVAojaspC+M+S/ca06xZu/VZUROdlZffRpic/d5Kw/ekTeCG
/NAydTsDH31vBYq9TfWQTQzBki7o2ngdDWtrrAncS/Dbwf2w9jpJj8far+QpLsW3UoHVI2UsTgoN
IDu4VVA/FVB/1YLpPO//srkSBrMYiD6aruFgRPskf9lcRaadmBnMTDJu/XCVl0oHJMScjoNvl3fE
zaU0bTLYFD5d4oJ55Wmov5fj0HO6lHUckz3VKj3pkCzzq9vLCkGnnzxCiAuf+pJ+WTVrs6L0Oo1d
cPx97Wz8LBcRpm4jEbFVW+q8dXqz85/3l46FbwUp2w2BFmngHgpBybApS0jzCvtVrjsPMm++EbFy
ECL5SP1QrFNjvjxiYhPK5IsTT5+K/k4kAAmtMsJkl3mXNPVhJcJ9nJNOe/IleFQV61zvQB4bAYVu
eOKxv258SMkR2eXRA0FvzX+YfP+ir1j+ME3TqIE0hjQUWLP+4i9/GJVaayQ68e49zl3NS74YhbMJ
MAAQUxL4rpeQpFCzMSKvZNobxGwECbNt3NPpVjPGx1ZPNezwhIkaUnMtW6p72F8XJn0FkwIFQGFQ
UgpNwT4LvQbhaOBKbLfFrAVV4FStE3KAkeY2CltkgNMz0z9RLPtS9f4LywHZwCnXrvo9rDSc4INp
rdAINat2THewfbwtApGneETYnEDuWBniP7Tdb/OpP7sC9Ns1mu6mzs6J5dTRTPXnA+Q0fqWMiY+d
2gjD+yXuZYjOmv/atdUIdtE+VaIBHU1o3q7fRJ6FgjZigWrsfPyqo76GYSneZFM1Z7/O9ftUTcOV
T28TDhTLXWE2eypl1noo0C+i1mEoN8ldwJjQlRBt1i0OKMgyuLZb57M1m+sUXRoHrcmDJyBJYHQr
+dpEsHB7ius7JbQV1wN/SXmQpMQHxnhVvTR1ISsSHtR/d9C7uNjVO7QAlbYm7Q58QgjDfkIEuc0J
vzioGm+sExO532HqhlFn4fppGZQ049kzio1q9/i9o8AC/pKgolFMb92pPgPVCI1YalVXIzLVhynz
NhG3PB4xD9d67XcrBcH8OUEfimqup61JGMuhBdeDEqBSj+i6nY2SZ3CaAnOXeg1rs47MszLnBNk0
7KE6wqeTxGhezCGE+jJiFUAJg2Moi7mWECXBMoLrb7SK8uI03tc6ylpMYbSxJElUJxGYRXCwPAD0
wgdnhlGD6v3b7xcLXbf/tlxIiWCJwTo5lv+HvTNZblzZsuwXIQ1wwNFMAfakRLWMkCawaBTo+x5f
nwvQe1f3plVWVs1zQhMIkiLRup+z99raUuX850FTQ/eBijQSrikVhFp+dt+HuaROVjvKhlikHGvf
GB4+l2vkhYvZLlmqi58WxGpM0ZWHBVKGbFEfLyDKvEswsgxqWV+gh73MsIXKsY0euFWYLzPJFIid
e+C3JCep2hR9a2yQKHX4zv1a25sJTpNiMa4VSy4VVHdYyxFnNpJGHYTmNTzWZfSNdlt2nGsUXq5U
w/Y+KeiklEH9WuG9vE8F2Ok5i/3NWv7UqWvsFFSJnuYHk5vnlnqpuO1eumSBKwTKU9Fl2rkNLPuh
aWtxZs88WoVJvM76HLuJ6O4HldvgaRzVF87/tEPbWmIGcspjX8Q0JBuS0NKcUgVJH+05oONyrmbq
tkNSH7D3Bos4rYf5jU4Gm2BzitSpUwm5Ax1o64HgTqPqF0nRnK4WlZuc6DkT1chS2g5CzdmoZcRF
PS+Da5VaGzqY4pBKWO8AE/NdHfobU1OULeOBeYMXkiYatdazqGLzkE3xwuJMHonWflUkempzTOML
A7XNJIvktC45NeIxiDnJcd1NvXONmga8CDJdD4+kT520A0VQ5/0uhy7J7VnEB6ti6pE49nxx+nhg
fGH9BG07YUeP5K3g/uGabfFr6qv5MgYzaLNorrBRoX0WDIpSBMeVibtoisH7+WyTUlqS6n+CuIBp
h+dHuqA3rlRHK+59xGpd/lIoo0IsVOc8OgUjmgVetMLqMgOJox0Wcpvl8syIT+4LRXnJ1CQ4FnbV
HakxQiEnGFAjfr7PlWcu89lZm5Jsk1UpHFZCjI/0uJnpJE3vxrZO91kSuDmI4ZYBCG4UatVD0R/6
2jnngdQ2mMVGTCzFj7Lth98NyCbKY1C4ZWNFNHlmvnblEMgxo4fAr/XYD/k5VMjUkropt5a9oDM6
5b1jGAlIUiSc9b6kFp3iEZ3C4pQ2pLeikDuVnZyPlUhhgg/hWXQlxyL0UQwlz84QNm5g6vVLMofv
pTIkXIPT8DiBm3Ynm4O5HSs+Kmo7z9Ty4sadA7lSS6BcN7f5zYkSwawDhHwW+nejlOrJ7ELYN3Oc
tQdcOm/1ErP++RwYNYKjwuFIU9FSwdtTft6oPVXntf5MdMObUrY0Vo1znZQWNII8fPEhIOkAZe+c
ifxDv4hMBAVAWzY44dSDiWJoLdgxbvxX/c7uqOMaafIWJkUb7TJul8Yo0jvGm8Y9Xndc8hGptQ3I
07uwzh9DA1/wwm8hmo8Aw554Db1vv4PzM39pWvsMRaC4JTq9sFHDqbG+Elb9caoCB1n9u23E6g8T
QTPCwlI9xdGUPUf58J5HSfweqspGz9S9s2Cg1sbnIFsH1/8EpzYNjmmJuq3sVOhsy0M1Qmggfd4t
UutCm3S4bzOnftayRNnl6thsTCvFFqelbOAl3QbCqNrR0SPIrDMZSc9GCFWbUJYORACVWo17CdAu
0oHwpt7HcWseDHQ7x4wbx8WvRLHz2wbowZBpJFxYzjefe4ml1uW7RSTVHPQPNrqFpwIx94MFEV03
J/Ed36EJpI2h6oCZ43uSAJKzrOCli4AXRA4SsfVlue8EW83gKJVo0ZhMkBUe5Y5xl47lFvbEQNfa
GR4Yrg0PdT8SwmFEA6BxVmCIaI9NpX6v1GisXCdnreB6ws0RpleLhR+bKI1UlAhL/jPFXhe9KVf/
5cl+WV1PNXJYe8InNdTGWSqtv9GX6VaTzeo5NqMJ17R46DImclFBVRZDdHFaHyZ0Zsj4xFicPv9c
n12XaxgvW26Dv4qJ0shUpPLQdsZwFT2TQgVDrck15pzoqleOY380okrZKLohkCn1qMgDyHJE3/p1
tKn8lPwe4cAEqUTAzQwRhwSn0k4t3pcsO6M0lncEdCS7Ok1LFVBBqx0hX7WvMVI7Vc+7TSTUeV+p
c4zSRGvum/S8LnRjPJ5lh+tv4dOEWI88vImSeRpzMSvBTVKP1p2Jh4dugv0HKz/zZPbCXuAt2Ft6
NL/lxo+x9PsrzbD3RJ+Cu7XsnU92fmiKCoCerZ/D5UFWc3u07ewE1se8IWEOXM3Uz6aDI78dgsPY
QGpBnPGLZFQQRGZW7Qctbs9a33pRV14ciXQmnfzTVFTGvgtL4C6OdvVrUb07PjfuzvKz57ZMpGuQ
+ed1g8kceqKRCN961o5AB281Bq6qGIpnKuz5MyLDDyoP1nldygZnOGrFZLpjFeeXKDctA/URB0XX
3dfLA6xlejxaSnbqsriukHV4NavO3sdDYx3WB6fhOinWNvY2pRT4ahMJ9NI4z/aolI9RFReodBbk
12gF+1zk9a60W0KJlwzCqPjZhuk2my3ArQ7pEJBWNphWHjp4uq8clCDHorRGTJVjHo0zIEcJwMjG
SuJnDa3kieA55HWtQvmVUsWBMHYI76n6ZNXEUyZ9O53Xhx6w3a4O+MppdRdgc3itmwC4TQASspmY
TOiN2p8hqEoQQnkKcCUoH0gvGI7EXDZegA9q71eAin2zfxcJJuY6RuysU+gyVf8xSVvzruLOsrOR
B3pVCDFO9seR+vjNVpKtCGT9bklD2TrMYIzSPw99nV6oRjZJx/B6aAh7lkumoqTGWIai+5HAEacm
WknsP+q46zB8fOsaElcsTaMAlMoNjt67KrS4tfTAeuiNk8s4L+KQsRTXCakq5Yn++zA6h7W7Lmqq
kNNcnm1u9NwnscfoM2HApMNQ1mPw+aiJkO3gAMKPLEbIaUkVC2GEk+CHLyx2uwKACE/+D4F2kXOa
sBWyqODhJN19YxvdvTVq1CUwJTbhKDyQGOIiMwc1aF0CoY9V8VhyGzjmnLMjOZSuOobpDZCPOBE7
mXkh0vVbaNjhUXHKeEOExXAcRD16Tdc5J01WR78o7w2yLB/yuIZhHinVJXfGO+x7zFf94FfgjMfe
btqfRZotFe/SehUjW7SY0JBxS9XQeib1zqSeeq/WpBa1ckCWEjItGZ1UwVUTDj+m7ilhrqer0cPQ
NsauHvBrOf7OCXvM+rPqUHTt/Xs1jUmVshQDYZzB0MY0woeW4+Dgk3hxCPO6fJA29L8JadG76jSn
1EFikASOvJpKcTPKdPhutDjeHK2WD+DAom0S9MdI1vmFQaeO0V5tzlFS98c21qaTgeLw5PeFeYSH
HJyzTI2Ouamb58FfIAhKN2xTK++9KdWCDcPg/Ie0mEgn+fhq6DXBdmptbbnX5j9i9QElXuvOFZwN
KUEa96aZ7KrRHzZqxiDRA+iOgQXF/8l2QhOaXdxwUbHHg56QCkEvg4lZ/kMgfoNX5ywTfGVbVkX7
pHTLULQkElnTpZeTefLGCBQORJk+hwAEL8JnF3GfBx85NvajcJwjPvXDGBfiPum1/QRr9RlEZrqR
zkCULVIJjxBB4087K9PjUPyZy77+TvrRI5vo3efS/44dhqGkWRvfmBBGWGI2cCPnS98I/bXwnUMM
NaILyuhN07gjzmHe38aIMXCiDExxZgKvZKo724J8nENkGb90y1EhYsz1ifLMrSlkeE11Qq9sgd1s
5m42p7L87qsU0dWifEX985MmZf49jkeczCCP4ZxPwSXHZ+Lqc99tmowrrUIS+66kr+xRI/7OOMZ+
MWNnT5NqX8ZD+q2ptAem9scpi6aH9QGA73wyhhHK1mxf1ocJ1RTxXnIbjBIZseFT0LW0jZA1kAno
QHbQlnt4GNzR5tPkm855GtuXTEbi0dTi4qD45AY09EI24WDN+7iRzSapbHnKa/IG0UQ1ZyoABzTE
UIIWLVdZUjVI50M3mfPR75C1dgoUafI2rdnN2/lsB4N8qMOYzhHF0YPTqPXFDIIX9gedEZI6N6ts
bOHiI+1s90MwkE4L1BnWfy7OSafFl0xaZxI/BQJbM78MCDxPQR6LQ5nZ5TYHS0M0jV1dNT3q3LHz
zbeaEFzPmogeGHSAYfRiCKgCMfhT0WeAXDuiYc0nPZ+UV8jp0fhWWxbBlkOPCadzVFQ61odRxRGM
GT+5irGZj61xHFts/lS9nGcjGNWtJR34EEKLCXDonVckMl7azNFLSGFRaBKpZ8QdQ8GReSl7yvkm
V3QXXztqUJnZN7OMmGrNerrJhpzI11Aw8VmIpbHZkApnD0tAduBFqTbukp7OdgH8lM6X7eI0GLdN
VH4bcwfDNlo0qJuglgqhtQ9tXi5GaKc81zGwB9yTwsvq9BxOQfzQTVr0MNsunuCOyntR7uOwdHbo
4kyMiaN2mnsfhas5zwdVjFQPsGS0lTl/RywkGeXl6Q3p/+gBbNljCkTr7EdolXGzmRuyLH2XSuGL
nnbar159UvJeP/WlGm4KfIOnbHkAZ7JTdXIyVCXrzkNnZa5iiZwtEvabFNUw1cEhO/t1b7iqRlZk
YftOs6uiyQLASdxiUzaPvSwfC50YqqqyD9KK4vsiaa5g7+1NFvTwwWwBrFBr4nt6AMNpjEIu+Wuw
96K4HQReiXiWxlHA16ZJqI8vUOSaq/C1u5KijDslNK5wedjbinPgGMRDcbZEAbw/3qIJqp8bbXKe
Ox1cgBp2PhuSqYqT26c0EdYpxomzwY+LzJD5BoxpSAOqb4UnWfVWxSB33utK2mKK19VNWmX6LZyd
YetTHN6n81OQhPoTtDZ7hLdr7p0+rTxJiA7mq+AY9UpzrFHunceMLmPCXWtb58lwHxjorWNlwIxh
yv4efVsFHCHXj+aMicQumtectuJzVsTTc1Za38Yog8CslEA3dKPaUqogWPw4NKX20C0P61/zqBP2
kIL++1qR4bKGRgcMf31OTqr2UARwFEZiMy0CIWlvLmKzRQoT9nZ8Lx19t4reOp0WtGEs2FOJCFha
YnhSJknlKNODfcehditT8dhYY/WrLkmRVTt7erYG7hfQet3AT2jHJXFxbygxaZljkj8XPp6wWgbK
93GY31DhDR+iWLzZMv/GwJ8goMIzq9n6lVdFxS2rSR8gkQQn5AYm01QnfJ2y/BeNcrxkanXChW5+
Dw0n3NIvGS+MR3NnYjoFRtssQv0NM1K26Yc0Ps/cZW91TL5vWconaghU+40AOJmMvsFIa89kzyZe
ShLefWuI0XMaZefoVfijAfiDH7Qt9ollXKdBjxgZSlqHZdv+kpq/HdWoeUs7v4XZi72ZyYIDFU5k
r0lM/Futc0qhy0lfjZEufDJpMyWbMnsdw8CbtCTa5EZr7KO0JDO0oZwSyGo6Vnlc3Jiqmq7aNvM5
kGp9nEut8JZUexALebmhREqGzBA+J/PcbkaLcSpp0/6TozjGExICI9GZdih7s8U8kaMDgxH6Sw9p
QRKhQBNvqly20CFq+8exwbBQyuagw0QFXZDQ9DcUF6LajuxllLRVB/pA0d/b4g+F3rtupjbojIjU
J6O7JFxUZnWaXGQAmQdJ7SeytGN3rNoGNyRJqiRI/TKMjIB0AjeNsr4lavDcJzgYzHnAMNY5lFOD
tyyEmasLwOSG9oyB6oK04GoGKH6Za/3Kk2fS8Whb4tkDgTu6Y6IRqBQhkvbHHHuu1tCcp/5k0S62
nWPaBa9aO70pore8pu6YzTASJl3ppgXi2vX297y5ZarJtCAB4xAqmFiWVyyBfjV3XiQcvVsGWbTR
ZOdOoyM9HYguJDFgw9gI3FHWmZsvWvmJ9lEWtR+G81HoqbFQ0FTPzgaDFhEX41jHhWvTUpo3iZwO
Uk1OhDllUZV4zHZM4DXptallSPOw8alSGdtqsiNXL8WDzfZJ/eGlybHHmYH2IYXjSd/eGRr/x+9M
jCptdJEoUF2apIJ6wfc4yylUjpA20/bZqjXm2RA7I3rotnqTVnVvUqiyl/CwGhQGVlkUjxqztLaL
9N0wZn98mR5iCjobGW/KmkvhbMGssnA/t6K6M1r9Z5k9IuIyaprsQ2OO+3TQ2C6Abnsc+dj4xqdW
TRA2tOl7O2f3FBXHrVkV8Bkb7axBHG3wQWzDrLe9ugEGUAY0/0qMkl6YBf7GifJ3yRkcj+/DhOuy
cqpXTaPmUaJe46fxrXtaEi5qKhMLO2LLKJY3vXhAV5HhYsfcquXtJUUVv8kjowdYFpFu39gbp3Yh
GHKMDPq0jYNHLc/aXaZbv6ss/JDZgMIcnU5bM0FqIsXyRnPXhNYpzal7j1qLoV9JOfLM+W6MzHwj
OH/p07PrwuCbAUbZy83yDyXqs7ATWjBBy+0me/Fb1fDKZIYAI9q7why3CdQpPCzVtPH9n1G9yOZr
PaF2679rzfxsaka+h+OGlXF0XDQXDO1UJqxyfNcSbrBFU3PbnhHsqc73aEFI6NFOldCzccjMHraN
jW7MJDep+j1R7o9ag7wn79JvbY/sOW84eMux8BgRZrQ8jbNvxtQ0gy293LdRlVeJewRDuhVTZacM
AA+SANXpVnTorWsFO5rWic3SmBlEeJqjWaOoLUHMKwyZ/E7vtrU23igeRLscQ2wfBNvWcCq3vw8b
6kFFNeNANmY4XpXYKGmAQoLRDwYGlMSGEhzCkshiWkiulgWBJ5P7UanqDYqdgRBAzze4DDoCwKDs
CFqsAnwB5P5tQzhJbh9UoLvn39VQ32zyIFvIkAjAaMIYzM9cLyubl0K0wSEgi9iTilp6BnHMLlO2
V91R3o2OGSyai2A31P6p4YzKIypVqAO4/bWbpqlpWBhGv1HVwgV0Q3QXokPX7rRjxhDRM5lJe60e
ZW4YMnInciK1yXArF6u5Uh8itf1l1ChCRdNhKbHqb4SkgBCyLJADs8M8wJ+7g6J2DAfzXWMZj+lw
pDzHlk6zDEWXjqF6sjGqhPeRHn6LOv1Ph10+7KKNNTp3c86F17KBSAj0P2qmN96E1tyLLGevdlVO
XmDKTrNQwIwqRaSZi0SN6aWldqroHU7Fadi0Jed12nbcIzTwqMRjN5H2MwKFyBedp8033ai7q4KN
bmuGhIpb83OvRdb9uDwYbR9fkiBk+mVGDMppLveLUgoaMLY+rAGbhnOJClrsUTV/HhFGuQGRfF5Z
sfkkGL6qh9vBF4JYkAgSZiOX+zHNjYJJF2JtDzUzOcMkn3nUoPe1xWllTHHm+bRuxkkCzorZSQS8
RGeh7kDkFuQztdvSLuNtoUi2fdu+Yz4M97HQoaclnFhZekLvbm96ikheHYyPmjke46lDGgb8fBvL
4JFMhVvWWM7BzscfAJDE1l5uR2NPpF0QFBtDMLvq+udY9H8q8ly2hvKoFzndWqLGscxzHJtMlGi0
DTK/JIPpbwd8d55KJATiMBMdgBdNU3sQQUYyjKgwP+s7/FzJrqgAHulZn7mkZi4Z0WQl0r7fxOgx
PG2ZYmTI/fAT48u1/4ixNHYkht/hCuq2QPRPRIQ2Lm8Qbijz3+ZBTd7qRjVdMGW4mVKaBEn2hAOd
qzGjR7uSSxBnfPQtFehTIIxd+DT0Eef3MA8Xs+uxoghJxYsAYAGbfz+l6j6lAH2YHTiYShjRemgP
idWVpzFst7FZTwe9rvdzB/k9KuAYWNm4ZdCGHqfgoj/a9JJ1gmuQ0NWnVlFHL1DF7zSVctNVKQGE
04jqWB/oMqnRjslTc7Lxf/UdvhE/Rp0oRnCEyX4sucs5GXnLVNG3XZu9Kd2Mi0kRCq9O5q20JTvE
8vHHUwLlyjrAYu4i5QrXAXTwxK2KgqrI7uUtMBPuqcOoHjML83hG0Gdj0lUTMrzQVqTPsvTEZEx6
DAMHFe1RgDd128/KR7pcbwIVNVLXDwSaLI6uIn3EeM4R1lBeUXHI0DI4E7MFuE4fXpJCSw7QvwAL
J+m32VTtQxv3xs76o6hUy+hytZR1trFeXbsifhygtHnaDPc6tBiCVIabiz6mPl4cSLH+sKQN7LQp
EoY2xZ+Myvy2klq8mw2SgXu0VHrq/LSk/xHYmeZ2enWbev+bNcaQPqrkz+KuTnAZDzkSv7L/qMzE
qyidenDHyXOTxpk4rAdiSTcAmwH+TsFV9wumvQXk+sxQflpcIDzCg19kNVBIK0mFLOjZuRj2AEVE
0f1E5sNhKLQ3JdFGr6IUXIYqh3EbDffcGqqJMPIpqKDpTRxiYQcUPB+fMjtJnsN2xC4X+JVnJK3y
ZnJXdgOan1dEZPWD0eepG1mUQokcCq7c25C82lTMbF7zEgzGpbIH/21uGJCkxpgdNQP3qNF4vtyL
tgzehyzBu87ZuVsXA91BuGNG38YpiU/kyfpwfmdxF2h2uGQBPImI6G5SnZQLWD9og8t30kXCkNWZ
h+sA2+IMauIxBQWH0bV1MISY+oG7nOoxgqnJq4yuKRWEe7BTd1FmW29ROM9bMO/RUaRF8mb3u1Yt
fqhUnx/HtLb3bV2InTM08XuH6MgxuvQOxOsfe+m3daq/H6j13a1LUu0/n5ojVdKEwoS4PtX8+1Xr
0vo8ffnPN349RWVwTycUHMLyyevzy6tUikZ365Lo/ezoDChww4GYZhWT1sSEmIMTit8sgg7ZRr2T
Sp0x4kxwwDkJUyBFPTtkQBWTOtN/lBg32NpUkCMaWu+jM6v3qqYUjyOqm8cRJXFSpPbfnmrwBA6j
BW1xmiFf/PWbOin2XWBZn19tfX55CgewdVf5KviH5UsOyyu+fs/yCuin9ueb1udNWpfrU18f/dcb
secau9xWNa87+stGWRAbXEuiz2g4a9ncAVMRxtg0gNefPKDjVa2W0S+fm1S9feeEfhd6xr8XP7+b
Rnd0Xbt+h/WzVRUl6bJNP19BrXdfLYuf71/WrotfP2Z5xbi0Wj/fEMTYDJfFr4/0aQn4vu7cRakN
ArDLINyZSvtYBvZWUbr2fl1SAyc4ZhoalIkW99Dt6Rg2HpYm9SErXzLy3B8Rn5BzY08wkpbFZHmg
ElPuBiHRDy2LqWxAlZs1o2sZ+l4jZrydEhs9+ThMPtfXkMxZPVbQPOiv4Fhe3/L5gWokd1NNYf/r
szpcWTtDTRnd/vU/OSeCfZPhKV+fWx+YGKXUZEg3+nouEkm5T9oGIdHytdb/C/cctYbtF3/7H8WQ
jXtiM+BR//Ubkqqkfk2jz1vftq6YElvumcHQt1petz7Yc+jvqxG5Wz3hXfYY5ZEI0GeOu75v/cdr
hk4Opcb9eh+uovqQdtBEv57THbDFREmIz/euKwAAq4c5blT3aztJoRoHLnvT53vXFXZp0TCz+uFv
761iOj8W/Za//Y+2xk48LNPir/87aH51xEzFMHDZTuuKeDb7Yy4gvqyL6wpt7lUSdZmQfe7XBL3F
kQE1HYS/toded/5RZA2477+eo7oVn9A60/letxGhdQVCVf/P10erIm1PdEs+vt7FCTad8sH59fWU
QRv+xNjy59f3xJxgn7pZf/96Sh9JPp7DFjLMv4/Icqizc2H6374+K6fRcu4oC3w9VU9QthWzeF0/
a91/lIXEWTVIof1ryzRk757NzHj6+niMS8jbffVz061vFEmYX3Snefj6eOiuzWWJiPv6LHjO4yU2
i3udq4jHoJhZOi4OTuUXtHPKizZoJ8VZbnDlRB4s+Hs3MXpCrJaVRdJDhszT5riu9RlqbVHdwZVc
1pYYB/Y1vN/NutawTEDxqmJyvWXt3DrJfaiIb+vKntiuJ40pQKe1Tk+DlHINduPn9aWi6h6i1smv
60vpzxCw24zqeV2ZAgLBBqePh3VtGFGlovsXfH6HXM9HutCR4q1ra58ZMjULOsPLd4gwL12dXH1Y
lxyzqp+pFLuf3yFh1qV2SvIkll8us+lb7Y/p/fo5QzmYbhH7YhEYKi91WPSb0onlfl0LAZ5N0Dv1
dl2rofI4mqHRe+si9bLpMpdoVNdFnfnpw5CZn59kC1J8bfVfX4H2O7y2TPn8frkf/2lFntyt/wS3
eu6FtmYe14+pcBNvHWZ8+3XRD4waUwFt3XVRLdP8xOCIpsPyfdlv893gKz/WpTishscG4NP6Q9en
rPLSIjpgpDfrbmUq5NHSsn1HDHU1RUGTN2P6OjrMBvoc6KisxWUYsvCoi9q8TKnAKsJJcqJDr1Eg
bwIiH0zzxQhibRPLrNuPRWe+rH8pbUEsxrK4vm59x7rYjkVzBQLCLTg0XypVHV6qnDI/C+uHWU6K
79i0r+ur8S6BBVZld57Xj579BqzJJPfrG0Y6jlQjBdq85f1aaU6nGjvX58fNkWbdK1rwtH6SoqhI
DRCLL58j+/Z/fX//b76/Rb7/3/v+Th918zH9wyi4vOHT+afg79MsdDEORmrdWcx6/7b+sQoi0yKK
tUxVCB0s7F/eP8P5D2S0tmY5UP4E3l7wJv/y/rFKM4XAPYCl2NF1+f/l/dP+yVGRqLkBvS3YR0cD
KoDd+5/aXMusKwX7d79ECrjpfAsOSnmNM2bGhKX15sdCbOvEsSHpkSzjHJFfru1M9UlXA8otkfu3
Lfcva+LfjRHyv8AQ+D5SVSWuApyPXFxoLf7z+wiEppMSU34MzPm5Vi9LL3fKAfPW4a4Ug+fnv2Sj
o4zK3akBHJ1tCkBIvoo6DKFhhgYkmX9GikD/a9pH8CjUYHUCr2jsJtFjJc17XemgQpjXtDZ/TkF+
mbnYVYU4V6NDJ8frk/qW9NNB61+a7g+GXLeaKwT9witI+sbOhi8F9sGHDmHUErVb9D/xZnkUk1y6
s5qGcCfcBs2tQ6jut9dJZ7Cgo9M34DD5iqv0UPLA4ts9m9s+CirxYeB77bBvkItLZoTVPLsDebo5
oIaixRXFbwh556SSrG6TbFtj32HkX9TbbqSCY0JXxA7lxwo06N8mRZ2Sek0E1ZLkjM1SjgHUuwHV
4iojmaeashX8KEcqyJB+E32whIkLOsuWdTCGDf1VlzY/uFcznqlsKW7UMM2PrjbZ4hTGvaaa3Um7
kXLisqvciIpdIFuqpoYLpUtWQO5ar1YnePSNmzi/o7n1Kp/hPwqD6kbHClsCsZ/FlYIS0jsgSCAi
+Ff6nB5akiW7Id10hAXF5P8AH99Ktrid3CKu5ra6E8AaFfu9tBs3p+jYoh7Rf/vJA0XoqM+gH+eu
CD4gyY7TLQ0AUfPToQq65tjSnKIqS3Oo7NETTdS/qaHWbL1Z8FPqS0RZI21AbviOJ5RyG+y14beg
rlaV75P8XQI5KGx9Y6AWDNgVy1cwAIPSTPFsQkNLirSqYARNxQ2s90Yjxi5KSc/AbxfoG70Jtrah
HIQdPy4/d+Z4mf2AUhMSPRjztELckJ7uoPxO50vRvA8ReuenpHpEhVpbTLaT2R1DfRPhTvOrawlO
16TKmOe/e/i32iQ2FvaZGTG9M1x1WDbFu2TvMYogr4iE1uamzO8LwKPPORK1aqsFHxq73cScET83
A4cJ+6WhGWXi19A1DtVIug4Qt5QSc4x9cVnHUNBbXrfsh6iVbl/Rc+memvyqcEaa/hOHhF8RM+f4
Ln41vB/aViE3E03fVp+13XKYWFQfVEA4lgzIMKE0F8ENsWEaAzqqZrBW/kEi5RuHbFPRCrfZ0KrD
CEsQh/kRspcbg83MBIko7i1Jy/tSTQ8QlvbgKNpU2Rnc5UvO2VrwewLkM6njNdzvQWt5MHs2YfxR
cxBnwOIHZN78yqj/0Iq9rOiOkqJOizHi4GMIvWxK4h7cLA0YLbAxVSIdSSxpZn9bWESMYShV/XoT
G+mlkvaNK9rWLOfXUhl/aahZUfxDiB9f8QZsssSgBAPSXfDRQuwlZpJYxfOIJbo8zMwBHb7vslbV
ym3JiV9bb0OJEIPDs5SUZARUs8FL0vcIyEpdossiIbevbhrloLKrobb9LqhNoqfN25OtgaXmDBnH
R8t41thdhY/+nMjwguZxSzVxAFeY9eguOKbYS2Fj0GTYx2gUA7rwDe2LUdOAx7R8IkXmYNOZyWMY
2Ee10vA4cCARl55xePUm7RG2UN7RuwP2oZEKgQTKNauPpGY3G2SvvcfJjzBn+xcVBhT7Z14bFI/N
+7njMsQFzwfXmzfvabsbw+9psWh4uQLy4cuJynmAQd5TVUr0fKXl7qTR/jYokemavpEaFzCTNA+O
YSW+Tch3G3KeCeqSnItp9RvMpuuPt2q81ZxEEddSkX2g2uWSd4z5ssbQeY0qvOU6roZQ5NGd1qPp
VriwRx8lZ7AtqKrb5MnF5kLtJ/WbBiuBCsAaZ1oUradU16oLdg4gVKqfRIqFeQJBbcF/6TsyJ9Dn
jr/qBjqxJcQuNdPTYBSo6NPmu4NFiZ6MZ2GOGi12Ctgf1OFLzoyr8l2j7IMiyX7wOYLZKTobJiPM
C1FGJ54gPy0HaQEVLJnkpqw8Zwi2yzUoYR8PLabkwDyKIT3kRMuh9d+MUvOWG1BOKuyy5xKuYeap
K7gmSg54WGmFE+xbMEtEPB9URd8uSaRT7bzR696orXHpMr90jWQ5tIP/wYD3T4zJ52gEUqVjoCwT
jJb+K9WtC1vEbjROi/xDS6+RxMvSoW4IPB9r1XI8/9/HG/+n/6cZusNACm+b/l95ysnYaDFiv94N
48ssfg/qde5vk/g9Zmdgg5//7H+5Gf8TN0PVVNNy2Pb//SD6gn0l/JH+YxT919s+h9K2yngZdxlC
GobU0rKxmX1CNCznPxzdAH1jS5tCkLUMKv8F0fhP5r5sy20dWfaHmr1AEgDJV0mUSjW6qjzVfuHy
tDkP4AAOX3+C3rfPVcECeZtP99GyDRAJZAJIREbY5N8oPqMUT5uUgaqf4/z7fw7S+CuG8lvTY/gL
07IJ+29INP6h6fq/pZEGqDgcyoA7n0/YFzWjjefZqRQCnJZAVe7tpkp3AyoUcdwEvLdHSmmI3nrw
uhrQr8Vb+xvqsbuda7x0eX8vhurcNnh3iJMfQZqLPXTi30wzvAMBxVttgEvctf6CyroNmvgTJFSt
GsgqaQJukE8fDQtqNFP/sTXBby296TCRBqV0bQU4DOj+9uA2eyyD8AzVcUgtJVCsbL3HDhXHQFWk
J0BnsOydAsyqY4OoK+vbFDfgqcIbuwmhzSn7G1kBHNQgLSJHRGbzpqIRDi7mR6sBLMqekT9zhStv
se0mkOSt5Uto1l8jVMQMLX0bSfyr8yJIOuCJNLasL4kEerImh651v2cCzw32mECRcnCQH3eeEpyv
GiCBygr8PwJf0SDl1yCt1uQOJJac+qXMzI9h2JsoKKt/NXb/Uo3itgFX/W0fxu7OGlDtkIopPI4e
Xv3iqMV7UgGwhYWM8yjkfBuH7G5uYguIw59xHEFYpIptVB1D1mWCelcAPXqk0vA4hFpwSC9ECJDt
szuB0w90ih7eXc48hR45caJP4ErEqdh7q1Hi6geQYELe/rGICbB0oJk4AMoQHcf5ZRLFGDfhmA5A
iLcfnantj6g7xgZThaV9Es7UnOIOIKyItfEN2BBOROY4tXsQ8ZzCmv0cXDAfJPaPaAAGECHTPpgh
hEwG27jxkJc+xNBPQuXHB6+pQUFitXhEz8J67454t4a4aHpbBpa4oakLXn2wN/6NcicQ74/eP8z0
/1Vs+38j/LnOHPT/I92Ph+JmfcT68C2NG2javAtZ83/5J1o5zkz5M8cXyCnMjD//G604QhIQSsR1
wK9movgff/OfaOX8G4TrCCQIY2D6h5jD/0Yry/43/j2YRKAGBsYqcK79N9FqrmNXY5ULUrd5P7yI
VRAAjFI+FdyXMYhPPdDuhgIHPKzR84Utrlzk57TBtQ6UYMh51g1pgA5MI//cpeVtOa0RJuqaVs4G
bWkDFenlzAf8sUdBbY2jLhLtKycQnWXm3y8sk0Jtoi+7EtAoPjxV1LuLbfEI9ZKV5uePvGYXJc0y
grcG9OYh91l9M3igoWUdws14HwvnuGx53QAUToaoT5o06Azm10TcgfzXz4b0G651K83rrK/UcIfU
ECjSRkmfg4dRgBrwut6zLF85j+k+fq4gv7C+LXEyphaWTVDh9Itn57Ow5Ce3BNnPsnXm9XfN/gpv
gY2i31GWAfMLUBSkqfiSxuldITAcMKeW4JTdL/fz/mD5z2EADvY7vXUxEG4NZu/WmIUBhTAkAz9U
0X/FBf3kknAXYsdG2iJbYRDVjMlUnBnJp064bUB9CHabt2UxhkgQpCdwYx+IlbMzSPPaccV+5jwT
Vwz4xyknjLh0hw5E3jXohyDRlg1HgqretnyQ5SOKtsCuekyHIyqdVlxGs+JMxd/LfqqbHI9kftij
BEeAeC+nYiVMmfO8XxuO4u5ZnRVAEDSoDkHBc0uN8+BVJwp56g46bBC+gc5ee8NYfa7r9tfy0tCN
RwkBQQIhvxpCpH5oFj+TTNzHufiwrWnF99PM8GykQpnf2sOB5dQHJvZuuWmNZ6rEkhOteGORhPkj
beQe6KHxhNLU/jyB7GelC51hFOeP7MhAVVfMfMsk5whCtSVeqJa/Xte04vYTBTNbT0A/7zntQ5XJ
LwDNblueM3HfZciSMhIMtdloGm/pZy9P0r07hWuqU5oPJ4pv8xHaLhkYxHwwe50Ajj929sZ9lMzh
5CJEobqfkXIOG8koji7cNSX9zbK5NbscUVzWDLqYWAZQyl2PvIzrgpsBpY/N36g3AK1Nn9kPy/3o
rKN4L256klQJ+mmS8S0vvHvOqL/ctG4Ic5cX1rF43o0BiUdfhN0xYu4jAE94uwONoYPk1HIfus9X
3DUCxSgbuhB9JJ51CiTYBSsL7wTbWrfej6CAWqAIZTP4ZTC8mAn167z+utz0b6+/EjZV+QrIUU/C
HgfqOz22N+OLUSZ+YD/bhvhQsM81oHqok05BBu8Q4w4FwBt9TXFjcBjakIHrBj8WoN3I2KNM5Qqn
1fX4huP1e2vlkAEycKAc/bQq96KaH1La5DHrvZ/LJrs+1yD6fN/+aOceBGN7iiw3pJ9ciXoyu/u2
rW3Fky3CQWwco0YO7MPTniUTcKT5tGKY+QP/nGqoDr//8KbuQWkBnhW/n8TNCIE1K44PHlhjhFe/
YfU+N2F0WB7HdZ/jnuLOOR3MyUswB7WZP3Zl95jSzKcDfxFATyx3oZvmeXou3NrE+0XlpTXqqSyU
P8R8HPa262ZfsgFk/Mtd6GZa8WrgdaG0UEEpCsxTP1DQ85pn3soOOU/otblQXLouUd2U9t3oWxxP
OqhfBFNWuWeUPgN/CtA9+bhtCMpOLCcTLwGyHHyIBZ/MxsK7zrAyx7M/XRuC4sJpMKAu2wM8DtRy
kO3EWxYA97Yb7Uy8CDY2mAsSeXTWIqw5G/1Kd67i1lnAUNIdisG3LANsjenOaUDY+cxlt7PT6N42
p8cWEDCeEige3A81yjp5uN9kRVdx+SSsA84qIJZR+Pq14Nmdmccru5Nmjf0WbrtYxmBODTN3XmMp
JHsOHhXDnkchWdk5NH7oKi4fuFXQBFjHPsRrO8i71niWtvddBB6ZJJFrmpOamVGcHSQ9gCQLrLEp
NaB5UwKZ/xW0dicD9FQD9EeW50ATvdzZgJeGgiQAQMrwGJSw3pSo9khi697k8V9GAO3wCIhDO0tX
YotuUhTHT1JWgC8SeNWsar/mFhCItI7/ya9pGSN1bSuen4kpqpH7hLVGCACSwDtPeOw/LBtJN9+K
u0fSAiBNYFuV0nmqQ3bHgezsUu5zsrJeFfHU/9yHkQ5+Pw9YQzIAfRK6wGPhAPVaJMRuWNGCtGus
vsnkBSoLb5IcsQhIjEpDBIUialGIUt9C4u+E4rI97ex9TsCWF5R3SGP//jeiZ48dgoYRMfAyoBLa
ig8DOBdq5EohxbpsHo3tHSWGCNtOqdvmow+hy48M29EUZSshQnP/xMvFe7uA5MFpnBAFHbFlfHLI
3wxknxLFf+wz3u3T9JghviMwLQ9EE3sd5ZxAi4G3TZMhGLp4SAPioSy/z09/YD/xA8AVJxsomdXQ
q1lV6hteZGMVdBZqBUaQDhLj3NZyX0/QvDUAMsL8oiwNOgwQDLwlbeZzqBwO0eRnGcp3jxbqS5bH
rJs8JcyEKasMM4aBwcxY+Q6f9llW5ivRRdf4/PtFdMHxGvglDwSEIDf9O5nV0LNWFhsbV8JJ30on
De0YovcWioZ4WHwTxfi8zSpKOIksEfViLiwdqPxoOc4JTEkvy02bs2WvbLmOEk28jthZ5KJkfZ53
4Rza4Ds23WKMf8/8PMdYY+Vko+jV3YGRaUDiOW+fDfN1+QN0q1wJNWDla0Bo2YCHhXqfog7cdfas
8Of1z8wAqafrHKxW+twcV7xKs865Eh6kOVYtw13Od4vxBbQnH2sv3oMy8ox6jBW+YM06UyXj6yy3
KvAlD37EoeeQhnV0i2qytfCva10JCw5p68QN4CJtRDxk2XANHY0i3rYr8tlsFz4CWirDrhIByn06
VW/gVCVvwsvjm02TzRX3TlDClLsNG8DJN+7zMT5Anh3gpK+GzXyXCYApTqsRTTfRire3UD5MwHjA
UJzYHsGECIb94QUlPX5tG2v5Vd1cKE7f1JkgNdBPvg3+kdguHro8/rhsKl3Tis8bVoJYT8Tom3Hz
Qtr+e272m/Iw/Dfx68UcV+7QtKDeBddIFJ1MBpRL0x62fbXizZyBfjM08NWhBU5Fo+o+9RszYAAU
vF+a4WCFTjWVo49iS8OnKL3fSWb8Wv5wzcmTKTt7SuoRMjD1hAssmGHBj8j45/mqMd/YOlaj0Hbl
aKhZlkxx3wBK6Za0bOwTffaTj+Gj54IYLu0BohMrIU6zdH6rmV7Mb0RcBgEPEEOSvHyDvNyNmTor
DqxrWnHgcQKNtTcF2EKT9gN4ib9EqAFfnoHfDyBXdiI293nx2RkBv1sxIbBxA2Ub9vcyANdp7TyO
yUNT4tyYP9jgausBq4ea5iuKiuc7oDPJm7b8iRPYWK/lQzVbIlO82gbp0Zj08OopHl9DkjxwaNYT
yP4uD1RnQ8WznUi4UCcwRgiQ5je04K8NrY7LTWttqOzmNAd8GiHJ8mOwHUGI6VhKA2BCAdHC3gf9
xW3dziYk2Wcc3WkJLRUcJkf8nnjRgwkMDExKQauw/Dm6kSrRQLYGFE8kooEQ1q20gxcQFx42NU2V
YBBNeD2rGRl9NskvuK7c8paufLXGQ3+Ldl2swzIjbu+RavIBAP7WYGUZifEdlZE+OBC83fLna5YY
VaIAj5GOdWKwYzDDep4CjqIv0K/HEf203L7G8nQe28UYwimhaUpAaMqq4W5wyfPkddt2j99k/BdN
j6DwiAnF8kWpTYZDYmFAZJ1XG+d1HtBF60kZQlhxsEZ/LOMHSDHcGGG7ctTV2Vxxaw41npLkaNos
rK8xHV6bSH5E1eK20EgVt44jj6bgsbN8aDIBjY10tON2X5anU/fpiltL0gAEOULst4zHH1k1vYFC
+Ksjm5/LzetWvOKnELiKmyHFy0YddM82eDMAvBdH04zeXN76y31oViS0r95NbAa6NFALlhbIvKxD
y5vbPDFWot7sNFc2DlvZu7kLFuQKiiTgGsjs77EM9kVt3jioI3AQFBgUvVe8SjMNtuK1FooljQaa
N+CzyyGuww+jNR2nci13rxuH4rRBa6UExMUYBzIWVeu+9tMLaHsPFjm7o3faNg/z2C4czCHNMDoU
xoJ83EsKkgoQ3n7d1rTiu1A9ka7nIlkMNdv7zDM/ZIVYaXpeJdemWPHdhMZj04A+2scpYQd90G9G
XuBc1qCEGfKnIG5DBUKVl+flgWj8wVZcuQY9fhOlyeTHCfD6STYO566DltBoCvvM+qRY8QndqBS3
zqAm4QKAiFBa2HRvQN/8ZFPwHSVD3TygUqXdc9aDh9zqUQIi2GHb6BRvH0aXmU6IG3fBzR+udO8n
AFZbyz5Ryb9t6uJ3XvFikdGc9VU7XwNYScHU7YF1uPHzQPzorODHchcaX1QxcQP1nIF7eGp3Qxnt
GPJF4HBL9wUyFcsdzNHjypKzFGdvWiMhJeKt77ZHx7WPEAXblTEUd4FqoRlIaZqVVaAbieL2UK4J
ZnZoPNllwf0oeQX2DNSSYnFvG8jc78Vk9BmY54DoxZk9e+3Gr6AJ3YHX+jAxPBYM5idRrfSjifB/
SM8mFGXidjj5ReqYH8KITp/AQ55tS6rMtZqXo7BoXxC7wnS0cdRANAlaqU+QIaLpytfP03ptuhWf
H6uycFoX7+8eTT5kfX6bt8l9a/Hz2Ekw7scrgUw32YrLgxUGwso9Xh0sAvlr0z3OR+IcFRPLc61r
XvHtImLQvSmxk4OdASVwSRY9uFAgPDaBaW+7XapYua6sOQS+E+TXy/S1pu2LRE51t/z5miX0BzbO
SQeTRgU22CAP7jxQnYF6qFp5wtI1Ps/8hR+AMIaGVYaHgSxqfkEXKsMhbTQ3frnixLTPIOTi4TJF
okrsgqn4NF8cl62ie3b4nbu9+PIGgiNjNmJtUgdaEiAntNrPeXmboK6U1E+TOLKp+7aaONOsIXO2
30VvqBsqQKqPeAQ5uF+12R+JA4lAnq+BLTWe9vvx96J9K7EylIRgNND6RIVX+neTfwnxIO5m9U88
JizbTLOFqwC4tuugNTfGky/y9DPxwlswC6L6DkRwTU43zrniy2D+bGWUYkFZIu7xPOmBOtdE3eHy
CHTLVXHlpHfGRjKEU+aKO+J2z6m9dtDUGEcFwUWVXeMgi9R+0pS3gVV8NmrjMQK7mSDysPz1mkWk
IuFQyteWKMMArIKMN25SH3hJ9rRZ29N0zSu+3JMEnMgO1qgFWgjhdbeOJ3dgbl7ZbHQGmn+/WKI8
k4DNSBwAQa4T7UsyPrC4nhnkw0OL8rplE+k6mcd20Umb2v1gA2Hh1x1AuVDgDPv8s2lA9xzP68td
aNYQUVw5zCKWFQVmQfDk+/yWA6HWFaCRbgaU/RjwUjf2BL6+gEaXBekjUF7cZK6xcgTXfbn13jhm
Wozg/+jxhtKRtxhlM8DpbPxyxW05l4OTFCbOv3Q6egXoQBlIshPvuM3mit+WQRODGbrAu5mBQlhk
eu6kk618+nWrQHn6vVWMugRiOAbv44CSq0ZGr3kQflr+7OtRmamItyBvIBtoYomULdQKHWE+RLgD
QV2pAzPuOILQ0jBXVuX1pcM8xXnL0YB2vOfhkZeh/C4BV4IrbwTKdZdHomtecV5RlYNXRwj9PVio
HwWL5bmJ6U0sIXO53MN1z2Uq8i2a7MSkAIb7ScpvYbZPFVLVtEqekXv9styFbqYVz8XdBkzmjour
IWaCQIogAHHEtqYVzx0ivPOLGqTAro1yfq/uzl5LVwKn7rMVt3UTm+PxBAu0AtSjjZs7j7MVoyvc
J/8BpTDvnd9a/6rSsaF1O+dMZzVIUDQS5v9rSieU+lt4Ugy69iWcmoHu2rnEDrQVExvAaGAZEB2m
Vn+HSu9G7Do3TLoj9DA7EH7iEQxFdywNH2ssj3zliUezAFUkWQXZk8GgMLCMjA/UCu4ycmN0cqV1
zWmQqWgyK5C8BsxT+mH2d82/0Si7iyFpN0pvB01fHy/zOBFW7rQpEjMVXjZGYADNwMgKXYrvleDP
7ZR+3LQQ3dl+Fxtgb+IJHteUyu9Fe9/PFKDF2hlTsw5VIFk2gFUAfJuAkBTpfSVs5MH55+Wv1s2u
4j6GhNBUMCD/TSLjs2vYP3H6Qz2+078ut6/7dMWFIjCHGmUzVX7gNIBRzWyaKHJbK5jTtf7Oicx/
xVEftmkLwwgClXZQmRyICxrQTZ8+l1VeTmhugf80S/CwDHmaXS/dQ8bWAN+671Z2PuBfKtGC9tv3
7Kr+0YezoGxJ3XFYiS6aWVUxG6FDB+m4qMWR+fjYWTjwdfHRid1tkzrXs19aRlCQzabuhCoiAxpU
VZ4UOwHE3MrHa/YjFa5nZQExgxyONKD+5MUr5Rew1oKA3TnmWe1tuvczFVfXOIEoAZSu/KlvY+IX
dmy9ZgnEC1cWj2YGVGxdMIIKv7FE5Zuk+Dvry/EYjhwqIwySHJuWpwqoK72koSmrKz8VaQb1ZWNf
ZtvgGmByez/B4zQy0wKBpi9tEKfWeF9NxEreQjO7MxXZ5dqZZG+C4rmB4WfS9ArkqsnPofpV1c1a
hJ/988/cF3Nmp7sIxLkRxqZIPQmab3ljgbFnMH4C2pi6kDChOw9i6wkuh5Bd2wP6if32GEQe9J8h
EJPY3i1y5VBDK15q3I5Cpzuz/IGH9bltH+LI/OThf3lpCxpACJgx+6PX0Vl+wwcnGZ5WQTH1swUv
CYuNvwgUC5DYcKF7l2TTHbBgfuR92Db1StAOamaUMCGqagqHHnq8feDl27KPy63rtmRHidkiDnmb
c5SLkECcHCCkUaPlNScUWyYuv0F9pUBN1ayZsNyfzlWUII4zDxgwkWT3J4hVAaL/DRXoZ0nLv5eb
1y04JYyPYcXcwk0Z6J845F1E+MgKwP9ztzxmA1tZ1ZqAruLwKEnF2NYQ+ooYMK1tPD3UbO39RmOf
P0BsuZ3VcYNoCzZcn0Miw0ii+SllZbp1zSsOWcYBVEK6ETWEkfwgO5Ay1RLKu2uZaJ1lFG80G4h9
0QA17ZEHytoo9H4FTr5299I1rjgCVAdL063x7aQLz9yrbrjNVg6mmmXDFSeoA0hv2CmqwRs7+S6m
T4MZNUhBQxbRyd3D8tLUFDQzFbtGwWrW5bLifijTZjfFn0DDcbQgQpiZ8lMXDI9mTb87+COo3yG1
tilrz7jiEelkDUDsJKAZYOZTWng3LI4+9oW3cq3XWE5FtklhJRU4w1BKm1kPeRqBWKY5UNxPIIa5
bDddD/Mj10WEj2MuiR1jTVUtf83i+G+7jA82zIbcVrVyCpnburKLqMg2OjkcJMgo70S6debAYuc0
cf0uLh5dnOvtonroWJushEDNOlYxbgw1uyEPICRIQvLYBMMpgRrysq007s0U9+4RzBkuj1hiLIby
e+pku3AKyiPxhPi53IVuOuZRXUwH5ptIGuLrQWIFgj9y5oFxM1nZoyBrjq7rQnH0SDJoMnNoVzhO
8NZN4Bks671Tjbt68p6XR6EzlOLwKMSrhhEwCH9yQUeUWScyirtMOP5y87opVna5HtoXSZP03O8c
M/RlnT63GRh7tjWueHSYDlknS5iHR82DWddyZ9lrmHqNXf7AphGGqg2oGfszRXxQDtM+dfhTTFd5
NzSWURFqThzmFGopqO4foNzuFI8sL7cdlFRgWtsxaLPGkvlGX94Hk+GnTvyybHKdWeaVerHoIwgw
8gngex+cpwx06gOYmrvoPiR1vrJiNBFIhaa1YZY1EYVdoFVLDni3DxL2AXT8hzJ/sep827JXuXd5
1Y0jtXuGTGmQ7ayH1tgPsipXFqbOSorfOh2x0l7CSu5Y0WdgGyCZM4IVXkZ5tW03U5FqszZLlDmY
43qAwpdBMvBz2Scp2o/bJlpxXHDVFnJIQQFiCPeBgcwqhfaSh7W0rXnFdQkKdcs8l9zPu/IEttJ9
yt0bMqUrm7HuiKEi1YwYVfAoEYB3pdXZqw3cSqC+fELN9q98NP+anP4xg1OkxASHJfdQ2V5GK33P
6YArW6iKZAvDqGuT2UVG2h7ZQDIUFiRvXcG/2zx4LNIhXFllc9rkWkdKPmIwTKcpR4yRGp/L/AkX
FbMMwOLxZZjebOOz2RbRSk+6ISleb6KYJG6zGpkP2oG0t8FRoI7bym9DaALWFJywoFNYS/tpNj17
dqqLEMPclvTevPI6o58+9iDDfhpFXPlNOHwjJNwGUmW2sn1jV4VynAEaGmi+vmSO46dGvql6kdmK
+5sDoDpwUO4Pnv2EwlrofVc3y36j2TVUVFsjSImTeQe1LpwypQUJPJcetjWteDyUJWXsTpjkLp/K
m8lk0ADMjLUlpJtVxeHLATqZzRSBnWyK9vN9KxpyaNC6p3TMVmyj6UIFrLHRHQNZx9z/DRlw5Eki
RRG3wGKJGnLwy1bShHYVsmbOBdRBgfMS9KU/DahF3LuooKjH2NzYgeLVsnQGw6owDQWHvGg+E5d3
gP/8GGPD+7FtDIo7RyXYQiIKpqyyreRhGo0cKpkNVG8oskHLXWjWqaU4cVWakIslmAszGdkxQHLz
CZR07Pu21udeL0JE0EnwBkOTwU+kA+XjHOLd5bjR/rbS9jhEQ9OhbUiK/YDA+BO0nW/zfls5BUhV
3zdfWUVRxiFuoVbZD1B1SwsQujC54gI6sys+PFDDITX0x/zIpjFUM4ZqgtQ6dIOPy4bXrX7Fi0VF
BT4fZeoeClirMDkM4HcwIdiy3Lzm81VYGk/SHNsMbI+9ZhZTCuW+5+PkL7eu+XgVmGZZJZDZFdak
AKPavkhA/y5qUd9A4XqNO0rXheK8VYEeWpMjhpbkPnLHJyjiQO59WBmBzj6K46Z56IwQ3sW6tyPx
5DUZ+dSmUFReto+u9XlQF16VoEDRy1Iszcnuf5SpcXYze9uOqMLREiPDiagAB2NbdyVEq61hxyro
6277cMVlnaFyQmrDLAzkTths027X8+ltuXHNKUsFodUlVN2HElNqz3oL4ES/xWvexxEKFxMuPoyP
L3FPXpKiCFYmWbeGFB826gJ6pwYSSYE1nMskv3Wd7gSx08PyeHSzrLhw1sdGb2cYD+g5wHGctOTo
dLJb+XhN6yoqrR/CuvEqZLU5B2icTlB4HsJg2zyreDQKueG0COecbUjDg0jDX8wzti1+lZotGXg0
8QG5hGCUdyZYMIOxWLkQaCZUpWaLDNb9s4I6Lz8agfPidtYpt4Pn5QnVNT//fuG22eCFBlQNcBOU
7YNpVBTsYOIXr6EFvNyBbk7n3y86EKFdSZahupu109mLowGKKmvPFL+R+FcuMUTxXWaMeQ7oPO6Z
9vBQj/1rSSEM0ZGTrMQzLh07T7jPwfjcYU3NThebcoIEAccFhEHNHZWQkvxKK4EcBzlDufMDHBGa
kwheJZ3lpYcYkhGRs2NZWx3ahH6I+2btpqIzjLKXD5YIuQvcit9QCAZYqdPeenVbb9vLVcI31xt4
XED2wk+7ALRcAurz7spjoW7JKDEgEikSZROaxonvFIB6k8flKcnlCtb5ul2gs/R+wUCEAkAcB3Zh
DXmQPPviBNXaDqtr233fNqFVWnQOnoXAYJ7e42QcQKi4WCN5un6FQPnJ+9YjkAlFYIDGo5ybnhsX
4s4oLcTS/5XEYH9fdqfrxgeh9Ps+ipDlDIVusE7pdIeI0fQATbQGhOlluDK/OiMpIWEgoN6we0xA
FYQ/w7Sv/biP0k3rks5E2ZfhoKeRC0lkNB657SFu7Ts3LVeCsM40SjCoYohxgIeb4g0ltvnO4i5E
czKSgYTWCiK8926bAcVvxyEQgdWgG3D2QrEFojVQj0r6vdmgamG5i+szYM9E45dGAr7LNlw8Afpg
jNt7QfVA8jXuYV3TivM6ZlabpQ1yyWkiUA2BIg0gQI1z2PThKkKkpU3plBkoSjOcAnfuWN+bY7Ap
LtgqOqScCMmhCUt9o20+Anv8VK7LmGmsouJCcjCr16ID/66Lk+sphY435JXMtZcqDfumrUJDprht
k1hSBOO8dvMbr7aq8LGTTih20chA+E+muvhi0NySh8yz+nwHARioKHW8x0kuzUEnc+yrwKo3TpPi
4UJSaBeiBtQfBqjnOBWqxGMI+qwc16/7IfRZ3q9e0y7HKHBm8ICoIe5O0mB8jXtruLcarLyVu+T1
WGs7irO3HXKGZcmpn7uvxVyqTKJD45GPSF0uL+XrJ3dbBXSMY0JwOZqoX9FmN2Zgq/3MslNYfSfR
T+aE+8wwNs6G4u2iGOIYezX1wzD4XvX5m1m7xUrb88b25wEJeqrv56IrnCywI7QdT9/68mVCOpGj
tLAB7WjsVodmlbBZM+kqmCOGHi5LBnhQZBR/gX0N4NvqjCv4X8uzMa+dK+NQwXm2R0a7M+ZtY76f
eVk57WTnruypusaVfTtx59r3BkAUXNdAqgYbRaBa3ti4smGPk2kavTDB2uwY3wGxb6EDktFNu6mt
sil1IEqARuFI/WbgxSELg/pLUxV85eqhs8v8+8XRXY54du0GLB5SmdGjSfKjh+e7lSiha1xxYFQg
dZCfL7FgAgCznX5nuOHKnUaz6FUYSjdMJIg5oF4mMgURRGlFwQ/QW+15uBPM2dlDvIKInFfItWWp
uK7blgJsdQIWQox+SGqAXlknh71ZAnhu4F12h6fC4sOyD2hCngpB6eanpinCZSdxoUpTFOZbL4wz
Sjbifd7TFQiPZlpUIArrCcERtoJYh+2Ajauf1ePA4bg8Ak2QUCmWZDgEzoQjrG9X3meD1IcinB4i
j206uNoq/CQfYkdSx6DgyOj3RiyfaChWzKL7csWLJZ9E4Lj4cteMjyQf9lAFfDGS5seyYXRWn7u9
8LQa2SzO5ntsndFhb/R5eI6y0jpsa33u9aJ1iHFaZhjgCpx0XoMa8PpgAtxyXG5c4wIqVRJjHkcu
XWDB9F1ZARIasOC2JkOZ7+yq8PhdQJO0usm5OayheK93Sd+XgZj/KsukFomFW1yb1z+50T9R4ZQ7
aDlmO8L7X6HFVjzu+qxTFc0eejQWWYPcBQlk8TJGP5yEH6qa023t/0F27FQAAQUYiNllfij4mVfi
jOvX2/LUXF9VVK1CoTQw8lACptDLtIdoV/8oSvPbctsa06glKHVoBmNrwiEanj5MkXUQnTxFtrsS
wnXNK/6W2CyvBpx+/VmYkTUT3XVxFIGC1F0pU9KsIbXyRJSoPhsLAEUMo8j2NedPbGzOjowPrazZ
wcy8TdcWPKi+dz4ItrZtX2KOp8K+KwPjA8+8tbOFbhDKHkosKg1kvCiSPP197zlnapKjJOHvVFju
rXEZ6yZDufFOWTORlmAIVSzuUp7fdgB4u4WzVvOva1/ZRRGc3IZSoFEMOTwMifMae87zMHbbMvxU
LY4YjLoGbR3MJPvxFVoxB7yw/73sBpoZUC+8jBqVAD8uUBTZiUNSN8nMe5w0Sk/cxv3P5T40bqxe
fE2TDiFIYKDdUFhzSeN0NKB9sN/W+Dywi73BpkERSgf3KOZBjHC0XN/B2/rKfq/7csWLzUgMblBg
4dRB9Mzi4MGRw5fl79YZfl5LF9+NpzJashr+O4Z0DxGEc8NcCHR78SfcBG+KNNq08UMp8n0/aZoD
gg3MO/Ak1hevmCW5j3k9rZzfdaNQHBgFt5BvrKGBQkoTz/VRlJ+hazXdBgmI1W288YLwvllLrOo6
U9y4FUJWQYupbrOBHpqQO/uCdM2xHT2xA0UMx9mVlYfl+dFNveLTBidFSma75al4adLwwXDXUCy6
cSh3WqNoepEG8DkbYJApJIcRpei7DEjj3LJuunVafc0Y1DutFyLRDXFxzH1UPYBk6HGK1ip6NGNQ
77PGgHrU1MPEc5F+melp86p6FZm8nwoKTJmxsr50I5i7v/QSKpHuq+dUbm8cUOt6N2IT2jTBaoUF
N0q87Dg4GwUEPK95W/OdMULbfLl1nX0U986SwCGejQ8f2I0xGedQfKUhuQvaX86mywL9Q0EYt5op
mZ9fSJmfbag97GQSTyufPwe4P++FlCt+TVzbcEw8YvrgiTpIiDcje1Qb7dMUrFw8NVumesVFxIZy
r2MjO+Xx72ycTiYwiZ2zxgGta17xXmlmtK8hveKD4MTbWahcRvRO97KJV46mug4UH85cu7PDkkLw
LHRegHg72mbuT1m4ki7S2F+9xXZS8qhsLMRViL8e8irwO8KgS160N27Ht3mAepuNPCkH3sFIIQOx
SdE+FR3f5rfqTba14jq0RiSNCEGd4tSNT83QbsrqQPn4fUwgUVTbrg3T50Vy8mIDNO/2KsBN47dq
5QR1u7Ro4zmupaJ+tlspX3lnuo8WGH9OLjSo9kHdbLuUU5Uu2JCpicrBObWW2/sozG8KlPzk3hri
53oaiao321qGXW4C6I0TUVK+ENAI3SLLFpyzqAoOoxyCfcDq4MnqmtWTqgZ5DD2095PTeAbY3Cmh
PmoHazLuMrtApmdOPtPw55iAfz/9hsPNrrLkygFQ5yqKq6NYakpdu8YlsSWvVpQ/un18L6b0CbF9
xVG869GQKc4+Ma8ehI15ypm4qcPm1m6ib2Nh+W4X/yigEr0jEMSE8D3W4vL2odn31PoLKUzikQGD
6rjzCLWOu6QcVvYNzQpXKy9YFlik7lDoKdtUkl1TgLanFS1oJaKAnfqkMw8wp/i+bSDKBg6AUMh4
gIKaVLJfEOAZDg7UQTdaSYkEE0cVaR6hJGwIoH5th49Bv02rkKp1GPUQGgUVALpWQlq3vAvI3qT5
GspSN73z7xfHmtbgadtXNdLeoPiCmjBloE722ijyt1ld2b4j6E6lJGyQmy57dzcnp6XhlCsOp/t4
xcVJNE64Ov8PZ9fRIznOLH+RAFKU41VS+a72di7CmB1SjqRI+V//ova0r/brbWAwtx60uko0mRkZ
GQF+N2m64Kw9mDRBkeHPtIeC4Oo462SB8uaAV6NGqJyNoJ2BAwOl1P9+MZ9cFsHVSXY0qsrSgcHZ
BPYHg+1BSurkoHS9r5T8M6JWcD19QcDhbHmDtHtxUT5hKiGVtLRf7PlP7qLr+YqwFDaRBL0B7fgO
cPqZJquD7xMG63G6tl5ry6PxpPkRBOIrcYZPVvxaNLh1bmw7H12CAJOqIYbMgvmrc/ZJHsWujrAZ
0VyCTi0I5XAIspK+irLVabGsX1zdn330y9/9x0lD61nQ1gc5kpXw6UisptlA1B+CD/+aopjJPE4x
6AIRGqoR/APj6CvrpE926r+mKDoQTeqaArDv+rzn4iZ0be6ZMu1g9vrFXvrsb1yd5Lab6lpMHmrc
ChV0UHK41Lavde2fvZF8Jdfy2QpfHehFRB2fE/TqA9Lfje2wG1S4E23xVaX12QpfHWnV1PEiKIk2
OMDqNlBi2FiIN3xxYXzy9OupCuq7gYUzxdP93mKoebzVnX3878vos2df8rZ/7M1VzZWBfVN0EWyZ
j+hzm7Twg6+y+0/i/LX4bxdKVjGYwm0i+xOiiFtS3ASc5ajg5B/SRgP/6vR2M7wLuw5jokkzfo+H
EKjMLN32v1/PJxvneogC9XPbrbpBFxQfeL+ES/wWl2DkeNHMX/7sT1xW5h8rwI3X1hZ8tM1UwBuM
MX2OJ/8oS/Nnpcq14q+JKt6qAr2ltor3IWaVhi+Fiv52I/8fJfr1KEVhEtWAsAcOzKhuRqj9+uhv
t3hfqcfHt9awbdHybVxHaaOC7xVRL8EMl1zp7eKx2kU22diW/Jn2UOBfHfIe+UxNB2TIBRvntCgb
smWojvNkFNMfnsSrc96NTvSFrYPNMPByU0VdBa77H47dBdezF3U315YneLpqXc5JsLMw/pm13hRB
//BHm+1fAxi91Av+QZ9ppf3feQf4Do8l/wpS+eQ6+Vt07h+bWeuh5hHOIAQSyEku7I2br9RIPnv0
1TmnUzLz8IK80qK4vzw6Tr6SEP3s0VcBmguuSN8hPPQzzxNTnUVg/qzSuR67QOkZeeGUAATS6941
mKGezDuE5Rb7Lkw3fLEvP7lnr7WAtWuHbu16oCjLclLFeZgPHAI9cig30/L631vns5d0FaiFcCCu
VOBytTKOvoXhID5IEy1fDWx/9vir07vognjeXGHojrBTO5AmLVXzxUf/JF/9W2/oH7vSI1Nr6lZe
ju1wx5eaZq6AkpAxLF1dcpin5i8iQ70DdekrztgnK3I9haHaLmSgdYMiWk7BR0MFabPZ6G4B78qP
b3jV9jLt6tbd//fqfBKorgcz+rYYq24UgHEScddwG6RO6ucRbPv/fv4nOM71cIaN2DjKEpEc+k/k
ee7lRHJrYli0cAvJsU03zaGXKrs6ndVKeX/mjs2u9VQJkrXQlR7bRBUoyDMbfsL8JAtb+oCXufnv
7/bJ1rueDtFLy10JCcJNGCmbDtjZqYiTP7NYCsjV5UJKKEzB/xVXoh+9advXGaXFV4I0n330y8//
sbPZAK4LFwXbdHasUhXhU09UfSWD/9mis///dPAqvBKatTjyhN3Az+aOcnXwGlRJU4TZXtZtQOH+
ijH/2Q6+ul9gFTUXvL98lcUeZGBge7tkZUH3f7bIV/fLDAqe8ig4230DSX9w5uZHtIPFFwSFT24Y
cpUYwNU94aZyCcRgBaJTf1kIVa5diKmXZprSOKq8Li25B+oilCOj+3loE/tFe/V/bwJ2PexBnJ6L
JgG+BVG4EG6sgcdvCqrcn00Ss+uRjJW7nsRFE4Nx1vrPQxiauxnsua+Y3Z99/KvAjqJY1F6JhY8j
mTmRrKkz9A9pqdcaw77p/UkInG2sQpUvkh2NkF9R8T775FenL4o83iQLHk551W2J137v1+UrBOcT
EzrGr04faj7Pjh6ebhGrin7NxLreofB4AIX/IXZoa5fiL6/ojl3TPPTQuGIlem/Gg9ag7Ul64Vdb
OEjX0vs5KPPx38fof18JjF+dUqibdEaCLrDRg93+Lcxj+0NVdGQ7tYtDiBsPFJIeXxyrz17w1aF1
E8T+StGAdEfGBROlybeL4MJ/f5PPnn11ZGdNl6YmHCP4uoA7tIDdY5nTwNAv3tRl+/67NmLXvDRX
G1kTD2+KCPttLIqzjPzcmeSOKvpHxTu75qYRB8WIZcT9PM9FmXlzV2IORX2FsX72Ba5g84i0XM8O
N+bgVXlS0Xu6jk+zqfvc+m31Z6twLYsMNTUR+B5qnmp8Yszf+UX9RXeXhX+/h/+1BFehV/BkJWIE
Nu8FyVyDrB+YJvVYREG0I+RUW+gZ9hMotJ4U6rBgqgrCoMFyqObObP2hW/awdU2OjbesL2UQ13ux
EgcBx3i9hw6SzEsR+xsRjdGLNu5jwQDKzrm+vFuXuT+JiUGeqRzHU8+S6K7xuX6oK2jBVyKhaeBV
9C50EnQnHpDlGNdJcw5H074Htq12NJHiTg8j4kdf+lmftPMOfTp99opmPWKYz+TRXLkHO9fApVUF
pzM0T0/ruEK+FqB+Nd0M+NQQAsWwd9KAa6ujWr1Rt6pbAfOytHYcVfoYQ3UiFUiAZZYI30tZTeS7
0hfRERa1NUzrodGTBjFcCmCUXnwvykGf6nBiWRw7764JSg8i+v24n4qe5UnE7TGsXJ2Wvv1NCbik
w1L/LBRai1M1e/nsPLIBm6nemYqGmfG6n5G3ru8rhGo3xjibcbnaAwvtmnK6ejyXnWky2k13PTXt
weOK3lSULlvbw0my8+rynvrg43IQZXJ/ggyOZXGF6jY8wAfubvZhbQkxhirT41Sls9BHHiq6W5Jo
3RK0nr4Fkxl2rIt0OjamynqFoTcb1SQla0TuZrAZgKCTUwUlo9xfdJwDub33K+8pnAOI1Y/ih4zN
D1tX+mYO6zHz1bjuYr6oTTQnYh+GyZJ3S+E36dT27c4bUGEWJFRwo4+LfdfREW3d2uW+G6tNMmuR
huNiVN6tttk21fKbLiu/91sUp5ARXYFocH+/dMzcQCO1vmuh943z2YYHG3d+RkKCjw+EKu3dAhYj
x7w8o42XS5nYnR8NJg80xj7qEBJIzDi03Acp83mtXtcAhvHfunLUd0rNJpcTe6Dh0oPPhtmOPKIr
z1gz78y6DnNq/b47rYMqFgAtOkqlHgWU5OshJxhi2ZpFW5lSZO9bMyZso+KyhujAqPsklV6JKgi0
i/oVmdAqbtYw6pNT7Skp7uultlPONMFrS5Yy8tN4qvv1WMWKj3mSlEv/Uq9NP0O4g5Xc5WtLCLkx
IS2x/phP3BHp+ySvu74p8I7hOpXVJvZZ3ky1arcN7dGgEKLsfiZOdOk8MGjc+1PXvgECqOZtg4P9
LGhfTdsxaCq7qZdJtcepXtdveIfJWa1D0kKod/FFCq9z/+xkE1Sn0VJC09FPuvuFNcWbgZDiHY7X
YNNAwnQvdQvU00IxVS8whl15HpAhrtLFjyjd9K61H3Ti1Rs8ydVeVZaybKSDTdLVDBgfKCbfP9SN
XIDT1nZetjygA9mLwvi4lLiu0N6BEmwo0ogGY7IZRTHJeygY2DgV1iYsW2YQ4qECI9mlW+PbnWG+
CrLCjxzfLMCw7uCdN92j30td2g7RLLdxHztzWyK9rHeDnhqbibAYaeqBRtHCdQiOjTlnHauf5opX
dV5Xk663QzAIc24Cw9m2LFyNYm01Dc1hX2df/Kr32220hnTKLU6SO6AwEknazjpxr5VtlnUrJhXy
20DzQr+Fq4vLDQgCjQOLA74dVVpbeGMf54Qu6gApKv+bLsJkegZ9yMe7BsPWFM9NG9n6LGXt8PVZ
7SadwsXI/SoAkUzPolq7+EYwD2zQho/JC3Rgivjc8aIUWaC7LoYKYzipO1ab0kdly0Zx6wDC+2mw
oqt1GvopuqmSsS4GGLcyPZ4jZRLzButk16eQ51vWJq2gqsS9tI8GNb8tMUnUgS8w9sYJ7KZ1NmB7
Ud3fkCFaRmAdXVIX1b6GIoTZ94gA3j2nk46m1C+xcnW+xtqg2d93iulv3TSiA5fGltERl1C9LDaH
eHJDn5tCMj8XJYrYjbe2tL64F5MQM6qY/sNObEScl4UO3rrY724j6ddQiUbj4qe/OMb2ayFD+1CJ
oCcbVwi7ZkHnVYgt8wAxialvzLmPE8rzhZaNyB18d5rUgfYIvJIScoc5RtxHMu7MlFqnBpsnZcRk
3vRQy90xN0OBErQINaf1QFu3oXTsVUp8bWA7NDZ42NwWOoayu8N2A/9xio/arLY8WzOx98lGS4g1
Dn1ME+K6KPatMJLuLi4fVV4NcrY/q9KZYW+qdVXpWOLj3ERy1OT7rImxmSp86aFVDNT5Hse0Lg8W
own9g4LbrMtsv9RhjuHwJE69MBreZR1ZctsrF4tdEvj81VWEJDi7M/PSep7DJ9ktI9tXkx/DTG9Y
yGmJRWzymcWTRSNULUgkCJdxFnh+vGRh7PfisDbNwB7Xvm/nVLRDaVI9FMN0iMTa+3uGHA6vRrPF
nQszK8j7rELrXSTFIFMRmSZOaw8a8qeu4QvdCKNb+khMP4OYJSoXbmFUri/DlXPS3C+BMvXGRHUV
H8I5RvjuumUCk6DqhDkYSGAXzwXnZMCMKQuGx9hgaj3FLc6hiamHrnnma9SQbAbUl0BLeR4xlGL9
S6MRsNow4ZoOkhanR6IvFRYSNuxyoCZMB5jQNXeTCJNLVjf25oHRcP6hQ0SWHL5EQ5iTwa6PoCTF
HiIpN/XHwHs03AmwHpaXSk7nQvYyyHjSzw2QTJ8tGSOTgdvqCLmQ7aw4XzD+WxcQwuPc+x0UEMaD
FGOITZfaBefiHtqnRGOPxa3nbhn8PtoHSK8Pbt8Rx9/LiFD/rUo8qAVmdcfs9C0ZUGHDUA2k0uKU
rGvblhuYMNrhXFUmbLdj5dAk47it/b2tYU4MlXJJpwd1caS/Y2GlWVYLIWZo9S5dta0hmhIvOeII
NVN+QQqgBt5NJdgcS1fYLmcUkSBrJjeFvxDgumIbV9YTR+TfvE0LSJFR8Il0W32EgbbnqVCLxMdr
2+RHwydrdhGmF/QjGE9y3RZz3/n7NYkKm0YqIfZhoRbiG2yCVs4GgB30OpKZkSELPeMSKEhh+OFx
El1MUag4qP8aGRRtbkWiwBpNhqC75IfII0qTLH+16PuvJ9bGoHQwYqHZF8qqDI6sHKkZMjvbpcfR
J7hN7mYII0U3vG7EQ9T6TZgbCGoM6Qp3qxYAbDSZfEgsK89exeMh83z8wpnE8Nbar2EPwZGgN7R8
ivREX2yJ3GhXw3aa7rhhXXvbKpgcpK0NhMjgN0kd/L/GcILYs2tjmy50Gbwds3OPsWxW+UuaVFMR
ZT1YUqDakoSvIJVeZLDPyHLc+NE2xrkbzDh0xaHyOybfY51EDCSxoscQeQC/bmgvenOzw8VvPJGq
1SYGcwpD1G9RTvTqLxP0S5LxYQE4ptfaM+lAe0qOSyEJItC4dPpbIBBlts0A03L8eddMuSumpMm7
Tvhw1Vsx5lqlhM+B2/sFPP62cEQsSVpg78QvC5doTkSe0sU7KxECD8C0liqrimnBaPKK6Z5MwPcx
ykacyv4mieKApfEqSrcdh8Abj0gSkNENtYnUoYDzdbf1C+Y1eyrNYrMJXRD+jARjFT8C5irczSHt
sf9Va2QHidwpkVnTTnWMfIaN1bKLB+eVh3EafXkOJ1pc9E+R2T6UZS+WXYE8e9r71kTmDnrJNbtJ
LvIee1QgQu15bAksC8J2qH+ZuNHkze8TW75UkIfh51UN6K9lENZpx2+BNU21X0v0SmEQ5bFlp2vS
6p99xZp2W/Z60I9jC2ngbYk8mGXeEll36majKlwHwjHkrbGLMFEtBdjoWy5iLwTTEQb1Z0cQGjPK
lrrajQn8qA5tHLXdCae5np8WWQ8kKwi6K9gWCm3mOOzaMKPc2SG3CTwZtiUrKrCTOWq9LacLNP4n
4yZy0byu5EEPNOapGEtLNiIGa++uWO0aiLQJa+SoZhpn9z6EiSlSJAht+bi6kfNHHa8D35hZBBRV
pJ2DzOrAvUS1nwy/1i4pKfhDXYEUTOlh2LOwTIYcAmvOHb1ILOt9qJbRZUK7eXhqBVSDTxra60NG
RzXfECd7u41i3t2LVSsvTUbCpzftlzLa92to4H5kJOv/gr3hQGHIhZBx5jVAzsx3cfIgy7BX+1mC
WpsXswx/BQsv/D6DMoYPoBO0qaA+e3zQ3sGjg5EZ7lQt8zYIhQKfsK+iMwNfiyOxL9204bgcx/sh
xHc+hJBTCrYhbBKaH8U64XbMWaKCJWVqFV7GCo+UOSR3FUOtUfeJSV2n5/nVxDXWrihbP9xCRaRq
dyj/l/CEEDfQN4i/QrL/l+ljVjJ0bieBjJcmFSjrevXa9tvqOc63LdxHdebqi6hhwADb842/ErhA
vQ3SDwNw5zElNp98bmt/P4EP7arv9TDaZsDY2+hD1whePSTK7aiWCZXuOtQZiaCfnIFfJPQmLkff
v2kSRwKeIhFSZskcnpxshB3HtU3h/WsYwXI0S/COTE10SNu6upS/WkzRePnEjZu3I9xvxV4p3x3G
qpYRVEIQOT5CPlv+waX13eMgSxU/Kh2jfm5Jj9KKGzrmManILkbS0WQY1g91hrI82WMV4js7dMUI
opu/3vO21dMBpRehpwCuqMWZe333mCB7l5mJ23WFUsvCIEM1srG78xyjcDsZ12Hj+6DyZgHEA2Hz
rLvpKaJq8DeRU7zJtevHNPYVi8+ykE2RB3HbK/y48+MzVaUXpaLx6zcctKZO+0aq+yVE9N6Es21g
Y9Ipd7PIGLQdE3nyBzxocBIDIG1wvojQPsigFj5+LL7n3hHnEfUaXMB38WBB4AN1ZiLppCFh2y+V
1duIzaLOo7jzZManFhxhRJ3F3tKBjW43wrm1S1s1xX6bDmSKWrizxMKyp26EjGrq1VaKrJ/ZxUFJ
rcUIe7QgsGTMGoGAn3mqoA9VUhgQdkL/d+k7zM0P/gQYyg87/94GJp43w4wmZ2pG0voQ8e7qEN9f
hRZMyQbVhrQOMaHSAqWU38FpYhMFJSuRfgJpemihhg6PNhFn1g+8HMmvvJEe8e/COhpT+McFb17Z
2yqN5qBDIblMAeLCUFabEsdbpAQGa4BEwia8Y0EVtVnoFPS6vNb0SA7MkqBgDwdyxMWwvkAkIcxW
VBRNvkxevUcd3YhthyrkBgHf7bgs5r96138HYFbug1FXmy4mZpOQ/oV34V3vmmJbQSz5qEr41FZN
RZH0wmEwLURp8R6jJU6JhBlSjnw4vmOqX4GMgdChDqhLLRx7JIvc3Tr66M55SQ37J1mzKjNTAeBh
7t5RD9zPiiSHyw58Fuu8PNG1eZLR0qPKDuR9JIGC1b5rxceMbXcEBDQkmbNNmSdB6R5ZGbYvaBO3
/gag5+DgeRd6P4gd22yQ9W1BUHa3TUx21Jk1azuMHXtp1wuaLXzxD5BAFE2K2fnmcV6o1imBSFau
Kxp/h6TjlGMQKnzE0thbTxczxnE1exrUKH+h1WhSq+ALHIGFmKIaNE90UCWDp2/yASNzktbt2IK2
5ss07hGTqRw73BBtBasAOSQ5vJJRaHGpbxtWoKyZh1cxtybndVBktYUb0VH3S/9Waoxa5iXs4Yrs
UmNm01rH+dwHQPI7QF68o+domDaFaJ48BIz9iAH9tIe7GURwNWSa5vE3S4oOQOp4lEn4MGu0tpQk
qJa0e26VPpGmPZFofResazLjM3g7uvIYAWhaPf+vWQxdho25s7F46vn8SGJ5Z4v5GISolqoC/kZ0
1E9V15yR5L0ExXInlPwoevAmGJKB8u+0c0AB0kz90zCH3y+/7FU6yRbFH5HONA+48I5xiCpg9af3
JoSyPwKezqPFQvS4sbsJTheZhlNe51DqeX2Vs7a9jCTK6AhIaDmVCYkPcxVwKDOG4QdLIA6S2rCf
c68wu1rTE+TFX5kUTyVVfpoo77Ui/KBd+EsnhoJEMGqo6KxLRgwuCjVSmHyhNz734qZkjUB3Cwll
oqd93eOkmSG+KZf1jPrwAakOUJRCZoFkBz4VedR4SF/ggMiKctNT+iteyleUhz9LqG9MoxtS38gz
oND3IvGOK8XyYiTxd6/RRZVs7zGSRWXzDRDiCfjrK6Hs5C1oGCn3LAXauAh8MKsqH4AaISZG+6Im
v400Gfyoisxa7564RWZAz28F4fvZrU+oGc7AJd6LiP8Yyv4bI+1LFZIXIB/wwUne+hLQrdezfR1e
eEvVvR7NM3fzmLGoQQO/iC3szijGPoJ2oxIAD7Mss7LRu6n3vsGMhKW8MnQbBb7Yz96YBqw8BS0a
X5VFFgWXd6jPXZwIIpmW0tsWNmjTtSIv2l+gTNhhfsscNBxTMOse3a9Jv9F1sEUAeNYNPw2t3LQa
PVJeeQcgtQgs1b6Vxc4M8AcEcDDg0vWKVCc2A82LpXOg6XaGhqaaVofbw360Em+kibpjNcl94bqn
cG33IbBdRBgepfOiXeZid1xDsV0GvRlp/93A0IPEE64PGLHBKJTMU5iOMIAMmuCJIr/GLXIWMIY1
gLaKwbwB6v8WMy03rCffy+ASghjdC9W9okiK0m4ZthrPImjO0CSGQcC6a82QX947BNVPCo0abwpS
YaZn2DufZlCmKzQGqhW2nglcSqck3rmirPahbJ6sq59nIPcZGPsq9ZvmO4UF9xCBmB6ZaDd73W3s
lxgOXYpjKeiDc8NHkrA30GqOKilfGEdX5WIA7M3xLkDCL6fiRnRlncqkPdWizUXc7vQktpMsf0K+
dRMxCuk0fuK8R9SEVmEWMZOFhdq3xfwID7UkA1KWS53kvkGVF6J+nkr6rSRdl6o2QhEAUlWqkX2l
0K6sAPRMOifGvVBV1biuG5nbNXxHEHgM2bgFoNqmArS0w7ysd0KEv4Df7OA/dZBzcsuX4Tev6Ict
y+Ncuttgnu9iva5pLFHCtGpr4cyWkPFpDBV+JvfeNN9WgtwMsf41O5lDwyEXCFKAB8e3OhAw62m3
6DrfwTj6yYvUrmzUq1mjY1WtkCaDRbuNH1GremklEYhDG70S3e+9iN9AEuKZQ1uqGpMbjFOeKByh
CYPeJlHR745W+9Lz9n4j9sBCb7Qnn1t/OPKlyiNfP60s2jbo+KJft5ld/GDK5WfMe5w8dLw1uuvp
TNg9RWxMFym3ohmTrPe635qvh86sD40c/Qxx7bEe2ltPdLdksfv44nY0rDWY/d7BtyhqcZk9RsG8
BShzLqOkSqeAfNR0ukdZ+V6M4ilYiw1KtX1Zte+6W3NIzCHZRWSYTfAMXOWMPKpPq2r8y2K/J5OX
lcH8NEvzphZxbITeDnF9aKp4IxJz9JFs1n5/mBJy6Dg7Dz5uD+nzAhBru/X9Mg99vVtrWHB60z34
169V7YDHkxufGjDiFWp1nbAtglCTYY4OXsmmf5i8ogQoApgUjNsgY7h9L6sGwvIBZkIblGjnrgUe
WYXDe0/mByvY98nUJl3mCQAXORJ4xM5ls6OA59uwBmuleYQKwLvGBTnz/jB6Ng9sgfOv7uMeGzVW
y2Msx1NYY7iArLLC7Zvsm7k4YRgqBwq+VyJ+WkS8i13xrRumO89vx9TZ7sbrxrOwzZEE9I7P/Baz
TLfrYr9fdqxTfubbUW7U2uy8HihL5x+Tnr2oqgfM4tFDo6snsIPOyySbNFS+TjHZBZ9ftPs66h8U
V69sZh994k1pTcJ7qSXCb/nKY/GK3P+WIyrNM8srf7wtfPHcgfCqAKuExm2ScdzXSMQuI1xJXiIR
gSGnugtF/6tM+m9YkSckOrAA6LewNP01aSAUUzveGTLsC9Y8TC3frUOwX6HHC0X8bNHqBs6FP+cu
yeY4gCokDgbXwclfhMumAfz3iBfP4VSQXCTkbuzj7y0TByuLegOS3R7zUXtZJB86wtInXpDGAJ02
Gr1F1HlYLWV/LL78uPzu0mKgflxOfhz8hs8KnMDxKmG+db/4dN9W7b2O1R5CJo8O0Ijs19dOe+fB
XBQeSHuAClkK1XiWLrY0eUhA/RmWZz+u/oLRL9TBo5tYADXzA/MaQ8AHXj1Ryj34JAvYqc2jdw75
+OJFy4uL1W/ojt52ifcRcLR2ECDapvoRKrW3yXxbW3MSa3eMfLsNlXgcG/3XwqZHJ9sfUs/PcQvJ
m7B8+3ujt6XZrUV0HGl024/xXT1hs9FA3E+RH+1g5yEzv11f0ZoG/qDFrgP0lQMMR/DDqmKo9eQM
ybBfd9zVt50vDmFYFGlH/G+YcNhOpIjSVfFzZEebaoBxIQdQX0uRy1q/4QI4e6H/Y1LxqffoD+Wa
w+UGG+bqGy94mAKVuSND8toqiA4UaENHeG8ctvSuT27YGqaq0Vk4yEcpkWLzyx0/1DX+UL+REc8N
InUU012pUElTPyVLrVNs61cu5yUFj2jfL+MLtGGwC2v6M6kbHygluv2ABtJOw6et7tAGqTz7UM6o
myZYSaI6e4QhwGnpuihrI7PByyC4Fvk3z1W4ORp6SxFY+oHEOTrb956Kj5VYoJ9n8N+AS0bcquFJ
IiXuo+hn3Yc3XhX2hxZlJSa0j2g4bpzVJF0DPwGFh/JzYtdntIh/D4E6XV6XcuGOlPV3b/I5HJC7
k+unZDvT4vvUQ8mKTuT7ANCjTtUQtG+yE+2PQa8vAtAIFqNDYhgjifW+Azll35GOzyCCEYD4KL1L
dATrstyOmrqjTop2VxsQNIG6HtsRq0Z5/Fx7ctmziUZJVo5O/fBKM8p0nPA+eh6i62r0VvWBTJVr
v4kwjDPPMzf/x9yZLceNJFn7VcrqelCDNQCMTfcFgNzIZJJJUlSKNzBSorDvO57+/4Klnmmxu6tm
/qsxKzOVRCYyEIuH+/HjxwUNSBfmJHR0F+XowtktxvpFGiBRLG+NrXBj1OmXvliujBQ8va/FQxmL
T20EIKHPOBfkAFzuU/fSQycYa0ColFWPjfJmSecbs8RicV8kNel9O9byzZyZB2NKMhmMFl6qNj7V
Bsp2sezp6wrpzfFHxVXfUJcWW0OUJfAjfSnMsQw9e+H0IRqvUKat2Hu8e7YDbGOP3Ka+AQ1XbtN4
HJ4nZwp9sg8kEpMc4KUWsCrNlOjV04dhuUS2nQZjaTvbXgdc0yy3uFEr4OZ1qTTNgwG4BIoLfyOC
mkPf8tp5qIdsQ+kudVPNkFTHcS5T12s5iMFIG5NP87zYRrAUiQgs5F5XL3cTQm3FKRzXm9Y0OmVT
VRHRqOnOLBflc5dU07bHRz4YuQ2XACiLEMi0o21GuyvEYZxm466UZ6XLSsvY3EifHZK0j/jbNAht
TKsiUxaT2IGsaxYTmjuNOvkJMjOWb81qC6vCNJvqk5Iuw0qyY3ZKL4l65x7aBnJ89EsrA70a1yvG
VUMVKRbDb9pZHJewMUhDV8YEYSMTquU3ZqQ/09skrb18FuFzzo47ElN112HhWIeO7irkN8T6FAlt
vMo7MkJumpJ60PubRW3VczxmkX6TTmWEEDmdDyOvtrr2S5yaUXlMi6ZTNkXfR1cJ+euNFeEwjM2I
ATHL8KTFSTt4xejU28RtQudSdrMhAhuCSxLklNY6JzMbi02aGuYdfpGR+3m4iEPGOt8iudxupk7V
G9SyquE+Wwzjahga8YgCS3ozkw2+Ca0SP2FylSuryeItOz8LGld1dgaNIT075USkOpUnRmYJ8uSF
vdGnWL8CII79xF1GPxIOD+izbNs0EEk8mXrfAh8vWxpWKl+qURdf+k4tz1aupVcANe2yRb62ItyZ
x9vUHpxdE1n94NUrsO6SG9Fn9Gdt29PCwd31fY1gXGcOoBlQhKZidoAy0/7QG0U6BQ0AE4odNoBl
QVCFENXjkHeLX4AXxsd1XCzasc751l0IXVdjFp7JiffEkDq+knFOqe/MrhLdqX0BVWXvVCIAVUyB
F5q92g4bq5kOk1n6qOMC5KgteWarqYIss0iLFPoTwULjM6jIyxztOhmUvWm7G2O2z6a7amwL5zPN
Fz/Zava5qAYcNJDqlqQWkiB3OJcnpJYyL+/otmwMADuOg0BS3fBPrf1Vq+1vi9mNPnBv4U95f69k
01NXuJpfOkrqz1BlFEe9IS21qwv3OIgk9eNkvh0mcvFqOn837PWmsNrEUxt1x/qeFE2tb9owOabY
0DkLb7oKb2JRMp8OmnowuIO91evlIErjS57q6NxHu75Wt4swjjodTkjgnIRZviZKdUDhdRtW5W3Z
QnCKcvusxPNR9K3l0bEn3Ydm7jsZoIO9arvJiAwvzvN2S3Ms2DA6GbShymyihZpAT5K4NGvAmejK
DWSXLCB5j3fZBKVRVp6dcTWUkfFUheubfOtxUnd1O72qCHjVA7cy+zRwnYk9RMPZvtyt3bBXOm0z
6csu1swrOs1gK/uCnAaMubUhm1Ws33NVfUyx0EGuIguwNgX5EJXraf46KU7jLd3wlLFlKIms7nq4
aVXR9H6HQsksSB1pss3fEHFBT+tm7TGkSxlVnh4pN+NoncQyb21F3+UZLU81BxNp39b9gvNjPUJr
flZj8bwYdM6ubBVEBZCxMbZy7K4y78pGsOyJcch146TYRAlLDBg0V2nt06PhaLDJOqhMjpXe1Mz2
Do3wcqs76hUFooCtRXc/uuvtGsXHDlptmBIxV6YmvEnPnBuW+TFBiaNFWM8buo7lQZFpHUOaVPfu
3cQnrdx9WCPrMTKMk+2o92GZHpu4D8yEvCI0NSgI8w7M705h1o2o9BSFKvbOuUbOaNur8YteKHdx
EtLrer6SbzTayHEV7iUzh9uu0b4YurIdVPcTFDug4xjGTT4GItaIhFU/H7I0sEFbzLDd0fPJK+f5
MyhXRK4ZGmFt7nByb+WM6n1954hsX4fNyUyyb3S5gtu0BlrbnXuxqt4AbYC2PN9oPhG0bvKZ/Mau
SpO9asIxG4doW6rpVRbPPvHzfgjPsxl9riT3QVXUr7bm3JuTGaht65VJ/SSXimzYEEDHCUxEk7Xi
q5EoJz0qrzVdvzPtUCVC0r6a5CjkD0pw1dkFbHVIBCj1HoIlOaEah8tePS6HI8zroA/nPSkwLme7
WfwQsk6hckcYnV+HzwzxXKDYpClPih0fBhXuxAyATJ9j43UCgjNKw4+wAKrCNi/HsxwHEuY30GY2
tZPfEindNSr7DmWpDAF5r0PY1SPZ/7og9dA7aaCT1kWey0+H4TqCj5C5ih913YNiOyFuU7fu5pI+
Gbo6X7HdyY2MW60fbrnM/XYkuHcBVoHecNCVnVu9OhYgLEk78g6p4bdueaqT4rsx6/daPvimOwdx
Wr7IJtzKUmJ2wTjj8dDo4deqJy08N1el/twr6Z3ZDvtMVffZ+mLa06GqbOaRQkhIwq11UWggaPfa
VtWcfSiI2JymfnCRVEfHjM65giSElftyFuT+SKY5WGMDIdJMe27LdVcjd20NIfdVVXwbh/yT0hS3
Qyj702vVnpD17f0VkGHbGvQKF+pAtBddtVO2SxbnC8brmmqlVycaCByUgY2Wp4PXp7nnONk3SDb1
taXN6W5NxX42hws8reGYdMryTdHjaLwClSkar+4TKC6haeScuq7YDkJbrtQ5HC5FyYzmCSZGcyFU
kC0n1TGSE2wLBQ+N7K/Zp+s1zo97q45N8eTMkTg49ZK8hbAhA6sbtTt9xIyottJzzMd4IrE0bOFv
uFjoxb0zDbUEw4bpqQkR0z5emz+rEXFSFmW3Q94v+IPkPLOJDE3aoBC0EO57sZuFKyoJKpOi44qa
ohU3K9nTG4h+67bsHOPQtXHp17PheFrXkZAndbWb9JLSCzSLoRml5lVD0Pdl0UTra+s6HpYhTDeu
k3QHJ4mbiXBoeLFIdu9VtU3WfVWE0X0cjo8lychgiDJ78CxDAbGTTThJGo+buIMDvOTmVW9U4pCu
2edK00MqaNfqKQZVpaEy93Eafnba+pNaUbRYjtlWp8G6t5jaXZwOmefkaeM17pT5ZPNN6ASV5tEV
R/XIuUeenTSCSK4o9znfeCxN9bafYnXT90azc+fV8HUDem5k6W9NigqMMQJ8YMitQ7kaCttvzu7c
clUBVlG4ioa5uOlL5zE1tONgQfx0aM8EIrCd9FbzDEbozWl13RnKW2+tE1hioeznSqm4ZLPyYWy6
eIvANBmnvuvEq8D7C5y8Pwuj7b+0Q+r6sAUlFZTkcN5130GSn0O1PA19IaGk0fXVxfxs2+qzW4+k
WcQAgl3X7Q4ND6IuvblMdIiES+w8sj/t67nokyszse7mZdprZcEsTDAxpp1jjwdLUZ8cOxq8Ei7l
dWeCXNvdUPrwSq671HqIRJHvlwHXtXJFjdEa84B0JK2dGn5VLZpvudrZXFxrj0S3Fd5HtnUhezcE
U5fLdJ5iHJAIX3cxJsgTYn0xtBGcF77DxP6Cj0iYnFwXE3dcqVOpPYvoam7p1l0PGrfnCrjTgE37
66yWvp7PvDTBW7SYqMfPRkXJx6J+MkV+S/A8bxs1ekEpN/eR7HY3rdFEHtQvsuhZd+7mOd320Qy5
ratcKlQd4qylv69tK+cCXwrPts3juugPpM4aD8me50inXFyKmBLrWNvEMq6UOPkCufesF+I17ssa
YrvmWyhVgB0Rc67LCoYfj3dL2bwmsf61tYeHMu8VUmyEJBwZEZhujYzZ5FxiozllyZL7vemyACX8
rKWctCNyDoqvJvoDXeoAl23SbaIpBt8BcpFN2JeW6wbSVna0Q/zxOBsvGgGZLXc92fHTGI53OK6P
Kele2I3dpaAGHbbCekfPn5PbRl9QFM6gTzoXTVYjrfgOerpcadV6A7t29JKsfYS8mQF2keeMVFLR
URnFFNzO9gUWSnmVLsAQhSPAI/OrfEmu1XLcLnFzoGbjPmvWs6WUVJxOrQkdqxTHztXeUItrvbAz
XGSXYD3nAISBLf2l3ghBPed9Gy/6ZjZJosWhy7oNQLMogbKstToXUErsZHW8KS9q3Zvadb4HiY4v
mrPEN3WUnSaMZGVkkee4Q0/wWvnYz+tMj08VqWFKmIQFRzy6sdb+s52vhy4nCVwX+VfLSHely0ym
GWZETOrFXJYRprhDfs1eP4fRPASVaVtblfjSk22SJic1PKDbg65RvmEqV8I0HNC/eq/3UJvm5di1
6b42naMeZzvatEQ0zY2OuRXdl5p41cZmlzsDsnz23LK5bIy48oRFvykdZ+fi3XRuceg6hSJX8xx3
07yl2e/IrgE0GFvYhU2Y73ubBF80wBztYjfQI/uOkp9PTOmznmDw63oNiqI+h82wqS0YP64GV2Iy
mCyZkRzGqxl5e4hDQ7iRQsNRuDytJWmuGYYXJkwfvCqx7iPHVolhDUo0khIIaZzf4PO8Nnp6Wkk+
FnGUYH/xvzvATUcHhyhTYItIzN9s0V0t1AqkpXaNgO8DLO4twp9+JqKd1AnuV3c/5MarCFXonxPu
7JTjlE5fqrn6TGuQkzOo+Adq/pTV67Pbk7Igp9F5NhIz9dzfWXPO9qLYrCpV3GDbp5E9qNx929j7
hrxlubyMXOxYHC4Q85jSRstEQsZdzkWjQic/Fh2Ud1a6TLZz8dZn5qm36efK4ytAlmllbeZtUuOm
Dnggi3vEhYtKnGYoFjB2A/nbUtPCEmkwRaGfoHSNirAJyZc/8nQEe2ki367aIB/BXkf45Rib1m23
kUiPUTFtlQFyzjIFcb9Aj0j3Gv2NVWppDF07qyZIpPMYLacwSzHyDFNX5ms5eI5KECrtplsumbwr
ZlK9bOfRus9phbbqJfAPmtjMzWqU2xVN4Nx6yszpQCtnqAXRt679zCs7eP9aVm4n2UUVGaip716j
OQ/awjkNmcNeb31GoZah70h5kKS9ClESMC2TqHo5zwPhfvzM/+kmvrvWkeEg12LYOC8nUdIltMo2
dprcGGDpWp69kpwGBdLmhwwnbPChXDq3JfyKx7oTQicsIgdPivFLP1j3A6UQKTPT9uDvpIQ0EXqj
Fu+pTcHO0e6aVEtC0lh/TfLvoEuXJi1wesCeXGq0e/LIHajK3BuQR1uylEVJPnXdtuVWK7OTtS6w
cnF+1yKk6Dp/ntXimzXoR5VbkgfCdd207FVZ791Zl0J9WtuQe671wzreTlNxDbzsyVNAbcY9N/lO
dOS6YrX32sGtsR6F11u976zTeYzUbTYrkEg60Ph6z95QzWIP2zKoLNjEZB/zMr3tsvRmNMW9yhcB
y8y5tiPve6ROLHBt9U4vlX2Ujrs0y7erTQaX5saKkd2ZenpvzzQcSqlW5sbnnlqDyhkA8+DvbUMl
r4OUTjelOdwJM/8MV/xgte2RiYAw/WkIaUQxNhQG2AtdS7k9uiBTd85A/eZy0VAE8QrIGCoBG3gS
jHGxXLPgiyjvo3zaTJMbrFp9R2MdOhM8y02kaMkmAy+ODDDa9pLI7pix7s3D+CalPtQSLbZVJbXX
P7KMKQyXUD2qmRbYyBbOdnumw7KUu62L99q/CLjFJSUMuIZp785J96Qazt3YtScxllQ8mEdV6NcT
5GB40dX70dNM59XV+ke5A/IZxSUxj5Rz1M81JkhH6l6qVeW6cl92HLnlvs/CnY3qholhpix739co
1Y/N8mKm421mDft8+Zy7OCATuuxstARvkURFudwUHLdi5J7U3B79mXiPzqNQoPpX662Jh6G3fZDx
9gQxfg68OFfdxmxoUYNamaabWyfpofxXUO2Xw1wX+wplyMaiDK/2Y6LJIrwpp9MKESaWVWyEgXIj
UZB3nxnJgYdeTUpxm2X2p6hb9ngdntqHXkdFI6Sdq0qo1+Ns3tpCmX3T6R4l+oe2OUuf6tZdFoeB
Mg5etnT7YsBF0DUPjSTgqJd+XI8FwwXgx6UNDx0Cema8bspOEqeWx1CG1r2qPb4fOCne2VrZxebI
F+ZZnbNAiYqtg5GiD/H71eQAwyokTUao4gV0IhfiOEXEGK8hmb9DCgJ0giCXufjskY+7vG+A8pZm
Kz+U9hnkWPe6WoxNNus3vEKN38XCDe2ym1gnmVqCynGn9Rw591vojkQHHbT26SCdjSQFCdWAQOhW
t6ARYS3jFukcnyK0SzjV20Yvrnol20mDrsbPTWRSNPBNrhOW8UauSRTFvg00LuaEWNgI2LnSfMgl
tqp5T28mDWRdfq8tiEjkR0waEMxWuOnima471pEWV9KiMMMlRLOMaumKxsBlkR2Tpt/UCw2Py6cY
MzshlSfNdlIkp7SPP/G6dqeSEUaEtdV9ek3dRoO2xUYUReepVE9aXBCw8UiEWhfHDeF3FcQtFVSY
ye8c9xC5tu829nalg6Q+O9u0tQNIT0RkRgAN6MDbDPDCfHldpmv6yZpsigwKTAAa0Z6ojJsceJxo
aj/b4kHa1xqtySFtvjWrdt3a0KlIRYb3KjxtbEjKxsKGAlbs2oVyzO4pK8PbLFX8eZgDOfEVeSC3
qDZyAJlZB2x5fdB8LKPFH2t7EeV6b9TJISWjyr/K5ebyhc0ZyJPTwkyUdmxFnmiJJ6AYw6Nu5prf
hMEOXFP5iGbfVLZ+j77iXZ+OAFrlcWXmVjZ5nH+FAUh6IffwEfLqijL6LUOQfVWAEAkZYUsv1F8Y
uIruHZ2KYXs0LJm4dSFy+nUZXk21S2ci3utQkDb0qDkxAHxbAKAyf0ny6YWOBZ+czv2O7aNuTDEz
P1372xRJU59iL7q7Cw6zGaLhNAiST1rogAZau2pMY9RTOjA7uX8y+2XQw4uuisemp/JDTiCZmyAP
R3VfkkjL5QPjmBCXMOuxlVKssIjPprGe9Bx4ZSWKs8y899dm4ZBJ9p20wPLnNJr/pI7lWxtO5Vc1
V+/saibDYz5TwkCc0D6Mmiz9Gu+rablFneSuMvWvYtSuhNKxKww6tijlcJ0PE3U18ze5Tcjffs+s
9QVhVeY2dl7HUj2PpQl2Z4Ft29UD2pDVVltLOjoaREypq5zlbiSRe4brfxyL8kuWrl8Ss8UzqG9R
KN8AKmyZxEOkTBurcGEGa19Eo58o0zi2bvqgWtmNLfpHhdS3SV4EApnymFUjpcN1ctZCd7muaRC9
pfTzqq+bS5QaT1OmP0emcW/lOAKJ5e5UHRXPwtTiQDcnTI7bnMOxuZNtmVbRHW1cA+IJ9JAbnS8Z
3yV8U7untR/1Q07R4eHnC2GrXnwrh/AZMt2RcCX1qGCw0RqzJGOUbG2WExjJc99XYvaMvL6dxbhb
7e62Bhig16V+hpwHAc19A/mgNQuANnIkhd9SmuJRn/SiqUnntdUCrlP3J8hYhheZ1TOm/VFHsn/D
clw6e2nIMeiXTjc+4cDfCcu6n5zqNaoWNGbyclus9oZX3qiAsrqwH9PYuBWVs+2cZDPSWk6f9OdG
tbAwWDNuULDcOv/WQlKG/NMZgabTOHbqgYEQ1F/n/PuoQtRoutC9RkFFDpA+bK2gDrdM+pWSUFI1
VudMG42gYe7TjWI33TGfy5eayci6/r6i/KufYP7B07yTJ9gWpG2msfHzxvg84THUGWGNNETSAJO0
88KCkzNZU+UbpvLVqGXZFWnHrMlfaggF7dQ/J9Zc+UnRPc9W8gqyU3JzWyQghqDrrK9lCSmld6gy
ak1t14nwE2UhT2T+t5VJZlvFqlpzeammBhmMTvG0pbqqWveMiadqqcPeKu59v6Y3OGdPog5fosih
5EVZrxxnhIhsPYCtXM95fulgBZV5uTd6+xo5CYbOUEJwc3VJrhz1y0DeKn7KYncbqtmnKofPBVU0
9dEMoXgvPyTqSlnUioNR6/G9ZmCkEMJ6oAkuzPEe/oGZYtjWMdtQC3Tpe51cYfqw5Oubk4xbka7L
XonHaUu9FGQd2IWNtzp1Q9Nibvg0JtRVOic89Ahlc74Gm7L96FaolbpbKYfe9h0FS6HmEO+MUeJD
Yy5I8A/3iMZldwAZsKIpwUJcoJz2LgjPnrLY5N7OE6hgzRtVzbwOGk6f+fBNY4nom9HaxVUH/YE0
9rpu5wYqmqjVW4E28pF2kxDHFwPeWGSNnj6Vg5c7BLluqmWUPFPWqFVZslNT8TYb/Xa0mtemdu61
ZD40qXUfxoO1SwF1N5DYi8TTU6xvJAQKn3Mu0PxGHs5pHHVb9JHiW9aYfKeO0oUcHJY3/ybEQOFv
SK/P1tUrP6p3X+t1AisSrRc1ynEt4jM1wbs5zw51Qy6wOOlm+/b/pQvifBB1sZq172orQbcjKZwr
sjOEKbo7/Ynexb8S1fgg6pKrfSFYcZ6OWLfUT1G5PI0RZ31Ss9c/foN/rj1mOB80WqKEFkNjCjd0
hTCoCdLtujjVnGcpCSPlYN6/5t+/zv8RvVV3vwtpdH/9T/7+taqhM0Vx/+Gvf32sCv77T/mZ//qd
nz/x191bdXop3rqPv/TTZ3juj+8NXvqXn/6yQfO+p8v4W7vcv3Wg6O/PZ4TyN/+nP/zl7f0pj0v9
9pdfv1ZD2cunRUlV/vrjR4dvf/lVl4Lk//73z//xQ/kCf/n1of/lKSm/8qhfXspvv/Tx2y+79q18
+ZaUb90/POftpev/8qsitN80DRoYlfnCUum1yY6Y3v72I1OohqWqBjE2qupsuRIlsPgvv2rGb6wf
FBohhGbYVIf++ktXDe8/0n8D2eBJwnE0jY/rv/5txD+t2X+v4S/lAGktKfuOV3TlzvtvkRTLcnXT
0IQmXGEbmmZ87OWRuBNyGtqQBdVYHBN0qnTIv5lVAHaLnbUMQbG4hxG/aaLBrvyTillH0QNXgc8/
OId6VOhxDQ2F6k4wqW0Wl4TyYme3FpXfxlkdxQ474i29fWgr5xAb9/Jjuj0EdG71q9Y6y4+sq74p
ww4ecvaaCes8xnCEJz2hjPCOewaufB+omX0oZutMAdMJfbhzoVO9slZHIu4qXEhZRVtkZ4Ox3xV2
cbRmTFEXPurxGMhBTq4/68Xe7itqAIqjHJ+zpq+qa58gWD1ZzVVNGQmUBapjaIcE+ec1rMVhAvoc
u3a/2GIHn5QyVGQ2DJ5rN1AyTOPsooOHtptxll9IIc5ZMcujXmWvcadDarB22XQ7ZfV9Opi7eCqP
sxvvIp4hHzhP9iG2+0AOqixLiFelt0I3ng0qBBmNnNAxcR/lZ0uzvcCNPMnBL80YmMLaCStDBMPY
1axdDmOH8jh/dkiRKOlRK6J91QdLaJzhixwS2zqIbghEZJxzvr21b7FIR5HKJYKnqnTTycm34MpH
ZTBObMpDvRRHtcplsWsQdtOhJDU1OPbBFsapNJlhTRzkz8vc3MFjrUhkJGh51Q5c29E4Q/aBSmyc
27q9tK12FuMQmJm1s4qNYQpZOXFAM3SnmTzdMXcT7yb/dMmgJ+knjdIk4d42rJyTjlTFvjmOgP7K
Lw0skQYAXUMvry12IKs5ikMDH6FxyLJrWzqu0Mk8P07ZeDubNC8NN+kSBp31Jj9QKsZOj3dxRjKY
9aFXyEljh6rt769SasVxVNSz6WTvry4/LeHLBjJDzQ7IK5OWMUOgxfZhqPPXZo2/q0iNrPAnisU6
AL/s0BE8UazxPZdTM1ZbyXh/f7kMLhhTuLDwck7kM+RuS2Zzp6ziJIe3liONQ8MNV4Q3mTdoDBwM
pk6ePXk+R4rv5c4f+HtpKhu5Iq3qPhqcVTmX9aJsoNbtopZkMSts5kbQONqmLYqjwvzaa3aUp09U
9oks4mapnZM8nH1UHAtyb/LV5BAqxUG/2drNbCABQ6pPQJg49OuX0VweIvU+Ue/l98lnStsQs8Em
XitylRfylDv5HZpiBWTiSrLt1XwtJyahim/S++DvDPEPs/aTGfv5Xn23YiYa0JphYRIpFv9w9w0t
1cxaVAB/2OWRziP71WgJX+wDPVpe5chjLkQPSZSD04mDPJkNKhxUagkDK9HCj1jtYFQA7Lv2YrE7
zUXfhbyt5zBd7mycnAKDxSr98cClFNUH6/vTuD/4BXU9jvqaMW49by7yeEbkAJH+ePnjr3lvKfkP
32Mahma6tq4jisI4/k4wckrJNyGZnQWuoZ/n9AW6Fh2bnUPWUK6SHHqth9VeIbUWbuT6yxkrOOF6
itHDCohQeUQqAUkMl3SoiaCVcbpt6uLYwsWrlwmCIOUOa7SF2ZQ5wLRGfjSz6NOIKEJECQVCN5cJ
saV1yI9rPlzyInyUvy4NLB0dDnKf9lb44lTW+/GiDPOCPNhRF9FrM1mnzD0kPQSCtL3ok4Uel7l1
R2KnDpv3t2Mkx+1M6avI7ZPckz3lDWm1lacOcbFk9JdJf5C2KNOri7QX1Jke1Sl6U+lZKVhlae60
xj5Ik6N3mETgtNfWjl9pOHauNeWuMXdEbSeVASelJsmTf7IbflbX+7GL/26VPuyGyrB/7GI5tXJ+
yAh50srSJ3FT6dYpNq3DH++Mf3ZwLDa5jRwMsehHAVnTKVdBtTBIN5tdXjdRzFJj5WjO/Ce+r/lP
v8tFVgbWia3/Q4OeNq1boxN6GlRYWHmR/81HiDIuG647udXk1Savb2lqMmrhCHpwGeTo5CUpL0zd
sE8phnCYzLO8huaGYi8q8ZgfOfAuVajKUDZQuHaxyktxDTVsUzmP73fCah8cToFbn2x18MzCOMsL
beKf381p5T7qIeaWLUwBD1yT8k+U6d5lmT8eRss1OYqk5VRH/yBBqCEPWJaOlhIJb23bfkGRLChC
DhI3eTKq/hC9waPdycEqcFRQRjoubIT//cI7NGbSDVfTIHl/iHc0Y2gMsj0plEUcOPaavPnldWTg
V/zxV33oyPT7vnZwWNln1KXp6ofvygyVQFdVJXPKPkmvD/2TXb9HzCqoJrIQHNEJj0ee4GUO/2Tb
2XI6P0438io23rJpM+VSvPXvbF+mjSkdzdh268KhLkqsFF8I//Ug/2wN4U9d+ZBTM2jAGxu4Biut
vcjdJt1GiDxHuS/lxSKvSXl/SJd4MI09GTMIdrTOHMTJxnRRkXSM8+w4leZZXiDQWk/SPCE8daCv
+kZuR2nk5XesEy4cJi6GW0spOL5dbOzSstrNN+8my8IhSJVH6RXJm97V7EcKa3fSyYlC3DmnurSa
tSUJLO1VvI2V5rEDt5HfJd1FkgebWWUPc7nBDVuGkzKadHpQNnJPzSz2nyyyXMQP0ywcQyOYsB3q
AD+qUiLkpvRugSWRgYSuSSYXChprBsbkyf0lhyntfAvG3/W4Llhb3IeEsf7xSN5bG/zjSBzNcWw2
q/axewPyGIlq024naEqUdHQNkuZt66IBGC/UJZO4FCfpAcgjJwckB5eF+JA4o9JwgFwcrdSE7Vkc
pVNkMErpzKRVQ+4u+pN5s//JtGETDeBw8ECHcO6n3angbNCkhMEuWAG3XQmWHqXzbSsgiuWf+AHv
fdd+nhrOoDAtGkBKi/+xuVeGaB1CCpieCh+Y1TpHtXXVxfXJrW6BZDYy+CttZdNZ5lmuTMcc5Eir
ydhqSLSggMCAHe0z97SSFen0/FZK1Q5a/CrtbZ1b53zsA6nCZTZwv8vuYueSIwEAUR611DlJ5wr6
sA8eRymS+e58yfgk1LqL3K9QfY8595CFe+qqxkma7YmKPLcT9Mg2tmiCeFmvHRRLOWSGVM2JnD8R
VP4nG0jeiI6OdRTIcOof9GerSdDcsmeW3uNIWDh5WnjZuoHZd5Leu5tgnaXnzp2RcBiLKXmVR1gx
bK/MlCOaM4eGIPf3QEnZyPfpCmXzvq59ffnj/f6PXoMwuA9sGlQLVSWh9fMOGlsstxNRDDoqBCQR
id/W3UBLfASRO7xHAkq0ff/KHxjMD4f7A9jz4a9/vUm+tlVXfe8/Ijs/gUH/A4ToXz5IDue/YKX/
IxCRvD3+NUT0SK10944O+S/J16r7BTITWNHP6JB8xA90yNZ+U7FTnETNAnuxZe+PH+iQrf9mOrqw
sKRCN1RTdtD9gQ7p2m+u0FzBGbbE7xDQ39AhfqQ5uo1AM/tXWr7/BTakfQxOLNfGQlDZxb3JGOwP
pomqoDQfO+r/bEuHYjeUuyg3E0ibzcMgUjhoVvZsr/MTVcGH1fW6KLqmwFDz/h9157UdN5J16SdC
L3hzm94wyUx68QaLFEV4EwAiYJ5+PrD7XyNRNdLqmau56OwSVcXMhAmcOGfvb5tmeDPvGiFw7n86
mv+57H7e532tIOdP5OgmWyZ7rlu+VqsI68fO9FS0me9At1P+ytfUozd65UJY/d/o0/P3+3mx/Pe7
UTn4wM89jsGvN5YINDXzZvn+EfujVDJTiSLsh2VAY6ldMZK3Ft0A2yb24dlVySqOWDWVjaS5Hx7t
vgDU4tgPIo7vR40dTBuupsb+0DNtWKuWQfUwFh90DVatwPyDzX5GtWnWU+ukO+FqKEL1Bu4wz7iF
F8q1XzbfNSmXvUOTC6nnsM2d9GCq/jtuPWtgNg0BiBFcdf6/OegBe0fLM+g9fqneTJWrRAkektg5
FJMGxm4UdB9NdxNW3fLP7/X1afh5yA0TKbyFlsk0vlxyIg47gUSXnWG57pBuI9ECuci+pF52rUCn
MHz/8xt+FgNfTjKrpudYrKD0Db5eUk0Gk9HReUc9qU9Bq+0Q259bNWabnCafXsTLyo9Wae0zRwQe
ZtsTrJA4v6kLpFhWpk4xprBCF+fUSY4y629Fc4rxsg/RsPOZI2LdtwV8++gvqXKfETJ/+uCsDz+X
tX2LmQwtA09KycbQ7x8LLXlPJwzNYVgy/euSYxiZ+6qHUyk8ALwzssgvhg63HKxI4Kh/PpL//IHm
RcnnQRTQvv71A4WiqHSQWHQso+qehaJnKoZcWTt0JaNZsII5hSN4xgGaxbAp5EijMdgSJEVDWLv/
84f5fOh9PTqWHrDr4GJynK/VaDUOEMalQ4Un6gfP1G60Kb4CI30aRa6v4ZU+DYmNJT4k/ryOk2Ar
cXtkyIG7tHsGwHqSXngbdle2semkaJaqyN903X7ufBbAjhs/zJlTzjIXKyjuKm+sVoQ9oK/GEpV+
pGJ8JKMZXA9lzUKW3MZT3vowHyBH0Bms4jej9+91rXs2cFUylMywa+Zo3JH/edlHjo2nLxnNSvNF
K91HE6Sspl/DU2XvhDxkgwMVpye0kygO1xYGgYUYy6fahckTpfGH9NTj3LvrYmQp0l07Juu2AQZ4
9efD/LX04HYF2mFBaDcZ/QZf85BFKJNJzy02kGPxIrXWZjc5PZqmM8BE5nKbOyedrv0tu/Qzuee3
s2syrNANjzRa90uB5kkJppCVgXJ+lU7Ng5Q+WBR68Fbi7foAI7w9LmP4PiNH5s9f2fqHZ5DHOgi+
lZKLS/3Le6tkqkVpJzEbZic/tnDxMUdq0EDVCn45/toMX14uscAjX/Pae8/1q6tweB2R6dFNMPBQ
VMx/J9DhNBsRLjQZAwW7vgbstIIoy1J+kw/AuSdr0aQ8Q3Lg0LTnCzErtW7IEEWYYPTdWk7HNGpx
a3VNtQrU+OiA1V0z+/rbV6aL+tuTkO256VF0MJHinH8pMeO2wRhYgraxDQvxZVvc6/ZJ2sreYK7E
eUUHr2PLbPAsRNmF0FUP35S2FT7PChMou41/T0Oiukya5s6gfrC8tzpsgo0kOQKScXFubDZfOsyi
jAaxlrgbPIfYMOD7ll6zsyz6gJl3XfTdsLeg2HTdsOviIN2aZeUs7D7ZkcV7DTiMkN/KJGZLwxyt
P2otOkVnRHUoT/qEattNsoumg0Lqk3eEHWtQjCFKZtQUbPDC70EzC0u61l9ZmuszF/ewyiffnLhh
+fTQSJXeR247IXq5AXCWkylapvERySTwwzTCRaF7I1MY61Z11jUZa5ioFcEcxAvct9MIGckZ9pRt
3VJgGlkPPohzXXu1BlJIkTCrYAyXk+eC0Bn5TwvT2pna5G9KGR90o0FkBpGmwGTQ5i+yCA+Yj864
ixcwxk6pNA8NCiRc+1ZHbCd2xmV5G8NqXg11HmxIwonxIq0Sv8SIPnC/NKhPmlqt8k+iX8wDTksw
RiseaQKDsKPZO4+xPYxe2WMeYjfEGi7TBHpeEm+ZaX7HxHwcnYinXKYztQtXWQ3MI9KL26LL3lg3
dk5mH8GYrSnV8mXqWpc/34zzM+7XdYAiF5UMNyJbIEriXx85tm6HeW7QOirdNIaBhY/FFQiQLcZv
LBHPefiBlXP6rFf+23dm2cE1SiOBYoW2+q/v7AceJ21sw7XTGsjiyosl5VUjuA5ab1gB395LjzFR
z5Piz2/82R389TvTsGOtdQLLmdtpcwn1UzuLn4LMMsG3az2TQlPTdUZC4UeW0s9sKhCaBqyVPqfm
0OXJdsRFYq2SBSBDN54dopM/LrX2waxs0vrQYNXi3GfRu2lOj3/+pJ+Jxl8+qWU5AVJl+oye+7Xt
F1qDobhtPKKmWZgCRl9tHUIJcBsI/BjhsdKzSLvWGvdoFMNQ9Ei+XoRSuybB+J5qLaH2orQPdXf3
2bCnTTc/Yz2Dq1IvWPVoXaMi0n6YvbjgZlma8XDSg+pOVepELQKHBTU142RkghO44AzZLV8dWwdo
CAibYGjAyKFgnPhEQZG//PkA/F7MMqsEsEJvhyKEwcuvZ6rlChB66ABLtmu4qtVibk2P5iKkatDs
vzXgfr8XuC7cea9m2NQ75pcyvU4ivwrUhPtqMN9YyI5zRzJPyrtGy9YN/RyXImTo/5ZT9Puj4de3
/fJo0Ke85ECPAYzwEKV9ixTPivOzbzR/i1tyPtPmvlxQhsHmFlf5fPF/LTcMoxta+ql0N+Jh3ePa
02ArjkRQlySD0G9J0CDIdC47QAkkKv0WkEzhYOLBh5GtY4MlLhRzx5S20QAJahmVxrcElLBqqqcY
jVs/NndTrqFdV2Sj6w5PX7fhanHyK2WyIo9um2ytiKhomRWL2HK+TVqrFqoe6iVS32pJz7PAezLd
mCIhuclTp9StMJg0xp0IfMSHOXrEIbJ3GWS0bsLHEH9EWI1gC56myN94EhBVXOV72ZXnCAmeO4qL
mUN7rDQFsDQBEyU/Mtd0jlPJBwpooDl0lNMp+KaDoViVLrJt5vg8XCkZs3M4ImFPW3qvgccz0aHd
XsUGJga7eO/St6SJwL2Y3owCGYKlYywth8Eznbwo2IBFHuA6WclSSErHORsBS5qPH46oF91pNNq7
7Rx4Jujo9ceky8t1Bgz/s92boJxv1f1Qchc2TflS2NS5o5VA/iyf8mx8LAfOgohIX8kj9D/cItmM
BgoY4akYRzDxPZ1rrGVPPZOQLIFwPTbZSk22xEDM0y9gt1ulY70W+UhsXCSoTBobsmHQ36o4PI8h
j0xV18FmcuaNa2vz26f62FS4e/vy7M6qfr9IN4CI6mkY4HlFb6AgwWHZKQk02lGNOQdGJh+Zjyws
f04kSjaMvTmcVQgHMwMEYTf3s32KO75ak/MsaIdxF+Z6vgIscAha6wzQ4Mqvewb5xQumL7IR2jsh
mYaWk3lT13h1brXwMWkBwJK0cU7xz/t1cB8XHLnaxZFL9GK20SotWRhqIwWVh9d32TrNxbkMantv
F29kXYzQWJFwW/6LqUHhTQZORGvW58QuaJcM26AbonXgmHdZpd1GNRgAfi1gYfkm3WjtZYjwh8le
Irxpl16xH3MWSj17IaOjXdkDR8a6zrrAvW4DzVpoA3wQ08adBUt6p2kNmFADjKKaihscQKymtEqF
b+7mcqJLWfUbR5pke+o3rVasSsM72AaUlJqbYiE9+eC2/H/Dup50MbkyMauHL7ADk+C5R356qgfj
0uZTTulbvKSa/Zg7wSEEHLmYZ8U0b+6pi08mDHTu3wNEICDFHRYuh6pnAMQJ5St7j9zko/bSAPrH
eIh6aOa+fQmA8VFDIw+wCQ1YuOpHaQzfEcOtKLx3iZHXywHr9KKJux/C9LDpdvDCWuoNWzh7c57M
qdjd+LWP4MAngC0zV2WBMRVFLK2LiAwg6HyvbneKe/FMTgVP44m6GJwgnKtRuzW7CfIuUVWLOGw6
OFjfnAzlhzINes4otcc0PIUpoQha+t5a960BOHaM0reqxGRLyMxG9vm4LnL96GUCyIMPDMR579oQ
hJrjXqtcS5ZDTp2t9bx3L5E/h/17mmeUdrVOK2+ErtWvcks91nb93EbekU1OseqYvnJfLFpw9Qvo
DxtdtMGyYX9sTh1MjLNrTXdEQeigSM6eSxKQqyHasW9SSEkLZhAkWFgNjUNI8JvYi0jvhSSTDLBa
7nXHeTZyzo0Xdwc0IbTzyzut9e6jynnsvOpkmUC8dO+EvAsYDoYrlxMUCTQcmjshErcuGH2SbTY5
R82emzTCXrJdhObW9CdGviSgxP06VziFc7g3tSzPhSbGrZ9NDFkjuCP+TZf2H+x2sBAl5mNnEnPF
jA/ndr5MXumY8KH1LlrToQWuOx44jjsBmrcysLbrxoObkHHdR50OfzO5A3KzdiW3jjOl115tccRE
IA5SgAfqS7HS6+CxhjynvP6p6CASdtwTfkcTsCh4ZLZQMJGHx2/2lK8N0LurKIyoaE3HWcK6Qch/
GSdDLaWb4zfwkNbGDbi92TBRR6vSWXk+Tj94JtnGHZO7IQh3bsxv6Yf8eqz4CGN+HCrvFYUtpyuJ
j74GU7Or8ksbo6fVIr4Emyg6Ks6ycNwNYUZ8MpIN21wtDHIqwND5K9lwW9rwlYlJQWrFVqexIhtr
BNK8Oy8HShLY313NmnYeML55TLNt6wC2JECCCgcCyUG2M++SEloC3Owv8eBt6qA41EV9rdcYrBwN
3W9vZdg1xfNglHdwbVFm5fKbOQZ3TPw/glr7keQt9xNADMtpt2ZWHaSDZ90Ykrey6d8iiXNwkjs1
TO9BnrxbJm0n1zHZCWrNPuvnbybzdcAYsEiBCsZcI3hKWNSDfpd2D7CkuC7pa0Olug1i81VmHDS/
y9+cGvAfaKaMItvC+OnTBR0NQVjH9Jcq352lHl9LHZPevwexzaXBMv/9T1V+GYLF0wwGOX1ESGEN
F67UbwkufIQ1sJNT/orByPmem0k3s1G2rvGajeGwLzzviZYzuRsf7L3HuXcJLiQqV59Fd+pzNvPY
f6UXiuEpLpaft1VPjAbrjY/5UfEPbfyWF0yS9Hiv/POkuDEra1tp7BGc5lnqLUHW7o/c8DhqFNGK
eTA9cZa5olYn1+ZHjsUBy63pyi7VN9Ip4L3Nl7uRlndl4PKbxXJU2spLuusByKLvDS9QftaQy1ia
mMlXfXUX+yWixPDWG+u/lOXm7x2cgOmB5fqBj+gF1t2vx9auLNBSZRWg1qPAaz+qgT1UaXGBQPNZ
6T3PDpPJfUHtADMqX5KIdPZQsq/slMVO1QDsde85jXiq6Fb/CNqN3v5YL3qEhM1kndOpvIR+fDGT
iaw9uOYLbdTXf95bWF9VDU6Achenm2V589BvHg/9fIFgFvM7YPfBGnTLnqijq6ZgUSsAtaopPbco
pepGnPOO9KHCaI/IaM3I3eYRNTC7JsqhLN0NZf8a6qw8U5ef57YMpsI9tJXtPETwsLrDlEVvo1d3
TiXuWjs+JIVAGaMdipqy98/f6DPn/sslz3VueHSPXYv/fWmsiTiwkpB27nqCrL52S/1OWO115TT4
YumS7KSxzdr4ecIYK6bBXM/XNtbJ+HF0gBw1BgsLjFUMkdF9mmbG1rWSD4zT+l96nv+wz7IsBELM
obxZyvRFveP1vAlGPG+dRPVZTFzpEx09dK+6WbyybHlwIoJxOd8rfz5A//TGnHFLZ0hBQeN8vWw7
E/BrgH0IBv8IeTmzV3aRPqYqO9iD/xCRjDEVAL5Mcq7+67EM+y0mjb7Buzve1ztmchAUq7QDtDcE
rOvosxuJck/ScxzaZeUZ5V8u798kQ1zezLXo7viGx5Tzq0aqilOBcLX11rlgvS4D/kmpCIP47DPu
42+TDZNg1nR+Lj8yD+5d0K2fB/y/mnL/v8yvfx5f///kgzBmk8D/ech9xqMgo9f8Z8vD53/yP5aH
eQTN4op3gb7cvyfX/xlqW8a/TM+wbD9AWmF78wb/PzNt2/wXbQt3/hvXDGhfMGr4j+PB0v+Fpjcw
+RtGgrPv4b+aan/pyjCv4OOhujO5whij61/u374q88nWU48Ne5og4AYKjvO3muyb1uzcNRvNeza4
2toDi4VTFo5HJZ29LHBCt/V9GZFeY7jV3vUJZKldEOU/Hct/GHHbXxoqdIsQLn3qOHQkKOanevCn
J39fR0SgobIi2NelDpJps2khXC3EsZOmTbBA7m/iwN+pBh6Wk1QpkGo4/o6WXOq6Mw/eFO/JE6oe
hDmwKmbkubHbXJsw7DLfBDfhF+LGKfdTNMTHqS1uhF+O14DgX0VluZBFo3hPvhZjwmjsNnpVgHMr
hTyAdn/VR2O4LkkzeBR5eoksN1o1EIBXlWW8Rq6w94E1RWfVI+FvoFepsCdfoy/+doi+FEccIp9h
tMElRvPVpuv167NPkEmHJIG+CigoY8MY1D9+vuRzoqjoK9KE+rnf2TbGEqdv/qS70TwE68WWQAhC
ceuE5NEUXmtkDMd4NMDFkVcGMB8JVpJoF0rR59bJx2OGB/jiafJmYpN1D3PoGioCsqgh8hZ9XZPu
XJbsR/y0WjTIy64MqAI+3gKvaPwnDJL0o+giH9O8954mxaOCfB7QLMTEAwpk54DL9hbUpvuX9fpT
vfnTsxRBkGUG3Hy0Hh3qr68XESVA5hrsb0AB9W92wFaI9j/KQhuxdxTxsXUmdMZAkGEffrPH8rE1
jOSiueH3OPHFQdfC+PL5I+gu2gLUlbX9/NnnSzFvF11VEVA66ttcs5LHsJXxjkyimTaXpcxdKhct
ODgKW9pL7JjD7eeLp8Z9rSl1DZcUhkCl3AO5Q7B2538jbvLx1vJiCUIrCmizLah62nMRTdhom1Bb
dUHvrj7/+PniNam3gRcTHQFGaNch+WHLkCPzip2KRFk/fjDtWm1Lq101uWuuNXBp3/wx+2aEtIt1
Q1bUPPVuCMUmst0Znt+QLDtLwniTel1MZfWQV3m6biMLXjply95g2rCYcIQeJ8vvlw0rwkb35C16
MfumSazoMXJNdiNRdcGjHz3WcbWujRILsF2//3md+FSf/HKKkQfNfVAcyaZjolf7chOMI2bQ2IIz
MC7iYZAExbb6Ior7/jYlEOaaCdRqQuB7VOSfVpA+sZMIvXNXmizToy379BhY3akDvVkPdrYhdzZd
h9kQnfLGvRlNkrxcTFCnuDBf8nQwt58/6pIME4Ea4jXOc/1iyiBbAWGumdcF+mWYXwoURQvo1c1u
molbjq0yTFL04hmQfdBWIqJM1RcstVcwY+oj2Lvq3y+OQbjl5x9dkh3L2iB4K4ENhPnZutbTKtn1
XQN3vq5OBDDOodidTuaiFWw6K1qmfpW9EGvkbewii1ApOcZuYFN5NSbzRgZSnpr/9PmjJI6Gq5pQ
pEPs5ch+M3nUyrE7YlIvj34I1iEdl2MW2dc1qK+rsALw/OfT96k6/uX0UclyLX2qtFAXuV/WMC0L
2pwVemAfrVGzVWZ+HcfemcNCbSetZhvBwF9hAU4feqsjUtwnk7No9Y2IaYeEzhBtGggEd0TiHMoO
ULOYgKjbyXhNRFp6VVt1dt1mZIH717lS4hFcWwmpwK1OpRmT4hhNBeA4vz/Vdp9u//zlHJtr79cv
xwJkY2o0KeEY/cx//9MzzA8SN9FD2lrKd+CMNehMCzu7r0Zar1P7HJWe8y0iLaul58567TGPnV8Y
XC50H/a16eSHwW7qoyrTiYCRCQbIFF8cn3yMzxczK3xaNXa1K5rgNun8iH1Jbr6oMei2QQpPrlBN
eRi97kiIXrs2Ektgf7OM53i6qWVgAv91cxLmAueo211INiHpSfmgnuPRfyMrxn7Pqn3XWBBpqvIU
OSndd0EWWdrqh5h0u9RoDlke2MwE9Ck84MT+nxdPuH+5VjCM/nY8PaSA3mz8xOWGTObX4wmDzByb
Ck90P0DEtyUMuB5UX9/H6lA4IcBCbVQd3krAk7gjb0kTc259475FWXhJlQcyxBc7yW8+/u8X0Xer
mtSLjehc8OcUNQ8CGFiVusaTQ5eb3ng/7kv4bIkeO4cxr9SWO+vArpMH/riOYIqf/aCabgt8AyuN
iD5mTxORbnZ9BbHCvjQZwU+l4w/L3LKfAoPlWwt6kK2p0K+E9T66nrujhJqnDHZzIYisuTgI2pay
DWY0ib8WnV9eE/we7f2pueig7o9S2sS0G3AfOVLTotbqYFUNxSOzv6NmtC4N9Li7YeJ/SIThHD9f
pil0jqTbvzhDQPc3bEl0yCzt1E4WjUJzpxEbfh5HO7mQBIohsNNPDtgMvx2NXaAJ8+zNL6IdSP3q
rOx6qKZuM6jSuSmYqa7ToJYXXVf6iu5UcW03mtqHUcpkRTZ0asjDdeKEZr7T5VeVsvvj5JX5qs3L
6qVPhmdZD83tENXlKQ5ojUxYTl7qvCPkpeqvMN2nNOl4qaaRvABiPopmgskees6xHy3n1Kfad5+4
vO9/vomt325iRtvgFZlb4kX+3bXhTblJXC/d0LhZDY6qbws11bumBtmbcsJPNPTLI7k2AwMker1x
IRVFZbZXY1sfrSGHbdSVH41TMLCIq6DbZYn3FJYB634Tv2dJoG1jDQvPeKmyCN9Y2WabFp/VrT32
/a5rzW2SgH77fClE3G8g/QLfj131UFts8/tkevrzV+bq/7o7QE5Eu43Rvu04mKVnR/jPK5cAdid9
G3aOPj8Ixur+8yUHcJHGrnnbmzaRTYP/rZ0HeRGzimXj+sXeSKg3HfR4j8CCyytAMPT21ZA8wn1x
D72ig/r5t27oqn3O5h4sthU/DiHRFgbd/ympNmNt5A9+GtPUbdeSQeWt0meGuYUQJuqqgUg+/tiK
Yoaskci8ULrzMdiWfRoqarGx888N3lt4gK2NWHTclmEHYqwVS0ORXlNPgl5BgyqctrGRCNDPoqZe
EC9Vdr1v4+Tdz3pYUdm4nrLgJSSwhj4Lnenu22gFz1j4/KX80Wn+R6nAatUZDFCNDXicjS+DRbFl
VUQHVlRzxUSgQRmNr6hsaItY1dZzo2w5WDkTaBeHbxWZZH/JeiHyhqKk92/8vRvOpEEAOWOZXBsC
D2tRntNGfUsbZ5d52Su4720gfPq8jgItLiDWVSlwDMsqjI3qoXP7Rbd1Qu0VdtYl6Sf6zGWcnLQi
SBepB7ZD69AqVdmd4dQbqQIesU4Iyi59brR7GBV3avTsfWo7DPLK7oWovGyl3P4JAR67K5IzU0J0
6TITGuGTRQQikQFKMTyktoYo192QaIrvebpzkUSl2kMcRAhuCE0Jx/qSeV29HiK11Y2aRPU2WVEo
VusqwXcshqrYFI1gxGSE28Ysn+h7WStTZ4Js5YiWdEeMu5zJwE4nnmUpqT2XFqRcC0qwMKyNkWnA
/2IJ20U4uyCNYFXKQGysOvoOx1GDS/0uXH2fQFTdgKi0NwYUwH10GwZ2CzdRG66Bi8BcdKROAPkN
ex5WJ8LqvNR/KM0BSqW+lraTLn1ZOvu8UZz5RG6NhhzjxoFNYkr6cybNcaWSraO0K5vpxaF0OgQY
FY3RWE/ZTxMT66mtBGVvhiCMHCh5V1qdHflmNLVsYE6hSTyTYFBoi0bb5qN+o9fGR6zV4NTMKNnE
cUY+/FSiGIVEr22lIrPD9+uda9Yrk8QPQRrp3sTTEgfEzhEWfvbrcfbrM8CrBZTLlJAYh6SfazOb
IAuqct3aDgNlOYfH9J23cVn1do7ZziTOfG2z2WWQ4CDYVkstKR+Dzn+l/9evkl0Idsm1GLd1nd5t
h6EB3qqjD2vCY+/Y8c1A24BWIKu0zekUrnuKYtJFwMhoZ2O6E07JtNndpnFHi54lpE1qhuOBvRun
dCMlzBTTYO4ZnKWZVuuWqKQObI2c6EgPafaI8OdVs3ueRdFTzsRijPUd+OpFdp/E9PPzTgREBng3
HcrwAVjroXuCj8htWAffpsbF/TMS8YDpqJ4fVNZLOsjvsffN0JATJD0T9UgYB6CjmcwrYrJRywxR
SOKj8i7FIbIa/aYYE7CwepgtTMHNPDrVrZkFr242GbumF8GKPgYD1agikg641yr3bbXxEs04KX0g
/GggEGsoxweHRLo2guvdEGR7a8l2wBaomwe9gf1mWMREZ7F96AkuWU+FGBYEenvEwotLUPXlym3V
LrFTRuB5uU3T4WiN8YbUEkkfWbEFiMBLgRB8schY36V1/jjV7rk4ABLzuQNRd+yKWatR0vJdG3Qs
wA8GARjTDVpBOJ3rPrfERk1duQ7LQt867u3oh82mcwDajKOL1RzHW2IvGtGbBwBldxUZrVO+jFBa
wesJX6Rd7WUeTkt8ReaG4u+R0kM7Bb2hnQbP2blqHqAQcxmQl9bqoX0IffFMYqJ/RQvmmhP+keZ8
rrZOiO5CELiCMVV1mrz0M5LQdcQshtrWY6mgcTGHiMyakxDInSMZDylvyxSyObj5VqF6WsiMX1N4
4XOku90+hfRXzKqsOtbrVQl3CMl299ASMLPLTAb5kemudKv+IZNTYNwmowtXDSEoLk5rHTWgN4yZ
IGSExamp4QkR3vnU1QzzyeE0VnUIGrx1oTh5DXeuoZnJUiUduQ19+G5YcFB9ZBVgLtf5GJXg26fi
XFpnImkfNE3cNqYrthCGm1ZeEuLWe+u+JKt6FdbJndfZV72jNjXpentM9O2WXO0feAaSTTEM/Upz
h+gm9CAxy9b+EeaupJwjhyHw76TfjzvfZEJZ1HlyW4LcQ3DWbaU5HEXHuIaMkXCRj0xzS2viqtyA
QufAWcat5lPuVQMF0UDQpzD8G2HfG1jdVqlC1wAi75KOurFP0tncmZ3qFm56TpztmlCxsqi8NQ0g
fWtqMfSTd9OfxD4muBVqclLsbSGuKklaPZoLHRUR7nVuhVqo7wFx3pBsc29bD/ob+ULNTRdG65Sr
/J6H7aPAM7HAEW+dmoSIsTnxrdbDi0LYc22XqDplmv0ArUlQeTIno6BH92x0sTCpMNCNw4PPlmtT
WNV3S0Y+GvjyweoJJrXu0nBirl+1jw5euzUBkqvaaSfS+LQ1pxpLKyA6UBQkzYiwIV4mWllOiYjB
ltYynkXqBAkuNMriY6vVz32PyKhsgzddyB3i5pGwW4B0fdV+V4m8UmyDEQv546IYFDGACd0NshCK
hR+Hm7rkpEzk9qwAjQerPh6cXbXUNXM9qWI8STo7SzO3+53bEfAsGRLsncE46bDRp6G8z/Rxa3CN
hW6D1raPHaj9zU01kB81JulbOrnnJiUkKhhJZy/c3iEzzz4GrZiOQfGaF6a5jFIk7dVgHrvMn/79
YoySRxMPv7rw8ivXayagXBk7UFlcifqOLmR5jMgbAkFmF0f2FYDiB/+DqS9aJFhqKPk2XjPEiy6G
9uxCtF+UmgtnhO7OqgZL3tgLabpyG76aivAFR7GjL1XQcTWq5zQfsVdazcaHPrhLwuFBdv0L8atz
R63Yq2re4rZatE6QV6DcyMQmyRskNiNTYArFwOgYw/vPbU0PqbAO4N9dYm7RzKv3hCbZwnK6aadK
spcDMGdUFbV+aCoC2wJxcasyXavAh1ozP/hcnvUMdNdNRzoTH5k5ae+heJxwOpCMbpNMsmlGL1yJ
jFDbolQl4+YQJguR9tQD2ZP1bJNLvLPR066YvG2Fa/drF6XrymWoSRBHf64JVA9Uc6hbhEcSgcnS
qQj1G8mvoCvVxFO/UTXRXGQ7j030EpMYmvYhmUnM803qoZ5/YeypYwgPOwbMt2MPjG0r35PIJf4G
czYFP+nI91mHHMwLrAcS6pfh0MOslf66d7UPxDqE3tnhGsxGvuoNj3CeWoHdFXMH/qqcunqZdSXy
w+hgBum0M4buezj4VzF11zI0JSZXv9mP06GTNA8idjR5CzAxHqe9k6sHolhqMk4gr4plbYNYy4Uc
Oe0L2h58JEYkc4TqyoDOoMHWXtpN2m+NkFzNOX5cJGa5aKfO3qDEPkrP5JbspnLtfvgF14NWEFZ+
TIc0OcbzS1SIXS8dcDStuSwIHNsIXcaLsDayJeVTnVoSQZ+ZMzMArHxvDg3pxSVawmkANw1zJV0S
Rr9BrwkhekJPqVduQvgYLgiEhQth8J+2oUo3o+/csH2lSi0pjsbuPA1cgypCX+grb6NlqUFKrXhK
QnXV58EuTcJzURDskkprJJojSLZagKZmIhE408ynCeRDK5udo+KbCsil6xNGTsQTCjqdVoFM1cHl
KbVudXfLrYFYpYA1YGvipffnPNSaQt5ywKwKGzXhUO1RlBULI+Nq10K7oacTf49r6zavanA1aMOW
dl29sjdlwUnEsDILClqT+SN5DlC+La3dTCnbhHxs3q0YvY3Bp1sALHFVfxUCS5nwsSzTLAlXZOCZ
p8mlGigbj5Q+gw0AMg42c4LtG7BoTVDGV93C4j5GbIPto49jY5VNwyV1yulgTe0N+Vnku+jJOkxj
JFmjS12I/UyM02th9MC1IwntD+E1rumFj3Jt7RJOvPQEe5t4mg6uXvtbcAnfxhnwpYKroHAvSk7k
M6e+y3yksVcEspPt4igwOXa+J9zloY7ztTYm0yaLBMzVxuAhksBzzPQXQ+vzg9YU1sJPxEtbmgn9
yz5ZFv+LvTNbilvZuvUT6Q+l2tRtlaqhKKAoWvtGATak+r5/+v8Te59zFniHiX1/bohgedkIlZQ5
c84xvmFAaM486yaYfrhFchNXGtlqc0iYIOcCR8wvZEqpTW0Y21nNx8gYo8s0ZisykNMNbXhdKzIX
nHkekFOSVKgyd94go2Ku/xvPEYBMx9vqpHJvytGV6wpNEEOX6DHT99T1EKRNdVLt+GCxqJRjnm3q
nL9FdnLoEF00aj65cGcy2G3cROc+KiHZOKhfMwdPzlRzAnYT1KR2roFAow+bNEchjBdD9bh7Mofd
r9+INo/3upX7LuvLvhZRz1kWGnJXRb4Yq3UfLKkS0r6ttfAHFbhfSutnwNBnbZv2Q2KgBe7JJNcq
66Yfn+TE8X5+DoiZ4Cgea4wYuxTO2NJPmLyeBNxjkmhiVwTOQ5eVJ2Ub8+9UDQh/NcxrmnEKWy4j
D9VVWdb9YQqc/aRf6UYXclO16cJdIY5bPCrZ2pij2m9yx70gGGLnZB4nnLncsM09NqX1whsW+Z3H
aTbV62lt61njh3P4QlIvpfmwnjHBRWjBmjJxt2kXHOw0oNT02KCE0MivwFbThc9Jme7LgX9A6zh/
t1qLWA9loWGCxlX2/DtWJbnxBUm5Q3dEvV2CwuYg5Ah8sbOFwBCwO5nTFzJI7yGJEIYUXloJeEZp
NIkf2kSFBGp+mgrzfrynZ1X4BhvyQXOSi4hhCAn0AzDrOeID6omt1/QforKvme6C1g9YruYue1OU
pHW6tRUpb+3Q/yqsMQdQVsNeIYMhydtr40QmAllQJmF9DN1mevQdiyQjU6BYTMja3txpBbzxLi7o
efQcLJWNPETfSIn300oIzCpY8+rYkZsusvyq54hVKDDWiUmygQHJO+prh+RZ90hRcwfuP2Pk0m+a
we03Ha0egZo2optPLh0c/OAumK/DSaM9MEUVFqQ0XSV15TMRjW+SevjdL9Hl2pgsCWeEEvXsKV4t
LqmtW3azd5CwD9VY9Ze1jLbE3b6H+ZjtclLQ+0D/0RTRpUZ+DT0PliJEjoi4BYRV5ZF9VdoeuCiC
Lgd0hFNGR0BLNd+IruKAmj+NzBdzIrCqzBmCAZn3wB3DnVqTfE4t7BjBVi555LV1ckZLW1s2H5LT
FesFEQ+cl/AMORsro1BnvYPBgKX0wSUQHQFuCbAWxybFS+9QPWQDiSnufiohekeLXU7TG3atE3Uw
Aw7Ltf2K/J5Va+RbyyBHif+RH9cn58UR0QLyRpH9o7YOrktK4xRA7w80GGtSUZup0d04zoOthdpl
N9Gh1qEz8WeoTLuuQLSY32UB/mSn6zM/4t+ZiwUnMggqUurXejD7Nefa5TnRjlEAxIJ3COES2gNy
ncmsKy0O2Anx6qq5hOnN3t2jtc0pBjYDU2ZXs7dEE55UToZQB3u6R6NmJ7QISsak65qEsJFaunee
NSe9TMx1HCTRoUUAbMr0eUjyhHpEndrAjrd2Ld5Sw0OXBjs+mbo7vQmxpoaoaQNML40GJj0beHRo
1fFZJz/D8KYdcIYRKsDpqRp23mT5vAqPiYUacVY9IrPUPI4tmjg9ohgVM3ytRBAmv5Ak7Tl4ZXpT
r0QehqTgBb4n7LsunaPTuez1/FB25bmMmivNyJPLUbVX6SvJwGkwerxs9kWfTsU6dMiOcepYbh0C
7nJ1X9TiXkMf3hkwlANOCELyTf5CzOdF3rWEvoD4iYaE3a9oDmWFR6EHeA/Cf9ySDca5hNPsx3fJ
yHixcQm+68DUmY3aNz070iC88pAL4zEn9dtfRkcGCUqbQkWPgKuIdw/je+UuKXMITDic9BBiw5qI
YvbqoqLlTVih0xtvYxtphyGYd0MSrCcrqHaajcSESFLdp0g2R/S6dbIv5LRBg41NwqC0dtrRXI3g
X4biBdjKx3UBYB7FsIJUxIm08mPbeTFDxoOl2dkrMnjWWaWMW3TsVOD0NpiJLWHWTK5jKptxMB4s
p34qRroFwpvUjlzes8psKrlcfyMVk03AUjP+TMOlQ0wWyaxXPu3vh3wKaPD2zk0CHM+DXmhzMN8r
BYz4ttb16bJOKm/ThmRMazGti975sYua4jnR1asjczygWnrq3NHlcQ+RHwbGrR6276mxYJVj9QyH
HvNCRmZANRwIDwOGPPTBPlPOsWua34l4r1wwx5FiETGNR+ki7pVL/ozWs0TEKC/IEN5YOkehsoo2
dddmty2WxNGLgj1ul04d9HGSFzZ+ZL2HyUJ0QcDyU/9Mxyn0j/i46eHj/ub9r/1M5Nz5Bml7aD3k
WUUcZ+dCe4aZdW2NBYnPAteHOenkvB0qpouyOFkMQnCI7gxbu4N9TAkZpVflwNmLWJtN0WHz8mY6
OtK5C+BIZTaj2UB6j2ykrFJh8ugOcXpB/giNQJ0aO6DF746kBE2sYjnOdPZ+qlYz7SEGQ07MBLWg
nhCsEC8ljhjmtVM2L8hR9cthOQzGLTyMUfiKjgtxWqS4duHViKxzO1vS2tRBY2/zuiQhbTAZIdOd
QFfqc8V0AwQxp3GwxEOnEeesSu0JbvtVgD+4UE3Vr6mJlbgzyTCPnFpc1Gm8bSqgPi3xpJSzyV6w
ea0Ko59Y0eY3XQKNRrSwpxFQgsyx6otYkMOMNJUgpXF8iUgvjGmUr2d6wI6pblLD2HdTyzppJU+p
Ea67PlV3ujVeDOOMtnYx3IZ69WPQUDi3d2ZtVVehP9IvQ/Kv9Ts5GOWu86brUIiTJ8hP4kl8q3zH
48NI9I4ZTUyRg2LrjSEG5O3s2PHas10ghzZS2ew8j30/iyzqmhfWMn4wopHZNUg9lTeTiA5xEN1F
VCQjoVe+HbByDqgw12mNdKgWC5vDK/ZQM0cyWxDM9xGCW3L9qtH+oS2f+cxcdG/P2k429SvbgbZy
0BGtC6Gtm0Ye6wISAsPC91ab30p6gD5HrxchqJGzCIyW1pwmxBSHJiFFzqNWwovdwiFnXj5ijWUs
KK/SwZ63ads/u/jKVBFfzd5g7ML5YsadB7bjCt3dI61rWhyFfWnE9OiG2n0ZYYX7kYeUVqTES4yM
Pw4e7ct2gsHee6rZKYPdWIbFVsWMGKpQxOCytG0R6EucaOMbAh9qCr6OgcVd4HWnEvpTFYzZORW3
sRrSkxtd1C6lkEuwBo4FlaOiAgjcvCWNzb1LaWVxI3e9bG7hByAw9VqDg7P2ANLCWDWBVa7Mrnpn
AqFAt6e+skfjNMg5w8bmvmcJkH4pbuxEEpKLH2LVoOTHmGQjCgG+sh5oaamxJoC4CZ4o+INNQL3S
BXZ65ZbRL5lM1q5LAvo3y2FFa8hb/kgyq9Hgtaa4H2Ql7kVc7PDIRqtcHxkvSc7oSrMKdFX6dHK7
6ZA7uTqzfbTk8Bg8Axba7KAZtTVqxODapnC5lvo8b1QOETUuC44xk3eJuKm9NgPJ2UxBORYEQJAQ
G4I+5ISlPZLE8K5idiBR2O2RhZtssDqYdhOV29Ylq8AO40ujkjW52Di6CW+9HkUZnsoKL14xlpTt
NNU3yuxftaG4zJ0pR+ANgW9IRH2dZ4JsvLJtf8XjCryZCSs+13eK2ei29Zh01jY9ASiItV9LHQdb
1WVnz839iqrwXBa7rK2aM4PCTT8XAz2w3GEsHRM1bvDfc3Hj1C1wUeX0NxGephvZOvUevy5IjPil
y1r7FMd1fI7wOlzOdvgsGy06f3yJ8YtvQ4tDu+l5F6ETpdcBBfOZ8wGyByvoD30RMJGObBw3RZ5v
8ygcd6QtT7eDLM1Tl3KUED96VA2HsAii22Qu41uNQnY1tgHBtfwhgXYWoPeGaUxPnmNfgU6XpaWd
6HUNG7tLHH9cInyxTcFp9JLm7C1f6sbiHQyHaz2x67NXEFfCL/+ctZnAiK+baOQNeRe4v1TJmZkh
eblq2c6OAkO9X5tWdcTVqDlDx+wB6r3hYlmejf4uSx8mWVZnztTDXaibtT+VOJw+vtVnLMwwPLLt
5Lm/i44Xf6376SDz+9S26nsrKd4TL9ePsmrqe5kbLjpG7Ekff6jailVbzfeTGZ91ZPZPgwHPyM2r
bO/NvXlvE93OCEOHlUoJqsfmuGtMXGJaZOV3huIj5CzCqqzwX7tGp63NSbOuM4vHJSEH/LkYZfFu
RCQAImzMrkK7Z7Aza47vxGq89sJIETYanmYVNwzQ3ReTsK2fNRMuEuTlvk4sCceTIcfYO78DTtTL
pmPx0ryMafhTEdrwUJuRQBvg3kLaEL4o2gptHxzkrm7y3dI/PYZ2FR+sRciVVcaxjEkE7Guje69r
497VHP0stUsjon/Rq+EHpNetyZT4aGFVXlnacMBNcR8qE/QEQL5j1vFaj/W1GzNWbhm6rrli8o7a
DR2g+qFuFVYJTkpCXHXR1BOcGhTI7K7BDBHhJrLhMClCfkVlqMuWugkvgzpGqBr91L4nwXCtucjY
Qxgme0dzgZsmxbWtkf+Vh0O4SbTEuNLS/kKl3HpuChEgQ9Y+ZrhzK3e2ebYUWSEOYymr0DYiKIMn
m3LroNuFXEf2exlbal3G2DyTuL6fBs04mLVMaLrlOJDNMjzSXrkdYsKQAn0k/S0i2gm5rfDrGLkm
Y3JiLivSeUaLvFsb0hcmjIqAH80mfiwlwbyHJ1G1HoGd+TkH83XZW97B7vN0S/xZgDcBkQfW+2Nn
ZqR0kfVZTx+DFIOxhwSjaM6Zfag6lv2QBDjoekAjLHmZecw9cqPvt2RBh0j4rByl8vyT9TfYu4mr
XXQRsYFO6+yU5mVnMbXFvl5mmIXzbDaDc2GXSKTLdrR4E6JrFITPMeXCdVGDUPHyTO5mzvy7pqlO
SYtARdXh+4Ch8vrjSz7CGagIjSWpytkE8q1htyJkhIl75b4mtBHstCyZC0hGsaNhHeFAwc3tavjE
mD8NTx0mJ1rSK5w9Bnx4gc3Q7aTDg1pqLiiRwLkwFa5XTtPIX5wTzMzxgr2OJDdOieSSe/6ktGwf
tPRB5zEuibiMyvXcl9Olq7kJ6ISIswB+4JUKxmab8x5fRMTcqLIyf2UYQEryM7H76E+pmKYj80FE
EPGY4N9xfGHG8vLjSxGhk9bUU00sy62bKeuck8Luy+5ZIWTZEk9DNLZB5J9RND/1wjXWRhb/trDg
rQANOrcSte+q8JbGzkyjtnHbY25kIGsaZLiE0TuJoRMdRyumKjWgZ0mO21pH1+Xabejj5iNHlMPi
i+G1v70bMQ/lmUi0jTWkVFwFRmrCFDqGqxBX8gDfYThl7jZWHRK+vL7Lsrdc5fspmacbI3HKh2DQ
fmsVWnUtnqCuc6iQCa7hyAgJ/iR/xLDjK12rV7j37Mepze1jJRt5HWszr+hUXs1h9GC2TPjgYIjb
pHUYxc2COKcl7CUfFXGAWeld5X2cseJ19KI7kwaIYeMg88pbpDDzrUKoeu7liLtcMy6I+pg2CT7L
q9y11JWLMlGm3cYxenuTmCo4lrmR08MzAKuE+uAnrFCA76fpdh6ti3Au3WvycgnDadL2GMc2dWc6
bOPlv49mXqODWFlkzZ1ww4Q+HvOZ3jzsnTICXyMgwWwaIsBWgkPlAwZ7euuxNRyn3HIvxxpbcV/2
DCgaS9vLKZgfU0vfaaERvaxbWwxXIphmP1J4qoTuxoyKNF7KbkouhiLNLz++pEFMsyGHNNAMiLO9
DuW/jF9l8NCJjEjLzGVcznpuYd8xgzPZVx4VB40m4SXbPlPefeM03n1R/TCYst1YszzPgiU+BxC+
7ceS6Dq8CKsJ/94hJvCM0zxnw6qKbpv9zDxfpaa4pS+mXQlitbtOmAetCExG+vXjzJR7F0o+c0hl
2SaLQOalVZ4dpZ4Bd7Ps9TRn95kS+SUpj40fpB0iRMsqboKkK2/sLib8SmR7o8GCP9YQngK03bp6
Glp7uuYlve0xg7yT5eZWDd7bvCG+bbZt///VOcUAoBfR9bIneLI0fupdd8gZqftOkAEbp8A6lFIh
fte7Hf+avaodjVNcLWGVDXq/mQk/90czs9aVQZozs4VxZemlfmIfalnf8vHeGylSajcut7iuD25L
t5H3KvHbqiI6Ve+CXZYSLFlYGMT5Cwpo3ZIX3bbuvdMHO0QNGXIbO35U81Z3GudACvhb6k27DP7E
WYQt9muZlziI3Ywzilb4aadPfu064DLKtL8Kxo3TyztMsivS7u0706MfVavoJQ1TuoAqr49VgOil
02+sUqj9VOt3mXDUcaBAWhMJ4Ub2tnQ7cR/kggUx0OjBzpF3YOi5bnFNrKLepXOn08teJwHQD0Xr
CFVFfXTTjF5dEMfrGffJll4+kwaBIs6rYuYiMsCEl86lceON4WJuDM29lal+H5Qj/IYeLAayN2b9
NTFey3dGUJFN5+ly1+R5fCii4MWy+w752ejQmwi7/RDOxQ5xoLmmv1qeK68sz1b/G21ofuNRN1yl
5Jq7zWwflVHyhTHTehalQlGi+pOB0OgkE9kSbGef4NKddbcW116QDvdDTEKJbjx8fJObd6WnGTep
Mu5t6uOr0s6Rsi90j8ktLzjELKy4KN01dhXcNvaUfQNUYsbzRWoMCdG1DJMegbQNrFpffKVVEvZN
v1DrIoQvqGca/RbWJw5eMxo3Vly2l96ilI8E9AEdkLWfTyMvUThdOF4GNyvQuy1bSrFKiCWnqzoP
tNHQrITmYxarlKaEWBySBspCwi7ovBQB7cXavKQhvQg2tnhCXIkTxE3aK84nxakc4xs8S/3Vxxdt
ZBiWj8hpPr7V49cyYlCfGW4P71D6Td80+6KXDhADK7yoozC69LDRXkx5XB3II7N7tquucpAa6l0e
bq24fc7wcrWxzE798iVseLZnU4wkMUjqYB6ydGuadDahEqBXdvIHIMf2pQxt1DJFj7A1cB7Hrhar
rCDLjsiI/UzJsZod9KscmvsFQVETDJlYP2BK7TW3XEZw+iUSPrEqZCx3aV+0T/nYZyRYpvl1Ocw9
TbliXGtJUJw7OsRk1eOW/3jyzOgk3Va7qtT4bARj/MhIBnH/mKpDaz6NCGvOH1+kRTGG7cLYFpdF
mKbXBXjNYxKGfutqxV3ZVu43Jt4/RMPQ7HD9ua5DepEN++iriTePXCiQS39kdJkm1lHBUNosNq89
LIsfnUN6UI8Mx+90/p84bodD5rG4GQZdqhIPBh9YvHWTscSzE9tXoSRJkUUlOk0ueSZmuKSmWnVw
o5nWa9GlI0cThBNhgACuFM8elkI/b9m/mqw592lSbgNR0JqumJALYRLUncmLv4uGreVX+qfZgV8Z
J7kQaDWEZ1tff2W9kkNbVm29Krqip4vqFH7iTb7ZF8YmELa1zUdEjo3B8VoEhn50wTXoTRAB3C7j
m0hH+FboNRgM9HCl5zSQKQvtUFTQWRT1xY9OLSOP/ppAQATxE/kgsuDvqRCMef3S68FPQh3ba2GQ
fM5dRUZajDcmheNTaHX6IaiyJ8CBB5ExysAfFVyKDAUnU6v4kp7AEyei7O7vt+SLUxkbgW4YLplX
LncFm97i3/uH/UOVhhECfsmooHr4JUn85mTaeySo8wmbokEvUAf0tqIfb4rom0fww9v26fPgp5uS
DwJ5N3DKr4BGC7PwEEU629tkvQA/+Tk61kWfxZ5fzUR8JkI7ACuYUwJibG0gw3F8saD/r/u2a/b/
/Y2gQUFI6AJBc78SwFgGtbhQTJwDI/89kiIVcKJL+tBm0NZdOkvQsGuBqigq41934f97l7/JcBOe
8Y+PaMmI+5ThdnrJX7KXz85l/sL/wXG7/4NgB/expKev05Tmj/7tXJbm/+hAidndhY20x1nYY/+2
Lnv/4zBLtLDsGpaD81ngKfi3dZl/D/uE9DzLxHSoLykb/wWQ+8N88I8n20Y57rrgz1heIViALPn8
XuU48xvLG62N5dCqnxT9ztbWiVm0ykPlucOewdG7pTVkR85O5VMfhH7FzFOhf4bhJW8819PWzuC8
9Z0ZX9Y96fQxYk7PC4ZNY9INs8sfjjkBsXX7lEZEYGwbJ+x2ULYCYoZ5mVHzPhGVeNWFJaUR0kpK
SrRP2kLC7owL61WO1biJNFopOa1rGrSF5s/SuCAJywOiSVx0YbH1BiGz8gi3J41SrPz55NxrRT58
55z6Ws4stwyIgGtZuO3s5aZ9vmUi1SANBB5aVXNppnvYbaOlYm3tHx058rK2t7ggr7Uo3kgrc7YG
ksSwAkIzB82OySjNjEVPMRqDSXrxQP9ZWfoa+3SctwJLQ0WA2VwO6ypgylIeMs4/K/wv2CKkPFV0
Qgtlvild3BcyG/eTKejkGm+GzH2eqV3inOC6FZddpvuxLG+LOqcDjQ6TDFm8GAmYJ+RnGJUrp/1V
Oe6d4Cwo3Xk7pdtCARsbnO6nhTkBJUHZbg0Z+ZXEulyNxDOEixwaLVXWW+uyl/QLa+fNE/NrE2nx
LpKgTuSxSaqfRtlr+2LsLmnfDes2QmQxxcYTXlAGqopJnOnFT60XJBvQaIFHc8+FzDVptDq1V/sx
xwpRoq5oGb7XnnWVNHKLH+BerxxcIDQ9h746632GYj4N7U1V3dtApJC2IksYp/bN0U8EtFwXRIc1
BIeCH/ItFb7QoF6AdN9sTcYXKx0PhGEKTD5wElmY5dcHwq514C9pwgNRoH6BNNv7gwpvZajomeVQ
pKY0eXLC+Y4i7dLzbmGkoBDV4N8J9DiIFJiR1068tlpZEipPA7SQIB3HLvQHBr8+2zYdIoV9Pj5Z
ieiOxMqu/rFk/QdEgLG855/XAfrWOpA/e2EscC75/FATZ5vx7hM3JzWIsKTaMI93rH0tqxevMM+B
HPdRpjiRkrHsx4O6LYdpO6bVOwFmyh+nW7ts+SgncsFTJ/QxkSH0z5tNkb8FQ/805M3271cs/rxi
Fi5JpcSBwuNY8aUiKMKSYOqRiJ0JsHrg6D+1eH5vXJiYNpKGTM9fHQ0ZdI4aztSLTVVMzF3D+rva
4M8P36Uw8HRrWcB1e1mp/1mY9GUYQEOlSSLRpK4NRz5nVX0mRey7H/TxL33+iPhJDkWQA6TVhEP+
+SflZa9y4IDEBhQl7sxcqnXeFtQ/9c/Qjq7wKkz+THjlThoVPHCLqxHIbRojvJjMgWUDaWwiY+iA
Q4x0qs6/QwSILwc9XgQqNHYMw4SqAXDnyxUGPEBQALt2M1MTTc2PsDDHdVZick0ihC1WokNMVQBY
9JoXdn4P2/zciPkxN6c3LfqOZv8VZ/RxNdwyuEzctz8+GUTKThL0qCnAl226qrzQg+JlrJznmbns
anKCPRtSK72lr83+/n/pJf/hdVreli8flefpgGYw/XHs/fo2RdqAZQ+nBJ05UiyiFhsbjzDeK8Uh
Fal1tcE9egGn9pt8iT8YN0Dy4aawQxkSSi77+ednpButpsldr96gZNsXwCn6rnpUeXHjCs4tYXET
bpQzHPomvTGd5v7vv/UHJOPzr81Pp6+l6wzjJWvi55/uOgPKi8auaRhi+Rq6+3KQJKPCQvTkiRSI
32E04xDLH3FtXA3GMXNgU4blYxULxqb1di6qby7pqyeeRxLgCYkjkoIKAoz9ZV1r6AO6PK71ZhQM
bFDLNY1JVigSt7H+6ertT1N1+7AlXioab9A7XmlTjBXh1pvn/fIUD7jyYmPNNO/ejK6Kybjw0pa/
0L1OzXDOrfQGr9srR/Ntyx3PZ3vdyuqbpe7PJebz7/DltWqbLESoz+8AEfhg5B7TxPaVT/qbk8V/
WGD4OfgEOOuwnrIZfP74HC2TY0xjaeOp+lEW01mm8wFnqNXuB5E/2hWNNFP8xgdAEeZi4ZlWCWl3
bYLooH9NZ++QKP27J/qLe/ZfHyD7ETWXY5mgfj5fVER7MS66sd6gVxXoaHazZl5NRbpOeL1aYzzH
Sbcnd/F5StyThYivCbt7nOubtqx3TP2mMT9p/XcBSUuN9+VJh/ZDzawjztV53j9flV4gNqKrWm+g
8xIaXzzj5Llq+uJmIQN881Z9aQZ83AFeaYjXrP62+3WjQ4Xv6ZXd1ZsoKauVqJt7WnhyVaaAPGcX
6/RAQkGKX2chEZsry6EZE0mqzm+u48/1VNLEM1nVbAghQv/yeKD0FM4YN/XG9IKTmIh13Cuaxs4V
6sSzE9avreUe+tD8/fef+8Hl+nqvAT5gHYcXtiCePt/rCjqnEUx1vVGT/dst4f5q1bh2Q/0q66pn
rchuprG8GQLkbAhsJnwh8U9WZTTGeEBWTiUForpwXo1j/N5E9ko0NXEh+B/+fp1/wOaWpcaUnPFM
9E86AT+fr7MbAmIA2qre4Lg8Cat/VaJ8LouLZMbkmC3gIJqyvzvhnHAU1ABT9Yea3Ea8KGozt82v
aYTyitOH5KATjKVXtLvad9e4fEZf76X1sR3qbIugXj5fY+KRIGKEOX2KoHhAg4Fv/TwJ4wo+wX0p
ykeDidyq04qfdTb5QcTM3wm/WWbM/7ScWRZJeoC3gGZ9pWWxemTM/RVvtF78QrCAWatExxrgDHeq
5nboReVLs4LUnjeXrZ1vAwjAylCH1ENWb839bZ4qGzdaD3M6FttKEGhhNVhYNfFOllux7uNbCiG8
lBy/V1ZJa6+odfRvu1kvd8a6czFd6XTe/Vq5CLn4m8ZcbHo7MP2/PxN/Ll7wIHUC1TlY67owv7wy
TDvccIb1vykH68ERJDXQukE0LXeuBAo999qw/vtP/NqqYrVg53WWM71r8c5YX96WZsDa1cap2KB7
hrNQGpvInl+UOW21HLsLRi2FPnMg6dxeTCeNtwUudZxLvOIuE/m/X43952fNusUF6Y5rG+Qmflkn
4zgQyZhYOnl1/dEtaN8m0XXScOCLnvJJXU95w0nNgN0/OCs+2kXNd518CEEMAgnAhETPCB9us1He
2P1bWNLqK2Ic7mNqPzmKar52uyMSme0Yqx1Wzde0su3VkJtrugzGGslTkoW/wExcyKh9Drvx1Hvy
EoGBL0AiWGN/bhVrA8AVlH+e9xCqG5xrCt37kKBslD2os+QxHEgrK9vJ15IaqDoGUBLW+wQZIrTE
tFKnv9+2Pz5EV2cPpoijal3OlV83vTk2QB+E1bwJU2xpKTRZMeqPqnOwp1lqm2kSMHkpK8w+6nfm
YNHXtfS2RF+06gfvv92A/nU1EuoOEFeAv9bnRSPM2rjXyxqdWYX+n07XS1nCWY6KtltFAI8GAb56
Lm08u6Zd+PPQAZKQ7dvfb8rXmnq5CsBsgOwgii/HoM9XQfqTyGjBzhsjANEwl+Gra2U7NaJ8N4vH
wlojKJm/eX/Ff/ihWC9gKlHMEj/ifjndjeXA2FfAr4As/eDWPQ9JjTYb812TycegHcDkRnugM7+0
DNLYQvmtfwko4eboQadN7Wntldq9q8zbRJDz9PdbYizL9T+Xc+7JctQyl3MGaUlf0SI2wNa4lYQA
ZNl0I/E8o7o8p+OdWwe7MqGlMAB7otVQx+u6MJkhyDXSme2SQl7rwVrv+pt4AmydVq/OnL1oevvU
FsyWoDABuLCaY12aF3+/5mUX/HLJnGBZ9j/CQv9Aso70MZpc1RMBL5q5HpPUDwgvgMUzPdPwfpLR
TYIxOZ9C75sq+o86gpslbYTYvFUerL+vnfNkwi1E7x69EvkyoNQZg6LWfi5/x2Z2O2Wsx6NM6r0z
i5fWq3aSoTd2ldcsH57Jq8H9jeDnA6pNy4PztUQbDNY2nr7ZH/8owz+u03CXa5TU4R/P5D9GHV1l
hfZAp2yzBKt7TX9jzPo2HqJbEiL0dWFeapF+mBVcuaopKUDpuI7mVVN2fqo5F5z7LVAquDFy9tlv
6gdjedU/f3qkU3GY5hZKfTnZfn4J6UjXRb7IBKYmeScOQFx3TOz91tIfxwmJzwCjDiERyHARvLAf
MhBlYLcrmizasUzF+xLlz5B3xWVtAr9UvFhZKdZamJa3Ft3PWMTq0nbKm0WBluEO/O7mmn++0RSR
5GOyFJHl9sdT0KEe6VW3SAI3XdOLLTJ2jSM5ek8L5e7OMIlKC3k3yEuLd3KadD+a6ytRo9cN0mDb
G0nKIBdYEGyNeq+jmaYOH5iFYgY14snP+37Y2154G+GXaQAYrKFqQjMXNxD8zYveLH+DTfQuqjZ9
whLo7uYsI+QEA94mVAOFQhVuolHsRisdjwBMat6RUlvXdXSBbN/1I9AKK72agGcstzFOC+nrlX7C
X+ohoEID6kX5TO6Np+8iExdoTCuAkLCCPLqQOIVpiI5Vjq/FSsJ2De94443BnubqIZ0Z0RPxdtYB
zq/cCYZIaSU/9FZcpTq5GFr4Dkv9cfZQatlp/tu2T6AS8ecY2dY14leBKEgf021pzfdMT29dt3+G
3702QWoeW0alRJmk9MKhh3YD7AmTZ6KNvGUYH/JiFRojAoPoKDH4MzpUfwyHDE65h6iB+JShtWYf
PaBP1w+R1FihGR1QFpo6sR0EJ1HR6q+mPp5HC83AmLIl2dZ4CZdNu3DM8JAZ8rrseVYXJRnu8ALY
PdLdkkJiBQdGQ7coUCNoIZeXODgurLbaGk14oSqVYeY0gLlkdoZ4RC/WRG1EG2FML93/EnYey5Ej
a5Z+IphBi20gAiGpNTcwspgJh3SHcKin7y/YM4upHuu7qVuZdiuTIeD+i3O+s/L2sxSU599vz6CX
8b+DXsa8axIt4EeOFo6X3puI/Gz0+/9+mP6PeU9g8kWm6WCyQfb7/7gAjKVdCk9HExJwRLeZ+zJ3
wbcM1KdHHjJLyp++Wx+DwtzSSmSL8c9/+Ov/3U7w17Oaj4AIOByr0b+VHWtbhG4JvGdnVBq9zAxC
qAGdfQgyco7v68L0sdh58lxh1EOdr6wE/WQX07De/e8/ye8c5/89mPhJQpaiFgoylmn/qrTrfG1C
4VfjzouWfF8vOzNTx3QcydW4Vtp9ZoaYyK6Za03x4FfTp7nsGpjcR0SNZD4QTVEaRy/tykdMPZvq
+vXSU9ffySFPWtXL2xyH0qaNJgIeZ1SuobT48kQokgMP43zu4K1JTeNP719XQb9/cDjj8dQfwgV0
+fusorjlaHbEHFudkHtE9Jqo0AvgiLjpVh+YgLhvRkffAmfIsrxFHj3u88mc9zlaeZYClY/KWx/X
2XQeIgM18BSeW4lxSkUKqknA8+visP0PRfz/50IiKtizXZNdHhFl/r8OfYqYJeqmaUR60CKp7AYC
9LxbuI98/T3i3ezwb1SI8uCQ3Ura4N8r73vnaj+8lGuLfqfYgOmZj8Y0D8iO9fQfBr3OfyuI/vXp
M+SlEuOnBCv+76tdQCsgnZqBUGuA9Er7ydobaWVfq7DmsIL8IOLjQVWTuHW6QxRk9onYmWk/LssE
KqhM8gFJmU262F1AMeWSI4GoCLlYYZV7W7d9PF8BrRl0LhpoSgRqQHzY0fM0EA8VOV2/LzJstzMz
pwOuigT5IhRXqokNIhTnsNTlF27SEZUwStRVS3xY/K9VL0e7x8cHVFPEw1iQnkYSVSMGzpSIFCN6
mm+wDnQ5C0E8t71i4jOlOLAagxUa3stDrRt2ZdcreNRXyXOh8cEt4QAwjUNHI04x90pKYmxmyrpa
VEvC8ChNUqLHVVQSmGCq6db3cfAJR9z7qzvFtqEwRYauPcR5MyWgF0IWVaj4bVgza2QQZCSpj6aI
8MIpTwFluLAunX2bRuHFdtAHkXHEI1/sakjOtGtzeyPlaMZqPtuDqeJ0rINYq/AVEwb220XqOO0R
8Ck1Dmcvt3+QUJp+ZV1QV/8QQeHASgKE0za8XrtgaPJP20X1s2dXzVMERHOG3eIvhUWOkHczq9xF
canyXVbLFyJ1nWNN/xl0Q7XRgkSciCvu2HsdiVxZRT6qXQxYHEllkm5GRlEKvbKcxs3vX1fgJNig
PP8RRFPtxWBa+yXLP1bxMZTe8mDY3j9ND8g1mAlr1cNixZKPOW7aPNxxu/QHlmP03BnReu61SZJt
sd5mbvEGLO+bQd1V9UUIDgBbTJjDZ6nK+/EwUwwc66qa+SaY/U2xrIBWcl1tYf0gLVmXi1h+1KL6
nwns3mqluzDjocLh/E8wFi5K3uy8hu50X9uQ9LEi3Nn+Sq/r4wkPg1zifsuah2vqbAjfwPfM6hUP
t1NXFxYKuPe7CL90vpIuSrkJU9D7qlDCbaagGHYOyvxNt4IMsHAisKhPz32fRZeAYJncL04rsUEZ
O9K4sPksaZr4BgqY4F70OrGUXT3XOAqT1OvKQFApEPG+1pt+mfwLKTSPBYjPPeI06Jddc+QPdEjz
8qddTTYn0A3k5q4mDMnLn+sp1OeO/BJyiB+ktwwfzdry90W3oZ/z98hwemSYTX2h4kL7zrMBefeh
lLCHQbLiSarTC1Zh55zaKotTrGXPnSpQupL22YvAv0l1fRVec7aGmaf4+vhAZ2vgdE3YzRuWCfW5
bHEd+ftyKY0PPAD3I65+0I29Yg2AINHXy4e1YhvvtLEeBGqPO5/kYlevID4WlpKFg5NZ2o9TlLsf
POP2FDHMSssa6OrSbmnfxLHxxw9cjgv4uKY5Yyndr5QkqePX26hdE5g3SURU50O7zIl17dz4lMSD
AVtlDoRx68HhRR71hJucBXw09uB613cW9/ajJnekcN1nUIHjcUrru3HtcwIg7aPoOeJoZy+CmKOD
MK2LO6Gm7XkZW5LnsOl6WXf0YFP9/srq67e+WKyT0zN5kWjcU/wITcB4JZrY/w0p9yMPSIy4vrqf
rKvdzPBxaJnHEMJlYIXT+Qq4QoXqYWm3OaFqfQRcrOJAcaiSzxBuVR9hDxDzvSGDexy1Eq5OhfHL
4RMAbHRbkdLVDvjenVAefkuxhcZ3KigFQ7cNd91VvOW4wNsQyS8uLBGm5N0hc8RnZwhGLMMpmNP0
JusR5OOdJQNyBclFoE17Fzj1i9sMBzwTxo5wQklMLMYNaMTZVuuvaFnsy2Aumqs43yLgVhfv+g83
Ty9jNDcH0cKMRaOZrLCKs90Y1geUrv4NDah/g1Hbu/mh0CAbZL3JgmG+TX3+kaE7IYzMvOkHAFaE
ClrHlgPjCbqLc1nq9bVLa3HvRggoRrMifC2U26yadPL7S03K1GZpa5XMQYN8sczUBxK+ODf649RH
+pZ6EtDADPvZ5X5LMkJB4x5Y9XQzZBRohE0X+1VRYgyTCxoXHfauKIUBYmWOpxS5kFYtc0RteFuY
n1HCp+NUDFfLZr6vQatAKu19BmrqAd/1a+hl+b7qCvcKtkAet6LWofJRsQ7hrYsV7YhrYvsc7c68
tZXxxT22n+kwET56uwkhHfqK9GYuzgEeV8xFEcSXCRc5fflHGuI4dgt9gWPnAjODsAKPlHQlb2/a
3ZhgRF7PTU1kGkskRpwf3kAGL3y1k7ReajSgMNdJks2vZf7iRU/cUO5WsqgsnOJKJmCHYDmYamZi
5DYYRn5C3zr+Nii4ih5I5aOl6aLxrraqF+Ixf9uTqmhf9NJYVxese1QDU8l63A8+7yCucmsDROih
ukaHOVRred8TeKUy2mADacsi0FtmFrCH0m8Bnkt3m6cEnZZ9ep4HY9q6zFT3/UpBo/sLA7fyEo35
xY7axyHoIVDgJY4r66ets7PVgUIjV+/gh4v1lHsQicZVD/tqsh06qpmVEXAeNDj5NDiP0VgelpHu
CiAvAcNGC7Q8sPZRrsn28UqxZbmDt7acLqaY/tp9b6MmhRfVemeV+vDEu0DsEZaDP+6Pg1wPKvd/
FDYYKpcaomPUGcnUkkFm5nRua7+mSRuAWIOYldqVusHs+TrAeL1q8TcL2WKxGziMWYl9wPcdbWYX
mGnhRVeOGtMOlWI5WUIX4Bf2Pc7k9VIBGZqgs/KYmvllHglJ63C+j6PZXjq3e8MWfBYWMrQaeY6F
VsW9RhVZNWrYa7gxceMX1JX0A1XYJIrU56hTYudLYoI6aqKuDHaF++aFdX/320uGwCWIsFnrDlWb
C6swdH80pk2q6OiYBu0fm0AbJtH1mFB/sMDSX2LMxNkOKCXN2eLQHCDAeD1mLC+FmDu4BJFS7PSA
YqsGtRNCM70vcxtWIF7LI2TCC8y+GMRy8ShC+60zAx//AQYZDLThoQYCDz8ze8/63rpXBAdC8vLn
XUcoxdSX/q4su+CWgAZZtu7Bpivfa+fFb5zm/NQwX35uy4V4ypJyFEcj39y1u3PJe45qGGyu/Q3+
gFMmO1B+cH3jrcXR2YwPKWvapKhMIu4RgS9gwoXhe1tZuryesl4OcnH/9DZAQru8CoXXEj7SdOX5
jShZf7stonmZH2Moj2fsxfxbTlzjtdiu23KNTex3okjZGTUPVcNjZb5OnqF2iz8Rh0A5uJEqNcAA
uxYL6UNp5O3l90m0F09vUOiVvSTQI9+L6Topdoj8Naai4AVepSGif5LuW0HsIgMOcfqdRQQQCzeS
dPBtN2lQ2uuTFEQaNFZ116aQfzTQENu2YuIy10uQwRDVYWeQtOov5xCbd4n45NToaj9cqTww0MRW
hSU2xCF699MU/a7ui4s2fOeINw7kReeLC+s3Npx6upulol8iSkw6wr+3F83N3YgFPPuy7Jn9RTcj
vr1L2+EuCnPnbAXGH4Uzei9q9GYdlhdbuTrpF9AWYST6g8PGuMvK/FAgaEjLu8xMnQP3b7iNiqU7
NN6HCiqW6hiQkwkRcZxP0YcxlTZCIbe+D/3P1tXBRpqVs19xJWpssXYLBtmfxcKhJ19n080uq7EE
Gy9b0SGGmlDRcTlhFq13IiAlmJqQUUBrpIco7D6aXMOjAm1075NY2tuueyeN6tDWJL4ygbmgDw1v
oj7/wDFdAKnCZFkEHvHjlCjGyKaDVpJrwGBQ3DEkh1HnL8m65hYjeJ+Lq9SPv9+A1m0O6TK8Yof6
trLxE1t3lzjXWV/l+k9O/qivqFU5gFOSQbFerf0Y1DLPvjj+Pb1fx0i1EuBsvjMn8x8W4Aibq3HF
UumKQrV8dfJCnjEH4/aJnsQVaignfeej2UjW3j5ac/rSFlJuHTjtm98fKVJYI1nE/pQr72CTW+0R
D83hFYAN/gRnSOMc8u15Gng4jII0xt+7M2wq64jNNd3qdr92RnZc/AaUW9vhxFr1B5F6azI2jDPM
pn7LDNZn2LKK2OrXLAkElM4KWHciO5CfORM3yjl0Gx4SoeLJsHgvcSvPB4kjKljG6WykQX7Itjid
Oug6tT5HgnGcCW+XdQfnJPa+3Tzg8F4m9V7F60KqBZw0kELzJGMkbK9E/p1FEUYPy1QfgYxYOy9v
8hgf4Z5LO7gpGNU8NF1zsxq0DVPbclL3OWU6MnzI/cg8qqXZTk5K2y3FgafKfMjMzDuFRvq+qALL
BxYgxKzXbMWiO7aS0TcMgwAvnAGoOjXoj+zOqal7iozV67xrx6g9o9n6SutrOq03fbmYLaDkAIoP
woBX7zGQBEGzZ/LrbEPvdvSG4tLnHQ+01Twb9np+xlzTJWRMihg8x4aQvBsXrdMARSPBNvE5dp0J
FcwkRzK8lsxR/sTg57sYwZRFfKfr3v70nTvTJZPZqvGIEh2JIXgq//FRB59mxVevyWeCYhZwRdkU
PPSAR/kOzklPhiPv7xw8wgh3LPvUCOrVwMdq1vh/2SUOJ1aVfTIOjdyV2QwGMY8D211vAq8GYDsM
iXa++oJPqXCW+1HbACRz8zaN8FNDcD6lBXDAUP0hyHGI3exdl1ZxjPL+Mexa7Pp+hl2ogrXoq/2k
QCJaEnv/yqQDB3X3Tux0vxt6J8Km/NrYSuyzlB2huz5wNpy4GkwIqcALClMKcD1jXAgokfP65DTQ
NZwAheYi8a62ywiyzQKrOKB6AkCw7B1bH6wUKfPA8j+ehX0MDJOe289/VD18uWIRoHNQa1nW8ETn
2m8cyyNv18u4bM3PsCkDBi8e3kkikyoRoaodx8/KooryfetkmSVCa1yTCrPtIdTuw0h22CmPKIS0
krezCe4+m7/ron/qx9JKio98kd4GURI1vx+0cVoNDyPIojMOcnw7rbUPCuPAh/RdDSHvSl0TBIoS
QKviwxctw6IAPhtB6FyhsJFUy6vhGg03FewP052SxmUQSSBTg8ozel1aKE2AZXTctfCWnJWsjq6X
uF9DuCTK0Mdw9GJpZwRfgFxN1kq/NwsMDjk6cluY1YsNaX0zIKPR/seg5/eQwMp7kqqVBMWaab0P
dPfVtxYuYxpq2EI6wleSvdTzlBBBAeaYCN9tOFunFSzLWYRknjbYsNiaA7Yxg8+MgSfMHjKztddZ
22LoPgJiTGNAa7Bp0rK65qYcy6L/IHngNsv6/OBc3ZNTZyKKnO1gYzO0I0W929ljxRnY6Q2QAbW7
GkWtwgdpk5lgE6jHOwei5LQrcgY4o3vgzm2SjoFk4it7y4X46IzWsHcyxliFF5ywEj5XK8RmkT8M
GFpnRO08n7CQMyrWNOWiDhEGobk1ryQAZNcVkMs09TT6coNhBUYfAnFuytxR+7QxPWgLy+Oquz0E
1kfa4U8Suy4e7V8HX7KdzYN51QoA3ZWm3CurvPO68IY+Hy5ReKmc/MUes5m6kAGbQtwPZyCRM0M8
Aus4z8fptXEBa+G+ipHQ8hS1RIDJPLtncfphDIA7glx9+hUxI1a0tyTspoCwse3ocSpAayJ+5sdw
h7NYOQmhD5Qb+pzXrqROKIhTthFjMICcGN8y3yDOvUy6vL0n4yTagT9XcW8UM5sq/w/hXoSbnz3c
Bw+ktr1XBLMVWBnBia/BfUph7kclesFWhKBh/DSZYcw2+UChysZsM2RmF3NgQ8rKu4sUjhnbg48E
Q5Ygm+utg+rkbZghcvvT89JeGe8tVYOBtW6Xc8UfIbK1W/zG8z2Yxpmra70YZiR2NWP2Q2vZt7D+
4XSuUWwvRNP2wGq2vZ/BK59PIL7OZh1gUGbZTGqw34pjbes0llXHAHU9eakk68nt7P0Y5dspwDjt
GsbWHQm8hB3042bpH9dqxi0Bx1E8VMGPaiCqFUH5tIzLds5eCBZ6rwi5hrfLVtDq5F9XWJ99ej+v
BFq10SULSnPnzFC/C+l/MpqBG6/LlyF1D25E8JSEZTH3rcO/LNU2dOSyt5fy4HbcCmIY62c7c/4J
+uhseb39MPj0IPW1kPVL8/tYzPy+1Hcl7C0hruAPtsl4KKb9OlHdBKV6rRzOUF7nDX52ujnwAQdp
RVHilEWCFQlokZxe11TkGzbeb8y4ojuhqj+zr8c4GriMBguerkzDbsfNGAJO1wF60CIDrlGXd+5c
J7SJ8CtIqnsZywX7eDv98djQnYPAXMDtYOldfebHOUsQVjRvRQkE0FWAdiMj/wssc6/VchM0OD/K
QP414G4/rlhX6bSIbwCoVcFEZvo5beAOnhnWidvCs3ZukKk32tSHinxqCJwL65Rm3cvWH289/DhN
vrcW81s7Zb7pBRVUUEn3PE4/TOblOZOx7YYURtzAI1bieBxwnoNVPOQaXlPL9s8j1iAdSKrpuiDc
saLEhCthbblqOIXW9PG70TYiZlAR9FsoZQbBHlTkiqn7nrkVdqQSpz6N6qkeCxM//PSJgRJ4o3hL
bab3gqiDuAp6QhF4ADei8x4i6HN9Q+IRGSMba5LgL2q9B+H8PRvqWDecfNhgaXwZRPiCHlki1t04
ITsIAUMp8VlGK5lXvL8EJOalid8eTrHI2Dqhg2ab2/LbsP0mJlE7RHB8tJ+hyrAR54Q8dmwiSM2W
aLWyF6vjbXXpUuXCNdXxhWEKVMZrNSedfiq6wdgi6RebMbfuhXR/MmbWNnJuxxMOdTQc6jmIAwcY
6tjyarKyVXG4MB5JvS88CjWN+fRhRyReECdiVQtilGYOqZyrfVFmdzUemkog0zZMt9uQRVZsBFgO
kMnVyTHRbuJcfea2ALBu5qzT4LgvjkGGmZ53KPHoJIeMdd7s78fOvPS0t0OV0U8Ofwmv4R3sakbp
uTyX3oh4ZmLVgwwr0SVwRot5Hwt2/0DJETAbCDdI3Eiktd0Uh06LAguOx5It18Euo+QqBwSoh0+j
I7ZdmB4fCLA+Lq7g27qGzWbZc5k2deJFoGKxdpxd2bdQlCh4TI1RxekcsasUc5V8uIDsaHcgj9EI
yhIYS+/haKuqQ7/iyxNXCEcFB6ymEB89fgA7cymnx3E/ivndz/t5V9TVYx3M8B3Sokp6jhELOdux
D8SLj3hub9huddbyue9aeYOMKhi+Fs82LjInM2Uax5MNAcRLxuKYdUP/0s2UDDoXpzb1tlMadQ8j
EWhVNNJoVGGECpxPh/5WHVfM6EE1MP1rKFZDzjV4/sl1P7wdHetMHvynlZveAannV7FmNZsCVuuO
eAqA0R0d8lII3MOqrTtzN0n+66baDMq5hDnSG9gHP/WUAy3PUrEPA+l92Z5THgj7E7tAvpMx5nLF
MdgxcmD0ERQUdqMWtPB+ROiTvaa1uiub1E9A7MRWps6mMYUIHwq43EPkHP313gjQtmWyAr8DJ/bg
ifVldths4C6woAcCxZm0fchkVGxL7HQQgbOfCgbx3uGIm+hMmZ138QLXV8j6GgKiEdY64WW13jUD
9aSsCPWsLR1cbIzjfXhFefw1J64NNJBPteRZihQQ29J27BuvR0bTutmPy89ddPLsm4ThcIPty7G1
N0NeO8iv+XNcuQKEkM6zighzgSdEXc9b1GpXJF2QVknef5ZRec48IiDyiUsae6XOqidrmNq4n0kf
CwJ9dPhWhGgyugXVmjEwzVJ+8WL7iGJqvETUl/Fa/2jYBRSj6KIumRmpwzrI20q0h8UIftxa/p1N
LGADHW+t1q2eJRw1ptSbQB5DzmEiRqYmAWX+SAAmnXp2nZ6n3wN5spuxTKdt1i/MpNkgHaOHurhu
aQAh3Nh2blNDmKyiLLT1JvlhXApwIKYesnI5U3ozgeipgRvESOz7mBzmE4xD3RxJu6VhsGcuWmI2
tw3Wuq2SURS7WPpiFQTTsUDEeBBqIjog+nLXKX0QdploZUbHwQgoVwHXStMAlZYDdDaKKxEklAbE
maZkcGe5p8GwFLiSnPJR3lqGSU2WgWVFTqJjUdrZPb4s4rec8OyDAlZjbpyRqtx4qbUbjeWtavkB
uitEFCrWsIPg3u5EiJq51Ua+H+fB56yLm1TO96RavqpIGKcZdQCoxlTDZS0RQRv+wVxt89m2x1c6
/D7T3gOhH0laW3wBJeP4tJ3KHWmyKbaBdDhEJAXszBrYvw0VLik8SkTOLyvmj4K76dqkxuQpBlzR
mBQLbgEPm3QmL8/dXaGQsuDJOCuq5XCaBWGQlO2u5SbS0vJlmRjGAVGL8bxy1uTVE/v44hIu+URJ
T9CBKZ5aL/v4PS0q26d/SsMyNnR+AGGiTln90fdB9wRX9mJY0bHq1HyfC3RwMOEkilcBAH3pFmBn
XjIFwmZ3mbEcZxXEKCuHgYgUog9kYlr1Fyk+sGoMvIq85K9IhdUp7/XBKyb3TndiZzQSY22EXXO/
+nwjf3UaFWmr8cpXp2khYPdOAAeKsLzR/BrdRC2ewxQxY+EazAfba6K9kOINyOSriKQ8Urp9udYk
KPmto1qIwWHgzONj5tCeGnEkYta60gqG6+wxqaw8ICWwfuET9cmE1HTcNne0WX6oIr9+7oS9SBtm
tY2HeuevBHj2iwG9uKgKokx/R2hrvWtG4d4hSCPs0iPZk4sJFqz/qbgC7+CD0WR7EMoNcqCv+t0N
Pc7yUy3133Kh43Fak0gnFd5Ao+CxKisWO1FKHAr9gIDKHsyDOJuN+xUCgTMKTWJeQ+HT9+gUpmyE
nQIGqMqoo4h8NuK7klTkg+uv72CMwiWwN8bcW7e4w/J9MwQPw8KXwxKNEXOL7tOFFwdCUG6Kzr2U
SnJ+XzPCmMrtO03ZlZLoGTupoyh3qGTgfUD6H6YYHwFl6EyopFUsGu4xCUKORmW4mEywuZYyuW6H
vek3Q2J1cHi6oLkzVMG3t1G3Oh1Jnkr9rWOUf5oWnVY45W9p3j0GYnxaBsKM2Zx/VH1+TzzFdScI
kr3qGB6nunhrVfk2uN55gdu2ne08yccZC7dPrsBSikSQc7XzSTUg7XKz5uUzvqR2i/P276x8YzPp
Bnpe8ZK57WcLbXKt8jeTKSAXKL51MFIX1+fl9tn8ZEmXyia7elsy92tU7rvbBjdz63yDyj2vCn16
oSdBU8a6o7Do7ZQ4mrPvQXUkX6upoP/A90tETRzOgi12LQXfjtbcA4xmdwormtb9nEbBY117fwEo
hRtybEBmiwvi51s9spitEIsM9CQ7QxFvQ+zShlm2VeUH7t1oK7z+WDZA/uAZQyK2j1NtPaqsfLqi
sKjqgp+BtXczIrO0AwIBqhIZwYDIYk3nDZmvY6wQl28gHl0VlOLQdnrnBC20n7R5zoghH+bgb+uL
N6C3Yzw6s+D/pvSpCmeeUL7fJp/V5Pd7J83m7Ur6uCBrZ+N61Xeo+gsh8HIj+rNpD/rUEwvEW3Td
elU3uMIec23xqAMT2Pvdu6Mr/4aglQNdPFzeEmG0H1U6MVVkbpFF7WdKG4dd3AZdcLvDFj9tmGLd
ERrMhLLvALnnGeKyZZ9Veewoe6aJK+56O3oUOZlFiFI3tcNnWRe6QZVN0FyzHpx8aLeWizJFwW5x
8T9tf93zprFCZm+dYcuig50F635GX3ez9yIGj4wsF0WC55jn3GBfVGHEax0eUo/6hiiZfF3yA1Ql
siW2YVsQFtagArGgwVN6TwXWX6dDzSOAEVhje1IjVn9DMrjKGHFbrPPj2qAYMQnV3gYW29Gb6Uoh
qMnxcTtOcadn/6MYSVVZwMRJle0u1dWb7qhTI5sZE38fDfA2SnW605onlUw3/vSlf5+ovHqfCHBP
YLHIRmi6VpOa2wxQaryGfqJNFr8WjzpVjAVTl5+aTYO3KQhWnct4cZ6ZJQWMstj/AKEzOY2J9KRh
N4Sih2a2487kBM8ZY2ixdgPT0Iop02gwtpmGo2WT9We5iLuaDPAjKLptkAOXwnAU3I7TAEK9sZCj
EE9lcdJlSBr8v3lnPLZYNZB0LsyPIQM2XfUnciDKOY/z0EBADqt3A1Puhv4CqUE23GY+tVY2ZE6y
XErarsTo5EcDAkp4zhP57FVT7MtM7/p8tRMzwpSrzhZbdVWZfwjdoXGPaHvQOuDzrsfHfPX/BDMM
N0CFI1DfDfDpf3zQ1lN3VHTiTKk4UmePkwPQOhmMLdMjv4AG4RM1w76LyCjogC8Ys5480d42mM/I
tkFmNiz5Tef7lGFLcyKi3N55ZXefa4mWp56YEl8nNet6H9CWb0Km4pb7uQxFjIRWFcNtp9VtgQFr
69e0SCltmLUC8XfEQdTqpklpWEY+qnCRwXaV4ib0Vn2cGUYWhJ3t2FH6G7JrkSy9S40yS3rl3q1o
u2xGHlqhK2KNIe/ISu0J8hQtJ/10KpbqplidebMo56vsx+yoCxwPDoJ8hUHeZwlmFY3J4WaXsfIW
loH9wahcHhnARknVjD+9eglr9luQTHLw5Cb5Ed7ikmNhNsSYAB8TJDqESOQiYyLUJVpvwfyk25xK
byHakocYuTYqrB1chVv0kSVxT2wBlfJojXX+ZFPl7XpSrEAF4sRy8yYpbYp0/IMBI9ZlYwlq1Y7X
8ItIZYMaU4t9ktZA0lrEDxFO3Xvdjl+/9YNiXSvZ27Vg74lDwuQjYcfw8BLg5gy+ffAUnU9pBWRV
Duzg8mCZfsiTZ5VTPqBHo5Rw2j++YTnvQQ8lA2rm+Iy5b92C9FvvFZZAp6c86eaoiPugxVQFSrFp
A3VVgqukK4dbT3j3Xr7eND1tS4pKKkabgmrBo+y3J9KjKvef0B8+Ud9/09Z3cUVSt7vAw50WuuFA
85Cx5BzS4ruSMAJ9OAWFSZBfxt5GaXTV7IUPnCWPJhGKod8/D2VBsWrxto7+NlyHXdbz8QZsoadJ
3Q2l+9m0xWGYCVTTpBWE8ylLA49wOO8+cOVBoQu/dvB9EmmT6lMxGsu/cjv8RzhcMBFSKrO3EC4E
ihSwSe7TzBzOSzf1fPkQNSrSS9yW0QoBeoq3YRfq4c2GfqMCa5uW/SnjyUWMw6K4+BzL6GFqm9d2
BmBsvveW/9xdt/+Z2z86EdIocDJkANtAtQV6cTz8adzL5eKzWtZdc53mo9sgNGnqu5tOe9wVGatk
lX67WbkLgnw71pycmoJMLZwi3Gtbd+peCpNecW3NW8Mu/cPMAhSpPnocVr8no69Q79j6pXab+9ZY
3vtRJ74AfNqrTWioH+matHn+l8GwcFqixCPV/oqnYbGq7Ju0TsGfTyWEay4soeYjsmgxQFGuh0NO
SsminqwWlrwzfIreesmz6FUthGCsbG0X57IWfXkIo+xQ91gDaFzo6AlWG1xy+cooLkKn2FaVeVEm
PFSnRyc423/baup3zuSEa+zWxDTME+SzhingANLmMA42y6YgT+uT31T/918p9Zv/82vGfhIWRyU2
9lIXyYyyhOAXMMephfisBqcL/bay6mczgwJR+vKPs2J36MJoAAxuv9lidLZukwZb4Vwr0+kHSXb7
Mc4CvURu0JyJQ4R045HOeEP1Tp9u1eNdw0CQ/ZgRnkJ2LV6OdgU+Oza4rj4ZI0iVkcI+7oRfn52o
3QYQ0uM1awuUPhrGpSm/HVgd0cC5Fi0ahD/j7rBdH6KU27frWuomF6ViQCcTkhPFddaPe+/qAiJv
EYL85Nls06qH2s1YwDvoYCyBaMRyaZl+f4//0PEIb6vVMF6KddeAvdrg3FiYfs58XIMa9qh8h01U
NndkW7abABEFtScBZUXI1DwPyCBzBu7+seaXM1JMGyO4lNHtYMiVDb13LmxEE9ZQ71kZd9q5n7O/
oBwZdg62tWuWUt1Ue+mSXTAQziHn8h9icq6NL2LocLykspdxH675lmipN/TMBBOLfN5Cq8fMEZB7
1FflNvUJCckRlMcFjY8JosppyEey0I/AGJqfW4v8iDDP90Ah9qbsp3jqo2XnVNb9f1F2ZrvNK2mW
fZe6Z4EMMjgAXX1BzZIt27Ll6YbwyHkOjk/fi38msnNoZHUBmQmcPP4HW1Lwi/3tvTadowKXKSES
mg9awkr2Ke5oxoVRusX/VR+tLb6Zpwhv243KO4w1Ua9vBUboWXkoJc2MFbn5jKi6lZUTnYo2PJKS
e0tDppUKMxpxSH1daYRhCoI/hOUPZmkx8khS1UKMP6Y0grvGM8GaVyR0g7R+Ymd97Qag23hSCOKN
wQXBgmtWV35FaQPBfPp0eshXqkt3Op/OVe41sAjdjkAqnuq+JVzeqkg9EARkkSesnz6xkWLlKS35
9Fmy2obF5J6L+dVug3njevFrlJIbGEe5TiX7uXimuHIWNVmZ+Je7OH2/UxtsjNQUfAKBcFsDy1vC
pgNWWEJb2WsNyHPFZq7fa4Xu3pYVTzUMDMdhoNG+p+q2jYZpTWwkoaGKv22TltQoWsY370B3/Zdw
BdL5zmIzgbJ1FPOExdOLMDoGrKa0sOSB0gNvcKQ20olKlxnMJJ89IXFt4kYYIOBis+3ZRSTNFDJN
P4IUHzqAyHNvrCaRGUfdOMilWjViL7EzdfbUnqKOCucu+kR4m5e2vdYaeY6lIfZR7P5Moph9TqF4
nSOAW/zlE8P4YhQY+MGvdeHIO+ndxmUbnPtKoFEXJ5ExTstoqUpntDq1JhsLExwUU1D2gD5Dywiq
pDhMifVUsaCrhr6g/3QMH0bFFw3Mqkzl9jZpk19BG+lBdjGFilEwHeuIn6t6xhE4UaeMtz+XGUXQ
+kZOOnhd0FfSz0reuFZZbapm+gqc6lO0QGILYykJN1z8Wbh+C4lr3G1xRWb0i61AqfEKEC6sevkB
5ZnWXUpb8TS7+DoJ4M36dGvHtHP2uHThjsYfZli8Z1VwEQapNU8rNC5mTfLYeJyOoxIfhsNAP9UW
ZjlrotHciX7wbItNPkcPhg7kqmPs7SCo9rOn2DYqxSKfRVYMKX1rac1WEurBn9LfcP9YO5CU4GPv
WX7f1sqE+2xweM+Wt3JU/TlJvi0tlVsDHxmtlawx7Us1NN9lMGTIyQyzMYpbw/pj7E8hcygNiaT6
S5bLg3SfqU2lTrTRXXzaHSh5XNdFjOCoGDzjkSdsUi2dVarY6eMHq3BU6ZLBcjIQgxL7a+CnbIBN
nQZp7FiBUGMWE0NPuw6X2wxXJowW//oTztl0UzqqW3naeInkljQkNx16OEGCrZMpanYOlTGk6MoE
6Z3YzNDaPGcsOuxVN+9w0pMowh9bWXzpFEXDcZoNENQ9+3/kEBJ/kHTXo6MjSuGFnZf7UExt33as
X3BC4N6jD5kAhT4XZxlWX45eY8OwKI8ckk1nzB555uY2nSnXGAiQAFbVOOaG2wxpe13OGUFXl+/A
C6/s+WCqRpTU8oKMYX0oi0Uwy50ft+V9tngtFQ90FNWUDjijPoMoTf24TpDJw+Yj6KIjITpazzP+
HMRf5k0QDRu99XYjQxM442ZLsUO8yZR2N1ERQM9MuKlzugQp4rjn+ySxKE95ygyoQ6djHO/QiugC
S+lix2gyht+653Htcvu1rce/tlEdJD9Wh9GZYM2s/KEdWMpY3gdAa7yUsNcS9Kp6IIUQQhv2dTv9
6Vyboky4satsmLEQ1vdTKtlW52G2GYbxrg2mr6qU2qH2SmDnHUaUROrWtkl6mhwi13cwLznsSFdh
MF21LKtv3aGOt8i92akZHJ694XAc5HiflARMrLC56ebvKCx7Xy9lyDO/Zb6R6c2QTrgI8pkbR2Do
ROu5AhrFylo28EHogC0oBt75qKUHL+fcm7iWI/XOO+jN/TaP4pbhp/mFSHxSY28ccSJvKK7VHzWz
I6aSsoPSXbqPpDdeGjtOfZXr3kPXktQNZzM8FlPZbluQgH+ManEQDI91WfRHDBA5p0ZcFeHtwAlK
e0h3NzXkxwPAdFbc9lvsxW8JGfytubCOp+y7x1a+SlFosXhEZCg79SCA53sN7h7VIHgIHWu/0Ytz
H7oPsyYJVlhYgIPiO+4fWdUALgStoxDuqBjF5dWNnuG7DJPtlH2a7XjIWINoN601vgnnER/aC6pe
v45y44XyVa48dosTzJK8MsQWFo/kH9+2NdFcqI8nwwUWh7JILYrJEg+zC4xGsguTsNKDVi7pIYjC
DY/cloCUnZgPQ7HYhbP2pu8QXbi/rNpQ0/2ylVhl+Nwn6W+r1Xu62NDnA5wU0Rh+dSw3nTp/y43w
ODOxBsO35+h3w9Gw89vUboiT1v3D6JU3dcygE2vxZ5yMFyJfJ9KSz7arvaTEcUArhbpNCqA/pbnc
UqD11GjNz7qqCRYN9fxd8rRctScQi81Wy+ul9av9HLkqWelv6M6tzwYp/NQMxDE5YHHBKddqT533
Fkf1p2OorylsvvRRP1pGtLLMkfeGUYJvgxnQl5zXvdhJQUzrDysjxxo3z2g/fcwLaZfaNYUfWri0
xgpr12dUWEdTgocm/bJEgNm1+4FzsUkT8hSCpVeYHcNhfhKWegWCykqH/VFpVVtXWPlKX+K/zBFc
6aaIsl5578rvGDHIyaurLirlE0t4MEKHH4z+CU6Es6FqXsdYXih8XqvZBQ7Os3AdGWSAWuTAs4eo
znUntvNdZCaD3+V1snN426MTjfNKjv0FfO/iFIw/tZ4HS8grTSqFOuIyga0bEP8F7QMJQ61Fg1xM
4i3eFvTHaswse2aJsGE+D3El7uJieoYZca6TuNmbNuY+G9c/d1+c5UOW3M16Z51kM1xSoLHnsS2O
vcD/EFNG0jfiG5RytJVDxS7NLBnUh1H4tWSJJfEq5eG8NpfuOde1Lzx4yCcV7iMIZ4oIMsSqSLV3
gmYrVi0VbmU67P+ENzTaiNdDKR/bwrUPBLjQ/hog2Wk/O2uNrkpWt+rRCs3VPrHcGIFJVSjYF+jS
mAQWA86oeT9GrfU7FtMBsSysF2TlNuNQhDyvEFmWVUfS8y26LCBLozX2RUrNDbtvDYyLHu2ulFe4
e7U4+emj44sp41gLbH5bzw2tjebFnwK9btUmQcJhQknBOCOhWCX+7zFg8eGK+DJVUb8vQKJbje5R
vZNotNrz068wm65rQvJ/jpqhcue9zWvpd5KLfsy16cS8KJjsYrE9SsFSImlaZ+t0GskV6ph4L7jb
WnNWccp9aKq/0p7mmST/CDSQIypkktDHWdu0yOor1+CR3VGqdDBoyDaHZlxZjTfxKU/RZdKl7DPy
6DUrLLFRg/lEt5Pmu11cch0FeVppIzsrYm7C6cydoxWbpd2G07m9BiYaXsw2dGOM1mkOsc78+6C0
9a8EhwUhhr3Fdmx9gUD9I8Fh0EyCPLqoqR5PeuR5cTSH8jHj8ewPTvge9IBdpHMTGC6tKEW0zu34
Z8wtYqkNKUYUwmuSpWdkk+3y34DWKT+bXyqtsW+bAcNm2HNri4MLktOhidDNMbxv+lZfdMr4s2sq
Yj5lqpE+4Rqn7NDeoH/Yy27IsuKez/89Hgq5FEVcjSEpjy0bbqptimjXcXjzO0F7FzjW/v2P5Q+c
6x8TxNKxyL2h2JpErYx/+rFYuLQDypjxsvWuts/KosE3X3H/KXcttoe80n9nOYRriRvAm/Mzojfz
Lw1d297JXiq75J1RIvWXYHrttPDjMapW+XCIsvihccT7oJWwijHdoWHC+MJ6AdAPvBaZKLNwSuR4
+zetrC9L6jh6koz72be7cA+o0SF11RangK7DqW/+m3D3ArD55+8bgipOBM/i2/4DNfs72IipF3U4
E1/YdJZ9NuaSna8bfnSZS7gKB5MP/D1b/fufNYn8f/1DoQmBsF7y+tD9F0bH3/2hjpw14S4rlLC7
5E3101Oyu5/qK6f6sKJoNIa04Gttf2mAnCMMi1OWMbRQti22Y07IAFFAA0LsW8LlaMzjtUYLuS7z
Y68rjEr6umzEj1bb7dopklsITiQbQPxzg+xvmBYp+czMuzgLN1ng9FvlmOOljOadmjmC9RoPYZh+
hmm1kx47YqZjytqmVzJTbyJnmzgx2fm6IwreCdyodaVyBF2KkrWYrHvQGASIRmNcSxU8B1l1M7pe
fhPWV6Bm9Je65iM8QcJU3haa1exTON+xwq8u7Jo8P01v0sJ8qF3n1MEpWzUv+GPaTeDhaZpGRA9G
kIg3xHfCDpc0CrFr0lZMpCpcR6P2jhqQiIoFZYk2Ygd3dW6evARkCHJKT6ded+cM2nmxWoFqTQ+l
GCV2Etu5OQez4z3bDZ2OUUeupg23bZns89jgBlMWb5oklV10unvSrJcxa7lfI1567mivoowfvDXB
dJnUBwbS9to0N//+PfMvjGWH7hBMGRa1vjZFEP/M8fSmEgjkUJc8JrDRjwV1q2X64g5tyYYvUjR3
EwaLnX4trOkBLSc9MC0LGDj1dUrWiW1i6gjGfdLg1qGaYxni1JuTml99nG/mgYokmw3yKtLoqZzm
caNXUfnfcLT+hTwDNEcIyP0mRkxopP/0ru/5N1WMyr2RyzVFx8lYW/VpqBiPCGg/Sq2G3hGVf+Et
/Y+o/bfxV4N29qv+1/LLvspqauhyUH+48f/3n3Y/5fkj/2n/7Rc9lTn/+ecv+Yfftv3ff/51+FMu
rPx/+IdNoQDMPXQ/zXT5abvsL3+Fv37l/++//Ct9/2mqfv7rP75wqavld8OtV/wDhN+FRfc3Zu//
g9rffITdx/Qvv+Sv3H5p/aeQELUWfCxEPdDef+P222Kh8+uOB3EEzh6Upr9x+/Gj/KfgWINL7QgJ
9m4h/7Zlp6L/+g9NOP9p65BSPFpwPJ0Zw/wfkfsd5x9RWrYFhhOUI3+etHUoMH9wvH93jDZDDP0g
Bq/rCqfE6Kc0vx7lBmtc5kcli3utW0itBfCvgVSf3p9YUt8PunNOyEOzf7VOpTbtAZneI+OdDcsi
QNndRrpOD41XsBvNXiZZvYylaRIyUe8syw9JtICIhndFro1GFoIgcIiPPN6e+4iHX6dEsPTtGTiy
/SGC1OfmrCnEJWQpZMbdo2Vir0wkV9qg+glr8Yy4fDdo1g+gi7Bu37RoeLEt+Bum+ZpV06adq/vQ
NN4Z33+ER4pjUtYj5pAtPb5bCON3Ib3LvhvoCmpQQawuR/Yey6U1EQZxabzbPZHzpo22adHi6dW4
LFB5tfE0992NUozo4FeAIfDgqb2RnxTHeI35LMmZT5aTv43Zr4A87ajMBR6aVBTZipY8kBwzP6VM
PAzuA2IsTsh9xzR7LicpNxRih3raJ8hO4s3TCDtN6Wvn1HtlsZWAx819ZCaSEoX3cFfgv/egc0Jb
kEbcWQSYfCGrb1P7GQJ5H2jmRnPst25C/sEmKzGyFvQj1GhS1esiswwqYNhipov0l5Dcr6hI+ho9
dMmuZC8eQLgQ472V4HqdvPA1jklZUuerZIQjRXyYnc7NnYQ+JcOTa19Dx7vFZ3U0pfYoi6WbdfSd
3H6mveGWQZfoXvtWayeuiNzqB7j7c8Q1G+WWpeIjmesUC6Z9nTPnzS1xxQaE3yg1/VbhGC9UnXwt
5v6ldjAMpeN4o7uE1ZPBQV2AL+jPjXsX9WW7tpKCu6G1dpP5jW1Zs2Mi8KVbybXB+5jVNV1fNuZk
xbVX9Jrhy5qXzE2LLbihw1BO1FyNwc0kXbqTNDotZK+BDnWX1ol9xtsyplWRTwE5rhpoiE/t4sNo
1WehYx0lrok3Ho3dqt9KT7/XSTwa74E3veA5BQwxfKEJJj7Zuw1u0zfKP0K/q6GljHzkEi/8kVxw
8vZjHENYWlysWccBXHDNY2T6cIki31XFhLBpXvgQ0UwcXZWynp152NdDT3lk+sAWBxP5dJjT4Nkq
qmsc8zt4OVZkNHziwN3KMEI+pbn8ptoXn2VLhUSHBkjIv0Hdx3gfv7IOvZ1gwbn6N/1NFfX26xyv
UJMQJEvC/qLcBw87vt/Qv4YWGoKrMi+Zjq6Tj991WHAjtre16fxiUH+eSpbQ0XStkpkFYYkEF3rs
GcD/Clv8JrN2K4YWxo+HTSAzn2YzfjHkM8Vaa6NlMuLC+Qi+4llm3bth/1Td/IC2gzqDV7on07/O
R/viyYGO+hjZzlCXsQthlM2YlIR41ezgGQwRt4Eo/U4M+iWM/scs+D8my75SksSgJV/KubpIUb8R
OLjOjIhk8GiopG4tMV5j1OZZPWm5/UUG8Kf1AOT1sl83bXDUUqTqwRx+de2R7d83G/phF8qlRk5F
T3E57CyCYOCsIH8WQTqzDXGhq9jp5FP6oVeCVyKpA9IW+D4buqs9V50EFZTl0PI3nF1Aa824Na3g
Rd/RFLpE+5LPnkpTfj3cLC+T+rqvLbRPAFHNxBqvLOJ9Kq17ZC9e79/UUZdpVtcC7iDBsO9sth8R
XlqkWflD1/Fv0H64tvXQliBWOQ+5pEdXykooF6dPONZ2DsGW3kMI8HTnOE8sPClOXU2udz8iGyrZ
35O3f4KBcFuNJRc3Pim9uNr29NUEhNMN957b6R0aOmoqdgkLLQfaKDLFa4a8V3TjrTVWF2X3V9Vi
8cP7e03olGYFtpEsKerB3RWYfSmU/4mD6cMom4/RwNVhG81ty9TfOC3ZZDyM9hxeKwLJ3dlTeeVz
kSBAo9NXzwqiAC1jU+c52OtUVB/GxFulQE5aKYJ/JKn39gPb6V+E3y8asTEokWBZlcG5KAgaOMK5
s4v5JVTywQn5JBqE6bCKd0Ti2xWmgNPiqiVPYEbr0KPR13Rey3SctlLnWty6fG1PVpvalJVEsswt
qHBGRS+vXn+miUVUp7lZXjEsQDa5QX6NhwCdRvnasWpSA1rI2d25sAK6lySr3vOGR7UWS569+X08
Uq052jdijL8F0dA0eQmNERf7NLwnXXMfxZumNR+yyl5wgkRpyuLFFThUkxG3SK9btyLfmJ2goCo8
6Uq7hlP10ocwzKCl00/yEbg2T6iU/euIXxJcFqinrlkvjF0OSuqr8kfHkb+9Wx7ZLFHY6N62mkLj
ThtaETOgBNUVDOxDUhW3jh7dmMJc4KLtcaTFNbYHZ2XkJi4qSi+JOYEns4evGcyKHw00pWsFsh/Z
qNCjCyhGfO/RwlZmXd/HZUiUN8Ob7S6WsdC6KuOFQ/i+6SnmtKZY4xiWe4TkLy1Idx1hX1g8tVpF
oX4n60GRbF/Ul7I8SoUfPA1z8oudutoDCW2cJxZTBEicJGFAKe3KJSkzXdwlHYy0NBtI+NmIF7qE
ZuUbHdNPWV3HotpnVQmtSqtJYbeJohWFTm4Hb0QWBlS1k/5sqHrvPaYtYCw+Ndqa5txZMd0pmTVU
3OlvJxNDXF1PyCF0NM+F5voGwUPmNDCD83unOG9CvFt1iRkh1lvd7/ryC0f5xtaTt1pX9yLhLUI3
GumVJAavVrwPcTXCyhohe3CPtWrIAPXkUwS7auvyHkP43jQcHnTOvRJ8ZrSmeW6X8ab5Mss31vkP
XcR4MwCOrzI4Rdyq2SBHAmO0hS+nOwr8gubIZ8yVGUxUWVxE8EjW5y2v2oNTRus5x5SJ+V6wEMbb
+7P0ISqiy5RGKcAd8yzAViCIRt9BbX63RoG8IZTpcwXGCrrtVHCGR73hl31p0rlkeO0EZWZzON6O
TkBlD02R/RcQt3cwZ29Ewq/l8MFEynWu5xOtMJ26XHWtEicnXUxXinaeCxzsozY86Wa9n+3p1U3M
qzfV97pTP4r4d6zzj9S7MSL8vV2LBUo2y/B0K8foOI8ZFoAY24dRHupwoG+TrVMQhZsh7hYlCqsa
jYcbxyt4phfuzVLz3KvhLiRIEPc/SRa9NSndnxFb4sE80Oi+C3ALkUEAxhHLI0QQb8WtvsC3QreT
gv+STG+zR5A5S8x7UZ1ta9qrtDlrXrF1Md6UOuPgYiTyYuMGdsyLa3CZhT0k4C3kjwNqsudw2uv5
u+rayG9q7ZHvfgVfMwKE0g/rPDe2XhZ9hkN7m0+5voqSD0uZT425qPL9sJXsHIY0ZhjWnYeoyG6G
xrkBeuVL6Z6tWd1l/YJ9AKjWBw8JfVZBa2P4LfbQMYxVkEAbnU2F8Jl+Gc2Yo0vU76Jvhw29wvvJ
YS2l9Pq5czrctvajRZtl0LsUO4unpmHUkDoftWG+GgWjHEjZS5CE7zaIfnyz6Qpj0HXSik8uHl+i
DLZmr22ZHfLmJoiqW4/PtOuSnYqUdRkSeYyyEh9N+xDVHU8GnT7UPkM9zO5iK2C0jGNik4P5ElKV
3EThdzA4TyMlipb+XuvBGWLXTT4FQE7S5gWh78DePIf10r8lqr8Edr/zctaOvfYY9upemeI7iwmx
xDVWH12s6256kX3zBClabDJYNrBHA9+KI7nOp47VMjFgNisYQEzatHBITsEwbpzYq+4tBpsge/ZY
Cme6t6509YrrGECWqui9MuSZGfmuz/HipKO5yXlFVkKGB0tbGJNsSvCFSgp2AqZwjzGzmb3txKbF
t3XcKmUQ3Urkdb9RKEZuctAdrK5hzm0mHaJ7FujjPgg1REUehgJ3BnNbqO8tfEu+VC7RdIkpjV34
huWV5uum4Iw2sjUrlWTTngPL4ufhWVvdqH68OCEBYk3OZvTy5W1e/jZJuLiHnG5FZShQsFniJPRy
PPGBQYO4Vp+p890Rd+F/MtysRr6MmgDC5vFt4qaG+5cC0irDNGriQoNtikJe188xBeyFhdzXteQb
rUi7OpP22dpsoYy4qP1qwehARgwVjjbO14OTF1fYz9k6LcpiM6hmXlV1lW3HPjt2kaWdsF/qRA0c
4GVRlyHuu2h6okLc3c4DdHnTSjFuJfUuk8ijhWjK9WjzqB0sIXemXR+k3lzjRiQ7oeHCmgSLkLCc
eCroZLHJ85wymoJ9wavF3pkQZLHCwOM07YpoAtTfPDg2g8AP7QUNpWs1Tqpxl+HR9DzG+8QIgNdC
P/fFOCx4h9rYUmn9WDGMZnXzgIZxMYrxWzNYE1e22Akjf41D/NXA5xheDZ0XpukwQduUDxtnVbFm
7VuLfHt/13qcM52M3xKvXOKwGOKgdKSySjY0FCfF8gkqOz+xFPfdfroArcYaGQEECjLcTloGXZJb
KcmHxRzm7YAhfnRG+R14NYj2Jho3GTWBsuAj07LP8kYeNV4cx2upiIC7cdivaRNylkDXgwY1b2NE
NkecLh+ykSv1HPSf1cyEPHk84aBOmlDocKSmFJ1s+iB9E42+RpS4t6sJ6382WZvoMcWItlbBsFUT
5qE4ylD+VH/OEt5FTq5uZZZi1mqNRzbtpEqdHT69N+nF72lSvSSSRwcU7aazUE1qhcQ7CODbg+v/
WeRZDS74uv+dp2LezFm9G0HJWXausNJBG5Cd+AZ+CM/k2zBGnhZwpgkJAn50aKk1neaS5LCDgEF8
FiYSBV6Ii9EepMMbYjI2IiTbZbePwLro143NQ5JTyIv/u6J1DlGD508REM3ue/Tv2lgbSfiYjenO
CcQHIadVbWX3Ic8Gnd134G6CXD31Ar55Q0S7ssQT1XictcazXgfhNkqtp3kJcbJrZr9lwLKx3Tvd
YNERKZv9ZxjscRvb1D0aI/sMLg8z2Apdr/sTMWu84yntjAlHNMAQ+9xYNI8RhrdvqhLT1cJeqG3j
loYkrnKxVWwOfaczIFfEKDytX3XmGT8daQyHHWdrxQ8Vu6VVlBPgHSwkWd7yW6Y+0idUCB6MKLp2
7nyY1TyfAC3sYXBwBlYg+GZVY9jWU30vgmrC9ioMn0Zw0qQUwAw3eSkPFnBIsruIKg2fqECRxKTX
MPP7s9a2rp8sp7Pr6W+kur4my3ltPPrC6dlV69jASBpmKWEHkFtMcs4LWcRLMkIeLavTbOdILDpb
CXcuMV7hos6Ik4ZaRAapgPZLSvs7ab0vm11PmCT6ysDL5TtjdnExppetG241mxVrTulf1VjfkHPv
IyygSIq+4YppnRceaVHIdATVGD70DzqAHc5mRuA2qN+CUZRUX+NAnnpi8yX5IeV0PHC6EpKIx6V0
+b6mMPqBJuX3WKV8drgJWdWvviitG8caMG+I+Ui5PX7O3BtO4PZOnRy5GTO6yBz4pa2V+7qOSIpp
jCyp1TLA9M5W9hJyoOX0q2HqXukDHrd9Wn/mubc4CEdQBH1yUfSNrHTDumCInFcqsbtVlWrD2lXG
W8ohQUPq7IdAz/dj4xMf0TdApIETQYbXoXlqiX4udY8YOPMxPxyXmzH6Xj73V/jmAWsRACfJiznI
Rx5qzExdjuEsKomjgUTrR/YvZFRzqik0q+teWPeyrijDE4sTE2+8/q1wk+FPXKZ0SFbMwcMbqJgb
rXPfiJB2m97rb+MB+wOGMVLV5zorP6hX6Y56O33I4Uv3iqsMxHuquw8jjcusXqfNjtrEV6esdo6s
5cYy49Yfa+Ycm6Sg75nYXvEFH9JUXFPVbD0bSI/wskeqPZMhN32ivJ8KWPLJcb+01HhTc2VtzHy8
laR7InO5swv88BFzkSZx2OBBdxD/KGH5xpJm9913oLcpURj0Tg3wppNwmCEh8wjUmjMnFkF1ya2Z
JRG7/zQ4pHp7mszsPEPX9FMz/XBTAnxR+N6JU69rT1lKIhgh86EAadgm2ol6kq9QXY3A6zeGYo0s
F8JYfeL+6bE0NLwM+dFKjE1DxqlyVLnlnrJk5dMDlDTfVGn6RCZgy8QCaZ+M3dz/VlYQ80RriaWb
b1CH7Mngwm6gE8NPc/nYbCfO8dVUaUwZGEZXUPyLHat66wCVbN0O4dMQWvatnsQuBn2Q3kkRDzdY
QqMU5o8deMRY5vGIq6/ZRPRMc7XZlBmDQdO2a5YV2aEzuNyJfJC8I7URpvrMfTolT2dg7Uzvle69
zZj0eL9wKqRNzoe3zF8sULY8nKqd5nLOOo1rr62cpxRH9XOVWEeXWkSMP+JRJdp912HlZoYAS/Lk
BBi5c36+dYJtVCAcTgY+ewdBzW+8/GJODS7srkNI1xjPrPDJMfHteyljSM+Fw6xhOSQtR1unc7Ef
sfFPSXnTgFlUOv1KasF4RNNXznu9HOF1yDa7xo5tM3WO3nocv2CrnppAfhmQcL2oqNcWfkdgPiAt
2yY4HDiHUl5gtRFo2ofBNpxjO90S1au3iauwfTpk7zIe5VVSfyFI2z4nOQ5xQ7srz/Ne9Sa2/ZIl
pxExFGTtHTadYF+ANvK16Ssqof2RFbV4tv6KEVMHLL3Zb+TkHNpmejaDPiNgOjyqLtC4rlnbQcco
3Kb4oUXkTCePwJpZqXkdk48wm11jpd/TSD2P0Pl8dE7SnXU+e5VBH7bdeLu0zV4C0zTXiWac03Am
6/hWjUF7osl7NxbdxmJuW5nISX7SaVyReCGwyjzOo03yq9RvBpcRzBjOoxkQeiyJHhecsyH+pW58
Gp3RXo/NfGexHka0LfelaE9aHj0L7TdcICSyTxiikxwqmcHQHkaTjjbsHd1JSw4OLNdAw5oke2a2
JhjrO2uQl7xzq2/lVdi5w7XLxvglh9DpatG36BKABNrEc1kH2ChpY9+WNaLGQOvlqi69l7ZT60Aq
lMvlJK8oZJ71d3Ldq4ghbCsiXLhzdK4C0RHVyMYdLcPL/evoubw+Y94eCoBtxGT6cCOleQVfi6ah
q6MWvJFyGDAw6xa5ae01ajL9mESYJep0B81Eoh3dI8N5q771xHGEwEcXw2AmD6pqHgMva9dDJee1
6/bYvZ89Z7bOQ0kxTZRjUxppsWt7+K2l1WAJ/JMgnBaYsH2X6B9TZOPQpzE578n022D7LLO7zfM8
2PQAzkig3tl2FJy77uApcZe587hivbWUNuz1xESTq0RzLMa5WKdmcc5LvMUYGYmuclclOw8loxTN
G5yqzdCl1Hvgb4bMNSGFgECtezo+vLr6KipqvpmevHxYchQZ4ZXOebdiOCc4b++8Tku2AA+zlcMq
xjLbCwhKYxexVqRjo72Rqjjq4azYjXFmtzF8BDS9YC2LfcV1idO6WnumctlsBU9OZwAWRCml6uEU
9ZlcTy2DWe9VzwosmzGjveCzRBEeKvApxUWPjINTe+9t0/BWtidmas24xfa/akS41yPc827ZPPAn
4zDDJpuVMD8sSChzusk960nyHVKAE/+67sFrKJLofDL8MZ/l7q5R5ZtVDVzAtD1FJihsnXMBQwb7
ygNtkx4ELGZ4fg07tS11TrnP4fAjg5QRWuG5m/tox2bzMMcVjjDF0SkblhIFpSVey1BXNQ7Yb0JD
Y2Vu7SZ4m9v21q4aRvGuQgls8tekD7dpnlFErMa72JT7gL8cW72zTtATB+uM0FuGN4WzdiZkgnyM
gpU5Bh99r97oE5mrBHEOTz6+rmzPoqvg86RFG30gTL78aTz4WXg23UGvtJDxz73tMpDQbc1c3dVV
t++SsQLUN36LVju5eUESyqtepxzCAH1llumtQf0UMCiHfZfKZ6++ZxvsrkvvUxGt3PbaPUXqJd/L
UsUaXeOswvmRB1uwVt1t1aqrPnQ7XQxPWXtBigURJ1t7839IOq/lSJEtin4REXjzWgXlSyXvXghJ
LSWexCXm6+9i7ouie2a6RwYyj9l77abRX2Do/dqt9uCr5mMpA7SpQ3sEpQvHBzxQCnsZPbPcu8ot
N4FTI+Rgl2n4bhP1s0yxleTy0Cj91U88tpcB2UGkwlDTscnB+2MjmUcUbX2Zno0ZN+kIUiwiaY79
tu1X1+CU1HTh/udsxdvJpr8iuzzeeHx7/3NLj/rr1HD0+nNAraFeE2R/LnRCrcifGABc9aV9IBpw
Cu2mvgXK/ma4+jAUlOJL0y3bDCPfYh16RLgH1/A/g9knW8h7aMTq3ZbZyTTBpS2e8xNUydbrvIMF
wpo1s5NFKH9PmpNdMmwnONzVpi/cbVCtAJvC2PuBdjkVjckSJTmy0LU2/lI9pK7GEJU9Kykwm6aX
T4FQz4XyXkl/jZbG/RIzh4MKOjZIy0cHgoYhOc9hy3iBrmVggAHl02RzbO01NwAhFZzhiGFSmToo
TBYjFYkU064rltM1NZFm1t/etHZjefYP5ojlOqRPzW+ZB+DK0f1XsEV3HmOoLKcDZ69AmMo/j9Qx
c2ZsJx31Vc/6a6Z05sR1ctO65afCVm1qlUNJB4Oq7b8QyDznWdDvckO7lu78ZOTpJ03RDsTEDeH5
cZHqJ27sd02zDpQVvTK+XJNrsjeaZ31iqemva0XQhxvN7U4u2R2owCCADCPSNKWxGQu+Vmt/7RU3
wnrUrjPdD6PxjqBpOD4MKqHWQfmHqYU4Op9hocjSCNvxu++2XGy40dsKNAMom9AZsltmpbjl7eKw
lHBnEwacrNE/rZHDT0QEVF7mlAtB8lMfu/XiT09OvvxM8ZPSibeHZhN8mdL7cg1x6whGjWTH2qNI
761pvLaGrfZ2rf95CWxHDptslKGuysOk+XCoCZmIakN78rTgwR+W6ZyT7oDvAG+OfQeE/6SncI9B
KRAROQxXAesZPcbeJ9bY6eJQqeWzVON3hq9o1syLGheQHy1ZCIQxUBI6GPPH8UtjKTVlP0Xn39FH
aupcpsQuSWbQ24VkaFsIIkCS0aIYL7Zdyaifxtc8xGzhgJZS8Q0/HhCfrdGgZLAIFu8CthzDYF58
w3ybBaJ+R2jXXG+hFcUfqrTfZt/BUFDMZIdZDIBaEDOcBHsiqW9NZ9GzFiSJoJPg0VaSFWaWGfvM
aribXGutdUdATeYREvMDy8PLVHhhF9szS57h2nZY23lWtgRE0Run/pmBy3c7lKcEtF3eoMHItZ5x
TPs4BfLZxT3n991zUFdPRdBPB3fwr54vIWBwMfY+tFnYFxtNIIZs829TWWcfW5IOZSEhUWosgpZh
mMFcEmufwyDb7MTz0DGT9+byGZucB92S88kZ7q0GyCtvMbD3hmjPkuuP3V9rIWUZqXq3VVVtXYvS
I33XOs3CJEU4/VD9KE3CJWJYtvRGEvqo4Tawpj+ANG/dmuXulMc4Jtxl2OFH3ekW8gANmu6Qpx0x
AjozvpSLY27dX2diXYnTMw6L+8b3mwiC0bRXDnPrnh+gPU1qgwz1Oo8ezHWD80SgPxxdvpqCshTN
ZAJi+ZMlBGW16GIKF/VhOPEZdCXbnPyis1d0LPlEOhBHGNMRFECcpm3i7nwt+JQBswFdwyxa4I0E
kLHNMnFTrvipq99hmcnp+i3bhTE40EhW1e6DOTeEKjDf3+ymYIyZGeW/qGdeaIKGvUR5XhfBsQpm
5jDJdKcp/5nEradeotO2YtyILvWM4Xng03ldh4HFKADhjTSLPtTN4MgXWuycbjrNfQKf0syAtZve
s14lz405H3waQaYg8PgMgwWu/o0AZLu4wFJky+1fueIP5mvUOBo4HxvRZNPYX44YMmxhg4xGx4YS
Nitm4AsWPdkiXxDjK73mWeHFYPoCh85K560+YrQh0O6pS/WH2HMBQONhP+UdQn8uzxck07Qx3vsy
l07YxNkLyiVmp1J/Mizv5oO2TfTqjUib/JJmtmA1s1yn0rR3AwZKIkEs2OLNCFeUHxmxNFFsQiNh
92aZjrsukLg+AUQjG48IosUfIopb1VRXNMdEkXXlEeYOF7SOIqfk3rZzDMCIR565o7so50/NRWFG
YiR3T6Y1y7nuDSgFs7oR0L3zScPIj89dMYPBGKC+tuxIAgGgxmkZidheFSG4uuljItlL+G8ps0e2
ynIKSwZmbYmROemNdlvmnclIi/2Q20MrAQZJsll5CNgkpqo1sNgexpF5Gb1MvcVhEvIkKoy+NZYx
vP3odOpDKS1JGE8SbBPG3AaMkpJ84zDX82jNqx79ojz6vX0vlu5F9LxpWWmkOEk6Wv8c92+cyqhi
YGXwb2IPjQcTk1jzn7rZ1N47mYqIlW3gBc/WCK7Z29UaM0lWVjZI6dBveIxya91pOMNZk91uzIJ3
moK9qWSU86fisb65BTFzMyAWIHtAd+YsjzLmAEd7TNkjmG8xALQDsUP/9NG8yyuyCGuuiTxwXjoV
vxAo8GFKGLclujt70TeiL+50Xz1JsmOOxtC/B2Z26LhjvrAX2/OSH5P2qhGbBA6B22P5ExwPOv3W
1i5+7JYBnJaOqH6mMZyr6l9QaWiDq7bcmfzvF+xN3PKMh9P5Hc30dcAIFfYwzWnsEZpp/4wg/gbN
/gee9R561SsmoBpHdaGHvZE9FikQmUblEW4JftSdms46tFhNJFzoRdJuA+GNewy27x3yBZB/AEew
IZuB8whSAE2GB0iasoYF9XhvB+jTKKJc7NDq2anL+x7drJW22QY4SRCl6fyd5Fi0aV4fRkQnHSpU
VNv1hzb5Z+ghcLoRZMk8uK88FsEWQVOb2dMGNjf1Tw2Xy1+FdKmlkTbjxafS8m+g5JgKzH+Zgnbn
CpiyVXLuPFQVyQxnOpjw9ToJThCCbxhNJeytmGv3reMwR3EfLLzJbN9yIHGEWU8tfXIStGFAPjpZ
vta9xKq5LSAkayOEuTamyirp/ghS1A+VLdWlYNdtWs1TjQPhbIKzhlODPaeH/t9rlRGluvtZDRrb
fNvQzwi763DMhYFRB72gBx1jcpwfKq34ID6Fi3zfc+BUcX/uy5p5ZdAbx7yg60pjjeOj0aPFdb5N
jRUr85wHwfnxmAdql0B43gFP+fK8Kzk/4LZc5rLBqjLpARwTtHDXzguGiqavmUUA23ckeNdgfgKx
yjpd2ETXjPaumlBQuplE/WkgSypIsALvxBlcTKgOsmQra+5BYZ2pm1BLE4Ss2c3L6N3xnaEOI92n
tXl7fE89+bF6xyzNBD/F9J+lPHYcZTirWKe2U/OKCRJTzzLfXKP+a5qYVRG7zn5dZDBJbyvrFAwG
BFQPREbRUyHlXziEKwBqMPyYgYD0M+pw5yeasXOq7q+m/HSD7CEA6JAYmbq2mPjwkm2MDqNgkrLW
WqQVoNCyX0QHDR0NJAZ3+rbAHV5bVOPd4synlpkVVwwKqhoNbJpQGpk5R0fqcJjm69+qfbXFM9Ng
fRPrsbYVPt0v4SJnIwHOA8ea+4x98FAhMqkzqDnYlYg+EawVOdBIovGjJsV0BAmWLnVuSIMa2A2Y
cxcp1zrBuzjMlIb4Pv0Tp26wG4os3/Z2cixcUAlTQb2XIA11J2dLSNoQDXr+iC0+uFjwq/dQyauq
nnemNt/1jRRvFOvRuAzWU6yq4glHGqactt8KW7GIWN4zMnbuCuqCLrARCgTCvNOTqX1zuEPnLngd
OpvJTWpdVKlfM7xsr12sN3cg9faudU+96NBiPYrB5oO3fKoUX5zTkPbnwoV6d0Dw4tVl3NQIUlca
4mYwt83n0mItoCdZe6QcZsNrxozl7XG+9PbN0uXV7xFN5HmMX2Gwt77Tm1G1BO01BlvK4Q2xDBgk
gxZOB1jqc3oye33rspA7McdkyDokQDbqSrtL3eRptPX8hWxf8djgdm0mYnscr5oh1Q/FC9lA1ZeE
uvfMyGR5Uc0+w6X1vMa83POY3OXBqz5YzTPBdfrLJFguTtP8yHPGl23exqI96j0Q5xZIb+gYwXQo
kn5mw8YInwkUMGEJlvG8NFhpnbJYyA0FmQ2YVJ6t0tZCXfD0JLrNJ73InLSAoAM9v/43nuvJ83+/
GtAaEVnp3Zua1p3Rpnmb2PMGTnHZn//7oFnYmjf//VJkBNwLbq8t/jUUhsc0R7bG3LI///cP/vsg
bRccyFyPWwueEqpP1xzO7khmx38fikpg864EeIZYG875+m8z03OPcY+6Z8mMm1Y7xo0oYTP0fG4f
mULH6rvGJGCDf4v02rhh99VvlAOPnr2o0yjp0UTBt7fLM/1GIKN+Q1vutIl2J9b/8r9/Iiz3Xsdw
tGeRfNLcfMkiAEb5wdNBjVSNvdwM7bKYmXMnzXS5VR1ETNdgepOP/XIbfWu+dalXXIqlOth8yVyh
erZj4y3uSNrauNU0XK055ijQco8TL7YRjIDAWqrMOjUan1BkSvcplUF/jRvZXzW59Ffhris4xMDo
hI0apPRT3RvdNdBipttJp3XX/z60rNdYFmffiBYvsIbUcRla1hXrh3L9AyNqhoN0J56euQIlZoY2
CBqOHRY7TTcl17h2rK2ma3pkZmwIs4CoW01kYDf1jPWwZXU7k4N+M7XsNWWNRFn1MZQ8vXQAoa4f
GAPRMBpJFpkasYzFRHel9SaadlEV6mqVSl1dxNLRZHOEmHMtd8Q20qFU3nCV64ckTizuFi0PS7P4
zgjl3A9wMhEXEC+gf7gZ1H0QXDc2Zfe+rRb8WIRbiIFwr2wh0YwRINRPLUETUZjMFY1plzWpvSth
ej56ei8e06zclei57/77HWNd6wpzItfLA4kR7v2AXfO+8TL3XupxOF+6PiNNKfaCfT+zG4HGRY0n
GvbyepM9suPYszN1Ql0W5q5tlf1Ey6dfoLsTS4iERQWtCHVIQds8YKviMJgOMyKKfhZqtMzTvwPX
6MN88eoLPvuEZRzHK4oah8AhpDGevymd8ZtJrn2gn8kiQ1OHQRpXrl7jdbZSd9Nb03Bflm51FkG3
67Nh/VH1ryml9GNq3Kf3TJh9LmO2FnBObkwZ6IRWoaqvkNd1flU/COl36PH76ptC+gWFqeO02lM5
IeHpOgZ0cUIQz0jWRbLo1bsZEKQ2lofF16e3gNCoLZJg9DLU9afE0/auh71Csqz6nqyPVI1Ms0UQ
/P8DqWIHZc/i4Ft8smrWnue8fHVNfuN55HnY4AX5sYb0UB20CPVuS1a9bqXgWFYN6oY0M370mZyv
KXlbOrY+sf8YoyLZ6uj6qc/xqE0W5b1T4tqfxIlQPuskUR2clHUVM4DHiTtoowhvxixBkOI8sGYx
aaWzltL/ILkpQgx5zmqQT8NajgRbBoXxoLnuY+kyebJtdCNWc5cjJOCP+4daIT/xbI8nsI95gEEc
YGc4jv4PA7x+VeEOD7lDwI6gydLcBIt9TN9Vmr089Hr5HjdVsdf0mFw+ut9E21PYC9BCzp9UzXRK
BynulmDe20Y+Piy9eJkSB3a137/bzmTvE8d+MuR8Yyn+xexRnAMNSWGpDiza1EaWrXckNIFp6vp5
FN2c72OrXLY5BdQCbjNaehhwOu8J6Sng+zTr2GbNukInjWVO9SwcA20LUJVILBYGu2SuzQdjmIwH
sp7QJjtfTcBMpSvrNowr4aFDFGZoemDo9Fq/thLsZEXYsgm/GYgV3r0JEPsGdFe9bZ16b8lvJc0+
LNkn1Vl+lXAQY92zdrln8iASXXcoewpC4TXQiuLh6uiqfZgKuj3Muogk7A82QNM+0WK1Tfs8juZS
4LggE2BoVX0s/eaK7QjJppUdCN4DYsQmBJS7xUxe6AlA6fVrG/V4n1vJCI+YYGyvAEdcqQbjBmoy
snMvJRPkzZ1Ml+J+pn7aBgQtAVtK5D3RYlUCgQ0EEGKu6TdGAL6FR8TTiKRjnBEmeAYLfFuoj8JY
yr0155G11PmucTlMh5ySYsJoLeW8m3vxVybJY8V3CLmFgUNXONe8mLXITYh6YpOUue1D6pUwgTLx
aNfNvSOtvefy7mQfcyaCsBi6f3ONPFSTgAENmjGAcwjmUtJBrVgDNVWrcZ+tub96fEsadVDkWBCq
IaDZwEGEfk6Cbh5sRwzpxVizOo+VQAC0yY5x5OVktlfop1gKpcseCdnWHE6epKsOsgAJcfbCnAtz
gCu/XfPRcOrvYeKUckqTXAj7MDbyMdeHL2+0zpW3/FkeuJikoQPS/XbPBmXXlkRloElOkfGQfjiM
2Tn1xR8/2gvbvTxc2FyCndraph4cQM+WO1wGTNuZ66Cf8A7C/xTTxNTNJ6iHLQKpeCxc48j5T/iB
bYiqHJmAohdHgXAodaT1rNLDct2aE23wThbAZ48FOCz5jPBFHRbLxTuaRdlYGKHTzu/52O717L0v
Z7GL4+FFc1YhMipxh7zhwbRefGXvy74i+6L5xpH1Xq8a964HEGMIP/KdnEI/d3+RnKBE2Tsx2csF
mMFtIVVypDe/i71yX9dwW+tSuyjPTaPG6L97BBuMYn2xtVRE7hSSQKn+ZTDYzjbDE4lqdT9Fk8Ds
UokeXu94VxKtuFHt9JgK/RT3cQ08pv1xwHV3RfUcN+m8R8yl8DsM9Vvp+GH5hT80IMFi+FatF6Hv
WpXlRv+WTxWp1WaHeblAG+hDfhkYXUr6HjAMdlRAh5YSlnQNfpkRFK5Xc7r4QmHoGCw+5VR7Tl2k
Lrq7xxiFPE/HbB9Yya4zgirSWScozWdnB+MHH2yYehM7rRyIc6NM+sX63nKwbnVEVpVIqirLih/i
9gm4KxGPtbgf59+ub9L7un8urSzSB+dZnxHLK/+uy9REuMH0Ovu40mwuYW47FJl47mGfxzxL9QCV
Dxq/PwmfgQ4kX1NAi1L6pwn3N9OrH8ttz0m6WOAPJJxEmHxGNlhncohwYfXhXATntsz+ILoByq6t
OUQreMybrgT0lr9ndpJE9lJ9QjU8jgoSsV2gvhYkYB580gW0Vg0rPhuN9LhQuVv6Nyf1iUscAkiG
wM0qTLjY3mXMlpcsI0YoVWCQjKBxCAQYX2abdGZINgS5vTjFfB6E+S4tu2bWUb02pRu5nf4jnrwy
VvtmRpQPxYMJQ1OAmPCtLQrsmBGvSZSDo2nwuuLd8GQahUuao7OqLWhKWe1xiJSoA1riGjgmw3Jp
wFGaL0ELHHSJNUIeyYhnBAJyR+RMHxVYBbLk4TB5iDdoZdPERatUTs2z7zGzDQr9kwdp3dHfG6YF
T7O+LxmUZUVAy7y0xY4BpMiaXVxgnWtEG4Te2B3GgfGuH/jZFRTbOU+WV8Y1D7YrVzET0djIEcOc
5hOBnfoMDDycwYC0jd3BhvThxGOLS2+JUhKDXyfODTyLqzSE2FKIttq8sSdaKJxbzaYe0Dth+5q3
c0qqh0zPNJtxb3xNsyF5itG2JxktfFy6duiO5udMuMUuVhMWflM9QLOgyiDsG1O6fDdSda+bs7eZ
ev/YuqR5Gz72pHw2DRoR68nArASZBJZV/5YU8adnzU+LY00MweAf+NbO7gSxgvzvj8DYLvEAyUhs
eurwZ/Qyb2bNSNOUE3WPOLUkQYRNOb1bHk8rkjGIyovxYpROtXMHoiy1hF5YGIIpV+uGiw+VHBGT
DBvXvIJ84jiHdsa6YNouMFsDff7UdXg4Pj6JVoAwxk/JdoWMHpmDztUedcN5X/eIvO57M2Mq4fy4
Sj30JX6ppp2PmiCxBEURVhZkvBJp1JKUvMVpld8SyJ1V759aGK29ZJ2XFRdrtC1Mbyw9CvUOpg2j
cIukeO70QxDXzypjuRP7PqkxLd1dhQBH+OXM2PNaq/rJ9ljw+e0wH7o8+fR1EZpYHjZPAHOzE858
Ozzk2Okz4gFCtUj3HMO9xiU38TW0zJVsvEJFcKiy2CTcxoxSJ5gPU43upDdyFc7TZYC7c9fK4mjj
jq0JD0CGbrbUKyDLG5i7PmqYBnuupk1vwodqrtXzyWv4OSS23x6a4CNIZ06OgqMdXbfFk4gaWSfN
uLa0dxTZVIAkazAet648T/gZ/bbb9+BhnH7gUsOxgqMSvboJ/XwgjGVW1bKDqXnQgLXWvnVtqPU2
Sgue3XmW4MxJ9tDW4AATgZU/swpb1iTOFKeqLYYN8B3wL0wAHDntA5GS5Cxu7pz+lGNJLBjvI6kq
XTjr/nyw1INOZs1dRf3fl49IZW4ypXUkLEh2CSnGs430vUy1g5OaVxMEeVwtL/hUgmhhIoYnA7fg
GhWojMrYjDqx4iWnTpMBae77ZWDG0U07g6aezbxfUP7HtyJr8XUCxuJzASiotOY0aRRHcX6QMdC/
xrQk3qWAeEAmNbRJ/gFTkrouPpVoW1O0kO999PoFZVwJD0tq8amvtzlKPHZnUxzabjsC73zAzU84
nPBh8fbdATwoLKuRPHpw1kzhKN6n0UWf14szWFlx/u9XupOj2RTdNuVqP6lmAYCK6SxaJudvDogp
YUphnku6UK97IHW+vsipbW+jg6yFRKJDNuwDTeiIN/pXP4a4VawIGd8IvDdQ5Ow1+TSunZ56b0Rl
zJ3zFnjJbZhlfYxrdIsa1+rbwCh95482iepw8956dJxsSxvrrnYBQxkAihADfJhAOt7malguyDvX
Dpzfjkq5PHqJvq8aje+Yba+RffpfQE1PfKvnvZj+M2LjMcmTVz1x9HOakOcTEwTfJcObA9f8rFyd
2AvOmS12wQTG6uhEcYNLeShK82glvvbqqe4foSjob1ZRd5GCeFqH/4Z9cJr/JLnFKfaYxy9ECIkE
kmQjtD8roSiyanzZjEND4gaZGqu5DlMLzqFVpAS1UFqwYfrW16BlMk8ZsC+MsFqHKQniK2FmLsJk
lSKzZHVEsAjTGv6macphRIIjYe29bmjA39C0kdpGlpo79ycbSVYoTHKkqDNOAn0hIZ61hXGJg8IY
VnLl2uMQP3Vu9MIH/E+6ga50M2IE+13P1fsQSP8stPcx9j8MnWhZrAEPM41nuG79UcbJ49y7067o
WHwrlFhBf+O9NDYymSkaWSkuzYwQOT/RZVxcxrjoatnLugVXVw4tZeibiyNX89CSIbMdjV8bRMCt
X/SoZ5bIWdS99PmZ+8ENaye7WVB/mbbbe1cOOUg2cRbOCtiWApwYfbOy+SaMRuqGWV6fEyDEG1UE
zBaT7DXTzbtpWnysTjM5CMZy6r3gdzBQcC4zi4JUCh6ahcSBftD0m8AUODbEw6aooyNmfE9EFd/p
BKk7hrrPQNXsGaxfuvoQACAESa6uVZHSapryo8oc7phq0Q/5VJ4JH7cOLgTBA4/psTCt+Zw1lIwO
srl+9v/VM9tYsPPM6UAQL/6rNpe7NCGYg+YsBPH35rAPRLwyjHsHrB37hnAZxihhR4XDnlGAKLxn
UswJiO58dKOG917lOeaFQOPQLQGFOu6y6jdhG0xMD+aU1K2E6MUiI/wv99L+oE8XcLsfs8QwhR+R
DAJkh5m8FAmosthOSWOS+UdegO3zx+7J7ktioQq/PwWpDBe3+yflLutn2HeNvR/0yzDkFzrV+2Ri
AzF7FNodofdazFQRYgbjBbcn2hzTXkXjS2OAFfKAAIdiOmjWW6GzLmZh3jtecpApT75fY1GftOqN
9htIvYFHd8lPkgCbooW0lWTjbVxKsZ/L6mkwTBXhEcFaXzOfh6eHKQqnVJsAYWcIx7YgAFZth1YF
BjyzvsG9PiaufaoMF+j20lzKlOrHLyCK1/gUdnG3nKGRHJkjmrh7ZxD3XcYevF3/Lv5CAIf/Fhnv
7BLWbwwL1nDIaBzgnDUSzX9SwFScgvmXyRNQgmxlM9aFGQbFIzrfdU1iPbVmWu1HJMS08pWzg6r+
NoHuonrTvpgMZBkWGTu7Jh41FOqIEPJks6tSKBjk2BZMELMdwtaLWyNEbKb5Mq1bz1gFf6lmna1K
HWc8Vwc3skgV4LEuvGgQyz8tONUlb77r1ueqdGH9jzySAB9UMVThpGvJiiJ0zmPfPDqFMbFCRQI8
dx4SW5u33fO4JSr3bBWkIcbWS7ouNLvK0U44RzvY6+zhR/0MonQz+MiCNPDlkWq6Q+z6fxZpqpqc
mSEw9GcMC7y7mS9OhYjLmoQWpWjal4SoKKAM4A0JDiBXGiW6rI1TDenVcLDJFwMqOj/+SLo53Y01
xE4Ulw1hMBGyKcSc3WutM/11q+HFoWjE/8AmLdFXGxZvdOY7f/ztCRWgsdMmF6aIz1wFl5a5YR6x
n3ogqc6YsqLi8BzX7mRyTHg/4uBWozpQI1FOOe6dM9hsxGPEgg3zB1sU32aOEoYUmGggCAh1AVeO
Y+zWzca2Z4sFHJyXPBv5EgyfnME01YYj39nXFqUbUnn/a2gs9mmmSSuDJ/fRh/c7jNVXUNj/KPle
kkI+D2WZYI+yFojIKFfHysMVpx1TnSSqvqOVACQfIZTCIMBB6BRaf0lqo0Vt1UAiceN9AJCKp+HL
yHysY55yUU07SErX31bx/DHPGMljqJMoB/JtqsdZ2G4WxCsX7vVdPbALLFIjDt2penRvNoE6prlz
G44mTCsHChPQr0CzEJGTYrb8M+gA2QAvX4mg4d3N0nM5Q9lQoEIJ4dAuKEuxJRqKbW2rMWlwAPBj
arMbOK8ZIDWWNrTqAuLB3LhxWHpOdXIzvbkEDXVrR0qju8LU0ZQycOWuQCiEAd1F3RejI9gmOs7E
INYPiW+noQx45WojYWyVHkpmvdDOvSRiXY8oiJNVIkpmOEkqmtCehhKJUE1CeliTjB45SX/wcPa6
oOwouxwicUWP6wr7ETBFj/HQ7+hoP5XtQ0VGR7hfB0uTy/UXu8kxUCD9tBo4YMGKCtGZiSCMZ2dA
gIwnJ9/7d826d6w8iUjWZ1AFtzkybDCqVmZ8dkSR3syq2qO0+wpGz96htDxmS4X+DoJFlHYNMQe+
x+Z8Ln+TSn+aPcp1PDCvIiPbwnImbWOVKdVui6e1g310zfOFTKsBr5itHctLZS0YiBpWYA1er8Xr
qx2Wri9yZ9agNeTF5I3cCkeeevhwcMq5vAHDW5itlxTFHUpATefVmN3ps57S187G+IPCurMcfgCK
6RyBNduSCPgoCKwnc2iAtGWvckBDRCY6ZgbXnvYi82n6SeKO2XsPNDyVwQ2Zdcu3EaCssYCSmxYB
MAFCJIToxWNGXJnvSTTJOe7eJsbP7OnL1jQT1FhZvRkD6L6eaYOtzevfwrPHg6a+OSXNOyTMvPnE
FpTNlkAR/Zp8gWj1Bi6PTowd0CIHgYrGDkRlCp5/6kfVyCoegcAjl+Fba2IrqX3jN5+C/uiiwxip
H2nY293QiquXs+enHrtkDI1BtPJiNHl7nQwnZc1dM6pxh5cpAxeqEyVwAFL7OxrzBq0WsOtjPTE8
ljUhtQ3LumA9/nugmnHW/GOhFykqn9Bg0EU8ZbGfmIXYMYvxDLkCQCW6XwFrBDgGnyCngxZr8Bva
4FO/mAdZNO9TohE4Y/cIaIOOFsf7dm0SMOrjODmURvmf5etg93lSkbvpe4G0dGf3rrFdBVzw4uhn
KENMyzkpTI4EAMUGTYQ7YdtuiAEgnGeyeISdqh/XmTGftt6EuiPwnLCdUimA4n5imrSI7MkTJmIC
jQM3Y9lDNbYW0ikSKuk4BPeuMVzgMswBx2jPuxH4TC0F8KUNmbu/TJ4IU/ql5j7MvVdupy64F2N8
zz6T7MpRhcAaEIBrdNzspzvCxu8NnUo/8AmE1bEUx4hVuQKLf15aXbJiSSMFuwxrgRnZ9jrbE7g0
uc9018vOwD0PnQ2nuZSqOmS2POWWE+zA4HU7Pz45DRdNF2RkK4zrtKA3Xx34+7u8gfq7smzCpGRa
vV5f9gQEOMPiv1cDftm0D8YTR8ShNCxUe+vLOikw4hqeTG9QBJMu5Y1R6AEj2IsxMUfTku6uFeRj
+yoLa1N/9A1OAKl19348fnhvSas6ENXqBI/hh1dxFSnUTCMkLzkja/Tv4zuHb9nlGKnj956R/Dkt
sQMgtvszveA0TR2ZIum0g2JwByyNJZWHLM2SLAlmPfIMKO/0Hy8SUsdpmNbEpJTN9YSGY+mMR6f7
8Yu4IEOJa6ggLpXHRYt3IrsFnq4h5YZ3jp6Fnzc76Ycyp2byjelSV6vCFogM0mXz0bWB0ucN0JNY
jvR0ZEx6upKhGbrSex8KvMdJjISFMkGoUy18rkY6cyuhRveN6jC2+ddEx44TpaXgYWRXDBoKfExh
Wzee/2WN/mHkAzoL3/zzmSZuysFLttVYPQ9mw4h5fXZtacKeSsg+Tse4oWzQON/N7r4j5PJIfiVD
dqIOClt8lBzCZxF3954zNLwZSUBHnswEAxdsyRbxS8hGvhtNxz9p4qVSOFdUJv9QmFjvpk10Lrkc
eCxQRFW4Ua1O3xdg6SOCep7THOEhYxR8bJA8gcIsV2kzZ8wq3gM3vpMCPrw+DsOlqlwy1x1FWT3d
N62tnxtyzTLj3Jvp8GBBf715mDgJmo6vcz9wvWg8csr+H3Pn0eu6kmbZv9LIOQs0QTfIiSTKex0/
IY6l92TQ/PparAQ6u4BGA42e9CBRyKz3cK8kMuIze69dd/tyiFdumS8qOJXH0GFqiUf5zZjeJjkY
n5W/AjxikN+sk2LIMg+ZVVazgr+76Zzb4Fj5Ck8m3Udj79ucOV0Pq3pLmcCnIUqRuBc70nmjCTta
wxOj1TL5mFoGMYnvBVLOIMmsNgcaJ7ceV4mFu8qwWVEG5RYtDb8Nkd7wkJGq4nUwlJ86R1JDbrZc
uwbhvpZQ42USloYHbSi52ioblSQ1tjErs3NZ3kw1T09GOvymcpzWDNlYH8htP/CTMBHcR+41DPR+
q1fDUVOHcmdHV8UaoIqH8sEBnHqEpsWeGHkIxnnblDsDIS3Ga98Y9qEX5Q8df7ASegPlnEAAfKD2
dbA01ClNSF2Z692JSJUEQeg4eG0B7pajjrziCqlGaVqEEokGb0y55kF/YnOqftZd+eCt5ueIHmGB
xw+UHOk3Cb4EY2BYVauKvlc0yMi84C6xcOumbTMaOzvaWzo7pdLWfyzgZ6Hl7NpUd/YGCd8Ls536
k1OS5hUYvX5oiyN5rMax6scF0FxSFMts2YzOGtIKe+Ooonp2ZnBNF+9kNCIdqddibL/9HoVyPISf
OgI2SRNq2MYNNB2D99p5ksWTCerIBwy1aBt8oWMweVHQXRQp31G9f0Pn5F+fxTuCoOjEmHvvwXhN
AupwnUdb9G9upBLlnDjfWpOt+eOYl+VMHMa67OFfXNp43GRz2BZJoywDOi5f7shDbp6Tpu3wk3Ky
+vwvq6wLn9GfbkXT/3aBsW+41fFxF3OOCL7asVcwTjJrc0JSOHvWxlV/rTQcwYpm3iNSuygXXv9Q
O71ECL9LRIWdqFAyC/+U663XyIKSX1zDxH3OygovnJiepK5uK83expYFA4shdu6GP0Nrw46C7xP5
bGf4KQACYTrxw482r/7FIP6/QpT+77mi/41W+v9GMf3/EVHqav9HRGmRfuY//w1QOv8L/wKU6uI/
NGHaNgQeS1WB4wIHxXDY/vMfGv8fmKWOa5kCGrU6Y0HzAn3jP/8B1NQxLJfcQMOB/4357n/SSYX7
H6oKDcZ28R+Yhsm/9V94WNis13/xosG68nP8+7//j7zLrshe2+af/7A1cwZm/xssbavCobjWbFM1
QY3DSJ3hpf8LnNTWFAG9nHsw8tsLuVKHpGYI46jcQQ9ZVsjyFGPJtGmVk47B1nOfkjymIZewjXCj
IU3r6h+0NkwHk13CwkPBKz1ChPGt2UIiyB9/R10SDLc02kXo3+OGdTMwBLVWl0kGe95YjdOHrX0K
5QzDZ62ljHpkuxYWjzHxnHFHEd5+liF4kw4Pw6h/Zm/azK9qSLhB5d6L7wrLJTWxJ1l6yfElRKUe
JM0xkbuGP8EAO91Sd3WEs2YfQ2vAtCCdq7yX1WvexfePLHjCDbRwhpPuPmjnjPaANGFhk7EdoQwq
nVvenOcy3YxxAYC37Jca2mNL53JDMs49UGwRe6wUegamPb7ywbXg6iN/iXJFsugqZ3SNa4ExxULv
sHncXTyAxioqP+kc4fOt/W7b+ohszGZPD8qmdQExYemwUOvCU61sKs7Z2llW6a5R3xP7ABqeWv1e
TogT4FRItmu62Evtz24A94NNKYdfiWSVm/iOsXEvwlNY07Kj/s+bYzfMzEk0t/1CTrmXc3rEotsE
7BgHAkwJiJamtlRbJhmCz4gOc5MZr4jmFrX+rjPdtw2ozeC1/ZXhrNuoOej2SVJkJ+I1yr5dnEyN
3JukBkRusiDXepsp/aVipgDew+RoDql/iDuAZOLuJh/tVTg75+jJ3dDLYbuxC1pOTJD9OiVXHOEQ
HDUuaLtZ1ZT4sVB3EUMDrmLMLtWqcOKV3I7Go8eVgw1uhyoP0WV6EhhcmfDvDdox1T85Fi0sGIOM
fQsSPZy/hFQbVF7sEvy721lLxrizeXQRJsdcrFouh3hHXhk40CcXH77xbAjzCgb8NhkXl7o1LCl7
Qr6q7jLUR2Zy1wmLWFiSEzTTqqtLSYKYKZLjbPesyGlicbbDh/GDMt2216MD1+MlJso8WkUBormd
0m4M5wNDCoFOe0kjV5NJnvKKzL5ZR7p3LW49KILrUScomXS4Mn12yDesEuYOAzTsiW3ZQLgnEfeF
q5AzGyxwUzF9Rosd115ukGGH+0qJ0AyFV6OGoRiyNqPPUqlV1TEByvdpGxvQhc0G/uoJLGzlvMxG
TFECPuiGkBUtzfnLRCdXHfOSac+7E/jncCDqMCp5eHlf0R4CmDow1tmk+meNukV/Zg23GcdrXzNS
bJjXVUjrpXlw6mxjIo3SSJ9o2CqFiCunmu0ViRruNjKcQ1NC4+37p779MRoLASViwugV19ZK0Kna
IT5wu56DZBYZ/Aip7sOSCGQMx/mncPOjWj11zcbBsB9BzGKXjtcdUGNCyOF3OH3ZxFlCgsJkxaPn
fqXGjUicu6zBogC593mkSr5vq3j2ufvrFEXOIA49+5YEOGcSPEwmFBhM1wQteyFuwDTHmxELWIXk
JGknJ04cfoIaUiPlfvZHd0vHwbNU79Uh8WZSvlGSSlN+NTZ+/znMgqnRIKTHPHMfyOdeyL0ezi6t
Gy0vVJILBQpQZc2buskjPXkvOC6CutrIiQ1pY69VluEiqbHPkqsKNktnWU6uLTEdETPTevqKsw7o
wtuEBuFYN73DHj78lKSWx1nlkbo3e3IDEjEA6cHKsXhd2qRb69PsILY0sWgMiJm9jye1AQ9JAxlg
UAKdodkn0+2zszCtp34oy43mGwieivFa18kuL7VoKSRJ2NP0I2ZEHgZ0VqymUp+KvYJSDWmK/qZW
Eax3FEimArLZHew95f2LbmPnjAPl2w2tA9q+lKUn8y7Lf87MBN26jU7GqlNzm5vw92S2G5XHmABi
TEFneQ47slxHgCyhsKblPG1rABtaaEqgpFVrnF+/Gq4DREZQbUsTgxCW64gpSfRIuLqqCGJgZrRL
v5HW24wMc3UMhHkbvtvz1sFQHVTlRfQXxEixONozB9chMTO5WV3FtFVC9LmBCw4j9YduVzGoTWOm
V3RJUGRxNpsFJ3En1wqq5IW46amCxBT7S1bsQ6wgK5uBr1lnGgKx6A+QSAcL2INdnq6GtFB3lRX/
0pu3fIMQkrfFCFtuLj8ZhVPdY6tiU9r674Nm6OCMk0XXp1fhY/MqROJv3aH+GT27xlk/IcKexgEs
6Ohmu1aSi8EwMnSq6pu+FKGj+ApFIG6uyQ1eJ0q36dicL2FCd/uuVH8HjVuP/iIs/fHsq9G6pVD3
bJoVQX5capPnXtl/HG7VDJN1dg7515zhPf6nyr53NXMBjcMe5h4i57ZDjG7LjdGcUpWwbvBH+FAy
R3rFyJokmjqvHtxn5FjVnnDcjxiHL1mig1dOBOpqkixYsgacNntq+jpdzE9GrS+kzxvdZrgn4A6r
7LfMyrmH9Vs7xLwBBOHokZFvB5UzubXDcQuc7GL2gpdDhK9Vhj4TfQlaiaml1ZbOsyJzVmcB74db
o3uEsR6GKjL9KMXV5ugvgW2Hpziy/a0vSaijy6myAHingaaLL2eRaXm87xihBHW81JL6xUQidwor
7bU3cdUr2Lv1Tst2aVNX296rRuxAfhDOOZ5EHPUWKzZnSM9chqD+gvDiT6jyY+1ctw5I2owCCZrb
pwkJjCii4sesOtWDiMehxTM6GAxOYBJ6eVgcDQN1I6noudcmRn9hhvjAkWWypKCDjwyulyieYJeO
RJql1oP0w2QT16qzUStxBqNaA+RuGMyVWNoaFcWnE4IzGQ2x7NqWUX3Zb2G4kAA9cB/zj40rPHqk
icbBC1g6PMZHp2ZvUucWQD/a2NKZQ6v5h7lRHcli0CC8fIqpAatiz6eD22H/uJP+IFt89vNk7dKS
7dFEjrBu3P7oxuiSZVHtVL2l8xxntz0NsHPW8ZortXFN22YF6qIgpZAwDnq5PV6pVU8pWBZE1XMZ
6XpBLXQw021cM87eOTptN2NqBO3LFDMZpWWALA/hZBdAM0cIlE07rf2c8LxqB6u7NBW5Q+RbZ5yY
Zg9brEDdm+7T8CPUvtmXGdqv4V7ccFNTNKR8grB5ONlDiew1HcWlbtjY2Zcs2AX5EcPwRkn+rPic
tOU5AzIZUS+x6vCZ3nXWlRQ5IF6rssShVCD1ztfSeWCkZLmWb9UgQrIjPkeAqkMwIAI3tzp0+yT3
kb/mi8w9pG30kbfZp2KgA8h4eAHyuQAnmJUiEqSmAAmmvdbR+wiqD9OPKsGRTweC1Mh8JI0JXBeR
0JTQdl+/FtSurTtBTfsoq8HzrXOlNXughPW1KZMnq52WFU+/mu2hEXmdfG9kfQ9jLCvAvfytlWZr
6pzZq7owQmXV8rMztJwkm+UuhM6krhnur5o+PCKg9Ypmr033AkdkbzNmVdQDUyr8bE9CY1Npuu51
DArEKiqcxbOJIKWp3t0yA+ViLGPTX7nmZmKNqbKYkHI8x2x+ALpiH9tiJtepfYpNqaPjNt8wjTMS
3sASWdcwsidXO8h8v6PWHpytKFvo0IxbeYdyd0JzeApb4oWmi6+XW2lOXmDv9PArHIgd5pMh41fo
KwZUTUgKkVjvHPWmJqXXsev0kfrXFuGyawPW3sBvlQ4tHczJIWd5Gn6ShkDshIaLnXbY/WL8AOlL
k1Sn3sAtZtn9irhugq7i+hAEn7Im1OqqlgjAKTvTk2Qp6YgCi/8msV6bTY2xuBpuU3jvGF50aHmx
HOaaySn34lvsLqn4XZK95yxnsht4YbTdrFRwyDiboktFdkEh5bmpk/MoVhFRZYntoKIc6auwyql2
cAnRpckSB7Cw4YjG00sniRibOwzBwjdF8TWrx0vHs+H7juE16gXMP/4WOjuQ0PLaYR7ZwfrbSQtS
qoFh6aoV15KEY0W5qsHdEVfZW7RasGHdfdVrRxcTMOtwNSK90oAPayxVK973pO1JFNQNhsK6/7Gi
I15zwMs3BzVuI/lT/Q/g9cQfdPAsejKHG6peEhGnHDA8MmDFXwZqeSex9mGVZymGPRnUM+tqmzel
Fxv5TnVCj7XJqiQrtIVLU3SvjoLIHxqYcrDDeF2FAXXXG7fXomPFgs0mgUo4tufQ2YlZlxhb+1Q1
9qp+4mWMkbEkktkohoUsi7dR9oZ1SdOmHf1OYd+ijk0J03gXOG9AQdCbh9L/7NgX0m1K62KA81jo
arDW7Gdw88uWxX9E91XpoVhEPLVwlxpsgrV8FkC/OmwHBVAKfE/jyJpPDy8QUnYl7UVi7OscSat6
wvuzqNlqKdOms7KV7xA1Lp+gBgxUPjgIPNdMIYZtjS7eKsrcNCCe68Wua/djmT81GaHiMd5WQTea
D8vGjryhLh+tIp58X9tE09dQmWedDn4AkcxUYdLwxR5s/qqG9uJzSoiw5VRreIhYWGrWFt/CZigx
6A6HTO2QYN7BGSD9+57gHZOcx1sNDSSkg+3JLBzAGeWMIPxoWyJijWM4dyzbWXGH6HYA5TvZdQAi
4IdocItLnr33zPutoNwpvANVoF+yPv4qIo52DbvHGNhHoBqHYWdweGnxJdAfFXIJO+wIrTtOE9Co
0KKbeC4HZKB1sBtN86gjgK03rpj2tq1g6veRmeB0pofHtEgLWTw4FtZK1TxyjFKqrxELka1pURCg
QRjGA1FyMRsOchP2ZEHyMjJRGIrDiCe3CsqleTftJ7NplyXj/JHQ3cVIwIkbBwdc5ZcuWdsGu2lI
RMDgPTfk1sXVgm+L5ehGJRBThUrD2k58ZA5fvbhgyzkxxD9qASZlBYqyOo4n1m+rYKi9WLibikA9
RNKRaT4PJtijrKWaZCYUBFhlM+NnwAlsd/zEzYuectEEsPx95WdkfYYXC+ypg6tjYurbLUh28RTn
PVZvgVt7ZvEzWE/N9IbYZh8Te+uqz5b/lwKOSoTgtHc5NxoIdyQZVBFryq64yUgctPGvkuZaDxha
0CUE5vAN7Q+tbrEr25oczLBeWzaFbIrcZ4AGXneePtYnBDcLqdWrkFVcYw6gWtirDkz2m0saQUKp
ayYS8o0lz2UyN27PowdkC98H8r8L+GdPlfbOcq2VIe4RI/QeY+z8uE9nhYappeaAuuf5Yp9CbH3R
iMNK9Hyt5e8xNqOQUtmMSmrfXxTNIzGdgYqgRvy1TI5AHRRGD6AZz+KwswYSOmnZhL5Pk5GvKlzX
6J7AzVUqtqxNAkBHpo4XZV9q7ntpHR6JWn3XQvfsE6Ka2MEtnG+yofEi465W8zJfnCdza9pcnazc
TUxhdkpjGtjzaGpn5if1r6bEjvTO6ykzgizdMjOrimcH4Caxg8taXWtmTQYJ30JSs3ScEUq8xXq1
tzHKSJu9HKIR0uFhiZ0V54Y00RIwI39TNlesKLXY3cMv2hQo/tRCrGK6sRJQAVi4vAxv/ng10Ncq
UAha41Ka2aHI9UfR0yte2bA9SuXQxqiSGtxUODPUe+Qj/AKXKOsvN+yeBImwBtHnrH8pFf+6kMWG
D1Z6/JIFCoaQxVQGpQtVZKRma0XXH1H1zD1ax6+++8VyO2zPUCrwcnkT5q8s1/YZGLssg6x8RIen
KW9TFRIJx2MyFdw1hIFWwzYwivVIpKDMmnVurCoNwXawjWHUuA/HgtHKxnKNOJMdHQqTo7hahEKg
Dc3bln0k49FsWegSa/wDNjJWsz5fOb21GfmM2rzyiXo+Q7/NyKmguYNVtRVooAEww4OKT1FmelZB
juRaYDUGecBkAmWoZwBqLcPoRTKsivxr1umL21RA84laBolPLVi1mLjtmmjNPnioOqFTHWtXdikC
wKe+a7p+XRoN263uxNuwMMafwKVkExqaGOzUNf/hHNRns0m+K5DnZeBX1MBf991cea2n5obDkoEy
NSGOT5ncEn/AYcvNr7rfSWeszCZcFlj3RjNZT+qr5pNDTch3Ff6liQL3YU9b6bX1ISbqpmvkGlwm
yqrDMAOEh6cm+lXVDmUqaQEDJErVWqEJYh/uexmb+UC/ku3KN5cvVFZLCEOXivVuE7ceuswAOFZH
JoxtWtJOX0hx2o6mwyeB4s1MArnhjURaYGXwbwJYcYI1NBAGWv90iZcFJDhzzgR4VgHaglyqLmRL
T+cdFrexre8WIROClhQ57TmQ8fIb3TemQNU+KHkDJmbNGITeHOscx1HiVMvit+Do41pqRtNTQdWH
LTVrs5P8452GqASOnxutAUUvXSYAAPF2kVnv0dZGCLpMOYtewfZSxOUXswAxah+MaBdkIYsndvXd
pR991llnkkRNCR8vWEuXaV7FWEW0KGDIk4ELb4rTCHOxSuQ25gM3/cHtAfMX9VY6UJzGc4lmPYRb
Ujg/xMEuxo7JXN4zgSY2KxshgFJFlX/p8AoEnl1st1Kkjt2wwfJCNedGW6dblSrBSrylHcaDuu0o
F98nnuV6/EZ54llls5X6J3kCvBuQBK1sS2yXbq1s7mrcjfgL8WC11asC/b1LKaEgjPI1DOWpR8Zl
o9PO+3UvCaqJ2tMQX6Lx044kQM5gMQ99XaQz0uG84VSXPoSwIaFr38NEXZOcoJmnHldCMO77lqBL
cPT2mzkAmbD6VRHA4rm01k5hl9FHQCUGIr9yuepe4jngTfL0txgpM/6sQ2lhDICgAI3NB+s9Vpyc
e3Cb57L1t6V4ITkNNOhWR8DR5k+l+YE8Ypnyd1OjMwEyfHZQ0a1caNnJmi4q0QkQvQNapw5qTfQy
9Yj9jR4ti78MkWbJpns33FsAEMcIYo9WhmJmk86AHxDAun2Mo12initygFjoTCpuj5TELEaKBPyh
+UPXdRpBRRug0EfrIc19yXg2GFJum0OlfGiI9gWnP6Iu7BVF/F1nySqJgx+j/U3dp4Y2qsvuZT9u
Uu0zrB5T/dW73aZPKIQ0wxOM1RxpsHB+s1w41G20rfA/hnv4DOuoKXYJKnfyAxaxohxHX/canEc6
6jGMOpAoMIYxqXEeLZYlLjp0tjLiuctWwWSSTbwMzZOBIjAurEM6/Wojt4DA0qR92vXOEJzAADq7
HhlBtap0uYkG/7kt5BoJnSe19qOgFp3HvQoGBqaf0/QwObc6J2XD851zjBvYSxWdMYA6bqYkJ5wN
EjzdnWYmj8g29yild+jeNIsdA3VXYCF4bbMlMR9u+Jn1xckaGeB4s6hDByxKx7h0SKBjB+QMaG3J
kcFWhsp9lcU/Zgxr1ckPrXIqq6eBSsZAkT4EEd/Ph2KGy7Q7GA6Gl/RMGDN7sStAuY2v1vg5iLgt
OcPs6lUS9C4JcZPacGhkeRpL+FIu25vsMjrjs93iOaug2RHuawdoLyB3k6bilnsTLSuap0WovYfh
QJ32CJMTRMLllEUvLc+S7UNXy2+lds3LJzF8yarYNQ5Az2hcVUrPJs9a1rhFwGQo7V9ZemNFRBhD
niO7T0zhN79npV7HnoWiXiHTWBuRjbyO9sq0t9qbD2wPdCa6b8vMNzJ4LgrxSN+m+tJwZg2qvpiE
fCbZj8dZvZalRCHZMu6d9r14tQAE1gkE5c65B9NnT24G9rFDAfBVMsFMZti01nqMcUese5TicA2z
pyksPW2KIGiN9fugTi9pyHTM4k43keTkzbZiGBQAYdJJjYHPPEdkjVy1pa5sHXwgxfA10S6K+GXs
Ly5sK81ajXq2Rxjg+eD33erVwKTRWel7z2DOxr2vGhLnKAQp2TxSUztQpe+hZzGhstS13vYrPT07
NlYu1V7nSbRrzaPSHsjpfpHU/CbnIjlmNS1Bh+Y6QRTPtJFvv+bSDrzBzplzK08mrXes7MdYevmA
CFADlZbFz4JNXFHGNIOCIPCeNMV+k+cEFz05ZeE1LqO6viFVERVwFC1gpFHsOE8hAlIX3HCoZgc0
uEvNTbat9YZgjAIy3Pa2c+q15GhaNxz8dCqML2n+VIyWYaCggHmyXN+Lnfe0eu1i63msh+8OabN7
zjWxNDpsvyjFC91jwArXcQ95ZcpsxtQ5XqFnGypZ0j67h7bEFxSWax2iqzqgdznIqkeyzXrbfxT6
JdLwaqTGM1YC8gjxGsuQgo5hsIQ82lyaJN+EU7iJpXz1+dPBedzIQ1zb7MHUrkUHb6wkMpGy+mma
GIRuc6jpfaY6PrQA353oSJ4xlijWyfPxf4m5TyoiYJjxY5g/ttLfmSZ5C4CcZjWhAFjEoJvh5o7f
AfyfNGqaEbkXTPMD7Z2LcCu/OQmsBsLPUZ02kbwM7lMkHuFa48LV5A83sRJeUOfatVjVDp4Zkstu
Tnwdx2zZXqFlYSNf9Pey3QbhrnXXzbMmdok86YiAFOzd6AyxGmTpAo5obH1W6fSdEE40kFJoh2Ld
6Ki424YIY5OeCPPICLQaou5GKQl5GX8zTeytqNpqBRa8Ln6N8WMV1E5s7hjp2rfeubYMODKLeCCY
b322Cap1z/neTvFpRtx05XiPEBDAMP10R4zOVbFu2cmIDLgNhEmp6MwfUThZ3rz4KKZkTai9F7OJ
r2S5Syg22BvuVRYOFTesblJGDSm/zSPnwQgKNuQBPmKWulzwOTpJGPZozpsteted4b8r05+FsyIF
VGbQODd6+JYh0p7wKUDr/kRvxMiVSBPrGAFrDuf8i4KVIxFtAaosaFSB/SAX6i70m2iPAt13woq7
KZh8WjrT3FenYXKQkmk8oe/U73j0V8k4Ysb5wvfaMa1vZ2q//6uOb1TzXhbbr3OGQKB9zE6DpvvU
ewm5YyFYJiO6XCbJuY0vOY2Azhll8+BBBFjYuQYDAJSQTRtb9h9l8mlFYhWmHXwWznq0cWC8NvZX
i6DZGSUf9l1i8yR5Ej2Gzq9yi5znQnOWDfIAZKIE3uDZV0feXf0Qfdh+cYkKCha4OGl7LrKvwnzP
ezzZGeEViOqJKbu6OKmi/gsLh9tBvNVfQls9tYW/aXm2FWTJ7hkB0yvVN/ISLB5K9GN3qQcseRuz
pFViRpoD2++QW120OMgpJ8CBcKGzT13GofWS289B9peLECvAJWMclsAcirVZFMYGLZEASa1FmDX0
5vfCGlc+6uNpztvEiE2C0Rz8qKaEyolvp2zOTu9uLD98Ksxx7wh35xr2Vu1QwhJKHTA6YJZCbde7
r1b2Z+Z8B3snctYxM+AGXRlEbJPbFcJ3K1IWmiArgITik96gVvFEqDyhxOAE4IjkZ6Gd61HMQWgt
OppaW8MaaG379GzPMYglguCQhEu9G3ZIy/egmradEj6aYumk/VW2yrfeul5ld/sJVbpqtZu2TPcT
lmBMn0vJohUNpQdcQbT2miy/J1nHv3Y4MbiY3d7Z2pyQK27C6j22gUM48oKFddEQ2ls3C4fewGFl
1IrhokQ1pdQL0tIEo0WQ+osS0UVeVSdCdl9H/abgGYi04sC/eCiTlJUMn+K1Q6hGw8BK/h3rEa7c
cWvrLmJ5RzL0Kml86Or/KKO2mV4+Z64Blmjh37uOUZ4vyp3p/mhTC0M82tRtgxJp36Df7MvmOcmZ
ViE+iLvXNCGbs1B+bcVoMMA/CuAqZCuQCSUuka9ein5bUG4IP4Yz3+iIkqsNZicPK8ORwftBM5V7
rI+kF+DtgnwS6JSOzASKUtvUEL2b/lzY3a4PL8YPUCryDNJPm5UHX4tVnNWaClzXHrDXDigCjlVX
/w2k2QYILyaYDo7Yhc20Lk2CSZ3wUFhMe0CshOUplAed4yyAVl5q+N8H9pJmb4Ez8ZGzHIpRLDQi
PHyQc+6grVSbk8Z05Srq8No1bGOzCawEp5RWtw9n6L4NQIdwwepdj9y1jO9TzQWT5kzyqpvNtTYa
jOT7L1807Da1Q8+AkN3C3U26iKgaf4Hl00X40WXdHb2IV+vZRqWUgJu0UkxrqTOkVnTtDXnnHrLj
TlOmJxtXYpGg1lHUTxYCq8yfgY3arkQ7xHZymfq3vofpFJXXVquPto0uS9V2HepxI3nH98cQH6eO
U2PTUHS83mOxLWEgMPv0goiGOyV5HSSk7DowuDP0Fn3OFUPuAgAhorBBPpLQfa+dgLq3X1T9s4bV
fMrRZ2FnjIKfEIRFw8NfaKoX0TpW4pCxV8wVcdT09mPIFAQozzXFZhSD3ltUHAHdVjHZMvsekdZc
wL/D9NMpCtiKGWjhr6ccsY8u6gWRFr8inOfe7T5Hl9tQkiEQpSzp6+Yln988gP9j0+0m+89BvpQX
A163aVXMfiDEr1Y9LQrEQfAUl5PUXxD5AaNxgDqlvJ6ufdWkXOUjNeimpzXBrfwBDALGjbayWlat
8aZs+m0MEKXP352Wu6lmGB3gVpC5gjkYOnDkZVQCLEp6Ho68R8dUkRhxa9vwhE6YlGeJL5O9L801
2mqJ1MK3bARImVcCCvY1nPPzEi5QXjg0V0VyteDXVmO/JvjQFMQ6oTpDeQFOWpw1vEwtyupEwcPV
XYiiajQ5C2sPOngwkxADPF6wszBgMKJnHoIRA8VbW64FKv4MsFFdWHuMDBc/C1Y1cYFzuhCSA1ZF
TNqRBRVvefGi9AREtPPlzlgh6m+Yfb0e/ZZrO/ec3twnmSejM8ytelXcCHtmHwrBuZ52CqHTeVI+
4m7ESZgzQHgX4j3CRcsPYGClnr1gA36jXD+wZHixKX5raTObOyUkzaWdfCqJgKhN/1sXvMW4aLaR
kHegpO96Q6lk5NamYQaTqTN8kGChNtlUnXLGH7sY4UHJZNqqSHJ1aqVFH6heQ7aI0Pjidbpw5hfA
+uw5SqKu+nMEo8YYDCARDHMcfB50kfEaJASVeMIMwf+JoF1kNGVpEjwrqbus7An1S7m6Ap/alCDj
nHbax9NPgoBtgOPSFsYbJHfIOctRvArlt2SQMqBgdPM3RxuxR7Hprn5GYzODFLTwQvj3bK3H2IaI
Tn9SBm07lsBezOhWBgLvCLFY+AZg9hf+rgq6ZczaW0dH12YnTRpLK4x3glCfGm2cCB6G+YGtLFPl
uur4v5lEmfdVug89VpCoQ7jKQzb75wlqZXnXh88+ZygkvNil7xDxauSb7bGMSqO5dZPzaxPnh2+i
ppRtB16S/LMIDbp88xFm/SFU4CU38amIFK83ys3oTMzDZq8aUFTZfOFpfNcybaH1pPQoBQsYa6uw
KNGoBG13oyinYcZtQ9mpOczKqb0NHbWLxalvC5NJj3bsI2CwfYBHwnF/e8zONaN1OHwcJjCpag6/
bpT0CcPH5HMsNF9FFlBK5cmJBXVi1GcOVNN8qArc2UbTl9PQolGR/lsq8ELxamZYY0hmqQMoK+l4
7abqURXhCRMDCnodfYB6mOWMDmYIzFZS/ZbMa+tyP03pZwPwkWBF0YJzmOfdNTfNWlCpFVp2lAlZ
iMQ7ileGu1fL7CKIMWqwmSTNqzWoLz1Z1UGiHtswJMw1KF6dYPCKyX6BcjViBDKrrYppkLzFmu21
NW78emQ2mhMMjZAquJuKawcLncKXl5gaYVHUSvlQezajZegZdr+cA8el0ZofHSjQpSkyedL4sbOp
qVepBc0jYVfMVCF9zx2APEV8dTEzrccalyEbH4A2cIrziendwFpqg1AjTTkN/KRdYcoh9s1sf5xO
gX8gHPfuE2BINiMiVrAH6yoTX0Wihvu46/yV02kzxcL+4xq2tiZBQkxA6XyEdrDVebaaDyTcT3Ww
SdLyNeT9TRrmgCY+JR0pghsbhF83uylMPPU/uTqzpbiBNts+kSJSs3Rb8wjFjLlRYGw0pOZUanr6
XsJ9zt/dNxWAjQ1VJWXm/vZee2EARK8GpbXIf84fcoBdCBAueY/zh7Eaz+x8tov9wgLSR0aIqkWU
ZGanxbJDx8PDP4gT0lmL7B6+Gkbig+X3DL4hDTnZtrIsvGfZUUVv3TjuvKQ+CvaztXcsBe8YlD8m
+UzjQQHHUIT7ITpDgsyfHVrPtTWI1yLlsFi8giJ5ddosu2vGrt44GfOqzv/qO25h3ugMb0Btyy2D
rRUSRLgZjBJbS3KDQ8DZUB/7cbkjVB0Qvvwgw87e931WMtAc9c5IQLiPOBFX1cCQq5Ltps8UzYaS
8c5oF3QUQiTGNYH8iAfVZnvJTN3L211sP9EeCvqComzcBuaI89HClWTeEpG1J2JKvzMEqcNQtehp
I/x4DGvGM7VLE2ytFc00kDtMSdeAW9pb17tXJt6FOimfR5wvU3yXMrq142TT9V9UAK6KTDDvx+1c
ogSx/oXoa9E8bQOiF2K8LhsrxEK4naeQeL5XI2j0TAWHdEPLMCf0RU9k+XYIq7msZEvbBQ4GClfN
/hvIJefcJff0YsfdYehYmR1cfY8KrSuMfzf4HAJercz9XOojNGOevMIfsWAeNzKBw8cZyGbUS16/
jl3CJ3x3DJIRM3slcyzU40Glp9H9KMpuV1X6SB8YYDJuJ/hywhczw2FPYavrM74LV1XMwk/Bh3Ow
uMNnHjHfHdLneqQeFT6OaXP4BrqQU4o0M+czEMwDClvdTwABADjuWGDb+rmo3wJEo16o4+JjnatT
FTmM7x6gSZKwZNYT5BiNl4w15V49B8mIkpWDbfHrCHVJ/Qv37ZqhHSAyyKIfg5hQGt8qRFtbCkRI
7CvRsydaJjbvfYm0y+KoiH11M8elkQWd4oCCZ00xPU/Ls1V/c4Qw2ByAa5sQRCKOza1377Nc2L48
QrooJekgpOdSnWpsOBP8BHcY1vkTitPEGbi7iPSMhOFG1E9hu5PTjoD7Hn7kwEnfdz9687H2yT9l
kC+nncdomwqZxKbrKKKbIDuCm92yiV+HATBgFUIfICqL9Jz8QRZdF90FvwM3fMBc5Vmmf5KM3DEz
DUKGifwoalwA1X3U3C0DJIMBB/bjpvmsCoIHTC8KRm4ip81OrQGcMvfCjpA2u5GnxtKXCOWUYkbD
fw+RcHX6XvPUjC5/h1elwvxcNTvdp0tdFwkFQtYTu4i3GVHaNe9qlZ0r2EAE2bFtoyDW75k6NgVM
6+iUEfRAhKrNc9z/taJbfYuY2/YsdoN1HQX7SEZI07g2iFRAciAp0HFGr+dHo8O7Tee80Z796NnC
LOJzvy8lPrn8ucj6k+SIntRPE/2V7ddMb/xo3ZrkT5Oe1AJ00C9yuE7h3wjwvxkToKYJArNGwApr
D/T7zWLn4rKdDh7myRKj8d9QtcsM+JhzEUP34pzS7bzw28u5u8yInOC4Xe+vSDgYDtsObEHPEb4p
T0CVVqbzIsZ9xHKmE3WK6O6Jzmn2UnYg8DiG0tCY1t84QWlt5th0qByMNSD8cAh61GPn9Fdw6wYc
geSWRPvZxaFM0n3kVqLFg9FsfQM3jXlvc2RRwX7CmNa+m7F3HvKvmN2spnsjql7HgfDvLpj2lN5t
l7fOzJQ94wgkGkEO9XMkCULzxbjIcacQZTOOzRX+vqncFdZ7K79ZaFeW2+9i7pZ2CuCi5N2QqVXR
sLUDOVscbfk8e38VdJ38w8Xw2fypUrmpaFDrvjy624zoxa4xkrhNKw4Aiea1P0PiRi5Q6VjfguqR
0k11MBWnkrbpvya40YSCTe9oTm5+9AMKGeAprZqld0BxEtq51BQQjcnoNlrcc0ZXPUgGfYgsf23h
/PJmYJbulGrGEm70FLogqTV22dR5NVIqtQe0dquJx/XQTH8StwheVc9JKoqb91YzpkyrioGAFkg1
TM2rAAUZMuQ4BneMtt0X3cEnzAiF5laxAT+S5YHx0HglZND8K6SfkAEatyrDIcVnewCfZNl/06rx
5uWsntjDeAUfqhxnUeo9KdKG+0R7gGDVL5PB6u+iSSrC30tDD6OZyqTdytLc8OmPpRjaGuIdhTd6
wDVzH5vN/aRfBJe9ww9iw0byowcz5WLAPhHy/zCuQLi1mEgHRKLE75FK3JJMq7zocMLuyYAp+A5o
YBO3qZJwgWHQlfOptb7BVvJTVPt5+O78Qzs8N8YlyP/QM/6Q8vTiiSZI3LzKAaurR/AJJj0AxxQr
zeD1G1/TzOA8KowkMTGlJG/wG1/L8ZWCr7sw/KAwZmX0P4PFZXG0waS2gbOVsGBbAIpOUpzkiP0E
H/dwq0RfbqDrbrtU/IKeczcXzM+7ljPzHIVwk5saa2zFbV7hf1MeYWmqaYzA/LPgBRwXsk/fr7Mo
mW9Nqo6JwZan8DPWR496xLhy3XM+ZvWelf8N9pTKG+Lams4DQCTBPlbeIZMGTZHL2TcSF+h5d2nP
/Q4fEYufCU5nlt5T3rH18kFDVgaIcKuGrxc2XCDQaRa9x8W/MABbyoR/y43sEjHmrEnj3nEtmCsL
rXHX2NM6H6Cw5VP8GtR9dbV0m2x7CdxEz/klsDXSBaPxR5qoGGA9pnnnk4tTMGYXx9Zc4CmtBgv2
bOfdtwVaedEM1TpNPXyFJ7O0xs0wJNZ6sR2rcaqvCzN9xB59AAb7O7QwKLAhNvfs6Y6hr2ZeqY2u
jGcQHEkg76lPqtYup7ItTAMmTMWHOVEDqbLfkytG5Fe5MWBEQXtvGGfL/C8SzuLHwZbJZctAhR+I
Z4OQj/la0a3Ae+jGL7eATYIRwT/dtdRAYnbCPONpDHz0R5wKxp6rhqeTQ/dENjyjRyPxGc2UCBJp
cqhDQuRps5R8tCTDZ0XTUZzFiBw9yL0WOXlJfhkdkFsnZKcYi1HtOFErqLoJDowkfyKIccAvwT4C
4+fcYE2oCpZ++pB+lR3NZHl6ih1Wvjjpb9Po2Rffo4N0qLdw2sMDpQ/46OWKc6rPbBaP9BwzmWbt
M1PsDuNS+9BH6fnnc6cRDnKEfJpGyXRweZC5AVvs58OfL/485K4/nTJr6BhLLh/+fLFrDEYpdn8f
NqC9OXwM7vrnwwm7TQlYkgijV2XtmgM7O5mKmSaAXnHSy8PoR/O/h5+v/efTnz/9P1/7+dOuG/7n
t9XlnJyC9lRRisA6zNN/mvoIM4upsmxjGOgavt3dQhOuTJ+y4Vv9tCAYjcj++8N/BQmhaLtj0ERr
vRQi/NQl/PsDk9urIK0Q5NMJjDLZOABi0+nfQ59RzTMAMoktYjoUl/mnn4/q///Rv09Tt6Z9hu1O
1hfnRP6/B9s25doKYFTXhiPPLpYrhFkX0lk277FGRyVdCT9VCz8PP60KdsbA7/98LWqM/GjAgav9
jNg819/55yPO8chQEvqQh57hcK5ZTV1pWzu2CNW+zfSvIbJN2FdJ1130wlesq6jcVVadHRBAb4l2
nXMwyrRl+5q6zF4H50wF1//6PBnj+Zy8/ecv/HzXz1/VJVdJZHrldhajcUHD/e8HPdft+a/2GTRF
Ijv/PAyhzUnoP5/bPAfMRzXCgUN+YT9G4rOzWpps3ZJYTeA3GFpz92nug7e6AxnB6cuxnAejLMy7
KEH/MLL2rrf97Wxm6sGxu/TE2PaDOhLyjhUOdYwtwX7oOIC47Zhf44HQqrbCE+VqOJTJ6GwJz88c
hrIE6J71iUHH3SlHqBUBC4RWFMzzzwMBT/rLQBbTWlk35zEtAj40uIFqStG3BjCz1j7Hs/oNarTD
HY1ZBq+EiiqoVHH8EkdOwxBO9mefAReCFfv4MhiuEQzabYLCSGkNGT9R9+cWPuBdY4jHuffEoQDI
WpTwupSigc/z2aOFGE1rbyKJvHSBmInaVaVNFwsUllyAfxyB3DE61vdZ5FTHdHj2FiJjjN+77DlV
WLOb7KFlQe8b04iq3xSjb2bse+bLYGfCnWmMm8rGYe2UKWczm7NVR5FtLEn3CSEGenqN5GRx6qVZ
mOFCMHW7rhHLLCN9LENkMzV3+aWKG3ZjhbpVV7BIBpv2IYGtikqfmngagxyZrGnVfQLWffmvKTEk
/BAJ91zWZBGGdH4uJ2KDE1AjRI/+2TOIs2BN+fmLcNnTrclh81iCLqY6tvP2bo7W2ocoOhOhpIDz
DAg18O1qoM53dKAhp22YrWu0pocB4xa7+eJXKzK9hfHY7MDMmKvMNuDJeKW4lQabUx+85578z3wL
/S4mZdsj0XfzLxHOw4NHEhLI8p201HSw8KbRh/Vd5TG2atOUt6oW154aoDdeC2tbFbUP0YDRpGPW
8Z4trd5YXodlLJfPshoVVs7FaxrF36WY3LOFVRjqJuIQ+r+s1JVuTuof4/HVLVq5U+A4PlLyMX5d
tre4k49TUASPVMQBLjZ8Zgk04XaW3e/B7Y81T3YCiv/BCRvvwcd5y9nQLnb/+VqTLaq05eKk0qO+
10pghBTdje46qDK2rPYZ0sjt50EVSYMFQT5atoBE5sIn9WbrEllLarTixKpKniZlxmJf1GF7GVNb
7swO9E26oFQL04BGmSZAz201MoxHsfFZCLvkktdefGGHLexrLz2HwXRKxcMyLsWyEu9dsFRXnDP1
tYnZRVR1HW513qKqsNHeqW5cIBhFBYEnKElAue3eWyQ11TYVbT4Nbl4azDezS3wlRizf1FqPFzb8
6dHO8mu3vBvljPd57jF/mBpIENbbrll7Ov5tS3SzmJqoM7FJgqijxXy2NK59Z6qLQTB8dBaaY+fw
YGnBmFAjzQRXjyXlnJupf0soTySFPUwHhUUdHNn4IHOqV+rWJJe7/FtNAczadZxb1/RIRqXTPlhG
59/gHJq9ITaDdsSRMr3x3efsxCTV53J5cVWAKVVFRHjYANLa6998z1WP0o/ecozoTKYY9/B/iKBL
1xBcjXPaZESFdGChpM7xNdOpia2YMW+T3Y06EedePao2RycqwuAuJvl6Fp2vznKc5hWRWnoXhOjv
8qrp70YzfvBi8ty81M6mmKi7tmUTbC12hJvA7E1qZYR/CBbWUZt7D7EdvtbdFLL2cayzes96UcPQ
b50AGD73Zrzow5EZyaOtCZqGwrtWYWcdxmFoVxO0aPxF03OPFf8CrRxvhLZhyxbzZx3Uz4NFCHzB
Zp0pxcyew5aADZIJL7t8Ya9UbCN2EUeLbq0NlKLs2BjFtWaAeisX/k78HISpRTRrbImkFu5eN7jn
fm5SkYtoXtSgU9wEwlKjnEMXDByBsf1psoRkDf12Gs5ADYezHv3h7DqpPObC30YmziG3JUjo0NRg
rnrFmytIJDBWYM3oX51zkhgSzCz99/7ySfEY1qBPKI84MIcxuXbGRbnU/G7yFB/gSF3Qr2Gm2sh2
sW2W/ZMA7GWIjqG/1/j3TTIZ1583VCiRw0QFW8ul5vXA9hwefShhVgU0Wda+9w5n8sc4VR8UN677
1jSNfRlUOIdh99xDuAEM/RRXpnEfc7OC0zyUa7Nu+HT5WsDe4mBZRB/CCLnY9Fg+e9v2AfzwkLgA
EcHoi39X9NQ716Cy5mOnMdGPFZVhXHDzwBgzK/hng74jCGKoS22wsYv7cEG5hkg9TmKpe3MozEPL
m3PFIIw8kOhfo0xa9xxgrHsABewGygLJovH2Xu6kd13UwS/q0uzfR6pzUXIpQLaR/bfxGDEtdXnY
hIZ8s+k8wClmQXdzPesoQQUAJbbWYydIAfaE1ClLfR91XF2HFDNbgIombZAgpGfSZcIi78aOBmGq
dfZ2ZkkEV3e8Qaz9Vomf7T2YXmdQFjQrRbAcp79hYsYbU9n0SVDQDH+x2NA1gvDjS2crjHTX4EU+
MAK72Yw5cREK0u0RVHwnjhiADkTsx4qwFFh8OFWIK7an37N61/tl8i0sWDpgRu2XvqCxbUDRnRY4
ZxdlgCbj7JS7mJWVdAlrsfSHCkNChD137zvQIovhfrQocSjVEfMuG53JpZgwfmz0fFCUXw0m7c2W
4NRXd+HjnMbPOUyHcT9glT6l0YdD88aTa3pYkdo8W1fNNoQRDY2kxdNYJNHJo3EomciglU4KII4q
rbmlhVzaErEMfH3euw9FVVM4BCy+xbs1OIfSLankooxmVzDCKuwlFzAab8XYXTl/6ivI+I3VBAR1
DPb83hDdA3NfUj+YRfrLNFKwSFVqBeMiuKdIkTa4IO1OQz8RoLufbIoY7UYcC7p1tyymiMGATTpy
6MAFPHx+69rP7zWNdpz0v8DPxOd6hlItdcmorHgFeoEIRzU5J2MvKAFbCqC3so0/rSy3wSLhI4Bq
fg57yzoYwbLszL/7ODsKgSIpDDC62h7ezBj3WW3OV7MZPgKf01anOm5GDv71QOO7FaAas85pjo1g
NOhguZUj4bfMdR/LlMrLYgbCVPj+VXDVbEE7W6epApDGRAmxQV7CMHgyrBjC2fwXqhnFhpotnEwA
xWUg83ZG/jZ5kEowK7RrIZRzjif7LAgfgNrOHuxquFOOUpfYMe/iMmxfh7zHulHwq0/1QxgApuJ+
597HHXLeXFao8DjHTjlGU1ZrCkKYha2iFDiAB9leQQVAZ0yOCRC1HWOOxU1Lq652w1+JBbZlku0l
dJPmLkJBx5hBK5+pEVwiA5Nl+9BmufFLqHRPTcFTnlj3dds2m7xQJ4PQH0lsa96I0OXHhd3Gdq09
kC43jloM0IsF5JMCrMTgzs9jPpRPPlnGC7u2V20nDz/bv59NX2RC5DYC63dg0+QhgcGnNP3tGUCM
uITsvV6CBsKP8v1k0mGTWHjS3VTjSK1Y9oKMAVZRAa90ToypunUmpq3l9XrHuJVu4fy36JpXLwE8
EPkRQZC22479Q5Sp/haE9ja16uqg83Hi9QkJ1XAK7cXSHT1Nn4LutJ0vxt9YBMj9e2G37uuohdve
LGI16bQawNDAz42vVrODJ2ITOK59UNOXObUdSKPikSdco+szrXLCIdgqXtjWyfCFEyPcO8r/7VeO
exbjnzlwsWBNp8626j3BbRjnsbWRVe1ehXaJo1NCkg2/upJ6XdFkGMwmaz+NQDS15RCMHdq/0DQl
/bZGCisR02PyMNPyskpxopIXafpNjmgFhqd/Gn057w2NtJzpG0FhCxBi8Z5M1rfpLNXIWW1vCmup
6hAY7zMs4VGJM39mNqdxFwfccTdUmeIj5+13hgJiM2Lu7OxNcYjYdlnTbOgsWf0Jp1up8q+KHhRN
BRR7dl5Uo1i6KF3Qv+CPQfMXrbHGQr4TVis2cwBJ00BMTOAReSO9NL4nPyx/yndO9gtCY7wftMIS
oJtrWNDHikCMB0Fz+FfGcy2BcnZZ/q5d/ZrAvEsm1FrHtZ7UTMHoArSFOl7l3btorb9mMeSXjrB3
aLEMCjaecEVy1qw637uNrc8T4ARtggZxImj3ebvtGnfnUpWxtXGndH75MOvyV+IyRO9dDIVDzOA6
QJMnR8kNEPoG5TbpCcr1o8W2tK2+Y9+I9mVGhZQwwQyE8V9bFu/pBIgiSAhHoeIfEu3E2zqEyjNR
0+QM1rjuJTF4xzD/Vl6CzDyMn6ZvvECDxAxeMq+Z2Ml4VkKfExCncHDuoCywLaiqP456d7xhxFre
/AZmb+HJYAU3zPZjitjqmAqoLQV7KxNfUW2zI+57gTsDESxaSoms4NIxIq6mpKQRGbKHMUe70ezv
ygLkEn0uz4bHCV0L5i+leufAQ1SHGhjt248gNqLNA/h2+lUbkr5xjsLPDT7yhvc4WUKH2v8bV6O9
j5fmnYz0meAUCQ/EfDTTLxl7z53v7ekkfJ0kQyWqf2yUBYaEJgTXxjk6Ph2dndcbJ5klLzRAMrbs
MnYw1aerE5z5Fba3MXDvl2gRlUo71xkFKOn2IbNcpLqs2aep4uYSoLKGCzpClRMTFFPs2pog/aCX
nyt1jn5N3CbIcR+Mif3qzAhjnjvCgfxqZeGfwmXsO9fMZTnuB8AMctFuHdW8ZuxGt9Aw9nRvniM6
tFqqoIeUO0Nq4yQEOJPa9B2XDIDd2s537KmYM3vIuT4tWbVFRt+k1ChVQ7PBPPqUjf45xjjYB0v1
b9ShvfXhBdWZYO8kdtKYXuqGkHyb5Kw3A/9hAIc1FFOGLYVzSx61X87i5rQ+O7MvCDX6H9LG1ENj
uDs2PjotYkbNj1ZE6fvYd88TSyfgF+8QJKLZxtrfV9y2vIJzEYl84DXpyimLm/T8a4UltuTQL7Kb
DpY2xIrXOis5tRV1/CdvuUi0XxPdEJeGFAB4jvwEbQ5De+QfIvMRLo1Y9xErmsJF5SAY1OXT0OLY
oAdJm744mMmfOBm/ClQn4I9Y2zl9rssSyzm3OTysZvMZKixnZp0/zMV0KoXYZ2WZPqd4RgcOYTyT
zToth5wu+4LVhVUJVE//2oHJOyaoS1zGDGcFJPOFLZZspwncCfiUM9oXjTJNthll/uJQaYNRlQKf
x6Grn+qyBJNgt6Dftb3UwSxPDM7EdppOfcX9J4qcg2iSfqejirrorH1wsuRXIEOxclmkVkqV57wd
im2Rfk6l9LYUg7LoT+ODSEksWPTwOQagNfaj9ElnOc0NDBMW7FqrRLPrRp6kxnf2Yuy2QsBZMkLS
fb58Kqm7AnfR7YWm6MsRYX4sQocooPdY17hHgkz9TSNKfpY0IZExPIo1WmFG3NS1TQ+b3MPAJRCV
LdkM2Xzl2eTtWkdDh4iemLKQDRuvEl18ozWTlGZorkhODxmRh0O7PH+9D+PGpLlllYTZSYTEWU3v
OQnci+wMfA6j/m6KFmS72cNMKb/kkvqzHZ/6bgLEK2E7b5ZFQ1I5lQlEB+sPrb83rHMdwiJsuymJ
76SNsFfNtHHUolgnMe0ysffGDzkzIcze8ykpQCbhuZmc+QrYD70sMFENuQD2c21u/JYAK6nfsx8y
B4XNNbQp7s8swRHqehtO0XRks8MD4kOVsIY9lZqTudZgI6jfG9a2w96h8vHhVJVAG8GSUBs5zhg6
IrFPkTswxFsPInzL6IA3ctsstaH1Ma/t9mxIZldwD+Yyv9S8nQLbG2jp0JeQm5SFIc4p/Xcz0mdu
zVSQhd+Tx0AOJCIuN+hRk+U8obQBOkxsVm75Mc+63cdFd5e3/puEmLrrAbNXv+lGuXKtfjQ/iB60
yZKUDYEmusfcmkq32Lrmmb5M8XAro6XBgv0ek02X7SJhHn5zssc+QxQXBxVpGQ3yp4EGpqRHm9UA
GqhmdQWg8EEMbuHQm+U9FcZfg6o/+ylYBUxId3aJgbpy7v0sHk5FcazcgBBM+zYxXuUF9D4zn5fc
muksGrVYTwb7a4jhJdTuILfvBmgy82DuJdIEh0AVr/nNEUS8kaST0z/Pqn7B4wP8VrH9T8xGrMKZ
ShDFqs7G7APvGdCO2AF6gGx0DrpxXvEEPONSD4ssvBV2sqkGUmxDUMM0tPxHDMMYSXBa0Ac0vYVE
ncFor/LunraVVy/m9zfZGlO+Pa1mDXBQcoVzTplwMRvYrbBgME57nJRNasKg+0TU4o8PbbnlDrw0
WmT0KOocjs5mzp0Gnn/+1o4M4+HBbCu/fik5K9ZZUh9k3lCMAHjFz1OEXJvQmVTn2bB+zwTGOidW
TJ4liZqEzf/sUG4WL7vex8JouRf4ORMTq8GMXYJJz8YmX3tBlm8BsSS47iSnI2CIkwM7DGzYYR7C
RzMhUeAZ/rwelJvwn6HoVp2CYUZhb6MwxrWo1hLtFFQ836z68ACeH2CLwZFOZxYokOCtMB8GnzZj
pAZvJUJ4unH7FiwUH6uPXpXSH7rBYuB1qK95tZN2dzBz+0nZ4/ygc0neyeS7p67AHA+Af4Scu3Yp
OvKsuzaVZ4qScRl3U7JhDnNfx2a0HgeBmaTNv8zB5m4axNshyN9YM3gjx6GJMXPkzdh6ZyTKZuuE
3r3V6KutXl1pm5D1+k2YwZoH2LGL+/SDqBfbfrN6jBActlHmX/Xi9q3Ssd1BO33qKjBJYW5j9YxQ
xalSuygAipDw6SiMLbxphflBE8JjadPXUvTczGkaPnIRclvJrHWUeH/qBNavC2uFXQg3607F+zgF
WVmjWOUB4eXIa0mYRQbPsNuTcHBbSsFs1upgzh+Z2xEDColGGXn1rKuIE4GNHjnX0K7s+KtAFmRP
CemE+cdzM1oAH5CrBUFlZ5bmDlj0GpWv3gcWGrHIICSXbd/uucPuQiMMdwYORKEJ8RsO8+loHORV
lcVVhUw+aa+v77ORvZWrMGEHae0eMhSqPGZlT1pNuABolJmS/JkopbRlKQ5RgyyvmajOjv7MKgms
6qEhHbdm70LI2ibBGFvZmcqbHWc/uRniz1JEmF6rZEXhBYmBGYxdBcSe1jraVH0GkqVEnTELxh9j
AaMimmk8jV9z3Apyma5HpX4oWKTjfFMXeODgjTFgPxdRKLdqaRo2k/y5DDi1YUjFpkSsG1CjP/fn
xCSAEvlwGIVX3jpp/BFFTRkAEzf6+OqH2agu3WB+aGS0dRWlFLqG5u3nM0iB1abM4ZHGzBQ2PqMU
+l2H/BBzy4xs0a0CH+OWmgg7xnnMLZ1KRLpfd5YHmafOGYnbIvvu1ACCFq6dwlHfpMk36EmsblYw
L+THA36b/kVb9YnNXXnwQgw/mUu8zarxNCWpo3fCwzkryptOsTPFAr/alGW7mTgm5RpQAXszOMbL
ckUvsb3SdJyapTPsaGC+o13xhCfy2BtyvFGY9t1wMmVfYK99y2fNVGQHogh3du2P50kSGXO7IdzY
0GkxRWIJSlmYlrcH7JYarM3C2anY7tl595HqbtwZ0AFa6gbWney/07l86yOn2NrGtuOEwGU6zBtN
HK622NcPDqBKGj4vfYaZJ4yujIoYPwTp4tEmAcFtse/+ChG/FhCfLopi0LyW9JDSFx2Mnjx7LQWP
QYPVDuJgKtviypTsrRHUNLhJAkHIWEXUn9GzxBmoaO1573g8G1lhvLHVnC5lQFGuO3MKDRKDaQqX
HJ2k55zihRubyjFHHZ7GyGQ3Vo77uqf8XKGQdxAfjFmI9ex10L6NNxtzH+lQ99CZyaFCDlIwYrj2
QTLNKdVKKf+wS5NfZvvkbqlK7VNslnXhyLUd8jZLuiKmjubIW6Q49cJHmkncjafhdLgTv4sHIKGF
1r+JSGMV/uDg5Zuwxje2wmcivmquy4QqJW67/B6ibJ+irmGFKyuOSBj8knpObiInmTITEY8xOrHK
p9xViQ4UQ0vRiBx3sxEPxymFMzSP3xMTz9WoVbDzmD+chWnc8syNr/hsgeRkb0OY0j2d0sMuHPLj
TQwtiHxHo6bN0DrssekH56lmDjj36V4T91AkYzaQysFQJQlVYCZvfv7sMRlwHsHikLBu+dEHbJMl
2yob00dbLzcM3DqyLvj+jLBhE984EqYHx2uevcq0mYkle2fk1qwn/45CyFuRY2hxGPeB8eCo2oDZ
0nFGnTyRr7b5qLMP0XQuHM9xE85hgL3A+j1V7m8n4vdQJUSXIVmIiS710475MbryUZUu+U76nVqP
RPlcQomtgVjgH+LOjSIic+xzYfgZBBEuQ+vOk/IL//2rEXm7vso+Js4W69EK7oeogigykgydypJL
TgBHVs1wmizYiSZddXapn3Ndr+l6YFCIWX03qVm/jI4C51xNRzIzVyz7GPp11W1lOXvrrsTei/K8
kiadexG4wZ0VwS7hfb/OYm/tYpoffDT2NCZWr6oM5CCHq57QwjafYxzrmlplRoM0QGQFR2AKHv/9
jYCMpYwfzV6wtOIE9RfJNmjPjKvGFcFB7uoS26TVQXvqzO+6TfG50shapMllbsgYAOD8Iq6AsRR+
q9C/mEFQkELGqRHa3A7S+z3l4xOGHrKRza5RWFqt6Slnjr/xjYfQOCkbiTSnvJpm9RLPNcVcdPOZ
oO9yWHmq748FJfHnmH16GaXOKeGGgjOrIzWAFZuytqXzpFxPMdwHV8GGZDJDJdOvQiCa9lNncAvq
T/MQsNk33GFr7VMauNZRI4NDgyFfZGW2D0X2gV5cQ4KAY9u5/R+/BqvhEeoTA8XFUMCjVQ9BYyzg
sBUlZvuGSBF2cn4llHz8701afft5FMLwjua9P8jXBhPyULQs1JTBr/HjbNM+wVoNVGgIQoTe7iYr
IoOzy2SQNuAtIEVv5dUkG2kAwNxmHgYzgOGGJY4XzBK8JNKTxFglBwzch58pcRHOoLc88dGcWude
lNZb32LmbBqLp8IP2xVW6xgFed62yvTIS5UVFldCBxPOSvZdJk2y3KJSdOmVF7ls9WqChL2LPhSR
Fk4SXGNWjEnGCJZYfGL+yfPqpYElVlpGdtYWaAGSPrwKhcIhMp493Iwrxxl/5aUkB+PId89p2iON
vZ8iJVlpcBLWalsJWDhtV/cHyxV30eQfqrZ9Ni0kaUaHABTiq+a4S8io/FO38QgQK/hlF+FnRfu8
MdX3IsiedYILWhoNxTlpvmYPuaeM9d4aoHUwVmIq77Kscv1zaQhSRIQrGXgOu95rSQ8FklRMnWFg
QA0S2GGoYSG4C7A38EEigkI+Oh355Z7u+LrjiB0yJSao1nO/a224CeP97FXuwv9+MCRJLIlT2HSc
17ZrqIBy/Xyd5L+N6G8uPdxGvkmAAJUSSCDp31b4IBx7EisJnqy4r87dZH+nXv/V9RgO6QHWa7+q
d0wUcUWHewVx0zOcDyaAn7HoI952kM6BGRc+ttiYeMx/sXcmzY0jW5b+K2W9RzYmB+Bm1b0QZ4qi
RImSqNjARA2YB8cM/Pr+EGHWFZlZlc9qX5v30kIRIgkC7tfvPec7uU8pWqurFrV74lfkDj3PvRNU
5e3YULblVnfSOmx8jUabNvhCBHIbD1DmSLi9YmF6mcxIw4ekIWd331CTcdIc1S5j5aC3aiPNZcpS
4QpZdEMKGat7kW9db385jsm+RH4ZFQNo5cF59ynhFx36nmQCxYu7Yg5Y8jeJPoWLMmc01CObxvY1
rO2aB5fUYnpUrn3ThMPPdes5y2YCOwmXDdGDGM3JNb1D07PmixAbxAdY7vSRBQzHwzfUDLiF7cCM
MbOeYp9BUkZr3/VorBvCw0ta/RhS/PK90EmyhMzi8BFqo8D7GANzI4VoK8R3Lkdr2fjGQtTtbcrx
cTON/rn1PDJu2u0A73Bfm+UaFFS4E83wEVROzFBNujRecgIMiXNBVY9KrE8OKSvzKONqo3rjPmkl
FrwSdWaFNnfhJP1eA13WNE9t1dQsJ6S72EIyJllAAb+JERChZHmgl7QjFAKQnoL83er17A+FWRel
/bOs8A42Wv+S0v2BxybvbUc/JTbcncr3rqzK9IIJXiNzh82r1loESwEZSn65bGpum8mHMlDSRqJ0
xEB3DyB1fLfg6i/jVrES1HDtc60lHNacmi1lB30B0w6XlsyveckvCNMXxbyUgSYSrSiqFq3WgMzx
1RZ6YgK6nLT2DpMnieI3VkSwut+pr4YmcU8wa6/BVSMkkuakxty6Zj+pRxQ3ZsU9PkzQJrCYOBOH
MhE5K1XRkq+wSvZM0efmnqGA8Q10rIphXHspmMy6o6SArb5iSncoPVbY1rnT+IykGUosc8GwEVlR
rPpsEEuTSivqEM7nUQN+r9d/EFcJrB8Eho1oLKez09NPAQCnyF4fvE01gdMpOGCs8lh76UcWrcmB
g4H9BvIDPTcPqUXRgPjqp+x1mjYxkXBN7+7NgFdLhbUZQVnxQrRfA2KiOBnjQya1honzLtfkrRFh
/koRZ8tAd3Z6MJ7yAd6IgWjnxgVcWuj5K7WHvho8HEgoOjKk9k03hczmPUaKYk7Vem4i9VQhJwJe
AcipGemQtdYT56tNaxlA4FU28yPyW44bNFUssdI4/dDWwAlF0NwSxsrBn6YzK01NCjvZATEreh05
OkOe+WBMbKMynXQ9aqwCohK7jiKcfDgPfi0cnBvbLE5pf+uOYLWd6F4nnBRwxKUI3wbN3NkdKjlT
55Sc5+TbkWN7F9E1pcAC4Z9jZxFEL2gWI5ghYvrOnH4tmfXw3CTear45SrwyTLIylBTDcBcWbzo7
5MJm4sS+ry4m3Z2SWM51EY8vUdo2i4F0uUVvF3D6F1EISj8ePnkXB7KW72cTcD/UByDcz6oJYDtV
qySS3XbKNZyg9LRTG2DzFJB5VsnxBsnbmLv4smjWlr5bgLXVHyp534USaFBUv4QeXFH5lIf9NYGu
vy4vU0y1UjYAed3SOZppeKHoLBeFWRmr1r6wghpoIvuHqdEeyFpyEbvQdlZHHsJbdxBbJOwtQkAH
k41kMt/n8Wdp4HZGZxHMbQRNkaFmcNSeLCRHhqSPZJLBvHIB+Rm69c7IbKmFxN9xBtlaM5s1uQ70
XDd1XlBn9TjgupCOaS7nFlO/jVplAdfacGiCkmU63kYJAc63AVE8mfm0dOZJY6O9GGkpcc/QCQrq
Itxp5XOaDqDJofaalEwUUVBGLIYyTHE2egXjOZ5YSXTXpgdoNLcEyi3HDu+U1QeELhGLJQPiazPx
nU23BJE/S27yiM7kogqlBwwIsjrJZGjAae9QYePtU069TTN5qI2mvcVaOh/UAS7Sxb/1PPtVn3jE
k1x1q9j50GxQflKoY28YODSC9hxa9AtI2ntBAI+1yWeNmei23lSZv9QdeiYu7UgGAD0zKJcpTQ+b
Gj7au50wX0J/cPUCyibhDeeU1tEy7LsYdgEdeWHQ1afMSpatC9eWL7tSDwwlEBJ49mfmGAeivQiN
TkEtaRWO5xroQjjZy0mJdyfAm4gFl9BdwWGJIdSY0JSwsEJFOXCkQSUg/72UtXfizzWW7BtCJ7Xx
K7Sq1zgUGw42jwPJIaXp4421H3iyO7RVdEhDbw6DErTBsQ96frtkoNMhXOXJM8xtIHiQXJolOVDz
IMocUhh9bUNciQf71FoOWfdgJaZ60Fp8jnZY7TJmnE5Wt5s06I4GcX4rVXAQ7nt/54nyY2BEoI2M
rOLQRRTcYnok9b7AmMXhfQAfkGtL6hc+qZEYO92m3wOZZkf1uDQlHWe3Nj9Q05FTWLEeEGGwqiem
6cAUtWWRxx/hoJ3yIn2K7e518pEN0BP+KKRZrBoKs7IRW3QXH3Elkx1S9lWK1860qmaJmajeSsdZ
mQMQrzJ8JxXIhTeTHwQYVTx0vocUEue6gc0Rav54kzW4V2oFaFoi5WeQdRfok7Zvbe0ZUc41hFa5
CvruMpKcfCjDZx3w7aLNcGcYT9NIo0Ag8piSDAR0Q0ugp902DS4tvjQF9od8NimTVz+hRK8Q15K+
ZLyZ1UhHKP/B/u66n/lQPVsVpbpGqCSG2odSa/dNwgGkGPIfsQdvMTPevCFOeCQZ8CdVaK2UiB47
67XQ0+2kouSAKH/R+qS+IjtJMHQ1Neh8rX8npf0tr5p7O7FfaoNCsousPVJrSKHFcsCCyrn9Hcv0
k1Gh9qk7E4yoiFdWgWbWYJbgOi0HSUM/MiboliY9l1XEhdVbu0BYkd9XbLnakL+MjSj3bs9/0Bva
G05/Hyn0320AF38S/kMssI8HAJWw8s05lUPy1Ooes1Ram0Pz7Etap46L9limyUURZH8Tl4pCbC3x
/YX4v8t1W8HGwd6Cs2ycmRKQgbs0OjgRCnY8QCyQ1QAVAg7JWtx7ecekfTZlmMoENmkXF2nT+BjH
10CA4jSL8BYgTM7r2Wpltg+OS8IRCfY3Apv1MvYBxXiGwUmeKNYiIRg4Hmh+9SHO9tpcydF5ITUF
bm5E0yi7IHlU607nleiKoF5HOcrzYzv82KmH73xMjjKT6sbMxmOHBGwZVTFNXOOKoDG7NSVGl4q2
O7cnrA5yacME27ufO/d6lL64T/QE5RasKQTkGPEi0VFe0d+XQ/MwpU659ijJLfY7yssJ678mdlbG
WFfF9301FzdjcO6sZNN0nUX2NN0oExO217LH6yE6ORFVO0PF30aRbOv6JU3KH27YhFC22ofC5y1l
/dKW7ltpsdwopJpLgqnnxnHJF2zJrW8a337PCMhU1ZKUSHpbGRSkAK04wrq104onAPTk9cJhAhO9
zB0OV7nSVl3U/nCSjIZKPxyaJs3XeUvQ+9QgSHZXRgwCw/OEt5SGdSkNovMo1ZaIDJ9jnS6tSfzT
UiMD7abtRghwPeot5J/Ybtwcd3X2GTOlX0aeaxJAm+yTWYpnZOMnUSgUHs1wbqOJa0cT4QYJ521q
EnYJ0BXH8owGc0GKjXpp3ECbd4znyEMHR2tbX1ou3WdzZGAJNmHODtJ2RHTDYrRXGOuuAVFSke++
CRuaYufRS+i8F51W/aZ0GD0W0LP2+J7zwiEOdf7sVVG/lIUkgBZTmha00dKd6Q4pCmdcsaiTRwmh
VVPPQkEtwcrZ2jBQ2tjfZyH7th5r7EqOIEeeYsS3UK36EZPfpm6JrzSvQU+oorDgDipMt4A4XLDn
9A2GUxT12z5uaIDNFK8xshUO8fKHKl2+kFwRipGIr6B3fkweWTkFMY4wRhGXGhlbhEgOdwUD+UXa
sAkUlvgY5VsM9sLETLMEqzUbyMwzuN54MaAQWlpo+JeDpqOOcWfDlgk5LiPxqGEiOIBHWxLogOkv
xI7lheFra7vOku1yx643Lq1A202VfCR6eBIYMGRlb+BMaDdBnBzKOdeM2QZW+tR7pqePxrGZuDUN
jS54rwgooVao2xQQIkBTBnaUk8r9GkDCk9dDVo+BtY6ROHOq5yHNKWFiuP810E46gY04NdanKNpv
wRex7jLHWxrJR+nR0Ce1aJGipIh8tI4cDFvSqmF2Ebhld07KopRjPyv0NXuIT12LptIzBg5LtuPh
cmOgUOdEPwWoJdBhW+sGHdhCC3JtPVoMLy1T3+hFbUCZcB+mTpkbI4CuUEzWommHhW1lDyK4uH19
BxrllrRwFatnzf+msfhgmdkTB9gI5gS9ZScVq1jEz62YMzPL6AtPycUkNgleYkvcgmEIkCoAEGQ3
rceQeVAUleZW16xnoskKJ7t1C3wsZViyvpolmQ3czkkz807Vj7xl1R7RZ3UO6jnXAG6FIn0K3lWA
hLIenZyBW/ict/W2nRcUL7vVqvYzMEf411z0IoZHg3bnRnx6pfZulJa77qL4W8RmuelMHeGYnYDH
mDhzs3XcZVXrHGly7gS+wD3CUUzIvk79b9N8Vg6GVlokdwzOWKQlkvHUB54dvtlCuwycINZOV7wg
93yqpd7gEHuURl2tJ7P9Nge8oCTXlys7R4pScrOlM5gDPQjyH2fnuW6zY4Ay8T3x4sPjgPInM8gT
gNfI4Cqwhh09mE+kTas8uLJ8gRGfMTize/J9mrP+enfemB9nt0sYj6+TkSLkeWvsnqEopCy93EWQ
k+zM2YQBoq5S3iKMQLwYlHvqfN5OsW8xW+JrAUMKlNhekCEwkVgrWUhadIwZTGlrXuCxfU7+tmqT
bSezN9KlF9EQ3I5T8mZMLEnasC68t8rkWE4A915a4TXR2Ic+VO7cltFJvYkyeDCM18D6wRO379kF
UxhA8BmZDMo9kpojhdEyLqurA0yiJtmxf8UwS4Bf2z3LbrhjTL8svVlQwVuEm9z2+UUprkLLcUDU
1S0oh8ROFxmqAzYZqlN9MzSoh42Vlcu1vGc2shIEbmepcaLw+FF19srzH3xamTKwTwJSSW5RMMyq
BGdgBNH6t34KzjjKnnBwD277HViMQTtJwm9Pgk8vjZ0Tx9vWDF9FCcaBQrXlynAifStQXVPG31it
uQnd4RzUyT5P0HGqh9bsPk3j2SDuiNXkJo+SVZzweEIdtZ3HUQ84o4w3oeYd2/w4jhyBfoaM/k8a
6xnM///5Xx/wpJtqfPwKoiL/PVzV1M1/TGNtv6qm+LfH6KP427/6ep+DVzVH/GGahoXS3rQE/ydI
Xv2Vyao57h/Spv5ymOzrmEkMXiv/FcpqeH/wV4XtubqjC9bi/whlNdw/OFwSyEfQq246luP+d0JZ
DcMmc/U/MlmFcAzPdm0HA6xHAKxrkyb7eyZrHnVBl8Z1BpgGLjfKnIxdbyy0fU5KQKXUjlPKThTl
UwLqDiEUgQHjPR+TzrgNEZumhqlIISm37Ja7OornJSH+clofVOFjNo63JgdBosNwKwIyKOud77G4
AqsfYRWSVL0SWb5y3G4R2C1wrHJjo/BN+3Vbl4eQNnuKAgXg/pgUDzbLcmjZG4zNC2WPq6lxd6nI
tyWjvlpVeyJztoEHJjhNcVFlHByKB8dMDk4PhQ/mNIHZHARoDjJ/G4EzNKF3dFtgLHnxEJrywe79
B8IL75vpzmm8w9Bmhz6Mz1qQPnQeEvLZllBTioKKhFKX2QIne0zPJT2gZrv1PXuDj20jT1SbxxrN
MymAOjNL1EggIB6qtGOA0G2K9JsFFX1e8TSM8btmoroBpp276QHnA6qiZs+Xf8izduWRvCGJM7Uf
+5B1QmWrvLe2pMXfETe2h3r4K3T5v4zotfS/3AzYajx8djpJwRDmLJvb7veboSfvnsMhpAVy1wRf
pcm0b8I2krTWerCclQ+ZQyBMoJe6krDGwiJZ1LDU9JpefbJM8ReisIRkZ60pSmi2l1tNfZreCQH/
zQCwMSLZqMY7ahL8U5JhiykD/k69/O0pfPh19/4eNTy/zd/vaQpyi/fvGKYwWJbntOPfPwZTaa3J
ILisOiUS0BBi2fnp0XTzH0PgHHpGWlOCRvifX3T+pf/0ou6fX7TFzhF5PhWeaspHWm8DcA3KIXbB
TJ7/+aWMv39PnsUnxMUxrwW2PT/UvwUpNy0W97BhDE6GPPkOxLn7/U6adIQYmCiBghnExLcqL46p
Xf/5tc0/hzgLYqU9IS1DejrLj+OKv3xOoGA6OSGZtvR8+NHZIUz1fUJPRA/X0YTDJU1vJ6QpAPxu
/UhsEt/aCyRhXcXAG3tXK2NAEhxoNXXOzGtBPnkYgRSpDqT+PPzzezXE378TQbS1zcnZcDkVzdfx
t+vkFHjGyjjSljIpDgO6UZsMkDg2MT1ADx/AXaXVE4sSZx3v1q3lxRi9D9XcNpU8E5n6Ly7df/52
PHYB6Vg2bdK/XLpITBaqE1j12MrXSFhRGqmIhDaAE2N1KRla3mjt2k/dez+ge5Zm33WJ1CXIDqKN
vztHPf2L66O7c+T2X+5aKR3hGWwAhu56f4nktvJBswlbRc5KfzpQLyUtzDQjvsIKxGtjPttO/J0V
LbTi9WRzhiJaCseVI04B4bkzYdhCJFBeCphbPbS/8q6Ikxf4B99WRKvKpHsYZBgO9MlDRWmfwgyr
fIFeupasw3b61cdgJAkmaoz0GsaCuYB7wh4LHVhcC4sDeHZQkThJg3IsuHqac6xa/PPai05wkIV8
lgHFaViCkTiTlYr2K1RXYSEPtYw7szEAOuXH1nEOlZtecy38zuJyJw31hlAfsJchkR5WGh3/J8M0
PsW8O+DIR+ZRXcRUkPpARK+VIC6eoifJZ00i5wiW++dnKSpxwhZB+kVvn2w3eG6d00CDLojp+6Da
mgXPt1UujmHqHAsdqVmbHls7+Z7fet/4OYN8ccKefTtwGJUs/0wzOQzt9Mz8rKnyy8E4iZHxXM4+
x2g9KNR1AlXtFO7RrcUmHTMyhApOBirnf1IfM6p5p0lc/YzWcJr7Ytfw3jxCtZVBvy0bC5NegLvz
Kgw6MFdGnZlrRGd+SsTZieUJHuNVG5sLiJVpNbMJ4njOYKgKbxnVc6hJlx1GjssW6UJxzQM19sRY
mLF9ZyTBZwH6EeD+N5O4RW66G1vRVSfI7NxP7m5I7FObCbhq6j4Z8ZNrbJhJA/DOnLZN1/woZfKE
AP/gEmOokzbitSOCNhxpWD7aZjVqAXMkenmRjUukGOnYdLiFpgyXZ1wux+ZdKxraYgIIukWFMAnn
TfeBw7gI1Fo64r/eqwcGmKDOTdMQ4DWiR17oun7I3LefRzn6GQtOqMjcWtqQqlf3KH/sMHg2fYTE
ucquTuoeh847FuCdkVje1ylsJ26j0eSIJg1QVVoBrhocspL3iIZxVNTcOBGGDg2QnssdbPJoJNY8
SRrmIViYWTeIZi3GFjGWTE6hTLqRhDukDaFEiQhzoX48GnAHEXkwx3D73aDRmplc61Qm2c+nou8/
QIN98hvRmPO8uPWFngqMb0ueu76lOoF4T/uHZgCuvCEQP/oExb1LWgTvyHfzQ9xgxUVEwcU3+eW+
Fn23xCOkMUK+htSYpOOzaJzSWg6sfn0hXVEDOM6ntuuJXznfiHoDN18Dh4vEiE6KWzA7l3unS94b
S70VEfrKsda+puEp0FAwuzVL4LzWjlRyjGmuox18Z5gFoVK1j9iXHuZnTOXpN/jMI7X0Lu2za89A
kM+FykeD+di7n1CGY0bQjsftCZ0F/itDWeTxNbmFPGUQWwHb5z/sPF1XxvglYuvEdnFmqnZEB85a
Qy3H0qErfq/GlVAwhnLN31GwYZZ6kGFzoe7jTiadppfDW+FVNccy/nZTRM94gVdBEfO2WOLC9Nu0
GArDCha5ICWzcZCzzW+t8tOr1Vn382zKDxAty7Gt6IC6B5yzl3lN8bNZyowFz20IbarT42RbJ6XS
b72C4sEdbYbu7ucF71Lse9ocAYw8U2d10AJMLm3P2+9PxTC9W1nMtpGTL4uSwCd1o0XOIFxonu7R
0/KrJrPlqMZnHXkJAxpiMjFwEZgL2TBzH5SzxuUMir03fy71epx8S2e4aytH42oSVsK8AkF7/Bi4
TCt0roYXj2rr8pAb6gFs0YcuGY3miEF5bPUOl1R2KIOJFp9JvD1fTGG5h4Fw2XmnIdqKJxZ5mHTh
/hbVfpjmHJ9qbUDn+XkD6yKibzqPoogKSkbO2QUq8JvWUZeo4BeEDXY1EX0bon6SVXOHRn8Rkpky
76qMESC05Uel2acmIPjPw0rQI2dduBl7UCTN/dzZ9qLgvpZkyqfSIIM7WtaxcY/YFNIXV0FDG3mD
EP1AZu01sv3z5AbfDK7OZbVnYHurt+ril/ydeWeMZ6iikUPqBSPYAaRkqEUL4ixNNMR2dUnndKig
qlesscydsuRbdDwH6cSvrpxj2Bt3+vv8X0qXZ1oZH2V+R8iyrKE6TYK1CQ3/h1JHGBen+doNLLDz
J0VRc85acZq/6Mg3uRnaBqQEEWqXsh1uG6FjUZrzdeerOi8bnnMExHwJfB5sKwmIVcjl0Rit0893
aDrBVQZcovGnujnKrj6pbNjDLsIsDrZWXjRQ2Suz42kyDx6e9C62moXeKwBj9CsV7irfIQvDnWer
o7RXbiaeyIR6Keq64djHo0mILPRseV9JBZsjpYPBZH3ej5u4uuhBeKW7cgoQKTBDYvDLB60i9SCh
EZELq51bwomAGt/MP0BM/T3E1g/9OYZ7WXvGk2u7Zwh2l6l9dwcAxGzdc7kV9Ex2AkxphM3t5o0e
ncOJO+Y4/320nEfhBaeyI0WgLx8Hx7jlZEZdAapv9L+MisAYTIx9bp+Sk6oSdkj+uSp4z8BxqCPl
8AC8I4OOVwXcqKVuK6Bkx/msOs63XmKTPxLG1ESFMh4DKuEMoM5Nr+pFgGKhmHgj1pyTudY11aw8
G55nVCfkI/R2vtSbYOMydFnBVeeQg43N/IG3A0627WAn0p5EzSmgC/qNF0R7RLJXSMlQZdk6NOBm
wjQufcqj1pXpda7O41j7SohlMyW3KH/759JP4sAIqH+cnDcjZ3ufy/qs44ZC2ES0Y5jgo7UThB2Q
P4gnyCYS6bgIQ0hYe8k26ZE4DGltbghUbnjtrPZS9NopDk4I7ueOG1WI63AF4N9YtNp5c1ZGDCQ0
kPzOmm1SBlXnz/0IhdgZ2tN5iOQ50vVv6fUwZfMDkF8eyE5j8Ed4UwkmMbhQpuI2M7hp5l03LPla
NL4RP3N2fRz8UNAvhll2dh7G5Nt1rCPySKA3PYqtyuDDddzryTh/zCr5mHL3q677OUqBOhdoEErp
odq6YYraifHDwqtwcupMu8GWmIvKaU6dWX3rvZ+sIN7syhJL6ARvFRa8nsDdBo38nUr/axhIlu29
l4DirES046UxWleKAStnTRpp5Rtz6qzgPqq9Yevr5ilNqBDQDtIdp2uh+k1RWc1qhuGkfXRNU3sz
DHLDM/fuE9J1o5s8yr4YsS7gPwjCYpNn+D3SWrqr2h9hxqUIkmxxb0QGWBY2tjIA4+e7YHjnW9aY
4wdpOzOEwtiJmVitRXyC5JWN8bBSZV8vQ+TcdccQyMJKurBD8Rh4ZC1VRMnkXvvpVra2xLuAOt2I
UMHOrfSSAHTEDhX1QbBJK+2dYEbu8ejALIzf46HUaHJxMY12EzCZZ6HRVsR7cSHwCWbVBRHJtdGf
nZr5zoABAOIOSukCLd1kAjYoiMbJNDyffl2uLV+cRJWyyBQUOZEiz4uRBYSDucCR1RohlGLUXric
UhsurQw2lWPsHXKm1k7g35qDaQECo9uq8cRG82wCBzOC4cnGD0gAjkF7pGFVyzuuV2TQNpoR0j3X
ophvOXhQ5LfiGlOFvbfExLjGYaIVN/GtnVmnYhQDQ0y2Qx+v1gi8YKEPPtFkBLk2HU76zEStYZg1
d6evW6tKkRqTZtCbu/xRK8AR1iazZls4Twik3qU0kiURBzWKIiJYApf+TFfKNRLFfeoQyuDp5GEU
acefD6pcDwq1nNkgxa1USECc5g0bA0A28uQFPG65tFvxpg/GyJiXkMnc5kxDY+su7eV1rGGcw/3G
RMtuhwfMnCVrD13lbF1mIibz9p8/mSgZjILkxwKSSooF5dcf0w8lharajOa0ylVDiA7PVVrzzEVd
+kyleU4c42QpbuA0J9GXRR/V3yNt95Pjy2hRtaxdYPL2DIOqZYu6d1l29vsgBCW0QyevgeAyBxtg
DGeP7fzTmDtMQjgwmD4X6OAbPRxdo7mgPPoSBeOELGQo0jmo6uL0Oh/fFMUj0mh2ZDUxa+086jyL
A21TMaR3/fuyqy4/T2/0oE7cyEf+YNkPrCD+4L9xQLmrdRanNOu+e6QS81I2Mkw1WnlJkvwwv0Tm
iaNs4quKxS5BZOU2wcGemktN3d913t436ksteBvzbjDfMcqKXhvguSJG5ZuDuTI3aKOJbuSgWaNz
4HAxtyvGLNhWPav5xL05zctAC4hmqJPvDn3Sz8NrH2iAZ31GgD16cNE4FJJ5fHWH5MVChZAOHZli
2/KUYcqtlfqEWbcBxREV2UekaQvwpesxLtGvlJuGDm1XTjSOQeeNDdwg8zmafDQ13jk3g0U/5PtA
TvZNTRMu11kS+x9taT4YTriKmUjhG91iTCCxwl1WyJxzN7lNRjg708SmUw8hRxkE8ZM+0i7oAKwg
blhUETtt1txg16W6TrhGuEFGtKdUd5rLfo6sXYMqovrXLKTp6OjqcR77tnr6PPORdHN8jcpsiWeg
XI+Dyw7CN+1nT1keHNq8e2/J9hbGug6yVzbWnZl0T50NRjxU5wFsjmUdepbfRYaXsh5iHEGt/hl2
dNwqJRYIAGJAHuzPGCPasvzIS259N6HISrSzR7IE6jmd1+PRbPviofLDa9rxDCRB9uBWMC3LAfkC
x6+WDY8oxWsUsE8mVfQdOwzKUn/Yuqp9Kmew2dxB0H1eKzeqy+gk1wBChOqI+Ulragyz9E9+Z+wq
+RXBk/0XnaO/jg3oAZoOhYiDVM22XXfuEv7WWYO0bzn5MIXQdmKkODrzR1c7zw0ATOw7v0HFL+wN
w2I3gqkfAXGaIhcLycAZZ57A/6u387f34+iMMXSh655Od/KvfaxhzOuWVgrbDsSeGOoLQXRNiDoY
G2YoVlsiDu61SbuHGQcJotwXZNa0NB4yHjmQMYtp7znXCs1tjzzShBmB2+/GKGBhl2pF1NjSptSP
7XAjav2xr7UNbEVCdGos1H3yOJ/UzDY4eCK+x3y1IMmZ+f4hbyGWzPC7e9RINyLxlhPezQYRCDvN
MvenhRbxuP3wUJyxNyFxu5+r4h7jTMjI2G/0D2zFRzVWT/qsz0Ho24AQcbVgxz3ey3MdVKxuPgIO
/bbFaAphF17dIPahRsuiRICJ55RncB1DV3FJ7HGIlNMTf22a3aJNyE0AmSTn9zOqFRafK2IpllXm
lL2zFA7nBBHuMQ7dhvVc5NI5KDyaQr3t3sbEoNncuWylbHgkz3WgE93Be5g44iUG+h/KP4uMRZTM
zJDIBItolVkRxgY6JyK2jymrIZ6Ea2eIJ5WO6whl4I0GRw7deL8OSnlXE2Zc8YjqGRiEBqnskuRM
JCly2geWeArEJhsRDgub5wok7kaO9hd2pq0CpVVW4103qzMUoJN0YUCG4wy7Leh2Maq1D6MRHBII
4roPMEQz9/98Q/5tAuHopmGa5jxRE47rmn9+PIoSNW4deRpjcNo4yLlm2aZDuOHbbHeLGUrfzMvy
P78oE8K/dnN5WZdagpc2eCytvzSYTRxfOPW4m/K5xCh8DBFM9qKjGXIy+9lwTkfqPQIlPE7QuJGT
b8gQnFC/Iw41LZ3BuTc5YjBi5G1vOt87ahyOCb9d/NxTRN9c5o5SG3evit/CIJ8W3dyi6GkkzE8B
oq87AyeWlTDNZ0xHhxPf1jlzKzIXPAyBHQEU9UWydyYdtVfmZgf6ZztVclQHgeeHCO17S13aifk6
nZrBm7cxGlFByVlybs9Y82lmPoOSjUtp7neXjpOwU9EhEvUqmeT93NIChnGcT3jzZ9SYwk0U1XOj
FjbRxc4/a7pj9FjYOjIB6aHrLjkFOlZ0NlZ9OQ7qgj5n5xZiw/N1LnIiI+g2zPd2ZnmnLF2pJLqa
kbo0mn7q+J0p6aJydM89wzl7grRTosQWR3jtkg3NO8///OeaEVRq44MkunHnQdoAbdoqg++fR252
YTQDZMslc10UZDDtSXIjDxwKEoVm4FMX6ySx1BwDF5WwT8AYSKzWz2x9TOBSeS8NM9sgktsFOqUb
1Gt9SYaBRBBLhaOPHBRHR3vVnObQyeDk5wXqJ77CKK5eUsBZSZfWmGCSa8UkD07gKg00opQpyfik
c+syKMqL23HWdWjYFfRU8zQDtBSNtFv5oBJTxLK4xrJ+DSlIfq3y/6NC+JcqBHa7//1///3XHHf5
3rz/2xfQm2Y8vmeoFx779/zz/c8CBP7BLwGCpf/hSQa6Upe6cB1jXol+6Q9M7w/GvS5dHkuYwgLg
+f/lB5rxhy5MZioSTYCDTn3+WV20TYiiwfzDs01D8DOHaZl0jf+eAEF3/rxoecb85ixTugBjHW9+
K39eK0UTWNKw3SdSQEA2mTyXpAGRkHttKjFnmk85wmysqTo8sk70ZJ5LeSel/wRK5xALcER1hd9O
Fa++JFG60u1sVTnheoDtt5Chna8br4KwDXYqYBi1NeDAswTSs5KkV1GxvdXauOqqbMvJgioZvd2i
V8VEtdXUR9NnhwyTW1frPoSatDWsts/EyRV4zoAa0JfmIbfqtav1t3ZJCpFhxPpCln36RkBNaPr7
Uu8OwkS6HFoc8hpgBAFuXcMeGN+azMDDASSjrnat3Zfrvg7Pg8tCOHQp9PC6eBayeWrKBnW0dVuq
/ly08F+EV3/p5rNGIMxNa6FLMOqP3gCCJ4cAsRY+/bgJmG+4E8yjSjkLl2Ntodeos6vHMAy3odV1
q0lq19rtnmwfPleNnpzGT7NTSpw8DouA+Zgjj0VwRL8OvDjq22UcoCAc6yg9lQNGrbAvECjRgoUn
c0rGeFeO1hdrAPBHG0lehbwjnYBUB0zXllmkKIrr6P+xd17LrWNp0n0iVAB7w97Sgl6kDCXdIGTh
vcfTz0J1T0R1zf93x9zPRXV0lOroUBS4TX6ZKx87oPgH1nAPbgV2WBlsKwjGNCSx/OdRvaUuTQXE
a7ZUqRM5wRISYonNBjRnAJoqhYw4PmYZRgc3QegZF8I7M3JOOZmqrJ0pJuEHFE5MA75OUCPLeCib
baxxHUV0fzDi9KOvDDLgMt+RKIATROantYklmIZ45jzH9LHE+zZEO/TegIQ5hRc9U6/GH2NatgFt
KpkMIKgA0lUPwChm0YSKtwkGeENpB5LTeEpo2TYV0veDCYpZ1attT33iY4tCtRpdXeAqScKBTIJX
saUBLoweExuphTldMenPRqUQ9uUO8eCRqPIq2MvtINEn2mpFoTYjbUvmWxBMoPeNfjVOKgPHgSff
mh+RYGtqUb6t8+Se0Y4W8HjZqjippXetWmQSO5PJMZvgdYRJqa7pEuCIZMQHEiTmtsP7Voey34eO
dPEH1VvNtmj2y2Fi1pKEzo8lIVAwtvCQBbc4lDsQvVj/ooRmDZsN15K+7UZBuEkC7j+03QSZPp8P
wGUa2q/WUq02dZSJlOFrYE/sxyg4JppAVysvHPNJb2HVgQV5IaFdW5L2bZlc6gFVyVOf7SmFcxX7
T2IURDY7leA0XZC4biHIBEDF4gJBbAQFAXWnV/sr5LcESSTdam1H6anOibq0/GVq1SZd3PHaSD4c
LKhBd25V9jYfuEasx1s6ubgXOFm2ryv8LH5lYHWc0xqED0z6nsipSTCLQQx2j6p3aNbvlUe9BX0j
06p2lIOSYhlOuuGiOQhZiWr/kAPAMhECkpryJ2EhiZkdeJuhTB/L7ieP5G8raBG1+CsgNOAhCeoX
vFLJokGMT6vsUbPwYDZV8yvB+tB+ox8Faxdg7lcjAKnTgc/cVbVBZ4VfPmrAmcSUPw9K9J75hdtQ
8zZmgrgqLThVVYN1wFCPgTvr0xPQc2Up59SICMwTHsnGSF7maMB6alnn9JrZSODAKM3TfKv6vc6l
g5w5XtKVXusPUslfoyrJ+SWnz1ZnbDXpbW2MTctKxxlkWd8lGvAxZ6qKBGGtw0HjEEpduhdTipNV
1gFWHWU1jn0Pdfh4YTBqO+ExuRPBQ+/0x0wlohh53T2MQWjNQWfXoYqLfKR9ZOASh5Amh+reB1Nz
KfSPHmjfURU6OCAbGkBUxcM2C0d1WcEd2KexJaBH8sT4yUsUVu8KrBaqnNMNpGWIWgVgcKSJkx2L
XVXldI+3N2lq94ASihIIklQcgTubwnpDK5nVyv7oQD5jMQwCihYHW33OgjNMOx5foUa7d22uXqQe
gmpSZe+VUP5xZCzoZl+bE8VzeNfJy+5HYDhba8i24JM2Ic2oK7gacKYFdbWTJNXdMv42mCCiwqJA
z7arhOx4IRTCtKo+L4SPjZJoG8/vr00EFdQMxi94kUtPH0h4dxPdWBCbUiNmKEDpcAREVVjqAxmM
W92a3qaHyWDW36NqDQ8W1tVT5YEuC+oeWxN8T2jaFgF4R9xHr9I3Ss/Dm9TN5Ooa37YBI3KsJonY
5RB8bct8rRcsh4U0yFtOvquSwIFaYewAEBPNdezmAKLu7oGvhGiZ1gtkdNpLw7PlFVDTDHhDOpH+
Nf9hvDRh/hEnqKiHi7JiQyhpD02N9mdbnMPcemvJvW8bGo5XuAxugWe/0cL0kDAx2yoSfFRhdjv4
bjiVAhoHVNyIkT/cUwEnkqkcSxUqKp5NV5ucQ6bX8Uam1b3Ns4ku7Uw9TEZMR421x66orEOmsbWS
/bQBsZdB8/5sabn2cfio54a10Ydr0dILVEDToyj1ghmLPJ2TvVrgklk3G3hlCWTGKeumldVWrj4m
u9zuSAqZ+dOUTLeJwFsB6gHEi7rypIFfna8am4Se2YU1h8RIqGmY7VqEy6DYV5oTbNLsOIUAwUmn
Y2soyuIcqhmJi3KResmjzzkqYJNjn1VJko0/ZGe2jJcuoZ09eB1KNEXL60ClDhZ8u0VH9KcVd09i
yBx4GjYeBJ/PblN/c1oL8DMANhBQ/1YQX8ACIHjHrXn3WyiBQzU8pEb/FUIG9nxuFMygaF2E9L5M
OlI5MbuRkzkEejt2sGEicRyyrkYhi6jBQ4/bITyTgwIwYkzYSFNIqLX9Aw9zk3v5a2w894OyScu5
+dLGfeoPRrVOKoBRAU+56rfGOuWDil1TqW35mjo4tmv0ldyjrrX2YJpb5SfhsXwAdJlP3a3MwIa1
lb1ksnqLIcItSiYfBicNRkPKA2CKW1FQN0dQE+xk2n6V5ogBlvDootYgnFZj9In/4bPvdpYsvntO
dQtHnU6ITeYyYbC7MmzlGSP4FydcryL3P6G/aKr4JUmNr0lnYNx80G6TL3KRYzkHOrkUcfRkePF1
NHIo6NKFYPXBq9DwUGbPUYZIbDwlJUslTnCJa4mrbgvvQ1Wly6n+k3jYJa3lAefbm6VnLuSMx1Ax
D6kIjZeygqSklYR4dPNLpArj7tzON9ZIbqDrox/Fno4coSoI0X0DkhNwURwyXdN7P2DJoeMKoDjd
LeFDAgpYI+J+06enoSL+p2LjHdXwLVZ1e58p6l5FblvXtAAtqDe49TayGZSvt05AvgxE+qxBXwRO
lIvDILG+QjICKfDTS+z746OirFsLKwSeI3CbnRKtB4AIJLf61671n3NOs6bobqKWHrFudvk0rBZa
Z6XbMiUGU9G4Yzrx3skFf32CF6OTgspQDClBZSE7T/BkiHKiTlkDFiLdWTV9sW/CACqilfwqgZMc
kpwKPGVix/OgbaRduQnHwJoTN/MeQBbDdpaM/Iz1vNRv7KZvt06Bh19tJ05DysWoeI8Cwd9L6M/S
6DNw9IgzhRm4UxGSoqmzaAmoLryYIReeLJeMNnRRAXtIur0cS22h6tTOEtXmA1BCZRkmoKZDD0o/
k+PGr71f9PRdLk1l51nqSxiP3nXIih2rjqcHzT3D0OBG0HRNKyo3uuhpES16a5mqZNVarShWQPeR
zDzl4PWk42TLw87wtD7Ct3+remOfVxOQo6z9jqY3ZYB8nbxXqXbzggx7Ac2oYIVQaQC8gPdBOs0R
6aTCeK+Fitn26G8sblSTBif0CYK/LOU06ppkmUKV0OiojKeB7rdzIbCN6GTiFvj1+lNqdv7GaCvg
lZJCTjqc3HrGF0/YAQ5+FXpEgZgKOV0hCA/NqAU1Z1pGyaMK6xJsy83OlMQNx8Rhkqb/YDoUO2oL
Zp51+TXBSdgVOk90EAcaUeEI5ZzdbJUpylYppb4TKhYez6u7fZOEM2jSSO94KSW0Q4Cp1AKtlKF1
7nm750ZDv41TZ6s0kLRwSSfdKRrBa2hw9BGr3k0qwxsT92HF2pqsKF4rjiGHA81ZZBDcFlrDHCot
8qOjFemWiRpIrHWt05oL8HfR0wu+8NsRDnHM/3MC3hJfgbjpGwNDdntlUkwe5uLRrLRPkZCRMqI0
cP1xuBMSNCz1CgSPHbeFRCNt8UK96Lr1HHPPHQHgwfBk8VVH0gPY8fvw7KlZgkDYVD27X9PaGPTT
nmHndOTWOh4LuKD+oH5FOP8kBZZ1xF4GxhiGDx3NkaYz5IDNW/R6vZGSBV9xiIGzcXtmdkljbDH4
42zIe5Vr90M1z2f8pZHCJWne2WnEoZ0PEh5hpqNMDjIiA/wnP9drhoPkW1WF+tDZVBVFQd67pp9e
pTfNp0ki9jywd14sNdVidlXEOIFshV9YckUMPXW97UJgwwoMQsXyyBULWoIHIzuhDY83teQekxF1
1PCkPOq6Dyx2iF6CBi5ATKp8oMOnMzuKqprkzGgWBG4hyeI33KAyGkt5eNaTobOdMcHJm+LsGQze
oyEQiz6/aQXXkMoDN1oKf+O0nHkcGa4JH2lrD5s6nzAwPfpKzbwT7rtLBXvac7jjEpl67jtIUlAd
8Eukv1R+0c5t3ipJD17Sio2kqCPuLGYKCkFZjHNuhrC6APR/GFTN42OGuy0gKa/iOQtRIyd2PGyV
+As1E1q9nvgHo65T1nZCrw1QdFXjqj3zULJOiAcgcodpMOTB06aPXnQ/gxnQKto0NOe29bfT1kDm
Kp0iKiCIE6cTxeS+5+fdkyGIWGjFKrXLjzocHuWEj04JRkIXbCqNKC91TLaaNWRYNjGTS8LAugcg
XrNTfSnZWJIuHtZa6b+3cXlgZ7303TLdFTJvT6mhE+0e/E0uP0wMXDZIDTyYstniLjx3efIeG9bV
qstp1bA8aAZbtTXOHi/D3qr9QL+pt0JI//pTfvs/nfI/6ZQG7vH/v075+JHm/ypTzv/9P3NSmqX9
wfjOxhX/pxYpUAn/mZNCs/zDVtEc5znj34VK+Yeuox6ieiNGcgVDPPxvoVLT/1Atk/Z1Xbe5l0hT
/m+SUoSv/nW4YvFNhCqkjklKalLYs475l5EnMgQTaHXSnugsg4mMElL0xkk4nIsms3vTiOVP8iXR
lUsRcVT20uSq5/lL3GIYnprTBGxFlV8ll7B25nKnpfyqlWZrF+8x+eWSu3Mx1agOANfM+Lku+GNx
9cM7dmQRWOqxv0nMEuP3uu/83cjiyubO/0g1XSGwBovE8tygKHkF6RLw3FrtYzdPEledL0kjXjF8
3vyJfVjJIwFGq6cYi+GUH6erSVUugdBPo9UdGGnXDNAls4s0eCgJPmGiARug4FWaoTKd+qgyqOON
WoFDWSkgIEtwwoAKPAthtTdAXfojvqQivgzFawHh0zSM0xTLfWMJCsfiazUizOEamFrxGI8004tX
WozWPpgRTLbVkmPv14xoxhzJEauMr77BVzDVPpnKCHqruuW4qOZ3RfrlzsuHHRI32QnmLrZeuMbI
MTQg7Z+ILy1JPotHGplWVaA9ctx9yozUnTT1bkKHWNjEoJVQPDTeW0qlGEdw9B1T+YWW4C0GWOQ2
BnIt108K1tdRzU7UWX6pSYwnSz+hJu2bTP0SsX4DXV7K6BpYGnbS8oWuklOje/BWj6LMbqpbpMlB
zdU951/eOsVlmzl5D9LQmZuKDUU8L0UvNjCbXKdMXYv2Cq8K3zQ8vIS945yqEr288Qzs0iZGDkrh
5uMuidlalUVc2FRyZQr3MQ7XkcmuYOY1NSoQTylpqDi6jIF2QvhYFcZcDBIcstS7jJP4Ggx+I+ay
4PmaouuY9k9+5Qapc1FLeqJH5wPm7O88xZ3s6c5WsO+5MzGkjT8BsJSAGDsY6ibbPleoHyC8kBX1
bGmw3yRVh+iprIYGeEITr4usXMIZfBUphd65BL3FP0WBqlqV9q8CAGwh+5YAuYHwGl75PTSMBCnz
4OGt2v3EJYmLY5Dh4NIOMEGv86Og9gfmgwwMqfrhvsbu2HTdgUDLxssZkVmhai0AV8AACO9j7h2w
8RpYmjno0W62GZHNitj6tb3gbfYSNqH1HNbDVmJdhSY0fiUUaPsV/qOKX7bRPJotGSdH/1Vp4BKt
m+TFF3QqfEIZRSJypVfd2cT7GcVM1kxAP/qbwcw71ZwRsVpxI/rahkDbdP70VTTxru0sjDPV1jHa
dTIaa9yygHo+fVXuA25SJuXvfdF/ze0/LC4/po20n5FuRwhF/YYpoVVU18MyAlc/PqIrXvGkc4jR
Dm0PjIEHbwEDcV9JZu30jA40ctmo62W2tetgI7R62yvhtQf0zUlBfcA3Rh+8602vMWmfODVImCdu
XIujEk9fGd10C70cDmmBD7nDy8Ow/xBKeam14R1i6F5YsxlOKY+q6nF7KN6wKG1piFkCd72nM/MF
4zRGIQNTGId47EkrtVbAiJDMHxyNTEnwRnIvXMjOTfgMqvR2RSAD9areTEXyWjERWFgcf4fMekuD
oVzmkbW1TBbPLONDoUWsxN7o4fPgY4CP6hJm6TUco7c+VO8U/4AOZ35qBVt7GN6pOXybeKsiVXH9
ElqfSCjtjTufZlBxHIiij4c0J2Ufqu8t+rI9lT9k2XmrrHaDP99hDkT+iW4nLBAFZuvOf4DK7iKw
7To9uvr4cLGE0xuh/Pac8JI8Po0RgAsll1+pUd6mKHzL0moTwzboHV6U0j6r8M6cotm2uTx01BiC
He10VBcKK8Yw2KgYk6zOKpnAIDnBcDgT/j9GdbCltRF7Ij/FkOUveeNdgJmWsJBBTYCXlfrsVSFI
M7c3JcUwA3COniL3Q8fba3sXZtpPeZM+Bcp3UfP9U5FcracagD1NJ95TPDRb36jPcQG6PbVp0LZ3
wqb4AH9cC7hw/qMZNwp46l19nj8tpTc8tzhrNXt8HyMOaFMESc06i8pz1cjYq2F3CcVzYbfvE5o9
TdgYnOPpju/kxMjyDDrHtaaRRkkDOrJ+nbT0xRHVrS9ZIEd971T2xVLpsWs10BakJfKJBs9MPMpB
cWtL5U1J55P+WvW1jYKVJG0OoaNuCo+xIUsE6MoF9p/HUrGAlPMhjWySFPjli+Q8+9f0Uey9OHqz
UvP8yjhmU8e6C6b8nRaF49Qql6GhmsgLr7RfXdSuLRkGXPvfvCGhkP5ag/KbY4fyMX1HNiRSrARU
GG0VGlvGdNdmCiEjf5czWanhsHkSjxrtlfzdBrt9jWWorvld9iPnc4mL4s+fWEASCzZNnVzmCBJW
jyNtBae21o+Ulaym0Wb4z4COOta/HNL+H2HaP9Oyf4kI/uPcYzMPhlmlMif+Wyh4yvsiarJEe6pV
+jkq6xlALiFkf0k2fUEWZ4dyduS92R8HjjWZnh7NGudvQSEMvwBAMst//4Lmo+BfM4t/viCNDCUx
VMe2iMD+60FMTXOTdzjQnrquvhAU3DctHhslXXWt+a048pQFPj3MKgm14GZbH+XX0I14mJOHtOEQ
MoM6AuUYD9UF4WrZa/Zznndr2XlLLbv5QncZ6fyHJKpp/y2yy4u2iSMbOjKngyNX/VvQ0it7ZHz6
xp58O7mURXIXjFgJ9ihJ/8boAzx2nR+NwMfeZYptx+uS2q0dpx+ksyNMrIvHn4sxmTB/hMaBASVr
d3WObRLM7ORpW0mzpUG4LZyilQlDLyT/XNWcO7Fvtj72qjIDKbEnnLoumztrqo0gTPvEgj1xO00G
faLVmqDIAuoErQgZFWraj5eAfEkaIDQwkfpuFYlxV0IdHeILUay58MMNeclRwJklgsVBFspuWDjO
ZKGXgBI3xMAXc+wLJs8yo6dT8/kTSrQvymDfBOYyb4ZtXLQUglpHTXkOsCbnLdhdxb86aruhcJC5
pLgEMU1SxEgFx5gkuFVZugpUcTIi5dhl/bqzCBnrzhOcc84V0Lk1Pq1DvaMf8TiB+kF1Wupp/uA7
3SYqpoey/Ak4QvgOBd/TQ5f9mD1Kj0X1DkfOfq1knF989Vj72cNYVLtShNe0j64YYne9trA657GC
P6yqvNpeRQmNDd5+8aDQIhsJltUGPqNZW6zG9YcRfuhIDqYCzaoJwCslruB6YOO+w1wKl07cS/PB
qD81u/mOQqrG+r47l0zF/GhdhjN8V+KXBe8EUXuhd9WR13kQ5cgunlwVv7x4IRUeLYgVVIQolicD
5hR1rvsp05dN7+8x9a41Bbq42lC5siXNq2X7xLGfrEB5rJpxK0eS+I68QCHh984H2qHemhVvH2f+
qz5hm3XUp9A2H7vAv2Or2PeOfSsTAKVBveMB3ljpcG5C/RSW/tNwFx4ztIrkhhYrR01aT9Y4fkkr
cbN6KRomEn5O6ZbadZuA1qO6uMUComKQrOp5r8mZi+TyqKbeMzazB7yzYTf7ELJN5bSfzvTZWv1z
A5CqrHgbyS+8OGHq9pzsbYIbC7R7AfXbhDVoq19jdbFK+1m0O+YtvDHaXnCq0oBi6rs+NDZNOZzj
IDsyLnrS0OW6Ln0QmrKxovQhqNKHSEefZwxQRwZ3q+dJ0KJkRKfAWXrdgITpHCdNObIcreYDZKL4
84HugvH92k/FknHsWajOzQm7Nfj6Xc9dSdGh5uSGcvVauTfTamfp7wyJ14VM3AYJtOrSle1wSo0w
NY6UPiaqPBXppsnnRI5xKvEm051hDf2hdsatAQiWfcAdlWZZz/0N1LFz7wkWTb9thP2ShxTOhPXa
fGInUzJzX6HD8jXTNLgyII5REyEKGwtL8VHHmL+a4OwBAYyKhrHmwe5HOk/SYxi3rvwpkQ9NDS/q
gjnSLpbFIt/Hg3MLJnztceLO/2gAXDVGEOCGoxQdeOJIOeYDnTHK3kK8o/EOqywxFsZpI8nMSakO
KZDtGDE750eP3+EzrH268+YfRev6czQ3OoaN68nx7FfKdV4AWsiGgW8967mDG0I7mwMNvAi6EEZs
EE3OUxNAfmUk7HsXo6hPmpoeG02nG4ydovhVW38rHP3Jici20hqhGukHDOPDaKVY2mqcG4meuIUK
uificN6a7d6Kko1RlpeEwzuf9ZNhFh+jZdOs9uRr+SVQL4y1DpbIVrmeVou6YBxvWv1nPw3b3IOO
WEef5IuYe+bKhymaQ8D1fPB7vinW3D7/6OQhs7NPT0BVdJZVFf+ktu623C/jejjXU3hrfHGySJRA
Ud6LcVrLQt9PTnVhp8S1hFeB1S5W/d9urDhkPWq0j9YicW3OX/gv9ppk8cuDNVxPcOXc9mS7me+E
dgElUo/dP59gUBJtMZxTfhWaHV0Jd/32VC7jcLFJVFgJN7T4YnjBfpzQ8Azd7epxW48E8xjVzNhC
iIbQngNikd2Gu/wF1j2238s0OS9DohwVfdjUTv4xmPopg80SaWSTE/0UWFjofcV5jCi5lXm9I7S+
dFogoGLYwvrYoGwvVerC6tZ+Lm3n0TD47GXthrKuoUpe6bzaj6lCsZfypM+nWUrsx/gU+Mqj8EMs
Rc7dkO0B2DAVlsjc0u2H4ZyU/g3TzJaCLtcLs+N8dK2YgdngrjMewxYOu5DtUvYE3MNtGvYHz6T9
rSqiB1tSzmzPEBsgZmnAuj0EEOgdcSrolbclc+puOoesjkqkfbUzF04zXMb4X3qlHKGWMG0IqF6L
KopMrGqlRM0FsWc/wpBcdJ84L0npgD/QHfbWzsM7bO6dknPLOK3GPufpHE9hL+nywgtVBMrVkMM5
aImMFj5xrJoyQX73bIhqxKOMNpGCEAgFLyvmssE3iuiRZEzglvcGmHkscQ3zOyNisO157sbvNPS3
XdgdTBzSGVlvcxqRcXV3jk/oOBLi0D8Bs12jB69zgrfxuCmm9qBL3TXwANjzzY/uhEIJn2k6ClG1
ulPmOYcOynMzHVJDfXdC79AL+zAJZVmn3tGmt6OOXNMEitsXbpHErEDFGT7Ywokign7UTuunWLN/
A12hzcz+6IfsVS+afeP86nboNj2CdOYtYjqdkgQkdiHXit3Dn7c+wCLbsf4o8oyNi7sbYynGgfLd
r+nbhqXigPXDLv6Ns+TaOC35t6Z4rWZONRtAUiSHjMbEcUovMsvQ6AraSpok4Gc2D50vucWX3w48
aZ3MRQsy3GCvsMKXVsT3RmDGhXKIucqtar6xnXD4kdsZxqqJgV89Yr1dhNxjTOVJHS+BpWzixgJd
YK2FVhycQvmNFeMjkHdSBJ+WBhI+9zdWMx8lbeQQ69Dn/DhRXn/7tMf8h3gFbs+/Hbjns6ttSxgq
khjs/PW/KJ+EBQzf0vrhSTZ0JVTRPufqpY7dpWpi998f7nGP/u3vMg1TCsuBz2iqmvF3HlVRj3VT
pxbnZJYte0DGyJpr11cM98D4e5QMimjPWfDQ9+XBVxlylfjTEMj81lVHfWe31aWw+tu/f1nif4i/
88uSmo5PlZHV/7gEtVrWZZkwhieRPA7sMyENAp5x77Ea4nwkgxw473G5Eduqeq3Ld75KGoWRXbNr
cvyLx7K/KiHHMQ7nfj2tetwT3Uhww2caseUppBbz/6YQ/3A9/6cphAXC7N9MIX6qz/BfxxDzH/jH
GELIP1TVwpCsMeLTZpH/v6cQENlszcYRrcFdY2HRcVj/E9amm39o+Op1x8aaiJF1vtr9cwahiz/A
PXDEs01H8mXT/N+MIHjO/vWTaAlegmoLqL/CUVVey98+iW3TZlPhMWu2nFOrz2T6VpCIRIOp7Lxc
sR4dKFAFYpPGoA+bPdPyzsWytO2mloNerowbZULZTTmnmASal1lRffsEPpZqKI0ZQwp8eR5k5DWm
zdC82yOBo4l5hmvadEz0NTTJ8GbGuBQdDNTmthTdsAsLNwOusBAOfWxlxdBTqcxHJ6KqxM4496de
z+VnYpFvMAzppF8CiiiHBArzxCfABEWj+N4PAfpnAzVlHXipS2SE6Ko20JHm2ac0sifXoCtETYaz
N8RM8rTxu2+J1ZYFMtmgVjeHmeeybYhVCYDpSj/YqHLxU5KpE8dvcG341YpVNmXLAbjyzgYbZ5pO
srANGLtZaB10k+B97ioVVcSoS+RbLBPVOfOsteLR/egNGL1iv10rweDy/Mxhk21Yk7A3Uq2irOcn
B25TKZblghOnWdykJ9TOgnePfXYdtoQtp5bG3bbgAgLKDXy8DrqR4f3Mnm83/aiE1JggNJKD3GpO
64ZNl2zVjGhyv4dkdXeGFyXUzuT7Ds7Yf8f8h0yO4g8aJrmKxuZ7UmbpIieyu2BOwDpJWjLUxW9K
aS4iL73mDfprr3tnu+Im6/MLSk0SqMkk36EH9AZ+ohavJxbIAKusyQSjYDtpm5g7IM6XVOafJbr5
ojoGFLovEYQZ7Ts10nAaMVyl4NZsYCKHXb5G6f/wjE3ZZI9NSxmxZIdfmLAMwAzTkqgRfWfVNsZT
0f16mgpNPXhhpIJDyohIj/l4TonhdVwatR70Xa1MH1wK4bw6YlF4MYyL7nEUmEZS2hrmP+cn0Zb+
tbcoQlrpuS6jCGrnPvylXuKoUmmjNMp3LwOMsBhG+3lORUvgcqxweyaKfNnFRkh0OMQRUqSMvslJ
s1cbDOPtU9Mx3aaE1nd4+9q2XFilCXCI2mnmksuhthm89B4YJ+Vsh/3RzPxrZthnS7NfjR6voS/S
S8hEu+71x6CqIKxKcuSWh0ybdb+ZFuyGNl7axYQfZP6R9bS9VXimcrzVldacgUg+Vpq1a8QvPLBP
Mx4vWWI8+ygLBSqY5E5hciD3KaGWRnA3g/46DnsDaDjC7c3Siq/K97Z+1rhtlJz0ItwMwbPel2ve
vMOYlbemDBlIHFMmhIuUFo+50VesatU8MT968k1zF3vInEBhfRrdxSu37xu/6qV4s8ziU0QFHw2b
7JZslC9ph69+zUW/IBZbH8gt2lz3vXdbh5eBrShYagc0lo6WmGmVt3mwlGX/kddy1+DPDyNtJytq
SlWqBMyKqifty9C7t77hifWspYcxkqoF86HIxc5RJrfAKrLQmr3p8zBKFaBcqlyrHp8G56eDUOmC
o1W3MrHXBQkeGhEw38nF8JaWGMl9xPVEtDQzk6B2zYnJjawRHaLkTpkQsLOYi9xQrPJOfwwTE9Rk
S+w6ZIC06K+VBthVClJPg4NV2BDUJPEYYhsZ7hVG806dowVUDpoj7OsklJ9DMG6SOiLPGMRPpTmH
BPLoe3Y9NtFXmxYkO/WTk8ZnqyM1zsT8ISTqrlbMx8yAi+/U831qw3Vim0QAC79orKcsz+5h79Bt
PkCLXNLJ0Wg1b79pgFqz7HeJY2oBxgVjve36NcDgKiKykvunUE+hCYSHHvvTIjFol/EaefKYuTqm
tqvb9ltWpNn9jkkz/uUQFAZPQUHmVClHRCJVOfgOzadS6140O/kMzWAGsPvhWkWvayqLAN+nP//L
xBGvdIK+ekLex6FuFsTvT6rEkzc0xtFSii3ue64N4bC2FD62DdDAsdGunV0eDD801qyocLSG5FZa
Kqhrc6Ua/rsWxSPL8cLK6XY1E0oJaWeyYdFV9FZ9jRNItRTpFWYBiXRjuneFgY9dgfMmYxS5Oirv
42S1fIIHflI6yULxXOrKezXdHYUMx/Dt+eZJj7lGtLPlU9uRv24WTmZ+hClXA68ut2ZD/4xtQeyb
YEN3mOJbJGbQUHY8fvT6qEEQ068Mo+BpKrhITaKIuKXg1kjnHsRYQIca0VJ6K6P2DwVjbmPEMZ1H
2Td2dFgeM9jEKtpj39uszI3pxkz/aP7jGuJJrSLlz4ZrI1pOWHq4UTqrdnJIRcpf7nzrus9xTHo0
ME0pJoP8CpNktkPLl84YL41XG5tspnIzBrl6VA91JhWvptNa69630T97SFtQPCZ854QCoISEfvhW
NtwIa9NuaHz6tpWdVsAyCkRIhdSYXfn0riMBYz4AJLWQbeIm2IvAiLaIyiwQIh2ercnbichbBTW9
4x24s0Xa4RVIbMZGOtZ0HvmNog0PEW2zgMUCY1lRQ2F15b41o5FecuBPNbMsONzvQpvTDsnz4IXu
5Mw8xU7MLb77YYaqtBFRKFWy1PeUMdjjTLxmF9RDGlfakrC17tsHVevptKVoQ/HDjIsb5uuOXDtm
UhGA1cSmwSXUY+dckmwq6I0+1gJfZ4UNfKWvYwNDwjhXURU9eCwA2akgEp0q5SIexC++b1e1ivuQ
/xdJ57WduLJF0S/SGMrhlQwGjMHg8KLh1MqhJJWk0tffqXMfz+l22wZUtcNac/Xz3hM+fu5CcfCu
JS75lZn85H4DEb/VN2M6GZuoK6x1oIXfulbzAI9GgIQ6WXtl5e9wUIOzDyWzQVxegPyMddERCZA1
15ZWaDkpiYQh7VEbhETZBcYXtu21iBTzy4mqIMqMRZzON2b4qvUhwr2me9PGHAUBMamsVMeAjUC+
1eCKceLQxFoFC9+U8WNfymo5VUWML0m/4qgn7MB6px7KFq6IjXXZ5wfDYHjlN+OcPQyES8yac45c
bjymKAySIrOC8R9wjwdzrTlaSCuwmXnEh5IQRIZg1P3gj8PmAJLb0BDl5uGP3YZ/XPv70Ud/Mk+y
s2n2i7NrFBMJpw7oazfa2aOebNAJzygGNu4mcpS10TTaE76UtSnQRetNvfJ04GJhxyE2T1mbPjjX
cc8aTn3HDm8+eJ/5u3XjgBy23lIQ9Hs/NK6k3m/ojwmwjaBQRFO0ooZ8aibU7WIieDgDJNoRQLTq
84Z9DpOy+F8WJc9TEz7GqPiJYodUcwamwfgKzQzhBlJTksfiT8+4IPuzNtoIk8qrmheq6n1dzgSB
0WEhEKxREl7agmXJTBVL64AQZG7CMuVtMebhTmG5e4WGaFlqqiRnGkMD4jm0wbnBe+b+BLHxiJMc
VbJz55PPOsSBx+DW9Yvw89e6cIj4SbB8C6M5dXnxpZPWsgBsSUgfiUp9ZVKs/pcPnfSvIsouNFB8
/AQqwcx/iJFMQ4eBOAw61JfRBCXBWLdFOp3iZPiqdX7mZujAlwlrV4xdBV0BBJPA46DIRIgniPeJ
wJeFLudfGtanzsvzjekAzoWEo8d9s0spDA2pWJ1n3SfWEEoXJtV2qYpN0JicAN0IVKLg2i0iNpBT
aqbLRiFDDfWBMxfQMZAEoNMljLKsJRCobItpFYPmWthIpNshJbcBNCopzzpa4Glc5G5eb9ux+kmn
kPoFZnvzq0L4DbqiAOgI0nUV/nl2HOS7irLcAdzpEazkFiSiWQXToUfXBzvdVhGIehXUL0Gq+9wh
WUkeQlPuVPSR1jnbMosde6txcLQDDpkWR1tHob2Fw/waUsdvCgONhF4mTw6i45MAzrvA/kJNWOX7
YGwOiXLQdcNs5pilZI5tzOuE6WoRDhrXKP9Gw+NMsk5jx7ySBdWPQ7AGrku8Z3HmXelBYSkVR5i+
2kYW1m9ZY6wajI10tR3e/+II4YBeMTOxeFsxPaQj/xmJQ2mjoak3q3Hpisx+c4fl0A7oW12zWQcm
Qy1KpRauvZXttbVTE4ym+G+tmn9B4l5m91didxhceOHKagiX1nZKA3fZF/Vf57SHTPXa1soVomnT
XuYWlimFmRWgir62IvySDbtHtMv4H2x0NfXaAc24EA60kYlSoE5LbxmQUBVodIdYcs+VB9XIHfy1
U5Y3LYs/62bg0MvZVY1DelOt8TqBQFq4TLPJGaSs8951mP1cZI3CIdmSBGHEB7PdgTQB8pVO1ZnY
bZKnrtmQVreqs15cOwOCoZfDMoL4MAyBtW9KFSxMZryOVl30mhQOb+x+W3B4qiTCWHQNszxTR1CQ
mKsaTj0bRDaWbmoaCxKj6XviehVWvn/0PLSxfKTdg52PH/oMVXIVDhbCxrhQ5u7DCDWclpztFN/+
xsjlTsTouaaYcSzxxjA7tHaJacpDhmY/N7K6haP3FHtVtScL46b0Kt/iHebhRo3n4sl4Mj2gC9g0
vUU+ii8ZSXfb9dqVMUR68gT96yTKJ8NJAXkEtHrhvwDq8aFSA1F1uUIezSxC9/hgDr1MsIVFDMMG
LExEe1GM4zCmaeBM1loPugl8pZFSQtgVyFANkmhJ0KRuraCvwY9CGsExRYhlycHkwlBd5pnFTsBx
9EXR3pm/4USAzt5XRH8wdjOLnXTUWuiDhrA+5yDrppUYJ3MlQo0H0/bR8sT6RfXZNcydDTW+vWK7
1ojE3+JKrhejliNP8ms453I4aalvrlOfPt618gN2AmpK4LChremAXK2TX8qdl3G6ZE77WiL6wngN
2cs3qn9qzsvpiVgC2qlt7IREE+kM7QKtwK7iWl6yqiGBMtYekbmpEwc9tE7dohKfeK6c41mKp8En
Hgy8N/spP4iWwsPcatD80NMCsIo4kkJP/ZaTx7OgoQrtlEYcGutjX4f/IEZCzFu/xiNRVO8FjAly
YEy1rpCTBaq/51rHCrPIqTzJDvfi1CYzjP7JoGdikP2U0VIvHYDrS7TWdrWijSU+23Pfm9Helnyt
GeM9wpcw05yNZW/xyugTmT45Cbv2jPkbtN7bJYwMUtQsGHWrA1QOKIZj+TJmhHXKgHQXuBsLWtMs
RKqqXNhreUSePCPdpza0Lma06xvvnTDMf7rg8SjKSq1hTK/seXLONGkzuSz0isD9gBG4LJRzKMTD
Dfp3tw+Lpyafnd1OdU5rNiMVlmKm+iS91xoO6Tz+oiyryhD9g8mAIavDn9QxtzUxqKFtUWPnZruK
ZHyByv7631CiG1hLi6RcC5cmpmsQ3cv6Nkqs7Fm5LlLv7hcsrMjJdKCpjPZyQEIMTc5vEcf0GzQa
B4RqL2ZT/XnT0dOrHUetvXQcgQK2h8gnwwwVGGkyDLkCLMmLnDBnFIDdzuzah5Uowg1zma1IOyMT
7C+OB422g9DZRifjuI0ZUsQT4aQBecj+sQ9TklHeuiCNuZVI+c66H2UYqBJ4/pHw9psmbj9Zr0Wr
YCD7J4ZSzhBGB63IsY1eKnS0lePmLt+vxOT3wt3LI2+ESOsKGlTjR1f5t59rpALq+m8WxGvb0vhQ
UMRzpg1bJJDwuyRspabaubMxfMK0vTBqd2lrfJXnOFwFKWcVrssPCam9x6iK9xZjXjiFnwF+l8E1
rz66fkvYH1b20k3EMEoSbYeo+SUk527kCiSMmdyxWjWWw0FRjH9J0b171ISLzEppYcQtlnjjdJBu
pv49ZNnCmb8znq8fU8W7EkywZVmsks0IQ0M2PFmd82NHJpWS/krG8HXOn0+QDHERh7tK6HMylc6i
WLOZCkGBYRnmW+mb3syhUPPfU0X53djGu875vkDetil1ixNN+ixWZbQb8b8uTU02ND8261oarkpD
XZHnZbG20tpb5vaecSdcB0KoLdRJJMum3RIoTECqwoRPiGCkGWjBMCUknyrhmA8jLlZv2JQpscXd
ELDQrFeArx8i6bbV1In1hMx9lfCBpzY0Nl00fSTKp1vonbVXvZH8jjva7jk8cdCbGek46HHEJG5p
Hn3rnftZO9bzQPxADXmLZh4spM55h9c2X5BvjrOzMucBKzLK9oe0cJ6uPjLBgmU/Ca2FivzbNBi3
oCKxvGfBRAdLapvOVG6UTrMy+3yF2t5/IprYD82fvm0/RcY92kzo/UCbczjI5DC7B6EFxJRxTnRA
YRWtlPwGVc5a2Ky7tS3Q03sWtuSYxYtVLBqu/kXPqyuGZl8X0bnFzs50chomrCDGpp7/3NH07zBs
NqaSr3VX72IdzazwsLiN6JENaMogp1uG8AhvoD9Qc9v/Bt4H8rkWwYCZtDRTAssK9Ez2veggB5A2
yv9I2neNwT4QbpRDmL0/Gh+NofqauuEd16osJU9SgcE8STBIaUygh9h9rfR05hAah1EDyVWZ5OJB
5+f20jdJhjvXqohlseLgH0qNL4FbLWJcEU4VN1TMm6EsuTJH61vMUlCTcDyuot1gTGRLYUpbGplH
IrDchYOgOe3AAzhN+ZKX47sdIYPSOQqkrz/XRtDhbu1MsjHVAQP5YQ4zAM85ID4ICxKkWNeF9NgW
RP/WolZWGkrSSK+f4RWcjEJakMWOWeck65LrHfxyt+wzG62XlXXLLDn63FngLeJfcowfsuWH7Tvf
Y0WGu50WPiaFBmGxXQ/YgdonTfbWNsx9xsiSE6eqkFdqPHDdaF+mVI82DGGYNTK4qHu2BaKDD5+7
LzmxgoRPWuthmi1juQGEeLY1gtZY1UCbll2TgZeu9U+7cu9ehVKlmFHNCayADkmvlYEhYCqXPOdA
F4chOwEQIy2799GDEuZkIUBetqHxWvhzqVeFL3rP2z+F8qzGzIHvy/6kfXP16DpmzFlMYeig+pAr
O8aiEmW1rLCRUy6hEvKpoegWtrrTsFZGBqs0cO0taPy6POse6bBhgp+TD9RqRJ+/zA2Fq4FcyoTs
41VIWv0qkcUGPAgePc9+rsHDLYQqq3Wfxm85a/w8tL/yoGGoxIGFozT96IzsK7KUgW5Tu3cO+5Da
6nAD+p7Fzw4P14jTtRzLj6rQX0ZS1XnCHXMtgZ1SV2d7Ts4H4wrh22j2JdExERKqJRKrRe3pZA0A
8UbdnFCdOsmtrO1vldvB0hE9DF98gMx3NA6lqUT21jhofMh27FznzwLVS+9GbKBZ0CuS4r40TVXu
0hGjdt1TOrdiZAoSVyuYNxpGit5FZTUWiO3FQ2/0ZgVLZ1qGoZieXO0Xodq2NEvq0o4pgJmWK8uH
HBBADOiC7jthsyZYasU580MVlx5zhQp0rXSLda+rN5W5zSbvUAbAIwI0QgR4pJBqBXSSjlEfzKIw
V5n4SBJ5yoYBvnqIsIjB6wIZGC87ZJ1l71a/ofbVZJcEaqOY2Npk+dFIrXvumSus3CYLJXtkP5Pg
ZvSnZGOd2jmJNZjC32nyIJpP/T5GXQCAjRKIvCE9oLWycEEUQ3wsmdLTXmJSNLUIKQGEP8MlrMwh
/Izzw/gsWAsqyVSyTGLYaHX2mmrBBSLgHRX2I+v0eccGgoHZzDIp3Y7GPR03TrHNEqs4cK6MQD8D
21uPuHbXllVTEYr0JwTjo4cfLTsCvYnvlhMwDGusf2PYfRuhnvNZqlZWRUpcHHHi63gRGN84+lIX
AbIYxBuj6t/sOckmgOo5CH4pbf54o+6DOhx21CU0V24cknXYMipJUVnXolmYDjNCGyPnUuTJxmjl
CyIc0DkKebcQFUvRul0TfYnZYN7O00D4qeMuVHgoEyNaRQ3CwwZmqalpG3Q0AUion6BWxN6CYANE
TaZ6yjQ2JRPRt4NkVTnDvq9c/DxeceZo/mfW2cwT/FQlBTrKKy4VSYIYhvR6tmrjwQFA1X5NdU9v
UcjXTMTAtwdkc+VH4BWoUiI0R7XNdGXEZNwXKGIy+aLk8FEL7LyqUd5hnHoktxFoxtgAWRx8eaB4
/Njun9LBO+KX+MyIQ6RtwTEu3E7bOjlFFhGjh8TjKTS8AuClVpDqTXFR2cinWh9pWHeUhXeLEblw
aDc6r1Y5wLWmKhermmJKzQzqWiWM7NRH49l4s8qsZbkZcN+a5pMdDq/ZFP8Fwew2SojJrWseusZl
ieMU/jfoTLVpB/2NG3FYw8+CK1Pql6Judto02btJS79CbrUNptx/k8Vk25zjMIoWm4GnA/KSFtSU
UjVnT8U/sqUVrnq+S+8EL+R8jcBbIm5MU+2kiDTMnQCSp+G5DgPCOckf7+iEmVYQStin5jXIWGeM
woEVkumLuP1xteC1kcElJ0ESoFV2hH6/cDMEUNFJ0wmTlOxy13Hen8bJfUQCGjQRKbD1Ap2cSVKt
PQfUTGjxyXIobEXbhmuZock03Y4Z4IRKzPQ/Q7RAQvbJGd/TI4117GG+u/QTH36Dkh+ZY/zZFXcI
tRc3MfebxwgbnTV4J65fOjJxgI/xLHElHLgbtyUqqIUsiMRlZkVOJRN2fSYNlfO40153VoM5Pkuf
iPNudiHipyWazWgd+RMPgsh/C9//BMxRk/sNsJcl9mQdceFgbszwcqR5/wnmoUWvFXd29WcUHmzR
iMEyCV/Wi+e5yLk19Mj0qYsOc/o6DccrbKfvivzDJSuITeDZP+Dd97HvnOxgE1otWSb44rm45g0j
Ucot1CCbZ8nL71bJJKsVffoZNTklv+6IzSjtfKOn0bObWUQ/hxqeyGQ9Uiau63nmZY6qWLtGlaww
/u2TJFBXYQTbuKunQ4V21zX08knHVF10PL7+ZG6EiT3dzl6qsPRe0r1SWb6pdOfoTOoKP6/Y0q/m
09yGmXjcpLvBZD5iaKx58dD7gn2hbhmwkG1k1/0mQcnT4wz+QeXuyUmEB1Cr9yFrjkc7wQPda644
xH0ELiCszmM4nSMdVEIBjXsVhA7zydELp4PdEm5UjsOq8LSPwRdwhLR45eClXGVe+umyARSuhQNd
i9fFiBIu7eGYJmpQ1Itc6OnE+hNeQ1SWPmJmYn9BdW5pHWAomdXK481a5bNQD+0uIE3ebvdukJoT
NG1yrTXXJbJhkVe3IpDxaqhZLTYjDNYAhbWMIp+B+amPRmA3fmzU6ygnnBbnG7zwxqpXQ4oXbkaj
wWsinm7UfdpQprFSetpTNUL6JERjEciceGn07by0LUy9LohA31HQDwZsj9I8JfWAr3/AKNCa2cRr
jB9KmNCK2qNF/hWDK07zqXa2eiB4D3nC2GEtW/KJNyabrZW0yi+w9e0GgoUb2iRyS0jTEZZcPKy5
DXYFRl82x3+h/eM68wumwK477bMqfZRm6xLAQFtke6jIh9wbVmbgf9bA245c8Iscd+CTLcmf73Lh
nbIu+XTxe7DihmQN/3yFSfazLNKGZ5BCx3GyLaCUfYM2ekF6cXqIUuepdkj3s3L3LdEBrnvWFoKy
t+/zjsVHgejRtxXhrhJUlOkgy4/ItyJ8YjnSzmyDiZTSeSCG88bsRL+Np4l2ym7/ZWzMJlm1W5lQ
oXYGTJWgpesUHa18V/LXC7gzccCbYIyIf0wxkjLayHeoCquSoJQbiQME8ZLcFYiBY1Kvz31YXjj3
3pFJcUNixUWTWTNMEwdhOLe65a2wJvHPM1F5OqW3G/ThqyvVrsTAv1QBYpCoImqHf5Mkbj1dGdq8
6PX0eqdb+aOQ7Clb1/gxBSN3V+jPdiMeGfXvysq9nSZxc7WjfzQTPo6lg5NCTvxGLeO3TeE3u6bx
/IUoZLrWnNxniMp11nuP0ufE1ULtXuljv+wJX14MK9QCLer0JsclGeSgqQ9tN1pUIGF6KzzjqLva
s8iDP18Vat8HE2EETvOObvcndPFpJWEOwXHXF7Qtob7NY4at7TgQbdK9xFV7qE3aptEwSqK23G3h
ofTUfSNZqYYlsMAwklZyWo8aN6en4T9UdfnSj0m0pBoceE5gqBpZ++H5LSRoMDUrxTlCAgN2XfvX
eRjh0B1Cm8iuunnrXHY7Dnf9IsmCMyTXeB3Y4IHYS53SLvwyXZ+DYtB2MoDVWI7Jd90FvxnEiMTR
aDzEdKs0UHbO+CaLkRU4T5WTV6ykOW5Wg579Ruy/tGT6C9tk2kuO7VVv92wA7UuluzYi4eEyjKw/
ZTdnsufTd0yf6mNnoHZpL2JIuYcyAzFzx8pa+c380IY8tGSGmD7/KxtLbOzUXSBtpuTYW8VPKDpt
1Rh9tHIbpKyMIMLS+CqablpaEjOI/oaSiyCrbRiJej82vETztlJG2Y7neV5mxoewYYmOxSDbTMJi
N5zkjJzgchNEuUtabJCzj6/QuXhQk4ZbjIC9wEPrxahWfMP4ojRi+T4pxhK70VQsXxW7fQ9c8+wx
EfSirG1THDS5V8IvBsIbwqJuyAusapjUJmLxlIEmweE5ImmwWbtWpyfJItyskq3lcbJGcrLi5lVU
jr/U2ZEvzTG1F3WN1toJrxJRXdSMq1HqBKi6cjqZVbUafUTxlTz3kY2Ex715Fdj3ZnivhpILzwx+
gV7tuKZ3U0j0qeskqzFUN1ka/3SqRD9Mn3uL5W8kEoIKqrtIQpLlG7p67BynoTc6+CvpSU+P3JI9
g138I4AYGPjXycOJawpX0Bvs8tnxn9NI/kL+J2gt4G/UQUjoXmpVBIVAr2E8Q74zf71HGSsVoBHL
FAdC+pyhAqLcHVInq1jUFmrT0SCmjfHntZAXlSleiFrQqI5Clz5uXKdjdyiGeZSrdVD2Q8tbhWlG
kTV5RwgPdOskpOiS7jgQoUBVVLagGbWZalIQKGbTVsyqpFjJ+iRiTmVrvNksKtPoxzXTT0Tz+Bbz
MlwBU96HEYOoXoblIcnoEkGZEGeUiKuTlju9zP+soCy+7WK6eiWUfwLY915efrTc0S85tSSV80DO
mLYYo1Ffd210YY9Q7eCUcYZIjwa0retHl1h7W/cfZsHHV2nuuNGH8tBEZL8KLYfTRMPu1tKjXW2r
DfB2a83Ejp3+dOnySxno0ZMU4hup2srMfefAGoL7TcV/yejsE8NrzrO8LLQ+wwzeVDXRTo2y//Lr
8Q2zeLbnkYa1w2m6bV38ulVn3yMXZ+1UM9kh/dxfJLVPQt5gvjl9rW2CFH9YBv625/AGrkCvErbZ
c8KGPu0YrzWqYfAyocRmJOJ5vbGOgsxkdoiLhECNLyOkn2XX6wfjVpfiVBZx++TZWsczV5C1LSUE
xLYVa3eI1RKgmb1fkqjQn/2+vOSuW2Ep1tXTlDCx08zsq/V6Li87/E3CGY8pHvNJllY7pXRjY1iJ
iUyF5LhFLAVBYx7FFwPtTSbKmE2ggkzbWkB5iCDz+U2D/OQPjLCVLr68ig1Qovtq59MskN+Hk2py
bbRO8qPNqoh7Ly3PZm9vGweHZNn+lKa+rjKXlZwvl6wwIP8Q/O0zVFjC9n0KXLEBgPWFWGne6bLF
k6h2YJLV68Lw4HwbgAftnJXxxHEVWcm57c3FpAGAFVWr2HNB80caYMfpLplcf1NUPhKlssC+L/xt
45YnyxnuNo4qdIh8yCOLeo6KblAxc/TmbnMJgB0AM9k50bWKxIdynsuht5c6PrC53jzKGug+NdhU
WzuzZgAc1OMEw4+hZ4067ygdga+YIztuvI3vNhqjKEq52dbvd4jDGl9D2yuTlRszhs2UgPrKANfx
2FlpY3IYg2AjSmEe/IRUx2ZeFCTzRmDWB0bGEmMs23Xh0EE0vVqUWnMVGYIXyXjH1w2TI9nDrdrt
cs072YO+R7u11lvvBOCNFKdRPUFMR9+BZClELJRk9sZ0a7hHyqN8U8hNcDj99nLXSFLMslPByFHT
0QKNmf+S8TaLiMlIyrgDAixoL5s+GstitlWUAChQJP+KpvyF69tfCEGNfWf/YIVrkIvi8klVhOKE
Rc4g71hzLoE5/s4/ZOgWG9fLLnltvFl2eFN+9KpQkXLh7ut4eqmi+DXugntv+0dXYfzWuRvK+DW3
/wEk3tlTfAWhfh+N+GHl4b1onduoLTx7fIuEf4YSfM9L9xh2N8YN+3HKCKD3z2nQnFVmPU2t8cTw
lwxAthIe/UTj7mKZXfT5SjH5QYcWtkLx1YTXpm6PuDzWWlM/a1Gwg8L5rrnmGoftWoEzUAXZk8Mz
3f+hz5mr1ffQy77BwMDmaNhjaPgUoLcSwSloWeOYasaW18rCRsQ2M+i5M+OKkMQ21k6U2a/WGG27
hslzrkAr7kIsoPZEvWsif2QAtKfzfwdz/DLa8jZxLc0HAgtJYSw9vGp1/p3m4Sd3yj8349IdbPmY
KU8IRFg6eLBY8urJZoKdRTysFk+I0KfDWKtTq7RrnVVPYALXQu2JkFr4druUKORGsCv61m2+B5ia
kfWu1fJsC5KiwbTBj0GnNgEP7pYxnJYgaY/gytdgVfFpWeXJj7QjHVtmG5fclp9pkB/cJn6r6ukR
pBOwPMnQb/zneeY3eVLEV9BJJ9aN0rqZnmpr3EU6XxlVT0FD9k5l/zmzUlNz4JGlTKbHt8HXCHhS
B343e+WKjt1keWqz7imqV7n+Di3vItoMgK/tfoRZ/BbX3VfWnS17uCKY+Sro97IU1XFNJMnHNJV/
ZVU/Ay0ZI6YCzbC2eFF4BNd+lG6cjn4jIqYwiB4qQo6Q9tekDg5Fnbxgnd1Odr4Vs3Jm9hmFNbLb
9lphgkvCvejkaaq9o9v1GydQu8gc9uGIhyVCOeeJddi+eBRRHe4dSzboTKZDzCQT2sU2mdfSX3oV
nLkJ13q/EjkGhtqMvwhq4ONjuJgxJaM3440V/6UKOybp082xfBhuxk6o/pYa5qUV2l1zGbux+eDP
33xHvfk0YRpv4zj290BdAiUIabXeoI7c5gcQrdqzNHHCmhkmt/5qeuqtzMrL6P7/zwPEUqTydMVx
NMWH8yxtLOhleSlVeu3T4QGK99xn1R7g041uZDmYCHB870h23A093jUup3vekTjFuqK1z7AeViPC
31KXdy3T3/R0bbvypEfQdksE8qAdo8w95mNyVTE/vOrP6LjOCZssS7abvtFu0oqvcROc9dz/mI8R
v3dZZhhw6fvrKJd5ndyTIb7OJ0ngkxtkLW1v5bvvQ32JmuwxOMUBmKv0MQZ39/YfwRhjp5YRjwZ1
cD6cVXVpjf6Ett5vL055p4k5DUm1apg6kRcxIdlh5NBsxkQddfzAXZZeRplehaYO/4n60uRRRcYl
NuRZSP+jYWbm1+3esHmmWEHGF+05nzaeYa3I8oUQyq/DX2W39coG6A6B/i6QhuRQtHCPXAVBYixu
rq6eXF0UY1EfPermfUiGs+FyMnbJGxvkC9Scc54njzSwT7b4zaU8x3F56T11KQESzb9Y28ZXS7Pv
UK7cQjvPP08wv549c0qqsnK4tXl5sHrWTEN+GapbHsZHK/2KVXPoVHCO2+RhpdG5aDmj+VYOv0Hq
uuuqPk9TegpdbHijPHfY5+c3YP73C6s9af3WtaIrSqIndGj3wRrfAG8egU8gqk7fLVKYRhetMbfe
Z+K6H44z3OZPlNH7p9H7UXV+oWm+doX9bKvo6qOwD4qCKrC/0vzTfKA64sOX6PUiZU5NWMmL5cur
7vO9JOFr/FkOc0o0X40s0S4nD5VMb3k1vcy/1GQnF9q31hT4/acXVo6vqZQ3FLof/106uvdhmgMl
LIvh+IE09JZ43odI4it0XbyzFyWr77IZD54Z3prB3MY+WAEm10z/VDCsdU18xpNEm/xrpf2mCHIq
9/h1/hEKfOE+kSNG+DE/UbxWZ0Mab30/vOZyS1z22TQU4QYvpFbfhsb+9hLAC0Z/YzdwdaZ0J0N9
o9BP/fex0fv7/CZHzrgvTeQLTHB9W8Mj2d3Q9LxPU39NNf0NSc1HBdVh9IqLyO0P5BrbMXU2fDK5
IEArq/BuVsWl4AGd78nBLrazPyHjiazT4QUI4avskqsT/fUcybYVPWzNOfg69iK+jMXnf9drCYhe
6t2ZfIAToLDl7JodRfZtW9ln8+ZPwJE3YRrem+KfCnFM8hvao/YSh+0ZijScZHlneXiexX0sttpa
Ic8uYeD0N91M3yWPnGa7x0Y9y6C/a814pd2tWLTF439lyPxj/fc2BqhBWyxJFsoylLV8f/4gCB//
/ZzAILT+NZqIKsPxzACBOu9z/i3crnznBH6x8Rb70Zkl/m2MotfUzt7NWH8r+FA0o4vaW947GWIY
mfDrVstglbft3fbM54ZzS8wLxkwFN7jnT0W8QeC+8xu+wqPGslxUI+VG54+96g5t9T5fXqY5d1lr
qym/u7r9MaAF9PRPLh0Vy6PoYRXORnKCRpZ2bcdy06I1g0nNq0V9224Logi8wN1Ymn4SoEadINql
ZbJNqUk9OnZM+8cMAA/Cin3hVU+sP46OMW0CYg6SuKCqzF7mm70Jil2Qtj+xJLkx8baEfz0MDdGU
ZtjPIZDdqC5IJJ2dLF11Gcr3ITV+Za5RJ5kci/XraJffTjM+Csv7a4f+ucifRy24umG81V0LQF//
mpqctpl/rC1/a1cYmVlaGNHVUfrCLa1VCHLcE/m7VNVuEiMhseQuoKwsJPXyIsR/RgIG5MCVNzLy
ktPOR1yEjmUbdvaxL/gCpE5eqVbCMZerOREhCRVng70sA0m2dHmxwK9Uvnv0UuMUVd2RmI7Gk1v0
2c86i7wx38QXLonkzAB1l4fyiNnnOHr9umNQ3elPCTlFYewgUP2t4QCAbrrmzhtPffIskg2wNZZp
JEq40dGOxFMX9Qih8W8DU9WhxcSIZXTGksql91OPKEoI0CuAsnbnWf4X+ia7+fDVmGOpzAK1FN5F
mHXijx0q5aWzGiJKGLSeul4dRKIfRvQWNQrPKhuJM4u3c0WJLFEPoiO69gOkqYXZBxwH6uD0GcSI
beI7cyTR1YU/LVP1gtkAyWuNY5szjUV4Xz/nZXbxESHiD2OZM6HqjPlJIlYJ6CSWNvA/t/+J+BSZ
KSeS7O9V198sDVlkSgRl0M6CZpOpB9yvnOOGb5e9FwokUUJl0GjJth6JI4vL3WSjEHv2PpLIQz1d
PwlGW6Mb/P2PvTNZjhvJsvartP17T3MAjmnxbxgDYiSDQVKitIFJooR5csx4+v6gqjLLyjartN73
olgpSiTBCMDd773nfAcI9MmmN+HYBlEgGiGP2vj+h3tZD66rFVoXXmCynA3yZ9p6l1Vd2blB6l9N
G2mOEx+7iXRmhpToNGglhBufJ9Fsq51Yr5LPN9BuU6gyDXEcJjGDw/DcF9mmc6cDk2ACTLi9uBiC
o+g+v5XejGrIQ6jJ9JVa3y3ojEGr4LtuiAcfYM6GzjGZE1rY3skS5SE2lutA8zZsvSMmKWID2pl4
aFftuxlLUEZnJozJgCWttX2q02HnJSRYhPNWMaIJ4WK4kdjUk3eK7FBvlIlBZzhWhXzCIHZaxuJo
NTGkiWZr2PNhjPNjZ5AvMO/JBntAYbrLGpO5IrLDdgfLcK9NfDkWTqVyM8oPjxrc5gECAMxezM79
YSFxRSnAfYrU1bd23nz34JbxCvBf63l5fReKSNH819sO5gIjPWBS0yeRtYHryzWBaFftJumfksXe
01VIaIjC7hjjg7CIcCjqL2W8lmrxc5GpL2l4T5EyDfA73N78PD2F7nRD2f8lpGFOlVUDuem9vSvP
No/+Us1X3U6vaMkuXgQOGnVBrSUjwM95kx/TtA3WuyCX4sp6A/au+jE6tGqgeJ0WNT8jkGdITcmz
Tkad1Toyb9f72+fImVX+ad3wOjSYEajMaHKPOqNhP4r9GOpAcxfG+k6MChOdtLhGBjvfaD7JlmAG
CDBpM/0Ipc9geT6B+6bLtSGJjhFzQYVubzXWFoNy1R+yAw4PPLdPTTi+MDC5wQNiCZRXux4RqaoN
GtyHktXJwrGzHk2biAYHMT4R51Db3q9/zY4Oy9o7uj3bGvaXwmU1LaL9jAMDBioOQgoF/gwILwg1
b2M57geoE056qJW4UpE8pJcx3BWkI6KKeJycJUBHvdP1tA9n/8AOtLNA9+CTWl1CuIeJq823opi3
66cXXmzhhgGP5iOz9IHFYJWcO/P3VVMxI2TEFxysG+GUgOqHHjQDZJvgJ05+fBb0++JnOgKnWT1F
A2LBCgl/6z0Wa4yGUT8lqfVkejqQoR+k8UvNBNeCeB7tcdDt1oBh0d7H8GmZqQbtOpjFEjhLQ2gL
CeVse4k+ZrF9QeBJBw0yQuQdS9KVNX/V1leTVxUCDSxmltYEzyU5tTintgPCUCvV21boIAQNZRXO
xWEwPhaK7ta4M0VGWBAK1im+pLwE/ohnej6AyNpi2/tUp7xxHPASJPJrNUfFsk1994WR/udkyU69
Qinyfb2pvMY/NQiiTfvoTcV1juGwIEdJZ+dnmh9HyXBuMndEVByMydr/rg5V9xJRymS59d7U8gyI
PxDGlzCMj2osd7VNH8+8zNwqJUWih8PZHr4Vtri2PRMgnV9zpzw0R5lZNwICd6ayD5ZghemHPV8I
JarDtMay44YEaCzj0S38oGi84/oydb/Sx3yNg+XFMx98vIa/X3J+VquWbchQjt7itk85KZjb9SJn
gYA49QM6Dg/cK197PmfBVpmwVNKg3ofaxBLFIYD/TxNAMuO096ovuRXunco7TiDOTAU+U6q9Fw/P
iegvDZ5DOmQE9DpMENQ+UYo97k0sKDHimTCr6oBKBqI+lrxe0kqoQW/Nh6EfDnFyoIbkNQFCtK7V
kjfdl0FBd6+cbIiV8BljNLT171djTnskm+V+dOKLXXMHDwlQdufYRePB81AoJT0gE3nOO/cxK/NT
Zg5vNWO4bCmPLjStjFIZkz7btXkG4oVi2A9CA7ENMch4wvegpR5zRuNoFS8tCKq4XT46rfl3BR2Z
5PN6J2eEAOCxeVrq/DrW4tnxOWsphLQoV1odX5aBm64kDcl1iO1kTBbVZ7N9N0dGVUMblCtVPP7u
UtdBHsiJv0q9c1mXe/TTAZ2k7fpGNy7SjQQUpA3x7HnhTJLlr1FtMFRUTxIwPAKok6u9oK6Gx9LN
T7AGDnqWJDTiVQu9LWyAc9NACuzrpzC/6qq6JUl5TNcQoWh6qTOKnhr8QOIftcqP6GUva5xGavGT
ENks+DpzpBWSt2FCk0qK5mEuGZly5F4zNuaK1DCM322Oaks16iM3UytAYVSldYNURWKLuum0HNDy
h2+WKdDt1+SgAPfxyBVYagbEBZVAiKb+NxXj/yDmf4cPWRHi/wEfkiDY+vZfl59V+fPfIhfXL/sX
y1z+YZKRaK15hj7MEAtWyL9Y5tYflmTaI6F3KEcqBSvknxgRA2LkP7Ehzh84pCSwEeLW1vBGy/vf
YEP+B8ATMgmpL7bB9RCk6P8Gm/8J39OgyNOQRY5m6xe0kLP+gQ331QnnbLeEDlV6V++LED1wG4oj
yp/D1H13iYWjJDMkm9tde25x+jvQD6/Pv0GFuCqTl8F22R0dQ6m/4NRtw2gzXbAGTy1nOxAMZhLn
O+qCJ3pijFekHB8SbzK2XTijYTQqsZlph2+zcH5n/W42f3obb//gmf4X+ulblRCo8f//nwn05d+u
x+ZSbMuVpgWlk//9Ba1ieLQ8lrw+9mIk4y/St4jQoU1kly8OCQOwM8RmGcXRjOEk03MP98K8dK7l
71SUTlfoAHfVjxmWzsbcGA3bx6zKX5m/PA2RnN4STJR/c8F/JYraTNxZD03bcG2wM/5fwn5BZsSW
h3Quk6geCse+JnlP77Vr5q2RR9fGxQuY5tO3zqnQfRdVyNQe+FrSy32nEWdlyjr5w3LFx94xSakI
CKtXbb6NLtsVfwNAXfGmf4bIrhfr24aHGwsuO68yf/+ne7CrRKXd0KR6pQRPcUpkGbrQIXo4WYaZ
b6IkCrfT9P6fXyJj/a7/46c6JrpWUFIwWf9yjxnLyONpGwePAvIcgaNuGBqTYIcfKZaYhkiz/FaT
oQ77i5FvOgIVNvepzP3t31yI9de73Zbrm+QjwUXv6rq/sVd/+v2xjZhCM6RvctfdDwlnD0SiiKiG
7GiTMhSYrX0rS0dcfn8YqHtli+CgTBHAtJHEoRzXj3zjXTZNRpDYDFdjiZLJ9T0OV8LZpNh0QGk/
uI5DMWxkDuc7TAZ5VGDqVvRGvM55HOepoquJicIvj2I2QJ1a9rTrR6qlRYh7ZoMfxv/4yQeHQjfp
UzW4Y6DiZHkkBwtxmLMpKibufuHByCtOJgS7i/SYuJmGvgCGo4E1rB68ERP44mQBxALgN5Y+VH30
CJShP/UoMIIW4SFu6gHGTSo2wuv2kpA+g59FAM2PISMXTHfRMZdTjMUQ29Asz765yEuUzNVO9uDx
R7MGkSDNYHZJgrEtBdo7oS1QJLZ3sUhaAFg4TM+V5cUnYXYfmfuj9fPx7hS4xA3TufGjf6W6ebKM
+g4OGqZM1Q9HwF0oWBGlReM9zCBfeGsKTNTFhMNZ5nsH5e5gGWP85IE+R58Qt7uK1ZcIcSKzoyx8
ooHCh85A0TUpfE5kOuD5cpdD0vTqNmeQ4mZiwx8K1DE3A2NIFlZ3+lSk6S0dAo60gDLTECQ6RNny
3GcweS2cQTWC9pOp6SiYNtpXtATGpTZQ1OTj9DQ4ISSojpD0hgf7b6LMDS73r4+RISXPkMvm4VoO
OMl/f3hV6ChF5E1gEOuNvooYwDHrz2ZYAFk1fcBHeXdrsmgKIuwUBtrEbWd+YHUc8YzVim4EgFKU
/BjxhzvJNvU+jFHwaa9+Ce3lOkaAixcNQrtMP9pcLYHnQBUpCJsfvhG+hHA7bUICveggpJhIOJue
JgLRavALUX5mWT+FSzvuZcVsqF5+uSgYR/zFRAFtncUkgKMpD+Y6/mfDCXfIDN8xAi65bomI4Xg4
SkI0SSAd6va9pGmGqnx6LMtwfIin+KnrmTXW2aaW3Zl0HdShZdbQmvF+XlPHjyg48USMNjJei4aV
tBXN8PaHKZmh+yXuOwdZPBFOj0nj0zju87ewEj8KRzLd+dolzddEv07sywhFk6d+Gg8CmIlldGdZ
8x1GQtgZAxKh2k99kL9yISgOET15ZfZmt2Dnx4LJ/SKdl0KYVx5fjqLjjL92EqhXgDu5/kel4HF5
NhGKEOPPJqmdOL5gTc8jZPIIYNO4fIty+eLJ5gD4rKdgvLbE82xCgQwc1122GUgom4zqYGbje0z/
vWlQPZJUmwSD0dCrAcu4zPVOiyrHOzbeCzs6Jp2TYh4He5h4/tHFTlfSxO+QMNm9Phn6Cpoh2YSz
8U4Hf9yhw7Rp0lHAsG1NSXxIFzMYcaDvYiALew+riL0YtI/irQu6P+nQsUPmulogXrahu1CeyxGK
Hj3lwb3E5ugcTeLgRZu+4o/4OrisXX41v2dGSMXvlr9Csj+4NZOUoGBJZSPrU9NXB9ulS1NBHjKz
F5iv2c5Ioo+0H187ssOSjOYZIanZNmnCHOZvZG0TsgADBDe4L1eZPKlys4qgi0huwSUiki7ymF1t
SvBJm2Q2kn1q0OSum5R6BTrXaPI+VzPLwxwF8yx+tot8wWhPTgA+g46ALtuSn+yV/dzR03xk8Bzo
ttk3MZSq0GneOMKdRKy/tOR3Yi/hBxD5He86Jv2IKCOzQKicVKfc+27PPbeUq9HLupB8dIk/D6Wk
eIhYdY9aehC/LBqsNmcugugSb3i3RkIbJzVhRFvvG2IlJtRz6CmIDa4w4A3g6FuFtsvXtJlJwiAl
S5XuMcRXgv0AJLlWYk9Q80c7DLhMm/hmC+ZGBSisImnnAAmq/d6mGk2Hcj55WqMzwTtcJGCE+14z
EZ7p8cFEW6t9tOcRrPncv8ZW9YtUNXmBmcAo5SmtfFLT8kIEZjZ/qpxw3PYGKwdCU1rpw74z089x
RTvKTkS9i8fpmyE59IxGtVc5h9y+l2TrNsAG5uklDtHd1tYFDagZ+IZ3SPBQ7LSRfF3mj/WEfXBa
TjAT3ocEl8KxbTOpH9gaUdgSP/0yISrGwD8/WSpPzsQdpCQljF+ybjSPadgPeKs04VrgiiGMi/GS
u8mvVKkIeJnLuMJxg0yMTxZ763Wy1tGKF37K7YEnz/N39GuPbjayyiX2NpztgrYExhufJlVEU+Qh
cynBy9K6OlqSgiNBRUwoVDUgsa1a0/kwMFzTHpwUqvUzzUxr0+vQ2xlL/1mi7Qhyy2p3uRE/qtR6
NsCKItUUfYCWApttX56xcL2MLp9BCM/5uDT7zaLAa2ShSwQKzp8UY11hl+ijZTJuzAh5GtS3jRNx
Lp6z7z6hYcxpUJVW03se2TIQMrlGCRp9tm5QDaLeL+QZnXIIG3mj7aeE/Xf63OY0GrVL/6UoBgDJ
K6pldvn9xhaYNtl3fZriKCBYlCWa+JPOutKB8Hd+VdxVVaNdclkdM6yeUWGiCqLjLMLFv1kdoXsF
sSIDG/QDguYPryewAuD4VmdEm/ttrILGm57qpmZlpruuI7QOYPbZFHgG9PwuSjx8SXpOcu+Xwzaw
d5KTXRrJRsWE50DXm9Z10bSsh6zxQALI/NE16ZQ2EXEcrT75Tv7dlFWAjCAgBOeijPmtHWDJNPVT
ETVvfWPc7IgmUG1/cyQcqnyi6+gqB7w2gUIb3xw+OUb3fdb2e90Wh6HSb4WhxhP+XbS6y1eJ5pGc
YnBjdwgz1p6Iuj75JWzzFjmkxGBO24FBqLfGgKVLdUAAh3i5hVDnV9oB/4DBg9XGaP/8t1zRKyTC
Zu2c/ZjkOoG1R2vrTxCCsHoza9CHQtffrbD5mWqAHgtrcjFcbKEZY0U5Tety5JxIz1w3X+COb5KI
F0VhTD2WJf5/dln8Lj7E/plTWdSDXIrbzyb+Fu4/rG626V7BeFVb22t4GwFM2AMKObvbGlMDPGye
6gevIVJ4KK1o7cODXZCIljKI44oHL0sXRjsRyBWnL4/glN/1QmCRn6yyosl8CSO725kawo9pvZf1
mAQOLhG4g2DOSqRgZeajhMcDiSMNHnY3RMnWLObXapjzh6pyawZa1ZufgNkeEmL/Iolmm27xxGB3
RWRbgSB6+gEtWw2miN8P10V+F51DZCK4+jr+PicsXVlNz37EBa/K4YT63rgnDXN/AAes1CR+uS5t
WIyCcyi2FoeLvXbrZ5kz6OjQUdPQVcR5OWC9EPbsi4KzQoSE58HBMY2UqnjPSi8nzGdcb0eIQhm4
2hI7MRnHw5cSf3egrVtUTwzas2zHyelBK56hDj1x6ZrvWGYafJNYgIYxZ5plTfvO7U9Du5t0CJKq
mp6bsX9VVOt7q3R2GF49rCGMcfEe5PVA47y2WCUT1V7Y6Z+TdviVpDRYUfM0ex1ufTC5QT6qjAcY
d37voE9joboKZlAW/r/BSb1gnlxiOQvzfdA0zMlbH7YDAmLbwKbRx9GJYdbVHQlIa0hrXG1v+3KZ
8JcnyOWjX6VMxLZTejPnLKF9mRFoQYR3O7o3X+VsP09Gw+0Vxdkv2AUjFuweoHRxdEv9oXrOCLr2
OOVF4zdnZEymop/+sOp/dfpLo0Sju4PKy8Ai2/kW5cVSfHS0FHcRi4ppyRdW3fHUdB9lFx+8gVvd
jD1awVxkYfr1hgmdVz45nXpn8s4d1DCJqeVe2VHzGCGsM33kkpW/xEfLaD6t2HnT5OCg9gaFw0aD
3LxWrr/vhf6EeTDezdfUaIzL1Pj+QxJ6A3r3H2UxXZnvw4xleulIsyU/C6SxtXA6L/Bg5Vrg45bZ
NcahMiskgDjFm4AVgBOMzNtDRk52NSMVLcXyOmj82XNr1XeunCFkwzIi6g9GyWge3IJC1k/qo78s
Z8Yp6oSbMTk5ogbqVhGMkESifl3Q/bwuHkT8xVX3ZBHNVZfZj7zNUNcbdKe6JiN8WJyVmcFqMioq
ENxHHHiSo8tBjEDYhIwCWDs7S6Cgx+xlLMzO0rBVAfakZBeXxkuImCRuT0Nj61M1wtfwZX2U9IxP
okl8lMtAeGK6Jg+q1jVMI4XxzrHH+mi3P7vaGk5y7ocTd+CP3Bj3+RJF216W8tSuH0K0J141Dxty
fF6LMbz1fkygRFf3W35tFmHTsE5ZC9yEcxV5w44xnvT6oclbf+tnmgrCYNqu++ZkSAa505rT7Fvo
r9qkPMG7AXnmQzUwezNGLMcf86ZIjyrpz1WZJNtotgkkDqPlSqw57saBXrTpLkGXh9ZGTLi/E+qN
XC7fQm62BwA806GxU4O9IFSESgxP7fqnYrWhIfRU9B+gPAjDnuC3lDxuzS/lNcnW9dXNH7qgI7L6
xiKy7JHlfDD1ZuSMK7pKPWaOQ7E8WCXvROsb+W4ilgmVSj+e7RKWVGoUr6KNVz9Wya6LaMAinIcM
rse2j3ktbEZlvz9Es/8a2+W2hgomOiJjJlGtnls+LGbyMuTwJTnuAjtN35xUudcerK/lbAursM4F
sYKHIa9r9Kvc25jzaYLdXcWSBbXtozeQWYhkOtXZIQuFeKZ0z4ziGk/elwFGRCesW42g0koVrf/5
6rmk4y5iZe2wm6oKkjxIjU2JxxNeCVFlLgka06r+8/p6K6ZjCBABOiIzxzR+FHbx5FDoMLpAH7Vg
hmPcyLECn8oMmQ9uDgNYG1KH3GE9uRg0KAhA3VrcLt3UfmUueK5rdyYzGYFsBgVvcfwDOxbhi3O+
A3iFjhpwK3DDPHAkARBFs48c96g4hgCU/hwlnF3Cod264PzRjNP/KFnEsN5c3Ni4cUzcw1t9Zph+
m6biZfE8rFnsYI7VfK/n+Gssyb3suh9SVMOmh/lRFzjwjdx7jHz6NP7kHjoBDQWTwgYdIQ7eynT3
y8xx3jbhBoMXuroUmF1dXwoCKErHewJI9uo3ONBj2iJ6/J5Ppb2jmcnQrbrAR3hzYaxwYiXlA+CJ
teYDtX21N9merW7hPmFpJf1YtU/d7Lz55rvnlsc+wdE44p1znav2HUD7C+VtxMY7M55/GOvm2IdI
I5KGUFrlv/vx+C5T45PhVZTc+uQt5FfUHq3BcdrYcjp6q5DCNXzS0Wg+rHHHkNrIwnQwEuVYESjJ
ewpE7p7UliPpJPUXbcWvykn9TV+QDAbX9iOUzffYEj+Fku8GadQPZaeaTeLTzKmRaUzts2p4evVc
sREzC1tIFYZ6lpA5Q/IAIz3CoAwPunM0pTEHZu8I4YeZUGVch6FmZu8R/xtqbIvvlfDtrdW5dwgx
eNl78COZG8xePQPtWLOURHf1xL7DwNHxPY59IRzK6/Dehu5z5WFTIUrTw9xwHnFdE46wYBviaA+P
bvVxDpeQHtAMO+g5YZhoqUwcfCz4OAfM4hLqagz6wvtmau7TKYLRlJKg3I4Gzk0LqXXqHkenHM6R
S2uhMBhwc6oiV5DS7MHDq0FgG1yRjkZN1ejvNIHQbigbbO+ivg5Cc4OFWC1HCDC4OL9ObWIc44Gw
h4gECBGq5yi29N7vItLrY0CFdgUiMAQBvZTIp8VSqbeqeTOaXJ6I+9O7EEZHqCqkPkrHdNGiH37l
qre29/duhn2C5C5YhIiyo859iUbzsWt7SMvUxX35Jc3jimBzeBkZC6vQEK7TBaFECEmrTgyOLSSF
ExJ5z3Vko5xbj/7s2qOud35tE+Q12MgItD5kMZV+zrGvhUm1K7TCx5IzB6TltMYOGUjgOPYSmAdO
WSPWr5zmrl2R3uohfcOg8qwsXMOE93Hi7szxUpwLv0kCO9UclkekEIvl0rsqy/bQ9vZPLdvy2GY2
BLgiCfxII6CLiungt+DKzBGblx3O0cGqyxNgr2RP+9HlWrCWVaV+bsPQAjPWIwLTMCqj7KNtH9v0
rWJ4Ds8D2ARYvrHqp63bOPXeDJt7mNYBv76FMifDpJ2iZY6J+uaBqnoKblnsGFFhsPUc4r7merot
cJB4DkjBUBxPu3qmoyexscaT/cONsL+AiYPcIJpyn1M6WNDEGMUuP/xs2aVGm5/8Zai28AhBuKQY
F4NMohqzhhz6ev+UdtM9z5diP+n6EjUDxQDyCFOnyTVpQcN2HcrB8dZzWn1cCY3TiAum2HZQ54PK
VwU5Sg33bR4ipB860jcoLmHghdPBWFzwfyj7gC9VuwXJxGEAt4ekKUqvflr9zHyUmnaFUmJk6UCO
V9ARyu5+R60wjkPQaHxQ7swDXFlESUXzTvU9fq4BMVgIpQhm/Bbatb3FKgpUPhwIIQJN57fmO9Zy
++rn3bUAgFzDj+crGPCVFOS0ZuinI3rfxmj7KPRgfZc4zrABhgdRG0iXZf7ShcX3bGiz3TSjtqrl
nJ0WM3+ZhTed0CR9jocEZ+BMXpU2o8BI52M2ZedZMY1YCqM694731cz1JxM3A5uRmnaZduddosIa
uKKcibCcPncj7DbppcPJpH4Cke3dYlmlDPvyL1GWVIErmhBvnsF+hItuX0IFBEMGmY+++wkN6nNk
wn1tebB3M4iEDWjNb/hTAIBnmYvqw0Q8hoHzwYgIAgLO/Ihd/ZMZZiXSW0HXUF8ADdsHezz5YB1Q
E9d7aZ9s7IknthtkZZydTSv3z44dUUN7sX+lKdKegXs86mz5MtQ4/FOEErVENmpXTyiJFkpRCgZM
l9gETAZqFrs8JFUO11CR4o1Km5PndPqQyxijVm9+apRGYzCAnUeJAbmTn17aZnT1fw3N4wQYghyl
BqRqtrP79W4RKbkhTG/3g2jwK6g0mGbjUNSqudF1hqQEjYUJqhfRFWidwdsPEro/7ZBPgjN24KcY
iK3SNA+O4sEEPjkEmXb2Mpr8Uz3p7t4MdA11Hrb72JkfIK6sw0R4eCUN9jQ2yYP3lp9R24dBWc/o
QkdK0JSCAxUMBdoQ1agvTSR1ccEYEb83EJckhuNA9M1zbFBoirB+1ilSpKV4AA88PRm4ZIj4xicQ
e82xwTmKain+yJQZfV1SnPftBLVQpiHCYJ3u3ZZKJO3NEz3FfoA++TNEUbVFAeics0HQjOotuCOF
cVONdXRU6O+xi+L2Z1JjafYnSEfLfhoGOpVplQVF9mWOBTGKoHMna3DZjEXBUKBHrITJw3cEr9ro
7EEBsQD0JkMJ3TAlr16SuUSsp6FhNIv3OMwrJHMd/iTdI9C1BctYuOwNjzpliDQqTxhTx0OhgonA
hf0UM7RtE+YG6ZRT2KGlSVEh7+sI4AFilWEUfEisR+lP5D8B7eVB7d6UuM15pRAMDvFd6irZF5O7
oUuHmFFY7abzAKr4CN+abqbe+gZGyrpgjDxbczw+te09GcM7Vt2vnpNYW43QJoJrBFz4Nlk9NEbF
Jo/3kX6Xc4yKBq7jYDir8PMLXmwcirG0AjlzsvLFLguJu3XKqWb2ODCwL5WxDSNEMX0JtaGOi5PX
SO/e1vnPiNXhKDk07JrK6vZOm0xbX8TOoY+bbgswgUKiF5u0/pWOS3fnOA8eTbSgAWqfMaBod4ir
MJ147qFupyNOw+pcS3d67HIfMkIOVXhU+TdnKKJbbEeKoEuEoBovaNcC0hxzyLRNs0TnopQ4yhfe
gHy6+Ha8HF1rRjrJyER0DIKaQSArFM1xckhFs7tEnIU5wuuIK/EYDxjEu9b/VliJfBne+KUhdNUP
0Lo5qfmuEfQeR+CivWGgbr90/CiPaQNdWtB74BPA+jSRe+iF371kRXS2RRhMnts+KWghUGHpDtmN
v3OSBZ4KXSoexjeKo2oIvsmGhl+k5vEih+ZqGxIS4wiXfHA+QuJiHmqoTtsqHcejnU2MVckZxp86
00XpLEDlO7i76TZz3HzNJrzkuX8oBYY5REXYURYoeMXwszWL9i1a0XtFSmxmg6q1h6FWVOLDw6x/
rablRKY8jwFO80dYB2xCOMeR5Ru5bp57X31MumgeeoNYCbG4dG6mEQLowsagU5m+CjdgkHTn3CMe
Wkjroxk1bAbWi27DY7cqhoFnc6aQ+D+H4nPkW2fuDzSLOg3GEl037nbxUOaodkknPXW9V+9okIkj
zUoWz35wT00B2COk+ENhx3i/bdnBCTPglGaZ5xQ6hctvanrBpOd5WxYrpY7v2hSnNER15spuF0lZ
ndNqSPYV0ynS6TdzgXclm+383PJ23xrtRqc5nc55HnqB4gASzDDbk2LpAjMqP1uUd9gFyoyRudyp
JGTfCjOXiAv5tQ0H603TO+QY1fxKsoKhtUdkjkkbbpkw7w4g0bbToFHX6fZH0qph34doof0F5Syi
22OMLHffA2INxFQy7VCo4Vy19knNwdnQRcPcjxX+1sWluSEfz7ySEMouz511sYklTUPjI7Fdws8z
OL8tZs1Bd+widUKBMltHgc4tM+ty26Ihh6fG0KfJZHMZmV5SOIljUthBnRbOvankJ6+OsqcM11xx
xCEAr1lXdySB3cUcOIDNYXVx9Ng8zePibVvDREaZYzr3pfKCzM7sW5UJ69Fsx02Bv21rtLpEIbm6
29JmvM/Idmt/JM5LWyNKSib/diyi06jctbmUGfdm/SAy0AqiSNg71j8yJDOfuGXwhCww1MNo5WOu
UkUYRsQMLvoxaQsMYIelb+nBeZnxYqyzID+Ryz8+15sudKtZZVvm/1ytY02vWYYjSY7zUTV6elXk
zh5DA1ogRpjIGj5btjM8Du7ELQfd67NhE4w0LVz1778tVkmNpysOSQlIkQGi9SHy/ZdQGOmvljqu
beRnNaJFNdfmaFMVzwUyyLnuXzQZG9acg0FTJGi0KmVlqw5WJZKXtG1YaeVy/i1V+T/d39/q/lA1
/CfdXxl9qyv9899Ff3zNP0R/hlR/SN8E3oo+wvR8iXzsH5o/Q1p/2L6BAIqGr5Suh/DsX5K/P5RL
mhcxX+R6KRpUCAX/KQE0/jAch2mSv350aGUY/xsJoHL4Tn9SQnFZKNHWH474CCCj+q2U+pP+qMgS
mzpNlAHcy8fQsjcDafeMtpjAInOv3Czf+NpviNmk3pxyWg8T8gyvWs4tHcCJdIDFsg+NWLOOiNcA
KUqLjfGl3T0Maxc9p3MdjmUQ4T6nc/qrFKBLpoYIiKGhCUapqCZYWuv4bnDyC8X1YaEhWCcjsZ80
O9LGBSST20yXbeAZxaZF6z2x2HDSoBfKQQqcSyMyuJ3MSPVLRrMsq4uv3kRmDMIypskGiWWCYBwC
6lv93fWcR0qWBOGGiTJn2JbRj9SBXpDZxWZ0882c1ESOZMjtMZJ1CpGj+UywK7NTG6aKy4y8366X
ul5M0zh4htHC23CwwF61nk1Bjm+WF9Kmu0BHMIRpCecXRJdil1PPtl2/OxC1Sp/UjTDqt2TIUDCW
t/V7CSBXbosqgZD0Rn5DXrkr8aNQFT5H4XDFXtDhyhUi35V4ysvkcbWwl+7bnBwj696JFV4FPry7
E6dmz85mMt2jdNC0x/ZhUnfLDk95fGiM5WzG4Sty+JKKksBRQUzWcaZ9YE/TqmGBbaPUYX13vf7W
RVDRCWQukD2nGPIW3QMUnuF+lCZ5SBxhiRDHYzVwAB9r9AbfK/k945USRn6R2QCs8y4Z2zkFEAXr
vl65rA3Kd4IbaK8oAekmrW5Dh7dzvq+fWt+a9QtnGBuRVAEV+269GAGm0gPtCF3jw0ntZz+Em8u/
HwSyRiXeM4GCuumuMRgYkTZMhHlPF0maAkeNTnhEFa1cV6ysXKRjqsNMdLltsD/Ke97fy+ouuffW
N2ImoX69ISRpmrYrNuWrn9iBhazM4VxNUup5fU5M1W9Hw92jIdkrboexbQJXBYlrH/+bvfNYjh3J
tuwXoQzagSkCQOgIMqg5gVEkobXG1/fCreruFGWZ9uavBmmVeQUjINyPn7P32usT08OZihgHJjmq
fED/sunXVQzzQvWghzmGvcZHrD++KYytpNLZGzLPbFVC8HgHed7DptjgE3fHhicM0cKaVyIo8itO
1MMt7GGZp8aunNjWFZPDBZ7tvnjXl/zUYhToJ/GoxNFxppQmCBR+y69nIq2ZYnMwLvEsEdzsrc/H
nJP9ZeAoNP2+45TTxV7TBFvNClFHcudJiC0FIsK5lA6yRE5OTuKCYfpml58Wq1j7PdOZhQtjAnEX
6CZBq4H7EJc1Ad1gtrp+S5t8+D61/PWurXc0xlNT0/ThROOMLB51KwH+Gc7rG1OtSdDcB5vsBpGh
OJ48pjKbwRJU/aZfKvmJ6Yk3VZHPyAjlHe926PS8HL26Pj9YzaziYUj4b6gxGrk/myBaFR2JFfMG
yDYQd3H78e7X9KUKOHfrs8O/lguD4P6mzb27lNExiDnhhfA0BgQYOTnA1j7Raz9mcUfICGA4NkXJ
y0DMRYrTFclE7vQpXVQw7+9BX/XbKTdOSbtjZf6myot8FuQTjoZTmJfzNi9L+HRB5GY26MaCP2M3
FEKloK0Y0fvR1Cx2czMqeEobX4kC4Bst6ocSdoOiQqwfSUhsIsHpgs6wyzGbfxDBpRDlEVQVHqKg
c6zO2Kn1+IlJaV8pGZXL+ntxZbQ0QeJHyHt3kY4/RbbBCasjmAzVvhFUgMbRqukkjWqKDlc9lwog
BVbDjTGDqVrT/Hq7JfVuWnsPQr8rWJswlalEP5OjpsjoUCqEqXlFx15MeejgGQcqy5f89Tk7AxOQ
zGGfIhVVOcOC3ES+ORQ/ZoEgJ0O3xhQt3klGdA6Rj2hWDgUuatfmjkkv3WC76Xv6JnSBbIYsVtcV
W1WKEd800Rtdu20Cnt6vx+CHyDdo5ihtt3EhMfJBhA1V7zNrZc3vQyiXbERu0g4Rl4YVGMzcl7J0
plcs4cs8sKeFbe6OBp6T2CpqGnT8tMn2K7p8VaTvyq5gIsrBIM2+8kbZ56ghlyJ4rbLQK/PpJMfC
FTkNS/kY1MleQm7yu5Lj7q8a9T/pmf+zi6uWoeAdsA3Kgj8KMSV0v3qoj+WWyYU/1yy5rCACO61g
NVkK9R7VCnqgT3QfaOICTwJq8Q8f4b8VEgJvAkWEpaCYX7WivyskMAEOfbisQ5JSXPq4PUZIEgXc
+lFK32Vdu9cXhU22cUNeivXVLjD9zbys1AD3//BZjP/2YTRDZ3yuqLpsrKXV7z+MlpsDkeT0KxRb
3+Z2dagCTpx9ZflRxJ621gbspVnwkVbf654+tcyiEhrbc4NaEuKDbijPSa7eSxVSX1I9n8fsvhox
XsNmgLLe9k5tl79x2DJlyHsKbq1FhQ8b+iwhIqnv4O0IkxiLnINl3Ovb9Yes8UNy/kj0H6E+JEQx
KQe5ywIdLtJhWPkKTOrWbWW9aTqHWYXZNBDWh3SwHg39M6/qjfzSZcx2WPkn3kFdN/cFIRCgg8RQ
vI+skGbLywY9ahW0VKrpL0CQC4Xh4BACAg68ZgLaHJs7K8sh4QWeSBHPWR8xw04gUWDWbk3GyJ90
QmVcQaIrhZKs+sFt+s9QYysGW1nipiBXfYP0BCyIs25NAtXl+nfopgHTOjuhr0ePWj7YVvojgUj9
VbYo0qHRDuFkEvo0XmreoAyWSIqxXJp2U4NqqantS0HYT5Pjx0uznxHAm63tulnfJUhiygnDpbnn
XDafO6LCegNgVI8Lz57FI1jiewiCPzFhlt6aDURDHBP48rwWdXVmcmlUKlgqgzj38BKjbCuchkql
z7yAvWS9Uga1qNAPg7XOQYvPNs9PXQvTnAQwXf8sF+MiWYYfMnD7+yf2j+HW/35/TcWUTVNh8eDB
/ePzOkxRCxR0LrcYtrB20VcthwgBlIk8TD9EUvz59z/P+KPt4t8/UMgwnQTJ1apu/cnUYpNgWlix
ibRsKDa/yg0q0Tmt7saOzCt0bnXMlmhRJSAijR+ySDos6UnWumedKV6iGmxoFjPq+5bpEaZFu/zG
2rcxRmaja5YJT0L01RhMdEbw51W6DcZDlcEmNzE4KvolkJikai+dou/Qmezrjt6IamnnEBoAjzoR
eL5JUdWu6pdZBxJF4AWPFvBwlG2bxvyVhspjGh65L9pUP1T2YS2ew7XNzldYq+2/v2Taf7tkhAkJ
jmyCUmb1df1+TSkUVY0GuSy3a1mXBbxOUbUbQ1o2Ns2S6oVHacw+F3y668MfbPvwlZQyV19zAQLe
gOaTl0vYuQdY6Fc5B+dxt67L2BQpUKnyVJ1++GZI8m37WusTEq7Gm6LlQoDWpgp1d/3BqSQuKvB5
ydK3cze4//Al/9uDaHOwMTVsYZr2Z0vYaIdyil0JcbH+uZ44phmh+dBDB1wPOywpIxM1NJMJRzOk
vF5k50fV+MS946XRJ17v4i5ROpdmstyg6KOCTideLx6uX7ewuq23bD1BZSskPN8jZj+QcseI5azq
LUF+xn791WhiG6v+6Raqqx/h/9t+/v3U05aRbZutQfmL2UaroK2OxsRTn2SfQMKNNRfekPFL9yRS
ROa+xJJNPesIDlqsOTxbjEO1VLnqOeeChGUUFUtAQIJKtMmgZaeaB3RdKKEZ82AKWDW5//e35NfG
+dcPbRrsZ6aQZWv9Ur/bWBFoamZDd2e7noDWI96Ems0ycTzn+m5dKmZcoCkwTlTwAbmSlUhPayCg
bIuLJli4Mgw2MfGxgpPHa480YOrNs3Vtps/4aUUUxlzshZNWorPot7c+xYrL27+e5cH/nYMmesZP
49DMdIY107jwwMd7mckBdMG/IThC81tlIPtpLPyOhzREU1zgdZ/L9nV9G//+ivzJkfef2yiwuAmd
gsf69eu/uyKZuQSpRmTpdr0K63FgLctV7oKB8m1dPbA00O6koB9HohxRvTAu2qwn0vUryuXbmDyt
q5UVFY5Od7TnzPYPH/GPtq7/+xGhAWqaRVlmkRf/+5tmVLABSQIst9Vk/jqOUDdtuOLrsXA9g1Zc
xfUMNE/ZKYkBtax1GmdOzThO03vNLfzVDjBYBtklpXmzHpImMlZNIqr//rMqf33ndUyTuKWFgmXA
kP9ULC1cORyOvBVadFw67Va2vYcExxUMAEs22JGMUBUPBRwczJCehiRaC/rzusTCmNNJntDQCv/D
h/prBceH4u5qYOdkoerqHy/gWKuBhGyZp546hy+O9Z12jZC8mvZByOx2PW/ztK4L52mpyjuzDo/S
aF7+/nPo65f/49v3x8/xp1W/VsMpr5EsbFMsDEsO0sIytmFOE8a6cT/HNZ0l+VqrtsKkbuI2rg+i
JeHTv2dYzmgRGqatb9bnrY97t1neSRHISfwozGs8nXmWD6L9nMYRmMihMj/XdwmUj1NX7bYm0Wdu
xQWMsbe+guuXHXikB0rq3uiff33X/+3w/kOHV9G5qX/T4c2wk6Xxx+8bvL/+yL8bvKr6Lyq2NZBB
pQLBBsDr9Z8Gr/kvSxcCQ4/QNM22dJ7x/zR4dftfpqytnmvEWuDg/197Vxf/EszlWNlIz0MWJf5H
Dm8NB+0fn19Z5RWSTY45hmGR3PfnkyH6QrEMTTWAmiJysQmaYh8GNRtgYl4qRX5MSkgVfaoiM60a
mAGZeuFo7IYMvKO0sy94GiXA3ANikjLNd2amP2J2Mk9jP7w2cx17pYlyOgb2w/wSoUMdtt2l1Swa
X/NqjCMkkZBS1aUhVF4JRMnoXCm2t+SGjJSOoXHXxWCFOZ/ntY3rQSfKp0LgsNeIz3UiJDZ7H6WD
ta8nDDEZn6CZUYlKA8e5jq5LUTMwLPAf0oeQ+PNmr2PRmuVdno4PQr4seS1vkZg0bjUg79OQnvbB
IZ/t37p8QknGbGjTKbesHQlJb5CHxxbjmKVCihE+p0Fxr2fJc9jG/CUw9DYquxn2DJL8ctzek2Kh
jANyNfC7OckAmO5w6JadymTTAgsRV/UpDI0aWBXq+pyuojNJyoMh0EOn3VuY9N+ZPP+EWvnVa2y7
aXUObKLmysQf8/KsZt2tz/NjFk1HzptPYmCMmlnWc5iUT2A39rbov0iho6cZKX6WdYY3NxMxUCn6
jvlOnbFexUFDmtz0GsQxR7uq4w4hRguxaHTWjQSRSlcuRFvyG6dY28hdvMaFDh5TLPxIs29GNoam
FAZSf1X1+amH0z4Cr5aWNfowuA5W+QjXbTOF4g2AC2rOuuk25SpxMwZMlBntNbOQ3tNgMRneVg9V
TOKMJsBax1GxWSpgp6VinmtJAhoUPaRRZvstUbWOPaEEwfGJgjKHqNKTaUpnrtvmhoolKIBzBaZ2
E+QFjgQkEI7NfR1rU96pBYYcfEOSS1oPgRV9kKMhCd1a6h9huXOEabo3nESuMJp7WL4P4FJacMvI
+cgWE0M3OJkKCBviGnV8y1ZTJM4ilvyYFhOmuNAu3G4AQDDrE+4HhcTSGBmkW1XtU1aTu5YYXYxN
l6CA2G4PCMgWJ4t0Yo1sRh599VqSrDYTOKsixtFH6CihkleutnbHTPTx9pp9MDfNBln6cQZR55QB
hqK8JWqzVs7xanBS0qz2+ymHQkVK9kjWGIoq4h60EgN1IgjmkNB59PS3iqKz4cpMZAOo5i1oFE/B
YOCHU8chM02fACBV2zgH7jRZ4bVY9V8JoicUx3HuG3klbXJ5by4jaUhB9lskzPtEi6Vt1EbfVlmG
O9IVr0XOqXUWSGgXhSAksj+2Wqq/ttVEi3/kvqIKn2yn4YGI9Gw4a0CWEr1XOJJXwF5xiRqxPTgG
9GovkSWJLPvqrV77Jdlc77JYqcAf9X4b4u8iFZwGaVxBhJ6exiX9RvMuo1xt+41hcZrirt3xG7kn
acAAZY3gDmgiz6r529z2SH/VjwJBkcurgG9qyq6y2jSOJmmRjyKZvJJG3bKUI9XMXxqg6K7BgEPN
X6eJM0JPdxkVlMFyKrU7JZ1B9wr8Xmb72Qsa9X2SoxtTxYcytjiOIrgPMaiiBV+l2wm+Tw8mjkSY
yIulJdoMhJNtlUqLwNEPrGVqRp585pJ02unZSFw8lbxa3CkLNK1BGq7awvlw1jpri2KDuXzUcOLq
zGObclaxg/RMkedNWo2WsznXpAVwQ6D2z/MBhobh5nPxkMCPwhnBKqBy+WMAyWT2kgOL4hv1Jbln
BKpi1cxBwFt424M4da2SsURTYHDjfl6QUEI9JI4kVpIW828HOc4m5U1iCUmswroUCsv+OJM2U1zS
8V0eW8OtEdhXnT1uZJHe50qs7vOAWxREOsw+zbqlcxxdkWulu8qyh8OsSYi8NbLYO1leqZbVYY1V
rFGi0nQCgJgFOArjt6Qm/EPY9wtYNP7jbmxTe1cRJIlR5ZRXvJOximuYQKrHqG15psumd+S8GO6C
ezu8qRgDdwvkXQc9A0ig4SBZzUsLjoio8tPUZZLbwoZ2wxRPD7jZDenyF+hId5lVBLDJE80RCzC0
okwDX2MIgT2GxirCki3p3kCfLJI8WD8zQ645hqSXJBix+kXqdW6TEzP907QQx9ToQ+6aJQqEqoLg
yq7qWpWSukj5DjX/o5lWolksaz/Nkytmz3Oij9/AhPIkxiuQRs1G4W8nv8di2w1BEJT5fkHG4FQ4
GrcioK8lF2JrTMp3Oc+GJ49kYSgZzxLmhNSVRcTCH9Uq7ZZkW8sx+LEAzxmtbseCQ+tEOkSDXu43
OIhgaqYp1hdr+oz4/g0OaxcZmMaiAfoLGZU3GvFXl/VIdhs4fqgXC3QKGwVE/oToygGYBN99KUB+
V/Fjqy6eYs84U+MIfHWWLk6Hwgojuv4bMdhEqXY6B7R1piOaj2XBTCLp8TYNzY+QmReUKwSyXWFu
gg5FcFUN2wH2J0hcGQWfWcAs7hgsl8RKGrgzsXoCrNZgtgEUrY/N+KKrrX6/WE8stTZKW35WNtgZ
ZQjvKr3MyFMQHW0Ws4BUyONrpqzGbTym26hgOQBlQ/bCqiGpSOuO83mNFicvVGKsDixRJ2ZiiDm3
dcuPOmdn5GpstITvpSSGGh2LUELM7hSjQ9Kb3oRS2IZu1yiBU1XhfBzqAHsMvuRNxQHCgDSPbGzG
y1JiEcFjC3IW3eUkK49N0n7HKjHqIb5m4KKESmcBiWjD9BiQfOzw3UlptMJyYxL3BCRfSezvfiJv
r8gZFylN/Nll8jtGRXJQ06q9ixfCqUiMTdueEq2tvvqYsbto0HQViIUK/Pcbaa4T+F0WPdTpW8ad
sEOUO19zg2xe9tAG3xt+lIUAlSCrwAVlOb6xKeUFIuuqaQkPztR8t8CXAeZXWm7fVyP2O9RVsNGd
tggva+NYq3AHdyQDN8UxCo1rZUBiXHhMIPGN5yoRL5k9N/tFNhiigUlzotZ4nLXClZT+LiqSjxTa
ifu8Jg9xaWd3UU18TioUQKV7F3bzPQyMHrEoQ3IPWSJiONfG0irbPE4+1RgG+Wh3jMUKGi+Bwku9
4LBkJsYZuVMRyUnIAFhMF6ZbJnbraPySM7Su7AHHKTB+FqKI0li6kB/xNDFFwiUVYmnDy4/usGVL
mxm3pzDBYvYozf5QS4JkVFsrPVPc11mXbCL2G9twkmJ1WzIbRHCPY9EW97h8Ibu0ny2vH2fKYOAd
fg7s20y2jKK9T9ZLZq6X9kqZm8jYK6L3un/s0DrNX9BrDeNaZnfk7wHT/7Ci17G5W3L8wCwbcbLt
FKJrYN8BuDASoAX1x0CZU5LQnqhfVfhcCbiBpjdm37W6H5UrzlO4HFrOVBIqREpYhuVOiGqL5TTh
6pIzHpwEYwKRonKILqERdySMbCWt9omj2GjprQkAGcjLvqzwZ2fNpSV/Q4wGQZbDdrTh8eNVVy4J
GHj+jpQ8WTmCR8SIq8X5t0IHOtINw2OLd2aALyqjcTbU2u9qGhnJRzfXDrWJS8QAzuWJsKwax+u7
NuCt3orwM+lZuJR3SVB3tve2ARgppu4qPy1AwvaAZOJa30Yyzcpuuuu7BFP4VZ5jOtGlq2Nl7SpS
g/KnYgg3et44GccTO8eu/jLoVKA5cxkpunGn/G5MUJykZ2DBTIy7jb/YyOWhRLdEPu8TGFz1uj3E
BEE+Cei7iqJ7lngtRtAz0cT7ioSAFB/kuJN6i+3Upzno2WSaCDZ6ypusWOUCLeY23BhGcsBWsS+6
ZR+TE9pR5EXmwqSUGyMrmyQgvku6ixPqn/mhvqHO7e70HyJemCAGvZt8VUnlqKnXjVtcPmF/GqDL
Rx6ECyib4IVNXBHCr4TXYZ8yCCjbVyQJDSMr01Nge0q9Vn3aGqXlNrbDP9m6Tnq0Cd7N1IlvzGIo
VSB94+KMifnBIww1pyo38EHui1di6IvBYX5gB9dQOZvpbo4p5ApSqr2U5C3pAxJrJF+IlbPUQwLJ
tvUT3EPH1CDvJtmjJVfWJrPlS0yxEqAez0NGEXkeqD6pVuB2cvxwiBHayNOtjK7jjP4fuJh4LBPC
hk60X9BjYgd1G8UNiURDxwA6NHZbE9PdMTaPGBbyDx6WxreGJ6N6ZGltwCZnfpBv6xSI6K6K3IGd
wTXvgxTtTbCWimHHSZYscdgfJ5D+Y04j1beWq5wdlhB+qxuq24ZtuvXr+hvirNB/Q0Ki0cbsPG5Z
pbqRBCaWs8QmTPfxjfqR9jySDLXehIuHr74xbwvOYsObrJGd49Sc6g+iVxpHesjuhmsGLfuNhTXG
MMeG221MYB6ks/LazsSwHnHFGYi6wFwj4uFAgjlVxmThpKXHyoulnOU6Mr1gmzD1E65+DyZ7rLFU
zRtcHURpiHrXQq8VW3CrZnFsl11BjUtDONlj78A4ghApGWz2afQzACIPMu54IOIo5nfQA8byO3mr
rmW8K2oCDp3hDoyh/gTIWiseeUc8kAH01gyd6LUzXkdFPYkRT9MDhC6C/4jTINlJPfBY1e1nqkCb
cufyu2LHZu2w7uPsQUMXkRY/I/drXj/V0r5mOvgk9cBTl3YnHdhmsOzS7EFVtgydeBC7OzKAsB30
7y06opqzkc/zxysadchZvIZhb7IHHjs5KL/0/BgAtIcBNANw4tMUxxFNubUlyDtec1KQ9z/kFzwL
uInn9GFBcxvctSNcyWNvcCDcpjNsWo8oXlwL9tX4ijHAmg4UZBjjFDi1YyBMcYlIo4QvGk8orsmQ
Vrth4G40Fvi3MMAEDN8H1dSm/AhC1OGow+gj7q3uJn1harfzt5R4Hm0Di6epXe0umy7h85pP82VD
aLWgC/EEuJhlapDGJA7BBCYXhMgQazdJh9na2NnGJNmJP4uQdfLwTmvFVQm9pdkJYmPiPcHvxHkU
GrSuM2YWYV2H1McmhGKl+OryG7lVTeKp0bVRTjOhH8UdfIXKBrRHA3RTvdI6iX9YO8rnnAq/8WUK
V4WDjBcmwNpdPiC2EKmFweX2LC/cfZRw7cksLjCz5o9Z3arAWFvXthIibllV23vDpm3to++LbdT5
uU+RYROxTrj3ha/GvTVbXzI8RXURKYwTdcnJ7GGTb8vqaE7oBnnspSfN3tJUo3AdiIaIGbZ4s3HP
+CNK/TrbdtpdztcGLVzAz6dG8/MPblxaHSvELn7pEHV7A2fDeyTNfjFsl5YcViTxvil5vP2h9FDx
iefgMuPwGKSzwNFN1lzuinYXsVgUW9D9qXaAtjE3z7a153U3kVcrZ2vYpdtypSOQFUrH+DhKN4W1
OopvPD81Wp1eussIZZumB1t7VtVHS6DjnCEdo6F67riWKrjak65uSTToom1beIiQUmJZ+xM7BC8p
fQjMK7R5EvuAGrp5k81L+l4TIDg/pxmsYHdINyPjBEcmtER2JfkBt3HA5JRtZfYYkXJ+2NdYU2JH
vJTlpoGijTaQHh6HNQL3dlp75N+yBxFdh2RjFj6dtZY9Jk7cXCH+inEIFqNDSnGlk47oyujk2PsQ
EtKHUI818YR0AnSaRgAsNqxr47v6Y1I8wQzr3HLARXqNrjbIDJpalLwbRdrwSlFJVDL+OcfgZCuI
qvjuZjdLHhrgb9jjG6BsDGAdGcHmSyqocJFIYXzX8PW5HWkX50El5O8kL16cr99dkq4TCdi53yp7
du659RXz2zC8BGxf63N5c9JZLMdn143uk+iukYGVbQGBjADc9HK7Dvfgmd+lKiy/zaquuGD9swF2
1R6+IL60vYWaU0ov9eJVwVWVd2I6oiaJmE7rP0O777VDnkG59W0Fof09GKxSQYLKM8VrFn7FEGwq
1E/Q24orNzrIYX0+sPe07MudRyOYMzi9m8i1V7zWQZZ3uCDYfCW2PySFAWmBH3XLpd8jV5eSU/uS
pKdy4df9oSEG55q+BPK9Cywtw6uz7Is9SPWyXANzHHM5G+bO7rbUAcN0XPkn0llWsBqAgGD53GqM
6Vi84c5zSvriVayweJb2hqQ0M7lIka9V3vRiWkes0soj12Jq9u0C+OFJmf2y9dUV5+8qeDeGzxIx
HW8Xyt4Wgd6O1VqznVB7LImyo79F6qoCB4JxDdnu/jg8KZIfh2c9p9zEU+fzlXoCbzCIsBbxI3CS
6bwBXkReEkySHBPMhgYKdlZ4CsYeo36nMK879ys2xOv0J6XdfNLy0xbO/Zvsiz1XttHQUdczFtpk
rE70v/LNdMoe6cKwOvHesNHyhlAhKMoX+D28qZdwPlfqjSoWAduDFJ4M/h+9iD7bok5WEn/qX8xw
/9lYHDY3wxXXNAMz9i663FF6zcr9YFxNMif0Xf0uhw/tRHaqAyyMSGTiiiJ+eHpdtCfVuGDBSVm8
6Jx6s4bK7kg7hnLtS6nJpNmZ9oXyak2PwjZFKT3ueHHi4VqxD/wWshKT08CKquz7c+Xr75QnpB8p
w0bvT9zegJjDY4Mucjlq3S7UzgWHR3WvS5ecUzlNzeoIDj/Sdcwau4qWVnjKIEBxlTPsuw9S5dLY
rEuPZ4R8p4HaqDswmM9NnwZ7j6WLPpYNfsjjigob5TPTQ5b6tYSCVOSw4OErcRQXYUm7yxdMie9R
5xX8NvaTgaQXl50z/iBQgqkr82xFeTbss1a7g7bhOQYA0DiwQKIOnjdGQUz/Tvysw6/XOVywSnsC
AUe94XfxYXIC92h9ov5zsQpyiKfRYUs0s9b7XSmOyp9gyHpRn3V6sCdm+aPL49Z8UXROyvxTx+Ai
4lz/LHhnRuVA6WjTNsvoiS+tTFRH02PthqV2lXU3oOE0+kb2WPyqSCyMfR8zhvSOe3cL9v1NL9y4
cMfn6JW/bNlANOLxMD9E5VIJyqmbg2J4kp9pPB+s8kiPjj0xCa71RXwteL5uAfplup8Gtio3c+en
nHELS+2FkpFDBvPuKlk3kKlC7X+UGgYDgvRS46awhiwwAYEk+eGQoVeD0tmPbk6SuKWX+5RKIYjb
veYYolsFyNRajQoMnXwvJ0JbgOX+XqPfVSgrcqbNzkVWsdzfqUmLIzFoHA6IPRwZ1HOE6xkmKnn9
ifoL3yQkNo7AtmOebaCNsOseAsKdFwQsW0JxbtPkK9/ZK3wwxroqSVzczFlB7+RTPBXWVqWqhUOV
risGujQKfI7hauMMr0l8S94CvGLU6FTCFLPF+mQiPKDC5oqQ1G3qvkEmhYa1q+ddDDiZqHutZcTr
agTtYTgHr4wPtrni37PhaqwfySJsQHVn1FhgGBPoO4qWOMnwIIaXkn6jsag7of70eOVVPT5OBo7d
/kkZEv9Z077sqeNZY9G7xMWC+lLZzQ1qYuUIiHHUr6RYLPE2koL7pX1rGE/IZzLLWd6n4CrRSBlo
+uFILn4sBHYV3StieA8lxKKCMxt8NkR3zDJIM9m7BKM6fZMQaTmcaqu5BBHvLLrGUIQI5ze15fXT
WyK7FHPlRszKZ29fxlE81stwLDmrBjJl5BWdUE2hYXrYyDaxptzLA9kIJq+PHLsP8SWoYGlZ5AfU
y+MUKK5QgqOxHO0Y0H857Ps5waOfXJUGEoTRn4ypuWkI/voENR+zq5xolCB3aG3ktC45+PvlJQwd
AJzhdJO7VOyB7dhCdPtu3iNDx8aIpdCrqSgN9L8UB2nlabipHVntfwK8aFhEcZPJnZ/VwS3O82fS
atkGDAlWyBswndXYaUsnGZECc7BzYzJfYNrROUkAxSZZcyI6vPiHqQNFiY7yEkr5uVpGNB86Fc2I
TXpjJioAuzj5UStN+HYlfZjfNmttlaidg5mPYxN4DxFP35WV40Xo78q+3UlJ9ATqpCCjBAhGMb+H
Opt6ih050QTnwopXLmTFqd+zjtEMayFVrFrta/qXtPnX8sfMSWaHiKU9JXGl7pZokXjuh8Vn7OTR
4DOOC8I8T5uJvSznihlP/NtgoHRNjeQpNTODDCK06a0auygFH0w1vAulnyapn0SC91eDxN+fu/7V
0PK7vp82c0l0hkpnEv+quu1tcaeUrXLRVYIGNd6zMCokv09J9yC8RePIw7S1KzCl5ybNRfIuYXCQ
FacHHD9jwTKP/dCXUwwgBiYdD65kMHS2JwbQ4cCeYIrY1MI2u7U1QX9Nv8bctIjNJZ7ULPufqPyO
mti4byOiuuGTMdC1aI+06VOmUTEBzETKisBDMVJSmcRvaVRpm5l8nq5H7D3N4yZDhesMRIxv0m7J
NiUMEJiy1lNS0UGtCyskmJrqWlDBKnaDwNeIMfBiSrZvYrT3DBFmztb5ftCFSdUVvdgRbKSJ4RHn
RMypWtfkq9wLYHLyogjCZGcJFX2SV6OLnwzPaK4lTHDkR6PVKb97AxSF1lwW+63SjC/yg1EsZpzI
PLJdTrZG31tiMOfYFS3QIhk3OpHBSmr8lhUFrSva7gxtqvclxq5T2+HAbBdseK32u7oayDABN4oT
lWYuQ1dpDcVc6zVN/TQw6+YJOao9xnQ0TyZJ8QaW4IR+dhElC4OAJDgM9KqtNvezKH1WtPIpNi1v
tHSkPrMA+DJh7g0jUmXngAYrLM9NW7bPVpqvAeLsGDRLqy6PDrVJurEi8TiP1jPkQ1KOGl6zujfe
RivaB5r8KcdUE9iE66pccWEjxyBjYQftC7/IpMWNrERGs608kTYmZchzppRaY2BmoNKxjRJE+3Ii
Hy0DNBacbljF3fRopAG94XwmcJswXFC6pDBDCk8VMbuhyL+Jpix8MeGLUNvIH4a58psS6m7e0yMg
lR75WtY9BSOwh04JOMkor8IyLBeqQQ/22pu76ZT3HYnSXUYoxzidjPW7i6l5X3LE2wATCJ0jK9Ri
m0uH/Fn0xsOUaz4xwPu+NOHjj0ns9l3twqdXL4E1//Q1p3cbX98kmCqbY0FKh5gYK3CxApQKEvOH
mQXFjFAfGUv+3kpPapliIUl+TJJllAjOtFwiBq1tVnZl4AQWZhrThmTbzuHj1FAmNwmSSXVgWI5c
m9G5p7clz9iEOY2utJ+Nw52VzddpoMkElkOMbNxxJqwdaNE4e5YQR2FGj7bBTIsGFjAO6GbyNDvZ
m2GZHztl/pyTeEuUZcQ3ky8GKAVouelFtNOPLtg5Oj3E5dWuMYHHRojWBbFb+zAkX82YRgEj/WA2
nzsVJzYqiXSi1K9SVpKIgb6TjrSaeAsdc8hyN8KPTqK15Ws9MYh67UXR2gcS8VFfp5j5PL8EABik
On8NkokoqyUiDq2ksrbPZSAH1GNtg4WJR8hs1JiueXwqcF7lMxHfXUpU8tCgRs3JfiZgyQncOsUd
UflmwWQoMqJXQ6yrttLWjlw1Tws68Y4YF3lKHyRtLjna09jVemJSNcNiVc0WbJPsgSqZvVCAaceO
xfPSGdUhnIvnFvLMBEFQ6cEIoWH2oD+H3jjTOBKKfLHM1XcETcXVAQyMhPHJIIqod+aOSB/1QbKl
d/x3jsqpO6Ak6GOodTXWOiPVn8umu46a8gZG5sMgGyKR250xUQ8RITTgidQsPTkBCNyN2ktj0AFu
IlKHa/LerMlKtnnxpomGXWgq3ntSmTdINg5j0t41BR2qFB9bUlVPGEu+PwgieleamSmVQpxWHHI0
hxCUVOnLlHLkL6AHFpgaHZ1CDbM1xy1iV5iyEj43g1Wa7oNZs12lthOKpceYVPfTGONmFMiJJK38
BCX7FKq1dOgbIIekUMv/h71z643b6LL2Xxm89wxYPBaBeedC6nO31K2z4xvCVmyej0WySP76eagE
M5aSib/cfwhgwLHlZneTVbv2XutZFUTTsHB5ZEymzY4b4UsN4r2Q4KKDwufLHspTZSf+Opg+4xXH
lW7TxHXddtfrooNKWpz7GSZnRfj66AVfyy53dwxvqwT2XqXb1ynUsIedgTN0+sAc8k5PuEmyyFgx
PxGrBqxfq53oCqeCd1Xa82sRD3IZai/QuH4vnOi5FZkgNxStpOeUxirNxts6RblYDOeMDWOVxeyk
0cweMEkX0EX9Oupw34JqpCqgj4Uh9tYvFFhfHh/Hidu97zDhS9rmIsruMlvWyrJ4UXcxU0UVp52+
D33uX5gKE8zFSuwSzklFK4crggRRRBAjNywpgWGBvVTjOsN0RmvmgsDT5CTvfQ5L426wbQKh65co
mr8hqbAYsDCwQFclc3U1NYDVG7uFeMaYxxMof/KOqUeTP6CeoUWy0LWGwP9SjI6zMiKcw/O0QTsK
DAye1IahO2xZ/zfthqgQeCcNORaMA01SqVaecPVV5+uaVped7go3tFaeJGAtYizV1dZXHQvCE/ry
S4O4aK0WjKuaADvNiiOToperAPObPqvbiFlwDZx1YHxSPue+SZK62z460MA3IAlvZ1B010bzapZk
LrHN62s0gy9O6xzj1GNUIghR7ETXH4siWOS/PDplS866LjWqB9N/O7vCJg1W6UwuVRizJRrhUy+P
VSS/h1F+PzfwQkAXINWNreuxAzMImUj4DuTCuV8Gvd2Ml8KHYKNXOYMX240+5+VvGHOLfCz2UfMU
qyreGw28XCuvUQYaz35Gz9K0ypmtlm27dYEWoKaB1FCwfy2Bcz2tv2jcVQEqax0n6VWlNbqSkuHc
NMXRNv/q9B4GuqTcRUliXJukW1um/UVy7rUMkcC95tm1s0UnFUnNCEVvIg2YMIg/BaIxUNdHv9X2
ktobQVSBTd+vS5p9hsGh5oT7C09yRrVkd8ElxLDsB5FgFvLJmXIBjWbgZOmEL7L2bptuwbzgKb8K
niTAkE3bdV/xEfc9J5lEPc/AKhgfnqU/0SMlKWweoQ55ZrpJ553tApYCI/tr5pRcRQhNKmX8pxox
7Hy3WU81/Sa7fRpGdWqr8lfU8OclRwtp0m+N0a01VPW8PHYl3djGoVMSucNz1+NRRH1wNUbNJ1tS
Tc6Z1V3n3qfaHdDzMDRtaN+iP6tpw4X+2h3Yug2CH6fE4nTrEKXqx42HKZh8Ah69tMXb2zn2TVXi
ErNNWgXukPK8G9a+jn/V8yeRDvVahYi96uw5Lo+VVdxFk8mAz3eZ/3eEzXXS3jfussVXZr4xgDQW
6Cmvu8QDWkTlmpWqpWoPaHHO8+PcjqdsDOAs1xye08T5DOl87SYQwM24PpI1znDdFiQCZtPW7O0H
IJXbYvb8K1XQ6++T5mEa1VNd+IfY4sjWOQyLCkuBo84ho9FjrQCmGPULaXHXFtIqbgjwoSKa7sLI
9Pa1xNlsMlxpG3kE6h8yaJnWRkUzCMSggwuAw0SQ7CxvtLdYI1ZDmqa3gwrYq+J2XRiMYVx7OkCJ
WuhfOTHzvhGuZsfbFQKBTMfOsFLt+No10NSRAZfMnQKmNMCTj240LCmwgb82/PmbV5DXGfruXpSW
sTPa/Ms81MHKhnyTGSFe/MHdmKKkmV60Ldo8PmsQxDBcYrc9TqMBJrQNTz1RfGfPyzlW2Dh9pRv3
RyLUoorz2ZgezRHQFIL+Y9aVIMwJSACFtnYm7IGGLneezpdz+I0SMx3WiASCCGwwGtZxB0mKSkEb
CwRswZAh8Cx15p+imAYdCoOL06dkLNKlI7XxNktMdQjKBEGWp+mpVO62Q4VrNBCUm55Rm/Reyy6J
DrluNQY9eRSCU0jsBunOnUJKgnl+CAodkDNPwU1aDNMTe7xGeat2A2zq62h0ukPV02iznCy/jwPO
WmmcmAckaX3+FNVo/Z0x5WjnzvnOIyBgqNJ4F9HKqHTt3HuQj3bIjjNY/vaq9EsIbjBhNzKgLZHD
kKaTz4JCANAO79rSe1ky2OYsR05sravAP4dEwtwwCN/Czp/O9XJ/NyxLbQWZnvW6WYOYhIkZphy2
8Kq/vUQ5Bu3GTRhHcni0N0V2AiA7034lBCLNRLZRqhwBGorPuray21o13/HE3yPQxDuo2ZZSl+gB
AXaTmrfyVtPMHAvmZMJTyWJleaKn42RlTHRQk5ntejDVtJ+K8ZBNoH5wfO5ZK5uj1werqJ/c61Ki
Paz9mlIn92FvDfIL4V5g18Y03CQ1WkBNhmWVJu71LIDkyFkPJ98adhFGz41vYKzWurlBmW3RlOmq
vT1kX2RB+xbgLSF1pDyYRgwtHdBNVYVA8WZGkRnUNVJDUGHkSKFiVj1YzkR96nxfLeexYZHgTp2N
kLX5bIwIHyZNJM9oT9QjVgieDlIV9DlznSmzWiUqGDcuuQ9rAxjpovGrSShkjAYL3H90aR8QWnIg
Nqz7ooCw4eveer3hffFs2hGl5XyxkSMULZox5SX6LIERHesIlBmcBOJIMuf4Zvxu7Z75Ne2lvJiY
ImNosn1avAP/wi5XBcCwWfL/EvtxGs3hISnhXlouVWuO5IXn+Ls/MT1X/ncLRfrO6XZmodNrgpe/
ekbwEhT0CXMLwnHt2I9DY79qZLQZAJTaMf2jO0YH1kjCG+PkwIeIvqCpyNeV+rEtvW6LAOvcIxIw
oxQ9Sac/tc1UwnwAwkQ0KDCRno+dWgWtUXWl2uw0QKK6EiPjPMeev3uyJBaFwF/6jRROBOR+j0OO
iBOL3iZSoKCNFwdYELV0kRKyKTG9cr2N7wBEstD/D0G/60Cm75P6YFP7X9seER4eNXELkWmVjHQa
SudQ1wzzch01SwLGVez5w3XBBYfzrM+pgz7J99tXFfNnQ2DT5wBlR1NxYUymxGVawgQjVToQVJlp
g/cwI2UdAsz615E2gq0R+kcOyC1kmaPvJBOpUsBHu4AJSToKzkfgFjeWagBhzEx5rQTE5oRUuMuQ
bzC19oJqgHQ4MkJhsAosdZUEIb2NEiD+5OYvKsx3PfGvZg+msdDVKjeYEARDfpkNlGdJ67549CqQ
yGCThtcsYnZuj7lY2Klwl3hfXHP50Cq4bVUUnsyi/+YlZr5Xa90UGZc/cVgheyTAzHteWBlqA+dg
65C7xjgvWWKFzQ7higWonzqNZr9E/AI195Q35Lf09n0QoJg0dNgA1qn3MBuXdHpIYRrpWVai6VZL
rjOtPdjO+1n2zQ7+L51aWNtrr5BYyYjPRvAXoDNW84bQOjQoGoafqcEXdM3cMDaEPuNBbiujb72K
imc2s61oRnnll96iPTTLncs51cord5fHzCP9klNp6nHP+vpuEONjmczRXSBJKIXGv8J8EjHAUy/s
+9FjT5c8JAiXnXnJM9viFyivzZxhJSF+yPrjcWaWQcCzaYb5tlYsEp2Z7EmNLx/GaoMNobz44OBo
9UDO9ftPQZtnDNehZQ8OU7wmNIYr4agXHdMvzxA5cowDkTanBDGkmn5B2Doo/GskcBgHqA0hqjFM
uDaciHY6EpLBJizI91B0tcaXuOc2NYcaypbtPLEcTPXccdQwbQglFJOyClASiK0L2w65CLtEmFA4
uC03RoKra/D1fRpHEHF8875uOKh3yXg0sHAhG0fcCsB5k3AphLw5OxWSIlRNYNFJICH8jgxfImMx
o44vPsTjLaMD88kYTO/GifnAkqQl3dcuptPMFGAGfcRMCjFwXsxqn0umCnGA6QX9d/i79fT/G8Ie
p/rbv//1WsH3bKf7b1FSlT+6u7yAfv/i//4bU1hM8GH3pfyPvcq/lL/95U9/+6K6f/8LDyOpnSYg
L9A8zmL3+h9/GH/iStdl4fcFAVqkef6PP8z+RcqAPFBBRx1PmccPKUYi8b//5di/+KZlBlKCjOHI
4fj/BABmv8Vp/mBwDLAVO3TTgQDQjsCUthjIfjDTelaYVxGP8tNUN+fA+uZM1qGNy7u0Fa8pkQXa
n19T1z4KGW18yIsenx0S92nJ3eEvTw9WGm+rSqx7270RZNxyJLROSFaSOb4PgaVHHeKwUhMLnjxn
1UwgmllJFlUOViF1ImcTijpcJ6qK9n0wPUxtdhfQsDKpBWlTroIrv5k+y8o9AqR/nBL2usIjYzog
mDSW6qWX9Mmr6tuQRSzqKeJxtwsebebEhdEwjwX4EtGeAhcuSLH41ZDWiyDQsQeAueCxpEDu5xuP
ZCidw6Jn4JfsKG53vTRAExS/FkX6tawYGtT5K6ceyliLGWiRVd8mHTOLy8kuu20CuD+11z5mY7hx
SopPN/Hp1oXWQQ85tp32vvPFAzEMIca47FdKhnWdjnfkme2nMEZPUhCYUniXSIxEYvCjrcBk4sLU
18MCK9HGE6sm0dhXdS/hgjI0dOlLcFS8N5RBZvgiI/Sfq2T+moEVUE5910caNHXTbI3Y2jhOuAtq
/l3VAr/Rjn5oVLu10v6ZDOlDMIXfLQ2iUfAR1mP4UOjhxssJIANRDXZyKtaFhRJEMlvJnPSzg5/B
BA9JWCdCERkmhKJUDbt9WtxZfod2i6PjODXoLRm9Ceisk+fzKpW90UZ96Kxu70KTJkPRv03tYWdZ
uHfCZOREoRiQa9Km0hjFLcdatuXrOCZRifZEP3/1cmb4oASgFfvqgqL9NEZWzKiYb3hWzXMazS/a
DteTaZy9nJzqNMS/wAy0d5lzaPPVrVBny5FhBtGp7PGqvRe992gG/a3hPuZdfVPNCljBlarlJYmS
X0s6aqjCym8RJ8urQG7SgDZAKItvM6apFbGEXzBwXHlLjQZ9VgVLqGpes57rbqs7QsrGdHoJUvvU
Fc4hYzbu9owYaGL1Kt3mvoEVwDa+97FCBzM/RA4dRjXRXMqVkawb+aW0ppVjlJxlm1yuXGhzTU7m
DCHdjTB2YkBjnDfPmUB14lfPudndhXN/M1nlvajA3OmqoBeFL2W8s4I8WhnG/BAPxbaT+SWq7NVM
+YTNCoyyXz9UA6I2Lx4ACDlIYAE3DbJFdxaGOxPEA5PfU2CRQRcqyLWN0a5sMdxmgjuotY5GnN0N
QbiWGPV8O96F3Fl9034bsPVkUqyTTTxZJ5Hw5fkhKkyxMlALYDFBvYi00JADU/qWIthvtk9dqU9x
p3F5Qk62CQCEy5f+aqTddin3Rnf6Tj98O3DINtN8Zy5iVsUsvjY/675eS9Lge5A9An89x390FzBr
ICWjg9XOK07Qg0rQYgfunvHR24UurMFJk4fhyu8kDR783N+T4oSLKPpEl/HkBMQvme6jsLE3Dc5X
0NxPIbnEjo2+0Mx2gV3fq2x8MBsDmh3B4nLB2znxV0PLQ+NGdNDGz5WW34fSOOvGPpiWdaRL03cz
Hlxvn7nT5zqKt+D7D2NtHV1JsSoI80I688NG9VewqA/W+t9XfNe1GKOxy/2ZgoFzyo30ONM5xEno
evY5bOpPqQCILEsEdujC9FieUh96UFieQh0j16WxBGKiAnj9k6v5YFB+uxqXRGvidn1XCP+D0Z8g
At00bWs+mSmjjLHg/nOxIUShcUWo5a4ZFkEkRMkKr0l4TkE7FgvOCG4IgWV3RdhfNFL2DhbJ24X9
o+LnJnltK1V97/5z+bHXqp7aJIq7//rPd7/7P//Wux9S//X2j0TfqtWX7su736xpknTTXf9tKUZU
n//+An/8zf/XP/yPb2//yk9KGxss199UNVVekdP7R1Gjfqxqlh/8o6Dxgl/kUitQywjb8wWF0h+G
d9f9BdaVCUlC4jT3XKqWPwzvhvuLaUngOb4UuNS5+7gP/qhoDGH9YrPaLlgW3zIdYEVvnzAfwB+3
M58dn/j//v7HvG5e4wdgA6xUBhJi+Xcon6i33oCnP9QzzhhPHkjy6JIO5I3BVo9XbYlAx+atYyNy
zz98QH/xNL1/mH5/OdvCW2/CMAts8wP2DM95Ysg8ji9G7p+rqUEk0Zf+T2gYf/WebBsYrL/g1Xhf
72u0vCBFi/5YfJG2gjTOrIMqhJy3ucInkZOW8/fvSSxImf+tCX9/U75vua7nsUYI5wMRJIYbLSeO
qpdWFFj/DPTS0UT7PQRfdOUhIbiyBvY+GIH5oTSz8GaarFurnjB24fBZuWP6YI5OcCCC+fL3l/Ye
wvR2ZVCgyWBygGR5cHPffxJR03misERySWglbRgEPKa+cUtLRu+8jLO67zqvhu/2d83LP31h15OB
8GH4Chxe1oevQHlpIdxSxhdlonjIyANeEfAzHALFQXeknWCJiSD6znw2k9D4CYVELG/r/RfCW/Vt
/pNCBqCL3r/tnnbZ7ORZciFamT3Ho4de9O3RYha/dgVaxplBEaK3GhQpo5c+pNL6x++fZ9rhJON5
PnS/5Yv54bGCcxd0JV3Qy9TTJ6oL1J+dn6xCegjXbk01A/oPlkG9CFH5X//8xVkxLEkvz7Vl8GGP
mDFNhspT6SUevORhDql/2pCAO2bn5mqppYc+WfKp3BirR/36kxd/v0Mt95znB3ztjNiAMsMcev/W
ha1MgkPr9JIHDEOiyFIr1zGwouAj0h1fwD1PpLN2RN/tqhZlewn1swv2MNhpBPlde1SRcTc7A55z
awAWP2s0mCk0M6MkLVZY6jEPujumLNuwRwQ1xyRuajSNjEsB1tsPU1H0R3tMrS2VSI3ue8+QDZFW
7ZUvg0eei6YKyvz0CJR+kGsOo3u77rr7qI79dVuo6ATzlcBdBLx1Vt0MCSCrXNESS6KoPkL7ohtV
dtVa+CENVspcJn0mqnlg4/PMJfZFDeO2C0icM54SDLzHaPkF77deW2KokZVPdOGziYlWqzaqHTra
KzjgFp5CScjRPWY+eFsDXpKxlOsAK7Ty/PqcTkvO2TgwW2aZtrYP5tBaD4g7bvwWxkI4ojB2YoTp
GLoGB9Wol414XmpGAR1Td6REJtOl+OS5kNKs3Gr3nc45GZm/tYP8+ve3wdvS8v4Z9EiHh19KZi6n
+T+h0UY7JRciTC96co9F59ucQJPmQrXSbnsCZDZJzugTSkp+0zpZDXpQPqQQgTHzyPZQ9yZI5riF
NSlwV7iMhfYwGeWVio37qrLEqSIj955gyTssevkD3v6R1InpBr7Sp9pJ0md3ZKHNXPBH1ZL2gq62
3RfqW40+GOtTjMs3BOI1VYvAmZ4kCSROjUU8O4oBVkGQjpdRkpyr4IU8TjpYhV1WXipuLXCHLhaX
EiuZ8eaMDBEnZ+eeqWfGHnGYFmvmCKX2pKP4NEk8JW0s1wbfLtOCYnzy9kmHVDb0SfIizdq4HWZz
B5DmYuaLKUxWis4ieoIGwACGIjc4dcNZuApzXatQjpFZJGWE18CWwF3RyyUzOlgRWPo6Derkd5D9
/1kgWH/eTT0JqZRKQyKIo/3y/nmm2dY2aR+lFxId2NN60n7Sob/N4XHt43wZUTpRuPECI2WU1T8z
edU3cc0USECjuZ67FrFik5IL2NIdLB0YIjoyOUxMq5BN4JDpxId543crPJ/Dzsl7aLMVj96Udiem
J8bP+F1/LkF4P6yNAUN3iGMfAXEeAVIBGJSU4+rdIiO9YjmWYK+1ubGaaT+2OcYVp92HCKrBVBFL
hDvRn4kKrVCgYYuSn/7+UVkqwA/bFW0t6jzAklQswlvqix82i7icAivrzPZSTCErmbO1aje9zRoP
WYdR9Hs/qbEo2ZANBcmTTGZJml0nWW8+MWO7lUbw4DnFVnhi/ASP5D6DL0LHdJY/2dPE0nv7eKGe
CTMXrJ7l2Oxt7y9UJ8CTjBxhi4jaO5vEwyvbFq8oqPKj79fiwIXCi5hvDZI1Drkdupuqqi+z69wY
DDn3VtZUt2+/EJeDNWjJKx+wi98rg8TxVmIb9rtt7WE3L9PGPBjkaN9LfUfmcvLUg10jZickT9mV
174y68PbZuGEmI7SsmYSVZoWXlDMcSywa9vDJeKlKjnmo8PIGf87M9KQkV7jfW1aA6hul20tc2r2
lUmfCvbQsJtQENA/s/y7DINwv4BPJq95Lg1kQFYjXq0CL7JIX7rM6x8D5jp4cfN85c3F8DgXRAA5
jjpTkrDiYbEnYlJ1kP0WeUVhebdV5jQ3S0Ol5fa7syVy/4R8VnLe7GvW0WIvpxNK8Y5wXly4pcq7
k5I9vockPQ2+icxhZtCRRqmzakZDH73BzNddx01pmYvVo4yeK7LkV1Hw0tom2DQyWkhnyryTyPVd
5jUg2TWCe1e49Xo20OJF0rjHz5xeGYgTzmXQAPSmyRQFHVYt5KsXQ6XV6u9vd+cv7iKfow2v4lCa
/ak6swYSTbTpdpcCWNNNk8JosGdVbh0Ts5mfF8NazbkGK13V57Zm1KYquZCg8029cBByC6Rb3bb1
viss68nsBOkIBgjWNLIvjkNt2UTp+Nx7KecX7GJ5Yrr3LZ2/SA7hSfWm2sZxJ7GaL2FD/lp2Ub2K
wtzauH346iW9cXAj2zh4KbIvV2IrSW2mJ37H0ADs3zm0MJaHTBJufdJr3aR0bkrDxaCXsNobdFb+
/uMSS7X2fiOVPr6HZQn26It7H9ZfIWITcVbRX4RXOAye3U+eZkAVLYCRAgeoum27YSIxIjKYin+3
naS7Acc9/KSothYG44frCHyHNAPTQ20U/KmkNQ3Rsh73F5k1J9mJOx+O+80YBm9g/+9+i20szTn6
RvY+6DrvPqvHc6yQjM9Z+Hmy9RVUOHPlzDSHzSY3Tk5UbPoZ3+eMA42QvEcRWcFtpaheHK+cHww5
PbSB3ZzMGoJqnFQ/eUfenyvVwPSghNKD56gCCPz9claV3P61Z+iL7HBFm15h7wpVdJjTG9ITO8M8
OnWUb9segY0VDtO1eosWU6Eipsd4QgXMzhXW4gg4PwHZVg32lUnA8akUeoc8NS1V81tjMiS0lEVm
bZNczArApcqH6bMlqvtU5bTUwjm6yUKJIruzxo1M4h7I0TKiTgwLn12CRHOGD5PAjQiZGW9KH4eT
lS6D8F7qZxt2vcWgM2rcgxEq+5psKaabeT1pniZkcIUYj3BCMrqMnnsyJxVeWfaMV1bhqZ9chGGD
di8EQISPlUKsnE/BfeCkJsacbN4ldUYb3Le8s5nS52+OjY0+jt2fiaOFbPHv7/bgPUCS04OE2uoG
cCwDR3KXfSCBVq7Zt0qk1iUplcABkdDfCzKQSCNZQHXDFSdAZbFhInfNtnXiG9e+Cfy7NjKyxxOK
k7wwboqaFd2UA9lp6fdhqLAgGD76mamOr0u+xS27JzYFeafGGSUaKhT2LSgOqtIPhY2vMsdfk2uy
tRqcpwTFW09eDlrh7bcFnlovxAFhjzUcFhLVPhXRwvKbfJrSgZWvEr9HxVGG9aeBO8qtvwTh7J+I
DHvoZfDcldGLrcG6h46sUW/CwrB1NhwSX2MThd9PvEGGEaBeNMMkvrEA2vPBGpHxsW7G6GQDoqXz
YN+L1H0eZPN92lBaeJ8irYCltQ2uGsATHeML12vk56YrP9mDHdxHA7OfwfaRU8252pq6JnGiSp+r
3jEPFlK9a31V6LJd7gWwJBShgH8wCjvFOG4dRUBxn+kjXPeEq5Htzd9/9W8c2h8XGGoyUnUc1lzW
GaY2H46tfdVLQjLB6QD7uDdYYa7y3iOswh/qm4iqGJkZLKskqh/gduUM4JLTlHBkCmkllSahHxax
k3jYUNZZhlPtYrTsOICwaDs5xnmLfHgL9NZP6smPzZ+3qyaoyFoWkT8joMOh8bQ2BnUBKhUjja19
LIo6Wzuz+5ON869eSbJeAelnyskY8v1yBV96BGFlq0vdpJ+akURtVAGN4Tc/2XE+FsjLO6JpQIPR
ZHkEyPv+dfJewUZjkbss8zSLkzEaxaj9yYt83E2WApyiVwo3kGgZP76ZoosZF4iou5RF2l6PuhDb
KQFpIGa9A2EMKOXQeWXwk8PMG3X8/T3mU8DCCXVNhIcEHrx/b5RItL06D2l2A3PGYuR9yPDVoVV+
dnmS7gp2+dkgKiAWcPZNo1iZxvg9N5MGk+Xs/+RD+NPeTn/EdC06JqZnuqwiH/b23BsHp4Eadel0
vK+RHK5scke3ttGp69KN7xzqpGumYsYuF/VVy+ZyQnjlXJeJuvvJ0/dxM+RSbMERhAXYsZhsf7i7
gkAQ9OO2+sKcAKj/ci/rHDBGJ+8KmX2ZuZwTETVXXjyF57nyvrYO+CE3UfoQ1+GDG4+wFZDLrSxy
HutBHAs3fvGQX12IUgx37YgmJkRjeMuM9ZOOY+fGSVX7aBEOQI31k7XkA31eLo0nzifs7Jag9Qmh
/f333GbJmHmR0hcCC/VKERq6zpjG7EoHJg4X5RwbUmU2AUM54oMIkxFZeNeQC3LOmukmCTv3Zihj
mKXZTH6B5Z7bJPbOY5Xc10J91rOySBSV7r5Mp9cK5OFKjMzPXK8Pb3qyA2npbKgTnbMiDYzEmRgz
WJQTKTra/nmWBa45CyN/HbS0NubPEYxI4KQCdpIV7v7+i6Xfx3v98Z4nzccNLMsluoCODGXk+8+C
Ks1zDDUPF2YA+qCFS57TdB3jsTwxRktO6GS9eu5P1DTRCY24agt97EI3WBc6uQ+MvDh4drqqqnHC
LSP1Fs2idzC6pD1RaJ/DANx0qer4S6/vUCWK1RxP6c4ZymQr3YbQzDRzTq2M55MuDlYq7Iscx/A6
bmy9AQc33uF8sghUUzVrtH82MwjkDn2aXWxnKOYFKq80AGpm5Mo/jAs0zQH/tS6U/ZAswikjr93d
3DK07YPx1kKTkIOqKBk/7ig/vR0KxuC6RsbG9DnrD1goOTBLqB4G2k6dtd+kmfVAj2ooFkO/zzP3
qBG/bbwG8b0IRHpN10Ie58ZOntKMg3aCV1mNFjMMxYwvlUjJc6AHLsGydBCSLXZQlHSIF8/1gCU2
dyp12y92XZvY1DWOumTbKfMmJ4/814Csz9XoVNgViwB0MGMKm8SHc10ICB9Bt2n1HCJq8nZmu3xr
ydicDCYGfGW0LkKEtMdwggJgVsUhylxgEQIWSNHeDwGhRiILroKgFmf67uMqof2yS2ElXkk/6ta1
mR7BBmONmDxAussvxksBqOPGc7B/Rxk3+aiYxabjMN6aOR25KcW+kEyfZoB7W9jOGxwsYjvnNqA3
vjfc5umMwMGKEEQTSObjIh4LebKaxl6PLjruzq7lDTOQg201FHbEYoZFQl8cvd7O8MSnMeqpU3NS
LEco0ZdWq2qdmEO/joeNvWzvHHT9xxI7PfLBihiakQXqICEr0AUW52h8HJmJ3kX463xUCfZQGDvd
eo+1k2Itcabh2hi6iUMzHNVubC+qSJ/IUJIb5L2gWSorQLEBnBCUFTtAcW9ppvVemmM4CASak9YO
t4Zw8mM3vXZ12bESRu4VVdr3LAW5F+AwupbI7q59Gc7rqSmzM7k2iDi7AaJsUja0gW1kbwYSUBF8
S4fU2RSNe+Oo3tiWeLOK9NR6dQ+Ay6bjifPHzL4FZbcLi/whRfV9r2Nn7QHePEe0t9CF5ulG2klJ
hl7F86wMG7leUtyUGYtXr/37NIQ8E4fVIXJ99wIjr33KreoxI+aIzBgsV5isys2Uo1BInSA/ZIWP
eAcX8E1i4Uo3DJIINVy7Miv6rcEI6YbnebqWEyQSNK8+2g6Fy6nDYlUMw1fXBA6cuj3naiZE6zwv
URmLMnjI9PfBYh2s3F5+iqbwzhnmZynj6i7r83iLnHWEYsHKE+XRGUsZ2sJinh4t3LYbD4hhWXFI
QVazKaNrbWnjuWTkdu64g+yFvImlILqHweig0/X3+GaGo4xcmvSAm5QCUGNHfrinTo/3JMRuVBKP
dAx8tXYgTwxlERwBH9ePUc9YP22TZv/22yFTasvaeCSAeH409K7VQfGY9jWN31h/H0WmNjzKS+M1
GXZ1uy4XaFjs3IHGjB9qmwxFSkMwDnK6Lr24fmk7hB9LPyMaDHelTT1vpmMz5jUwG57guIScOXiZ
f4OSFy/9ZUjchLzzqgMa7JYAssHsqQhkmdV1wVUXUehbXmwe2oFwBsFEGQWQZ10wl6qb0HHP9oQ4
helju+QxaiiQ0HqiXiS3BqhxqJHdb1OEdAQMC0m6gnEIWXvweOhqyeeh8tcAjMsbcqZ7mkZYOAAr
yKOr8Sp0g/pW1vEuqcLkLrfgKoAdV6sktQiGb1Hp/jbWxsDeb2cYB+BSBSyIlwiQVZxGPdwE3zuY
HVTeBgWq6GhqxkWN8yg0eqL3apK2TYYtJKDzMPTAZDSaVJsT7mTadLHi6kKBWd5bvQMlNjvmA+Qz
OY+LiXdrQmFQfPJx78dfZQb3EID2lyQN8nOcBnuFvfAnnQTx8dTKFsuYT5K9QHHJdvqxg5uLdvbb
eLo0Ba2ZUIzulpBC8jy7evx1HOnQ1Un03bK+QPVcGOJJc+AQHP2khntrWHzY6Zm9Cek4TL9NIT5U
PaLoJ4mvc7ygjibpb7RWmcPgp4bvuvfgiAsM//bcDpc2QAnkNMCTW751RGbesQPpuqqQnmAVmcy7
JfNu8o1dOCQvDXX6vpJgnZLGKjYWpoHFxBCzqYGGdcDep2rWyJ0Cwem7CG7zaE63dpt/jnodH5Vy
oFwHwQQBHySaYctHZ9hbqK9XLsCsyJyf+zrwD3PzRBjVdJ+XAl5pqS5Ok0x3no70tcDsDsQ8ztay
F8TsdPZvsgQ7EwKEWKXG639Tdl69cStrFv1FBIosxtfOOSjLL4TlQBZzTr9+FjUv1/aFPXOAI5wA
S61usviFvdceB10924G1Smg3/r9FOh+uw8SbLsVBlPqHZkHZ3tTnQT/eUB32O78FmhUQkvZeJE/K
hPXnjwQC8jZGBtbGJmFTafl6cnSjMfxHr/l7ZyYNPlO6BHoyaTp/DEcy3enkIOP43ke6u+YYChcG
1OzV3yvG30IQ+N5MC4Rns++xyG7yHPlrwehpZeLUJuhp5aJi6HsckEHoa8zJW0x1pM/jBZPrLomJ
X2zZbOFKAuRrgTnBdXZokcRuGixn+0hF5R4+NKzX1vxHhf/ZGv1yrbO+MUBC26z4/0tkTGuWQYgc
WL8PqXC529iAeh5JgnS146mqyUVo8wuuqoQdd8ypRqrWyqv98jLiAL4wNaqsb6XhaY+ltBktBOAO
erUeizZnE63E97+/p9L7owo3uIhoRvBC0MGbvx8RA9OWSC+UfRvr8EscOTtC99r3oiEF1Bl5BukC
97pl+fLVI5Xcc5NvXZ+OtFRqZypDOwypavYVsrilyTyS6XjqP7Y5Tuuo8uPTiHJvZ/gYUgcVnTXb
v3w+T2IVvMYKBeIY2MMBujuBqyXAbEdq6U4Hp803+8oKlm0TqcZIccd401hgACe3htaaoRMxw9ym
WTrxsISNFX6l/7NAhJOOEWCOvnlp10K8ru+jEB1FYvqDWD92l4NR7x1mhF5APpcbFBOP0XBcVBN+
9YkR37lon7MUnmhH73KrHJM0mqY9mbwfO7jXSEdzuycKxstYlQNYptwmBpi0Mn/iYMiJ+LFkcKIP
bZ6b/qXBJz3FkTpir4crgs55jUlD4BdDbW2VKl1W7rRhIT0u8yoId4mLG6U0m+AiU8Bz3HZM3qR8
tPMuuqs4gBsaUvHbY7NrI27orEh5jOFE3RuFcQ486s08Sps9hkjr0XoNw6K4gLQgrc+EP8Md0nYN
igO8jJcomaaHJvI/a7nowPvlPFcklw8A9zeyq3WCzCpxSfr4Q4sd8kOTGJammXv73nSxHqHiBn2D
Z6ogdwlgleedfYzWq8Ly8ajDSTKEGz18flGuXLJ5PYVh2z36IUABPQoBLfGH2QZWDz1jn01hx/HR
BSJbts0d0WN++Tyyw6GbHqaq/ynt8NLZFQ6/FIAAMfDx2Uv9EdImDrtMOcnOC4xrHNrkgJVJvOsE
DNihAOlXy745FhAwbDZWx7ZLHium6bep0UkWbmxxauRTlkliLpU/nfWxr45Zn9xoWt8EEjnyPmq8
OuQ27LIUfpnjufp5jDEfJzEvx4REG9nR1kT8vhqazEElLjvw+eYjuzCIiwUOPmD/0zrpFLNRvmtL
SbIMJWDF3AEDotfpa0uN+gQ15eoCJAAhUfmPJTEwy8Yqcuzftv9BPkRh1tNFN8ib1TDaRa1J/Kws
q40pZmqbKcJHnoDrDLn/OWghLoVJcy4qmI2XqYZ54vviyMfWnzXVUVDa8XawjGBHqcr6PO1I16js
EdqnVx4Mmiy6vxDmlA7NzJTj0i6T6Jg5ZByp/Nluk36LzoLJb2gMa6u2dbTpyAo6IeWhe3ZKzbzX
fUPJ3dk/bacddsSDRIcmCHAqNepgcrGU/irRRbePGJRgpuLRPKK8jitV7EDgC/Ac3FcBA/Sl58Az
KnEXLVSj5bfaJQl7gSfdX+kG8aPkimPiFjOGr6ocWL02NihBkWj1PA6w2W4YC78XLdVbKghCnyvR
LoYs10fmCXxJrVe7mrEJl70UR+TDIDEHAgcCDT+aGZuA5HHaHUoaq2VZO83Rw/+wd53C29OAlM1o
XqGPfy1jN9ww0oWYrEnnnJe2dSTWA7XtWN1LgrB5yS7NV2qWWxKbUeWgICnRyhwo34JDjGZhQWgf
qM9J3Hg8xYc6Te5dr4xFL4NgZefAjwqEn2BO2v7UgTIi17vIj37eLwzSBS8JD/gNiP8Ca4BZHotu
047TjZm9mTb1MW61W6UU6YWDlx2cbo+suFlWsuwo//JbMAwjdgAxbpvuLGTIL5wU5avXkr/W+vY7
pU6xDUFtbVnLzIgMDab5pLxDRIu0Qak/4AQBV8Bnx4UtOFOLqP6pW/kDIyAg2rS1bMumYROL8RrP
DZEG6TA352TWZFirIpuJ2dCEx0yEW0Oz7OtU5xe9GR5qbFgo+YV94seMR5eUUmAF4WPqT80m9MkR
Fqil5kIMYIuTWNdI182l4Qofvp++zUTJCEGq99iPpkPhjJtQNYRiEF0LMU008FbYa4c6xi/PsaoP
v6uuJT7Hdc0kZWuxhdnJIiL4d2BPmNqAubhB08ck00BXMFVTRAR14ajzTHKcw98f0J96pF/rCYfh
GM9mimf6JOO3En50+oCgJk3epjbfJFVtLP0I/lUjk2c0S/W+sYm9KyoCFYiq2fG52w8kWZUs/PxD
3I3mCSM0vv8Sg31SR8ewmGpwMAIKqZd8swNA1AQIWNs2tEz2y6AvzBpTPpuddmvgUoNSEt6y4qYT
OfM40TXPnIhHU8JzVNNr44Zrnpog77z4SAAHhZW8BvMXJwPza9T1tJqSjyDRna9MWvELKbKWxzFe
O000sKgW4T9aHuf3bYScla4G+g6WdZZByfhrkSjKrsG1nDk3opO4Qj/3oG4D0npqrQjEqI28h/TA
oUmvBKkwTlE5ts0szNdGCvuNo6xeE1xNA85a+GB2pb7osybdZiViqwzXdMssjfCGgrvT8u8i6o29
aNnaff6kBp/JosN/+zUsh7dCF4qcFqj6vluqZx0ls8TVAv/gXI427McqxEhRdIwimb1pfa5RwZgh
4Px2M0iZPbi1ni1rkSD8yrX+Whg+DIJRnPI02PYcb6t4Cupra2AEyT6jqd0+eJgFf72ds0GQgQ7l
laVPnKtD7eoDIKbCW3oBXAiA8181q2/3wgWHWnE7Ag1vDHKSyjrKTpZG8IAFEBuG1Wum9OTF9YNN
1Y06KS/6179f5H8IY/nQ0OO5JhKUWZnpzn3sfyiNqjHWKdulc4MCR3p3XLJCTfSPCsfz0tQC8RSP
6cWb5v6LVmwz6WRw/OMlzM3Db/eZJWmi+OFs+/6QhzYN8o/IDYJ7OsXPCS8VDod4hsjzBRFFuisK
lfNY1FxA8+wgKF5vpO86kJiHR/rq099fDSOnP14O+w56OxZexL7RU/z6joQeW46my+J743bOSYr+
SVNDuxVlZa0YXdJgcW3dsqyb4W5FC1EPWeggwD3HFs9mt5XmQiDTfFASMM3o7TxNL/duLY//u9d3
TBh0ekrsfIcRXffdtQ+GyQ7tYU/N5Dz5jCT7osGWX7eHMHfOxqi74IdjeXKrVp6KNvypUgD7Jlre
VdPX1ZW5WLfPjOiLrrXlqRipPty5xW6mNH4vmR4vI1OXRyhaxotL7dd11mNV2M27BgyDrUn7XLUw
w1zrRqfdvrsxIhhbav1y0IuZh+rou8Lr2jvfDmy0Jq6qFOLmTWG4UuztFx2XzBLOvSq75KRpmrjL
wXtkJgN3KUjPbO+eyr76Tsn7tQUrtpOZLLYW/p6p5TovhwmwfTeqW93gTq+1FzumEu0N9zg0Kt2p
EJ+8ZUORnDSevlAFaAXwK+cl4t+Yqji++qp3H227e1UaW2G7gVluNlr01vesXZxRJdvPfw2l9RHl
NExZJUDrjwE9V283O8MhuStKSKKI56GsmYId65xm01ouWxv14OBNWCNaabZaLeR59JnLm0H09KlI
MFG3dJFtoimOnQ06lfToCKI/PBfUmwTMa/vuV/KY12VnlQv+SICBuc/OlZNshDmpUxpm9bkb2+GW
GPcc/MazngPe9EsY8JJkRfRQSyPEm21m6QAP7XubuDHeruHNDlB4svIf1wV2yf1EibQsVGSd4Wv8
rKEeYL93v0+9HC/BUMkjcLVnUlwXSvrFx+SL7zX9xaWROpgP1Rl4tEB8jXnVzt89v4LQ0CF+PEov
aS+cZiaU/+7VrafqPP8DSph862i9d6yfy4TxBxreel+rClWMwIfvZhi0glQe8sg4Y7+Qy8oCh0QP
r6FihBEX51SsGQ5VPYdVFHQ2H2wlKPFlMy76KiFwKwcD6TJCu9miI//Td1gyDFmyijpYYU4xFAs3
aY316PNGiBYWIhSm6lYwhM4M0nmqkBiLkVmpMVR0Gx4+zER+rV1NnYN5YxfHDFO7JNpVsBxOashY
M4MPWs0pTwtXIqLqnRrqzw/bYDOjtfG5kvoLodrqJ3LyJd+n/FbnCrkdbE1mV4XaojuGihjpBCNr
nbobZvktMuN72fXrrpkAeFtmdonQlK0mbTalakgSwmmChAdJh82ZpFNswwfRii3RPcnZoT0F/h9m
2znj/AhbcyYNmuJh8NkMxYllblpt/OH6uXdwTZBg7uA0l0aBS9VSYNK0Xo+lsGCqdmazHTvznjLc
PkZDm9+QoD4jVkhfRY1HTUN9smROnL4Wut6uJ1HPcHP52EFcuY1BBUKjlO3ZbZz0yUVPieww/cbK
7rXM8/S5NLVoGztBugeJArotTZsjgyWoVZaYIcIofyXGoyNyCAb5aqoRbljMHt3s7BRG+UqM2DLL
jOB5jC1xVLSwtOME3swl/OcXETcNEYHFT2wt/SYso/xiZj3Re4EXnUuTBaNXOxVwgWZAPQBZaQIH
CmCyNK5uIs58gN4Tq3JqXsigZEg0JbkScXLMGX0ukX4vUxY3p55LvuzSGnSA+xEbdbnWgGDwhkv4
V62xakMyA5yZzIdgZTO5WnQrVG2vMlN/4VTrjj7YoauN0WfhmCS+M0d4Y1Ds4+rQbiyL0sfALgrA
7uoHyirtpIc/bWY9uSvdWxQNFqJBiewzJ5lREBcFgtgYVpxb4y5Ng7MDCvkS2N0HV75xrAf9R6xD
px9z/amBXLOPqNuJAulDNo7MVjhZv2ns3VYymcp9q+k3WUhSFPSqXeAlRFZK1jh7UfwL1LD2w+c/
BZX5xDhCv8RhVhEuZJFiZcFvQmsy7JQ+k2OySvHe/YCWKx8Ck+SBaXorpoGUoB5aGwVd2ZnJSbQE
Vmmx1e+hGiEwMla6BI0zVtqPLM/AqxqJvAXiW8Tw4lyE34uG4It4kP4O0CO59FNLaJ9lYmzOMjBR
Xv1hadmw7J2hOUwGCSvRVN1Eq/fbQqsfRm+0GcVWHoT/0jh6NSlC5E7CiJ+MhIechMNPC7cMaxNe
HaOOczV/SdozHxFTFUc4J9vsvsCdag6lck9jHkA9rut4gye/WWt2qy80FsPPXvuua8HwkodGDcK8
pmctArUfh1LuvK4AWTISveJb9ZpYUrVyurx6TMemOniF99aU8U21Uf89M9vHgJTOXLv0VBoQVW1j
VwGyWcmI46k2rebcTVq5ChJ8BSxQ7k4k6nWUdoRqpI7zwPwQYO98JJmKnrjt9oMk2iYLfsIAedOd
yn3FUPAxFT0Pwyw19l5VZ28Kdg44D+3YB0N48Zw+XdSizB6Spn2SNrTWfIyINyvsiECboDv1tQ02
wMm3lcMAKnDDu5rXvUTN1Fu3ufgDYgrRiX6bucaw672AhXVo3BOwzIswY1DYOyBj59lHMs702t4e
SHWwfYzlU0ncYxveeqZiuyAcgIyHw0NXQmtthBbv3ElskVBad+DZ3tUC0i05qe38oUzD4h2v0ZJx
nb+PLZOziEJ5FQ3Z1ZJ4PwpMdJtkRLY/EFh+IsxiGP03eHTLSYnwIyjdZ0fE53pWC2uRVm0PhWdF
D6ZdfAgf6knbmYKjkuCRPIR2kvHfHmgU1pwch8EKHtHUq5Nq/ZWjPJzkCmaJPejVpg+6K4mY5l1L
H+oPcNHqrXY67wg76R5Uzo9R0o7/vV79cwHgIgZmu4NPAArX78Y2rJqxakI3xbNOEn2k2dXh/yBp
M2ZFyK81uouEZnYZE6ps2r8rRkbPr7Xa99N7bWOEQCJaz+71YJOVdb/NFQr1VgN0nWtEsmujZs7h
hxqpDBEMYxOvvVOsUT3NOHeiSlovp8MfJ24vFrUrL7OGp4BTpCT1Pq6n+B+NqZyXXL+9eI/FgItc
nBWJKX5r5C0ktiQoxuyVwdEg6j2VaaKfLCBXi6o3qx1OBBD7Ve6CG9eT/ciYop2KeaNPcs/UxJT8
cd9tP5V8Y/OuG8VwZBO2Smuv3Om5jTLCzq0lChUSWmrvS0PuM5sF/VXp+YfjdaTMGWl+ML3gxaMC
WpYd49z+W8vS/poaEQCKsnp0s+ofOh+0hv/lF+dTY3jBKtJDL87//4/mTuZS4LBKo3sk4qtpkd3k
lCY5xzkk1qzeYUgYQAiY2P8ik0znMNQOzhjvM2Bc+w6+xc42B+oMpZ1aBlynctCvxjRSr435jm/0
HFeVvqlRbr+bzSmdkXHwnLuVayO1JHijcl2CGTOjZwuAZtAG1bXKwWwvGtTIpu4lTyAaiPgJOLcg
Ypy9YxwC29dHhAq6zYTaCx4LnXxUz0zwAdQJGRqm+dNRGuBxpcXrvjcPSLMD0mLSdANjbq74EO12
qkJQwHGNmPwR/Yq+74S27ep8OFSlD9bSX30qeCNzhp2Z0t90lfvkCxjbPBaHrdzIunFfJvPFhl5P
DTXdyvmAaCGxmI2qDxiTEEUX3VbBwlu73TFKhbmr3OHBG8zvyTgheI+b+lbFjDZTXTuqJBSLliUo
ERawvETSqk3eo2yMUrCs8KNgsjAI3kk4k/nMevFZimCSvQnyyJSTPfiYcE5mfKIJN7Y6nKtTNA7w
fWfpMfm7ZFHpXFZs54jwzjoCd30Qe3ZAFSjKhuQG1Agr8rqpaqmaV70DM3qsPOqrVG8PgY10w0pY
7bljOy5gNTnbGsvh2kWqsma0fdbdGNIhy7JllEA0lkZaoyqPs4viWZN05fbvp9ofqkxpeMggUa6Z
pmeKP6A6oTVGTLC6+N42CWG8nvEGe2Ln6MiK/AKcnu8mEJQ1pCQoBhCV+Na0jqSO/Q8Ks/S6/l8v
6M+pgCcZbQkWi2z2URH+eisJEGK8rWV2T0K3RwzPNtEfYM5YQ9lvEo3dGJvJdNUgR+k7HpeeO/xU
YTyuatG9E3+aHH0kYeSV1sZGG1hW1ejFn7W4/ddu+r9MdDzT4G43mKd4OgL+X18pyhYTL2BW3vWC
RJJAinEFcf5DzsHalgbtNGcRR1r7Fxnn2htpwY/U3xvKvHOul8PRbHwifN1ig9lIvwdOpB1TZEZY
zjrSaKPwR+mk6C1kdDRYrx2KzL83XklKUNcVW1hdj6kzFCeN4dwR/dUXmxYJyo7pPYiEINIsSp7R
5TyPXvJIai05cAxbdsQ8+7fQAXcXpxlRS4Bs9kwUUBYm1zaXYLlrcud5bHhfRlH/cDk4wcDnzbEd
PfNeAHnfMHxmoBaTpBLZyPpaBVbIYEjbFUwmRtG/tGF4NEeOGrNvm1WvN2Jljc0rv/OiCIiOqODc
5DqzQVhobKBwU1Y1kaIlEbVXZ/CJleDj3nYd8QxY1Lpg6/ledtYHorN7p7iHkj7On/nKbEdI7Kom
4n8CjWGop9c70kmv9Ygjd4g7wp3xp9k0odhMLXuHy+xLlCRvGhYYqMjkbBRcI0ZrfcOTROgo+rEh
CZtdNdHXV4gpofoYV3Ow1Jk+C/pSuGvjQLLPbuUqF5P9j8fn55z7l8enNKgxbIOz1RZcT78t/5ll
wJCN2voe+Nm05ZRCRDcWi4ysD0hDaB9gdOW7oGuPg/MuU9hUWiuNVVXl31XIM1ZHOraDBfxe2a9o
dK7xMG2lh/Svygh4w9Ib7ikIFzZ6tV2QTM4eGN2/PFN/3L4MGB10v4zhDMdyf9+1a5obBiLMuntL
M7FuiR7AfMxujMHvovByQi2Zd1aZsPZ/P8j+KM84M/C1mZwcbBHAffx6MwaYhBSk6+pOqjoZoHGR
EBeUvP39h/yXX04SaiBpfA3JOPe3s0kipw7rdGzvzB+nzYSRZOEgxNlKcQiaS+SN07Ud6eD+/lN/
l4dzHJr8ZtAMLMO2rN9d/SVCPa8uje7e6N+nWgdphLewiRShgoUjFulUffz9B1re7xQHfiTzCj69
WYLiSHNWVPxHPeMWjmZDdsRoxoT42IsKTlo73kYSe844ITf8KXtXsQ6jGdmZdoWqVm83FUT8zchK
bAGZZw6fcfcIJX2mGYO5hklRI4oltcau5/w/vDpFXuqnwpUknStlEvzaOkurjqOd5kJ5Dwvni9OX
kjDFxH+YAK7DCEvgvwpSRrQwmHna6XgLFJ7sPJTvdRNHOFm9rchFcVR1/FQOARMKWwL69axDaYz9
QcfHkvNE6+wARqSUAUpYZmDmUJ2Vp6IHyz8q2jgxePehd3edI0kE6YPiRIyMfyPfGKwhvM8wdFlq
K52ZsaWxCz12mkGC094Opx8xZgbKGufcoijBT+TAUbbKdpd3NQsaL9nBV0B+IDrSCsELgN4EHo3n
Tmni+wCXdgXUSu1Zy62jqNoy0+QRVuxZlfjrSRfvdeQZ8BhkcnIssWb8vSDNW1vi113R+JFxNSYE
uyEuDQd7ZIHNYN/C7gvRVnwbm/Bk6cZLL6bhauv1996JymXruN3BDn56UxW8uNgQN23BqlBLtrU/
Vq+TolIBMu2B675UQz/cVFGki37wfITpvdwzoRS8KNaiLIYcYctdA63JbqS9gvA5oI0eshWtPXV8
T24gW5CNU6qOrlaKbZS6X7DbSgiphbNs6tJC3wqHwl5apVusm3roD46bscwxSO2S+XBs02ERV4ww
tcD6YqTdh+6S+SGB9C9ERiiYR776pnCsbj3k7TYNWy4Zew7ZmeC526FP6Kl6zkZ+0OiQPumY2SFi
oUpED0OGdHrtrQTWEjPNNme6HYwtW2V+y9FiXTB1TYf+UywNh8KwixFo2oWF5IpQmrh+0xSRmnIx
688XCFDUAic0WW5xGG76kQgTqSfdfEADhJiIdQ0VCECHWPqgpwFOCY/JW0QONuP6IrOWVkA+cdiY
T7hC5VU0VzR5wNQtyKJG2N/1vvRWmMVJ44tIWo1wg2SpjA/GZJQ7t4a7b2j1u6dGcvey7ppbJL0X
Wv/YOiJ/HsPiMJlg2xpTDKfMYlzvGiRsVckTWj5zKeZw2WFw71WTfQFCieo+H81VblbrzwvMRjCC
0iLlKY/MiA9PE3NJQfCg8zGxWN+0qWdvpH0o6rLYdwERr6XQSfPCewahXhazPjw4Tr1D8a8hwap8
jxFw9ixH+1pFdn3UOuZvKWy/ltqFhz92hQ1OsPbVwQYRBaXcQ88tMXvz/pZkc0bF0ZlyeitFSpeV
rvWB+97W3W8sZSnF0E2Gk36y9ZwCITU/BD75ayN/euQdLGwfD2DtgDi3OOYgUNjWUiUw4jCUbH0I
qM+jkewrzai/IN0lsskHlSHCh8/HL53AR4JCJudeXDGUL9jzJ6zzZJ1tUrYOiTDo0iJnZE4XFI9j
0N+6hBhiSip/M0X2cTRC7xbxGjBcMLqwg+Kh/1H1BYIh0Qfr1oVMGTvTc46pEexhyMJavuoam068
vqcCOfmC6USKXyLCMACW8NDX5k30Pfn0ZVUegho3dUtg0inUYCpE8dnekM6FnbNHz55lxXPDJq0w
en3hDLm7YZNcH9kKU30V/UlG7bRlgbcOPGs82zmndV5oMzGuiE8NWIzViEEgdHVM4VPtkYsMtTJg
w0UnjwQ+iE8oJstVMnhsouqiBteJq9UKtYVRZgFrWYdfsWMwWifpB5i9H1E+ffQ5++CQS4dUqifd
FkTt2N2sysp2KfoPCLLOJUzlRY2yOhnFyLa7sRfScDCfFwECG6+7RjH4/WRinhAg+R1DdfxkAcae
+zJqXnU2BqpZ1UN/caaQWz9xwU/7K0CggVqUhr4ZgvE1hHYIKYCQebMe4yugB3JTWemjyapuQ0NO
jjcwW0wg0i+bouxPudV/KM40wY9YoodcaQ2hrVrDDJErDZaJ0lGXxBkmnSZbhdRtS3oqaCkIOdrI
NbdePIefSMtZJy2z7SxLsjWJLpsRhBWtgsmo1hM/u2nMz8hjkfCiP8j65gf3hnvsTPNasStfWIbm
HyN0vvek+WK7CCn8NHizSdhB4xYQCNyyDfTm1BKUfrFSm0imfIBKXBxZvGap6TO974PtaOWPU2U4
ZMQR5+YBSN4pHCm6dXf88OiMAQlNsvgZN25/aUuGhorro9QSdumRTkh1/ggaAOq5zTRmLKt06QZV
f/B9kqIFVobJ9eoVwsEKbdle0wxmvrMrbBrLR+YSSuvrQ6RN6Um2wNtDvDkjKv03fx2ZjIFiTII7
0N7fE5ewmlYE9iKaJcD4JqpTm4Fo9HmT2v4SWgCNvZR4Tg9H/zZngMy8WTuFduJ/ScmMRo+WTb13
ClOwnAR7mspPyY6fvz3ZspGOjUP6er7DhX0pLZfbcbBXjpO48+5tUWmmeNUydPEqPsUjl6Y2X3pj
Yz1CLQiudkF74cMB3OhG/zmixV3rhTvNxOGgou6bpdjiBTonT+wHp7FMcQHzjBkYKa191y8x3Zrj
giOdaPMK3mZva85GM3B70PLU9EeJZNzCWD3VeW4Wk7OJY1Q9oOpdQn7RPUwtJrzAEpcI3N2L2/as
4vL8LW+N2fAj1lqdjUs8BK8SOdm+MtyrBtjJGOz2W2BRYURIzCe2wAeT0dzByLEjD3FGkodkU0iZ
TwEC47oZpx1K02c3xhxkRrAEMBMly1HgEdMUsyYh1YUgioLLNCBzdiTGvDMRPFgMvH1XvbkmIpSC
nfU2JMIPAeBrK2vBrB79MOkd0eLvZe4fsmBpSVi5mPPQfxh43n8tclNK+cCKtO6eSIjVrodPRKcb
zSGZZEm9ce3+rU8z9If2v+zEhvfHwJCfLTH98ZdOS/E7jI+pv86AKR3uFTkqWVvy4GLHttQGdxfg
x+2ZxPOySJPVm4wFRI7mzYT53SVBflVdxARcljx2EyO4wjdM8bPD9JEEydGPxC8U3XBBxUieH2VO
FYwOrWOtc/SjmlK+oTZtTwQ8S8Bvidk/+U5vvfgZuxFE1HKn06OtgQ3VX9kiNpFVfcltcsGlX5GC
yRzuJegkCyD+v+8P2BiUkZ/8un5m6K7vE9zFq6jEvyKHJjxTTa7G2jqjyVGXto1wyQ0FtFnNZ9br
GxQy0sUWg4D4oNcZK7VGSKxuJKVk+AH1PnGXKPhunrLvAb39LacvA9v8WGlRxm2GrkmzUns7FGZz
zhFiaAn+v/np4CVOcNQwxtEuadreb/vxMslhHSk4JikO931jEK0Mit1axGNGLpr23coDdWZqiJCT
51vfO3d9Cna4taK1xlH/VPI2rLhi7/FUjnwTEb+SbBqtrNYOzhQS3b6WzqNpduTHeNeWO/cBJ3/1
0KWlWhqjjHeZruTdlH176Yj0mYZQ3nTP64izjVjRNqgvIpncoyglCqcP4RYKfzi4e7An1SsDe+cy
egSamRxsV4P2bcG8JVjFcRp/IK+EHsxpXuN72Tp6QYD7jOxvImSKrO7tgzWQMtlbl5w0RUTmidqR
zGK9Zs6XgFxchTL41ZgSbLVug+gRNZvni5ObtUiBgrXXudF1qHptmQUEwOlBYZ4IylM0gEnNUDZb
+jHebb1wulOszf5Vpb2YRBsuHYgZkx7V7E2UthniIFlJQNObNBmBXuqkvERJ6V2b6lvrV9oudcZq
ZZdeef78EhEwElQociD8OJdccx5SF5wR4XIYVc0h3pWayu/2XG97DWnGCVHlzDu/WuV3G0nCUUOB
q2d6uU1pnpk7w20VRYn6jeaEjfLop2TfBdZ1DGttQaRYcMp7gesKSKvCFYacx52Y5SP1dVJCApo+
eCoVyAqSHskQ6IcP6cfWyQrokLyQCG4u0g9FMnmQPwiYJAcYWPmuCtu96tyapOoO6hYNrqPkPtPw
7FVlR+KVb+5Ae3Srytbfk6EITxCnnkDq0WhbzmsJ4hRUnEEz400/kOAiYszEo7Io2LRQc3eeZ8eX
Ln/WW5hvmDFppoYh2Nj4RbcAqYrl59ItUvqxxZx0Cl21/Vz060jtF7pCs8hJ8/7JLbLrnqtxtEIk
JOllyFFvL0jBQw3GamfTOEl57uYvcF2KM35DEC0xz6ZPaIxH3phNNvCQhQMyG9aPfemcg6Rs1yRA
6TzUetKwaGcz3BAnEHTb0uKCGtzY/TqhNSIq9Ftq5+OOxfC6SWgiItfPaIPo18lkdHe+HObUjqle
W6ZSa7cIMThiKt1aPMWeChpojkugbGHsiae/Pyv+wAVIyUYOPgoqVdfVEef/+rCYSHrp3LyyZjT1
ysbSsSuLKlnn5vBUBMSCitYTy9ardnOGC7i8YJn3WJvpJf/+QuSf0yDbmXdsqHdM/v7dIdSW9ogy
L7buWk5CUKd6hNGe5x2xLSkghGGIaoLchaoziAsFYbNuwmE8kir71UX0eEXoXmxymSBp8gveeyol
S/PQV3s3tC+sTpCRGqLKj2HKPJRxlL6pNPpXPIErKstg002mdVOC2jGJg6PLHJclU3kK/4e9M1mu
G9mu9rv8c1SgywQQ4d+D07dsDkmR0gRBiRL6LtHj6f2BdW2L5LUY9sgDR9w4V1Sx6nRA5s691/pW
7I57pewbH236gvS9elNFfnvlZ/bDnz+Bj9s2Mo4ZYKGDycCJ8G7bnioDmaY1yVtbZNdD7Fj4Kph+
BkHFiAzCzCKSsOJtl7N7Vn3583N/IDFZFh0Tac9P7FhwdOdv57fGGE+bI0Qu5S3z/xz0i6UvC/iA
e5HCAQJkMC7ocTREsv5KZF0tsW/me99PB0LfiS1Li+xmwDG9LY1UX8p5MJtq2taTsULCnnyDNtav
hsHoITQuqhp7WVq3F8rL9OTbv4xMMQKbbV9/flP/5AOdNalEIujWbHJ7N8cAwxh0GLCc23LQFQOs
Ftdmm9pnJQK5LkFjQN/EJ9SSOju5RvxJd9OY75y3XW9SZKAz0vq2La7nd53bOJ6CTPFJ37Z9N2wF
GwGhfKA54y9WpE8HlVcUDtnEFG0ObBfFeXSrYVEWI6nWQ3ing0j8pBGPt+/Da3IEo1zGuZaFMPV9
o3fMTZQJnhteBoWLwNFwcMtfRaQczpmkCxnBROzuXCz2bUlIVRkdKmxZh6S1vllFpa06M+3XaT01
B8Pp76aieMnbbK3MVJ4xRwUrcAHt0rGL4Ma/9YGT3IHS+1470l7riik3sz51q7p6IWctmOYyg5TT
deqG0QWGj31flox9q3zdG63a6miJMV85tAvpVrAg5Xs6OGSDduGR4t5Yd1lGZqTfWQ/Yg1dkG07z
yZ77RNPBr+SUnKTi4qoK72KHDodm0nwFFa3dmA9DluUg1cvvooxuKuVNj0xf9H0fpEetofttJkN3
ygEXbWDcP3N8lBs5dUxrjb6HLOCPy4FP+CYuFUS/Qa29FnJFn8QACFzvkV9nECW1U+E69W6oBwJn
JRq2TAnzyJ2cL3HUlju/F4LIddJj6umYVmTgUNlczyG1K7tCctT3BUqXEgNTYQd7CCPE2XfP7dT5
tA+/V9NTQdd3jdQ2XTZuE+9wt9XrNLCTDaw259rDeON5HNF02TlHsDztsmdmPkMh8l3t5HAVS+aM
6QQeIStGC1Fvix2rq+wdtz+7TVs9OrEDZ8P5OgVaS5fKPoRVPWwcPjxdlOaFE1GyCMyI6bgZPY0u
gdF0aZ2Dmqd/XpCgpiUbcZjaB4LZ8lvDpbxzEjwxbZCTboicLGsR7GIIqEg3z9chVphrXcdjgGY7
IHtZI3h+Zto2BOTND1ldwQRIXLL0zPrQJ7PRjjiRzVCT3Fn4mbe3B8LMTSs7jhgHj5piKuiD3BB9
cl/2g3FymvrFiNf1UDeLgHHfPi/JhMu6JqD1QQrvZAwc6BISDsqMi00REA4KEMotR1YtlKfALr8w
lI+uexdK3WD3xkGo1NmFUkDkSIpTWoN/jZkoQIPV4n2boSRqUtCPQRPaB72lOoxaOBuD3eCFslqX
mSo7i1ukw1EYsiE5MbuWahj2Ok3zdbdm001XQ+qSNlE6OL3jkCgpZRO4aBPHzlzmmrXWPhnanA4c
uXATSrHSa/16EtSgDv29gelCoxGUZscTWitVHfsCU3bgx+4i11h8o7B9Un5YH/ICPwkwID22ntv8
RTijfXb6lPKmSn5VAe1COV7pk4DOkLr9XrgPdtLc9KnvPfmEGxtaZp6kMtQtpLEbqtcvQ4zvRuXD
iM47Hze2Nig2c1WskHxiDkuTS4cw4KhFxMUnveKqq7x0oYBikkjRcM8mNkp0Sq6mZObQGBdd74Hu
um6zlxWTCUTJ9rpvsx6YBKNZb8bOaxJ1SBN25xItY06M4r5HH7sGdXSVoLsCozIhhY7L5vj64Mbn
JsjGY2s2wQK+7sBICNmJcLwSMVFpgBnQ7QO+5csQyPpObxCKKaHZV3Uui32V3HMwWoRpx9zHsL6p
ABkttI/XQtTM5LOnt80RDd1+QLy6t2JIh+jer7GyN1sfuyzshYT2suJWDmJQEtLEA4Kyw7sFt2EY
uX7oe7IKYS8/R0Zjn4P54fVPXkrorjZ+4l/4aNWeEeemLvFZAToHe/S2FAAzDmB6bKKLpYf6Nzdn
wpTyAnUiRbySNTjL5cIbxT5MuMvHkGh2mXH0nEjIHNpG4jG461oHFZmujCsViE929Y/yBIsdnUqV
JgP2efHeVdUYbp2hW48u0fQ1BDa2QVJvHKr8OggTZu4BLhRjIKyFAy2DilSVn2zsH8oKhsC8AuIX
Zpu4/brH/lYqiUpaJibv4VJoPFXb1pSFWdwutMRfc2r+lnSsqTWp0e30SWPnQ0XBMzOO50Hy7Ewn
3n4zQmtZ54tqvPhtvR/Gcj/qsBX/XDR9FM7QN0KqCiuRPCrEeu+eZEpKcqIhYWMwVjcuJtWNBn4J
ut/aqJx8l0bZbYLUXQvLmwBOy1q18O/QQd1FAdv0n1/Mx3pF2Bh6kNyhXp4VaObbdyx7EWF6G8yL
M2QPDbJRLYOJ3TU2kBz3mknE8Ej1+MPl6B5w0go4Ah5DGQUMjwXDKH/80Xp5wpnP/NIEKAsLSAcI
PIR2Kqe4QxUiPvH8oeV5X2IJ7mP0PbjyHcYH70fMmTvGAPoTm8uDJzTXfkxqJQ5S7xDG9GSxYRhb
gla+vEKhpcMRWFR7/HWKfkdardU4oSzwMoM6J7NWyFiRU2mTd3JaHOJ5W2uEo+PyQ4YNfUmCr2gb
LWGmF/k7ESV0s9L6Gp17nU7dfd2GDdr19IZuv8GACyh15gCtouDZ6MqaXohmfGLZoytTy3ETuSI+
M4t7YPbvMpz1xmtadEsvZ5NCxj3cC2me5RyL6nd+ewDYtBRq+KYhUcAO3J0x7oCPql+CnpMtBm8X
SUlBoTupLekZ1ZJDiNrnGcTcHDme4U4nW0U1aZIaF9loP07mPiKb9BCFenocSEdinhYSfkFeMEWM
nI4o0bHoyTlVWLTEX+vtDqdo9T0b0apnQUDTUD0lIh6ZNSMvxsqhLckQ3uhY9piTMxio9XHYTVpw
CzWTtSwil6rwHgY9QMA+imRXBtohTHtjU83boVV31Q6wNMVqapKKSozyMq38DQR2Z1VQHB2TgGpR
5BVR0mlm77psSneGHl+FQ3RqAA2d3HnGklyrfozOo07foi3qz665D6oGIS2Y7ehSWRORiLw7aYhy
7OJBhuJClGuF/jolWVSMz7h85zxRKuIZZynyfMCTMF0UZejyz/fpxyWRF0D+igmpHMvreyXHUGim
CUFAoOXvnsbOfQwi5JrlEBfLNKR7YrrVUhNXUOzFJyvEx7tNEg/M7N2RGAC59d4uEGXQxF6G1+Zi
ldTcDgoyH2++mrLrJtiryH7OkFL8+c1+EAMLx5UcnuAnW/Qi39v7EFMDFVYKxXZtkzqVegcGWpTQ
rrUI8Yp+8tGKeb19c4wU7oxontXZHN3YAd6+wyzO/ZoweetiOBmQjak829qYraw2cFZB6UDx1op9
6ZrfhrZ6cEa94foVO/T68JcILrAd2geZQN4JC8QvPZeeFcqBsiArlB4g6bTLGgUlKXqOdpS1dQdj
FuBg9JDin1z3rh4+N5SWS7tytWUfGcSbKgHPOGrKgx/rF9AXGZbatl8PtZ3dumUzXrv1r8Ce4BDm
AMbJp+M5KxMRGr+/9mXDmG3If+rAyohdl0h+CApdToG+Hnp/OL1qL40MgRphwYfBTp5B6SGNJd77
z9/jP/tgIRsJQpGYlzC0ePvBEl5Y0tIZrYsc5d4udWKfo2QOMVPHTg+fCvfTvdWcb8T33yWnCNcg
aIu9VX+3nTWDTvsYacml8roDWJ/ga1t5SxsYhBcUig6JkgeVsQHQMk8WNUXhYvSgj2PZWk4awejW
N2FFwT6XEFmSTFu7kStPYW8mKzFxpA4KlxFYUhN6guRh/+fP6+Ot5jJV4qWzp71yH99+XsicfCdO
pXXJYs5OuY/jxIWuGti/AoUBSe/HW8dIdn9+0g9BSNxi6O0Q8CIW07nR393goZ8Vndn38iIz0UOk
y/1tVOCx9JnEFKoMb4VRnuTQTjBNs36N314s/Q40TFKOdDEF1qUh7jZ+g2nsk5f2Tz4Q4VAskUQM
dZZMkrcfSAzSEyMfy241jeBNff2ucE3GuXp51yVWe4GdfPLnxG+Cr4JNZI+/gFhRlYQ6zIy8Xum2
Md55nP0iACEpU4ZW+fXTJy/y/VVuC8hLJoFJRGPRLn2/fCSBtNO0d/TbwbLlgZeLedSdvtXMbQlQ
bh18TsbPiXPRtRjHclMhQdy0A6BBpIJHHV/9/TTRXQH4465onVJoZ6BJP3uR7ytbW8xJUsRYzyJE
ZMfvdjCrM9y4dlz31pKRd26Jt18kTblHcpnuXNKmSBDHdmSjKFgEGDF31aDE3eSsfT8UCyQyt4Ys
OSuHfbRVeg7MoBsmYvRAsfRkGufKktc91DlFysitzZWjSUs+t/BGAU+4+ygBQZj6ECKVEXb3wHHD
JT0pcw1PBbkS1dyNiUARwtwXmiVf/bxsd4Yx2Uv4NeWN6ZTfTnUz/PT60j7PrJR57hcQC9BH1Jqh
vU9V32yVQqxSOta3vkTxX476dGQgDSh7jK9IL3sIMfFva1O2CxSaCAJGBoL1EGTf3EjfmxoKPn86
FCMccZiPR+wFKF9tDdF6PjWsAxFKuDp+9rze+F7G7W2jm3KTehg4AeJoh9cHiuIH6ZXRFUnnlJKK
gzSzs0XtG/5eG+jBIhxcdMpWP5IcQ9ukHRqtasn3QU6WG1lyaBDHL6uSSgj10nYwmb8abZFgFk2o
7uTNEGvFxSqmfAf1P9xRk/QHVzfJGxUhnaVCXiHfTa/RflD1hW57INKSiNkIvTc3+WVKcR9Xbfdl
xKXNfFY7auN4Niv5IkrTegLkUbRLBgjxyZmtdVTfkP5JJ+9S3V0PjhGtQqNGEZFEJ0O03q53X14z
M1QvXqQYCE6bmbRx1W1jeGhLzTiE/nBtjBVwpSKoD8J1nszWRabgN8w18/KkKmksrT6yNoZDvDqM
UnpQNG4OQTR8j2YKUuzn/R7kwE8v6kkD7+Dq2JoX7MKheK5Kt0YX/+3VtYmoqV4VJQMGHMr3qRu1
a6j62RJNKHK6ZK988aDbRYnSBkxWz4iz1Ahel4uXYGYvpVHyWQzlK5n69+3I5kRFBcPmB/cNbfO7
tZUmgG0kiJ4uzK7Mzo/vXezNhrRoP7nJV1iyJyG0/gwZOjqIfLzpwqLa+UPzbLbq3LLs7OglEmQT
cLsqJrZfSR9xdVJYu7w1Nlbh3ugIWhZZVAb7ml9E7HsZoyg4SBalZZiXlzKbjL0ku25hYThA3ZNW
n6UDflgAeZMAFOezLHpgVut3q7TAulWESrtkEo0sIM3hVGZfRyALK6Erf5dqen3IjD6nido98A1H
L2WVgKT3NvzluE9b/Bl+YuJ0icP6VCD93ngmpm/T/y5wfm8dyttj69j7GIrmvilB98QiAvUwGNmm
yOJhR8jRuEjwGqIDLXBLDGojYIGi+7Lg5rJirBtCGA69l38hcSkPFtOjRvLvgIURUiFxW5jTSDZM
DkUh1+SrO1892f5qe0awf16IP35WGHOEh9qc7vW8Ir/9rHx7GoXgDA0WQ1qHxjsPIGEaK95kbU4s
TPFZSfFhRmI77Ei0U+BkOFyN9rwv/NZLUSMsX8dskjt9CgBJqG5aOX1rn4bc2QJoMw4yGtW+CPSt
qTzvVKencArEoRVtQj4u9FUfEeon+/qc7P2mSptflGGY5HfYVIaEf799UX0byr4hIe2uZrJPtCyL
Yq7H9aHDMIOSzjvrr2N/HREyeWeEDxmbIgRSHLpigrOA6CaeCn3Jelc8OKQgjIF3bJg0Qm/YGD74
Kw+RgVFa/gppxcwYtdQ+sMDh1wyQIQcgtB3beMuoMF1RdTiHDuX1QaYBgUGFdVcVOreZlQ7LkvTl
o6Mha421dKRtGRLDOqmNIkEAhQy5Q7WT2Veu36zHVo/uRBoTLN5qOF5TtTCJ81gyJFM38egcZtz3
EnErlhgMWZ7D+5VuiWemUSv32+APYqnPaQSlZxHU5Vl7TGDOvahK+6r95Av4gD59/QJA6WOSwm1B
G/LtF9BVJX3+1kruqoY2ejLaL7qDcQybrRLDidUs2Nh9udMqBLYdfku9ND+7CP7plUm8KmdqEx0m
jfe3r6GPInzeuB7vSk9bqLEk46/Wr4KfetRrRyOXm1hWcHM9tUpnAxIjDIajgj9MQ0Lw0/DJZ/L+
hI07AjkVRhCXQS0j2nfXJJL8NLKkZt45uvo+tOZN4RQ71yWeLxuvxlFdaxgKi0h+Fm4wz0h/3yJ4
XslAkNqQhWHuOr79GCJvhoPRDbzj3FnB4bph5HSDSuWuM2nvlCFAWs2mV2XTamgGcSvKFj9uN6FW
8ajJYxPTAVfuP9w4/61o4Psi43//s1zgN+nB25/F1XP2s37/n/pfGB5sztbk/zo9+L6F99b+Hhr8
+i/8IzXYITWYlqRLq8xGWs9X/Y/QYEf+NbeOmN+x5oOCZWr8n6HBkhPOvDrP375H4/k/Q4O9v9gn
kHGxNLCzMlD+74QGfxCicKSkW0qNP1usdfrrb6+0PLUdLcSyc5enziGpaGSNdXJFExSEN5X7aJ3N
0Ll25ZYClkwk135UDfaH3z6um78v7N+ji+e3+uZ6n1+Fw4lOkkhn4vR6d6bzOWKP6diKuyZzyW7E
B+DKK8MNH8exxpNeY9EZ+/g5T7AqVybGbKnBEYdqqZh0Wql35uM9J6P+IyI9Lo8GoHaZd29aMcLC
sT4Z84G53ncGka3s8yMqCpGMYEVQcRsWDV6in5ZWSK7Fn9/XvGL+fhvztjx00uh8EJYAo3vX60D0
EXOM0P07t6j6VUArbdFHRYmZRd4zE65WRZfRA7LTz3y4H5LZbIuNVNqGEHTwaeTPC8xvOzx4hs7A
glzdq0pcsaCekv7ZMcs7mI0LNhUC+ex2AUwQZ9tliulPD71YkFeNMsuMbwthnQQ8hayeumUR6bBW
SpTw0lkknbSWEyzylUaCYZS2WPFT917vqotf2OehqC6TYZ783Nw4+XdHmfch6EOytcwD4K5rw9J2
aC5XsadvqtF89AOxj+joI77zxoWMUpiT9ans3MXYutHyz9/G6+bx5uuYexk2UTEktCC7ku++jrgu
My8Ms+Se/Z9RdgRMdczgCcBBVHOgQXxMS8JbxuoJmcGm1rMfNoNYzsiHGtOCrNpt707BJ6/qQ/E3
z/0oKnQu0Rly8K4Wa2JT1pD0rXvXK5caevRF7k1Yxhq/2tQorbz8k0bqh+kOy4drSjgbs/mP9sS7
zUUlOghsSrD7lhwqi7qqdh9lG/8qCHdYiZjeDbEOYjEToBV4h20bNI/kUJjrySQ5Lb8adO0bwQPT
wsURsHAyyLFTES97vKErD6f9n78150OTgpeLGZPFEJkUkZrv9uABcDBzBOA2xEvf9zkDjcm8acXE
AhDLbjkQOsdUP9u5Wmtu42lD3Vss3RlmPKrBXaV6qS1xS6OkQ6Lq9WqB0dml3uOhplFRZU920Hrr
KWr8NabPcDEM0VPMvQtby633qRusFfAznMrwvIwhOOCg3EfKvMsLxAFQit0VMx38Y0l21Hv3aRzb
C5rF7x4kpMxpvlQ0WjHwpejAo0fDIQYRLWS/AmG373F/InQnXqVV7kPW/wzm/DLGNCV2Ow7OGkVp
E9bjNlXpTaoiYjtS6+dMtjiI0j/zLT04xLUs9M5Gwm3LbFFFKlmkc3rnOOk6BvxgGTUAaTNmQY2e
bYU13P/5+3mdMry9q1yUHdIkG9yB0v1eQdhFkFv8YDTv+zb+zgb3w6qig5ZC7RfpLkiKL2bEKhIV
AmVFvWW6do5D4xgX2j040xND5JNeYjxPw196ZRzHMiBq1FimCGKj7DHqyY7Jtl2R32ZccYNT0L1G
vl7b5o/cTW6DdrzLJ9QP9vTVjMtFh7l5o7caLhuD88yDXmMPTxZ98Vk4NtXo+8XdluycbOzUhowI
3teGWVDQACb+6CG1pXWs+wfM7rC9+5dpGuDWtdHXKW2feis79Lr7qCRmz6Aq2+U0ZDtYES4hIoum
PsXJskCtsiwZeSCysbqVHr6YCV4KvfeTtTWtjJQOq58WV8iaYN5Oj0w1h0UzxvdOlZULodPhwJh1
Z6diQ2yjXHaIccYy11dp2HqbpnLoxgIAZLJgbEiP42m6ArYOGyJwcGzeP3wLw+Kg+CfhhEgkGCxk
/SWbMLuwhjhoZRroYAsZz79VgYG9Aj7ibQcdpyKMrGPT8xRFYTMQ5SZcjrQXYB1Vy1k/NOjI8hNw
w3qFlgEo532dE9gVdMnSrFqOWkS5khqMjbsZyYcQg4FCK16HjHlWwtE7VLAGMYeFFy7ASFxBMw9w
fWNSMyQBsY3WnU0/ewiypN87SfPUoGglcsDUeCtov1oylvFa2T+ywCYj2qihvl4H9FtMUdqLuOC9
KUnrxGwYbJaZOKUZjBXHYx2pw+YlNdpg5dQGxpfBzhduF8KRbYA0jw4+3Ty01oqx8y7JDD6Ztt3Q
65AbryYpygvKYlfoxtJoNJ85BzSUSCcfjaxldzVGD4z4n8ZgONK7L5eug7mwgfntDwFaHKebaBF2
NCSKau6eDYdEc6ZLat0Lwx/47zS4YOtyHfTRsM8abW3r1i2DFbI1YZKvqTLs1Cnpr3J6tMyClBW3
9paQ4Dir4L1ZYt/ZaEWycpoK1rfZ7mrhM+2wxuusrx7/vDx8iEQGp8ZU3jRZIKhlIRG8rURsf8od
M+nUQzKm32DlLRHOlYiD4VRZHii+EG8YSD8dC5CAUoJKbuF139Ny42O/JdJGbakJv6cAkSE4/Mjz
Md8bLgSVP7/M14LozSo2v0yq81nfwc74nr4RN4XIIVmoh2CwbZxm3m1UlbduhzxuiC3JONy9Jm/q
DnEDTH+ln7uMVOIk0kdaoBMCJiA9Y5k8mr648BmDyEIejcLL2gYMkWGuZJD+49Bb9DobD22Hhz7X
Enj7U7IyIbkjDqDT6GXo96WDk4SgUHiPsggPrqU/isH/meZ2ty6M/tG01YXL6AuzQGueIjLxdV06
gQMVlJV+kbF26jGo/N2k+r+z3/1Y/vz//+8HAYGNGi8/g6jI3xzlZqXWf332uyufo4+///fRz/4L
KTAOd/bHOWwX/PG/n/00w/3LoJ7hL4Vle4Y5N2P+cfizrb/QCusCee78f9Rp/3H2M52/iPNjGkdT
wCAehwr3X//lTf57/e7n309d0GWsN3uYQOcC4cLhFoWMj5LgdXL62zGBcUgdJWn3izyxDjthyJSv
F6gX4D5dcu+5pQ+KMWQzNnn+YI6ANmx1W0eNWBUWaL2S2MorMG4TSqUo+1FLfzyMbZbvW2BMy3AM
i6tQ16/j3I43Xttbm9C+g7ZjHSpuH9myOkdBs2jV4JxFF1UPyO6WItWsR4iH5sKxhmSVSO6WhEnd
s5nIRa36/CsBbdqmnj3TDVlkCrnzA+egEhaWwAqr3OpstMDquspBss8g+x6smbGe7B9sXeONXwvC
xYqrNtOGm67JviSuWx8AfHrXVaAT2p6WPZG8ZnRIoeu9mljGlFgOplrJydUPbtEE65r97mZSrgWq
Op5D35wMu63f0Lxtvzq+wOqN5ebMQctX6yLwX+jMeBASsHEBVvmht06/r2dKTR51zTGreoLg7axd
NxwY97nTA22sdUIMCqPD6t0RlSB0gsXnf9/Nixc/LFvc0fwnyzg51qEadlrjujt9Nt2iIE+u9MQs
oMVH1yVOkytymsydN/qkz40tMMBoKJJNXHICVA5i9MwbtcPrn8r5x8G02Q2YdPmLXLkxuFONaJxa
09ew4cYrCYwc9KyLILUB18+ojP1VM9tl1d7AQty8Ygb7CXRvnE3WlrB3/WIHZ6vJdKxA0wg60vfE
HXKIhi2zanbCasO7DPPTORPeTRqDn6/bkmvKJpt+h4LJP74+NHEuViNOxLS/1fMJ8RQDxEc3ZshX
1KO2Nt37WMvkCeGBvY1K8dRHX21/hfw8+9EYRDf//TItrz1Vrp0vNV0WJ90evU2YqGgtfA+4mldJ
qgTsZWZE4SAiE71uNofOaJG7fP0WOeUggXt9N2hcQ3hHZKM0yhnWEsvrbNHQsU36/s6rWg0H7uQf
Xx/KGO/L3y/BnkAWV7FmH+JhDFYMwtoLkF50rdA5icVFLl9uclszvg9msi9E0FyHg31OYls7zDyx
XSIMXHSzajuaH5j6Lcw25Rp05/QiTJXjgcspXpme8BdgyYwbUcFxDO0XVUNOa4aj31fxg6wAjmY1
2bB9ly7opXPgxW1U0JPQlRMeX0FmnMmQMXfAHWhUmOHaDWveoPEi9IrASQtQgKple/j7E9Hydt1B
MLulcnE2SoaEIVrJVxgY7hdIpbML3P1BWIxLh2n+yY6NnUssIkNBSO62j/ExZzq+dCIgdYIoIITJ
hjii7Z7WQRc3a8dU0UoXk37X972zBAj7+oM3/3UHEWKlIW0/oW4j8964Nwpx3xqzlM+swxuW6vKr
28pvZI4Ut26U/nKHDijU/JNI3ASmfNLv/n6rYMq+1ENbX78+eKVz46jxzrAYLORxLm/9tH3xYs0h
18DOd17kqNu0bGj/r0ivtnbWHOde1DFe6Y7YOk158XaYim75+pua5otVxOB5xRSjuOp8iWLPhh/i
ND/d/FcYiJpBvB1ewcTrv409tRJxIf4FtXaykelgnXqjfOQrSvGmQrPUZVl8Z2mBdPY9DSntMXOo
FXzDaWGq3HrQGucljM0KksSI2bKT5gNF94vMDMC89jjcOERfmJrtXUWVURzHFKVE5on+sW36K78P
byRAxPNAFtpdEvS/RjLSF73ZdcciTbx1B/z8WmAJWnPCXuHpKtevlj29xFD496fZdHA3a/aHJUO4
cN8riQkgzG+cXl3xqU1HFsovGlziOy2Qe61gAqWwm6/8dAqZAil5RzzS05AkyZpoNu085q52lm3o
T5gp3GyFnWYXe4RlAGfFi96PT+0EhofpvLcT0F6vp3Iaj1OuH8smUDALml+vwyQlXNa719Wb+V+9
s4dxZ/dZdoMUIr+PYgIhVULogRlt4etFG9uOykevKwCMWHq9I6VjBbhOnV4fTNg6W09/5NzV2pJM
9qAPl5bw4wPOzS0LyN5Oy/o69qb6Wg2sqQ5xs5tWtsMZ8S+MiESgsgyG4qpvcV5DPjWXfR3Iu0yV
DyJrugOIUpgazYjqZ16igkYHNkCWChnHSUTGttVXe2wftznSvaVbWPUKOGV4Zo4JHsUurl8vPjfH
e8+SbAT1d1KHHoMKoYDtaRBrYGqeUI3W3NZwJDwswF6qNRer149uoixWRpZGrJtFBvgMVo1d2L/m
QZUnf2QOOZiDiQ+irMFwlsrAimM7zRo/trap+tJ6KF3FG3KxNcaRumksg/WVUddTYY/3fkQ7B4xJ
f0ZLMuwSoytWFjevTc/hAGWzvhZWMu41I/g6lLccq9ora/5eYXJpGD6k2ua+wydQDMNtbKcQoBxF
Ztj8ICYtPY0WGS1TY30h9OzZKKfqSbe7Y+lwqLRg6R+S0iH3YSAuxx2SeEXjdLzrQ/0qgcGFXjke
1YtuHvSw0DehmQFMSoS4yiYag+O6d6zwUbi4g0lTGRAW+C7LXN2d3LSENNt71g5pRr7zZVZ9HdrO
PMHn+VFEZfb85g/oaAe+XVMxgtQQ0o+EnzNSJG9lNg7P6/yrT6fjEjkZOCcT5vcrAERyG9O6PimO
KXDqzP45lN/aojgGfSGfsJFTCpm1dTFjfjNK+3jPvNde5U6Xgjc1Qwo4jvtqDpsXHs+kjdFCt8iI
q6LYejAQ8i8GOe5HTZlb8z8Cqua/inHO7bVS3eLLpu0WyCcXNjkUrkVokZf0GtCk4MZZEPeufGb5
Sxw75YGh7tFptIZ+xdRcDxlcvilS0cEJK1jwpK3cjBWWsiZqLmZuP3NvefIQTEW9L8zc2FGfAq4P
bX1ng/VcJ5QUG7j85rLLfHtF5oFzhplpH3tBBqhZhAAOWe9CDCKrMIGtNq/MxvzQ7Ke6pReV5Y8Y
++nLjOZ065kj8LFuYbtJsg8Z2z9E5ADZmq+e/Tb3lx3qwhOy/P7km/Wa03q9o2hCQzhZEzZW7dvU
IczsNF++4MVeoncBTdSTXpKIXJ6LxkSW25blI8bHrzTtAJj3FmiYeKy+xgP4dLcUR5lBywiy8mfl
dNZj1IJtNHqCUExZ2Y+GZWioAPv0WGNjK5CM4BIPjYsGkOFSNvGqt9zkBrUirrl2DFfD2FMtVxQc
kU3c1dS3xjnUkn0bl1cOmIAvbmFjDm2ZWlvKby4o5JKlnZjJM/BkCPpY+mqnfh6IhLICG8VJbxKf
JbvF0KTGS8dfF20X3vZ+nINRJIGpy3GBJ0NW30Z+5W+bYOjI9z1akafH9OGOehSOZ9sv3Q0/kFTJ
33ba4XU7cVozW8fDJNcZwo4ZOgmAvlTiVAFpOnHhh6zwsDGHLCc5slbFISlqazsUfISVO3xNHbJd
kawnEZFZxel1q9A6KU+ZqeTWNzUqp7bprtkWqlWNo3kl48rcpyATllNegmq3vWmbe95wM3gVcjUK
zCt7bO0rB0kVvUWM0HOrZzd6bntuRM+br6f4FlL4TCRqi4e2YcuoAtWiPNCR2ALAOISTPLwWza8P
Y5M4C6AEzWYAKZY2U7FAUWKzGTASEU1uX3kCS3WDTL9bFEFTbmY948RugL6/Pg1tXD9Jod1hcf3i
hzES2tl5YJFItoz+jagza26T6broL6KKmeYWhGZZsh3Hww3lJDbz0Mzw69+F/NT33ahiJ/EgoLvP
OXuv3ajtxsnLjkNHCkyJQivTuhTIX/edxXX3y2Zv80z6yfSJJvsi9LrY5f/3p/XCjouIT/fP//+/
IFDPbIQ4NIbWP6HjoYlUTvUDhz7QMWoVVCyWESb/Isi0GHyWgT3gvj/p+kAvJ+VNc0ojRoRFurzX
Ay7jyDBEG4Bj6xCmPVtxdfw5J8ghqj44Z3iZIue/Le2hn2OltbjWBnwd0O+hfbxXoTDDv7VFrHw7
XJP06FxCgPFeUMsMv3QiuTCD6jczNX347Mr5filLkYpgpG3ss+6P4LfP95du0OMzBvf/Pvz5XGfX
e7Rfb3GtNb7JrXgclebg2LK6LGsdCVftPLRaRhoaPXZr4oJiIase7i8iSuNAHYlTzGXh3/evn01s
3bMSuMnAItjENiyA/mwyUkjH0LiELUNMuTBGu38Y84AFsmpJ6gLRh3iF80nsRoxB3L8MLsFt8l23
SRN/VBpVblN36yEoS3a52hSvrkmZHUntjwrox9PH8LPO4uQKG51AxZhYFEg7wzOeheVq6c2eY2iP
w+4XgpbiiWzl7c/Bcf3IyaqtaEkOrepulWX23a2fouTcFKRzzq0tA7jUAQS4Q5MP9SkdFIekmgZA
4QS5G5PKPhQAIHrdaB/oSAY/J6+1k1A23c+n7t2EogirnWJn9okwZA2lvRE9RQgxh6n74MKNZ3Sj
zXMIv2WPBQhp/NQ3z/CmQXB3vQ+cghImSwBlqLUG3UhCB3GJrBMmPwakCWovR/tVO71GSUAoGQHx
Z4J40ElMY7uTOeh3nEKRP3ME9Rd3qt8d4uWusl3g9keGsutR6pNODDZuSuR7YRiHUNHt58Et2Kyt
DPO1UuV5kDpRlFLoDs1DTlNb7XTrL0YQnoTM6V4InmRtV77vIbqDXHY9sB/C1aDoA6f4XZGmceq1
ntu67WLggwP62jgpyjdTITZD1TdoRR0CZWbHv5+gDfQpCJuw+N/P3LG015SRVl2F4nK34Mk8zrry
NUdRvlOtgXhwraVo7pkkOWN6TQdElc0UFh5DFJjHyGi20TSRsZ2OFHwtoUpHOcp81xuy3xKlnthR
+6hlynBVoARmhc20Hh9UPT+V9vBpMzsGu9n7hcZB1XVo7Nd5Cd36WSjVcxtpL6oOgbbjGO1Z3040
bdI4eo3N9LlI0xdyMP9ExFYbdptvlkWeJYNQPyko980WjwtuKXLZdNM5pTEqAXg57N7NUxunQEDH
ORjqIFVWVezC5AIvQcB4M67lse0IBWhS2kujwA9LCnqxiI90ALaWihe1sp5EoyrgwXQPktivakj0
kxIu5xAyCaB5CBaO1KHUudiK1BkBOQ1+auh0p2gTezHvzMkdsqAbqvA9t9lUyuWbSgK8odsBPtHm
P2Fh6wzTdZOGsetclpFqtjMcr+9inTjzIbnk8q8GDP2iouWczfnDUUbjTH636o/puY9VIH31gwvZ
D+JJu5I59V2oLa1XEwsIO1N/NCbnIQHsyJJDxCfxVmVBO6osoCivmBMXjOrGjchYFnZS7qtOPjDN
kR7TLXOvyznfJ8z3se5pT7RVuDtC+zXOY2p+rcUbXY7KM7abj2SJMxp7MJtEwqpSZtvQUaJjL5Ro
rxL1WITqlcmHdh0U9bNlzHlwa3vbZ0N0COeRXaJK+4uIlF0mo13Wwm1x2VDOknbbJEH+jTyA9QoB
LDIVnuXQBebfXAEimLbgqG12u25uHwz7V9uI8tTrelA5avkykUAHC/XRLVr3X1td80XxnB70Y1nw
EFkkxp4VHdA/zJtJSVGGlzRSmogAEA2PXWpMjyS+Rpu0mzYUrXiDzY0iFoz2WnwXUM9+X08H06K6
5BCIC0iMx8GFmADnBN5Tjh0fIM9jnuSQ2EtofHNhba1keaoy+pRFGKYM6A6WA8tKV/KFfBf91S0Q
+WeCCC2zwbcnXbPymzgvPYm699J5lpvUx0ja1XGpDS1wJ2zHFkL5Pb0rjiFG+ajM0zc1xjfxM0mw
gDbw9Ro6pzDBf4asQdrYb0mArk9o3E8yhcmYhIGBtRTnv6l5rqypRObqwcFrDG47SPOQmrYOdxyH
k8ecMM0Ss55KHIwHd4QEFlogHuJpQdE5mrumXrnBlQpBgxHuwPVgGrkcBZI8hhdwheGd7nNn3De6
xad6RDmtSzYZRs3qMISQJoTzbUR0DpNUQ8+rqWagT/FbLbpv/SVcKqI31QqRdOrnVrFLR+bpVUa7
I6XR5xi/+7GJgrrBz85STrxHE+BVLIOW6b6H1mLfauYpJ8cWgCsiAAhbsJXoDgBbzJJSe54AyIZu
0j6XevJRxXF+IIYIvhR/99o0EaFEsE+jSr/0Q31VI/UG3+OfCp1VkQXSv24EFKrkABWLpyFJ+m2v
yPK4RIQ+FUobw1DUaCGT9OQYxXB0nPEh6nJATKF1UFyxY54+Ht0o3i2EQ/qRGP6yRbXeNOpXa2qf
BZavU5nWAfmY3R6mVgIVZ897ovlPSTUfVS1WPoqx5f3NOIrHjfT0VqVbMdvoVtXxjY49NHVRviuq
Q6yp5WmDm2+hXWeQ0aXJoRJzgRkf20V/qJrlzc27lzBLvtf3YOM62eusz99SNeKtjJ1sRzIdU1Pl
2yiw7ZfGmHo1ja3LEOmPFqUHfRC4WUmg5aX7ACmhORMxsKHZmR/oxh5gmKCyxd20WwzSFqNORE8m
6dlMFpKkjnd154jV234V2YCOpBLKzqwZVpKKUPs24mjYhbjbdPc4xe1zU9fLNnZ/x5r+0CzUCQVO
30lzfmV98S8dTM+oUrJfdG6DptUQikLF5YEtdzQHnJVdxtbUJhwXEQvbsf4KHhJNmyDwp3RPkVGm
XpMW3wtCe7+p6Ep3knGcqcMsBHeFUFoOutfOZDmjQFWOFYrYpQgBgozzd2VHJ/qBhI875S03lId0
DrXdNJFQK5JA5eB6TFizlAX98SKXejtKLBR6WH8YDcks2lA85SnQU1B2gmWF6nQUzN3xnr/NBbQD
08Ba7y7JYXKjnnl+c2MIOe+WkszS0b72qtIfNeugNxgj9R5MqtM2MBmkCcmhyf7Rr4fxmBrZtl4E
RybDrm9JOTxw1v1ToNHghGZ6rXvN1rNUokDyl+0QnVRrnLZLONRbYyk3bOtwAFXyZ+3G9cgKNM8z
BmjaIg4+HnBfbi+V6+D8GoliCYxcf+HLvYIdJVWPYw6l4aQFNc4z5Lo2PX9Ozr5OdKM3W7m7ITLj
D0vKJ9HmO05d1UbMRk8Y1QKRRAxf2Jm/Roeb3ahiP+sIMjfjbqe3evUhMWuHFG3oHLPrFRQ23fws
3+aZHEA7d48LcmGraHCGjOKDKRtkkMT8iiY8OXFCAkRtW7dIVJMPXOzdZhOjt9Pq/FeQnEohXtPK
NXayfpF1Zf1W6+7LoDeG5lvuDLPpr1VdmsBU8i+50MWpwjd11FysS9mLrYFjrBfUZoYt0ZITKO2H
zLcyuwiPsiq2Rl8DeTDAYFgl4itzIJnKWjJt6xJiaKNuQiOAgkO3/glYQCj/vmxL+9vrEw0IWjlB
hpwgXI0DDTa3NgNczWV7jzG9ENHCUFkfm8tM+SfldHULo8Nknc+buc8+WJr+CSfSvN7OntoKog75
8jUC6zJypm2DW4P42X55aaMOJqL9OJYOBU+h0HG1kX6EoG23hR+nmld1YxP0Ihe4eSbpsWfQwezr
5KAgaFDcanhK4q+03lA5wAeypy5IoLcuoXhHUlEywabhx7Kcc4irB54NwLmlHR+WRlEPJVv/0A2w
4Qb9qmWjexCJvhVI6nd0FUD1lR1ojHoet/xU4c102p2p2LBQ536Dz4+TXUj612gQ+Jb2x7K2yj2G
JQZoaYjIgwwxx+n9Ge3CBwoq5BWR8Td1UGXUmfqQFNsQJQuzozQMCmaKIB6B1PSF/CAzN/UXbUxJ
k+JXri2YvGAxlW09TeY201Q0QNUhiR302D1NbxNscleUJDbDV4d8o3idW/UBc14aIIZ7XisISJEx
xjChHJb+K3Mae1MR6R0MvXWOZzZeexhHH83m2a7leSryg72OkqimCVQP/xgpDcw86opHNcmPsdWs
uWJEIUbFsLdb2jJMT+pLaDHfSerxfVk60AwaxKnIhO3pyOjzDh5CzccNiulj0FD8WnnMEgoSJ28c
Ong1EKo6JQK0bNz3qQqHK1fz7DaEvbAeMjGzdmRh4JuYMA22VXEAzOsSzYTMKaxuYTTk20Gtrgb5
Kw+mQ+AGtFkebWipOWnNUZn+w5Iob8lUb+sMrfugNQ07agr41Zpjv2LrCBXxVwciFPQlLbacIw82
hd6flO5RiQW9TKh/QD0b8qrXiEC8NZMHV5+/cNzeq0eaEN04v61npaKNEV2OiBaZnN3Ku7HDXWOM
dDJ1VEvzba7lTkZu4OI53NRi3nBONQ8ONTXJvgJ925/YxvvB9ICObRZuisR4UE1GWMpkLZwOgHf2
dvpuLE6Gt5InlhKxMCLXQwB0z2Rtjqbu0u0v0iMuUSoXnYgaTHgZP4QKWbPImBDar41qfONc9rPG
vEHbLTiqgzvAKAMCiwQrCPrdoDF+tCQSFY6KsJoPWlO/KhyQPCNMzc3B1pTveIa/q7cDa6EgBVa3
wDLNsiWIKUyOKmxfNKrzmTkyTZsp1E+TMUxkKypYuNaNcbEM9lxeSrjjpwjDHfmg1aFSitf7p6c0
Mw/ZMrwkg2vcjGbutlYoqEFK5r73z1ViZ8MMCL3Y4sCgqJ11Slx78tVZ82c9dS7M+jmvLDF1Kx/V
apxt+KIQe9u8utxfsM2+q5UpdkCk6x2GcW7gHnJKYZu4ZySErfuHjj4tN4MRV5WMtyUX+qu9OGSI
UHR5lRqCLhHOEJBAT6y0XjFQLxOmzwU1FafMYyios4uaGNqJpNSDmSI/yKuxOC3LyKA1VkV0KtYJ
z1BP2Xkpw54UYGD9CHqac22lGh+KbU+M3UazgH6PXV57y1KBwl0n2k01hKe6Bnx1/3Juh6ogm5Im
mJdpeHVmr4tQZQ9abKJrwBppZuSuuIqh+2IU0UWLBsdvEhKpkvALTHN5i9d5mmkuRBhgD8U9MAfM
/6ztFMr6nXa3QtFjjBeDtOoyMqP3ckyessIdTnJNM5BrShbtzUe7aYyzswCIgqDBeuWMZnYxCXpG
ftq/16v/F4ySfNLDr1WeYXcOGoORqM9I2RMdqG3Z08OtM9byvZnng1U5/S6K74Of1SvOTGo/zXp0
41AdxFpNygzw9JNtJt5QU6/dX+JenCJUa+3aI4p0OzqqhtOh1e7eIjUq/oz4hAklMl/Crg/QPoWr
hsMjBNY8/LRNy37drtoo4PDsXNL1RShDfpJRjYW5dk76Kg0UmWU+K6tWYwTiMih9c57XCZgbmX6u
gUNOx0Ru7nfh/UvoeaRutYEaCJWu+TBWEVmriyDYcuBMZ7lQA6zQsk6qGIiwnC2YACFnlnCru1I7
Vm0kT/eXLFrq2qN7lW9IEtVpTNMK2Ji0qM+TgSIC7iOELZheKK8NBuhVloKpR2HyUHZT+DBL3aaa
rFn5Vm3BPEv0EXb/zwBvvhW0J7pSz8+5ExoPmr2YD8m0K6yZRTy2JkqJdk42qVO7m/tXvL8odDw3
ddhw0JJaTvxJ6apnVykybpn0BEMsLXTrYnZEZFV2YQRRLfJNLLTmOU26xf/56h26PWm1ePKyUHuO
wpDegOpA/OLkMaFhdEmOXH9eVw0ThHxrdyk3SbO4v+/q+r632342sPOZ9amCo+bbqy5koe+IvWI6
lg4iEgodti6SG8a5lNe6TW0UAOXams74vfU6CWJrn8zz+CxLjWzIUV5DVxu8NMPG3s3l1HrtUGQE
h4x/3ZQp96zaPK1R657MiZ5wL+RwlE3+N+oBBVprP5fkcNrFCNC3pUUcUB9G+7ArrUubh4b386vn
SR3iQixxr6r22/1pyDoLUirTdD9ye+1kZKbGasmf6hjube8SIaG0TnzJzL/372JSUV8i5wANNDtL
Q0Vv5MTZuRqap5/VslPVczEXGT8smVf3l4jE2xTbO27thb8E27wNo67h2BVVl7ahUf3zJ4j5x97J
g/s1uN8u9wtBWFwDcM6etY2aUcdJGnNltt6OUF9oPIrFt8tEwEDlKewsa2E/1jr92sTFt736D8X6
MkgOUbZIOyZmxqNiueO+IAX8xHSM7rZuvIrR7LzJ6M1L0ZpfOsmFOyYEyb5PC4eBXqZcOK/HnmnQ
WFoSW9nRyJ3fyqY8C0PJn4dW2LD3KkCQ9KxbxPxei3Jmd7856OYx3T+mlC993trXvKMR2DHR4T1S
N3Gn2nutltO2TIsdK1X5WTqipZZsOEjR6wWaOGdbpG3VUSjK/qdxy3H03I3MaO7LLgVdRpzL2tEV
zfSVKTES+gJqUd7laJjM1ovdyry1bDQkpjwOw4I/clpcns0s9yNCWM41nl4PtY2614pSD4hEpfXi
FDanNm7fGrnbYdCT+CA7UT706/gfDpzrt5aC0ritd4qZiBdkF2RfpMXfeqmCn0VuCOXbqJmUYYZK
BOtdoPOzmbSmjI6adCd/ADbGVtPrHm6yycP83BHm/hy3YbcftazdAsWtDmpFhd0NccRha+08A1Gs
3yfwRhswPPEjsD1b7S8wAVgbyYz50bHdtVD1MBESiiJ8GFGL2THDnLuIoHbUEMkryzPTyK/ImJTX
n0deTNAm0/TfGFXzh2qXzN1CypSfKY+rR+jC10H3naY1GMYti4ezygVN80x51e+iKzsu/ylOvUUb
nj/pboS8hY8i2NBeOlhIbxi8vYTkRcUEunBaXyZa6dPFshXADGWJZ9zSNoM56C+j7VzvuyUylu39
v9XYxnfqRGNwXqHT9x1zXP8kARr4maKvKN4x2UC71D9wtAWLMHY/b/pocNK7LxH3B0YbUR0JMA4Y
mWOTAz67y/1lQXy+gXQ4+XYyLIRbqPVu0WLtZdKLpyirByISqqdoohOnL5AAYtPvtY4s487lm69L
0OIWCjVnrHlaO2ag+is8WOuZbG5pgneZPe94E/+saRBSRVqlEWJx6Buz+T06MVFmDAvX1Vdv0ptt
RezjbcNVaDRYB/nPrxxH9rjX+/nzZy3TrBkMKmO8n6Ug77t9T9YC0aMI1kWdv1fJ8Ih3evxL2bw1
zH56uauKpqATMCiYov1tElQFIqNpxBUZ5gNLmYv7xUY4XYXfWpR3vy1H4aBSMHS2Glz45UAVgG2n
ZRse4gB9ChrOTuEA72KaYckBfa6t2X0TyPZfiTHuOgrnQBMwN1rn3HdgacO8eVZ0DbnarPJ2QSeB
OW6W8W5cLimbUqrEW6czmqOikQeC80DdsfizAFsjQqcI2/h6eyUTUiL8QAetgF7Rx4Z77Myx2oUZ
ihgZLQpx0RYqSkuU12xUFr8qwmUrpKruWvVAp736cx8n9SMRq1akBFNSUVu1ocUGItJ6L4bMeW6M
9E+r4OLI8rqES2lsx1VvZY31Z5bYxtnQhmc9T5gRQxJ9zOY4ByavNGRcd2+SgKx9Se+aydRbMXag
bbll9uX6YR6PzzPdl8v9Z8hs+y2b7YxoaPv9Pug2NVFfyAVkvl4ln5Vpzm9qX04QfcLP+6TO5oy+
GWrQnAZ9pNvYjA6CH5oMiXTkQymg1DCrYN4QadbDgNQAsY7AYOIRcEjHurL+09BpDCJpZel7pZj/
UIkbaND67mAYI+tkM13EsAyoCFV3u1j2yPXp/9hKtOwVi35XIw1sz4aZ8xKxROE3qoL7kSAR+UQ6
yEhejoxbhCH1yOTp4WexjJH4jvkvOhJ00dZTalUuLdN71jcxFvF2rIfqIfzDT60d5zYernfFY5qa
qJyY9OxI1Ygvblog1DPDKVCcOLralfmXZMTolZ6JeWhG+FyxcI89bJtDoqu/R1M8aUuf/lOK6KUO
7fx3UZb91oEH6Kmak59xbu7VtKz/OwWZetfcVAIjxjR5g8vF8Y9hrK7hYBln/eAM5toAG83tfezN
auJuiLGvydAlJ446/+E++Lu/JOv7yJc/NiEpdlqV3+yuT0hZCVnzk/klXorlU0V74/WKStoDIoct
zcfyye7HX+2i1u9anT+0KQd7MdKN11bx4NST11viBwTNkwCWXphfxh0UMyNZTqmwW9wrTn1rxvd7
qYH4ub+VuqkCsYRHDqdUO2cawXyFov4d71I7t6h2HajDC3I4Eu863blIh4Ok3euOjwdoOE5Onwf9
dC0bamEjZMDOSRmOT7HqIqOU7F+hXUOn8J05/I4iA1UDOOJbD2NxVAuoKFXHZATpTagWOn6a+Hdr
ajpcaloojds/Guu4ymFG3zZKj/Zy+GLMTo5n+TBENaVISBSeIg9G5OQ3K3oCo0FjltkOPuWbZvfL
85RvLUVBJb3CZRzFubY5Sysimu1Iwy4o2opeBu2XNKkIzpkzjg+MMkfToshmWo7UM4fdCMpgM4bu
J8royZtc+1QUudjbjESV+lLGtAU65zC7o04/K4MHQ2KnPb1x/lC3mXAv3Gm4SxyQfwUSYQ99Hash
Ec5A6OTRjW9EIpD6IxBwUaN+dpEdAu/Qv9q++QZBRbBhGmLPijYKSjs/BgfpMTn4Yy8kLg+Os0/b
gR5tLN5BQpiHKclOujF4JXpRD7FsvS+NIYgj4rTNjtSNDuOut9joPBicbZIweZZ5jB1OXGdHPw5o
EYm0nmjofbZFYh6RTpOGLNpdqOYIkuk8e1pWnHOOZoj/vsxQChTyC9nibj0EMuB3+xKa3hOUpt06
d35wRmp/y1SG3UjSoh+hlTPlpX2GbDEduFbvEq+UZw5NehBQgPvBUp5qBeN4m7wWxPScrVrbu2UX
XZE+K2mz+Mx0Dk7Yf8JGGbzBJlO6lWMDICiuaXWLdZmmC1IvX1HezL6qF0RJlume2UuzaSS96zpO
tnOmElrjrEYm43nes6APPtglQE9G+7cZ0mifNnnihSn9h0HLHmDTk+i3zvSh0Y+joW5Re3IqwKZA
9h157OiI8i1Sa55rGyI3T8E86gTdqwCjEZhg51NPQz99LlL1E5lC0MLs5Yfc3Z4q5hNB32aQCi5w
CljbYx2l24isOeV99ya174PQqG/D0uRcGswQ6nrTLrxFsax8PZXnOXaf7dV0W/ZKQFWEZilePjq7
uEzg4iF8K8+6Yu8AJO4nR95mAuFAr5A+VncMGqMcLabLFOOBmiPeF4WEJGa+jJgf/KLle1WiQals
MFIQnX15qwduoDTrPxCtQEjElOC5DVhtxRaHMoyPo68JCXG1TpigmcUjZXpAUDlywaycA9xVIev9
NhszVDM22vclsX4nMxaecFUrMGbt2vZfHtlnBhUhynOi49ROjsckL25u52L1it4y2m4+MvlvFNGP
Hd5jP4rwYjG4vbHFs/aU6R9pybfTMtjvKX8DuYcsRid1A0I7AVq3j6YFKt6e93VTkoRm7ebBRkUc
Mjca+5dhUeWGuM6ttrDewYdc6Fjifu9N62vkxIQhJn+yHCvajY4u/bHoXzvLfOlTyVO2bhsEm/gw
seUelSlcVGq3XkS+NHqLBpOB7NmyP0UqN7R3mLZoBPkaZEfEY2Tjo/0cm2WX5XR2hRQaYW256RGi
EvAEZPtQmzdc/3pQN3SCaWKIvNlFkeKbpbbrmkY5zpX1tSzLVq+YK7PoLHHDjH6ZZyqMxAiwtbaM
yPNfLr3BgEi/3z03UiDRijtWbmy4o3+bNctTVhUO/1DleTCdHcKxh6zLZKBYIZz7GCF9o1qb+0fI
sa9SMmHXIbiyz5sMMIm0c6x+z1HjUM7tp6oy6yuXkMO0ga8FFKvxa2l/2REDrFKKLZ3pblXWVv68
2IcJ8sq2yf3szxh1lxARwwn++wVn+FM1qOXxscuX5MYY+7mOQ85UMj5znGk8cwn/qACQUo0ovnls
Bh9ZQ++BrcO8J8wzoPWa4XsxkTqg/45na0OK/YgOTTAb6AFQxFelzT4YTXOzY7TcEHi7dYv8A+Er
S2cLegMv6XOyNET46O7NbLSvuiFX1nWTG/c32aJ19RbHlEdItY6C4Kq+pLp7JzrVl0nxzb0z+11D
nzHFPWP1/bRZyvzI83qrtMLeLvJKDuIQJBRkHlPRhSlTd1JqkgGEwgiKURafNM9LM2NMhEV1EL1y
Nono8iTljS8mMnMxvvtzFSoBA793fq1ik4dMciq3fJ5DtUIEZ/ntCDWU8PHJo3kP3rT8jUTTCWTB
Y6mnJAlJ0mXLtHOCMj4NfJ0WbplUMDsP2dNE8A6uVRo5LZEzNS5QD8kPnoaQ6RapyKhncUiyNUmD
eBRpWPua0B6PStH2U9ZNT8b1WhR3NN6b/AUlQspRKHoi1U9nj1QXGPE5P2bpV7IdfamR4+rQVMfg
69Uu7TpEYD2pd+hQWiJmiUj3GWQ+OlH+OQ3qpzE2GlEUZ0tGykZFcnxwXIB9alBZbhcoggQHCU2I
9g7C1kRWnRcWHWS5KkEZN78zGfQ0RIG7dmAXFsm2nuRwasTIlPS7s5iFTkCH+KcCJbpYs+qzI0Vm
62fJ8s+po+zaQixVWa89bU7kqXMxL/fhA1zZX/hnMwbq4kHV951qfbdjPAazOQZutRRowfTndnDO
q6BtX1BWpgY6kjISjVcTC47OyNgYDZMOUVHvGNnkOwLdSL1wFDJvy0C+cJcydYWkxf3SYWkI4U5z
VjW4Tciy0Gk+e2hE2y2BlrWnkRxVdth81G3Zgp9ec0QIg/prRmGxM83ALPStoadfmVihbvTPfdb+
B4e3iOA4b5ncYjMrCGzLhBy7pksPlAEKhye92nRPc6z9CtXxtStwB6o8wRsTvYLXjfwLc6Ftkf4q
jXY8FA5hr73+zLxH27QwCpmsEc869siBqhS8QvGGGe5f0cSd7yAOA00Z+7STcBJQpfhtCD9mec21
igp51XoVBjMdYMy7og+PXZ0Rm5isrA6DG31EhlIcO3QZHdjvDVNNHkaXZk/ULMkG3tZnZRW/mxLN
+ozIq8E/L6zJORQ9YmS3y321gqaNiLo15gPa5ng7k4s1WXuuMwKSOjyjFV44w2q3pRXMsZJhA+xg
+UdiIs+3+ZLZBos0qDyiEn2DVBJ0dtwmttTCrbLqu8vfbYjeLM1eo8a8irCwNnTR9wCIXoBwKz6u
uI+B9IVWid8Brz5CP1b82iJato83Q553PCzJwD7MjyGgIk9CSfa5i8huIdmn4PgUp+onC3tDF+gF
8AjmgGl8wsNcIAbil7MzDIEjo0dPA/HzxBglm5VHbQoZJ4ePjhPEGSH1miR5jWhjJj7TS2u30U3A
RuzbPaCr+De2Gj83wBqriUDXw9R/OwOlTNvqX6+v2bALfVf+OpH9uCmHfPbNRblghhOsSPAR9Ck5
AcY5t7q+LVQ1CmQ6QcapGA4KIkJhm3l2lV3d+T13zWuuuy2KdzUhqgXMvpPID1Y7pqLKmB+bTP1g
ctFvqkbz1whhP5yTBShdHrSlfCHr5iCsoTvnPSsanV1zg97Q5t2kKSMK+zEf3PPEjBoe5Luh1mIX
QSO0pbVi4Z2WRSnugsYl5yDRCU6q2kso0GfYyvipF/GJlrTm6bUglAWpo4Gf5YCh8WpECplw8/A4
qkxX0VdzFKW94YXrUlSYigwkU3hV3upc5xtlWokSemB0ES3ATaR+STJqx1kjHLQibKMmjefcMPFl
U1riNNtA4PinCK53mVvtNotoOmetfQS3QrqLmU0brQW/YtTVp2mRgF2gi0DDbzxNavw3DM1mDXlZ
9oliEvkNQNtEUrdYCdcUu603KlDEq6H6cDXZY1HJoN9Ja8eShefWxGVoFspe6BGBQmbNlH/VRS/K
Q0lJs58l6k/9daonbm1SzMzWTSjJjHmTFytTNgmZm7r7OBzOySJfwyzV4IY6Wwi3nKnXHg+Tu5sx
i5Op9WQmKcZVTHW6tYcZEarzPbnQ/QRvGj4pO/FjnF0whQFqLMidS1Vy1nIrXKhWOu7dx1aS8wMS
3q9SgwekAEQxZYw0UDXpONCBHzEaiHn8TQo2F2LrSVlfRs5JkCJwgh2Sf+QEM67UiG5pVfuEXMTc
zi7ZxIgaFzgcSASbdNyB0Tb8uAhRFYkNZ0uOnrOcNh0rnyRpvTIRfCSdZIfOOYj0m5z2HKKhA/Va
AvGp9dsessUEB1MVzcHVe5ZEdoeCBScux7+kQK+LzjHtSgJ4FyblOEHPApOfTS0waI7ugdUihBEg
RijNCF+j+z1NbjBOPKliHn3bNV5UQ582hJv8subqV9iaO1qMe8LI/lGBeUsZHWTvnqbRShGrLONW
YfpvoIRIxvAaQbWZ/kfemSzHrWxZ9lfKao40AA5HM6hJ9A2DDPbNBEZSIvq+96/PheCrepIy7cpy
XG8QEvl4KRIBuB8/Z++16+BNcWLuyuxUhXxBVMxGlwrlkv/CRpAs0xKCUwixyCis5Wj7/XlqSyrh
sUHYwxbI/byldZUSx+rau/qp44zj5qSMx4nvr9K8R7yKLHmdA+UlrxWczqh1NiaR4SPuGPabimQ6
UfprcF/N2s8FcevaPczufDmNYbwetbPGGXOhjEA/2C2VddvUAbIDbnbboJ513g2OZwtM6fax64A6
wCaFX/RSewatxwprNioFpjMLMXnkuwis8JwcAjjDrIRBlO4JX4kXptu+5W376GTO3N8bangu/Ytf
ti9OZBOo7BJ+Inqf6dJ7b9odyjAGZs6yAqO2iieTFbzH9V3Sm9wQiIogxCJ+2Bdoqc2Ggb/7ZVI4
LIrUyo7zWnwcs5ASs7wP58N5ixG9MgN1Ngg1vRp0bWfCtyQE0lXfL+VoHhEcIavITHPpZ+9+g7eT
0+Mxt8GL+Rjp131I8mKi7DNej48A6uIyDeobwLtykempvQ7ZAZJ63PZExxMEc+dZ6kS7NdzLNkhA
4Vg4dN0pWU59Np2oadb5sg/ZJfs+IRo2pogp8sRfOKG/KaIMhFJIgzEdwaJUNchfzn8mssCGbmfz
6SVoBSrae4vG7HdMeT77uZautfLF90rtGDkEwgYe3SWrI95K5i3zmmDVV/Q8mXcuSUvuaE9NBIOZ
GgVgo049CRUWWbprWTRPkQ8tzBP38WTdQgN5dIjqAsubEVJjyo2axsc+xvjZt+R6WzJrlkRAwoux
O9wX4U+RR/BPTJSjqBVuGVWlc7IxfVJHnBi8TDQCFP9E3j2QD0oAWd7c5N74kfSps3WLZlwVVf/J
XBQ4SL7pukhfW4akh2AUVz24hn2AY2mBzajah9EPQwtXbRjp2yyD023nu4SdYV006GqEliSnMF5F
E62NyUtvox4BmG5VKN3rhwY49Y0nRnYhTjRe3a9xdt4ZDNARFWwyBrrJ1NIj5DmjJYBovDXHo/QD
7k2eCmz/EUqDCMmjYXFeLh+SkXxzL4XH3TIv9Bywnj6JVjcpKkpKOFK9rCT92Zmq2RZk/e172W/s
1roCT3hfl2O0qkrjIWw3eTvcavE1w/KKQrW685L0MW7OJWbKc9nxnnKXrIk4SV6kRmvJcqiuM5wY
3kTcSwgVNoyIhSl81ha2boPpeTEurGkAEQxDSGYp7wG2JyY8CqF6LkC9yGATTvaXDO/b6KRr2U84
tytEqRU+ClfS16sfVQBznqeULTi20yXF4IZqu937jfuCJZsdBWnowvY3nTHUh1jftrE2R38bHUqj
/F2onsqabIJTaRbbBrHPIgCwH/iqu+WcElU2PJ+Kb5MblH++zL9UioM7jtwrsy9eQF8gQA00VIJ8
saIZ6hHx4LUFrrkhMJ5KDq4bfwKn21rFvs78N00oHtCE3mVO79y/74fcPAyC0bdYVpDrd2MY2ku7
Yr30ujsfVjqsWBK8jbiqNuwIuJN+RsCTawMjtsbPBNTDXHfA/shLGHZDOBbrbp8eptI+R2X6RPRH
tUu8/C3tQrXQBH7PJADZ7XQBC1Z/1DtOD7TnP6IQVFQNmaBQjF19RnFTVuF0Zb1bF8mc+CaSH4qU
DDjsOHfNjueBiWhNcAbKEs60OzXm02NWjPjv9PHLJpLmlLhWv9F8F8R7UFjUOxzhxnjwVjJRxs5I
vPeR2RylCR1V3YezNkVYfc1av0kPftE7t/0I1CBFBUSye/HajT+1Etj5wOlK15puFTiv0dh9NuKt
YPRL1upqzGjzs4luh9J7bb0Sc8XjQF7fYWzxnWfezcjGuIgaC+HCUwxs0W6N3cjwzWD/chQZ1Ll4
T6GYtKpKlw1DLleIbTbisStG7wye5sQodGEj+e28hKOyojswZagS22hR0xBCDPkx5vdGY/pntIdz
wxepR5mLVRTp8jhPpxlihzel6R59aX1xP1YPYdESkis4e8VCnRirFt6wAp70XsvkCcZVPahxTe56
uhvidE0CMWfiqct35dA6CITMms4qvUO95kzJpX3i8GZgta4XVYUO2GoQxhENgCF8tM6tiVfIFOJg
57nad6O3sCV2P7cE1AArqXG2Vac/QFy7Yw2ucOrY4cYTgX5kzPg1Ihg1HeQCNSNwzWStDRW9uqHR
7HUsIk7PeXDVWTMs3Z83dNVvZzJkRS0LYL+kr96inQvCg9VrVxx+t6Ztgt5n5ysqJZeEJQ4rTzrt
Npz4dShq961FDZN6+jozx3Xjm84jXgAfEeUq9HFad/wfPk/tLAa9NnHPbYJzqHneHgSU2EBMjzdV
rfbx2Lj4WBa0mj6ahlOwyzxrUftil1cFe0vmcFP05qaysPvVzaKTREw1EiuETJt0pwfxtHPsCdp/
RGYmsDkMh1X6jGRzy/FFW0QxulbLayjNtaFglBSudI9GoCfara7RY9Sm8jbKvVMaUkt06aMOKt7o
1X0V91sLhBo2uqXIxkdzKtKZWYCVHxrNENJR6G3uRMS7GHK6Z1T8s3K5eosYfeD9BNcu7eq+0h5g
M7xolv8EGgIniGQdLJL7tKrIoCaSnEhJzMK4HOEBKHuB2ufW8rX3XGgNRBn3mqRJA1mHSlckJLZE
dM9m9spl36/Etimj955rpTkNKuj0HOY+IWrhtdvmKHR99ebsy8G9KcmHwC3Fw+wWAU0t29oOIm2W
munGS/qz24pCaum0ZH8GrWLvHbDUiKIAdBk+Bsn0NiAy5h7lMy1HsUZzv9qfpDyRuCO8F+agr7ik
M0Htnyv7DY3w2vVoQdTstrscxG7AVUGct9AjwsU9qC+yKB8w0z4xDaJ1QcuWm3JccpjZ+s1kcW5z
eedK5BIXe6hDEyqPPWt/cYyyDUHErbox3CWx89TQKqAN6MfJLhzsg9E6zTGo/ezwjSTS2IOzghCz
DLcwzoyJCdzlpWYa4WFr27ElcDofJvtYyU57on1+YpWPb5HFcTJAMY6WRMcuHCEYnykLIvTkYcKH
QIy0dS9lzHYxJtdCCsmmMejr3vYFNxr904JIkF0QWsm+7SsXcjt6jcuHFgMh+iKJdh8QX9+ZGpaJ
RstORqGPxyYjYNWRZsCaza1Uo/feM5Hk0UNVnonSeiuU6FYEg/cnZsDBNvax5SmzuVMtazk5y7SQ
XN9cSRzhdF4c9Ja+Fc9Dpk1ed9Pt2EQfyOqicxe3NeFrmXM1+joTexIrAIcdXJAON9+jY6uMrwm7
iY6RYFuJ1TC9dWZ73Yh8kxB9dBdauE3mdau6DKtbyb+YlBFannrC2TiPn4OofwLLhMx7DqUMsamw
HpVr1jJ4MEG1iHK5adDxVWk/vRVWaa1EFDOHj2KQHyrjQ5F80dvLHi61aVE2JhCrkFTTSvY7fcrj
lZ0pC0EgbSM7+zR9xgE6Sba+l5+qziVHkovE3Q1JfwYkhQcjzsjom+3luV+t2P9w289/0wp15YwN
zd4sesWxOhwYOSEYTtSN7/rTm4/Aa2UPX9KGnihRoe7Dbsz21Rg4J8chy5UeRL8yKzStyo1Zkwqj
6UjlnJFZ1LP6yhYMg4zQi26q2YDVx5xsleYXd1PPQ1EjRHtPdepBK3answoO/Txpp1ku+7g7Ga7G
lG+Wm3YGt7JTIn79/t4ap0l6iVeRYb51/WSfPb23D35ILhxozGb9C/TtvyFYmzM099/8wG+SmrSk
JPJCNw3H/oNgXRUWDArh/TQ8ixVysg9FaDC2zeVxiC0b0mb6GgPrApkvHkjnGNYSORVwkYCy5Ft1
c1EbkQF5wHo4XsUu4zOnEfG+qorwlid9MUFKWbn+LX6HYe3aubOKOpnt//KL/I7inn8RSPemsMmj
sHXQxH/QgV27Z3MuFFq5ygZIUJMBkVV3IZTJEmTdmhZWtZ/l+noRPLhVF8wYsK9RUjZP0PLxooUc
MhE85JLy2O8p8iEUsK3Z5o0WaccxDLS/ULb/IATzI9uOJaTu6p6F1oAkPN6bXyh2A3bmIKyinDS1
WXprZVa2Taos3zYp/fwEC9Br3Zp7d9IEjvKEIC9lJCfYn/RJVWnisaVdsy3sckQymfqHwKHfkUvj
vnHiQzZLYpD8oYZ0zaM3q68vL6SYrWw/qFaZ6/sHtr7+GtcAXVE414vEoScAW4IEJ6Xslesk96Gu
zLVn2QkOBJQoZAK3R90DNdRaOjlGvFz+ZrfiTQC5gL1j0XQCHXaiFd0tm7YYt5MP3CqncFb0p89M
VHFFuI61DaRCv2A57kveDfxNC28qR6uf5zUobMrivm20o59G6DXJtoesCYtWYQS/TsJh3I0jtWxZ
ogdDY8uTaD7R1SZtYYa99LbZngvKoESI+i/PzAU0/dsz40J25mazBH9Y4A5/f9+oGEO6XhDcB7b4
qKhIcVHB/dTa9SkqpxuMFgsz1Oxsa2okQIqaI06pM2S7AOTARMj7wPXpZ1sNvhNVboeZ2tRKkkeR
y477y4edTZblWM4wB729Azib7LVQwxhDP/SuioyErGbTJZOvZmuwjGHdk+bFSoS9bo6Db2p1b09O
cqojibJVcX6dJZrZiFlZeAzxIi+XV7ZNig5W9pvLcj05Y7+ylZEerazvF0wqo6O0LIK1fcJURrfJ
jogydkmqO08u5Lxd7abctlmPLyhMNbq6KQwkGCd9+P2xrATxSR0TAWxv9/Bqq50i7XHMvNuLDvXy
grz4Fvwaqh3LJ6Ero9T0p7B7LDS07sLWx8e2Ns5+JTi2jxmqDcukJzP5RHvKnGEHVHDIRLGSqzCX
5RvTnFWZe/LTnVV6fQeDzO6xofU20RMFznRME3D3VZR/UFInu399rgjs0z8vSPZ/WZC8mYRJCAKp
Sfxh/fF0k9LNgcgAUoM31ds0aKyvptRuNpqky9tbob5rFaKdwNFpMwyNd/JE0t2LicVo4g4TCyRu
IBr7Eveti+DPIUja0MRj30XtbadNIYndL44tm7sqpikX+BHVF+k3WWzc6k2bAc7R0q9ySL+8Up1Q
ZmpH2XGUJUmWfpAatH0Zi2ZdhmisLzAW1aDkHAyxjaOeLMcgJZoRK1FUu8X95aXoOpAhqJ8ezJKa
ZRpHFxWpDqwXdNm6ndeCUdToplRMiLY0fkZp1LxqRYhCu2ifAwB/MBgyok9iPX0CCzktIXla23++
8NYMVv/t8fRY/j1dEmDHlsa1//3xFIJABpxVIN6JRlnWdlkmYImKbOeItZ4Nb8S0KFh6ob6M88K+
8kkwvgvz5r22kvq61lF0xQjsEHAVjG3QWtDjdIJTI51zkMTjXRwbCWs151qrxuw5UwNZXJ2D44+v
F/H15cXvaKpHRvDhTiauIbv3zEdIQBsG8PpSb7px6UOHpJGR1aiREJsN1qCI+cGMFTv0Y8LiOhB6
tvrna2NcMiN/vThgSiXzBVeiOrJs0h1+vzjk/EKzqRIYGU4YbrUp0AGV65TbYbm7EKdc/II2R25a
fQ6pE7p45L1tEvac7/qkNKqlT+/9PhPRgERB1kdFAuCVcIZnaQcMV0BAGccLIZB8758coAyopc3B
zIzmUctJHB0xKUE6C4jA8qc1mWICmMRA+hVSRrrH0QvOpxDSk9mtaDFmJ3Nw6Z9bRXaKOp8+p6If
7k1euG/CPKAJ7mZrjfrkiXOHt4I4tBr1ZDj1qSBmt/LsW+aOqGm4oqyi5pVbDYsO/T91Xe+rlUQ/
uroQylIJnRKrALLtHCxRUhp0PntDX85FggDfdRMpjN3ELg8bY/7w8jmXuc9OqyIQj9gugiqGBStt
te5amMnGaH3A111zWi2CxWjINZOnAMXCaEzHytZw2rmE3k0xx0LZ2tZDLerrqGygaHbOG1qUr9yP
y1td41RTgNiPZpPBQHwOZRqZF46tzjgpk7ty9kGhffwBnDE6Xj4Kyu5v+dqGmHe23+8ek4VMUmaZ
UrdM/Q8oNixQlXohYaM4GK05pdk/VrMjDM2mWvJzu0yUnOFILgRjDato8/ektz6DInzrpaxvGff4
kBhaCGeZ8laiRSvJxjFu61rvjmPbOwcFfHNXthgOCK6/Hew2WRR1FVyFlciYwMxq6s4tmKq9Xj7j
sMofZQaN6vLhFMVkGxW+/uEl3WpI4hLifjlcRaNhHFzuxK2YZDPXLsxhDEzVrm17IBrafReG+Wcz
2HdW6VyzY6vjhSTUE32O9sODwlgNauf5PeheDRJjQjAXvbEDQ6jyI7JodIV00Z5wQheLSFc3+Cz8
K6v3Hr59MBqaxe+bbiDTC8r6pAHhy5NpNdDiPuh5ld/rtvERdk74oaD2RNO4ZWA4vTCqydeiMewd
M75V2jhMXkN9MNcE7uXLsGt1RvATgMWxicG7VBhWU6hmjAU19/p7h44K1JyVY1Q3HkrR2ZY3oAhb
ThW4lcudf1n+h6ZrjhyYZmzLeGZO0SwJArA2lw/7GTuMUONWuNnVRekrZrmvDj1f5SeRlx5X0MKm
FnntDWjWaYWltXgioYpJHqROnMSc623iyC/Hzqayl1OqTWCv0hVp1FxRU0N3wDb/HNPUXqFL9LfQ
Mlk6u1hvtszf1FI1g3pN0/HGFoP1BXNrabDH/aUqNy4Zp7/f5JbD3mwR20Gtass/yjsVjEbmVAan
gDhJYA1W6SrmkXoaAXkufGcKfgCtweDcOQEpAu2aWTqxDb5Z3Zq2cTOaRkwiOoHSZnFT6vEuVyEQ
Eoa0tJ4DW2yJUGTKBnsBGDQQEga6iCMldFYmFipcO6luHts4XlZKxx7oOD0UmSii0mRYEZuNPPfS
6R7Lolg0M5EvNTx5agn3WwjUQXH+UDKavXNG4/uJaMOxPX+fFmpPWwbRgGNaF9ahq0R4bxtIP8e8
PhhD27cE2cTZVf7qtGF4urxcOJyypUrikdLpmuFlIJIyzLvyeaKnvskc7iHLCcrnpLUfbA87WGjB
6+sRZiw0Audn+hwCt9kkxM9VrqTQsJ/MSvnLyxBIhxIoEd+fCwxyRUuB9E7CrzswtUlXeiW8U4Nk
FZWOmxzoQoRkR/TgG9MGZVXdw+EhLxS5FwOqFp/5lPfOtRZNzIvAhzGPvf1uT5CmdMq099GS007q
iYui3/RvaoIel6lbhRAw0EMUhpFu3TliMrHjGXiK6NTJ76Nu0MEviWI7UG1TyzLQaOaRNwtyfaBY
t+6AlBCr3JqPpnCC69pGAJfU385PpHMv7jimR9+HjaZP+msESu66n/We0WRAPc0Hr9u5WcLZDNz/
LXpqZnuy2na+qYytSfO+R+GOxu4aQbj2jcj/DbD+K1Dd/D3vyTF122QmaVvz0k6I559ZPuFgTJOV
+CiLcICkptw5CaqDQt2F7DklqNZdSW+Y7iYW2dHdG1YR79rgLATTTz98ClFOk2+3noz86AydePDT
/NoL3PX3VmmgtzIa6AwjFlMwBeDxSmrOjh7u3m7zzT+XON7vbHh+GZ5aW7I/kRAkuVjzL/vLqVox
VaWN1MQExWpIRtGePFslg7GLDcQsWS6DGQYWiUpBqui21lBhaJkPTXpZIWpshoPByBeHASfsIPPQ
JFyghvh0o70CbovEcHruHdgJKQGHhbB/4FaYc4Wrt++vtPtWY8CnlYAUu01qzDk6qjIhG/ZqfXEb
TCNPTsdWEs1ypygyrkRFvsa3rdFB7XispbGVuhdfNREE3tJHxWVGMCQDpp0PdFScdTsm1pU73qcT
w5w4587RWnmPnWU4GReodpV+4drEzzVkBOGOFQ4MHnVKh0kdUNEU19qw7cMWuG0Bu8IIVo3pJaep
QRvAebNd54M016FFW7z1f4SJz2C4HPqd5sm9qnq+Y1yKZw8U3RI1d34Ysnx5qU/ix0D6w250maxe
IOlVqn+CXfOOmIciKKfJ+WKUq0065nEdyN3lwxJ+2l9ubPf37paDR0oIw3UNBsQCHdSfWTcytGHj
2+2PYmZjTmp2wJuXa1OKmTTN8rIo9UA7xzMdynfNk4PN+s5CZryM+54ieX78tYku7kxdy50RGXiH
UWMUmr/E9ZmcRAhMe+jabUU/cBPnlBKYFPxlGtc9mnhrWsDs6M9TN4tUmUoZFFd7yj3wOn4nDkWC
pvBySyAe+7cNr87TYNtP+BZM1ypfZ6EeSasLc9CHNQ+YOpheRkebT0LyB+iqOzZCCdOsZhPSFWLq
nKO+WOXl2GzTMWtuYwVMOVEVnOOLYdoub2xGy/BLyWI3ogHQTuw3pAjc+hMxn77QF5deDVr96Soy
s4cB98tB6wtmnvPfgsG2VnbXFXfKZcvJr0y7ccE7BZBfAnUkoHbpRrA+UuMrbGRHWRfTjEfl5fnv
UVr/JctJzAlo/96yL++zq1OUOoCVDem6f9SloNacVBbpj9F8GoTTf59kOHyXK/bUfhelYX2TKQ4W
XRI+OWa4A/k4vRk9XIU2Pn/fEkOEtyRue2rHibaUZXMdelG9Vj5tgiyt8chMTvmKNPLsObd15qTv
6G8+le0m91raJ4dylGINI2MZsEh9BMEwLhPByYiTXbns85WmRHC6vLjzBgt0/J9XPg5g/+UyuKDx
DYGw2ICZ5/zRA6XlF3E0pn851BmqOYPKMe5N9S5TaOx+8Jbnutpkcfo81bw3mMGsjWPigIUTXe5Q
SxawCyhddIEqLGIW/l7lW1B8J+E29asM2Z3S1AJKGpYvZciGPGXRdL68uChBD1aoAHP5L0ZWYArk
L3pD/d3awcv8gfq/n6XaIyrXfh7yOkFXA+YK92S1vBQk0Vyf2Jb2wHCuuAZVkjGhU4i26BduVBBs
eaJcRnhwkHPklKh9gGmFcYdiEapw8T5lCEzwQNanwPYW1jzGafvopRtlgvGj/ByqvLtxhHbHsD65
ykf/pVfEgqS8vycr0rpt2rKzYxptFpfuVJR5xbFJxA9hKiAnNsZt1JT04mNSklJyHCpfQMqzcSzV
dQ3l3u/kYx9agP9iqOg4THem/UzD4Uc9+9FLQUy9QoaFeLGGqYS68NALzCE85MToXfpkfSus7eWx
t6bW3KVzy47B//cXSfzgh6CbTWFxfm6nf+GRiZdAuAS3c2eMiEfGwf85ttmuSXGk1jW4DVzRzVHM
L5zOmyMOHDnoyZHWq7n7PqGYfuFss9yeHiM7W/lxv/n22wZ1MtxdPJ1qlDfeKK79KMlPfR34J1JE
6EOmDKm/v0cyOjd6Ftcw8Z9LtO7kJHYn5ILaBoFpuYaiEX5AvCi9hibzVKGICnIKsO7BpF/7mIUh
1vrO3ZUWXmVP5P25LOwJiFtqHUrb7vamNTBn4fxS6Crd5l0YkPLrPOTFVNwKkbabgvn8LivM+2wq
tFvZOoiNqvY0z6ig/ybeQRM6k5tRtNeFgyRRqa5dgyIlsmuCzwrlJ121deeg/Y6KA8EyFIS2Qxbd
bODVpKafyrzSn8BTDDvZO+mnnSMhv0zGfP2zA64JIzFpd1mldqaQ08lXk38dELi2tGQgtnljqYOl
awsV9MVny7KFMWF6sqiPrxvYZjvkLts8mDAfVZ54TmGZr6umYq5pQ8yYOFUYI9mifg1hkfpD9FoM
kpAOVCXqr9zkcmg5cJBAWPAciw360o9AxYSPhe1VI/V2m+DZ3fhdMOwaGbe7ftLR/VTNPrCT8TRE
sGlaI70TEP7Aczl3teWQ/zkjWmKZTYdv2rHl6iwM7nDKff0uiCPvX7RjU6ZL7KTFQ+HDm0yGlKAv
Tz01dPZpR8M1NDgw4Wjx0xFmGADCe/L/2tvLIvg/ins6RZ910RRf7Z8Rvb/l+D78fxgIPPdK/yET
qo7+1xVhtO+/5kjN/8l3LJRrEAjsehwW6KgOP5v2//xvMoLtuYuo01Dk+CB/yQImPViQjavrTNdY
Rchp+n9xUPI/SAeXZJEL3EieAXnvfxIHZf5R8FuuFLo3B/DqFjuf+2fBzwxCSn3URvwi+hHzSM1T
FFr7RnpoQHoCJjwXB6TfhA/MfdEaYx0F72mB2evtdaJ5m6RKCAVskq/C6+TRKm+YXL7OH3cFrqE6
NOtDQ1eeac75l8t7/i5Qfj14XSZFv9Qt84/Obu3MZzroIVhNfj+rJLY2mbUChgHRCClHYOyTvrsJ
CB/CtV6Zy5z4v0UowQWoxjoyS3FXNCaeSlmrddKVtJ/N9KFOAm9relj8bLvodnqJjaXs+Jzv/yzp
Sp05QeSwA9zt5fc3u2pa+AnGW/y2K9A+5IAmMoMkRiUv1BBvWIwR79OnmOElXNJ7svCiWVRkrgYy
cFb0gt6yLLg32+S17pBYGvP1FpLGfobRuCEX14s5V/zzxfpjVO18XyyGvLohaO/bl4HLLwe7BtOI
R08YfVLX4AYFPiBQiuyHun0YmBMBTB2OkFxc2P1YlUsvuh5MmsH+/KPQfxULal0uaeg8Bvb05Y1E
ALVz7KNkm0W+qn0V7mtgWNZuUN0nPAqkblTYK2dM5V96TOYf9erlVwFd4vI/xqrMh/5432OQOFor
hjVSUHlUDA9q2d71euYBTtN4o0xOyllXBASUxTvdRy6Wl1l/i68c128mzyJf2xr+IdTlNi5ezVqg
axULVTa3uOBR2sf7Mp3MXdaTslrgxA0bxfQoCTZj462xSffHsPPDv/xelyH7H/ezMKXhGoTHGRy3
/hi9mAnYm7b2B0T2MXLqYZUgirjcdeRjYLEQJhIy88qopuRKC7jLJ4Kvgafru9oikfCSwolcu9/G
bv+XvoDBCvN7eczSwAnBM5jY2ixYdLJ/v+oGwOGGFlmBDh4uksw6OrDttI9yF6qyvW0YeT0Rirhz
cVKtKODeOPTigE+zah+I1PjIcT7T4YxOxNcLwgFSj8Z1xIjJBC5reQe0U81NE0vYU4V7Y8/DNgMj
b9207oqkewWwKLzLYoCk9hAcMv9cBkF/3ZVzaPXQ3KY5RnkzYKyg0QAtASS2jl+szH6O+nLBiTFh
KbPhI7dRn2c1PGhZ+CYb+VAzaZi0HbmaNPfcKLoWLhrpvM5+ZrDTUX/1atep/gXovbelIZBVDsT/
IoUXln30URsj/vSMgzK+qH3EPnAmWPaYxUN8CGtlR4DFOM3jHbHQS1owPsouF4Ds8S+1ZbvOWo6g
jotRx05JoyB1qV1hlXSA2aKVx44w1Py7xHMthzrQ9mhdM3oqTb5Ey7pWVVWeO6N7Tx3z3KRYs7Qy
+xl3nkah7WYbGn1xmPbQvfLslI9RhjGDfpk+ySPBGtXM7n65FMSBlt2HlULbi1vH7RzJgmAyqOGr
S08ciX1gYuP1328AnN57k+PJemjupFazK6TDDYIMexVL/Ke2Rb9F61kauZXQGEmP9ktS7pFaAD6f
v94nngPrwl1BDglUCM3aJigJOVBswcD5O9W6mGVq3GtJyegMypG+82y4FVqq1wtfjNHJKIe7glML
4kLrKrZC92DZqKyHkV5V2b8Msu6vs9YwVpf7J6iuh+Cl67zo1ujzkxxc/ziz99nQWPNmF0iZrTKf
dFLlAwWRA6Zwr8flZD0gmu9WDu2MjV3xnU1gKPNR19J9Tl4MOvEfjtk2FN1rGmXvNhMMUkUoQS/X
RasoC/lqPdKvO9uKr7+pUpGxc0oOuFag+bdJWW8ZNjrAvBD/XH4mJ6Je7hkXC9WWu2ZWotc1I/ho
0tRR02ryOya1iDUoNJjlf5LoobYTzFzyZoLtpdvccJiRaUXUHVb7g2MN6RP4/Baw3dgfNe/TB3J8
SKqmXYmMTF5DDcMV1Etv4QUxatCgru+peL+sZOvQC95PHSQcP0vNhdV2xE9gyjVmRIi06VVmsNMZ
miDyijSMN60aT1lZEeae9jhVgFxEuq2durJxNlOdQjItW/ScXVZshj6JKarRw9PImRa8uxopfZpY
W1kcbCfGy7yx49nMgrcyM9TR8GFvT870jtgHiVWRPExB9DrVgbXXOq6ZCmA4FmZLO9HqjrFRZVeA
vWG954QMNaKb5RoTt7/sn8d4BudxtSGngfBR4w+rneY0XnMf0Q+CgjB9Xu5Xvt2DZ3UtGizulmia
15/5Pm7mdanQ+0Xdth7+WO4N9k3WCJ4Ko+gXwJ7KTccJ3Tb2hceWWzj8B4GihNfr5oGYMQtimfuJ
rHP+s7gBJYCmtAZRNOYG674+BefBXStBJg78vD2xlbdG6aptUZcPei+MYzt6h0Kvu6vCJ7avrB8A
saGHQYeFMVHP1pefWAWdtiH5GXs5jBWEQi2ypeLJwoB6E3nljREGzgIVH86SluRsW4Yn2zmn3El7
KqNPfjKk/rIwViMS3OWFt+iYSGD8NrsvKXg2Ro1OQOpxfxxMrH+8zacQM0uba+WWF3KR4k0zxfLG
cod2g1QL17RuPA6c8EU1mG++GW8SqVfHS3MPx/sbZPyQvRlrrjmU4LLnjT0eQNpmFc2P+bqnFez/
yPO43WS6iPVxOtAonF2ulF2BFsllhyTl8haUlSw2WLav264qN6MXedveaOJNBhA87+ka+0i0Be3j
LvaeE1LGd4FjZNCEfAs5t19v6UvRzupeJp8yzWjqW60Et2AOngbIVNxeLrIbik+/akLeLWpBtO/u
agJieMUu6i16jgXYHgNKUKfft2nlnM3GuIuJauAtKrxtWM6Qj9k0PBYcrYuCo3WH3zqQVnmaYiRu
kTYCeooTpngGaslc1ObOKvxqqUVBvSa7NFN4JfxG5TtV6O4KxfIySNLxOhjzjzYl3r4zs/zdj35I
wxi2U25ku0iBv0LFC/EEUdJ/Mndmy3Ej2Zb9lbb7jjK4Y3DArOs+xBwMzqOoF5goUZhnx/j1vcCs
2y1RKupm90tnmaVVWqYIBgJwP37O3mtzrJ3T2wirOZNjWn1WduxwmmyTNjR2ztTNlzLH9EJUxFbS
GLnjCE5li/U8MtVRDMV0m5tTf56NyDLSnBjzHGtIplV15tT9LQi9g6aAvxJkj6wCtIX7zG+jdTg7
434O62+exWOsaL1uvGgE7lxt3l6yGNnbKvZi47GQwwX9EvwpaXOfab0sQJYJbIGinvGbh8yUODRr
6p8iJ3afUxBOZpysHLtuvpW57uCAGHtDuuNTG2E0zubhftD4DohK+IKhL37ke7Tw28b3oL/jvUNw
xRWcoALL5exd9o5rrjP3s2Tw/LVAtEakeboehrnFhlqx+jh1su8a7hctcGtnaRvPh5N/TQj3SOol
8rRHs7v4SQh3K/Ze6H+Rc+qcmjoGcW66/uOsV9nIuw/4N310ncZYzyg2qtBADFLEIQkN8JtEhfK5
KNK9zw6xaVngOKrY56B4/H3boGnvoLyeciLmbY9nmAyx4CbsaX1DXaGXmGbqGKCV5nVvylPE/qs1
1tpgdvbQI+NLXdf9MbQ176cL3zSvLo35GYWZOAUtLT2+J/Is6YqDRR5xeOYumWB2fw3R6yy21sDX
c/yBvKuj7L7oJM23TDStQ4+NPxyMTZli5RiXAFhi/4y14RQsh01xIz2sUOXCD+e7vGHjAiZKpz0c
4GvSQTlpHXMcVSC0ExzLbsRSzi7snCBGXKN6oxlotGvWrorZW1VtyLx6BIxH/eJ0F01Y4bLnLGIb
Ebuwpz7XFmhw2JOXgxEUm7AKnvAZWqRPAvU1kvbsrdgqcue2bMoCgyqO5XCsq1vExEc7Yp/SigSj
IT863E3OlEtNnjJwTa3ubnDaF6jn528KkoDwH5y/zl22TyP3pEq15MwR95EbdbMd5yEGozfAe/PN
G7rEhD4xcSqnOr5cVvOQyAmwkMVdGRGQ0GXFBlxUASSH9c2ZEI2NU6UuujF9JndG7LKI383Xorjx
6uaqWH54gruKb1TUlwaRjdglaTg7pffgJKXcpA4SyiIokFAh0sFmP8OjrRRCok4QMdNcucAZdqXK
53U9KAyuGnN92cbD2isYnuHtJ3BB7HOaFMdCNKTXleOZi4bugPYWDyA+ZTINHCBx/qapPFI4VH0d
LjPDUcFgMZb42P46K7HTBCp47MwBip62z1CBXoYmHQOXRFP0tGW7meyi33ZT+43yo96rmbVlFvXT
PJXiPi3162D6t40z0uPs02yLwj/eV5BspS+eMwFXkJEr5Qlzzy2vULA1EcH7LeO6EMkz7OlUHHXc
GTdlbAH4CB8D2E1Pkd0RFVlCDjE945pd59yiqb3LHFJvRjwMIM6rAiToZB9kWeKKnDhDLDtLIHoa
6DM4m2i08dLXYbwd9XzhG2b2AJTMCINtVJswbSWGR80x+QCoAER067gbWfCHswDmqnIHIjGUZTk8
COZFW8EEKWxnldg8u41hU2EihWcKfqyzBpzP8jlpRzBzJFhiaHHGcJp9ewnC2A1RmvZi1S+nCORC
qMXiGA1N00G1I+nFDlKQvmWG0mJU+xCsCmSLdNzkhZVv0XNh/fGMmwLH58n2Xso+P/QIYu4sHVyA
vcqxal2AwgUWs5x9bD9Ymf6QnDl2Fh5aFwPX5IxbVXQvMfrWy3FgTuoNIG8HRYpRdTmA9N41xFjv
4Tnqps33wJY4T6TOA41S7xDwm53JcgcMMdtnjlsdI0FUmVZPZts+jGONJ4N8nSqLX6kXnK3M+3tQ
webNMq9q5ui7stLsAmAUXEgDW8Lbj3AWVLpfQrILVYR3Cb/KQWX4S8DpfzWw9i+p0VfoJdT54H/3
CKaF5AL8rewsDzpy+jzbZneW63rj+YSn67FhVgXI76+uz9sRsgTUU8jEPPQgohGt5FQksvAueLf2
HTaB0C0+1cQPnWaSvAz68WtH+NVLXwLNMNH3gQpz74YovgntzN4icC93ve1H510q4nVsfm1gwD73
sRGtmkKMKx+U1M53HGPLUjJiRSvUOsUYwqpB0TOUI4kqDeTfPK8+v/Vx4iWk2PbaCz9DDhZV0VXf
sV5FepHdSetcsEOevzVF2pAjjxjdA/Nz71zwELPlINbxiAtgegmB0ntm4G1u2tF5DNBz0FAhpjOF
xELypzPuOIzKFUhs3gvXxfhajMwJ/Rszs2+dvFBXnbttIMhvCInW274WFQK/qYUKouPLzuY9GO0w
QwwmEcIIK97ifhMFJUzA46atGznVzcFu0mJdEYElvAUCIBc+GBRqgHUU0nEer923c31NeZExcmiJ
5jr7C55rMwzcBi1Waz2nWwyW8miPVPXD4O9stM4oVsjOFl5Wnck6euaH7UraSzs5UnM4mhIK/s71
ZFCn+iMlvRvZFziM9GY224Nn6GyjbInsbqlmywTyORBcaOhYwJ6D5b/PtDhiCCZJZg6vCYqQxxRZ
7srx9B0jsWsPUMzZWykkg6HamZoghBp6BjBlfKRuZ65KB8HUctZQ6bOsQvfsr4K0xMc8hDdRgK+P
OCrnpOGw8I35aE5cclOhfGJsc1nRqev9ldMl30cjOL2dVitXPOEASK9YRx7zVOTrt9qXBG9WFeQr
e1Ll2y14ZL60xHTuzAKQXpum81bKCdQkwQYemTFZzAQp1s55ZXbVLseenZOWdqT7k68sGzoJn18c
mPqci9AHeCTtl6r3UcWaGZQErz/xcXBThY069VH/WhNdtdTvqEay2YS7MeMkTqxtMfpfR6Rb+7q7
Q9eNdymX4NTpaqPwXNZRd9n7c88o7oy2cU+4PrrLDDTzPtftjnH609yl462y2+E2RboG0Y8jY4Xg
W2qX2t9qdLTXMQekLAJ7Qzwpgd7dMF26RdNzOiDzhG8yubbAbe2JDkMkUXQtUijFEWWY0otw+Vub
Q5JsWTi2XeQkp6HF1ZOkul+7Emf2HKK19GAQV2vMawZ5D5Z5/iZsVuz6MH5MQNpVc23iyYhszZRr
IHDXSevg0pNmcBkl5bwZOEFi0JmzHf0dDcZNNocmcO/zschNoDH16g1XOpZGd9LtjM8fC0S8HJve
vqDehjwAnza7cDIVb93Sve7b+XXAGwMlT3T7RGLigYzls1YgElCOPh+GXWBE8aUSLNok6aIFq/N4
9/buFm6RAE9lTrs0jsexkOv1MR29q2BkMw+8V3qJ3y3JH2zpt5O0F9U7016iG3F0vn00eyA6xMm/
Z5Z1qKy+uDazkB6MH7s7j7OwzbxxPfqgHcwwgF1i0t0tMte/7uj2wlmxs/NkRDWosfPZLGB4/aq7
EkeHV+G9xozNYDfwjWuvrMIbzpeburjwTBoaRjhaN/Tgoz0FymU68NtNbQVVc6DfHRrymlkKAQDL
hl9MEOlQ7Z7RwTFYCqbi+HYziZ009uGUvZbzcMo6JXaciwavFvdIkxPaZAYYI4lbFRH3LrFT/Lqp
7a6cBYecuZfDaBYXadTcln2b4zj3SIzRE8YHRxO2sLxOo0hwW3v1eG4Z/c3buAGM5dkSarRCbWFD
evHP67wfDqwXIzIamiyZkXxvqyza2UZ141ROgdeD+4JVj9ufjy5HfP2aiCzcJYEBOaq10rPJhoOz
SLtxpHKOpwGxQQjjr4EorPkolyzxjAxGu9t77cHG3rBLdHlMRDE90YN0epPITiqcnTPKS8SE4AO9
JFiNaRcd2rolZYX2/LqF77upwhm06CI0l+r57ZzOoeUaYPU3iCeY6304IpZpkS7Ztd7GWprIEcaK
TaNgvnSBaq7ospzgxObYFNk70kA9mwjE0YWxMQRBH6zDxGr2s+pDSkgsRD59gr8/P/1vTEb3r+Xl
l/y1/XDC+m/nsMs092tZTU0Mcrf9z7cfEr6Wmy/6y0//sC1Iy55uutdmuoXvmun//J9/iRqX//K/
+y//x+vbT7mfqtd//sfXsitwvd6+AisqfhxzSsGM5oPRaPfty6///V9zUcv7By4wb7GboJdw0Jr9
13hUMjGV0mPA6TOOwA/EvylKVtt//oeU/zD5i7ORshhMQP763+NR7x/8o+X6zIUYiQsPA8t/fe5/
zRS5Zf9W3LkMNX4YyfCTFJYPyXAR3K8N5O3noYdN6pU5GdAY3Lo/JKnHwhP8NXP/t5dYZEXvL2H7
vqLL4Nu2ab67hOP5BLzAAl15ZT6QG1MarbFqKune6DYXDN/sxNd/mAa+kzotH0tyQZP5GQpu1E4/
f6yOnaxB/+uBKu538WgexZJ3RjRPQVRvLv8wqP3NJ5QopzD9QfJw5PI9/qgptWcgtCyWHkGH5YZy
nUHbU6uWzsi/3r+/cy+5ku0h7jJ9y7XezajqgdaCHwdsqPUFTsuWiLolHENSMf3w/P7rOflx9vyb
G2gxtPds32EgZjvvJHOzG2FmiXguqJHvCku9ZEiIEIAe08YE19D/wQ63PAM/PSM2FjgeQAQBMN2s
N6XmD8NbkCY2KmypoNKx7wFLzaJtX7Db5+YaE/LOj08ff753wz6UAK7JnNjlJVJ8zDcj1A8XnGJC
qhHVu6uusg8Bpy3AppgT/nAXf/1Yrrm8+qaHfRo5w7u7WJUoUIGPM/BWDwyx6EsRWxUTzuL3+pps
Sj98/fhj/fK1oW32WDhYNZBbqPfPPc6xLIhz4HrCYyZm3eCNOVGUrxUmN2G4f/h4vywetrt8Pgpe
G5sS//Dzc99K3daoHh2k2yiYknitiQv7+AMt6+y7J4NrKMG6iUTX9t4/8V4kyzh1qOoZim6itDyv
wZavOBk+ZXN1mw/dCZcePgLbBAtGICstRhNUUjDCp6ivMru86aZ+oyBwQzjapNmnj3+/X1795RZ4
Hs8RqkrXfTNx//AcGaORtQwYEP6yU4vOWdV5t2VVQ98lth9f6jffrStMhwVfCJeN5N06qtPGj0tF
/lzUG9Tw1J2c49OmvI1B0lWpsf/4cr/7cgWLjOBvfMneuyXUijg/KrpJkK2Jz6RBJ2T/h+fn15vH
u+ei1/AspPiofn5+fiqjSyWmFkXDXFwhiz1P4u6+yCYaWOYfPs3bq/bzCrNcy1aObVkm0/1316KP
FEzzQurCSTThss1ec1XQEo0trBopuBgGeQ99zPg1ksUrY05z9/H9FD87ftUiu3WW/0niDrAhL2Ko
H3eJUvoxDVwA7JR2j3Mrv4Z10R+tmg6dkyevQoZL0O4dm+LnyoXajcswu/34d/h1PVIOWihkUOby
1lrvHqHSFnbajtxwDJsIaWt5akbvIWrNyzSDUZnNwcaV3ePHF/11qVWKuHfbdHzGQer9t4zFXA4F
sgvYruaDIiWeHgYJS0O1+vg6v74fCyXBR+CtkPPj8Pj5/tqwWoJO8yra5TfS4VcZ558AyAFsXSwM
f3gZf/dtUrYh0FIC5qv13jsgoo5IE5P4vBl9KfQm+2UW/bC2ewi8fZu8Qkna4+/61Av7k19YF0h9
Dn//83JH8f2Z0AZ+2cKwF3Q05nJ31df0haP6RcqoQ9pg1qvAdp/oaJabj6/4m/eVh0bavjKh7gKX
/PkOYxEEii/YNAMx4PzxiytViS8mETlJBaL644v97g6D9WJvEb5yPOqDn69WzEyQM00fVaUgAmjO
gkyKG+tOBqAPOJ/agigeEiAhNT5kkbz/+PK/eWo9m78ctPK8Lu8LhKKWKFxNj6c2eqlc/EHFHavK
HxbA315kUeT7Ar81gsefPyJALyFStvEVqd6buv4SUoUUJF/+/Y/CS8+24buCN/Hd12aIYdYDRpdV
4F8DgnXy1zL40+K2/Iyfl1cP5SeUUW4YfXvx7ssCUNwUpkEBp0R6LhdtExOOfe9+MQiVgw5iC3Qz
jQVQTzV/eFB+XdS4NDJTFGU8KwgAf76J8AOwuZLpttKT3Dfwoqr522KvjupvFQHL3fj949v5a0XC
9VzlWHI5ZZj+uy/Nm3q71QkqxpTCajCmTW8FjNxfWqM48+JpW5MXWav6D0v3b14HlmwOgiALONGw
J7/7mMKCNVAzIZzMGhLh8CgnFAChu54Nb6egfTZB+SLz+CyY0xNCkT8seL8+qlyeddXysXa7lLM/
Xz7oMkzJHEtABz7AUVy34UvE/Pnv31rWcFcIG6MTB6qfL+JWRegUFU+R0+A9CjfeEqCdfJNjsiES
fJ2V8VoSQ/fxRX/z/HC95bDDnbWw9v580awb1DB6aO0r5hcWVAB3PlNZCrMLyCQksBkN38dX/E0x
4rvcSzZgOpvYEN/dzDbL8HYuRa0OvdWSApEq/dAM/ikNIAsO/pXNUkN44NlE7frxtZcX8ecX1Yf8
wiuq+LxY3969qLWWS5YRoogYnWge1zBjcnqY/xcX8SEALMJlbu27Z9UNiY5vltNVnC8M4Dn/EqXt
5cfX+PWB5LQtheszX+C1fw8byEPMJkKxAcd27J7BtEa0IgYmRBjn4r9dwizX4hHxaZegyl42xh+q
fDoWIq+Xm9YPDFwKt25vYM/XN6FG5vSHe/drGcMn4mBqSbZ1Hsl3985PwsISYUOv1IlvnNm+NUOf
QFx/3pPG+52YpvEPL93bA/7+kfjxiu8KU+JXq6kvK5eYpSzdpqx7sF0rhWwrzPVal7GmXp6zbdHh
/zVcFX8xqkkfBDJ5imXUdcoZmc9OQl8QcT5RU3vWfW8w8BzqXnz9+Gv/3buD634ZbyxdM/G+nCzD
0Gm8uiYbPQ6/eRrJ8sK6wL76lcSkMzLll4iYPFq5YXUdqOzp48vLd/wYXhxW/cVA59Pqcdlw3t8t
M1Fkopj3U9+3GRqHTDHRXZEla3bHPI2N8DtpMlHQcSJMAyKdKbdRZE0YwxEReLm4EiIsPW9NiS7s
a/ZGnGbSs6Lu+4zYIvZ3WWs6DtrgThn+wyQs4ok2UeyWpJGqqLPRmo785Y1bvtOF2U6PP5TpXeK0
PejLqeh6QOq0iQtXf9ZTkk3T1ium3HxW8BqycaOy2iofhWjGGY85cqP6iOTGyetPMmprY1ypeZwY
gmW6Qfq3Lq0ohO+PRtMfMRgzmxJMdIssrYotR8O8tHaxnSbOK2lnk7myRp8kkF0TVfhTCbuoahuc
sYxx52F4G3HZ7wSBH9Wu6XUHajcbIuIXNl6OZxWjA/4icR7FJLMgCSXOa8YpWlKMbkaUId2zH8JE
/KrjIVE3gARSPBx+EouBB6CR03yVJt1svWhJNOAOO2opSGIODeYsVTKCwFrDrXQZzMHvtMVLP5g9
KGsDu3hWw8Zo2/hbT8dpvNSE9MqTMsOaf1FbM1F5CUcnaotgxKpN7lboM5ruexWiZSutYOzuVKsr
ZxmJTEG1jvK5SAKQma1EFDEbNmMN1D0udMGS1qQLfXkKpnNZEiN+RLETZzhTHRHT+bJixOSrpI68
JZ4cfbDzJDM6SaBYu3qu7mpiSfz5sphn8OUrVdlKfbbclED6zdzJBG/qKBDKkYLAgbcGCy4cPb6Y
uTUCR5XkhW48jd8PNloZqO6rO8D9vu/6BnL+BqUnDwSGxdzJLgsVudBTnQkozQkhO8OHMsud8kJ7
DAt35Ibl4aVLzdBedAX3+FgijgL/MwsvRdIXgBD1H+uqCeZrr++mYA1WzpBXvUhMbw91E/G4bhOd
750ksPLzOrSS/GSadWpchyEylexYeWM5fJn4RdoLF0FeWMJWjNPDlM+AukxLpTWZFQHhTVaZ+NAS
eqJm5u+ZM2FeIQSm83cd9fAmyLRfvtKHjzF0Ak3OXsxizvlPoB1U7oKCVS5U4y6fo83YxCYR5Y4d
JNuJJ7Q6qTpM9OXUkTlw29kD31BJwI9XCvAYK0MjzCJ1SrwRSKLQdjaWVTbxRlvxjOSJDuAay4qB
w7AajAgNRWU6TQ72CipFN21t5nmYeIpc0/tYaSMvvBcDj30dHofC8Sw07gv5EbkSkrzab9vpzq11
xGnpZLbWoOQGGVtYR+ucTakHktcOJcthDlKpeqohOcU3YMEb73PWt00K9NPTrjrOYBpBW7mdALNj
l5M4AZvJUS42ievVZ6zaoX+YgDUgCo8GCOCVwRntsWoACgSxF7XHzmEEdQ29Vk4ktvbtgGQritIG
eyxZAJFDBzIHk2EsFHExP5F7ZXrfqW0nMgQaT6qGQHoXz993o5f1yJpIE89ZK2NMl6llM8b2rihR
FDcrJ7fM6F4OvL1GksjhNupancGMqGzf+iZ9AgrUOp88Z7jps1iWTzQKy37ehBr87L3ISu2WF2WQ
uDI4UOl5+avLXFpG6Cwicl8GD8TlbR9aTnOZtJOIbzBTFMhtBycrQQ2PrejOE9c0rD2vn9Ff5RmM
zzOSqAcO2pFVF/T7E8PX/V8dq79lVfx/GLX9fzhEYxbzw2a7DOn+NXxbZoX//I+7rokL/t+Pc7e3
P/LXHM1wrH8wRLI9ekjovRxnscv95TM0HO8fHMksG6Ib8wrinSnQ/jVJc/+BIYzzEuffxUEnbH6H
tuyWIRvjN7oYjKYsh64Uy6v4O5M0Kd9q5/9TSDnu0guS9GIcYBKMF977tuLGtLGGk4xWk/26hg2W
rXgsURKGuVg7BlAlIkq2QSSuSQ8+hhPBnjJgKW9K64SrjmiwyV8phP77PAyLtcvew0Z3RsboQXoV
yjJW9I2l6bU3YX/e2PH1aNkFSuNgy1xfrn2BFHfhPFULnpmUPeHFSAbYG3Zuk++JMCAezCI5okvi
q8TPZ8Ja4xu0184eNedjnVF2YEv7bnVtufPS9lpx2trmU3MxVnZ4JEXLGhJAiTLIDnDKRvpdmDun
u04g67Lie+TipJj5wf2UGxUdcK0oj4px17L1JJLZgNfGuCWWBn7sZ9UhscZP/lgeOlKN1gbixBDB
x30TBF+r7lX7MgK1RqycLq0ePZQxrE13erWApsi5/hyKKzDUahe3JnMiURsgg5zLzNXrJpYe5r85
3jMT/2JN3PzIJfICjzWB4H2wIv0RrUKccmRGoSQneSooJEr0Jah8NAxEgZDLGhH2ga7RdXY3EKJw
6RKYuEbzEgYT+ZIjfwIgudiDoORQ1dFXtnoSoE0QIHwaM6NmClMkYl4c7EvcGFsAcwRagotYe71+
CnxQ2FaR7HRTtJsZS8eoSDwyayFXzvCUp1VCuWc3B8Y2TzrQx9ht4drpFJGsBZUPzPknspevorb9
auXEnc0yzHGJ5AHsds7npf7iUaOt8pKvkH3f26XmC60g7ras7wfV+xcBUCn6lea1PddEceHFk+18
MCfL3IrWIMKgTbEawqmR8LU2LiekTR4Wd1VtoDmSBb/EZE9g8gGYTjVV4CPRCfXJZ8C9pob2NlQP
FUCRIcXhtaBJbfeyS+6EGVHckrq3kQnQYpK2zmQABxPd6bQDmqQPpalfSlmdw9FyDtG5YbMJjwEW
20JLoiNcRhJJu8s0LI1KDhgePcLRWjRHIPZOXeXb6zIlddZrNmMmwRJH1dErvc0QBewmYXrb+J9J
xLJXYQ0ukE34U2TlWBA4eAFtkdk2dtCSsEuLdZBWF0mlxVmIiIcXAtmiVR3LKE43vqx40kpIx7lS
tAxUhP4PV+0iI1lhns9xxhn9FsREsuKHfgGmHq8G1dabdltmznzVCEEApXMDU4MizSFAJ9e5jVwW
ZhhoR3JFVBEQCeTfRHxJ26b9pMIGjmCIoLMmUBki041OxufMecqcy2GwH6FHiZ3dJel2DAH+8J4r
JE8UHOhHTH5RJEZXHNpShGvoXye3WuMQHNDOx/3VUMarmpynNktZVEzQcQO1IySNYQ8AKQdo0QWr
1h0uJfFJ60bZD27orjiMuBBDQl7A1jonnK4/BxN6EPF8XZgxVuUseiDM+YUElc/Z6HyRRf6tD0W/
gdeKWar0jqWq7U+OQstX55DFfHIMQ4JAe+q8tTUAs4srBwzIUIO8E/alXab7KTKRjM2qum7SKFkb
oXkd4hS6wHQQkO7lfE3mujtEKnlIStJl/JkY0PI2rzkLMO0ed5UjXyJvBpcYpvuw5z0eesoWqpbH
qg9RA8n+bvCxrPSFQEo0hmS8T3zFOAQS71AzvWZtcIn8StpTbzdPXcQE2XJ8HFGNv1bfSEQpDkM6
ybUerIY4Tcvcw/a9w5+9mvr5eowu7BbhuTsEhGmO0/XoVe62VqSDV8OnTOFZbkHtcma49pGmYndJ
MUuRgdIYyUP2mQqRHl9mfceWfla53V1GeIeWYmU55BiipXi1fO+ELb3bQG24i0qyGSXRRwSnBKhh
CyhP4URxNbdboxvJLulhKw4exMOxoYOSyB1JeyF1cNpv9BthT4ZwkCTFpRb9zVxFzZY67jJJ3HRd
QmkBRX2D6P7VJYvM8wU0K+vO7TtsYJ34TG0XmlXDGSkdActX63zAA0qbEoAqi0VXDrsmVP265dxK
ri5PG6EnqtD0bSWYenjPr17vfsfHsLPiG29yJKDE8iYTEhpwJF4b03CJknSfbCSyKDuWb7PUcIDV
89vppW7rQ2AgelUs28CIWxhOMlr3zMF2/UAvOsTBQ5ftRBZDa0IM6Xzy1qfWe3bHkJUgux3oelyg
YXROprBvRg1nj2CQc1tAwcGT9uJUBsIZ/3NOxs9p9glZL3Asb9BpPBgNkVwXkIoJWmxQo+M9EEBy
xqxbnl/rMmodsM9g4NqyKIgmSYnHtJtpO3jWpR/VJJ7I/Jhx2F2T+tys44JmWh3ae6eKXh3MWJbO
+xUvM8ez8Y6Au4syJ8qzORSa8Qgzq1uzm2771ruCJnY0pfG5NIwHO05fjZxdkMxIJKm3SUR1EFQE
K4n5vDcxLbn9LZ+X0win9VXnKwqD6H4OjRvZE80cAEZhm5gK80toAJChX2KumKuic9jq0mMTccpz
So29ZRrfgCgMKyqO4xxOFxhBNdC99FTGFyDWw1Xu4VgOSU8dI1Ls1kWbP8aPTTfTF83sZE1Dm/8G
VbBswgezVXCCNavQOLjXgMv23jxfzNK5S5vprO0uVOw/52C3D6UsJuLLk006tNNKhS1spSTQK3Sx
2Hcyc5sVVYlWmVgZh9EaHl7O9QqEKkfS8zjSNNDzq9Qn+Bjy5FXr5LuUkMPJIhA7dcgpqYIbUVbB
IaQJtrIn/1OpB1JAWIYQAny3kHesJ6dH+23fq7zddcX4MEgkCo73QP3GKWYgpcYtv+Rhf9C8TJpH
j5HosxHQL/H0C21+l6OOcrYBYyNO6xANM4J0OV91p6CKrtk3Dz7zFFYq65Kh3200QK53OeaIHpR0
N3+1kUBj3o3D7ZCOYif1CypEvhkbj2GZNrvBGeNtomO5NkAJytzSlIP1dVCox9JuPk1Jd1VOGc60
ITmqKQlgJxXk1KU0aIYgukiMrjprdLmzcYZ6kYr3BG7Aqec+6hK69NAeKip1vt9p4wdtDRsNNt0U
tiS7UpUV8KBXM5zeLZ3QvdWB7ZborVU0vaYKyD0qRkITBzLH6pF6kaZUtDdS/xbke7DuTYltKqyH
rcGUk/pTbWPU9sasiVAOkYkn/iLT1k9tX4yHTM1bzou7VAuSx6FGAXw1tn1rkuwM2DFdaJ1oUS96
U1y75vDotA6hMh4JKDCom00ehfcz6NhDRxphVefqFEoZ4kcZoHP2cI2SXG2GyYJCOmQPVSz3Xt5j
x5jCQ5j13z2rNq+qpC6O4LVRTOMPNHp1NBbGIZrPA857seekToQQtdVkGDdNi12HFELE1HCjQkzy
QT8BOic30ub0fEDM/Do1znYwJJHAA9TEwc2atZ3fJlUJVtamFVGEnxSJ1Ls+JqYp3UYEV/a9kaKN
x9mcWN69qQmKyMceTWxEyWgWn/GQphQErr+NKdyLoji6MUp7zURvleBVOes9f08ZlrCOkTKLtaef
23pvSNwHKb4KmduvvYcAJo0QUtjsCWM+XRObY40BcLkZc/Js39VF+ODRsO8KWRw1W9qG13xVBULy
I50Hr37sEZXfZPEXseT36JCVxsQ5uzI1PJKokZ+nIAGwmKTRerINVMauPEkbTCC4+kuvGZytl7Pw
VcTDZfb8PXdL1isT9/pgs4nH2XDWFxz8u1tljt3ppTXR2uoyv2qHjhJhZHseefXGyqUanK2ZWC8y
2ZrwJu2M4KyP611YEUFdIJe2IxLVMaBgjiYGNwrP7RDIQZCa7koZNNJKReZd5vvPJs/raiQDC2dO
gOMr6vUaDABm9YK3mnbDYQpnc9OEsF3jSLVnmJ9p3xi4ypWmRkqj7kVgYV9NIt9ObI5rJ7EF6mhe
KING0nawLthri4Ntgs8OMBmyNeqdtBJYMCyxbeED3uPwFgz5J2Xat6lNvhRNyIt+6s7t3POPfQF0
q60eROE8mNRRemR5SprkMPTtg2ji27nyngLTpYsnbSZWbbwbFHHVyyTpogEU35teu2l6/M7VOAKu
DsMdcYDZCRD3yDCgYncPSHm31DRsMx+NX9kZR6SvZ3FJIGNcmXze7tX3+35Dh6BHl53nZ0m+5o/n
q1KUz2VRjtvGLTDQjowh8oqdvCFTiTO4xacUR5XHR1H5K7Nir07a5ms962cLhMoumFW3qwG5bCcR
yk2MoccGn7sSRZseO1juBlFPsorVntZUuzKzstjytWebNkvOYXvdtK19p2EB7KeY8wHR54i0Y1wC
VbQP6jk6RI3bbM1y2Wl8wpoRmvW7Idcu0HyLnOHenvG5xQ3BteOac+5TncfkP8h7wnHI22rczx4B
bse8xHs7jxzYjZxjlYZWF4GkBKmLI32Kb32p4ffEzd5z+jsE8fUuoS+/UWFfH6mUIzd+Ctz0C1NF
Vi6ddWtem3ltkYG3Mzh12wbd8Gk9hr4LZ8ILL3EMkfceb6zSlJ8ms9zGUH/iXKJTaeNiNy1uWJw+
d3ZNa3E5qvcSEyjef2JIk8I+e/sbHKD8gMUlrTZ1xNZekGq51qOEeWy4n8Pgk21o+y4oW2ap8Cjn
qcIRb9CZJqvg3IyL/8XcmSzJjWRZ9otQgnnY9MLm2czNR/oGQtIZmGeFQoGvrwNjVGVGtGRW164l
REzcSYYPMED16Xv3nkse845QU7HXAIfzfGveKTCTm+Pk2r4K53pzytKlHRPrN4Xhyem9jqZotbdq
Mz+bRVesPTmkK+Yk1XNlmyRjZt4Sp0a9ro3EeqoaIpgZeAyrJvuhFZyAyZ8k0bsd0qtJxsCS7jue
ctgoW4Yz+K1bcYHX659T0Dq3LjSWhhuFexJNFvFQemvM5yX+8Ck8MsAOtlAUbvSEnZNUPS8EOpx8
O+P2Ndz5kOEWezIEzgExzvpC5gR1uZHBh1wTFM/oauHrYPbuWDq4M0+Pjx4vYLRL4ALpr6hW1iGZ
XxooEBsqgDnZ2NQvJgbA7ehWYbueCiCgpL4Gh8eLGNo/PzLa+NKKIDg6kVHemTzsmq7UuXxz7qxe
5ccK5/UaSiWOp7Kw8BUqvNnepC1ETW4aJoYrA4rppkkyvUyua4ouBYzUxGXozJ0TA+rn61dLXf+w
o8G75/YoF6LM5kBasDSRTKl0Z4QK4aUR3IkhutoayesAUY6hSvauXzp3iBykqJakssPq7z/Kd3Ke
ae8P2kALy63JteQl94LZaVyM26Dvmtk8jSksJz97nMKtsoexgRPEIa9iqafV5qcXaxiyi+OX9UmZ
PiNKJybwzpXVKWqL2b1c/owtb9g8nN+ccKIVKSRER9oiIhrQgJJTOnTThnRK4WoXEAFI98Z4PXAM
L4gl3HtxAvAlHaIXP0NMl5r+UZVu/0aR/174wjj5ULZo29PVaEglAaoY6YuYx3rRVEFzaE3i5HUC
xxcNiFEcTdaqm4LyztMrN13XmFfu4W+Ku/yGlCRz+bHgcDXHwt31OKLvATXmkrjteKHIrViSyVHc
yc0Ln/w21l4iY8zW7dHKC3ENB3+4+rnfHnEhHzmNRpdSfrWdk1Bit8lHLMKKPA+QDg8WJqyGeJfE
obNsFcZuGfVU9qUZbJtwgHPcW2JFNz9fFxMjSRXF6RO6t+KitwNOnY6axkGTXslg3RtI1LPMJgFS
r3fgKe2bcxkHIzlqrWzWUzainBnS/o7DbJ1xHtoGUFBX6Ww+DxmKmi3jR9Yeqp+8uDo9gSOaX7dL
VkCw3Yqk2Eqo3WDV/ake6pInWXHicjDmRZM1+9zDE/O3vZuaBfFtsToTBFAtm9Tr19NgjRej9u6U
rfqe9LHx8nhRIagbu6nKG4rVi9vG43ubkepppEEPgqsmLs0aznWYGmeIEXh74yV7uHfyPPHDs0bS
qM3YeVMs3UsZseJx6CRehwzKrO2fCI3M9xWz8UXeNf1Z1MVWp4ETey9c0z9UPngbSpK5W6qajVA8
jm6qbTLgGWzn+kLz0+9qrnT9psiWGtF4mzBvyzXhy7k86FpzlBoDlak136agoXuShGIjgL8te+AC
e98dssVk5ePGt6ir6DyOL2zw34KuB1MwzJtDHrQfgQG/3XfDJafD+MnhIC9FKV/dDAHc2FyZ4EXr
qYYKYr1BtMZMpeBl8FTll4LizXfHayd2eQOpvGUkc/YKTrJ5B3cjLG9W0m90BkPLwverQ9/RtnPz
jpWZiz4JOW3Bo9NiTMOv+TIucCiPOOn7F5bWWwy2JmqHE0fvfZs2I2l/A+HhFdVE2DSviTbCNxrq
em/hq5P57EiHes+RafjV4EteRGbULY3MiSmhXQsLmnIXnGLAe1vhAeR68+RDH6sF77EP4Fgrhj8B
DRxkd2HHCbFUjAQTXbarJmTk6E2Ir0UgadCix6YZBpxvTlD0M65z2nBmc916C0U8WQejS4wfMgG3
7uyNnn6B7Xf2+uB8ut30zHsSnssSkVwxHwlta9xYLV8ikhM9CXKAGi5hzez0IE28qL1LIIRSxI5o
8t3gXl0bVu3vh7St90O9DgZwdFPtVlvMFFQxQbrSFTmdUdXHK6emQanVgrjWmtKu9o2blevvrhG+
k7twq/Wrx/Jz8oSLq3QIuNVwqkITqmKOQ/KgLC4RmSxiT3HMttP3y6jninrcgEvoQUtmbcFhJNSA
0UX1fTKcckc0IsKmxIw+m5aTQBrvQXWYAAqiX360xrMabxtG3czuCBGdmEUvgP8kG3anehFkOP5r
UR5aDHmEx2fcJmlJB1iDyaSrp87k/xPa0zhS+JR6ugmVRakQSozZk21su36L2jL/8ORrDl1p0WLn
5kCcyrWr8E5OIw7hqPEKzmSsUYO5y7RaO8DBh73hBe9ehiQhjbo/eIi7JYuQtgozWg/czhOdjLuf
tuY6saHCCVJZF7ZZ3lm3ySFnoEDAAHFm7P/XiE4ETU784JpJPZ/Y9drsMcPS4fBgnrrpviJjBB7a
yUK4vgplO22Nwt+mgSQWLyWxOmVGLcNfhH25R8koZY1DdViXPuLDkgn6Zg5LHVikeyvNv0Eyx8nY
X9KWwAnPgkrkqIL+du8tofrNUKLJJK6JH46ky+bEWOeH8oNdkDqCCFJa2kWGRyoJ5I6Tc8v8tnOP
dCWbQyXJm/dzr9nl5rl3zPQ+mAPnoHx6r3x72LLrmMdUy97Lsan4hlX9PMVQuaTtUymHmrXSe1BA
RZXDfG2QY4tG9xcR3o3tZHUH3x6tbS2xPOdviSwT8EJkM3o55+xYbYWffS+pyla5i4GGaMrhvbON
VY1Y6zPqpFr1BV2zVDN3Y5wlH2EeX4eCH7Gx1CK13GTbYbtf1JpPg4uUH8qRcZvZ07cuEdhB2BY2
Ns/tDdJMywxxV9blhqGQvJQG6r+AyGXRwBwazARgHiM4ty78JbRssRYZlux5pc8d791Gy7/WLdSf
ELpGlpfoDQq/e1UxvaiiLi7KHbNdyyxLmdVSeTbKqaEODlxR3Xg3idgE1ThuzKYctjH8EsLOsqNG
Q5nWs/M8Ov10itOQG3co7G3JDD3KeTyDpuWkNRJDmJJI3tskwcdZ6m4Yuzze7EJDRsj0gPDAqU+e
JFissgy+wlSJbUfy6F6FybaRVKU6o6BxrOgeQSB2nWx8kemR4q0oHxSAqFzbzXPZJs3BKXg/BVOt
Bc/AirC+12S0KfXSBuSfcMs9wk6OsgAH2Cbjd7cC9ZU1032MwKm1VuOu9aBFswQ7uWRNw/ZFWjKP
0qpl9VjBp97bbuOt9KLxtnEEeTBeOo35h+CYxyMdbQeNlI3cEb+0yrjbsqZV0d9kJtyrE4y/Ur07
DTXYOOFwnBfKwfrjb2GRWFiwLH3vo+ls8vwyqpyTuld8xc2nfVFCd39UGQjqzPwA0KNzPDTOHFO9
xRQCdQ6/SxF96QUeQn1pd1G/iUjAnEq5RIIwgX8DsUDyzW5Iks8pTQCmUj5yt7cs2fVPNoQbbRmL
oCfE7sNKRuExGfEt29FrFsefTk8XeMrBLEaus0m+j6R5rHOo+ygAwXrkdbwLC7mC1XhAhHUPykBi
mCFKMRpCqnU3Wvoq+QzjwuNsM0E4qb8nQfE8hmW0rWsCv3uiA8vcXpWo/GhN9tfM194MrtAKV94P
z6XRL9ET2z7R1/gIcvwwM1Nhes3MEr4JSo2GPJZZhahj4l7JxPly/mCsckgHgFBBDrEgTDZ2XH2k
cZAvJ79jzjcAVKWw9TQzZ4fXP9FW3JNbIhKAOZBY1qScK47ieytGW5O2v1y290UkxaWMDSZchktj
8DQppIi5Jn5kYWsTcUXjz3ydyEbK25tJ1jxeD92c1oNJo5h3k8yGiHAsN9waUfkz5CyJ651AC6YJ
HPdXFfnPC3YLSHGTtsrC4ccYDgcrsr/nfvrUD2ioPcP8cENfbWlGYB6lHoZdTrsLXcuSCdg+lSkU
QJ28nckBCy7J1HWJLCaqDKTDlBKMOUyrfNS45zu9otPD6A0i+Q4h2bgkiow2RPKisu7Vyopfeqzo
T4R7KwJTOI7tywC9wY/AVsXB9NHHwYZ+9tNg3jKdPKOYu2/s2OLhxq4GzfvBCncmnZFnKLNffPnm
WXW9NEovgD9EvokofI8NK1mhn5IL3ts7h543zvE3N8TunjlnvVUfxTDti7o/m8EPF4/UUnafkQXH
Zuzu+tBPZKJCK2PN/gXO/meXM5rryZBW9KBOStLJYJi8nxK+UwVdN5DhgeERyeYwyQepna3Xgt8v
ZxRVwf5canVfrWIaJEnZyYWuQmsbZOXPwR2JMOmP4AOOQ5a8Rq365TtAFgm8WVrWuCTusD7v4Cjp
JW19clFfGy84OCFlsnd1SvMMIWcuVbYkz0JworS41OTrVMRPej2YqrGjOx3ps1y0u2a9NdD5RE8l
Ig4Ms8EektOyH41qoY3u3Alh8zMERQ5jHHqsbJfNHvXc0gP/AGHiQM7klnuRrYKQbRax5STHswnA
y5xOQDyPlCLygIYCUhLndG6x1I5qyJ0NrDgjWAvp3DuVV1vfjWPoUWBcDNHR4EM8UY98zaCqfg2u
A8bB8daaO3AmD41F3kNIdTN2e03L622fMSpth13SCMqistslETdk+yu0iAOvyuJn6VtAm3rr94YM
RWZVhsFHiI6O80H1i7/+Zhh0/VLrYtv+a+CCaMhjSvK8PxGKuPax4loWUQ7DQTjdS1D1c4vNWTA5
xcMqYNIY1rifzG4n8pteUOIlTf/UudBwJxQBOvezgFDhy2jBMH8/ZFiGRMGTlcHq6PKXzNWfu16u
BRTNpZWWq6FUoM6qJ7PyEFxpT0ntb3pvuEyS02xrwtbnQvXOOojIPm2lfmNET53Q7KokeqlTOulp
/WH65SdSRX2VFNMd3eS41CfLWJpEkQUgCf1rW7cnm9XKLIByen2xyhqxj0FoEQwv17CZDnajbwNm
eW3j6JzQL14xIzz8zlw1x7Lr+Sm0otnB9QsKFIyxn5GLEI9oTZBsJ0mAGg58hDv4e1FwglWjb6+R
lAuqEfLga9ArrQMGJRxxozNrvIHOi/a+QgtRpQMW4YiUgLoQ90m6O90r02UorG4JZoo0QFvG9IFe
VafvUT/S5xLyMCgQMJOsj230nLb2U06PkhlZv0KJ9MawhAWopnDh56SE6YPvsKF+WqZ7yRz1hwEz
0LaU8TG5N3zrPXqK8bt0+PLoTjfYeMY1ctl0Bz41gXpI3mzaOZuiZwAfDMkPdx6QuXITMednZFfR
B7XPsojNrWdgT5XOu+Yk7AOqDDZj/6V3rA9WLZ4R2H8jBltsAW3MFpZDrsVrKLk3E0HLWLVknbl5
sRreo7J5JbZ1og0uyY4VKI/zTL/N5BW0FPkfk2fOfRYDFo+iPPd5FFTkfwRUD9SEipAuaxMp0sw9
btxSa2DpBXPmfEeNFsS0x+1o+lGAPpSgjo92AL7T8T+bxCU93ZpWIWFGC5rViIEKqOmOBP5j4n8P
avsjgUqn97Z2YAU4DlOIENlIgVgP3ldpCyg4AyNVYbg3W10JD1QrMBQnXKXh1tNz62AJIB2ZcNAy
v1FcihUkKer4vDUPRSPB89g1G9HRNiJ/HTTpnVy1Fw1h60oaFH6xHV1RMtXLWjGrIHpe3xnm8OpV
c2eWn1TyC7J5AAcPYghOGTjoU2tY33U9hh6colmujfjamv1nTprNFakH1bHqgBzBN0czV98rG09o
EPFEmMYLrr8//ZP/K3XjvwSAgEP4b/7H//l/0ED+yy/0/6EIEtngvxVBDr++fv0VJTL/D78lkKb9
H4aL8wtXIDZeF8HyfykgDeM/gDuCuoCdZuHx8zEx/ZcAMkAbOaPW/1Q9Os5/wNXDMePxZf7X/BDL
+qufSMe+ZM4GHPSTCC+JKv+rNUZFZuplgUX97hshax9JLcIcwcC6MRCutrReXRBsuwYNZAwdvKBd
T4iKGyfd2m/Dlaj0RTfU1is6AzA+icfD76SDfc2w3gLEZaSC6gB5geeH5L0+otYQ0ON28/JjrSb5
5uBM24U651Dd/hpsaZz1ruh305jb+6kQ6uwnSvufTFSzQesfSk8oFSadzdkI5PjkWATB3wxBhgJK
4frMEkWklycm2OoW0MY8lY1/LvXbIy60QGi0VKggL/yJQX9k9cgwivKovE8khjoUl4Zfmdsp9/UT
LQWEiUQl0MXIu6vsxhBoZ34vwyk6IxSZNpHUkpVL234XicDeJXVCq64qh1VpHrVhsPamJ+utjRWA
5gG9G+b7MfIWb2uNxFx3/OUb2GYOiA5HkAJlXdzI53+6V2+/L8A/U0OwX/3twhiQJzCYYfqa/zMe
t8s/OaWCibSM0fRARYUBwhot3+pjh91bz8Vdj5HWtGX0xfik2mIy0TY+zcyzh3t0I2Mm2p2etrtA
x/NbBJV3DeqcNsOQFK/5SFy3PYTtdz9reaNfHpfy8WI5MXcDxoY9M8vkedRoY3Xj+O0f/0KvoEFI
o40OHLm3bmnKUyYDk9oBcGcX2vWnCvUIlV59H9mHL4EdMljJ9ItWTsw08gkWq/Mry7PmW5iZNsyx
elrLdGy+GV7x1hpj+NRbFuVfF7Dfz3/uI6ddTZPrHBqtO1gpVbt5LxIOnmWiNxer1jcgK+XG1aFG
5aTFL7yQOQIiq2M+v2QA5ncWk0tAT/KIu2MVOQT3VrJ8sbPG3wzKrA+UyvmVzlGwbLoi+h6gNqxA
eX75avpiTNa+OgHQPtMhp50AqvJiCBSReGbsb5kZ7SkBwi9aMO+Oioe3CCMghD5vAFeX01x2zBvy
w4+eqvhgMygEWhqt40A1l95PrjV9jsKOql/Ksz57olcF9txd4gnvbGmWd4795tZHdIcxJGHgHN3i
lxO8ODb9VL3Tpx3NnQwrDmoMusf3Ttj6iT7ccNTVu3SPQpfF99CViJqjqNsHLmsIOWD8EmHxHXp+
ApfruZwHzDKeQ6ri4M+Xx5+5AcMejDbJpS6tO3Rn+SKtNn0RnsF3ztGGuHnyVhCwhXvJTc4yCIuj
p2njJkqs8VnGHOScPhJfynoRxKaWhGB/DUp9p4Tw33qFaqHuzJzeUBcfnISyk550/zSZKL6ngFaj
Wcbmuk8wZsjRRWmmhkMTTM67otvYWeH4A2kRLEfK+SckzzAU6bkj50mqY1KpI1IDbcP4ydkpW5cv
k+m9pZnb/1A8vgg0C/dpTBr9oHoCbRAO+ZuuDtCpuAm3c+YYpyTkdDNxps7g2+xVZYHJ56B2GT3G
WFXnOnerelhcK3sduI22SPPIIcXXi7Vtl/fPsBzNZcFyjmlIXk2nNnd19wtEU3xE3kkK6vyiuTmw
v8fnum3x4ePvM9OIj1Yw/PHv15QHReYvay1yekd3dSgh89bnzkbQf1pSeF4DpUSjVl1psKJVFRIV
WIkI/aJ+vNj4pN6mEUWAym1uRLPcGpbW3WukthvM2VHRhpss7bhwbdGiWW8waSlowlXl00KpJ/WZ
ZhqZjZ1OnKXhm0uGLPE5HFz6yV6hVvAg2206hQJmNp0yMZbjyfYEv39nWCfLEdYroaJ/fkoO1qIM
vXe9d4+2ML2zOb9kBpZtgBEczw3Nn4DUVHcGgc2LozvmUaGBXYTCnF5arFhPsWeuH5+FUuovWgHX
l6DUpyBM9BfZVe2iEK1x9OZP4zG0VvGkumWgkJNkk2m9D2bLIo965fz4tHtnjiZ2//4tsf++ykOh
cThg+DjBwfIg/P7rWxKr1CeG1EFh2m5M7PbSZI6gpNtuMetkG6L8tHdHIFkogsDmdO6m73261wCM
vqEI1siTPdpWVDfIkuuRAD0GKFxHsQpPCovHpe8b8/L4SM6fWrOgs4nAQTWR5u+qukOtS7IGk50w
PMe1EO/RdDE0r35DgGNeQ8v61EfTfYOyH+MYPHMEvD7C83oz/xar7gfmL/NYux5g2UiI18xzonPf
/Dbw/EtW198TiSiN2Ajn8sBxiBHBEfLXq5TWuldbYDhWjkIDnzq5dUJa0m9GPy2QiIfNfojq1yQe
/c/OU2Q7+f4rBFjOF1lyxyFezu8osopYEM8mU3FqkxbF1ePzx0uiu8mOkb7/3gTGLw6hxj1JOvOg
2YQ0mDWzwn//vj9+4r88igCOqD2xC0A++L939xL/l7IdmrWIutmfRHAZERHu06r2tiNC0FVI3tOy
KPNwiTOUrBU2cSkrsi2Jgv/HSy39z7TWtGODGmBb0wNGO5gvkZ7oiIBj52ikY3zmjZJ3v0kISYii
WzsZEZoVFKhxZ4/nSiTT2WFjar2pZVnv73Y8Ttt8lmcAPi+3rqw/YAnH59KzozMBtL9rR7Sa1qVG
QNS4qf8ZeFq48hPh7EiAOlgjoYWFQzs0IKt4X2pt9dblAarTUq56wgPPY+IkJ3/oO4bWjfaO4O88
aVb3ZQXq3QjV//CYme7fUBPcQT6wBxOzvgFAj6jav95BWq1yIEVGsWq0nrxRnGdrXQ0CiKocUFUl
/rDX0UbdE+UzqiFRMWd13DeFybCwt4KX3mZaLyp6TZkpcmI0WotgXqWrfVT073TL9JOBNO65Djp7
LyZ8pwmu2mdfM19sZ3it/cw7srUki4cegDTuNc4jQkMD6+YF8bCgYTmg9s8YiDtxcsgMRKZ2Owu8
58I/oH+8imsDLLPvN1Rgynk24nTYd4Bgl2SG6aVputvGb2EgY8ZbB5T/T1Wu1m7qBnvE195eD7pk
h7uvuSEXWLqUkcdM5AQZo5Ffd9UXftcMY5JtHnwttfbKyX/KMZ/2uR1EZ1iMBJdZhGxaqbZ0jSq4
Pl7kNAVXbmIyA6Cv95+VgRMLs7GxlEP0Q3OK4LkZAjJHiShZwVimCtSRiktdgyhY5PaH1RVnwhet
1yFkWOOS/77V9KZfd3PnQEyy2QrQBOvH8aewzGYbBUa2FgIoJ/YUfD+1av/Quu45LvAgLx605ISZ
yDZFB9mnntgPgbIveep/dSLW9rbWFhcm+5zp44+w7uh8phGWKaZLdBIg58OuyOU5KWR7gsQDxJHW
Wl2/g/KBNhoV+aLvJcmtYxGRQuAQHxGCtyblZaTHzfShiIdua9kWNREDhRs7ELG1PHiPMOQ+CLpD
nk1PeR8Gi0rithmToL1Xbv1RKb/4TCdac1EtSQ/NXPulrYdjM/956dKiku44bFQEu3Ubt1nGGN0g
Esslvh0xQv1m2xG7H508yGkRXc7BV+OHS7Xk1sCUOrffaVbT3bPYXGEHIQ4dfGrRuAHZ2T5vC7Zo
DPBEloZNqH9C6kAvZ1nRnfgHXUwOqsRmenfi+MnI+d5u7ebox+tklZZ1BHIV2e2BzdhGEZ3Jm9lI
+3XCPY8vrEhfkrjz1nYwbcg+qPfgHaNLEzhY9oiv/s7muAj0lHSrtE8OuZ/L7ZTZ0dqcD8CPT80J
uC8+G2N+FMr//gdEY/VXRx9fJkS666jLxbaen9weMnZLeUq4fPlpOy79tmnmekubRzZHuHbMyjg/
iNSny5c1e9fEFMdmcfWdbLgMlCohWvck/8htosHqxEpRA899agSLVRKybOmd2HQcwkeb2WLtjbMQ
08KtMGRQaufATvq5z4RsIHG1aCgfgtEsCAekdQoJTpvz2dOfFWKk3yHF7oanU8Set3s8atjhGpAG
jQkMgBVExcxL7FHd/Bg3JHFw135+5iZjaJctK+amwpO8evwLEn5NhXaib39pY49ERuFzmz22xFup
8PL4qE981CEJCYNma+z//aYGOmLeiP95WwOnZzkWvk3wSOAg7b9t1H0o0BDGSAq8x9WOaRueTKR0
W71hYYCtL1/yyW3OHgMC+Tq1zXjzdQRci4hFLFQOQjwhPvSGpiRTzj8Cq1gRdLE2JynPU1aWtzqv
n6NEVdlGH4TF6IldSo1NyFmH7LEUI0bi2BfEBvbFcELJM8wZfQ5uNbDUn0EeHEb6IbvKBkfTCI3z
qF2+tqITySZC5SOcVlyn4f33j5I1Ee8z0p5J+d5z3tQaWScZmi6DgLFJsf7CwEYiXEr3A4nuephM
CctH3ppAfJWhsE+jk9V3U2iffs2z66XZBd4QR88Q4Szz7eyEPX6D4h4LH+XVq8mRYoVv8dK5lr1G
qjN+dBNUvTBwtzIouE4hmPhy4N+7gBWei3Q6KRWhYQ0CklH0Mt/9XgcFZABuO60issJG8QG/gJ0v
CNZ1UwkcXIW74bCVIurEggb1/p75I3FWMOTXet5f3UQyMpyvd6h7KCQgpWCJz79G9qrz72XSQytU
I05epoQufzqySBcBguv1VAMZ1VskNRX4DDJlEuT3sAGWyPwVCPpIXCHbeRzl0zczUsXV18KflhfV
7xCFtZ0q/ad6rH17j7zpCc+R2j2247Qo37OxopXNIPaQsnAzMjTJpGYYvCvdtt273ginWU92jWmn
z6OvfsaU3LfOnb6sxvD3RY+id2D1ID5HA2Xw+y4yIuvj8ZzJnFo46JyLtGImvqTWPG4bMd87wiR7
+vevXWYsk7o5jA70qOw9NkWzK+a6KOqM2VZPXtVqYg58/P0sY1NkNfYDmNySb9y24+cDuV0O6Bbw
No/LuEwD2gBOcE3dGvOUYVzKUtK8cvMpXWcZyXYABb9XDq4/fDUzfTMZkl1GMMhcBbRTNO2SlomJ
h6T44swvCLrrtXqsY2PdJITdUFDMD8rjxeVUtfn9t1UDZL9E+z8bfZNNOnYo7/HELMoE6Haky3ct
9cF/ksTwURYpsWsI1JepbJtdQyTUmjKTgrAQ+tbMxqsx+tY6MkX8zYVOFqdT8bOgAmwHHzMUTavf
LyZJ4+haNniz53WJPPKpVvHFNAlB0Wu8fHZl/xE51kWkbGpTAwfFazNEbtXW8/qLxzjo+LiJFSXv
CcUz/saK0YJ5jx3TQwbgoCCAchKLWOyxOolbR+rG0rF/6YYovzfNVzd57hmuO9MW8QMmOXPaOIk3
YSFyMpmgEFAmowFk3k40DtEvPyxmeYj7kl0yFsU680I8ZdVI5RChGUW7CiCNE/uG4+OCroRNFFM1
XvwwD1aV6LhRFJFHoVvQzCKRhdX/8c4MNGRMEgHWbTGqXdZN7basjHFDpfcWpIPcgd54yUuUkoXn
VmvN6vdVscuCmsIea6C3mpkWK40Ep5VqhLdDt2e9tmPymo7tlywSWsg2GQ6rOkd626m+uxKrMCCs
KJn7qVlOoKw7ZZlaj51DTpgfVDvkIdr60Z3Lpfc0eeW9L+QO28v4JrFISoZyPzSt/8l2xokfFUrs
+sMPTSLnq7zuR6uzytTlpyo6c581eNN1sOvXkrCRfSEE2jYS9rgAdqeZfDzU41NlIFsda/H0SGb/
/Yg5CBxuACjJr8rz72WTkWbTfTz2jqnzgl3b4cn7vZUMXPbfOYn8QP5y0PvnxzqK/gqZh2fFmyGk
WJmXSkO+TbpSe5WG/lOXcG4kx8m6ND13IDIC9zDwlK/xjvxeQHskeicNAAihqRFvEkk6ukqabyOh
dwjc9OcJ7fAure2XVEpjzYpmv0VhSaXubfOaFXyYF45evlRj9Z0Rqfc1MpUCqpBvijGYjl0UZoue
W+baWc1whyB98+wq+Agq4RCUluQohV3/AyXP2cW12AKSATPjJ4zPG29j4PO9ysrip2DXIPlAP46x
R38gmLorQPaC8tdOX/DBM+qElXpqnF5703SA0zKGa++i5olagt8mF/FqgHU0Q1+5yUJr3QJM2yY2
T5A5N2QYoQWIAWjCta1z57L2J2H+6jvOkaNtbd1Q/cxEhIUMw9R7FdPqyVkulnGt4fPtS/f++3IO
6ACR48IcKUR9NezphaLruVNl/U6XuVxmAccRL54IfzR6KitB9BW2RIrQqrCqfd0hUShYAPzwp593
8xzOtLih82lXask6QhLEDy61T706Ycown6jZKb681H1DV1XeApxeBxKWXoIOuKEPQVVGY20ts3bO
q7dp+yQWLihlJSWue7d4s1BHTr2jf1MT2U5JI5kgFkZ0exxVrIgmSNV/OPSG4xVhNx3jZ9RdIFW6
K7lGwQ7Mza+29T47o0nQFKXJLQKpvP7HRxBpXLqG3i9Kf3U27cjYtEZOVnCc/DE0cfmiuTyekWMs
dDvVXkxh9Wcj1ljl55vE9EWyyizpHkwjMT4yWLCd84w75DYxAVpHThceyjwJL2AECKqVcXN0esHZ
9zE60lL86LAQ7GtsVXOZ3DEk1ZyUBJaxICc2Kn6y8/tHIypQGescb8q+5+Q515CIxf8sJI0ibfAa
9PHm924Y4Xck/4xauPLj7P3x0TT1G9VW6C9Ql830ulEurSw6Zorv83tHmxfNBoZS8lTnmrUfGgPi
1mTPY+60Ix0G+MMaa0D76jvxF03YnkGPXX+rQ+9JiLRG9RGqkFhDYEy2gw87cFBJ1Ha77oABLjNf
2pcUaNQyRUGwdAnGWQXJm0WD/YX4k2obY+zYjfMJUQ/xR2Mp2QnNP9m+NX7Yrlw4jftemWCFQjzQ
Bz0Zj3hqtWWfGKRe+f4ROtlBj8R0ASTUPes8qNpExpTunHLLIKN1SH3j+HipkqfWkc4xi+L/5Oq8
mtvG1ij7i1CFdBBeSTAHZcnyC8pty8g5nAP8+lmA7p2+My8sklK7JRHhC3uvbVyFG1u776tdV5Zy
Fzd+hkdqzq7ZVAMLUOrZy4q9Q/7EpnC1ksuUXt2ZezqkGWvP+F21W2YxzUhqf/gFyG0r+yx8Liac
+W2DohBMmPbupWUaOOFoPzqpkR3Q0kkG0qkLMjgjEojYCBQabftsOMS2RLtuInmMwXZ8D5lz2tlC
rBNedMK1Wbz2Wh8d67H4h8ypbItiNj7LuXF/ZM3WJF3wOs283bd2ewHy3aHkdMr3untYu6FMy+hj
UeSpShRPcw66aS0aRxM6QqIz5OjtkbykLL31DPMwjLm0cjmNCncK91iLtti0BQKBbMwewAVVN9YA
6jTK6aJII7ytD7V3t0ZCDnvZY5kpHE6eZt4aNEitEM1xrfHc0Ozvjq1d+CsXXP2Ggk+iwv5XlfUJ
JngW9Gt/NiEr2Tn1NN1T4fzTKslPaHnTHQBIcZ91/JoRA7MbVl4kaiEqE1JuvL0+Tb9nabfXuSX6
Ok9pi7+rvsLN6LkkWsReyuVB+FTI9LJNHSImkDeK3jcnpA5s6kq8N/Wb5DB+88o6fx58cRriad8S
Pn+PUMI/hWBw7Dm6Nhq3GuLzxAuNdnQZMC7wi2g4zcy4uX2f6nVmDM9h7pSviyLFHciU6VzjFRPO
o94juKhaDYBOXe0pVMyLjdt+U0UxtTEW0CONWXKtDG0Iwla4D4nuEwEMr/aO0znaYiVm4gRA2tnE
fm/fJmSF6z3Pc8Rbn81kvC53QFv56ppFFfarGpBB6U36oW2bmCNAT261Y/xYB2JRzQ8ult+qUvFD
lADytXCYb76HT5W/SDj5R74HUn7zbrt5+pJ1S2/hO91zJ3GF9x2uCEIftf16dMXdcfDq6wQt565b
8fxSRzT2JXGKJxhT84vsc8piQgI3cchLbMKYj+c+3hvMAsp9mqM11K6O8xnVnbaXsRZfUio7VjTL
03x9qpwR33BcgIJx1ElrfOsjifPyFCNbJHEOydTyMQNiIggrB/ZQmc4ywWHNSrYOYX5AypwD4gQc
6SKl5p9I0Nr4tfurR4N5Qoh6ktXkGwR2efZyMlA2tYMod7SP0dl0IkHB2dEJhGSEjZ397ghC3TEr
ig9pKP3iy3zvS7wDSV+5W72hQ0GMqq6G1nTHDo7fJlN8hnHoP4N1gWuhZdU9NBBmFop9Tdzm03M8
swUnP9w72qNQz7qrcPEC/FF0L8U2q4sBX2F/yJq4uVddmuwmvxzeeiSUwHes5M+ATqbsZBpt8KVd
m8YuHptm/On5WX7pE6CA0orFCwXSFt4a4qr170AmO9m4S95ZSTnk0M1/VCqEXCBB2Un/BYYYMQwZ
6edJJ25Y07ODcrN20+Rmde9F9kUY3PT4XQRYja0es8K/+Z3zq8vH6SdBjFwZFuODYdtZgPfJe/H1
+pYAV//swwLXVWaqBReUbfKisOChQD9pBQcsljn6q1j7J/LjB2TZ9Svz7eISRurh20aYF0idB8Ph
wyRjYMJE6b9QaNZBkrnFqzMyPm98nYpWthGh0lm6YxKWPpMgyf8BGCdf5WXju4HhzO2213RqAIEs
lAs/kH2J4f+HC2M3aGerOs9JU247M0S5Go0miByOr56SxrWk/Xdid8e/qINytHAdxgW1Vcg4JiLc
sFYEHXlzKO+wQ3ZuYw8x8ZrASoZJoX3E21SsTej6LcvLLIcKQLxsuAuXDYTj5eHFokI9xREO9E4b
T4mLB1S2WvXL44Lo9fMvbSpe2Tr9ipjweXWOy255RpFevruwOkE88evPbtcRLCesG2xi+za0o3VL
She+R1n/asDQXkQoxGV9Nkw+vodZJ9lLTu3T+gcGYEcs1th7OyGRyoUliZ7rQ+V6xzBp5rPfxGdD
smdFSlgpOsFD6cQl8y9OzXZxCU92Te5XqSOwMY3qPw1FaSvsFUCa22y6QR/u543hahA4yBUcO5NZ
zcRBts0JAdgb/aPOeupRhZ3amspnzJyynESJq+5+MoPMWRIo3Sb9XIuXaXbVjwY9cSKs+D1jynst
OvzJWEu0H/RgO8dpgth0w01Wei0QgZyyOiyT62w2xU1plbv3yja+uX38n4fMEJcwr6KHJBt/4gEO
v7jlbroOYOT3ZiCEvYNPUO7kGOm/VZ6XyICs9p3FEHojsZxkPqZKOAnVhQkXh9D61JT9swIuBpnQ
isP0Hyx6x4FikyUvXJ3ezyBlkm5/UV067MsZlG09o379nihH0UIFUk+VB+6A0vApNRk5UdI9pbKK
z7rwLUCMse9tXSZ4F395mL7LQKxhqIABis5R/miaaX7pBNbIPh08wv8QyHLzS89hJ5AhLpcPQc59
lmU7SZ8z44xGORG9lx8hmdGPAx6G2uvmW4wZ41GX8Z/vliQyrHccABwtoGSvwhywhUvm8/3ECG6U
dCjEkJ4rw3h3Sznv1yuHa/7ysfv+ICCxPK5vI6fH2RqOEqrOJPyLxbQ1UenwZSODjA1XfubSKYLW
qdQJB7W7bTSxuDuju2UP9qWb6PQ9hpGnIjKMQyaT5jlvufsJvYn+GNpz4nl7Y4ib/xngKDS2OyBM
GWQp170l88DRgt4nWF+Cz7ymZHNtfKFRc495PAeONnUBmoINU+32IgUH1rLUAVT88j1VlDPTaawr
+RGY5jZe+hiM0qTYMcsuzZBw0NFrMVaW4a018AdQqLIjhQtTtOM2WYpXL3IJBjNmADGajs2BKSMr
n/yWDohUZThsDTeuWOgwul4XRwWQg+33Fs2KYwsPI9i5IhNEgi/qoM5jHNTS7MruKWrHGN1vNH4/
6zNPALTq62uRHan77bciL6xnL4kPyGPVe9+W+r0Pnd8qZAjMDNA4rovL9cEh1ZL1lSgC7FnWoTRJ
EVrHA9AnRyQIxg+f4O7naJfrbXEbTZrLCcUMcJ3mLV0+1pTPI5FO/53LCdAMicFy15yaa9232Ysz
ep9UUJSoqh2e48bYRjW6z8qu/p9nSnlItNosCDvduhl6GaFlKKwIIQ6O1OU9zT8nS3BoWg7y0VIp
A862fai6Kn8wx7vWegNSKW04fY8xxeReSF6u7oBsNtUEKGVHZnO3yyc0grMV1kc3movN2nyQFWdc
S03/7fqdsWXCWLw2JeiRuZXmJQbKvLfdQduR6NCf2oidVlva7VOh4/v9XmN5csl5R0NvUaydwCh1
FM8l/orInghTxLFpzTJ8YrGe3r6nM7WZXZOl6TMorYOuabuH9UF3p/CIIo3KtV1me375aCxrH7uQ
dyc2wgdMFd1bmphPOHj1h3W2s7ya0Oxfvw9dz35xnOGSpTGzhrg+Ssbku/VijtSlCFj/PK1vuZaB
0SHLhs061/bJlA2nNj+7PZQCgb9BIQDmyo7eT01hciqEdtGFdehVHD+uo9bMD2Gh2pm/h0EmXvyJ
5QSEvktih9Udv+J/N2lr7TG1OCmU1RpXs1NgZ4Ze30cQBkTWnal4nS87e8VSypWUTwJjuSV242ww
bVo2Fx2Qo32qMBsVA3E2WjTeHcwLpxJJdgBZzfis6uqz9kqLaPb0RxeVIciIgSR2UBS/ehwlYwYr
Kcqt5pSzTt4DZNzGTnGYEwyuTe5nHxR9gWlmxbYpUv3oFnWuH0Jf7Yn+Pa6DWh0AzW0OUS7RT+5G
iQbKc2ZISlbaXQWOxv333z/p2imYPWbH+Bn8/D93z+8rYulr02HKw+zaIma5Rr2ntvSejFaW1QJM
xnKHLK4LsPJ6BClr1++bVaqRY8wOgGy21nvAudO9eJL5KOd8cRyB76D7QIeZYkS+VolGTK0rxbtw
nPgoBiOGwGBlL8bsMUdK/Hu+TPi9RLsUg+qfK32knEaR1e6sSuBhSavwqV72a1DKfiW98g5iGRcy
po4fGOhsHE1tranMoeAmwSggSfspZfhkokYPtQkk6bK76Dz0gQAiX+ZIsFpcu8jvQ5/M+vK4HrhU
7vkGZNW5tGF4kKrbPRVTbu3FIt9LYv3E/nP6oUcdSjavnHax4s6KFKcO3KFLTszekFr5vnrUbDjy
ZTXkN/o9/aDh3rrOxYARCZJLuig1RGiMJzeZ5m3ugQlytJ4SW5vUwazxwRkTnj9ROn805e9yW712
MdM3h52+RNPIPrRgM2zHXIqzqjmsklzoqV96VLundmid/dzG/kki2MHiW01XoSvolD43SS45n2xR
wUE5PUynRSawKgQK1e7L2vOvCDN/hdjpH8ySQ7I1GnnJNC98Qmu1t+fiqpV29LU8UV1vfERR9RJ2
eXVbH9x6/M8z9Wk05yRNk3Nbdd3T5GXPsQN3ec9mluOiCk2sjCBEW0ecCmM8rkdf0aRfYOrm/frK
r/3/jMNY/6s9yFGD4v68HvpxWEl6IWmcmKaJvVicKi4sjks41r/tqvwhFtiV38uXECEHy+uKrV+p
7ZAEXL8/9CmOzW/hRGh1OWBFp96jyOk3kabcPUkOzW79nIYRNz/DiDDISiO82bJMD/8+s9OOEWVm
IXus39fufX1ICpRMLNwfCqKgdpkX17u4S2GdYvV4sSRnZh+Ob6KanV3etGDp5v5vSSn4WogR97hL
pdzr6vua5veHycdpaA+Jdm6WcWwumxvDJONB0+xb1MfO1lbGDNZC8z5EzcqFFLvopEne+l456J75
RlBecogcIwpEq78D9XYZIbO8nnIzfZCJTWJ8XDJHTDua00VkMY8FV0BD31eNOf3kYua2TvwZmZgs
c2H/hQMycNMDN+sCH30Z0mhfLertkd3z1jQE6u1KI9ekas8pZE0rAIYP7Qy5CINdVd0JtLdIppVa
MBgd8pSGTWQdI05I8r67uVPnUjkMxTkmxeQyJNEQtANA1KU6WY/XOMPk1TcIT3zkgYGBRPBW+08O
fO/nRpfOturclxKsPM4yDkptOUa9fLYPtiFBSplGfnYydMAd9uWXemzexHIGMt9uHgD3n6Xu7xyc
87dwEQYURlc+4i7KQeJA1p4EyA7FBW9jl4W61ZrR7hqvwy4mZ+MiVMZYEXz5l18ay1IVC2tbjOq5
7GJzHyJjuYBfpR9chwWV7L+qxMwvkUqgrS7PZqNZnvXJUcXWD7uIM7Z6+Ly2ePXiKgepOoTGKZI6
RkDf1M89vIioQBfSV2NT7AdkZcjMPqvJ/upHzg3T+YOGlZWq5sFWsLjFr5vO77FYJxn5hIW6zg02
f4Wz+Sk3KW79pn4wD37pstMc6ym+hOB+g0yP3CMNaMkQ3RswpjfpwVd4nAsjbW9IafuDHMRXPfft
rWuqjskx5P7D2lPloV1tVgVW6dXN1pWldVgXuMyZFANhLvAyXmRJyybSnmtIHXIiPXsQP9aR55Bz
W7Md1W2WimGdReuZOd3W1HLyZO6OmKlSV9nLOlHoHUyyDU3/FlC1tfdCdtp+6jWnyVD5XXMjvEV5
Nv0YFVZ5Ei7gYw7ARHU7uduEw66XfyMW4Rm4RbRZ9ziV/CO9oXg1lqUOL/wxKV7NZQvDC5vl/FH2
NGnrFFBxmdhXM9oQDoEzGd/mZr3JSGtWl/Vlje9+M4yz3KydbsavraeHqJQC82Z4RRhfXYUH57eJ
IOzKfn6bZ2S4iZrhrU1W9GlaJsIha4YV4CXWvo0VQQ5EM+0T7LkngHNl0MZjdCNnAGfEelo3Y4fr
T0/qcMtynhwDOD/JKhBitdKdv0Uha32Ut/OPNPyLDTJ9duY8e25nW536MsaRPdSgRpIe7GlYa7e+
GLHeR0QuRH72JiSHlGvbEB1iPGr6GIljb7DZV+SNPK58HLuV5UPUw4MyF7yVy1zwtj7TV9rV8oBx
Xg/iPB73WRcpFjlx4Nmp/msYdLxqrnJ3nYjyg521wCsYJi8A28/CNaLz2iwiEt+V7tScv/vHadav
LkolPkVVf0pnwEQRwg+0vTTa9S1TrVV6U431TYLFgXEf/Y0zmvRKPYF2UUjvGkW2xWS8IONQ+0yh
UrGm4PsYQeyBkHpuCbx204d1WgpFemtUy/itcdU5RhAAktuafpadOoZOPHzkzmyDKgyP8JWns9EA
tfQxjUZZmlOgW+ZLBVF4Eul1PTSEXv79T50+evETw/B/aJxr2njWgxtLb59qv7AO/He7rJgLOMsg
CFFmbNYDdUypA8gER4xjvQNix+tg6cYBDqoTZElTXOsJNeRCGXxWA7WfgbJnt76sPRIKcGm1Nzrz
IZhI5TnZtlKHzKgH9kNwVlh0d0w8Zm+3nuX+ZW02nb6hpMzL8hl+a45Gu3TOFCLqVhKVw/COSI4E
o11AGvNzI9L0kmRa/5iwW0X8WmLHTNW0/X7J1Bpxcfo2CAKxur4FcgIdvVzKLJVM2sFIIC7J5diK
k8kIwnoCHtgzbQKSiroLKDUKLXXC7SnPWpHd+tzkduRqxlZWHDbS9X7UIwVRW4InTpIB+fWE78bJ
p/KxJG70oOHM+e+Ym096vcNRHWP7RTK4m9jjbLJJT3Z92M4XYYAuiviTbcDCs9/EBrQxclLUp6Wa
9OK+CSqv8baVDs8yikfY7hK/aTVN9fez9b3vr0rqzKq2uyAdAF4NPeuDKDOMk5ck2lMnmvDJwR6v
UnyLm0ZVw4cUA3veKq3u5TAx6psb44ElXbSH0mI8oM52IZsTSv+9wTVB1PXLvbiowdygOVGBFg3a
kzKtLb/3+JqwDnvV5vxKnsn31SM3/wzCz+HyL1oZmYLfR5zi3IXoX2J9al65eA/QpScKqdktDKzw
tn/M7LdV/fY97W1r2Epg7pl+9W1+dFpjvhhO+jdTyWOiBv8BcUJ5hnbC36fwAdc6iVffogxEFz+r
05nTbq7w+AtIrIJ1dElQfaDlzjEhTmfvo/7ZVahwXu1ktA6RBtq2ROj1XA8UNcCEYM8MDEEaCWrS
UUEyLKiHCgAPvyjm/7HfE4f00UuQ1p3jzHBn+UBtVKU6Bw4X6hElSGjg5YMXnJqK/QraFh0aQe7U
TzWrq0DrHcTZ1XFKCxQooc0+u6he7NlnHg7WmJly8+IvxnK0phGo7TLaWKCSsZjMm7Aw5g1K93/i
DPKIJOPE7QFbIum9CbZYjPTDnYbVtfMx3oSN8ax1vnnm94nLZt5ULa0EN/94H7V81kZE+DgSiwln
ACQXlfQnUQPc082aEY9yjjBbIRpBjOl8FvxdRdCIIX6beeHtx1iAifLCrQlCKfD1dkY0NTNeBwe2
CNOjyLf2VUs4dmnfrHTgd+sGPNYCB/yyIvPEKr+Z9rFG95kvR5KaGMRGdC7YgSWKerCMDjCRcEiu
QrO7i4FIa8+qniHwPD44Q/LJPTNo61JerLiB6It2Bjqd+OXN9S87ZhAVudohzvI/4TjfZ9xmO4Vo
kgvXBUfpJtPT6GAL/iKt7p4mSwt3qdMPNz366kS1x2RNl4qXcBuVH/S4BbmCldwNDRq4wR4XITZz
kATNPApzfJumdbD9Wu0LG7Whbelf1ty+j6CW88kDkyDML7ZMxSPTfxGsD1rP+sgiM/lozv5pVlZ8
JTr6wVL6vAuxYrMvTO4Qbx5aogBGGre5IMnFNeGfEmt1ZSgtz3iuKR4j2e0JyKs3SfvL6NW9gfKx
EVP3NYbMfvCS/AXZaFEDAIRQNpM8nfiq3ZjJZzXbu2zy6ZilmW77lEptFlwPklH8VBV0ryxzdnrK
OknrPlQUoR+rTKja3FQi3T8iaix2oqvg+GsfgzKAJcH5iu2aVtAAAd3r01EntIILePc6OcguAZvF
dejtcVQZF5XpW5z/BaMCOd7r+FOWiNOWdIPnSuUBrgj4wA0w7Fz33ttGatumH7yArA6bhtj7ExWz
e1fGDj1Jd5BdZF/2Wa29xlgI2zzyA0Mff/tyH04F8nO3PPgu07IlGAB4bPbqo2g4nFxG6ifUoy8I
GNynlE5soWjWpblXAo0m16t6O9Vs/ogJEduq7/f8t/qeQVm/M8kHa9rsse/nd46Q6ZggbtqaFiLu
MvLCh8HX+M4BSDKWrvmQjUZ/CivN2nFHG3aN7r5ENP70yImF1VD7FTJH5UKdqh2RTFBkiw5WcNNB
pew9cahd+NhdCgFZmmZ1kgsDD7JBgvWdY9GVh9Jy6HfN/RwPZpBmLvThkIQAMOgMAn9LUsyYMebM
DdvXSGeJqxqsQUb2JFWfBhAU5dZs9Cio5sY/dGX8DNUcUkTWWkGt+dC0mu5UReqn6cKiaNr8byE1
sKRSnUeS3LeykBX3Grffcj78NRLQc707HJRPApPX8zsZNfUGi4hiV9ZkcQiiNQKX6TOnfPLHGzgW
gEcZQW6ghY08YF2z4QbmCFnOiindNPiDgB9xk+l2UMXNDvJrvAEcakL7yLOzH7u3POROJ222ioKz
J2h1Pu+kgJfijr/xuZmAPmN+VUHaBIJj82SWV9SWZ6Yf4d10AXZ7bXaPmvCQj2gVPcc7l0V51lqU
xmlOrwZ5Y1M45nyvYnYZgw/5bUTYswpjdzCsbp0NiT72WX60EN8OBqoBA9ngsav0O/pAslcwkKJm
M5l/OxUun5QfWIsKlHj4li3LeXQ3Xr745cxX7gVhgJtq3BlhBnE70bczuyrunkcDhilBIeFPox+M
I6WqCf0M2YW0h69JSzhv4ygJPJPLQDp95OkAqD1JEfIM6QH54B4qDIPGpryE8rNiuc7oBXZYbDRY
I69JsQDStRPQliIYnS7bJ5Opb5s5emRTZO+SBfbdVuZV8ZPyP6l+Z5Xx6HUIMPoG95I3+MmxzvqG
CqdR+yFU9TmMjkMaPg8m9BDs/ECd4x/V0Kp7Z6eH2TWqx7wuPzRiTUu7jt/61PqCEPknop0JlOfd
vcb3z5xJQVW3xUMV6+6mmfz+6GnqUxc58SrUA5u+P/tVXO4QqPWnQmb7HMrqpqsncdS7YWOb83DA
xZlhqs8RTHXTSaRRguWaBzvp3mY9+dmLafzMGYUOenRooX88Z3p+RSdWnIY89y8AOYBwdSmEQ5TI
wFss53nR06wcXtFlNP6J+SN2o19enBRwWqTYZmX/kWe+d0sopAPcv25Yn5waAWZp6PKpeat7+O+i
8T+nqvtdtuGTmdBMY8UiN4nbuyzQFESzJ3aKqU8qIanUXWvgeXXltXf8W24M7YV8P/5YXUE4fRo/
Rsj1QZWYnEc0JQCTQkiiPU5zj31z1pbaY8vIaWdRE29CJEKky4bHDObtvscqB4Rpurs9fyUGhfUh
yrAI2mA9qiESwYJbO0SNmK+zJvmro2Q8e9n4bVIkclIEruOQF2H5rLbYwmMSKi4EPcQ7zT5Udgdh
pKPI73JZbfsp+weCif7olu5t7h/xC1kHZdL76FxRg75t3iqRoXeNKWbNsrwlHSkuuhtj9i3C6qaf
8iGHItvjWhl1be+Tzbu1ZX51LK85ju6IcWmgE6HC22ZuwmFju1yKkFssd4S7JssztTNWhAQxpxN5
J2sa0JvlIiP9Q9f3bW1ys8J0Tnmn2keiMmwwNy4WTacSdy+lUjcML96NrpHu2NokgaZ37oPD+HAz
awlu2x4pVTjjHNfNR2AVFEMeTXy/CwMDDtnOaIgTKrh5oeaUELncbDqyKX9rc0vfu6mf7ks54j3P
26uTzONxsMLLnEfFOdMOI7C1bCNRn0VCTYdSWjdL1dCjlesE0vX3hrXMq1MsUv0c7Wd+PBSdura1
ZjKaQs0TQRYNuH6sZ1f20ISZ828Gi6JWmNlv39bmrTZlNqxIhNCwHSpGc80/NBynyBzEW1x50BSR
Zh1k8Vy1FSJqiY4ExJqJrlx4B/QzZw/GD11/xuIGWvMogB2K1iCTRI75pYyWiDzLGHeF03sXypZt
ZkHULvFtwdZSQzCkutimxKDtDCpMVG0fFjuWAExAh8Gs/evS6oUAvpyUqGBDvEMAHkuET6NdYAsr
UNem+rmuvSSgWWKC23kHgDj5FnTZXg047+HouCfXZCtKVOElrl80utlz66anekI27k3HKnI3goPw
wtDdvOYmG5LMiVuAg0Xwbalvsj8yVoQMWaHx7C3qbDRJwWzCejYm2HS0JL/c0c+PCUOzeAHUyPHD
a7r6qmelCBIXzmNLnxDUjBR2eTbagUgeuIFnsNL6LxnmD2iPSHIC+WfHM9RaIT9700nOfohkht12
hGXYbA8dA68N7Wt00WxZbM1iIGWtpVOuIcrtBm1BL5gtAzxfndsFqlsb+bHRyye6d/zJUe6d2Wcd
HYKPbr7iyjM2tEyqsw9hmXl8lvHD3E/13hUphyo5PX7pXOrYxFmuaxbB7X6xZ7X9M1b9P8Nyfyvd
Wj9M2pdMH7ukgYiQp3BNZNZfo9Cl0UXcgKdZltN7nUN3Qs8IRnI0OcPngcKtLhkuIsfatp2j8FwV
NMeYb3ZtG59cDs8NpOf8GPGR7+rMcwJW3BORrnjy4P7T2xE8pfviWgzgnrx0xDOZZCTDNVV6s4V4
I+6gf2CaP1RiAaDqpy5W0Le58SEBaevz+mBYPZzTujllebEEKaJaCgdaNddAdmNrlr9BQV3ti3F4
EVnEWV2MHyx78m1ocv8kdro+kyPBObU+hTNbn9PlkvXvy/VZgcJuScjj2//ndbW+S+cNgiyUX98v
GW9k5z7x9FeG7NorZKJdk3HTiJdXRVP+4FxM7+vX0pz2RoNEdfaaGsLiwLDA6UjmWr9ac6ixBh7V
Lrem8TkPCcmzzWHvdKzW6qbbcNSEnIIeiRVRtR/6kehXL74bSF1uvdEcCDKCildl/XnGrpgI715a
rxgE9A8VQ3wrqsp+Hxzqyqh7dfBD3isD4fIYF81WJP2TjYn3NqYuym8cDnGyIDwKFib6CJCi8ipx
LuCZcjMPpNeCbmbCvguLOQ3QwuCNYrj6A0ggavVib5VKHoTXO5ylRs7No3rwp9F4THM9OhqAJeuh
/93m3U24KYKIpB4WkcZ7Q7lwbTx9eIZsEQiUEyCpm6vllfdZC+On9WGYdPMhD7+Q6BBY6Eomd6JI
DqMOeGsKDX5zy1DJmTHEvRnG8S7rlKyyXACjtxMfSoKvfUCN+scPHyM7Mt/YmxmvjCo0p3ofoomO
M9XHl3KuafYHf8NArDrQAutPYTxlZ3wD8abUFewQBqenuawR/krWRrYq0mNpMr6eUShzWhb3j742
5bkutHvMjOUg68i+GUO+kEx9Wj9ozjiWShPZ63SbmEKcDGsWS1iDZ9zWL3ThoF8sucAF+LZ/H9xE
mbf12zTFvgv1JVlZy3v/fsv6bH0vHPFa5dNg7P796voFfSK+jnyU7Ngz5zz/f//A+tJoDa7XQIu/
/7nlB/uf/5RMOAugNaryf//bf3/49b1Sg3VrGXO7X/8FSid1hPf3RCRRXW5aiJLnuE54Gtm1c15f
wwbobS7AfCm0eNOOB4YZ4YQQe3lv/cb1C0pP4l3dE1jD7rqKbca3bAWY5bghkncd0wbLCe+vkUn4
aYvUEg9EzKhtvpQKn6IPiLSfADpuLIcwL9276uYyg63F2Ny+nxa2bSLVzNyd4/dNfki1aTcK+TOk
rGOF+t+HsZblrZB+eBR2d/OG2Q6kDz3fiElSDrj+tzvVCxs9YDWHjDgF2XIh9gJ4x3ezP9cAQLco
yJp/ppqc4xEJA7cPWBRi+AKGnd+rtP2dW4kIwqRKn9rJN5F9dM2DNGHI6Wo0bllceod2KNOrGLPs
1FSufpaeg5TeHOoTcbj+JULgdrSxsd5Sg5i4Qab2tmR0cOqXyWTdcwlUSD/9ZVjplIaFe27YmkwU
zlOr/YXYOT60y8M8Qrx3K9ry9T1nYbEkHMoPLLjTjZ1VH1zZ2yBGEsApxUNIt3lfX8ZKe3Y8ZQQp
I/iNicLhruyyu9v/95mMf8teliebwe+4BFMkeZczzen0+O60w488pwKILWzqaOOgzMjqgN87fF1G
YAD1i0eFiVqrI3cfS6QV4BBc4IHTPZ9rhD1Eb8Aox4bUeeFLklVnegKfIS8PwqfpnkzCk/59r+vs
vzIezXNqkuI0DelPzy7KS+M/aILIp0xI/1kjwFEXbrhLsNnhu0gmJOc8zBrMcDawxsGpWiq/IhRI
gI3qYX0AEVMTHWAz3u1fEkzzn7aJ9FEAK7xpfVO8Uv+e1/fRNs97Zn/TofDy/tMm6t7Rs/AtT6AR
YTa0NuGETRY88m/NBRchGJOPabGv0n4/TNCpOIMPkYt0rpk6ECg4U2IPxV5CRif8Zj98y8ycqR3T
M6jaDZa40C32WpixSq1fa7eKrtK1SWNkhmdYfvpCyAtMGb0+AhIFdSJJVIhDl/gze0rLfe6YPZ5h
za43sZZ85phW/g91Z7bjuJJl2V8p5DuzjJORBKr6QfPo8/xCuHtEcDSOxvHra0lxq+/NRHcC9VhA
QHDJJYVLomh2ztl77c0UGvp4vTAKBrhUxs/As/Kll87lvYptvZNDZ++KQMs7kcA+TS629pryfyqi
b23HOwOR+FvXTOSmI905dGHu3yeNxHw6WtG3hxJ5ZKj7guYn2o7SiPcxyIxHxHXx7+fw1fws0iR/
Hun2MwsZsh3pFtYTWP23639CKuEP4dT+kcA5JC6DNx+r1jfYoF5+zGwr3qiAuLtq7Jatp+ylmSTE
WeZ9cd8aeXmftFot/Ka8dZx83njSbR/quGsfzFBsBF7I2+tNtAqro+iGH9drRDHNzE16QVEPIshg
sn2Q9BSfMqyfRDt4OYbiuWf9zkmycvNoyWpWUvx47kdlvYNTSFAuFe6tX4qHMI7Mx7Ahw9VgYl9k
kXsnA9s4EUtO6ZY4JLp13U00Usw3opMkFOCDGa1C0B00s89gUAsQu+q9wtF/mfrPYOGD4C0xx8Xc
pu9M8oDV+ySlDlaQPFiQVHcZRfIuMXS5a0zCaStYFoswdJPvshUwpL0f3ZQZJwaj8CYMscpjIsJI
Lz12rtc9UtZjpqfk2wCUfKAlUz8mouwOpQ8a+3q1qq36MZT5BsQf+/3cvlFZHj46YShXgY3Ih959
8BiGgkp4ZKsmTfPLmd162SCF2qX+9Mno1L4hufmHxneyMioBAoa39qapZsZrBJd0dhA8Xz5luyM7
KvPqt27sf+RJRFcy6p+xxDBGVu6wz/EWgf7EXYCI8Q4myDKnqb7i03kcCLy4qy/1CXS2dEEMd3l3
vc0ry/IuluVzzTfwgFqkvLveJJUX7fjYWeYv9/jzASMQHQJZiEK5PMf1drT4HNARq1unmY4trr+B
MLvxGkYs18czJJVs7HpySPUgDtcLoVxxmC4Xf169/lQhimQv///7dVCFmAstyGeXpwKGx52vT3N9
xPXG64WjvM+Z/I0jRLezALF9SsCphHwEY7rq09BdG2TF3V0vgilv9y279IWUoJ/Xsl4bPVDe2WRs
S3/KOURinA6Ox8JbIFO79/iKDdZo38K7YlKTheZ701yixcQF5I82fulkqb+ZQP0tI0N2z3ZQs0kb
db6sXbjs46jQmEWWyA4M+C8D5/x8vRgj84+frldNckyPcHNohrfJEd38HxdNz8eyuF6Hwx4fvcqs
9+ARPnSZglgfVfmkiF9+ZGB8veKFE7c4uDG6xO1Ow1s9zuNubkv7AR+WfRt6DWIF33q4XvhdwxvA
7pgE3gDPrUeusJ1y7tXhgFrab5s7z57ycz7hcJ7KSn/OVY4xLeqeu9qo96P2sAdebjcP7twWn9lc
FpsGqfY+GzoHyqoLb3EOXlKHkAsgwEvZZOI2jMoQXaaNUKkxrdeonU40QuR3QMjgwle2AVbH9rYC
HOUOo0bwEDgI1q93uTxRlwzBW+MzMW84STP8pBM8ZX1zNoDwXHwT7duUFzfsRqKfXjTdGs2QvEUe
YqHYtdNzIsEpecIx170NFLPx7dfrXRueWg9B9EHyK9BeLxxvOo/lluVj2tSEhlPraPLfsG/eFDpE
ssCXdQ06nHibxMtwd3v1nUReRUqtFR9L+iZTQNsOWy+/UBbtCI0E4nqP632jbtiBn/LYQ37UWWyf
cN/LM4LcBsfa5UfwNtUa/v4O7FEIpSUAd1HYYplESLNLcHQdfSdujEvZF6vrj7z/BIdurz+7eKVW
hZ8ZSxqhK0l9tEqnvrlpg/xHQ5H5FTNKoZi3friK3GdoKHh4cOhXceLg4CvWxEfRXy+Gzy5uCfDr
e9zDvcxfeq2O9BqNU+kVf1zMl6vX2yjbtoNJSydKSedAFOP99X6/H2a5zxFOrN0wQesvmWguu4wo
IPaZiHKvFxGpiidO39Fpnmx3V9ou0wVGfWU2v0Vzkm5h4CcnQ9C5vL/+ghBMc+Wo3sDgxv1AIT8X
nOm3+HVoZjUS1NrYeNNNget+ivySkz8BoVuCDKzevpXe88C5/C5rTeOuIvL6TtXjNnWN8fzn7aq8
MDB4k8Q0620zpQfcGO29JWJ17z+iUZk3jisYmVmNfZ5r9I+2V5pf6GooSBr94bmS+bo/uAeEV/W9
P0B9u97Dyyu+Z4n/rKbB2abE2RWT464GnLXPvSS8fWj1V9obqCyGcriL4tK+kC69S2dQf00btBDB
q5WXiExL7Oe96W+F3QXLok5IzvTR3A1INV9YoZgYKfNihiIlM8BVfu802GZrsM1BlZhPuCXUJqxj
ElAuXsLRqbKDwSeLZY3f2gmuUav9oLZ/LHRVvhX95G6HHMEhep3iDfcabq846G60bKxbsyKtm2S5
5J5Y0nFDS4/pQSWGfTFwuFF+s6duSVjVjAa3lCYxE0azW41oTx87ND6kV47Ni5LYLDEguhSdeiKK
xb2xrcL45WuX6XZa/4hiRWZ3rdtT1viI6Im2WyeEKtx5bFI21DgohA1l0BBW+pyMDsudwcCKCTVJ
Ey5rJ0feIfOxabR8bjdzUma0N3z9ZIw9zU3ARJ/xPJ2T2A6IWQk2yH2SCGwsGQRVMr/n1F04L2mV
xKJpsWiA7kkr9WQkJMeFYTdcpIviw8rMc9v25pM5JJL3lLHZ9fYuHY8YH4ulDsUALijf+q207yBi
6Cfkgf4irPPiIOSgn7yZrHW8HXrtUDnQJCTRhYUqWMNY77Yd8YmvPh27BbTb/sa1whzo2tIIcvFq
tZV7LqMecr4RzltMJd22CNxtaEXeB1ZjAlF60RKhzaQxr4EImHZmnFtFPwVFz5LQoPJLGNWRRNv5
Jeu1s521ZufqqO6F/cPpeocxRWHTIWy+dYlSODPYIkWKTe9XxmALjZw60egcWDi9ZmOS4bHPk7Tc
oTtg92N172FJs9qMsvLo8RLsaL7Xypzus9STN7UIVn/ehPuH40CWt9c7XG9PI3c4IKKhLuQx1wuv
Hc2Fj2JmqUlooH1Ed4zzYJadkPTdDvD777vLBewN97YwP/68JS1ldF+IcOUhtbm53i69JD62lkpX
eWITaTJX/auJonUxebI/IUDvX0mKozuknScG0d4d2WWPxeVmjQt7b/uEwF0flAZqQBZAFMv1QQxN
X1Q3t3dDI6tnu3UWiSz9FRqcCedBicVyvFQrgGLwhdqhs4zSCivEpapBrvjT9diMNhhZNyyr48fU
3dWjdD+R3XMIZ7RrMc5MD8qNfl1vH2KXkJxZxPfkYCenGpnTqr08oG4u4Wam/Yb1K9mS29bsCKio
XziIDq7fuJ+GJ/HVtbZ9yGI2NZSC7jOIJIUTK4nOOg6c5z6AeGT1ZX12QWw/01n4ZTbK/P3LityC
firXzYQxzusIoGTonmz15So6ridpJu2ZbV0Cz9UFkBbE4zpo9S4qoZ9I0eEfn3aAZwOM2M3H4EH7
qkyNsLWMKdzN/DuH8XHxn3upWo9QdmKVfqnB/ojLjhGXpmVsYSG9nHZX2py+nJAUicYmTTaq0nXq
ChsdcHueVVwc6fhGFGfHLqLwx05CT69BrEUC3bJz9HlqtbUj/Io5UugQ9IWLOOQY3c2e2+/7nu6+
A6mfGcZxdOf4cL3W23W0EnY6rEL06zeRyYVgIVjawZSuLwS1Qz8X/sMFw2MRKKOspFvljmks+8oE
L6OKd1Za6mk05dB0n6oiDvhqpuXJV+SSTCAXKxT6OnSYKGXjI6DOtddNX2yFXWtiwmSFxPhQBNeE
Aq9ymzRp14aMY6iNW9YfvkyBStPsWSbkijacIl/NLLqPYiPdkMSocGQW7odLekFjYRojgLs4FJk6
9DKSK89KjWfIFcdkyK1Pq8MSKwcSydwwOgMHzhkGqQcvQZfYOvGWfLdim7fWk1eMDxAbl46On2U6
nh2D7EcxnZKpfTJiY5nn4dcsxS9cnfj4xXwMZ/GFMYN4wqw6B8i/cnIPdr6ZtbvLNNtFyHNsLAGb
JSkJaoZFM4XObugqpHk9Ag0l+Mh1iVzLT1PG2QOdCV4u+A21q4m7Qo7GaEkQ/rZofbtcosNcTYhP
sZOG+bI0UFCWxg0QkWA94e5g8FdAblDkdVIhNF2GLKTF9m0FE9QMbLRLBQfYdwl3FAatGNCTPmkY
ASktY0bvm50g7CF7K0gWYJsAyaBgfVtMSKUOpXRXWAIl49eqWXTKXcUmybVtp9OlD2ZgRSbkzyYY
pjPF8rcK4Qxpt98OcHSItEuWSeyIdeIOTym0wedsTp+Kh5A5wCEkK3nlCeALoy4L9Ch+v6W998oU
zzpHHk2DlBcDixAU+chC0Vh0O/PVFGG88VIbJFpmP5VoHgnOxQlGMKC7sHzBmM+e030NgmMRf3al
DA/mxKbHEoCU3fp7KDpjEdnJsCynAnWLetahL1G88a2A+btuHOx1sqjQUFr+0u7JL1T8IMqYHF57
3Ac5MAr6p0AZHuLCRkQVuSkDWmpzc5jLgzWkD3aA80CE034sIr2qIuZIYLlWrDVdHzNPEOIk4qE/
oXiFkYH4DzXMYQz0k28RyOHG1rylAf6YAevaRnbHinUh7XqB/MVmq1gUsv+pLi8ZpfrKjjOgz80y
HhkVyjh4a+v0l+MaOxGnL7hOM/abTNqqxNgw7ZTI7mp/neePnhkyRhPFky9q0pBrbGeWk68rj5CW
oVIbv05fbQJ46esgNe5T2mPrLCGHlLmszL6BAB9bZGCFmVlrR4yXqPvh1A+EKAEbtcHd4o4h/jUH
WUCq1QtrnV60niyWhjHsyXveC1asGHo1SZc/xTygGOmHZzGQZEuXcVqDZhWbwLOaQx+ORKiS4zNn
xARnU7LxqzZcFpm+YXKzGo34MTAjzKe1fQ6MiCmzFu8s7JzBrLtpGnwoX8gxKolSkEi3pZUSBA4Y
+sahbe70y6K0DugX8DmEAmefWOnE+dKUKkuiWJ+TJF1GYzaiPCDSrKXJxon+OHcEaVsRzG1rir6N
rLq/vMiJCHQZnoFdUgVNC9JXCDJKrGJXdtOHaTnTFh/iqSLvhpN2SiJiUWAQtACnOm5iwQA7pa1C
7dYs5kHS5ieuClyRWjAX0QSTEpuFciZcxB1nq4Pwh9dmmH+E3cyetiKgAUueHIJfvilCAJtQM+As
d4vW4UvqcXRns/nJiRUloOXEhNmPxbavzaN1yTvLNcyBBIP/2XNuBpdErZ1d8ndMcfCky+EkMYSj
PSwe9U3uABIsmbJbft5cOhfftU0zKJNQ4XrOwRR9l+3CHhDUzkZti0FqncPcilr16XuIiUftwJsq
cmwjsfqsEFA9JbYm99d6DcvpvvWq85x3zIBqg6TcgnS0CW0pin6+VE62q8yS8X8fvzgDZxZ6+ynh
h96DFPWP0QhOQywQQOWvMrB2vW4FgYs4OtBSxyHehKrIAL4YIWbgcFHZ7zZQQYCDwMPU1CKDcBC6
2LJfzrX8acxkaBsJ4yOcwstsCI9ENo0rDGfvBiIJS2f7mMC9kjx2iQ167HmqavBXGFf2NA1P+axu
Z8bFmvmuo7u7ia7gEpTLku7KKiGedVFFBiY2mKAxxu08Oo1eeY6z8V46un/gO0eIQSD2Zax+QLpM
txxAEeqSJdGBjylCDcS1IqE4h1bPXiFaOdI+ePPMeRvea02o/GYu4LxVSb5payCsJlCCNgixLLYC
BVvzAxUG/dAA3eXUVttk6G4G5b54HXU2imC+pKRR2BfZgw4/2W4ffblFDMkH8wBBaxk3RLpaswmr
Atfv2ENZRu/ZJeMlvnZaEtX91HUOcqOSWsUx6q/BavGdyvgpbvpjmEJ/CYgyFJRbwHai7K6+jIWq
4aenjHNj1J/m/BDVzq2LEcJNhp1KrK3hRndN80l61Rnk2E+3Ureijz9zVLx5H8SbNgN6HP1EBE+o
fF/z/XbCF4MWGWLmPX/agLS3gaxbHhuTcy9wiGiLND8pV2ICoGPYyJHbiVqbzwGNSI/RZTJiD+gd
So4gQuhsk8O0mG306/nQkO6tCGpCl2HS/kGC5I4FRnE6HYkYZ9wy5BY3GetNJ6xFyyq4aLBtCZJ+
8PT/BFsBmkUK0oWD1AFVAFDXaN77jK19YFS/KidfeT3p8sIXzTIQ27KuEV7QV1pXig4IPbU9eNZV
xZ5s13pMk3LO8o5vfLVzj5otKE6ZitBK0/bJ05443Et+uEZny7E6LR1IS7dSFM0qIF/qNXTUS9w2
7a9sqElSKLuP38bSzpvuGNXEeIrz5TQ24ZKPcMd7YWz429R+9hHbGAqqmX1xkDlKVSuJxRfHK2Vm
D80o8n3mRxe3SjFQlCcOijTD8b3n6PJTYRnicPWykFD5kZjWVkrH/jUXemchgPpkj7WIW3LiF4JA
1+VkHI10lO+DhV6IDuzEp5n/tC6+JbvGylkojj1j8L+KxG7g+dEy9xlHuMZwnipL7NsWboWVFXfX
iyHql5b58AdConK7Wy3D6VBNBA02o9fuTBQrL5EPsAl+8mfZE/HEiKaN8lU8ud7X+CuNUvVN4BRj
ZLB8H5UTvk2mb69SW2Ilu9C0+kg9/AYkWQnofJXBlc5UX/Kq4KVd3QS/7cOwG4pTYBQv6TxMH6nr
nn8DfJt+ak6uWfRbZ6RZ7Mh5PIOXLDdtU/ocNoa6M0AFn0mLcvZKjGsULtObzzl6keNIAEM6pMGq
APG3lQ2ZgmNL99g0O/mjcijygv7Frz02MyCh/rxo+vvZBh0jc688FhJuXD+9x0ybLrN9jHTVKPgo
p2xgrjVhkfCRchpGcewMi9nhlQZRabA+Ey1rHZKP2bXTe8Hm08/N+TPSwFvJCMdg3s3RvWaMjYmm
M86A3j6DSzE7ppX9iu2JxQNAGbbQ5FZVTXaikLI2bRV8X421jvox4l0kNxFwKUrEEyNh+TR2s+QU
DpG/HFr3CUFSu/GKnkwwE2F96pF/6F+Q5a6F8soVajX5RQIViW3une2CpAEu3m7Y18HVaUvv3Ojx
iTgL9dy489sQFdPdWM+4RNpun9hT+4ITAkom0df1kMwHETbV0XYHY5HjWdGRBGp5gSDkIji7Bb0B
7YNf1TmTD1Rp+y4tHjJezOl6pwY96QJf1Kq8MGcc5VuHSvQb4VU3zYUmxHZCIIyX7XaaUiSoHKe1
63l3bZyK+84BUr3sbWSH1xCJsUZH1DsB0whAAzPKmM0I/WEnGgKpkw7PoF02LN0CwR4g+4+2wNj7
2zYHemjh9zFunsvf0Seju6XtAFVvaIYz2OIXYjLFoXBbgi98jNdXzmw4WB9YbLs7M6ga6LBgJ+QZ
FKc4gd9k+pR2/LcuVSbRsw9wml0MDI1Yksobf80tObEMNt3w4coVa+PEfsTYx2aeLz6NJSYB9ONs
q11FaZ/g+OUvpJgpOKnEl0PvVznT32n4k53SmH9E4mFKnZei08MX4/wXo3fe8OY1D+AW5BJqQc64
1YEPWmTVCOnIFztdV8O9RfsqbfuOIFWF1Op6DGSRg7zSQHJT5KO+DRn+X81oQfizsKv86befsv9J
/wIdALV7fQGldTVnt6iI97mWxjmSF3Wi6nzIreSJCD99uF4wBo73nen9zGHCi8EYHqdWWoCVK01b
LClvSiRz7E70oZ+86n2OA4nWMq8xohpAV6/GW5UFxtmJ3E/EcuECaAhJ5vqXVU4+Egq3QkQhsnU3
GCev9txT54UF7ihV86nsBmICnn6/EREZxTidCvdR5ewmmHkmW0PNy0njG73y0VHiv3u5Hu8ch4b8
b3hWg7waXqFiODJ5ABfTgfcUG2p0IJmdgtacHmeT4ahNdXxMffgeXm+/klugdnoO1mIYJ4A6kC/C
mtGHJT9V5TCHu0TB1M1Mu62cIYj2sNTCtLqf9EAcutO9FVKOD8gh4gVbl+nFJrSsrS5wTllMGwwF
6glIkE0IdHYDfcp/GqtkgMDrZ3ui0zHqJFFAY1XAO7pQMa7k277EEtN1sFx1gqmnk72xi6fSPP1e
HSYMiWFZOKTs2npd6xHedkt3c+FZhXMS1x9H6Q100et6df2yQrCky/Vh1ka/tQJvWURjtCuiLj0a
xg7AS3BXEYOxxGujNkX+TQaXT5GZynEbdRwDM5BMONHys2q7cBm4jXXT+uh1Boib63oY5IvRuQ99
Cas15gjrdKIffE6buGVviCK/mOvQAVzfSsh5Hd57lmBhJjlD4rJ5HC7SNh+duRE7/qErW3M3sStd
dpjMb+qaYBjnAqePlMoe8NimKFJhWE45UcK8cLH0Lnk7ek7kzjILSFvDXAFRHSAliVJvlL0TOJHK
Ze9P2bqEqfvbdufDA7PHOr432kmCifBpuZN0bpYKcoSA6Eg7jFkaXDNLON7bbKLca+OvgX7k0vd7
LFb5tGeoHr30YkTynS+rOTReQa45uFExWdNVghoLheWpMtkMxqpHYR1nLPosLxGNF1jADv3165df
MvvaXvz7N6grkPi/4aR4Tn1zS1T7fHBHOW4q5ho7QIZM8Keue4K7aK6NNK3InbqA4dMQvHSUIEBq
zJLjIifE3XHsct1FI/5uvyV7yAhdAnxZTKA/YAe4LrJ+5DzZe5/jaHclev95Ac7G3YpUfhIByYjI
tuMlZUuyAR8ArZPwPbX41yT9a+zPXzn6QkrsaTbSClMEnhT/lNTUthnTBdNoV9TkSPESkZKoVICW
bFv7rJuAwxn3/MaODSBlaeztYSx5S1Iu3JfIq2pGPkhZEumru9kPQwqWnOWcPXi0cyvvJssS5rHa
eraaJr+PMmMfIrehBatBxlpof0DhtI94foqNmZHEViDEP3CCMQ5d086rXo3B7zyc/1GI5VOp+Pcf
/5A0+X/+4x8SLLc/y5tP9bP9l3f635VhSRDNv19fZfSzXH3qz3/7SXwpRxEv8z//9vSZJlnS6s9/
yrHkQb9zLD3376ZrB8hFfFM6gtb5f+dYSu/vNrnBprQsG4yha5N9+UeOpWP+XTgWW3XPI0NTepfw
y7bsdPyff7Pl34laMpkM+J7LgefKv/33H/dHaGH7T9f/GmLI8/wlDcKwTMe7/Ccu//Vfc8aMKIlV
Hk0Ejxf2p65NosPUITLHg1GG31njvP/lPfl/ZSX+Y4jWn//PP6VNpHVssycfg60rMAGxJWBwr/3p
WZpQgE+G5ci3XOtRoTyaY7IWaBI8D3H+Hlicc0TZCbRqOGzqaGAPEArR0xR2zWdQv9HWtAHj2Iqu
5uCiVEqrurupGqc7x/ilt3WGao7Pha9/mKN4/dcviOf6x1jM//uSnEuO0V8i2ppY4d/m496aJiCc
ipbdMdItrr+psQrQTQxpViYS7YmO/Gwfasq6VwaHciVt17urhcYOBlWze23sqCCYDiJC+q1UalTb
igYXXJu4QXySeGPR33jMkT3K6ZkN9AK/YQ9+P/WtU8DMmrDomD6EYUAJ240lXrG11FmxUcojFtCv
7Ph2KHtZLphGiDs0h/FS1Hn+kxV8egAdBsPBTSSfhSZ3rW4bSY3guw7YsyHIkSROzENcD4QmJaM/
fXRkUswLYAweBuwkMNIdtrL6bJVFq9ZJPAd3jWE6x5Hs0mijyZp71Mg2XibbU4hvzZkIJCRbL0g+
W4Y52mfbnHl59zJpZ3hMNad+5sVBTsiIAfVrGfS59xG7pXnPxj14L0xHNzgtWu/JpGQ7B3mvTjOK
Gg8Hds08U40Z27i5N1ZBTJtj3fqFlS7mKBrvGkIIAXz1TYhdIqwdFpdmTM+hdA1y9uZmkVhWBBo1
UOfZMuDNhRkuZKGArbllk3yaRdZu8ksAxIQ45MTzG4zQxiD6srUo2kUvtDHfphTR6cFG6PCeq4ak
cLuHHRxVJdQUeDy+CdqlqIzyHEUsxNpJ8l8Seg+WB8Kj6QOgdBtcXvoimubpDhO1RW5UFgHOKOqh
p+tvpB+1HP0vgyPwnq6g3Egk5rey8Mvb2HEm9MAsUwIklzMcIT4356oE3L1IXWLllYicE0gi6vxK
6nMeCecjSQokZjpO62+rSmih8cZOAJBa9wBqKsYzp+z3XuvsycaOtpnDFKMRIRe3pasd5hoG2745
MMY3052To5oMeXJlY3+7aey2i7Anm6UEuHKwm4CipEunL19WNLhjjvI9Y9XpwGgyv41KK3grw1Qd
/UZYG+G3MZioqNmUUuqTjioGz0EszwL+Mo68hHErjfPUfzBTUx69OjZXDZQexDfKBUnkOnj1DUK0
Kiai3w0UeWjccVmcGNpN1WoA1crkBmKzeepi37k3gWKa5RJgvv/Y9F0ZboM21OZS6sL4Ls1IHw23
ck8CaT+eQK9bDfkYnni4/Moj5q46TfNLd3BY+9xIJ95yGZ2MZlp92MpsbpO4Ue9CTKRWhHFdfTfJ
6FWbXOXNY1870d4ys3pntGSfLawpjG47qJOk1g+8ebVn0vqPydQBhADMQ9iS4R3y84WIUlpg2HFR
EBh+8QOr6nRneGQvoADL8PhG5TMAIHNnwSd908RCrBU20y2neHXrBt28xYpjn71glGszszE6h3FP
IEWaV4NaoSaujxI256owdMq2NANwlGY49wKsNZVl1B8W6K57PTgXSd/cJydzkNm6Qab2YxL1eDN1
Y/cSGVb/IwwdnD7oQl5GnxF3BK7jg456hXq6NDh8SqYadJsePeSYlKR1TxqUHJGRwMWldvVbkzhB
Xccrt6J16NUFdpZO5fUbhCSIJ3x4a8TNzRu5fMU21H3w1ts2Q49LydCvxjJKd30V4gk0S1q0Y99x
Kpgtme18IFMvgR2XywnhULUsqoCQrUYl3Q5YHSpUj6Nt9jrUewWnu3UMzWbrVjp5JmGKWLpOqQRq
ZF3QWSxNO4efWc0nY4jgbQ/uxAbMniQtYRVgRFto4GZnNNzMUsI5lz/GJtGA2yyyQpR3hRuqOXmI
Qkdg5ncY3w8XtQoTtiV1f3GiIPGtRUHRc0prL1ipsGH0GhCavLZ1OzwFs68/407Zt5XhB3vKmoZT
iiif2HTS+R+D/KnilE3UQFIEqzj0vycjdaifU7ElgsJdF0yND2jL/G2h8vZ99kW29ZyO2qUuxu9S
2Bhli4njZLawF7mOVb5JRBV3TNoT7L9IHoPG5oTb+LFBK5Te71E5pt4xeIZwL4DTBK1BAoE32lt6
c2LPzLz5yOCtcDCPabGzgYbyUdSFvkRgNBlA+Wiiz9GK4CsZpf1JqEvzyGCmfcMBaO/UVKOhK+jN
D2iYA+cUJ4X3K+tVfbRzqHKeJ6t9SCN/M3GCmXFrpgCTogEYNr8mZgIQBg3Fqlx0Mvf3g25iQR3k
6o3PlulYl1WHPKEd0/vY81r67cK/FXNMJcn49eAOyIAWDZ3yh7ZJoXb7TC3W2htnbPOWZTAXMuJb
XKMlS2ifllsrcZmbo7I/sF8ntiAhA5isKGx1sNPmclNIwSEVzv0NclFFQp+6VOfGFTPszD/ZRFZ7
KPEeJGghUnBZrvmq4IosM7RKr0PTqzcL+z8nBsNZ+UWOH20mlHVRFun4Tlh0Fy+cICaiGtAkQi3T
jqVGpZMPL7lljwze85Z2ge8B2oszlFsT/N+o9MyFcuV4stO6PpQEXmNICqOvsZVktcSiWNlQqveh
E4WQaNHwt4ggflrVEJ6HzBm2coD/yIy5/VRp2yFlitqvtJ2N3VBV4yk1DDK6zd7u6Fok6UOeOhfJ
Dh2kRPQZbRGa/2dvLrJt2AGajxHdfM9uzgwkQvJ7LKhlTzYYkXWKGZX/UDCWdwteInR15Eaiytfl
iGuicqz6W6fh9Ga7ofM12ejLUk1OcNsUgHAH2T7gDAYGmltWu/a9giyftmKswlty0mVmlAhAnQSb
/ESHw+g8YoX1uu8qTTRAjzm3mBg5B+Ax8B0UN6nTdXeuQTBK2HbMqYgkeCCoPDtjrG9Q3JEg1HpN
fwAsI/YB/YJDksvyTmeVfJH0Fuge+GG8C5u4QLITWf0aOTmSfTIzze8smoKP3nfnbREOl1DYkRz2
qLZ31cBgdaGaRp+MHGVOlfdYAy27gdw7mDl0NB12H93Vnd3BTzaSBr2wrOrxHIfTuDFDIg8yM7Ac
TGozs8ym9gfJpEWCTiic8L5XlWBeRNUOGb/qd1Y5e7igTCNf0Kd0du2UlfQfTHr50PSdk1EXzueU
R+W6SnN7aw2e3NcEmR4sh+DoIC6SHd4bTIhGY+lX022hPUSByl4cz2zeUxawh0YqFB9E126nmJSQ
sJnmg98NEHxiacllpq3g5IzWZYSYtfGnX6gs2/SuHx20dIvgHNuh5a5FxJx4pVzTuXVorle/SOOT
X47lt68zZ6/1yPZOLUuCbd8jRDyfcPJ9j5qhKLeRNlqGrTp+8+zOW8W4pdfEkXRs6rvxZFYkw4lJ
2QDeR6yTiENjFJcdqNysTfcmOoaNafbtO2tQtubghz+EiG0pJ+yPtv4v7s5sR3Jjy7L/Uu9MGEkj
zfhQLz6PMUdkZL4QkRPneebX92JKF50hqaS6QHWj0RCQ0L2RIXenk2bHztl77YDoypwIQDdiBo0I
Od44U6HuzdYWPLz0HGZKibK/JLYsPpO8wqA7i5FMSlA4cTkBK3JjGCR85YrFLSlvRreSr33cmoeq
Z7aXG/H85OJfWqu5LnaKyNBt7M0AwKuCyZtVgTPUnjm31xit11sWMChez5aMvlpJYd2wZzZrjC7z
g8GDp9b96CLYlEbT3mDWynLGV3V80whTFMdUawYMNcEFz6gFmG42cD3I67LF8Dw6GbDDmM7oTdlV
AXeL2Qc3yk/Lr2lbw0R1DNqWvRTOQ+GTysiE2XLBgYjkWcz1CFhR+W+lkbOr4Fudgewr/YpRLwdu
GZCGgewWd7DbBzhJQ912RHYNEhUayFA6vDzGsQtQkLA15uYKJW+16aME6IWRpN0FID75e2ZcPNVp
CpGmhwBRA4+GAhwYwwlZCGkQo1c94kNnAA78Ozgow/mi8VPfcyiytoQ+m7ueoBcOGHNKrmuZdtar
MGeGiIZC/Hfk8BBcgimyDroyy9VQ4Nbr584XCzoNtedkaUxW46xAfw6exPWCwAiVWw+yh+FLUd76
vQdWyW81Jd8AyCVnKm3op9a1s2SDA2Ww17XKPQl5adQTiduj8g98iaSlRKySzrqs+7ZfEymBzgpT
dg8FAKnZvs7ppOGj9KIHBKiIRs3GfraitH2aYuDtBhXvk6PK8gT9ry3QBlbQTECY5uVqhjAZrcj3
3KNs2vYCT+6QqHyLADddAhvDbWt2DKzbpH/DkasvkVEU+yjL3BuYwNWZ8jBchnltd6WRqE5SZxZY
X/JQQ2HLQ+8GhJs6YYa7UreIjomuAszn3isj6+11603+CY9qgKyPYxd6HlkcXPRalPGObHeFYdnn
vPPxVNnY+h5zFFE7GFPjU6BziMRj2F3knAfbzFbqE06C6lhhDcA0pWLrfnbd9Dz08HJiR9pvVQ4d
YDO3pMDk6PCuVelgsqaQzte4oI1H3yoEEXihoFlHigeMisTPP7e2M2U3SezH6bXmEEpyYa7qk4+w
ea/GoN7YkUX3Vni907K1NaMtV8IMunsgTWl1zUNdTQiaBnvp8MYo4Dm9eF+CJiyNLWfS4KkLSLMl
BbWJb0UyULtJ0d0yqvDWc0jRh5ZBlj86RHXPgjQMkqPMMdmZ7E3PDOijg1HGCXPFBJt2mDopJ/qQ
wXNYOyX859AiePcLh9pnO/ey73Xdi2KFUHLcaC9QqI6od+9jtLI/moBe1cplKDhxcKPfGwGOu7Fr
8zbTsQJvU9vfuCeQYyVM/Y7KLItPLLDG3dxpyYx6xsbkkTmMf7enB5z1hClGSMp+2HPSLBmbaOvw
CCDMVcFtgVIOvEyUErPjum9VUcfXblqUWssx+bkKRwSkYnKzfTak9scscIlNq/AF43Sv7WWUFAXB
Q5wK896MybNiSITBCLEzpTUQDZMBqmj9T5VdI2sBDeHaYM7CBd04y0XtR71drzCJN59rFAwDbpsO
jROMiIAJYN3q15pT0J0Zp0a4rSSNY2JBR1pWCdf2E49CQ6bvXDfYOo3YKjk3WVV8IMLA2bpyTvC7
BnhOomwZ+zrxehr6ksIkKE+2j7+WzY9C20E7QTViD58TbDm7DGHduZ/bgJqo7HBAabo4n7BRRc9h
P0VrAj7NFr5Hxqi3KmRfrmGkzM8sWvYjHaPmbARed57RvWxzb4T3HznK2ZEfbNzqrDYPKVzHZyqr
4V5lHP8ZvAeiWQMWiR/iBgM90gwyKtZTXwgOndIQ9toKVfbJZKk+ZGOaXZPUkDttp85HDh5on4BB
kTCRMZ/4CCSGdzwHymRBq4PoCbm/xw6D9o7KeozJiCVBcVXMof9QxDHbyjiU4F+StEyHfazTAiGM
5RzsMJWHuMRLM5eQaYMpdU4cioOvwtHylh2Q4QOXcNwVLKzp0YVsthdlFX4xc2+5NWjENlv8ypyw
m6RyW1gb03SXkBV8DVLVb1E7i8MYZN2Dayk6RgRLRitPjwl6R5wiLKap095MGWoLTH9sBAbP2pGD
TvHg6gg0n2ZXh2AfsNWzErJozMewz/MXp0ebORPkvJ3hzCNFyBtzg/cbSADy+hSlcu9yjsWZkJBH
gUan9NtbgtSChznumyMJEerkBBDEeI6U5N2nAZM7FNeHrgy874PdojFocwJTMt9iBWLZFJ9b2hdb
tDg4noMW4wNuuV3oGPYFxFL7TQtO6ez1ftyv/VJ5n8FiTQfV0IgghNTYG+yYT8pw7R5tHv+s3CLX
a8uxvLc0TogtrTqSuZa9gJhsv1J9RkJIUca7dEoRjHnWrNH5wLI2T3WVoSfjLDyedCCSdicMNauV
klbaUWVVEwzq3OQTxHXPa1Crk4qBvkRtOZp5+4F0KncNoyrL10HUOS/I2e23pEisxxYvId3SImcT
wbRaXE30+GrbNnX4UeoRHAYTPzJNQD9fY68pb4shwLE1Zk3v0eCckR6nwrK9lVaRiNY8TsMGnUT/
NEd+wYLSWDfziOKh5wx1qDSa0B5MI8+JdHbTTJTkmmSU4raunPbzpGGQYAhCKYVpPnpt7c4Bnpei
0THTaV/19AzCiIMVlA396tqe+SxlDld1UcyVmGGRVYCQcS1kS1OUbg0KglPnzJzsEICuAFO2GDeV
lbCopGG5SdOs+DExEg/2PDOIuazKqyduDfx4OPPa+SLcZlkntWvcZgjUTomU3s1o+zFy1GYwr7OA
J7B2q3H86EZFpw+ce+YnQDHtuoR9/Ax4FEZfaRhbwqv9B/jq6K9ToKBB1LbRykkl+HkN2Eh4XfTU
FJHDYLAfyAsNgYnXBgyBSPWoU/LRphMuKnBjnEiM/Wgy61oN+OzQkgRGsioNsD/9mHfjKunziTle
uNAVRm6NZRM1wXdqX3G5c/D5r8LPMkR7qedtaiMcZw5DMIhW7eyz0XDpiPxBWnn06JmepgkM1VzX
EY07M/5hjAKYbqby8mPczeIQMfFktcmj6kiwGiVlFVukkdclTE8XDe8sTOR6bfQNBRViIIg8+8IT
4zepOv9IDZZ+a6s6eUpNRf6nmuJH5MnZc5gG6dnqp+nBmWe5MynTTgg37W9BHZivbbDQAX0R2ATb
Bl2/d4yexBcQwNMlldAbQZQt6q0i6mE7CNbeqUqdJ50qteHMn38NHVFu+iA3HvicNslioftMnJK/
R7ZP0Nqs6Yv2kyWvjcItkY5DUK0Ka8kj0BqEIWiB+mvEYptBNQd9NISWna5sybCaV+qgy1lD4m/J
/2Ye2fXed+JZuhNCp+KJAMP0UoLduXr5AAC5isZ+LQNqLpjfBsnDFhE0MXnNSZDPz5Y7qKdiQJy0
ciuf3XCqG+qbWrXNTRTE6kuhPHivSpVsNGzrIQihnWX57VkGEE+4IkAMsQJ6lDS4PTLDaW6GqDLv
8tbOSVKZLMgjpf4KojCBsRoF1h2cmxqQaZzZPMeknSFkBTZoGtlXYBflvmjyZiPjarynAO1ZvIAJ
ZGGNspBjKc4MYmiifBbJumx7e9dwR9HDTgJ9dtEdEI+lEhQDkaqWeoazjhnBla+8EqJc1KOk5154
gYCpvjXe6J1Uag43Hh6yvRP44kl4VgLxlsgLp/MIYaIwrl+duepe8cdVENnQE5CgnExIlFhYgWmN
5Aqn7oMf1+ARCRG5tLUmu6WJnYcGW8VmJrnr2Fmw9pAIzS8ZmTPQJxcRmdli7C/AuiBO1a1ACDXi
WBsdxn84Dn29Tgd//KhFnsNZbWuL9a5yn0VuDF85pOOlmwzSp1balpo6qM6Ayhe10jetV9h6VdGF
gcBi9M3nsQuo5qGMRGhcheCuYaSFBjuIsLCQA6DxbFJWRWXWbxMYRG9UtDTiAs4MrzbDNOZWFZAs
uL3kDNlpc5prYCls0QV/07Yv0CvVU6W98rl0dEisjpeAzRME19DQzB5KUBwHYyxFRsPCdT5WtSsJ
agum0DlbNQ8PrhxmODuar+Ihpz4AN2ppVCk/Z4T/tybm76bszHR/f91lAv3uf2x/TqPvu+9M7b43
qNr/Nf5d/uZ/94e/z7SfppKZ9ldy3NvlvxZQgDHH/vkCx2//+R8KRoMt7F9GpX+eh0cZa/jle9N+
/8vf/G0oblo/Z9+mqYBdaXQhDFcHfuc//wNF/wdheRpDtLAttEtMkn8fihv6g22ZnvIci9YYNkPN
1Pr3qbjhfZCeEDAotGdjlXBN9e+MxXnVd4Nx7TJZp9KQjst/C+3XT/nHL1NeTtA5E9KKXIY2G6DI
d84+dg2AZ5HxkDstzcGp/6g061FbicVWEo2rAmWv2TOElNXdHL/R0lqXMPnIbDG8zTCU3+cA4mte
uflZ2yEA2O5EYXyBeU18JOMvOvfBOvStOz9Vl1INwTlvw0doZiPydVCnGDensxhQuZfu7eTHX4bw
FYOwhwC83IHJzE7Y3ZNV0/fECniBBQo8P7ndkTFseCyLLtxG7IVrjH41Gw3ZioyAnvuZdlGMncYK
YJQXLAKzu5kGNskmQLcsRI3tiRN/0Y/zFSvHYzt3NGjT9MHoXIOA7AkrjaxAcJNlVoUETw0QXFdt
h3PZmPQdrNF6OyONWsk4eumi+YdJbtC+9ZzzKBlfj3gqTmUC2C3hyqycCjwPsfawy95oYMkjOl60
WXdJnYW7ToKXcyUjH92ab3oyqm2+b5OvZZ4yHIOR7kzyllUVbqSVRzsu13qkFbYx+/BSNSLFIh/O
9DEs4G1RciZa5NAIcrSJkA42lUf8WhgK9vLEFMdSq3PS0XXqhqS6gmZ5NmpMFGhB175gTWn8bAsf
+0k5ACfj/h8EE+qvbkAeNvqYwpQ2zck/KCcKpnVzr8vybPhxtSNNqzqgkUA+zAkSkmM/nyZIgYYo
cbnYKR5kXb0YqM/3duQB1KFVbdXRTVJFIAbqqtg2skWXwDz8gRDJr2Y7POUdjSN4VUCAR38T9oz7
tBb3TMh+RCUiuDLWCbskKO0yy1g+I0bLBSW0cYtmc8MRxCRas52OVhbu01YbmyDfeqBZyJRpD1OK
yj1oxL0w3Od0ENgQxqLchHFJvjP4xH0c4/axIdd2qbZfw1xZKOzgX7thvAU6yyRgrqx15gIrjrB8
rQpEVId89LM99+Z8mEJcYsMCS1PGZ4cbtcHms6oAaq49sPx7bXXJPdvGyjPa/JCSc2YIaz7mLp8Z
dO/HzlBEVvrsBW2JrLrWzD5Vtck8R25aELypQhang0IcmGDj7DCNO1u0a9r/1jrGJrZxEbRS7KNW
M5GnDaixV208BBtDinTnAj9e0ui/jjmQR6RkHEtHMFFNLYGtWtgK/EUxbSDvNELnpY7EA/wFWk9e
tzdZRg5ZnJfnxHFBlNNboSM44K+RpngK0iha5yZRnyrMJiAd/Xwsih9z41uHupPDrdGTscv5e6dA
j97ZaV8fO84lYTN+X4z5V4zN5zROZ/hddrRKYMQjxytRUi9/0Bn+zrAs2TVDfy27prkoZnUPnRs9
xnXS8w2ZpKb+DIUpQrteiQF8tkdlSItkio516nz2bazjdTeeySJ7FPUCYoe2zQ5uHLQHUcGVGed2
eP1rUVp0+tIYAjt8L17e/5LgxBm7IX21mNN5AFYpQ03jnratsYFFVmdBsWnc5Y7FgLbuYsahxLJb
G2OarJfWU/a2J/xnm8YXzW+faBM9c75sL7Fnj+uCxtd6hpRAsnz8ZJdushGLWTuACxR32c1yftub
41SuumYs7kUN+70V6tYNar3tTavclYW3mOw6juKjG25lnKCbHav1oLwYuaP2d7mpL4YBj4Lshe0c
W9Y2zf3naUFdgBRPNk6FXjiwzH6nZ5YiRxGAFyIYPiYQUV0assc5Yd4WSIa/VEv9yvCq/DFb7Epx
7kcXPx2X/EUxbvxWAv5XWfYSDdGu4lDGARc222CFwZagcONkav2ZerHd5nRa1lMzVFt35FhFkwPj
jI0sEVkx1bktLxSrxTrtnAuJoALzJQ++hoNG7jJRVbz5g2O2i2TA05fBkRzdpbOo5duLyZO6Fq4i
JXaGitjVilAxNBSr2tfygXvK3qVGRde7CcSetNEV8iDnsfP15zadIKtRjJJj69YrOfrOUboZjRxG
x+nyhxfOxOJZLj2+IV0lBM1VCtIw4s7nHGfChQg1SLY4g9ssLM6Rm8dnUW04M65/SuwdMnxsldf4
l82vVQJZOyZH5NAnJXkImgUmNQIIzV0D/rUL0y29Wgx4NpLZvovWoNUDYj9ZRnvCLfiwDorhJk72
YQaW2kwuMo+nfRuOPzprupFU0hszkMxAWtQoJfKRfG4HbFjV1suWHS1R4bGnkU/vQZgbmPH9LjbL
E9jocW20fDWRpzUSMhx4NYHxpddfk7mct+PAVdDCGG4s50ERaA/h+KOj6Sr7IdgA2QVfmshFH9sg
cMn7jvrAfqMF2t7YD7rLk4tvVDtlBzzITXMs+z7YIldMjhjNyvhjVdmcOb3WuYcM3TKZahk6zwxb
E5U8stxMZzwfO7dwoas12WfYNc2RE/t96w32WZNd37E5o/r4mEp5lwFg28xmk257AxBlGE5EtSDb
a+R0xXAGO82gDul0/USOOz6IbMrX/cyZJyLCaM0Y/eor+zOxPLd9PEJc0cOrsF6qxNm75izWyJ5w
jiKxGy1monHg5ZswYfpYIfqi580WMVsjd0aKJ63HtDtNTrPnTL1EugXXHlMjxjqArdIAuD7X57Dn
uCJqDNStlW56h8Er9e9jgr4BVK4SuzAxt6zY/ikWnxgcMs+BIgcyMYN9l7AXRIXR7Crb3YYLCMn1
6pj5zYI47lx/UxcMcuRsfuusiuBsoWzs5eQilkngIonnlD3UnDVrWwOjbV7Lor0kBNBOHcfevjDY
ITrKR4XKyg6SqzGohyEaxLmjuwq6JNRkHDL8A1Ucc2OXjloTJN/ujKbbD5Jmfct3DIUiIoc3zeSW
1gzm65xBY6H6JVLDoT1WW2u+u08UMOFqoJzlfQwb2Vsf2RDnU5INCRG/lJIGQheQm5bFEvcJJrzL
eNV+Ci3H2NYKiEDNuBTJyqurkUTESbXEDKNNYtDBnLbd5AMY5tmmGT2QpzaWZK6w0B1VaTxPSTJv
cCUAW2+LWz8uUoDq9ZKoGsotXdRtnyd4If0b4skPdm4NG0TpO6sqAC4Cr1LkUKEHswiQ7gO5MW2G
/YjMaWjHFVY0kzov8dtiLdLGPRi+1+xRLyYbmvzRmZE6I5kO53AaB0R82Q5dqLAzziRCd3u6oCDA
kSoxgJt8khTAKVV0EdetIgAl43R6sU2TrnBnnRdO1sqqXcpMOww2eTkOD4wxC2ugwoVHM7AarOg8
LY0XqhdnWZLcvqg3buQ9FGY8HSzrzqssrM0t6Q62ko+lA4im6vc51eamCKl7TH/nhuFtlU3XcrKe
SZJe4cNcC/t77iX3KSzWyHQfSeC5Oojn182kNknrJEib6g5yonvI4VYzSRq6PTKqLY5Ec8ERwJ4M
gKVFOeHaTBvLPu1BBLgXN8Z2m2Tuefa769h3Gs0Y0RWmSVi18c2Y5dWNWbNs1z3NNgL/KAOxMNAQ
po3jySNAnmMZUunNgfWYM7RYNa7P44MeyEoCzO2p/y1nRLvPaO+CFs4vZKu3Lg2UAI9D9MbEe9j2
ofpmDtYBfeLaJEy2dESFO7R5BdJ5FFlirjoSvJ04HzcBDakthiZ7gMNM3AZZ4S69aT/LnxDEjqdA
9+PJmrxTMoKxBtjqoRiIEA84xwFx0LGuymzVz83FyzPsXln5gK7shHkfMmNH29GiakbgyqlprCck
B/k6olOc232DU5hOcw9FAs1GfrFzY9408bOyJg49WeTA4w12nMpuJDhlthBvkf5NJRl8edqvA7eJ
z2iC1viYj3FencbWe+TQ+WxaE4SKrVEpOt4hpu8ZbV6NybIwTPgO8By2ymz3yIcwdtEWcmOJQm/x
e46DFe1l6Z1spEtcE5QXVAeLaiMqSAMSPVehqJDKtjHRNW74jVEZGExhspRlxlemFBfuN9pprKKN
e8xr68VfgqIkWMnaj7ZJmb0Zkb11TG9rMZxdTR1JxoOjPidBQDRIhX5kML4OGLTSIvmBWrvZIGj4
LmJakt1GAntaV2GOK8ykoQR/ZUj4gUbS1jv03X9pPfyV7Py9RptTvDYVjQLbVB4nKFP84RBFK7sm
eqjqz6DMHmN9UIQXEJ8ngDCnl7ruPic97dapYilrgseQqnBxrY096IB8KQIagB4ILjcZCugVijoM
9lHIWXjkeBSUbCf/RzpG/6V94r/lxPh/sK+E/+GXL/bPPSUmNW+/dpN+/v3fOkkGPfQPfMEONgnh
/u6i+K2VxI+cD67m9Oy6KI7wV3B7/KuXZDof6O0IMipAgPAvmj7Tv3pJlvlBOlpoulBaekyxzH+n
l2QtXor/7RRylJaKAzwbiEVXy3T1H5xCIi1yt8L5/FzWBtpGZBQfRcDxR5+NyKouA//P3jU6psVN
dCnhK38EYLV2Czu8M1tL34uZHX7CdCsRG2hWednNFy2bfjOgxLprxyjY/3J5/+K5wazy/h27Nlpi
y+bJ8eiCqcU18kvzyx7y3KoqGJEYu6sjgPYe2Qq406oZGMX3dXswFR7l0CuC89+/svlXL40nxnOE
a/P8yuXnv7w0fTa/ob7pnx2m0Ig80/qaQ1rYxZPjEvo2ivMArLaNrIcE2f02jn3S6Pw4uasbfNlT
hYTQDnpch0mPGq3KfiRoeC5Dev2H90nT8/0lYmXh3lKmNG2GcnL50n95n9k8yKwd/eJlsrL5WiB7
RRblF4eKUexN0ZKTYBZEMJETuA1Iiy4zd9sWMjkxfWXAPAfD9u/fkPV+qeMu0x4+Icl8XjnMJpeO
6q9viIuWOlNiY+usC/cR3aB1tojsiU2bssf1EQqlXBZcZgukorgZkSA8kRKJdaxBeDTjgKAiXmAr
6qsMalJRPdz2jQnzX5cC8140nPLKLveggKJ//2J6nkCxyjduOjiBlov9y8WkbVVzbczxRVYUvS0j
ktVsUumJXOotwoONn/fh02xn5xrx/8cptkkAsaazl4mNRxrZb8swqyMOrr+4/Z0/XUtayTZPrbJc
z3OlXprDv7yfRQk/x1nZvRRV550QN6xknSoGxGn9tadrsa18/63vSWBp7Da/dLrs1pR6RGp6+BA6
f9piMmjXlhuXL7hxwB86AKlKU7/SHQouOkx6uIpgUzhBNPvOyoIHytN4naUFJ5skQow+WOoO/Yq7
gsLg7eH9mceEVuEyzu3JnNTRccoazm/QKt0kfiLmKrxrTLbSsY5fCZK7a9nnjuBV99UMKat1mvkO
Pe99YCK7RjPDcbXJgrNdz9euM3fwh+uLcJJ/ui3tZYd9t/hxKVn+XIRUtOVR8r+/lAzHUVe4UFp1
OLefknw7mxHdOTscdnE5WjsSsr9GUUa2yZyQ1Ii6eNt4wt9HBhEbTTmPt6FPsyFNFF2toJoXTPMt
Au+ZVL3q2vu4pJ3Anj+ZunuDzpjcFw0sFQVQiVls+VjaRUhUDsEIYWVSj2fe5e+fuz+tVx5DQNq0
tEFZDBgU/OHzRWOUxn4gXnq8WZvEc+Ib1GrdxQjByU+wJW8MvMYBnevj378wI5M/XVp0FY4GjCFw
Fso/7ivDIGuBax82r+OeKJ5fkiT2bmSF4L4Ge5o6+XkGytaZE+zYokcJqbBiIdD10LUzgyhtMCZJ
TeNSDvbOLO35Dh2r2kDKo/kUZtHWtIB4moRoIU+MUL6YMajRSQ6Ipqf6flgAB4M1IcKD2X+X1eGw
0jKi1dwiZk3HmuJpyqNrl+b3hl++TeSVnYfZ/EROzY2Nk3qFehiITKK/OPUsbh9kj76WYDUik/sU
wPMcPzhgXyvPr04wTbchM4x1mGfwF9toE+ER0Wnk7aaOaW7NutEF9WmmU1gHID68MZBHWxjLQUTv
Od4fTZN4tzA05S7J9SklCWAjywKikLgGdTzuUlJ9ESb3T0ZJP9ImFARd87wKkDTuE9/DhUhv9VgT
OYQJp3sI+6jZAhlHrp4AnQo5yxx8WSN7kS0jk6yig1MXzcaLP9mpGu4MDdKdlO9nVRkHvxVcRVyA
x8gx/TXM5+bg49FatTRcLv3yB1m11KnZ/Oiadr0f4SIavO/j4ATi0U49oDHt8MkJ809RSLpzMJCm
WxLYxWRnPqVkwj3QD93ozipvDERHvWFvZJM2SCthPY88YZWVNc+YTNdpWGwDb2oOf3+D2n9+NCwe
DsEIT0rXwur6/tFgml3NzPa9Fxww4Jjj5JUC6Tka4uKIpv6NYbNcGyOGJwbHJ7sfNGMg/UAzCksK
DVlyrlsoUQ5aya5kCNVlhDDANVn5Bc2EBgwYMqd02PQTkwCjg4crfkY3FeZza98zKGVUFApyXPys
2KhsJF0NqHlg+J/ayiLDbBZ0fhLj0dDj2axbtGwOd8zfXwPz/RiRXXnZlE2LBYJRptT2HyopXAYG
qsE+edF2BJ4qDdtL2at7OZr+NkPeuEpIld8EwGXeJgcKl8LlcBs5WbMZoIUeG2TRBOGMq79/W+/d
uL+/K/ZZRzEvZbz5h/0N7dlA+GCRvDAvMpB3EAl2kCgDH0PZnCqnrm///vXkUuK+3wUoex1E4A41
pRY/i5dfNtSxFctHHGJuBR/AUpPee00INqgFcz/o7uTnw3in5/gLYuD6oSXOWBA7EPlVcrsIoq1R
FCe/y47uMMlzkgH+BTED1I9j66HxZbiNLUhnmsWFWArjLlZmR9grIEXCpPzFUVbCqbnMgxXswLgc
fY/46UYVHwFTEWo5d6CW2IAPZmSXB6I5p31te1v4Si1A3zA5Z6bVf59GkNPKSD/5gX2aIxn8w07C
qeLPF4mTiNRCcanUH43F3QI3rWYZv+D7/+5A3cYqwftKXoN4kA9Vo4AEFpjLinyYHnNvwTm19m93
xv+0ZuH/wxMoz8DfuPxxBTbR2/szKL/xu5rB/OBwVuS0grufBvLyzf12BFUfSJPQyBlcuOEcan6x
+Nv8TFIaKY6ugipT8Eu/H0Bt8cGS+P81bhvHFY7897QM79cg9Ne2rRXKCY7Dnuso8Yd1uHYM4JAV
jo0xbnLawxoRgem+hkS4rgMsfVsyP9wYhrbW8B+npENt4OhLaFgvTpTYx6YkwvCXq/cXFbb5vixc
3hMfGEwUFbbQ0l1O5r9W2FYTQTHuwCPrvH0GIaeuhsXg1xEjDrWKGTwl9YgRahzv5xExEVID/x+a
Q++3J94CzQKPxc81hbQFnaL3b4HnuvBFyyqCxDvZ2Exyhca/noSFt+9rMIZN0ijG5urbP3329w/6
8sqAFLlNHIfKWHhIVd59eBemdlnoBWS70FjLojki5rJ2nemTjaawCLpt9SP1++xatMo+5TbyffYs
xhLst6cGb8SzURBXAXE728rKvVoMdplBr+XU3QZJBrSu9K+j1Yy3XZLeNH5IymRo381YJtez8gTM
uspayTT+DH+iOjXyW9K0Ej8WAd2V4eYrGZIUibrFPgAoaW4TovY28A9RYVCGDGSmM6Wm1PCGtjq4
PQrwuK4J0O7x90/a9tfkRVFvvdSg5VeZ3ZUnYxFx5qpd4qHFZ8CY+y4k63Tyupjf7c+YvMY7YmUO
5J/TIgmpkAIYQAPD/PKbj/N774TBWc4uwnNt68OEN86aXqJFAh158kHEBsirwiau7rZnC1hFnZh3
DOWZxduUVXC8vjad2TzmUVQwHtebnLTxaxP2wdUycGbFwrtr8xCgWYufBS/74WeCJU5DTZIz5Fs5
x+F9BZ9vZcw+cDF85U9DnXSnGf0GUe5Z8A+bpsXm+G5HUMiclLZQqbs8v7RjQH28u1EKp5nGTrpf
Q2XdR+wEmw6Q8sYdNA+El/l8DthueKagOZhkckzurYQJ1c3rgTMfN7HpnUoDrKxtt5+5iDuXuu8q
Wi6KDrEB43gf90Xn3MajDaJcZ8c+BkGsunDT9d18HDT0YqGGewlggnaUsaVlBCd6Tu4Jl4k2ltl+
mznKWjgePiHp3iVYWbcutt0TTo5p3YWBtRmYZu1Jbn8GQECAeKoWmGhFxnlzCOL0gKTd/GgKV2ym
eXQoXJ8nZdmkQs32qpOfosjyb22raXdulA7XyB+Pc4mMcyy84Wx2+UeSTM6UcqhYy3i4Z048mlLt
S18xJ+rqNfPU6ZGaul2NBgg9d1TEVRlrkhzDTypIrZ3r+DvAAfS2iu7JyWnTyOIFGtx9hnnwPCnm
5eCxIPSm3jHvPbIB0368RT32WKCM2iaVKvdOG/fHdp4YQRXZ8ABc4px5FhpbV+7CfNAri9H9Krfy
9mSSPIuzg1a5gBy8IhrL6kZAkaDEs1a8ERhBQIVsN1qK+kg/m5a6EP2tNbo/pJQz9ML5DTxbwXEt
PnQj8mTzIXZd49SzAICQN/aZVZLAkOs7E+l92nq7QID1T0ZGdzHsCbM1jiN26TW+o/ZYTsycvYub
Oc4tSSfiDpBUdUWNSpwroWl5AkBgLghE9pvoXkLmNMkhz8Z7fBjFxck8QnStOwSt440touTQ5JJ5
RI1PlPf61GczdoRhfkZeOz+1fc/oLa6+WD6Nf09Wp2qADA7QDtBBQndkCoI9Bd/9EFL61QqaWAKo
QeZEc5Zlv6oc9BIB5rMj8iIG+O7ZKVkznTa8I6Dsf7F3HsuRA1mW/SKUOTSwDa0jSCZVbmApIR1w
hwa+fg5YM9PV1W3WNvvZhJEpyBCAu7/37j1XY7Uh78zNDiCryisLwc2OBMbMIaY0ZHBnEilEFxUr
yDiMe0Vsxboi9ZlyNvjsbVZDtP/tRfeYJ6OFRmXlyQkK91mmBaa7Zv6pAJu+NmON2WIo4F7ExZ2D
rl4JdweSEynumBlkNDO4S7t06xLldSi9vHxX2qW9FpXFrgzgXYPwPSvSWzcpmotVHZ5qp8jvbTib
99ldF3b2VOOu2hMX4GNKG0Vx62eyBOaBIFk5O+KBkJb86q5B/49ToyoYvuZpvbLT+m3qRXCYnT8m
uZx3z1CrPsu6o+6jYhW58M2nUmu0BOVKmf0bJ/8lBkpJ5sLuU5oZEr9NA1HS/iYF7qRoCocdVhcC
7pjyGGnOu1YQSGnjB3R973flfBY2w0WivJDWKJc+Axo/nvCOOJb2CLL/KJP4EhZ+vItVd88tTQou
d8k6bG1jNediYzGrOibRnz5U7SlAK8jei4vFjDKkNcbNyvwA1yNOldxkRJzYFpeNh9K8Kf8ahkee
DjU8Y8JyPjW1EC9OQ/Nzjn/ZmeU8HG+4pKZLXMVkvIO5R3ZZPpGhmNHK6NynPJx/EHVBYyBEGVB3
vnepB/M9icCdNUa+r/qO+6sMwzUto5thRcZudLPsAdr3zatrFDmIn6cwLrYdQffow8J5b7bei0K1
dsHwvlI+yRM2L6cKccyCqDNNRnS2w+tPjFNi8+kw6GN6bqnh5tImGKIAcUjhvuEmt5jbGtlzmFr6
jmuR+9kgdxqvEoQvsaOzJx8DALwH3qme3Bc0B7pLjFtLNJlnQfgmU770vfToRd6r0Q/vcNsYr6XT
Cclfv6Vmbfd4S/7i/PBvJnnr0BPPNmOunpdGp8FuV/34Lrt4WzT9eLZR9ayFbZgosGmTeHPYkH/S
4W83IeLC5NRnCmr50bp/ZvxrrwMZ5wjnroo8Hc4tZfkxhu6nVWfRJYCDx4S+AGVQvEI7CGi64O7O
aXu2XPvnMTFyYhlYuCt2KJA9qttqz6xXVWUTjSzdFV6g5gz+2gQYQY5vKTaeKr77tcCdO9O3ktL8
6Eqm232SDStPqeiCRBz3kF1uyWCiZvSVfyhhh/NmWm8lK/neQyjO/Nu59scMZsfVUg0RAs4i+4XV
5MHlfOpExpx3ookyz4hNQSvmmERWhudExzGoraOV2ZrmbF09yqrEuUThvQkrt4IFO5PN07cjzI5k
1wfsl3VCFefoaFznoFTOtsCm0ufodCIr+CzQ1m6FgH9hK7Y/I/yYYyyBfmXesM6A4FE7r60YfvMk
Z2PEbuoUya62y51VEhShzt7kiqPvBMOWTS/M1CNNgu4+2TeHKK0dz6neGJko35Rpv7osSeT9OT6e
vxkNMcR6JyvQ8GlrPzpesHOM+Xsw1XRazSbgFkjbTadrcQ3Jypss5YN/En81QWuvae1YpPOJNdjW
59zo1EMuD0kvfo9Y0lbgpCzCdUibV7r/BsrqE61LiCrTsSCtJ3/i1sGaXTTyZTCbnzOU9p0LWGZv
u9LcxXljrOvewmneQMNPwvTIiCWKB7KqddFvLQSs6LCJPsnt99gO9pGRVzc5u6BAgW9H8xzecjDD
KwI4vJ8T4PyuUdEfmmZv+Ez/VkNoHmaAMOevh2ludsbQNycQkeT+dvpqTt18cuB+rpomOBbFjCts
8O40nGFupc5rocfkxcyiTd9DA5Dk+7F+DsOKzb96zV19hEKIiQlBLO6Yurm71lhcxYwK9ubWJCjV
TAa3uiWWOJ5uQQfsrE+J9a05r2xFGVobB4HJRbGcZLYQFy6Cnwmfzjz58RmZ4kXTqNwHGr41xvud
jsobPoz+wAmTBFUVl+e8UfCD2jykmhM9CbwozdmSIgf/5DR/J+vaP+Nuc8DkivnYxsHvgYzrJ1ka
zcmG0sL2W44HzEbNwa+Lt9Dh0PMj0BziLGEoOiveJjKa4i3TzTWXVrIeGw6QtRHKW9e3R0oYTgGG
t8Gq0q4dr2JDX4zrh8Dunr5AojQSS3bzGOEQT2125LRFONLzUgsChdJu79tK3/Bxe5sOVMuOdCLv
pExyoMJs6D/wT7YwHHzvLL2s2xa9H29pTOaEgnb9qwU4nbAHpS5+bmExtDU+r3QiLcehGQxqicgu
p+dXSJgl8QkZfPQHsRe5zE1ivpqRGoFxVluX+cM9qEFs2Y7If7NgrxJTjD+qkvEaiSE4Vju7Ww3O
EB20Gu+OGZSvTuLJ5xqWNE0na93nXbTNafdeMetVjF7IQwErcbBg7exgNQOwQePvmArlbmPsTULU
VhC45rXv4c4q+/wwJCh2o4Q3HIc6kXFRuEH3VPEaux8uk6qwiI2XKQ/LJ6cnAAVrGSMymm3I5s+R
O5XvuORPRWs2Vwu941i1KeFUKZL/2bH3Qas/QtysJxlC3jkXoxYrq3DT9wBzbBaV5quDfYtnJM6W
Te4xnCma6MAONk0ksiciSjcmGtFEZdkeB26/zkIzfcrJaYjr1H3ycBBU4xMhWf2hB5JBPUGMSCSI
jvAm/xgVSbSLhjx+LWX9K46l+j2CJin8wwSk44WbnNiXWZkbyW12AV++GwcvOHhmgCLPqc7jhxcv
UN80zF4cEHq5UzwDYrGOEcA+5DONfyoFBHZ6sQdIa/BzR3R4tlh8iaOaD0LbNQc7p0E21jk3CoYN
N6fPoddrNhLj5ZVOz8Puy+gcQKibCxkiTTQ51E0vVjvaF5ckw220UL1FYWIYyRDKoA3KeQk+mDiv
ZHMjr/eYzO+ejPS5Dw6Ss9E+MyJrZ/ixYI1L5N7oip9RUuUYJcXFHiaQyhGmyJQLmtlGC5mmQ3nI
cyHvp9ZMIqbipSm7nZvoYUtfA4uD79onyyXwnVBV0LU6NDZKyaWd7m+dsCs/M+4iNiIE69mA5NXA
pHdXqkCp5ct7MrCNz83Gb5PkGhEwszEDoifiboyPJQm5AyOi42wGUPBZue1+8p6V7+Oj4wSYIT7d
BTnqWTi/9gkDzHOujPCkmwneKcNxEbTqGyE3htA3xg/JVRb5m4QtsZ3H2bko2+fytmPswMDgIeId
9NCXL4ltX8fAeQ8YZFy6VqgzuWpQ/iTpFrITi0A7vbn+sKC59asxVMa5txhDtaOVPUaUOnUVvQRG
++YyT9wsLuUtHKAQopn6xNoi9s0g8P/3bQo4qc92Pdnsj6CgXnSzYdtUrbcNtJc+tACLwky9AOqK
u91W4KJ7KCbQ9oc9wUTy4tFhIAp3zRtQJeOphxewyyUuncHs1DbrfPcYx/OLTJpTEoXOyWinw5AG
8V2D1rrIcv6oJ7e4Wab8ZQpdHrTvzxvpzPUmGG0fBCHZYFMk9Nqzkl8WUSc/DQZDYAgSFlbpHNM+
C55iOECD78hLHaKW7kgzQUJ5Wg7jZ0WxQ4/KvDRSW1uNJWaV5/Xpa3OSieB4Yhcxev3k5MdW8ah7
Z3qqLGPr5t7vwk+yJ6nhTKkGcypm3mmLs5Q496RY26ytIMvo1rUtf77YuzeM5tyNO7juvqyBsFCQ
/szY7VCXBbLrv1lLVh8EsfEyIrKeJid9KtrYJyXtj55Vs+3Cqd+xbWXnsL31oWUdPTqVSNrQwyyZ
AAyxc/sBai85xoH9mc4VKoVAcldTAYIwMkmayjt1rxtm8h58mTVKat6YMrmJKWlf4Nf97gmWvhR0
iVaJ02XX0K8+IkNGTw0Afsux5b51+vjclcQNK0BBXZWaF8ZNuAvs7hPo94jiEC9JOl+Vq7NjpMzv
bTw8O26T37wk+CxnWV/gcOLJmqZkYzoZF+tUiKvXdH9mbLB7r9IYi8Hv24QDbvp8mi/tTCpAgn5j
WJ6KbMYnU/c7I+YYVw+dweY5i5MQmLjCqOlPVSrK94G6xi7JDuKyGs52XpXn2mlDejnC/UG3C0Gf
dTTZd77JJvX3rQEmyo8c9dFBivI/2LvEL8tIzLULhuPmlIF79l3HWwedPixsrhswF/fYD76GujJ9
wuFXb00GxCQrBiT7NqD6qjSinf1QSRgczNiYv3k0odYhQIwbnvb93GDIEQ0s76RvHP6f612ctvcu
VfbXU94B4ExyU3SGYW1gtuOz1l8NrN1guoSmcnTZiqYFVhKFOM9KYqKslhwCw3hWhQUZ1ZhSWAJk
uLRlHF2rhlBkKxnuYKHSc8Kr3HHdqFUq5/BseCo8ayp04Af51ZKWd/OcVmyY4bHZp/2e2irE1ULH
x2qldUuq9jMSdncHOEgPvauvDS3ZlR3a8gPIlto2ZqNXkUPo2IBx4dH4OHYgUgF19CaiWbqy3xGW
qbcwfYMj0/QcshrWXhapizf06TFsVAxSH25A6evq3icWVAG87dHcGfu+9a5uoIwrAPSjgtJ50R7q
kcSbHykQ3TU27mJf6GE+KXcnmhJOwED+oWU4b4HXc/GgVHrM0Bfr7LnPKNah471OFNjXzG/9q2DG
FQotDgEkmXMr/WMvl1s/8KYL7AXCfOZBv/QxQHDM0XQzvPTdA1hKovAUbJoEv3QR0h3q8/ohsyI4
5MqdvtVzuQ5xaTdF9ofqckZDKu8Ij711gprhXXQYvO1oS6JcsiG+i0FcEF19jl2MeXP9Agt02EDA
h/UOZwXTy+C/dym/3o/SfAnpEBcascFidY53eQzZ1AvN1wYM7kqYZMkVKjBWeZ3buyQJqdOBG5FT
uTzVDt1J7SqJ91h+l6bhPVfJh/Ts6KKM4k2Cs0PZ/NyKKrzEIE+FP23sCeNb7Fev9szAPxtIVM+4
mk8DPhrNEBcamZ04RxE9ZzH5f22X6OeuQS5hRFV88AhgQGMcvw9h/RTyq48hN/cZRuRWkO43lE36
Jtrhb6+mGyZlEmyuyrDTR708jGn1q7cjcx+CAr2Y2OpkTl5W4oWc4PLuPJrJ3tHcoxJc0Fpb6sPu
WjpocJcP/rkVrnvVTuZd1fwHuCKSo2o+udzmW1qjAPPC5pEJHZ57bDOcGq4zvsaKzPNNX03ZobYM
MGQNrhQf8/5dYxnzC2kfZ1JoT9JCgdQ74SYfec59XlVvvqH38HYIhKKVfGYlG58r13tUk05vHEW/
M+JQaO/rZ6uw42eftjV5P/O99sdX0ETtw5oLnG24daAvVC/u7P5ywClwdEKt7c+wSAezSraQu9iC
p1NXQ6Xs/OBAV/UvB/bw2fdHcEiz+c0rCI2rnSp/6vFQzH62tw3sVF0ezOcEz41VBNhCoe60ROoR
Kuc0N0kfGU4BHXAnIK0ng5NA/hDpuqmt9YuN3gxddQrwojjldpbejN5NyEPDeR5Y5Jsl/l66rXgM
TnkE3DLTFLKMjWMMixpMoOy0Ua90S+du8c+dnKmpzngPicUYyEXLkI5cRdhm27Do0nPQCR8NAzlm
jYmHoncxaVXKIt4u9RCQQCIVnELtaB7ZUKTzrZymcGfi1lhLqJhfg3CqFYh6pn+uyxxOXYf0GSQq
J+jWEeACgmZLOSBhXAWreRBozlvdH1OZwCpA4hw4eDwTSjp4bPNE8dLtKX2v0DyPzhBE3F2CrmA5
lDt8BnuEPO4q6/IbUtx+FebNxmKZv4IIJGLOcI8hSWCAznLAYaAeWZRhT+ChIZ8JYAZKVrQbNdRo
QbxREtJGT2sCnPLoc6Di2cY1QJw8XbUSj1M0O7hCwDPbtXr2IwvXhRl/DwIjxsPCgpxGwzHR8tYb
4oLdTNf2vSongk3beNz6Av1lGJPvbIiVVPF+huqwU86YrGPaCOc0Tf702+URf5YNXIb3orjkU0M6
l6p+zfF0wUQSx0W58nN1KcikcUtvgzP9V5HDzzIkaM7cpkHkDg5ie6INyyh5Vl72CZ423XXxcx9B
Sgk5DG0UYU16JohThBwPiCsrBs472aFK0uDkgW/ofSDngU0O+pJmWsMu6MF6Tnj+1h7QoLULgS0o
3bd5GacUVg7jq/KJuwSGweS0kcehrE5YPpzviiB1xpzNAdUB1q5BkgRDk9HIujsiueGcVI+hGo5F
rsaDhxlIx9PrXOOT682BeOeJ7NMqUkC+eYMN6w7Fi/huLq8146QOqwKSnJbmJnBINjUTqKVRb3Qe
ykM6cNJjMHKnpYG4pYIUDrDoiUWg3DSguuPg0+3mbkWLin+XDROk5xYzmxfmu3BAo8XHrtDQAC6L
3g1tXVjOf4PAwRCv61VLQNomK7Kbrk3cfBzdWUduUpO6NkXVaiCqdT1O5XDECQuEG8H/jy4csHfG
IRHMvoHs0eP+YztZzJb93sy7XUoduwv6Rh0Sq3krTbJI3YD+eoOnHOAaarVoOFurQhnJPmehXbk4
5PHzocRIi4JeOs1TjBbMIhQWThCpWIPMeQvknlmcb/7VjCESZRGrG7/LPn9JuG52qkbyMszg6wVe
Yg6r2Nk9wdGBoL9dVfJZT9FdFgEOpbR6Tprpju13E9TGdfSk+hanO8zdL10yPxdas1r25S/aWwKI
j/fZEl4YVG62Dyf6y1lLQ21eVa5mKhhYb06Y0cyV/is+CHstS+ZFjBX42VhWYemYJW/gQC6xSgF+
hD7ZNsFmIu3oktR/UO/Up0xzCxphZQFPJCPYpYC9hOK7bJSNUEfcRyZ7ZCTKO2iAT3eJ1kMlSnx0
+mn1s3OKGsDrneHAr4+2np+IA4a4GNNbEO/6jIy+TKtNJZLNbA3QzcwJDs1IDl9KtEedBudYwwAs
NCZQ3vPoEVYBG1GPuhZK1xszVWdVmBZDAFrxmzZ+ycJEEqzYX72xw5nmoQwzCRhfqoJoOyqLHlgn
jiYXxFnHoOE4lhwqcsGSbmm4mUTd9FG6F3VGpl1XB+uQpq2q63Nbym7PyIccUuha7ig42EkvZMky
5mPaOX8z7LcHuyri157Wr8DmbOIpByuzFnHqnl3RzfRv9achK/s05VGwSvDUbFSii9OsYhh5K0E8
nOPKZ2HP9c3UtvUEMGHtoliK8rK99214MVCEHpEXgYhjO09GyyJbKMAO1ifXTiflDoLPpbc6saGt
tqUc2IRYH8mJi25eyeyuYQ/fljPuZM9cMHX1t6n1w6fl2G9WvgmgIn/tbBdQG7IQtjNv1dr41oSu
H0JN3TEYSJYVJH83M2aoFGTDuopnuJ3TLVSgE6fGT19SxL0z3Yomw9LYpzuv3jTNiBQ5iDfKxn5s
joucOrTJjxurXyqOL46Hptdb2AVaP4V6QW2XwUubyw/ptBCWMjC+Dv7MgrS9dCpsrGvD55RBYi0K
zlexA7d6+dQLd1WaMB8U+aaFU80McyHUwD2FQpfgv15qWoK2xvQvd5+9zQ33VnNfcMNOIfNZ+cgA
2q5adpwdI1R/Y/oko3VN+uxlBl2BwbtVNRpTABvMz9BKbGSV0NftYkTKVRsT6duiQvQG0Ldu8uG4
JDbMnjvuMzOnztf6MZmMIlQC0nwotmWp81NFKshmLCxGIGlNpiIlxSZO2BBDg71/8MQ37C2XFoYh
MwfqOOEYT0HS8S7HfBR1WK+pQWqq//IEmY8DkCM3lYmGnAV92CW6/YXNb9gY/jp78wdzelSG/j0U
jBCyftgFYb+cDointgDlhdHRn0p1GNS0VgtVy2kWZkQlrQ0O5WPyDuv9bUCNfYon/Tn7gfVCwPIm
Ap/1g3E4nT1cLz1pw6hBgPXJ4soGLpnutd/53Efupri9NiQ2W6McL9RkLOhRm95MatyVa2XWduwD
wgDD8WYkbQ48M5+PfokuYmDPWxsNinBmr8whfyK0JcgO6KmKlXsH8OtQaFpHPy/eIaLaD69rzZMa
0p92QbOzj9qVx7K39uP5Z5yLLUDxbhu21hvMpJYrE/BHJIqfw5Llnkc5xGZ8MXq0DFiiPAjUEuvK
GxTeBUawyIRXFTXxOh1HvTM10sQsSYsLQqRpmyBnwoOmXmJL0fKQ1vzk2fBI5l1nw2JJLQgtk++I
YwLHfYpM7NdAFDYTYZ+XpBM3U5hP+Pf88+IDOY15i0myLra6p9QKhfcKtQt/OZKwlbGsOTku7XUG
FYZRQPY0TnAa+yaL94Nb7qpshpXgZ7/jApxYYNHkyYv5UdrxpoeDv4qsjJTZQG0MHLadfpFGZhAp
BrKmm9QvWXHOkUYNa0FzABzfMsNdR7F7DZbAQBKsoFcv8uqmYsBSF84OicKLXznDBUfWN4ChuAWt
ZOWbot1hm/ZXRh8TNVqB/AxQWPY55sZudqJvcVUfrFT+0L7UTz7AwrvGacNsL9JvJcRdMkFKDtZu
+ejCJoOvjnsqTqOHV1fitfa7jxYK6m+/GO9EkQ9HiaF0RewAvUmUCKevr74evvLD8R4xeFSDtLb+
iJQCrVN79nqzPpgEfV0L3SR73YYGedeVv7XpBFBPhrTEaZAwj5CbovIW2I6MTn2K7CSqCbPr4O69
8i+o/aoJZDPfgeQBC+EcY9qh5yGQ4pVf94432LrFUDZ3srJaQs4GH5WY42XEjxuol1tTHpgbTBhN
4v4N+OdVELf1s4q8JWJt0g8/NJDykPusNDwvplL9T2i3/U+yyHxcpKN1xr7SPyw9EA2KYvlYSYMx
kAWfpBn811HFCTggwm28Pk9eAIOfVZOWp6Gv/ZxpCF8mZsCXrZbb3qe0mpHYbQxdQNYoDWuDF8Wf
aC9G1tVyK/vqd/0JOF1+GiFgOKEzPMqm8I+4TRTppl303lFFrduxsE9Jk3DGY+CLOsE7EdyOjCSx
3bsW7q+KpN+PTM3oAhuEZq09xaSOsSapzqRj1IZy7VRZdJrc70HnJ1iER+ccBeyPX9+mGAiha4Pz
80TtPSPXJzGNEqyusxcb7+zD8MZ3uzWyDyfEtUVHxdgOwN0+CF1oyNhk86d+OpCFYbz6NK5En8kP
Mi2iU0Uk2doH5fjhBRn4MbvIT3Le2KIkHwEP+WI9eR39sr21tU/Ng5boI4W+ht20iTb4GbKVn+HP
aIfgKRRW/ZHn0YMsteS5tKcCGHj2RqlunQiw0auRa+LsDgMU6Rym+cJk8j/KCTacsNgxgMBKL6lv
/ehbkO9ZzhiEuw8nCNTW0i1sBmNyH+SRQQuZrLPuAjCQQ+WskjZ0V0mspn0+jrfQLR7OIJs9arGr
2TRMH1JveX8dm3lhpckmWTiFyrj5nagf4fIgc6fnMD9LNi3maz3thnTQIxMFc7xzYTJ2n0m7a5h4
lmKJdxnsfA179j5iRTgnEoZqKIzLRPI6C6q491Y9eisuBvDZRf5uWLW41+RNQHhtk31ipZcpNTj9
9diSVUKfOf2/6bTouoP7hFu3rn1EQUtGQWTRiCWJieCkA2NVhhaS1FYdpme78i82XODQf+4MT5x7
UlDWyAHKnTPQG7AdPCyNmD8Dj+EkhcU64ZxEMl9B57lmT47rpt/5sW3evx4sP7HuhqdfkAR2x1ED
eWAvICxdpXvSLIabDpkP1iAb9op5Y06kIAmn6LsCCiYzlDBoKs89JCVIV4gu4tHv6wjhQVkh/RKj
bd0L0AqbyKTGnaoHWtHnNoOX8fUwd97rkAnJcT7bl/E770Nxc4Ga3IN2ru6FMutN6xuQCXIuyxw+
omjvw7fYj/7OGYOdQGTtyYP3btPUW+GqJb5TehurarnDFMMRo4rNfcmK+z+YJML/7A5gCM3UFg6c
HSBhY2ploYT+VzFwgSm8wv2A0i717qoT1c3HspJps9roEk2IKC9tj0rQqN/tIJqeUsmdUS+FVsq4
3E+qZsXElozw3uYvSvIaJml8N8woPRXNxKAE2Nq5b9iecwV2TdkSc31PMjywzWxjtEV1AXRfbIqm
I1Iy7i7wZD3SBBvYRWQhE8dBsxUD5o5YKaxn9tNY5r+KTFMJ9N+Coo8O2YIEtrDwnf3KSnAahXs7
tv+Os4EuKk38EzOMn4GY/AvgmnZf50vuUuMZxsquUqhW7o5RJNrjmPbs9DSQ33qoIkg6Rsvwu5QB
iSjwgc0HqY36s0arSllWFQeSvZsnm4yRAnrlmhSj4UlU+WdlqqeUHtq+o3iamz7aOyI7iZgtPS9A
lUQMuFdl5kZnQk6fyiDKcUS1Nh1PkBKFo4LPNO+e0mbRyHS0YwKCRXcezoqS/mwMv4tzXe00/9SE
/3/rwf8AVUTX+y8C8v9qfu/q/M/0n50H/Id/Og8c5x/QNsEjeI6wcay73DrDF0fRwvqOuQBd+8JE
dPx/4Sg61j9Mur70ekwk6Phx0Kf/H+eB+4/AdLkJURy7/y+m9y9p8n84fsDZ2ejIsW8LfL0Wtsh/
80XS0eg734aRVge0Djttr3zOeKci8tAo+Cw921Tl6kfjolEkyl35m396kRaxohOJeDdnon9xYJ7e
LRLIi+C1Sm8JU1DCADKI0a5Ki1VtjtZJ5JR/psh/WiNqDtKCuyUa4KyN5HcNHRpSaYPOs5JUxHCt
1YuQ3bYJpgSPMbWav0TzojadrkkHWU1IM9nZfTjukxYo0vKXEXOdQs41KU/67xCG1VNqFMZKt/Jg
Vml2nuC5HabQZapX+NswXtRRack8P4tsxLfi5wIS/5cr4L+xT1jC+XcDhYMyghwVjBqmg3nk3321
aN+sttRuT88Gn7Y3wsaWeRPdaki5N87segtNOd0a3fAzdePixpnKggk//GzhOLfaK1AsmKCqOIc+
FKKqvaVlcE4ykNwNXS+O7XlBwJ51+fqPIFOcbxqp/EKMHCmLlGzP6RiRvBGm9ruTjA9y9PSTmhal
NYDmNW8Ww8bll359KyGtH6tm1zgBjo4leqGoFm/HotyeI+Geyaw5eSC8v+XqbfDksE4LFJimE6cv
DmPXY9yQp4Ug/u7uOk4jzQirWTpRfk3iaCDsWtJQtFgJw7kH2de6ELvHcnyzp4QAqKCwd3gjvNdK
YgLMySRyC8ot2795bhOgl2TnAGHkFauU1JydABwUMCr7YMRvbyp3+bEt7O5UByerCzaJi7YyyqF6
L14sxKLI/uRucKJpo0msmdXQv5O5Z6wH20pp3/BtFY33uhsgDCeOz+aKIbJXwrhqdwZYmMj5ex82
OzcAgVPIJjkkTpgfZ5vMjLjcf73YGVnVLfMgd1EwxBxy+VzBZbtNk5zK3uE6z6gB0TPD7o275DNz
an2AFusxuEfsjmCT2OYsJaYGI8Ei0hX2laAUksqacyrVTmJUgq80loQ4ucPNqd3oIWjxqs5xrrIL
P5U9LtQjaW/N2bX2VovMlY59SJlrpXQYfLrrXx/l7DCx8EWF/jE2/gxT/sqA6egDFMc/x7TRXuw+
HPxeUH9Yey9yXbLmeJgF+QTSqyb6KuPNSbIcttgClU5i9zIgb9HKuUlcrxcyyTe2QogxtES7VFFj
XCNRR/Q1kQEduib+MRrTBctLcEzS0L+2QBb3aTvq1TRmDm4JpIyMse9f3xlFn6DhJPcySXDjLwr4
jRiyRXHu0hgKR0WPGhzhV3RzXdi32AjJR6tqFOZFcx87/6WfDHTagrSsPsXluB5/2XSP7xXt+lrZ
6tpo0q4GVJQMIeUhlJQrST17q3gImbyT93eJE/d3L2r7XHnF+zxIcbW77oBuTV20079IM4ZMlqtj
X9S/LYWrPzVrb13Us3ufYv0cBPkPPXo+JmOexOhN/ffYD15A4K16t9JXpav2GQ87k2f6++X0x5+b
D1eHyYszI9nM2GAufR++9n5YvzH4SncUb+m5Bia4l1n4MsCJe7Fq9Wqq4TmC0BWRd30Nlod4thmM
pdkaEHt1I2QOKfzU58cmwCxtB4RU1aryHx4BN4/R9YxdQ/t91TjjgX7UfPKcChGpYQ3bYfbgHsDU
uKmsNm9w29TyTarFrrBEf8UY7j8ws1tLg7AEZcgPBEpJtlBs+LuaBQQnczIdRWnG35TLG82E2iOr
RHSXsRq/ByIOH31BSPZcjsHeqM3gwUaD7aey6u2kxnnzH38WF314aKyUGMvln9glOjzEZg4VAmx0
yyb4JoSS8s3oNYz42SrX+ZKfHtImfTikUH39ZYHeA1GUMa0rYl/4tPPi+5yM//urf/7ZaBCnMtvi
5n7pH9PmL7jFK6po/9OowAiChLTxVSwrctg01dqorRELg9V9AougSA2GfVhb006nmf3q5tI8Zois
NgYRHqtsZEaW58Tq1XOHjgUoCP1Y8hQrlkvgU8F74oEYXIRnBwwLLCEjmuiNh7ri8fXQDeVnELXu
aUw9e9sZ1t5ujGfUobfJL7aEFb0aLRg+K9CvfXPGCk3InJo/mip4ypz0KqNw7QULOa39X4Sd127k
SJd1n4gAvblNMr2RUl66IaQyQc8gg/7p/8XCXMw3+DEDdGe3VFWqNGREnHP2Xvs0F8lZkQaf2PM+
ad4ao3oyBm0f2BmONL6l3P2SqN1cLwTL6weAIJsUf4NH5kSj5aem+OqG5Yq94L0OKqAlAWDBrIpK
t8UGY+4CUYU+KL4ZJZNmEnkbfJsZo6uYcCZ+lGkQFWizsIzedtDF1iFEMqPw86W7zRHR6GYSAbJC
MGEcNeHtXQfkfGGxYznI/Fjh6/nE5Pmoj+WxTct77Krtaisu0xjNC3TkTgvubZofSVGDwb/pRueB
5XRntd4e6Xi45gLg87xyznkqwEQW8XjFT3KQ9m5BglfSJpSpx345Xw3T2ZhZABcZjXmtbRmCoJWh
iPW2bZLsO+QEca+2OfNblIhb2oL4rMbLmly1vonrG7F4wGqx1PR9eehjtEueu0UaRaN/Q8/K7D77
gJc3gZlHM4PywKLKphTh5BCC4tgiPyHVSUa5ZoYYAcOehasoV6k+rNWGGFgCmIzxYjMBsyZjS/G5
T7HYjctA+gS/RpyghekJNdTWswDBzdau15C/B/Z1meyHWJNHNSmmBvkbMUrRUtRXtUx8DtMFYH04
xtVRxKjEMC3gALwQ/se+MZ21uXhra/+G2YdMkYJVxkUSNOwEysFs7mHT1jvFVNB7NFMrFFOy/ZdW
OWwo/87+VB/7+HdB2uiwUkeq9ELPD7k88UpBe0DmdU+tdotyjzUvsqdyNw89+Yv+phiXfW2aJLk1
eBSWfSO8O2727Zq5g2eJBmbgfyX8bTrXlk55B6Cz2Hk40UzSW9DlbDE6ku92dOhkq4BrsqI/pPHD
OQOgMQJH2BIkhWBL4PPyK8ZTYutb2cYf/KemPSbmuCPWovlOiLxDW3PFkUlfHhtNIH9KwcE6gd26
/p0BAVa95R3oA0ZTzLBX2vuY+cYo/jIf+Er9+DirBBV5G7Gfb+NIoHLQPe1XM1ogvgH7IzIdnPak
S7nXQKKlvKoEgmepaY+pcN4yoa7rT0mR9mRwFfqtI58ACEMP4q3EcReM4t4r2JKBcxvb6dCJijGP
HTFC2/e5FgbDEOWZiXBfex7k70b5h2Rod00zRnFpR61K9+v1nKoZ6FP3pnTrHKfLY2FmJ555xOCH
M+5WdOWJCFbMU6ijRrUfane/fj9ovWvu1xfCOo4lMT49HpQkYETZlzuHG7qX5KXoZWS584PNMNWc
utP6X6UTTzbZfHhroXItgWxYNrrXdiJvKdlCcA4HGzEJH+X6GSvnpmPdkm4Ky3U+GeqyfshxWjDy
k2yA8DzH5MJc4ZC71kND/Mn65Ea8/BMUQrmM5CWWb+taWAbzraawUB+0+AgxS3e+rza9V97zEriF
qX/OI8SfHW4aPof5NnqcS43tPEOFNn6t61lxZne726NL9G6AlqzE7JKxivX4iDViCJ0XDm0hAdvc
IfmjAcFZd5fdZMndaFqPjkPuYR4Qi7mcrCk7L5Kj5keLQKJZiKvkU+g0524wCDVdZ780NZ2n+RoE
aVS01cdAGsn6rzPyx2p6qIkB3ldqv9ho92M1fSoBuJMAPlW4rzEE8tJAYAYqukv7BxaJsIQC3iYd
NzM3jlCnyYdCM7c70xseHBZMUX1byPir2n2amMFHFSDQJEZfN6A6yLSXmmBQOqEyvVTWuEdrEula
fESpGLazQAjHO9XPKObGJ+lBeZ6sKK7NrWxrtnJ7eXP04ZgbxtkyQaUv1gEb3KczuNeSxjuywhWG
6pcEo3CsSTZWpb9nOSKTokm/lh4uw0rJpWu7Hef5FY2tyvN7HA9ngnAodXkzR6/be1OR4RXwD65l
3vxVstEho6ndj4wo8mjKYZyI6bPj+nV1SSf3MKe2DKXUTp7yn1UPNJp2aiW+LDQTInjviJb3fbT8
VXNtG/dcGPUpcZvdHFRnpDAoP0tBdGL1qmtalCqitle+raNJ/rT9TZb1hz3Y15x8z42b6wDIA8hW
9gvWe1bE4VDE+UEgtnfQ6rmzCe7d914laGRC6PdJPq+RvKTNmAIhAo7koU6jJmFgyQnpD2d94NTj
78AdvhyGcMM8SGZ2SKdN7kJcRGm2s3TeZUtDZm3n9z+QrC6N7v64lbA3Vix/URkxwbZ2+Nn2qlzu
dgqcWKuWc9XYRx+nV1HcTaIbUdgAvSdP9Gec4mc13SZb3kWqvdi9elwNsf14SJX7QqbrawBINpf5
rmohnQ368AE8HBBCI59AxhvlhG7aW0hnrP4AKf+ql495Md5g6tuboW2/IApd2kT/TmsIffb4ZnmM
H+moXrXce+lWAw7OenBdB8rsfasW0Mr6Ya6t79oT3xYfXzXVNAIBGaRqz3zkhD3a46IKS6Y0g9d8
kHIxIMhpuB1vSdM+T2nwieq1I8ypOqW/mzo5tyg6YcpSh0VBS5ldW295xf1uB0/miOOkvinTf2JY
cO1QFqHP/j3kC8q4+K+OKpyEaCwX2aNTpGt6Gl75lpGyf1eBAxS955BinCb9xdHVPTPmn4p0cPIg
nxzWvxELPzOG9e4E1vDKGTeyQVcHmL6tlFKqNN4CSeSu1vmE9N2UNN9VsHE6Dg9IRCeDz7p2Pusi
FF6FPW56TzP50fjDE9fMW1fLT8w7j8MIVrYufi+TvNn48MO+UweXG79ihx8qqmk7nx4oIw5A0XQt
O5vxF4O4rz5wTxhlcSmtNtd4ueUGNomG9EvShw7LmCBo2ADieiBPl9TvRvvdcX7Y2L87i1FVnxta
iG44agv9V90Szx134IDHOohsPqnCWl40WMKzTC5dzGJmiCsz/D0Hx8k45fNk0jqqHtIsuNo9se2k
gxOStYeIoEcit35Srzili9zYLuFw+eDtREfuR9/n58LUTosJqLDu6wdJ4N8W41a3l54MrWCMOqR5
ofRIRup9Q9suHQ5DjgQbfaW22weZpNz+wfuSBQcysynbkaR3FWZkffopdVDtaxxJvWy73P+cLSty
TIvNtT7lhvcdaOqxthHjd0RdcNxqkSErRKA6xF+w4TWr/mDMW0N2+FamCMfiq7CNyzA1764Y7lq1
R1jxaJQde++XJ4KwQ0Iy6Fc4VxXZm/Tge1wCLDjXdPKvjfDNCEcwIKyArUwLhv00yfMAg5tny3hD
6ghlmnKksY4IZrL5lgdabGNl9CZYO3euQHFcuzi0FRTecXJ/5YHP4ClDE5lzMBlNIiU0C0ZySvqK
1CntXW40qFwb8LiExQo03LmFmdO7t9UeMevj0k73aVpFann/NVXP9uDs4YI84KQ+WGjiNzE04M3S
/1pyrE0JybCLc4cQAu1gRLiUpaE3GK8D9kS/5EaIcSJmJBgyYj7nfsou82TO8iSEdlsc2jHXQdYD
473gAJVya2jZX+UENcKQ6ivGW2ZR7duMlOyCxg9rBXr8MNO8u1k2B67Es1OJpz4dHoySRqeCVy7M
neiB+WopJwL9uMoj6v5tIB5uifML2Qp7WXrvzZrCoaGhtsjMMF9rUMBdHkdO7myN4kdjE9JneU3R
C4a2E18DKp54FflxLN4gi9whijja1msryi20T2gLP8UIDS1Pt0HGXpR72zIZ9mBjmIBB6HOn5wJj
8mSy/NA9/cBWB8+eskpXZ0PF1d7D+XjI655jXUku1RJvuyDZStb2bTXaDwPNGNDLxidF7LPfl8Ol
C/gIm4qGgCZ28+whmcS6AEY417ILTLhNTAqKOan9eMlJkQ2bxHn1J+ipTKPzobwFCzBpXZpsNU90
1thmycrTxIMRlzt8YM9Cqx9o7u6ytNsnZXD1hmI/Yd614r82+345/8YFF2oNCPTBw1ldVTfdsLfT
NO6INztIPY3s2b3jpt3Vst1mHAAZy/ytZAxbqr5y7tTb71rz34B37xQ6gKZWf0Yj2+pISt2gCEGF
sI+5p6olLIEu8S4lnx08BNUXM9DMr/d2nx+x30Y1AgwPUiIBk2FgEtUFgjixLlKmv0ixOwrN2JYu
IVdJGrpljtQ+FQ8rVkC3upPskz3xJnsHqVwaF2/yrtIfgLHR9GdNH08ylgrHOjiBPADcFOtC82mD
Kh2ZJfeOEw36cp1xN49Y50xTbpE24DRlUW6DfRa4T6kJwt81AQY4tPpGT/y4q++m661trbq/rRE/
zWXqojJEcZPztTw68KMh5T5q+cSiXRO8NmEvpO8Qzpwvc+Xv/UkdJuI5g8b/m8uru+5GcYjRZB8r
/Y1g40Mg/bMec6cgYOjjhEhvuc2tJ8nAzkznP1j+b9YynOEJ0g+ud3aC1s1wHjMXsju4j6HuHh0v
f63n+kJH8tH3OwokbjgdPBi5csjn95RCH93wC4zDMZniHdKwUMebARGAZg5BlFn+MyCda20kEKTy
tD75nbY4kUp6VUaLijGmhcGqbch0i4yD6TXT85wDdCAvSeEPB2Opf4a1nBz8aLLbHXrPXZyN0bfq
5kviEmqdCbhkBf0QvJhgwnWjivJ4Ce0y/oyxtwDVO2cp9oYRb5M12GHBLVNYX1ghfk0+a6eLztc0
3hxS35AF7JmvHmfnt2qJlxIIUJr4vNRDVNsTa7/7l0+RN7mke7kUx6qtfkb8QtMngSxR69m/cc2d
VSc3zTDCyIt3pQ0ddsyeVZDQFIXFZiLumRda9kLb0FDfxITpwNQmTbl7r1WA7JwyeQpoWIBKCFwC
LwRyKWzxuVW+aLZ3ajq1m1qDJpYVR1xkW2M4dEb/HCQob6XlkApAHEybR4Hm7BCYPY78VI/mMncq
Ej+63gQUMULeOOiCTWRAlAPFS+x+EzzDP02DcE7YB7EYWGyc4c3Jyj1hsDt83ydrPFREjdZlcpx1
+7Bgipozzdis3AXbUKfMQaCldxGIpUOKECrt4nNXjNeliLf0C7+awUd7Y1V/Yz2YCVgcoBRhHNKW
t2XKCkSYZF1Vw6mYEhkKJKx1cOqH9Sg9oREuKGwbon5B0syNCJV5ySH7a5xxY0bOCc3T0ZVH1ofn
rsPs6Tsnn3uorg2WoOSkdHFIA6SkMUoEz9h7pA3qTnG3awO4ZJXvBsbbFu2naibUt4q3MrNgL6rI
aX1wAXVwI0YdJ81ubrEddAXJEpP5mNMN8AwFGAKD31ittjGk+z9T421zQsVu1fRSrsc2L5i/m36K
8t56Wkjho439MuIxoVSGh/I51oRLxTFeDY8iXx3Lhu5ukRkhg7iDadcQAfZjs9JvL3M77Yl2exFd
CnVAflcj0AZ4FgxH9sP8AwaRQiIs1rQxbXlq7XgXSImBL4OV+6cfyQ+CGutl1OMaEkFJoUu3xx78
V6e3501sHcohCQFM7oywztB6L1L/kynrkg6mz/6MA3n1Mvpc7YsdGgCfvEH7JghDgP2tiJzARTkE
Xyn4zqk4Gp1xqArtpo1paHkMLwebLrseNFfVPqgFQGfLX9Fk0Cv855x2YMqkaItNbKNKQgbqNkz0
GRWMOGZgqnqiVtOs3rv+eZX81SKEJklkykfi0NCU7Q4Uspua4TSlZwqLULAAWVAP3MA5LLLeej2G
V2yqO0g/q4opJFWUMzgRUYIEFLc/Ue0S24FtcQSLaHJIrRieOfJqonr2yLJgNyREDMG3fJ5Hcs1h
D00our3+SW+3eXpRmfoVxDBdey1KUsJNEnXxuq9iPmUjoWCM3eoFZQK43V95/dsFk9BjtR/vFPDh
UtLgBcwhjaPvH0tfHPQK+OuLnr3q+ffAS/d+x2bwuARJFLAVDLG+GVONELE0zAwowUe3nU8sxYuO
bH0iv7ZlJoX5Qve+x8V7zixv6zYDH4NNKw7VB74VkrQ31V6K5wyH00gEAkWgm55V/FauQprKu8KY
2JkGmQtyYUZ7KC/siyVOgXjsT/540hICigPMBeUSWmh9Eu+DceXZNDghIOF1ExqlnfkoiHjX3gmO
D+JzZtu3FkG+1/0ZS3ItHZwdxozT2TsGhsH87W+aCSKOFJq1be6c8bmFWK2Otu7S0PpyhjhakFPR
zTU992R23QdR61uk/iGA3w0dJMSyrXnyPQCVivxq7tkFHo723trWhVqME0CZhqOu/fhyAaN5ofXW
t+/VTLMq1kLdcm75gq5Z6nsUkHuCpEiRI07QdXdYz/a+nj8Q000OfHb0CUH3cKDTGUK8GXZm95SV
FHkk4UWzMQMFgL1mcHaBIl4keCMVke/SX1t+9h7y1wXY2kw/m+ZS3Z3AbQ4xnbpxcILDrBaDbUGX
OzESrSZz67FGY200xiWBGXKxVHBgEN2FWU+SX7I+tPS9Tae/4/n1w3KRAekqcKpbzgwcTFtRcCnO
3kPZT92TVrQnbAqHvlwQqea0M2sGLpepzZOz6Weh5TocvdBoX4HPdschqbuomVrnWYc0vq1zKlpl
a7egCvSLx6SEsQjSIc2q0PmO8R81Whdane9olOcDNCT7ptuJsdc89Zex5XzWjHmmVhewFdcvW0tX
mxwXBKc+vvz30ATOF0HV725rtPdsdMpHT3sTQ/PDFM85V5MZNUg9Hv49pGPiYaj2k6gycP70uHcB
OxjvhZHLyKHCh+x34f726abhRw6Istyj42FKNIsY+yzCtyejSen7STyn/kCIm0T5iE2sOaQpkuCq
MecvtSCiWEjuopFLPIyMF3EtZjYNp/btnS0xsZWyLW5Bt4Z2VflZEJn96Q2vE8zlo+ZB8XCocdvQ
JeLGNRisTzFIuEmpB83QsXdOafsT5L9tR4PdBpibxqKPkd4rxenf/1W0dfcCpTcHDWYBa/jzLYMn
4mdm+YKsE1vlbKuwG4dx2+i++UoeYm/2zosvenpYbdXiuw52FVF7H5qY/g9Kpfn/E1kErmX4umMF
uv+PE//fsLUNnmUPlEiPi7Ofwt5K2XOdoHjzsk7b2XbCKqGmv8Sy6z80hSrZ5hdLuuKy7L223teI
L2MdHy04dg5FOcbKrFMGvdvEfCGcLdj9H6qQ/wSCr5qbwApch7XfNJhXW/8DF5hrS4eOHrhNY4kS
7DlZOKNcblqncz6YxVbX5uoRe1h8y/t1tO228iG3GI0X8RKf3WXFVs8yZ53fzVm+3CvcDmTL2M3v
th74DX4RnxEnRKPtlaB0CIlLqgwl5fqwZN2f0nj931+R8Z+g4n+vyNZNHSKmF6ByMu3/VAaKCtB9
XSR6SNXuXxRyAKz8PM261m6TwTTBqjXO/15Nr9WV6UlzvDaM3fE1L0t6EZ7rPPHBhrU9T49WJ4P9
//H8/iegkXfcNh0PpX0Aesz49/z/2wUyiMDBpN3qISxRNCzBBHjL4t22shGucr7Q/0gN+uaejaAR
svhCQtO+4N27/XsQQ7z935+R+T/ZojZvlW7Za5iC4zsQnv/zHTMSze+xzpAxoQz8hAZJYn1V97Ri
h+WCd4PBXv+S5VwZunmqXc08igRPQCkArjfZKI+VfQIAcRNuPl0dhrttTxPDCRr9zVm9ZW1GFNn/
/pwBrv7PZ40t1EMxZtqm5Xm+pa+s1v/2PtaAhDj2M5AbE6d8p0EdJouxXDRRrKRARtSGUWy4piH8
TQgmDqblL0clV3q6INhCN4/1ZIH7xFaaqlrf+UbMOAR/NqHkUDZ6j+5K+eg0uRFVUONCH6da5mSh
KtvqINCWIDadQyUYP+bOclts41edBEPkG/W7quIuHErDjejkqAH0uEk7rpCxPC1uda8XK35mJQ7R
otWR23dMFDN1bSYsLl2HnmeBERH1acYkr7CjcQ7KjeYMn4PouUwMm5O+32+mufmdSvFViKXb5u5K
g1UywZbEUa4B/c/bQHfJEqGLgT2D/MGhH1BpO1ofbTmumMS+3+mQNjurWVDFi7PX+s7R5PxUzrTe
g4wIyLbHzt81ZxdSG+CUQ572UDv6BbYHfKKqGxAGD4iaZGX/iY3gOdUq40T/+cmz5JfmTzsJ8WnH
Ffhsaw6OcH9E+OHvsmH6YxqAEVsNWoRmUGYDgKI/f5lBpLWm/jATXR/SlvlVVvPnOEhKW+dtNg2x
n/yF1+eiwvVnbFvL8IGQmkbWEr8V2lO9VO770AeXSSNvy1eI3FrAJ8aYB9RhNCZiYg1O1KDQO2lN
1ENubdyKsrXhheMn6WOUYfnrZIeW6vujyOezF4xX07TvdgHdrb+WzhpJasyfwPK1Dd6+aSBtwio9
cze5Pf2kGQ/4UM1hpcnnoS3+GBJBN2W3DMF7UbN1q++h3cZlbFHixgh7suRVUG91A+PfrnIujDGM
Sz02L2WDCKQrB7VFwVts1yjiZBnP+YCegR5FEvLL2BwRL+QGPZzYIZDNNb9shx6jEMZhvUXjmHp1
HMUX23cHdbZ/5WmCkuCW3Ri90tHjYY9c1LNfeVQVacCwQ1td//nZaopLQTjatpEkCCuLRDaCVGim
wjsu6ZVQ3QZH4eXJYdbmAE3moZVxccxr843DzF/pS+IXSXUm9yzVn7t02vlZ+UI8WQYXcDvUufgc
EE3ArvS5KExReScbfywItU2JmnHX60wTXE+9zpRYSG1mGr3muQa11fTuK9y9GW4x3sDmsTHSeNO3
bvGGMw3+W/8tsuAxlV0kHORmvhZ/e/IDi8DRKvOLsIqjp5JXghUJZvDwuNHR28KueGyVyI5KZwSZ
eVl5a+kyb0eQ8XABHhGWGvfJL/0npwUT5nT5crhXU+VT3/IwprNPlIb2G/DpjYAPjPyL54UmOSmh
HGvv7KcA3ZoO9yXRNP6zdDKGYY194bTuh6OtfTPk1bbSSGTUtfmBzLonPFKMx5Ou2Cih/SByfEkM
504sxIUwQmwbVL3jFOi3xNPUJutqUk8m/XGpsMpWSYcevd+7BkAE3zUOSKzeW50jL7qnXQwImj0O
B5VwnkphlWEac7/5wsGsNkdepf4o6Y1ALea/fR5gqXYXM2x0+1ta7qeyaN4Gwj0sBmcqpyd1Oa+W
q6YavCN2fdfswtz/MzQxifEzToGIOPudtmDWwNXc3vgNJ5WztwT+Mh9oJu/1yWtOaap27cpXTtQ0
bowksCBvOflF7zhhEGywyQN3oVW963pHv5RlHuFuqpiMGOOtRbYZ6YxWeh0UhKVMdbWI8ny0kvYR
Axir3zSjJ8rxDBArHY0mWkEP0WuoabhkRZq8xHA9L13G+utpVbWbye/YxI3kQPnmCSfjwA+zdZq8
/EijCokbDvCirXf1bEquf3XBSZ+fBAWfoxvzMzYEfbGOiEWDi8Ot82gpxHx505wnsxtQxmDa0wvt
iyQf71wM7jNOWZwgz+CovF09MONvPLPBoABhMdPbhZiRKqOTT/EudVRDuRyijpPV5EFhtZS+7/HG
scQPrzSRtmJ6beuEzcwh/I+qxn+sMhVKrc6fbZKZA6CI57EamyvmzF2XIfPRuyW4KOMuLMKj9cT7
K8lFRUw1OUeaY/Q3arU3C5b6FjnC0PhVaE+kUjuj6M5U0ru0gTQX6/pNFU1yw31pNaj85jrFv5P2
t8nHQCssOj3VwAzIK6KqicUOX5+6kol86oIuedEDiza/Vl/qJjtL3V8eXarvxEWh5Wg0Hpspfxo6
wmPgL21qPw4QX5S3pPV/OsuuWV5ZsU3uKDRBROpI7zFOwCEP5vRSI3lcDXLJAYgG1CRbNLdAI+xk
EtOx0DBvFVr8osq8esKavMkk2HGDvkFoLXaycbTWuVqZQGWELWtq++ToVCQ5tQG4OvwiHHhRfkw0
druqP01uBae5Ft4NW7S2Q9RknMi9ieGBNyociGA4Za0TBbS6oBePUEPq5PLvIQnQhSO5uJUGS47B
PGarqny8JVqcHml5fC6dcB7Yfvt9XNco0XtUk96Sf8Sz/ImxP4JYRI4QDxmy2oUzGNRO3OpwTA2i
IEIoHTHJLu6ww/c/btTkB+f/enjw882cyeFYmMgsGNMwzSZRBOEB9WBJkwjGPJYe0jgBqpfbwEtc
RgdwoKVfpQcx6B/tqiKPmYWHiUKqbxCVk5eWeZLkkq8ELFokmezP/cIeb7vOWeZxfLXoJYx9hmE4
J9V6KKozjW7Gs74Q47kyAXfI1mEw5y3OIY3L5zzNPlWpun0HbE4iBXKr4jUzh3qLRA5Nl9ElYZeb
xs6q9Tep3Ow8UKWe3DVBtAmmeJNYgXEapqV97aT95HVozzXlONtSs41zaga/st7pLzSdIwpQdmbL
OnVirVYtFxLrilpCs36lnw+Aoo45SHrS3+qlos0dJGxhY2sxUJSrJQ7RjI+h2ugbBb4ZEUuTtmCj
DPlkkkUNK2w+OWZRPAY5Yj/fjd9Qd5Jiglf2uHKLzdYUjzhLy40N9+2cUEMxLCUuqj+So77snWlN
7iY7icEWYGGLjNYonpn8jDbVuJ0izKpSjUbJ4pT0W5jXCSBdzHUevQnZB1EHZLVlmXX0NdXeS6qz
MSFeu1ZGdczN4mx6hfMwglFGINbMYCAug01T32jaJ+5FPMXCPzHoB49x8+CGnTrfxsYOeb4rwMaD
MD6kCFW3Akg8r4XIZviX7dWuzsNscZDqZEdsinnBqPBgJIQOj5l29QVwVMNKT1WCyN/JcbLSJQXM
m/c4Ec34mOfFi3J0+5xqnGV6T4f1OwfJTiMAYkMosA3rEhWASxP32vS7xr0z8CouuPfL0OMcFVkG
bRqS9YBQN4m4cfrTrvjpL11fjgdk5AkUnpM0+55GYIsur7sRLtw+zSYnJg6OH7PH3GPUf/UzKjBC
AyON1AoOJayZnA4OWJtvS8teEfSIqj0wbpsGIBrby9EqfEyxJVUT46+8Rj3liYjAJvgzwqxPk+r+
6+HflzVzDizO7Tv4vPzy7wGbQrcZOfPuZgVTKUtdWvr+/O7qvXEn11iPFrx60WCV0ZKzWC+2Rk0+
7vB2jud0FvfUbn1Ur0o/ueUUafaiToS+W6GqY0zUgZbfPChYtwE2xm1JVUZ7xpk3nV4xrlFtftPX
h3//R9smv5UzrHW22Gzb63R1ikVrj7UL5Bc2x3cNlL5YOmSbri8ZX9qk3kOQL8fAvFvWEvVjSZuV
bUloRFZZAXe/LUo4Yp08WAGW6Nit9uU8IuEqsxQsjgUzPafDhGlfUJM9LEJ7HyaATb4mcdc2xnBy
quq6NKZgnUO2N1vBL9NbniG51cgq7nHaX3D7U7ZlD+mEPEDLH1Brr8Bngq6T1H53y/6sJdNrrsRf
Ubs0rKsnoCdxOEntr9OUyNCXeo8xmD2Qc3aOqNcopqegKD5yDd21TuQYMOJNyfYGBhteu92VuDGd
o44Oe+MMjANQEwMZtWbyc530J1jqc5blEnrByP3FFA/7sa2tMgUfL7ORufsGaU9Uj8wFY5SiIPiR
DK3wOMK8kckslc66pkToLeLFWXoi4fP3ZklsUFxcWVP8Vw2Nvh3dOd8MonhOa/sXSRnjvpMLxaXW
b1CM4fkQV4seYhRgiwoULhRvFAgFZhojFN/hxLNNbiA9mqibm1uaPzfz0m18F0AdPVJURgYq7fXO
wf93aOnNILOItw4F4abzTQ7mKTrgKbeTKNMZE8cxbdxmOmiI74iTGXc23rKNC+h9039nXTEfx1Ei
vC6KyCnKnwYJ1dYifozjgXZ2Fk58I81h7qUvDLZTyLG529Xi3uE4D3UL+dTAmEpmyA5MmrtGjyTM
B/ztT42IPGtrZoz+9JhJ+7wBZlKzx+MH6jomOil87Ri9oBALN6dffILx2rkKRZil0QPg1PwICjaI
9FZfhebzV0lvBd9ltxPKfk7H+dxkB7c2GXE1yA8LHUlRr4YfooKWY6PyfTpOf7M6fxx7Ue/18ReV
3tOY0+D0SvUqlPvwb1nKJw+SD4dhC87Kzk4bRCh5/lh4Qb7lkr0F7JhJrKqtwvC6g56yZvSk/DD9
UidZs4GirR2LALKq4V+w/Pxe2pakAYBbHF+Lq5+q89SLBhtAQ91bjxfOwaept2IyAaAyFTJpt1Jv
b0KaKEN89ZMHjIA5r+wCrWVXVC5gR5rh1thXHEL7DySjLMd61VKyw3uWwdu4bmslG2Nkm2qJEm4U
IHbtuRxSok/TL2mP+rawB8RtwKAavolvC1lg8xIDCzjoLuqzog9nxUstzGrBMSS+TcTgRA+5HYYd
9VHRST+UpIHsXQ0xxuwHxhlM073Pyvpcp44TEvLLWIuov4DpOxdNPx10wxOhPY/PmoxrVHw549UK
0S4LxSapCFuXDmYNMAkbPxE4I0zx6QTlirjpETnEPYu/4eMi5kdNprFSvpFle5m3y0fj2DnyY04R
uM5Vs4SYhXPFGGlMDiWsrtatXipbC02/e/D+H1Pntdw4km3RL0IEEki4VxL0pCjKSy+IKhl4l/D4
+rug6oi5L4zSdFcPRQKJY/Zeu89xAdhAxMCAf+dx+lzUEaBHc5WHwU2GZYheOzjbveGcCg80OLp7
a2unb0PlgghPd3oai+dg9tZu6T6n4xSfiNoe8DNU34OLKJDnDNenAv9Bm8FI7xmDxUlXdbMpnQyn
eDnjTuoYF5SifJHFfTL2z6nq8P5qbYh8n0ESuCyx1iYUzRJGjm4Faht7Peae5mXSG9P3mLECmBkZ
HYDxVOWQ74E/PeXp/MnsvyaHUMobhje2OLBMvC+H5zqzETAJUfI3K4Zwjy3AD4kT3btzeyv6qfGn
pPZWxPZGaKmmdd06lR/ggcOsiAStUDZNNrcVygjaNhjY66kQxSayu4tyBPkweuXuPJuW1Cns8r5G
FPf7B60m8D2PjF0+R+jw5jD1Yzt+7uze3EO0+ONyFp+DNv8sOceseNQPo02sz1TRFgEJZ0FI+EaS
hCceVr/MuEcHlEwaVuUZ0vJdOaIvQ/eS45mWKfi1l1ype4OLYZ0m3Y9W8/FBPjlUEfb/fNEnZ2bL
YCTqbh7hJGvifdOdNnCFstR5qJ9qaYKvN+GVgKW5S+tQQ/VghruQR4cXN/KuFtqXm6YHND/HPLf/
lDlqbyXjP/yeHukgqDJoTTbgWw5uhvJiwASktPRsp1lLwFJ3dCQrM8Q4npHf2ROeq1rLL0hvts0a
yv5zIoqKd1W/i6WeBi1hUy0sm0lmiGlodHcTik2ryVrQePNFlPLHQxd2KthNaoIRQFWaCfPSMvet
hn0Q7f0jbR4RT0NymGEYshRnWZmDz3IgHhfI+A0Myexwie1o8o/KSJP7OJ4/zW6k5Uy+iIuwj3BY
CQQA/Jj3lVjRyuRbmN7FKnKtcxl01yDNy0uVhT4u5nHlVRNLXsI9gQeUOyN3HiTk0orLZJclUO4B
z11sq30YubuojkeKMkH2JaMbtmY2YRJGrmLoqw1MIe4XbrdVOc+PukKjrtwbwnZ3L5n4ufn0F0UZ
TRyoI9iAbJpFFG1jK7oPXTiBzBt8JN3Mgqzku60QliZx35601ml8PKwb22C2AsbSWAWR+4Qhkf97
ziyrAZgSiCg/dNiFKse8aEFuPQ3Jrk7C6pgv137M8/UFzhGJpPBLB8NRz4QEPeG2UhCmnVrrOYdn
zK6duRtxE+aWe9B14nDpHl66JE3wY2LsHUYEDTXuDamhaoixsDjx/M68Or1ArzkVtjYcqt/GZNzj
Z3gOqkXpPqXpunJjUo6U4SHPc/7o0Fqa2fwstMw7p3wswClCdFiKsYPVhMCWYdmHU74mKuHiojUA
cDemtCwFpclyUomp35flSFiOSQlfk0mKMii8lKOttpIESKXnu7zUiD8qQtjUla9UiiqWPNTJ6Z5a
U7tB+Aby1aCx92jcMzc9lAyCiBDI+uHgRU5/yQFK+oOFNIAJEsxejzoYXUoWJh1wyeTF7IZ0rzWt
RwxD/dcOxnENdvcjssd7T4Kb8wDYWjBYj0btsiAjQQHCPRLShkDpoJKoe4yXOBPuLvmJPCwko+Uc
UFSdZh57e2KU6d2B0w7h/GhqvuicXayNKTNXwiGM+E152i2csUuI7Jb1It00bFAkpBOndz5aEyI3
JBawTNZElTIhJ3FpehR6ldEYUd2at6Bn+gRMltZ3xHuAANJpkM8MdtFsKltQ3IydoMgRiDqCfrrn
CIPCX79Ig66Yx+rfrjIHEnCPo1c3x1YLN1T/oFrMR/zwTNBaIK2z8LDc2cY2i+60GR0CIS31No7N
i8kRy8IbAFprf+V2DUC3qe6CpKeLR4CybkswU3oTyxWG3YOUtVyJPLrGOYBaljSkqSaJ8ZBEEMF1
hhD4bEZwyOiXWqTDTi38KnNqxMjqXoA/3tBT40tlAFfI8jpq7vecVMUR6/g7LItcLnsREOGJs26b
9COrEJIySI5FbF1dj1+myIYHa0YlN4NEBj+UIJTUu8UxTsUZXZpYvMFEigPwG+oBj+ZpaABOVYwG
7xBa0zWSAlwjc8U7UYLSAvyheTFi66x6hvZvAJVLxA6r9BPknwMPXS5XLbgmWAT9uUvNnaHmryRW
4oGkuGY3of9ocAgyeEPm2xYEow2wSEXAV5y6VbYaCi/cmTFsEW+wAWQhrBUJ8GlDChuljfM4Rzwm
68MgXmatPBBIxGcNYMi3wdX7JLVaW0R5JVuf4N1TPBmxovpofgdCUYoMOtskjdehij4JuDBWbkd+
oA2x1u/k8FJlMjqqdvxol1iw+eYiJg2JOyIgm0w9u3wk6T1k4Rf3mxr6fOnpP67pvod9ezahua9r
jxOb+ig5KKCw91DZOm45k+pqShEBhKO3BUs8rbGwkuWUxpCKR/1qtFvTMPNTOLL08Za9QMhRVaRl
tQdihKptlGcwK2Bd6/k5DgVjmBdw7ST09d2r21TPDo560tAjUJHVEHpHvbtGDeBodnslPJV1a0Ud
ZBSscH2XPQ6FecEWjAQ/wplcCwGJHskEQTVngsA05nb46FFRnKogQFwjEU0ZWCW20qrwGrLXHxht
obhg0KInIw0Y5G6sPzQV3oDFkYqPea/mBcfEc9ZpDvgyrYhsgU8TI1BGxRNvEgK7usKdthYPdwYx
zErHHvCW2IpRIbkrNjL/RD25j7uQm7InAS1Kd7XJVM3sSub/rY44nQtjilZ2A+K6wb2NI3jm+YV6
XOX6FlJT5s/IpscgPlVkVeGKZR5bRz6kmXebi/lU0hOxqbeLM06TJanjV35MqLcdEcFb5WesALpf
0g5FFTZpy6pYRU7TLpsZwDPYC23d2jVHRu5yhdCDeAnGU6lrHAmpK+5rp4TBNK+SgvNdq9UGWt46
D7RijRW42pOfWVA9E85AWgsG3Jwc0Ux/0GcwM1gDS+ChUb/pbPdguDi1qsmqjg1PGuzKAvNRVjNF
q9tdl+qwx7qIyTRi2YnwDroQwu16LfcrPXo1QnPjyOHUZf1hNKynuqpeZitw+N5T229S5jvVVWeX
CaRcLDKkxqe0uyulZzDeMwm/Fkh82wyrbuB2vo1WDex3d876JToI5lOGmt+xcGxFNTJYs+CXYh+1
BMxA4vJ03dnKMX3JwIKuShhxtJuvpfI+pxY5dJXMPv5AczUFPXXuRMJ5kbKwhF+Oa8bZeXl/Ubq7
w9MO4jMA1y8n98WOnioTRrEYrLsot6etbnEdd/O4HmM+wMQDNT/G7YZP8sdujHzXdMa4rROmI6po
zmwoqntn0VMr7rSqQhKMYofhcQSzslDBtnFJQNPuRMjYQjFn8ih1xz65EBiWELxRLkCyst0MIPfQ
WPJkr0FioNSotxTAcuNM5rzWIUTvKNc9PN/Tu4VKILWt4dIP6qm0ErbBBmnj8Ry+QWR6L3UrOQ5h
bW7Ipei7p7rLsJSE71WzY1h2mSbAfFXKvNEap2OYu09d7UQoOYTgycVkY5wc8ymkb2MWY78ahldB
aVFL7BaeEZmG7cohwGabsDRk4Fq8sj+5AnCbN8Z8nRhiHPFmgrF30lshDO05yvFSAG2CESybQ5MN
O6ftrTsPo8y6nw0S/2j8KGrZ9pWGfRBGsh+WILo5UjSCXr2vMvvJTFjYFiJZt9xJ/qixRwX6muDd
wXhsZwEc48pNNiK0fyyL9XU91AS9G8WuKJ36PtMSm0V988K6L9iTAh5ch6Jy1lh66/cx3HeJszOz
QLwhgJt2tXWwUq3ee80QsNCbvsdWxcfuIiyQajmwa5oSeZtRz4WWem9KZexATVioXuO3ymkONQuV
3nz3yGtB1JpsuC419JLcnwHtfUS61iAzhmLxBFDNZazigg+2guRaIrqWyBZH5JvrRTCUBPlBG2jk
R7yTqDfPXss/cVOMm1oSvUwkvgaGpA19oqLyXZkRNDUyegQ2yTovDd+ipByvCTRDSgJj7Yx1soPT
c3NJ/UPdR0Dt9KhZS4Rpe52E1UECpJ2xrQPjgvfGSF5GRHUiggvu0tCs8km+2Wji6rYkaKKPZk6Y
jM03ZkqnB3qAcg41HHfm3DDUs9v+iUp34xhsTGNN3cJEv1EhBn7LfnszpMWnA94YY8nvApUPn7fl
hzTk5VG6CTv2IUn4svSfoBPZySsMIJc9u86RDFyRoeleidSRJyPWD41r1u9abK04szskhTcT+fjK
HgJsRFxB3gDss6VKxsGUvZDaWtKOxYlfK+daQP5Zx+0ALrX0HiyRWEw4qRYspzVWlWHFZEzIQzIy
omHrsS3RzLJXuwXSem9k+1hmyt51LV+lM3wryxQrWQBLMYzufsKonzGD8qNJvysTlqJeW+COtMSK
yqzYaEuXQgYYBEzWW2YeYC4LIEaQPbDsZ1FgjjLq/Jo9z1q0sBzarHtKgXruKBFB+dBejSaSdPuK
b6efC99ysE/iSqf2yMTauI5N6hzz+q0Zqx7lx9jzn25OnHUR0/e4wy7246Z8r1GbFEfiJx+NMfpD
j/BsWCTJEK5yHFyNtZrH9xFt2LTo26n3viPN3k2A3hm9VYzqJFl2WXUt2JttWwnZbcYbmQFAhge0
I8bka64BWGSwLFeGO36NIeY/RFFGjEvKGBlQVfx6yixWjTd4IETC62xwby45dgCZ0l2DlMGdXQzY
BVUMhAkEvMEPead/DM4SkCbOdh5VRH8Y0nkZ853ewl3phumF4dxGeNme6bzn13ymGeZWaMPsbEvy
jExl0wlzXnu99hfxt4bEUNliVcTRRujDwWbtwfJkIzpBM5JG714w4S49Cd3dto7aaQL6HRIokkSw
YbTvlWJwjAxm7vTXIXQYSd0VPC3D8Wi2b5VRHzDczM5wIf0mRc22UlY/7BthA0wQEJfbDyc1f6ZB
vcPFfK2r4c3LP5xW/GGJVUmHaYpQyboMvIdegr8s7MvcYKuSXZ77QqNmAv0Rv3ox4mPN2A6mtfFM
y17lBe1L8S5RG22AoXronPC82hizM5e44kLpGHjg+4UDk1tULYwBum3VATQFrN4G2tkYFhp+QMc4
0EKiWQC+Xl5sRggbsJz1utxNcv5wMpPkDm7uwg5wT2ifiDFrxKKa60Pd3ipR3OPiv5tIh+WcseAc
1aLD8CMGpDVtzdOQqieSGApjvdrzgIbIOlGghyLGCiZZ82g3TbU/RQYNtWw7EoTi5LE1g6O0j6Z3
LUOmNyI2zgGxlsSyUHxaAh+urVYAHkYU1BY9GDpKlIIZI02d66ESLEUCe9rNJIa1XojXAO62BeFE
BTtWDQ9on891RvdCds0Sfomb2JJfHeoZTG3UrHKUO9it37mbfBuD9tEqlkKRU/rFhBhCH/FLDeP8
twBbyJzhQy9hoOsZ6Yb1/JXNyOtkIL9Q3+8DKT6a0nxyKnRkZFUsxIRk/p615jGaX8CTv1bm1G7s
JQTU/sFJV+JDRw06N990D7ReJgu61Ni5ZAwBShHZS2nG310D5RKri6ikuVaOrWM8ap901iTrue4a
342gfE5hwvYBwJLHJWSQqQY7F/4HK4epkkj3WkdfSyXu6Vuw20EGq1MaGHvIP0rDQcdtoJ+im7kq
k4Da0QLIQni0xo2QHrOSVmQ0iaEMe2Vhl6jvgxxnUtjSYoVxeMJzayneSKL6r0hHuFtggV0BGSMk
JnyrLRxHVWP91QmDZqngoGzpoCrIEhF+1n+1ha62wdi9RSOHn5s1n1ZQ3Q8zRmCn7ZRvgMdpu/YY
8S3JiUdWqMrvxUTvU9+z5AAKE/LrlzcdmHhNn22XXL8NCkeQr5AatAGPAh8fAl7ctxDGuybCqIxm
6TTlwy1XdB5qaC9dVXMwFcnetVkDNQF1f06HiTNjwlGVXOchuKrS67YqYT6TTN5rmVd8wUahcXfa
ewLLgI5Il3sbGTHILfQIcH1Nnji0QccaNSxnRQdBPERfbkAe5ztI9Ku082wTCzRElh2IneUW76Yy
1vqcHngu56RZfwR9Nm0FUHTML1wZo1HlB3KK082gVPhOTYAzCIicjcmPcRExuXoCky5ZRc4gmQqD
1h8xU4Qqd89u9xTaXDkdhOfVjKawxkHG1qj9G4TVdxEjVaqtt07PBjywPLW4rA9zQYoJPt2Vo7t7
g/tIIZwxhH3ppLk3vexPUr+aU8CxqS0PM+wkbs2uL0Skkvcs/pMMaEBhgJFyKDGF/MDqbG8VSI2a
SDPC7NGWZpGij1JkT4c2SXd1rN/XQXRiqtjvimzOHomfHyyxJ430hGgqWHmsLln91ZtU06/5jHfG
gV2xAae3aEXDTdJvKRxLEnp4P2GmvTHzqBvdJI6CsANJ6ZQGJPZGzgfuhNbT2TTzL7K3rzclIC3K
SLbYPNhWaTT9xUL9GZTBB0l9zRL9nazjagbGtpnUQA8Sx9xBnt6yhhyvYoq/jBRhBcoH5mgh1kyD
WhIJWrNyMf0sp2MytO+W8P4Go32flPu0TlkfjRLIF2h4Conqq7PWND3rOjT7gz1kr8bEl1w3PObh
M6GKvTGV7lZhN9yTIsXGpnQSbgKOorlY1S4JAmXbWj6/SbQNnPDeQX7WpYRgJIwKWwa9Fm+5wh23
blv68rCPfWVh5QJ4cGc3+ngET0zgnINFCA/mg4n5KGTAy1OrFNRF0mbtY0GYFLBu2alTFFDhrY3g
0wujg261MeAf7YvW8mtw4WDJEJt9mPFf68Cxsu8GeVZUn0FDKFnDEb3yNO/P6LVPPboKoA3mKpWU
XTDE7I0HwikR5mGYG+g/il1DVbrHYMg+W6IGw6l9wxv4ZjTBa0gR/Qyo+DtjCoHZxLmKxnuLwd0T
UCiZEack44lgO1UuGH017ZjjJ2t7qPZJGXyxnfgo6uyCGt1ns0AiJKoFm2GQXlcFE21ErHHxlmME
i6UJDFZE/F17PNJi3eLuWI7ObqisPaDalU7b5qfLr5vbBEvImISwlMQ/8EtQWCZsRc4jkqlj0K95
srEfzvURfNwxlIRRZIIZvAo5RzIPLaWfotI7Rj9BYRibmdQq7g3Uq4X1YAQWNXJyFU58hjcUMvc4
BOC+VnFL2gt22nbtWuUWUxLiDy30g9j97EhUXS3NGbumfOEXec2Ptgh53GKBucFbom6otm5ZMyZ2
Ed53mDT2+qTj9NfDdDdDxJT1me3pnyTSLr0M/zQ8jX3m6Uzr7PrNVJZazrUPbyr8yux/6sUlH571
gvOjyr678UDIMVlboIZXhsnEJ8mzrRTOklQ/38YQuOPQTmtldn9Gw1DXuCoQuCYfKQUFZdtAhrY+
WYeUonoVMC+7l/Fi9C39tvuiQt57qfozDDyKk5cYIctBFmi5bNkw+AhZOMzu4Ec6vViaV9GmA0ic
kdwjUJjyiHrrvRBDM6N6H8GaH7OEY8rogk+KHq02aPeeVRP+YW0qSwdnE6DbKoS5Ga0xXDWtYG7b
EIw6acdqEj8xpmZbtGBPE/uOmmNeazI8OzHT4ImZe1eWCtubJBSwg6qmibVA77WKLHcL//5Vt0Du
lz1zRc0CipaTA6UakwRVmb3x7WyjMiAbFLRArQ/PSTK/Z/X84A7Dj8A2nQ8IZCP8VsugV6KW8EOR
vbPGhWoTZDXTO+g+xjz7Qz1wJo/PSa7BCK059iTzcvTkFtshjnCPG4gnXMCCuPO2nTQ+CyLwCKJ0
R/gCNcUqR+VI1+XrOr7YEQmLV8TZXarP1uPyk/TAhHIFjsemkOoGFuTRRcvWwwJCvmdmisjz4nHQ
AvsrimDZoN5ZY6IedqHXLdtsXiISI5LBvIYMPkqnE08D4Q3XTm8f+9gaxX4Io+b6a9dyBXChDLr6
2kMfAWxufCdR8qUL3fIntr5Ujd8355LqkU7CcC7h+8XQQzQE2FMrvEui5W4PwgT5NQo17fK/FxsG
UJVylBukM+MeR3sorexvT9r5NqLk/Nu4GuUf4H23ZMaIkT+PgsU4TYxH37hHUgWmV3QOwOHRpdk1
wX+OThzZqqwEy5Q4fq69/mrOUUkqL4Y2Bk7jhnu59AHRcWkKlLRhmxJnkJU1eRgmA+Q0WBlVnCOg
Ge7aghCBlWmEt1C3WSwvBrpmcdZRAd6PwDMXJ4g6hp7KbnZOwiJxMow9iv6vAeahqbzgucLq7jNO
tDGt0zKY5TATmuXlFxExP17ewKzZ4okMhwCX63PiedNb1awbhmScbfNDTEzz2nKH8T4mkoW0cNM+
hQmmv7g15sM/X5RlwRYggbA4U1PSKxvPTdA7D1nsfAfKifetTbIBtO+JWW6v/81sO3jQoqQDGoTf
VlKBQVDiu9OS7B54hEmb6XxP+BlXiczNS5C2RKq1o7GbCX9dXKCEjcVPZVNgnR5TPWfaM2rPAlfE
NrcNmC8505osCOAwMhuXkJKrcWp2hecxzm6F9jJzQBGypYqzY5YX04hdsH7IL/WmnlAJkI+mVQTI
DUheak7xkq8Kev3OXbCrNdwrHnfBE7Zy9jJz/kTDR0Wv0tEPZ+mto0jL6aSeuKP+C5UEljessiE/
KoiL/q+38PfF0ZchBuI/8upUeUcdR9oPx+avjQ7aJB4HMri9KhZPsU5CLW873doEPxWN2xynQaqz
bpIf6HaPCoRjMeoSENEaNIp6JE5yoEV4+P2hdYPZZwb9lRqdwpkfvmToluGZvgzZML3ZgFobV1gn
N+r5im0jwBXBA/7YOMb379fDfo/IeuBPKfGs7jIYK/NzNn0A9jPwlrcvZmNucj1CJeWZO7OL6ges
s3VNtRkh9AJcEICfsT0ASqE4/aJNC4tLylLFsdFIq087CiS3D0YPnyPtU5lYp6nh49ZZeWp2cjXU
kFxpEdrdv2vOHJtyI4b8lEvvbM4dZFLZPdhe+ZNNMY/IIEeqV6ONf81T/Z7xznQjPQzdoua5z0VZ
rvoRp+Zoa3e/32osYLRS2T71WqfOXde7yPoZUjV1OpzVFNSrtjhQevyppmJ+nlv2rWlBnhLKhLfS
+0v52j93xXgaLFSSEXRt9mroyRXIMOnp+dM0WrP/e6FEghJyEqxnIkKw0VdRYqG4UZGxwXvi7QI6
z3v0Io7fO6hDoqr/2w51/ulE1mvoGRtVj8k+bKWxK6uG6mZorhNuL98a2waSsjPvez330GwkBdd9
qKvzKLNXb2wm4KnAA2hl7G3PmPmBuGuSAtsn15DVY23MHH6RC1frF6Gs14zh8Iq4K5F5M0cPuSEm
++K8jTUEWFF7MYU0fIeE7r2RgW8xB5OAxUT8KTNpnNWInxiZJsAENYbbWiJPDYAT/76wB4z2jaW9
CsdoTq7ZMvZa/hQY011DuCYugDCCmDkOzJwzD1amyzKfV7926fQHFdUkDlbsygAuDYVb7fs+p4Sd
HD/zLGqRaXwKkbjBQQQ8k2i6oNnmCAmlfusJec6g5F1+X1oLY3VP7rmPE9i72iz5L/XgbeYQmYo5
RNUzi+wKAZPaQXIcsHGJ45TAq3DsYn4c03g+KLYkDCwcrBFRg3LGLL4HiGOchA+MsbKTiw15lRLl
bTem+jOl4Dtyy8LcEZl3uESac5Kpp9qtcBbYjfZOKCNjL2e87yf1J5lMdU7sttwmThgisrAYgEXW
DEuSYF5oN1V5ScE0r63ZKfaa0dNZOakDoFFZ0Fm1mnxgpBe1qpJ7noL6jff/YnQTGYFFF+8qWuAb
3cXi+AfjC1kQrK2hwSG05LTPPGwAWZtZj24cAwjMQMHZKZmWdoJOVSQNbEaqdsZa9d5VhCiaCau8
Lg/I+Cr0/oJTLTgpIgjXjmCXMhBneB9UKHg1yvhVP9f5qUPucpr0OT+lzBi3QdNq5TohsGpNWlZA
DCkvaYfXz+xYmOWK0Onfe4EEj/VIMGtnwRz4/bc02RCfzhijNgLg2wI9gSCr4eH3JZ7pjCFxc9sj
w41045nECgasbGL2OWEyWle+WIriLSRB45DYoJLsOK2PmU7lZshJ38qwE7jK4a1iVPRuExKEYoji
nWbPFaxy3lwPh+nIKOsxqdzpbBnFUS/q4ZaS8fmLnA4KgCMiKiAztR6P8y54Qc6IWDhu0GjF0SEk
reovUiNwRPGLaTv70PKszUCu7d7uk/EQ2t193brFXeepP2IBStjEzIkqOJjjfJzC+JuInvBQ6dVw
RPU63hP1i0J+5vfMHfdt6tFHCsAAkSX/vbhjcTOztrzmeix3tITvg4PAyUZv+N4MAA2ENv2dJ5sp
EJpD5fTmq5nP1MZlNZxzBR67186NJs+9DobUAg555ywv4ZA/E9wZ7dh/eUen9rzj75/0Vif4UVTZ
fgq6fRt29YnYsv9eipFYeD3Noh/XY0jsMvYcnL0gP9Ecu3nTKOjnGcL/k0G/DF/aPv++qGmwz0yu
rv9sxnk2z/v/HSqUwI5vZ5jamFH1cqVpw50Di+r472ECIDVH5bzPg7mlZQoUmSUhmcteOGnJEV2P
scGDYQLak+aJFaZ5+v0xzJJ4x0qP2UhRna3lBSNt1qJsRXoZ5TAX2XxcQJ6xN14aPgRR7tlImdJY
kGzPCU4wdJeExlb26DbbqNDG3SBrX++cbVbOI6dMNZ5txx3PxUQG7soBM10jGMTkYkybnuN6o5FE
iqe7eaCgdVBWbn5/YL7TPkR93+zrkJCHSo7kSzkt4HSKz1qfMe6abC+4nRvu7LzY/JbCZc+HW7UP
MZbBR4/xkxM0ySui8AyAXU5QXmknr8RJAhijTt6JjBWR2dwxqm/vqrAh0Gn5UQsCiMJNfq1a3iSB
oNQUy7dGT/n/X/79bwUqfOy3bMP0Xc1q99SBRNjPc3zN5NCyRl/o+DP9wYXDjeq13siul6wmpEU2
p4kkX18qD5RwqBXIsMmWUAWLx/JzOQ5fv6CIUuvugQrXuzav7Bcnh8WcLViC0LFZKZA9pGcevzKq
7DlP1ZaxKYnpXUgVXA7MWZO42LpNEH/x10GruizvFlG0ny3REvniOEob6kItq9kImkCaatVcU3fi
ySSjuwREHeiQUD+WSIBYDD7UMxoxLTDUfekuMso6k1cht78/BJwEFEXaR12ULCH0jmuQndV76aTn
ua62SRvkd2IJnMBiwZljuDe2ifkxiWCE95aAR9O6Ob2+M+LYnb19pbnDtjGKYKub2fio2+yNHTuJ
DlGI9sFKoM0NAJmcsL2CYeMZ5mZYOsyEJUxqd0+x3e20wjWQc7PUEb2qdv9OHtFz1Y2+20bRJQ11
BPV1G+9xhJOMozFNsWqCWINBaBfNGWAsZ+qzbehSPOqIp26qvY0UbnY2LFYgRWxxDunUG2kUHmU8
fJbB0Umn5PZbcZYmGbJMduC+E10ajXxzv09sxzRhgfXo6Qr2lCCt+ZUWiM0Dk6CNW+M+ZipA9rMF
Zt03mANu5pqg4YPehOFeWNYpRuHNxiMr9yPQ7yRzxLlYjOsJ4UvbYsCpUy0/8txDsTabz4FSp6Hr
vL2XGS4gVxI5VgjFPD8CsXfCWW2VKB+MhS2c5xujH+HIJ4GNsGSGQ8fGuGXV4CHHD83xr02QNWaD
Hk3sUvGb7awfApl9GSQNXlHf83RdvvhEbz8L3boastFOehxRY9u+g5qfQXnEIqUFSZ4iHpV2yUcw
Ti4M0t9f2GoRAfwerZjq/ztajcB86/VAggenxGfzQL5E2JA04bowrCP8YSK8I5ZmPv/WAw6WEPR1
NAy/PBUX18mGYB1vZWPZnFaxUsNWi+N7ver2wrTBfTYLDZ5eBJHUDwvAcI9sHXObSCUB0XnOtxeJ
8lw042YiKHVHPMrP/2pBNGPapW27l4QwiH3BZPAcABjqMqPGrNYa3bZE4LZSC3aDxOvgZACu3njA
a4EP9cjzoyrlTYW01HRYu4bL+ThK1/UtWfhOCuNjBRDctVoW3wkbhUj2LCyHhjRubFa7GH4MPWZ3
L7IKTk7O1xDNUXhxMM8RLKcdoyn6GNTAzjiPYdXgIfLGsrvEPID9bnTfnNyBcdaMd1Jw841F1n6Y
ZDH3bnakxhZPPRPNW0KWH6PgNvDUjcUaFrZQzYdknjYEt9jv2iTCjWotQEaJfeiYudzQMoI5r3kq
1QpfTgsKNsOv76bsyYQXmuBfFCo3L/Z25cJ7tRjHrpAkfjbMxqwYacuKKETm2bnBHfFL/dAouJPc
4kaPqUhWpsAMzMjTPrALPLm/Yws2qUyqxSXHTuLADWkP0h06lPCRcZIpVsKuxRGWVzVOa0Y9y9Of
niFqn2f4gxZex//+FlOJtzEtivum5p/h+UVkvO5qm2jXqNTXv29buKzVw86S2MxhTRDrcBkYXa7/
tXdwG4iGXer02RzDRWB/iBtOUEvGtv/vsset7ZtTbx1T6YU0FhB70qyh+Uzyw+8zpeWD2ZREEoQS
jR1OugqTyb2KkXgZcf+W5I3FAyvwjiQgzbfeuDWZi96VySCt+IigYMk8wo9EDt7S+AMHsfyWTRKN
VxJsQqBSxFnisZcSvQyZjfcOUaMd9I47NDrlncCDLvey8arjVETjxcaRCbxxKXHVnL7GoXr+dzuH
QzwciBpBsFfJfRAYznNfQaXByvXvGd+J0lqPid7vNEOzNgXElE0fOHIrmJmRi6GaI2OTs2255b7p
KHR/23KsD3M2wFXsbzzR1C2mG8HYwUq2qZrblMv/Y+zMduRG0iz9KgXds4a7kY3OuvB9jcUjFCHp
htDKnUYaSePy9PPRldOVVQ10D1AQSqlQKNydNP7LOd/5bGRhcqlcImMZQnpkAjcbID89I1uXezxO
1VEMM3sZCw9fTLzIPfMosPUL0CfWBJpLKZD5iYTJYJ2LyHmgJUS6m7T2KU5n992rGBqH07GuivJq
S1ybVg8bAN3hmdzklkAlhltTx19mpsDQmTGKJsbmfG8ujDK6/H4u+RElPWE327HR/W2qzXbZsRdv
rTu+TzpjYOEPwfMQksG6PJfvv4TaxwA1kSARFuLtnzWIPZFcF84gJloIw5c44vSIUA1uf5/uM5a0
ja4SVsiCkyjxrU9J0usXv8hJv1o+OnvAr0XV+s/6dXaxayKJlurikWM7ur156Zdvfv9FEUyyEnWV
bX04MhfV91R14CJY0tV4sJb/FrmtcyAV9ynnXH5k8gFKtVP1+j6KcPqA5BaGDjzBI3640MS/6SLK
wc1LrlQpqD+MWph7N02HHYiaR1Xh4LNlnN9ihLEtvTLBfNWb6VNeJmXX4YrSFNN+K44MiM5Qvd8r
IH0nAdaKqFwn6Mg2ZmEDvBZUVXUpJ9AS7hjH599FdoZ0LZ64ZJVnvBrAK0+mbIo3Dn3IZIvv3Ghs
diUKLkoUs2NtZ/dzpM2K9EfU72o9lPnRz3sWr013zRoWDMWknEtZC2tLvHG4gNBuyPu/kWPTPQ62
FcHWtcovLcA1gGEtn3I+v0qClDIvNK6tG36pFr5Z0NML3QeMFImkNUWNdQY4e7l39r0B1nApctiq
DNvU9eO9hQLoMDPbWXOZcl6WucHAJqby9j39QIJUtfekofDf8ltzCQnQ2fQQe71GmELChkpb52H0
PRK5qjbcj1KyWXMc70x66qORMjlpYhleq8Cyb77ZvNQ2HiflUbwz/kF86pnDQ6ut79Ahpks8VLc0
NbNbYoRXNYO2laYGChO1eNSXTUHb2PDVMVok0LbEKiXjaEVMcsZZ0jEB2shmgLQCYoTKgCD7pCZR
brkIqVzJFxg8k2MDOgvEYnYa3DiJ/hnXhotfLB7YX6YB+OlwxNLOCpDQJx7ns98DQssWJNyCmkup
qvFsR/72fl3aXog9xs9PKOyig4IFtpblSMkS+WcfSsjeCBUinQCiuHCha9s0wBdjKoONS/QnDm8C
26RLWVR5c3y838/upCQ4vYjSqiiKo5ep/Qyc4JQNg3nBxK2g7lAHSU/lx77H5uPWCQ7gZSptCUR3
0mphGhQjq3g3+ZLVTvFmx2CscQraLObhlt0fElFAIMkUa0QngXkJkwxRWFaEJ5YVS/I0+3VKPp/4
DbtfM4MeP3nUj+vKFtsBTMHWmXr3wYjld7uZGh4FvDUWisW58sh+1pXaW/Tj54fcxa3JMIbzKH5y
TG+6uV7CFl1BoNKsqHGPZJS990O0ImF1awxw/RlRj09e+z0xnOrQTVaPNQJLqtKGd5JAF4yumR6J
5cDfoF328JZJgBeCovya6fILzXx5Cwzzc56Pxs4rhTrNivZBJNHV77wjotPyFUQ1zuie0G33VjlO
s+ZODTfOELQ30gugiCSGviZKDw9sg28aItC+u/9bZWR2GzbqwR7GgYOBehwPQwEAqhyWZNY5K8HL
L2qieRno9Mt85/7/AjujNLH9p3jMMdwVaYOhHjoOgg+i0OWIk2Ymn5iMpJmlA/NpnrscccIpD3D7
ww3RBnrTLu1Vl41f72MSe0LGSUFoLAXh3PGSCvsyDjbe02UuxaxiWN2/0CtE8VQQPDJVxhehFffM
wGgozhCg/n6AqZobYmiYcrgyWeKIfGky8i/rddo3HzvHY2bpYvOXNZngaZM8MkQlpaZMpye8Yw5W
VkLSBHPmTe0CkDcCdxMt4MQssYn+dhoP/RZdhy2JbYCftHxolYSoMCHqSczQvqQT9l5lvbpLTprn
OdHejgu9aYxrQinzqwjkt6ijsKDgDPYjOUaVg6W5g3xxiLCvHEk6z1cePx6+fRKMA4aj28EN1R7v
Iwe1GZ8sM2nONcyDY+jAMBlc7pqMowd9mVEI8LdLCt2MrwiHeZiDGXK8l8iGT4yMawrEjwAxIPUV
1uCKm3hviqQ7sRFDtB03wPVCwQJvKTCyaCovTvXnG2t2kfkTNB9Wtso6a84VOhkHsRbQgaOh2zdj
KOdvRlaqWyMd1BZLQ4RUyzy14U5qEldtx8uenUU2Qm52uJ4I4tpTsnxtpgEQRTMeNeODXTkiLg8Y
z2yoxCXxdb33VuQU8yqkDxRuDSqEKf7WjxD/sWHR+6Bm4CBUtKAPsuY2pdGLHkt6gZF9RUCEMoow
WCkJbquwKQ8Ei41PRejXD31U6ZfBc8iDtq2DtTz10F/3x1Z4p4wQ0AsDNOepHnoWQTZVP7arjZeS
JWOlH7Vqwn01iJVU7kJiL6ZVCT7k6PC0Yz1rX9zAlmtZpemjMGAWS6LlvGXAowSeDh6Q0TGIv3L0
AphavlWL3OkkUpzdiLqzJQoKFKD8Ys+gy8ycf7jiiX1KbSd4atNagysSn5j0Fh8VmxXDy9BLJQPd
AkE9lK4z4GVs3PdVyChQsiQy6Q8G3lDDVOAGlyUvruOtERPjS8S5JPS9/GFV/nRwdIlnfnlL8e83
bMT9Xzhs8QhxCPGRAFdPVW/uEq9qr2GH44DtkMa0kdXnULafLYPJd9CYI2mmPuepQ29cz+mxqn3m
ZZ59dKpy5BYsTihDnaNVoeXF1jZ/7CcE/XDzz5Hn+o+WH4L0BCxtZC1gZr8Bkbv8TLLqfDQTdAB0
Hs5V4IDezMvTzVFsX0YpnA2CZZCrZXXGRDKfgzCutwQtXBp02Zi6MPxS7b53sv0+xIN3KhziJwzQ
loBS1HidMMMubENSW/sSPifstA5biw3zOC/jQ+YirUoGfEn3nWncOfm+i2kU7XYRvhPjtkzH7jMx
EXnDwRxecl/fpj4B568ZnZ6X31rtLZulg953HFFr9T3ScFUDy9FtcfQJciZ5qH9rGGcvApIQaSzZ
661lgdIuPYThXNOnppUh5HwzOjYGc5altRlA9F71TGiq0RD5wC1t49fu2PlrIKweeVpxbhtH105g
8Nms8YAL8AdFzGHC7e445kNtpGp931LUFPuwFWR7ArH+TD1WrlEhRFdSbAPcwZ57lTPYafyFF186
Lm4qnnSjZEbBZumsndg+eyDRtnFdFoe8I9tQ9jOkt1j2jy3VxRuJ4nDivbxd+31CqAlSX8IPAbSa
QfICK5xzZgfJJ/tRkxe+lt6Y7al9sA8FbbHHasuzqw2q1exwjFpqZkCQjP2a3NSS+AHjpLOgfNKL
TKUy3O8gvWgpzfk9sI0CoEsELbGIIFYEY34Yg/yG5B/5YcAXWYtRMuvKJ9JvD0NeF5+a3tuj54wJ
rDI+ovxeG0Egzgky/gvnBpP05FtLywsha7xQPiDni/rTnEkk2yCVstjszpORDJvYVe5q6pybkFGw
r8p5jwizuMIXI8HMeIyYkDEwy14qK0i+iWBduSZYgnw2rjYLQyTlPxZ5yh5QfX7BkPkC1d88ATC8
hSXuGFN+BCMgnwjebA/C1vlmrBbPVwyNEdzrCh/jyADVBuiKHgMAdNQwB6MmNmA75Qly0qyWrIyX
u6yRY3Lwl1VGV46nqgxNygxz2iaNR5/iYfELE2ngdD9Y2tHnyqXnJmv8oEbun+jWLvvNVlo8Q037
AhQs2EzLx5Rl5q9/clUbuzu4Gh1DrprPOAaxRA/CWs+WyyzLHl0+fdvZN1VPv06JFmBQPY49C+Zp
tL4UAWpwxsXTJ29K+m0XCBhky2VVE/z9gFqCaSgvdWrE6x1pjNTqNHtIgoKyidgLlfXZWZajnsiG
E0UxazvxoGEqEO48MIfTJ62D5GLq+rM/J+UJ9ZkA7sFgtOsaf5v1dXu9F3e6sLunHhCfG8TRi8zJ
Nh2pPHbp1Lh4znmkuDn8EbLo0U3U9lfeom2DTKBvRuvFwtp/HOhhsTEY4RpQRLNtZ4gUsLiyi/JH
8NlRPjMpRXUemMjFaUiKtSr0RKpulyEepftoDXHoJUDLzvSfcmYTV2dAXnZ/A7DniRcQOP06iMdd
xPztE1yJJW1YCGkd7p2ei8ToEhaqY3NKfWMPb24E/c8vUzjXY8DYl7raMKdgUyIbWHdG156itn3P
PGI67bD9EnvsMjlkiFQihP0al0O/9zCBewZ8NXWv9KYEpyxjKAzRTH6Zi/u/t+dFqooTT8Gl6P45
8IMp7mh8d/c3ZRgGjlYlp+HU28mzOSf7wbTNh1lE+pql8vx7SDFnGww3xr5eWLiwq9vPQxi/mdN3
pbLP1gjP4t47cJRHp7Lo5wPDKeQi8+TtHePHAI7yYcw25hxQ/FTM/mmO8Rs4XcbGpaifhwLuW4Dg
gO0K/sluURBk4xyfk3lkgrsIA420zV/dan5PDJKp0U8ogiwG2v7Bpr+5H6496XIzkmCPtNGocd5D
YCPLFWoqukbWvWd8/Sbaz4NRROVXRHyIQjXDdF9+BeGzZTIrVmHTPKolHnpRh1iC1Mn756cw+AvH
JnOasOy9O9/g+HA68oCmPeQI6cm+CQBCPbWYwG5MAPm2mOD20sNrgipsPg9MS/f5PADKJfhqi9fM
W7VFCs98RjwLDZqCf2m/TIv6ndEzQ80iapiFji9xB2MiXA4Nw81DkkBQEzgCcBNGOYdJwOwsjtPw
ScQlqyFpOCvd2SeWYXI7iag+FmB+0AQqVnBLXZ0H0P2zicQDw4mqkz9/jw0HD/99Gtg0G+y/xmsC
G3Bta/zrjdC3EsjBY5L6J0kMT77KvqkqGK7YwdLVrNCMMfChSkMXvY7rqdzBCcUO0wewympqMmyN
41ODlEybVvJq21R0iIauiQekCwEXQPrCDFdNw/kSuCWATVSbwP3C8dLG+lvdosBw2eCfM50ZZ8c8
9oTu7Vhmmdv7SbpMAY2xK54S4kriFJiK22/SRQage9pxmQzFPl00HwNZJ3Ofjd8CH1vhFLxOwByR
t3uPacTuyTQNdagHzefKHGGjxyrZYbbDr7zc74gzDogbC0Ja84UKhO7A64O9P8MQ7Adz2kVBaaEG
fbX7gvFxbgOzwlqYMgQIfJjTNN2rOx6e8Q9erHsTGwfksvmWDB8rgf18cJhbxVzdcRmysliU6wnO
y/OgGIUxtWWUZsVC77xYvRH7MB+MQQPaZ58PADg6p0m/z1x50kiH3MMiYWxtrnE9z+GjOYL26XPC
gFKA714M2ie2UMSHWGwO0siX2GFwC8vd4tb6abCG8QwjVu9MPI4rRa6gn2TjrmUUXa7f4xIziNcV
43PsFx1SOcDxRWOeYJt+s4a4eEw9PjKDVdFyRfeNTMmjYser6uqTRMVxEHJ519ohXBpXBDIj4eHA
MI6A2IZXTB7xRrX6i+AE2FT5+Fals7GfbBy7RQer06h80KXLpXx/kMVwVXeaDuL+sMiZAmK5ZTjV
NT0Y4ODzPA98IA4qsbeCVfBStJgatS37BOe3hkUG2Xxx7Ols1XP4VkfvAunYTk1mv1k2mfcBGdPF
9/uwcQ7JUSxJaSAmlVAvtkH1loEQJ64m9hb7rklUOrzUPAfhWycctPelUJUjbgpGUivHLMzIssBf
niWMrHHsy51/t8+B7zVXJV6eWE5fwoXBF6rdvXUxpiVPoaHuvI996FjEoyvErROQNqAfrzNTPQj0
L0d8k+qCX2wzLouOZgDKWpnOR/pFhHz3LqjjogyHfjzfP+7WsYtNw9X9YvzICg/JbpUxlPaZNbhp
shNmGx1s38AZmQXyndKX/ixss2Nnk4BXpKG3F15Hqp4B8GAs/E1k9+HZdL444K2ZuAMsAvtXnUKQ
PpFrT9TdLaCyO2JeTHGOZGyZR5iElYQZyviJGEkGcM2+KUS0a8oUpBZbCiMMaa5FGl5jh3CUiUEg
Kw1dnUljUKseBGU1VeHvNtULhP3EOANTYkzxPY6As3hEGwgSDyx+jasKkSwzPx5NtUdRnj/VqYLN
Agf+yH05kWwWv/D4a5YiIj133vx1cGTyMoOjfJ5GWIEOaUHH32OPqlc+sOihIQBFVjsSmuo3Z4kV
x6K0YuebXlyc0b8XNLlLFodRDXxYwQhYHK5APQdMjT2nAbjXNC+tspYVa41ei37VggfxiIQIlg4Z
gBcdTb/kUPVbcBLNDVLzR6+czfeZVPRcI0YHdc35W0RfPQo7Pfr6WoPMvaa5A9rFQgFjeNZDQY7u
oF971J2fZg3BcESstbqLX/gkXsMRmc6gPOZIo0PlYVkfg56RAys3DF8h6r4s9YDzLVs5JhAPWIIR
H5pM2pYnMBu+fVhkw+PQYutqpzF6ZXiAgn3AmE63Ud4nf54Vn4a0D38XE+wVwytEQQRFLwP3w6aK
6k+/MwLuxYawl1LYUd0N9vWKBM9wnZHRvupbw7tYdpht0tnx1ppp+y53gesVk+hOsi4UaV88MlEY
gjQHKHBUpgkHTDKuOPkqdd7ppHoeFvmRF42EIY3r+TB0Y/3gBeFbagyfEDJvUQUUz1BCg3N0/6pG
Ni4POQqcOW9ekmD4GMeKOCluZdgXxbpYOtuxL3wgBu14HHGvO1qzL6cAQVxC9TSiijtUrYX+qfdw
QuDPTwm2PMqZMHhmOeYxwHq+JsR3j4o7f6zbLLkWBNaADNqqcZxuk9VcIJHGZ69HvVV3A8m3SxVc
YYqrkYbu+FbDaZZfSUYhRYWIPDMtwcX1gT5RwxQ0sEcDzfS0XNUd6CXt7gh67G5tZj+QpesfG5fJ
l48FmkUPT7Wu8EHMxA8pK9pHxk8IppcnhYoT9iyDs102Go8V3rwNcmSMbcavwrcMGGFz+6i5U5vO
j066QK/jmO432XgEhXUopp3MjD/VZc+IgrwFwwvfGjeZTxFwGeIWQDvdhZOCGnNDU/mjCBB8tkyD
XyvH+DWw5IVe4P8IxUUWz609y3fZk/aetO1HFcKXzmfbee/rAN3+2OHUI8qGwF+eSPey4X4+GiEL
5Vkm5dZLAuMtbx0m+XZCpsUy03Rks79DqPGUwNOOFu76stlpHIq/MMaez/M2PwQuEr97q9NaNeas
MrCQ0/P6CjtSYDJxaaXYzciR2la9yDdTZHLiL62fZZdfFa/hWKEQqrg9rTyfNuSRNJ9D9LKrKwMb
eUNUjijJk8P2d9kgCyNkYTBAyLG6o1KkZ8aDBpwchbs5gIVSUZnt7hebUuI5jDU6MYDer4PVlCts
zY8dAGtENTyHbFyyu3nZjsvU/3F/d3zFeLlAMnNzB/CInUcReNfHMtqBCrdMgvwFzobsUWzu53Wb
NTZd3TKolWHK4sLrnI+o2AGRE1DIyMV6aGNDHJHjaQaM+Kbw5C09Cyo78gxkygwqGMKdSVziyrcL
gnfGipyGNqkekQNPWxPp5Tmvn5SReLc8YYsuuuDBsjuYhOK7WtIP4cQk61Jh3x18kqjScIkjwQlr
l91zytrhcN/EIlg7quY5NMandunwVNq8WWN1oeKqP9s16YeYRpBtNyWdGsBd5eXRRzyHrPfH6MT8
ECfWIPpTO8HMSScJux/nzgGeCQlDXvkpwjNmkizUhahwGi2wSeClxH1cT1+EQxIYAmoiPMdVhj9w
P8wazFPG+FIu5B4P5LsTBWw9dbKby9hY95Zynwal8evVDasoqqj4uX4N7Qh0ioKapH0oOrpZHDH1
iwNT67uzxOUhbGEYNJRUYaLMTvdLYe7T+uw7rOateSweR8YFq1Gml6Zt3T+v92FOjBMTSag/EYBg
n2b/z0c1Ss9yPfOxNmB3MPTdSwee3yVyGAcNUM1KGaohd4Ur2DyEE9PxIRtPZtwjq05r4J4eCKn7
JcLwUR4TcNRdoms44f4nfy7yWx162a0Px+dlhk7shLwUqomOXZDwPlTWizYd/R6bq24qk6coezbi
Mn3sZxx9RT6LS+p2h7muHcCHyGmgUusXHCItCygcagUQhdX9Kv99vLEARsGMZIaHyOtMcjD54+Nx
yN2MnEu1dawhebz/kqKo7AT0cih6LmjoMdl16HF349yR9yVqeRwIJ92EuI8QTU6Xe58hm+hQSaO5
si2j5zLhz3ll7B5dxd5Qtzr5aAF1IkqFH4LUj3vF5tlGCMGsY3IxVXKTulGxx+/o2Kr7lDUEeSWT
i4BAG3qvDbTnRFTDohMQXathMZ6USV6+J5V8Cvskfw+qdpdaqObrNHM+5nUOdoI08XVroS/CqvqO
i6DcNC4bnDIMntOQBc99ouSGITvbGMURyiwaA+jTThyZx4knM9+R0OpKY/mkSAS/is1SAsuviLV1
xdweqhRJzBoxaTl9VDq24d55T3hCzLt0HxESgkew1Vbr3EYkFwdWr9lhMbwTImORbW/OW5qADr6/
Edziort24OaReGGqhO0HqmBymeD0TkIqfOmHb60fb/vJNw+tqD/6YWBdPek4C35FiNOQj89WX6QP
qlffOoPsRi9I5G20GfOFISByxTaZCc23KR2x0Ij5dj/ZcEYlhG2THT65HZD9gUlRkoag51Onvv7Z
tglhn6Y2eAvDIX4nD2/EHh/wWG3hl05LIJbVtbSaOKqOJYc37QQCYhWyfgNOmzWHFrHX2cqtq3Sg
pTdkY8eR1gd4Bb8YwZnnFDfCVuHc2ahli5DRTeUCL5dnBww859hhsK9fOTGNBbXq6YsZ1mqNjIYJ
ezilwHvHIzcdleWYFP3GLe3p8vveu8uIDl3BRiDs6wS2HILMin5wzXh+vuRQNBhDmOZtzKLkVPXV
O2kOyTFqsm+8muQFKVG30pllnxtf1G+CefN2NEZ07ZpawOy7YmvaGXnUweS9+O1TsVR89Rj2JyNI
dt6g0ltQzjBH/B+eNgm8kG37LJJSbY0y/RHgWL3x5Gc76JjFHjIJz9VKEpmZQiiozIE9jTeBwNAl
eXlTKzZZ28xn5IWwNuYEOMxcfndD+S1OiTwD7ImSezL1uBrbUp37JncvWWeerYFkWUx96lvAqrdM
il9O3oh30MP0Spn/U0zm27Jx2I0CcGCZ1s+EC4Giu6Jm0fRVvFEVSvONpXgS4LQGkAF+Y20tO0Gs
NfkV/jGyCRBDDGU7lKlm4YSvUVPaB9jsAm1Y7p8RbsHPUEXwDk4MwbIbJ1/M3ihPoQUdSPdWuc11
v+iVXNAzMpVX5ujZpjRZ4HMfZLcxVK/BAlbRqrS27mjri8IksvPd6CaUXzI/hGrRl0Z8GYqfpk5p
iZOBMcPvizgQ0G/RiOANivVHh+352anxQcxJhQe4a66pjvRj0aYQySpj/rP0UAYS0fvKDt8TU9I+
qfb4WSGXMmk6FvyYh95GD9qbdvrJHgJGUUWZXwllnt/hFTDmpHKmPd/oxf0xxP3F72qPtTnWkDxn
W4Zo58UU2EMkQtLXIDQrKKbMuzoduwhYpHioYhwpy+90WVaXKseNQGvqvUlUpBvfZcsIDio9iBlN
ENjpb24giCi6z1v8xL3cc/3sFDEnaFWzyGlYqvTFTPvgxY0xuib0RJXKPxlePl6TBe5v4+lwEjbN
scOc3+l7eSiTYN6qKjKAzHBD3NunrK1iTDCSOJiSJOXRtMerZvMFCKlEGXIfQkTF1/wuJ+w8mBpD
WJzdvnQOMlP92Qn25tQT87BMHzmfHXbFIJqWwp740kHVQFHakfJW94fU6c1Hzw3fZlaoMKDIUrLw
HuBhBlth9P1rjtqIRPpmfo/zEAQDXwv+ht5xjA0Uny3imzCukGy2zo5tvvU5TxnH9qV5meLu87zo
EAcHPlnsGc5pFK1+xcHytUOeuQUajBnf6423cRCnmIX7Tff1Gpk99irV2c886WFoy4LtetmmgLr0
KcKFxXXekzygpL2N+Kba70dUO+Uxv5faVpiKjVQyv9kizB7DUuF5yYpP7Q/mbeO1QJDxew4DERRb
Sym9K8MBqIydNI4WC7kNlERiL9Eb78LF/ZcIT8ID0TyRcmVv4ySObzwYvlGOYeRvSW8mSuJQ5MW1
Z5Z59pYpXGbnv+C7upw8g7UZi+l2X1TOXRo+FIX8zOpluBiDYFk+b2EfzEdqSBcWuPaP5JiPR3zo
46qaDwwJWErUbM+VLvX+PkKGxL/VvckmsAC42nWj3otCjGsp82SdjpX8PqQ1OpqkfIv69lPNwnbl
aTt/ygIjvWJ+89cLC8v9FhMpUvF4k+waiS1pnAaQV9G+Zap9SswWXe7yu8KE4OuMxcmd7GbLoVjw
kCaw0ZDmSzRK6yNyIMIz2OfBtSt37NXFUVlJvGZwWX0UxSkviK4nKRl9nPO8pBmgrWQHGauvUAEf
JwNHRj+bvE3YWWp0KbwGDI+h50kEUswPFIOszIJ61TcF1BDt3VxmN1uGIwv4FgbDknTblUG3xwoH
nhl9fJagjomePWMoNqzXFA6NnugSJf2HubQ16bn9i0XaDtYPyLiGEu9NCAVAVcQYzTTR+HV5Vgnw
jQHEFoAC+Tkdu835njj3f76P/xH/lE+ygJBStf/4T37/XdaTSuOk+7ff/uNVlvzvP5e/819f869/
4x/X9Dudl/zV/Y9ftf8pH76WP9t//6J/+c7863/+dJuv3dd/+c22Iphkeu5/qun2s+2L7v5T8DqW
r/z//cO//bx/l9ep/vnHh++yr7rlu8WprD78+UfHH398QPfwl2i+5fv/+YfLC/jjwysfWAkWpe2+
/ve/9hPl3B8ffP/vfgBBFhEGv/qB8D78bfi5/Iln/911MT+GlhNYAetNshorTovkjw+u/XfBVeMK
guocz/J8+8PfWgmU5Y8Pjvd3y7XM0CS60vR91/Q//L+X/y8f4z8/1r9VffkkMbO2f3ywwg9/q39/
2svLE0zFrcBnpePxrYjAdP4tAbMZgAYANw9BmfigH6eGRZnNGcNwh9VxVu2saLzalWUcpsBgazHW
8cVC9cXQJ+rJ5jN2rVNPO6FQ7LGeIP7UJpWi6JMfjW0bh7+8uX/+9H/9ae0l1fDff9rQ5v30hRdg
EeZt+WvqYR3MVZ9nGC99j1W3AfVtE7b2fpF7bsrGtuh8yVTzWDix2GMtlmbVxTKrs8+BulYURDs7
IM2HSWp+UBO2e3rGrdGUcKboFHfTwE4vrP2PmYsugU5hHjdNM5UHLUO8wbAzTF3G1//5Rbn/7UX5
gWNZtmk6PK9CTI7/+qLygBVoz9hui33Eg5fX4VaQQ/GFaqzY/7Z2ThBqE8ex1kjT3ZM2x4gRd5y+
c/pku9RBPLFaVkbHEZuHGqL2jF7ha+bMI5yw0n5ISHda40OnTcj76oBQi2SZYAqf/NR499HdnDKc
j8M4jmevA1RBPM0O7gpqFKktOOyDax9Mb9xNo9RniA2Y3xEPb+ipw4NZ+qcwwwyWWt6rmidNwEUz
bsZa1OeAFCewPA+onz6LwpX/S9qsJ+zlA//rBeHTRjjcKJ5le75pOUvc6F9iMOvS1Bae0hZ4HJwP
p0XjYjBEABaPis7MxYHU4vihHFCWOqJOXiLFvHgSZfAJK83nYpDTT8yySOIKtU8Mr78EPm2vJy4W
G90N3e1qsCRQXKYMWxOzVMx8ei1s4yVuZ2sdbTXLyU0IqGY/9+0BcazbuwjOO85ynYErD2PAaAbF
PEignTdNI7nQ8cmEQXByBjIH+nHrlOG04eVR/rGx4gqrP6dAVQv/IANk+30hiNpJhnKLCF0cy+W/
eThCq64bTih4/SJejX01PBlCshKqvALFFgKOEAeID6EQeCpaya4Z3iZiQVPw3VvIStVOOi1yA5RM
KA3Y6NDa4Iz5JYwsR1TGJAU/mo2XJ24PBhTVFb0/kz/vp5/k5Bk2LOa9RKiNOV09Nlpxk56j5maS
mQe+bW4wMsufNcAEnBsC0UI4m7De9RWNdHtDUPalcchvmwLeQ5YS4pSVbDSMVO66QANwCppihxJ8
LalYq6T/xe6dBySREaEEqRS4e9tMH8OKeziYfWTV4jZ38MJcjuCtk4DNkBamETtHQ+16c3OQgHNA
C9smsOwRC1Q0XIbEWjswtU6Rak9c67sZZ+4aFs6TZyKwq3Rwl5uhhZICIFAq93CPX2jEmiMZq3rV
5a9hFk+Ma9dtbWbruIN9RUDngUfrmhKAJzgxeYT8OduOyWZMooZO8mjr+HjsBrN1N24mXeh4NOm5
EuOzSA2PgWd4IpPtFDUifbZzw4L9MQ2HgB7sIU9mDumZOdHYQ1WGhrDVpvfiBQZBr4XxNjHdWgPm
rdeemN8Z1g0HTmVwHO45G6LxYLk+KL9U37BenQXL/zUniLoY1bHt8N/nA84j+uphzyLPX3mmZ5za
JDs53t4eFbruYHQIIrJvbSvASAZBtetKYtlGK93EwBxKp9OsN9GcsKv3T0WSsA4XVIpJqRl0jAYJ
B33/JfJMrs2YFKZBJNmh6BoSNDFxVmb8mbzy8YBTkBApWeIJLzLYBirew6Fn7jPlzUPHwoKVMtb6
TUMK2XqM8AsFMbmYjUPRBNgkzwW92+zsXC33Is16HglBsSv5/vs+TZZAO7FF6uRv2CEfZRATQVTS
YTAv4gJ0+0tTk2SiTHXoMoaKzWIAjKsar/pd7wPmqdnaqH+EE73XygkeBjS1q1mLcpez81uU71j8
UiclOIbLwzKa9GijAp9RdTy0ta+P/RC8IB/vD8h138PBmc929daIHtIzFP9V0fj+WpK/vrLhSa0C
nhobRxvxAYzzvGvr9AmeIRK6siU3qEwOmoQoHP7x3rT9a2m1T0o6X8jU/Wgw49mqJCkOacOPmHko
BErN9rZ2gk8FhfAlb6KrgearxavUk+62Jw9GbFqLzFcy6DfsMbEKGJOxLtmvGLUHGlKCiC/DcBt0
asmMAF1r1lO8nsN54FZnc1v5ISLoCE2+yP8vUWfW5CaybtFfRATJkMCrEJqlkmu064Uol21mSMYE
fv1d6htx74uij+3jrpZE5jfsvTb42sQ416xggJqKX4uF+RmZ7kElOFqBIWPCHdATIsmd6Fx3wdp+
0/wCljfAo1RQaNj2Lr+MOvsCnww+10+Xg1/hZW34eUwnRyAlYudkdo8AOE/ps1cuF+qtbod7HBiA
0f+zzGDYp6rHS16LQx13Guklf7towFg6NWFBzVplECtQd2FyJquLLLYRGdfXDK2wTfkD9M3i3ZgE
3flIhdSJ5arm4R8eMk6qtJ65KlyN1r1RodkylCmGARGqxe4Q5bICq4nwJYvfJA6/IzHUoVEt7saA
yIeKBgZTb7BayqelJu2alx5Lh8n68iBWrS+QWsyTtEhE9ZNvCbzsapN2hbqLaM5Vdzgd0YXlHhkP
mWcRhNOtP5pyFne7ROm3ymQ7VIiMkjb18GIm9i6vjexn5raR7SPywYRyn227ebIEgcp9QBaH363N
j6nTKLpdLI8zh/YtGdo0dIgChuLl4igIEVgbd6cfYUCRvNAviX8dAwdKYzIfXM1f2dRP//+yIBLM
61bituCTjsmlDoPR+bcEhvMqEDREEKryXdqxiV3RMB/XbuIgLrQ8DvMDXsqo5qZz94d0O/Vaip6I
EYu4lRbaHXo0ZORaAXCqz1mVDJBecX2WxILAu3DTyDX4Xva+N+9nYD+b+ZHt5vvtghIP1QDl4bXr
fUK+xXcCyPAR+f4OkqGGakrXl4NVmUhigsb2xfesPudH0+BJKgKCizxTIkVEnQH193Ns98ym6cAW
95tQU7krxrJlTGC1p//+6b8XhlHpjmPwzXV9dfIAT5qRlULqNM38wBQ+ZA+YHebcDw5qcDnhYT5Q
2yFJtwM2t34y/NDGkn1UwnoLmgYxSJCeSqWwsZTZe+DEv1xdTQefAsX1B3n674VBHwKmFK5Sti4e
wLN2xRqGvCEfUpQNbf+XWITkqc6n/g0Uldfi3i9TAo3UBMeABIxZURQxFRtQT6loHt2UHQsxbUlK
9BDeDX+H6pdVxgaMRX7F2wwLZ1zYrbpYJ7pZpZdpivJmdN/ayrx6sy7OOratbQv3m6UpAB6Vl8Qg
Ruu0+Of58VI9/EWqhbIvSpYtfb+QXZHG52klvSN9PJc9vzysdX+3DeODqpVJb7U+MkS/TAfQRqdV
wGMozyu70k0lMGetGnPUnGS/0izJwjxLl11HbBV5EMRVDfOy7uKRTzXtctJ/3fZOJhHObPZikTuV
W7K0L1Zcgte0bf+Qkf9HVLZHZeSGlYOWS+Gd3koTw25fkImScZgJYCgb8hl01OQAZ/Oed89j4Yel
lKhozZS0QRscGisab9ucI8q+V0eMx25MsBIIH2ARghGkQjDMiP5Rvf5NMJ+9LfDkRH69yjBL4z9r
sfxLtJczXZ8IYZqWP9DuVcSOG6Z4IRMI9AkbPIzIaJebTUxVg2qAeDP0N+d4yfqbRy7wfskQyjRl
6Z89zeTW6RP4hgA2mUpBtzK5USVYjGExhj0T1B1Ov/YuY9IfSncCjzxXyPiTur7MpQJ1Ds/4xBFm
7BHb4+LGyLvUeQKLqEHpPI9RZ9V33sIOsuJAzbGaL3Q6+lQ98P6+do+ukugpY/IJ879djuR2cHpN
QMdpml2LtFw/u+ZEAyczpiToZ29NWtLXkRER+j5KhiCPw8n3vvAYwXfPul8OIIBy9t8+k7VMDq3R
vHuW69wsj1nfMjjqPNfJN9NNI3qQ5DekrGD64XkCZDVtYgoplKogZX0/5mrym/7PQAIS6eEplPGr
8mY6sPi9G2HTdyvTqBZ+gFn8Hkle3GnP5Vlt8Qh7j6M7I2Koc68oMtNDIa3xXM+SA2DWE35KvKai
WYadxoQQ9KDGfOX8KxINQiYYn4aehWfqcpvVGdmgtfwhfB8FgHOrFJ/NPCH4s6R+42ScPMeO6FbJ
eK+MjYfkdSsmlnLIopn+9i5LP3voDmaC/n6Z9o5X0+GngM3zjlwBjWOO3DrSZBuTOVlsPUm/G6I2
n0h7D6w/5jp4EccqpUkxzZE/rX6UxiNzcUU1EiM8ZIuEwQeE5oVgFd5UAq/1DPkJUAqr9OUhF2Mf
6/sO54O+NuwTQSQWYaqi1O3hSIBbDqA7KkaUJ53S3uSp88pOpdzXSXr3wTOigZBBiGgbJ6ZjnfNB
jzvxCG7I585+IpIZQ6DLkmos35bYvoOgoyodeTxlhtLXoGWAHNlTY3HM1U4Y5HRkQXVEZYtYfKxA
wqqfAZ+E2/5eGp8NWxtvLc3+TPV3JIRlaPH2bv8X1SJpebohrh/Bs851ebygVNvSNBn8FzesikCr
bGdrzSKvYhRhVs1HwtYKD4Cx8Hzr9v7fS4yQoOMmQvy0kdUsLrmtziud+I/ksVbt1/H8iG2Uwysu
6eS6uMtfGtXnfp0HUASJeCM0+k2b7IdLH29M2gyoXk3naXCMAQYg6KI1gy+dQQFz/NdRZxi2O1ad
0ml2SWWI37MZhM4yrb8GncJRVOZHI3nEfSL2bph9E0b3dfDZdrALlfD+5EP1zxty9roGEZbJYnOY
lo8mdmrF3SyEu8F/kX87GXz4CUF+O+8H7omwIOj0irrl7Pms/9QQ4KSwAtSx0+rsc4gA0ZA8EKwY
8cnB7s4tm9XT5E9fsQUg1AuUG6UDkOu1Wt/9dsqIolZwPJwpfpqc8otApkwaYTx04yUf7xjP0Flk
c3CEepKdBXa7DTAmfzu5VrIfWNq/2oyP9zGEqpJqBuVoHR9wwM7bfoWNPtiWTRKII1+LFQpUnpR/
B1/8TBgZfVQE3USZ5sQnmK0nBZdMP6NGop67/oeepmCnyRTeLdmyB9c5vDiCGLVeEgCO5mg+cXOn
m54c5KfZy5BPee1xHKz5AGoQ1mZAK+DEaY5Ya4l/2sCn+VRm/LzkxpSzx/vlyuDQ6+bnst7TphmQ
sTGxb20ayGpMdrk7v3mK3DHo0Aec3Hs5l124ZNAuDK1f9LTO5yqFJpsW/btkD5s1wT71YQw2uM8O
o2TrsbqfbEDkRzkhJ/AF6bH1Q1gmbB3gwgz+mn13HTrgj0jXjLsS4/uSk4zZGlCAGHc4RBMfPDjm
PPG+eZQJjfaAZAOq+rSLM81SjTPCKDgj7Y4AEFV7xs4JWgSRjWN+pJJ4HFLtznCKwLZ7l5Zxxi5e
WwvPrYsmQrrNMZnkLWtt6+4YsPgB1X8VaWo/L1o9yVFX27wsxh10/y/CVjF1myA4+uyd7JuTb1BN
yDW2Pt3YYOZZqO/Kt7DyKbUyWxgfAUkL4a+VGnY5Y79XZwKUXpRtEQZJ4Wy1WgoQQyLfDnlbA6Yw
dLjGnfWeF4D/CMt6GvP8PdZegXHO/M2FYqB6IO8Q1mvyRu4I8Exu9mNaEMazIFOkQh/tsB4m/1gV
cn2DwrzMHgCAROqbiJfmuUrQged7qI7Bm3R848Xgjq7Gif+lDfcZem3kgNkdq7R+G9phvHokkG4E
y/mPMbaJp89QbzGSAipRchS33tKyRuJ3bdP8k66+cfvvNxfvIlMjf8d/ekM3MVwcVIemkczvEzD3
q15MXGveqt9hpBcn5RHpBr9Xv88txjyTHUw0fNDiLR9xLAjWsiyfWnRaKVzNQyuM8sU2m/RZCH39
70/ZscpOLZfHVo9sTIuSkIi+1xi7H/+n3m5eS8NzOVIq/epXYP0efyoYW/9cPGQZk3QOY7za77je
fpM7ekBgo94d3b9rIHi+6QWhzicrqpeVsEUIluRE2RHgua3lquVUYn3cKNW+zd4Q77GKw4afqGoB
ixxwHmQErz5RZTL0Sw2Cq6YczpVpzltTxlbk1cRu2jGlAgFqxYYRGTAjPz2kDVPa3Hsi7ZfQIeu+
mnFN+QQa2rUI1zPKId7EiUSx6m8GUrqwl7XGzi/dO6p39nt0XRsdW7vBdYE4B0VMkFGzhv7onJre
pMr0epM/RRTIKNkwuwI9m+I7bRGlS6LCY/nGKrTPPHH+LyuiK4qb8rFOe/Id9V6ynyZY8bHqDLKk
LsOQw3/wAuRshkfKJPbb+9JZ2N1dnzofwPJg1x7iegoaqyuuo0UpQP+j7uXSf64BVjvE229pTXlY
8JGygw3I5n58hM1qr9c+IU4Z5JmZ979SJ2l3Vm9+jh5fbb827O3QdbD15lihfyR6aLHR5INw39mM
maduNMgWHo9lvuJJOAlt9KHXWfFZpn8NcvYQEE9s5NlfJ479tXbxj2KUeJpW+HxxAq5j7CCRJiau
LAx8BknGzYQAR61Vu81H0ikw0mJg7uMfBNgv213gk3vJ0OeHNR97jVJADZJs3eya+hKnHdneQNcL
7K5gkPMFU6O5EqII1ZfiQXzBpgCOPpbngYJmi4XJDt2cnDI/DbDB2dy2cVqGSrnUe+v6msN2jMDI
ssYffrhp1xxQFv5FQgsKn4mczzedu9MgXwDEzqZqHpRmVK1EMxRwAwQTibWT20VwLj1yWIvkc1Dp
r77UoSIhxKDCZFj6EKnaKqRiXjc18ZCXtahuuMz3zaDFc8s8qCa16DK2yRAtMhteoRnd/eGXIBjg
TLQuArYGI36a2+d1pWerSb8oKpKPhlj+tGbOkTrOmQDJKdgXVgfeGsJoVPskPhnuF4POByJGbDGe
q31Tkdoyd4/MrQFcZiKzv0mpDJIjhmvK+Cdalj1LC9ToK/fUw3pmF5QMs82cmBMHlmi6QjlbunPZ
WwjJYRaH3VKZG8PqhyNubnSWXVfvABB0rYTOLcXF8PN8p0y6e7ZgpxK82tbCDpo92GLJYEGRRjVp
5Pa1KwY+LrfQNItmHDVMmtDQFFvQfCs7IlSQZYWFvhAVGZJKvDa+R4AX05Mh1Q9to8fRIpFjmIt9
dob5L9Oqm1ETACYCfw9v9SOT3TPipy5USy/Pk/Ih1yLRM73yd+B5b4kQRGwE6+dAYcZEy63QkQrx
lltQUOdaD2ER1EjJGMhtQQGBSIhRORvcYJvGuySgETbmwIy2iY0A2qmHuaBhE2dFNlZ1hqdcaPkj
wTZTF92QXFHatK+9zfCQuB/0j+2uzbprmfH3+VaanYhAhMhwFIZ1yp1h6xs89csjElTFyc9ggpmE
jYmFhzdTuIj5YK/+brWc+UAIDt9q4xErZtxUbDW0uzMxlkgoHXvbcaqeN4U5E7tdUlJzfUzbUkyH
wemqg1ok2wDs8dxkUJtrNK+Xse5bUgR575hHWN6kToC2QPnrAqB4MZzY0T65QUC6uDMk5xhc1okJ
ZWuX9dkz1vrocmKWfS13yzi9GW1h7l1pvJcMEi/Y0Hicltyk2/HfbdAnkbmkB8N+cpk4HBvxYMox
dHntGO26ffwUxGN1C3T1zBLfvXvk2xCsa38qjodIe3NznEifNtflTSXj3ajQKzYi6XYVcTQWqXwR
0XS4QfIHMYGriMs8wMH5/F8NJDCaD3GsX0beKL4d0w9CatlWsF04NZQZKCXK53mQSwhGBiRmIGnd
aINcJb6EhzCpFkOFGWo4CdGQBGQPuzRmH5Ygq9yY0v4tGNWGXfog9kDxPrakrspupWG2JAppIgqB
DHR3RBkEb7O0mRHwHiUWtm1sA2LNhh7MK+XxJgj8vxWVi54KHXUBFaF+82PI/Ej4reu40AHKmDlQ
+7DbKcf7xHLn3YzpId6sUT2o+Z3iqXuS+H+3vkc1oQsXFKBOPxB/XRwdTFtboNyccwUbJ8H3UC/d
oXOqv7Mhbond/BqKzNxlNXPlBqZCG5OW3nX2l19vY0+3WJ7jcJmh39m6/U67Fu1EjrNfMW32OYbD
VmNo74nbCeruusoVJjQWLzmgQKxym8C/un3zxuAReP7tuqBhPG/sQ7NnDTEOo31aXPvqmsjN+lrv
67akdi3LGFs2wxNjfs5c1Cr5sO6TYn1pzcdl2Ch5Xiru1Fnql0yk/pkxtY4mTBXu6ByzDk5nx8V7
dpyJIgCjoe+yyaFXWyOHTCTFTkqkrXexghmOXVm94Ab2oqn6OVnCJAevPJe1wNMU1/tqdKqI5cO+
R/y0FaIX8JYQ/iYI9fd5VbaYfw21EzaXPZmSqG/HB1emmKaX1WFqlzl6M6fDRXmofHXODHb1b+RA
4zi0XMHkkptkJVBB5Bqc9DgzO0NfE8AB7+IqP4wJZhFCRqGdrE99NVGmmQV1yCyjqmNz1TTuiRkU
A7o+qlm5m8a2smr/+FDdzWqeDoWQN4LsU/LyMG8ncVkDGjLvZUWWDNBQjlmaRDdrHvkW6KQxhRCh
sTp/q7b+M0n/1ZgY+lqi+R5A6yhLU0FI9K8L68pAD8QV4sop7GHZV47x2tnpe5Jotetn5lyGgyyp
wnWdl9LeuqJgltEY24aglb10brID2edLdACBy6RIvqLnLy9UQAJBGfMZLFG4xxnDnS2/pWrCU5FV
y6+g7Xckt2/LxX7wdLpb3CAn0179FwlxfpKCloeKAVTI2h8Ng2EtTzBgFuG/oh5douBkB458gTSx
WaRiP+cam3ydm9Ar+s9sCCQ/2LSf2ZWFCPCQW6/GMz//u+ln70aR/4KpITe+nH7QEKq9O5rjiaBG
RG2sKwMXa3CaPk+SoKJ2RvFpui6+dBy/smuNg7a/R4cA3mldDpoKPlxyA2EiavZuGQ7LotoDi6Wa
oOwGGjmCNVx7P9hW7J0e+rUKqmggJ3vjBLrfuev0VTQgrvUEbS/IyABQ9PMHZ4HMmq1AU7UOW9vx
94iV1m2cu1HVFLtuKgncw2rOrBapIP4SSvc+OxhG/pJ7wItlqYrD6GOZbcf8bZnm4LWFtvjA/+07
TWyS9oQdjuwG9wHI8DAoOAJySrluIPm+tN9EI+zNODVfaEWSH9SwPzXC+efUTshs4lHxiR++GjPD
LOI5hHsFtpRFjgeDzKrEyTAwJQAAwoKQ91fXlint++JuU9+/DwRNcsbV7dYIzJ1rFaRvJQTlNig6
kAJAiK5gGVlyjMyxYibFZmQDWLILUyD+FBVdeY4z+dYTTj7B7w+tcvQY/5Id0ttxjuiAuWmahYzl
2d4Z62fD5AUvHrUyeYrNqGREsVgDUBjtrTE3VNTKS6ICmTfzZYCXk0f37er5c3bm+TqmzRSRrpVB
znwsiKXyixuzaG+zGHa5N3tQIZh/e5Le0+WYN566C4fyv57HHg47Ni48Ek/EtXT/IL7iO7bSA2Um
hvr+s22pGfHHwM7SsbMVM+QVuJc9y8n9mNSvvpc9I7Qi3MFG0M2sbgRdQ1jxyGz/G2KBRRmIH7QI
Kpx5/rZDoElQIengDbE/PYtP0mGIO5vZqDRwBUAvIM4vVzCcYAvnhsEilcpXy7L3uGj/Z1OINPLz
ydzaHXwYlwAI4uqOVdLcO27swxTck6SciV4drMPCSeZAyj+4tnkpdQ8re6IZGmz7GsQeOsiSwDPF
wOHgWvolaTK2xV2AuZmwRXDUB5yr+ZURvRuZknjBskuWYxF4R3cin8l33GqDcmy8B3G7R+uyPuUJ
NyBT42rM9I8VlExkTyy3ljr+lwkG8NZQMctEBNtaFISdiZ+oG/9kow72Gnxv2MUWxg63CplurlFS
yshrMFFkE+HBCxotapb6GSrlnLZXp1/PBG/Kk+ZrUjnnUXqogJw7hwaKwmzYB4XRRL3AMVlRq5+T
NNiB2qZ4q8wTHknG73hiW1x31PWwJhA2YiluwCD7EFGIjfi03L0/zNa5WQkMXmk4bCPF8dGkB9tS
d2XrIcorz8PlhkCpWuF7jtLhmTU0MR0EGWeNbEhJRCDVZRPZOhzhvpqpQ6rYu449l3pVzEybuBBm
gAOHCfml/GZO+9tOcEnO4vGNgpEapJ245Rn3P0pi0O3mDh+Ye2m9R0leYf1vdY58SMzRqix0HDh7
4AI/N1mQ7kqZEg/ZZy/EXbyPMtFsUBh2wvIhEE51B4BzHPY2WIksb38GgqjzRMvIynKX1TDVfpHL
EHIgKIbF25mQ/YDXUFz2NVijxoOpNGRrdzPtprtVsvlHhue0xyrCD2Xn03agsMpwOF7KPjafpbAO
TqG/uQz5buXxl4/me7OYTEpSKH48uhc2Db0AbvTfv0lOqNEN7C5zMu/70jCOYx3wder931CqmDP2
4HP7nqZUB3cSGkEljvvZ6C91XTEB63I/HBe6uPWj85LPRM9/nQn1fmWnOzG3rNOsBjIcjcmZdKtX
rLzNZtAl9IBl2jTD49/EaRZmubyMtj2Gj5s2jFfnbQZGF+LJTMcxexra/rgm7nTgGgNinGXMdOdy
ByNwgOJn/XDxdCyEIzrDCM15ClkQdxE2UMidsrin0u/3KQTF1c3SvfIHNOyB/FN1ygwxZP801tI4
xzj7QA1QQIvH+CfHk21IdN0j9i3kOy9FkGRIqni3WsT/eWFfyEs/L8xVt6WKCTznrt2V9UJ08pz9
jRfE3wysMajWwWHumc565AKwut44TuaEJYc5dtOSbYph0uY1cj2qHOZs3jbbtpCgghrP200rOdUY
5haoS+o1iwkCVC29ZFICbZoIPstjy9kjHzkUvcnShYdhPw31+Jo6TwnXQgbt7qSZ4p1oN3YtA8Cz
h03lnJsJRYngoSZxnfje9jPlrSHOzn2WPfMnp8xvnpdJbI7kLZlxdqeSI3lIDvvYYgtfJcndbadz
45UTmvmke+r7NEJ6I/caTjwjq3J67yEjpVvAIzcnJQteITNkcP/LYvOCz0yL8/LfL+WXAtfQG9Qy
Hl1Lvgi8rPuG9UeCz9tvlH33OBETGhxw7wv+NfGH+LJ64/cjAXEUr9zuXTQv+VEPFrBZ5iqxLbxt
t7Kwgf39kbiqeKEg/iFjeqdZNEdyj1FZPGi7RBYYXMvkech8smlI/X0/1fHJWFBM+I2GRv49LUGy
KXr/OjP3BiiTAS5ueqJ5sOUUhMuGtDDNjSxkHM6ISxFxzdFc508F6S0Ed6HdAatqo6rI/ySKmFAv
z5HTwbtr2unSItFCjxo2w9WBC0BuukGQ14q6iV6c6UZpq4gJtxiDPzJd+tNgyXe1Js5Fu+k+YJLt
JR6qA46qnClsKHtylycDE7pj8F0hW2M/y/7N9nxSNVbz2QggolSsriA3vhcqjhnG1PT0GKxIMivd
K1mg2F2gwZGVkiEFWf1vxq+M+oqnIq3R8FOKktd4LjBQv+ZD+2LF4Dl0Yx+W9WpmiThm6/TTiDvn
7LKbEQjrwZdAR7AH6CI1RwyTk3rWjLrNfLc4c7+zId8nuLyeXN/yTizrf3sE8ZXKRxLTA/Yddf0x
1A/SG+6Bx0+braCDkzXDyl1m+4yQHg6obG+79ETr8ggar6ZwmWxyMbvyrXiY1coZI3xLyeshjQ9F
jXzVqwoHe0pfYpQA9VrpZT63cwuC1I5bZPsC5cHjRQVYnQeYkJER5KCdFR+LWRTpGShwciYA4EKE
y7wnLTk5a62Gw4zFE15TTWcUkzvdWjhKK3aLILAiZ1Sf/Kj+49G3ptE/xG259QsIdIbH/Zo01sfA
zbXLpW2eAWP+85SN71Qw0kBn9k+hnDnjilOgMXkhQGm3PBQiKmu84wRh//+e8JVsaJtxicHooo6z
eJcrULYWDIZejMURzzLqxrX6s7QmW8guuy7iT242bMfn4D4hADn//8sy5z98f0ywyWTyGIBKbClR
+RSb96IgaIEFRXZmyZCdJ5laWxiL5JOXDiqFLP+n7AWGZbww1LBtLyqdHkqptyISe1ycTnt6BEzi
oCtxu3jODIprLjflpLZpDlam6ThXPJaPQ2C50UjiZxQnCLgRFx1Fn5xavlvR1KaQeWtPXzjE7vU4
423GARS23UymgKCCSuyaeeUS/xrc5o8WDD5SkeW72DTFhtxixqHJLhuHFzMfGTg4jJyJd6Vh9ssw
R5ET2j0iYuUVIM4fdHGKxkb2//op+W5H24hWz3qGY0gosKlObQpK3VRoYcb2k5+/ChuwgccpX9/c
Be7ywNo+bHLx3DmyPSqrQkKXkXhvLGl29QZL3TRLQeYRjxzAiRsxr5uneWWkvKvtSf1uGxOYhvEF
NN79m/sI2ZPM3OJt844NguYjAS5EdEzuS9eN83MB5qu3X4SgKlvA34R12oMjVrL6HllUEX+5mPP8
1yqb25T9wpH5xKyV8bJt64PDLmPXBXFOxmD1wVqgu7adeDYMaHx13MgPeCjXtlwQBU+mcVnwmvPG
jVM0sizfCq8HFlDWGArL/LS267NhJoQQ2/XTykr63hL84KmTuTCkx8tNrmVaAfcLihJN00AyoFm6
W8b/6yZLXI2uU2RX0FYYAwEUhVlj77G5p4eSDYkVp9veFfIqhsfmrE7scEEwdc4CqhxgrZze6Msb
EXy5gyQUNZXHhw3T8ov0wAp7nwi72PoVJnzTph8FogNJQfR6V6d+GYF9ZxydJDBM/K66JlitO+1U
gFqq5mT07ATGmFDNXMNMSRrIHqawykMJaR4BgpGxVKChYjD8NVvaOhtZe1cB4RBOypcTdSejbfvW
DkZKEE+OeH6KhMOgb2XcfiC7tmYykN38LM+f3SVYnlMXTQNS+qe2CH7i9kHXYHUJx6XQG1PPxW5m
aRiJ7An4hr6ZbvGJy1e+pdpIb1NtfpOvurHnyn6Py8ba8saHFjStfVGPwSWWQCKkmCtqazAQTO2R
yrr2EDGiJA0sdbytdvhdHCvYrH2Wliqvucwt1hCj5I90iWtscYC5hyFI2LQIBx59n5vIsAHbdY7G
DqzLar+AT1sfELOgQWjiFT99+YKOdaa3f+vM5akH9HGYGOZ2us/OvucZJ2fLHCPZ4hdNQ7dPLm28
QpQkCLYU5HJCiiOXMIEo5M0IyAK33sRAjk6OhhHsB8sComS2T0zx15BaiwfQYDhMH8+iq7WvUP/W
TZq0xtYdig87Fu2eR0ReurTw4NW8dA5D+fpQ5Aiy+4mEaiiAhPAA1N6Woz8DjwfBXs3U1dban4gD
UaD9eFkWb592LouI1RYbz2a6yjfkQnbw28rDc2xsDTLRb5YtSAXCBdJW7n2Xn7vCQ9YXzYi50aD1
Fu8TQYHHyuk+Yiu3dpgXhnDCfX9vO47jEc34qaYMRWyjuY4Z7dJhOSFwjXpnkFMVNks37NyhXfDF
wIJGlZ8R9HVLB38LbTJ7XhUgcQsZRmbBy/OpoqK1FJEhUgOkjbGe0sJ6LuY2DCZ7fvrvhSyn+Ul7
x1kGddRzPvNMUqiiDwxIFkMPnMBR2XuD9151YHvcxemuywSVGS2T1XbpJwToKUyntmKhRV08c1Zu
LGNMPlcRHFGZxkj8/HiXTdK+tFYXTX7Nw0+wyu9gjLd2PFUROocTu/3HEdOUO0is+c6Mkydv0N37
nB8nbM0lK55fNop1pHl6ilZB1zJ2tjyjV7rjCckOhBdQmWZ+c+pZkUVZ8AZ7MH0tlH9tmokviJK/
PF3WjEwzZug6TbYzK+2zk8ZhJhDmi5IJkmXRgfVAXZkKwsQglSAfx+Wj5ud8kKrtG6bX5a7K4LHF
Py8uA32aomzL7rK4U+YEm64CUsX5gZPS997iugOzzPgXkcVEEmOeEZ3QSKSIuDHLoXszUxQBqe4B
j6HVvmHl2SP3VleEJLuBrd+4fpRdPt4y36/emJF27Bf77JKvqn5LnLGhhYIC1jnE0Zf9zHg2frOM
ntEATiKW/xy2aVftyqAHyKCkcwaqoDccnVPk2p2zc1pMrbAd19eBX8nlg+qXN1uPZmvrmAgtYwiP
D/nuu/D1+0iow0vnVd+rRrPVjnX5lIrgZ0XP5rEMfu47JPbMud0b8/JEyuEXByt0nHUYUNHkau+M
6Tt+H0axKjA3RTfaz8JwxpB4DiMKiG4o6sQKK9L/dj0ZpbekIzWSar5NHqCLmbWSz1W05yoq0BnG
+irxVeYF27BUcLd2ROoVDePYIUEnMS7nkS351jbxR/TmgLUKC+8vjwFvv3r1WUy9dSkHhZ8agVEk
+nbaakSfF2eI1TbLEusQgo9znhsjd58T9I67eoGECyBmk4KoumZo7KCOON2Rsw0xDNjPI84NdApJ
soewh4tnSpao6SzeDdtdaSxZlzg4XmMTWXGXue5u6n1gI+4F4sAmh6v3xYYCIGyrxRMwhOxUEbS2
q/GpqwbNiVWwdVrH7zpBLFWu86uLv3Wv0IsGOrW38IrUK/fpeeRNO6hU+FidcxKAaQC3KuO/lOZk
ADbMi3AAWqcrIgI4B/hn81FGcdfa58RWfDSzwTw5pwI3Byf7CQxEhBo5CF6fI5ihtzEv+yt8nP0k
INYmgkq8x+vMV04lYAf7zyobjNOKFAKconWiei+fq8cLCixIRFbxqShCoYTlPG3Tb0Zj8Ul7JcIj
uqcews2tHsQ7lk7qZ0Kvs4llPlg1EWUFU3uyWHk6ZmU9NWqtt5M+9HOmbg0D5rAJlHNcsV3/D3ln
sty4lnbXV6nwHDZwDtop+54URVGiJgi16PseDr+7F1Rlu/zHP/HYNdDNzHtLSlHEafa399rLcrA5
ufT+S6djE2iDnnxzn2yr3k42Af7MJyUCZiRKoiVx7+wd3RP3Ijp7TqVSconvRQvc00g1+9kltvfU
JUPHDQb6iN/jGKwLukqnkvk0MvtXo6ue+WRYpYJnX1Vf4TQS08ZJd1EIZs4yz2D5StOthjDANU05
+aSrn5pmbJ/y7C3jYrIxJdkyHBEAj0zvl3NosIzpq1xTVcFD5VvDghQcNT69ax+SmP67kEkbJXPB
MXUHbr6K7T21Wk9BsA3OJhpreGVOQLRvtDHeFKPVHmv5BEqEgzTuZcLbXOxwr+0Qf6plpFi3PPMN
noqZy71l10hawjtREFJhAHf5+xDpXGOAl+QzE7DqEBvZLaUX/EnJoLflIE7sAkQuHyB0dp79RBN1
u3Dd/KAbaFqO2lPozdH7pLaqfm/cbhnmXbizLNLUWq0m2GfbtWdEwwWDGTojIch9ysgo8EsVOpxq
buAgJJAtmQVabvqUC0nBt8txBNFW7AsozAvN4JspsQOuQF2wb1Azuc+RyZioasYi1S1xTLNVVNon
czp5Q1Be19wiPowg3sP4HDlfaigfIyNGrJ1zOk6LO+zOAGr/izmdizilUo2Rin7Jkyu2MSVymDmd
hxp5+rmVtYnFlWmsEinthjmFOiMtBinf9Pq9VYx3GTfKMRzAOdvNNsDocBo7OZwGYX9UgyZ3AqF8
Gw2YyDpoZzhCiKgGStKdmUa353TUbXQFRVvD0EuOvkspIunFiSxrsrrI7hiWK6vIoUBEg30hFbDO
gAgsgwz8Zow1A+e/KrYRN9l9qzGpq4Jg3JhV0KwbC4peGKXvhWodhTrC2u4KaxsSypw1Q2GsChNa
fWJ7zpka937m1/m+zLlK/xEPgqz/drPaXfZCSQnJkE1FAnylggTOHRpQYNBJNyh7gp9AhlzuuDLl
ajV1lo1N5q/12HslvMp3qGhHmRrMA5NxvFR+NM5dXarvweCCHDbbjyQ2DBxYxZLqqZYHHTZ84gJq
iBYgYhkGDgQaJEbvcKj4w8Z4NbNw41DL2VfdrW2d4STA2FyGxn5phhRNvEj6ZZqnxs6M9G4ibBUQ
jSjQdsvePOK64yuZHYaCytBXjGb9TRCrKoEuLgaUDlTXPuMvixT8hQnhWXIMnPW0fHPVyOxlhhKm
y4aTW1dXFD+WxTYIWErdoVnpGSxO9vpLnp/CJvrtQIntQE0eddEsiglw1MVtsCybj8pDXhZpcSLj
ap9aN8xIrrnVWp+8vRppK4v9h4Fimy+hKnpLlDxtpgrOSbZDZDbmevFu02RETsKvzlJp1LOwdVqE
7A6XXep8As9gOzcVWFuw/7d+000+jvQuGQ8Dmh37s02FxVRsxHlyxBIjavM8WU/Szo6e6y76bVrh
H/K6gYb898vaVvxDH2SMsziXYC+IV6lV17uAIMvRmz5UsnkyDGwfjV5WC89uj5k9qid/kNQwDpNd
AbyUGo9XERmQJnnzziBEYawp7adSovDqTdTOe0r4ZibdmAcvq1+g4ymLAX7QJXJg8CBN+NkjVGsT
hmg58JjS7eLmCkHhQn0GqibmlRk5T38fvJbEXDkHXZ29wafIVh2FbFtWDeVJo3MQx1uofNbQP7SJ
2QNU8qfLxZbriP2UOC5dV8StzNQUDy1pdR64Rt/QEH+jQSo/+L57LezxFgndfRZqlsx7pe9x5khj
aVVNDYkRV7XNPgux8UKZFr3fdrYlaYMXA0NPxZxOV/keuyTAeBFGL+jY2tI0QlqsXV4+IFP6seZC
Oatr9xKlpEyQyppF5Bj9GpfcKjLLCuRUqT/p9Uvvh2U2SxT33fQdnmIvCF+agI1NhBqFf7aezkqp
RgeMiNoiNMRbDI3tD84TtyVdUkr8nkaGvkaSO8skW4bmKzPJikSNmVKNO2Q3nk11wauorQrhpVyg
W/HSsDhuWEiMm8l1ZFpGV54smTEAinrJqqc2UDmK0k+TGQBqTYkIOdBX8saBbouVuHn2sc6vrDiu
TrIxPkrLVY5J2vZns2dSpDmtuQMAgQRmZawsaum+K86Z8MezmeYbQyWda4iqPY1hodxxlOL4Q4tG
Dso5Sab5wqhGlmR2i8A1iLz7Y3APuQMBmUaKjJNiK6o8OQU96l+SFzNFlVSGoW1nqUj2KnXPI8n5
i+6A2AIdY9urihDMw8GKVUjtxxkt+8A3cUD1iGkKUJjl8mEm6Sg+qY5lnMzCwB+qFzjQuYRRk5w9
5yg0ddGpG1GO3o5QRH5oFVNusUPUKxwCoLGnD2qbCFzQQFtmOpnEQ6WiSTSq75MjwRg3oLIdsYaO
Cw0HClfb5JRXzqYdZHI0yPeuujIyN2ow3Ae8OevKiL1lwa2UgyrreR4IhjNFQTdns2lySz/6k8A8
6gzLAsF9TAMNtdYqtJ2InxQomDrYDdZ4+ENyGTyLu1ihlYfVcBW64Fm4U9H5IpJbbltrK28HhFsG
xTCWLZBIEiuonITNtDo5EaSYgJYWh2zAuhTDOC/cygJF8Du2mrGVGg6ULldJVZhCaAsLdOWs6sxi
mUmujWphMXfitLx2PQopxgJuwdCb/WfhrPyCaZWsRgHsTpqbRO9wr3jmDudNPdfKhABUxjTRsOmZ
784i8qstU6DsqlvRmjWUUpRA5ufBEQPdowWpGYG9MfeEf2u9qctas+aMjvwVKXtxkDEYxYz3FjdZ
Ao2GXj8PGchcJ6EAinmnfSojrbhmpvkMCNG/hOpwr3vVPKeU3KGVM0hJJ+nSVZmQlwbFTlWYfA04
gdlD9HBTNi0qNJ4TvCLlSSmKN3JvcpPDvTqhGpxtIOOoFqRdVLOrb3Wt+0s/oOjcF0qxT2iro6wd
BYBBzlqJYmVnB42yM6cPMN05yU0RcSzh1IDF2sFFnKwDQdUbZZJZa02k9kg5GXXrnvh3yUzV53bQ
j7AXbQlvPyo2Dl7TSvT1/u+Dxr1wP0Y4VNSchzvKghU5pZgNB5tRzmTi2DMzOnb0/pBMQfks7Nrk
uD1mGyPDgUFfeX2tw4qAdJdk62qEX8rwElyJGY0ng4EkEdP6JqqAd7wi8ykzVd8SPNH4jwaG+Jqz
9FrdZUgNT3LBaLCALGtLxHFDbnsxXOIe4aT32TG0zBr2pYmr3SisiZQcH0Ktu3uuVq5jn7dWqhkv
KmPZgxWU//ogpt9Cq9qMRaNsMgibJdktQo+Kj75op+m5YvwPLmGeVIP97tjNOssvrS2JMvC9UC+V
v6qGtnHpcWpLhn6oPlQeKTWTTWjCM8fzvmNYk7OGuaqVtHLmJmhDKCaIyPDma4vGDR8DSMD3OkBZ
A9+3HjXILkHZGiwRuYd4EbzWgpKSppn3kfs78pnndZXSMkm28O8/QaXCnFkkP9G9GN030IEFM5y8
YQO5RtJujkrBBJCgTTf3fQPW8hRo7fNb2CX3geEmtyl7TiIin2UN7oyJmG2n2GQHYVIGaK/onvma
/GgQ2g9p4j7szDubU0xH6RNa+chf0qz7GmjjkvAk+aWB/sCkHx9NUxwGLOHbAMUIuRZ2rc/j1jP0
n7W8aU7Q8WYpJDm8KfOq9t8IAZ6lKB6cpDnoeJwkKY+pjY0IzHd6dV4gXQPskruKSsUQ/Zaz4HqA
FYtrV/v17fqZYNUDuizXJnPCPSg318qvvUqnYZsr3FjdZh1rmLI7zVi2TJOwk75YLBGsrQTm5V13
taM/dDf0WiRESrQKlw53Q+SzPOm464Pp5mtZzVJPTX7VgoG09PemfbI684MSJHKsdHjPBJN/3G2E
2ILBXIDD1aIGOce4Jlq8raNp8IYCQruA4vmfLZXdmKNJGJZptukQAWZGIXCpvFVlRZ1i3C47g/i1
5m55Qr2ZawZfAkSQ3uevQ+70a0PXOVj51ovmc/Lqbe8sPeXcdbS+CzfH6CA+Qqt7+GjXXIlYBdhF
doOtvwYtg3e8GHyBSW0r0YxWmTt8pb0ttxYjHGB2dC2kfcVZv28vHSL1iqX7bMYN1vMoV3dtNOjg
BMK3OiSlroYB58Oyo9Y3ZIRkMHMl7addoyj/ccyQqUDqXDTT8hloc6qJuKqEapDRceMDiFkOZGyf
uDAyoGLu+tCAEixk30DDG9U7M1FvwwQ3WsLAXwRxE0/KHG+pAPwen6mBiWAf4p64eltWGaNrb0n7
4Xte7yydE7Tn5bw4qN/MfTRkeDqyjdZnAh40r4oHc5ndYZZzHdRAKS4aS78kqbdytPgbrYdQsTn8
Sr/6IDTIdsCfcr9mjJVOtIX2HPoc/qY/oNkPa6eONcrlwYr/rtEtbhd4BD/A4t4MmAikTva8C+eR
6mCUFeE1LnFAZcML/WLPA9JAwTCmKUyf9pKLCLxXMSAOlTGRYTkj1rGNiuwZoMYzcIW5hzm1UzE8
4Yp8ZVNnfoEgMfyqjTzAj3jRaZPHqrU2sJf+fQo/564dpPE1xD4/8M9CYQJD6PrXN8rdAHYKnO4N
p/dtkO1vLKw101Ju4BkTmoZ4ZkJLgzPQUZr7xP0r1VpScMm9jhY7YbAJjt9uVVyZscRzw6TaMX3T
iuE9GDEOC2k9hKbsY11Z+Wm37Qv3kRcC0EkKDMFJLoJs8Qy6xw8whFdRh+vE1gjuD58m50yOpmKr
t8k6MhkwJVov5mMtF3jhPsNYfChN950H+pXTMDfW4mZzmUdMa1lBFXsjjYY2oX4vy4giFhe6tKE8
OspUHenZc2EY5Gu84EYiiWtWDkknjVeVp33w+Rrnh/veD3Cbq0RuR69fOsW0RIdeMKt95wUywIVd
eWl36qnwLJZNexXbPKngGBDun6E/Qf7QqQKP9rFivAAm/3bz9L2hkA1kFLIf9SVQw6mNYQhifKZZ
epOgOF19j4H0xc31b9dvX3VfWcVJTeazOnlI7IigWy6s21LSl9ULWu4rq3/AMvz1gRVw4S03AJA3
yNvqwveHkClbvTd6567XU8KZi2ZWAsOApci93k7nPkeyIHbOPNbfgcdIdtC7ddvZZ/s0SgIOKcm+
mc8TPLfphWZiQwqRuujZdD3Vrfhi9OWmGfODzYlx9vdp/VBsVVng1TbpQsIn+T3mT22SWYBhit+s
H76o0nNijfoEh8Cza1XHBsALTDFvPngW1+d0p9vPdWnMfLUuJtvqL1HjM0edK+WV1CkI9VGXizDK
Vn2SnkAJvUHdwJPQLEN7QPDxmeuX60azVj1wR9zNOGc5f6fbMK/3SUalB5a6sPL2o6HiDJEXxdil
Be25lAh5kyDmv5XlQ6FWHSfvUuVOFprmuSS8Rh/ptozsg07rY8jcMBfM+ocXUbOCODJ7q2hKbCBx
M2cJTbI8VrxnwOXP7bJFpmNMkmdim9nsStQ01TPDjh+1GzyNCdOBYvwmUYdgYIT+EurPlz2KF1TK
zzJzabGc7tYxFG9MjegEFWkAQCKYm5yLj1d9FiV+j78YKrLmz2QOQiKs1wqzWXuIYVNRKmfBXskJ
aNoVuXkzn7p7kp2mJx+UgS5SALqjUG9GqR8RBjINpK9TgJTAh38NsDHxKqWqsgFAdCdvNMxCx/4Y
241WhvVc6qkPcJJcEQa6j3DJ5hWBfJXP35Ha7awezEk4PDxVnmDNUEDI/LnvmBLqKtmvnsQcnZ01
JsVcYyn/gzjMM4OQfaxuYoOO9rR8Ccrw0xywLEicWpUInpWQt79T/bqW86GOOO9La6HG9Qtzg4uT
5OcyzF6t4DRI3ihZxD/jN4kn+Y7x61xaxH8hutZq/ZyTHKlLl2UwfPchksKD3McBKDctukKixPbG
7UWvq2ebzMzCyF8Mv7uYuDnJFN56aZElb89CJ9jq1fLKsedTAFdJ6oIHe3jOw0UpfUxv/TsBStDA
U79I+j4mSTkP8ODNrbTchiADiri1ecKcZ85MdKYo7C/SYfuxuPO66nOtD+TJtFuF0cZVxi/Djy4R
JXOwad6dUHsRGkQwFCCKohn2wkqaSbV9GkauSUb/KAV0UDt237qn0NFvhWN8S8xcs6CVU8Htui/k
l2mcpR9upZd+qR72zK4qwfZ6ww7zPiGZDI18AORLQF2HwlR78walQxHixzZ64Gfoa7QM9R+w8HO1
fSCTYBC09e+suI9e+cQ6dTMS7UinySK00lvTW/fRbe9INVS4UCOqDZsclXumm2iWlDO3VfBrSBrb
hU8Nhp1wYJmeoFI+vGoWBKiMnEhmcuw/fGFsnBawTCa8J98DbaLyN4yUs9bU77TD0B2sFO+ucmgl
bjRXgPezgvw81S6atfJGfroFGsErFgfRbLTMlLsA72RL6HsNFnSeBF8EBDgTKl+Mwp/qtbCr9953
SCc5V/o99gobzKh6RCJKPMe4cxorftUQJDsq0uCAYS71Wu/s9NXFLOmA7vOtpdoPQeUvA+L25ktz
IQBlmzCgGFuJe0URAgUAw09ugmZnDWXNt2Yd4By0Hh5JD145+jBDCwL9IEZCYiSCYXf1ggDyoRj1
R1kQ3pfq54iJbCzy30bhqE1xcTVn9LHGUMlqVUZAIgC/Bn3ymjr6V5ga35piHlUWk37oTrR+stTH
yqUIjbkM6Bl1ovxIAHJetvmebMhOb4qXrug/PaNYNSH5OnvE1kD75iyoOfAbzGYTHbUFp8A1Ttsj
gvE1gK7emR4g2RGSB9KOPlK6keg4Tb3ktyxsIoISUyWXi4qd3EvSNxVvKeZwMpd0pR7iNl6XtcbR
t+tZmpV+jowKPJDWgxTdPyltDqQy/zSMdF2MKuVmXcxPPCq3UI/xpmHGZpRBX02Xf0UwmzrASrMB
3RcMCVea2mq/NGvdVPDIS8X5jbHXzNyMB0O14As1P06e8FyGyjmE1OunNo8wiIWZ2nz7KiaRNqDT
zQX2lzng1gl2pVBsF5rwcG6bdAfTiDZXNH7yZvOtTT50dBwFlEh0HVK+DYLctDOzDg92++sL/ruW
dBCECnvddzWI39DPZ93IK9PF5t6PP70CD804LRPTV4Z3TqxWoc+GuKg7Gt+1+2u3rE0jBg/y4sS8
ysZgBkhE0dO7HQaJWx+Rtkx6Mtd5Ir+VKkaF7KmfIbIhy+zNyYYMlxnjq3BUZ6Fe6Xxi/8ltiiuG
eurKS75UhzcJtT2q1WH6aX9SMXgaXfvDse7MFB515vAMwPdCAu9mckJ564FKFp26GSU4GePkQlfP
MZmihfAspjcbdeLx69SBLgylQcfnNzg/3CSe+xnjaBs08RLPkC20fVCrn1rqXd2hxDHHTaHwky0W
gnCW+mo78aSeMpYE3+yu9Nfehc0G2fcWlo5XqTiYjZZm6D27RY93OHHALMsdyZ+dyIY7iLpVx6k+
DcE8AKTUjealGPnS2tDea5wfqkHbU6TV9NqpyaPHpF63YB7a9C1XsnDOXUbOBprOSHDzpIp8j3/j
0zdIcSaNCw+N01Rbx++xbx1N6ycP+0PjJL9FL6/ExN+apr1FUXHxqPDB47gelU1LYx6yF+bUVr+U
QXIbOrw4aU60b+BNMRj3FE3Ore9h7p9otq09KhUKEnzmxcRXS8RHRzRJ9J90xMUatTdsJT+qCTGQ
qpiTDTg6NcgfEmehB6edMdkk0aoIXL5pONOUcB+OwZOw8Abmb/Qh8NYwQtKbNZgkx58JjFszkuUB
x5Vem0NgxPbK9aga75Eb38krD95N4W9fC+cKFosOXMl01LMXOV5RfNWLZmA5GOya2XrDsO47AN5i
hdTBCR7IZMA6nGXn1PAhPDQ7fdjCAsQJDjyPjCZnaOte2fajF9EzmSPcg0aztYR5sakQI6XLk9t1
zmfAstMaNZ57eAJg+9IPS6/fW3rIU58GFaunQsQ5Ndaw0dQOAJp84sXcR7BnUNLqt8gvbmZcX7xo
W8kbcu+ZI8KXcDJ/RiKXfcTVD1H8a47cRvzq3bDdbJbzznAK+sMY1MYQY8A+nI0m+8hijJHYFmeu
LNeazmNCEcCAa5KseSyNY2VQ3m6ZaPCi2gI0pMSx7l3MgiRxW4q4Q88KNiXtsKH/WmZhOiWY9rrg
p1DVsIeSUFkNBnAcoy7zRSuDNYaaq0jNo5MTQCi6dUzlzhCRhMEi06jNKwTKu6sZ57AEpW57ewYV
dOJQzmi70Q/WUZWWHYdORsOmVQfMaYC3aPDzC5FYqkJxhhJlrNrwoDbqc2EPa5oofNBYai8PI7w0
V6OakhU6mrgpfMnA5lJfjweqSojpiYsQKzvKXnrimpxQNlafbntS4xBtD6j7j6hgw6sa1ir7GuT8
sk32NqcZS6Y6zrgICGpFz5hL0FLKUYEdaO7MPiAqhOHWJYrfJcZzX/afmFv2hiCEUFMmAmZqmNl5
cHJYoQazlKhbEouIv4gjLKj19Bb2ahh2HVlMFbv7fJxWKpjBrHrWLbaCej5I1sKekq+ss39VTFis
2WxNaoiLe1BhxlSGMS+UMgMUsTIl0KRSIvaj5jI0a30QDw8m58r870+zjl3WdGnaIVcDWOFNDg6Z
tZppYk7qVJmitZgESbya0ZtQq62DJ2cw44/SYSOtiuR3HLQ78hAYgM8usk9Rl+4Mq3yCjbDu4hvN
RhtRTINkqCGau6MO9YWXkPbpQb81Fot47MstvcWnenijbvZVJvSi5P1B17w72KdV6GWnMK0/aEVG
DWmbd80lfegW7tw2UQ+2fj4cNBdqXyPDH79UnvS4ew9UWkjaaSBWymLhBjiEW6wmAXJIIDkR+IH9
RcWBmdb4JaqrRm7MdFaTdXlUGlzp9auc/Fador1FFL1mwl2WSfBQM/1mJ8qnIfSfMFUvZlY81flE
rWJ+WmlrzxzsJXO6lSKsFUfc9Wj39azmpuv7WrKxg4qoebUL/qShfO5H+pfkp2qP3aeu2Vc/1S6u
SYus6V/K6DurvDPopxEdj0d01PU3rISdh30BE1MH1aCDBe95qx6IGw2z6yFxFkhVq5xutblWIIQT
T2GYXt5o+mKtgC0Frpjkjxqem655KckccbGrLmnbLFOO7kN97kLisX2xS7yYZkAigSOiKzkhQAF5
/WrinJ66kfCdYByDLSmRIQ5aHwG8S5Q10ykfLUS51Gr1jSFkPnAXqNJ456T2yrS851AfbktOureo
yQ6Bp64S6X3AC521tr117UfZVPfIZ8aZe+ALFMu9h3Ca8lj9zScOhkyYjBpN8exoe8Irj9Rkv0/S
T3102Bwyf9cBn8CiBP/ZxEnjcdHuL9kF+srRH7UnkCOvZaWenFq/NNHDVZK9V9X7PsvQDZk2B1pP
DU15MU22zJph9zDiI+dG/OIg4Mdp/xUxRpm5fFZsJxI1Jrkm4UgIV41++46mY6vYRC5HW9V9derw
2FbuPmG8roRIIwhoQupfjq9cBiJLIo6PPLoco+VLQBohNJTDGIa/Vtehp34ytPhRa0i/yfRyoGCz
RBqXVGEJaaLiHojlELOlgc4iol72v9mGff0V7sxrACF1aLR1W7VIxXSBGmgR5hXDzC4WP5Xvbw16
YhwtfJJMWHuojrpLkW9PLoxbk4GuOtdzQEhZxtJXZf3vNFGRdvJVwCsBecWhKvbLlVFWNagQ8rnw
JA8y/GoU6yUMs49Gl0e/a6efwUdBKDQDdtXhcNDMqeEENCfusgINNM72VdtSKggS0FPLX8NSXkfC
K3Her3qwQ4AunhEarmCTH4Cq1SI51NQMBR6qpaLIN8c/wR1+7UrzLOrmBVATFVimCieSGnvRmOvG
nDhsNu98hwqaSxp85xW5YeBQwyHQwpA8Md23UezCzCjItKvyl3J7QmFDv3ZKq3zBDvfTuHjXFQJd
h7ytV1mRZe8hNVCL/If9gClfoWMwN008+GPb7RWmQysO6xRTpXmAcEhJpp8a4W1sCYDHHRw0zb8y
PchXSvLpN56yCduWqbZlcQ8CIZRFya233WLTS2+eZ/gu1VIrTxpK+dwDjcm1vy39cl0GYI7ipKFm
RG5CnbeNo2EL4A27+/uQJLH456+02omXmYtxqtS6csduUOw6jzNnzV9lrjrlOO8SnnZOjL1FVAkr
eV8sdMVX9mL6gLfB3VfshXM5RCZ170OzL/uo3f/9Cn0TTJ0YSTX1MVtMVls7/V0HVrOv8knh80Q4
rAimfGiCZUh1lJVDjy+ZC6vYe21e7N04Jkj/f35fQCei0gQ6UKX1F3MwLn4ACDxuD3YTnTvNfVVB
7WDnnrWM2zAeV5Cds9GayWidVWQfxrBTZmJkoTKxZakhBiuNyh/4Q98dNUFh0D+knjSAf61oTrER
/u2xPhtQzMnJ4BJy8GohWdX+2YX0Y1DlsUdgJNxsYlqMeznP4shdqU5xiHr11fP8D7KyKLGlem+E
c7dqYFGO8YwHK8Y6RFRXqOlrAtKRoTNBSco88Xr72jGsPl0AEwunpEfaasyfXN/hlVQ3OHEjJAGQ
qfDM7Mj8NJSpQQVb4iwsfsnTqMsukU+pPT6rUFIDDc5TAwcl1eZ6rW8jLawWQ0iRWw382FJoux3r
grgHD60+Kt9Y6j5541QcXbIVnpGGirIceEerIRm107E9h91mMXtMJZUkbCWc7D7xwD9DmX/rJNRF
6FbvZgJRZmhu5K4xaHeqw4CJjTB2MEhhvtV7rmqhhn2e0SPyUbBlBPhVFc3Frhkhya5v5svatPcq
VgQf7CqkkKdCz5i/EOcNifxCNn/kFc/txK6hF51hjIrsI5CSUvWKrTkhSbQV0vuEwB0vTAUJdMT/
Q77cpcfUWZiEtFd/P1dNbcjc2vFBy9PnLBqRFXYwM6hSyWGU1P6376gTGlTZFPj0R1muXIWbKAxR
HK80VGLImunDcKD3smI2U/bFKyr6SS+OimtYJOS1Q8HmSa6Isw1xT/yV04DQspeG6936qm9nmuXu
VKO/A14sZmGFSBg497Qyb3nXPbTYfQHYEi+Fkq39mpdvbDgDyh7IN2ouQhXjaR9FRHGb99L7sUeo
hpoTvhZVai3MHqttx8lwFjQmbCrQR4yc6OrhfkCl0yOWOicYaNWRns5d2A8LpSzfYpVvLic03Dzo
pQcDGu79LEcrqOrfTOnChdaqq1oUHCKTMSdK5x3zjPiImFnw7JYdtXAcVJUF2ma9sPKfEA4gN20C
J3nCa4lqH7g0diGcc1ljWyyKYEMvKJsl6QqCiB7hI4rdkK+Prj9ezPQl9MHPjT1VmhjOojgnyM6r
sGCDTxYqfBz8e+2qrjs8pTGModwtv3IvWnaFtweGZO6iYsnF9TXs6EJDu19gAoq22PhuGkameRes
+pDZakRkG/bPJowJeunkPDKTYYrqJitdhOHCGunWA5+NpIoreJv5/sHWwz2p5+cqgZEOSQE+tMr9
zYqZzAUWw1c8QzZAy9TJHtg3p+y+u+CA9pU79ZedNwiMRQrxqd8zEqQCdpJ+bEvfhIJiRXJZYDqZ
w6OL10y0pykACzdZGKwMZKjkF1H7nlEf0CtfoQyu651x1dbqCsGEGgfDIYFRpSVawFEZUhgwmCof
2C/mptSCF9k8iHRXm3E6wWODWoc9nEc/hraFBrQELhzthDN+WVmorsI+Hed6wlVJx5XRzqqB1ku7
ugDOYTodxvo846ixUHDLcGhOQMFgm3CoTpljdKIuEiPvLEopFced4J3Q9rBkWR61CU6GuduDbCib
cS2CMdxaiv9SjZlO55VK9lOVewxqrJ+Juab1alj2BcUP+sQA6RHZlkPzJ17YQBnVaKF5w6fiR+1j
yDZllUJmYywrM5M9gP6FjRIN/ZRbuWuQz+hR1oc99Httn6Xp+8CId282xlcYFjhiFe50rYXr2tuM
VkaXlBAkSW13KmNuCvgHbKrsenKRqzrDmaCJOXVr6dSPkx7zUCQooglG0Om3ZhdqC7M2n/7LP/7b
/243uvyz2+Q/NC/9h9/+f1nEhFTiqNIyKQrQVKlb/O/vhaOM6l/FT/9XMdN/vy6fl9f7cvE//vH6
U9U/ZfqPZ1qtPv692+k//ZT/LG2iZMmRfB2a5ISN/ie1/1XaxL+xDCFN2xGWqmqOQePMv0qbpPyv
ulAd23H4f0ldWjQ9gdb+K22iz0nXpeY4mmFZmm7r/y+lTUKlGerfa2/+s9fi32tvyrqRJdZ/+uoT
10CvNzaeZmLrCQz1qbPlK90WPIoieTFi5SnUW9rVzEWDabIy9HCnsnlwt09RYIxTw7zMIhvZONUp
Kqr4HYg2ioWiI2sR850J4ZE66s1XTwCexlVAKUVKKdQKzPkvYi4FDgHQs7FC71Ril2sg/D41Tq7d
5J5MIt99akBfzq02mw4j5anv65M0Y1iH2Z3CpQVbh09IyQkaTLxZWVxL4UOx7JEAg4bU9dAlHVBu
rSfTHa4Q3eAtNMeK8NvKaenqRJa+6IEcJuo9YyHClVWJxuyXwalgeq7l5lr1QfUZYD5kYeOCCP0T
FCJKRoJ77QRPoaIdpKoe/UCsGX2MSwwHzcFo7XLeGrJb2GE+zg0RNovScqiBgS/pV5nHpDP5VV1o
4yXzdLgH/5O5M9uNHDu39KsYvm4WyE1uchM4PkDHPCoUklJD3hCakvM88+n7o6razir7lNt3DRuE
VEopGAxyD/+/1rfEKZ0duBMLPtPildNOzVEvOpus5LVW+GV9pWn8TIuXaqjkJmUGWdgOG5gEyv7a
cBjnM+omZH1isqtpJxkl7vKqv8dz9tYKf9qmTT58VnX5gy0dYQ00Z9E803/ws+PQj3eqcN4ZgZjo
LXfde84lC5MfLakxi8Czd2HlReihEcIERu/NkxisPtRTbUKNOprt2YTn9Omy9pt6ZtASZW1TP5Kh
jpatYvDMEQeDiVATS2vDue+NN9v2vYfJS6jsKpxp1PnjZq0ns5eZHgpXsLWRiZpY/xcsP3vmDiw+
tgsw3jey/JwWvAsneW8ovW98uoobtj7BS1UO2dGc+okeccbiQAabTsrAWsIM2zTmldmJTnxC4nF6
UbK6qxVxzE6/HokqnnTExeBPBtIUM4CfCz2g3hvFyHBRJ4kf1NhBcWYrRbBMM003ibD3UVefCzek
OEYgRFBTTBBraw7VFSXc1PSCSXybgfW0s3Ibs1xJ2ESOSI8WpSlR2sTjPTz9cJGgxvJ0GokE7Pzn
o/7/mK33/2NsnqX/2ej8jSrOx+/GYjH/wt/HXt20dUsp5Rq2bkjy0HrGcML43F+kYwqLVGPGX1zJ
jMq/jb3WL8KwLOEqKU1WI47L7PDb2KsZvzDe6qQ4G7awkbLK/2jsNQWv8tPgqwyAfbYA46V0clGY
JnipnwdfbkcTeIp3Z7fYbCltVPuJFX+Vp59ariOfsEiSIyyC3NrWfXdmg4ctiiehOvkIefxoNgUK
AlTnE6AUXx7xs10cU72x6tkNLSw7Q1N7Zib6ubgxFqnrPJjdIZzozRejQehs+to31m6EvJpo6VWU
yUPSIIyynNZaM0gj3FKvgc02P6vKja6LH/EkuqVbtceOdp5Wvidp+FhkGHYCo7OXsjHO/RiphW0W
H123R0j0ZibpGzNgCciESpNNmg3t6f6dEAmmlRyLI694hxn+avN00ayESY5tkH+d34mUIctgO5eL
4S4bLAqfkGHa5i2vo3jli+Ts1nBLU9e/RiDIns2MiABWrqku1xq6McqV2Epagt+DUCtJtgwmigkI
keS3nn0Kel8SbLXPkt9FF25Qm2/oIYISvXFNWDTmpB8SvRsXri6helro0CrEdHVY72VDalmMkWRp
a267IsarXoFi/C7a6d0op9u+G6mA2OqJjiRbhr65tjFan6CqbLbpdO66pv4QFq0YhI0rY0CXNHex
tOgNxIlD0cqvNxEkjHaA3hqo7NaxsMBSiGXn8Ckz85lltuKf5evES+4TisAoABeoJzDte0stM+9H
4P3ZqTTo2HRBcahdGkx999kbmMCIGMa3jPMsc04Db2T0WYXnyXQeGqtYGnh4d9FQfC9994U1iYA/
0p2tiCktEu53wl6YwkhpoyNwYxsKKGwuh5WFlj1wQtTRGWKniiC4lYsQZCukuz93Y1McwkibWDh4
a2B85UaZ1q0y0n5pG+ODoyIuNzkI2qQ/UCoJDk1rvOeC2pWXk8uFaPVcYtM+Ja1/L3DtHKy/H+hL
AbxBzr2oCJpd6zm5JDrVbLMST2mNNTzGVhdpBdzmRunH3DXHnWdBMM+77EAvimCu2beARovkuroi
vjD6+fD137z5B+FQ6GuT5QZtePBLdUUPiDZSlrOxHzwsfD4R91MGWRQrcjhlxcEY841jjzGhcS5S
KgAg+cEMC5zj81dilBthoYVPars5AD9pD19ffR2ykr7rNA5fXe7gOMKyppvh0Eeux/JQWgWHeSup
5aDFfFEaC29WSLlTkOLb6+8CFU4UO76OAIMFDQj9ys1urLpkOjEhvYlyrI/DxZm8/KBnnG3sCwAV
JC6STxFDt28MVNrTVSYhnwLVPOT6QBoG2aJLyc9h0ZG+NfmkHo3axL1uUstPu2YVFUaxGYz66etM
vw40NynLfp301/csycOVNJg9ezBiK5fAHYbk1y6ms4mmkxQR0BiRlx7U/Bm5Rpodvr6NLcT45Yzk
iVJLbInTu4AAnlZWE0iaa9gT2oLxjbr3HJl8idprohAe19WsxYyc7VA3+aGbD19ffR18g8ScvMCX
BpL6HYahjxFtjvGdbauODwC4beIfeRPUax2u9aHy0eR+fTXZAEe8EVF/NT7UcdGhy5UOdXO/PwCE
2uDEETtYVZ9e0k6Ys5vm8HUgNwKuLt25btL2gUHT5uswzn/9H9/Gulmv8hyxo62XNb2joD7oOkW8
ZVsidaVVsYwNSiFuRD0iUmZ2CObD11dft/ZA1NPBJNYH4YYur0EnFH1Dotbs2LuC20+XJk0pTEDU
a5vxNYo9azsqnVQ9EW5Gra0PhCiOe8NGIup4m9bqsQ+rZj+RclV6kViHLV3BZnJufc1Q0FlMiIhj
Bds4BS1NAhDwa4khxNMHGq4qokE7QrQYOjc+4q9Y1S4tq697+OueMDVoirWV3hcB5A3Lkebh6ysf
I/66gay0aBHQ4/Kr1DLTT/Yk221l06I2SXCi/z4fxyzuAVt4fGlksGg0o6YCSSA4YuleHXxclSs3
ZBbiOhb8UsZTHfQLJMO0/WSRwSgP5CHGIt1qYMGQA66c5BRQVoWBEnabWOhiT4vh3JXICQpk8o3u
04ryjeTczwcna9u1FkDbRU590zTUG4WDsDrTLVTbt7LJrBvHFluJXH8/InIllmTU9zCPwHzDwPdi
tS8anSyZgfEzgGewLLDhLRHVrg2J5xEnj4N8nA9P1TS+QkEunkuayN7my0uKJEHlMPm+vovjUO3Y
ep5t2pXXyTB/+NmM1mnuCQbHWKbIN9GtbEue0LitdNb/ueO3G1kY1loa+BbMwn3tzB5MFmY11XON
muFIzty+g31CJUvL1lrOB1NbRfjimaT2JsiS9jTdlkqrh3PP1EVk0KqfSHorlHGjzf6kgZmxqYFr
dhH6kxnxZTiP5hQDs7DIgk9ox6MRZCUU+8Mt9GntOCYKPAb+yJwRHN+99t2vUuxTYkTJaF+mMBz2
eHI+Ki/5Zg4eLLeShbVl0PufJtbQVYIAKZ5jDCbdufhQRhexpsSp6eSKTMVDEye4sRtaUs5QAjkF
DJ8FtKIRVpPIQNnMWJ/LpsQFlYiWLYwMgSQ7u34iNMrO5YeukZdEu31sej60ydF2hqmpJ1ZIJD6i
2S3HhzbBFjhANTgWxDjYwbFmClp4BrOiKR7JR4OV0bqs/11cSn531wfMqyAz5l3vzqJFspszVnWr
pNOdxukqoVatp/WwAw53cWoSuISLBhDbF4EJMIRq5KI6jh05YBHVSXd36Hou2iGcFRCGxny59q2O
lFkVnCtJROskDXwZwGMazAAZ3nAsSdQTif0a/I68Y/ZhQJwc8+hQ+8d42Eng++ewKdMHARUjMpt9
2uEcZuils2HVakcx9qOgmDmGZr4fGrnVo2S4YEM0N/S7GOgxXqzs3jWXGkRlTeceyZp41VVdvg8a
eSJ766Da0gFGEiJnHwakEdybKN3FjxDg1NoEjnrUSC3vFKrN2lHIYbyWZZc3bhAxtyer6sdljNEY
ORUg3UZLgf5kntzYrXvxStukjROB0/KzftnpPbPc6BMFRaNtPxYmlfwJNmEQ3Lm1+jQIPcE0ILul
pqr32MtJr50+nEwS6eNpzVFzUbwZce1vAffRbUmdHSPgvD0s91PZ2Pi6XmBjVcvMQkyLKSWg8TBe
9BoXjj62oKfZ600Ro32enyPN/FaMYbwefEd/mfPG4sQv7kS/c312wxmBIsu0TdwVMUYWfE5yiYbJ
KnZEOf+wiINEMGARsOolZ6siEijMHvOg6vec/imOPaoQHuwqwWOIJyHUKnpgBK7FQYPRyHy0QQVC
JYzfo8o5Fo5KNxPLevyOndp2llXeNq2aw9fSEO0wUtoSfaTwkY3JJjlpbvDp1ETJEPHSrSGtnWRj
HjuNmDjHMkAMKYNSOtGNWhvSDo03tVccWmGWmzGWH3hJH8rwmUsgL0ODua2FBVMVDQK1Mnmy6jAn
msMiLydjEwIDrj5/HfyQPfc/vvUit9v3DrbZv/9308lYFIrKWCVhRKxwo6H2BBPbpfWP0U/au7QP
+8MkkWQS1oOR/MrSLdwzYTxHXfUQ0lg8e2VxEAZOCVBft8Ngv6Fn8HbYjO9EPN/9FILP8XwQRT4A
r0hbVLDkRR5St2ZAn/yM6jIdyW3VO3C4fd+hE6e9KzVR75AoauPmvbV786mL688OqMClEuZzrfIH
PR7Mc6JYz0k7uyhLvSdDVu3MCP23V00Q8nJ0CSHtYtMYKDYNhCEJbelYvsOD5eOvxg++CuyUXOV6
baTBHi8k0lUG6UVtO2+FGb1BCd8aSXJHHPjTYEOjxHA8Fe7VKdAIgJhZ8FyL7yUSvQUQ0+629d34
ptV6dltxJL57aRstzCicb+aASz1Zw+HroDkd8VS6+4P5GaQH7pcTPeskJz9Y1vDx3SwjCLVGgz4H
5Jhl99GX8DyiRj/wd7jbv/l6nR1du7mq0rkE8fjSNxUCfjERT15UgOBrhJSawFlTzDsxNbEGIjtn
0MhCAWk6IsWdHNwFTuydI5/eb9ui08vwF8PwPKfof04GTzLiqa2dpmvQHK8TcrKb2Enqfesnd4VP
cybXPKRLqf7sTrHaTszf67KWORfJY57Qt3rSXzuwgEEXfHNrGW/wUvarLEs+e9N40ciHOyCXRHMx
QurIidFeTsg0FgS3RvXFweexotyLgjvuJUGhSMtgTR20cgJeXJoDUT0mfYVgbdFWWSMlAzmKYnbV
s9ZaCoPkvgi2Pkvb+N7xq+kiHCq5Ye5yeyS0dGsbYZBCq09ldDlVQXgTZyHgisralVVx5NZ9FxRD
tyAEWGYlscIbk38zeloUSYGYsaWfZ1upeVDk8q5bKFsGml4CKv2drU1vlrTsdcl1LGvv5PYMsCgr
242twFrrTX6sSo0oEZGplUz7dR+aclfy9o6wJLdxIgmOKhWh0KaChZQQguDiYGpRlPUTQPzCt1mq
1ONOQ013LC3/GIBVjQNCwjG1CAW1f6h1bx97jIKsPttsmlX/tOV9F9PpqCk4F7B+ImEr8L4ItfID
V5GkzhLLnPTmrGekOPrYtDTyYVeEstVuKKrcVgReDXJXyCg827W+nyFjA4+etcd+Uu+dFkpFTRb7
Km/RDedwvJbaoNa6jq2kglyCbsPdl47/SSzBzsd904KrrwruLOHf9zQd4YZle6yJ2SLPZiKYGe5q
s7oRPiM4lv9jrhWziCpzNqyHZnOCuJrC+U4JU20tlMc0ybONCHiTLABH0iPZqjg3fjze+Wmxh85D
QZSRfRmno48VXu4GgiBWlM8cAJrjOak0xuxGp3p+m1l07e2BxlSeC7F0sKEue37k1xisCBoqtmbS
vJBs98n7N1cCw8DJDXcgVcxDl9EVzmJcCY7uv7sWJBBSSzYacFG6phOjgUE9hmc9qbV17pTy6GIH
WmpATZa+GRIbFj47oh9f+QWWbdnd0KY07Eg30svwMwNacCopjfFHvZvEeS9wENJLSIdSnqQlEJZ2
Meu0Wd+uOY+NR1a9FUHRlWJddZXYTQVpAH6lrzTpfDdCurmlp+3HnGY5+AfNS7E1DSrgnsUBXqXu
xtJqWuacamn/CMHfXUBZAiLyGeHiEsxmGJsmsjzt0ejiD4x79mOSACSmNrKnTzlrYNUsgGzTb6IY
WIATTqO54alkMlhVPWLmGWFZirI/itjISQYlrr4oxh+hn0FNEvErkgeiwCzsNPa46fNCW1LYlFfg
xtp6aGr3nNh1t8ukPRymOu0PEnWTo2BRIK9Y4Oxe9lXobQ0vvjpTJteZz4owNQcqT217o6K+XUmX
RBTHHSkk9PU+Vt1w7BSLTLNy2yPa4GmM1S7T+gop8IBQaByHXYs0VtqhhW622Rk90Tas96pF4pPI
1NasuxjAU5SorKo64R4MJ9O2vCX95E8O5f7epGQ+Dq/Z0E0IU3uo4P0Jnq48fh380vjtK1lKa1V2
8KmTKe+XVa9IJRuLE2SWH9kUtCuU1ble1dsuad6bGfgY+mtsydkBvPRa9ZNx/Do4GaN5ETB8uHoM
n5i9ydKO4rNrO6Bwo2xV+kW9Kk0dSBc0gXRO+Jxi9xBEFEcykpxITe61y8godwKVZq4s8k3ehkU5
VsFGoyJ4NBN3EVj9/TRmOxtzxdEpnPpaxvJRlpN89kKt3pBJ0G/LIZHPttueWNzKRdwVxraGXrdW
eUxYSuejmTRWmC2HS1mEI6wxDjLznhVgsLUgNDYYZtBG92KZntw7Xdisq5wPfIRDspgC1s+4cF4H
x5sOXkvzoGD4WxtNgXednkzTw9aKe9dYV8IJVl7VBMsuZvLpY5iNoyO6YyeADNa2Nd8sww8XTPcB
KXRIpVcNKZkSDAALA4kKadz1/TSJFQHN/rciC7WbpJVzAzBIno1uTsellLItSq1FD12KfWC1rw7i
ATT+sievJNtjBk2edbtlWdwj7y7dCP6fv6tGVhagg+JFH0DgxS7w7tTz2r5ssGs0H05lF+cqfQ8D
WzuFTFasOc2rjXMdo6E6CfsuU80JJe5NoecE8bDa2eLifW1au1hBifyR5t6NEE95rFrM37NcZWNm
sX4QGcTQKkfkmXps56KcqoJzlYixMDQjj/R9b0lKWLXHwNWkqOsI5ovXY9Due9Qba5qjLwUN0SBk
79rGlbYk2vSVjX5x6LsnZGIAQUS/8TxtV7kK8V7ygecjQtmhkyvk6dHZiKroXNbhB7l19n4OyIhq
IHSGox5cAKTrzImh6UblNWxyRFKxDR6jPJV9vwIi0y2CDjiiVea3OMtwuTrylcTLq/I/haPcs2Hu
Ul9DGtRA0Eb/PVXwIqe+uCMr4Kj1kH8LYOWpdj/k4VnVRJew9tOM7N1yvQXUpDUhhiTiuNp46uY2
ZZVSwQnl7eh2zW3c9jFZaitrxBtsyGfLb4NVZzM4u/PUaA3xqnFpoTneQFCKi0OQzmSekgiuzHfD
9b/JHEfmBF1ilCq/BnFDoSov6OkBFZ3xy2McPYQZWFDDZRVRUWHLi4R2XA0gvHcBmgf9vGWG+oJn
qjxYpqsgc9oTZMpFG5r+40D7fQMiqKIG4bABnJqnKQghUKAbWdKxZk7yKRfYiuptn3c7YaXDqrCc
ai/HWj5pmka5RqkrOXbyTq+tQ+0E94UU8jxEdr1wpG2vZWcVh2IuyH599XVwlZh9PDurjin7Em6w
0LzhUifMo8BLSXHBKJtT2brNe9CzOX8qF7gQAtpV22kmqgNwq0idS2hR7CNorQb0waijO9CBQHLY
mmW0VqlbHJrO2PHElzC7v5mEiog83aXA5vAx2TdAJfMt0eSPYfpS6BVNzg6+jwyaq0ME3rpw8vNY
os2jLpZSqE/5uDWB+WByVwOev6TUupWhrDebKvWasuUlstStoqzSdjjbqE6RiSPOXpj2d1S47lPg
8+GYNlssYmQxRv3ZcbHEiq6Mjn0fqbve5GaaQWLrmn2OclljFmo3xH69r0ud26INaK8a+drq+/sa
YxwMd+grIJKonYSQAGqUMnLKaM8jX1qqkVzeWlMPNmGAS2eGC2YpXK6p5u2jPL7vfPnhGzcWbxsh
Z+cskc9SNkHOBiYpvtU3uOKovqZOso1H+inauJz8GOGsF8tlM9k7P0PrVw7+Cm1SzMBPghRubN8k
vlMigkPj2nvr2A6GdeDiVZxYXlUydI4WuirXTauzmffjpYiVtSY6xljqVsDjbTffjHTQ9lSlbMkZ
iSHR9lly2xDbd2ZMfZQNC7Gr3jBLI9glraB5SZASmgVVdDPw2SswGm6GdtXVFsFzsQsz1mfJEwbd
o+4VL5pRGVd2NyhAw7BYjS7PtpVtKt9GVzBAqktpYmh5NbfTWYeHyavRxPD+Bp87oKW4wIb9Jme5
y/bgAftqedOQ+4Cfu14JNXtMjPGQdcZ2GInMIA2wv2DnWvMccH3q8poaRFO7MTkVExJR/rJz+3Wo
RhYx9NSXvW3rK7CaczblGB1tjbq/eXAi47momfKTcE5EH7nPml4311VkJUcioLp1RLIGGDdxb0yi
uA1qfyPGch5LaY54SU0Gb9LCSBl2TYfgGdqA5uzNqH7lPA/kyX22urxNwSYUuP9gyVoXt+hQI5C7
VVnudzV51hrbeXrKWWouCXBBNQKM5OROfbtuppbiXiYwpuPanFzB/ETKUu90Li1PyXZ79B4KO7zC
cj+UBjCish+gIJbbYuzNQ0q5xDSDhmpyvK2b9sGTwBUnzPDS0S36R+5xaEiVBoz4gnjkASyv9qjZ
5LrxpKbsUBFJ2kl5C046RllJ5usocUWji24wbHmDBIpPJi+VLtamFeQtVdU7m7ZIWlbkn3bVOY81
bZ2BT9hS6kRgF87cUec4ujeZDQir1F4JJGyXkU3srZFeNXICcq2qD6VNx5hqFNijeYU84AfSZorq
SF4JMcDprqmicg2+95jiQySqxHd2WhNHzw5FWC+quu/tFNQbbF7trtCq4ibpjCPk8oDV3cEg+Am4
dmqv2yJqL5Fw5gxJa3xGIiHWKKayXWhazY0EqLqonOgtZtR3x2CluwGxjaiqlghJwR5KGwiHE/i3
QmNhFeMiui+JAYdk5OmP5PoQ91bKa1lmwxNg3qT4sMltXTr60N5Wmin3TQvWww9a+aBMAsnzqPow
gm5fZzTCZA0vGMxxpnvOuld73ZLhfRZjzAHNan74nHOo0wLtqpR1tDHNRUOo445pnRiompNp0oGm
eZY/qbq4b+rS+ygN84gXeTiz62gXXideK8x9DA2RdsS1h/a+AY8gyUPEVZUvzaJIP6ZlEXLihdOm
2Kbs5jYsRwd7k3SBuBfNA4pGax7g4qhrH2RNbmWo29Up0WOALBAZ17UL5AjEXPZkVPI6KWv8qJLh
VveJwGkq0zjJACzFwJ0HXKEO96PpR1sZ1mof65q6hMoloKSWw6XNPOZsdAJ9GjmfYxS8eKC3H0On
Irhd6ocWzXKkNr1tfSOwCFeYMV2QJFC7NbR0Z4wDIDPPftIsA5ItKFTNL3hsXVqxE+EOkVeld2YK
0VzYM/xZqV2c82GNxdjy9ENFLEP4LBRJmbnAiFQDCQmt+kEVcTWU1G1t20q2pqAYUHojmqM8eLbc
gLV1Bk3UQkTaRhqzTrf3E3hrNMsGOgYfPWVmKoOkJOUdFF85gNJvuk8GiMaeTimfIGigDStudMF8
quw2200x/8m4KAtcDf1bFLmvuZXeZIZLAnxtn/xK3Dq2VYF5FRTnaJsbvlxBZH/HLg0WvEbP5ag7
3Wh3hsu7CYMYBW01Ptb599o2Q2xKLK412k+0R9iBZ3jlm/Hkm+2me7WCEJB6zwUL+umTXfluTPtH
W6VXmw2K4bAedUL2pSPLI4AaS48woo0Fy9AOwr3WDvYqi8hiLwvzA5v7aUqTO5Wan4Njnk3ZfWdi
WoMfJgTZpaVcVMZ3zmWTS9pBQ15D8BHkWwVM7yXGiaVzpQl43ygkfCIe1wBisSMU04+ORYMZPVea
eml9AlcSH68m9ZXMSZ6hi3e4k7TSveptc+xlvcnxuJg1k5Aff6f+xmKDXhIAt8JG2FY6yj8kI3mY
VVM+T3ZMYzJh8A+xh2cjTx9VqkrUj34mbhOTk9Cjd5oxh9FgcxrqQ72yPNalvuUerRg+QqyMZFNU
H0QO57d+Zy4np4uwLbhvjManymi8o95Cimvz+jIAbXRQbVU1qX20exUC3RWeMeYtz7zXKswxXREu
rdEHWurCdfFJAi4i84wkkkx7L3pOu1B9drNKnKn8widD4a7CP5Si4CedpbrTktTaVWZhbSPDvRRl
OAIjNc0dYIFvOsANZRf6DffOyStVe3Btf4TDx5p/gNq6/iKEO0YON0xF3yuk8C5+ha4A9VjCWb9M
BU5QOwyOgvlnEcSIBZGGjAvHYanv+/AdMtT0fYlJCkJWGAgAYm0EBJoQHwKA2MCrcSZzAJcqegvU
a9MztRg6ARTBm2ulJX/A08GA9jvgNM5CFsegUk9tFdJ+a2uTPiqWt9I6psHt5PGWhUbByRu7t94j
t6NGobgxxp76ZhSvJ3d89RHOrCaImBm37+Q1Le43+96lNkAnj+6jRYcYZFPhQburyHeUFPjp3EQ3
VtT/dlDEE1LI7OT21x/UiU8vUrL+kEVN7sTf//XXj4cMgrpIgYSEQzzsnL74RkBmNi4KC4DaYFQ2
iylKqG0a/JjoFeJtjTZlS4dXje6qVsiE9KBnhdimL1rhZnSXHXqHIthHLTEKQt86bviqFHWwBuEH
a4EYNzQWK59hZQ1fbImHeBJ02p0sTE/ovhn2g/peUDhZpXGInAZjEIWOPQWJeJlYrJ6CaY35Z23k
8cEKKNT5kiBIy3iPptpfOQwgeILlWip3LynHgO8g0cpryjdVWXRc3WuhxzojunuLXynFExSSi4Ll
gpwU4BJW9lHMwqhWkJgZYxKDZX8ljN6n0E4mzGgotTRKNmBeS3trMGnrqgShGDisNUFtZKX1qtr0
OracsD1aJE23AakCEHpe9UFlB3CmM53lTobZfY94Y4uOBDsvxJkgyXGaRgUNad9096mG1DTsGWSH
SLn0P/vkFMpBQeDqVr6OWodEA+hiVZlv0tIFkUCLcJWkxjOILvbkxotrZB/T4J6BjaBeNYkUyPh2
ETv0wCQKsnUdwr4Yq/LGSy5ZIB6NKHw3Ja6YkRS9Bbnu92bcghAjE3QJ+Oaub4qIYaA+e5IwKWKz
l2NtQhcrWUlKGrFB+mqqkZyQ4kECzCR2sDZ2qHxAXESvNFJ+6BNNLZoZ4gL29Q509Udm8ZmZsBUW
qU7IM8q3qaRhRg4ifcnATY7gWAh0yrJNEaBFCjx3ZZGakUFRIfetAc4FlXRVQQGYXGrzFLBmEAEG
htR24wNIjyJt3LXeOekWuzHpDqyxDYI/l7Yc7nynuYtEiHt6fDbYYy5duDJreLYsLSMzAaLCzHGf
99M56sWnnk2b3mzQoOTiSL+HClGAPjzK9YMuxAsZZ3xebXhXleSC1YULzLmhK4NM8zDo4ctktau+
aj3Swh70LITyCNUP/HGIH6tcx6lcmZjWlxH6EqAB3LL/uf71IU/5/3/9Tu363/+F/v89R+Mc+kHz
3/+jRPZ3/2r7md+8pp/1H//U7/4ynov5+9+8Bb/7Zg0Asxmv7Wc13n3WbdJ8ncVv//L/9Ye/uRUe
xuLzb399J6ugmf+aH+bZzxYFIVD+Yw/5x5n8zuXwjSv9+fGX/129vv0FkWT12nzW//Trv6pqpf0L
mlEB69twMT5IW/xfVa00fpGmiS/BtJRtgiDhJ7+paoX9i+4oZbn8pqV0y3b/rqoV4hfbNE0BCsqw
HNdyxX+iqjVxTfykqaVygdBX103ku0qi+/36+fvrXZj59d/+avwvKFGljTu4WtEPHIhGjndxYMcH
CvI8ylIRG28Mr6kYzKcgmL67bJcz8tZalQT7kJEMijCtc1s8JuhzFqGRvqpypvw7ilmndS4lDGAc
xDUlbugRi66XWAV1+UhqfLATCXoTn4YQQlY/ZAgs/TV6SXU2vTlzlOXdT5/Rbw6ev2RtepuHWcPp
c9F+/155h9K1SXI1TQwjCpvIz/rhtqJo26dGQUGWEsjYEibK4m2EKyoRnozHrs1htBXt1XHL8Fch
+a/3x794beOfLrRE+DpPtBA9qJpbyK5/fnHaekXtRGiHg7kbP5aAYwgbkexL7SrVNobqcLSzPFzV
nOKCLMOenhE8ADAPKwfI5Z9fivne+sO1cHVbmA532XyT6Wi9fz4d7HVm3I9EwfW6oXZtYN3IIhr3
blkb5zDLt4lqtn5m0jcjYYuIvh7xHHpCOnHT7t+cynzZf7Vb7T/+9lduQT4WgXRc15XFTTA/ID+f
Ctpxt0DuTARHFOFow80ZlWaz0Fx5NS2v200jYNoAvNLQpU+xFaBX61V95zfzzN413SYQ5TUpev/f
ndjv9ea/npglJaJ2C/Uxn9rvTywVLhhmz6U7htN+aYdkpBroAW+hVFzKzrjTpHoC9nMkbyE4MQPe
aaVv/Zv75l/dsxbXxAVl4f7z51SSVZDYueKeZVYpmvRY2kiNIJxt6Vu9IXQ09kYasSgUWbz/8w/m
n1/atSzwm1I3qFvq+uyF+mlo6DwgUZKyNq1IyF52Tye0SJn2p8DaUAUhqrQhtEw322/wzdN/c4PO
1/b3N4VrKdMWiv8ZVBHmx+mnF88dsDpIQrH+sBhCH2C+9XNb2UXsvekR9t38+XudrQN/eDmbh9OR
fN4Gmc9/GBo8X6giAz9E4rwFPqrPUZTL4r0V+qPoxpPnu+Xhz1/R+IOVjNueYUDxoq4LzlwX8+X/
6R0GXe+Qid21K0Tm424SSkIKY7+BR+bi1SoEnhXfdaTGrXtfnHLkc3mWiy3oMJIqyMlESdZd/vyc
xL+46vMQqXRS5ixO6g+DVJIHZjHN8SGuI51t02r1sS8FhzSimpVF2HWLYRtLVhx2GV9tNZg0ROtH
wzTDu3QkHd3l2bwtSJVaShdYnyIs5whRATmdFnirOrL0/8PceSw5jmxb9ocaz6AcYkqCmgwyZIoJ
LCMjE1o74AC+/i2w7u3Kyuq+1W096QktJAkSgItz9l6bOD2v3Q9PaS5mdlFuSWRCTyqC4M//89ux
/zayYJDwGeUcAIXCc/zfLqJ+mvCuTDnBHXNHoy/CVhvFRbWdIaYsTYTy67h8heRsI4psPr1Tj26P
ozm/Fc0YP49lQmfGMd0jHl3YCLn3YplWccpKhM2fzbExdkjIn0g8ifZgqVdRE+cHszJftEnvH9oB
O0peOP068aMwcJS9iw0n2hpEyK2MZKLw1WHZh467aBKcdBPXKt4KNhdrMfvpq9FOH3PSHd2sqj73
evJQ5Ahc/vMn5P1+2Tu6xebWciwffSaluL9eg6h4k7nISDifJygl9YjW6v5u3NDMNoYN6kVCwiDk
b4z+4VKz/nbH8dJ3ryYOIYP77rdLzc5lxLjXysAQabVNp/iHmPWrpRNtWlN3UeUQb4BROTsyk3Ag
TgTYFBlICjgTJOYimQmkyP2dRj50MNSOvcF3PJ9EjOixmMf5IYq5tUyTvPaq8PaF08TbhkWdXFKs
JgO1gMAymTZlBMREGzAmLKlTTWYfkrw4KLhSp3pZmqf0dLelp6aA0qm9+c8f/99nYexWjuGxjWaY
ZRJezs8vYwDOWydxvEmyyrKGS9o/Gy4IiMRu7G1G4DhAUGiQroCC6Xh9ty3ZKAQdafBbJuws+IeD
+fsZsZiDfdsUjk/ikv7bxYD6TqXQMhDIY0jY2Un+FOZlcyMjpvtULNPrDB9i7fUAOutK+8HuKzuI
OPo6ECazSpwWrkqubU2RZCu83N4/zMZ/G5oc2zQNFk8sE7hexW/mr8mFnD+ATgoyKz84OP72s8FF
msUkgw4I4/7pzvjbeo3XYy6gp4Rp3maZ9NdTAw6lGrOQcQn9zbVOtIM/sqWPeq1/LHXUdzGxlush
oTGAb0RSwCj7zWAtYAAjh5DkdxsR99l+8Ggo6gTaF/TlJgtGCPp+mVeXWDPrS1OGhxgz/4V4E2vH
GvRzKatw20VgQ4RyqLLR+TiS6MnG01PLqBxdFGkD7DX7B2EbG+xmGI+RdIdIpN+syqY5Q6ReATDu
qujzS2rWh4F6DIQDtMqMuPMrxSLgcB0C6jRxbMb25CzJNftSdlsmBvwqRhHRPvRRMbA72FGme2jc
XMNubKbgLfX6izuYax9O7M1AlpIMwDxsfWm8Qbmy6B9vpIGSJjRfXWdEPwsE6JmZEPZ0qg/Pjp0h
gGrD/qxTs1y3dlQcYkvsZOi3j2xVNjKK69PM5noVkVjxD6fVNP824qF5NSz2TZbBpPv7iFc4pjar
GJxF3Wba1qlBu1BiAF+sufk6K81oq1M4pRXbER8gQLKGprPuhyWcUDMxhxnykiEWYMNNR0NzyaIJ
s6q8SWHH35EepiVdx1LGEPTxbuz+8x1q/n24tm2GCRttCQ54Ryxv7pfhwvYwaCZGooIpnu1rXWDE
K9InKW39bPRIZDXdI/VQdB8apXlsHK7x2hXvVp3rCVge1OVkRmx62UTHEWVxVNfGAa6ZQ36rEJtp
arJDO6HwSeOPcvK0c4ekZ9G56YDy8xb54Gjusqrv/mEUNP8Xt5rtQM4FL7Dszdzf3lY+ysZh/a6C
qEmvd3mj56wQIpS70XQ/Rs/QiVmwDrjM29cons+5m/1AgKLDdC4OSOx1rmZSpzTbAS2Kmned9BuP
CIRLMvhf/d7MP8WZ9d6YoGL/8wkxXOvvp4TR2/HYjLuM4vbds/rLKSma0PYGrApBThbvoU0kUaZe
qt887KHoRXzxNgJbZfiG/TIuIj4xRSR0xXayIa/S6dSDwW6VnMDuYca0gmTb+uKMabs3vPTBkzp4
WHz67EopADqNWnJnw2fQpIs2XnunigQkJKxgVE3RtYRTtVbjFPhyukXLre2nSDT1rOYs4hNJph+R
ox1drUOGS6pEk/2EUGfRRwo/DVbzZqsGEaQIf9i5/z63kYYxx/xIcINtQ2UNm8lvfnqoRdd3S4sd
yh+gU/augQWnDaW9QgUzukW1todmsYTlj9bcXeMGbXtFHGPQ+geKrMIjekLDhLwXQAS8IqcKi/h1
jxHhBfG3f3F7/ZRp4Trtx2nTp5PHx1g+QjP20CnoKoh1ESjbIH4AXHSkwX5dwucId+VTVPkl7OIX
0tASIiNIsewNVl61NDbQVEA1CkgyDjkX+ZdJi8qHPnppmmZ+oA2WSaldB9xBIGBomjgtQ4/MwhKV
ajNvJoLqN3Nn+RhegcuEJrXlqTXp8sIRyFBTV4RzpFOe7TVSbT3inUe0EmVF/qg5OYoUnWlLx83A
xxdyqK34iNVysslJBlpRBLgHQWg1A/ygiNlDA6jJjSihBhvlGknLrpznaZ+n/SajNXwcTHJsREqd
BMuuiJwWD5axa+2eYdSOKSYLZ0O/E59H6quzMopinb8wg9jbENM/jXTq4jo5LSUcLMQlJMIU1RPP
8+ChYl91HVedkX1x94koP4rUA+ivpx2t5uzoD06/AXiIwF/ZICG1nwWBPmRGw94prBViT4JiUy+o
BMtG1BUEvhYD5MBGxSudXsFWEntdm83ZigqJqHqSe5GSMBA5QaIK3CHdzDICdMEoSty2rN6czNnl
ZI6bhC+7Q0sbtX3y0WduaOf81KbxWTXDyU7zKsAJ/eTFzbCqBmWybp+/FW0a7p08e4Mk/YgJciLD
ue3pgi2urPmx1VEUGEniB8osjvCKMbZwQu10iHd9OHxVkz+v2HunmwoRoQ7LdG/A+1mcNLS8ozVK
BrwJqbO3prRYw8LL1g4aIjtOvXUT12GQOQCbRoSzLbqsBeIAeYfhqZNjBsauWtlxiXBW8L/QPbiY
0PLlqfmcRYvBgW6hvTxJOTXxHrJ9E/i1mvdg0bjlDW2H+jk7ywIRM/4u98GKzOdp0D+7qG42GMn6
K2F9JUXvZiJ4QibGe95hOBicn7Veg2GrU0jd0CsjG/lMP2Z7sL8KyCL6XzWiWzPd5JjjLjP6ptyk
8DfmjgKhgXdw3ZmVvx5cfOd66R88egVezMJ0cI9pb/2skuyT1mhMkyDIKtx9Y17QXUuSFtkYs5P5
WLrFtu3kLi67fk+yNzodqHRB22JK8of6Uz+XpNMIgsacsPneZvucPQB3HjYg36kPS/uhdLhNGmuJ
/EABufZ74zAvKSCRC9kO1fpKDvMQyI6z5MggZEmxqhIAxt0MBaoNj2bHTG9Do12xTfs2Cv9V1eDm
wIHU3IKluY4KI9qbaAO2VZzWqx61x6oaC2vr9Uj3HfmmleaHW3QvcqJGRsL1pqmaZuX0hJ+wZEhX
9OurNYkHEGK946Q1y5X8YBZRtM7oqK2Suj94thbt0WyupYsWBJmxvSLZMECmBHizmdlMhzPQ0Vsd
x7SQIIwyZJ9aVGLbvB3etN7qyaJlKZr7fARW3xsoWwmmgu0ljd6EPccTgilF7mS8EUG5Ujq+KdTq
qEaaOAnyyb0Cuv4iYScUGiYMU5zYHuEMrUe8Gh3Z5wMRPbMoPyE0JMseh0uqxEM6ErAXQvIgJn5e
WzbAmpgpounqU55GX+jusS7BVEdzuyB2dQQC2xHZ7E+Bk9BImvTsgUGv3Jnd/FzM4de287LA6TrQ
h/J76y7ZcwPJBrUzbnJTXpoMqqEmCTAzipc5zaFVZ7zVPJxPlVP/FJZGEGz0KULpv7ImA1po4pSB
nI0LSVAM4vEoV+NCZdNnj9zqXZsgSMM3SZpNJh9zHIcQ0tIfZh9+QKGT26F9BL070XCJSagZOF5E
3XGZrl3kS0DEkR4K1MkuUtOgLbiD3fnmSPeNAFxCYVm8bdoWDnkjqWcA3B8wgWt8psRUqIhiQEYq
BBR8Lym/RgV1gUq0KHIiaa2armp3GH9YFLseIL7ZvWitcRKY23F3kMuLy+sBVdfXDpEKqWTjE3J6
6GBC2aT1Geuhc0aM/NzXInurikdLWu91WF08+HO6m+LkmqZy7YbrLCkVAv98P47Fzx7t5xaAEgI0
wOtWjbJC96p507jtPivLB2gcbySWMyx+clo+3Uw+j0vCSlKUKQ+fCZ8wuf5dpBdoFPweSI9lgCiz
QyygpBa5kfHDS8HwjVb/4s7gcmvzVk/Ut/rMJsauA0HUcuo0L7+mkicOfSzrVL0gjB0zOe5HLhwD
v+FigKoRYheQMFdjaYL6tHgdy/+Rs68fEWsXBf1HQkKZQD2GHNFCelV1CcXCF1DbCXMKG8ZOm5Na
1tqVsfhclMnKgOq5Ah2frEMygteteDP98PPkYqtr9LflLzJzBMlDAXQNoPALKEOW1ceBtwCrGj/C
LOjOCwAH4FXXcOGHIK/I4o1IHouW+QiOkOr97yIiNdjs02s0MP8Zz243msyaJId0Vfql6JBCwe9W
AeruA7DGZ1IS3kabwIQcNYYq5+8Es6vFcfMpPPq9diDs8x2ParEeCnMiAs3YOb06j4KAnzAjO8Qr
wktt/+Qi+Qo4i2CP1ITnF6ntZNuARFrEAzZRsI3o9lMXhkHSj8TI2fuQmy+ylbsmq8sPmBK/owFb
awsZQh+Yd/zuFYcge9bCbJdAKn+vfOfBtFLvdH+Qnvfa2QYi2eVHXVzHDBIRlRuAlEcnTkn+QOO0
BgYaBSrKjtR/5iODs8DrFTXRtqFfsUKTZpzl3L1QGtfO0JQAeExUR+WyFKwGeCuG2EWorNEE782e
9OHRMZHW2CkDn+u86HxO6JzacQ3G35kc3AIrXQErb6KOZU70mdXQT8NAuOUURK5bca9tk85EIs6t
EkzRBBsR4m/gouHbhCzBL6F0vyRezH3KPhaHDqErVWvND0IjBpMFa0Don0m2jSi2GVvFBCYXOBWr
OMZ4J1MV0qc2lbZ142ukJd98L3NPiOkaxmL3h4xa+DToto4+MdH7NAMpPLMA3GTjuh7BVhmpg4/A
TOzj7OXuVkvd57BfWKxv4xLSSz7ucycm57mBE7rBXE8kZet9FVD2dq7c26lh3SD32w+hkQcevom1
W9Txti3cbY/xvIDXeU4Lp7xoXVFefIDkq8ZRzpbu9AMSY7WrwO4lqZefrMkkp1Gvz5nqD3bGq8EU
ZaiPovJAYDpww7zwdjU38YotAzFuBBGSoXlY1E9sslFv0AVzbqXVXO2Yi7slqWIbuWreab0RbbXo
MfLHH92oXFIR5vHF7FDYpu60LQk23JHppp9xsbCijvg5ChvIwZWermOm5JMZpY9sI+S6LTClygJ/
nW++1NLHjQ3B8qXt1BZNlfrm5PFJV1pQVrb3breLYTfRdxFAgU+TxKsdCcZJsuH2xRSHD/60L+N5
OCrEdZs5bQ1w3mikyEE7Qa8Bv+8iszcT5KrmFqm/eewxFWxG2yDhgl3UumNI2o0M8CICNzOU7VfD
RNZOJfnVxCm5zgb1JULi6DtLNmSdfkkNgIadQ4RDJhh4CxXjfsirbZzKepOh9QxigbXI6eaD56DE
Hnv88paqT1o0fAm7HMMOU5HMmP109N8lUcKrXG9+ZoJo8TrHAsvNvElpfbKEVYe4N+gm6VP0prNP
yAwVWPoBybWBM7+fXqOacO5wVvtZ0/ODv1zMsqJsGmHRehyoUK6Bz6MoKTLxSAOsZw4Jv3VO6F07
jH0rv3Z6vMEm2zgTRqsO2KDqhz0V1pH1Zy03+ejLc9tmCbJadvxhHAFrQWxm18wgRqNNAU45f11M
pEFyyT/aCst5Z9nZbpJZ96JhIl1RPOo/BNAB00ByFzeSJUY8MDIyTj2lrIi3yM4NCveROKlorleu
M6NVtZL45tQW7s4+dJ5cadHgzIiyGS34DY5eL2YYd+UZbbsbQsvYqDIttoiGIS9VkkiOOjFemqrc
1W6BX1l0NYaNDHl/UU8B6/5j3VTFloWb/xWFXTxjlkV38tiaWkPEdd7vkzojg5VMvtbzh0+EXHRV
AdymRxmaETDywt4Tir2nHQsRXQUtSsgxOHoavyu5CVkODb55mYbqWvRDfaa2ZePcPQ0NvhOdZIjH
uZrcTY7CrGECf3VsnP9KZGeU0tRpR73CtC8uTYOzo6vnfJuNlVw5vBaG7A6FZLbVug+KFu3ZHpMj
7nvnIDunWoMN79n2Dtl5GhDrJ45Qj9WUXry+BFY/gN0nsNe8zIsjU5S5i6Y3wYBgSRjMohW3GYZx
P7FTSsKSjWySnmhxuOs6azVEBZxNoij3BpnWfH7xYxoXYeCac7/Nzdm+9KP+kbq0XabZJ6wVndhr
1afJq5H338hOiiiH6NOR1eBeyil8LobxO0tmPDzoM7YK1Z+/8fToYIiClDjTzi7plOQXvO3VBosi
tLx8EEfbavvNhO96A+4KryRepF5oS9RZVnxHvHeBBVvsSivEBhxpE1pohoCuYi4m/YGVhVdbGx+D
E6zGJL2qsGNJXneHezD05MTnKcZAa7Sl9arF6ZJ3BVujVQnMqcn7RiZUsUD9bp100Pd1VrpdnmsT
0RRc+Br2NZ/7JYbGKTaNTNIHZVUPpuaaRyRyXjAnWYrrsz2i7upRiue0CxGJBbkY8z1P61BzdS0w
VT6dxUz2eIzVk7TZ7nSWpp2nqPiOIuUpFelwnYJQmRm0A1se2eS+VxVlnl51/jMpZeog+MgZZJTt
fQsns7iVs11tsyKDMYm2IuuRkmaTZ+39pG62pZk3a9NmCrQ1rHQj1cxNV5sj4Q/GU9V47muWkF4J
tJe9xFRf80Y4x77x4/NsfasivHnVlNMlGzwEgXaKtg2jbNRi6dFG09xjUm9vrLb0NdsedIYRuk67
1BF0sEw5g2simcNkv85wwVJElmhTbABMsQCAqFUgfwgIW6liboPCzOQ+Hoia9nokX8KuUbwzAp4a
zVSbPm5EoDPD7BzXeGdf3nKmY2fryRGBbE8riQwO1v3huigAi5Be+tKZbtWso0F8nqghbn1/fk0c
U55cQ8oTgKbpUIthXEJomIot7lSq1/um4hLpeisiF4sCYcI6fWtJ1PtDZREgSHBgO8BhMjTGJdPy
1W3qS3UjZjc6qTR98QEyzJP+5Da93OeiBbEu+oFCRK82Pma3m2/KJwzvTF/jkGx8cNRw7hXj9djY
u4EVYCbS2zx+HaX5ambjALOufk/dPruQO6XV7KPJpGvOtAYXXnH60NRZsRWQ43gPKTgH3L0HZyqa
qxtNxFD15MlC0xi3hiI4m+I7AeyE2d+/quzpUTooPSKI/BentCuiVTymBw9KwyzgLKuWOn3qRslp
QCdqLfeAFKq7lJ8aL4Mgn2AH88hXmLsGjeiYwjJm3bYWenEMLb+8lROFelG3vEcucmby5NAD9rv4
lQJs+olqOPiMSV1ntLWUD8x267VQfxy8fEdNMZqTKMdybZ69c1XAZbKEQc3NmDbC8nw2iXj7XYM4
MrqX+smcCtDYmVdtKhG/15HKzgm1DPwe6dpHOvxl0Mxj5JTOR5ZPO+xkNEbK+DB4uMj01jMvDRH0
vidfCLZej2kfb5zFTUU0bBfIXMIwzRAKZ6Fm3KzEeZw8LznPwOa5hIOSldcRVylhyyLeReMSoSmI
G0nrujoIXChrJomRUnrvr7DI+XsszaBM3aZ9Is1uBYgvfrGHl4i7/+Z0fvo4dQifVZumrxqaA2e2
PkBqIHa3fILsIFDhUYrZatKvCHABO0j+k+ZtgsGQAvYadMz3VW0/2cx5LzEyh74fcKokbFH0zDCu
gujgvDZdGgydeO6VtVcFGBTXy+EYlJN1GxIaoAMQKuyj2rZWkDoMxpata/MWTbxaa/L5qp0/+dZT
ObyOmozPaS9fHfbKr9oCLchwAx0cowg0fraVJgLMtmge6eR8sKnG2dUCL2yFve3s8FNpOecis0eq
bwrk9r3FN+gkImWGHVDo2cmEVUWVjD05c76287tzqUvrpdIFVYSuDI95nlHEM4gIRGeanAo2i1w8
8ZYUePtTyy5wCLU3N+/DQ6HkTJi8PV/taNiG7ShOHcm9HrnGt9C35dbpE3bWashPw4ipa4ybK8E5
OLd7e3wALCb3WoceNLN2MZTejZHDoE9wjG/B6JiBsTRrpyEkslymYUCpxtliayTxLZ0kmffxm1+K
LMjZ0XJ1JPFaA6xzncZBW6mytx5Z2b7ZZnc2M2pARRh2W1Q+kEzY2PL0EbdNDK+rM7VDSxAiK4Uh
voAyk/J5isdvciKGRvekONgNZiSF9xO7SdcRfafsYxbX3k4Y2jcVzmAMB6Fu2qCIZwWPcqry7mb2
+EDAeulXmvBHdqnRFWPw95go6BOrx+mRib58NKkzDc0tSZzPThIqKjc2NfySEEbhhweC4L4MijUC
6m8gDXAt2Ib6ICoqWtzYwOW1KalU2dXgbHsWDVR6CwQqBEmsTLvF/JUOR3rE87opininpYlN+mz+
uGhUA3sm85ckqPsON8YAFbSaDkkKJSjniEavYVKRmPujCSogig/Uu0Daw5h4mkZoUQnlEZ9hySIO
SZbMU6nZ76LWuBIsFp5gjnzr2N3tpPC6VayGdjP0CvEMygTa73p7k57zDYxktff8vN8JFo2boc3e
1DJRaDOFZVag4UMsnkP30nuxfxwEfezYmS/3h6X+s01r0RxLz36MGt1HHa7Sgy+tAwROcB+N7dXH
+8PQ5c3Rj5QBRsAedrQobl0/DT911iK0TpLvsnXNVe+W6tkxomaxTfqnuCn9Exq+hiWbOzyH9Lrp
bmTJdyDYuIcS9bMco1vrZ9UXvaW/WtqGvCnMDdQe0vkQj0o9jKWOEcKx3beq1N7nKeE16eV4rqDe
Q321pxPyKuas3OA+1i/kJzbHKkypgEkpQfYJaHCUYgiWT0/3I+6ceMemzf5mKljU9qj6pyFL/C2T
VXoaiUE+T8lkb0xBIwqYnSTsx+4+2sWTvLxhywpf2VPEnz1rqgIW3cO1QDewz43I2yfcPNf7L+5/
EsXxW7/8UweASpOW/KDKTcBF085Ebef2xrNrmw03L2x5AxANbneAVRzW/QAFgVX3T2kirphiu/rq
FoZcK8+Wj/e3WCQdBurlbceVKrGoV+ZrlKQkZjqd/QPP1f2Il8/NXz7Aye6tQDT5+IAiiqzktCj2
jt7I2/3Dz9yp+rKc1zJ7YyvvUF+PxvMfD5SxgGAh5ydemyiwcXkgSPIDfLS/jdtlH3D/w/sv/vyX
+1cekTybarSRBS9PeH+CP57r/td/PuEfv2a2mCfv9Ocz3b/65TXuf2bZwAycuUP4cT+s+w+T5TDv
X/3x59WsUYJo3ec/n+zPP/n97aSutw97twNHwpv7/aiWn/3xH9Qx0yBHrUaT6N8fRe2TSIhf4d8v
f3+KrBvyo6Hh7v7rz385wF+OOje/WqVf7n4/rF/+2hp1Y1M3NrW/v56ZX/7mz3e6aJbyrGHJsZy2
P3/+29G4sQ+XrANa8Ofb+eXD/vP/MGKwSKGH/ueP7l/d/+2Po75/L1G4BP8jtR1guxrGPdL94iNp
ocVDQxuOwX9TuFXyYqunYnCroKM/vs9aqiKSkBNaSnwbz6BgplHtVfezwltzcimYE/JRwq5h571Y
qJprjlH1GMUUWasB18a9of8vQ8Ht/yjk4X/nUviLleH/xRPx/6PdwUZz8Y92hxOugI+q+IvRYfnH
P4wOxn+hkxYWJTXPRrgLJ/vfRgfNw7KgW75uOC5izMXq8D+dDo7+XywYXVc3bAMrwt0e8S9+uO3/
lw8aC9km/ktE4ML6v3E63Ongf0p8F2GvyWCHvIBj82zT+U1wCOAxcZw6xjHfVz9FbA20heSjTafB
hAcspHs2n+sQRu/9gXDrel+3AoOqSQQQA786soYWbywE3q1w7v9J27PQ1X+RIC/HBxyDBQKafMNc
HB5/FfdkqCDyMiT8JIb4eHAGWIdsNR6Ua1m3CYEjJqQu3N2/vT9U0Jxygmw+YxpgEEpa7dYawJSo
7oqAhBuKLUuBwbQd4poktSx0rXWQ6tn8tfCzxzoXaImH9sx5K14Wosw6zv3yIAeon2L8Hink1sA2
xJEsAgI9oW4GVHAW2BI9x20j1K6nOvnehWQweGUHazy33ysRyasHO2IwNdhcAHzwjpAdxIR6iGwt
3XWzLOivaDen7UyckZ3h7FyISRQx0UwAqVt2w0V2qmalHbysl2sRx9m1SSAme4PxNUud5D2tWRiV
jQtgU3HcfiTeDDtKnqGRBxqWrBMdQH9pwjCj+SMu21i5AahY/LLNSGi4q5Jzp/ziRU2JWIveYvfy
x3trMVG7QsEzSvP+qwU27uY4n6ckiY5230476DX+o78APZB3ke6aaO+avSxu2v4HSs+fui37V8+o
QyZleYhdKwGrbtxoS5M+nREGG+O5fin0KHtBOoBwaA3Fx16A8wsMBorijBtkG6mIikipOAnRU4ya
Z2/Qi9g70nnJvWEmn4vIoxJA4tms6nLLGsCjLcMi0I9QLsT6eJOFNt5GjUao3lAetIS1vlcrLa3N
iR+stT+Kl5kTFVdWKP7VHBzz1Umb8Epx8I/veh2QTcwW2p2iYzrVKHumCld7NPZETAYU1GhWyWSJ
yQVVNBOx53jz/Jp2cwtxrWyQ5Jz8zJsfMqBV1/vDEs63VlpywYe7ZGUykhxrWdX7oieBlw0Pycm5
mj7nszQDNpzJWghafq7hvrBg6x6pFIy3LNVw+6fNivkVXh0sC7hTCs5VookD7vgf0vDmgUIepFLU
1An+/DD5MOriEErd+5xKit/Qb4Nu8t1nw7SfM6KTrsBlJ6s9T3rTnTk9M/t+i2RCltJUNtAIsyty
+YKMOG3QaTMaeFuDwRTaSYbWS0+Lc9+SPWVuVeM8snmYvk98oaVq/sLiMLAH1AlFJ/Un9pvqmNiC
uJSaZnuUjFUGjUEnuClL3Md62DhOBsDIlu6jU6T5pRblJWo0eaMGlV3sqYrJ3HPywIjMJ6AH3el+
7vIo/XCSV7pG4RmVh/la8oPUz8qD39Pxqmv3ZJEB3C1iwX558EvIAr0b2vRrC+0UxtO8S8puCirX
rTeyb/Nv6YAaYmibF30kBNqLGvZNuv46ypF9KmGa36qKoOq8iN9/mV3+NQv/atQy7WUw/stgTdoQ
DEcyJ+BBCtP8bbAW3P6R22opOgyv3/oYCM73grPz1oYq/zRM5akfG9AZbM0wln/TyLh+KAfwmBRb
x/WwiEnxVzzTJSJML/Uecy3Pb3WHkQobU3kigJbuFlu5J+qG0Q5b9bQmuK+8hbkxsndG4aAvJZXJ
nY41ft6Lk+6tBn5kbIbObkzJKsZ5lBwogqOHwS33Qh6fuo02mYLFmzV1xXmYmnY3omk3gRNd8KLD
QTLpiPmFDM8aruOLCwV3okS/EuPknEIjYRymRhcWw0NqsWQus8HZlCkiC1XG4wXX2hkujvVQ4L55
JBtgO3SaeJHLg09kd5OkzE7t+7QcOP2FaR21KHK9BX6Gf4PmFAPwk4htzN+emaP/SB7sRo+fCHxZ
fOvIo/hY7yJdKmjDs8iRkhUWBf9ZuXBOTNXBHOGhXMrMUNYudJjx0DctNyA4k22pAfZXVjyAPsp2
7ceA2vDsViWUCMxWj8nQkCOgZZcuzMxNrcrqBY4UHuOeUdSbK5qkKlvNsjlr4eAfw7j810OdF9pe
m4ozF3AVyIZCb12rbockvDqlIdCsaaZgPLO1Csyw9g/xMMOBJgQiSaM36Zf9OdpbQkGBgrz4ecoq
M0jwW2Htz3W86WnQRHH5RR+nfG9ObrRF31F+aVr7KfHma5LPSaDZPgj5FihB6uE/xOsIna7egs1u
4DpO1PsobzrQSUWV+s+zP9ZfPGRAb30OxVivp+pBbe9jsiwn9Gye4sVNwwRC3NRf4sYWewpcj3nW
xyc1V8E4IGusXXcxnOWgtQb5pjM6rsbGbRDwcvd6wgYBFWZgQKDW5hs6OdZDRLDDKWlpYoN0PoBv
POpgM8+s2LA8Og86Upmn+wP9RUV5X0We/YRNaXiQNUFCSTJ+zhGYnGWX96fUMV6qnHh2LfWoccd9
sy/Zxa7bfJi+VrPD5eXN1iHCbQ9MIJIHW8j3bOiqK4ApRuOmJOsn6rL9/QKhOE2+KwQNoy+3ia3H
z1g+FYVDtC2+eiwrImE30q7ex5KiXEez4QWqfsRAp30dGit+7q2quURZ90S/XW463AqEAqCiCYSO
YkePouZYV+bP+3eea1By1sHJVUaOgmaJsph9FEleHNlHjxL0M3WvfQIc53PlJP9kpPircY6V3GJl
tHSE7Y7AQ/W7TDsZYxomTo2Ppwi9jQc75jWzkNQTRTi02ABYJ7fgOKzvrhq/Kj1OtnliREHtDtan
sETIHIJ3r0FzZm4/PE+4IffCdbqdmch/cBeKv1oc74eK+dhgdY0LiIi3ZVH6i3w5dJq5priJzC9u
b4bKq/V90RjNwNbv39KlqXaqV+26SxLjjJvtQ3QUJ/Whnk73BxlDbNNL99USVMtlnTSnOcMa5Yiu
u1InowhJ6ww9WZveALDQrraR7gC8vKQwl3fznP28f+dphr8UfeXWjs3uykDjP7hWbjwq4tO4KTTW
p4S4xOoqUmVf4V73OPsRD2bE01zaEYEvvWuoJsvHyKWgBXleGkzKfKuA6yTC0S+UJOVB08x/krD/
bfH+34Sd527cSta1r6gA5vC3c+5WK9p/CDmIORRz8eq/h+3BvDPGhzk4OERTkg2rm2Tt2nutZ7ka
RhHqRBT4/Icp+7/ex0KUUT7IPFtKhK3RagDEXzMMBeZEKUvZgbUg65GQlekeMaNYp9OgvvPGLLP8
KYqzeF2bcxZbNYkD2337m12WR09r25Xt0v9/LPCRvQGwzFO5z7El2JfaCqb3ZrK+/cPa+//5VVBf
s/TqLnM+4+9fxWj6yjSElSE5sFCOYjoLCRcFOI/A7gzEIN+JmYGEinKASDZW9wQF2I7gVncriual
7AJ28Tim4NnJXZNbCJUsPzwn9tF6/NMnr1hA5mXCSE7aPkHzhfgrdK0ZaJAS3qDMf3AO/eVqnHdW
Llc3FisKCtwFfxcTQdorR7lcwq0e9CeVDOUpjEipEKZ7tsZr6jKjDRgOvpIlIGpTvEmveq/iUm71
p26aGKGAGiQKwUd2khcE+ySgHshxyX6yWDynbWm/elmAU8ZN9wF0XKSgw3h2Uaj+749G1x4+1P+s
i/AJOBbXl+bbfDj+35tEjSDfRnQW/Us//B67mAJkpJKnZj6AE1B79Fgk2aADfTLn8U2t4vQEKe/6
+InHlyogtcsu8QEmOrh6RjNBIsKYaevN9Q+PTnPvD+7Px5nSg5MCDbv1u6DiVq3Ni7Seu2kftgxn
zPpjmKFHtV+IJ+WX3sG+2vW1moozImUIr0GdHO358Hj1OPCQi5ckaVgbC7PKS0ynyC1qBCLwb4kQ
PLrgod9Eisk7j/V+maTjtDPHlLWuBVhMQMevZHDrr4QI8zhAxZb43dIdXXvTZKnzllgxVWDnrfmZ
Zmc4hUl33HNWWXerh8jYV+b0+Zgrxb1vQreTxjr3pnhfyKmlam4llURXMbChYgyL6kIUbfHi64AY
ua78/aSjx63YCK7CyZU3XNjeUxKbqzh185eCperINxGgBiEPcWYK+zqL92yAzXcQrS8EpH5h4LuF
tR/8LJr0VuAPSx/Xf4gQOW/S4G5qpbn1CdASWQM4NwO4EOCsc6OiO0Z6jaF28MLzNEXtWuAN3Fp2
g40Lr/QPiHAkfzn2R+Lp9qpgDo5mIHwxQCssrK4CaoxecG80UbrWKsyDZocknebLN9tLh9ug2qsY
unRdt/WJXGGKPA8yJfHhWao5x0lN+jPKuN9abz2xXVrSaYjvqeOQsYWhkECFTt9Fyq32bWWneyls
GhUyQLcQN+vJmfz3wSV13uqpovrebg96m+RXIgGYA6Lyv9NmoNQvR6wNuN3PImnIuhQuznLmtYsm
85Jl60RPwAHH/dAQGj6gDn11/CQ8GblHxMZ86gW/W1SBe53ggXzhjMFwaB39XwdT67R9hZJWQ9R6
a9JeY2UoEcbOp6QkU/kbCeyV3DBXUqQrtj01Qj1T37p9NhLBYFunHpoTOQlPWjwh/kFvcAn9tr54
Km7+vAK/XbOSpv368V13/pHagULTdkA1peacyQ2yPpIZotZrZnoJlYl8wVfMtVu73DRabj3FwkFe
bUTpO+piRmwMat4m3b95osdahj1sa3VdgLh5H5dp8+Ym3ck3u+qH46KGl7HfXfsucU7UIPhK8rH8
wZZvQey1C8GtLYlEj6YjQkIc3JEn3hgYPyUjXC8tX2N6DV9CEn3vjYWWcxjqI+6wCZacH1/ox9y7
Sm6dOvMg9KKB0kuwqOiliIap3ZeamKMXp/KiO16W+g4KP9mNNT2Dx2ngU7npCbyhqXflriOjvgqn
e+el+vPjkNTZG92AinkVX/Lpcmx0QWZULOVzRwDTQQNytYw1fGtWWw2XJBLskuaDYoy3nCoDzBcw
2l0UN6R1JpZ86Ud5iEWLy4XQktVgVh1yg/llZ3Tl0aW4dKOq2pdS7BPTOyqeN69abWt72dfg0NuB
YrIEZSoqjcAhSkjoe9oRqpBCGSJsjkHi26t0cm34jMEGB7G4RBSEG4RA7LHS2Ds/DsF4GdFM7Wov
+/RzfQUYSX6ZSXfTChl+C3KB0YphYhCPO1Q81gqzrX4h5l6fY7ini4MCUEs2ems8QkKKFwsGxKk2
OnhDfeyirc/YylbqGe9s/oJsE+18Z1UMUgGpE/EKAi6jGqotp93GVaheTSiePGC6YDMmrXqdugni
vKVBvqzcLzm5nxZS9BWaI3wWLVhzUKfO0uKWNCLu0JTIaKVu0tTFTZ8Eo/tw38o0+YZ1ghiabJUH
6bUb3O4wph5YepLoyznLLmYUWxjI7pi4gkatGJPqjIdwzQcQLSqE1ChwCEKdLWt8cr4X3Ot0zw7i
jeXMXSGFOSShM6yLERlhaYAQyLTnKu5+an6yS1qv2fmmoxYmQPANw3ESaaEns5P4hFK7lrU7rXI8
EAZq1rU/7XNVfJpTPCClDWkwmdaq4XGYVDNGbtrSAP20GeKSKlU4e7pndIgBnm4LuzaXhEepZVmv
PPJL1mgM6F325W82Ts7KqlIMSp58JwWL6q+JrlY5fmoZsESRhsceGtEiG/SvjB4tL8R9rLNXM8ST
FfjuU8HfdYyVuPV9zOUvy1/tiIoQrAxyDqK7iN9mc9oSwuBb0qcn5NPGM2W89c/mpCHsTWcpo1Dk
KyCmXVU6uQTmnWYnS2QTEFKksmgdCKwCFUniF+hdIMPxWxOaZr1qPs4eEDaIbTRHXxnwgXXquhCw
P3vyrKXtdxyt/jOXdr9yXLi4ShoY1CwEeu1v7sEf4FE66zqYzlOP3c0ayVAaHvkGuBgWA9gvlgv8
UNq09q0iQ2NtkdmTAjetBLF8phcconY6dZhAz2VB108prNOC5mjBVr1mQVw1dn/uctSsCLr7E3v/
TLOXvWlXm7YgqyXKjlVN37GpyA6xBjCzYpyNrcURddGzG0/evp9YH9VvpxmPKajXwPbibRvVX3rI
9pSGzYkBNGIJF8eGA+oMNQ2Ka5+W9jxa71u4gESqrzSre+KNZ2nTMZ8ilIKBNBzp0S586eKzMEjh
9PXeRT1ejSuJlzgeUXNZrTmtzCEKMbgk39smXEsfp4XuB9VSRFeo1MlRFa+DEalD5iAQ62wjWZYW
oTUMNeAx16Sq0LZehgG+1vYLlg5ilEy7Fx7mhSxxPtsOmzUp0wZB9XuzIuQk3jlOC+6NPiMQF0Rq
8ZNZ/o7Z9q0FhlOaRlwOkwc5M8BbjFaY4D3RoEdEOvd7TKqXMiyIIdBWVZd+1b457abg5nX0K9q4
2AEJJKQxdfeOVn6YYW8t0alvbAoDnhc0hEuz3bWOeQFVnUySJPmq48fJDVV9/4NMtZlwMO07G+jf
ZNvbBJ3qQrV1SKpXZW6QYuJBKkeiwVxRnrLG7Pdl8eF5DOBTlycm9rbhOR1hNOYdqSGBseIjddC6
kONBZp1CQbZhznMFZfM14J6jadO6S31E9K/oLTeUDku3kxpdOEnb0thRAXGVoQRbG0bBP076a0eZ
Z8+FnWlpE7Bg3CCMJklaYCrj1finZ7tll2D4LLCuu95HZIwJ+SnuQebh1QgtDFxD1W/GftgCSFGb
3PGD5dSAz1ep3I+2Tos10A6WrL5PyRZ5prHWDcnjHh+gTz+js7pdNlUflTZXenrB0CfRjoSZUrtU
NTrKLqHz5IP/boJXgxmsz1K1ik1Cl7PhIBXyjR6BGnlrIHOLEidbvonoOxMXuiXfa5GmLrV1V15C
Gn2MU1CSh9S7rvaF4GqyiLSeU1HKycLm2EEQHS11zEr1DpsxXUp/2FhlhVNOGvU6SD8aCxtXOvG8
DpqjVeg4B9zKXqfDFOLUaZxdbxp79NSXpmqcpTADtaS/Vh8HZRwijbZM7bbLqYaYOyYAbMt0rMnY
Bl1oRQjBmkp+Ba70tx1bpCUe9V/oVvqzLp29TKKNSvTnMMjThWkWX2mYnIoy2KIVWWpFPe47IhmQ
0exCy3sbmpJ1KGKYkUZSrIOpxYTH5ppQCGel2yVBSYZEYmPCBACmiFoE8LwnzVXe4KWtMgs1jq3J
ZedTtBnNG2m2zrvdi9UIohujShoC1sb/kUTlUyfpahoezi5HUofFv6exKhZjrTuLBAMYde5w9aPq
qy2Ta9I0A/3QDS3cdJP5xhvxgBPq9gJnYElNISJjkw4QT2ROCtgoSAeoQVz7g3+gdsOCXIY/YpWd
8yJ7igJ1g6V+o4Z4cdvQXIvBRjDj7bt2xv424QFP0cgDJaTp5H9i8cdHaX7oIUmDsy/RC96rht9x
iN1XUYY/S5OFB7KCzy3Zg7y0HZTQnrMDJP0rngk6Mu32RjtnBTXZ3vODQ+HYz1EYMysYgSt0RNHp
IY/BOD/wkd6d0nw2dKGdoiA5xcxx0mNnlNaq0GtsizzQVEMQsIsqbPhq4gotVqfOPO/tu9OSQJFr
xWIgBQjOpN3tS6T7oxu/a6bcqjBh6FFt8x7ihduQLB4Hx4E8Gb3dUqphzpwbGoTpSrznLghzlLr6
94ihJGhwMNAagOc+rPldicDLh6ZdWHKOg5eMS7T4N/WlvTZFeTUohNuJf3Zrfbku1WnXNfKG3B8H
kqcf67zmYrPJjm0c1ErduHOsOX5IYLI3697cRGwF+baS2YZ4K7XjgYWqMHqXNAyXonH9VVLamzJI
/cUEmGkHqGTRFLm7Zbmm4mLlMUY2n9VKOsYbXPZv7ug3hMQWAss4w9qk+ZZ7FBx211YrnHt8WiYZ
QgOtXRDt/myFTYuIhRqXNWDeXTX6WNITBZ+z8r+5Vi+IFJzWLskBWy/XmbFgpvdCQiWrJlwG9E2r
Lp8jVxrQ7yW5CmUZfvVtesePo6aZjkILfc0z2qQNG6RUgoXajJlD8rsgb84KAX6nK1lgm0DCt1CI
2ZbDwMbD4ZHWFTYjt4DlC3DODkS8XIwxnJkiH/68L1HHc9Yc+4YwDe1rKsPv3LLRusFgsIhhBROZ
gZc/maW4prvt0ZdvsLbFjgR7zBM/RRKMgfCox79NhJexS5yJV+Oro2RFhmxuA9IquorxURgU0WEw
5Tsaxg7oOH84MvqC3p6/rAJFG8VjzdHKn9FUjxhLMImieYtBwi/oTB0Nrf9dgyLyjNBbY8mHl41D
SzpIAKVNQBplDWD19ykg9ktgut5XaULaRq492xNDJg8XcRJ4WMRlDmC/gB+I+pLKuTfXjFWXFgjb
YzhU3Sp3ySt2k++PPwLvyVh3aw1BdxMTTml1fb3BgOJCWgrgN5cAx4lzwGZX7Ysmx/Mkyp+BCwqk
4RrVs7mlm2C6dnJ9hzTXYVdL3UPoyFcnCABzJkFuTQGj3HtpqyKE2uGgy3K+z3NY02td8AWMWyT4
5udWqzVM4v2M9OC0nA+B5BGGYSzWoidyWI2X0UGk7A3OP1Cm3L/726SfQFF1TdvyLN3X3L/626Lu
iX8L3Zg72oL01RMklppMPxjWFYfHPCxDOXnv8jU96mhdNW1ySpNCkfWJKgQLN0gPJz48+pnCdVYk
V14MmnQbnoHlc9ZgHetAUK2DEa6BF9nNoTb5xQ0/NOnwcyqDcYFwHW314J8Ip9ePsRhf4Cf5l2gi
Erj0dZgYxoQFtXM6LPtYVLg3AH7ICVUGaF7TC5/tMWCgrVXpIZpHJ8rrnsoJl5DItGQv0DneUhYf
r8urLSIuiNNj3jxdkBZo63GepxNe963uKi6opKrIIQEfRcpoYm+ttMY6YYtvzGWQB3bzMMq2T4jN
PlwIBdA0QBU9Dm6hSDA1nX9ozurWfxNU5u6s59vwMMmb0V0AKn+1zqfYIRpHU2T81X6+RRN5GE2h
dmassyUkAHUrmQZDCk70m5nYDtetbJb4PGiDOaUP56tDnuP0ZB9WOHJhYhvrqAluqamI255xBUEL
/0P3sakPbZbsk9b3duSmeksss8B148K8P17p2OUhq6zA3vnbNjeM1wjREjjpUN+4bFOoV9X3Aj9x
bWjxc/N4OzFZZmhU3Fqvnx4HTaB/NWVA2FWTs6r1nf80CPWTFdn4INdpqWnJtyKK9W96xZJkVpXY
U28kH2P8WXexu2xlMlx7RjILnwHoW1d2dAd0WjhRRrzChNJk6dVT9zZUVO95nMuZo/TjMZZ0Cy0n
FZonsaW/IctlPXXs92xoppXmKe/MPtChrDfYr1LrGTkbOabSy2gA8rYqg4jYw8Dd9eE4C3G4icG1
R8M6sxCqL/pOAHBON1MCUoP9IIr8Du2I5zHorQxrL+LAgEaRkSaruvxpMkn3JRNr5kTgOLK0Th3A
gOoLDd/8uhCZsgljWgtCCovO+KHimjANV7D6l52xVjiy14Ck89swvxLIYFBFhdkZy860Cj0PX2nC
sFUONDIjIFQLyxHpLepy9+AWPOnDmuatBrZyE1LymtLf9blvotwMmquZVahRsqsm0vqtdf29cmJx
Jzgkoavosl7EOYCa1tRfEjMinDkIESR6Un+pssDfkG0kaI2URxEwsmAKW+2QywPQA3ryv7v91t/P
LttGC4ZzAj4eYwvvb8FaJx1B4gwFMNaxbRQABwH67Z2mmrhn3CvkNQ8W1rwqg2RdErSh0eTBm9Hv
2OxDhC7Y7yFVST8i0/7GoJK5Y1B/c+LUek/oPiRdOL6S4zle0Qwv+NBgEhoH14DXYBQtST6zybDP
rWcbGMN2qBwHjT9rUep0PzqduwdsXQ7/LXoyjHAiZsEoSGVzvgWVc7V7L9oVVRj/EzNzRtD95/jD
1bnjaAPaIJcMZIF/PStU2Na0LjV0/+05rALzIBOI361GGOiAWn6LVEZgY6svwhAZ5nK7ObMdSw/T
JIkWI1KU/Zqz4746/e/PSv9vhJUNLo86xGdxN3wXId/fI19AL4mfsS2mTxN3u47pXUFb/d12a5QC
mioPIVHbHstpd7CKePtniJfAYbJ7jYZXyrj4Hy6fx3Pzv94r1iHD02jZMPdCUfjX0hdI03GjdOCT
Npi7W6qzLj0w7HUR4PoAxPCiDc1PTXcPaVbfgGyZZ5OAluWUDf94JcNW/vuDs3Se8b7lMDIAfvwg
m/3HnLkPsPWqUVJxClhLWj1eej4HUHabtp0FSTX+6joML2GvNUdVp9YRE7uz8bPIevIytF4alQ8B
X9Uqj7VgHWNQBZ7n7pqxY1ScO83esPTvdjugAFFutLZLu7k+volRmI1+tML7i8UjNk3SxHEOuBMb
q8dpJvQ3zyVer4SjtaGE0K/ahBXdCiqPIB7n3QCYf5ECZD+oYEBqs+BM9kD0RVGibsBMgdsrZPri
aT3RthGXpt4LfO7MOeefpekwsHMrvDmApFrXghvLAlkfkqD6w4exAvLZJIAv8/NNaZMTn9gdc7km
V7PqOwLgQ+/8jzxx1FG8qZREbm0+5F1qMkEu321bPtm5eDISzOLLllzDjT55/NZwbZ+hKT2G+pId
JkOSdVljaBv/POqMtDmCmtePJP9GOzLRz1jxGfq05Ys9mS06JV1/8Zzublm1flEEgb6wT2LMrfIj
y6G3anwQRZHmaRsbAuE2D/x4Ab1brYXWku5J34AGFqK9ScfOLsfafo5ta9dmtXXNtTk7vX7VSzKi
6Lz4pyRN9B0mpYD2Slu8uLY4A/2JrjUjn82fCm7yzGgDZ9K9Rb6/8pzYPNaRBTuRLU3htr/BWlj7
AKTwDZFyfFBA5xYplfkS/gyiwKalY22ZWAenEI1nGxZQ7qriZNbTv15Fp1bMllOUlURp5Mhr0Jac
AhKQzkS5EGhqxgw5O3vP7VPerVAv7pvHkTl5eYfOZO+HhKzotkiGnRthE6789ruq4upq9Y9cB5sE
K2rDgywieTCkuScL13am8Yzqxd71ESF3LfNfOkD4vwTP64sIKhyJfuHtTYVJJGyI7BFqaKHI2OE6
MTwIFJpnvNbtFDLdk6QWgI7ABfBtSLo7C+d0d2RZM+b06cMj4/hz082vhKWelAR18PiSLloystzh
bfSTj6kqrU3l9wgVS608t0RGnP22SGntNdk6ixme2pJcI+yO5OAJohlJQJlMbLp2e5PzYci9wx+J
bxDEDPiGdDiPXg51J7PfYvlspypkn4qhNsUiDPRjMNVlUu64cjDhYsLDRSTT2R3MQQmydLFk40rn
kXF/HDoL7VE+qNvjTLPZKgaSvl+EhJSl/MLMeI7B5RUrh7MvA+3Zaxy0I4H/kuJ6g83TRaDUnG9G
pBmvcf2sGpoF1CzuWtNycdJSaR4HaFPHnnCsszAba4mbV/9BvqtKV70almVpprecGuDemAXm5hFH
n9d0WGayOt4HZ0aTzdHuS3iabdujGc2zgrcwj/fM+LbSV+7Z8BxKrFzRry9pjq0s2eKZTRJ8gUBO
GwL47PFmG72GfJr1jizQ8AqfzMXhe4htJIp0H9kePs41bv7FoLpfD4JK7ldaB/vRPtcl8JjM6u0L
6+u48TLaRY5LJHhjabcwrtXhod3uxeZPZWvLwKVgytq7smkK1TjfTOv1z/fQfH0PH0rAfJxWTm0o
EkQGJoJGbG9wg7Pk8efq0cqfRnXLZvkHhIRsEzs284/5NFVFdAYnlK3qVOnrNNfaM8DVT6tx9Ze+
tgkkK34rO+fBNM9E2/FXHcQKfhpg7q5pxM+goGOmerJ/UJVcsCfKTTCiW03mUTzwPnUiHOi37uHs
WXLLi2CnNy5N3kHVT0TfVleBB1Wp+/99VXhGdK54FMsf9BqtBQbdDUpKfV9UPmVWCh0pAMgG7AFE
plmO/hIFzDefT/7DN4lzRrbzvaufSU/onlM7j1c4CMa7RgD8OtbbbgOWIFnX6YQn9aGbatpybRTY
JAtrWAbZBFlm6mZWWNAPwcaBaPHnvgvGmkWnGhlUzHdg2XsQWEqa6WHuowRuaSEcmOSecumyTElM
jENQAueaJTjWoCgxPMFcrcjHM1XxSHK9zRs5qu57AdVz6Rf+rAXm4P77lW+RzxI2UE8LWGjnBGrF
Fl0G/FiagGhWW6DstGNS46Sq5yAwwt0okls+O53L+QAv6SYhqm+SumVYxUr+AkARaXnv0TuemNfm
3hwvvDIZJn4No7sce8+7KeF8+S0SnSAshxNyEfhmpqEtHqePbzRB+0LwqrHD8BqwKYn09OQVcCzI
Yju3E9P3KKfEsR8aaXpJ+DYRZhKDxUUAMve1geSwrHSzuf5Z/wpLabv//KVkKqNFX2DvcNiunkce
OmrxeGl0b3Rf1tmUmCcts8M3EuN/eX1o7v9s71tYJkSHidewq/Qf8wsNUvE1AAy1Kjy0XXiZXtu6
m3CuV9tOABib9UcD3Uu84YxMQJc6VGZFOLH7ykMmp1X5o5xg2XmaRqM+SerqWn7VFuzIQX7Diazv
kpqbBwYLzTvaAWsNHAgB49OLC1uHhnNSEWIms+lcO6Wx1lojXDedtA5Kq+lxzoVX1CUjSUF4wCXR
H3EXZO9GwCgxVbZ3zK3Ou1uleoV3ueqELA4Od/mMcv/3S5CgYi0190NUrkGmEiA+gMKWfQiDoJj5
IRD+7MfTDOBkxNwD6EMo7HqrQP8TOzvmt8fWtRGmulrVp0xy/Y3h7rRXLSv6eGxC0dxs3ceynNbJ
OrMtmhh6aQw8ujVrWhUEXCNWRuSSXeaphBNtGos5nj7XRzHb+WuaT3KD0zNeZ47qYBbaI+jACMG3
AAjwjCY6WZiR6Z+cRylOIa8fc4E8ovKDo9FoCw8L/wHcXHCMhtHgmSipJvUYu7Nrhf9xgA8VABDq
U49IU7AEUuNR/jjNnJa2ZmohxJ4yXSxA5oOPCJi1FljFV5Dwi0Oop797L1VHK+4UrmFelYY7HrU4
e0t7Qz/pLo0qy283j2KuUaQDOJw1/nhVim6I6/Tjk2xwllc4hWlEchrX7vhEkGG/qxBe6lmWf0hd
+4pH1O9/Lg+a3LTy7Gy0UQmgptC9i1M7z8xU3eAo0xI4AYW6Htf2oa7onveeIMNWJOs+LNX3NhMs
uL5OeTt4mxlZfi+zBkdBHqV/TgdrqHexYdHlnMLqWZX9D38k7Exni0o2lTg8Dun8CosvGWiReWaL
mdz8IPwtIyKWQhZQruLO2NpVpT7cWF0SEA2oj/iprKp/lMYZC3Z8ljooWJsZ96pH5v2dXQO9WRAX
T/TYLMBFg70h68R7DVX7Gk3MmZBcIjhyQnlN5LAvUesyns7Tt8bNl5ZB46a1akEyQz9tqzKKXwJ2
tDwMnFPd5tYl1P0IQXL0JEkq3teqXudwts6V0+rnDFfD+XGagC5bDJn8NEyruAJwL/AyVVTLJjOu
x+njG6J5AlZA8qXy+p0CgLo0Q5X/nECA6LnxYxrH33VTnh6No7qM3zy2TnfiI+SFAs0kPTBO8JDM
bUYaF1BrGse80h6rdxjHwNYoR9vKqDH5lyvQfulgopJi/y8uZeEUG6o4RAw19pfCjWBklsaBG/XP
/omqoFlrloIiI9LyUlq6tQ1cgyq/KQmFHEjVDsNwOJdd1cLn0oYzdRVsTzG6m1Qff0IBqs+UxROI
XaP+LMmW1LmjXvs40xl/GsxSIG1IHDMvUSXyVY5BDbF+a75aOSzBrtA4nYuzx3fttpl2WKTEpkO9
urb7rJ8reww1dqC/idj5VaDAuehBbbwxV19ZeT0+1+XY7SAxQrWdtzqPwPsBAZMQTXp4nD2+7o6p
KRfm/CP2/730EHuFq8dPtdpnCG/94KjWW/VIIBd+5obHx8GdX5UJ1ozl42WsEdb433//4++A3fRb
DAMx9603A4jH8lKlwOPGkpT1sU/yvUybLVbA4BhMVnBUzEIax3OuuZt6N8jsmMVR+bQTI0TRhiSl
uvVTMB/sfAT8x34/z0t5T6KEiV0T/QhKu1pknUl2PYgnrXWbY5hX/zo8Tikdh2VbGiNtgcC81Mac
3a6JPT21epm0lTiSbBWubV32UNrZO+OfmLm+5RpsaX6mLANLaTnDMjH9fF1MEh5o0tlr2uQhAZKm
+p66zp57R73aebVDF03MCosws8GcWD6iCn95+IAx/LbvdizWYa7kDjwQEFp9tJ+BuLymmvSPDMKe
UCFEpxpd3RN3wZaRPte+rqtLnYTThXAtdbHylhGn9G/z/0Xm3JzUBEcSgt3o9ObNin1x9craPddh
/hmgtEQL4/wCYvqF1T96TZEYbVrp6Aez3wA7G1/d/mZZcfVeuGF9ifr4hbd2rQVQ+6qG7QLByovJ
M66OnWqboBLh3rVlB95Ea/aaO/gvdpcNIKpT5FVF6r+Yug8eSR81WqEjMzd2xJGs2DCFDGjSitBE
b1ZBDEb1AToj2bazuShrGnPtppG39oeieJlc1ig1MAFleo/1KB+hTRYq3Iw5Pd54tPOf7cAGQvei
11bYPwnBe4/gDH1kOKnYSA4hHahcPof0DO8sCOmWObq29SDJfKe5nva++v74MgYPjf0rjMvA7l/N
NPwYxkFcmUNZAAdm45pOn2nPLNzae2V8L6DFXOGiINMvbmXCSp0FzY0OMMyPXtDODzE0MFAJ7k7k
l2/EfPestRZ7qriIvnFbBPArXMIRaNIvnJIRaD3ASs6QhzF6SZvPSA07bwDLqbW0CgDAwFWqqq/Q
Ftq17HgHHq+IJQ83E8aga2RbfK3S2IUT7w5oGi6TKcP0sxE+RrfM/cUUF4GsLw0GWnCfklKcdbOM
CGIdEdO5EEIcBRja7ygwscUc0o6/zMtDgShFhjvbFjzxWvkEWqW8Z6EZbS3DHXadrSfbtEbGZM9u
hlZfdb2VnNosy7YoJj65VpGik5pMqyGDoNQeZtfIG/AsZ9GOUw/McIzeDJexWGw63unx3arVfgwl
ZOyQ4a83l+tM7rVTOJJp5moIAVKf/ZEP8Xab8lfTVYj19UOcLNQdPUD8rKacfA+nzPf5Nps/5iJG
2E3qT7/1hpQ3uWiDtapUslWe3e2I7zZeR7p1Olu+H3ST8WwWKr9qmjqDzLA3CIOnfVkOziGsKNpK
z9gUyu22xmRV58od4SCyFD4HfuQtGDN9JKBfLt58PWTz9SDm6yGKOIwwHUc4Jj6Qi3M2ex+N1BW3
FhecituEPVwz4rflzzg+qcj/ru4eJV5hVMf+YchsUtTAMhm9RTyEMamxXRov2tBIjnHfW3cjEM5J
lumL6+kR7T+/3mLfZa+dEa0EMtMud3JsP+vGr198v8t2Fs+0Lbv8XcQo/dr5hJjTyap+R3xkCUGF
IoXelgfh1qqaYjOWYEMckWS/yGUEbU/AhpV/Nog0V77v58QGV/4lrYjetf00f//Xgq15Z3TS4uqo
gs29lOz349R5LiYzeA59/QWkING4oejPZQm41fNObRSN76Ko8xNRv9VSBrX2htFp1erd28M/2wT5
sHIKhAhmrgPkae8dWbwvbtKf4tzN3oJG5wnQ6PdIdk82jLXnLB9boM7k/2CKfOndjtCfvjz27G+R
2tdI6stWBBACjOwYWkGxFXZin3UnapdxqmGjhFd214S/K+thOzAAlrSK6HMxN2ntmHzhpKg2j1Pz
MUHpgRb/gN88nn0jDfHkQ14ipLFkuFV6XKuTvzYNQ55HSf46z1YqYrLeFnwmw1bUHcOP4v+RdV7N
bTPRlv1FqEIOr8xZpChRkl9QtuUPqREb+dffBdBTvjPzwiIolS1RRHefc/Zem06Yhfuc6Dyz+GqT
5LfDrANqHbOPweDOZCSxUHE4uBj0njbhVBjfqdu2NM9G9VRodbsfo+qtby5xgSiXSNgLTVy5D3pg
MlyE86tjcwmSwn6nIRAvksIpKHPM8IwvtniMLL+KYN2wiyZaJ0WAtmOQ1ofmGdOh1SVz1e23gYzH
U9mm6qrRE20FSN/bAGvyLaQGLUb1UTc+DDJb4FU6yia2yUisW35brUNbT9ToN1pJlNDJOUDo/jo/
cBeouBLh7fmAZl69C2JXkuliuPjTltCSxnuTFXETjamsIpOdfOipKRaFw7/elfJ3hZd7A6Gz3uma
0z96jfz21h1/qnCOlNZQ7S0nQ0bydIPnBwQH0HeHxl7Pl7hVDz0o1yVMYnyjk1+07/XgmgoSwzEt
3TWY5JajFF9SRYLjT21MQK3VhRGDIPH6PFZIs0HbA9+fzK0R3MlDPRu3ra5NIF/jaFU4oe9Lz4pf
gy4Th+ePhdiNLLI4NxBHgM4OzbE6FXwsV25VYEuap5czdO15Z6dDmpwkM0sV8NQ4YkTjaErykwPJ
7vnUVJLkLLSkI+WC5baM0NoEwI0PwIWyK0ttsyqGwjX3N42+HjDjsaKfolfKes6sUS3ZnDMj2TeT
535+8GJNWVv88Mt/r9W2N5zFBN1VaaHSXGcI0BZIkayoN1d6OlTQ84Cqs6DXHGzi8pj2QPHplP8q
aiM8zYCD1pQFsRKAXWYLZaY15GEABtuSUrBAIzR8GjHEYZzA5coA+HuqPI+SYKr0e6PSToUZ/scc
xOdU4TMHHjX/zZSKDpV8gAQx/76jDt5NCYN8NV/W2pjssPr7C5vshI3RdC3G1EZ7S6qiOiArY10f
2uxG5JsP9E0fmIUH7S+q6vWY6PZn4TtyU09jMED9bIZTcdtNxe2/B6m31xSO4WmU6m9Rm/4fssi7
qH+V7FCHpkpWBYvyMdI4wUDoX4yOabGT96m3GYmWw+mRRztsmOFNRuSw1MK6u3hd7rXEaQYqc8Sl
jQYwUVSUYDZiP5qp80MamDdV6kj7xPCeSH7kZ3vThr59nQ+ZjfUJKF5ca6uqXwiJWLD7BUcIzMHR
sbs4f17/fVokOlEmg3UO3Pwsx0G9NLnWLBIQeoeoURkdNLUK0Q/886qhJMPgMPlsSrnV8so+SJi5
y7nELQcVUWingCeP1DsR9x439olkddJUsAK0eCjM/xg/IKPNmvDUN2V0Sir/l5tVVKSNHNaVoxH9
vYN5oP8pPffuKOr4XpvFNlebP/Ofjxxm9dVFWG1PHdfpc33zClbZcGX00AgXhWIfHU/WvzTmwAsC
qcSHEJHOB8VJDh0sCHCMjF6mqUMCzOCqp/qxlTrFAaLZJYYkUMlu3SJAdreMUairpJsf594v/AUG
MQq/rcCkc5IZ8hwrCcKv0ZsM56VhHv0oKO+1R31pB/KmFn54StvgQ+P3eHBcZ6hritt8pY7Lvs/T
h/DV5hhE4U244nfoevG3L9STPiTKR2TE49pEYYQs3iovKA1sW0ZvZTy2b11p/oqcHoJrNYXA4Lo9
jmU4bl0C7S+Z70LzHKz2NRMFyWf+2D5ilY5mnREHEAiDxHWUw0eHGPD5HDjvZ5X1XtYEzJFl9VtJ
venUEFHMtufCvcHnGL4R3vQs7aV+x/5BJ77syAwiD6GqY+9ELh5zMMebABboRJft2GErmF6cvxxo
FghKWh8LE7zg5h+vZn6WI+dz3Ebu+tJSxDf671QpwF3qbNhUFNNj5g30XKZX7S50N6NsHonul+fM
VMvz0LOp2JVEGTddzl8YVL3soVGX5VmWlnfIXWLLp6/++5akY5hb9cp7Z/r+dajUfq/AFqS9USrX
+TXX6Jszf8Yt7mDQLypW9lgNii1pd82pm5w587O0/mL6U4Oa8BgU5K7bnKRQ9Y0yFGj5UJSh80TA
HTCMfxdaFu9lSBseQPo38xWkvlHh4PtOSCy37PCoeHp6+vdgxOgY+I7vueEYpGq3VmwNAWJ3HHJD
P3YOeWsw1JvkQw+N5qXj2LCqXTLm59XEymVyqnIMMmrf7FsZyaUI+JCEYfxNVhxOKhkb+yjpgpWp
KsUC3Gq1nfehpoG53AkdUX5zxkcp1rbRhHd6ZPusS9JTNQEUwqHut6qhd6inWRU8FIXyg+wKdwdQ
vDZTfWmxqH/1innN+2zkl/hgTTlATmcsS71yjzwW6o6gyiWBMz+D3Kp3Se7re6dp952lO8uKyuEg
E6VZkzLa3NWhFktD1tWXG4gPjvb2arSLZBsrY3FzG0AaZZi9iR5HddzFYuf08bnTvOonQjnuhVIL
zjF779VSeM9FZ/h7AwjQelbKjVQ/C8NmgvG390sNv24M5nwIPUlol/2IdLKUx9ir1XXjd/4RUMAi
LozuRRvw2XgO+qB575wb4KDxsOYZ+W+lVbxjYbvHJmbARgfVOjJdJtmmHJiYcFWAAcJZZpYvWvTT
j6oeb5/nLaUaH9SJhlQNPpBuxsbLvmEooFkQB4gTAGnd5X/obv/XwDl4Z22EQWyF3ZH2f3NWzHU5
URt1rCtPNdRo0+RFDcDpZ9pHhzpkHhz+LoaX3qv2TmlyTJAqEe+ijuhvdZdu6mTMW1OHerMhJ/AL
yHyzarGKnSqF4kMbwI5aefTe912zfQ67wZ0TNQT2PK3sB0Ez6JwRycF10o8h1dce+TkzcLpjR1Y2
uutpgsZAz89z38TP2aCHlAZ2Mm2J82ux9Zt9sl+qVhpeJLoUAPCt/S7zEJ4saImKf3YD/NV6m7rN
e3SCUB6my2jwk7MVc+Yz5GaoET0sOyb/lGyInOl4mq+dDvdj+ioJU8HRkJxRmL1r9xyIhVd70aeH
23Yf90hhGUHoh8hHxm5p1ldiO8m713Xp1izTYs9w0r7B7xkXmR/4Dzswd5jRyXtpO3cdVa6SrGEm
vnStYq27xvggDcQ/etPD/Kx1DeJtYqDVDPEeSDfGm3Ts5FpaBJsoAJcIMCezJRPWyadxdM404nCQ
/zlfnm96yw553LFugYqrqJs039cOs8zBiKEW0bGZYidpVnF0i4drGypXpj3KQ6+Grz5N/PfKB7Ee
B6BpbSy5ns3NI4rsb6EXeVif/x2o556jkkX9FvPcu3SHCesjlW6f2f0NNItbkdrHuLfb9E3AgWIa
/s3PWrv80bgMruZ23ehowcUmZNdWLjNNhMnKIh7DccGxwDoVSb/HCFatZlhX2LqL0NGyW62p2r6e
Zs/0h53zMGbvDfmpK2QCPwAYBeQeauN20GPnHDu1c460EXpGRkSk3qvYpM2418DLRPkkj7w2WjVy
E7BekseWo7gOIENHmXp0Sx9BneUUPQlWHuvyBH6GoHrMi1rf2W3qHySF+D8UdIpk6VSU8lL4ldFQ
D/kjK4KKQgpRy8GVpbus3SbcCuKVjmycb67mu4tn1z9yjXEJmmOalTm1DuYrDdaK237GocaK6P5S
BkFkjqPu0XLtp9iKfSCHcpvqwR+DPF4iJmAxW8UwXIBjIkeIpwwuvw/M/QwCG1AEt0oaHrwsOWhd
zmm0UjR9n6jh3+rUccdu+/yoyFlvnDXQx+ZyZyDEZWOMRrCqY+K3TGZDjEl17tCGwTnmts2sGQ7w
ur9OV0akMlGdpxkN/YubHag3CQjyxQqtxbNOognfb2f8VWcHIK10NVzNkB6Dvt7JNypnZYK0Wfo+
5xMG8tEp9BqIE9PcxC/eCJnLPhJPSkQOUcr2ALM+HANlT3Dem+j4WFvkZQQ1yRTzUN0NaMMExL3t
iyJ5y0T1g1x280UTE8C+UPOrwriQ0lHKHS6m9GgXNg6YyriRlBV+SluhtKdaGAVDxcl0NMuw/AqE
c1HXOOTC8leh0z41qQTfmB/dhRbme48z1dZIfVRRNEe3FmCwd1UAoZtvyHpXTAP9YgSzxM+xwqbb
fHbw7J9fHmE1CcXFM1o4ysIYoXwCXnoC/sjceuDt8bch7giT9BJb6vY3bkyUOvvA88W21CbGzeQp
Bk5Geqklx7Xi1N6DaM83kE7SrXXcNZq8EkpC9mR/NvJ5IYXvMaLR8BfIErxnPW534LhL3onViC0f
kLAa7DSAqyKMlAvtHosIOLI5FRPzQtcyZuriaX6A76fVkWHB8PVIrWkeqpDptXCVq5t1w4GmDmKR
rii/dBM92vxAnKyzrjWbNgiu7YG22FP0gCYLmSdnn0U4icmH0tL2DoyW185jQkSK5aTY9OlfVG6u
nU1lyw6QX0i/3ls0APdPZFgCeCTIt4rfmNhS1cM8fbBUADyMV5PA41aexhotqQtwEtxhS4JuuY7q
slxVfQ/zgSzmA6kb6y7wQeYzUH+2YkokRPuwci414p9P3xnEugjb1fMmgpkF0j/ErFwYH2FOR7ZQ
II2TZjLc1RA7fEUySC2wG86jCGKscMaTUO51NC+V1ProlDT+DgVKlBYInFMwJ+ySMjj7yE03NZ95
LCK1PIJ4kEdpFRY5pJwiLMinp/khVNUfOiMRjuQ2NV48JvU+MpDeRT6+j7wD9dEyxB9SEHyzfFKN
7QGpfcXSp1GglI2aX6yh2DB9E9xtqflCINOVvdO+zbeWL012xqx7kSRdWBC5nMafKrPpA/nHbeLu
O8jIybI0pYOi5Y54rpBKPz9jgarEi9TAT8TuaSybiXwW6KnYSYE9pGS5hrDKuGAk2msXVeQSd/2I
BYCabG+pjrwp6INZ7rnUCty2SWUgCwhC7RTV6c13oZjIqrMfaAP2NOPpApfDapgAV5I6ZK0wHrzR
v9IBNPDeFBW/U5I2RHusZOW9OFrKEH1WJQq7fW1Kz/tfl/wBlO38b3VpTnRnxFm3Ewj1YXLHcLDL
/+ZPaI70iqkGyRFxFhf4BADAM6swzkp+KyuXmX5n1P4+HtS1mLQ6mC6rEz0vwgWjVzYAqHisw0ys
DRp9ZD/tXb2Dh9iH3lUp5G+aMtsuQNfieKSnxEXzC9K53DxPawG3sQD7u4KRl5/iVgSvDFc3Sml8
1xaGt9g0/o9wLUnMUxMx0MwqnVGzAOrGTx1Hx6g0UKHHEaJ5E0ruAT80qP1WvBUZDVlk3lN4VdZu
Ul9rPto+XTNyTN5CmYk7FBbQQagfQtp8T+lUnBDx8Lwz0skk0nRAWgxXCdnZ2an/HlBz+g2lUIy9
0UHO1CYJa6WB5QqKPqZXL+6dX4e/lGAyi5D9ujR7tz1EhgVFYdQfTsXhLPM8GJIOCYaziOHfwyxn
mC+zznxXJtsG6G8gCVExefrd4K0hWXEblS07vtnYm1Bnm3VieCUzfAVi/0JK3AP4A4wrflVvXbms
GJFBZ8QWmX4ZKggMpNd+1nQYdnGTR5tWV0/jtCR5YWotsygO1yESc0xTVREsGdQ56D6LcjIdjJQG
01CZteJYJH6+JfQo/UrKt8rPSRHJe8GwJSJrnRRzAx6KpNJeaJmJsAKhFb38qUml+EasMIGMERGY
2LKUNnDxrBvcNZMMIWzw2xQa20YBzCMAVrWLMsJ/dWEq723r3eLa1NBOZDkFfuhhmpMBYCwnM7eU
ES9NWyL7bk2gT9qAyc4K23zr2aH5VvpfhWzVP7Dzvnv+6BcF6TAnV0lqMCDW9/kZENqKbgaC672l
l90CE0x7J2JjgdFnuInUbu9OzRJhieTKR5Wk4WlISxzEZ1V4+q6exs6hnt4QOQz7p46sRGXBHR8c
ofxY0Nv04ceYIDFVe8XD3tU4l8bOLLqASx32GvtBqO7B8SirJI+/QmwuxdJ3y0/XqdyTgyOysgfM
/HYB1o/zyGZuOpnO6Ow6tdSWdsANacI93CBgL67etDf41A0O6A2sHsQ/ZZNKawp4C9q4Xs+aLQWa
22Z+FhiO2HQMT5dBOf5o7aY/l66Itn5I+KUWh4xE2+ruF+jNBkkCA90Q51D5pr4dhGEvwoxBBbBC
7ZansXZL9IeSsNgZfq1vJY74pWS32EceWNp5AYp652dT2VDwmO+/pp5JBkr+W8Uo8hIreongN+F2
yRB9J6bj7+rGvNdjrBxFSFpE5/IPqsLLPzFb/c5Nxt1B7S7DxAlfCYnTtgzojzqqwp3pVyUVXnTV
hdUCgRXf1UT1a23zJ/m71q6njEUEiMdG4Vz8DCNKWneHSS/59P0GyU1f5YcC2C+pkFbA9IfGQG2N
PxvVj9DcxURr9j2QtzI0F6Rz8h3TQj64zjeA7eqq0VprzVZ/J1Y0XklDcfYMz9Mj1mCT9GT+wEs6
pIzCEYCsRsOzyB2uhjsd6E2SoKrS89w/dZaor1GBC1XF1LJGmWK8KxHE4BR2Pt2bIe+Ky1zbs8BT
RHV3JfvTTWoiohD50ZyUPi2BArfCULauEtwDIZM3IVRuzMlv91z67EZ/n1vipSBt1/RRVMwtcTi5
yymwTlPLBpdM7T7shNCfSYVgB0gsEbcpe6UxfivYYZkAq+bVDlzSVfDSHDlEEX/CG4GZ6aoGevKR
iuhBxnr/NdZk8kKrGO+mS4JaOxAw3TYHp7XMJSL0HxbKFJrQdXhhxQwvja8RIODb+TZTc/iXOH9R
caftW5ggcICB9dk3iL5UNruV6o0X9onXsi9pJQA+uKWBizrYcdptY1jRXYAZoXI463o0LAdPMFTK
lK9ZVv/sEwxFoeJPbpEGN2m6cYf+QkMx3aAAh1jbuNgJYtlYl7Evl71XO1fb7MOlGEBdlSmO7BT1
/9kgCeUmqvF7/luQKfH39Y5RHf7ZiAlAAHY5DuL0NzXWMYq78qPVupNh+z/NmnBB4bvGRdUxIaqa
LKnKEDFmdkuHj0/HilMnutYcdhztXfQq0OsMZoURGt1PYrJI+UuxVJo2DoUePOvaDPUPJdQYzhJK
EJ7A77j98GmNDOPbvNu1dR1vC133Lym6s0tDJygugM33RDV3JgzYYdosjJRWKbpsor8iXd/3rf4z
FNAI9ZLbE2Vg9gnJdeyk9qFZtQmsFONeZ9XZI/BG3P60r3DuZPmrhnx5kQi9P7R5hnKsyOQp9tNb
7MvqOsiyPDlNKlcKQtyVUgp3nXi9dTAovJd95FsPeCbRtnJMZ114En2DbX9opVudaJbIU68XYsN0
Hlqx92d2rhiTfSXtZbTg4+Mf8W75OIK3dhEJQoWM4VrGxgMNbHFTRUn6ou79tkCL7/wA3eHcB/nX
FoHETfCLchqtgv5kb2yFVmr0I2kYKW3WvsA2mOYYAqW6ExQfHpbnmEaXBHH5TtXq7IAIUK0B91qm
eTru5pZ8ECO6jdtHHlAORNNpUeSVuR/8vlu6ud1v8rFlGZ06m3pI6q3u5rh2InFVQif8gl5mdkk0
Rcb+fUKMh6olwSNW6uYlxDKMgbih+kP0Bj55odFAusVD/eW5U3vLQ7IZ+LF7ep7KUbv6tyxz8kVU
msayUq1uYzPG2PRhLu6SU6pnBJdiorfr9CJO5DhxUp0utZoQlZHp9sohzBLNdP4wJ3tg7+sIIoH9
NduRNfWNOT7Dz9TM/xjKK5m13vLpx3muRaQ/2+xyvnpqibpeFSB03ww/f3MSRg1IS344bsihLqFL
U5aIJtqkuM9vDRK4NYK8PWunvLX05E6GKR5M74z30Zi4Dm3DB06JJh1N3WxZrNA891H4JvnrrB3F
djdRnwEDgI55isCumx66m9kyQUni70hO9haJEaEtjrOW9lVm3RUyechQ6F+UWLXutu04zJ9VRNIS
u22NeeGaZyYaG7rDKvP8/ZBGw5VjvbOqW8vDqlQDqGK/2zqOy6TfBv5Rdc1we47OfEz8qyCv+jMW
0XaJ6qHacvawN5y7h/VssoAt9feyqcfmfbyiGXLOpBfZS2KC1VUYeTSdgiyZMBR4hVJ0EHjYOvkC
Zf7k2mZ6nJseQRFQR/KFZTrrepE2lUs3ijiMTp1exFakpmG0O8YGvl6oj09Ar6QdeOlm95Oqd/ze
fhVufN1BjSMYgMnAAdZpxj8MNzxb7WB8s+meTQLGTCc3TrOx2i9bEslG92JUeA6zbICwoqW7wWF4
jzXUfVVUyrfCYnVsgj1RPFNVHaA8cg3b4j/MD2YXElWK/waBvdqus5SgMzLgWSfmZzHypXl51/Qq
WRRBjnhSVPZrwoH/ybudfw4BGXVFj2tsI/52pdZZR2Zr1b4Oyrc8V9cdWlWg4/a4YrWLvouxBUlQ
tt2BMGhO4DTGd36bf+q5567TmsHu3KXmBLl6vj+Na8rtvPNocYBsiN3k0Gv+ptJK+RgRgu7dqpcc
wy19GXUQFGO9XNtW4P+pSv21UJ23oBjKN9MT37Rtkp9Yor67voRgonVfip0e2N0wow5luWHUyEy+
D0lyJX4XTIu4tUZIgNHgYdKpe3Wb5bYFKk79NR9Z/KQXLy1qQKz5wGw09qwNoc//dZPD1wsrc+dJ
D9BXnF71fkTIT4X97JqpQUaSpIxMEDd++xFQjSOPfH26493mWhiuWBCVJB6U07xzWVa9NKVW7fR4
AjLBflQ4eN9Lz68OARDQRTlJ+ObXgvaPkzdrTVrOQy2FuWHS9wiwnOHIK40PT4cbr+pKfNIaQVlZ
Jiky0AjQUYRsb2VNQyEbo/buubZg1Y7PM6Lcpf7egvo4BvmUisdm/bvrvnyyuH42w6ivSiKunBFO
SkHTJ9VbOrVaot97h+59Iog+SGqa8BE0QcjWeAzUCRBOZYNwcTr+wSV8cdGqHNtChms17/QfLSHi
TSPyLdUwSvtJoOHYwKZ632h3xrxNYCcz8sB4HdKcPDy/TfZBdQe6Ybz7AfbihBn1CguSs62CmKo+
GpIToVLGRsuc5mZWHTMksziPgswwv+hwL2muGA7Ppz7D4jXtunqJxsesouobNRqsM/Jh61CYACqY
1U5rpqoPDbaRi9MU6qVklL/tYP6enm9g5yDqd2KElzk64aczyILuX9mGuS6mhxll3QG7UsmopBOz
/38E+ImuErQ66xzHcLikSoJs3oOT/m+WVDPx0CzitWbLU9r09WvPIRWxP4O7Rr6mRkzlVLjNQngu
Paa5jeQhPvYHJEiz70aGYwbfSG1X7ty8FiqYL1zhuy4UziKoeuNkmiLYJcwyn8/mQgi3i+REXJD7
54baUedwCZeYyJ95bfMyJFphOExty+IwQ919FZZdEIDci7UUtQVJrfvCBu03hn7wEZG9uKBisn75
CPk8dtP3tug+YW9O4eOBs57bfPO60/q6XJW982u0sIq0VmO9GrkQ5BLm7HWmcYlilQRamwlSbmBa
0JAJSVwY9dIbi1cjNaBoahPHxh8Uciw845t8gfqQBkm9ilMZbYVRSfqHiTyJgUBht1DkJtK1Kd7b
UC6kh8OBIYJlai4cldxO/0xPMrj+f4akPrInZfMr//eXFHCW8/fM30y/i7EvXv5cI1olHjP7GoSC
jiZT8TUyTsnyAB/DyJX+hLcFaRZNqC8+Uth+ITa+eG7svNATK5hpOMrXgAy5uP2jZTyRGRNBI3bW
bv7iKsRNx7QZX6xJE4VSXxIB72bvqAFDMrMJz8Mr5R/rLP/hUy8f54c40n3GC/V28Fls27DAvFX6
5h4nDL3ImhN6hWThPXHgzdU2a70SeuI8X8JH+/R74LvrilSclTcU2ZcZ++izkE8OquLvxSQbwaHZ
LIYYCqTZdcap0BF7xJXZbUUDN8ubFP8ybR+iSb1XAmoJR1Wlu3Pa5iMei/6QaG5Mu0RVX8F6EntI
01zv1/ZEw6ADKw58IBMAjxW0dwv9BY3adVPDqJ+7yY4DqqPBM87nEYKqjWQpdVKDD3CxjIaWYbze
kqVauf6PwWhd2gUiNZYlzY1tWxX/eTjkfgxKh2VbcejWSZJkGlsjb1uloYZazVlBeiu/0F395wt+
lk50r2pVCIAXmDywYYpljn2sjNL3frpQWl6evyHorPj57N+3qkXTvxgy61fYrcoPzMSreIJ4e7Vu
r0XVCwBjoqJ9160CjT4uToEOXBNKdc1gshrZQILSrGWF/v+uG7NY32UKcKRJXpTGa1aOURvXyhlg
FoTj73xQWS8KRb06pFMfFPBtG0hw4D8ZDO96lQT3RuI1DapGW2LUiPymOAs1HA/8JYJ13nDIhVwc
f6ilUy4AfA/nqEzjjzAKKfIZBbl6XaKNzQ+lFyQfhZ9RG1XQpubv8svsV+O7pFx3YN1Mr8qW2rSB
zA+1H7wVfHKOQdL+fakw6tc6ZKQvvJEqMzSDG06M5DR/f+IwHnh6w+qQj6NGy/MurGiJrobsBh3Q
S5Z0F9u2WoQ6bXtJXaaSnHuSlTm9xoHwR1cJuEcVQT5kS6fMx2nbJTR9GHGiO+zKqlu2Nq4jsGnt
PZdoeHRLcqv01WaWfswP9ZTj4JJiStmZkC5PkvE8cexIeloMRe1+g60z6ST/KWN0XrxV3VuJBnfR
qXq0U3r0Jd70QEqMtRqtgHYMzqkk48hQDNpLlBrOXqcneRABWo6uaZ0fySh3BhylR6X3PQ3dVlun
uLEPauljuomaSSPnxA66P9s+RklC16juCD6fLrHuEV+QDjrMNa/a5LEYj72gKYj6OGeIYcsvpWhG
/gzxijPwLXfj7urFGVPuiE4MvDorUViJKj3DlAmUfz5eSlMP1/EUKmfWenean4Xzpc3WoLfpje65
9aqRwWAG5FF6r7JUDYoYHlqjGI92eXAZ9ixLI6e2mdH3OKZvZJc32yoMOqRfufY1tFd9tN0fMXGN
HEpvNfSzs8N0HwMNxp9FVyXhZn5RCatwOyiIepOifBDDE/0qq3hcqJ7INrohyJquZX5IzQFLsvCo
9s1zVLTaCv0+Ux3TmChkk1Os6xkVyYWOCOwrUVxnl+sYzqLCTsh6acxx3WLlL02WTHLrbExrvTLl
GRoH6fvD2dYr3IKxMT5AEf7UTUX5I03+Rg6NX0vGv3W6oEOeYS3Gcf/h5QAnutR76Rt7IufA8j0F
HuyP3tnX2HUX2hTH05P2si8mFEJcW0xbmaQMVUG1zJj/opCyQo838i+6U1BcdrE8DA5EXlpFw9Ju
a3GIpKMulE6sExoVd8OU2TYoPHtJtfZLixL8CA0NtjodjMNYmPL67AwVur0gkB1UBNgt7G8TBH+6
VDqEt47IjW0dFDTu9LY84m7m3YNDvcNCqu6gGasbmWvhSkT0qn3bzK5wmyMgWaDfzKStfkaZtbc6
/H4NE6xtDhtpO3RBv0ebZV/VQRJWrdnlN1wlq8pQlnnCOwGKA4LaR/ke7567VbPBOmr162SQ/1kN
RHyOaAaIgURMNejjXjpIs9SE8RzxEVFTdGyofX3Xg+DFyIz+i11qqFx0zVPRjLCwOuAlxEvvBmD7
DZ1ffHpWO+bvtN1mYrRPkxHwoefhMWxCF1CRbr3TogpyHEs4ySp6cr6+FIxvb1nTZptAs6NzounD
XofLAbx4GLZaQ8bqPIpGH2WcoFcxfJ3+yATubLo+yF96sk6i8LU3SdxhTsbp229XihWVmA7a4G1+
UBHM4ry8zxcOTjg8PJq5CcppupgCm3TyVtsEiT4snqFPtL4ZKaAiXf9vt61OvdZQVC+q2Piyq8j4
qAot3ynMtdmJuTRowi8Ty1OPcemfCIFzUNYinWVvBCRW7gNloC1j/po35TkfqlSHjICDoXkKDJt2
shRiV17Ykyd2tsIOQ+kfM5YA1XOzAwzoR0Le/EvfjuWudWoBtMnxl/P0Xkkc6+jEKFLmt0y3k+ho
ynDlmf3rLFvEpU7+9vASoXl4xcljnPO+PM5XFEbQnGctxfNc6xiVSaIGMX3DoDG1MZN8MxvX7RZR
LjkfX6mi/5inkuGkHRUK5gsQzxglC8PcNllDN3balQW2Qluk9wrMoRzV4iuC2b7xU4+QVNM7DW0c
74jWlvtMU8pVqbeMqukilWURfLS2CsfNhGnqZIr7KlR1PTueIiPYNG1dnKWIrsrYO7tYUeHa+ZLI
4JnxFmo2m4Cd//e8hPEyDdw7H1SpR6azj7y1MZBlho21fR5pcq29z41uoKruMvZk+2x0k+fMLzJG
dNnp6nRGlV6YBG1JQLgV+GSoi/klaRNWV2TgMQqvkwJCkP7t9NSl/3vypwcm6+7WEPLRej6TCyfG
OeyZAUhGgomk1lF3ZslLrUtqDVGRhJ05+LGMUVlBZ1gKl3iPfiozUkHAVE4MFN0ketouaPYXmG3l
bqiVZiudHGx2kl0jkgAXhTOYO4xD77Y7DabJ7H7zCTuINYTIFWa0LGI8OzSiMBdGDVECdcA0oW5G
n0w/RsxMvVLpfjzFYEMUinVY9vYCSth+ngFoNapCnFsIiLQx19ZP3FhnnqcSQMnV4nfkKq+BXfs/
Nf9BIXNG1hN/W3r9E39w/C6cKNgyWCLheN7SvJHEgVZyzJIUqr+5qa4hLs0H/+6hHrt82ZZO9S6G
Dk6DWtl/TByTDn66kfnmKmMvxMNVD9VxfmiJpng+IzblTotx3ObUCdbZDSN58nKLxrkXeWvMKThA
iq59NHxAdnO5ayWFuUlCWNC8Lf/hOdCuZt6QLK26znGwjY9YD6yTqYMcMEe9RG/U/U3niOEsZA5H
0OfbgsqBdr6Wey/zA0Iff4tZsFukvf/3tfkLg0MQO9FACB3D7gcrD/p1p8yOCfnNl7nYzR0UrJqF
yRbg2zw76vXEukUCw/EkDi9F95Bw9NBRe7QVPds4zs/Uxnob4LBU6/9h7MyW41ayLPsraXpHFiZ3
AGV18yHmicEgxfkFRlEU5nnG1/cCmNV5RbVJnXYzjEFKFBkBuPs5Z++1/QzUQJSBvsNXqz3qsf9e
w5t9p3pd4ihZpWLscS9iTQoFikaU+x3058nq7AYiWs7/ptHAl61iMED86+umZXySpoGFtgDE+Udr
pxl8wJ1x8pJNrlhqAew1aaUfi6SHbeEngEbG5Ii/SGSL+UNWMiZf6gH4tXHVwoqhF1OdZnlYYacD
dZHZrwl4gpprRRLeqj9MgG0Lc1fVr3tKGcLFtQ4E/PRQ6f6xwst/ZMDo63Jb1+kGGxD9wcZQeKfi
OkIHJofE2nQQaM+W39QHoPX01Yv2PEyf8qe0A49Vc1WPBnF1JSARpTwVQTucqumhbeLpQVSLIlPl
uhdDyW7HgCE1xaupKRkZ3uy2XgDsVfU9JibVyKajcFNFicweAxXBL2XdRU/M9sgIjlnv1NAJosZd
qiXarIh2xleYOYtgWkUwhHknZBKvno8eZ372n88rWk9AimYtkOjghsvtqdwaDKjbeWSj92XooNA3
f+vD/hLlpfXW8oEf8hkc5YKtLAGLeqn1JLlVLO9mFgaVblttQ3rhG7QJyVcAkU8q0iPaxm/EqutL
my75WU1HoDbc7UZrZvoCiV++7h0PGc70rtXh4CxCYPwgXBJxDZKeoek0EtVRSS6rNgO1N6eThZFg
iLaEBU5EXNpRURakkPmWMaDY0B4zNEKLXOaYfPF/EUpQQIvXkBd4DQWHHOnGFMzrjp1DGeho6apP
jOxK6+zqNtQYbHL972nbTnR6jfH/JGvLHNY6N8hRmTUseBBflHNqtVeMEdyHntqXaEG3R7IfbGaN
uD2Ut15Mk2UWGMou3adkTORO/wSw1V2Bsf7u2UpxiCbgDgkNtPSGFHiVTaaboynJlVSUU86A4mth
+a+FptkfzzQVQYaNNZ0mGV+M/KC/Qtr1MD+bH1okcgL64PX8zEo06OLkzUoRwNWK4/4m74sfGq3r
kExyBkft49y0Vcm+SFvLufIVBGEFJ/4XzsPLfMqSSZSOhzAkJjZRtEXhokVfdr7SrPSUvqUZuQx+
SdMxtZHYL0s0Gx3amT5uOZXFXNfCPBbWc2dghlmFU8hGLTpJX3Lir4XMH1iwmOwlKYouVdyMo63u
TdN5xFoaY48jMoSjZ3dV28kTunX7gP8q2RjMWxd933pbSWQhmvekvIx1X16aVtX/RKr9BW1o2roD
iMIyTVV32Gcg6P2NkBf0mk4jg4tFLwa8034OyRObXIlu8xJb98E0UxmZAhz1NgbuGD0FhBQcwXrK
qzRxjUWiObtuSmOaF/2cbIAdZj1jMX+uUWIyLcpz5rY1Fmk6pvNHmdkzX0EH+2HG6onY+3BoISIa
QfUh7216K8FEpRuPZqeEW11pLx999NjtVrlpLlB159/aLGEyPfTMewF40sNHiBROD8OkILbsyDoA
yPqbntiVdHFEWDGtFNw5lh2G7N3InxqYD7Rrc06Iky+t9hhj0XUzLkkNuKqy0PWH5gXAf7SmkDA/
8EVR78oF4RLpOkcDVkGPeNZlkQMqd4c71BGrukuMdeXn6raGFPN79qPxmW0oOO0ZDrliwrIdW6if
skp7VRZGX3iMR+OaOrPyn9Ou2Ax5h2BpdI1tUOvqMtMIDgqxm8RdbBxVYNcc2kcJ6T0NT2rDCMRQ
xc4KdBs1CQSKSMQG/ADp3Ch4RLi1uvSNQFsoHlm+JJO2OKGIYCaTmbu+F+VVEPXtmuURVeVow1Oj
Cj3pqXHIBV1Fz1GaPfgCyjst0vCwKggmfVzlv38ldPlL8qFE0m86wtJNUI+a/emlQPfEXRcCZCLX
VjHq4+yxQviRr0lrZmiWsag2ZfZsRyhg6qSCwmobtAqc4YIB3FvNaJtpidjNT23uhSOqsH7leJq2
sAl73s9GY/Imr+iIREt67cqDdGN6i5nCZHh66uYEc5r6A1Y889RlQbZMx9xZua7JgYrxUg66Cv5U
JinWihgjyv9mfnOGf01qFQgqpp8PE4dMzFtoAub5g0hCgHNSQuCZHMeuNrw32qSzNS3kbaVhLfIp
FRONvn8aBsSQau2aZ1v50GjXpfLdaNxhN2OC4SdCa+gcgixa9/0D/aIx3t8r0sDJMD2kSj9uWjKc
sTo32MTSDs2rn2WPmDxoZnxNsC/+mHKDBllp3/Nc3mRVs0YhGT/3JnrlrBm00+iTntHbabRHcWaj
nAjSY6LG2iKF1XGbmMGisDvndtQOc7mVg71eMwm0VnPlGoYN0UIKxHNP88moKgCEN6pC13CuyOjN
e4SLskB0nW8+xAPAydjq45skJqfATKx0mbNkbQLLuISV194NVtXeNSgVA3wp12rb7HBGx7tYatAt
auiZSLTK1Wzp1wOUvY4KIXt+qvUj7mrk72o2KGigME8aXXFy5LBn6urd9PWPjIH2+oOknfgQJT9+
RispeYvtNr9kdhcuhkaoz4NPNJbXAQVgR8I9kHXf5z2SRD/kS/P4RK7+A3cCmf3m+nWDHRkhpt0n
7RlluLVSC5sgM7RQhKOmzqVt3CcjGh5UEZa0rvzrBHfvM223cyvak1Ln1yUEzrtA8BaQmsXpoapQ
IYnuCbMjAaax/Nqk1YvmWylywMTFzT9dXPPztrKvbanWNGomUrgtemU929613LxN8jpaSKxpN9ZQ
raIJVMUwxz3OHwFohrY2ksBTObTJbdsq9k5ECAq+A/xvFezQPsI0V3oD424AqHFftMu8DIDMESSy
myPoFFpEtedyriyi8lFwdlIV7z0crYNeuDfMFtRrRbGi6zLDItH02ILmF7HhOt4P9E4WDE/ggPZg
I2eeZeMH3VrSc+NEIlIupwxVj+oRHWLWNRiyKOOAlOX7Qug0rsxokzmZipMQkOMiChC8GFNaROiZ
zBzykpiC2nOIIqJqRI2XX3xdUXdjEDwMVnGrZBBRPVvtMOgVMfcSyYcHLRu7Y+mm1g19VnudDi5B
GtNTWdjEF0VNsVQCkj50DUWqloXkmkaRdsLhRyBMqoUblQHF2hVRf4WEhOVZudee3XYE8Zum0FvC
5e9X1l9Z0FJllxEA0qUuBRy3n08Hnue3/B/Ww9hqPexLJG9KY59HR7VWpRV/Cwmi3c8lm0uTbKUX
cHQ0I0/WFpHj6xnMBRceXqlbLkzitL4LBB4LjaZB1ic4O/nOs9LRNdR4MduIQDDvg0ptbkAI7+bm
VlC46a5WasbNgXyhae/vq0g1jYUVd5t2JOUingYOJXlyqFMp5+M19jrratZ3MMGK/vSi/JJUyosC
EBpsvI1MxZLmzy9KFRW1q5egzKucIBNtQhuN00MwktpEzMEwdd9612/3mpN1C0PHeF85xEBqErN4
XPXgo+ml4ldlAhcHN6ZsDyJVjfv567yGuy4hDak27K0k6Ps0sBtborrM5oEgqZlZbyOFgwznkpiT
kFUq54Zhe4WjzDX8S6mq7lVOsHXB6ftDOBe48iLCKSKccnsVGsa5TpB/yl5L0IBiPEbYE+1/f/EY
/49d2eJsIgDP6JxSPoeGalRgujG9Tr6lo5/wddypDRGG2FoCmldthRwXoDwi3DP9qJy9tzFgscb9
BS/M2lFSSQWTZMcZwxXIUiKRM+x9ofuL2bvattqP3g7lLmahQZJTOSgfJoJymofHWGkkMeMAwxto
agcPKvEumxT7SXU/TtUlXllO1v46TvJxMwuZ4wh+S9aQ9ajm5R9Oa/pnUjenNcs2AGObXDXaLxdN
m4oQtx+5hKKVsGoRgJ1cSF4zLXV+MEwGOk2hPLZ2/l21XeXIBUDmERCsGxL8EtQVzta1w4WwPZRl
TW8sCPRELAjc9Mozgiu/y919J5Pq1Cp9/Sest7C4qv/O9eYXoE7gmEn8q4YI9NNSoMW6yXswxRCU
yPTA0ATH+aHoqn9/9J/PiZZpHYpSZFS+g6W2Fv0K5yzhwVN3sNI8c1O2AwE4IVhuP2CpkMyTaCSW
1aEN08tsGjWM71IW5e38pCUShnGSi8d8srQSxFYejJLWStERlvHRLxNAtj28tzum4Nq1HXfZqtRz
+3rkyHjK/f5s2ZV3SupAIRLUBbUo7GdcLcFuPiSkfu2iOkJx5RsKLfSIJfkQYfeib9g8xEqXe4t+
oVY+4K0klvcVk96nxiKncqrXbkjmQexZO4C9yiLYQNwB3tp7y87TjUM7aE/jOFmz7F7ftUpTnur+
umi84Ziy3W0Vx3ydTz6Evig3wX4+FBkF+gVqdpQ9U/ludsm3AfX+UXakx5aoGGfVyPzgcfYkFlLv
b4oeDx60zGYDayymJmmSO5B7Z2CnW0UPTGfXRPio27zMlwITERZAR4ObVkM3VJRYrhjpbRUQKR/y
E9s3l75Otp06QhbbJj5bfko610dLPemm6a/aOEt1mkK0PZG2pWCQNK/bUqWpwRScyS86CgV3+k3G
1bB0g6J6KgAZGxnAKn3WJIV+MBwSUM5X80PX1YREJiAMqyKr+gVKPrBJLoup1nA0H2Pzzci6MVkS
C9Eu01A2myClKw5YFjxL60uuooTOid3vP7yMJlbQE7LaVZuY6pFzP9ZSo/A33oiquQwJxHVikssy
y7BXCSC0hWqQWa8DhnK7vrlOkA//YUEwPhfeQkrJnSSEaYFNMz7vIvTRZQPSN1nSDMNAnpNlbWLu
EBMVSeQxD85N2SM/UEjvXrdZnoLynInwJcECPVCOWRJtTsuJ6SPzKM3CW7VFrtLiYNrNrn4cG+3e
7kf7ti0kNE+4W3mm4gHoYToyPdjmeRjfZqq70fGLf+Ruaya4Zk3TNwGOgKPWiuEP2e/6tFD8vJBI
SzPYFCzdEFi9PgcEKGkUVV2KlGrOIK5SmKYMI6YVznufOXMOgbvX2dgcyUHF4ABaes3AHt00zcIh
TNOjN2YvrU3jrkghyTWEOWvJYMGv0vPtvPfPYs5G6j9+v6WZvy6CjsbPzptm2oL/ffrZO+aXWLdo
ymBmex3MGuB61BXrVt3UqiIP/qCKFUJZexVF7qQNRjGEJiHdIeQk1TvATOeqVrAjBrjeWOC0rtBw
380XAGFLgou4w7vv4XCcP9LhBG+R1vSocUIzuu6HFsydjG9NfE43SJwelA6LWFmRAmd7CQU2UxfI
+A8DkM9/J5zTSlLHIhKLtoPyHjjJD70ak+u0fxqkzNds3dUR2Qc4/ukjnXbw5vev2Rz48PP7zeWt
Qc0iDYLT2+czZGt2gRz0iB5NAgHvEADZOhim+ggsr9qpMpSrrGTqOX/kgbTehInubrR4WLvTyNTg
IH62yFJa2G33w0bCmdY96nsO5WcEE/rayTl5zq65mMmxCc/mThpliCuTppOSIOTXjJJcgib8XlR0
2XPDNzc6UvgFyyTmE5mUV3mWbjqicZ3F4BrRn/oTv+79NNYcFQ+BpTtSaJ+vGi+3PNG2EbU/2VVZ
BFyrJexy4eNICjMYZyMzFez2woAwE5pXmuPEW2R7ZPH0sFmGIHwyJnl461vmVZ1xEPK7qNmKIDp/
ijmndxYelcF9+P17KH/pNVmqykTasmlO2o7z+boPbXoYidnFS4TN3KdlYD/1PpmePSAFW9NejE7t
dh35h7dV2kKIzdVFnvX1pWzD7DYzJ9ZREjCBNNO1pGV7sitAXwKnyRQlHN3mgSZXcmjNteuoym7w
aYzPY+EumtAgmvsNka12aqw6O8TmcAyFwzygcF8RWC56wilvfRAQkMT9bWUbkMhxVhwYd1S3BDHc
VfhBJKmhulNZz9JWoTihW7pO2jrd12Z+2+sshQFCweXHKlRR3HgRKvWaoEpiBop89bFU1aN8m2UW
84MVk9zXV0QeQAYn/mVaxud+M9r4JyVsui0J9lj0SZRaDrFNVy7q/3Rz/bqYWpoqad3SCTSwrH0O
6/HL0XEDnY6UXofPDFYhhbe4zzxJ+LMqEmvpRB4Zium2bTsUu5FkkZ1g2R+TfOAb+64/6k2ABNwz
ypU1ZNY1UTq0vxUChtF9nAzPSY822t0/7ANiKpN+WhesqTBgbbDo2Dmm+amMSh2dE77GZM9rRbdo
lLRbtaMMTllXv3t+QNYSVuvT/JHnEdFcFg2SUIm9UAG5/owhbUMhYTDtiVGhjyNRJm45rOYdpBH+
1yZjWo6ncj+VtyePgMSrlvtqZt/OO6Re2MVK00N8+Nqgc2oa84WY8lYcYnUOrVE+G01GZDT5eivA
oPIMxLJeYbXx9mzVXyHxiic/IatJFdXecmxMHNqSyPvhxSy1aCvk5eNcmuPJ3SR1THBwS4LT/BHO
bbKciOT9/Y2q/xLexIvqkODE1MQBoPe55qInzD6qZjETaCqe1dysUV1VHF1rqryk+a2wVOfkF0Zy
l5bKoyEG0mwUFyUJonrjIEjYILzpyCDPph3TG1dmA9t1GNrsMpciKTzBRZB7fxpE6FOP9ufLwXKc
yT5tOarQ1Xkb+dsgIldIGDZyuBFRipo4n7zrrbs1EE2cGwPkVENeY47+aersE+RoXXFkdP59bkir
ut1VjniG+mbsCU7EcehUwBVw3W1miUSfJH84wGnaL4cBUM8mL7LFbYf/Q/10AZe1QdhilTBfbC3z
3tG5t+hx6DfzR7pH5w5qxbkuShWVc6euR54elSivzpWF9K4MEaRUuVGdi+lhMGoS0mpLX97ikMHi
pHnJLc7bHbFEZ8ZC9M5s0meHybxYqDG6Oz0/eGpMdiIzTdJLBfJWQjdg0KQX0ScpVlY+N9ZaSxVh
2ytzQBMW+PWw7Orojh+hPH3MhOe+Ve6vi75z32tZwJ/M7ZspJdn2+vEWUutBMf2aYVrprTBtpId8
kkh6AQkYFPj0JhJjPz+bP99aRriNrRJmawxxDH+VfZhvSqvt6OAVpbYPOFYSHhZg5CvLZYe6ZN3k
hb/tpxFELswCVUYWr/DhZEvuG+fi6nm4+jjRBN6tQasYaCZyPZNkspWTxN2p6uV179EapG9AUOSk
do5x/i2cJLzQuxJfK6TCq7onBWtepPXznFQRKZrAoU+QzGxOZjgYnbuDDbaEgPnpDhKSKL+5Ov3w
K8umKzcDfP6d2oaTdQgtrpXGT42qTnloIV3HpCAKJvDwuAnExRGN51s1yPzbOBz+EExmfL7dJZsr
5h1NZV8GP+h8OllABk3Joek5S8fNtdJ2xTPdOrT4I5I+S3/INa8/lGSN7KJIshh64qLnLXIjKXEg
Gbp1b8E6GsLK3kudsOYZl6mWusTqdMDNuJkLOT/2otvpWSygeLRp/jwW5cacCMRRpOAhwJ2yNmQ0
iUdg6v1+RaOx9mlh4Hc09KleMHVpSuvzhJKYwcHlzoFgmOUw6QysWp6gCBd1wq/VJt+4O0EFzrmI
SpOuuyH5QGhmo2pPDR3fW5a6D3hYEJT6Ab9Vu9bfdThdyKXGIkPFx8xDRRZmNdtUsy3iJxSgAeFm
LseSoqccqxC04gIpt5O4XDSGqq38uMBeSbTqBzR9NEW3M2vt0Q2Rezca+qpSy9U7fBe7FqIXdxjx
qGbRdRzHxVFaHkedrt7PUwC4kpCeTK3ezfEUWtj4G2OmzeTcRfo4NldJo3Oun/KVhEn6o51nFerN
7JWZRcpggT9WQJs7y9r6hkAwOAdSlmeEo9/rqrkesqS7jZDhralAxAHi0nhdN4gMQBrayviV2IAI
QivwNUpE7GUx/vWRaC3coMFX0RCASFpFvcM8cGc1QXHtO3RflEoC6zAdgJdIG42FERB6wWaNcZRg
j00AF/cph3wRZqX9Gmsw9bwKH6uz6rXMfW8zhVZKmb7YQ3HvmvfzIddpUqp8n1956ikEhJXRjpsQ
WYhUPsiuSVPclg5vtD2heQds4OvfX3P2dNv8fS+aLjnJbFVzWN1Z4j/1ujCF201mMaTrnPiuEdlz
ATVsX/WEvhm0aJY2hzpeQW/jMJD8kfb9QYWje3QKLeO4AFWnSevqOmu99NB6vb2xqqi6E4l3Bf5/
P2pa/piVaGhZbLQbZeqOxChZSD+lFmot61X2CbkdoZpuNTOgn4txbeXj7kKulmEPLQu0aVTsu8zE
/odH7Agsajh+zJLyjuM5tMVDw0IfJVpyB30Jh1RKZLvdiIdeG+S21LUfcUEvZyYIjvTy9iOe41U3
zTHNnom/DjTEGSHR5WgjbrsSxI4da+NrojZcc110X4qAWFCs/ZRXzVCC4C4Ao0S5tafxkC/IOXVv
0Lu4N01Je0/VtHNZBaByErW9xzEdLJyyh/w4GcF4qA60gXnQMokyum3v4lDxL/1FHV1xLG2TaGI/
J9Vkehq65vCHVvUvx2jecPrUZL+QriMN63OF5pSdh8RfjZahUtZXhR5UwJPVcB31tXnTNNX3WmLl
mkH6TlTQck+UvWGOXKoj7IGtSv1DkmmT7D2DnxAizUsyxtF2JsKMSvqKgdK6cBqOlrDd0u18uf7X
W//f3nt2+bgwq3/9D8/fsnwo8TXXn57+6y5L+O9/pr/zf//Mz3/jX1fBW5lV2Y/6t39q+56dX5P3
6vMf+uk786//+6dbvdavPz1Zg1GrhxsY5MPte9XE9fxT8HtMf/L/94v/eJ+/y92Qv//15S3jbpm+
Gxzu9Mu/v7T//tcXfWrP/Nffv/+/vzj9An99uR+/vUdBVb/++pfeX6v6ry+W8c+pLYFKUdM5eeo2
u2v3Pn1FiH86jmQFoGfBl4G/f/kHZPza/+uLKf4pVYJ/VPpXNMRpin/5R5WBHfnri2H9cwoJRU5j
S6QIupRf/veH++lN/M+b+o+0SS4ZgJbqry+M137e3S0DFzTFEW0Trkv+KXtqIf7tSCzjzExGt022
fknnkxb0ISKuCvWMtTYYFsLyGcQy8BC5UskYbFzIeAYcExtfUYe92aaUULSgvbbBBpjXTBCKCmGc
54Q7SFGs2YHtnWPC/tKWgPDAs296SU2L1fsxLqEVKlF/iFX8l7oFRcrTikdfmP129DRw9C61kGMj
M05NwngxkI1LXX8t2tpYDXNXtolpnurGWiSZskaYe4lTGLadMjCsDIwbFtJl2uCI12RKEhJ17jKG
5bR0XPLo8eS51+i7HBiop7K3AIgwA0ReowK3ssPAWcZGZW1ToIrL2undFQYY5oDsKU5CaC/wzeFY
o5XDV/DGRCC+9Yoo2naGVBaa8POrRnQvNrMi8G91czQqds+OQ09f9Tu9A0gUquZRKuTuZr79mDrh
xI5Y0gNXD65r9wf3oIvkhJYBYXaWEwoIr4sREwtq631LDUZ5nGZZGGUAyIZlYYkentYEM18cAnrx
opXGTY1AJjQtsnHKwH2wWgJTOcdL5tLvo2Zdi94M37Sa4CEu3gU4vPjMohkisSCuBUklCykEzB6x
PefUcBtm0KTatFqGNsQXm6bboValR45Nh9O6dCAUam52zDPDPqkJ/k7O7VKUytfRgSOVCTM+GviN
EC0YzYh7J9HDK7vVqzVE+XFJ/y4/qWZ9SwYnXCoCi/YhPJuoLv1j99LFEFeJjq9XNQX8ukoUexkQ
u7TJwVVgqfMvblEkd52SxZQoSrfS1fY4IpS6dD2WDqTsL+iDchz3wJjEgJm7guuPWDPM+YkcW9lF
pTA56Qz5bW6W5aZAV7aqhKdA6B6+2kb8w8j7b7oa70Ov8s9ZSPMgJ746R0jglVGIPHe8lNPA37YF
9ptw1UVe+LVp+HXDpl33dK9uxGg3SwQSl1EPxo1ojXhpJp12WxcJrUShbVQPhahPngcwGqVeVJmn
LceiOQaIpxcNgycOPlgh8/E2jBMN+wXRshnYBU+Q0YwW8HsnYBFU0jZvXEoUC6bewoWTum2rsFyw
teHnS9yd25XPpapohwGg5GiFCz0H6aHrpb5JOny5loEOYaCPKbvBA3DhXzdJs++dXBA2SfjG4JMU
QNaqeBC1vW487wXVWvY2DLjvorcUh9K67v1vbe8Qq+O591RVm7DV210TunutAbgQRep3wqk3pcYK
kgJpXMDV3BooRh91qazp2sM/csnBgSISbWRmpKBSUfQYxt4ZkvHYFYTHkf4Zb0WCsaAe7uArYrEd
4LlGWQTQKRkXBCkmr56Ir8es9Y90FSpkpisXnhON2ECu9ArYvQ+TlwE8ojZDPzgULppFTF8c3SfC
wazihUcY8CqZTOYFvlWGok/T0nENjeDelIWzr4KyWm6iWg9OuveIkokM7WgcD6or9mVGbgnU6pc2
q4sNKSS3haW/qTpOS9XmwkCmhrpOPI0uOebBfRb72YNKb9l1vUXXdGLbZR7+YlEj85D+q9FU4wbN
Pd1sFIGLEu8KEWXDq2mRK2WbATq4kYBftVoLANOkwXnPRuoTcp8VV2VHm79McfnkXgutQR1wi3G3
qykeXCrsAf0MIJui2SQVlFUHtfdCwwMDmyjGZpXlB9UMq71W4/NJJoveaGBxnVzmQOv8pyiCf9kI
92uYfTdBjqmTVIQghWqiAlzRsCcCZdm1xsugQZbxrPdSCmWpZ/WjIpxh2+DdX2bI5BtXHn0hSyYc
sbkqphwsYNwrH3HysksJMfPGgHYZlAKjUq/NTnfJCFT2RM894MDKliZH3rQjcQ3EDhEpWdpijr8Z
PdkCCyrd++SllsAijcqwd6OPBdcplX6rBMqLFyThrvPEbZ7ZJvmsSrga8XVwu3rWDh0ME1dtje2Y
GBNWgm3lFNQFedzsyWdMCMQMQPvp8BWkN8ivjnI0EdZ+i9OFGlkhy04Ic0SsRIsJpRviO1Gr+IYU
5ui8PLmdmmv0vfvCD1mqSZP0ajDOUAJcopYJTWkKxkFMD7+rUWxzNEb+GwfjS1Xnl9q3X4KEU3av
sgsXWn7sALWcXT3e14m8uGSm3TG593aOH2Pzy9M3nYL2if1sih0O8m0KnvxrNzonOhS0LTycxr2F
J9fTHJRUol/7iQKof9fbagnLvivXTQZOA9z7KqShRtuZToRbyKdCkAiUk9uHZOgyNjXKD+8u1G0A
TUjGCWBpueNK1BcCoFMtAU8zQ+cdzyZlUUm0pUneH2Ni3Dim2R8oex4U0CjrUkFG0ea6s88ax1lb
OX6wwDBz9mOp8zMQOyFIE46D+ID+nj01YZJHwlaqwYVpdIeAcL8Di6fV2CpGOArUv5dGDocogpwW
VPFdFMQWfwdAy+hy6igxAvj3Nh6LmE3uFmHiCncDZguPcIyxde8ANFsbAl9WXWgW7JfhjyEqtaNa
q9qNO0QLq+DeV7KXeVKCjud774NJ6XGcLIPOvnMGFNqoEt7YOyasS1ysYq05idBMDw154Mx0MXGq
xjJr+FeTEEtFi+J00fiKf7RYzF3y4NeFKk8puoxVV8FYEG6/DTpLm371Yjm48Q/Hp/THjnTjC1y9
ZC8Fyy4BPOqIwDtlaU++qdvu21A7WCU/RpiUCkc8IpdjIzrkCXqygCjMgPU8Y4i/m8n5LcSDqrGW
+pB7R6FiaW5NAPfyhawV7apR2i3oowxtiEEQbYJTpIoVUpmXhd485rzRmzbro6XVpFeqguagk/Rb
xzA7CQdKUzlctB6VZeUke4Ykwx4IFVL4hr0oslJ1nap+QRB5Bd4yMs0J9P9EY9zajr1QDppiVkcU
C9YqN7pdTWdsZfT6a2V0KWQPc59mCKT0oDHXVp+tsh9kVdlrO9DbjQ+kqNVza+s2zZ0vym/xlOSC
qXnD6/odPO8j+GB3lzZfjaIHqJVn5FMY+oru+jEVKDzixnNo7wX7wcGFJxznMBggJq0aXaBhsG4V
GUJVjTJ5mfsmxivpdfsoKt7sglzu3E2In+P8gx/gFBUVfkzgihYa0Ebs4NfCcgn9nSPNfBHpBT1M
IUgJoAr0YSStawBSOhjgpVPl03TdYM1OnLvAulSpnlyh7I6WrnDJnMvCZun4Jpkd0/cnO5fuNdoH
hQbuQjLfuSBIWcUIs3W11p9suB1TYs8zJxtrLbto2oAibV0yxViPqp6vlJ7twuiSZebCwu25Hxe2
HiO3ATO2x650l7y2Y8DyDfCKeAljCUpHJQWuSFd2722BZnU3OUvMYNjjSkVhck3BKzap0RCyIyfX
+ASdUjGoQydqvaWvFffhNHMeqAxWqGzChRKRtUB645G50xLJIBYlo3D3ejyee+3bmNvlkg2ClYE0
8wVxdQszAE7qVDjL/ZAhqVsoTz4DC69THpo+WfWRCw4kCY+lqtMkCVcpKC0jui6K0gGFke+KwigW
XWm+4VEiUSro6cZWCSE0cOd3RdZp2yYST22l+ZNeRFumWYyEGbb9JhOyO6ichlSv0FcuM6V1AMeW
s/mwJKFc0p+WOaEDzc4c7fasRjqGM+XWUlr69WU/LI22vlWijg1LxjLfjVVIi3DgyGFZkDyjgTEM
yzvB9CFt7bGmvnKSc2limw/gT2YhKEjN77ayK5aysv1Dh+7rbPr4YtCBLDOVYATptNeDhW+9LfH0
dn515Uj2ntRL0nUbJC6+et9aDYhSl+Bbkx1bdX1XaNaRLBQoaEqN0EfHJ0byebVOVGHgSP2uD6E4
zw91R5xV2h9tz7W2WfYWtLg+QrxaG5F2d1noEMKtFddWVJbX80elpvlbhFvmYjBIk0rKDGbm98yv
GNrU2rAdeu8ho19KlSnRL9OmIyjYX4wD+fJ0XIlvEiLeAbKeQCix2NIXfW+sODwlHgWhaxpHbn/j
OILnZaDRS+BGyT3hucUmM/PiAC2/xTPbPDuQz66LMr1Wi7QACGedyezQt3WmwLwNGn/dLC3MiYvY
dsHvypvKQHJemd3KYXCyxlZ8TSTtjhSGteiN4ojaCqG1P3U/nQY9vrNILCffRnYNZTR2b4aMvrlK
DsaKW/lRs3VSulX3Jsud73HkmusKPRHFcoPlWfHwHoARUqRH2q6ibP0i/z80nVdznEy7RX8RVWSa
W2CGicr5hrIsC5ocmvjrvzXvqXOjklyyLc0A/YS91yaJQzZgcxoHWF/3mdhlhEmzj5pxI7cho+PY
zBsBevMgVrqIztEHIqFEOuf1xDDi9IDJviNE5nZYTx9FlYyXxB30sJuKu5ZYTkr33Cb2uY89O1G7
rvuzugmaorr6yUfNC+vU6amxXS+A7nZn+MXAjVXuEIhPUTZvh6yuDPJzDcxRCYgvHNTRsnhjxE4e
wWJx7ufkSOLMdEworKghljwsdOOJ7UyQrgvpOgstsN++pJ093JFDV2gLpANjRJPZbwY0Ungc6Dl+
SevC3KSbp1tiQoAuyw/Gej3Um4FRWE/ZUSvktBXjUAfAF1Ysbnh7LTSgTpSfrDK1uAsBxP0t3XSK
C/KrAnQkQO28xCHoMzlNCA3AX88RFOZnnfV5CH1wzyqsjLxKSjTysIfHofrIW/yIZHUFhucsgT0D
l12X7Jy77n7zixwyev7I2fKS6+N8l6TOfCcNGgBjteq9b7znpP3eLv9iv3awFO8G5O3BWFgmKReF
t0+nKursOufgtL1QswuGmfqHLZl2qyQjdbiKtEqCpBqtp9o28C9v41MvfcLtbAPPQ8KsMfHFi6ip
1Lqbh3ntczzdPomwJakJwCiC1mh7sCzuGSK2v5P5HCt3W5B/dWaQaVR8vhQGDD5CJ7bMzbn7bx4Y
v1XkyJsPuaXbBCy8KR0au1hdbS+0notBb7+wDr8L8T45NAsu7qLK/WgG29g19fhSgcqFYpME87IC
N5UwRfzp0dss8VK7fuC4/l3PpJ+0+3gcZ36srnLitpKvGtU9oNqyvxg5VfZSvY0pz1r2HEx4eAys
2ucAmsCz0p2dDn2EBYUDVHnpSVWdjxhuVfvCV0+YIJbHGuB6xwCoWw4CJNABUo2yGHMNbtmFfqtT
VyK6YVOjyAp2f5zFH6J6FQaa+9tV5XWwlO2tff2Yp7Y4uY1xEE35kEoUlO4oz76OKL2EUpDnVTj6
BoWC0f21byAuX2R/eiYnMFUNfh3BXEuV1l5UMqha/FHyDkUxdqhNA9cjzOcV/GUyi6M9rlDeZgO8
cO/9Iq2HuZFqMUOavWdOGHGdotqVHblVtvk559rCCA3fwWpS2DkDDszNnQCjpd+9hDax9Oxo2LlF
bdYS4aS3F7Or7lOrzeO6oBzhDIkSVu6B8qFWeRacdt33kifBmR4q/IX50q5H4LNH301AeJNySuQW
LVc37qp8XY+MQiw06lQYlW/0z8Lpw8Ed8Dc6S/dIVejt1232qeq1b8lA6jR066PIjTu28NMDDn8U
tjR5lry5ty2SobPpWdZXwgzkgRlOtxu1RMWYAY+jlzIks6r7canPCxg3ksQCk7aGF/jibtazBsXm
nnS1NWgmHd60bsaY1A5iqu9QbRd7c904axkahJs1nEdpk4BSpjxGkY75H2PqaudUF/ukSMQpbwxx
+u8zxHjcynYded3EDd/X36X2r7+9LVttOKGqk28Ydl1o5iPmkmV98xK17XHuR7pqYFkwbeCZ5/51
XaqgQlkEVawJ/G+r3dEqxsI2zBDk1pvpQZCZSEMZjFGPyoKbxwV1vtc4yKdhfZk2xjaGZLgzmVF1
yx4hHeBU5zdIGpKVIgVWM6PfWfCPX70T1O3xo7yZHdrEZ1JiIHM1DfvGSw+Z3hnRKpfzMrNDQ37K
XlPLYi+rjmVJn5Ft1KhaPbpBv7xupBYHzCTgmJjsd2dHR8KQZVngoqGnM5jfi82yWV/ROitniuZu
qHcWdT7PTl3tjPVe05sM3nMBe3ftA2+tnXMxTa+VjRedpymx9Q5RJHR67ZEJ52rKd4TwJI2yDPV8
887XmVgpylXCkQLOZbawBCnuDjAcfT/7HlCyExzidGeYPPd2/7wVdhIWklNsGpoXdJpnTH7q0o0m
Vd38A3Oy37eFDuMDcwV2Q21nI9q5mNZ9s5hzZPQGOZLltD0ahTVfNrf9aKb6RIUx7VcfKQGyzl8T
HDxVQybQBHscYZ/mYKex5WMPdgQku4QAp9L0ZEQ2uxdUWnqvZ7MVE3JHjjJvfo52qGgMQHL1d6Z5
zyCASKGSW73fyryiGnKu+pBve+XQsvKrx2mh7W0FfEatX6lmMI/EKLa3Fqb5TdOoS9LJ0OfZWQMI
2WfOhmchGUXQOfN4qjU2zsI+Zc3q7rx8aAPPnZbHUZdF3K4FTx/JqDBNu+rOz3Hdd1P662JtCXM3
Lfazj2CEBxCFJ9lIjCjUdpqHdIiJLYKezOkykzY7KWeI3LWHLK2zB3QGxs9kQn8mxbSdC70GlF87
JGnKv74O6iEZER4UQl421GV8b3uVf2rgAI03AUcCyXVOzDVa8vRvu9EkUMADr8Fur0hyOmau0e7H
HARH2kpIYFqqR8WAHa/ONFCboBZDx2Id2Ir0IDcqaumPP5kJLsu5RTdr7XFuaPLqLuOHFSD1LNqP
YZju+yz5bU0U5JIEaOJVPForYx4Dqzv0mloja828UF/TaLCZQ97O4Cifj850dWi+IFZqCxSa/h4z
+Lx3esbIme38Ynr521Jr0kuOV2qGOTZlwU/dZNwwYIohwLaZtl09g5ROuUbQw+hvjHx7TCy3DruV
YC9HOjGlbDyvHj/zwA1Wu3YoMo2xzkRWqEmuPOH0kZd4377/Ot+CmjtsjjWGKCvdbGDi2UfqlgNc
zB5j+RJmll6xiDjrLtPjtJyNo9ODk8y/ee7/2fzbnQZKoU3FujeGW87wrNWhHuRJjpJc+XZAuzZe
MudRF/KDXHVmPpIiEj3c2fWXeacvU0QOrCRIaDiufXKEGKVYJYPAZQZbRmuR5fuVyROArTVAq6QC
ywCQVzve8GKtzbzP0UslHdr3kjwsYSZu6MwGYsptYS+B9W0T88s2Z692u19L5vc9Qpo9MQIHselh
byD8T11zo/v+Wpf2z9bSyuVztUQmafa4x7gqveUxW5vlqLq5DKxExoONIInkPBml+uvSgkYC3XY2
SVzhjnlydNIfUhp6qRMCj9zHZGY7f4Ht2ZvaAvq7XIlKc4cy4kHEaeNz+RDUHHBb/8tbgyHJ/DOU
bbPXtwNm13ckKaS8aSS2T7VqDiJnotJr0667LfW7hFLhFlCFD84ILSyMQbkC8DZ99S15VPTbejWW
PWBWyROeQ3RZisjMbJIY2PCFZp1SCw5FVDO657lMZWma7a+s9S32fFLaW+kdK2PNYjDgVJJDhXmQ
9EmKyV8QN2Y0MJkJCJNao4zFNyDMNk76Gsrs3H95kKy6CSYUsSFMWs1+izR0bXkCgldkr45T2Xtp
dJd1VidgK++J3jwTq7ccciyco/5cgVTLioSJvXZJWEwxYs69CAXos2VmguK+51hdOMZtjoUBDAKz
FWuORVEdBVA2mgcPUbiaQxAl5dFonW4HTKEOGU4QOdTAq8XENU0HYPgS/YRQUZp+Nj723S1j7NDr
yWddpfEstQ9uscjyH5vGsONcHbqsx81M8wI1TA/tscw/cz1K6sXaIxTWw6mAiKmAXhFLwC3mf8F+
m3eeTkW3sNsc2vydjYwelCrh0V7NNPRlHgJVM0KbN5sm/AdFMYh8TDSaJN2NAAmUPeDVl0Z79rL5
XawW7pvuaxu9ozRHxMIENC59d8r98s+4eezhBFQf/LYmaa1W1OTrco9QzrOH54wlhKltc8A4LsUh
FrAMW/EaQ+YS/MJBKn307FrahF5GkM1MbDlAdt7C0Sr8C4553JPtCLkxKx/qNGODNMP1gNRL3ET6
tg7mElq9CErdib3Erw+tOz/Zt9hzTQ7tXZna9HUTDYqtgwv0+nq35CBjID++GkJ1WDcdE6nhsqIs
ZWU3/Cu1lpEXwjcUlKGl1xYuKatBTDTt21WaF5lWoGube6MkI7fvDYrOgcgTjq2TZhACrI3EbyPW
uHa3ja+dj22Y+cuB/x11UME7ix+Janiqj6aL+K4DMW1kmFhSu7x2WlccWGK752FzXycBJmruofMR
MPZtFyevEl+odX/J4uvxyhNtXnMsN7V5PylSQBoIHRvb9Kl28RGs964+4xMa7ShPvGmnk1UeClBH
5GMzZ1qh+HE0Wf9mCSYv51CNNRe4jOQXrq3uTjHXgC3Y05k6dxroAFatrIUZKeaO1PYbP8feQHkV
yLz/2lzoLSXjohbdOFEz5bRL09v102vtZdGJhoC1eJ4+JhN3HQBWPM/DxIHfZdXBZyXIWupVjV6z
cwRXjb6xybDVBxmYvD+mvoZl5Wx8YINbE9XNg+ORp+6xUKRiOpOHNSU1/zD2zeNKX78IO2v2KtHe
2FtJjj7WpnXP0to7uG1JJddhG6sy0jORAJ4TwgoROwKYbbt3sTixna8jFv9EO03DAL9N9syIs1Tt
KtcEyXFvAmWCb8jp7xPwN4PK6bo154of812KY9frmh9fzaDL+3kOZjc7EreD15rocq55nICRGMxx
bzj++1TD3tcoaErmyiwFxifhMXyXoVGvw33pltAasJPC7DSRZe1rZ+FpQhSIP5hh5fZ6nBpDTioN
ZKpajsN+wq4/jIQGN/WnlortqqjVWodwsiNqpGln2M4KObZ4Rz3SnDYmZseqEt+1w+rKE1W/d83s
4GCR9LzRuZR28r1Ai9v1lg/YFh2TTrUKhSOrmxyaf/asapIP9E4XrLsPm61ksFjVmRGd+cBewdd6
45Bu/VV407KzbMGmEs5FaX/Ujn9tO/O1t5O96q0ttm8GxDTSE4K5oKKe7A3J6dS/urc1/4DXPimY
IhcMv+Cs4a8ZUM2LrY/aRUO9OjeMUI80sOVh9PsHbWEdgUr5MR/IhsPmhLFxhF5Rrw3D7owwVckr
1OQqnJOCyzvv9J1vMnxShX9ved37SHkpWue6ZsLm1+tgAfM0MnJVXHw2cP7tgPSgkDyx1ziUGatb
k1Ac/hv/UGWVeiw8JozpumHtgR43pRQLBPGRlVCmITNvdUy8W76QsA+Elb4gw/1rMeHeJJQkYV+7
un9eF/IreN6hhTfNOiqs9aC/IZBPgpHXLABQUEcdG/vJtG08D3vypDIwerRVdr9S6/bcCeBcEDW2
/skUNfyO2nTD7J7Ql3yHYn6vFCllSmdcP+ruZ4718ZTmPXwjIVipmZK4OVjJhcqftBSMUroQ5ZQp
CxWB1XHL++wfVIL/1EWwF47z5B+8sTt589iBTPS+VlXYMSqzQCMQIrCFhj9VArxhfvDLBclEYPpZ
UFZQmw9rWKWb/qCt2hOpuSakgvSy0U5Gs5Tnm7gF0cKLMhKqkr4It9Tfy7ly7si6b2pMT4RSBPlk
eHv67yIw5uVGvytx3TMmapFPMSnoR5KfvGpHLqzSzeWN3AogJ/f5Ah5kdV7dcWPziLwbhlIH2kxQ
SuuOd26mqmG23LG7SO6QDtBodcNnpQgLFI2MAOoR7ufPD2lrXEEBWkAjeJfthMPYMQkX5BF8BU9z
yTmaT5NTk2s5aCUb7iYkmMPZF33xMEDq46FHmq3WsmqZGYmdk6FN+WeQ1GQ6INB86O75BR8yCtyz
57xk7T9z6r9J4Su42zv65vZSDQZ5pSnQUTm1YTl4XATQqsNkrWpqU43x4LAFc5neZ2V9mHVHUTQM
jEDd6W0tnLggszyyGluDRFl/SMGSYkUQgnWVrodLu9HNi1ZoI7KngZ6RYBWvmOJhbl+JGAS3uiyk
ZjjJ12by3Rp43lDvnlxrSc6dtRBF+o9CkDhg5jEB7OepacQeYhdqE3FCY49ZZSOESZuund0VMahe
9pAVst3J41lg4tpytUHfcResboH/maAyr14/GYleCYMtAwcZXtia0wO5wfaxgx6c+8WZQSAsp3ZL
eLVJYhGsQV3NvXd6/cH3EGHbQ2nuTZ7uKQK2U2sQHVMUGEzr/N1Yqr3snBghFG3PFLH/sclQ8Shw
nWPmw+0rYV/uu6Z+XJzmQZamEaSjHuaouXjRnYZaC7ANL1BGR6DLs1UP5yy12ENPJuON9TytgxVx
ufwr0ElpTY4yrH/zc+2PkEh1pAlAZhDIVwjX/u0GODTLuL3U2FtwjTPaa7i+GBD7aOOIctO86ctN
HVKq2+8KEiCjNqY7zswWSte7K7ls7xMjgks5AI61Mk7wKkBCJkEKGEjLUu/U2Oq2kS8m4pD642ps
n7D3D47EIu5VOeVBP5Izdxu8L1eD+bUNHwSxVusRM4cO0EXXXnPEDd1ZaVxVtSY/1sJ7MGT6R0um
U+pMC3IlW+f4YjI6sDNgM0P1siZdUM/ite4YF4H/PqlJoaUb4ABmdhOpljGzmxSgiKrp4GguJT/q
kXDjPrbdXZFzLHg3vTUCMVJ2eCW7AtQfOVbDSl22KStIsa1TnKL192vzS/nGoZ8JJqrvbS2ZL2iC
i8M6LW/ZslbnfNTfB+l96i25peZnhu8P4azxj8vrxbTHi6ZL5DEd+ztB3VLrw+dUS2p5a3lAVhX6
TsNWUd1g5Onya8zFH135r87C27AZLPUAfLIewMKeLBpUJFyLV9KrocaaD0W+GhD4nCpwiow3za7u
VlH99NMv9IeVrWhJXlh5wwzcMPtGuGCtPTjjm2wY/6QZiRYavI0gY5UbpZX5DANMvvUj5oJZVvJK
2isH3UDY5qgF/GP5ntZ/g1zA3246UIWlKa+NAUkaPouDymYio1cVD0qOD1mi2HSZ9pdwTS7r4bLV
G0OMmQQTX5tBY5mEQw29qPYDkrkFzsFJYMsJltKP3SqPMPZAL5obFbPmiC04qap3KuBKmxFNyfAM
l2yM7Z0x9C6MZpPvaFga6HeO2NgQQIfWGDadORgORpeKPSGuLEsXY6YW+/Bpl256wQy7APLRIuNe
blk6idF/UNCzE8ZXhMkUUUVDgk3G1u8GNftR6fY8V6u5O/cLg68SIyReuuzBs4ajEvO+rrxrovLl
zjEPaVv/4sUy92W6vtI9jTsxCR43mtxTGZ/Ia6ZFowStLNQiLVqBe+RB57ECqbX0JaukBI0Sn+jG
1AEAASowbS7MOntgj0w7cBZsEgBMkW7SjKzQs8LCY4zA0GIwi17ZPq+FChJ8hm2B3pEozZcGayL9
obGFaWk/qsMGTiLMnFUdkk+2b/mBaLBU1Frg3LYsmT7+FX3Bwm4u33DYYZW06UlYSi27VacMspNf
X0u2cOnyc5uqYieTwYASSA5Y5c46A2rjxzKXGlkWfdYsh9BsmxMwL0iYqYF/ZP1doMTiYzxryJv0
GxV0Jh+JjC0mVIth0ZHnV2vs2wBhFeaPOvm7tQPDnsjkLkACdDUn/djBqV2q2JvAjs9ixhNOSAdm
pNm8Y5+LCJS9QDYZBBnrE63x4HNXocNrZ+j4HsoGtMqHcu7dmI7nx/bXV5JeeKwjjxJV/plk0og1
8VqJ6fbklP33qNeB4oTnZJf3qZdpbKj2tCVNYC2Gf8rStX2+BQeqG/e7ynSGcQw6VLshq2EGQ5TU
l6chxvBybNdWM07B4lZZYKoOdY1rlwh7lr+yVQfFc5TMTTXFvkyvvfJ+XB3BEna0/OA8k9kyvqyg
hVKsNql0s6db9zVNyxTaXs3sRUqfm6i4z41qYABR/jVHNi0OJ9Go9TIuZs+PZ88CdEGS3c2CmOzW
YgBAVtABVIOKi6FcQ2Y5HDgj19Q0EtJYTukPwMpXih1Cnm5iVWL+AitL2xNKTb1FIbS0XbJHr8HI
PztoWAVki9hzbI0Y1+pK3Ib/t+8EWaD2CbrKfElzZiYK7lQ0TivhPHl6vwmQgkuVPK+dvexJG2Mn
eSWcqWQ2RqKprt9EzdV4Tlqfd58/kD5L3EnpgelZ1KcIrIJJJzfdrZfxIL3Hdm3bcBTtm18Tn9NG
eJmg8yuKHN2rwAnk/cnQ089NVg2jRm9A1gsXnpz6cCC9nIXT/APxNQuTvC+/JvLqskEv41VqPV0W
s4U1RRE6OU7HZ0n6Dcf2zL+wEw4UPnyksZ/bbuhZhRYN9Vs3Vjo+J+/9P1wTOnd3Kl6tCtqgRVIc
LI/qoFcEYGaIAYTG/8mamfjKlzSTG+oRykQDiEVAbb0r5uZT+Gjdh01scMfeHLK6qHZWbtN8hQNG
tEGOD+Dkinzc4YOzWPaODc8NkG9rNl6qmszEBIFbXLA9pHdgLFQqihFn/NGWog4Et+vRHtAUGZJ6
EBN67TbjUUnrE6Hhdevd4mR7C2Cxe9K30i9nSj4mA3X0kmmXqpuso+tsdDzYkf16CGybEx13T8d7
tj3k2+g8DSlPfcbiaAtRnDN9Nw+en4bL0CLVSyeUc1h77DI5z0Ib3o36XwuXeDfrDKRbtz1XhRh3
W5fSMye/0BMezJeS6JjC6//lCVTOdqTCbrr+tU2cFewM94Iy9PPKPbAbUW/l4LLOOCEfE8fT43Vb
CbsQAgG4YfztNDHs2vkWyOjUL7ZetvEtRyJS8qqnSmMDWrPtHZy3icOYf7L5YuZaP2cj7Womhlfz
rEuuhGYjLr72H9s5P5Udi9ptQ/Phqe3TJYXsMSk3Kn/CMMpkHQ5Tq32jrPlTb9uj3NL6PC3/8hsm
qqLRJqyNzfoG2MmHqYvy7ENzy9fVZrxHQv1QpGSYpsVz1pB3xvxHP/lpK16hosedmPqYNVxOCwpv
omufpoHrxkPntuu3Meza9Tmt152m22A71kJwRriIRAva2DH5gxPqatPT7uYGc1evut9itfcCddZL
QfZIwLOMMe78YCYsGMxF3tS26lpMxvPsIAlZSL+NxgLbkJhdpovWB6liw478mRd3QfCiieaVEIjp
ZPbjoZ2AmXcoIIIp32ir6mzvinVDJQs+by699RVUdmpU/5xWuieg5t+2hv54Xpc/bB2HHYg7F6Ch
8aVa9DedKk+ZQbBuu5WEHOEUFTr66YKM8ckWD4mvnEdx+5C40w4CDNuKDaW1kMlOWNRUK9Ml08n0
/bw5L2m+DXtVFOSHzH3EPh/OQcUAFZPIO3TpQ0r4L4Z6XJOeB/RNg6+UOND8i8tEORMns1eRCuHd
LancQpGX/ZvJaDh2TUvu0GUgTYOYFdqLNgZG13TxpjX/ClFdURggoq3YtVWsiEi3f4CuM0SGdGA4
Wt8sNwlKHVDz+yxZA60zK/qWhDrMrg7NAM1eywnSEM705vOMjvD6rBe9dmC/V4rf0az+mNmICpw6
I2DKxtOT86f2OG30hRUvIUbEgt/iwhcdNRZFW30Yku47Z1F5LmlQF5d085QoKcDEy2G+QUMNBxLz
iPBCtBhmKgM6AUwqe8LB0KBEERhCrg7itYI7y6grnSlXJc99Rl7eMrYPuUYEcqNq/TjBYkhZAqA0
z3Y4X96QlWHD1Fe0hhQXm5D2p2WsL9jVBorVsjoWGhLdlHqml9VZFQ1DblidCMbgcI6NGaByLPH2
KLQnfLVl6q5H+BIZtxOsN67Zyr6Y5p8IJgYi5FobIXyMfmeW3s+siHFJmtcKAVPcjSHJiF+jNTgx
gAZ6N//b4spBHkP+nBB9ckoN53cYjDfd/ydMtjWG2+wq1ByBDQCLnX5Frpx2zRJNP6am+2CqRh7s
1nlpOnbwxW2OuWZ+Hm+exv2Tlfej1EPXzvSdSZRBTM3A2WuvCCXQeuYuMNVKem5cAe+23fYZ/2sE
MAEzOxKeKNXyq97ySzomzzfw43bY1/JFir7eLxMnbs/CbDZv7Mn22RhYx/PdzY4AxeKOR2BvSTvw
RxyNzuz9VlXxZehwPmYqxxAJGvuC7AbqHqUR2Deps2AatG2edQIkYBBPIhHPfqCbRIlkUOJ7TdSR
Fz+56kfm9Cq21fyCnBhOUNkCIMeYI9rPuRXghvq5AP/eW2C86ZiUvYX1ja5lZq+FXS2hmyHGrhL1
THbyIbmhkTXWqkIQalemJkvNcav5++hY0hopWge23u+7R7fZHAq0SAGweUcp+Qp7GctthtCqoyjD
CWYEdJtsaUwU8+zRkJqor5vdoSzb5YF3lY1O/4T276/VrdmBBVV2jwSVYafEESXm09h5h8pbP0fc
lwFUh+e29uuHXgGQ4YGdKPbJInWjh9TbjHOJ3gV12nKsxwQfgF4wK/UBbg/F+qKRsRUOOEHCRWdo
Par3rZc8qDwRz9uG5aFQnwmZdezNGJGXGprzYhyeSkS56CF8L0CkBUCLALIhnd+qzDTPvSs6WOIW
mZRsRo2tkEeSkwN327DJ++KhpsljQ1BOAWfUxWNQajmFea87xTv5ENwRuRp4tdpvi31RvLgOI/QC
3YQFRTp3xRhZsuK78yejwChTuohE7NHC2sOWVkmtOziqGSMwRq5Sal9taGJh4Hah4bDfsRCBso17
t/K0ieGVk4mAcsJkzY2M+wkdS3+1QLqytsaQmxc7q70Mg/+vXsE7bSa4rIBFDkBYMUWS8eJg2Prz
0vXXYcTKVJQt60OJPnRxNgv7hEOGd+v+dNTpoVvOJuEwGEXmH4UO/6FxLgXaASbm/4o5OwodMBUj
UeKTAuFhWOkzFRoj2hK7IVmiqMvnWwpoq1GQMlgs99Yt80pJ0oScyvQCu7IQFBHuwHJhOxDF1YZG
h69M2yliCpLVepBE7BQVqoZC2QIp3Gn0sCMOAqLPtrXnYvHecYSxsdaJDUN9wkXuZy+g+JD0LLgL
Smk8Q7TWozXhZ3S8Aq3zmBUHpyUiDPFvd/K3+aGfhbgKn2gY66hN5fQ4T6n9stwsWw1rDLRBJ0fl
9TMCjOoIzwbZG1qlZ7te6QAJD6N4dv9k3kpgHEtDzCDMRtgH9jRRUemU6zXVizpKFtH+aUkj1PqV
ZNLJ5pJC5U7jmXyPyu/h9UwPnmbbx16b71ZMduC60onXJqXSqHMZ0Tez4hhvk8jNoXbRCycovfoX
hjuPf097ReQp7nObRbyVTRe3X+xwW8qK6DgvIr3aPzLIcIPRc4ZXd6poOmqy5eXMqi2r0TGPLSxp
g8Ro284ZQBndfDAsXB6VRdXYbXNULYzDGX0YT0cP8bp0/smaKVaRdAxPH8Bpvcg+Zb5uFx+qMfW7
Wf7IgVr8i00CVTSFruNnzT2i5QGuep5hcquy+lxnLsxAbX0Xi0K10phxT2oS8sy4M0bsbZRE/Q36
qu78eb0kTfqqJv9cnguNXIecU9prGkIk9fK+HUCU3OyhkyTYlflBhML+ozbxspZbTAI3c4qJ8adO
Yo3Kfg1ApMCDxc7XK1aRTGthoeK2ovG+eMnyhLBMGKnHuNX9Jg/ptxHTG2sdkm+TP9iFMQY2k8Ua
m7EuxbV3k9yXVdNGau00ctKMb3bnRTzZTKz0XmDW8yj1l/qHAMf+XHbZr9eW33S9Vazn1QleJmYf
88IN8kfMyPqsIidW0CqezNVn6DQfJ6QNomFa3Y7Tk2x0P/Tn4ld4cC26fNAf2/YuyWaMScKdrtpr
7UzdFXbG+zC43iOKxIYRCAYa8tgpUs3OOPhqO+MknpE5eZS+sxQHAv5wtaXmiaGqecoIhrBux6N5
2rLtsFJBx9tQwe2uJoNy0/r/z25/9t+XgldhX9firYESfEocqBDwct2IB0W1b6wCXVbZmpeGBe/i
qDXG4oTKcrFaduOwBxtlMW7ZFvtd33pj/18KHS5z79zeMurI83IPRQ1JjEE8wPpTr/AbDx36OgdW
NgrNRM/PIukBwCYzoVZ18ipu4VGGUWlob4fxSOILHHM/P//3wUqq4v8+++9LsRkvUqMnSBviZqRZ
sYKllApoMvhSKh4p/306AWIFBoJHAjLLenQ1tLaN1u7VzMu4ZJu9o5JjUD2a/bnoL44xn2drI+11
FhSDFUtOOyeBj9Tmy6Ts5tJ6nYQlr3ndXloMsmFr2Cd/pTtIau6t24c6ZaOGPaClbWyOTuZVDOkz
UsVV36Jkkw9ohEtQTm536RLvVKcrw8KNWHD8i9i/Vb7yECl01uQJcbI9yrozTy34p9uOzO/YgCN7
nEcUCUlKJLZZW4daIj82PXTAgeXg1RgSX4vQumln6/Zq/ve6/vfZlNyiCo0Zo9ztnfrvA0C269Zh
r3CQE7MI6rn05LJLE93gzyrEmp6ZHvA/hcs8+mcrHb7aEjvEOh7zOkvObSUUxcYcDZqmHbv6r8AH
gX2Qkg+RPZPtXD/p2BRO/p50vW1fmMajmQjv6I5/7RxJGVOBvzb631h089VUhoH5Qa/CeVse/YGB
HC1Dig+JSNx6m+/thPPOH/NHX47aaRxvdjRUj3jD7HBu5tAGXrgrJi7NnBmi3qSs6dhkwkuJ4Tck
0OoAWtagypdFSSBVxmmGyRr45drtIVfMO8Hl+Oh7C6BmM9H+R9Z5LDeuRNn2ixABn8CUJOidHKtK
E0S5C5PwJmG+/i1QHX1v9JswRIkiKQpAnjxn77WDkeQhuo1Nu0dgDl0kwSrZW9tpNAJbdt1eL+Rw
NNvI3rjDwL+8bGnKhA1IpmpxT3gDE28zYktCqiBeaAOmImffP0SStgEC7kcWs1EsDbM+DqVeHqKF
lxP1PmPf+gLolm6vp8bj11fLXTO/x7oxH5yK5BZrucmXX4abM6wds2IHNYfdsSrm9kg1EEMIQzL7
SGw9WlkEPAfCIAcRk5BK1jZu6TWM280wM9ef2g5xhZQ+CjjX4KOnkjITLudC742XrsUZ5bb+tfSb
d4Ek4gQpkT2DT82jmJ161blqlP3ejIDrUR+KYyYuUdifvCxEd9kaNWNuR6cb7GNU1GjnlX7qvYVo
xghYohVYTSDC3a3vRmONzSl+VJP9TtHc7TUlrTcxesiwyvqPbtPyrlCKc9mjCRX3rkXaR7pFlPht
jubx4pc2i/ko+61vYeSghhNoD208ZkKa6Ro7bbpB0cCRYnnNPtWE9n3yH0+DsWfXWBLdEZw3hAK6
A2V61YBsJe6PzovUfkZdQwssGre0BNN9gWNEh//5kBkYVjgAVzr64wbhbv3qyPm1CHuJcdzOIdCh
Po8oQ3aJaUYf0zh/70JjDJq0To5aCm00b2hy884LxkUhwhCHC38F1+jWhjahFBZXf1tcGMQ2uzwn
hQUiMFk5lsGCoCSuAkbvIRtmVSABn42U66hzc2Sn/UAzTFKc7plb+dLRDznoUnkbRniHXAB1r9Iy
D7g8IfqkO+ON2m0pJWfRMF5BB/cq3TXHl3d00zqouuq3YdohSzRSA70pbILx5jt53e2OZKNfcUdW
mWsk9TYclU4v26HlHKfRwco08eI0iKkj3sG645ix/PCaWH8EHjc+9OzcEmS0a5IJBjk+G22op4D4
CqD/RNFHayeeYwpYOnGVXcqXpHXILElbhMZ9uEk4JNZx5JMeU6ZyndcxCekFvXvfScV+1kdt5SUe
bW6cgqgut2E5EQEkNphMp8B0f9E3M19A4ObnKdJfodkiCfVUenRC3bp4kbl1hfrNswY4RyPA6OZP
BzW/MKrqJKg9OLHjnqbKRfNleQRWHH7d1JMXHoFZ/0OACd3/tDhbTIo2tdVPpNZRnDdVyXzYjrc4
2VYqHK5ZYqmtygf7+HXjxc4xMRlcJih8tyL9Tg6zebDQIhFlV5gUwZ8hQ4q1nuNvB0vcpbZxZBvl
UU4PXbbnUD8WBnZvRhAaw2+UbB22SQrM2FmZUZkgvyd1jJZnfGo98ZvFn6MkrHRGf1yXzYXZicad
xZrtgB2Yyvnna+02Yxq0FVFq64aq4eTGjXV6fmX/71dxFL7E7jzs/Fz+YEBob1PXwm213HT6T3iV
7rGJ6WOU+qTh5tQEQ+KNEcXWOWMrwmENAiCr8As5AwRs3+q2nrhZbmacmr4fycaOp/Pzq7ENsf1z
NK71gUk+6jXmrgZVdT6RWzZNOnJuLNZ0z3MjDHID1FxrMswJo/FnCTGSSlJiXahc9+tGmaN50DJj
n5A8igrEBy+RIgZSavA2xsK3Znq6yzujvZAMzBGZiGLbTcP//Lq9PFGu6oiVP7uU7HlODmKAkJ4M
O5fa2zODZWYWe+d/b4gtK89TfSimIr50yJ2SXKS70OpfyAVwt5Xl5YuCLDz/e9NlTgi2HCiMwbzS
Nb9PendKAS2eR5fdZ+ZMv/yK0AxVwC3p/ZlrboemWvpFT95XBiNjRpU1T7/xF618q9X4RM0Lbc5w
D8XYOy/MxnOEVbcuRu+oFOS0BDNMGyXybFtfsZySyyPqvfgAYJY/bvkLmZwml+fdcC9tGiZxPH53
M7tf4wYtdwnNeWQ8DPh8wh9IEiEa0Jpbmk5j/GBfV210qzbumFg1ArsRLut21x/9siZyFunU1ci7
MlCSJJQwL5mC0EzUoM79mLv54dtO+kmv+mQz06pjDGfYVe1DCdn2F93KcTWWZvJBkLy3qRvNCtxa
m9ZmnOg7GSYLcg++YahieCmhv0tzSo2YkKANHffmXCEjWwiWXFOQASJD/5mnJZJTf13ORv8nrTtg
nKn4XWic0rVW6bexbr/7zZKNWyfpi9HSdubY/0jCcstangfpPPEvHVjTIOSufQWAvzFHefM6j5aZ
U+1RXOUny3uthPhMehOMIokZrfbD6+W11jTnn7niEpIq/be2XKxbZ5ze8xE9cgRkkFWWfw2ZCvQS
pX6QbYSss2mnDdIAWA7Uh+9aDYwVWVT/x6JS7SD3BX1ctpc6Up+AWgQTlwotic6WvC29/FYZPapO
fBrKyZEBz5ZYCxPpsuZbjxJV0oOXkyxS7KxEIuyHtOjcKz7HQCjDeejoDJnaFx4RVvwUOQYt7dCJ
Ls/f1YkWVxPkRUnC4wcgyOeDgKwkd8ua3+vl+Q2i2k60D7B8LE9o5NGE6svqgq/Haua8cRqh759P
6Fo5G43esM7P351tE1CqZb4kKQeaOe6e350YyN+ZTr0+n8EFTYGjKdVWz7uiFiQWQ+z8ev/JrNtc
DBg6P3+KEJYeDt3x8/PlxFxd7CFssAc33YOJ1PNB6WBbd8cz7v/zHtgKU9yIrx9GKo72TaclX+8/
hbK0IeAm3z//ull5qHkQ052fzzSI+Ob6ZYyBlU/i6/35NXlhpXd93iu7OT8ji2cLtzzCHvV8nw4G
o9zl03ZEnQb1QDDS8y51iCAm2PdOz9dyhHOvhWl+feigOTJvaB+xF3UvIs3RdPEMoA4UkbfodJ53
RxeT9fMjed5lOF4G/tzaX5+raTOMTzyFbXD53bBhWgYB8ev5tQK3Th09qjy1Xgz+L8/HmONknycL
M/Dz/ed5auyzAil1X/YIIERrnQ0zIyUSwQ2bNPknaRApMo+uX/WUT2ke+8fznqWLc+Vp7MK9ngfE
oD3bUWxJrU5JfyzMD7eO7onl+Dd9yRaB8HKI4j+yS8Tt+WPLjV/yprG/7rmR/pLQ9bw9k02YRL9a
2Tx9/azlzxpmr/+6J1T7BpUF7CBZKh/5LN5M1pyvn9XD+I5RIv+6l07Zh6Hy9OsNaCCoHH2Mvn5G
XOQjGSb/6uboogiErLZxFO98ZY03zAjRpg6rGgMnd2268SBeOnKQxr8amTL3VPovaPGPmVWhNZn9
/dyZ2pWAIqb0sdL3jRN1N6aupEM3i7VM91ApGbkTjFFT33oc/yc30g66vXBUuAytG1I+brNeenBg
tINpED3ck1wf9tmGgVe4gZk6oKS+ioJJeeeGyT6uMUWDSjuXuf8BNV5febr0kYHWSMYrJ62OoT+D
7FRlAMB8uUx7B8xG4415vH2wCvFwpt6+ZoV09nOe/nree96kxMbB+EQtnOnWeLLLkcrCZ69kM6qP
qlI/wqA94rrQr1Er9KuVquSSF7ccMCJSg2vD1pcslk5jQwCREhXWSOAwMpSqEnQxyfthSJN4a+Np
tU8c+2og/xwW3LRfgli0Ixc0N8PXGQcvowhW3djvaAXSwFk1vZ3solTa1zkG2mjhC1097zazY11t
78bUaLjEEvAQuV7WqsCgRIGDnQIAm3s1pe1eIUzufLSZpyGs/b0Wu5/W8lbchDCW51fPG4ePiMjr
+tBRxdI/KyExKRxcJaqf5+fUuCo8xhSO+vI3PL8Vdcx8W51YOpHw7mSDHKvNGRJm4xwh7k7ste75
JG/ZWNhXJYzQfTnhaIGOHG+TCWyS6pMOw7I+rFXTDjcJ0X/b6ik69ui1pdtz8ZZ3+TwWnl9Jj9aa
Q1N+87xrRsNv5lYmiTCJuDIPhxyu9/uZota3yUELMZnfzFDH19rPx9SR5WHoSuagKa40H/KHb2Nm
R4RL4WaG13GMx3Uu5l2XmR4B25VDNQPgYKwaDwS/tzJeNFl2B0uIH5qqITYRwsF4tEEO+rxZzBcU
FnILCTihmul3zF8hoSnisBjd/HV9SBR9z2Y3JQ1wlfnovYcmJpBGGpsk1vaEfrwSWx0HplFqiHtH
58Lelq30uaCC3XU+2o+F008EL5V/BQx6VBmkopSJfaOt2Iy9ZV39U+X2NZ7SbOvnD+gTq7x3ob30
hAdF+jHNoyNdkWwFd+ok5hcsGwmTZfsa0W9hIjcCOWeYguTJ4yIf5kfdyIujHnsTS8j/3ofZVRz/
vRvZPTl55Vz4cgWsdvzvQ83l97+++XyqFtYgesjlqdCGYYBTnYkE+OsR/+d5n7/wfALWXMqq//Pj
/77s19d2kfFc/z7sv69gcoQ0p/++2r9P//yKoGK6sv/9K54v/fzZ8+brPf7f9/PfV9afn9O/v/H8
M79e8vnN//zxX6/z/30OX8/2fx/89Yw6OJFJGYiBNJBXUCAO4MuiHRSGl55u9uk/N6N/T/RyGVP/
JaPnMtY6Bv05/0Mruj82Ri+xVmF2q2rjRDUUsnn1HtARxXEyb64rqlNlT9Wpr3bsazAr5YisRJlv
uzmqTmq5KQltPeVV9A+tTbV1q2WLmWn/JMtGrM1DsdUK81tIFvVJyMGGjMucXfWUaZOVHRFcMWv4
HGJWiarNE9gY5pl9rb9ua2yRQ9TjSVxm7uinySxEzDFn/tnLRHSapYxPfkVILy1cRLC6kQalrzkr
zzGy8/OmsMIaUwP03gwVxCkdLEY91EAbd9lu6kWMnaXAFVJ5yUOOLcQJlPgXvUE6guZka7YNEL3W
zoJ0YjI/p7tp6lNsgLxrGgHHumJUXEwNOkVypDAmgtavvuEyRl48yvGgeRrNHuNX5mjiOHBdv83p
uMdf226lI7ezrRfrlkUqSRUyeat7b5P0YI4l+qx8woqcoFXMuu+tTbLeVJHqVVp7DIyB7Oo3LJYS
4eLJQQW6osWXPWLSD2mVru3Z+02UFT3KZoFaC1y5MZu5i5+gnkqXd+tNUgti034UDlqFotd3pmm+
2sIrlg7cR50X+c7RGPpqfr0WrVcFkrTFNZKXsxeBFAypO0Yn3tW0q8696T4wj7VHs/f/dIzXqA6W
mQ65umRUbaoGYoKtWaSdWhe17Oc9YrRIFD8ziydzV8DymemEcUQ6SWIFptnD8YKdhkEku6UApoLJ
Q5lPFww/G1MNJn79GjEB+nzVv9tzKbc+jfKFKHJpCD6lKfNbH9SwBef84bEBOnYs4PWyTmbExVlj
1V1OaWzF95YkNsS/fnlIkL8Mtf8yuIZ8awXy7gH7TMjOiJSo0cLVZx0yTIghdHo9cvR9206seEQX
Yar9OzV2G0DdQ++n5gNVqXWHPk97eaatFmrkkHhvUVSItYTb9oGLGyOrtga9Y5zQ5dDAjrof9vKt
Ia+2WMqvdr6hOCJcWD0AavpoY2t3p9MftQaoO1g51MUIh1ORNdHdxC4phrjfmVRORG3eEdiMu6Lk
N2yNjVxDFmYaO6/ZAh7CgfpZNClDLuT2+0SPtv+e4WHu0h+dUzrB6XjUMOJG9o1edv8uSjbWzJSw
ejH3saqFxCidg11A2cx69OnEtZhrUs7eQ7fn0mzmKWlcicfSrhmcaghEs7E4zBBzDjg28JmPnPmy
9Xv8iwwNmRhYKXF4U+uNq7bw9zJiLKJNk7nzxuRvXmDBCcN56e7j35tk6W+kkZw01z67sREkLd7o
1I+SY5u1b1WP08XlE0NUr6PCBFWwSL7XOO/XQuuZ/DTye9FUmAt8Zttet4SqAkztbPs1cb12F7ry
HtfCWbVd1IJvo6OIztCZpLkjC0X1dPLSsDsU9phtPdTqg2hcrMAOenq7Oxixk9zk0rXGmRx67ode
Uwl3mMJp0Lln5kG4ATsc5UMzKc6D4oIffoleM96bppxPRdVjCNOBsWUW0HeVcWCW+l/VpJ8pNHnQ
W3C6vXUKM2RtQKPTcd7vOu0lHPx706LlXbxwCqM6cTTer67glRqQQ4cBloe39A4cPqzZmJDtG2wU
Y5e+ujzLOIMlq5fviAeRAZvRLx+2+b50p991QrxzWRuvoALq89jalySq+EzdFFsdzrBd5pb/YMFp
rm0yN6TFt3LXFBWX0s60URTzSh39cQ7vRVyWuqBi3BMdcgdE0wCBwQhvcVp/lxY6eeG4XFSqZk/A
ENhD4YAroZ0YKM99+G3yJl3M9LZp0jn07ddCxB2cK5MuJDnxQ9pi3kAoOeWgSaLCd86AzMweBz+X
FWvtxY2Bta9edW1BXKItYFVV8y+z+jOXWI27au9MZbcu5LhVLc47TNni4lc01uqpE+s2UUcdQ0GQ
cjIgO8M4MgptIKnJtZd5+1kClESfICAUGmYXEEJ6b+g37BkLBFAniSHOxM7vRvNkOcyJiIoovGxv
ViXS8lyYp5bDms5yFNPR1TYkWnz4GRgVUjLPcexvi6wiBRI07iqUGlvhLOl2iVNcXPuuXDGy0Nqn
ES6yZyFQYDSsxri+eAf608Xr7M44umIVeCXoP/pWTP/smbmTg34iNA+jm8a4SQafzfv4R+9RCvuh
0PjcvvVzQxpylFCmJ7SmhZl1G7VkdCAPHF6atF1rPqzCOdVvAH53RCuoO6wF8trFHG+91j9IYn0P
s8uq01jKCXopUtQge+VSjYeg+zcaBGj+qcNbSZ7GXtKyW3mhcA+tZV2EwmEvh7ZHBaWfgbqme5fL
nF0b5n6YadKKEiRT2eyzqLxHY1WR8dffILMw1dd1EoLcOHDD8Lvb9CNYSv2nLwe0IwQirErwczJu
231FHBPElaCMUH20o92uophdol3RZxtFywUZp4mf/0K0WK5JgrbWff4bTzLrFyFEqY8cLpLsapKW
mV7yCuj/3ZNjufOU9T4W0FYj6WxqAUi4IpBnm7afRTeUJ7r8MaVAt47rtPknEhRblq4fcoIFAt1G
jpOUorpPbPcOzty2TNoNBqWalSEVzZGqVZ68cupyYMEJKP528UL7tMeRLtH42QuBbKumC5vaXUrx
JiKYqCUQu7FHo53xDyj6yg3SRD+YEqKGLo0HloVPEHnRLos5i/rh2FhhuhPA0AGO93i1MnSUjeau
/cT9QOGdkb1H9zya42bd+D0ne09LrDNdNM5O3iMifEEVs9hEZkz0KfbBVJpbmj41qBP2OeCH4J4S
ddoR+bjNvO6SWos+VqvtFRjGoyWAWEXEcAa6c8HtGo6TFoih8HF1gyC3IneZ9UWv6EO/63oRvXTk
X+gl9ghpfdSYBGiqahCtEPp4oYzWfYJg0EZesK4HfLaWW1a7iknHCITvverTj44ZM6lmlUQZj5sT
8+yb4bQJbVNwPbmTDUHOJ1CrrNhmS9WROgEBM4ia8OLuJBWLTGaUGlO6LkEw7xH00B0nI2WVlpbY
2rP6GQ1Wux0h9eGi9vPAwjHopMkunKqXpIb5Iez63rlWcZqKEakvvUAixMvDSMtQ5VDRZ23eE1PG
RTD/MzWTtjdzdzdDYgCz6UUgu/HApDJlNpjvaffR4QqrwO71/uhWUbWDB/PCyIw49zn7MS81r2s9
0BC9zuaITFwJyLENV4gl4MqV7acSRolyFmOZy1SQOF4UD5l4G8/dNE5BYnjvulE2u1BTDkT09oBt
39g72IpguFNIYH3865ctQdZGc5WTRU5W4m0Az28l3tUfLRx0AzqrOSncDwMGz3IRW06+NLZV02Zn
591zaqyJrjRXGJfrDf2GIiJMbSSSZWPTME8y19okmixQxSHjXYSqtsIopHXahzn4CN5RlQz08cOB
a7jTmgD2knzt25W2Ba13NaP8N5nZ6Ohc7z2riz/dbP9NF92ScGKN8TUrQkIwcNkx15W5OazmAWct
qq7NYPTRRvNQCdOuuQ7ViPwXtnBmFt5hHHRtw6netSwXDD6Jfc0NGGwjnqzA6xt50qfuZOnjrWwr
xoTZUhNoyd6pnWOYTm/LHnqrp0O9mVr8enkNI9t0DCrsqlwXxQ0F2IJh7uUG/Og5Rioz2QM+SXBL
1D+zDLS8nALdghI5hZwrMCzrjaaj1wE/zGTXaJfZYLH46qYdqoE8qEaiKGRBV68AzG4aOlKr74Nd
iiDO8jfDZ6iiUxSdS7NcW4BJx5gFRGCqWD+jkyxb3etF0h83eH3t3j701bw3QIoEsRF7p8Ed3ka4
VCv6je6p0plEg798SzqmuSaqat1Tr1oebessCwMU2eOCyocK6BLfQxKi6nrUsnG/RNzURDA5Uck4
ExdW7wcmaecfXJUBuQI3sW10Hbo738OiucATtTYImS5+SgHQVIuf3sYAnDQIyEXxu+5oImHAx+85
1DeWoraxfrpRmqy6bnLY3WG66cS8RVH2o5P64iD4GyKX3FdRBPg7rVa8d9SoA0tg39vncIi/Kelo
F+IimCrmvr5RZHjAm3rMhcmVTbnM0K1QXEtbfFZTmgROCP+c0d5CV5rNiwiBfqiP2h/RNCkIA707
HFiw/441W40pLNSa7ir23YX25sucfHppxFt/zM9pjjbcmc1DNbN+u8tOqcZg0LRRiHJ20Ne6jrF4
dq1fgyFIkyQgDw5ot+UM7laJ3XGEdmjPhGIYWRk/MaH6AMd8NNOtfxo6nDNQqLNXkucZmurpMZEp
meWVp14IAUEPFA5vCFU4Bll52CSGr126G4eUyWaPdSrnL6fVoMM4Mre0sBqgN3yrjPo7AjusZc2b
EmN5YGrpBliArE+X9aLNPedOW/vVC/v8arfhrcaBGWlT8l4gE1jZIg4PITA5VMYmZE1sCt6Dfpce
KJe+CDqL+Uyl9C3VYTsk1vgh28Ld2jj2rNQrDi5iiFMlt7knJrodJgLcUGY7s8hvKPq6YzzmL6qh
p2EIVR0LC46n472aSsE1CWV/HuinrBJhWQHELXHE4pLvmUbutdBWQCkKNveFGM6bGtrjyUKb5oA/
ijDtlCFmrcjSrl2jZbiD+0CpaNqbs7ftjHFvibE+DBZsH1BsDnEK6fcxHEe2L4qph92xPTaPRkq6
HZMe5otHmYS0IJLmkgmv3kL5YKAmsUYjrVBlBWonQQecsvklyRq8chgiPKIYrJndimbL6H7p5I/I
OUWBfVhA6+H5ZgofzjeAfSkoAQqdQmOrPnBBNI14rxsfdp6SzAz8btWeNG/+1HSjIgdAfEhV/hoX
pVkTIs0kZec0gGlbu173Wor5m1Pg8HR4o7iJrmWu/5WQ4jRIbBstiTCMT6CfyKm90cjE3zVY7+ic
QKgtHUWCdBhSEokd0DLf2DFrBoVeGMBKBMIDt5VNnX3h5PA35WSDfQC1EKZyUxkWeE20uz5X/BWC
PaBUBE6e65q1sNsUoGS2UlbDOjTb7lBPyKdRWdHxaE3UH6jeTmY8bzkluosBW3lNhK3kQkyNMkMM
NGfIv0zsI3+ug6TpluwjbaM5yV9ylaoA9BWhfDkGmKIy4StF0Knh221LzflJwPS+dMYuSM3Gpvmi
/F0eovQ0RtjNbeh+T3NqRvQ45B25KU6H1Dq1ClED/dJAr7niiu4H7uA76Rnde1cvWBXC8Kh8EpaU
wXgtvGI3yfyaF157xgY/r/LWgh7rube5N4EuI5aSrcKXgzZWRp+jA5QZaWqBgW2D2sNYUS1eOx3r
fFYuM/OcvAtDacwwB6xppKuu3HakD5mFf9FmlHtOipc8CT8g7lpBOM/vZeUoRIww1S0L4aC+qOpF
XUKgLi3U8q7cWH12QnveriPN+NmYzWGe/ZGgDbIlQhP8QSejEyu6DRrLGDbs+qH+cAoORr4Dd5g0
6QuWkmS7RmQ0bby+DV8QqnNmkotWznm9KRSWlzBGXxLL/AhtTj+xCO+TMAoDMZeHtHfzzdSEL5pl
/ax7AAczQm98CHBC479sXcKTDkVpnR5lOhsIkPtD3/Ta1kQoHWmO2gI+bZHKz7dhDNHMN83CU9Cs
TScENNlW/4zQbW/ntP3hl+cmQm5UzNaMVH/IDkixjQ0lLMADBBQ7FZUfVECo8af2kwWwuncmZz2k
jotDbs22ZYS11yL45JZDl7FhTbVZeO8tot1VA0dx03YpSYnu2YcAHfSKRILELinqhfvIZHWxUje9
VvzXdXc0TjpWE7jY3Q5qhMtkZmAiAHmxA4C6jl3gbo3A+Fgw29mI3j52M/gr4csQWfCCvAjNbeyi
HFCxlnG1tu64rbVtPM5k9qJkiFzyBRdIlm1C5GsndhqTHkL2GhPzjsmEkSgaIXvBie3bJXPENVME
S6EdbpRD00WathmEyIDglKF+V6WLJMAjV7BubqHN3qfsI8h4OSQcG6LVILCVlVX9IRPGTIZTTUci
xjh/OyvwU2rtfALJlioTXYVAF07jFEn7I6JifFBj7ZU3/gLCQkns2vtULfPcvvZOzKbmbyIndUDm
wzvqaOfeWBAnPTV/Y1hF0kyGouL5qKoiJtIMq+RIIsz0TTeQm0LFfK0MLXsj827//KXRRO7mM9Je
Px/VfpszskCG2q1Zf+fhUQqc6D7XuqO53FUIjFY9UMPLrEXjw9Kcc2db3TlnNE+Vmj5GBtJ+JL9F
s6ddTV3/o9PG+1YJ9D5xxnXk+UNGj2nQkWi9f/7UzdHztXXXXzr0zB/WVK16n/Vt0GgV9sr/CJOB
0aenvYFl8T9YzLNIP8C3KV+nyB0YkXFoz2RCSXf+yDvlHUK8mGxQSceJsFsGTQtPFhcGaB8oXsB+
cUPYiCSRIOi//EFwUUlTaGOduCVy/pjCxnykBqLJNq0Lml/UGRRPcu1FEt5WxrplKa5Lia6ID8qr
btsSV4vurOchFade5sGDnExZ/bZDjPqsYJ+0+wzwpcNRY0Ly0HVsAVqzAkz+M8kQbzr9AEyeVnYa
x9Zrrms/WeF9krjBLWm9e21dh2sD3V6KpdrcVaxfW0ece9XqG9qVp8itm2AsiS+3fLY8ZSG4JDTA
IZ81kJLUHuDZyWqRaut1bfUGlflI5JV+cHNsqNbkx/vCA13Wylr7NqbX0ugfaDC1ewvX8HVuWc9D
/69OfcmcmYqQw6LGzY2J12HP8W1yPinLyqAoBrGPPJltVVL6OxqR6M1aZL89u895ZGtF8Z2wTjkj
Uj5RqV2UMEkvrPiAlAC90tIGrjQujJ1/9Rfnqhvedb9m7pCEjA5gEsY1oF0V0541h/BWYFr6boUx
LAqfRqNrQZvqOhN/Yy8oXMChNi0QsLIalmRbczw27oL+NSRU2xI72phMOzXEyHGV8rc2tcC3sOh3
hjlEe6Ix2y2R5jg09HQMNEQc31rP+J7QZ09xuuyHyXbfWzR42wbkWyC1ZtzgY0MM5qCM9Yt8ZSLt
32F7mohrhC0eurNH7kuMsbgQCeFdo3/gNK3WsDiYr/fnOnHRe28QT//MbBXe4N0yauDCeCDB6AG/
gagP9vMwrdz5pffUz0ownSnq5oTgUz+jfNJpkbFLbNRs73KAkDgXkFwh8VT7GvtBakf5peV85hCG
h2SovZU4gcNi/nuWhrMqFIo0a0lU1UZET7o2DVuXpshH0uX/uJUh/lQNJaJf+J+mB9ldeJz5hQuX
RlYAVobYA+Wj5h8DajEt04xfSBa2XsNq2w2L4ii2vXczuU2JtRnweT5aW+vuqW5z8e1g9JLtBRQg
T25FnX5EJLp9NPPY3RrUJ6Mz/aUAiS4kUnXv2bqZ+5NWaEtYY0fLwqpOTj4aZ3gadVEZNx+KG0ax
+v68UZLUCwyyEUKL8pub68VpMOnmDBUWpNQsielZ/EuQijejbdkXTPjQurqw2BL9SsidzD3I4D5s
KVeHGj3eTYuS2vAUJVkSXsqu+1XATR6r75h5PpEUwbx3suJAeKQBZH3dstxvogy+ZFyKg5Pspp5e
Xby0pcfQujdOz5gvdb4R3r1Lxsa66U3PVqgb+m2PamjoGaQ7LdsgSYeBWja5MxPMiImz31WcLSe8
NxyVb+MTroLIaT04tUFFQbMuqvJAgvKFTigKoYkgpwkphcmlWGF1oOaiHVLRzOq4Roz2lJ/9mB1g
zVG5R9DO36pmD8g/lLdwHhy6NSCyfN/8U6WUAo4HXUWG5g3TTw+aagDAOPT6cSk8jdh36L0U40Ub
FeF85YsCgk4MhTMeLGPb7nWkHDt3ALpb5ewlfFqTJGZZgY2c2x0+BjVkuwwcAg1yhCde9mIXLuUc
xYnjd5xU9GdyH0FSbrQbKcU/DlOGi23wiQob9QeWLi73M8Iixp5s5NEDe0JH9t04F5Mp9RonLhLz
ulkrtoldTkGj6/JXVJPw3sztvcYvGIcsgGOKDzkFGWexu/BeSq9s/wiPuBEoOOHGb6eClGm1YkEJ
me/my7AHS3CIaCbwJ/9X0ihG1jqLmpYr+4ps6jGkTOKuIM28D6bX1lz+wBBovcyV83Ok8+5NRQUN
qGN0gDxma7kd+5sZrK5frVmHkovolXlx1TGusICoRBAknP6lXQGLukJoPJTOAdnE2nYGDoryTa9d
iKyO8MGqWdndGPtAayFBQ8OKiJkq2Y+7/m5OCDIIYZ8eh6zKD/SOi3M+5sZOOiq/OiGneDblnE8i
2jJxpExz+d/Yobuyek2tm5wdku5X7IlachVcIU6uPWPR6dCkhIXdXNGwIiEXNTgepO4C2cwq78Lu
YkvtkEszWgt6fQRj9/+PvTNZrhvJsu2vlOUcYXAADsDNKt+AvH3H5rIRNYGJFIW+7/H1b4GR75VI
ZolW85rIQhEWEojG3c85e69dLIdu/EmLHip1RxIWyvVf05zXBLvOW5bZrCiP8DNCU13ZpEtdlAjv
qP6iR87x8JdxZl6kMSQYilw2qphpfkGut6AjTO1w5EM31poH/qE26o2aI0xKsKZzNMwqcsE0qckA
uc2mM8luyfTuQeQqBdxAoysqZLDg9BJuQk46hKmCVs61n9BjiwJDY60zQkV4e1U2IufsMbQ0Mftx
6YG1oUlW5leVNSuykWgDR4BK4xLicJlEyl0GUXeR0xffpfS4E15xyrAOWE6tG1cW/UxG2xIdVE04
HnCkuLFX+gicGqD1FTY4JknsHkC/l0SKNAxCWpgiTvGLkhkfLUHoF45O0YBm6LpJq22cTTaKGgKP
TGghZPqEUGmXcFOWVRPfuqroyShYmToIxRj6HHMHopXKFFCiGUNaiYerYJ5b4DY3NlhKnsCVdjxz
IMxWir0D7bz2d5jsy+9Zsr/HjgrzH79nHzum6yhTCIGAVEjdEuaH7OM6mG+al1HtlyRvDQ6t08Y6
wGxJFhRW7gpey3jZdu7G6vH2UmOvWEfn1hye/8rtDr9Ftv4rFfXd5VhzyOnfkbdzxuvb9SDaswxh
SEsKw3b577+FoBa2EatUZGwooEmBlMwPGA33AvrHkXfq1lOGvC70OGbbuWKgSFkaFawIMxy5hXFv
t9oDmPxo5w3agx7urDJnm8jEVQOb9wLtGA0OTW68anhOPHoEzNAWdVTfOF50hGqZsExieu08ItyU
Vn+vaAOXzS9ejh9NDuU1kem90/ZX6UB1IdrsKnP54tMITpyn33pVP6wijbxUr31CzN+CjNOyXaZb
d4nM9H3iV49mY46gNuu9ZdJBFuUVLe2St4XGswPl4JLcaACuCHuPsTxrgpo0pPO2qHz5pKcPnV8L
rA+cusxsvFZZRGuxkuZSGHSEjMK6tZnX9QnqAtWnkN/S7FuptTuEbgQs4OpYYlO5HfNs6XDaKaNR
5/RC0yJJrtNpsjDtTbQhZmJ6DWzFIQQHKI08xVlGy3eAIRhjGWU8o2+AvV7mffhgelO+DHG/oTjJ
bc5f9dKNWj7NglOMtNONnN0cvhZ895AQkvFYv0DEukocZ4AvVOmrzuyXnkwgz5Rsr/Zo3qCp31p+
TRGSouIppFqYqbo2RvuxQ4BJkL2/DUxStyVMqRU1xTmLra2lN6CCvfi7w/AIrirsutmsixmHBpqE
qG3b5S86Sh2OnWzRZPIk84GRkNUfqiEhEJZ8ijiV8XaYd0aI8heMdfwv0u0t/ePb7SLlFJatpNAN
ndrq/duNRtETmRuw9rrYPhn/cRXVeAsObD14dbFtY+lsSxbhBPPhuiJ1E+hLu6qc4LJIqyf8u7ed
rvaahttaL7qTo/uHFmUUM0XRXDq9B4AG9g0nqPTCYqZ7Kei44oSEEGj5iLIZTmPPo6U2Tkl4iu8G
X4hF0Ul70c7Ob1uzMJ66DqcGSKkcySL0Qd5ziWFm9fah/ysm+l3+8f8PqP7fEOt//kM4ZEv/9yHW
Dz+y9kfT/h57/fZ//J1gLRz9L8M0Ba+PlLZt6QTZ/51gLWz7L2kJeCaOyysm1X8lWGvC/Et3yANR
hkPAtGkqXro6f4uw5jX5y7CUUK4SpnRYddX/JMPafJ9gzUnXFUpZrmHZcEO4JsKyf1+8cWn1ILud
6lx2DE/RvqZYDEPsOTZHh6ijk8OkeTwlqXESdoV7vrIYRfj056BRztzUhASANL7OyCa4zIW6g/a9
SiId2TectjWoeyAaLD/L1kxmoj9Y9npmiBeZvWBrHlEPE5fBMO2lSiA0lhM2c98zH357JP9mk/o3
PyYdFkRjbJfSghvIY/j9xxxCG0uxEvU5t5Bn5hHbU/6romlwiZFuAl9O9snk6XJvqA5Gc4R/e4i4
QkF0YtMN3orHQQps5IH/XHts6sumBHjkZlS2EM/WWeTwqWokvvnKuR3g25Di3Qf7Ihsf4SYS7lAT
99CoacUAmEO0ef/nH5Cn/vsmPD9Hw2GVAvNFmIjBw/zwAwJMjATW5jPt/nGRiaZf+KCQYtdHW2WZ
0dKooOuYmuUfEXX4UuoLFyXd3IFb4qoMkWd6R2E3zX0jTUgfLlM02Fc+ITibLy51vtf/dV7416Uq
yxFSCEc57rzi/nZe6EgIzdu6aM8pt54MG6hUYaHbEPX7ZKMhUldGshknmZ56g/QD9APpyoCSgYQS
u2EM+0zzx+eCKOEEaMIXF0dA/YeLM10yHB3DcQB90vJ7f3GcUxGly3w6e77ZEYU20ekGuXkI5Y3E
mL91mqim0rGZDfCigeCYbEyIh961x1NrPsM2C68F+5nkHLnPSBD64vo+3zzTNTGz6PZsaLQ+HrYw
TY6DXfnizHZLt1gR/0UcAJYRq9mHhbzBAAoyLq7sA+1oxPjKKVY2/Hp4VfJgEm9zhOWxFqEZHUoG
Ihd/vjzj/W45P1vTlbYFbUBapmIBe3/7Wt3uMmoB4+zEpbGleWOu6O/EiwBnu7Jw2PatyLdJnq0r
s4FR57RbUiZGCwZoEpFkVULmvGBCmi1zqvql9cLQcvakB2CxAft/cZT+/NGwtCpu5Xx+VfJt7//t
TXQw58rM6MxzE7l4VIsAEW+S7q3Wjm4n+R0w27AbSA0GyJXI5Z9vlfP+GP92q5RSpiMc29Z1TvPv
bxXDcYKYLdM4q8GsVpYOZBZUOCcICl0sA4DHaAxemFMiydnsYU+ohGOOyCNibzyTk3VTbgsHzxkV
id6EezNQ4OckxY1p4/hLTOwu6BwuQ08+JPT6Lt3Uvh8knVDVmaD0Iskc0hmOadDlt27zAo/lG9wg
6Kp+mey6rHxwneCF7CHnOJGviPuV2ULeB9V9HpsvSTI7Q5rxFMt83KpC+07mXXrXIerWk1y74S31
GUSb8IvSl7h2XoKxta+bxoJDTNO9G72dSAOFwE3HG+0Z1cZuCLurYkIvQtoMORZKT9J1TEqazJZh
UOUh38X2CXs1N6EJdnl/TWSlR1KPmK6TOj6mIfOcPz+lz+uqEoZyHSoblx/AfHuKv70iHezPoHBb
5+wnCYVoRhdFNC4HdoP2P2MAPOhknBXVOUwgSgS+tZ11I26E2JZh9nXWDunWcGhwG/Fdk3TBWR8U
2TgUZV9c6KeNnPOA7pgWJRjfHWar96+TQPZo8vE7Z1SqAJCjTQx9aFk46+gbMRpoHpD0cgCYaJBx
RG3NYfji2xefvn1FPSqEyTWYbIfGXCf+dqtsvdOxV+jeue8CAEy0BZduJrCqqBYBkEN4cNNCRe8i
zrNWnV6EXe0tvrgLn5bv+RpcEtEJ+mJwaXz8qFg6Da0lzsWX2CdixuPIFmelfeMtvBh8+5ikuxLE
2oVRziDOHn4f0VYGmUMGcbpoORbCra2lXUBC6si2yQFh/PkaJQe791sM10h6gjBMW+gmW837+0TP
tsnH2pPnkhk4fFPn0GXa0h17PGBNM2wrI++QEkPWJbH0qqt8Z2naKOUSoR348zrA/5BOQyq1Q0Tm
OVI/kd2kETltaOu1HQ213LS1q7i0rFWnUA125KdvGen8AOBlU4BMrA4jah6b2TrhclH2Pa2Ks0UN
addoGNz5l/gFvj2okw4Ys++WctMF2KtCDUH5N6Tm8Cla5qWj7jKVZdToxSTWZgkhsw2KNj9hVOaW
s2efKnlOW5+uyo7Zh/nVOze/U+/OEkq4HJUZLwrD4e378NbrjK6QuHnqHNrtjzKLmuXYV/XKyoOK
/kO+KqSEa0Pj8RJc2xw20QV8pQFyC1/T92QqrUNw2ydVftWlcT7tLcpwdd42U5m6LS1n3sh/+xo0
5PkOrJ/4rh05UyNCKW4ruh55XwSLnjyvtRejYK31clnG2PTfiC0yAOgPM+O1wcW+SrSo26PiS/Gx
zPGTTRAAe2Rk5mfTdWAX+7A2nohnza4ZINroQwfYbj5Q+T4Ks60WlwQOD9CGVlWa1BtaWGQSedOT
xBeA8EB12C0DTuNSTBtflmfPJec+aaN6MwBuouTs1EJqFQMdKffggOzMiH4aiAkuykQPjpbWdYtS
akCObdu8dosOM4NybtihtqY5G9x1N7q1CYDW0+QQJtI+hMgGC9szVxjLiXoJEn3rFiM236LLCQ0/
I5rCWGlUV5NVWju/8M6YkcU6iptu3zv5GRouojqnx0QTtHI6FaypVaYxdWnmHCUammICIvLnz9UU
n79XSjDqM9PiRbPIGnn/JE1itBV58epcJ/lLnAX4wQWsBm4LnEk1dyfh49VGbl0naD4B3WsPWBeI
feZ4sYyN/jDS8+UZoX2CG+GRazMLOaKKGYSBCaH0/b3ZtM1K5dFjrIyQKmyOFImEuAsTdMf1/ADy
3uVw4pPlrFuuh16ZlNFprLudYUbr3svrMyFcq5q8pwWsBhtsvOmsrYrTlKW34w6Y5poGYXaYdV+a
0hSUFhd46pA/W1O682muXWbCubHDMd5qFg7MttmN0vye46FY61pG/4akTq8qbgs4MW4rltQ6ADGM
C2NItmVv15fKwahtEudyJGR4W7hQt6p02NmV+dwF6XjX59HOjn/mRDMe2MkCgj+7iwRcWEDuBBjx
CfkzqvFFEEcphLc51zt09Ft2X6aCgfYwWGlxFUYcB7DEM1XyYcTajKw3uTIOImtClO9Ftwsn8/nt
d0y+xzXs3/aiKQi0yTsL4kWg1CnMx28S1f2RPnVOjqGPd3QKhuiiUAOTpGHoTyoot0T2VdgGOkZU
Ps0Z2GQlgqzxzNSXtPacbJuSiLPJIfFOaFeBm6hLx+w3WgUbvKxZtMvS2mQ+v9Mz2BMtCpvWbvBI
wixt6XEB2sI+9DxKt93rw8BxyWsBSWXuHoYCiHy8KliDOKxHg39ZgiDCuTJt7U43Vl4YIyskQ6Eg
f3JhqY4wuiq5GBDN4r3TviejeRr7ItwMDki5AT6kGoaZxsQbSwMvlPLsUXhfZGhp16Xd5vRup+5S
lam6otoB/hE3O1Icw12g1Ysc6e1aueSaG/3PAWYwiGYsHbnXPUjynA9TicEKZRKPwyt/dpGbXltO
3BA/DioSbb66evtFlPzJSdWc2gYidZBC4MMXQDRud9lFBFmANLPy12lsTjhJ/JqBQxuS7BqX+Yme
a1AZ7VJvfW9TtMvRGLq9Pv8S82Do0N2WObgpV4UEX/9qGUkdkqAZ9mGgk/+dVDDz4gSkN5L31kFT
H4biPrWUIm3CuDRGz15nrUSHFsLoQU96JU1S7Ye+W7KeRMtgLMXRj1+K0LX2/TwrHECCMsQa5CGM
CCwLLfc54iW58R2i+Hr3GRirTR/Qfea0d19Pjb+tQeFelMLVNm2SPqV+JbYC9g7cr+CqVrGxt/uJ
zAwk1MXaigEHoQ9wbhIDnUM1msOmrCHhSKJNLiWQt2uHAQaE0irc2dkcuC0KbGLCpgdBjglG9KK+
KpDWLgCQQQMl34Smb3DV2IO5ReB29gcjPDWWH50sH19a2SPwKSrSVKoxAL87jNVdHfDhCCB23Odl
bTvtIR5LWDfZ98CNnJ1B/tEy6pkM6l76yhHP2pFJZN1os/UZcZ+5L6VdLzMzZHVzCBop7FCtPB0U
k2WWRwRVHUGtaKLyXM8WLYbRgzaZ4Y3uMthnRI0RxjbCdZHq0bGy5K3qCvdWjIODAqN+yvzGXJcV
WMRKe0XciL2wC4r92LuoxMIhXoHbaHZfbASfd3Q6cSbWOwpwukkfS2+AgxXXbqO9mREJUbfxMuQ+
hQfnHHksajNr5yUsFM6gvUwz8km5HJFivns/yaxNAW3UKpNln3I6pnpPFmUEMtgJbkWt/ehUjCXA
eGQeKlZNTohDDXEIYgJ+r5jzYKWHpIf01gtaaX8biTZZpUW3IogovcnLIeCojbihnzXkg1tay32H
3+mLUc/n6l5xBxwOrZy5qIWs+Q79dqaJ9MowCtbeOzkGcKEBMuudhxmkouIhkrnI+F5rlTH8xaMC
D1pJAOxAOH2b30rFmLMKq19EKdcodnuj/tbxRC99vboamsn9onNv/pvnNTciLIZltm3Q6Xh/tUMA
dDxqHf8uqzpxIm3G2amG1qNdALAybDF8c5H3hn0p90TScmiFWleC1l3KcUQkHI4rvgY4h4AHj1ky
fK9Qa24CZKEbKHv+RfI8TnG7IeZ16wbEKyc5zICqatNd1hOBlM5/KRhchtl+VcAQAyFm+wV0DOCR
I8objocllghLv41M7WmyBzQc0IhHlbnHP7+5zufKzKLxSZfZsqVJk/BDx80W5BrbQR/C6TZXPTrg
NtWGa4pzO/SHg98KG2brYzHEzX1dTtFyxOTAC+U1myoIH+LUS8918RPrdwLtnjdyMv3yGskSvLhJ
7ktHXeUycTauj5vWG2W0820nWRHysKhgHtx35fSLlgMmiYL8HMvDaiQJ49h2YKACp3GOJZ1TNgpG
2lVgGrs5we5tFzHL5qFkmr1mFHqi9znBHGQkzHS5sqNHVI/5DmDfjiMK4qupMe6HHjBXUChC4IQ2
rhS8SZSu5ArXiGn7bAhvYsb79mi/eiy8F/2isvxFUbcA1ANxlQm9XQd5oha6il9Bg9JbsPHNj2nz
RfNH6P/mkdDEN0BrsCrThfrQZ0wAuxsAPYo7pFgWsYOYGgz2G0MbdLJTjC1n9ukiLHPCa6B8oS+T
P7NG9IeIgNgDMo+afeiWaSB1lqvDzLUbJv1OZe9lUj7JwLJJPHKoJQFbYV8374He7Ic0k9ck89U4
qfhcUz6Eo1WGcDiu6zAwt1HYFPveVbekIkQ3vjIeLRG+ClScTxiQ/v6rPWWHJIm3z5WyMMMQ4IoO
+zYux2jdZJxwoxYDENsUVWpixguNQMgF6xcxznax6N143Jdd413OTK1NUeiYvNNy/1YAsHjDrOzT
rdS76qYm3CGKS+ihHLJwfuQgx+fyYqzKYBfPldGInL83muigGwHOwna6lYUg/2Lg4GhEUbe0pNYf
5bRjfDdc98Yzbhg/icdvoySCuXbheAe6CYgqze+6kEhtSrZxP1RyianL35dtc+Q0nBIYUD66ORcO
96hYqgaRbxSaGIMNUIXNL2KOs/2k4JX++aMV6nNHRzIDYv6j2HM+t3phj4q20Svsv+Iu6pR5XdSY
4h2d/AoH3LrNGeIhnayK5LP7GhkrEqEeOwJOTWln2bWTltWdBeu0TMX3qO1MRg/jjmSAnOEwEnW/
zjfoRKt7XAwYqdPmUdgYn2MibjEHIoDLe8tfAlQFWD5ik0oSEE4JlghccuW0iKIU58E4HZm5Vrdu
b51TmKyGq+S+Smazt2fhuguGlQWo4srH2+jD3t/5QefAg2j3jGPSOx01uvDFSQtd81wi+cMAcFk0
g4d1y5cbRxCcNlhXmibsb0FAuGWNOjj1CT2dZ+lOOj0FMh6vPcjL0u/FMnVECx54lvRN+3zsiVd5
oz35kHU4hqtKf+pQ7eel+pF1pnxwtdxcM8vvMRJRRgzFLkrwAncxb5Twu2fCaIQCk8cxP6ru8qAY
n/Fub2CxbfrYGPZyfsWMlDiyEWXi0qiDGC89cxMnIUmWbFhgEDGx7XHHauMTYJG35rkgE+ebzKZb
ZAAZIiK44TVKqy7S7qxQ1CCRccXZSaMOqUMygT7CywkZGx2KtmLM39bZOh3OyJ+Sg8FccVFq+dUg
shb0BghzcgMvCClpD74dD8feg3pB6YhAv+m1Yyw4RdaJhb/CqI0rpLvTygX5jA+6eQw7xPaD7QzL
JBMjUQBNu+2EnCh34/4Wvi6+ZQ2Nm93/tIwbl2Y+3I3+RQWvpaOnM6hGX9mtn15q8dhfANAEK6Pm
qmIe87VhRPxE9WNifrVlp5THuuFo3UpKXRoycp9l0l9WheGvYBWSipURHHVBUgpLStTf5HZf+VhE
ViiZyWoZD9lgsA4gnbjKu/ChdjPCJtJoNTGsv8vJYbsuUuOpAKh31OexHl1mVK/oCq8aEN3bKKCf
NXK0Buf3w+zjU6DpVyx23q7ydXH15y/5rZP/vknFMESQ4CCFSVbJxwaCzzMYh2ioCP4Oxr2w/PAc
jSN4hU76kNzL761taCvlt8Ne2C+9Y4tH5C/gu2iXP1EutHsEXvpp0JtFWSBJJPnBfCQLMFujoVza
HTF2XWKguSgnkhRKjxVs7qg0rQshaeJZELizpCKbTubQeDcAgO36boys7ECUT36gxCfyhH32nolt
tfcwku06xP/wYLxk4fr9ME9F78EORVdSJ/MptpRP7UxOQtpCERkxNLVD3O1TmoAYM30CQEKGeiVo
wjUOJg1JVidWNsglTqd1mGK8DvmsfMPp6HB457YZDni6uzuO3YwY2viFiine6nTcD5leWasS9wQH
C83cyZBkcpt59ZbE1PHQTuVtxepww2BztnCKUzxUxk2Jzhhpjgm7aN5xCF85//mRvvWRPz5SDlK2
8VYIuB9rgQAldarbRn1n6eZa51vce+3or+MwPGe9Cu4ZC/6Qvb3CeRItqlhzyYxQ4s4x+AeSPFbI
z6hUagr7rgKF11ZyRU6ii+Z9FnQnNEJ4HH++ZvG5Vyqly5xJMd/ESaF/OHL4vhU4snCaO+LK5iNv
/pr7RXiX7rqwes1Hybuj13KNiFhdVnbeb21vVt6K4TuAXbHLoz490Xnf//my1L+5LHY3nTM6l2XL
t5PSb0XFnJMmelqOdzXtcKrpdVLr/dJ3o2zda0G0TetxHY1mdaiJ9MxEJWEVdXvO6PvMnbq1oVVX
em9Vh5R8Md8et12DkBXWkHvJUg4ENePkbTlVfysw9+Ls3ZeNaVCmDHhm7DbY0xxtaAdLLMODwqFm
4ckHJKeqPdOomgTP/NjjsTxrurVGfnbRo3q6zrpmaTe0GfwYH1GQ3wzKDw4ydQCYEDqyDKbc2/T+
ljp1Rz1FIjl2OnitAXyhJmpWCKBpWNJF9AIEbLR8sOtrx0klkG1issQrgiE6F4QGB1l/zrzLvmmW
mV5nfCck3RuvLaBWMtG8k9eaxol/G6zr1r7qOU5cI0dnadMZXQcc+i89+pbHMgVsEkCjIXKmfdVR
Ku/lBM5mqEn5AqVGSHqI1iwoCvdG5RP+GidYYabNt0ABSPqL7eGRmyPb9jEZ3ObkA7D584tgfjwS
MzNGwiCkdAylUw1+qC5bCh89GMfhTtaSAjlbjfxU12Yk783RxekUQwMZJ+TKVZw1p7ALN85oh3dJ
FG7BsKdLBAtkRUvP+iZJJ2N0q6JSnGT94jpTeyT0kimU2933rmjugp52mVfDk/Voc/CxAZ/vMf3m
QK+v2DhPf/7ZjHmm8/t6Mf9sJnoHiRLIYj7+YRqAiG1s9XQa7obYz5aNEZM/I9rTmP1qKFMfQrqh
Pem9Xa/hRAuSDc2SY2kT8DyOxBNWdYCqt7POoR6ZyxAS0Ipy76wIntDtfsMaw/HGVV80PN60Dh8u
mjmeg3TJsS3jU+Pb9lnFHK3UYeCUGHt4i3PLfcyM9EQ3DZFjOlrYlmZPO/bowfGZTsw95VS/8QfG
0gnQGnI/qK0So17YpcTrMcd91Q2TqjrzAGoQXN8HJjReMz8AZsKJoqDGyLs4Brnbe7L+ou4yP/by
eQ6cQBkaOZaEPPyxEmYINoaC8ME70VoOwQPaa2kJpn/aMsKCt4+D/owqRgc7BUd8dnJe6hKRsN6F
C0y2PLkR+7/Rb9qBUBlo99NFC71o3ZbV8+AP1zx4mqcGaMiwBlrelTw3bwyeJy3FjtF0i6ZOvxOq
XHKaBtw4WIKzlswv46B9KscvJhdiXtA/PD/F2Hou+V1UGeaHBkiah4WbkK1zl+gCbazM4CjHGxMK
60U3omi3XkmORQnO4GPFN40LWoYPzZh+x3n1iLn0QDLpWYl9QLz3BvLgFxXOp3YSD0PZuuCj5w1z
LOfD9RFLoAoHMPwdJK7aAKXZ1d2TztBVNcZP1xwuOxzil23Wfe+Y6blJseDMX5Vg73vrZ6HkHAH/
E5wDsIk84sgcQl3WpnT9xbf7sQ6T0IT5dF3JmJF63f44U65DBZM61u9EOLxi+dw7efZDczF8pXW2
yAO0bmhejMtGZ6hd6IvB4eV1gjKj5s1/wlx/Jr39EFIeESqCJiMaiIwoUJw/xSNkjj9fLffu01Nn
I1UcMx3JeRPt6vu2lyMJN8wK07gbZ0qQBY17TzLHyR/DkqIMQmVjugj6atw+2Pu205xjOwCtXUZ6
SYCq6+S7OiNfrgtawnoryzpoBWiCyAqGF5QllHjELDoUocgUtyF+oGXjS39jPtd6Qbo6gbqbPIAT
4Qc1So0ysY5wGRCdNE7G4CZLNoPhJCey1jnPZ0y2vLo70sdYaV5Yf9NbfRWYPyIPtlPRZqcc6hNI
xWY1WEnx0hQlSxBtfaHJNWMWRpFiH/tMSJuphq9RzqwmsPcV8Yp+/C23rfuhJbRL+Ozb8PEbvlv9
gR8MTKNRXQ8omdABgFB1rTNJPhfFBF7IndrxyJhLk1dubaKD6+rsIg4CQmjsl4GTE7kkVIwTAooi
9J6HLPAXDOmBds35jVCzFmZL/cJMa52XYbawMfxpdJoEgUxNKMkx185E3LSLXGjldlD9TRk7N8Vg
shaGCZEwLbEkUI2wGGjVNh/adJU0bGilXmFsVi+2E3unVENO36rO2NkOAA1WK+KMcmI4Lf9W5Tyc
innvIQu/1wIeSuD3B4CB8dKV4T6gg3f3ts+HMjDuisYkK4HBE7DH8ZQiQ1oOrlGuM6e4E2Pl3/pZ
1dLoA4ERuumtoGqSiYvP0lPDEpMSHYnYp9HHjPOmHJAhxVO8IsUSwMp8hh1MAElF5nP40ZrxiyMD
58OPL7vrKtvkuMAiwharPuyrRiqFJjIZQzeQr16tm8c3cVQsdn7pDZeoqGk4VQlM7ZJxeynKNQf6
cm2bKTC/zjLAU9UbfzA3+ZhGv+Z/CHzij/2xuo4nz4cTCWLDj4ljjAKXvgt0sb0FXmRZDqgsG7IK
AuM2gh9Qz8xksiiNRdIPGB071niWt+hEnib0jwDNtk8eDYfIxyJujCPD4Z/shLxNDhqt0q0fBtmm
GxU9pb3hXMuscq59I99mjv8rELMTtXLv4dMa+5H7cZHNf9jbn+i32WvWyJkI0+/idu7OjvJKjGiU
slyPLztj9E8M1FOSvbBdW77jL1LXV1cpDlkvF+R0Xta1Oc7P311GnV3u4mBYE0AVbuOhfMiN5zo1
jPuJ86MsmnIflu33uHNsFmRz2MKO5zvGwo6NHwC2X6NCBxHpkRLWXZZ4C05VfmtpbnamV1DgnFP2
Noyq/kUgCF7BKdqPIhxPdYp2jZrlpnfNEOChMleQC2+q3NN30pYIFvoh+mKpdD8dBnh3HLZ3JEOo
Kdkn36+UAyZkR7Zdee9pABJj24vXZqrhErKDelGF+S+IPt4FxqFyRT4C31vXevu+73ZeSJdL5k9O
mwSHqfaJF0VvkjKGOZdxvq6T5vbt7NlkNaH3k7MbWM8MatRHuysYks5A1WH6YZORs2f6eJ0bwM5d
GQ23ZaeOUa12be7XJy8crdtIEVFrGSbVOUcVuBj5eIOeF6BobdymqdsvOjVqhxL69k1o5OZNDFgm
8I/pBABm1ELjSHaevIzbIlm1Wom4ccqAkJjjgWEt03tiL9ZBQd7m4FuC6cNQPJWyKk88jXVeoQtE
KKSTqYlJuG4ecFKvcO/0BD95NySDOizOk8ZkNcgIV4r0yya1msNkYEiFFvmza8JXZmYaESUAKhqP
R6oVmrVgY2+Wfte4yzINhoXmxdZXu/anbdAFDO3YGBkNhLLS/PBwOxOQH9tIfg+SYBOoaFzAEiBX
dR0FOikofYKXK2ihP2PrZqWt8YGbsC5aWB3B9IBrlY9i3xMhv9OHaocnxacy9tH8QXqIkFdvoEXD
cABwkAosHCz7X23kH5c2xXzMYCNXNqJazADv3067mnoNHHd3X2WpumztdjgOSbJN+3bC2BNfKlVL
LhIDfwqPAWxgQ8qHpW06jDRO3ZMI48hff74m89NNVY6DVYChDQWaRbH//pq8PJDA/8rhXk/YJqpy
vLYKYOxJZX6zCx3netnrC23IIMgl1l7POAPp+NJ3SGhIfh3Y2uPmNQqf/GCTY4y8CQnkYsTfU/CP
Bn14XWH2HqL9RNF5YtmH1CXrYDlAuWLHRS5YhmW2wCSdrbpW85YsWTogUaAstaBphVJ3xqRcv/3U
/2t8uRuL13/+4yVvyVAZb1/9MM9+t7EYksf/3xtfHl/r5j8ufmTxp//nb+uLKf+i5lUOrabZ44o0
9f9ZX0zrL4ZShs1Mw+ENx3r/j//ARdIE//yHafwlSapDesGwEr2VzYZe/+18McVfxGgZbPjkq/z9
n/7Pf75zTf7tVvJf8+u/q6DfbYt0YN99X/zRCmDaXNra2CU4OnyoPlAqD1lGyBoduLJ4UXARHuEH
26tQwLrxq5DRQ6n5d4mrDzuzHLSjIst7BcL5Z1cEwTVZ8MDaRVc9T/z861Jo6U5mIoFLZhgbsGgZ
RtrAh6YT1JR3S3tSmb1MPMdMFpWNpuuCRIpKv0hL1PF9rA070aKcvsgynQDyqX+JvfFVdogjJoAH
l2RT4NGw5X0qAXNiwyUsy0wgZ4Y/xq59tcfsSUsA8tC9r0dBi8w9xjYpgmjw6iy/Nq3hHMfhKzAr
WAD+ZuDAB9HjEBfupvU0GNzt/VBEd3rSsjsE8tAT29LgnoQdzMJZHLETPwjp0l3Tjx0nirxWuHSR
GqWFSC8CX3wXIifQtM0um8o9uvzby6gXj+jgl4wUgfLXzISsBrt/cyWkVzGjI2zV6u9b7h4dq5Xq
3ZUMiH6UFulpkXObZsVBTN2tFhkbNrIrIwkPjj5+C4MBgFKzt/8vZee5G7mSZttX6Rdgg94A91cm
mT7l/R9CpsQIejLon/4u1vTMnRngusY5AtR1pJIyScZn9l7brHYTO3QK9Cgey68cu3TODoDD/LLI
9JAmUPQzaR3NArBX73c1WhVz3nqDfpSu/Sdbun2fZ/c2OYx2+S2tT3/dMmnhkPnH3NLo0nqe8vp+
YZCX8WBDagc0wXjs0THplfvI5Q+qxnmaBtI40ux+ioPdUvYXR7ZHXcibolaszaDObeuaJtB3Lx7H
niSkrZEDaatY/EjiC6XNXzHYoCcG7MUrw9x6JuvgAtoMja7FxFCHL9mOYebN2A29g5TFG2nsD8IP
nlirHCmevuoZ0CMAuECiH/Kn45jNJycjsKPUPokCemsEiRHSvJ+ks4UteBw8P5IeQQt2/0LYaWjR
N2fVfLsmMM1xsx+d5Ngj0mFcoyDq9calG+SpLxbiI7KA4T1Ay7AetX6P5RA4NcSS2sw3nGfYWyuK
wLiT76LWD71v7Ul5R8qk0o3XGSfHF6d6jEngmJxvzfAf9AH/vrYEm1FL7r1A4hM2iQFxtHeP2UU7
jWekN1c2yelGnxjsuwPk6awradXy5M3RIazU+nn2na++mgUO/ords/aAUPOAEJs5aj/9WWLnphi8
B7W419Ep3meMCJ1sn9KGYUifV+9G6e36Jsfaa2H49j4Kf7Ipk4J3shmOSEPufd3FA2FWlyRpT4rk
u6StjnGV/U5Z8dMaVMfw5FDAeclH6/U3k98C5nZLVJqe7W+digiAIr8TLT5eDzgbvZe/LUbrhxp8
H0zq02T5bMTy3kOPshmD6SlLiIqaEuLK46C+mOx/e3sFWlXDuVz8fFP6Jtxop3leyuYmW8pj6+WH
pS65L/I7azbr7RTnfZTXsGUNEMaPQVys6ckt8yzXTW4rXX/Pff/EUU1OoX2QA2vHqYQV08Zzc4dG
l41jq927oIFeSPgLjlUioOFQtsNIfBU11Gc1TOqS8OA6TyjUD81CTIeVwLbsUeFDmqM7uC86OdzB
G65w7LLu1P3qoHUFBWa8HOCHvkmH34N0bfdMFCAppU0GONIB+lbMGnP5YtfO+p5FP1hOv6DKjtFx
+x3w/5bG13d1GWY2eZbzOOPIndP3wM2uKmATJbTuPe/4Tnaxhg8nLPy5k6eVx4odqnGrdyJgb8uJ
54KRdW7oieyPN1dXt2PHXbs4F2LHPfeNl29NTz/xqL2OBqsyQXYhHYp77W2BQnOx4MXUsDO06QD9
s8UZONx4hrzH+3M3NCkBDsAj9q0n39NharfFgIekqRYkgcazwMd9hProXABksOo0q5uySJ7pdu88
X1w7RZaoVcGlEh1k/bgHNB4U30ZHcnMw7DVj/iwRs2MUxkmQdQQqZ1DOzMX8DdZjotaLt2peoKti
AnE1cH1D/pYu1g/z8kePUCR/au87yvMxbb7JHfsYDXcnluArgQIFXmKAYydY6ApRF7c9KwBulYKG
YtTkZRHglbFV7ZmSZofZS5et66SPNmpVHooNroNc3cz8pVu9Wd7bvl2i2SP3ORGGyYkwjheJYu2V
e+GK066N+mbyT4PPFzIpTMiuk7dKARMnW56EV6YX5S+AHI8Qi1zbkKq0bGMn4Q/Garq6hM3pirOl
497Jc/23Lkb0Pql6Q1K1mqUZPogMryNIRbuFbNI5zDV5ss9iDv5tGGdnzqeWwH8YPZPAsqJ55QW8
6TqoZKJ+yEhJsyFzhFYwsINEn+RVxFamoOYKd3S2lQbLQOAb28yT9mnGiYwgtD/YzQqswwbb8wYP
aQw5jLB34n4v2Vi8BDUhW4A9cdKc5sl5ynHg4n00rEhHI7NROTcYNyFqLCHCUk12GDO6WwNtOK/M
ie1BK/F9j1AykKiZO6+HjyHld2MYvEJ9NeycxvztfHhrHVSzsrHq23kSMuwq7UG1S4NyJhhN6p/U
RoflVzd2LZwfV+X+6+Sw+h3hch9h6NqAQDUwnAR1C5PpSc2E4ZTaFjdikckGqL0c18uOyEAu1gDr
ifT1QzAYB0Pq94zDL+7M8zEt9LdZpc6/rSn+v8rzq/xuK1X9dv9j/bL/sK//rQ//12dPVcE///0/
+S9fQQn5r784/Ow+/8snEQrybr7v/6y1siLR+t+rz/W//H/9w38wi+G7/F8q77VW/d8X3g9/6v4r
l9//qH7/0Yk//9hWZVL95yJ8/fJ/2c/9f7p24OPE1CGvMsSmyP2X/dz4p/F3csZKiqbOWdWT/16D
/xNxJ1V7YPn8z+Hr/6MG15x/6qZvYStl8e0DN2ab++8vw7+K7v9TEW77q8v9P+8odJ8lybqRxpZt
ubr1301jhugUkGjY0KYct4mhk5kwuMHGGBXD1vS5tLv2j2vVJbWm1T71izXtiAVJd/oI7ExzANxb
OTTsavY4jH0tatA5lRnGqKAmIY+O2Ldu0CZo+MxH/0aPsjnTboJAsnn1C+sQJKxN7yA4nWbfqmHM
c/IFBBYj6WSVq+vTr8iQsCzS/o0Jv4ObqlooTBRWft4dAr0KB1O4/CT2MwrvQ1raoFAl416VljvR
2O0uyPR632aBth3QYZ9V4GfPDTyMop3898bVxxBEwL72myJCTRnatbTesBEwbynsCV6YB9q5z8ka
97LjOFU/9ZQAutTKdzWwAaX/3Y1Om118z2hv3Y40KXK9F8yy06OJMWhqcX4hgZX0FjditFEAoYQ0
9PHMgNKEKaHrUV8Gqw27whNXNfG+ReG7K0qNPKBKvXZlTHpo39b7xZwxyjPxilqFxBxBy0nIcdgb
aH42jcmGTKr0axoYK66T3gYmGxuu+BDM2EJINA9daZuPi/+BEzSLHKKeAS0+paZWEQ9AMUcqmbaN
PWnsDCKiDCX0bWUF+Q50oZsU6gwDTzHl1F6IFu5+zeBJm5pHrSZwVTIr2XHGfdmzcOCzOCDRxoaQ
cDeIKoP5ugurRGOdgDeCD6wGBcRCd8RzVF603LO+cACizxqh+dmpZ5+R3wckYMIdGRfM5gccG/Gm
JZbwid4BkVWrkytUrnsDikeAXFckMNNzxf4J/2df8riOXYGrptS9fVctyx6K9psCJBkk+U9bzo9a
eY8KwYWM3H40ZfKB/HmXuJBRW5NoC6911g0AIAToU/7AeCnIYMWT40f6DvnUtJAXTWDs0Aakn26l
qzv04AnVsdw4Gq8r/iR8Jh1OU41Y1MTLNnZHJLvL4zisc+iHus68l3TQrSV/TIu/MiaDhokiL4C1
iMdq/G4S7ZshV4uc8D428Qvrw03gljOqOkwd+Vi9zuhkLcv9Y2vznVXiHS6Mi9fTPhp6fus18JQ7
cWyc8TFoZkp6Gi0INZyvNWCJMS+hoav7bB7e5qH41YZ3ofLbJCc10pEPhOE8j85ygfP2Ip08zLpP
XU+/8EHcGYO/hLlOBS0qWlxzupvd+Ntr089AKJQLNUXUacndl8qJqXcCqwoLQseoiVwyuHbtGo/S
IQLUL4XDgoZ0+xGELfkVOENoStMU5QBtHfoNcrJbYq26OvRxsXmDQxLndURsRvTxc+6WP03n3ruN
NYW6fPeVepRl1+9xdV98t2x3AEa7h9y5yWPVk+ze0jvpl1QvVUjG3Z96QiSYK6B4CpYE3KEXzFlM
Y4kn9px5gymCHOAEzle/uMeGNjIjBGSvL/pdu+gv+YSsUsTcdmskgIb/UiUjKEijnXfcMsbGYARR
inqJ3EwkUc2Dh1GwUyHHHWdiqabjkhDMYkuahKLtnmVK/nZhQoPWLScqkUBHRMiM+K0jkzXPNpZF
eZSqQnVlF7gWS/WqKl4pRwclPhrTXYACG/jS9Jogz934jFs3lSd7rg//c0wZaNT4VPvMOCgejz3W
uF7+1jqwrqCvAPPZ49GYl/upG5ZLWmdUxkzycgM8UGJ039O860d4870zvrkxEJ5ENmJr1Pxx6/3m
jfNb5akZsWA7qC57St3Zxg5Sn/rBWFh6AK8el9NCz65ZwxdD+js35cWa2dlvjNr8ScyUh1glvtqV
4jCdcLHSOuXq1VbfUy/nZ8Odrt2oCJJARcj8Nw+dkrHOYDZfGdi/TZ30B2+AWsxAAtWx3TxyGzg7
2uHHZZl70pLqu1iNe7sfP/yquxtsgFQJHBGRZHjTEnUYdWTrSj+mzlDteh/nsuaZsEDdHnphWplb
C9OhbMjl5YWrzwq42dI6EzG1M7QMmij8cUzoK795cLx5nbPIj5xQ+Z1XsZLNAuNO471DQ4UKYCbb
Wcv+6uyQWsiapIi+KMH0LsMvQCy5a1b8VtxdyOI0fnOneittH5IgiD9oLnH/aGTtuz/22w5CdmSL
taQ36s9ZsPBSZvZsFYjTXWfBmlIQsiV5eg3TqW79hBBt+09nUdp6dvFJ5tp0qhZHPKzBlS4M66Z4
HliPxGvCAvjDe5YsH6WCHTg6HeJ3XyMWx7IvjL6sNWDv3vPg0WTKflwYBd/ZcwvMfuhPBNov27TU
5GllUpq2VpARh5/S7x6dcc147xA4t8zGJk3ejd7A87bnFNWM/n4ifYn4eWcNlmpJbrAYW0+TduBt
sVnr89ApfOPkFd145QpM2IzgHZxocBATuRKKN0KqaLaIuq7r0yzHaJpkEpFP+5UWsLF1THahkhin
C+HduYX7CntgWiHkN/Cq+63RxDemmqsvWJ7exihZKktHo69Kgt9W5YR+q+Rt8gnLnWjar/1XoRnj
Q2EIokrsaIKSWHijBSiPAFP/T9+86cW7X/tqo+fOsh1mdXYEVz6e46PXOzNAWqJsOuiHIOzDxfCi
cRXlm02OZd/9UFOj9hlj0k0ZzxFX01lP9MgjImgb3wLGofsnYJO8X/8zcWlO5rnTI+Ale6inBHe5
KVufuTgudrybkafDpvOR7q4aiaWoXgII9aFtJgMjC/mHQBSIgnIIjnagNsuQmYdAzF/KLFFDB9/E
ovmnNkRD9WbGYgwxaDFX6YK9VhpOpLu2t8ER4t6RjHGX5kyS6pLsN6g8lhJniELMc5URTtyUzErr
be8tJ1OWD2maPlIfkjpkFHIr9IE3zAveLCCKB29kte537gmgyX0zkCNSxN1pkmyQm9k42g04H80T
YdHHzSU5+C2jC9PIgp07xW9eX7hR5jFrZQ1Cnqtd434abhspaao0lIk4FvcdLNCuX9AjetB2aD19
gPioxgXvxrUSLmMojroGmfyhKapHfufriON5S8aHHa7e7pIkAUbUZXYmJoZo3wAPWn7hfEChP90u
glAoBm9TiB8zjyhICFGb0SoA9/CXVrsT2skDL7XT9GBNFAZQqRUC/5ZqyJMMlsecbLNcB3HTLPrG
TFJseUZAXMa8ur0y7sGm4KXDKdBFPgoa/nR1uFpzezLn/omguU8hOrxOwAI2mi449H3riA6TnwC5
V9TzlIGhfZ6YmB4EAASR2Zs6W5C8kcQeVWajXbmbazu9DqnrUe0x8ikYrySz9tGidtoFWnLraw1B
AaoChDkCPqhL5zj60CnBL2adeC9npOSOSmkc5nbXGHaoLBL9WFQGzJ5gafeTMiKBsoK8hVtFScAV
2sRrHAS/s5cyLNcB6zRua4XL1B+6vpAP8O6JjO/cHK0DGTe14RwSxdOvUmmK2aIkAwSszNVJOaBy
1ItsT6tTj5TWrnpzYxv+6zKsL0dXuBvQnxMvJG5gvuuGhQBYjHjO9mrqMD7wA8amGg+lg3ZII4/y
mDNuXqwLXUaMfsF3sZnBFTBd7VC49idG4DfOlGa7JJx61az9kZIHUCfK5ezjHdB60uFXqHjr9uRw
5QZYWBiwWg0vGuYOW8Q4HiJdtJA98zgn5jL9CjIvi3qebiGqsHvkl0zra6VvEODvBwxajFNtfVsf
58yjR1BVvLOVhmvGsKN2fdext5foG1b8h6fx3DB/DJ4BIRaDC7m7Yt/OXPMo9o5+b+pns0+eW6MT
J0nxkk5MWVG2P9ZGuRz5ezZ+q83hFGR7DejvTWUu44YfdgVEshBPCK7IhGFdEzGOD31rXQqlO4fO
GR4wlMLMngQ2y/hgchdEcoaHkqfEB5fSQ0U8jBe2Pzgr4UZevCZAOR9oAilD29NHmjtt6M2T7ebF
dvbpOro2qvx+3LUgTukOk+9Z6byiqd8zBgIo1nrlr459izu9fnIsh2gpPDvhlNPITvgMp1Z7nJZp
jR4NVoDMQ2bWuCPrcnrkunyxU5Ge3Wq6z6fUpPUt5UnTE9RAhA1sMdQcUpKcnkwt825Ea1yXhQDW
NQPq74fU/7ac5uigCnzQWq2OpAUUCI/265zkAsXRwOOmiBe4BCZbICbxSMMYeQoOZAYCjzU17y0P
JQWV26i33YiMszR3Ov/XHXQzhPZlx85q7V6wV4uA3CwmENVNDBwUlRIL8aGfn8e0fwAZicrRreLT
MNAKD2497vK6vGK9GW+xFz7OvgnFutg2Rjefhti7HZAg3nL9d4bRbdLaf2bqMyIKSW6cIjvaFXZo
fPHWIcM57NdTBzOUwB8xaA35WIyf7E5DgePwMvvrsglBznQ7t9pT5c8kaC0TR0bcXOvcNC/OKrYX
HYQ7ppj5rWCQtc14mm4KzX0ZLDK2kiW4WtRYXAWwVVNfzlFmcGxZ9uyG2tgOezWngPPgK/z9YIHZ
iMEMnJSUGJgEXdrAoTwa6bGTpRENbbXDt+QeDULLyIJBn510knbXXM6wO4oBVYkmxqjzkvpaWt3v
orTu3nXbXdX7YtfNZrzFRhfJvqqPCbiOsLPR4eYp44ghSVd1qd3f/f0wTsVjrvvPq8o/D1S1Xehw
wzpt/NDN3eXm7wfAN8uepDycKFhk98zxU6jWTGa1BXyckybBJve14ZSuHyyX4zt1JjOc4QJcjJ4s
uboHJCFi3T8RxtCSJpnmG4d6w4v74ZaevEYO99q7NaRQy68JxtPl61qL2SmwwByG8qN5SpjHtODl
H3TGu2E7mAFePmqMzo/li6wINHeCg6HX3SfJJnKrI0jecg5UR3sdUbZm2j5qMR5jvW2A7gt92eVD
EW+E5sYfpeNGBhYqK4uz37py9shQis+gzdqtkKi0LItzv+LhcLTa2QRkYpIB5o7lVg75TaMp+75z
OEBKqZDv5FVz6tuXmJBjhs271pbuGwkR8OjbFwlHKATEFj9rnXL3vkeX9PdT27G1XaEvU/T307ar
y12cgarGW0NSjq+ezULJPb92gfZ+UM8KHwZW8RkMxvop2Xv9cVpYAMuhoJse5lsDjvmlyaxrDd8n
a/hp7JiKl26v2yYMmwkCbAmKcDnGlwxDYK11QUggbH30qEQp2/1hB9UBBgmjhWtM2RoS0lQeel4H
BgMGfamFQt73Z0IzkEKLJugfJx/Fj5du6Vvme7UIedCsP4Wqi32lwcIjjiTfD7F7V/SZDSggr8A6
MDjSIVQjGcmQiaXGKbZgQo+jqPYzbZUaaDqNkSkU1mAu+rKh4p4cBkGVT95yzybAUJV2xBz1Mgkc
vlBI1LFyihGcPsR7Gdufk73cSmdKTk00EJ14HnPrUrZQHvx24XDDC0AkCpzt0vZoDlAzHlUsH7Gj
Zh9Wp93OJZfQspB2h3DmaszC3merU3hOZg6uFvSMrg/PUuU6otnS++iK5b4OsHV3+hLOBW8tgWic
CHbuPwmsWYAlFfyvmIcC4Gj65OKraSk1bMlEDl/moAc731ktytbi3VpO+2AbCfEt3j1iYoaK2R+7
vhvHZvj1lu7N/dWsGeM6bvUB9MAlQy+4GYIeo2/qGlfNwknul+IJZm1JVCUDdt0ivNltslPnjT+G
69RPcz7dSTJ7d/aEOLbK8dKYvY5VVKT3lpNrIezY4DAk7JLcjslmKYebfs5e4lQzL1qL/JppNoQ5
raSx5SkZ61aE1Z9NxqTVKAyW/hSvyLgigTAmNLGNY8JF+1hcCSYJCVS1I0XM40ZAADnHTu/tsQhc
0AxyZgflHCaEhUDIYlDjkOPcgVeeTLzQdZaoa2MTyWMXlhPCBTl0ayiT2QAZMsTFsmN1nBxCYQ1z
PueIBAtsaxd7LKtD1tSwxmvINK3XDRcOSRAqLjbkKiO7K+OyvLiUjU9JnvqPGDhvmZO5l9ynwlOk
Boyxn+8IejUjkZTxJia88wIiKip/9EqH3O/kQ4Qxoo/6fhGHuWJOWrU/k9EPD8Iiqbsp8K2qGd6A
SjYFQ7hvQOmgK4vILayXuc3ECYAb8caa+NSp075w7nU8gNUn2XmEE9jgO4M8J5DS4OivF7bvTudf
gVmx2bUTM8RI5IToxb4DHVI8AxFtP2jtTx8PZ5Wv1GA8kDxhlSTfK5bnnuDkNja4YbNbFTOuYPzw
O+kwi9GJbI0ug2NTTwy5pBCRoeyLyUH4JVL7pV4u0iN/TFi1cz/Y0MFY4sgUdepU0slpaX1U8KEY
SuknW6T6aXEjgJ3Lkc61p94JzS6/qdsC8LWnQzLsSXcGwH+kSKxO9CQFEbskI9IwEN77DSoO2Zhw
s01pMAJavFaPnIawM0+fDtO0ElH0eIuTkbFnRqR7O3PyuVDQLYaPm6UZzU28eK8WMWNA3+PhvlNm
fzF7dWwzbwxniz2V8Mx4V/o8S6ADEH2OMHSbdozECB7xiZOcyPGz7TBZbOTvRbLH9VSHCU7MLYlk
Exbhxq3jd3QlTHV1KvUkv8fMNVyMVix7BVQ2wleP1nhY8gvW3UsykPlUQ4EdfOuJVxPfryyXcc+A
YarnFH22IhCUMsQyeqK7FEcVhvZN57XtIV2TN0e72fXznBCEQPGlm0POWMkjTEI9GV3Mz21KLOlk
cCdeu9zHHebZFUnPXby3MI9u2aq8Oq1TRuNnLEd7FzSjRcfO7z8HQ+RM3j0IMGuDI+TKz9jSL4o1
EjWRm7KXe0mO5h2BTghHE4It1gI2NvxQGuIjW+15wSS2lpcV51VdSQLZeKwJsyWtfNj0KSWit5Rw
GcmF9nzFwK6kknINejs30X/ihecsQnk46n15LwqYSAurZkL9PKIMc1qURBbhUjr6jYU4mawrcgmB
Fx2Eo393yiD6XJZnAnKp+1XZb82miey2w24zJTuBoPacGQWcFHPfE04aLjnwTIetXugOhN4H7lDs
htiptzrMg20xK8Vy1dhDD76ZNOrVaSivnuh/p0n9OnUTb0tzTcgS7rCT4FtSzHoxogLeTP0JZWu8
sAlg2l/uLRj3LFTaTWY2QxgMyY+p1duMVEhULQuSAloY5BjertaNfrcIdRkYa+/R+5wrJcvT3w9N
lXILBwZbpiG/1znF984CgyvgcTsXKiFxjtZI2OY+m7wNTMbqkJogyEVLGd/L6S7XknzbsSfb88Nn
G6tOvkXZX4dKIoCXUHeFzzDrOrUgoow13s9A47UxYXZu+9Ectsyr6Xrwl5+mhd7YI5p4CzYh26gi
f2Wi1BxoPSV+YFB6473P7qfSESgoo/U2eEx20Gr0SBWNsSEpUENIhpW7mHjmU8uaHaqxLH9FAAgu
rJfPBYSnqCFkwqkotnzYjlviWiRvXDlFZbbcwYNQUdJ7L1nJ0BmhHW6yKvcAH8b+noQ08mwmvCpm
TlR0Kog7GEnRdOeGVPORlnyaez0q7MXdORLrhO2sU4wFuo6Wtd8JUBZGKtYfxhizwTa8X4E+hL5f
SkgX2Cholrz1HFEEYehUeX3urRTJ5IXlm2sjYCYjYtsK1H4OoO8tm7lQJwL06pg4k0sSkb3lixie
q++XI2gew8OO7/3OHLfHKe8/qjJeNg2Htwv4ZzMnxt1MveIXDjprzMNhX3T3VovOJJ5THYqFyWFo
nQsr+F7S4ktkxnxecvGOhXcNXYXjrJtXNShzN6J8BwtiAczLCnfbBDM18l/TNlpzMsbbZ+BYFHyG
2bAt/Iyt+lOB9toGelZF9pwOPHg7a6dZChZOZr+2nPVXzUtQP04NeNjqd/13iWvtaPjfLUtGXgAs
PgtSKTM2r5qPfz/nvYrK1m/3qFowvWlBGiqv4u0gngwIAGnTOVHPVXPWKtPYE8Z807GcfOo6itLu
cYFztE2XJpSOJOwmkTfILwV2QUoiql26fvsIYw75w+Bcx3ymXk1IueH6WSwOyhpAeS7c+zxFSYFH
GGZRX6ygq4rnGG70EWYCsM/hWMVk54mJZHkGNGKEIlvhRYiCYXn++3NpeXNM1x5QoHWPFfbhuMUS
Iv1mwSMRV9EkSUiuA3W70ukWAwSzwcuIny5+ony765b2sdGGlxzCVo1P4uQng4s5hWTzzDkaTh/x
iy7YbYn9c1LzrCG/2ShSPuElmQfAZy8WsMkN6jYCbC0G2nUVkSrYbOb1kOhJKnTSF/Bc3JLVkyvy
2wK5qoMgCdXj9CocyFDyakNJvLZBfedIPC3xygstzbLD2rPmFTHBTuGNbLx9pttBWJqnwSIKZwok
wL7lTSNyturqNYMp+OgBRwIRXAGADXbGNPmtbIplVcdPWYzXoHFdxohjHnJ+irvCbrbTKj4ihe6P
mfSPY+AAhW3NB71yXlzN5nfqqJZj79gR/nMhHOYOsMBA5Bw7qtnmwNf77tUnninWHJyKanjodTvG
UTbnu7GiirHr+MMiSJRz1Msj02xvNNxjYJb8JzX26swbXhs+wsiOorZbTEJ/bMKp0+LoDcyCbHYX
W5qC0B9R+E5VQsxVwkljaS+O3q3ro9g95O78orfy2byrYMiGegNlrFfNHpzDzrMb7wRuhIUoXa9I
cXQHLTrazHdCTzN/55L9g8ah4FgKIjJBR6BXw0mXbZgTzHQUc03oobHvB2jijH4IqhwWcrQTtzx3
po/aSI67gmXiKIe3ngDnSCfaNcRwE6FYbOV7hXxzt1Td2eBfLzUuOPLKXZqTlVq65gXz010F7H3S
Gf9PfbtXBuHd8YCIakoNyAqkwhIg9djJhdzUAtsxZumPxKxJcsHgNY323vb9H+GMb7I3NplF+Fyj
uV/UuOVetzSSRHT4cHbabGFqM9BkzsoM5gzqaQonHJDc+TI95wPrfLvx15xjsU8a97mZm3kDHsTb
zClBiGhfRapdC8p+mkQVtPmO9NBsSxOu8dh88Y2sP9MHB554QuUUXxiMUrDP067LDO6YkQsL2bnY
aYt2Itnq10Y/QTCHLk7tknmXdwiAt647GKFt85QbDfbsmVlRTnsuRBC/rM/8Eh8sw5+K2brttOID
XAxhePCz73uImzNd3rZVGJU9K/5eiAZE8AXJY85SdbK91NyRAEW6ocaM1bbJPmfO4aT2j8xL4Oat
BTcAbbOjA76hLE50iFdK+Mc50IFlDsGL1pbukdytlCo9vqnJg43qeTzpOTW87KGkWayE6hYJl2R4
HBPofCCfbW+1X9IrDlBmqpD1xzGvX6xu1JhMQNMXg8rZhBg6a0E6ijSjc9LL9KJpr3QvALG4CXOE
0iPR6FMiH5waPIxH+6Q101swqDdsot8p2W4bm9Vz6vbHLE7OvRn8mTWfW7WZbpRqz9SSCXrxRbmk
lww6ozX4wVuPc4XNLCt2TPFF5BuPC6lqYZAgFxw2EZLcW30qOTXxWBpzfDVbiEDJ5LJwsFaFsElk
W4ydUeWAFSWbhFw4Gop4vkfDZNM2e6gyVTxeS3M+EsaQbRsLAcSg6TqzKzcneKHUQ3bfoV9wdaYV
GorRgo9dMEEAGPIAAAg1Zj3BDG4zgtZF3mzbGYrHQiq9+c1Tjv0eKbcsqd3mJrFdjq4FwKjNm57L
Tz1u3kdEPEfO0oRqwfgogJkd4DZFdu9bZ8eU684hHbd5bDnIChJk3LrsCa6hfMyXxTha6XwE2TeE
+YQaocJMucH9kmymbp0pNc68TePGikw7dbeWyfmSecQ55ELb8pCC7iRraBkAOJEBsGjJSNZj89Se
ZjfdcVn1J81lzlJ7DiFdKa0OEd0PTGN4Dwy03J4hkJpQYO3Mdk9QefbAHQhG6ZSn0/Jiuxg+8c9t
gry4Tdc3w8Wvs6lRgEcgcfV9zx7sZKj+NlhrL70sDISRHcOxZZTnvx/yblpOerxzmfCifEAQwxZp
G1fMKqeUudeazOqhGdDSlMijKiRww984WBEivhlxjKTcbRkgQLgC+LCtLR4LI92l5wJhhNj+jPIr
v+uVczTZHrI7SX7oXnissfg61oG8NXLC2Miz9tPXLimcGzN+Hpr6GRj9fCs6575CfxQ6C/hbVdTU
0qZfvoAp746JDc/176dmb077Th+L6O+nvoF3w06mnzLvjKj3COhFVXzj+uPXugTg+M+s42zb2vNk
tmC6QBeFWju+rWJhi9iJo/CC70nvX2dz/UZGGR81waNC1190Un73scHvpxGGvYlH17uaSFhf+p6o
ckOf78vUGF7UAgC2pqQxjDHKJrIBRJ3Ju3IuQKyjseDmG7CrieB/UncmvZEj7Xb+K17aC34gGcFp
m8w5U/OsDaFSSZzHIBkkf/192Phg+Bo24Ls0GhC6q7pbqsxkxDuc8xwERR7rBKzY3atmDdI2+rlR
EpBp8pyQ/7p3Z/2nF+UZpbls62f1wl5gP1VNwBJu+bEs696Hg6Dc/DLW5F8jGWJsGOT3E1PXaCx2
k6Cq1BXb5dZRdz153cRaypNBBKLq7H4XlexCCLLOwzhuybYKA3v+itqzILksrCaLbSbv70LfQ1rF
waq4+VxmtvE02Xt7HlGR9e+VtVy7uuc6d1CxtkNOly5PecmqlfUsVdumiPz8qDoOc3qj6oioNYwa
P95rril215QpWc15sXBClvn7kqXHYsKn4vqonQbV7/rVtJ+b5cEYVzZ93n4wn/w0SKUm/y7dLCaL
eF17NGNZfuyN+jkzfir6GRbnQYKionuMG3nyyUl1s+A6I1MnAC3+SPN9YA2E/AkSAZgWNre5YOdk
+8jT4qfJDcoQVYoXjkn7bowiPXCM7iovWM5kyz+pzKIHJEeMpoDrmfkpCt5EruYKIyxQzjVitbDM
sMWx3+7cFBO8nZ0okttQx0RnU+hEoWf3W7utL3bs/7F7649p97iLMO91jdiBrtjHfvfMaTPsiCjH
P7+LbKSHSlKnl9PCxpV4n6xyb7JJtyHx2hflq58GRuUGwupPnAUiHOw029o+L3MwLA9Z07Sr7wkh
oEIZUr22lXPHmN0MC1EMTOk9RrIGyokW2BGJOerkOPKDF4Y+RWFxCqya4qdabmjcAnIuzoQR1TsR
s7ZfKlHcKEvf6cUQrNGGdwZyXxQLaBP+kfBfUr/aYRZOufKHmacqVFilvPYYo3sjBrYPndlfQVut
vDBgTTcZIw/q6VvhTHrflJRsfrFqVly9NwGB83AKAK6CpW2ZkksxNP1BKCfeeIXc8dKjErRzVg1d
b62WcQ3vg4V9i+BeOgg4Fj9dNrHbfGLK+JxQR7OHMOA8Jne2W932E+TmxCAIonfa6MElglCLuiMw
d7yftbfue5O3eKqfaxHrs13lt4PTqYNtVyTlGJyhNrBahIHmT9eXdmjWwzvC+WJnDNHJHN1be+RH
mNgls9KBQkGlgQX3kWriKTCim8UgH8yISOPtSrEfkmU1mostG2XMo1q0526KHkkPqQ8JY75GS8Kg
lNjXjT3eMm5INrPgo99HfHJTKoUhsTACq+I18DBZVQaZOIJwO2td1D5AysrRtY4k8wGIbEz1FR9z
ycAEjaa7tXFXmEj684wcRoCDOhN/EhRNSIUhpsZCwfRwnh3/71A1xnboYTVHjvfkEHlYeC0B2Ki8
QsLT6eFfbOE8Ere7w5qDb7urU/7v/ZdBv8PmVT8W/l8LH1BDAluXEgRJddTv7cY7JzPqMPpbuTks
XRNzWxL75BuUIUz28cu5ReiW8aOBKWpTjEbIKta91RZ8XmWylBb9kxWsA2PGuhn73E1m4L5nFhJq
071oi3cscYt3zuQgDEb9SSPaTRYKFq09inigT9Aw3iPcOhitIMg7efyHrowH1SGJUKY3pcbz5YKQ
EK+knhzG0i5e4pxOtHlKbQtFR/xY19jttANtwpG7WB9bMnZQ3DO0ivMkPeuRQgo4GGReT13B4BIl
Wia0QMP3OKMzRvPCrLuy3vLC1Jxehdo21avD/KLM2ZE3pkZo6i333vzoZfLZG3R+M08lgo+mOU5M
d1NviQnkRCWHmm+l/7WoHOrfNR9xE2R1c25r3l9hXnVkQ99tK+793nofZhPCqYOMdZkYEqhpN2mi
7QqIDkUft8e+gEBW0bU5JUkYRrBTUwoTI0G2GVHB10nFpAdY+pJ370wuAvb02R3IKNaQAs5Bgdst
kyULV1SMjmII3iLKidXwhAwLISHaYVAXXj/Jw+jP766LIqRKkcRar8xkvjn+b2Q9p4esmYn+i14a
GmkJvShQJ6ydj9FvF/OnAXL9a/rwF/nsbrHTvBtlUF77wnsuhAvUayRrmjk6Crvt+mexbFS9lEsi
RhhJs82qj6THCQUlRdc+gUGzrxFV2Rwpm65146tLA1gEH763Ehk01e00sMtVaGWN5T4fuwuTMrmx
2I8wTqvxHb2U6Oc3gV48hiBXPsNF2OZMDV39mPdQIr0lOfcjE3N/Ku5MW+2bhrU+D/eb8AhngIJL
pimLeWN3tRu2E0VcNqce2D0rG3Ef+XXC7j9ONnmHUjvG8PXYROTO9rl6yoz2XYCKdAeb7KZCM09C
GdlyxZmMgkZLOsckSp6H0VgnHA+DneVQIAT3yWziuR+9i+gcuR3MricMbrKPSUK9MpVnaaTiYCUr
AU6gFynfUWdlu3oONgMB6SoQd7jfkbbboFI62XCCrV/QAsLgTswm1MTVqtmH8Dio4eR3+Ahj6ZwT
hBDb0o6QQI2yOf/zhRdgQvCWkkwVwcaMMyfeCt1cEpHdaWGBWzGI1KZ/rc9RwxfXWjAOybph75hM
FPJDte/5YO1dO7rMqodQjOdsxV7zt5mTowaqSG53UeJslUnYSk9oM0OOqt+aHkpDKnkSkvpHnQ7t
uRiKf3+Z138E65BuGt+nasmM6eDFxW2OsCasIRqEcFqZhqFLqyBcJluG0jvHRDdhGcI6B9bEwNqn
H8v8+e8UzPYO+By1ekV/rvHMQrHf9YL+thr2gN8u7vIYzz+IDdpdn+onGA9nQYRsUzIxnVJ1v7jm
XcaYZZFQfMkBQSZzIX6KiDZnCJnXlda3UTk3ftLeoMu+XbA99S6zVzx2pyayX2MJKx+UfMPdFzYo
KNa0g6unPxLXvYmnAJdf92eI0l/DZfVdc2EYbrH10vpog63cGR9S9u/Ilvg8Cw7S3Cezl5o2LVbD
KhYL+H/Bw2jXnOm0vXV0KuE4HUo6WnDT764Q73yk0dzwE7v5sWqy68Q2lQ+eZOqUvpA7taDfil+R
Z+G3qhHnNwbfNga0kBIQSDkCF6RPtoFAKxa5dGzLjTBHSlj6ZKHXrZHkc7F2iN24BwEdWinsYOTg
E288Az+o4mQkZdr59mmkp2IJpUkoRlrzncx71faX3sD5oikdyeCRRzEGaKo4cERehwg32dvrJ+xu
96IvSMiurVMRUUfhpvgUtT6KhtUGVdcJLQvtDKK1STxXEwr5gXKVUdobQU4veGFOPdigzRd6ptc4
4ifOLLpkW/rf5mgeOnlgIo2/k2Gc2SR3BlQbVGc8AJatmS4IkiiW576c7lXDC8/UHHmq0eAe6dwD
MDxMv6yE7SBB3Z4UJ/Yw30FecWha6HXN1Fjv1+oWXeh7nmHYyRiI2HRN8pgXBe+cd7WdQ1Li2OhK
79iCtaEtWr95wqxb6uIHyD6Iw7x7ipv4Dx/Nu4m8p2g1HEfEziDl92qGXgzNnvvG/ekCi/wc7wxF
m+An9iZL0LxjklnXcC91SSGbd2cpomfNoHL9l0tnvisFuQppfC5XNnyyTkrBbmxSsRWEu3iO4iL3
0VCdclG/FNX4ZA/ej+lMr8SmbauJXQQdHR/JgTbAUvn9MgfXzKnZlJQV+sZgm0fjk+KIKxqbvWNz
ncdObjis4eUV90aObXXwv5eCGw634zYZ2UtgykY5V54Uku6mRsaVi2HfJO1ToJBjZf05r+OWy0V+
ic7/rjTFAIR5aJNUpIqdQGlPeOmjZ/qg7TClL5jvV2G+CqWasEha17JaeAyMdTLdn7oMXLjbMHZo
ndO8Cu8H5HtNL3+I5/0E2fBQ8WtlWvwZmNWIgAiIMuLv5/sByaygztdsP+fub2rAmHQpxzeQ0M5Z
VqBlJyPT5zSlvzJcTYI5WX8bW5Fw1Buv7ttYVH8nzANtETzMRnN1GQrUHZk69oJGNOQgvFV1El8b
U+zJPMaSo6xlpyP4sq7bP/lFd1XR+Mez00vKcdLaBYIFjDEmHBNUAqFMedwHMTwBG3kvy4ZQLp+t
lZ2+MOs7zJN8ZXaUphR3lLjE2exIl2Do181P8UAmlzeX6LuMh2zMzoXgMCSt9zzBeqDFY207p9lj
qcRL2zl/jBlUS2JPLCDQtEdmxxI4Xd1EvmltZ9eL9sokQn6JPr2GZWUyWjyNlEJBrfmsIVN32LNk
fXGC8q+Ri+bU+9uUSrBBMZQA79x6bsDQ2A8F+4qNr8Er40E4o8tEfTg3L5aiV86L9zzxuJa5I7yR
P0WCWsCZnINvYIFpsXYi1O5vrbh+IMvi2Lb45aWdM4jquOol46u4MK+t1V36yKMoyuZ9pqoTjBHs
e/64cI11e+zUb3U53RL3jLaprFfPv+KP/QNr53dcmG9IuKR0cQ9M1Z+YZZxsvFnKnjeeHl/TIseV
vQBWMl+Nebyy5CW1JWYhSNG2QaSbbrC4g3yLnrMFo4hthsx7ESXEEaYRe18G/pnl7+c8f7l2f992
zN0rme2HqTjykWO0WG49xsxTnh1trzqWvzlvmpKaIaVrOHDjNckGksMITRliNanuxxZR6djdsvWn
OaesRZTSSyP0PRXvOLj5JlyiTuv/kJD05o3i7E88qqlpjTvdDl9RXr3LANLH0D7mCeuzzvuaXb6N
MYszKzgu3dlid03LABsFasP6jafEfzC6kXu2PemBX0DIhckjWn56nlgD4X7v6v5kyWunUCMI3WPx
Fwhzky/H4KcnImtX8ZZtCB6BGeRTnDM8jh7G5ivOKtanETKr1RBgiPwu9mo2NEnGQCYKOZVRnbYc
K9wQvAJl/FlZWOAYgaNfBWXLAF/ekKvzrozsJQ3Mk9Rf6dBhG+H3fBgOzMTWI8dLf72cM2fK+IjU
7decTyy/2TenUqMV824qkPPgoc0wNqaQGQwfe+doWd2j27K0WooJQbV1bC1nHznGpa2QGg/B/JoV
6LNlHZyzuji0SHDtAZG642LXj9GeDZ79oePoYXA4IrwgejXIdb01yuymDZA8VvVwm5egXhYdsb3v
blQ0PEqDV8pw2nTXtw95bF5jwVAQu9FT77vf+VB+WiRbhMr/6EvalVjLj8j8U7sMDaTPXL0JCsS8
XJJZTKaJRL+PD4njDLrFqSjjLZy281QG7+wr4dCaJslr858oNo0TCM8XVhF3IB7SDSgskxpn+tGJ
cZv6GY39SAqh9n+92TLD0jJxXBXkSkXlw2zF8Zay+l1FiMtmM/iYiYUJ4hh1qT31u2C48Utt0Yyp
96LvcQz8ZM1nYdPnLoH/1aX8ixEjc3+WYseyPQhzUAykD8WbfjSg+5sN7PqkXw6eT9cgEb2yu0H5
TlGL/tkiliZnEhwl3l06zQ+eWT6NliJBidxSPyooAVRzX5OnFBaS+V2e2u9NbmCCtC6eZX0UIJPD
TIzZKWnFwaFywULwYfVBf5YZ0YUtzriuigYmUcRmiR5tgTYjXPzVUQsR/+pZHqCotmC4P+faWo+0
l3Rpf0yt3v2+esHrBl5HmG8uH9ntPKzwUOsyza75KEe158MR03U+uNFoUUznvyKJl1BPMjh208lo
SXydobBtpOU8VaEOWuw1gqJDJ6mzmdw03TngVUOXK40Tl0J/IuXTHDzUIJnTISkq/sLipCnubOiI
DEly+y6prb2jKfrKWJO+CptRt+rOHVAnGlMd7Zp0vMjS4PqUCKGM1ONVy/bFlEOLdsHcJMGOiPec
QTp3+DBy1cvcQNw77wazNR4QTm2DiSxSLdCLO9F1GcfLJLlVYyIjmTam3T2rtBdmQw8B0kftBMa5
z1CPusiK/eJFOY+ZM3whorDusrF3QtIO9pEl00u08G4nAG9Pqfno1t6hii3rrc/BghsmcFjxOWBd
PuZpdYOBIgnpPVD2sUmaq8m9Kfrob7LsFs6Pbdei/GHCbu6aZrof3OXFy2kK8GZddTHQJlcIkg3c
aF3+G6U1QGRP7JQanAdAafcgU/0w63ofl/VP5OQVH1xcgq0TNgAMzLkNe/q+vavkDSnkENp4vFMU
Pzqd03NnFmGy+hzg0eORiohYWdLaJfgklAPF5pD/wqz8NVa58zAE5xyaxV4l+NI6qwUArI4M42+B
oG1aAM2h6qcnk9q40byC+Gv74i0FpXnhtuHBXw3OnYLCsLj5W8txnDsHIzFZmNpAgisTjG3SM7cO
XIeT3blbYC6srkn/NK1OzDYfr2NqjRB8oM4h2kS5Z6PcqownIQycWRQAJaJ1xujbzun/CC/9JqAC
vSU/VZtTbies7ZNIsVZJQIBEKOi6qKRZ/SfrxmOjo21y2VF0zaEo3YMpy1vLvOP1NbboRJJ9huJG
dJhtgiYJHcu9SUwyCZSNXt8qLjzX0CY4IJxBlke7Jk1OttSM7MnKC0TirW1SE8LB/EBZ9h3h4UHl
/+jbVvGk42uABwhFmDVtVYPqzXUi5lN5sk+UewoS0jHnSP8kkSR4MlfbqoMm5SwZ4i77JUBFvuES
od7xJwqJ6EgD+kjEFrmAbTFuc/UAb/U6W+OIWiGCQERw7zKnpBTa9E3ZDEc4ieqGoIOX2Nz7UUvf
VIlXlIvugxMIpFvIe3lMXwJfo0cym+IKya7B3p5+lQVQrpy3lwLiXJvNzMKTkpokom0+uTWuNaPb
mg3P/xCr39LtgkdrUqtC+Gu0I7Et1BoQFyOMKkfqhxEJl2uQ7BglsRuaDCwwBXHrZEuwkzgBH8V9
NtgxXAKufywR3Z6Z8ktu0R9Yo/IOZm2UCAbc/kj+63TNJiIOTTRLYYcNgYqfmClD+emdj/iDEcEq
sk5oiff+yM86Bczv5JhZAEEeal0+EOZ1DxC8P//zZcm8Z6ezzKP1kzqcagoZAFKdBF1SSQiTGOVB
oEfa5f5EWGELf1ewHgpz4f8WrL8XR6qzu5RYW/x83bB3fJRvfTaY53ponksnKrdY6Ln0/QdYUtk5
n3BAjYWPKBjmAtVh1G2ZHdy26PyPGUuYk7EW7mqePoVVzS80vqdFY3tnwHadijZ4iKDrHhePZ41l
17No57dClDZJgE+WMwkOrh5plKgYhqJwG9hLIvtgJkC+eFe6e0Uuxy5lZJawaQNvO2dcqcN4aEbS
vGrTam4wTRL1mE7bUSIpdDPTRvqWExfjZn90y8rWpB3CmD0GoYNU5FBEyToe48lt7NTYgHGL9igc
l0DdzLoPzSqHfrp+cZsiBpGAvlUry7/VYxtwlCUnf1L95Z9fCnp/EQwWUjRO+AK2Yz8zn8MEwzBx
uu3EJVolrzJqPvo8hc8UDwcuLHMDUNgjFoFdOphVFhTBQkXhIOlqwIpem7Ie/hlx9Mpb4MdcAw/8
K5Hru9lgajfDE4ht0K7dPN+kcAxOkTupG5npjSN7Qi4JUg5xZF2CYvzyEEPR3gTq7NfqTlmMDX0X
pkdnJTTKRbrvcvGWYEe9RSloMkapX8exhy1ERC66tHGrhuoLl6SzSe9dBhJbzbz36CyaMbfnh96g
phPm2OWWjLq3CcRtroL5VpaMNRp/RLdnM8U2UM3oqGq2okboFZfJKwTynPHTHjnKh/aVyYJ5DPaj
JkQERVVrpcXBr8y3qDIZVHXZwa5dJ6TPbKASbroaBeIy4qngM3aOInYa5kqBLwAcsQCz3WM7JneN
horbtczZJpnvKoBUpRhYKjXNa29FNr5vhIjITrctgqUwxnoZNPGL04zY5mrmZHkl1+sjI61k8PIP
7MUfjWs0D4nH3GbqwFTB/aOIO7jNzNqI+lanlX9IJ+MOfa/4dkX12DFPC5qqOSV2vKsj2r7FTfdp
CxZ9ycSMVK4rJkwM/NIyH40Z9SOIQmNTTjFm6hrXU9DUGf6/5s3tdElHQdBFVn7IzvuTxsBVhrk6
WfYy34h02cka+vRsCaxVhNWPFcuB2k1vAYXBMiOMeJ8zzDY5F965MciA6YqFpFNjfvcmFOR9qKxe
7LqW/6xrzSe7tW7cxvtuWqN/rVpEDOgf7lDZ0GzLsCXfcpcnNal7RSdvcE7T/hlt+4qut7gkcIrD
3FmaneMVDhKetmCk6uGFiHnaRT+QEOubJ+FXhFE5PC8mWd91S6fIS/BCy8SyM4EDFUfiWPTlnVwW
puL3Cuf9tosc/84g+4kbIttWqZQ42dOL3+k/gdTDPYmxEOm8Y2csC0uz9FtRfnCVY6vPEo/ZlwYV
vy4Vs2RGYkkbTI4zIcdIOGhfcEkFaz5T/8INhyGIGLh9OsW7Ik9+uPTMNxU9WQPPbIVxe18FLFU8
u1a0d3gmgpJQExvJbtCZ30iZugcaIaxYc3BRoY30+CzZb970frVvlxpEXDC8BmXUPjlQILCtpsvW
ti8WjerLiHBinZ0uR7TY5li294bKGNIMGm1opU8x4D0qUVRQQxQdVVZvlJDEojT5tPc6ZAd5ql9S
EAkEsqO1JS73VskfQizkNynPRyXc0PDrCsXFfG2LNY2KPSE+0iTa6+2qAd3PXXduFwKTQSVSk/b/
6NCd8aPssAks0YTRl3VcrOAWu92ETwmHFQmuNPR9FJOyPNg3w+j7RysfEVoUNmwE1X86KQMxKGgH
a2CEobJkRV8jpek5FP0lvuSdE46mGphnaNpV7EyLYz0QRlvTflmfyj8Udh885Cq7HUZ7fRsYPsBV
uVXp5K+k+GHjz46mulue6yiDKsGlh/XkZFQ2ts0Ea2LxaM29fSXR1r6qHuGcb4/VwcueLbsG8clh
ZHhduedu99gWHioJozEB6h1OGp3XOKTrFJCRgCTLvJwsMEXMq4FrH+dxOtiLR8M+MDHKW/FXOx7Y
tZIdfYBerGt9dwtcuNuB+X+0J6Zb6Jwv6Qw6oIqseWeXSPbaCYChqV89t7+qjHrB8Jq1FO2sTW3n
N0bdBxsbsPEK7rDCssfQUw3KJtOmOdvF6MFeywyEkBshWz7y8xztTRNKwQICEpdcAxfCoRloJ+J7
GuuOIPdbbXB31O4Q3cOxIIoCIn/c6O7gMi7ZBgY4fm5tvWNP7IS+ocowbev00M+Vy4x19SmaGFng
aSCmB/SncY1X6AA2dmm1XF80D3zsxKH2RTh5sj6XRZFu0tEiixaajMa7b4xLRnuHhmRsIpw1y/Ch
x8J6AkDwwHcl/QMv+xb1BkMx7uztalsUEXMyLNsrVQBLMe4yO4rYc1JA5uPOEhnL6lGjXpbtBa/l
R6oThZks/606sBYSqtNmqvqRCFCxd0VnIo9ZOHmRHfftcFWGPCk9/+LdCUI5zyyfLffcS07otHUO
0mDaa2WK0RFzIFTP7knls8Re4lbHoF8uMl+zotETHUjLWbaRnZw0XuKtH5ivsuvEcY6n4WFQJBuY
thmdPE2F2oP63Na1QZmbGH9JEkx2kAMnTD2jfzbq1QyYRLslzn9pYLgbHBcirAJF0cfp0xyVzkfZ
P0WOjQJC5AwaoubHZSF67NxK3BV6+fZw8yA1RK67aFhEg2/89dgtbaOIwhOaHrvXPj23A7J9QmBI
zzLVeF565ysRpKiSecAkZBrXSRTAz5lVlEuqPPGVe7IB7a3q02fmBZxLfnymkotCX/PqBYDbsT/A
BHKC+u+QL5/xnOxHMhPaGNmLOTfJaWz7B55QBPhwxNoPZbgW2MCFJ2ywmPK3qjsb6xcZL8z4//nn
rs37Ag9T9USiKYj8tKKEckqMqXyJvZ4dqGOiLrbn9pYhUnKnze5oQXk8+5QX574vr9QCHHYR/xej
OE3zdak5dOsqiFgH0c7PfWxgDyHDOUAAzbg2F0xrkE+YMBMpg0leY73rZJ/IFhDi49PJUXGy7y+J
VN0NKJqAfjIWEvJBTKuutU6Pbsl+3JxyeaYOvHQVlZG9FH8XH/vIMrVvY4fij5FJzLtr0K36PzVq
9rGyEMcuqGQhBm9FlCT72DhPqOjDzHC6Gx2vZpxgqraYlguc4NVXDZj1QZrtDbPgK+aO9ZNaDrSU
3DTJwJBtVLDXE5OCgnRDRhyBfM3BFRYQkKwMwbpjhWyOmDM0HT/AWLw2QWJuF8BAtl+WlzaB4GUP
yZGZgT6g490ygGQ3Mfs/IInOOcsKu5bkWfoM8P0036mBUSXMWxkuHejgpPA+Rm/AXGaWv10T/WB+
7cOoYg9HLffSk7TAk9iY7KFm7Bx2dJBmH990DtgPBTSizljYETJyJtAXeApeJhYtOUUYoExQyCR7
NNgW676/8RCK73RuLufeNggUIG5hgRiwn82eFbi9vJJUB5drQpHYllgNxxHm2mIHxaaj/MA+MCCG
eugFks8ZHyAqr4F1m0Azw405zol5Mkk+bBeNYqVrXlxfGWdfIYGWwzlFhcIOM/07z3+LPMaLE4Cd
qvJ02xUl1FDDOVUwKqtKV4dqLYENiaygV8O8d9wYlcPboIfgMj9iSDHvo87y79vM/C7KLsHYK3fk
Gy4EoskzSvP0GZSbiyMTZo2u3eR5SugD1KxucaHZG3O65mMVHGOYr8+51yHDckbk5onDSp9z7akV
afIEOv+SzzZWkCx2N3HjJXduPe5SNfkH+IMp9n4CYJ3P1izv80Lc1ahTYYqiMCzsi6nF/DRRvCV4
Op9sTPfPSCAhear02trVLpB1h6yE0I0lwyaYYGUKBEQ+yRmM6pabW6ZH1qPcXcE8o9QakgO72rOJ
6rvWnXVWdvcTc1TClk36cELouUyQp5izW3tg/eQcIODAJJYeJn8ycfUTIC2MuDn2KNU2Y5mWu8Bp
ypd+zF7tOAEuZnr+fm6V9wpwLuxz+cVsoMPyijZiNHf0lx6UDCYCfdO8Ob/pQFB1ISjJ+7bDcJq0
5hlXpG6D5Y+0/ek76vCERwm+RJ954d4SWELgG1AuB3yImRLvwULNe6tE2kk4I5Ay/5gnc4RiwA1J
6l2udZa9oYRjo47ilPaCIkQ00a2bO+Ylm5NvOcdf7ZAVNz4Du22uG3zXDNk7zgNVPgdJTDbFIoxL
4iK9n8w4f56VrpFt4lrKublUIbwX29c4n+t0bw/zu3JjHrym6baL1Huvt/WjS/pMZbrTfrAEfVNX
ieeoidmZSaArq/J/gJYDkYqpBSpKSDD5gQM3u+0YebCliLYLAbAIW7jwR5siJOZFks6biOWra03O
cZrT+zZpnt0hyN9iu5yP01p+RwJzskkmLQctS36pnhKnfJzgknSo5Q6zdINQiIHaLShPRTLelTpz
T4WbdOFi+sYtcEj4ACAbZP0r6A7oY2ihpIS+lE6abU5B0yv/sewKD1NEPr/IapjuSPSw94ld3gmr
NbbcbWg5IA5uy2DaZ0haUe/pm8Ywzpy+VdgtMIFQv083Fe2ImLExOHQgOyce/oJlXY7ZlHiYgj17
i+x2QrjbOiRODkTv5KN4h1V5zsbgQcvCuwEkr8Myy9/N4E/U9cZxEqx3gqEZd42gV+6kA2GiEdbF
mj9QydvMrOCgFUvKT+CcIp3VT3nJpxC2guUiZZcSVZ3XMMbLawoTa07pL4vsDkfaAEqPvh0xBcKd
/FIc4aWMt2NshTQk3C5mc2OO2KM8D8qN3Wjrj8jMB4r55UXBUAfRkezsdlC7NAjm98RVj/XAQt8a
egf5KwAOQ5vxhU1wve88U7/4kQP60Wh3g10tO59VNnue8a/gEkW5Nd2pWOB0DoruMZsPwDUwZrM4
fJyF4O2CuXaOrNHdRV1n88j14r6MJFMIv19u4gzQlNG85Fmqf/wW+Z8oC+tVdwqskj01d9ju5iOk
AMbRysHQHPXeXRZjEGMMUH9lEKVKdJ4/kZ4+CbwoX4uavIqA2fFkTdVd3cvxMI+xe5H1Qg6nHXvH
oa7Hq/CvBcXRWZfEumaLnj9xrpytPO1eeiTFG7/RzkUJzz04Xo19YtAtsF9XHIaENPHcUdMzWoEU
nLefXqoIHxyjNoYuEp2JkXnskrXtnhr3SbslqWCuTg8NOO1DbwwAn7R3o3LgaMj2BNfHMD6r0gc7
yX304eXqo12KV88U8Usrmw844eLJSgiDXZ83e8GyYnfx8JWTWFUn8qubCAgkirU8Ry4hBFFgvGNx
SJ7/IeD+lyDAz/9HvO9/4gH/v3GCDz/17Vf5o/5/IAXD0/2/k4L/IQP/t/++fQz/x3/iA/Mf/Tuj
w/qXgJ9i4RQwpSfQPP1PPrD9L9t0XbI5HIHFwwv4nX/zgZ1/kSpnBoFvOUBfXMfmt5iGrfEdhiX+
JR3H9QI/EDIQ/OZ/hQ/MT+H9b8mZfGtbWmR78ZftAApYU0P/l3jYRGdTn9h+sin7DjhggxJ58iLK
mnKVFHTgQ+xpSU+o3QGYtcD70zoNSTydqaWHcGKovE18+zswGB9Ybkdmh0cB0MqZHBmjrc4WJiis
JArmYVRPgEBj5Ar97LBo8fptAM26UMMBfhi1uPQcXBd5x4ozAOTJbh3h/eCXSBA0dVQavRCN5kD6
7JZtXgBVbIH/nv/5AgKvPQdzzLRwGFmFgvIQ+DnyTJikFcRfcdm5CFqWH3ueu/WEb896/U9IUNGb
dvgPps6sqW2mjba/SFVqzbq1Lc9gpgDhRhUg0diaWmoNv/4s8Z5T37mhSEjA2Ja6ez97r414PsO8
OtbMIchCNJAd3X8DxF4a5s4plQ6Lm5ztxsAgSKD3vw9Z1W3tIfaPuioLPGdwN1W/RH6WjeiqTHCH
gotUECqjyXtcyJ6TJVCpPuu1ohBrbb8xOJyX6KiMYzmI3jvrkxNyKm4Irf38IQcgef75LO2Km1oK
sa8NUZ/xzKW73sdKQyJFnwyyhWR9jgtmJrzV09mf5G9TMvEs+tHZOqzfduE9WIn3KupVok7+MKdh
6IkRYitYov2Q3ts0RxGxi6bZ2K4RQ8lI3kYVL1h3YQKl3dNsMSlcpIiKwjplLLEPZn9op8o4xVN/
0Q0FzYY73IJ+Jf7bMEXQlPyr7U8P1fAvFKuDg7TmDuXOemgLfBD8Kgb8ec/e9F1YnjNaB5YK0a92
gYHh5nyfpf+4JP5qgaNw178P5cGMqUGSyP0di9QB42d4yEsi9Tw/O7wMv308kYdQFJEcW/8gtPOQ
DdbfGP13m3iK983zsfO189p4NO55A2QOX5UdaMYmIqX2bRfkEpZ6dHGBJ+9VUzywY8TRl2G8ig0k
jbjFy0p77rSdd9pz5m2JYfHiG/W9veL7tEhhrsUMQo02Ib1UPHtpQ8yWys1o4ISB67CNWofNWAFz
tEdjfynIimxlMn83YYGwOi5Ij56a3kr/kV5zOHWp+NO4NCAMwzEZJIbciqhACQcEK8QpTJrINJv3
TrtfRLqCTVW2v136szdk4U7Ed4+aWwDUiIHxfi7r/UyuQtrs5t32DYsuwSwPzPasMHDQh9h5mEsL
DS4StM1E2pzjrNtJ+vm6S0ZWBxTajpqzV64C6FWFh8JBzqwd6YNQ+G2jaYsBGvjxYgNlyb1d6hNT
gfGWrw8i6axrvx4I/C5gqpy6r6On7CPTdkxjFfOggqw37lqi0iz7nuJYruyg21QtE6XKc59Lt7+f
eTmCOjGOpq7afTFB9indD0Kbj3nyCzYypq0BG5Pl4jkNFkUdBS7hxjU/09j47gG7vTvo49tUO9e4
0cnZD/EVhGwo0f/jjwas7kZio7hLVlQmmPFll410pJtEZlHp4yJK8tcwS38RTaku1TwABPWcWzC4
W8guwb0S812lV3Ofw+seBlOBLCviQ0FtypA64UNKuEcs41HYOB4qYc+7sunezJlZjTID/wAeN6Lr
a9zmiMabbgm2Tj0QePOfSSoPe1I+3PfcL79W3S5LFaaguj2UVAxYow6OAyaNYM5zthrkx+aYSIed
Al1NqfmCG3ynAlLxzDdPIXadHT5bpGTKh2kf3E0Nm3tuyByXe/cZiSfimcElTIMuExem4EEzbWYd
HHotSCB45sTScC4Zth6JvlxzQZkENHrcKyi1bn2ufKu82l1jRbap/pmTi1tEWzAphLM1pwZerQBh
3Cn7l6JHRWOEP2IiP9mIs1HsTpdihY/AODObSFCNiTXI9C+Ul9/CJdEbKs88agMZcrveMZTyTmLi
DEjZ7sg+UEekE0COLtgAkr6gnhkHpqQ5UbM/it7+SpYDDnIPv4/15tQc52e7ou95haNVWBUMnymV
xeJTK3B8lu7vwINuS17eutHpu/CyOwpiD0sh/QN85lfPVESPs/40xibXXQE0wsCZmMiXqlxExEFl
D0EHklFCp5wZ9OqYcSoAZ0VbJbOWI27FfR5WSdTCh6Z3agKgoOctiagGfbWlRTXjuSA7XmI/9EWc
4EZePkvxd6i/Fh182ElrbgONAW3p+9OAbRkNHsxE82Tm2c5eTUTkDyGXxc9dRkjIbOwvfxqgelrm
vPVMJzuXlXoyUBHEhK2yLtztNGBpcQLxEZftmx+O3Cw0hcYE60did/jkQo1jgkqe2PF82AmZs19X
QGkbh4LwKuYXa2cmvT7lAbHTReIF7RFyGu/GTw4iJ6+CfW4k+zYYCfmNYNxKIEAjzQECG15aZ/PR
Hf2vydZfOEBfrULYezXQU85DGafiNaic9iTUnZdAO01lA3iHviUddi4jgHmH8Ehqa62ZmjCeLYH+
7Wv/WzO3OjZKxduie4AP4G0HlzOT18AY5Lg8txZuddIHZAkqzoYsoFZZBnfwuGziuLkjvmRrzxH7
KIRvT+IZT6FI5A1hRFuRvWHAUofmpkEX2FIZlRNOJCFWTQyW4G59kfP9zHvGZy3tkdFFJ5jN2aG0
HLPbSCR4w4HFkplm8pQDgdhCA3jXnOjZCpn8zXLKJ7vbNxMR7VZ+aoP5DHLKVkgEpGG46gGSDgiI
NlJ0xWBUZx4RUtQgAEtvKVRGg1LwF9P2CHGmhgid3mw99Q9JHGygRtH6VIzh3jLQzkzHyHchJSZY
t7j2c4pMrQbNOa2ql7kvoALZcLzQiPttZbzk6FgbGdfmXniNi/uI+JENBxZvB1lUwcsZcKIb8BYw
KdX/8oKEFqUR+9lyH2eVzFFsYFoKGASQt6byBj8Q73WqzX7eZes9XvB0RDHpe8u5QZDBA1KD4zCT
J3aa9QmC55fGtAT7b3mOZ4NqgwmeR80ynEEc3WiF/qjgwkgCQhtPoRQ3EiKNkFQcY+w/1iZWQC62
gJsKxAjI3jFQ7tq1X4qZnVtr3VppjReX0xanZnwxWWOoXZZYyc7TWm67LPxb+sjYfTYcoaTd5Ub1
wvud0HdpHax4eadAYNznpKp7jKA200aPiMrcMwVfTBhhihjIRs9UCSw+Vm2p+gcvI8NGdJIJXm7X
d1RtvBXApEjAJPumhWqgoIc25VNoJcQdNDgqkzH/2NbiktfOh3Ap+UoKeZThJYaOgxK6y3OmAgB1
csI5OrJt/+QZ2UmlAMIhfcHWh4pafq5oDcYlmzbmtBqP4TuyGO+vcokIZ5ITJYa9KzsMaI631tFh
B8TjJumWwG+HhgsoP1fQXWx/53OWuRQkXrsRpCd9lmOEmDAcxcRFYoyAQkafaXYNqyz9AiwQc6PQ
zk7Qpna2cnI4LwaVfXEVWhF8v2wncIK78CecEfN311db2x/2yssUNfG0crTso6r5fZIjxRTG+Leb
6WEbc6ghsM0zq4XjwgAoZj529jyziHxGDJuYSgUJbXLX4MFZkOoqx7AOkjLxrrvYo/5cpmUPxBB0
HdvObQAKF5QANnw8tw42cWrVsPXqiaAshcWQA3T3xTuZ9uqgxexSDHj8pwdTL1Dv4aztBQycSXt/
4OBFiZ32+x6wy86c9/Mqvwx6ePdM5uqF60Dok8N1btQh9eCpmG0FrEs0Lyn+QgR4RPouwQrqF1O+
D/o42/vuhzcOpFoei/YXsCVg7WCttrk17K0xeNRQPDYjhL09AKd9ZhfmJcunq0wq99i1xKHhVmPz
LNSTWiTApJ5GVHP8WgJb3up6+Bx6JC0VmuJXTEkhQW0U2sK7x9FEQ+FiUTITFkUU+519aOIYWzHh
+K1PlOWsiga+Zc5cF4bnXQmCce8BzOVNBaXJS2qujvyaEqq2gwk6dp++4xEXN+3RtZD2I71Qi5In
bFIGm2hoka2En+RoWx7mbmAG5ikS+1XxpRluxXnzy6Al67MP8/eUF3GvQ0VnehMSz8qNt1Ro9zHp
5akLjrGwxbGvQk4ME6bKqYmzp0T2/YFrnBNYsIXqaEK08qsdZwz1FBbpb1kQ9R06djV0CrYMUPwK
UgaZa7HNi0zefGgDF22EL2rNwMhuoAEh626DLnFjB3+NcGypXj1AyFpujKkYlwgSO114DTt/Nb5i
ifJb0R/4I/tShsHMMbjrVOZfx2msHSKZQTqno5a2q46Ow8YNmM/8OJf3o3TzZ4oah0XzEtULkbBa
nx1ovAQRcyYqoSzOMvvb+sxF4j70cdh6HnlJj0YAXGcFB8/aJbXBX/58sNfPZprQWhwMmXM1wZ39
v6/9978U1RrXOoX9opcWTXPEgBrauqW7cv3Lny//7//0IgkvnvliyZx0xs+/aAK3DRnRM45xytb6
///zfz+4o1XlAjMOF9L6L3++2USFKEYX3w03ND3K/36N/z3in8/+exQo9c059sP//on583N/vvx/
H34AOSj0Bwyw6y/y85X/PfD/HqY1Y1ee8uX03+P5+fJ//9vLNXCPUTT/Par/PRc/38dDCNy1yl1D
5FjkegOwIUNfiJNvduu/A6PEXsXXt03P8i2sIGPiOd+lYjxOGEM2lhEH92FBKAif7dpa2W2BUpgv
vuSomjh63reGlx+zBDqfDNPbVMHQGbryD5SP0lx+LSjQtzQk/NVzCqpV2TzKwfxQad9Ci0BXHk08
fT8fYifZ5iQCb35thY+2joM74YjTz9eMASsMG4mWe2HA0T90wNF6vXzOvTF/GpsnF3eVPXZ/QqrV
Ttqtw2d8Sh90BX+OQdoQqgPRHlcpe5yA3PTPH+eqOuaaVa8zjf7QJEb3oot8OMbzWXJy3OKWkK8J
af6D8hjUGrGQlPNxiEqMXFyqboKj3NrL0wj/krvT4wCGeRvSjgiJY7IfmeaflI0s2hLt2xaUZVKb
Wd/YRlycXgUPdsaIVzsY0bOCDAyxkhndO0AW7isQjDTGH5za+UOVY7tO8Azw0FK8kiFdtsUSMJjG
Soro++aZ+lCV3pmIewgpn/okRL2cILNNsIlWK9vhGfHnvOfmsZaMB179MJGkuDMNBrhpHj+0jcpe
hyLbDma6UIduPqoq5sDngMv1ifaDhaBq0GRTADUt0rYwTovnvXOwAklSiz/ZJNZ8TEUXUz5iNfeD
fyb4ZaaoU/vVd90tbDwHSuK0IgONkFKX2Vo3IOnOBXnyhVenrsPst6xVNAKO2pJEtG7mnHcnCaH2
AEBdPHoJy5tHkywIA19Ebmze6yzXfxk2HWzT+gg42R0bIVCVGmhTDnk8SY7wsVIO4zoMAJveAfGA
d1m/8awQxTKsD9HiUayxeZ3KLNWvDI0OBPWpQkqyr2YJYWOm6C15RW5iokW3ruubNFJ5snqHu19j
1c92UcaodCQXSBJ/jtJ4afqsOKYUK3KsZLdadekjjOtTzfxmM1sVsyzfti9NgOooB6a6UztZQH+d
9yLohn0FSehsjtl3gcU8kiqFqluykSg2PztAporwdUzSOv7QervGsIa1SSW4D9YPS+h314zXouvL
ZYfng2eZYNlVKI++YDGxqXBpDs3jBVabwj0yzxRFctkdAFYtF6v258vPZ2HuIyUwLxpa7vWFw++N
n/6vdFEzTN9OcZD36T222bNgvygWnhzTfW4dM78TxtZb0hD8VcrpOF5TW5oDnepNtXO5b7R9Oj32
IX1dEwiv1Vz/OtHXGaUGHLuZ+vpzCo3/2tspkILFIYOiO6x14r4HWspyz2hxIZuIIVvtFcnLTNLl
OTZu8iw81Z0YCdKWkM1fRM4b4qxt+mR3jr1twZrSfCvHaze2D91EQDPXeF6MRb0X6FURnCKUKSev
j/Oi7QdSOoTyZnb7uRNmuyXTQcR73n4YHT8kjwgMxa5TRNqxul/cmfM2g73qXi9BhCUiIfq9dhUR
Xt+4fUw4v62NPX23b9biTLQe4MvfyEQc6lk258kQGuCMeNMGGQBjpheBBp7wuVzdLsUC+RcnRvzM
UXRForlRYZI1MSbOdlgcwn2HX5Ymkbdh5QAbKQTmrp08GLUcDssk/xiSNtsbMNjg/xjPY14kB01a
Iyo60PSFjU/eCmuaIRBg6WYN5GGylqdwaYyzsX74+SwdyRqK1gYg0/jGuTK/tbPSFsugPrQIbHeD
hL3D4tBstdR47wCzH4gGb6F5u7z/Co6htnggvrX1bIR4alCBjsa//XEsI0GR1F1c2F+uMyFkBiUR
HlwBMTJk1edE6Qrun8L0SM/A5mBG7WxMbgdH1Vu8NappwkVdtFs7l78gX/8L6k8MPeKuBJPmTksa
YeyhCnUe78fYrXbxoPNdPhnhdXAEH8oyPQIfekwbbznn6wdpex6iE0XEGiXX6jx/b2e6vAywIS9z
OCZnXj8g2ot1wZyZHaoUF6PXML/lE7MTzrpRPpRDq662/Yk/Ybzj3cjI2Jf3PhurSBips20W173L
3wflBmdMIXpvier3oLB7td5X0DcnI8mhvEM5yjKs6T40J7wt9Ihoa8ADStZ8zLNbZ/NUFb+ECwjA
l1zMKRUORswtWd3VvoYf0OpftLJxTnHliwnrBe4wwo3pth8LMOeS883sW180NLnRqGm+alAe0afc
Yz63eL81g2p9SkH1Dm74mK15PCjmmcTVGycDQ4s8+5ZB8UtiNNjE4XBpOIJp8VHGiEAkOOdmW7v9
DQ6Bz7Ei3UOZprsFaKkFOGQTMCBRBJwx0B6XoX4mtFOFzj+XpJSXvwaEMVGBAd2Ch53QkRdzZ2PQ
PPpZR1K8CcJNHpL1IWgDbf99/elUAECNJR+UM+U3SkASRccJObvv5/ABJilt7QWyDx5/biQzJwKH
N4mDrUr4wdnMzQeKqYHg1izPXjxGHYzobaigcmWgBBTrhzbldmBlMnsPa62OT5bL3FVg18btyyiF
0EIkmuTUL9PN1erZy9sPjgnPCf7EZRgm5P+QlBjDdssCZ2Dn7QmqUr/TmG1daBn4tfR6II8Z5aDz
l/QS+V4VmSjL97E/XOp11U0gUSILOK9oiyABWowP4ooaPFzpcduozHbYljp/x8qHa1HiFIA+Qxib
gcWmnQDmCjd8QXxTUS2fZQxXqBDWv0yN54km6D6sTuaCfyKb8lfXoRj4xRNeeNOYTiLMlaQD5qfZ
re7svOMcPcjNDBqYrFRwJUyC69y+K8vH0LCjqaA0V1mYcXxJzJ1ey7fQzLzIiRfYbol8xPA9Hmny
QbBr6Lyj4Ijo+oVtNYGCGdYu15uR2NNV1+18HdrAYuf04UmIOwPQ+HCcuqey6I4Mmhk4FG4O3r66
9W5/WvhWHW1GG4G1kGhbPERZgLMb4A2soWKrVle6bbODKyakDPOrZYm2uP1ca8rpeLSbYYAypUY2
5gO8MwaSKEy1u0KZoB2xKLv2Mr1U+jDwcM5tMpFhdF/zBSCzTlEaypDUCJnbaXpzcpkeBeo6Qo3z
2fbO88xBzkijRHreaeR4tnOFFtuiGYnd+oiaXFfUla2cBDXAn2QWFcmnxh7lIWYtaTyi6SiJBCkZ
+m44oy9VcxW1T6C4X4ugtPkbxNKzid0p8puRc6pfVqeY77ctqJLbkTdk722fuzwI33LsU2paz5pG
5kQL7ktIslJsLSH0WQZQSXMb7+rSpMeJf0f+SVLaN0l4RJggya1OyUkU7ZdRZMMDbx2L7gXnL2O9
cBPSLnq0kLSeFtP+Z2SsUpmJcGXofawb69JYIX1cXYbswJ7y0ttdjk8kLI5e21zIsYAsLaxkr309
3iUth37CEz24j26857673Pme421pp4n3FEplB3fEJoV5kUwq7yMhSl7lgDW9kaAVlIJFlkHHZMkI
RnAyRaj8DavlRUnxBF0QEylP5O8yHr+dzME0nvnnLul+eyOKajdYWHmdrt/1S3rFxkmU3R3ANvOa
bIAW+1xlFpUpqiUnAe7O9whJDsBd3rQm0NWeqO8lpyztVwcf3Llao94yxZ8SLgR5FwDJcch1bDNL
VjPD0wArzQ6jKVqIX2pswlbH9ArHfGaHYjuUfXZLCP5vbVdOpNPp6WhWiZO7NqPITUkKawc3xsb8
/QCARG8awueHYLGHA/SNfC8N8u9sX2Im6ITklEWkjosqZxHbdCjvu3jJv/u0fipJiN+Kdl49lu4/
08v/9B6FPbUSR0/zTLZN8+IE851I5R/lhu+WIa+QFZAAa5CoMi4gTg13iaep5CyrJx+j2ZbgMUGr
LHvmTcHQzC2aOytfQ40Wnrnb0tFyn7IxYVgVREHgUR9Lnw9oBCJgVeZCHpjCu1hUoOXt3yEiRGra
7wja1i7OGO12sDP2fdvznZlMnXt2JbTZBCdLjuUV+my4bU3d7NjFY+QaDCCqA909Ga0vPNS+PZtG
QgWVOxzKqnmudf+Uoy0uU1DRrl3+kR25QRxzkWmRuDWHh3EMuv0Q9ii9JqcEGh2i0rXSrVTCO6bL
AiVGp+G2bBTpsIyNNljMx7qwq62m9K6PoVJYTvW9AF9mXaYYB57MzgsauZuU8dCaxQqaNEiuAajo
28/RT6lcEIwmhTJOKSYcxk5Q/Edes6B3vlJ33ripIuFRF+fc0DwYNtbwWhRRHrb8pwmkY0QpXrYb
8pDsixye7YoOpKDKsC8vmbEPyl0zs2pIq44kOMOjT/3ZZphd0DZwr4Iw+0PW7QB572BjQofYYHDH
SXi+g/q3SMduV+Ci2JhzTKndXJI6ktQ4kwuHAUrQV3ZbetU8JFSGYlkAaWpjON0v1MWJZAqp97CW
c8TwtrgfO3hvGIGLe+5qxs5RxPISvAwWFyF/uRLkD2ZJPerPP/z58PMFq1Rq6/cjwKdyiS8jWNgN
TEeiXHnIzjEPn7HCDMeqqtbKRGY2DN/NcP7jFnkRWWjDfaoKDHb0GcOl+LQN/O+GIkksgSEtQAUN
4rnhBAOsQ/Gl6eAtnC96RfSX4Xj0MNbu3AxDgxw/Lbgy20ma7iasEfIHh3JWs4RtY0D39tKBNp2p
4libwlqqQJ+1cRw5FZ45O0n4oWP7xQmESCi9n5uYHgrW/C69VKb7muVDfcurhGLrNIYKobemkh8G
u0no4HOH9VSS1Fw8Tfism++RKzVFyfa1aEzzPmiJoYjsV45P9lh2HB+M2bjZGXy0PBuc4wCi8qkR
pmZDxzLZsCNSjp3ecmRpKXFkj518lyRpn/rAuWuWLNyZyobFwI59bLIthgtxdmL72ZFcumFuSZhc
L1Wd0IszsIUmS9sOxAdXGjpDcEL1cXgFqvlZ1Va+HxuHW1xXPwjvuwAjvXcaZtXMrC9u7NYRbiY2
dPbM1m5IL3kjvySjMI6nD8pSePYCYucxnTMzLmkmLDudVb9U375PJpt2KjxhogE1ZKJ/LlpOcvkU
PCST/HAUpnVP7IFZo41jpQBblou1Yggsaf2eMqRKm+kQN/QAtEbw28rfoR7frNz6J20U1lguEWQK
MkaF82w8Z4pyqzwlX2drSi/GWj3ji2+2VBHt+8D+KHLihiyXbLfgFC/t/MEIAkXG/Usu40kJ/9o0
9rdk4sJkYPJ2LfyE0UnvpSeKfTCRZMevu9Ft9iutcYJ4mkbXsH70xvkVzMMxG5e/mL5hJ/kre+o7
hRvk5ObVj1uyP4RWfQdYFiXlrINsC9BPemG+ej724gajOGm58VgY8VNZ2n9zrrkdvMEvTyTurnO2
DFHitXiNeq3OepDKg3PEwbUhWV7k4R9yBZ+q5ybb0nO3YQq8r7HNY4CYighjWL2voEr0Hkmdw0TO
ugssJp+TiCMuwG0yA6m23W9OitMugdp1KpfxZI0JnYjQYpv1W/Ly3RB63jO8wBvLYk7kek55KDlf
bYXd7vrgX8tpgQkLeoDHbzNXQ4lMkiw7z2J7ZQ42V58qwmMxh6hy0rlSOSKfZnaxjVuCS5bjcFCS
mI0jyL7E3lszYxFKGgRDg+AOY2ZxKyVSPWCzX3grg73kdmWdM3P0t3JojNdszn/X4ez/nWllI+fC
OiWL+Ua4HNA0cv5NjGZwyuwKVWIwM0w00tjggDM2bpJaVzLaeosmQ6NvvXw3vf8Y66V6Cwx/iSwW
xSjtaqo5y0JdQ5GDF5/94cXxcc0BoOtH0b/MTkIjq+35J2D5w4NIyfPjWmi+9c6fHflNuzgkQokZ
IuEOU4ncjoyyNy7aocXDytw/sgkgIAGKumOWenFp2fpWQCewVdVvuShVxNXbX3u62DHdw0AYHRw2
k54uXswmNGHC66Wz/e2P7FZNt8yfk5KKuWJVWrDg9E7wGPiMqMfxpPHCfSsdfzuL576kykAq6RLv
ZDvB8ECVjcSxLppvTp2OOb0xkHhUAVu8ulDidY4X5FBTco4RYEVtVyWQ+1Nn7zpDtnVrUidqgs6Q
Bna6K+oDXTSfuHOZK3EHvZ96GtFoYbMiV0s4CoIz/5AOw43pixdNAYVwgM/HM+QayfmtNbrmfoT/
dNRLqvYG44OPYC1vHor8HSixf6xs5E0aYC5Dl7ewXfHC5Yk8Jj6zvm6Cc7OCk4mI89iyZjgnba6I
8WVHYRaPRj8f4xjS+dQafxaVn7Llnh3dpQ/d/Gz1w652SMbgCTIiR3d3FYmBPXIQiN1OHadO3nf4
Isc4C9bTJZHugbN+lbCGucmehPKmpw9t65ftg4Xeduf4i7wmFLVGVpHxfs2sF2pOf8+9n11EE1zC
RDlno8AvqR1xCKR66UV+yKWjrmAjIDKONo7E+jAR1iS/1xxN2z6XXoJZDN7Y7Bpk83R4FygAymZo
fdVCUKVUWS/DMmA2X0bmkSAlr1Ou1v0pEGP0YHkNF1IoivaJmirk1Rl1qLDC3VoFckL5J226D9qD
WZ1Y52Vq/hBW16L9GGhjlBN2ggHTTKloWEFu2sgZpSfU6d4VKb916DxrGwcERbE6UquWM6CkUhHa
AUpjfwlDWI1be7LfEVFDfGX96OcXnKgNsJJErI1cK4LKf0wpuoFbxocAjsNetUzPB0gTTue0jwsI
kcUhM5XpEU8ps7QF+gM2w/kcA2Gi/hodNAmjMpvae89+gfJjHjs3v681w2RjAJ9JwBsNfPlTWiK9
dPMUR7706Gee3DeV0PMQOvh4woxSvwzbYA4nILE68SjAAlD38QrTjl1GgS9mVA71n8Mu7ryGUAz+
Iqeh6Fn26ffc/w7jtosE48ntk9fjNoc4/TqAe7mrywd7Ko0TGRGCyHqTWq5x0uR/zYU6HkqCBFdF
5kZd5kNXh0B2V0OzYNruX/Ad7gRHzh2E4SkqKmqgQqsjmD7i1ajdwN/jHeh21LZkNaaFtAqJkXno
b9g1qkQZx3XsMgAjL9mQHtJJqHNwaExZEg4CysOfsZuTSXUasexG4963/e85bufn2WMIZjLl3WnC
NllLXhwfYfgSzsOV/TQjeeEuCDu2GrGjZacmpd0BY43L3XKK3HF8lrWuo4BVvzCGeSdiuwPZ5B0D
IX9hAXsjpZ9Fad5hlmOINrwmIwGfxKOVSPtEqnvqTwannY+5JWoKrQxubXhUao4Bw8zwm3JHE5jH
zBIwVWqPtnRLS+dloI5BK8x7XWIy2oPy59jD2fbUDR5Mf5bNoe1X90h4bQOKpF80phAyWC7PAJaP
Qr3Elf2eN0F8HTpFPdMCzd7V4JVHuBbrrKCWHDEQ3zln4JZjetwfrIFtXNzDlBcTzemevfDZLkzr
b4MsPLhl4yLngSe60O5JVtMx82DHeDbgSkkJBweuxj47FgYNCz6aAD1JLvOQcFPZlINJiMV7GAto
0x0p7iXFAYp2SjB+tM6qL/6mZHeA2dBmMLKZq6Q/YB8ER+0y3Lv73wdrUlA0HCQUcvcxiOR42Sdk
R24eXUGNrDyCIQucPKPFmzhSEVHYG72Mz71Mq20xNf6OYdIk/X/1agMsK6wYbUNHVmfWa5eOSa2Q
8s9zvILiGoKC0JrgeY+/YzQhKFBs2fzC464v4wuexSayEveUMOvi+MpznzPos0kARXRSB0dwBzv8
zAzn6+wpz4pvIxBdpLWccS/kjyZ85kNiktymyeHmu0SM45y32JB5Ryv/9ER5alRVPFVZClQqSHcd
EFJqwe4kCzozdq6DGLNq19K3DtrfIEfaWpGXdflRtwqLAspq11/iGRrDRNBlo6rwOUeSA5E3qw2T
e+khuZt1b1/M+BVQAiCGxeIlJRTktk+rGKAQ7ufFdAFo1OXWTev3lt3OdjLxmyw4eVNv+O3EwHjC
Vu6CWVegdnibLRWkC7MakJLe82Vxz5I5G2h7egEY8t9NY3zK0DNIcTJNGfoZyQojIJDr4ug6GKzI
alPv1a6eK2xVZNL3GayXk5P5wdXwi09cY99mmoabBDEUY373wDamjdzBNzZD8GopPAUS13uW4p4z
quqOnTv9UwOgxuAuDSWbwiJ+JfUA5GNuX32zqm5Z+rdg1Jmakl218sM79LTPxs3sZypar06TM6IQ
CVB14HAhPNWNnRrNPu3/thLAgwbyiie5JG1n1zjT8M12tXyDL+PChvvtLlaJKayquckUT24DjYlz
q8ImA0YcNcYypi5aLDaabsUxV3IgTdIs5Pgitw6AeOII2apDQcLN7V9eOr4Dis/3LfYccrmbbnKN
c5Oh0oDPi91n6fe/GCV9lylBx5VAg2mkiZDfET5VzWRFPTYaYEkH/q0MxEOZ9Jc0hWE1AlFmqBWc
E2L60MwTAHrYV1BDWyy3Bo0JUD2yQrdMIThojWuCzWp+tV2M28e3qJu1Q4erY7pNHpT8Fk7eZgoD
2DUp2TvNCVfQJMmqAuYjh+KVYA2fSlK7TjMBGQiDI00gez/v3FNYOMw0eEacllJETRiZzBUBjM7p
Dm6OcZ1C7G5Kn1gV7F1Tio8QN6DfBmDL4f0D1HgcwxQyOQ0s7IefinbqQCtDs7eBKX01c3MBuFkd
Jw6u2NtJuRL4Tlzv3u1YDzB6MvSiActtsp66x/gPKxVORq/9N1kEyLqJNtxC8qalMoft3AFj1zPH
3Fc/s6MyaP8PSeexJCnSLtEnwiyQAdvUojJLZ+fUBisJBBoC+fT38N/FjI31zHRXCkL4536cDCDk
1bVTXMaIEklhKzAFsb/uiTTvWxN0/7uDRRKHxC8H4e3s0qrL/WFA6V8zaPG4hnKMyuZTYoDViPL2
kCeYnhymxjg1q3Bn+ZiqGGbfwsa9kfXqX2ziuN2iQY1/fE/FTlnMRDHiOEygXW5WpVj1nr75sztS
eb8sAFGN/2dor5GZf5kjGug4slrmdn0uC+ytucVPZNnJc904fyYDeNgEIBqKjE3BsgjKcp5K4hpT
fQ3ecvBZNcgMrjwSHJjUqI1xJ5y3We+CG4W9smq8XV713OLgzTWa2r2k8nczrZ0oZ/aT4SApFLXD
Ob//6VlSVsSM9GaaSR8MRnGNvESyCspXt2ipKYwMm7nWvGuSkf3dL4F81jg2ZGF3yK32wa+GJ8Or
2NqS4qagzWJeSbeqggcOq/6YmGQ1WhVcOLhg4S5wrEQvFEk3WHzB4E6M74kz5rRStv6/1rGeyswq
1qYBKo42sd4PGdWU+RPaldqGy1DGUtvGoqSjxu0GyB1Dq4SFvIonbPBsAWRAIexjzKY0AD91ukhv
Cb9jFHu3qW70Nq4J5oYFAMbExQE92RgMpPYeQZ5dhcLg6Ht9CPiclC5si70VHRSIy41fNRcPonge
QVvDOMwWim68sv3oA0gFnuwGEnpob70+MFdm5wfwO6tsn2bXtmaNLSzu59wIj64h/ivT4Jto7AiW
xNw1bXPolwczDARSf53/gxYzbRJXbIuOFkLd32sAMrtRDYfujXZMyJeWOtXTdP/fq0tcaOx1kuKg
l9m9KtrLzD4LWw2JCnS1j6ZZzLxGW+gdmRJvZ6D+bfvS3tHN+l145PEFzbBoTw/BcHSC/QK+ayhL
tFtWwyDRJ+l2JAT8oDz4TAjXjUouNWe1ix568pfzpRkMTEo2faoFBETlYEpEcXqJmvSF1ZIPWjdI
0do9LLkDo8ZzZtHXS8ghL9d1BrXDyOfv0CG/y2D4gwsGIHw5Pletne7qBTD8FJkZOpVRPOi5vI12
d0x6nhiM8gduQ1CPBRztrLFeMAB8CtxnM1O+dnIug8aTVLk94KynwgoWOh85NuUlXHgsA7QehaAI
AitBYuPRWc78FsUiwSOzdAoZkHasTNFb3d/HIMjPI39U01p0M/OkZAYYC3+wDqPhnAMTNbF25qeJ
UdrWgYJfVMXW9k8UkwQOSd7Zsu/8co77JfR2CYw1rpjf8aZA2d+BbXO2Qc6ghzSos7a9BAU45wzt
4QQzkltvK4pnwW6vLGJCq8p8hgySrwb7OyFAgEHXWTHFf6CD8jj06bShcg4DxKshy3CdJSFVbQYT
h1mYW6pXXifjaE8d8PtofHWsdthFI6sxZwVHza9tCXMHJw4+dNs4RLn94zgwOzrG/qsiflAleqhF
nwxllc6GxoDHPNA3sn9PusEdZpYdxDSjZtIej+fl8/chc65H7GJOUT3Cx7nCv7/XxXRVddvtgMFQ
aJ9ka0EtJJlCahysDfazNz8Nf92qAqMXWLumr/azXYMg1Bg/aKpzAnkx6QtDwjTPbo5cNDKYpACh
wcCelueGS/WhycTjMJkHBANCFoH/zVWUgkHrOtJAzBntNqvp1psso1OAzd0gXefFZ6eiQyQsLZtG
AnUm/WXuOnRSsMgFmiOrPNlaiCqO9aBEfwS3QCuNgI9pgErSHlBZ/R3H/q4dMc9TrGBqsWADcSeS
T7oOT4xF9AEPGCYj8NoOk2KTtr0QV3PXw3mbeKCOTj5f0zJ9EUGKX50OGPydodhVBy+If6IFGE8t
DNEI8Wo7oHW9GikxaoeNU4S/ocVuYwo4+Z4XHKkz4ho6wU7VmrFIJfGe+U50T7x+n7h2zT0FUyH8
mkOLyMYMvOV6gsluxCZVgL6e4urSJ9Y1yIzp4P9mnSX//w1wc/sxDuUKnI7aA6YhhdKPRxnx/MTK
PpgFJUKsXbSi+oxS1BMGfqKYQQx/lhbIuuS/h6q5dU0nX4o3n4aeoI7fhQwtW9KidMLKex71d1EP
JbCaire2hkgexVeaCmEi96Tb2Ab3tlM5hx5S0B6TfxvztswBGZBpprfLhPkOKq/aV1X+MOXjySw4
kjB1TviTAlxuHivDUHCpB2rEu6gZ0afOc1upcWtm6WuuAKkQMtgXizNCuoS/+2HAWIBhfdLFdxp2
cBZYV1NNcmiQGYW+GMhtnV9xP7TkztP/+nT4HKAnHyu0VZEFn2U2PLPZwqVYZCOTbwhqwr+UwpF1
4tn/Cdt5VQ7U7gTlPjTvg5asCc34GAiQQDNgn5WbByeHrAbhM24Ulsa1PynePTXRZNybTbhK5/YF
sSbcpdV8z8HJwYpl2/TZZ5l8gr/R4tsgqQbavvvjQPLNpQ4dbATxPOSP0bhHtd6mUrGlEuDd6sxI
Dx1Re8DAkz7Mg8mooRptFhUfMClOo1phpKy583FjfIiMv8LoArycuC0NmTtnZXF0q6R9nPNCbefK
T8n/jMw7KHIZOmtPp4f5ENf+yeExQa9Yl7p0L14j3mccIyQ2DBg1c3Co1XiYChcXrAy+3aCij8ae
/iYlv4Oi+ciSgaiy1V9KoVjhUd7WRgKnggO1FRB+Qbxd1UsFXD9+asoSNm1iVKvRJSnltjim7RFQ
SsJ/3fEdDs95yS6vZ6QaqYbXcSYqi2mUEROumEq9yIUrOFWnKeKgHdX/lSbro1uTrPTH4kgP0xNo
IJj/zj7ilMOAsXvtoBBaGVCd1uzu7Lxcvr11FuSPYeC/0Df/1baFsUkwJTjGAVziAybRT8nm3+a8
CMPI3pWc7rpO27Uav6mStaaZCl0edbI+vzlnQhTCR597+ZpYzL6Ku/Po1ifGhs84Ew89JVhOyDsB
x+biIds6Ts/w9mJN+whmJ89UwdFpn+bQC2Wn/qsa8Y8w54vmCs2teOcE0U/HlzBKlt0ZcWZpNuP1
0gj7Jl02zzh0dwAEpxmGt+zuaR1eDKs8eDyjKwSyc+vSV5oI4zkeg28fhz9mZowyXkQwc05+lJqe
ZvrWYCCuhBhfTcuG/R0z0tPpUn0CUre8OV32O0uxpd8K6EFDS5JiUCWzXbiAm9xifJgEXQJ2/AKt
AnYuMVmkklXUeOVG0VZga9LME2U3Ky6UNRGmTVSS6aIITHFfc0K1YNGbXYjP1bdh8udiaxngizCD
HGcJ80oH3rHrqSSX4gEjxcGXOR8ZCuOyCPvpV1tN2GDkI7PGDaop40bi9DFfK/Ls2coLeOoozPuV
YfUCqQ07dTGvfYw1pYv4EOgPpjQPjs7WjMFeO66wqYXKTJEoEBB9b8JhgfHLqxG70XYS/qefQnk2
WdUZZMab0CW/7QXtd7Vr2+hlzs+eFBccLms3o9aqunehBvM7MzbgadWciUkXg7yt2pOteTwQpDal
bRjgbDsGBpHYAkxn9Elhx5hzmmkwa4ZudXI+Jl98DLeQDB6Lg7Phu3Zy3egnGspjyqTRi/yL2wUg
ZEuCM077gV2GcAtHPpMqDG7OYI7nBiNRVdFbKh5g4zwpRkt15N5w4L5CCjgkUgDOpzMKy9OusL33
2ckfs1pyzSBC4jr8PvakHuWM28iiIWnW1n3SHPpjMW/z5iOfeDx6tPa17PWPHh+rSP724AB2IuQQ
zyUZdsz8b2KJXi8HvMZK30fPOadGcYefhFabbivqASl0aDnps9kNHeUuSXnKsvBbNqiihj4b7h0Y
+VG7FIQQEgmLtZ/gIMnyxSljfIucCWErGGVmUQY/vXrUMZv6VLBrAUW20uAy9wZYNBGc+HaZsT5T
WH1meEtoOyRMM1oburdvpsjfSM+sl21B0rs1Z/mHzkMPSdDdhJn/zX5YJxGPCfsMi9Zvkfn3koQg
goe9H+lr1iirA2pZ3A8PpjI+rcAttmGdfAUuyozv9pz9YVmiZoOs/JfPqlm6CfM1S/phTIObPRf7
2rK3VReSdAiD51wn75FV/KsTj4L6MkYdK/5itz0zLcNtymyeuDZOGRakQ1u1/7k51DuH01BdUYc2
VlgVg6HloszI9lyL6Wmp0iBncastFt1h2fQhKt1ilgWIN6he4cPQQT12uu4V48IpTkcECpFddHsb
E3q+luKLepSP3IwvdhMV6zIAgtKZNwzCIe0Axa0ud4Tr8S1PgIfaiqRTcIn68JCWPnj8pKZ52qBT
ChGQPfSfnpIt8fd7XRn0Q4ewqcTw1Kbl46AJZWXXwnY5dkfhtzD7p7oIP5oUsoDHJ2TUwc13y4PT
6bsVx692QE/osls06m2YcF44U/5eWN6vGn58K7qOPldNN/1xsjBY5xlfmcAgXA7NmnvBjZs3+wn4
a5kho6RrwSkwDcRf54gUdgTwhCAmd+jbt24gHDOaHnFZHV4oaKfenEQtlQxPUyifq6G0Mazs5v/x
eMf83fcGl6mcWDe1a5IUYKHzKKo07OAZe92L2yLKRno4Yy7AGlPat5mUGcnlFKov8C8+JkqTuI8L
/qmkTbhgWVslo3cjNP3rCjYHg3N0F/TPRVnuBp1dLZX9xQ0q2lvrz38pDX+rehhf9R8uOvMUx8Or
3b4X6fRmQlNe+UD0w+DTm9jQRZ4gdvuk1quDFAxMuj538eFiV0NAXi+rmrfqE3SA5SFyivg6jZIO
qpn+XtZha52kjOIhIhwZXLKo7/Wihug8zY4lIotwnipBgJBCrqapUPtt/59lAx6HQe2bfPh0WtJG
ZLPUAgV5VVZkEvkr/qVxu2+J8uHnX7thxc/ZSu5R9VEHjLV5z5ceDUaNe1N1Pw6xHzy1bbflWwBx
l8k5QjUAtZ3aMYfL0auNi+GMlL5ijbISPv9sRMGx05c2Lk5ZTUhjoMG7zfG3BJTPGTrb2XRIpHWK
tYMLZ26w1fAtjOfwKzdHrHkW727AvHOWr3y9qJwfGVEo5wrH7zWLeOrmCk1syt48HWP7sDUO4Ycp
afeRDzjb7POPKoe57YVgjvxbDQBh7by3MY9ImY2nudDhDi8jczdy3nnMUQfo9gLXN94i7EfxCLC+
4/Hr6nzHw7pG8wCqMNO/OElWT0Z3mXgHED7vG5m8NFyDB+w9i22RGTpeQKsSO2nxIyqVfOSUPw2K
prvMlC+uNb9muXxPgveixA/ptNa9g7CxV715Srr8yZLlh/ZFuTOT+RJaHmMRbxlHt2yD0AMx8V4R
9p/rJPnSVIAb/OyQ9tniOQAVnNrWcY7fEcri+9gUCf/gb8NJn60+Wk6qtKuErwUj9Ity+aSNPn+c
0AJCtF89ut+VoPlnVHhdUWvprIhWvk0OENeS1a2qNHgFs8l74GGP9XT5SO6O+YXGN21gvLfsY8tC
FkVcMIgd0Lo7PcTt+OsaxkNXGOCbgX+19m9L7N2r0zNmYIVLkQNsTYrcwNZB3+EmhmG7d6zgnZlM
uSloLWD7aPWFF3lRnQgw1EYXerr1sz2wGAvVY0pu2F9h6WPqmp5szfRakYNH3+QjzIW+Or7xEnBa
spUsMRF0OyGIQluwppt2RmzmILDhbvhezqazSgdT7goHA09Oa7Qjy3qTwcnmPISPI5jys5JYoxDZ
UWq6ZCfM+LP12vJoeelrWDh/kzVYu17EbPQJt0b+Fzw8qfEwVNmPF3+gtCyiyPiLryHR0z0yR4Ie
grrf5nXAQz1VXbZq6+Zi9W/MPpi7+2kK3ldkcBnwwSncL2GGbjxehF0QPuVjnB2Bd6A29/hJBReT
8N5n2XByFxTbTHA610cJN2DTdVxT/Mn+9WYkYc/TdHWp9cznmiUCphicAdTRdDMyrRJDegXoFZJp
a+WewOWBrmGBE7D5cxLQ6ZKiGCP6QytchpkDqmdFRbqm/yUzvfvsliNunZ2TOksR6h9ejwLdEkdN
mlJM7Qh7wPVTcfXz3XWtCXQEuE+z9F16eDzEYEK808naJNVDMY75YCb2rZKywkKu1xxV6CJtyo/5
pcDrjLmLZ2/KoBDQkHq3S4PXl9JDNXAwB/Tp8Uej+6XsUahqbYZ1KRmWkfsvOYuT3cAqIE344CS4
meLiQLL2nXwvHa22v/OARo2yeqtTPnTUe3uVknZcAT/DAbjoniO205VuEeqcN9qI0d89JtQjPIJ9
XAWPiRd0e3NZPBiyYWO3vk1dfHjUDFqT3hHov7k6qwBulhTEZXpYgcSp1gaTt6hc9iH/amWcfKD7
IQMVW6YBJoxrdy1qpCLV1U9TPTx1qER5bAbXzLFfnNpCL+sT3ANhfrTT58j9Ej6kZmOCI+og6Soc
ns6onEv4IAEQPw928kuR67b2uWUnS7InrYwNVEvYjhbRHcnZM7esp1S3X0lKLIsSoT3xIHyp0mfQ
YjO3KkCioMOveFU2ujMiXwtMNMdgdAZmQkiAMIRnUfSWMc9Zj94HahP6Z1wX+4Sc5Ds1sO+VFP7G
lemvDzsY26SHUrjG68+lkPtHXLGmBothIpoV5ib15UcuQIsoYkn3727m3cuIS1jRBp9iXuByfU+F
vf0EuVufq2mnhYvypiyWyo6oWapqNsWGaWuV70HzQEXA+0aE3jKpKyu4zFBDSl+NA7fXNS7aZPpL
5PjmmIxjEY7TLL8xk0FL0HSEMbPukM/hoteGpCgPz+ahkOUZADaJsD7c22XwDEwTaWYW1DjS+7Km
uPrZiMGoOhJ7qt8zBLdDTBdUvHbyNmRufdDjS6VnBh68WRCKHnBzcg8hgLg2Yz/kHaUNszP/awkw
Jqj9733B6w5ZlWTSGo8VmlIExkFXEFxEzHRGGcxcmvplSKd+OfPJzdzGfM4TfIDEfsg56Kz4OUgZ
DAwEHKCIbsqM3kK0dtzghlzNA2DK6KSipNlEiL5J9TaHPhXtvFHbKQ3erdrxr0qSIGWPXtlh2NOX
MbyWyDgkeFOmTGhDqeBNki4GLLH01Ju9eoXy/Jl11Rmew6XrOFWEoV5olmjNIxYazQYkegX+9VAN
invby4B26Nn2cokes6Mh8VUiHvn2Ii9kxFFCDQwNCdTyMcgPdFcYjnGuZg6VwbTm26VQK6yHxO1e
ew+8AVLx2c7cU2rQMZxzGJBTmhLuFNGROCNweLKD7AjqZegJDWXTwEWAuhxcnnLYK3yuQ929Nm5M
f1P/XpPxeErN4V+B0Jgw1VxbBb63GbU1WtpwU5miCJet3sv2xQyDgioNAvEz9+oVvAdM1CTiKb90
VoPH/gHKmyxr1NqbtEn+ujg+xN40bu06BLgwtgShGuhXHtEED7qK2eSPLXQ2iqhS++TOBACCfmCR
1u62n5jHqpQAdziRCcfaTeiGDaiuHyjL8Q9g8WDCG0yJUjI0c/+fSaWyiAk/pVpE6CDLDtR568iV
TyMI05YZDukYDWioAOlCiYLrq6Ma8RG3VVDviCG/zJGTIyvHBlNfJvBDKdCzPVpXdXXJOdWW8FzW
qoLJ7ITJb+K1zs4M0//SvL8g7w4FMrRMETwtDJSAls21TZwOB6Nbn4mU7OyQqfD4Y0YV9Q7deC8M
nK88NRvcH/5ZuegxifKCbeVXu6bW6XasPDwe8dagF3fD8ZPisvq56+kjaYrcOsi5mjCC2jivOObE
GKS2zb/Zr9z9kFNdSDklE+Of3uiHo9sB6oSxgkPOIj5cS/WvL6I/XClvLlUf3EmZUehyrEn2kBDF
TtWVwTrMoVx3TCGdxg1etKDqghLmSSbloSiP+SJ6lmn00wb7JYfgmiW9YpAzqNOmR8yar2XLqzY8
8dpp+3Mq9L2YR2ft6sglBbv//xO8VwpKOEruKjQid8IF92x/tg1+j3RCHNDU9ZoY+jl+hQS5P0mG
D0ccfTPVrtOP1gTbkT7CdgEosbSvoDuoTc2Qkqz+HQz+HdfIZIXmsR1YSvslSeZCgxmcjZ8s5lfu
ADl82rlJ33tmFYdxEOa6nJwXZXG6diitkiVXXVEnp7nS/cH2OIcXZAGN3L50ssz4MQt98Fgid4TN
rm4bZxs1wUKCFcZxPNx7knLLiUgf65HBKcuhDR3ZZZeQ2KeOBLkSNR7lmYuR0V8ah+ja2FHflkdu
txlMHuiREdwWsuUmzqKOI8dyhu4obiIb9td02W1aDMNNHspNVYF7xc31n5yfqwqLw6Bg/PdVC6lH
n7tJfkIGv/vsLSvzL4g4lYIn+Jom3j3Q5nvPgppQRyzNdADLTRL6v9Go3mKciJtADzs/Ro2PB5RA
Mr+lkL9RA2K45C7BbsyTZWLMxeoHRoO6kCk2yR20/qpE+wOA6BDZMPp+2Jk+Zhzf7x4sv0UCJpzK
D1OOnHhosAYfEdenMX4WkjNhleNxm3uptw0293Uv5V/tRt+ebG5ejn8pWUZTxvBskCZbe352aIaG
yWVfHLvURgESIY20I2pDUYH2n3linqkFLbbVQF11B0uYI+tO1dO7msmkGiSUB2jbxdTwfp/8Hokz
JR1AeNJHbZzhzgf9p8/Zp6qineVaILLR4AD6TlQzTrexH7Jd1s3bema0HKAsM+CEUGie4wSxM/Vw
gbYNTB1GKFQiVPxvxIqvVtuQbar9czZ081lUH6lvAO2qbZ6m3DcesjRgjjoQBOnbLze0a86I5N97
l/ZF2Yx0dk01PDcDx1PQ/CdxkBoBhnQc7PM6iYg9Ve3G8cr8nQ5CiPVLPyVf2rE6CeKpIOZ5DCxF
1L/RNiBK2NiB/984wLHxaFe0mY9B8uZ+NSU9iHrWxR5D2NpU7b2wLRYKJCb64aKtamx+6sFFhmNN
WDSb1BvegdA0J9qKfis/CXf24N2rsDUuMexizCG0cjT3mOLR1IaQZvXWoWLMWGFP4VQ925seoW7P
vjCBijCw4VFN1rXlPnbJl0RLIUpbzIdJdHtLgEYUVf2Byeka2g7EAM2EXzusm2IJxA6C6Rl+16ET
2c4z/Q9G1PZGUbO7gs3xTuvL3cbEsXcm62GIDnC8v+gTpdi4KP6pQX01OFKEAAWtYbQB/vpUHs2K
HR1RSvPbhoOziwZLHebQ/Q25elOwu+liw9kHjmBqSQzedEncEX0EsyP1eCVinB4mU2BciEy9kvYj
R3k6RAjNZxoMRZvROpmmPOuVOz6idg0YjLIvakmIqLwH7dUMxafB4/tAym/fKz9nEfEX24s40UL6
BROTUYRKQWuz9JiU0kCf5E0qHGRyinS5z38Iz6DakHgu83wQmrAanlRjvgIzW+aNxbFvAWdym6Ok
G3Rzbq0ieuZ6QF6wWM3dPMUfogXD1EX07Fk+j9cyM+Je1KzmlMQCBYc3rMInRk4BlSJE8WxuCIXx
QxT/u3X+daolu53OL1XZkmVxSs1nPa8LswaU5HTnRNAX52dgc+DRAFLpca2Ufrd3hfdIRnkBwpRA
vnJKGBqm7IsW3pyNuX6xmc7thfsMif3J42siPIQjgiDV2s/KY0w3+qkMI1pfS67eOZ9US3/v1Mc/
FMjHm7pbplRJYa4CTICsHdwUKyv8AoJHpXfQcanCr8donC9+Z92YeKP+JU9Y0Mn805qmIRKt/Yg9
kBYgrFL2VMKlcQ6T5FzSE6TBvxN92ZL30zEyczvgNJSujzkZpy/XL37WWlT7lvMFIIr4F7REtKGa
4pzVBlKk5n7iM9kYk2Xg1s/uA9IwFT0d5RxDou+QBGB5WvEfgsgpgBK57QWHKo87Ve4QFm86ASuc
kgqZhqR/kvJBRdxHSVcwTJnwthNoOoxSfFqqfq0T9R5HmMxGD7WKfc/ZcL0uxfMo/eJRJLTYFWcn
ERhL/OE2UdrO3flJ2KYiNcHShPiz6QO8dLBkD6VVdpsqwjUcSOfo9oSa+QZiZB5zTnrN1QwIKRSS
l2ONuGM4xNCBUpMD8hBObeEj50P20qkC9M9XYByksQsCFMomGPrDkFHN5eNz23Ze9xeXROgztt21
I/0e83jHtw+P8CZdaHazXXzIKItwsCdin1hiT7iIS7YiMJ86/SGpI7qyzJ3Z18xoVPLS19V4zrkI
lcwLuMWdQtRJ+8sfaufaVs3RiQJvh3gXkV3Ame+nahubPHKV6r8dY/zidG5+GCXFkaN58tTkstNM
UOzN8oWNLFnZHllDVRX11p6Me6bqx5oL/Sbrk5dEwezFbrkxl89LYM4KmYJ0VBEc+rZ/6+0W2qlN
F0ZUm+cIy+WJXgSCA0V8RJ+W3EaaDpsP4GNn3aAprGbSJtyTuVMW0U8yGPPBLZtNPTEeiGb2JJr0
tnEYBHvPiCkLdx+1ou69sB21z/sIOwZoOgYDlOnJkC8FFsKRbVL92dVGF1N7cuOpwmZcjLsoZKDM
e1LEzdvo5OlLPyPIYF6kPQnzXGFmSPV+9toF9rh34d306UEyPMHlnMb7cTDphSgcLro0VPSm7R8c
sIuHpknmlZsmd4TeeE/IooN0C+nP6uh5qXjwVuUcy0028PnRckMgg0gJJX/cicAK1N5IaqeYwKUk
14VksJo4pjIjGTbtgs/DNu1us4EGwCCdv+oI0KW557adbG3KVBjuxj+lRdpBZJ+ZYz63SsDvFM1S
5P2TdFgWK9v31kss3dQvMzruLm+S4sFwsQ6VgP66Mb+E5MGXqr9XXNkrjB31GyvZVpSSEEtinRrI
j5smrvBCiYLvls8pV9QXzsMS54yMj86j18RiseYR5cFJtg5IgiXszUv1nWAiTIqaYqXIvGZqWQKV
dbVhV+xTl16xXj9IQ+96zC/7NlLvBWmnlTXwAvlVcsQSjBOo2zZVm0xTEtbh8poyehaz0lBbUJ14
id/jpSjbKngbKo6zph4xcadmhhiLOb//xLinD0S7E4y0CsKEHJudSKfXDmM24w/tr2PtmlvhuP16
1MhZjlXiFxhuQZ85Zxx0lsz1vpgXd2re3DG6kLRs8NKKAd/U4s1JuL0CgLxS8wfblKnxWhqpeaq6
lBYR/Pg21PdFxmZduKuu+uQGba+Um0kqORHYVDmvyZHeCgSxsBgUqS7a1qqrRsA4Yldriia9mH70
vJw7+RiE/2gZF9XO9cHGUZA1vGeCAOAJVvtdEipCS8R+GWGxJSTMcbpInXzdR9EhdkrIMUTg5/AH
o5P9oMyPzlf9sfeQOOLqd5iw7LeiLR6d1PoZZ9QkenDNiYl/l0RgNmt8Ivb01lfDtepljMyfDHvC
PM8OCbJ9F2NkaMUIzuvkaGjnTef8hG19rDo6L2eqxwgEEsSYMWeHgnlQyQFSKszS8TRzbK2eIGQx
9cMZtW787ij6ydtSZuUcRVDQmkGhTcv3t0zAAttIxdnUPlvUXaBwBZ96wd8x2zB1V67mhjqueOFt
oX09FENp8dVXzKiHeW91st4v2RhuyXVL4Fw/VmBXN6Px3Hdk5WsQioyjxgwkTqRJXv1GpLlU4zOr
efctB57AMN4M11KbrqQhGVWAvXSm/8133+NUs9KR48dibzC/Syb/OMf3ti66g1mmPhr7+Az9Pdgn
fv2fqJtbEi+tk5kmlTNQJKnEITdJyc2c9JgjqocWePqqtvkcM2ust1kngTN38WMTGvUhSiqPfzkD
X5UQLRpcx2VuTbSNVLsxbf5kz1ZbNRJ2NHQiJjtbpwGzAG0DGr5ogRQwVSN/sRA65x/UivDYdAll
81NdbNAfCRYlOaXhrEUZWrr05v7Bzed0N5kBUk7VseP2FuM0lW50kL7Ru/poS1EfgQktPhx22rzS
4tCBWlrlFlf+7Ax7x70AF1/1hXKOjGjDFiICMbZoXebRdUoNIKFmtcHjBOJOv0LXx0Yjhjd77q+4
9VgCy/rsS4gXeOWcTZe/QzKm99rA6IN6Ua1kTu8fhJ52G/qBv5JWaF2m8NmR+Pqo4og2o/7u+9g4
qi77+99fYLVOklE/1ubukjrEjwYKQAo/t3dszfhHvRAmTB0U6zArPuMBVQDmjWcSK/Ejr353F3mu
VFBZpIaD08ZcnGtBZjLnjN3aGZCg9pJDGUe/A8tMTuvOCQP6F8d5uje/pbLOjo1+j4X1CZczuk3W
PAety92wolQNNwGNRvNTXcH+p3+Y87eH2VQ0H7Do9bFM3D+eN7kWWg3rui8ukOq/aqMghma9zGkO
8yFh146xLZDktjfe5NL6MNLMxVHBR3/kWEzoAw+2jwm5oiTb8EiFkbjmPGDmD5bNkod7h17qYqsN
8VuOVoTZovwOF326lF6CBOAGVwvoJkcVhJQSt9ra8zLmkjlIS5vbbUcXI+4ujMaUK04o0La/ZxSJ
VRyIAiodFwz6qG4pS/xWZeOTlccjh7AgJhw8uesgS4k0DmBDK0rYCOO/py0sj2UYHsnwg3DLLipJ
ZY34iGoJwkCMOXGS0ScpHoLCY+C1+DroP55pURid/jnJ48eUIw2j4kMqk38JZncMD9h7gyCddvmx
1xwe8+pqxUi/4cBrxpgN5jwkphB4KN1b7aEZWANwMEU5497s2osygy+NQsbjS9y48vDAdap/Cnq2
kKLnNxdxVx5ayfi6M/eWD+kV2QTgPu7rgCblYxqUIzds9Tz40MO9mQdicN389L+/5U50lgzS93ZT
E5jpu10cebuuzKFDU1izwqZIcQHLpesG362muhtfbYMOGD6qiZ70ACAjmjyD2UG8QX9YJQ13YFZT
P/b6Hc9ogc0LoPQwtn9Ul/yZdnbBqBWeKt++WqnYEwBvN8KlxkiZJOwB2+XcYqkgdZAxNmR1yL4Z
nt7Yjblvi+yole7OeWfgKdKIlDU53QZ4JaUWPqit4ty2ZoktTXwXpMIPOdvPck/BN+PSBvV/XJ3X
TuRMuEWfqCS7yvG2cwIaGhjgxgIGyjnnpz/L80vnSOemBaNJdNvlL+y9to4yMj8Wq6Ebb6ZQZztc
dmSVdOmjm8GY6NKCmXw5/q3IONoaObsMh7pobeuBjEIzvWYsbvA8AmUpaNAylTKABLTuOigsvBEp
CDQkjl/xjt5147iCuKzYeCiUm+wiCE9XNwv3A0XfonVggV3ipgQ/d0HRTOTZYD/a1PW0DQWhl/yK
ZOq10+/tONNH1fpPrQpWPHa7Tzx7eMgqsSUlF/bZwqx2vGI7ug5aGv1seophWVGmO68ZCIpj6rYu
xFixUgXFkMFcCjyyGwP4t7Ws8GMkPHNcWR18t+AKZfqEKHhf9eKPOKVcQ8+2FCf4Nms1thdiztJL
XoHB8hrCuMvYmYD3xP2FrcFjCFsIFxCJHtL131trOkz01gaHsRRGualFsCOiOt7IYLKwJ4zEvrEc
791mWumIxDY77bx1LGXB5roPkGvjq+8dENYdPiIO9gWRRYY2htlo7c/uH1ZvKDQUpNNkgU9zCDb0
OWBGYa1xoC3XHSYuAacKcyPrPRdiZGYSURCw8VqhscrxjGTfLZM5kfY3sKgZ1PYC5XDlHGVXGkTR
0/SnPbp1Ocf3ldzYDiotJsR4lwm8LSHOGU5tnBqnIgM3Lo8D7XUYS/dqTz19ZwEYqLTJiUYoibxJ
x9arGVXiy2isiwugkr9iIZi02GLKZjIBqrrHziIEMfDweSYPmBiiQ+sQIbIAAhWb+bOaAxO2ekWH
UnVntyj/gqkRGG1xoCZafjP9sjdR7ZpkQwbZuTUclE4lQWJiqcsMsM38czjfoK7dzWb5aZcO6wt/
FJ91Jz7KAcjC5LJgqjzjVRMgiTRuzf5s+DZsfARiHO4jqii06Nk2daP+SXvfUe6kZGfW4UHLFm84
YiBoEUXxOH8irNlyX+EQWRZng2FJ1GQS9QluY/plZr8EhxJq7j+IJPZuTjdXz15rDCzr0buFlW1z
w/k22zueI+ZMxWx4KG21T1lDXENxGRvIf31Lwvk87KQVNMfENMOLWT2Vo1Hh8igOKkPsVlpQx5jq
N3eMszrGvgaJkL6dHl3TxSjkrMkLIte+0Jz5HiRlu3P3OlqAjB7EMEuUFhPcmePeCO+ynkJMgDeS
jjMzDmsOXlx3p8wwyzsjtvxTNsmtTrr0AVtXvo1Ye8Z2tuh52HcFRfSau6q7J+KTqRJ3Cz2Pj+sA
GA9z6MeOMdm+4JGxLxRNB1NOuN5Zj2m9LZ/HpPvblAQP5v3Q7AHhUxc1+S8UADZfLJYCPZh3LnNe
WBJsUmufKrohWq0uoe+zM6HpYG7X/VrBgzbM+Ac7IXT4RwvHeKzKp9Qp3AejRxA3c6qU6Jx1SdJl
0/gHNWN3XZb6MpngQcDF8h1ADlFqu8/oScgBJlOASXo/I9Yw7ssUG05tOx+TFS6mtrx/WUYSVDnL
2j6nPcrJQiuFj+cY7EeUMV+lwHwYSp18oO29IU3Rx7iFiuF55oJjcCxGeh1LjJrRv4UiIU7T8gzm
kKE12NrxoarlZx1yT8DMHNaGvcgrcX6vgt54HUFCHrsmi/AfGzFZeZi4Rp+JJ0CDgSaZmVWS41DC
4PBSdE6+D0xEIFnhGCdTzglMPdZIzIqolnWxCRQ0Hjewrjg10r3FnHNRRGb7uvjxIgck5TCTGzXj
CkyNY5qO3S3LjZUXtOGmLMr2OXFGZxVY9kTMq+I6Vsm8iQGV3/kScXHJjHknChfMZKnKIyhMf5Mb
9YhmP3KhOQbei7YiiCBet8js2KV6qtVvUI12VW3ehRZuJ0cALKnC9EjsG5PHAaFJO0TNS5u2LKLg
jzKn4VtlDtmWxWi012XfvBAhgakck2wPCn0XAzR/wW41bguPj/bftwaxUnSqqbP/9y3OObwnwUs4
J9GRU9eGx7qTM/+bLkCdJVAulrm7HiXFlsPQ9TEy4/tmpumunDY5z3Mtd9qV03E2aZZTr+yQn2vY
NMaQfWLj3891l/wisMO4Zm99fOUf4YhJz63aeecNS+VG1UHuoqpu3GrEDoYZSuIRQxixU6hFY7f5
NBrvEEl1skHvvHqTycBsxB7g8aZsBMr9JwDG99kxhOpzG7oA8Ytg86vz6E/cTuV9R21Ad2JEf1Sz
67Okh4gMiGIhOgVDU++W1vrUDnRSdoaKCZlmeCGfWBLLhzgyT1V/KpcXbFreKpiRSk8znithdEgQ
87rfex2x2X2WsRFInfn+30sRVwhOMgn3xGcrgQb/J2FQSETArWms7vrvpdMxqZ9xkrIETkFQCl+s
p1KXR7Q/W8RVwdqKZEg9BR/Nn9vH2a9+y0CSLEFyg0wN+8yYyyAl+KyJet7x2dIlwteAgOcc3Szf
hcz3SZ6JjjEERGb8KrkYhb7Pusw61U51qFQ6nf69MLG6BQM/jMRZhGKeBMjIi6YtpyFkw4JKCvHL
XafwJKXCeeVIZeeUpgJFD6dk62f64OeUIWbfSBCO5Z0GHLfPcavvwVo+56U5PmBspfaxsfGgxmdx
R1uNdc+q9l2tF0FD0Z7imPeqnNVBFTa00yw59p6+Z68zPGJkfWlMNhIj+aRNFz0wTXyoOGZPPa1F
RJzwbNe3Gab6Qzmmd3EWk3/qM99pfeGfRkeypNbNkzTC6QVYJ2ZSahtwacU9nhDkTYE1H/2ZqpES
sSCfaGskFF8KNQJF+0raAyZ9VTdnRp/lQ6Ocmyn6k0OSBYGVaGGp5ECVjMZ8SbmeKMF8fcS38iei
DV/Hg10SVtt5T3MNW7b5xsDtoA5eXqphn07oFDvHuWdBGD9bzXig903YLyLzs6wgPI0uj36OYOh1
VnRuI/2KDm+4cZMVSI2eRGeWB8yG5oOf+jcswx0P04UMSgEL+zWnjsmfDQfmkAjT3zbFhqkxpqx4
zBsb0fpfXAaMuvKCdJIWQFQ13CyDNI9YpvKkmIzZSnf3jabwVYO0d8KX2SVpKnQddsd2Z+73hCVb
mIkja03coQCl5x9wXHyQGhccRtk+dX1jH6RhXoosGZ6SoFJ3OpzuNdl5axNtzsbKhgHb+TyRJREz
/yP5lB8WgYiYjlZumzdV1HsHPF0OM/iU5cGzkbfGGVTDsZpwknSIy/fQUS4GLLYNxIq/wvcfJskH
OdmwqfIqQG01qS2oqOwsesCVBGaXeyQCmQHoz9LtnZubPDfwcAtzgqAsjEdpsmUdG6Lk+Ee+4jRI
z2ZYhxyZQb/14Z5tdaXAN4vavhtTdBVtafDDg0OJzfDeY91voz45Ry2LKKZMP8qjV8SsXq2LoX3r
cvnZy0kcJNgxBiwQNBP8xgRphaV6nsEVH92wXObqyXAwQQGvmgAXEnT3PdMHPAIY0pxqcFHQIF0d
5oiVesqPWZTOH2vC7tqB8m14Gp5KR760aLYZ/zAPcHK2H0VJS17EDmjpAtAgWWD0bGN6DvOxXo84
Ip9AUh2mOlOLORH5qxDMEePRgPrFBtxrETXU80Mb0BtjWDC3PoknACEoNZhSBetKqk0Qcr76WfiM
gSSjFBH6fdgMxAqRaa+ONUbTveskHNZW2hKTIgiwNdRu0P5HDjlvWwMti3HCPROLdOemp2LQ4i5y
Brg2Y50e/I5uHf4We/v2wK77HLQMzwmD3SpOlE3RyqP771MnCmQRyuGY70FrNc2zHVX1KSmw2zWL
UD2MYDVHBUMxr80X3XqmoLIxxQgoG3GR4XTLF8NzaL6j3b4lInSPte8xhBwHVooF9XceMtXnbkkq
La6Od8wkQdOdRFBL75Fuo9AeiQpk5hnlD0KNbK2n9KLBdm7hctQiT9ikJ84KzPomsmaLIDaZLG/S
XZ0VN+6mjJWsN+O3cU6RixwjJdl6ZfXCxfpNZ9R1c3nugNSowNyPgkDnGnPtxtfdQ10iF6Qk+TCC
HodSoZ0tKM43afveLskQJpPZ5RvVpQmBdNmVBnpkHqcI1nCOfKzux/5QDeXjZEnnpODjW1XksjL0
31rDhCOjKkqyZeKT5+lNRflT786nuccGOnV4DBpzA66xPkLmCc/ZAQdNs1WAVBH0+tcFaXRtpOey
CXKBoqoAS6ki8CgIuUym7g3ahxYuDkXnG9MS7qzpy+gTebCGdtUPyieiAKCNUaK+lLpHg81jC2v5
KzkMcBwKTc6TXdFHATUrNQtWpxaHepSkM2b2fjJnFD6lws3seZ/JBM/OMxFJBY+KRhd1o7klB+48
44aKe4wOi8lxH/b+x38+lck/kPW7Jdhj2FQRa1xRXfMinA9G1BxNgwikOAOJbfkg0kxB0Wy8Z9Zb
7/2wHKPwMPGRZ3S7mIFzM8R5bw5P/dcUtOkd5zZa7Ea/NU063rva/41tVPHUGgg1BfBp1UzFl6wC
eA1s/xF/3ds5y8lq9v4E2r/y3GZ7LsS8UR23d224X4Rc4RtLxu1QlifW5hwRNiml7E89wp5XeoB0
jltmhWJA8eC860ihprfCdEbHu2mT4ICtfHFEgdbMtd3TUvfVNgZxopRp7DSmcAB64ZXh885tPaa9
HaGmUERuSy0WjBzAyUAVLGV0Gkoq3jFoTiQ6YG9MjODqZfIGN5eSWCSPRQZdz8s768JCUFAC1X/j
qBdbp1YfgS0fRUxUDUcsMo3kxZ+C3WyeBr/lvKqL8SSy5HOsWV/J0PqpSKjaDOMpWfTDkqy0vQcp
Z1eDgza66MWB+sKRln/aYGDWJSKwLZX4Gr3Yu0om3Ghx4O1ngYkibLI3qhrzt0suETXRf8J1y25+
pQ11JOa02pesPrc6hW4EqMnczFiR1poVbOqbV6Y5zSYrLELFrOjDcUnsKb3qKQ7jxVhHNFUJG3pl
1Pa4b9FiDV1UnuMKwIWF0CGMCwgxfsW+oO5BG0PkRzpVFrukORYVvV5oVod2xgQmRm6heUhekmox
xLcfVLv7Zs5R9NdQden78PfZO2VVN1sWPQJVjR9Cd4fYZlzRyeqrnVDls2PaxJ2BVxJEOAiR4S41
zPHF8vGMlX9qLyaoB6HOSZ0gR35yulLkTfPfKs1BwdDPM4rvr4HickbB189cSV68bokFg69YnyJn
4snRJs+VCbMvJaohJOGkr3/LtGLcqDGJOSKFRmMPb6iL1J2PCF5U3yCmcw4KVLARE6AB3+KFMK3H
ueyPTGph7LQMY2tT/Mhw2xi/mTUfKgriEbfp2lLe5xLrCWmLVUVYV+ycxMjdsmCbzPHqGKzasE6G
GAfLP9xRS/HOzApIcXYMWhtyvN24Wz/fz0WUErZq0TCaNSPttlgHRIbbkSyJ1MWvy5j6iDmB0aNL
pmraSpyZPSVRLKJ5Wy5BmWVEZC/9HXMc3itbSFYKvnOvMxS9Yz3QOk6vDb44pjPjHuoEzfLsHDNI
MEPRxlBQJbeUyU0bkyI2OK+1LbZJM3JD8d0KmsCPaiP8J/108fuSNHlUCpl9DzugffIdLAWJAmKQ
t93eb5qbGb27FUCSunUeMyf/a1b2i7aT16i470laTwj+MtK23ORuvY/m4ui6CJiZp/UBwV5AdI6j
sJjZgwOxIdj65oVp6zu2NMhJIHAfmVmy20ZYtrFiNNBG6rwmp6CAh0Fx8OjV8efsBN9ss65m59yN
TIy5UXnSzWq8NmH4ZQR4TrHHNM6rjrHL1vGLsKMn+G2vUZNC4n6f++zXSNo3nTeP5OAgTgUpEzJs
JlQ5eYRPB3jMHm5lGx4x3J4kQiUPGweTVPNSm9hHhHGVymGU4m+yoQA3qmju2cSTMHBPeUCRQJQO
AUOHWmPBGb6tObzZDSIS0eftWimMOlb0d0xA5pgGx3A6EAdhwkfClct4huzilU7ORosmJTJx1jmC
WEeTJagkEHDlFkZz1QOqIR2xrPRUepExAtaoNvWaOfKJtSGSCDc5LvJWnn7lqpL8k0XLBHGgjWZb
8DGp4qNslbMN8kdggTdPp38FyN3Ym99QnrBYLfZiIg40xVe9Aaan2qDYm4O/5qc+4+S1mJUQ4z3n
s09ySvoYqvbLRAPkaGCBAzEIkfNRmBkGM72AsnT0YXAYAlREtG3f+4NGyTetGrwRPvx6qzYQlPCo
yDYlSaE7Mip4GLAf95rqzlkkabDdKGZVvqVOXddmxvw2Fuc5DS52QB5tNfnbuTjVHdJjrFJon3I+
e7o2b1FNNqnx2rjTpR+du1xw3qvg74DshzTvh1FhCUOCjanZ5YnFXuNKFu7VGeYjBTR4xQytMypI
6EhvCttEVYkbBMVPMSWvxF8C2A05NGYPD/KAUQEPYPTbT8bOWEyECSyEwKlOqZ28eMq8J9Ou3U7h
BNiCmT/immPmc9Nz4z/mmZdtcifZBT4NBc0Sn3tNyYzCkic57pu0CT7bHAlvUCuwgs7M/CTRwDw4
x2sDYUVGeIAyKMuJperZQamvKCezNukZbIkSSBcj/XvbRliAfN8DdaSfss5/5lkrVy9hyOrfVWj8
9UW4zUb2bHXr2HjjmmXrViKBge/dOy5I9ghDNMXKqYRysbNFSmwkJrieOD67QkRZRJxLPJpIS8J8
rCskZrHCdquYJfYDWq8hMl6TDhaQY2+KiYhyQAtMe6+5iuyNnbIszezwdRjNry6ZWT7XTbbGanp1
zOWdRmrvIsZglzhR9ADKXYKDR1jQuuBvihEQ3/lYMdbh1p4VHEKvrvnfMGsxyGSncKdeJ1OFxzhS
PDZrGwdZAqT7njRVS+AlBVR21WBjpgRyISDvFBpqI7ekWnMGjQEpo4huqeK9iBh5JOfICpcv/700
Qw2mZnn5v1/776vAVqu80yFrxSXb3aEHODnts1AIrEUIJM7GxX1ySvB83vIyDGLYZkX+Q8pRePaC
OFnKMBzJMyQp0qRYTJhxFO/G0aLFlAb9SgqerUKlsWo9BBFO1kzrolTTuWAXaw+TvQXZ9lE1pOaq
BK9p1JGDEQ7LSNeh+SdsotllypDblJp/PVmuuuP4Ztwv1EuPqvcd1pSz6a0o3+ddf597cGkHz4V6
snyFLtXaTzreFvgG7tsEsC0heNn3WLLud9IXj2Tsd9VSGeERf8A5BkY6T46hKvwP9rD2ucZ4UMbz
p1mP9A1hFu0C5fG2J3l+xQpF5LzTGrt/3yae9dlORQ27DoYYWovnqgku1azHN4Q2Na4uy5QrFnWC
sDbvxBXMeIfJAv1PbhzAqDAEU5g5KBLeemkGf+Y++hOolEFnxsbD5Q+r0OOKlTNzVbc5CZesmFx3
5xS2xd2IfBNIg7kN6sZa8r1Q2WR2fb/QyFapiMHkat4a1TZXkzSdXaiQX+fReO7tBI05j8Jcx/Ku
EAS7qfkkEZ9tcPJBMp86voogSkzSOMSux969yg+TFx2IFfm1FlwxfjYMBSFJqwh61zZeZdIs/GmP
vHBLus+Tylt7L9pxF1gNa4l4Js7FjoNngvoSOL4Ec03pdqm1o9lzkJJST+qp7jfsitbEFH4jTBsO
Sv5htDc/Vtgpb1WdnAYeLuBVKnfntLXeaRB/cON3jpe4K4MifZOZbo1G8+pSBjMa4x3qMPOsIsa2
Jx7D+ujEDt4ETRZSQdFETBXO/SUlV3c1dvAGbVwJveXONseDqD1zM8yAwHL9Wc4OWrJZfveQLzd5
SElg214JaIwXRpq85HADhorlVKJpTf79mptKVPgkpzH9SDprVxWVt21Si7mqf19lfbyq8pnUbMn8
ydfA/kcYahsQtK9DKPW+6EKTuBCEL8y7N1VT7iaChlDeBJA1cHfQsXx7YSkxonjuB5L4/VTL/L3n
uJHKsu+jgvS1ILsHJbCy3XCxHQcnr/L9U+EzMUX+wjgnABbxnbBC2qDCe83c9q+aaItjerVdKfES
aRa6BvXLzfS64jQSTpKGw5eYpqvU7aXtdb4NYQ1f8tECzVQPIBi0x85SaGqzQcCGSOUR0seFMAxI
V7VHmFzfFed/37bdEVMbxX7hPE3KXnRmXPHmggWchteORmdftGNwn+Je+O/FafUnGhixxRa4iia3
fHIgWcIOltbGZiQCsA2Oya7OxuyqmSBTQs/bQpX9rsnSpzwmuWJF/8Ki1vCnrW653w2SQFZscyb4
sFV27kg18VROtdfnJ7NpREI9wvf/XtLRyLbJwtE3uUMim2m8inHT4cUqTv3y8u+r/3v592tgBTEz
9wHCTqMgA20cYqhRAmVHBQfxBK3OO+ElB5Edk2GfqRDeZBO61SmUMVond9GTWuhWBSrnY0zgw+Qr
vK3l8oH+e3HSPjjBaz9OjiX2MZaoY8elrhtGfCufpcElkZWB/JktBeUPs+euYjGRnECX2rjEsH3E
48ixgdgCD7Jdn1pzwGigi/qEoxDTDepin4C68wzPmEzr3s4Rb8h7KN5wlCbZrzOcj+sQUwCKYvZs
TZsbcJIF6oQKpfrESukMnbH67wU2tUS9Tjfch9Yv9vx2m9juIrWdGYyPyXwy4fnsiQK/2NaYICcU
79OI72+2kecMYl2RTort7GPgIcCQFNUpazL2CYj0HaPll+r8PM3mb+oTz4oyLQXzThZlTGWjFiBx
OvE/QccLz5mBCbK6uykMgTY7j0Ylhl3V/pZAxB4a23zr0e+KuAMIFO5m+ceMXRBXM+9rjVBorbzq
Fs0ZyhpyFBPVHtPE3CkUTIwK1m0hT3GHcF5RINjq1FQI0PIRM0O9IziSGb//Mw2UPLMuXgYFuaJm
DspSEuxsALs9P1cVH01W+IwADkPfIZqqA/aeVPc+yUIJC+EoBv9NDX4bS+uKcGY/ofpyx5zxuSQH
3BqPxmA/+Dr7kkH4oRoSd6YAdURxcGPet9Yni004ChDquJeK2SIV8AsIHfRzDERSthYBvhU9hYyC
z5kPsbTUwQ8RWxfPa08J5ubO7aDjLejFWb+whcNsPMxbyzAQmvYnW03X8R8Mo3xIiJNdhV38EsXj
r1mAX6vxnTqlLfCYBYfa8L6NxEacGnznJnYboxlg02j/oHvkqdYVFfReIwtyHeyEVvlARuFcp7tR
lr+uW+/gEAeHsOUtjMt7hcAh7CkEu9JlcUEExzgZj1WwG5ywP8AL+BgMiEkyeuE6IYSeDJLEtZ/h
rPBUquQ1d0lF5Tm294P8C0cr+wUY6rYyX0oUpqADSkRpVHAwFfTKQqkVuvEpLcMnL6s54cZgZ/y1
DN46e3mbl/cqilsCrtm3OPyftVv9GYZ74dtPPj3piof/oc6iFHbBnmQhLmiTjwGwIW2D/GiAvUVO
G++E6/+UY/IU1cGjVu6Bw4DnWMUlOQx05VoWHyAJ3qpJfcjkgzr3jNKH0bqNLTzGJLYZwhJpMfBV
O1UMSVLjigEF9wW5QGHWf5oRF0fVK1wS8S/7i1eHNnUauNrBjj/bjdBYFekFVIS+GXBF1TkscjUt
eftIXXOP9v9UpeIWC1PvnFgwMS2rMzqJvcpNrjabT5UPCJckvDzuI/whZfsQoxwaUnGxufRXpmnf
JWVsspenyJxMa6YtxXfN5IkOgrw9eoaiJSgle3CK4CZ8g0eY0TG4DIx9oEoEzxkhdNQurmamEYUG
ACHeoIz04K7lArQVwIIASyfzTD4NjMDL9Cm4HwzQlr6Jc8dk3qpCpMkV8dFY5gCaBSvR8e+zu1ho
tVhuDUBet+k5yaN2/YLOASarf+kFtL4R4A0H/IeS3Ztoqj353AxvWn9lgrvpJ+8J1cCmcGwM3SL8
ckuxbwQ5i9Lcgbo4TA22mEoWEvMq/1kCR3eyLrdKYkrMyAdwrfDqJ9XBwxCAfwQmsEfGIr5iMtDd
J/9aAZNck7HDsGZ+dLL5V1fiCFkO1SHyOlt64NJA4yf9U+tYIQkwxsWAS6UaSXBzcKln7zMC7zDJ
b5HhvTKqL061DjF/8KeK0TaNA078cun00Wmc7IIFdMDijtDBlbCRHpO5ywHQs4KO52+3AMSkjh76
15UOzHdSsDx5ycGO8wgDIbqQ9hLW8pnr/ThZ+dYHb5Pm97IuDzdEnC6ZG6RKNiY/q3wBkgdUUKC/
jHkA+wqFuFFL0m+mw9zjmghrJjAi3ngd1mfdXxsKc2poblJhMSJ2ykVVOIZbhZq5l/zp0WVwFLg3
MLK0Qw+kGH9LjXhwVFV8yBKHH2K0zgU0MjUYwymwxg+v4GoZqfYJtPN2ztSBAbKQTbf9Q7YAeTiw
UHv+zszPUVCEpEHyBLQ4iZk3tjs7Ky9j4fxmGPR4Q8RqshlfW3n+4eE12hccfv7kfSe16YORYe3Y
PnmE5GEuAymXYI1jYok/2Q35R0koGViX4HgOsvUcNYTNVqGzbRLne7nyiHTYh8zaQA31Hx02ZnRd
Jo8eDmwnMa9DUj1EHhvTHEG1nDAls89orSW6Egv1Kt8z/PgSnb7m6SKD8Ca0z3xITSEQRZKmAKTz
y8l4Qy20s5MNhbie+4/evgG8fBOKkjPm4FvD0KPiXv5GZfVXtNdM42t98DrcOnFrtmvPdGixArqc
cRcflPBggi3yYlqChxR4g18NC//E2QSC+E01AsruPH/fdm1Lqc3xGNrqM4PswgPa8NJk8dtXbAPm
m8DWCtAz55SBJ6ZgvsRWAvDBQbGcPuR39uizY5EMxSr/EtEcxgTQT4qKTs7VSXXVvgkKAm6sE8ux
TdfiwHMyG+8n4OZtY15L1jXrepbYoM3izERjQTsNzYZZS9k/Vt6H4FKvWrT43vOE10jYMGOJXFyg
csUpYB+86ie8EU6PGyx5civ9pDBNRHEHvZvZbuq/unOFzstDSWO3D9JvecYDBqRSeuyBiOR+D2nF
eY18ckyD4VY7xrbV0x8E/WobhHhfkOeWHQF9FRQ55qqkiRWM/vKMSFStvmIv/GubFnMxku9jENti
0dxRQV58UlHxsrNEEnudWDcguk7ACee74FdiF8LffOsY0QpMFmn4VcZgA1TCZs+W+4rNVeYUOFKK
Yy6sS51nQKQAF6+6bLzUTnbwNVfURObrwoKYYI/sO+P+37EyQ9a1lXuKox/fY2CTD+ZrHfbkRspP
L212aQXXJ9H+6zgbj1Cx4uQDeTszN+Ef4jH+G6MHSEekRvYgSAYMflLCdYe/ZUChVzlOw0QH+/ss
f/QE/SnHDl8TyuCmR4gxOYRxmjLAZGI4ITCoWeSNEtPoxK3jm0ACkiI/VYm8NrcJudRg0/RX41/A
/ZS3Vf4yNz7IGhuAl/ShcxyXerjU7HDbQR0av3yJBvtLiqo6VkpjA5lhbQ6Z95g7jMFseNkyNt/z
GpzAYPU4o/oFxm87x1I7P2GYTpjPUTq7lm0waDNGduLVfjDwdHkmj2dIYDHMFOY7CC43TuzBXido
9TSZ5s9smf7eN/tHZxydXWmFbM1kQNbdxOfkKNBgZXuaO+gnKAW+RJKcid9wT1nkEcEIfIR8aMTm
Cva41SBr8D3zrlfiqK1YHMk+u0YBXZRj6HLLn1/JxcDrP6Q2FJEmbBqGoJQCvgm3uHP6o0tHmvTx
vs3HaF96c7yjwF+QnQ8IE/zTEAb5ru/HL0y/UMLtCnSdb790bh2uWzuU0DiHjUkh3Armj7HLUh70
a7gt6UigomdIysawxEcCgm4n9ZhtdRhsWFL0L3NgvNfQrzZdjZc+i8U6mlhHo4nEr0Rfg2AUjKQd
De6lTXNmBLbBuCGJ5Bnhc76hmI/WTZ1dCNuLCDalX6/A84gS+0rv9MWagnHj2dafyghKZnoCgSyP
Ky+5ERCagB7Q1IlheueWABNGTR1TAADSef936FFFmA6Y3hjUFSUZW5seePTIbcqDLPQQm6QhQli4
mubcrjOUyiDan6w+uWUGOtRm9nZRCfi0ytpXVf5z+sefvPlIX0tEAnlWX1OfiPAZqhTJr+t8Kohg
PUSemUQXx2PoMOb7NrUvcVi7+3JGtLD0zV7V/+LLTWjOyL1TzQ3q7WIf8H8Y84UbmecMPnqrPJku
G5t/L/P/fvXv2//3W6pUwwiteSxHhYc/g5+4OHbs/eOGJ3pXspBO5AzAEQ1dmz7VAki4S8GALB/U
rrXtQ95EW7J/6IxxPIboqWKPZrOG+JXso7ymMGX60ibS3GOZFldg2vFxwUBN7jurM58RVnu2E2vX
hAzFo7K4BsLYhiwbiXLioJK+c+elY84yv+03Y0cyiNvtBxUSfx3liA674bHwlMQGawFBJFHQ5bnO
pYKVhdwQME5dhDurxEZfUHZE9itmiRc9yru4su4s2d+o62GQm2QXobLLc5OaQUPMaAFQCITnG9so
HjpR3RquqBo6uVX7dNS4Ap0muJOMRteBQDmMud9YhznrI9xRlVIHAx8y7tLkb+ReOx6tu6J1gTor
+wai9xuj7XNaAgOY5fBTGr0GueZ/BwXomPYoIwl5fHzSfWwefd2wRF9e6i5gBlQE7/O4w/5HYwqM
a420/cGT+oi18AQp+V5EgEHKlpgEhCBVwSHcY1TAvhfDOwnvTDMH0enHJzTV933Y/qbDYO3FssL2
H/SE/HLkINsWM0IVXwxn7U2nDlYPAqUnBFSsFr2Wgx5YNX4f7JES2BBryaglpVFHz0ZnP1FnIEYZ
47eU8E+YP9dpQeA27JQIxkhItu8uqCIeBqPprsGMoTkoxnc/YTPgz+Mejfo5SAx2TwXgBlUdpCeP
RQMzbWaoXtvV0VxCQxbsr2Xkf7vauYzRxCateUja+HXs5oOs7GsR3Hs494ARFDdAB6+ONnvun9+k
i1mRKQTkTWawvq7ZcXxA00ATMf8PY2e2FLmSbulX2bavW3XkklySt52qixgUA0MwJZDcyEggNc+T
S0/fn9h16lh1W7e12d4YJGQkBCG5+7/W+tZY76KULcy4anbwcAWb2TCtfwGnDog0MPYooDVbsoUm
VTWbWCU7X6G4ldp6RL8niRYxoKOCt7yxpIfTjbSWXNfTiZvvxgxT48zwu9rV6pcfE3Mp1QCEJhz5
kx4MW1gRtWkT8yFMnfd6DksKXrV9AnYBIjMh1hamBzdTKzIZh1JoqvZsSMFY5/tdmeTAY9sBKlio
vEMu5GlYR6m90ZTn76Hq93vff6aOU+QrWC3kNCrL01eyljeWXycHF3ws1+s6bIodfSsN93NCKKWG
mRnU8K9BlDYa0JZzy4D5v/48oq3kEE7TgVbCfLqS3dycReqchzYrD56AWwTtt2vcV9Jc8GasneWL
H2ysse5iasKqDUKwlcBtwLbs0rR8kPX8aufiyaI4gvstkhw1qxkhiM33Y1uZwfmvpL4Foh0rZhK3
ey2BbldVIWkvTuqfPmXrNCLUkt9QTzld5OMCb0CPcqgEuj25dNEolJW1n5k9qA6qWBPAJ820dph3
0D4Gvcdgzxrq0MK6tEyISx5vK7g5dtjp58o4UfEcH3WcuTs0pWt6kCYzXe5s1f8Qrdud1i76jTul
dCoZDbB6rrCjBrWnM2eFVZPeJBvK6SuiNx7X32ppI5jP0cQLjUOceChPIwf1FPcCcxFAbHF0vWCt
SwwfLi4I0EbbdSAbzd1JV/rI3OQmDCMfkZ9W8BWHjoVF7Knprs9l3/d0gqgkOfQ+ei2b1/P3Gx6w
/us9Z/06RdBtC+0eiN764feb//667w/NTrv88qtDjTPqzM4+2jRGSIB3ocik8R7jwiFt/a8xbUO7
8Llb33z/2feH3+/h/gQVOuvT90c2C8BfX2Z/z3kHsFpJYWGRStdszvqmIUh2rtY33x+WhLap9gNm
VLmTB89NAxvryTZVXUwerIXuNS4MLGYx/fUgzro8qvWRTN+ugmhQj1NUo3RNXSHO6NbmX2+8SPxI
4EGvY4p1n7ARpQuZgvpy+CXk7AkfmdCb5hdj6j7yxaiC0Odwu8xJMGvO+BYdWy3MwiWieGpaHhcB
nwnhhRkPcXcXsLkDdYbCRCCGDD6fYm0fqAXCc7hLXGs4N+yZBDdd6seWlzqt7skvm3YTxNr39vFS
ID39BmbNH8b+q6KoL3K9m6ZL7nhuns2Io3Kr90ne3CwZ9UPGzF/wZHGdZOYSuM6XM5O1k+PykVXC
34klusuZgTqDSg6DpmPSr61DP+Urmu78/XN4fX0aq/6Ibv3R1/rODqH0OZY8p+EcGAbhykh+pjYv
cdteaAsjeb2zSdMzf5xZvMW47eNX3VPjwJTjHcMjUz2PbVZDZohtEnJvjinMk7y06f4MagpR7kOf
6625VbOhwB3QvTDY9zYoOFYHu+/BHGT+e1t0rEWAN6aqvZ8t5qQEFxZevS1FFM172Xb3DPK7Xcov
cxMv4wGqwDlssdULP361n0k7nhgeTBmYZDPx2n3k/R5AAd0CF/b3xmJZmyWWjxqOa4C2/Ex/SnY2
WpI1ico/WL3xfd+Dinz3tfnSDCAYB0u/VXHhEw8bbltdd8S9rfg+LtID+Z0P2PoAXNuG2HpLDZ5v
f8YuhAwqioZD498by6vltdDIlmXc2lV+1cpHtnRApiUHXscsvIPjewx9M/tUmpzFKZaOj1jRggKe
2AG4TL6n8WaLHkGrSeZwgFyS9rqOfhMg2gnX4oVhT2/lWsdYtD8qRaqB8C2lmKl9LPzlZ9oaV31E
Lr6s2GhOHUanxB0ICrBB/BayoxByY4ysiXdy7WbJaMtMVry9g7PMUqt83l9hNqHue4lPal6uUacH
JEqgnCq1iEfRqKyw0XakpmDcsE1ykpGzUk39lcceNMe4PypqIFCyqf5xXvuYeVNv4U9qPbJywgjt
oL+pe5+UoYYwMXcvjWFwaCvIO9SMFmc6K3FFrbttuEITUcQNrAEGvQL7fVY5xU451aHshk+7aecT
izOKAzQzJdF4bWhsekxxWU2qDDL4wfUUkItDdlL5g+Mp9imG9atnOC7q+NaVx2UtY6+i4mc8muZB
ufOTboycUjlKzPPiOFJ3fQCmbm9q8CjsyeZ5rxjYRWYToNlzkUHM2xVeCVy1CunFhhVPkJN0U1w3
+ykCrtd7R+7HjGKSNDnaIxczAd762KQ+2n9J2ZbjMyb2M04o8t5wuAAt0dyUYyp3Y0zuwOdwtsFR
mgAuoQPCSQJLS6IuEQ/kdj9s5hkoD8xKBdvYoLeTIE/d6GpJqWsdKhZBIEpkYXLCo/nw1ahjnq0K
Hj8vAQjzbFZLdLGLDIKzd1c3nNp0gik76q2PxG4/Rjr4gASgIiVZYFqUREKX7olxQn26N52JVyyE
5C3W5ZNPwwQUrnhv1ifXWhgkUihHRW2TK049PTOH2IjpLp3C4Rgmlc0SnJyqFRRMtYhFdgetkEoF
JKLCFrim5HpTdi1mbBf47uRh5e+J48B5iUCaQFK7xA4VTrOvbxyfLJX2tdqPt3TkMYWR3d7rhpfU
F29W3fGimBlGtEx9y0n+9nHiJEq9jAjC2yljDjUp+8HLP31NKRUnopGDLCk73d7LRGFMYjhke+B1
hnLlik6cN+Ilug/zGzwY7YaRFR19Ibmr+KrvADnrAXc3d2FKyDoTRrRpg+WbPHiZLx3+Dxp/3IC9
8z1j22AS1mOpSnLadvRciQhBW8wZmtw2dgTBSVq1NsKuuSNZct5rbLWye0ldKjw84zVRRr43pvlT
5lR/z8t66j64yZwG1rq9KAEkCLi0xqQiUiD6p8ATjaMBwJm9NTzvLqzzdzsF20oD9CPc0cMgql+j
7b00rUttUMW0yyQ0OTw5joelqnOeVVH/nmw4Qlp1O+10QOWY8m6oE4Vzk5+x4bPXstqH0cwuwP4e
JL4H7JXKROgtPPSq6r2k2sTRkuksOBsUCoNem2krCxptAJ9hmuy8NEjHZlfI7Hc8yx9iLMm4jPhL
jHqhA0NI0ATTocVRi8vCp4xpuLZN7xEQZ37lpNb92NcXt3Pc4yT6au9Z1V3ZjK/YXOghQkEhD44w
XIsdAikLOPidAzv6iyqFEZQ+6fx2ghla0KLtY2KQFjI9oZksYK978FAcfdv+IQfqTbncZiNGQ4m9
sznAverSnrPPGw0NZ8bn4V4KxCG8ErhPJbWG9cJNq+657rRes28wJEdBY580RL/L36ZkNvFTQrlM
p6neDCuXcbEAdBrldBfPK0Z4GM+AOanxkSgzlfZ4kZx5wdUxB9dO2TdzxC1/cQXaZtQg4Rf4i9Kz
pnk4ZChMdtYbr/N8fCvtoAiKuuz3teT47EJJ7JxlOBW9YOhc7iwgOevj0Ddf9wCuYEhuMdpm/lQf
wOMm22WCfVUgax6SivkKp1uT2RHoxcgxPrjKjWMmbocqfLZMkexs8hlc1PgiTRqgcj3imNs7PS1i
Ra6qfYMLCODaIXNB+87FWzmzqht+8jjZ1rGl7ZVlwjtOhYZ5qomHRR4wR8fDa03ZE6zd2rwzkvDo
d4QK+izXe2sYZk6PKGEIBK9pDHnSyVKMdZjAryrqLLC2Ma2su8+RrfxVS6OXmXBc9XPwUGFpPkXO
xHkKjQO9oep3y5hf9daKi/DSW5100a6oUbukUf1QNHieyqmD4FrJ54Wlkbm6QekN/EG425ewg4LL
XB9nyVKRRHYKkspWuXMy8wFYrH50MohI8dI/l7iBAomY3fOIocE2OK2bnY3vHdIUpZxE7Q5h2ny2
dh/4Uswb4cOzgXOLCqjvm4pgfEe7NbMadbY7dAw7y1JkX3bF3mzZKAcAFogM0FcBzGUIm692Kn+G
MvuYszFirFc9jaGKrqf8p+mD/ahwXjEwU/GWM8V4GMLVGQiVcaiyg4nYFzBQJP+t/XzXm9TZGgy0
Ns7s040k/VMtiu1gIOwRi4mJSLTVnYyZNzXqU6t2wQDAIkmtz46WbXblcJ8XxEnAWN5uruKnxUzU
Vdb11xM8vwDMqXUs8Fkvk8MFFWGdC3Pv2mPqWUzy1cWUFWBB33J6HU8AxgsccvC7iNEg0jT6PHhx
e6GxfGKP0MzavoaRxFDQs9CwfDi2nh9xICN3RFjgk/Dqsm/Xbu4yZGIsGLD1QmIUNynHS7GF+9Vv
9tqXPCrv/YkFrcRHQBiWZ3fhutm3tgWKYWAFtiyORt4vr6vqgze0BHm68DHk7WZ4yQsWc7zCES06
Qp8h3EUUzlxrVfyEpREd5k5fM0F49J350hfUxIOf1Vwu/u1s1pLhsvnQ944KOvZFZ6Y+3MdygAkt
oH2/YmqfWuXV5LgPoRNJSgjoza5mm2fai67mjm9a1ZIEIbAMIHWQiCDTLjRpkcUwuOU5Lrj79QZa
oLdMJshLZWF8z2bOr1FFL/0T3IzoaNNkjs5VYpPIa26dYIEaXRJTTiKeUlZsUFjzMXf9T/gQ6ZVh
M+d0LbwaOe4TJCO5tbANYrky1y0ku+/OhU0/LlDZZGcHtef8qBl92fVsbC0PTcQa5C9F+SFd2O3J
6MxtqXMUNwZ/m2nLdQFlRlk3OR6GgA1AWw3pTd3WCXkcGBkO4m3gSo36TTY9pTL4iVKzbel8Wsou
Xp2Kwho349uoM/9kkMsci5+u4QCHwA02mC0Ad+OuK/yfadGrR0tYxMnT9m702vFc+G11mXxkHQbm
VHDlvzyqOzfLWgNVoA8w8oJsaqisOCQz94gqLZrjgAGRamwjf3QNvZ1m8JpAcnivBPvo5cnPaY6G
O3DadAQcMYpAvIkJh8WEZIrR8s69XgcEvQlIw4CebM4dbJdkhY0++ASuVvRgzjOcveQGq4KiC/tg
ySsPYzMMONs81tdTpog1dBMKAObUTeLQDEnlaxnMo+tg7ZruYWia1CPExFk9fz5WcAyb3IJypMm+
RXJVaSAE7Na4kltnBNGdqoA0NdAPjYeQDmt2+wbUcJUiTzkESz13mjmPsEWXvsKTRbuKY4zX3cAp
0+zgodNSnW0KQtxYTh/4GnYFjvtC3w7VjCT9qlYjBYUsnesBOwRDtanzlUXgwGmGS7mtCLLuuv6L
Y3wNyjrdFksn6bUuCFYDjZe8TA55QZDRA3Xdx8oAr441oZ/6oAo72hKqYat4YiEaUUsZxje1m56p
zyXsnDh0Q0xkKsfs3DYKoCeMU749jBZdTuOAO46Ku0o+HtGY8UJk+VG3SJmSM3A503omSABs4sww
jh6oTOUXt9Eojmy4zINRgBpqzOI8kgLzF3rqnWTL6WM5STu+MgwoapwB4DCH4REE4TWt2Pdwj3/V
bpPSjwTtrm/qK5Sk2XLlqUOaLOrwHpd6EggTp8mg+K2FHcZonbfHktFwECYGt0OV/+g6c9iKxGXw
mE0smdVKzrFJOBEHJOl5NEefaaGEHyciOgFAEbL/a3EBq3tNkGaXDOMvoUrouK5jE9DJluyg2vq5
anoVtN4oNxbClMJJ6VmXwkkYlyatgg8ffah2eu2QcUe4s+xewudhJjwQuebTaIJ2GLReQZh6PgiY
HUbKEM9ab910cz7P6QPlUAipDB8YCOC9U/2FmT45g17gUVvKe80Q5WoQT9ESVzSOTAzkxQ/QKe0u
WWnehhCMMClShwPnP0cOedJ+0Rc27tm2HuHXTdCIS3M+dYZzTOrmOQ71p0tAIY8NgN+E22eH8eak
ARdl2fs4CTrlTLqLbbOhlS2EtpwTq0jwMVBIRpg9bbyT10msuTniioH3L3LulwItu0KXUrBHEHS4
DQDqeNP2V+iDzkiipzSpX1XPM1Fm5sVa1u5OfovsYepH6Rcomzj5N9qIvij6ukx7MVvziQIgFeBV
/tGWIjsyHo6hbvhBhfFhD/ljHxa44kwgv0EFs58wwQmmwxIQjX1rRHaPhLzzEk9ufc0VJgpJmKLy
79qR+isqNq7rGU1UezOMTG4EfFrv6sQgJ4hba0/TC85VzkMQA7kleCuSB0+RZaOn57/nlgZH21vP
7SOGxjEKqgKz/6QoQWtKdt78ECwX5Z4Zhr2lcuzZmJjhGWkBEgsBSY/ucHaQtuidghIu15UpKRKS
aukdoVVaB3X4UDTpSTcF+15sxC3XS9ZPIPxFoVZUcogh1Tmw161jZN0l2kEWbA/YeX+V4A/3lXHt
VQ5xsmgWFHpgqCzUrZ3Spe3MMtm1yB3cEWwqUqWxia0i2uPyp9Qp4iYxZ1MwMyCbpJmSFEPzLtp2
Oi4xez7OH8vAhepCKMdefIV772aQcbZTJRq0jVG6tWjspFz1Rlc3TWIMu6hk3XBdUABdt4r98+1g
5J8w6gAFYFd3jPvaGt9oQjeCkfWUuqTm24nTJXQCjFSndVHR7OL6ejUZRtxDJx8Cm5u5L5kb/VI9
xqmw8d7xJcIJd5DgslioTcf5lVM76h7nsSRbKFXm5rCwnzam/hqv2uq2Jmqeri9Wj/NTrSg4EOjH
I0CUatVVZ9lFQTmqG9ps+6OhMxK7y0+8d9B/QPoxF4gIQA5R0IW6uIri7AZbJCVndjPsx1q9slFx
jzpM6LC0XkMU55QtYdA4lDFpzdpJwdOMc1mbUKAHyStwLqlxMxjNJex1dMmS63ACIv39QYybWKuB
YUxxA+KsGuIOZ/1z9MdS5lFAuAz0QQg/kBMJ5MECttA6zc9K685RLV4XxukHEDI74i0IUUgvm27q
o02bRw+y0Okl5VQYyxkOv15ei3U+5oz0J5R41Fe6C9c5TfDHvnZvm3m6gTMgtgZGhsT30M7tFV8Q
4jOHY4b+bewJtXIElIhMNjlLao7ge+WQDUxq01vS7mSsMmKOxXyICavOxX4ZKI3p1iKnyppjyspr
ymIYbQI98iG13Wgc95tiGKBUATjfdVBma3dlqDRPxQJsxerz361sX0i2n1KXaUmbxsYWtvQ+19rE
CDm/TDb3L9+xT5CDfsVAO1WC+Y14ay4naJ8UMqaM5W551f0YBvezIxq1YxC5nySA9FwUjHV8S2zr
iZWPg35k4s1OJfxAO9KcqHM/wdoA54nz7g/8f/Ar5SrxeGrnGEV+Kuw34MN3FZudIKrD91flSmAy
ZdxcaxJp1QoAr9PknGNBwkFxbzX+jyTTr/GI2ZHUndy09YSHQTJXTKV8EPbE6MlYpXNmAU3FsTZj
ILI1Cg/D0ySjwySxOFppIw90xDxx4bG1pWihDjGYpElxse0rd61LkMZgHXS0cAvNdnZObbBGhoOF
6+N0GLpDteT3DE2J/2Bt+Hao4+dj8yFBVOTCYDduWdGVnrXcRhNVBFY3XZuFHE5MpELdjMEcs9H0
rO0I4XrPaPEmzjhuTAiGXsKgqGWQe4yLHquoYf9k57tc5fVbl6/bzaUc9052H1VMolJ9T0Obz8tN
4tUw3wkifxJCfikSpi2c13EszcnLAFzwGHnjkbqFaBv6i3tm4Ljp7fZoapHf0usWCF9z/HLquyji
GD4Rht1Bg3X3hVXUu2ScvZ2Q3hX/d8fQGvRxaUhaqpiOrLF8mFdgvhMbBihOPCYYjg4RQZdNbHOL
76LxV16yP+yp8CoiYo6248rVNXD2HZx78FsRkM1d0hp1MEr9aUHfamJGcLTizcA82NsvHW5aKuTS
00gtEImLXeuQAM/9SXG9MgVUOKZt4ssjmtF2+l0YnLoH8MI21wcnLrXrpoKXpYF01p07KCK8jikE
8M36OUe1ZEEa3f3KwOCWsxob8wRG4S+J+frJz0BYSOdHV3bF0Tbl78wkHS/J+GtBEJEevBN15HYU
MfKJw2daR9GQSJzjMTulQ2ttUwO8lPDFfGL+SJeSPrkO59wQcsnemyG8d4CXDV+5x9xUiNUMKlMT
P5Hb4X0zcjx6FToRoaUwIBTwI/bMn6rwPrTp37SNfSeW6d3NM5D6xOI4FIovYbGpg2GAwusQ+Wlu
tQe0tO4hqBk1iY+aK3RMwRQ25AKBIJ87lqrABTOxMVkJyixnvpYl4QFI0WtsOg9RBxPO1FEwIg3J
ATyHCIEfMTD296IjYhleqJNFAnEwxHdmexMl3psNohsGi7zQAfVJru2aUut7Ey04qGfUPX+yrgZe
JcgpS7WZc2akM2dTpyHi77SoVkStaRQ+QYZLNpVil4PZynMQgSuLHVzZTcyP2Ewqow2P9C4BMw7f
W58mIm/WX9iImj2eta05difLyirayIZ6E2vJN0hY9zBEdXqJYvFrLrhIZbW8xwK1Msz7k5iRdwWj
dPLt80jAhfe+3xTsa85YgXDRl9zF8KibuYYIgxHS0wfDzAlOI0btRk8FM7OamyK5MFPwD37NmEzU
qOPUhs3bvGn0ITTmy1hz16ShxDsmrflLsCwdzAoiRNe1F0zeKa3alh14U4tUGDEMdIfCXwvDnGNU
uxh+R+4gcQVvn7WAXNYcX/BG30nqlPE+wMZrfD8oF/JdUuvqgCv1PXNN+1DhcLXITMYDz+rcewcE
73ehsAml/kQTgQuMSTbzpxgKoDWl/Znq/MIR9MrAH7rx2lRfUWPRnCa7eDHaRZxNh+UF99EPzJNq
y0wYdmfcJrcZ0ZemBxki9Tw/GD8rx452hjlbR53w7F05cB93fUFtcdLXNwm/r6BplmLfqAJiDmGr
uChv0/wQ20AuVc3RUFiOsZdKnsw+eVDGQO3GGooCAcFpY6l+xynfbVnpbemO2b4tL2TJH3Tqh7va
epHVDCEwqm8jhc1C2jBMx8r6LPJWbGOfxnKbq84YlNw1PfeO1srFJhPzgXJD3yacCuCGXAsT26aJ
3izP+URBhK1TsJWujfTQxDxvaiUECBvnnWWJO0vSwVlYLi0b/Qe03mU/k5+aJkwEltk80DGiOcJj
2Zy18QuER4K4k8IKbaz0upbYheDZ7BE6KUHLTWPL883mgxI95CuBhO0m8TW4NmzdgN6XlDD2OAD8
GF3m0OQkQRaY0THrk9t28B67OlyxQ2BJfLSfpK2Cshc/fd1AzwVoRWjF3yCyFQdVxRQWRLzohrlh
RFikx66JrQsJ4GSU7mUtOoBM5x5tm51QVpxmP7w2y1LyquPyM80U/InvXCR2ZvZ52ClOzJ9AX3oL
nHoMplu8dA/dgH63/spg8S80bnNUwioA/jHVt4Qpl4rhNJvIjhGYo6iGQ1bs0x1RDGTq767W8KVo
xTGbm9cU0WPBNIPLNd/LFi7I5KDvY3/YMNlnqGxw2tClf/JgR7sVxig5TfuxN5cL4/o1XzHUPzAm
v7WJfUrA4z84jn3TtOUrXql4GzIMxjxLEWfDmXgvMbpZ+nVYev9I1g3oYIpBudJsNyPKni3jgSor
825ms6KkrAMCdL9sK4McCHDjDGHR2eItIucQiwvslN/jrWl3yR7lkkuH+AIYShPHG4AXYEdw1HjS
iGpg5udCayQF1K17kIWFlQ1lniXr0bcdUu9i5yoip6HIMWwuWXqQbesFAAJxMJUVsv3UeDfW6vu3
Rwfq2xiWvIaSrwkUAQcAh7K4MpmpfqIdlCQ6/nXbYG6HYNy36lhRzMDJzTj1bkxH58VdXeg8LVav
v+3SYHIUaA9Z5ucucljACn3VVmJ17WVbEcN8MLv+CG9X7+DQ0bKRgti1bDCofuM+jADUOuzJR4re
8BZRgUKInhMZzQr0u3GHrZKWG4I9BNq1Yw589hZv1KftEmVARmkPrk152eS+WUlXBAswkp3ViFsm
VmqfBFNP0IkCc3Bebg1EGQcx5JrroUdKjaj02xFm+IkxnX9sHqjSXdmZ3K/9pqC+RWub4dEBLB64
LNa3o1GGbIj7+Rjx2z20SEyVXg59XIYHCmuP8RDiRHKXZof14UiM45F56swBDEQ5CQSSABOnB8SN
zdQjz3LN3tO6WVAwwMBictNL62fWtqMKmaED8zB6UGUQOTaJgYZ10GE4T1LpjRgqTPqieosxaLJz
CibUdeYRv103geQ3uY+mOXxpyRG50ritjAdmnbDd6vgZDgt71tJ7neEV7pZV5vSyhq0ye5HArknk
L8iiB5MmCoqmrzh9lSc1uddrBQE7Gxc+mr83Z2WdQ8LaG7uubtkDUahCAmxrDsW71ZBtbz2qOCdr
OotyerFuwGOMB/DRiHwZ1m3HAx6v9E1OOm0PZMIgzUCnaZ1TaIcZxwYFvF1wZ7L9h7e0LOWDKZ3w
MG/Nwk12g2bzDObEO08LaTWapYNUfmrwG8A1yMeYIQYXdOZt0U1nr2PsLaXrMZ80sRaTtiCVYNhR
+lTm1tNMHJ76+OxkZCGXkGV+ZLON0fmo+/kmpSphW6arvVAxqCoAlNkuM5KamMRQw0HLTf1FWwvt
JkgHEVsXxg3LBAvCnPb5wGUZCWuTc2I1Sk7pi8iNnWdMmAm4mYiMDKodjE56s+Rc7djPWWjq5VnQ
E1pOGfBuezq3GbcKz3Keub9F27gz914ZAsssHxu0VVjWLabo1gGGyX18VvnrBP9yl0U3SrgfygQP
6FTzTsrxwoG/oRWHl+cyertCVc+WpD/PN0wUAYthe9zD0GupFXSsbhcpHHXc+B7aVmGWhwtXMSjI
EiqliFtwOPPlZRj56eqeoVXTtyiw5e0Ukr/hSAOcB2DUkNKy7FZ7k8EODj6Twoo9eA+qaKHQ9Lg2
2ijFMOxjoGwTFvdx9dq67PRt41M2RgIiffhkw7ibe7LhM8P6Hbz/o3Vef848tyDh5M82zNCNWvHv
RYxfOWtfcFJytq6SDwvHkuiqD3INAWyBiDaX+HroQrlbQLO0YrnuxlaeEJyXiT4zCoWtmeJ3Egqn
ivCsjVskiBueEUaej8ArxT6Z4I/4UXfRhv1hgySG7ZJ/iBzgQuKWr6tVVTkOV2MnGftjq7ScCb9A
O1B0FpKmUOAmg0gyIEjoOoZ3zk0nzkx314+4fgyR/ypT1Jcp9AxuqMhyk+KEBH+Ks5anyOlX+N/+
/OM//vGf//Gh/2f0VYHJnqOq7P7xn3z8UdVzm0Rx/799+I+b5APrS/W7//5r//qyf/9L/3iqCv77
f37J//WB1m/nX4/LP//Pb2/33r//2wf7sueOdj98tfPDFyT5/vt74AdZv/L/95N/fH0/ytNcf/39
z49qKPv10aKkKv/856dOn3//Uzj+9zP11xO1Pv4/P3n7XvD3rpNf8/v/8fVf713/9z8t+TdhC+mY
lvIdVyjh/PnH9LV+Rv0N0qOJ/C0EbkU+y2fg5/fx3/+07b8JQo/CxNJlSxuXwJ9/dNWwfkqov0nT
N+GCeg5eMQ6Rf/7Xz/1vv8D//oX+UdJ3XlEk1PHArsm/Uv/1m15/Mo/vTQiPyK7Hv2ZKl8f7o/54
f4Ajw9eL/+E7iMTUQdMAqZaumpgN051mPi41QyGrYvaYfWVV3+OBEaRubXVjMZS5TNEJV/F4hMUD
zFLJ4jFZ34z+eOp1QqgEeWjvDip7SXOJ8CPkLeeKRzrPNZaa5pb7ldrBQ7aDPKIu1hew1XvJvnHO
LwgRQCRrOV1P0v9l2pP9qKrs2uEKZO2qv4BX01ifFeTdzOxZy7EkYFos51cqmqhZsfLb2Mw4sBdU
W+oerqffiCcavcRN6w4/qzY0n1IrdbcFVtvDiNsMz6k4zsySdgLq152RimsE0PLayoZ35Xri3DE1
quqYpEiM3+Cqc8SRDI51dinBpVkTibJWTs9WMfH3YBhHKL1hf0JjAgTduqicLn0zxoq9R6TBNSXR
xpNFmweQ1N4xc6AuGS07sj61qtdFMDmUtru8IUhcvNIqblOKCw7uKAY8gGyLZBh1J7zz/Yl2V5dc
SxEgbUbPZNjMXbzClxoPoUSSn9xlZAuDsXXdu8KZaOtoaadtR3lrcPKi4ZGzZF+YeyGYpiJJvjqA
dE0vJKhV04dAC3R20n35nk3QlTKzvMssYD897JwE7NtHhTC4wa6KmDEb4mxDPL7k7OIi6TT3WWte
967BsdILjyWGn13SYL92VWrsp2KQELgxVbJzekA0x+rus3wXOfSjZVhxisLTR5HZ76y8yBeO8QUU
anwCLU7rnoHF0qku7PWgCQxsfUh9N/fkv9bYOvbnNG2/qqSezyRrksBZoc2GgSSZjzF+RTYze2iK
tG1M5XU6ueO7C6e3ioiNyoX8brVWvaN6pbC5oWBmL5zWa+p7KfSpKtd+6Di23LaTf1teeslo1AfV
Ui7xBUvT4yC4CgpcVsL3+hs1UOyrHYK55NppQG0Nep4yW15nDLevWW2TYzqCPpxa55xidNh7q84y
YFpHiqwJg2v/EOeDxXzNV4xMav/YzdGT7uPpFNfmkVN1T9YpFEdhFUPgGJY4DuNcvhiWu2/xW71F
D2wd1pNqVd4t/M8+G8GH7NgunqbmZ4d2sfF0TrciGJa7sKi/DIbWMMA8gpQyNlcQ62Ol3z2DVhnE
veqmg9BqaucQmhSvrodJ2yKEnTjdsSL+eFBYR8GzPwxNRnq/i99Gv47PtKyMt1RbYEdD8+CFgjco
cj5dTjMPFJ5PbG5Dj9lTB/m/HhvYGkVzl+F3UeP0PrIOPFiOMO+q7IsKGOMK5MuTY2tgdBXd81lk
3iPCp0S3ovGpRDzHMo03KOmcKxEW3tGH23P1/Ybxf3dV0sWypVl0hPSg+8vgP5P0mUmzSH1nADW8
a2kzY0YBtMWc3H0EkPnq+024Mjs4xhnbTqMrtxDWrwqXOe40SBtMo0WKhX7pC2mG8bxU/GA4vWIE
WDfv1XWdTzRrw9Hur0QMynn9Mxnmd5Wt9LVrA98uqbBGHFHy/P1hK0kfVIVgdg027whjr7wj90on
Djiryoydp6pZc0tEWRA2CuPoNzWNf4SYELrLH0McETnQFV1VQgKXtbviafj+MEScuHFUtRukKoJk
8D8HbZOJGdm6wstmt3MEIHdl11Z+4/ddfvP9nvhfbJ3XcuPKlm2/CBEJm8Cr6D0pUvYFUapdBZvw
/ut7gLs7zr0d/YIgKKpKdIlca8055nz6vFXTQUG8esynSLLYShImXzD1R80hz7ut0aXZ0RNdySAq
SVHy+Sr6hfbkn7xVVJStE29AZPgH5Fn+oR6ne1xY9UUPdGLiIKgf2dE7y2FEzDKYlY7pd0p3nUVn
qPE78y0ocyDT8XuOfOSRRIyro0E4P7XVrWGovSFsrLYRSPBjoUfezpTl2RKI64CO2a9BUmLRLBrz
yG4qZ/NKN9dhokPPo+vO4E7UDrXz+/PMknm7dcnQwI7GR0IDwLW1bBzI6KkSJqPgmDCVVneEKBgB
On4VlGyF+T2cDpUpIX604mXS+XfrUYVXptqQUUfvo2+sdI8nDhAUrpYmye1bJ3LyKhyzW4vBtW7P
Q9/p+K2bYdxFMNUxpAp/gz5XuyrGuYQWeUzA9CG4Pe+zI4wHA1XISjdn2V43Eg0k5HjHx4VOsw9e
n2fCjvA7TwZBsga5uoXWcpFCo4R4xQN3KPmGVnp1k4SJrAfFP2n0WCEbn64RrHf2q31kftInhLrU
F68eH9Rl2dKsH9zY2VLw/m3YAP/7DUiyod0RnP5wUxkerSE3CWim2YZGN05XLuFZi9FAuUPsUzeL
OEZ5JiPL341t/jrSO/3v/9CacpsCl9mEyroOdCADE3oLQKUtHWNrmMhrAN9mVuMnD4/QnYWVxuZH
lOFATAZr/GXSYKMH4knXuz4PeZr71zC/CkCwl+c9RnEauyk74g51j+XQkf1dFL/6wabFTRXXHfE6
h/W1n2KPzYIpz5HeGIxzrd+tauTZM0x63G6v/5gdCPOMjyQ1iK69B07C+4HWYfM8bb1AUtV70fF5
Sm/34MFvC0wXf7NikR3R9y1d1U2b5yl5i+ZetrSuSUOAMtoa2Oot7dXiYknGjjMwwbYfUdsMl7TT
knf0WVuSXpzb8wy/NW1ZJ3vEumJyaq+f96bYdA9aNL5COn1tgsD+iXJyGWuZa7c6VWqPxjyAyiKT
Lwj3Kwxs1o9FB5rQCjO4MCqYjizv7fL5q+VROMH403WC3IvOK0mRZBxc4IWMQS03lHrXrOASgdpl
eAiEhfArRf+VGvbnxF7rj+MOSwZqfFOigMwpIDZb2dX9Dnrdq9V79aNBTr6Dz42jtJyAqaT7QEBF
YFRHXVQ1zrYFfnaMWBRe0FYtraBCT+cWNOVT/FxV4Q2ftc4K7DKvPYWl3rwBHV7i2kV4mqNmLwd1
zK2ezsHz5vOgQN0BBNXYOZByPmSTEa2cvCIXXseL/u/5pFN/MoNGDueL/pITaesAXAn+ZBZ90D7P
y5Xjq+Bz6t1bY7fjTaFSf50y52jXtvZRdQPjTDJ3l+Eggk9moLy+cjAOkyvSdxn+dRXXa+FphD7Z
w92oc7n0iP9ex3Uz3M2BvQdt+qvJm03u8JD+kaSfHYs5fVZFoMjyoucz6tUg27z2+jxUUUGt2qVg
QwYz3j7vM/HZbWItnBZoNH8Dapgutt+2b3yrafgn5odj+NExcElbeZ62xKQTU1d7Gzit5sdUTL8F
luz/65ekjREVvLgkt+6LtsZDZkL7bRX+oWy99C9gmFUYWdSuo0T/HLaICdgAgExF++uAbfVGaA66
Ua3LLPT/SNSaWkBEHelO8lS5XP39pHlHuOVuGjIRNlrZ2e95O+x1q1U/SQEBJaptB+dR0p+cBrXD
8wceTX5W/OqjCE52I819OGKtN/qgfINY2x1jK8r/Pc1r8n59YuWeP/R6s7oWSXx8nkX9HF3QoE1H
BIWuRDDwi5A7AEubjw7WQ7B3rUK3HSWH1vDro0z0/z78+5j/51zPhr0D3OT5OFD7b4TvkrehZ295
MxbpKhFFsGIs2yDONeyL5VfO5XkrVck/KFzqXQVZ4oK2x7noo80IYvLImlVJxhrdjd+eMafOl8G7
GNtgbwdltmL8NX67IXg94nTeusjkfuZPq7Tzxu+kTrYmZKVlCI1ya0sz2k1VmiHELMtfw9YBMvhL
a6AHN7bpbV3QG+9JMuyeP6YSpJlkTOqoF7p+y2INhuL8e9WIl96fsvAqrWY66Z59pd3+HrfR+Gmn
o7FoCq848LUfP5M3o4q6e2EGR9ckQ3goGK4mReTC6sC93KSN/luH/2/BMv+oNZ+Nnh+sph5+Id9j
qgOHEcxI52NZt7A/HR0RkdW74RV8RI9vI6wWz1PgJNH1eUt0+SuplO7+efY8VJXQdsjmvv9zVyjC
jVP14b7SS4aGnW6/OwaX/CrMc7KL0H1Huu6schQYm+dPBRdoBFDYAiiWrwYu4TkWqNjZKdKR1KxA
VddmTWstRIA2oUF4zcKhvpQqQ/xcihfBHHjbZFy2XlqBcgSFZP0Sy5ZABFEi1+dqUGt6tVdNxOQC
5JyJaEEnW/N5rjHNX0d6C8h2ShNGTITuqbGgCtKT0xip+sITyq7PA8m42SrRxnpZZxUx3pm/03q3
7eEHDPGpAwdxygi1qBovPTzv+s/9z1sahWYfVMXZw2RkCA1WmJWXaLQ1Zc4Ave/ICuXFmT+5nQzA
n5Z5/dXzJ+ElQqpAK3s6PG+RgTQdYr8k7wP/0fJ//eD5kOfB1ulewpFG+z+4M+uCfPVtEU7vFRab
k5Wp4fS85cy3nqcp1oItls9/H/F8fFVGKG8jc7gHtUmesBbp22w+NZifH6ilMsi/virBnPV71Uoc
jm453EWUX4OEJqIwgmJbyDz9EDkMK72unJPdxeqjS0AjkTz+0PRwvEVWcH4+CkdseijHeWNjE7JS
ux9J2YeL0I+MhzHNn9dKJjc5oqmMst4/6RRGC2didy/TLITa32afg9fS/NTAola23nz04baf727s
yTlAJiAtaT51GCosiVdymGDJ7JOM8zULJA4Rtqwb0HrWo26+67hT75GYktd6cjfPMz1hbOcUweN5
1rlOc6pG+NlDgBwsHCODtmhMjZV2SJcGeulEkFAn1F2/wv8zfTTQI5d95LtnhAxMJZOcuSqbrRcZ
+kwqWONjHJhXm/rn6pAQ0dLnLAwr/an8JeRQ5yeCX720qUdPuNuG8+ho/SLI2NqXCIO1PoZQ2MQ0
O1CrQRfN3VVs9HyQ5wPSrRo9Tj1uacyTcTyfhgWzqqzLTSg+vmdtEeX6e5EGi8me4qtSmv2qObH1
MmpTvcPS6bxmQd+dJ8vYP8+KiNFPF8SSqjpJyJuzklNhdr8Qs04bvonJ6T/3h206reoMv0/A/LyL
wEQXMzZXjN2fVgvvPRLJX6Zlwi7QyulhCZQ1UKJWZMbJTWuOwaeajI9qZBRI5O9wL3UyfydT+0CA
JncIJEu87ilZEH3DLCCP/X3b5syhiQVbV94oT3kNMl5HJos/N5cnvkpcKefD89bzPvK5USAVaq9L
5w9CGVK9ykR/7bDFYO5lRmWMIj4qZ7o9n9fzGSIFaLYyr+/PZ/+f+5+3FOowgwFReoSbMzClZ6ip
e0Gyzbhewbs1wzsylBY/IIJ2NYyvY1NEZ+UMBATbjE3nQ5HLdNX72C2CsjQ2VhsAuxkDpuRZIR1I
+fS221qE5+chNcgIJhZEg2lsl6fnQTNDLErhANhGj6sTdBtyBUtrWOmeIySA+tWoU5GXcHYu5Mh5
F9zGIOLSWZv/fIT0sCAjumTOTc1ygpYXjgXIPK85NXnWntypJPnvedMI7F1Gbsv++cgCfQEG/mYT
SLoLMincQwlZ+N/D81SouK/YEmS/+ilEm/H/P+T54LpFKmb1XAksvQ+RfA/R3qAGep4NSpLy8LzZ
oh2pJmvkysfDaCH0m9ggbYCmFj49GTbwR7vpI3SKg2yN/tUwev3VyQnFaKPpw/dZxaZeMWWbT43Y
kstWHxs8SN5nY7bqIQcQixiN0O/Op3kIJh3l4CcoPPVI5kOD8mBq2/jVqM2tpaR20cQULFTpip3I
9OChaQxlh4DZvNsVc+fV8ZYde4yR2TTthm78Yf2bjk3/2/b4L4awxltT4egyfD9+71KyS6sqnO3m
VfI+1kpbizYRqx5K4i6bx5aGwWC3yfWXdgKaUKk9uhkBszphnzh4n1J+ugMItaJo05XKnC9er3JN
NiypLYyzDoFDgoOJwOKldROYKjC93A4qEDWrs7YjertaObrLyonn5nOQXxXAsBd9iPHw1L2/S4x+
dsS9gOWAsTFqJqYn9Be2V1Q3N6OEIQQGqh1/pDbmzineNkltncqYrWAvnI0Zo1GxbJAEspBbxtlg
dDLY99BiF9GgecdpJNtJTba+aK3xU1j+XzJJ/YVdpN8gxmhF14socPUtYc71wQyxHGS5uUHGiSum
K1qkGiFuWb+toNcTNF6nZnwYEgI+ePs2jU8lnzgprNCCtEyKD72K/aPXmF+FYatPHVXTy+R706n3
frLJDN/s4g+gM/WJ2a0E6QIfXtbU16UvahSBbr8WjaWDBlFyUSgm+Iq+X5x8NCb7X3Rt1aYKkMuS
LXUI3TOxjPLMRvQvHkOuQm3ZraaQErbuTX6p/XB0600in92l9EARTTbnMP8ncg3/HHpMkgGPdrDg
IS3yBkMibgL8guXMb+LigZ9kWdQVAD5CWV4RoRqLwTHee93wkBFWS5CQ3dkz3XTf0Ip8IZ+pyjrC
Z6yxWtUtQpKoOecZ2Vkeah8TEYleluWxyK27XRgTWfbUl1Eqk5XRRChFs+IO1/fdg0twrWykg/BC
WZ6wAQQ+6hc6ucmGrBy4yRNd2ME5TkVNF7DVXcbkwy9kgPbNtmLwYkVK3LSNx9z7KFOaXz3hqJVb
WtdY8376qH8XSS5ojvnjPmmQflZi8OkZEKVYDukxhe4kaiPHsE9Qoq9MpI65dxYE2a0IVcS3MDnX
3iuY2fh/zN6IdiIRS9Kx8I4itVm4E5UdU8tLKEWA6p9/2hM7vQO624uUFRbulSXMA2CdYVGUYCrz
8suSzj/KLIp9nsY4uJNhQzgvtBI6Qco3+rVfY4ocy0fV83GKHKHOfWreVE2s5iTg+6MLeE8I2nPQ
1a4N0oYRLuIrBltOo71Bc9d45kXL/5QAwbbSyt/pIr70BZa/ngsV9Tjkhs6TXwoUyhViEdPZHJeu
k5fpmVrFRDBdhPpGmTEzlkXrTfqFVMXk0gkSZ9AdNAggl1BcZmg2atI+TNcMuSAGd8ilmjHLtk6D
L7VVhCWkjg8/CSQFRpm6ZinokvhCWENHkyYHmFlEUIat/sfvQ4bK8XRgzBAwESISJYoFjLqpOU6k
w72MkfMF5SBD2wKADI3DhvxUfTWEwHBMJfNF3ROWZ/YZg3L2PTR9T3RftgnAHCsLkPYg3brqsb5u
MvuA2XbZGwTSRJnPf8soniy8ckdTgZlP0G+7kFfMK5Mbsz7MzOzCSs8O1gVtiYVrAfXxO+ulj8uf
GhbqkuDu6ZH30xvd8ORMAsj00JAXogKyllCLEjy8/XAWMTJ45WGzbfMjkbA0Tzdm3a7I6Y1u+jQD
bDMGaFYC8g6KLbCv8uTapbjayrYvg3fMR8ZidsMni7Em/YZG28mYBMuh/tIm+ESyUN4aOzH6R3lV
dr7MEMltWmb9keNoezaarw3k5QK1bdvk66qa2E1Z0xqLy99UiO4iBFsqaYlqh2F72VVomAzyPPSo
n6Ok9Q0WkxpJAajwAGFEqKMYCbR6r9gU83UnqtGe8ENbvbmKrQ5XhtO92nHDxVDJducqUWzyOnXx
e1v3oU6Gy+RZ4yJMPHcHgmNZwsynh6kbNH6DmyXf0jBwVjQNH1VI34IhIXE+cIEgcAZfTaAtHIOe
BPvFX+iV2aSa5XhXCC68Xodijal7A8uhs83uZpIR9hKzvSji9MOLRH/QnAC6dNfvnEh2p5gh6JqC
xr+05ZeIeoAzU2neB+uBrsbeg1ZCM9kF+kduxdsp2damgmyQEIPpYrTdmmXw1gfkThs4vWHqleMC
CZXYJ3BSVkg3kEUb/hfbohffL/8Zkd3wZKKbUUEZIZKPwelYbYXT3pDfw/9N1bTT8LNOyCLYBgu1
M139wKt6EZYYiEgNPXyCWbrmkuKffKxhcVZ9p9N8xWhJNrCKQt8UdYmmfN0mmXOBCXQx8A+8YgI9
qijCZKt0AytmOy1LMJ/ozAUYxirdtR7akeQhMvWjc919aUAqruOS/WZjf000NFDCMbfEObCZrzko
JOGdFgqSltJweOkSkl+BlUdPBHb95C+RkpB4e+NPT+wh9bUL/r0KkJn7wRdhzRWEh26bVUO0i2L9
x/cZJrp5/wYVNICD+LdzmmJtekBxgxSYXGc5R0PvlhDu1cF2010oGm9V+oW1rRmGn5ge9utuGMbr
aJliOQB3flhMNqpaQ/xycIOxvAwJsRC5HRwjTU/+IlNfNdIiW670sPiQ6LN2NJbxVAteDCP7xCMZ
fDSt+VOl/qsX/qknG/llMdzrwtmXhuleM80uV4ZfiE2cSON91NCiG8OfPoFq32sxaqcO00DdA97T
HWRzQRxE76ZGqapNZLFH86nf4gMcSweY99TwQcguqR+p6yhFtBrrBG5KL7tHF7e8JuD3a/1Qhh6Z
KVM+5/FB0gnD5L0q4HlF4zsAExdTuIjfbXpnjN9icfJVZW/yMmDzkbTF2cEFnLrDmvQJmxFtq5/J
FzdZYae0WMnQJJx7vrNP8/lr7UXbfD7V/Vg/24W5E52IDgD78fbat6yu2nXYMCMGogSjVXPPVEXl
kXyWFfo+YcLvt9EZ4zwEwT/sA7cbIC1wCy/SsI8YxK8Gy5zRU0O2zYEIKzM3dimOfC+N7u6o2n0p
0WCPijmP0cY3t4HSOiJhR3OJwimpba409jsyWpjFBCjYwS61anw78SHN7wwSjW1f5+6m6Mx3Ru/R
oXRJjzCCXJHPoctL7jZ/UQDiMcyhaNhGcXDKEsVbDuuwDUgpKPNOO4igbdaDPv0eDXxB7qfVllcj
cQkcIEWeYSM+RmGxNOIRIXR7PsAlbw8x1nCEqrgVPJxAwO+cy3g0TGMCaYPUGVWVv8+COf0Ca8vC
rAe1jHw5ntzKmtnIyYVdAr1/U+vJKKFL/rzV0DjlQzaR4ligDnFq82Kh47sX5XSGvlQsKgAZy1r6
zSU3QacqAk7GiBwwlNVI+d03OnLjMUBgPrcSclpXDF5Ai1fDjjgl48Y9hGsiht9spTuOR9fJ73Rk
Pyyrw0bjOUAYAbIjkhjpyhSk3CgX8FroILWFi/SSV56Gr5ktDNu1dj3acbBOTPknqMlWI2ntXMrN
YEx/cnqezFpruTA0YPdVahBsM9Yb0u2+69reJBEgOr5VwzaFkqOCeGtjUhOm7TOhJi/OMGgUq7K8
qzQ5yDG/MZNPd/1nIXEI4vhhx2PCdQoZjEWaohfLNX8obm3lqQNpFOfYNq+TNmfgGeHODSTC+wF3
p/B/YoyJG1cjabGMCdnMpCaWssVtaDi/kR6qU+kyvO5CcshRrf+Gw438OihPSSDv+dy38THpgNWg
6xjAgvO5XhyatFv2/mhgrcRxbmneLjAqjLB9v1AVergMY9h6GDTusj6VaINtJLWbOeH3bMP4o9ab
E2GfBHcRQl+CD1npCdZG1d5NJeR5SrT3Mao1wlN1d2U76c6szPRQyOS1q1hZfI+edQ7fWh+kDhmD
ai5II3VWHUFA9hAjRdcwToVFdU3A8XZF9pWPIiWt03zYdqXOJjHnXSuHHVPRZaiNGVcUuSX3gNGb
HN5GrYfTGkm8nn7ubXoKR1wwzaG3beoZw4rXqpd/BqP3L/qAdrPvlp2NZ8BKyunSa8DECaFvfRYh
okbjZW2QgJAIdWWweUXD4+zqnM3JC4FikDJyOpdSMWZwPBdZNaQsR7j1uja4QOW+BAzq7HrVf3ha
eydTIV4C34AQGxiCHORWbrFGvPeq615ZRP6hgDvy+cWF1rM/JmsOmY8d/3ipcbBzS3/12lf+gP6F
5jqZwZ1FXZUXJ0pfkz61qVjGx0PIbuKE/mwNfDx/TeVUL6Sr2atmTOF/b3LfHt8mw8fQa9p/JCxP
gIyUDTaDZ1I0/EWkHP1qxtZvfcwIHWC5Xupxap79+dJK53sbBAlt+wozUYojR/XcgAhMJSTlXRrG
+9BRYk3K+l3jZN15TZ0sfYQMCSTBwBbidR6RbVwCBfUWZm6v6o9E1/RV5rCCumMDZtcJ9qRYemyV
tQ8AZLfIdpHEt+IwNDq5dWnSb+Nx7gSZrcSDA2UfBrazTLCELjy/JfA4oq7PTfa3QzOdx4CoK9Zm
jfHZbMKcuTpxVlbLLsn7XdkDMOmEu3a9enjYcvzltVX7uy2b0xD+QeqvkaKA8bA7g/EiL9qC3VQa
IWHElh4fpQtjs+2qJWmg1tuQZ19Y1Rp26jgKkzQ5ajS4PkeQzivamNVR10V1ktDAX3CBfugNHCAV
hkeDGu6F5LoFjg2P4J6s22miV8uEgOQzHVIPpQtwbrL98k82UQcFsuShpPFdEiJDgwElm1vIswE1
au+PlVhrTm4+xhi9eZCN9btXGifQiC9W2t6E64+vBg1NnAzDmz0k0LJcENh10d/S2hYvbDPEbxKv
VmOnmw+nNAmZa8gsMpDFEUywScxRv/M+0TEJk/QfYLYb2J76sZZsN8JIS9ZdklQ71PvlIlSBudOl
dYEtKo6OP4fXiebPEEf3yYtd4qP8YhN1tLEjFu/dqHxaz4MPrkwrPiML/XDIrAPTy1fZ1jRVqPqr
jKubGcL2GfbFIKGDRcF7J8eVY6bmoQZcV2pDSWuM3ADwPkSDynpZ9VRILD1kv9sb6jkiCOGNEVGg
6fmejN5834QPck5xMBTnKhPw6LLoTttVEnLhyGbnj5mOVlpBFXC6Yo9ajDjCqrX+5ya9zYhNLN5c
geOi1IPmtWfYI4pDQbemArxh9ALy74ja24T3ZWGjwIZqdPi4TNmPD23scH8hG9Y1cCBpAWMFPxEo
Xsx1XGKnl8Js+01udUs4rhoam/85wP2qlrkhxaK2Ym/ROhsWbrB7YCx2egS9p+4JmJ8beF8kzQ/X
QgcnVlcJrT9VMsQre4YYaXMPSlKD8ipnX5Yzvp5GObw3mMuGoi1JDrS9FUp6nCBR+V60cX7tNe2c
U9TYjOt2FsVRpbMpcrOIAWybLCnr06MO7JpmjUNXks7mkfKCdqYx7WLpM7fqHONtXBBlq60YUxUr
JH3GzU1stkrsmYjLdXqnYYnz8p2VU1BIpxturmZiA8DNiSKakaw/scDbXrxuevMfbyTSpAL+78Wj
dQx5y1OaXju/0t3r6JowTPBSzSjbfkupyQtQEhTjMk4DpEzPNWECBBHJKhfd4HproO7eJaygNlpo
iRetIjpJ75VzfR5y1T0Qg6J0sL2rpY2vdajViy4aXh0kDTuPwK/aZgwXJSclo20nygPiJTY31JpQ
31GjCggSgpYhIl8MrBlSEmT05MEF1aGmTWDRMWfTQUYveaFGUr7Zrdbfsi5FpkdBtYksnnkylBe3
TO4IMXm6MboN8uhaZAqMEiIaoEs90wSI1+QbAFZ1tsBuU/GX3zjq+lUMG5G2a7rpyGp5UyCHFFbU
XwA5GPZkzSUcM+MQ6cJACmh/I8RH8mWZKT2PgqZWcwjAUSPD+YljgmshDEybsaiWbc9QJsNOv3Jz
+ddMvDPpPSG9mtBaFgVYLJdSiyTFaRU2BN+MFV6OAEZGUOO1ojsOUrmKfzKJL1HXfO0uJv3XhPP6
mOujdp9oEqxQr5qryHQFmzFSTezM146BHL4733CrRfcnxKCgiuEzcRLzQPQ0YaZD/R0hTViWPgtt
QplrWbz85CETY0qeZyFHZGLOu+GWmC8GRWes0OFL9mO8CWqsNYXC8jdF7UKzfMAEqrzJusk+mtL8
jVlnaYmyh3WQHQtpFq/VKRbzl9XIqAgLlHx9i/OX/M05KaRKG59er0hBj7MVCSceaYH6WQrdAbNp
WX8iuwsPQawfC5yrb+RrcIF1CVADETdANd+lwexrMpBVYA6i6qBQRzfD9UEAwF85qsB/0RLSllmk
d4qW1dQqyx/m2kw8a5JuJ2c4U6a96MPND6hfaOh/MQNvt4bqD56RhAxvSW4hlOQwmXl11goWlawm
sSSjw8EXv6RnwxJZ1d1Gy5yHPQ+CY2hWdPTfUlcZa8csyjNQ8PKsayAq80NH6+pFVEHj0F10PkOz
ZQAwBfo5MZn/SBvIFCNF5wWgxnhhLWBgbROTSdihPcjmPDiqOTN0as6aqk41xeA+iIyKHfwcbgbU
mqpyS8eSXX4Is4696T9e2Y4nqcal18Zi4bhkJ1op1xOdoLTIhAoQuYV5jhzNI2w5gR9s2gHmsPZ9
4PJJCHC7gF7kLTLslGP2ExVMzYYCvMlIxnLKGnZ2dPi8Lbr+l1liT6Xhi19RUvAWGpVAQjZ9d6xw
/55VPX+MKO6lKECqplq0mqfAvREepkSuko/RiMaz4UzWeSp96yxnzefQUiKIJOxBYQBi6l2U1cqO
MaLgerV60lIruwcS7ctbozls5xRmePqG9AScpl6R8YxodfTanTCtDz1XyVnWQ3HExU7BnQvYxogO
GYOuFUNa9H5EMPll+xWE9V+him4TmgZe4IoAQuR3rMuV3q5Q5PQreBGZxuAcF1S1ogQIuGyRaj6x
mCT1W4qecov6s3l34buyXyg/bTCu+2rkLytrRr70xpp9W5CC1tZldtOM1NzXebmwVJQgWcGcGLMr
ObTl7GSsGLeyKcVlq2/cACpeqBGBEjXRd6Il5d1kRQQDt1GZ3e07KYcTe6uMsKHCfStcPyQqJ4Zt
ORuEyTbnqrf2DCavTeT8ldDg3ttGc5cCSEjSBGABdTNcpRZAhVwZt0aYzYZtWssoaDjXuvZrtFv1
neoGPWDkYlaDJIal71dosoUMsmQ8Y+wultKL21MeY6arhLUJfQoAu46nc456YNkYmvWh+cO2YZsq
LHjKqd/Kg+OODC8LsUy0BY6vaMVbC5GN/BltpBNmVtUO3GfwMlVdcQi5TswCkL5eLK3Mjx9mBIfG
s1iAURLXL3wFs4Mmh/gx2B5oU1fjWRUGzV6Plh7Qfm2pWh3kaue+JmV6nVicLCqlSxxVAemJDeLi
wVyiQLVuhYS0BBAWUGg/ZmTKNd8+RUaEe+/sDLggC2xuaozZHbRmc2+zQyFynThLJkq2+a2XN9EW
491uYv0WCjI0o3R4IISBFlLTQ4XK9gKQ72rQ3THBoJwBU8i7zo4aB5+MN1SC0T7itWD47piHVrEd
HHieUmn+tcii/hYESJkMd0SqLc85jWF49WpTiv7KamMxZSQ8gHiLos9WsRmpg1Yb2p3NCZ9a5G8L
O0CTM1UuBWIabCTd3BW5seAJ2JDjOIPVGdM9TOP0Ncjz5oGSwQnz7o5KJdm2Rf89Etn4khKZFFpR
cpQ4zfSuPSeun18ZORwLkX4Nkbz184tnRpZ8NK6JeRAi6RLri3x4+AH3hiVXsFM+R73ez1vwi60J
dN1o8zCSPUZPsx52Gx6BNnkIbtK1rCxAXx7sI7yn06Kqw3KTJkRRIC29m+7obfgO9L7B/g3sWshn
7q6sSh1qVFV4+MavMsa8GMJNIl6kGd+Q5Qm3I5Gx7QTxgDycti3wwfnDplxKTWJfJDSESFtPRqIv
LfuT+SDiDeHUSzapS6dyzDPQkTfZH4qeVohbxP6WnWF+cnw4Mw016+RDTxzZkT+amjGe8kPaLFpR
PZxCFQerYoOXT/SXWXspnZjI9ypvdoBCCYKIdxL9dTMTZqixOoNWXba1lTvbteuTTSzLZIzUKLl8
JAY1XI5WlKg6iYZ1rVkjYAOvmB4jhsTzVMRoAzlDCsls26T/7a88PxKP52GihUOZ0p9HhNy1pzMw
nEEjHVJtQwM/KGSJDLnFhisSK9kleU0mhu1B+4UBZGRALUYSIVmETok954e37O8lG6F7o/2DzL1+
1fOKYYE0493Ygcx332GneGdvKNIHHYcUulb7NyVAhaHSr5qe/YPAlWBllYNch/OfHSVQMgaqqUWd
YJ6Uub015r/J794DarT1JKx9xQwvgw0hMzZ3vYDlAmisuU9YIvuMV0OWzbq3i/pWu4Y4R1p9ssIL
tt2BKVIzE+0RWZeRelDLgTWLeBFLfOUPN5jl7zPBXC+xp4YezVauGlHgBCe9LZh6+KG9I29HQwGK
z3Z2UGwbEHKnMe3+wdEe3WwRgb5T01XT1LYh4HLZpcQVNcF0RtyoHp3UtnoKoNzp2zPXty+uHfIU
Rt3eNOdk8X4a36rmUlQ8SfS4l77J2kdSsgtA70y9407tIxv0mEUYw5blwUqY/SN2SvHMu7nULWou
zZrzn/TpNcPoqnJT29rjf5F3JsuNY9mW/SKEob24mNSAfU9RIqlmApPcXej7Hl9fC/SsyoiseGmW
ryZlVgOXOUiKpEjgNufsvTblHxxY7ZObjpuky6oT0DEC0oz+qqG0gLKRf/spSAIDrUsFguxMbXcH
KojuO8SPSMF9otsAYvK44aY4eUKZ0JyFTXteZQ6ZZYRh4xbhzrIiZay2qN/Iwd32cFWv8CKIcME3
v5JJYl2FKYfN4KO6EKqvLhjmmI21oj8geAQEPP2G643PMWlsmQI/lP4Q2NoqVK5WX4lzxbyLIJSc
TKlcFS9SXnwcJEhsro8fCPuXSpprF8+qmkWIpmZtm6yJgkwe3SL3bjGTJw0qvhYv66dQsnq86fQF
5/Rjapb4I0gIbhoNUJ2ip22l1eObqXfQ6AXEIHI7tmZNExxFeHIzyRJdQJUBB51iB3zcFgE3h4UW
/PKF/1L7PsXRVGcuIPaDHT7xQEkqyc1FOeUHVIErT30x5TtGGO/2eIMiHRcRZp3nx19oivgSp9iX
i4jROgEPH+rENpSNFqzLugvmEUDoHUtJ79bnmPLk2PfrEd4M+PQxmKlw9hYykKwfe9ZaVsNWqKzg
oKqNhBeZdvvUl+oVx/pUi2cLWA69Nh99z96wBSz2gFuP3iQLTLhyyGGg+hFkziU0gAXqOi62HA4x
enZxLnT9rPeHoYmGa5ZSe8kA0BP90b4UrDSBiYORC1xjSZJw8ExGUHUjMeNgKH3JWenVN/xwN7Jz
jZPt1fXNzxFb+46aHB8PbRLQO23Rm9iweaxAOAbD0q53j3sjC7xOAbdm+/hdAsA62NEW6OHpwYXj
FkvKcyQqTs9MQT1bGQMb/sfvth2gWxz+YMmmB4cpCCj6+sQzT2+RmOBxm8Q5Tdnp3kCr5a7qY/Ja
pkOJB5EQK5+82enBBdPE0Zb6j99vSrMhemvF77/VyRv3KXZJwn68pYRdZ+/4cJt5GpyX3ZUGjRKH
KuzfEElHXl0fd9Vcwi511efHkU9hx/dT8fR4gcQNX8zejs+PI6MwfrqND7r98dHGqEKUpo7hMPEK
Zgl6SU9Ca/f4CDDvIpDI0277eLCrAcFKqTOSKcqD2yAOQW6JZP2494Gbw1CQrB73dqGtrNzGzJaP
Zy7cMdioedAsHs+s1znVDDMjZyqv7shL6jOYem8D8chdMDJ2uAVybZIrROu+q9p7T7sMattgbdF/
plQOlHKHVoBsBCIrkEuNzU227JNiKbdUv/VVjfz7XvYs80UwjrvHYc8Oe4aeRu5dIKs7X+3pEfAx
4Pr0koOqVO1NYxYFZuVSJJ4ODRg8c9UK013eD8sBzeFz1imfBLPu/SoMd7+HMg1efGdn3qafrvWa
ZQ0Gk2tK3Br73vaa5Ul8zhV0jC4od0r+qXnrYuIb05GzqwSD+IwvdDEa1D2SzPRWpulllz4WG0eW
xErUgBcydsY+xQNo2hFigxpxoZ9U8ClK1LRdrKs7SWlrmdYQeCJ4zTeEvhMjyl+PVNqp1DqvBLU1
VwICQW1NIyVLHZ2q1RDfLUGpzfNKZf045PHgUZEsU58KLymlsHMIIb6VVE6dEWn475Oh4+LREIut
/elEysqAuUWND7VCEaPQenOptcMvRfBxItZlW1P2dNRMwwZ31P5SeyZMNM9ztfWTne6r+k2jeDCP
WTbsxrijUF3j226i7leqQsjPJsmrpSUUSfIUpGI3YAggzm8+1maxd1KKdJRkPhVJJo50omrd2c2M
QHJ1S3ojdriCx7cFIZAlKkKbcFHqJ85+AL83q018dhSkUTOa2Yrqi3UraoAOEmBg0AGPbziBZ7Df
3FOz1/RwwTmZs7KT19QCORO1JkNtVyL6tqlqxUzBUa1t9dEmtaRBlFlQTmRSI11AtU7DaP2QstfX
gwePpI+H3Wi6wTGoeP1EB8RX52ZxGFKn3oJ+teZwb91bINinDtCJrdI6InA6wubw3gM/XUI0i2fU
9VSWs8j1/WzIt/kIVWMwEe01LJZyj5hie7qgWDmSl5G5iKYBW6pVt6l6G9WnRu6CZ6E2S4Ecz/Mh
/JZpQ3xbzX606StnliiM+ZFiBHfNJCOUBFF58Nvw22k57UcoS/NOgWJRh4BpkgEshcBZl1ndmyTA
FQm6e4BNfM15rQGtxiVnSctL3bignFOlD+cK3pEJM8pUCNeykchuQ1QUiMeQ7QV+vQ8jSc5sY5pz
Vrrtuo9akEujehPoVi4awUB5ai+VXrQvcVAGRyAiHb3TbqM5Q/CkZP2wGIVDTwFJle9Y3zhNojto
gmyLCcSlUWJGdynIUvYjbR8ZNRHjShzfRa6WqyHCIWJM10g5dOBQMjGuwcLJI4ZRDxg+ihBJhXLr
+3VypxPdzPTydeSMrjHQbqBB+pfEqjd5A71naJLsmFhqty7HwICk2P/EcmsHqpwrmvx0y54m4vTK
7HKPRTmIp8cLAxJYJCFWEh896rryvOSe1YSrQjDCAKwuUtsiNDoFntaRyDQHAzOTpxIgzz1LZIg5
LDiEnGZh2xb3ojKHE3rdL2FqS5WQEB9767FOKDNY4VS4HmeqPXb3Dgx1GnXqJJ4JF/p0U23q46pu
mNcrhIq70VDreROTylHWPeu1FG1HMA3gCN8EZBwpVh6N/bsSODWSp2gEleVnd8Mp32WHF6KifCu7
5BlEZ3czemCllSaOZTD6GIIH5RTRjHQrfydc2Z4dT+muA2cIHQNQYeFdGDY98to9t9PUkKDJOIYF
QIKgVpq7i0+RWYXtBYJOg9KN1V7HLjSf0FCtIbdW/w1yyP8NE+TPSJD/sf6VTdyN6l/xIv8vgkMs
49+BQ46fA+iMX39Bh0y/8RsdYlp/GJRhbUeFzcFQq+v/Cx3CPaomDVMKhKuILi34IP9Ahyia/ofQ
dE5MYdqWrjk2z/cPdoiiGX/QbTb0ifZhaIZp2/8RPGRCg/wTHSKRe7Ap0QxHEJRowTHhXfwZHaLZ
Cm4eX8iZA97CKl5xmffzHsS1zKJN3aKyxnH53HbxPTTpdFEMr2mbz6g+sv9+75IgmaFWmnWK2DVF
tUL0YHj4t4i30NthLWy5oyeoIeXhjE9vNE3RTUTJtz+EF023DiaRAlRmL5l9IeTqx5++iH+QUv5C
RoHw8i9/nBQan6HDD0c6EwHmz39c7caaDBnGZyjlack8ocimdJ8c/CC8uFDtPaDIOF/japF64bwr
PwZvfPGV4srMtzPL8Aa8adM3Lh6veG2a9DzBqLpPWo8OR6JnALtWWi+OvsfDOK8RxfmMor6+MNQY
8Uz1VDXZjrXUosCgamffQSbm//4vdP7uD7QtzhQgQqZqcXb9+Q8sSrp+JKvTXOtLzDQBCTP2VtjN
cTCcHRjudR5nT9hc/d9jwW82zt98srr6Ny+MP9DQdJt0Y1Vof31hFKhaTnnZoS55z7xyrdXpvkSA
3LGNNNr7CNkWnMQ8y4aVRJEQpOpepZiWKD4oXnCUxFuCWyTC4NTR4qSy++8/F/G3728i8qgmFx9z
01/fX+/YmH+jejIso0av+rciHdaJuutq/2ghK+ptY9/TF1F7Aq4DbAQ2K46KTJTyp95q66H1llnP
boooVwb7YIjXzIloX5s3mrNvlhdc+KtGAl5mvupuYK3OQsRpeJHs3LgWTPg6Pb4Raa+W1+96k2Io
x91a+Mqr1ob0+0hxAOLss66nPrAjCGKPPmVpH8ZJQXLKcuOZuB2KsJ6/Eqr41IPktUySc2jJteba
q5r1nKl0J0fEZzV4//cfHhSiv/l2pUYItmozKDAs/PXTU2UCdhhYIcvg4mTV9gWOJA4je6fQYdIJ
d6/NLzbOF6UNbpDbf4S+++EM5pvXtUAgSM3Lr4lKK1ZdWcC1kI0vRjqgdaR/EdC6QYQ/L6FyqYa3
olOOY1Vbk4ogY3Pj5uM89huAuDQIpbUiRwI2zbBH4b/E77MER3ilqpwYyryhaZqU3iJ3xqsP/yWM
/FurJXvTWrDeA//SYRgks8ELAUd38XgVlBVT/NOQNd9lI1de9uWguSg1vFd+e+wKyGWKtarC/NQn
cA1F8BJxqro124WDyv5fqPnBMdOLGvvbxHtXPFQ0lX6K3PyJjseMUp/4aZG5ZTkjWi8xr/Dsa9h0
alc70fwFT9NunUagLZw3qnWWaramrLzDrLIVbKNDoX3VXcwxRL8BJz3BspgxUdMeu66BbCo2fhms
ije7bKfknVUW+scWtm1XV8dqpA0GD8mWwMUgyVKQPpAPu08VZ11P4W9jtlqF5OXSegVbgpJTA9qq
Fose8Tqe802RwWYM2AHB2pPxuPMaSOus73+NXX4kke8UmOG6A/xu1hg266I50qT8JB/g05kZaXqs
7eCi+Pqh15PXxpD7UF+oFdRI3LW7XhO4/7QDuo593CtLw40IoOqWiVfu0KAt47jaUDs+B51HzQCS
fnyA4bCj+M+KsEDg65GUa6x+JU32FKrWClTg1urGOwl537hSNi6pgLm1olsvr3pLgrVVvsA9gGaZ
v9hoPH3DxNI7hUyhNXbRiUUVTiEl/Gm3Yusz/sBaW8L9utbCfC21m5ebLGfVNfq5ddT7P0VjrYdB
WxkG2ap2chiLCXtNcb8orFNIQxs16QEowU9gUW9j7y5HXV6HadQlcNoe4U5Wr40pTqaLOU1LPyo9
f8qG5OD03onGYET0ePiGqE7jHFEIdzNmimPtQ4fqX1hTpW244u2CLxRyRlmghwQoUdJ9T8QpRFBg
Tn5thf4XhdpaXs0y+KpdgIHYhVBH0BsY7nFFc4+Pd2U2xsbNkiVOr0WFatUf1Xs9mJusSL4UG5OL
I7gQi5fIiJde43/pZgGfRNnokXvtneArdPH1GckSbuuXGoLC10m9g8TsufKai+ZokBFpDdqlLGgo
OFZ18vxk1Yhy00rG4YiqImLRNZq3l1Iap85zd6OIbu1n13A+poRDkl277KGzNPADlKE4YffE5feN
LPYXKe8vRdrdU2VEjecRBZAwr8o+5Lq95kr03O1FpHz1iPOU0rz0fXyAQnUk2O1klcVLlZj38pcQ
+BHzUgfAgjXkZDr1qwycC4kaC/Zg8Uwl0nKkPRynxVsW+D/9jNVN6kYAOBAb20m7cW2c7pa8ekbw
3RdGtMA/MPNcewN68YlQpGUZaHtqRmSQxgeRWTRKkNxZW7CsL0YTItHS1Xs0uNfE0dcqifeZnSNn
buRiym6Y5dNSYhIdhJOEutXVbxnRx/Sr9MuFJkQ7lRwcsr9cMe2VYrnHYI4hoCCcrUhTXKnGQrNh
ELU2pMuwKdALEHpAArEq45eyKjehMySzSjcvOtrNTA+/LVWs1Fxc+0pnW259UQ/adpG+VWrUsSMp
OmGk7JDd7fSeEUZKJ5sHC60K74aw1o3sNhmiNI+cT8V4HgXtXHtcQW+bZy5hXmX+EpuvpAEe+rE8
9jmugyxeqLaAPk/Qd1DfAQFsLEJgdS14hYZ9hmlM3i/C9cgEJNHL1yF1v82ALq5dXEpHOyLgX4bH
Xsue2fTTWS+HWfIpgpjlqgJCIbuCylsqgmQfA2P7QP5dJ4NTaUTLcaQR1eorCl2boCsYxoZ14AcX
FRVZH7/nlb/pa64xqkxON8wNzGiIMzajQSKFFV/01tlr6LyBuNHa1tAF+0fABhtgFttAXxM+sYaM
tm0omdPyvWI/ekKduKuZB/79DK3ZfzdBg6cjuFRC7JL/srBN8rALU3APZJmRPl7dZSehY55TY6Bl
TIeqZxtOI7MhMkJtjTmJ8V1NwMMXTQETXV3usZ/5T6mS/z/uDfVpv8QH9V9AJV+y5DMO/oKVfPzG
772hpf1haobQbaGblqbZGqv731hJU/1jKh3oErrk4y7W9f/YG2oad+m64dhs3VTLEryB/701/IPz
geWaqgK1Qg5l/GdbQ7aCfz3NNI1+oCosx9SkVKWh/8sq2nC5ozEVn463zQoW1z3Vqir/aD0bOYpU
5Flt6+ps1W7HjpA7eNeEZyFbPdWABC8ODfzfd1ipChUZwdahNIV8pudxa2qRf+RtsMbxQAexcpXd
aHfyVrjWivWu8k6voFgBxE03tWu47ySmxaZGi9BT9E1ecI0/bo68YWtAsXnRTDrzjV9vecfR2uy6
4Fapykfope4PZVDOUWL5r0GfUeEtczybTUSyzBi5N/D+q7YbzPe0wgqgIxlMi8JfjkkTPauEVx3I
PXwvkSZq0ZB+pEGsLch2Jn13cC24k7YP24dwOzMHHVupgzjTtOl2oeEUZC0aFfOV+xJpdfjTKsKr
6RSSpaxAjsG6bT5WCFIqXEa7lnLOGuQJlBJyzt7bjsTHBuit4QD8MNKe/VNo/Ag1OvwZhLAXD6b+
puxqb0N2mfsCpYxRE5j0j9z3ToGb5a9KCalYgl4g8CSsnvBH0s/0kC8L+0uWP1DoUHS2vJB8GczC
dpuFZC6k2t5uRh+0nJ0ssQ8BH05HuAY81nObpQY4+9OSJZy3Cs1FFGpiQypRvWmNPriArDppsYWr
VRu8nVHAlWmR4fK+avzcXcp0QVr5fcQchWabyR+C5V3W5bB3wHouotTVLypG4+VoJua5D/p+RYKF
c0zh5q2JpUkOOlrjrSucYSdIGd89Dh93DIR0YVDVnWNthv0q7SDSQ72ulym2oUsXwt3MQsV6gUQA
FKor/XsGvAW2nizfLGR/0MmWQrW61zJQSTNkx/4scov2Zly6x5ZJeTPir9wFipkcqgLmr47H+anO
W5zLfFQ3vlskqqGpf8QV+o88k9+uAoBJUvcQrbGKSJH9ASPtu4Of+tZOoY1jP4jnQdqgjPFHGH58
6mxhYK0O9T0UbwLr6ircKqkUh5wBfoWqzzkDcfTABLfli1kxvxLCF7/WwFtmlhyKz9Ypn8MhFL86
4q9DhSwARPNkiQSsphrT2+lW1/6ALP2zq2T0js5IzuomSFCEpCiK6IBctLZwllmVkCJCiOAaJCE6
YE5ndsPNKrCG+lI47L5o+ej3GG/TrADU/uWU47ayDFqUjg1twmI/LKKa/p7nfBSDos1yVQa3KC5w
QfSG9xRYhEQWXQUxizLtTtoNMHjU/afaMlNwD4nPzjy6WSEMtKyySLxPyAWKdPTEQFYAMKbFzvKn
My7KAEnj9v5Rq+YqUTrvXZY4c1lmT3+aIhYo5eUu0nAzCCGKUxOB0ic/Onv2Y0YBgzBySuAFOpnY
Mj5p0Z60HMsuKt23KgIwMKuph/u1sJ6tYsq8s5yvmBos1Glhz4vOYFWgoCTSkAPu07CjgVC52dop
MuOJTHB/YZRd8arU9XftGT47GHriIW5tUiXlNqRK85mYrGZBuKlXqsdcJVbZngQywY0hC8BEpgEM
pUqdJ5KwCL+xCvtHlWM8sZ3us7NZmIRWMRy1sEFuEDjmwtW04sPR2COPtvhhJQBZUTWIy2DF2dZz
/Wzd6rl/k7n2gYZVPUStV8NPsFEDDr53qapQHpUoj7kE9OFjRI9D17nyLl4IuQtXzf9xh5Za9u/f
CNVo/P0bep69152V7rKQd97m5VdArti7ZnvNEjuJ3Bh9Hb2LbMDHEHivhCMyAqiVOUd3FL3TQLRn
xuAOR6xZ+dXIx+3jdsQ3JBSAgVo9no24paPjfaLaTk9YcMwXUHUScU4/rDTVM1/qOHcOpme8P+7U
p0fk2XCQbeCcHg8opF3QdOREUfL6e7D9CaShsljvgZ3DeAZjaNf84/a+bFT28m2xfhyCLT3UXtS8
WC6MRFR3d0eFRo8DX3m1fEz0wUQVIODSe/MjpsC80dndekFELBYGI1OmJIv0JBQ9fiO3JetLNxXb
xyEGa1xCavvCzlJ/Mvv89XFz02F8jWoaGo9D8s1AzcddcmzswnzN7o9XqyOnWoJhZzpOExDCnmJ+
NEXzWtW1Qn6K7+zNAl7843a6+E+RIdKr3UD5cEsb70HlHF2k99Sc0gTvUxCim1bU59ImaEx31fzW
+403L/VwFYGJeffUs8pw9RNMPynDnm/hMU+Jtaebtgr7LL/Vsv6AS1q94/98fvNBOd+po1XPcWSt
Q7Ns7mx0zdPgVBdCavaohcodqEENyhhB9QFa7TnVmmwWNr13x+TcLyTOxbODc2wdMDbwYNkdTI1Y
14JYmefByZp5ZGTBexgGd2ECCGiCfrzWKj0mNfyVtwxYNjH3txSrL9vGgfR3Txo7+onJmsWQciHQ
I5lbrZt8sl9k5W+130GSb3XceZ+KNbEaCkEkhWepxDtPZahcWNfQy/J55MKwa3ITt3du2W+o0ig4
tKr3WRjWWy2q/Icvi5NfDdUqSyUYgKhdFFIgY29bSJ7TNO+BPjhaaadNnbzqQw74ggn+/OF3fKNG
1+e4F5RdPU0BlV06e+QE/RZFvbJNMM3vi8pINxDqOwggjrZC4GWeB6MrMIulyXM24BmPQ8++0hOO
5mlba68EADNz8PUSNsY8aObyRxCMO3hYeIazFpq1oSD5IiqgLDxSpkYmVB1R2dwbTIJdAcwpWSB/
FVayU4q6+lWU1r6E7vCT5BHSR/zqZx9351TneYeov6QZuThDApncSZwv4nBuAALqL6G0b0ObuJ9t
GHwO2tB+tpb2I/ES7zMMx28cof1H6nBlFr0efKTh1PrL6a7lcNCQ+iu4svuiPjjSGs5uWfjzKBr7
rwIWhiVKAgKsNFxrOis20WibAGIL/kE/X7ZRAd+oQGKiOnX2Gpkt8MCRtwGFBM+hSdI1vp2Z5hEt
SEUBid40s+aV/mKDvv6A6tFBRW/Su5libPPsPHw2h8BceqKuT4UIUZoa2tx2WQVFUJF3tPzdTUSq
4cGPQ7lKcsc6q+gYlmEoFELVONuZu7xnLxx3EGpJEA2r5ldfXnCiBD+bqBF4O6vymRE3nzcRlDW/
s5ol30T7Cpuv48wPlZ0RD+0rFdwd1nTtuVRYbZdmsX08qoyaaF+hc6Zvzi81qtIv1YZl2eOQ8yOB
O9EXp8dh7qKmYMncpo1yIgCKPnApt5WSty+d6DRyIWsynkVbvhH+9A76RX/yUmt4NvTw9LgZOgwC
uTxQlybrkjdHQ6vsxNGwU0m+rAvWVUVZtIuQ+Oj3SPe2HqP8z0Fz30jmiu6QKWGMB1a9/+dDWewU
S/DhKuTsbNWN1OZqpQLrUQUKg5QoNpnCRF9YzVTqsLLZ4yGykCt1MMb3pnMZ6bDrHGwSkI5w4epF
nNjuBwAqMHs8G0opCsRa6z93OKY2XmOM6zapomsXo6fwnaVlp849DNjlFy2RNqwrnTsUpmbp4G5n
pmV+dMM4/SDolvk7fh+TYdgQdhStHjc78GQTyxnuqFDI30sDb/n79pGFc8PraKDR9k1qTn5tnoYU
1E+j1+zLmEX6UakyqBfFmH7YXkiX2CWJd0S6flaMvGZCMVZDrohnj0CCTVgM5SJlwLrzbKwdya9a
llh3736QYb0Cp7nWRZjj3qwY2tO8IqvQ+1kB7T4GrBWWAYVHuDhVeQ1aybp38rv3aVxdizT0LsKJ
Voar4T5MSPR2xqB4GlTJoq10aHtw5GZ6to9acaB2CUmaMta2RNzRRRE6z65pTpU0m1NI6G5XKQUZ
1tzu5NVc2m31BDESVlBXjAuDs+T58SMLeiYpJX0KTTguQdmNfHx6uHaREuC4LqMX2SohhuR8rokC
Hvt0pFlmuRKFaS4cT/dXXtyGqz4Z+w0CLRJ3IRm8Nm0cz3H6KnuXefC1x7GoVmNwz/zuRVGDYQNT
gjp/o8h3vcA7ouVaf3LLpL9kSvaVlD1R4gMuJ3QWLktSrd00PavcIIuQQcbhe+IpNRprNpZ+PYbv
tl6/xYFSox8cYigLlLoeDwu7hnGg4YrysnpjFo3yrPTw20Eci5+yoKFW5z/Abuc0qyL1qaybbCun
1MrMBfRvoRrZuGq7f7wfO2ysJRJ+e1OZZfs+kl4+vc22MSss73iMjTSU77GjbzQJprSoHPjBpTeu
bK0kg33aoWlq0GxLXRDf5nbDXY8o6VkgBlahlWeoKadQMmbsHWzJYKZbuLURjyneIjRxaLuIw7Pe
zz4mEhDID+fF8W13X9IfJM3OoQHiuZS5Tek5G7dvGXNM3FTSjIE5ybJdKhQjz7x9OooW/cFeFWe7
ltjP6/gYmGxD8JKIfV9ozj4uY6Z+EIEvImR4rHEv712DT6QQzhcCKuvNUSySDVJhvjSOBATs+OU5
Lvxx3WE/0umhrSHENe+WuQTRZ74JQINbJDBMvKIW9Ipi8yRqbeNWeknltnn2nFR+Z5b7LFi/bHH5
Q6R1OwFR2ls6VCk54TmSpOuRnUXIixPCWyAuu9wApx7elEKBN+PoL1rwyZDqHzWLCF5v9Kz3Vm9D
8GCdwsPhpxCcZq+FYDne0AlYGah0zy2WC9zfOeRarunHIKv32kev5d2Tzkof2FUXzqkOfTuBXV4K
hTxrZZQ7z0YF1XCKrarR2xqGqv3oJ2p0Sao7Y3O79afY3rDubr5CTufkzzuSO3ogbWjp60O4MyEk
cdS0Mz2O4OLnlsbQnxFxYAI6q4ZgKQsNaILUP81e+Xj8p2Yyl2linEkBaan9TCYXd/hSdAvLLsra
U9qzUbdT+yvzmYJMFvWoMbt+75FptqbnHD5lqUKKRId2XlXjo0dfCkwQYOhWiHaBoVOHwb5T/Q6i
f5B/hqnhgNNxgFZnCZSwqSA14BeZg1BntM/VJf6FfBmYKtM+waRbMhTmqU+6Rekq1UpE3fCqEaRH
ClVrHh6HXYgQjz7arbI995y72cfj5qawxo1kf4wHnQJ2TGKdJiFiuh6I3lgMXbTJdLGwrY4YMD2M
yeFNNLHQAMllqtkeer9tD7jTusPj8J8/ise9Sf81ekmwVuzyp8jaAUerUC/RIGz0EoBFRaPiz+Im
QlsKYrlI6wykBdsCy6tR6+zT8goVvfORg70+PA4MBEQkKrgkzDmpuKhLYenG5fF/b4iKTQuYeZYP
un/R09K/RCAA5oJe06oDpneqYGWejNay17kFfjNRqouuKdVLG6UGMQF8oR37gY+8Y62eVx1C2WEi
oqia9WRBkGe8hG9B1syTPt2UdURrVzFNwCjJwJEnuHnCukz5Wvvx8Ps25uwFaItk3pRRfVQ5+fd5
DdSqqe09VRr7gKvMvrgzK+bSLUkQQWoh4NETw1sO7qtr0nrS4RNuiji0FrZsjLu0aUnZrh2fhkQS
FWAQe6i7MFHNML4rMnjxs/iYsGp6phK60gylek7K2Jwbo5OvH4dOgKtsLDR/0TpjSkx61b0FaxuN
iN2p6a5pnQ/aBgHE2vxDLd/TYKd2I9GNblWTVOUhBzeyORlD/i0bQaYpir0cikhZqIpf7Ry1qKgJ
ajAJTYW4q5I3W+niZ9PR3XFIfZE+CZtmlp3bwE0hNwr0g2TBIgA7yrza995APo2h2AsCDLsDidz9
sjeajesE4AL6Rtvao6Id2764KYp3wJE0HLrBEEcvyrj4/HDrJWEerfoSXkYLpKhtlGOZY7R8HP3z
B96UdOnFvC0Xvd++p3y670sjJQux9JbQ/aGNW6VzrscKgYITzkrETOSJ+qjgpTgOyHXWpYJJX+NM
u3X5qO7YKMDvmqgPmRGo6F9zVlvTj270ctyptDWCugE0PqWIiLFFEjg0hCmkTY2jrfhAjD+sScMa
ia+za5T4QEqWgJyruU+ha6FGLBR6VTOvIdZkcjGcpanDaHm8zXx6d1aKXOMxK6mIglfxFF8Bk0+8
q7X32kMVfy4s2z+Rd45VYrrdY+k2bzSmABraF22MoY1XqYusVNe/NOMQ5DZ7PV/5ji3T3PVhau5o
h5k7B37VrAo1uRlc/2Q2dXLOxqK+xuQQIgwAIWiVFZNjJxB+SBGdaaLPEjOpjlpfRCvTRcGcqQiy
vRZvA81RY54HDGqJ1+i7FAcCww8/RivBCGYlYmeFpKzGFCBWRemMQMTwlo59Xx0JbaAxxHW3Gptq
PEY4MZaSjeb8cfj4EbqAIAYbIZg2PZjco3H3oI+iLtglsag3gIVJgbdN3nZfD9tKTZDLG5IINzPB
QGtb1U0hw4S4P2VbxSmwU99kEvGs2j4oZiAWCMiC1ejZB70gZ0agRQZ7o6SbVDPe6Tm4p8ePMbeB
cJT6F7kdA9Y9Pb314J1Wit2yM+VT2xe94s41tb5XdG9/1PDm46L1vzH+LocEw7yvl1hSfPlu9CYh
Nf2Y3JE37ymiFDSKOSpopg156yGhFOIYZs3ZkO2xzDJqgZn5a+h4/iCqrXXVJuppsJVqW1MCFYUS
ogPytZXUPAeyaAmWxVcJWGJrM8xzXat+KAlG2sxfddPFacmGhDsLb+sM76aNriBknVEr6mebOQri
GlG/6j8CR41ei9FAih2737CZi32mO9+FVZC+G9ExnVkD+aClN+vdrH5qiG1/ImkvDzTjf7J3JsuN
Y9mW/ZVnOS6Eob0ABjkogj0pSlQvTWDqHH3fXnz9W6BHpXt4RkXYs1c1KLOa0Ek6JYogcJtz9l77
QIoqGuhR4fQmPCfqNiG9Yb5ujS1GrsljxPadJnh3AkASbxrGQkCsZMeLQb7H+fThVmK4q333wx3R
giBV7R/1MTDQ0Sfh8fKwN/XHmG7Hyiy4WnYG6ZVPeUKbXJjQ+m0V+zzf5FU7FeZVFAWfha/zQXsz
ohapy9//w/UzUriIcbo8pYdVhhbftdZqrihsdwj/G6ADrHs5KecyF+4G8jZQ9U4VzgosJQpeDBVl
2tYP8BzHGzjVh6AN6gdXQHUYLOJzRYmgnu892V5o0pebeGZNg27//T9AnWFXH8vWK9sqZYkEF0vJ
pXETDAh1BkApyyLooiNmhOiIbJy4hSyImEWa+GmKhm9WKfyjQzk3qLPiCNa9OFqi//3m8lyZ32gS
N0lcUE6Yd97oKklOfclgFYAaGORqSqNKX0zpt6nEIwzbQtvjNM53CIHNLcQJcqsVa1o2mT08GiR6
sj9l3W9Da0E6UsOC0thPMd4n3THVUhIYxYArJEseYjzMG7i/pFRZsboEl8hQOCjf6rbWDm3+ZWZU
JnzhYC0s2T8iw/TXXZq6B50G+qEmcnmTz1WC+al0qDcVFS1PFlq26gw7jzzZ0/UKnJZOmBqwusCq
uHQQm+IE62jnu4HxcHk4opXoI31PJy+Ci909D3Ap32ivleibJCE6fRnfDD7crlg9+NNI5E3hb+qu
G4+XG3z8ABriMXlKJysFRkhhbdBjd5+5gXPbW0511KT6PJWiB9Bpj6FncYmsRNTcB2XQvBb+m96Q
qkZq9rBN29S60+NX0pu7W+Aj5t00klkuYrT2pftmUYdIOsd/BEVhb8hRkhu3tZ1FzTzisXOcTpcb
EWrOcaptYCuYrSc4nkBV6HvZcCdvII9gu+5RL2S6Mxz6dJju/aiyl7ZfRZuBwewgdSaYsDqVcZke
NATE214uqLC5D1j+uzvFYQdjqER21v5wQ3vjGi8zmsLRf7Eaw7kyMmQk/dTmj85I6dwwEntBIzd/
nF2IO6GzrTb1djYtGe4yHXwYxwrAxUM+jl6aG8OVTdtvXUPh9y6JGGrXbW3movPlEaf9bS3GBumb
YS+JxWbktJFpjcbYEa+X4LHWsyjY9qiCV2J08yvKOxABsM6vCUAKsc0dEqesHxuf1mjTlU+ifyqt
vgJtAt87M6zqqpJ6ftV8h4Bfnq1jbSOGKN7ntolOtAkc4CpwZVyao2zNE6BFCZ80IakpQqO2NSyh
bV3bbVeTCrSsdKt40VhYXIzWTGhc+pSJE4z1E0doXc56GKcF1umPsGFdNP2qDzaj9KfgqlLyYwfj
eguSe01hJDqgXVyVEhRqQxwM4pAiX2Mvfjfr1PW0yQnuixpCLPCMOqvJgRVadO1b3NSGAUZBEQcz
IGBHCalPW7Z63bf+UtSOuQh6uxNrQysDOI5kmtiNoFydieLJHQkJalSSvKQL5yhvQqwr6ffbiRmo
aiZUZk7fH6qa6JwwHbu71Cg1QKCF+sGFt8gMYlmUSjIwS3tlR5TqCCywkad2095yXWf22mKWL4Zu
k9vLEnfaNWVZce0nKYtEIPboS5+tsHFf8onORFrT6KQwXdyXoXokd+a9RGe0DXEmDTMRwNXy4rFV
/Rmj1d+SPDUvvTGnhIe0YmlYNSBMQnIhg51WTvmhqZ38QLX6PaMXCbrNskw6hxHUAN25aUWVXff/
utFg8zeU9VV9OmLq//mmnB82viRRTIU1bw3OftQtB3NRuhQqSxunBr5Tj7V1R8lA3yPsZLVRKuZd
3AEzUntCIRxDvjWGVn9ZFvVtqDnhYnScNTys+sNIif3LWCc/Rj6uYupn6r7UjauEdJczHLKO9B29
32XCjU5uiPgjVZj24GK9YeiO4UCpctVQMt/JtL1nBDBedUoBXjFhduopnN9WoHm61tdfHcD8AAa1
6MoZ7ekMxAsxWUK1bWgeRJF/JjbZL3YElCYLm/YloB+wCLuxfKYuCHwkNtInxjZIuIqMH/2WVDYR
IrFLpZ9uyyB7M/vY/9REuOmaonlVUpRjQKq0k26o2OlVdVwTbmffDxEf3yXT+L0yEO66wVqfZP0k
Lb/aTq4u1qEsileqxm0qizcrtMmCbsKQjnV0J8wwu5u6hDSiCbCpq2vpHYnydOXKaIVXTu5S1wLY
a8MADlvnya0VDa4djEh1isjNVFFHXsqDCUJI6pcJWVroBpyFzCJ5w3YIjqUdyWON1/sqUWBlGQXN
jCZn4akBD8Jp1T/G1NbQO6X+0q00sYGBugLUguwrH83bzvS1XaHa9bqM9e5Zd9nXhU150KiteU1h
ousViXWs9JiNpmXLB4hyy1rqyrOcyLIqKVmuaCcpz81UvztjY92oLOJujEm8Xp5mtW+sBN/zFlUs
VNkRYVoVqUhbIuuY2mjg2vmXERkGrLyn51O3vf9oInC+/Dh9FyxVeQ0XfH4ZFRCaj5VqX7uV7599
85uqZtsmLQlEZeG3yaMxWoKIMDZ4HbbTLJFpkM9M9Gc9GssNudKUUNwk/UapgOFCV7OXbFTnDfHb
qLXdtZnoRK+xqD8MNRajODKdlV9au9JhoecbHu4xeaQETCYVxGF4pJShRkrLu6iMqk1g5vFWUVpr
yckdbGqXzjS5PvsI6/reTEXqwRgAXRuYONCbjwGW5JZKOSQjSnsvikHMqJEM8Q07twGyEFhL2toZ
bJmB9o0/bVA7OnO1vECBnzOBToq+bPOSL7f1z3lonEoJMJ/NNMmC4pTXkronXkhOcPyoTW5sgEvs
gt6/HieQPR1JHlaKnNyvy/Y6aKXqVWb0ikW192q12pDaot92XVlugUYqdAXMbu2nJqBSY6qvYUXQ
nEMcCf5NwucU7e3lJh6MZsFU7O9qG2Oc7I3y1CKI9kgDBPhVdYTXa5xu8WR8sk2m95mjX/ajdBOO
xmdiVsqTEhJnS2E9um1tXGbEFOVtcMIlO2waH2jA8B6Bk90PjF5KROGgcc5s+vKtMxQAijP8pAYk
jw16kSff1qzbLvDNW38CRhZw0m5jvtDbadQsr4S3iPBdO4YBsOH5aWd+va5+0Ii60wZCWsOx31hU
jFYsrgCyDPmXAQdgrpxt40B7GDRrlWSOvTBd/9PSu3NQ4aCPydVYjoM5b/Nx1oZRBcV0LOIrO83k
obFtHxlWoj1OOirLYP5TxdRcFRkp8WoevuXEsHnw1upVG8COmxIdDjBzLLiU3Lyy5pvLPUanZjWm
JHvQCnO8sYFFG0wqsQKJVFcFiwaPgim7cVfdjJ3yLUPysrCi+G1OJwQrq6+jkYmORKVw2ZQjvaCC
Yxf40LeCsjnVrjpSz/V3ZZrPwXOtXFIHO+EpxS9dwGYD97hM0QmvSsyAd35/M7R+vIcY1Htqpt+E
1I6fEnctTPCuEdDba+GUn0FnvgysIfeZBJTAtqf2XEe5Y844Bv1kkzNS6lvWJZR0is64s25afNtl
j8ykCaiRNaXR71noS3S/QCAALr1NEAqJSmrWXR8cBkkHzcqnG78KZ6is7dz1po1iPHPZFrrhA8vU
yqvzqHhsOoh/fhaVoCAgo/nLNgERlgx2eO87SIyFMYVHp8MVH5Q2PnP2mDPGGU+4NKLnegT4YVkB
aAcLdRxbCqZAbF+K3opjmEWEl/dIoyrWUMpNDoI0WeTJXNAlMCyI+IOjon6m/fOW5/22ZJcE3wGG
ShOh4K+0GWN/Rej5CW2a3CttaYdenqrolodbdhIY25O0P0fzTYo8zc4hEhCBbCzqQuDxbov6KjfG
p8hp/E21Bfuc70dbu1eVxDlj4g2XQ6BJfNygyl3Tv1IMHdAHPYyNL8jeoXe10CaC/QA/OedSyGTF
+fFKj6RaBAaxA+DUMadpOfuIAR8w8FhUtUN6nHz2uDb+XAJ1WROZHTxliv1LNL+QkEfjITGM5tD0
ZX7uFRXBNe8L9YeHmL+Nm4rSc8ti1Gpku5zlCAwu7WR6MoTEYOh30qzUdSV8MgATIuVTNTx3cE+x
oMApTLZAgwB2QJ5W0zQ9B6VRLCYjgrvZdcm5j6txUxuzr7kk1162uG99AJ3rakjoTdn4PHRFJxlp
/Kz8Pt3TOoLa0joDbhWrPgsDh4ZWtfwQMYweVfLmPBZVtBh6BvhBl+W6dHqSMdnbn+0O/BUG12Yz
TeU2k92wDQps2GFtlfwhE7CVqU9XJd2MfBzKa9VMqnNpmRXQKY7W5eHltaReINTCfD92yzIbqrOC
TRHd1wQybYiRrBOGYhstMBVw8J7SwRWYaCEFbB9PObSvkyknD51iehZVRw+xJ0DPFeNVNA1XcZkh
ZckKxsP6YyxjAZdbBaUBtU6xC9hUDjdOIczD0GO/r0nvvRySkLFqp5rVm4oYHkkkO15fS6ItHhpi
VzFkTDnfHrROZpcwfsThAoF30IctxRS5qNtEoTfHDcas/NiO9WmI8IUj+txWZvIFaQrExVgrVHQL
MY94hYdJihiXk2OksJFDE0JnERTnMMui63CCZOSo+dm1lF1PjqICk2qDj+lQJkl77Mpx0Zu9P6d3
u9D2C4joWHr4VbBA/C+tD/ob4bjIOH0OvhEPzULKeRCSrtcguj1HNp0DSOHOblL8EC3de1/PEYUJ
YBiWuqgdSIRgZYOeYnxW/fkqtfMNcjz/bPf86VDK843ZqzqqRAiYxnSEdXdUYxzMqSSuCFqPvmos
/0MkJrK8Cpczxfxo1AV+C4eOs950iz6Bl3V5rtJ9ZcXzm7o3jYVdN3jMKn1/uVYny9JXLN0IvZkv
XX2+dLNqQ0USiCDJARvSLpLejW56cqoYIXp3K+eRIOu5CHr2lbfWAPs5sPBrV2Bk8dAjh1QKt3hN
ffMzsBXx5ozuQ+t2w4eeyROxYdmXheurjQr/Gz7IpT91mBJ84n9so0Awaj47fukQ0a6f61LFGWpr
o0cVXyIeTDLqhIhFMhjAOqCpzzyK78iK7d4ZDN/63BKvBJdDnZZW8cJ8Ngd11+ZTMvUOeVdO+Wj4
CjRdJ3XuY4V4nsFoh7uIbG0oLEh5Iip6S2TC7k1RCnU1yUG/HvukXqMVGE79OOtdsrC9CuLc2TiV
WtFkQROgF+gTlRD5BFuyau82jaTXZzU73+3Hg69Ow7aOq+mIYVDbtLqlXZnSd9bCSsTJQoy8RrKu
XAesGjj5nfwscP1CpHOH29ZJCybRxL6rwciBOizw+uZF7uUQH1AQI7XWTTV5VmJmMPSH2otLF25R
wjN+6weUgQmaZD9gpKyr8XPEDaeqTk4GQ7IWWAbpb4GY4Zqm24zfIsbNjChpWnFUmIoyXy40XS2I
ecnVlZVX/TenSPdGM5qffVHelLKOPpJEecoxZL4JnUVq3ar2i+gRP5VViDRFoTpsm4n9SC0dSNyo
gohBccTXyW7fZA6EatvrMLsbAkVCp4GNboABkQTkguSO1qSIKyc9HnEsIkO5svCkbJR6rkKbCt42
BpNDXuvFLqxynaYQMb1Kl0Krk0V6GHnf7UTyxjGqfAV8eVPADEaPJhWrJtAgJxS+6sbrOGezEeaV
eZOUBsm+ihHc4lKC7D7UuJtCANqtrun3hpFizR6V6DGrOmKnRSifyHPERhbb4Us3q6dslJ+vEPvf
1dTP3os2vq8MJFplk141ZiG/BvqxZVhSXraBMUpbxGiv5NP3414uetYJ6EURSnE+sKo38+XISEl9
s8voJDrtlwGTPDQj9Oq6fR9BAnsfuK5iM+lfCevL+GWD+2yCc18Umt0+mYFOhIft+g9dqXceyTHj
/SCpuDeqzO70PiHiq4/ds64S2Jr5nXrTZMJa5a7RXoOcIGrElAUkFaPYNHWZXqlVGW3J2IuOVcpW
yZJddGiYfHa06uO9hbh6T8k728kosA4VKiTYTqis6yoeNhX9oKsasDsrLiO6dhmO1wNezRsUz9Uq
K8UAbljXl4VEE+wO0M4bEIv3KOwmulLq+ND5tAQoGCiPJrvORQXL4xk0V0m9ow9eJac1EWDTWxyk
TxGDwIfA81Q0tvtpVvquCC31mzqRX4HpA+1ZzvoMO0VMfxmo3Xzau4Kykz+L4YjAKcHmolJjZhwM
P/rGtuLQiaH5rFv37Oa5/l6Y/ouN9vqtJl9gIUNteKl10HuD0wRUe9BM9HU3PGJFK7x2gJVnqTAx
6LeyOEXrsWTwaW6hjbgkHU/xmWlnXJkDUgRcZ8w+QGz6UAkPfdyGh44sg+/3yAmittvahvfjucs9
0RC8tPjx6mb+kZ/+58fLCwDZwvvxyl/epqFIs55M7fz9N/74ucvrLg+B0PvopPuYhT2MWwzgwQGj
xe839r/uZTGBAV7dIpgsmZRHozilHeWnUoYHg97ydaoS/hsM5vryCH2xsGhHwtxMnemoB2F3PSHJ
PZGt3AaufZ12BWYF0N9ccNK+DuIIOXM5hspcyQE4PT/pRMcustgLkxoBitz/DFnFwquPlfQEU3QV
UtSGxwge0c2K8pw6CTEbNC18/HRbYQQ2jW/FPptp8DGiMF7prYXmhA1amJcPqk1O9VBiFLk8REQo
Tl1h3V9qum4aN0fObP+UOfVTGTrOQ2LawakZh8+6J9+r16bm0Bqm2LUVrH+9ruonp8Q6oqLDbrUk
22lBpz5Xvb3UTL1ezsl422bguhJEVa0aohMQvVfGnqljpYeW/EZeUUcLvTFQyJU6ZoC4GiZya5IF
SV2whEhHQxeoPY/IsZuQvrpDAm811gfBlHSqbjKUxLghqZo08+uLuqdbYz+goiINjNXjVmMzxMax
PfRNPFMX12aHPDeEFYgPAOeJMtQ4oiuXVfCoJyvfCitwi1mE4Co9KYbpnsx52NcJDtgWNYMNa81g
CTiW2Do7UlaR3oMy6Elw18rE8gqR7JSgYNqsK6wi8Kk78OR1L+OVPtYlCky13Fc9oUPh2CDQz0Eu
hgrs4HeNGLtkCO6CNFQZA10fl2bjqRAylnRZqVxpZ4v6wW1kv+esY1YlATwr6n3abVChJarRyk8i
zz067U/or1ovF1bIhVY8U3Gigjbk1bIZxZ6pwVxCcsLgVAI4TES84uoF85qWhReAz3LDqDlKzX4W
PmEn7Uxl1x1qS/RO6twejr072KsKVfQiHwmPZ+oNVnmX5duEKk0nw+zQT1V20JwnUrXLvYUK9mDq
FnUBST5GZbYGe/F+QhMtIZRbCe1iSvidhfM/dekWp8ClbWZQAEzm0hyA8sQJyYRGNbyC1FvlfdU/
a4O/TJIHOxLDVzqBXQ2b4TWZmnYduHrthbh2PGL2Si+k3gsMizzCcbgzyju10dxrPCTTGpsuPCRi
24RqBpuiI4pTNDsRdK+kNVFBb4z7tPzmR+ar3QJWNexJbKq826M9XSVTviu7rngyjb5fZmphrrVK
3iKh0e4cvcRg2iBX65KXtq6dlcLqo1a7itNM6fAlBxnXo0v6rWUV711irwmnAOc8ZbdcIM1eMWeH
xr06+cbTCBxiQBdq0xx5h5+oeo4syBwOUfQYKk1kFED1ux6QDSCq5jkdbCQexGYMkd5thwgNo9/S
LGkn5zWotAGLljIt24xYIxjw6i320X0p3J0bW+1boc5LHpTENyYb2aOTs2jofJghFFuIs1Px+Zam
8mDUKtEsuV+tB5J8XkuxGFn0UFmZaJx0zTX+034X4bF5IKPodPm/SMNvkGP7vioKVJpdS4Gxqu+L
GNpCQRbeorJ762zUiXJQXLLXdVm1b3lWEy+hPqpmzoLLSj8QsE2vqaGwMobing2+8zIpHR59mmll
EpkPUnwEqPhnLOY65pvB38TqQ6dY842z/xBqmv/hoP1vgrRlgVcxAWS0T+YJtw3LR6cX8mNenDQd
9nGfTuiN7UbXk2B14k7JAzDw5D0ggcxtHOuV4CiW9ykFMMd0xnU2aIAlIz/bX+4RL5MBoyN3hhIB
//Pj5pfX/PJzP/3I5Vf8+G+tTgKcwwKYQhWweQ6CJcWUYh/NNwPJugTn/Ovx5R5c9RmNzn/r5G/p
7SpxCLVwSYLJ4EtVcq8bwUHIvGVZAxyrV5xxTxySulRKF3RJYdX7tqtq1Wv7FoauGoRef1unBrQW
XyNY2Srn2GKKUvLOTCfW1FDi+SNkxG3fgJEo4/YjsXjjUWJ3X5CcWeytrq6hFM93L1Ebl3u//k9n
WX/y+p+e/X5Xl8pdqWvV+pLYNVHAIMWLPGWVjwSKmnFWEM9xuddFIX/Pnzz34yUse0kpLqttOR8b
EHhg6WTVLLoU8YTaM1ewMJrTZq2iqffGfPP9seqq9T5Q43qvpAmvimXBOigY3un0VfsBWXq60C7H
5vJErulsr4w13DR/p8GQpB5oNHsntsKlGocZl3SyA+5ar8Khw7XCL7+82STdeh/i7mfd3VpXl9Oj
bKJ8f7lXsGbbAzTsGJcPfAPLvE+MdYNOFvLRywQf7ftRuhwqbT5U7XmgkMeEVHgwkoLdWAB/G7N9
QL7GflIUifIKCGtgS+n5rtbuncZmyVERG5oo7qKjNr+CinMeGx8jQ8oKsm3otuk9fTeBDGqbGwG7
oCo9FA34msimBxbFKvxDe+PYI5XSUK28SKlynDrcXO61Y86mMZBb9BndPgyGbm8pppkuLncvT7aB
9CGSnG0iSE1U3p9YNzGVdv17ZwHT15SKcPqqSzZukWVbvbLR5DvldgSJ/mbE9sukag8VzAciaIfo
KMnZWhG82rz0hr22UM599Dl1/Bp15602CwdGsQ1UR6y0MLHPNSxkKo1e6VsGDcFu8ITl5IwRLtri
AUo3JBT5bGjpbgIetCyloh4L6uaeq5QseC3LWHbQPa8S9hSeBHLz0SEwaH3zzSLs0qN8sUiIgLzq
smg8snBCa5+OybZMbNxKaUjtpMkXitksHSurXyqnh/Cv6NWVi13gWmsrLAD4DYKhGl/SEi4fCcML
6fTuNdbBTR3lZNNF0QpBX7MCNk5WK46U0fS3qayvWoT43mDH1UdtkTNL28/N3I71jo4pBTHPSs1I
tzDmM/Zy2tLnd5b/HxWQs7qS97L8+uc/Pooub2t5+xUgC/gZCmcZf4kKwLLwH/dvQ5T+2898hwUY
5m8q16hpA5lxhK3NyIfvsADD+E2zHAGhytWogtkGLv3fYQG6PrPiVBgRmqrrJALAEWDf2Ib//Ieu
/WbrJgOD4xgqFAFT+69g5DSAdD+R1mzqw47FIsowTNWBZgCU7g8gsjhJZx+rNBZhb5fOe83cGAG/
GibzpUEoqJYLMmZfDLeSkjS0jl9YEgWmQoVmOCO3pqZJG9vAS0Yb/gaKa+f2/8pp90TEffn1Gb39
vwAmVPmm//fwCbArwX8c5pu7/8nB+rqcpLvPf/5Dm3/u+1mlaeZvpiksduv2fHr8QFBomvGbg0Jb
F2AkLNeeORM/zirLclXTFaowdKgQP51VOueiJmwXC4Ow+bX/tbOKv+vns8oxddbBlqFyWlEetG3e
6Ge8HY6oMYuHWB6eX9/vg9XX03EfLu6CZbf46cD8Cc5Om4FmPyiI9vc3slVdo7hj6EKbKYkfb7dR
HjQcr/+hV2bfyUYbD4+ETXn4HBfY8723u+Hv3uiP4Jbvb0SIseWYLlg1Ki9/fKNOVkVuhg36mS3C
8LXpkfi3tU75ttwGR2Ojr+OVf0qejPu/+YC/XJ+XD2ibSGZUlyOpil8+YC+pFBX5KA+d16+vlUW8
ZBrZIIZZ1F7s/d3xnIecfzueKP2gh9iuobnajOf76Xj6TEy50tIbsWMAKcVRmHuDQG5f3jviAVno
mmQSSguo+gDWylYQapl4lSV2EbXewkp2RtZt4H+hqtNQDch1i/RBuLNAjb1Y/RHOASX51zhurfxk
s3H2GWCIfezprTtENJhx9TekxV+QO79/cz99pF+YeP+nvrk/Ilj+/W1/uQQcLSqnvuBI+hH96kJd
OsW9rCtP0Iv663Pk795pPoV++s7+G+/0R+bo//pMpjBAj3LRzXTTn99JyWKNhIgBOp1WL4RsAAai
qkDD+Ncf6NdJ6ftJL368z3yW/vSJ/psn/Z9+KhQU2KuYprnS/vhug6pEZY0digCBm9HSXyvx5vfN
819/pnl8+HWgsm3mbSg5DgDOX67jjt2DoWitPAxVuU7M58Q6S5aKbHK3LGAX/ujv/voNtT+9lH96
x/m0+ekgIvCuEVhLeQCP6AGN82iqeR9iUS5Orbd1l3/9dn9+EB3gRQKXqm39chBBMEOhGAPIyfbr
SOkqxmgmRz/7m1ND/9Px0NEcTXAW6kx2f/xUMsEbkVaAZ/olyEev30YeAO5ls4nOzq7d69f+tVyS
HXhVUfk7KGv3WBz++pNe5pR/+yodS7eYb1Sin34ZUFqTQI8p0eQhWViLZyyYnr/zd/bqAwHcIt67
O/tvju2ffpXQWjXVgOxkc1388UMH2eQGbWlNB33THvt7d52tso3rqWtENYdul6wd768/o+X8epxd
1bBMx2RRwORqCfeXS5DvUkOqh0EjFPQwlI9p+vBLgkD8BeaYzUCQrYsFNncyzGeSXS+usSlbSbdd
s+WEYBt5QFspkHt60qKsbEHxabMiw7P0cTm6Z5Dti4utbnrVjJvabvGsY1BF5NUL9GTNqa33MaV7
Eq9XGU2+rL81Y31ODvIE1qLKPJB07zUjSvdy2xqUTtEfEhi7z4jwTODZdLntyTmBDZ42KawLm4iU
yGIzFa3TrF9PfGekzsBF9+zuxS7Mran6iIcfLDks++yt0MEclGhstnF/pSe32nhnQhcMq5uBDLlk
0NnbOcugR8VfWOukYZ9ZWscgqjw4dR4z9gKLjdfnhN+WRBmYCbxSnA1DuJB0FdwGq718LhrccYa/
Sx0oVBFdfmCY4SCuQwgW9KMx5xl3El2L86xpdCVGKIeFsSap5YtO0yLF7DyNq6I+2GIdV699WG47
jdzG0QSM+epOxrLocOqUztIF5IgT4FgkSI/1wbhCFEI5GCiovO6zd4lSuRm3WYW79CjrxxDke6Ub
68I5dd0B/OQqJtLCGLQnQKug63WvkcptXohHM8JKmfHB1eib0vZ4uaJ7K4PYGza3cRetyIEyrOZW
9u1SxjYVY3zjTrUZI3igp6HJl6VC0mUcLIeo38VQDZqMVHA0TKq7y4obt65WvRPuR9Tn5slE/DkM
rH2wRxQV23upLDSUt5nBP/kmCRHQEDAabowWaJSa7dEcrunYl+pdCSqlC6+ddl2pcxpltgrtdtsJ
05tEPdePPVE0m0p8Q+e5hhuwHee4QU7b0axuwWFy6qBBU/HoZsW6tyL4pq+WliAP/+b72Ro9winV
P6vylhXUYUg08j/GBftyIskyvPHdbqqIImALRdBab0E+al7aNDvV6pctb0kcXsxhsopy5cbtFU1a
rxoxEz8LFRdt/9Y413mH9V2cMgKHwQCtCtgXIpULuqXptHbHc0/GT2HgZ6z4Dmja9+2HOgw4N771
dXVAuLnKk3eB4N+gHD9hCUtu2uJDqa6G8qqJaABPJNHG+Ur103tVH7A4PcmJ9EMFy69stll4D7FH
bfYi2EU9GdAADwIkhH0ByaxZx+SniuSbrZis9YhOLR77BigMFWtHvBBERUwCLKbsNQxrcjSNbVff
Z7Q2qPhw9s6ZS8auVOisk+EYyaXj514Sf2ub227mH8Y9cMu1pZ7zEhkIEurgC6cahq2QTqriEUnk
VS2DYY3iVHS7joMh7pN04+RfqC/rnvBWMn6m9F1XYtjBLFjocRKpi8QhBiGOXL8/6M0R9CaGOncZ
C3fR+N39pDrHMXv1fZoocb9PEa8E5If19qHRrgDvcuz3Q7Q1ynEtanHVoZK1m2eqjAuDNGc3J90h
X+nD2HmBiI5TEHzFpIiK7jEmoF4mTxrZgJRpt1nDx/mSceJleYvkgcFP/4RSMOYAYlk6xrSNBrrz
2t2IOyMgMs/duxm7nQi8Hp4de9R2pURO+KZWz8TEL6bwHTz9Fj3ZwszEFj8JSKh+gQQJMGy16Gyg
x1udzKvsXNP6N5oJzCTNLJmTIQsMSSc8tccN6FB/R8G9KpLwK9WMXd3cZcGzaSmb1q9nGifQWhCf
2baYgk1aTB+WSfChbn85mrtQrJaIDX8xNHBndXS6uk4FzXyNVZOAHhOLWHiQQf2Rga2VlAJVDOG0
XcN3qooE/Bjkr2t6dJ2OqPSo0BUWx7Q1e1qr6U3dE9RIcpMJMUD7iC06Zk1yEBDco0Pbv9fqSa+e
VO3F7sLbMM5oA+fHQnwUQI1Tt9rUwUvFX2BUj25irqSfX+HtJFMeGXSPjOHeKrWlJLBjmMQqQJoT
TuVh1Brgolc97Zx+71AHnmi7OwYDe5wAoz8Vfr0Yu4eoeBcCCmGbnurpvlZe8gIUBnPbYI3Lqf9s
8ytgM4tRU6Exoz125bJy75k4tyryGsGWSRdij+iB0BeBZcTU1rEtvUiPNr76ZYZ4ZeMYC1W3mCQJ
OMK9x3nwHprletBq/HjYSUtyGuuJdQjwtGz6BjJ2rSPB+U/2vmu3ciRb9osI0CbJ16TZVm7LbEkv
hEyJ3nt+/Q1q7ummUsTmGUk1ZwZTKDS60GpoMf0ysSLiGsRuFWRqYFaQt3LZ0jizoWp8nyqPYgfs
XZafSa53E/koTpYNnNLmWWqcvZtdOUSgBMnRsJI2ZbqDViA8hjPVB0RCHH9bghNb3RfAHHcB8Lfh
w6ABSuUIz+DOWbdgNU0CNLtDZFxp0LYGGsCOHPuUs8GIiIVFLJ3Ag/IbijZFm9O5nYveA9V7Oe3R
fHIcWYeGccB93q3Aes61OxVAc/Qs1qmwQgsG7UAnq4n6KLNqDODYFpFrz1IeN6i34RWw1uA27FDA
SUfQSGhK2JWyy11D/tUoiwwU2tlejm+/8rGIvpH7I4j7JcbF/L/9WDa0QUZp1MdQVaR8BDTtjFoH
k0CjrWKhHnIdOZhdb5RWa9zdgS6BPsaWTyPbs9GhbcFLp9CRNR9uA5oZ0VUPV/n0nClsvPP+GZKE
xAWviir6VD9+Brq4OQ0cL90O3QyGO+LViABQOSh/C6LfyTXeOQDy0dKctkYKjqSk7A0R/qymXWbI
pwFvlaJV9coLbjhIROjxme49QmCxy9G33KMWB+m+LoaHqA+0Ra4zE8hWkputEqcAUQ0gbBR8LwVQ
W4Aix7VOyBo7bE0ChfbhYEttddFEdg+2abCJjOcXoGi8VvBl0b6PVAmE8foBXWihCDCpciNrukJz
UMutUwh5n54pUcRMTAOY96Mw2V3jzycLFqlEKspC7HZiERlc09Gh8SD6lQF+meNNVazS7dE1rFoS
fxT7escXLTT4XAvoNbMFWStw3wBPinYq+Odg+gA3GaEBRzayJy1EPoufOoYp/x6fyiYIx0lFzmxM
8hOE+DxzvxAZvc5iMXS7Ef0s5zEcFFRsiptIeIM25tJmn43PNGjTSKJCxPHwfZyYP/HZn/jsT3z2
Jz77E5/9ic/+xGd/4rN/u/iMLWKN7hMUSBT8kRDvjPXsqaMnKm7BtWi03zWgvtL9YV3nF10JFxRi
Tafd37lwRdVAYKIJqgDfiXHU8jBoAklw2l2ABJUPvz0FJSfYXjiIeBJ3QDvDsD1tcfz2j/62jFS6
CvUWVURcwkYmkIPJlR70I7sGqbAQwT9B50MMwGWLHo0CirnZ2DbsL/jOc/GQBpDoOKXAArxrRExc
5xL0cl2FTsGd5B/GDFhfdQte6Oc1w7hUQZRAxwnsIWHiCOgjgp9YJe0uRGcIiEVoOvbDgmXZS/iF
wYyL8mkKUXtXYQm8dBJjCg1AvIp2FggF6QjRFaSxUCXw0Bx8eqVm50xD2UOQBRA8sFV+1RV8WQJf
zw48W3FzE5fFVwzoAnaDBDAQwtSP2/wLizKikz5N1TQcZyODIPMdJ9Oxv6U7iSvMHiV2R3OtWHsF
kwjoWddAq1KhE2iCZKMOZSC0Q6ERAdTE+jYLCYTknwIRfaENmpfVuN1CStaUHXSog6O7ds4VkCbm
yWBA0tqosm5FZHRJIBWmO2iUayDYvIpaNLlVgiEA2n56fea2wXRs49me7OmvboNPJb5/5BLAWoUU
DLIbMnNHoBMnBWKQR0rjTkEq4+Kio4eXY4LaKcomC2MSxLkFk/42xuwJHvm/GPRY3a6yW0NGmVYz
czOhT7ft920xm+NbtuauPX0yLmaxQuKWHOoSHQrQpaWtPAN9R7Qz8A9QLC79dSxoZYBIwXQWbvj3
x4K9LXQU2sf0GcqmhBnlD1pm8UjvG2dimRlzHsWQZ0T/xa62nBVIQQzVUlYOPc9WmnX6KHyCPrGm
mBfzO6Zmj93fo1KZ4v73jsOY0mEWT+GRRlR46b3Gz5y9FJBtydMhgXh3/+jTw2q12t++vS5M3syI
FF4GxIQAWCVBzffjRQIRcQVIZuDG0Adlc3SwkxvP4Cx5U1jQvjRQVraWduXM2zJCTIgOzJ6Cnhpm
U6L7G8ynEMDZAZK6duXqLOBeTo9q1gIkQpCEQtaYsNteUnpwAZXIgAYRCGkkQTZR+Lk8bWPutlL4
iRFmh4upK3tcjOQhepRoYXI4zQ2VzYeC8nRhlWaSXPIHW8wWlyFFooc6mIX5sjB6oTcDsIh17j4A
bYXo/4pU2QjRgi1B66SKoJuDvrHAvSSSLYIWT3Gvhyg978JHHa2ESqmYSgAeeL80CpB5JeVDpzqm
10K8Ck1JQnImcwFKJ/GlIHRW2EOmNXAsR1AtrUzBPdGYYB2iestB1BFkdcJ5WNWgp05t0DJQNGFB
zC3Z1ZBghrgbSqQtTfFBtbf3pJb6IPUJh4LG6tNQSygjX3IxStVgLPeKhLqlYHhRsupBFt1w0B5I
zqukMTuu3EeQyEKNZlNroNUBzV51q4NHItZfU6gQ8fw+yeAgB0fHuekbNEMMpRWRc0cGlaDwfHrZ
GUUxbFno8QoQ5UX9Fn8XWPxS4FRoBFGkUanRBfczbzWBsAV6yYDMLjixdbsZBDuO5RXaWC8FCX1d
BRh+2rHKKoERojDrrDbheG/iQQCMXvwFSvx1VfiGRkYF2QgiZU8gPlonfW2e/vS5UyFoo9cIb18D
Ge3Ho/7P+3QzDpcyQqeBB9IFXeSZ97vgg1IHd3K/QzmXpsNNEr/GQmVAQm7BUxhvCPZmnBpibpAk
ywpQ77r9LvBrYGhik+SAVYBrOekOAbi3FszNJN/lDwNjZs6Psk7oAgwst2pL3mabYuOstC3UZ9bg
DTfzPbnX7vUtwA2WQ598M/jCO/7hA5jz36S+DGrNqMddEwtgVXqUKhAPaU+VieIzRRV2ReIHMA3R
Xo/ATLWVVmDtpkuB1Jw7Mf0MFhTbCg1pZTHvdlpd3RIXRY9YNKFEZKYDHELBWSUVWjtjjkZQVIFS
RYx6ia49EIgj0DZXLxEnHSCohD5w91x33k5v76VVevcTJj7xv3yV3l+MyQf8a6dn7qGfnBlh9DYm
HxeKPFjOBKjwOcE1yX/pEEIWycXpJRDmDyZuRtR+cA+wcvWRomSezyf/AGmje2yPd8nyzM4QDNDS
Wce9ZBSregGHOFfwBAgRWH6eCMDZs7Hkf2/Bc3YPkLFBANyiAi8w99iX9sD4Oz7dzaO/CnCvDI+S
sSGEkdR7YxEcggbngiyDfkYylLKiTliuPVA0Qmpj4X6efXcmJpnb8YffHRX9IgC7AvMqMR75d9+d
+eM0scc8qD9znN53wacVnFhlXlcPTIW8p8jdDh2PtPBU8BWrvqFmnul24EXVfqlpvOIAoAHrVAa2
d2BSQ9DLBCH6+7n0sspE2rvcY10qINiHw3P6jplbbAldGaIG2D0av5iv++FcG1p3VIL+MwRHGrvc
DqQVewh+dLskeYiDM8A5qdo+nB7OnFM2tcEssZSCR5l3a6REq/jMgyQs1DQXjsdcgKwgk4wwUkC7
nEAYEA0vF6peQnNixwNFFrggWoVGuFRs5QAwRTCwBtBXIAVY2gqgb/kF32XWYZ5aFz8+PP9GDvPi
xDFv5s9O3HhrsccQoamsimhNJIrM5Bp+KFn+7sOdMstsFpAJ+CAAQ7LKlWO0SF+7Hih6ldqO6pcU
dAqxB9LS5hEiQku7dBzPKcPMPvkxw3OP4nSemUX+0imf84umNsZbYOJ8fQ8TM3ulTDYO80p95UqZ
y60ryK4oogRNQgVVgo8D8v6Tcuuzzy6RoFuOWg6a/0TmCLhxDnXXmEO+lgNBAHIqDbhCca0aNZDA
lVuvBbCSuZFox/ovzemu8x59S6AAAtM0DeuShjzYPTJ54YDMLasKbmsR8uiiLryHP5M9BOx1DXlM
vgfbPjC21RPXnn3hKZqsKbNvSnDMizoQ8ju5uItGzlnA4E9bmHUtptuGee30IKygWengtUPgWq7E
wOJ4gIIRMdZOaIjNFbh0KPRR7HpHwC2RiKktVpeKefozZl2IyUAZF6IHz6yLNWt3QpTaIGk1GrSi
Qfwx8n59zxDjC3/d0Htr3qfLExt2rBpLaI1ihuQF6DsJU4B6+62/hrL0urmUjvKldD5c6VfRIb/s
N1A63aS74UI8LDWCze1MaWKcGeaPbZyJCcbF/00bZ2maNeZN/tlpnousJtPMttv9QL1+/ryCYQEd
0PzYEMpM+784FJjNR0kQOeBxmJGQZdMNvyktNrsuk69gJuknIl5x1iZB7QSSYiJibeaJ+k1Q89mD
r6MZH9gKCbAH5sX4Up1ltvaBhn8JjckCksvy+BGTd+9P7eO31T7G5WQfGZBYoA1DBlyIiMwjA9bA
mksCZPfiZKXWEHSSUzvunavTj+bcppIFFV4lypEqOm4/rvcXyoOzpTt5DOlVQNWxdZmBfKd0p4yf
+2nSJETd0I8hqsrWi4oiKKNI0oCggMKRodKQ3oX0Hiz1FrgG7c6ONtUeSXyzpPhjPF/wFkefVfqq
mJydWyp9vukoJIkNmVaoL/pGYwA5YCV3tVkDG8GnVHpTttxqrDq+cebt9dvp1Zhdc1kYcVM45wKb
W/3ims+vyIgNwxlHk5HMBGFywKVaG0ndDjQpgZkalxn6YhKjp0s9H4uW2Ovk65ZmV14Bd4gAZ11A
+PdxI6OeR6AGgiq0RB+fpbW0htiscYCsiYEOWAPJMgNdJDvnsASImD1AE7vMrdyQpO4UX+l24NRC
R2/lGdWQ6Qtpnffk16d9rWgqyJeIriFO+ji6Iui6WM+g3ZUlzkpxQYQi3HkSCB+Te17/1aW9EaKZ
UhZAuS4rkKBA8zn0brvogkPrqiZvB6819Qp9h5qGCv0d6AlR2tpw7UsSHMKuedA9h4agCnaE5rlt
nsLyGvljftikfmtVQ0ODWluoXsxt9WmAxYwor9ui4yMQlYTOtdZpVEa3c+SmCxO3ZIXZFV8j2Zjb
etOhMFuAA7lfyDkg6XE0yA30UPOWrrrOpUg2WW3RG1BltqF5vBChzuaOwMVElJEZSMZl93FP+LVS
8AMB29HdI0cBFdtDTIYuXEhLRlgf/GtGxrX+tLuJDoiNrgsSXoqPI5FI2ralD+xNZd4/X9wcLh80
env9evpunc0vwm/9ywozX72a9aWkYr7QLkhvXMpZCW6F/wXcbc5dxL0KeM8/KnNsbk0MPEFE7y0O
K0RJ0UcNERgk6cMHsRaf/UwBk6azBIp9ryh+mkPkT2RR48f3j/FRv4Rfmr+GJkaYkQm+yKlKr6JY
IePESsHKx5PooBW36AYgmpv6IpfTjRJy+7wP1rWrvSiggpDVcBc5e6WBjBz6mdcqv/PKV6JApVeU
NyKYiUqB7CEYBspGD2wd3bmrj+qsjS1Uj1BTRlt7e+kWogURChMMphAcEg4Lm2N0Qtjpgw8ED58g
waaxh4lAKNnVeFQf7nQqg/3SlviXFhyNzkDTkb6moM0tB4LyBIpw4TJ0cC5JMjHPHrMgklvShcBq
oy5gRNGtJl1J/LlnxMAtHvMNeO5oEh/RI20snYq5y0sBJB3AReS6RDaq+7F3czbvBz08gqqSjnPy
DoadRBo/POOznuLU/LgiE/P/bp6iMLtjABcHmlAGAkBikiM/t2PmHB7ILerAQ0oq5P+Y1+5rDs9s
HQugKVmElpAAjV7GPVBBZiJzOul2u5TmNNs8isZFZgN8b/9q6MsRxNw0Qe5ye+5R/lk3X5fIj+bu
8Kl9xnEAwbue1w0cLnXQzV6/UKP7vPUsL3qWk9dhWJ2+fpasMXP6O6wRAeorInobUKj8uPXVH3mf
5jwxBayjgIwAEIFu+Y9GfwL6Or+JJjaZN/HHN9HsezkdNPNe/ge47fNDQqIA4SmSYShJfVzH/yAX
YNwNn1wAfWxrR5JPVNmL7euknvOGdGC2dF0VeJa54uuO6HvQ+3lIf1liD93XCVHnPHhsCUXUQTWo
Aq7zcVd80YOf81WAnAcU5Z1qls3DijrvgMAbHjy341dkVWz0C0DozcAOVyCYynYyFe12o2xTO9hG
C1c0tsHM/phaZw6zSpKyKmvgYAmEf+uORsXVAMXbTo0PddwZLujt5dI3G9Bt5ZxKXbmA158R0Fr4
NyglgV2uNjJAs9UrNXosCQqacgy2ogrS6d5K630rkpILOX4JMxALtpWNHjcLIYaRKOuy3IfaIyB5
wNy+Qk6kidsNeJvA5eEZbrkX+L3oHNV0n8dvjTwYmXTekU2eHwvUScUupPoQGHnpbGpJMSr1peLB
UsKF6wgI8a5O16Xu7kZuctd9g9yhUREOOGoNegc6hYSfKUdPovsIoRsqKQltO8jH+qGtu+15RbpN
pOxL8TKNFRBx2PKgraFT7qUb6Ok+gG9+jaZH2kKoXqtBb3muQScOXZgQ4ErLm0RuzCGS7UZtbSd5
UCULnEdicwTk2UwriFVnO713QBin2n5xC736Lvc2nFRA7EGnYb+Rkq0OHnjIMBkV+MgC7ibVucu4
Bm648w2vL2grBJt+4GkngmlNMmULcmrUAZ+XAK5pEAKCYq7WHjuSGXkRWVoF2bEcSUKtB1c+5I+k
YB2V0D3M8+uwheRtr6zjDLyC4G3PgIWuoZkhFU9NCKa+s3jYpemtE9h6/yzFEMfwvCtZe9O9F1n0
zKyF+K0IeRR0euogA4OqOnX43KihSadmoG5Xf2WSuxa0zuIDmSYNv6k4yXQSyYrUxBJcF+RYMqIP
xCEkvtS0ChK0qlE0nd2mziEYoFoHxqAEopfoxgDPG3enQ41X7tK1zl/k7iF3A7MDCrWD2C6UcHnA
5qPq1pUPlQ/2+t69reW3JOs3A5RWdNIYaT0SpSV2XCdWqAfrTnSMIVSsoCQ3tSqjTwALwz9wjr91
QLvE16lVKB3to7cgPSuFK6d4bfl+xZfiVQBN89Pu0ie+4LEtAH7viKxEylp7d+4nzvt/Al/wnAs4
GRJh/KNKUeNCG0lua6NfFXZl8shSxFa6ct4b88INEneGYhTGUo5WGX8z+0iA0F0H6+bI/s5mDnIP
/EW13ECYUkf/M0ToyiK19KrdqG270cBp2SqJlcjXfu+/QMePqv21Ust3egLRBj3aueltTEqzk+R9
UJ8PpR1C7yoX3yBkRYvw2vN0uwenGQRSQeGIbjwfx7KAuH0JGrOKp4oDQUupsEn0rPaPoQKWwbZe
Z314J4vOqoMStquoFmDvAH3cEKgfBJFPs6F7Bo7rGCq3BbcQEc+WncGlI4E3d3xoJMbD8XMITxWQ
Wt1xa4XiRsA6PI9kUsSsdr6BnBHA/mBbM1r6ukSAOhdbjWT9AFbL6BTnmVKJLKcVJImdYQehLnAZ
FkNsnD45s2Hj1MK4DScnpwLWNAo0DkmwVWpV9v2FZ+ro/dSNzCrNc55eLW2vWR8EzET6CJUAtA7C
AR8sfp9FdjazMPKXQZ99LKSzdfQSjRA9RJUHMOXiwYR7MKy1y3gVr14ebj2L27gX3KVjnZ7Y2V2D
ZnQBUgQalA1Y3wRqYWIy1B5eASumHG3PQPv5QC6V82rrboJz0eRRY6l36iY8Ng/xAih/zjFCLC4B
QAtJByDBP87xT2Wg5xzZidn3m2WymfQGapUkUsZOnc7kb8Vbz84s6LRfC7dLRM+z2dupLWYb/VZb
jKfHCbg+0Uw/jmswuWN5BRIya7CG22F5XHP3/qR48L6ZJ3P4c/f+XLe5MrXMXAVunQ6kKVFgFqWt
2KL4J4FLlLvlONUYXDArxAXN0SCoZIUZ+BCXq3iTdxojCe4gD3769Cx+C7OBS05MyqjDt4QUCZ/H
Z4G66PCs6MsDhFst1z5t7j1IZZ+8UVYB8g2ijNo0s8C/gc5bnLvqp5/AvDJuK/XgmcV9kbxoj1AM
olD+RftObByO0iqXwYdgc3dBsuYl+pLg6RdRoIULxq2yRZGJpU8Zfz7ZgnHhI12TgrIdDKymTj0j
MtNVR186ozdFM7TL9enpn30SpmNn0l3fNjh3xkZ6eFSWBGiCs9fj91nw52aUQNtGUIF5QJmdOVr6
kKADoINLpXgr8L6A+1ejp+dwyQJzYL5gYS5hNxkD65B+lVr/3Z1iz+LUDnOxc5gpIvPwSO5qKAb4
0Ta/8278c3JV3YP/dLhOXvqVvr6rTAFIBX/1Tm1ulPZLuO96q4ACW0oTzvIOAb1OFryl+Zh/cke+
v/qTo/En5v8T8/+J+X9LzD93h09PInNNxDUiDNlBV3jYF3YU7GS1M/j8tk1vVb6wcyRETl+wwrta
FHsxTS0yOc0BsVI96IjIC0GkYpFStziE7WMsXHiRIYUu2g7S56Swa+RtnMsoe7xSkNPZStptn2xr
/zzK7gT3UYKgQi0G6MKmDf6lDvwKCWgK6QW3f4uQDkvip2gkLCihnh4+dFBMTQpDCVdlvgpcvPx6
SisdN59WmwIx6sJw39Jm5xc3xAWBr9NYkArXoMTe9b8cbq/pW6+4EhSwAphChi46gBDO+OEsUnZV
/6sq1hl0abkHEl77wyVXlr5dtPe55m/cML3ThfySc8OLVvYsBVwRhOgowe/jZq2q4ZUCSFwZbPvc
FqEN/dC3F0Fw7GsrjUHndK1oj1WxLwjEKY78TaS2VlAUBgq/ttZnVgPd3drZaJ5s6cWTWh18lPEh
Kq10ZwPWUqRSZ0MYG3mEmJwFkD2sJM1EnEPLBlwPEHZHXOE+Z0g/esgZ+NVNW+1kJBZzy88uMYl9
ts/bw1AjKede8sn1kOxzZ8Nz52GyduN9ll/0+bWfb6JoTzzObKEu0ml2F2zEeKVCTTiHUHp7EYou
HZBplHeZ9JpAWioK9kNy3Ta5mWcgo2pNrXz1NGj9GmNiVunUczUQ7nshefTI0Wsbo+SuMH65fl3Y
jHOP8XQvMomB3+qrz0Z9k9YYxrn5VnS0eAgZP+fPIfxzCH/XIZxzuSdn8BPi4p9uCRPmMrFTC8wb
1zmVi9MF1b0eaStI+qyQ4QdELVlm8Rqjy09v218BsMAi7ohPlCqo8bblKEpxKu7fEkRGMW/55S+5
56zeW7XebTLEq8yFoAfXmbrrLXTAzeYi/w4DBZ0520HjEt7X8BGZWRv3j6AYOgOb+yYHXveap6rp
nS3lV2ev0b+GDYz1x0g3aaGorA0BD+rIW5LcDs6+8O9OX9WztYm/RyXyzCLKINsv2wJoUNc58i7k
PYJNmiBMEQdw/xNbr7t1WRe2rEG8pgf3UhbYNRScs3LjhRs9W/PVSol6i0e1qI9ArZTmFxAbOUpt
dtB5jpKIXGkJMrbcL61oDaGMDaJy9zr8k9oJ9qrkW0612CWgLc0c4wyllVeHmYeINocCiycO6OS7
KSTnupeDVcnlJvTcQWPF2ZF6kWfDvsxf1PDJhaiNGBFTTRvI3dx4PpLnmmCqBWe6g2JEiU5r6eCl
V4OACRrOodVE3eqBq6EprPhGB6VqDopjfGLV5JjhbZUIoYoe00rIoS3imAW0S7SmNnz1Wm92VV1s
VA/0Y3xh6PoT7/RmmTdvUdLutHJDhGMRPHSo2KbDRvE3bT86EpdNBLWkHJVa/84ZAP5Pk0vFC/Gf
7pSs2Ur8QP0Urhs0onIu2Gi1ehaEJg5MLMum0PEQuDl3nAdRoEGnQp2hM0pHg55I66A+HK/q/jxQ
jyP4t9UzqNZaXgq3sXgc8h3iXjvlB0NPARUmzq3jxuADkyClrZg1t/f5nhIt3lQAfHOisO8bVLih
9KBqb333Gkl7glZKrr92i50SQt+MS9eS6Bqk18zWU6nfnUWCiq8D7Wt6CCo4NpFrt9Gz69+nsUM5
Z59g1HwOEWkXrFF5sm6jY0Ae5frQ6r+kIYeSWG0G0IgOoAHTBwaXoSpY4DeH4HbVVhxJDaDD9n50
HtU5dWKw2WqtKUFyK2sOVcTtAw+OqYuqsrjiOtoe1PIs70B2O8R2birqtYSFJBFH86CgcoTaoXzJ
t7dptVKbbampZgk3u9Mf+Q7CZf5z1eimPKgUWhmaCHm4l6gB4UV7x/NXnvssyWdFe3Ty0I6iwIB2
F60hnCT7VhUf0sKHhkYLeti1HnOm10FaaahQw66gzKNyEY0gsNHoIXClhWuqcAW5wLWgqLMq2y00
cG2NOAefEy0fAmblmQZxHjS5bBroeFeQHR0afSdyxK6a4SlxddT/VVPN7tLyUScHTr8WYn1baJld
SfIxypJHSJdvfQX8UXcD6a4gTI+djFJYgkI/NlrpNlA4vpGrhPq8T10v3TpVvZZ8cedwLvU59zpJ
oJEe1Ve1RC59XtolumD6YmM4wqERU1ogQ6KrjlHJt1IDwaYB/zcf7h3puuXtMjpUeWIhtd1zFTjt
4l0rcyYnSGehXq6GzIyzOym7zrynCPyq+ehIr7E38+AsQUdFcq3Wdu1dcdxRTPZKe14O14Wzk6KL
Irl2u61QmoV+JOFOgyRi/uSWeLk03YQgSebvAyGkcXeoXRGxzJXDgemVO9TVOi8vXF2nbpMeVNm9
TdQAo7NE36yqc0Ux0ZVMM85MJXNI75zQqiAaF4cr/KTPrnw9h/ySkeO5ioUXp+otDVk36Nwhk62f
S9lW9lZFgoNEDAQjpMjNoN4JmWvEoekRBdqvRyEsd20pWrrXb5QsWDVNeatx5U6oCa5iclX2byj3
Rx7030HY7OWgWCuL0qgUKP6qIfU0ZyumxPA0DyJktSkCyyHrIN8roawV9NDzke08rqxG7UEYeB66
kH4LmjWp9U1WhOeVv22C2tBbk5OttIvMWDcJ+F/KnjcCohmc3xt6YTk1gZ4LThiI+2RyGVaXbjmi
yM9j3Spa38aVU3XgKAMpYIUbRNto4baJB9AVI48/eDbuH8d7KhPJaHPfCKBdVl/XJLObNgQkoTM1
PoSM2NaNLvzmNhrliPyN6FmCxm1EgTcH0t+jtnfIQKLXYT+FNUI1kAkCKdAbhdhbSXIcMMFZSmgc
4N3KvNsywQrG2oYP6ssgeimGjV/H1Cm3QnCXJ+Je0xrL9aVt595wFQJFNbcd0SSxYLrCquUxTXJx
lTr+mYQgrlLO6z6yEJBb/VhDJpHlt97lgJHKvLuJhbUOgMVQXgVJYAiZs2qVB46AZ1toTL99Cbrq
xo/2nQSd4GOjXvtcAcxLcqwqeR2l7sZzmr0IPcnTnsBimpsJ2r4phTrrnoLqE4rqsqKj++Cjb6OC
KDFvfUiUyr1oxlG8RmFuIR866wRMTIyfMMmGfrFnZxZoBSnXv0YyfsbEjKtoQlhrgHllZmMn+8zE
Y7nOTGclW+UqvUUlftPaw1a4klaDgbFeLPV0jQvzyTsGZxdoxokKjnHGhUMHdBBAmxP9KEDV4FGm
uQm9aWGpZ+O9hfOzHRkwZxVIbuiffxxorsV1WfKwI+El2kCSbCvZPUqpuHktb4MNa/YWCC5Wsllt
y/vqrYqofqVd8GZuhzaxTm/X2US8Sv7+Gjau/xcm4kfv8tREMZFC5jlRjLbJYReXILBoQ7tpGtzj
z3xEFrb4bMfiZBbYsgekpsVOqFGOIMLKtdGRoaYX3rV/Iw7npLffYn3FmacnfmkbsIxRv3cbzJ5x
KFIro5zUKDr/cU+2nYeiliMOO1JmdpKophiqO1G+PT3m+YLvxAxTgW3UqlfDsOR37hPetuYVOu31
Y31bPCtncHtAbpapRqQa/HEx6lwaIHNP/pzl2QsaCU8JHXuoQ7KVfijcF2VUNvzOAXWo17x15ULo
KY7H4NMxmVhgTnCqEjHKR9xCaiUb+CVWc5MfnO2wTzbZpgQ1uGSHV7qlGsI2OGSH9EbfClZxXu/L
yxg0MMHq9CLPDlhHeyJItcGcoDBr/EMDxi9GvxuIKKEH8W8w4OnnMNcU73px6xVY4bjE7nVB3Bwe
T0/pLFgP/b8A3qO6PCpkfzye/5Vgvcl8qExGJ3TEtAkc0Jvf9QAvyNvxwfStwAaw2XCNwbjkjKNr
VCtvu4RImrtHppaZi7KohSGMYxVdvwqahF7R+7smRbc/vd5zR2hqhDlC/zwgcHYUAvRhgHdET9c7
J83E19Ld2s8SKRx2nnIIpNuguyX5wjUw93hrExPMloWsZS4KIW4lXnwgGoLv5HKAHi+H6s7pyVoY
C1usF0mouVUwGiL3A1dTqRcN1TmcNjK7In+PhqUrE6JGqJy0Rgur9ygPRz7ZnP79s0C3yXS9e8eT
FQljR494Fw8wGn2N52coA4GDIkfyZURCLbW5LU0Z8xi6IToq+FAf8CaFtM4HKjsOVQCpOD2ocYnZ
h2k6pnFSJ2PS+CwQaw+TlruDlRcA4+uvst6ZSnw1cHsOHrbf/DptcvSdT5kcRz4x6XZpVxHom+zq
WrIDPjWk6phyKOnp/MoLFvCXS5uCyY4mkpCLzgBjnHtelZeqnC9M4NI6jaOdjOYrx3Q2XJ0uEvOY
+pLWcG2OQcR33b66SCCqJNPiKEs0vIzW2SOpaAJNgtfT67S0NZjb4Se2xsJksoWcr90Ts4BgOCbo
0B15AEDg83HJfhYQPFdKIiO+ET1Z0OJCq9lH698oJc3MJjq/JFDJgIyCV98rB5Ot6ZdtXeTCWEqy
8qdso9j5Kj4DTmvd2rKNnoArx1pyLMedyJztDyaZ49ZrUcbVnIO4+aVXjnVqKFq7cm+EXLFVaAif
3qBzcPIP1pipDAWHyKE8etUKb7hObBN/05g5jUzOEoK1QpC9BctHB/7mznAoD6DmkiTB0hwzR1Pg
Yt9JM8xxO/aQidBpRzOW0K4XRrpkhjmLP7GUM9f0dHLZDkWvkQKhEiSwXEG1IMoDF0Uv6LC7PvVl
ZPErb+G6mXFGYI8gsJUlDbyezGJ+J5Mw8yh8MMUsWpsWqVoM2Dd3DfRqUCigA1DNl9C7NlI7M95O
L9782v09MGbtiOM6hdAAxOuH6xDlGofcCXltfcsIe3N+zcjcQzSdOFaGvikh0lJ4AiZuFHR/9i3/
yjNfHlyodqGqap4e0lzC54M15p7+gYTP4gAZr+ubO2Mu1/JhhONGndzQlRy1yRBiPkO0M93nID5z
Ns5GtV40tKQEW32z5FXO3s8jTyS6fZDWZNuYBniUMSfiftZQzMlVGeyowrBx0VIYBNkmvD69grM7
f2KNOWdfvByXxsScr++9OfJcvZ2gd+l/pvD9fZ+s2Z96+596+596+596+596+596+39rvX2upe7D
m8lkZH9jS92Cs/Duc05e79/rALFiY19BNc77WBKkbeGRQCSVCZu+WhWcDZnQdP8/ZhhX7pue/+hm
f0ojqCpEXyV0bENP/KNf7CddL3cBcAY7dDCAEHiA7OtgaHS7zLI3OzAN3K2gEwCnGQs8raHgoXjt
iOxdgYbYBLOH6aBXurG2T6EJCN5CzmJ0Rj+NDHriEi/xKB+wFeVWl3UQq2BkvAEcH/31cH672Nc/
O3sTG0zc9I3Zm6trEsBB/hoOEy/FTl62if//ASHiyts0NkCo4GWQDdFoQeEcmZ4ZGiNMorDCjXfe
2xLS5U+hnaFa/wVFXXwNKLCg6ynon5rtfwhoMzXBNtZzMaLSaCQDSYSCkr40JHDGSKG6sE3msMoE
qrqj5JaiqCorPP8fgVWeyygJEETUQdQP0T0WwKBUjpS3OdQ7k6xcZUNip1xoSsDuOeQQ9fenY88l
Y8wh+J6x2bwBtCGA0ZH1MTZkYtDv3iKziYOJPTY5982u/Ll+gA+7kRneD/QDzOd2/z4AbJj9O3K7
c3A3DFvVVBARgPflHZc1cRb+JXC3Dx/A5Ie+nYOdHbHAA/QG1lfQtfOMQZ78P/a+a0lyHMvyi2hG
UPMVoHK6DA8dL7SQ1JoExdfv8dzeziimT7hViuqZtbFq67bOyggQwMXV9xxQngUVrKEqNbZaqJTX
N13cryYFzc/zcagewrFz5SB8FLvOa8LYbYvazkaTDWjXFgY+sCaJLUD9u0aZME3NaN99zNxwvn7d
ZyXy84ee3KJPV/PraDnn0tOfFzz9+08LGmkU5XOPMYtQFWlQraMZyPVZagGn44LuP+eRAHuQGBIq
VGjSWbhav6VkqX1eYPGaf64/4pxf+mmRZbcen9q8qKVBXJOkp7MmHLUUIPdD4H0tCOev5d+HtfSn
fr6F4VzV8POpLauGfxh86i9LL7ysn+heOgdS/pclFg8/j+IU/5HntXwNqnvQC/ihjX40u33QHvix
upV2X9/bN7qapSP8WT4WDxh0Rk0rxwDUqqykpMD5wwAJ/EXd0Vi6DvxxQ5z4Wb8GMF63qZzUjv2c
Nd5BoTlgJIGpZ4er7E571f3CVtloy369Ma90v77BvAeQ2C7V+c41f/zlgBbv/9eaPy5exyKq+/PX
sVA6//HruKAkl912v6kl4oJSW/a0/WxTznldIyPWloH9ZxBlcf2/sXfuHNUZGJ2/L70QBGMeC6UT
T21nq2qjPuAdWiegNhDu2JLTroByaYuO9K2W/rVGOO97fFp5YZb+Y77HWSFA54aGpjwA4CwZX37W
sp2V8E/LLDTy325nOxsgffr9CwX8a21Y5wMkGf68it51xdAWYlWMeixVJ3TDgSWrGUo+91s3shD7
0WhtOKX1cUGazh/f9wUX0tSOJmggRzSBVpbmRgdz31kqRjlO2aSSNevCG/3WUqzCU+gALK3cmbxw
f4lh89K2lwrjj297OSDzh7Z9Xrb+ffjfsCM+Ocu/Befxv9Bc3xddeEm/T3Od9UG/y7a+eKm/EBqc
hPYHp0k1QYUNXnoVHWR/DUJ+Knt49u4+rbFwdP4h1t+Tfvhh52CcOOXCgEm2pFj8dZChs0f9PaNj
LlLQvxfR/PzimBeE6UdCc0nM94fTqme9UUAymKoMb0RVlgOMfwST4pxYfv6GxSND0u2nJv/OvWUF
01VAMpdEQ14m1iQ1bIRBkoY1l3vPjAG7XO/HVrflMGZ/y0LhdysgkQQkrQHqKx0w8wt9JRWd0Gcd
IiCVdtbEJhQEMHLPEnhboS0w1ca0rRWyEzpt/A3UGCji7FI9Qjqt8v1h/fgVi3NN+IgJgFA/fQXA
oYGpXFipfaIeBKwzMvcdzUDoIrjcrVjkB0xGReRSbHXxGxZq7U98g/JXhJcfz2Gh9ioOQIq5rcS1
jtvI6duABrcSxaeavhAKEnD6bqDfH1Dt+O+C3mOcG/8YFqCn7YriH5a5kd16rfeWsZTK9BIW6KKG
+uMHnh7IJ5v6Z8Tl4jEt/Lh//JgWs7L/OiYZENPAnpeQuF3IkqkJE8kDDKRiPB+Aqbmd2/1WX5/+
V/XSJ3lHrsS3ylNthRo0RL9n21HAb6yL7Um4GytzRa/CSzxE7oX3fvalffqyhYQJXB/BEguKtWQT
bE0n9pPrpABaCe3Qyi98qDkVD8r1sNG8DA23xkYXvBoMEECZRyI1p+nL19/zVwf5x4NayBMiA1nI
VRzULL6W0UEryQUFdzrpHzTLp/0uRGUmZRpOVY4XxTnj/C3q7oJ+tL7exaVFFm7+zy1ySaiW3bX/
nFBd2P6yUN5WqZiAYWNeh2Qvzb1l6MemuNSIe0FS5EUp7e9LyqUFFpYw6ExNjGpjXuvGa1EehOHx
ayFZVAt+kPVv1dZPujONB7FQTAHZTTox2UHVdo2Obz/dGhY69pmyziMqrK6+XvXSrhaaKFbDKBpV
7GoOVnVDaC+MF17YpRUWGuUnVrgkXwsl8XPydfolXygKeaEo+jxOqqwSgf0VA+4MOEDqgwK6FMk4
4XjOF6orlxZbKIxfW+yv3uQPcvfNmn6Su7bnYtrLkLt23rf1E/iBhhj4PfdfC9qFLS15HERRAaPR
1Ihr1cSARnozigc1HqgMmhlpePt6rUWW7sctLZQByeJMTit4reBLwuR6D1AM2RKYABoO067WwI9y
HydLZrcJvFZgU12Y57u4/kJX/O71L5316Ul+utFfOusLj09ZKJBaBCcuMljzOh4ywFA9j+NtObx/
fZ+XJHShQn5SQi8oqmU++28r+PMRxHdfY8mV+qd9q0s3t1AyP3Vzl4zashXp9xg1cvr0H5S1pukY
Swf/J/K5iwegS0OI+BmALwH3ExX4WibQ7nKvB2YbSYltqrdmaFI1B8s2meikAyqNHDPijsIqC1M2
m7HbEz+OwwvG8OyZf/qwhSSPvFGjKsOHxbkfAE2vf7hIQHRx8yft8Pn1/7fZ/MKE/tTmzx6wDiBH
0PyB735pZuZ4LrWAYGpOJiDuaRJPBIfbaDRWXBZWMJi0UTRrlhprNlVHMnpa941dEh/ccNSQxAv4
C4sWqH8Zok+fszBEf/hzLh3Owiw1s1l3caFhsIo3LJEmmpoD08K/B5P646YX5udnl9FPn/vDK0ff
k6gQAGDJy8ZlNe1aIqvgQFGBjjdKx6LciMpNn0TAhJRPCJuUJ4c5eRSD66Ldd8VLFL006II0KuBp
ghIv6jmtxvsg16nSvhjazgDvYw0C74EDJq+wVEFjhhTbvL1OiXpCzhP0VxlAbxq3StCNF+WtGvSs
6QM2dS9KBnw/JadZ+dDFq0remOJLnFzFxrrjB2G+QlsO49E+Bp5nhXQZea/zYW8C/lDZ1XlJJQJs
UsD1acFToGiAueuPml77lY6MTjwd6swjU/SWZs993VpR5eZyA47C1deG9uKRLq7uf4/04pEu8tL/
eg3mCY4OeXJTWzJ7zUoQlvUphVHakh/4YNy0m3W86S3Z7ljFlAs9K+dVzqf1FiqnSppqkPJORE2x
tdNd6GlICAqsRg7QdAlQbVLrEiHSN8/lh5f4ac2FYkkzrTDqEo054TzTKIxAwvfUqG5sGrTOQSha
vFTKITYrMPrt0aNEq7y2yuBQVqKl4THm0UcgbicwjYoV0HlnPM3ptZp2Y+Lk0UB1LQK+8XVVbYV2
Z0oRm+bSiaXM5mhtm7J5Mzf5SgRNpm7s0lFgiii5g/LSiy9RC5BHZ0R2B2VTeRfFIDK4hK0Bd+KM
HjIA96eqYDU3jWU6XuGEG+iSOMHLwbaEg62rqRVjbzx7SgLC2vqtl0JXmjKmT5kjBcDezDBFa26m
aaZTX65KkI2a8ksK3MxoQLtx1ThlCVY08tw2uzDt2djZEsB+c121u2SgoGfthdAaisSNmo4B3JLV
AOsSD2aa2Wp9LWqchtmbDBbSZhCP40QcElZXIalomhFHhMaLgC+lAXe2DiR0vHEmxvVBThuaAVun
TR+HeC2FvR0b4GF4S8fJSosSyC77KrgXMqAeZ7TtkHs2E6p1GjWKR4LEQdVtisJvM0IlwOFyvlFj
1Q67Y5ZVQGoGp6qOXGZtMDlE4JzdzupBLwGQaIS7E8tRlYMvNtoHk8HyULFTEaidxl0c7tJgpkBL
stu2s+V+pbQFy7KY5UbnGYkGOE/BngELW9UJoKJBtUjueGQckH1lwDC+ENpdFPWFhvz/S9TPBpaf
3vnCr07GvJSDmc9r8arahGvdi6+ql+RFPmbrfCX4tZNcJbehSMVfVWoLv/l3KLVFc/ePinvhR/+2
zZ710j4d8sJNniONxPWAlJzRbri+jbuHVvG+tvOLNoQf97aI/YANTcyQ4CJbX77mTvfQ2+1dt6r9
+UUFHe+q+gA1lvEwrTLffPx67bNh9vftLbUlTwfNSMuTDOW7SHFbPb+QPLtwfsui+E+d31nX89Mm
Fkb2l4366c6/MLDLdq5/8r4WCu/v39f5HIEJCEagHWHiZsmvZ2hFoejVqa0XVU3zgQCY/ZubpFi9
U29033DafeHH1tdyuGh7+n9v4N/LLlMTSgQQ7H6AIE4+v0nXAJDRQ5qttevoaKzFFw2w+jvzQkB4
NpP1favqomEjlhsDfZMgB+Z8pDosuWzs4iChdXUJhPji9hYi+lu2d+kql+0Cv+kqL53qQkR/5VTP
WUADQ5Ho8iA6UZf4faU2aHMZToBqWw/+7MxW5YAoGIBVMSiQB2eET5+jUGv8jAH8vO7iNps4azo1
hbAKsWCLg0yjoqayeNdEJZ0LjiB0pHKMBvVYcQzyZtYKy4vSl3i/LcnMLjydS6ew8Pf/sVNYXPSf
PYVFA/T/VSCf72ThDWU8ncUo7Od1UoN7o0NlgYRUCvQ1MGVoYnZ+Gmyn4CrqD1y9HmaTwo+2ed3R
EoD6BpIAfVLYtXIkpi2SSwR0F79u4TL9s193zkZ/CpmWo4hFP4bi0KJq0Brgp5tQQyvu+cgveAKX
Q7OFvv3f0Ox/cGh2QabMhYr8SZk6qZilJ4aOR4C/gQnYkJZQBrNGWi0/eeeRWFMVuWUkAr/WrtI5
c/Z5iUUAkCS8yfsMpWatBufJDHQBHn0QkIwk+rvKO1b3JR2RpzR7gBUrEfghQZxeINIWu1Wcqq6U
P6syoLn0cNNV+EhV8YpUWvd6sjZy+RiM0lNIGmvquf31l186m0VUIVVK2NXxCO+mTpEMiFmjR7+2
xHJi7w8c/3Ja77/P8S+YAP5lkL7L5nL6D0xIU6F1kM0BEPGxcqW2pTU2XgKuJcEAaVPUuqacvghF
QjmZ7Vz9KPQbMjgkHWkM6phueDa4skrDXZxulTm3pa6zUpDg1BpiQ1HfRvyludQYcLZY/knctYUz
wUN5qEuRnIr1I4AZWpoA3kKzTPberM2jaas2+DJB1NEhc2nY8T14YL4W22/tdl+8aW3hVii5Zubl
iC8Atu/G3EdvCnupmcmmw7xTt+kmo+UmZLFV29o22/T0mcDN+5s8Dj/e3km/farb/Q+5vYWb8R+4
vUWeJsiauBkE3F5liW5nibZspX63JrvxiGzyvOM+EqdWhA7lwlV2Av6avG8cwzYvFE8uaL/l9NDP
aL+zQd3nt7LQsNEodkFRa2jX2odHfp37IPWSHgPPuO5XhoeQoL6/WFC4sK/leNDvWPPSi1xOCP2h
F3neo/i3rV9OCP0xyfovrt2QJd0EgJK27Bc2Zs3kcZ7Pa2Urur3drGoGhhWoyNZprVPfe3aBXFMC
wvRZR+f7mouHrQxKkWdlMa9NQs3G6nN30Gif2sKGwP1I6fgYHuvOqdWdErACldSUCoS2I20HFEjt
snVC4yAnltTSNvKEiM2xrfRWJj+XtZttYq8ctnXqa4ald6CpdnuDBQnrQjeNHTOmXMEf0kajILEm
r2rIgtJLEruPmK4xIXpryLoL3iJOhRcjWbeJ1StUuk0kGkmOOW1y8ybBYPhHrYIr0AbHWFAz8DJK
V8lbo9yWoD2zx/1AHqrWFlFw6Vzto852WszUgGXqSk72Sewood3mBm2FmHZtw/rd0G0yg3EBu6Og
PwRXGejl+CFRMQQBYmeyCg9jfygCWvU7faZN5Wea3cuNO5e9K8xOnUhefSM3lnkVyqKnjFa6I+WG
300fuswd/QNenPTQmYMjvPYxraZNph21sFjVEvi+mTpPK9K86iancrmpkD0qN/oHB3J24maJnxyG
kCU5aw1rXunHIKN1fVC1VxE/lkt201kB+NZuamS5UA8UjkYhu4X6XB2kq95NwBkF9r+bpPROhJIq
Agc2S3QWaVWBd+1JTpwUoNUVNWsbCNK1dt23bwbfg0YTP5eADNwChRz4svMjPmzYAUg7gs3OGL8R
RDaimFXZZrsuilUe2tJAc7Az5u/DYFqm/jAioZFKmxAcWbPqko+08sNVAIrv2lHfSMl4zKSX1hE3
Ssr0q0Rn4GLcgMTTLOyhdRNpO+ss5FdD/ZQOdltvpuiKt27TeWBqQ3NmJll1YcWz3QjeAEo+mh9D
h3cPc2hnoP4DDd8jJmfyhs4RaAKt4Qjm0Pva2CeEnb6gdovcVh7GJx6xRrCHg9rtQG0H7vJYqiHr
XjZYerEipqUrexM/oyKqt9T7ICpYWu+UyQZnpW7S8iWGWzbbIOcLU284mhGq/tvWnXoq8ZUxOl0A
cj2wklvCLotQXGNDxrpypY3eaHphe1dAglK/xaaPvWa1zWuQWz1o9DJmbrqAluVbWvrgJe39GM2c
1lTcpQDQ7agq3AXBdhytstgayr6qV3MQokniqsU0jQFSQyYhYZG6aKCIABZCKDfuotBW71Heix60
0gprd8qt5LWF8IdMEK12tlGHHcDhCa7VjpJgH141PYtaq6q3Uw3gbWuE5KhHE2ySnQsGdPxfITyq
DqjTI2RLErcCVV/oIAbRnrOHtKVcXw0gIg086eNEiHjIOTpyUpwGDe/NlymnYcN0laF/IzCvtdke
OZ4TLmGjtjdtZkNcJczAvJXDKsBdg+rsYZZXdU3FftucPphhgeiBk7eq9ebRDe6a2BEmHH9L/Pw9
W+mxK+oMfm76NrQ0nEAGSOvgHa9F7dxOYbW8LsNrQaJabzXkNp78NnWhn2B8o3ewYbEyehsxAnGa
w1IpOCh57EhlD/ZJBtJE0PgiShPEndI+FWj/gBJXt6A2hSuOrLPRukgh1aiwmgCj39WcIaqEDA39
vmqZgJou/g6haEcLHEC4o4sVdL0CaBYVaOLVPK9aTnVugfiOtclmlK7QWasKqzK/ko31kO3bYV0m
Nk9W6VX4mhjM6LctiB5laAFX3eigyUP5tfeT0JKblQpln604yHbXhswMFO1rULXSokBtmKqTNyU7
JXUT7S2oJqroay48BygBG7Ze3zcAyoAiaB8y2epvxxwaCBwqVj89DIIn66yUHDGxG4Nqz4ZKoWjE
d21iZA0O19PP3fO3/i5Hi8QMblYb32Xuxa2ZbWtig3K1mO502UPJPHnR16GLuX9UrmSPBBRKTyhu
RaByfCi61ez7gikNzT1FoPx10O0IiD9o9C399Dnal5Ds1DPRZDCyobOL1Fd0N0/cqdnPIH/VnrKA
gj91lqzZCyQ23daAXx+u9eaYj34s0FR511IOqUCFDI055i0H0JC8To/CBhwhN31cMvzFVGP6yUpO
ION8yEFWI1XPc7apVHQtbBrgFh2NK34fvU3Suh695m3uGd55Z87WkGqWEIIGc1JZ0VVUrSDjMkhu
oxRVfNMZm94SdXBxqkj94u13ZkdrUKCWomrHJ9MAbk8iz1QOCxC24jLxoVkPLag1bpbOrI+hL6SR
StK6aVLK03e9jncK8pOxCfYW7WpGykHhAQNXNGzwcza6Sgc2zl71MIe3z0GLDApB01bsRLmuNZCQ
vsbpHU82angdhNdht4mDqwDkxajR64E99buyvK3SnWS4ebYeZ7/kNzD39lw7XATjq816dceFbT71
LAzxrVARrblR5g5Ners6g1MLmzjVbIQ7PxYfhvQ4kxcpeDQMlwePU/BI+o8M/04nrtiXdlxyf8oO
aWDn+ibSX5XCqyq/lApqhm/wSSKxtwJ8m2QgXW7aebgvzYKOMQbp8KxkcReksJBlbhHjFjgTTijU
XgoDrAfvLZpVxnbd9CHLjJs52KZStY0mjNulCF3TYjX3R4B04UsHdx5L1+xXKZyzcaMUbldlrFSG
laLAjrxMJRI0oJ+d++q6wcMoCsS948sgtCuA99kdzhkGXwDfaS16IuCsMKe0AikqiKBzNhiqO4Kl
esq0VdO/B9i7IQOWJt5nsrkmfOioLmEoUies76F3FRX0NRptxBs5SGknyDQQtI0ZH1Rlr4uHjEDf
wAjogoGcQM6iWNkCBmEftYJndDpNppsguDayBDao26iQgyEjljCuGoGwCCy1Cdh/8uqtGVO4AZhN
g5AZs2GpIMSe5phmsLhhoFgh4pNCBaO0MFASRUCmKhzS7zm6MqtqdJO496r0NSMKUxLNrxtANNYG
HRpcVZCzUn6KhYLKWUl1NO7lUg96aJhZtWZys0mxZzN/VoqPohws3kuubkBiZvAbx740TFTPJLvl
cEfhmGj9jdzGntk/Rd3eLNYJWJSVnLBkvA4T47nOK3TPEKpXiZUZiS01hlOld6lUWnF/JSr1fazz
58nUIT7CdqxCiZoD5vQ06DcYgKDpvUTMWBySR6mQrVAI70JZB080tt9vZbSrRKHgVnngRBEeW0rD
MHVSIA1iuq2ZAUyGnYPTndVj5Jf4QQkEt0oduVoT2EJ4X+b1hid2mu7m9kYWnoroakjxeNHU0+Q5
uKphN4lfi82+NVejZOzroLCRxcE93lUQ4Ky5laL7CHvmw63W6u4UxLYRtpaqPUR4pFJU2GYtM40L
NJAray4I7czUjfDLAwUGVXRFUKe2O0nAQPDpD8itDhbGYSJeahisQgNPaA52F5a3sfxUNL5RxrQV
O6sUPpBRomV9RYS9Pj711Vun+lHn9Xmz6rqrKnytQBMUJNelHjoaWYHqXCDvo66vo5MC5NtKw2/i
hTMFd3q0Jvq2STASLN8J0sAmeaBK82YGvjEfJeDBgAVEETaV7mf8SuB+UaWsBCeRmIBOfhpeZ4XA
yhQIWWYqaMQaMOyY+nL1OCUHRUIgAfDMIH/pe+iIWqHC+DHOOym54+TAOzCSC4MVg2MrC0d0e8Iz
jKC6zK2uJlaegG5ram85z6gMnRfwtyzcNWiGUidwj4aUGNsW9WaxxLAuOVRKA1dqnejoFitYm153
pWLXaFTLTi4gbmAa403X343JMQd3abYhoLYe19EY48mf7qKH/gqCQybcVaCaJc9zCyd7U8ygCD8o
420qPJbNayS8lLFLwnXW3GvksdYIHIBtQ4jT1I9DHwEoFDanDuwgP5rSu9iABL1X3tsw8vIoXNU4
NakT6KDCT4e3rCXCuumeQw5y7UahbYaGdtH0DJyKGuU4UH0lqsMmR6J5BmV4Pdd704gxxjqGqymL
Vp2cuqW6MvO9KfdUhAiG8Yg3A7MMKnFhUJmkD04MNZlCdQzwkWf9WE9I6YDavXkqo5WZTHZPuHPS
7BOab5Wh2ZXgIEM63Ct1TuPoIw3WUb+up6dJfEjitTrdZTK+DW5tGyZuWL3nydUwbkfEKAlIuUeZ
yeOmTqDPB5xHAlLRyR/g+0hdSsuwsnRoril4SxREjSqhlfJSpds+xAhTWfpdGlmmgm68YSsF96Oy
jyU/K1fJELM43ys9QdOvhPGDfYY0ozb5RCh3k9xvc2H0SnNYS0NkTWiq05PIIuVcsGECoFFX07mS
nLFsjxWcqb7tHD1Ha/ucvnRj7Y29rZMeLnHDyqDe5MNAJeXVLOG6kMpu1ZE2+mOEzss4ji2jM61E
FmwpeJ7GD7HILF16lcjKRN3SULakFnYyYhYFA7CCUfldm1pFNbKmKpmhuIOZOEPXMUJGlmRrJI3R
cjfBlCChpt3XcuTwGmTfwZuGJEAGN7VU8KKqO632i/Ku1yNvRiwiojLdtOV+OPUddiObgl0VRC5H
CME7wa4kk8WVZOdad23oEUofCh6ixGpEs3M3eGAodbSss0V4jdu2U2kjE9tAviHpgMAMX2GOXFW6
NiPY9im+jfhsCaaf9lt1wqMZwOuYbrvx1hx2Zu51beuqSXjI2hC7ukt06F10xveJ7CDUS2W+iefA
UtBQLrTCBmF0SMHLuhLGgoW1YY9hydD4ioATxKjCZNWK8tDDjuZIcwgKOOPjqQAX7anvEWCT+kEA
s7aWOEF7UOp0pendgzKUVpnIGIxNWTC0zOw38jQiqHqdKhfOUTV1SMrrLBr2Iwf2HMxhjxhZL2rE
WfzQlvlaxxlIpmwLycR6bWQiukvn8TjmkZs1IZYnPld0T6lnf4aHW6qHqCEHRS1cAY24Ytf7aaEg
3EGc26w5vBBFH2kAb2uORqsGA/uoKVaOBnVzRld8gzBHSiyF+wK0bXIq3soikgiiJQdeFhPWCe2h
N+D51No21gs0aUaeOeOcesIMbrAWfQphYSDaTO0azkhCAOVQZ+usL3yFFPbYCf4QB3fjED3ow2C1
PGNKCvYj3L8Ki05KnfaltAo54D4naCM0ExealYUZa1HeSCu+L+UK3cEdvq5icw/9MQRUlse9Nol3
plA/DHAOuF4iHzPTLocyemhluKlxTgkZbMAle/qpw7S/i8rGzo11lQo0qkdrFO4z/InMOwjuowQN
VWdu0N11ZexnGX+UTX9Ewxy5FwTZVgXfBAeJlFmTJkOz3LZB6pu9zoboNUE6A9z2NiwLmNZNr5yc
Tt/rMsLCOXFQdbSlVEb4WTAzregcih5HPJ2HAS5ac8ZYutKGejdB1chD6/UqtyJJoZMqebNc0DAq
WT05gdGzGrKi5u9GCKd41t2TGlBFZMHKNEHcmo73fa/dh+0e9Uxo4Gu1JkzPum2uRAcQ0VqG9lDU
rlGdVGHtobbk9i0yRu2k3+SS5FQz38rhHrdFwxkKBKfRNojj5dAJED+Rate0oyWKT6USUiEZSwTF
Lc3mNz0GwNVIbN3QoLxjh6N/RRAzfzAGbLcBmggfNo0Ev04yPB5AZ0ypXeDWqvm2KOGbtbOjDteZ
Idlh+doV8zV8sWsRc11AlmIj2J81AcfoJG2OhnMd7aicOMW4CsweLdkjU4dVrreU6BsecKhAk0nS
Y22mdm9yZuoDK0hEo2CkxvihR/22RvZK4OFrK8kbjlxaBBZK0+R+J6HlFSxjczNvuy52WiGytUK7
SeAdxKK5D4aZEXOb5BsCklexRPTcvdeIvgKhs7iWsblDQDMqMPmxRXR5rQuPiohHKLIu5Zvq1J2N
RKMZXDXIqaZd6WVyZgWpbJX1wAAH78WdRHtV3evRXWROVCXCtp0VVlW7ujx0sqMXu5D46FmiJnzR
+E5VrubsMQbA2XQsK41GaiZtkiq1EqL6w6BcT1zeBQh60zI7lDUcGgBfpyfvfiZPTZB+c/67NNzK
qbTSNP6gDgmVetShhSGkIySSVPDTqkOdmMzMY7A3nZQGnmxfOYkiOKrKrzj497Ay0qWKRHP4t3qw
LSNEcIlNumkjDQ0TScbUWvQVCemeEiG5KBTOmF6pyoZrhq1VMBLjRJtZt8iAQD/FBM6oQfcPe7Up
Ny2ysjryM/NeTKYVR7wjmwIjY83ETr3KkEowM3iPRVvRscLQkBQg90J8Q653ooK+Pz4L8JL0XYMj
GsJ3E2EXSVPWw6hU0VVofAT5vBqRIZHhuUVFtm0D5BSRhxBSX8cIkFj06GpH0BCgR6t4GqrbApZg
mhAnSKqdli8J2DGHai2STQZ9OGcnAlME6MAs1NdjS5iCunkeHavoXkbXf9IZTMwbBl4ImuvPcrnr
ODKz2nNLGtuAFyhk8FjUmWrma5QJm3Zcla1g9Ya80vqC6rJC9fZjROQFx9TPC2DCDzFN59Ltq02W
I88sPEoSKvagOe1TztRq18PDI0iIotXNhf5jcp5QU4idWXk3I4kZwibLCltTkfaXwPxazcxUMMqQ
t1avlq5YIkd9pQQxdDAiVv6aRhL0VL4e+20UVG6oIX6GQ9+T1GmahElx9jEi0aXod3EOw90eSdWx
QemukS/Pmn2tIXMfvhs6ss9iQoNC8mO18CL+LhFkYKLc1rMPYXYTU/DUKl/JZe1Hou5htGKv6Zt+
gE8DNng8+hCj5wZMWbHqipz1iFaA/mvLw7ydR7swnwqCbIWIfHalsaFBPjEOb/u4Z2rxVCWRpwkm
ZsoCJhaTpQ73JdScOcb3Qv4QJBW07oEbipcnCUoNMfywtwYTDhx6mD8Imv1/2Luy5biNLPsrHX5H
D3YkJrr7AXvtVdzJFwRJUdj3HV8/Bxq3WUqVC2OJcndPVNgyRReJi9xu3vUcHtFWJtpEMNf48L7i
VpILb+1JYjd8ACcbm0wtMjP0ZXSjtdtx/By4uV6JquECY6DPRYODis5Cq0VwT/W9NdvhIk47aG/m
XgTvqi/my5RDUKrtzAJqLkjihQ8DLVZHLakQgJBZ5Gl6I+EEmC8SvnZaXbDrxGXWGcCv4+q+GWNT
7Z+Sulmx7i4PAi1LdxmwOrLgWiUywkq+xiK6WdThmrQsOnNg0LOyzbLtohajHQNnvIc7r9aR3nLY
M25YmiLLLqIoRbTokzu6jkpsUpcIauMNlXjV9oh9qiEMu2CZsQgMFDWCB9Kqkt1l4Q/LGuHKgPAW
aOhQZ4fsD2mMJJKsvG8QIcdW9iszy3qdUThHArK3AM+vd9GtR0qtC6FfAQqOXej0ieg08q1UJUY5
ekbNQBHktdF34pYtkDsRn5kRSodp0Cka2zCFrYqdkknduiMAU0LcrRIKzRf4W76Kr2XvlSD42qqB
lUWVw0ytTSDyJB66BlMYfORzqTzV1UPoT/5L/JgKgZlmwppIkuZDTl0pV0kSGmzVLaS6W0YV2SQw
9dmS1RFLWBWjehulHVyocJOzYKRwe7tWlU0coBKCWTANWWauYBTIhY1eYig9Kjrgv7Z8hpwCQuGJ
127GtDdyz7frun5khx6B6+jWZ1VTUOFkiLlsSnX5VCsCLucmNzhELJKwv0tbH07e5AsqbeAk4gjX
Es1KCT8aBQvQYh5FruFNO3rrKm89u0ueOj61O76yBumNCyPTYyJf4xjfiuGL5dyuQzdjNkS6kPPL
MFupuLpq7pC26yx9bPtHsXruylKTvAduZPWpd0hGu5eb8Bajpo8hh2nhNAmRW4Q3Qjk1fdesk02K
hF607SVOz8lzzj4GKH0txdiI6tgWhQIx1FdmWARIOvBYPdKt3H6pjk4oOhUfwGURdaXN35q4MzMc
rrh5bcQrNVq1iPaNBqluIvGuRUycUx/EFghNbWB0fvqceb1OZA4xSd8ZYuSs2J67BzM1ijrL64Bl
b3o0OfEBs5eqPQfrM5VBPlkXhtdvGa5bS1ltp/LBHddcQiw34j/53TpuNwlSX0XRbNBvUOkdn8mG
KJV7jwgjMqK3yijBaBw/J4mvaBV3l/fupyhtcPBaXm/LwXBxLagIQIzhCv052xyhbDXil7DTMA0F
oKMqKD1FD+Jr1IQ6nlxvMx+RadibBgrLEDuHinZvfAY9PP1ehsb1hcpkasA5SCXyDiUyYlWMA4UM
hlQi7i12lldmDs8fRqQO1dwisNNblS20rok8M+lvJS9ah236TBKQj0eN5av8YsDX6fuy7Sz0EC0K
fK19lIjhK8vAw4caaXiEYuRylWNN0Kgs6W1ToyE2uxtZDtFM78UPpQXTwgKESmvYyFK91okQ6QfW
B/IdwXOfK4ZbIojLo+QjR/RfRuwbQZAauzfy1iRC04kCSPxksHqhvEbHmdMIiCUilQinxeLz4aqv
lmiMWWQtnLJeU8mAbEy/dv0GUAEloO2SJ7dFpP5zQB684SVFKrSqOKuW0JE7gtYX3pfoPWfcoVCW
idqaA+ay7DZI31ti7RpCs5MJYyn48Xx8E5BkU8cBBVqKJUFfMXh1YHhrKf4+lA1iPk7PbhJJ0QVu
NFJYntIqQaouSddJ/amNn4OmcIS20GvQYiLrSxBja+EsB8pBiLep/+zhqgBguubLr6U0wAhvkG5K
rjnPNZgOVmrvBjetgnxcnjJOMvpbX1k0+QLR6wxZm65eVMlb6HW7koHRypJ7JiBa6S3G3Al5xW4Y
BB682kgLxZSRf+TC1y5Bbru/7rFVex7ep3g/iAcxbnaEbx1OlYw4YRGKwAEXkNwIwjseN5k2WZ1K
2JhcFPIak4vaiJQu5wlWMy5YWAJMvGwBdtixFtuXyxxdj1CNTAPS5Kj9LEP3ZVXujNyNB6cF11co
xXhm0NzAhxDhlQevJOLtOhRfhXbyF8UU3eGsuhrH1ElbAvWJnsd+PIQ4zrpahmaPOm1o7HVWR4co
T9ZdFa2JPDp+gH3ctk7drZgSvqkUbBJZWHANWaTQkWEPL34s7EaU7BGFOSjHFIVPDNJXwm00wJR7
qbiXsHv2kIDghHUUrWsUQ3QNfM0dyihk+SA12wJ2AO/1OwYZGgaZv2h8Dat7dbiP3Tfc6Fo6bMXW
aXyLRUsrMniqu5CjdcpsGAUpfg7OE7dH0QBXIn9X7AmzJwA5UNkFUy/77hCVGy/fivGG8zcBt2GH
VyyTwZbXVRMYmepZQxBe+dlT6g3rkQ312B3ggAzhY5ezwHd7lYeHQohRyN7uMwmRkiIxY2QrEfVD
BFC+KkpFV+XrgCxyf8kWyPrC07U6ApB+/1oufVNClrKIrvKe0aYswdiLWpwQGM03HUI5jbDEvnXV
SMu9KzG8yhG0VovbXJEPTcNfeVyy80SH7ZwcP1K3AmZRNtzkc8YFcCDXDfsaDdlLlT6EzGFEVkZV
onUvwGgORNuHOlHFasHkm5hMq4p6WGHLBNsMZRPNbRR9yt0afaSIaK66CH5dWS44hcEJRolAkbRL
n0Mhy6gsR+8w3Y5ywiGNnbKmH6rPTdbserGEnVw99eWrWjzkimRx8mh5KjJnxZ1MrlM1RTrvpfKT
w+ipTjUZWHFq5GO9qhLfCHOy5OBEieJbBk3o3g/1UmFhEyfqsmK3RN224WDHHWwSFvxffq61lXDD
prWupJLVuYXjhfdq6q+80BHzZ6XyTUYSlhFxdSZLXnD9I8uD/L0YoEZYZ+0i1aRiE7LXPNnLn5XI
kp/Qu66Hng4tpyC+BM+SiRdcAXy/VcIOhi8YQ4egOoxgvSxyBKlWKYbQh3vJfeND8SmKryp4dvyO
zR3vDpZJy1si+yKgtIGFDy94K5kf13zuIm2C2/oeF3F4O6qo9cEt44VXUqeV1WuhgKI8dnjViYdn
TjGYz75oJcyujpz6ECITTWCB6+NnDkUuQCWsdHmH24NB5DBGjYIe5lYRTz/E7wjmWIOD3D9iF46F
Nt1dt4NNsHUrPR11T9mICnwnHD/kdxc9ME2R8Pg8uoikmkznRJJgi2kIZQ12ca0RTfmlEHjNq3X3
ukWQJVfvEkZ6zWPNN2FRjfm6yvBXFtdRyK2ZwGSzFdKgsGFhb0bovJcRwLtnImuMp3w7gpjVU/Xs
Ris+RqeIIUVrRNYapPd4dzXcRbfVlgiHBjVRHb/MFMMPVk13G6tL1GDFKOQN9Zy7Yth9X8GQ0wty
8LJlk8PLQKxU5yJUjedaFdy3zEKJXnB5Q3RhAEeyXPb5J28nI/eSjqht0l3fhJdDVEtgH+ASRPKh
7g4S/O3W5BqnyTBe/raHLwDLnIUtoFpQr1Hm1PkapoWLKolI910t2PVPWWuPtyQ3ReUmlvQAPu/n
Co3Z3lz76umSxPfaNKrk80+ph6Oq8i/1cJd6uPFSD3eph7vUw13q4S71cJd6uEs93KUe7lIPd6mH
u9TDXerhLvVwl3q4Sz3cpR7uUg93qYe71MNd6uEu9XCXerhLPdylHu5SD3eph7vUw13q4S71cJd6
uEs93KUe7lIPd6mHu9TDXerhZurhTpbD8ZwiCyrHiyrNDuDVvhuEmQpIOHbX9ncRALnOI2TOCZg+
P4amHAMQ2wMnYTWgASoHFpMLFqzzIk7yJJGjQVDwl4NE5FqQM6Cpg+C6N0bt7e11nWu319/BeHss
h8K1K75jLHPTRZUn/vH1mJ0sqhjxuyeLnwAlv4FG5SVOVQmRBYEGwxVSsUk5MZjANXtD1oEbtQmW
xaawewcIQMZb6yT2RFKOPo37elNuhlWsEz3UAUhnAw/NOL9JZl+H/3oj/uzXOUUDgipUVuGIgDY2
lVpoQUpFUvFA5QcIidZbozWY6CvW0NquM6ail2Zrdgano3FbA8SH1mnT5JyfkpMYlUevQO2EOsoD
V1Zx9rt4KU593PkuBsTNeSEnN/SREAp2tE7lInV7AAuLBA0gzDrwn84LOD8Kjp0oto4UjFQMaA6Z
JlIWHtNxQN/YpiTqzChOErC+LxfHUmjwP2O5zs8kx1Ib+I/P5GnV8NtacSwFp+yBsTAXym5cpeuJ
0KcC3xwxBLtYoNneYha+fX7l+GmDfaMhjuRNIz5aOiZzvTEjkMfqo5E4zH1nx5avT/9UOpB1dPSs
aJx+m1hoGHYCI7ASIzXxRwesxox+mNtG1B3yfYdhdoapG+RHZ3huUJSS+c6zMbeMlB75qct4Gv73
aE9R+mYQeJlLJiBz8iRvRDvZStYL+hMMtFPaio42MAvAh5rieAcWkKv11nsg990qmeF6m3uNL8R/
R1v7J73GSUZHIkgSqxD8K8rUrhYj0rZFrAyrHJ0/9cjeAhfWH4ChAQipeLwW0NjfiAuRMHowOlXQ
mWNZbYj3FAyv58/66Z34/iLUxu8FAVhHCrQ0lz+WYg2cGUHzZsnTp/38rUJ5l0Lt90IgLigkYWy2
I2eo0boLQi0V0X5cJJoAVNxuuOnQyltcc6O2EcY1ozyiDYcba42wCz+781wVNVnl1k/Dnag8xVx1
NzK4kIE6WWToDi5nbuDTsPtH60MdnX/5C89uKOp4/bwNxU3X3Zm1Vqh73+vcSJQ4XB6lVa4Fq96V
u8AGnCUuq2aX7M5v37lx06jiIR+zQpFDWrWsTF5v7GQZ7/p79KbbvQk6Vlt0pHDG6DhJI3h0emkQ
8ZEpS7XgwRLkLyQLfVsmCBZs4B7oRPO1z+DX3LgmsFNnbsJZsZQZ8EFiZzSEQhkD36chZteRUogf
s45zW5VSfj+2Vad5+uZcEFCMSaKsKPDpvzaqgkFIGqUvQeLbAjkX2MdAJj9/GE5q2XcJEnXy1CBs
3DzlQTKTAJ+xMVNlE4nA+yBLQQ6W52Wd3BVHsii7m/hcyDQTZ04Tf3arznDzhdfsz8uYmTGJMqxd
tu7ygFNAwgsaKclDe/TjjwmgDtQfF8Cf3GFH00QdHiEZPRk4rlCGRgcSi9AoNv6OLMR9YicbxlR1
xfZ0wUyseEOu/DegamXO+THOLRR1sICLUOYtB1quul0K4U0dA3j+9sdE0Lc7eprbUsQguXGvjBXw
ANHD3s4xf80NhLqSv2cgMwdI/hMPEB2F+a4DJEwvfEbnyNQJkrOgbmMep1QBTg04pxlA2Y/sPi0Y
nR9rK1dfum5NAg9I4DsWTNHgmYYK0aoQWiMAccJgRcBNS7vcYjuw9rQJGKA/Ka27YcBqkIq1XQIc
owJwfaJwZgy7Lq2s83vrNGfF+wmiqYR6uU8FUroYgvwq9ejX7z29SnDTj0RP/RfSgHW7A45M7uvt
cM0nUxc0Qzy9VwYQJ/AaO0YGHxUrFXhrFcDr8sZMYHGyzHUPcgjWAcLpjBrmJk1+btapI1cNfTgG
owTdqDemCJskvlZemrfxHvQem2jf22TlL8Mn4dG3q5nTPjtd1Fn8T5gu6mB/5HTN3DDyj9/JM1qL
toZzKffqsg4BAQjSLuaxTWuTlOPMqs8JoS7j4qcoYNrq/b6hzKkshbqT/x1V1sylT1vMP+HSF6cV
/1YFIbbPiSInyV9ciaMwR8uGTe43UEFy+cltcyC43BIAs+TKOgJ8o6w+qhnAlgGPgZtA9A/Elw05
eiP9lQQg5bEASjbLAj02XXv9LS8vAfSRFf0m4wGzWAGyhDyIdWsq444BAIUHXIwu3dbp/chvx2zv
KyZAWRrOHsA/UEU3gMcZAF58/l6YHSF1dP/zRniS7RURckFgVY7wqkKpciYM3IHNc24lN8k6GmW7
DdRlp2QOSIN3Dfj9JODtCb3n8CP/6FWA6JNy4I1UVynQDXkiLgCWeh36qZbXrFZ4xUvf5TOrMPuO
lO7+V7zjKaNOlSQFfC0qzwkidRuHvtSOVYjYU+ID1xvINPWyzK9jddUBRWlmU546+ceyKIeyUAui
sG3PrmqAzQciY6cAIJKH2CjlO67vN7BjNCF6KrMHobdaLwSpjbpxo7sgqvU+cPUAlEucGAOyGrDg
bmXzBW/GrbSSZFBYEbDQhJEFqEwQIKkAeAMAXCYsvXpPkmYnJjcs6G2q5LligRifrGVY4gKjAAjG
VBFcBWBsDgysHxwwtUf/8wd8Qq8iGS/JvMyKgqBSCyxw0liWzUQryfN6SCSdAJV6Zk5PmY/HMqg5
LWXhVxluBdhn8sgU0TrwDlwHCqPKO2TFWwksb6/cgvhTa9TQ9MlbF8UasM5Ml7CaGqSmx21C9yaM
W71INwF/k/cHwE8qMeBBuZshBARgAwhBNlj1YW8yADZLSLrIXFAQBguZOA1g7v3BqTxgkJWuNSiK
FhBfd8Vcq8fl0IqgMblNAIvkKrVesYeSfTg/Cb+jWN5PLaVYAoYZhxAAuCvhodqCftsR8Mc7xDug
122TPTD3nH7DOvlGWagGc3Ne+pzKoO6WH1EZcwOlgzYfO1BumkbaTjhSWBJlOSpqH3muBNc9Mwtz
0Hn9ZdQyW7liH11rvZ6S3J3jb4qX8/M7K3bSo0fmyQeJPXmwcHIFAmZWsLxTgw1Cl8RKN7GK5jcZ
WfesScDjMFo952QRuOkW50d5yrlQj8RRgwyJx9WhjCgxSx6Y7C6prs8/n58TQJnKncA3kiCLk5/Z
G4PprYqrwAHTlvaq6PwCXDD6LeB6kZPNDCSKDd5hjHDG1519h+kdj1byZ7zD3LJSF/zPXlbqCvjD
y3oyfKDKMquIBGCHIh0o7keliNkSQZvMzA0w7GxFs7xWnGqDHINm+w67Bs7+MjHyTTATbBFO76jf
RNPKyMv+yburME9y+awAC5sptVJ9AumJkh342qqAw6wqr8S9G/gIfECBnQGAPFVEIPIl27Sttj4H
ZF3QboQysiFu8yCCS64CpnFcmaHr6iqJd1liSSDvjFJVF/mlH96FQDJtPHHGOpkdDnXg/82HM22s
b3T1+76gw+HimLlVE037YgDxxU3ISJqcOxJwCs/rlZO5mKMNKFF6BUCabVQNgB8vrXTRLgQHSde9
cFUYoxmaqR1Yw301k5ef2/QSpUc+cNPPiqb0h5plFajV+KlKkdEEQ4CpUeiFDgItI3cqK4X6vEaN
C7iTWM2d2aKzwilt8qHC5zYUZWj+vA1FGXM/b0OBWFllZUmWZYkaXOaNgeJ2X2pPwdcIAnpQHmvg
mbQCMzRkLTVjbQumB3NYeTNa9PSaHommhvuBoqet+o2KOHJPqJNbV3DIGx8WQS2gRLFOrCS+Chh+
5tKfk0Kd1e+UcvIuOhoLdSx/iqtFrdT/S1frpPmkop6USApBwTl1SfpBN6QKSEoR4Yt1fwhNFiRK
zcSzI1V671Z6DKLdPlVmNtHpW+ZILmUeZ9UosbmCyo3WAvHTNlsmy97JHdUW9HBFHDDh7OYKG0+W
+alHMqnzwfZdIcZwc1eDjZKqdX5d3XobcGGtRSs95IXGrGeu0umB3x7I98mljkqYCEMqSCXcWG4P
DrOweOTdyii/UCuGm9J/Y8pNAnaYsrUbYRHwV+fln8w/Hw+YPkQjWC+ESB5XBRjm072w3hVLxQEj
1V66qowadqRqg7zXDq7DA0p0bxvn/AvMrjJ1v33EKp9WHO9zTml+lyFN1yQwX/hG0WQQltaRfX5U
cxIotfEdEmZ36nRqj/yqH9+p0zuf2al0oipwM6nv+C9lW4UJLkTT13sH/APwIyuDaFsJfiTuy83M
TE6LcU4spX16dYhZuYHYTgdwtwYyMQOMcFqhcfBoBSte8EsBMYjYJvi8Q4WXqMdWYjNm6cgGCI1s
wZbsZD1YROtN3wE8uQUiIjO3G8e3P7n63ZzHO6Mu6SzYR6nLObGU5gpAQc0I5ZRTVvdNBrYqAOqD
gWnwEq0Dq1zG3tdg7/vBxaG0179+cU4Hlt4VvELpuw/axXNqVqG0nPBnq1k6V5QJiVwwGY5RYdZr
xQLBnQ0aFRv+Ner0QbgFirB53+W0HfibolUoNfgxQmduVIVSjB99o86cQ0KVCH3IOeRO3DfonxGQ
O5J4iYh0TxKvViETJrjFQRNpsxswnK7aFfhNltENs0zN9LZ/PH/yT6zsVwKplS2FJgFzKvwIkE/E
4BFmUjCi9jPqhZ90O6X7v5JCL6XACnmqCEhSH4o7UX9Bj5U9OvX9vYvQpaqTa3QFGDW6zmKbuZG3
PzJEiW5PYvg8l5oYc+p5oFtbetUmT2asr/OzKNG9SaXoVYIaYXykrzU+8fQ2OGRRqp8fyMzukOj+
ox/fHacc3KOFk+h+JFCWVmVR4DLqLcXqNrI+mC2KvV27sQM7N6OFYEf79mq89ZeyeX60c3NKXUnf
O6cnzJKvRji9xpH5FXs+2GlbHIAqBlea1l25d+qquAUpkNN/TrdMrCWv6GfbhJt65uid6mj7SjR1
l8TNEHRth8mVbVkv7Mz2d7ElmqrlLsoVZ4db1vDNeKMYkVXbkeVvutXcJM9uKcqEbpg8bAoRO7db
9tawCa9LkIysojWIR530llyBV+7+/LqeKm7/atiUyvnAGf/S8/P7ekhiKT1E/DQjRYbRjuozo4Ar
NButuuz0Pg6MyntgAltkWyOoZ8qb544R3Yv0kcdobswcZXd/1Jhnju+X5pGjc/V9F8ucEMpWToou
V+ochzf0Rm10BZMfVmkuzYT55g7ql0N0NJafcVDPGwbSF+/76BWiIlC7soKuSLxDLzwV3dvMqZwT
QCmjD1AEM1aBRJeuhR9qFcyNl9JCf3hC57YmpWq+c2vOSPlSc3C0Lb7HthFO35BglJSBTiETuoOx
V0uvLyf7qVmOaONMLd5Ud9ldccc4ldlb5SI2MpsYouHtG0PRQ6MDvgAqltbiDt/b4jqxhAUoyO3Y
KW4Qjbe/a+e+vx+1c/OaMEGh4mh0S/kQ74ulavWOZwdr9TCa1a6+DX9U4jRjR7Pujy36WycrvTYK
jUcQQ91eBXpuNkZmeBaznr2l+ZP28/sQqc0KUtuyGRoILI1oWy8mpy/Q22V8RaxuNZuhm5NGbd0f
lHb6IP42Njoc9fOXj+4k/OHlmztBdCTpTz9BJ7UIJ3LoTxYVQabdFzYI2Ewa2ukEBVuybPdDobUv
+f2wB1nec3sAL3HBatynmYM7J3bah0fH6IPEnmoMB3SDKAISRSaTp/212IyLxz5hOHal8Jw+kEYX
QpBsip+Y8DFTQeWY6213LRZX9bD1wgeuWnYNCisZlEiBtLT0VRTIvY6RbyR1CA7NbhEGhxAE7xka
nlO+9rWZWZrU1zc269HrUuotwhsmcoRMhnzojX6NqP5Lvmud18ZoFtV+uO43qc5Y54XOzhGl4f7d
54jSjx8yR6cikNhHisrzgsgrLN2/oMa1wLQ9Fmaqp2sNUZ9ADiJnwuyotQmzQzB7O1zls6gxs5In
lXp0cD5O8rTs3+xFgRMkInCyhIaDrwXnMeh7cw4Jl4hh9ZCptFaKdZn1Ta6C/d0dzu/COWmUfvhB
aacdpaPBUc5EyTStSKZIQF4/dN4jW+zdjtXgEGpiAX5bTtHj+C5oPp8f5MnjfSSVWsusQU1/wIso
JG8qo0MNliod3JbTmKRf/JgkWu99v6STiv1oTJTKyjsvhLvSYkzMLgg+ie5OVtM5vXii4xH4OO97
kVJRH7Rcc0OjNM13De1LEuGbYyZJIkCOBEBT0Y6RV2e8ksUju5KENxDJb+oa3Y31xJi9IX5YaY2i
LKMBIFVNp6udoHNZvMxYyfK45jaJUnOIVN0jldkNiCBxqR6N6NJJc4tBH49SyFrYZWbTtHbiMWYg
pigg7wxCIk9zuxKk5SrIf2O0ElyhvhbtJbHW5+G6JJImtLHhl3f9cA+T26zjbpmB6bZ6yuvQkFp/
O7DprmEyLew7o3YRt2r6bQde7SjldaGBOnRbm/OQi45KO6sLfXBXncDYFZvpDZdtYm4lKrsxaAym
eMx4VuvLwA6D1yRMtJoohqIAqox/GdX7cBS0Wijn9M3Js3g079TiXub9Y+b99H0mEaDjcKzCC4TS
TEU9jgzvRsjjAy+oXihO8iSseEaTruJVrycLXuOdKa0Fe2s120c7Leq3h+1dOKWs5HyoyiBIoKwM
Ysf75Eq1xkW0ShzB6Vf9yjM9s7JDyzdavbN4i193O1/RuUJLDyyy1XOm1+xkUHrtz50M6gT87Mmg
e0RFjoj81LUgsgSGlkRnO2tR6d2BYSdPm9HQCmO6i7rW6pfeia0JoCyxayfRaw3dKnpo5npgbH2H
M0s9tZW9egM1Idycv0VnX4maoj/hlag76ddJUlHRRSS0ENJ9b3KcVi1XwSqr+3uReWOaKyWcqdqd
E0Efku8Q8aXa/egg/u8wAIMqyQrP8wqtBZgSGKUcU7MrYEjdDyFn+S6oWMInlxW0UWUWQ/zGhcoq
aaTdUHbbNkn0PpEWnqyshKA2XA/x/BolIQ17z2TpU6F+arzb0Mt0uLz26LaW0AyPvCoiOTfqGQ+g
y3CpCoWGinYxk3S5bhYRLjs3qXQOJOll2+kcKtvT4MaLRCNNMpvvR72Wie6x1x1355LRCCuiZVyl
JXU3k+ybnQ5qyv+fT8fJDaioUAKyil7nbyrVuZJz21KBFyytkmHh9nsufTl/sil349f99y6CtsRz
ibRKxrKrXgofBpfVahTvMcKoiXJuDx5xzoubG9H0+ZETF/2EEVFbKPvBEU1xwW8OMCA6+akiGv3M
lL+WVl7R5CX0UNvmptoukyzR5JDVUs/Ts/JhHIkWicqMHzAnlPLa/pDQ/3rt/9t7y/b/O6jqH3/D
969ZPpSB59fUt//YBK9lVmWf679Nv/bbj339S//YPrdB+jmjf+arX8GTf5VsPNfPX31jpnVQD4cG
jZ5Xb1UT118ej3ecfvL/+uFf3r485WbI3/7+y2vWpPX0NC/I0l9+/Wjx6e+/cAK8+f86fv6vH26f
E/zeNitr/y+rrHx7/ua33p6renoA+1cZzeuyitgAK6Ac/5e/dG9fPuHFv3IKT4iq4HpSeBmfpNPz
/v6LKPwV0Lu45FVEFERWniJRVdZMHwnKX2UUKRN8ih5cBf/95Z9v99UKva/YX9Im2WdBWld48Feb
k+E5EV1WQFOkzkDXBgGctt67Yoawc+qeiHbnonnpaC5+lXb89Okp71v//enUIVZkoCdUbsEcsry0
QoGsSQ+3qq58bYhH67yMrxXGuwxKL1VcQ1heSLyriM1vFXlAyx/bJ7qSBjMK8PemiDpCQp3XRcK3
7qHK2kyT3YBzUi9rzfOv/3tPp7SC0FaxFLh4fWDbthohwyZwG3nmtvy9ucEWPlaiyPqIec3E3pXI
cK7ZdEz2nDRNarakF2b09dfXw/v0U3VgHSQw4wgRbeU3diR1idbzojMEkmolfnuQwmxmMKclIdn2
9WBIrka9FxL3EHGoBeFzJ+LgbxPuReX7PZiI5kAMTm9aUaUs2Mptw3EIAvWgtBmr5TKveaFY6k0y
AOHaZ79r235TylZnfT+mskgOnpKPG4xMuu6loN7JUsXfnd9avzeQ6f8fXaExEYS+jhNyCJtmy+Ys
AnTxopP969gV/xiK9j+XX1SpEy6pQpqmMFkPrCc/MXEb4yqT7s+/P1UD/v5w6mhHpMwbpWraQ1Vw
Jl8AXWXMNOIu+PqOjLexKOpREZpRi1BPFeiyciXGw8xmo0L977KpU1/AbBVHuWoPjVsgdlsvmOSq
CzeyFxmS8NKTSOuZUWv5RUselC7SUlnQ4qJYuuw6USPj1y9FK00/k3DoP86Qn+hCh8k+C0BxnZmi
0+pDVCn1wQIRLOn9tj0IjL8QhJcieBIBEugK/apMLa4DVyEqpIEPawSesFTiXhfFdtEJgXH+Baj2
/fd5olRMrCYhU/JDcmCTQau7CY6j0EhS25yMqRkRK1t05MHND65ncVmvJWVuhmUJCAVXU3JXc1NU
5sqLCAVcXTWzeF8yh9/eO6JKKaVkUKIAJRvBwW+7T76UbrqefSAF9osQwheOWb0rM14D0LDVebWR
Cw2ntV3f7l0pvFN4Kdc8sTHZiuyacHzNZXnHD8ymUYOHvvJulYh54hrZGrh+2VU8kl7DinDMRmlK
T+v9asG6zXWvhm9Rwhqj6ldaICHxRQh0Y8MMeuC6TknCpT+OW7nur2EYLFkWRYONsmJ8D71HCdCA
mXFbtY3tyR1i3/4SCnwVpMVGbrJ71WtsgS8ctS1tP4gPgaw2WsEQS0KhVsoXwOLvI7OUQl+vu8Li
434ptVAtAutpXO06ApdexXFu9U2oammd3Q2FPKPWqHTBb/uBUFqa6xKvkOqo2IcjMnKjH+lVMQCe
w08Qk/Qyyfgfzr5sSU5d2/aLiBBICPQKZFsd1djl8gvhlkYgkBDt15+RvnHPrZ3bWRnXT2u5XAYk
Tc12zDGH2mvuoF5VvCzjuM3H7JrPe+EuhOeKe179wF+qLAXT49YMoGHXze5jMf+7IWXhySa9U6XV
5JVMNF6Xsqn5MnD/1bHIu3Xd28ePv6CpwzNNzdpGhryjOtXa66La7w5L0O281m4wb+P/K1fx/w7m
TFOPTt9UXeDr1CVh30c6cOij6Wv2UGkumiv66NI+nWlsqugSsHxB4dXW98bpbhbiPGh+rX/t0uPP
lHJgelf0OtCpo50hWuv2KXPdPM4X7/DxQVx6wZk6dfw5dCqa9+kowil2fOlEbi/JTlribf7tFWcK
c/ZD0WnumtQ6S7o6zhxRY281KeorZ3DpGpwpv0FwX435alJVz0O0KFJtJyOvHcGFp5+3HczhjKQO
q/uUreUzb+aI8/zXxztzwcE7b6NoRLGUpBhMKqrsd+aNYNVZ1jQrsnQs/J9TSK5EJZeWcHaZg9Cp
7ThBRdWZy2Lcuyxqxfj68SIuPfzsKlfUUS0TVqdyFj9sIPwInG9X1MQfUOpf7Np5V0/tmaVi4DJN
Ldna0YJtdFvZ8ZCNd6pACtjLvueyTfTKZZRZ+f3fVnRa6TvdR9XSaxnipZ7Itl3vrfGU9Uvybw8/
u9E5Ld1VmhDmQrvzYahQO5hGxq9chZPR+dt+nV3nZmwQkJS9TcXAhshf2+1Yy2ctqxtF+CtxvKht
wuW+Ub1/hY/90vGf3e6e82UlEpsFr/R+dfvniTF9ZTUXrMQ5FEy0QS4nZk3aA44zqCFmJvgJEq5N
y9iVaO6SO3dOBGq9MszLzungCZnqiwwd/UORpdm3Q59tJOQvrpX27lGOMFmkl6yNpe8+kcypb+24
tFDFebYhk6tfeaPWQ+dV7masZnheU0637lqjc2d0+RXpubAj/MziW9kE8+wQm07ttO0cfZPR9aHs
1N2Ay/GxgJ4e9RcR4mfKIhuazAjbQPrh9u1zwHSjQDn7gQafCRs3NtPzN16W9gqt+AX5OaWC3l+2
1U6NUI626VwDUmaIhMNWXANNXXr4yeq9u8ngYs+UGZw+rYOqSXrZ66gP1/KKeF6wnfz01ndPd6mj
V2DBbeqHRZm0flthz4IKYy7ma/w8lxZwpi2Gyu+BW5Mmzb1qjES28DgMvTr5+KgvLeBMW2Sadrac
wz4N7OJFLlVfmoyGUR14V7rhL4nrmXIIZ2dpytLA8IxmPIaGie+LGMg+DAt517O+e/q3hZx5AG1Q
D5JyY1K90pd6Njsw76ZroB7/6fH+Sdu+O+jWQTrENNamVCK/4xQ7JeY8Avf5zyvPv7BP/tm1nrKZ
DllYmrRq5+Hg6gWYDAqOpLJz6Z4xRd/G3HRJoHUR2SBXG+vJLoLDIGKXFhiHYtch9n1uEMaJGoTv
bnODRCpIBEde3zZlmG0n0bSIkBYndrKsiRntYQscDTqE3vc2qiNiVxf+ix6zJnHXSSdOE3qbajDB
vSKZhxiy7xMxT3QrA99s86Yht2WXwR4XzESyI/5t189T1I2iTqzM5B11l2BjiqzYirYS91TLR92S
aufRNt9mclqOo7XDJ0Od6lCxUCWjtPkGlPVF4nWBC/JSbfMrV/XSBp9Jej859bLMrUYHNb1VJ/7C
sGy+T2WwOcU1H5/iBW/unFGPF13IRjl2qQn66iCakN0ony6/OkRSUZcbGeforLpydS8t6EziBavB
Ll0vXRoyer928xekY+7N0t4EOKuP13NBO5yzkZXd2luvhmVkXSaOdui8SOR5cGMsfLx/esU5Vc9o
CtbnhHdpE4p+Z5EwiGDU8mQa+n99xWkD391db6hryUPSpaULhjIGlkw3rF/m0P/08RIuHcRp9949
31q3D/uJ4SBg6+NCoHss0GA9M2VW7PgcXKM/vnAa/02TJZsOowv7tO/0g8jYfT9XdwvPrgjvpcef
GZq5lPAL9aRT3/jZ12J2ZFoFpd7kdan+TWTZmZIbqCcDslieeiURt2A//hasI/RMEDaJs7Lp32wO
O/NfBmcIFrN4HLMOvMOiyieQp21mtnyqxL++4kym1oDrcuzwiiZwdvNqnobK3Dl1dqe8Mf5YrC6c
xzmGQy4AmQMXwdOqjr0+Kqq4MFcuHYNk/sXBY6efv5PYAD7u4jPJ03Idbypb/cqpSP/tq8+kyJtn
rk1PeJoFVRhPjtotQ5cDX9jLKx9/Qcky7z8/3ghnzZZQ+KmDFphItU46ueSlsZiGKOR+cYsrbukF
L5ideS4UuVHt1w1PA2Ai2zwEv+76Kyvco1A+ct+ulywi+8eLcabLzaytN/Qdzlp29m4VmF+RC1Pu
27oMk6Gn14hMLsgUPXNjQDMAyzRSH17q4Eermr9nxLi30+KZ3T+dPz274o4Q0gOM1U8xvif2nf5O
qXDreOLXx4+/ILl/+mreSW4OwiqvM4uf9ouLIpUsms3su/rKMVzanvNbXVVsypfBT9chvK21f9tq
+xy25MreXEoU09N73329LATRtORIU1XtCUK+zVm9XadtsLax6sOdtncOMtldfi36OWus/N8MKD27
6aDGAzwYo5jTubpV/FPedgkJZVzPW0+9IM2U9N2dMk4cZvdz88uj32v6SgB4p/wAFyY6/Ukfy1Vu
1+yKcr4UbtMzDcGKuV1k1QRpmE0RB429mH6v4oXlLLKm3ZPsFrURNgCWXB3keK8UGmmyIZpYD9Qy
SlB6W+lT7UTzqwDyCxacnqmUqaralfO6TcMZuZjixencKMfU3aI5KN7GfM1jzd4URiPo7A3Zhx0l
JNbGxl1zZNl8ReGfLuFftPIJfPFeOjBSp+wQrbYpHx/XYYRfv8ZBi/IaV9uiyhNv+OJ3zfbji/Rn
bX9725nKKTLJJ1KGTWrHKtuYHqUyf1a8inrDvnQrnSNP+8thLrvvRTa+TCLUkS665cGa3CStHlFX
8dvfXt0/ATTeRl1tMGSHuBm6P3i+0c36MjdMRj4aRGKJoTjRLEee6LH4ybXVGDvsyZgI00Z1yUBa
n2X4Dd+UoDZauys7ekFb/Bk//e6+zcAx+ENmVOqQ4rfnFToS4bhesUMXhObPIN13D1+blmviuk3q
LUUeLT6FC6vbZKbCxF4+XfHKLr3lzJeZva4giNDrlPr6XgzDL673fPrM1/CKIFzao9OL3y8j6Fuq
nbFJc7SXTMy5rbLuWlr+jCPpf9XPn0rzu4eXtlh1seLrB4/ZA4aAus9cr+YQONLEXV3mCJL6U3ud
E9ZJvazYw66mt5XfmCObQb5QdEMXVbD0jyuSBTcAZnvbsCwQqZYN2AMrtAyM/cDgabQTT4qJzvuP
78elbTlTnHm9ZnZQY51m6PJphY0QQyT/9ugzBViuq6K1yWWaT+6eKfvi2/rLx4++4LOc4+2AoJ2a
qbYyrbswolMeu2ERUd8+BZrdjtVdM8u3f3vTmbIi0+wGZEC+ax3Mz6JVmOm6LNs55Hdl38RZ3X0p
nP6K3bx0Fmeqita1KhidyrTt6yBxc+0mpXauJcz/WN+/aMI/VB3vhJQqx+9Wdy7hy29HXyfe7EST
/6iGA7fbxieRE8zHvPwlAneXzd1BumtS1H5iiymi/HPIiq2PolAuCnTLFHHrPjukjNfiRWZNFHav
gd3Cl48k9Z6zUYMIu9pN+LNvt//nFW5+jV/zwkb9aSR4t5IJ2f0KI0TqdF7Jd9lSjGcAW83HB37p
2WeKqMIWeVnZypQ33s3Ug/1ntldU0CW/yD3TQaWQOXekktCgaUMemNvHJEs1JtHpNa0432X8oRuu
aNRLCzlzwmg+VYVcmxp+PVPAOYG1aGZXSiEXHMj/ogVpSlksPm9Snx9y5MT0QV+DaF367DOt0Ta1
cic+IygXUm4Edn/fITV35QguPf3MA0KyTjWIm2VKW32n3DLNSf7j3wTnTFOoVjeyMaxJZVF3CfVG
gak4Sm8+fvoFjfdHpN6JfOG3IZ9HDxovbD4hE2Mih+WfBzrfBRW9lVz+6Kr+yrsubNI5V1DXetzh
eqjSoGhfylE4UVkgCfvxQi49/LTAdwvJ1imk0zqrdDYTKLWKbyEN2n87XXJ2dyUjQPe5WqZuJfrN
OMEoNCLz9h9/+QWhP8fTrshK5dwtm5Rp9tpU6jvz603hqavc9H+qfX/R0Of9+VneSTlwVabEc3Y6
mG6hDHz+efIOvg4PpDZR2Rz6+YC/SubVbgr7yrGJ3uLFS74mCyOJaJzHZTXo37hF3+HOAG409T+p
fMFD6lVHtPZvPTyI2xFKfdhbPkQMbQXj9Lo4iDyoH0uni2WQcLiyVKIXwGI6wppCz/NJbql/aIfD
SLYn1d4HCOKQ58ZP1gFQtIkcYFs0LRBOfB3Rr5AF7FY37GjsHX7HkywKPJOMXV1HbuZGjD0gSL+F
4Qiz4XvpPgW8SGAvHBxc2IIZrCo2sB3tAKrUgu3wCTqwz36ugUM9YFjqjW++Vc0B6MCgCYAo6KJF
t1vj0QiPdGeZOJjkAHcAvxMStsEn+O4MBBsm/TQHorOoFK/E0F1XdUnX95gjtOXZfZX94r7eBO5n
WL2RdMesZslQEpTks0gZfUSFXmT5qUJ/soULEvjNiIEP7nCDBMdrJop4kHfSfXLrJfE0/uTTyG3K
Te7xV3xDLhCHFn08YLK7534xKE9w5b+17rRv2bRrtPrTWL7mbtTbO4/f9shhKESCQ1+jAcfdzKsH
2N+wP22hO6MdXR8Gsh2yNloxBxxnU9Kvp0WSCZxQpE/wKfOCKUkN5qMMX0LJ75C+wNBQkmDBH9+N
S7f69PN3t7qYUL4WgV+lfYXxY27mf82RGf742Sfr+LdbcWYRZFPkYlYIQEYmPiN9vmDba5q0i8LS
FCdXXnNBw55TDIat4Qbg6Qrpc76jPUbKwRteyRrrnuzGAeNhM/eKJrm0W2emQkvdSTX08DFAZH8I
W8Dk2Bxc66O6pKfO3MhumAXPT/E1QILPRY6886D30jZXaI0vQHfpOVhboyzv+4CZpgr3oZiL2DXT
ERcOsxg3uBMnn6mXjxPZ5pxuW0pS137+WBJOevy/JQHzjf5TyurZAvcEvzLVA+Nvmei7l441E9RT
pl8oYOn34bBcw7tdXOeZNTGidlwz8zIN/ZLcTGjWfCSuCTfLOmB8VMuRu6w0kBrZINaIG1ccVlOt
m6YWPAoWt9uUrbjWOnVp5ae78e5+oXewrk3dqJRUbXeHhpH63slX8rygrShhbMk3Q1Vfw9j+/cLR
c+B3KB3GMZkMVOqh/Nn05nMf6p0hfkza4splu7SeM30BApG1MQDrpG4u/dPQvjEiFfPjfupJ6k2I
cT3Xa6+k4v6ecKLiTIEEs7tk4SwRnRP7vWX9/STmjduMD0ag60NazEuUWdRk0/ZjMf379abnwO0w
8L3Gr5c6lVP7plT3rSHe148f/fe7TcWZ5qCF6Z2QDXXaufZGDAh8+fg15PaKYvq7DkQj03+K2TI4
0lbMq1Lrsru8YScDerB1/uBrJANX76tQy7VZgBeiIXoOJ26r3lgCvh1UZzDs8djoQwGAL/7TLXfe
9INw5G/11djrgsSdI4jdLGyHWrAyrZwiePbXnv/glSK/HRU280ZVqmNwYGiJzhaPxUXv+lGZQ50B
UdDt8C3ebTgZpEtPxJnj1I5JNlGLwYCWlVcCtjPSrP+bRQIV8n/uvumXcXI7UaTDrCLpw+Dn+V5J
sL6rR/g+S7duTl6Y+cZYnpxcMx89wIHaVadEvoxW9F7B+Pdr2iGirBDd15Xc4SeI1C1vNjJoNnn7
Whi2ORHXtBiDeHIPG/k09COyUh1SpD/J8GUcrliKC8J6Dn3mTUA6v8J6UNmzSG9VMfqFP74HjP9B
pf7FGJw3TRvRminnfZUWYaPvPKtlErYheKoGb88xFPSR8Snce1y+SdoP21AIs5FuQzbuVOe7QPlP
hgSER4UI6c4NyRSHdu6juXQAyCCtOFS4xG2kZ9J8ll4hNtYZ85e2aitQRQ/wBHu3Sdai8qKgWuZt
QZbwyNyxvV90P0eVL/XOtmETCdf90S6+xHiMEKT/nW/3ou2/FxN8ttCb1bGauLczxtCbBW5BPDNn
PVp3pfejD1nz1v5LX6lxWwCfeQTczvnE+rner1IZwMkLH9Mq0b0U1B2y9mth4FO0w84hAmyEpUCd
w3ab0HdoVI2GbIEYzrfE68Z4YbxArqZwbniwDIkcpYwXT0nsUWW+LyOpn1rCmjv0JVcd+iDG/JHU
XvXESfaa514Tq4bTz1XjIAZybR9PK8eUQQeYjL6oHfgEc79hGaby+mBHmpRTxysKmlHG6ME2bblp
KX30ixxRw5DR2C/YkJB+wgg4kasjYIoBZqflY4nCJz2ipSDfSa2/Ib/9U3ZTefDKGtjIynNfdDvX
D2Sy9FagrH+UTZ0fSFONXaToND4oUtvdZOdhj/rZ88zDPimWLLsvHLNs2eDwIwjG1E0FNuAEdW39
GTHYaSRc2PFvVWHd3doF47ZsBAhy7cA2S5gr1KjbdSOXwX2oLAr8U8kAYuIG1SVrE/T8rptuql6d
UH8PCCmjQKI3qy9bDK6t4zpXdyQYilg7Bny7y6EIx703Bs9obNkNZfV1mrsGPDZQSnk+Y2RurZ8D
Wh0HXe3XIuBR743QDrR8zcdxIzpY/lrfkIIi8yYw4TJTCa/Hn30gN11g4lkgbiqzvdsEmASZRdCt
lfK3wmZPIyBR+Sjus8XeuLN1YlmsP4H+YrsFTtuabXP6jaBQ4Qb+HDG6pbTeLlCQOWtieHYZXm0m
dJqoBSO27xWGNvc9j0yPkbxqjUu1RgV+s5Ptjog6IsPrnPFYzW92QE6RQNGOZhMYzHgY34Y12DkI
pSNB2qTx2N06oTbW9gn8qKfJ0/cMUsw132s6AZ/ZZDe0Hp88ZMFBrwTa4rFcDvnYYUDsgvpZhNj0
Niu4E5f+GrPZ22PVoavbqKHFkeV+PLTfWFW/ebjquuObFfu8AtHlqxfSu0nhWHh1Tsx98W0cy9jU
ZSSWduNnmC6+3I0uTrJc9qdfhUDu6nyNzTwk2JMeLkwuH6CZolpoMAb1uw4O6VJxAHrnyHXlQVdv
jdsdGoOKqI95h/owjSZdai/pa2/TU7rv8K9XfVQIPcSAPA8SbHPhJDZ4ti5Og45ROW+7DHOQpzHm
/fqIv/GLZ9t/F8aLZzRlYh22eTVhcUOaX7MDZvbZKWKfbjvvl8yrNUHaTvViN/L+VoXBYbSLf/p8
3wCjvboYnVvIB5w+uCo2erlzCwDv8K89zJrp13Ld5E22HxwRBRComWcPttReNGMDa30g6D9sOZCi
pxPj3l3ojEjNM2cDucYhyGNRyoitdbSCxYKsIDBpQTRugq/jYG6NWsAsU6ukc9lNVsm46kY0nZbh
XcEgLahsoZ67xigrbEvlxxOvH4KQDtsCwtZmdL+EU4LxBXdzFkIDuftKAv42QInmbFuVJqnb+reV
8ojv7FyJUdXdZja4/fNW5d6h4HW2y05iiEW3/Y3wpoRq+4gzkm12RFTrxbiwsydOPwqc/h7/ySp/
T8aue8rKboPW71uXdCd5q5G4L1mNvrl+OB1YyPIpCarpp82z38jIJhjSeifpTz1b9EAENyI3N1MJ
tQBhywfcn9I5FE226cbPaz1mUTh3SW0xC5GfWvwQAiPyIMub1d7ONSp2PYx5lQ9FeTjJzDRjkDJa
pmRUrMEvzjBle5Ww+E1Mc5Bpec5JAibDHjv7OK1poDoo8enYzdDey8Hj5ZZix/Kg+uTAjSC13CzZ
c4lRzAL4/cIfk9PNhmz1a75RaAEb1Q8wIBymso5yZJFQ8YpsC3LYvkjU7EaY3R2d7lo3v4G35GYm
0ycFU2JBQdIX5NtJ4PX6afTn50wgLQUNW5OfeDxbX6X3CS1fSdugv3Ak99h+DXk5XbfTp5xeIjWc
IydRdQNT7uwlguk58AFN8/d98wov64vFPcER25V/Z0GWDM14qNAVyOVPTli0Igao1q+nfVcjGha7
6mmoXwq+PgIivK+Vd2jD4NPpiEIbvIEV45vnlre53/F4WlawpxfikUIVVIJsyjDoEEx4ZVTU837g
1bOD4WISRamS2mXDCvVFTU4ykeoh8NSDcastkDefUepB6j+c48qTKE4uVGNCuj2yZTxYxUIA4Hrn
Sc8QUSXVPpATNIu/JmPGyZ07jrFz4uyY0Wy8CV0zRrIYP6t1FTEA5yzS0h+ioYGidV1dv/g5MkIF
5M9bxd5pckwYKgdvmxfubnLHm7XmSTiGNx4bng2ZX8e2f1qpA6Su2XYrQZiJ6yvzIp2mGXe9RIzD
PiEh9VaL5VNf5McaPx+WcUa90gy3HQ9/LM1yb/Js2yj3DX2SLyVMGaAOTTyyDvO4SL3xZ4rB20UW
3GsFLc05ONYIINN+13+G3VQvyLjuh9Ju50ncVjUNDmqC9VlmXm0lJdNNnYl1B78p/8Goy3Yzuvpp
1HYuZlxOdbPRIgC2jA8esLAGJHJ68bYjz6u4pHBfUEfkUeh3MFLUdBNAaFmbGOGPO0DR7ca1qxf3
Zgpi9E34x24KVB61dTdv0QvEjlPQHgD5htgO7RJR7YKo7YuvaSy84mDMBLbUmU97XQbrs4u82+NS
F+qoxErfelLSOxcYnCZyF1EeAc/wgcKYXPWcmybfkSnsUUezQfPZHRW99R0G9rhyZMCE1EuAGbU1
BVKLFa9BXZRfJnRMHP0W1WTZ2DmLO4UcL6CzzX1RCJntR1fx037P8saisxf3OpjXA6GN/1BnnaUb
hzk/lBpE1OauJ6MGjaufLEBu3tb2LX+GXM974TYSw5Z16ZJobdGYvBYeMn7aNOvzIlYez3paf4Ku
fUaite4Wnlh/JssWfjPa+sKwcVnEQwehigf7/kh5lw9RW872R+UEgEZo4w+fByGblEgz/e6MQxdg
s90Zk0U8OjyGCNw2LM/FtCkx524zMD05EUIzDPLyFfLK1UQaXODSHJa2XYC6kKbd6hCyyIIegO9W
2bvMDxSg3+EJ/LMUgLJKZye6Ve3GRdo6akNiN1VVImSyk0yEmoZHgiJUQudmAEh9bT8BUaI+5QZI
RRm0v8JZIUXbTFDB9Ju1DMNkWuX/mAslD33d19/ygtrbqh+8JHBgBhYOwDprQ5ZkWeeCeGnknoKB
b4afvnb8be/l3lNmWxlEdPU50sGnOGJAO1DjOXyzdIuXNCyck3qYyD4vAuDnx9pJZk6aBEQKAksi
POkKLCYsRWESVvWW37t968U+/vernezwOg3rdNsA/rd1qKYPpSlltUXDlvMMphv202MGgwOlBvO+
8TAjhJEiHyPHmZZYITMUOzXMhQNK1sgtufsNcZP3daj9LO792b1tcjIkmQnDzeB77j0PjA88MgMA
tiPkdp4p1PeSTdP3katsS2jFD4UZ1W6QrXdcDA1vHLCvQ+/Q5bkpBv2E9hz0VntInUZYAo3Rot0l
i3XofZYtyyMYTEVc91NZRkM5kC9u4NhN3zvjIaxt/5nPGSbtFG35kFfkq1tWP0gTPCgXQSEW29/W
LQPd0TLC0XGHCb+JzpyVWhk3rAZ3R6+gboUPsscTXpv3MCG0tiir9uIBraRPVQgaXHgn/gTSgnB9
Id4Ej0mhh6Vw1qRp3DQ3XCRZCEuHW7QIeSdYux1W+Nc1V4+VL+BDertMI5TqPfNcDeyu4NkG2awX
IbzIr3t4RStHiy/cjlnsezj3hMpNpcVTXs93Rg0AJ+XTIxyYr4q1Y0zxa1FBgp3nkV0RmMeQLSLy
R/h7rguE/no/BuD3c8iuKpZttugwmkRxSvugzBOC4pkSA84Hl/zKO/Y1IE6LIsm0pJ6TI3UyvtZQ
BEKSpzEstyw4YYMagU76MbMnIXpq6jVu0KyS1CBj2hKLcZeCbkUoPgtdw1sHSWdT+miFCDajgl63
lmMLwS5oWHXXr92DsxZ3YaBubCdf+qndSk/AtI+tmxASql3IbHCPyZP5rlJ8fmhzEh6g+FG7Yhkl
ESWS7jx/gLdgM8c9KkW6F4pyCQbGrsNDHSBkWEQ3/RhDyu4H2iE68Ir7Tmb3vC2e0Iok48KDfSmm
mxHJ1Uj5zh2f1yVabHkDhOlbSMsfSrbdxi9dA5Bp81OfCNrm8k72/paXSO972Ry1npURYe3j1HRo
bA6GfXdCIVoeCy03M2yhXYbPCx5oxuHHJMZg47eBiaoGqYW8BfvjOjS/5ajzqFZzFXUZXH9V0d+j
5hCi6c4ny/4ExBpGtWFN+csj+DelMTclUYeBFpBSHexO5x7WWkZBkMFV6kj40gudxdUaJG1FR6CK
gy+Twfo4TEo0imDHeLgD2cIWWe+nqlbBNmuZ3cBR+t0DC+K1q4pOrfiCB9+EDLenVROve2zU8rby
9mgbyG+hiHlCY1d1ZEHHfwfEq/akaKqXDuo84rk65IMzHfgSnhCb9iXX5Nb3xdGxZu/I6Zutx104
DkcOooMF/PUbPSDKg09fbm1Wu8nAynh285/1MJRxq+g+ax0oBKeIcPe/hR5wCXYBjg94BVAhjPLr
YOrwhqOzJ8lER6MePHdmqsMYgU2supMDO1c3Ds4LZdFZo0TZ5lGwureGOFWU2+YNExDAlqdvwmK9
xwCxfTn63+cGnVJM7TC9sI/6vL7HmrZiqKqNi7DY5+sG/Hw/QHMyRECXOBGgN1/ror0hQF9u+Fqw
7dopDN8OeyhTekrnMIDJpfDZxkrQzzp8fulQawihCQLEyqvqjxZUJHqsb6RYv+XIj/SFATipzR9C
i6jK79oxCvLgMdTDbSDUbW2We+pmD2Hbw1eE9DFvfmg895i76tRd8W0W5b5ZZ9QuRvFWoY8d9hvV
0sFH6NkMNxLYiQi36XFBYmfmbjKa8Hbs2aOX+0eCDqzIOuGhdsSXYF0fuoncsvx/OLqu5Uh1LfpF
VAkJEV4JHd3dzumFGs8cCwRISETx9Xf1fTlTZzy2GxDS3ivt9Vf64esSUUABzXQK7pkUMIo8dP3y
poV5YDO/QCPWI0QD0FAbtZgOuz4FY7InjfmNNaBPIsZH4DXf0B7C2hDdhnb64glqcdyJ2iWvXcQP
XPNjgyozXZ2PyOpOvK6C3MTcHeqmOcy17aHJjDEA9i5FppoV0YqY/4bZl9BGtxFFfFpL/xLPww9f
mvXAk2DL1BgMhw5Q1QF8M8mg5kWhYAySQarTiLhJ5J/vsaJr8AZDoYZAIYMJpUroIRYjXPkPw3vc
hdTDWgLYOuDpZLEqxcOgk+lYT1w9UB2YrBuNffaSlReedgOEU25t0yTs+0c6SfVSxxzjuwP5zzXz
+7TW7YUr1eAAoPSs7go0XCXWurcy+kCmBPa2yffxjjh1bdnKvrxRu8/Fr6GnxBTSE4C65N0sPj0K
6tp8CPvpO+oC6bINE8ZJ6qaw+lns0mSsw/rpg3aJUkBczW7tSg4YLJhPZsBxGZpVN6nw5+kRT9X8
UVAJgEohkQNzL32zG51qbtyijmkG1J6yowTEmUBoiq82xEYMYzZBCFyYMbwb6+JNpBONtyuS5aun
Mgz6Je2mQHyibJhfYjcoIJmTSym2q4zV8R+UF9HzRIX9JNOGfJ4l9luTLpaW8thLbhDsw1m5pTC9
tSf0Keh+22gpWmQz4di0iI8OQi33ta8gZTPTUJ1ZH5KTsa4/IdQ5Pv5faLnwFtnOjPqFWmici2Fu
rqZLpp0/9+DX68jmndzIdZv6KCP+TDIcXu1zsnXx33ohj1W5OZfpWK6Z8+qkLho+zgzVGbW7xJJg
RMXiV/sYHVsC4LcvaAi9MfWIe6hi0hx8vwTLqBAhbteFFJ4fmZ0WIbSiXM7RQTRT/WZhatlDDelS
M9TewW5yLeJGQt+H/8115MB1GbhS0PT4D42/enkwBu2R1W2L5CLY3D6qQfhfoeHLw7R09F2yxYyI
H12bJy/SZaZlZ67Orj/MrACxcAX9w0aYyAd4H74QtjDk3rxM+64vh4eRj/ywIpPuaq3orhBd85Ns
Wvs+zSx4s3rsH9ahTlIr2jLlwaQLAeNsGlc4Wcho2jxoFAM4DBX2FgcNwHp42ABcYoM2JdDTCN48
Tif6Hi/9lrZxSB7UMqgiFo3KXQ1BSuhslYlBt2cCt8ltsQoa+mAYiwCvcK4sqvPOaEwO5dZk0kUE
MGWE1iSc2bFKDNPIoZf2P0iUEP3kxhKhuwNB0xHDG/PutRxKw0G5GqKYctluQVcSiGAG29CUVlat
qa39pM4Spvu/Uiwa8nYbZ5BN29zpzuyHRgwn2QIWbkmwFpFmczEQR01ml7n5wybY6ojyQAtYqLpS
1tltzUvHuxeF1J9PEkb+DkeRf7O9Bz4qMnfuF7rmBC/vNu/NlvxbyqouOr/CKgEFkIc+00VpZ4d1
J/QTgHdMLBi5Ax7Q93nY4I4qOU4Z4I57bVT36TxF6K77VWdJiB4ArIn9ctSrs0pWK37bUucO93E3
1H0Muc1Gd7aMMChAYMJkNEdznkDgfk1agBkeicOCebU9mYhHqdUyBoTHwm++rKAWJWkKZlApMpA4
j/2gqwJ5A27XDcuE9BTnBHijobR5OdS4Qz5O+xiGiN3o+8FuLh2mNRul0sjro4+RenM29Rro7Cxw
xVU1fXdOrHs/cBtaXD4hQAkF1GzDNSWgz1MCoKtyCqOFNnhWuzb8z+vkcGLOQylalpdl6H8FWtha
dRfV2eco8S+Doa816MCi25qnXq4ntHCXqe5+EZk5Zp3xv1iDSrptFpUbI1BG9IFMl1aq3OO0zxuM
Z0/1AGsVbhcOvYC8opF6cZ53HqqqhmWl+WljA79PNbxuJcWxEVd+Wq76b4P6WScWTpqy4CE9EImx
pX7LESPv/nqCF01C941f37rE3ZThQE7LpFhwBHdLdVj7AJwIdEfBvH3EkDFZ2R/AjB9LAsTT3uvy
qH61LawRSVO/w7Vyr3falx41DmnR2dezjw89Vg/lhkT+O4GPBm5AD9W+d71486bgKtr+veXx72LY
kcfNR7sg5aApMTJDhCCO7WYMTqj1QyoU1GZWAKbC5jLd92AACH2aUGcRj6VqNI3RyzyZMScMoGvY
v2++f0VO349rlm8t1s/JbUe7sMO4AZY0LnqelbzCS/YrVu+Zzkg1Hupdb3X4Ft0PDlTOLpNx/Z/x
FWaU1P1uQ1ULNBKMSQyoYkNZMMT0jcoOejTvcwSNCirw0JVm50tMxmT1q2SgX8oEiewOkIdkvcl6
BArm0PKLC5H0c/WiDzbIjyASC5w0cZj2OOeB65+YZQ/lDOSl3ox4gMyvyyPd7SIV/Tg1OiwDw/PV
Wnh2keZZOAMRmfLuGWoSJYYbxrOc0ZF2Hc9mHn4NlXclhMgsqfzpuMp53OGco4gg488LDPZgAcDx
xAOe93jBz3kVW3XrsH9k66CGgstoz6LgVyXA53uar5pc1x5gQdKHtyaONWDj+G3s6zcTO1KYJpny
rV6/7wpEDAe/zTMmkhMH9QnHfCD8TXqnoa1AwUSnF0+U6Gxd/FTHUqXhAoXhqEmPrUxdAoAaacgY
Qaq0PY1qLpYGZIvnXVuJBwQqch97NA+RYr1RwKjhYoG79yQHAIWM8wYEcrBU2O5NcuJIuiwSJ57r
cPzcDGkBiGKO6bjUyz6pcGaOdoryWZP7CVy9Dqo/JhEGiNUoL/vuHGG1CwO9nYp+w746Cbq9ga27
Egj9E2jA0sYvWwScJE9B6z8P8EhmtJ2+yxpBvmFbP+GrNpOtPPV+/KeCly1DAgEKMNs92zm4hQ1g
bEXJtY11j0p8/AekDL7yLfzaiIiObKTQ0bt23PGqxAi1qGfZXYDfNagiak1xYs/oT8+r9BOsAvHu
2e29C1ZZlCvSESttLE5c9EJtDBFi2IzNNWi6cLdGXrXretx0IO9RUZUgL0wUF0vd/JKOfqJuGjI4
SNtiM67+u2ipDrqqxiuiVsOcjfOw68nQQLM/eangyV/BMBqD1uwNG5JFM7UMN+FDm6GlB7JrvZsE
wnrLJ4yTfRs5uoUK44CLJTDDK/Wnf3AQJw9lFFHEitdDAREdO02Rp/I25BAWQ+14jT1103hqFXpb
xlNhgV2FQEX2FRNzgUo0wSFj6QnsfpP5I40AcWuudltjkhxnU4tl4nevhLs1raz5T1YC5/JcZmJh
9oTKfb3hCI/+jW7gL1HnQfBjS+JSJI41ua3j/hwag79rvPYwwFRdxC3ukaAAgwjowSO6rDLjgPYf
Wed9mQVEUieq5rVG5kGhSQTEq09cDtBjOcdlq3OU52I3rDa66KUNspKaf/MK73c3iA79SKXAXEhs
Q3RpvzzSr1d/8n/V0mlwsxpM91LFWRz0PbQZZi7ozAjAnObsZoCVM8f6AqOB1Y2tm408rViFGoWj
JZNzYA8QuQDNSaCZXeTSphxRh9k0+jzDhq4KokGcA+Kqiqqi2OqRHVenpOu83RiWa2F0NGOACsIN
fdRMz2R0Y25B44HaDkgarWzN7RYTnIxYAc088gqvfr9cFWIw9wuHlisY1089QMDS+yJ5MomHFp4C
W7bgGqHX2I4MK/AQ2znM5ggUJ+o4HyRglTyWQfOytm1QlHIa0rZn+kiFH+cgacytxn8gFeAnSG9W
7K0KVY9DPhyV1Ze5W+xq35ATGLwQXco0F8LDqYu8oyBD+4ZtlCkENPbt8mwacW9pgO4EIZeFQkpb
3gdLkK6x/2us10FaS1kmR8hjtgh14rgR8N0JudaIX85wmD0LPrOUMI0bB+VHtobeVTLrUkBxECp3
fEmTuie7DteIU3x6R5f5Ry5QRgRTneyg1n6Mhav3bqhPrMY4yWr5IwTgx55UfdbVPTrlZNAgRCoA
kfOwZQNa4cz3o3Uv1uWfT1E8JAp4O9Ku0VTOrKhiiRkdISLt5h50q+3IeotWdNvjjGfss8VPHcMN
cR6GAEhVruiXp6FgVi/ZIESHR8dFbqL1D6sJLyLmhhTxfuV+HLy1CFry1iQxP0HioXLRTVtuBlxA
2XhPoaGAHZBnondcxlXmiPlbq3jeI0ljQbXtcHolNaTcKO1ywCVfqJQ/gRChbsLo4awW9K/vAd2u
xD1NijQg74FIppRhTxwxoecw2uhjdmOV0WF6gEpGZpY3fTZoXA66HkDoWwL1io8fM5wVdRIDc+qL
p4cXj99P6X45BLoCbLWBiukB8qM3mCekPZD3ptWuUDFReWLEOZKUnIjz2iN6Fv1kOxZCeBU+J9yT
BRtlW8Ajdet1+HccGQom6Ug2UuAeVQhBRhkgNnbTa5drPeMifMEAR0iwQS5pd5h4zzFeofVvlCBq
IpJ3CJFKVtRbW6VrZ8RXnXg90HQGUKd3/0mOmqVq3UeV9B3AXw1GCjLhHPCEzhXj/TkoW8Bts09x
anhBroMVx4kHaTzwhfWdB/bb64j/pMtSFMFYdk/dHOC0L+l08aNq2IeQlOZRGI57s1RQQi7xljZQ
kOyWdZtfAFTbW43Qvr03KPoWAboF8WFdHgbImvBEknwuMoyRYQnp/ASs82KRBVKMfseOfdt0xaL7
7Qyv8125TzugWNLlQhO8sAtqQKGnl8XU3WlclNxNDSkzulZYzIE3FEDaGpB3IklFt9k86nEWD8MQ
PKA/XG+kog3KUDPbbMTdel370DyphYwnL5m9LGiogHgjMkdRjsknHZFDypshyDF8W+31Njdv29iR
XSPiZjfrij2VxA8LC0vhLekpOyYesDWvdEleIRj82s34HHIcm9/KlmFK3WS+Z9AIu0oM/YsF5ooM
on6SKbKEIeNwLQhqNlHsu91id8Y0K7igediT7g4kel78Q5IqhDpE+a96QEZRuYxBvpjVPYCHkH+i
UkK0ZmiVr0rNjw1GA0ETcS2rBPBWtD4ZhsqQezNuSVwCJXDK/RUjT26uA4GtSzccLRBVlEJT+wNO
PBancKBL/OGs32Bbi4Cn9hAZTkelJf+yIgnPwEbZnDWAoW1KbMhyokP2JEZEu/nS2DxMoIOrVy2O
IZqowtc1uqU5NuYy+CVymlBNg6Ev4whVzJJcw5X+2wTeMe4jrjgB15c3I0NKgpbIDrMN8De/RqAw
wQnNLMQmrVcDu10X/zgjtTF3SzynK1FLVjJr85hCSRP5yH0deigzF29dMEYriHfOgqNYq7LEDtco
/rDNatuHY4hNPRljAeGZXS8DhSJPkoo/YsbKsFeiGd+lTe4wVcmmg9LL9hpWUj30aPL++RvRrwk6
pk/YPeOnsd6qAlXke7vgCTe06faTsv6etnx7wKJKMKzFArJwgdmvkV1zbNvhMV4NdDKBqwtHGr0r
BzM9zTVyNFBGA5lX1dS/SDBuz51J4pwID7rIKWAQw3B/74cB++MCRXeQFlaF8FeZhZ6H3lchDG0A
8fSHE+xkM1LYcym66ic2ajiga+N5y6r+TSfSFgsgOGRVy/lFrvWCaWhe9UWimd0EJmp+unqYrjrR
C2QsVqO1Zlgkne8Va9fyx2iaoyemNHnthyr6CTpm/5RbFD0wiA+elp4FXy7xm5urQ0jNOgJ+ohPJ
a6nH4SvgYttD1KgPSUxRbPBq3EE9Nr+aXi0F78AaIk3LxflKt/qBtIM9jG3g53bSw6eGx2dnJ44U
7lIOe5/z9n0hZDiyElgrLL302oHTLZB1N/0XqHY4JiGwlzI03We3gXwlk1lzMi/s2TYjgLKKi6xn
SwCNjl5yEVTYJpu+OkMt0cDeNAH8sEx8yoiX2K8W5qdgCvmVDw1YCbgJzsg+HE9xFIqsbpPldSGR
3rs4FHinF4+8g37fHmC3V7e72AxJMBSnnfB8jQjeeICBu4T+SQYR3ynkm4DmHX1XNH3UHMIBFsFl
bC34eu1d5pn3MmW4zi+qYjiNSgU8h0oz/1USY1qrxc5HBH6DymGIFDoizs5cwUXABob6mX0g8ax6
IFwvaB8ZwiNB4ntR5rAP5axyy6Nb2HYsA9/F6ayXZYeEl+EyM7ndSC/QIzTKu2yu/MTrPQMJ2Da8
+H05Hba5hjywh88iU3XYI+Oxn3+HDQ7orHVmelvHVR4Z1wlm9TmWC1lV5ykE/AXkBgw/gnzni+NV
tceojxAymEYWAF/wilde0mGTHf3HagySN16i1sm407hJZIthb5JSDH9UBzndgirnEhhVP1S96s9l
qSMUX8M0/Vsq1PmGNn2QbaBqdEpDDWFgxeYP6TXkcUqwvWI2bXyCiaP/CeKF/Qh0iEXPBH8JZBT/
29gyFnyU/inSAmFs9/fEF4hpBEDWqazqZ3ONkJsJ6MYv90Nct88tNqVv5eZ432FW6Mc6LcOlqoL+
4IaJnklfhwhIRpJ0F2/zt5gphlYMPe93PQvdLgmG7Q1BkyqPidieogRbcAxO8exvnIxZ0vlrnMqE
loWEpEWBmGvaPERQfr5NwJP6elhPHmk4EjgrsWuDGpw1deMNGCPJud0gx9BbsmuA/dyM8ro9R2Ba
jmgzDU1eUO0dxYGqVwaBaR//N4YQ9GhUxRcz9slP1SZ7h00zbR2ht5rpBTOAGp7RadJXEKkkjywK
3LbzJmhaQEf2oLDQnRDIdta12YkS1PxA+2YfI5cdCk2sg2YYfso2Yt+DARmOfCqI7OcwQhxCB50F
b7adVD4AYzQ6hZCombTXOUzQmQ3Y7yV8qnW9PIUDmya0j3A+ApMYt6Pa5uhFNpCTYk4EyxDiseZi
2+jbmKwfRkLNiQ4GUhCFXwJlKwqzbtb7AE8IEJSGArWNnqtNv9ddTZ89wsazx2K2X0VV5bVeunxa
7VECME+7FigYepd/THevFTTOiHCQ3MsSBZwaoBySbHRM6XcYAj9BnvS0/PViNPBRWfq5m/12T+ok
PMxetBzRWcLWP6ltgmANysmk3lDI+zGbf5CsCu2Aq9rb6jp68jEm5qRK7ElpzIbw1G7qgNEtOrOC
t2lNWZT6CQI+0HKj1jTJ4KdTy7q8jlc4FZFS/CTLcPoPN2f7ljGHYMYL56zniJ5JWkVyoCeYO+nN
87EJzA/CB0GHrXz+s2wJhxmy/Jgc/1eq7W+Ch4bOJFYpD5vweZqTE3x+r07D4h92vwkKnaxqyp3b
6AUxLjKtZnCPdOkwHJ4x5Oq4yLt2fRA/Nx3GSQd+0/6ISYMbJjzYJ9HWjehkSmDUZEO2I+Lts8VY
kkHqToBhIW4R79xFjMgC4XeaQf+0VO17qNR9U7N0IlOb9Qk5jBE94mTzUAFDvI2icl86mVGDrb9i
70O14Yj11/+wiR+thKYqVtu/dTM5Mkz2jUoefDPBBHS380IqyKKyqPFnJO1JQe+AzMrTTMoXTaeb
N4Q2Vw2vcmsgwhRgH+BxOEVyZZkdETocsy5CAlEFHeBAsJsm0PwdkxEmYd5GFzjh7lsZvrRgat88
LEWA+Y9pOKFHT9D0L6DO56CsikQSfAgVn7quurExuiFjYU/K4G0L3SXyKyzw5BQM/qGuhnzq62uj
8HcbSwWF/EAbnQGxbbN1qvcUn3ht6a1B9LzS9aFX9og2ADJOD2p2s+skA2ouCnonMzfYiDdN4Sud
7BUaiN2C120rl5u/lnmcQIFPpUstJEV4e5cJMHoirrFDV6ZZcK7AQwIuWN4gt4Kza7lEITwOM246
BiYj0Zekwt1Fcpq6feTklyH03WI7gvBuQzhCCtv2bmHlDJHC7CQGMASocQB8pqUBRxs58+Vp7MPJ
Wp1DVuGRI9T9rS+rGNV3+VCV4rZxS1NWxU+sMyA4uvBjGHsPjXe/Po8y5FiR4jREHBJfs+1wzD5z
JwDl9SaFdtM7kAYm3nosrO+gBNgwydrVKBWr7UmJuti88E3yAXSf+ZbM/WlpdaP1oAtiFlg2IMGl
KJNTS8Zzr7eHibWi0HwsKParlKJS9AeSsynII3RvwOHFSyir91bhk9gQTXz01nVTB65PT5n05rO3
AkAdO7pmMY1OiJH/EFp5qCANgTq9IWOVo9wj78pWlxpabRjULW7TtGGGjnvwY4itQ0qzjXonh+gp
Htc/TtLneJ6/wX984xDd9b59WxHNjiZfKeyk4Gg6DxvcbNf+xph4Hrd+N5v6q/F+AkTC4j6qLc7B
MBc9SnJIXS8+8PPN93Iqqo8BfafdKAAd86U298gSD4xvgxft1wRfW+/yRVqIet2+gRm9WThgN87/
LEHzF1N+fspmg0Yw+LKG7WqJxLuq3694tKPcnt2mvzs8J14C6hjcr2GIdUV0f6PblxDfAzz8eRLY
hTfw3vVUPcyNRA/Ai3jk6CnIM0dC2z03dBhLkErW323DfOWiArQ+L2nkG7BHTv3RgDcg6dqhUXmg
EUGIQ5j1W5QioOubd+3znaqLJp71EFFVdskDPT1qBsEP40XIt/+iQdQwHaB9Rou6Ovbtqc+YThmF
pxy14/MYyReY+utV7iMC1Y7nZ3C17rp6PgXK7SRUPBC+PW9b+eJBrtfI6mma67MB2tyFK8y89KZW
CgfH6wpT0hSB7zK1y8sIE5PG9jiuW46iLuc+XBuMS0i+EeXrl+tDB8UilE9rV7+3oLplkxxoBaO6
tE8yinb3R1U7twfPd44xc8dWE0rtLScGqJJlqQnm89jwY9eWxw4Qas2no+MCxxpKV09/gzo9b3C5
35dDK+eCx0gZQF5MTeBYcKsA1Rmjlemyjm1QpL5YJEnevfLQPuQ9lpPGh74/HsqGp0qJnFf+B3ID
BBz5Cf6Z4Poac8B0PWgmPK+NuZ95iECabcX9vonB7GnZXRGxLVITmjxUODSxBIblPhgU7Vsb7oUn
MM9QFkRFbxG2lCaoJcJjgN1WyyMJuxPrhn8wAJ3pPO6TuD3cv3FoZ4BV7v2+3QIn3mG/yRLR5wiD
fwBNlTqKltrqfYPAmySUBzU4aG2nbCI95KntCQD+360MDuvSYUJQwFOtySMC67MWu3GzrnsuUaJI
CvkdogQcDmlHqtys5oyhRB1W1v1u6wk12zQf+xqsHoTyw1xecHJafHqb++DIWmHfm54/9Wt525Cq
xgIGIrcHmto/wQA+Ah58raLg2fHxDS4agl1B7uaRvi/SHNZabsBY7ndJk4e5njCFICAIn4r2DuK3
FDUxh5iv/QuhE2Zl13DpOM/kfPMSMJ0DhOyEYiwby4GV7VUFD4tKDkviAuz1eshCafMtqp6YiA+y
Lt9Rk91KAfYaF/ADEcFVyHbXmrpGy1TZAx8TP1ugk9r3DaqCEALrSd6llTJFtG1dDLqOC6/jz8rO
546MF8PZe88wB2lZ+sI6+p9rpze1YRz4ZB7auX5jXXuejfsDevfd9vrNFy1Ly216x+yDAzbwB42h
3amHFPgtKE/oS34rv/zFXJ5X4i1PK3o/E4xXbxv3rQx3bUsvgCWB8tnZnOE/u1A/puDrtj2JtgHp
SPAbLtBd3D82QGqoQOfgGnoGsrsKhUZ5X1S1hWVlFejI3AJ70eRbKKX1K4Q1Lz3fHk0ioOBe4dGr
1wmjwL0rWDPvgMrqumKDg1eOg31stvE8r/q4tsBXEkzUwKjczOB9q6x9NkuCUw6JGjiVM2jaoYE1
eBO9EKwzFXvbVbvVgTuKW5g5Sup3UCnip8TDLl7aUzOVN0DLr9B9HjYcbwTQFswy4OSE8R3EGWBx
yYSJdlic8ZRALNrMp5Csz8afwCQDekVngdMbclmjGoYrZOfAI9d5A1AprfeewA/aTu0paewbiB3k
jmgI6Xxs4MCEXgyxez7QPwYeI2xJbEnrtqKwd9V/Bs8D9YIzig6AF9E0PpQt3vNJkAux9JkFCufw
Euzqof2vREnEsOdUMZ+yzUUuV+VG0qlZdh7yOiaxbACPQ4ZvsAoyLovjYxu+yg7DlTv6DQ7GLyoC
r839PdSY+NWX3aHpoa4ZI3aHtsVbDe8FglofWWB+O3BJ5SBQlaGyN/5yQREGt4o/n5bJIPJpfCq7
5t3zWrgvpr8S38m5PiPWIEes22XuK8S0LA59lvUKr55/rQ8SLJTJ0ZfD+510M9wboSFv7zlw/+kq
hp7Qeudu2U7U+Xex9H8QDe+bqr+Lh/d0DA6KqydAXQe4Te/rzldDFuFAnOrlBHL8hWPXD3Ci3u93
h7k4JIauCdr93nsJm89kxnEndnpIsgTrAHcfxSakUxgQ3GL6FAJIHu5hJPdyEnMsd8yVT0kXXOBR
OFE9vfprVfAoyTm0ZFDFwDwS5Z7tM08t+QK/1XqveE/MKz9L6EyhpAu6QzSPL4RfyaIQetJ9QRFQ
OHufORBeNHpToKyf+NbZU/dEm7t3f+gQ6wsfolpOFSQqZVif7kIYaJHKEbB0W770aK3hf8yT8ohE
lwb5Kq22767xj2yS30hUOJTQNSkoK9TYPSjgNSZ6Kn0Oe+bPKC8Vx3AvBQftABpwNWCnB3FuXJIh
WSaELWnd4tuCUgol6w7hNUnN9lE0XvDV+zLT98WPm48t9zADyewMDnxotJCk/CDY8GNRk8Mbp15n
HJHVrC/4t4JQ+OfumtAHgOR3n0dOfYCB3lHP+r6gSZRC19nloo4zb7UjWFDMcC+xlvsBih6xT1Q/
p22poOFTfRrgDeA4yvGjZdR9CQq3H86foJoO1eQuAhkeEFd/JBV5FMGCrwHAWaIzhH15NJrX+58B
6fYdNnboQ/IVRISVzS/i9M/NAAE9Lg0SWu+8Ahsdo3Y/x+RsguAQuiAfIojUtffSUjxPvEBz+DHd
NaHwX93bi/D1/ts4aiw16xO4eWhAlpxadq3n+FT2cOXzknz1qsMQ6yTvFT/E5brf1g4Zwt6hwisU
oWQOIbUlpXxpsbGsMbpsRPSAFxjEeDfSXW30pIOvbr5CFAKdFU03+kFFefGacr+EkKnMWak+whGg
GbpsrzwadonGX3AnmQKYi4+/wdUHHDyDEjxX1S9CQHMY0N9CsMfpJgfg0ElhRzSQpcoYOi+M1z5u
9fj/fJRw/B372/1QX/oyR2Vc+ZCOAFLF9Di8qc59UiTB+Zs6DvF4Lhsf2QLYNap+hGyrSYpeNNi3
7lAccyC9QXyFTew/AD0BXBx94VrX8PU+GgVmcgwXgwTOgGu4v1EhnvCKl3bENlZaFLYjZ/vyf8yd
aXPqWLam/0pFfr7U1Yikjps3oiVmMGAMxviLAmwsCc0z0q/vZ+NTVZknMiv79qc+HLCQxNYe1p7W
ete7QJ+N8L1KCSAFchf7E3DQ8ua4RF+MoinfFEPNx5HUfjUCz0x13CTtRUOsiNzJxHybePRc9HhA
JHY6FLqg/9j5Y5BhseZ0A0Mdu40HwkQaR8CrXYDTEZ0OTyNCjU+CDtQ2cH4L9Om0CPMW+1Eq2UXH
YGZA1GrjKQV1gQXyIACaxiprGtxSOGihm2Nr+FrGQ9BC+AmIocyCRpiQElNDGeKxo0917/Z6V9RN
nCgbCnJnITT0s61gqfGjcBLUg4UYgOhcOlbssg4mErYLotbgSY3DDDuaWmH7P6zrZ0/S9zDURkS0
MZXPCCUwaP6Fh8k/ZGgVUip7dxQtEsLHPh8qxE64vbTtzhs2KOPQE6QpWsfiGmsCmc1yO8cGKgY8
d02dypnRO8OiigXjlaEWycgNVdBkgM4tqTpHUdzPlPbGoBAbeLvkeK9JrveeFZWLzd3cWjFIWOmY
RjBAQU321Hk5SdyDN4kRm9gjd8CLYNxujUoQecxUuqfvYgnv7KGxC1XQB9ag/jLCeKcIlHcgHbte
m0fJoTDfdOUzbGKEJRw36qhUm9tcY5mGHlpq9g2q3/EA+8M+6CEWNDyl/jA7NJHxoAfl12XYjzuQ
t9FwWO7dPLlNixYfbcWvXuUOvNxdI74rkQI/MGlpACOrZkrg3ejc51l/SEGE4nKfdaw3PPS+w7v2
PuwNfEvksDrLuZe/D7QSYJUSSkDJvFpCsWI1+XaotagRsqLG6lKxUgEFlo+lrquXhNZo7U6sTBDA
GlMbkSluXeTNenI+vYdZAOI2N28bDxP3rIrvLrtxucbYnbIL06G6dbGtjk2rVyBo6LWTh3r0Ni29
VP3o1aaPRkVyR797M4jaWCvVSrvV+l6gPJiDOjAusscqtDdK39GiAq9H1SRyNkNnQTxFQiiAogOC
6iU3Qp3U78TU/TBdD56FgnWpXdcelNDDrP2SFAIu2tltqE79AZEENT1I7NiwcAZBYtVpnOq3eWR6
GJrVGpYsW/E8NXcSKzReckOTl1GUMoPrXjgD+AeC0s+BqfadKTGuBSmhUzp5in8e7r8gDeD6b/R1
YNb3DfMkikcjKJ7LrNdf8nsTYMlKWLDDwjo3rUKfqSERLcUvyhGBcLwlV/wRAIpoorUtyoC7m/pP
3UBPpzWjlHeP3tg3xXaZ3rewwCzuKCsSdOaOHhb4fCp0jQwFX7+UivRV09yl8Hy7u9kyYQXco6FR
ClbCBvhTS94kpuwToRXXmsbInlFxoFYwzVfjjotqE81F/5QT/U3N8dIdNBNc/6ZEbhvpkjkVLNgF
TnpQdJRL9uOzttFX7tBbDobmm1lIY8u7TXVoQAehtx2mQ1vGU8XPlZdiaLzifTNTNXmtVtFMHQ7m
Q5ZsfTM4C7kTKgILMLOtKCjjAa4VSbWJfKL0+t47zjh4C1lMbNaNOKC5z+qUbaNd3o2aSalAXS/p
T0pTVxulVdZEpFngHhFNKy+flFGxRMTx0NTzUxMMJjJQ1r720Or51hzHDYBFhpeOSl97iUwf9jwF
5agO1QDhM4bRYFPJN/ak8ibWoEDPwToE/LbRo2ohEdBgzlzJXkSrP28ddChNsies0Q7aXlhotOfw
hi7fvC/vTXWIoztM5ixnQEavGwsfKMhNHE0qp35UPoNXAZiKc25c3qa92UxgybGcvNMLG0fC8WMF
pqpPnsxchZ/FHFLu7UOlwMweV/hVRAVWmWBpJfHBkrJTk0Y0GP09iAktc+s2ppgn7nk9SQJz54b1
WiyEilrrHP1ejW6tnI7vhnQWpQ5z+aB2UOlF+mlwjyaSlrwapRj+/GoVu3jWV8YA9idZWlh5+unq
+bbNvUV7M7YohQGmRAYQMuSj0zZ5BrBMRq3Arp+VCQTm+rWjhiKjOPpYs9lubtFTPzVVAw5fmZVd
DqZDG+BdEbxRWwm0MAoevNXUbZVR1d8ON2Z0mAhmMcIhiARVmH1iUAXsrxocO9V3M+xebmY0r6vg
4AbJF6i8lOE+mkcQAnbsBkGzzUOD3bYRbeUK7D/+KDiGWriNsDNSrOwjz+/ySC/Jv3/r0encEgeD
6Bw2R0dwuxt+CJCWIBZDGcwNpByLVopQy7CTtIJyZQDXqE1mZGaES2bWWODvwhMKH3Bbbhk1y+6t
6YwV+ONZU0NG6LVj1RxspKo6yvRVjx0m63HMQYMPoYIZhnDXDMCqVcm86IjvVLkmwK76ra28XexC
TwD85jkbwKOjdiYbnlqdoRoCdJ+n5wT4Acw04fIGiHmRKOm2yvBMvYcyBtyQCL2xv1WxkclG9Qbq
jmVznj5T+ROALv64CM1wK+ibS8w1tPggs7Pex806A1WLOxDukwFwQ5+Nee9fK93cVj7K5x5mtyJJ
FmUrH0GMT9Mi3ubDM0sMIaShcwdQdu8C7CjGopUHn3jJHUR74iW6GzC2AXGrZ4UOsicOjWetiNcm
VV8LZkHR0kRS0XelkT4Fxf1oFGzDB0NfedYH9SFWoQFNhiMxDnkBMZ/R88g45ceFefL9Hu966zaT
JQDweVE8K613qopwDZBmH+Xpm8nIJb5nVBMYtpUKFaUg9M/qFLtDcl+5d2uEc8nS7TU8gLW3VA3g
KBEacMzxjpkNrl5qTY1wyMYYFoM4Ww7yCkFI5A3sLifcD+KxleIXVfjFIiA+t9v7dKe40mwvGcCB
NChN3DHqNXhXbH/FeGB1z77aTbOsXGXe3bH6UoR7dzPHvcsfkja0BAwIyg4XbPkQZz6xcelM8wxP
znuMk14V1POqMheRrO9SmU4N2trWbwz+WgkMbmD1W7T8E0tOQvLvzyqLCtZ6bVpUAXhoDUdoVsRY
tQGu6pNQ8qG0k2YZ7iQi1WGW7FDYTgYeapdYAtFrwNyQ4qwArSyWaVnBgVSDULUtd1DIAebV603u
+1e9LbYGfKVGFo7ucuskvrsSAYsqdhpJMZxK3W3ehP2npw1Pltja1+oiT1smnvvtIrMCjxO6n+Kz
ZGPK6q1mDuoPWyjgYEVNnJsbzMzQQIUcYfH0raXRVXMPdT0N95z4N1QVhslCIjW/VDOp38MiafZ9
6YIX0Ws8KYO5odTNZJh7KNLShdzlkVMq4ApT+b4J+ta+g1aZml0fXk25XCm5N2GUu6oxe506VzYZ
eHUbAH8OgqGetlAtFKm66xsT/DnOeosEMoeXpEyNZ+CamICN7rmScRyKExFYIXHPfXXznNjwWOe0
LvvLWsaxhJWRbqQ7LWguIg/Q0kyDgbHyZVA2WKw/fDzhWHm3yFHReaOAiNd9qawVs5Tx/cZJvvTv
o87z58Nhvy8ZLzCr5/jygCUDuIKTkPUe6INdFLdzGI/sODWwdqprj3PS4L4rfAyIhc6y208Oxi3A
HY/9ThdD4lKJQCFYY2Dy8HzQ74E2BrNqoE1VPnFLGXtB8NQU9aIMLhl4yjLFaTaDBlfVBmsxovYM
Ryowi5Bx22jrSSVbs2ELstlIBs+R4k5hEEAbpdwO2iA64Vx9SJqYYRXHX7mYsSPa4BmxkGKUTMPi
DTaQpzaoTsMYQ5Og1J+aEXLVanfIq5P33AX2eBsCa69PUuRW48DPt3UOyWGNgqPybgvTU1V2wZEx
vZWhNFFKFOS3oUbUwHCZG4DT24bZ1K1ZkbidmEcD68VVvUMN0hiLMp4MSf9UZCoB2MyMGAEFVGT9
YDJIuje/818Hvgn/RjO6t9YSkP4+rPtDq5goZnqmYVXL8pmbuDVGMMUZwlxnp4TnpYsJAPnKTGC7
k9DeFQWYWqB4ycugKfJJg+F91OjQ+dT64D5tUgiz+qohXnqRQe3lWulw4g1yYvu4Wb9w8bAVviMw
awE7xV9X0t2JIcVQFg0a1FMdgeiHBnWDGTzCQ5jprWdP7eCLiKNb01+MArVHA85gBxFGf/IqC/iQ
pkMyfG8NJmxXXxTA3q6prrZnq06CkTYs2teCncozNAXdbJiG5aIpWjRoxs3ohWJwUROKc+aXvT7D
nw99oIsVdDLUY3ck+3m4UHRUBXpYA3lt3DabBRJMZIRjqZoRXjnwgnUYK5L6hnccO7X8FFasAtkh
a6wnSxilFhk+QOwZG7z15SAYW60nTc3al5YWwAPWA3EDYKfw5hl6sDfMzJ/NsCmXRp9VThoM3OUt
hEgmlVF69LIXvFRJ3a7uNX7YWVyBvYsxxqMxBtfRAqZiHdKuAgabhZSgh8ecfyK0uLVm+1SNe8MY
bLBKqgvP9CL4qGV5PsyLfaHfCRxjhdUJUEHm9ClgQYn1xgYHRAIoFNJzp2YYnWvwhDmmETttIeci
52x63WE6RswA3ktD03FltGa+B+lN3ma3dRupUCGnanSUBuaNlXSlXlLZkGh6s/RhdCiC8b28fUn0
WxuL2H3Pzgh6ZB9NnmlB6C/pYAhS3A0ctBAlgBkfTWps3nDUNWFvE+YdpU09pzZrjNMSdrh7BpG4
DyQLLDiaXzdToaORzeEZSB5dP7+1Mw8eD+feu8FCh9xjmgdtOE+EPj3orfuXkvVoKyWGSRYbvjnq
hBdVZhEVBJ84PO3SAg+pQdkAYChv8CoFfl/OACw3i1T3uiNrasMZ6O6bLGvFuMlDde6aZoU/5h3S
LvmmWWNtmL/rKOxGgPJuYxiMYt/WrCHY9i42DJyZYTu8FZIPOhkeDsUHRnhrAzzXdbjqQdTWdn5T
4lkUKjup0bVnS4bSa9CzGzCCtaZZBAeRvTNUWHs2GbiHe/pr2aGIAdAHRiUzbxONry/R4LYPw+jU
yJI2uxUienWV78JWO+tNXDMy4m6G+yCccl72qt6VG7wWUrILlYToGn0gvXUEKbbNzEgQ9ztosVTX
iDKo5abzHwU70kGpZfVWyeRnv5dHpq7OhQ4HreDMi7OnKMDvpPe3PS4SmovnNlYz9s1+7kFqHjr/
kall5nshjsuyrD4JxVB+1681ytfCit9NVK19FWI7Z1XaCf0rEoA/XDu+x3i/1YMi31Q3wHn4pr6G
gnlMNV5VXJrtSivKET4Z0chT0J/rWXbwM/gThK7IKtddHMNAmEyTINvrVgp9JyClKHIgfB+D+z2E
VS3YwfABA1ri3UYh4GvoEap3w8c4CCXD84M48z8/7v/Lu6bbb4LM8r//i+8faYaG3POrn77+9x7M
Uhr/l/jNP+/5/S/+e3pN12d4vH6+6Xe/Id0fzx2dq/PvvjBZsjZ7rq9Ft7uWdVQ90ieH4s7/24t/
uz5SgeD0+usvH2nNBExqHsRPv/y4NP/89RdZGqKYEGS7//nbh/y4Q5Ti11/+96X+21Ndnv/4d9dz
Wf36i67/XdKHQ8swNV3TTVaFv/ytvf7jimTJiqkzgXCLCJUHo1vl//qLov8dAlFDtxRLGUqKLiLO
laC0flzSkVBof3/5R8Z+1z7/aq+/JXW8TXEjKX/9RdUswb77L6ZTQ8VBVlIkVdc0w4Kb1/iJNBmq
A5bcOBaMiA5vv77vN6W9Cez93d5f3i/vcCfZm8uGD86X9jthrOyLNi7ti2zvGWTtSyCuc15xxDXu
zO33d7Bq9ltqA/uwn3CU4w8GJr6+dc7zG7Bu+z0Vx+U45qS4K7bfLPv1lRyIb6H99vn6CsGJY9mX
y2Zz2fMYz05G+9wJxmzAnPd3SzyLZNBT2iKdtx+/1e2lbr/pIo3YBqEo7nnnyeIZnVOPQ/uztT8N
+0lcS0l+r5Fz0hLfyHNsLyWHlZ34ReeISoF0h68ib6+Am+2lan+GHH++8gWDvL38FJ/454yeXz9r
u5uK56LfpybEi/p8VMobmWC5R4Li9foqMvyqczuWHNLBSvZefNycZeu8irKrlOCVoix5InfCT2SH
nfjbOsXkcYe4K7Zv/LK2Xwfcx+J+fK/HeJEP9FXernA9CTUA7s7wMMQqgJ0LUikb7yrUfXk27U88
l6e01CCAA+paNB08lMNpP+knb2+1swwBy9F4LGoxk2P4ShwsF6CFvHRR6I76qayZ/IJLbdjhsTpp
T/eN8tRvIPXAk99XHRWWwtfbXFq4z8CKWDXFa0g9T/g8oPkOYfxT4VuzE/bO695bGcYCnr9b9SJb
z263SPKF4s3d9snCxADoFv/qFJW1DaBi1k5L5/2ysb4l8n2/9+wr7/0U/y5Y9ZmdcJIvhYgiy//8
39v77zNIFBcvGw+pCuydEK49sg703YEuaeo9q2nhzNGZUyUXNAD2dEeMIvva2zs+6Ru30UMW7Utu
i0fvrldPXOLDx3ntuV/mU72yw2d9yV7fOkK5x0uhJwjxNhAZ5EtxkIfPz6/n1+fPpZA+0tojikwe
NprfBoMMTRGOoS1nDeIN7EsqHkYhPHtS8qw9h5cN3x6FkCkJJ0SJucTHGC+g+M5Sh8Wxrc+iiSi8
6EFcFxIpxJTOcbd3Vy5c6NaY1x369cV3LkPnwrVHj3jcdaGfby70c76JH2/IDL1HPFs8/Z2bqcjj
lprZl86FfPED0trkjnis+Dn/+TNJHT7Fr+YsTCnLGKg52qf30tlfLsz7zpPiKI9Miop/52liMHp0
0e+nkeqjzHtanwNSZwTigZsL/x7feR5f9ptJABEfnt6mLbNEHUGapR978knF0R+++yWJdLQLA414
0kaMfZdkgtAd44XMgu2qsowkXN9eGYMLGFN88cDN5QmW6+y0aeaAmcb1mDBLz4ON/lasuKO3N4+6
o4uLdElY/BcPoZ3FgCeGGXGEzvXxEme+z5OdC+OFkIFH5RsUbj91R3tRseCeqBJRC72oPfH6IQ/k
+rtOUmqODIo6Z+BhlCSVdvzG8y+bb+lFWGNH/FCIiyguPDojIcHX625unoZbc27EttKMNfSNoBCa
GQ6wI1FtO+5CWnbNZTiAQda+gSN5z+iZYK3YGy/LKY7Ps5jZYXK5iOkCkaUsQpAeciNK+X6h9sgc
n5eJzzj+GBv3++v2dNztHrnBS/Yh2uKWx9HkNvpu+cfvfIeScg1Rop0vorBCnhC2t3dxGz31Wyr2
DxkQzye3340tJqr8Uf+iBd7FLPL0LhpVvCxOidfny7PonpbIvmVvHrlmcEDISvu7m3+PIzSsKB42
w4kooCjp5rrO7PNptb0yvjC6PCr4kVsxtF6445HX3fWY2KfTcfVx3bojkaZM8v8QC363Q97JqigH
o8t6fV6fdnvRPKPp9YMCNjZteG1okevAASzAi1Suot155IVqRo5yUQbch0TO3oeOqChSvqJb5DbR
PwN7Oz6tPqbbrWhZkt3uttPIDp3d7ls+RPWLi7S6KATD4HX3IXqluHm3e8he6SCgQlw9e3o8ba/T
LdeuDpITPg12zbKZgewbc+/2Cuvu8DNbCmFqeN0uH5WN0PGALU+4fmyPxyl5+JbFRyG3CBt3cvFu
z8GIjSj4zh9RjIf4i0z947VnWKCBfAdBEOe+R/qHcCAHE0j27f01dSg29YrggEYWf7l7w/GFeruI
n4ku9qgoJOrxYyH43L6xJhdxIB5JP9pup1s6jGid7fUjFp2ut69TKve63R7Xa+dmLw6+/ZLZi4Vv
f7X2M/+/Xl7O57XPFS7pzmFxPqN1sNkTjGTnlNnrk+ysTZtPp3fW43Y0PvXONhLtSuej6FfR5I1N
GxkOH5HNxdWJf+vD4QyLgv0lnvlyWB1PPGWxPiX28XBarxJ7zNFquzqSO/vuaPb04/hx3MbO7njm
mQjj8bRGzJLx4mafFftwPh/Wp/X58OzbhwXiB3McB5K9Ph5XJ9I7no4RKQ452B4RIHH6ePxYmTaO
xaO7yDW5okyJTepsvHitT+fTeaHY6/NJJCEyTkZJZ0vGIEwbn4bka3XabpGA7cf1SLJCHq+rhmp3
JyvuPG5X4uwWjzdRpnp0nB6P5IKcnEzOdZM13YqUSX91XB23lGt1ElW1Wt0dMsWDKS1Xv/PUjsge
JeXE0F6tT6cxf7bkgA4qqux06ljZUQvr08cUAjxnezod1tx+7EntSM2AhxwfKYYo0eFEiamugtup
0RMXGQ44Xp9peP4ootdz74ociKZ73PDI7Zjsc1KUweQCiZni8Y+8kiVRvZz7rnkOSOSRQZEMNYQB
Swzinv1xhauCapp+7AacE0OL6I6iv4pjuhF9fEvaVMVRNAjSiZBed8fDy5n+e1ovMnvKzbvzgodT
0ytERrStqM3dVgwWVOzxyCjgkJsTd0yn4/PCtc9UFicepRHHoi7Ef8r4OB7XjX1y7VM7EkKS2bIj
RN+khsSxeIuz3QjV4QhKeVFzuNjbntNySnbEjSLbng39u13O4b3moZk9Rm0Z7YLGSdYKcP4vmE/T
vfrFQ0Xy3+/vthZpiFfPgxJGldgRI8uHOBADKAPqY0y9coZ80OyZuLjz5pF9MO0zJInO4dyN6LNk
TXTc73zTbwFK84VVhiNNZIceJa6KTv19cgyah1LcXzUgf+Uc8wdMbK051/yz9oa+BJorWVkoECVC
Oo8DFCBHJ/u6PxtjY1wszbnIH0gIsouPkGONP8TX2yh1CLk5dxf3+VPP7sqcWky5Yr+RPspzpPoK
G1nEBMWbhU9v584kniJpxw8hZuKCqNJ/HLs23ZBO9hFROx+UnSGH/8banMOCyRNFEiU7vccK0hHZ
+uBeIYgobn58knoxridCDCPmC7RPDv6ZjjvabZPlNnAMvnrTLd5vLEJ66t2lIMgu8PZHCuUIPzmn
GTdjIQrNWJqwb6Fmx8pEsb+iacswR5wM6hS+KJqJZhFt45OBD5G70tbHx8JmIATaIkSoHUli8BKt
BjXZoy469j0HJDZz2MnhEk9NMEaIcUqkSNvSpcB9OJRF1BJDIg5SvESNfBx9O3GQr8hm+rqIk+uP
1PkY+3Y2ffFGCUIi6oJ6DGl/8cgzEvGo2SHnqTA8tTnAisXfjJxxmzg8nQ+F4zq+XU1Nfgd/j/PY
7nUOUBPRkCLzQi6/c0xSiSjWQzRD6sLnhc6b90kTZw+H7wb+Ia2UQiQg2krkQ2SNAf3M8CiPQRKR
gTNbF/JyVvkQL9IQH+L1neEfneo755To+zbxyZwlblUXomuJEn583B14jXhB2MBb9AbRJ5hbJGr2
JaFQKKrs4doa1Rx5I+CntjcSFfglPjq+tDbR9k5lQ/gcO1pkVA0Cbdo2fs3s1AATQfZgLGAWIpBk
eqp26jnPbGlvXYtnf1lNF5XDdFPxs5t9G2eOeLBoYNhkaELMK7wDHpItwok4h3WbqzACPQSLfIgM
JY64lc9Dck0O2ZN0DEYBZ4PRgMyK6yLrgANtl+KgEWA/LZbyHZuK+0h0xwtCkjsp3ReKGccciY4s
OgTWGTTSsCLdbO2DcArBc7Ipn/JpsIintwl4OLqHzC/nYkEjlivJiJSwT/I1GcHo+zj5vVNQgQHA
p7LwsR/stWrUjoFJO5LD0lcoZsToweC28x3cllifo6VAjj4l5zIgObF2I2O8xaZBqHLo4jNp3KNo
sWz2NyQkXg1H7ViiYM0I0wxvYL2cKVaQs9kt8UVm1v52SJ5A/Y7MiTpWRukIrCTVmTiieUWTf4uv
ZH/dxt7ImqHCSGb6Z1sshx0evLM2BUUIp40DK2uoT3MXNmuQBQ6mRpTrvj4qlGUJqjlcRuFIhgy6
dFJsoZQ2n0DCp5P72XCJfWpWPTfTCJnB9VRyyi0upyOohRxcWp37+AwVKyFX1tLEmDKTTIFwTWDw
mgbOcIQi3AnnoLfpDViMJ/CsshYrRwGjUj3S7GCujaBvc+5OMZanwRxY/qQaV+NwDiP5XMwAkOE4
FeKmHJGRiTcB2TqSR5rDsD5ykRVjJI0yJ5pSAvKDMWTijqOp68DlPBb3Y0GfYJwcJdNu5o8DhDOZ
4hg4aWfdjPMTOMim/jgaMyZELCyx2Tru2KTJmwmwGPaibzDvztDCFKN6TKDMVbIFCjuKJvmUtxOO
56mTi10W/+a8OZrP+dyw/52IVn9iy/b+9taMaGGxM6WpH6oxPjqhtXiL5tr0rVtoz/CECi0USrG3
5ZL97pPQlS1fl29v/P5t+YZa6o2vfGdjtcxGb6/vT2+j0H5Zvr0/sftz9GO0kWdCmr93jOxc7ohv
Mu/fgGVQHmXaLpSnDt2a6FyDiT6C2xKaagB2aym21W25HOzNNe6/I/EqdXzdblM8YKIKwib0Y5Hz
aWDQbx0YiE2AEIlDVERr9EXNidez6Apf9HX+oxp8/vr8/Hz+fJ6hmBEnf/x7efnqxHgphtnFQawZ
xbo+FmpBlI0U7k0oVPj+TDafJEckgYqQy8vRq9Aiig2/qFFqVtQpW7IBH0LBlNtPP/ST3I0q75OM
iaJajC0EyabPYIx98l7AYs1FvmGhuB3kZhxpdnTojmK8yqYuW99RN8ue2ktyHYBh9pzuqFyUy719
umt2ifEZH9rZ/ZpvbmP8NBlZw0k8qabpRgqd4j2eUJwXsXvgLQZMislRyBzMxoAjvr0KZZXoySq3
fgqdAqoaUTIqjqqgfK+oKv+xlf6MnK/vTv/1SPKQTg7n9fZ8nIotkE9Ffz1//iL07v8j+8NT8AEp
YvpV/Wxd+J1B4o+tFP8/GiBETLk/tz1sz8WZNf3fYPw/J5/l70wQ4pff1gdZVv4ONz92BGhnsEAp
XPm2Psiy/HfZwiJhGJKhy5ZOGMMf1gfZ+LusSAYh9ExV1jV40P9pfZD1vw8tXVItQ7NkTQfW+D8x
Qsh/GNJQNs2fQtMNXKwxoduUC724rW9hDHmW9jG8mbio6aiWBs1Wj405sH2m66SYdjf/7HfeNm0x
hQ0ydfabivthG/mtLWQowhz+yxIygD7W0Eyy8VMYzLtegdIwOghUM2lhDnI01xAF2ZUVJ/Bx15M6
LdhIFPGYqBHVyoSRCrfFUrJhfP/EtvkKY8IaLxjcQRr5rBlCWTjAW8AoFd0JYiOeyEm0b2vt7kCJ
/xpVHevznjBEUAXvFICVO1mDqMONpUVUB6cy77FfQhMW39YRoTD8KNag9i7aGeQk3iwuBvq4N1Ni
SQActGutv+qmO/cIw4t9d5t35UTFyO1L0T6P67UBOsz2AbXYCSBau9UliM3kDwLc2pYKa64b4kic
VvMkkl46PfVsfEE8HKIq7y9i6ql/GCKR2hVx/H4TZFSusiGW2nuzsG4RPp/YW2uZwneQJLjAYW2I
cQiKq46GkY//EEsdN1t12e2UJsY89UKNILbeqCnLaWO0Z2LM6QK9R6ClqrDxJgcs6bQt1DBmGHkT
E7q7eesBmAo1H57McmXdUGQWXezZbd8QkE67EzIu79g0a8O9IScyAN/mOc+Nvwi3qPxheEKK+5M5
bXiHgSiENGpBGIptFOEHTNQSO9dDWIsTyW60BnID3TWOrgqbYme0Jy2IYDDpPejVoSRoAbgGmfcC
y94Uw+BHbQJdBaLk2YYXveHk3iB8ob6AVeLRGWpCLvxFUylYN/+wI/wU0jRMLbyNBhIkrq43g61y
od7ajaEqU0lzd4GRAVy4vxoWRvih9Ao5JNQisDAV7M+NEhZlPNhsOQcf2SK7xEiXV5aKMwVwLCKZ
2DHYyn/fYeU/DCVLHYv8/0ak/CTDE84AHljX0NJYQ0cGDuHW/o5ID41T3b2PQkd4zHQfqbeXvihx
xPE9aaaBpCjSbJUSFRs85F9Fgv2zJhfjym+ygxtMC/U9zKNNnOHzgK2l/vAb8/+1VX4Kn5oIHLcn
FcVC67JVHuWrErpMnJH7aqQ3igXhIQyCPsFEiXEhg+1B1qH8Fe6Y8YsXY72DqArH2GpZl2Vhe1E4
VXX/ZhtRALQrfJGVcpbejOu/bxsmlD8SoUdczd/URdcSCacPUiiI5Os9gcXKu1rALkMoByADJBK8
+hfVIv/efv3PUdsQOfjNkwjLU8K0UucLOW0JLobVMgcW1HnTRmHPXuvLFjd+2ODBU3bOvy/cn3UQ
46cJy028MrlH2CWBK75onQnaCVYx2DgAErfDrzBIXLzN74ND6NVO0N1mkENMIB7d1eEQosmiqpCP
6ka8EYyDkSe9EeoZjH7RXCyoSu0YzgtHN8z4r/L7J5Jp/DSzDXXhl9uZGYx4zSkLoJ5RAitjAKl7
0Rx4jBSztEr3RJc++IxTUOUR4U/xCa5GKDJo5CHw8HACrGQ4oSx31EKdFPrDZXsPPnIG8BbXFZtl
B7sZiL7KWPqLGK/Kn0wahijQbxq3J0RV62tqvjCyfCKc9ENii5UwnCrqcF/A0NRD8tPDrI+zDb6Z
dgSWKmgqOGDRCeuDDayp+KZ6sL3A7nEvcTwlXlfWjgc4x2vS/VwDCyNKzqrTby8qkRj+QijVPxP/
n0b/hIikXexaRAwt1HESqxIgdMVc9VXW2n0YNGsLth/I6Qmk5d/rzm7aO7ofL71Wbo4/W91WUx3X
bhiCIE4c5GjVjBITvQcYLVZgXncrlkJurI7VMppGYRRPQH4eBu3tVXXlQ5eq75ZMxJ42jKZ1GZwl
4gCMPavYJQTEC+442MtGtzRjg+1u0hyyKv2LgstiiviDNZTx09Th5mFlppqcLaBOdYZJsBwO3UU8
tK6NLs/SpF6HxRvtudR7daIV1VJKhvCXJYPRv++Zf7aGM5TfC0xiQqinILMLiDvwiOk7oR5ifTSU
S3+bseiwNHCJmdpnUF5KuKppHxm4cyeA6sIGGFNMh3AoSCaY4KjT6dP1511EaiG+K0TTJUhjLZaJ
jJ0VtJN/z2PgZdWz0SXeJFCqpRHDcpwVyzhq8EcnlJuW+C0unaY+tszcgvdYWZlZG06tgTeLXOUM
e4rJMg6/0DwmTLg86Es4UDVoZkoV7W5RQuyWS7u0UNpJ48MR4t5UVhHuFj4nwX8wWDdJdQgj4iyo
4SkKkhUE2zMtwuXKgyhBxDVph1BF+trp39ew8mfj7U+znCGVLdEMFCDEdxbApZfvy0bLRxk+n3at
SkRD8ZVqohZqiswDGIlaXBmGDJkjpupwYrJQcapQO1uwWo+CTGPD6QKEJrjtomD+hJ+GhfO/z6v2
JwsE46cps0krL2/UullIaruq4t29WatZstXUaJnG9SbswjExCFZKnEsjbeCP4b6d/h/yzi05bmPr
0lPpCcCRADKRwGvdiyySxasoviBE0sT9fsdTT6On1yPpD5JP29KxrDgP3dEd/4Mdsimyiiggc+fe
a32r0/PZdavNrKhrLLy68fWYoagJ5496Um96bu/isLws4CJW6DWJc1s3WuLIsfepDPhN/YvYkhdu
luyT4mVyIDz7zoT/pr5LHNgfdXP2s3xrWLepc+qoXvmBqnwZLb0LQCFHYbr959/+Z5+Ug2rsr4sn
6SBpBHKKPRgwLyLS0rmvoFfDUa2jo+nWZA5idQJzM870ztw196NAG+HtO1PNJK7VwUHGcwVGO0+3
jaj0xq7cbGtaPd0WeIc4kMb5V2/2J4cv54dt3Jhck7yirL2Is4Qk1AL0+jFy4umqSQr9FKQ4eYvl
mRN2p0m345QVeMVJOmZw1+DcYuCrwujsRjHs18xlpjDL+srrc5qhOf5eAIwZblwikp3m93++vs6y
pvzNWuf8UAVAnUHpjNzyogGvt5nhL68S0h4PSROZO2xr8xZkJrQnqufNJIFE9jgxwHGh1s7IJ4rn
6E5X/o2a5y/lSLVWKkrpMgXMOXaOXEMFU4S84m3DK9FuUxKMdo626CZaMWcaDfCqSvS4bszoc+cF
57bIcBEHFlQGg2Qi26qsVYVCHV8gX6jMjEwjPKursm3pjE3xnfKpA5dC0m/AiodJc+in9LNbh+do
MPfE82RXvgy5fYFwGfmWeLICwZctFg+6bI7+lCRbGCXU+SIf9w3e+zZpKbGhHW6xb7Q4StJhqwfX
3v3zFf/pHf1DHWNWiYMEPS0vQGdyqUqOF00z4DUfMp9M0DYJ1kFQMVfKidBujXJem2NTbj3E56S+
NMQxFOanZKqfIqmeBgz39hxWqz5InKMkH2ND4Jv5i53I/Enp4vxQuhRDmUsdl7BOEhf/XvvSjlx3
JcSTrNWXwgrP2nM+EYL8iWS4mzFtwL8UNUuiYzD4yk0Il1Z0bjLzyxRHd/98AX92YnJ+qEts1tZw
1DCI44okDxzTkHWi3mqxZOSH0HCGJ5wthPuUk9qGJuzUKM6HA17OixrOtd6zpiiGmHSQrgJ/jvZ1
5we/eJx+esF+KB0sfH5t04qSI+088JxXxAnaDU5/WP6Ymiyw4rlNGItz0wacoGevxRzvKLHVGae9
MR2xIMKR3BlDZ9FbQCOIaLz9xVZi/mx9WhaBv1Si8BOAMXSwVmAzHivkkFap4aSQU9R0z3VfbB2e
8i6XO7sFZmT+oaimF/n3At2fXpUfttvMgrNtpdNw4UfgLyBKiGzpiUXuZei7mMfFvvG8TaU0uQA9
UQ7+Y9PAZonQR9q5clejN17ONlta2F7+4ib6SXHr/LCr8uGroYJ4eKH7/tGOsY0R7DAhLhzPfjxy
yGvoq6gk/z0z9GXOSmGHxb2kF7COJcQ0uwV5DrjorYgkffw6/kJk6/U/vzdruZH/Zk1W/77nibIz
xu6iC7HZ0dMJXnyK5Q9zMr0LPqbmYEEYIhDa3kVRf5nQKmtptGHWu8ES369704ak4vblDjRVdEE9
OdwCnog2tpneQebfzk78WWvOd7kA7161N7944z8pq9QP+5+fGrBsWre7MKv+EUaVu21i1AjE3sEd
yD4DKHgZwEuvwUFfSNl+UTQi2UuWUVcXXkOnvGqiJQ+o0/YumLnvuQhQo0aaS5Hr/OoZXS7j313e
H7Y8pyQ20xjw/Vkmel9PxFdmNTIuFPm7XXUBBWlw03jDY5nOT64sTiYUVgxTTGYJzmPYYauH2WW7
qnzMqBRj3bAxSqvdf72I/6Xb/4oW/F9upcXh8J354Nh2dVf+0f//rv3/7Tv/GABIFyuBpenjK2kK
U7GD/jEAkM5vLtmDrJgKAotcjrJ/DACk+k0ppYHUC5gD7ErcDX/YD6T8TVrO4hiwPeVBxPb+owGA
+cNBn5+jiDnixYQQ9EwhGHy/zJZTlteFkTqPtTLfu7m4UjGgFFE3hLNlxDFE/In8J54DN7wiYuSD
hC7/KAwQfULDqb0wxyIFopedWgHMKBqDiyC5kKKdAWx5t41DOv2EcxCjO7bD+Vr7pUnuhQWZt+fo
0lrwgBkSWq3rHo3QizfZBNaXDMi14DnbT7Oxz6QLV63OMPHl88Gn2wFljWhIV4ijta/wGB+aUF/n
NnRJ/Osnft8lk+mBFfDUYM6i4zY2mybubrRkAXT9M4EH02Vq5JeDsiHj2Le6jClGBnkryrsMz+rO
KpJX5duX8UQMqI+YKfLOkxnR2DCwEnlueZ9RLzex+9ns7VuA73dJZ5oby6H6IcTpUGf41+WEHXIo
GabA30/j165IX2ZtX/TFfJ6onLEMhUe7IWawAB5kmtQhQey/qQYVUzqLVR6FVzAPD34bbMVsbWLC
6hyCdOJp3mLrfSSCO7bj5yLwxpUu3aOVGV9CUx9ll37EzbNDqnbn5/fgfq6jOcA9addHY2jQzR5t
qyFDAPFwLGyCNKRz4VvFVVGAoc+q5DUyyZOd5AIyuGZ2ci8s3u2IWcCXxoUZKGJFW/XZzksbh/nJ
asx9ZagvVdDAcyFZMbSjD7CuHyIPXyCR3OjiJmJDxxw+2Bx4kCmF/HqxqVlwR/EUTaxZ5vySZv5D
R+bLyiQERDr6ww9wxkf2c5WnH75FbhTc9Ye6Xzdx+FLElQPfCSt75rRvmQkiDfc46BxQTp2JoTZ+
DyIZkAP0mAqurKiikgIM2JF3A7z21adO3tQqPzfzyHS5FTCa4vE6lJXYtYV7HfcUNPBrlgJcrDjX
7gsILKvEYW2NS7fBdDvVF/gN7yr/uot6/zgt4dBuDhxXJDmZLu6EcIvucOVnSG2q0V+JgYzhwVNr
SMu3IswXILR1643yFuwg8rw5eml697qCtXQoOR577VwfvQAqjpHibOZkSHTF1mREuI4jPsepBUEE
KudTARu8iad9L7dGU6tVKwjTMRoN8cdC1cIMK9LBDE2NEq5sy7Vth/cVzQ5IzdG7kWIO1MZFMN1J
24MBFEbZ2ijCj9wIPwAj/94donKw1hyXNh3k6WIa3Q1oTc4CgXWXjuD1tWx4rpZPbum/t2PFGSg/
k0AO7q2dX4elmcOTE61bk8wvQlNOwNc/sH/dqp1OcjySIpzXgfBuiFo5TnONNaeOmdE/FaaXXox+
nKyMcDxkOMVZshii9/1Vm5I7Eea53MDTuxHqMo7FNrCmp94NJSZjdnJd4mp+WDyC2zo3CFfH5O7m
ItkRVYweJLzzCkSzdDz36WTh7AjTl6zXD4Xgus5ieFrSC7EiiRmcvFHlt9GhkRwS4zGnCVPsCxW9
Q9VkKQSbAj/+GDbuYQbSGpahc9buFyfgbiD+sVqVbh2vMIffDo7bcJKyjkKbt0kRv/cSCIJ/G1cM
SobGuQM6qRePccbysCkq/WRx8bfTLE6xbPZt6xm4n8nMqcy9PecPDr0hBm0VtvGx2WqHlymj4hxO
l37XXEVq8nbcPGc3BoRRl2a+I3qUtD4SHXUL9XcynzxGY6s88ME7xa8JfDFNwkkOeHxVxHwQgF7B
Q3f5xdcbRghvG9fyia3u1jBzhmIuffW4Ci+HpDyLob9ixwFSi4k1MhEhjeqz3zpX1MnAKIb8SOAe
BSuDpFVDFBN2VwXdLr6zJxMML1FJfkS31WQ1Ltru98YBb1hj4vcy90hRc1YF78oo8jOYzGFbUW5P
U04DrDjBs32eY+fa4sblsF0+H+x2SBc8PdzcQi3d9vuRpsCqb6EzcLJ+qZr5STsQfUZxDQPqCV91
yACWiZluCTbua28dtflJKV7BdWjNzwWhzmxUEWU1cGuThySA5iGX5kCT0Dt2MdsX1SaU2aORDQF4
O3vdM/ndjB1YoOAT/IaJlDxgHIbTAc8dk9WYeitJszI1ajo+V3Ak2f0AcQZueppLV63J6nmAwo+9
dYTanj1mQfcuPBj9M1dPDEvhj0UriEUH9opANauwzJU95uT4qI0mMAe3F7ODujgbZXdVpdzvNqMF
bLJWvwZLbpA8Bmcx0MV1CEZrXfTpAG2BjrWd0iurdYHeFUjbyspqEKkdTmeAQyQmMtHDrY0SToJ1
MpyJc21UbiZOAWRJz49RY945FQlYSZzsVDBeV+noraVg6aKi0EP5uc7ckzlc0wfYNmP7koXLbdbr
e4zqvonEMM9ywtYYL2YISSOFfFLV58I0UCAZolnBWPsQrnXkzKPWZq0fqsGA4xOFuBe7Cfu2xWiy
Eh55ivetVY/HklRAW5esKHw3DRh/J/x5lyxofm6ZzFvs+OAoc7N+Nof2zYGwqDvea2R3PLT5tBqn
/F7XJR6hmXCeQPY3OuRm8HoynvP0U55NCAQnvcmUs1NitGB+Zu6mIYJvFDDhennv9t7GTZwHf+E+
ipntT+f1c4VZOOHWDUv/i3TCD18Re1WAmtvEmKL74lWXfbsNsauu0lBdjnQ4reW2FrOCAKIfwGwH
20mhYWzSfJXMyetoN1dmzLaVSS6O5X0Bb9avEJrsnZkfGw7cyO1gw/adnvwo/pjr8KUvpkeln8uR
3Lg0n568Hv1SRUMHdPlqIJqG4UbmrgIYmGF64lY7VUuoNBXmNcXsJWFl1Enjdq7p8hi+9cQBOZf1
MynWzZ5z1mVQZoc2SZ6EMT+VjUNGInlNK0JjUHTO14kpHiZV+YdR7nwzaG6cjjxyAeXDMAMyhZxl
3iS4F93JjTeVKMDUxi0G/7nZUScTFBMVOPyACxxUAj8LaBQcqmbdkXZyrOCXjaObHmSJMtGf/csF
lGtCJ9pKmw/BlOLaC3fWBCcnd6DDWaHa0roTsDSgwI9syXZJkRirQxIYFyIo75GovLi2vO1c5CB+
RwRshWAigbwJ6pf7psVLJf3fpQVXcGDfU4AeNwCTAIBBIjV0e2ATpT0IfJp9BleoYiFxpq1FAtfa
MoytsKitcgtCW3AMPCsil8z+SNLkY+jKY1DXxD4BPa66FqWoquXKiFArO5Z9UfrpS/lhDz4aWYtI
4qg0DkU0kftUxRsgkxmjKPQxjvdohgGQR6AziXpv6DbtIwuyrB2jbWxgry9p5KxVucFLDHYLJ9R5
IO0JVMqNZF8f05JbyqQqpP9H8XhoZXGETHg/y+I8quSlNG2E5dGB0F93E6voNZj4cXVcrIUD1aua
nozWoczqr+KxmjbxYexJ8x5sjSDXTXs63layEfq1dp79NL3I5pQFOWZ7a13jd1HVuIOrhGGuhsqQ
vgDtee7j26FoXrXUD8As3nwjfOfQ8x7YJltOOjSbqUnfINhdEkPCZxuHJFUUDdyeiIfaH/NzmkxP
kzXuO+AHbZqsWyEocPtu3jaTrenvQFxWjb1Euhu/E4B1JITmxr8hq/XdEEa7qzIaZmmWvfDwrgcF
EgrY4rp4GMLg3QhYcPl0Hwi1eFFliG0ztxAGjc3zCAQDBsdzm/kvJp/9DAMJmSXcUUNPT2OSngNe
gii67qIwMw4+VvysmuLdjcV4zJs7gHYIy01IdxVbmFT1W89dsndUf7aiFmKz8JjE0rhQyXs6Bh80
0ndtG7zPpOLByYCCbN5aKWtC1cYfWUgCl6i7QxtyVSpHqPXxkxwZgPFc+Zw0fIfRO6AJj82hRMWc
M7E4FNp/hQWNPEJpVoKKmzedLsohfxXBIDf9774XhRtYEh9fL7aR9tBRg5qSgLIUFmXe6UeSRFaO
kJ/puMfeOonSY6ZYvrzMeOjUUp6L5ikS8eWslo/BoewAp8JzXELtCjIk4wObRA5gaiWcGml1OT4M
E8pxltBNDTkbWK3yl5FZvBMTreH8KbXkDC+qjvagObcxjah8Di5k2HPoNOOX6jTMC1TFoOSKK83w
jWZbSLk9Tu0SD0hbEEbUnnQCKNIxcJPYILOMuG6U7R7UHcSuzWXfniqGDRip0zMFgdwIYa5ru2bU
GVNs28b4BNsVpbgVXXbavC5JtSaSQz8E6aKCe2kj1RCf2V9ZVDFclPe0lW+yutIdvbFK23tKpoyd
PFsFbkOofUuBrWQCs4lU0FJ04WoM5Btj/Wm77P7rriFPMOL+njgMFS5h3KRonerewZ+TNoQ5Vs86
pDB246eArlYEU2k3VtUHnFdydz9E52N/IWaWG27fBV9Kiz2OcpmA3cJ7GDqwWRHZQiLaxfHAZYv6
50ovN7JA0pCmJ4fmHzKyAkQ4AafFSzz6D5MHcpd+xz6BwUGEGhVEHrxHSfOcj9R7rkMso43euazg
kVvIrqqAQ3geWWyTSplETdXJ1mpuo8BxVuwZ9k5F5dPkj86qc6jeop7ChkwggH09/6oEfCHOBkjS
VrFMMfv0ZbY3vPtyJONoqGCW90rciljvfEc/j2oY9pFOXoZieoaeCMrMh2fAub4fwHVO4PVWaX0/
eIDNMNZEPdi9hl0lCpc92o5eZ50+B0Z+SjPA22OrjFXI8GSOWLXdFv4f+bt8wjq8z9z6IwPSb0rj
81SzELSyMlZz824tFZtjB+9Fmbx0jXk1tfbvNWyLDeqjfpvVgbsZUn2rA+4XO4JBk8mQKhVUbHoV
5pBB/ZEqigb2w0zPn2Bo7ylwSLGRkX3MA7IoVL+fXyka6cnWq2HJ3VRAmFeDxzzNYashuYeJG1rN
tSwzFDVDyz3eJJsUmurx606eBwB2piJ8DEBcZqH6cGhYxz2TAgQCFUS3cR+3xC7kNoDAgoJyGKkM
0i7ZSDdAJD0bcp31/MWg/lywQZLYOyHmnwJA1h5HrJxicyrNU2kwgOjY4sP0dg7qe85DF96kH0zi
ONs5OUiTQi7xN1XkyE1kEbCJ6mwdahYCHYyXdnMzLvOCbltBANlH4hYZ7kVvSPfbHOr/Wk/0O9X0
T7XV/y8Kp7V0GCX9XDp92eVfmjCq/653+u17/9U7dX5TnnA9xxGgxJTNKOZfvVP1m+15wrZQYmqa
p0wj/tU7lb8pU9u21nxdW5ZDw/VfvVP7N4cfYrqmbUNd8SzrP+mdKu/7cQzNCbAtNGBtCUVfWzR3
v2+dVoXrWIYZ14+q5wBbHznbPLck/u3DQOMaitM3IolfDY/mI/mJsOzYASc0GVR8OQaxQRZ7Ed6m
LjGYMvbuGyBZsN2nPQeOnENJC9qvLw6WoiiSYKzSXLJED9N9C8FtF8RER6beCy8D/hvL/ExGyddO
Q0J4+sbrxWUQVrTmsqNEfoFIb36S4JkAh4/12jCrY+eJdVe33cEgaRKI1PSWZcFEjnH7aNYgQrym
QbbU6h0lerl2rZrcnw68yBSQiNXdGixJJChl6xQWNu/5JfGJRAoaeUuFXq4HM/my/FM6dFlzkHCx
3WCxZBSUNdFMz87ztmFAICt/NyOwnTMywrcYqrrLUcq0m32m6dOIJjv1FOqrAVIcUmID/6WtuLjV
HRjxh9x7D00CItiLL+emAmBbfjI9ZycS78sSeBZA1Gs4pXRufWmETnHR81MgdacH7aav5mTfuvDh
wNqOfbjzQpRTc/Qaaboebp6dPJ/ZcUixYTTZzi3mzxy6X6MpWjdJdd956ckQ9AFVHcGhCLMN83o6
02Tn6Nny6F+lV+hheNO+fK+LRK0saGwrp0zA5riSSKulgVZJdHwZZHg3+bBc/6Ib6YOJlkhymKjU
VsW7kcGsjlTyKonCWCNEWzVM9wLdX40lLUAdtRUFYQQD2Liklb9s8PGrT8FhRsMXXuw1opQhLNs8
pGVw0LW+05Dj1l2iiba5NQtKekuWci/aFJY+GdqVHvy1OUT9sbbpYQfmLowg0GXzTLSRsue1TuMP
8MdPJVQytz47E5IHQdGPxPqpmIvXwIrJrZtxwZg5Keked1+1nPVoX8gdJ+Z9TxXZJRX3mjOiEXsR
BP1xIs/R5LgviRVeZajglcjejDrjaP9MuDo0HL7e9OQ/NcFxmOr7fApAnbbl1sr57rC13gPiLZ46
Btdruzfevraf1Fjf9anJDdVeMZKgc7806MrwvTPh9uBhVcNTFsiUTDDnARDgu+FQaDZ1+gKUu13l
pGPiX4qNHd3B68Fg62kEbp9W1dByhnflpPMuNyTyBtIavMkmW6o6Ft3YckwyJmQR2KMa+5CkHBHN
qMEAWifvgttOVuyAGaVCFXg0PstzNwNH7YPi5BjTkzXelXXvresk/lg67igo7JUy1D2zeM9Lwg0r
Jlq16TkTxTnxIAdl1mey9LodYn4qsDQ8DJZ8HSefaIhiQGcSwLnlkzFp4tkmCStWfCifzJHKeFZ2
T0aIvhlQSEHUp51G98AjJxvZQdBsqrJv1lbpkRNn8UkGNkdvTwYNDWfehJXb1E+TOBpKpvye6zbQ
yNiVHi/RibzgLYn3DrF7B1HZl6Pp4Ypr6pDGIq6+uXsuB8XonKbSTCJ1oKJjkSwEZWrRMPB2TEU2
o0s5GJAKuilHbgCfD74oYW8KBuH5fcMFiivqRJGdIzldzyrYErRMMhflDuGgp64ImYJb2as9Z3cJ
FNsy8z95Vv8uJbaHSNrGil3kmDYu4h6LQQCnoCInTC7BZ8LpnIUzjV51HlxmoXER1sx9nOGzEdob
b8QkOrWPQdTftnnyTnn+YNLS9QsOVuK2KKg5VVYkcEOrc1Jjgy05QdgJqTdN1hF3PBxlZt0XIms2
haXIoiDAuCmGdMMhYtqlM4plgozzdDJWGhDdOqs19aoVFRdkvyTUjZzlDwaNdQtmewuofWMH+T06
IxJZsq0bW0fdRMRQmreTTD4HNuqovrsxe36ehIbugp9WWESQx2rAVARJS4uzZdGMPYnU8SvR8Sdp
50db85z4GT1C5uPJxsuGK2PMbtwGYa3DSMZA+3PQTntTzf1dVCFOSAsylUdcN17nP3cZ79QvkkXo
Fu/Dha6E2z6I+L9ei+fUJVKAHq+HWn6S9w4iwB3BHEsqQ3Yeq/g0eyyqo1rufxc3kBH3eKWzAK9z
6F9FsjVPMQGfGkIwZSzLDxey6ge89qwIyxE7v/USLl6pkFRnmiU3itNTTWxhkXA0H0xarH5DPyI7
mUHy2vjBe+wF5soS4ArhEd8YPFSwMJ+X9kDCojcEw9OsnKMtbwPW41L4DcEA8QtHB07LqXusWs6s
X9uEShTXHQxS8fukaAGl3KBr34g+fJewTF8ddVieTBTBeTl/soneXZJs45vZGFaausFOSAkO/JWU
FYqCOr9LWYz2CRPcVXjXuWlDQh9vftmBLDEbNEXnpxS7UUrHeAON7kpkAXPVEU7smECicvkIch8U
AqfdkPgY2JXhex8NxBUP57Akms5k3ts6bJD9Eo2SxjQlJC0yv2H1lRUnLivLTDK+VyGSc4+O9gD1
e2+mSm388nPutEQox+EKXOdz4gavpGW/JA+u6Amm98UtVyrYWAk9OzOLDnXJBU8ch1EhO5XNt8mE
+iCR6Mkzp+bjbcWmzvRnMgEJ3IomtfIT74moMM6ULgdMBFPVhSz9T62RY4ges2zvitpcjbK9tGl6
bAk0VmRbrBPXAzef8/YTFnOHbJZNYhfjRtasVmm9eNm12jB8tY8ieigL9Bt9VNG+OEAAP9kOQ7LJ
ws7MWhyucEV0BEkyPiLvE7i5P1+oCo1+MOk3YXJ3JUrlW88YToZL+9CRCZ5kDApKdt8U+v8Hjhf/
P50dUKY49qIm/vnp4epL+mX68t8u6cqk//O//48mWf7rLnpfZG/fyJILPvJ//6A/jxKU6cqylfIQ
O3x/lHAdSVGol4MEVMY/jxLLeUEgzvD+kG4gQfvzKGHTiqLwdy3vG1XyP4BBfi/uWQ4SpOsswEnH
wrNhih/0XROZaWzeon50fOh1lbjMJOk1jbMpRLfhm3fA2vdxMf1C+oRh9DtV0bcX9jzTsVyOQ7a7
uFP/qrFz6CBUbWu3j+xtQziQCwLNY6rp94S7yEu2RsotLeDCf1UNGAzOMP9siG0hAKynGCiaoV5l
tlpLmjdU+ZtGNhdydHZWmL3E87QNo/KQW/0dnNptGnf0kNt1R0+1pMmunXkzFK9mpvaIUNZOoG6z
NHkoytcQVxmmopNEVNpkzkM89Ve9WZ0Mbe7FkthDRp4DSF94TFoDiL6x83lo6hcd3SnpPYgWZYpN
BBpgaR7NPD6FstyLJr32ZiZ8MvrSL/IDqzDfqs6+6Wv3gf7qNqjLzxFurbrBtc1fnHkFqYBfZp+c
nrS38FOYA9JICnALcAjq8a53umSV96W3jmsXirF+KOlGedO4X16QZZMoJRTUjTEck9q9GTziKfSE
7LVpiyMyn43hQ1yIT+zTayNpdp2jOAYZi5x906IC2o6g7T1brHPhv2XlAAASlj3Dy2M+5IiO43eS
L3G/anH20+bG8lJ7w2Tt2fP97TwnLyQGU6qSLUZYjZ2OT2I0dhZ4BzC8j0vBTl9El/R/GaUZ61Y6
1ypzL8v6FBkMxTjumX6y0baHNbQCzvDIQssQzWGsw9rtGlun4PDnX3P6oz5iRNN966D8XIJpLhrP
P1VvX+9PVFjCUcqVPBzeDwrVqsFJOzLxexwGNBP0GUd1Gapm51U0MyN1K4fkwxm3tjPcWHH00BP2
EnrpVtb5GocGmWMEFSkSvhJSpjnIRshqCzl9mqPmOeB60EndtAVEB0MdLL/dUHchafg9NAl8iuRB
Z9Zt7OmVxAAU+d5xqmw890V6Hepj1wzMZxV/fM0aUCIhN1jsnNJmuJiYNpl+t2EEs+roOFV5vsYo
RB8W7cbMw1QsI1XV3zQV9l+GK6PZ3YmuJxTVVuwb9rZ2cbNF1TkN+3Wa0hYNuRORJmiyBZIUwmhD
wlmWt7swLQ5DD2EEuPtqKSW6qfycqvpi7hOS7ikL0YKkc3zwqKYyS5/idLwJ7PGmrKp7Iik3aWpc
+mZ0nvubMCoOtmc99nWwMzkLTn521jzCYyivE6ve0S696oM3rNwbJ8vOQRlv6hAmgZdsKtPfliYe
lDQ7klhwwdNwCmf/V67Tv70dTNtjjbYtadPL+X656pO6zvLBaR5r4T2QlvEQi3Sr8VdMJdmg9fNs
pu9Fz1K2BCGMalsS99cOUHLq4s7v9wX1mq/Gm3iq9jgbTpHrbUURQPwsEBdbV6VKV0Nenh3feJBT
t4GxfyoJje5sLr/IN66M7g1zvKyr6rjoFiRn8Az1C7aldauHbVp1exaNrc/q3fgsTbbc5zzhMdYv
P3xJ3JvSKfZ+WpM/G2/sOn61dnIU2EOLwzh2zyJkspnDkWHCWXY272/cFlG2dRrmwy1RhFOxtwMW
15FGq7B2PXFoVYsKYVw+DtrRfX4g6ecqSlBnlw5Z5gmPenEs2nzdls1VYPc3GQ32mEIr44Bm1fM2
ToFzheeYcMvMs/boMmY0OsgDCN7GWk/v1LsOqyfp9DcL1b5I3j1Xr2YGLcYIg8Z9qwF+2yRS89lc
dE15MEfjClF9HNJ1aQvnWKLKi33j/Jct//xtCfgrMmApCf5tZTCXZh77padNa9nZ/qIOj7WTOTT5
m0cnSA+F89y1LFeB2gf0jBuZH2zg/DZhG94Ar38R5OBjT7V/LrW3NeJy3xodQapc1+UOGovFiHQs
a9bDfifai5EALFlb2+X5KmdANHa9q0lA9HGJaE8ezPpTH9yWBE+T7Q3LPT9atv1Y+dHb8oBZLAbM
YnY1bRZ/8o6dLo/a/lR73i+08d87Hb4tjzZRFbYrJP7LHy3vMrUq7RAa+5hb8nFZD21eebC6DYdL
pCV+/KsF+W9fUCpFexU9K13W7696b9S2UTILfpRFe8HhdgdvaWOjJ9PBZVupRzR1lxOpW3UNaYE9
YUw+eUO9czp1bfZ+uNJ+vv3nG2Epz767EejkLr+5a3qmEohof9Cv2oR6aHvoh8cBJ/IcV0fDw3bD
4jM78kDazql3acqU1FQpuTEahD1xmU1+P+AaKBVpzDyKM2+1NT7VWq9jN9q6hneZ+9uWuU7AGIoB
UdjpU8EhcMzzc0wvoGIFt/ocoFxHtFdxdpuUjcTdMiz7JOeAcGK1Zjz1KOOanZmYRA7W+dR9yrr4
OlPeRaiydZ3aJ6aSNHKD9yyr9n2gEDd0VyJV9GTWsXK/NFQmljPe4IK8rCgHU+jyxWxuaQehuwqm
ekWkFqbm3CVFc3oy+buIDcvPAXpTRvTQqFN2G8t4aIRzGu3wsiQ+5Rf3BJ32H66/Y0nXphUvTFPp
r8aXvzyIpenT1g65/o5BnOiA7S31v33G/8WPOv+Mtt/D2M+b36e/nmmW7/h2nDGs30xOHTaAGBfJ
FA8/lfu30QhfcqCpoOfGLQR6hsXhzwON9xvPLOowoTnxOGL5sP51oPGWgQpHEG0uAxK+/J/MRr4u
v38WbooiQBNCaHJPsPAhfv/hqeyRjaHASOjLMhSMicPT1lsZpRtU1DNS0dys0KI+JcOps89oMlee
f7bUa08jufLqlR3dLjoPOZ3n/FATI+EgSagXnfBbq+tfLKLfT3H+7a3+aK4JGqMNkzIdUfy9NPWp
mV8WRkCMdsXosFNEv3g566ux5N+uzXLcc8D/YNH/YetKKazKaenULNelHeqDRDGx/DnFNThbp/wk
skNfH6I6wc38Vpe3Y/u/2DuvJreRZk3/lS/2HnPgAV7sXhCWrg3bSNM3CKklEZawJMyv3ydb46TV
zHwTJ+LEOREbGk20miBQqMrKzErzvhoFr/tVuu/Ld0N9P7ecBgqKD8gNg0rX7atcWyvU2Sft+nnM
3o0k3lf6PsmoR+MmZ/1ZHzqPuVdaWh2nZ8jevTl952Twm74WXKFZr2P3ap/uWyWn5J9Qtq7BqLcn
gbNergCXc82ledZJXVUgYbwDZ8JzOfsw0HJ6nar7XNnN4G8si09d8RDC8LzYr1fKgFl3HV52wrK2
DvjN3Tg91/PbvYX/EipxzBQgbskroyum11Nyx0A6UOhSmgKyOlKUA3NQGs/VZW8U+4VaCFrUvCtk
iM31VZs4nnKf0gSLS9OgKNtBMgMowbPtPuvZvVsqgSj4IntVTvsLvwPcf9w76k3yxRqea/tOWfZ8
WHJKc8fJz5vn9DIRBNsl1PLl2SshJYq9KROF3SoLYF0Dg4KOoDsTzrx5fD5N1AyTDmMxKNmmUAGx
Pu2Hdt9Ry3ilZllTnnFELlXYjtraKimgdD9C6xfJldWkBOVCkgG+JfoMXsdmL3tD5vFqkbyLeSLN
3+tV99yV7+QbZvKcpLHCzBjqXK8HXdubuHjavJvMbEVhzvOs3SWKf232YPTVgIn3RAd5m7MAxFT4
SXcyYwbjaGqS+2PraQlsNx1nkGqiOIyqSv626rO7oorY3XXDq5Xeyw6U8av2R+jlMna0srpTGSYP
bLVnQs/r2aKUJ7/n8RZJAZE/y3jtzDvZ/g2X1PesfXd5lUenMB4VpEyQeBkXV40nbtmyZsnazvaM
nndAMhGcodmr9itKIiu1dWlJPd6aXxfJ7jzegx7RoC24ed4/6m8Sw15g1fgN9TxrwNsyY23auvfX
Psd3vW5fVQZJZEn5OjoRQ/TyH51PQ6E+zekHCgftys8q3Zuf9NU+0V+UDOq6gSGAXJmi7fL9MAAc
WZ696xkoyuqlRX71LokNtfJZidxAKs77hKxX+WJe/07XfBtX+jpO0MJssMKgMVkZ340z1av8OlxR
bVeQOur+hf8mmulRbbBEoe7M1Pob7WZr3/pjvzyTTiITp4DYmPtdLGsY4EkakSa6c7Ya6ZME7BCp
ZR/GCDIu2P2qWKoZNeISVcN5jASyxblMcY+DddQcsFjmt5noKbNPgGaZafKGEGt9gTunjzoyi/V8
lG/xr6zfQfzrcAR6uzqz1iR8qcc9KmRRhoE+aeiYlxR4ydmg6pEV6Ic1xLVr52JBTsW5eUUtfwuT
ef+SGVT9jGevLx8WG4wYXcCKCI+8jJzkMAqTPzmKl84WQfTjMLxofeXxNS4okxcdniGGpai8p6t6
LnRpmFhQQ+BI0Tl8rOBsOhGIucJMAcjMdPogryTzcTKOAwBUdI7S+vPAcxzt2JUfLLjGr64Sy6At
a28hGrnJTVvNs/loVl+uDQStw57E9yah+EpTsVnTkRWW2e0gYedHpjLntVwmSL2UPppvBAiHheeD
ND/76uVFfiHDYv41Xrtq95Zz5ONO4cV1X1OPWffC2rE4MmFu81KTjpDxEGULZdi4IjAsw0VIrtZK
P7lacMEnpSqKED0vxri0wtksLGMG2EQzH7nbdXlb6rN5ZBXtPpLZgC0SfArZBAW5cpkUhsektrwL
V63sQ16368sE5PvbjqtdC0YVwhuwyzrQjmXEQejXXOf12UsTyoN5q3S0CMFUvswopkBZzh7vJvNu
GBThOfNajwwrX8vYGcybgKrckgq9ohveFqgiQNMr7BgGJL+Xf08tpVnlJTrPL83kPhKlsZQPq9pa
28tr0mw7OLg+jRDcss6yap3G7cZ9m5JjweNR1FDmT96E9ZbniAiOaramKNZ6u3pBWNIV74Wcigj0
Fe+Sg0cz7lnWDkXIT0wiq5ZRWlEz0e4ZyvliLR9oXaTXLzI34r4U2BSV3ZafNW/kPZESFmGyX+zS
xEof2VgiHBWH5IEhFZrhJzRjFDP7Tox53N0k+Qum79pGTQPNC1ICjXhirtanw4SMyI3fVByL+s7s
X2TA114WBxp5sAsQKIotKH5+WcwKIlp44QyLYBgacDjKCBnswAxfC4naveiMld/IsE+r41nX/ZSV
PcNkLMujup7KazpnT5SXSFrJHpa7TJc2oB8Heowk0FJ6bYzjuUesSFSTgRLFK1c18O+JLF4ylpVZ
dZvSlx0lktP1kLc7x7IzRB11Brum2isjX2A55hLpx5oa0GmOlRqyLRT35aSzYCgVeatzV1Ehafjs
dRVNwbooJmBgLgG3Y5GQcKSk+XKUAcg9G7WM5X5m9pLo+GmsPFWZa0J/8QX/M+2YfpJH/an0J6YN
fD0PEje5nMlhZ8hLlLJRxkjMTUEITnaBvMsFUZWPqxIRZin5jtbRbkLJHYWGcidRSiLUioYenI+1
Cak33Imir5LTR3hKC1vzZDJltAxfPujUg6t/UZXy7QOxa4iRoZqidpbqgVGlgPNc2rPXdXsxd6Kh
EK5eOdY0QckCIEcylYr+siLshA2iKoWtQy6dvXNZjhNKw712gQxTrNTZUb2CPSezm8BK7TqVL3Mv
S4MmoraJyokHeVVZL3YFYU6oICl4xtJWbyIka05y2ROFyrh6sC4dvQXb3C6AMGbii/3oQIfKOhqY
aQ0bYpGDcWSPNKZJZU0fuasPuXKXGV1wIiAug5IvXkZ6xr4KU54Rd3dMKrweLQVYfOpk0MO8iMy1
GDCT+uzFAuaIAL28pKAktXPlM7WUf/ky22IvRMbEfuh4hnwkWnGx70xa3xWk1JG0I9G+5XDq37ct
UwD2gsixyK5MEUsgczHzIFGCKxSgzHyW9MjoUaTDZZ5rrG5bARAn+6cwiHQPkZhPHvi2HEyUqE6s
RGd+1cNiur4ajQvuqhhla2JRpCdhlHXjMZjKacLGsnfFGoGbxL4Te43q46sKXED0QYW2JqYzaSrS
vseCrYzym/u96ECV2Zdb88FpeuH/yKXDhpBNIb9vkEZuO7PLTwZDhDdttEsfakRq4grvGfGxeFC9
F1nCesmTxU3I0E4i5mKi5UVErxUX0yeCtRYbzsNkdVgwnekWxfHXzuKPjnuujZ+ou6oEqL6PVE6n
ZhmplwEHNBmozUcBYxLEEeEdVayjdI6xn2U6xU0TmcLYyo/MH29ccRKeT3RV7MV8yX5+29tzKcaZ
/fXVnK407sR6ydeN6/IiG1d0R3v6sLJ2lVL4bFN3hNmdl0WtiRSKum+rLhB7a9nsGixtic7o0Ivj
+cXCkZ2OMivyy5bthRRRXu7JJHVL+TeBJEnB/iGS9OY5uratueRnNRK0QNt+41XrqX42oZYe11V6
CuX9MXDIjhjdIadorPv5QrzVfrGWPcoXOyhWVPQQLQpv8i8/q3h7b7qJCUbbrjKYz0DNEhMiG1KU
nrgYzCtFehSpHf96talE+uFbuI5Nl7kD2+B3p3v9OgF/ZZt0IyBYrDZDzbSfKQp1nDe/jVVPL5HM
KA6HvKUiKsd5mdG/4rbg2onV5zI8leaT4hwvlHG8iYN2FHsHp/ib/haHhrMDj9FnIPD1F9khNKe8
KZflBINzGhrXPsLHEHU/2i+yzmPFOjM38lc0pvh/PIhyHd+ZJU/F7hj3YmnlE7GQyJeo1JFRiJ+B
ajSRFfmV2Jk3HYzyJHHraMGkfpQ7nLGCtaME4hmIE3jp1ZBEyHq2j+KLvr01l4kziTeD1PET7g0H
hC4QIRRzI7ZRbOjbTH3dnOKm6DTKU4ZHm+Obg2PQ8OmiI74aTBFcMZJDVdFuARMddkQMgNgNQlLr
ofjUCcyP9YIikmMDRiJjzsVfh1qZmAnLQc+D/F05QV4D+ME5+bpKAg4Vcmf0izgmiboXDY+mEbXt
mG/j0eQQANKUcyf7xDiKDRT922B+GC7OTk3faGXsRYvz9T6ny0s9YpXkHekylV8q2YNYYlnL0S1i
cQPEcvJ4FKcsv+hKvvLXYvsjoVUpJEBmSaxR1fzt1isg4L0C40o7Yh+hi/hPLJxYDJ4qnu9fP+5H
B2hXJYFnktYlRvj9wdRs05N7zb4+T+TsRPwFiUfUZAk41ogPOZxX2OTUb/utMcc1mUyZere+xZHC
pZGjHrPMSs6Y/y/M3V8P8kdzIqlnmwCmilbSv52TNLkYZpEYgPybR/HTh1Mozo94ECw/8/L2uH8U
5P4xNvq/1wjwzVX/g3heYVl1dIdE0p9X/Dx8PhcfisuvUOv/4Wcf6vkyfMj+dX85f/pQfxMj//V2
v9T96LQDEKEhPeFQYvMGsvJLC4Fu/PSWwrJNHWTXtwzi7+yvlOSozkoFFwXbLWmuX8LkuvWTo62I
aujE3m2Jk/+TMDlFNt9Yi68YuhY1P98l0qxlNJ3smhuHfJPt2m1/o9wqMWUxPgEx96Bv5Z/mjXtj
49SvYZbwnHjeag9UQWq3yX12c4W34nyY381xEkxhFeS3tChtda/zQRrbFx/KDc09xmqtz+sGwojL
Tjg/phDA5hCyFF/37cDeXjfAQ8SQY/Dz5OtR4xfHZAvbYjTtUm/22rjd9YHpKcF1Z/jpRolnb/G1
mOq9zRzAuh2Z2zYqotyfAyWsYzjMH05bvEC/uCE4Q433QfObTRM2IXm2m9PNtYaxD77b2PSVwwg6
Eap3XxycuL3Rt86tHbU384HiZmg+lm15k22ucRNWMZnbEFyL+LJ1t/V9cqfclA/FdnVTH6q43XJA
DTIPKPMNBRSBcrAiYBZpzFw79AMf0tsSCPlxTbCxeEruLhjm6WO1HTZmUAQwXAdGCLfgJuj9JHyk
sNnTIhhGAtokvtge8xo2sf02DDPQYu7gtxEWNuYMu+nDgLqb/bTNohqyUAX6tSEmKOCn0JK0G8pt
o2538bWoi+2fu13vV6HhgVa6LfZOMIZOVGy0aLw7x1e+NR6r+zRcotU9Hny/ccP0fvRhbIqq7cVc
FxEhBg9SEv/q0cu1zrfpFqaV0PiibYs7ao9fVy9DDB5F1Pugsz/CtjL6A1x118Da9vsxtG8pOAoT
WJ2KqInVEAc8vuyd++R23s8+bROh6hsQCLW+fZsf1X31aXludTmynq6eDqwhXVw3FGQG1o1xszr0
m+KheToH7Wb6AlqKRy2rX3GT7C7dXSM9ziNrk0PMQqoyzA/mwfIhWQEd4+I3sLg8OHfOpuNp9PNG
hleES3F33mY+DYFR5qvvzBg02934TtlUsBfpDNYNhlfIbPgDlvix2hmbS0yEGl/YvTGP2h2SGCXQ
tZRByz5R+d2ny6580u4o3W7os1zn986Gxpp+bW/NSAmz2+IhP+R7fUtD4qHeucf84LADiB5v0u15
a+76v8Fuo//oT7b6d3ZkrC96bdctPXsQ9lzpcwkHX8ho+higiXXDGDr/y5cBmhmHXVluGnhNzUAN
BHdEeTQ2hpAsf0jvRug/QDX2h3AM6LeA8ugZPqTwAusRtEGg3a6zWPO7DTssLGKNsOg6fyWDEAjv
F1bU03wjdMIicFlvAykfduYJwiNYKflDo6cQJEVTXEOdq8VUd/mn6BRlUfaZfr/S2VowxXxePlZP
13jYAbX65JJ5jrNovm1iaiq8Ap6l3VGBZkx5Nv2O3w1x8nMa2ptyZ25oEffrJ/fn00HfaDenbO8i
Swf7FoHcnDb6I6e3oxP04XXrHConJpy4Pe3L3XKThH1o3lrEne5crhZaOnIZhykC9AHxnmQ/hFc4
lDR+/+UCZ8sHGMVeyRtCHdSt5zXZ/kDdDj7k0TAfCSsWe5JrE8/1cgimiPlAG9RvrO24z+NrlKNY
3Zs2HkIyItC8lZDNQYtz4eIsPOPExmA4BMru9A6Jg0zoA+epDR1InpBunbxP6PC9GbEoB/px9kt4
hQlo9ADA2q3uSs/iX8XNEg6hG7hH01mX0Qpx0CM9Aq4D5iFaKuEXImq2Pm+U23krzy0P88fTrQ3R
DABRPDIP6jAN2AKbNq4DMzpBGTVB7QNygN/dCO8TNQdB54+e6Wm7AuIoY52FRSikO104RxdMTR8o
8Mdc1l+gQIJfCq0P+895AwyBf0rXq03OVW2sHtuY8vxH5+eTD+7GOntPHpGNamwULJCCGNPeHrie
4ydHiuLWBgFVJW64Sbptnk7+5W9SLyAvfFtw8LvJ/K7bbnSyglyzqx7awD4QCoHXq49AL/HbuKIa
iTXp/CXsfBCnIQdzeLSzT1kJ6rOYHOEdUvwHMnLhJQCAgZ0zrp/btRXOAfxIwjUGiAMkpkl0ZSYd
v4nK7Rxfdhe24QAZkmzZC0+b/Bc3sqNriGlek7cNTwGUWchYFwKcImIjRpIP/FPACDGuQqVkR1rY
bdxtgqLqQspoUVdCwqa+XLblRm7YxzYyRr7gZgpbfkpRmm3Q8+cSdNPOjS4BTWme/AoJ+iDy3MeW
X/NvYnOb4mhyIyKg8QqR0HlMvhm9iZeVm7eBtskRlgGeKnmRHEeBGkeUAe12PvEopDIHS808uJCa
O+v2+cLb6YiPzcsgWjdMGkbcCNFevDl7I6w/5I/cn3nV17DnBXagRgPs5XOg+VWQ8cf28Cq23I/p
RqaUu/JJyLJahjR/YVng5GIDfgSm5PQAi1L61O9aZMeMFt9m5miE8exNxTpzJEB3TuGZ5RSSqlWY
smeh9QJrOIJyDV8FQYcN+urPbJwZrjVhX/s6Z0LnRD0WtF5qTJEvhpGmCTaC0K9biDLwEZggEeU6
WPE92tx5yJl3gGfa2pN29KFC28jriKs0hJfdHKMJWD3q/yMmiCvookH0KMZk8oRAyz1QB8p09Iza
Ze3xJ2A3b/bppt+2Iqi+HSm3stIO3FFndICDAJ/CLiqDznuABZp3oMkchrEvIF/BVlVAkifPrN7m
gggfg4bk6W2SBwZf8JdjKIbDCBud4TQynFiHjc+O7XjAKmeQnK1iZYcO2il3Y9zHM3IszzLx8mSP
ULcXQG/GYzRMBfxyLFATdbanbErUJYYncNh5IhLnPbopLkWS0S4qIpaiPJKgiwamGL/Dg8bA64Pl
/fI+3YDWCslchLqKeyDZMHV55CDfZkTMpkTyVKxy+3G1sTYdvGPU00VpNMYKu1gkNbtxI30r1Gpd
GCfeuFtt+hgyMrbDwCUkfNYGGliYK/FshN4ONQAV12Z4NVHD5GbRVSDzM6U6Ii2vSk+Nf2ZGDcSg
8x2kCtB0bw6Y0Ygtde8+jfcm3GZgn+GAaIcK1i7aiBiM6RUx7q/P3eDyIlyF1ks8fKSwYxznSFi6
VGj8gD7j/cFFQQIg7wvGG41vi+I3+E6zoQM9SNBFBqO6YijYF7jRauQerFeb7avezxElZejd2W8+
KFGNWqv5DjVgzyPbscINmFA8I9uZUCqbUJ68WjshwVYcCfxXD7ctJnzsN+GK94SnB0XgBivYAXHm
4MFLkVEm1le3xptuoyP4bXNraCyxPLJbZ08TNUQVesRO9Qz8T2HDBNJ631sICXAGzGnrAYbr0zgV
aOGQMo24O2L1GMp1n+JbCOUrZSzH9FN9I1Pdbi0GWjINaE8+B+QLl9yN8scEF7u5raIWRyX1DfRT
Gy27xT6cb6v7+fMUi6Mw4NlkuCtdjOZgqyeRxmWrGxrJrjtOJQHBmKg4nLZAIuUhza9+vT2H1bbY
nrY1kfu9wvduqc4+9If+c4q3PIerCBQLDycI4KSnMuRIFTOWUIHX1VyrIQIG1+8YtR7gDgdORfBt
XvCS6qgJsxi6aq7CG/FzjhRkXyApVJgWzVc4n7ReKn9CAt2fFO/EmYF0J3SHgM0GLFA4Hy430972
8tD1h2AJVtGAozbFDaAj3F4PDE4lycaAqvCmiY1oCVpc9sJTN83Oukke6VMY+EF9cJ5a+2nuAnuP
Ixak1Deu6YziKGFFtuFxClhnTIvrrwL7EVh5czPskk39xPwiKKav3144hZx3+h01HLQrZ0/mhvbI
nfFifnIfzbssYnq4Nn84MRz75+zz6qbb2XdVdArKsKIoiWRKQD3H6Z58a9DFwqgpbqb4oRrkJ8Ep
UoKW9yQRAx2tw9szSA/iW4+EDMyuMfxcawv2aUoc4Sa8wzf9AJ4A5S40fuyzPai2JI5CIxrDJsDN
iyFoM9uYjvpss3oh95Hytff6QwLfJHLCD7ASQzVJxoLlJSgZmrhhlKsgyS5zWG/kHLZ6W7cVN+zD
/IM57ZQX3FMEUOn3Sdz77vr0SDe0vsm6zRKlYQ2rY/6zhjy8Qt6yTl5HeCxht6S/BKXQAS/ishMZ
o+M5gbmm8Rfp6v0G2SW3Ah2ruKGUja/JbLGpKOjmEdReVy453BNtmBt6+CM91LSI384KcdgvPWp1
oHIL9HWyco/6a7XJNl2Q0vUaTl/msAsSHifeLTHNieNXyxOowFgLn6bLk4R/dkVpcqzc66EdtqEM
Y8BPzsm1fiqP5Q0sPmZYY9zErcMJQq0lyHQTcxA9OJBwUs6DGskDut3ZD4C1hBrXNOgGbA4Lh+x6
HwbPwNAyeFiZhVpauG1lAajoCsXZFuFeIKx9+pJH4s/KdMkRhIAzw6F8GRMNABIcnqQt19ctTbjw
z47YvDeFshbmYdpo1zkKSaigZQgcCrA73Bm76KD/ybfiSYtXp+xyTzg7tYCOCdLV2NQCT4r3YNI5
hkbnAOT88OIvDKSB0bPxxR1c4URn2EM3bB9rlP9qU0ZT1DH8JVAiuRLz6023Fi9gxqstcvTYbpgv
jNIY9M+0EONeUyeH7YVmLHJjYb3FkEI+qvsDNKKo4UBmmSMAShm3YE9mov7S4zEqYcOD8kBYKHFc
1nyBAeNIhelG3WY3+UZ8bCrxs1BfcwIx/YmXAWMiaD5z1MbCyHFRwav4Q+Dt7gd192+Rqd+rF393
v7+r63GVKavmutEOOKl4mhV0wwSWsOvBJ/yUgLakGRsC4CEHABbAwbMaOVdw6GR/u2gqytfgtBX/
TNzcxYeO5U78rWkjDLtFRDc2VkEjloRnul5uk6fkkBy6/eq22+jBdTNGGhEOQCOwFsSYcKrHrUXM
qH8uH+fgFA+bBB959Gw0Ns1mEqiJq21/KMPrrovP/LV9lFCQHYadvRGNeAndh6sc2xjh9d30Dop2
ByNURf3TsgZN70BBzmcxA9qj2DcQePwisGJtXWMC+ntnJxzmbG6h4xZVtVqTycH0o+exdqQh0A5W
LJ1kfEzHHCq45OLcT2nHwM8UuwIE7U5BG2q+u7W/aDi+xI980i+iN89MHoElgnRiUhYOliMuKs+H
jDzz6BHnEblPQgR3TYzSxH4Tvtwr14iPltxPoXg3FDyJ17zWnxdffAMJ3+lBE5JfZGkcD1saKZEd
Agbw9jpCVkwlLmqKFekxIzTfB4C7bc+GADqz52pCWfSRsWdHPGk0ORSL5+hCgIjOvQdeHTWQrJfg
+qzcA2+APqBLa5tx1AdYL7rGGOZoRl8aAZuDcxZoUfhKbjTh/3Sh+JFwsOIhio/NaYF3oCHXs4bb
1Z0QQef3VRNnKq5efhjZ3qJEdCo/PK/CCaMWFMwnRLDzRSZHfqZ+Vd3Nu1P4RPmjd9nQw4yantfl
/WR76bYTBRLL0ZbDNXsWBEyOgCiYYLwVF/GC/yMunhEADgwCfLMtA5UBiWM4MXEXSIvBGOPJQiSM
RsAtI5KDU9cYUDTPnArES0ODiR7bJ6/lzekOXnp0koQcKtQMnVT4s3+9W2mI+XHQSfuu/roqGqso
U9c5JJ+1W3MLfhZhCPH3ntTj8gAmsX64wjcsjqyLahTXUgvPd8rtSJR5+NnaZA/WXb0jqna/vIJz
cjt+oaEsNGJsfOBuXVwSqO2IH4v3AJ729vxw3TU7LYKH/EtNfPOEzwNINVHOOcw2No7hsOcAjRvD
0XhzxSXmEBd28Xxb4mtQG7pznpYt8T2/32A0g2JbIyIUKO97jpiHnzGO+JK+egM0N3IVgOe80e/0
n4dttccK4dDq2LIkvBDkbAlN2HG/Wd27J398hSmh3cBRvWt3q9tyg35HixM+J/Jm3Oo3/c7ZcPSG
w5lzcbSK35bgH6V1/rQB+5uczY+TP/Kg17qZu+yUDv1vjLyCRv/NP7Bd2TDf0zUwHz/3l3L4tR1Z
rvx3P/ylf/pxbj7/7//1CqTvIHeDC/b8xxSLQT/pX3ZoPwz/OnzohuxH3/qlf8GGFpcuBMMhBaPT
zrf6DdpJsQ16GwwD/B/VsN5gn37rX9BciHEtOgBpdjItFdLc3xIzfESnNqlLmpNcehz+GTHud0Ws
lkvu3jU1msVJ8YDx9F0SX1OtySlah1SFAaCCRQnWmdjW5W/6r41vsz/cXB7j2iST6G6lXPa7XZo1
Rt+N5K4EZQleODzH5f6UDDh96VuVW2NjvOozFc7nCAB6r0kvXlHFywDIROmBXRJ1Zzp7Lw/pRIib
dqTr65LvbQPMkYHGZxLxNVh9Untf1ZRy1d7cgid7obvZDE5aF+sGpnqCVQUcQr1VY+Bp16pp/40W
+sFkusTxdNeyTBpP9O88B6VzimmedcN3e2IuxoEufMA2P/+1qtONb+Prb5Pp0gJmgcdl6zrNrd/m
a09akurABDOZeka6f7DW5qJeo6ZTMTeAxYIrTcEDYYqr9txO1sf2Yt9mLaXHNDd5XXK8zEc3OT3B
0ecNYODYny/1l5wogAWuyrXyHXfy0iuhEuMdkD2A16brFOertsKys4PVaHhNl+wuw8elfbxSUZY4
RBjMj8t4P9hmeFkZm4nZHS8dnd24DJ1LAwVwWTYF4HRnq4Xu95xIs0KJLhluSwLFujr6yyJl0q/X
K8kZE/96Rhk2B726eEbiUFo2+o36oJacZqYV7QfUuc3Tekhxfle2n3RaVBWbgm4yilZtdfBUHTq9
DLrMWUhtSfCTYa9AndHh+6nu23kAUL/xrjo6WBm8/ooDDcynAnSorX7WutQ7DxzajHK7FBwAOJS4
ZpDMs3duQCKs7ke9WPecRMHCKjS+DwhiAQoS8Cn+9fK09Bx+lTP0OZ/7roi7C6d/3Qjz0ylsrxSY
1IcypdqB2trleoBd2Z6I0gIJWuaDNDburAEqtPs27QOjl4KMZDMy2LMGFogDvCZrcwWku8j1yLjg
msNmNDpVMOXOfWMOdFwoIQRU4XkFlZz+ucgv8LJr60T5uFzd3RUUUjDsg+t1WaeghhvkE8DBreGN
s+dn92O9XIFiD+a8Ax83Qx2UseWqm8ocPHtqD2n2fqmYT6qKWGBtoUe+B52TdBxVC2mvbFs2uE4e
6rxQysPZ0D3tFqgDDSooJy20inadL9eNqYzHBOD266zTTj94uUFkZYTB9/KaISh1f2EdAMoGzVZD
utx3xeXe0iaKG98vs009nBIu59LTTFwonnJZjO1kE51Wn6yJZptFvzG68/tzbe7z2g77lkDpot0a
ILBMBgj1HCydM6GHjN5H4LqAvQryqt9kYFcB85J3m4kgUbY6XHsN1IOFTDVdrsDavFx1EPxd2tiD
Fe3Rl4QK+7/e3T9UIS4gEnQZqvbXnMAfmgyXqmvg+qWIfyUVGNmXhhLg2hn+RlFpP1QhjqtKNYBU
w3yXYshPFLutajSVKvyr2YNKLADgN8C+6XdY9yNqIX+fnUgDDATylF2XpV5fA+BOJ/oYAPf5NwP6
gX1wtT+M57vU4bXNsglcEA4B82Eaib/WX6rVbgDzVqlWUbPS1qfLVz36j/yVH3sif3RE/s+/59L8
jypDwaOQNsU/L0OheOtT/a//+Nfjh+Iz8JXVhz86RWC3fP3+L3UnhvaT6xiUimCMXNowWbpf6k7k
E9ordZUGGYpITPJbv9SdGM5PVF8B4679zgj0S92JfGTwCFfVVB13CQfsVwfvl1M7viEr9CfcZiI4
vx/iHdeAjAhYSVSUAyKO6n5nknV1BbOgVdb3p+pLbj5NdLl1RU8NMwe58hzAiufVQPc7GJaUzM05
+bumS+3bg8n/O4LvtloK2YKx6hhB21AjvwD/B19pDfDBeJg3FtgjbgsY3QvULt6A6lspn96W7h/J
+b8nxP+Z3fDf0HunZ021wSj4K0nffbhkXVb8Ub5//9pXAXfcnxxQTy1VN02cO1vcra8CzicmTX6m
o+I8q5Yp5FW/CriOgNsGZbEWMGWmALD+Wlj1tl/graFzzFERTMBWvxPovxbwb1X5b2Eq7btKxsTJ
nbHu5yQ6leOhh6odlwOWufRafiyuZXTSSd1C9tteoQnPnE2mQVttV1utVDapm6p4h0O6PQENFDul
TobILahBtbRzBDb2Wh8rfTcJ5TU/4IWc39s4313q7h16bopWeZz0rjpocK14TgGg4hkEpJHshDl7
hnvUaY+aIOalhhbnw+yfIGd/bSsDfH8t96c0r/dM3A3MyftB+p8rt2v9vMpJmKWQcRvOLodpb73Q
U+znJzuHloaUymp2vbQs4QoSqKFT/1npmuOqpN1uwNFoitarm2w3jgOQFUTVZjtu008OkNDKGZ52
VXUelmRZD/n7JP1y6SsQTNz3IwBxnjNl7zLttjWsJjAvVwjwBgK69VNn6p+sfMTtMPR7TV1g+KGU
p+7zR/gh9ENnFep2smY4Qjpw4k4l0aozZT/uTNNcdqVWYqi1YNYB3gQ/ZwG8YQtFWvPemWcKUehY
jIaq616ueYYjOs0gn3Qdcbus7gFPtWxK4E+2SemJqwd5QquV7rQmEcSld++WUWtvLnbLhVr/WBUj
YFS5CezP2O6gNqs/z7DLPFWKnj3ZNag4Wq3uS2Cb/GG81NF/rYL576s6/vLsf/dBKTPlNc0+KPBw
/kCD8O1fNMjqJ+DOBPUMDBfBHvstBOCsfkJJubqt8f/vTKTxk2A3OyvHsA2+ImrnVxOp/wRUG2x5
joaVpAz0n2kQ6880CE/4Y3PvSp+bvAFbK9aKUr+B54Badvusb4tVtnpw8gqg0MnuTgfCG6ccrFeQ
FFcLxeO5mo/3zrWrt506nZ4ts7a2p6V8n4903V7a/gb8LnLv5+rR7q6TB8NNVAqslZVWtCEmTeMt
rkIYMx3O2zQtnWNqTAqlFPVEQBU8/MEDufW8BQHJrP3rnFH41c2fO9hMfN3uH6FIe0lOF46ViwG9
TdIkQO2iqcxqLoSvjFpAbe68wnLQhqf8cNbH3tf6Pj9w/q0PZ84dcd2AS9+oK9Idxah+ntOMEhPQ
y16t7Jw8XN3xfJ9WukX1BCzbLyesAlx/ixM0rdP6leJ+0i5KAbR+VTk1qYAy8/tRIQQ8gghnws99
A657t2vm8/m1UsHQL5fyXbfYJ9g6DNKHq7qOO7Opwel0p72y0rT4fMqM+7aejYC48xKWIKBsAXx2
6OadScetwD/zi+QECDPS5NnOefVgd+4yrhNIRgGn7Ul6mavTDdAuQsfTpffG2Fxee1gX3HWOEJXr
1FVbEDS7cQtIcb2t4ZAJrFUPr4J5HnI/T67VtrFW092s2Oe7VQnqTeNcNGriikENU/rIaKCvzwdz
sHV4Z9T8xna76zsY4YDhVxLnaMMzcjtPpUL3WZI8rTr4e7raosQnbcF5rqrydmnq4mY1teTWbUg8
M6eCY6oDUguAvDQ9XBrU9ZBfqRvg0O0DlFYDiaqXMEeBBqOq7UJKVRsIry9L85nTI7X7bkKJIRR0
z+B4nreGYejBCfjaw1RTRFZwW6JKOn3pyXS6h+OxDgYnp55lME4QWUPkBADCZ6tKqPwxQflyYO77
/5HRX5wkNMmfnyIePpxPP1CLfOc3tWhSd84Z17YNECvFU/vNsXIsUFv+L3vnsSQ5cmbdV/lfAGMQ
DrUNrVNnVvUGVtKhAQfgDvH0/4nkDNnsEbTZDxdhxSzRkZGA4xP3nntXn1NGgX35R2Hl/Jtgjsj/
AsaFxAFzyv7Hsej8G5RKpql0IY5HT/u/Cwz9i53tH4XV3S7xpxacOCFBMZ5RWHWFC096UPuhS5x9
AWUeha3y99aYstscI7OuOwDYWmbdnm9CY+sm9yM3JevfxXofIhjjRZD+UXv1H60bNq/L4OQfjXFJ
EIv9YJ1ZSbVz/GXATiRCHLF9QCqURvdplfEdygwGTZUhejvptjcN7Hcjkz45Of7k/eYsw3I5Jdmu
VQWxE2EXjN/ncbBPus5R5USRvY2LJd13moHRSJl6gnf+CrLe3NJSqM0QlfFzRORouSJuqt5ACEVb
Pnbepg+r5jKFDdCLzEUWCGDpMIVTfIhQ+O9w+bAgrJfpGFsxPjRvqfARxcNLk+ICTslme8/iaSYf
JJ1/AVXUu7gL2UBH9QjeEWpyqCePkiquDmMnrYNlKGPwKND7JEDxTT43v5vQUL2WW9CyxVr7TrMr
ZivcYpYwhyTFz0SrVIO4VgsA9zDTa7eTz6Xw023q1ddx0cQATQoQiJZjebAIRYPBvLD5H9rqjzKX
4XNEtMkeYvhyrWlCN1OMw6zO+nFXhI21iyLTn+Y4O9SB+yWainTr9CkbXaFJNCRInLcqyt0sRHMi
z26C5GvN6U5PIYFq02uq4J5MUKmAYpNhGsSXamCN7HeSKZcQwQGi6JUfJ5DJmR0b9Lpr4rS7TjZX
DV59J3QF5SbDHN13zLP1QneqPSdY+3B+X6ps7C4aEPdT0A0+2Zc9K/yBgITeG1jOtdo7yYleUyyN
OJjEbt9NOLYvxlRmk0odnlUBmnZVekNCMalAA48Twogp69617vU+XEa8EOQdHOLKLT/+r1i0ae7+
+2Nw/2359v9ehi5r//kw5C/97Rz07sadMHYjzxEuGSB3uN3fzkF+x3UA79rkfFDlfdaA/9FgOgSG
eHSPYHk//T78pX+cg5yaYIHx9DifI5n/XYN5byT/NEIB1Ouws3FYNrkQi1lk/fN5mCxzmHuj5Cne
2Mg9ZLyPQv0N1maybQhouMYE3azcHNy5lWcoUOfhy30RdA2m0n/RI2ox1axTli2z191divfxR2NY
59R+8DM0zcmLqvfSDlYyRDXVeutuRuJY1Ncyi0DB/5rU00DcUJYkz8EsXryE8TOqgo4oPCNwqVMV
bYMi2ZJ7tq/y8tBr+UHm2kVG9he/Ncyb62e81es0y96nvtzO3vAuOKkpLZuHPom3S2Ll1APOtpJE
d3otiXlJxkrVqxCp59NWx3o4qA6fMcSXhvghmNjjMiIpS+KFyOXCfnc1mF05x4c4JsEjJ632MBbl
tS8NgRReN58JUJlYVYhHqzG7VMfMtqfVXD26OYVrU5tNqF38zlQw+zHS0f0YHK31AjSzXdV+6Vz7
tgUM2+v2omXIrgz9QsPSOd2Bqq2Qyfd7Lya4WDKutVlw56hvwYnnKfP16lbJmOi5gCY5+tp6pFEM
eBP85K0YSmdTz0Ey77wqQrYAIP+rKnV+DepyYn02jO6GI9i6eI1/z/iirB66t6LpUqR+Iqx2yTBQ
dU/BAiMSmHwIH3De/t+RcZ/W/PdHxrH79k8bZef+x/92WLAzZisNTY3ZlrgHBXGM/O2wIC+dIsHl
1mLS+tlm/qNogoZ3z+3B4idYNrOE/fthgc3PDhjpUjPh/4yZu/5vDovPDPU/nRX4R23BzCu2WWnT
6Pq8uz/XTsvkE/8SyAXAcPbUDC5O1kli1VhYNRHJ/Et73LVDp69+KlsWKbnaLJ6LjCUKu21rGGT1
Pe5/6vClVaRPcyKkA6GzlCYb1VkXEQCQJrkOV5pjfbdN92oTlGWsECFlGaEtHwtsrF2Z7f70+f8X
arA7SvDPhyCnXgz8kcOY75C161/5zKXdxUVRsYGLRVqtvdTtH4aZ3OqhJFau8kdCBDV1kOvp5eyn
S32VDSXQbHvyXTjlbpJNd7LCEH+SQ+cKGds5237JYyOheGpKfCVZadZjBPdbJCVOnTRedq6n8AMy
OyAikRXimOD2A+Bz7ABkehO5sdbUPfbndFiCcb3AeCVfhAe76cadcBeJWDsa83/xSTj/6ZMALO6Q
SEmJTW3ufrq//lQeD0FAOiOfOuegUrssaPTVa8Bx6nQeT4NXUEF5tPhRPnUPIoyOdXCuND+ZJVoI
agi8rW69Yg2ry+yyKcWy0xKwO/TevxLwuffB+j9di34QRLAZMekLlvLBXwbvhd82VioF4iiRsv3v
suTWBMMzowgybCfn1QujSyt0dCLhwVB8k1Guqvkjd2NzrH097Vvlou7UGZnFrMF72MlEefenOChf
ETQwXJhmufmfrzPgk39906AzuBEZ/dw3KvFfbiCj5jCN68TZxHgPi+aHk9Ri2wS9ObDV3juavF2f
Sya0ZLbXBPfsnTM71duYExThujOfKWSAcu6mje5RIfUjps0pOKXBkBIFWyGEqOPjoMXaWE77kBn/
a1/ab5Fv6tfQjLep3uLcD6y2+xmbeFuG8XIuDTkdPHX7hzTM9kEaa5JqE7Wpcw9N4z3RLojK2//8
OfwXPzziDOn8HOczquDTTvynqyzrwoDVkuNu3GG8pUaGr2ICH2+ps7GUPrn9u4oQPuguaHdSLnwO
i+w3qV+Kg+WlN8KlwNTO+ITQ27bytYvG+Rp7g0tmzjNxh7/+57fr3Edlf7nW7khe6jhGdrSgnNd/
Pvd8QNIDSauoGlO329RDgu0gUd1qsftso4oBnHXiISZsrIeUmJ+9a0it97tGr+c6rW45eWpuWltn
YC/ev1itun8RsiI9QlwEgwBnuHNfhv31mmqRFRDlfSfuhxak/bZ6N20zbGvG+NvYzh8DM17qnGRP
FRXdqs5Nfgwn8Vbw1q4ZIbKgh4DPIeqIoIowtMo5VAK3am69i1+DcKOPaCkV2JsIF/VE2ijMo5Wu
R6LVW0LCxRIAbxTO2c3xjTGput7hxtuldaK9IHt5L5uiOJtNNcfqIixSp1I/bo711HyhPnku9dTc
nLnfsGZ0zl4uGiKGdfaktPrtmMB9I1LviPboIKQnzs2g8PohD7E40NdFLfXJix8qXUxPkiv+OCIX
XLUMy+qcVICx+FpWMBS9Ig95UsHh6FrwfJXbrezC+TYOGcJs5Qe72Q5rZnLZ7wZ10oq4d3Q3ZOQc
2oZ4gsRkZC/05cma6BHjIc6+kH3mraaYY8fLpiuwY1w+bfhUTWm7Te0RjV5hxi3/GA0bVBwpW/PS
GwJn8qPumuGYzhVupgYbVhRPT84AMKySnT76UYItrBtwKALK3qU9hKfFE9feIbE5uWfDff5KE07h
aR0+6gpwYGTuQTT9UU2pu4mSnDt63i/K17vCWo7NZMSzzd6BI+/RkFxuh31JMEIyfCjHUduy6JMb
KU4zbM+KrO9dJJUC3gStXyRdveea1sDBXXFpyIx1lOzPo3Zwn2orO42GzMpyQWjgcw19k34IK0nY
jBQqDXPcYYbqs0A+eCoAH9Lbw4efubgcw+hLN4m1HUvvzScO7LxY3R9uPtkMQLoajY1VnaKyeCBK
HcfMiGk772S7e0kTuCW+lfBYiTGEOd54yIg8clVuX5Q2PxkYvrhCe19lhg3N1c6pLuktCFwqT05j
2RsV8NarwGbiynroJcjAqo4WDv5xiNKTP2txGwrJ41XqY1RYEAlN+SXJ3HQ91k6/MqYINyapzUsb
E5DbugPGGFnj7Iq6YEuGl/0AmSS4BilOCp+0da6iSx1F7hMdkX9dVLZJc3dl3NF+p0GnB7rTS1P3
xfIbAW3KebKV6z8Mdd/cVPHdTX4GrcquzNsFYPdB79Mhp6F3qPHhmJLYPhJXndh9cKKD8yCVF/qa
JP8SE/qXHbeH6i1mfwaHmQhLlhx/aRHrebGTzAnIcnAvc2IDzqmIDU4KcYz0tJzghaM1CdcNgQys
wTHlhOapTOW9aLHtXaiguFnNowjn/DVcuIHthaOGIDYYxTh0zfJih4O45vXc/6vnzF8P7vs7ZzeD
MhMMRgho+p8PbpRsKVkUIgapr2NCIuWx8nM8jKn7TFkwPWjh5Zu4g4vTL/R+3ObgalIHOsIw7uZs
JjNj7u21TPt2t0TA4fPZfZu8Ga9X4VV4/hiGTfAErdSGZ+tOKKsID9zXlfpbl/TfKh34vP/TT+GO
/gj8iNIMYQ8X+D9/L+BuOmGnstmOaeVv74kwbtOJj5Tw8NcY9qNCefXqJwZiE9PJlCbj4Kv+tfYn
92WS+cZJkTulid+eAGIeF9X/Iq581QxleSzgGl/G2m8IuJKYNCpiLAPtmF1dVu3KGz1At3d6ja3R
ENbzJXc6fbMl0TCZconyzm66DZOHrqBnnxSq+YVdgyXHlyEw19ybMQKIGeZDyi3kJO+NlyA4j+rn
vsmb0zTiXBl6rgSIU8+UZ/1jBDfJmVtM3ktWXPlseepUmQIEHfI19VVGlb0vZR1e9fItJwoDW45y
+/NQkDzZT1vGYhZ/xc3E6S7aPY3YzczYk4idjFip//4SR1V8lIDrPr/k6EpvBHw1ivL81DOA3Uw9
Doao9bytyNau1+eHjPhPEgzldrGyEoGeG65LNY0noli+I+zCUlyFwanQ1r5sNHHEWmN0YZjKgNE9
h0a8sSEpDn06XEyTMaAojtwt4pQkNnZUe0KGF/OwsuaS7RGDZD91xovLtqeZonM2leu8Cmr2KGN9
JcuzvrbLOW7ZrMyqmc6DoUYKup81HeEeDaK4KsLKF8hsvWBfIkgEcGOEbgorhI7MNW4r+6H32mUP
1xKnRRF+z+elvba2eZshQz8XvjnVE/l/CBDMxmuc6TqHC86Ref7DdKn/bIkfhE2iG1usp3m0yzc5
RucinpI7LrfdMws329jtXUImZ/c0dAuoApfkTa7yp2QiRrAecWfkkkV6aSn2hZPVbkLWepuk/+F0
3rdhHL8W3gEVE5AXbaXP1mAagkvi57GhK0MfBGTc+tkTknRQU+vvCRj8NaSNz3dpAYlL3e9BP/tb
kS83G17VHw5/irVRuVeDUx/mFkvLJNOjCb0z/3y/zeOrIqR80xAFsHVUfJscdLeiLd3t0u0Ne4V1
nGc9WSvmbTDsk3S990UHvNARL3U2Qn51njqTEiOl5bEVjFmEqKC7FMzcXdXTSKbeTkv9kcclNYTQ
jNjrQ9B6+cMcM53PRf4HxxB8QjasmXaCfdwEL8VgxnVbIiDQptFP3BrN7MrjYBQwmjw4N3MfnKWZ
7w/F7qBzrYl9st+SCOFnkRIlN/oJU3mjMKJglx/UdBjT9CNZcmA0eqZ/khi+nSDbcY01CblNtSZc
fOo0nm21PCXLIexC0ur9rLjYBhlE4i4QUkB7laWUBzmpV8TbxU4ydu6jtD4joYZPmOQV32Q2nWK7
8daZSPEUNiHGCVzvc/9knIJ04NEjeIqQzW7Q53oGr66lfwjKUT2GJSlP6Mjsdd8t85UjDNK8jh00
ioIF6v2lTsXvYvB/GBqrNVi+P1wPlRfdg01Tl30rIosBugN5gE9G8N8Cw6JmfaFA+9JOWhCmknNk
jukES5X97Mov8PJb2bC1Bki2YaR+NmW93PJlWm6OLLGKF26yloRDJBAa4p2HxPTgGCYgXWI8kkMm
+Bq9YGoW1+Eq6RsX22NfqpPd9Ehru97OgIuOv8PExUjVJ9a+ttxoY6kY/FDr7OdWVAeE3yo3NS10
kKzoJg+utXSP1qC83WI+OfDJrlRE2owVH3k+lU+uy8koZfXOIeQ+hSifF6v8EE1VPWhql81cN/CA
BgmkWw/VJZiLctP1Kl9Xmc8j2QTVbgmV9YDeXrWifbWaOXjNc/1gjU57oio4FfY0XoK6mq697w4X
NaAkDftnKPvq2A1MJuIMTKDu63TXIyY4Dej0tZ7Ho+p8qH2W+5y+2Ea9jMEEFidzCsIMzZsfzdVz
2/bf7EF677zfL92cvVWOGE9sp22EvFTzJQmouzKP4YGIPlibRVSnuZ6Tk7hT71TT2s+mgCJZ1uaS
j/W3yqEu8qZ2Jvbq5CpXntvWkufPX7kE0sLL8zEgO4UHvoWAos9fhabd809FR8qzb6JjTZRYuoeR
5xb5BU3PV8S78370m4E2h30A9rgy87B+ybZ7kHkJWWI0BvKvtq9xJeB7aNQDSZltY+1ghs7mCFKn
bYpVwDd2cl2WY6laMDQfOtm3RzbbL75W/pXqRB7EqL/PQ+hc5blnBwcFimy9Kw9mwpjnpDymEze9
tsx5WZrxLAmHPHYmPA598jQiXd8goHpYSDdQtmTBWfrJRffm31+mpUwun18rhgiDl53eocWWv80L
qPm9DTU1KRLygCf1SJZZt24w8FtW/p4qiH+JsSlEDUmSulrC21x+L6V+YmvFJMOdnFNWQkpMilo9
0uqgdxgdIr0Ske/zKglxPYNQnhLkz1Pnky86RVhBOlkd7bQz18Btvxh70WvH75DGTzPsw3a29ozD
9K3v52uY+zjM/eTMLq+/5PP3NjHOsfEWA3g1B9ckyEfgX38JOIvCOqmuxOZNW5trbm1sTnsCoMxW
ZmK69OlblC3Lg+N05lHxxLFl/Jj6ZJcXba+u3TKc5FyKfRXTl3hg8ukuF5d4hZMXLOLW++IPh7P3
mmrHOS4+EhWkpjzHJs/eBwhdtsq3okPaL4RxxRmsADDodWp1PwrJFNPW/nNejMVBVGRPScvbTzMQ
wKYZD4GxLNLyvGAFzw+Xp1C/4rqzvoXGvCZZJ3+CDxcMPEQWqC+DrrivE+XuK0G5mvn4AOUgi70v
8+VIWFswz4CRp7t6z9WKj7NYbp6nMFn2oj1Md4xq0/fuTzjirFmyrzxWGXuq6jglBANXqfeRUxO9
JH75MPY4WEWffYQhP/1wLudXMYtfTjqTTDG6vxdtxLmSbHsJ3kpEeghbzt3MHkNiwX66gH8xNNpm
7Si732t4k9gTDrGNj7wJs0M8hzgtnVKCR2i7/rcVnrocL3BEuJ2UDvslr35WQuaHeWJV3rcdvc6M
hHyI2Qq1Bfaf9s1LNWwlcA4xF8+L0wmex6Jc9oFpIk4pGVFScqjVrgYGTlqSat3y6NQJbpKp26dj
9iy50lcc78FjnfRin1LqqbwDzZQbcWWu+cXWY7maJ4IuhN/s6GNTdryNWlM1pL+mUH3E3KJllH4x
YYAhR3JHkk8NNhwR5OQY/dRPMT1r5dSvFXqD+xYIRNbUOKeBKjybxbmcA/lT+yCOm9T5zeb/SfhK
fs0pstciHM1JOMuX2g2s/Ti1xPnZdXydCwsITt3Yb/TkJEniUfrVeW+W6OlOUNyc7Kl/G3QwfFk4
i9ctidmPjp/n1ApVeKysML4ufGNbt6D6DAZ/O3qjfeFh1B1Huv+jM0XlRRb0R8ajRFjCvnsgILDd
diqLnrMoZb3lZ/57YeGOicsO9kCQPHct3EmNZuBFzHBceuZlCLQvcZgTT12RPpxJM/5AJvfD8gkj
JIGSHMkaO7hPOPabtFnjiSAnH7EJMejEzXIjJ8zbF20hzkHQPpdWWuxE4rZHKRVkeor3fV9k3QPe
DRCsvm+e6esYvy8u7JDovuMffHL0JEjO3o7LLyLCTmUDA/6DnLCvudAN6THedamk/F3St8Tzzo0Z
Oa4c771JUo2GNjoSVQbOdCqJRsR89zvyMpw4Yb1pSCK8Wtp/DZvS/5YOhvD3bJpoV5iMzVmrPwxY
0LUoJBOYYoZV0DADcnQyvahamQ082PBpiENmcF5TP9oyK3etnJ2b1WfjKmUETy+SNdfA0vmBhBuA
ADYNBCsWcfLSoD4VmbSPY0i558xiW6ZVv0WBZ2/Kfu53Uzhs23Cw4IAy0snHkq1kH+JqWgZ7U2Uk
CRdphFt/0GqXt3f0jk/yROTO79SGFMTeq5MkQP60XC42tc66GUPoY7pOLpnd7KcFVYPtDjBHlkjj
Bc7zX5wu9YZUWBRydTYRS9z8GkvHX0cS29iSKYg76IYIvQDxK/PqwUTOsA9zVh2dxAeU5cV2mlNv
P2gPQEwcDzdfopFjzAF6LsnLfaDrHzHfzk4maM7argVpXpOM16BnQZl404xTnqri7C5B80gIEKav
TBarzu9x6y5hvbU8CLizUZu4IAyRxfsfXTvlh8i1Xsyk/cs/Xug2510/eYTa/P03+nCkYAx7s1XD
JC50bv/+gnpbXIwQZAJUBBy2StoX+3GUiXdp7n/y81efL6Fb83dCUjhZBQehVFu37wDcR4obprKV
d/l8URFDOYs0uCBXLxnvdTO27kfjy1BT/3jupf/7C6mP7JCEf1rYA1965IpbV46Al2x/r23SoY0d
s3WOIwIhMaLePl/SMn7Px2Vnt0G9U2EbXT5fpKmynXFEvXLqojvbTnMOCjc8EI6yXNykWy5d7UAE
4Ie3rbKqPE/hQ5LkHPqLHMHhfr6OCziVFl3Rzh3a/FIPPr5AQQ8KTvDkcgOeaF7RL/YRx7ZFn1Tb
wzHC9f3kNikTMcs8LlmFzM+XD5//LzVqfAxqKnxmqOBj7n8iCREB6fyeijhb8Y2jrb0RKdImpQdu
rFDJLb5/nR8/sdiMFjWeOjjqIrgqkQdXe+yaZRXUIjzmrByRrV9IPU8farq0tzgEgjXM8yPDk+qt
8ppv6eyE18/fy0OekgTK9efP30ximM4+jfWxpII8qbJBTBRJ+6GMu3Ul/OUaZO7y8PlSqpFeu2OX
ULL5odXgjwXjsDCTjV+LPvzadbZ+wL2mHz5/pd1q1/dlzcaB4Q+V4JivLcNsRjqBux9EHT3ZRQQL
M3DevHmKzzH3uWsN7c2xNDCa1MmP04iIMmyWYd1NAQUdNGvcsoy+YFITXVTbLz3Cqo3nVO6tpLk9
tn7bHZa2Kh9rz2HlRLnyxRmsp9D44287hEZuu/YPi23Myu4i+dqXGRCKOugubhXrMyPRfi3H7qVR
of/Vih/8FHh359N4eUqANnQdLDM57lM146rtm58JhfXA7Sdxvq7rwORbZq0sGSlpElx1GwudPHKx
+afFOGkXls30UGblLx4a3VqP0sbHOaXEXt1fUMQF63gKCAyE599VMETHUu8Ut3mIbI6YkxreHRYB
u5jz22R+9rPdXdmBugd3irdR61dbDxPRRxEmApy811z0JORHULanOWya51Tk7qtbZuvPPzUtKdyW
QL+FdmOvwxD2a5xae2dmrwbF4Mi4u1jF8zl2xvHKLre8FQ0WDt3ZD40137816uVAMahZZ2NWoJRd
or3hc3+qmJs/FZELOTHR+vT5tb/9hirPcoh73jQmjg4nayjG42J7Hf/JbF2Yh1y79bYX3Qte+0te
sGDo4+ID2XBwqDN2136VyV06TKdqgNs7Lt73ahnegwqaT8Y8sHd3dm0f055ZlVxAbyiPgqKG2yh8
WBOyR8Pt2CdEoEeH8QWsPjUmz5XI+nVN7Elbj28D5zIrhCbYpxOdduueaw+cJE/yTdrUYoMA6Vc3
5l/6HH9um3cn5VDBRNWNie4NDV6yYQpYrIom/946eY2aIBi2iktBYL1FUpS9+1OW7azOJsCqZsuC
rQeNjychWvjocmQX7EWZF+clqW6JTR2V/uz9nEVARmVt2HXGNHIrhq+ronYOrsm/hsWde9RWmNG7
Y+87XyYt8cJKpEvdndbfMuXclV7BliDsr1atfztk9O4pEXc6gsyep0TetlX/tQ7Sw5QjaUriW1J7
X51CXn01m1vuP7DxP8bTZP30ejidCommmcPvgezWuUO2diiS4Rj49fc0Da0jc1+Z2ayk2mXnhTMV
R1w35D7lcIIogDYor/MHQQYgYTPTx5jm1etosl/9SD4yE8Jv+aKB5YdkixZC81PngbAImT2wzKu2
7MnNJhh9sMX0brPNc2bCFUB5E/SbvhBgbwcB/9dq8rM1+87er0hTkEvjnMsmBTbhMnQd0uWpcgKw
Qqq71arqT+wUmGSGLNmayCLl433wNbIGes7VMi77pp6/O7JzaYrdeFPBDO5ksXYTheALv4xOWApW
9xlXdCwmy8N9QzKHV+Ma5ehyV33qs/N0mgcVEjKXgF6sFShQffFCDxF6B8F4YVy0JA9LJaoHt31U
RXkI4x7Fuwi/0esSBuTtdR9+MB76GH2LeYb3U9TlU+Hp4xRYXwO0HqukiUn5kTzpGrBirK7SKvwx
WEW9Cqf0kqX9NTTOpZOwkY2xrlbq8XQj1ruGqt+abF8W5kemkYugqln7TrFuCEy1WZf5Yw+pzJ13
S56V5GHnamVCHa86WrHIkGA0BO9DVVBEskwzA6brOvudOt1PC9kY74QnTSnkDwZuOmQtbRyIj5X/
IOc8XuUu76RYjslc7QYn+FZlOQ8dUgpjL9GYPYBN55NHajQf2VAPZ88bTmPN7RSO05egQiPHRAcf
e9itWMeWq3posjXzjxcEv+9FVq672Xwlt5NKQO6VW75ygbxnor/hsiB/QHbfo4YIGZZRTyZ0dlxB
2D8kkmgev2UYZevRls/u6D43NJ9IOKppDTDiLeWxaplyV8TJvlHuS5mWv20v20ec8qmfTzDRnI0M
8+A4es0V4S9VqmStp5tv3AxM/nY5cQlJGB+kiU4iZAprTYcBHfUq13ZKiAOiul4nKxxtN0/YyYrx
nLUqqu4PRBvPDMKyRtzaiAK61JLJ7Vdtu890VZCJs+C9XaZxmzQ4VpgDr2j9NIUzXn+2shd/TM9h
HS5IxTn7Cm/sD3Ub/iB3/clXbCyRFR5YGZAtIX0UUdmH9s0f2mu/5kX9UFbQwW1WotPcv7YJgKlJ
sImN9/5c9vSKy0+z2ET1mGRYT4V0ngYLKbpo2ltSvkSWhzhT2RXdLBkj2nZ+63nlTeFTE5BugSIV
laL0l23YHIy96jWO2NrvLtJpOBwTLp2kDIByNi3hR2Kd9w50p0C6RGUUFlkO2Xs38Ul54pvdO3eb
Ro5r7Z4GlBbmVnCJgHQACZEEX7JiCfbMx/YI1VdFNsHfrrrfd+qnqUqIAYle1k2vpo3ox32Rk3Lv
R9Wz34E1nRQVYDswEvXTX60SEcJGf1k1Cq/S7m78S2xvWFu5d8IytEdptJrzrFtNoCtypg1hIV5Z
HRXHitBPTy4TEu74o4SSEdVA4RW5w7LYqqT7EVngAfRApr29jLu+Ra+lqxraJl8jT9ks2yTEbVn5
8H7S6ObXb1XqPDKss64LXiUryT64NqJVVbUw0YIJtGKqDn5eoGdLHJ5LIEjGFlZckFysqYUY4f8q
0NdumMpsxwFdaGQ5chtSfjAydOvsGlRLu54S3axdY+9abqDNXI2/s6ZFYTLm5wrX/ODor5C7bEwJ
nT98sSweEMXYrEcJkHGS0MRT92sqDaq74MBsCW6ysKaNZKLDMYXrputxGEFu+IgXRKO9/CUtTW5i
0V79AOo8Tp+VmCShGcO4zgaYCJ7V7LEoMBEokzfFGqbpg9cli9+LvrihRVKr3ph3N0xQTNmAuor8
dURtG7guHFGDMKTw8zcl0JfMNDGdAPNxn4mW4U1N6qODQxOnWya3l9qC0gpwo5r45pLShfdP5jhv
HzulPGYxfREP7K5FQmCoPlfFWSiPLEINpF9V1eUe0O7UNVARBHVkyieb2ZmSs8KBsJpTsyWnDvKt
yr+Py9FFebFRyn1OakQglr3K+6LcNUx9kTbUj2Oef60ZFzRqZlIvmoNTu09Z4bMIAlpmkvN1SRzm
lYpCZVD6cXTFD3vJj6XIHguHyZuPUmKlAj6+/8/WeSy3rmtp+IlQxRymylnakm3ZnrAcGcAIZj59
f/K91T3picqS97F9JBJY+GNYEtVqDRAOGkcveIuVbfVPjscvCvJ3mE6CykPt1ZzqW56gdYQ1KCiB
qfpYJyhF2yadM84d4C6q52pOJolqN0FAomFr0Clry097Et8WERqraWqqVZeRlsogj8aYg7+e1Au7
sbaC3hrIlH3V1EfNIOcBqUFY2P88hMdLYf/2WUldsOCs7EvnU4GqmbTmWQr2IglqYoajPYKynwCP
9dyYjHohnE/MckdDr4wVCiDMcbnfol2psL2YBKlKh1wq+9ZZNgq1KLxDYVKODM6G+/4jHbS7jgio
TAGXOaQ82unyq1XVDWhnI/eZNy5i34zO9gTcMTk9YMTjcw215jy1I0f7GIWlZREaw9ryNjyQ3jH4
lo9jvZ6Io2sAxk/AZhgYBXKTXAC1AOlP7syJaB2HBiFLJ8Bjy+RZxNGrVNm5d/tDHAcLd7QvjT5c
/CjgHN7Qi17UYbXH51Fx9pi4of/vedSV1X4wDMIN+/Kpt9VHz9C10uyG9JEQtH9fvLq1dHe6FoYL
Y+j4q2lN3ydJ2e672v3vV64j7Dnv2DBXBddWMFnBPtR4AHZBXE/2s0Gm0ZBlJNwwW8OalkM0t5So
dolpVLvuoTrthQCK0kwaA+xK37W1p+/+vvp7yPE+Mx8mv3SaZ1lrLOvY9WlPjEg3bihwyo5GaD7o
MV2dqsLxFpgRsfIE1UYWMnsaR8K4qZ+QXRe9xi2ERZh/iikjcY/+oWvWH7WuplU5t5OnSUi6ufIS
UX2v16uwdvRVMXX9XneAQasK81DTZc2x+pHuRIBoVRTvVddAGArt0AWSILox5lJz1XPqj8O6sKub
0MzfzKimVSFTOLeQdD0dyDKpi/FQAfluivg7GFR6GT2HehGU0A/VD4m/DLBlNB3VSOyO2bTPg3LO
gXDuQXQKQ+sVEp+ThjXeuXYOhv4T6umblOKfaj1Gjvo4JP1KOCxmrrhHmvr1Eprpmo50+bSAa2Gr
aj0ygUBgg8dOiI8yRkjWUG7ofMR9d+os8yiT4qMT7rOVMCw24QFD0NKhYnFppdy06HXg61SxwU76
xQI1b4rht8Tdw3lmxOKazJ1MfwxNJg3EwXARg54v6fwIKCd2MrVvomg7ZD8isnd5e51QDefFQE8V
h9tUox/C3Incu2eRey83nRp+2xDZwpRiXUP+0snqhdgMpgKy8cjqmeWRAcLJTIFUoPnJP72eczPb
/K8ZBWDAtOeV5rNfGs9Bkxwrl/BOWq6hqb5yUc6CkBq1tjxPprcvjegYFd49Dexv16XDoi83tRv9
5smkUCtl1yYwlyKHfUhLBJNZPnxBsm3qInh22jFnzKSMm/tiJm11SfThXzppJz5EWpXqZi9Etu/k
W9BYly4Hn6jqe6OZ/+wsPBVAzdOlKgjw6x0UddZpsMjVLRB1TZhM2eE/Cwb6bpjeAn3vtNWNkdOb
VRrAEu/Yr8yzWegFL1VYyXn6eDvqtn4R3lvveYzLCBXM8CPO9JWX0Czr5E9HEWhPjiBesPVXeEke
ANGsCh3Gr/q7EOKieuZNmYm1MUgMZN6hEDEhUUMLdc/JHCLrkYjV3MNBHbWYRGHV8HIepstoqHZD
Er3UY3MuhreiIyc/ry/1gI6569vnRkvO6EpWmY9PJgu48u1UPXlRsTYqrqQK3T0ykWo1Zf6iStej
C/ejOtKpTDTQljaS1xhW7pxTsWZZr7XPmZE1ZmLFDNGjfOtWckHWcmoy84JqACvd9InJDY2R85W2
UKcKx3HZ7moOEXH0MOFZFXWmAxHAHAVD013lE3dsbHtLSk/XlsY17QyATtU/mWsXx7B+/Ex86oX1
VGfxW2nQINBOGzzir1bjVpy3mrsm2r1rVTvXXxnpdCqC+urmzbErNnHsfSUmK6KUdM5ZvY4SOv2O
s7Hi8BOSndz4q1Bv3tPS/2eI8KcEZpnpY3+w1zJqft04I/8yyPdh377n4YCFOG8+ZFic3BrxtR6+
ROVwSBLn0eF5b8fXxBMnSDAEIto4y0fryTOhLqwmeTb0YKe0aW5W+Tuc52ZInxj4146r/qV9vhsk
h3p7+LTRu436C8LV39oH2Zmc9CNA729qSDYd+YrPhilcoFCq0uzWNaaB5swndKwlb55wQqCDfdlj
Bq1N9Oi2kVHJGr1hR6clKOWGfbzqmkrMWG+VUAXzO7xqMWp4nbREn3nsL7oNkVr23u8I4jqZyTDP
3BgfvvuUehqJokkWEfZFWE7Tt4AyjICtRxIWwRPsLWGEJsV8mRxlLgNiK/wyPgXWowe2YQlxDPqV
fDJJ1fA5ZPatDxyD2RtiNwbFj5ydZU50EgR408kPozJPku9mUj/i+/Y3G8I+YQTxr03L0ofjgD+6
Lt+0sTukNfFlSbZ1I3eDc3ThyuJZN1YyNi7T2KGEnA4Vu2ttMAg33sbKNbzy+VpwK1KFdWj6eNPz
Dk/DWuPYik/3oGcDMq7uMJT9e5zkF0ciBPDpKWmcbVB455LbkKxyP5A/4wDCnhCZbZdi13G8Qih4
1rL4xSjqu+RXOnq/xQJKygF/iuNv25bKiam/9hxWnUaVi8lGqsZkt2oaSTsDcSoz9GV7FG/50k2i
e108yxDWswTABZHrr6oZOL2axI7niDda1yGdy8Yob9rHWOcWdfKEeAUL56sA3KuriCRERFsOR1/6
n8+Zsq+Ta1+CivIjn3x2DMlM2BR7k+NX6z9lbh7sgvNBGwGgGFX4Nfn62aueSNGOc3XxWNNsqV5l
ja2+M8Qu6nVCErpt2w0beKmTHfdHVyHSRwWEi/G97OSH5fkcrJ2Siw+cO/ScT9dAQI1Z+hGbYF2s
qtl2RIISeR7fGs97K9yXvLQ/vZq20xJCCtneVoz1zu0EeQLZOTD0EwJiSEbSI8dUo7rw25P12RHq
3I0Nst1iUencgEXoLXIzPuYRW1pr+NfQcV7aMXxCxx2kL3o9vRSPS9igXKmj5NVEdkN0DZ9C9DsO
6H97I8ThB2E6858Nl0Q7MYb/7Dre1xN/my6MRa5kxVsJvUF+BF3B6uIDHPixd9IxKtIB6f+4snsq
JhLCM+sniy3CCAemdqCgy6PhO3TWJutLGZ38on9xaaHy3Rel9HCWx4xbkjr7oniqOgtewXnpBeCw
JrjW/XVkT/NUVpeu7Z5y10EsbV47P/vlPj6M6ndwqOVoqKEOMFHlbbCJ7U7MWt/4FEa5jyKLbB29
2ZDcZc4qMLu52+WvbdetRy4MqWVvTEuU/UhiA+0IzKFoXhRyxqVts7nY7qFI/E0/EORr2as26F5s
s9wlQt+hljyIaqBdMQlv0ltawl8odR8H94KGOKL9sH6Jnf7KaoZbMri4Y98RyANcME5y65QJ3Ayf
gJGH16TRPrVY28uQwid+NbAL9RdBRjYy7QFEQ4iW0hLshgu9a2h72ZghVdl0e0cgZtAkU7QJk1Ou
J0zFsXa3BP2Khg5JarJCtQV3STGKt8B90QLvQ5jlCVXUZ9qwhmPjGvA05oqTGtqvASlkdcWT9k+I
Am9MB0IS8hFFCSVvU5C+uhFFHwCEy7BJz4QcfecDS9VIsAjKIMzgCJW8caDEprUh5zXyfFX/6LkU
mLqDXzHZ30P0OBRO4jb67aaPiw9yrTC+VXxMcfo5pM5+mOJwViQRdRR9A0CQUrQRcmnGBvgbTdi/
Zjc+NeXIX593hN/n8tpnyBQMBwDMbb/Dx7+rI4ED33GpOcN8V7QFqa9TeSp96u+ClrhmfnOsIcbW
22+vZWbTJ3R1HeIW3OVnLn0fPkT9uBXzsxtt+ftYaqT7m7Xcj6W2jrLma2okKeBS0bHUVNEsFc4i
6ssveL25ItcTzRvpUthMtigsoXngIYg6InPRLD9zReCMyvH+IRUwe/43dCWGOXjjssZfQxd7utZl
e6Ctm6XSJ9o5yvJXJHx8FhFbhnWuKw8gkqS3nG2UWIUQNnxWTMEDD2YgSNLmqGfTNctRtjrWFSya
oZbWvCrjTYFsqqlYB2doG6oDArXqg+kTvdVz5Dc7M1Z7aNN55FfHBB8UdmRY6hTd7cOhjwn2RJrF
LLK9Yxe438kErjdk9wntQKAk6eUx8j/QeUhwWeO9QsCkVeWvRuAb2sVP1KkEpDYfpBN80Ef6bMDX
CkklX8d+1yDA44w/LaWdIhoc0mph1BWFas0DSYCtscefxlFMNpnx4sY123JDbafhEmrQPRk9YkdT
MtmKagtfPg+G+oKh6uy4JRkJIqjnmA3WnZvenXgvFTyHpoUEjfvDvnKjPc7160isC5DLe7sWk/HP
r8QX6P13lcVfhkaWt2Htx47dhkhcfjf7U6VyUt9rECO3Ea95KndwuGfDr0i7D4BfMwN1ZfFO7GmL
3rx6T3IffgvnYvPQSQSXaGBFaEpro6LuoxVOyF1Xf7BlEEn05hhg9i414Vyh/3xUtlxFgigYDDf9
sE8tLsq6HDZRNO1s9vFOa16MzH7hCPUUueOCGIhj29hP3Mz/Cv95TI3vvmLHopn2DSCGaE9qpEMk
SgHwLplDPwHrFp8jp152LW4vxaJsUS1sQK7G4bgbat56/eHbssL8iwl369pnEK2vnr7IzkTd23qE
DjLMCN146i+a6b52KaxTUHZv04SXROv+BSHvGGILQFRqjXRsWEGiP4+a9Z5CeziRvAgxfTUqfa4m
/aklZY2J51Y9lgnNp/0SKplLs3z2J/+m0s4DNeifPaippB5wjwKyzlWavyfVGiFPSKjmQFpEtEfU
NhrjLW+qnakD2VfdZ8Sp37RYm/SsO48ksY2x8eSmtGhGUOr8BoHn3m7qW4e/h3ct31a6vGbwE160
9xuWQr+I3qPB/U0rNDOdunm1fepgKMwmO19U5T6NVfIKenCaTDrM4hPk7j3IyjMWq0vtV8829lYt
lPugcD+QP/0mHPvqRy+4iudOD9XgmOEnfpHngSEDtR9KyJqhmm7GYYEq6zCI7t1IKRDW9W4ng2mu
B/qujroVcV41iD0DhNa94XA9plq/+4l785amiC7lso2nj/pxJROIxAikoM4ekcq+9zEa5fiwH7wU
bMCOeUm0cFWm6TWouCVLnU6vyUJSYxwf6/BUU2UAzGFn8iMM5A7L9kzj4EUhfchH5eqbsQ12iQeE
GMZ7ka7xbT1i9DA4ONGTNPx+5rcJy9J46WwXhj5u1My17XE2WNoMvytFpZ5Nhr/MPqXSnslw/Yof
KQiRnRkzY+q/c9NE2BD+w8n/1jc4FEI/FbPUJscX06RGFhY0Bp6lscB4RxjwOFHGooz6JJ/Q+r5m
ygXgj/rnQNP2XboJixZJgXfwPQyV44SlyjlPykK11i8nzN6d/9pqd0J7F6kIdlmFhNjelbZ5GW3t
ENfhfogb3A5iHZfNPuaSaels6AnXwoTV6C4mYjIFw2gVe+N2mNqlZlXzoPJemzo9dSJbldnCz8a3
Fn3/zHEwcHruOZTtr68qDg2ETPf9zW0yhKVcaTIJcRcXGwHvaiQUeAepTr4x/kC3+xqr/FcpiZI9
4LicfmuyQrCpsnruT9pWeExldf3wcfv5oclA7V2qO1Dg+wNsntCZpvwJjWKd+/MirlgqTZguRNa9
d56sfp2EnHTTUvuucvecskaLjNjtvx9rVclSOdV7T0jjzM/cF7wEez0iHwIhL8x+Gm+avNr4yNyI
8EaxXndwwR1FKENccOU0yC2LLaTYm9NXeA4qWsHFSkTd3Rj1b9l2z7Iy0fq+QRU+uYzQo2HjF052
SErWOlxNBl8uyvzd1cV3JuxnL5D7OrIWNtQTuvSbORwyr+JCNjySaNy132vcmu7Sj+JLaTnPDlKF
h8k+RzDqLJNhgCIarn3u/Vit/2Nfm1D/0PN0FbQl/XB9crfD+MnE5fsg2r35UCMitMVbY7PjWEqe
Mm/YW3b7XqCB7bUunPuKnVyZ1VMCUe4H+jWxmu9unD4qpX/io1nkOkE7qYMZzyZSrreM7VjjngiT
/rOttF2WxWtQx7ueaz+ox2s8y/KCqYZ5H85ad9y3xmqRRQcrIwRMze230fJ/bUg299lxsBcFjzAc
UVdX7du0O8Kos5Qwx4ri3oHccyzSc7sqkawPlG1asTUfDSZ0WbWnsnbWjl//epp6kmNwmxykabba
DWb3Cxj2AJCSq6Ax3ZHJVW8JNCAtjYZgcvAxq6wRJm5H13omIAaWuP/NdfnbQwVp6j5oOLAirz+S
4ow5o7ih6b8VotlS3f74ERzqKAgy/RfEmm0DZgmfMgOevVDyfrNEx+xiv+ZadNVwbsxYEuZpggsK
w2+mswj32U+bT8xqZst6h6+BtCSaWjq7mmUTgwSZQTMzRF000ODyeGEQ8XeLum42deVH8/hbQ0iU
v1fJ0A5c4xL1XbHwOZpTIV7NWEIX0lT3FKHAnNUIda32GCfRQlqM6rNOEe+ty11sjO9OQ4tPWvLp
hii13NE5aMYDOnViIB8dnqkyubwItENXKOnjMLRw4xbjCw6aYI5OHkLhTQ/JbSp/MaGG/+pFHpH3
2REsfWurhE5HZm/bnqKtTDzvQkjTTNbZz9hXOpZftTaKDuSbsR8hoacWQ1drrMPRq6vVtLyqUNtV
WZksRCROYQ+AlbgZujOtOo8W4hPhD/liSjVzaxU9gG1rraw2yNZcJN0Sc1K3mDzrPii5I8+ecmtJ
Apd0+7fc+DAyQrFCrfNmkIhnPRSnIX3osi3r2YLMgJswQLuz/E5aIFWN4Re3cQilHGzDyt7aUtCb
qerPVr5albGxLCBXaYl8g0Hn6A5AQG4TfFT+cPCJWi1zikj0dKtG+xoN9d5vsXogk2DC3gbSk0g6
PLacDtWBA1jddP+Ua71rSEmswYdudN12qZcQq0RiTLw28ctiY9gK9T0NMQCRap/MQD/2if7iE+s9
F8hkn90SnkoSfr+0M/E6cL2tjf6xJRX6prXzq5LiSYB3uk6PfVukb42pblo0/cZRURMKmyHwD7f1
hJYoMnbZaB1V5D6TI/Zuh9YGImgZdsFbL9WnmxdvbTCdtVDc82quNBekHHREhWwOqZrMWYQsdY5R
l2RWC549ibtt11aHHOQ3Gkcmr7wtoBGmZen498RiWxZiyJaoAjBahWdluG+2lIe6am5KBF+Z46yc
0t5IBz/7GERopGC+y4GjxwNBnlfcVl0mX1ImM1NHy2LrhBcpmLikVNwmeEWPYXxtCYr+NzU+f1Hq
vXo3NSY/rVPgNjWw15lTseSkIxfd6NBuU7m/PbUDaB02SRze//6Jg10C9Jf12avQlASTPq97LoWE
hPc4s5+gturaByGSRC6anQI5QkoSTTo3XOV/AV9QU458EQmEejBAU7IT5d+fu7H87G4GDqczB3a0
CADCaNkUifcuyo7xsjj7eX5GDUY1VzcC8mcua6RWtWJTA96bo0beb6z++6A/nha6DW0+4RMJCBTG
Q7JIMzAJuzyoFlFsMWQ0JHPMOeQ2wp6w1RKSIEx5/Htg6KPmber99QRdeAaLORmpwidSezPkz6D5
XdRvMNag1ABtXMvJowRJoeSVeqVjEi0oNGLFXfy9VkWHpGzsAyfKF+WRVVU6UbczlCLDlJt9P1lO
t8Ey/59nfy/9PWiPf/F//+zvNR+MbmYrgiC8JCDO4fFgF/G0VInk3Pu/r4H/hg8jUnj4/17DYkJv
baaTUx7Y9r4OW8ROY4qM5+Hk0zvgODgfvvP37Urv7X2kEUIgTOHN46CuT2xnaum7cTcXY1yf/h7g
xwed9PEehYDZUd2GTXjdpCB+HQcJ0FppML8aub23zJ5kQQTCyPe3DHpo5B8PmpWR1qMhl3o8E7Wg
FqmL8W4/nprsxG3Hn5e0cdRz+ovIxcEiDGYzESELEnvsZfXfr9rHV39Pg8yzFv6ErDxCfhmuW5gV
3FOWmS91QqYAIx/Pw66jzLxAc5cRPJUYhbdr7fFSme5DNyMaa1m7bMj/eV6qFZMaXdIh3lJ90qS2
tg1+QRg+ghDERExVCOzYTo73oJ48JjaO/fvk8ZDBAW5N5c5Bxlq1wrkncCplECJWrIeL2NK7beJR
DJWTgELOSnlypdYeYv6+qzFBlFWuTtb231OlypNvlvuHuy3NdeOknMC9OMPkgnsteh3GJgkBOOya
GpvI6OszmTjNOgjMERKauJW/hyEIp52l5cei9NWB2LFkXebue+elmLAia1KH/3zpO+bKcsNwP5Z+
fGqm/sbAkuJI4tnfS0k8/fcr32sOhfLOjTLUOkkq84xn3zz/fVVXFfokA0txBUSmp6m7j/XKJbIs
7VeR5hr3ygaAQhxNadzj6dgtM1vF9ybW1IlhiA7Sx8v5oMm1n6X5qulycXL64auImgLYrtPWUrrZ
k9XJZst2j4zt8VSkTol3CGGE9IaN1Tr5c9wK62bEX8A8HPZIQ3h2vTc4bPf2922E0ZveyjN8wipf
9Watr5iZtVKMH8qADH2kxe6CvGf390vesGb6QDloMTzqxtnjlEgOSYJvtPOmjzzCc9I09XyIJ3nq
Slebe35kbZ1kgmZTPStw4NNkkuYQouAdXcJC6ZWR3LqisW+AZtrWxB1F609k38bHg4OqXgz5bTKi
O6hPspJWITc4VML5ICLnkNQZkniPw/vfU8NQj6Mr3yDnKkTYIWmQLNVDBBr+6lGRbf+emUkLdW5j
+mwLBMMp5kSou6hYDul09Syv2Eaul+3NiNrGjpzOIZj8DdkGT2FtNCcKUNqTXufxqlW6gEaiuLUm
lt3N0ai5oRmjFQlYTEbOVVlepkvHTHUf2Ldwd7hcnF2gD+7O7MxjnentVncVITDYZ0+Xvy/jMSKq
5fEifuf2OJhndD7hpnwAfzo/r1pmJHm2UlRHrRnUxcUysBglHllArZmZNf0bqt1s06VKIjvmKSff
o8d/fxvBvnZdZK3s1KZUPBmKD0nkEepj5xvEDbVNXepPTCPmKs49Uvl0l8XNQmUtp358lxokCAjI
dfJ6+/D3es6RchYRabALnbD+FxO4UuZ5AIWhq39y9CCdzB5ipkxpTy316FNLg1WdGceegItdDJ95
IfwKX1VDl3TGoEprO7hkMWI4Fy7GEDstl/RiUYUX2hRJZnWxYQFY1aFs9prF6PX30KCg3Tue5JYl
j8FhsiI48Rha03j4e+LntWL5rOBIVZasSEH978+3w8nY++ZnblsZ3sbH6z3IA5NlwJFW6jvfHPpz
2ZAWpVmYmg0YktEdwfBK77dj74yE588z4g5SzZOcabu3NPCHmQVMOUe1HhI/X5FGZsGFKHy7FBNt
syHMNibysNBKBi59/wOH9UdloTxEmAnorf3gsMhm6TCEs6Qov74IRWc5HwEUU8uDDIyoZxqLaz8Q
zzDGxzoqf8PMQJ04WG/QkjMZYkuufpw+eDeGf3Lgo8zAd2Z4DfkmGz3RFPc2g/dKJfXjMmUkSqyX
gXEKhc/nmAG2Yk4/G+IxA7GrKY0igbaWF3yMl9wF2Jpyh3yP4l/WoJYnDHLA3pV/p0Z29U2m3B7y
euyevEdhAu75Zz1wvstql6ngJ2NmdrP8nQ3ifUTEWthfueN/CKRts9F3L0G3NX0AdW045FOwtWuU
5tnwjJbk3rfuW6wFx9SpVnaHnSA+6ol/ner4X5dWKzZoSJ9K+/JDxG36hVWVuO0cOHwCxDbUxdGC
W0UhEZxZCeGGgp2irtwrQHbkDQPIAu34ppEcT+0IVNtNbtoD1RgkfVPhlLymY7CqmvDTyUC2aALg
XEdGgecDYhY4g6jqwjKvGe+lHa0fxVGWJAktp2zNSoJr2DRXP6GivCCKuFAfhKrseqdYNVq/CZvi
LqrpzWgloHg9PNmavy6I4mNZOCuLO1O5/Y2zzLmzsyc/00/INPFxTcvCzFaQNmdv2pmNImw252xc
I9UNjjFMgJ2Lpavyy1R1F0snamFK9oBTJ4kWS3fQqmL8V+FzYb6O6TqtzEU4qr1eBv/ISkZ2kLz0
RrQf+WR7+O0mIq8t81iTkJgUuv4SReF5SvVbgM4GmV/6XDjROW5z0AoN/UUPcR0jaiV71/8ZGLeI
H75oY/5TAf6xTBxCMoinB7qV047cTtRgT+MHQZ31rAmbhd1juijlU5gkW5/YIXfyARu0pUJqIERz
IeVwQ7ATcnKYBN8EMpdmRLmo1h+LhPqpzApP9DNhaeqM94Ldf1Z0tjfr0GkXWnVLz2CpcC/4LCbj
Xeu5UDSJJI8L8bvB1CCnZlXhPwUeoIZLuilsJoxfSDemBvrUtAEa/tpfW324GvLyvajigZ3Lu5Mu
fUHpey6d4W6N0xMnlbT0zgQqfhu+fiUy6tPNsHXhe3ASBsfSHn9D4tdZjs8iVKf0UsTty6i6bdyW
p7gfn9uOcr5pvGeZ/t7Y4zRLuEpSzkaa3f+zsp5zZN+tuBS27HM/oVNOc1+8Gy6xdjSVzBIcFAtT
IwGk6Z5NuzXhttG7JzbxbuT7LcKE806JNloHVgclBirTQxtZ7cmxUfWFVc6ZaNCektZ/6n1UQmR5
4OqJ8K50HVifQU6y1hrP5FJ/a25lLFwfJD3I6yPb68kNlL4zcE+sS8JO5n1QHnQNFuVKsjxvaQWv
ZhHyaupXyZDd+cCKA8yXI7imiMfnPYaw63OWN9JyoXvDf1h5f93S+fYSTIYQpLFCKpaI8ht01ziG
ODs8pY/4l2dxl1cH4fU3hb8O62VsN4TT57T+Qd4Qkxa4G1ev7mLMwbbYf6CYmhb5GcCtyOeWzSrc
NoU+6yLJraGeyym9ydQET+G8gNkm6heFwcCqQU7g825vnbeC3o3XlVeP8NX1ssK8MY3Wui7CbdrI
rypzg/kwWEC09i3CnbobOOAFgegXcV29m2lyd+xVTqlKrKVofZJdOkQ/qZl7M98AbH4gIIqRJSZX
IhBfE+d/Nk5w+t6Cb8l0ucyc7KCB6GTSC1bNK7FYb3Vd/Ri9Yy1bhGPulBCmA2FLpq/B/7alNirO
PvtBv5SGenMH9vcwkkcrbN5c1dASbhP/m0jID3dYUQ+Fer+f8nWkhlUVNPGpSIkhi1uf5piWU2Nu
3kZ80yGKgRBW2EPMBo059nPZ+4ccWTpmuU0kKZ5LfIjiP2xA6+t54j3aVQi4iALSE2HLSUmekEuO
D/HlovExEJBarwGh2TTdw6UkGYMXtCm638xmJ+N4GpQjxg+BmS1I5TwziSogEYc7gXWh14t6SQtO
63p8xLkwl7JBm5YTkciNsXeJVzL99AMZHKHKvXlNEsucR5N7JG39AXI1TyOhadgj+V2VfcfnNTPd
iuwhH41hkusfniDWHeFc5rLuUarIfzxu/55Q/IZQn10FbRRCPnCfTGMHobz9vQ/SXZ2keytmOQCS
a2bl1KVkbyBJKlJ3DlW2iav6DalkVEB/to6oCNBKX2tvnHdF+uNo3Cd1+jn6SMNIHrlWbh7O5ePn
T220g3QGsdTXwcOzNJCtNY+wpMz0dnprxW/cWT8DUTNZgdvbbveDgG6clKA/PerXqT8diCRCZZah
lBQWosNADNeg7LecTp0tv55sHfSdyhqePYxmKAEvUdL7uy5phg0BpxuppNy14EFlXIlLzx5qqNQ6
eY5cpxotknasPlOw7MBBMJ4awR0zIMul2xOpIXBFtVA3N88cs7keE//3eL/hnYoll1y6wp81HtKh
+apaClX6TrOWeoywO9YzdaCNJZqD/KIWsJJXYetw76W3GjQ4nwlzA5EdEzH4Xj2cA/1HJ3KWiwla
QvjiRZLGsa+D7ixjLT9YTS9I6Rgxl8sAyhmJbeR7Ot0oGdXsdeCchb1qglOiEVFNkONmjJxpgXDg
aA4B4VAOJlw/yUmZGn0HRYSTbgo3/c6l/Q+uaXoO0jRdlHXwWkcuXiy37NelSL2FoWgy4O6U7YAE
2i4eFCYGsOQXMxM/ViTUlNaBtXYm/B7R/3B0XkutI1EU/SJVKYdXW87ZGAy8qIALylIrtqSvn6V5
mqmpO1wwUvcJe6/t2VD6TI/dThdVyzFRmZ5PsKXbEVfQaPQfscAoz5Aie4MMtCjm16zcW5nxJkSX
bWKJ2WmAxcpAC+zR4ORzoUoSgOukW8Taqj92quPnfUWg5xwPGxWIVage0Wl85fqo3jVHLKbkqegl
HxFcyCZRP7NpqjgaaN2NcvLrodmjplxwn7CjofXHEl4cHOhX2thNu6rKGZCPOdGSZemhquDK6Jx0
xwbiGcu0o51rwqs1rlSMQyPbji18r3Dj4ZNLqZYw8180imSWXtnoV+r4Xld4iIzmO1Y762bPIiox
hAS0G9QymaOK5Yj1gV3xyKhDWvsAk6EPVpT69lU2BkcDLGUkM7AVenoaNBzGsYdgeMfth+bulFp6
9wlu6JJnypYNsPLh1dJbqRYl4ZThsC8qY2/o3M54iZ5C835MT05LqB9ruwY8HLftL1fIMtTDUwRI
fOHV0bCc8hrEoJnZvpCU5ZULblbvb7HOUMgKP8OpC3zgyqTLtsGRs/4aRopxsGlB/Ay8EkEs46+c
0s9M77pD4Gkn3bQ0vx1hI5SBXb+EtYlqCHZtZPKMkQO7nML+X6yGLwMAL0/acuUixse21qwcGcu1
NqIrGKq1lwDnjGtrO5QVqElEGc3A546ph9nua2CU0aqqwmSTOsl70ajvfRO4vgglp0ti3UMD2BTD
sUdrUef1wNmXTB3B4bv9b5vZwxpbCp+qFeOzcXaOV8l93offXROrS7lLMoQbufNtGc2h6juy3KM/
zPx7UAqBjwiTmXcG/rlO6pUdcL1ZnpPdTFUmsC3zpd6pH1U3EWUO+MlDPtJ7P0bNlS+LFBG6fWtN
O3pBZQUrF8df27xajXeIzOYzbhykZf2lkSZ/moOHIxcfTZOZ4ywizPyxwjeTYDc6qiz/+MN6nJjX
GpCrnTvqDjkqAaRFSsx7Wj7rcTIRExlfgglfm9HP49N5TigFt8CTH1abOLyu4qDWglayasAIpy8R
dfW5QkCVZco/XYleTIvM30Q8Oa3uUdzqfh/m17jtz64xm1aF9VNOjN6Npj1nxb+8qk7WJ99kyABg
Yei69C0vNg4KHw7PpZOtFAzuflJzFfcswTCCOAUaB/QPS1aO0WpqKJKR8r6ijDtkuvOLzr1fFSbx
wk4dMEEJoxr4vvkMsHyzoXrLVWgx6SD5ejrImFJgwyqrqF96T5dbjvsXH/ygFJR+8CgmdWGMVbyX
bRweog4BVEr9FuiKsmVrqdyzlEsPx9cmsWx9W08D7y/FQqhMw3rCmko/YpeXCOPJ0jYiZ2Vge1rE
I/1oVbBybgsdZEyMKatFjrAzzOqTCm9auqoYdlGRYfLJJbW8UeC0doP7MOY0TmZCmQEV6d0tGVpp
LNY7AB0bI6+oOLzDBGemS4BDpuKRFkqPfe5MguEt/sRn9EnEyUE2IrmWQ/KXaNV3ZbqbbhhyxpNI
2mTPok0q2gjDyzTBc1xaFgoP8CDuXggNWdz0LrQOwlUAj30aGhrvr2oC98IQ4oQk8j2wMdPXrLLT
/GTQNCw8ycysAGXSkrPWqiw5WfIDfVJhjYQllwkaLrurG6AjVANRi2LeUA65TRoeEKu7gXt1VQfD
XyM8GJwspNSpsvzUrc9tqwBSUcSdEpMFiBIdhlT9QZuASCskKzFsYergxm1KWtHPPgs/dJnTr0OM
W2BJczrtEjBksmL3nwAzQ8/AljCs5tQIvVq3yHpXoya6rS6lxW6o+bQZa21ra0eXMm7MLNDe+8TZ
jCHJXlX1QZvlLBWRBZfYUYJthXcgVxLISqVTXZVRLzacG7x6Fgb60P6LhZusHAYYi95lfiFz6rhR
Kb0NwTZgcrSECU1HN5PZD86iLdHptPmJg9WviQFGWTtYyyxxKPpXE7UcsyN2XoaXWmfV7TZlh/CZ
a4lzW1HXky44BO34RncqUVrVjPnKi9174wqf2UWrs2fMzb+zOQPWQJ5xmbKjATeW6Ls8N8SaDc0z
LFuoUGFvPKyB/WEXtXROJanOZmA9GmsY93COf4axlDvZtKey2QRF+BF3yS0UzcPCiZvAWk+GZE/q
/Uc0he94hjHIWgl/nawfrtXL2eO4kDa6CJfI67RBh0jQ44SyqTPhN0JVjjWUgzj2fGT/mNZHIH04
b2meRjVZYxw7gW7ZRIam+HoYf2eecm5hiBTAm/QgcnwYx7Dt3JbAItx3buNuWsMW16ZojuxvMMZb
PY1DjfhgXtEHE2g0BnzVop1LS/IxVD2IwfRP41poxrkysA860cMa3Td3mDx2CA03j+pugrw/1epG
eLID/8wDG05jSgwJFUqtZQBjPA+jm4tgSLN/wjJ4K+z0lKpsb8sSloHVOutuGsVC8e3EuSaMHbGG
z5mRQeGz5qx5rQA7tChXSbQ+kkS6awM6hyZzNuC1ubbzoVyZETr8yUzPQ4PbKvW07TS7ATnFwbT+
QIuywBmgixyV/K3l9xrowAZM3FqhsSpVyJAoc3xDb3LcoPANmb7AB1T2ekIAdxFX7WbMqjfUamwN
NS/HbwBXVnM7nKq2u4s5VWmSCswGU1dQ89/zfIQxYufEgxaqu0rm68tyIrHNAvpZtW0pjupVocqZ
0DYiXyoOgdkW18zV9+psc0hrrn/LQ5OzCxH44TA+WCpBKm1Vj8wa9fke6Y7gnpeYtFXfbQTNph3d
3BwOsaFN2RIhnk+EBjlQHolzLKoL+l/no6siv/ZmTmnkLZtRiw99/sIhwlEQwsNBu4UrabbneC4j
vyxcz7eIC6JKSYDQtgadpTC6QxnRODAPx5caXhFHbY38B1M1QTT1Wk/VdT2216LRKiyJ6a4tXNzF
heVrjh2zPOTGI8j2mQhiunuUXx7tleIB+2GzvHQlI+q0UvR5zslQYwLOORh6ve7ZcS0ih12AYYmt
5inlemRwSzUVoG7p0+nQyXQX5SYjD9eLjzqohEgGvhERlxOHLI9lp53qKnnpnYhvnJDZD9xPHtjC
TdjEkT91F64Zbx8q5tYkBWJhP920eFWT5inxCUDJeotCbYVB7zXLyGd3AtBGRe/s87QUW4VRq2vy
plEZhqxycT/kxdrOYc66/M9iMuj2AthQVjh463hMybwPDQ0o0Qiixx67Kw6jZDeWOWhay4Kwimc9
Le2PwlP/RFWwt457WqP5DnHvnhWDEHDqbuGI+CeZbg0VG1SmzzIzaTZN+WbNgfduhUglGFwg3CL6
GUz9mWeCfrUl62bm1hR+hCdsYRrhZ1qO+Ks1Ya1HPa54eGGXqs0Mx2mrnUmk7LQbWV7WnfMCOdte
qQkcrbpMHBCBNuUWM/2+8MJN4gp0AAEDggRDPbdPoa2Z5/EQwb+J3ZpRIeelkSnqXVflP7LWdKAv
oQEog2WsGaR+Gsc7c5SPsXTVDcoOne1V/soTAle5b2xk2EVJJSPZtkQLtdeUk4dd8FwOwkFZbB3s
or5j5MNcr9J8jMax1pLvxOZSLRqlWvbQOjlTZOHXcXd3PBr0SIvBkDsk+wrkfE36OVoUr5jEjoX5
KYKrFpcfjFaLvZbbv46Tg9hgFUjxy/NY9Su2zldmBJVv83Gpk0OYp0bHkbkDxYNEv4dcxMgZrGUo
cGaBO+uvSjmjsDUXGAh2rhqgswBw4WddA2cyKM1VPhZnxuvohFr7nxpaZ0wR2jEW2qkY8X0nYRX4
kXGq5MQyBOHAWuXBqOU8DzdeGhWLSwPKzxunZj95+1YYcqd18lvKXN83OCCSUPhF0I/Ik7Vxg09P
Q1WoDTiWYATZTaIhyLQan0vwWdr5m24XIVEJ2k3qw9Gq8X4Ecv4VByPsqZEyED1YY9CP2b3zmVkC
bweLwsJJV66W3ZRxPPWOBy/lWYU9wtegSvHeO8gu5mPnRe80ip0E0wsZltusqQ6tErk7FoVoAlHo
ue6GY+AN0OFKqRHk9V3Nex9pG61i4GcCf9q7PP8i7oNVaA/XSEk/sZHi+5LVd9C0lCGcDVuRJm9p
mHR875xyxPr5E9SSVTg0uBYHnGDAzU9D2O9qx7L9jzpR051VWgVOGnTYKspPzbuhxXsUVQfmNUX7
LXyNishHDpqvqd1R9nDgDnbN9JF3PlCnRWhAxMStCv5OG/vtFFZHHTvFwmq42ZvItlaVU53Q5CwV
B+dkZrE0wkPOtsNDgMQs9DsnP/GI1udnMuLjUFlfIqa99Swv9/UOhEwXDy02oeyVGFiGPYgjmdkC
dEkPGiZlCFzTB0dHB6JSoTivxKZn3Ka1SG7aJJ0tjNMbwi9SWi13J6vhGIadsSk92F2QxraUEOda
uWOofPT4Ll4N0cJw9nj6rEB7yyJlXAoeJkZNLPtR5pSOcSJv0ve0KN+ZjcNwBP6J2zshLZf1MFF1
oetDv8fpiYN3dtl7WXvg5WVOGUe/8BxZiXQKJEsjWVNfXtQoWo8sq3lX4KTIDjWMw8diOPoaDri7
rWv3NtXDBz7Ml4m9DT0tqnnoPoorhnNpajSevfQ9yfA+TK2/1k3vXvzrJvXX1CT9SyC2EoGXbwqN
rYPT3JnTfeBVOowpw/bBVXaFeebA6jcK6w+qMXYdCOHW0HiH1f99ALar0qu+FHgLawgqh1g40UVh
E0yGBjqk3HwTofWL2pROUnefo5asiR5GPQ2XY9dIy7yx6ioZnP0gDoPoHqD3rc2zCg907Ms/hhjj
PjIKMPxBmVAXAFCU7ctgm2JVkc+wtQZl8u0YUlNg4GEwCw16tlb3q6g2cw71e5uVJMV2iuGPFk4C
Ey6Gw5ggdKt9NE3XJKqVXasdiYbLj9LNX8o5GL3G/Fi54UXGAd4c24FLjFEzTxD2dlZy9Eo1OJKu
cWGwxiDVgPFleXKFL+U5KNLYDcRCnWK+wFKUw1saWN4RM3EjGAqNRVAib3JZ3FSDg6ir+zc6NV4Y
FGZBl9y9yH0IuDeLQVKYBBSmeT0uNQcjxTQYP2Wob7KJIXZZ6xtZmJc650jMaSKHiZQ7PYRJNBEa
4iXZn51xGVvOmSKbsDu7exNMRKAT+GbYIBmPIMW1TQk2GUrwom68k2KrK3vSHdZNE1ekGvwGZlzd
M3h5IKzfbTPVVsBH8doo0KVgC4KCKhxA6ol3UaIOL3uzIhgsX+kJ0tikpA3TgoTBCPvFpWe2bEny
wg8URfN1tVp1mdYfe6g3PCXaKga0hBYWo5hoz22gUGW3AO07haIt7wtfa5K3nmp/6eUuZsrQavEm
Ty+lNGifAqKTraq7h0V3MEqHJA42+7DpfDdlucUHtohkzv1XVE+a9Xms4H2EeraVGO7pZb6MfCDh
FXM9vDlm9VH+5RqMwTOWrkice4q7GFhiAAe1RxvPQo4zbtmU1MSqC+AYcUm7VgLmOrT9DUAW64cN
nt3o08GW09YQwttkNrGppQkNqwhZjgEef48rr9ukP7EHpB6z3qN1UAfiJD7qPdXVxPxBNbZgtciw
bwUOVdP6jHLY79N0jNIJrDy4k0biyp2c4RiE5Q5ke7QdjQmNnQoLXar1XI66nAvhUVGAfsiRBVOO
s3HZodKJ2VcsdehNi8TBSBYNOW83ETVw4JGIl2y+aNcRKeIrTEZqpSQl0lYv5MbJ6p8Bvh72X/Ib
yAmAZdC9OCmgcLUM0VhHr61e/UQQL/zCjvesfRMkjRAO2O8qi8nNVqmUOJZbzyPb4lmG2LMtl0pp
tA3VJ5ryrx7Ce5NHz8pp3FU/Fae69N7toAmXIYPZRjT4yCTPnKaX2UZY+MSgoaZ+V6urbMxOI5PU
JYp7bnyPpSoCUgmpdlNXJJE7nnwrO/FB5EV1SPVuXHnJNY2VU56BoxkLke6qPneX6HqoIEv+LdBF
+uqlzc1EX4z0h5t3mJnxmMGuMcLU9URbzqxpRFGQh37dx9WOqXhQKOtcG4O542GgCnuORPPqh935
fGhotO+NNk/koXrE6T50kz2pHx3/5WryXS3LOj7LHqZBynrQsdrt1CXRSXbOX2jqLnem+cdeAIxQ
FIAk9lZ4qeipasVbRWQB+dCWOSrpf2oFxk+lHycVH4qRfffjnPOw6nvFh2JzEfO6A0XyC3a52zAk
pz7Sd7Axlo6XX828puZFvapV+pcyJGvZuXMt8GgLfGDq2uS0a0ghige5JYHpojQ29O7M8k3wwEs2
pNtiSlm50RqH3ZNoeli31l5t+VFTZd1lD5zkKyUyNwU4iByhA5zSfcNwnWnVPrGbLWELu8IN2xV0
STt9DH18rF0CmEP36kjnSazOG1RB+ppunyWrZBTQT1gWkglB7WzuXTc4Z3p1A09/UEex64fmO6Up
bNGmUWP+QCU0N6Vav9gZc1kdi1FxnP/c/B22eXQkQRlDFCteNf7noISLnAyBvYq42Us/O5u/qBnf
K2E8AKOi4YAS0RnjY8D11DBn71JKlGJ6szzt4SVRtRiL6pdsj22hjS8oDG+qF76SSnDup/fUqI6u
Vlwa5aM2vKNt53c1K/4MXSN8qec1zpYqRq+A8TK740RGV8UZD7bAEWeqfoK6Gh3ebZiCd1ArLU7a
uEv//xSzGXlmNYT32Icak7uartMIPqpeP/QBZmEdb/lUTgH++QLzhFI80UP4HCkXaNWgGO9Q4bYF
YfMmDvqgxLhEApDu9d+pU+3m7wNl08nDAjGQD4JMDdB++d60FqOyahtl5c9gsMx3S4RRLVgJXHsj
692pPOV5uSOrCdx3dHFLBmA2VtBCug9grbfBNVa9FkMjx12swrqT4U8W0Vmb+tIxrUPo2QAjuPYt
vtkmtVIwC6gRFFXcvZwQOX5DltdeDBsRcuoUt3zSiYVeR3bykoXKUZq2TjRfxhg7ueYVy2uILGcv
zq6DrkNQwpeujfgHon0VM9bmVxS1/Hh9pwHclS+ZjqtVJOZjRkJIYzgov5wKh8h2r5JXCiNISq/m
wYMHJyTIxfU9V/p9Ic9cNJ/OoOxzUZwmZlvxRCQ17fiUG2fhXvlcDmlkn7XCuza6/OlploqpP0hQ
Cy3OIne2dnd3u2bQa4WMfHsSvG1m4Twl4YAqya/ooITakfwmXvV+upoOKWRWvG4we0St2JWPzMge
Mmy2k6m9debOyMVfOpcVo7FNGJqy8vQ8VkuptYvQLDTuJSiGU2SMIAjMc6Dl6rxxJCib7boUEBvn
OToLcdy+VNrxqABWEMOyYo69MIqgYAXZMgxARZrq8KnVXZWg4px2YgpwJmTRsiLLV8mDbKlXH1PG
7KzwUnvXyp5TkldrN/Sjtp+LEKOMP1rx1XU9+jAXoTOQF2pp9Ycojk8rRp/CCjRNTcLwqD0jR912
s7cxD6q7Vd5hNJ/LZFjT7V9rJTvmVn4PUZC2iW8YCZvVsL8Dm7VqYyM6IMK6dRoNjXW684xNfd+7
/XWwihtci88ACRpqlAVxHBt60i0M82ShMy4loW+hmphm2IMlNCOoS2wiX0LKk/mvcx3xgVG+8Ixd
PWkbZyyvo1I9TM84zbJWvA3eTrjeAhzO6IIEVJufzrReQkWeDHfl8APVRvNaF8wlzX45dM21rwVr
nBztkE5KqaY9M63atiiKu+bG6szHHfSpt9zLQRH8iXm+NuRA8cuJypT2sjBuDPoXsi7OJAhfY6XY
KbwYY9+eTCU+Brx40NXoERBcZPo9j5BEZbCbzXgd19op1VBeQ1MpOE+c3GPnX/5ELCAZ9QfQPGl8
o4NQrDchDVC49RZK0omeGWnW0m35OAKJ6YRMDY8J7fwhJL2xzQCVjyxbaH2XiB65yTXIXmgh+AxS
iaCOb801DtLDQFrHE0Z1hxmR/amQ7IWlu04+EMEjY8TPjryQLQGfM1uzefj8GvLzqcmwkYlz4dh9
0S1t50Lq0nTbB5+HGtG3RoOzFjtGapxIidvlPfhSNT7Vxb1U3T+3a+j8h3SpRSpFFHWrnXUbclrG
RL+69XhsSV/ZMXwjVjWqb4QJYaCuCY9P49eEleAq8np92ZA5b6Szw0Ovy41FiPvYspbqvdpZdKyQ
lpNXvbuhwM5DiplvaeXTTlhWiwSRE1NS+SZy+14OygUiXprSVqRgCRf1OIAsfWfgceo9SZQRX6jp
fnUd3kSV8/4zsGkcoDVKdyeIVllCsuRm1xy5hMoZOLtpvKSyVVdCqXH5dPqznfSLqoGcoHgR6yDv
qoUm6RbKDnJ703QvkTZ9jYLULrXHVJAH1M8DMdX8MwHMJUv0eWq+xmLE1aB0FnKVxl3qTKJV1/hr
HLoAfjgF/AHvqWV41qqPlfcohXtmmdFBZ8OQ1UcCJRGRZLfOtmye3wnK8aTKHYIlfg96TF5MN+Hi
NTPW1+mXVmFwQfYKeCF2TKw+QX/X9eauDka3JNzTgcK9Npr+l7H1nUQsZRqNk969SJ4QXxgKE/sW
abfBGDwa4wXGvXA/loypQudbglxdxBV8eL2CP+40Fm5yMLNlPBy60k6eTNE2vdm+1k59APAtl6ZB
B9LEk8bik7CPMnG/IrxMC6ubZiltGQJYq69Zjr2ZsF3gq0Dy9YKtO+T6hfp0hPXZOtoHfSto2DSp
9m53zciSXdiiug5pJNaiKW+GN/NRXcitueZ9uEb/b6at3lRrpxLVRh3IZJX0gV8d19gpaPMzzKFX
1Gj3oppov+3gbwQSn0wCfJyglxySf6R64R0kMxR9P7WrfJ+CFvAOLVsFo2ru9zaB8IoNCFakg61z
jM3r0M7eyA56lQjdtaHRBVY1RFUIAgQsaPVySOLymMf9PogRC0iWNYsaCxUurZrQMH61K3KSWGpG
IBiS8OlUkHV1G3Y19Ci4p37gIcylhC+1/M/S4t/WDsKNaxZgkLr+3ljpuCdV4U/ylZZJS8pzYyan
cOIYMFWm4Db5JdwL4Wdecosx2L6zbymWTdL8C8sM/bBi/+iJUiJna86EEltrWXHz1o0g8SS9xvQp
25ZmY1m3oblSMCGtcV/nPFD2vtGcFA57esf2cGxoIthuGmd2beEeLyg04/jPUkyi2z9dRW92c62O
3xHMceWseurWfYUHfzEkSP0KZtdXNYbMnyG9YkNx7/4XznXqRmvguRn7YKI9DcEsbg0U+kc90x4S
VxlzGTyqbcVR4nYKCQi5ubJGda32gVxFDR9cTv3YWMUKkWZHBEBI79jXOxIl6J/Lf8z1lpBjvprW
Dv02zkqKSDZhWJmz9chGI8oNsDp1/skvfliBfriIyUsITw0wnWMRDJGioBdEKG5AmMPnRowY5zel
0LVqgo0DFxVM/it5yNomzpdWpt2kBk+xFXINuwD2DqqjFbc4d30+uQtL4cyL7fTaqqehimZWpQ4h
cGmZ5cOz64J4OKfZQApLoegM+I85kGlOC3upaxw2ppaujawvbk33ldK0LLuorldOhTO7tFkTGVJ5
Q9y/N4zB2po62vgi/SFxIfpCWXfgAJpL8FDF/E2sQdixnGGqy54VeRxqIlDclmajguZHhYmVXwDJ
gNgpGNMHNis1247HVdINS3SLPnq26hgJDiDCxz+tzH51++JIMLV4063uDRsZz6p0k5Na5IQiso3v
RlP3GaYVi86BMhKb9sVgL7gxW5TXXUXO+HgZE/K6k9QM4axLZn5oh3D1e2MDWxzxHqP9o9E1xroI
v7h6Db9njPCuZvm7qZbkEch8a0YkR426na3yVP+sqhbft7fC/NYfo40RtWwZIv3dbptnbrIhDsf8
JBTAVl1f6ixxcMnHeqJvVE2LfEWk63LkdfjfkkcAsZr8I/9RX8rU61eOCI5qQaTL2GrK2+CwmNE6
0R7TnWAVvcyFc+1q85HDcBzvUc+V1Sgu62Apqh32rVXX2el2UMxNqKlggkw2tqiaLSuDvTFYF77e
LcTQQMf7CtLlu5ozuAiuZ6TQuqiu7PEFMToshjDg2h3BZGUud1z6iHr3xgC8zdt71bDJMafhPVFH
FP3U1k5LBBjt+oVD+gFZ4BZknlgVGQ/PON5SgSW8GfIrkKJnnBNXBEe0wV23CHOHa12HYxSgUbB7
1H2TeaEnPg5muRau8hF6XrLU0wzqSTtA+7FpXG1xErkg6wredzvr2Ssz/cBR8Dt3G+isNg7Cy7hz
zwX6k8UwxORn1KdMd79dbfjL1Hcnb9h9yLXtMUPsT7IouBJ78AUd2CTmVftOol4c8GyEA2KbbJb6
1z1qKiIY8+BsQdCOjRG8f3RFpsJ88dOJjdeaRoE5iPJSzNHpcf6KAu3KxP+YWdWl7o9tyshIJtkO
tJZZbV3ZrEl4O8/Ti4pN4tjdtco65Q1nd0ByGFrPqSxP8xesgsGPHIVw0frGmPNYFTZeX8wQXase
pj5coZh6qz3tL7bv2K/eY4VDXEBEpGrUX3rVfSI8Y/cjYhgBAey2Hn0hoic43dl0c+wD9rGHpnrf
XQ7b0TBPwBtOiTFhPvn0RpwjRBB6jvqlRslXZehrswhegwgBbAlhlxLylljimxAn1Eei/UX19KLU
rt+glxir+ioIwqqYoKG7YcFadp/mlJ+G0T7XMz8nVcH34EuKf6Hfz26EeViVFN9t19xzz71hBAkX
Poq2H6ZpPIl59guWP/eT+MflW9KbOYhnQBkvPXb5w78URxd3a3XPp2wLC2Kh18URqcoO9RusN93v
PHzDXjfjSng+WzVNfOKlQD0UYkfOxp0wNNLgZancWMoCtrCfIdAtL5l8UKsvMCBe8VsdWe+zfBsf
YuwYWSjLRkGKaatPVcM8oabTp1L/ovFbjnG3NbXsbWQcFnxqIUPGwqLnCfWEISBIO9uuuRXM+qOO
YJO1MedOt+nnOnOwj06dXfSI4ZTDFaY1ZEB+jqp7LZL8102tn67E6pogYS+SQx/19QbG0o/smKRl
kXW3opA0AOs1zMXTiVn7CY99f27ey8b6zdP0FcXFe1Ht3DZ9ljh/WL+qX0UlllkfPNDOuQRjTr+l
aM6ZQM4/luEfLN1t75nwU4BS1O70arQ26RGPjBtjQbtRosFkeMqw3+VxrmqNjUZ/G5B+Wm16xx3Y
+WMcvcrCxaM5oRUYfxtoWXmhg1NW4m2o65emn3E+iLQjupGeqn2BNHJjZ9FrmVJSizx4jVLz14C1
rLnBxgXl16looc0e61Aad1dPB1rAhz2UXkdQhoYTpPbevbD4APUVJ2I1EgyGqOkZRSgt5q8VQSn2
qKNLlwMkMe1hKQdWl7EXnKzwn6ezZbL+h9nZw3aEM7ICYEDekD7TMzxtUT1By790FoI9DcR/zlS6
RR6EC6DihWNdEyASFCr9XpFzgoS0pTEdwqzqovEonyCdj0NGG+/EqNcV7kksp8Spl8aLGUavOSqV
LOZty1u3W9Zew3KN/zNMH7QfGuYtRA9dQlFkmghGtSp85wW5D116MqzM5FHgE8hs764gQ49VfFdR
XR6cMl0rkHZ7k3cQRNw5ztpV3sxKSwtgXJTwuVM9qy3TCWCu93pepmims+6d9BOy8dKN+BuNAI7J
NI2r3oKs1yWsUsP6qyCQc0l24F/neBst0T/GVH83y+q1SiO/5wdcGhIzU5ZsoFwckShrSJrij4hx
G9+b5DNT9J0eshdMVO9IV3kfog5phFJAY7Jeh3BvJfFH4RS/jhr9tNm41xpxCR354lfNrB6josVJ
xmdTBOj7uwYxTov0AvjUQjr4AxsD6JoXxGivoi2XOZ4wRdxysO+EQFkLTZgRywnuSkCko42B1TG4
AWTLuMJ+41x5Y/R0DUMWsp6Hgj/hYetls82L6tUbmmXsgCTVq9mx5FGXeAqUGcM4J+E2Kp2n4uUf
cZ87TEb5USWfLmt5rUJg2GnKu5pSsbdADM3i16tnbAU3PJfca1GNGBTRAjv11lZWmqaAAC9OMu4c
chdihgWgdSJ1eE6F/nSG6pYwWqxIV1ATm2FLJbSFYs1518aSW+NdpITZ2iO6lwyNl25ofwhtaJbg
q5nsChdurB96ZJx9wuhzLN9jcmBQ3l/t0MI/Vod3WBcYGtgEedLZjwJZSSxpTRd93FzLUPmORpUV
i3Z1rOnqWelBsVdmmV8SkZyGJr30UgWbUawFrKjRGO+tBhqkdb+nBAFcFIf7VNaX2qLHrrPpaIaQ
GTpZvoQqcDx9FZb2vynsJCg3bJKRQw/WwLaCZoDe5A4L7NTn9p9n6ue0MN/0sH9zpXJEWLlCfrVS
hHhYLMt1Uz56E4IXI95MtFeaLQRssvuSzs6U+W38j7nzWG4eS9P0rWTkelANbzq6agFD0BuJkiht
EHI/DOE9cPXzQJlTpqOjo3s38WcyRAfCHJzzmdeIw4MohGu60yyZjNqK5QgP2U7mik0M+FilNba7
z/R4LRDOtErvQkb9br42SbURixrMU7+Wiy0T/YPVE/DXDc2Ert6XSXmqFhmtOEbFv0EDusCOA35W
+iRb5q820d7qWLhaxcc9AvKrpg9h0Z+jOFgHo3Khzr/KxtkFyeNpSudGzaKT2xDV4WOQfkt1/I08
QojSpPZG59VX5dmj1H0tMdRWd2aZnWVYQvaAMpLWQ4asi8nFbRDscP8dCdbC1NJvpWnsAiNfmcAS
AWFuU63wB/KmCIT+2JSXpJxOVVaguDBELCNOQDu9EkLaHYzm+XCn4K9byS3Cot3OGtGbYcgxflpk
LGm7PHDHV7YmI8WpqdusmC6KbuyGO1W9FhuEZjav6qQeU0m/Jrrom5H6hDXLR6KokIj6ZxpNBGoq
ioC9oK0Jq325rR46Dn4smTpVUzzqZHFyu1CerUONSgp6Sxkuf8L91iGg0iqAdLm1sjI7GB22E4ZB
Dj7TmLHOoHzBurUVM5TwNPXqtSqipyChwWqUCrIRXKix31COAh1sXESMnJ5A9ECaqFVkfsEzohxD
+SNoaeil1aMRtX6UA+tiaitdLe6+ZxTN18LYPEeFIjtlD6BHq9DB6xLB15P4OteoB3aziTeTPvvN
EJxkI6w3eMqtqzyleh+k2YqO6kMyQaIa6VxhjZMouxqQhVwO0odaSKatltEmENvApYWosttC5Ve9
rwhq4sZpFV3VqItOoLQPP89MpA8eszPV5r2izdpBKX8N/Rhe9cZokSnC++LnaRvAtG6QIWL6SsOr
0cLiyA1MFhGzF2MLL2NVeASwKZJBaO02GRqeVs3k1xHiwu38qoddtVX//mAxp3lThjKgYN2CDPjO
P977+SjUV9Bi/eIXjabEn18Np5gX//H85+0uQt5mRLM+gWFAbbgut5pm8kDjD8tv4zmoc1Y1oUTy
GaRcidzLIv68fK4NWhKFFOhGJY/F9ufBxHBsM+Ksu9RMKKJGKMZs8WWrtzDs/3z44zXEjcGRDOuf
139e+uMbP8+JBlIXyWNOyGhCz//nt362q8Rg6eYCcX2ikVElihvojj6mCfJKNa4vkqR8UURfGUWO
l8Ikm2sRIQT0Oi2asaeur4GaV3D2etIyp7fGHukkaDB6W+9RkQGKldJgNj8bEq9dLSflLgXb76Bp
jFT5ozFxR9O3TFj5lmowsUeCohbVJXVDpTlx21y4ZGY4uUFkAf7DP8A1OjD3SVM0q45q6wO2GJ9C
OW2VYbgDOqFKZWGctouxVdlnkUWrWRA8kLLJbsCzdNcmJZA5vhzjx0e9EY+XWV9xf9cwwphXq+kF
H8PenZZC00Rb0Y8hpPlR10D5nJknQ4oxDUpw5UxCJNNzAwOLfZG0k3uKC+LCNBSxjkvBj/rlQH+2
NPTKC40FAtopMQpRYA6NELWfu5avplIGgrforoJxmDZpNw4uJRqQFxbkjTHOHuMGdk5bUoKSGiN1
KyadPRG1yoip5Uo+Ig0LIUqqbndDKvcGLgx7c8KSUCCnCHEWOgPWk44jfVZDm4xbU1Et015G5H3P
xFCCb4GpIyMuzEOe6yT8DRqmi+EzHmpqs7qPNLZNRQqPYxt9oV9IF1Id14xLfP1imj1p24pn5L4s
r4TFDJlKRFSGYoary0l+FW5NLsURpEfQTeh2cUVibJI4BV6jRqajLWoe9YQ36qAZO7HtdV/AXnZb
qlKws0LDXFWDlm5phqyR9Ih3iSJnrlnj9W0NZojzAR2sKQEIBqSf8DbVzfcEsMbU7rlg+9KSymf8
hshQoiLZNBhLCFLGUFnUXvSM1gdIiqDU0j2ag+CRhkmC2AY1RrvP+dokjLjp8ntGv7nHLuyhFmr9
2gSlOzVF9NA1gnY1DDCALRZUmSieiMrapzAQbLH0xDt1kzGmC12oUQjpBhpATRWHuLCpwc4gzRpI
erGOJC07C2XxpHyhqS8cpEKxZru9K/wZqzedrHKipK8pNOUwxSl7Wyl1fT9aAK9l62744pAiIaeW
JnjTUXBi+Z4DS6DTERTNfZXVNJ21OSRgE83kQVd+nEySX5mh4upsIntAvo6liTRqj0Exsx4pmQRw
gKczhG0/ihbfIJzJHzs1lc+z0Xs/byZt/MLYCvfo2L7G+ay9G3TmGdZ6QmeWkmgqYTAX0FK9ULn+
oLzCnYUF82EIk/AJl4Pc0ZvS2Pw8pUEtQKhSdW9iTSb1KPBdM+/TrjKHozkXmNIyd9nwjKa3iECd
OWN66OXkBZg+l8Ycp9tQIvuoY4wlhxjcmhrgF/gcdVpegr4Qd4MiHqgX9Lu7kPS7n7/ogjOTAY8u
40R5avDFeUr0l4wY6T7LCjEWFqOErl9pT5M5BrdxvBtagSVOpWGspxibeiCNq4PJUeU0f/zZSoKO
3s8zocQWTCAd8oQBER4B3tXjz195U6R//CUIguoaBiD6SSv01aSDEFVMumbIu6YsxfnwbJCnW9Fw
EcIs+VpAixM+GC9wsiFdKOK6lwr50C/t4KmYM6YTARN2bS4APwCYgZVxVdE0RlhKkl6FkewPAU0N
lwzZopBjPeu1VF86NXqpC73aCRqaLNEizDIn9z9eKuVacwdCeOQcQBu7qjFJu58HTZnyndr7ZjgQ
B4Rg7K28q05g44a1EGInPAhy6WCJpTzl8sRfoRifqUB3NJcQUaGSDQlIeooig1J4aqQrKaFFpI2J
6A0RzKGIurTXC6ActLRF4XyOqoVzQG883w9Wm1wDs492XQ1FqV6unmGQPLcd6ZsC7MYZUxXdN2ik
n5AHAoeMvdpZfboswJcgSu8HURu4NVojgUxXq2ulWaSHG93rMqATg5ADuNP7Q2Y04iVdrMgX+nEv
6tcChzNb6KlZ3XE71YQYRVvShdCam5MMU2ddaFyLmAJSFsYXUZV1v8aoY6P0+lFVhfGsJ5s4Hs9G
Pcu3LiNCDNumd7oKgdRUtULkWXC4VsF0rMSA/nyo9ek6LjXxWVTgbdFFmXfVqIp+g4cGxjqauMKh
VKQNKQoCxy5IBAzQlEyEby9JVaeeZt5xaSJSRIOyC3ZN1qFLbskUskIrqlawDyFUW0HpR8T4L9bQ
ru6G0j1KJpah5Qid9+dloNXYFisUCdUqfamHKfHnPAtXVTJz2yXYBdF/uAhDOn7mjfnHH+E/v5Lr
8jHrg/7StYu1QwADBA7dR9+POpheACt2tgQ/i/KXV+f5uAZ5Oa+rfhTOYcu6X2fl9AFw1ilmkDng
0H+1jVAf1UzZanGuHkaT3mCPG5NTQY9wh6JCCw5TMh8a9ujWIgLkMf1zGKYgl1XkYpqadp+o6Apq
MKm5DVKh8lQK1O8F4cNglR8CYsekk0vdSadSa1KjvertqOJiRBk4WRS0irKm3Jm/Q1FZZZhjbQ1F
nQFvoDDn0FTGRLHPRPhfbbsOOwxVl2d9lGCeWheUBBa665jWwyoweuA8ZVXvpRjOqWbuOzi3aPMq
6IfT9Z77GF/XbFDcWcJDtxdW0ElkKBvm7KD2AeBn8Yube5oAYBFds8i6LyuevqZOyG6FSc0mF0Ll
gShdYUq8C4el5kxJN1jlpip4eSBQISGB0uuw/+i0wZ8WFNbQw+qqlGFHB0U8ZJLIg1ZIh5+nk6HA
PJJCwJRzsm8D2hx9UT9qDYzWiSr9zzNxBq+V3QWCYi2gRAdYRKSTgLVtdt+WbZQ4paJfA70C7AmF
AL4bGs4/T9GxiDw6Y4iz0UVqcPqBMS+UCPbWi+Mgs4F6NzajHAQ+uvXpYkwz4EUmXlFTXaQL7jVy
mEKzKi0YFXJZRV6QIPI2It20h3uarYijSmXcIBaFFTUXwQl6yaRlSwhBbG1bWgAuD+cud+i1fCPP
Ze5qemW+ARZH0abRr4ZctZBqRLhClpase7YK+mEdj0n3HcgKEn+mKu9hXb2MQ9Xv5FwDoDkrwguY
/8XbHUgWxcfwNiLKK4uMIyXUywsw/0eEEsKbGmTVWhpNYtLFuq5haUckMBI5DdEau8jqIaIP95Bj
57Jq1CByf177eYDgQrtFVNNtsnwkBEiwUSWTmj/FuWphL5OxR48yIAjwQbCpibmrXdjQDSF9JQWm
CwoKJWyfdJT2D4kK3WqorF0VIuQe5BlToky5IJ+z2U3VRjl3uTZRtYTWwl1isthJoUpyOr4oSNp7
BrXRs4xYxPluUMqDMmqrg2p+EZW1L71YyCT/sX7Qu9EVNUQExqRUXphKKURyEMdgELpnsI1TuGSj
Q/getSZtVpmgtI4bYaMpML3GEJmMCUiJlwhtup+oebuDgW9OaVG8GOjVrFp8jVeochrnEDoke0u7
juCi0vIMCQJT2hnDjHVu1tU4mCMCTS8AFG4PAroGh7xKZDjKwTSLKDxw3qzciFctiOKPWI7CQztN
v6TcSA9qTTYLGmilmaB3kiKZHoMGNLEwZRelw9B6yowNDD7m4NroRWYcCr/RALIvUSiYDWis6LEi
rPpwLI40HuYN1aBHhInaM2IICgIy9BbmTr1ZhIKvgTCdouCO9E4LvakZunZjtQbKCv00ueRnGCd3
Rr6WZqX0yZ+vmHB2iBrnGT1kCfUZlIuK489PoYmGRrYRKaufwFO2uo+kgz9BiJvu2oqsp22q+Car
2a5T+vJiBBSWG3i36wo4k1hNytlqWE2MTNnRq6HAoiOM2UbDp2hMwRqcw7uSZ+MBNgCOw5m8ClMM
RktFfBbaIVzfg+BwH+lv4rF6LL8ylJcCetkPCsERPunCOdI8lH7v3x3SR10CqaQZ0MKcjLo5KVa0
aSM3MDEDtGMx8YXWxEUOs5qwgOqkdgRKWlubz2GHhyhtz8bXZrTIp0Hf01LKPAEXUH+QNI/s8MlQ
jeKxHIfCg+Oab8Z0qYzQip8IHmQlhVWeINYyhJm2NquxR/tCUD2oJOSjQ6AcyGzxukLnzkktbLSR
mV8LcYlWYidNh6HW/bmupnMnbRHRBWdNEUfusBNNK7BcRTrB4lkSE1RiqFDV43WMBkBOkRqt6rpd
zWqP9ZtIhKyL94XlXEzHpcuSi8qTvEA7y55WYYRIPkoh51KNKTaCrIGxLjS7ugbm2qS56c7TIK0J
Tyjgm/GpjmqmKHGh8t7huRi1FSMBDBjSoFa7H2useHIFx7S4aTzJkmIXiXRKEUi9uNV0N7wxj8aD
UtyRjcBjhrVEMy7W3TpkBWGyXJaYZs8gRPNx9GmCJ3slGBpADwtUH/mTFwVdNLmU04PRNim4MfpR
lZEa20YzIQjMytaK1YcWcY7Dz4NhWPcdUuHqbiQ17ToSCBU0o6Nb6M+LwG5csYBP02YmtyLmRZlR
7ks9rh9rxly/4H6KWgDmgH6Ty6qaeCl0kHdWtj4rVkPek7a1EGXaPBnAdKQreEeSN1y/MJtXjkH3
3NwpEXmF2kSvaEa+Sgg4OEgtxd5QRflVmZFUkRN59icdR7vSrHaT1H70Afy3omHBzJYHlalD6O9c
HAEHjlCMoNTe9canJYtEgZWJz7HRGgdavuZBN9LMabPectEnrPckIfVeUDLTi3TMxvA6yh9Gi9aJ
yCqiLbNq0cP6+Nnmz4Naym/0gEtMR5h6EbnGCCPdpcksAFgnNR3GWN/hg7OagRZ4odAMbt013HS9
OO4gr6JKUvrCoN8PubzCtui5VrJnop74KhaGaRsFhOwBZFxnKVTX5y6+WEMk+1osD7spK7aQuVE3
ryQDHmA6g61TiKwlc94kyRgcUBF9DXtlRGGpbTaUQIyXSJ4OGGgsINAZiKiU7ys4EERO8+XnoVQ7
ndp1dGwHNb4U8LHpLp3jqcvOiuZmoa5slC586yclO/w8AHKCkoCnGBxw0PHY7oyrPCGLhmKZrfU2
eOYs3vdESUjCEqLYBTDcYa7y4z0tRj9C6ciZpTI6x6o4b/SaUdfrF4nR/ZwAC3ZQuqGHBk9ndc+h
NFQjwspq1iL5bmb8HOwlHzyKeoSyCLYYr8dwUndxCB5VLkbai8CMT9VHQSHwUDfYq+sKAkh3TQn9
0pDaTTfiZsEppZJ+bz2rFR87mGwrJRgHX8HxclXm9S0zsggmaA1GMkqOWlsRV97tQL2Hx3BQn0Vc
iDxpFChfjVJ1BBt030aTf5cUeaPmVGTBTtR+HveyV+j3T8ZYtlWpE1NDfgoEjGG7EVav2M/Mjup9
q86go5tI0R184IBoGFXiw3DVtrIoJx4SH5mLgJtM89KabkqdPKH42G/GUVh0IwZonjAXOoRfDlo6
30b1XhLTTI0bGBk2mCYCBmDfK+iy3Y66nXSZDc3aDnX5EPZYvMrTqPtWaB5g0Qx7YRSaDUY9kOaU
QEAxm8mzNPtwDZ7k7lRwtoVCGC5ZUz3JMQpdKdT6laGwBEwyYGi4JdAsJSQp8kTZTv29ROFNHJ/b
3rJ7lmu3JajxRtbUs6CWlVNGFo1do/6GkTU8BPoEkiGOy/nUjN2qm4mY8lQlM4RV0WKv5cmm8aoD
jz1BKMPtqPO6BDUT6j9b5EUN26j7ehVDhQ7LqNkCrJiteDOgTGqLwgGF9102EI3JQ4GioXoTAkij
gLwWS6YEvWKgLA5YAPFSWdnihxg0p7hOKe/eC5RyBsxP+sJ8wB0F0yF632hryIDQdMPaY8pOJ49e
BMA4JdrPoHHr6ZjniXRRaHmiwJDuJVx+lEqQ9lpV3BAXjf2wK3wgYBip9tKhEhtOEXKkF7h8J605
dSHC+E2Lhv3U9KdQP2U6ANgxUWFpBKiegIpsPWGx00WWRthJVJOKbP8zqVlttxuqGTnfJUKo8sV7
gXxtjezJY5tN2d6wvpB5THY/T8auxIFKVFfiiKorOeAuZjxvYq0xNmmmfPYBbLHKlLxOBw+d0H5w
BlOIfGLW6gDm17LTDNT+YoUb1VILhAsBBIkCyybPgGQMWTLb8ajEN0ElTBISRjj8jPyhz0OXUFr4
VEUnn3NrmyKr/EetTrBya6PP/UFGogtgM8q6oJC4TiUdrUX2ZpZb/aNGtUzulP24iD8pd+VS9cOb
XlFZKCI19CgFg3ZRKDokm6LDdaBcIjc81B2ahrNr9lXuZgCgoSa4QSKgpRSN0UoYGMEZhvXdkDs0
Dwdo6BagzWZjJFPs5TBvk2SfUbm7kHtECJwYhQdEgZWNbgyW95O1H4oSN8V2Aerd2+0oztlOtEDe
/azPWGX7g6EoVCxqFtf4PvptX6LMOA3DxjBpCDSBUYIy0/MbK8deoZ9N9y/dicuirtDNdnQDT+VY
7pUdqCJaRHdQAEKqgZqpZW1DYe4sJXV3VFoBZlZahqRqeFBCf248S2/xMc1Q1Y7kHjqR4N4pv22L
rED27MmYQx/5rurcdm1MSTZ7GEmrUPjDvLi6U0UP8vtqykrosFE7gd+q0EhNgiJ0uv7+0o53qoE1
4nExApVpQesmhU1GjRZ225CBzqNitAlr4ruYHBSiPF1JBINOltBf6D8Xm9iMrmEIGrsJAsp+lbrp
gxhZrIl6hZBmBTSlqEVsqtqBHpZQQ5fOplya2w6k46pPTcWtkjzxWhzct4BJoFX0rYooJl4KnQae
ZIzmI0XC5DzQPR1lcqkxRGwPMZ1TkY/dpl/Wj3bst2ZZU2APEFCuTBGnkOUSmsmsr7FXWs1p2O6k
7P0nhBmM6zwgJi2PmY+nz7rTJ2NlDLni04QH/h1kX0mJWO8kWo8IdKBkZxSbkuBOMiaoCTMMfVoo
DfMx/otBvgjir8fYxE4KNv4KWfHIUysLLDaAHVeXCusUEvnu1Thc1b0c7QeUSyBMThoJgoUg7VLw
NiyyoUFKg4PQb3SRdLuD4+uCVJh2036MSussTt/cHxMcjPJgGpG+o7wIA03D1LRFVMKj5QfpigJ0
iABLt0lqWv8/dcSwpFHT5N2rAlZYD8b8EMnYcfzxIBmjO7bghWZtOma11W10y5QOoSW+ZwPsDJXW
OEpUrcGVKYKNVCMRJtOcOJVk4qy3FG0lKO8I2GBy/RNuEYG1m0QH0GKGWDLHIW0cGiPtRqCrYwsx
pnXoboM3M0iQl2VaMV66qpz2sj5eZAE3V7DxtWNUpXqk8aoeOwVdcBxeqXygz+I3M+Y+ejpU53xR
MZqzB3Bv4/5nboNUpylGbP/+27/97T/+7XP89/C7QPGBvk7e/O0/eP5Z4DMRh1H7n57+7VpQysp+
vvP3z/zrN/52iD8pWRW/2v/2U/53cXzPvpv//KFlb/6+ZX79z71z39v3f3ni5UiqTpfuu54evhug
vT97wXEsn/yfvvnb989WrlP5/dffP4suJ19/+MYqI//9z7c2X3/9XZVFzfo5VX+cqeUX/nx7OYS/
/u4X6Xv+2/r754T9F9/8Bnv9198V7S8mxoaiqGqQ4kRJ03//bfj+8x3NREfQNNHJBdmomL//Bhe8
jfiS8hdF0UzJklUV1QZD50tN0f28Jf9FNwxNFg1NsjRFkrXf/985+Jdr+Y9r+1tO6FvEBNB//V3S
+ZHyj2u+HKQh65Yo4+oLpgiZHdWQFN7/fH+I83D5+P+xKPQNemyJjtAncAc1nHInqrxzDX+jLCGT
iTlc8GkER99RHQOuWHTyQenQFUy16FSLjepomuAWhvxkZvMzMi7UP6FS2IIQfsVSdCkmwD8AMPdK
b2AZk/lhW9D66eZj1AV+SGHSxpYWQkVSqt5dNx5bBug+ngieMTR+Fi1jC9HZh9p6ojgGdFrcCiKS
jn16KKwY69RyWW3J2aQwR6EAXLYV3EzaolRxQa6HRXthitynbbMykJEhXSsjbVU3SAzQzMt3d6WM
Xwu9QVqCtXGvzlD6nRkh2l0541dKGzsgvw/N2pHSkUqcoVUtkmoqLYIQbvlL2d6rR2DyIEvjbkwv
yagvhRXyGVTUa3gquUY/cFCpOep59k2hcuEO6JGDILq1vadEe22sUNTs59iJi/payzBLRhQqN/XE
4lSE7ejlVatuExkEVali6EaOMZ5QKDII2ifEYjvpK03wC7TAxOSGsZ7EyaKcYNAau0NWA8dhrlUx
UX0UEls/VvOrkU8xLV9ggdBmepwQxXlovtN4WIPifkT99haMKJKY0BWaHgLfaIUSVnNCi4Gd8Jgl
+uKwNYfQO0o4asprnQvMW12DJN884bIXhVs9jkimat3qFxNoyaNz7Os6ppIhNJW7VH/Ug6jb/dzv
BMuksyPL99MwkELJcwECocPDje41tpJNqBHx6BWI/HzL9Bt5ITqifhWKpMaLCGMENXQ1iUG5s9QM
DoFudI+lMDRXglh3pFtbxndPrwZ3jnS3Q8UepAJyxx0SJU5ByKQVCv4JROznWpfBzmQWSLhK+Pjf
z6T/s2nyv55v/z+cJCVRh3NmSf/dPHnt8o/fNg2T5Vfzz9PkP777x0ypaX9RZJ0FVhEVWUZl5e8z
Je9IiinzQ7IuynDL+L0/Z0pZ/4tsyooOQgF+sKHqvPXnTLm8pai6KOLcy9d1Q/5fzZTMzf86VSqG
pmtkxMzkhLuibv2nqRImYJ8nQae6O8lNXMteXW8r++Ce3t4a+wEvD3t0J7/yvhSbYGA1OBfDlc6o
p6/o8zuTjQgW/xDj8GBZPaNBnsa2/rbOfcXGYnalub8Sp3Mm53nwBu+q+7cbrVdP96ONsC7Wmmu4
yC+56Fetnqlz2Mm1dLEGcEL3CzE3G916V3fGVbcOvN6VXNxS2Wy4er5V9nV24e3ZHxRlbVTq7NC9
PF8M9n916mzTu9uKfUmcx6cd8BT77W4//xq97dGW7efjcbJvhi06TCQuW5pXaKU5h5PsFBzLW+uO
/JRkW2y28w4dv6x7wgpc6Tp12NqzZl8gANg7y71NayqkvtvYb5cbf97d3e1ABsmH3w6SLTvX0+lb
sj9f2Vt7tP2HzWZT2R/mVrspN/0yf8JnKG/ZTtqEjpPYtU1Xzl7DPLFvh+vmzbAvj+7ldnAn2zna
j5l9e4boyJ5Gzu1m2e4JzX/7xglyTzvRkXhr1bLjb6fz5s2yT1w+FHD49/axEh2Q2Gz1vkZxlQ9a
XDHMB+yz6An2B9uQnQN1HQ54dRNswb4iy2nz9dtHxTmp7FVoP1g2Wx1XmX36ONxWp9PudAVszb/1
abW5vnFJ3gr7cLJszc43hX9q+CbiIKiyOQwMtMvhI/CoKLZ1lTbCLtqLF/b3U/T1t/qmrRuCXdie
9nQq12QYYJ3xK8f87LVs7X7d7gI2GnuZp3K1rFVhc/ibt3kDW8PZ3XYVex0519D+fpjt64foiR60
idkZvH5V7bSrd/RM+yV1+BGH/fIQ0Abwp3uz2zkyktqQxakcIB7crnEAfv/qnOcIi3cuf+zWr+pG
/Got+FA2aK55XTjQ3/xmJX6ZG9R3neiUcGGXc2PZV/+z9xQfsItXrmYfmAkfvjveN2hkd3aBK3Ge
z5/QHp3R5gw2XKkztBL7eAYkZufO9vhyrZwNBGunPA4rdYP8uc8qszHPSGu4SMk6vW3uMbd9Rc0z
XxVOsgo94Ocryn/2stX4AOjNsxzLuy4vXP1N5mR+cUDsexPx+e/CwVjAveL5bD8kDF8GhZ9taKJ4
SGY78kl4RsnyHB/01yCxwaM3T1es6DaNfdWdTWjbKMHZjbMpbdN2wAvaLXOFkzkPD639jfAi2/sm
4XX56GxzgQz7cIvth83J720mDm7058JOHPft43pabozRDu1lF9lXihN25H437ktvb1SHn+QyJ5zi
2PmkN8NQPCxD7nBiQHJT+YLzso/tt+WUAFjwHnTnE4Fx+9M/c76vD40DYozzX/mn3YFh/fCAaZd9
YHIT7OUv1X24s1Ovrdc752+kNpYff/jmyZn94SyZ7ucnMZF3BllgPwD9tc+5/YKOvYdevhNwNRIX
pq97Xs7+H4c+2g+97b8DSnZyp3b2L58Py3jJf775wFfszHkJnSfQ+fYZlDv3PSB6+4guvr1vXFgK
nk8s4cT+K3R5552UdFO5vZPbwTpu3eQjA6yU05tlBCUcHafhdANqb3NORvvEf4PrYT/Ido9UQGz4
OzsGCvigx/FF9jifHwO3AZMldgL22+3E2Qvt3hlc3T7fn4rDvE5P8Tpm/pKZKDSbGQFfEs7ucnm4
NKotcKkzJ/CZohqOhuGb2t+G/6LycyqDXdoaHiKb9hMZuP3N/y+17cfO9azzARSi7Zcjp9hkHMWc
mVfB/fVrP60U5/XlBSX/ZbZcTuFyDRgcjuR0rmmHTrbChX0Ff8QtncEx3C0SB86rt/9mdqIWZ9uP
v3ZfDnd5YL/k7NEHrhX2y+zsW35RcFNWCcRs7NZ5JEKzPwcXF0tOvOJ8vu79bw7t7C176tVO4jw7
u0fHdgb7+OLb76GzPr+8bPF/91T7nc3br7ltcICzo3iRt47Z+Ffjfe3qlfu2+yr5pc7+wq15Fdm/
dgXTIFUWpl3RYSUqWJqgBzjYPGxkX/Wfp+fJU7cUCnaRr7ksds6v5/QJL89h/Vjar8enyf46fqKp
4Hbu+/bXr90yK6OawEzy9TXYj+vL4L6gtORgcOhWnitslkONOVNfFFDs18eLaCNO6Is2Ahjs7lP5
lPv44sEyf1M8xYsZ7ab9RLnCzbk6tJBdzeHLM4OQg22d0WNpI5q2nb19PO623t7+9ry183JsnXdW
RMDbHNPjsFK2W2VLRZET+Ovd6b0v6NjswRqIykpwh9XL4B7XA+82a5Qa7aduB7HGWXby+QJ4lDNU
u79qfh+QITfGL2YKw94dfuXO5dfu+bI77Fa3t7fLdmt7zmVdOl+nu3344txfAo74dnsOWEB/yfav
7Tb1YvZjYth0umeuyyfhWn8ix6+6MrJn37CwYGYll3zbcycjVbtDIutQnDCye4d1dtDWELvo1s/+
6FcWqky2vEfo7DS/Nl72Sz4kb+P3cLq/TrfptRBs7U29jYf4JIdocHhfzx2784V8MUFSSdy0ntZY
5eANjkdu+VZfjO/Rrw+jD2MYoXCO9ljaT2gL2N/qzwVYxjlcdId+tzM7MDlsByu3ZeS9E4Rxrr+4
sqVLYHC8c/FKj0qe/bR+zv2Ol9du7rwM9u5XZx/gUfuTO9jbl/3em+3P3t5vL47/4G0f95G9W7uv
juf53CF757w9rt0d+830/HXJGLC0hG1xbW0YZMRUXLbSXe67yivdNyhvzMOc+iUYRCzKLjzummXf
dlyt9dc/Rdd/5vj/nNMroiT+F5GqYYDK1k2d4FclKP7npD4ASB91GlnTIB4k2b0/SOFuEiALPhcR
OgWEJslDvrJW87XzsOVkLElu7ip7+Q2MSgKizkWrcAcPc7DzaU1WytK8zLzLFHBnYlsF/shoJVhh
qP9f9s5syVUk3dKv0i9AGvNw0xfMSGhWSCHdYIoJkECAhATi6fsjM6sys05X2alua7M+bZ07d+yI
kMTg/O6+/mktwuvuYdy4M7eaSeGN2T59fvU+WHWi2J1XTerPflH77CM7vg8Tv/Zo8fKfDmt97t3f
ysIzpsYQW42XsT/L7EOid/EQNArr7aL3x10jX6sQEIcjJnh4HyOoGZdYNFWmj/V5qbzLk1fwjKFl
d1WHpL3L6AedBymHTyuIK/707rHytOkRgUwetP2+pUwZvDVCbTYDllH2su/cBpHNxi1+8b348BfH
SHco/LS32xFClawiwMbFYnH0/enMn81mi2gxq2x//DJjt2Wl8QZOOPXZP3nk5UR0SNG4i8XH4qjz
USAMOBGEebcD217M/MbmtdT2o8UIbujad7Yf/juSdrzv4+UtjovF9n3LfuxvgwXn4aT+mi9sjFG0
/vhgG6tsl33pPosWxyHcHrc+S7kwvadg8Ncafrc4OV2xScdkNEb3hByUd5TBhRTDeGWQ+KgzrmhJ
2OWa8xQddLzsiA2MP9/75YJTrjlJNJvhL0Rg2cjfRvan7YE/Ynvhx9y9/+76iygaN6M1/3oRUB7g
M74RjPkrUFlQuW638e599v6O+QNNKFsFVGi2GNDI91hJxyQcIjChj5G4QeaCZmQPCp615PJQ7uy+
u365cUuKBQBiH7OPI1xvp5E8HdQC5Q2aMRBDeYmz2fw0fr/sVj679wtjgLGFyXh2mlCIha8EigSn
mGWrfFGZ9nli7kv/GWT26WW/HdhBJrAW7uBVgmYq3D3sFU7Zz41lxXubexNvPZ9UrOAo4a2bSHM0
J/OuwQ8dN/hmGh7YNaJ3zXkda8W+smMezN3tcJkOW8OX33QHZtyQRdm/O91cY5wzrKtwo4UPCu8C
Rtwv/CifRLnXMMnO/mLdh4BJ4EOGtYKpzn4PnmBDhlcWQBWQUP14AkScuw+NC9Phe4TPKiRJgRyN
vwV3Cyfh1NqfhmN4mveZUatDqmx8a/S93lLJ4Cww3vfFwv+IgIG4JgLPh8oQ/h6PkDxj/XfbPzKY
a/yz7ej4goSYBDiRU5/ddUH3qY1NRh/+bAGCluwZc2CH83b8WAfbxuGws+3HtLS/cNV8XK2IOcVE
w4vi1FtGw9thtNwfqDJY29+4SDh/k9cbHQLOlot4ulzkkdkzuzNpscLcHsFD+H6csakxVUafaz3e
03rBuX3fZyucjkYJpsbjXKw56gh81pnzwSz/wM1999/ffSZ7tF3bk9BbRr6//Tgudu7omG0X2+OO
ST9jBvJ73AT+sEz4gPoPxcVztpjgx8Vo32tQTzDnrnwGr3F4MsFimzm0aTCUMDv8Cp+PqqPgPPhR
9D3zfRc3GoeSS2q47XHi9yGnyZgy/ugL3+2PNc7GOgp4RtHHkY+x7jDFDmuMhCInW3G3/CyzTYGo
nW3E2OD+j4+NbTHmTlky7eMVv398d7TNDoiYOZm/NA+W97QNZ0//za+v4d46eMgfIw0ak3Q8IOxc
XBSOPcaX+d+wYAFF4didUY3gTcndjc8cP8iRptW4iCON6H4GcO26mX9+v9FobNqQaVBs9VHi/1Uz
IaeHw+vgIcILPsKHhhgqpNJHZDgUGovB72hokgeBg9QttXnKW84Ug8O6wDp6dkYK4zdgefKlf3VL
4cRSwYaUO/26DvUNiXfcUovyWUdbPd7vfr++TbW1wNi+Rx/bDx7b+PTGuw1i9H6AbocgwiK249K7
JNLwmU6W++BqH07B6Gd+euz/tT3x7HXAyEe8J1gGcW3HzIT1er3f7z8PQRwHfA+gHz2ydfS9DM7u
+N5ouQ5wrpbxJ9/gp/jgBWCDgGtpc4zPJQYyOldrLmecrczfYOPNB4BGYHOw9ZYHzOJuOBFD+83D
NBwMbB/MnQ3+boC7u/2ORkeQT8bzmP/wyiQgT+BwiQc7CoIoiEY3yQtyzJNfrNexFwSHOfg/iCfO
KT5M4i0XsIyD4Dv2GBdv/7bZePH+4E3itX2I+XZ+mCwPiqPaDAe/EZyAQbHZ+IG43ppz4LBlHoiU
OIxzAu+usZPYm4dTd843P048nwOY4nh9tSc/3hz34/BWsHdcbQ9I6rqrA29w9nsvPBy808SJT6Yd
2Hw7f/OcOe9hPV56gWdzfiHIl3NKIFb7fYzDNo/xeYK5PfcOJ2cfePHy4T49b/AO8cSbH2x77oQS
wyE5b4O3j4OlJzDQdjwfRn0X57IkwMH4mBz6NJ/3Hi4K//PlcOba+Y2zxKceP7PHc0G5wNY/r8zy
JW7bwJAEj3iEP7iZHHP82GhXSEDZvHuefObL23zfezo36h3GAABgaY3ftISDm53kZk8OHNHnpcME
Oh3b27M+8/zxTXSuecnvY853CPiRx6q719Bw8K2fmBrOVzCi3/hq23zci4MRqbIHfGK6pcOUZc57
wfzzm1sgTGJ/9kRHdHw+aNNByB2eEQbzTfCBOAHziNPHb5Or8wNAna7C1Xy8oxPuB5dRc0tz8PLy
gD3XxITwNE883OXnN2eLRgy2JaTDzP9cqzy6uYYH6rUeT5IMqH2a4MQyDA+/cXtnv+z88dbW5D9A
jmJkcEP4rZ8CCxPErHbPZgETBqtQ5u+Xy6XmsUp5m8nqzeNGGPEDx1ccfmLaTbhecKQFDIlxRQ9v
4yK19/DkN5tw4i33to2nfMD2l8txtUWU07l4TbCPsdDcn3ibxFnRJ2EzmPEYmGJMM//Tc96w1YAp
OMJOb3wRT1eyo/kZgOBNllG02EZrzMbjCXifa7aA1F4wFGufyeUt15jJQcLYueLDjSHgETCIWNsb
YxtMDm/zizvBNjf7gx/LNuvOfnwj8phMKNpBHD7Nw2f8cf33xXTNZI/2pwPjGOy9fel8fyNb6sSf
VBY4gpfOPICP63jM4cNbPAHDHA6yn3C+xJ68Va6Ea4Shg939Lqoth1ZHGQGRMePjw+ueHlgRGVvM
7QGk4cpr+3RobY9/5yfoSlx413ZrHh8PH4tNbEYaKjuHCydOw54aBAF7XvCWclOniYWLNj48DKRy
iLiMgZA12zAjmtt9OJrwxWGJ5BhBsJ/MX9Nwk/upc9KciWi/Qogf8HEnCtEC2OhR+VV0W9tRmGOy
l5YoP4U0jEDMLvxIM8js+rlGZIRyd8dA+mjbrk28wcGTMd2bzS30J8U5sZ6NGnZXm34/23tQgWWT
XVwm3Mw4Ngoj9HZfXllYHgvTh65hizscCz9Z2J4u2+vuOq2n1ynSFa7qkjD8dR4NvPtNcAW8QGj6
8f7wpplEcvga45JnxpA/AlP65XIZNfdEHzh/yWK64Xh5RmDyqAgYMgNj7Jz7Xr3sSepMTofxGCmu
KXUofIfXviMvYNjuFxvpQnp7HqlQed0mRj6BIXIV25+0xtmn4IaxBgFLzRitebiblTt1OeSTVXLy
s1JnhFcqPFGC/auMRfsHMQH7HU5sZ1oQfzs7VIbZIK133/8Ay+AacU7akhzw7YoMhGK/I2WF5+qA
jH+otnJqTukcWAfHsMY1SlbihATH5Enk8r3ykMryj4NPALMbfd+bS1LEdL52SOWkG0QJKKAnCvYG
wfAU3ggPgjnnhxqcIwWnrsePu/lyzsLUuq7gvsJpdWX4nm+34L44TzLmfyDS0Wz5t7ebPl7JNxzQ
dSASJJk0t0DP/VsajRzgiN9NsDD/JyPOMUYQeHAd7wyrBTIeG9EuvHpFew1n/Cm8czC+lxSjLy2x
xFkohpySMulZxYdz9765HUUmHGVX41ozPvcbhh8DAX2CT0pUhe9Qz3PLSNwwKrSK8nd0M2GZdm5+
wkiHRvQV/lCxZG/QY7W/dj/hGwvCipJLHjpjwbLEuUkHvT9svJZYmJ5x4K4BnCIY0oaw+Jwz8EeJ
7mFHQudnk7vnqWi3gRy2s1eYZrYVWS5sM/DTW9FoRcAjF7lwPL8x9voMLzOqx9bmkmDnYlRDhnhy
pRII6E53T3CzCCW4xfO9deFSQ50p2hAIGAeGk3UkuMLWmbyIe1RuEbbr27ydj6GX3cMTd/X2rGBl
Gk4ndoOwKS7YjiZEboncywJo/vU+NfjshAkPgB/8nsD36KKxpBs23g/hKYC5YB/B6Qty5x6m/zPF
tGbixBXXxtbdkPEITOe9s1dfDxIUY/xoTILRVGZ/Pd3djrPb9/CHYCOkMJPabULirxP97exQiCXC
8+0IMckqk2nG6HHlN8y7ImfFcI4H23xNv75+OBhcrfYP6S37a0r+Deud7WDbDVY/lsu8HN+cchKe
8Bjbg0Cfi/jtYnjgXjpVZ8Oho30QfvaD6RmusbhGbUzqL4ukrx6F+e0dkoiPdI/uAGXNLHjO9R0e
2X2TOfA1lGgLQznm309wP2jbcqfOYPuxQnFtbZ/vzwqfM5nJtKltVPxPQHBLP5hHn9stdUuSMGQI
ztPyPrXCytf9m8/UIkX4mOYuYbEY+a1pEYQkEt0E68AWHcFlsDBMZUkJq8+AhFnQ+igSk4mUg3T+
YI00rrTIRwIsz0L0a+zq3yo2+n8sRW4RnKPe6p8VEeUft1PRnm5/zoyPH/ktJy6QEyfvbFqGSsGP
IhljkdBv5UPjS7quSBaJckREREMkH/23+iH9FwleCRLpJplq0TD/yIorvCSaJmlxiQy3NcYG/3Zx
/4n6IUsZQ4l/1A9pOg2NCgfkAnWNZlZR/odQI+LPVKBVPxKgLYIpeluupXfIg9DgoBqxZop9XSbl
hAr5WArx8ODwCC6hMbWmr28tfn61EWJv8+u2iIRF8XX+InMdFluYto3PbtcmdsNqRL1tRHbUs0KY
SqI0hDV6OkTPr4yFCJkWJ53gbK+aiX7KlupPHlYzLZZPCDHBzCAhU7m7bdv4PqEO0LMWLGg+glJO
EV128qqOadxfnSPFr9bkcLxi+fKa1Y2WffIohEfyUE0JNl4X1ap766iCymzao2Mz6OPHro2atbCA
xGcCJ5LfBW2sB5e55jf4wqRGPXFi+LA4/SDuOOEq5wq1ksmuXAuEUD7NH4HyFhNpcSelCtNWC7vB
Vbi75qSZJJy0tWFb9rVQfEv7RTOhCPLjMcsnJYdN59nyNbEWrx1DGHMPP7J39ROiHflEd0QCnVeW
WcOu/WKTbGWSwVygQyylJAqESF8sTpQYHiyHpMvc3CaTq38ByqsuBF9B931N/BsUtuSZq4lEmFjw
2vAxS2A1qQgtJkcjvATqZijcfoXcZkt5AwEZNATq1sl190K6nPdnMzLZ6UchTRXQ0VSLUOQl5thP
Fa6rj2ELKR3z0G7gqVBUpwPkvQ9xGearetoEF+obogbIoRMQhp+a0IQ5OUdZZPhEFIJ0Kk+u2/uR
qveZueQMe8uXUJX3skh82SbDfgkoZHONtRI2sEB/pZYj7C/T56ILzJ/X7EY4Y2/hANOhOG03t4WJ
25UFA5kxYvhcqGYj6MGGDnWVWwc0c/uPkzl5Tdqr41q6RxnCQthgn08nz66LvAwN4jYkjQmEkBMm
g6PTSEhKy+CJBDSaHginsL0+l7Ruka9X5gxaSRGcS3UTa7VIqIVeXJLodCeIuVPHT6ASLEXlByFs
Fw4GGhGcdIbfQ3ixIg4I6YZvhMWX31KAbOs7GRXC86wzGaYx0A2AIBT6QDpCHj1fNtWgOZazYYog
2KLCYyFlwSG+zpiR6PRRb8DAutAhCaO9HjofeuEfvqS//9oq3v4IMmUA1k+RTLXS1jUYl8NemZHf
/aSmzukpTwtHaEzzCp3oyttz9dpob0RQoc2uyym/0wgukfiAL+kTqii7fytQ3HLCW+UNkHfIjk4H
fDqFblxAn4QydchCltJJuH+hjqWcvbwA4SuKKxBQW4rvnY7KdaCcI3hdqeoWDybdBPATi9LUOqWH
KnHvuU8/voBLYD78kXvEE20NRLuAfztRKEdz4fiWC1sm2gYiJnQqfIO3U+TUj7T5eCX5LpGE9fW2
fxA3Xeeq+8inlmfG8MhMdTdTfeRoroSXPzquSQ8Ni7gCgHDaQ+12wOO2S69bNw4N/JKrZ1NFCql2
hu3SuNmtgf6YfZH2r1KDhv1IlZxECU/nFskn3R2+4iubxxCW2bInaP6cyN5lh9yCdFCnhjy7vjVl
VO4fSN1pcDfb5OvIS5CQDMQZjarO0dADioDvEMT5ur5rL74l7u/kCaiHhkvPoV/5XrgizD7vDwte
kKDSnUv0sk41aGCjIIQVdptuY+x4Js4V45i3a/Hp3McKEPs2aVcXd2NEkgYiovO/Mv1XRydvnFqr
lLTl/r4X4bKmrkeUvYeAL9UG0BuHMIRd34QlatjhF7AUTwx6HPtezwT1ZMxE4eE83pvFA8FPOmeT
bialJKgUmkpoHLfhNn28PWAUgs47kHXy9zCh9Z9AyuA6+jNGNCaVeaZrmDSQdH45xoxsP47ZluPg
4GSrzKDgvPNhn5BcIZvcvEc9k62Z/gFkJEl+9p4oQGQR085OWwfCTSUnyBo0+tOTGg+qKRCbOetK
1WV5wDqMpyvsCqheDxb83iTNyxm0mdd3aXFrodiMjBaDju8/yigtXH9qtzdrAQPdA0XzWBUD8oIP
O19oRK16543IVfdZgrAgNRpzuX1jq/t0+HrOpILS2VomKJAjW4nygMPaiLYzXaesS/DBpKuH356B
3s8LbnAuLlnwrwSr7iYc49edmqu+fin34PluBvPlZZMA8WqYZnEmhI78xyPqKBFoPsy1OcdVyF3Y
R8Z+e1v+4Es7KyavOFkgnOw2H5DrRZyKh1o7ulfEVK7eb6yUdaSzOKvHLHp81Myy6eNDWUJqDy8z
AsZ2r9uXZRVDjNdAC7mUQmowXdnnXkcRUN/oA77JIHoMb/SsZRgabYdZiK3WuZNTNteFGtD5EjR1
dM4h1HYfVdhq+0520q9HlNzcHnVpWAxguSTZ2fuVEeAfYmRY83Om4org0lN4cDLDDA5HkDChEBR3
26VYTYrOQZjuS7zRBB78+2j2f17K+edy9//+X6gofiw3/xdodkJB/Oz0+v5LIf2vn/kdzhq/WLIl
UbgO9FRVzRSBk7/DWesX2jMkmpMseu1l6PKMv8NZQ/pF0kXLNEyNQnrFEv8ohzfEX0xY5S1q5BXJ
VDRL/XfgLND6r3B2PLxqUlCqUCmv6aYy1oD+qRz+2jctHEMQ6Sla8wU9zwB7a6fA23ee3YeK2Kkl
s8CLAMFGvTsXXYTfswVMvjoamTFbWUV+oqeeqU+25r08JvUtKB6N3yjSorkMZping2fCTKw9B1KZ
V8w2U9cQ0MHASA+P8xBfCODOoQWeI+z2c7GKZZJe6RILiuS86pLLHMmMrZz2a3gOJol2+aHyndaV
LIW+fSONchrwhUyeSfYDM3kBi6KqonXU+o97e0FBdRBtgYZCG0Xw96r5VAOptbap0q9NAQlOmTq/
G7T/Kp1+g4W+7IBbKMOBKsy0q+ilymONM8BCqWogn0exFs7ypk/aWalqSnCmRQ+Nl+ESPcsnpTKK
OJaH60VQ4ufCBUVauzC0mZhkRENQenWu6YtunryqZzR9Fc4TbRKXaneyk/AsOan82peG5Ym9XnqG
2b8btdqyOVBToI4hQOM+gzkHKfOaq+7Uy0eWfsOu7+p6+vO8dfuLdkOoorquYQljF3kE8Llw97Ju
OkOZlQEsCDskCLWpdckDOTP7aOjUW4xaDdpwSv+m9QltOZb4ivUb4hOINaOWFOgwCnvawBAaWSPD
Qnwh6GIaSCOZZwbvep12iYTWYYsWbHGpA0ib3ytF+5J18s61Ii/14mK4XTGS/JiX8NwKQ9iC9ZXE
cpqn+iUzEm7Tl0f59iBb8NgI0vCW3xTYE1u+aMmFBXV6b1/UKVm0+spVnOVa2GvP7XAR3GEQKdYV
rdw793sEGRukc7MY3s+b05gComvXxzrP88/6VcVt9nAlNpVU36tPegFhWf+81VVsjTrXg2UrKUm6
i7UzYYIuU+ioL6HSPffyRRYRfic711eUL9LP4Dy1S+UqvfeUpYsrvVS2i9tVhuTmSai4L6b5/Uwc
NE/XbQ+FRakCSPWHdHULI/HPBthOhjXJhFDg0gtQ9bzYrV6fylMeKxLEpSIlomuoE6OnA02VzyVN
DRqB8qc0p7fg6TXKc/eqsL2yog//9VBnV7UU/U5VK5uWKtoyzMZ0L68bzFKa5iWSeLfjFhZYSE30
DTyi7OUlt3KmXQOKwzIa7iJVLtLZCCtk1PRURIVeJ9yp9ijiZje6K6ydqiX76tmRUREBV8O53ony
Jc4Ha0uXRubQ8/Xy0qShF4H31NfPh/hcGCwIsgXRgwA1EFpH0GafkY2sC+mdlv7jeYBSo2xhSJfU
dFLTXZ9kp0Ti8xeLrf4MJcUgmjSCXwhe0+W2TjMB4QVJ88e//cga8oDXQsmB3QUqzb7M0qI+a2j5
lCGuy0KedNXqqQ6UHNJZMlXPZmiKvRI84bkJRC2dQjHcovJSHh9t+mMkV8+g01BTi6X6SD+tgfsq
E6ax1pkbwbDoaC5V+nbGDkqt4YnA7Lq8NnCtaneFqac35JbN6CbCTZ5dAfr3tC69RKe2K3lmp+au
KX4e5+nd8s6JdXrK4ClFudFwp9bbDvVnuxp6aJEMcdneboiMZ+JbAy+B3WusbC/1ETOP13WT6o5W
C9/XTg2z9PUmJdIU9WgTAjsiaGhinM/JyUp7ql2QKbCv/W2Tq8YpzVVQU0pYPrlSxmRQClGJAK9S
wfmvZRRdzg0FyYVM4mwCH9vYPZhQ/nSWqNx/mpOyrEM1gdlUflNf6I0NKvdxU67f/fV0uUmkMlqo
wrNxronF0aqYsPKVNrvs+i6UL3Qta+XtkdcHtEfN/4WWvf+dKNpf0Mk/PdD/he0o9Ib8K3iyO7X5
JxDFoYfwz/G2Xz/2G0KR5F+AJSooRGRnNOhH+RtAGV+h80NGTIyoly7/AU9U6RdLNFRiYDTqUXQn
E6P7vQfl15dEuvx12RyDd7z0b0Tb1H+o65Ml8I1MOBB0ohg6eOmv6KStBTnteoUAMJPs9ljl6ipp
T0mCP9K69ysLU2D0G5E6UotGg7JGQHghK5SXZwigAIYFaJCUVIcTHKb9GwLRO6Xeaa+3rHsTacdr
lo+2cc+BBXRGekunawW26QqRg3nax0ay1qTN/xGE/E9t8C+W+l8JR2volP0rU6Vf6vu/VT+g6b9i
6d8+9zuaVn9BKFE3RVGjIZQosPpHcFj9heivJRGWlTFnWTYBur8HhzX1F1UyaTg1LcWg+/RP5spL
okrE2ORDoqbr/15weLTGP4WGVYPWK4tWKR08r4kc9a/WelPo4FPgBLIL+Djhmx3xR5pWtvaonT+N
ze9h6T+XvI5j94+nkujL0mSFodDpp/3rqR6yAGS8c6oOtiqlQ8GraOmOsdRl+qqgLiqneYWkbNdO
rD7dnRt1U7RkVmAkGQptKhlN2KW3L6sRvy8SearLaz+oQtgoQ3S7XKZGfYZAh8qEe7XQBWH9ry9e
HQP1/+HqJUuRDW4Bbr+xh+3PTsdQl7DwFCIVJM2z9UxBWjzgM0PeBpnojFpriPkeJT30CxhGP1V2
pbwyqZrKl8pAyEOeNnWxF2slFrrb/EzYB5K6Ry/YSZ5ChUNeT2gFxBBMWoWMIdKMl613r7CAh0ip
14VxJrwpPr2zjPZsWRN11m/kcF8Et3SckTTNjt21oYpNJPhh1Nm0k3LfeFnTc3FeNvTHmlcUQRIk
XJts/SotRI9R14TPlW1aRkqoTOBiJ19/EZ4z2HXJWBW3yUsBPRQwPbdSRRTOou+kUL6zK6GwO9Kp
RiZsrJv0fVeN6avqICehbvH6qBZyc7+5l4oyYcSE3ZtlnIwXsh+JilpTKqz0IkfJVupnEGP5iXif
XEQhQHbmoA8v95ZxKS08p/XFWCZDGrVXyk7uLKZpB7fN+WpL+sUtIWJ5PpNVB13ANVEJEQ9SVJpE
dumvehgy5EvnZZadV9JVCK1r4V7kbF50hTcax/VVh1Jl4nFp1BXAfmCreRagdDeFtMN73ZMT3cph
SyynfGRbaPSpgEzg3LkfnyIUvCb2ZyLWVEGW1J7XtwIGESS38rQHuapBmWZRX8qb0hrm56JwH5qw
leXUTcp2OcjNHOIaty4uwVB0XM3I6pR6Xa2fzD5b1WmFZhIqXVJ0VS7BWc6X9YU7gnuNGrUqXSdW
46d6t8iznPhoLoTXRj4mvRWPZB2dKsVpDxKSK7QmuuE1a7pDB5NsWeSUVdzoAjw/qGhKcY6zZ+tU
JTJD9eMmOk+VMOcTvEoXNfnVx/ChZdkm1fX1Re1ovoV0AbcHvvrWzN/M122eKBqx0ysGy/KS+nKK
poglUv7fPkBTMPQ5aSnnaJa0gZY8iMu/CFOdz3US5BByOjCHFG4hV5UPA5ojlBeOzNoZ6efKvyWt
4AxNe3jd089K+0rPw8+NghjYDjd3IVcDddg3ryTDlAgtPZvXQW/NULLuRAjPYvCA+oSIaoE22VBA
Z8YMtXKFMshGgp3trJS20FNCX1z37RWnspWO5bOhfTCt5yW0ONQ8lVYzH5moxTMG0T8HwrHCqkBu
13jpCJVa3qCj9Hl5EDDTZJPwQEEJQHWZ1l3yXmWMhNjV7/CvhrT0byuedFtCOCjSnFLJTPOraW7u
era7JWeIYWtqfRFMvB8qM1mejXIB+eBUzXG9IXB+SRBflPVcu4RVrUWpeCVEr536+rK7ZdbKzPJd
iiv3fJCDyXo3Ne/vlkLtZjWmbeDYqNokLEVhlajJTyELP8+GqMazmNBRvXsN5lozLkvjrJ109Qp7
fBuTxxPhUjcv5qmFBSm3jOmgqCdBzj9f12Jyl8zvW9eEfa2dDNXvBp3meDk+l5el2NZfr9sDBnV5
laDoLcHzL14MGOQfHqzd+6ZeFZoeFs/LTjCpFTUhOlKF46OoN6aFAvCrDdJBpSnlMZOH3jUSKboz
/4YnsXmDlqtaggoxuUyrZxpZ92JxuTQh2uXLx2vRwttsCw/sTpAzv2nTCOJ3v73nb2pVuumQBS+Y
+6xOWBpd+87Cfnq0F7cZHInorMC1mtJ9cr1clvfh5TfDZQlp3FrXb+i2CigrohLTtPd5CSf+daiD
a3me46cdJfhYX8kt7BPBbYwU6cd0Yr5QjWlYsepsJVjn/f2jUFDGaXuy8QXhl0J64NJdglTR4L4Q
3OtAnnKwWk9JqOp4lR1MWHqQox9pDQSnzFxf3R6kZ7W8nt+aep4k+rR+pv5DJ1LT18bpJYvx/0d6
/xkaEYsUOyQff4IE/4FIZApvyrP6s0Py9w/9BvRk6RfDUhWL9nfkjWhp53C/RU1lEcAmgfQU0Jpp
EWX7O8xTlV8IZYmwz4O9VHrnwUR/eCXj8XgNhh9VpEv+3/FKJDS7/wJgDFkaHRxKETSTQ6Kx9Y9+
ybM21VJVSwdiwu/fGMZu9/njJdZvD3n1JLDxNZRdZ1vWTM3r20QxrdcqhZc6QFSasKSh09Fs+n0r
nn1RgHtVbO4ks2rBOfdIGebX/B7cb8NHqerFzlDjMxJF7iMposaYd/KdpY+UPxSKx7Ic+0qQmpbv
TcV+RnLV11XaIlMK5uB26mxJ3GsIWMfnziJLM7zeGSBSKFATOWLD2+VO8WCyyMLrnYShahJd/fUL
PFHEL6VLcM+El98rwu3stEP5Rq1UKzzjl7UUrZdOHhE6E3hdVjAfS67VULUjZxLZZTTlAtWkn/8c
DsXwmgpSslGlLFsQEk+hOK0WLTzniMMf5CeNpfoD7a4e2DRYIh8SqbgxDLjxjdarimcW9LckKNvz
eXoxtalcPa2FLD2job2pfi2C8sxcg8P4aXmS1lMy0Z1TrjYxZkCDga2ifXZ5lLaJQQ6GnvMXW3Co
DCrKNSPHpy4F5lMEBpj0Aw7K5f0Oi4fH8FFedZGJ9hitBBtKmu9ASbpTdCSVzgXydkRLvVzv0L2/
CghnPKYCPGOEenf3hz670CVIGO2JBuiNft7Gmg+yGSOqbURnFqUenktFo3LgJUEfVaQa9dO6goiV
QUDYLPLeEcuKorcrypw4Hi31j6TYz6zPngk7F8RUqQ0R3A2WxzPbR3Nz1SeBMBFlEWdAeAOF441y
38DpT3v25Vm6ktQe1aZy9FbxdGUsWTOKFerB0PSq79dfQWZr0GjYqHZRrpNHB6nak8IAQ31TO6Lh
lQoqvmeVm9zYIqVM69wSuj8lrSFmhLAdKnP2AhGJbKNbtfm6EUpHThNE+KhwRjmpljNPhMO9KBE6
V5rgKqAH+BRieCaiV25F0ArazaU5XtN+c8nLyTm/RveqWgr0Xj7owmwoD9HqaZaYroDu1R3nv0rg
nzeKSVM95yQZAtS5JhKcrJWmLrIa/pZiK4q0r6+Q2Z08KVtozMoT08FVkVIuhntgtBW8ZHEmCm5C
78X1vk2eHzeiyKlKZWGHyqP+nonNtFKpmq3M8NXQFGsMoZjC60o4+YbXBeyF6DZbP6HdNNtmIQ7n
QEdF9mVd9lp/9bTq7hZn+cu8wnuen+Medsf8zETuwOxwd8tj4UBnBWmiuugwTFP4Vs/PZPIsuuiS
1VGRm7aY9G+iUk60ypqnF3naX0k4a1e3vvfhcBsFJM9BAWWh+oSanHvS5YcN0YufjHq72fF/sHde
y3Eja55/lfMC6IBH4nLLV7EcWSxS5A1CFCnYhPdPvz+o+5ym2GppemIvJib2QiGJRRJAIs1n/qZH
Yz7rrVXKa0AgaY2h4UxI/BFjXAIwxAjDTde0m+lL0s/hl6jntgvmGgVNrco3OqNVNgZq6Q+Dh+S1
ba246CZvhnloBMdC6/Yi7G+nr0vdOmlKeDuY2MV7ykroTw0SiUaiLJECXOLiO5v+lhVQnTzbRRWt
CHvKVcLPmgtwtCauBVKQ8TXTgY6bz1ukYFGYxY9cpY8+zllN64BaJv1fh7Zun6wU8sRZgWWDZ7lb
pUNjKRy2hp7ih4dfVw8rNsg2q2k4oqmXmjgb14AWG1tne0cvZeOG6SFWeRkDIqve5wrUdUTMOF0s
87E7sOdmD+KyirZR/GzlIW9Ww4HM+jTdpS3ay0g5OTDNlRiQUBuNpQnmIEUCrXDfLCAQSBKv3V5i
DbhFV3rmFu4u6J2t8dKaUPbHeOek8jF2nUsUVItw8JfFiGI43Xtah3NNbx/Czl6U9E0M5NvaZNXI
aC807qiW20yikYeVskPAbUobfVA4ywr2Y1GJDDEWuOFIblVhkkgO2bvfhklHobYaDym9fjJutj53
6ycjhX0QmKa9L8Ztwke1Ed7aYf00TeVpzI0eem1+dsy7foD53wXLJF1F6QphzHkcXDTPXRsCinRk
nOJJI8l0NmUljnkmD0ELg8k8maa3G5XgFs9yNyDPZRZV5n5s5XkI41tKkSfFAJRUZqB5QXMNL1nK
/jdinodF14CyK9aTapFsad4giDQsJLiOtkb+JS3ntc32p2CgTME9ERsjgnBe+Ev8a9cUSw78mWfm
st2NDaea5x4KNgvWMjbQlA31pS3GNUngMvfHx6HHyIeNePp/Q35tcVp/E6pTbQLiZJGxHqcQO83Q
cCbSHXQ6SP3csQCbRfG3j7VJxDKHj5upBz1W1kkNQ8brLn7PwECiaeONntr7KrH3fWQtXFei6g5M
DIU/yv027ooKKpRoL35BpHeuVeHR6vRToPkPRiQPboyIlROUdxV9Po/V0IH0gzgwTapg8JaNm+0C
vbkmyG15MZrfCIUKxsuywyXG6ngjV3NKQOvWYJ+OBfK2NBTxJdaQmgK84B4U1d4btGAlg53kjwV5
bTcgGuLLMw47+6rqEUMeDjbebkK9acWq4K5F/KKA4c3r/Akc0nk8ikZ/7DITj75oGXt3aWw+KZM8
WhCfawQ8fTNddx1xRxLeVSPok6EyV+x1O3OBIyJCreNhREoYsa4HFVnXgC5ZhzFP6jNltHIx+BBX
8SfqB2xED/zLcXmdqrIUo7I0NV5d8KrUbLKk6RjpuDJf9uprYqbzArUxg+3WjFfqsKxMKhcVMVCD
Y8JIQY3Okp7Tr+WVJOpGbcsFuqLr1ku3vpLvukg/lWOHaO2siyPGMWKjxvZHdoD/svzGoJUeByMn
T7esT3gL0vuqFnmEXZbVwrIN7RUqxMu4hLo/14VLwiY25M4Hp2AjSrwdrjNrcpVtpdEswmcrmA8+
XhzszL4C/MpE6oFHyihSJPqVQaHzPsz0mj4P+LrGgXACuqtrb40cE5AITSSCBlsAoMHHMirwGyzT
Jf71K1oCc5r/374eADFqSfckPVllOMCmFT3EW2aBVr01aKVVUqwzBUc3Zo7Ye+5rjlvH9BYQ7ZuW
5tyq0t1gu2/TzSQiv4l8ZyGehuakmpcuAC3XI3KtTO2/5i5FknhBh+9T+RIk8hwb0e1QjOBa3ere
SviduYNlcY0Sbn3VA+XWTAFut18sG6VxNoNAc9chDvVqV817BzT62zS/ZRqfZZvjzxk8etaZwv+6
I7HEvf7WacK72K3uImG9BPAk2vjo5cPOaF0E70AARXKnubg62ajkO1vHC9Y5hQ+cInHZCoEHqLsK
IzyZORvfLU62AZrHk7Cq3ySS6hZqFAZnvOrObNW/UuKapRbO1ky9zAcupkX7dHgY7YSNHDZFCFZd
H7YVQUkzdkhHtxcLY27X9vc1hVhrNOdluIpOkZhJ61EL27siQgale1UCC4QeL1+9yYlFNKtZ+pG1
D7J631TENXsdrecjp2w8lRd042RQCMDx0B/KvYI1ZJZYe0q7C2y3z5hk7FmN86Hqd4XZLxBYpZrJ
BjGmIFdlv1Vqc29GNa6aUIRA5gkWEKqfuptvFJuqFCavuDrqKGAIDKOKftsOGeYAySfFdjZOyvZJ
868DiuYhhpMBBDXE2ojFHrl9HKLae7o9s2mcB8W9SxPqDu0pNZw3u+wfBjN9wWjw3ka8PqH12kew
BtJPRZ2dTYeZGOAdqVglYAkTZdIQB0Hbf8hDZx1SZPdwrK5cuTEsIowuwoYLB3dAmG47rNQs2Hug
Fcy026p0rZEm3adE+DjD433rr2us7Qa9XjqSk9GwVk3bH2gbrVOLUBpHgaKb1z16C4Zy1w7YxEgL
BK7/4FQCWkrln3XpL5q8+mKW6YsdLQ29uNNN+8nyg6vIrtrgXux0ZdrKonEctArK5lrZAiGR1cAW
mvBxaXW4ngztcToIZVVdvUWvM37deIP45BU5ymvV209FZT/hivIYm/Gnwffv8666eMKHFbYr0Tx2
6vSTkclza4HrbHFj8e+CUX31u/vA1ne227EUvAfL8B90mb6Y+EojKEh9KgYJ2zT4pPgPfddcyT7y
NCb83PlVf+clwzV10V8Uez1MzmokPxnBcClkfqjz4bYjYaiQgW5xf7eaa9TJs2Y2R3MM7lLRXwan
P6X6V2QUr8PaGcvb4tEw4ueuiF+anMUWga8t0a5XWTKxfz+dXNN9Tk/hqiN2eRaewf5Dlw07239r
ySyUur0vou6WiPfOikmlTLmefixVm+v0Y3TBr/UQU/2tDkPEu+zUdZmYT4kbn30mkdfaT4E1Phpd
DV4g+pQn5UVE3k3ajTNMDuZZ0W29ojmWVX11+voK5vncmOhl5iHTnLJ7V1/aODlnhvaiDvXF9c56
0N+kWnAM0rWTNfd9OD7qojj2eXIeE/FUxfsGz5xB7x6l5110wgiqs0TSX2oywLjNngcizqB2Zpb1
KbFRG5PaOu3FxbHaXegkL65Znd1kWVD0L0rridQZy3vlKv2ljkPwNCnMxLtGQjxNr1GRzf3Y97eY
JZLFnAczPFu6w831t9MtWI5yBX1wyMvP6NZT8W0ubWMfWc1XXTR3qAbfhn26C1QIxXzmJjGnKoCt
pL0TUp6d0r8zBiZWrp/8BNRvGZ3r6kuu24euTrem1V0C236SSvk8Bh5c9cF/8OzkU9cS4IfhHv+D
R8Xsrn2l3fBm75xsTUv3gJ77MWwUAkFxSYzqqDfao+IEB185KPh/YzqxmG68kcolKjysAv2H6aES
rJFK7Xky5uvEnRyicylpedVQJ8Pm4sNh0sBHSPfy7feXLnrEsCj0a8WLnF7y6MBSE91ZY2b3Y3Xs
nC9KZBymS3mjdcx97TyG/mPeK1czbY6a+xi0rPuuPjq4ZMeqf1dW6NHW/p3srEPZACVPf582SG5e
ars6mhikirK7U3iCvlpFx+Top9V8uh8VU6QUFDpp1dP0rX4wnjFZu6oKtjh1v6upoOYAo1XwGUnV
7Yd4hVztPLH7cVmJctej5axr6cHGprs6kzoIARvOPU0PppVsk+cpNDWGk/olzssrh0SHEHqe7Doq
3njcxqDi9EXAKvO6BZWey/QC+sC/Jmj/O/UdMMVZLK114pPeadxj6xwbTbl1EveiN9UqCLgvw6ag
3x77ABMaVqQS2fsgIdRGP370gTPZzWGMll6sPkoWaKcyG9hBSxODTijKtXfrp+O1IzIotOoihLNn
bm7rkeCKyTfNKLXwj6VVP0RdcDetqMb0zu5BS7Mn7ISJBnf5MOts7wLG4YIP7Vlvu8fp7ocBMoWK
7QhgxOnzYBQXX2qPvZkdLTxIct4T6utqZS1E3T2mYnx0deyo/eSIL/oV6N95qOuLMIGsqRBJjP5i
GuV9EzPHlOGRZu/S7a1lETIKWqw8D+rQz6oC7FaHKLicT6t0BNU3qO1dBMVFSvVGMeu7+is2frfA
iz7VS1/zzrUJJjmoF5jKvLhhhX8JdnecDkb/omkeRiTDI8D9Sou3aUQXpiJf9RMxo2J+Mwr1rBT1
dbqnwHGezJhUlMoMHhVXW/cu0zNOM7tBGdhwB4ii0dkC91/HMEoqh+fsrtXAkRkF8wyh21TYx1R3
9wLhEWTcK6Z2xBQ3eqr6vTwXtcRmxljUFKU0rIenNTqNbuB0Z8uVn/KsudZu+Uyvi6JR/O3/FG2Q
19CTeFYWj2FZAvIeN0H8aaSww6GXcYR7BzpeuvJaRQWS3sR3KQm24x9FnJ3DLOG8HPIvJeFPouk3
Tu3CB83yE4XTTd47G4OiYlAuvRKhLwLUvobX05qLaUdNaZF9WwFxsDZNSp5xu8IQaa/qD1nMtCYe
nCYNpK61JOeNC2MeW+69KYir9eEGzFtJFaJujk6tPMuGY8FX19PfdBMWaQKdVoLDbrFgD9i+HbrM
plym6a7zwICbUHMMPNuybFnriOdbOEVCIpq2zswPlsjc5zbyMtGNaL82Uh7yFM7+iGeJYu1rHFND
8zQYMFXVGhXgmnMLidalRDq/0LjtxiMurOZZXx9tmB2Kb09vhZqIf6ziYDmk5srIFZqj6SZs7VWb
ZjduRNgrqBi120bVTynVs+nXsfywMjIXZhcetQYPQBZ8HuLEG6jnTk13Yf7JSKlA2ID3UcrCOdGk
7GTnT4F536uk9SBbGecCOq0f3MgyXGulvzQ6ylnMOoty4zRatcprScZd7aYb3MD2nuauOKVimHKd
3HqYK2SxNxcwdZKq3he1vhSOez/9JPuUX/Qbrp9XDGlAFZTWrp0jYDiQnZFODYayqNRw3ekg2+hZ
xZi0Z0a3SYeCwPM4jUlnu/jGZhs7w0zK8paVk+7iSlkmbYeKv7fr3XwOoFFN2EyVXW8pX4HJnf0s
QSM67pexJrErwttBrdpHpe21fSbD58SxUQx39lHc7qLaoyjVgLVsZPGiR7COIrO5ScCUhhgizjIq
8SHUoUbPDyG2NjPmIoX8+EbmOTTnyE9m9PflbCg08rs4X0Zmdm957puGFejSqCpEPa10nljWrZVH
xSaKXJxx/EvlrTw3xtISeOGCiGdt+XGz9LJsEak4ZxRWjHmzYd3jynaq4uZrE3rhIl3WAhFVvCdh
5sMBU4cM478GM5Ux714zveEfqv4SthEt8PB5cO2LX0WbTFsqgXtIMkpEGoRHhODnraEd1dzBniiC
c50ozSxVBL7c5NJK6uEt2qDDYxqvgKW/+qQIfr81k6S6sc5BhPu2M1LIq3hcc6BBiKfwozNCjcGu
IlStamnVT8Iu5KFzPYIL6xLFCppdmlToQDsz31HijRSCuqqB2z02dWbq1qfO5SZiXFETOskzQ7JH
m3hd9kJZ4ZCTzofavsk0eN6+QiFBx3U00BiNGkjPTWRFCyMC6tnb2qzz+KY4iz9ZY4opNYZ4il7g
igdFKw76LyZQ7Jk1GXjrRbymiWnOWr9DFiLCK76LSnR1gRlj6QbMVYG41fq088FWbIumQvLW7r92
WMGVrp4vJAWFMcjHeWTy9sZYLku7/oyI+jUW3dr0KvJL0tCZdrVxLwGW+u3g7eexYY94Nzr3bt6h
jqG7OIOVLgwsEDMhr3qeDRfddoF4FgAmquG1dpoU5458jYsEoZlBjVCaySuzEjLm4K1wNF/oNpwg
OwEtoA1XpYdbUzylWgy2GvPDmSGUHS7qNdpkELB7yn9Vpx6sNj6EyMPPhAet8//3Uv8rvVR9In78
PZf68hmTg3+dw7eyfPsXauP/OoRF85Zk3yHovv2OP/Bzlv3bhPKEJK0bE4H5z76qwkeminqiaoCd
tifWyx/oOdP5TTP5yEVX0WYBTB4R/26r2r85FkBQh7Yr2DnV/keC47r9fVfVQgTdtSwVzwhXhQ0j
3A/UalNpjCBMafZFWZov9aw70rt65LpMSjyRwpr+5EToKC0kCzMWQB40BzmEaE+2Id2AUkVmty8O
ao63AZ3TG1sb7kdlajfmdUvJmm9qVDaCVND3BCM3hvpx1ADSN1nyLBMVmQu/PfRTc4691O9TddEC
K8QdKXptIn3bueaDCDJ8okxn1pAqwa0EtlZmJzcYH1wNbE1mwkoZFpFvxYsqCnJaB/5LncOLCFQX
HsVrorL0bRMwQms4L1z9TcYu9ewxOXpRn84rtkPP0pWFHofKDF+YJZT2W4bmaJjpc9zTftNfy8AB
Fe5gVYqv8IKVXM0Co6RIK7709PySdMSTtGNL7FU8lMdhHDcRHtBlT1eYqNCfeU59DvX8AdvcTFgr
tRkPZgzk3LeKT0kun12KQNgbpJq3qxujmnWUOYcW0m+g9EtZwz2xk1fP8W8tz3+THpBbbIYV6ltz
MGCezTeNTf/VMbat9SY8dY6SfD7PsEF3lVOfG+dxFAheiuy5G2wyLhRLfOVrVYevdPfuC6Ox13bj
7ATO7aPKI6e2i0BQpwNASZe4pOjzBG9peiGosxeA1BUTN5y+E2goOs0i16x9T/fI632ok/EL+SCd
yBpyrGeHOo5LcssO90Lb/1a0O0LcYBbGdj8bZPDSUQIcRQRD0DOIFvNkEWrSmnXh18qzj9XIvqzr
S6OuvTkmTWfFHR/xkcBx12JaOJABtRS8Z3PbVsgpFch60tmfRwNPj70Tgh1Vd2ybkQHJ5VuO4QS1
hjrbZi3iEwLWEj7cAFlEtyh9aIlBuuzosnMfcUCLDNJfB1VYS2gsG1n4UntYBpsBOQe2rDlZzm1O
83jZB/gmlVXxjI89Kpv4SE+zEnTlm+UAClNFOQtpku6YiVejTl/rCdMWCbyloSpszcio6RMa+jzm
aLTbXeIN8I7guzhVSUQX2D0kIFnCKwDoKiNMk+z1MFZ8f8qtNmF5tgw+0jmFmqzVFrLA5zYl+/Hw
e59hr1gt91hxhfNySO5sV8IYgbGo3qR0hxI/ftH1ZOn3Ju7c5THr8xVEVfjMwJuCxlmF+K+5gX8u
1VzMarOYJR0M6mBUdnnPruDn6bl+MyJ3qzEPTC19HvMW5WLLXhm6twtSdzMRiZKoPDtqj5hO3D30
+EFxfD+/24l/gND9ANAFE+8iOWHqQFR0DRuFDwgRO1Uz028cfy0SJoWTWZMX6MYKwecpZvI71giw
99+42nwQpfj9alg+fFOkYP/8cLW20TSc5z1/7Qgayqp7tkz33mBYzcI+NuEXHLAOlRqfIie7DePq
08+fVZs25nfA598vj3OsbVED0Hni7/G8qdSMLLN0f53F8UtaOojMAIGDjrKG+cGW8O1dyGrugkMR
qcTc3ln9/BYmvPPHO9DAhavTuQGceyISvKMxmoZlysLS/HXcQoDV8dkL7G1BCj6YCZ5b8S8GXHxP
TOCogvyg65x+MDcdYNjm99dLDbUqW/a/NYhkexY4mKjFp5pKzQzMdTRT6Uhawbg148Kdk44/OJV2
m8IJL/Rg14hnWl1rq05vsoemCOdCWOSWN0XUPgj45Y0O7ywvjrAx12aMHW+R1AtnyJfayFaXNsZt
OkChGTtnW5jRS6WF2Ck+Z6P/YjkedF81xODFFUvspJ77BAZQbmj7ociwfRvGY5rLa+Mme0+AIw6C
7nNhuPfSJ4OsyhCFdl7hMmwE/nW0PqXuncty5hTlp6gCXEJzu1rnjXYrB2uB4d/B1PpZ4pLxJf4k
RzuMD3oh7n2hP8SDuGencWvrfijCDMFacQSFP8w1bMwrb1xBc4K1hQIcWzsg/eR3iPw/Utb5L3CR
/xcyLd6tnL9A7/5P6jdhknx+D77TiMP+CBBtHb6yibvMH4xk7T/AO8U2fmM3mya+JqAFqZMwzh8h
oiZ+s4jcJk8aLMSmz/4TIvKRRkgHUo7gErYycj7/gA80haHvlzlUAR3+hwVj2SEmNcQHhoWaw7gL
2NMWHgiLUStgvpOoejG+g3ekIP5nX0EJuMDWpcHXwbwAhZ91cH9gSyyrnL6wxHCie3bDZNOF1Prn
ZcxC5axLhDy1ofP7HPzbffnDrsTtsifD+xaqhX8OokXf7xKK2mJ6qgPr6e3XVjz5GnA875gJNGf9
ePbuPf7gwPnxtbAmsvGIBzT5YQdUMrfu/UagxxJu8yjCYh5rbc7hxqQ5uf35tZgFH14DgEVIWSAp
DfhhE9fm/W5L2NIZlYNGSDZQ2ooIhfxLDICLYFiJHtMBERgKGT+/5ocDdRpLppaJ8hLZi4Cu8/01
1cRJsfqlSjX2rwYKPJNta3rtg/PPL/PXYeQituYwmXVH/8sMC0ppFZFUzEVkos9OEE2oNRycdi/V
X76x6fW/O7R4pOlaWNvB4NE4RqZ7eXdoDWOTyKLmlRk5conmHkBSlD27WgbHMt/b4dGIr3VpUUi8
17s9J4R0plimnlfli1M+Cr+fZQiV1S813T3o1RAACsr2AiELioaIy5TpDbboBl2tUJeLAfkKAV0c
C/Bx0X8uvJcCISn5dWqsQ1mY194iop3d+Le14xDI+Qul+uo4VO04Amo4CFSMVkGHlFD3ksobpUXH
w3OukAdwZgVPDuC0vtfzctaixTYoX7S3DvNfJV2BpUWXUAUaBE+8egm97BdzQ2OD+ctIEmMRsesq
e8RHnmCBObGDebsJLUO/1IW3qVJrRcdmZjggHRR/Y0BcdfvPvjuczLbbZCXONBTmfj53PrKyvr1Q
7gCymSZo7lof5iilsTxOIW0vrOxetat5KMd1mQUrLSTFavM7cscvQRKDYZ2DuQxmQYnrXOVm8J+/
mlVFT130D03LJ1SqNOhFsh+eO1eeR3q0DqANVTS7UIAb+++N4Ltb/0DJyiNlrCt3NDEhTddCog/r
ce63uLusfAuJGt04+M6dFjfbFFK6rLtNXS9+Pnx/3VUmWt+fozctl3fLwSgUUZgZt1D2OT64qKeU
n9UcBrw6Lvyw2eYKRV5qjD+/6o8WvGUYsFwn6Lj2MVBPoIerZUW7oNUs4mUCkZmUjwXu17MhRApC
ytPPL/jXM2yi7MFCRPaDjcadhuHdYw6qrxZWWPCYFGZ7/B4D8lfZ7n5+lR8+1n+uAmXy+6sEnWkF
XkjCZrXYQr2Z4ZfMO0ljj5frP7+QjXknxzt1G6Lv7y9kD7Y9dAmPE4mr1JpFF2CyjNCSp72UifeL
MH8Kqz/umJyj3xIrdFWmWtT7satdYFZNm5mLrvzSIR40hg8/f5rfSZo/uYT9YeCKTsrKiHme2Mbj
CaSkOSDmUQcrr1Fgj2FPI4N1kEM6BAIVBcOqjKfWSDpPka7UkRiiReF35SKLACZ69iq1+01umLuJ
smJUgrL9cOkAmw5OuHd0Z6cgAeXBbaN2RNlh22hrs0nunZotPsvon+swCaP7JP5KNWobL/pI3rQw
GIPAWTW+XOs+LJhCW1a1oDuC4y7FnTywKAa8ZQDucwRMdQGDDdXPz3YN+Jt8w5LiAJl161QZDBgY
OQgIVNJbFl1FD4siPglI41W3uhgWGhmFWaMobz77iDRE5OCqG29UPLbrVCI1QCUNPFKcpis1Eqsc
TQBj0BA0odfVpTeJjnx60uyyQaxCyW3Tx4llsBtls/O4BBIqp9oYF6WF6pt260q5GStn4VvtSk/k
2lboHagPmboz86nE9SYtqnEZtJ5ObNSGUgtQ7aHi0QNeVIEgcu0ceqO9U0YM14ZnD4JU1njLNENC
d4TSraVb0pZtqEZ7iRTCiCtpgHQGaDE/yG9yVZ+lvlgzj+e9LJeijpaiE6fRBctq02GsJlIRYAhX
3UZWe6fTfUiVagbiXml0/AANeSqEu1GMYmHjhMrlSHN4gQ7CCiOSXw3iDH15TYGdufq9RX89vI/R
yQhOQ6YuO3mLUHXSn6rhMqDHKLujK3g8whBnETtf1FLjSKdXX2qbFB5kOxy8iQRA5UkNrq3z5Nmb
tjpm5qUGtDTA9LTd19hEVFpp9mkfrZF2ayMT4ejnXPozpUWxMU52QrsUhDrgcBbo6Sn0g9CXQJwS
lkiRgII9T9d1IMdXwGIsGHi5Um5dUd0aWk9rPnwCPgVMCccVt3wbPH+j280+dDapyipo9HWgxF/r
zL7rq+Bstc9hCwTTVe9Jhk1MYNNwY5sIrdWStsowF6Cr93plYZntbgtAy43UFm04rNIUzkyrrwQK
XJ6N/L+urQx8FYpOvTG08KbK+k3CALiBtcNj/Mm0X3hV+xAqc5AxWbWS4uWroqLRjOBFKlE1SpIl
Pdp9Z+B1D9J06PuXqPfRDGmOAjGuKBM7O6BoY5afkric+dBa9Mxd9iYwC1nu9KLcVQI6ZVZv2mCo
0I+pN6lQV6aJ4m5ZnapgCT743oaPaLmXYvw01nBdiwGwxaNlWfMsqBliscsSRPbJxlWnWomiX1sW
/IgILOwua15peP0iTNGmLewvWxyHj0NapkOM+rCLqo4BwqfA17Mt0rt01PZljvYfzBB3Glul2RQc
wPWQ3xfi7ufb61+DeMDSf175Y4DUGpGqFXFFbz5H1rGqiS3ufOrGMvB/caz/6JR9f6UP8Yyjo6s0
JlwpS2ieJvjJRO28tIP/zoH07oE+xCwDLFoUcgAc+MVnr79xxS/Oox8NGK/DNhHDRcRgki54f+Ap
fmObuRVxjDunXF0p6rLxdmHxi8jL/lG0QDELo1lyfHLVD4de3+QZ0kAkVyp4dhu9PHKCVcI60cz6
uUH7KgKzSK970VR4vo7pokJAsyDwH6j6uBbi4aG2FKw+B829oQ6AMHxpC7kRY7nqwHJ72k7q1UKN
0X0yQC5F6pI6ER7z+oJi9ips0e60noa23LdAMqOmgmONIVBNNzHB0yUFEw9ayBuWLuJd4a3qktaH
/U3rUHPv6lVvWquSWFUD65o/VmRT1JHTCJlaIAaCzKfqj37X7F376Hv9YhQu1QAVzAaGD626KvL4
9+jr/3Xx6e8EPL5T+fjbCtX/QD0ah63k7/uVq89JPLki/8gcefrJf3cpnd8celqGCpP73/Iyf2jm
2RpqNbYjHNQ8DIc1/0cFSrHU31zABrZjuSo1iW/VqT+6lIpFUYt5jfbHJCFj6hS1/kkNalrSf+6e
ij4xUlGZ/lhitq1MNF3ty80QJfdxcGgB19vGKgcwxl+pJRalAwnDLLpFkHxRBQDF6rawbx1j5XDk
dQb+I8iUYbMu5BElqED+YnP9xjr9wZ1NRbv3m0QG5tA3vDoBDAVPBKsxAFNhvxI+seQAsp8b5b+D
na6HYuVpCFbiVkhLbDQbxDJ1tkh0IaD6e0DLNPAOZjSjhJb2R71/MPhiTgEEOd4M2U8LiH/OSd3s
enDZxcpQrfUYoyDyq4cx/2aYtQ87Xj02Vq+EMULWnnlFHQYG2XBjBNpRCVRK4xUCHkS9Xb7pQwuZ
EADMld9SY2/msI0mLNHwpXDHswdmD+ruOs/DlelR3U6nl+OjF7bMdAV0epIdI7ZWYInNPKniF6on
KHoPaNIPvTvXauTcvBwIiBeM5dwsu0Mz5vhF9iNK9rL5bAzKU1mFLzKiqCf6eKcMfrZ9tzrOv7+5
9yov03v70fv8UBfyElsLDZ8aZRTTzmIPG2Ljohq8ASpWQIxQNoXV5Ubu4efX+/6w+c/M/pgCe8Lq
EnfQ4k0YdWvLhpnC8Frw2FhMvzgvne8zuD+v8aFkWKZFyG5NYuEL88XzS6yWzXIVW4T1Y5d1cxBc
T1qYy3lnhTejXy7VzH+2irpd5r0JNtydST15ETldT6mfvUKeppnrwkgtvGEdCvdZUYEl6nWxT3Xn
pDTuU2n515IPtdr/HMbmavqt+ugiUIyGqtJ+7tLonKjtSuvkxS9K46Q2j7RxQyRcy03mAs6fZjYq
lTcEtNCTBvosQXQVVf4lrrXNkDgHVx8eAr/aanm/FdRnwgovlj5bxVA6q9y5N0fkAUcplgC0T4Hb
IUhij2diBnMp2+DR0tNjm1hzzsKFkpkrDfSiEmZHJUVTtzDPxGGvP3/F3x/0fw7/9FreFR1KIAKd
TIt4I2JtTRfxxqeukU4HeZHeJnV0/fllvo++/rzMVKd7d5lKkmhVZk76aAG8Q10QkMcMZY9fLAzj
71bGh3ArELCfCy+KNwriIbS4t3mnvDRhdLIcB8HsdLh1Sw9TRVcgsVtDg0+dm2DsDkhCbKLRR1Xa
mUYYHZih8bfjGD8RwIGL1RHllcUysUv4ivGhNodlzIauUdnYVoOyLmsYVIlWbAIxfHZtVIRdoFej
QFsEbwtdnBRsLBroeUpM1GyRZPx8PP/ueT9EsVQ6PDepES1RPOOOLVpVNBAuKyW05zKLjkF1x8b+
80t9W+0/2nU+xIDIZEUj3d1445q2/ckywQrYo+QYQOw6KZGXHop4GUXwAAIXDdA0G4q7vIvLdW8H
SMi4GV4eGhICJNHV0o+hm/38xoy/OREm0NL/5ezMlhtHtiz7RTDDPLxyBEmRmqUIvcAiIhWYAcfg
mL6+FtTVt5UsUWyrl/uQN1MkQMD9+Dl7r/35oaqLgCI45NkVFXT8RiNFMrX2DmfaoZlWSW2toqHf
FX1MDGZi3LcRegW7OQCQ2ZWKQOBJ6N7g3LB0g4wD6+01SPhVGJhRf5gGd6OP1aHNp6epzk5icG9H
x96XVoibN/LjAYtzF0GF7W39f/ejnmPCOMDmAmdy6gOTwceExwKsCrrd5lGvqkcly2/xhpKROFxr
1V1Y39Wz/SRLExQ2oYP9REp3NWgSOL1s/mRWccqFllz5nWZu8Vfb1qxd+/w7uXFWVkGvJ36WAsFR
ZDH7Rx8qlOXsmMZNQcM4yeK3+V20ZfkWt/lz0Sk/2MbZmHvOFWOyalvSAVLr4ftHZ64Zvnik1bNN
xwyHNKj5Ar50wIj2HRrsCIysE6yAg6I/UbY6iYzff9alqz9bYQkfweun9PyqTvkSS+3ZA7IWl+G2
AuYTh9WV1/TSb3m2wmqjNgZdzSXNS4FV1XdDXqqz8X1jjSDIvr+Wmaby5Y2bX8VP67iCA2AQdp8Q
BtIcnCp97EblNR6BMEqR/tbCLH/FLJI9Go4oVi3dxWVVwyeyuy7E5zgST+3EHSN/rd25HjLseNgZ
prpqA+W1LfP14BLkM5jDLeiUvYU6t3c56unmM++n3wzpP/lo743cWcRSHvoKJkAjvGaX2Pr9WFT3
nj1sQ4cUzVSjctDwq8OWPiVe/moHxeNoDObGHCgORVNvSqXZAIcjdAmNq8F7pkbN1u2zX3bSbUfX
uPKz6Jd+/rOVOkusfgSxXfgqEQU94yUW5pouoLGxvAcreHEwjdu0hYfaPoSRuhbkUuenqqDRmGjr
rkJydarKI//Lf9g79X6y1U0XWJi06S/mT0j7nr7/cc+SbP6zSZ8f9h3oJYlW2oU/0d60ELCLgrgx
09mEHmEUffSac7z2JmjypCuk093YPdXZY1PdNAKi86jPJuZHnKY53Ne09oX+jgRqOY40J5WMRu29
lWBPRwcXq+1qQq5dpCGr8DXJz9c1hn4+PwmsITIA0ZR+YsEf0KP7oIZqaEU/v789l/782fljqL2y
7VDP428IMb86eMSSt8bNt9//ee2MIfR/b78+Y4o+v1uZMyS2rXSlHxsJC1+mv+lqXwNWea0H3gJR
63eyy2/a0r1tkgZjh+RBTxRnUbQuirW4gErT2aQpGDXlT/cS1sCyzFp/yht3X2iI6E1Fs9aJgjkp
m36gc9voBs6KKDEHWpT9707J4IZnR6xAoLV7ez/hTBSwclBZziY/axk5Wc4gx0C0SFUNJ8Z4EhkR
Yl691/ph0Sbhoc5siAbdL7z1OFqgG/XzYLq1ZQJxjm+nePrjKLonHCOI/jrltcJybWriVbOyF3Ok
GjeNOa9A+xvhslyENRaVwYWGxvyP9nqOIcLbu06KDy88qNThoxLsnMrc5BVzHyfrOYT2eOAzuU6h
pyltv9aL6Lmgd5ooROwaKrk8+V8nzTbQMxel3u6cTgQ8k4Hfjd62wgbSxDrJJuw8ucZg28wIbJ8i
SPchZ+jUlW9xkGyrRP+pZuVtMmDEUboZ5abcdEoDNw1SPUfS0RM7L8FwGHq7sSD1pNHWQP4OHrM3
l2GiNUUoOjnMxGlxYoQJrdZ7xirlpyXjkyZZj06Llz4dHiyrvemc7Cbnmlo3PMpC2VX6eBdbEbxy
xjKQ1fqif5d8qsm83+mdrQlxx2DmUvGg2lxroaAja8u1EXWHkHfj+4f26zJUP5fd1EOPpNaYSl+W
+BkSXfpZkr+JbDjVsvw9melKGWixs2p9/3kX6nxwwv9+R2RtMAeWZkl8BTlYIvQFERei0V44xqwU
nd5g1JUQq/X0b9E64jSU8R5gzb67M2BdSqd8j3r1wainYKFb3U1j2JiahBEundrrWIedbVJMezNK
/EFnoxKl8m5b4w1TpJUXKH8Bdb10I5QPfp5AG3doSH2VqxQRnHT8Tfee3i+d9Jqs5uu9AyD6v692
RIFqeClLThC5CQ9+Aa2hkU+5R/uiSNdCIkf5/sZeqNHo9f77o9QhpbNQ2aU/6eHPDLgpQ0bmNeVa
z+P3SFQ4sjUCRMxDxPPvurRNCR6ijtpavcZshj2sNZ/a1Pa//z5fVzOIZf/9dULTGYpUCK5cmxi1
y3FfV5QLLGRC1NcOUZdu71nJxGEhQWrDdaK12Qo9f48skAAa+Uy9BFuumNce20tbx1nVpJuZzjZd
lb6iT5wEtSXimUNr/ndm4P+nquz/bRxnJUaUtGMcM/32dVc5VFkkFl3T7l2IEIYpH4NgfP7+R9Fm
9vcX5R8Qs3//LNjAIlNJef10k2wp11bujNG9Mcw58IChYasPN0Gg3hs90V2VwCLcF/kdRrejxyGS
xCGx7UJ1o+vd2ouJQnbdf6LJMld5xv+LMidZBm1y9HBKCoCl+KAwRfUARxLWW+m5xxyJKKeugQdS
efaM+BC0g86OYv+RAaSpFgO3gVkzYeVuhHuo0pF52ejPdyDU9GOqhFDLGrJ1YE2sQqReIFSUe3rN
t2Gtgb0YnL8Tu9BUz+R7cFdhbANG6tUbR0a+K10s47W6z8Hs0zP92ZqdXFrmTBMfkh+lhO2aBUwO
4MXeK2NNlFY6vRQFAJtYjw4ukn4jhbxmmYCD2mM0RMsQFRKgnOaYEWEyqMHRNLF8i5HdIZLdEQDt
T3rZd16sHfohWnVpwXzM2EuFG2Sm8FWKvVta9dYt49vS4T9FqENoUIdat87RJ5hPThT+gBi3LkNc
h7gajwFkEWB+aUP2itrsbOpsrTR3ku1FuEToRvlzlc19TrZz1fHmrfdUskMjZz9MchOh7kM0EFvP
bSke+o4IpjR8z0Y8X3pKjJ0NkKCt1t3M9JSt3FeK8JMyPgXwY6MaXTKq5bAi/i+2d7FMH+qiXnmF
thHSe5y3LraPp6h3ThVVRBuUKW3aZl3OrRszgePhiamlie7eK7D65i0+VP8kgqw3rWVR/oAkqNXS
g6usq/pBDYDvRo2OhztYB6pYtYp9TxfKQ2FTyCtylwvv9rlWD0JPBTG4AXMSpasMozRFDlSa9spC
eDab/c/LbZ3tAUh1NFr4OgszbaRlPua7DsE+fXhorJAQUWLjyOuSfYk72nTt9fev+sWN9qy3ksDm
iNpsKH0zEZuWLqu04sdgqP+mAW/1NIRLgwiyNE53HqgA4dbvSTVtIjfbdnq9LqNgo6GdcPTqxyRf
2zpHGsGLoElrayfJP4aWP4x1+Zal5bNBdeMW3kurSaKcGfAPZXMzb6o6xSBRLT4xHnhNsGCN+qHu
f5tj+LtRjZfvL/RDmP8/WwGoiP+9pPWVYeP8UKm6dQPSXnRS1Brkc4tCXaKhUDrUjHqtLw2oPaCv
VT9tEDI1RXaTDUJZzMXaXB20Ucdp1ZZwDjso1SIZtMWUA6Gw3FczyumNZTQX7Ob9+699YRryP5S2
QHyYuuRK5odA8UYFMZyDA4je8XHq9K3avFjhuJ4iyJtZsCjBRapYyHrjJAdnXyvuX49finw45jYw
t6bNmLxZclrnQ/oAZnxl5BySSyCIz4kSo5x4kuMhTu8iVV9qOZMG2B1a4MDY9nwnk/CvPNAn8XGo
fshwAMTorSKANv/LSz2rBYh7IgpIczO/QG4yIGXCvt/r0bGFaAD+GaVv1kkIMdlCzYnncyCQM05r
erFUgq0zVmSf+MNgru347+ipiCv2bpr6WQNm3HCXwiE4jx7iZImHKen3vEusJKxeLnuAJL/KtVBu
vRbFQ2L9k2oPY4MWd6vQ8eDAC63u+4u0L1XSZ7WIRW6Vp0i6REVv3MrcaJeEX7wHNM4wunUsucHK
gX03DflK0bINrZVdGoebpjSYIdCzimJlWmiTs9Q4M6KmYkMV6XgcRLGViRUv01oBPx+lEE6tpZ0Y
N9PcWSmbnOFR2/l1AHMaEVNddvRZgrs5l8UVwdpL6qeZLlX2JunRqKCUrsD49hKq+UrM6UaheeS8
6Q/gOTWg6ZYzkEynuvCtut/UcOumENSqje/mODIL54dV09t04EE6InjosGA1Snfo4u4RYOmqEgEZ
qdGmrvvNx38EG7+FGDC3tJriWqfszJ30nyX1PGUgKbGJD6OB5hgYUdTlL1gkXyxNW5V2v4yrzsD1
V5zmkZ/LRh0PQGtz+ff7H/rCdmGfVVBeRcFZK3kBbsB+qNRyp0/m0dH7ay/L1wXauQ4yLGpVKY2x
YEgacWQmErYfr/zpeUH8YqG0zvofWdIH3eTAYIxHh8cN6V+RDzcGOMk6Yev//vZcaJfp7lmpLHNH
MzSJkLCy5K4aiByNBdJJ4rNGOYYrA7MkBAv9SVjiuQ7rJ53+Turq23rM4RcaDoIs9T6IybZEazVl
5bIU+U0AKbRlQpeTTgbt9FFAUXNHiYPQXTtMo65smhd+2zlr+nMDpxvrmD2L725Fz5V6S4d5V3lX
T2gX7v+5zwHAn9tUFqyFsH8zmlJZ940tsPSREFw6HpEcoBei7CW2ofFN+kZrk23elDdp0f3jlRrn
OQ2Y0jXzxYVLnUUany+1JLCB3mmdgnPIjtj4HhJSczOBm/T750Cb79kXT5tz9rSBfuUokDMwTFwd
ClSrbSwhtw0ZJvak/E2Y1DitQ6ZqGtxmY/jWheM/Vz553la++GRr/uefWtxIPDJnKnnOjSGnysUm
Z4wTeHwGAgn5BmkrXwvprjUsEUvHTMEudE92Eu+0IXqkBymu3IELP/dHB/7T15BqXuMUVekb09Vc
lla5qw2k7pnx5ELG+/5aLxyAnbNuStrFg9tYbIYSrINlR89T2NlrVYKmrVQFI4jZXbmaC4MD/dyI
MVqtbGQ/IEWhpeaa40NORZfNJwHE+51DSHNvIxIe9tJUqpXlyt/5CIm1C/dIAHdkRFgrtexWQ4tk
VMWhlXcwFpOKUW6hJgaYZLZspdarpdKBgFF1NNchQWxEvu7mXa8K6aLHObm5BJJH5E0zwLSr9hQ3
6F09ZdpRy0EW7zlQZT1l7KvLv+DFabyAyLbONbFPmRZWNBENzGAYsl8b/hrkkrWWmzTY8l0mry20
HyvqF0/gLGf6/AS2k2oRy6hmCKWHTSbzper0NzKOxDp31WzVGO3vRuNYqNv3nSpe3EByAkLw0FnO
PSzq58FRCKcdEBXIAtF5bYfEyZli4w00kMYQA4xZka6RN2hpmb0MFvIF1CtF30IH7rYOWR1OJB5i
oB9NiZ80a555OO5E6W5hL/mGGbzoWfyL+BG/HpyX+d8fib8A5/rYWT39SG/wJbFZsK9BaOUIUgjb
TsqZqrDHi5tsvFB7iCpnObKvK2p28pz+EBfR7vunWv96SKV/SE0+vTpm0DUoR9rUt5t6iX4eU5iS
vqKzJ4qvbJ46zd4EDuQer1mFozxID4FPpmX9ItWdVex2t3UZPiVed4d0ZweiHtAVvQ27vncH79DB
tg8gY3//XS+so+cGabWuZFHM5YDBAZmTEVmc5bIIrCsCngtrmXNWVY4RMWZawZ1oxQ9hHcV4bZ++
tHKcbdPjBLoOEnrqN9WL49bLJprIEj+Gle/pr9/fmksfcbabBmbtMcGTqT8kcCbvgZWH8rbMb/s+
X33/CZfuzlktlhIJq6nl/AmWeapd0K16ffr+T19YvT/K/E+PoD7pDs4y7o85ZEuDIwVAXzH8cIkp
+f4DPjR8XywS9tkGaUkIfHYcln4p7ZXWsGy7QHyNtP1blQGstMzPaIxYSXxUhP7mKN5d4WRvRB+s
lHH6lTokrrvMQols16btaEg/CJPh2peb7+BXX+5sYxFNpWdNRYUddBzqsbQ9jIF5GPqePEr9YGdo
eaVSPbtZS/55j1Duyk258Mx89C0/3XYzRQfaGkoxT622VpP9U5QJ9vr8WYV059JX7ObUYiOub/Vh
vI1D5TDPT5RWfYuV9DET46abBhMsrbe98o0u3YmztTzwih7XGjPVMvLuNKe6a7TuUHQBIQIS8N2U
ejVpmPXt5Da/e46m33/spftwVsNkUuRm6MSlr9XRpknsbRgWfybsCXY3bKfY0a6V6xfKNPtsgbEt
W09oOMBx5sYvcpqtSlkcABj+VIvZdFRgre5zufaYVeZEblk8E1ml7bqE+LJgyO9Nko1irTpEzKS8
xobszewTouvT0JTXSqkLZ2v7bLEKldJBN2wV0P0lVL8B6bd5Nyn1jTViq0mxU9gjibGZ8ff7u2+6
F1YW6+xXN9quLTU0bwgcAlCJ7V5MZBjFyq9EAz1RacMtSR3bNMpQkQmWzrmlDAHwPkiUbYLMaqtk
oeqXVoEOvQQijrnnESsAtJw6vJtrl1S1u4WSRgxJS9Of7PjZy4k8qAiVQ/aBrMb7p0TzuJRB9zdt
nGiRWTEZ2BrZDW0aVvTZkhr7WD2T8oajmyj6ug1A5ZfwuNcinvzBNX/qdbaN2+4n68STPvfEu0Rj
pxxhIOqx9hxbIf2xtN6QnrLTbHMtKjEzKSrC5croTxt47PB9vYsh867GWtxEtNGkGSK1ENiWoLrE
1E9zLe1anW8KdVdr2s/IIMas4Q4NuJkW8ytqO/VRScYVWd/motbKyG+UliZPKfeaNuznZS51Onhz
Y1gvFNLK+zi/U1IcEVFhbGAO4bLPHxhTom/OiPVqwiNstLVgPp1WFk2f6hga8Q49kLsdO+s4Rs6f
orTvKTPVpSaEtVWscKuUdN+jPNwFcwCh5964AcViI/mjY4wNTupyOVkg1LwyeHDt6D4iac9TLLpJ
2NpSG7BAZK0sMd46RU+8DWNI0+3gxxlryEzEkJMKpo7NbhLNT1D5L55uvIquKBCEAE8KzeRkBvWt
jJpXq1YATVXEr82d0mDy3mQ9bMqkfxG86V2YbpSmfKkrE9r4WMNDBnhshOYf1RqgkeYqAelddDc2
+im1zXTRMaJJc9BFFj0tO6PxybbYLFwrR9qBpmDsUXwUswLBLukzNgygp4EEVHfyNhoT5obQumVo
E5OgYdVSlWhv5t7dxFABSdKv1A62FUEmuNcquXLq5JbongrRNUSUqilAsKhPQ278KcIpXhupCQFB
gySbp/BxINWWJgP/NFhHKV7fCj23MXQ/OsP74zBlIO1zF8ITREZA3pDTgU5HXVr2GBbV7lgkqFKY
o/sidx7GKXl3R+Y3BqmCWdqvk6nFm0ZTbBlJZkg2qQp6DeA5Zflpwsxv9OaIUlRZgEb57SrGsii7
O6/MC9xeYjUJCxeeFZJZB0cY0QE3zdHCFX1/kg6lclOhhLAa0sMBB/vgf9c96qa5tnMrsFyd6ReW
vgPlCU28w6wvZbFyR/eASex1jAk0M5jSzN83pQ8H1mpjDcDei3RlgxkFcRX+SnTow/LVqJ0nwyPN
b363yKD4GwARS4Y2X5m996u30De5efw4GbJfOe0EH5+etmx7d+Pp/JiTAb87ALFSqOlvYTrRymoq
DSBA9ZqO+k54UTdnNTdgMGBCkm4YpcaxyweSneyJIV6J0plF28hls+LAYRBVmLy0glYh4nSNU5L0
dF8tMzABhXhKdfkLKek/ZpD9zNT2wdWKmxJj9Rq0xzbSspWT5H85dP0qixpsDhRCI242QhsPtp3s
+iD6yfBs24Zg9JGdvblFuyn14rEXYDB18r5RgUDNQvOgkUev97ANo8F6F92I0RaZALZhuItgrTsn
N5at8P5C5X0qvASul0ZnM7e3Tp69ztsUZ629kjhHhdEUs6xfFX91aKAaS8BisRJzPeqECaokuVGy
LsyfHE7VfQSOARTfWqvjtdWTlSONndLFd0NtPGPse4rmJn2dRgltWsLSdat61wfrZwwgvUF7YqCu
mefpVgM6PKvvEXYc563Bchpef2tayCC91XRMeQ33txRhDOOy5oxa0SjVRfwDEzCIrHDn6liclJwM
V1Z9p3NYLFnq7Va9Zx/8DSNl2AzI6JZ1YgWLXk1v3JKvlDNjzNFuCCQwQYY91MhKHkEzf5CymRWp
7lsTa+YisSs2nyC9n2dCRp4e9cAtl0xeF5LrFVFEvKnwbjgCboxoiFmdsTBSobZdvqapIpfV5L5X
Jmx/fmfbjI85k8dW7RF5OgcafLuY4QQikkPL9Pbjb8YDZEnTPlVEBI75tJ7/hXB2NAN9OBhk1UBM
IKjSjH/K+ekA+09dyVRmfo0qOYVbuzDBU7MiJ+5rVakvQptdNx1JnHrT0TAbxGPFTMkLx1P7sc7j
XpPGvuyGN5Srj6i4T8JrlnhBXmiRE7xiQO03T/1o+WL08iV/zloqaIMWZIFsvZAe8jivgPLVDBj4
Rub4ax4ZibDdFpnxyHj7FarCAzyAJxqev4JeOWZtc01IfOH0YZ0dnfqQNkeVFDS4u2QTs62lVv9z
jIa9x7Dm+xrn0kecnZ3QQ5ncvq7wOabhChztHWKxn04ld+garpzPLjUBz/2ocUB1nEjK2Kktb8VY
/1OE462R2fe5Wu2CNNh2PT5kvdlHfXbjhcrm+2u7UL3NYdKf+y9ulsiy9xCf9BlZprOiyU6vXtOF
G2eeHY2SKBcF03i0IC3hOqjX2eCIp8Vd9iod8IJzTWSicK2oGC3JlkyE+zpFjs1gUd/klk1ru9b3
pXCvtCA+gAxfHNbM+Zt+OjTNu4HJ0KDwZd4dsqB/iku3ZE0JTn2T/GgJ4cvR13eoA3n+vXsjAo1H
ocku8NMhakadzD9Vbu6nWcvgZicVljqOvDdD9E9qXe+cOHsajPAmQP+mNP0/I/b9vnPDxYSTmxb9
rCdlx4zNZj3p/e2kF7vYK4elyYaKaa7zO2sMyNgTO0gp+bKTnJimUoFr227MoruDlHP0Cvi8gXUC
khiD6EzvoWwCwzH+hEXAfq6xAGlmvhvmqlejSU1m6q1d5ofSnik6pdQWaZST1DTRDaxVa5nOMGid
0KrUbO+0jtJ33oyHidqJ3uCALiIflJvU0X+GBLQYRcguEe0xG4qFK7RHB18xPy1WrKG4b6R4J6vr
9PH/plS7leIwVizax76aMtJSzLfvH9sz6M1/5lofwtJPP2TVxpmttHrmxyyGoh78EetrpEXr1rud
+5lpTXiMlH6HCjkLHy06naPXXjlyXhIqmGdnTradpnFLPj03xbJBrm9QT7lusDSNDVGAO8V5zYfT
3Pb7/nIvnHHNs6OnyOhBRhld0kF919G1AiHbzLuAo4Zrx2murUGX3tezw+PQ5YSDOGbmj32wYZK/
6nvqBCJuRkLHOnKpEasQmz3PRj8KyOHEou+Q450YB0nj5/uLvbgUni3pQalWmgDn7ptefYjUP4EV
b8PG3pTDiaUeTqUF5vbZUf7aWIC+/0zjQnPynBzWukGpxfWU+VZQvQgvfs0nHRB9oYvlOOlkew+m
b6vNKdNMH/jb3u37bhECdbWIMrP0fivJyVkKUmOKHFoIM+6BQXaNTGlokSnVyZNsuiMmK5ALxF9U
0DqXdP+PUTNHAvSCqkQ+h9FIgnaWkmHqbWhf/Sin8tHEOff9RWoXFvsPAcynl4a6hIArXeZQKf4m
1RPOTnyuM513kTjRmhLGG/E+Tha8jteRg1qDqFq/Jrm/+OlnW00OjTkvWnKaRJjteZp5ch9y9W8V
3ldBgMh1Y1H1TbzG+IIVgjQ5f8RNdmWfu9QoN873IjMF4W1VsV/m2KKsgBECgFdCNBPSa5rfbeUV
Kxa4n6Vn/HDLbJ+MWr3mbE5LT4PHqk4zdOOlwMzTTbBejMTBhcbYxorIR5o4j/WNfJ8ULb7yFnxY
qr/Yqj6Mzp9+LLC2Zcc0DpJIBfmSnNc8EHuNaW9dpi+pqflTjtug7FOSzRq5CHhcW+mSoNRuy7I1
ES41HNUd/SC8kcN/hhIes0U4KtfaspeeprPGT96ws6dDGnJHvaOau76i5X++f1IvrHfG2fraW90w
5PRc/Axea2/ZAr11suzd2K9dAuuGa0aEj9f7q5t8trCGUUd+DzWJP7bylhZEQixSc2rCFK0CiQ09
miKvTBej0T+PbrFSC5AkuCVfyArepAG9nlBQixfeb+zjAggK2GkHcMlU9guehSf61WuBUWMGNWwT
tyESFWl7FD/Zs1/Hyk9Oaa8zo8aPpxhEG+UQRhEzOmIPGPWFuL3nzIv2rQ5IkL7HlWXg4y5+ddFn
y7wTmFEJZp8fDp5Zg/n22dTHLeHxBBoGnGA2vX6SbrnxAotDB9ETmHkz+4F/qijGgXyBOjrZ004h
WTwrvK1gVqvZd/zfVeeuMzRJLmaUujbW6mxl1k+NurHISHDSF9URV/aqedH46hrO9gj8AwFvKg8f
X7cDYO784bR7yidIrM7GjpwrQ6VLe5FxVvubU6FpvZcmPr6f9ypB1WlZx9AmBKEgdm5hK+NwsCZk
8p3Bgk8i7Q0xD8qVT/8/ErcvLlM/0x4UMWNxrzJjf4xSQmyrWF8mVf6sVwCXiCz9E2q0Rhg9hpQa
edkdyl4inEpowhrpPRGMi0ofntPQKUmoqBc6I+ZEI2kwj0Db6T/Ubs66cFu/rxtCcFQ6e+5aDvgE
ijZjkqi3TOP7UJCfMscdWOoyb5sJrnHzgkf0b+073TYjEiwIxT68aQj4I/AOV2wCZX3ip/DIh4VY
boVLz8ge+U9XjskJKnQIUjR+tG32nHVqtdJS8ocN7U7Jgc4rMW2EXKuB8BIyAXXrd2q1vwcFUwCJ
FWRLDMHTKLU1fU4sYp2vxNWptMFhqqDFFIRsWqy3PiHYB8av+yyFPCX05A0B2X5Kw6NjmC/sM7ea
Oj0kOnZnN095PSeaRwyxyKByOnq8wVJR3J85aSoLY1I2YdO+TF67syujXBBE9NdgDLAyhvrBMYd9
PgI884LE4lORAhMyG6+aFuV1UCCnCkcyCFkfk0keOp4hoUTAx4S7SVzvl11o4eOk0Wwi/uSYDNAZ
qnEe3ZuNvo6zRj0lcUgJLwOD818rVwT7kRvr7jRl2paaXayNrj1lnr7V8+ZPT12WxtkOY/5vZXRe
WoDUQMMzuFt69KdP5QbNTrEgLvy97pACpoghLa3zNVa2iNC5Pot3wuwT2sXDE87bgqxyhudB70Cg
Qvt46qJUWxmVtyv04c+EGnNFhHlM1pD80RjaiijeJ29oXmyn8oNS4X2ww1+NWRH9ase/RjNRFuYQ
PyaxfjSi5k+U/poBE27FPqWFbKK69tulxbOJbWUZJwRGxwR2E4U+dy/Eg1YpO2iBf1p+/cUk0nta
qk9J4FZkAMCCa1we26yIabRwkPRkPQPUnW3tVjdkrXdLEUavrozKNTNAv1c5zxXU7BEVXOtqD734
YY6zur2pj0PBqxJz3FpkSvhuV86aEyMmsWk60D7aZonBaxDuZESoFBl9C6ehETp3Qbq8+83sgWAS
WpxdXR2r3nvgobrDbUjFPDR3Qdsfo6T/Zenq0hDFDgfuhhSTfh81uYLsgowUdpibXKtWlKP7iGT1
pvJWYLaJrsPh2uPTQQyydkZIW73igM/q6k3izMg6oth7RVmGScTIY+RVTExatVMeQfxPtZOLTioe
2ng5CwxTgVqRqa1fIbhZRCZpNkWFIWt8wOkjVrHj3EFi2sHDuC1U3oqitPpNU2vvkne4GbKD69rp
wnPTH2HVv48elRKzVZ8J9qJRgIh5+AkwKIQd+2Gm7Kwuu+V4uLYn/qvYk7te7/3vK4UL865zNpQ7
8c36bqIwyJV7ZiUPY6fdNEG8J3h+LfkNDDgnth1f+bgLNc+HlO9zUZY3TuIJcG09y31cWT+1Mbn/
/kou/emz1kTgmIQVKpia01y7V9Hy8vgZV/72hYPdB1L609cGddaH+jz9z+tx4RTBfZwhGCZHuG6v
1deXPuKsZMPNgXx8QCU3oYKhj75K7XAZa/pNbzsdqaGcImNMC0prPKhlI5ayUN+mJL4LbHmnGIQm
qoRRxAmRtlqZMyQMSG3Gx5EQF6hqVbLF5kwPVyPnhyYZO8sfPaqCK7fn0kN0VgWS54Grgwa0X7TC
nuNVfqvz5tOp/aPVEcHXmHj5K9SUCy8je/j73/vSDTurwsIqimpVVxIfQvZLpYcP6iAPlFt0wTT5
8v1nXHqmzqsk1ZTskUAPhqK5DYFl5Oo1IsWFA/M5CSqwwzxkxBr7Db8JfgjW8KJ9Cor/pohdNHpd
uD3nPCeiPkcQglnsR5V7CoX2bGUdGW4I4bToiiTwwiWcU5YCGmgmSdOwFzuxN8FFM/N7qkvnSp39
4Qz9onj78B9+fusinBVmW0e0za3kwM5MW63Rt02Y3KYlXXs9BgxDsku2jKPQXFAY3GsiOZiA3Jhz
MZ/DV2GNEWcSm5BFA8hpFGv3YxLeJaI4Gp33MrZv3cwrFiJB9uEugib03aHZuXLwY0fedLKmamyg
L4t5K2Eoga15ujXLdmcRF2KT9eZOwWMvOWFhhXrQHO3VhOQyWMOOvfQusKxXG+ODkOO8G5bk+bly
Z5XOU5cF96Npv8zfyk0zak0iuKyifgszh1AELVnko/ei8l3ZEd9sJRRMRT1SHDVQHzl+pRwugGkc
rVww+pj0tYaTedPbpYcB1XrDn4U12SW2W/HKtTo02cFMcPaSoIi1KzkMjXbwJqe8VVrvh5NXw6M3
J/p20aOil8CM5M7r/5de+w9WzKefUbFpZLr4iEkMjG5iI9s5zDY5NV6ZLlx6Cud//unPM7JsjapW
I1TgYt9OMab2THn9L87Oa8dxJdu2X0SAJuhe5V2m0pt6IdLSk0Fvvv4O1sEFaqtLKaBeGujeu1MS
TcSKteYcsyoIVPt5ETj3Jp2szKGpRq0bjcHGVZtbgpYXGZGFVa0slLRe//wR545Jv9u0f/wITDm+
Du6WayT0t6SHEls4qzQDHR1r41U0Go+q2nByz4uNVqEUc4MLjeBzV+9kFfX0rIgUSVsHbuStzjuc
ldZLHclLnd4zW8PvH/zHD4OnRwA3xK1N3dMQJ22KMDkfy6A9fNsN24NHMFNQBF+Gpm4pfyJOTggz
QvJK1fG6lGbLshi3gG5ZgWe+0zwmdc20uLvw8JxplPxuUP/x9RRXekNUsMTYsfnU9t2GTIVFkwZL
sy2Wea3928ec0ocahC5aA8SdxrC7FQq4AVqyGa2ngbZP58UXVswzF/sUCuQGRoOaNQs2dRx8xaJ5
nz7KHrStJLxooRjpDqPe2nfSC5/3+zL9ZYU+hQINpbCyVrr+ptWAyolCzEzsHWiLF5FrrzVDeXCi
dqdIA7apwc39+W05syufMoKavqLhGfjBRi8JBgoqeWcqzs2//e2T1QQ2gdfh9WY1qcSH2Uj0RdEl
o+S5oYt6spL4bW0DEuP+VBg/OoWYaMGMX4zmS68GiyYG2mZ5H12XPeQ5wIE8v6O/xvGjCy+NFM+0
faaQlT8XS3dMXMuyeBA5fe7jWB69nNySAui1W2WrMRy6mRrFl8R0Z94u9WRxaVovcEs7CXBVk0qb
t+kvVBTwj93JL6dEdJCrfztXqCeFWqTxzFWtDDZBbbYwF1OxaJC1/vxMnGsln8Jusq5xFNKS6HKi
ApiP2Adiz771kSiwvJEbiEUS/8lUn1sbWel3du9i2AZRPiPOGmt6R+bC+BXQUhjkuGhz+xjT/zRs
78L28fcXQjul2Rj2ULlaJPxNqqhrCqIj2pMLK9eZDq/mTk/Snyuk0WlRnZF+EVbC49zgct7N7HVK
6HHbNt9AuJeuJ55jS3uIvTBcS0U9ZrL/ZTnJe4gkwxfOtonSl4zuAMvFAVLCzJOVmGdtvtc9bzkm
3sZs6jdzCLdNTWL7qD0WcO+DcrBntlK9OXaykPl4V2X2tYszPivzbWL5Oxe+k0vXvlStZdFT6vx8
t/++I2qnaJ28H/TGcFhd8kTmy8LMn7TBiHaWKi90Jf/+VvxPzhpIdQvUJE+TbkFFDz5Lw8KnNRuC
kDBx+/7nX3FmrQHS/d/7ljJTcxC4+Bs/ta48nQBBL68ogrOr3wVwy7WF0j/tCXGtP49lq8+V0l7y
8v/T6UA7xXJ4ROuKgIjEDViSXRfpcxfxH4pQK/vHG3WyltWtEQeDa5IjkDE7xct7n3Pq7XHA/nwJ
/173aadJop3nepVrNUxz+2rX1+NjGpbvJpo8tIQXyqNzH3GybBn+UI3GmMWbtpEArcnnKWgq4KuV
fXhpjz63OJx04G3TCQEycDhv9eY6ycS48BrCKIfQeMcZvbRj65dXTO6nasGIkdT06o5o0++mQLfR
94QY/3w1zzz1pxEf2MA1sxFlhMyfLl2PyBtViLIK0H0a+V2NlvbnzzlTSmunnKHJdypKxGybyKpW
dWCsSWy2ZxCkBpSh4BxyUgUZwwyW+mDF6DisIFr9/NF/31y1U+CQnvZu1Ew+xIa0DynE0rCvp3I2
8p49Y0uKwYX96IwpWfsfDkE7uPS3eqK0Rw53DNr8eqGW10pF6PJNL0aWyXTrB0fHeCyd6MKDdO7X
nSwolaGL1tS5gVD9lnVw7fcV3nENzMkqJ6G9TocL/vZzH3RSJRmNP2RU+/CaZHDMSZ7Pums5/g6l
300jTAPRxs837Myr4ZysIJ2taWPV6P6mMZo3vcwelOGSufpMzcDp6b/rr+YDhoo0zd+Mce3/knBm
l05W3g+W1HcyDFZM0BelDL6QJ8aIBMSVFAn0l3oE7xeoX2aQpsvEgYpPbM5XaQ8kcmoxVnmhT2KD
C2v0GU0BmVP//ZayJsKs0PmWUVCBD1WcZe23H2rqHloVfVPR7r1IAld2vhB3rKMSaFcQLrvEe512
3p/vwv+9mv97jNBO7cqBBxddukyRMWTf5WO7msoqsyei3CtIKWmsVenxHjkaJLvUiBe2ky01w5qr
cfzY+US4t7ZiQM2on0UIjngckuImreEBOPpWOATTQieK5oMtbviZCxnKfpllyL8VpQgWhJAQmO4Q
Fmw440LDAEK6utHMFfqLs3oE6mWTmOY55NJVFXmgYz3Mc0e/Qjx10ML8wa+LvYlVA1EwnEaVyMw4
WrDFi5mt5g92Z9GnEQ9eaoZLpe13WaTNMvdNscDHOd22GLJHxYDHMBTFPivdjUjT71B3Z10QPDrh
8CLH/NmnP4iyg1KTG8LDI2dx3zKrks3Kqe1NIJ1bRw43AzU1gJFi1aneQzr0ZBIMuFf9da8LGgrK
QprZ3Mk6PKrWAn6xBWwIsb3kTibN+A5vYONB9RJ+umrpaM06XyVETmGeiBTOVh30jcU0HEFk2EbD
XdcwaRtkdjf68in0630aumuV20J6B+FoKrlp6t637GWYTwG+03aSUkKarVhZarDUfKLmNetQNUAL
i/5q6pOpMX+hTPcT+ChTlGuo4kcZpN++FTypdbPsWrMnbwcMq4YifapyPbCQhkOGIyKNqW+CeWEF
gXzfdOlR6s7n9Ji6mfc6conrKHuZ9B7ERhN/pP8+AyUom9uo25ae+V2E6tppx6US17vOHPZNo3xG
qGAb2+tWRA6TU9O4M1LievCv+n40O7gW9jLIHht0TOpd5fW76fd7sF68pMOJbLMFqPvpKos2frXs
fR7jDIb95sTm1nwMnXAVu8igkzBcZkzio6h6tQrxS5EWZLz67ecX7O9tAXqQ/33JvTLuUEb5tDaR
JrlRvXKylkuczDzVuKky9bryhttSDYMLL/RvTdBf3mf7pOQIm1yN+6ygws0IAypNYpXEuI3aCbVE
MgzZIcu8K79hmc+ZX3MAbcvqYDs+VJZE2QQKJpTULxVk4uZCQwNBIPGOdzlctL4/L21WAU/WH9N/
8VLkOHEiVoaXGci3C/PFRJ75TJzUJsjpOjWwTfT4xU0zudFr69P22n3T4yfomwv2zXMFxynfwBvq
0FFbTl9O2F2jkrdnEU4oKo7mqSqq5dTmMVPeoDbKbyRmPk/BKfPznT2zgZ2SD1rM2YTEtxzOeM0y
zqFdp1x4aM796amO++Pcx/3r+iJqEIiY4qZDajOlY/3bt56q4T/+NBloaiQ5hWxscPezfOpyYr+6
sKdP5cjfnr2TMmUcVXgMmF03DknWiRKvU6P4+Pc/f1KcFBbZZ7GXUJxgDhGKWE+AgdzyLlSvZ2qf
UxN2hO3ASlL+/MAkiCRy/yY3R1hM4S3EkKvctJY5Gqmfb4M1vf9/u1QnJYpRd73qdmiA7Jw4sUC8
qDAc2d8fqsx/HBv7PudwnybOTqvHB4LZ11FjLDSjeQ3s9l4p83Xhm1+wfm8ELLOlrbZLq/LviP/1
FvgOHwf+L2RQmu/4Tg7os0Bf1snKqNLXGnrfECH1K0TzK248oHARVJDqYXS7D4bN4Sxyzd2os/+2
8mrQEfR7+SNejHzdanAWRoNDZKOK/tlgXSHQDyuSEwKwFsepsVrX8bzzevz5ifvsG/WNygY1ZMi9
2268DrQCeYJFP7Qlq1Sx/6lxqJknF7Mz8sxmRwg32cCwMyqwbGppeOGNOVdNnnrEVTWM3cTnbWwa
1Z6VeGpC8qKEau8GbfwoeiRCahsouCNJ5KMdE2lGtWpIajHYlGdN6hTz6aIHsbdS1XhHAibZilgM
s/bCSfbMcnFqMU+rtizDlge3L8onp+k+8yG7cKw680b/zp36Y7kg4Ue3FBuYRBNjUs+CXUnUYeYF
7z+/Br9zw/7yGpwawaMwGijMOAXEXkuyYvWZdXY9Dzt93+qIVAcveWkMYhOHeDNYw2NO54v4EAgQ
RboMIqubTQLRvBxnvRMeQlN8TmXp9LrIqHnNnPSNTXCOdVWf4fibBixUJK53IGZolwu65ICRSR2c
I8mzoXeoj9PGb7XxYRpFyNK+gs+4zty6m+UuU2JIhp8VuBJCoImaUbJ17Jn8IzwfjFlQmgA7p/34
prjew8/X58zB3TpZUKueIJFWpY+DlIrMO/Ia7V57gdq3S13zqTPFJcXumWkCLuD/7guOPcQizg2O
AWWxQjT+Ov1yEfQ3zoBMqPTVBltCsCLeealeFEJOgeV/WwVPbem94aRMqHp/k0mgiUhubo0Kb8uQ
39tNM1el8p2F2BdVfSMaf56gvQ4FYEk1XJnJ+GmG9YWz2LnvcbKABOqYOcBN/I2ahstWWmsYTr/L
x59v4++p+d8e85MqsFVyJe/Qr2+KDjEpkP0DlJ0jeRWPvtHgubTuNY55JbTUKlE7TjEDo4li4ia1
Yt9zdhqod+kGw5IS65+/00nm8f93oUCh+O8d59QUeJmfsVmn8m1UqyMKmGg55vmO3t4qHL0HV0+e
mqF7tXztqqvznUt97pnlSobRa8HmYHf5OlJLdzu07WKsIvSFVbGpYDQKZVBnjVtHKHKxCvtl5a1N
rf+48NXPLRun+DRBZkKvDqWyJqUAh3S1NQb/23DVT68q+gP82F0cGK8VKZ6kf87ygufFdtqlw4El
JBAysUmX5/Um8ykL0cxgxMz8BVnem9olLm8sDn7aMovU2bay0elnnVO8Ba55p7nfeU23u0jT27rI
39qo3Gpcsdry9nXg4wzPmFqFTXUVRt5XQz5H51UgvyYHerWZrh2h0wji1fdGhLDg3fzNrtxrEzWQ
6+efEcgULcuOoVRvtBFraG09xIYeLVjdNoRTbgm/O+pg3fDWATdybvI8hcMurlOOGIuSw1weO4gn
aN0gHR3JUMmiqJgpgyhx+tbDrLPM10zPrxO1Gh+r2n0qaraKsSUYjA1uOxIKmPXpYar7/RrUpD+k
Mwf/G7Lu7rqxnGsPJ/qcUEriDpKwOoxKV8yE7g0sgNnX9BCpTTvMozh5jc3+GHA+x8el3+eedoWz
6R16Nx6Stn/OnXBbZOV3MlXrfm0fMkE+uUelPo7+W5okvO2h/jWtAi23gwn9Sp+KPX4vqpT3uLD7
BQh5fnN3ldfhs8EiDq6PKZqFm0HLX0qwA3NDCCzaFFCtrmD4qh4TQVZsz3G0SbO1NR0vu5fCD66K
LDgww+IA319XRgPEBsEfYanTsXxqeXlh/lwlUIpVcd+G0S+6GF8BHHCmKpCLbHDJ9viceeF1URZs
UM0Vwek3A6DxWYvU1/H0Va3ESFChBDjFL0DK+nz8FcvgkETyUfTkENkK/zJo5WI2fV4MM21ZTAMX
PzSOWY43t1aPCSHQAcqWoJMri4mNWzjvloKqyNSXudtdTR6GaYGWil/MbIGDPLL04q3USRpOneco
qLnurb+ssVnQD3Zmtdu91mFrLD1phjDaxNaK8C/q8rnGRRAEyTgzcu2oOx35ITFoXm0ZsbeGEYkw
RadvcY35+Kyocgqc1fzWLCYNo9v6huLOVYMuGikD6PBx9kLE5Ff6oeItekMOWwLieBKbQ5WVy8nJ
Bysd43yyn9aYRLefLaeHVCT5Dymz19To7h2mwwEI5/igNQAf9DTbQdi6VR31WqPInIfkzdqQ9TEf
VrtJhxSaur+ldTBeKATPlFmnBOHIZa6eIrReM5GMQUY4y7aK9eXPa9q5buApPzioGldxE9bJrEyJ
P6DbZ7YY9APH25dtO88NtPqOHS6KwvtuzfxR8Eh6UfZMkIYCK+QSvvDcjzypOErXHWQpscylkXwy
eRrsILtQpp5rnZsnNUYZKRlVXaqs28xbD761jRSiG4z+mddrTRV4JBrn1izrDfS0x1jrqbx858LN
O3t9jf9ud1WRN2kKXXXtx7jcS7GtNXFVKC6ByJ2NnLxc6SNJF2EiXiJpP6oVZj2wzXK01qnaXpjo
nutXnMI5M9GFOspspvKxfjcts3Gd5IvExODuKKKZkfV9EycG/y3Lj3brEE5+MT34TDF56jb3QpbW
rFYmLVVdLnnUgrmrB4we66DcDdIv52RWb9JeqNuKaBaCWSNnHpZBsU4JSm797pAE3bw3SoyENFZZ
DH5+9H/f/79UR793+T8OGXVaVGqp2sGmt6FwicgulorsN24S3yWK+pAPkAcmN3EaRSsG/ldl67x1
evrgqcBOHG14wOu07hp+AGvyq58wJiwaUy4apX+cGl9KL3duLpeaS7wmbvs6DfadadtwAU3AqIq2
blPN3MQaRu/Ubl+ROT0pgfdBibGP6vi6A+8w9Tj9BoCMF0Z7BpNkopRFstBdCBViWNTdSx9Xv1LR
rl1StGeFbPNlq7q3qZXR2wyeCmZjc6ICndnPF+3cjPl/PPfweFOHE9mmVbq51Zv2XG9Dk72A61N3
n9Iz35NCeZGt8ovT6StvHsqJsiFPo02ff/4OZ6rmU/89GyFhi/gS4BrZR13Lrvw4WetadeFlObMU
nTrw4fNofdWjK2nL7Abp530v7AtjrjOz31MrPeHhYROVSM9yBXdEJcSxkcpNlzhXNklXP1+dcyvO
qc0bY2Olj2oD+yOCDdI1wV2pK7cwS+dNOawD4CqmUz/TzYB8DaFlptjDs0URkiYV5qyxvzCxPPdb
T1bdIVDKsZ76sWUk7nRIxjIujibAFKYqlxbX6czwlzf41OPNIQY0SjdZC3Rl7VAFyAoBjjOYu8zA
/NRNzL4CoUA76qRzjubh50t8BgpPJfnfRT3MkzyA2xISr6g18y5TmB3UH4NICbqtIcLWvlGsKsta
RWkHmynjwM+YaeCddbWbJLG3Zu+uQm34NfiswI06rs06eXDSaOkTDLHQw2Jrebhjyny40No9986c
nAShlzqpl7Uh4M0aqE6HORsNdVKhyPr5mpy73SfHut6LirbVarzCodsj/K8PJMCgpGPLtXr18ecP
OdcTO3Vjx5bsHE3wKWka0W5Pu2VdezGcmmaT5zg+K0q6IqoXPgx2SvxHz0oXRua8T5fYKu1jV2bX
eJcezKE6VGr7VtE2jLr87uevd25HMaYW7x87iu36RRJBlwePRviUCitK7xmhha42RdWX4ZwjGups
81oxtL1Sud9+rG8jLBM27s+28zvGGf27HSu/hsw6OH51tBplP+TGg2/J9DppoVOZirbMyCkNO/EW
+MYiVtIbM9AB43BDaVYRUWpAxsirb1mkv7pMvjjO8AgDZ5mHZTSzvESDE1QepxGNK5Vdwt7R57jW
g8KyZ76fXIE8/6p8cR9AVJqMZ7nsjmFX3dey3TpaeJt0+YWV/FxpduowD/VKk+Bgww3zOH1BfcnP
sc0ZJGB3boWAY6MxfooCkc85+uAxLpdpF+x9ssV+vmPntrNTx3gyCLpmAPA3Y9CS3dBXqK89dW8Z
6oObYeSzHGul1CZ9r+bDR/kQBvZ7N6H0eZn/8StMr+wfD42hJUk8TjkKONuIwgu6CABScsgb9alV
/GeF450DywZIebSQSvgUquFOKtV3N1xyN59ZHE6t42ZrqEMe8diahfkwVYeJOnZsBZeGP+f+/kkN
3DcK2laXxaeK46dJP+JjZsrK4enCFZyW3b9sA78DYP+4gnZO09CRdHOV+iXEj05UHIf7Bds23fJV
XkOMuK6s76mHHFjJpWPFmTrhd0ziH59aDJ0+NrxqHJi6qZ6ed4nP+ObdDl6D4MhkF8rWNk096MlH
7NwxZ9YhucQgOvvgnqy3Me4HPUpNBWRbiNnDhvRuzHuNRPXgyBRvxodGZFhXkYIdH6SGusovAah/
m33+cr1PHdZykLYLq1tZ402c83l2qq+ni8BlFnEyzwd8M+rkiB/Zw3TrqWJqm3kFFl4s8zC+U3ul
yYvfZnqK/vZtThZdUufJ9h1QHEvtOa2+R+qaGmanktxGqbPiiwiQzFOLiW9aaM+18/XzY3cGj6Gd
GhsdEVQDznW6q/5LqHDJbWIDupw9HFuP8c4dCDpak99BuM4nwhA7gZktpHFVhu7ebLdjqQEQEvMS
u1IpSfc8dvEl1O0ZSLj2u/36x9MZcIrxrVojvGy4Mkh7AgYY9kf+M4+/JyhHnWz9DGdyKZZwvK3c
wE20sqJ7H81KSAq513kPhbbi/1AN4zFTHsBUzjqzWpQOfEdipKPPCjtSvMuAP5UsoCbHkbIRi4kK
DtbAueqMCnvvNWhdDOi41pW1oV815vuEwUF9vtbErat8DzKYS0wKYbPThTpxTPiacfVsuHfAVUR/
B8buQkV6bthwaukca4GvxyVrtXHD+0Yrt3VDl9hwtW3MsNur6TGqY/gQGPkDl+BS/+bsx55UwiFt
jUioYMpk6l47trrGEaAQKlPRkuqf5NSFgknJ+Q2hSW//+vnpPHfk//3U/vEAqGkytrYakFOQ1i9F
3O0MBzdGGlnXOVZr+MYbc2x3hkfDyrFwRlOFXPjkM8uxPv3vf3yyxF9ehrbgwBuwnQii5sBcOaBr
Tcb0c2Osd5RcV50Mb0lHmmC04K9Lu7ywn55pN+gnlW4XkWtat05KNyeH0Vps2sz+kpZ71Tr052wi
h3/+mec+52QB9gEvaCLQss1QFsdELb3FBBUz6uI6TeHCKpewXcI5V/We+jqD3vDieuCC6kZ122cq
jMsEZdVoI55Cc+WF/Z2vA45FQUcazU1kGQBL1ZVbiz08iyURdDdpK18tsBwMfeJFWLFBxCOmw0Ze
lb63UjqxsT3zSS3SKy2z9/XE7A8Cb+0YBC77nXkc4M8ZmvkKqnrkfVXWyE3fNUVn3KJavMoZpXa3
KCCWKkopwDgxZwe8OIsy+wY382sNYqTvyi84uA7MD+vQa3o966Ty5qnpsvDzZTkE7yUZdzCErFk0
IeZqgKEj5dCCXL4dQPljAzMk4IdS6V53NFQkNS+zWvWK8IM5csB57lXX9kiMe8h5T6+ALqB8qqIW
rgQnb5wM0YMYECBF6sLqp1DXrANLO957mrGSZbzOnRT1V3rbdFZ7cEWwdX1j71bqUyDVdWfJFxKO
b/shx8DrOnMNkl3iDKsKIqRiC9ZMO39InZYwL894ShXQTIHmHRBcbkt3+FC96AvgLn4p2YWgDNxi
kZaCYT6rnm1952n3IugQLPK8uOrj7rE1o2OoynUo9esa3/yKQJW5bfTkdSmC5JF0CZRmm08x9Zpi
0zJLSXQws/otI/dzrgzE5UaIR5LGPBDKiGvWLm+sgavt6yXAZ1dbVq74nHhhtoyjZdDZ6ooWQD7z
EF6Qs/MLcPHetp1jNhQ+IwoydhQXEzyI5mWS2fBCDfAnDdjTFobfvClUxoSMFYUFT5rA020YGbtU
ZDUyxiBaoDl8JhfgwWRjqWvdwyOT0oYtJ8yD7lRzJYPmU6irME7rhfQpxMsIDHHevQo9+appyqkW
s3Cic595XD6D1l3CV4UVmJk3WlI81kGztpi8Y7v5Vv/P8xoem0r5Em1EELIZfUXKgDi67j76RjvI
vNmqqr0wLS6NaakkORTuG+P7rcSrqMbjBtJtNBOu8ZHY2ZWW+M+GHiKC9q/QCL65Cof76Va7qrHI
fCy2jf6rM7ula3r+fBw6qp20+BoG8YLpq51FVXYjB7ElmOMr9MqbUC1y4Ew2CsVcbnrerlIpStJF
tZfAi35puVktU76QUmnfdhp/mER3ql27FEm/6eGwigBZquMPq3FQt6EfLgOfFI8+9+/yElKYGt5b
jssl1FktisRbOZ3N6dCUa61W7vSo6rfTy2QoiEJ0dliUCP44c0bn2R7VYsUImGMkRyJQGlwEr0yH
Wej1d3wqeNshm6dC2ydJeVNU/d41I5AtY3HT08sgzBElLPXGNL3z7PrQIbafl26DBsUlnwnHQdV2
K8cUO1+PbitkgPNA8lJkqX8virScJ3BZS1Smip2Uc0vveUNcMpvSpl3GSnxb0alu3OYu0Kkz+uRW
yB6Ji9grHUyapqLqFs0hipxlVlQdkkJ62mGlPQUQXYSr7qdfHWnKbMAlMyFHGhHdojW5kXVJ+jpE
m6jVyfPKwoPBYYVyDowLRz6c0cFsIoK7AZEohTPFVvt0bWvTn3FIO5ZFdYPHmvh6dW2SF9oICTlb
6B+kMh6a1F2S8XqbtLCozSR8DvrofnSyJ2/iSSp9O4/8YTEMRCH4zrNuhxtBJE1k8pS08dN0ydRC
PmjMfHSrgHcrFrbrrqQi73OmrCNxfTOWhp2WQUvXvZvWBwYReDQWOvMpkeZMtOpCC1IWVIlaBJFx
sqhZhe0g+Yj0fmNIfGyNk97HnneFtd8jxygv4TUzMwV1mtwybnPWaan/Lhr7HJ1yGm0bExUtZKJN
FTjvXmDcaib4yCTh0CjvmMbe1ZwRVgTJJHvN8ptFn3e/opoFBYs+045m2Wb8qw6exJkaYoBMyB4t
jBU8bIibMlmLOkF94PqHqAETH2cAgCY8tgZjYkgMB0kxl2VgiBHlxg3h34TXRddl6j3ATSUMLJPp
zNaC20QrnpykhMCTH6y6m8Ms/CxqsYUn3s90QwMZnSzNAQaRkg3xvNWYQJOvMjXSedfLj3pMVk7S
Hp3KWoieE7c/mjt2x4XVumvu5baCdlgFvb6Mwu+JAz5Bmmz6JW78lhILSz4P+GcXtEzh/+ocPILB
6OzFSM0DUFAP5C/0z8qsBmKd9vpKGkqDV6fbe0oAKw9xc4c6pCjGXW5FBKMbuFpESzyqQa+/1+WK
AjsSuO76bhvTbwWNUFPPjbSKaubr/OVAV/eZb3/0gbwVsQ2VXAOobXZi5jUlGW1Ove6K4SVmoxEK
E2cybWcVooqZ4MKQ8okNI4e+HuRXEMyH7bTlKFZEFpIZ3hWx7BclUs5OdVZxYs9jOEKP08MM1e2g
8xDHpvpmju4iZqAmVGWtJv6+QIqr+O4ybiNw8ZZ88Pz2WOUtkAOhXydVDhyr9RhIu9bcYLc2eW0L
GW9jsD1q9Rk6Tr20snpBCOcKnPdG1e2lVrHPO+nRC4bXJDVeQgu2uCiva69jkltn84gk7lKrciJw
rccg7tcDS6Uh2b8YTNtZ89J4QLZaZZgT9LcMdX3eNyo48My97uz4rjadVZclpEDWh0oknGgangto
t5QgbHbe+B1lyrvTpls95rSk6vdhTtZ9GdxiBupmfRhSeQGI7g3124Ue0fPktClXOctQJrYS3NXo
3jMl2xWustBE/+go1jLgLCWj+D30y6PK7ICcImMuyDkFH5XDDeOPxLK4CUW3Tarp8BTqb1qWbN3p
L1cuBRKy5xnsbjm3bGc1mP0VOU8bwyTYUx0c0hmr1cT60VudnhuHdBja6bypc21eaAPyEwOrJk2M
6RkOJcHHXnIAZzfn35q5Xf4wBBPYNHjTEzZxjCSE6QL0Y5rhhuIZVcCCoR5KehvxhC3ZZZ3+0eri
vev5e1T++yaPlmpsXeWK/IyRkwBx0cgo7Su5LK0I6n0wQ1Ne/iLieRDA0BOg4v5eOqwFoQkgwFCL
dZYOT6Gdri3owyXXRHTG1hX9pAu9aQgE8+xwCfVunqvthutwS9wdOxvwLkl8pqY7d5NZyq+COxu6
+ZQQtoyTdIc4ZpXl6jFvrWaOVBDAfcpuFPulS+ev3zueuAmcjLgFkRyNILReDBLFyFN1D/i21YV0
8ZIUabUYM5Wpr618TeMXCIL655j7x6qQxZpdM8L844fJyio+zdbN6YvIdpE3w11F7tBMDbp3hVVt
FYblp59ZpGpcQVhVFtE43rS0vitRb3LkEE3pExMC6LwYLIIL7H3vt9E8sxt6DeSBkaS5nhpPStCu
29LcUDBpVwYzbsBpTFb3U7dM9gaaHWPOhHbFjgonn8pYwAPzgm+1rdcJyYA6x4AgbjcBvoabSgR3
xH1X8wz00AKd0qNi6UddiNuaZDizHT7ivCtWfkGoVj66HzlrlR4P0OSb4aGrrCNJ1vrCkvV8skjn
0rhRgDvbdU8korP2G8dbuSn3sUIzkojmKpPDI52bUBI5J9PCmtwYx7LLCIeJ3wwuZ2qZG9MkpE1i
oydWaONoMBFM6CN2+4Ju6VBQsWlEwto6C1Za3JGa/KD0Yp2RnUHsQgS1vc/v3IYcKdrLHjLLA8Ti
dZEna8MqD6mvvo0QX13EVEES3YhifG6CknoynmMF4H3zmOwWfXOMNVIp8/ZaN4kxKpyyAhtmAvvs
3r00FwQrFMO+s0XOrqkl1D0Er2FYGUWxI27tyUydl7BtGdSzyLLez3XHxe9svZmK9+VJ4ylP2Wen
0WTrZMPMYb0XSnUVRcl9MEb7QKlWeSs+u7jdJmmbrwTgmMatXhtH+w5RrzaZfkeuSwKtbdxZcf2K
Uu7WNMSVTgLDNFzHqnBsK8dbZqpzJWtDnY2uQuwdqkD0YXdRGNzEksNcNG7J9E1+/1Mt4xmLSB7Y
ykKSURJo8J/qTYDI9iM22oKjghznVuAfBidQZqqnAfWO7Q9t7O/5JxJriK3O3FKJ97U13rWd/Vnw
IxLHYCwxJPOx5FxQWc/BRCSsnP9H1Hksxc6cYfiKVKXUCtvR5MwwMMBGBRxQzllX76exq7zwf0zS
SK0OX3gDb8HtfgronCsMr092Hd5BoSvXMaWW5BtXFISKPULH0q3NMDdxDo2o0w0FLRyrXQLo+YFG
9eiq8mHXUNmhhukAa2XhsDfrR0BKF+dF5fnAfzez2YZLhf0NlAaaQSaLt21OutmFR6PygXVovcru
mnu21myA727QkrgltP0mvQTOaaIlNLfWopJnUKwewdSsogBB9xjkB93QnRoEJ3MI7d3kj+w1maUi
CmEpi7ntMFb2X9UCvhCHc+DqqxJjLA+x5Y0oRbfQlPzdHDqQR3/bpj8cJPNFh2I1UXaFA7ZUcnIb
t/LxXwOWbhfBBj/MjSPKr3kK93rOm8KZHdny/cTXKph7OSmwPLv7YYQbnLqKGxcVverJmmYwQRiq
LiwqlRhL7OZ+vhbwFxf05DBUtMd/Uk1Xnacf2ljHsGK7p+yKqsxKAtx8ZXpRK2eXjP4umoqXvGsI
QsovvbHZ8Pt9QvnURm2PCfU+4k+7qCL3WtH9sM0g9GB++V6Oj+GqS4D7K9WtikNwZdEqy8H+Z+nA
iegCKcmiiUOMh13Wlv2vpwEb2sHzkA0jDDb+HLOtF7QHDn07LAcpuDTxwmgOL3R1WruzdZUgx5p0
IByKPUxau3U5KSkdp5PYNMgCjH2R7wl/vLqdd8Eoauqg5Wvm8r45c/cz9abFRFFc2OXd1Aptl+oC
TRnIyA6jEBXQ2cx6pZgMRVoj7a/3WMjg/EEfMzwbXUIjvtmaEQCBvNz7pX02imqdoqsSKIpYGKFy
0ePBk9NM3nXhz0eBRMJKM603OdxqHC6jqPlQ7fKhmYB5U0uWvtmDO/CgE7jmMFJJT4t6U1jVl5AU
VJWjzP9uwIy2cOEwHIT5ky7FcBvTnpO++x50ZiDP1QbjfR7KbZ0X17qxP52p/K3L4k2J/XrZNbiO
oG+2lL9R+cVrl/YHB1JcD2aNbOjqZsWRLGpT8gpEqSORgVX0wgrV0kt0jTfQOP9SFe6polC5M65F
nT8aX39uLeGB3aJ8zjFViG6TukSttvXTNwiLorADMTKzL8b42+n11s/dW1SVzsIak4vuZgR/GcMs
p2TXYRwV5u6+qd2lM1sYtZvGIlPh/9XmL0p/bxa9C4ZzbRTZyarjV3PuaGkkL1NnPxuFe6nyZFWO
vE+dfqQWzCe1Sq7qjHCT4XyqsX5S9ekcjuPShaCJ2HmDhUF+URA9lzwMvaXezcxJTHflj+FWqMpS
4kvHTGCRrW4Dw1rg/XHTMu256tJVbzkHm8KX/FnffHdAfWst2OWa/jtExmoe0d6Ogdvmct4p2hKy
yDXo/csYWcAuOY+LL5ErbzGgTSWbTnZo7LIgCnCGcnchyE05DGYGq2JSvlpnUL0Sezu98F9Aqw1r
OdrtbBOw2x/TpB9d+QrktSQ2rwMNuTCbsV/KzRkfsVvKQwH9+e1LOyH2sj9ypH7htzaU+nWd7k8e
vzcWc6WndGi03RpuZrqssvzhmhFDMO2LEcVUZbJ6hMEJ7kVpWDfzQ6/I+wL9zsySUlB9yHGD4TpB
+1FudgUtb60Uq7SNX0ybGNvssHnOivZSueZGm8XKBtcpez9QuB4kIEuJYB5K/KumYiUbDzwQMOy8
mFxMI6p45eD+ZWMJDX4bvOl4yFuXWRMnn0lRvyowEK25fZ7kveNyKvFfU1geJ9R7YsnWmFESJQo3
2HXDdqvkw1Zx8b/G6NTTi/wfe/5llEjtXCBDrlSJy5Bmv6oWkIeYlKw7q/mw2lhbEcV/yL/4uxZY
3oNRtywdyjDCEV5OWG0zxySxlV3pRRjuY6wGjV0TObSuQrTV6RemSSkY7jP+WJhrjBcsdsFLt4OP
QHUzeVU+vCkW6F8Z4SQlCaWL9bvkepRIy+d+SpkV1T1sm0rkioZho8/lOWdoUXg5QEb5nprwTMRe
rIdKpXxRORkCrvZTDQh/g4i3sqim6lvCunPVAJigL1gmuzAS5wzxh3mMn8bOekRTerVdc+uHfr9W
Y7Vf5NHMRqJhbJTuC6O+xm15zyGLrvJQ27WKoXoKMci6brANzFx33miKkoFPqFrUTZBUyruW4qBO
u0N/pWj5jBbiXiX7oefC7tu4CAr26a+Ym2PnjAd/bCIAQ4WyaFoK2Tq04iBt99AQHl2i7CV+B5nz
lUmbrHWda8lRe6kmfzW13ILS/ZvAnkcNouaGIwDJcq6Sbur5Ih3HfNEHBO121iEDlIOxJDEQub9r
xvyo0qvME1ksVaWZgBJfhZiOXe1SFnUyWENddpULtFXI6cOsuzekB7QyQ78+6El0bEXkOUZxdQ3h
9e1HHF7yznjPotiT/c6Omh9KpVA7KutTaV872Gm22u1MgNXIH5am8mqP32wqlfFQqAlE/F09vFHW
+f3TuAs3f+R/fynDhlYhBQfwGLcwn/zDlM4bua+nEskSbmrjwRUZqoUKbkEMyBVI7isrvOdDzfBs
25Q9foJyYyDftZBi45PNZna0xe+gUuhHApHLCIHPpq70aJxaeH4WBhXCKV3UsspaQMAO4vkkeCxa
qWRCGxbhjQNzol3aOz98k7o0hirfPHynQHgwXmRAITPaShdr2rP8Fp9iNT+Ew0tGC0dmL+Gp6dLL
e+bEt9nXYqqHGkzEbE48qV0UWvGRvkUXUbgUylnyvXJibnnPRGuIE2XHyKHrEdJgh4K6iOuXzCrJ
BO64MyPZsE5V+0oYocuftc4xFe1K3im3AiD3wn1pnHwuqsm5jjUMz8FwykGle8EPJbdd5rQ9WvKZ
P+1MSCe8MR5Sm42NNT3s5iefXgLzwl9KgrXiapTKqBu1LST+czgBPWIDUKs9cu8t6vT84xTVXYIV
yCjkK6yd0NMSMPT6uZAJY6R/8RO+qjh3Q5vuIaXBZtV3wTkb4l1TSK3FLLpErUo+qo4IO8av8lX3
BsgUZrgOAh6Jnr1bVbdy+hE22xOQ+XBQqCbSxVpgA/iBiM8e0YUnibqXwgT0BXeJ3j/LxLw3mF3h
MF0c2/SMrjnTJgeWjOq+tVB5KYULWY/jBxZooT0Uhr5q7gDZPIXkhbdVwYarejg24UZFkEgiHxp2
OP6HtE29BUPscT+FpsHP+YybM78nJ2KEtEkS3OjO++5NLhRJNTeQ54D8INp1TE44QU5lyHEAwBqY
mr1+QOG/cRuJ9TDm4gwYtx4emNVt5YfFhMAsjQCvbR97KLugDli4yy59cXT1XvGK5Scz7JB9pYJA
XN1G9A/14sBniOitG5+ChMKtMi3R6FxoxHyETi0nb6tC8VSIqdslXglddsmN05hC+aSTJK+b1C8O
CQnbsz3HzyxsPR7JXzgFNSh0Q0+D0FqyfFid9FuKUF/mfX8a+Ote+0VThrfPE/k5+759KNEU91G5
yMW8bFkI6pDtzehNCppx/33YvA5oZrjujXHutfRrwm1DAiHquHxuxqBb1K6zGlGMYI465UMuK3lz
fIAcmb8Xrp+5oFwJWrWXy6Psk0tuO0RF4y5W4Rpyaflc80gwjuSNhlm3vVaSt2Z4Y6ykRkoYJq/8
lo9ISOX3HPcai0oghUttrj7wk8QILkH2ZNTdD/tP1Rh7DvWlYV3lqzS10F1STpeaFwmEELlf8mYk
x4V/SpTzHQTQTTbB/824pC6WJkYooZxWG6n9IKEvwI2S/iRjPUljZhTtTuz4h3nBfx3NOpkkZb0V
0JHAFOitzQOg2S9SK4vhkMAlvhnV5Zu0ZeTaUlykc7+ArfAAuCauSxPjjPTBfsozcGdS/bQghPn/
X7PDDbKGya0y3nJP42dyeme0d+Q+1mftim/99xXL9wnybzX1MwrXI6zrGgCgWCBHvcjZyNiNKuvX
j+8W8yhhWM1OcBQOHul4yu6p228OB5DcVoV+ok34bakn7k6+5CRWtqwku/rXuUiSzPOvTXPXD0ta
0tFSzkCqXnLu+Vq6luk9s0HXN3GA9LmGVQTuTXj8vCHIBVBzjRgO+5CqY444ofz7h65K3gAuy6yH
Uo0cglLQHeFKuu+uaWbLEfSDbxUVQuH3XuDmqzg99qwTweIJRfA6Q1STo9T8yAON8Zyi29/bUd9S
nn6on8r2FPma91ds/fPkkAcdEyWhWYLpCDgmBpL9gG2EC8nDuG2+5ajj9uGEwY1bkIMe2F8pptsy
+o+Rx0usW6u887HVOOBAemahypUhTw5O+PCiud1CqPQv2nzNR8g/Y9rz+4F+rtuCqvw3QEXo7k9y
9zOiP/CRfHdyLkj/EKYXV5Jab3Ii8gkV53gHOo37idiW9BmPXeq/Uo2QK4O9WDh+5FXdDXrroiR0
4LEYjFGrCJTtbz6a55LrdYA5qtcrTpSG6kCtvJeg2thvpJYOm50215sg2uikNSXAhLIUz3L+hYWE
YVH1+5tVITEV+yRX5FTuOZXmBsNX44Q0/lJuhH77atgH0Wpr3P2oCnyNkKL5xyElRhhp34QUW0jT
hmJccZOCiJ4u00WKMpBIY3+BR1sVkK4muyb/iOJuKVMFx6yW8iYIF0r7wEYX0HnknfO9GBStbcee
3FdrRx6X8uTkZza1PiabSiUug0omRVSlhCXdsQV3zy/wcBMPx83/+ex0IO1ZjYYPDFBs0v67BAJQ
B3Qwy/oIp3phaq8Mjww8+Fif5/3vHVWMIy7FMuzgG3IHYkpweWYFIzGnv3yXN8I3ZWQQZSe8WTfY
xzTDQ3T9BjelRQeNsfOx5hsXsB+XchMqdIem1HCUtxvqSNlx+Vhvr1YhbjIa1OxrOOI2q67zyoaM
MNxmf10l9J1td1nhOjD6VDp/AHphK8LIvNWBsgydn5mOVAzUxQFXbdrnAeSUn1ydaO9k53H6lygl
eI4nZao3rt0uk8jcdoW5weWtV1v8A6WYlfXTJL9azLOOsFP0s9xBE0o3A9k1EzIce46N5lJSkOgx
anYmeKlFtIl4ZSEvgQknH0oOnn5GXmY5E4hgHb6WjyiXaFae5UEij2HfN48MnJwl7LW2/2FZ09II
p3CZYvWiYewQoDBAvj2km0K9lepvE0IGss88veZjhBJHryZxQ0JhxkWvAurlu5L8CFNdjqiG81d2
hS5Nukml2ERShUd6+IcaKxkRNAfacw6RbRqTKBChmNBKMwrDMY7N4zqXtKDIcy2xbqfmlkIyDedP
Gq2Lgm50PJdHTYMObtA6/+G/I5qRuYnvYAuGia9tLoznXEk6oPoUkIHb8V3uvMs+uMMO+Zb4wQWR
UFjoPImZvPA6A/VbWktoWBKJ1ngMoMkLLd3Sn1hPI2Gnhd3weDanw1jCVcbWl0kxlgY937O0j2FU
Wkwc+cpikath/pVhEcvLVdrhxA9tfEz4KiFNmtKN/EO+Ssf4wj+AiZ74lSpiDuX5v6H9Rf157dif
nb0Pi184epsmKjejIPX6ldZ56o/thM9gBDZj4j61+vgUUk91EMErzfepyO5hQmKdhCs7HlcJFkIC
q5SSBj0PCZ7tOqF1CF6GtIN7tHC1V32d/IxfGHModrlzad15x6DxxF1QHYI5gexTbDQ0n9aQ4+R4
zi0lEjr7LTUpbr6BHk1GZMkflam5H3K021Sx8ZOM4maIfUkLKtbZ/r2J9sL70XtlMVrjIWZd8Gi1
ilyfolzj1N+0k4Hoi07UHV0sRKLtMw2/CffFiL3C7WlUNeWmZC8zkSOT0z2TFX9i5potGrgoKUA5
BzcnNBeO+2CWy5Nwmo5SjcwPwX2MSFR1O7Ycg+USE/X7cXOs8PPlWiZorLpMvkbHmLaaEO6CaX4r
CoSK0ulEVCk7kLWOGEbymeKbKMePcQoKdzVPF2ZF50SfTYODSt7s8RRZuyV00bbc1cGTUT7G8i1O
oeX6cnBbLcP2yTpUGI6EwgGF7aPa5e7r5HfirafhoxrPrAzpxmMNZ1uiRvOnkrGsfOfvAqL31OEx
qz8Tlr2anh25qvTP4R+GWhfjc6DUSOy6cobK2635C7n0+LIFJcEvRWAewHbVgbXCKWzfNh3FSmOf
D1gj0tAk1T6F3SEGKMajUCAJW+eaKiadHs58vDD10HzyqXeWWndT4J9ROFHbXabGvwM6wbQ4aFYA
izJILIO9UKtPlW5BFBagYFk4wqc+E5adLR2bXU/uszU9Ac1VScsS9RvznmBphdIqPEFs9EkUNc2f
ts73dAm2odORXWXBpdfG394otiCO9jk4Q4G71EKY7NZOOZ+BPnyIob/XiXpyVeVgBvmAGxAc6VrV
oEPhHE677p5iWaVOIUnF2H+6sMUoCs471SopqOJ+So8RpE86bU2zftfdfOc0xq7LQSpX0GZqWGUg
0OBlxyrGVJmvLkxn9rLJaQDPYPKMHFbmTcjYNeD35F24RZN7Vlb5SOWVNYBwV/xBkVz2Cjt1WfSy
r9DUseen49LmfDojYO4ufV3NThnwuz1SQLt4zC+Nrv3TRet7jV6d50z78X0oK4iDIyvd0ei1LOhW
Rk9sH9iIjibfqaZj6BekF7PtX2iENl47UH9T2v6LqhxFZVL40lb/BTNIxnxGWlxU5T6f9A0srT/E
id3qqM4lYo/uFtib9LMyp13rZ0t70DwG6DLwclMlfNNJS6Ymea2D4pMy5p2aLLlj95HDoJE7Z4Gh
Uo7UK4yBZRiqqy5iLxpiqiaRE+4dLXsnbH7KesoxdJp6vHIUE/U/NquyL7VFVscfdCGyZTBO7DQ6
bPXibrU+oWR20+cRrV2NkLTQw3Ns5LSyK0IibMpQ+/X8vqTShEmmNzU1pXKx8hFZQtmhObTB7OmR
cqGd/zAH59dx2STM8qlkxSpaeqCJtqg11O5oQpA/Tx+A0EB7WeP7WMePDplGPUnedTt9SBhvVarI
/lEaa+pg5eYCXLlGa54NGxxUjnJCZ9GoUXDItPSTGzsafl/+tAyFdo6MTGd/ROtFC2jbD9Y66hug
FZNxbVVxQg8kXgQqyh6aNdzqyfpFwx9lw6B/dY04X0Vj9uWEzcq2o52t1cZhSAwsq3Q0Wf2XoRNn
jeSAJcj0SCr2UCLxbsJQnoBZr/YRUp2UdIr9YBKe1ODXbp09Y8xAk66W1XAbJYu0ovahDKBbGMFq
HdXuoaDbmg/qrpudW6vGxkIJ7GylTAWRhVM9G9J/KlO/q7DGG9Xyche734njiGkQuE2zSAwSz25C
j70InNoTc7eK27j1hPTVGifKvW2QvVsTfX7T/XFQfa1qENPYfuyAqCzH1FpWMZXxwowDaptk6LYf
7IglPfylskVQzHe0himadxYwXk7+LlmOEQ1sa34arMg/+K5zEBZSiGSqQgn3lqIQEOoZjnBaD6Rj
3ul+/26Y1ZOmfvgtjWCttrZitM+O48h2Zb13unkZVOo/NDNWJstfVCOtQiXon8uq65cDuq6Ljtkc
gM9BgGI4+rTQ5t7ZuFn72RojAqzaR5xw5NTKszXMq8FRTkk73GwyN8NE4q/Jq6/BRjFFE9Z4gqwV
vWpC2SqU3BdWQaieAuhzUn30OqPCX8E0UJK0241jav/G2rgpatJ6Su08LLujmIdDUmLMM0WP9NDo
4prVlrYC73XX2+yRun2wqQIEnDCSKpKJirkt2AGJZlMQPYPeruspXubkA0vLVV6TGfqhZhQ7Wdux
+36ixmKdU8RUhWKPdEujVS2Tkn7Yd232qyigPm0L+AW1t9AODwgfLLvwrZ2LfWl3b1FVITe0omW+
brIBlWvr5ATxqcrunHugYt/TulzF9nCyofiBEdvaHWq8isXkBefcrpBLIYog1qKsTIVkeJJOw5rE
jf4F6llJLUY8MgopnLZ8L2UMUhaeTm+KK+IguiQyz+uYnLXfE+XV2WVCJDKFTZuKBPSDtZNHLqCh
yaDTMp6H8g2E4kKexTk5TEx66pD/zhb4UP5/DIhqsDHyzprsOtrOyujqJwMcUVA7Oz+eN0rgI2yW
5JvCCU6aGI9D1+58rDIlUnMCpCODoyRITlgjfNei+2jS8M1AKG90SUqM7osk+mHWOr397n1A6dkb
i/BYZ/q7meSUkHrbc4lYF2mm7eTjS9CU0iAtXITBM04FKIs54N/VfTsE7soMhnNG8N1TXcQe5KhH
YGPTPP5sfPNWI2EDxLhUNh2yKMvGaEsUa8s7UlIuKpbRc6TGjyqdk1NsFk+u0VMOmEN/0foT7OPA
2CGcCpq7vYxx8a9N+nvMOTy7YlxHvr133fQTWVp2Dndoqduq4LQZPFsrfYC0ZY8Z0kRLX+7J5HtD
bK8s0zpMXRNtUyCS0Yz7ZFU75ASxOZ9SAQhoMeaigLKpUXgC8j0nwMWzXuCqSjcpD4xTamUJnwcS
vqucI3mkscR7L984qbG1qQfWsbax8fBDZYydZtaq96oE6849uOEIBixy9hiwfRhhAld5nKXi69Ln
1Eq05NKG1noqkNlB1ngZ5oQIbRjTlEjqaKnYFvRcRBfKLP6ZQZvc5omrdN2CXPykNtohQmcmGYFe
xEN11OI59ggogyZ976fsdzD7i5F091jEvxlndV0Hl2hSNwV1b6uh2213wW+hdQjdNvmw8Ed6Q4Hr
79laV5YScZDRYhPYt8sZ20a04Z04RXfCWkPfOGID2nidaB7SxVs41k8VmSHFEX8/w1FVc+0YsXgw
Iltbgf9eusrOVKtTUDQ7iz3AcVWHxwpf6oHtFngkqL9kGO8GfllaFJ/asnlTZueKGd69JkfRJT6o
z14SWJ1KpJ6By9ySPnodyX7GDo0O0ChzpH7I/cUU7kFPgRdBJz/J+KKxOy910o1aRXsjq3c2Gj49
k8zWNZRUCTT0Bne4PAW3yQYmQzU9atbypNZxXJ+m6ij/Ys6BKHIAncMyH5Fd9rcuxZNlmU60phyL
4q56CDlucOUkHRxthM6p9SS2+ozUOqROP6E+wr6kh5hjanbAPiu+8smqPdoaqgT0AXyshx3dgUqH
VmX5EngyXyaRPOJCnKxmeofiwQkcEXXMDFKZ2XejM5OFGkQ2PZzhJfO15zz384VfmRAvVFzqW2en
j/4tEsO7PyhXuq1LTIRvIY55zfCFl9DV5MdzJBuR2X6Yh4+kHz9gipqUh6kU8t4BxnogtTmU3Q10
uZv8um+a/SBPz6Z3uHlNueuI9GllXnoDRe21GtWXehQ3NytLdLeQPKKPSa+PKjGlzIMEGY+NuGct
3o4mzSQ3Uq9ylNPSMbd9kbq8MeEvi2qAxD6cdc7UuHJ+EMyqPMngAa7zikTni98ZJ0P8+s7wFrRW
vDY6BqeHYcHdh2KpZw69RREkpDfzUzx1R1Km7cC+5WTjofGLZ2lxqlbVpsrjfZdr+yYx6aUUvTdU
3S+ss+dUNb9apqAs0+hl8Z65wLJ49adKiHWBLagd188VqTVS2tcwy8m1NbrQOCJomrrCgXmnhRNl
1yTbVIm1Tufx0OfGk9WCVEfvqVl1rYUNkX4ZEvLWTmixR0Q0LgLd2PcGpbHAjfC2xAPDtR1GbUQq
TTd0Y6WAJdxlAiB+NhbOsqkbZV1XFC2pRQ0aUJTQNIYdVK6RenB7rMH/Ldx5wrJbM1GhTjYtXiMx
SaCfTiv2emmvW3N8Ii6/VJXqX9s0E/Uzyn4jB6wI3LU/UiOzKsOrCmej1fO0q6Pqy7XKF9vItzOw
azyzjm4JbS1vn4PYYFc1X4K++YSRfZT4WDWHAKRP9Pyi4Rb17mc9dA95trhJ945jKFjMlPDUNdf+
3DxBrz9rg97hvorQ4yh++iJiORvBySntF8KOuwDfLqOxqKMuHxrHwGp+Cx+QTQQlfaH0DpGtg4o8
nwg0fH4DcUQobv76HQDuLoEZUlGojjUb/tJ0DxxH8RzLfM/95sHOseqC6aKVzscoHWvsoN8OPekI
7pEHbQoDT0bL9Jifus7IF8Nk8dj1pZnyLfuAV7g5xAF9qRRou6hF2IIVp9/5B2qXIHZOM8gU2Zx5
6Dej70y9AZISNe1EZT9jrMaeLFdmOAI7XjrJM4lYk238sX/rayDHk5TsMMHFqtanQVDPEx+IFm+h
b+90M35TBsBhpYVkiVt/SBMLFcUt+W+gzRiZFs99J55k9mTYqCjg9ScJBQoTu4zQG0tTgRXGPD0n
c/A90iJc2pO5nsfyRwVIm2vVtizcJ1dFOD1U3UsrmidH79g1KbIFZvDRAkYzBQW1vmCTDARgUWqX
S4m8x2f6WLLccC5j4dvpTlFo3XFOrxxjPuiwDwlms20aVHtzRvUHAWsMmOMZMA7HKT21L4d4rYcv
0lVo4zlo2ZZjjiRSlz3pUfasKDqkkfpgATTX6v6fTuCEXr7pmZF2kHQ5Ec1eEWfMmhTfdCLSHJCn
Px0l0r0ei68i7A+Cpy2a/jNvWKchvZGFXZfkSOm6qod7Zdd7Kv3bsC4fhT7cxZjt9Sx4mGgY2lm/
ClQ4Y9CAjJapPrXUdWAaBpzWDnucZmdXo2s7ryaAWoiOtFcNFNCEGa0D0b5bUXscZ3EHFrwCPL6R
s8lhgQUG+AxqQqjjv068y566YWnVr741guLSBnBGVAJaZxMjZ6d3xU8fZVccf7dZRHBq+phPlyJ4
qhBnatFJUvGCxg25gZNIxaOcp62ld/CcSZfgE24Y5q4BCzLAt621dlUQFlZ98M9GG8OrfeXgwO/A
G+FO032buGOHHgV6i/DIPIDu+zhp0H3t9VfUvGiPuFqKxAt8qZHcAGDNe6C6n0mbnUzs5KRpr4zL
c8vE+KhvNnLo2gyEvEamItd3Vgq6742JG5eccYELpCmc09eiph5etixxDtI3W51fuoHEY8YESYZ7
Mg6Dp7yxCxvYWbCb2NZSjpzJLg9DhPhkPnWfVjYtsYC9KuW8ztRZpf/TEORznzb1rIw+iFkXH7lw
d8U0A3Nqx1OGy3EmqSxms3Eb7bOZbSrkWGUy/Sovn8NdgJA/mWFgQ3dk8EM158yz1+qMB0Fm289Z
XtFpJ1IyLaPZEhp6LkxkL/bnxwhYoqzTEw7Q24BjOrKoK0vNDwRuUbkKl3MK+nXSL6obneZKOZul
AvV8PvWxeELvkp5U8pZF+jUd+pc4Rs65zJ7tvF2nyUTJhCGIg+Qn0tWz6lBo4GvohXuZ31hW+ys3
g4n6p5EV8X7Umj1Htb4k0F6MlTjleUfvXX+RvDUnya7ViGUueLxnOdoAiHcOmOJIIK+lauYRAeGe
W9e3Pdk0KOeLmFrI7cSlsjPSxuazP9R7f46e1Bw8i0C3cVIhN5ROcQDbcNMaucQp/aT2U1aiMWuZ
HVkFHSsqS2IOnmjcPOP8CJzF3+fCgS4WQ+qiShrXwxHryFc7wOqPFZ6P2rOR2WfFZtOkcLiDb+Kp
fXH1fdIZXkxupkCcESGeyLnNij4fA4R6Zj6+KynAqwGKCBW/l9qfO3yIgoNFFaKG3bAYVO0Gf3AG
VCBuMG1WdFhf6DzetQgilJPO74ArOcKy8d6CTq65NjVkdj4LzwEVmclFDViZANunlKZolAq09qsd
khNAtA+hKVfqka9JK76Q1iTQAmobjym4BVnyncHGNZBAt37cXie/u1Rjs2an21mdmzLiaClk4/gk
H1Iu6w52kzzF2mj41vWbqQqAJnHzaZiGLNyAYLEx1V4mBSJ8wQyGzDeLs/CRordNkx0aMhfkrlPn
T+85tEYrneGZDEAKpNP7vAasGC71AIVJM8UovfXf2jImpGly2s79IDOD+Z9c81UlXsKxvgepts/7
cPawpoJ0lmhnsw+kZy3FmzjfhEwSq+dVOJPkHgCtSDqsMstoXHX0CIeuqT0lMl9l8lDC3qRk+krZ
bDUV46cxjXAOx2LThcqmmWJBd6G8yg0tdrV9Obb7lrum6Ibew+Q1hCtRrN79wuANRxcMR4FkJDOw
dzCT9dzQCgxWYh5VgDUg/YLJ/yaDWWjtOCzoPK+divqND9PBi2DvJcSUPdMUXjVCLvpdiYt2qTj6
I2HRhVXQeEUX3yJJ7wua3zbQbxk5WcQKVH1ZVw33/gSBEHscTNVtGDd6kxQL7AY8vWQ7LtgZkXe7
zOX0GPBvWOAD+q11Pcth3roTu4RJeZiKr90uYsS/PEl1l5ysKiNw1kNw44AQHCV+ygmv+1aGD/Or
n8wEvtEaINmyG+bXCZ6qa7TvqEbt4lg8Azuk3TsVW8l+ceWRoWDks8hCeINNbTzxCKjTN/3zQB6W
o2MhJv8AlYSOWrBqUsNrsDABnb4uy+paJv4/dY6Pdcu4BeyoRpjRiTSnX5PYT1JkjaH8VXPjeYKS
WAS0OEqV8jhnyqzEu2qsAbqYPhTm7q4jAjXDQ9GL+Su3xeSN9PyHRH2YZleuexfsfxclj5JnjdPc
gAFefMYFZGmaUtHc7YMmt+Dk4VSPPAHQZWQJ2cw0Cp41fMNQUIGc6slLRUh5eDCPmY8nGCCzMDN3
oU26QekHtidc/jwZf3SbTps7BD8A/d8yi9ZxnXUEyxFInnKjV/4565qDCUpec6K/2akrND+6ZjqW
DdyYehgQFmLTywkBw0IQ0kXgxhpx6+s6WREv/7KfH2Vuq5b4Fg//4ew8lis3tm37L7f9EAEgYRu3
s73hNvSmgyBZJBLe26+/I9XS4VOpIk5DUkSVYhtsIDPXWnOOabMM5YgZ0s1YWYRUVuhqVQSB4izM
eYPQY9SWVJfbiEATYlXpb8uww8sqRwdLt/uUlPiLcpwETcL4O3Y+dPwGe0MgijCBkIQNzoUqENo+
H7JO2XXXEZM+4SQEswXpCe9suFJXqxnN8+C79w7YTmEmr8ApT4nT3eJCW7L1mMuhCBhLpg9mEW99
Z3y2sfilbrtuJu3BmYxXzqRnMF87yFpPlm2vMyZEHdQAbhiUMqZNXT7pXyzJPh5dga7fPllONKFa
nhHwCPwEwrrPBYqsTAel2PuIRAo8oeZwcjLtEph0ypuy+tLn7tUBfkAjiFsgyFprod6WhuFtXGTs
wTKjGxZfKT55GvXZP0bjTOx87Jy0IXqpuhCKdGzsTdfq8QcPFy1FJhvWTCyyeKO+IYeaFxeX8cJQ
l1ujOFUbUskC7rmdR82MvEQjmZFxvrk17Pg1nkrEJmH/Dm0fPA4vUWsjh1ZJucSRqkRR2UCEYPmq
7AE7RZgsQ09D7YtgfVlRo6fCPEaWuEjqOZ+OTFjr46F09PvRw5cRVt+kJcPaZ+MqsolfOr7iANsZ
E01sYZZ3NA9ObGTQaMKbAXKBLpvtqDMkwFJK/SHe57B58MfhDcLuQ1KhaSd34S5EYr/qOGTq7XQN
OAfBerq0Y431YjgXTr1NxuiMxAksP1mB9KhxKqlXuG8c82FAZLpk5FlR/2goj6ASLEzXPBhlxW0K
PQATlrEeex334vjEpO0wOvEHwO3j7CDekgaNkmDMb9UXrGeMjgndVORBDxmHUnxb9m6OmgjIgH5t
JD9x0ho3KLQ2tlcw/xgvUnhb+m0LH8+CVjaQp6KHzKQb1jMTHWtCmSQ0hLnw0kPdVwfTnw4NMRqZ
jpCPrv46NbqnPEuCBYHadC9jDo51WT5mNCeoX+kjRt2hE+GhncrLDPtQIUV0babBEO6GDhIHpgpk
ntUjkayHIZG7GFYDdQyd/DR6Gkrxndb4CQ38wF7iY6cYTv6cn0aPLScYqnhBUFbNtogQz27Aag3p
MsvmR5HXNbhPDL3TjFJh7rh5wjJ/GPn7ljOD0ZarOWL0UjFpK9tWWzqiRpWE+cYEzhCJeF33rYlM
UkPc5dlPfVQhBpe0xNnRUrNd6lO/oXA5ylxnTk8yr8aBTNIFUwgP2NiEoeDHi0P2bCu+DqzMZTKt
nRA5Ks/HIuLqbNu+nm5ge28Td9wVnO3jztG3InbHTTyBKzH08iGeazoO/mFgN3DsEqVrwwS/h2dt
FiwDEwW+Z2XrZvSORm9csoYbD7cwTeaaQykT31vWZNTRsfZpF/GR8+GzU6X7Nurg0hJ81bfWPg1a
RIRzsolofE7qJFnj0+fs4XUsk6qr1UlKRvcQqhaStPZROn3m+bxDC39rDRmT2eqlyG3ctGS10i8j
+uJet+bb0EhXET3OSlTuehwy7OIIZiaGR1gLlNwWQWDm7Jos/Mxr985353M+aHeAT46mG17tJr+n
J4coG2OnMwwLDQHOZfBptZJn4YiJxRRWSQcqXI+uthO8Ok68N7SROceILrEMdTTpbnzSCf0MKw5V
QqN/jfuL2W6JH70QEO41196NotlnjkN3oDc/mEmfRyUJsJortyK9vMLaFzaNNOnGt0ZppvspHLHl
Ndq4lrJ7ciBiERROsAwLcp9ody6jGwmAZy3HFHJMpH8FenkrW0yeCrIg+G5dAjmEAboW5tcxbvCs
+XbJQcV/ZQ09pPr4pn6IeIDxbyAtZ9fbOhllUI9SN9BODSf3FEuhxX3ITL3eWqJ/n2xsWL3lHCgV
9sLD0TSbtrnUAVUtauaOa1enQTCM702cncJMRx6Jz88Nwx4JHg2bJKjKRdmB8TEHw19EmHgtBFyW
OVwrbl5cFFuXXPvScZlLDvMlndxrM+JLzLvnvIzHlQ5GZzJoYEnPpt2jm0ddYoh2snCX+sWzPg+4
XHPju6AuE4TMUF+S3zc7JagLJNg9m3ZriGc4zveRa3fLrlMEgRqbBGpqT36oia1W0UgofXn02myt
53iP8PtChPFv2qEtN6WWHuXo8QOHF79/a4T1jWvpW1bWSxbyoYqMc0KJiHlhD/oFtpjcdan3Wpqo
GPXUW7mevdckpoikujp1ede2rbv0vGwT9wy6QvHZazO9CwS4Wifuq6Fm8xuNd2vqn/TUOSe4UnoB
1I1gNzz4MXrMItHuFXDItqJTWAU3GFQYQXbJU5a2W7OxBSQJ/z7qWjCbRCgIepaF67/JoGRRqT+G
YSaTcCIP1Ua6BIK7l0sg6/sUh9HKpyrzmWtTQT43Hh6rFiESBXFhkx7H0h5niaRzYniLwCeWGh3j
W5J534kiKJSD9yFi627gVk9d++hEMGXyfDvZ5lG4wz7A85kExCn5IyeqwvN/MeD44Ocjlo+wQxyt
J7sYWNLERTOd1wS2kOvbNw5wyEWY5TqDQomesjU+aYAADWO1T5uaH1Y/9+P4RMDlQ+URReATfWkz
a1qI0HlVhCWYJByT5vRsc84ky2Lv++ZihNC/pKH3LMz8Vt3wphHXNFOsZ0NnitOgb2ZUC5ysmUQE
WUF773RuJ3tG9TezUtQT+lfigKnVplv0fyw69mrCULxo6+JWTt7jpGExwt6g6e7dpD5xnVJqRM1B
Rz2yQjy8N0KNnqt/p+QZJvCuhI5Zz3FOsE4rGZ4oko+2s1/C3F4mHucPKL97Vccl9NWQy3VXTURH
WWNmLEDU1M5wrNLupPgbsvfeknq65o3xIWrzeRw41nTugyxN9NjmVk7Oq/qxiOIjg5A50Mz41Sjd
S2oa91oynavWeChcsZ6ccSW5l8SoHTHBvVIqsy9nUI7l9OCqmyCyOptZVfZO3CdpreyqzPgKgFfy
ovXUSUZgO6u07Ukzzz4rBYktaWUs8OqoEQEk7VEj06jD0Fnl3cpMcduI5JRIj9lTfKoLmBQTnBT6
VU5j/cJKv/Om9Nj646kCX76cDPuiNxZeitleGANW8ZLxwWwINORGeTNHAldv+NDD7FIXJ6OhiAdy
uknwCRUpVHS3/h7AeKiwyhADQSXb/Ux3csrkqpZ9t2w6NgpruHQUj3ZvfmkmW7zQmF1jQ1HzJKuF
uDTBq9CHgJCINFgmFDOKC1a001frIlaICufcTs6751PcNY5/FqN/G9KqTjztYIIsUu0oL82+qLhP
BQz+bGBUagYlohrYQqRP/TICfenO5Y6oz02UFgiYUTdH8CosA20IAF1MGANei8gXR60P7yI2PgwG
yBQG70EgjtC98omS82IZHHMifd5Lq3bUAH+nNbBx5ukEKSUCyWR9uoazGdhQHO65usFtXqDhA/bT
/gF9+xso619wz8/3uygPm//9H+P/2ZhxzRRp867Vogd/8vays7+ytvsDI/s3dFRDYfP+9vKhLxP4
GyT5Bmm6Yx88NK71p/TF32C/DcWg/ttrB21u5aEWZNxMK6bdhHwYw0ma9OdqmndO/pyAsnASjKp0
0v+d9vcXPvAfKKOGuox/e0+d1nYVD3wfP4qvzKGAfjy0zPmISESJnL2pMcPo1tdxyh8oQG45r3gN
SuRUu9SpeABjd+zseJ3kKMwVA4/AoK0h5uQPv6b43TX5AZlskXITruNnOzUEb8fq1anDjU3YdYBo
oefhwPp8sjL3O6FID0S7Uby1YMbxTDODWSqqQzJS1GNQxhY9AWw0S+mPT/VYctumvyIruZ9Dk8Y/
J9Ie5tpQVY/hCEgQDNmHQcjpH76Jwrb+04VWmNe/XWhHtkkyUujtfKO+eoFgoNLUiKGaNWVQj8Ym
IXuQ6cK//67G766b+Z9vhy7Co7OWJTtX655E396reB+tlncoLJCNdqy+kDma3HvMev9P2OvfvekP
RmWZVhCrJvLZNRF+lGZ0sGyq5MGXn3qLXDi0JX2TwUIcU56aOPnDI/m7J159mr9d2cbRdCcjjGQn
ENA3lestohq31yzaPyAxf/MGugqj/dsb0NNxp3x2453RC4iuI3bN8qtjIvHvv5V6mX+4M/QfoN+6
aXENq1R73UvvyOXdKHezOkl1Lf9Eyekv8M8w/oGg+rtv82MFa7Gt6PQU4x0N42fc0pyEaKDZ+erf
v81fdOp/+jo/VrF6hroosj7e4Zw9SBdbmDkxHWoK5y3W6Ulo2Zp8DTYz26Iq89VgMBo/ypAJVD1d
Yle/Aj8izE0ioA6jo471wPDFOYlQvAFR0Af9Sbk/28rAYwo5zx/qU97h5tD1T/SuaG3IknaT7jC5
9R++0+8umfrzv90AZZd0SDgnboA8/EwARGOGXGuj/YcbwFDPxz9dsh+LHOP00QkYM+wEUgEniqEG
8OVIBPtqM2XgUd19R38iVIajvGeuffJF//3X+k28gf5jVWLcRUEbiHjnpMNWj4OVDMtrD4eBHtt/
+fT8WInqEIpII/QYwIZ2cf3+XSc0os6Tzb9/g99evB+LjsD8UCCSi3eJUzyFTF5LR6wVNVxNiRCy
fCqb1NAMh4QOuFkHf6Au/4aTq/9YdbI4I553DuLdNGlvZSuJ76axHxj1bepJuaSpZvzpG/6Vbv3/
3x+6/2MBsmjeZzKsE5Q3zErRy7M7OQUIlNB5Vk7nIrS+FOoHChFIWMGMS/RhSflafXS6eUjHjHqk
qXD8CaWXTykvFDXL6YuT9HF/uxUG4opGTN9ON+GEYdnEx1XQKQ/p2Tmx9tbVGZPwnCOJmjKYyYQY
SZ9OSO/upCxPVtetelQQWovHbwgGEFPlEn5BvtCzGWeGh4SFWldLkI8i0sjdR0vr7s3Ye3WEiX8g
T9BneMs+sCBYNo950T9Xsbv35/R99LED++7KF3CPvBnV+sBIHqZnsh/caKsQKI1t7gvNfGGItfMk
CtQ0cY9xmR9q01ppgJ0mUoN4wj5DCy6TjQaq8t3vwc6/tITk3kl0xy6DGExPAjJbDKugZuRWy5Fv
20ABnOtHctfQLdjGZ2vOH5Bst5oc/hKViyS+SZLwvtO6B9edvmXhvpNae6Wsp6LLsq1rj8dsaE8C
QxOAD05GdO9H+BY0t3pPVUxUvHXjPtad/mYr9UFvn5lC3IRGfZlpeCzQCl0tcugMi+xIOHNRM+2y
nsGwQ2Su3d4HKLf6cVjZtNTBRRbUcna+dpXBqbKYXiVYj8YvFYAM0HHfR+6ldqAoZsRyJh4gPwSx
EjpmKtmry8F5FHZxMLziwYY913WQg9G0+WO6N+PqVAThPTYvkPw95SmWE8eqW97PoZvsf49yGhZm
Jr7GETEpER14wBZwdB77KL/I0LeVIvbkEQgbFwWGmpDsHn7yf18I/nmR1v0f26jjpTjv8FjvXCHf
FUoGNz632/SH5/03AZ+6/2PfNNkyhd+xr1UWslCH6EiQvDeNV+WLeHJXIoC4MRjZi2CJoWt3VekA
YU5FLXW5xV16Zhq5QyEEl8fYjXkCOggui0WkY18wsZqNjseN+DkGlnG5wBS87dPyvzoi6f6PPXmM
YpnMsmbPt8MHq2yv4Szfi1r+YQP73aX/sT8yRwS21RZs+VTPOWuhkbkMdov/8tP/2B5FWM6x1evk
YABcDRpEj7AYQzf6U931z9svW8N/bu+6nwcj3RleP05wiUP4ifT8ZMXpXS3Fg9aZT6E2vflAYSGw
PwdZ8vrf3bE/dsYinFihY4TOFvoqGx+aYwT3Q1n84dTyzzuU7v/YGCez1ZtK8vJjlZFT1vTnGfmI
35PtORs8tYXVXv+7L/JjLxRT0/a2V0W0J+VV+trdoPsPSVjd/vvLqyf4H7Y/78f2h3p11hrs9Tgw
43IlhPeIun5YOUDu1DpSiW5nlH/K3fjdm/1YRpoGwwDHCYIf0EuyN0SC7dF+yQN3Y5rzCvPeRpvK
Pywqv3lwvB9rih5Uc92NSbyjK3mvnkmLuwCjyh+yXP75dIc46D9v7BYOYje3cbxrhvTOc8e1cq/n
AZR6Ta7//bdxzb9y0f/p5/nx9KdlJ9NwpKDQG80Akk13MTHKDxurY0M73kqDtS3ktx1WgAsA0/v0
h00AKsx0SK+SCE4UaAUV/cPg2neVnC7Ehm+cjOm9z2cWvkTXWFm3AisBPAf/VSTTsYbhVEVQBf0y
+uwZYy6szDo2HoNPx9on2vgahe2hGygE6/ROiHk5U1mF1bgz2WOFkbfLMFXJWmjDF4UaLvnaiCmV
iVUNihYRmAuM1I9u/G7cpYFxC+2icoNGGQNv8HjyoZvoJumno5O67mqMY3BzIdZDr3gMaaW1g39w
uuDds4p5OXXjs8uGMXfod8aQbqBW8P90vfEskuAl0AEV++FptvqDJQfKc+ioThWDAJR0+kQDbwKj
StzmijNaFuQBOBB6upNf1efBwZ+prLpOqjhWaFhcPIR6fptqkMWj+altOIa1Oak12Ck39OUZ7kcV
PsrsgZTYtT+W2qJwPAZlzrawsbPRlsX2ELXMNet6r2XaS+06l8EZ9yafZ6EXnBOmUo2sqRqXWZd8
eGXw7sipOJAH8lQykbY7prGJa5Dw1B0izf4OcZQZIWhtguyOigtY6TU7hbUMgIkFbrgjtnxYAGJc
Ow0w72mEMF0YBxm5u0aDITTY8Skc019+AJsmsbFhRPX3pM/PKHeabVbYa3V+TOzoqAoXeFlrdLgX
DpkKAkJQvTU8KhxQFY6XUJtRUXIIFDMEUmF1H2OcHsQQnk0IsZzgi7MZwcctegy4rr62vP7qYbsa
tYAZWYsPcL4hZCKD68TArDPdq6JRBGX6mZvaIXL8X9o0/5rVBXJ07y0MIJO0/oNOdw9TOzr51nCO
AcNn5ABXJNETUvrs1TaYwShRcGgjifAZDQK8cBzjofeSS43nk3lyg/SnRxoCSUxdOs0LsSx0CYTR
QuNYaVev+twcZjaQpoklbWPv3hwFHsvYvUls/dZ0oVpN3V3lI2oSm7D0/EVlgdtBQH6pZNHB8aob
YjSqrWVk96SIVgqF/jI1CM2MNPlUICRt1s+KKFg5SEFpyM9ecDIoA4iATtehBGbemZiu9SF5QkgA
xMo+l0TYLQUvFOq2tWob95dO5C/DTOZ1VXkeTTKFMx3fRzfJS1Rpt95Qgl4h99ArGJVF4RllFFL1
uNxlJjaX2mN67hQ3admezDK+sQPovh7eRc5geLrM4ExagSRIxBzW6FjPCPA3vpsHPHVQN20Mi056
X4f5bT5Zj+oqWQxDGhleKnZEjUM8zgd0hWH65mfmI1KAkz5BQJfxITereKVuAtiXjO6oTLL5y4eq
nDSIzEY3vo/7eVP3moY7J7x0gnBzIMKHSAQnGTGV0zW4Pz1CAzfnurjVjVNE8JXlwWB7rrHq4JPA
mgqT+8WX/iOioVXkd0cO61imkGFNk7+r/NBYOL6JTiUd3VXQht8qSHsc+00DOThL0o9urM4BC5c7
VQlZ4vWNZrrHysSLmU0oqREpObqlY2cL7vVcP80TUQdYLLujIgt3tJ5i19ggRHhtUKutYlMjbczC
X8yIZcvgdQsvbxXZHVJBVu4afUTLHYLe/1qy2+DIzL7wUSG+kvNtxizXxjaxrKvmI4/IjXUsSVuZ
dBY/RSpg3dKuf5HKBqGPYbXxU/vBNAekNFpD+oSNkMz20QPHBXe488SA+mTOGIdZLCPWUn1PPPmN
aRlqnPlhobrmkQ5XI/Nwlc6gYst1RJcrR/TrznZ+zQxISh1nhE32StMxyXPLN01HCGzpN+lo3/Yz
jMESHIrb2ECsEGsb9dm3RLqYZHxHUVMseslCP7ufCs49e83Golrzp+7Zlojc2h6XslMEOLzpO2CP
fy5tgUqLmtvFwgTp5DvLrKvvZ7eNFSiN/kGQ+aoWhC6LP3QOFzD7ZxrC4drDGZ94rlyFpXsXYGep
Umyh4QDPyR/MXdWkpxZaga1Ft2FtMA6sO6J+8++mlER09LjigoPfJEBHIbq2KWpX13wypvKFzPjj
rJtn2BvF2miaNfGOT1rgrgVrGmoTzLhFE944BgL3zNPht/TkgbmNuMQNFU03+tt59LY9mSCNu220
4ZfhdPs8LZaaLdeRECjaB0zW5aaOkb/XORi7XvQLU8Pq64tXa/JfQbwT9jOhqm6jftfV5p5p82kS
8VbBwau2vTEaiSXBtC5mKSD0W2+aQyQ8md52mGULCIeA7gyaOgW8mqovQMPMCJ0l2vJo6DaaYa94
+YIepIHSdbiKwbkLeKiEE/NQkBChROsue9FAhtOswUuRPLxtFh9L7rjB96BfyWmBngwPQ4KWcgTk
iifEgXCXv9VWcK/pIxJCnsp2wo0extvSqY5RHG3aCRWHHtl7WZXXHLw7CmlksjXT39QrrmAqUP8D
AIeIkxANTWoH//K8s5kxt5sGDMA2YHVCRA6E0VwywtgWXNhVEfiL2cvKZYi4aWGRtAUe8TFEE9sP
3s0Y8FKt1x4Dq38b3K5dmkJ7Iu6D7kDJTBcd7XJ0pxujhO0vDPHoavINEufFrvCUqV29ThIGpBOG
GbgDUB1yjQ5rtgpy97mvx5e+Me+RXVOYIjxrkmHvs+bmWvoZwC7sjGk9t+0vbYCoKjE4NKnTLP3E
OcQmE3y9bGeURD2OxcG6HVgBi0FDrEevDlbmUj1K01ymS7W9KMx0FiXHQUtD1cUDwJD7WzEEdwlX
YJ+w2/tG8VY04169UGm4byqfz+sgH+PBfQc5isQ27PNN0KT3RlT8SnDHquXJCPGYZmZ+djr3Ohb9
XY/qAVpOyGOPp7438k0vdAQ9I8hdgQKG/7XV7INBP0MdGWAoP/aihvwS3bsAd2psBeTFiKWL250j
rKUAnPUSEeEWhfmyr9oCkvKIlbKN77vSMkD98kkZjEKqISVAF7dEXOyqJPxgngBU0n7WGv3RljxJ
jpNwWAT/gjQQG4meH3BZb2dT7jucaV2HPgUN7LZN0WTGuosoSj8HnvnizuYFdMr7EMaPhUOrzNeD
VSLdjzarbrJROxmje6OnVrtEM3JBYHfFe/msVc2LM8hPt3O3iE/2Y0YzyTYCwP08XXrrM/woVuqn
kjTi3ar51phoLSzN21f08UMHBIK6X9UJf0yq1WgwZE7tPbOt26gsi3Vu4ryfbLFt0DKiCgP6VMvP
DGTvsg6jj5IWXa+pyk7ifiGhaoxubOqtRtPWE2hQsFjkafHseyWg3Niq7uLM+ZhY/3MLiMzQaudo
9D6c2TibHn7Kv74DPzD5jTuHqGIFkCQHNd3IWqIOAmCac4exjqQLm33VTce3DAqep433w5BwopYA
jRr71XMI10BE9xHO7gkRHb7isD/Q7Np4Wr0OC38D0ZmlnUmj7kSsUsgb/Ig0C7tYUMq8uNI8oj/l
eIGlKR5y5EuyFZssjUD3IIZTN3AQ8Mj57CBo+PRd1UJLnYFt9wWuV4Y0G8EP5rTePRKNfGV40436
W3JGl2WkWtrCAjQfpHe2396oCj8h/kKd7q1ARy6HezmB8uExmrWIKEgFzz5IMY8HrhInx7NRLA4w
jqz86LrpRl1vu5Ljsuyqx9Lj8pZY+WcAtC6DG5wauwl1czmPawgQT+orm3b/NNj11URLY/GLzY6x
L/ThMYJqRYDvrkWs0bGOBkTs9s0nAb5DZu7VZ5jt6dlIGwz96cmep7O6Fr5Nc20Io4OT1hDG5YcM
9M0M/8QYp9uWk0aRWmuzj092Nh8qg+XWrTY6jdsaaKA2Y1oLprc51FdxMm/U+T/gzzg2AyeMzISY
m+QFrwC4caKt+mDuV/BDfgkf3UUl2VanNH+B9bzXqFuyynvKZoP8Fp3Ga524u1wP6CtbmxwWW9Wn
73aC0M9Lx2/R6fezmd0SFrLusUIv5kFJNVCAJrNCeNk7W+Nrme2q50r1SbUO0uyB7XNHI+NcldE1
58Gkp3xpM7/FUU6YYXDnO9i3Q9LAVqlCzRimf04swiq4g6UHS5otQi1ArPAniNSPqsNDAxk2kkaI
jPek1sRIC4/q9lEHSccpNprrH8j62llsxAW1nuW7j5gWKIHI+eOjRNEIZbs7xWXzJAfvDXBFC5dI
7vFA6egBIAs6+JkURm12IDqZmXn1k+mAb2vd+f2X00u5GRU60JInFtmtBA9ldtOuD/ELeTb6mJyd
ERUKHYOGO6/djZh0+g58do/igACco2cQGmrqz6gCd2ma3TtjxHEVFx49no4zlToyQzbZRMVEwTN+
SJ7MQK9e7Ioudk6zOtOicdFqCNFdbhL1hg0u9xEXuvTC3ezjgsu3aVSjxxEPrhc81Y64ihQcN+Y4
FC/kx7tb20XwopnEoxCg9mZY2qmsqqPHHaXZ7dEX+XYG/Es8yl3Thus28legcrdDx4kJR80us5Sh
lFVcWCf1KTqk9rN5m1uBvTR0lESGld64gViJcqxXPMwvCNUOSSw5aSOTbBL3SXfDlkXAAHfg89wP
dQoUrL4xy+5eqbbkAH0p9c9BNXIujGFkiL1l+kd18FN8/D5D8jxy/hcWe5wndUwBRX2xXfyeGZWH
lsmH2QTaHhorr06eqorwpIHJgG1MX+ZIjltQtgeh16dGhZJ7yXBPovQbDPabv+K+5/xgTdavuoje
fc9F41ccercHcOguO889OWwV6gimm+Vt3ZpggPm8k+Ut5p6sk4C5EDIuvaOf4qwnvCMcnONH0vvQ
lNvhe+4XW2JPVrlRXvJRv417cRY2W8Osisz+sw3tTUYNO2rmNS9rwr6KcllBJbHyaZPFYbtKa0e1
P7hc8s43SoDyZbw2EMMTEgVkaHx3ZbKxQu2cFqCIUj9YW3N/iCKMUJwDXnEDfs12PHEGTwjCgC1H
ppT55tNzlJn9YHvwxArakEjI59e6SC4hVJKowRgy4EIrc1zAowGJYozWInMOw1hATopO81C8Vy5F
vOkEpKvlT6a6FzQ72GJEqw5T0AOU7p+02LAXEOGzRRCmiPWIYcTJU93J1Fs4wthmefLXzTMH1sZo
LEpi7j91kze9eXJjd1uw5muBOKlNux6KDfEZ6Zrj823kkIDB+9LF2OlqYajN13CM7nKnv6P8OlUh
dXiQw+uYeyokkphRcJYHM3beUmVWGfVlqHccYaZu2qRlCACnj6+uEq0z8bxGPGBaot+LsPhya1CD
wtyk4PVNIMaFOnZ7KeCFxj+PvbWvzXHjAeRBWZ+u0kk+IdP5not+m7XR1SX5ZOW1Fha6OkMSwOnL
KfNL0nXPhld/zrhtSLwb1iCMDghhl25UUKCG42qIiqNRhilTRflQEIOUAYiz1f7MZ4+y+aVsy5vU
9Pbqv4zUfxXjjDR43DTCXBvcPrWTXZqSgEqgl6Pw3qLJPkxZtIu8FFoLysK+ejfM5MGpzV956l37
GHJW1n2PvtyUrXnMec/YaF88y4MArdCNbE2hwCSh28pOV4GvLmYyIuP5a/IQm7dImdFMLevBu68J
l0ypt1PWD5HNFxdBm7oTPnE1Yazuu29yfh7ChDzHyX8Ms/6esGbKQaOiiu+RN6sDTd/fdw12QSCy
jp/BTxHtZ+phSoyqxySz4U/gqEQf6O2N1vlMO7ZP30Z4DU7/k0MghDeiMAJsyBQ+WbWLlKkXFy3G
0WthrXsgBtZ0smX+JnQICFn1XtK6DlEpWAK/t6frv4Qqkbsu58bXDsIcLlnaKfvrpgGHxE4zn4jh
Qf4Uivt6ROTdGN8j0cia4LwKMoRoB++Cy/5izor+4T0ZOelGJK+hSJRP5YDQDBfiLqtpiY39Q4KK
emGW3lWGxWqoKYOki3jRjJ9x2VyY++90ET6RfPVoxSrxKWsRrnLBXbv2AUH2W7twdiS/YHfwnm0O
HmY9KacnvQTN3WLnZHJCv9DubuBiXJmjbYx6hE5ZrTNwscKHUOd2R53sxbw0tmaZPkqpEuSag1qj
TA4GlLbch/Ilp4yetekp1Zq3mH18bp881zsYHdiykWctyZuHSBNfcer6kFviQ1uMKrRaXtXHclmh
fJVNzQ2S+MYiam2CvZSGi52mCqO97novDZF4SNwIspycJ84KZ9w68YJsyU1aFSxytI+LwuPGgO7K
cc7C87sgWDxbDp3zpLnRM8+DAi+hdJZoaRvX/AgKDEstQdiIDs74/1fmSARjCoKuGaCzI3DGsqe5
uNWxTRj8yhlxnq0f30DWX3Slt6vrb3MILmyGuykMCbXy36as3+Rx9Ea2zbniBJNnzS0WXRy18UOn
1Svp2Fv2ZFw56UldfZuAdfXnIN5WaZYz1Po2k/wG/+m9RIM/mOfYtded9zU78LcjZ+VzFuticMvq
nKS2UfXfIH9m6P4ADeHd4BAdysvU5B8chLNGpc/BeWHBzNlkmvZdXSq/xPKLY2sCpGZyxwwclSVL
USJY/WoTCbxSNjWkOYhn9cVh7Y4l9I/YJDQSPw4YibVPaTWwX5XVcI6ZNuAygehZnvW4/TClvak7
vwaNqXJDIvJowSKUc7dwvP7LMqFxRd6qYkXR7W5VjRDz3fxRnXMlRwAv4ClWxPFyrXvjKnX8U0QH
1I6cpZfqV1JJtuoDmjCC1bfVFTMvfzaa6MTnlFi6otQje5IMDNKrijF4GGkC8FcBpxt+UQv/+JTo
T4PHgGpMV3MfX0Kh8/RDjuQj0H61p+QCpw6I9Zf3fyyd13LjyBJEvwgR8OZV9BRJUZSfF4Sk0cB7
18DX31Pa+7ChHRkSBLqrq7KyMu3ngfywmdt/TX/WLGRD8PRx2Kroe6DjVB2GAm1mEk95XZn9Qn9e
ziw+AcSPe0ByVOKYqHDi3WJohA+73mtx/REgUxJ7wBCLf4zNdg3y5jHYPGv1NvFea4RNpZiZ4vHM
OMGdMcbrOF9u8v8L2l8R6I/8tZ5rJ1QtDo7xnlVqLUtKcrSevoIfbFz89HzAc648ZOz1zgMrQbPw
LkPGlBG1vTuXay63dHEWrJN30OSt72KuwRaPbWslFzCwxPpa6Xc9pnMIkJ1aXGIqBOxaxoeZ6Vwl
BrgLKu63RKtPcovlElmBCgxVkpGpDQ+s6s7x1vJaaaBdI7Aen0tJm1ttBj8lFr4Bb5UZzboOtb0R
Bn8iZud8MmL5E1JopOjsZ8MdwZ5DKr/+1bHzQ7bQcTLno9WQQlpfuamjz2UFd24fryKZc2RS283e
fTBIdLl4LiOeXLiuDv2fYByA+YatSM9otf/A6uA3RdDSHt1D2DsGlsva9zB9dhzISC/ZG3dhVhVp
+yEAQKR3A8wGQKttdV13qALzh8hmkIBOFazKtSxnx0lPEigxwhOYrMkwDiXY6K5z4u0y23yX7esG
9kH1xY3Nmk3uR4AuUm9eCpISqwz3uvfNbP8Tvy9LirKNWqLvdKZFmhMRa2suwQ3BtKesyV8b8g74
6NTnFgOF9n7hVRd3+ZbOldzOocSHCBmTxUYicW5o6qXJTbIXy+kfxbXKYFd3xh/H+hJ4QZnJzVaI
8BMf5FK4ht9PhPZ9qH0pLAqzpdkZqfOO5QqFAaoK3p8xQ5eKpWn46rWI44vCiJHnhykB0+6ycRKz
WPNKidwrAkkTIqeGb18e5eckAVtnIvOkzzQ+UFGk5XfSmmjDk7HGZK83MxCoS3bMygpa+USI7fra
/GQBSmG4d/WASXSQVhFPl6vI+hHA80s2dUmD2/L869IkG86He30uEB1G4gi145PPE+PRwmZZB9DR
uZa4K7a9+09uFUJMyAX5X/xzmMJPiTbu7Kxo8QOEPQR2uWuwusHg4pLGBc4RLTcUTXnA0KWMj4q2
lUeMDzAUY1MI2sZ64A4sDmlVhAJVOtzJuEc9L4ceIKjO7HtxhKs5+5I5PLaWe5Qo1wK/mL515TKw
/zlRUr1VDLePWgxB/dJ4EKZ4lWm+nyOgDwTXvXJ+wBNhI1kkMmgH9vnctydJd1MNQS3jTT4dThmE
y/KwMER/J3vfHqja0Z5KebgRg6960WACQxJRdEwSapeMI0DLna0gHSXnoQPBJLGDfRolHbB/v6ei
QsfbF1ur6MnOm1XnNj/lZO2khFK2tudaUcUGwLOfJe55CBLXS7m3ra+QBgM57bZorAv3r2ZxjGQg
bUsP6DeUpMZ93fQbeRSortpICVR9+NAYgC2kyKNR3fQg/Zbd0hbPvBAiOtsgyN5Lv7yWA6JGc4wS
S813M8s7RRWj9S4XNNxmbkXtzT9xrr7lhPV1u13rLcBR97yE/t5U/2R1SKy07FdYzHfKKc9FOlxt
i3mXBJCYyAuNDUWF8i6Lg3esAKw2+xqpom3vTzgyfMxuD0ieuTxZ1fqAIxq9vBRHbVCbWVlnaFNH
h2QBraz1HBewGK1HKYHmX3OxdEcP9NCGNAS4MTPvh3YjbDcqXBmZxQIXN/oY4nOfgX8OK99xbiar
tfbNPbOsr0PVX+bIwPeDIRwB2g3zm9kuGpsXiTqyOGRhN60oqHBeF0O/iXJKM06POXcu8o5y4Qzh
UFAky5kxWQONM5KooUIBjrBv2eG9PgTVWnXQAkcNGJx5+F1tDMdWeZhU1voNIQQUYCxsb/t9a4wn
1/1JAcNA4tca3mM6KBojm5fOc/42DPJ2+G7COHQMyVyPVZ4BZbjxXY+FC5+wu+RL+4NFNKRItTWY
pWw1hIuTKmGSiBOlsh3mDdsdZHdEJfKtTQOtqzOG/sQbSTstYNt5NOzTIGCgKDkHmfrOSuNRZwc7
AbKupQs2Os7hK8ndGf13VMTQZrTolhTdfFclkFKDbLnZI+PgJFSjXWgAvUVzrCLm/mYGr+9MBTwR
Ot1Kfinm5mngCgWZVkFHQ4TgNzYBonWQAQF2kbJHMpsg9iAzRvN9gDJXSlIze8ajVaB+z0eok/4+
m9pTwHRthbzl02Cht9Vx9jgTxB6X46nm1kajdmQgIftA0paafUq3g+6a637EEMTIv1Kd+Ik1ssgD
mIeMjk8zm38HC4pvFtEPm2WqyvTWHUh4SJkWxc494VTnMIBx8lkn43OAEAUtZetp7NuWQBhR0IuS
TcbUb9C+V0gfaAMiOUOedgdTAE0rbviAIXFw8N3PeEbuKwBprixKtylFu1VG3+ryZvTLvCq7YlwX
euqsYDjDdcEWgnlARkxJZYMEsSLGGLe5i4bG4rR7YiHYWNTmD+3CyJffIYJcgLAMnbvtqXA1v7k4
0Pdi5ipQZQivmDrenKFfh9ry3ZnjMUdoLhkhs5D0f5khg19ur98ZuboHF+DkTepnL0yuGgQLzZmw
lAafWc+Tvx9pidypZjq6UX4a9Bz8JwpgmMLkUnQRluhAE/y4zMMeNcCPIU02JQim0dFLZk0YLpRc
Iras2G7Rbi4a57CdN4xkzU8lYoG4iE/bSgY0vQAuO0JmlXjB6M4tSX0IR9wyb8j2uKCeVfdduBVa
PmmwdaVCynuTXCM0sBBJ/mScvjYHlM6Y4ggwete6xnoxPJnzwzDMtV7z0nyLgLQm4laimNRg4OhN
t+N1z/qM9Aj5JbZNVEhrGPSuGf/RBaWhDVivau9YDDmTVFC9cS0p4E1af3Rr2US19tLRmTHT4L5v
mY8V2KR0j3mRscMcxhLr/LbgBt86yKC2mnbA9I9R+BrNR34ap9UnIz1fgz9e/AKvac+iezFDmoCw
M39mKfYHMPFXy2C7cJutPxjctrj7UHZYXbF2MRn0qxb6Fgc1Cs/FhobH3o2Hr6hHRsDwyckdjWF/
31RvXRLs4oGmhIsDBGLm70U+rjUVvOEisJO7XhfB2qJ4C8BRBzj66yrFDnQxXju9eFQdmuVYNsbb
3pxOuPfw0kHz4gz2E930HwRH3uU+JplDP8S+lKX5YlfMIi+Wufo1cuzD/I/fDI9K6yhCanihI6IG
rAmP/CKzJmTJ4IM0Me4P81rChEOd6fctnjHIL5IQ3ClmvMZSKVaQWg9aP9whSdysNGURRZZPLx33
HCm7wbH+DqnxVuN4OrI/ZO01BZLGuqLLReaYWCYSVhoa3LGSEtl6cWj86kVNbo34eC3z5AadMtnp
/k+G5k6T0yEwlbhAI0nUlAjUGRXNNrDmHvjaSgEBScFN6Vh1+X3YNg8L3gvyF5b9ieLqnVYYWNR0
OGdyoDfIE1ju64SLcwogCFHFfmnMEsWNSN8pz9zByn8L7X6H/OadwGaLzeIOS/w4BKRnDNu00rW7
FKfG0S4wvtcIkq5B9g/FiIq5j9YuohqvZTk+tFHdrme/AS9LLhMpsizYadBWusrQ9JivAyKn2Edg
CYzNcBIdYnQ5NRpIkYx/0rWpm7pZpb5+c9mfLoMbmKgOh75EP14xb+ihQtLXu8Afxx2dr8uo1Qc/
cvdjiYqPOaJE0GykajDtT2q7raFG2q/D0c46jrKhXdma/ZiE7h545pz5zDNG19xYnqN5+ggrTIPt
RPQssF81+hZ+uLnOqSAxCUYeRkNK0EN1quwVlpxs7NynvVyJjSFPLkHiWSI7g21g+oQdNCKfbINK
SHPLDdPbq5AxLtRYweBTXO8jh7Fq+vYYAJWw+DHRQP5pIAV1DcwA/dD7tlpmgpdxC6eljp3nflJM
wHcPlvGdzhYNNaw4UPlxAsRATaYp7kYAU3vqWTwQRlgdCZYhHpWxoY1/AO315BbXya2V2QCCtSRZ
CcYrstxaNlBDEaUBPMrPg8naTjgQ2hgpWYnz6jSQ/wYf1ARRkzvfuOUAU6xKxA7uG9KkIQpPM1QG
3bj0mLLIpweceYE52SF/QXCvMDDkG7IOHK8x2R7Oe6NsRLZrJNSR2MBaCQXXPW2EBwdIJwSB53MK
1KG5OMKm5yWKOe09924UJ7ecbi9ljEM7WIJHOUb0NYHb2YETP3fsT49SbZUiAmBP5b/IP+IQGa25
ZL1on6pcbXLOFI/kqnXXTiCcTVyvJxTqNdvmhMz9R73LTwlHao9xdt58goG8V7oNkGAL/iFqGglw
BBjoo87YvSXeJP0ZeV3mzkDKOs+Wd5vtYSMpgizdyGYfSYww+uzccVhoofNH6/sPXr0Oir8K43mL
ea5KYbeCiVviVHvbD85Igq3tWYkg8vTAoehzbIfvbojPqsdTZfJt1eRds5W3kxiF4uVrBhOJDPLz
v51R/YsyFHiVfbOwnVsVrrcx5cmm/s43yn2iA1FY3Tpo/87N9Fy2P5aj/ppBGPwGdM9OdoisrDpC
mzuPPzXWuzawQMswGL61Jjpx9KatkPHuCWcgfcUYQfQ4lF/uACVV0+pHjoSnYk7WDiNKW91zX2IT
OIpt3ofZKeYuEqJXdY1LMev/Ekbz40IAsdBKCOEaIXXOzZuMTZGN6PBExbRGlg+dqpoZGVfHB5fY
MDvQaUCz3/nQgemKClP95vUTDsSGibujggiJAsh5jsz4HkAPj5g5yLZWCmzmF/MGdHbZxCFUJ6M/
+hM0WN3RetpO6FKBriAqfm0NSCWq3HsNxpi//CWMpHz7MCmve08H5zX1XYpSNOU4+0D6wvVk181X
g/RDz/adkBdoWRVh6l79yA7PqW9+FlCngNXQnU0XVCnQI2ro7/tOeiTgT3co2CARYJWPWoukOXXU
hnFZhPbNeLuMPRhjgnB4Q35dtenLyM2si8kHmJkwR9P9U+IuP3mZPJP7hJK8+BzO3cHAyYto1V8Z
U+xXi5NvBztCgrE4KLIXP2GoyUdqzvfw3Q5M69yW+qvZvy5ZtcmYVprcaPxwctiExCzTDq9+NzGr
v+i7rzGY6nWrOoa8pnMSULZ25Tk3jKthp4ekYc7T0oudKlbRTFH/0eJNO/jWoeuREiJ1xLDhByQV
eCxa9uBm6Ep0w262McIrIrjjZoMmw4jag4tJWrkoBhXG+dsyJLX2YRoGU44SatMNK7vVm9/qUWP+
+70fpq+0MOZd4STRZ5GylH3d3cCRxPdxTB7pkN9GG+vIzHi0MYmp6HWumB6jc2T2m6nAS7k1n9AN
gZDLDrtzjeVKrD15TXk1JxKLilaQ2Xlbo0e8nGkAplvHNWXvm4Y8c2eM56UFoMN3M2tLPE6o0xf9
YaSDEs6wENDHLfXp75D0P36vHufGxVdmTNa+b94YynkYBtgwNiqDw6JOfsrYpzHinxh148EZlzVb
8UIJQJ+/A5tAUwExln3ZacvdhKlLNVVnI2Qfwiy6R0wBeaVkF1iQj2wfUaiJ9kN0CnF6qr3qp6Ho
H6Mgu2tIG7u+uk1Gf8LJ5VgmGqSRLGeQPwIuH1MQW2QwVl7FOLpfqu++C741B7Pnsam/LcvbuAal
bETLatM3KHCmSb+vO8AKQx8ZfsMuyfGuJgvwDhALTCQYGT1TxtFIURhFLH6lReZjqA+nFmdMH4EY
Hi6cHqM+xNYILIL6igMtY52U6PTQ+QF0cxNUB3EE1swa9+AZAayus6/mXPyZIhYIp5zsTfoC+LjH
AQWEyVERb3xe10WttAvKnZ1kz2VUozQabRpky9qlvjc1exXHWJyydY3hS5vzB0XVLVhRq/ufgUhu
wUqF2Rsj2x9cLSR4kIde89jbhxEr2RIVPOXjcJgmJyZHgBbcHQtlJlByBkns7ODFuR3nNAxLO4yv
8j0TPse6tpqNZNwukdCNyaMZy6npUM7mRc6aAT5jNhab2Z/pmDqonjT4LeyxLNjSct51GHZpmtg9
9Cc9rTh4o5cx1r7M2r43quG1my1A+sF4R3ZngZrkAAzDV1rCVS+P2wxL3NfD5g5JHJg85RZM5Cc3
WmvbIoiOwxxM+GEyFHRkbGCq/oz67d+BDyyfDNuKA6hNo433BGQVI0hieq9TxUyFAkREBkbE8SBW
fwZuT0eje5AWYYziZPBXDnKERu9GtHtd7gloWXwtfO1tcJkLD80dhrUnBymilg6pY6aPhbHgROqe
TfKlDhwvw9XEz+oPsoacP4snFDdLa8/TA13lyY13UQdepJnlmaQUa/rqWPP0w858VcTaksFjn0AP
d0qrtpYBOB6m1W5yHlsv2lRW9yZF57DAuW40MO3boDv/ajQLHM+7tbo627P2YRXmu8OhL2vPIG77
Vf+NnPF92zQ/5HNRV1DUY8vmV0dJ83JQRLlvMT64rRUefh8J1Oxn+dsGvtCK9B0u07HCF2+YJjon
De7dsXYe0GYYcv177qAs+fWLlKSVoR9b30ImGSz6r4Jvo0/RcTKzryCG9mEo45KjiNXWtAYhCmqe
9lWXLW383oGfltV7xwy1VW4P71hFVTvYQM+ych2lkTaVLaKGEGN4tDkHPmLEmCsSzxemEwLF6IiR
ol3jx377Znb1R+k210zHJ8HXU2AaEH78dj2GGWTezH9uXCIdtC+bz+qY2LY1tFTCFrmtrN/TWfiT
kZw0xK3OwMOdyberzv6JBv2xbiFcAFVUNGhoXk1p9ryk8csMSyqIoxdz7IHyOuu+sfJvM9IeLaPz
HtOYmxy5S7xtUuTLCguxQOaF8HMhPRnn4RsHeBTBnehIg/tvblRPVYpIeTVPjyWbA5mFJ6/KLlCI
rNWSqivs+mbTR/hNKLO91yPSUSaTkWnN660VZWz7vF02IxgsWqeIIlZ0S3vtVC1Yptd1gdLTjFU9
MHKhj+/doM9rOKPFzqDaCklyseuy9r4//lOz+cfIZd7GYeZEwr6fZVdQz41bQY+GDnwYZ+1zCkaE
nhb7ELYlnl38OF5qG0HB4YI6K/RkH56x5g8vxVKvZe2VcX41LU4TG4k+5hqLfRyqCy3rH30Cfam8
FTbcK6X8TYVVO+8TPecqfCjq/sOPUVwe4FGOZvWjNP2KXM/jRClN+Xxxy3HfjBY9pbS6pUTlVneB
nYGhWguZZN+YVw3Fk+0gxWx1D2kfTBuE7AhDBKp8aU4otJ1LE1p77tOnqjaWqa6MeNI5WlDPGtt9
mnZb6KFbSKMby0GhyQqfqBgSc9r2yVcz2GfI6qchwLyDjA9C720qOirg6iOYtPiWlXDgOe763Ec1
WJ3zPrgfdE57srSuMU8slFU3z9vQHbeLnr9F2nCRndH101q3nPVizrfe1l7kxWXDDhR7Wlse63F8
XyJ47JY2trSGTCaqjRZn13jv1N3FK/0tE2i8Rf/ZwPvw2VIS/tsw/+s2xnfFnD6sC+YW7F5/TTMW
BciMkyXPGaQIRUSkfl1J2YfmPR3oaS1BsKlok2b1eQrwlqIc6sywvytKZCFwpdXxFib9fdTyx6W0
V/kQHSTCtovz0w75xSQyMsm31kbUv9JznzrrYXpL4CMWJCw4gazSGqLSnP3IO8kLGsltWrzdzIvJ
GxdJdWIS7Dfsy/8LmsLSh+XkZCfpvfW4rgUQjSIAojiDJWyhjcWqsiias6pCpkuoYc3dAtpC/Fhb
7Jqmsx/mwSYB5t982gYdMDRQ1h2PiAOkdukZ2p866lyAUQecagz4JfjO1/COhxgwX8b2Ug5hmglo
QgdedHRFh7KDhR6qr9lnVIUjVD48H7r0DXr3gGxz5v0dePpdyZCS8nBrnlGrAqNJrPIsOGicu2cK
rp3cLYpMqr4VL5M4GEPVOpPe5mMC6cIN4T+HA5gIXfvaOQVJ8PH/q5YbEqIoBN9Qg/3XnX9LY0zg
3dK5s7vUhkim33pE5EKeYZBDcc7rr6lVO4XsbTuI9rL7qjT/swoW8LJ6E+KQYHXDp+nOfwqT2ZxS
sCqf+j1edwJBOM0GLgkoeJ2tM639mTxKJj09kkajz15Yu7HX/laIp7Umos4hHOYYB+6leIcd854T
F+Uw9+HyWYk6tBpqq3pGFFZfI0ClSRBB6Vvgl23FZEKFhW9CXZ10zkdYgIr6sfpxmiBf5WRgsBF2
Ez6RvrtwigzN97hwDo/ibwI2jhDjC5TxVQ6yOhF6oKs/0DaDjx2u8FZgxCVDl2Hs17YNGYwbqcJu
21TLvaqKXYdPtnLbd01v/hUEkJ5kISnYeshRfCs9f+77EmmhDAxHy8uPvqZfV45voxsy6BPgb9BE
OztgOgcl0Pe4VCheGuffdYM0NkO4QD+5fxtc7VgawbUSx1g7GtD2Mo+ycphtoNTlxhK/QuCnpF/O
XuSf2ylY152KAWXURveclyjpUdNTH8LmirqLHWibiWtQTr7miHer9qSMgYcHKajp6SAhNHFnN8UB
zY1jNoUo/sybxgBylh4Pb+iRv9o0eceO+CyKdhzrCrRxmT+brvgeu+IEdo08eB5/0Q9jlALFw8Tf
lEHyILEgHYzbOOmn0lP3Jsu5oJNs49Ptl9EWWWHKzuArUdYBi6wLyVlKGAqTHL61A1jXrN2a2nWk
8UZdcacb0s+pstdqsTf14G3idvrTDHiVMsZAl1TG6hBqdYr2PgjL8xgZLw1CGJyfL1JpdaKoimUL
QEZnYL8lmWEXaL+7OWswpZUs9Pc7KTB1ECKxEYWHVLP28gQKQ+27pNiGc7fV6+LHH7snxmE3y2Ad
OH0YURs2FklTbzrbMMquLdflRepf76vbAKCejMYXW2ts038jhVMUpNfQgF2LQUeYmGy34nFpIFeE
9jP0rFNIRMtdWnTW+DwgHCIoT+Nm+EtCCTJukuLa7C3NT686hBifsGxMBSitg3g4uFwdvlSYJfzi
QHHIPTU/gQs2oTl6yCkSnXCmLpaWqRt6XwNLQp+CSkiceM6YNHkcgxiS17vMtJwdqe1kDFC8WWhD
RVvK0vq/pprbFa1vSjrnNiz5tmo87c5JjYeByiANkmNadX+dpf1oyGsLRsxZqJS4SfcepNAD5CO0
1kRbN0Mmnxgep+d0mM5+ovYx27IAXGMFQ0ffoLp2bOv0HrO8Q+FX76HT6IeE7HAqw0MiJ1drH0YH
QYHC3xZWMt9J/rkM2mc5sL6dEje1uQP9Uv9C6lP0hR8zU6OxxCJXFJug4vXUrIekZkwFdZkEqmpS
jMcmbQ9lX+3zNn62azSSQbR0knLm6h6I61COqsR91aNXC73jwAwhqs5/kIlbmdrwgFMq4FyKztRA
r6syAQIgCBn6fMyc4OrxKbNBe5CyfRjDQ0zRVWrqnQ0JqSfD/J0GdiqrcsLNm7NACutW66BcGTda
KQdr8tHhyZCbgRc+GB+ysRgyXhldDk9xgcETmU9ZwBgevU7dLg+eb72PdXhJo+W+wTecsUhsPkSx
lCVn1c6uysMHhVhmirlJlrYAKT6dDuSFKtihbJqJ3kIYQ73zGCliO8/8Gw+9m/JNsUfFZxrH954x
xZiGPaZBO3DMaFRvUV1dPD//J+PHpOqHuuvXAPC4drOWp5ycA4AUoQiYnuq5LTxuWrKRWtEtupsH
FYpVkNNPaRfEXrMaeks8bqAI7qSKs2tUx4H3msZY136ylyxCB42mng3s7KciSgQycUL9VzjlReD7
zIwepQlRJs5Knh8mV+SE0SsGJTt54mPJPIeVct24BhAKaVVemVRgDDN7l+M3TrVHYYQJWpyx69mO
RMAVnZx1MbYHdO+2sqiyhuJgLl47lR1dvz/zKSrBUNJ8K30LBfFFdu2o08iEKR7Xizisi8JqiC45
4kkt8Qri/EpqI7gfIOXLmzOGR6P4bkkdAzwM/NL8TJS2t2tmSxPYoomVv4H3qgz1TpB29AwYm2Fy
OeGM4/uxX71arlSoYp3gVvvQdDeO+vZtyIGgaugbLlsp4PXWf2KI8iR4QG3Z2y5sj4iLguFO31Kw
m7gUKxO+rbYYXyHBVtAAyedL6NdSccoLQ117Mrz8i8HunfSJmDhGeqjaE/LldfVoOpc5xZEww0lz
+mD+qo1gVxoMXYa0y32AnLazPhnI3cq51vMa8nCMBRpkwYyStPN9N0ERtNz48CRrw7yXvmnHLRS2
KoOwe81On4ROYM0QLrn3KG/vfErytq230q+XFBl2BL5YyLFyW5ky30hqarT6D/OKd6h376MSn1hY
X8J866Lh1kfzxbWAzgss7Lsfrl2e0+i1e0pcJn6ZxhZLOt4JUHQzzOofjI1/gMkrt1Y3gVtSywZe
hfYnsaAttGutkgFSNNDMNC60IxHxZ4YBQlaZH3MSpJyNMzC989+CEzIsB7XcFIHe9eLbUdiRVtGH
AoFRRMUu1E4h2KFJm8EX91vFvonUvnZoHit1ryXFJSkh0kqkVKQDQZwfYrv68pf4tSWvnYtqmyOK
7KoFUaiYUQwTqw4SGe6NWXyXXnrqknBrm8lGxwa7TmMoI+Ee3XAwg+koh61R+S9WhWVB2Ns/eeTs
JdQbPb7UzPDeGSyBKm/+WhmzKtP46mZM5prud1YNmDipl0B/ELChN2LUWWlvSWSQB2YsEfq99BLJ
cCRD6Tgg2tS8czn2q1Tdl4v9qQ3FGRbCyVUQJspxXeooP9N0KnO4aZn7wCjVL9rSAgAXotLfcyfw
T3512BdBxQYs3Ce/AUoQC58PAlldWy8xt3uOmIhFgZhMfwHtWeKa3qW3IVjLjYFW9/tFNsAwrGKs
5UTYfGoygIwR6QP7TvGSkKTBUYle0mh1zOqp1+y1KVEh7NVOclS/zTfiEdCMzjrI+oujFzdZ1bTN
kRRuyGnUngVJTFFesGq1Zbd4I7zU6c2cp3+xu1ygr30xsfPUwxGyLf/AEdKMKB0ShEPuhNRoow1w
67AvOBZOMwekCaFM2mMW3gOd/dMwpATuuNHH/j5Opws7xGWdS/VTsjQzcmpnXj4tW7h6GKCD6Pl2
fJSfwUOSLwkcy3Yc7+VWRQD20lSsjOTIjPdq8TK0ZBvnGE7db1oo1ZTX5DeOkQmJYdUDEjIK9YsQ
ZAxYEl3krOcqTPA8CLUm4iFe4CLYTGAheYNVVh70joWXiRgAzl8zA4y0wwWZBUCPMSy3dxatKXas
RKBfXm+FCjyZ5ggAa1UcIm7zmM2IJlDfGOiUd23zJCeE1okKCf4UJMlm8C81AMthbtkAqxGomoIS
ISsJldXj7xKIGczjZAjxPkl9DGOYKUajGR5ybb3Ja0wNLXDuczx5Bwm/+mjt5QmjXbmPIu805ePn
1AJ6cXzKvXuMEL41x2nFuMGT7k3Yl9A/CdRFIiU0VPnCuyQlO4fwFrJTljw7Sk4zUQXJtfl+t5bQ
xvr1I20vxREEZP5zTow+yF/LQuWLLBK+6FTITt7/xmIDTntm6AcrxFBArh8onREIg8qImjkO5vmO
SQKTAAtJzPK6R9vPdnQv/4S69xDzkiR3CGdknEN0bXCoif/Ise90P7Im2rza68Q+flEr3xy9IXTb
KMUw0AUBdcCFPjWe46W4uUb9KYn7aJlHF8+XJs22jkrxeuGRSWEnj9Ikf86D/g2EuBev66DHTk0q
IHo32M9dUPo+8MUgW8/ZlcqszshW7CTadEH7LLfInjQ60oBdWUlfX/ts64DJzAjPHRtGjr7Bpeo+
og6VNEXIghrq4279Zlo9bgfeqhoZcKRlC83lLqBg4FNQH75qvX3VmgnGNDL9IGvgwO1pos0Z0PaX
DIhNi18XuAjMwYAAIk+RZyv8JhWozSg1BSM1cge6Gt0610BEZSpW0kj3qnprV7BqeOpkOwH5ovTe
OzdfO6H3VVJgVNHvU27p5OEHQa04vLWBd0st66wtEN1455j2EWr88BjZrYrSgPa0b1kw8EZ2X8h/
QB+IhNSj2njSpbVlDtnZk+yeJG1uzIMdjZd8inl8RG9SQrzp/JIPx7JD9PtK2GqAZ36LTQAli+ZG
TQ9vFiMFWT70nCd0CvlRlqZbqZHkOnihsh32LfA4NQza14+mUT63vtrp7HFmCkpA/paJjop5PQvK
KjSJh3Rh9FHiG80TL0FtxKZOLNsQcqy2dfoX31Z76Yz0OfbMU3ymaXWVSB4ORwTpocXLm9Zgf4h7
M+3phHtY9NcFFlksgaitto31ZvVIhpBEsNrkoqWnr8p4rQaddvc/KWiF51OW8bWk32KU+dYgI6+r
4SLfB0D3rJcCPNGibnBJZnS9Pko1gjDtXnUt1UN1HKgBdK+/n6v0LGxVCmnwNsSnjrg0MHLLfAHQ
HAuG9t2546ZIeEeyDIGJbCMMilKFVz3I3kw4K/y6CpvXkX3X0YGSxcRVuAojbGCygjAlbz33xlEA
MLYzk1zZXcUltY59rTlKGaD8GxvGQYOsYE7gSGkKczSJr272ShE/VBMqkPUBxzLZbqHeM5epLjLZ
1ncM5zftk2x4aM0tGvYdjxQlq88UEvIdQwG7mXdd4NnxpwNRdQDnkwOpYHCJ6yybzxQ/iSbW9xNH
38QnkYPIL/W1MAwbDZOlMd1AUTaJeaTZb6XJ+dS/pknzYJJNyV8H1ovrGM+Fn11NcG8ogEgnulZ9
IjXNnOa9avyjKUifNmryEXyrf4BBeMoosuTodfr2r15o0GcQ9+ecmwCAuiWWoRbAHlzm8UEIwQD6
s9xSoY3I9XUmaaYsl4pGHu9kJ+ZNtmgKrKmTbjZUDh1HDNDivZRzhGCZsZLVK3GHRP8mq7Scy0sN
MjfwnOXsFWZpzRScG1Wf5RQ85OF4STHTWLv0CuFJJqsSFMScAE+geKxl97J4WAW4f//VAutbYLO2
gKttA5sNGPcSJ1E+m9/Skjhl0OnPmVUgBMN6Xp6m7ltTCBt3qoCUQ9rEKu6m4VOPRdgioZSjV65w
PoEFdup4wLJ1aRXJCWL65UuLNoguNQzvODO9XyTlV4XDcmsz6MaJ2tbkQSkjLeWC7CHT4HKcRpyS
Ni4uiUkDAGKQAxjDSxNL8Oqhj9j/6TAzNYgydIfwTgp3OZG5J6pzE2dnVGiowkMkgrflDDj1d1jc
nYSh//9K0NOgo6qX9+DOdCRNnlf9mwz4m6ziXg/fEb6VwYoEafyhe2baS2BB1kaJxc8UtVfJLznO
wEooCaRIT/E30FEq8tOj5SYPsTb/kntLa3qB0r5XJIOL6r/dSV30GNkXyq+cmlFWwEj+Q9v1uWFA
NIsxZtKou3MsaCTu6GkkhVr75g75J4j5xfkfZ+ex28i2pelXKdS4Ah3eFLp7QC+SMpSXJgEpUwrv
fTx9f0s1uU0cScAdXCTOuScZ5N471l7mN6H39+sQhD19PAWEbtjOy7JW1UU8VDs9sO8indaWgSQV
muxoCjKy07xPeaPmGvKdHDTNO0jz1Ynzt8nGc6OmU8sZ9ZEbWustAiNy7mNuAJZfepdyQGXta70+
gRNyjPlkkzrCJt7IEQ9dJCwqBEjlhpSMUYo5P3Sv5K/T+0rm7Nqm9Yk00gM51Maka5/ThZf+jASv
nCJKrizpd+HitO1Iz6QdLV0WKZmlmSx0bOAkS48EMlXAecqNyV3FuBDqLL4uNdp9zDMcwG6RKPZ2
zg1+nQAo6CYEqXpZKnjWjuVTr6R3VVIjARhp79ZkvycO6mCtrf6VNZdgmVvxoelLNKTabEWZeLCy
6IYCFtvbeeNSZ0WhdgmV9g9ql/S+9NvMbh/yct4NZrzXTOcOOfArL/WzTdCih9aj+7Xq8xLPKGaR
hU77VxnCfVvlH3MP+AAGWCtQseNYqfpaiaJICPN0qGqP1jesgtpDTYPer84SgHHh5Jt/kBVeV/Q7
2MIl+feIRpcABiV/5lBK/jMJwcbivr4qIBhJ5z6qJ4+CRzvQL0ZjY4NuDeKSzWaoMD0tVfdP1vko
hLgUeXWK1Fm6neP5FA3JtAx87dIEPaDw2sgdUqcw/5MC+SPwXMq01jV3VfbDQ6CBDSblWI+5dZA+
tiT3QLKvoPvdqJELddguV0KhL9kv+QHVnCEREW0lI+KNQ91k5w7tpddPoPJcxBUYexLEC0vfIPKy
JGOQX1XOJp1GqQ+qFe56/M9fysRKCjFGLHLGSUCln21rj36m712cz1paPzKD0St945RPgiyU4RN1
nEwa0GReaan9xXPx/pZ2+ui+wYD7rFz9Rj5MkLxm0+ykLpCfC2774ov1H0+AlbnCkFW5lsNvGWx6
xGUxksokVQ+H1Fv18/B11GUIVaJpxH1DBkx+JY9u+CVyN8ju+V64VId+mTt/p8LfQo3fyOZyu6ij
fQMT34UR337IDlPFANDDmxHWn21jXw0LoWeoVjjpTkZB1cR7IFEtbU0y/Wgf9GZE5wKVamU4lQw2
JD3itvQiBpdMXYloEd83QkctAPhihuN1DPs4LScGKEKAY3N6e4bYjWZcwkg8LDY5BsNq3R3Gxm6/
lpPP64gt8nvMpr2T39iW1odvFNibYrIVVNExQD1t4Q75A9rUN2Xof4wu64VJDBjwum92dKxCSAZJ
hRuPcQjd8k+Q6lQ+cbYfXUXFi7YA4mPeSoXqVMGxjHR8GqNpFeSQmbvpUNLKs83+LfNpdBeohSQz
IiF1fIuy+UcaKpj69CgnNR62J02mDgurSA4TADl8qi+jmV6nA1QGdULPDdcQzU+DPd8Z0d8oQKGx
P+j2o8V9KyRIdE7BaoEshKJDmDWhtrr+vKur9iRLr6jNCsgDDsosevfqDtnBQqRBxlzS0+BKCfwc
gafha0aXWf29hW6KW1l0Y5V7Oepy7kiFyrpHpJT8uR7dm5aSIXNxwhEmdlwGD7Ig8lifNqXHHcPn
mgMcOatkXMwUaTbRiWcD0/akWOPtWM2XcoV9zT6dV9I4Ykjm5Ue531s6+LJrEn8YAFz0WFH1OtKC
9AuZfFAjcebkTNJlqIFMci9LFBr16BbFsgt6S8AsPeG2anj71dD0piG4MKhmNa3eR6BV/ArVcBlo
5tN4NIwRtzM+joBzV6UKlvOwcfnbOk2OguycJJCD2WpIvCNu2luxvKJx5KOVCiUL8FFNAVaE8wWG
Swu+DNhkOb2B7qK0AxUhwweyP/ZBACgBaStmhtcGyHMtejOc9LIu7LdWNW+w/Sbxcl6SmN1iJbh8
N41KnU9GoLXNVTwxjsj7vcYdINOIYqwBRdPnSmQ23k6HLlbiFS7G2bobW7gQPWwUVChPMBi2xdC9
Tm56PVgUYeTUYdT9rUhrPD82VjbjT5GbmruQIn9IHyQflh3yfQcEZPIkTE/moDTvET+tkK/C8HhA
YCIdTrTJrxGrJH9KzIewojGmxC+YT32avTT7p3mLOdv1iI8xFT/eF1GWvnZlTnk930fAlzk81l3f
u1f24D/ZgGpGhmWmP576mqjPzhBAAsDlDTMDOoJTxC5pDS3r4VHromfAGO0cVCyO8WZ1zYsjSSgR
ey5Jvia6xOGIKpsTQPJ0A21YVjEiG5PxYNTha9Y5AEkdWL1m+dClHE5XoE7lja0EN67BQVSFfsVJ
H7lDAkf5qwAK8SINHp+SXqGvdkBeiXgQeIu4JqwmSrAxIFXsZB28BHh1EeuYmg3c6ghB+aieNlx0
yJ1vwoTGHKInHsCwCK4VnRBPuuhQmp7jpHwn4aIX45c7ECL7CbEigyGM401LLEfxriJA0uLz43U5
l2+5FkOFtovtmGfHhjLRbJQIlGd0V/j9LdNycvZqh2TVp2h+x5k+b4VvBTRyXIjujKoWD7XFiZlJ
pbPUP9U5vpGqq+EyEGYJWXD4NObIvoeZSI70+Z+g1/9EMa+QldQGr2t7Y5cToFsoR31MBwAZOd5s
KODoSv61Afci0Ir0D5O5fF27FLUgKMYF9jnbhGtd5E3zOH5xJhfA4afaM1HzauSTbDWP2LFsJS8n
HrX7aEAfOVKyJ4CgcFandYo2Lb9jNbNCDdFCCLzTWO8aXsgmSJ7RNN80c32tOeaNSm8xMNyjxRUK
aYjD5bbv2WRt5SLxDOuj7DKkyeqOCwIlJGijRWyvhybdR+wyk8blBDisZMBa2TT3FK3jxo/ah06w
XTTZO08DmpIdsQB/GmcIN34NPd2QJokaAx1D98f3QSHbk3fQZxfQQXTbNf1dluDvPecVa5+pT0M7
3/dJRwlPRB4ahAaZ6qTL2qbUcckxAJje07iocZqefDRySehMkaWkTx1IS+rIRGHvxYDvEwN+VLa3
0iRaBcVwK+vkBtXBaPoXoN53SV2d1DJB1IhuWAfwpEmRr0JTop+nDz91nhkaXqApc2MBtTPr4rnr
8FBkvbyyuUHi8mkcsHY2inBrqLBzMX5f1S0hVSuZ2wIm3E0q75dD4obCCZ7CHkL2SjRdm31OvwwQ
bEOXy3aqXaU9mTk4Knb3wq+8F5eL3u+DcJ3SgkP/5pAOdAIR92oBQwNeuJjYSZFBCKxoM+rqZa1a
Ny6aUyl05c5NDi4E0rDCK8vCYAwr9O6q8ZnnJKiZuw2y0HD4LXqgY1XdO5BFRQJQQ/qSamVatnkL
Tl+5rXOYZGM7KIg7TVwPTXaFKj9gtfxIebnLwI6prbeboQBi8f1sW9SjU9DQKlc+zai4KnOXNl4N
8S0sTiaUAXBfyVEvq5fEcqEC8cwi1E8FWbWdYuXqI61ZxuprVTMpln3kai+ge2QfQZdbK/m/CxQO
F34VJf9zSmsLCVJRh4u8OARiQo6e8IYyE+/frCh58hwT8SREilOrBX/tZMBI25cgIbWojbsB1HBC
bVx7g8eillta7vdoS78rJmg3rdQQUs32HYSI0J0OSjDtx67ZwoJ+K/FBKenC9vqoMNV0EApCjdFj
bOgiFjUa0A7Uyr1wO/O6zvWl1WsRTRbIzlqLLFP+qnn+3ejDNTIs1HIA9iUdGbBylLA9MUtKZi7W
zL1pOtzSi3TrklFg/v1ceyoMEOcQlmAF+8q7Hbvgw6YUQEwULAYIgLBgqgWlDuGdzGFCE/DmJWjR
5DK0DcHxTx9WjaRHCpm+TqAYcQmj9ELtlQ3dQsEJ8hYzPS4XLeGFL4o30w2O6Oy9xpSHHFkYGsxQ
yTympwJ9nd6LLuKGfijV7F4VvRGrBNINFT2nF9kxQKqneqUV44NO8JBUrYA1JJdmBA9K7lRG+spg
3cUkpVl92/bhn7wHHjYj5uDH7fMEjyao0n1ptrvImC5GJT+MXr0P02jdMyJFy8PlhsLKk5FWBY+o
B6rcXQy0JyCyi5aGlYJyZ9RfvflIp4S6dXAU46kf42u8v9dT6n991VABgEDrQ1TWshpEffEu774a
Bu9C/Cej8fjbokPgpsFO8QEaYkEgqgIW0hftpKzqLt5EEy4h0Jr6xGYRkDybs7Vo+NbVcK+pxY2b
ult9mncdBFKLFEJrsQmhLw4FpIAPm5gwo1LtWuK9W98mXnkx81+MA1DOBomQCAaURYorzeeK67wu
hiPNak/TyLn4OzIthXl9Y3stjMLmmMkcWfj8pin6Cha9njC8NooO9drkkEfRs9t2eJPcalq6zqp6
ySL1driXyWMw9H/4amK5wR+GqPHyb8kIQ+aiE6MU2JgiXLGUY+XStHPm+QqpwTvFpUvXNlSh6heA
TCf9y2r6E0g8tb218VA/CE0VELLElY/CQguujT80z4I78pEO3aqzP6XBYBOXvmT/0UUrB/WzGCiA
0uoOCTWwzPBBpsy5lWPGfIfctGQB+GPCysM1s0OMvEXIeolUhOkcRH5QFEWQOntGfMYmFED7/zvk
QOh5qmrdmybStcx0Fk6ETORYIlJhr3PGR2AHXwdoXxUVXgTTCtTcjrtyaQcidhJ8iAYGo64LHQCP
HLEZ3m7bolnDRUAnY93TXv5aepAL1CwhMk3AFE8Kdeak+DjLA4hHE0FR1Y1IDrHE8ilyGEcHi1Cm
DyiHAfOauVYmxkkUBPqVRhN4ntuHmDKJZTMahoVUo8BOV2yiYrs3xVA/eA5D02Ree8hIFP1wP2va
wUFjHVGH3rM/IPIf2Z6NDE0Cvl0TA2KpjGEhHs/oSKituhwz7cOyq0vR2xeZJXkNRKw3Ih6M1nTg
9n2Xz8mIMBpzGvmlSPkcZhKpebQ+Gw8urh9fmEw6JfDGUXjv1B1NiytYL6SyHeIDhXo5AlFLyvFe
1Pa0bDrp0JHlWQYjcRl8XjneS067lvYErCAwce6z2vUXhTbsRP0iSG/zPF/Ju9pq415UgGL0Im30
JNluUX4pgRX5Zn1qwnbNAtLBbEj9vJsYhZUKBQ4nme6aBhKzvI3JGJ0szFBzM96IvsfXy8qvQ4f9
RDf4hIPaNnKmC16NKSQTGsIGHMSAKVb0J2aKJddwVRCuEDYCwAjwLt8hYLDSwVgLs8IsT1WYPNHF
/DoaA9wdV9cvxJaKBiJ6Ntp64L5AWUNBVClOpytR6yiNSwvqO9RpHoAdJoVBR3pDT+imoseMEvBa
lsjkQhCVFQmv1ai9k0vRH8IKvQWvBZ1C/o4KdQooj30Jh/E1QkJNpNy0straw3AAOy0ddVoWIeUW
MsyELCsIH2ERrRvIFE4XLOV0x1xXghEVKUpRVpFlznN7/bV3qCshNoiNdXg5Ey5k2RPY+iIfKy+5
MnZXFU1f0SpJWnwbbfVNT15N2O9hnl2JNrokJqJPJJrAKqqVFUep05OrjFcbTf0NgWzhuMRrLbiM
KoeujWDhFarT5o5ucayMK9v3r3T2TW4i+bay/hSuslo1k54IDcq5aNaV+piKvV8Pk82DNpF0jI0A
8diq/lTSnjdgxom0qgklO8XiOJ8cZNPsLQOVjBZqbtqUeD6UP/+oYLBss0kS1zScPk0P+lVE463M
0sc5MC/lgMPPuoj4eulQb4qg2ak4sCouuxIEl05iXwZWs8Lg7mlwcRroocXp2F8/281w3yTKotOb
N3oMRNCrMKtlIhZxcbgg4qVjIMdvyJI7x3a3Ne7y1CYoo/kcQsvEjjGKH/haR893PtMk3Mh2IlR9
IdJDjt49hENGg3YQ47GNTy4ob0xs4mNsIt9SJXCkRfcK0RZMWk803ejrgWk1nsZOYTUsDAz1a4/J
i56UgrrqGaZxtLn2Qic7AqN/KJtPUIlvta/Hu6yJ97IkrcYhsmr3sQNFUA/Anv0e3Axt2ZCKcwhr
ZrXtQB8oQqG08wK0wbRyk/Qtv7ZJdxO0Q0/HHEjJidZdf61rzVeyHMWVT29vPOVDedF7lMZtdC0Z
WtxjehzhP+6bKR4r4R7343XHAJapPMg1dJpNuuojUkqYdgGlE38D8K4UaTFnczaSjxYLPmZbSC4Y
W9sOTi6aZ4bj/R1Gdae0zom9GWMAwUayNnz90hhA1bYMYLink6OmK69DgRGzqaEzj88amHX8ZGpr
Z/TmLdpy110XoKCUR+96jkXY6JlHlXUaSuXG6vWcoAnl37js9eRidKfXPNH2GG5vbEQ2Y8Sj5L81
3G5fCTVdepO4h+hjcV0UesgUPL4YJtT5u4hXuKUAqfJmZzj9zkLqSi6rzsQ7yoz1kCtYAWYPcarN
AREMjVhlLzEQIBI5RybCgK3QTBu7eF1EYbMgshFwb+YiQgnIRWal+ZTbzVAa0fi/KKBkxwE3a6Wo
6zpB4YD4UMfpjRIDa0Pi1MrDi1kbivXcdbAyK4D8XOp0Vx9E997uq4esbp91xJUmYNUgGu6J1e84
au3tGhZTFIClMPEeiBL0DMinCrSbnQYLFtivok0rf1OGhzVCmeiDM63H9caf7V01m7ChGvAs2C8s
fEJBmQRHPaxOOVm+ip7e2DronLhwjlWMZvI+PYZV+DoOyU6y0ABp5haxJUNhHB0Pu5QorLIKjGAu
o0A6STV2jMoIZCJu28cw8F7mOr+a+/Bo2cNuMJKNeDnOLkzRzOCRQoENHHcRBMYK3ioNe6kz8MSY
4V8mJrIC4wO2f9D3FfjOPKlBLjC3rV2UUdQhhd0EILx5l5maXIqwWkzUajH5XIoWfQXJVx/8KzAd
a3p3N1GDsUWYUF4ZdXBZWHOD5XiwMlWyWkOv6IJOQANBT1HTr9SZuWkJkYbcryu1tcXl7kP0qXBz
DY3R37alVt5EThCtkP6FhB9pGxdZXwqhWzca7it3gN9mrHDAA/SMtnKaFk8huzORnHDbIJWCgUeM
5IYxB5c+csLQeRFVQqD53k3jnYUfCk0XYGjgwHMk5DPU/hm9k0nh7TCpKd/VK9biAEpX6iR/Urt4
/7P5anua0acqOXSJ7qPJEwUbgCyXRQIvMqtTCHsptHaobTulcjepHRzMqn8XReuAPAGVey5Afwvs
AGnJ8GTjAu/wkByTbkyEkIvyPRVDlXQVYn7UEFDEuMcqXUY/OIspw/jJpPC5sdqtpQWnmqJmDkQ/
OAUDPaLjXhjxh+6578mMDQJbAlXInbGQgcG8UKOZ+NpND5rlUKrx9VRzeKaVkMM/6B8nO4Q3piE5
UdKcT+z41TaLGzUsF1Ba1yU4hgmpFC8x/thNeodcNu9DrIa0TsjCNBCEeA6UWxU9maXaSOdJqZKN
Vn2MQOo9XbBOXBHiVeZltGZsomhg1Xto2peW1yGj2s8vuqfdqVqMIq5yKMr5UeeCwQLk0ss9jJ/A
CfvIMJRYEOp2fzIclNITzjAD8ZDKKv5wkUBgrmI5izK3dpI0aK6lLnVV2yOt9QZSmhGB0dF663c0
1PZIvezsejxa2KbUnP+xUU5xys3qhy8DHqG8lTQk6LcwZURbJ1H2DneXUrwjgUdze7CJrIzXA09f
BwM8lhpolheNWFlM1q2tNm8TAmEe68x09liWmBuZWUW8mK7HBBunhK/Tl/2OtUFTANBmHOmX6dQe
h4pSGlrfa1TWOmqHxQ082aPZGAg49jepXYwLrzQguQzLNtM62lgj7O/Q2GsOI9wOu9GF5jL/de0W
dnRAsc0C+ZhBh2FwyCkKJ1EYJTGaKL3AyWw11YGMJUJSwYXSaBATtDpYKUFwMIL2IsdDyYEntDYM
Ewyh1XRMPvRPE431babml0UTo13mkEyaXnLRCs5BVKoUB2hEDkTIQMpo7p+HYfpQ9A45LNLvjAM/
+Iy+FKe6A/KMw2wGHbGdIbfZU4iBrJ0fqX4/6nJCXCv/TKfueWQQnhAZex/DKV1tFw7pVcC5McTf
gLvARs5cgq2ugcKXHqHaac9j8CRrn7vqq1ID5sMApymQhBvI4eS900rEccTGuDL8w4zmvYG9QIkW
fh6i/iHGwHblvbnwUJbuENzIQUPzZCIQg5OtJ96A3K0oBfioBox9hXkN5/ZWV9FvrMO9C5dVBVpv
eOqzWauPhclALNVQEwzSfJHa1dYzaTLxmz7dwfdB9X5K3gqI8aZOwanWnklr3Bhufd1cWgD3F0hi
bqsk3jeauxTdwqmiA4PaPquTwxHR7PoZPi6mSN3KoZeAtvEiYyoTZeEeK6Ud0qV3csp6dJZM8R5I
klNSq8GqVrx3bSJ+eu5lQeYup1dc0Qbdu7NC47mOMdItOv1B7KR7td3aXHi8R9umx07YbL9CZTca
V5hv7rtROXFdrBsluJY/kcSAluTr91qBHkKqm09+5F4imJAg24dGCSOBTeq015mr3PWOsm1MZRXn
2rXtwqixu61SJ4fU6DZFT6OMVtNngWKq01PPKfqLPaoPwejcjJU7085nwkc/lyqz3jgDWUha9bdR
H/wBlkMBj8tww/nU0ZFycJUtmnSrTkO5rEX5rmyjjxilZIufgLoY2LO+Av07dhvdat5Q1hsopF1l
UdfqRKuFEQvWP2Jo5TneOoPjTG4QHFPwW7pWEbDh75HF+G/Y/TJXa+6RymIYE5aP8p3KPuIFm9KF
W9v0WAu6pVmJq5bNy523/sm30Rzs6c9g+grX8C8IekZn8zjtArU/IjUcLPUCDRZjdAH05Pr9bA13
VsAZA2ZrRs9NpT74uKF1Y3ldMSa7yIIAMiktLxUpJkh2uKEBB8tQ0TAy2lcInRgpyJMBoC4l08RH
867+wUEc9yLK8Y5GhV0zO+k1+7FpoSL1WgAcH/rKJM5WFUYluE0duqTfgoFDAsGgqBJBt8koDpWF
uBbLOgUhoJOofwqDdj/19p18UixmxCj63kfcb3DVyh2oj5vAY2AJ5W4H7/4RT51goU32C9T1Draq
d62VlIZ99ifB44W+gq8uDUh2VSIFjBbfFrn50ScDIuFAg3qPHuNY/q1DJl9eOSI34hGDBzZe1et7
EAvBwgsC0GjI+xkcbELW3nOcu3CaPlFH+pOOqJU4aX1RkrsMffmC89YhqhEtKKIZolS3n3Atph8a
kLZVJkqO07APguw1mvNDy7OM1l2GCqxW0wfewRV+IW9hSZ6FkxogawulWwPbitiwX03LffUdY9/4
SQMis8rQQv5aF3L3iYG0n5jQPl2QKrMa3PoR9XkcHj2zfvFLqMbAxCAkMzlxamUNhN+jDKYRNYyQ
H0XpXDMNbEu87nZsdSbkZJCxDRrALLqHqQB9ZmXGy+TSuMMPWxKoVoGZLKe8rFuBg+dHr2je/b79
q/Z0iWGvqou6d+76hMlxMGxrgzhk6OGzP+YXtWcPlAjdvrMcdxlBHVlYnv5HV+jE63bYrOfMvQDM
+iw+7NjA7esouccl8r7y9UM6gliV9pXROpuQWQ7T2JBCrdz2KKaGdqxvMgx6YioIhAwj6GSYufmC
yIMXG5BDzUPwgogjrzmmT319qffWfaKXF1pvAPPzq3fQ/Yl4KIPnQQQxqOk0sQxFkr1FWXRrloW/
9izspMC5X2DlA34B2yCjJmpIN9WpQvhuLOYAPyDQm+eCwLdQxvCxCPoHNZtPtaqs9cy/+a9ELdt6
Gmx/a/ZwmayQnqyOaDeySlgszc/R3NxGWHdOWY6ow7AzIED2VIOBYVP0lWuZF1TGdCT2oSbzm4+x
Koa4/+TEemaUrHccFs0yk53iZJeZMdlb3TQgM7pXfgkulgzBKcd9TvaZ6nhLKMYAqwVZXloSKJyX
KwlOVHMvSqTFy7oDcYap4yICNIbIX7LqYWIuBqdHpMQNXilAU07fuPfy3GAg92al1rO4jUNz4lhU
A7EqirCLwhlKG+F0u4UNGNLqvaViAamaRwIb7ZgY1wP4ZDHjxfk512DiG/5+rrAXj2NE1EP3Benk
9FDlOqIWecIGxLchQnGGi41mHO2GomeSmu1sv3xSJ+szLaXaBH1GNMsvNFpMeeLRHGqDZ68tn6o8
P/V9Q7t9Z1vzW11AQRW7dENHTZismX9wGUwUK+xLL6Me5/ra/WOG/Et5afwgujLr5pgWNCHtaedW
dN5ntVv1lvVsDIj4mnr76ljKK8Uz+sYT88g8iu9qa7imeuKEpMGDOIlmKQNmq+7uPRU5X6s8gMcC
VhJ5f5OiXzOr2ATkf5P2pij5L1a935gN22enIymd0WSIpmwt2q8wlqdViA4SMpfGw3/+x//6v//7
z/jfwUdx8z8H7T/oNdwADG2b//Of3z3gzEc70JmBuyUPsIueAtZXIJDN0Xthp/ZvltbyXf/phJ89
gpohmlVlTHZa1EpfrX1xcOmYa3tpCuXZSN/VGgCDk5TLzozuAK0dW8stLjjQ72pCLaXkl2GvJohg
KZ+WOYNpiBR8DHj9PSv/M4OrQoT0vSs8KiavRmzFJblq9rlVP4VacR1aKV15rXpUO66QJG2vc5VO
I2VWucha6yHKJsyVZ27LbKl0tFFax13FabVqh/5hDpqnwApvjIzxR255oAOt4uQ0BqRMJOBNFy9h
TB4cVBRa2seQnKbBejVH981NmXrV5WNIx9ZJhn2vB/dFgcWvc+fP8XWN28bStY37MLMvyhRshwJZ
U84cVQSTqnCCPY7P58/bbH5nK33mWz5AXLLwMI12TE7UdeYbT74xvM5mexnzJqgp7eY0K7Aoc2Cr
xMxIF3FVWNx9LugFWjItBtCVMdJ6r6IrpTAgayIp67bHOh0+jM6GBwtzrHIGNhddv6DpAjDzBXon
4FMXjtM+mrX34ETWXedkJ6Xr/uj4+szox2kDLEzb9j7hyTzqmdGSODbHhIYCKp0fDHRw12luc839
W1Nb4iHC2//zonxjG26frQlVIe4LQ6YwwosXuZrFYC8qymjE1dFYvsox1V26vbf9+Wnf7IB9Zu1e
Z1ZdFyD1t7aT4qBRrwaLVlY4dQevrX4JF98949zUfbRzr3b4ReLq0IMclSkPesFQDYJfXmftm4jh
nv0O04ZzGdOy2rVa/xDZ7l2D0LLjPUkTcJqeQULo9TWmcUke0ppBZ4r5uFZfI3n+8zrq8mP+KZ6c
/cjc8NXBUtVk55fNJWO1pWtMf0cPaJfq6+gw8+YX7TI2OnR6ixSxeV8SBl4umxq66CkdB1xhzTG7
T9IZmLsPkBpQ92p0nV883LVvTpYjl/2fNzgvAaFX+y+LgW02AW7elkxwhbuQWuU2juBrCWOIEViB
UAEUHBCGftvt56TcOzUqyMBYW/qrgtlHP2UhAvM/L5omwfYfFs2Rb/ov3yjJ/NHU0L/YTsFwZYor
F6BASW0mrbt0DeY8IBsgAQHDZybGPwhR6Odn69+cGMf5/58992M3JMrgbCNE5zxEO7A1Y9ILCtkJ
zHsB+GLFRDcBcLsww1gU/ApkacBiF3AehM4gC1lDNeebOd5tY9H3hUojDDi8P3/+nt/umrxV/7JG
2NojXu61ztavb3WoN2b/osN5HKeDBu6Sb0xSReP6C5ZcGGQldEIKIVf4UJQNglv6S2D6drdkJf/l
m1RNG2CDisWtgS78QgZgUZ7AWU9p8aDZQwNHps1lHtz0DCgys7yIvH2htMefV+KbnNQ5yzoKrRoK
Q4uULWC71eApCBAxYMY5m93h+oxQPKUs/vlZ3/7Ws/QgLj38ZUATb1WgEvzT3urJR5urxv6MM39T
9/aRE0nVyEgwdTZCkv35yd8ES+cs/JcJMB87SvARxhxAsKMhJE0VJ7Iam46fHyEn/J/eurNYqWBI
22QR8bhW8fTEIFbN2use9RFx0OOF/OV2/+4FO4uIGuYsWl2VCl4EzQaq+dBYt0Ni/vLp3/wI+yyY
leOsDnbVsk54HjDRoG4sZ2pRlaZJPdlXruX/crd8c+7ssyAV5aVVgxdXmM/Glw7eMUOb7AO9/8zC
aWc2PiBA29sPzOR/3p7vnncWmEC/5mgdyZUMVChyp02CNGhM52fSGU2Kg8w0hE8dw59/78jZZxEm
xKUnDFweWHHEugCFLJntjNQ7CRSdXx7yzWmwz4KHoStYeM2cBgYxlIdjvMlQy8hEovfnZfvmxbHO
DkRu+7UdSHhAtRWoW7XtUPUrrWlbaOnbz4/4pmawzk6Co2DcMNsEhZZeAnNNIQ161i+X4Xcffrbt
STrESAf4/lZMN2xm221GRP33vvjZDnfhrFVN5cA5qdWDW+Ol22WW8st5/WZnrbOdZcim6DYei1s3
AL+FGxHSOjsdo5ifv/t3+3oW9pXS6JJ6Yl1yJCjwfbFl6DZdWTOjBU2BN/7zY2SZ/yEoWmcB32kG
l9tl9rdTjW5Haz/7xXBBZ/1yZN4GueW3nEf/JguzzgK8n084h0SMCYds2GsDeG5sMMzAqQC99M96
kD6qWrp1Yu21iNSTeKsJWmW0ffeLVh6JTcg8o/WrIeel4TWbjsEmjwr0kKE5MUMcloPVQrxGmrTw
qnuUR/6UrXfsm/6X0/Tdhp/dH8DEQz2INX/b2HABExW5mnA62VZ3/fNW6PJB/7QXZzcHJOdU6cyJ
vVBAqWbag9Bmh6EKV+ls+FgkGB9inuBiLDKEANeLApodkNBPhL2WY+nsVRSqY60Ga+E5i3iGjyV+
gsZIUWXQHPn5a35zYsyzgJOWqTJVCqNpK4N0BFKHDs9Qbtq8+hhc9AMyz/nlBvomNJhncadSDdcM
097fRhpDQSOM3/vI/PfeXlN+3b8kdSB46tlAoBMiS3zsS/tWDxXAzfEv6es3p/2r8v+Xj3cBAEPf
xmQL5TKUHlSytTJd+1hjcOE8JFwBk2o8/rwh35xL8ywQ+XZqqU3HhlQF6sN1s2yG6JRZwy8Zh/7N
xWyeRaJICxlqDLa3RR4KmrYOA7WbHOjK87AUl6kOxqITZbSYsV+gjn900/G2FsmBUlcuW8S+M+EI
NnWGllnaNss8s56FKl2g++7qzqWheNnGAvc/Cg5uSAz0BYTtJi5eQ3+luM0vb9h3B+os2IWq2hdI
mnnb2Qs2PhZuBcZC/94mnIW3vMN41ZoUb2sjWh4U3YUjzdcEC6df7snvXruz6GN3ds14LSB+MjgF
VTMBCGFoiylHtEzp5aMj+vnzT/mu9DLP4tAUT1FYjmy46eYvZjJd50kD2yw8Ijk5LB0tfYqixtg4
Xx64EBdQCo+YzDc34qQVA8vJYgfxuzBcWzgFtK1x9/MX+2YJjLPI0wbIB4UVazyNjIZBi4uaq41/
qfAOxWT258d8c0qMs7ATOK1lpZnjbQkJr5qh3XgY8vz80d9c6sZZ1BkrUykw7iLZmZuTE8VXleo8
x334F4LtL7v3TTQw5NH/EnkSRc0GlCXwFnKzxyHRGM8iTNSMwO5+/g1fgf4frinjLN5okVaU0chb
pIcIPhrOxYDnn6mJ/hZarCKixszYBdA0j+46riHju5X6NCvVtaMyD5/anVornznKJHGZFHjGTPXC
oR+r1PapDLprBKchEZOxoU5FdQO1mHYSrncwRWHiRgO0gDSH/jHrB6thImYnGe4tyVsByT1LsAXG
SC6J9PXcBNs+jaP/x9yZLcetXNv2V07sd+giE33E9Xmovoos9hQpviAoiULf9/j6O5J7b1sqi+Tx
fToRDtsSxQIKyGblWnONyQJlqf5WjWgBP4CSqIH6Pt6oigao3K/efy5vLJPGyTI5TGbtd5HBCsC6
ZVTjbU7zPMij8lJmzvXE1qz1Aq27//T+9d560SeLmT/GQUfM722VoYouzUsk6w+towUfLDhvjdWT
FY1OvFLA4QTHj666pGe0sryXUrT3QdV+MNPeSjcYJ4uaA+RBBjJ0cNlt92XuXKrWXkk/XYEtiGrr
Vt3n1CDI+aR3Kryb6FXVzOaDGPutR3iy0OlBM9ISIhw6DemSgZEYF8Z+TsUHmcc3Pv51Q/1pKnZj
UOOVMjnb2E2/tTBGFAdOQfbfHwBvPb3XUPunz289D+xsKen3D+UFzDgPc1hmjGpoUSZcIwoS+koV
vIcpFwvQcGV65oU4RFD2/uAe1Gj4zWIgT1a0qHadEoYODW8xlJ2cLD4Kc/2L4ug1I+SCAXeaJizB
QfSCTnj3UvaZEgnJ/fs38EagJU+WuxRV2KhVFGqVlVVj00QsTW+XowW0pTWyAZv4ODnjRyHpG5P8
Nav60yNHr1TXbTza24ZDh0LAkj5W3hfOvA/psapvRlE+vv/N3tiG5Ml6knQyNDucWJCVPQJWoTRu
rt7/5LeS9vJk6ZBljgK3ZFcL42SHzOygGKeYGOV0KyLwFawpSZpfjqgfUiq+0YQnVV06DwoAmvFo
U/j40mmcPQdssci7jpeOATzQLfnB2H5r6pwsPp0TSrMxI2uLIT2dEPqPGHuVwJs/iGnferYn6w7O
602qFcKCnshrq0b/VvPozX//8b45L0+WFbRmbOe0lm1rQM9TKA7qS6Dt3KFGA4OKrVCINjMejb2H
tnoacB2ghrwywTZ8MC3fiJTESaQ0h7LQQcdYW7urU3oWzFXJqyvxaptpII+N8YNjzhuv6TWC/Gk6
5ImlZW0prW3UY3Zb5B2DgWb2xmk/+CJvvChxsrxIdFQxeVtgapCkPIIEZaD5/mt6695PVo68lmYr
oENtoTEdlZWdEeMIFyfZ+ME4eOslqAv/9HCiIkYt22jOdu6Cr7S9wY3ATgN3xYC3H47a1fvfQ6gb
/s0SLNSz++k65azNcUKv/NYUdrKzamQT1JAuzAwQMqJTKmwIIA2s0nwfJ5zQAvugj81THwxwB8my
KwaRqKajNwMqf/+e3nptJwuMO5SxG1gtt6QnD15JuTrr5w/G3FuffbI0ANvrfczF3a2Ozxsg5ueS
Tuv3b/utJ3myLHgtKt6o8HFvIGKs2hqVgyzuesO7Cb309v1rvDXsThaHVMuCzsupRua0pmUpEEd1
fjYK+4OY6o3H8ypt+mk0ZE7iTLpNTOOSL5EuLjDopj54rVI9498MNf3kaFRioB7AUKatHzEX2kJl
WwhAZaKRGfpSYtvAe62eUTX9wBRoRJFNW0IJgWDiKJC61kPiVPshpR/S0c/C0bvwZnHT2/bBVb6C
Gl7zH7zJt57Cybph0eo6tCmTu+WA1QMo17364f0X+MYg0U/WjTp33DmL+WjO4/eK9TWpZ0AfqklD
y/uXeKusr58sHWGQ5JDtucac6LTbF7uMPPY6jKMfc12NyyFvv4yi7pe0v4JEwQMUwKKBxFFC7oXe
0a8QhFSr92/mjQGrq0f804Dye7owqI4wlzkOs1as0tC5sMAtvv/xQg38342pk7VidMsWRPvI5+do
I9X5DBNytspxISrI7I6lX82wYnO9T5aJOX0Q+r/1FtUI/+lbVciwh7lv3G1QGevANejlRjA3mNs8
zb+//81eE2S/+2Yny0mka7Ko5ORtLfAFVO62tOkjM4pbynWAmi3lRYXvhRnR+1A2+Tqf64Oh0cGi
HLQML73yPbD2Xf2ItewzrGekUhoeZcm3SrkganRcwPRC9zS5GATn4SHucKtMqqvMkD/CRtywLwwQ
w9wvYwoCHwIGUqNxIzv5SDv9Rd7TkcLpl671F6fUK9oAsbwW5fUQQ3bts+37T+GNAF0/We+c1Chp
uQCfEo/UKgEg0EyYn7sVAu4qwaso/2IgXXz/Wr/fCqXnncQ9dte5+GgApeEB045n1Vdd11xIup+7
uVlRHbv0dCA189hQyKfeBAqjX+Kn8EB6IFctznme7uyo+Ch8+e0o435O1ksjtsNMOF6wo919Yw/R
F8HD9tJxBXjo+f3v/NYlTla6otO8LhAhzTueh+OXFh3xhtgEhSJPxev3r6Gm+r8NZL7GyZI3ZZlV
oowNdvgaN/j3VFdl2e7e/+zfjg8++2Spq8AXs2Fh8owNQr2Q6AcFqRIRY0GX0CVvGz0dNDL5YAd7
62mdLGajNU/o1+Ng59diXfkaLwaAHDLNs8jA1/v9r/TWRU5WNIYBH+Y0ILwEBpZZ/zn1FC8DjFNS
mB9sEer1/u6VnKxfOdrEdkgTHptAIesZMBR9J1jqoJsXk08bFy2073+b10PD7y51sozhvjmifaeI
JJ3gruzDTQBTJ4jADmqD3PmwZXvI/tSFbugBuaBGhiVRDJVKE9Oqj0q6yLBUpk8jLMCQcCiBUyms
D47/4lWx97u7O1lfGsjORZUl4c73x8tyGj7rJQtuQXN3ZqwnJ/6sbAdw/87pK2WCUC67VuCZuKi2
ZRV8k063tIxgP8npUMAux5RvNY3DRUoLmpZBvzE1spHVLO/90t+PjvOoW1iaVsqPSv1EEk3LMTgf
bP4Gk+uHmkUHxfM9sIqv+tS9iLTbJaN1VeoJlHctexxNOIKD5KjcV8ExGGVKtyeNvT7ic1b+olsB
0oUqSW5qYQ3R3eS5D8Kg5W0CWqUa2ONJu2qo8i+k3t+GwNwbrQBpNclr6BS4TtLf1RS4wGjR58qx
Xkw5IXvFQ8kVP0RoQb8Vl67sLrrIOg/i9DIwymMxGYcBOC9+XGwZ0BEqQL/diyXNg9bH36282Cnw
XJg6+8Ixv9Ru8ihQFXaa9SWNC9Cngbia9PHWw8XCHeaDW/gP7E+7koV2aRX9mW1pa2z7TMT7tMZj
X600N2YafvOmcqcWLAPfCvwc2kUvirOcjvUGxB7Up5G23CrbjHRSxdH8uZ8gl/HKOlVVokWNQN2g
e7Pf64MPvAuulT99iXVaOlW/EJ0ETz22TfQXBPiyFsk2DvDx6LxDgHKqpAPdKom9U7qs6/Smc/2j
GflbCqfm2rKqnSZQFYOnpODbbH2/P9Jg2y5c2sRsR35VvH/UF1D+UnqVRO7iwaZpZ8ozwKNXqvNw
C5VmgVuCni40i6qsb52bwD/en5Y0HPx+CXBPloA46nXpuzTQ0q92KYPmOrToG1ADuMDNYh7CbzIq
N2Uo7jl8elb1kPV4HJcVpgT43xh0hEA86c2j69BHJ6YWV+hwfpCdgeBr2meFtjNM6ywLzGcxTueF
ClmUNQrgOPrZ221R43PqTPnjSDtL0fiQEAhd0mimLxHkZkLLeAuNYWSYdZWPJ4aVvlYL5l5czqZD
y7ILPtNZCZTeRRpcBk39OYxw6bA7sC9ZtPMTN1pgQXke83FNRaJGWRLB4bs0iKcaAeSoMGns7SFl
zWlXHBwdrTa+QNuWU0cBZLxSNWkKEvRdr2Go+kZ3LDABYeTUZO46Ot2pQqrCkT3gvgXu84U21qOD
6w6IWxOel3URRvN5YflYoINVW2q1Zm3NpOTg3Lo3XaDvHdnyFECrgPtEEdVCRiQDErHgz36ww2zs
iYakjT2X5zV2FAZ0gjyV5wWsh9jJBlIlxl6oboa8Wcvcv0yG4LnDiCWGSJKHkb8UtVhir/GcGGDU
pX6pw2lNZnzlp0mu0KB8Vu+mVfV+K7J/NPV0O/BcBS+xrpMLVUa1FFYIWLOJtgYq270rum1c4yvl
iPbCh8u7lLPcFPBP4AABFuRLqzGQRc23OPXijUG/cYNqeayNbCM5ZPAvd2mbrIN0um484ixrtu+w
fGP230Ya+dbUobO1o2i/gphx29bdi0rjS9e9mAPrKuJtdngzVYrWlmvXHXyrUDmz0AFQwWUapn4f
h8ZGd8R3ZS9r032XdPk5Hdn007K5OABQsy4gwaHfWDgI0Pu3pPUFKkFYwvzLsN9I8BxAJ2MNzX3X
SwsMLU33fugcQqFNi8q27uA1PsqOdhzTh/w609BAlxNmH+7XVpmDItgDDFG193YGQNgbP8vKPIZo
iRaNBg+YTjREqf6ljgFKrdEUyTy47fLoJjfdl8wqzoa2/RoO6darInpUNayI68o9Kzvxkg10JDdN
+wX9Pmy1bHrI2TlTAnPbizlH5/GFQnYnHW33tdXvhFVdWrGJEUyvfTEHjVrZKK9IYG6dZvzW++Na
c4MP1pQ3YjH3JHzOjKGlyxCFyxQbHC7ccOsIY5+Eo70YvPmh8jFKyMwPtu63Lqb+/ucTWGoFGXaq
yGoDazuODqmD9qiN9rQIz8D/+B/Erm8EY+5JfNxOWd9Z4YR4LYo+B45z6JE6p0H3zZ8/Ui4ab63E
J/Fx0NaeyIMUKRgIymVUhhdRbN/4sDTYvKrjMGW3dhJgwTHY3aKNa1JiNZ1MNGmPaXaUsXHEq+Fr
V5nXDnoKRC+H3LN3hs2zMGPyhxZOeWGwczwQBsiiL2a92UW19WJb7UVD7z5dLvtY1x8To7xtHDRS
728xvz35A0o4Cc3dMeyFEGhygyS+7czhixDuWTBqH5xc3vr4k1i8zd2cSvKAwq3THqQpvtYw8E2G
/ft3/8ahxT2Jwt2uaaiKhtTaC2cXeXkPlN3sPgqK37r5k6AYT4QRF3VPORTEF7ME94S/HufMcCiP
TahC43Y1hP4ZZ0vfuKzBgs9OdDCMGzTz738/NSl/E/i6J4FvN06isDInBIydLGYdxyFUGODUfowE
PC5xYtRHR8BUu/cv93sZkKSF+9f5mra5YePPGu5CrQeH/NUPLrUBlzx5ARHOTsMFaDD+kGrJtiiu
1LNQzc5+QAdztI2JgWhUWXSEvIMdPsepcR761PwVeKOmX5V0T0GXO8p9LyLAbob6z/zD//mlqa55
bbL7VpRTjSCwPfnjf98VGf/5v+p3/vlvfv2N/96+FBfP2Utz+o9++R0+96/rrp7b51/+sM7bqJ2u
u5d6unlpurT9u+1P/cv/6Q//6+X1U+6m8uUff3wjYKAX9uYliIr8j79+tP/+jz9UtfyfXYXq4//6
mbr/f/xx8dw/N83zf0FZfVYZqz8/8u/fe3lu2n/8oTnWJx1Cgm1ajgUT0BDEkMPLP38kHc/2DFs3
LGGphqy8qNuQnhn3kymkY3mOq7uUEtQ+0RTdXz+ikuDonulIm9+x/vj7+1/9OWb/fCW/b4NkMfll
bFsWvc+20A1BDzYuPTQz/TrmmkJWlhiEv9YGysjt19LeFeWFV1znnDmsczxzYAQseu3QTSsTM+Me
s8+E2EMHJW8H8KQvkv6rjeoiOXf6pdJQ4u3iIe5O8+tg0hd6+L0dQIvXtKpvdZ+6uVatpfOsxddm
xTk1OKInccxDP+EoTsfhYa4JJnfpjzI7VtFTSxuMeZkG4Eu3Bvxlw9jqrOvuZ0dtn/xdezH71sKh
VbgYz9wUjNFlYO8G/OvE42DtGo44eX1vm5eNtTfitZtd9y0hHsg82KtutHTqJ3f+FrgHHyiRDYBh
2DX23kyPRn1fy7MB01z6iLNjk+Eo+WLkX5vuwhG7Xn80yvvZvqqIxrxVYx8c66qSpIg0TkG0ENNZ
AXn2doY+oXo8kq+vI+0/mmvH6FsNpOFHezqTfpl8b/6r/4XzTVgssW9PuE39kn/DrfS5bqM8qrqX
n+fc6+/+Nels/RP6K/ZK3RSeJ4VL5PPXpLPFJ0kcbHgu4jnbgQHwr0lnfnJd5qonkdWZrqVkV39P
OvOT4bpS9wxTInuzOCH+J7NObRz/2lCYc8LWXbKFlutJgwueREye1SJDTv18JaNx8cTe+XrGTagj
PRUTrBx8WYr+o/6IV9XY6VU9wKFw8wxL2qeK2QTiqNA0N1/Z3gNYJkfeCOJwk4gnTJ7QrAzdRoBx
M3BYABdGIb3Qvh/jDMgShkX4geMDI0PggOZLk90LQCqqefnZ9He0IlbObmruOpdDUnVfjbA06xc3
/GKL6INw4CTV/+ez49UKT7d1T+ivkoCfgtra0Kdw8Jx8lUMVykuIu9o6dMVG02mi5S7BuHZNcOWS
FikHF77n58bmzFUuJyA9bRGR+0Hy5n1xfAQsbrFBs7boO6T/mB+H2SHEz43cTGV/lTFMZqoEybgn
yQMNJlrTc7TR2nAV1pwr0ucp7Behf5N8jQvUB/5DAVbNzMy10Q0fRFi/RiB/fWnXdhiCBlvFackx
alQoX9mUoVrSTpHS38fXQTCtM+fHAE4s82HNBtYHcc+rtOhkxPCEdTYGwFWG7Z5E3SGuE5ytASpZ
MMxSbBHAW5XezvSLvYeVQdBGG607ZJmza6sYV49g71VirUnY/3TR4fgJ2uz70N3lNGKb504YYuO4
ym0Ql+AdmmeLtiqPbuif1oS/9rifW/t/N865a2a35zKT9dM+iHrop5k9L19pcFabYN0KTtQp5EGA
cBzgPehXDT4o4XUzHrI8I9tuLrXowSgeTXqta/25zzkLAqbpryJzV0Oi8Zr7NiAiW4cwc2cM54qs
wm0dWhcpsKa+c4y7aPYwrK7PDAyQ3v8+J1nh15cviKMtbHj5L3HaJta32LE6qchX5G42gV1vpgov
+tzkHA+CqcD/IZRbN0FnJG1Mr/vzDsCv9n3MHwSVzFZuakvfzeW4BJT5Qah6UlL893s7CVmHwh46
vZkZmOCAwn7jQYCZdQFA1sVAJFxnyKYTfG/6jwQE/xa4sIb+/FSck+C84YeEt7xlYuYV0c0KjgNa
sXqL1MdNyELjpAH31w1A3Tn26oN3Qmh2uoL/cvWTwwlZiRqdPVdPymjtNUApsyuZ3+q1sfaS56Tv
FwrFVEc+hqURdsHhBzfwqrr7t6lpCNNU8SMB4cnZq22aMNNLHrxBs9jQyKXm9qsAKqBdAU2Dh0bC
OqnbRQ63pvShUmq43YQ8IYyLNOweSJX3l4LZwf3RW9ByroFUuSgDbVk77SYyQXASO33w2H49y/01
XLCccy2bBK60T15aTylN1wDyw5vAMy32NlVcbI8Qh1d50+MNPu+yTK5Dh3KGi3cukWHiUGwZDhrr
yQf3op7Q6RM0DEeSwLJNlwD918i36z2ZulObr6LK2Ng8hW645wjroP2HfoX9xyaNH7W8XZVNvfIv
/fGjPoNXadXpHXimZQrXwdyGUP/XOzC8Nh+CCQx0woz1E3vbF8Mq8uuLsA/3JVnZOb6qw+TWs4pj
7mfnWkh0rFFFHla6H24FwDEySN8+eC6/G9qeJSUbrCtsDi2/3lWl5Uk5GGm+yqxm3YbDnhPLXpY4
sTnW0YaMXlI/kOicfCbckFfXZmx/pFQ4PZWoyf3TPbzKKn/a5IN+aGoHUiRgsACWfojNU32RJMlD
E+S7fuouDRvjuKyC/XWnYX7w0SNw1M528mqIkCSxI7GgSzD460PwK2cKvD5Acjd6q9yv8QXYmLBW
p57XAArODsWmr0mrm+02m1Jw1NkqmoNNMBrn1dQCpIDA76RfokFs/Po2Gs29WZsrLkYuuF8UmPXi
EsjJHT7dwvZe/G6i5NFuZYUfTQcakR9ZcU2nLp2Pk4V5jjjPSYX2M6h9rOE8ln1haDt3vhkH/FuT
YF8KDQhotutolnQI85a1ma10p1p3PSwaF2gvBh45/mVKK5F3Ylm7xsGcwytveq05rcZUbtS1qr5e
1Xq4qgJ6/wv/fOwoM/X+LjEwNyxZcWDW1mQPddQGBZyLSUjAKdmuQXYMH8OfsSkYBKZ6Aj2kBigG
IGCarSphrnQwfn2zxYtw0Zti43nVTWQjney1devQbBDVa9tNVpP20pv1kt84CJHt4koHPbwXbrAh
rc9hD/8jnlUYnov2QU++o9HATSG+tgOMbvl4bbb3wYAhaik542VLqWEfNRAbyqexNZYpjkRi5r3I
J6HX66Qr1pl2zmFWoM6TPHzKHWs3yHFyf5jGYx0+zQkdN4nY0Hmzc+Q9uPmlTg+eHz9VQjAGcHcC
uwUvaYFifC0qsSQ7jYuJxAMJyE7Itp3UOKzn60bPcCAKVm444IDY720r3lIeWWWwwacp++IPRw80
WEm1sXdw/X2Yhr0IqgvK2vB58qXHGu3nitlXrT22dpsnJsGUYyG1rNW9sLZ3NrZ9PNXe5QUAKcta
DDAsCbV1EUEM7xPcGLhcnn1PQG1Ge+dzOZJCwuQ4MawvQ9HckZpYjFSZx2Q8O5aFde7r2bITGA6k
83IEuUzP3WZOnRWAl3VmP454xnUUMBLs0Yxv1k2XOuswfMTtiS8NLy5amkm38o1qmeu4NkDJSuNR
IWV3vugPWSc2QYfJHKGgdIc1VQyh/NEnhjf8/97ZYVvkOLRDZd2qFAxsDRvX4spLrmyb9rZqHZS3
HuRh2WTLDP8SLeoWTZKsMmzpkAJJcVaA+NYgDBeKacr04KBfTFf45C0GVLu1uKtg3o0MFciIqxAp
uICg7spwF1R3ZQYNDGKsHBEC2Tf18Gg5cll54VqkkH3RGyU1Z4bUX+TlsKbOsho9CWNrWLd5ib0k
5mhhvLZasWkRKcdOvKjA1fYGStX8sZpwFtl6WgcZp1wnDVbtFn6O4bOj59SUilVpuEvHvW/cfuO2
xiGlL2smw6L3z7WRgngZF8uilGuzdpetQcRh8mKxBKvTZ86/yz4aloVDGF4hGZywbl+rNxkwWHxo
TczCCMaGYXEo4v3IJl/iwQOOD4O8GUuYWDLMz7Ny5Mk7K68z1wlVI38INmI2ODBR8YKFU2n7JvmO
ZcgC5fMyBYAJu6ikaGzM3wmXKUxB+jcXrfHEeFil4r416kWBb3XVm4tcYsSMaGGssXKAHtoFl3oL
JJJnDZm5B6UW95ucho6Z5v7O/yY0PoL4MhTG1iJc8DrKnNzYaA/Y9ogVxuirPsFXC3dbq8F+ue82
Hm6/sYstWo8lic3zGw+D6UCo5asa48rqxEoPZkBoP1R1E/LT0pdkt1jRtBbvTkgkVvsMTfNABm0b
zBLfCXPtVuAOdZ0BhhU26dSQ9QOLhiV2q8uUDtHCpRWTOJRGv0VY9mcuTmZtEsKzBhHX9OsEDxsl
1MjdY1g4+9zTlyllTQ1QZqevhHPXBA2H6JvI/Gz5t46sl4qf7VsmFr3Yeo36yvGNrVA86iLbY/d5
P0tnORhfPWsV1N4mytxdLpzzIkZFudHq6Gqc4YyO1jYZMX4HtV10PWSgAppBhg1QcYycYY2DFZ9V
7ssOxYS3zCaxGyldmkEOmF2symRV4fSZN5BgeaB2icshNdkBqJM09Z1VlfSMwdEesvOBQ6pXpVvM
ldZxqu/SlJZTvd511CR1vknYYzrOGOkoU473gf+wQVk9lHx7HD7jRYO3lj3fA+9c2ka2b4di1QO0
7OJw4WXNspJ3utz2UbaZZEebJsqGqFw3GOFUnr/oUmtTNOOGo8nSS66NMmBD8pdpsG0rY5VruCCg
9cwR1/qavwtyoAJFupqjehsF7h7u7AFY107MK7OBRN5LumzPK5aiRmODRp8wxPotai0UuRnI+fFW
C+2FnK/K3kbp4K/nkD06peSq+/vIOLNqZ9+xTYKyPtNwCO8H41DXJi7cNNGpAqZiplfOvpmUAY25
Ivl0SHuaFbSHJp2VscVW7cqNZp6JvGOtI75PrDPXswA/ibOeNEvuWzi/mvtaJLsqMg+DU281wU1l
5HZ045DN9daI2m0ZVGtmHab03DiRhSAiUH8XoDRSO4bOnas1ssAwNlEEHizXeAzEnlhTg21Tv94F
e1038G1OdrEUG7UR5Tp+DzCM6ilbqQ2ncMQZ1NRNCp/c/SE5fVdwf4mWCKK6Cvt4HHhAOiKXMOrl
oHapcr7tXW1nWmxPUtup6GboFR31vHWNY56K8+qpLfEny8SmK1jhjXo7tvg3V/lSGPpSp0nInbR1
OUi4+2yBrrZGjk+CZlOU1j70cJm3ML5uvcuudy67VrsUtb8Ooie9JCAi0Ar6aDusQt3eS4k7DChJ
MJ47t+Shm8n1pLp4BnuPBcW1PRiIYpJdJIzVMOhng+ndSRGeR97eqtJdPFmHsEZhKvWzIISHOmF1
icSAaXVIxnXcaWsLGzhyK0/J0KyFZl5kQbjvdf9yHL8HpXld5c4aaZvbME5C4wxrlHPYp9CkSPtw
TypIEthr6p155qfTQ9s76KM0ZuWtJuf1TOCRFJ/NFHiuZu3TMLsW6BNsC8asaLauAKTMuA3p7fS9
cl0MFt4y7l3hFndopM6n1jjWvnvX4wdLVLmhKo9Jl0Hyg8obghtn8jGdJxRiuk4mIibLOSejSiVK
P+/N/jbAY4QkRghBw5kW2BwQFs4XJtmJivhUB4JXFclOBX5kLFDodsaRgRfFbMOFDzSXDdgmw4UQ
K2sbnnn1IGPWghjFStq/RES+IsYpwpy3glTp3iiha0oUEqGR9lvyZ8d2wHN6zAZnlVo2sdOjb/f4
XrrGmYtzlN2LYx5wcaVpOES6/8MoiUE1/YHT4D4qoQZU2tr3/Es3Tl84f591tv6tFd65DMZNTBox
qceLJhqfhN3cNMl4mxKZAVwF6T+aj1qBM0J4Gc8QrCb9W67NT9iB3Jim9uihsB5YDqTKlGXDORW2
2zZXih/icraMZZA5QNAByC6byTwnE/jN8PMeMrn7ua2LM3a78xLTTl2OTxMXX4Rh/1Tp4tbnWY5O
tZoUqDW4chr/wmzPkNA/wct/AP19gUTwRq+q+yBl4pXGeeHKgxN/jU1MDP3p1tA5uzi4ITjTrfBh
fjahCb5QWxpZch36+Wedck7tdI9GPd/adWZw6ku+TPoXsxzEgvWmwVmRBSo18WLguMH8DId4J/pb
3DnXPNdVxUkxxB0TSMzGthJUdAxXAag25iTFgGqlcWgz6BqB2FR19AT1vvPuYt6OcMW5VUT7kmHq
+VMICZvNP5gfRt08m1xyvjbjGEvvTNOPiEJxwdKPlXLtxspSrdXqyxUYpmaWf+n1Cohn73tmbKdi
P4GZDCkQi8HicUskdJZ0/du01Q8AuEb6lCb73uFBVodG1YpEj+bywfbJtCivAbiXaPXtYBUaNZzX
dLvr0uzabrMvY63vtXE741ovGpJ0PpHZtDQ1XDXDr9RV12b7ow86EMkaKbNo5cNvRiBfR2w1E+sj
Cn0ruh7KZKeWEH8CtdYAzn+d/tMqcMNVP0qSwTza7Gke7b1aALWi26or2RExL2dDtUiF8zfKipvE
iJcoZYcy2LSPncNmZxjY5cHY942DWrqzjFYHpkwosWK09qVyCI+tfZ+QV+NYoU5QahNSwfOU43Wi
Dmn8Lw4Ky6QkwIvTVeaJjdpHa00e56zDtklbq+0wrmbWLYj0rEBehQ/2bB4T4d+huVq0aAqBeu+1
BOwRQG16uddkUjdoGSNj3pS6dzkWHhIwfCw0Tllsz55xjfT3AnnAhWEkO6DwS8DUu6pttomNdXzZ
biysC4wy27mODj9N2/m6eWE0cnXoK3kYuhKXSkJjS98E5PxdI9iwt9IKAZN4vhiKH+rgqnbQoOWM
nCHDy8V5z5nKrXnR1npw+CO/XHM6NVn11BEfUyb0IxKTHmOVjqDqSu1ORvVNPV53Q7ELHf/Om/Pr
dKKqA+Jvp7k3dkWtE4cMs2i3ec//qfJsL52+Ai1elKugROuW+Od2vnMpMYblvboliwHl1GzM7CCm
SL5k4NuziKwve8Mo4QEY/C/H+K5kxXew3SI1MRfVOkUrAON2Nzs8JRN5cbSpGhKE1H0jLNjUq1UJ
CZ3JX2KZEdScINM/T5gWo0kd6THEXsZqrav9nYf9jPo3QYRztOHupVtvB+nsbcc4ajg+6RhU5ma9
VrFHgI/4QIZAFWcCNhK6mJd4SG3VUxaJOJswS2GibqfszCxdaswSu2dkesgXaHvch7YGUkpbtvk9
+ZW9gFVfY8Xu+kQ5lnGs8C5JHaauh2ViYO8HvI63hEgIQ9073TaOWUkoUxMpMFcMCcM/cffGxFtS
OR0+CHnpGdthp7toWVdOrF1NSXodW9OTGkWiz3h51t6y5ErdkYOQcAzZi6uVVDSzH6Ubc6btVoO5
18jDhE2kTpP+bEAi89dJctnCtVSPMOJ4p2ZTzJvqiMALkL7sjtuQxJGm6WqgUQznjfGIdWw/1Ayk
J2AdVbQ/E7XS4sBhn3wuE5z+i0XtkxRi5ikfjqnFSjChgZjPeI1kyXv0nPFSHwPU7NwMaV1iItbw
X3KI7llv7ScxPam/Y3qstcY8OHZ8bThXMZzWJrQ4xVlrfFM4lnFnXEndoXoOTVCvoY4e1Fji2M72
4a1bvo1pl59zi7GlUnLaCv9bxlTw/6EvebOa/UvN+3+gQnnzg/5XlsVJP75dFj8WIK5f6vq5/bUe
zi/9XQ+Xn6gUCB3pqid113PNf9XD5SeEX3Ts6zQAvipK/lUPtz+50nAcKmisqEL+LEKxP9kI5WwE
LY5BoZz2oP+kHm6f5uIRtAjPkDaWY46BtkXlpH/K9zaIm6hl4OiEOxUiL46ZY4UHUMSiGiGHbjdt
GW5G2yOSwJi9+9wKjYKHuU1DJCRYUZeXlOyKlA1omnZOj9fw9GB63q4e0K8UEGBjTudpeTZUzVkZ
sMPONhCFrzPmS73T7Iu4OPa5sQLlcNFT29VSd++wfplJv47cAct5MCtkAqbvqQXrPzY2ohkfpsY6
pByu5zbbRfYXLNawXGuwpqvp2sdOxu/OND08NDOC2E6Euw7Pg9TcJVa10EfrKLPhKgzkGkI2TbBn
vhvgDhrclk7wo3SOoUZzgpyCx1Jb4jSwivlXaN+l1Z9Ngb3U+nbfknKwgrOJ1ECB8nE2D3Y5X1Qd
C118CboIB2TOGXI+NFWxn+VOH+qz0DzaebOipwKj2fCga+FeDMYmrc6GOOORYMspijXS3UXfF2fJ
/F2dhEq7X9QlPplGv8EwYy30DGHQcDE2zn2SaQ8Rp6CcWGvM02vbs2+9UbvDxeU+dINtSZwVmc5l
xONsknKn4XGd9MO3OsbARWXEyYk5g3du/j/2zmtJbmvZtr9yfwAMFDxeAZSvLte+XxBt4VHw7uvv
WK2tI7IpkVdP55yIu7kVlMiuArCwTOacM2eaH1bWz42ApyjjU5QmTzqGV75iVI6qPKikGi3+GkOk
eGbSHKTBPldoiMoGI5yselby7DRehn1uRRujpsEw2y5M79LoovNQ0QSlyKJHSdI97ArvzFC60cpy
cHBCB3C8/lx8Yl/4S1T1Rff25T//X2Rw/7gB/bCT/S8SyyGz+dUudf2ME///2bWv0fP329Tnp/7c
puRvVELYigX5g/GcKfxC/5LtyKYt2zKiHk0WMoi/tintGyYCmtjVdMXULSGbrP+jlVO/mbIlz2wF
zY5NGaD5r7apn1gpRYiA6N/FZqoK1dyPu1SvNIbZ08HRm3r0XYnhJPHDpTuT28GZ5hRD6hz+6A1w
VfxupP5G0vATG/Xlwmzf32+PPuh9jhaTC9sHLb6PG8MNpFvyWvc31/lSdg5Bq6jUdJriCWkzwv9/
vFI86NHMEI/YCrmMbp0lpdqQVt4V5IyNMi0lVVCj0nVR5EejDc8WHc0H5HQdHWQLnb5js2YtSRQa
9PII1Jh+UCXEqMw8vpaAxXA6076JCvtcjiAY3d6uqQSiE8oslZd51C2Mip7BSXvQm2CZS+lOGeg8
RQQSVJPX9dJd2YUPuNs5tK5hcT91OnkHLTvKYGkpwX2RTwSi8WOFEtgoxqVOON23FOLU3b6lQ7sU
K1d9k+06WB5bUGF+vb2Y0h3dN7aDIu0SElHloq9iW1vRh3zX+6NXZeG8atEa9fbZ6OvdmFSL0G7w
+NA27SU9CQRkTEXD85bOotTFZGW71+vJC3R/F9PgqykNANfgusbHLaxsr4KmSqllyyibmMbk5X1u
BtMmLSWKhVexhcsfwZhcE7hZ9jnRR09Elv5Mo3lcx6Fonh7YzlIDtgDTQ4CVnrLKUNDnCCH0IYZr
CVAQo2ufS6K1mDTA4uZOWaB5t6yblrRzos1WbHRzq4DUzOYdzsZpRio/nIKQ7qbawpzEkSbNL4Zy
RX8V6seCxx4Leipz2rnW9YuB9qq+eT1ClMecCGVG3S8N8LrLZSeARa23b/qJvhQW2bWfLEEWSgJw
Ccf1HIB28o1tXBpOkzzXSvKRqOEjfdKbpFjXGns58il4rF1gJqcywiQ7lHa5rdLgQtpFgb5JGDtD
w7KsZeBitxZSUiN2xUhd4CMuLalBQWkSkH6ZehEddy9yu6XTIg56utsq7Tqht7mvgelQURbSOymN
OHn8bqFr9RrHHoPMe5hXQT/vg3BpK9sBW/0cz0RqrC/MtmFot2lqbGQIDD0b9vKlX1BFsEqlYD6V
tOwBDeppJdWBvfE7RBzWW/WI3Rb61Gkt0Ra7tkntC3oZpaATHOfZuBef1Hz6dDNvx7LbXtTUGzLa
MV4AcHN/N5msrLHDHl71MHbwWjnZqZyeIStj1tQHMeXisnruKWyoM5I70EZq1tZlo22GFExsuG59
Du9ZN1eN8KTbk4dQbq5TI1X02apDERLGOZAmKh5fW1nNDS0QH0xwbmOMHjvqI1W5OmRt9iR+tAHH
FPjDSAP61t5dJtn16/Cm6yb4GRaflLHogqVOPVk6i860GV71ib5R4Em7SF9lk3ldadIOd9y534/L
iWwqyfZGMTvKc8iurVh5ehnStJGJkF7mtnUSlxIRUg0al0DBRthfDFrnGLN+rk7p6sJ9mGG6asTD
K8VSLUg0ifXyfqHQdh352TyOgquyVl8/361lzxfxRKu1YlhW9ACU0wBwuXWLIdiktUbhcrW+BMmp
klIKFTvqb+kCSjuBC5nNQO9S8Uy0E1hLUX1o5GaNJgF4XMCm8jJOeif1aevb12uKobHgy3d9NWCT
HIGu3/aK6Np1tGDwUN6E3aFRRy+9sL3Ct/uMG4Wymyigu0h2XYg2YdoAoqqqbA+6G/UnyTe8wY8f
M4WVXfnmbV1L9w0NTCa/m8Mpu2L7pIP4M+40hwgD0LxSrzTbfDPlYFMWwbnIROjWrLXscgwk/56D
FS6OyRTRk7a39lZApfM26IRaIN6pbbosFRJUA+fN8lGP2ToqKo1xjCLjg/sFRxj4vQpu5MQ+62z5
ag9NldkF7Wn98AOnlBMudB+hvJNAVaaqe6kM+hnmPph6pm3KJJzX7OpyXjxqNSWBIJK0K6yjnjXJ
9C9IfvzyEJmNm8J/0C4Pgp4+uL69k/36UATdvO8aV+A7OUslmbXbsBkBzWJgxFTF6PwNbd+90Q6A
7dIuZGeeDGNXtYyOBRM642m60r5u4no9i7NdmjIDw3Y7i6Y9xoc7OelfGrP2NAiFstQWDMb1ZILF
9/IOj5lBWgW9TYzp01tPQoeAbuFCz63SRwzA9mIqV3ajrUwzPRZRv5fycSlmZXSgoespsHgoKVkp
PhXDfX4083dTRWQZwutcOH7M3jEgUjKluO5sYnssFqghxrNdOkk27Uj0cDdZ6Vmp4hN9So5YMV7p
zfhiUeFZLbuifpGkcZ/01i2Gj2Qo7zO7vaaUejXyTtr0qYSKKoO9pSnLKayhSsybzi4Os1G/Alik
xRYNzvCFDGycHos1bjdQX5Y305uXwI6f5EQCXM/puFYMnGaQBUk97KlkQS/BkUq3ax9XjtEMmDCT
FwH32Ue7vjxHgMVmlByHgd43vrWoeNOjDMrUWbe6Gc6VKMQ2Y9pW/rsxGW9EAG+2Hq3DoVzO8oxI
YvaIxj5vqzUd5sjXnuU28czLuBSJUanqm7hWVyI2KQGKLpV57mnj6NPqC+/URr0hU3G6oPIAqL0y
1Z02CJaapK3aS7hpiXLsNNrEGrtbMi0Hf1qmU7cQOlspTN1+ip5C+MiqLtcgdc9tDBhfhGpNSQFt
+rp9OgYL7RDEtRsRQHUZOWSENcareA8h/SmVkcn67KPT60KbYJnM/78n+fjHFOV/IEai6Kjn/hkj
QWrZRHX4f+6iKojy/5Ts1D8kIuIL/kxEtG80GQGI0JA+k1cIg9o/ExGKBHRZoW7gD+BDJ1b/q2jH
1EhcyA9mhq1RTfNXImJ9U2VDIbNRTQGaUAX0b/CSr4mIpVuG9flFqkG1+lfjQs3oGgmbZd+DD32q
08v70JvrxNA2MfhzNMxe1Qv28jR7lrrijrZO5++G7m/SEZEEfC+O+7y8JQvVKdc3vqI1tq/bWKIk
vkekeevTz6smbM45Tv3KWvcX/zde0p8tlr5ez1bJ4ixG1VK+Sv7Dxmhiswf90VPtXM82bZxSt2Nv
8prGNfA7uZa/l/BCvZ7TDnC2E1SJ4CmtiT2sU7fyTNmFqb0vFP8mspqzYNfRcWypEZ33xuwqvYTr
5n5MjLXV6Puq2tWVhoIK75wS30kcGayMzrN+tEKOQNk63gazim7NqxR5bw9dLeKgKNrYyWEwp1cs
5nEwWHd6cKp3uhpvSEhWcWiuxY8rCVgrtEQBr2AjSbOUdKPnm7qDL1OCdZwiHZTLMxQDhcJrGkyc
mkmiOjlblYWPTKGa+90fuL3AzEsKp5LwARpybkvyVnxpjYxOm7S9PFofI4Kaf//mbUSKohZAh/L9
kh7S37qt81CzPSXfFxpwnUC0650vqY5RzX6Tjf7dNEMei1DYUm1k71+yXqnLk4vR6TZGB1ARdrW8
oDqKqy0GTJ6f/VZR/XeLysY/02JtgUp8ndVmHOl6289sD3OL5YQ2T1DevXG5LfyNpNq9M9Kep8P0
OLhKfWOVmXROj4gM/ek+aAjPSgOq0h5f+0m9GjWEDLb90cLq//oNfIUCxNqzTdAMg6JBSojE33+H
lGJredFze7S98WJhbtcs08q8yfWQthXZ468vpXy2Hflp4VESpbLfoar82lpFUxtq91MulhrZ0RjG
ZVHrK5E3Z7g6KMnolUa3CGx0Q3G0SQiNWyrykvogSNdx7HHl7RZyQ3qSX45qyMcRyBk9CX29K2sL
pYu+Srpx6XcdoWa37WRUL5f3BA3sAMklVCDGjOxtGGjiTudfLtRO/BitnQVKK7A+K6WCnhbcIhGa
WjTrGY64gqZFH221xBR4FFz6jiSU4uQgms9Q9IQDCWsTzKVKxyoMRlQpHTl5aGFedbQ56jgsqjLa
iJxfHp5L7dGvdbcwdDeB0i34skTEbxQ3ADYv85m+6mbpSiQnNVR32odzo+i3FkH4oGSrihFKTaJG
U1shI4WXbNaJjYKL3n5mEMw/sY3o3pZOQ/FEJeY8bp58COIL4bNJIuCTEzVupBHSkw3hELUkgZ13
qJsSOXNwMZOmybOwh71EldOqPqYJ4dInizDMdh0r2AkgahWPE1TRvMGvsi/oQ67a8xHes0f1nk0r
BJJY4a7owvUQjIAcfCu9wRbjhBy2C3lklHDkOgFjFSM0EfSTCjJON8VtZI70piBln9HeHfZ4P9Pa
chXFAMlYBe98JV5egqZ06bC1xcXBxN8nPU6j0tF3oCSlGeWLq1O8OcukcAu2UbkDVPRSglaDsrhJ
CdkKMHsl012hGkuRiWKMBfyNO/kQrwaYrymTFlmku+INxPy5gFasgFw6atdRHrtB22474jq7yncz
Cd+hZNjjIuBhq4OKrUZKXTtQkQjNOecPTervGgixoGTSkInTD90JtGYt9vj2wgQ0ok2ak76ASdEx
wI0sZRUz3Ik+4KK1KIKJHtrWbdGQ8oetSx9PTg111U6Mn/VhB+lKJCthQZORvqS5QzBvi574E+SL
5KQMthRcbckCaZelIzKNVzXvDjuS6ynv91mUHy0Iklm0qQvzuu95al5CjcJ6jBpE3YTZPJmVyhQA
DaRqPjQrQvnWHcNxbyKQCuWQvqTHCziZgFIUpAAxcETApyj02lQUPCEBQfAncIX/EHg/AOPfV2bN
PkuvfthQDAglxTT5x1Bms6/mzn0oxVQVZIAXVbc1UdqUU49MO97kPkqjcdFE2tU42bu8n5bc246m
ofNiDDcKfcTiwbpVcbmOs1NdNAdcNGhhSGduzkNFa7cxuYWYAjrq13TIgEJ4EzTU/kQcWNpWMC7F
nw0IEINyAYmAihBsgTWWJobb1qi9lGijaNFGUChVC8Ouv6SazMIrD4qOKA9HtsaiM0Q+wEtJuwwD
MJuq+7HSNgqsNxTLKLWLChhrLmXdVkwX3QcWSa6GZlqGGtqxoXOzpFqnCl2rgQrEG7PhhIq0x9ki
nI8gSy1OLbrNO7BI5UnjUd0sW1J7Cy/9EHlKiEjPHl3FGh25BPbSOIMqUBRBy6IjkfWaUrd0h1hl
ESCTw92N7gqregg3phIgEdOu2lBjv+K/ofzFVp1raDRNzZ3saan5Ac5dCGDgjsRX52M/Fxsxod5i
yinMlkxvUmKvTa90E56GcbCScBMl4dm+DItA73lQZzboK5HGpeNEVoZSEDGh+FaRVUrMKy2MF1qj
OLRA3g+xgQAIDE+17y9B9YyF21Gfda60VrsW+fcj+gsvELcA1BbL3QLfpF1cdfsgNX4TcYiqji/T
UzNkkxhTNojf1S805EUatDKbUtujNGDUugUgs9jUf1Ne8tkw7KfLoB2jbsuaUcj6pcKGBDzuJSOy
EeR1c4mB73VSzxAYEEyWZXfWswiwHSQJbI4KdgpSW0TgjTtJ+RHrtIVYtnZ+cQrEx32ruQJCwA0Y
Nx5QqcC4DcLcLcYPs+3pbZutIE83BUCqNpMWZvio4dim+XdjNCwuucQ+muwEyjYksIVAcUGvbQBL
dyN+GzE305LA1lHnzrhoofuLrG3WF7DugXRd/GxqBsuyp98fe7DYPQe8KWZVOJcSBWXD77pbfZZl
fR08SAqaXYtk6ieGotNGY5oFje0V5WUncGprzMDt482A67dsxm6fRXMrad0axlIY5Etuh8OLOAlE
M0kFDjO01SvxJHUMMGInT36YieLUOaagi6nblxm9ZTAtEGiTyZbQ22CLkAA6Sv0uVedKsaatKlQl
J3w8LuvZuDQoDZKDAUB72ieUx+Abx1iy9cvpSqb05teB2WfF509jQM9XTTYpU6cQ+scgUGl6uc/z
wqZSJVrrqssm5tgW+13cL0y5+dT2ln7sRjInEGBtaoc0/Q2WQgYWEr6JI7Iz9VXVjfSXfxAbcSKj
Vw/0q2HUUQkRHkia20bxJon5CkDdy8jv8QW2nV0qBXnP3yNYHT/pFkpLKGOh31TZrIceJ4nU6ztp
UdDrLwgQyjL04risc7iQW0XDq41AqpmhN1IadELtPKJ+RE4nr5TAoOk+iMinDz0ZmTmkyiJATZJg
4OoTyQgMVQnBLYNmndGPIGUF/Hpwfyp6tkip2c6hH/HfoPzry+pMTT+WS/Nie1KcH4sGgkGgkGzE
DYpqpH82lYkm/S3hOyggT07mOC3jIdvhKcVxoFyl1rXwm0dU4QQt+GfAXBSDbwF1t4HuChzJyJ/E
5iue+9d3/3c7mMqOMkNjqxizrw29iukSAjrFJGgRXrRlPxcUx9DYv0EAROr1dQKyBgFBSEPImL6k
ZlUZYPBK+Ys3GzgXU31FM+vfNF354jCrk+coGlSvbPOvULe2yNe+y3QktILJkCe2l1XhOWYayhIb
DWrqFJOsJIk2l5JDkZhGEHRyyabEZmaxEiTwdk3TrhCH/2Z0f8pIv9zSl/MhR4+otz631PrtupKh
NILLUQDJCvSDNXW/ybY/gY2vwwy8M9MAfEm4jS/DrBtl4DdyYHv9JTwL2i0JEpd68HmbBPNhRqkE
LCxlpAu5o0qmNcjNYoo2tN8ci/9wH5Dv+F8YqvrVYZjsHCGcaENnkzp1EsVpNZwoJYARvCu1/E2a
rgQTk0NZJZBgdl84jbT+9dT+0kvjPxNCoxBeV+HggQV+nBAXqaKbaGdbXlM36y5DmecP+wtJnW1D
yjAZxlxMEn7nBNKo0pfjdi1WZc7xiTh2nddPddfNA9gtsXlruEP/+hbF1vDT+/ruDtUf77Cqi8Ki
kZ4FPDGPteQwdjA59cNY0Ni5FVWQOaHnb2eJeO6vVyVVZstCiQVu+WXDClGsmwZhLQV2ovNbAZ3X
zTWEeCI9MJOdeCM+u77fDCBa5Fz6b8zs/m5ZUD89I64HmQAA/fGxFbMwzFoinpEpdKoomv0MrBPd
VRUOFZKoX4+y+RMGwjI0dEWGsGKrxqz4x+tNlkmmKUsW4Yj8GtfKq404ru3TE82+FxHFOCaJmZie
k1weBL9rDDCDOATWqjQfYCFziRRY29tG+XwRUvqcyROSYoslJRhLKUJsgBA1tBK6s8EvYWNikWf7
8kcEjWFB7vXRbXOZriRo+Uqu1xK8XCNruBoiFGC60QeZ2kZtJRL2zlQ3l2wr8qyOXE9Mv0HK3aGT
3Vn+1OiJG4fDdpA+wkKacyzsWIRkucGypq97SrSVFNQYNkfcbtyYE2MMdXyOK3ScnDc6la3dy4D4
y7dmryLWGDhfxOEigsZZaf/Gzf0nhYjYlg1hXMMKxFjnaztTjEvDNI0YfDHQRUyyCsGTEaP6za1t
ko4jZRaMaiOlx5lq3qhWesUmAaMniBbwHIgTqo2EwacqI+fXrvCPWA5qcP71LPm7tWjOKKxXFQU9
y9dGCpckCIYxZi32pf8maucUfHEFaShej1C0pUB6guP59WWVLxaFf2xTpiIDzyuycOn6Mjt7Xem0
qeTCnyCNDlgzg9yU440Iikf88cI4OIuzrC16IGv4a7V3LgFctTpvQ4TsoUdLw2Q+XZSjmNB2lj0K
LYDRsm2Z2a6y2f3Yg1vVonoVlXgTnj/zLIuQq982UFm5lT7OcAuQOv3KGtfaKK9TYgF86IlEWjfi
HwGeickkMeeapFkH7OwJM1QoDEQqkoTduiwWpIRY0lLbjHJCqEbExh+Dm/UIE8RkHrqVrVwWscar
FRE0ab3AzzSA0YZoUbzybAYFTnyOfZdbtPl6rHYqqa1PUlo1A8pOAnIiLb+Rbgc9eSozffOJHyr+
WSSAIheSiMRxGXBE3kPa2yO9iuH5LlHgCPiTbNL1g265r0LNzShn7KO93z6JQ/ESe1I088aAzJ7r
x/j86DHlBbNNF9XrwBhQmoK5gZMJ4rBq3D6sHRHQTlhrC2wlGTlHKDKlVEvsEAnAhEyxQ97uxnrt
z8AAY0ctqARgmzBuQqqvDKo2jN7aWZzFigGuL6mrsQMKoNSJ6o4l/dBhieezCJiquSkIXtpwAAUC
aKsMdybhKaQDZZTDMjC7uQiPE5u7B7g0krd0kJCO+9gaTcsaMjpmfgm9QwuyR4a4KKmkH9UP2ZA8
8SmDmISOn+tMO4htQfD0aq6hxEBYEffzzqeekOIJv5IWVR7NE/h+ZZSglXrkL0hoRDM1uH4CcNVC
XUOAlYNl6mmL3ZJ5I7hu7OtWVMYLTQQcrtMVCFwp2RWstQA2fIgN8ZoCNiq0mh6EhcrcaCcqcNri
MaiuO4PiUdheobgYLir9yHsah5IXzB7LjFmP4QELxRltpDrj6EXHFApX7G868VDYsTFzd6l8ZeLj
lE80YcjqxW+W9N8F1SanK5WEtkETsC8H7MxXA5WeuwQelAPklrYSChYKq9xgoLwlomJcY0KSXskq
FWsILKjcM3poJAyGVFEnF9bvZGL+czTr3sUqCjlLbDlYiihEQHEir//1PUNQ/hQToKTmXjG/poPm
F5qgtkoJKwJuOVJEfRAIw005MrPAHwUySKPP34Q+n80Xv0YhlmxQjoa/GFZVX7a9enahJD5g26vq
CJkLh2mYe5wVTxqYek0alVLJKWZ5K2sb3NFWNUGjwGKTWLqjR6STAPmnVPRcWAWZb2GzQVZO+h1c
mEK1O8oNWoh2aySofeSSlPuUQutT5iBUXo2PPlx6D6rsj4H87yHU/zepeUV4/Qs+/ZI/R9X7DwS6
+MSfBLr1bUZjYlUcfzr5qLC2/JNAx9qS0xEfOhm9PzEEq+lPAl35BjNuwG/pGlmlgN/+FPIq32TK
FHT435lw0vxX9LnylekzyGEIYwhiNAtXTu1LZjkMSlsOkzrzLo1yZxjN2yh1G2UyrtLav6F4/wNQ
CJtzPXtVZulLPg0ueOR1poD1pnRDcCSbkkd/TBcFZZu5PZ2bgtBP5tRGiKM7343r8Y8V9CNoLsLn
71cWt6ux8zAwLAtMgr/cbtsHPhrTbOZZKI78ikbdEp0o3LazI3rfRVdBdm/njYVuCyP1GUehniJC
VTkUg9kFqgbERk7w2W90uon7+ri0/JoCI7mlhtSeDpVSKnCbGlo6YgE/jQ+lciUP5FGWP1FOnful
i9zHKS9WtcgnjtAsRl2fKIg364CSwQEnj3GX1hgOmOqTrOHqNmvr+zJd27PprpTwGSh17BBAUjk3
sHXpbWoXE+1CcPtOBWHkVFTyLQwGMmwA0phTqGzUkXhFfzLbZgQDVe4B7W6m3kwpIkuOAT1+HVxK
VkmlhW4V11Rqhvj/S6W+pvGA44eDuar5mUTFijqJKlSVTtRQapd12KtQVuxWF+06k8PSLcIBZywc
swhMpiGLqIXtVA4v0INyCj8MOT7ikfcqKcVRa+OnAsuFvpRWPSmX02bGDLYBj3yKxWx5em3T4D3L
JExXejyDKwKkCoeLkRdLpBVzJlaRtKwTa9PKj3kZc7YbT6NlX49TcCr0YxCgjut6+SbCnGle1DUN
BuQIU0OKuqe42hUVNo0+lfWl+irrl2s5nDLAzuA9yVIUVlRkhXKJV400C3A+WI9yjNEOQXg3hudu
Mm/7Xm2xbPgAAKQLbJdMWLxQJt6qrkRxBjMg3YcFEFc9In4Iu84JFJm619hJUcK6tBYbnM4qKs8M
KVP+nOf/f6P9jccwysrvNoSfTIb/KJuYt3Xz3ERt/eOGyyf/3HCVb0glLDZVNrQ/BEb/teGqOBAL
N2kFsNigyxuoxJ8brvlNGIGqRAiYFGPLxl/9ueOa3zRyeh30TZd1lQzq3yiWfpbwGAahCAUalIrp
KsD9jyn7LLeLTBkBjOWYvom94cWBegpb7IAp6Y3GudaeFQn/n669b/1sMwXt9aSlFOpeVlUsOQqS
+Rl+Qz3BfXTqFNsV1KuRzvFGWivVOG8KHDB8bVlGhtvl0U2htGeSEZdySYLDyR3aAX/i/GkcmgXw
wc0s2ELJumpSLA18iylIfzf4OpY+HkfdecrMhU1uZY+969Nee7BpkMIWImxr6j4lOm/x56gXSSdd
5z4sIn00pKJ2rJRayCL2KhVfFTXYqlLxMDXdlWw0m6iVFj6mV3JQYNQ93bKVfsSXepP3EDaGtu+m
1jOi6ZCEbN4UfKXdRqIrimZiuKL0f8hI/tVq+0d53w8VSP/4U+Ja/+Xx/T/Drxtn1N+vJQf74PA9
fc/G7xfT50f/Wkw4bovAWbEJYZDr/RW9sM6w3SYQ0YS56Kez8F+LyTYBrC1CYOom+dvvFxO15iAC
cDYQVwio/s1iohbnS0QAFkx3d3FnMqEVEsUfV1OvBkWYN77iPVycw9XT083N2Tnulof1+cZ0aKDh
pF7tTs46cA4X5+W8fjpMznlyriJnPX9c3twcOJ+Wy93xfLzwYzfnwTkflxt+ixzxn+/83eO775nz
YtVs+kW8H+aKQ4m3kyyKpbROl9EBqseVnRXmP47uvV1v7k67+93m+u5udX3NAeScVnexe7puHe+h
dXTnSfzZW+bcDd7F+bh6W12fVqvru+3pN9QY9s6/HhtNRFPf0QZq1uRj3oWqtwV+cLYPnTe6GOTy
C5twR948PGzfrh7evIerp8P2CYc2Z308Pz0cFoHzsjinzm7vbvaP6AzciJ9/fV833tX5eF5HzuHh
6nTyHtbLwTmcb96PufO4z5170z2vb0rnxlm+ls7TwzZzXpyz7D7cqc52coL5+xG7NqeZd87yeCSH
dI7H4/t5/XI4L6lndJe7W9nZ8L/rk7jF7WluOPel9xq4Hx/b7cNH4ewfLed55vpO4N5utqFzff2W
ONs7hvb0tt9jL+X0zsmatzziXbBwVqeKl/K2Pf3OlPETYP8+EP2cdohYLWrtmMhf+3JqE1EhO7ni
XV0c23l6enrzuIvTtfvxto3du8y54p8trxWWMXKU5cPTHYC8e/WE8tsJnPOD9/CQOK1TrEFDnA8x
P1YfGTMkcXh2ZsfTFUaqDMLKsx2mrHgBieO7d6eP1N1eHbDqdG4Cx+n4Gyax5Ny8hwvJPTrH9c35
fF6+M4Ntd8kR4ZzPkbvfGM75dXCOhqc50VrzaPjjXFxq8d3Brb3gppsP7rio5tla9tLzMPedwqmc
29vN6fQReKs3Xua2d3jHux1/7DvPv5usnKV/N1s5nPGyRhYDK/XjbDWlSQk+h1RZytx2sKC3j7sV
M/XiqIvOUVybf3swd6Uju/gTOHeH9RrTbqY0AJz39HKzPB4W1dpm0TNm2+1T4jxgX+3gU+wcNBc3
XAwlnKfSWSfu+eVwuOFwZXSo1VgxlE+6wxZyxS5xuu2d69PpwETmeyLnxXapBnOY2Ly9u+3+1h2d
twsvXXEftt7TExvPeXInd7fmu97PrO+7LUvoSnUenqi1XrxeXIzw2E4mp3QPtTPOXw6GW4qHiTwE
97xlbJvmL4Ezr5zJPUqu6VrOfsc2RQ+2z4c9v/Oi+C9c6NycZdjwOd19IzZ3ZgvMI/l9YKJMC4As
r54nfKXinqPNy4WRfMiYOqgkndEp3NjhZV4YohkPxHd+3vHg3RXu2+mJ/fHh7gFLyMWDeAVPSBSX
rC9PdcAs3Hr+EXK3pXPouQ1My7jKG8vrsXKuP053AFOsvgu/ttYcdz9XdbjQdnROrcNQRc4bQi/3
rt6ItX13+xYsZPft7kFxD09vp03lPCjLxiud2Iu9ifUbeeMKyQff1Hi2dxs6qlPOofc2TwwUjQaY
9pJTu4GT8GIPKtME92fPmovr0gHBWTQe/ZZcCsec43u6UFfJ5iC7Eg/8WPP4k3eg0x6jpC6mXbeb
PGyK9uZhWGTP4ZHstri57Fk7NzpfhYmP+147/RK5oCdeJkTGylqPLkQ+3wfHtZPXGnceitE2xQOz
4brrF/Em5OXbaeCJ3tcv6KLYBJFG8JZn7vPy5qUUPw7JwmdvYGy9++qqcO/jxU3q3SzzrXzsj4Xz
aHi2u2uc18idhwtEVgt50bn3xqFx7tlKeB/vS5/HvD+LlcDWwI14yRKTjbnmvEvujRjQe260W73a
7sVdvJx3S6zJXN87vmdu55w1Z5e5a3EyLhtn9DZ74DFWnHiXzPPFebdjc5bc58p53rxm7vM8cKJT
6r3XrrryvW6bLF8T9738HPeDmFMPaL3mH9sTcyk8SG63Cr1jvvLX4vZvc/fNd9uV7244Wfjoa7uo
vYLHMnmT9+804uMbzjMnXJ6QEbBcUKoxZu1i+dK7d28my9AZnJDjo+RjjOyR4NbBD5P9/nqeO5pz
xJiObyMp9Zahd6ZjFzN9vXvEgJSvvrjno9gXDjeG83g4lOySx3Ptpjyx5C4O7KrVtnN8DzvGM+5C
ztLmeW8ubriAyHDFnyR8BNdAhuQer0we23K1PQb7rA50GWxb1QIhppj+D4fl+Xh8fbq6QYg7N7xd
59w37Mw8JVG6C3zL9O7dVmx0HBrnc714Z3cit3SWpXfDvsRQnJfL436z3+z288fBtTzeBw13duNC
uhI7Rbhv5uNi4+9759lwau+1XgAXXqUf1sHwEu7vwip5umJLWt4w6Rvv5YiD6txyUmd/Oy6MQ+fq
DNs85VricQ54OjHAYmaA8vArdw5P52lvXqH/XD+HPJ+45+2pcN372jPdZff5ufPLE8jL0l8V80d+
yucYnpucMQFzV1nXC/Bpxs7ylkfLYQsNOS6vAw8igWN887i8n5b3hvO6y7neIyXkTufuPhLn7frj
jSYr/HorXHXee/aS9pEL37mf3P39xncU57Zw1jMOQnFk7QtnJw6vd4sYIXCPobej0xp/cc23xC77
VbGMN8/2Ensf93rPFcPtczoPHbxonLu3a/b+U+yIMOPD/WCtipHonPf75bV4r5yBXsiNQTd55v8l
7CyWHVeWNfwud+4IM0yrxGiBbVkTh72WmRme/n7p3hEH4+zmtqVSQcKfqQSbwpzqprfGQS9F+yOx
uKSD2Bny66181MVbU0UGwtgg+gScUHbT+H3rMEeg2nDAluMoT0ZxNZGOQgJPfXbubMnGFco4uduI
6hYBqozSG6wnoE4cdP0xN4qsMOgHHecPkb30gDSfSrZT9IycObrmd2nAiSJvi3Cn4RwUBoBoSNkh
ZHzsD7dM6PeJZKe4mifScesgqt9mwas662G8jIO7c0/B0yPC1js6RyR7hwqh6uokK+V0VMEhgvJ2
upilIKHhMGFEfr55gJ8BawB+d5XV1dbIFjfDp2ylCoulxbmzz7JVeOaM36FpRh6M81Q+66lY/qm4
WQcdUAxOdcwg8pYGGj7JRgNvx/U+hJMwAeLaNblsPE/wLcwm+yv7hISBwPQAUTw2A+/X32kO6WB7
9mil/F8iveOm3/b1vU/Kqr3uv42qBdWR3ifhzxqMT2I2ElaZSKR+RB9LNRXiAt9543GANAAuwYl8
Pn6Y44ZesJoE1OBRAhrBI/j07dJnAyLnxa7mZi/bqOneyFYqyhYHm4BzvhmY6HW4cLpRvj90oDr0
3IImppqBg58dlgyEm/DYaKLMLZf+iHhjNgwT9O0oqltUn7XoL80T7wYzmajoGcAZVJJUV5eBoWwT
WL0zs8Eg6vJYCBiTgz188p3M/MtbiV6zRTTNdBO/8L3B7wIlraMMskkOejxl1yFqmLAL1wxOekFk
X9jLIFygF+XenI0GHUwBi3/3OqUmfWj+xev7BdukmFDfv1ojAurfvL6H47FGJkkbG88vwgKUVrpp
XPJPH2ifJL++8zuE+go+KjsqROwC875Ijq+NIYhvhlR352nqInfT3MXEC0ZqKoLVTucpTN5XdoB4
DdIvepbPMfzEaHQxKa18LiJ4FAVBao8CsRoZhhs0xwkpZtmCkH+ow8kWiDIRbPzheFMx7RZgo0WS
THTigKWT//vHm4b/4hHHL/U3e4Ol/c823nZV2TWu+MqNYVGGCXuTh8wjGfpFuVZWkSW/zC/BeiqK
MuYPwCooF8tPSMBHWbuzXLYqlJ1M/MznUr9IvGiA8cKQZc4uuCX3lxBAuEfc+KjOeJH4IRsr25Wy
GSWGX5yXPKCQkwjLglMouV3gMWwIGgcL52kf9eJzYj6DYf5isTNjeQRnY6dFEed5jsbkZDiJP6aM
K494KfuLru3ATu1cnthP85nLsaAM+/wO5jyXX7FrB3NG4IsoisxRHpd5PCtD/7csZXB5Vp5ifsbz
MWOx/u/8eR73YPkHAUTAsIE5jsypGUXegHH0QNgbXskSDDwWmWQDz4ymkY7Gkce/Bh6kkHDEiLDE
H/pjqCnKkgHuhDQQ7s/4mD12uAdS6kNGAdeMuTvLCn+RTHnMRi0QmlmWORvFQ73BgrNbDNEmSAc2
TGx35ONwLNPigiiw7bFpQqrQMwIjGgcmNw/LxMt8wPP/pjVeMQkx/YfV22y08I9SB4u4l38ltiP1
FC70UK8bvtiDGKolB4lzIYw5aqiL9QuhQDO/QLEkGQo9/DmWEFpgCT7nLYQhJMSB8Fc542+/wPrI
Y8jLzzL2jTGLBOKB9HKGFqr7alWGk68wl7QQlhiEfFli4TAfbGcm5SfD5Bf6h1i5kr/kHsaVjcOn
wGby0ZY/+GsIxQ+5UTa25PKyhHXKOPE0Lgi/7CFSQG7sb5qWJYeXyFgxMz+qX2eaccIOjBbLrTFX
cy1EzA8XehuKSCoRH8WCXWEt3OoPS/CmmuUwi8wOMuIr4Ul4la/gQ/hWGNk35EKuEc4t2aRYnpti
yLLiAi5lk2NsyTLkqpCLQvQhEHGg2XZG5hamC8VbPJfpWkeFIISh8xI7VjaRVTAiM2GjGD/M4d4k
hIcxc/OY67+SlsXznDOzy2ewD+vn5OUIE7i3hLFkAnEsh4ytzOgMy2S4YRbOsCDjGY9hSNY/K+OQ
kdLvwriPW4RK8PZ4Dn96GWRtiufnSxLCrIzF4xibUd0ZviqZMV/A7nnJ6DCtzePYEqYlnrw89o1E
9t3lP/H3t5AIy/zzC3LiyJFOQnnIAi7CgxCLOJkH9lgF9gheijGEZni4IBpOFzWzVMh9JIIYmgWL
cZEaImAgjJ/UlTkh++Jwng7S6K2cwEMo9ZGMX5HFZSP4PDBNkGnAU0yeYvJnkI5+RkFXmah9RIE5
Gk8DHIfBOOIxaS6nhniew9pj0AB3Mz8RKoE9m4lshDniGb9ZPgtGzDAiED9FNxHcqFiTaCkEnmzY
2Bsw4yj/TjvtR3aMuBshARmSQT1zhEwMoq0C34z7QaBGXDkW8o4COBK9KBeOo6mJyAqE1OQPgLqX
oTVHIkPZux1+PWQSq+zL5oxsVOpB2aVrs0AEHYLQE9cogpkBPE+WCoXxBzNNWeqcNaQsEXHOzVgB
IuVEzjFHuQ5+jFM2b8Tz/nK8sRXczNPQ0TInz5yOUxeaYR4RqqAfjM3kFzXsTcFGEfYB08ZiSQOm
xrF4HEskH7FHYxuhf1JQ4SLqm0yY8US/e55MlMfgLVEpMlu0QbJwovGISdl4PgO5LZij4Jg3sng8
5sEjjpo9Yzd4Bt5L2ZpxNEDBvLCqkP9R5uF6DjgHc8ohwBqwNKcmO8KVi4wJcRxQjxwSMj9LhHkz
PJ1Tbzzl4wEs73nT6cBboPYhoGg89RIHdwrO58Rh20fBgAPk4YMF0gELfiqqCoMHllsAU6LpBbyJ
O5VB0WJIxAF+1iBiC/gxMNMgd+dsJRsB8ls4KJ7Ahq5i6BuB4wUDPmLHeF42ZNsZyBFUxPXoImCC
8LbHmUF+DghJniA/Fqgq5KcsirPJGAqhmyWGXzgFsAWut0TWwXAseGEUQ7/MPBNBmmSRh5QUZZtF
Y4YDByInudkRheShQXyENUJchOvQ+6ORUT8ibZmOzCwp4iTjSQhfUa18iOeWD/OQxw3RamDuKJLr
/06HNuX13n/o0K68ZZQQZSDtv+rQXmXfo0dVDR2KcxIYhWIQMCTand37ytECp5DImZjeGvLhH1VX
oNnQsF/Jzf59gZZoAeFwUbnIQlaD+INH5HeZC7iySr+MA1O06J/P/wAzEdiITRHC8szvk0t5LL//
ErrI+qqWT9Cufy4VJIc4BGKL/6146/KrCkQ9h/zPEDWMlivQwc6Ck+bISj9MHCbLDnPs3ltlDthE
zoer+Bi8IFMtkoUcFxhzoTOPe33RpUhoxHvJeTJBVFXB8SVIW0BpzvllnN9XjcgmgS/kD05uwc0W
+lQ2Ra5F88BXMVr4u1kiL5muzHOIJYlK5t9AFYENzgLKktUyFoTA31AHYBVSg1/QUs4C5Sy7xiLZ
bF7afFUveOtXkAVj+kJIbAtDC15gwl8VB/L/sgOKqoxFYPGa5Yud0Uyi1tzQgCwF+4lCHECKaGBO
BfIXQAzmZTJ7dg+54wgk+KIRvmMQ+RUOEwelL/9lfV9i/+ouFp6n8YyvXPk85t1NznstfEHAFPsH
UxYNzTYB37CexAIA2rFlrJ0Hfjc2t8cCgNAkeY504sx4GcOckVH5UIYX4RvMBYsDmgU8I8htJGzf
dkcmgEr2wOzLEOgHWUsQAdDBsCZW2F/oHa8Pii6yxyMEKSoTLy2b7SDAEHueibgRZQ38kVnI5CEH
9Dtaj23L5DVdP/AizEI5nDIcAmTSvlwp/IFcFW5y3ZGX/1m652Fu8BDRW19VietzjDSGSDL5G5GG
fhjrwJTZoq0yoedFNtBMnXuwIQFSrstNoggzZ2y7MT46h6UmaBSMBzYs5vk2shHCQbgKhmA+YcF2
IzxRxZwIEAYw8T2Nuej8L7riez5B19gox2jsJRE6BdHONKJobCOKv8QKpaNFx4Jt5ugJUSGOPfIQ
9xmaDjGHe8HNARvfFQzQAaAAMRJED9kfZ47yw8IZzwFDWGECIMYohMUg4rTAEXwiCBc9x/mN0GEm
hg63y0sgBL4AM/mFuwwLR5SFfGu6udtHsQTzdDQS2IwFxGJG3ATUkQNf+L/4df0E1cWUuE3QkYzw
VhHkYAra4dBl1zysJXTS1OPF07iPG86VE53NvshIzhasKsb9SsuGgS0x5HFVgnMF08tnLGN21Gyw
HPZZiTtVPAFi9aPrPc5IgASr4BQENYGKpiaHw/thsEh/xHvhvm1Si5o1sz3mIvtNcJSOoDf1df+w
H9CqOYD+oNxsgHJCFSNQPPxIqH9OQX6xCHYDpMAYJk6e8Vj4KRUHEqQBaGTJYziE9WGQx/CoEAX4
Z5whNCE/iGwaTT1nMGarpkCDaZRlgtEWGEa/DkN+EdUU9c5ITNoGNjAo54dTE6rMcIVlvLhKfDpR
4/nJIBTAw0BM0AGniezhIXKgRQN7fQw8GeuptxF//WKRHXBm/UIcIqEW+DN+YYYFfpfibzQkfbb/
q4Ikz6vdInkPHfmvCpI3rs/qiTAeg9ecCLKZC46MxOcGF6Mq8REg50QOcEqiQhBeYhfABXwqwlAA
IboDiJwjgpHF6ACkE/aNuDdkgYhDtpoBcSChR4kFgFBAkMIXSCUbxwPqU6S52JPIRFAF/ykK6/sE
jDrkH3pXZFkg0JBwA5A9zn0ZA0YC1sms8f+gGpIIOcOlqW0KXEEvIFX4gG9+h8BaG0knj4d63QCE
BV7Er8CBwpt4L4WpImSKwCgeMjXhTwC5LQISdAbbiBSQocUix/hCmwIKIcVESBFgJs/E7klYLVhH
FNoQXVKCpLTc4fvEIHhe4jtD529Os/2tkvqfcOcfp0lY1T/7p1Zrasddr5xmgU3DTrGl2VB0Ne/z
McXQYPAmuwFYETNKUAFuMuABgE8OGzYWFc6Zz1DUcTwH7Mg9kIaIVzx6bLXw5tc+wSeafn1KosC5
12CpDFn4YBY0AHtQIrj/Ul7cnX9VCuQDLUAQc3yE4mba63SOOMiZSwF8yl1UZlnggIZtQP5ehJu7
BLIAavA1fH+ExcxFReVuObPO8lLeFUnP2jCJv/jjK43kDQ5OKZtvMUBZ9h8wwBJEhZly6CAJjgxc
zvGL4Cbewu5D0bkbmPyFewrzRqj8S1FC6V9xjmWB6GQgRCxgG4nKP4VAcRKjs0T1yC/EWR9/2Zdc
v14kRDIaDtQRZMhlvMICW/ALe7wI8fFdogiZGkrKjPRiDPODmPBj/YLkBP1zhrxzE8mFYQsnsHl/
foqPDjceBixCFQjDpYwEnwAmUEqElkSZHQGqdOIvmLLoj2yB2De0IPNwCKBfILyKYuAxEywLoRle
0QDdcK4I/AFY4THAJnLwhSuQW3gXAxGNAAz8hajZR1gj4kUkP2TmkEBpFYso6xGfgSnz/YFhKJzB
bxAg0Tp4J2UPuFwsgjg2BBQwk6/p8jdhD43/EvXQpkgaCYMUPyC6SeKr/pk/3htqszQJoZIYHXw1
wqw+vAJ1uznYGFJFh6Y5aBbRU7KDME2BmwlSqOsQDFrgleFzOALC5hvoFScUGCPF3oxSGwYCVYiH
jiHiVHzcSMggkP/i2xEmsPk8TUfEL8z74hznAUJcqD+bOSBQYE9cjFAKnlPxEwQJQgquY+sXHgQZ
gd1QOFjBmHlQXh/vBrTLs4QKxeiF6semQBPkIYgIw5CVQm2AavFX/eF735OHAAsQRqh/oK4cHLpU
DMog8jPkoJ/o3y+q9hfsk/A4qLVIIuyMzPueV8I2iNz2fcdfEFkQwKKsosDGROEJBS/+73864Ukm
+Q+VxSG2egT5t9pkmPT+LcWk9bicupM7DbdE5KBSsCLheYHR/FEBds/4p9h48hNcjnNQxByiSfzJ
wkJiGImVw68/ZsRQBKG8EcNyWHzN6K8MRyCJS41//2ZCnIzC8rmP3wV4Mox5wzssMB4w1ZB6XGOI
hcf6RZ6KMvRFbnnO1z8qlmX4JqBIrhBx6+P5B3ZFjg+LfBVrzlhFCBTnfShrKApx/IUlcxIhzQrE
Y4mn4c+hLYYJoU18jzvxa3LORLSKZhYKFtoxIR/BQUJAX4tVzoYTQxGFvJN07Xke5jO5SZQkahxZ
yu2IbWHLL/qAIX9ZCWpb1H48Y6/lCsSbCUAHa0Xcx0MhPZxQIt+QYjOoX2wvzAjsBhlfLGZx5f4x
ETEZv+gSYMGYeDpZJp4P7oZdwLQpHlCZknzw1dWoi68wFyJH9kHk3x+ML4YWo+O0EV3FRojFJxIe
nA5iY38DE/DEaoAEKd6T/pLDEkQhlwEcvvJbtL9NgB33wp08E9Att8rDxoLvgAZfvxDuI5xI8hIE
LM38YDtceab4fLhy+vXn/Si8THjFxf+BvAZXCDpE6rKEEXaL+OJQVV/H5JjzN3FxQQpgDS6Cc8wR
Hjs4+JcZCFTdoATZaZw9/MkVjuBRQIe4o5glL49gWUS8hy7/39zW7Px3mdml5iJJs9RD6PybzPzQ
rmF72MFuBE7ZZ1LPAPBJRyV17fdcSqBmlSK9xB1nZW2MfSRv0mv529yMH6Nt9Miu4d28Jk193qmq
eSaUYclbelQ3HWEK6rOpF2qCoB619yj6rapRBf/vxqhZb3ujndKy1mHZ6ie98d15WVQt5gTvA5IV
Cb/aqgphIz3eslOPyaAFjNOwqEqm9uacFAPzYlDBWm08H7dOSJacQVen/B0diKMmmoqIthG95IJa
fg2P3pumQ7zI3plts+rvBhvmTM1wCWbljfnFXZt1k3JZ9sZa+x2LWU8oGkK+n/nq2nVanj5HOyoK
LWpU1dWf8Vu1CFIYPIgEJrBA1/rRQ9/MgzlJW8ZzdPRfxtOW8IVxnffnZ4cOw2Hda6gu4WhNa0+Y
w8fcxgeiXFc2lgO/27wmz87+Rb15o+8QSJK+yj2RENnR2iXERNhVwlno40ow1mp+dHZUYFPU3fHa
M5Jt7N64Y5PJqDb0UCUIYxUxk5u6DCoUizSXaVW9eDAxNGfVcYlowwdFn1tjwknRFct8+XRQWxOA
5PH33qHcl9Ph0Cn5ZVWUf9Dlkh6lakYxHn2MewirHVmrOtl5a4u3Z861vDnnqMWu0QjN2+qYEKXn
8KPaw3f4Crbm0nlHL/fEaMc1oRRbsxMf3+bl57lUFHPaJXeHSjjUrVY0lFYnI1u6BA84W6vndvWi
mVxHlKJrlkfn6fWcjbcJCdwI92d1ZfC906On+lp1h1Tlq4YkSA7b1secGM/0PSS8LJy8jOpwdSLd
xCS9vd8KtkRq1KfW3twDQBt2Si+voFanVq55Ihj5Qp6Vat1sUoReTXPTiy8X93AKIZwjXVboicRu
s6HW2d+VTwLNrJdRiys5DQm6bGnyIaV53tBvn6L49tpil2Cj1ZyKFnbTWerdlAiGpF5Vy/hhEa9F
vCHFPnQ1XfqATirKkwHl3tj5ld2IuymHcV68DHJaaUylKr+HF3EHTf/stgnCunCwJLqPT4M17wCo
SFG8orZFftg5PtjHrGKQjJTRMYISf0063p2M3eAxoAL5VW+S292ouNTfzup7VXEr+QOS3ZjNUTWo
BvSFMo4rFXb1zjsQPvOkj57X5nx6zknY7BQ0ddO7FDWrCwXBKAj5iyU1eSCkNm+l6Ej7TBrxm/DL
Tk/drAo8SR014x5NjLILU9+Ik/MfRgPGjbdmsTQIZPwGSsGyBDI3fKG7D7EqLSM+h/Sxssq12fT2
ftx2tx6NWoi9qWWrOuE298V52PaumhoHQHHv4Z+1PHdlwOtqScfNBwF5FUQIYWgmVdjMR34zPi4Y
jnaV+d6kuKLaEer5ckmsgPd/PmqSODvEypPotb1d9bbmXRNnRthmi1i2WcNvWF32v2fbsA0xOTxI
0zlPf6y2Zq0u4i5/6fhB4+uDsXHfpv971lTAMi8ZhZGQATHBhsgv/BBrHd955sSu5efyZJ2jzXhp
8tGb0LdLsLeOI+IO94MZsU1bdQKxd4wdYbxUgw7uiuaW/NP+IKgoiKInnoQBPryd1d0QGr0urx7S
14o7xo3lbZnq1dibV4WNURvf05N7Z+Z7b69Po/0gvPr+Lr7QZEfRIfU9rP0Q/jpqrMk/M5Z1r/5W
nXh51qt8Q4PH5HU1m8f+6m1NEsQ9lTqPRHYSyfpxbzXjcaZloEnSGdqB0DK+rHvvvTkhss9sSFDM
w3agGAdJxfGtzatDhC2BRuSDSUAi9TycbddYIcWp7kX0lvGKPz/naTV8GZDKdtjK6Wm6Vr1PX4qN
LY2T0TmozYTsf+N2sxs0EM1bG1VpUnRONauq99SQ43qr94SuGdTO2NovmioMn+iiulWtMoubPcmQ
Oiq7WW9VNy7DjWQREJddM8U/Q9mCoddV2cMYUlvAOXEHxIxVBN7KnvrkItqfMHnNKADXk9mCuOHR
UPTK3Xz1axo5rEkrt94mg5Epb1X9QiJlES6DDfGCVRluULcbVK87QqYfu100wpCc+xdR0juV0iWC
oL/mRZ0sqCAQbQgG/ajKkrBZPK1WvoQBDsE7OkZnfbcbI9ofEKhG6QGnSmQlCUpMBjlZgUbjjo6b
L731KupgXHfmy4Vju/Pq4Nb/OPR3oIuwfgX1+TGqqXnVSius7HfTXzvV8Il/uzi4a6fmdI3wZtSn
1cEPeY4E+d7io24TLHXQDX2IO9aVgMezXVGneE9gb1FurOpw99DthPg9mkHpdlhDVVV1vLbvVsOe
JFTvopqYdXdQkHbaNKGrmkqKticoYaKLvGU5WzXzS+r/DCtImg0x6VXvFkzCo1Uf+W8e7dN/fmvW
jCfxwdChkb60dcjf3tLZph/C0l8mCknvoyv8RZ6q98kp1OD3CEOe2F3ipyuEap1dr2aebL+KOOp6
TV23CZUN6/p34XNeBAhfUdPEhhPTZy6NvQEdIb4m9nCGJFR0JueIeDnO3/mRuIJNXiP69RgNwSAE
ZtNlxSMsjjxWld9+N1bHhHsJw6dbn10jUI6gXPWzDJ94sEsqTNhHr0PM7I34RKNOcO3Sybfw+1V/
XIRHuuvvPbr0WtaqXyELpU7uCW+vD1b/o/eEVCPxg5V+OcT4TrcsmI7j7Cnvd4PiqGdIs+CJQjyr
BQcItRCQbT6dl+3vsXpvbkGyplF2Ynd+ci5ButUlXVm9GW4Im2KJKP11TDMVXSviT7A2G55LZ3be
rMOYVtr9WRnH6Gbs+i4htU/jbcVUsqwPG0bdlXDIj3X0birfRhvrDCZLPlB2PwIEOfMKkcUd+9C/
D6tmChzQNec95CCPmjBCi0KGB6KGeyS8mrl9JmyzgxQL++vBLqZPqFsn2Jv4+2Uwpv1tVU3X/Z7u
JL2PXvdtKmn4HwIMt7qppjd7Q24yEvppHOzHsHexHtNVtM2v7k1RdWZJw/K3tZm2Ket00vu12i3u
P4dpgxjZ03APq0eEgY9u6JOfCkHLb1DhQfX6G5M27sqjijDYwVobtEGgZIT6TA/m0/fqPUUvyTOJ
FLS2tQ4T3Rw3QAxr67r9uRwIje8R0JlOhpv+JISQgondwBlxDiuKeNHtldNtEtjaXXTtY0ppqvFl
3B7Wh2QvDNYOGYSbk+qMtsnBqNQQ7Cjirkmf7YSq4TflX5Ere+dINkZFzTcxomk+GR+GG3iFrgJh
/Zf2sPOXrsZLlGad+iSkFROVvK4TkXvzNlEzPqTVtt0glBFhGtedT9j213Ez3UAsOwTpwbwHTVLa
86rDRdPNcNs/2Bd1G4KJ9WNYQ4we7H1u3hZU4PtoSseVTLl8Gs2aalbsu9SxoMCivwY+EWR5sU8o
9Bj6dzrUHfPo+T2hIinKxq2eLCRWtWGD3qj0dzF6Ao2ezpSKtvFxOCmPI9ouBDXk5NZ7h63Z9UwX
EGOSV/SyoanoCGdTWD6eTqJtMZkdou1ety7WpBe2ykb08t9N9fBb5p5GY4+z1pu03rUpNDn5oaKw
n0445tewNbzmlMGChppWtLV79tN55mi2tId5YZ5zmlNOu3fFZlaGlxGdPojsHtf7++K8oVGLrmw0
zal2K3UM30fdmbXnb7OGHdPQDfdsVppm44fIYbIeOrDxC0lWn0/o90GLDEqKqXXLunFx0LWpFXI1
1mkPxXWhdcTPProg6Is7MfRb81Ql0D4HKceVqEeeHTH2GQVY7JVFXtnOWPqUNYtWJBEQBU2FHnMQ
APCr4TVtddWlX040+ytGULup2MF7WDUvQd2k2o26Oz5t2I1qAi2BrpCibb3J6v1K8vFoH+00LfLj
FVt1V7sgm1YBHiuLYFrn2D9mnf7ypzHtQQ9RHYhPTsTDr44bdkf6H67UcmPQ+wNdsjJIijU76Mej
9XkaaxqfWLtpBar83UQ1WsMM2sFKHowKCc46pp8vGLIdbKJJdgxQ9/qOmdnvIBCzrf8esonmA0lF
UhOW43k+cQH0NnH29hImjg6z+oOaf+oIBMn26SO7D1f6GbbQ2gdjG1FtjddhD+NDArFLT3owJtVs
rTNsBfThJeVHd7xRZWU0gJPt4ophu7M2fZgRdXFKT6oVkAmj0OxjMl3GHWtGK15J2fPztfPKaUqt
513V0GqNvG8SzU/eS7Sr2w/zMj1clf0huSGqByR7xHVMAncD15HUsDJ+LhGlR0laeP+chnW3Y1fd
qtVaPJ23Ma/ISzj3Yu6io9FPz0GrTdkk841+B201qI9kPQ+qWzU6w7v7CG/6RrETdbyZFaxbMm9+
KoPL9BLt3RrAjzbUXaPjraImlZ0ayZ5VfqLXsLLYpZ29BzfQ1/zudX8aG7eSNOP3Tj8uFFwx4Prt
ymitIFynRSR+UZku7Wr/vjEfFLm8qtuGfpTqMJu8bBpdXp/uUT9OzoaSR1bd7kgtpqu5cy8B7Zmp
jRk+vTsKooa9vot7Ot8m0LpeIZKgmK4RoLOA7Gc7vQcNMnWoG+g8hi+Su82Ugmf4EPZ2ekQD3N5q
DjK5UGkj6dbUVN4+jHq6htjdUfUMHXc3rv268Vl8dBuyfVvN32NYc0iLCtqKhsnGlkSHaAJ0qVpV
o0usG2/xqs6zZaIL2n4lOS32ddUAWQBE1B41Q8maYY/YqJses3fonq5qoddWKPxTW13SzlntSKXb
6uqNMqle77c3bpKsEdJRnryos242dAdT7EJjXaNR86o/96VRPal2/0mwO81wwq25dW5ib+zULWaq
g55WruRk/Uy9q/FJqWXk0J4HI1ftzmzXbkHhp4N/QgrU1Olk7oHLL3vSUNWN3UXzUHTj4FBNUO3R
vbQauuon5E59wZPuXfX9pbpb81ouL9SwoP8wZT/IbKiR17DrFzcwYaW4IL/ARCdNXTCg4MPw36Rs
3MPD7yO4micSve52Sk8jd2ump2yVnXW/wF5JyS6KydJETddGVz3ZqbNHrTlkknDTWVfWIMJrhNWt
+FqSaGF2jvrKt0BWTCAySRArlOxhj2mER4bMKruZLRLP7hzDnQwnj47wiKij1ST7q1rcLYoD6WXe
vetPdFi8EhqfLJ/OuuyA7Em9mHWa7pnUhFGr6ULs+B1oTj5oVVX9DHLZTKxneDqBzj5u+wOOAoau
p/DuuOcuLSSVhSWvk3BnFDgqEIofbIt91MSkAxYuzXW6dsDxbse65NuQNCbJxCID0W+FuOHwssHF
dz7YiSwiegtUiLAzjx6qQx3LF7GWgi1FtadXtEDHIkGpF5Jrxc6SH4Rbi97ozs3nhbvcEtd/1xos
jgH0UMSekANqbY0FdZc1RdklL+ejxzs1PQK6TA/aubs9fWTXYY2VccbmCDZgAzpos9SGWs/bJKLR
nUI/fPqpS87QD0eHXTLr9Cy6/CVitoAOLckMXIGVn6QLgCZRKmXLpy8cX74s4JiR5m+A6HZw1Fit
W9NtIOBqZN0JmG/rpYfpGwMPrSugfAuC5L5ZUy/072y48nb2leU1yCmHS/l5T2VXag7A+uKeycUi
zQfwbuRLB39WlRyak2wUbdXNt06KFwlkS5J1NvaVrQT3wVJCVF2X2pZ0V1HnhN56GhNc1ZweWJOk
LHPtmUebRQHJV/grrs4qedvF2lzbNf8ya0QegNqkJr4uV/G7oWh5jTem61yRCUf9sw+XNubv6qwy
MOUDC5RO8yLrl+7dmK6DZX/NEVyhY95GHxA7LRvLoJXwafBB73hrG/OMvKWGvdNeT0wu3ttuEIQn
PX9yUitJNxerehm8jZ+aXpOMjBskXOqXd/Nf3kfbDYIkmuGqp1vzlU/uKOl+tBtwKkbXag1ri6vV
s/fuJ6nxyBtCp6k6ybNPctxw91aI+XgncPiNIfozoVfkXXVp3Nssa2QPpWRJszXUuEmO+FraHlrF
2PKO2oG8Y8gw7TjLhJr5pCTGNTI4A0APR7hVTbM2AiI1Rr44yNz3BqjSht1fyM297g1oWabbP968
xmYeIoqWD1ua7pHUD+iN93jFVsRpUg3Hu2MFvrEFqeTtobrS3fAEON27a/tnR7L8z9JAou526g4w
l21jbewZwESOYgK66OleeoUKCqskcU6EjTifwJWl2CVi6OEwVSnvl3+Oc5JmwdI7lT/cVVwQYxzG
HMLNx1gRy2vTJW22Y1awkkhSdNAmftc9e/BxQlc2iarBaFVYUri28n0YNscFPKDydh9/x6zPG/Wt
WZUsNLyG5cd5m7v4rm8+ZdvVaXbAgnPbOLrYJOtBKjdBkC8FsGP5No4rCl+z+fjRTPpF4priSSg5
SBnt4I0+HhlpOPXvViw4zW5ZFSRGQH1skoVPelwxy43BTRsEw8YKQVQiIziKdnCyJkZjrxrJAAz2
QwUmleos+FmaVHNnLx5OHXGwAg/yxdo8WT95nV1sQ+aIFPxMx+kuqHK/ijGkt4pOIdqvWDFGPuJ0
b/bgOBGBDQs+YLtXJpYMafvc+8J/gMHKKwbTr6cfyaO62vBO0SX9vKdyyQx/kR3KSHj/zPKIsXa2
yVxWDfJ2j/bapgMTyV8Hf+0deFVBBjGbgFtAh+gZHeNyIdiOU8SlB3HS717FEyPYJFGTkXvivctP
7sPphJSYwZu3JYua+vqDuJkgu1XVxeBgorhD2Ghwuz7hksay9NtkY6/IBI9w3um1f0XPpUSN3WHp
Lf79B+K6QHijAuOucTUoUUN4sZ1Pcg7QbkQgVt4zdNEI0cUePYAiH29r1/OafSdQhtKacPBDn3EI
1/MXIrCLOzdoGoRivwUuIrXc6/iOS+WgFm81bpQvj6ocrK7JqgEibFCGhXTDe23c9EmfcyiFFNOj
O7gbS8pL3INrkH28ZR8vDg5H6AV4yD/IBjWbRsO+1tWiru4BX+pVAjcmQLTgYK/mh2AL07A8ik/i
MatkECT85mPYUn4BE0lNO3iC68TLr3C8NHklY1f6uN4SujOpWkzXDhxyYQf3i3MxohW8MlEJLuSP
g3t75W1sOolDSx7FFkB7NM/19iPeYYwPoewiieXGExWIQT6/um/QdoXqBewEfmyzQVp3BKLCpU6b
L9qaqqe/tXDQeUu9z17zz3w7flMxUN97jrSkwr1CY1rUOw9rF7Rl/ODgIK2es7qpTnjyPwT03Rnv
5ID80G00vQBlwFhGWl5ELdtYO5dRtETO1AD9bwGuuqdHlBPgDQ0nvNdzL0Cms0XBy7lCi+MD5/Q2
MFz0TxZ0sZCWBrqGnyi4N7nKJFgmbbNOTCBvkyzQju68UQtrt5U2OcOJ1TOmu9CslW/DfYhic6/o
ig0knKLS7ZeuGC8O8cohoSvIEsfzAfGvKZaGiByMe7AJpZDgRkkP5X6LTEiSnnEiE/u2B1lPqLLB
3iI/lXM0X9bJ9bPqWlXxf9IoE8nh3ajvQkYmXJL0nB0O+p0O3/jeuMRd6qY7ATXyvqlLTjKz+X/m
zqw3bmTL1n+l0e8UIjjzoe9DMsmcJaVm+4WwLZnzPPPX3y/tuqdtn9vVOC00oIKrgCqrnMlgxI69
11p7rzXco36XcT1CGYDc9ZfP3X8Tbri9z3a0ubrfv9xDnvka5wFWRmykv2PS3DdnjeM82XZGtsZN
AJDhF9cR6Fm0u6+ugRk1WjMp2WntpVFvK/0noMmUgzyD/zsE07pcUzcVj1TQgKiby/qGfnXEXfmy
i3J9W/rFeYC88iZv+sJB2bJTv0m6VGF9gBAN9yDcA+nfGpfo9cy26EhByl2yajkF+mXnPWOteh3t
8XmDvJjcwcN3aEfJR1ezuuKY2bAmzGniQqN1laUdrhnttmU7ZO7jBQMtNgobHqDku3TheuCS0nt5
k7nXxsa6fflyn2ycXXJSN6SGtxeeaZ9jObAiQH2iAnTupW/t8uf4Xtm228G3N9OnYjO7h6VwTY4L
ecV3WMKH7zYBn7Qomvdz7Jugibs3HO7Y3BuGwa2uJ64Q0pPPYAw8ucMBng9MuUXJhcXSKfYpWlbB
50slwFtwA6qBgyO5S6C91tl2OOF496pA9yVgOLW3z+/h9tzUZ9ocYanmyIMneTCOB9Bk97E5RY+c
8k2/ZdQxLd0kEpAlm+hM93bNO0Xb4Z0L3tl525Di0T7Vrs7FJjnJFSxH5yNS4q7kzrjpeQ+vVJir
4DB4X2zih3ld7MgMtxpDDwH4oVF7rCU4cMXmhaO5Mq8HYlpzIghBmhI+3fPki+2rYNAA84rIOdqd
/oyj0+aF9l/eyPAm1iVfFlBkVdPzy/iQU7mDsnjkCddP8/YFfsE9zAcmATpoQoV7r4BD4955Xvyz
dQxJZuDo+MLhNriVB+Yy3t9EO53k9lmgO1Pd8TDubXq3mb1OdjCSb9pEzwtuSDJ3UiDrLIaiMCdx
dUiO7UzDuHC3F5pj8vmK+Pt4OS+3W0typdt29VQfEuaBXCYnXKYuGZ9yBhzz0Dq7OOSMs21muLF2
AEqDsxjxPkJYE7ANMmD4gT1RPiBoBaaM1wcgq12yvb0uNjB4B6YAXs9EY0YLXWMhsLKq1YkUpdyq
UJ3sSkyCYBjJl937y3ShZDPC3aAxiO9rL7heLE+3sD9dFafHuVtNDCMydk7lZ3t78nXFHTtPvQGk
ZUTLoV4PDNC4lEf66pMnnSNk6/ryUIlXNhusztbNZw7peuBFZSdzE4UuJ5t/cqxheLfZ4yzAWVUy
FJCCN0ry4unhqE1nIiVBaBxdnKH9GXMcCq/6KfHV+iTvmowqrHwCQrJudPVw7MxT+qXHewwyuYSG
eYrhQ7OUuI6ylDxq3V0iq0n5nOKUfmeSV3opxZYkTutuQVf6GkQKXrS4AyqmTZ6XpfjjS3QHbgLF
uxPMf1D20Et8GaDU6+ZavvX3NKHN2y5dZ0wq+VFSxDfJXm9dc6M/N+Qh+/4589K1/SOeNOfunN+8
QvH5vA7c2/fofyzo+JQgx8Z47DaoyARVe8AOFhxueviRHsAc6czqyv3ncWuAWO7Lh85lKBRyq5iZ
McGJGQTk7gyiwaRnl20JC8d9+xzt8Q7axzfZRj/EPvbPX6/JVk5PT4uf8HKIa0A42X4klZN+cYTr
3FmwlNmOmR5fJ4QSNYNzmPTkFbvGZ2dvWfCVeQ6f8KwSjEapvPrQSpeAYt+N5S4iQmtfAo1aAffK
24VrrN7BNnnoCwSXavgy0hEMOdjehDhBf1XWj5KZHyO0eOPHgNAbAtmj9Pqb/IZh07CG/aH1ktIH
oclCd3nLGUgD071ONmgubsYD/7y373Iiy0LUSx67x0siwwVEw88x9Ilpj8yi3wYrvIGzPYY5vgl/
P24fU58BmA5QoVdBRI8MaVKO2WMvVsU+2uuH7CwxY75Ed8EpLeDloyPHfSW/Lw0YKc7z8M7tNiEf
yk4XdozLo3lqiG+AzBv7OX7Vj/lNfRn9sXgrHLcIOpp/icyXQRUphy6+lZ5EmmrcMDf0zrkoGUDv
SJ0nj/8qCCvmxvjUvEW8r7fmPEI/kpJ9mg/L5wEm92EBY1vXx+Wp5M5uzs4t5fK6ZdDE5cpTbokS
8JebR4Ln8ZyvX1E3kKkWB4Xb3zxYIEEze6B4vGhwFi4lwc/vAtjCfsub4e67g0ZV18U14zKUV6yw
18M38gGFjOdShaz21bo9RJfbH22BSVLwCq2779b3gats7XPgKWtI+f7t0B8eCegk+Fy4HqQ63gK+
clNyUWegMWRz61r8N/3d9j93d6NixMtXxc5XRYx6GdD1y7i4ULbNrMcdowQkrdEvgw/kxe1RkFNU
axQtvAwKx412KEAkswNJFfVJTRRwuKYQuGyda50xLz1IdQU0HLvGHQD+JY/IfYqm2Ieaxvp1QyIM
u8pxI4xeNIsO+zJzn7MVMyWcNfUj09Ret8jkyLX/XjsmzX9uLvj9Gf9Qas64FOl6xjMiraBKwUoT
iZirXMuvwW1jcwVfREbCg7h87k8Mds0uwA51WX2nP176Q5ZtTLklGbFE+Aa6h8Ljv6YQWBcWBMht
c0liN6hlUeht0OGicGfqUQeKZ7Fmb0AmtPTaq1tm5QfH3l9cZaPsgdrt23HdEoG6TXuPYx87LGXl
0SyhBOC4+sVp3AbXATf68RmxF6nKiDCBIWgE7O+R15MZqXfRiZEyCsvpIGp7ZF4M/zOnZ5eTkOi+
6uu+WMFzAjibRIMZ6Ib4etFp5WvDfeRyXgPxzCXDoCli8q/23Y/l/1+YtPlQ5vz64fX9j7maP62/
//GvH2PMpsUG+q9Hg/vNW/Et+rdNH38pvvw6YvPyv/01YdOQV6bmMGLTxsNW6r/OBzf0KwP/LYF3
hzQ1YRv0iv41YdO4sgxbtS7DB5kFLrAd+seETfWKac/CZqS9xUBbXejavzZhk1P/SwPHRc9sanh/
M6pWtVX+/j0qBFappba9gMQZ3Xh0Sv3TlJWzW9nTbdhHfilTN23aL9EYgV9oym2e68de6VVYrYgT
oS5y88sS3v786N+ngNt/jAo08TJhpXS8eJn7yfDRPyJVIvDoNbOJ5EJpDnqWfS9kgcKx06KN2oW+
CskSFcVGSxr47sh2NoOomPw9fGn6/npJNIZAhaQaeZDUq5L0RalJGWykeaqTvaRynw8LFUvZhdtJ
y5/SeP5khnOElQXJZ24Ma70tuRLb8rUIu8at6wXh0ohRg55r13aYKK5h59Eq6ccb5pmvnejL6ISm
a5gqoGwCyy1LsPCq07yw3utJ+1JH8+Os4cvrhMOxEzLwG802NmUE6t76bdbM+3YWxzg3x320qP6s
LMG6NZUL+a/Hq0pbKeVE5IrsBytVmRGMZd9YFqNrmhWqkXY/OOY5q3UyoSVAcTjW+yIP3lABKEt6
N+LikAz2mikyB3PSjNOstRTUDgZCMj+0oyJv2prxgtNEDq01jjvow62Oy2VmhPM2HnJlEzb1nZbZ
xT60ltjNtTH2wsymNl+GnIHEqidEiHYom431Yo2HZsLMNsmHHiZ5ubHmYj5nY/xcplbu9fZ4m1cM
MMsS8Kps4XIXJLjLeilh9Oooxaa26dONNee+GdqqGzazsx+np0otYCxjG/VV36f4uC4HFVGXKUd0
wEZ/G2UjHDA2av6SZK0XhgoEy3ydW6Ah8zx/i4sA9YnGJ26VSdzoESRLbYlxo6fnakbpayhOsw7n
9GvZTZ7R5oZvaz2Qn57ezaX+VEzlcjtWDWIxrVTWTjrvDRu3BkumiZfHUKgmFrvl4rDNwvw20ZbP
aWUiwSlrFCHzaolFtRJOiPSn0gD0HHk/NQYKWntgCCTWTXaqkSKmJg5KarE3llmsnU+RUzK3OTJf
mYPrOpM1ro3WmlbCHP06UxMvmyTVjlbfNfW8Vu0o9UZTC71q5A3EYhyQddhvauvsgp791+Y19EUq
yWVMDda/a+9128F+eZqB6UKJbNfyB7O4HUfryTbKb5MJaVoZc7+DK7JfrF57C+eZrNsygV4WT2jp
lzjuFz+0uq95Kqitu+Y+H6LPpTMehWkU62BYTkuECMaY6jOfXlR3dR896J1lrYyhe5HhtMUO+QY/
UjSR3TCvkrHfSn1Esmd9MdUccFNLj0pQ3449Vf9shp87UzwsdvOmL724mermMBp+bo+AybI34Yzn
o5ya/awNwJjBsk1FiToHO5JV3esV9r+qi8VBt1ZEfg6cFiObgejWBd1hDCxrLWLMXGp0Lh11XujE
vONicFxtyd5mTf/aDQYo0GxOq8QxfUWzX5VK3BnF9NZiIL6aLRVY2tTuFPFlmqNNVmrfe3U5zWJB
cDYMkSsiXjj+RnjaBauAuOC2gaAITI96Aw0rZFY/jI5G5uFMp1bA8nQ6GJ5uHGtxGJxujz/dvIrV
bdThPYDgMihzf2kgP0RtkHnqsbkSdcXTtjyAJfWHaqqfnDl9baviVcYdQww1hSmVNTgt4721NATG
NdPbVMPueyx11AXGuo2QeCha/hbl6I0rMWK34JDwptEbw9dPdmOK82I1x2TpyOEtlYpennQnqI95
k3+eTb6TGr5YQaFuCmEAhxI9Qatk7lfDnlDm6cPAuE3D6rxSW16dPJ7doHNiTzXL1MdUvPKj1Eg3
SRrsja7u3Gi2u+d+GL/XS7lJtCheyyV8i4VMqEmNR03L7odhOhU2e7mxi8otI4LnZCXbXp9P4ZLe
xhlQliqv4wxNrF7ujMQB/c1NrNDwAI0sA9lhoPjDxAJqeh+t26lvb3IZgIgbNoIYZfHz1NrWTbSa
cCF2x1mrfaMEWlXqfDWodowhcfK5a0fNa2eF2W1R58k8ZJxjOMY7vKCkRMqXKw9aWH5umgW7cKO5
DxsQelHuMFxYNROmXXYB9jkjKqoH56bqnYcK69x4iG7zXnzXxwel0Y+xXd0VLA7bubDcMRuYNhyk
s1cX3/O20lf1jLuMMRlHSw92QYgnUrOEAKq9Wq365KKsiIunYKDCqtKa71FH1U082we9SHZ44RZp
/MmccsMVKgMWUwv1X4W6CW+kRsOSdlDUFOPlApBo6mfsLyJ48gwz+rREN4Qhaxrrm6SwbuOyOjtJ
XN/ofdys1aV/CFV8JYQR7tLBOVtd119HjQ3fVgKnqWF4lHXkPAdYH2Vp/qlP6+o8tn6Bh9w6GkW2
qQyu9rb/utgONe+cF7sgMDClMCp8eXXbc+JHW23o0VDzN33EFjFckIQ6xksbJeVjZg/iNs6XvSky
dH5T96JYrbldlu6lNPRVaQfD80wA0Kc53aRjMK0qXOu0yIyOhbaeIk3dYCaRuo2ItX3sALYIYR8W
dUAuagcgasKEilDx8DTSZvYdRTka2XxvOFsDy6AVZlaLN04rpZkqb65Kz8DjxwrGh7QhFKQWc5+b
jKGMJYBN39gEZa1oPLVJdnnex/d2rhmrwkqdzbzoyTplwqLinMZJ+ewkHeayWtj7GNI/DGQceDBa
SDvy1tna5qGKU8UPg+i66hawCmWID1IWGzuZa28gCVtpcb8yLb3ZDbG46XrrrMZEqmbQHlhNNiL2
r2XWxJs8D16tquP5NNdIsKTUkh6ptVP7faHRUJIt9rbE427ldAIEtpmfSOY6fnRcB9lgb4z8EVsN
7hwp53QdBSoAxlQOhzKZjkshuAskVIZtN/smUz612YC/t9XJdZzkFj9e3mQRLRJNboItGnV8bVYT
lFik+5z4blObAOHVpJkbM47vk7kHkxYmCZtlMtBwnpxVb0+Vn8u5PpFOMi01mQ6yV2H8giH0W4aW
hyU5h3GXT+WL7hTnVo/ExjJOuj2WJ8XIvthNTADUmOmb9+hpHERqZr2T0eQnma0cpM4VJaryvlVs
tzXxSzEUO/PGAfumZbBB2qq4ObX17LhJr8AsllV4jvGzEWzPnTp1XxpjmA9DzQFo5YI5nm3Nx8rM
tg05qqdrY4SQ0lzFslXdRqrTWjFBCfuwZL7xmEX71EzaG2OQUK3BMK9//KulpP6gWjp+lZmi7TBQ
jtdZH8fkg8uRzsb5Wtj6i6pmm4lb1AuamTaizAxuF0ccd20Ulodiwo/NjAxKyjqPTkWoxtslFMoq
sjM6iPJ0t7Abrvu+A1JB226wmXGeqaK7XKHBI2zcwKri63ykaaQN7W0cqaZnJ/KQD01wX9TNakii
RwNvvJOC/WrQW8tumoYHY1ZqrwQT19vKDxUTV9jAUi4ubLdTXtnraQ6/h+ZAzTzQIlM76lbaJs42
i4bCzKiZ7cyClUK0nlMLj3kEYlfHU+Gqco7cqEnoD0uz1C91sQ3HGRexNCp2UV5t1AkNDR6jGu02
hbPJOjpoImzsO5Q1bQ5SqKvTqrTo4slVUjTM4RRykQRM7uKloyzDYY602OUNueXlTzHqzFeaHkS5
6CH/M1EdooWmpll/GGNL3HWO+FoGU+qHkTTcOIHtSDO874y8Gz+Jslj3TaCvVLb6LrSVy721PA6V
qB9TBVJCt5minBXZTTiWX4KKtVqss+hBkdTGak/SBJGO8lzd5aFyCMSIemVW6SAxOEZO8j1WJ8w+
q1T4tV7I1ZgPdCj1WF9OSlVhhbSOrGYhU26jDZcoAjb01ammq+c6eTKKQcewDxCSvDfH6XmAmXRo
uQiLmQ4fSUIn7OJ+x3IwTtuKHH8JEnWjhCQ1S9Ydmryo/Nmx7mWnxy+J+IYF5K7qx/pWmQrlkFcl
dJ2z7LsxUR9GrQWTiWtSibQtDi3W9VkGG4p/PJ5q1pT4Uzx8W5ZWXudtU/k4EUF7LHBpc2V6TZJZ
myQv6G2SDZIfSzD/Oyw9oU5IDEbyQqmww0OZfRpF7mwKmc6ndllozQgqON9mgDupR8VterEc7E/1
GOH4tEzD0RHxqS6N6drS6nKVCvlUjI48WHaB6qKezUMzKq+Jan8PykzfpHQb75YupTuhWND3Z729
TrpBfA0q67aZkm+y6NBzTfW4LXKM5TGNszxtkvrNYKFGzdTxrknLtTCie/aO3GA35YkqoOuohhSY
p3zfyeGLWdTLLqsXHMcDYRz6GUFjJqxjildmIrtm35HGexpGt/5Qpd+4tdvd0Eyfo9qMHsToLk71
1V4Sc7fM8Ymy1b5dsgIj1tzxiA21FzV1xAXVBHur11NMoThgk6hOgdSyTUcytClzC6XJEpFX1c6n
uiqNp0UJvmE+H3aLde1kfQW7ZX/L4hGg0YbMbvHI7CYKfKGqByKWuqmGATvM3mnofJzvg6WkMTMC
sxu1aiUzldaLybxJmbvFzUUdQgK6kbFpXfeK/j217jQRjyRY8VPeJwDoAWRlP8XEGPOUL6xKqqHM
qMOONwHdpt6aUVtuNbX41sw5PZ2hgqjQsKAPwqpwg3x6rWsq8BwH+I1FcusZZrEdsbZ0tVlq9yYt
e2lg5X6ctNqJU7Wal8JLxlx9iRQMt+DnKzGH11ki8QQlNLTDhCHlKpmiwLfzcXE1BcPC0CzbVV7F
X5w+fC6DlWbl9U6pZk5tX9V+Krv72YTZLcngYyuPqahIGMp4uHWawvCmSs+3gAluoGqf01hO2H9q
nzuZKNu8fph7tJVq0DyH1khXgVafuQ8IavGiuDrZsMeo3oFQxaFJNVJ/LnJSELOJtlMb89Tfi7IO
PGwRc4x9636TFuq9aQW36RgdFTXM1qKJC08WBs5xOMhsBgdpU9C7U5amu3AIoTom/OQLi0u9x9Sz
DyVZS1Fofp02nxS1/JaWYjkJKIiBLBH/up2Zzdq6V3O5sgR6L3OZMq82i+OYx5M3Xlxj4562mQhl
qpPtB5Ew4F7WA+bU7VvXk+jFMj1E7bIfyl7ZpY6Fv+pMd04AQLyIdHDnMZvcLM6zQxVi8DtNUKFD
QlbQaWjkwmA3zYIcQKC1b8M29q1BJRYL+7ZQg2ee924Y2kcjaZJtS2RcJjT8Ae0QafG4TEAIue3s
+rkHXotOiT5w103qXZCkL22jbDk29p6PBVdI0PNKtfODAIJTE+0j12mxHebTQmQls8WMLmsnRNqa
tDgimWdUPGrbNV+VObR8tW+R2A1gU1FktXus6yNvChexTmcZb5UUIllvnKdWUE2lRoBqsnMQJw9C
XaWO86mwGqQ0Sg8CkwoqoBDkhHy87sgWknTBoiEKX/IeJ91yoWsqrn2uiGDfNeHZ1LK3OBQ4WlBD
0hhgAJeXE9XM2HtLV+Y3DbzYoymm/tAT4MbIM5d+X1qk8MlS55u+yy7ly/idOwhhUT65VoOGOXKK
a6nXiNvAriZdwZohSWkl4v5ww0b9TAiljE0NlP3hDKiRNmTUC2rZyjrbzmOSaI+ybNVjhWykagZz
TWJe7FpgAVNxHtJevY+XhWbRKTjnBbfefNvrXA4ijUqAKnstc/3NSns6flTkBktbb4ImJalF1T1X
idsDPcZDauxboUCLxaG5zwuyB6XaTng/eji1pzhpF5+LPMp3GSqwpSMRiTX7wVn6xu8HBbWvBazl
9XEl96al6L5VhC+tjpy1KpcbjQ4AE+vFaqyxt1NUxDeN4YlWfQvD3tgmXbcOJhioLFygSzNCRRvC
PrZyNynKuRwZPNLlLQFTk5vUbrdB6FDGD9au0PWbsVVat0zqYselJW6UdPhObNpa+QCJHmPXkYzZ
4+iolJKhRT0K2orxra9IREllnVuHzqS/OKq1bRaF+PhldHHbJq0orUFDrRifeiFvl9mil6NMXjFS
dftW0HmoK6TDIflyJw0/7PEWsxavGYppy95/jh0I0hFDZsu6VLGNdZ5101tygTtHeKmW9Clw0z4J
3Cay7mSXRJs6Ih8aA5XG7YDGCGFM+WaohrfcabzGDNGQWvpmbhb0hwvag4gsxnTi+lDJkuiuQp8H
eO5KFfRGqGW71eKzhOY2YuQQIhbxhsTQ1crCL5q82gdSRKc+pmetiuO1VjmON8fxrkzicWXmWKjr
zUvu6E9DUN4GfdvdJOMFRXSkq8ctMkuNWkkdpg04Bdrv4EvY1dLPhY2yYQC6tvXxm1HavhkXpy7Q
aTYSytk05fWUIf3uteXiYXzTde0hXVpKtInj3o+jXJOroy1uOXpm2XxNIhxcWvtTW9TnNqL3Ihy2
BqnhSMtzrvcoSofH0QAE7Irpka/t67n+MNso9fqgcTvT+d6F4rboxnilzc6LUqJ2EGUVbMvgbEdJ
4k1a3ayTRl83Rk6G6NwI4dieqqU38djsx244mgs3l6mgz5UCjVjCrZ0WVbkeKL29pq6ODH3vaInK
UY0GXDSFlawLtUBXZirh1oydT01/SgDHZ9W4T63p5NRQX6N+a/U1OrfWqkgCg4e+Kf06KBGzRoKW
JnE53fdLnD7hUqousKo5sEdmP1c9MXbUjyC0h1aLuqNSjKekGnZ5OowEc+W15ZRIozy2pc3DVmj1
aBGLIYHHkAKDe/SLaLaWQe9Bzw9ogX2eleBenenCmkhz89lAJpXe9YL3UsjliHwDLac1szzqnUXP
WEmVHzbRW6g6j2nmfFbbbje29o1oxjs4mrvFxoE1Sbf6wkeV9qnI7qvIyg6WEiOVbUMvm4NXU1U3
oGvMYahNZrsGDSe6oxQ1DBT5kXrdatnsxTmYnp3h2Kyr5YtMAX1EMmnXVRX2a8N250xwIsKbQOAY
2p2SuHoaKuuxmaVYKw6QWhCWDQbn5mdpO1tFll9HPUdmXAzHsdMmTMP1M+SPcQg77mpTTe7MSVnj
mPwpMPTm0ApUBOQEJphqWZf7JQdMXPKAxHuk7gpQqmi9yZJJU+7iiLw0jmmGtj5NJdbZvWnijRrm
qVeM+vOgq+a+r+Y3rkbL64bybM2GeuzKs1IG3MTm9zp23vpuGNaFCdBbaqZX2v1GZCnSKpzF3SAe
/EYpD2oWIKLUonlrBqU7gqYfQJ0Zc5HfCGf+HNtJuxZm8Tlx6Kzp1W+VGOL1BHYZmTlgD5f7HH9X
uvqzY9joKrrhmhqIPjiczN0eLiVt0KGoCq0nSo9AvYAmUI1mk9atXwZdsFmgp2+02yLvEMXkJfy7
GX3tqI03VJCxomtb20mekjYPfF7yQziO6J2UtthXMqR8M+PjojwlasokCc3ZaukFzrCM2lW5ndTG
RuLRDdZ2pB9mydp+r3XFk66H0tUm8zZdtjpDjm57GZHHBNZmDMRZq3p5aqNxUwzFnc1Z9xoxcmXa
my5IzsVAL1AVy/EC9qJBgvpQ9Eb3a6dAEDyJa7x5w7WM9YCQn8MPdOFPzcK/xChDFPPrT6742y+O
jP/nFH9ryrb83v3tT/0vWFL/9SAXK1Ov6OJuPvdvzXz31vZZB4HNlwzfysvv3pZx0T2U/7Mf+vs/
6N/efnzyf+O9ajPT6jci+8c3+vF1/+4PyLBi7frXt//4d0VcIa0QMNlShyhWsYaE5M7KIvzrB6S8
wkpStaGm8Zm28a7+8Ym/LNF/tQh//3w/V/Pvf+bvHuHn8uxe/+PfKarfuQiavLKxwuSXwEVTxe/7
tyVQzCue3wAuZWoRJrCqhskdq/6B1kB/7z6QDs7ltq5jk6sJzHLFH0tgyytVp/xwNIZcYy1qIkP6
WEvAiMp3nQRNu+IudnRCsC0QU+m85F/OgWli4I6agsMCPIHgCvXCx1oAS3Uc3t07l0Gxr9CnqGg0
xMXAXmiSN/3LOkjVwKiZiCD5PWQmF2XJx1oH7efW/CNK/ysxUYor7cdf3Jw6Qc/hXf+yBIqhXani
8pdl/uWv+9HW4KKted9pMK8MwyEQ8K6x+/1hE/zLEkihIWXSKG80lEyOo364cKC+91LgJRs8Go9o
WjyjkL/fi6p9JXSiBbpLVTi6pX64e/G9x0BaVwIxmkGw13hG6xJaftkCiklm4HAVYCqkmQjeLgZg
HysSqPqfOr9/OT3S1CtCPXe/1CSbHvP33xfBuFwLhAmOgWEi+3M+3jYQiAzfFQvkJeJjDG5aps0b
ty8h/5eNIFV5RYQA+RLsFLiFn4v+gbIjgtg7l4AUEGrCMkzkmcLGVf3i6PbrGuj6FSdFwixp/y+J
/lhn4b0nQZdXEsGrfpmXi0M8F8NvC6CKK2RfXIjsDqa8Oz/TkA+0B4z3ngL9iirJkeY/boTfnl+x
1CtCIQ4xHAAkoR8uOyRfe+cZ0M0ryUmyTAoF7ZIb/J4VSf2KtFGIy2XAAvw4IR/rCFzKuncFQlO9
Mkj+haUJbkWbBPj3PeBcooRFgWioQGKGbv78wA90CtT3lgeqxl1Ag4ZuUi5z5f9RHTiCUtlE405m
ZFk/i6iPtQneWyjrPKGja9yEOqOMTd3+vUzkHnDQtrM3uCSoJo0PFwjV9wZCA8hIF8xMty14XjCT
328C/QrWQrUNm9xRteiP+HClgXzvCigab5l379iAAQ6lwR+YmWLy+6bFIvA7H+8quHzbd8VBEj5w
EMAwVSKSoK+DV/xLMqRY9hVgIeJLS3Ms3aQ8+vGBHygO/ixV/ucQgc5NoOMD55D4k+38SPt/WQHJ
PUExQDaIW5x9SZc+2gL86L551yaQKqHeME1Txz4G01mLZ/xlCRSqQ518wQRaFhRPIMsfbQ2o5955
ECQbXePla7ZJYqiT+vy+BiSFZMr/WRn9dfI+0EHQ3nsSFO1K46qny02j+tPAy36/DlTnCoxAGHS9
Aaf8DJUfKyO43ODvOgkkxqaqX8whqY6BkP9ICdQr3bh4jNDzB1Z0CYcf7SBo706KrkDJeH6OAIn/
ZQl+Owd0P7BCtOIZVA5wLH+xFR/oGLx3C4AGSoOa2OEcmPLClP22AIQB6gGEY/RpWzqZ0YfbAj+/
0P/8QkQdBGZO9e9I29DJ/n5Pi8ES6QdgCT5sFDDfi5hzF9gcfYvK5xLxf0Div96HluCQ/GfC+PHS
wvdmxewAgx1uXxAQSkNN/X0LKKZz5QAiW4YwfyCpH+8ypLJ/51XAPtcASg3CPEXwP5FnCggC+CgY
ggWD+heU+rFuQ/XdVDJIIS6QDqUBewHtgPg9KTK1K8kGoTogKfxwMJn57pTQuNLhjgGBBM3evOk/
aiNYE5pRiBBwqyClICgfLRuQ700J5eUNU/9x2UEbQA/8fhkqhgO3aBoSe0kQ1Y8op7iErnelhMQB
SSJEgahSAv5/5BSw7MJRqZ4Ilc4FMf5ou+BS079vCWCItcsTUgJelAl/Mmc29yUYCdZ74MUwBx/x
ILx7DWAPcYck7VEhyCxW4re0ULGNK+4Ix8BFEuqQA/Ph4iHc7jv3AXgpc07QVJEYw6BQKf1xH1yw
JMaCsAYflD68VLTvOgrG/+XubJbbOLIs/CoIr2YWUBN/BBjR7QiRomVZolotyp6Y3hWJMlgWiGIX
AKmpiYmY15j1rGYxu3kDv8k8yXwnq8qqTMCijJvdymh3tCMoyonCrcyb9+eccx9xCEDW0R6hUQ6S
LkiPCAr4+sAsiJtVLKq3XULpUQN4Ozw9GE4f0TWge3zMRqBQcOzHhrQNuDSpJB5xJ3AzJugLrK6g
D26KijCRL2iKOvjxfAGNQ/ID2HZkkLMkTTAUIs50DkZc/GAoSANPKBipNu6ZoH9y8ggDjCioDsiS
6TEllyZbk0S6RyO6ZrSF8HV7ukfTR8eEzQRF418MhMUT8gQD6x4YUwmYTUETkSEd0UGSBFYnTaZS
xGVAZgTuijLKpGnbp2QBe/voiOCQ/hBXIrEhkjxhqqx6GbSakyl3go6BwCZpbYMG72e4EKgIqlFM
rkxJSIUTbxuohXRExXRCbEjVULliaiaYIlJo8oaTGSYYkQCMtc/rALhzErgvSJ+nJ/QPIJGpoJSa
BRoqwOGbAGDZEQcdWD1RD1HyJNgEgA2wDgDc4YROc4omGFo3AfhC4ASAygfHQ1QZdvCFdJKnM7bA
cDoDXKV586ntgoG1ZjYEQjk5JirGDLQl6St7rgC4Aa1UwJckUoPBJEHyhTqfJk/AS8bHEREdi1+z
UzXEQABKKKSRKjowdoJ7oK5fHO4KJpwDIWibHRDizcmgqBiCPFJJhc0ySS9RVsvHtAvGin658k5G
dNU5DYIOde4DSEpEjICLRuTTDlWRnicwHwRUUHnHKpvWDJvO9z9RnYBYCV1VAmTuzOQigoYKc/gh
4CsKOQj9iDKByHi+J1SHTbQcoDdcCaNRel3EBuNxuAX6Ih2ALCNBPiI44iz4pRKHrDoRmARkSZo8
NOp8RkdA1HOEM6Q7oGyYfjnOrnMQlB2QPlEsAGjX4O/Syg7G1qiIViJERO31vXVTYgEAZmRO49GJ
K6fVSWlKSaK1ZNgf4go55VPSH/DG1Ab9Wgmh8YwWCwEhnAQFBcllB01v73BfAJSWgIisAGfQdsq6
x2BKZHyMDKMyCEdJSO0+lFS/KSKQNwRbNeafxgL+JugPiBmImkGhkkFJaTy5gzAyV8xwBZMZFz9w
ywFo6+BCIEsmbyJoAoMHEbzpXSbkCSJQ0OinA66Cg1fzkgML9KcEhrgKIgJSyCSrRU20frgrgIw6
BVo0wg0oAjoKCPqQj8aqmUPIVG6QYt3Yeh+MKJUAGxgDKtA5D8k3kNeJiY4opE2oLB65sCmtmKAh
Rh6+B0AVjMHNiHoypYGwA7nmuqCvMp4kuweochnvA1CGvGSo93QHhiAsgqLpDG4O9UTCBaopgqEm
dxuYc2QqhhKuJE8GZQolVXymbkxASZX8aah4qU4g0zoEE2tg3EeORRVjHADTMtjqAf9qDBobmDVI
TK5EV0pKLShSjdcUFAlFSCnshIY5XRQ6Sd4O6M+IGjHLxzJCcr0TSBFGExAV4gjFtpRsD1ocPqKi
PwFfBeaEmCDVojFPbrRBH2fIVcelD6YeSDWUTG8jEBjSXoSkeELduCkkpOUMGp784TciFBug9uBJ
1SgkU3Ss64437E8R9an7Jik6Q3y4cQ+MJ2oWo9dTX4ZhUDQ4RpdAjGzSAqdalF7FcGC9EKgFsblF
PaKHCthQMUZ3C/D7MT6SyjqF0yT7Rw3m7fBjQA5MK304wgfgDiEj+UmyQgYJV8FRqxvqbtMllCEe
WxsH0iChBnJ0MgBQPd7R55CyF7XCI+ZuoW0FvCQ5rGkjJnb4FpBInbSIhK2fjQkBvUMgsibCZfBz
kOkRDLMu0Ca0BabWLaBNTmIIwwZeOk0StQY6bmAE1pZKKkhUkuMEUabmzEiVMrAUH3vEQZEErjKM
7DHVYubPqbWW3FXQYN0MZ+CRaxsCmtFGGEA/8bYAmmYcDMRpuCdmx+Dyk/MCUyvSmOQP6Cj7e68X
AHzIr+mvT7kOklRqGmjTmnIjOGhoklERBm5fc2yCPQAmnxYyVnLUlPTAJA3w9/BTAMFKEjwQa4CN
jXfkOfq0FyVcMqBEUN8GtckTugua6/lwE7hC2Ywsk6L5BOZ9UCXqc1eMqY9QMRX8UKCj1CKiBu94
uAm48QdACz210s51SJVEJEQuDOxANTE95TqzYBnzaakCD4h26CWDuQ9IeFK4pJtA0khXZab+SXJ7
wFogcBc+2FKCYmqmtAf8UiHJ81A1MuQ7AJsDtEyvWiqaiOk6IOyjPIQiFy5PrJNA0lZaTpMhfwqY
gi4z0napbQL6m0YT9CVsLJQ5hxzeLSw06o9dV4B2g7Sq8JW/9FXSKhM1UnqHO8MpjZGP+b+L/jsG
6EPXhZKDcIOqAwnmBiIImE4BYBKVg4muqIDQOAl6BtIxBWrECaCezOxtx0pJawtAoTXagP4g7UNC
P9yhA06xYGcTcCEi6ycj1DTF9AgHJ1ZHQNRDvCPMFJch1BKZtGOBPhQ0KgTwUhBuaLlJie2CI3Ox
UDQ73DxFAPj5gpj6NiAqULWcsBmdDlGwkrsPTqw4Y5wBRQJKZUN4qNJ1DiwAsIxCyWDGNEkHQUyu
hQpTwOgL0Okc4+ohGMFBk7CzbwLRUsTVhKaJmG1NXU/tIJh3gdMqBWfNLqAy6sLfrjOYAThRl5E2
IzodyeVHjihjuhMdvFAOnwhr3MZ+HQtQTgN6SY5E3ORmgtRQtoTSZEDwxnOgsR700qegykkVJ0dU
zr2TACEXui7Dh2AfcRZSFCgwd1FhYw7AnEPIBJ0i4WpOVncbAC/kppTMnyMkNBrCCW0DsI/GbSCt
TkU+v9JE7FNTI3eAfgf2kN2SnrK1owmYvAGxEXUiviSXAUhTtNz8XXBEMYFqibrMtepvcnHBwFo7
Bm4tAiJ1wb0Cbq6TjrwZ8MJfBF/TuhTV8zJtAuZd0CUBVoWkaz3ix9sEzIWhlkB+OBzB0sJOwluk
ZQLHHDTZYHSERgMZwEzgIkQ9g1aybgR0/KiZQd5uhB4TM4Gdk4uCmdDGtBBgm5EP+74AuU9kTOg1
a0YQ/0KoIL1tYD0Kqg/TKKeNwMiHPRoFFBQIGuHlCG8KJjm5PGloljHrq4tAPsy1Dz+dza60oxMZ
IOii2qqQVZQVREBJbhvYRbyA29JT5p+PgoUdE/TpKSPmwiHAQK54mNw+IMs13goj6qMASrkTUOuT
5nfQVR5RZk9z4AVlf+t318w7oFUMK62nvvnfHdNQUx6gadtK9iR3BOzCvtz6mnjDVUAvaUfr/5gT
gIoLgQHXRZIgS6YwGHcB8gP4QWgFwo84XZ5gG4A8oapGuQClvyaFSiwoMGu4aT6mFGug1wg54QRp
up6QKgEbQbK/oh04HGZqJrA6A3TMCYo06ktj7+p5bx0TSNZIA0/os9FYpstUV+lSypRH1kyZThGl
YVRNG4EyFcY6JqDPxBYAigvYUiMB00OXuIE9pgRBvSLKxnSJ6BUxADFQr5KAGToevH3pQKdoAvDS
Rn8I2hSFb0IBgCPHEFMFpevsgqEq6KgbHwMvcCpv9cFL6iBYrwS6aZp3QdM0mIEFSw+Bd43FwM4N
FDkxR2jno+IJ8fMQkPB1joLld9RFUqO/dETGwF/QXIDkwqImWTm8pQ6xAPgUnQOHJaNn6B2BvhDX
nZsiQXVfFMeMbkCVY2rDVM1dISQ8CZJ4Bos5pqCopir2SG8X1Bvz8F0wEbMAgBVftNY0DTwhXgJG
soMW4Q4S7CNxS1l3AdwLMdHERGzhI53LAGICxAxNyKLlqp57cr6AgN1oAjGz2enMjYdqxpUfdpFo
H6BaRchANdFp2yZ3EHDR5oqZJoJRENPEZNkguBcZGEaHSckTOg1JanUQzhn3gZQoBBwZwrJAwpbo
wLsUAGSCyKXZKuquzkodhKQUF5nnwqloSN2c+F+jH2goidfScQfUz4kKACTWMtfuqCQWHpnHwPSZ
jogeC+9ZqvfAC+iVeEaYAsWSR6S74KDHCd6MZmaqkKWqB4E9V6rEJemZoI+zBIFNUYn/SckqPfUi
8KBGf8C9gJi7pNr2DgoVMRPuKigs0ByAtKfpIY3MmDvIFkAOaSq6ucl1OtxxBzhBiZ8SQ1IzAIki
jHpq7sAaHSBNg3AlknaEAJryEILQQR1qDhBlFeYo4i3SC5OPrQWDvmyASJcG4lI6kzyN5w2oHdJx
Rr2J8moNNkptG0AUMDoDqiL0I9C1p6GIth/1Ic8EaNdQOsNCFJATbapOrCeBhJEoGLIFzh8ssoNT
dZwBZQMpwoO4I052ANzUdgGUSuMuEMwa9Vai44+TIDsm0IwMyoYcAzoqjrCRngnqW+rwnJlZmZL2
JxtiJCh1osAXMB6DOwNWErrwIJCJD1IzAbVN6y5A0a7DUnV09M4ugLACDgnoheQvEftthtSmlCiY
sUaia6NxCwCV5urRrqAbsROppDgZDfIyuWtR0rymTgIpMZ1Vpmez093cIz9EPgGBzCbg67ueYoqk
FPNB6GODEUJGohzg8XZaCSBToTNTaabC5IQLksNXDM23IuhSTCDgLdcCkKuQkiF0KvuAuwfujsQb
krMBwFDjUehzL9I1Q+JeQ8Lc3EwvOhpodCqQM8zUQPJTuxQGZu0CHCJBofDm8JYpmwejkSTziooP
HhExI00LSW8bmHV81FaiWsAeYKY6BdWAsMtAGIiaoi8h6VTTVlJLFq3BEYkSjp6SACEySCu0j71z
IJ0fnAREXjTwnfh5cufgxBocCWYhpAkwC42DCPLlY3RsYKxQV2SnqN+Q3DFAVsHoDVVDRbpiRr28
Ju77m0B0Ve0QcshWEjm9XWDNFdUzwd2j2vRR0LcTIvdnR5wExQSjRuszuTQBzoxxH/QpohIdo/XL
/ce8YP7veYM+RD0iAzYBhnD+ILnmGrVPqxFIF5n7QiBMw50aEe0V3whTum+yAAEUDG+A+/XWSylb
MhPYmY3DWBwQNTRQiYZ3Rua54IBCO1VEV0Ks47GkTGANESXehIYjCSFg1IaL13UIEvtAIJzfSSue
jCq5ajq1L+NZIFUgKoCVIhEr6oiBCHr/+Bg4OgW2kQSQJGNQe6CE9gHqa0YboPgprh5KHrXQe9Bs
F/iMEVrMFCSjlBhYci6RZofRBAjXECFTNWFeGikDCqd+5YAIipYSOEwgBzTeUoyRGrWhw6uIajQf
Q1YkKeRekNi331KgvjSkvSZ6TjNaO7kAAZyscSPQNNC8h4n0bYXMDyQPSSZUTCZbFPiklkVNK2Gi
xG00QZ8pogy+IEiiY0ALNdwHILSk7QOrUYjtFKVdcNdGGxArNzQ0EuMAki25eP5U8sAIILv5Ie7T
UroTBtZAmSIiHh91X+AGcFNBXngholoKKGIiZ+JobDiN1EyALqtxD4xn4KvAnKDz1MxK8k1AhDgj
oxRi1dGXk2u0m7kJYG6JfYCWKTxoRX47ESJthkfMB/o4dzu9ANE8SFXDxVHApnboAGYhCE/UXWXM
tBSAoTnN/NROghmYrckIgI6YBcWG51KQtmVnF1A3ICyC4d3cBulFyA0s8PDQCNF7AfPpG1Iga7Qt
OxZQdAhlmRoiehZJInLJ8q3eUMh0djkHgZ0AbQ+P3zFBX3VUooaWpuTOSWKRUQTQDQ1E8iC+Jjwc
eu3qUHSMwDTZsRhMHwUvUvMFZLLGfYAWMIMBUX1vZmIFoGROCtA80DjUksmmKB2kZwJzYED9DB6O
rgWXCwYmEMEdGKboSugEzwgg0jOBNUdABBUxByHPyJXGNNj8MioYRK5MbsVkJyYBCjMeBCwASYfo
mMYRis9Os6PjC1D9QyxcOmhSgiWXaqS1UsoSGsH+w+9FgQ2QOyY7IEakpR7uA0oGqCCdANyHzpXm
CD2Gdxg3goYASPdc54B3Tc3YuxTUWwKQy4QQR2FOkbI0FK3CBLyBhECnQCi7Eyg5O1x2utCkUlwJ
8onaLLULTuosWLcBLpEuMhUjCmgT9n0wNAj0lQoGEgGdpimFSqJn3QUnHHa+IduALRWyFyf8li+P
AqQCpxQFDaCSGS3AKASyIMEt0P5r1aw6twJVM4prEDfJq9NkcAKXN9oAdycoJkBL7j50jiS73zHB
CFE4MPvSQapVgZOrmwChNZpAVB2FP0yPA4MmGSPPBBMoWyg+ED2gjId6dMMRS8kdmosGKN+JlIfu
segq0Jb8XdCHq4Q3AJev2UqgVqWYm1a+SHHTuA00FYQDgD+gl06z3XnYzlGgqfpoRgkdBkui9EVA
M0YbSPJsSKAM9p5sCAUD7tmuCY5Il1BCpcxYg1WTgxqgWWc0AWWBE4k/ow09kxWCfgKRgUYMUl+E
y0OgmN4YLVDlRhNoYoQT9wNgxIvGHL47oIKmg9DCNGuLf5Y//Iy/tP7693WKc3ZTLOfnq02xKfL1
n7Z5df86X2+Xmwf/wq8v0Mu13P2z+R++Ajd08pX3N9/c3+X12vXf0s9fX5fb1UafvCjK1e/1+J1f
6kE7P3p/d73zl5vv7r5W81ndPzrvflPvwdrftH/4bZFXWXV9c+9+cd98qZfZbf6Hrx6vNvxqU1xn
X3W+LPD69kd98h++8h7V7ZZ9j/K1+w6LvPy1V9E+0W//fefhQGogiuAtdcCr6D7/38y6p9lNlRWr
1pZuH3ETftwD+yxb7+ZPvbSz+7tqu27X0aoKQayrPs0+ZL3LTVXctWu55xUIx7r0syrzjaCKknnR
dZXly3Yd96zqB5mXrbK/tKu4RVVUtS76XVnNAxOokGBd9vn2fVZs2nXc0yrJsS77Ir/KVqX/xlTg
sq77x9vABrp5rIv+KcODtcs4E0iXwrrqZbadF73HVXZVeJ7R8VrNi99Xwapi81tX/X5VbPK5e+be
+W1RZZvc8xEu8bF+yL/k603vNFu9bZ9XFndBlHXlf81vc2/LAVdvP+TXLqGHXeXTcpmtet/mxeJm
41mDiDWG03yzXV31nq35kLm3PC1l1y2zf4PHV9vexXbt7cJm9Qib5t9en1+ev/7h/Mm/9/Rq82rV
uwx3J6Eb+S74SHXGAEryz0Nfq3u7njeByt8nOgDRZI4NEgzTlos88BkRXOfj1YLj0b5LneQITv60
3KzfZytvWbXorf7hNF/5kdSQgqZ50W21Xc2LdiGZQHVS67JnN9m8XUVrStrUuubr/G57tSyue+WP
vc1N3jsreXvtsu5DRu1Ph7tLt2jvn568PvvndjG3dITNdka+UZV+VKFZhVa7nJW3ZVV6zndCkdO8
LAtU2bL3+MeK5GjVa83friyzqHZg/pzsLu/9kFfzvF3Lrfygh3346nvyU3FVbjfe5hZH0vrE54v7
u027jB5WUkXmRf+yzTYlLm7Ze7otVrnnPiRpYP6AqthU/rKCE5uX3dwU5Z0fzQk3Yl33DSf8aXYb
RJ8adGxd+Wl25R9CgeHNi94EHn8W4ZXtbgQmsNmf9ezn/93kvfn//cd/PntXFpV37hBVsn/A83x1
7+1fp6huNfGL4ioMAehG25/2Rb4uNzfeTcIU8AjrFleBFQQqs1rhIptni2x9HaR8MS6Si+y+3Gz8
7TCJcJQvsmX23vPCriVkt8QyWDTCOb7gKr2+9jdDjDTpItvif7OV7ygZjxBhR5Qf5Cf/svXfnARX
rCZ+WRB1t8vopnOiBVFWDQwhkJl13dpd9k+L9Trbtsu5p9ZwMuvqr4np555Xc7ws67KXRCg3TZDV
PqSeGcBx++Ph0exlvsoXmVcihPUTYV0K6lXWe5GXK2/TOWaK3SK32dLfHoDzIzz0NqhAOuaP9Wnf
lH4S4pB31kUvf/6vsvemvP35v3tsut6r6uf/WV0Xd76tpXVh/SCqN8U6sLXQUuZ1s9WH0Nm56ZvW
hb9f7JxCITqsy55uq7fFKut9k6093w9t1r44jaYiiGPdNFbrQ59TZtgUK+8SpNtuf+A/78TdbjiY
9Xn/XNxeZVfv/V0cowJe+9DLnfM9jeA1Touq94bwxXOik4ebDF+uADhg8JC9PZhiCZCmjO+rIrzf
x6t5yV3WHhpdvRECp8fbNX1Eb1VBAqwn6DRfLortbbuQixMG7U+Hhwmn5RrDuqvm27z6kC/KdzjD
dl33KRHcIA+fBV1bDdoy22S7XGSBrYXCsa77JF/dZpXX5onRj3lWYYbVvH0+GTdGpH6+3pTB4ZDW
ntUIZx/y6xt/H8eI1L8pVqERHm6pPFzw+yarynxfM0r0MKspvqGFf+3dXbMIJ/ppcUWRNWjgShHL
+rhPwf+s1vl9u5I22kmEbPNpXtHE9peNYYcqz33rnkRww2dVSYTkebKBBASsxv12u8LneEZATMG+
7rPrHefghpVbn/fZJlv6T6vpHdZVv8urYIMB+I2wLM0GSlF+L9yhCq0P/CLbvAt2Q4zk4UWxudmG
oQl0UrspLpflu+xt+MgRbPyiwK9v8hUNb7+n6IY8me28/Wt+S+ulWrQmkPdxk4OsS1+Uyzk28daV
vpd93VUWlv0iHBFKnxv/YTUjwvqwL3P6n9Uu5CJGvvOyrN5nvq+IcTW/EgzFi3qY3mC3xKuy2myD
ChdjZe0Lvy655fyD55SorK9OJ5o+vrcnkFmxP/Cl85pVsfLrFzGyjsu7AMKJpFiEB36XLa+yytsT
sIYiLPw+n/uXh6OFm9/c+2LzoT517TO6zCjGlff9W6FkveASYkX7MYcndg0i7nmxWsxLP22M0Tn7
geBK0IAzIOLtwzqbROkalSsuqHxR+Rs6RlZzmVdhPS5GKxwUXC5wykUA8kQwIUKhAsdMo+Aiu87n
YaY3qKexWXf483JdvvOsjTwS8uEPBrZfrtYFwYzczgqFT6/WdQaawG82xYAfPyXJ2km8Y9yWF/lf
iyB60jww64a8xClueq/UbMpddepCXU7oVe3Sztk8TNV4uHLQOMrLzQ5meBwhuT3DEA5KBQAsIJog
uTj71O2/7jCTPsmIoAR2dZUHnkejcWazT92p9fpf7gDDlcWjf84BBkS7wo47LCH/8JbX2OCBv+Nx
eb4U7cih6rr7WLjd4MQ0X/kzt8B+JpOjbdnWDRuEe9A8v+1Jz7dV6Tcz656F6THr+/HxniPm7gjT
2q6cv9OU5ujuXI2/zRBN83/3mdHj3cUs/La1MXIWvLlj1FzQfmXCpMbqInYr+aJfddJf2jXUrvFz
XMP2E4zDrmtTIA1hsftH5xj1F7qk91ntb9o//JT3pbVRfAjC909Y9jMP9Fm53mS918GNMYlwIZ0v
e5fZ8l1G66t9TF2l0x0P1LHsZz70U2CsOQAOL8PVVMhclr4/PJf5tlzNtaXblfTA0EDaHw9f+CUG
rrLF1ntihkXYV35FFHfrL/twCX7f7vzEnq0pvu0mNfFKqUP8QzJ8f1wAzi04S17cOLK/38fUA66y
4id/4U/51M88RI8rqGB+kShCxQXW2mKZzfP1TfvVXfwcwRAX95mapd6yMR74Zhu+tAjO7xTGS150
n3UU4Vlhd1yVc/+dxWguXFZF7wV0Q8+N7IaKv91R4yr8Hn8MqBNOetF7rn9dPn7dNTHaYe2Ph3vq
Z2A1VnkQ1AzgwpsvF1b2Xx1yX/ZVv8vufNeAnrZ91ef31eL+Q+jOEC+1L13H0M/LgCfCeAj72nWs
u2ftCBvjOcz9tze7Jolwrl9kPrVqEIMeRxUvK3eOiMRorFHShUhxAXqWKckRFs6W8+KdT6hGRD/K
wtl9eKZjMKpe5nc+9Bl1MvvjviJWpEu/D2XixmZYX+Ar+r07GzkGIOQV6jDF3R1FFC+ERpfHbpRL
GgzZHW6jXcoFFlLpt5rjzU1WhJ3DoQapmhfOfip2Lc28gxhLF3AF2nXqGCvGE4NRVlgY7g4nu2U1
x/cfrvI95hhHeO4finxDHuTZI4are7aBu3zXHMTu6gz8ktya1STPt6tsfQP8t1Y3aBd0eSeibhHi
g8s7NCqW9/t8CVPcYsQ1F8V8TlPqPFtvus9fKwj9uoXwEL/opX6q7nF5U7wtCdH3mAi1qOk0RtNC
7LH7rPcc/tQSyuL6rX56XcwXnrOhFneMGF/7JQ+PMd8UsKn7cAJ9Itx0yIRRjdW27iooOW+zt9v2
nf/uSZGV96Q5Re9PEPEzv/2GzKoTYbd+6JPy7bzs/Q4g+1uyv8KvSSDkzHTYCBWa59m2qAoPMYt0
NqPZJY5o/Qqvsv6y6F8DRu2v19t2PXcY68+I8O7BUCz2rBzBl7zI7jY3QTRSP/aD982XqwdBNq7b
R151SUfrN6q+db9C8593/+g8Sg32cbW9yry31/5wuDOgpVJQGHS9x9OsuoJh0i7qrvX2B8snLLbF
0q+Wxoib9LSUd71QLwbmU7R8RN0oa3pLx8hrX2bvMpibe+6SGOnnWXYPoqt1u+2L01uMEeOcBXtP
krdWj/ekvIXc5esSxog62nX3S3rESOnAGYTwhRhgv29Y9vqmT4dhDghg63cQd9tl249doc8MZ75F
S84rDKL2ZH+P33FYgtfIaFb7uo05LrJKJMCQ/h1DAoZiwmYtpq8XPDJm2/7wr6AnbEo1t7yIx008
tR6cy03vebHZrJ3bfpm/K3xXFSM3qJEpL7bXftWQOVJ207wBxFnMs7l7/DflVRYQjKWvazXRG3LJ
2j5n7M1yvc8vDmOws3gXPxTwZsDxgP91uk21d9ipQ8QQxzhFY6FY3/CR1aLY6+yHMc7F95ef/IQI
Nd7TcpUFyizDGN3ZMzqolB7bDeSCmBhqPZeZH3sxJKH9jMNjo/qQnUOlBGe69Q9xDBZavT6REmj6
ZX573z6xrMJo0PZHwxcQfO0i4wN8PLLmJ0VIKjhbtfNvn1QPrsnvDwYf+6Lvv1OP2YFmrAmFj/lK
As8lwm+IEHoY1//lXkSNMPoHfBHVQpej39qMUUo7pa0SsMdiwLpPq+yDLy6g0V3W+/2MYr9XH4tR
Gjsrl2UoyBajkHt+TUTvI5FioIfr+FhqeoE0Wwya1DfZ8q36EvsCJw0Ttr7Ap1sgFV6xgVKafdlL
qqjU4r2t4YZnWp9XbTEqJd4dOphFiFRf5dW2/d663wYx1Pq+r7bhww5jnJAfIKx8AKHuvbjhw9ps
X+4a2AcJtV4K3W+j4OlvArl8mpfE+J6hZxGSr9fbddCLZqRJu/8OjwSVb/lcfJgrDy3bteN5UyP9
jCht33/mTwPR37he5ln19f8DAAD//w==</cx:binary>
              </cx:geoCache>
            </cx:geography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Sheet1!$A$2:$A$84</cx:f>
        <cx:nf>Sheet1!$A$1</cx:nf>
        <cx:lvl ptCount="83">
          <cx:pt idx="0">Afghanistan</cx:pt>
          <cx:pt idx="1">Albania</cx:pt>
          <cx:pt idx="2">Austria</cx:pt>
          <cx:pt idx="3">Bahrain</cx:pt>
          <cx:pt idx="4">Belarus</cx:pt>
          <cx:pt idx="5">Belgium</cx:pt>
          <cx:pt idx="6">Belize</cx:pt>
          <cx:pt idx="7">Bermuda</cx:pt>
          <cx:pt idx="8">Bolivia</cx:pt>
          <cx:pt idx="9">Brunei Darussalam</cx:pt>
          <cx:pt idx="10">Bulgaria</cx:pt>
          <cx:pt idx="11">Burkina Faso</cx:pt>
          <cx:pt idx="12">Burundi</cx:pt>
          <cx:pt idx="13">Cabo Verde</cx:pt>
          <cx:pt idx="14">Chile</cx:pt>
          <cx:pt idx="15">China</cx:pt>
          <cx:pt idx="16">Colombia</cx:pt>
          <cx:pt idx="17">Costa Rica</cx:pt>
          <cx:pt idx="18">Croatia</cx:pt>
          <cx:pt idx="19">Cuba</cx:pt>
          <cx:pt idx="20">Cyprus</cx:pt>
          <cx:pt idx="21">Czech Republic</cx:pt>
          <cx:pt idx="22">Denmark</cx:pt>
          <cx:pt idx="23">Dominican Republic</cx:pt>
          <cx:pt idx="24">Ecuador</cx:pt>
          <cx:pt idx="25">El Salvador</cx:pt>
          <cx:pt idx="26">Eritrea</cx:pt>
          <cx:pt idx="27">Estonia</cx:pt>
          <cx:pt idx="28">Finland</cx:pt>
          <cx:pt idx="29">Germany</cx:pt>
          <cx:pt idx="30">Guatemala</cx:pt>
          <cx:pt idx="31">Honduras</cx:pt>
          <cx:pt idx="32">Hong Kong SAR, China</cx:pt>
          <cx:pt idx="33">Hungary</cx:pt>
          <cx:pt idx="34">India</cx:pt>
          <cx:pt idx="35">Indonesia</cx:pt>
          <cx:pt idx="36">Iran, Islamic Rep.</cx:pt>
          <cx:pt idx="37">Israel</cx:pt>
          <cx:pt idx="38">Italy</cx:pt>
          <cx:pt idx="39">Kazakhstan</cx:pt>
          <cx:pt idx="40">Korea, Rep.</cx:pt>
          <cx:pt idx="41">Kuwait</cx:pt>
          <cx:pt idx="42">Kyrgyz Republic</cx:pt>
          <cx:pt idx="43">Lao PDR</cx:pt>
          <cx:pt idx="44">Latvia</cx:pt>
          <cx:pt idx="45">Lebanon</cx:pt>
          <cx:pt idx="46">Lesotho</cx:pt>
          <cx:pt idx="47">Lithuania</cx:pt>
          <cx:pt idx="48">Macao SAR, China</cx:pt>
          <cx:pt idx="49">Malawi</cx:pt>
          <cx:pt idx="50">Malaysia</cx:pt>
          <cx:pt idx="51">Malta</cx:pt>
          <cx:pt idx="52">Mauritania</cx:pt>
          <cx:pt idx="53">Mauritius</cx:pt>
          <cx:pt idx="54">Moldova</cx:pt>
          <cx:pt idx="55">Mozambique</cx:pt>
          <cx:pt idx="56">Nepal</cx:pt>
          <cx:pt idx="57">Netherlands</cx:pt>
          <cx:pt idx="58">New Zealand</cx:pt>
          <cx:pt idx="59">Niger</cx:pt>
          <cx:pt idx="60">Norway</cx:pt>
          <cx:pt idx="61">Pakistan</cx:pt>
          <cx:pt idx="62">Peru</cx:pt>
          <cx:pt idx="63">Portugal</cx:pt>
          <cx:pt idx="64">Romania</cx:pt>
          <cx:pt idx="65">Rwanda</cx:pt>
          <cx:pt idx="66">Sao Tome and Principe</cx:pt>
          <cx:pt idx="67">Serbia</cx:pt>
          <cx:pt idx="68">Seychelles</cx:pt>
          <cx:pt idx="69">Slovak Republic</cx:pt>
          <cx:pt idx="70">Spain</cx:pt>
          <cx:pt idx="71">St. Kitts and Nevis</cx:pt>
          <cx:pt idx="72">St. Lucia</cx:pt>
          <cx:pt idx="73">St. Vincent and the Grenadines</cx:pt>
          <cx:pt idx="74">Suriname</cx:pt>
          <cx:pt idx="75">Sweden</cx:pt>
          <cx:pt idx="76">Switzerland</cx:pt>
          <cx:pt idx="77">Thailand</cx:pt>
          <cx:pt idx="78">Timor-Leste</cx:pt>
          <cx:pt idx="79">Turkey</cx:pt>
          <cx:pt idx="80">Uzbekistan</cx:pt>
          <cx:pt idx="81">Venezuela, RB</cx:pt>
          <cx:pt idx="82">West Bank and Gaza</cx:pt>
        </cx:lvl>
      </cx:strDim>
      <cx:numDim type="colorVal">
        <cx:f>Sheet1!$B$2:$B$84</cx:f>
        <cx:nf>Sheet1!$B$1</cx:nf>
        <cx:lvl ptCount="83" formatCode="0" name="Series1">
          <cx:pt idx="0">55.421596527099616</cx:pt>
          <cx:pt idx="1">93.337434132893875</cx:pt>
          <cx:pt idx="2">98.849112192789718</cx:pt>
          <cx:pt idx="3">96.244197845459055</cx:pt>
          <cx:pt idx="4">106.791675567627</cx:pt>
          <cx:pt idx="5">135.5496164957683</cx:pt>
          <cx:pt idx="6">78.435039520263672</cx:pt>
          <cx:pt idx="7">74.926863352457701</cx:pt>
          <cx:pt idx="8">84.132405598958343</cx:pt>
          <cx:pt idx="9">100.9298858642579</cx:pt>
          <cx:pt idx="10">95.926851908365961</cx:pt>
          <cx:pt idx="11">27.342651685078931</cx:pt>
          <cx:pt idx="12">31.481219609578449</cx:pt>
          <cx:pt idx="13">91.202777862548828</cx:pt>
          <cx:pt idx="14">96.889355977376397</cx:pt>
          <cx:pt idx="15">91.835896809895871</cx:pt>
          <cx:pt idx="16">100.489133199056</cx:pt>
          <cx:pt idx="17">112.124693552653</cx:pt>
          <cx:pt idx="18">99.611606597900433</cx:pt>
          <cx:pt idx="19">94.937222798665388</cx:pt>
          <cx:pt idx="20">96.178835550944015</cx:pt>
          <cx:pt idx="21">100.4939053853353</cx:pt>
          <cx:pt idx="22">126.08749008178719</cx:pt>
          <cx:pt idx="23">76.967559814453111</cx:pt>
          <cx:pt idx="24">98.80914052327482</cx:pt>
          <cx:pt idx="25">77.639982859293639</cx:pt>
          <cx:pt idx="26">34.465748151143401</cx:pt>
          <cx:pt idx="27">109.0600026448567</cx:pt>
          <cx:pt idx="28">126.7325083414712</cx:pt>
          <cx:pt idx="29">103.0139757792153</cx:pt>
          <cx:pt idx="30">64.04511960347493</cx:pt>
          <cx:pt idx="31">71.343877156575516</cx:pt>
          <cx:pt idx="32">97.495952606201129</cx:pt>
          <cx:pt idx="33">103.8253453572592</cx:pt>
          <cx:pt idx="34">69.336434682210282</cx:pt>
          <cx:pt idx="35">81.159717559814439</cx:pt>
          <cx:pt idx="36">86.485246022542299</cx:pt>
          <cx:pt idx="37">101.7820065816245</cx:pt>
          <cx:pt idx="38">102.41382726033549</cx:pt>
          <cx:pt idx="39">102.4297688802084</cx:pt>
          <cx:pt idx="40">97.180085500081361</cx:pt>
          <cx:pt idx="41">93.409909566243485</cx:pt>
          <cx:pt idx="42">88.607369740804032</cx:pt>
          <cx:pt idx="43">51.587823232014983</cx:pt>
          <cx:pt idx="44">106.8550046284993</cx:pt>
          <cx:pt idx="45">68.925055185953781</cx:pt>
          <cx:pt idx="46">52.228775660196938</cx:pt>
          <cx:pt idx="47">104.01059977213551</cx:pt>
          <cx:pt idx="48">95.919241587320982</cx:pt>
          <cx:pt idx="49">37.030192057291693</cx:pt>
          <cx:pt idx="50">71.343739827473939</cx:pt>
          <cx:pt idx="51">95.684029897054003</cx:pt>
          <cx:pt idx="52">26.5393533706665</cx:pt>
          <cx:pt idx="53">93.246089935302749</cx:pt>
          <cx:pt idx="54">87.610218048095703</cx:pt>
          <cx:pt idx="55">28.44154802958171</cx:pt>
          <cx:pt idx="56">64.106042861938477</cx:pt>
          <cx:pt idx="57">130.38349660237651</cx:pt>
          <cx:pt idx="58">118.00610478719079</cx:pt>
          <cx:pt idx="59">16.63578351338704</cx:pt>
          <cx:pt idx="60">112.5888404846192</cx:pt>
          <cx:pt idx="61">39.47270202636718</cx:pt>
          <cx:pt idx="62">95.433690388997377</cx:pt>
          <cx:pt idx="63">112.99792098999031</cx:pt>
          <cx:pt idx="64">97.489262898763016</cx:pt>
          <cx:pt idx="65">37.241733551025398</cx:pt>
          <cx:pt idx="66">65.22782135009767</cx:pt>
          <cx:pt idx="67">94.108587900797531</cx:pt>
          <cx:pt idx="68">77.679135640462221</cx:pt>
          <cx:pt idx="69">92.557521820068359</cx:pt>
          <cx:pt idx="70">129.178596496582</cx:pt>
          <cx:pt idx="71">92.318040211995438</cx:pt>
          <cx:pt idx="72">90.156725565592453</cx:pt>
          <cx:pt idx="73">104.3594042460125</cx:pt>
          <cx:pt idx="74">78.765825907389313</cx:pt>
          <cx:pt idx="75">115.82901636759441</cx:pt>
          <cx:pt idx="76">97.977739969889285</cx:pt>
          <cx:pt idx="77">100.18825276692711</cx:pt>
          <cx:pt idx="78">71.753955841064453</cx:pt>
          <cx:pt idx="79">93.821111043294039</cx:pt>
          <cx:pt idx="80">96.021204630533859</cx:pt>
          <cx:pt idx="81">86.801094055175781</cx:pt>
          <cx:pt idx="82">83.394911448160826</cx:pt>
        </cx:lvl>
      </cx:numDim>
    </cx:data>
  </cx:chartData>
  <cx:chart>
    <cx:plotArea>
      <cx:plotAreaRegion>
        <cx:series layoutId="regionMap" uniqueId="{7AA2BB8B-32CC-4423-8A96-C6AA244018F2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FR" attribution="Powered by Bing">
              <cx:geoCache provider="{E9337A44-BEBE-4D9F-B70C-5C5E7DAFC167}">
                <cx:binary>7H3JcuNG1u6rKGrdoDEmgI72H2EMHDSVSlJN3iBYEgvzPON1/tVd3KfoF7sfQFJFJsmi6poOcWF3
RDucUEoH38k88zn4z1Pz76dgMc8umjCI8n8/Nb+/c4oi+fdvv+VPziKc56PQfcriPP5ejJ7i8Lf4
+3f3afHbczav3cj+jWc58bcnZ54Vi+bd//wHv81exNfx07xw4+hDucja+0VeBkX+k2d7H108xWVU
9Ntt/Kbf3+nlt/m7i0VUuEX72CaL399t/cC7i9/oX7PzJy8CUFWUz9jLcyPCcpws85wkyYST+XcX
QRzZq8eMrIxUTiSqJAuqLBJWFdd/+3YeYv8xagZa5s/P2SLPL1b/Xu/aonu96OaxvnxhPe4J1D8O
b/TbNqD/8x9qAe9IrWxgTgNy7BEN+R/fbWceuXkxj9Zv/9eRF4SRIgiqSHheYXlZEIHsBvKEjFhe
EsAcVhZ5TpGl9Z9eAv9Kmvbjv7WZYsPWM5obf4zPgBvBNzDjhHdA5EacoKqipCqCohCZU7c4wbMj
lkisTBQwiuVVgWLEcXIOMGG9kWbAen0H/Ou3B/96XlSnxF4iI0USIYEkQSKiKAncNvbiSOVllhBc
EVVWJI5sg3+cnP3Yr/dR0K+XaeSvP50D8vHFnXG/fv+/LoA4ZSSqIrBXBU4mPGT8FvQcK4xkogoC
ryhSL4JwK5ZaZymArudxvl7ZR8wh4PtdO7D3izug//H2oGuLwHbL8Gfv+Wv6VmJHRGRViSiyQgjP
sduyRhwRwvGKpEAh87KsCFDHm6C/gp79uL9spKB/WafR18y3R/+PMi+yU0obUR4BWlZmRQh0cEDd
ljacOOLAHEURRBVWjyTh8Sb6r6BnP/ovGyn0X9Zp9P94fHv0cTTmWfnTO/6LZ18YSSKkjagScIBj
e2G+YfHwyoiFQCICL/OwM2Ve3kb/FfTsR/9lI4X+yzqNvvb1DNCfO9ncPaG9ycOglAirqJD4vCjB
5t9CH4JJgpDnWFEUoI15gTL0teP0HEB/vZFGf72+g/70DNBfBG63WJ+/fert144+J484WJe8qvKS
JMi02GcUZSSzKk/wDy+pMpEoOwdH9Qg9B8Bf7aOxXy3vQP/nOUCfheXz/HTYC/yI7w895A0vwMyk
xA5DxJGsyHgoKzDyucH835T62uIoQYfAX23cQX+1vgP/zdvDr8dwcy/u3acTckAdqbLKCiqnwopU
oX+3JA+jQO2qEEgiJwyGpqKsmb+KMbyKpP082Hwdig2bj2hO6LCzEUehQgo7C39r1EGPgzj8dlLz
Z8SqMGxg1K9U8DYfZH6ksorCCWIvgHgq4PAacg7xYP0iOxxYP9jB//3b46/FgXtSX5eBFoAKVuBp
sUQRJFXAQd8wgHpJBPbwPOFUwisqS2jr/zhF+znw8ioUA17Wafy1c8A/K6OFe2H0Rmg+D+Yn9MJE
eL6EE2BlQiX3UbhtRkAUjQgeyBKnCBwribQlOlC2FlL7rIMDbFjto7mwWt5hwu3bX4IJlN88an/2
rr9mCUkchBAsTCKTPr6JQ751Bzh2JCDWw8mShKCnxEpU1OEV9OzH/mUjBf7LOo2+cQYOsFYG9vy0
HjA/kiWFI4IIfEVFpEQQL41gIwF1WVA4SeUoTfwaevbD/2Mnhf+PBzQDtMnbH//bRTIPTnf44eLy
yKEAeVnh5R7/rcOvCCNVIISVEfZXIJT6lMCmJXqUmv3Yr7ZRwK9WadRv794eda3MfDeaX4znebxG
YJ+U/TXJw8EPUCR4WAj+yBLCypQZyo1kkYPmVVWW5YReDa//9tIMfS1V+5mwvZvixfZDmiXa+CxY
UkbP7hqRv84NRhgJBBFOWEEsEQRJFCHpN4whXh3BAmIlXlYRNGK5HY+4hNb8OUEHGbHcuMuD5foO
/LO3h/8uzorSPqUoEtQRElqcKksyi7SWrGyHQhl5pOI5/AG2VxcIl1Ky6DUU7WfAj50UB348oFlw
9/j2LLh17UV2uvMPX0CEAsDJVpDeEgdbf+P4qyMRTIF9JItDJJqlNPFRavZjv9pGAb9apVG/PQML
SJ9/iy8+LbLnUwbjpBHUK7CXke0VJF7a1sIML8D6F0VO4SXkaKAPKDdMnyeL4zTtZ8DmXooLm49o
Vuif3v4C6I4bnJALjACFCydMkFf1D5QpysjcSEDdg8wJiNshY7MTFjpGzwEOLLfR4C9Xd3A/g5T7
pJwXqD8KThiQ46QRghDwvQgcsD7kQAl/FV4Y9EIfkobJBN1L3YBXkbQf/o2tFAs2ntBsmJyB/Mfx
j07IAoGMJNg+iDaLCt8X+FAhiD77LgkI1OHoI2jKUxw4Ss1+9FfbKORXqzTq+hnEH/QsRq3aCXEX
pT7Hi2O99L+Evq5qQ+9yZCTyfQgUvi+PTHyfId50wV5BzwHk1y9CY79ep9Gf3p+ByG+Tk2aABWhe
CYWSLGI8veVPgY+SOHhdMDghm1T4yb1G2AL/KDkHsF/to6FfLdPI61/fHvm7RVauX/4EzhaqrGDH
kD6koHBKn9/dOvWMDMaIkiIhA8lxqPjhKHFzjJz9uC93UagvF2nM78y3x/yhuPjkRk84cRfz6Pmi
cBYXk2wRzZ/daHHCMggOp1yC6Y+M5DIASvGCoBwRcgcG6DpItz4IyzjE/zeZ+5l05NdR3Dvy0zRb
P+lvz1a9Wzw5F/eLpPwWuE9rLP/6pRLVEYqieUHB/yNgRKjSadhYAgrr4GAj5anyIi3Leqp+rtj2
82t4nX4jxZmXdZoH+hkk9Y1FFM4z/3Tgo26UhQvHqhwH/01Bae6WQFPhOsC8ZQUetitKLhQqlvcK
evaj/7KRQv9lnUbfuHr7G2DEoRshox/9DbcAVaQK1IqMwi2EiZaG6oY9xcgscm0Ic8jqEMSjs8q/
RtoBnux5PZo9e35kh1NnkPM0n8r5c5yd7p4wcKIRRAJnIIOQVRvK17f4g6uyDHLs9hi8gpr9HHnZ
SLHhZZ3G3jwDPXEzD4oTOhqwdRUUUwBVJNlUQud6kGJG7TX8PlSEod4CTR5rpi+1/FFq9iO/2kbh
vlqlUb85A7faDC4e5kF12lMPE0sW+mo6mLyouRPoki+U26HPA7qBI6jyXQa/Nx2NVxK1nwVbmylG
bD2j2fFwBkE+M3OLbHHCa9CbQXD2kM/HRUCiR95O8wjgBI98qCBJiPDRTU6voOYAD9avQeO/Xqex
N+/fXk3Psnn0r4tZjlIX96lX1aO1SDhkrFL1acf62pYdiANidHMibU2aeRGftMlKUpBvgqbhkfVY
X7kNPYTCA0WQYS3jRvYVanTM/RX0HDgJ6xehT8J6fecknIEnOnajAC7oMfZv90T+rM0TlWUSCpBR
+6qICOwiu71lLqM2HAEx5FthNQ/RSFzSTXn4Cnr2o/+ykUL/ZZ1Gf3wGydZpHD2X2fyULr/YSzl0
uPE8Mn3Iam8LQUZBMLgvkUWNLBKBiEhugv8acvaj/2MnBf+PBzT+0zOI+YI6++Kq/7+HP+7/dXE0
1L2nUveEknBaRqjBatc8OSSKX38X0YTEEYlHHxISkDwCnvBNNyQhh9QvEjJ9pQp6NdAQiau6dRyO
03PgNKw30odhvb5zFj6+vU68ajO77f4GvxVNvyKBZY6mX3QcIeCJW7fBBRkCE4kZGW0yKFvv69a3
ubCk61hH+H5GbO6leLH5iGbH1RnUw81QcnNC45DnkWdEMBSiEfW4iHly20zofVOB4CqswwfbTDhK
zX78V9so6FerNOqzMxCId3P/xMMHUF2Fjne0usPslogkClu4ExjlHKI2MnJgfUMMnXl/DT37of+x
k0L/xwOaAXdnEEDD2YiRAzjl0WdYNL2AA2ADGsIkeEY8IgAbEqgvQmeRnB9ix3vKH15F034ubGyl
2LDxhObDzHh7bTDLs/nihPW4Ajvqe00h/iHhhT4ksMUCAWabIuEfHnzquwTAoU1VfJycA/ivXoMG
f7W8g/wZFKHMinlwShsIrcAIy4syJp8gMLDTiM3DRGJhJ0sEJhDKE6nkyVFqDuC+fAka9uXqDuqP
b3/er+bd3HeOWRm/VgYtKiOM+0EfMEHuZHcCAZGhklmIf9wJlOXu5OBfR9J+/Df3UkzYfERz4uoM
ElhXMaJi/3rjoMxVWc/dYi2D/ron0lsB8C9QXN1XGi077jc0UD8tQZYRSGUVgqIB0ltnm+LvODkH
jsHqNegjsFreYf/nt7+I1wvMHIqj9fv/dehR6tJ3IAjiTg2MhNA1SiIRm0bP8jKrvAn6KyjZj/rL
Rgr2l3Ua92vtHHDP48I5YRMIgzMvoeMPigdBaSRg+jkHG2e+79AR0YIjYEgCq/RdgmueL9My14uj
BB2Cf7VxB/7V+g78D2cAv1s45WmHbUl9WQSa/xAA6Ts/BqGyiT/uBaaAIBSM+pe+Kp4Khl2/hqID
HPixlebBjyc7XDgDK+Bm/jSPzyIWhjwiph2ub8Rfl4JMXwuFXiv0+GDoDsJh8nYAAAY4LqLCCnjc
D2ajHdHj9Ow/Cut91DlYL9OH4OYMNFBPW3tSDxRdDiwGwcC6BsR9m/N2BKz3PzGmR+yrxNd24qYi
eg1Bh9Ffvsoe/JcPdjjw9e2F4c28RPbwtNIQswUxeA1DAWBkoWCJisMwfTc0+tAVBCrRtYjcARUL
fh1Jh7jw43V2+PDj0Q4n7s+AE3HwHFfz08khWLo8asIR6oJZsKoH2FRKmJSHDjhkZxAhGPoh1n96
VatxnJ4DPFhvpBmwXt9B3zgD9Id74J5yMhjT3wO0ZHEoT+p7HlD7vWWVSb0nAhdEgjTCYLyd8UjL
e3CEpAMs+PE2NBN+PNlhwxlkRm7ibo7xMGm5WB/GU+hjXIQ+KwK3kLDoQBS2+YCaJgRtUE8GE3ro
GaXl0atoOsCIjb00JzYe7bDiDIIDtwvUimd9xv6EOWMJ7ep9bH41rI1uEEIHFzSHiiJxFDghQdJr
7031/Eqa9vNiazPFjK1nNDduzyBUebuoL/5cwFw6ZQEFI8IxwVxOSClE7fFvdjtlwvV1rihHhnRa
pfFpdryKqEPs2Ni8w46NZzvsOIfLEWf1vF2j8ddlFEFs+GVSGNVAhJ52THkTBBbKor8bdMTq9igt
Bxiw2kdjv1regf0MKonvY8ztOWXCCo1zOPsykSGUMBJpaMfdtJEwuwq1RRitgbL8IaO+ZvnSRnoF
Pfuxf9lIgf+yTqN/fw7o15A+JzRQUcaNyW1QyRhkiGONFsXt4SWIaqGOGPUKLI+E+a6jfH+UngPg
r/bR2K+Wd6A/A0f5AbGSxzhcDD1cdxkautzkhCYSDFUMMsRgBoQGkZ2FU7ZdvkN6EdQzCWoAU5ZQ
eb99Dx7++78Dff/9PysC//t/j1K4nzeHfxPFrcM/SPPv4QyiXQ+L7LRDD0VwDM2NfUtvP2+bGjMA
zwO9K31RKjzA/u5QJu1xcg5wZ/UaNC9WyzTy92cQ7X1YtPjSSRCcstmRwSQ9jHAgKLOSll+y2PYo
EA4WIa8w6bzPP/VjJ6nr8iqaDrHgx/vssOHHI5oVD/rb+9gPAeIb/t9R9tYPGpZFGRUniLn2PtyW
o90XHyqwYwn+N3Rs0dJroOvnZsUBZrzspFnx8mCHEWdQ+fOQnHQIt4iAHppFkdfoP7qz7LjaMKIw
FKv3r+Fc48MwyICgtZS6DsfIOQD+chuN/HKVht08B1FUjC6u3KLAN4PQiX27qNx8DcRf9yAweklA
akmC6h4cOaoYnoGHAbWNT17gwyN99LXvLd10rdED/Qu0HeDInt9Bs2fPj9C8ujqD6sQH8Oq6fPq5
UPh7a7R7Ej7907pPDSzYPU8/w4g+WufQuv+APESE74yt799fv/v9Fz4w+BeZZ37Vlrml/5i+rxz2
yrrqe6cj7TUUHbjxL+9C8+XlAc2ChzPItTzUi+fFCQtfIFzxlS3MPl2NeKEiOJi/g35Z5CVReQxv
F9MH17xfhhGOk3MA/dVr0NivlneQN8/ABqzdoluGldcYnOD8YxIMSltWEyt2DBBUv2AqNsxwdGQi
4gw7cf2n1/C/iqZDPNjYvMOIjWc0N/Tp23Pj0Zm7pw0pozO2L31AAzgMcqmvNdoSRRiXMOoT833f
PifyUm+pb1ohryFoPx9+7KSY8OMBzYHHc+CAG8YZgwKs4oT6gIE/hJZH9OCzCO0jqk8Zg+gLGmFC
G3iAZ5hWSNuCj68j6gAjNjfTvNh8tsOOM0izPGJI8+KEcX10gqvoQEXpF4Q+JlVQnilSj2LfI4F5
wP13AHcCBcfJOcCD1WvQ8K+Wd5A/A5X8sfu2OHVDENrhMHUcgc2+EAsyiRrLTwQUjQ/fCMQFoVTy
68jZj/7mXooDm49oLnw8g7zWp0W06Ep8Iw1V4dpaNB9S0H9fo/5nyMMLbR75g6c8QcPAMVpe36mK
Ca1IouHbmxgDPYhGcH4jWoEr2aslhDJQtjG0qq7/9NJYeCFtvbwPnf3nYmMrdSw2nrz5B3peNQf4
17ozYBT8M5t464PZwwE5Nq7icIpjaTLtO3m/xph/8j5x9Ld+7ko7+lGdX2PYP9/4wdfmX3V5NkTq
qW7LP5rjOn7C4OKVJKOn67zMajwV3v/Molzkrz3umzMWTob/P9Mk1mf9F4ZMHfuE+K8J/H++Z978
+6id9JJsPdnJ/yehnLW/cOZ/LXn4izfgn8RmtDX56bDb/TIszZgXczMq3KLd2Pnzp2ujitq6is7u
dTWWt232/Pu7vqEUjuvSCe9/w1ZQ92WM8PaGxTwvfn+HD5j1Q8MxEkRGmTH88ncXNbz/39/hw+n9
GAvUnfXTRPEpJxTRRPhilPP7O3RO9ENfEURG1IyIKIN6d5HH5fAII46Q/8YUEkT8iYx5AO/WdN3F
QWsP9v6SztV/X0RleBe7UZH//q7/IEWy/LH+tTDMCn1iLI9gNjo10MikoM4neZrfu5GNn+b+JSS2
JHmhWOhWVVuXXmBdNXL7XQzED3XbmkFXp3rXlYXZum2l2zzXTLvqU5EI2ayrrFDjC+Z7qcizzmJm
tlh+KlTH0aKuUS7TNrzMauLdy135ZQPcPUT3wOwSLeLz0KitBHA9czaJLv24aFObKXQ77motJLXJ
K21mCr6TTBiunlj4nOt1xMbPjeXYZiCRRi/jwvTtkNGPkALu0aSgxx6jkvEVOnyHumfUJil5q9St
2NalzlZNrpUtz05Lv1LNSIlYjYSSo+cJm+pEie4sxgqnFVNm1xmbXIele+PKpX+juIVihnmr24Ec
jkOvUjSBbe5/TmdfD7dDJ+rl8JlyNK8rGKK6TWfsFqJbuk6pc3LjTrqstc0sTkM9D/KbgHSFyVv5
FQ7KA2N7he4RNjbqqoo1hrHyMZsl5aSWE0ZrcaKuYzUXtMbhC1NuitwoU0Hnla4c54FUjElH9DhM
BC1Pw9awpPq+SAtPExPxKSVXSdZ6mmsrhckWXKWnilRotc+ZSoBflBDXFPjAMRsr97SodHSxbNmx
GkeXjB/zmhApj0nI+0ZXKZGW51Y5EVzpUg4MOU41pbO/dExBNKt1hMu6E67E0kn1vAu6sVqFZu4x
JvGzT2yLX+4mfmk4TtxoihIbTGZf1lzkTCtJ0vwejYQrDS6xfI1rgklVN9z1sByJWuRn/OTnzOHQ
vL7DHKQyVHxZAEFy9KttM8cqazdyVDAndMRsFoddpfNJ7WlC7eUGSQ2/s/P3tTxrwm+FVF5xpcqa
ddriRPv5n7znLj8OeVAocP1hoIQCpoxwPIppRJ4VFeqwyJEd+iilrfSu6SRDjRvGCER/1mUNP/Yq
q9AyPppXUVlMS1fRiJQt8jYTbgq5NJ2Yv6lFrtZSR0mWbXEH6eL7y7RDFz4Gv/zaCEvf+1QmadOV
Ya2XSS6aTOtqth2LWlyyzZhYTITPwAiGmyrtmBWTdGKr/lyJJU+38yCcWLZY6YItfIwzpeh/QzVW
PktyUZhq1tSG2zKBlqu+fGVX3VWYFIJ2hMsEWViKfBQmoD8L3w3qm0ZpWevxTWuxHin0hMGZ5Gpf
b+2wNKMqYIxWYmeWFd9m+Km73Bdu5DhOdNGy7hlXdM1I6uSZbXmKJgY1znLl5EZcVaGOj+GkN5Ic
PXJZF+GGiNm94LgQyIEf6RapC9PKKnHcNcmDRKJuTDx2HijV16gJOd0VWWXKcXmiKU7KaDEQ0sIs
ZQ3FD75nFifqkOnFZcTljlbZVqtXflzpAQcRhW9wT62gzN8z5RccpcJMOyvQiBJ3mlIJzMTHnFoj
cLivmc1Ulz5TXwdeamt2UshaknGBFnJcMEsbHlpFyq3Lojb4ivAfhfZ9lXN/cqJjG4oX5kYrg7wm
ku7iXJo1PISGLyfCh6+Bc0OkxLpMBOVKSKTAdFMxnwRMAkkQup8cJYhmdRRrbZbxZqc6eNtO9QyI
i1LAba4FR3NkiIWKZw2BE8qJy1dfsyqA4JLZ2kRjryblaafnov2Qi41oiCQQ38tR7gKi4NLmIcjC
LOzGViq1YybRi9YUG0e9IiTztFzhF27Qfhn+Q826L0IsLuosVSeRZz2WPO5urzahYzOI2MYycLUq
3epfmC013O9M56ymMG0/m4mkFLXAAyslEn+VUvXObzNnWifMlGvkj7HLcVrTJZ7mCy0DoZaZldhF
V4SttSgpBT33fC0U4txw/eirxLWRzvTnQgEvL/2YM9Bl3pgNVz44XpIbqWXHZh06nyuPu69bvjFk
i3+yPTHVEqvLZpWcfGlcayz66uUgExkGKt+ONJGtm1tfih5rodDFNBI0PhKZqSzmzxLTiMtU9UFZ
gLLL3euE8V5IcPTXqf/oUy9VN0wXknh2xCh8qkcx+4mL6pkKRWbYdUCMRFHKa6vLG71SVGbCqsU3
l819Q2q94vYTW3Hlrez+yVq+a/qVFJuuXUyRz/feF7lsRFKVG6hNb/Q0NFTiaUzDFibj4vZ4rPcn
21WNxrb2rKwJWJIWM9dPKzPoz0Jta1KRJOagJrPshutwy0h81eQt1BtnuKQLjIi3XKP0pgOcnex3
44jpGENNcpNt09zw8GF1A6bKLBdDZVIX/qUXiaUu5Kze1DZOdcZ9j61U0cJYFEwiVQs1SQVNqMLK
sEvZ0ZjKvotsTjQGxZ7UpT/27Pq+Urv3g56NRP6qU+xCc8rmmunFIowS6ERFcA0+t+8L/iPbxt04
k9lb1008PXRB0QCLqCSirpDUu254f1Z7ZW2WdhGYdctoWcLf8m48LSxiqK4Yjr2C+6rG/NdQjkK9
ku10pVs95krOucAsy1yDucOaihy1OhuFiTEAMJiinRXeNUmeal0tVXrGcKUeqdnnPOOmqMC5IV7B
jB3ZvpGZOr+uZU1tGPWD50g4/JxWJJl1yXadmSShZXQ9qgEpfL3LiMYKzns5kLlr1oMUSlJr7Fhc
rid+EWhxhmtSq+6l2/HXXJmF4yBh2rHfjt2mjXGL2nqKpoX880CnKCVXjQDjMna6ZMz0yke1BcdU
3RySs6ldkw/4bManTGaWdSJqnRoHmiwliSElxZ9SKtkGJwWNzolNapAm68Z21pWGEgWuhhqUPyvR
ZYw4J44R266J+cTtGDDWWmnx4zpJfcOtrejKd22YRJ9VkuS37gdb8rJZEzsfWTmzrgKYvXFYXdo+
V+hZLmezyE81W2jsD7yg+bodWuyE76QQUtuzNTWEzFGYZpLWrWCmXMOOC7aaEdYvtMjhbh14ODNX
qaKHzknMRJjytcje84KdP9S+P06LThp3XDFtagcKzqkSDbKsC8aZEBSaK1bhxGXKVgsy5UoSW/Xa
Vrtpx3uJHlv+NVyjzHSKUudliEGJtKWRR6pGehUtVYyltZET6Qmb+bpfs/JSxjBl2BhlBaFcQX83
as7NSAanxe2YxteypoCWj4NgabiWReNpCZ8Ehp+mRifAvlMY6aFlNej8TK9CyDeGKbKZnTizMJEK
na1rfzqcgTYpcyPP1MdITXwdHpCsFyn0g5qrthY6UGFMW46L1k9MN0x9Xcb3DQw/CTxzAMNuYFbb
vt/qgyfVKbWr47wHmft1OJ6sEn3xZS8wBCcTNDmXxlXXOVosN1Nf9GptsLn5KBsHFavCSr6rA1Y1
CnTHmG4mTHwhtkGUOGZtX6tCptMqtcm0mg3VSdFY7VjJ/CmXqe1ELEB5LTKzmC/rW1k1pDzJP1Tx
JWDLtdqWVd0t027cedYHDOHlTE/hJmUSu3rJOVOp80BUAv096BCehNZlWkW6k7rwBhSrBS9gdHuM
pGoeq2aa4xWwHTtmZkXseHh16w4WdGIM++M4gsSWUi1jHQOGcaQrsnvVqK46iROlvXKzb3krF9dS
pOhi72tIEcSymrXwV9GbMsFo9EtB1QIxiu64ECJL7f0IL4xT3WmKcNoljcZ7TWNUlaPVqppOo6Bj
tIZ4wRgeiaqxrq+V4feyIaJeok0PJ661pl4q44TUlRYpOafnrhOaA/6lz3paHfKPqsTk14ybdCYj
iIFhRcpnkviCxuRcNK6c0tJgwnKXZWcbg/IYBHEau9AQXQRRGuUfY6HiNS6L5QnrRr6W9y61095K
rRhd2o38CGvpSepIpmUF1BHhi9jwfc0ToGWgFOWxGOSaDQNES5oGXqXy6LMyvDjScLqaZlqjxXms
XiY++y0ImUzzc0e+7EqZ1y07DI3BFEms8t4PVDKuIwaGg5fbuhRKEJB+oFkVMVo4ZIaTkEvCu4nB
+UqrqZHP6Xzxngu5QvNiqzMjJ5vCTYOZUhfBQxzm2tKX43iiR4L1XmghUjDTWTSJ69xaiun6uM++
wn/NieQsNZ7TpO5M5eEqi63e+EwMLe5CW0udQTorvktizZLvWv+5cDNHC1vS3JVyfm9b9Ue/bDo9
xKhQw2tItDSa/Ma6rEIuuU2TrzZhq+lw7irLNoW4eo6Cxpk6fCVcETXPtCG6kUCS83UZGYUDsD03
jQ1gyLJ64N6WfOFOGlEOwdTeKVOtEDYiV3+qBT42hnMxiO6CcQtdrcRYVxELyb1unJCuNhPWn1Vi
r/6lnAObGV9L+Qx/BJ8Zs6KeU66lD+xgGKLnrCDMZNe/y9ovXmCrYKgd6zbprgVPuJSTAvKwjZ4z
Cc53zbSPdpp89EKYJ4N2lhyv1nPiwXlO49SQ1NyeEtn/SBgsxaVVaWymJDei4tzANI70qGIvxTpM
Z60aJDPOY2VTSPgAAQEoTaHNr9RsddFJFX1vCa9oXcgoE66EzRQ6aqDxltBOBMZIaiFAAMPKPpTq
9ypicSZsWChto35JLf42byFZPdULNYFvbK22eutCCcJME4Uym7Fy9EEM1C++3bqXfPxxcAsGHT68
VtLIiDBIsGelTojMMA5YPWRyyfCYwDYGC6pqmmQWFfDPU5IzYy7nYeUW9p1VQ+QJsk2mVqsEmVYF
MWSSyDKQz61OGDnB1Qr+BI+rq06ecEJcm0pT1WMXQYnOK5UrL7J1wofxbRVwnxlVsC4DWIpjDxaE
NrDNcetwWtgIpaTQcaT0NEsSzFiBoyNnJNG4SDByv5hkLuIKddwaqVtZ0+Hc4NsChTlIu1rwZcNF
8EzPXMADe2UwHdK45a4HmVYHkmtagp1oHuY+TbLpcMvU9xkm30xizw81jwu+yvJHpsnJU1M346BV
9c52YPgkEVQVYjBDYMGya+46iYpUq2oIzYwIWmezCwzTVbSGt3mtdplaZ5vUupTbb62cSnoRJ6XZ
imBCkwnVhAWxGmZQFTq+l5gZQmjNvAh6qFMjLSOxoFkJW+lskndjSSAJQm/qFWoH8xbGnvXoRG5v
sccKLI7qS1VWvinLXqiLYR2/H16aRJ6meBGZwV3+2sWJY4q9DMntyrqMJSh5gYcnmjGfnOHgx8lU
kvm5g4tVQD2jPDqEeR5PAyWHb9nfQ5u357HDPLlRmszy0LP1xLIryH2XM6vamfpCKetWW4z55n1K
JGsZfGEybGVhVWuNn92nbFnrgxiPWz81uy8iib/FYarqYgRxMzxxxPx96srEsCsOTqXAT/hPtuSo
142QaZ7LlrpjWHKsTpTQ+RBGXqIFcWjrcRXcIdjS6GFsacNvC8VInbixeifwvKUNtyHMmYlcCZze
uSJn2Fa0KALRLGKFm0YhvEm2Jo91y13ygS9NRDF+JEx86fYOXccDM0fxHY315RmBKHHcuB7DSZ5W
qeVppQDzdjgaahY/y27lTFZchFPB1h+9LnR1v8S5jmNomJxJHv34e+7XcAj7OEbDtd9Lp+VnjQRF
Dt/5OZJYV1OhWSZJApUeFckD13i3fuFC8DIKCOkAmWJzM5vE7Dj3p1Fa4Fz1ZroflO+bqG2mcEjh
C/dBwqUXIzOhJtXprZc6Zt5bNDUnfYsLXpO5ajycuMFy8oUUDhskaeIrxXjYr3blVaEg+EB669aW
q28p4eY5A0Us53Y3RsxGq7yK1TuxcSHg/Gycyk44HWSP56vPUph/9Xg2m0GWckbGl4vhSgpM8k0m
dagndWejToYIelLlk5z4vads31hhc4mAVaVXkBqTQqnNivPHYZHknwUVFr5U8h9bWP7w15SnBKbu
hPNCXyN8NBYzOJwSrLDUgrgdJIRQKtcp4puXkMmV0XbebKDPd4QYRmzlGVFsxWZqRUQbDI228M0o
74qJI1uPg4np9rbDYIwmUpdfxbCXQ/KnVxqtwvjTuDczclc17MTOL1tN4opWT2VBa0n7mU3ieCy6
/qe6lJVZldXPg0tI5OS95cLKk3LFulSdSjSynIwF244MKcBhR6TNjF21Q3RcMIcjo8hIM2S1dx+E
cGk8ko+jrs5mpZV+8dgo0fnUgRVCAkcjlvihgU8AcxoRM4FHTLZQjEK2E91NzKARcBbrHHZH7ozd
rsQZZfCLhtBz1qMWdJmtwda4smslQyioaHSviGeZzI9LRXEniiUUhpNXpd7xWTJOytLwKj5/7wbx
U64g4C3UjNG4bj4ri9K0GeLrJOMExHvqB9myc7j96qRtyE0bRhE8gwosY60HnkuqWZOpH90SQWpJ
TCa4cjW+m/KdQchkwtTNhPhSceXyE4/3YzNBniCFupqKoLl0CghNzo3Hslzrjhgp2vCLuRAekf3/
KDuzJTtxbWs/kSJoBIhbmtVn67Sd9g1hp100khCNEKCnPwPyRJyyq/5y/Bfl2OVdEWstEFNzjvEN
US8sw1FoLPMNRIO9B5jqeU29Ad3tOJUf2TrGx4JNUBSaqE5qf4ZUapwubfzmdX9GLK+9pCDux11d
6ggCgo1vzsycvBUWBNHbTNI2zann8sP7pBKMFuO3fopn1JFdUQxWed/O5mGeMB96VY19gLnPVDdp
aNk3AeTgSJh0b+UxVtSbEgfNVqJcnjo9oTKNVSgOjSLDCav7psoZlzogNGkiHd05HR6xNVTFkFss
oVz52IBcY1lmwoXk1kKg6ye0DyvpMEiy7mk0Act4MHTZIrzmGmjc6IG/1EWIdqrv7IFUSifFsqyJ
hmLsMY3aM8kp7VdeJ81g8Rhs9bZxG3IrA3Pi07CcOYqfcqr1cb/MxtPoZofwbVXhtsY0etXBokPF
z8utb172vlF18oNpnBKO2agOfhEuB2P4Rcz0hdK6+6xYrDMpJLTS1RxWs5gLIUGZ9L0KDvv40nkr
bifKdjZw1qZRK4ptJnfxQVKleFGbyXGKTng0JSNZqOSZTX2dRmoZM8N4fQyGTIt2wJYBh2Ym8O1s
UTWZK6suKVjrXoe48fMJcuamWcQJg+bzKRjqixVz9dwEw010znQXrpRggOoTYer+2KiePaxj8C0w
DRR3SSgEZ/z/sqkeI+uOSVRjN+WzN94E2oeSsbNS9seom2PLCpoGWBEHh/duhrXr5SRqwmvVLZfB
I3AdhblY6d0UFLWTXq2Lkbf+GfYRTxtH8Ky3aj1Wtr01DuZyfV5X2mde2NZHwvvH3lf4m8g9zIVn
Ep8VXeKRJc5Lsz6wNhgPs19mSvDvs41J7jaanuOqTdZ1feFur7NA+c5FLinK+J3vDvwwszk4tUWM
SUBiPdOxhabWqvmBjCbvUUATOszqihtsMt2O2Du8IPctEVcJFWHx4wLFy6lSbdUHTPxzZlzsV26F
RUxY12C81E8zHaD2DcOMuxGvicvb6SDrEFveOJ+jNR4+dUN9VFNYwZSz7BRg7lojEXyGHSf5ZxFz
/Wr7uEr2jdErnEO/Ru0h9qqEauJktJmWo/bpkrsELhckzxMhPT9EXfsVbgGU567Jp7WSMJIIQ6sH
GYoauIJOo25aVa9F49onuQmfTA4fI/cpELTMPTuTQ1lo+8HxLPwKfuNo6++qQsuPuu9cCFvkKrhT
nuRk6QsU6NI2GOiHoT4LLYIP2H2rrBaLSEMTfVuIrp4MQynolMfSotL14+xmdKx1IhxbnmiFYsw5
CnsDkQdupSmubey/tZ7lh9K0zdU4MBgro4YUynMZT+6VRzQdy+1hbqAOhkt1ZENFXoSrg5T5+Hir
xeOq2uLstepWmnE4iha+hfWlOXZQbpOlDPDceWt/akSMHtk2LGVc2pRW2r2F1bPydEoMn++ayamS
yRH6eW6Ka9Scfaeqb9KFyeCExRcHVf+GQarNV0VOXqurB1FYJ4nrTmauoeQwj/WcUN4sJ0dpeV64
PNJoHs+uPzuw+mga48SBU72o8Nb5XZHz1Vs/rMESJkJO0Tci9AlqxXjQbscugdJfolGwFwn74tjB
kzgx6VVpGdn1asLwJkjoP6wQjR5sV9y0Qbssw8m9w1hiPs2mupW1YI9thfd6QZhbOxXfzNyQVBa1
k4YQgo6Ko4/bRPLEk3w8TFWsE3/g0WX/I1T9wRsacxLciy499aos4HCM66Wpr8SxPDXNKDJcg+Jq
m9Wgq57F0VMcxWQsb1hB/mm/WdZn4iTKGpt3P8qzT6L51nbV82jbIJuxHg6tEvIDF1GfkiUyJ2nR
bparZ88hGetHuEbbBiBmdC7eU2Fpcd3XjqH918Fb5kNfBu5h0M6PMSZ+Ujs9PcCtDw8SAeOElMF8
z3Sz3IupMllYQ9kIy8kcFqyBiXrkkY1EpdaJ7X3TVBMm4OKDbJjz2sH9jHntJk0h3Xs7VI9zH5Zn
07ErnPDxMLr46hWdpoRNOjix2obb0jiPdTM+Qjx60SvuSVk23rM/Z+vqfbOl3zzsxtA0dPWpH7o5
YUVUfOJjMaSN/NBUYQxzysFkMrvN0YYatdGiVWqFlDegKNVVYEKBSuemvcO8j0ujgrzsl1Np4jXv
liFbVNEdVNmLlLtT9QDVOVWxwy/QxfO5RlM+ecWB1bJLSk2KuyVyzjouRDYEA3k0Tn2YuuENGrH/
UgRu6qxRfRcqgoNSwp9V06i71bThk0s1JMTpLjKFvZOtqaH09HMeTEanluF56KlzjVruXSAHBAeF
ee+xbNtkHgtxa+Ee3Pb/pVoMnoOo+LENSX2IrDNB1XPKKGX96N4FcMLuPPkywXS7NkEob2bwx4y0
C/4Dv7c0qarSZnp1UbsxD9wwUh/ASgBBCDvnGEPCuJJ+wDCgl+5kBvTiTQ1rS8zLIyy0UdPyvHa6
yEP7FsCHvp840ee29D6qaaA3N8A+VLE5icvpW+fY5kGYyMuLWZq0QnTu3o2DNqNDH6XRVBRwmAKK
RzBabtPZndn4jDZAP9uOZxHJHSumD8tSus+kXM+cdiF8bd2dRiWjO2TBqqRhjJ9o1805rWd1mEnp
nAC61PkQFOaIAYM/YFWnOK9kExSC9iShA98DMSnufdP2ScXVcu6tznTYi0d30TaZVcivlIBDMCqY
D35UPcyzVZ87Xn+XAYP02a0xvP8J011R4tPgiM2LJ5J6xuJ03Lt+qRh8goXfaw9aC8eQPxgl0wgj
cxKVw3Deu6m57Eyip2tQZTGmyKaTOlMu9E/pQgmtwzYTS7gApkFHHFDYUzXehZUNMG/bWzuOOg8N
2uG9O3W3ARFG4Es/N8EdXfW9jaGaFctM0n5yvi9N53+e/VNNOAxix3uuwkikbc2mnECSz6H53VQw
Lfdxzx8jTDLj5DY/sDNDk8idIZ7zXi5Ouit2Xbd+o8ywm+gte7d2JhT4dIgfaOEUF95CeejhkR64
JnFaDN0XSlt6bWQNhw6SiFqLs/Zk+w02ZYUXqibDKNll1DqVOgZWMy/Yn6oGLfvYnmLinLEd9Jjf
oB7ss+3qNHFqoJ0kXde/wqaKj6aRZ1NbnhDrjOjzApV21Wlaarhl5VKeIf1mu0trSfgyLhNM2dgZ
T7xbHxUknrRlj/5ToV3yMHk/A/bBVx8bxaaHRi9oqpw4WYEgvBgW5Z6Zz1Pgy0sl4OZhqANp0UHa
0itlebmGJh0N+Wx01WduUULICOpnGCrVQ8lgLvmbHErw20SgYpQJLNugW1yMBtq9FNUkEx0uFCqv
654lfwGYc2Qi+uQvXnsXsSXH3LEcPWe+W1h7dNFrPfWOs6IYiCJXxmFJrMryRuiQB1704Mdjd/ZH
/tAP63h0HPOTW9eix6C5deDDwPVLReG416UGCzSsVZFWnWlSSISvknF9qCcOYaSql6NL2mtbTvVt
/yMg2AfdBXOD4bDZauseJrLIZHCpvOeFgiIonGsZ+s4VJ2ehD+2Cnxhh9WWC/EKGqr8s0dTmkSYk
Kcagu+jJ/cRcUT56bbdgqK36fFqm+ijb1eY1WWlSkpk8ErTO4iPXkude3Ld/8NJ953cwJQx95uEF
D+DYHLzbbHPa/+6kV6GuKlrZ1G+Gi+vXy0HyIoRyGdmki9Y+ZY397LtFi027/OBFwbsIDnGsOInG
GY7Kp4cddQABkUsz/KgMULsA+3nK4gk2TXmeycUFMQTTFwphDPwmQ+WEaiG9zOBwpcSh9mU34P6b
uvH/Ab6FsG22o5E9vM19O1Du19/WV5CMa7+c0zoyd11XrWjxlvqp5s2PwiPTyfG/7qrjLsjug+xe
WGoMuGkxm1tdR/OR2dDPmPvmO/LYRMNfS1F8X6KIHTsFjaoMHjxXyWTaJKuu+yZac1HWHaDMgeQS
AyrkEJsi6Vyv+wM65m2o4y9IFH6eH+HeBTH1kfn8DdVSkIxdvIoKsn+3fuJ9qDJvmOuML7Y80s4Y
SDN8SXVw3EfhXfQKNjU1kgMgnnIoz3wb93nJP1AI837sH30JHU5HuksCz0+Frd7++5bsnNP/fWcc
f7wlwZE8xVGM2/sK499uiU95QSlFWSXWrhfsep/mRvinMYL0GrfGPfXEAi+DtlgU7qWZRZl67guI
1eg0aIIJNwQv5KgHVE6WrnOUtrOcbkwU5kAjfp3aWOOqb2LXBDaqhoAMYEF6iYzlofTVepp6bNNe
f2zN9yr2g7Tn7GLidoae6si8KD/729Y2Tk2frLbOTbcOR7PWb377Cb4CDJjxsA9SXjy0UPfUlctW
AkgMvYz6JbgnY7EdDHJM64GtKdLxNsOhlMddVQ/cFkzAAvug9cfLsEmZfTSZn1Phw5zueEIb/coZ
rAe63sc1YCUIE/c4JXFJpLDLu2FlGvq2Tu38yO1jG3/yeP0ifFj5UeCTxK87fVwtB73ZFD+92T/X
PvlfRyFYRplPmFIjXTw6jk5YyAl6G+8PDCH9/bnDowYHFpUOqXSkjbcjSf5eU8g4rMNqPQekHbuW
Q12dJ3iDmkbHUoQoC27T3GsFAWwKrzv2GHI4/DFHX+F0Ol2gNaf+0l/dtcc2bUKVlLB8T/Xqf23a
4hWzeJlb3QawdLwVSmfxDJNaw63WT67t1TvKoHlzC532L2Y0vcUd+YoX56iEFsFjaMcwXcMxvEMj
lXZjfCjGOoXCfV9HAiyFGNL/XvXRP4osDsZx8MoUHJwY4V1t9DdcScPKIcIRPVSdskH7JSA/EOBf
YibfGbO4Wb75yVBy0riSQbqujvxfVqBgWc90nS3QDTNfdx5WJfFSCX6FbXbCHKgkNIuXazFtHcRm
05ZrIoMpmxiKj+9OTkKmgGdTLG6QkvqcvcwKdXj/g0psgjPleEC4oYkTfbazivNgnkoAil6ZeXSV
N2zX2bw9k/tINIe9k1KLEYxTp85YdNy7jMnY8ehXuKmNfLRRFYGsws5PRZ94kJgOtKeghx1+HBe/
yFbV/5i4P3yohpHDd4L+OA/LrScgdWbsKnOxPI0lmJVyEcWX0GA3Cfuh/1MJ3crN/5WjDYHHGaMx
DhHFoXF+jJcX/rpSKQgo0VcwqnYncY5qkuv+pRpne+okqaEEje6FLqK6dv54DiaaNtE4phGcnWNZ
OXnUxlDNY8iYSpR3M5CE3iXFI1ULz+DOmaSwWNp+SQesaujZ/72utlca/+Pr4y3lLNgOed7ed/Hr
1/fCrnDtDFNtr5hw8NCFjLTJltb3E+QSRpgCcF/3XS0kdrmf4V4qPz7pCqzkCsyq7xuTjYaf14Yf
dUM3DUVrUD/m/N/fNdge+l8vdeDASXRinBTCcCTIVjT+1mg0oz8tbDJdWogZT7/jYhZ2Reor5SQO
+r05QDtfjqPIvRAOdMROkdd/KbpoeXQb9VKggbLGAeYBESXllvjZjuWRUmTMW2XmB9WY9C1r0iAA
OhZUHJIPXJUMJJ/iuVp7kQOV/CKKzhxrGDUyZPTdMyBEmSMDK7iRb8CL4O62YE01NHtjvutVfi37
MDxUcffsblSX67cfIJrZtOETwAIx3zlBpW+ERZ/2Tqj1QuhueGc9Kas7Ypzp6DLeZn03yj+Cxf+8
qnjd33YECPo3htcP/HpVzTxOnajFnOqwQs0Y+V8zr6uU10tSTE/cF6AENci3sHVaYPIzPwQF79JO
FCW8+58FZG6Q/JjGvHn903f7Zz4C78lFLgIHVOHFbO7vq5PZwE5lATJiXXDRdg+isV4O+RA0XjgN
l7FC/88SAVELFCW8yCjlvv0qFEn367iPDiyy103B9SAB/feS/BeKNPAZjnLayjISJe5vzUhNw6Wk
gIzT/bv1RaVQTylGETLnxI0SAok/Mx2FyRiuaVVhhApAqF9w8DfK786CwHWOWPtTyPpLJ2BL/fc3
/JeIDh7tAI8MRgZQ9/S3BzxkdTHKuUB0Q/V3uNEa5Z2BFTV9LvCcoVvClOqMYMR857WmwMdiv1lz
v9Do3ojbn7q5hE4lm3vo7+S4ighAApQjsOAfy2q6Gh/zoxfYT//9vd1/tKYOckoBGlMcUIMl4Py+
4cWrhk4FcjUKO9gFYzxDjUA6YMOwpl4EaHY8k3UF6U5+PP2VBr6O/3Tt/qXg4Igu6rp4OSreMBD+
9mj0AvyAmQbsqeplCWJ5xPiFSXRyIVfJOgknDyPYPTHucOuVf+xYcAAxggDMZtl7HsxbADMia0T1
Ggm9PMKWKy4bBahi6V76aLy6dOrRo153MV77o4Rt56cV/8Mvif95NdEu45BfdOABXn3s/9ZPWTea
dSvwkLPGPVdtDKmwhdtHp+h+ntQbus1zWOAveh2hw2n1ka8YPna9Zf97wwsM5WXwOE/VK0aWLm0r
1DY1BT8ISiJGaXTVO+C0W4M7XtIAnxMUjNnQSw8uXLzgcTiSpXvTyKwlTtWGaVhEb8NGto0KRVEw
enNINSShfpAuYhV7gyLK/o1OZZVa1RyiZVMxNjBx7e1LsY7lEwBcnutlhMijup8T0Pt2I45rznXm
tc7L/pgh4JGIcebniMHC2WGBZkXOqBa+B0SbzynITnuQs/1UxOwwONxLfQp/f90Qa9GVB1sMa2KI
eoL1vdn+GtagjFJCYETZIvjagq94rl1bfBnL4qho39yVNTZ5EeCuNoUhyTQF/ZHo98TUsAB87yx+
bOwPT5DGAnze4P2hgm4vv/htz9xe94uSsr9Oz/V/K1C49E3jDaCMfQ4Q2pFE3dw+vhKMVzf5szTl
cx/19F627Hsw0+riIfSWTIAcfd8c1CaXBYg5geez59axLz6P7YFHIGg0rlvtFU+BG78222KRDm4j
4MwELdGc9avzwzWQOtomvlspxLsi4A1UNTsmxrMTKMq1gLxZJHbbMk0XbckLe1AxkgymAJHXrXT+
w9X4l24npDiHEkYhhBy8hvW3qxFrXapYKcDMfF3upzGSeeD39wXCL/uC3/mGYS6/eUxMidhokHCJ
4JGu8juTQQPRO3gNBNAg0IeAbGR0JIg2EFVHf9pZtvr2a7OD12pgQ8bpXKhAyHj+ui1zUWgc2QWJ
mxTCe+lC9xUNEfplrFl4eyQt+3JM5xJZrlKCfBZN84U0kMjqjdWZA2iPUUn+VJT/OYWEmMuQG8Vh
qcH29X79UtXoF1NsAIMbtOipi337DMm9P5T1HGMMrNYstu6nmfEB8zgAjVouhz/sC7sm8euFQU12
0G27m2YR0K1n+FsX2I+qW5gzQodrCuj3HTzKALsWOGPWA4gkyn/da9uI0S+dffoNHhgeaNE878Dd
GFIo5q3+Cg5NpzVpobmI9a5Ykb6Qpi6PwgdnHixzsmzqNfcxEuMDvojSdzJMfCHcWWaztgFDxFX4
eahVc48yl+1i8h46ssHw14QHLC0xCR2bcniWYv0smk0/3RhQU0sI8isk6bi1JwzXz5J4l64F3h2O
lKeyv0M0hR11D9JT9R+VlPK46y67AuMR+NeUfnYD/+OO+LXwwRCgUS/VEP20bunnupmnpOjdAEOi
Rhxwg5tp3Zt0lfbGfKEO2OQhkPDxRt1FHRQDCiPdHl5oaz+Kn/uzvBQNOfpuCfujfuyVF+U0nNkt
AlSu/AE2Jn4cJAL/ULrdl7oDi7PlH+DWKMRYSJNxQtilYd3rsPJnNi7ygVUdkODA/9Zjy4bOzX/s
hFJfRRBTLDtovnzxW9mm/71msDL/7WEKXcSeowAvQP89kihQDGixcMA6eloz5Gmg4G5BzZjNoKMD
+q2i5YMlxckF6X5t5i6f42hCAMpin2mmB1G23967T1qPiSDyxyhOu/DnbwTqbO9Cw4djyxEZ00Tx
jEbr20KoQrQKTjqspvIw0ig3Bdhwl39UAUgdRZwQ/HX5Yd/OrOyq4+zYH2VAAYnEQDBc5DiGlj4A
De5OHHk18Mx5OCIgsQWCSLx8C5nujusaRsDlqwttyfF9yTVwtRy5HgpBgNpyYGkpKNk2CxGk8Maa
Y8AhVTay+cnx12zenh+3RQYKJl6f79XcKeHJD9VK7kpOv0fw3xLieXB0EGZdgaeUQK0jUd8w+Q7A
kljuUHHWKGe3UManYZXzfdcmmJwjsNDt98YT06XmIUCTYkxVuBhg706XUHRCQBiL4CJG9YGTPshs
KObjWHrpHsXkm/MBzjRzPf69ahA02lEXg0RpOknyFSAkvRJfVFiPmFRGHqw5j4H4lu1f7hgsCFEs
a7b643O1wZxz08D65m9bEtAZTHjsRb0erIgRYDKItQEk+IyB9uPMxz5FXrC4BPUw5OvsfjRb7M5X
rUgoa6fMj/Rpzx5WBKZwjbwUoh/lNdRI9pWF8+JQKGgl1dmIJNl7q996xBzb9ThsLOqu1Sy2AgUC
3TKoU5+Y5VNdl8gUNimy6ArdOkK8m5xKDB4noeir2TKAXoyUwj7dKI74Ew7UT6YlkknVuhLOL+oV
xrXD7vxy3YFZXEdI5kN02Jf8/mgTIPsJ6MrHHe2LwMr1Gl2PHWsF48JTyGw1/WECmeDOmGh6gWjD
Rjwif46HZktJrJsWIQIv1e5Aj/tuOHighF2GzZLLfMEWjKjXd1XhG/jbN4ZKk+uw/lFaiFQuh4DL
nO6046kjDZ8dcInYLvocQS5kiwb1fRJ0TIYW6JIM0RfEy2M8ooTu4GLosDrBUIAPHCYM/Q78Kz7o
Q9O3txgU1bk3HNdgqtp3xp5Z/yNGWZ764dw9dMv4NoXRV7dzZVKThpzXweR0y85M2Pkz0oXXtZ36
xA+0/9FbvFujkKUaNjOvxu18BnWoHnrpI+nEHnhYyueAzP1js7zhjIUb9BQIONRB9BqoZN7Eak7X
AOGm0DyVq4UX4HQipz5/3dExZvt7bib3tFA2oueegfva5ji1VXmo6jDK9q5kcUFE+y546o02J1X/
0I7LCo22w+oOE26QyUf89R29XkR7jIu6QVwDvHYxIFOHLMr3tYZqt0dnJOtK+NMwn/b7SuC83Qhq
NRYq7k5U9IB6mjpMPD5CWkSSJ+0VQUa7rF6i2iPHpusO7oJBd9FlmKIo4vPWbuvMS4R4lgBiCkRJ
aJFjnOzrZc84ofyfg6KCVVUEBKgobrYTvJUOoe+/EWhRfLTF53qMWT7V5R0vvMfWC0Cxb5ZPseUM
AzV7Kcawp8jaHzgxgab7fwB1l+T+8tz1JSDGDdD2Rgc3sMKD3mz48eBbWEkUvgTik5CEDjsRPm+m
iwEoE4TVD7oKdXTQQaaRGb9joIIriQjVgSJxyItD5yIWSNiAYE4XXfbU5C5pGrm0SePN44OMSNZQ
WT5FHahWAnK+4RGwp7g6BHq0p/3wgH3fBIrnTF2R9iOTp93UMgq7tVHjbZ1i+o71R6GPei+c4eYu
/gd/QiRI+Sl26Q+7ioojOZC9xDkWAxDurDPxcO8zyP2IAPNNN5WogsQBUgJEClfbW7/u8Qvdbq1F
XTzHi7pWgYlOZWe/OFVlL3pA/id0yiWL+0ofXDL+ZG30XM/4Gu6MfpfBGUYE3T0Uk/xch/XXERj5
Xs7UyO6ohyj6vnvA2jzjuI/DilfKIUGIB3ovAe8qIn1obcWuO4trKsCQ+xPdou9HGHM+jFuIpkV8
Mqkc+faecN0aiyVCJWN11hxjFxl94gn3+zg0+rhY+CDYLvditxfHzoQvvGNIqnHzsLf6ngzqoxD+
q6jaO9W7z2pi2Bs4WhgX8UUlivsloAAGN7Fz33wpygiqD6Dg2kWaf5vaERhOBbQSwDhIAQSKvQF1
A6vFqxdpoIJsAYKdGd8rSb8lNiKwBImSBc33THMvoU33yEMUTYRUEJsyOcDpRPYyE1vGeorMpyU0
6r3avt/gENvSXjONNxycbkNstguq4Z8mzkIPFZKn+26wF+dqi5AA/CiGuE7DLfzYQ4w48xAdgDxW
ajCXJq4QMV9sm61kvC4MqHXr8K9797YPxs6WHV+aEuECd/mqp/ck8N66Lqv/MDozP8pZSHz0AmQS
h5YwskVjmwZPXdXDGenwVCE9AMQqxLS90+lAZTKnTGCZ4zwOFOcEeNJ0QJQ2xCg4DSn2jmIU6g7c
3GEVTN4EUzfU5ugRJv/JN3DDAnoSM67ZfimhCK4oaqvMwzk6zZ5EgmjDegb0Y2xne3rgXLtRYzQg
LTa16v97RoN9SiP0MFhx0Imi37T/UcoYIABOlKhIcOKFPU9WveC5pymJxXDqbIFnH7mt1Qd7Tuop
zme6qqsgE3SjClCnIX8ccbcR9pfxKIQ/BENiE8gxPv4+N/aeWJoBY0HqODLEKrlnHcJZzF0e63KM
c4G1eRoKD5LEartT52zMnl+8kBIjVGOH99cz/b+D9pC2/+ULhZ4Hf8GNYaPvFvvf5jU30uPYILMB
K2/0UJ91kAuE/C/ECy8o6yUCT7q+IrTbpj1ejJshJex8392Ivc2tkBeHmmLiQxkgijlXoLaG1nza
HWkmvTvhIiY4Rq/KbWFvotnJAuRSYX1WeTPDCHB7qpGc4/55WMgT3+LxfvG9dMAOTXV35cMCXLe1
iMVi2Tw4vTp7bvuzGUpAwtuzh3+Ky950RhIBqs2j2ufLRrU820TTVfcPnd8XD4tUyehvpzQQQE4F
WKDErSRNVjOzDMEhGFiQXkbFv/Ggcq4zbNqEey15WePoI7oxNB22MKe+mcfPbTV/UXLWl33smDzp
5C6gcXh36MCaoDs2wTOs3unj0pc/gkG3aH0bdcVp9jhJx40u+7WDYNomk3E7ZAA7ehl/xqXwU9+f
zas3jZ/QWcHnFh96BrUSHtYdWLW/FlApA430VcV+Cz4F7J4T8/46IJYmhW9vizTtrY/tGS0NOURr
U6XGRuUjRdVRPfQINSGSsyFJMFaSoF38vB0GKEaqDI6rQjIUwZ83Or4NLBZ3Q7nl6J2yueLlrgvE
cS0T6xEcdaQpMg8OAM/ZOwb1ZtiE8RG5b5zdg7n4QQ7od1xT3Q/h+lih9iX4F2Say5JlVU3jrO+9
+rLXM9sOJA9odeg1WC2IU55m63voyhl8FBd2xgSUVsN0XDwWQ+cEW+Q1zZxvJxgBHN8lWw9g6IyQ
1SWE1iG3Ux7wyYDzrIdsUFDfceSek/1cnWVrs6bGmPedDarMGRl5YC+SvBhffqlGbAr7xrZb1/OI
Sl6u6m7W9LuraoC8iJwsAIuA3pIb9QyIDI1gVezd/DE3pkwQwKM4vAUCc4scUWLoe6Zzy0LvoejJ
MXBwcBYHuls/M3M4fu5h7E5LN6YBifXV+8Rl777nwusC28m+1HdObJceQNHGx6Eld3xo3wYXbVmI
f4YYmdpRKzcNau/J2MrkHfkfys50R25ry9Kv0i/Ai0PycAIK/YMxR2RERk6SUn8ISykdzvP89PWR
6brVNhrtLsAWLCsnRZA8e6+91rcrz3cYy/mTGr4MBG83Tlrd1iNUmz25LaLhzPNoHw+h8eAa/SHx
rGC/Jgppl/nbmJ1f1/N8V+LsGRznhITercK2aQ2owCsXabcXP6uB4j417pyV8c0qq7vqOnHWQ47k
SLP2glTMptJ03OzzfJ0TYC75aFu7qTZfK6M4JHjQ72ZdPNQN0dayTYw9Zbvcd3V1HKxq3Ng0wSeM
Y8e+Y66olJkf+4COhQjmOtOLDBltKgWbIjXsfdrJ91h6DAqJhB4qrSBI2nVfwhLToymDn5l566pp
PtR9U+2tBL9y6aXapquxTjr1dGoWl+1S15Il0k6ZNu6tOHw2nQJrfDAeCJ9El1hTb4tfpJbDSRak
+euh+xlEWXbp5vwqu+hUDFp0itMrxJ4Ds/HxniWy22WzeiH9NZyWd39q5INtVuZJR6+2ssNqpUcs
/mrOYfhYENRQ5cIPQioliRLOL5UO3sbkoHabXO6NWFJxO+BKXBl8rRFH8PY92DVzn6gISHcFsNoc
1H6/17VDSov3oKr8khpKPfWmWZ2piCmf22sW6jTV+jQ8FHr4RcyU/nqww0eOoaEkESkzHaN592Ot
89capl9SviY6wDOOsCVfQ6W1PrzbcvjRdyaeQhJla0tbldWveS6/m1mu+12eq1NcRg9rTVQF1k+h
NTZsJ8s9HPMZtgKG/D9Wv0GF5RZbrrWdElmcB0BqUeb5ejGfJ12UnzVYEC1x1SyptqsXYXS5VyLd
fcWihOWyJF8RRr7IOo3uWtQ7fadn1XgQFViJru9OUrWnkBjZLnPT0ber/iFw+/FGS3kae/XW0czt
OrOzUXLLdBPG8y4pZx7uyyn174zxegS4g/MUD/QNvSSU0nE3eAw71y7/z2Smfqw1svrN8lQiQWcO
OD1sDOhrh7f22V2LGCUC4nGuh2gZ45RYraVrXY7p+jAjp+zCvOH9rH5p2dgc+6VbyBZ8UGzYOEJ4
Ap5ys/geVGLc6nZ167xYP8MP2loud1ZsG7hJl6haV44PC12mipP2WMYfXVVvg2AMN7pS12xym3PL
hKRt8/4YEuMcqI4OmuHWm6ZKL+t4TXkwT/Cx+K1Xb+MWusU6j1opI1FIci1RASEwrC1x372v5Wnl
TVcblNt2FWvU2L0kBh1fqCAsNYs8sUptsRFmj71HoytMCIDpzEwjjjTex+XlWnsrDZoKkA2SDO58
Wp+NBjPnsy0L5wqm0c/TLnrUvemQL9rswmXknF1qCOwnn5qN0VKN2LHAQpe/ZxIfSqoh8GI8InbF
FFGLC7mJCkz5sxt9zIytdu1c2gySXXms8/jHJBJvA2ngMkfj/Jy48VHjLueRzyif2ItHWGVom2xr
ZOYF0cI7iLy/C82MLmlce8T3COaLnoltkOobAIf+HI8Bop2THlZBQaYBjCIZn9pBRwxqybd0sq+O
S9rchL5G1uD3ErlGlJ33XWNtSqmC7dB5pLyg2qzXjDWVJIxn9au1cRI7r0mQlwec2x9ZojpeDBIc
FcI5ud6wwbLbvSG1irF3dt0cwp8hKrvUOlnW2hB4puqSmz/raszu8sl7mYWmP1RLsJXMzqseByhf
i3q+Hpxplei+GWv6ZYriQ9mImmzqfCkXNkIB6GWbudlXszKyQz+U58x9tDBtXy13fKQoGc66Lg0m
xnZ20Kda7XMjJm/SknpnfOvrZZyeS0O/5cj22zJsjkvBsV31gsBNvzalnu/GyCaaOLfHKo86v0Ra
L4RZPYmh+KnF+Wn5d/EYw8Iy3XNmNj8S/q1EMt5FkN9SjrV6VgagAJ4NyFjvWlDme3uJGMdQyZCx
j9mARDsOJ/Ak3mGcSF7G9E1+HeTBeU1pWrF4HHJ35sXcRQ7PSLKLv/JyelglvrbAVB22JgQuWcSn
QcWvw6i6EySE176hlBpKRteT/Ogy3TigDmSbSncX1/UO8sN4m8q5PWAeuNiGoMFckyxuNJHarotV
0VgnCCRF7R0n9ic6pRm03M9cijJlRed+ml/Xz+u48s7EhM0TpptrFLjGMcyD41pWhqoK/dYh2Dmn
GODTEC0LX3a7a4XGADrjniJlGO7rktbfcRgsFTJ+CtyYyqGqdxK33j4uw+jq4W89BJ72h5rSZc7Y
Mqy1UnefWDGnuwOa4FM4BPaDE5wcaaDZR3enR7G8Z9l8jFbkT1ui8azCvsxsZgSkWq0I24/QrKdw
CoubqapdNk7xHnmBs7yIKcva8LDmn8fFf9RxzZrulocQGYZFLlUjbBJ0r0L705GX9OWuH3XtE2Lj
lRg656A6RMFEqIHjXO+78JOYamC9+D62xXE9y6A7HTK9QeQm2YqdqPdjyXx21YQnl4CK2Wi+m0D/
zE5FRaHaVsrcWj3gjlWCyzHIRuHYfN66bcdTJI6j63o380gjtlSQBpk5hsg8LRnook4gb1FuDujT
uz5FY3Ea+zS7sbWRlrb/TEuHubURnZ5tRvs7pEm14eJtD9DHruufNy1dy1yiRc0SfBlpk2WKpg6A
cPJtP3Hv4IU5dzzN2tIyP02ukcyfQvwBd5AIreW1hzbPIz+x5PcmNOoztFgqAfrANJYbJ6LcXGsp
crrVwMgk6cMXqHd+y49+VbbajR3uJDmZVu4rZzQ2A5DXrnCRkhsneYB3Fvi2TDNfD7KCPqHYg4AJ
v8QeKYK+pdgO0+AQyOC63lfrhK8X9Qzogc/JHamuuMvU0ViK7KUsW4+LVaMYYRfRtjVHHE6L1F0f
WlM7pWPnHUVgbNcLcpwgTfWZNz44tdhYVSlv9qBg7FSMcDNZ/YHmGp21kDgRYaqnBGvk2Cmeq5H+
IefMumOiWdgKzVc9AZvleIQVpZd+tAlpv0Be1tNfyWHaImg/R73dPdSzRoZpgaqsP0HFcXHQC84h
p6BVQ4ayXe9eSedhndvrWap86QXXvlLPa2benayvdWpNfrhgDUAL4InFXmSa59UsMUIkPCOHvwzA
hU5ROd400pDEGsM/4qg9xoIJSDOKW+Iwv108oXNutz6sjfQYe2TXFlbwao+XCCZNk9xCPJ+81/EL
lpr0kujjHspntrE784kU1NcmMELqU/x4ypuqXaCntIhR/ryqUKsEFlkTYyhh0SIEvGfm3IdbM0GI
F0h7m7LMF0iOW51RJHLsrTmn4r6HEbevUWtaoxpvxBxfRztSl86ioR+L/qRrZbfXEms8rWpfIgP8
EEn4ttJ8RqmXh6B1nI0ta4+J8eBtiB2W22AozP3shYMf1hZCyDKERNEojrNnPs1WU9AMhAM/gZVu
tBJuZBNMu9acyJLGhcN0ZQnOdNHsZxw9skTD85hKbNczMTQU9IQBVEWukQYF8fWjx5d4rHtx6Gnh
HypamIRJNRomHnITb7ru5Agu3WKPDvuPXqHuLpLo+lwRSl5zIS8qSTW6UW7wRnbmFm3gMgWIxQiA
X7UidDf5NF1XbXytMXOXrjuyIqw/nFu9M9/TZdDXRYxu8GC/TrJPqf2DyyoUJzWMqrH4Ui3aejd1
L1HXjzu3j4ptppUkCyLzg5bvLat5jVqdR7mFYXs7GDK50t/pCILVcxk0NKqD8fkYsEePATSl5y0L
cCAlMcds4mb2QS+50Z+Wuu8QKmMgNpUWly7Cd2JzcxOv4zFAXOAwOsNjCodh0wjdxtqj5NEOlkAL
cS/SSQjjc3RPes6jKKFRN8CZRSXeDKzwoFKb8dWLDfOQ0wdh+Kk3a9HSdma6D5e7PO9owYfzeuus
yMw8rogQRz+LgOZxKuKLcOriRnv1D/bZ/1uWxWRkYEO8NIQtjL85AdO07ryxFZyGebODHU1ZEv7U
deirCVa7c7EZl7HIevivFidyUMvBD/xocdCakfeeLVPIDHN3Hn/RHA08FOcxQXXhB0zjwIUZ71HG
2ShUb+9CvKpQ9lJ6rBl3eGMEUE6t+p5OWfIgxT8Cclcr09+VT+xtDNZc3ZCgh/9qDJEkO/TBMkbm
ts43kHx+KNP5JAb3Ndbp2jBvGntdIMe6Mz56UyQzUXF5XbODsUcmEIj1Wcvtepf3iWTSQ93j1Bro
5Dg5jbLZj6T6nxoQI4AysQPXYbrXGBy1ztnuwQxMrXWaQjxnVaROaw3h2uNTxgG1fA+mMJn7IOpL
ZBnEN9GItkuzsxjUjSp7RnvUT22WXzg0i13oLiopHY8gSrjtElsj6GDfZtmRFgVXbC0RPdFnlHP3
1AlQG6Y432maiDeQDvw0a7pD1UsqK9VVlyQnHjPS2oiCh3vBOBeHYZ9d0Nsf8pHcIQIeZ5DdJU9j
o22KxPFX4mOPv+tcNfarNnlHAxbR0VNVsWnMzvPXHt2FBGEFQDu87vvqL0tCXn5ZT7ov+iZ4GDFm
Ro8ANjNveB6gSkJ0qLelR2hFJcWDEQ7JzlyqHZOypzSMzJ+YrPh9TdKdwFgPyzLq/cadruEQ2cxJ
CusGOpEJCAHkY+daPwCWgsJZ6tU0LkG4MprUye1ucqeNt5Pe4cCNR049eTDMsjhK6s59j+UVV44N
0iBzMMJScCsZEGBKm10xmJ/CYLRY99oJsHcit1UxfiPPmvyDL8VYPFx/u2IdyFjEr6TJ5ef+/YrN
eAxF6KbgARg9Iz1nSGxzuBu1jkJfBuFer0fICPwoyRIKChcWzfq31UkTN4t0WgC2IHTRMCDv9Id4
7A+pmEDF1iLw29j7SGkVtgx7qn9wlJr6Mtz46w/vMmWgXSCiQ9zU/ptBl/M/p9tn+L6O5kOns3fB
1FNTe9OtgayWNm71kkmqm06jD+QAGTd00/u5AIXAfJ9rHxsEF5p2qetWbdJRfWhzyjTZgrjpEvqD
5weqL2UwSJTHAcRVPQdx7BxD57TOB9yGeETnRjYoH0aUphz9XG+4leZzVBKIrCLm6aKsU/8T4mOn
37WZ7pbuAcaGLR7bZd5MAn4puxijpvHIWasdpyoqHqT8bmjl3VXZN2NIJgRy9RYb7ne3IYO/mgW7
lidBSjG05Vo/JKWnkwTCgtEyqvptU6iC0NNfIEleF29A5UGVzHmj5uyzHC9zWzLAUndFhQ+ykJGY
nOwUifxLYcNknpoBBJL9CxoUCu70B+TJHL2MoEDyNa4G2p7TSoBbRRGFt6lIAKgsKvS+Lb0QUsqT
7Y3Hld0cL/Ngs/yacifvrDp3QMKeDY8qaHFmoJYCWVzmnXMODg3ew2eLMFbJGZUP8NiSAoxbMCoD
qKDFCKIinTlpjLl3aE2qkcVKu0qQ5RKHXtxBjcfjJ48HtIMyL/251T7MwXQuhRk6WxX+KpTzHqvg
1KeEZSkQx9tM26BDEP0U1xMDs+8EiEJa9dcwwam51tXWkpV2KqSqJEFDXYy+A+AKX5bR8wrGZhAP
Pb4QG31wHB9kM7zzAX0WXwOtyWpdyd8Qp6Jz6rpbtPVox/QiJCJrTpd2BkuGOLU3Q/upI4p0XBvY
xtwbRoGdYfn0vAzyPdiUOuzHe8gBKLDPBoLZxZKMTLIYll26zImM72481Afm5Ry3RXheP7tyKhSn
un8Ny3Pe8hXwO/tTK+yTlxOYBrk0g9s5MIJCWAmDjGCZpJWJIp3+gPSV1T+wCABXkjOcwGRw8i54
6bLGqYot+8lkqAKRPn1eJ8ZrkhA6s7mxzQy2L1YcyKO6k3h7bqDrmh6M0XooP2bsYHW/oBDszzBW
vMyjHR2Q0edtCG9ctcTr5tKlumJgncQAdkQ3biuP+fiKyqtbM8SsFLyrGcolAA7i7cIB/RbUIPJq
PbxVc0f4znsFm/1nqChYhvlja2kbqaAr/mkRCC8TR9Rey/vXjIuzhZ7+2aiuF8EqcQosvNsy7ZS/
zroEAncho4V0sHzBANXGUqTMFsVMigAraNDegpZHaWDnrZ9o3n1UEfhiZ+iPjZk9VzOYkDkP3oSi
NWxS+EuNHVxVS9CaWQ4Ou7645EXzQxsnCASuA4EvnhD0XTismx5V6D6H6H1mJbRXp28+wnpMLg1Q
pbUW8AR4yY4lB7dQNe+RN0WfVXsZ2Scx6sZzbuVveMVCxvuVt7WnBK6tCXrSarl6w7Qm896jdSoB
Ya8hZD9ndnEI46LdOhVe9KxvryoPT8VYWy+kBfdlvIiPpQTAwfTwn5zUKx/9r49/zxTLBljLlMSy
xN+swHNpDPijuV5bqOLE75Bvk0nqN11k1bbv2pG+wmv22TLlKOP5e1iZ2auN0IZPYDgPFU2VihCu
LE59hRfkVcftpTWYg+Ys0+lvYnFJTPnT0cYd/XtxbkCMcJfCy8jlkYUkwJYTmgdPRsHWgjK1dQeQ
Ohq5xqNmd0T5c+tN076rKLK2iAkO3tcw3ufILIfSUUBhsltPHu6xNShXktk5twVdizO5+jFKyDwt
ilcSSgma26k3perkLs6YwizKyPqHcgFhKHyf57LLnoeBHFK4XPem+VYOWvqJUgOfeE411M8m1OLF
D5Uehrj4KmfatFUjcDKgXlrKj2tqGz2yv68UcWwF+TaQpIKtZ6bN827lxpapFexqTM5OoabD+jwZ
Fur0KuJ3RoIVyntsaIU3cbREi0emBI3zuSKhwtZUdHazMaek3q42sWFyAhrPdJuxlyGYo5thoWWu
z3czb7KLFXizbxTdmxeX/cUJfnb6W5VweERWb2L99XvQyOYiY2NGW4o6ueA21th6gdGlNJBdWpS6
upm/jqqvNnpdQg3T1J5s6VpArt4cEi/dZZLh0zp+XCeoWtkPO0NLTp70fpRAGzd5peCdpIJJV5Be
rQlVv2Na/skCmLqk2RjNSvdsAWgwn1QWVFvoAHmSdQfCk9x7CzpglejUALjS7YaTwaP+Ftjl7Bdh
kB5qUezn0Loz/0V6jBB+EfbJuUcD6c4JHyaLLZBiTfOhEubgO0t6thn7j7GO8HIo/ZPFOBujvTHn
egGFhPwwEXJEkFQfVDtMIgKSEoPZFWwH2M/DaB4Dw1E4vnNMs6Wd/GUH/P3zfvxcXPWzIEceqbD9
22//92uR8c9/LGux/v0x686n//7d4VexbG9u/p8fdI1I4jTF7/bvH/WXr8x3/3MB17Ln6i+/2f19
49Z/bZ5aPvL/9w//16/1q/zDwi3Sbv+HRXz5+n9+3ueS6lukftX/taB62WS1fvyfC7esf3meZROG
JNqLdrZEqT43bol/6bZtSORIQTLdsAh3/nvllmH+C1abMIVu4gtcopT/Xrml6/+yCbGR3cYEw4PS
cf8nK7csLJ1/LbwNlw5XZ28VWg+pY1P+benWbBW6Iq0O4GPAStHRA6huOrnC5alCRTrXWXq3jXe0
G+ZHulPe2hyUVzlmv6yseC4g2+1Hy0CHVNpjdvSa+Zn9WyV57KC+lcEW4vkpT5yIbsNGeyqgXfg5
+EbQXp3Yiig+aXUw45Q35ktlOiXJ80zzbTFFm/aBfgZGRwXpLxjAYS90ee+nTd6wTUi+lVO8m4vw
t1OU6mmwOVRNL8IsUluogc0bjMdCCJg1Fgq+Pmr1PQalyU4Sp9/SpWpbvRAWU5Ci3Imiqki5xPUx
GcbHOou/VVjtToUwgmseaBuDTT2hcvILcN9wY0cWWqr7VTUzvJiaX6CHXaooto5WJuKj0jUyQCI8
VuHA4gEGUY3WzrtK7/2ioxyHkIgTFl0ucrBxGALSe6SAB0AaVZzKI2jIxN2X2OXRsnjGaNovubh/
BPDAe5vV9y6D9ZUzwS507xRURXzGc7lRMa7jzik3ph4m+17YL2XlxofQsy1YfB1iizN11zoYDb9L
w1c0PPPXmGq7wQrrR2zIFLoyG3dR+ZGMVnvi6Gvu00i9WwOlQ4tJdRikVm3Ic9WZMH4z95vTr+s8
IgfLuV4vfY8/uhk+PKUOAFjrZ88YXk0nJ2MwwS2NpLUrXULgvFdyzzQifJ/T8DEcgePnKaZ/hHmi
0UAVu7z7IRfHmdYYH24AV7KMHXkjkCdmc2JYI3dOytPTxji+i0O8CTUZla1Z990r/NlX9uPYUIUH
mJ2wdLaZLrGOoJhD7BWYCifnABzn64SGu536tiY5w4K5XGfGBW/TuYbZWyLN5eKQYkvh452dwtkO
XmYfO6u54k0O9mnq5ufAMcFJusbzIGOAacKtEVlMQeOkQ0st6/ZUeqAEorQuN4Lsxllz+vFc9qMC
ko7TPjdhC6I1gmHtcfPpx945BHVCRZNM4Wli1GrnDOFLlq7sp/xWpX8IMfTXPCZLvvAUE+X2HyJM
f1e99qvJLOfmJUHJ5NUxH0NmEjtSoefRaNJT7P6o9Na48uorZzoznWn8cJiNL7mBaY744CIEyx8m
lfOIqfp3kJqvio6PVgimcWshF5sBEJECxMuZpXq/MMkzpSi97jhH6daaEQ7MmpmP6NNbabmMITOx
H23YD6Kpk1uSBd+mLC2OisSlgLfrw3vBp1p3xyQB3RYozka7xnIZ9tUBePyrw2wHlGqCv66jXyy9
9toUYb6P2U2CiyYuz0JZ5zGt0ptpz0cmGrkTH+As3rLKfgb1ZpwMUXwxFF+99PjGURrevIJx4uwx
ZGhjwPqODv5h7kIGtzhHe65Ro56PBF7bn0F3t2IDzFcX7YC2Q3QdnPrSQEj1MnkhJ6BjZXGoPLin
AMHuOuIkPkRK9COtOsNT8gPhVBfjezE480MdW2InlQ3qhUaPWXM+7Ua8JYSiYVCr0G6wcwA5LS2U
pGj4GRN08DslZ1KR6ktq/iRrE+z1Ibg7Ck5N7UhWPkzloaN7OGaV+U7YxfMNZxwOU1bwrbqAwW3n
O2VUPLuDV+Ih1QG3dMm7I7BXsJVkypz2TlrtnIUuiBLbCFxflXA9J8OgZTUhQ44ugfiJ/2UcROv9
bMz2aYTLsQMMNjAIQHtY/gpFNxiEvktW5NnMIR1PVrupG3cWKKC7myvx4mnBoabJ9NuxwnhAhpNu
T17nWkA7FO2JzWnK10LbfZlk676wfo77tvHuuTc7d5ftLi236saaEpyYQX2fqzF59gKgMXX0JUqe
dKJR98Fry6enss2zp6E4K0670xBmV+JC56RDiwwFrfIQmeLgKsufZd0+rb/kLjZMfTIDiHxcA675
iE9SbXOzN/cjPnY/VmyrsDs0xso6DUuIs8+c4tFV+Y6VMdVb3omNEwfjQ+FQeynoVVvXXfAgg/O9
mz0Ubes15+k6oGowi/+Dh1fNRHsfLt2uMxjApGU/oJHWLxqwNjTy1GLzCyYjo/tOo4BQ2QbbggBZ
jPn6CG6W1ypwthOQKn0OX2rufczBeO0Dr+BJbGYj3LrE/dLoPI8lU7NrzVv9arJkaXTC98T+3jVl
fnIGzCWhkYi9M9DbJSmizjQ31UHXFleG4zBorFp925iUu1FSmKe+k+4pmLLmwsAEM0/WpVfsHkSy
gwKLyAxRDNcoLGAH1GrnKBaV9MlTA9lm51Vac2fRjLXLk1uKsHvXjDzE6mc9V1NqbQHAmHsz6pbs
d/Ti9YW744L/bg+ifhL1+K1XJ7vSulMde3gGE+93IfpoiRJxpmrah4wT4wAizUOy8wLoWFaC9am7
p7Gpv9KS7Wyteq7iWT5FkW3eK529UvXVNOSlqszm1fLir8PATz1V+XCojf3YW/FrC1cGbIdu/0CX
3Kl68H5zsJ2LOhIPacBP70m8E70zMOZyAclqvHZt1R97ZvP7YIr0rcMQDemNdVELzIw9GTacbf4L
Dii34JjafpTfzIYFOHIqzzOzFn+QIAcNXFLT5JYgZsgpjLnLQ1lfIBqGuVUN/BvXQW8pM2JmjiG3
np5+2DExQbyBvmbF3xKvrylIjIJINBiVBkV0q4cC2wrgV5gbwP4Sng0NpCFnGM8Mxc+xJZE8N4Y+
FZhQxbtkyRoQ6/dhKMUusexfwoaSOHdPjRaoB2NSDDAGLFDZEtjljkqByTb1MZXGKTA6Xo1CqG0W
4TXMsMR6CXySxL2XLVsT4ItXRC8Qt7ZZmL+wSevXEOjlOXFYUWD2V9586RujtLa2d4vCJOYxDWRy
htfCae1sutF4I6k73ni9alpF7IXVVMCYsDw2d7Alrwif9TCC3MjessTBjunVxziiFmo9g6dqGe29
eTx7pF8aewT09DswqmQHQwNz9YwwNJ51VR06VR5yHf8v5ojvZas9Np7Qvg1xiJGRynhXsCXRQtjZ
TOg5FzPRuCFCoIs1ZwQLD1lDEp1Hld89y3tlu032oEEUngJzI+HE9pQez42uvTEW60CdV1cGrCFp
xHCvJKQ9PX8wa9yimBjuPRt6Rs8eiOqlE5js0WLcq/8oBo+XW6hdFJfvTXkAp/nRilrfzwlMsKwn
xRsVTXdNWuaObOXg+mCKjIuWLQVC39VlQ4IoupUV3yZne02ozJecbTGiv5K4Go59I+BrpmdzjCnd
MoWpqpgJWsDc3ueAxaHnF49h0N8bdhydu3KXKVYdBcohujLLC6OOZa1FGB0SstBupF1HWYf7gCV2
LEHj7oEB7ld2eNAmdVBO5B4inWcrWxqmxzHW3GPB84QnOMtEBmKEnTucGw5Q31at4C2pSWMJcsMq
w6zlRXcYIj5rPtQmp2DCCRLgMJthiyFOhl0Uv8Vdeoi8cm8ESe4XZVfcxiC/lo39hWWbIAnqgshJ
0dKfg4N2JfOTqL3Enqg4l9vsWXvXCHl3UuSnUe+/tJmgrrIrg60ERrV1jOkJAy/FD0Kv8EziuVQu
JNcCAoGC0Cpt3nuupw+kPpJHFWMOTAv464Ubiu0MgXLTa/lhzNhyYLfQZUTy3EI4ZAhYL7L1wM3l
6fouj8cI+WV5//X6grK7PHR7h2bC+Vbq6p4QY9xKw0YTbfRtpeGIKEOWLPVEhIzpWSleNGIaT7FW
7hTGFtaZjV/MCiUxjay92+rGLdT17hSYDGAreajr6Q/Ets63zRqLiIYDeFwuKOZ0oW0MbDUZv2Wa
zhbmJMJttjDLxnxf6cuVV9fBImouADho6LK3I5Zdtgac3bLGtsNXKBTb6bIQjjicLWeIMj9QUCAI
m4fbqWojmhbjixhDVge6xRFSC7drR3maL8pS+eZGmKHJDWlnZFKAC1rJBoXl/dMSPABTjC9/lkcA
M89tMn9LZrb6RaVEIcnng62Sk2VXT41wYBQikNf28NjYZ2Gzk6XACIuk/gYVtTu7g25uNaf4Le3y
IkCMkNa2mDmCSAOiX+ZDsYliSBVla4DHdIgNsTP43tjmTmvRq0ac05s0hrsH39naqI7Wb1CCWjrL
fw9Gc2e1XXasQcu60JJanpO7rmL9WLC8fGpipy1rd31R42CbG7u5JhHy8VwqrODl9xGA2z4YuYli
b8/24qeC92rjtOiItZoeUtNOcIMwdp4ygsRKbkRjD+h4UNe5ppXfLNPcqS6v3LNI+ZxDMFGsUztN
4+tQBx8wog86FNyttJv+GMuM9xE5lGdZ/mrpmQJIXTQvndnUW9fLEZlRElDoyGzHNoF+ZW3Swmyu
Qhuf83RfhabLGcn4rFJByNMqxypKkStx5m0rieE+E0axbxg14tPontPS/KXJqHiBYvTi0HCUniQg
O4lbVcy4WZrHUEnnQOIwYlF1+SYYSMW1pX+pWO7q65VB4dSkVFqxcQHlNoX+1mmC3zLjFZPuiBND
p8hhUli2A1W5k+wDC9xywTkdGt41AzDA8Iu5aIUx1rM3ukPgc1kHVnZSP0gHN3Y0HDhI+ru0bdZW
NEgWjdW4ENliiwptflTkWzV8cmc3wZJUmlO6Y5nqbjQJdrYycl7sztnogpEfR0u6qfogujSTKWBI
MqVx0uKkRx6NAcI9YUUfc+JT6ZEUIdd/k5WQJ3tBq1gx1tGBDVTtgtEPWYO0syXbrbKpSTdOAjis
p/JlSYA8xH3zTOsBgYwccOVZoW8o2lYex+I0ROU9SXsEicGWu35hySsTn10CUHtPVlA39B/x+leI
2XCZcmJRY8/Y0IJni1zoFuy2RkDPuIve/drAF7x4QRjcMvw1UYYNFIsrZTdmKd8bEmM7VtUJyk92
ZLJJq8duCfxK1Fc4lQADOuA4zPFS1cWhI03F1C6FMRgE1cbwZoZl2HFhgf5RF1W4b0Rw1WrhkmGa
D2ySAPOeECX2bHV0ejWBE50L8gXzyFXaWX5r3ESl2rOOqXPfaE+gQd96YeDaVOGBfaq/4wGEO0SD
uynq17UZX39B00eMGnT6url8mImJHIBO3/OWtyobAFJbcXQo07I4xywNiarffO3Maabd+t3WX8Ll
njBjU+GJbDfF8klQw60tgSUU3C4Xmz5MzLM5gSA2nKJjSTzspspkzQhOkPLaEMLbRtEsN7U5HoXL
GggWpi2pyMfR+DrRwrE8Nf7GXP8jxDX0kC4TcWN4CutnQffxn0ydV1PjWrhtf5GqlLX06pyxwcQX
FdAgLeUsLf36M8Q+dc99cbnp3myD0hfmHHNjkZ1BiSjOyGIZHivRHxsYvGvsLP0G4nDP7Roc+DOk
ZB5LZGj2c6hK12ToHirusVlgkEDo87ElRLQ2sG6GQH2sY01JyS9fxEDed8AUwz1RZwibtU/Sz3+t
ltXtZGjXmqt/mRF/zTzjJUqw3GOMio2wWYwZ9J5KAcZDUMdtMm+XRjl0l78XGlvBSHvrj3PobPPp
e9p+qsPpueI5NMxPV9Y4iNZQkvE/+HXgbVyzotvWU9F/1zJmimYl+jquR2xUqjp4voalw+t+LRxe
i5BzEErfkK6tjEAkfEB7LqdAf5IJvfYQ1CeXdqumcjHGqCYytLCZ14uXXuloqlHpIXd89kztyZfT
W97dAxE9Zo39Gof+R+exyvTImqxrrCSyJuhKrTOauigFi6WqB+6NEcb5gs/YSmdtQr9YRGP4aGpH
UPKfosFVaM6ccxUR0oLeesdk7tCn00fe8dPYenpr5uYdwLatkZBSiS8bX71bjxeEc5+1gP7SQ7gM
humAqYpwHHVpY21n0equict7yT31E9jYO+0h9ReEyPhx+NuFLpDgQLs6hnpiEn3J+nBN/DQqnf7T
UcQBuycVmUdozMXsHcuWA2lz9oh8oZ44NwyPAKpbXxvPiNCoGxpSoWzozbTch4R9WAkdqg/r38SX
lyj7wmJ1dDPnqDOkshwCaJPhQdr85khne08C58g6k0aVSeEihSuaNQrl0fTcS2sN4Z/vwlMSJ3CL
Tk+OtbuG8HeC0ffqYqGve1i4TAZ3SAyx1NTvGidsojuziVYUZAVpm8zVP3huQ/xAk0GRA6KO2LK1
U0XfMNhfz1bOdLFj6sme55Ko9gHXOvOkL1cfCUfMU5oUxsvkFgrbeTbCccPMGdFB0hyGkNGEPhwb
QQszVv1DNplyIbIAfNBnGCl7acmBEV3pHPqe4NCQqE5rzKkbUVwt9By/t5l9FkZ1V1P1NRSkVnAt
0wk16G8sB45dlgPnd/HfxM6xCpSCOoKM3IJ0n9IUGa7Drakkj4lN4zF2NXNTDUzJU55bipCjJUXl
oxlw5rfVwS6srx4y5NJnUpxAYcha+1PJ/GTnAK4Qv16NVC71kGzyPLqrkV/eENjkQ5P9EkZoH6Rc
mh0ixmb6itE0LOLePyIm3XSYFIa0jBiUHQoPZ1/cKkyEjEGVhSa5gaQWNsa1c9y7qp9peB9zErtQ
GCx6i1QlsGsk80zluWCQsXBI9+U0ZR8L5A8dOM6XKdMf3M79INdpH5bWR0hzPpXcQKH+x/H4YMWY
PhPmG25yY/b9APtWR8ytvWiUxkXsH0tlHQO/oc8xnNMwNmdk39GSGyZ+lmH6IjP0NSKJO6iyU1GE
2VKCfF8Y8bRPiu61SAk1I4+Am+cXw5XlmIFEREVlLsYR1lGhODqkUl2g1keLJFcg+qq9VMEJ3jjN
DuyArYnEhiQVPi27X26sJLbVOlW7S+SPa0HqNK8FUN0SQwNjVv3YVO6pMdFB4AYmA0vf2P4Tagjk
Nk3IuRFUADTr4aGKktchCk8+e08hiovgKeC84Og5Ys+/xDjvDeqepimfBzyfg4PNyWQNJDTtGrVQ
fmPI6xGNczFLoaaBy9L+yKkymCm4JhBltYP1vWs0CbnXnP7Bv7qVs8IfL9i3hVunwCcdE9pBB8K2
miwAhkrMigiNbn8TBiZLlCb7uARM3iBPU7BCJKMOi1ivmUEyq/+5aZca01BlfIwTchuKgAFt30TB
m6x1lV6iDv9HVf7aUXELa/saR8W+Df1TlGpUDPOIt0WaT+GfDuZ7VYo718JOQDJCYT5iXcvxKLMf
X8UVKi2aj9Wcd4Js+JMKx1wRRa+D1LMDZkqgro3UIyF0it+Ntj54lAdBepeVuoYZQZmxv7BColgk
5N44c959jn3fJ+eoMrfdmtnXLUQ8KH3DeioYUJs2o8WiJFaxf03S8jHRgsOgCySvBI1og712Bo+O
un4wrZE8VMddpa0/kGVJ8HHtPrg+64M0AI5RsbfjNqIReUWAQtkTvamn5qnRnR7cLkGl5HEvhjG7
x752siLfWcgqOBla8eH1KFOrJpro0bnr8/iU5qFrgAMjNr+hYKQvah+7pN97brflbmjPipqllnrX
Rrdf4Z/Qr8vvyJVs7FgNou7cqMA7DW1Pwefz3LPDt0LQabacr6VkXVhZ/wZ6fsEpW+WYIbplUthX
0mR+Q7nsuUQDwz/bWnEhoQddgxGcQfyRP3fp2lLsMDgxSchPZuIf034mgzBvNqhPuSW3uUd1gUyK
8dWxIuCWpv3Hbfx+Nz+6yO8qFhHTnpwQKDx7xPaKyrsDOmU6bWzdYuypALzTfK/2Uu2USP/ZjQMq
2vRXi53f0rKfizIJsVYOW6PRDyQuPcZNvk9EbwI+oJhPwaVHOjfgVMeoYrf3kuqB+vc2cDL3k72W
1i1FTrHwMNEtHOPqDIgk7GaisuPCA3RwNywcEK3+LcLdlJx0o1jHYXpqJeBmTA8gMl4d3X23JqgA
k5p246SfKeA2Q8ZcKM/ChRd1qIqy8Bv40I+HcHMks6Xa+4mjE1eiPxqYzlRAsaA6dmuFevbShoxU
O1oOKUVIKjxGlXj+mewyp1fmqcuajY+X363UfbQeu8asllOCbLWmghNN9epLFFbsUyB70S6XXQ6h
iNLYM5OnMEwvID0Jhyco19bdU1wWH9DA5EY6CVmggKEPGjYeglgy9Ayp/wBOfuWf3MF8aMoJ8jMV
aOFPr7VWf06di/dUqz/iJvpOp5ztnvMxgJ9HRDiLCfdG21MlVNkt7hLwTg5jlF58+F9qNAQRiYSH
ednNHJv2kAbeTjoGYPX5JSdraNna8XFwSRrXPGbIYNFZt5UJuv0cUHgUyJ6wV8YVUjHT6hCqoO6J
DP/y9xJY1g5vOdmqtbjK3lDrruW2XXuJvbgPfeBugMflmLlzd9W1QPUXlttkG4YYRtvQorByQyyn
kp0pf5lneOeAMOOLSFlThuLSZ/dUVeKMyE8QKWbLVWaHNcyKfVlm3SFm99BZVNGZptifQVktm9pe
Ym+v1mXpvbV99mqEhJUzukfI1EMOEvJL9cI8xiXlAfDOfJkZUFbw9W7IyiX1JdFPhSptPLdcJMrp
IbymjAEVPpY9VYlcqU75AFXmQzvaLNMbdDsQfvJFxGORIBIDhjx+icHsHuxYMMhQiOMTs/gSelLu
clnuTPTpVJLTLp5yRrkSeLliL21irvKRFjrCCQnwCVqi2Fi+NFUwbz61R1H/hNH0E/ut2kkd//oc
M+qxvEgcPz04dJ+I/SzA4xHDfqulmxaQr2o3KA/VGFe7KNC0YxYyVmpGj7EQzO0ybh6DgrolZJ4Q
hD+9qOAOoI7K83k6PuSvCpqxqA1nm+55fP4OXtVuq8acR/fMiWNpbQdKYBT43HlatO5uq/4lJvz4
KGM0iFWEyVpCt8fKDVQ98e5F+KDpGfpSbLRc7bTvKItgunrf4Ce//Yz+MLej8t6SX/7ACvZMrfZe
Y2nfBIZNC8EG9xggY0ui6jHunL0xUd8KP5Nr8g9WXpfLR008+hT0fi4/vUTzlsIMvLUfNxrpKBml
MyfjmYy7uC1By3fRpnNjedXLS1KpZzngAyiGZmtCiNghYDuWybOWl+a9jHtU1Em+AWxpvFoC9O6Y
meN2FDJd9ATbjIrHH1ezCZDwlNGMHfLK1deWvy9z+8Puyx+cddbatqod5ebKNdQWfsbwEI9UMaJp
xCfsZrmQmdFv7RRIKjPNYo4Q8QvioaEHMIBJhlVm1k9+KU0Ukvzy1EgmtqY+kDT0EyCU0SzSDfG5
5d4ZjIVR6vpjGgb3ymPvIaB/YHJI9UWjN9XVjeroOHDWCI3TOtW1bkuB6WwquoEwv3lR9K6R4HdB
hkuE99D4Oye0yg1aHSTzydZp639t5FaLVkvSOzptmsRs3Hm7ziTPQrjHAv09Cu2AIzeRyOL7S3ec
zpzht47abZMTd069YuRMUgMdK9MU38Y8XjILDl5Jkl0m7BHIBrqymdTuXMrgP3sCDplIXzzOjtVo
uk9GIigFA+2YpJNaDHHmPzKXYz40v2v6qFkhYiDzKFD4wMyzBhmNPdI4q9y0GzsPGvEh/K6yNtlN
RcPWsAndtWcF+VWVtVpPI88qSyenMuwhUE+atvHV1O9lNB1zkWAuCHLcPAp1q4m/LCjg5uNuWeRD
IIioyzqk75p/CGLB3jOyYEUOTPmonkfMvG1y1PIODwWK97Oa+B2SC8k+ZrKuhUk8p29a2lPcVHAT
FftqdKpyhwN1ibMYIrOqv4oWg7SX9IiTGGhH0T9j0g9FXPAs0+fTODLgHdJVBYXzLHzuaRGPYZOi
81s6fblorT559ttDZXqsaswqf2QSk645Gvk1qETOaKg8gc2lLwBIsfUrHWyfIg/GHc3kWJUJm3Fd
mvuspWpgyfUBBKZa1cqV50ppydZzB+uCclRujF50V7srYpTjevWYFrhU+yDB2Ovl92CA/isHBf7V
7uKNlpKT4ONaeSeRjzLFqSb29M61oic60M5vK6tqf72JXNA2dn/coOdTjNaRgdfTZKDUtKyXyCD6
DI0Vwn3AO8siyMxr1TOUjrrpa8IWgVtIvIcJVc/oG+VrEvZYiZFDrAhIDbbUEdGKhbz+OOl5iBu7
Gq+JJ9ChFu1BWCERVE6ZH30j4Q35AY6jmP+ir2mzKt7TdK+7Ohj2tTPOtwJ0SoGbUSKCwYD2OR3g
w/6WTu0zDywnMq94cQnZabKWEIvsjs/cXFR9CesUKzM9TYG5kdqEqbEOOC+JLf1omMvRR7cMbeoS
E8J7ZKrz/7/839cq1/nUyyHd/P2LVo0TIY/lGXEpa0Q/JSfaYnPARAr3CMMnESbDkQC44ZjPL0VI
vm5G2l0b62zALQOCOAnXR09ri6OBbgOlO8LiRe6mJmyRs+S8XVuK1YCLN3CPFxApjZOh5XG+Uf12
WLm83d8vL8+J48LAtSvnX+U0Og0ZNI6+HBJwrTuNvIidDNqttIrxSEjQeJQhhHdff5qszKdRtf3D
3zuKSf/QcD/cuLr+aZhWdvw7Qn/v/r43oadK8Y/+7++C+RDGms8AT7fJQNNzeZT4EOHADPKo01sx
PO8dGuyO5a9jM+KOfhq3rjYM8xkjmEaE64J3dZFPAOBrhArtHaFUeBo0fSF56uHi+BZ9zBouD3Tq
Md1fInvyTvApvZPonA5DgvsckHmWRmOwthPrWfd8yD0sAOnqLRR5eWwSnpHQCoWliE9/L9k8WIwJ
UGxN7puOBCOldGbuIoFUxSpdOPFZt2woUZpnbfK58dcHYx0Aujrhk20MmtCiMPUVdAMoLHXYUt9S
/rqi6IkTNMKt4cpf6YXuqSupWf/eSYK7+95kIA3xdSlD7S3I0WsZuZiHUvi/ATjhdRQ24R66lCsi
kSWB1EmIRyVONu7Y3hjFsVESMxW8ZYvIxS+RKw3B2cg8nCSmRhKpFn6LZLo4bR9vC69aa+gul3Fa
0PT17clKgffCzBHbBFEmaxjNffRap14MFUuVxu2PUVRXyzwBlgxH60uFBqrmpE7P9gCPomvCAwOI
7tSyqd6OTfA6YU/O6AnXoRS/YQF4uwmx6rXGtp1cPlNUpmy79HprG5WzwSBTvOcu1j8jCe+9bo3n
MWJi1Q0NuiIQUfwFQF85QgOLbXlUbla9KfA7Q+y8eNiQz57X2nQJeYMqRjhHt0qIZhtK9tsTBEIW
rAMxAMCcBq26xziGLl1JdMxo2v1b4YOxmWSW7LxiQTbt8NY04POdPgwXIQWbTj73T9xF5CQZ3Xub
Iva0BCajqRgf7CiddlOYphumk1s0IOZD0rMUJvMOnYzlnixz1K4oMBlQTsVnHbsMoVR9ZO5sok8b
3yXLcUBRhNDXqHHWvvRY4ffmqx28OFlvfklM0GwzB7kXA2NbPXAOwiXOGw5buUippKGllslOxHaC
e6mOoScLssJSeON6W3Xf9vQGTv8lEp79EpPvs6izN8tNG+5aDoWDneyMpmOGJuoYvVWfrED3Uoy1
okcesM3D8KtpooShR87VMtDoFIZh7fOrJLUYjCC3f0AlPPbaDIyZqs41ds9H7E8p48XEexl5fBrU
5Uov1mrSf8kW7K9/HJQidcWqJrc2DAf5kT4Ynhi+QGIyI0nSkHXtFF1bnLGYjwz/huiphK3lHWGY
GU8TQn6oZmguRn7z07Qq3BiqtRRHL2xZWYtyp5V1c2MxgODNKsmFL5KBRLpWbGTtm+d4hkD4RdZ+
pb7EjTEV70Pl5BuuAGOPOGn2x7S0wHX644m4+3JHmALhOAVrVfsEpLQcPaUw+nSmiUneEcM2DEwF
JAJTQWFhimJSchsifc8jhJBJPZTHofyzvnTZR4cvAWPpTboq3YcdmBw344Rr8s8hehVTAEQPN9bf
Sp4H4vxnywMGjBpwfmWm2h54VlR0uuEbnPCPoOEBlFbjcPh7ySogGSHpH5lGxmyfCuTD/+/d39eI
CHnro0kssb08s0nxz4RigMJKU7zIOeSE+eXv63/vejvXafyHZiMl9vPUrsLt31+AUoLsJQ+JsuIT
zSfMOxWseCw1S38Q4RlDCDgdgglUNG4Ko2BeCwpEuWFzUZ3wVxPjP8R9Mz+psg+RzV7W1LUVi0JE
V5hQdeqwMbugJcsu6QC/2ZePfQ9z7e/L6fx3DpEeTFtHdHjtSN9K3/b3del5/Dfzv0jmd3lZv059
d02cslnbZSMvfy9TJlFg6QLQUVFQ0pEAzdZuVZn8AEX9WuR+f3HgU82hI//7ToQtREDD75Yiekuq
6KZ7+kCN5ODKEual1xvGOJTMmyjikmgx+EL0TnmCpeF2kpX2BPsjPVJvk+cG7bD+ZX1i7yujuyo7
2SKaMFZF5lwYhqrl4KUbXOD9jVoruLaAKLoMKwiR2dZR2oiJ2h5moOfo8dYBALAae2r2OCFrLps3
YoF9bRkK2vDINrHPRtpU9nBvDZ0duqXf9MIfn0rtWhbGR8BW2i9DY9+xS0ZV/ITuVqxx/tgAfced
O0zjhYygI9PMj9BscmJIacuoC4x7OtT2zVHmytKAK5F6Gu5xp4iH3CR4rY6voFYfM7fBPjhowarW
EbHCCoRbRjDeOk2scVMPaXx3XJ+IdtdnP8W0d+tpQ74KxRjfoWH10FQRTNULTFDlMYyDX9oFgtIm
Lh8/+gci2z6kQyHXMOv0ksevgGCXBZ3HMJxdYtdlsFZHOifNfi3Ry69c2OoXGeju3q51mz493jBV
RmdbjYwcCDa4SAtNUWKqT6c1jJuOG2wBd+g0OVy/raF9+vl44Xt3t063mItk5o3aQ6wTdGToChni
G6y7+laDrIMB6qWTLhqwsFo5SJU3Vo9/YVzoTlz+VoIAE5Sl4jlp4AtiAh3POZwTVhlsA+3hBoar
eopb+QHxK136YTIhO8iMrRaQNq/6n75ioJQ4ePey3lYLgn7glqOTYrduHfqmym99CXK3oK4/1E1M
GhIjH4JsfOdQKKd681GnJqXdvmRO1e50fA3JpEMZLo9lhA4E4US9LrRqfHKsfdmNA3ZNA2pfbJm3
tG470hYppAy2QNsoan61qntXIqJmVVaxDtNkg+0M9FVa6NsCwIJoxvJkYre6GBY7TOV3+6H1mofU
xXWasV9cZhm8yk5zx3WIJbhx4GE5Q10vsGKyhXTip5GQrC0Eu2EBQQb+SofxU8wcGp1RzqzUti+s
wdQlfQU0txaDGR1RPIANJC1ah3VrlE/N0KnzYNY68XBYwANz+vj7U5yQy14G+mfmmtOlm/8BnjuB
ni2r2ePxNdQTJpQ1e0FaULsbVI5Kbtl2BtAUQrKXCsFx373Ys8haJdzDWYr5rHDB8F1iCxIA5cC7
k0IH8kRNpkAXg5XPFLsfPpANPAQPLzto5WNTyXaFEWMjDfGsR9Ks1+2QojvO63MKd+tCDdReSHvB
JarRu7vOvgnKYC/NXD3IgDKX5gkMjYXnuZhCgzO6C/fj6L4Z1KUu02+8KeWR2pC6m1j4i2eV1QUM
mblxI/85wb/pYud+CAv33jTkAHRIA0aWl4XR5NeiYVtPcUTKp1XUF28qW7omZqHYTo5WNhxNqNE7
5Wvvsh9/xMTOGCrEqz8QOxAzk44MJz5BzZsDIdFfTUwUu8Jx8Y1MMc1y4nHZkNPYxHEwg5zK7Yh+
c2FndXpxgvlR6JA6j5pHX9gukEbVrDGqVa/v9ehGZNmb5GyHuX8N2uGuA/DamGNVb8aUG66rOVx5
HX70sR2YD0Kt2xvBQAGY6K+ivGeyrF4wergzOzLXf3BGjq+jqFKCTybAdAAiyXPuX12BEBQpsH2g
ua5Qxk7DvgzUQREj/KjlmfXISYNtxiHxXMfbEA1dNmemxKtGsuwpG+5+U+tCsCEAfmkHGHwsTVnX
qfNeHM50bcrz59C21UPbFf/wco0vXIN8c31LNiREui4Rr6UQcMIaEZ0ZNhU8Lxr7aMEKqNr21Wci
ctZHNFV+p0f3wZ02uhXh4kPgs9XCOn7TYibeAvGNMY7kraFUfdIrue3wnKwbJRyGzgw3W4noKh5i
44BVFkS5lMGykxkQ8y5K3xi9L7UZpJ0OtjgWLA4u/YCe3zFE+pYM+ITExK4AhHeFE70WqD91UKRW
fc3rwHkaRhPdvlpVblg9RxXPuy6KjsI2xQo3EG29xNdpheWxkS1bADuOz5ikIqXbL7Wx/Ts2mUNc
RM//PLNT2PFW4RxDdw4zDLphRbGXkQ/W6ysAJt1rNtanmFTIeS9v4IWs+1tVlU9qdOSdkL5tLUS3
gzEE66zh0AQ1SbuoBX5FgD0mn4+WL4MM8Kl7Cv08AfGN6rbpG3cXlclLZkL1dd0peQtVLkCMMtNW
AuVzJdPX3rzP6WxvkTk4CBX7Y0cyEC2Ab70S0o4e1x33VAzI3xs1vGVTtbQ1ETw3YW6SMRr/w+s3
9775HM3WGGvanWA7TZ51sFvM6rHUnxxVZKAzlLsWhpvTFkGqtp8nggb46LFAoxzka79IXtwKhOpo
6NHb3DEse7xqp7/vHJkHk0TwvVOjuPOBL8/HEu2u57Zrs2MWRwh0uenypt5Cxq1eQwRUWf2iZWF6
sxrd3aUZykO/c89Gy1VtsOXYm9xQ8MKZm1IDnBL3XfHWJZOzKLDAjhr6AmOyJLN+aKllMUAH+w6N
0XkAafVmsF0+66xEFnZTeq8RWd3g/LgPaEMZbJWlqrcyKa96ZQu0tu2GSB7zajXax1Baxhtc0mFl
Oc4Gc1K7DWWfvjksTxtQ0Qi61I2OCPOwN2S7zBMfIeZZHBm3yex+0oKETe4LICAN/zvBBidT4eKy
lr+jNlw9Fg2PXTF/2N78tOs6PDMXITcikcPG64iymIveN3qn57TmGmxRY3sy7G8GA8FaeeOb73BM
pi69B1mNoipzcC6Z1kMTV/aj5/RnQnRaOF7xz9+nrvvPjuf2WkWcCo3Q7yG4+FuhxnPicdNR82kP
y7S8jlP77ZalekON3OsSA74NKU3KXHuT7bi1p6QnMFfvt5kN82QwyAwtY6t5i8p+wm44aEwHg4VX
TQ6/PLbvDXT4wqfxsyWlqcHzl7UdHz92nB+gtNGCwfK41wnXXsiuGi4JJ61Zabfe682HPPDtMzm7
eJV1bgCDmzSbmkZ4ZVPD7nmKGhvbKSAdc8NoOvUqReQfGX51y2aCcxwN4bOl9HIZhXF/QriSERCi
6VSjyHndQXutw3xYwmgmI0nnvNfYOrOVKU+NB5GHRBdEIwWG0SIyxYlN2xWz42M8lsZbiHp/S4WC
Htn2oKFb2TM3e5Qt9Mi7KVbF7PR80eJwfKsLS2ziOroyUIfI5yrzLYjSp6AYg9vfIyQLeAhEffHP
yDArsorDF4WSasnDgacV4XsL5tnsfsi+Xju13OkDan8KhXCr2haVHA9R2iISeuajRuKKu9KJJoCD
ihEyrrh6RpBqTMyqZzjj7jmkowSqoto34ONMTgePJ7o5yX1q2uk6idKVJ6V6gVgbH/u6Sld5a21c
ZitPY/5j17QhRhR9NI6HpGP+YRZ5WMEr6oR+ofsE1VPQIOGB+Ps4gBl5HqsNxH3nBGHGeYYIyl2M
sYb9VmgeOBdupascGSMl27uK9CUD4HOc2OEti+urk/jVcYzF++Q/pSV+T6DoYlUyvFhjsHV2se48
kPGUXV2jfWptszlNwI3XeZ28MKAZnrWeuXnYaw+jg06VI+re/AlKVuyXd02G6QszhRWUE/VhRdWs
JsyDk9r4iUIM4OCeMEH1vcUT+5sxjna9mCKwleKqunA86Fn9LTs4ECm21rHRftoE06eT8KQbUSnA
sxm37YugmGcAC4Gs5JTeiyCcxW/ZqjbS6i3QgidmYvUvwkRWSSg6IS0GTxPum0VCvNFz6nNMlDtE
F7cx1b62uDinslxVyUQZOUQoqySBJ22tgRiLQQim0baVtn+vvf6JeE/vVyQftWdyAU2t/9Sl6ZO0
JLBHm3sRJAB0Tm6KpsCY6UMp610W12zqpEBE1E/LBJDsUnpRtU27srzRv07LFo/kTQj/JarSa6eL
7NeZmMtUXv7laU641H3IupVs5N4qWdS4rErPEPP8nUcbiS3F3ibt5D0M4NKWVVWTCKriu+nVj6Zt
IQNx0idqYIRyJHQWXECLITPOgtXkTcI9WRVmrB46hBXsf3qMYF54YLKfnAn/w8zZai4ALLPcjHEc
I6Tokw+ci1e8Fhbz0ZQ7T4F6rjYaivsbd4Dx3bAglA4ugWR2rcFv49l9LgcOVKeh8WWG7nIfCO2z
KEkyC622f5S2zbH0eXhUYK2pp1ukUHaTs7RAxEcXrYkCb81U/mPS3v84tf5jiip7JY8cTJJhPk9V
NhwUYTRbdHXZobWz7JzNLlgPq8QTuwNALBMZvylwHLZbOAdakz03//UUNvPP0VUP6ahFn5XBTi7J
E4hqnq3v9bRwVoPWtEjOPX/rjAZxqw5l5cxwXVZZYW9qlY48nSSSG4tHmTcln+RqpMsBxuQu47ak
LwyGSuvaxNX135/ziuATyK0FZmF4mHrRhWR5hFtu9/xJee604IolySsETZRYsbwkRnAFit1noDb7
KSThSf7jKvfPfy+cRwGJ30TRCxzutKvEO6CKRC4VkbuWe+D3R0iITCUApRgSt4TXeufUHvCsKjP2
KN0A+44xyQ7chPlnNXW9VmQX27D1E/a3RVUlYuKeiW+3NSCiZfPn/u+LsXFPmNueQOnFOA8Ey9fU
PUc+j6tVNOQ5DR53lkiLmmVHNt1/Pw9bfnnpslSe++4ZgALOQC3S1rHJpKLXmTIZDbFbuYgQYqEj
SC9GFtPSuChB+xrEWZjw1EIjiUIoHIvL37t04BfThe2vzdJ2naG3R5ylJZf/vv38LmhwOQW+fkaF
QqZQAaNZjxig9Hrxvy+55Dee1TyAW918R3oWrqcJ83ZVZs8NR23Tyag6TCjJYDU63grOGCuszkVq
0QBaskuHEr6OD9B0kJy0xkMxGYTF0RUdclCi/73g+VT4HxVMyLFldILNzogpoegDaSMlOnLGWBa7
QQ2RMmOZw9+LMVgvtqi0tZy/ZCtsDZw3+G1FiwnUCpZFqYVHMw62llMHW7sT1W5M+3UMXUeHhKld
wxQSPqvr4eA6ZKSUXrYHsVXBrBpBCiwcEf+z8yjGh7LLZou71Cp87gFCsD+xvCD8EgfOaLcteq2M
NB+SyLlO55+rtlJwUUX1yqpYHSB/NRvEsffGrTY5C3WWzNhfGtEOK8pma0FIwnPWjv8coTpCv3BJ
xhltQsjBHiptqTh2h7Es/6VkpqxRo9cYY7fIjdZmicMa65u5ixkec2uqDn4TvgQhEWdxTdgYanUi
CPE5JlFUEc8Z49UutWSVTUN94DflrUqOipmPm1CDdhQx4sv4ZQRmgFvHTKDOhBnggwaVjG5k+eHv
XaFw56B7nI88S2abxOJlB9ZJA5q9CYf4hvKyOogZpt8LcWuGGoc6ine87O6O63fBTT7bo2xvZ/SD
baC58mW4nAxC7jSEf0sWwBhF58PfSA3k1xhOq5rcv0MumWhpLBe5o6vDGElSJKBBwUpKj2kVxhvT
m57/jtPQeJumD4Jt6yXX3I6BILAV3noU/5alx4zM5OdYYATub8rT4kM7rkuvo+O2DUSRVngM22A4
gD3QECdhJo7DLNhx85iNih4ajNadw5GdRt7H0LCWJFDXuzmolRgQw9yx7bN3YcNdnPM3xgXtuHTD
k3320bhNenwYTBIDBt82oTew0ASbozggCjcDF1IqHhVTjHUifGgPlTqAWaFxC1DolXl3cOZJ+/8w
dya7cSTblv2VQo3Lb3lj7mY+qEn0HRkMNpLIiUOiJPO+77/+LWdevEop8TLxgBrUhNDFTYkR3pjZ
OWfvtT/+VBkWA90+2MdLIBVm7R906fONqCZqKrWqtKSy4F/GwpcaJLyhg/z4ewA6KgBnmbUZPd6N
NOSUb/VkB0s4Qn0UHGs5IngocWSgv+21jVXcIahYdn/c31GjX4M5/JJaNnRfd/xSkFG2qwl+LTM/
27aqex6C8ilJGFyLcjA3rm7pX2djspX5NvfbFyPzKMrM+pM3Nqjyh2LHU4IbzGHAbgdBuGYxNGHS
O/ADexyLnWPcaM4Wly5x0OfbTMyYB9ZgquuSpOronIyFiSsMekWaRuBpdUGJ4meblJiO5eXm8ELJ
R5ABCgoAa3bTACnIPUAelfHsxP0Tbm5zaybONY4OHGKw6Ewcs1K2Xp4TdzUEibzThr7aHYmAKgz0
2iHLCM0TCL0UU9GaIiIBNOe0B8NgNzQ5srLkybNppmBaOn110/Iux8Nx4vEmvZCXtdjkNfosyEtl
RvsOSl+wwst50liTqGOaOy0KBElEzaY9yaiLQsKhJqX+6tFxuiOER4ozx1pP6ZsYxr2jsWyrTDyy
eVmrEHzBuuvMHElKKLj/mJSHzD1NngURzxRQpvJInEeST3qrPXiWeEEOfN9F4EOx0mCB8botqhQy
qGU6PBowxExAXPSGTXlwpP9uQaVJEiIthnkgbKnvYOLDNkxShBNNhCiqApexcmtUWYODpikwbejK
/AqXOh+7uqePrij1uorRmnCfXuvh64jigO0ODYDU6WOCAAoPwx3J1t2+cV/qmbSLpNoHjnyPNfQS
ry1QZHR2vKd3R9zSwE1s59cYNv6+M2eq1qInGO0/f8yKbWr2IiYaIdaYyMlvabOkp7vDIWC2LLz6
q63hlaNqwMoN750pKk3PdduzHGGKSzaD53/swtOuldkT4iLeL/fGkHkCCi9KZD7siW3qy5V0WNFi
NyCKlT78GqbXgDCHFF/HOHEoDg+AaU9lw//Klx+VpY6kGld7VV99T2KzVHw5GTvtRsWQwkyz4xDa
xPu68Y9ZFxn7P2JrJrzsiQBM1qNHndDL4dOWe2ZZJGP19vs4DcO2XfIAEG2bDEsU36uT/RmpuUfS
xJkjuEemqF2vP/49tMEpzzEkjyFeTHc5LBNqn/aczmm0YmENMOLz3GR+jTqrZfGPJlIU5kZ89wvo
8WFqv1jT9N52NLDoHr/OHHt3zC5vXeWQJh2j05Ijy1qGG+/jX7IRM6JGrABnp/KZ5CsMhmHUXFKf
jN3Jb/VuSGjtVr53CzzkmzJuX/x4xOKMHYNSbfR2tj98bRp6ALHbDtu4nL1Dkwyk0mMUdnu0x/PE
OWBFwbskL5B3FtsRBhnjfQgKegb19NzmKOUSnB+rwg9faHMxlVl+6NwMduRNPptOE28DdyZ/wHxW
WdScwuI9QNe7Q9iD43JxYkf2NJ0/flRMErgZHELbFPaTF+0wVb8NWWDvmtx9JdjghYFXvu91smFh
NY95jM8v89vxbJm1fxrQs0QKeQ2y+DNcum0VAwOQZoh6mwbCcTIQrTnJeM7LEVHn1JxsIP6IlsFo
4Fojq9wxLk2O3zSQGhDjauoJJJxC/ZAmJ8MYPymYPJ5ZqYNhQmdJVWnvhpGcCbviqF2TU44o0N+w
9Xp7zjzDaaTuIG2INSRqPqNKRhvEvBTo/8iMoTevECiqY0FsCCYHZjn5kG15cpFxdtTH5Hupne/h
IjWLqz1kI/eWoyX9sZ+ZndCcaQTth4LitrQadbHpAZxnOYUbzzfu5nlIn337OZHIuZJYuehBnPpa
5vs40Lc4rqwvc089FJci/KS0Sjiyskz1Zk9SMho8rPEuUg6oF4SNVDYt4EvZzNZ+Rm8Vetmw6hKM
nF6r3ryOmGor9LhaCWZUhrzrNMeXHFX4Bcr03eSC7qZxfILQAHcoUDcvHb7bBttIbbirTIbJJS/K
r9Ng+yc99q/vcD/idafLGRSUbWEOyPl1UZ+tpH+eUxescpZ8pzRl27VocSYaf4lpPdCTec3spj5o
/UNVLcNiQuj3NfQ/sJVLd4LHILYIMBsUeETDq+meW2N1TULCGEbvVXggaebIdA+DNPOd7mk0p4H9
3IHNPkYtzJRBV9c5/elADzmgD/0+Y1u/TBZH8RLd7nbySYmbin1PVsHKMtxpzTLAMo5ezQfmCxC7
oP5Hl8mkIiEOJEjUFQlAcaKZZaCapsVTRndswPQbkLBsEyPuz0lJ7E7Idnau+7dcp6yqZPhtlVeg
+DdJOymI8cE7l/iHwLeHXVk9DOLTXBgzodcoxkZP7DLu/ODKeCN6Zua1Rl2cYnWIp68Mxb6JCM93
U6TqmIaIKDP1PWilv8P9gUDGS6thC6AVn86Q4izAYJRhKCAF1Ib/yfq+6og7W9XEya6MEuSGEwAS
G0mq4b6d0gin9UQSw8rrszuddbgVQgUna3KfHMetKN25t20Iz9Z1/OAeAYq5SlP72ZN9+zxkaBMI
S2y+WWG7R7SD/oJseNjqCODqDO69+Z62RXfIl2VbR6zWXfvDp5GyYQ5fH9x4A1tg7SbSxy6Wsa0E
zvc89DtmydYnCoS7Lp6TewqXtalwnmu/fgEE0Cx+/GKVkuXwJIdoY9TkBLo4R7aTOZ6CkcMEpkK9
A6f6vSKiY0+3Y2OMMdEXY+sgAjX3umpTTsO2t+6z/F1HtrnyMGGu57h3NwRlh+s5L+5wESR3QLxo
1/DhwnZ2tgrcOz4tH9hHqAA9J+mPCMjkmUjMdxEsEQtWc8G6Sw/GIZDCmM/dwW3ED1ry8cru6Msz
IiKgTeDCwyzeRGztiksMxo2Oapb6CyO9AKr1PA6lTYvNwjwz9fumQhcDocnFEgLLgjAPDEfi2usf
4ziWV64tvxonALEHBIewoBmd9cjLRNNIZDtMtTUbWruZMhumKo3nzViq2xAZ7+lEQl8fYxYXgR+s
w7i5NxZEZdtYL1Pb9Nwpr0RzQbRWyOE1NIqntu9/ir47IXFaVUFI7FwPoaLS1qbnoFuHPgKOyalu
Rhbc2aElOJ9DBYObsaYtFxCg7nybYlVxgBGrJPIEdey0T0bo7UElnM2cwucIwUFt9OImaZmZ7cwB
4icpAkeRE9zQnnumoyvSACX5Q/VtUjBr0xjbgtIh83CtcyJ7ijsRt6i0edkJqTZBsoFswELi3ho8
6IfWc39KYWyaDFp8PfjhugnwSvavZe7IDRKbPUZpte8YuoAf2vA5AXPkmE8Uw7H9lA0/fNUHd47v
vugKELjO8y9tkdyXE2FelYOtqscsGPNYbjoZ0OOXzopBubPOrIJJv5g3lIYIWGoSVyV+udoiZ6DI
CyywcLAjyra69X6SY3OJ+wjVt/eTrPf4GllwNUInORAsfT+0Hnm6DWfFeXrlUAIqr76hN8LM7SAW
yA3y6GJGixvWpbVEpLxuxIDyi9o6y4yWtQSF5RQ2uHEYrW1VSSMRkDcZPKNnbbBFFHbJHokFMwFJ
1blGRqo3LOIIngHpOHCzvbnhHcYSkWBuxjr8OYqar2XZujx8HJuyGSoCsezPkDogK2qErcNwzMx8
RguHqCz08e3nmjNKHMNC779MMURAP35kjAyqXkuYhxmWs1GOa8eLnXWhYBKWsGoUYazNJ7fWh4zm
0yZY/NeJWVeEeSVXRdmg5HDsadWuVM7kqR+MZVp9y3z1RvTNm7SJiZFzYSNViXn95pgnZUOwHmW4
6ADPVB7gmerJgMSwo0VcrElc2gxVe52rscATgSSAzGAy58feQP/KMcvwI2ttw3o4MYNfFiSNFh/H
UuEG3iE3rOJUG5IRAs6pTWoXExIeN91nbeju/2/zCFPXlxBCC44PjskBZTw2g8E81bn7A+4/hXSB
HUOYHZ0Ce75hxzM2ZqhJyQa1XWOtowMD5kSGPvLX2eg5BVZPGVGR3uyX57ZWkDYDE0yc3bG/dNEP
2SkkcHh/hQCAm47WSWXpD8spDzC9522KM2ojMW8nU9dsnbpB2anUT1RNwT0qChbwqI/eSvLUlXdq
wDd88lP9pXPTr14rj0PvTrcgubGY8qJ9M8fKuovFitgK94DsBS/csiBMIUGzIozqNb0mDkN+VT7q
XQtQbij9Vx/N86eSZQbPb7tyu0E84nt4p3gD6Kuc8Fw2pkV3k/2/w5R0JTzxq+UVz05TwcHpe4X7
vQ43xdztzL7CBuEbFtEp4pmR47ey9r/4GQxQ/IpUdUHop+exDeJ90hmP89DivAkplidXbyeczbDn
xwbJdXlMPjxupFdBE2D048U6OXA5EeR4JedpIDVSDFdrRpGLWftOlrXex9goWrzGpZW9Wkn8MGY5
DRTzSEOguYtVgBgrdcJ9ZbvZF6URs3LMTxxcNJHp4QvzH8LC+Mms++Anwl+VHq9z38UPfrdUz62Q
q7zgP9QWlq7IJmDAUMdZERBZ4z52By60xBYDjQGJD46qpQgiLcuvuzOOm3YP54GNqd6T5QbQiUeq
HX2kW4Pz0nJGaONgIGcBCIoVJZ8RYYyP0BBptRCiNeowOKR+Y7ND1PQ3GqOCGb1wdvB8FDKlcUrE
G5Yr3zo2Pvgrxl0ZVVxabSiptk3qsMuQNHnIewwkPWdvk7KDzHR9jAqnPviEJ3Udx58ZY3WVZCdE
6c0cAOMeSqYjRJyUSU/MIq7teycdXzkng39Gi7ZGsHEbNbP7MIv3MMFhPQ6YlJYnOWlw+kSwmnHk
S/TtFLIgUWhq8TlZP9PEF1u6fYfesZAQVTMP77kyHrN0SI7a6m5EB+OSi9VhQhyONU6+2cF75VGA
EWOEXxgTf9hKZuvL4mhhThqZL21BPl6tZP4+miUsfCxyoTnzmmfFzwaWnJUusAw07XpCsOdG9IUY
WQU4ZXLqO4iEhTPv7FA+WDVhRbPqTw7i8KL1fzoeg1z3Fk3i0aX/sVE9eLc5/2YCr/fkpQ5/tBGS
3wwJy77udHhsVfHYacnXzhsPPUKSHz64Ej5wA8tEWGWUR1ALmy7s+7UXy/KIFuB7qbHBcS/v0dy5
KP10/KzSGl1yT/xgVTThvYO+utG+/dlEq00yBNrqjhDfhwJ8J55EXm9jaPJzQI4p7o9HZ3LFt9lU
SMtx31/TckrOaNZ8cCFDubUdi0NiikmnHoJDEHF4m1O0YDm/ksBpQOLMHq3ONA+F9jcI98SOoTKU
G+fRhFFUtMUTsnGmkXV6w+p9GenrOdzhXmAeKmI6pgiVSWrIsBuoPUS2JxeLYMA5wvTrJzug4QX0
G/ntYt9aZNVxQz8FMZm3oMv18IJNFT2nYX81t1Frvwh/ZJ0kGsPs8cMwNt/qEDm8SB93Ra6oxmiV
aIFeJ5k7Dsgj3nFc27SCq0+zp+i4NC6vBXYFyjZ600ESrdrlA/bY4ncyu0vn6CF2e8mXmWnSAUjd
QfBnvCBmUhSakbQHw0cMbdHnSzvvqNzkLmEouy69aOLAGVqXsq3WKUlxBz01Z9MKLrKkppAexJe+
L2AwR/MSBBBOq6KMaXNNtBsgA9L5iJQ4KIzPK20MyAAErQ4Nx6nVd2NivTZlBTWK8aeSL+hlqe1K
vJPRN23V+GokCpg0qr9N6mmwsjeZuj/ponLMdadTZHHcSd3kLbCwGAryt2xyUQJnUdwsxe4QkATI
874XEZkXRCqEZXfKjKeKIyYd63E6eI18Q5t/1kDuuXOaF25ijUM1j64bkGtYknSM27U9RsIm+zW7
ihoHPa66LY2KYQVQneOjil9UGF4gtx2VJBZRlqe3zrBMJK/DyKPLgtpYaNj8qhmWVsKA1OLR0T5z
QmIlE6TtK+0EdzWnw22QYDYLRJofw9q/b1rXwy+E9JeOX7h1pwxDDHuGts8eDx2xuiXIaA3xsBJH
3ujyEIhhr6A0YE6Vt2T4XiyhdqjraIAUtT6P+ZTtOs/8zm4Y013z6y0QqHpvpqW9XgBemwzu96Wz
zG+zB8U/cmpjT78X1hW6IpYbRxNHhh9hyI2LKcUSzcEFYQDr78tJ7TX5yWvpox81kxg2lT+epRPT
DRD5LtRBsmk7iD3xNDBPv5JX+gZiEvIZR0NsQ8BGCf57apjK1MgFt0XoZhyL+l3dY6VpsJRCfEO0
ErVwMXISri4kFQZu82V28wKeTuafhX6lF8o0l2MzEWL6LNvmXbX9Fm1xeRynqtutA2KT6U2Y7eeA
0MkG6lnRjkvtDdDXqsA6SFJuWFBPcw521PRN+9EOxafBbCmyaYIKu35Jh2Y45kN0qIrhWnfii8qq
4mAVFtl/c3CISX7d5H6Wr3GWSUGCSAwbJ9UQ75IaXSidwCwLmiMiAKwdxEoc3Lon5Apc+jAxNWtz
sqja8cQEbFUV8mgmwBFrg/hiWtikZUyb1qnpY5stjNEA0xJcBV5Z+4hBkT43ZYTZlu7NApwh3D10
YIBvSc/MYwiebazBu1h2dxy/vgzje92z6ZZpOu81MRs+UyoTFMoaCYaHDlucZxQGyBjLg4d33Itx
HmnXxhUf5aAEq/Z+DH0ig4qEQOIFq4j5KkLMMCfzs+hJSo30DjneN54ve+XHyc+Kjiwo2+AhNTx8
cjhUuYZBzBT0rWuz8goRN1pZRMd9kPf/HQLw/yyi4L9MH/gl1uC/CjL4/zGiwCIi4H//OQLhl4iC
Y/s1nX6JKFj++39HFKh/QY5QvlLKNE2hFGEHf0QUeP9i+IFWyXNcxxI+c/7/TCgQ8l8mEQSmtC3O
0q7wiA1oGG2G/+d/Ou6/BDZo0/dM8gQc1xf/nYSC5XOVfyRRLFEK0rT47VTOVBemyVRJ/JYMU7hZ
hcAGIe1cMAJL3NfJLgIGXSy5Jl3aFYSnSy2dZwHHOJcFo7gmXaUeQ89OfFbmAJVoeKrFvJ8H/aOp
yOr604X89wP3P/IueyiivG0Id/jtA9qm8m2hhLJN3/aEJ35LLosHbftmBL1DsTCvYmHHaFTxOMWm
lZ74A5Qh26CJbUxq2+MnDov4vcnT7imq8OMXEeZ+GZC0kAWTOGXkJkDyh6ILAPvn339Slxv550vJ
BzSlb9ueazmSe+ct3+T962OU6+V7/a/UXO4gluLV7I/l6xKZNYfoFAuvafZhDfmMMcxtKpGNAUL1
Ps/YZuARQpijJZDuFD5BmD8mCVedOHJb8pubpgcxzOm26MrprdYDQPjXoBntm/Tc5rF1ymddOu7Z
6rCDMt1von3rT98qZA5h2gWwFUObPvvC6nWMpruq5osp8OBBCW85qCV3rKmKo6Bn7CoH0M4mY/Zi
I4baRjnTDNz8zMpH+dNg9PrgpghjVjltVRqx8/BkxCzrFYGwbUAHqF2mj39/PZfH//frSf3o8coo
03Z4Qn+9nrNh41kbECeWJbmOHPWhVZUTXTZjJCMUJ3wU+Me4Co7tlFuXqHafEYnGy66RrrEATDdw
WF/+4TP99R5bTPIdh5RR01lenV8/U5XU9MfzaSY4SgDeqg0yQuf5U4n6lGaQySx/3Oh09h77pPw5
V4kE59JPbzDjPxccB/4h2Mn+y8vBqkGMrHRN04OXJJb0kT89ckhFmq4nSWJFVGi5lcDR7zIvHnaD
BX2ADei1HcX84MDT7VfR4JEcLzKMz8RIHsegKl9t1VuwlWPrlCXuEeTyqxoG/4tY4gsQK78HpfDO
7Wgi/dcZ0UNzbK8sXA7HrhfFFtbA0iJoUqLgQdT+ty81EkNFH0gCwVO2/O1S51VtJ9UIZJ8+AqKc
2qZuX7z9of5WzNhEnLE/5Fk34Sb8KgYjOQ+2tPElt5iJC/DAf/9x5F8eRqQcplTUJwy4WZB+vdL+
FHjkceLD7TmPALPv0cnwjj5MiZk9CIsuwKjFP4TA/mXts2zJFiDxjvAG+NzoX3/p1M9xzGLDqazI
Xww3YTFBSrTOe7wgaAK7mbso2mOIKwHbc94/dTNut8x2AAEh+E51dkktX94qYX3BWB4cQwtDfeYp
8Q+rtL18kj9tIzaf1OaFsB32JiEdf7l8f3oQ88niIIOkmU6N81knkbWqRsu5s6z+tcmtaOl5Gw18
2dJ5EUXCANAPHtEdBae4614NM57XeSMGTPL2Z0XZFSKnTGa0KrxRTeYA6+qLe3Srj7SJRpZ4DMOt
n1zHcvzkj2Zz72YUHVNrFZ8nwbH072+9J36/+RbvlutJW7hsk8um/eu3iwYbThT6auy4GGYMm3wT
To4PBAwaZ/SQSPcmiZzdzp8ao9AXBe5mY+akqdDuvy3/30hOxBOqLONcEC640U5EMExYMtWs2+oB
Qf6GKXb4lBTejw6x4EX2s9yEVjDvsro/GVGvbp1bq61vFF+IIcgJTYvfBugWzxjPSVccz0Fqji++
aRHgcalHMnwyOfkHAbJmhXNLE15gukhWZf6UkUALN0geGN8UO8ce2DfdJDmQ4IBamZ0r8fS4yZI7
xgfFpdCarycSi3iC3HnO3DvL185ycl/3phPeFVkHx3xZ4+pAEukJsmHVoA07lM3Q49Ye2JnKolv5
dlgeq7F2nzDXPCsj93epCfsT8YzzGabjlg4OBoeqaB9ZNedrHFBoWJ59KIEIblgJivsSKxEqxOki
kqVPw1B9N08N6lYiSw6xOxJbvHgmdN5BVGSgAKikj4+ocwlXja6Ylb2jsRhzS/sRFzGeLJMFMcJE
sStIE90g7xNH5eFM6gD83vd9VG9VRMpYvzx84/IDm9PaV0nz3Nqyx2LqmZeJnnuzs4SBV6g27INg
wLmekXkBPrS/GJ4TnO0shNabL1w2JlUr263968ePah79rRFwoBmrPNzE9OLHEtcVh7JT7n7XiX4r
7LagZ25i8MGQtqqSakAYaEugwyr/ZNfdtem0eVQ2K4Dt2s5diHaAl63dMHf6UfTIXzq6ROt8bvWl
MDlAmYVx1iX1Qrj8iWb2OgEUc2vj14YEnufGHjoilZcFxgWXj+VH1rd8ktXBLRoESy6TGMVsXKtw
pIFZ0wIXwAcaixChpMxtHFO+c8QDgRuknaDnTul3HB31DWEuyBHAc8uDnhYiu/pGfQgC52jPVf8q
EFGvCDgF2QQ/6Bx3fYnufvpWFo73PcsrzLLG3ceLoFylHxt9YCZKYqNJxTXyCLdWqaiil4OQkJG8
GlpifjEG91D01kus3WxjExewLjyVbd3YXOroh5lbSBA91pVTUtDAYGKPaK5dWDJ4ENvKjPYeJIqL
NEW7y0WeHCGR0Q9VwbzmsMqqtpzhPv5qJR15w7PkHCziZo5VLL0zpdmnyO9xh5eutyuqwNsX5vxF
hzX+MaOFFZHy+EbmMpapXKCO/tJQquRrCbSahuOx0AO0p+UHpN9kN9Yx1ivA9U0r3KeP3222qIIz
7Eg8w220N1J0Q1FB0mIHKYX5+fjDUoJXWmmEsA7Agkbl9Qt7CoQEt/HIxeZv5VbtnokQ9dCHtD8o
jodNAG5xG2GBJjoE7Igq2uDwcWJwbFowzSzFU48YIKN3tBeul9zNkuK/tucSc0VBkxoj7iG0GoR+
dXhqnS5DwOxkT2N01ULTnk1gyn18A911T37TIXtVw11m9ECqPFM+dEkEnoaopE95ANkrLqxx69jd
ezxD+mz6utnTTQ7vyooBb+7Wl9lG4tkJdEPA8fCRQSlE9ZEgY2BwiWpgX+TZN124Amvg9FppojOa
enrAW5RcZgP7eE9rPmyIxoF/PpxUON/7gZnezwWA4ThAjh2hCX7ULWdPEAmHxhjmA1kwwdlvCWkK
3nU6escyKuUV0cMpKCvznMbGG0iQASoUapV+AJeawNTdDaazgZCpdhJPCzRJwHXDiMQi0dbw+vGn
JguHT+7Uf7Gwt5hyxt8PWRd3Dbbnj+1R0TU+tBovXChz+DRz1j9LTQ6R4yQvpRn1AEymV+lCPqrs
1t07+BhpV9gVviNw/6Ybequy6AP6RfyQVjFt6gjDUeB6MERbDt22ZGNyxm+RK8a9Lg1BODIwmV74
R14b9xxVlnt2Sgg/7ccGn2gmxZmBIZ/J7ZQjXTDSjlzJePTvnChMkWLlAO9b4nKTcjiaEU2MbC5R
JU5I84Bd3ptFQFCtbuF19p9MDkZHOn82odMZ64uC2ywqF1tF59SfApl8CxqW8rZmaALlZ9c7eXkM
uwHcYVmHT5ZBWPg4npqk6J9Rg3o791TPrntm2GTtQuFMOMqvYzfcB0X3UDcZLzlSJ7pMZAP3zjye
CzuElLbUPKGBpOCj4gJ6jsODoNqERN+HJhVoyvFk2NjNkHok6tC36sBAJ3lNMuMeSd9BxE5+NakZ
9qXh3DP1qW8hO+pGTrLYdenkX4QLZscKtiXzQeKXehRN5eCeA7Cia89yxo2f+dMuposfdQ+Rm08P
MwennTKLQ6xyf+9ZNPTAd4SnMmrSXQt1ScvWeSSTy9ik2uoZnBUDY3TI7215CBnkukmfXD5+DAsR
Om9BVRQhDpzZBrLm4J29MH9M1hJe5QyF4C5F3LpyAXduM7ce7k55HDbkxPLDNWWCLXgcgbip5tHV
Pnqb9hDFu8xg6NcEvfNCfIA6ZE5wjTHyY/cHypsI8sX7ztcvIG1nf9D3JHZhNC/86xA3PRiZBKV1
W85PJM1ca2NJ/WE8U9j+t4HD01otl6gZyYHw8IJcwspPLjXdeu0AT6t0ljy6cFkiYYZP7oD8bEa9
QQI2FtZsMGAfqgzNY0k0ODv6s6oADGKuTnexVRqbaHLqC0kj8TEx7eOIS+eCoK2+1Np9Dxmc3UNA
gKLUCYz0hP2Ww1TfZkO/wDht8Ndk1mPZymGbZFZyyDzyHYK8E81ukrUFQnzklOciS3CgKtnLP+tJ
11rHXdvugSMbJJvxN8osINUQM9a6YZVdj2HQweZSxWdeaFCSBNgGkflM0kR2xaRsgTdoltUm1rcs
cngOYudFJbCZYN/ieWf8a8onhk7olpdqoE87l8xFlEnMeIaHoeFXcIqZN13ZYUwYq/lTZtl7pNj7
6GpBY/neE3G2KuSJsw0HXs2gMstLsgSXr+7k+pEGdfnKUIdtABreeq68exX7ObGH/bMV9tE2JETw
4Pp+84DTU0MRNGgz3dMaZ7+jHb8tsaps5j7AojeNF6sKSHY06SF3bdQ+zgBFeP+GaB8D9FFx9R0f
er6za5+nqS/aeN97taAGJXq9SpttnfDqQjbAsZSOhFlm0QsW7y/O6BPVlufPzbIbNeSIFS1oRH96
rBngL+1WcipMxK6uCOxjp7ldf19H2ObvRZJHhWQKWFtKup5n2b+WEb5H/8KxckroKDoxd7QBOYzt
I1VeCKJqfHNQq55DQ52qKmSwr1DMcWBsrh8/dCqxBmAvbDrmOMsFB4vgYJqBfWAvyeUY/v7+8/6l
pvOY9jimpEVos2r/3s+yh8pMAwgSlHKI6lLhaxTTUXBoMtncoVe5F73X3yeqJKyJ5vzD3/925y9X
CzXy0t7wXSUJd5W/lZQ6yERPjiKTCkBeiBg9JKEcCcaCNCjJ2HUOk8cKyv4manX/MibACGfb+bwc
HC5JDvNY9ohPPs5lrELwwwbBlCdDF+q3wt8rA6y4aIbpNJT99wGr/VPWNJQI8MN2KHLc11r67DtE
84TNbOxw6Ip/6nD95QoTTuXR4HR9x/Kk+v0rqhKZiC0DZsQwp9ZDGYW7yNfo8S0UMOA164PArEj1
r/Q5JqvkXnYk0ezDgqAlv/AvvbTmQ6e8ZkUBZn/45e4RNBX3AXlc+7+/H9Zf74dP8St8kmhd27bU
b53iAQEf6YQ41D5OlPPITrmeDBpLyh8KABakSjjL02rIptqK3EBJR5L7+R8+xe9NQVCepJj7uIn5
NRKPyq/vUIhvVdRL3EFYW9aqQwDKyBGXYdTH6larlP36Y3OIZ8gjBp1tJpl1dXKRjYTKq77PE1yS
nmb0P12e3zuDywfzPNpUwvFpV1m/fbDZn2zAF7gKazpllzYD92t3+b0eGmg0OnoqrPS9s2wKPvxv
yFFjcexaQqIyKfD5S8CHf3+laOL/ttzYpi08JNVKOLSmhfP7CxQWudcEFqta3GCMIOvlo8fgr+2p
LTfuGAyYA7qGwO3GfG1V+U7YR//UdFl3zP0USTJK1kLTgEOveGrtND3hL+xwKLqEko6QqkC53PJ4
sO78CiFw6nb1wirFsWtiss1TgiGLmWl1Mz94QfEjarwEWLB6aqoaPUums+tHC9x76xd7Ybw4BZOP
EwLhCQdcp4TJRJZ3j6wwPny8xh+FFiY7Rp0u7/Ksw29/NJf+OBNHyoow/Bv1Tbb+K9eW4Tht2QLA
CbXmWeUtXyWKxHPi+dePTkM9t+nNVl/M7R/d7TkPCRIySutZDyaeH6KLjh9Fymi53+oRrpKDzeIl
ypOHopybY0A63gUzLaqwamdajbi3lx+FTVX971q0D50jhzZULVQaW7A5NLDrcYBi3cgGWphHiJgn
x3eR/2yoyn4MIL6gx/kZxXAWAclM2muvWPvwhxzTucMMHrvZZy46ElSieMz28eOrIDw49CqAl0go
NgAjaoooJH83IsnirFq/fHT64CfAVfx4blAccwPn/UAA26OZmrT5e9djs5HhLhVWsMvG+LWiLPrR
YgMCJIREfspA1MdkHo5qyO5qv35E+Tx9FVNM4RJ1/udgBAutyaR4Hnxg6NaYt7cp2zgjNbFD+36L
j2gCDoL8wkbvsjNBsK4RquW3adQc3ZYzuaXyZ4Cs3zXynUNIkshTw/ttc/DnxEAsBVlfxedODhJZ
03BxcHHciUadHXTZ0O8eu8wYH2T7H3ydx3Lcypp1nwgRcJkApuU9i0YipQmCoiR4nwASePpeKN3+
+48e9IQhnnPjHlIFZH5m77VzfbFj4g+qOmgvSiH65ZVDv4i+IVgKgCzzijcWQf8eG88wd1ZbOt+W
OfilWTj3pkQVmcbBz6xKqMisr6C2al5XjLq6AsyCX2k8tYl2WU1I7+iSO1KGM68xOB6gWukN+hCE
O4Y9bQAKdRHZbBqv4lGJnV1gKxRNFQPttdu0X6Td2N+Gco7InPrPdwqX5mpOF/oj+eb3bgICMg7a
++53PS+GTQrbZKWwTvmPmAbSaSL8FA/q9Jx15rgFlPRHGo4HBCaJzkI7L4/OfaTpBTM3U3IyJt7U
c2/sWjN3d65bfQbsszeJleL+cQYNTcEcj3GDNGruxfzUFpjW/h2uc0W0pGc675njlmdgV0eUndGl
oPJBeTySAsh1vbyf1jqH6bCFUTq8i3q86cxt72EKhBmXzO+Cvd9rnNM51wv3gL5hn6tcvBYD8Dg/
sH43qXij8XcJGOOLWSXvMoImJEBbTNZkvoTG0B0HiwTEDUinLY7OhG15fh2WR6AdySX0QHWRfC7j
N99R3RmBItYkiy7vnIQkNoYZoT1ub16Aaf/4z5PQeP1tFuCsqphrFoXEqrQz/1wvny2SmtapxaUK
xv5oGuYVt1lx59Yp2AGMztoCkrnLI+gWqT1jw14SvuIIc50hieqc3fFZ4z29Pr50bVNdI9plVoW5
fTRlkbxKaPGFHF7J1vNoUFOSepabHEgMc7GuFjCoor9FDyCNFaJ9BL0vaD7Xj87cn1m/PK5lqTgm
Ru2jazRQbRspWv3lpy9m841E5gK+F9+V/i0Lg3W63JnhcExbHy+zTVohNPMTQi178zhq5zHstmy8
IoR/ITg1D9LiDD6TVewtd/RErWpau1a03enRHhcYDVXvd+t/p3U82dCHnIbAE6DSfWfvH//xzveN
PUohmMOOM18cs9jPVXpOMPvfmhhFtsAjL1175OVR6aGemq00WEAukm2OrVAQ691efRO5qlLIYDTL
tU0AZH/PwmJrRm52c7uB1z0Sn2JGFZaqsLhBXPicPS8+tyYi3och3+YduToWNjLbxJw2TU14zsM5
PIu2t7ap7p1NHtbVMXbb8qAEyB6HGcnG7qL6EmcCl37ZT4c81wJBtxHvjA6RF891+lJWHm3Ioxh5
VOrLNCfJHeOeKoI9WC/VP2qPM21ue2I/tS7P6D33YOx4Exo1dStFTc1+wHk1LecUUgTuG0+UJ9dy
zhDfpp+ly6xm0j1hz9rcGhV8UGPIPk3m21uNAX+fQ2RCpmJv/SxwsIIRU9uQO7Up2aqeGbk/PYqk
GLDVAdqDfUAxhCJnni/uCO0Go1C3i2ocCk5fp6DOxi+Hbv25iiy1bSWNtpsjGQ790Hy2F/kYHsHm
EuQIbB8dplOYZF2x/MwnP/8ypjZHTKojhKQjbbsT9yTCc3OiK/2woSuuPEFqpUqd4X0wP6JG33QX
Y70ail9+Fk9/cv02DcNbCfjtE4DarS9/lzUrQLMp263xOCSchgU4Pp3uhwLIzE/RlffW6/ailLib
apNFGJL6tWM7wYfsnZfpkC7RemjR6nWN/WQ+TI18evxUPb/32UoRsS0AvzYy2gvFbQWaueZXHs0v
z839U+eMwbmjcas6m2lMP/TnITFRSg1Qe0J8ETCdo9dJob3iDph/lGn0Rn6Q1RCg7U7OsGfnMJDm
g8jM84kLI0ylF0nyq5jGg8m78jxxEXNN1MRw5ss9ZueD2mNuhHwy/EDflrybTgcsh0UkHkPrbLiR
R4ynZDglLIT/qTucrMqFa9KMnzNHIYNVKybMROAdmBmTd+SpqMbqnh8LHaAEx9xPTk03DAdzrIg6
dpB5rFWLJs1CZFdAi/6bE7qj7Jl7nnXjrqhDnAO2nsk4GauLXFARnUyLI3aeqD/yOhSnR0vQxuil
KyrhHfM0uQHzLNePPiUyK+wPPctNilVkujp+mhCnPRH7d+YT3o/jXL0nRJleUCGGRGrinnHklL30
YfCu82z4MRUZQTUMhd9sj9R1p9LfhMl8zG2C+LWqw+a5kXvD+BtZJiKxkoKUZSmY4drpT7CTxoOl
Euw1y8gkzb97sjTwFnj1j7xGTl2UVnlSnQ8SrigqpmxTfC/DjCVQu4Rkct4dh6KPD6V1HnOb0Mtl
NVZUWq+8Phe7bDlM+uVH6xF6Syt/N7Sbn3ox6mucRNfWM6o3W3QnYxibHwUD6Mf+zXImwj9nCdfZ
AgkZBQMiuThdFKRe5OyzhuEHaQs/ZoqGHVXaIlL1sj1u0uKt7nmyzL65/N/NhOu5y7r9/9/w0k3Q
SbhsyWi+PP9/Dy9st8ha18JwD+SE8lXAGlhaagqsrHOPhA0w4xraft4baMqBzgs4UJNz5CSbztdO
i/6XwVD8+4x/dzWS/rFui8K9jbE2L6P3YaYuSIquiD6VWW5JQ7K0NV/00KKjLnFWQA2Xu2gq1Bmr
UXJkNI7bwpd4mJdvc3v4z7+gobeoxNX3nnBRGhCrOMo4tC9u3xg7FRTuk1dQiiIWztg6FA161vyt
1p5/GJu4fBubID1gPjNM5I/Ocj9YyxfGutNWex4p1pINFT1Pc4NsMtztoq5WKPvrV1nEPxOv/4P1
YJF6UKG6MEGenYUMhb5nN0O1v/7Pl4RAklU2mc1+WEZcTjCPO9UHhjoG6DjKo9tP3lcw4t7UU79z
METDVEEk33m++60h0cvL8mmPA5O87qWrEwagIhwEMDnmBAG/pc9O0mbHx9Sm5DdKIs7vGYbUIZSE
qIKlsN4qiyB0I5zuFvFNXCA8hMFo2rARmKKVsvgkZo+I0eWL4cQQ+KGOjmabEILF7Op//nrYYn36
6F8PjxOAMKsLaktcRhNEjCGYfgI9kUdoNt6zjKY1kM+twNLwFsRk18HIN75Ea+LXsMPquRrgD9hl
GuCfqyOOP7c4PEZ5bKWY9OtrUbTJuVbOH0za832K069s5IrqQUU8eYGO/62FmIff2PQtjbf+XhVV
jGgeH/VS78zalLcYdi0BAQstoy42vGXtJfRagsdafRDOZchd42c3eC4gjSzcuEtEdNioNy/1gu+l
SD6E9hHkVyyHWWkyRw3w3kKF0Sj1m/e+1d41hmVLMYqo1GTucyQFhUieoGNH9dh//o4CWf6b7hXZ
whmD6rjprLRZx8xkr92yS69gQuziynRfg7S2mXIEcHZ6c//YlNFRb6RrxOuwn9jix6b9rRSVjYEy
7I+sEn5prbITvMXuaTY5OgNymSvX6BYIYfbM9H2emO8agz291y3O+LRqkO0Omj4c0r1ViK+BI3Il
gv/UxuBi+n8NVTziEUSzaHI7AVJ4Spf/RkJm2IkDETue/BPgX343ZXJEzwpKadklZ8AcXmtffsyJ
RswVW3/z1jEJ/2zRU5gFdvEgwD9jeuYe28t4xpxpHNrlTyy5jMPcwd1krhutI5yg52GKhx1ndnYL
Wv/QW8TL28aMnl4M004QDf1KNQtkOJs4NKtWPE/A898JlfmWq2TieiNzSIAwIxjOeDd1+EGUz2sQ
F/PPVjikZmQJYPDMOiUJHXSbmQds8uVb5dLqzlQZTyEA2LuBlzvo2m8z0qk/JuvtoVziCC02GoZK
/D+WNNaglq52JZO71l3wRnJ64BUbc24xdqHW7ncjBuwTVmBupSqNXwDi+phyS3czzcEREShzahR7
W/BkxJe2cKMDJ7BOMsirQ+a7GFb90OKhw1jqMO2ELRYkO9gZksl/4e9AKpbkM2hGdnkDSx6YJAIi
MoVRYRSDQ81YGtHBdTt5qpQn98LFAuottzgmj7z8RVjsls9h+siKDumfHL9jxEQd2o7ahCCR3Xs/
kdvHOL33GoLKCxZJYb28bNl0D2ah74wlsDgF4dlI0s8ar8SLNEtgd6V4aSF64AkCrtabhk+nOdv9
7t9l2zWd4lKjSep4x66PPyW2fW1c1/pXUTi6sW8VkZTcH8SmRdjHpyK+9ziN7zkG5F1lExb++DZx
MJvXVTkcLSIl0UUgsI9H9eYuz4lpEK4VFeTxoR8d6HGD+EDR2hDRw4AgMycMBJ56g8f+a2r6EdRD
B/0Q9n0jjGZrKqekC6jbY1sila0wfpnQss8h+2YR6ANznPSW9D2qzTb7qCReDVb6CTuP3lnXXWF9
ByvhuEn9bscNfvLe37Zp6BPbShKCZvH6FrIPr+v02+Nyf3zxJ1bcjXflh4ivg9cNbzG2cVixBSsj
O3inocmP06OAk46rFozrxnajZD/1yPuyUYOeYquurbjZKi9ZiPWJdRGM1eCsANXJHcuB40Mm78ke
QLcHQQnpFSOzNnT3DKKYlMKQhetDjRNVrzZJPldK1fXoAJkspyg9xXjgVaD9EyxR2nU31gwyoujF
mt7bkKjX1hhJw/QR5WDbI4MvnLal6edbX2MGyRIdHgjrIBQhNjZWNzjYzTJ3I2TFq+7XHaWRYDnY
5SQytlX24hkI9ImayzbEh6LmEJNxG6K8xACIrCwlIPPG3ExdsFdjhDNY7/pq/qR+X7VD0P1opeR2
lv5fXQlc+8KszylSlxDJgfxNrovg2vP6LaDz6g2RG+C6qxnXyQeXMDgderNTB9f4wxWQXlN2CGYb
nh8DJh09pMAT3nnTj/BGxsW9GQcwXDSghu49sCNF88Nm7LGNmpem0sUmNlOfd0KJ05BBrFrG6X0x
Odsklfwq+Jkmw4KVXufptsyMeQ1e4Vdnzeg9bGk0O4dREX6doH12M/OvnScgYwhGCEQ23riV1BMe
DoAnkbwadv8dnK59Uwn+pnm07KeCvO2VqTlb1oCTp82Yi2SrzcUuiHCZnNClP8c3iwpKEX01BvZm
EABFJjt+HR5vMOnxFFQwZAg4Sto9nPP5+vgTChtewVYJglTUWdKxvWviD5s+nnakxqc7lj3BNZ5l
qI5KCOjUnuPc0fHsazsaruR7yVsASjQXkX2DE/ZhL4U2Rdl89Mr43SnD5zq1Mdq04NqtxE2fk6UY
hoKYUT6Lb8OojCWQPX15fOnCaOW4pnV/fKcaCa4o6T4aM/Y2ldXG2xGvKY05W5T1NApr9+97DFPz
U2f3P6uxBYwVdO9cBqHH0lAFrIgRyNM3P6FXMp4ef2pwDkJ9g9LeI0nYhzONgysc8Tr6lAVjEcxn
nKHidQL0tCEf4AOeUEQwcGKQ1u5m01Vq4PQE6GGpcr5hP6xeoiD+d9fzHrFk0IpgSp9Ehnr0eb7/
e1X4uJHlFK0t8t2WBeejPGhCZE1aTy+Ycoq7PeWIiqr76ITOJSNW7dkLQ4yNzWtfeskh0gEiuuV0
aS02a14XF6eca+tgRqRCKh6Skx2So/74GyxHWeytWk4INreTRWCMgjdP4C4knsmYXrwKiIRlRLt/
YjkF6nzG0v3ayR7JwwyfmqhO/2CVVrh2OvisUZuIZy9Q4lnbjGM9Hbh0QFZwzIYarERBZ1aF8V4n
TXOYEajc3KLedXkabEcT8KvbG9nVUQKrzLyAvofuWWlPrIWkIjW9ErRGX53MkBiyeh5qevPpJ4m9
0LGXL3HpnFOFRTWbiTMwo0juO9tZD4HXPI8uBm8Gke51eLesqv4OdXLTAPl5irp8L50+fh2XhlBA
rOH2mQNQzoH/1BAP23qA1+wuTNYPLY9YrllyxQjdYcm9i4Lewj/HF7uu2oNjTyeJP+7U6xtQTqKB
IuipwB4IePk3V+ptRibJN7Ss6iR8nJSyxjG/ylTpblv+3YpG/+Z6xnT4N7ZeJp2D8tQl/qs7rz/j
ix0ICjJ8pA/iF1QGecbs5p6L3ofVUpjPg5UfIuPFTiYoylbAqojZzeNLl9qfYsSKuI3sYjpVTc7I
kxrw8QA6BbIKezLSY0zwE3GHPEzIu+Mt9C0XhzZ3aG2I5qXwE/vgDY3ACSzXCd7u22wlRE8sf/Jr
c5dQNzEN0w0AOQ6DxxdLMphjb1JtLG/4JACzuY79MGK97X8Eas5fGy4ryhv14oGubBove8pbufNw
TZ6mCJrnQ2eZaZr8cKlO0LsAxNMFCB9VseztvAn3I0kgJFv2q7a0060eSNFOu2h4Y3dPitfDFVZ+
YjRwP5bSat1jAlg7bKqgPzH/sf003U/Q3U9DqT8cZcJyl/X85BkkycaACRb+tjiRUS3WQ0xjFrbA
6+K5Ht5JMjDhK8z26fEtkqdz1LUMlWsmkTha9Asf5TldltxzlBlMWUiUdxqk7tHg9ucmV+9lnE9v
Qxzqwxg79d4ThQPMmWQqMx8JWiqpP9aNhbR11WacujhS/8gx/VZXgfczGNgjq8RJz7jNusc9elYi
haWxDEeWa5Vv0Ug8vs36GFpbsyTmUe+6Se/9CNrMYpuZWDedl7DEx+FXqGSyLej1dmA4ynvdFvEu
6EFwPL71Hec1cUV9bUyEX8AJm71FPfw2wGA7odqcVyor0RM6McyDRThjp8mZ8e58E8twp27ccp+x
xRrSvgMyhvVa46x9QS3wYUy6vDz+UTdHAiKdW0LpLsS/H74VI2yqEvzS43epyAFEl22AJyqhsCSC
NthV6JNmAyX2jIIpNsnjKAKmtm1Bb4ZOrGJYsnJYiL+FSslnLleyufiOaIDsjQF4oKdV77lqHwcz
bwbTpKeoTL4C1vbIKXhAO2yip3G2b4QGnL3Olr/xNm6lSv4YVjm8SJ+FddF04bkqQDg6VfzamOmh
C+ZDoac/Uwb5YX4Uedh3cbBSdnAuEjBmm5wLj4M7mrl+Sg6bFbBb4A3LJZI0QgCRRbT3WGTm8yAu
pMxQaXFc98n00eRAGypSKQ6M9KYPjQ92EnV7G6PoTegiukoa8DXtOiQpCViVwNrhqWqnlkY+Q+OX
0rJWLISAW8UQDIl7PSjTTj6iSD/lBDceSEUHviiz4GJhTloHQdZ9SjFcmqKcvvVdX65E7LPZsdv1
o5Bh0Nc+U3mXT8XA32uHRbX2J1CVy1mLkYGuVeREUalN4RUMK/7fF4elxrq2PkWvcHwuIz3e3/0M
R+dbm/fjRQdeS4BgAgHS4/+UsBEicdEaR5Rj3Gy7ZCytHzPzqU0svfFkqk6+uSOuZc/atjxa8coL
oGK5c/3Xids3M5Xdq511d9nHyCiHOn5OACoe6qJx8Kolzr1J9EvLhnlL/E727w0Ahlreu6hvri4L
nN6J9qpxhusspXOXceHeUW3C18a5H05xcXS5Yz8qzdM1k63wEJ4n+N+ycKqu/UgrtOqmEAq9030p
7UeoymITSqDFcMKwYn0Mo/dkUcpJ1WQXDTJ6W1VNQz5xbl0KuJTHxgk/NG3yqk2AxotkAWiG5H8v
+3mZ5NdcdajRa9lscKw9x0Wt9p7RtGdol7SXi0Aon4YIDFjPfLlhnkmKZnguLdQ3lFDO8bEc8BBt
EMmNEWUu6+nokaSJB6xcNUIHf66qm9yNP5CHCPTAu5jmkzfa6QuIqXXRW8Mbtbf5ErfVAf4DUWbL
wTx58EPGMi8OQH/W+JfMy6NYrTvwXuHoPzN8HFn5JMXVXXot/r7YvIJMxF4W3HkU+40s4B78m1SY
BB4+j8vpo7mPYM8tZaTgUSNxrR2ZP09gdKPCu7guiW+07uGzHVnl3RlHsiKMkqmFkawfO3mwo1jJ
a/VcVDWOlmRsP0k1PpL5VT4nfVqvS3f4NmV1/+zA/+uNHrW0LEAxBLMLUE8fir7JrukQOHfH7nZi
AKOMmPej7P3xTGgZxp6w9J5LyBWhCLuDLPEnBcs/H+QCq8Zx8fhfPf5ROoEVyiJ27lxbPZJkTfer
LfdFBU8ReUivncvEOsqbW8teHRdzHK0fwv1H/ZRI/BcWcZdZLXukd6zLR5N6q5ocki4fE/Jl/P5Y
xrhT796WY3FF8ckx5c2AEovJfPds8QPODwsZK2tvIupjfAltBUSchIAZsfn2MW3tU7wG0KM8XjNC
ZnpJOrNz7RaTn24adsAlT9xgphOLwEasGdAOmxEqWJFTlT4k8/Gg4kM6poTDOe1xIjV2rWInPDbM
u9Yh+RQ7AR2DTIPka3KN9CUsDf+Cr++uEGmedNuM13ZELskUeMff7GeZozVKOzLUHwN6VddPD+2j
YULBGi0X43lAMYyDbLqZSJ8X5GV0ouzBCCH7Z7qjv3HGHiVExLm37fprzizrKYrzX63BYMarrfiX
W07s17gb2b1/L6k912Xo4QPJcBSWkKJXlmi5ThJGvEzu/ps7zlQbuNFcfFb9MNxK1GTrYohOhZiY
mYtfg5wE9CzrxR0TJnsx+x0l2f1NcBbqYhdO4XAIgpjxD5z00jf1vh/QiJfQOjd+FX8ghoTD8mT6
gEAD9JUzjD6cBlm7Y4J/Dxw+SmbwklObcPStXY3eoaC7Xw+iFtvZmJNtgK09cbkpwjGYXodpjKn/
sAoIG9IiqPJkSxQr/9/FXossx+yQMJGK83E9mfa8K42cJi35jGsW4KjOn1vZzriBPOj2AzsP22T/
T8rFD0pShDPEGYi4PYfDhBDef/GPqlAAlZXxwT4DnYNvHxK8kIBVMrY3fYIUPVAbk9YdIiShJ2zL
HMMA6U5NqceBHa5DHKENE2xM0lOXt8wUy/y3VVNfzdm31mQ47DAA3iK80ayvvuKxQf5q2wehxfJQ
NuE2q7uMVUi/7QF/NWBn7oyb1vasvrFq/Wh1+TMBY2CkxjZ3CPD0I7hBavjqwj9loJ/DpP+KnLFY
mgyIMpBleHJIVuqepBlWuzAnFjzsg/Ko5sVnEBrBjgb6T0yyuuQzbKb40CJ/Y05S3orEBx34oUYd
AndiQBIlKZAHnQmGrLiMZ2P6mxlufQ5Cz94wtGekvXAmW1OfJTSm1MMUauHpKRvSf8bRb1atUbBI
DAiyVAmZrC5AEt8GigCy0t+iGyK6tWXJoqci4aovwnMngoqggWAkaSX5tszZL7IAstOzJYgYA/mO
PJdGzPLFR+lRB8x5h8CcoE6CnOnHuSCWactgI9zKBryrGjhlzNEO9piRLQd0A7ok7RfBxnHi5yFx
2702vyrX/yoNSLrIdgAOxiAnM+qweR68TcL63zOJCQs9nMSO3paFIVn/wnTzX9ou7TZGa3ymgLPR
xdGdh95nJQuCvJLCXvsNDWJPwTV20++gk2KL68paRegZ8KcxryLUVm1S+B7gUsk3TMxFpOl7J6kP
swjOrQpQlcweRCNPf8vzUh20pIqtuBrQUtQBJpLSDkFTM7+LivFCCJe1z/PpTwgHZsqZN+KhWEe2
YLhpzHgIQvds9VzGUrjjtTxGBujvwCjjHY8NKaxi6O+h6I9+vKjGC/x8pOatvZgUPPaIwcZMWR1H
BuoZpl+vOFryS5CWe2X0DaUTmxkbu1BPFjwUrxL6HKXMRqGBl2ROyKy+ZjaRdKpEaD512bEpBUcn
0gqL5Mepri9jAKCr6U5dxPFUN6Je4W5/UfzCqF05GeyGOGDmkQfD7Z9IaOwhuZFq6TJEx7aa4qPv
lMS/IEiK/11ZUcFsDlC7MItmOzf8jY3SnXYWk6nZFL+FH3c73FMdSKEFFC8dRoxycNamhKpCHvoB
qN4rFWADJ7T+qoCfbchzhHkr27vVfydBOV7HGYITZeQ3RIM/fXNcrDTJvS+sFF1/yMdpsEmx8vuM
zjBwVwF8afZJ0wpHzu+gAV3v+i9lDdGIZOHi0I9io3tuVhYlXd+c+1qsc+mtpzJujoV2sKYVdOSD
Cy/YSQUcoujVwPG14Pm+Tx2SyCFy82MrQaW3rDgIA/feUcZ7T4LPfEbAMvYiu/CJQzar07+1HvKt
JxOUzg05t0MaHANiuFdpM4DHavZYSNO9m5LEU2sUqE7vXWTmvMYhuX6uVd4W5QRsNSJ3A0E+s+oT
Bz5p72Ah/8XQ5zrnVbXzYonGNCJfw6TE4GIggNZHPQ9IE69y3BFYyus6By9xzMCOvNApMdsrBt9m
xfDziTPL3Lt8QLY9WytzHn/bmC7o2bps42r7T76A8dIMZWZllFdbIOxjKF2vdGypXVQlBUlMWm5V
8yv06mrpfZji9dhQK/auK9efmpU1BWSFxCxsaE0L9iJlgUx3hNfDlKtiG7QpMGquas/Anjmw+A/h
1sG+9aCIu22/DcMx2Yc+ESy2yTQ2KmcHEq265YqXIHRLjtJq52/6me2BNIqBq4Smfho7a5cT3FlH
xAv7JVDLULCPhoObVMQfFoiXUNAQ+pgk8orJrYn+Gh3agHCibI84kDbNaLc7kPkumhJ/V+Tz1oVX
vYrSDzPhNm5ta88NCDMLndpr0qof2POePEd+CBF9R0ZdPwV+AWSCB4d6eWPFkC+kRjQY/zBZ/K7Y
Bf5yDEHKN9QajofsGEdSPKfD58BhtWmr9rOwSP8tSGSAsiS2dTJ8EdCN+MjR3LH9svaw5rckYpyR
BslW+OUL6TwGLd44MLFe0N6ohUJkrjppbRhn3XfPwz4D3zDVIbBgKDwyZ6cMXNjeyBJ9MSP4ZJMq
VW5T97czUGBQI4dQnkhZdBK2XBmXLBdJvnJ6FC19ZPwRrY+jM7RuqBMBExu3ljb4gFkpJ+XpO7/2
2bUXTF1K6zIzFGVqB7ETmlPZlnxEib1hbBesLeuH5BVFDwZIErskBxIrE2oOjJ5aAA4BRk80Guvz
rCYMgUDBddNwv00dk5BIq2MBEGMN/fUXkizUvkZy0WFAgJmNak8CGQoCcoOy7lIMHKhdHqFc+RQJ
RZwvvZZm/cv32nee/Fe2+znccqqKMoxxo4yme29ztbFJmCkL7HkoBHGTTuonAcbG3qeTZC7JNYos
yhmgU1dhcpc+7LiwrsF0RWTNsYp3lmRSPsqQAEkU8kiCmjdwgwyFjHKrHXEn7+/sIJEHzthVO8pU
xOL+JxKnbdz5G8dUv2MV81TTxRhEqPOIvWKLJTM+xPqnawlQtkwulszJkSI/ZtWh30LP1Mt13OWK
ANQCMi6xazwohE+RlbJJyW+4GCVLSpWyxG49lpV1ffQn7/fQVj/MUQ/bsGZD3Pbj1iYqYDX6vX0Y
mSziPFQXLN7hxJAvDOS76rnIXdCwGz/orwNcUSdvjHcxfLfdqtsE5P4iWrdWLq89mupd7VEUxBU1
BG7H7wAVJC5I4NNDg98TNgl9ajyMO53FHxYXbpJWp2mi1gJnVlK9b+0sfakHoGc5LLhdjDGtDg2e
SKNlqgoM7GZMx6SzkNZVsFwlWR8+tV+cNPgl7IorU4F4gsFySFiZLi+Cy21eJC7PeBc8u9Hi9M1t
kh7Tn8tMKA/HrxrCb4h/lLRjiM40irR+KZb7kVrcNLC6NWHGhmtsrm0RBTQ7ebbVefqVm2gwK8uw
8Cf6u3EEVMm+C7KijJ9dR0eX3r6xkkh2c8nIT8ENm6yiO9ExLUH0A67v2vsMy0d0GYcp8UxURiY/
bNk+t3b0PS9lc7SNr7jeGsOmGXJrC9ecm1WrDZ6JgxqG97pp0z1jcEqvfOKlwVSN5KCGpdK+TgFZ
HwmuHThu9sYN4nJF2hgPiy9PclwqagCXZ2pgw7VYnpTc6mlEW88nNa0Ls8FEH9YbgMNvE4GXe8uz
DtgijB0SY2+leRxQQBzaWeu9wESFe8TZsWzLjlLtxZz8VmLyDo3l7d1msDaxPeCwmXmXrIxsl0ap
I47TfjOlHAXVLEG9WNsqCaiQ0jNJEGnohbz2UIa4g28dcnamF2IXKNvZwYqrNsq1z2wSGHxmCWw4
BlGt2a/7MssPGqsP2Su/zTh4MSs57fLKxgbbjkcnbD4ACTAIc7AKeLZnrYNp78wYwL20O/mGJzZW
4K9ShhEZOisk+q16VUTtrZzSEevCUT/J4jJeNDs0eMYn6f0qiy74YXqImFRSkDwpFL2LIuyzaMXe
zSMyekUL90CC0PGYqSWsX6IwlCwJiNcaE8vehNiaSVjQIxhRM9tnxlkCJz1lThKsSyBopWAqrhTc
CTlvnVCqVaJJ4/HhtC4pKiwHSibMSJTcYtiPfMQOjCyS7/x4J3syWvC9nfqKgG2/rbo10Jp75SEz
aUZ5SgKozUgNi02FDW3Q71HsQm0r4mFLbsQpBjeyBb7+CQq1WTVp0O6T4A+FVrwvtHdn5L9S+cDa
pCK9Jk0KWBm+de84lPc+m3Smwca2FkA9ve4aZ964Fj2JcRoFYt6aG0grYhOr7Yz6ZOWHYwx9akYg
1GzwnYAN6J3ftc/sAh6ptWblRcAnTcnEg7ANSS7EauOvRNSikrOx+84teYeQWAY+lWOWmd/bPDlg
KShXaZk5cBXhDww1OsdV3iFCQQSYbRKL0FUXrfmI+3ejsvYn9Ep/w0L0ycWwtUdc2qARRr3B+J7s
tqONgjZquvcSo+eORgWFTcrADyM+Ebfg6AlzIzmlXw+KRrX3CzaG/AHfn/4kpUdZTHBApMu8YMFR
HV0ySNZ6tG58gvNhmBp0CsE3MMs9+X7FZvTCX17XH2tYPFs2xmI9ooVeNJusfPIK4WZOmgFuBzi2
zBPOiq0guozfg+O4Gybg0c7u9/ZIzGcrAa8DkAeHq2n2Mc/g458Y/V67Ljo3xaS2JijEezNdGgOf
WQcKHi1GFnGkASCIzNK5KEIVtk5b/6lU+VxhBvov5s5rt3Ik7bLvMtc/G3RBcznHW3kpJd0QUlYm
vQuSQQaffhZPdqP770FjZu4GKAiVMlXKY8Lsb++1WR8YnvjVB96+bN+k80fN2sJj5q28zFvMzDxt
dseeEVPglMonQ9jzJuU6x1bIGuiawKubZA+Mifu+77hbsoQ7x3cPA/bga6+mZLcguNZpaZ31PLKk
n/EfBgdvMDRxlWCGJpkU626S6NhfQDYb1n+kWRaIHtXEu0vnnrqtphrP8ax2mTk+R3YQXhJKLenn
0VtpPFpG8ql959GnoA4RkoLhqMvANs88RqlD9dLs2litWdTsAM9X6/7MbTE+NoZHo+TonI1ZPZvy
PXUJXPsYrhh4YvGQihG6Ee1AyRIlTxO22CFcYdJSK9csoYRmrmBJcBnY67tpMMo7UZkoovRxDVbm
rzHpwER3HTSy7IfE7Lvl5Jvsi4lbW4stZCddDoKEsanqo5l8oqCrhzIpKa8AfHDDC6TwFW2eyqFg
DAre1CjN7gFPHIavsgaDauenKFH+Niy7mZn29Ckr2LL85quRYs2dwgothQAQ/16kpd7GB0iXlAUx
F+hfTOgCd+SKl97IFHtf8po2WDCESz9oZZmAV/CMAr7fDo2za2H06Kad1viunmrU6G07fs9YYrdJ
SZy0rKpz1w6HcRjmezvjHR0KzsKufGL8Q/oNFrzAdEyBXpDykhpfU9l4W9+Y+u1kkakDN7MxrZKN
xaeAR+e4HsiwblDN8YqXzrnov7Imp9iSfowqkrs5mo4djv411vR2ixZwRw2LtWlEfPIGG6dV1W1M
r4lPqZti8Jr1aszaj2bo3lwJ/rcAMcmRa9gFnbz345qCy0gfWVObfZcO75FKrENt5N8McuMTGrOz
cmJsloqm8lraxnYWQ/o8+B5MchPGWEgDzOyDfvgYhqo/Da76KYrs11A4vGPCgQvDNKyigtx62r2E
VS22BYbnbViYv4rRfkLmpUfMpcIpCnw83tm3h316V7Zxv94XLnrSjPl/0wMfk3Eyr9sRJWOG13sS
Q/5aZyhCdVEDrc7R+TNpRJt0hkYfYauii2wPZLc/+60+aGuIWeltceir8CFLxvWwyFaer6adHQtB
tqMXa8IgSAkZzgV39PeJcOjv4kzousN8NcvhAKjYWQ0hWnikkJq4gDLuMQcIoo1f76NJU6+SIfS0
zbCXaq6Pdm+/Y6sb0H8oA7Scn6BBjYOTPlPvwbQom96w9/1FnQw/I/AsuegkaU/g3LOfACVdGx/D
fzuXFG/1M/ZPHeo7LYnt3DkdT+yAk2WdFDxHIrVRqR2C5M74Pc3dXc9kDYslaYTe4PhHMx0RHDZP
Rax+5RX60DPcXUmrp0Sv2HB8DjYiKxrqzKlAEebZ9KsvGM2wiAsXE691HZT43SVFjushv/eGNkTU
XFUJalwV0ZIMnga5jkkcdIbPqby0HS5E7pRKcr9NOoQvn0tHktOJoftoh/RGB/XMRFOk1UX4xXVU
Lw21e5txNJqDipiviRJCOVvChyez5CpKDB/WUHCg4P0JS4Cs4rYJ6IHuSwxkgzR+UaL8phKqtbl/
k/IioRg0DHgt4giUzLVr7DVX7pARRmJeI7ysP5OI5puCd36J07w+ZjbiXtsaw4kiJ4TZFXMhtKGg
Ly6mpb8GszFPQ1B9IcZAJ25RiytLg++o7rDUvYrQdA61zD5tp4YNM0zfSlQ0srb4eGU3vA2V4V2C
bO/wNszgx2yraaBkoprPYdfTBz4nP1AaIbYXoFEiKkxWEnl+D/Dud6Lbh5kxbGtN+TkycSMMuU+r
VkHDFf1vPwyaW8zGjdajoaqt56a8XcjfsUg+4bMy1sYQf43m6B7sKiahyP66rkBoMN0zEbSrHmqj
+ZgLFe263GGKSc1bCmXDhgqhNDcXaNec+QAIZj6vxbayHrKhKrZdWw1b7XRXo0/uB6P+6WLK5x7H
KTKg3ZFl968xMgkW0n0Ua0ZaPxK/z+7bVcUwJralvY8EsdZmysZ1TiSWOguYxN20cqRSx9LBO0bA
8rnwS70zRucH5E4NsmSc2HbWMMyNPRcdRJJh/CGN7sMoqhzKu6MIbiEBjkX5HBu8TZU1UahIARqc
nVkQBFE2Xj7P+aubwaCRN30MIlxD0kk3kwxBRjj2UiiDQqdCTqeYLTwShbSpyqqCumKmP5STnnVe
qIOwqXalDNZijVvU7lylD0HqrhIfR1LPdPwcSXHXQ8TnURsU93mK3VTULuwBGXP5pYNzrqOvJIto
PAYHhzBipKdp9p7GOjN2pesD32kI0WTW/GTX6YMszQ0v+OwxD8ZniuF4IPSbVkPzTO50V+vhgyRD
fcFT+uaRoJqs6DpV0bWU03Nc4y3y2uiZ8QYXP/srndDfc8F5W321tGltdWRVl+FdWSaXeVKkRZJy
G+hjc9sFelr5aZdfatXi5aRuagMChu2V2y7rtf7VRtbGtDPnMuDOFpP8tEKNdt7xjWUGyE1Z0V+V
TLvzmPFIhTM0llwyNUjNqrhYRZT/+cBDvIJaHcO4jub9UMY/6yBbznzJXw4Z9L2bUicz2OHOcAP6
dizOyFXLDFIu1zlGmaOQh7npeObzcp873PmxAgKF/ZYU+q6lYJO3MIJG5oNn01hY1fZnNvyaEAFW
Y2xa127QbKZ+Qj9TW39Pjvqd0ooSOxrTafWXXop6rRHhs3C99yzkwp1b7Wp0uD6owvmsEieATxcd
rZYxk6DVFAq1v2o0p8A829dGRzGdSYsd9kZxxbKxTUc3OdiYLUgsZVtsrcM6mL0XqWxc0AHXcXrh
NipGAo5VtnOGqUMHHs1DU3CUmgnhmrgCVjNVipo36eiyz+GnMTZE4u2AezGm7OCQYxdq5t7ddtL5
1TNtCC3ne+JquZrNbssBvrgf0EgZVyjO+LSnqcZE6sIMxJWLdiSUKlR6+s+ldMQqmAQm9OrNoQXE
NVjUsvYHfFDiT7YiT6/K18igETE1HG57g43fPrC43MOI983sV59Examsqy9udm/BTE8YllmgB6p7
6sKg3UuE7NSkosiZAvRJF2FIfWlXEZtgRRfF9DpqPEr2r0T0f/GYWxufWkcub3H72eBltqcIUjql
VxuScvtwysRj4VYbI1kafCBp0L7BSAlqZxfEW37RT+EzvHBE+CNkuZLpct3GomUbv7MJD07fnEju
DKwDy0jB6+QR9e0jaBCZhc29eGj1VsGBX1N6OpqogYkY6DzwOCOxVBZQvvLWvTpLKaZbELecEYco
jGIQrXs4cf0nsOAJAD0q3iyAjkUT92uOd4D14izYMf9lpwECBJZkC9+03nSiZutQEcNEw73kGU1q
uqVYLO2SjRsgkijNzSpM3GdamopTYE0/hiChhHApbsrMYtOWmDhahXrue7su0t5VMtw6I/VsFGat
rWVZOOW6vWmOzRUSF9OxYTMnuKn9AgdZ281yrSzWGpEUrymk9wRc0gmzxcozC2ZvUwUiSBDIiigg
5hK/Njnv2tPAbTWD0RCqAM/ADJuNWMbRkLzqu5oNyUgRCULHQwhjkLv2x/rOcpAKOBNN695Orjk5
n62jvm047YuDjm673KKRaulB9xrNTchKnqj72DPZjXaqJbnQc2RMzdLiVk9DT12KdW7TbtaLH00y
AtPD5+04GJuJTB6Ze5CbmJckqvdcSZd6taCgLZG6cg6KBG7XIAN/DXjiwxEWfncMTZqcrdJ7tpM6
xIpBWVTP4aOLiGczLGi+W674On3vTTlu20BLpri8EGOWE8rwir0KsHMYo16DudyWCf0VE5QEOp7x
90dE6iOBPu8HnEuHGmV9nC2gEiMVdrgs+gUSwv+O1YBJGvB75nJrsEbIAks5cB5wY+u084gygtPO
i7k4Dz9K7JM0H+VPsi4Oo+iHrSHpDNVNcJwQALjIhxzVgGGxpOX7ofhsZl6VWWR/xIJ2d4oUcTwg
o3hSk+wY2xpzV+AwISV+1dgmgl59heBDJAIe7CagwY7Lbrvx4YBteNyPQWWkxCxVuk7m8qI6QTNC
xzdJyKE9V6l1XaK0oQMmU16sA7guW13zX/J9HgMCJFRoWOLJIOsbSvbYYLqrvBhrkIlQ3uNsSbOZ
JGk//SyjYjqE5dCs3Zppfuf+wHiBZ9Mf8iviDaQNp+ZNRrPAumcwV/bo5KMnqWsT1c+MBLrZBiYU
Aw1eCk/rUj6+DpapEQ6B6oqPfNM6lNFjoq9Q7cjyc5GO+aJ4HML0x7j4k11iZbZRE4Lb4456DGM3
osPRYZJdzFcvDy7dZKxrU9RnT9CTHVXt7yIc5zXpZN5Q/kwvN0SbMq6QhEPjKwZ0um+BK61CYsGk
IpGeaZU/izh6Mm3QfBbAskm3Bud/P0UNihZUosUBookgn4YcIkx/aRavV5j+VnOYDxQiQHBL0NBk
TNmLmitqP8vvCV4AZRn0Q4LE7KDrpqvSiNA1iZyUWN33mjOw4JwMb0KStYRX0ys7uAwRBbucVvBb
yBcMOJSaxt6GSs2QdLLyDzWIMF43wYnSqgXUoiktqB+bNvE2RsVRm+a/T88mQp49BYNh7DjiiB2r
3EoqCLiDY24o1Zt3iwUu0MEr+3F9JCYFgaF1GNOF8jyzIjg9h2ArFtMxTfO90voXV7liNXu8armd
GMbSyFLpMzFeb9sqvXUldxClRLct2YN7UlEnray7sGsoEFHVi9N6V8cJ5js5gpyKwzFfo0EeyywB
iW5oajSWMaSJ7hH3ztOQtJAyGpHvcAb0a+GfW5feFhyGW69y3BPZRd4KU06X2DgdXDV+m0OJEbOp
azxM3j2SI+dNNINNOVmbLfPs+TIzaJvz0tlxDMY7AVGlp3XtML8Wlfk5kgh6jpaIyJR/05RV3gM+
u5P5z6kYH5Aq1KXxkJCA3BOSmiiIBUS8w3xzqgFn71rhu2jmyXsG9oaJ4ccIEhOLbUcMnIjtFjvm
bwZqAsEjuXfFFO29np4SKBqvRhZe86y8Wk7U4OA0jQ2+5seY4E+apfLslmilhWm9qdFcBxrUStWr
X0PaUXxY0PtmTvylug+4MzhSHPzUSn5WOZOejjV69ngJpwWX9BB8c8x76dAurkZvdjAsIFYPXb21
W/3SBabHXYJzSV5xD4iagmrB4mKXAjcObVpNTYArjkUNa3B+oa0eOC9IRfizSW+Cu21QJAMiO26M
PINjbzcShGcHSrk+xyQIil9uFfprnFyfRl33m2i2dgKMFRfi+IXkLM7yonDZ8UmLm2pLyksCyR+F
J6inr+6DhEGD5XfmXqQEBqLgxOBtVyzmfc2gg1b6R6s2yAeaDsaROPRPTv0kQcT4/T6nLP4J78Vn
uNSLBHPrkl00N5XCmW461uIEzi4ZJ6rAc3bO9LvI0X/t4dmMJQNhXs5TK7lUmU78mFPbE8/3NLvq
PVLcxcT4srJCo9mkGGJ3ZffUBJVG/UvpB4m8E1HmaEdoYhUNVnWgeWVHJsU7uDOFa53rbpyS8sGB
Cl2x7N3eUKpLYHLbnzxjS9WMcfXh8+MnHKHJ6NIot7bh55tk8lc1l14mZ1g81DeMwyUg29fbUJNr
4cC5JwU3xvDodXpKix5MDRPkQM3Fzj9B5OnOrTDfLGRGyJZUMY2cBhXZsQtJtrfQ42TEErILQ/L8
0kJvlqp+nHp1HaWNnZ3jQ4MIhQU4uZZ0ym1ibu3wG5Axpvu+AphqLCESBP125U6+cTCU9almqtWe
R8T3mB9G+UbTr0sL2CyXlY5TVjEZ6i5GczxNZkPzULlXJElZ8GR4nur+wbJoqmudpidK7X9wnG5x
n1zanMyGV+TwEUAUX1usrSup1Z3RDIIyKpdkttdfG7JvNFA/2MaDJRJojyY6m9MFB4ez02pujJgL
Y0BN5AIDFlOj+W8E4e7GuajNEauWpISZkK9YYcnA5RdCoFiCfZCCeDpwxWFNgq8z8YJzphlUbwKK
rBZxf3/DcVW5Yu8qmH2i4IUtmX0oyN7ZNxwDIYbC4sXc67S+dwho011VwqcSdcBdlvlYOUuG/Ygu
LzdfqFWxdEEScvfgz/GlJOE5wUm/pngrZ4CPpHf7Nk6H+RkXcLC65bsX7WrhLffZyMtw7kjUpVif
8aq9Yk8CQAvetSM8hSgIQ55HkZMZrdCEqjLW5zB+qWWwnFzU9wRiyDWCvck595F9q3vEg20jsiXs
l6W1tIvzQDhiRHKdsQJifYUTiWE9x9bsDdM1TwPKrhvrKHG8vnYVMbu5cVeTgFpRR8Qs6fFalLgs
fQWgwn1gNp+Uqp7CAaSZbaj17f9siZqUhezUJapp37LznFimSqoXFX7hZubgOdXd/kYd4NycbgCe
iG3Cj1jkfzg1M55pQ+eHrGOJ19Emcp3RcnJ7xry0nk4Q+R/ENOrLzZIKq8Rd31ByIxYISjyceEfW
keZ2q0f4xud7D0zCpdI9ouseKgtRIZ3idLTwU9Jraq/tVvz8g18r3d598TgyL1IuJx1O8ySLCZch
lg6gVUKfrFiLpQxU7ZKiuX2oZkSepHf21iAfZmYpz1O47yaGzmNWGQeo20eTEpKnmiHwmqIKZpgG
sWCv8q+3nx8KLAKh47+JicxijA/JMYq9zxlHIbFvb+QYX8M0GusJVjvAotvfVok5gmlCI+9oT4QP
tcpeCXNCCkuoXRM3fi+tkzN5H0IxyLoxZ9JCbDLkrwPnqV9VzRkCpgdbWa30PjbotYgDkV1GVbyM
XTMSYg07EnYEcXKfkB9vHocNrCM0J9sX1sgPtzPNo5gwUWEDCV+66iiXmN0APPvWjVJS7bLNhzji
gASKHZGmWTWlrzFP51fL7KaNS/jh7NY+eFo9Reu0Z30c8cMZqhZ/TYVD0g19dwBlpUt2pYKg8May
ql8LAeTcLLlGAjhwI2ad4RFNpitg8X3SNekdLkXcpwk8fm8u8qfRDXY6s+Aczf6ztSRC+q6kxo8/
dRJXbh1VEH3see2bQn4PERoxboXksbImB5sVT13mMW6Z0n5+nzJOfOX4UCWqedXQqXiQpviaV+/I
wuN1XID5hV1F2GCHh2n0P0zH5QYzTE25Hv4wRDqrvDSR1g9ZyzFbzjGhm1Kfibt3j9LlsHijJ1Gd
PmDVq3HWFmW8cyvMViw93rmc/zL4/FaTliSgy6sLC8ezDwlgkyRh/WbX9SaKVP1g23kNV75kQ+qV
D1kmWyLu5FTx2DHGdhv66o0Yy+wy6bZF75AYHfUDLH7GGeTqb3iYVGGn8pLsahWZstbljcjC7pue
savJi81kYU0HO6XtvfmF2lSedOJMlK80rzfAuq9TkI+F497JqJ3Zu/wHQ1SsA45VnHUn11GFeKN1
gv2xy1yCYaOFZKpM1PAPOUzcH7MBLg0soBFn4ioFO7YrCkDM5OBOuU+tQx2Gxc61AELHbiLXbhxm
J1FxJO5ZgB8c5sVLBvr2oGJN2DZNNvMX9LF8kmu4xRJlAuPAQW9e17wBD4Ee1QEnbsk1eXEKuqW+
dGhVyRIGjiFlWY5/Py75PNDkyS5ySDuPvmFvzSLhor08JVHSEVjPUeX5PrIhDG7vDCMJd9WCxyQK
Yk1ec61Iiu8GGTFJ1uOpdoW1urF6OdiFq2ocqycjk/6u6vDl/fOnY9P8Bnfg0x3H2IPLc3GgwPUL
q/kxJ/aeTrXcu6iQ26m2wMEDA7/jEzsKbs83XHW71E1UKYJNWR1TU7zVSb+74bmki8P+RqSbyhJn
BFWrrBvJ81RRixxCwbktiAQqQV9Uxc7rCqwDDdcfaim4JNcBmhUBz3GK/6DU6nLblsq83DbbOnV/
Coo9IXlk46VfPgwmGSho3NYh6+4ZjVzYpJf1/R8fyuDDt2vzvhnrpxEtgfMSX3K96GczghS6/Wl2
sorD+0hZ64EbgX53okCStu6xIzS8CIR2nSeDTri2l+qz6jnjYiZ0rnFdphc8DHxBIWhQezpx7nnr
LSwIwaTfhX32VBIeK59mujkus/di8BnVegY3C+lZiBJLRUuhfqoocD5Sv70o831qo/QXRBt8HBYS
9R9qUFcLeGrRr9hMCFt4JABot3kzDBjiWFE+0HiV35Kqaamrtyj9tl2shjeGTI9BYGWhrDteOyx4
R/tVaOstL0vnKtO320IbRWEBSa1792VmrllTwvupifglqvgBmqJ4ssFYjLm7BQfMpj+21RVT2SNM
emPjOjF/uYXeaVjR50gE5ETiMTpUIP22N3SCiseHaQm5ZRkliNrwk9dKh08aCPudbq30lYZJVDY/
A+i+fNFZ8nCCHb2fWo7qMwt3L4zsHOA2v9ZT3qC9keqfO+DNhgI32kQWjlqf2pS+kNN+zMb8sWtY
jDsXRVez0x0zLZ7+sNEy2sXzOF7wKsUeiwg07giJIG3VfSqJyhsWfoOld2OuzPOfDb8NVIiznWEV
QT+j51eZHJNUtLX78+SQl6q5FPNcr3MgE0Xlk9oGDdlVw2uG6IjLbTLOU0JiBe9vd6FLV17S/Hpb
T4y4mqDR+S6JFRCEBqeQVckb5XADtM86nI/oFFwcBkaMft6m3+AMHn1WrEtLaHBl9jI4mmbebsfR
h45C7Hwb13K6tsXv2wmnZF/j+gr3yR57f5cXVn7+s7/Xua8f6qB5U64I0W9ZjRKXYCCGj3brZNZT
Q/vOXWBn7lPG7HX2GqpITFdzLI1txJrh6IWSaU3vRGQZtI/2qKMjL0q5HsKoWKcETDYMj08mjqr7
PqqZiy/8bWZJweOfXwFToYHfRzUHx4+bHxpz4GK2A+vSNc3JyJZOFVyuJ48GzMiIir2VMnfEGwAT
D65Qg9P+EHYyO7DFIjwBM+KxXH6IqpUHmmOWkoX60TMIopV5hLGE5Z8cMV4qWf50oRH03VC/xNK8
YgH00IA8/sQBfm2QjH+pRu5WRuYSc2u6S+ZR3EvqjTsDbwfWEv1OxhsO2/J38klVDcrgskbcfYda
YF2a2tuMtikvN27MIJq/I33+IMkcOzNX7hiX62LExcyEn/GNaFH2GqppEvdnx0iAtxVNr4QIcyZC
Tu+4jypuwBaU4ojN5y4rkmZ9w8hYKnMfYpXgesXph9f9N0AR3h38yyiSPalpMBVS3N9+FQuRvdkr
cmssq5GxTQaCuchJuM86U38MCbPbsuvuSeGI53B8hXSwn4ss+YqLWq1z10KfTL2Q1nrmKfBr9jdM
6qBSul1z56EeKN3zl9oBi3xkSwAbGGq2xOX/fmUhPqMIgNbMzf3JP94AxrdVXyScldvYP1Lk7JCl
TEHxtDCPwQUCeOw4Tt7ubY2ybVp5GcbfECyYqWK6uNN6vxRHEH5If5sg/Wr8/7up5EiLx885kELG
2b6A91U0usdsVOShfA/7YdtPW0Un+UbduANWVhzHHIoinrN027lhxr2EI7K3ZI0hDTDQaKfvzsTU
UuX2mtIkqnCqCMrJn381SIagv8iNVbfizQkohQmzVBxwOIg3FSTMXe3qs+r8/FKBsGI1GurVUHnO
xloQmILA0jlK25+TS/bpRpvUEh+LqXv4v7QUP+uuDzdS/qaXkUiqXfChsRkTgqhdIz2ODHEUXlqC
frugdLOjEUUvAuLQvWTtaZe2GOyofKtCd6lHM/zTQsXjwxEdM0hKaD3zaaTWnBCxa3HSGSOcRLcr
QRP45pHKEWPusZiOk/VURS5Kat5+N602GMPD5RDgNFeSLee2Vt5WTVbPphpsRsJnMGr1mosg7W8j
lKmgRji4/VaFlZwx9cabvgGULXxYSaPhhLCu7INpxb8VsvGu0CXD1Vuzz3jBiFIeQuw8ex16l7Tp
05eyv3Cib957t+T8I730BSCI/2fdcXkBLD/ZL1GPdI67XVCH7pq3rb+TQVedGqPi7eQ5zy44lLan
F8tP5E9SmRfLZFaeEuS+H6PgN6EzGyHO+11BKnzoPPVjTt1hB4URaSByo5eamk+VePsZI8saZ/Rw
X/fGgVp6FwA4k1BmRyQ9ixTudcyFrEwirNoDKLnlAG/01JHcFpXYDNgtRL/hrTvfxfbMIJGVbPR5
datE76uWQ5X2CD2LBMW3qryjwiBzoc77M6bw7uyLOTizRuYQYJh5Fayxzw3rWVTO40tnc0kNCveN
ZSv7Ky2GR7csA7wh8YnJmt40qPoH3VjyLuBlu8olo7OpHvzNbbdfhtzIbPpy+511/1wFU/NgyRZt
2uJccGs5cWDfH+fePN42M7HEp6Vr8jamtcympmXpILl9VrfxB20xCrxjOPKA+ME2jeVTbY02z3IQ
nkQxPrqFTVkvUfO2sR+70SAE4KlTapMFD+YLyJKBmmHwNTrSM6AITlAF1z+xBN4hHDlMFhVENYiL
TxZ01hNvGHxR88AZ3aF3RZhKPv7zC3kRiQONasiSbfIQLZKCLqLf2MXEjsD1T+RVZyfHWhT0msCk
FCR1134ZBCeulF8Kuw2jcdYuw8mpqmoi3H7LqSKpgpOXgl0YLf/RqbJn8nA9vJk4WMJiLCedl2yo
fWUMRrAVAVnJdWUWx2Tq6JQbiug6UG+9boO8eehjRrI2m0a/nprO2ZD+fMdbCWKayPZaOO3vGQPC
scAbyL4VB9zkks2tDqUMDaa/dFUd54xoJPtjvBfUA1ybSnHMYZpBJAFSehMl2OWmnVnTVm60VLwt
rLb7RJb3f5DEwg13Q5JTsgYIdrlA5xJpEM4PTqalahXaTrKkFbhYg7piqpLRodS2r16uM0Q4FBHD
yk48MNAoBrKst0/paHgV0GnWorTo5/K5IXdh+tmqal+UxY+BEeed0YnP3EMXpOx9D3HgGW/g+CoU
gLh6WIiit4UEyfqu7FGFzVp4L3lmXtMErn9fCSjg5Vge/4sjrB2PExZMz3oOoqdkYuZ054nvOUCs
WedY7lpSZHu7lWw+D3l0FwavlvHq22/SeevcFxwqK2l7K5/kvetgqubMYzvGhvWWFpn1qbIOlAQ7
IFb6fV8dgn4zdC2Z9U/dPXbD4yL0/pdpJ5WP1CQ4Wbj3tSDlbhQni1IJdN74bYoFuse8aTlxTeQY
U/ijmLfb31CG0jk9Yqw5IHZ/muFimJV0AHQa2GYbrBIHmWOkZKl1uje6JpmDJoQHMac/dL37jG9z
SzqLnSezn8cp/G5sb1vVcIXmujHWeSweuqa/2IBE0PD5LdzsUJAVjWsFGs8X5YrJ5U8cSq90E/Ls
Ln1IQSWOjp8Ry7dd/Lr5+JQM/So02fKzSD5zqYR9xNSYdHQf1i8diQtwZDn5kR7RRW8NotrYnekM
J9We0FMEKdUKmGy2DhOsmV4Et7S2sYWpHeem4Zi0jAU8fbSIHir5f+hStf+9nMI2hWOZFsNR1/Is
699rayvZNmE/ZS2qdr0Zkbvu9PIhDx7yjuN+6+qG4RUffKvhg+f//Y+3z8U9zZdmiA1G4oO/ot6e
nLgFcmBUBY0Ojkn0SAjn8c+HhtNtPXLt+R9Lofb/U/P4fyoM/2+t4i91yT+3//DPutEyRXW8FXf/
80//d/Xk//G7/j/sJ6dY5j+3k/9PBLHi61/ryfn2P+Xktvs3DPeWtdSTAzOwTL4y/up6+qqtv3me
b/phaPPc/flKRRsgDeSG+zcHVENomh69wzbMRUpalm7r5WtW8DeTLN2//tw/atMf/uCEu3/787+2
f2MV+G/Y4QCyAK3pth9Q/+z64n8rltUVflyNNcYXE955vRRphXa5IveO82AoJzKCgbn2GofxU1h8
Iq+JJUuyqhpHn0XZIQIPDjcCnZCDnNvy3Ay9ODbEU2+fun2YSJXB4JkxzEWuYW8Mumc5FDe0JY5d
fsK2nJzLuMU3Rqw+MFy3IGsb9ac4TRn+d6ADWu/FI6p/+ucHlGY2QDt0SDykzcltyPrAVGqKgkvL
8u9qlP/4NCMNRCXJELivHH1q1aBPo9A2bPPiZ+Y64sQZWpyS0Kd2yXzAScMNHHwjkBWf+IJd4EPK
oE4otkLGUT1SrZmINdL+Pgmk5Jd1sENto7Qz1h1JBZzqY17ee/Vk7ULukLhBQsZ4jmJKgzhxr808
I90YPuhphB/j4PNyC/fbTvO3HmMRzshabOpseggS82scyiWbg6Q+UGnAdpKxuHVJO24IJByNJsGe
ZNWfuQgwRkch16lIQQ/18ovJ+IJbY/0ZZs64g8eNO72oAATXBsN3t7hTbruMVjddZr47oCMQ5juq
gy+978NPYj/71ovzEkrAK8vAU1hO5H2xijOywKTbYPLLJ/LvmnaNfaO972rJQ5ppzS3Em03mKwtO
dsDXXnDZCEjvRQIJvgHsuGbg9o1JhRs27OA2F2wILrWy9kTkfo6oQagTGh2t9jGKvUXm77JjSzO6
l81byhf7hR13lyRwzb32VOcEvyydYmW3dr6V/lau5W84FHNviXmkg2hy13NQvjFI+ErH5GU2ytdW
qPchjtkiQp4dZ7p6hnkMdfagJv1gezRhxQW71+iUvJS64n6p04nK/Fc2VV9+G1wjuNqT575B1GUE
y9/SC+eLjqiZbQfIr810Ugiz29CWv4yAejW6587Gwk+Rch24YbWt8zZimgkTpuiuSnD+GahsKOrc
3km58RrJeJVpP7a3qFpAP+ZKcLCOS//OlkO5NpfUcJx+9lFPLN8Fz1+ZwSfNnhXOmE1T29uQYEXr
FY+EicJtUWPEnEMcCroIz+bIpBZnzZ7BSTLbPFjzXJMr3GcZUKE8mN9nJta55huq+J2WIV7osIP3
NsfYU17ABElcujjx3dIa9qrMILjywvPY8qA5IJsEin6CjtvjSwORbxUnB0OP82OUEayEMiWQsc7J
iGRdlQjj/J2cbyzQl8z0xrvAFQnmg6E6xy0fpFdkq9ocHsnqbEmGGaekoH/eTQMXLFv87dHLtvOb
ND7Gun12wpf/xdh5LTmuLFn2i2AGLV4JUKZOVsoXWKWCRkBFQHz9LLC6p04fuyMeikZNJgvCw33v
tWWaDz9ZqT3HJmpML6l6YOm7xqJzDzEP11hHMUzwNYW81DCXY6K18OYfE/1sJBiwklmi/vTfncw2
z0HhRv7MPMsGmqpboCZzJIqExegvrp18zFaLylkDqpBlo9rbUz6hLWQpIMuUzhjbT9EVzX6yMPCn
QfNirppF5RALXbkZ+g++O2ZT1uMQnfTtGDBGRSd4hb9AhYFp3sxlW94SXnl2JN0G079zHHU2WLaE
s4/mxy+67g6RJRm2sFx0pHIHcyzfKGQHgBflF3GDRywR1inoIIUsHogC4ttBuE66+VoHJCVlZbVV
0tgzhhgjsOD+G2bpQ1GPxdPijMuVVYONd1JCRQd76nY+e2bGj8CGjOqYBJ+DZ5pPWK+c1xQxXu8y
WbUQYDkzB9x4ntIrJYyfrFhUaOjTT5B6q51/cY6QCtDg++woLe6TQd6nLusDzTzQTzZCouPiW2bx
RBXclnOh3erDbN1qP5o2N7fk/iJf2ZmxoYGMb7zjgKSSyknpd33mv86lIBuTdM9d4rXdr3lBEbSU
cfsdmL8caJqf1WwGWNAaDZMXMvHcKR4NQ9NCetqct5rkl+q8ifibq0pUPc3ZBU+EzuZuTAGxnSkr
6dQxASz33TudMS0qtKI+dQQbPmeA0CzAr8e81X1Mve6INpbBmAiaHk+DaMNOtu7vIVc3xcw6c+mm
mhBVjMWePb0tq9BUpbD8yso6LsKqH7qChMjCgjigJX1oCrNDezzkZ39IM0Z/0LkNlhuVAV1ZcZK5
mdaLWXJO9BeYv4YcJ7JFBu1qhDxYjMq6MZms2K2B+TZDRA46FarLKAywi/JW2oRQQ13YN61Dq76C
2oOMGZVkORCWx4kzzIiPR97F8jOGeCHXjoNg7ruj0ubMqWfv5aLMrT0vb6CGrsx5mn9nRZjSrAiF
mQ3/j0Q4e81X+5uY4OsBVRWiVdsOqKtYA/4r7tHknJxD07jrYyaZCbPRoz6Yb2BHQ4nPELFnnNDg
/Uz78U7y6XYXW8T/9TBKReOaW6gcO5Jtn4PCz4l3pykKDCLeSXP59A1UoKS7KAYM3ftkxftC5c/K
JTJAspbmuPttMwq9wSmf7JpURf2cTGzDE0PGTGJozFAUJchioDXfZ80y7ZU1pmHle81R5bm1GRgl
PyYW7NbYJt999Ax/g1hmom8t+I8zrC78R0X6X4XfPws9l8XI//y5yPMMTJulicFPZTPg+1dcnRZj
o7R99cFUmnPJUh/xrz/0grgtzhzslxJfCfGEBI4MiFiaSXtYBF3uqrzXtOr30tdDNNksbywLpRbh
WjOdGXM18tvSGAiRIG0t6NvIhgaxSwu4QvMuqQZIokZxZ2Rop0cRRxUyQVRijN692trnTvcZBMOV
5SCjdEoXqW+HGUUxKrNK80w85eMsxtU99JuDzYRwpnsqRkoEuWRn63hRKATeaFFMzZ/C6rK9N0lY
iun9VHCSGnANyTApG8w9dAU2jtdxRk+J5eJg4ZnMIgkhvvFH6xZJo3UkRcfS4YGYA2YfLIVfEtPM
SdKGED7+SkWgTYSFpGeOeqUNMXWX3z7ArHhpFDVEnI/fgNCIGBasUhP9PlXlnsQsFGRowPh50xsT
EcbGgH+3EXnzJuSPbkn8PBOmblXc1x75qXWJbFqjNTZ9xg6IHdl5ILaNJ9TE8ak3q0cokoQjWZ+m
eBUBQ6sx3dZQ/K3Szkhk6Mswl2RpkB5jGlGOSeO2HyGyJKsEvkqnRt/0eNZuLxejNEe0YDEQtRJ1
9eW+P8/B3YC3DSfJ5R1m0RiUzlISt6bNw17qZjntpyknjakAT+fNLZZJ2LnZrYt/EEGt+Li82eVL
/fkS64Ml0eY3OaDJv9/jz1U3Ke/ByszHy6v+fFxT4SeBxq3YEvjT/nzGYHDoarFN/Pmyf9/68pzA
cfRTpRFEfPmAyxf6czUgmqjV3eTP33P5FLfEaq/wnYao+JtbWAAMZF3tIDD2gTdnlnK5/8/NfjgD
tWuPl1uX+y/PuNzEPnSfBRSPf5//92kkotzOXpIA8eVtLxdL4uXsYwY2WFN0jNPMN9OAWqEPOGn6
dqLpTaNOh9cdo5kAXwDKHiPUd2+oYCeMdbgBMn329vo5cXp8kEu9g+vNZBHfxkyM6zF2a4PTEgis
Um31oFQEPTknXyKCYtBzUIoNmIo5aYxHQlPw5mN3hJI15yjdcVjieqFASvRdoPC9FBQ5tb/Fmd1s
Siv7pbSuRol+BeTBBotaj3sq0AM6hYad0skhgk70JxTtyDLpfhdadchbu496LbajPJg8xh28QW0f
BaP2CFQ2kDUU6/A5c9rXL0g/nhy0olGl1Q9L316brfzBvG2E3cugASQq7buCWnrr94hZ/Az9dzPY
z6VJ666a7qUGLBkFr4d7ZATGhkjBRy1Rl6m875c8zFjDMDj0+kM2yY8BXwImPIZW8X3KqFK3gBQl
KE5CHcIHtBDtx60e5wDgUFDT2o4tQWSZYWCLyarzxLQvashNWuXHU1SkmFKAPKQp5DcLAsy136yH
hQo+n1a9ebizKC8WnDiIGnZeTIKDhqo2twEzOc0rDkHjahGnSmJZ5zT66tSY3huMv32LaK0enzQv
uyGAsYts3X7NKgp2T3MwK9Dn3Wi92mqEib6L1uYnBuoN1dRo8d0IyGvK+jCW4NZUiHsI09ktBF5v
HetDT407lbJDQQQhDHaKchefRdEEm8FEutzkNXw8/+x2sXHO2qfY7Ku3Pp/ebFvbwn7GBoR9hmIL
K4PHoJ8Ea6AV6N8Zx1HWbOpAe3QRFr65YpjDFkA0BZBiSpowyaLPPG2cykpOTQwkproZ0AuEcTx0
OyxHGGM7ZBWIK0GrxrK58bEJmfb8XPSY1/Og+lnMoTshSzmSvLU16d0fhqFLriyO2lZmbdDYil+E
UoSAMMpk9J4MpDXATobDWPXD21R6+yLRfnnWXIduSS+9wtwHkmv+bvqJiC9lTZt5IW+NXC8ZOc4N
4paJsX3m3Lka7AFhs6PRpEApuc1Frxhbwd0tDIIf9TZD+k2tAafkcXZQ/GZj8LrE5h1yGorRAidF
3Rb1zpj7NaS98kPR6tGQJUR4GiHnEv0pg0MvdRkl0sKYP3EqRdB1T7b1uzJ8tNCZG9W19+6Zd01r
EyCA9BfVpy7o21w54g56S0F3FXcddfq2cME/w76Hu5SsWZqM6LtxABxlV2E91g8IX81D0oRCY5Ep
y+GDZRL2mZRUez1mSLmA0cOezeQqZXGiy+UsyvorlcQlTKRJRV0lgfDh06X/snDmnNRXMlqUZCJL
mN0A6PJUdpoXdlKgzH7Y5s2P3fHbjIdSztNNMyL8TDT/dzyb1+YE1JfIQZdeBZFlRaCu3RwBMi7k
KWr6+FTC6jyB6hR/rl1uYn6xjpqDdB4VAX1hOBy+9Vq27pubgl2j3cT0bOxPmVdAy5PGBF1/7Rpp
whUngg+AoaQNV/88frl6eejyzMu1y9P/PPNy++9z/tx5efzv04vLB/19jz8vT8aPbnblNtdamDbr
hfQNTFWiz/77ajEv/+Ohy7Os3Ica8I8X/F/uZVwRwJ9b3/wfL/v/e+0/XlAlVnlk3s8IsqpPfhZX
J51N6CQHk/LlcrtZaj7p8vh4ufdy9e/z/zz+76f+fav/89Mvj1w+7t/v9h9v/+PTL+/+n17+976p
93ZT4yO+8K36lK4XWVkgiYnXv+8fV42+x/V/uXfBDLGsY0T/2LV4OsfuNJHVfLpck63TnfrLhZMJ
IsTWq5c7Lw8beFuN7b9eQyHOM/8+6fKa5nLn5erfN75c+/fD/3jPf3zGf/zgy50elmb6opPhGFgs
//vrXq79+84/bz0tzKOD3TQbR1lXZ0lvm+Gj9+rN8DAcg+BRq+geJ5ZPkW6XzsYSA0da8xr5AMsJ
HFA3JWbSkFRopCfMNYWdhl7mbMSQbzsdT3n/WTY0YzCLkldbedu00z+GadoCicQSvLAcyr253CXy
HUEuUzRKyxGFcDLgTxIVWikkcfvFi3sCuTTsEFq7L5N7aPWwWEv1NvrdtEOCabJ+Xn75ub13mU25
FhPVElsS50uv20zx8GP0Zn+SWnoL0TWc4DzsuoCAO4/iomxxkGU+jBZDI4GMmGcrtoGkMliiOKYh
acTiPfYEUkWoYnrrXcARQJbmvOejkFeRr4UeE9whOUVzBO9BJzBtiIaBQOs6GR8FSUHb3P+09ZYD
rNfuU9VNrM+9H0SOr0KAUmBReMzG35ZrEpWSkMHKhBjCyQAKkPgEJKglkqZ+ZClSRTm9XOhI5cti
1Fe8bW2piCzRaEwemEZ/FWp8Lzl9R/1o8cdbz7W2GHRIOwTZTTyhJktBLQ3yrjLLGfksPYMx0EBF
cZYaPONb6Mt10WlXqQvxFagTRDjgT4H8xIN8b9G0M9PkmvA5hPUppFadkPmwYm022AN3OUO1z1bQ
Q1xR9Bga+IWVjluk6t0NgHya0PxPPomR4AmBreoFdrgB9Zw0yHd3hBHRJkdV5tlrLNz9QNm0r2qn
YnWAyCrPSdb0J3UYhTlcdei09gULDeg+zlUNqvRqrleJFUKLvr3ludYe8y3rFEZuNkEOWEXL+JQg
vzx1YN8583TWlsYu4sECoG0HUmTTWwmqMoX1bUpBKMqq2Zf8jGYnzENv0S7GbXkApj1GzXUmq2tA
Nsmm6KdgM/tZu+0TOiYwTShK3ZKw8crMOWUWX3jdENxljUF7jlYO5eQG8xiTgBeoRzGdcZ3EDAtH
n1d2v4pseJoEgU1kM+2aspchwLWGNo4feiXh1JWGUx0aN/zL9D234ergdEGEcu9V3nRd60ybG32F
/C/uLusHPJXotCYW7ZvGBJQ66jy4DJKES7b6PM5JUpUFqCv9pvwqNIJyLGLkwAfGmE2qLyGc76Zz
LSC8yV3iIpwsEgWtBUPaKJi5xhU9bLtIb0s3BqRWk9oC1S5y9WFPEFAc5l5HE7UAEBr0YRDcmZ6N
xN5sSAcqsDnNHiJgxRmoIjhbauCNyjXpe9lPmJnvzXm4k3FuHogXvitjfbxrIThp1Y2fLQ3sQTLl
MDnp6wbxpkwb14RL1vuqJZkxWk5EwHFSY4iq43qkA2rZsCMTGnFUe1tn1ec5g2TNm+pxCKE7Ui1d
GkoQyHml/0FyDM0itZzV5BztBE07PSYDeYh4BTdylVlvktUJqcAMsGOf0A7FkmLxSkqxZNwtdjZA
NLiLWwdxNlah0QmWEDa42ujSH/C2AaMxSo6qAabETTzQzZ+p4tlFFemZrlVlW3hiHHcQrM414wmT
SYzZdPZO06mkCipf6yOQnQwv71LFi848ny23R2WTcgBluIe0T+/RNBHs1qU6wb2d/VJ2DtM8+6GK
8/jWmWgUF0CRIlRa+PyJAL2GEIgMzj+ZVQBK2sGr7yJ8IlINB1mDAGAcE2tnwhAoMdlvZIvQbx7j
ckvRztwIO/Fo2WXUC7uhX4tskZPqPvd8gEJuSv/LzfVjgY1vUQgaVEIKa25LO5JMBRHK9RyIF5vU
7pOuK/3ASpYT6IhMLIY2prkcmOvsRbPogATBhCXvUWZTvqfGhgKgsa4jKibDVUfzDVYA7t2OtVlK
IFW7olUr7cBp7H2aE3nvl9nbVLNybHCEEw+KFZ9mUFhhNj7rBWMXYQ/tIZ/bleICFsNLyDyDfBFH
OkI/2AcNvuI2/xgaEaInSjdkqIs7CkIwS6hxyEVfI9KS4Ewg7Fuv38us7HeFM1Z7/KCnxX5dFvuM
qONIxlYRASYFm9a01asnvnKdGBRnLH8NZvzYulAGHYQCu7rItI3hYmxQQ5HfBFCOE4B0ojBulF7r
W3sjXWxnYirjbTKQl1ougBcqDL7S+bAwmG26YcCDJjHzz+YTEnRrF099gtkavoMq+BYt20CsJUyC
JyhJVT9GntkWu4RhDWC6PkfZ43/FmTEffL93YEyDamy1/rh4eNIXUTY7SZqMXQ0EwJRjckie9ETY
p3JOrmMzqKGIc8CvDf9X3dvuwbUJVElKcDN6wPDLEXYecQI/mDkHLJQ4z5lDx3IS2glCJ80UjaEa
kYf2JjHsR5RSV0UuuigFxhfhCsGlbUMfyoeR8hUh0pRaj4veOEew/7eG000ROqpxS6jyndYZ5wVX
s+GIBLFg9ZaWXX69eLi2jekEnDiJqgrlP5AgVJL4a/v4TGPlhjFsszfG+EM3zSOK8eRKYXHUEjvZ
tsnE4bmoVu0zXxp/+oNM0zsyLTFxepEsgCj3hvMiDDJ09Dp2j2nTbgFesotV8WchzZ3VOKCtW4aa
wobPWmtsYa0PhK92DaK6jnTh2juNPGrQnBMqmdKNaMBWV4SIqyPieKqY1NlVmfWq2nQfS+fakm5+
0nSwJJVRh6JEGcRPHhPO1F3zaYgBA/9coT2LapfFOcfCTUWTqCcUdUhZm81Bt5BuFXy57PpTZYr7
zjJQfWm6Tf7RepR1fJgV/lOScX6jYcj6f/LLCNUXS4oRiKASxd4Fl0erctwx6FV7hm/wXZc+CYsO
DLZ03wioSa5F3/5aClJPNKf4pJn5BvDnuwORH1ltfK83hs9A27NCv6yME0kznNJ7OAxlF5wYFPf7
uSz1rZwesBYsoenjsAsoYDmfDzstb7+KstT2ANyRKitq3mFpI9nRJRiEe6wcxsnxyjhVz0mX9pGV
xSv4x3z0gBzXsoUns0AoFZhdsRPhfxya8i5Tpoy8scRZ5xGHtnjPXsze4wyje2RrfpKjydRFI6IR
UsytNPFp66q8Kmz8Il4D8jhF8MpX0n8F5dxERma1h95m5DRSXxnel28QERkrBfLDmOSVA7Qkslxv
RXP5r4bOFUtKVOZFOW2pSiEGjES9tvM9yjpMKh7tqxQxRkgDl/iAim5HCpvVCgARJgURYml57nQd
CYb+7jv8BfUCviTzdjLJiS4Kejsi9TQrLbV1XQfoi4trIE92FhjAaIqzF127xZOqHVJb+ywhbuAr
Zq2zNklYlZMNitcYJXDNf3bpj81+nh5sTOIhCjJwNy6scCtIiLMAIFEPxlknHPKI5WzjoYEIqw5A
aL2bRljd6l1YBch+HxnfnHRRccoqqomUBt6mvgQ1JpDYh8C6afHyb1RD9XNlpSR4JAQSJjawPlOq
Ex5mSBz1fM/hGGD8qiOorQVKVweGdMpmGLzvbH6S/62cI8mIbdmapmW3EOUMTGb6GsEl0RkiSMg1
XDz3zN6wZ0H4SN6xPJ4t1LRsBeg9l1JH063vXLLvAst68usJRcREbEFZ7FwT5xWxWGCK5qgWUIhy
OonM/sFOZAZ5KPYg9ulCIVA3lBosJkBptVf22KqNaNWrzz44GRjAvfUAOg4NblLzocAVe2Xr3lkL
+mskmdeMlhuWSyMhAwbMcoybDE7ryFRYU3LPeyJO8ifG/J4lRr4r3GymVEUtCFubjjWnTn2A+TQB
gqRz8juT4nfpVx4m2EDfuvxtMAaqx44E39nsHvupUTg8RHlqx22FghmMGv7zMkFkYpFlRoH40/T2
s/CYN5nPrqPsrRxgiXSdG46W9xKn1cfsevtMNmdQYs5Wa8rfie/dS4/+NSFbNCTXMfNbMgUEnlrZ
t1gUMD97hWshHFUE4LoJUs9yvE2m+as1GXc7nvZauMZz7PQvlOO1Sd04eaWPjqgdiVJhA7QhiUPY
oZdNjxtGw7MIIC3niQcEyN4pX3vQAhPaD5KlznhhKOHR0FM4iHuEowO14SwhMrQDxEODzMMRi6aB
zGWaHWTF5Y3AF/OQjdDgajSztifMKInVzqU5fRrn4QEnxKtcEEL6DkwVv/yaAusR714P4HRmHBQA
V2JEUNej84OqCT4b/NiGZVA92O+WPb54Lvm5LTVBdz9gLN/aGeS81lgIW4cNCUDkDrAB5PjWak4+
XOPCU0QhPBSSKAYbwjzYYiRYQiduEtuoWV9efUCs65EamB+l3bNkqit1MGbkKYUGc9dFSrAN1F6B
SslGbz4YzRGdyDaIg/EUg/4h7oWwIfAhW1eMD/VgymvtAyTpeJMXO6crltMI1mXb9vKTxernmFka
6THkLcUJiMmc0AexJHdWrp+GFH0TgB+1a8ujKOU3xNd212lw4rF9A0lbOPWkeXo1eai1q0DfyWCE
CFY7lBNu/zRImqVV6h0nPyd+S3/t04mxnQZYckQhwowL9VU89Df5it00nYeZcDyw2ABfdZLC5jGR
q9amOUD/HThkwjzFpiABFBseZelVEku8UT5nydyKMeNnjD1rr75m4kAOAvUw9J1u1xBCmrX2vB00
HWA6ZzBMX+CWnOFQ6wxEyr6oIic1fg022vJEiTeSHrLIc2ApaDdQGr6QB304HkYTpdWPwIU4xMHf
9N2doeUCk0EDSy+hepJ6gEMhBypOWe0sC8h0d/lKSafo2wATp6aTp8ZAcmOz3SDoRvhnDKh2FotU
iWYFI1YC4hKR8XYgX2hfs2X71UbemNra5PZID5Smo21laky7ebBfRU6LmdbBT7VYh8bToIpYAyrt
TIUoT1hZDzEraM4sclH5htHRSTQQiLSkhJM9L9fAAjHiSS1SOVAvM2hDlv00hOrjDEsJpiVjpkyU
sB1j1EPDqvPDEIrvSqrtRCLWRggdzlDCsHXtV0CRfkt0IC+TY4SMZDh+m+ppwQ1Qi+XdBMe5QQjN
OuCHRnB3PRf0qmyoGGS6BWEq2WLNGdpc3zAZzihChY7Xsy2so8M4PyIbxduXDjOtfhzjg1X+wrB0
RTSpCi2vCx4T/TWBQ5JrSDlo4lC3WV8eCi6W9rQS27jbLJX6zCoWMQT9PnDMxE2ryVsKAZ+VHSBe
aZWwDPSXIml+T8Uj+rTbbBafiykRdRDSRBENycNVxY58+HMHs4vBl0IslWEQT9Am+ahHMFJUy45P
EwBv7eepKV77WPnRNNPzXNS+yGCTrajLaGkZane/HSwVkQV3NTRYv6CYGB4q5mBUvGxHVvybeQ90
6cY8e4QJTt5DNTbHqSrx4Otkk3HendPkEdXHzodeSF7VgvqlKu7I8UZRssIv0U8gHWwLziCe2qTq
dRlcfrNlmCO7JskpWYv3nD2wdocKZqb3RTdjy4iCVaHpnLwOo4xY7qtx+Mx1edA8IvuM1TyceadU
VDDfzb1aj+IOfiCsIuR8GPGdTxp1BLr2kzk+IRviB1vMslNKXMczezMOpmKXl+1NP22NBOst5pbn
rs/Qdni4Zuetr+LXrDUU3UwGcwN+VJRoW93voGIz2BCYAZYXExH6BrhFOI64EBfS2chYWFbwtuH8
Gm0UFzYUrBDDMXFZGszwZQx1REhhNi4wZ5od1TUyo9aseOWPvczwVDgqV4smdsnUf+IvfbE6Q4e1
RUXnleQTmLWLApAulCCyOIc7viHo6kksgX66XEw91fHlGu07/ZTK4Gz4loDbGjg0H2ZjPOQGhcek
Eb7Rp6g0wZ8DnhwOSYH7PU2Z7EPSZpErGBNx1ONOfhu6rS520jCvzOAQC/jvDpOtg8jHo89OgSKu
guGeXZrsyZqcUC4TqovWO7dqwSmfB7dMCIEsaqlxkhl5o0nr7vknTlbAgKbTCeULm3Fmoqehrs2D
dYBzechlMrd+Jf+qw2G/F44mYWKZjHbidZRTEdfUFdgDJ+EYUQwkbNOlBf+vYjq465TdTWMyjYEz
5fy2UC+ZQecdOBkBiDfjOyrG8VlGlgrpQlBido4qzV06gP5lkAmHZjQFjuKayC+KXaoEvKBZC1qA
5h9qE3Jb0hqyjN65/VGX81PiyuUeO3IyD9fDjDlzjbg8zHZy0idzbcLRFCWWSmuRJ5k1kBMYNmvL
nmRUUwPbmLqWzxkbqLkYy2kXeKU6tYQvnFACuzTV4KmZurymtGXoNw20Djs6SFrOGdTImrfEnNgt
DJ8kudkBtGyUHsmeEtmCaMmZKZib41wEvFWuNsVBz1EqkxCfkanMSvRX6avXLOc0k+QE13U6Jucc
Z5+a9SmiH7s1fONpac3Iqz0mmsYrbo1IM81o4L9g70zm6fLelwufA/Z/fdblNhVFd9LGkUTE3tnL
dbZyuYCQ29G2a04TNuWT+2eCgYs+HIT9xYrs9nL/5an9+iIzyDIymZjUmt50lbLlId41CD44qHWm
hjKgPk3/+9rlvspwju1kenvfbuhsZGUd0uDk27R9d4oJH/xz7XKf0wxWmDXgRzMr2xs6rAl/jWXL
J+so0P1i3rR/95n+OLFXAIRaRvJpWxEtJILCOh8bwp0+WpGKyE88ms2DQZjV4MR7fxzHTRU7t6oZ
6xuSNDg0lkiD814/e8HKcgvQbeSCN3W6K84pHPWnqgjNrN3JsfrQO/MbYFEadc0VPVrktKptCC+A
oZek7/yAT306n5O0W8cQCX0Q79tJkNXYwnlOPHEORaqd7eW26qz7US70WNJncxF3RqDOQ+deW3r9
hYKPFxNYRCGMzpa1R93rkeGbjAibA9zzhR7bdC7M+irtRvSubHWBmN6CxQ22Su8lFZxx1wIWKMlX
ZIdl6Kz1cgNo7r5Jslu1BsDo6M8W6TzKJPuVDmUENypaaExvB7oJe+y2ISMJKLAOSL/Weux1dQ9l
5pT26mqMW5NIjLLdJiMJFyl8ObMlWrGx9x4sQENat36fnXSjJg+9Sm8KECNhphYF5CP5GiXgXUWc
wWKA7mfUNGn5SW+0QzC1TPsDtCULuSRau6MWe+vlmguY9PrpcpGq3DhatvHYl/pdSs7Aqi6N3U+h
q+R6NsfvovHNMBXmr1RLPyFQnGv0H4SZDMYu9e4BMX4tjNe2jWUdtIp1alK/GmpdSWmeuTFQoIXt
4t+keQuNd/RDbeyiHgXeoLXnwa7uliLVImfFDTm4f71Fyl0HgNEuyVMi4+/OMdVZG82b9d9ikalo
m8+z/VMxdz40dbpv0FzTaLYW9G0su805pW6xWdD4Focl6A29xjY7WsRMTmi/Sr/ZmPGg8AfCmpeF
c8OPRRGGjoCDuL5NG1pBKaszu8AZXA9XgTYFh2b23uhuxV2DILmrtfueeIY9lTFz97pD7LTMI0kn
vkJimt0pfZqOGJYT6vEkIUnb3gqbraXyzGvLmK8DVT8OHn5Bk5SMFSVW9C3JiSXnk6k5klKXUw2W
HR/YlQjcTU9RICqbi7puTpebf+5DYadvL3dm+F6JlXO/k5ZMNbM/63EZ4FSgjvRa9WPr5rINsuJU
Iy3aT9IC0lvt23iJpPDy7Fo/VLNIjhrKBpweeZgOyYnw3XvRNaADUorptsp/L13GFb99zhu0KEW/
+CRCGCe7y86d0T5WSIUdt8dwDYgRP+RnmvoejBmS9QZCkh36J0Wp32deetMoYzPOFFFprb4adPzo
THX47Dq2tza/SbzgxwlWNradnT1OoCrXvtDl8+Uc+8XHWDu6SoTI/sjmwKhLyhHQYzIQDzCOr51y
Bq9s0X9ZMVNXQT5RBgnKf9RU3rW0WwSuPpBVRSgQdTh7hlnHYSU8HQfBEkDVm4GHe+oJY31U0Ujf
lhVTrHmm2fL3tOXDV90PrUndXK46XbyAoWQNFtYZM7JFRdJJzQfldchmA+eJxiFsb29Q4aimD/RL
9S5O6+CUp3fIPZmXoBUlX7rN9hyn9qBBbokcVsfZnGkn1MlO6bTvGMAaHBw4agaYKag+Hfi4eQz/
z4kHmBa5dhzhsTnIjm9MbznWCC7ZH0Gn1QxkMYwzNlt8mH5zRiQzIWTUOkejOLHo0Y9mYwrchw4B
Ok2gwtZq11xd9UD/PiDb0fiefRLJvdxv4CQziUtIPxhqmdMygSA46QZ5DB1rMl1HsUQSBFA6Kolh
BlFbOv53A1dWx9i7HQsGhBWQ4ZDl1RvYjJ1w8eWkY+U/pIu976zE3Vha2x7z0fkYguZJ8+0DgyGq
NvBu/nikVrtOHYw0BItG89w8GRn1QpbqX5NTU67CiT93hXmP/maNHBs2Czs91kcsHTM4c5218nhC
ERJS6rNn1JtUkvPkNciuaSosSwRx9bt2xnPncsBuY9yuxvhVqbekir/dUXtOrZlmf5PTAKm+Yic5
BpUFJnWp3itYU/pDmQTPVcsoNGAyYhOdUBXMf0d6Nj5upyL7di3vRCJFOASAyuOYFAdBRlsHYymt
w3j1HPVudVDVdN3aNEhqJlSbTljXGSk7tYtbAH6GQBRgMvqoer1gRZ5/1Fp9x5FC5MsZzgpOZBJA
s3Xp433YCOD0RNvnQLHiQF4trn2dq4qWTgfssusjFw0+vpn0y06sDwFUXol6CDU12+Ap4D9L4oZk
Rqqulu6a1rFYnc4vvcseE4/nPBhf4fzQZYK+Ng8s4YMH5jECbMV4Fs5wp1BKWOxbIKOD58Ce7t0A
DnFubAMRPxC2+cgCqqO/QnOpZAzvidPkmQBTSX4M5yp57JirdLQqAvO689/jdnrgwFWSguXiK9nQ
m8K5Z1LDdk4f6snDyBRt61VOH6mBdW2XaNiO7BNglq1NrJ61tKeFaTiOgvojd8sntw2ubTM9Mxri
Z72hPiV20LlSK9CKoeZANEbl1hQyHqILEtjORPpSzfhr/EV/RW7DLnOs31VB7SLlMGyVH/BChtoa
qgG+ELVyy5K7alDBrS6sdmJoOTBrZriR6TuCn4+B4e6KwSDoWM5j6HXJwSeed2PbignBsOAbQwEM
mx8P8TKxwTr16+ic+0W9kxoPjAGUoAOFa2Pl3YdX6GvkTrKtdO1bWURriZItCrPRfe0XH0STrO8o
bVYCJPyAzkUfWLurkGNkNiDu5nK5Z5f7X5Sd127jzJpFn4gAc7iVRGXbspzaviG6HZjJYjEV+fSz
qHOAPvNjZoC5EeRuR4mh6tt7r83cZWS+K8lR81d9pGPG/TTud7bZ/+py97NSlRtazeRDkOBcUmBM
yCgy1Sq8hBY8a1dkXbNzWsFSKidUMCbXKta5rxk4Lyb/U+QIxCO5BiyCH6nAeZlE7CWB9K+m2sW4
Ks4xtsBtbpuoqdzVBNOL0KLD2Yu9H3qZsf33VKjBM2IK1bSWcUwQx6aURF9Q99FOs9WHjY32SNBv
Xyv7BMnCWBF5yvawnLibK/VJjOAhGg9m5D1NXvXVmwViRlf+6hRiEGf3Spo9CciE3GRLNI1l1iXo
IZ7H4MsljU2GBtmWMoa9wSo2mQVfnXEv1zUABMTOCEG9BCZD0mlw9zHztlUKHH7D/QQsafue6vLX
8ibVcqzWPtR2FdhhOdEfNfvmGVtQZLw7LW9WRrRHM14Jb3+OSLRUGrHOAlgAgJFYgF+crFLD2KDG
5mhEEZoBlxUQV0Bf8uiNKWBPFV/zJ66c79n8zLT4h3v3b9c5ZwETZGPKHjiqz0nJyV3kw9UvLq6J
u3XKW/jmJhkclzah2PzRnUdH4QeQkh64CK6jd83QePHEaI86xQyUEKltlDd7zcwuZTvROlYt9R1Y
IpjuUCGJ6yBm7oWLJQvFEO8NE+aVVj77QoNRpf32fLW0GiPO9u5VVTWvn085L1AmjFM7katfdIJ9
TEHyhabOiCA4t4LU0R/yud3afR2WDYe9bt37KcCIw0aChX7G6qVg8WkHTcPKExFW20dGE4dKn+yt
Pkb3GTVuuxKSGJknlHeXWfR26LgSVbDeKwmNcezAgPvxsqrTgURmr5ol7FMe6TuSfbw9DRcer46e
8qR86FK8ZKgP4N59fr5v4CeZDXrp/CFGrRCZQXeZc+emlNGoQjvnlsNA8qFLuEuzvXEVUTTxrJGI
W88ta8Cxm3YKpQSyIF01wo+3qUyeM1M/SsiqTjc8Es3Yyd5l70DrD+dILMnq0E4Z74exBNzA7dkb
yh/mCK80Rf6w5PkWCaUnROJ+QyILx5LXMGVpBpIcnSRHBFIJrYszV4Zy4tcMYKaxjFVwwj6oOPxI
3ebXWMqPYWxnVtW8QHlEnCSxvH0mo8eGKV+Sed9FkmTbDsWceRVNdLygU1e/qJbt+xDsNFT1LVOf
feLy3TExXNV4n3jNm0cjDpAmwVHP8tvvAGzyFZbes8b7SgfKyb1SnoTMrp0sjraKQ69Gohpi7q29
ENeGoRwjPoOtQkUN/SCp563+2FW3Y4nXhpDKLk3P6om03XPNfryBe03JfP4yahQFFdMHp+iwJ0k1
TfqjrNKGdV3wGaTIZV5P0mW+hyEITrrq6OuMu+3i5vYSzH7Z1rXFQwWJqdaAzds1hgibGA2U32Bv
tCMOhgXo5kTRp8HFr9X9TzlHRNZI4bWMhUzoKOssUz9pn70UOa9Xa4oHqtH/oDtcyqI/xhW0vZEe
jZmorfIoSOdCh7I93usMbJbXKk6sM44QuuFdzP0nOIws1SJeujLfBZM/0sPMUkI1L2ZOarvpp12P
IZB+m+LLRJzGJwCijFiz3QbgAZMPPy7/OIbxMArWXcmC2V9ww/jSOzfZLS+lIacnelBaaiKDgxL9
prMXIWKKX6DzDCsWoXUQ7WTDX8Og+2Rh4mLi9ora3uLhw44d1y/zmKPZ4Mbjndu2TDprHHsNEq5B
Y05A+twavEfhWsfO6hihjWvRmFsdb0CkunPG/HlNN9jT7SwcZo52M2Pqr5tvHYbLvKfMou7DzjF+
NUGhPUhMk40GGTN3H+ckeWmz4I6eZ6qPBiZHTlSfbCQ5fLNdToqbQVlLt5EzIzJMzvRD+OM0ZdOA
TBuz3Yc2fqoJmivqfLBQfsjWoQA7gNmjO/ezwmYC2f/dtSkh92DGqjjXCY15EwP/Zjriip6OLW0U
eCGNHyi/Ys2+yVzPwhIA7HlIq56pSM8UCxdRwoiAPunERIjolI8Lv/btdTGZpEAbUa1tad5jAaWO
nU5lkIwGTQxDlJ6aciEGuw0JQq05subi4Lk9vU2gSF+tWEiTBnNtBzJadrQYMhbcBqtDYTb6HuBj
DL3I0U6xy7MBalxuxOLAIpLKpUkdrErnOhU0QUBzd+lwdjM1mbkmH5ihE3Xy8LLcpmQdpzfyFw+3
D83YR/MZoxRseOZjXXS9I4Eb7tEggTfgv+pj5tBTkg2Rwm03o7ov/2bKAvX/9vT2OXZmefB6WdCx
BllTOLIcWH0Zaosf+vYgSuIqVGngBL99nDprl6KcU5FZ6kSnAUpMxyaq9VQ4UWh2SpOM28ftaVcW
V27PpAEdXPx4fzDv36ZwcbQfirK8ZBFBI9/071hPSmVvJpOOiskZxDUwqRhQiRZ6Xfy79Mro/vYg
OhVBLnCaXTSNr4JqBal0XioMZQSi7aslkTP6/lB1RX3iJGVxK/3qdPuQ9eSZnmTz0HajdpJavLFi
P7sPJBiG2ZmyMMgC56wMF/9hI8/ePF5E1/2ZkOZNv6+PZJeyp0QU28YEkwXZv97iZqagK5dfZa+/
6jamweA3Ls4WqyLyEWCAnd7pwdFb3t1C156nlIvEqBMLs7/6ql+O8mlL0Xj1nsE1wnrjfQSJgGDf
+Z+WrxLckR5DKbskx78UzTSbSBDQEqhtG5WYMXsS79UwZh2XILt4L44YUyYdfQpVmwHP8O59UFtN
nPvhBK9y2wveX1Mtmlmh08YzB6yFbk9dx1+AGUXY61G5//spxvJ5Hv6e1ciCnLNz/tSDLt56wMOi
khxZ69MaJMZ91wvjrm7xMCS9tMLb2xzNAr0H+CwW8TygP8klut/Eh0mh+GYu5jAR4WSxsKxQ7Hgp
41kyOWFyzCzMxagYag2vgUe0Zzu2Dc79VC7rp/xIv1jyZMKDICX9yxn6cS+S/DOOmbVNwCYdH+8H
0Zhl65Fzj23pV1NivDemB6uAEhDJATeDlwXHmOVlOkZsnLP0SsYzTApagN0UvLVHrQ71cUAIGRID
CGM7pVfZz+yntA421T73/Dvech2gEC0s4Gk3lkkfkakcWH6sc4+kQL3A5kWRvAAedkTyTydmZdSB
GGz0Rj1tL4WIWDq60XmMZ059r5f3talzTAHl2wwmMzWDK/gNozUjh528moK5Zm6PbTydJZvmgxab
q6lERZnpeiBJGr95eR29jVP9SzcRsuJu6og2afMeaZxuBkF+Ms6kuxv9HahG6ynvsLCVLABWGCn3
FMTIR6fELaA3zUWL1LvI3kbqXY5j4wSPRNK+glbkUDfdj5qqxiOGXjGo+tGImQU0uoQmj3vp6DBt
0F0Gs6USQehoDPqQYuVWD6DRplb7wLj4zsduwHVc7YExY3K2dYxiZDJ2lpm+qbR6pIrnYwlppwoR
0MoUtvfCvLIk19YgFJytDnB6NwpXrQwM5UF8MMr8T8/efKNcndhit6TuhSPuqBfhwsgUcA+UFDiB
ZCvXzOmHVarrHDn2HU14/sGw+aKpLL2T7Rklde9fXmI3b32qz4e2gXqe410iuta9sFcxT6CM1TKD
614CbtDgGp7hW33IBXyBebG70vcNB9Oen8vlAV/ewXRpVgZCTtsP9div+M3OdU3oEgzfneWP2hGp
WdsUlRyJ1AXpAyOfC/SW6Bq4Fxv/+ElRC7YqxiLdOhA8sMRicp46V9shzXCpsaY/+YwfVZSRu2tt
0pWjUL+oRidpzlGDD1/sFfnhmOOLkW+pi892VqBidrJMjB+7bX/F0O9/+Zqrr+lIcc5MEUJltt1e
m/FjugLLDe3mEBQt+x4IiX9g03r0g2oldMv+7DLrc0JGImegLrSYLRj36akp8uBEXRgnIq8BaLBX
9iExpDtz3NlBNj2SD3lr8gGoyESpqdm4jLCmmM63kSCGsfAuA5ZIN0IB98pfQUk2NXfZJXqt9RzN
2mPdoBTHU06tiED0iTr7TOF3tgraQH9GT/wysfpynJClTAN4vPH4rqfJmXhce6fSYznlFoNPTZ4g
zBNoc6LHCMLvqXW5SszD843TPLcB1PUyO3GlWKnZr8LAhb+g9Ka9GC57BkfadqhVKdqtLvXXWjfD
Weh02BYzq1MDKxn7D6Y0M04/lo3pPWaAlW9a1rmoFwtRkhx7OVxxcX33bSbPtU86TqsmytpOhNsh
j/plFvoVlV/CbivSwJP2lFbzQ+Rxbk0UdrG3NuDn0Hph6STPuZfCDFV+erCXmITfSO+st5wSNV1p
66bmOB8H99OZ3PxuIGFpKfCVBZHji98ObJs6Uuky+tCEmV/mGDNlbqKZWDojgiTAD9IwzNSmJTdf
YvPEa4C+Xg/nKbMeJEj9dWXqzS4QwR6VPn81Xe+Dbpwzdhv3bkS75HfukdwGO99X6VcWwwEZ2k92
G3FIk2W9TeK3rJaQj7oU8aYo8+dmzk6kzZlQeN5w3/D27Nkf6juUjpm7P+mO3DnMfh29Vq7LPTbG
+Gt3wn2re0Ry6HZgeJnlImzk6mqn1LuwAc42GmawpSvybeqZUOFnRh2zPMawRUpEGZt+wp+zEb2N
LU304LuTdVX20Ra0E6FZtlQPQe2ey4T4pmZ6JhkrZZ59SZa/84mu+Al5+c6JwfRJnPeaj6DjeEj3
XcufTsgAKk7xlTqefjIde8FF9l8gwNJ72an03mEgkow0A9Aaco/D0d16bC23jEWOJac59nLLYxqg
kEAAVOAF70Kqu7in6Hc5cNtj7MTBShh1uc8dDeIFoItB6/yzi2VxNVRjGQq9PLfkYxZ4XrrvRBaE
3jK5o0CacrmMpbFFD4eROn3YDqNxGaudZlRyc3uQk/mg63WypZo0GWtwOlx8/c9e9MabG1dslHyw
Ik7/2WbTsZiRCru2S8KpuiMdUR9mo3e/wOreRTLbEI8oz7f319SpFiKoTw9YYDOvHZlzeRC7Jibm
Gw5yTiXnFVPPi4zfHc9PwpJMx7rMtLeyirRd1Ka7tLZwncciXdFPOWyxseUb1iAWlfLRn6Z9joHU
7DEd80fB89k0hv2jM8c5WiYdvphwrelDKGtL0O+uHZzkbDYTvVYQQTc4Jvf9DL5M9jg/2yJn3SiC
TeMgvOIF1nDwVXs7N6FqCQQUyTBgtEzvifjLU1IZUIGcMdhVXpZx4SW70ZvDW2XU5ovHsJx8iD1C
I4Iuzm3EDmzue/RC0gQGc5NfSFwxQOEulLlz1Hu8m5DnzKVTnjalRFi7Ou0SELRMmLRidLdzOuHE
rcbnnKoD+r1G51eQFY+lRyEYVTBWWDd1s08lymhG4CNz3N9omLSzpv7GhUQhLFPbWGz+J2K4G69O
6cbFpFoF1ZNZEELpM9d97jlzmeHjLC2NKUxnNKigx0CnrHmnsSJAwjUeAshpRy0fd9Py9plZC4eg
n9AC2dn27iqFWPIbteipguUVz79tlJawCbJub/MHMUBPrnnUgUxGadiQ5raONgi3NWdge8yrPrg4
XAx6321PiT58jHn6OHR+C89BlmcoxB7+sprYeaXhC21tsM2IrFsreuuyXpFMY4eZTcFFh0yOet2s
IqwEezvSEepGQ+59DLKEy/GyAjoh9kIgyaNOrWjy5VuN+PEVRaAogu2u9c1T1/sCu2l5nUeVke3B
5hGNNo5vKdkoEyfPuii+qllgVsuiNXlUBh1MJ/YBYf4UZDiuC1C3UWQiB5rAwicQ7i6Dd69jpO21
AWCiTBwS5mqsrvW9wbB1YwL04KjJMTgBhtrYUSE3Dg1+BzRr7TG3IfVooCha408tdPFjmuI9j5o3
DN/a09jYzwlGsW9rLOnJ7bpNyTj/zh7zzyDK3NdcJ7jvlFN/Ty0PSChetBX5cWNnMNO5JpSsrkA5
pF9u8Rg3ef89zCT3x+We3LbBVQO7vR0b6Z/0TLhbyYgK6H75w0krzwG1CiBzPOLliqz4XGfJIa+y
C2mxrdV73sXq/HeXIRO93A5VLQwBLg66cFZM0UayejqxhHDuQEqNmxI3AKvj0b5Y7iXjpvROCQFU
1pQJJatXBInAxmnL6nEwAoEii6mWyoE1MONqO4y8C6wC7YuD6IuO1BocL+a3i/i36QaMF+ycrXUn
cPGYxnykbextHkCH1bIL9m1XfpVMyOFLaDBYaXFap00ZrPFSKBZRPVwKMPG/dIP7TRzYjJS9ejpJ
X/zkeeuEtQdOzUf9Q4syL4nfbXWyXdt2kmZ4u+sKlYeab/y4GXjY3j8ypHjHyZMTJE9xsXTakQU8
xACzeitjvDmCaBlw11IPq2m8yKnyjoaVeFvESSiok7rSLJVtbhdkl+ILv3XS7TxCoxhgIQLSZY2T
wh8NRf09F1Lb1NCxFub30KnhOOskckTTP0QRFx8Rc7NI5uyVDdFwlgGxq4rQKBQQa6Pm7tkUEP9w
yzHNyTHpMDbA8epg/TUVrW9MCwi0DlvGZoRfqxTnnY0tS4884+Do1pktlf8aBR95z6aCtW1ywKnP
mIxjpW27DFWU20RKtzQlm251l1z9EamOmI481MFL65TRgSnCuNHn2qAthT6ZabH2G7Rm3HW/yxEA
RpQFa8ex7BVxCYBBzvhMcx4LT62WL7VIqJSoPWyweIY1X9FUVRnVJV6XBEaxz3NXsoOdm4/eJarn
B21CQqtxk2SyL57SiUIFA+0mDWR3B7ropVIDsEuzv6JdUXMcYZWJc23ekQJ783OtuvDKrGMK6/6F
cve8gg9N5AnkhEPfOm6o/AMe8JqcniD21WEtikjnLa/oWotd596IjX7DXTujdAQdqnNpHctb135y
x3aJdKW7zCDPIJxArfuEjrq8ziNoDa52MJlTrgYFX21s4/dJmyIi1+p0K9qp+A45oU+MRokB2xco
tD31NEeZ7XvjXCNYRI9phbzRKvnljVV8aqkppD92kzTclwW1R6vYlxQcVuPWLHQWkn3+KfMsgmOf
MMHJWDiDupf7FtvfGu4b9Jq+HMmE6j9NpuvXvKP5fCBLZ2v+uawn3hNyvzAkSsK/9XXum++s44gg
w1F+VyJmRikSXK2TxcHOcKTMZ+znuoFxnazjFvvvUbfMemfqEqmnvheaPV1t+Eyhmal9xnAS8uZT
XaOrxZ5Mz1WOicAxxNU3F495VxL2R6knnoyq1eb3lWX89M3shpE1DBuEDxImFeeRoKsFtJuixSrT
v4kL9ncqGB9HnGdRK6KtVU70vMUwPwNuw8JT3l7HDLxypSEfOx8/cm00FdUws1g3JhtImhUhXpJa
RQ9rWW5mUJ81+FzsdI96FqVXCGBPQrf90M5xYs4DOJhcaVtYkbu2syGPVaxpI2RHWrh6qECC9DiG
t83U03zLzi7ii5jXU2BccYlYUT6VUc0ET4RZ5YjnOT3V3FMPrnjMG2HsOD1wV9QNZ8rcfhcM5Ta2
ZXQ0n56HOLW3dZrnYWPad3XmACqKQaC7aGYNXkJ8qetEH0mpc6Gtu3pv5bxWFjkXklkgVnrzM1BK
4JScX2ksw3AeMCXsNRwBpBoALo+2s0EexOudmJD/qo+ibjnlIu3g1uVFL1sg0Zq3o26ug7tkjZ4I
Yw3rcT2f+3K2H4dWbqc8Ye/vTRvYfAkk/eipU2ZzCPriXuVQTMeZ4H/d+cmBeQuJBxLmq35qoodZ
xFSbixTiV4/Ni4XZuvaTnyiiOJwpXYcNxbVpQNd61LBcPzM5MMPON9yVnaqjGHpBBSYK2OT65taw
LH9dCGry8GVOzOQN5mKq3Cbyg91MEwb0cNJHNwpyqKVkNNVg7GcDULJMOKplH8dte2yj4gxlTQ87
HJBG3xpkCa2PRmn1ic7SmSGK7R9so/ptO/VwRza7p8yxpm5bg+3GJHo4p1hwzipP7y0lp/3to6De
VRjfTpHHhh9mHCknBlrUqwY9HmDVtYeRpkHeLTLpAS3Y2y5v5PKlUUh3hrGKQQduJmEzYQ0SeKWg
W8+ln15MAFRb25+R38Gh3ltpHG+SeJJ7sG8Piem/pYFf3PVmcE9cSZxdcGrMlAw7NF2b3VdT3JnJ
75GT5bEb7Sf8Og80w70AXMvua/BlUZctE5NXqOj5c5VryUWrVOguXRgiaaklLNTjsNxN8+SUT7dI
YQYSzWV/q6YgbKvAvtIre/IlXu4pmw9NBVogQlLeA8ZlI0ITuEWz2JCTwtI6SS5lbD5qLfBOrvQ6
GLQehaZNkNMs7pFXb4xDlothOxsJaGHaw2fLz/e5hcen77RwmtidmIb7KXVm32S4qKjnBr2OkB+3
tIUntIRN1smdjLtcV/7J6s9VYsABw0qTpATOjUTHhOayKS8S8oBDyy40n7CZCfmN/gkyuG690BjS
lrSlheoZOdtgrAmPSrBzKJWiE0y12P8PDWgKIQh8p6NvPCYaAjPv5l0wiC3ZfpCg8loU4y6PqDcA
aVNaldi5E5upysMt1BlQ/PpiOpcaSp0YXUpDHHHtmtHYmm4QhT2XYnyg+iENGL2lkD+nLps3mV9c
vXoOk4Hon5NFf5JZb+8t2UM5KIa7bGA/Rjf9XWrVv2KmFfzcVFI3lY0wV6HrUwCJmcQct/lstKuO
qAZmbi+96HZNdY+HLDLrcGWRehwgfF1SbCFBtes+GqcTu3SA+5WNv4mmDzJjWhXS0XRGd9Z3GkVY
K69S5KjwKT8WOolPFY2oSaDFICYiJgMqA6/8O6HoxqJM4GS5LMByx6X7KmAhVPsWSCzScmGHJrqq
6a2jrdq/hwug7wyNKG4S0SYT+UTui3QxYbNBOdUTONahcY5yxLnnztBBpzTDgOSSnJf9QQLFOjfp
QE0lqz+0rUWAN3Evm+VSU+SXW25u9i8KDGVfhZrNRqvsAhsAKuvKemIzmzAtwi6FYkDRYHecmITk
NcXMUxawj8ZLytqKLGBrENRsIUyuDW5LG3bELyLXijUErWCbZi/K7yjgMeRKODGI4KFHOIfezXCU
gYfMX6oGF6HbkTvHO72RysJCXhVtODveSFK40nfzVLz2kf0JHg8tloSObyCvlA6ytV6W56rjapdI
wzrQTciKvU2Lx16Xr7PRvRcWmx7UET8rj9QmHmgLiN6DkSIhGgbS+4Au60DExoOJEwzTnWN/uCU5
Y6/mP8CnlMhAk7UAph8ShIgHG1e/n3ry0fQjiJ5lk4aVPXXcbIxuBuHPQ5422cExfULf7XvOTXzv
z7l+D8NyvvcQqMyBwpYUl5RYtTM3AzXPXMhTLTm7ZfkykN8DKVpTQxdYxWlwHlEVwfQuD+gh9r+e
oYnG+BcWVsWoe/3GZcWICyqCe+D3e9/jnpcM+INLF69y0nj9Pi2ax6Ckn97rBOVGQ7KpGbECtAAE
mzgamckWEkrk5OqOYPMG1bZ+1gUSSl38lME8QdaVPmmYksOM9SMnUANwCw4rfiitXqWSdaqS6hDk
rXExPYh4y7eKyi1j3+LEff/DpZFITmm0baTBkjSK/JAGNFPT7obeow/Sspodu/XNEGntsZxBs+St
T6mIMb+BSInP5Vzdl4wb93NLGMNYHjyszxuUp3rdJk52uj14evA1NrGOthGNRwT6eS95hWJ/UEd+
jUM1zRtK4tddUuIayMWbSCNwjxrN0a1mb4VKPbAm6GCjzdazpIV7ltd8evBVgMYTMWOKWhAWcU8u
DZPzqUjJnxluu3P7+k+mZx+4Qph9MMwbaPuh7iYaV/7ob2aXyWeKhpVUTbN2lYMq7myKzpJbbQbw
Ajs6S8luNrFGbBfnw2pZxLm2/TsBuTkWxasY7WCj+7g17ZFgeoPTSXfJ7KrOYX7H5QeSvkUAshvH
ZuvY4Tj3n1kriS9RaR+TF3X68pXhO66RGhtACa98JQMcVPqMUUc7RwV14Ap84FrEO6HApLC32JuG
t5Rmu8c2YZEvcl6dWv8sInZn2bjSkYTYT/ZU7GACFeRgZuTPRMchGSnvQ9oQ7BxNI2f6ruV6uet1
d9tYvuQagqkttYKa49+8F+lw10YWpODi1bYk57U5vjc+6VhB5ZKHTYVFbNZSP9T+mXxs7nnBHIGf
NMb2e4N3fIXnTazmwHiSeGSguHrHbjLeOYqckF9v5+T+d9pKBFC3+YgGzLtcB+BKixMWHxEWtELG
6UuR+Sr0DrXL0LwceEMS99keK7C+NnCmyHFZfET7uvY+osAmpSySZ83Tn5k7EZFuoWfEOFH6xrtq
8Dm5i0dkexQg64cZkxHbFbAni/+TsmFmGliU7qslXNR5EtZEE68mObLC5BKXFgCD7N5nE1Mh6GrJ
MU0JlAGMoueKorXIwa8EIyPy0R3LeDx1ySUHr9oHb7Q+4TUmRrzqXVadSrtS1hRfbfa1NNoQY4nn
HGyQ9xrMGmCI9BW7+ryyJ/sCyOxChGQH7OZXMFWnNscaqxfdSyO8D5D066bT/LXvIVRbPvuyHv8t
XahaS3o3Swk6gyBBpiNxjLP6t6H1XAbmcUOx14wJhvx8ajzGusTJA7xK+TqOwyAJM/OLwBhuwBQS
EErEmevTQ1FEHBL6uK4MmgBdu9vZtvkiS1aZ1Wk2U5t4Hr3o5QJwj+WumcSj42CsqEtx0HqcVPAI
KBvExpbOHcwwJs9mi8Oedc5z5e4hbvxWhiKv0zGp9pv3vjZwFWGCt/oxCmuJX003i+dOi97cQryZ
Ufouq+wa6cT0ieWhSsagADoU1cwpNgUwCvYlgA60X2Nh/ixuFKP49IpO346jtxZZfDcBnNx3WNIt
ZQOcbeOwbt07083rfVbrRzXGn0Vu/W5p1YJ/mZ21LruvRveJQCyOlHJ8wzSzRzB+HeLpKYdP65P5
93PWU57w2FI1cD385MVXwERGSdDPXLRTF6pQ9q46P9u0LflkxbZTVpFO1Q2aMJvtt7bzYgAMxrHJ
/ZeyBgmlkxcx5nbNasdbJxje6XRr3lHPr7JWuzynzK7yMeXFnkNZAAtZe7GnB4QuWoBICNh4TJsf
KerfEz1cbsOOYDL0N48JC94yfe5oW2yifcxlsUjwjiRGvO5m2EglZB47+PG6jAGeAYq/V/igFDJB
mrVni9ZrxwFVE9v+hZhbvDZKmNgd3JQokZTbtvkL/WL+0q5egHVvzxNda6vAMnUsvg9VZlIMhnCf
p+bez8Cf1THmOiwadhjE5ElSgkaYCcVH56p905pqUxfyoQQIF9QpugsDsjC6xm437UuRPlewndj5
4yQMmok3AoQycTyHibqXg2zw5NIs6uB3KJk7h51T//YSh0namvYB4XnoFhmcq9lh8+c9+iWm0qIn
+lwCMmFHye7MycKK7izqgbmKatP3qKgJcfstJLxhUwZtufObcjOk2O4GH9GaIQHr0iBUdeY9EskN
VUdraznkxdmOFizdTFNSwV1CJd90O6mj3XLj1xOygeRqidLzYsRBxx9aPMSRJLYycG2mhmCLETYU
ZflkWn7z2OopsxBaL/0E0VyrfnfORa+18c3g4Ckc5o3EDb972HPZyKSC8lTWAd8D5d1jAwbWimuu
wPhYWkRhoJ8NV9xdazTNSm9cXJNWf7Ji85kOryu0MN4QRoOg05xzpLf+1hBTQRd7qGAM66o+3PRK
wzBes5YWyw4NG8HANECOup1B20ZkfAN1R4Wup0USXjF6nX224/nzqOOdHqX/IpyLL+x3xnVRWM68
lrHJ6n+mqMCY8gflEUmeNPLxM32S64xBItvWduaIzyuMPDqXWIMaPjSXXqkVd4rPvOF9Yl52n1d5
w0a/ysAZUw7Jgot5xIsesMDPyui1ptsDY6V89CPzSnIGc7cLj8UZH5Aj33NZTHDiQYM18dcQM3D0
Jw7WjkxC03/PFC42EJm0Vp9DBxWUYgmx1hMc1mIo/2BF4qRQxmNGiUs9iEM8k3BiXGYf2+Xh9mzG
8UOiU3vPbM8JvSXRmC1xS9a88lg3OUa221NAgDz9+1+3Z/4tBXl7YBWmxOLroFP2GC0w0NuzajT+
/ez2b//48H/6lL//dvtkPBbV8e+X/ePfaP+BoTNXxppqXjINi3nt70Mam//54e0/bv+W//f/+Pt5
eSqXxPDybcrb07//9X9/23/8+H982f/z295+vf/4mr+/eOY5yb9/v78/8V//+I8f+fdr/v6x/+un
/Os73D7xf/2cf/z9f7/r7T/81GnDImm/iKd9q0BF4eSk4YgldC9LhRpYwn+nBWSdWfLNL+RSHz/J
dWe65mbSw9shdntwJHCCeRn4T+UXMzG178p2P1r1SCXzb06vmngmqBUzD9Qx6skeN0YTNsp6Ldih
Hqs2sbZjr10hcnwLf0629F0jgM9MjRR6+DptsSEGsuLiF8DxowDv+PchLYZxPfsJgQM93wk8W/uW
8Qyr3RrjLeQTGhN3hVVsfR16C/jDiCWWdy/N/ElT1rR1Rsm9pqzcXS+lvSt+Kduz906ib5LBLHZ4
9++GtG+O45g/BqTRQXDgsrOXGDtl9dU+LQEFKOMXt4ByW2Uals82BmB5u9a5yzAVBIgsETQIYh5t
okcH5kBsXEmza8uDk0Q9IqVbMqGNumM0P8ZaYgFyw5+nf9xOntlx/n2Cwmli5qJr5JYkcCmWCmQf
5yUKibODkqzbU8uAYuCQgvb77g/lk0SEPR3XYBJwG8rMgS4jYo4TbUXI+a/IwQw7c2wX4FgCwRbL
F3jKdCj1YwnMRb2nVofFKc+2UeXIVcr0Shhh0miv83+Rdya9cWtrlv0riRwXL8hD8pAcZA0Ufa9e
siaELFns+56/vhZpX8v2e/kyq1CDAgowAsEmKFnB5pzv23ttjCELivXXTQN7q85xR7ThBq4N316T
TFQmhrLAWXgktsdE6/Y+d13mB4SvKGP4WqCsmWYhx4C53EpTIojop65pmk0b1wnGnl2kuluXaKOr
OhiNY3eQeYAlhMDfjuixDuDqPpqGfhbIlSUqYNomGvMznsFpglQVUBjtU7+/r5MM7aAiugWRFCft
i9t6ryY+ZOT59pvlxYvYyCvon5zBuWvay1z4CUrL9sLJ2C4NcLlR2ZlHQ2sevX4yeVKn3tl6/9Hj
puKP82EjUqaNGO5dM2TyoPhf49Z40PrwhZLvCz4WJt10GqKuphgPTfRqUAvuuHBnaDAEC69GMVRp
2rVOdokmg22utrdSG55G2b/7avYUgvUMWx6u07AEROhjAaVbxOM2MWxEnWn7FCXhMYzSczYW99Td
9SMQg5PXtEtUV+EyEXT3VcI+rxQ0xQBkgIxQuAp31SFOPX8lcasuUjJ6QtOhwZmab6IDztXaTI2Z
wR2sdI2qawAP0NObMjt730URcyxvyFa67ZxdQJlXRcbUKxRPkqTuZYQkZKHoPRru9oaJBVYVke/U
SDx0ioZSpUqvTXyRhW99cyk+Rnk8XOX4o1ZB123HEDosckvwLYl5V5LnsMkFd5VOWcUyuSk7xq7k
AdfYF40tbjfcnG69Ukr9VQGuR8XtVoblReta/y78RpDOk1BC3IBtdWcboE7dCC0NprWIIUBrP5hD
UPPlO98yHcpV8YCYZx+p2lMmGP/iOnkFx0oCQtF+CVUub4ngE9wDonQHMyAxMIjxIX9ZIJKoMp1D
hi1Tf0iuJNiKhWp7j0Mt1FWl+pvKRBkLkkgyevTXoqpoosX8wp5r7CnkHKM6e9cZbfhUeE1jKRiL
4JnZ16pJlbLh5ozxdWPmfOPYVEdo84uAsLisDQC4edcyqgHNDAcvf0u4AZE+RzIlzbV90qNy9wKC
TckLxR4EGpg6xtIoe58ieR9QMNFJXgATNoynMGdEbYEqynt+E0/PFjEuEKgo0ZeBr4Q41wz3jnrW
cueYl8k6I+tkcJihcFF4G6FUaD6jSyUHuWCOc3bMVAGi0BoLF9EdHZqOtkv7VbWNeKe11lM0+De+
/yplcKEAc1VNFi0oyB0JP5qfAtfpd1lj7NxA3ISurzNwsC9xStqAXxqLvsovjLb25IsyfFLSh2Lo
X3o4uOi6jX2ECB+yFpGFWvDkEXlr1BSA1ao612W4ytT6rfTpnNScIIz6AElXWgxtxq6P+tA/VUUi
97UDzoQebwwwkcor+CIsm4l4HUc33SaoA6/E5P42Yu2bmkLNZrw93mSJ82WchrstU/klMURHh1RY
tBEmMtRjKd5dw3nKQdldhJqfIsQjV6qvbRzS4vjK4wX2ky0s1Gg3Dv5jHQDM6vMvNkHJi45cLp4c
yXo0oxd0jQqgn+HEHTtpGLBiSjo0jv4lGMdxAeq2ar/kHkGEPMaRIHlvjQAxx+zqqQkkgpBNWxNr
YEDRvrLTka7OeYiQEIPp46FoXFt+/VpN9fRySN5opXy1M/1DlTn23al+SdTyHgPk1k/lU9EOj05l
HuWkrM4rjAOZyN/GkQCcEt8AHoWtlqXNuh0KSByxdhXL6XaZEbiQUjkIvYBwC2kl+B/GFQIIJnlF
etMTqIDO/JCY+pN0EeppRkEnv3jSspqMCbUAaeO6B9N+bELjXh8MH+hgc2vSjAWeLd8dY4IFY+B1
uojZixa+ghdNtnT06PmrJ/KMln2BIlsbDR3/I4OD3NsjBzlGFRcTj82boHQO26rN0xvfZo5V91SM
25HuTRqTZDKGFxy4HmYGa6+33rm2o43XBMs6p6tfOmBR5XBJVJ8wiMIIkPF8RL6Pz4tTrk9dCApT
UBFlsiJxASCZaTzJrG49sxbA45iWiNLfF+iEsVbHm7JywbI2UB0x18OM7Kwrw7O+ZT6BEAKryhCU
w6Yq3qqAyREPyzNR8TEeYH/tJ/0DBnxwqzGIjtD9aHrD3NKe3BZlcDBa+wOqrL1ttHZXuv56oB9E
v2iuRuvJ/0EaLSmz/Pu/EDT7n8Xa/j+YM6sT2vWfB81ewWxO34Nfk2anD3yPmtXVv8hosYRtCbow
PM/I9/oeNSvsv0iZ1Q1HCkPqumUTQvt31Kz4S2fuTIGHYC/QV5aqfUbNGn8ZyKpUMpCksBzhSOff
/4iW/VdRs5puc6xfA9s0TRUcSjc4lGXZlinZ/vZ6G6ReRSDu/+AXKEMMWY+p/WpH4VdVB3uf6sbJ
LMsbiPJcFab3jDXvTgwR9iBmrF51iwF7eIgLinWuvCVkTEesuxwsHaZ8lx112IRNHuEoUHDyoqv/
6mTYX0fvNCJ+XZZB+TWzk12CyrJo6d6VSQTPL9+kApqlmUxRXNkIaNxvN3KUYGEH67HPs4tX5yBA
0+4yJuUeh69gbtMThVqlB8dxaY8EyG4AyRoLyzbSVaUP9zB/Liqx1ldIhKODt1UrkkuF2zLVwMkB
L+lQo5/DIOGto2jcVATBMRLWMGu2mr5QnGbD1Vfs00B75DELfNO6N12oKDpPOzcOnEWYjtepxBOn
Nhr1IElBeLxpVdAEXXUwfDpBfddvY4uY9x53oFVDt430R61rtjWSDdzwmFLJfzedGmhzSqSZ62Ni
rBPQ74ztrypwj5REuyMtzW5fpZjEmGugbNGedM04WVnMLM/38lOFUn/ddKl5aY1yFan5rT60DODR
LIk4dW6lZQoe/yoxwvSr93ligmazPsJQzTecIl8y16alDu1RxvHDQHFhDAGHRwgSrxyTtrTvkLyr
+f17/l4yzN70AnGmtG99/tPbRnUwh0/tRD+JbPTMWIebinCqsBzWiertpMH4MRegtH2pLg2vx04e
IHukyOTW1O/iEMnLMFz5+XDGONRDLVF2Grp8v3O7RYDVAyANQh/DpLubpps0qe4tuLu0SK67SglW
sT580EcDSJP2zyRYsQddC0TTYwffIlb2zjZ0xwalRXUM4CMogf/V98Iz2OMcXClZ6pIiTjx6JGY2
MWSAvNqPREyfw7HfR019xMZz4/dhg3QeJjw9kY1j4ELCRwbsoqZEnl10hxZvtgn4KhnPLNWPJMof
Aj/6grtomU7KbnfKAva8pFjYDUINUXabDmomPHmbSfHwPIjRWXvtLcQEuYs6zJr0yTuC59Zm5d2N
TnhIB4MHvFKfAub/O2s8dwqld6h4zZViOWeeCF9CN731VeVkCwpiFqGKffjmRNCecdw+9iWIoHRM
V3pvJbjK9XTr9uFXxng0AshFjGS9URQfMQmjUnxOPQqkbZW4p8iPb8qQEjr+aNJAc4fxV1ifJ3+b
qyrVu1uNJz9Sb7GJ4Cl204+4Ru8S5SOcMsBj5HZiRC2rF9Rq7VVigw6Kp1jGTHY97QTEgjTLFlZP
RpLTIuxBnUUGV1XibY7QjyechqRP4aWLuatE1soqgm6hSC9a927yhDxLAJXzMNaX56rBPSfa8iUP
Udh+IA6sllHc1Fe6KXS61VJcEl3fDI2B6M6scevqX0ZSJmyzeXA8/+BPjbgok1yTw24Yq+AUKoQm
hB+9YnJ54qfKeu+pChjoZsqd25f1UiByhJ9gbPB+VxeAOFYOpdcJ8Q3YojzUOeolrTsHCSLLvCkZ
wKtAblGjFvpzXVHqdAlyMKXTrPOAcrKdFitsQkgcrfKhlycrwANjq9dyKBjGhqjX3D5bIfPh/mGT
6FF0kbaXoLUmpTvNPZFxB8jzByDPHc3OdJ+HWHmNhtG0xCaOJ60GuJAAIfLaVQA3AOCnn64xCO4B
/2xcvz8UQP6IeISoaHnaMgmh+xtxdBqEd1JxRK81w/5AnXbleOmqMPuUYT2sZ107O2MAyDhrcffi
iyT8+tHplb2iq9fR6G0YjH+TYfbNTeFGpG781BiAMobqKMvq2tdSrkcUI5aBMSSFaLzAqMCAy858
Lon8izGEKkUAv9l6JQE2peGfyAp7rmxlh0pnafEnuFI2pYSwpY3yPveo2qvFBxCI/A6FBMPjPb1n
e5NNI0c8yjcQfuq1341fUuM1TDx604KyOIKMs1EHaPwPLjG2IrXUK+w1G0svjqkeHr0qu29ayfC5
ovDROx8RZBIogUw4c5N5DRQHnof7WFHPYckDpU2C52TqFfQ+LWBdx4yv3XCn2dEoCK9iJgQdX2lh
Gsq5SXy5aJP4MlNjOs191Zu9LDAtoKrw6SVzAyv3hF6+QipkzJubEe0Y0mojSWNMN45B2770fkAm
8tAyAc+MhV82YuuID1EieNRU0Cm9JP44Q/cCCyQcLXMx1jY6oeTW8pXLUAiilmscKEH5KJDncJcP
7F3RuJRBmX5Iw7oXsfAIDkFHnef7OWqOpA01VB+8iKt2EJKZgZFs0bTl8FopvV80G2ijLMZua47i
ULRY6jvT3IxIjxSVa2dCt1sauMa2AeA9ktWaiUvq0tOPkd4IJqZcN1gxddVYqWHR3hVqKraWgL9j
jCTjjG7EdHGCxFpw19P4OvHbldal8obqzLqNeo+2gkUiqpY+jXRRj8KMlO2goIaJRuOuzRD1F3WV
YvwDmAkWe4VQM36W8WvnR6vUqiQhUzTsUPacFRSKkPeoS6LSh63U3GRqOjDOGVYOwdKaA++oJt0Q
iTH51C2GBib+yyHy7p0xkUtFfah7Az4cmJZIMtGceNKqfckw4COoh9ZUKY+dDaIzgzYckPttFsFz
agbv5sDTw1CGDyWgU50y8ZnmjT5U28iH6YptequO/kcr9PaKELMGmxC5McIGctp7zwqYP3JTvqmM
NgR32xPo4+eBKt5m6MQ2KhlejJ69jrtebvjrHJwGJRHYVXWVjUQNOKkeH/EsgPUq3BsGrScnzhFz
g1hygqe619Ipl3wD0uKevOvVoDQuYToIU2MTG7TZZZtISnc59HydWmevoQPSaERQmxJgcO1gvJkm
Rw9aTs+fILBRC+96TtMhrY5J0D+awouvQcs1tJf60o7uNMKGUGgyrkSmtUniyZUkB8IYeWiOfkVg
bLZDfIquoozVg//Vy+gjjoxqd2CecB+TJeL6UNTDnma7EQa7yPF55sJRDXr1wSWvbqEHIBzIeTmU
+AnakmAjI0pe7QH3p4aTOewRDHU+tDBt7JNlhRoYvRHyX6qvKx1z6drR/ZfGLw+A26ljjBQcNN/5
AmQ/6VEXAhfgWtSyDU4Va0Ae7jkBqQiRXcJG4e8yJTOR9+dvxEio1AjeKOiLQ10FdzFCJ2j9vYaV
RGeeOTVADU+DiOKTYmCq39QogMJNiwvtF+O2CL3w6JPxqEeMTXnY1jwGliGiqaVZuspJxIiYbLu6
kpl+Y4bVrioNZ5Hl6MZVUd8pmfO11nMuKKFsVKO8ZS5Nvc6mpxzz8Ml5jkS1h2IvxJhJg5v/FPPY
TKveWnDVHga2K008SLv65gnyBbWwuc91OolReQeP9i6ssgdNd7FKQdCmoizvEvina41xjdZLrCAY
qPOQxj3PfH2RJ5u6ARcGzWd6QKGMFe6ebGw3J2VdgKhZmBh3FkrZHjK9Wivcz8C9O1RpIABvFNm8
cxtS1m1Rv/ltgFu4XeGSqM6eEeFWjIlcUoF6X41evKXhsfJU74vjGJB4GnIQSby58r0EFW1DGnRj
l9cuPi5ISF7IWIrWB2a1leKQPVBmT3UJaYyKSbaLDO2YG/adEdqnzuy6pcZcI4IHtMjAwICZBIGn
NF+5RZxBH9M8DidWhWNgHFSWWtc/Q9ujW2sNlC1N9JAKxgyDW98EJeuy+IXW6dnV9IlmDedGuv7F
jb9ScVwLCP0LTQxwwfG9L8CRXJDFHhhpfFEmWz2pR7fEb8ABBx8JgYUgEKZJAcMpKEs+tsu2ISAT
MSWGu2GD+4vqRH+X2sWr3Wj5Uoqzn7X3nsWtCFgtXdn0Gg0R+j1CyhlgVe9ODfWYJCG57kX7rQn7
VyXr9APSuUPWCnE9kbjUlnwNLtcpxsVayapKFiZhLUK6Jf95TP5qWjc8qOz7SKUSokoqJuOHpuP1
9Mb6gGE2ga9GSrCSYGbBXrHk+QFPmpCWSi9o799iOxHQE79lCuxheH2kQpTBg8i4KlMLdhjqkKjh
q2lpPSmDuXC4YCqhwUgcghXSFUh9xLSSXbwnmgq8R3YbgHm4YgAJsgpxnNbrIKGETqhSvbLSoYew
RMCBRFKSemRXGGN4LrNyXAx5Xy/tZKH1lFzHkRJw32KyKJUb1EN70o8/BOzMRSZvycqrViA67wvk
i2jYGSBEBVepEiFcaFOLCHfL+FYGKNUcp0du46MEa0g2CB+6hkQ99JSPil5ASp48rY4FHy9Hdalw
EzOb+KabAEd9ncG+FCUZICb3vaZaJJFRL42w2OVjbIHJNXZdSM9naOjjKQQMkwSMArh4MSjG992I
MhP1PQmoq2iYWhQx4cEm0gm1dXeQw7HcheXOxhcI2DnHMacFz3Z1QCnHnFS6HZIJG1eVAucjVK9V
y97DhhCLktSVpTPsZQNpzuWLWZUWGb+0D6/94GwVXUVfEzslEtFgFIDoJZ0vAICNXj97EogZqoEi
t50rCVSKiUDQbAeVwL1uh+X3OupaqqNEIdviIRFTTJ34SPCwNtmd5MKuB9gNpAiRNQCzOeUMIU1t
1xfe2oaCwh+qvpiorBYDnRzJfG54iQPCrfjpeP1plwUPeRi8Kx5dohD8OtYYshNDVI26dTMJTzOl
3dGMOClqviSAyNzGLWEsrUpG1QiyCUbgWyTCKwa6exwAjBSlx18HllVhJvduPBn0i/bBc9CZSKM4
Ic54DVxfrGXyrJrgtsKHQsdN0YbBRYubdWhSzhGkznB96t510ZNzVZSTjy5MmEilO7uQb4x7tpqW
fiFHBnCliSV+JHx+xVMfM+VEK594JMvRDSrOph4XLuLqRG6owV6JJlirQHBDeatZ2lEzeHy3kbWW
WnmIO1QTU/572enpyqbrQZBBScRuVDzXVngTJtaaX+Okj+W5ENWu8MNzWEc3VcjA0Kjey5ZcIH+Q
WyfTLlUZ3hi0yBak1r8UdfluMs5WX6WKmCb35K2Hw4fAxPuEBCZveNdD5504QICdoLSqvvjq+tpR
EXKjtuNH3A0XrwN+38b5wbC7i4VNBO/ufRJrx66u1o5RPeR1/NzJ4tCW0U1cqh9lXb0HOhNql5wz
NRaQyTiC/1JF4tnWxw89wENJDwphdfUY0rDClLMesaSmHjkotI/PQRWQ+jS+1YkN+sf0z6lqEocC
C0l1IIiG5zaNX8hGg8iTFrDC7yolfLEccz2EGuWHflFFlKryLFhVMrz2ZLFI3Iw5jZY8mwk/uCaB
xyLnR+nvA+IbeebivkDGTGfinJv+S0seziLDQYV8kqKRVj1APIIIGd+EU2dLl1691BsIJCQPVO11
MqJ5j4Z7hZuvX34YTni2EQa1OXFnLZWUvH0xBZo3c/QWvmPeiqK9n/4XigsSbxrcVTnYgxJ5aZ3c
JGh27arfp0C5K2k/FuObwXS77qsHp7bp4MdcqrA2LiKKLkQg7uD6JVO01YvhIWDU3a20/ZsGM4DQ
vFc3kpTy+bMqlXk7/X/LiixCN8CJH70wBdbpUjPD9nPnNQ6CNRnzCHnA0LkExJRqhI6M0bnFmAJv
Qoi42+SCk9BiFPWC5eOpMB+HmBgfWU21HR5nncdNrTBfXRNFTpN6Z+hNEcO17NJzZfk+SaV+hX3I
IPyx0h49Aa9rAPMC6BMZf6/fGN0ksuryxzjmi7JQzVWVPCDL/SpI6kgACrhWpS2k19JhzI6q6I90
mL5WPVmDdkfo9jig4OOW3MREMWSWGS1rFyiecjCS5AwC7KZ1qnfIJs1Ct5EsDCbCKQTQ8G249diM
TP28gzbZr/puQjlCHdwgoV+aEVcEnXCmZ+uob++NFHutGezH10HyZBbNeMkC7diq6kefpW8RqCXA
s8A/Ae1HV14XnFODP3Shh3c4Rc5FCFfP4S/R5j6TQ+7FBSJ31aVQTG7rJfM7bYFRYE/M05rn2qsj
02/T12c56ddO56+dRx7iDIeGCSMBqy9eamqQbuBhvfZqOkVljtZefdJDpqtUB8a8v3Aq9oxxxW0n
3O3YjkeswNpWxtEL/pFFja0b/dYz96YeN3lM41cS3Lgf1ORQNBPXael60bFxNHHhUgsppfB7omFI
1JJzLeEHFjr+6gQrdd995DEuJLVXme2nd7Y5PBdGeFtocOpIBco3oqLDqij5UqEEgzTTkFSGGADl
uXwsMCVfKbJ/Gkwiu+aOw9QL8b5l1xmJe1n6va7/luVDGXh+/cfi//z/sTMjDONftWYeyIT49v5v
d/Vr/a36tUEzf+57h0aR8i/HUnUHCa8jOM/Nvzs0lI7/wnlu0Rcx6d5MnZa/OzSW9pduGpYudWFr
gk9UWVP7tEto6ujC1BxOF0tzLGH97zRnqNf/1psxpM3RafVocCiko9uCvtKvvZlYC2HodaQSFnp2
MlNVf+iLWCxzf3Q2xN6ixjDId0jG0tnMW1Vbwdc4bRVlqn/fGoP5+b71n332c+d/9lnNeQ28DB1B
C6tzfrFJEZ0GNX8vO/1QHKzp5Y91Ib7Yv3dUKO+ldb/1jLE8fr6A5P51MTAS5ZBFW6bF+pOXx8lR
l8hZlGmxwIu06jrf2ghZIAix6vcorbuL149Mqf1VZpUko43d8GLm4E1rzXlqPYrmkCpqEqKs0VjG
7ugeoCC5h/mdzB33kLoepPTP5YhJ1L7FHMVw1lvRx0UWVSIvX9rdqB36WLOKqfCpHeZlXzYXJXPV
r3kUhNshNFK4jX52JIg2O/qYMBZA2hDM/75hXpxfGJ5mR5Ru1Lbmt/nW8boIUA8HivteWXn0G5g+
D+0aZod9xlHSrkmFts/+9G7sEb6WjpktMftmlV49OmqhXEPYoz9FPgCDLbKG2unFVSJeLIwuYLvI
x6g7r4HBk0jyVAvP2eh1jUG9Hs9erhh3WhZUK9G63rrsS/OO5lJ38vLqoUgS4lR9CsO3EUkD+4kB
J83qtsGqcMv/owUYRBl7Xje/TNcK0T+ht5sX5SjAa/yLD80His12q0OQ2HU9PEkeRs1w6DBM/vIy
r8unRJHPDfO61sgffnzntn4ewnZraICvZyyd6yrmhhg+bVEa0r/rK1TUbVeBChJwbJDd6gfoA80e
UX+7tbUCxg+utRV0tOxW9La+ICTUf4pigMld77SHnBr+MhM9NbKuCh/nd/HPd1WnBN/Xfb6zdCG2
YezLFU53ctes1NxgvG18IoFZ7hirbbzEgXCrDZixRhTiStX5d1ZPeg8DqWLr9apNu7UtkWAl4TuR
gau68JOX2h3QIhlKcEJ/4B4p8xiEpcEJQHyDPj53qQ3pqorp0yEnA/l3dgaimp1pL2TnYXoprA5y
r1Pm63lDaQ8+tZ9pC0IHE0hV/mY1/alw4xfBvMYns6tQQKvELynoJrzw1qjs9SZ74fLkP/RzEa1z
eVONO01H8jeaNfNxQii0QwjFwgOJktUrvRspNEwrv28PYaHIPPG3gM7osPiKpJOgUJY3lTelTvpT
ZLn6OemdhR1a8fjYAl5DxB54NtRojwEapuThyjOjAZiz2X9/QXPEJ4Jf1xABS0hjOW5cg10ZyC16
A4EWyZDBTeZmTFeHMnkLyMWl69c/mVV5JrcEcy33kfmFux4Cluk+Mi8m883kc5kv8OJSiWC4p4XH
utWSE6ona8njZnz2XPUoKyHf/WAk6MUMnhLb6Vaq6YbHbCyTU+A4P3Zt0/EYGkn29Muj8MeQ4d/S
JrnOgrSeWvma/sfTxSFjznBMiQZB8sBSp6fPL51/dN5B4xPy/I1IyRjP75TiRGBP/l3YWjMNjWEz
/y10/WX5z11/Wf6Ht/MBfvlsNYzRQqEAvjL0UX1oCu+WkPD+kgT4VbMOYyflH5fwnlU8fc3zC4Bh
pP5KEh3TuP6+nnRb5GTzVnv6RK+U7mre7/NjPz/xud4Uowfd7b/3M/CVnwoyVO7wvTGbaYlIDESJ
qw/X9tKUdf7qRe3e68miTBz8F4aN6dIDHvMKTzLwIjxFWbUGnW1Pw9HqUVHQPMBz6sb6rqdsdK1g
8L1N/ObkDVbzzIDW3+IhNlaaVTfPaYs3Kykr/wL039tCJ9cWWgnAx8FQ9tK6FTYFYimOLfmtd0lU
XFvT+soG8q4mhJAXgUmro1EB77O+cUKLHMBQMOyP/BetvnRDbz27Q6pQUy+N1bzaA/ZXh3lAfcFG
GWGM0dLtPHiM2Or/i7PPFn+efZalc8czdFtnhMOp+PvZBzbTrqQqQcxpkY6KlkcXEvDxxSDXZ9EN
gjFD7urA82we5dnwAs6Y9hC8u+NYwQ7xPcBwXLBrrYPdM8RQLUpdjY5JXv54N69T7OQ6SkePKd9v
6+d9+0b2TAGnz35uDmVBbjJhBf/scPM6tQo3ud/cWKaRrfqm6Y7Q9c1jVNrhKiEQ85nQ9Is1Xdym
a14X0sCDNe0qyBD+vms7il92zazYes8U/TrMEw2xHKpcLafNUZJYY2DzM+CGp9d20+24JNddaGDT
mt6psRGhJmigvM3vft/6535KH6x7oDLfP/u5NbMrbS9KMHp26qhHZRh/fXFAdIS6LHd/rP/cN3Jz
9TgvSjM7wrdwt7i9KFR87vL52XmdmaUXWkT9dv7ovHFe/+fHSAm9VSLR4eSN1i5dvnsenjRbaGo8
yylNL6jt7quX18iKPJqhYYSKIFCa4CqhrVcTtnOrBUkJlC590GjzXISvioefS9QP9IcgKB5Em4Qk
a7E0bZuXBE+qzz3/W58bp5/w8yifP4+w7e8//ee2z583bftc+vmboSa0dlGOOiLUAv9EGixNZVNk
y8QyvNO8bn73+RLNG7zYIO4Yv8bnhj929nvX3f7rK9lCwvaLgMxg7qTrBp0GHcSHM016fr+QaTYr
wi915T0I1TtEqTbNwTBEj4R/cr6iGRK8Nalu3zD0CU7Fz/U266uf61t0A4usEMM0hHiDA+/8sv+8
Xvcs3M+v6DpvnTqmAsXFrR3dn2ft93fTOhX32ioMJLVxv1LZcTqp583zy3y2ze/mHXk6YvfWDY44
r/x+cFvDaF2MOEmUjEExtFRwF62THoppUJxkurqBERks50U1teObWgu/L2XTHvpk7At6zHmB+YJ+
bmEDYzrENJkvHUSnRR1EyVth+ovQlf0LpRsgoj/3kCYRPJhCbLmzdB3shIaNDerc38u5/l+MBmaZ
XzbXFXbv//Hv87c4TXaFMFVBjMKf32LeDJnFPcimdB1rpoIgpBCreRaZaRtaKcr9vBBF287Mlfs8
kBkcrdcWWqlbYbNFRsio8OciQAR+4bDDNzxtJf+zvEGavFR53mBJJjPMiL1tlauTVJ53tJ5+vJvX
fW7NcsiRn/vN77qgu9XSMTh2lsN0whD9ui5K2MWj9+Nl3pA1WOw/18274MVhdDptIEClxzkzfU6b
Vs6Hmfeed3Siwfmun/2tSPPriEv+45ViMTk0bOEQ2CyY0/9+pXhmS65v7+vvZlpTxw+orDU/XyQ5
hVjYp+Wa6Cqeft5Kr4OKBM6/VxW0aa7ioNVXY2AaZyWIjDOkSyKN/eoE9ss40+n7sT4IDbKfB7SQ
f2yYP9WTaVeXIljVjaPUu2wMrPisZi38D5E8F30A5S0zYYf0TXXRp3fT+gxN9Pb7vlFoRBeDXmFr
tOKBgq1zbVnBoexy/UGHbnM9bStUeiw/txENIR4Mo7vPOC9XmVCKXdXl4WF+F3bDj3cU53+8+9z6
+c7rrJD44arc/Ou7mD397X87/03oRLZp2tKUXAT6H3exWgZqOGAtfYuAcRAeTtemGeE6TMj/g9Rs
xPnTYmECTjJLqDjZyND4at78x46h7VvW4vvu8079dIx5z8/d50POi/Mh7dy8xEJPoLbURAkbOu2y
2o2JHD7Ma8ZOH87RvJq6NY3Pbkok4zYnrj63U8civtGKI6LNguH8ffOPo0DMReEHuWVFiFJe2sjh
WqUpjxohlriZp7fzS6XELii81byggh7EJvJz58/dhmmLr9rOQYlXQZ5zuHnV97cuSoV1benu2q3i
7FSl6UC2NuknFtWI07xufjGZa9GNmPaxO+uYq0O5k37t/1j3uaPv1D+OMK9zwOTt//UJoOn/cAbo
tmVL1NW26lAPNNTfr07f8t04HNTyPapTQmpWVu6sS39QTrFdXOdKj8J+Wvq+ClILaUdpM+CxgcQS
f1/+uT0kunnfWeVuSG3lpCe+2W4GJ/vlMPOG+VgBCvFlnXU1bZkStRUe6C+mSG+zvESrRYVsgBSA
RVy/7kVavHRu7lHHTtU71R8JVs8U91TkargTQVrsbOnrJ7w8AvFTWN7pSUo0buV7tGoQhUaWOh3R
oOR9a+s+UcAKzYK6K5I3Q1U3Rd8Nz0GbuKuRCKi9Bofset4jJlAYxuikjZ7vV9P9qTca9QhtjJtW
BwbiyoSrs25+bvncMRNNDMuHQIGUGv8NlAwIrb1/ZxQOYQETHhWeGOLtad3PPVCYYATv3dtiKiAQ
Pp6uhesGy2panNcFgNDXhcPg35pLDt7P5ZSp+s2847xOcYjHRU5U3cwbPo+VzJWLVBhXWqVg7iz8
VVHb6bnxegoi0ztLJAAISTc9TNlKf6yf95g3Tp+cd/38kDl9spw++fOw8x7z+nk3EfTfDzuv+uPj
vx+2crL/YtCmGX9M/i3VJDWK6Rfzf05Q3f7jbPecEbNgXitfoypa1dQuUHCUdrHUsqanfcGT5fNZ
YrdOf7Zf5hUBCEcdbxrPmSHRC5yC44/953XzJ8dg7M/tGyfSdNTPY/1+/P9F2XksN4407fqKEAFX
MFuJTjSiRMr2BtEW3ntc/XlQ7GlqNPN/E2eDQGYV2JKaAKoyX3P5R8PIRniCZ9uQ1o/pfOhs0Mtm
+XBZM8wLB7bg14zvpPFDEe3NFrEvnkKPEObF2QWgsajN3FyDOBXnbLKiHTYH5Y0cRXJEnOcLTI+v
gUxRceWCHvOqus4u5XLFjXGNE06+kUsdUNot7Rst36hzMR3FjN+jsvJ+HZWVdzkKOeof12qxmj3n
aZ/e0az65Y16+oD2Q3Y5KH73Yypgo8qUHGwdLIAivcIMFpJlgscpBmq6wW+SziSsyPCRnmDlGHU1
cmD6KI7lqLY7uxbFUtSe/6W2lVuoQMYbLLcF2CvgLUMboMBfBeeuNIKzFg9L12+Uo0wN4ZCzkEXG
DowJj7i215du02arQMGRR2i5eyxN1zna8xkyYoiXWFNydx0YYsTiSgUlknnaNS8/pG0yXDf/DFAr
ROtQVVhshJ450VsvqW7ErOaiIn9QFaAIoz28jRg1rmxNjGurKMY3r82PVuv0JxhY/3Ef2PRw/vba
pyqmmqZqCs2mbWNYn2pgiM44lVpOuJdWVPoBZQ8zR9QcxIF12mOOTi385Mb8Ba/T3YFS6c6UbWtM
RlJo63MoD13xZGVTeZKBHvK9gRTkrWQIqFkc/Eg8yqgF+HzuQu9XnJTtTu+UAiuYwrzUucZRWeZ9
r+xkDetSq0ocFxZYhy3jdZ4hq1hu6y1LVyyUZCsXYanLSjkuElTT55UWyMyPoTu66aKxgdXZujgY
SX6WxX15KOL0we+q4l5GHv8F0ClsvNdkNyCqrOt83A2M244F6tZESHwhz1KsTp/KscIshTqNzJtj
jF5a4zmYNBSf80av8jZEWPa211QU2f7jRS7mrtjHpZwG2xBOFTgwxzRM6pt/f5E7YEmaEZ7Pt3pE
/SvzvOquSaH24qMwQt4LhoOfV8NBnuVxVt+BPb9nP1cL4AlMnsO09yIQmsYpoet+QIgm3RSoZG4b
pU8PNlL+wLzS4czSCLZgGKZf7XTYxW2BWGCVoHDXxfoPe8Q2HozHvU5N8EARP6PC5Yz0lXghlUBs
oDImY/YAmAuA1rRuU7j+yBbgparT2YQxAi5uVn+GMfjXwQrCeu/Mh2uuw8ZT1WBAQkLDfpS3e3PK
O+su86pNCmuJdjlu0Qh9ijtYp8ZrYzl7T3eLE1qQ/QnR8x2PwBhxnKNtT/GeHyXeyzN5wB1mhEjT
AbSrEceSucrt6BDpSDBets00np6Sosae8s9GW+7Nr6E379LlvvvPXJmSMywF+13RNXd14Y+762Hq
inGXJukGfoi+MQwfF9zr6CXGCgZovzeh4tubRyC2ixYF2oMxRzLV8NbZqc1wkBHPmN/5LldDkDVI
XV1zcgo9nC9aO9brnhpv9S0y1AxZjcHCEgw+VlKM/jvCmgaws3BECjLNXjVQETKfe16OP1gUART2
g3cjh+OTWpp7NFGoeNTM5tma84ICyQpwqbfOFDujiTQGIAW9ctDGXTegPZUZefiMCKssPJm1JgNZ
PzJnrSlGZJDM03xcFOa6lpzmh6syQtvrf99ShkpL+9MtxbPR1i2AUKwc4CT+/ZbC0y4r3GwyvqUB
94s9M6HlAdeMaFWOgK+vOTNoRqy5KIRf5kC3VffceeLPVXLup1DOF8irw4fgV7LL5hwo04hPmkth
dD6MUL9M/PcA3/yVssJavQHgm21QYDYv0wLDilfAwpxbmTOgxiwAwZUr1QV2VQx1Cqq4dJ9KC3aT
ZRR0dOewmMxqE6MmzKqTMBoz+oGoOd3IsHWEhgW6eZBRHCDp5IvLhTKTWt3GiyL7AQj390hNs11q
UXRuTaw/ZQtsnNefn3LqnIv/Pu+aUwSd60uv7dN1reGMO9GDsJoU/72N0/il7joFdHbAK2X0vYM1
qR24+1h9Vyf/Tp3dPP4+NbZ5+5jzVFGiih0OQ7/GqhkD1LwL7p35AAEIIBLYviBMgntLlKmKfyAD
Mu6d4Z61vnmnVKiG38gcFPjgvlLi5tYIxmz54boSAxZc6sEBYKeTHI2p+TLhavoSWSzTzJTimAyr
ojfXdhxkSxnWwNLRp+i99WVy4gVQGbtqJ0NfKd/Q5mmP6NBpL0Fc3zqG+Nl6s1mMMMR5hDVxKCzt
Tb7FZIre3I7tTXi08W/bQ9c6mWNOn1OuxzWEL28KjVrSdaF+XZXLUb2kbvRpua54Kko1Wuhs3cnj
6dO0Y7QtAc6iLA67BqtXupFgXueDnxY1DUPO8GDMedq5eDj/lZJncpqcIUN5UBu73nkYoiMBBwo4
8iEw4e2LSUgehm9WDpMgnJB+iEGpvbjjMbC78E1FqHCHzAHArznUXdiutoUlnwwBne+6TPNO0JPe
vdr6GkOOWfjw9LdukKfPaPDuKkT0v8h8OOd1U/3XvM2zZxsqWF7IduhgufFShrInKruhcuDaNr3m
WiTpigl15Fo1Dp4a5CtefkCc5/B6cP+E3qykIaDjr+UoavcANORpVerRYQrvvKI0DpEblUt/gAGM
JY9zwKNFAFXry3f2jRPOBpa366hMPhcwVLQhLN/NWDHXEUitVT2pxXupm4eQNztyI4F7uXyap326
PG2VhcyzVDKXIoz2YekoH+APRo46JiBXA/FqYBKsBICxTiAv5wjrB8zAJ1aJTuvHR7t9DgfPhr84
LxMCmo2LIVRQUY5oYMmcsDQ6GPaz2+Z/m5aJt7hn5wPaUXHRajlNFPfyW81FuSPWjXAljDY4qy6k
HQbLGfvgddbxf78hNDHXxz4uunQKVkCkEOo3hCXYVf79DWGnSlZ2WVd8KTyzu01Zf+3ULswAAIca
x8u55QksyO0Cp5nAgnQghy4T5NDlACdgHfVA62l+lusuxapUn3dgxRw6fDeXcsvl5dDYclxMlnJD
ZnX571GM5vJHQPEriV+QeAZ5hg76M4K0COXNuAaZv0Ih+r8GZV5iIq7TXLV/jqb6lMP9nDBzeo4j
1Eq7dHrTtYR7Kkyx4/Gr8c3twVe71HjvY2zA5TQkZrtDikPcrVzwsLpQV55A4+nahbiuhD51NK6T
Py2nPoXXT+Y9BTl0XmxdP1Qfun1jRM7RHZp72ZdMw/4Rwab+FcltmKZR0uxdJXb3ij8GS0WJ0rfa
qGa88vi1lQXizG/8k8e79EYrmvJoCta+va5ueWuPb0Yt0o30RJGhnKYDZdoXGvT/3BthrNAIebh+
l/0RuWV0breXL7NhFcMGYRZsEOevuzw081lg5c9tj0rnNX+dKz/zctOgQ3z5vCgfw9t6CpAunZL4
RCUaQ85auMsCbOdJHvQ0/DKl5riTkddrzoMXv8lAXhPYnn5nNBB9rrlPnzPgGvAfSywxowY/3UBI
fVCVAWRkzEXoT7uWeIhhWQc5MpiBnqJ+kwWHxHT9w1Cj6xqz+ViIWmT1Qib/bVgOwDR+r1EZ28mN
ZuMeWzDFJxnEVVUjfeAEaxlieKEdVG84XTa5caz+RAIKK1x40JtREyFChgOemZHb4shaFvmir8Di
l1H7isfDsMzDAADPNLlHYfYaUliT8epkZrSVOWsuF0SjQi/OK9cymkZ4A2DtwDb1XcETMMeWFA6w
az46wbSUP1SqU3lQYwum3ry59vI2eKRVDWbX789yRmXC3sFGIL+TYWlbqFnNhR4ZakaCX0wMAzkx
pwzO1bBoWC3dW4hT3U9lQ1UdOf5+6bdKcxs4bWYt5FCtqF9caGMbGJaQon0/2OQj1l7+MGinwK47
JOoT5F3iscNakLNoziGZoB/wQmXZbseayzsypJWeBA8i0GmbzAf8KeujzLPpe5DRBMmPPra7c6zY
fpiU7l0+OqAQT6uuUNK1VvX+rm2QTA8y77FJhvogIWuNnsV3gVt5NCt5pMuDknqPcWzXBxldZ0jI
m7zqz2fIGaE/jNCEQfZcn4vyYadrdXBovB+f0jK0Oz04UKqSwfWRKZ+Pcsxrf1wflvKsNA9d7VTW
/fyyKpwo3hv06rbsGwHDoLV5wHIJsIwzez3YQcgfVUQv7SyFgEp//rVMmwc3Mb1fVvOty+CP3Sha
scxBEP6oGw3nDTd796E832bUu7eFzoYa7RAbenpkHyK7sQ+oI+R3iBg/OnFmTItgzsmBzDlbAWvA
TlXmDfgAcy/rsOy9luYGLJ5ytzvwLXh0/MDEwPb3SeJHl0z018k81Gj2UQm6eGepiXNQghrvkL6i
tNgKBdHlOenCEMN/qvGKVdbb4WMYCbEtVMS7grZRZ98tAZlBjd2VXBzw9Kkeo/GYKM66BMSGP/Vf
z0XYZdaK9V56e3n0dfWpgUK1tDVgln0YJ5CMxZvmme03hKLSmw6m6knAW9zaamEsy4oWgg2/Sc7I
Ww2iHM69h7Rt7XvLM/GkKW0dR6Wcl67jil3BznVXzQcZXg9Vqa57IwnurqkWv6W1AXx9etGqGulv
pAwovgX36AibDwOd7AcHg1q2VJO9hmuneDe5E3WroMTXVA6b80S4dXjwqT4NzjJaOyECgkZnuOso
qaYt4qSgY+NGW7VaxZfHxFazFp79Wtri+zCJ7GcRGze2C4wPDue4Ucpq+BYrYCn0toZ+TFH8xuny
6oxR2I2r69ZjUuOznkdtiLFRHK/koBE29tFT3JUclClfy5TZtqm4k6GiJv1O+AhCpH0MqwDfV0TM
jeQwlSiJFQI87qqsVVj0Kc0/XCzSnWpadAzlqUzKQzwPX85UHR+eAjeKy3SZlCGPW2uNq62yjaF6
2TcDen/bIIzehnxwjx6GZsduPit1XODUuBgh1hH2cT5svMpH8y+d7NsYHsUOwbjxTddpnAz2a9Hp
3s4fEGvJKPGUKaoLL1MG67gVenSSB195xiHFe1AoOp8akQ07bay+XMdhezrLvhj0hczpav3VyYeI
hYLdj8MaXwz6gn7xtREw39FCyvch3M97TRtRc5zxlf8yo/CxTUR+/s1ge3byqX8ac4FDRliif4jm
MVYatJznmbmmLK/RPAaZNv6ZUsTdJXkbPbRg5i73W5lQ9IdrJy7LdQk8zupu55kA9rwCk9JGU14E
qtEVzuVPHlLrJ1XDOz7JlRczE8O+NFBCg5mjvERFb6+xQ0DLfh5FFADbpZn7RPXKhREIOBpduORB
a9oPm4Ou73KsXqLfPwFaO/Ca/RgNvdgx9ijzn9rUnhL+Z8IEEWM6fZDm65M80C67Rw9JLBuvPgoJ
XKlq+sFBiJGROy/+LslkFPm60+mkQffjFWYp7M30OHsojC4DCqv0R2z9ZOaavk4NNJE+yIEk1YZ5
qmor7ror4EZsMDhEWCZA8Ql0afKzBlym5d5PGwMhOgRN8ywwslj2WjuhUqxpO1u5GVrMTzCuvIB5
knDrWlP3rPp2hUue8yFvYkRyyKf8W+qnxomXzy3WWu6TrLSguXbros5zklHk2W9a53mXuoxOERSH
G0yx5WDnN+6CtnOylmFoIG0Thba+kJ9mjdW4tRG4uBEO2lEdFoCUNF1ahV4l9qpJZ6VCkeKm95rg
G/feY6fF/rNp8AIr9NRYqWFeHsa5w8Vuel1XSvjDnsldPILbszfhdtcGIxZiodWdkslpb+SUKKba
AgrkC042/I90AeA1Pe3+owZu/sti0lZtW3MMkxeGoX3ajRngOn28FNExCuMbqyvbB81Qarza9Hhb
1KhGgFpqTjJXzMSzuEzatQzlwITP7qerBkXDgsFtlLOw4AtPt7hypDAV2+sJrfX00VB9fUk1io6w
bTQ1vhgcvFSghy3Ur5Oi1LvMtyHj6bZe79T5IKfI0MwarpOn14s/XCM/Zxir9//Yvcrefv4B/aTb
vIdg/4CDNkGyff571ZVaB31q9O96l2G16Wuogc7rCW0+yDN437zWQ7U5VaEd3clcOC8q+lIwQB+g
XtuKgXrEnGzj0DmkcH73cWezBcp9NqPYrX46Q6JYv+SGP2f///N6vVo1wp/Wsk8pAASje0phTW6L
ZejDnN3JPbQMY3OIPoRy9Dr5em2T45P4afI19OuKfyhBmRMBZRyZUE45OiPkyrmRLw/U643b1EVr
iQJscIZKnB0t27g1dbX8VsWjgr9s1jzC09A3BT4qm8AxY/YFeDJFQ2f9wHQORdTqhxVDo02TAaqm
xiMZu/PixhmS7M0feeQrwaCtZZgN9pOS29ljptOMA513j5NP+hZiPrcJlBaqgQwjpDSs3hsPfYT0
pZH9xKkvwz8iy3YGtmd8oflomAbhInfUeitHR1O5RdelAjCqosQ6/wTyw9Q0xHxi/gkuoek+5djS
PrZuVp7qTtynfiCWqFqGyI4g1VYNmDekSeE9hMiR3jhw+r9xc7yHTm6cEZUz7qwQ2cdaRNUXx/6m
NHbw7dOFXqu9/u/vv27N3f6P339KVMgJgnwSuopOocTGfKACTAZPTcW10hfsjNLpxdQcc1UHkTWu
/GTRdpjMKZbh7YKufAx830RGg0jm6ayhxXuNYdNQeQcGhi2eibSBhUBpFph5emvrqMjYmPHeGZ0Y
TiWWaA+5hbMnGrAnmcryoVt1s2eiDOWAqbtnq0J7Q6ZsyDn7OpieZSQPg4cQReJRVemA/OJqAm/J
npCfyNH0RvoMqCSLzOAWDf9kLwAjvA4hqAQnHZ9B0vl3ZYTyTNB1AqsTBRdZ3bSdhbyJL7e8vJVD
PD9Ms9r5LUR9wWtpHblTfTRpel0ORWzqN2Yikg8DwTxFXmHPV8jJWWF9Q+vEgj9TzGKGfktzykWS
o/lzVskRGdPodTB+cezvQ+EC+J4nKoN636jWw6c6gAyvOdTHJkBMe5nJeR0driUDVKdKumyeeRM4
WbCFAaK84AHwxeTZj6EkUdscEzPHlkT30kfVDo60nZQXHW34naqa4W0lWuUFklK4tii1oh7NOw4C
TnbiWR091vyHoAQnzliaiHOJ/ziqt1G5k7m0cNc5mouIbhTdTvGUdqegfLRzE90pkM36K5Zn1znO
PFuGbPvuA4rMeqcNEPHnTVxA8WIbeMWzhFFI4IQ8M4O2RBUOi8Z4LJjnU0q+zhM5DDAo9hPLA808
aiGEYqtiBWXMoTyojS+OmVk8zoje7VgJHKqaLvYOVefdfJoWlZh5XNhx6uSZWGhVqIrMh2xAn90Z
H2RANZCyM5Xll7zVp7ts6qGIyxE7nJtPpkbZdr7K5cu0c5oIoT81Os16IUneJw8yKqw4pX8Rzk8j
XOTmQ4pO1mqCX8Xy4q+cWQSs5QsHWY8uOGTV+KP2OuM5tgpHRtI6OFKmDxE9t0tUp7r+HMfehzHU
5PQFpdd04RfWhPI9GhXyrOmH6XImc/AwjRu1TwDoQ9jf2sIptkauebTb7DZLbi7nmglPMY2SDGX7
TkeHYhzvhrRN9vi7wcfD5fa+7dNpiYCYf8JeKFyYWdA8ZwJNE6+nbzF04c+I/eR3kWl8nQesd6IQ
h64uZNNRV9WNHfupD72jxXpTcb5hlfrLsxrnLXNz98YstPQ5hyW28BAI/I9q3j+Yu6ivOyqbRx6q
PEwZ/gSvitHgyWDa288BYrw38tXbF215m/RRspXl60GBqVqoarKVr145mob171EVMevL6PVaOaqL
4a7V8+Lx366XHycvCHQQxqKq9HGXlWgAZA2WXZIWcGUEWC2QezbDnY44yFzEciK335s66jHsl/vn
okLMzXetHu9OC0uAEcM3/WiaYfE6Ye+0Hex87sgSUilUl45vIBE0h5aPx5ZXNuVharT8FYOo2xJb
0DV6Li7mcIG1gftTrkWnW8/tJBAqZSM4NlNw4wB4Pke9EJvaV1E9xyL+WemMUwhVauOLwNwYQ7lV
6zx7FwrQfFRstYNpZPoucHWxdHOre0lr60VWuf9MTevs91Qba+fLVMcdXvMelU4Yk/bBdKAlL7QE
7lSUt7vGDVjTtaPvHHRasAcDA/JvejqdLG7KWSL3px0M1rtRYGTnpt70CmsNSqRldc+DDQkjdfX2
nEQZAnwtRQpVQVzJKQPzmGVIN4ELDe69qlDXQ2s2e6s37Y2uDO7WdVDRNpR8uLP7Xt05ZZlvRgsy
oBvmGGkPhX1fREJZWs44PeigQmkB9u0pQy1qEYVO81RXaE5keta/8OAybtp00N5CW0lATfTKF3ua
3vhNqu8sAA72VNo/Bb7yZpsHWyTsu03Z8+t0ZpYcx3wsH7Oi/DbgCv6u+dhv1r5WbuMaIqSW9Dcy
j8uIva7Atq0G31bfA19sgsQJnvr2OHBz303uGG0KqNIwpWrUNeou/m6WiImUeNGPJeLbrdUikOol
/koXirFrysw/OD4SRQl6Ka9xb7307tT+VDCvaFthrqw8wpOUPc1tbsTtKcWacWW0arezwW7zQPQL
NCyD4lynKMongZF+E+WEeVHV7OI8xBczLpwdjX/7cpChRTeONYjAtWgeQMWmr27kqZpGnMpJl1N3
vtxopgynyQ8fIyc7YdPjO5cnd1j31YuhV6t7Tw31bWtl+soHtYiPhZfxwjGzn0bw3k/B9D3jxYw+
XaY+6uWUbZTIdDam4usPSoBRn49c+rfar27lNZnj/Gp1NX8uUjNetXz1dsKAma1oGfrrCPNSjq5U
XovYbfI0PIdy9TEfjHmVIvNVO51Bfv5OXfN0Jc8y6j0dUkSCtJL8jP8zJz9E/gtDl7ylBjABRCLF
ArKQjzRmiUh/6mAkHAVPMmWJZlvTTD6qc8pxEd8TIO7XcjBC2B04Gc0AGbr6SD3OWpu2GtW39dAt
odfdG8nUHK1Gac5NEO58hGnovXXJptSEge4yVS2o00ht6m59LA2jPeut/2FaO4K0TN1XI7bHTUGZ
LnV7MOt66VT7QYBdkwcZpvHI/58Q2YLykfHgabn/EIVbqLnUK2VK6cUXQ3VRA5O5yeJGBwZQLuUo
q4xi9x8LdP0TTtGBMOKA8qS1ys2JZvcnAE6JpPaUR5n+TP+TZsyKZ22x7SdkO6m7PZZhZDxP6KZA
2/wdzWPXaB6TM5v5tY6f5qex68w/n1nPn/kn+nNdGCvVuq+y6cbrPNopXtvTXnH3at2BmXSs8V5m
5GEEFLVWogQpgr8PoHjLLkAWih0HY0bcgbZBLACyz206bvD8Hl3CjYzkwaxDgQEYRtOaCPDB7RoH
L2PXGdcBTlRIMztwAFv3aONyigpthOd95B5lSp4pIe2a1p8U3hh/DVDdqlbYjI73EQ4gZjrpD/68
asXHCGW7WCmBnWTiHCApuGP9EN+Mqf6tos77FGrOTxR0g+dK6/rViPPKVvNicW+aRgBi2K/vihxD
OKpRsLcaFIqKtMDAM1vHqZW/Wlkf7UVLbVCGA3hFnloCA7ghK15HTBZvFdR886K9V5IsXVCT0mGb
YI2JGp7I7/1qOWk1kNFaUe5YSjTLDnOefD1O01eho0E7xl2zpDLtPLeFfjJotn5PO1ooGNRVZ6BB
1iYx6KT/ywzqlznCQpqOZFehraaioamhp+mBPXCxRHknfeFd9gOegPdT19/bpq0fEpjF5sZD04it
E45Nup2Ihz7B2BCXX3sJ5l68qYWyCgaRfteU5PcMfnp1O5POlrZF+6ouzPoW7XCW4DPkl5J6e5tU
7JXRwwvfwJyGitPvLhA5L2j9fTgOe3R4kC6u6aI0Sg0fFOEwlDt6/ZePNRxl5vhbBbcXuT7Xe3UK
RJBYlMZPYxdqC49f5gH99maVAR0/iCAdN0MDlGUMuwBPdpFvcid3DpQbk1VUIQnA/xiiDAYN5dFP
rXrFGnw6GCX2HTjNGHe+qoxv8cA7oBhcauZedRhg22BoS95EHHthBAPT5gfXUA4fpqlxKW6a+Qmm
jBmf1ojf0/DoYeXu/uLVHr+a/AkRUajefeQOkBZ0gn0TldV9osVYYkHQw3xun/iq9T1U1RxF39gF
GeXq27qpQn5YvXyN8/Q+tWLre5okPzOlr57ssvwtRfR/ktwM8YlZwKPK1QxT1yinqcKE7vZ3JEgz
xJqdtPn4DFrHPVXmi2Pgjmogl7EVeCwjxR2X72kYoceFtNix60vjcdA1pDXIx1O87MZ+EcA6ujWK
Ib6TGxEZhrX4GMpRK292ZVg84vSCs7wW9qugGopTUuFeOlDteDfS6TGUuFwXNWJhl79qq/hqjInz
qkDxvE17Lb2j+fOraWoVJTbU0Yu2GL8EdnaqUQw6V3M+AIyP36Yxfun2ZeTlx16l9C539Hk8YbE4
IQAt9/uyLkCDaziEeiHuEJXHQ1UgEHxTCmSrbEy4J6CQOb1KbKd+F9Nt5JNBS3fYKmc+CyR16Pcy
9vwcY9pBoGONSvvnATnFKiwukRMbt0JL3RmeG9N6kEhCiT2E5Z7s55QCaeAxKOwEiQmEcyFfqgcH
R4IlDhRshlQVSUg3HH40IcxV3Re/bKc8RVjdviEoIFATrrSHCbI6z3+NWtyfy0MPzJi8nL/c5XJL
+OavKuxOkzH6x9b0+o0dohJeQyu4yX0re6uqsFk5tpWuEczL3gLbesdovH8Iyyk8u7Mh6pwe3czZ
IJ6AxM98UTay+zP1ytubgdq8hvnGNLz0zc0La0eXGJX2ORyU8Qzb7BjNgkBZ5d3byCA++X2T7HrN
6BYyj1jxEVBd+WSgqJa5k4Z8ZbEym4YlOCt59Nf6j4drTrWbfmnmqInLKdcBGYIU7Zcw9OxF1tfj
YtDT5NEtMwT+aPTyogy7dRil5d4vR3RhWRZuU5ALO4MbdGNEbYtGSKqtsAmHSxFN6XLELPqUJK53
WzhZ/YzHlIe8rta+qQGafWk0Gl91b+4BF/nPqqhXmHSgVTeJtSPAot4YI2ZuMSbeN2pOE8azm++t
H54NHByjXx1gijvZMUN2Hxm8Nn5U525a7oRbj+fboxyjo3MZM2ZS/J8x2ZP753VuXAWLrs/QR5zZ
A64ZWoBK3WAjEZhwY41tXgRQEWeOdOPbysrsExxrkJXr27OLVQTLeP8XRLW7wMtDbNwrROuVIb5P
3MTYqkjbrNJIt89ORRc7RJrlZ4Qhl4OEQqUhRTfpmXJytClfNywGtoOPXJJfst4s9WR8z0t/hzxo
c6jV2FjbVPIwjVb8X0BOU/S0fylF857TXH61W8T0Swf9O9Q0x81kYF9heK25ihUMc1FKCVdJUGs7
o9LCg9qUyRLQV/xq9Ak+3/xMoFxWbWwGX8cY3Y7CGoMHiBE8aXCRRry+Mx7tIA7YFuvim91/YckM
3SDJjP4QSpqCNRT9bu5P9jNfQQ6ACPp9ZmrjgL5Bjgv5KKyHrm/eq8Id3jpnHFd2ZlJrnHFZjWbi
SqK4T2PSl3t4TeGt2pjhGw7pwNX4emxkiMv6oa39/lR5TYOccHzW51lubiSbtBkRpZlDindUPpXg
eyb69p5+An+KAjLSFSQ1haNNpxmXX5mThxELOwXJqaOM7MwON1WCjXaeG7skHiBc+La7NnFwOdZq
oixqrW2fYmuwbtSq61H/Kx4jvh0I3SvLOI6RQc2iYjdi2PStmWbLCz/E2XW6vywMlPg7D+oXDzfb
16LRpk2bZngHz6Hrdu2tgjTl7jLKr9VnvnX/v9fp1j/efVj5UCDWQfBrrvoPhrfWT1CkrVJ56t0M
bWHPMG7HcuqOap/G27qvvBXk4PzJy1mWmHpq/yjABfoNN/F17giL926M71kWMD0ssqeiRHS4yA3r
Oj1VUaSSH53Ab9xe5s4fLWY2Se01iAhLUnc2tUDqkwTd8ML7WTXadmjz+EtT4+kWNlH2YMaVvsnZ
d2z8XENWFI70raXk/pcUHrbPolxe1PV2TBUUnMYEbkKfnwSFSMMnG9Fbfe7OBwhePcU4H0hmghz7
E43x9Hlsvg6Ui/0fsjJA5v7eyXAg/pgGGgaqhb800iqfYHSUbzwTOKH9ZNDaXcTtGBevCX6kQMzi
NUCxGlONHiayPK1a2pHNfLiMZObo3spkn9R0IqfRufVTAZLUmg4S5yLhMPLsEybmU9j3YkQ9orHM
DWQptIHarmMB3jlnW9NZdDpdu9OU0t43sdWh56qZz0iV+JSy+YOnxR4xBvFDXpQqIRfZUbtSDfb8
8qI69rktA8d4tpOCpX5yxKYn+NH2PTK79SwWjNszCpnZT9h9X+3Gmt5cramxS1LFSR1jSOBxaB2a
yFQ28A/Vu1iNg4MALrAypx6vnMB8CTwKagkgmz0lOhfDM4owOB9g4w4njndlP/7EMzFqTL4g4PHA
e3RIT8euWOK49/siCuHh5SK2reWfi0aJFKiQ6qoSPbxcFM3/0rxtuvxLnq70T5hL0SIBALTuTDdd
ZgA7w5ep8b9qwkGo14ij7VRELotdqow1KqPLehj8jTnXIEsDC1GBTeqlBom8FNYw4fRcJGLRq+A3
FUWz3oruVz3j3Ju2GVYV9ZSNIyJ7TiNpmj+gCf+GuriHPBrM9LrWX5Ex9O5lSh5k6KbJisJ7tP+U
N2tdv8XyGbuX8RS3xrgLZgFEOiBQ5+ez60HmYr8rNnG25wnldOzb1HMWz4DjxBN7bQZA2xZ4Wuwc
rL3eWfqzHB1bVewr9+yjF36np7HxGmMhRJMOB/vBDh6roD8nMwksN2t3o6UxBhQTSuVKix5Qjhzz
pqf+vpB3reaM2cYdnfYSytHUKu48bVyLovkl5q3ZAFB/RRnHIkWoRNqhBP958jC/HG1lX7ujfZAL
3EBbhbZaHi5rXlzImonqPAa2FKdZzsSzXbEaoZ5WB6CrWaqxy5zt5INgX0RBehZT9DE/sesbUAU+
z/NFi02jqe+TEYR/2sCxRRd9acqfKMQ4gKW/s+hRGt9YeD4sM1wybtKmcQ7I2ufPSuMv5T4Tw6ji
LqU+fNvHenseh6BYF44RrWSj0ItREkYS3d3H/Mles+jh/9F2XsuNI1kafiJEwJtbgp6iRKpUpVLf
IMrCe4+n3w9JtaDRTPf2xMbeIJCZJxMURRLIc35TyMr4BfTZ0w0EA9ZLW0+aJG95NrZwQmlxXeoa
tpdRU341mvjiz7nOLiqOZpoZL308RADFnfChxJz74Eh1vQt9R39MskRd2WBVfs7+gXH9O4Pr8JLl
jySDc0iEf55I0see90MZ6IVo9T4mKxvrRYbcJ0oOYF/mGpFFunX+OGU1JSM1VPytGO2gSZb5+B2/
sWxkr+7x73ShEjT3SWghkWsgPJ1YtfXSptWmThrlR5q38srBy+Ca8JAEENDEPiTsnc9p0z2JiCoN
2bCGyeemSMpda2fhQUna8rGdk28iwkJ3oDC68Yz0L+yZWW+kmg+9DJlGDlJlbSvByL5+NlbqLVNz
k9aKPs+SyZqalBdx88lpMaG4iI/xPLa0Gs1/13qb53l8EP/+7u/I1r/f/2e4DZUfhULdv2shaYZU
S748jE+Tc6wkpW8PYQomCQOJbt3lkXkSxAhx5rceGyAdjtM6qjFSwg/Z27Y4agJ2xy9LITdxKvXB
pnouP8VW7OCMkMCb1Ztoa3oZWeEZWixAxtGse9Pk6BOVENbwSqtPJr+sXyzd+ZLZsfogWjKma1oW
PcUhWRvFzHC8yrNq7WeW8QLj+qcFUO5aOLV0H0/dsEphmN2PjoTKeDxcg6arIf+1Pw2Ual8qMmtg
F7rxOdLa0A2r5IK2eH+fR7DQQ9vO7yscdfeR0teHit1pyh4ShX1sewZVnu6SsP1DmdTu01hmePg1
eCuYDlWFgnvdT8esEY0HbRQrkbTHc+H7WKEDl+ppwfvha+tecapvCt/2TC2sZ33UvR104GxnlkV7
DczinADlfUlSbS3qSnKDLtHY58HFisprLwXRYRhC84QbtnE7cPsEoZiXyK3NPKGZV9X97lXut1Ro
wtL5GuR4FTQ4MJ1sa2weKIlxK23DcaMZQ7mtYk9/qPh1cnuvtLeYnVF8gLWNalMbW4+2Jz9owOC+
KQBmVnmRZyvPKjBincZtLtvPgZF13207zJHInt3OphZx6wpDEH4B+mcHa90VPlfdDx86fOWXKLC3
2lOX6c5vo5OubIr3DdV5zBdhLIyx6jaN0qz6NLB3eDk4p3yoB7TTJZzJ82yjjLDYkxoDO9DVz1PW
DtsOXNw291p24FnzoBbg92pAh9/buL/YFFt/UXIiZ2M5LiLo9ha5oOaYAIsRbD8C/qQFZuPUQVtI
7gY/iK7iUJaycpJiIHxzVyzhoobfurEpjFw599YI/6Avvg52cSnNrHgClfukVE7ygIiS/DmXlC+5
r1j3alTU59Go8MFDGLdIo4gt3K9IbrM7OfQfHXjdB9+aBearMNfvJBLQuP4FZvrSm2SNi1autqIp
jeaDXbA9NNWuv29NhPB9KctedCkK15XcBifVac/ANG3wz6iICQZN4HBWotkUF4G/S8f+tV8MxiQx
SdfMIaKN2tgfkpVn684bP1MZyR7KJPrM00l9Pw4R36SpV7Cir7sveFJGK6Dh6Y4kyU/uu/01tTvt
PAzW3kh0LIIQ1CKhp4M8nwfl0euv3WBZx2KKv1NjJKJHIeHghOiS3dohirirEdYkJjxZtynILH/h
MabdAL3ntjY3Tc10XNlR2kOGPvM2dIrR7ZtaQuzI1LLT7dTSW7ZJPHHZbj/3xj43KFuV3KC/L/rA
OWb1eCnHyHiw02bH7nOjO9rPvFd4woua771udJepSfGqye1qW4UvU0V9N2KnM7ZR/bvXP/W21X+u
48C5K70J7nCZQKuIW0gk+E1dkPDDN6vHf63g63xJpba4ZPOZpSuXlB/9k+gSgx1q/7u+19C2nyMA
N6X3klJ9jykJ57VlPFWx3B362qxc0bRCfyLzFn+LpMx8Qlu4f0xbTLLnVpHD2Az9rt0M8iDdTfMB
NNnrWRJr3a4LzG9L1xK2xDowiiltcPW3mZZZn0Dx/i69wj4OZR0d7NZzoIQO6T7UFf/ch2G9Cyot
vqeUOG61QisfJhuHOydF2qPv/YvDnXmfp3l6Qo+4OQZ8/fdtmNt3GkqpW3WUpwfMqPINNoLyYzvF
SE/rvfxUYNlYGaAO7Cm9omsd7TsdA6zId5qHMcTtOHOS6kXFa14u+aZjE3Jolaz+I6pazQWpl140
yq57gFR4XmCg6pa5Ct2OLOpBMVmtN6T5ltFjZ2lpyjeTjYUqV+Yvu0g/KTxDuDVZwUuvSRvERYrf
OqSygN/CF2wOLBdjtfxiZLizVGNzb/NV2sWq3e8GA6yMbNnkFsxAfZaN+rtqptHvzDyD0kRggS/z
xaT2/GIFWuGWnVI/IvfSbsukye/soTo5ETVBz5fqCwyj1s1qKgFljnFJjvugHLDNcjKeSUxMYrfQ
C/PTNGnGWQVHsg6cXvmq9+OZHIhNodJR+Mne1rJZfgsDY9r0tlweSVNaj1nd/4JbwQ8lVXt2xLV5
Tes2Ommhj5Jf2o33qTNvXwzje6QUPrSMZtwrQdPuTJ9HJAS6ri0o3R8OMLmVkqXjI2YRPQjzSt5W
Wdc+k56gQEJEOD8422WeXtW+zsEB1HvZ8hPMPx3zoGAOc8f/Mt7hwGM+OHrprMN+VisaImc/quF4
lxXA8YfQ8Z4MXa8vVoWhKczUXsNXu6Tc6w9Ncg4R4NtRQW42Atzl816uzT4sDwL61SJsDlLEbtA0
AvpVt/aqRdP0SZa77FH2clKmjXEyqi5xNb3rD22r+JvJxlMGIsYvqi7DpXSgduRa8DOcf3ONGLOH
TircUCUPOzqyeejCbtwNXZw9+mrvkK9s6x8mvl2oFCu/sEP8hWmj9bmU9WmjKPGLPVbYXWaac8Hy
xblAsMfOPeKD6pmSKq1IBGGXXmGFE3iVcxGBjmPqOxzTndXSh7AX/BaDH5Z5FRGWGIN5sW9r3xZL
TAVz8Ieh66fnUfKDjZ0X2VnySQDCGeT5ucMbz4mcP6xYc86hxv46qD9Nmha66oThd+3Acq+8o+XY
yrmAoIKfR4AsQYMovoPT1CHrkvGhmA/hPhvTbMvmONwX7BTWOsZjz8idftOqYfhNfW4CqcyDCrvt
SkrwSGmcfNOT++bnMvGno5TwQ61LxnXgd2Qvj1K0TkpT+WxGvrX3YilDpBGjOktJvoKZwdbHrnng
kovxbvJAj6SaYW0jUxvQA4rzrS2P1l1etm2HklL7ycitdC/6loNS23+G1LZKXs0C/sXTCIqEdf1s
1/3sGqSHXzpE3dcdfvAXnPbYooKFAM+9i7QJigCEBPA9CEH2aom7V9ic+0pjC0iG6lNKnWkFKXs4
iD4l1TAYmfAWAvx3ibTQ+kUtChcEt/F8+9HXeEoOVfmbLEnjEeTpdNQlAEYrD+3kcJxTE6XU8yAY
f5XqMHnp5QDAOnCgGbhskwAPjqDSO+T+NNONB7vamGDojQBrlcRPwzu5GLJDOOFxYxeytC6tSaW0
53iPo9U/+iZal4bpB4gDSSRY4nbnKVV+JZ8GJVkqM3hsDbRxk6cmKLXVZzMfo/NAXoNUSFN9xvLJ
vndi/YnPj/k0jbB5oIP/yRC3ZrWYhQqGc1e2LjsKwIIgLgaisvbum+KHaJhBgHmj1cdry6qmS4w0
Fm5BzQAzQZsutz7UPnZqYoO9mEPEALsFNFIkNGDoKXqsjGQj4wF41ggcHKu8a9vk9SzRiniDbKSB
zFdf4ys4x9xO+SXic5XI3RbJfGTzDCQnJRlqd6o43lkc+Bg4hxamlYa2CIbjJjeANLo2pRTz9edn
kSdY64q5IuIovDMHozKsq+hr7PyoxvW0z6PZukmH2dUmJlX4Ae1DOUNTpRzvqTppF3nEz03zAv8a
8Kp3ozUme4mtZan6E2y0cU4hPIBgXXeGrHObBrnpFCpcnEh/6SD1nYPu56jlFFrbsdg6NonbIoyt
Y+3VPIvNZ0qMfM6tU7TFobHuqfKO264Nmw1pU0oUBUzIXkpevDiI/8BMYFZEkZov/N4rbhN5/iew
KOFGjyrvwZT5UITxNzZXFODbCvB+a3BrmZvi0DsqqFrDITsAr40hdbDMIy7TUp+oF61+DPUaYiPO
aBDBeYORREA5WXaq5OCZKq50kyKFboFLEtkGI8FHTdKu4lAGUAJ52sLh15df+6qmbSnYqOVhSCr9
Ftcryj0FPfMuzg1nW0QzTtxS9GMTkmlx0LB+UgKzfuzrfiUjgvukWx3uqLIknKC8drYvB7F6R4LA
m90ClWejSFM3Gvtom6pFVKG1iwNGgfz/DgmmhFps/sP2ohzngL4/8l3DJ7XRh6uBkoY7Osm0Mxwc
zONK+hJEefzYw5DU26p+8sexwjvHhvTUKPeFL1VPjtYbbodGNb+wNHFh8XZKR2rGa7x7IwdUBXXL
u88i86cyTdGzn2JjF8oBFSHHj59N2DIbva/DvRiFEYF0Y6AXoFcYxWYCldtY+iTbuvzI/QMYC92D
1cFbDHITF9ygOVnSBGCwM7S9odXJGhURE8ZUXCPYBHoMHrj5OSWVgH+FLa/J6zM6ysquyLm9S7Fl
kGIJkG8EJroRc1Wn83eFUrSb29wW0Bl3e/J8czBPePU2n0DGi9G4I/enj1N5awLT4oY1DvJWBGd9
Qn1z0BHvnK8r+3G2qVoSY7e5w+CtLQraOxGsdY26rgJ7No0mODHrFn2LtNzf5oY9hbeOkpD4E+Ip
kFwqrPEOM569YTndQ4f0/TYNp+LOjk+gT8InqXY7Re6fJMXqntJq+AKLyjnnejbsyw7ypqQN/UPb
IEEXdg7codkLV/Q1yjeMPYv7W1eHWMG9TrHZkwt0biN2zADNg6Pd2/2DiM+qMEHzJAt3dja4qZX1
POKF1hr4dHLyfYjfsN5+ZCSnvhUFbo+gPIyHFK+wfTjYx6aZ0ktrxJ9bOfaf4SOrRywsULx28Aav
4qbZkmsft2IU8ECNuW3iHMVorlef0jrvLn5oa1/ab3WZ+ns1yLHJ7Q0MCVOzWtfwVnc4VHPfsn1k
kJwCd5BNZFh/nibzqa6kpeq+C3h3qqdKsY2xNcMK49GDhPnF5M+jIAuMd3D8LxqftquX5EfRkoxe
f4j88VG0oilDATPrf4hWxR8NfTssKbeWwZepQjvIHqjRiVWjZsKiC2TKOjIl7WH05NeDLh0sqfcf
lm4e+Itj4vmfRdDSn+itsglGKsUfBnI/wlzMgy2wBIsQ8hHsddAx698u53VsGI1KUT7Dh9+GfTO+
2BOGw1MDqHlUMvksq6S7wE6vbbRe4L9XeEjOLijigK/S61miGTZf74x7uIVOiBhV3s6SPHU2Qweh
5MOACBajfSv570Yh+2C/YvY1WQlyr7dV69peJfUEcK+FVEyCZZyyI3Jhr4eIRwX8wzmIs2VgiVsG
PsT9g5Bl+QlAfLwS6y/zRHOJWa70D0I+LLXM/ctX+ZdXW17BEvJh+dqfgXkfhj9caVlmeTEflllC
/rv34y+X+fsriWniVSrdWG7bIHxc/gTRvzT/8hJ/GbIMfHgj/vullj/jw1LLG/ZfXe3DK/iv5v79
+/KXS/39K0XeoeLpUMtdBEJ4tAvnr6E4/E373RClKGZlif0669Zu9Ti/rXJr3ya8m/YfryA6xVLv
Z/31K1quusTI1J2nzTLyfqX/6/XZzLD17vWIp/PlirdVb9dZrvu+9/963dsV3/8l4uoNHAij7Lvt
ctXlVX3oW5ofX+hfThED7176soQYSeZ/+Yc+MfAP+v5ByH+/FJj6dj3i8IOX/Vjft0NgbSoQ8a5o
Bt0sGYC7J8gdRsFoYXNe2t5asutc3SU1pn515fBEOQ+LwGH0wcQBXrmDpF4d1RzPJqyhGfa7ja4n
zhnMLww60YUZa3IqHZ4CC7VQd+qoWWudopIL78+lzAD0crZru5m5CV834dwGZw9JT3FqDFMsuYuf
m2q9Tly6Fis4z9MiVI7r5BuexNJBR/LZzdI03lGTIh8lp/kjqMy9XmbNPWJL2aNE9uXOcJqLGBNR
Jd/crWNWwxpaePYowtQYK7GAZMtRhKiezCNSxqMpq4qApMjBcOkRYMH5ImLgH15dtfGdxjCXJOp/
uLIzoryket/9TCMDl9n9eQKJNa5MtD/Ooo3ZZOAOifM6vAzobyGmLhGSD4Tk/es0MVccRJzztopR
xsE21yHvKgWMFq2KqAKIU3EgS4hI6dJ+FxTb9hn05bh7Nwfk6Z/h73oRV0xsd9DkHpk+JNxxeTPv
OyW07sVZgndF12Xt+UM/D0ThmudTPkMfJgxNcNfFPmoNf64hIsShYHuLCpTZ7ZY+cRYkVreHBvnr
Q79YpKjtU1VM5lEMii4r6bepPPaHErw9mEnqhBg5GbxFlpuZlXPrF4OiX5wtB+B15kk0JyGAJ05t
iileFb3OFdNqPfTWoVbhcZ6mwxYIQOeG0aTiW2449WVVKiRJMDWS+NQCoSZtZw7byMmbS+/LzaVS
CutodfaT6Fr6kd96MtLGZq9BqDikwJG3pu537jjPFH23a4iVlk5xHdvyx9t1xIBcTF/TvKp3gqYr
ztCBur7ydT9QdxHhc4rVbex2Lji7gr2LLCxoh2btoMsZUMM9yo2mYeiclml9lErJ5NyT5OpfzhtF
q2RXhHtN1Q2nRlHNlV936bqOtFfudCy1jk12A3b0ctCKGrFOsvmi613IR+a1GPcjGzr2u1BN8nox
XRCxkS9YhbhaYJxGzlrXIErXiW2eghkUgUOk/Eeaow40GyksEYGpKIgG96mrHj6AfuIU8PlWdFqz
Wyj8V4MEyDp/wwahaXTKTJ/K0ZwB5JvyGFJFRbjyTQgKAS185ZruJppXCD3pOa6hGnaLA2rRb1A9
qZGOK+rrrFCwDZsqWgdIvQcuSMEMOEgarXvPqa5FP1ZX0afMfS2kbiyHyNFuRVsMf1hnkKOHuvX8
Q2fW/V0nG92d01MhXol2hAr9yVbv8zYfsvVtgOQTeIDBar8HmNtQuFc79Jf9Yr2s0GbR61of+oJ5
PU+9/9BtyqG0k9Th2r65hL67r7y6iFbe5JJDUN7dYW63HUqAp1uMaL+bebvJ9F4ouz6gJxeGH/q4
EhXTNAmfe3hhu2w2lROH5O1sFKZyS1sMd318m/GhXzTZQXc7kP9f6761pxWJT1hTDiTmVA+l83LI
vPq1qfvNqgUmcicGRf9tbgcbx/Wnatos08iqe+uuKBX3pnarQziEBtUjBqhrYQgIWCk3klW/aGOb
+scms/q7LMrYmIZ1eYimpDzEWmLLj71B7kAe7MwVMdUcGAuqwuiAjG6pupGHvBdddoABNg+jPfIg
tSKnroMb+GoarGnPbU55gMyqPoizFB9QdQrb89KvYt12l6oG2kWEOjKg2pUyFMbO4mVD8aNzOZDW
4y8B9b0OJUSsb8Oh7iBV+XY1EV3PlxxyiZIMV1teQFBl9V1X67ervevPkhJ0DL54/aQepiQs0fjA
dsVpU4QqJc/8qWJeE7Rp/91ust6tIPVfvLfYULOmD7G99bXiMkmJnrKvUAJoa8TREqcmnZT5ew29
pv42XJohGUmQDq99OcSqfCgxWJln3CaLdfpgTuqVgb2q55EKHTNlLVY0h2AvQj5OmdeGWhui+s4M
MZob5TpRLWswH8CsZxu7RmiYf5350wzgiShx+S0wI3Q9jDp5KKsY71/MDLcGPJcnESvkWv41Vu4m
gzIN0AdJraSVpXBLEpyBGtcDyDAxzRlGLGvoqolRwTYQo5YN0EGMirl5Sx1SdjTdqVyPdVydOvmq
ml0OyNeTgS/BTy1NMVrOTlRiNM3xUKp0AE21gsqv0650L6kfECqBwTOfLQNLXzCPguBQdmYEW0HE
iUOPGvNtAO7Gz4kK39T3FFGXCeISH1YSlxhRO0ERmoVF8HLtZH5RoK/qcwmsSbP0YmOOwPFCc4he
4EFhfiS/+LwBFAtDpIb7VnkpDQWQVTF+GvMefp4UJ1TCfeXFymSL4qfsnf1kkjFA5AM7TxerZk1W
HQbyvf9sVW9Q0caQJNyseHg8GL1t7BSvg5kNPmuFflh3F6qh/xwU08EvyfY3djQ95WXuDrMwGvy5
/F5tcQ3y5yhIizw7m3jMiFEnVkv+FJYUo2JJWHn9nRgNdfndktmYUShmDbvJf1JSSKgwODkIeqt9
lBEcP7R2YG7xOjK/SFN4L+7DS0QC8PNQhJaxDWoD0WUddap+VU1GuRPPyVMUaifdytwPz8qQKnkC
n2RZOxnR6+hrnxgJ6+rdyDhw+1ndHtUp+Oy1vP4Uz/aNWpKgoqPXx0bupf7+rUlR1D+Lw5RZB8jR
xdmU8LNjoXxfK3b4KA4OAI8iBosnWmhbqOdSb05ap2MAk47psEvbvuNHlgkT3/9HK00ad7Zf2uVI
0WES08jHommtswgZVa+/N+1pt0xQzSne8wsKq15MgMpsuA3y6beY23Wn+KHI8+C2iIa840MwUvgU
r8ICho9tu2esRKw4gJpO1mCb+q0+Lz9JduEOuCJ8kpK1HKHtmrd1/2n0K9UNe4xvRd8A4vYOVNRP
Z9Z7FV1lriMVlMpna+7qQadv48rkKXJuFmz6HjXjqxgT4XoEj9RJoew0sqcfx9R7QTukPzm+359G
bwCFLk7FgZ93ScLX4i3gY1T5NiJiRNPLG79ciTZSZ+FGNabutuYSk+bR6LnLbLGuUY2vr+O2hGgX
qfUk95W/+xBi1jJ3VN/5HBgVTiqtox/tTgrBDk4yp+KwtMW4iBTDFlJZr5GibS6RtyERSkFidBUf
nRERJNYQZ8sl8SaQNPc/Xk1EskcNUB0EmSir9fBgITC4jgYl3ohm5wT0ddrw0NmTterRoNh+GPD6
5GdAveXwsT8fjkGRKqcqqxITOxUWGexP6lj0977qN4CTUmvrsLO8Impfrbxq6g+iKQ5xaz/Kehfd
iVYZRcq1NYZ1hoHQQz63HN33rxAzlyklKhzntjX23lhPoeu0DSoDTvpNgf4dumi8THxFVMT+xPT5
woMe9Ns6TMEplZULvKe/VpYcfIIIAK7S+yQOWmQ2IIgM75jMfXYNUHWaJMxd5ibV+vYh89VjqTuv
E9QOCIOBz5zogoqWbqypQzZ2jgd7m911ufV7iYcaCLzLxNxsDii7cnT9Lhj3ojk1RQsYzQxd0ZTs
RHvMii9pnLxeDVWkkvSlaR20pIlB3eQaSRt7dulDSzTiL4v8NRLr+PPNfWFuACJe2vpBgyiHVj8B
3hwgokRTHLTQjMDR5P76w8DSxLtF3waGCUbwi6bY+OSMmo9Vik2xaUDH3gD4uG76etpShUe63g6D
qxzaq2gs0n8bFXN1LHlEbKLZ/icxH3L/x/kiIkCc9haxXOHt+mJwWQNQMFq+gNAdpP63RoCGV1xh
GLkyIe+cbanZwMzwERIw+h9VE/nHaMZYr0R0a4aWOwbacBGHBtXUc+HVyNo34yUzIXmkkZfuxGtC
YhpLBqO6u7Vsymi1ZAyrWLwdb6Pi1aX/YTQhJfZubjvP7ee3LpNjY0+t2ofhlEC9iYvqCFwQbSkA
sI9D4CbhXPCfe3I5co7mkP0WQ7egyms3SWmHm2WO3+fJauz813XEAGLG/4/rLNce/vfX03aT7GoG
CmVlYmh3ea3uukg1Do2n8byVdJ12N5Ysw6NXot0lphYdByjAuAJqd6KrF6O3GBFeQsrZKI0Dl2Se
IiLF2qIpDbhHrEsfwacmLseN6BTDtyuK8AES0gbyVbUK7TB+/ZUuRnA+q0LXxj2eGBvc70LdJamh
H8MyNYBu85vf+NzysJig7YjfdzFOLme0N0XZNPvX5xpvCA9k+aR7viD+g90m9nbIGw2t4z/75HkA
/zuYOZV6689Q3sEseQ7BwfxrpxrFQcwXXWKCwsdnzScFWZR5vhjou9S+M9VR2kbpAJ+jL+7ASpR3
k2IUd/+pKQZEyIiqtVlNUGv/91ixUhL63ywTRbTK/FRImuSKMx3Qyu0sm/uKRML872307+OwA5VA
BZPMtJPNB20s0VSB8UpZCGB2fo4TXeJQBZ3/zoY7AVqQeBqybal/Viwf8hn1ZV1PwTgPugaAOfqk
zd1e2sbHkb20K5pGCfUejSQJAPOUP6sKSXiyQAiOzsE80d/WmHimuURW8MmHrPTMIeZrq/Mcg8OF
meL3tssL67H2TJzLlibkkEPnI2iyk2rnNuojVnaNTN24QyJ8uEzIpBij1p4QQRsvns6hDiVUsMtQ
XVtdwY/XEJnx3WS/ThCzxMHWkttU0RLzByOONhZQmnVhlwm5znbc5UqoXQuIVpu2IE+mGwaWenOf
J+mNW+RmfQsRAyMLrFBmy46FOv5qfUM5khrWroiaHuUokM9K29ihmz+PcMWuzTw0to10Vsxh32iW
E2KknY7HWFJ/3yJ1yFqg0/XcFddcXkzio/UdAYspwLCfRH/SOI1bYvGxuy21vBgxLF5gZCW3F7Is
lz8rTmwdskj1EUxgY6fN+0k7lLo9UH94WxJb+tXSqYwTuFuxXxThYL6JRLT+FrMssQwsfcsyuP1E
q4nvKV73wxdSaM8QKqWnJh+NXd7qxb5Jq+RJmtAsA/j4418DhhDDi8onLSOkgEYZnoyGkJcQA5QD
U1ubZfq+qc9NESxGRfDSFKMf5uYm8PQGjLXbt4Z2TmPwQINnfwXfqnhHX0EuHRIPKl9VIY2kaSL9
TG5XO4voemjWcaX1p7z5neSGfgyQeDrBJOVfVUr4VMIMzStExOjFx3w4kRISo+McIs7EoaohSd1G
PrbNsNGOZvcDSzMTXvQcJ5YTbZJILVTo8hiNPnLtftyl0KA5aJMSSPuhJGE/cR9xO6PM7N9Joqcn
0MAFqc8wTU81iCg3tjzFFZNqO3E2YduGPFtllqSfseqFtd6PMABnh/S5iWrU+OAEXosJufM6ashd
dZ2wBjhDwHtm15l/bdNoWil56D23LXAkpcvHZ68MjZXT1NmzZ2E7mOe+g4tCLa0kA85uq8Foomzg
HBW8mG88bT2KvFtTEVIPqNW8ay6jglf3T+cmiR+6Vs+WvJnZn1oLPEarQoVnBcc6m7PaCeUzUOwj
NcNT75cb0TcAuZzWt+F5StrlyqaaV9AhdG0cRa02diUVe+RT7E0MbfdFjaMvNRSDq9yV6kOflslK
9Gdpp69TGRi5M4N6oT/zaKZ89aayOfIG1DiVpPEL7LZ6VfuOdw8WcHospOYq+n01LbeJpxskxrhI
WDfbVgdO1KCz+Rz+oQXR8LOffOwK+Fm7dkUz7XE/KfeynvqPbAfB0JuZ+TP8Q23QPxGRyJuNVzNC
Fub1yRq9SZhPeDqukbBI4EC92c+LTqgGyWYcreQMGs96yEpJciXf4G72duZnpEpFX/h2tozezqIh
P7cZ4lihb14Dnl4PfBa1e3GAxK7fG5GHayPOgasPA6I5Rt61KFL7IGKXCHTeyYQZYE67xH9E3C/7
pFRJtPFkYP95DXEskorCNTor+dEMkTvp4/CHj7vYZqri9xH1XCL52wihE5VEoZuGAW6ivgThI0Nq
c4e6Tcq3SJKDB2/ecNSBY60NGU2wm2V4IDYn1rwNEeOeD79BCo2Tg2Zou3bmATHqJDZfmqQ6j1JR
QQqZ9zTvps1rUwMeTnV1bmarXbUj4auVTvE4Akw89LakboepkL6QwbpFaJB+VumI8JAZQYnKqA8r
s946JtDfKD0rJ5R1m0d0FMd7tM/3WsbLduV8zLfGqPZrESsOmpx8Q8JOOYlW2YYTnMpuj557fWFz
6XZTRVnSw8xNGOU2NXm4XCM7MtXN+NlSs7WgQCOPynYYO5W1YDnbqqWsbNOUzxAU3SRQOulT6I3j
BtX93IQpgyyuOASmLB8lYz6ANU/5FeEUbK2uQilov6f8NlIpmEdE+Mxp/6vTzMcEsoIOC++1HIdr
OP9eI/ZlUMNJDLb1EBeyX5PXZNvF0nMCd4u7X4lX4GjtRf9H108RkkXacErGQF9NqHCsRaAYWJYS
Z35c76K3pT6ExfaD5ChpHe6QXFGjdZMa66Yxs4tRJGw09TjaVWqTrGs1ZKcpJxDnWxmfUb363hep
s1U7ecKKAH9q4V0t+hqnm9xBGuqrGPjLPnmeC8MPauoSI6YkVd277Tgoa1F4XASib2XLd3XMAPei
rdf3n0XV8jZ8047+9/NbeVPXsKS7aU63eWtuu7z9bIdrxC9Xhjok537sumATS1A9rezfmvHMMs56
MnRJ1+xE6y20mbnI1Xx46xcripboFxFv8aJfnw2S3uLFJUWo84dZIsBUzKrV4pAXnrmpu2paLX3i
bNbPPKu5g4ytiDFsdAnh67/Oa+weUpCI7OMSK60+tjZ5Gb+PWVZsEF7bUY36ifOBeSxL4/72fogm
qlfQonkDlr+IKtstTHTZmUUV4G3qrSlGPvSR8f3m+VW5UtRe3tQNv2xCXaCotZ8A6rsHH2gxGFZl
JTQIar9M73QdnVARJSZZfof6wixl/u+Tmjo+v5ZKlFDB6VvPoLsV8YiHFPbMq7gwh7No+9jjbLuR
UqLok+aY94Gwrjf8Wlm32WKYnLBCZZH8G9hrDeGh6JdO5e0gZaN2EYep6ay11df+ZumroNdRQpT9
VZrJOttirNr72ThMHMhWo7dakfPOBg8Fx9k4LDBjDTPqP0TAu+62U7bI2aau6FvWICcH7qm2rNsa
YsDMFOes+jxqzpdq364HCijZTpPefxzgmeMHpdfusCxeOnwNCr3lw+eoexSUkISZTVsRNayumprD
s7b0hzrDhR5zyOo6B4guESAOkfW+S4TOEwErG7eJ/7rWsvy/rjXmzVcnjJSjrQYryzT+h7Uva5JT
V7r9RUSAmF9r7Jq7erT7hbD39kbMgwAhfv1dStpdbW+fc+JGfC8EykyJcrsKUObKtcQDHVKrguK9
FfXvujZdBVIkNoXOrte6M8NQhPdDwXWOCloyMoa+amQieh4jcYVafGm9R/tox7mvsJX5Pfp2PZph
6vXJppwxvB+xPo362npNCv46Zol/HSVe95rM5jsaUutOOPkHdKGJE/XwFGkYX1PrQAMK4mCmRy+j
85Tovh+yIzraZgNQU62LZrBlD+m8lSXwy6EZFIMO5PdL3ZbSl/KRxIXsNj6M1VX8GrXo89NrmOi8
Okpcpgh1ZcuMyk1scoAsgNO/58VwbqdcHchEhxqsTluIYjOQOSIMmUdwyaeIM12ABzLDb/bN6KQ+
lIQhu31HW4mMHnF0SgdwOEarzrKsBW1TyEbbEjq72W4zfrPRAg6qfgszqPo1RwMoIEPgC/tEGoZm
UX/XmjmUGTSdGNpd3wnDKtWuXZeBInOAuODGQP/kptUF0imriw3aDLJNo6upN6+K2V+jBQQNSnrJ
En1K/vo3mDwNyVuj5Dh7bzB5gtOjSsvnub855qW0N5vwTYa2IbJb6CKCptHLVIOpK7LA6B8MlvsS
9ewNgkzlhZx9xxYgyWNPTdGGD4rxLZl5ASE+W6IPd2SJ9zJWptiVZp2tyOvGwljHYYo6mr5ABO3j
+QLzkqP/2wVQTPx0gSQQwQZUpkC9os2lO7o8W2KItAsNCxeAPmWxZZ4NexB4Bsc+UslKuEnyvUEj
x8TAfwohOGcjWeWB1KLKnkejvVIAAJQ+yC5i+3KbCXlA/r2xsAkOI+dLPhXuBuIu+Fq5YK3PxwL8
MBqzMmiwy+1AthLCK6C3Lbc3e5i0ctMAKIk8F8TBfptKQ4PAlHou+nShF/WxsHpIE3yZ3D5u60Wv
9Sno4FU9ElV02qaAYHX6cHOTTU0xX00SiSBy/L7EvE7dolCMLPTKZq13vB1kP4j9UAO69GGPgUY6
2iOI9lY/T9FyOEziU0zVJeM268LvQzxWZ3Als1NrbGgAamjIPHt4HZ/tTbElO1norNNzZCbYCe82
N3MMQUlw2qHI+suin9a72X9ZNIYg1lCKJPCXDJ1Tek9BGxA3CrztOGZv8xaFCif68Nv+A43CXyD6
BTytdgJfxjZJOiJb/Gusr1drePI274DIO+9nhkauAGgKDqldNEjplO2jyNHAZxoTmlGKxgePcOM/
KQ+d6SCs+QcSdsGzhfsncnhWdJzStj0wG0BI6BfZj/ibywU3OvNvo7uQzpee4zbsfU5kGdFRxAmk
ubNKrS2plqqosCtGRvutw/15MYDE5dKKAXQeZozdFy+mN+GD+wF8kWqZC3A5+lJVK1RU0gugx+PO
C5SxZb6oroEVNtj5oA/LDkG3rMnDVCLvx0GwL79NsrrWANuqU127FrwHgWL+zpGhKqA6gRdI9Ae1
/iZzS/sla8dzroL8r8zO0EmJt7cH8Gu26DFFBDdM+6WVw5nyZ3+K+FjjP0agiS1YlugCXgV99gxe
iuKegA792kR168VVokUDGH8iQEXFTW8/gmNrhjkUtQ2oJ9QwNvYI9qoefLvb2i6HZVU5UNvWSIi0
TOZFaX63okUV0JK0KGEo0Njpz4v2lurXKURLAC3Ga4rpy/vYbMojtA2wA4E42TwkkXrijbVgQu4E
DCv6dYfs2tSmZnmkJT7WIRMEPZd+alj4M4O+3wPoEY1XIPmIj5PHsovQQno95+VfPQdiqgvDNzWZ
0SrHRmuOcDtzWHCAdEIg7TaeSNFA9ZFPBR2AuFR1bsEBGTlF+dOb0QUPNmQuDWxdaDaKNs2CgfNB
P5Bjb1WNE9JrqiguRQ0uUdI175t0BKDq347WM7CX0I4YGbV5RjaE+BZrR5zWzpHZ4CE+jUhVFZUw
xeN7fkfafrEZUaAmvbtVNCjzW5e9Qim0+AuZPnOZhGo6W8A3HdHADoqw94BySNZtbgDPZ6TBVnX9
xjU7/+CpyPVXSJdkmxJEikAZQWOe3InB/EOCfw/oh6BXmaP1bpczNLHTvwww67UN9P9rP4Lp42YH
N87ayTP++od4T9tZElZANgpwkVWg98izFr9SnZOksRnE7QJlYxeCdshdhLU1Lhyv6CAZ29ivApWX
tkMSEsmBM2/7ekEsm+BZAaWVAb5DGjqe898nNZYDcF6pTkhSVaC/1QcDPJWAF0I/o5t+2rQjhUwZ
FGEkYE+mt1ZgN66toDmmQqkr14dydNeirsDurkd0AODfSQReOrUlLHrz0qNWTCNQOoKPA8g+SCLH
h5spHdviIAfzK5no4PVhtQtM1s0zRdLyXdm6PyDR0x/A/QkZo37MBoiDVv0SROguakyyRr5dG8lD
kXQ2h9PYiYsfZW6awMtk4xFbJmvdTINcENbSkui+wXs5PDSmGDqjA1jSwFuQHW9m0PcCwFn3/fuE
VkBiu5nMS8Z8SBkZXejjnmww/OX6NlqrJg5WaWarJzFw5FHd8MpMYLn4WIM91LOMAzknaZpoqITQ
OnkD0D/dQbQ6WpI3wKPm5Cn/GzqL1ZMLLuhHyAFUbdv2y6o1Lo0EtxhFVi66sxtVmjtah7X46QhX
qjV5mejl3kK/K9gw8YmA40jvU1bvaVmKABIShH1G80CjpAQRJbaczZFWQ86qB4l9o0Cj5UFv1IEe
nmsN2IZNnD1HaGZFwSMBTRSUSO8kvsg7GzS6J3Rl49bcxvVTA3KMhSmhzFbhjxYh4RNDLkiszDgd
7/q4BOBC51SxnbaWScIbsOJhWLCK2wugGbITHkrga6kdNNsYjr9Ku9Ra5lHxSyD3IQIQNcXGLBuo
AOsSnKFLcJEuzeXIAYXD2J3JRE5PgMDGDB25oQhyeD2InGg+2W6LWG4PjG7Rn8luCkNCkgaaWejX
t45t35R3NY+u0WQ4oP4iSqu4YCCyssCROkXpXwWe5SBX0R4uQpxCCybbeNAOXpAR3M0Ip9M5FNSV
5brvUZaCPPUqDF951anLLQWgDAdtAVFi3FHigByJcEYIYYt2hRusfU+OnAnUvCvrFQQZ+d6vqhI3
vpBtnaIPz3UHXYPCTSCoEE3T0mz99LWTQbXwpyL61gTNWUok5Bfj9FZjw4e/atWhg2RofmRO8eLK
rHzrDfzXon9ZPWM/UKx4mYtrP1RICDiudQr4ON2p2O/3jRlKqPKyf125Gp3PV3b1lQ1en2tVIc9S
5W8o2n++8tBnL2ldmMu0dIbLlJQbkJiBjXtyjK1TKeObLfE9D/uMgQy7Ddag+A+P6Pkf9qijQ1RQ
puZ9BkKzpS+a+osr+lcN2sb8f0BthErnlH0zLMN8jQc/WzH86O/jPDK26N9O90mWitPYpdPaDafq
yecRCKO5Y32HkMb7x7DwMYwojr/3NpKAv30MNYX/+hiJE1S/fIwWLzYnG+/Jy37E77mRkK9AEaJ4
AhVsdbU73Fb0yAlNHIDlK31VnsmEty2xCoXdb2lI0/kErBINO3ucp6Ov2xdLPRWNAegxBymyPznJ
arC5C4F4q7hiqwVgQuc+Qk/AfRxinYSBCNKBbG0ca9Sv5roCyfEjEEbF1Yvep0MSDPXExEU2wenN
Y9857wehzzLA3z1jALpUj7xkmJBbyW0kTrUH5DxQ7bHMnQmWyhXpOjgWsgsogUxHsMFCU8/8i8xQ
F4VUjI4inRqKKieljnVjXvHeEi2TugYfppJOexw0gwodWDcMeD8GGXQC+sfdzQFpBESbH9FqbNdV
F91BrrNf2sif7ah4l2fgvgLDRAAyVOCsyQvO63BHhb+CTZDjDUAv60XRegYOTJLzRRTJYFslVmuv
SO/d0kZoKgRbEnYnsXg6Iy8Di9ui096mA3amlx1U10ESdpm4/cSIpVaPlGc+EYUt+fTo5tOR5kfk
r/MgMDxH1nZro5EMsLBIumqddeBQolfA+W2QjGNSQydEvyxSqZwOc7TT2ejyRWn+dgiVodaqxtuv
5N5d6hg2QAqJegOwa1XnYfaqkrZGqx/sxE2bJSGYLJp8tgdKM4wFkXrT9lu8xZwfeH2TuIch9zJq
xnY6dBlDt4jsE6TbYLt5Yx1X+N0EsAPtFsu84OfYwoOr6yQ6LZQ/fgnDKF6NdsH2VN3xq/tpUuL1
tyjpp7q2uM+xg78a+E/rbQ+FiyDxnVVQchQ4tTCrtMV4bRT+S6msMTDs2ai8NtqGf80d034Ey87a
wPMGmilufzRy7NdIqYblFl7nGEcTkdaxgexLCWg6Fwfydrm7V6CteIhj7tAaZB4gLXrkBdagJW3k
wYBHyopFwasMClY9f6xV04B+B0Clxk74YwXifpC1BMtpBPvssrEHaBpGkb9pHO/dm2FbTVPJ9Kf5
OoKcPhrs1i40adA70Ppdrf8pYiYw9yunOeKfImbOctPl7ZG8k66MkxfVcQRz8JvfvPRroiH32ee5
fwqm3xruatlRHsrEH5elFxpPRqz+daZG9m6TH2e/xRkptNxH0Y5bUWb2gY8BSHf0lxY4iAdVj+rR
HTr7UPcqh6ohvpwt6L5t7F4+2enLHP2Mlym4QKehkp65rj0fCSKQmBwmwdlBsc5bQRLeXpDt5vjT
ELkE1ixo3s1tl5O36jgUsn9zWHr9HE/cVRfYkPgyLH6hQ1HlT+hf9YF4/GmiM/C6hUtwyufrivQy
yVinArQpXgAKtF+jEw6we+59v5ltFSe3KxR+9X4F3wV2S7PGhUsW83xNM27BnlE8xrLYGQZYNtG9
lC6aYkw3HVQ+oSUXsF03mc3Z1JVegxfhwewBMdCVXjxpxYNAzgkyCw10W3UEOQrh7Cz0kM2T0F7c
rwTEzZQ1RWfIkXYLIw/rr12NcqTLCn4ooqF+hR7ZbG8VVIogSOSsm6xtvtZ4V7WsqnqwywhsRYUC
0ljbBz0dHVDxbXoDydXH2OtfIHJRraC9lz1KE+kWOiOb1DalbXT2fxNnVEgvlCa4pseRW8vQnkC3
r+9o7nYaVPfFYVwdlAnMMlmzvLCWo8QdpeY29CvW/QQS7BAiPAYI8jatSK0tCV1Mvn12rcp8yIox
u08E+5vMFBUkgbktHUd90VFm6G/tAniYynAe8a5ZHiwXNwHU491HslWcr0Y0OV5t13YfUwg1r3yg
rrcUQRMchXSnFoB9JJueMHhgb53zAAGLE4D4sjVYu/kr4NLtLhpatuY69eXD7nbuZ3uFbdGbjv+T
XU451GebaMFH3p+zUgabjA3Vuip58QwaQ/sOupThkkdd8Sx5i6ZlP/YXRohhOkVIStSgx6Rgywaf
z1DIMzmzOp0eMpCQxXh1ktDZWhVxxZ5YL5Or9Dt5N2ReYCIN53X7Gg/LfCGtONo59tZyhRj+JodR
ge7qULCx28/hkO2D3gxEqICeasDCMtXj2Umq/rVbeaMjX01DdBCcGvMFDeO61wyTBmRgtReqpDXE
FdDKQsNihIJZ7MpHVKbDa9B7JzLjrwuGohgg9zprsWQAFbQCQjB35PUt9RY5qttkOfZ3t8ctsiO5
WiTIkEAL4NNjmJ62t4dvNK51U++nAPJxUmCBc4LMy/yspokMOegEZEhHB+zu2ENacjPoKlvRj91D
MkWbrufxhUy9GUDvmLd/k49Mt0k326+TunFqDlYv/6b4/99JSQ+0GNge8NF6ESBP6o+XMI0B9aiF
tJvvqo0PRoq3zccy6qqnMov+sfRbV+O3ySLAy+QJdIL2PPR+HZL3FoyMlTjdhjJDx5mVx80qNHaR
ozuLRzuY7jGKqc94+OPI9styIXOveQAkhC3dgrNrwCy1gax0ewQR3LCXAmI5oR+IC/LL9soAYOJ5
aiCkoaqm/R40fCcs4G0XFeDc4CeAUGhhf4fyDv/iMZ8tM5Tb5iUHQ9M++uX7knICYKmX7vuSaCk/
xvjuJp2QX4yKDaBmxJlCD94COgfySylwTTqT2vbHuMqeQBMbgrB0OXYF35A2WIS0ysnzQXHRgDh5
TcO2byEUDkVOUgojzbC6YP7pw07SYh4SGHgYZyneBU9BCdngBU6cCM+fBaQ65pPPrv8SYwLwsx+m
xN7Evd2v+ORHuyQM1Rcfcta9rOoXYVXpKQdD9GKErscXCkuSzNiBIxg6m46/qNkQ3qUZi7YczYor
NCY760TW+L+u86lf2VUO3Q8aq87pQSviOOsRokLQBfWmtW36W2CZ/o5cFe+Itx6gq+5CZx/2m4ns
k2vN8URxTyZXA0ZG2PFUjXdkJxM5/6f9t/XxHf/0eX5dnz5nSIiOj7Ulczchuto2luE5+EL+PAwg
slWsv/RlBt73RgYoXZTp99b2o2wNbDvyP20PkhE9YY6xpxRCL6kPVZgUd+l/L3WzfCw3T09B6euN
BRTCtRqCU7n6WyTqZWgF+YZspJ3Qg/n0LHNzYQ8MvNh4lNpObO1QGjVn3JgMcmfhiqA/+WCZf04a
+/0BnNbvYTOMTIeFXdWfwBriPWc/w6Zu/Ndqv4bR9CqK8V/s4dtvT9gYQ4Hp0tUuNOntxr8mInGu
QHtK9A/ji16Zx7wDswVFCsfu7jzPDsCVyLAp0fHtlIDqkLfguqUYZbjeohVA0zHUWOYYfQWwL7uf
rmCu5vBcRtMRtBH3FE3LjiHuW/ZcHDLFuB99oFacyCjucuhgvpg1ShKRH8UnGoLqb9sWXfJoQJHu
sVD2Suke1yy3GbqeRLWg4TRZ9h3ImM3Zm48cQJixLO/IS0tyCG6caKiXVDk4+WjJEvQ6eR93JzeO
QItihEhW8CWjvIk+iLYATBxycEfKpfRxPUETL4k3NLQyLg/MhGbR0PDyKUbd6NHJ51QKBbQNKJ9v
04VozGXo92urs6FSGKfhdWzQqsa0WmgtB9BO+B2Axv0A9od/R8igO7QjHvW/RQA5hbS4Lnn8YQ0f
+/fVmNjQh8c7S8HWQOIgpeLZDo6Tpt0fUmNDRPqzbfaDVB8k+00LFli3NKyt2zioSjCwmqIO1hx9
GqJkMg8JYUOYGi7d2XTD1HxMIrQORX2YaEShHxMZ2hGOPEYrdcqqS59nB8gP+o+ABvuPPmMvaONq
TyCJ9SFZ3gRr5LfHNTk73whPCimrTjvJVJb5ufJzBlZazM4SN12jpb7d0PTAFBZ2ou33ebaeBCmN
LeD9yT2ZzGDASxWIn7f0CcYh6A8cesAL8tIaDDW40mTDlUyyNtBBJP3sjj4C1LWbvcs8EwCQn58I
pD9Q/TIeyNKZBVSfpu9Rmgw7SsAJEORup6av5wSeTOzujAftlZz0JUM1FqLvKb/SF4xnHdo+fp0u
irpecY+BvrnMgl2C5wCwu8GuC5viyWVp+VTgPckes/ESNza+4y5zli7j4o6cQEhPdzaIEpY04WM6
7lcFSFyVvw68Kj3b9iOBJhgeQitAeiew74DvPmtQVG7lmHwHDe43r4e+D4hGwl3Bocbo57n1honk
p4mqNoKVmwI0U64MM2U7V0PwLaNRdyiLWxp6Ia6oC7uLqG7zTQDWAgkZpC99lthgO81Rwci1kpSW
ctF2IGvZJ/uv8agZnljY8n6H1uURENYMSAWd+fstB1j7Sb20ExQ0bo5PycKWMoG+BKtmmeAePgwV
uDRkdIWKV3T1LFRZ8HocbgfI2F7BEYCcv4fWLxmER4pgUWrdj/23SbluusxD7mn68B+RL7106Wp2
4FYvSbG0Bi3pNi00+/QVmoEhedtDvTsa0PSmd3a4L3mQ8Yu7HQ1bZq44WGGfE+w88Nry7zB6VAwu
FLTDovtjWKNXIyDzR5jex8yrkZ0uavSOuF2UVusHMCoPmQRwAsJk227KsgN0wfJDYRnOVgGFcOGy
Aoy9soLHPkLqumFu9ZUl/GvCZf2jSaF3l/kjX9gjINAtr370YfNVGbz8WjRlCmmczH9UDD/m2uD5
BQIV71dprPHzVTwnSdeog7WgP35rbPOdNQZK0/IAzBZxxHwyQxtyppX5k40maQqOILYgsREG6xy5
t0eIxFR7FyUbCPO4ziPZYvGlk87wIC08DkIXssPtBC6sWzykrwBpFCbeUlurvc6H16GbIFpaOfeu
Gr29rV9WPWA3NlamUpSxJ3FBsX0E2vVX4yweT0ZbR6ZrZz+KIPi7ysyjCZaT24nvWbMl/HnyS0yV
huol6Zo3ekemt2V6UVYDxOZFZO7ILsPgwu0A2Id8+trHkB24pXcpDaztDoPYuePFG+o8UPKljqFU
AakIa5WgzgjJuXQ625EwlxTghi9Z1zhLXqJZvRVxvhSTGW+mxHXOBhC388EKGT+GwlkPRYT0Fjko
REJuaVniR7Yh24D+v5XpJjGE6XpxGSToQjo3GzdVKfD3ayoDCUih9nhpVF/AnutDotI19r0eMrZp
wtF/rUFec3ADqPdxrR1tFZO/7AUo/CffKMGEVf+olW286ZMgq99PLPDjZgKCIK6F6mJp5dZLE3Td
ivfCuUgL2gJZmxR7FAzA6BBN4bpmUEVIrahc5jXId2ItT1fqsz4A2htAHoxNC0W/dDSt9X+OoUA6
pCnYTriOvi1GZ7z4VpZdiO2WfaQt51Dx6Z4Z05FkyLKUqXvtox0m+VqGb4venH74/ts88KGA5X50
3lrIMixAfMQfuR0FGxUAYyNBY3hiaZis+0ZYL5XRfyuqEWrmCXjw8Fb3F+ie7cWoJxns5ySAb8cT
GnpSMGsa5ss0jvMkyKrOk9oKCS3ATYxoyA5J4xrLfJLpEjmn7BBHI0jaydNFqXo/JdeUmUiguMW0
t0cU0ErdVlkZaARPLAivQwssOYYRGDSMQrQPhpPWy6oW/E0V8uK76PVaDPLbIILuB1qm/uGBG7z4
uQ0e5mB0LplvZtB9EnyPv2x9ypTN1sIJ/EeWitckireTrh/RQVYqBLaGo2+cxrmNcnHmjnuLKlCf
Yj7cPOBqT6POhOJ8p8JpS5CgaoRO+dAiozcjhDR8CJQsf7YJDwwUJEpNwRQ3fswl1BGtR3H/cT23
xTt6kHVH8G+gPcX0jdUtwzI45hNY0oG50Uma0gEosHI9UJVpdLQ+0KQI2k7rm21Kw7NlvDXYdu+T
IKyxSzaNEX/DeDUPR1l4FyWLFJ27SYh0AYiTEn0gB5jsooXtlnz7KRpvy6tW5cPpFuz6mtg7qx8/
hUHIPVmPbtGCC/wVBDHhSVS1ay865AN2oR291oxFZyWwb1kBfr/xbDCQzSHouZoWaRIZuLuoYgU8
EUQNbvenkeU1yKzXdGPqyO6o3jmXeVespA4mT5SjArcwBQCCqZiDf7v50eoFsy2QLaItXbMdepoe
MWYl+jLp1CTiw5uLjNJKHaD6gM3QU0gD71McH6yKryjQTSy0B9m1b++YI2fbvIKt6rsWMm0OXxR1
AbkJy3Luk2xq7tyky3el7arLBCFIaMSlzdcRco++ERs/AtnceRXz3zq/GJc0qfDS5k7mFphHwl5d
bCw5TypM70R3BKfs7pAj8uZJEXBt92Gq1gwKfYtCdyp4ulOBDvXYLJG0Ck+2Iy3gavTWHlwbHPRX
aD0AIeN7HHZNYC4RdQO8OVI+i4/JZpXILfTRIG+Mcs4FmOHxUmSyOTEPCvWCFR7Ed0CBYiat2leh
eaWRp010Bt6S/K73dHuCnkqLkKM04mxj1oDf+VFbvq8S5nm3Yj0yqYkVRMm6dLDRHDMGQsLbpVBb
wqcBguaOVhtVehelqTgLkCqsg0Ama/pFVfpnZSblI5Tc2JFGbRR2p7LpwfsHHx3CxpRrD4iLdVqF
7zZ0rl6jygjm3yK6astTPdkXiqefIsjjxTrmslnfFpKRuLchW3yidZAcBv2G8lMkmUCpUmv+KytL
/hEy9e/dAeLdIgJrPdmF5/pLq7XYoY3L8ZmlfNupwPqaSwtK1mWrthSWoYSeW9jYt9PA9v9p2YkZ
9cKToOGiZYtIlnubYIGt0dt36BqM1oU7dRtiIaNhitz6pyHXQ6IsM9smWt+8kURSwiz/ifFYeB6g
KbQXGf6VNHQ4suWVF6ARQXtTV3NE8hq4RD00U2APhabppyFKBskpq7tsHsZKmqe4Nn7MK6HicU7j
8huNYuG656EzX/xpmp67UnQXAzpi5OOWze/bPDyTbwRy8b5VNjgDcEUwajRXvGDdRSBYeU6MyQCm
SG3IVwzMevBAGEjzerdvH1WXLMlXT3Hy5BX/1PjmbWUKrHsflcOjLMoMtFz5cPA0uRNgw/Zdypwa
Wjrgi5pD0E3T2K57pVFa5gwYwMTa0HCwgOEus/BMI5pU4gV9gQTBcKAhLekH/dXP0ielaU/yoc0e
DJ21LWvubPGCMUDuhte7Eb37ZwpBUYafoUGxu03oCmFu0QgABIVehA59kYh5kbhohp0N6PICDBMh
Stm1t0ibEGjm2nGMBTNcDpEtEa6cforu67yK7tEtmd8lkDdamBTTMLTZlXV/Ji8dKFjtyzD27ueg
rMXNpcV3YF43C8GUZLpZfHebdLtWqS9jpaCwDbPSXaHhChiSMDbZwcUf5+NdoJAJ0No0/vT0HxOV
r3sfSfC6M7dpnw93HrqFHmPu/s3TqfirNENUDvzquQBd2p8CstZ/DlVVzwF48A53tcKmS6+QY7P0
4INHZpF40LQvrbg++blhvzKxmaIiea2bsTmPSQyctjb3peTbDMDxDYpR9utt0vsQb+spMlnTVB3m
J+PIQvxGEl6hvQ/ySJ8OfQTAGx8UVH7haPWzlc4g8+6fseFJ7DFckSVkDO85WVVto7yEGp7rhJB1
zcXaFSx9FgVeBZMu7v6ukKsymOP8I1DGqn2VfnU7JDVy4LOx0+6xPcTr996qWzTb6ekRxG7m6VNg
ts8oeQzrNMfbfquxEJ7GR4jWwePS78808k2wKUxdJpaWsoDv0N4+kO/eOEa7fONWQEzpqR/zw2As
N2YIBtMEFNbIBaARftA9KrkNWhX8QB5Rtw/AFYW9wOAz862XT+SPwO22YnY4HWhirid21NwyjU9N
nqi9r9sqmi4oz64+o2HsRfidRsPRmqC1DRYO8DM2lTxSGEVMRlxtux5ksTuAj/pl4BYNKp7KmHsD
ojytFollyntrCOozsC8G0KwonXqyrvD9rLU46c8ZdpyFVxACgsM8d/7yRSAO9HDq2yQ8QwZt23E8
6Zcti4cNmPTa1e1VT0/wZN4dyCRB07cxAxsgaaRHReqNb1Fe70C8Y/ywXOsI4dLpqwCzwNJHv/8F
vFnGndubwx3aS4Ha1JN8F32LqdnsppFXlylyykWmSn7KdVdqlgAeLSEJNI8+7K5wS7EqZLEvbXAp
3khmAAuFro/R+2BXNcs9OXJ8vdZV7qDGzyIoufamOjVgSHvt/6ml1b/GbIzBkQtWtLAJ7VcB/q9N
aslxQ0FgbX2fw7zGebX+cuL8TjZlcu0bmz+ywgYwPjdBX9WmyWMuqvaIO85Xck6c1ydQVJ/K0cuP
tsryFZRxIbCoh2GPJ+CCTukQGSluYdqjxgweH8KdWqjHW5NxcL8DEpdfHeU35xz40UU3hOYX3o7G
qmpYuaNhhooF1DHlc2bpLRhwtgsOZpgvUdqMwFaYwc7nQXpA16m3xOvQos+EeJmKmJ9MQ4Ug0AUM
AEKy3cqognhf6aEOEzrMjBt+Qr4Smmhxi2IYUFgrUNnwPQ0/wiy9GsBi4EYjUMHUfkdnBxi26upb
6CGnrjPmqdlKIK364DyGZXVER5y3+ohASQItAKmUS09HRB0o5SkCmkTVt7h5X4MiDCjOgYsIHMm4
IZkPHYpp66lBD8hYNdYDWumth1yEmxZZygtFFElqA3EQjgtkp8Cz66fetMDdRu0o2LHRky1UC8wV
ptKMVq+JdGS7dio5FcvaMzbj4H5l0NTaZaBjWnSaGcadovpAQ4jU2M9uL96H8aiSTYJW5dXYCO+u
LiEYRnt1D//qO1HJZEUbefLSkHbrt2Cnk9EBSZ10QVWtzulAFZyWwyZpAwMg5aLfC8cODiZQW3N1
LItAyTWiwkoTyE6ls1aNyVYBAzSvdJvw+5rIFEGVcJVxvPawHEA3XgzZfZjhiTZO/rWJSpiAITiM
LHi7mYbUgySCU8hl3OV9uvR5IVap0WWbeVzHk+YsT+zdPLYiPHybqjzTElXhZfdq7LE/1JOBt5vX
z9FiC5K6cZ8nhyKW2RFvO++HKUgB9vl9zKt6OBTtgew0o4tCGzSqJlHN2Gdfg82nIYJgsI9eSjsy
2IJsrnbgv79algBFrW80IHSGNDrKqEDa8aR4nFzlPo0CMBmVXHphuE9ksY1pB/qI/l5o02CbzSKt
e/9AESUqEqtWQAmtNVoPb1RolRQNOKRoKoeU7B7NWOGChmiJtc7/40q+3fT3CSAuLarwYZ+76JSe
muLQ6UMy2hj3ihfADE3Fgc7IXTn9CHJiewRv48ecmMLJT5H1VIPP5/dT8hvt0KwhpZVsnTzOVqQb
vit0d1iN78mKtaY89QDgn9w8z1a5yezD6FU/RJT1R0v274c4dfoj2bwA/Hqukx/IOemIHmwNyKN9
hJBnRAcdKJ3Bq1YY11uZahp8fjBV81V8dJY7KDOQicpUdDA6UFTqKBpRKE2ceDdPnCtaP9e6Lf/r
WmT/uOJtLfbzirQyK0v7gF5s3D5xM2oydN4Sgjf4GGK7w57TDreVmxevE5+H5EVBnOesPTmuIU8j
E9EOj7Z9x1Igdsg2nwYAqOxSy9qTjQ6lV6OfWR/QZgCS0lfeYQcB3i7hq2cD8PsgNV7rrqm+l3bw
GuCL8B1U0PMJ8KTzyS8uMxr9F0hl7LW71DP/xxL/5zH/j7Iva45VZ7b8Kze+5yaaGXGjbz8UNU92
ebZfCHt7b8QkECCmX9+LxGeXz/n2vRH9QqBUSuAqF0iZK9eCBBiqvMDfvXKU4xxl79oLInrIecbX
FXRqZ3YIy4OyS1nqzrnBn/xksod4NK3nPw0KmVnN7BD/PqhPSus5suz42AkUX6pc62/p0MReBq3M
4GoZEYi7deNpQZ7ySfRVn9gsRWlsjBh7VLczhm9DMxVooSzCecrWAFeH3k9BiekKU0zvVobc2KQh
iGDJZiNDuagaT4AaVJSrFjX1u9Crs6dBGzdCmgC1TnbdSv2rvYuKL7sHxradBL7uySmwh/xtv/r/
3V5I1K9R9mpOfE3ZK1BeQpN5mJNlErS1R+VXD9f8WdaactM6rA+u+bMOKUxEYWO2vibFlB29ZpHd
H8g023lQhKgoo5zbqIXpkVvlw/XSCg+cjZR8CK7TVGH7fWrqGIxsnpom0kHlfKtcMxgNVAjW7ojA
YAZIyjkrXTfQqjpHHUAfnucePKGGHepaHvPJRn6VGUJBEQiSDc0wj6UJfs/Sgd0HBU3TpL8PWJ7O
M11N1zllnG7wvvEO1Akc2F3iZOrYoox/2eceVtzTQmZeeeDFVw42UrOTiYFneltkA6i6piYtVxwR
IdfWhemBbC4DwQFA4TfUObtN87pIha+vNmH+uk6rDez7tDTI1xDMSro6xT4KyyCatgWjNXXSofk9
bVhjqzCUWFX1jebsygYrO1rPsAg4CGrSeoaaLms7FCIhNXFtUi9q2fB7SY8swq6nRQXxJuzHd7/B
lijy9PYIQnGs8ajtTUY6o0McCkjEptWGhoZgWcdrYxpC7esMYQGCf6ut7v5hn2f+dpEh8+OFx0S3
Roij3fVedG/arf7mxQD3hE78I1dJG1R9ws4Q/G2OoPFAOeFQ+O+GPJGDA1XioPDAKS/7sjwJ6Igs
qcPdWNCY+oCys1y6sotPPo/yMx+BPUBqK/7hmg9taYzvForSl9CxFdOyOdwgRYzYQw3hTrxzh7dc
t+tFnFrRrRCufaYObAFQWzF1aCixmztKDfzLoYk6il7uPYODWtGZIFB93d2RrWscoOyGdriTiAyu
rUjrbsKMmzdGpV/qaVGbIJVEra7R+FoDYz4UgSHyGHmeuUdUZUdFLddCF2pC3dnZg/x87iR/stNh
QGpp78Tu9p/2aVqwQ2v7wmi23/wnO10gHTV+QEHO3PmP4ajeRf5Y7+bbu9bbkBsgkeIwltnmOq0J
TP0pYV0gtbo/uS4SOj0w+TdtiNc1Cs3iuzr1AfstoNjQV74IDNson726QhlfV2VvjAEF0HXih5+C
PEm46peyxTJNcw/6oXdIBiXYpWR1UPpW+AupM8C4s/Sjjz9RoycfbaWGFcej8Sh1URwMZFfXI7Ox
qAT5wCLKWfPDMqNAG7P8Fzi4n5Qz2M++1iO4j8j72dV0fVfYKN33sCe7JIK1Qdfoxttgt7vONbJf
ujfu1eDLN4A2IdAF9kNP1QveteO9bopkE9oy3UuvTm9sxqOl4bfdG5D0m6FMs5/6wF9UlgxPbdcP
2H0a4ugbyj7il12svNYrnj2FcODkajXjLvYYP8gqdoIyShQosJ36EDNjvG9q4x48Hc4bNJqh5hTa
zRH6YeUdaNo+yI4/BlGZVnYnAdq6S1VzAKljttR8FNeBADM6a7mIT9Lg2OxbVvtROSs3icUPgGsg
kzU5mLU7bFBDyVeJmYpbFL+I2yJEgRcCDiXi9U5+a0B7jS3KHHc8ZjdkQg2Xhsx051t80WvFNtKa
ZN1NoA981drFZFm8QNi421vTe2/uCFEtMIbFLbW4Gxan3OSn66CswFt/4DFIPH9PJJAwXuLHlKw1
gohgQf01Mfl43KgXOat+ENnbOPFxlqkaDk2+EM5E+TYTv81H8qHDt3bZR+OhBtZVGWwPCZuF44LF
o8is84xZGCGNgeBAsiaMQyTM+oQCjSfqJJPLjZNptV/+NRDuSJNFzkGrmBMQHYVdVC9FbBt3JoJm
xz/YWym+2xOzeXGy+stfAgAUEHsF/m9e/DAx7/oI1VRzJEuEbf3F74okyNFzwQ1KmAQqVcvBv9BU
DbgnQvsWH0zx2EKSadughHvdDJbxMuLBGymPf+AVBvqUOtWOg3LGG6hUMxBloCB5GomcbvHYTyPr
AoGhyC3nkeTghCgCo5EWEBU3KoHouPfXSLqm7gGiSCMdzvSXGuAjcsBKD7UX0SqPKvsOCPFkjS/D
P3ZpDL5hiFdvrdoqkRfgFtTClQ49agv0qpaZ/oB00XoovTFCTSJfgaPL+JHYqCwEYjZ5cka9W/pm
Z94UXaRt2rFt9q5shiPy7BAf9wp5J/GYR3leK16xjHgIU4B7F/xuVBUYw0qvnFRF7Nda00Xwp3sb
lfVv9xaV+rd7izUNIrtT7ReVbvG+zoPa4s1+Ls6amkDNN3sq+6pN7Q51JPWu7NK0WyCyCgo5Ctex
ypMrKwZjwGx0kbZdsZ5rC6SxBXatjbfuIWYW8D7Ep07Guojxjo6c4zipePXTQSjdW9cRxM69st9Y
vSf2GiAhp85V/YnO6KCSAgxloesurx1Shh9xrYeLvPL6tZVE1o55Jb9jw1TSNoDqF8iTI0o8y2fy
GGzLRH7TekT1TxdAjz3a93iUWNe0/rcY/3xKTiOcKAXgJbGz7nqObT/Y6AYEdx2PoQYlzFZyghXX
Vt0sjAbIwBawoAfXAUTaTscXcgt10Jw6ZYkIXIu9Rhw3zbmZ3NoItXzT8D+59fjlbwSgiJCx8tRj
lecblHIjr4df3tp0+LjJp2aXlUEC3ZDnVEh9n5ouZMe1UX/Vnf7nkPjsFonm/gZs2qhYn/wtw3eD
WnnIXE3T5kpsyH9IvK9pC8SNt2OOynZQa4Nhd82AGQuQXYx3tLWlZqknyW7e+E69qNiIvzURy4x3
idSRiZaoLmUEXI1ip10YRuusfOHrR4fQrnhJtO4a5Rm3X1eEOs0hahCnyUazOaLIBPQSOYiqjxDo
DM11VKKovPD6bk39dNC8+D1xS3PTC1OhhgWHWETtqahlgVL+zAGDDHP7BRnjov7ysVylgrKukf2d
vKlDeVEP/ksoLaQlkrfQWlcn1YUAE0JfKmgKSDR2KdD8SN3jFCuvZg3Gt2bBEJrsF2Ssph46Y0DK
7Arp3VztpWGC+mPuVdbSKAE07LEycPAaP9T0Q8NPiJ+a1MZvjk45uy+tLIHCGeLmdECOKusQ0v2r
3YBfSIDXnyzfRlJ7TGMDmuUBzXUdAyEhhOKng5l71sruMzc7gx6sWevgAj+XRmiddPVoTHAvOpCZ
zkbeWYGbDGIVY6XiYQ8SsuMY5QG5pGQbfFFBv4fbq+sMVaw/YnfCQdPHlFhoUCXb+9OBzqLUaQSY
FFwYsZ/zV2RtxsoGfHfycjwbSuf1sCUfMtlO8ddomvLaJh9qFkXu2MG1xzW8Ymm4EJSsOiSMOhF/
HRJEIyvUy6Od9UyCcCj6Odsy6iF3p/KKdZtrvygC+S1ImcYxVH44yNMboNmP2Dt+j2b+I7hJg5kT
PWqx9gQUtHUyNfADdhYfoBQ/JCc5ZALcS0q7oAjNDGTDTcR4smgBxkjx2UfpCiBFAexHDOEaJ+Q/
VSI/ishtXqoBeXvN5fodFjwM3JO1ju+xSHd4abVgwalQze+lKxcvV/weHIHPIumG43yqWUrbGxXW
VCKVqCSaeujgdkBmDaDF67EbbGITRXugw3gF8PICsc7qno2lf0SxYBWQXVMgXywqLm/S0BpvfafH
+mUawMEVgIxR4Rxs1Bc/sAJyup0uHqNirBY9GPmOdBg6LT/q0+Fqo6bqVB04mbkuRgDCO1Gfajcq
Hn2gYO9qFga6WXHgWpaVK7JHp2+KR0ReAW8s1R05RkV2BkqK3VCrSqrPXshhngR6daBVzTh+h9Oc
xbShxYOo21EzG51xCSyQvaFmw0qkBxHgXlNziMMau7GKLa3pouAKjXfIblgB9SITr+1lAXoL6mVu
G5+aBitU6tV7s7pByOBCnVi6xovSGfRtrmnWCLbltEJBRrVvsDhAKClPwxP+t8ITnWld+QK+7G5r
GoUzLkwZtgjAD2CCN3JsDHMoM09ndIigCrAPYxyuzT/5XYfRCHKhYdfm//9U10v+Y6p/3MH1Gv/w
ow6v7tSuNe5DDpFlDSohxYJOrwcQfzjLwir7BYQSssO1w4tBSS+L/K8h1L52s2nGa5PO/nmBrEFG
0vDAcvg/T8Pl7xujq9CdzMbrVcnoVtIuFq5tXEYVY+823cR1CDVnFzqlIWWZPEN5U+40Ky5uG0hD
OkgFHcXE2EmHcnCAAtHCMhhM68vW0VmSrjWIGp2G6RcAbLSq15VKUSvxeyyNKBKg5XrPPF3to47a
7THDk4iueu0YQK/TuV16FoxjZa54667SMvaD+Yq/J0aUCoXb4PDu6NqZEtglSyNZzlPRYK5eM6/j
N/NUmTLKFY81Obv4mn+2QEK0AcOE2rtKV/v5zMvar7M/2MilZ7aX4YeNcXQQv8+uNnea5jordVxt
EiyhQWLjFw96N/+ubD1wU3EwqVMzdFL/TpmQ0O5S84ZPHhLyalveOG1AndJm/l2BeEsuO/00D+oU
lAJRxIPIFyCiQtXihlnWGTQp8rMcnbPm6uWnrbwz93AiYGFhUh+9OAM3k6+HO6/qHwmQTjD0aMKi
IxIw268m8iB7LscbVJkv9AEbgsxJbkGgZ1+SOPHOeCCtqEUHbQSbc2Y1n+0Qpcj0NUDklb6sA+aG
YDHw8uhQZfa0n5fua/P7LE2MLxudtZntvnI+ZAu9yL3XuTfa6IZ/nyqVXhzHSS/gvXaPdTMeyARx
iPTSAIh/E+JZBtW8PgrIrW0vHGRMt+RFh6aqt6lVdCdq9XGSXipRPBeeAJPGNDOZ+hqcFa5mRrur
rS2sKmCJnm7IhToylaPookARD9loTi4hJxo1drq8XjXylLVJezBQX+eLrMzceUYPvJbBcMNJMbKD
7TYXGkZ/EnAREkql5bfZDQka3mS+heufkGJH2YH963w1ibC67X2PH693prwwXhigSURNKj4w8q3d
Klxomut9+6ukGQJGaoKuilzo4I/gAKmN2pj/KprUa32I7uW5Cq6X1RvBtpoEbv36l7ZVq+111r1c
PzgESMH7r7Ld9e564fg3RfRKc83fod+XU9R1uJmbY2nvwbDRTcU03c4zIZKgFXn/ntTNg5nl6UMC
yca9p+tA6E526NlZWtGcR6zDAf5k9boBldGO5aX9qEB0R066axpB4+rVKbYcbak5Rb5QEOC7b3vj
qWsGceqmllv64xpYETAnS9+4r9y+umUgvWpYatyTqTVA7RXlUXwgW99G5TaPCz2YBzhmdN8b61Ap
A0ycgOhhXd0mO5ocnLjpHlERY0FNGuDjn0Vzjf5CpnZEKDHr22pDk6PaJD8mlvhJnXS7WmwckMKN
buarN1YHtFnsrmgy5qXdWbfLM/nTwU+S9yL1jCO1eiwPN6FntqATwR80an10AVJlSZ1kKiCRubCr
sN9TMx1La+vFCNaRC91Ch8o4fbwng+ZB48WXo76lGwCth76PVI+tJPZUXfysx1Z7GW1P3ZZj9xl2
vv8CafdhBUXAYRv1aHKlLUG6BYxm4vvHssqhwIcK6hfwFNqgxM2bQ9nGgK6Zl9ncQoFPSQm+EMRo
gq8dNyjUtjNO74rNT5H6OLSiXHwD6llJDTFxw7rTcNtlFD5T/jrSxYeqVfFQIsm2VTUkfhCl9R8m
B0ptYw34YddvGoKcH4kDAGTa2b9SK7tpssF8VUkzQA/UFBfXitsNk2a/D6WbIk6R6mANtPuHdIAy
roBA549pODRK7V8xhns5gsH4Fw3XoZXhXyPTUZIw1ZHHTAOzhZGi+Czj/RM0KsDlDPvVrZuqzzPf
QxoRAbXZzUXtPbmhOuJrtmFyu84WJz9CIjqA5PEAmm+Ud2iLfPjMPQ50qW8+Q3ZYApRo5Nu6b9In
2dpHrzT4B+p5sqAEPPqsPFM/FcaA1Jo1xB+/R3YZxChoZOFGgG1blr7UkgQJokhkT3QmIjedz7o/
2P7kF+mGjudmmX3Ls2muNRzADLb9ltWbc2zOcK85o7uj9Nrc6yFLtnI0iTKT3zk6cqZZMllvyd4n
2UKMSOyey7YsNy7oB57NvJz5rNyMGavUYtUOKCSI82bFzGeFtTTsSQMCbdPXniZ/hjgZqtQAU3CG
AjzKZtmZqwk7H3DXBw+25Ol/0+6CRC3CWIUHP4XsCKAyaXHORwcJF6NbUgfyhMU5hoagtUzGfgkM
VXi4uoWDw9dDlHlBb6OaswNQ46Dytn3gnSlWYCnr13NzBBGb7Va4JdNrH1RnjCBwzY7USYfOA2EY
irou1KLZ+tT4ms02uq/ZIkuL1q0SDSJezEwXxJkF+aFjx4zqTK1az+pt4udVQE06IMgLYs6oPtvS
B2Bz8qhBIBbYk5QI2f4wx+wxDfj7HH+6iiWh/Vq24J7kg13ea6lxIG6GEOqk2xS1Vqt++lFAoy+e
YtHdjYRo973djQcd4q8rPBy9A68jHjRstI91WlhPOujSZ9o6JYo9WCjLZQTU3Au5hZm0j4YebZhZ
tCiqdz/oF1PXEK6QiFlcGl1vDk3UsqUepfGHyk+FtPy3NgXt6tiM8V7PM3E/DaT+Ki2goWMCLmTF
qbtLM8zj1qb7GSHgw3nTfSBb2gWt7fPblBkGxFxHsIxaxQgR5fTL14Eii4Ico1gaSJ62YOgF94et
L3s6s7BV7YRiCBfgbO6dziz+7jQ9VNwZyoSmA0gxVbSpAejdOI2NpKzCk6jBMgL8/t648fGcuUgP
qfWJL23+MngzLGsXQVf6LjPeJhcoy00aXLeOrztvGbh2IabYvZljrwcqTTpo6UXdtnFbbasj03nT
oSQ8QF5ufJV9fyQObV+AvTMuujddZpCDRP2F1iX5g0DpPUq3cRZVJWRD8Uh+0BL1Zbv20pnQ9XrV
iQrMQDYelCjRyPd0y6GbZUdXVu/zHU9/iluC7Is8cq62UCxIHv28PBaF5j8kIHza44ky/Qq74W2y
ZzreFibn9t71QJXyd/uIRMaiMGq5xeOvP2HB359Gx+2gD20Xm9Qs44XUe4gQUI/H43HRSIdvim6A
rpkGHQTmT0GtqXm1eWk2bIFtqy7tdKhBrI/sBWzUpI6rrai9ei1Dsw0I5UZ4N+yBL57thjvCt13t
mpeMGx3Y4UVGNK1XZSvfqi7IrdUrofD0iDTDvBGpo63i6Sxyh68zsv2pF8BS0OcAK7lJ8N+zZ0gd
rOvRKx+rSnxaiDJ+xrJeIxDXvRl5mC6BnxrOijFE9oyiXovMcwNTjNoiZLlxZMSIQIFiajuIyGGd
E+3JRAdviiLTGdIU0HItRwjRAry6TjyFauWp4I5AXGQDAQD0byz3hEBOcfanx69Q5qs5Nvo2sR08
kkutT3e2ruEtIVNooLd1ZENMx0g+Q/wqmOk676XPk6XhOPnZT3V24GNRr3olFGq9US8ONc9Pu85/
DUXbPDAeN5swLPJdlDtQSpsmI4/RguJ6XDvvCO0ny9AbxdLT2bAFhSBh1OngCyFXoeeYK2p2KN67
c78cbMvZuHkOuPjQ3I8iRGl/Guc75DRQYAiFhwuUQb5s0jtpYbIT3F39SbMitPCqnTrHKRXvCa4v
AVnstHtE1/ApdHFULqn2P0Xqaotcr4lXGFSeQKRYXTiCMbONmtQBdHuztQLNAwFCa7fmI8rA271t
lhM3NUP4sII0xLXpgkARn6t1SqwICGnm+kE6MYxDqvXJravo3nOa7NgOaRgQo7f7l10VVnYsrEme
CRH4Fbh8M4gSlgv8bI0P8G0oYP7N7NZT7gCuF3wRmRO39zqrQDg0PWoH/uXbcjAaW6bid9wAebUK
kcjC3nB8s3Uo8/RqeIZczJedgBjgyJzt5D+KJFxF2ogag6ZJt3YX8zWSHMjrsRHPReTKwW6DopA0
y7ZGmjcv5MGb2N4kEOdbYLGVBzP1fKPp/eaPbSKeR74MVTIO87emC2o47tZQP6OPVFXfm9SLiH+3
o89fxt2/9f5j7NW5naaSTFObMRr33YCkK6TQ5aFHBGAtKsO6F4CEQeZYjJ9FeFP2XfjTGuUvy2Hs
UWUGdpZRHx6BAq/mMSovtZUYUKlEvzd9sKtNovECsadpDaSmBU83HTJ/tAJdf7/WTF/rqkuQSexy
CXEfG5XXnZvXECge1Fcl9tUPmgxYm7f5o63XOv5PuwrcNLm1zhyAi+NUlicUwYsVYE/yqfKMH1Ta
qLk/8NhKP69j9HjkSy10XpWLL5Oq1oAwlutr0697uYY8Ml9nXhQdnQGlV07/TOj3omghTcfD4cxs
1h1NhY1MLEPjvU5nB6u/13tjgWyBBEIEP4kCK0yEhe3ySDI0+dR0pib1Wi1qO6kXe0XzkXr/NDZ1
OTIXuQCBqibOWCZgXQkBWlP27CCVjqXmZO8qF4QBQ/MqFSusXyr12B30aJdguI3yC4+mAgYVH8HU
7dg/BGqIl6DVsG+0Eqp/g+alj1FWVCsoSY0nlHxle7dM3c1YFtatlZRO0Douf21NcZdnhf0Lhf3A
N/rqk8u/hntcAb7RpiaI/PGuAD+Cj1CMnx+dpg2BHuif6OdPdtMW7sYrq1l9yB/M/Ba13QchIIx0
FSTKS95sHMVBhjtCkOjaYZQ2BD+0WzDYgImqBGofwZWFdOLuQM1mKL6aVHqIt8P33uHvTepNdJSH
/bdjixEYHSnyJahtj07tiZ0/LbCARoQiG5M5P1GbDpNLWIxil6RefDSw+CQ+g0R1P0On4Ldu19t3
+pieiQzBEp21AWw0WZPXkI8/UaUX3WJtO3uR2RwsePUZvKaV6++5wF8xe4m6dNeK1dYKEUoAhPtK
f44tcMPhdx1eBK/Bx42H/wk1MshBhS1H0KWzTiOg4hBHrK27pqiboDBE/5L41nvre+lPUzYYPuWh
nExiq6Snn64PodU+cnQIskX4TUc1uFG6AWmS1ohPoaG9Z1pozwvKNjXyY5Hwd1qm0QaBocp1waw2
3dNizbfxP4hi+HJFbF7E66X6MDtpFV4VE/MX2ZteobRjstsdC66uZIdMZ4YXgy8XIOwdNyiayZ89
yIsLg/GPPEQZtAcutnOS8e7MUEANqEHDPxJIAzg6uDdMLw43fx+ZGvF4K3LrWWBlcwIFkzhh1StO
2IEkW6fXnpgVxwcrideRmcv7LEvaWzf1AGjpoAzaI+YSVKGub6lXa53mGEXsbe7VB/ezRvHHAYsj
7FpcW4PkJSJk5EsHENetnU5oN9SKpe8u//Uf//v//p8f/X9GP4tbwEijQvyHUPltEYum/q9/QTLF
cv71H+Xcs/v8r385jm4yD3Qglqlbns2Yy9D/4/0OefBpwP/SIYlSeDGvN5lK7b2C1lKAMAvCf50T
vcS5j/phZO2YVwFmZiO5R3aET7w1Ctmxeo8Ff/FBLwOmWMc9G3hgP0KIOSA3UTjiEHEfJP7TbIUD
Tp866XRUxMcJgARNucdy4wORquRXXp59Z1IdEJGF13nIXieelgAfq7qzw6xZ57qUxyZrvT1W4N2m
qezxFsDWaGlCiep5mqdtwvjXOH7NY2ook3exEivLsxFx11ig/L49I0t5YlFa7E0bqeGFZLZC+V6k
TqP2WKFo4UxeZKbmoOS4BXT0nexkok46DK0Ml0bjuMF8BTLW05S10bcLJUS0Idu3izGv2aghqQ/f
bHkr8mOjy6XTSZD10xC6lAPkzMbMqvy7jXw0pyomAul2+ae7ho5PvEiY7m8ENCJ2kY4S8gywG1Dg
GwC3sUwsAZUynWMCksODTI0QNcZKaw/ULhgkfJvIiFfMGlZZWLugpB7TIQD7TLz13Ca/9xT3TqMd
3rg2R2syqSw0FnWjOyBadHK8/CL7oNn5r6tH5+i/wCAEPUplp0iGYSRWMd6u8aBRQ3P400RgnQLi
Wzkn8rAzmW7xYMGvd+okG9SEV7XQ+O18pdwf1vkwjMt5jljuwmRMbrxqE9cpymyncWbNxMrwDQ8y
zLiuVYTyYkEc4DqpZ4zxEii5ckOz2mMZnuMs2jNHd4oAWCrQ+ZXhsM30+TpNFNpH8F4+kzvN02NP
tGjAQrCnZsiZPUEeEBSfboEOMkIxQuaaRxoVsUjbViW+E7orslkmcrnYKJzJP7ZjVDaEBl/SZzP0
4ZtV1PGRobAW6qPt2uS2fYcqefvOGlFHCDI+f9W4DhfQZE0XoLvML+SCDZoF/A+kHGLTLFZmYjcb
vwUVC4TSsi7LIO9rxztbM8unbAy3Bojb3hE+rpduU5gHSDb0d1rbfhgyTN8RVIqgkdMYZxb56Y0Z
ju6COoTb/2qlp13isEiPEOjNlnSB1skPbIoFF+1wRp0zOMB6fBV0kSx8KACxBXVFn22ysvM3ta2V
L9AtCga9CtdmVgOX5+MdqDWHLpF4cCuE+QI8XZKdAc4XAFTxkZWd0BdlH+syCPEQC41IXKjXcON2
6cZatKEm13wEg6BaMU9V4X9YInR4Zr7S78EmGK9DcyxW1JSi0m+AB9vOvk0PcCt41op1WFs/aDav
9LQNFEqcCRFv3JsaXui5daC+2SKQRs4RLpxvlWmN2DuWAk/ldOdWNuIx4VfAXNSggY7rv+65BKFo
gpXOhu5DFbp9tGzxdc+dy26QixHzPU//DmsAw4sVXTVzkP4bIQtKLboK3bdtdt18X//TPdOgvtb+
7Z6jtALbGRYtN43o152WOhtV+bsSCxsAeFSJXbHWFsD6TKdDpirE/BtzWcaes/Wph2kFoF4iAyf2
7NkgI544LALl9bSpngZ2SEetw5g9Q0QTKjxk08HNwI90OlvL1tQXiFOGQkuXPMYLwErvk1oiGV6h
RBZQ3eweoLXsXuag8+/8Czlgx2WtoCOJZe3kX+qpeYfB5EhDQJ/Mlh3vxJpsNcNKW8UBdCSGXdFm
wdcwzFvzBkENBfG72Gyze4i7NTeD4W6uHrkcFP5MVWxpLjU2PrRoA6iZybI8kB8NraIeXNZ6X+/I
Jnq9Ow528jrKUe2YJbOlobNkYze9s9dTkZ+ivqoDANdCUe5YWoAbWBf5IuPl8JOPEMf06l9DNv7o
wLXyxIpuImINBRJqqBoea9vbGGYTXfoQRTiiNfM302BYaGMQsg0bPBHM98SxwGIGhfg7unI/FM4+
SXp3h7rqTclc1GaZowcBRP7T6kyJNaYGZgCXOacYb421XUYGoEjQGxpS6Qd6iA2jVq+kjaqGDFvU
dxbpZ/APTWtH/ZazHh9ygl0Wj83iU1PRDwlZjBe319PA7obwvkZxP3TsAetl0Pyarw0IdLn/x3Vj
FbELksnAHHHePSHFAnSoge3Y364HfSOAoYq6XPtDCfonUEetKxRQLMMM/KOiNSCuPrTGO1BNi7A1
61e/Bk6Zo+R2q4MG4cm33b3Mp1kr3wjYCJZYq2+NGxGnqMugkYB+hlwO96FvlHsPSjwrGpCLzWgm
7A15+Qzsol29Q46TPYy+e0v9o5sIrLBld+al3p8BDYNY1HSl3I9QJWl7D/jZNbte55AtNavwLazW
80CLtStTjcXe0BVyebx6mW8EKYeFJvDBpaCVPpmeNIJimhBRn30RK/E0Mj5sTeBo13mj1GtaDgty
0CyAm0B8nh9QuSbvfAbmXrpU7QD5Cuy0cxthA3l0QR+wpA7Nqdc+nprPikG0j4HnYcPTXnsubHzz
0zVRHyyXI2cZ1r8Il0BgRs4fVwFVqgWCBdGdq4HeM5wUWGhElSBcMtT8tRndaNOPZbUFhePwNBYg
qZw+6DQHKB3sAfnJHTUf8cvEXIx4JT06uXiUA+gPY2zGtkWUgnN53jVg6+AAeA4gkZtvqYqGOozI
u9d6KBtMb9NKS5y7cjqwDGs7aSXail6fsd+ig/3gbl/PL9Qyj8dNgaKpgAaRV4vUx4Dl5Ilabq98
UBZ2eA0XhbnBMtfYA36y8BBSeMxsTbukUXkgMcPeK/DhACmHmDiUDqvKQIxIz/sV9bp5lC01e2h3
1Isw/K+sZPqZWtOMJragj2KaEbW9YKXCFI7Edf9C2mYcZP3IqB8RuGdH5bRYnbayN7edp27MqQNA
ISBwvnVrfbnFQ9/djWUCAnAEtdgxdMy/TgfugqJ07D8j462zIzAlqTYPoNdqpQH3eBMwvCM34HK0
0wBc9huzZda5RrL+bqx0frJy/ebLWWj92ulVvpzbpgAbgyllA5rQabJaQMRBTy5Z7Gd3neNEB4f7
P5Wboc9ULF+ZTY1/M7pQbRc/VNkYK6Tx9BWSRRbKGN3kOYs0d5VrPpRep6bswGcV8rQ8/j/KzmvJ
cWPLol+ECHjzSoLelu2qfkGopRYS3tuvn4VkX5VCo7gx84JAGoAsQyLznH3Wls3R0PcE8FhFFYH1
ks/lppjy5Fso6uRiLERkFtLJN1Bz7q5Wg1+jcTomPuVu00GO9qrzm1mI+iYvVcLNbKike9OqvEMI
eZOvk+VmdZRvKlvuj97239+UHM1q7fGmFPAILBaSahdgIHmWIfJHsHxp5kNEvoGdzENpLac8NNh/
C6uHSjA+JjlSif11o8ckec9omWRl2exXbbiZ5pG6WC9+YRM9vxmkCpMWaaVsqUPBEg2UlWy5mnEw
ZjV5tNJyOhvU/93lWNB6N4od3Zts6aH6UlGX/2gRkv7WjY52lWN5mP3QhBU9kEv4EYYL12S4PF5C
rdPFwyY4S7ASdIp6lXsTu+nlzQVdgeBbS92THM15zq+0zCSeJEcxz+IzhSuo24Xqm+146TpTL61d
JwfsYorX2XbiXaKomi+bYaq2F7cOPhzVjvgvxuQhnCjVlINqy0sVRuMd80YpXjE3LLZ5PDYbOToE
RnZuJr7RHte2FJm46aucmuVwnnQvZOG+vKjohn4DLi/dylEP+fqR1GlaD801NeCypUmm+QSwm6tV
YZJCRIPTWLj4AIC72z46K+ExBNPxjjO3edDDfIKnvdxDpZwkM7KPesCLfCbBR2V5/qJ5Q3atInFV
8U8riLTPbNg0AxbrMmpFTXsKJsJ12PYVL7IPSvB3C5u8s+yKvAHHrWUjNMkbTBopX71o+Pbl+lEj
7hQIyPiyKa/Qy61IevVZ9miCtd5kpclWjokpGe5dPz2myxnDiFtQV1rJXjZd0fZQz/rn2Rm/U2fU
nmV3qxAT5h+0P8pm2FQmMg1yrbIpD0Otvxptml7kK3kzuemIpxd6D96oPKiWD7jQ5x8lvQ/mqG4M
FcNNvmmqbd4Wji8v7AtNeR5+Pn7apvJmf0KpS0yTu8yxod+SNN7h55K/yOlWPudrXZ31X2/fDU32
QNY3LwHWu0Zsh5g5XIPFBYvkGMY9cZa0luIev7rkWTI6W8Kg40W2Hl3QCldeOY471Ii/LgeSZpB3
m/o1MvGDKEdnk5okiSdSCPc+drPHIWjchVYXHL2uoEYna6gVHsf81zzD64Zt50BF90QZ+UMSahfN
AtVMGDXzkzEVvweHdqiy37/GVbP/r+Pyeh7NGZu/tNhm/eT4VVTAbGoRNktrqa+mrED6asr6pGKZ
jMaLySy/375G5bUNMW2/9tTx4I6ld2sM7U9ZWmO7gvrWurZ3VskyjFXbZYLi9tyyCpWzgth5mwZg
L2E2eNsHgFbX3vouap8806sg6qfvMshaxqG7dcrS23Y8OpE2rSYbTRoKzWL3VaSYKnV2FmxbkiQS
5eZriixQTEZR+dQRjZtpKJJp5Xj5naLx+GDl/GkffVXuDpi+tI3/IGNjmKRu9HIEH2WrLr80KDRi
Nsl35KgOKJo23uQofGbcYYDipckQbseQOF2pDKAINL1QLyLxNlrdTnd8wKb7ROnAPczKH5NeJ0fZ
kv1up/+6VPbJg2oroz+xabtZBqCYCLLPaXKa/tVCQ7xpK9Fsh6VpKppzsOMwWsvRwoy9W1WbRzko
u8q+9z1D1Z5kC9gobBP8sU8YWP39bqq2jcLafsJmqH1Wkkun58OTtnhHDdlcH7ygVVdyTPbZoQID
OBoICC3zZZ+XXNq60899nF2/LrSnUV3J5j8uNHJr8fJF07W8UrSYVslXkhfEWR7sC91102vOOgHF
ukYIK3T2ipLrpzwY7P91xgp/qznB+6y2RI+IpBGlWFK4tfUyVL11lq1uVKwTVMHfZEseyJdO6xib
qJ2RDVCOejd87omnLhfL2wRRqyyfbmwbmwRk0XLHVljWeRgU8WyLraWkOQD9+V2XP1IME8g3he3C
j+DXJw9xXZ9Sw1AusjUNiBDHQXuXrdoZ+nNduPMurQ31HIUCHP9ySP46syKv27VJ9SlnpFr1a4Zs
Tmm6tswyhulutvA7UFDM+H2sPFBD16FKvRvOrRR0LQOFSSYAmgYa52Lwbig1f12BVPDPudTROljp
oW+j9tnQZvPJBB0w681zlnfts8NX+74pCaPICbKPangQ1CQSHhc1hWI+Od42dy62Na7tRI/INOXm
VR4Gb4RhjQEJkN6JN70MCHfJEk3LiIn4azQIqcl5clQZmtcepPVeliXmng1P0nZPsirR0wCUreSA
bC+j2In+TpEP4mUBiDX3Bv3l6yxUJuGXS58SMmom3t9Hv+aNhXWGFPpDDEP1SXB2XA38+a+eFunP
Vek9yf4aAy/CZk25V8eo+hRsk7KxtN/7jgUP/AK23Ev/1+U5iM9TTV6LCgLKffBuDb+xkYAetZzV
S588k31yVM4b+lr8c9T1hl/XFnVQr71B6DtlNlAYtYIKMzBmx6lEyrt0ffXLs8Juw0vnms3Os5L5
1UyDiwLh8I/lJAnsQZ7gqPXocWpsUB4+TgF/iS7uxFGptXsasIeI5F9OnjbeDOnUnQYCJPxN7eUg
B4xZF0fvP1e4/KTXh47CgXq5dx1j9vVibHeDW2mv/CmV3ZCGuS+baUOaxiJss5LNZkzYprFSCOtI
x2pU0bfDEMdPctBToP9WfPJOSmtor/LGdVwRWF2awubGXk6sPSDCC2Rlcu9UZ25KoY9Xb1FWJCP+
CqoV+j2SkbT0pWU45ZbUgydZuda81Pym2DnRWiWvEAlhO16XzedkGek9JP75+i8XKdqk4vuq25cc
TyJFiRPWSn4Y9pwoph/Jk2H2eWLZe9uwrW2m6PluIkFGfBwTSNk0GpOd1fLwlc0WM4r1nInqaZpS
86innrKmhm76UKk4W/edlZ0JufTfNO0ibejkLFGaClodDzNPF+IJ1XLZ2egVOUte/G+zDIVEeq7Z
gmhI0n8zlYu8Q9l2v15WNv/xssxq0qHYVsqg+ZOu4y741yE2KKYt1ctXT6bxHMfeFXPM2irPcgA0
Y35FOdydVagoH3nGZ5nnzBuIZXufTZW1TUzV+uix702bOvoROxDgwrJ1zzEYjdvY4xcVLwPLlUEd
J29p1f66Uguyx5VyQvrXlZWeGY8rsWIQP+DzP01Fu48A/f3W5LuRar8/azD+q6rs7Tfgqc2m6Ifo
UldKcqqVUd96ll28EGkht+X05u8dnjLyqqSYPjsxR99agvF+DiHkKsygPGoW8TsUhMlz3ARiHWZp
9SMaXCTyZM6SgCeqUjYfc+RVFLw0AjCx0x/cuvhk0Z/51WgSi4JaS7Hc5H5nwbmPpi76c6FEJkiG
PvNMc9ZBYUV3rQ30vesm9r4wNJJEJC/xOBnGT9MuYIDybMXd7JOq8GunWd41qLTitSf/ui4BLO41
ryheVVJVaOW8eV2aonwdYPneWlDzfGSLVznDGt19OE/pXXbZtdesY9cVBzl/DntrV2Va6stRgvjt
ldrSJ/lSsgvnax9OafckW60wPMQaQCDlvaOoVrY2hjRwNXgzdmgUFwoEvsu5Y5HV1yyykMtGigGJ
NMpeCV1d+zQvvhtRE/gm9VDH2nWrd20mI47X2PcpmEAhdCb/FIAQP0r1h5yuaG60G10W9rKJqN0p
2uGzMLpqD5a82cpuTCD81owzEtGZfih0DNjlTXvFOhZ8GF/tvEXPZJiHsi6S56QwgZ6aOQsIpwfu
W/QBj8KKZzXR5GeMwtObmHoUMvmQrO2w7vaUQCokSJf2//Hix62WV/vXG2ghFgoxzsgEPAiJtsii
KQZ4i6nSvFDwZa1kf66Ns1+Gg/GYVufj36a1bvr3aTaLpYPKOvkyRdJPiSTiH1HSeqvG0YDNtbP5
TcW2JAem866qnrjZdiVW8/Ilyvqg33lxHmxk064s/H0JFJxlMzDe+tBu34VRm9cxCxPSmNysty2U
mB314XG/srOp+x0psA97heAEjJJTrHned9MAxQ13Xn2m0qXfjkmrnAKv6k4oY92tEZXKUzxRLSsQ
yH63+u6qy+vnhBq6Iar/KHP4fqPTDuAtMG4pAy+/OuXUHWAATfs4aNpbNikgWeA4vpMg+plhNvhn
qOIWZPA+Kk1/c1N3BOXJZ09ZFDpxvJiom3Z3bMWM1UWfY1MHOOFVXb4o2L2PP7AlBgRETAzYfr9P
DDXYT0od+m2jG2951Lr7siIIIZuTwTdgoiTxo4lDhLHXvSZ5NIeQT2kGN9pXi9h8S1Xc5E0jz3m+
0myteKRpF4/JDunqfQWF/jFq12G7d4gIPa4VhcM6LxVw2pdrS5vsSTNpsPOXd4U2IoO5rfSP0cxC
hde5KiX8y6jnldE+1JTpMZp6gbILew3rt2V0TuNgR4pdf7xQ7ZAIwU/JeIxaGjY5lg6tSU4WkWrs
1BYIhWzybNN2c9eg+V7eVT4O8063AoiTy521Xh93sK/RuUzNoXHLdh9M+Rvg1nFcIVFrLvLAn/fX
WWzcnGYez/+cIaehCScabhXpTjabEoeWXFgQZxf2fmbq7sWb2zXMzuDGw9dwqCyxo20VQo6QnXKe
PIRF/MOJLO0gW3LQVije77JhGy/Xf02NU2JRaUwu7KtPnrW6+qrn+EF83bvB1uLkCuvYRAFPPDkt
iBEsVhQa+fLGWsaXzypCepshUT19vVhQwG6slOKesCH/2+sPCQ9VE4HlRs79ejFHTw6W25Tnr/4u
VLIj4J93+cpf945y3V0TGNMe93BeAkdDZ7ewKuVBicBUCg+LoWmR5PynO02F1a5kW4cz+NepRSqN
4hf02oaS+erCsnycyqltmSor0QIzlyP/5XZtGu30ICS1sLzktNzHDjt2RbJtTopLfYanb7TYZW0G
RMQbNO9QhfyXy6ZtJQ77JlFcVMsL32sA2LJfG13jUNUqy9hhmj+0pjWpLMDaUJSd+ZYRDZD9SeaN
h1mMKKvkzWGakiNBpkYMhAWtRipAHso29s71cpDNtrWqrRqgspV9Q1WRpCbHX65UXTWJTMXOJXZa
55Kkjd9hcHziIWwSG1sG7MDpcUgj6m8nOetsOVGOaBHM+2W2WK796pdnXqD9ukw2H9fWoXU0C4AV
rI2a3TTpyhlJQ+qa2UUeJjOi2m85yDPZF5Ew8iHB1et/DMBpQr21XCsnx0q/m9SyOP6jX86Ql5Im
D7Y1y+XHK/7bi8lrtdr7QQBxicwR+sV0cdqqC1v+y71MupyVkj6f2q6H9aC6qWXza85ghOpa9ZRh
pzdODCXEinDjqcODU2bpbhBh+h4FyZPUns5NEPNvsRgz/jXDAxrx32cEStX609zC1vDAL3hdS/Cq
DfOzrjob08Co5KvLSWOU5V/trytqPen2RlFd3OUmsv8x2ZlUx+8zcOBW17V3QF2UH5rgDkdiJx7p
vtrZw/QtVtVktfdHZ5k3u0HXFwoGfcVyaOoUb2nNUn15m8eA5gDfTEARzerCwF3AuKMyYd6cBt36
qy92heM82hgzA779GtI0WBQreaXs/Nu4bDcNhQT/uN2/ThyXdyBH5EHe0dbcX31fTT51PNjlHDfH
hAwmJMJ83yPjMq7KcCovIyh7MjtFpZ6qOAArJWjKkS5o9M6HSDGtLP7KW9mJLclCVJyM2E9wLy6N
oXmuIpXvEj1yDq6XEC4Z6uRJdz/kmOypoHXtHSKP668+2wKCGOXpIp6x6meBVuC5eJbT5SE1PJbt
qosB7vIass8UakzFBSaFeuEOe+wJ0cBkWXohGJdeGmIfe4GEvgoKDcdKzeUoR+ScaBzbdaP1QHCW
2XLAKTptW/QG9ZZZqh8LK+mb1yDDLcWq4Ih7bviSWdH4qWUJ2zQra8lDVxC90xCBRI592FShSGbh
GN6hEEC3V0ztPWHrvBoyc/oDlfLa8Rb5a9oNaI0MD82SiRo7jbpXJSCJ1xs1dQ8O3CI1TeKDsqy7
1KIqNsY4ja9lQy1cZIMl09zk8LgTLhEEVwKq5Ts+fmmWX4M5g0DRlifD0snjOlOKafpfbXkmD03U
FHuzMaiUC8OL/deB0BrC4ZGvtSxy9Z3qNp9y8Kv/H3PnEf9ntG3/eo+vS0Xi9keA5ht5769+efbV
N5dudI5gDi3v4B+v9NUn30wyw61xQbj/NdXNzWhX2TlViqHVXKBq4PLlhMZ2dLNmU8dz4eNH6Tnt
4jnfuq9lrt9L2LU3lUTqa9Np82p22vTUD5n3Ogdd4xN3cfgdMGo2g701WP5v9KXpLUYks4IER94p
7msN6Kb4TQ5a1Fk9B3xcWHOf68QqD9kU8lHHuIpjsLBAyEChZZBteQpjajiiaG1P1jh6b1mASVI6
DlfZ0jvtJcvV4fZoCZPAljveHy3b2WdzoT7JlpcQIbERXeeG803Vi3mTDe18kwcdIewmDwwViQJ9
eWX+GqhRVMKrdN1Nq1qdjTx6GaEiBatrh63hX3eoEFnf4lDs8jTCyeuvfpTF3iY3UF96OBj46A/N
DYWb9r1FdHM3CyfeT6ajr5q+RFqyHAyiIpcM3y49YDfCqpS+zgjBmM4jy1Nacm4cmfqqtiMc1GCj
3juIs7EyntVoGvyMyNYPSpgqzf5RU6bsq0mmnw2ldK5TT1pNDlQW30xGo372g2WQQMaiLVPc3dS0
xTGDdEcF9ddpbCHBJa3bzOs41Itjq9mAj0clOMDDI+acdnfbqstX0acFGbO8PhDcK18zFji7Gh8h
X45mzmhd6iF7JxidtutumFduFzXP5ZKdpURnXlkOCPw+9CCq9XoPk7HL1WOjBfPjkOTD35s/lNnO
oKQo4YmoUHiSZ8FciL815cA/+tLlitLN8e+Ql2hzu+G7xdrX5KFGIch4TJnYOEKtT30YxU+aVfcr
UTXVj6a3X71RNV6TbjT3iWMG27Tsg29KBrcCKc2PaobXkPdTe43VzLiMZDvXVT3mtzESarMLwxC+
JyovigmG4KA1CaD9Rg/u+nJg11RdByyIq5hw/wYNLIv0ZgC5yaCcxiP6J+Hr+CjvIQ/CjhCBh1vS
VOjShDljDEUduGlM342yBFNAIh2kbhfvoh5FOIwFcY0RwV+LSgDMaAKbSATNrwGxNDOzRfpkQLD9
GlBsq7ooCDedKgc7kjfOhxEGgGpE7ZywOS2/Dd0PKhWdjwCA7qFbgoNkCaoVCuZwr6mZQvngoGAt
YSvnBuX1ZggzEj/LgOyTo5bGNhfSFXOQw1ZrCrhXCp6SN69FIe46Jna5U/rcVJXyWiLt2jezqW/T
Klc+cnwN5YQJeyK/qxLzLK8McqQ6klsJo/E501Tyu784eq2FgaaWGLfYtvQbEclhG2YK+MW/+uRZ
HYsKipVXbydv6pNNws6on0aXf0yulQerxjvZK15lwyj4glhliP4OY+H84dRTl2xYd6cbs3Uz7Gf/
cxVV0MYtNMp+1UyBs5MD8q0EaB/gn4YQuhZLIccSCCwb8T5hmHXrSy1ckdAn4FzP084BML+R09yA
FIFtejx3l9H/91VWH1VvHeRaxdD7O5Vd/Z1qBOokDExmyCSdv/q7KCdRPM8u20GmyYEkVdUzIVaM
AP9zOT/vhLn4sIS4HONGtpsI++Da31RL/ZAVSbG3g47u/FTCBvaZ5pbvTqPYfu+hrzNC0R4acLt7
lFnGzSqbX1fzG/1APfynEXY/uV14eRRJy/JpZ6nrERYI3CjADeGrrloOtD3+cykG6HqqIQZu3Iv0
cZTlfHGv70I1ci+yJfuXLjnLm0WweyR+8RFE8Gfa4qWc9OBJyZ4RCYsXeZjh2fqYv0Rb2UQuunjQ
VNOuimeoAG53brR2ullzBgWArPvaRQl4kIORM05bLGzyjRzFLGQ8ZTkQUzlaZ5RDTui45KDsotIC
qa053WTLCogxBM05YHuT6/5i1pMuLMIeQamfIkhfy+aX2c+DEirb4zKnqZR2LQ2BVMcdD/WoTS+u
C/NAV3CBYMk7vyhqtmwmxrdpackuVdffYWykFzm/4V92h8cWT51lhouM6KkXJgF8buZRTFHrPkox
vIpHPbrCFmYJOPLtU6ZPk2qzejSjC3kp1ecNDU/UBOssbFd8bz6NdV8irtST9ZRNwMqVHsRa9xG2
lndPjjZfNk+OYb2k00S2Nc2cnUl0fes6nr01i/SjjEsFkb6trAXpyT3p2AMUlejJC/hy1waqn10C
3WYL3gYWpOEXbGWv8kyxkBtVJdXvus2fNVaGDO+rciHGeGviTzylCcUSOeORPKgBVjFNYPpuoRPF
TRYl+d4ZnyZvWRF5cFFCXh8Xoqk4Gno9r9/0KDi5EDuOfP7HFTK23wvqk59L1QgPoZt9en34m4hD
bxdEmrdPAoXYFtthnpIR/0Xzm4X12c5eBA9uMx7iuuRnpfjIjfB4Ma3VRC3evawMbyu6u54EqM8r
7bUztO+eprsrFUWYb3YB0U7FWdUGCSJ1QvgzhN26H/j0ECXIAfa2MI+VslPvnqfCjiJPiH+ZoACI
RMQG0bOjHMtybHwyHZth6Hguq2l8GpEtrkTRXjrC8SER+z8SK4fPURntJiy0alu2SrYaTASmetqv
KcpH6BR9anY3/9ZW3Q74+6GZrZtR1urJa9C28nDqN15U5ystmv4Mut/qHHQNe9+fcIT4XTSflGjv
Yi//1meISfSy2xpT8ayjVlsNNc5cuvItzJO1VVc8VqoWdrMwf0vzD4omtwa/mdyDOD46zU+VZYJv
me9UA1RHJMfsTiBlrsy4J2SgKMNan/MUgZX1XY/0GcE3a0ovKsSaCZ+WYW3KnAfslEHqrcrkGtko
q+eQvJ2VAHgbi26HWvQ3Zcjz1y74s4I/sqvq5k0hOso6Yb6WIwGkLFqq9caUh8fs+PgbX9Fj8pPM
FSVthBeQSA4/0zisr9pkQJJOX7u+194M59ijoFwrgXjVqAvxCxNAwsh3ABFP84A309Wcx2MhVDDG
SXYdWoC5GiUymznhj0Git99F6EmPUXjwqnbj6JDng6KGL2oOT52GF3Ftt9UusqnY7vvujvTDN+tp
QIVsHrXCVVZqFGUo7boXZy5IWE7FvHgo1kcRD4e6Q5uL+y+pWeTrSqfucanFjdjMEb6i64L5RbY/
cuBPlqSJ2g7Udg/SLgrsq+sgcwY5KrrK3rVdBHggUtc2CkhBpfp+xuTFN+GnrrCK1o5sy9310Cks
3YP6QAx7ZYJ2RsWhHmNPNEdWEZG+qaaqOXYJ1KmbPK2oe0tXfxubdZWOvLD7XaN2h6Ik0IU6kqvk
XTQ5/LhBCGA1DvRVNs7DjmKP/AjOtMYe1xz9MZ+bo/AifWt16k3Vy+qIkHzmExa5sCbZH/vNhMik
06efPKtsymRm76kRC4qLlcGKp194tPVtgpfMOigdAL6p+8czMNzP2GUDh1MZXtr6D912XkTQrXRy
eofQ6MCrxP3vZcOfB5fye2na0E9KwDdk4It8IQz13q1OE7y/XVwrbPGaR3O1STuEyHX3M3MSQhgt
JUCRUpabWYncW18Hh2x2lZcAOkowRSfN6N5yqy22cVl+tnmqbJyg4Y9HVTxmtP1FtUVPCp9EtdYU
L03Ufw9rs6UMPLJ3iU1CpRy6bdDX+Zr3m5yybNx5Eb8QbHS9lZ5Z/aUq+GVpqXjNBvL6esXWJcBm
Mc62MwHlvS2ac5YV9RaGxNtQqmuxgDWB/MPYBThNRjPZtkVwrkuMPhM+jKrW38tA+4h0h1BNU59U
9hvrbu77DZWL1lHRsbuFBmUeUgEivG6rP4VWFCsMfQy1/lOfMLwZzRhfpybFbSJ8anND24M3qcPO
8sHHAGx+UVPxXplqtPKMka2vm10jB/P12hiAs4RoU2svO+gai4TETT7a2ptXXeJOa6c5l226cu3J
Xgkvxy0rK91tQbrn2iFZrMOmveZWRzQ3K7dUolKH1QqVgv4GdjQKr5XorQ+jCKnIIuR0E6qHmTDW
7m5zLJTpp+eo+pvlfVpDhneCMRxyMk+rSJAu5uE8ricLOV+he+6aMPS4Z+eVkl2DrJNm1SkeWr6D
3dHcQh7UV91ik2Bg4J6m5Yh2tT6bk+v5cdkDHkwoThVDfJKHXljxiezoKc1q6o4oJ0TG27+4CQUW
RJZWma3A1ar/jA3r3Rqm32u9JQcWmWfE2KeSKkRnIo5o2m7lG0H9rcGpYePk6StMJus68rhftXVa
78uwye7ZhA5Pibon0c0rs8vSTcaiztcpzPI9KwaPrA1oaTN73WnY0lS6MLDQcJN9nbnhGaZnsG8G
IzrNXmYdAlZqRxEl2jEeDCo0o3w+FXEy7HMIMmek4cZOE2K69FEWspilrBV5TLXtB6jy5Jq0TRkn
zj1rw2gT1peqo6zHFDbJVOj5z17JkjivgMRHkFPWiwpy3SYqeXMTSbwlhPVqGx6s9VlUb02z7xUb
WFseu28tSft17VgdqLIIQEuHDMiY4NnCF1O/zRU7J63qiw+lIifqJe14KC3T8il5xSKTr8uP0VqM
Tahr+aCsuEWcjPYBnSrI9E4YHzzAwNJTqvUx2l2HAYpQMSawgA8SF/kIrQx9czEPH8TT2bAlVf+h
4Qa/ylBJfXhWQ2xxduuPEAdGvCXS6oMSshEikVnfQ8U4QmvXrxTvewQknMCXzVjM+hVLaMUfow8s
RMs1dUkmmu4Qa2Jz5CFrmsfIZk8chGZ/xV9suDb8rKfRrbcIztgr8wDySy+j1DJ1rAtrbSJK3l2Z
a+W1TfiVDea6t3mXZRAncJDGAcCMlmy6EP7LHHWINGGPrM0Q/Lg9mtraRjK+VVWlgTrZ/Ob2KSnm
pqeGQS1eyOlM2z4OWx+lkL0GJWyseg3CXGUNzmoSibHB1h5fEqvf6QUWoCNPv+1cXvukmvZdEwfX
mZ9Fie0zmsW3NArEnUBqt0rZRLDcUNQbHKmaj/18t82JB3ZRT2sCCajrwB6RmGInq/Zxt6aYod0a
i4NEl8drE5Opmz10xcGbsamgLh6AZTl/L7oCSGMx7yqQ5pup9N4RB/tdPcQUvvD5D2YUv1PlCn4U
G20Ibi3tjFrbsTdBEoWrICXQ2tS40QpOt3FMyZAI9Ir1c3q3leSqL1/dYUrgys662u8ALyhlbfHg
FhQ+EBAAZBFY687LHJDJBYlIHg9tHNjPQ+kRVLeybdMZ5WooCGoUXuj6CfTsVUNmedNEJZaVbt0f
Dcu2L7HQ8BtLZnQLDeEyzeQLNWcJfXOK+JwbFSJd4zwprbWhZD8+UdtR7Vj4W7yzm9KP1V6bkqtQ
muDU8lFdOWH5u+nMHRRrYe171ThHUUwIeXK0Ddb2xa4IRbo247fG1qp7OI36iojad769yTAPAttj
a9VPfbmKmlC52WXTXUd7VFY56fpLIwaBu2LED656xwhuYV4Q5kna+k60G3FDh/CnqD1zn1u4Dzma
BtYLYMAKooerasmV8sYt/xLjtW3INsKg945h4GI3kbkXKFi7PlTSVe+qN5OAzsawp2mltcqx9Yo3
IWznnLfKz3rkDzVamnExyyrfNFPyR2Og36khMoEdvRddHZ/TfhhXSjw5qxFEW8tz36H0fOWpdnbE
BSnYTAHoVdFTKd0FAcTqMvOFo/w0R3M4mQHyrbGM1lE3WutmcS3uSj07KqKnBNQgMDqNxcGderCK
blGdzUG7qjVbKgOpiAFPXodXiFiWFZnI7FM94kDZjiyetLpvdhTZbqJRoWStEvM+s7Am1orytW2K
J0VF8AadqNk5TfOp4d63NmrN5BOW8uHzzNvcjVTJzeHBDUG+LjHRro+SDSwdVvChNvkqu4/Si8SR
GiWV7NX8vWkMtHIsC3w+FNRQYFK1nscRdGvnfaZBbmLY0RPraLfDmALWaewbqdLxOiIyzPmC3aZu
+O6kWbgZPR0rCJFu5jG02Qz3/IL6XmztMFA3wknfoamOfkXIbAOvQt2kEWrCQgmvc6aXGNRG86YJ
eERltmmsnMBLt0qMEVubxe1aBNGOGFx6TOCW2Kpun1jjn3EKaGFAxXdD05RdyQdpFUz3FAHHkMXi
qWE/G1okmg2XvImgrqStGnasaq2z0mdnVxrhuMtKW/NjBDYr4cLiiG+hGC2WN02/zlBI+paTPEWe
ONmWW29a+CLkrTN121OOt58d1aPitzJ9vsMppemTbNtBzZo7u9hGZJ5XITCqbTCpm8Zx6xXlyuk2
8Cy+SQIRbtq4/dRg52yqrhletIywUEb1TaUvnGTPw/DBsIk9BfHoQ85/4U/lEmNxfyP8mW6FAiZw
Mvz/oes8lhzHtTT8RIygN1t5k05SZlZXbRjlmt6BoH36+Qj1varomdkgCNCkkgbmnN94ORiZiKAc
aH1PIAcp0s1ohgUwnzH+TIjPwHNda2ADAbVLse6ZUuxQooE0jhIE6PBKXpscCpdFIjAg5y9GEPT5
aE8rnZm03aGrTP/zA5mF4Ryn+QV7wXnd60b4HLfWV9cmDz/39SntsvhYTnTXNk7sdUU2o/bOHqtM
qKdnjEs2BhLe66YxdPq9EOpcCE4pa3GcLAF5jfkK6D4mrq6j73WNNUvfOOJeODMoCLsq0JV1Hfyl
s3kHRxMlwQxCajdrrNTHIgUIEDRH/AK60zjE/UltPYrItbtTkQKdglPDSO0Rbgffvp/K3N/zcOuT
les1lji2u5Nz9YJZ8nyKGwaGFGtfwrOzsVZX8yXJgC4f9w0JRqS1z0Qv/BWh/pfYCMQpa8pP4RcE
UEp7EIc5KVgiB7Ca/XxC06WbToPVIQTltRiJuEZRrBynXHET7GOvLWri9X6c5vLEKFKyCBrDrdNV
ny6m3yfZRxXXJ9TSYlJS2NVaS6qEtZQfnlTB9JV5aJK9OITdd6Gmi9Pcib2dD85e0B2ehJ6BXUyY
lq4aUb2nmfzZyrK73yu1pW5TMjsIR03h7OOq3MX7cJHyV+sMteUv1UXXnOe9EXWJbedSuGM4nNzo
A1JTTUe3NdBJY3VBVjbw0k+rjEpj3epNdpRyJuE+b4whuxhakGIFxj9G8s0x6kUJghl824bhmk5q
+QENroPtS6bRXSBntk6yKSxWiR6G+zlvDkPbIKxQIimfJsdBwkvUmKwBgx2tk/oFiHmQF/bmD9J2
NWJ/lj+v1WZrJDXLX6ysEwmIEqkQ6N/vVRmwtBps4jWo+Z4AOpinGI75uvbgsTU//Dn/QdzF586G
I2+u6fisjqkjIIyHRBIf1bOqzbE6iaVQVVXYiHnwmi+P8v/aHYIO+OPowQva3TTEBBfLvVHjKNe7
X1mcdOvWzk1362o2AiNlduibIiCpwwFRjXlS5acoTU0rEQjwmbHXALmj6EH87aZfMYJ8ZABHQ5NP
Yd4lx1wr0MJ67dBY33VJfynD+imjHzghMYS8dF18n4oxIlDeQtPqMOiYzdcWYS3C4Zq/9TKhrQBG
k06I0vkaNkVJ3z0XO2OILh5ZsbC4YVr1ITBz3/dLmEB3nOKEodVqFMI8Twa6oHuICN6tE3zDQe+D
lyyq90DRINFuKyOIlP1w1Co349Pxp5d4ShCl8bSWWRNxxgDxhqbPT6EeI2okNaZVkLHO3BpMN0PN
Wc1knVfaCEjLt8xVFkT2bXRWZV1np6Caf/GwEfcEtHq0hxJjAjOVm4QUmTnI4GWIZ2tPULmGNbZO
WUJsHNFWr3oBqREzUmjFi312l0fVq5OSca6qEsWzcg/Rft6QhQk4KgnRUIuNNQKhpj9nf4H6F+ew
TO01fjLlptXm5ilDOMMyKu2zppvdeaPwjzmirheMB8hJO7P8OWbx3pslxl3SvnleXO35BMpDSBz9
sypDFBNS7XsX2vXa9o0exGicv2g665426Ld1nsTfozr5IJK0xr7I/tpH8cVFNfF3ERNPY1wwS819
zUOmL2WUNiuho3ltt+4PIvM+sQD6KE+X3YFgyZXUIByXroFoRbRkU0VtdjSR69p4hT0fOqwy9zOp
A4zXc2uDbWa7Zfq4qeoh3evNEu8IiEiVRFpl3LkvAP3Reo/7awmfxEqr5Guo1S5McJIJ5i2r9Woh
ryRb3XLnazvoX2Vr/FUOsjmHPYRJsv3kYRC6TP00QAdoKDdRBvM3TrMCcms20Ult5VTk56aoh7Oz
RO8moL6DJZpD0AvtA9+gbRxYhFRh7G3CLt+OURp9gBT8EaPS+2wLU3u3dEdDe1Aftn5XgGx0qmSX
i9H/Kohfi8AHW9+G05nAZ7TJbeSUejLIB+TMNj4yWN/bYLDWXuYZr6wArKOok3bfwj27JbaE9U4m
/LfQD7YTpL8Ebi7Mpw3rElR5vQg32ofA6uOL1YSENrS4/JnXv5EVSMiRJvVqFm5wA20c7qLEgzDc
zAgUz9n8Sojh12TK4zzF8ja00r90CFskJXhmXHrEPk8E3ZHKf+f82JPKeWfk0vLVo37frY5Ujaqu
CnX44+xH2/95CbXbxedw6edDs9COEZFP2B+LI8x9sxrwilF1taXGmz7ROUjV/9h87H8crtpU8a82
dR3VNhmy3Fh6Pa5Y2+X5CkhwzaC6bOoeUxjCqf9ptXqbCcGyP9eA7G4Rs/6nfj/1XsYTaUDN0XZR
FjcnVdTLMDvYFeJjqm6303/qWhwwi+zTp2oyo6tj6HwOfmGtARFFV9VWFy69e2oPe9WmCh1uup4M
4dO9abGyj+jGHidJZO+PtgnM53FS2eL3bZgs+P9oS7V28T/Tj482Vpxrx3Ct18rOjW3i19HeqRGn
xjTWecGGVX8JiyBh6Bvld+Ebn1i+LXpE2niaw7jYuqi3XqppZvkUTSsk3qqvCYiLfYp6/oHECKxl
2IkolG8MM+g3vciJpYTls1v17ZOd5nufMfaMDQJTpDnLjzDH9hlL/nMpvHaPuMtHKXLvBfqhvtVY
dtGtRO7zIMeUGb7+nI3yhBhKccb6JEaPFCA3KKp5awWGi2JkgX5cNX+PPStac6ODGwH951IK/St6
a+UmHtxyq8/GG+nmjiVmV6/dKhvXbdKUe1tUZHp0BJkME6IcU+9N1vf6R+MNAEZltrApiCTliOui
3xtZf6X1L6vtWlbKABq7yPmcB7vG5jWQ1zxBpKAeqx/E8qezahKR2b0EeXFUNVVAFI52LdTvjTpe
tcnO/AicXjypWo8zJBmmEfOmKQCnJuNNVWTDtYzDEhpsMmy1aBiuqi2pmOwCjnpRtQBLg3PSFL+R
ofnngHl0POQwejAoyzVUUZh/J4MTX9RlghpLPR3d99XjgL6rl+m9yI+qreG7fZJaiFMwOfyp2oyw
d9+MudBxQMimnedHS3iCblu1RU5yKUoyqKrJqXpQt3n1U/XrqikZ5mmt14a5V9V0aqvrRFT8foUS
/yAToJLCvCqQK3DQt7ROvUPa0r8i2fIf0O39kHZmfm6EXx7t/z6OEH8JHNIyd+p6jwN7I7mNZONY
2WDYiIJT9YxkoH20xkU/p0nGlWpTRV/pFYZ7FFGqAec0p3nRfIKa898dj4ONbPYOtYl7+HLEo5hy
fF8fVT8tfuuBYPYjkmDlizZ9rkxSxjFOJ/etR5urSUAEIjipIzQyTPfDyqjJD5oJGEaaGAqmtY2S
pF7Ij4hA0DZkzrBTVSOuih1rEnjXntN+xGG4gHyWWOFycDLgPpvGGOWq6hB3NXYr4EyQamLtFbsf
VpCDb6tsIsxL1SapfjBbkPty6NyPsRTDIdaYsam9+dhmBynqaRPZcOV7id9eKJiUuBnROV0zYkTS
cvcdn1OWYEH8qWpOYSCORZ5A1RI/dN8t20ElSRYX1VR1EbOJop6fVBXElL1GAP9rg87Dxhyb4N1J
eg1JsETbOkHgvxtMjQ56yaROVSukXtBfY5KjDrboLt5gMJzVzhBEx/sXk9caN+TJ4ruq6zd9uWgm
me7KICif1IF4ujCnmzpkZVF9X6m2gZFnG7eoUAWs74Ok7iHRMOSNamBTY5NveiHhziWNI3voImvL
NeeDl7e72OtzsJ9Rsi9RC3mPhktdi2IXaLjq5MOiezm4N4IEDslfo9tWoLI+tKwnOpXrX7ooY3Sf
yuLDMcaJeT69XOC5OXNxyzvPCXRnb6n22kiyJQg/m7zLP4AIV5egs/eq1tSDePesI71jsnUxAvBA
BZ080wygb2XGYSzD+KMdiWTlDSkpaDTmwSgjbx2TE1iifN66B+myTXK72xHGWmJjPtP54jbhFru2
zSI6BObGXViort6LiyrM/GDZ2qtVii+dqaFj6jfTKz8aGY5qJF6ds3bRLGiRKcnj9eK7yzIMDUFU
s6rvsuzfwrDR35GBV4iblbCD8FYQ18oa5uq61nB/JgN00VKorXiZY7iV/RyVUX5vMsYwOeFXdk3b
/Gft+lj1WhZUcQd9uIkp7rloir+Ye7c/fTt+6cfC+C3Qb8iC1mGx9NpO84oJeUkOW0rgEk62CkzU
p6IFfx3jwBz5hvNhp+0xAcj70ygQhtPe8sBxrqZbnYWhl7vKIE5bamm59Ye0JumdfGHS1+x7HyJD
LIN4FcLserP7ShAIcJOfIv6uR7O7D1pjQeeX/mbSiRGWaVzhOuQTtNVBxrqzeZnToXwfunRhF+bx
SVXzBr1RQBNPMO/dt7CbyEN1QwNXwxrfEmEv/LK03YEKTg9tg0aIo+H322flOs1dcSDoh8H5Qitn
ZW5dmfrz52dykCQoNoCgtqlGop+kVr5KTZkQvHFXtnlBsv0azfRAFl3tLgrNCqukEtSXZtQfpifR
2C3Ki8Nq7aOffeMiW3On9iF9Gpw7DIhWo/uro3P+sGMvuBU1nluu6Xz0jjVhQYSDzbJvRAiOWDOW
EEtNR2/x2vRE7pdaT7L4WmJjomq499bXNsh2cVg7H7JqcCopi73a1wWOfvFCcbjXaru5yGFGtT/T
kbUwD1mTzy/FUkh9OM+pNAnXUKu7tt/1vuaiZWS6L6NpeKx5p2JFRGdxX10araVIHcaYaSrOhSnc
F30w2BtOct7aSdIjWLvU1S5VkMC026p/UZX7pYqmdUiqVoRRiyE+DH1BWBKfamvlOyKGMIRymKpW
yx8gCeBy9gJ7JmsBnIjqKE2Onn19Pnbx9H6vqj2GqPtT4mQvRd7/ZVdpdSyIeL30ffNPgQKmt0WU
u1n/a8egB+OzyU95HCstz7BW7Wg0KwDkSIssV0kkwaDRTBEMsMPo1cr8cRf3kCmNXI9e+ZIgCbj9
jF8o8CrVpo7zpzp6VVW/sd9g3BFlWM5/tM9Ni3yRcDV0GSPBVC40NvEUxjBOKcpUlgCMoVgOeU0S
eWlLbHpPhIAi4ByufC+c8qMOm/hF1YJgChdoJXZOy85BptpeG9yUhXTZvetuaT67tfcFxIgE9MIR
DbBUFsc3VYkFOaZCZPOTqhoSKAdkvHyvqvVUpsdwwMlVVZHxLF7nIbn/YdXkOtM6EXl0VTWnGAix
DmiiqGqCcdbWxd50p6qx69QnuBjuSlVz03PeBBRcVVO/T0bmIXcL8aZ+e7HgvEYn1TAjWH73Aiya
TLwQVbXGmYtXE4syVQ3cAhmkFCGo5Vh1tSTs3/KaEC+JZVJrjlHqa61pxcklWUAgeWroq+2qPegu
maEI5wTcSqtplUaR9x0A8VmwhaA331PrzH8Tt/iciIR+rTvoIiTl4xsmSQz1TA1XGBzULyA48kNd
ueFJWnN8DkMNo28Hl/QKEc9Xs0g/c+TZfsnJu9oTZleej51hUbn41WTjyahxhPFT0DfEfpJfRxLx
LRF8FgZG5Kcv+VimIHGi6EyKdJ+O87s7l9YKOU7gG3XuPsu5q/AKbAxeb77UPi9eVaG5bv5KNBQ7
ovC7h8Ljus9goPtDQz4tanoAV0DP4dDpaGx2sFgCOZ4By89H0TY/8BzQjo5RTO9O1/DajW8GZlqf
7hz/LGd/TYL+uZ/qcBe78e+mK7LXJE3Qrc09bQdNX/+sndRg0ip3hm+6H7G7JyWWf7HmedhZWpJu
fS0/R1rwk+m6frJF8ttOqh/dGNukdxrvYIAYJcvmb9MaobFRpDkKTJAfgtjKvg0kifLJ8YEiNSQr
PT7srBmDjRmTXmoAAlyrak9EPiXlh2OULNNbLlEnJktgfGnmKDg4AZlPgO+LdTnymLYHWGkAC9+2
ffjkfPNhfb8MpXG19PYEEb1ZkYWKdnpFRMxB7pLAy0i8F1/5WXjW6zh+MyWTpEslXf8wFR3yhyMA
ZayAnUI7GBp5NThNzQ7uvIk8SGidfgL10F9yImAb9JXcTemWiwnHfGR4RGLTjb42hS9us8mgTZP5
6pG4B9yNDWK4FJo9YogYpD+nEsX6cUA7F536v2doMLU0A6TUMbRz+lheSN4aewe7nVPklETlk9rf
RKVufYL8/DE4af23jQomuaDfSdc1kL9jgvVVjTjEILuVjkjdsQyj4apXRvLWgFJRNVU0jjR2EOcJ
ji1HqCKsTZAuY3AOIatckVExgP2lB7AR2xSX1NfesPXbRGp1G5jkulXVQUjxpUiDZ1XrF5fCwYKM
Pbr9k2qyYB/s8QBsNq2PqV/QWxKUJwCipaaajMVzsJGYwqkTltHnaDEyM3dJDpURLmqfdXebQiCt
dlJfVK0qjGib+2G5U9WRlQ35anlStcA0ului5SAEvH66t5lTYBz7oHRh0XA1VTAp2fFp4M2wnBD5
eL1nDa54aiez6vStM8k+LDu1pRgHAn8apIGjOoJQ93AKK1SgHpeM/PyE+Gp2/81FMlTrJJhuU0q4
Y3IM89aGHtpyIj7lRcxIV8n0b1e66Eozd7p6sXvNh1/YPFrvxDTXk+WMV8YJ670e659xhtCE2keI
Vl8jThkcQIza764hwXP1OICqY0vLjE5NVZFIX/YOOpkevKucfWi/Md7XgGHEVJyCmBkEVLTkqgrE
Uaptk4XVNvtvmzkleIs1AeLdrplcp2gE5RUGaH/b+zxOrJtfddYtmzU6fTAtR1VNtaA7GjPwEHWI
MbjWjQFs8orkfnyJJ8p6RKX14C6nN5HYAXcPEUSH29ZonXdVRZa29HbtMB69KPWuEm30lzHVoJmb
ANAqO4IdXczEeZYziAjGF7TkWNOEslyD+m233KBxC7D5n+uJ7u+q0MItzH6AUeakXeHSmTvNaLt7
VbVJW2yEwXimajhAVPu5AWB3r5ohZ83FPgS48aqaRmteDBlTfW2ZTXRTbdMcnoySD0PVhNT6g3RE
xRH8UVX07vRaAw55vjfBgjwOzP9Xllcmb57PZy7RznIn016R2yVTbA3RVRWBHu/1yppfVG0M/fYl
Ef6+MvMkW8/tEgUWjbdSe6uEUT53MNREbgsL5OUiqs0Kst+BrjPo9XV7MRJYZb89jBnGVr+qgvcI
BY+ebPWjLbSHD5Ho4xOKPvoVX7b0SRjuX48DMtYpKG+07f7R5mMPJcf7Rdt+QLACGaG1M7rTk5mk
b3IMihfGwOKFFPqphwRxUjXXdl19pTaDPL4a0pbHP9rUaU5b/RAyjDZG3RSAfErvogpfECX0IATA
UKet1jVAuuRixLDJ4KjeRBrWtzCrCa8FabJXbUVSEqtMgZjHZYX3dBPqK9798KgOti0MLipUii0b
+E+tu3Kb081uoy4RNzHXV0mg8Bm9V3GrMkRu7VjDzB06KF4Pw9nr7J4bwM4Y+NSGRCpIKcMVN30S
6Wub+ke1UzUZvmUQvG+DozEN9ctkj2dXxD3Pc7A+WnuoT8EoOlBBU1Q8C0x5y3qr6UO9aVtPbAwn
mgEehfiUaZb33GdQNNI+zJ4KW986bvOltcIKPnz/FNb9s9NHKLbH5KTgJfwIu3TnxAgeZA4rHVy0
MQYwmsOYuL9mvwTBJo56H8Gc0GIw3XpvbiRzkHXL7KMMvrWpWaxmUMLrMdEgkoaM5irbBz4Gdr0N
Bl3XhhOIiQ9DeMk+YkAgwK0DSQek3PfmWZ/RmpOGZpFcgJ3ka/t8ND9Zd9HZgF7Y1Jb+UuDVi5OP
9tR0NfTYfvCPRQ8BzrI+0nZIWf75rJNBexZ97N/mwjFQbddOxDskwUS804tyknCmVvqIDQnqxKRv
J9wAgrrPVngdvjUshp/1/mLEbfC2iPBNkBjcqbHhPUbWk92m+k4bkAuuks95nt/JCG0SadS7ypX+
uS8wbCUQwOajmAYU4F2rOSNa9gWExXgMddnvai8OVyA1wpe+/MVl4hNyK9YK3edh7dkWmdtKM54K
5qqFM+oXK+fKQ1PMZwfB2SgGJFJo87ZaDDshoB5aYxAn0YViq+PctGk9L3rKfTFvdGl+iUb8A0BM
ddtohqKhz/XFAf5xaUz7Q0uT5lCg1viETCK4EsaUbd568qmuKqIk5gB/aw7XUTP1TwAJDp1AkFGK
bF2Keh8UY3AsranZ5MwbWFrZ8cpK4EaIvjs4zYIIjDpja2M1uwMg/AOppu/0csXBJku+5m71a+Bw
3Rp1NiJ4vDduqwHXy6Q8G5ToJADXQkuCFXtnMdpbLmwb/UeTmRO8OlucB4AGR20JeFjtRc2ojWVa
zRSF16gjD5LHCLOUGZIRySD1D7P43rvaS57D80UcZZ2nF9DLf8++1ZzIv+mMhJlAc00/TVVjXG0Y
HjavPeleVwwZ+BuvWVtlnDx1ZROdopEZRmHw/U5xtYbeWSO3Nyxvb10QsvJ6NCm85GPCH2BrZcRQ
3UaIfexOP3xb959GP8Pmt36TMaHQO9ihheAmejyEoz7GESKCTGOUb4hDiSVS8gUiQInVcfKrLWos
hhL7wFjeZyBWkLcSO27o3yLHImYkDE/2AVMO2ThvBEbMFcZl/QYL9lvgt3DM/NbiI7aqYyzoB1PN
Xs9D367rjpiAKN/QNNWf+iQxnjCzNp48e3JI1UPtKFexGYVbuwOpFxsmKxTN6+h7nXYbZZm/BpS1
S6rol0bmASWGBEUhQhk/e2eoPyWy5gzah64M8T3x4TSZETkQfYSeGjA9fo5agDzzhRWJXJP3bGr7
BU+oYoUbwEee6jF/3nMWCPVmglz8OgYE2IXZTWSFoyvCKgyfsgGhFOodOHw7fRpBXq7iGmwWwVgA
4zocHlsSvJ7zaOcGi/ps0/+K/LBAoMwC3uibOSAGvAzLKtzHs4fePoT5VWdAZZK/B0iDCbDfbRsA
5xOuR9TZW9ml1NcITVdbvepAKHcaBiyGriEfiV5MFIUkFmr/NjXTdYzd9olQY7GeuwlRtEK+wl6+
EmluVw568keMwkCBmqFz9Fz/pIV9cNKy0D85C06nSbvvrR881QndrN1qdGN50xxmFJakEX8bAKLu
m677hveBBSfYjbZanU3PA15FTx7B42ohEEe5ecs9/wz+YWKWPYbcweHbyKqd6EYEfClNt6bVhau2
gkRRpA2BChnZZN1q59D4TbVyMlfuga5XgOICnO4dBoMdZOaTV5KUMis0t5COvdVO5xPlqfBqT9N9
PUl734smwBX6HS5Tp8vw5+yKDZx3xtJggchoPxOrX5dOEZ1M3NTWZqO3G1bqwaEHeLZ3wIGCOyEl
pYUs3joI955TEfTQ7Q0zwOdgdIa3fECjyKOGmEy2lXb0Xhaae34UzVB596rLzP/oCihiYnZenJC5
YzA44Bj9AqBnEwS7MAqx6Q1QXzPo+tYsmVemHvEphrZ1nkVK2pTZx6+8NLdllE0nTM8OHUJRFyON
fjuLQxRUnSd0i9XLyOqMgXgpFvEcuxyNJ90W8jL0cnqR6dJzUwvqSF5EwlS3Efm+jjw9xhyaxwgm
7KhJ1h9dnzPzcJLPLDfRObRxrrVGdzeWCevvpQj95zno4KFJI9223SX32uwUszw45aGXbKwKAgBs
7OTsuPbFjCzYG8HIGyXXzgDiivheuh003F3NkOAaMRjefwTOcN1WGDB3yUhDFQaWaDuL1xUIzP8W
Wke+CJPCQxVgl2HFSGqFNUiNsQgkYRb8Gjxkz5dEgDabWzPEqhbDLTgS3TYL4FhHPWisKRomVpyY
rKJATe8T6Ede1Orc2tObHs8j1I7Q3eCTHK6npYpMwYRhJw/Lzn2AZl6cwyvpkJ6cDdBFgV2dQWQc
hglGCnCll87uLprE/6m002xjdk05rxVmLl4I/A74s62H6Rucgtl/GXM8bqekK14DUnOntG0+Z+BG
H3htgDasvsdDkn/oJS4xgfzlVyEvt4oSeEuoQMy42tKFpRsv8I1nVUwMYQCsAm0TqqPRAI+YVKpS
A+wZghSYRGmf1GVw5ntPRFQei7Smyx47byOcFHgIKQVAcNW8rlBMS7zK5btw1zZd3vNgQOkVAAW0
DmBV1vL3kBwJn1MCrIdsjj9jpOAQH8WQO6w3njdCcF/wRgC0N5nB00X/N8eTvBd/s66RZzkUezEK
hklQgZmXhXs9gyQk4XEudsnx16qsrS9IyKPIOV7NLHIO+aBdZ4IAC70VY3F7MR5Iv+mddUiDMSZb
vwnSOTjGifOSkkpb5yaySlIvEf6zQIy7Z982pycjT99HnVVq3ETIKMZQhheTpiZE1yZr+XtAgT7v
ChBRIbqdS8IbLFft3oUj8unvbvCMG7BdH2lsbWIhYNNPGwuuvsz7dlPlbvAGC8B71af3GQTfmwUY
wcVHbtek2ZeaiQHylQnQyppkqqrOuVkw56sLAJqats86P2b+ZOXAX5xNGXXWuqmr/gA7onrvbNEe
Rtgia1U1M68FbyycVdxq7TPTZf4f2bkbs45+Ta427as0n88If7z1M2Bv23ez1wgpl9eoNQSZYaQw
vd7Lt45wm30NDdyKYGdoGRJzBT9vYWr4A1LBXkySsYpW3jwWW1bRrxZxDnrxTVG8djFgse+l+45p
mTwWC2amXnB1MQiLo+29JgtuVFiTfgQYES9IUlVMZvKpaVa4Tf/bpNrV4cXy2YlTHXFfAwmdblVU
OaUCerYmyGlDNNEm3E26xcQwfk9bkALhbWyjfBdB53WlBbdoGG8IlaNuiOfdXVdDYYQUbqiwWTD4
qYeS9yK4oXZ0YQ5Jcvwx+W10ApflzFsmq/wStam+aKeBS3ZQm9lMBAkWFv/eICrQvr40URCqtf20
QAqZyxanqgduHbV4PYSrTDOWOAKtEVisLVmVr7iQbjI98i7TL7sfQDEvN65drqi2HvhE18j0eaug
iqpxnIupOKgjE09yZ5BFjP45Xy4XUUcZsT6tXK/IN+pXZmhNk4BF+Gxx9dtHrb5XCiNesIbkPhzB
cP7sluc32ol3KFGjVjlgVWTq/qvNlCUyKS2M71S1KJp9XGsm/jPLbyrBfUZ4ZxzUn1Q/I4he46QZ
ECfpm21Q17/UefkYwTFfHuP9CatGhZcqQ7IuzkIafbSNtdntkVrBkwnQxx37q94GaLdkqMcpH7e6
Kb4rPLAqBmDUnYBfRzwVyZGiGVzMiBovp4/3261Ket9xXrEefethLm6DNuaJukiI7mTW3tSzdzP/
dSDus5uFRbfuDAl6e0zdSW9Vp9xj+SextgY0+Z+HBnbYBELdRhv1uNTTUFu14ZPWVZvqLXBiMySv
3K2Cqi9P+DoGoM/U5lJARODd0PaNwSoKfcFsBogAzDlnRTNv/9hUZ3s4UoBE9q3ydN+c8x40lJsc
1N8b25YYdbtJZfZlHs2TunP3uwS1dFU5+bRR91rdlUxWrP+lgfjKggFQz0SdobZU2/11UHVVWDmO
IW0XA9FE9HHorurB319NdWseb4PaI4h8rhow7Bt1K9SPNHvB/ZFRZa6JoDPLdZofcrENQe7yfn/t
0utngFfWrmA2wFt3M5pSwrSNd+UM0Vma09Vcug41bBep6y3WzSCBseNb6dA5UcJt0RNysrL6X3/4
j9+gNrG9guxuxub9yPvTQ02mBGlimRvVBajxvUNu/OACyBqvOVze+829wyn++Gr+AFX8+w5apPGq
BNbk3O6suDTmberH37Su0LePO0wneDI9H0r3o3PR+7cCE8ud+i192Lzm7qzv0Gjs53VbxE9yMDVg
Hks/tHzW6ky19f+2BV09IxwQZxv1JvRpvmMKw9JleRHMEWknG4714/VZDnCbmQNscz0gwXZQb/DY
OcNhKh2WJc229AaMj3BFJ5Ty//0Wt8qPYQxWOCgt4AoLIOXx7s3ps28uAEarcsUib0P3tnTL6k1S
1UdbRfRn6ZEcc/ZwjG8GMCv5mxdp9JHqeFU8vtY/XtH7pto/N8FwCFp7rd6E+ynYCuy1T4kx8P2p
smBv9yh0Hx9f+ONdVm2qGi1vod73uxaQ3j72kp3aZ6uXXR3xOP/fr6Cqq6emtu7nqPp981/7VfVf
bffXtm5c95+uB1s5Evy5fYzgyq1y4DFVDsitd0E4LwOHGUA0jUwWqpO5w4eCPD3zAvXEB9fEGNR7
LWd58ZgbsD58MolYzHq1klAnSkApg+jOzoJVncf6Ug5+t7PtmalEa+obPaqI3fQIzKxI8O4U72Aq
F7tIex7EJkrqV69o/njw6q+q9+D+OT3qqvHxmjzeFXVINeTy0GM/qF5GVYilu1ZbZgZ9yU7hPKm7
ry5SgWecwKzw2vUhtPq1+kpgtdOqNv9oHXzrr9JBREmtWyZcg7eQ6r66iksRc8O6VMuPxMGhhqQL
vmHMzI+kB+6OjMlW3WNVqMeeLtMThHJZI0/5j3IyT0FqFTt9Hs+ZXSNQFnQH1ckY9NoSzm6Neu4m
rqL7CGDJX5Dyi6O6oHryaoueXi5sGDcZfs1D8IZZnH/HLIeZewvxPNuV6o14dAa6oXtHznv8PlOO
xqafIN4/7mJdePSk2TLMFH7hbEIHupAilcAL+AtcssVMHHP7+yHk1qCcWOiijIazveuYqckWeN1m
P/necQKY8z+Mnddy3LrWrZ+IVczhtnNWtxUs6YZlyzZzznz68xHttamtWvvUf4NCItjNAAJzzjEG
/twt8Eg4igNzmaAYdl9d3XdRgeJl+NxU5T4Jg6W+lFqkbcRPEL/LNYN+X6sPo5bWG1nXbuKuzrdW
5NKm+Qi1IVj0WQbTPxDyvxu0eeKQxLdflO8LO7anOYo0bB+I8V8riZmCzq/T7gwhu74jNK04CNRO
FzTFgWfhT+4nyf3+ijsxzzHzjeED/TsGnqkPTrlCM96BFsPSUDjJeAlsZvAVDIHrnEsm7ox4rD0Z
26NBeLCboRvynwlUdJhn9PlO3h/oab6fL8LcKnKiy/9/KNZqPeils3ifxEpB/BhRvK/F57LI3SvH
ANkPFrQQM4iFrtSYOxmNRdFFnPa+5BJZFDZ51e5Z/Np/w+rvH0rxOz+tMu7H5qm9JCzghEMQeQw+
9GL9inME07V4TcYMOpilN+jvcK1gT/bbaJdVvi+vRfd71p2+oAHBII0X39dx4kkVK7o5meuGMcHl
oMAUqRAmNi3CxN+Zk3uUpCh/Wsvef30+9iBxzn0Gr1tLviI8fWPipRqX8PVmOKF+2uKH6OVBtVV5
Ly62WNSJ3Hzt5zocQXBeewBA5s7i7HNxPlbk5ts4N8zjfTk2SJ8biDqYw5gzxcTZEAiQ7kRZvHlc
8Yht/NR+//FjrmSLQOrkT8tIcQvvT974wwNovxePawCTLkHT0z3wmwbKDfGk/HtWHH2fqgjKqXZ2
Hq++QkE8kCLzFu4LJkQAPETr3DDvAUWDSOZ+oti5H51Spvv7r5+e5DvYY35n7uuZ+8Msah01bfCf
/Oe9E7l7L5H9WhYH3Uf91OvrCb4eJSk4NmrzSRmhmhXzyrx6EMf+W93cRbTe19kiOyfifsxFkRPH
/c9RP21nRG/R8cup/q3uy6hfzuRNEz5Cc2Xjg+ibXnE0nPFVFON9rypeeJFgSgGcCYyIzftkZpuT
uW5M0AQFfkefotbI3juJ6VYMPnf91CKyru4RIYQL/v5Ei5dlfuO/vFTzCzS/aKJuPkwc8T/rvhz2
b8PfX9cxncD9WUi0X7+yUWhjWTuthcWHa07uO9m5/MlW8W/dv9Td9xPTsPcziHG+9LmfoYuckyJ1
f+TG8ZdiahB7UJGbv9FiDpmLIjcvyObOX+q+FEU/t4UwoP1QSigRoswEyMfLie+d5a14hO9ZUSvK
I6ZsttVJkWxUJ3ucp3eCqYCNz2VpnGDkoixmftZCHhYlIzHsu+nI9Yx6XIrpAes/lKwVzMB/4Wr3
ScOUsSGI2SXLR0CYkL+txJ0UyTzdiqJ4FCyx6Z/7zI/BXPflEZqH6b0qxmRhg/Tq5FFfNZYaj0ux
/40IMMBcFPVPXt0Fm/sbLy7KnNyn1bksLtf/LIqG+dUVRQ9Dyt/pW5S/jCDqxiQidkKJeI3myf6+
sL63i/szH1mhVcLmLdkbGEa0yULyaec4dxPHikQsDOaiyH3pJybRue7THxctXw7pnEJaj9qZqMBr
CZQC1QDRA0u5phDJMX24chTx6kcxdblJlCQ7cWXyqE2T3ShbiypB0F3c4fmO3t/9T8bMT0uFuavI
iZsfZC0WvXunu5ErtSA90cIAmhQVruxudHLcMbC5KMNFvKJ3O6V4AvpRDatX8SL/tWqVsrdGOhvX
SYVzME2TfQRFMChxQGsiKSu8lYu57BqeBP+ZbyzyiXfYGg0EyJiQZ8uHoSreVlfdo8BsGzgAAhnu
GnFVxX0pE6BMapE95SE4E4EnV6cbPNaQ7tR3e+aXyy8u6qdbdN+63q+62LOI7P01D3BOjo4+rMVV
FqedE/ED5qK4sF/q7rs60fIVzDn3FM3zX1J9X12aSOstkDFEKs5L3ZcmC/utBhHgWgUxSxHoGQSk
2R6dSVoNFd+ZZkHTM7U6DmGeahSh3VR6j4GSbJVpDDkqk3PulfVC9BqbpN9JY66v5DYhSK/rskUV
8KqLxElsfWk6BHgqxBSd4sjeyIFvpGsogxBcZme/xipJ1PBg7SvVqx7AZOFrhjQW4HlioV4UyqfY
7Z+miPZvHjSw38DflCtY43pYOSiKugTCoyTCPVH2sECEZhF/Cx0LZkG9OQ8hXAgWYQsbFd/+1jHc
8RoX1Qd4x12rK/lLn+qoasXue5qzJC/RgT+4nkykeFI9tc5o/HCw1uPZdT0cDkoNO07XLbyqLL+X
IzG9bMnzZ1WOzSWMOoRXBdB2ydkkC6BjSh5To4C/SZahMgpxMlU5cdwIMRaXfmrBlISYQIeigB8p
2yoz88s4RMVF5ESSZJkF71maQiyMEd7IQm+VF9APuUP3puM829byROWXyIWGHAlMHKvJALywXXZu
YRbCei0D+NRchERlGAxXdZIRE+TUHfvhKrMPRGrgXnMwttewfg3tEFy7KQHoElxdOXqHVlPai6o8
QaQb3kVYuTKIzzQDb43lXSvYsK8yntBrLCnKcuh7jx0EDaHpEFoVm1zLFElRNGQXQ9c1FyVqnIdx
SsqEsD2TZwt0NT3mBl9N4qWSW6iidXhn9AGxub5X4YVxfw9RMF7uJaI5YP61eObm44vAcB5gmQmW
hV8v4D3V1pZi6KthqFI43gimzzRFP5gWoc6EtSor1VSjeoEUPDQYKIDnjp+fCqB2p2pK5iLP5zbK
sKF2UBuZYNNy9ZCOeqwtFV1TDiLJBu+fyqwtpOXggHJ3/BhjM6QGT61LwKht9u1b1KWvGq504sKB
+/Nu6eCZiUwkWiErYIlpx9+4O7/7aaS+DVVEtAKEOE9enxB2DQ/Ww6jgSzaGyDgWdtoe1Dasd3Ec
ZhdugQLkv5a/Vb3Ew5XE+lnW2qcS1qCzHUQPnVlUQF+l8lvY4jiyIHtci6JowBX6DP16ui77RYtw
x2KYuodKjChfSCzXdBwebKosCdgtc8bq08FG+m7Fo34UQ5WVrlwsx98BDkOpM4EWbcMHp1jNv6D2
oj++P0b3cUttrB+qpl6nMrQ2SxeJ5dZLHhEqHDHaZxV7ZVM/ArSovoE9by+YjveihNBu/Q3ROsBQ
SQ9Z09RD1Fla/vWgyH6Sbfi4UA0kUBvYDxaLKSuBoDvBn9aeyg6zch7DdiIaLJgs9tBgRkSzcSlU
Xaq3kG0qS1EUlyeJ5elTZRETNl0fs+8JdCmmhV64Nfs/978TR6m7NbMSzNl0/WCdJiIvGRz06Xlm
+k6HOUVkRVJ4Iwj3uSyetr6GQvJTpWgWLQ3gjlX3QOAMEXhetyCuC0mFvGBSUsvXsvT8XWt2Hhzv
fvGe5xvRHnZ+uYlVWJuKUbIwWEs2auHYA/eVF3inZkq6CN4TW3O3nxraNkZO5sVzzXANhCE85n2C
huGUiJyo09llI9lgwqgWKkGF3uD/6CgOufeej256xAH/L4fEdkd8haxsvw5TNxkkt7f+kstYA5df
fp3oLU4yZLlaneJ6wlHgdtSNGgQsjJTnYEpSCCbOoji4LoyFgdsBXpdDjOtTcy7DXL6YO4kcCnpH
PnwNfmQODm2sKn5eOGhiDJJ0sF4MQvFhlhKtXw4VRXHiGtbRnQUR+P1QcbZPRySqvm5yAjS+Nky/
ashDwI63MTNfY+RJiVwa7fhYD0V8tPuAgBMF5s0mwc8o461YR5mvPMq5351stfyZ+or82JmZ/Kj6
5aVhgr3gmwbpAukgX79Wg//LKmv1aBJa8mInDIUzJz/HsBm8BIX0HTyy9yAa9dw7u1loXkUbkcLr
GEDdt3Tq2ZcvUafoT4obZM9KtBdd+OYkj3JVAb+8+GU8nFpPic/9lEDup3YLPSrJmtW4YM4mGm8q
ij4ATXHkuPZvOepQL7WxXYJcil8Sp4RHW9HqpShqbdXtNFRTV7luwIi/MI2m/YaMFdRFRq+uAwCV
L1WLLIIMXm874StfCAXLV2bi6rseycxrbvZPhNA0b0b+Y7Qr+7sh2fUhyQOok0y1eatGAilky0iv
kOjApeu3fzzLrN8I2VJXY4iKuFm5TwrBZ3DY1h3xnuRCv16PSMOCF/6nCljk38YvdaphERWbjKe8
c8o1em05DHNW9pRIhnmo4maAc7vNnlQQ09+Qfl+IRokwticiML6D5JXPosp0K/wLdpdvRbGHTWKv
OEO0FMUytPXriJdOlMSITSefZbjeVBDRR28YiUvIDF87lnDFAIsuXVjYzPSM0T1sVsTiQesJtey6
cDvrIFra2nXWutIZPHeonYwuMw+EMcFLKxftEoxPcBBFK5BNwhSC9iiKJkJE6ECq7kkUR2n4YfPN
v4jS0CZX5uv0qoXE97i9t/ODTrrFSS2fAxcYse8iV9WlxZVAnzW0E+0td+rnKKzlI8EK3U1Va16V
EFb5IrJPooOohxdxk0tlchFVItFhOQpMAAxloyK4mqEem5jeTXQPgaNdU/1WVdnGbuwCwcJyDY15
fjQHKzsGDWC5iSw4P0oySdUUNjSz8rAKnRbScTOoHnzFQgp8MJ5gCIvfZKNw1vBm5jtRBKNDSL2a
veR6DyWl1hJLMHVT2sFdwOlHVE3ao64s1wSKF/EbUdTJFji+tVHxfbyZhnZMbcl41P3EOueRQYDF
1K0e5N8D0ZJ7Pm3KmWWdghoROXtKRiV2l1jwKuJ3/6mbu4icIdW/i1ZVtv92vFoTANOY4UPZj9Wl
lwrCpTMb6juiunS+RL9T2X3W+858qawefqBUzU6Jr5kwGxcxEXHd+L0t7Jvo2mvxqQw057WsUnll
l6FxjnMHAZayhC0FXthn4EgfEuRX6zBb2oQNneScl8ruwx+NQoCYodnVg6M33kEyrWgbxL78CKtK
uRDDW+OrnDvVR4PfiDAiPYSHcdB22GxzWHdz4+aYcI7zulsQWyrpIkrKDGZcOKpOOXPqycz9Veuq
4aGEnPxvw72PaM7nWnAkBD9D47+SR08OV6LdJ+7xJEYLLZtKswBOWFj6/l4UzaqjRP2GVzu49/QU
9WbokbGVzQ7s9jyEYelHk/Dyg+Ub0jpWMhVZqs7aGcT77tG6qU6KplsbM0qG64COy6qt5eqZt1Em
9Me23lk73+Dmkf5UzpPdRSxJ+8zY3B7NOtM/wCRCFqkzz/P08dImkQVIxRvXZVGUl1Cty52uFd0h
sGsDdV83R5agseDHIliViQ9kpppDi+W27lvo9c9RoEu/JSIt7ydKUgWquMz4NcTdD1+SrFfFrBLY
jpXx0TfhBmeJ4j0Aoba3yUQqLktufGzj0NhiDogfbKBAxDhXBvYzJjLTHf03JuB3wIfSL9VDB5no
JFbYLMIjz9Z/JzAjq0375CHNUdXf2oaYZXiKqyenZk/YtIXyQNxGQ3gOCkvgrqwVxjXX3amqhgZV
b02UBnKMWpzSJEeRs6wSFyAUCOcmgtYF/ZpvitU5T2nsvCpDKJ311nG4BtD3ln5cHkSx0WCeS62w
2athCzGVwrps3+SEumWV7Tx7ANIXRefL57bI3eegHN9Uw1MvojROEeCWajyIro5iHQPFcK+i5Lfe
to7z+Jueqe6zO+JLzIzqMdcs69nd9m5ivYV8Krd1L9dbq+6890zdll1pvudEZCGZU5S7zuuyV2Tu
lq0R2N/YR54QecgupStBnu8B3mhaX1nc66aGIMPjjLLuhGTpt5AdDbxEEK9pgfZbyB0akKn5ltc8
zx0qrdRWhdkYmw5JwUszJTwYw6pCG3kliqIBh212qUbUtpCsPhLsxJm9piC6AcHRBba77KJNiQkV
79GWtHNqFeM3rACvTR4M70MwBXrU4DnggYJyL1Zfw7Eb3vsyMJb9VB9M9f/d34Zyae7v2i7jEJ62
rDwbwrd/xp/r/9f4/91fnFctOpDbjr7WUyNcdmzYb3k3lDfV0tWtOdVBl1HeREPK5vdeJ7pAFFnd
8qnuy7F8OaGzkpxtqPJNFIkxoS2dopI3PBnJ3zoZ+Wgn1TdzN9HYh46zKEvwBl7+ICW1AWASzFev
lJ23tnjXVy08NqukV7IHkfQ69ytrX9SFUhVr1Y/kk1cAxGOSEgUY2uVTPSWiaGoSoPt7OSlWLds1
uB7/aRX1c1EcIergtjumAQFtc9V9pLkcM+mNvf2Qc7l+tMh/wEjmvEXgmXio8nTvuGBJ1d76Npit
80ODgA5rodM9GLaN4GgE30oWywHeV9DEAI/3VS5tNNUZv8PI0G0bRhWEpy/AsvbiHH5COF9b1MYZ
JWzn4jYKjq5pbMQrHlSu2jNxIwaqA5q2Uau6P6ilD2f3JLgjFHXu4jqGnwHOZfMlGkTSwtW9tgmy
AoneWns91nPIdWr3lliRdIMgulmpOwcZsWgc4XTR4I6BhNzSFyxBwMWEfbmViqTdsvmDFl/7U+j1
OxQj3fcgRAk+aur2IahaZSeHdbJ3+1i/+J6KJoaUjy+xH/8h6DD5w8E+cvAHSddhx0L694aezFbr
G+9SZFV1y6ZEk1ke+hl0iVMHTZ2gSBUhG0adX5QYXDyUyfK6c7LmIvqLbgg8rRGNHBBAg5wmmjTZ
CZlHS7aNbh5kHeiqVfEV0iEEIgyE0bRG7jfooJUXw2uibQG05hwlgCq0Xh9Plk1kMeh482glXbDP
oDI+Onpg7DF7ZAdnGLtDUvT9XpKD/JhoGcI+bhucosqF4qmz7FOUD2i9lhhJgiZyN2FdyygwyOXG
drIeoCukyxBAtVf8E/k6Dq3m5sL2BG8wsYPMOEQDFW37ODZI/SDu3D8FBvTIjb5oGx+jlJfJzxU+
6KXfy9pLb9twecN7+h3tmXZRBEN/dtGhgoI6jVfF4AcwYcEfx7cJwIcbjz+jyl676JG94r2u4LUJ
Jqz9GDwSS/onMOXxpxRpPzH8Ai83PAzlnq1ukpqPs9vp23YawQ7R7yAmNkfioWdDZQ6QdBJi8jMj
LlFt9B8OsQZsAZPuCDdqfy0RUp/Y+EdI18qzYwwNVMi8AeyM8l1SKRDJQN7XX0LYWliU97tUl4In
V3Ksi6WAphVC8L7eArkz3G7Xxt3wqpvsnRTFe7Iz3hRlSDNoA+T+NSAAcO3lXbsTR6lhtC+1Tjmk
ltKtsCVmBxBBIVvVKTLYcBDkcOvFvUofIEQUXUTuU6U5tYjKry1z9z4R/IScYB5H1BWFDQ4NB94y
QTHwYuQ1Uo611Lw0CFgeeldOoK/gkiTwbWO37EB6TEUY7Zz1UGfoXE5FVR8ALelGthdFNy6VBejE
cIHIAyA502JTMCVq6qP3lOtDfuydqEDBgpxI5j4iJ+pQGqd3pRKi1KVEY/0fjhshjMoBqP/X2KL4
6dQWOgJ7VkKLT3XzIeL8fZCPhyR+rQbff2LOdRdZaBl71QVb0abao+xY7lbrfGk5ptxmy8nCq1lk
O1ESB+ma81g3iXM2DGkHddF4cZoKSGGd1t/b3ioWWmd5P2pPegJQ5PzSFWWT2kwH8IAvPSVVAzpA
ytsk4R+MGQ+wg4Q/i6AM+exU9eskd7+MjCY/Y+c+ypC4nwEKFOdUKfwNdKbjItLl4jw3iFYWWH/7
6UjyZLW1lJsXQmRQbp5GEIeIjnOxNXtrYXUlPsv/nOTL0FIfgRdS3ZeYGFUIM6eTzAOIYtzJO5xf
4WFld5J1anoPASKkQ1F8kVofCIlqXXWYHK+xOc2+SkaEge7b9zqQvkgqxfbOwlRwtmSES0IZqv97
capDqbs7B1Mi6gjBVNboouEFmVrnBtFP1BWlnGz0DlUAUaxNLV0H0MKsmnDAvF+UPwOAC04ml2+K
NwB/a/PhxcrZtJdD5T6mY9quCBVrb2oTwoZp9cmDrUGqEkLidh6MtttlRNXC4BgQs49s1d6IHThB
plm8s+TgksZysUnY615luHaxGGC9jo1SwrCeJc/8On+Jzdv+HpkwoBijrr+jKfrqVrH5kRvuQcaQ
6cGEA64pKiOW0s9ZXpvQ92FkwKHR/OkH5+SmafahVeEPScdKzWxJAD1RQ4bRooalQ7VgQOmZjEn3
7JZdBac5GwjR2lt+fvQToICiNUXC8+S2Y7UQrWHsJ2hewiknWofajC+lpL9H00h4PNKHuCweRVuo
29icIFpiTR485LUsXUKUhMh7xhg8iJxI5MR7G1W52M9VIocaqr8K0fG5HzW3ylZibUMcUQtRZ1U+
dJN2Be4UctDl3G8+j9wl50rPzIM7qvQdQ1SpQCI99pGT4yJycZ4osXJ07EY5yuCowKwHyjYeoYoR
DSLpbViDltLUp5SkodjMxyiu9JGPOcx2/xnmUxfDCsGQicHn0VpkOpatNeSr+7ii2Y1DTvGp52hK
0hI5LH2lmQ5AsGl4qSuBCIJg/XSgaLifUvxAP5HdjaPrL/c6TfyC+eSDE/EIulYj7yu/Xv3rf5p7
/x1X+ZV48Dbcf8N0FUTu04+dftz9N4mW+0mbPHkIIXYFKr41als+ZlM30cHVS8w8IitaRDKIyy+y
ut1A3dD9dPAInaWm27DaQE6tr85VFBTLEgELLwBq5lXpDyOrBjj0iGls5b3pu+PWcprfhOUOqxhi
RTn4aNUI6UjdRI/CgR/M6Zq9H9e/ysR1NqyZjjYUpkGhBivFHCYqW+fDlJDIDpuFVDKRQzSrQ4dv
O9gYK9St7DJ6YZ+5A4T3rFets2h57eD1GJ5KtyC4uHlWvJ7BgPnBiB1dWrk6WSH4y4KoJww66xjr
VqarP/ysO0l4PYcMScQBCoZ8cvhlEk6HCLzvDhwx21QnOgaScivrSLrKIVveHD2ja+EeddYiyMtN
VV3fApOKo/O9TkHEZTFmXbKfj/Kw5K2SEsoldFOlq2gAg/ajHkFcFXULlHN8rIrHKta7a8dCqLZK
uNBTtuTdSMgI5GUhP8R7lnJEVlDIQfagaCyYHep+0QM11R3iDY340io9CmBTMsTurezA8SfZ0fI6
g6h/kgxr8RKMWb9RM7jGRF0KA8N2RGUNg+k/dc3IQgJKU3VboKKX2Yb7kEwJdBRObhXX2oSuKa7h
xelZw1zHKQliLd/ZgzUsRJEZRLuGsFEAGKruVXN9ZerfA6PWDqLKlgoVXrJ+RC60ytaiTiSa6qq4
ieBsFF0+NcCYpw3V/cSi2lAz/LtDlu7FiUWd63cL06m1VT2UeKynHykag0hOj4YJAeFUZWBWv1iW
tOo8P7xl+ToDEHytFSW44TP/0weFu+8U7QwReXzqEau6isQe4fqH1srYzHXx0KaIuMHMH8lSKAFp
dDU0r5tDZETGFWO/cT+2Ccz1mLmoH/l1hYqWzabNjdEYGo3c3t7LKCQVmzKL9SVxvrT7uaEep8Vz
WNkPo8PqoB0LfEVFo18dJ5IejODoTQUtCP8mvVG+NVgtD4MeT9tC8D6o/xGYMffrI1iO4pGpVwxk
yZmJdkVwRfCuueTZsLo/UWMeeMQa1wtYkauHrEy8m46R7KaG2WPuev1RdBMJSzJ1gSxQvhNF0VeB
ZX1lFESOi6NEHYiKGEhCdGYP1y8d2XOucao5V3i5x4OmNe+eW8ISMtWrVtKiJBUu3NAG+S+6wYC5
x3Pvn0UPVn5XOVC0YzDy/GVDUO8kzzGvgEWtKwpixVrxbbQM+tG6igalhtxTznHOiKJogDBFvxQx
C0aUNySYY/0aV7KmLduA+TdqjdPc18d2iphZZW1jtQg39kDEBHSW/i0HDbFCniVaaxbMaEurLtyN
5mgwh8PfcoPqObjpdQU2VIuwH/TYQ20tRlRo0jIRCWuXEbUs1DzVsWe1kXvI4UmIhbgTU58L8fDf
3FSEX+97WqPlh7aGQ/zdJK3iIg59EDnkmhP814d6Qgk1UwijyImkE4GSU8KmlsBJUQl1bbN1VDze
fQjhSzY8+ffAqynOW2bZXb7K6oiZpWYXOwEf5oQ1MlAHUU4E6qHVk+/6BDxqJiRNOf0EtIlAHpkC
f2QUELvBBolRAN7dg0jUou5HBI7KiX/jP1k1dj6CSIUDo0qhfRTNbTuCEBXZENoZKP+jEDcHxPk4
7WDZu18xe0CCJIJnJLRNXIjiKt6bIXs5TlaZLdwnyB2AMAO+oK+lQZOA2DW/h0b/5cIWEWfFtkf+
a2Uojx66joesaV8tLusxQA5sUyv6uz/ozrqfomojhsmcIzNOshb/d77aIifuAD4sf617XCsJlbSj
3KirMvL0XY1Q28HUsnxvskmIirBcSHKz7XTzOeZfG0YPQh9Qh8wd5hFQStbkNoT0o2SswhIQ8wRK
S6eIa2u6WSKXQNqwLqAF4bvbKocKZguvMHF0aTlMfFHcnz5dGCDKXDfTqaBQtJSlJCUu9n4MboVv
fOiJL60145R1ZX+ofLO7J5oe9AdXna5cMrwnilocgPwWByctIB0X2dR2WmUtskJ6VeREElluQbST
AxvGFDufTXIsuVYA0GHR8a8PVu5Y6T5IIAKYMKLT3xSJ+MNzsUk0mGUUdDPdCcM0TjGK4nJkAnMq
svWIwStNrGE13xnxnM5FkXOUDnkrALxM3hk8gSTaFPY3J0aj+9tGN47RFHsvngORBFOxw8WxGYPq
JKpy10DcwbNZjQhZg1YoGphSy/1ts+xbrFQl6qNaCgZsQo3ds1ajdvsIki9A8lzTiR+i0JExEIko
hgEsxEog/SlZUnZHhCHrxVhZLaooUtgfLTtbach01Vk/LLwEaV0ffeqVbBfsYlTZ3WL7+eXE/ZOS
T8S6rEfQjc0QnANKP+A6X6tJC240OidZ4S/gKMNROub+ySQW5uy5zRJ/e7XohuSSKHwiUqcwVg4s
q0e5qJdMGTkudCyLedHsoRuYtrajfAN9r+7GDgUh00aT1vpel3W60XHCEMXetGixVN4mqBGi1NOF
1Cb4RwgTXPHBZdIIH3RVMZeDMkhrV6qRhWnVDdz/0NONz5oe79M8x36HJFFQ6W9FV6BZOMQb6JeC
tQHQL6ubk++V8oKPI8hkP8tWFYAMvzlB/Eo8SYhLV5JxvXohRhWwVEtI2YJNV0wa0bVGFC4mCpzT
yzFXO/SN7WqVQ1FR2dga2/5PZXFh7NZBKoXjx9Y5eUMULgMEttw0lOE1RaI0UDBXtzLEt1oIOz6i
mUX7J3RBZMtEUi370bC3Llw3Ul7vatXnIsBDF+gmV1r3wYpXnU5cTPfi2JPpEiFI1mPVL4tP9zS3
KArcMZa5T6OtJg0AgSXi/ZtO2rKiGJf4H99ZPPtrewC/n0tmBDcRYTr2yNpTB5tjQ49G+CZ/3Eud
YRfZtx4KpB0eT/lEMC3qGTYKDHLKjc5B6YKZbzwIg23PltHaanQ4p0A9+dKf2kVbpuzP0xOkhmZ9
jv3xt0HjMq34UBZssiXLvWRq81EksCOpvKJLpWsRaxo6/I2+hWKOHOorDKKnLKpQwDXBiYHgXsWY
EzQdUPgYyfHSrCdKEbiWF71af3f5XqxgeV2gy4w+aIILx+ZcZuEEcEKM7ZKonAFGL+PcFNIm8Sr3
NsC4Phb2zzxGVc+TvR9DK21qm41gp7SraQHYmpp/JFZuYzj+Lwke1kXWo02s9OOrU2CwwACpSL8t
JBLhNdKCvaZgyXNC+Qbjgr3Uhnjl+u3ToNgbhHAJH/EJxZJ0GW8rOyQp+ogKpdmMRd+sBj/ON5L9
4ktpujDCxF2XcYp9pk03hillp9FnwK7GMhgoyoPXhzXUlMO+kX+w8/eXzmC166Z8rCKkWkv0urDn
r00nf1PqFnoWCJJsDdHjun0hIleD7Cj0l6h4JgtWg8pyhH914SCYuqiHPlmElr8zdEletFB2maH+
ApFYoRMkCc1XzPqokFdpiPqKDWOorDQ7RfMM2obvntP+cL2ihNQp+xWOr6MaQb4W+x8E5yarSn1G
QvG5JV4Srwtsqd3RgTJ18m3UfWOvsLX1Q2NhMiMI2HTVP5hvoDAx38LOuGQ9TvvYOekq3RKlO2sy
q3/m9HDdojpc59XJHRsEZNNhizyvibps6u+GnyhnY69+itLmXWkQlJfr4aqHrPybcaLrzTAEIo2O
o09nhk4hmWyIGYbY0OOZWJZZAyFY+KPlIi3KHFFgSZP2ec8iy9eVYllvufbyKrYw+CMpcNTyTZkY
7g1tw3qNaydc9oX1bPbJSksbJgIJGto4fkXjPl4pDg7vqqyDRVUl34kXBeRYs4fuowC9JKI3zRIh
4Uknlsjofl1J8Qtk/jeo0+xF9b01YaArggjcfbe3A/VXJkW/kkD9qAoNscASZn6ZPRQW7m3aNcPG
TnAWBAqx7HZMHJE/eK8KVtA+geyvG7JHOSwuxWSoSofJEftbqyykFzp+sE+obNXqC3jvynUvmRPc
OX9o/XARZCbWkilQt/D6fabwUUiIETIh74PrhVnT9Jahsi+T4MEiEGORx9klibI/iWbti8L8UQVs
vHr96ttxstLleEegCvYgt0avpXPB1dvdoUbNzIOqelUQgb5utBBGnq6NVqaEGr0q1cNCMtJ+5WrS
hw2zke+2BKIH2lpHVEqtLXM79OUTMm+4oRN9ixVga4xYMv30Oe3ljY6q98b2TeKHiVkJDB4zKXt1
5Cw8tEvPtycOsW+t5sM2Hr8MYx2v4J958svxI+vN72o23FpzqSZmsTG9/jxCzRmZMM9V6E8qpnnO
oLG2swqewUzFo6ZX+8h1CdM2t10grewArfu3IcjfHS9+MvPm1JvENMrdi1/Hu4oYnKjnmQjragMl
G9Q07cmHOJCANojRythYRTk7cKlcaSXvJ6zyRrwrqqzDiDvAGQc/NKQBaFd4xvtQ9+9oUycLK5ae
KxsimzpQ36ok+uig09OK/g182W/CdomL1bZjG+wbPXkagJEvYzn7ljeQlwfwMLUREdVcj0cdEbFt
hhuAmD8N21E1bnFAQqZW7b2muaFphIagjX28q63flV5BTcEXFo1tpN5THcpfCJQXkt4heSmn0DbF
J7VObxHUPAtl7Iy17jjb3nT2b0kFQR9sQ/usN2r49iOC5QfCI3x0NFFjPyKKkV3ADRPCZ0GbrvJG
5i6WHazCtfEhJ/UpkrvXhh/F1u978P/oOq/lVrWtWz8RVYRBuhWKVnKaTjeUPW2TwyAN4OnPh9be
/6raVedGZSGMbAkGvbfeAiQMnD7zF7/Rjqx8T5DL6lXfu3z00cUgmb6yzV2Xqv1Yhdt236py2/Kx
sEjQ+TM7HFfM9hLqf4UVsFtfElCqfUeemt4SLDb6p6zC67O3MuYp5VYlXL3KC3/ynAjlDH5aOTav
Tt+dTL+77708IM/hoe6iD7ugb0RCRnSDyt9dNPX4k1ZDwGiGlAdB9OfMucFEANv4krKhMRQVzbjx
LB2Ccb8T9BkHn265Ki5EjzbUAYkOVsXl0r86HaDynHvjCh+ea56O7Uq6OALqAsKRVUTPlZP/1N3Y
rIouV2vp9yRGIjpsYv0w6P6ja1FETjHO2WU0HK2WKrvuw4++47qbe3PrYObttsPZAr3DOSVbY3Hn
aDnTUBliJQp3CsvdVzwIITpFQGgW2GEzWHzILh8jkSczC7pRrHvT9RH8e95qSFWxLp7aAo+oIdP0
rWnh2dA2ySMB8F2Itz03OCrJB/9bH/v+ZGBERjdm772we9bEhO2m33+IDqfxSUvgvfQfTetvowFL
0TYho9jP/HUORNAw4Mghxq9LXePioQiTIg1kBCLQ63oBYp3ti3nwDoRMvroJ5j3cwfuh/jY6auNJ
cXlW+OukyUloFQlzCg/FlNNFJo8Gy88adRKsJvJ75kSeoqT6JWQ0XgmjZ6xk/Qlbj6CS8svAuc6b
G1QSBolgYeKRz1me+0geHYrFqCsvg8/QkHwRrK7OCIheqLVfPIYWgR0tWRHm+Hey6QAybxgvns+t
xpnWmdcvCYPczR0CpNIWH1X5mpmSq0MFTjPrV3soRorxPFsJjxrMyeFtRMnvAJ7dHe1qcciyR/ze
RvXHrtTGMO2RworQjMTF28Hp7zU11odEy+6tiIKcTNrStMudBTIl5awoaONhh0jbap1iDSD0x4mj
L/yt8E7N4OzFhuQK4KTRfgH9PpMqO4SONZIM3DGtvBQ1NmZY3ItVDtt2P9tRs25xxPRVGqSzfW56
H25q/2Nrd0QtnxKCWUtAaAwf4d5l9QYp4306CLHVS/mOycJdX844PleLRfOHFARXj76BWL+K/9TC
pRKCA+UBEqykHlF3Vgk2k1DQS28HackmGtJVQeog7nEmVCH2Z9pjATmoicx2x9wKa3o2deckU67A
mE84E4RKMJX8sd1wWOcdjsPFJjacXeKMH/N4B3PmTw4jdUUuiNwUBp8TUeIXlBjQRmb6dQetUjct
ELz9quHMt3DbAtxD3sz2qBlbh8CjlW9rT6IS2wGD22WRqlb4oCKFmiBQ7xZ3OdI/MhY2zTpiHfg+
xNaX6WjTNjQHzJKRkOJoSHua59jbURHaPmd/paEdoDAhNjFGv0KN3yUxHkmZ9Ws5XblyRuB+G9ck
1k0gRBt7QVN/SDzdxFXOXWeknK40n7PEtc1PAJcfMpTr45AxtTYZ3E9EFWWm8YhhX7GGKoOA0jLW
elbZyy9sEjDitWky2PeynbDxpTXGce8ag0cdkNYBVnMt7indW2pI7Ki7o5ZwtlWNWLV5/SfNS+RI
zh3GmOu5on5WnU+qLyDFysnjnSJxHNfO+eJAYa/F92T4f+tiTtcQ2WpO0/7BLdW726q/OInu52kK
HNP4qMbExi1ZYdGL+CIcGxt/ElUGzEH0WjwNmfvQtx6yjLQ4D17PAEXqDLL999TuSLQvrOewe+yF
jlU3HqIkiJG4o7vheozLc26LkzAcLt2oI8+JOUaju9earmOoSrWOE/2ewJE/5kAqpt+X2yieHuPQ
HuACug8MVAhwSUM8m+c3z3/0HA2SiLl48RXdGHRdSoFNgYl9XbROzWo94WJLzPlqaHrmDfFOq8tz
mf/BNs9n2BnuOSeDpo6tzZgadGKDwa5mUm4007EC766NMOwE9IO7QDa438M5Kd2NkvqblueMWnpz
F4547o0hYXg5NmjS7YNo6P7GEuq9bR2oL9oyp8BQ7sqmqqT7Ulc9O1BJ27gO56RUJX5gVIPD25CH
kPtaEMLNLaVlBJ6Xfk9u/BYzp5ymvgi0AW/A1Dengzu9ViLJN6G5ywUD6RIdKhrUaOOQA1OJ/i0r
owWhpvMPU74132kCbgjMShoDpJW8Om2XIiKdnOzPOHL3tkn13taKkmNwOsaELePhmJBo3/XxUP6u
QzIysri+dFG8tQgS2frTeKwz8yvXEOzGKc7vi9+Q7P7CSPrDQLzaanBUVpIrfuNrLr2hz6WkVHsp
p62PC/A0AbfD55LrMItwZ6uQBUqUCDlTrbRF+5eHYCFJ8l2F+Ul3NUzN05pkodBm9JS0+xiDjRWk
JXfVVOa3srCdyv8Yjlvuosr4cA1t784j+IkPm8eqv6sKq1P8ur/xm/mkolZbacaXGcthnH2zLCAN
FheC+drERLjej9xNuRQRHJafUGKgfg+/5FteQp+I5YQ1yiDovBjcF98Yj1ODGQk+c2TJW811aMRn
yZeFJcpDkvnmTlsil+N6OuW2jut7UvbbJKFP06n961q9cI1CA4FUvyyHzqaJph2/xxS8jzC+jQ/E
Cv3JDFNbk4C1e0FIGq6UDGEPffvjq/SsV7DtZ7foqTYhptozjDOiq5FOHPPMp01liQotCl6uTUi2
YL2ygV7zrjvmhzTgUhVwJgBsHys+vFWprActz4AMhfU2MLc0IjWsSf9Z/FT86BTb4jmanb2RU6CL
iFA+VicqAJz26GE9E+9W2VsQjXESBrC69+Poof5h4Q2Z/CiUlWM8POSCTs1p0NOkilgUob/FDUEN
k1mRB6WeMSDNt3C47lN3ODFWQOin5ReRR92aJvCkFufWyXoyPqPS+3T79qXVOTEz+4XsiyfTKdci
IqeQCGBcwAmSne7ahqsFWRcM8X1r6W99Z39p7gCuDNOttciuS3XAmJT7vzsnFoqJ4SD7SybxAWcB
gAa3mDcb7+HSvHpadJpxKsRS+5SZzgxw1/6t5biVrvaSE0m8cmNLBaqi8NZt2AwhZwtVTF9WPlJx
oa9skd9VYfdVCiQUcT9jSgn9qemf3FwcrcJpA1PrqalK6Pc6BtVjqmlrseTz9r6xQQpOFH1a/Y2L
eI9xxV2TxFs9s79jrwGnapgCkqRKlGKyM6f6kjkEijYyP9QDkam9Xm9ghX9mRgtd1CSh2042acbg
Oe3gv4UlxsH2hj/h2MdXNykhCatTqRn4OzlGvEL0GCrrMeyQUITh71xqzyZRQqNTxc9a9oFnYmnP
ZqBFOmwsZV4mvMfWVmf8dfvuYPrJU6WYrKMA/O7C5cOO84/JGF6zEl01aQu4X1X8z4m6TJk6Vyn0
vDD6pIT4JFg1XrnVsLXr6aOvF12ezo1cK3wYgXOF97gJ247afEEqxx1TvHhtTUCzemISAG+CJsQf
vk0iRdaWpyInTqmyHwtPCSbo2vscqZMusZD2y7PJEi5cb9dVlRcUCpO7stskKnlL8kYEv9Ku/9pW
/hXWNVxLs3oocGvs3ILFxWlIW7I77PGOc6k2IfnxsJzQahv1EZ3Rk6kNkNNR/qKy2E8KW8KYbNA0
1QH1+nLgbIRzPgtrrTNTxYMrQgtSqkAPunlMSUpMsu0cuUcUlJ+OkB/5PF8HfL4YqzlnrpBXJ8Ot
TevXflnBwfSindmkgat6CMcaaVHpfEG8dIdr7byTtrWxsTfg/mOQR5kHnsnVNcz6sCfTARd9aOCj
12Oyzj9VW/7j6ALeuOApK4uKjrO4PFv5Sy+yNQGq903cvcUDI/DlFJwnIqYglujbyOFEQT9xmfNw
ByL+FrrdBeT2GmKUT5eADi2XxoYUomMuiqcuNt+L0RE0ejFlLXoqz8flSXTcGMvk6UYViHRAGcDj
ek839kSo9lvdpX/pfp9RgXYHbPPJVJ7DNbqXN7s+NXX4TnkAHyOmRAkB6k8ag5zGIGyln+xs4xXm
HpYRsF46WZQMMiIfUjtVbq1d6DVfxwJsd+7dLXnZ5bqyHUVPP/rbYsaKZhZ5ti+bc1lpDAg4wMbL
tL/0vasJLYRIQm8/zhq6yQLLSkKyotGL7oZE0TTinMBsXwvq1Ca2eLJ3U1sYd1rOBEuiRGAS4dKo
ebGOPMPYTZMvD8jjklUzkcE0GlbxqE0tpvFu1u5uT//Zhg19ynXZ5uHaRcKBEX9tcq/qCBt3i4os
gyX9aXzzRIIZNwEWjjtOgfSnQ+UiSUfk9OGAIxsC/qlr9dqe/2c7GxSqvQhB+jCxp7V5mfOm3Q1U
6I3iHjY0AJBJ90S+8Gff5Yuyi7vPrKmDMAZ/54a/LpmdwZQbn/DIuNe00N1SXUTkHOfvWo+hamVR
2jvK+AlLj4uGCrsIwy8rFX0AROStsQ0QvoWJs17yPzksS568S9RSssXaMXbh8IXu39g3/w4t9O2J
RTjswwNOzBikg1h1vvnqZ5h+29t60s5yebtkmcBYDvQphfO9773gn4ftYUmyxFwGw5SeZt15LOpr
nYphlebqqYyYPueed2hqAaTpXjMTNbnrfTejjYl/JO8nO39Il9GBrxXAhmNzFHqkgraxuCJ8UuBR
ld2Rj1GuZSRHZvjdmuJacVlbh3IQBOrYdG97K4oFZhMwO3QHRwLDrfFEzSwXh8ao2aR2fW3S4W0s
lqDFMR12oVX8qmRuzx1OGxHwtm7TKVuRzw12spgPWNbGj/W3ZHLPfvRrthYz2YY8NI+Gs068kuUx
fSrUS2gluAt59GhxZEUrJNarscPLYazGwPNTemfXVitmqrs00Y3XzGe1xjuW7haIZSzIhzKSo+hB
X5xBXOixnx29eG0LL99ojUggWkRveIwgYffMHWomPYDowTK4kA5dYodADgGp+mCBPTeDiVjd5Ds2
l2nrrBEMaWfZjiBTfss8WszCtrrnfM4o+QsFVBkODFewUEHizsRddSM9nEbuklfmXpA5joGiaXg2
cgwBdQvLl6GqoVUBWNn1d5ZKvF9Ktc8ncGYjt/2DKQ5d0fWrKWIw1c6AT66bffaAfNxtKm1VQnpo
8yo+ROmwFNDmu43EZQVaGWF3Mjb3elEwWDHtr2oZPYUfEoQlMDKN2rU7tWCW0GSbuwhpYE8x8hA6
nJVlBdjZ6+hOhsuAvi6Ao1Jv/NLGJX1i7OEsiTW9BPFL5l4xL+OEwRkh2zUxLhWUd6uxyfoHSWb6
uiXeaDHkP4LLnyNbBnkPbjPiqGEoYE1qqfqQDhLHD+4IsRRhIPtEP3dK3xbUlKvJRTmdzCSWC/3q
18LaCb2XWxwiD7NM3ZWTlZvYJLBljrg5RJFojwq8PfMguKfZ+OKUkEz17g9TM77/cob6AyIbJm16
l1fA6vSt+NSmDtErwxYvBlwkZJmcOpf5qWwA7Wtr1BDF4geZ+8Vm7ixuxqp9w6JnU9pL/VkhjZuH
g52xkuZJ9VI6s7V3zQo2s6imO9EuM6EGOg3xG3D43Kyhrs3JE0e7sRExp4WmBALsFiCQC402y7Ff
irwpAtcowwDLlRIuJ6rXOg2IbCsxgFouyWs+8hbZxCVs5Y0dCCGWPAV5skX62jl8tqHROfs0ySAw
cdkj83lpHP5jafOW6IlAYiKHZY2RjOMNr7ZvQyzOihNWn+Mxqh50IBTOqHIV8q1s4qzF7rttaPd4
b6OetgSNDEydqbJcZj0bx6urII2GvaBxJ164IGK1F+WOYbGFR8zWH85VTHgLWtlP3RHdY2GGmyGd
Xi2F6nJwhz9tiNYTGlCzKwmiYYnurmMys5P2K0gJAtaJvmrL6deu199FzFABDn0TY5RoAjZ36m/8
m/mIpvR+0HuN8GkPBczgEbtRIkyQNXxaE4TOJGykJ2Gz5Ey2Q+zWuJBQ/ddnMXUsN2NpHjAqqWbK
CptzTtTG9xjZn7r5O4zzN9YzhFtgFG7L+7l1dJxxQnDo8BPzLX5bmM5Wz1FQMDLEvaZFZALuoanh
opgxO6T4pPGwaWPt3W+Et+mNhsC1JKvOTP7cTT57pOMJZjqMvQLdoNKhz0HcS8VKX7vD2EcEeGJk
a27bh9QKpzsn1Jlt0PqIEkqOG1XjVsMLHh7yU6fl+rbx7vG4oDDUp5dhNPZzq4MKj82fbmAi4qgu
MKOyDUblGxSK+cxfH53jtnvPHUZk1q85JPce3T5NMHfFYRihGtEO9CMD6NjXqNn3Dbrxa0QeiVYR
Zk2401q12ndTDe9WRK5XHp6zHm6l6L+VB6Bfp0DwsCufO0AB8t58fH9LB/DD+jOEtIcp7g0bBDqf
2qJei93pOLpEFxRp+qCJGvd8e+KUm+tqVUFFWRsDPZ+7eOK3dfmjW+qrG3QqFkftDdae3WK6rar8
C+4G6ZW4nzLvpTM23eaR/yjlrIpT4Bc738VY4EI2XGdaui90Ap2b0LqXrZ/eVS3ntiXXER/yaqp9
6IEMwQ3p25u4U+pSexsL9uzaGwVpG/3nNFVX7rApVbC1EjXyuaYq4YHU2yldBLsdfQehbRDk5/o7
RWRFq5A+mbofBrEEeo0rO+EngJM8qvpr6aDM1f6CtasPLdozfdWxdhKXoWXMNo/lX9ddvFkErVHT
Qqwb+FYMfd5F/txek+XBBn0rYNLe3TY5uSTKCOShzhz+23aJoAnHfQH9EU6uyVpKsLqn+bj4N8O0
riXrcFgbz2mfpJwH+muLvcTaME03iKy95zj2Wsz+a5TEApUbmHbVFmrThDQyhUIHka6asZIHObbP
g1vPOzO1ks3Q5JcRyhizY6ZzVpPLHRcPwcZen+EjPDKrZRJHCccai0ofmwrQ4Y3VtP1lqL3HvOQD
Led8VdRGc+n8ribDe+tx0/dqPFk6xhu4jl2bcALkB2bs4vFL9QYu4i5j+bQ3XiwHZmHdftQSJxcU
XZRCxcZv3GvBRGxdz6INKFo3IdLBgRErnjlL0Ib6SZtpHTpDR3zhXdb04xbjb5iL4cWfo3Pk0KvQ
lm0zs44DpWXgMYa6M8gfoMgZf1hyMY9yvXvDah5knwHDONFLPjH/FNyXIhykG236HckPTkPLuCS2
Nay7soi2Wk4ygjS8X9eGo1l0L2M3hCuBDXLgTnrgthPrszV/i9HbNxYx2emv63CCzkX+V45oa3W3
o/bTCDEqp+iorPpPk0Gm6Di5zPYZHcfRb2D4RGG8CZMGF4/eXLm++LsoTijEcSdpfdMKQtM9mTCv
c+YvmyFyDj6UnzuEin+MJWY8qjWm7RUfgCu+2xyxJTqiCvB1O4YepjZp/uw7zKlNl4wivEDunGq6
DhbTA1uE7/E9DBRWlSBU86Y3oe4PzXnqs3wHLeMwDeGVuBCkL2ARmTFC1XE5ZjRNr0Vp/zTzeBai
v1KlYlscH7OQPTg7NQhB7TYTPWf3Up0xR7k6aSwoZ9sC5MTaS7s7GCM56MX4pE2zce7hApnwgLdV
si8aStzOt37MzOpXpdO+alU3g3Nl3Az43EyUmRLSU+PFx45ZGpjbpym67mQQFpvG3rTVus5ft3MV
+CLmbEkecpwZgoi1vmp22Cod4ExyK890E31//ZE7xImFo0XitPYT2f1nJrKvrolnzn5zpyTfi0gI
LyRvfevM7UdkAUKm6SKnT5mgWWQ8mZUXBQKLMhAGJrY2H/PQDFuIT6ywd2mX/uH7f3S/mrrx1xF4
ATAtoH/r6ytN0VbZ0c/Yjo+t6f7UeffqTe0TU4gwMFMNn3yX4CwfRykZ0g4IY2HvMEfVSA12BJRs
Ig+8VV/MkpZfZ+rshtYRo7QvI1ReIEt4Yss0q+yQ59Op5Wtidw7D6GD+cDdZ087lCiqjalewcIeO
9mb1yS/mZiXIsxx3lQ6tDfl73PyUbvtKzhRodFldpdgaIXdO1nTclf19IQbcj8svM/Pgpo+b3kug
1OmiJpcB3Wm9xM9oEwS70Ph2zR8Gmt4mnv3zCCVtXRpYI0C9TqQOp9eP70Z7NlZpEp/rSiO10ipO
Dmq1rJTFrptsfQNtzqa6UEFfOjtDjRFuY7UkgkU+mhwYhzUu/0zcNTSlEYpO0h1jhNe+7Fjhd1Od
/sSVXEynuoNVavzfpHIKBxSH8pYmbMlAm9SLMcf+EWQjGFuyxz07MTajWz7HdXNv9QRBYFPNn5Gs
VQHX1QMtR+9tn52MVkgyLg+SSSe4yspOeOo9QP/G9G+smViNDDFGwp1gTu1kp9UbVV+7WTeOZTFs
ValFa5lRlNXtvioN6lYw4aRM+PbGcuPF8zkpWIDCWJYbve7uIo/g9kgndgHGkeFr7cbPNeTKw1s+
NptmaCkBuuheMyj6VVl9Rwz0ZEoYpR9pyVqbzE+nk1ehd/vCz6dNZ1Dv5l3mgAdZiIVyHFlCdd9F
1lctjpHFqklOoMs47NeH41AJG5n74P+QkfIJ+CWk98IEZTcSA4em5WjRlMYRZcQYmVcEK9dY6ddE
9bA9jEMd5cXWAB5wCud+NP2FykM5WkuCFCe4rnVjvrZj8gzDknIUHyq7GxBqlM6lnK2n0EofBWvK
1nP7XdbMO7827kLu5IhFg75iQEY05SZNQSNJ7EyTZmXK0VpDo+SZF1Hs1PBi2gLUHC13UsW7aTC2
btdRlQA2+mQWrGotP4mx+Q7T4TtrmVWk88qQj7nsey4aJH9h9WbGzncy2j/9UOHXb64tPa93mN8z
L5swVpB07U78BSTLwL4uG8Az7WpV83Nsuy+pO+510zrImFJV68wT9jvIPQQcnZ4bot16/er0awht
I/WaGwbWEIMvtrbkDqurr6bENjD7EpYghy07AOo+OC5IXN5Vr3Por5tpFru4M/745LBK6b/H/cKI
T+KTpiBSQLQjBaIYT3ZB7mllAnAX3h8dF7c+rK4YHg0wr4YnOYDFdBFi2Mp1zgjHCLQL68cCIcPK
n6dT2fvrZLZJUWIXJiYnC58Uxqze1vaaR8suPpuWrDJNd/Hah5CmD8++AF62fGQFtvekOoOCzV6z
5DKBxiMBGq74kxHQidwEezHbaj5LvV9rsFQlqaFjYl4dwyUzFN/AFMy9r8P9cstjLvA6l5m9EnGJ
Nh2pTyjtB2m1F7sZvYBZI203oXUrTVr3ee+0mxJOj/JgPo7d0eyZBkeMUxrtL04ORD2Cra5Ug4Mk
vFTT5atVzMvz3KAvdQ9A8KyNiVFzX5t3vdG/FDoQGK5IiyJ9pyHsbn2HooRCUaFWWcaA+Ekl2E7o
0QQ4QPUbth/SM7Z9I0696+KHUpMMmbFmY2jhVgCafXdWtejORpX0ZwCImbGe0vbQR9Sq1erxULSi
fkyFlj3SVi8/3zZULfpHfIq4bTohXpBhHBlBY+vt7j8vs6M2DhtiDeX1tgk6AHMIW7z/e5BURSnr
uDdu7LmtH8Fh5CN0sadax7zjtski3vUifX3/zw7LXjkBplv+2nj974EA0lHpK1M73PaDbD0+jJL4
+uWotwe0JfsYQSVja/6y27bWabsAhp2Njct/t+WJFxiY+lxve+DdNcF2SQG07UxdxTj854He7sET
pbr7n+2C2gArHcVA67/7G9LBxUKcmJOal38350SrXSIYRreD3rbn1UT0VGzf04tsa1OG9ymZns8y
hDhV1aq7uz11/CpbMuDmTTKm/bPfRPnRlGCJZaR67hyd90AGQpAjv+mC0h3PSmfxvf3q1PhtEEHW
O9yeprmf7hA2iPU/B45CdSKrENBsedsmx3UuM/7Z9fZWnl+/MnUR59s7qYTIxjn0IgAJdle9LPa0
01pwe5qgPD0r3/xTSI2/Q9evljTap9txDH4TKKORp9uB7BJSnyz9cHt7tUvtYILTi6omrx5uD3Yu
m23WcGlhlRXHQe9UeF2oog1uL8Norh54w2TfkMHMKr7sUyRzDOuKoda/x8naaaQfKHeAFOa266zk
CsQebys15veM4BfmQF0/YFHnrqsoGR4zLDXXLa4KT1MjnSBEffNM7dUEkXLylw70jevOVq/xjJ+d
m9vuWzna5SrX+upDNPUPobLIJZvy1RvS4u9Yl8gGU+u7nCGy5171241UFAUzFSYcVTDoNQvHrN+H
IxXNqjmBVkHJLXChEU4K/YBoYsqdgb3nahczC/lhEHG0ull+54374MLw/0pU+u6VcfOp0xNQvbX+
u8nsdpWl+bRN6ohoFN+QD4TJ46uZuyxBS+DybVuU1UgqZ43iZ5Dy4faCERkui0RYb25Pby80CeBQ
GuUa5Q6H+me/Oho3DhSz9e1ptxygck1vM4wejnr/9x5kPVfQp5mj2UpWcTA3rr7VLAMX4mWf2/F9
ZoK7UdrDP3/q7YWyDftd2TLTuu1yO/6o6fD8h5h5fyXhs6FI389DRlwkI9AraUHFvpd2SiRoHZ+5
zLRNp43pEyYGSdAYdvdR5NrFtGsVMSN+mL0w/pWF/QnB239VjukRgdwhm1VuDqriy6NWVtbRNZW3
pXkduP4Lk7m4NbypcHizK6xcYnuDeoAvaM7mh9KtnffRMasgitT86BtJtfWdArudoh3uYPd7O1Kb
wyuxpu3akpn+AqMwxTApvpd69ljOpnmx6gKjBctRjCaYBfZZLC+cOAyKoiq7ZLROOwuvhXOWiXzX
S1xS8pIBV5Gp6ZzZVrezSlgFpWD43wujOBv9ZO5wtonOhm86Oy4U95RlCAEqFlyusrsS0smuRtq/
t+w0fqAaoaQzXOdvlN/hK+F8d/Thq7aLpsfbrok9a6Ay/911HNr/2dVC5vyok/G9Gzqb1bfPnmBP
pSeyz3YqxNsUt2XgjNs2AM/dIGsVbxRxoeu60Zn6heqhMFuSldNw3pjJrB5uD8TLuoGFncT29tRY
9jMGlLiRVdu7mqWN4O4ULBtXn+hgJnL85/fiFFDZM8PmjiH490yaH0ZVIP1w/e+72sf2Bp0S3aC3
r0hRgWOpEAOjS3iwcBVeQ9oZN7dtqvLCB6p7OPo4bjITYr/bNldZazVhz3R7puKwuGBRtr89ux0I
fZq/T0nPg87MMW4PtrBDgpu5hv7dBp+zYZTrmIf+//Zj/rE2sba73jbVvldi6dbsq4YI9THPu7Vu
KtgVACjdVksF3x1xkPEGNSJ6TG3OwLLM9upyW4AIsGwEm8yCf563ssGADxz3nz1vTzHOB2paHv49
xO2Fyo66q8NIHc9pDxsY1V6NcNL3N+C+1HL+CE7M/8/GyHb0vWYA8d9+8bbj7eH2AjpUxsHLL89z
DX08851DtDSgMm6sywD+c40KCa0F18APUMOWIY9d3Zs1RhX2jB6n6hk4Wm75U5qV/5BECG98CZ5+
2164/hN2H/qTv5S7UiKL0eKe/cvqWNW4QtkTadPhVMrNbXsf0xGpvn5liuNiTjQSr5oyuixsImeN
WGnH1uVsWt1+7CaSS8txwMrc1o63TU2a8ert+T8/3rb++/rgI1zLC+33f7bfnv7PNtv0jEMhs43y
wFDJvZqOsTn950HX24ek53+dBXzxInbtNyNFfKDXWf3B0O7bFrXzqbnlS2cY3UE4lth5Rhpv/MLC
9QMP+BdRGYzPUHiUpsd6Ghn4MjV58kriJaHGLJiwMrRNa01HD5etcEqtNaxw1r9yvExSFj9Tjaln
35pvkd3qMEgrj45daXfqdW8aA7aiOqP7la6saB8WJa11h7TLM4vP2jfeySfXHjHMro6lic1g4s4Q
EsZ+K4s6fx10hmiTlhtbDQnXhxMGHKDY9K9DE9V3hmzyrY5A7FD1UfHiTdMBMLL8NJRVoXoKw2MR
D+ljKKLf29vNpsc3KMfq6lbFcAkjpgzj8gvL3wGDkplWCjewdCKxw07yK8WS9Hx7sMqxP0vRQ6+1
PSwONLp0CUHybJmJGFe3fdByLj9C00YDJ47/efp/h7jtXtT1a1Hk1f7fQ+cWtGChDd2ml0gDxnE+
4NviX27PygwBmjtge397mjawWKCnHpTXXlwGgt2hBQGBHaYnQSW15nUamKumpZDv7szcOhnz9rPK
i1doHuovEc3nnnr0px0cJFllRIJ9Na8qD5nASqORX+BoP0LfUowwZLxILHL7Ap14h055MZerXInD
nGnUq4Ro6d3t6b8vZLlWkIMMz3IA7r4mL9pAjLiFIfXJc2Lpb9saiq8anfYQW/3d7dnt4baLvex3
eyoXdZFQEXhZ5z4ko64dSg9dV4FKnS59wETBRHy1TpaXb/s0WqgHeQ4m2tg2+/w/zs5ruXFkS9ev
sqOvD2bgEmZi9lzQipIoUZQr1Q1CVaWG9x5Pfz6kqlsSu0Z14rRBMA0AEQATmWv9htfqd5b0yvnr
LrqWLCvdF9evnblPVxrOEqIS9g2EIQ7y9zle9++9tOLJ4hw1kIKLoWj6zbIBh3304zQ7evOSI1Qr
sDp/1zl126xiQmBAd5CEg7miHyrVcS5LPaou4bI8siYWdyq0KvTGrENR20jKRuDJbR7ES9koULVf
gQMpztQCnGDTGcU2s8G7Jo3h34debq+LDnEEPRrgUUHvxDyng+o2pNbdlICycXNfedmQX/Neso4p
qVE14i7lWGsAsvHlIIxgVUQJBCKQArdEM9cDxzoYwhC3U+UROLV1VpiQ7FibI+pumE20kK22QaZz
bGzvkvQ8AqNhmFwVtVVd2SDWSKFX4bfSTs+rLBIPlVHYcCp85ECmNHwsFAIIcwf7457kUmuC6k7w
DbzI654WI9ayGGv9QG6JiLtdJnd9AkMJAc/wJvI8dKO0JidFktjbfrT0i4h3BHCYtCWjHeWXjG/N
dkxV+8rk+qztODZu8gT7u1BV7LthlixCj3dRlqazrVtvGhfp7MHQ2qO2J9WZELhEdWuuykDw74t5
89qvqcwcbwvl5x6ypRlHHJJ708OCEHI7Oe41iMT2aBltcFtYaFaECL2tZVFu6GDaVntkZj+zgBAe
eusg6+igmYQDiYD0O89tTZxpO//CypJq3wd9uo7TpHnQw+i7vNWa8Wco+uBHxLNKMH3E6GLex0Gq
6MKc90lsYgpVZNYPkzGnD3rvxcxe98ncRFvoTvpzn9IClxIn2QWUKvdCa0b3gpQn+a1eJyFRRpm/
iXk3VLhh05TJptOPTIKNldKGm2Qo0xaTAhMeH666i5pvj8ozPuqjjwjDQqgO22yueNs0SYgBMKjX
uwki7bodcFyvw8G4zDM9XociUh4hyV/3PIU/RNgdzLo3HuEtZKTF63909dL2Wk5dzWA4FG74s+vJ
Uc1JxWM9L2PCiM96lRn3qlcVd373rhB2z1pn6a8tmvuu5XSfwi36bV15gFCmssNZvFYH3rEw/kmI
quZafow1BAHCeVO4EQqTzrWKbtdFFc/rNfkxQ4NWwVP1Y60sowxfnU8GIWt3VM4z4V9AGTG3Cani
c7Lyyrmsh/hO8FRWaungoIs89ybp52YL2au1tFacyQ61rJUf5aZ0BLkyu40WBcoZP/vLllHzv7Zu
FVyMjPMHn5/GWTIQmNPSMjt4mZYd5CdmoQ8NydTzt/rB87UzxyBxL3f92Be06c++Ddq9CzQOWmSH
HX8vNwKhT56j1FzbZYp2SdPC/ZYf3/rUI+mO0z6y2VIFYi0dxjIhMEP/TkH8/SLLGpX49PxRV0B8
yU9yU/u8u4AnBYu3uk53xnL/Vo6tKd5EKTpmcmcojig1nRyHcCVJmrq2GK4ccmTvjsHEyV5m46CC
ryngaiHX17nhASGD7OCrQXYok9GGI+4ZK3fU0/cNZ02HgN9bbWEY9opMq7GSO8oN0srZoT6r5p6y
ou7Bh1lMObbwNFKcZh4n0o17zBDKhSxCZcq3tYHSkizqJpRRBa7mpSyGVrjiBanfFa6uH+LUvJPV
fYh2a2PiIReN2fhYa6R6WULYO9mqCPUaJ83pBqNs87bOptdDu4nZXvRRW6CnxE5kPMY1ukKsR+c/
S0tQE8yFYlz1+Co96h7OJP/8a835r2UaFmzIJA2Pb3+tPGTMX5vWCDSXsPS3Ugk95XWxaXIfXPQs
lv6qjj7rqb8VyzqAieYCoZGtsmEaEkZ2WU7U7CnRkuxMlsa0vGCohOKTaGs3Yq4LLTAMD2i7Daua
ePZ6qO0RKFOQLj2ECq5ypkJYJ3mC9EOFfJbs/bqjbQRgp0tn9vUID0KpwwN4M5+lRX8T439xiYD8
RasMzqOqc/rRHWAdue6h7OL7eq7OXHg2VUw6vWlj53FojGhJID68lK2NFeGJMcYPvgZ6ujGx2Bl6
xXmsII1tsioaNnIvXe8JR7ZRdOUqifswRZfylI7SqZcovZIBnE/lRRGJ3CpTtrI4xuPThO8sGlZ1
cVf73lqe0m3IjWkTztdtl+gPJqyxOHT2TWKQ8VBVyMUYWe1xyrb3fSnIvUSa5YELNW/HMTGRG/q7
eVDAMLztMk3TyCCKxL7g1WoIWCdBd+sHbXeL0RKhwwRwqOdTRPIGA5l+fH7robXefR8ZyV72x/Wk
3hodREtZrOYDzlnc+Vhyn75KxRJNEXfrGmLbtGN1PWTw7ZkAALWvFH6tKiKZrWH5P4KbNujyH3g4
peAE/dlrwIRtOzUORP8+uhdW/c01lOxH7OnAX6zyi6GLct2gTHhJNNLaF5NW4oHk2l8jpVzJrqVD
nk/vVec4JXjDjWrIm0RU/XEq3G4hz2dBUkw6q3z2CqCKSjkwGVNicVFDqlznoeU8AhzYy65NpD91
jgoHUbc0/igiOvI75F5fLm3WUX99h5g11Ot3yFPmVPI7VLCG7sOs/AZ8t9t4ZWxuEjWezgAHpCsd
YY97WeyqOFvpgarfm039s3VyfeNdUY318oykUbqB7UyexFCiBxWf9JU6qtUVYPh+V2pxfYZsMjqi
SpisbHTzvoxj9wgE2vzTqS/qRJlempJhAhHyCEI5e0+uV13VxDPzFsGF3sie+7QMtuhlpcjfJX1x
SWQOy6j500mxReQZm2GzWbIOoHdZ9iPsCGygvSa1rhLNWHuDEl6SNnKWCXHXtawvHR0sEETn7NIQ
+Tpveiwj/JY9DDfE+MUdnNcD9DvDNnHV0mZ7PdtWL00TLOhcKiMfFE9eja+NXRVo66rqUCSYG2QX
2ep2en5BAgEV/YgEFUpgm6Tyxd4kvrm35o0sBklvXUyYS8qSrJc9tJT8EUkfG2XqLIL6Pu/b53gc
BSLdBLjeLKUAO0zX+wKh/9vQBzBZa+AspBC6PdX3luvEt6TTg9f6IrGXrabXX1HbgG3e/UBtnHcY
8JcbvzC9Mx/poK0TJNlt3JPkaBS1+2H06hIB6PZZRbVphYyjdoV0Kg5obRJuhlKpHypVu/eruEdS
B6OsMXMfRYSHSqTZ8WVblD0eIMaIav/oH1hjQMbO/Bto5f2loTfWjZg3pg5uUeQ3YxRas6JYuweC
eQH/D6xlZcbVTp+YVrz1b+s63KgNSzZZJ3frAlD4Y9imW1mUDWpYvSBbL87futkgqew6T68hb1o3
SenV106nLN86oCzD1Cwav78dpjbscttMkPrkTrKhbcNhFSeBB+WCA8k6rckGzK7DdCeLXe5Zmyws
QEOoeOO4vnh0WNJd9C4gAFmsxzFYo1SjnsmiHef3DemuA2Qq7xaG+qZuWvFYjD4ENveoDZG5J3WB
BL+v/gkMS91GVcGSRtbJTRhm9SWcK2jL9FWn3Nh4U1Xsmi57AgsM9dz19JWmOtGxHzNxMPVvLbEF
iDPYVeyQMYPyOjfmVR4fVTNUVyrZobWse23wiidj1LULWUJKURzc7JvsLmtCoak7Jq3vjxMluQoq
olHWld11EEmb+smHQ/V6DBYXwLXL6Qnyi7OsXDLTEal/bR6AQvReb99KnvdakmPVgMrFW1v3ofT3
fnKQ+7un3I+cU3+r9+Sq5wHw756v55vbZsGdX+znDj7oR7/f+f0Y72E2xnsRe8c2Hbsz5Fji/Vu9
/PRaVw4kzHqQDXR/q84qRvqFLNdT9z3xAebjz7D3UpHv5Se5qcsRTRU9aTEQ+6vB09RweFc27fAs
V/30POrxoXw9zNsRuloZ11o0a/fNx5cbeSwmBd3ij3/95//89/fhv/yX/JAno59n/4KteMjR06r/
/Yel/fGv4rV69+Pff9igG13LNR3dUFVIpEKzaP/+fAwzn97a/8nUJvCioXC/q5EurK+DN8BXmJde
3aoqG/VegOu+HyGg8Vku1oiLucO1bsUwxYFePHnzlDmYp9HpPKGGZnbnEvo7j+VcO9O7jhcM8FrZ
RW6ctHSWWQXet1woYe8yUcEkINn4UWxeVZMwXjfppF2ZDK3n5Ia51qglmVeg8outovnt4q2fbCDn
hoFmHiKZXIQERUV2VmZOvxdZOuzlJ+PvT3MPlFMypnHgTgOWJntP13ZN2OY3RQiU1jPHdyU3U3ci
cMfN51deuKdX3jYNyzIdVxiOrRuO8/HKh2IEx+eH9o8KG9e9paf5Vd+qyRXuFvNn2Ns1+Y25plyL
EWcyYBsD0iHz5md1VLnIBpa1t1dIbq5SUxUI3gz1jRvaFRIK1A2eJYCTql0Aq++vctFW38ukanGf
CR5K4PrXIdnwB1V/SOKmvTcgTR1jsNyy1mmbaK95UAxlMdFIqgyGgnj+vI+Ae7D2k7qCvN+KB7AW
yXKys+RCtmZ5/O74Q/Hu+Iqh7vq2gmjpabieel6DWEfd7Yk+f36hLfXDhTZdx3AEaHPEHlzbQsXm
5EIHiHg7A9Izt2ad17cNNo2dSH9EGXxlR/jljUBE4MxwVaSJALwcm3jUyQ229g+fIJgPRLiDutv5
OLP4+GtdIHi3jU3B/eiRzD6r+hxNW2sK0q0jsz1KUYBChsK07ceuw1EgxI/4XZlA9lVQkhqb7xEa
DdUNwIgIvYUi3Qi1q27kxsdt8F2d7Fwi/q8atn4uH+i351s+2uhrVZs8AOz01sot/qJWdgonEHoc
+Xqr2jQjg8jbvvKTPACeXupvRhdT/+el5xG3hOoKhhbNMj8+4yB8czCRtnWLp/V4NiaZf2F42rRO
TaXk3Taug2hKv/cTgLjSMauD7MFSb1gmmnr+v/WqMo8wM1qpb8fpVdSoMlw54Esq50LUwVMSVvoq
MiCi2nlrXZSFoUMPMbWHiUkzl9f6MXflzeK/dlU9IsQ+VntIe5FOq8brNoiMc9PUe7EQWGSsPn8u
XeP04piqrapcHVMYbC3x8eIAVSrJhGvZrUmglEeoQKQry80HuwnzG98cu5vBSe4DyNxfwjpTNrBX
rI0szr3CwMhuxgKPGT0gQObhM2EhynNplxrkabL4mKqJ5oveVnu71q0fWmUc0fXLH4VStDh59HQd
c5OV7yFQ8upA2nHTwza5zXNL3OLmglQIGTXAztThSBxvm8JsV7JV7lCFw0YojbiNosRcNRXoFsLW
6XKIkmjHECBuLS+bmFd4HuDqPq5gtS/A4TW3aNgKFpQf+praoSYB62AIEMJgAYkPmVx+gqmfX+mt
cM/nRllPfBaHY6SQl2atq5eEb1+q3k3vmnkTjDfE4qJbWZOGxFi7auB5cYvsDqBitVE0KFqyVe7d
98nr3jmWf9ceNBwUSgpdRWKtiZdvKdOusevretCajWwodZRuPn8izI+vBKGqDvMtjfeBZRNIso35
5/TuZczIoo/ITvm3GJTVZBLU4arXAqaiPqCWsHzQ3Fp/1ttSW5G9Gi7xFRmulMBVl51SgfSPYiwg
W9wzQMxD3JrNLvzI+etjJWubuUPY5IiouGW0kp3kTrJBFv/XuteDAU/1tnXt2MZ6NJzkDF4wyvim
o13IT+YQG9DgwpG3e6uWkALBtL41/6PPa4VZtdvfXMyPw/58MXWXJLpqQbGxGPtPZjZxwBonQev+
aJMoeErs1F1oImkPeoh2SJGnMPETN3vKeWdKOy7Zo6oCZId6lsa+mG0ScxMEbY2kBcpaC3OeQlTz
tOLdBkjTvmuTfE8HWa2x8l+gzs7y0YeIWsWatjd1Nb1BwwltowmfLdmgpsrPhnS29/BmQy3FbBHU
KuD85p4L/hOBoc+vimt/GHTmq4KjHfQzXC50TWUG8vERG5LI9LMmsY4IScR7A6bvyuy1GIbijFSQ
iANUayIIWDf4dycsAYJhLzdhjkSmP29kUVNK1EicxlrJBs8exdodrGZVVxEZeQFmrAyM8UsuhL3s
C7IjoijGL5G/tdvCfnzrVVtev7JV2E3S36vw4Br56MifyeKr8ZeTIfMLivi0TvYrZquw185zP1k3
1k514ZvKUzVn3eB2TeYtw7C49XQ/QrvFQopnbgnLqdqR+AFoPLe+6+2i38kE3HQvA0gDPALjVx6n
Ap8wwi0ZjMIvcz32zBZjRMmPAQEPx/rKZAQhMBQPu5rYoZwxF527GOaSOic75rZ+LMbbpDlXSrRe
Az9DGrTXEHCvouKqbcLmiBqjd+Gk9heoG81RViFdiCOgMYYbWZQNWuLu4LA9f/6M6OIfPx3XYF6q
OYbtCtMUztz+bhwits/rbjTKYxAgqNO02aNMJma9xSpmsFSicVV4yXSzX8lkYmHDHVKh6hcRInIx
0hwEYqzw7uOebtWph6AfL90UsPrQaMoDeukViEun3cuig0hPgOozwCW7uh39bBPqof8IcSDfwyed
Z6AUNZsQrGNbNjNQimllILboiOFMFkXm/zykLE7+uEaeCxlqg6cctyv1GHrIdIfT7OaWl9qxmzdR
2DEzqqpr2QNZp2mXEPgG05Sjj8okFy/ZSmg72ZlUQ37tITsi95d7AMqr122fYik8n0JuxqzfaJiq
x/aTrtvtjaW7PtK7CNAMoAeejFZHkgzNtksF+7I7zS93XlBoT4VRNBvGVHwJ525g3hH6gv/eN06K
2nIBWWGuJ/b//HZYw4cNLneXhy1QcdvFoLfr1pz2eQ3edSw75IDDHJaYWYvnyq53I3g4fzEoKHnn
efiD6RMJ/6n07uNu0leego9kVvv9GbZ2+k4eSRCafXeknqTn0S2GywSeCqKGSON6SMRYJWJozryR
9aKCPFUL1OU1a/pZJxtkP1acSxanxusxnBBwXUZ4x5+Yz5lt+jVO0InXcu+liZB4GyZEqrDnWkb2
GByQHLLO7KbSzgYsQw+ajg6+7jnpVydEL93L7hW7j69RcbFvxnRYpmbkE3rMuzu0TfwrUGD5XZ7O
fgN10WF9RtFCnnFHTiGFRkpRA2t4qDEMjFojvyEgr61yNbGPepkn12ppb7URIz1ZNYRes/J0b0IX
gjrdxCEdBxfZ5pFQv9LJ3ySTwDFSba4DI7F20s8Ra0pWFnNdM9gT4lPqBfrOuEaOIGSUTLsJK4Fa
TV7vDK8q/8Sq5BklEOfRSWpvmU+aeUAECAOSpFbOi2RKLoE/9puCxezxV8dJ4h0JxHIbI+a5LpFn
Qdi2OBZGlx1CiM2HgJH7AI2mWwQ1CRhZJzei1177WhOjlBOWM9Fw/OIgSz2N+XgfxcGc4bFQMVaV
8QuzW3PV9Tkv0nkCKxLMdEZEJfuqqQzCxl0f72vw/staU90bF2HbreEU4UWc5iOyPGhmN05h31o6
OX7UaZxvkxKQzvbNP/3WvejgC32VuwdB4d4Qegu3kVlMv1mjG6dvS2YNpmqgtiAsYsCMKR8HwhgI
TaMPCgzkEQAOmnatv5XWhJU2SyO12pmWuyEqKLOZYVeXu6Dp7qYGedXScJWdZRcaYdOM+UBfpt9z
nkqrj03ygX/1UF3DXxYqiGp7XvSLedPWms/6h4RX2QA7bOcFv/yU1EfclpZ+DfVOziOMWVGgxcfh
qg0a/SAbVLK5h89fCNrpvHS+DEJl3jD/Y1lyhf3ufWAPQ8F8Qm2vprQSzOts2PzyF6zqubXOWwia
+IUSpHn70RMeW5mDUZ4OBnKPIgFpIn/9QYGKZpgjkPj5n2x+jGsJ1dYczXG4c4i8EHQ9XXkaRBW0
rAujq9cJ/eTZ1bIZ/fBrpZHGccevtprCZXM9FRbaa7V8x1ea+qtqH/nM194qnLqvJpog84xA9q4j
dDNFCKyIqWTJtPQe6GN4r4t1nmAqPwa1suh78KQZJpxHxUdrV34a5zoAj8Ex8zVzNc6f3vplOfIB
n18UuX54C/YJ3uksg00WFgYxP6RITiIhuGkMeOaKGH/4SgX9j0bd0E3BtoAfvEPDyT72U498/1ix
KG/jQ8c78OGth6eY03podTRlfa84H3Uw/+EwJPkyCKZv6Nr6l6ORB7dCTcvzfm6VRbmBlP5ttCD3
BaYa3L7tn/XYFSyZI39T+4vPv64+Rxc+fl1+vMTWLMfUiXSePgOpp6dj61v+WdMSJMeCcPkakWkT
zd1D3ccWraqvq3kTT359Les7eF6ZSJgMAzsYz8lvjuc5/N+F4esGrDKlDVgvEHN/V35rl8tFPCs/
/yYnoQL+dgJXKqFam2UUD7R5Ekdpncwh5+pnL4B6eiSPGRFkkNBPXeJQAjVWtKkwfJBhwrfmPsfZ
p86y89d+Qd0idocVznlgTtUlyCQk3WJipqk1tg0C4VR2zkyBlx89z5w/cn1fexXCeulKUoelX7g7
ZNeNdec003PDfeZd8TzhcbxRU73dtanp3AlPO8j2lEQ9oE+9QIzMs64qHLqWdedMz14d3/H0ZHeE
sU8OmMCgOTI4wpVdDgnWO5MYDp1tB5dtX+xlyRc4IP2s7w5t62Ai0RUsADoD8xKYWsbKM9+6sGtj
Zq+76opZrSZSbGd5BFEpQP0WF8ZwOKpeeTcOmvZkiw44lNPM38VXvtj2emyF+qRiYHkG3816LVpj
eJUhw3ZrOPhch7lIl3LvXx113r0ykPOUj8Z/fojg1zKi/z0vxir0g+ak+D/bl/zqOX2p/3ve6+9e
H/f5H2Yy/Pdpl334vWIu+Gdz2uvDcTn7z79u9dw8fyisMxYn4037Uo3Hl7pNmr8yEXPP/9fGf73I
o9yNxcu///ietyD7ORoz0+yPn01z5mL+sf+d6JgP/7NtvhD//mPxkoTTy2n/l+e6+fcfGLf/h+ky
MFgu1BIXmUQCb/3La5P7H7ou4Parpg76xKYlQ7s/IBXisBO7ubpjoeUNj/OPf9XIzMxN4j8cx9YI
NPMbdTWVHMpf3/tnBub1hv06IzNH/d4NWoKDuw6nISOANqdqn4zRLUsazTJg9zVKsPP6fo3O+rlf
/m5qc/JKfz2NZhGYdWD1OtocnHz3Sp8z+a4+jTXYEuWiRVDZgV+fYcxT2memhwXihHCy+Zvog/7L
szKTEJwSiWM5zr07a8xX0zx9qre2cPHI6qI1Y9IXtx4uBNK1ihueWxZCMn5QnmOv4BfG1nXEld8F
B+4AwsMl2rtRO4vLXuspAszd7EoQfm1b5RpOxLErvmta/Og2KIQb5U7xkM+z6/OmVh7ePU0/b9r7
tJlx8mp5vXwOo7EwuFOafTIgA3eHUeMONYTT6IXFHaa8fCHmipsm2HaIESEsFMMKc9jko1h5rXGj
xUWE7gvK2wR5irrZTK1159vVsRxvS93cFPYmj/DuznG7UBDFDy/aYgRpLHAwOxrkx7gMelWzIAdX
Vln51oqxw2hc8TqkfBhRPny5+d6fPoKu5mq2UC3CZ2KeFb+7SwF+vVNs4SZvJfYVwinXXn6htQje
WdFdkRg3Th79iB37yuAa50myTqN+T3R021nNojOLXepYm8p216FS4O7abhykUni0LlGA2U9FAZT+
nDTNVWdBEEpE+RQOECTi4QJCzVU49NeBGz2pfXb1+T2Tqcx/fC1j/lHx67dVmQp997UUYRt2QjBw
q2dolUYeYtd1Vs2veSiQWot3N3YygEwWRotUYmLs9dQ4YP8XecGVQX5p2RjozPZ6t/78D/vVs+Ra
SC5atmnxNp1/NO/+LrV1Civ2inqbVOE2s7wdTnpPn59iHjTef3Xifpqqz786C0U83ponpxgjuKxG
VG+RRk5V56IdazQ67moSsbigbGJV+91U83QYk2c0dJPFEyEv1Tn5gVgNgl1RFtRb0XNK/W6aVF6q
8W2VgmIIpo02qk++dtM2+jJA23iKbozEvZgJXkqeYBgf3iLWegalDX5oenS6/LoJk4NIEGHI05Xn
RUc3FeinXMajuRVlew58deP6wKiV8SFuRLQwRbzqRPvFC8vvn19NzZnXfafXk+mwyisBvS3+/Xg9
ybPYSRIr1bZDTXaBPh4+Xfr0dTTMx0wbbRKb3mXoVf4qdQg99aYL5hg2Y2A5CpmS/LJPb5XhIg9V
4xCYsBjJqa6x3wzQQi13ozoFqy42v3pTCGQtidBXjKoEyJofnWUWTi5qRnAEiN2iqQokf7XqR+MH
wULj94hXNOqfWYsqhfNkdRicZRUSo1WVXU02diNJxfPs3gWuQIUIq2nEffyrwW4ucgsV9CgPt5Pm
fO1G5yXx8jNv0NNFJcpNYDj3hXBhgoTHPJvsBVRPD9++52gyxBopZEJZZBhHFRVjNP0eRFAilR6v
TCu9xNeDN/6fLQrWAZ5KLWGUZZdaXxEFqFddVisA0gawst1znAbN0miOPZCjVWJ3yKQYePH5AyJc
wC++qso2TuN9ZungRmsHc7rh4PR1gBCl/V10zkrFdXShg7NboBIaraa1xpODBDJs24iWoK7rlWOH
P6I2+tKgLdn17QII/NJ08wSBoAeUer+ig76vMUTO8MhdVPOYlgzFPdw+3ep/DMPCKrxbqzI2deIu
SyO5b0Ur1pGdXscH3HmKNQ7hgCztql7GRYGlRYzetYHZQ5RuNTJLJcrYpgpiLSAzWQ6RDtwCHRY9
bC9SdI0xVSP0MkZwQOrgxkuyB0tx8BtJnaUFiwIuoN6DATYRtkZ4DOf5SW22xAgvGs910SfId0OB
XUGMGP+mK+4z5dGNKh1bq1lIr90rekaCwc3ORhjkC5S6vvlELlelp/CgofwszsbR3qR5/jx07vcY
m/JcbXYupEdNjzeDrl0H1kTe3F4b4aNhDccpnyl5CG6Q9dcux6pDI1wvjxq5jc9/dO7Jil7MIwpp
fCLStqaRND0Zw3LY20mXAjQA/xWs8z57iXvr3AiRaM4BJ2BCevCJZA3qTi0F1IwxPGZJkCwQKoN4
aaObHPiIsOj1qo0xShrzL5qtIDwcQOJR3EUWobiVMMBnOBkMmIa1jno7De3BU6BntabzVNemSzA8
uvSZny1yYLqgoJ6QBtiI1NdWaO/mKyQMsqUagnhv9Pu+NbAHMYNnPcAmrK55ragd9i0kYcBN5md2
GD1lCko1SvldV4i0ZznJaj9+AXCPfErhwLrXn6qeazom060W4vAXh3+y5rke++EsLhaVeWwt66zI
lmGMsuBwxt96hvYbqtHdHhr/k2CBiBPKxmpRtBmqHK3ayseFIUm+T2F0jEN+eKF/bAXaTmPR3iNT
rCB/aCaIJfGanuoJcjb5/UVatfef31DtJLj2ekNtAeWc4BIT6tMsg68iDVQn1bY0oej14zGOsHx2
LoARzbwYwKWin86UFhl/rrXu7nts71IHMXa7F+d+FEIqcsRZ2SYvn/9l8synwzuaja6h6vxvyrDg
uzcyvs1uxdy/2rICvKtIxeaVai13gC6NFSkTsNu1t0HGtO/I3Aw4yi9tdxdWAY9mxphfZZgYTdF5
Zibkypqzzkiv3dj64hk1okl5vNIyp1giujkzTr60pguUG3lTBs74XI0qY5HUqBd+/p20X72QLd0w
ST+S1+GV/PGVpRp5pRVNUW31CbXyoFBZ+zqYbpGYR0oqQeV+3DT+hNS8DfnNzrMl2cevivulBCGx
JALBY9Rdf/5H/eIJIPOpGq5jMiv5x9/kTbVoEtUrtlNmH0RbAj9PzFufxY85mYfQK358fj5t/pIn
N9bSVWNOf5Jod+eV3/upluaWStq4U7X11fw7sX2szAz7XK2Vm1a3zhMjvkerb2/i7+ga2fbzk//i
y3JuYqiEJvX5wfp4biWvcS4Iex4qZTxrrO5e4R6g53Zp9sG4gCD5u3Dfr265pevccRK+ms607+MZ
BcwDt4xLbrldvNTBsFDr4FBF/TomAL12RbuMBvuKCUOywNcakW9IKYhlG+Kl0dgBs63/jytgmPM6
GuVZ/fRnZZVOBw+CR7Crz9XsSkmZGWY2GA73Kgp+h6/TZrDEP+410H+VRb7Jg3/y7d0WzxXPy+CA
EHmJXTAvfX5pMJJMjvJjEunR1pLHvk8fnTT41gzhWeFjWPj5Nzbmm/qPP8IWzOqRubYtcfrAwZdG
RVoh31L1OAkPIOm7FvmpAJVqMMYIw7XLONF3pWXeRnZy1tbRg41nRYbf6srRwYB2sEAWOB0vUSrc
FVrhrsoOuRgneTRnaWWBxKbZ9Shf5Cri4nukDFBlTRoctkebDGKyaUKcdsoEJzBD4bXicNs//5K/
fs5cnVCKwPDqH6t6q1UKB2YzvyrMZew5ZTxk2m1pWKu6uySOjAcl8C/EPIPvCBAfmBvcWcht6Z6/
bgL87LUy+82fNM8F/nHZXYj15LY127HmZ+PdAE42MhIgfEpWH9Gxcfst3i2HEp92NCee+gYFM0y2
BrQCf3Pe+Zk6Pa9hz3kH4C8EmObH4d15RwvnBE2IcptM7jlJwscy6n5zil8s5SyDkYvfkOXq2ulq
EXBGm3hTX27VGIX7XPNXJkBxsBY20Asr20E5ZPxOjd3nN9n81dD57rz2yfvDx+pt4MVWbv0sfvYh
/c72qsjteGRUp8umQ1i3VlWEJiztOoza75UlruoQ/QYbFbfG0I2Nlfftug9CJCtrd5mbHe9VUKhr
gWZXWhjNAiOTm4qY1CLyZjEgpAJ4g+6U1P9a29H30Pd5hmC7rBBRbkX6gLQDEtOwvsebWENFURvq
fZnyXvOAsplB8vT5FfjFCxSIhcHU09Lm6Nw8P31/b2sN57+u5acMj8ZOkHsyyqtZj+Xz0/zq0X1/
mpNHN27bAKXprtwSmjmmGSyUPLwdpgfYXehQwWwe4UH2LUqzn5/3V8/V+/OePLp5Urkh011+Ml13
QI1rjTtZN3obu0CSMBs2gVP95oL+ctyQ738biK2rybf1uyva22hwkbcutzmK7rqoUYMJ7vqRFS4O
ZheZ37Laza7rqkMaNv8y9OBu4+Ksc2IEbYV//Pz7679YX4ANNlmrSkCmOLkA/RCGvVrwgKcYAbUd
dhqMUbYC2Is436J1EPZJvQvFKpZ47ZUlxgFwxhA4wUbLGIblPLI1McvfZspeiggZrf9L2nksx41t
WfSLEAFvpjDpaUQnsSYIkRLhgQtvvr4X+Dq6pFS2MqJ7oiqRFIGEueacvddWi+P6+ou2ff77qV4a
ZX4907OZrergzsURTGukvGgDlYA8tNPfD/FHpZYVOYdAm64zfeL/WB/TX+5NadLmW4QltoNu7Eox
QCJC7aNkUJHIvTQl86Frwp2VQsUatZ+xwbZmHpF4Zuww7BtcVYGoJ79ak0pDc/ScCXWoXj8azfI4
t7zITazfLrX+tajXPCZ27yvYSE6PjX7/90/yR9nv85NYDLv0PlV2G2e1mnSaqWJMBfdVkIxW518N
SQB9Kzdw9E7IXXa9FL+jl4WM13iZMf8zOw2hrhqFnRoLmYbXOG7VK9f3PxXis6mCGqSzegA4tT96
6lXCo5iJUmx1wcUaC/MujqhXT8ilPam17nCbnGyrUn2w0/eSJhgD2sklwJgEI3v8SIk4D5rF2RjD
yOKxEV5ZD4MfxxrZlPUmG2S2wAOK21inHKCgYnInS7xErZl6ROeWiGIHEO7VP1LfPpZpA+i74auR
LqP6x0E0UDeZuomQZQQKWEy/WyL5bsN2ReEVaGq4G9f8ue5QN8o/hlEQ0l7xw8IqwOMxQKUrTjTK
A5rCewuAgjtIwq1naVNh9fAqmcD6yIDdS05OgZzETCl5Zc2myJebPAIZV0j2Me3gozENAAQBxGeE
hQ/UH7lKAbsxdKqt0w0bqS9ew77bih6WKxmLLs52aLImV7KuSEUl+fl+mcSNbFKdG/I9XMGdOtSP
6Pp4vVHDJzrh5lNXsPPYoJd2EYedNGkFhnFJq7qgNkBqQS7aj8gwAqMiyLWpf8Dzz8oUVXJ2m5bm
m6WIjRwP3Ksehz/9/BHRrsMg7Sb9t2JBgqzEfMDE5Nf1M47hhbA5Lla/13QDxB0fOE8p+ZAN0bvy
CFl9gevd1M7eREe70fqBAvrDmFcf4aLdMSn4daO+WQZ0WWRdmzAXxrMNgats4dw6qltY9WuUgG+J
zOJlCLNbSbaO3dgKz9JjJxghYi2aRTBqpLtAXm8LugttKL1Fg/k2jTlBO7DF54iHorL7V+BnH1lT
fkRtdKvi003a7FYjMYPappeq38gnq6iE6HJQZMNrbQyOl5hk1cOWsuIfig5X2Y7TW0W6al5SLgyE
tqzx+tCVcyjpn82VkxNiBawhtiS67YoKfX8qsdwrXGdaHpQ2JcGDkNf+hbrwo22k99+7rKBTwyt0
ZYxZD3T2MhO1guTEQlTL8u9sRCYpWHMKeRbbioxqr7CsI9vAY9WsSvRj2McHZXitqtab++ogiDWR
pm9XzuDC8oy3D4WHyZp33U//Pl5btjVJaVyLLW6FL7Gd/gPF+lZ0+pMy1EFchhtM4Q9aIn6MXbn5
+7H1CztbGzmxhmSf5b9hnh1bh50xZ5RMyVeuVX/K2D5TZCLoAL2n3E+vgOI+KqG58AM+koS46RrQ
iUkRrP0+4+ImytrTX9UWhY05ZE6QxwaafX1ExqlHD/NgfqRynvmTQcSdUaC5JZswbJXnXK3J0VUd
H1X3hy2JR3nJtSOBrA/YnZqD3poNQbcmvIbohH+NKDzJ2PMgbRM5dFHqBcSqztsaz6UmkT9tQI0g
jXa59mxcujqayuTDJEpb63Of+stMChYhgyAARrkVxQlc9Q/yTPC6w3NN2+ofs26+FUb9iPnuKZoJ
oI/Mg7QylmOA+uIIiyUBwR6/5Vy0KzuJSydmyCxlLeoDsvJZn/vlxPSx1qyut6CFq0hcc3ZFor9N
x5gYxbsx0uYrF+LC+tkG/sEE7HA1aD3//oRqrRD9WE3VVors/aLkAaDPjeVo19p86zrt/F1kSjVV
3UaIgfT/9+N0sVP30I6rLahxL+qTY6Vkz1maPkJfPBRt9Lwsw02vgWrKFv2maPZWox717OoMf+mN
NNf1k2x8qtDOV1BwQB1tkisYFEr+mZGMuvw+0Q9GW9zP+CVRTZLk0DFsp8OVYvmlQpfNRgWqFVty
07TWe//Lvc3sxqYxoFTbtCWhPI6mo2qiIjSKYFCUu0rHXeLkH6VUPOrheOXgF3YwNtoFrParwuKP
6mk/0zmaQNhuc8O8l9I+89Dxrh2JIzqzo6Rbj1ptPqax/M/fx6GLHxrFBDHDEKNZxZ89YcZI/0XS
FbGF/eopuvyS5GGQEl1gJkQfVWhaQenjpSTfC4LH178f/bPlf/bcraI6G16zSptCPiv1ZCxVWqOM
xdYZjReKYKabiPmO8uf9sCpeEV2/Iet4NttHJ/oWqf0O0fHGWDR3NujkITIF0dDj6Josr7PeW1PO
vDpvVX8gp28M6zyY6uXeMclk13YidtRNq8GmgJC4r4WqbuyhfbV0FmQ6zpPSsN5iKu4uBabCNSAR
LKbq4Wr/WkwlK5MfolleptDZwV0lDhbaUts8Wpnx5mTdq5ANLBL2/PGoWhKD0522mtCTsQV3WaSV
DwGClUQ1M4CrQyk8CS7l0D9Hlr6XCf+YcN2bLPYGuP10hw26e5xQOTm+1kMR7MIfhqwFCWJAf0jq
x7/fBe3Cw7dW+9DNUH1RrU9H4i8PvpHrpnCmkEHNApNNMOZLC8VhE7dx4w7gf3WBEllKi82Ci6ka
sQiK3NinoiCPSWpfOwp2ZFTbR1l0aLAbMNedoLMqG2/NUm4XqatuVi5t1DGfyP3qax6du8RodqaV
3bFf+j6JdSkrVMjztHgS/S2aSUABy+cWqMPy2faGkkdC6cA6WI11ZUy/tNtxqHfZtkbFU0Pb8/uL
30VGEmeNqLZaUrz1hGdmeorfs3mm8wQwqKPZi9hN1ud/hJ3J1MDMB+THp7iht6vdqo1JksUae3bl
tvw5GCpoSRDMOMiHHXZjv59Wjp5SRXnKeFRYrHhb7bafeNBDludzSyEUAexbPUYEA0GfclWexnKs
Bvy5SxsUM4mImXZjFNXLMNLRnp9ifnyZ2scU3IJpk9Ve9VxKObO3aju+EtKaH4ahe1VMSgXTS420
1tNzyPZ//1QXChjrag81LRVezWFE+f1ToeFZA6MJ6sqablsYBGclwMK8YsFR0STpJhvTr2YO1H7g
mis5u+h44GlCbPIVPs9LAj/Uo6hw5WJfGAcVhWw+2eFqo+M537vjdq07xx7LbU+dLVdDQv1YUCj4
sLpY4eGX91GFUIDgSAPm5JVrsk6vvw2D6K1ttKp0dfTVeLfWmX55AdFyxdiik2prH3JYJy64jAAv
7yijcojZd3Tmvq2NU2Foz91aGLDHK02lPwpZZydwNu/CHVPiQoa+BTsD6JvkCkII2onBvwhdMzb2
mR5e+dB/LG1+P+R5J5Oc5Dy26owFMEltKWqmrGTCrdorC+1zHT7rCK6tgpiZWYbh7VzQHMmFSbIi
17YL672tM2RNKZdV7g+GNAWFTopWOH21R+Mp7eaXIkm/d4OOAdPy03rrSGOw5NWzkSdeKT0MevF6
5dZfvPL4ABQ0ViobgrN9gAoBwAR0y8orlw62BFoUxAASlW0LmSsPpUBOCG2EprXAclYICrPIidDW
5nZ0jLNqo7enomw3Tvt25cQu3h+cAKjAFbYo2tmgKJA0o7YgF6eG2Vf22hfRWZslAf4w1XudkENB
fE5peEqbPNVdvXfalOyEL5OZPTdURK+czR+71vUu/nI2Z5eJMOiEwEzOJkqQDjgshM3phgJ6EIeH
ajZ9zdSeqRTcI1s8oAjexEm1qxOxra/o4/+YKtfz0BULSRitKXrdv7+pEY7PZcyItxjstxjmQd9q
u04JqggQkyAmm642goe/f/j1s/0xOvxyTO33Y3ZKWVjg+Eq8FIM32KprDr0/Ghgspf7/eajzPTla
bmpXdrmFZU8Dir1ACOBmeFCvNsBW7e+FT2Uo+I1NRf+DMKHpPUhCRDDEATF7AdLxU1iTTYe8tf5O
sskdkbQ3IXNQAdSXvJaifk/q+ZhJsduDGyry4lUeoh+TRZL58sri2rPS6Eka5mPbwd/++y1Q/9j3
rfcdLSCFbizSln02FxcNCz1Eh+UWIcluUsn3IQFFIntHtHjPGETgxHmDKR/jFYRs7QW8pBkUrQKF
X3Tl52sLQ+k+LYevUe9pvFOzgZJs4a3Px5hYQCndSGEYaD2Ftr6/MuteHGV+Of2zxxZH39CrBY+Q
adA7pNzcemamHIeh3JVyRvrhcuU9uXDAVauC3Ivijqadr11gQ8llW3F3iV86IOcKWpWEtsxN2DHP
U7sxiHf7+y26+GYyxuuawR7uj8Z9OtP4y9Ow3FYwRFcFtLAh44TtAf7kCU2yX9CRqLL02vzyRwtk
fTJoVNOixGNin5NSSN0tUZFxaZOZHaJpFsR6+dB2Tgus5wrCd74u8I1vlNS9pI/3f//Ufy6n1u0A
chtmkHXrbq2X5ZelAxCtESsVF3qM+o0zEZwY4qPuKxfP1DZuTU8s5mYAN2THqMyG8SGp7BOEY4Kx
3hZtDq6czvognY1Vv57OuWKmKpqwhH5dbVm1H0XNrqumCp+Vt10o9r1KZJuzVhlkyx8c2bXZ+JHy
9fdzuPzo/c8VOX9VATxKTTHGXJGxvtPCu5jIkYW97dRsYFzfqlN3+PsBL4zPfGbGBCooNsqcs7rB
hDlsEiVzkwQpNO/CIOQ9jprSoxB8ZZ128VAKVB6UKdzv8/1ypFbYgVM+W92aCDcNqgTaLm4xaUvW
tW7LhQWAQVcPEydaGBXf0NmTRclN7kKGvLknHJQ4BBbsOZ5Fw0eJtddqVlQ1jHtp8cpydiW9ONUx
LHdoMLharMd8aK5Uqa6d0Nnk1OtCH+WJubdOyJDMTRZp7QaN8MPfb+efIpj1lTIohdGvRpegnu1Q
ctSmZgL2dTuQsOM6SeHKFbChRM5uE8vY01OvXJseiq1W35biViWHrqUVduUsLowrq9tGw9lirSym
sxkHnaVZhDOb0mgITw3BT7lNfK392syxN9XdIcNrMKO+j/RxVzrptcNT+/vzVaaXabMFZVesUBz8
/f4PFFVKKaUqMLUFH1hF6kzu4STR44NuyiYFARUybmWrFTqxX/wxWOquZTEmamMX6fWTREbd0CQb
HIRfFUGkfdPS5hKKdsTOoq9WlcWXFDN3lXo/mupdV9t3ABB9YCmodBbgIHVOY7uY0Wv02n6w4mcp
j/xhgi3p1NUOJM6mckiNWgWR3fxYZlYga3m5qTT1oBjNHaq15zieWFvbYCDSW9GrW6vTj4kWfsH6
RZ2diZfQvLYukiDq8xs7zGy3XIMTFew9oM42RZM86QWa5FjEt9Abvheq+jLFhOWpIHQYZbW9Oclv
IgWbShVtrhrkcb29l0VLhJ36Es7I8/vZfpwRAwdCLk/jOE/eiN90G003eVqShdPGN8vYiWMc5W7f
5/GBK/6jGVPE+fFjQVaeK81asiOxTb7Jl+knmY9q+o8mGfGXof6SG1jf5/qnZXbOhimmgg7ZbGMp
fyeycd3DEhquI6lvyrFFqohXaNCDMiy+W9lI6BCFNIto703TaPci1m1fy5u3eiLtDRYJ/NjaPkAj
2ButIt0VUvU1CSdeeZXCP55r35yUkq0AwZ+hsZkz0jj0N4wbj5oS5btaS1+naSRJk/ZGy+7adeb2
Y2E3v8ZrKn6qOLOLYXbyQr7pIW53XLY8XarXeGadn11vfNT9gyWRXE24ECSkbnBNAFn+MulE2YPW
qKvE8DvShPtl2g26+dYpL/AUavqv+TZc8yF627lNQjQhCTlYnhhrwCSIGHkG3srRw+r2AbVhumk1
+c0pzOeU/Vc564deqn6KLLwlcfF7HtZvBAnNw33TwTWrSHZJktd4fIppB5KiyeGihPnMsmaugXWw
QmXfWxnPCofViekilqJ9Sk3jKan4i5xB7i67x0QKb42k0H0hhldF0I/rE8J+yZ/NPKJGDgzAyMqR
Q2jwiCTBPXJCZI8kljPC6hnaCkK0ZkJO/GIhhRTVAbWCkQ5kpMcPc60/ZuGpM2Wk56CV/c5R9tMo
E/tedfpBpgqHQBd2dHefNdk7O+R0Uyg8L3WB9EseICjlyWtoKCcZKnmO4dd3shztdUtTvONtiUmC
jFEdy3b8LlYPwZAbnlTrhAWjQYm8pBwbmL+65hp0nV3KSo99SATSQNaGg5QM8Qz6I6n8akpp44ps
fOnK/n5WiJmbs6cykc2AkBXMoTz+o9N2rlHk0HeT8FR1ZCZq00OpEX2mm6+kkAxT5DY8UIYTe2mF
Q2m0jLtRlO/kXA1rJOybIxO2ZmfvZVkdzDrOkF7Ikb+U7XNlatvOeO/zItDocin1GvHZjzefykMt
pAlPrDhgpnZ1cGTvcVP2VIFQ/Crd+A35L4LguiDNvPkyRN8EIns3qqcdOKoDdffnpH2AiYWJxLK9
uCSjgDgXtHRF9ig5w9bsVk6wIt2yp0E3kOc98KP4DkLMwbKIiyRZ5kZLyDVlPeGrszx5Zdjf981t
YxZAEADmUhGVfUbxnSgw6CdIyuxCszdAXLnUKdwcwhZvSKyDvCmH1LMRnMi2tWkVHYd9c6+mkIWH
J21n9rXmFX17BKMVrETbIv+eT2PkT3ZBQNuyXZpIxqNB5JeVF18iA0q3YvsU1RRS1fexnZ2qkZdY
cYZ7uJj4nyvpdjR4hOqf06Dc8PaV7lQzAeCjHP4zeEBI+14xgIbR7BNN/pX/fpUYPl1JbQaUn9ob
LcKdkjAWa83rGnmjvNF7vzNBXZg6hmo1VF60bsoI8wusWn6q7DbfCAoUlmO+N479UFDYYrejMcLM
3Bh8W1aCTyYzHbbvwPpRjfkq6WW+QBDqtu1wL5LW2WRzspuEugSdpboi6dbRyoFpnb1mAL1dIsiG
zdAuvuhNNnK2cxqyBOHCOspMk15D3wCQy7OIQIYmO6CNzrKfoZyOvg2WmBYAsXWdERFLTxRnGntR
xc/VojouVj/vxDjdJgqZ8RrwVE3L3qMoMvy0bQKkLON2LJSKXw5YTup1crq0ognImEt5QtkvV52i
UJRx5IOU6EA0HAR/zNAxRcUuu5mLTAqynNjoOYvsu96pCQlceMFDVBJumMXq6qarNyYNH2KGkimo
tVGluQLOklnlYIfEH9fzB4kbREgU6EaK2Vh2topuo9PgchKL6M0Wbxa1dho4w0sa6v9UUg4eG7G2
ZkAKKEbay+CEOh6/iOuHR/+9iIA7m/xEzlikFrx8mvhpOSTcrxYoebqrRphRznQjSsUETt88E/uA
vreEwG3PCZk9+vq6+f1k3mRpe98q801apScVtLSslF8cYy4CAuIHt1EJVK7mG0sx7cAEkGJjLXVV
yEgkSgFm43LxFmC5IpGI/OygpPlG6+tByvQXIpXTXarBpxzET9lhRhoUBmSlD4TS916nqvucyWkI
VcKueMgj5kqWzsmHJSGzicnLC7QqZKIr6NN32XfMObFLO0vZKFp6Yw462yM7y3fYItxRSOludJR/
Jm2yoc+1PNPvqPRj3EYOOVdtjsCOQJEtGpq3wSLsBpQ19OUl1PZjshxx3swnc7aZHGWq+zZRdCrT
3tDAzoy7jZZiWM4LTsbOrNPIP2J7/jzPHRW9xv4ZF8le02KWPSOEYmWdYYNImv3SeKls6d4cWzhm
9ex2MwfOVJM3ipZJo8mvRRmSfoZ02rfM7M6seSX6XHyR2zTzZ01evGVsvzYd4Rt6sQPlfRrC4kVK
GEWAVR+VsX2KWhZXpAUH8xz6+WjsiDDnbVqGZNOAXPccK32y+upj5GXxZGMGwEDHdFvIomKOT4Jy
YWBFyHQKpfxkGYV8WPqjUsbzobH1fUm/0zNK56eZx57NjcDMRAB2hzCnmYenGOwDcs4tPlYmar0w
N3I+uQpL4VU0S8xwKRCFa9LkWXH14RDgnq/I7mIuEm9iPtfJdWTnTyYrWzUv66dNuwiCy7DBQoUW
p0VZpxFzjgJ41T8L6gXeqHW2P31YoutIy1rlZ2GW7Yhcp5hY5wf8WkvMve6TvTQziVnKYqJ26z1Q
c6+NeM/bTPLCpNJcVZ2OSj4gD6OZUg35vW7jCGfM/aaOpO+JNVwXZsfRIDsiWPFBbqwOrDLML2ZS
kJa25D+cehDU1+IPWL/DppePHXObL6L53khb3k4rV/0M9zvSC/BvBKAROJ1+TC1wl1D+MIQZ3+Zl
cdOR8VogWpOxOe+XPqG1SeEnzQUA2M4kOMV2fCLA1q6n7qPxwPk9dCy7+luai72Zd2v05gJBPVf8
yXm2eOeQTg0HyM/iNilQfC0tGFxEXPd9FUI2Y8HbLZnD4FUeE/RvrpOVN2YM/Lq1PjQnfBQDUXlm
+kMeWxMoMMX1KJ4AlJkHp8kOYzEcVGMkEy2SnhG3pNjOkHNSSAGycN/sZP1eDB+SBc7qWGRgMHwj
cjUG8t6dqvtaPJXh15kxVfuh8VqGDqST6mV27qB6R+bbkrWuVcxuKt7VqXEt1cDQmdH1jXwy6slh
o+c8/hMmJ9yUpjb55YJvfCFiKSpu7L7cz8S0J1a8j0xrm8uEVBGa2SW+Rnu2bO0js/ztNOLoYydT
OdaxVdWTNJV3k/pMWM9drnYHM5T2cZJtc7OH4WfcRTlDXYdaBhULWcTZSHOWEBiCMAxJvVG0+EbJ
lR2wqJOkSFuNhw0xCL1Cda9I9z2AXmoCW4tdF5VFNsbWIVdnYDguWRsHoThH4GmHSpdw5H4wnbJt
lTZ6Y/kSM6rdkWlYT4GeZBtRVr5kLEFT4e8Eq1Vo6Y4FHRom8zEZMHeXnV+wzqGktAvtic2LvunJ
lnDajaoYu2yOT2HUPnXOo9XXH2SMYQzT7iIjeuyGhcxoh51f6GnWcLSX/KDX8WNmpbdQjNZtD/zk
0ZtpMGeFcePM8wPth1MHjMyVitFbJPVZ04Zj36g/nK57LZ3hkaXNDS5hMbQ3WhzuizhHRJd5TtI/
6GZ9RMewiXX1NjEqT0T7jpfMyKIvg9HubI0dsWk/ZFp9k6rGt5LAdcsWh0gPX5em+Eb2D6lE0bNk
a19lLM/qc9HeZBotH5xH1Twdwlja5cyZoSq/4ME6yPL4hAyJaG5WMU4KJM36gMu0bwxtWxNpE1bS
rmt7Rk3DNWdgQ5XtZTaFZ/oiYaK+C9kmYU0LetW+nZ3Fn5PoZu7j45LEX6hbM5URbGPdTRXbbYIR
TEnaaAWRfYu9zWLNC3URDAU2IW1xa8bCyURUnVvHuqBZBdvGtiykRIA8sUiq1hDIEK4bgzGzzj1Z
/2mohzXGEBHOHjkDvd90ly/SVmn4KVafeqdvHF16lntPt0WALwT52eqnY7C2tWBUVKRo9TETzL0O
IQ6xrd8PwoK0FdTIk/pY2o+jQNhobfJ8OQAu8ad5ftIdGlbTNnQE3EnZVS3UdphNoXC6tvkW1eVW
nqZDzakXZLK1xMHFeHg71HMZBMAwwaBoSX5JYYjWtm9InOQYefoADEftvZJJI6+iQ2NZm9Bu9x0T
QrMGgcYSC0ffScqN0li3ipIeTFgWqlbu00o9Ntke0+QBJNGmlZodHb9taJUPmmY9LeysG8PZj620
s0lbMliNdVHEbIfWXk+DEbu0VuY7uLF35hq8zGSLzsRw4UBTb8dswihGRJZXC5OSQLc3s35nNqkn
FGJ6Wm0zY6sWM5UPJfb74dA7u77vPLhJUBEZo6Xv8vKzLygBsKnA1uA1o7FBOBykS+U6VoFAHeJh
W/sjJSm7UXdmWm/kLA3kkx2v21jJ10bdp4u4BSS8Jd11OTQNGxtdHGgKYXyWfJyz7jC8xywOMo7L
hQ4S4Bwy8pNOYl8rXlsg0ohQgqWLAgPWJY25e37LRtX67UTGwwpelcbilOqvLS97yE1PZJUldrQD
6uXZFCoysnkrzqggTiu+IYfEY8fuqtHrbCt+Ye2s1tw2AgAgy+dQC127k7yCLMZKfcj7nJJMK+3t
BJyRWryEQ7jtw9wbOtQUYK6KfEbT0nFDGDcoseuZ4am25En25OYpvmkWqEutbeBWuyn51iTbUCtI
fOgHcfpkVNFm8WATHgaMnJIpB3UfhHiFunKbZo6vLFz5JPNLobKJrYlDUAMppHI0q9+RsgWl3QdN
UXPNrC3yvdeiaO4BL860dGSyd6HYM4I2BYlF+O176PT8YrAkmY+pk+UOxJWqZaPGEi2mQh4VW4wr
WsKZ2CjsQlTksuLjQPR7pzzamGkcjiWY9KTapI2TeU3VsTQkWJGQtURUG1vKNz0PxVL7OLkIHFA9
He0pvLrwfdZIMRl1pjvqenjMw/lBKb/bE/BD0A0RBuGQNIz0OGgOp0rizicI4wFHec5WdRhJ+PpR
kIeezMauKVkQAUKMtMyXE1JiJuFnhebJFhtQPhraWreMR+TuYE6BHuSZCHgKtrIoV6NfYCFpX/TO
j7Rko9ayZ0/6QbRSUMlEUEzNQ96WLJUHHW+G7MeEwU7Ib7M6OWXR8iWp1a0KRafXh62RJU9Ksey0
NQzBZNcgptfFNu/IYd9DjHbFSLhV2m4kRPutztIWiGsmb2tF3siyoJONcblnwqPtGXbJtlEsQLc2
mojSV2bWSHw+s1pOMCp3pqZAR8ZsXgf9UngKIv9cJ/KQoygOsTkMoKwyTwohLzowxN7JAD6A9l3F
+sjIw+y01FFQzvNmsjSQO5thHg9y+HOy+weeTlYW9mYOwWRPImCp6Bcjr2af+INlBBHjeiDsJJAG
84shvWJGOyhFuhOqtW+b5QSe7FjQhIp6xnt95UMQeTHgRQNaW27MlErGUm/UuEb8nh2GpnocJ3Zd
WSZjeSH8YLY/couCcTrdUkQ+1uSoKIT6FdK00/QEwf4/IrZvs370YyrtURjuU7nc5SUZRgn65FEP
cvVLvMBYUMk/WwJnzG9qOT6KRT2yx7lPW2Vv28Vu6D4KpEdiKO7IofrCQnefUI4eQAqLjLeiL3dh
63fEBoWsMTKrPgLi3ItUvjXf03q8JfljEzEXjgJdCA2l0Irv2GTLzsRiad7EdwBZ3HAgf/6G2v5b
W49PSzd5HSa+sh23vZ4HWlsHur1sm1xHRz14ITOVkkYo3x6kuXdHdvR9324HLQnUNROuA5+MTVSr
xtt0Zt+ejv1D24hm046NOPz7R5PJgtRwAsyVqt5gOmwPiRPT/lz/79+/Evg2Ucj/3779+Y2zf/L5
a+Zy+e9fOKvyiJ7sf/7++e1//92Vb3/+oAVYodJnc0+BbDg6UTYeP//v3z/OvibCBM/Y57ebjqKD
kjaL/+/P6MtIle7fv/+vv+fsR3SQxTYmut3Z13853Nmv+s+RPr/4+W+SvJb3MwLFf7/0+X//+Tnq
4F0VdUhocmY7Mz7VuvGijEa/NXKpO5Ez8KXV8JrXIpvIsex+ztLwpI5U6P/eTLrUOVuxO5ZKYYV5
Yf3+r01iOa6BC9GVHQ1zbytrbDlUKcm4ojK41DkjFNhaAXFo6eif/X4cGWKGKvKu2oZNEaDAd015
AFuVf02NcWOVy0vS07NcGvR8sYW5obV5yU3rmon/ghSAo2OssHXN4XTWztYvH7dkHVSW8Fi2spo4
bDjZ8dW1811u8lPal4+9Aa7TXr7lclxdudB/GiI1GQj4KgxS8bbIzlk7fhbtkEwNvdF8yoPe6Laq
5KxsNoWkZVOJGDAIX8ZmRkzxriWML9NG2VUymx7KukMeZvG4LDCRW7bzoJfv+1LHZVWioi2y1A27
+IpOY+2ZnvXrfzlfRT7rdQqpRL9hcams1t6vkvPQ1q9oty70rFdVBk+F40AWOH8oogU+NNyUamvM
3bE02QvdapLuG1Td//6UX9DoYLvEFqigZobYetYfLkxCX8ORWcjOGurwMKQy/UtF76huoyNrvCvS
i4uHAwZIthxdWvtcZ7CwwmsyHc0kcC14mzdzVZKF+swqOkLN+PePduEaOipOcigkuo5Y/+wFbpJ8
mdWYvn+1MHUvIXu83DVgShr6l78f6cID4aioJdEjgvCiEf77uzPl5SILXoztlABGKCj9q5399P87
xllnOVIniFwOgokUZ1xORRiLWfD3Q6ynefZc8zEQZBg4ZxAhnQ0BGL6Yogep3HaO/GIDah+EvosJ
cbzywl+8MbTJV5eSCcjh7HINNEcm2eQ4pbW8DEX6hryGLNU8ACTyf/pI/x7q7KpZejTUJK+zeslt
yV2ywR9t+6kmJOLvl+7yE/Dvcdbn/pfRUxpnbbJqPpKsG19kS/sikbN55bJdPIYBA06DYeMY6tll
62eT8LlwlcxYYdCH6g5v5pVDXLwzuPocNAwWg8+ZfEXYs02bno9RjwsFpdkPS2OjzO+s6q8Iji5M
N4i28QsBtjT4SGdjqDw4Zc4AgfJsyT/iefAXDNx6fITSWRDjVLfFaXGumTYufjwLObOGTkX5Q9as
NGFu8jyUMIjEY73Q8FvNWVoepMNwxZt06VBYsjSyFrie1icy+pcHYs5VIDyZyYO3OITvsluMFBSO
0J0AAV/R+FwQbzmrlg3oogX4xzp/b8cuN5xKLrdj/lL0ytG1owdrie6z6Iq86dIAoaMzs3Rj9cL+
IVRTmsqMABYjFyxO5SS9V2yQCiu54q+6dBjcTcBvcblyr86eDerlhR1RnN9qFnTFavLqJvJM7Rrs
+pLKHRoEFi7ZYPGFqfb3l7YuJwa7kuO07WrBocbEsczwscrHW5whIMLyYyQnm5A6mtmSI5+ZP9m7
Dbq2VftiZ9cY1hXrOBqDDwflyqv46V84H40dUPif4kygv2dDytJ2ix3mPKw95cUF1mIkAgmypiWM
jUT9Bv0kiEcDjYlJ0RuMWvtKRrYrpQYdWqQkuZd1tqvXhbuozpbMaR+h4aFPdXfSokPJhk+ysl3z
X9Sd2XLdxpZtvwgO9Ei8otk9e4oU9YIQKQl9n2i/vgZs33MsWkcq1324tyJsR9iWBO4NIHPlWnOO
yeB4a3sJs9n9fEn8uzvEoJT7ywd4V9iS+WGJfsNbxSNWFQpbplf63tS/zAZGIUPfaAKhqXe/2Pa3
7+Vv35uF/1M18NiiMv3+rip6Odh1y5tnJMITK30X8BoKY8e5/uagzv75p/zRs0r99K+rbevAX97z
cgHu1GRczRx0Xm3stIPj8f3//Co//kwGDT6KZAzQ757UKsllL2a+ytlavI0eNavJPjYvcB382nZ+
8ej9aO0CyPGvq71bT0Z0IVlTczXL+rYw8HOMZW8pT4n+i0/14+8OB4++WUfBzHz/3UUjne2yobUg
yCFVqjvVrWEztP+jT/Pvq7x7j4pxVQkG1Cu0Zy84ID3y7gBtWqFm/l9+nHfPOyG96bgYXGhEwCzK
t0J/sVr9F8/bD58EDG4GR2x1i1T9/jtj0xYja/xW0PR7Zfpm2FBtFKZE2oyOyP3Fgv/DJ+HfV3vP
YsI8kg79xNVisw/nmExuVKuL0HnKxS9u048/GPUArh4kpO8fBrtVG0O1F5Y742VIYGw8J0/bu1SK
X1kXf/jYbZXHn1d690BAxxTqyKxvvzh6kE4nUQ8Bor1ffJ4ffnUARKmn2ZQBsHx/o/rKSKNq4GmQ
9d22v8BCCY32KSFS5edrw48vRHgWeyWM9fdK6thcnMp22P2LeAqaWtDSYUSXUE2VvziC/P0WwXbW
6BFstk+G1e9W1j7jQAfdodpHirPbmNw9bHGJVTIKOqf6xwUiF4M+RoyJ8Tsg8/vvb9SbRBt0Ftbt
Yqgmnsai2Sdacq3kyb40Lnp/rgAW//y7/PujwUVp+thENemgLN6tSPnqFhii8N/W+RqqzjO03uuy
n37xDv+g5cNlLHYnW6UG5qj1/WdzNXSATsktc7zZkmFZI7MBQJ1+Ui9M/SP3OFNi5EwanKL/he7+
h5+QNgGgiC0S9Pcf7S/7VQtTjChaXjOpbHhQvPO49cppDv8HX6TNRTBnCnwl79bCyayVOGYMv48j
NDYMP1bmAQp05Z9f5off5BYaREAHlpm/5ZXkuR650Viw2esSPQcDHwWL+3pfd1eVsVfHJFjpmznf
1Oe6/ecfccs1ZKnCsoM7991NzPS6yJNsKSmGQYvXyoU7Ddi4+sUS/Lty/vt6Bh05w1ETUCyewvfH
PnU1lT7NRblv41JFLmP6pEQyvpvrG0VlGo356cpc1+aAg2MES0RHzEz7BGUDEmE901F94iOX6fqW
Gnj0c3FjuPK56PleevNXFqa/L0b8sFSeLkJLKI3vLUxxNRapdM1yP2T6vXlnWk1A6/ZWj9JfnHn+
fhjeyB6GzkzX3BxE75ZXZnyFUThGCZJ6yzCz+MCpYv1iR//7IVWziMHhb4LLTcrJ799TKTIE/XIt
97q78JY+L63FBP9TqaJdXFpyW5uwMqvXnz/T2x/67n5/d9F3n4x2C8Iy5BacwQHmwz4wrAmtION7
jiFumwZd3b/8/JI/WNjxFPKu8jzD739PTEHdpeqjPXLJpvOJC9lH1rpPKsZsKQNYksB+fjltK1ff
f0TdZB+x4bPQCHpXzi5un0ydWpb7aS29XnN2KA08Fdy3tbYhplXfIZ9hWQ7D4gCa/tW570ef9q9X
17+/q4Pd5ATJVVDSjclvUhTZ40x04+DFCOvz0v5jnfgzmub2j8/1Linn3b/+94Jz/mMqzndhO2Tr
8Nf/huCc7TH6z8k5YT99lmmVfpeds/2WP8JzDP03HNQ6aRU86yCDtsP7H9k5hvob8CfGBDhsttdy
a1P+mZ2j6NZv/ErWHZ12L22lLev+z/AcRXd+2xZrToTkjbCS8lT+k/Sc39fdfz/ExGPp/A39g/kQ
fyrtkO8fI0Sv+FBzVUEADWS7iVdReNPArNOpsudyc8zNcQcBhtHwnTIPdxS3oNjyZQyjLL2G9FDs
ZxY3ZJ9qGbRo289dJm6Kzky2s6RzEArGk1hmZF93r/DqIog2lS/bNjkt6UNnKcpJX1fjLG+WeI7Q
U+C+j6fJxic07ZC/zMeoQXuGTSfUNEQtbuWiKb5Wh5UYtLU0L4gQyYsZu9V3tXmP+to6JMX9stDS
UKgpzyMinHke66M1DneW7VxFPehudcg9UmxX0d/M4NJ8ZMXoZdzPWlKHhd/OsFGrNXpaQaAAR5uv
WXFoOKSm38wVIoeEIx7ud3+YxhxxWVQDiKsaohRgN0y0KyZC52fz85wPBf0BA/2nUaBB3f7Rj8Ny
WmMnC4ux/6rqUCLH0SCmQ9Y+6Jfek5ZcGIFnZ6Jjo71jaBPK/THyYaUfq6qDUpy4A8qmbjjpVcHK
Y1UiEFmS4smYSJLViOhKc/wdNXHndEtkfxiQ8vmLvYyXZkXknGFbeiy0+zEztDv62KHamyR4umvY
4r/wirdC05ILlf9e09rmgJPWOQ057oEIjkGA9lnxHU0pqPay6kbpYwcrIIibJItyimntxqoZdUk9
OTVdcyCPdZwLcd243UU0FkrJQgLC01rtQmj6SddzUjim7nFotHavWRURG62dQzVr6itkdfXVPOUP
xjoixicjUUYp+ulOfi1WE+eI88jMGXuPUxd7R2G4thLUyUH8CNmuDSItMu8EqRm9A/qQr/TKkCrw
XLJp2qqReMvzAmCNtezVVEd1gfBDw9B8V0cmwgpleLUlZq+ueHDQKJFtqoV9pTeBlTPob6biJU3r
cASZFjbr4qV9wYyvXD3bboYHwe0rSSSkc4MOSJ13a5VvcvsR9bleHAhn+ZrAzfyojWuMOFR8yDAg
nXCT9k9WlIZDN9kvMRRrdftT0ZXpcFu0JpRVee+6JeGgTE9Hy3oDEHC1RLa4sLdjcps702szIuWi
csYZwMRg4MnBNHDfFtvjbuNhgsGVB500rpGJR0hh3UNnTntFj8dH0kV2RZKJ/ZTd5jlADoR/40tD
cwuN7nqdONppWucHgxXMG1X5RVPnD2SpXyVWZ4fE/ezKPIXJoG6imcX0Ftd6hpkgAkusS7Aq6l3s
DgZ4UIRSxLadN3VezA8YSKMvz+xlNc9sFqa17G7sLCUXxjBO1upqvpKM/NzqchW3m7TEsadQaRFH
dcTWfR5BtQNlIpEXmyip49YxXnpkJ4b6kS5wdFhzeSgJnd7PuQYB07olceCKZnZ5C0m8b5TO1wYr
Ds3cXnatqNtgNu5W/BRXafWhMzPwuiNgFlQZ3cHN7K/LyIBWsREy6ungpcKdaFFCZ1qE+rSa9ZtW
ql3oWAoCO2sCrJTW39IVj1QaLc6TP+Wz4TNgQxdeOjtCsewPjYsizFk/aaaponScHvOaGKwYiPNt
nM1nrMCB1vqYKpxn9KB7vVXsgKQz/aGTVe65U/RxqmvjTAw6py4LAaEjeMks87kscZaAvCawoFT3
joZMf1BEfACnMQbdUOLcab/pbqHfuMayc624COxeRAeuvIk8MNclmF9HdXg2IIOlUW/vDN4WfyhW
eVRF9Tg1auhgn7mQDD+dAA+dYQZOvhnpJWqjTtnZar8in0S5wsZg4WOkzpU7AkVJBSTVFD7rMuIT
NwNXGMW5156dAaoHJg5ibd1zIxMMlMSYq6Jzgzgz6KMQb1v13RXt0ewkxfAwiik/2gqSX1dcEfSs
BXhdeMZyay8brfObGjzowlyLnGGycQrHysI1CUe7Uw740UlgNKqPxHfjA9CiLDBoDQROq79keSNC
CvIHXoNv5IBeXH1hjyJ2ehflZNu3en1ZEEeSEFT4DYL6QNPm3FtJJEQPtAOYBWXhkEXpa1LC7kgb
UfqVUFG8o3rtypNJC+wQq50eGlbLxrumF7EsU0ior+WJwuXOAWuqoQYk0TLeqPXYBZmTNXfkBiU7
QVjo5E4l0FcwbUtm5jsZOSMy7SRoLbO+M830Y68OwL8LoR4mQPZVydxYrxyxawmXxsaSGQ+NgJhf
dfKmd4Zdib8XabbuYl24ruhEemOloAvFcdkmNiTaDLmiiT0zZoMKya5MKid0hfKWaKu1c5Zquvv9
H9GEczrvdoixPBUatac3cqsfcGPF5XwxMrLqjUIAlVkpIvRY9+KOcUQWa95sTh/UWklxgF7xcukX
vakPrCDjnSUKvJmckUmpi/ZrFMc8at8aVkfEgHOxy2vtc57bvlM0N6OIiHDQUMgK5xXO9HJqXONj
bsUJVFynDSozov0HyPeUFLYbZIJuoDbviDj/WFJI7KQbd4hosfhOuDFdy86PGVURPQIb9SOyaLcn
wI60bYSMbd+dGL/d9qmO9avvIjyniXWyx/rPdss/KsB/XDV/V1j/98rv//irth/nX5GY/39EV9J7
/FkFfvnawzmv/1qA//47/ijAdfc306bv4OoofinCaST9UX9TR9O8otnCABUqGUPav9Tf4jcKwU3L
xPmfEbKgKP4/9Td1O8AaBssMMZBVmcY/Kb85AWxTwO/qb8gdgE5/J3m4Lg2t7+vvtCNO2VqdyEPg
nPGCNBBhVyyyTBoUT6hUO6g8x6CM6EHYcr6Nrewlk7F9bKzER1KkJ+hJ19b5vOKV9OyyVdjBkwe9
ZTMozNrZ5cQ4demQH9tevWYYjeqNMrWKItBFLezfeaKqVqR56UEqHkc7u+lrl4W+SYmZI8bPG/sj
ykEtHNXpGWScQHyXzBi07Cud1Egfgq/YpXROt8BFYplVUM0q7vB4HPrbRc8o11wikCPp4ocThXnS
8/HoMH3VO4y74mVSSdUjnShH0O6eVL3nvK4Vhp8a7r1LLoZEjHxIq9HG3076Xd5+0BLSC5pCg+Yo
pyhUMWbRUoro8O9ACcyEdx2mRd63SWp6iTgaOdBFWUvFy3WjD9QmzTHzElYWpWO2W0pg0aX6aWmk
fZuKDuxuXrIdU+PsFB3suVDKUyny8QIokDw3Jz7linxdyafZL9pd0YsxHCgPyfm6t6u6PGbZ3iTE
467TlZepyzmbqOJWNPoHSw7lpauVOx3oUSrsQOlAgOtrcu22bHzct7JBXF6Jfgs0Gg4LrlgE8E3B
d9/yU4JXn2YvzkFm5uR3lTK01Kk8dmqLD90duXLafVCGuPCnhFOFQq6FCdnwYEgshUWJ47oYh3Kn
N28o1SJMtGUVyMAW1Kob9XdUo6BW8sNU24PfT7oIAX1paqbuyCPGvT/aIc06O2jxzwQ4ywO9oTSK
rGjaO5XRnUvL8qM6VU7TWFzjoc49ihnin4MuGSE5R+ZnlnoFCXTKUWbMXt1CDZkD5k+4VLQ6uaLE
UhTq7tRolEdcu7iJnO6QlfM5W8QlLtfptsmsi6XWxWUkFtGrKWKyNZJXkwNF3x4AveQUI7eJCykM
fiSU2QIhXUEily7PtjFwzLEwI3GO8rRFW6kB+q+JXDgeVCL3B8s+1IR3e0naPxvrNRx5uXML1/H7
maoyV6pTC1s5L1wSJ0nMUHv1G6LcYOyinOi6qfarAtu6zl7XaYAyiiLmQRBVYGnxm2Jgybac1g1z
9tQgs4nPVJdhbysLb/nI3JtqlCHVyVgK1PCg9vfmovoEX0lf09IsjLeYB5JjTgPEoaBXmD07EiBG
k1svDnCBkpzrbCgTzB4kcsYNyH5lln6zLJZnMOa66t2G19Jadzn+o8jJd/CQXvrfsVpletjiE4I1
lTd1zwkSWfLcTV/gpGD1XJsPNCMomnRQqoOJ/pfZLmYHMb90/Dlo6hekg/lKwVImn6ppvV/x/Wdy
fcoK1HGDGBOfrsZC+iGmFmsVx2w2P1XEN54QPZ+s4dTGz/CN4xAEZOzpxmTvwaM/1MbyGDf9uatd
ePcgridnXnbC+limpgY2PvdIS4Dgt1g0+0zzg2yL8byOEjWDM75xmsGD0DKCKPkMjtXsO3zpY2Jg
i06KGa/srAS8AXPYm80zpurEkM6h69xTZ4rDyu8gZqF+kTZHo67VH6BvJHn5tFgP+oqYiBfXkJgx
5pJQC0OSGScSm4MhZ92KTEPwAQ1Ow/QiRR3oHX1qQVLdjKHJhX3qdWIq9kS8XeJubA+ZcOgRxMmx
0/OEzMfsozZhXMVl+QkOWkPA5/iFZtBOrXuUE/IsY+XNafILNcaZtvoZWfWJs2/usW19zUCojAe3
M68bHKttPqvQLBU8Oitk2ajB80eD8tPQmHK/9PAHGse5qDxH85zqHK6NeDeL+Y5h0fNE/DcGhPJQ
6xrJV22eH4GSwpMQrxi0KIdqbb6QLnynphb2cbPSNzovkFq5BsnmdFYiTAW68cU0jDRwrSIn1sa9
lYU53UbdBGIxjoI+ofZP4+XQxQjbBDkg215zO/Q5Rp1kjMNsaxm3pr7TrFSypjl7Z8ZOyVr6lFd2
s+sBxxZpuu/rGbtBvXzVB3G39PImqsSdMWblR7OFWdLPhJfHKPdBc8ReGg/N0eGuzX16jeEQIlpd
xzjUKIDLK3UyvnTulAWaknAC1hHni7LHbmnX4Gzyq26Vw76TTonn6xgPC+9g176oSxGMuPzDacC6
UY030spfIx6K3KnK17mn1cSRr6teEdlFfoYGks1aTqc4f2sSqB79kjbbDXopKFYD2l1EvPTuZ4VT
GXaWufRldG7qisM6JvZKAhr21zJprkuHd8ii4W0KpQrSbF9zPA1au9d2bqlcDR8MPMKUrUjNic2N
r1MbBsvU4FdMizerAxSv0XhgXnoDPKsNRWpN3rrOw6GGqC4Ug1u/kt5SavODzCKSVfVptyrN6lsE
byQSClE/P5ikQ2Jf7gIiH6MH3kTfzGs7HIbhI+2rBzCf5cFNH5mNm6GIq1tR4E00egAqU82hTGon
CdPWzJ41e8FmGue005mCTYY57YrXqNMoj6jcQ3XS99DQlVnoF8saQqcc8dYTu+yXi/qUqMV9smKk
L3Pcaf3MTZbC+lr3eR3mWYkzc2UDNTOoTtD+DXbHozM72MqMrAumpjgy8YmRXJPGUDkUCbGM91ps
E0WZ1ee6R8LfDwcxzXy6aIhwptVfTRYlzwJyttPXdvTnZPHHVJ4x4dlisT0nKtAH10/VIM4m37xX
W/kQtG32ScrlcXuViIv+Shn2pXZxAtOTOCIe9Tr0Ur7Dn++ZzkAyBzyCJm83x6bzOVFfGrc+ugkg
H2PJXuD3rHsTm5UluqMR2UHq6OEEPIXUzC8KNKt9XWWmP9nrro2xambAEqWWHxuscFgzTbxlU3ee
4MsbvRH2lCFEvWthpWrfhKUFrIqgHDrti7ZijVyhvDgUczbn8Z1RyYsJIdVfunQNuojVhC6iSM0b
S096vgdj9OVafMbsdFAMjnkOHshOyPtIwtbqMtnDHGkfrN59sbL2rk+M4qD3Cz71ib3KEtHFMruc
6Ko3ffMTQSxilXbKi4trie2nww4FYkEppta3S/dTTCfgBNvYq9V7o3SkpzYNJvTqOumU9LDI5Rsa
zdazxlq7pJP2IQIcs+vgc+dNc4OR3Dw7g3zqNem3pXEAJ8i6A+Wnm8aDXWWfs9Fa6AfYrPCC41+j
qrd4Ve/dYroyzKLCEI9N0+7MpxheF3RbgujMo7tv29TFhYe3q+i+GfMIJDLigJ2O10ULcyFrJm9S
YHmCHBJ+REeo3iWOwNDdp3dZY/qaI3kZ1MbG+Zwf1a7D2dOVlGTkIeCyPLqp8di00SWmfei7vnQz
bNHysVk4bUu7OY19s9OVxjqofC3VaAEIaO6KIfmYihN3USMHtr2aU/eW3e5jhDHJc1IqmDrBvTfh
yzdX/XO75G9mK69kN2hes2TBnKh9SL9FDQDpXIH3O0j0hQO2w6m/IrvB3C2z/lUvZt8YKL/YDC70
07BpmmddLNLTtfZZqeq7xig/WVak75VSuOHSdLfDNr/q6m/2/NxF0YyllXZRW88Qo4mb6LsuzPOh
9yeVfyPdBjYMJkbMYoaS+ZC8NR9f2JOaz2/oTPuTFuXfRml4shxZ51UN37yq8ey03Rc3LsV5cu1z
KWaSe7IGYsduEsXnRNqur1vNG63aL0UNZTvV4ZAb+bUdq/tU1Ko3OJF6GEb5yXGqKlhHcTZGs/Vr
dq09QsWvgCcHjM+RdF4lNtF0mj8tPSw0I+9f4HlE5FjK0vqs9xZ9oXRzYg9MF2w7u1Y1LCGlmVph
UpJytLj3sWKmYT1GHdlQVojK4a7uF3hL9fIlI5elz4wAo3UUpBW9vrJRXjoMa05zK9R28TlUBXmS
mHv6fJpP28yH7Zr5kZ6J3XakCRC/ss0MBNyaDXVTbbzEassXjreQytXxLKcCPKPSjFHX2641qM7r
viXLt3mwZOlAe3Efx9aF1KpD6DDlckur3wprvTo72EJtLGhAa5S150iTwca0zYxwBQrjJUvo5a0P
Rq8+xEOpoMQCBO4agHSjjAKjuNI1TQtVPb6J5ukx1aOXyXJp+EndMyLxjCMCcISgbpOl+gpOg42N
gcoQkeak4yowF6KDRsnSaLD5+MWTqOK3iG7ahi4BHlu4x9rJPjkW9DVj/Kaq+R6+SBe+9IxWrDkD
ODOoV7zOtU/t+SEGSreM2NBo5Y07tdKvB7dhq6jlm1umnzIN2UtxQwQYClTKFr9TpuupbgiLwJuW
OWeh3pNa/bFc6vhoDUO202Gwk9QCHoXobbV6zTLimBVa/LjDIlweDrcrpytK2rTX4HPyCsX9WiVs
MUh1q9BMXrR2rUMACTd1id6QwcxJmrV+xaR7pfgMUzONaYKSDyXmkq5ihuNUH1B3sMKjGIO20zE0
8Uo7KYNkYi8gbAry1rBeHBhX51hpL2Xfvi6RU1+ZZNM/0pP3eofGoZohoHNq9biWY3VL02zXTP3Z
nniNJmNc9oJGZAD9/alKlC2w92uzAYVHnKyUKvKSVvN8XMxkOY5R0gQ0Mxu/ZyPj3HkocfCEXR+l
N43fqsN4a3UR2dz0JfbjlaUUN8BIzgpR5Udbpi3S4cT2si4LZz1zrhaWEFnKz1OBNo2uji+z+YNC
hglmt+yU0iVd2mPdVo/9DKpQiV+VLG/9qnOPMdVJlcFmAd16b9TZl8ldlz0x0td2gtHZ0PHRk6y4
z/n5A5L0Zvr9+WWTJXkFe6XXUp17duJ8dL/q9Owrw8a2Olr7su1CetbPMS1YL0jcC/Xe59SIvyQz
RYqlksJtVOY+auy7FoxAaG9clQEHoEGkczgm9nNRTYbf0LvajVqRXs1mpUBfW8nXjtmIlrSgv10k
KQ+rdi+MAxLRL2rLsWRSpdiRqX4t8/EQxfZZJio52iVEJDhPpyJpHwZV5n4fUdLpA4Zq5lE5Ianh
Aufg3E0ANM5QY+9icuwrfbwestY8l/HowWlrvHyx3qRmwgF3lbeWiCNPKUrOqImAU49aO0nRfq3y
RjM1juGRA67P5HY0j5Ndg7zR1ZMzVa6fpN2uiiBVkMvgnrOmix6omashiMs+u2TKqgdFvTzPcfyJ
CutNitE+cWINlh77d18DW6p4PCYNCAV22YfOjpNwaz6X3TzvZ30ijlBdABwtdX00aDyVBEHsONa/
dWQ6X7KFXvOA0XldgHi6ShRcqTELphFb910HAKaO4f0ZzATbGY+q3kBbr90Tba19U9nHVTYGgyI8
y722pztDuZjxQhcQHXaLCgPCGDgpdP3emMAKaPFiBQqtdKVfOiba+wgwMueEbA6ArxGEFjVA+dzy
cwNDaNroksR0fdEx+BAMw6wt0cygNmLzDwnL/5ue8v5rff25/Nr/bxB10ND9z5oO72vxuRv6v3aU
t7zHfyk60IRtyjB9C2zQNm3Gnx1l4zeYsQb/md7x1mz+d0fZsvlfmgMu2sRxgkCJjvafDWVL+w0N
quHirWGUT7T7P2ooO7CAv2soO6rJIiwsHcelxv/8W8hG665kxnKdoKZRU85hXTwkTYnsYVhuhOO2
8IbM+CAI//Jj1OpQnYi2n/DKOigqMis/Sx1o1TwCMho0op6KtUWSmHyKDHqjpTXL3TYMFfOD0gnn
zHHlIITyICN5Wyy2FQj3XjcE3nYD4WdZ0SFc0zOZJTg/ela91VJeB6MDIlm96oN2mleqkFqRe5et
huljjQhidh76VephW3OsmUDwARnkHXIBKvjmRgjM1Mi39RKCZQUTY+IEybTnWXezZFdENHc1B1KZ
w/mxlG0o20p6HTwxP1fNGyP+VLWM72U8hoUzfmnvVjOhLurrY6un+gHa794QU7SXAVnIoeb0u55T
SrDY8ktrZR+Wrr+dqtfJphQ2US1qFou4BZ0nmTbtB/V1YmihZKEwppQ+6sgMf5hYmoeenGm4DfTC
T4a57rKxfJKs+DvRG5e6dUKpmvv492UaKxeZQ+upV5n4m9lyiol89sf1LbdrD/Xy1zRq4Su1vekn
KjE9gSZTJB9RfJya+nm7I0URfTMrem7ks2WeNNNTF8N6jZ3pk0m1ioE5VManSlu/fVRp/e/UWAof
QF4PKW+op2/abHFuHbqbuulvOwFrtdFvp0ROO7sto9BVukvN5JdYjX2bNMBZNxlK28znp3KUfVhp
W8fXKYLFUR5hJYCh8QaasIEzWJq/TDVaVnt6juzmHnbsOSEWNTDVlfyafn6sQGpkqS29mV/oVYrx
OMPTFkZ/SUr4oIP1GUbacDC79gQORPOGDoyAmAiOnTlMOZlya8zcC0TLgB2YMABdmdzIOsUG428s
WVdR1N/GdN0NJXX30AXp53lKB5dlTjtAjlMs9n2awTUV3FDSwKJ0fWVqfkOLYQmGyXIusi5fGwt4
sZXckrtD+lPrzEHcTg2QvJFmWsdG5JjOZU64uq7JPa/cqXViBEPsIcho8PQUZkHhA5hyIhAKXs+T
iCo1ZOuUHol+L1S5HzWetn3aqhyJabih//isqRVtzext0CAPZF/mLgbBZ8YfOpEPXlYBJEmk64nU
IDJvFZcUyBeAo6gOY8rnkJ4BQIqM0hmGFx21Ynuc1oGjtzwoBVQfXdDGbpYnzZpA4qV4mZGDaYAA
94nJW082zhr2qCzZkKw1mNT0rbWQioGE7r0xV5mYLPbbMubi7LrgN+xPi5Oal3GYZmJEqjDSRv26
7UER6qvi7hCKBOrUGgy3obs1KupnbfHLxGAe47R3ZrKTdlrfdt1ShyA6s6CuiICXswZJr7qjyQZk
q8kqPytoQsiJ3ksvrTtzIpJqZRlIFLC27WI8bpI1AO2cn+BwPaj+1NvGzUCnP81Bu9hKuNZWFZbN
t7yPo5tq0S4zE5FrHXRbuZrPFvlM4dgPVJ5LfIZnBsV0mR7tSnxYJIQ8s7ZeEXhYJ2HloWGCVsj1
6SNuXZv2bGSdWfL7AF4BlJ1kUs4UBuLAA3vsxkxe2smdT0umBZynliA3zA6wKMxT1SXKzIrTExXs
XeM29WkdtfIGydAu0eMMRiGVdhaT2JjzA7nOrNJr+Wa12npstDko7SoJqigbdi2BzHVE3wNKaFjI
PENLI+MgafTWbwagzdujW6Xtk7Uon+O4WT2MAygxFJo803CJRvRbmmNTKK8D05gpVO0Cmr5F2Z5n
cp9q3WNi7nrVHvcoai71cGdFc7Pjhhhq7ZdZ9HVyOc2MhWHDToUPZrlI9UQS7TR+RSCd5lrXEudQ
x+LcAzUPbID6HlI+4a+N8VG4sMdRHkR7Wv92fI4z2N2G1u607uS4rNwF8fE03m063MlbF+uqp87r
85R1LIAlBqaU922Kj/W8obBpToVJtxIjCz7N0joqq4l2gkGZudO7T2nGAauO8YlBT3xe6xmpNI6h
wVIbHhoIPx1IRSarvNIuwKE+LnZy6Z7VqeE7cNsdMc6Dl1TZzIYF3UYznuLWTs/0uyC4J9YVm991
PerN/VK8VgITX+Lg0cQRcz8xNyOGOCExHc7ZJnKBTmm8No4R7/vV2gRZiEToFE1+3CLvgoEJmNC8
aWEH32IO/ZIW4Yh3+yi41Q4pv1dl5H7uUc35Zh25zCBxCCcZS4OpNzdlShmQtvlT2/cqemEMy61h
HPp6Gnx3KRE3vI5k9foR70ZFH+RMmz/3SwIbMuNOG6uPBX1Txk3A/txOhGTysEGwAJmE0ftDNqlh
VOZXDE+dvWXVt4PTSFLm6WpnApmRorECknI199b8Wu7XrJCvudvRuZzh4uRV+VBqPYAAB0hOtBLZ
a9vkXwsyz+kjgLPS40szds2RLGYeAFqXME2MorxpI3JYWl09zJuVYXDHO7iCzBJczKZuoe1jCxiW
uSRv0zhu9GnxFfVt5GvFcAKyre/HajjoMMSYFCUvUddAB25mTmZAP1vI6WE1SB5MdUAqO+YynIRK
MFuCutVWd+zI/WnV2IWRA1968o7VNu0CB23jrE3kmyegxBZHPq6tcT9tH8hSo3Ifx90MSKu/YYai
XVWO1f4XR+exHKmSheEnIgJvtpjyVfKmtSEk9W1M4k0C+fTz1SxmNS1dqQSZ5/w21N38s0S3A7m1
q7hSwh6xfGhU+T+VeiHE0Zc0jYssuJO9JqA23GlPQSfba+2m5DWX/slGhRAiC4DaEnUZIzpFE2Sm
vxDZ264CmTqnTcMCtRBA1uSQjJn5l/MONk+3E9LnCd2lLpZY3Nj0JpRmaX/om+q9HVr72Pd9d/ay
7WR0y3xbSJMFYLHBWifLAPwv7XjORvgrzui2EGtUyxqeu3nu8PuxLan+mOuA6gVoh7/CdAaqTvkU
QLECaZrobhf++dhVSdegcMrbuoxQDOYUE/L8tfinu+K2SEy3wu3tyNH0h5QQk3BqxZBorjrOGqpD
8mN5zuc6EVtkuPOjUCI7NCORani89pADTCO2+W8V1XwMNqC8e0iX3axH2yM9lL7glYisHvmoRXCb
ggQ6GRr9keXmMjcozE69Dg1enSpLQnw526uUw7bLvK2M2jsBOwMe8P1rwwJYU/22s/Un+hy3xPTh
F0jeULGQ4nu2Vg02Qq93WTkjJCTHL/FYW/G9ExQ6Luog60UkqpxRFPjWcSXPcy7qB4Yzl6KCMcWM
d1CNIS4rfdQdu+YlyEiRc5CSdbK86gQ+Esxe5I+L60BurcR12vl4blt/59fAAAqtxh7FKPJd1GwE
s4Fz6HMld763JU4PzFjI6XckUxP4iUx4HR6otKlDM3oA/M7Db61Nucc/7aKqhVWx1CaPqnvduOcR
aR6ouxTQBAyD67DuyP5GoHK/YarV/tdry+MiGihQ9yGg8dGR4obm8me5B2VVA2vx9yIgZ3jFj9o9
7pS2p2MaENk3l59+eVVFmh4KfeFPTPQeUUstOYscrKMVg4jkXAlkn3HoTUN61KjwCef1W6VrfXAK
7aBMz0oaYlcInluSqldflVHI8/pqb31KOGafJ/7sPLmdQfJZ3u99BSI6FdvT4mlL6JbxmBXlqQUp
yCAW7mg8GXLz7CZ1sfwMbZcDGlULYslAoJNtEgTXhF82SHKLSYatVxv31OEh7uX0OYw5MHYzmbul
9KKgRZ+tCJFEbuYd1rE75CuEV0F5nbnNwW7J3eAq9o2EPMX8tBI31j+Sa188GuPoQoRsE4qE/kQh
fHNaWwLHp8zYAF2ZQwt4BbP1AQmzOtHGqtxNaL8tvxswCk4yUqNWXNCJHDVkn2GdozIZ6CSMXRPu
RhFmOOcNdAwxNDqhaR4xvZFhpva+I8QLFHrMCI5hOnW6OwkG92KRYqdbAMvEN2+QG/lN+eulWNH7
EKbhhIOc5msGkh80akc+NBGnPsm/pMF9DWlZh2k10JtEhYMpNZM8UUjOmket8Tx1kf6W7YVR/zqe
Oq01UFx5Bw/nPSG8RAX4aR2PzRZraEBjuQkkEbb2QjorOfMCIUhAjKWaxU85ott1eIB0l4JRUXuJ
NbGGlbLfz9nwVjs6siZ/AdZdLfL22Ati1SIhZB0THX2c8lCa5kNji2yfjhvTn2+cISXJIu2XZ6Xu
TMK0Img3jYiKsyqs8KwNpNGFi5t/zwPRxjaPY930RLbCX4SryO0ElPu1bvX1GDSP7jC2B+YvmHIo
usrUSMV9dVg6Yls5zJ5ucFvX/KlzA4Qr40D/kyZvhbaTRXA3RN6DlLf+tax475saZDv7MIe2IA/W
9RLXYgdGyxVS/1jHQq8e0GP3jE+xb6p5P/kMtyS4sMUSn2ekyDIEucdzXbwFXc5ffATMM72/mtOj
60CjJoktDK1K/PEkMVaZesnl9jmlLXKb7ro1HXoqcaF1hoNTkciavvvlNkRzPhH0GLDdaTw80jpt
rtVx9UKQp80tEE6YuakdNk7/MWbWCk6h7Sm+2o8z2RDb1qbJgDS4EztHMmaL+aUgpixCrAY7NedB
ZMGkwOywfxX1WVhI1DiWUnjDIPG5C8vKOlV+lvOeesRRZsi2K8uLc3/7TOEYaQiAkA0qh1feT7aV
tkHDphPZfq+D6d31oCK1xVInBsZjO7cNaRt62GrE1HZtUMT0/35PpUYeaLO6cWAd7bUmXrXUQkBn
rhRjfcM7YEFjodgaZP3h+uKZY+dzkZd8oVbEWOSHx4bBb1cEB116pxZPPq8QC1dHmYGFiPo+0B/+
/69JPqeqHSF+WOiE0hemAHAo2u5K23EQV14ho3FGtqpxnrGcN8S4kI55lHNQX7QRIhUvTHXQZMBi
SHyasdJ/SvQsZ8dSMhoqmvbG9tXWWchz31vCNcUmQ+1Nacj6lhbaxDtrf+pUmRzrdvxr+L0d1iUg
0Lh0h6UZ8t04NebBFvKFg4WsdduhOw1AOVXO09jRaE+iJOCHVid0brev3AXy9p9Zy5vIlu1xgqyt
Su3q+CJplmy9GHN51spXSeo2rgHkRaVF67Il+TU9jZKq0n7QXdbBvPIdksyRUIvKJqABl/lgyRhB
3l/PRt2ChvHUEj8+aQhY8mVi6k0Rx9X9U9uPzSkPpqcxlU2i1+LJWupHkvrbxJz4BBZuljI3CmQf
Rpb0HYcYUaIF0bzYk+NmmYj/Ti0SPHTrTyeC+qAxue10BzXzbAb/de5kRRQqtNFKNWmyDdI4BfJv
IQL/pjTj4AiBBsa+jpIbUFnFV0pJDF+TXaq5uYpZhatZUPLQlq81G164ZCxPGxHeRnlLHfNNa4gt
zkXwpkZzPyuFiUnQ62swR88dwbQdSTGUNMd66QVhY5bXEtK1qs0s0jODhtFlo9LwPJUGh+NWIXTX
mtesMf5JiQz+ruqmxJVB8jyw06tZ/uHtqBNl96eF/0PQmRRVgwMlT/T9bvz2NrT4k+h3mTG5D0Kc
O0qYhDTcZCi9d2qmDgPSkdxA3LZuD6yGMdbcJIdMjgK0Ii3sHlncTVSZkn3CTlpHPllpau/sUsMN
RopdbqKgsjiPkP3dC6y9qGuOrd4NcYFcsq0LtHlzguYkXpZoNMdnlHhsqhMPpxpicuIvmwaxtaVH
G7xupVQho1qBSApjjE2/PVDqd1KF/Z7WBG4CPB48MX6MU3CX0br9gbKYMqLPAj1KgFyvBAIrK4LO
tgxVqKkjE2CNxtrh3S8b6GvAFP+JBTa/odcfsY1BHrht9ujjLLrppneuqGIhUHZ4qrop2VzDvdL2
Q/Y8E/SZPscjtIQ643LoTfpgM6QIBOSjFxEHF87L2Bgk+XZDVChcGTU/03leAx7lWu6nOcCGnXoT
btWZP14x/MxiVMi/uJQqz/z2sBC9OGsejSWZ98WCUMtw7ZvEXZF0g70my0gxxFQ2ZFx3lsT9sT2U
JbpME2NLpCi1vwLYZih5oOUD4vzDVV++vT59xDKl7Ug5rIGE6ykkgZWhnNnEG93vvG9wk0xnfw2m
2HyHDiE32V0flhkGG2c5FYubrBFQmqwpm5+eKu8deFteTSf/rE0eUcfUnmyWq8iw60eDa5Gf048c
sOldafLhzzahQ8hLcTmw3m7KPWC6omWs5omQIrv6+nVeVYusLngHUR7CSQK+VZ0W8eGSGWsa1xZb
C8/cEDvcg6HldcWhprNFVCM1YZ6XFCo98TG5DwY/pZozc+cN+EakKu6+ATjAtgtOwaYOBd4aZF5V
Q8R1qZHpy3Vljtjcc3s5IxDhGM7MAJWKlcZNj8uJPGHseDkQYUZIUrMqb4fhhIYlhz+pK1BguTxO
t06jIViCcay8HfvVN75bWV8yfpyYR+yFL07jwM7YMBbyS6t7edSmESZTDNYeVZr60sb6pg/1C048
7apl6GizIY+cYEZrXtrPMkdAHCCGRvNJb7QT7HTV0zc5E2ENdHz2vG68OSR39NObTsYk8a3auZXo
cIoaik2zzENTp+etIDfRKNwB/joIRdcSeJnV5H2L701OSygK1PBIVEVkcgOHudPtfOWrsyJNk19o
vOo6Azbu22JfMrYkm0dK8DoMkbSC7prak4Nq9WRpxvaYrhiDLHBIN11PjlR5ZCqTW4ytLXJxbAYF
3ZmazN99Y4KcaNcjPPL8mLY2Gx3FKGPTPgZMElEh7S5yJyeuXJ9pupj3s4nG1q+yu+IYsGwsYD+U
kz6Zq/7UPw32vBw1sMKyWZ3Q1BsVq8Xk89SzU6cZf4NxefXZiavF+kcucVinark6tvllemgEOhV7
qQyIimdplT1//b51rp5XydM2rD/a2j+X+B/iOsfu2NO3ux9s7XmbkA1Mg1FELpgPGsnPpinneEOt
SrXFmid1CRQyYGsO00GMidm8mo0eHHXrkYBGRgzLPDZoPKN8BWEbNlrRi0ldK8M+6AWx5BD/frKW
r2Q86cdHZ2MMZs16yIfiuYKylBW5x7UlbwZLb9R13mdNg8YIehs6VdXHgOlcYqAD9laMRysTFmHR
lclBRB6YLyegsyIvDkaXU9Jl49tflZ6fhgZafXF8XFmA6hqlFGiXxjeq96jUY78daus6LPNzQX7G
zhTOzRzSIrY9yoMGGzMim56+60Rl7EzzY1gR6EsCv63OPflV++VbC+NYB9jIvad29EeduiotEM/T
ctCWCCcyBwRpoR6pVVSUNMOeUQ4/XTfZB4cWqzhnutj85nmApHEW00IgBS3UjT0ymPq/ajLP0j4V
rkn+bZDePWhMbqZlE+UoSPfyHf8TEIoF0BBh3fvevoDEh+4Kc5Ub+6Dn1x3jftpciiUGK5qtX8I0
tCP/HbuxxN5FuFxBcNj6vWWLzPaDY2fDoV/Kr4xemLP0upPLQMOdGPyidaio1iqusp66fe22OJ3c
jumv4kmviuXWmTnB84Wf7oLOzROzBNzUDMH934v8Xt1xaCG1sOdOZ5EV3TFbAkR4k76zDWG8B9Pf
Wa8DFl5kSxbmkkL6ZFtgISxl9l1o7PIN+COCkTui5tlVOJHUb/Mb6swy7ChhUfxb1d/S+B3bH8//
Grc/zEuiRoL10U+NF5U+KFwzoj1tB372QBN7UX14ovge0owWQ0uVzK0ssShDnIuuq48mgzEoaFsa
nOHv2KBGdOpAi1snUyFv2lsb8H7rCPg3qU2gtUbHr84r3VqcV6Nl7YbavAQSnZDP/pBN58xbD0bj
fnuj/O2c5osEnDnyZvPTVVa5+29azId524ZrGViwF02TkXmSu6BiEkP10P0xCrU8BeKza8o20owM
TKijmcUsCHTKNHoE2yIpOwN7i2v+KCt36NnMrH09UDxiii9j1YddsXgsHutfH5klnTvWckG2iHfF
wHQnu87awY5wdC95jcSvS+bN/OCJ48YakEcGA0aib2CecBidp8w0foHu+Bzsr20uKaqWYVCua5hz
5xkrP55MjZOLb/2o+ESyFhcGx0nUshS8zH2+QzH70ph1eUHSnZ3mgbz3INNuAOhwL1n2ZlbivOkk
tbR+/g8/IbFsVMu0K3KyepFGnGsKi2o//dcO47Ml7FvjtG+lnJBUjFsH7xgkNb24J6uvn6umnzlX
sn/g46+MxtaubaBmfCq7aoW3dJx9izugu/I7PmkMyPFsWrsaQVsnso1DWBO7ER3leXIhvkB8M2E3
vxl0Yyu6y7qm/cmpgP5whoF1PcjOAcAXbmJpoxExch0W2TJE4J62pwBQAmhh1pe3Kdi8K8m0TcLW
z6inE98jCxs4QktJXFE9+6fzQy2JhMzpNvLloXGbmmMt0NbnaeXjWEw7cquG926sTUgxWk7ov1hq
v3ptwFhf19F9nszgQJkgxWU5lm4NKOXMhxIP6+C8aCAXZ7IlqM/Ztqgd9dhe7SBpR66xtXActI/f
CEkpMzKzBVKN1Wxwq+rmVbSLeq+4PrPrWIvhNKnmQWi+fmzz9ipnhu3S4ZZMDErzUkkbRQomUq8c
hF+ALRejrff2hJqU7zrb4rIU7xhPUbViMGpQ6OcoXvL6J0eTAyd7zFdgQkij9eohDQyaNPHKz4rY
T1Di3nzOZ+sCZ4Di5dkGFEaBXWtE4/do+pi4CEhYwiBnZMHVSi4+ROW7yH5Gi/eIgfd+E3YwsQYs
fb0gBsIK8GdxCY1AotOIGxoOVN3iZeWPKi33oNDAR1ykB5WbJ3IS3mryVHTsOr1WmrtZh7dD20we
wEZFCEEZU8g/orrt5kljJ8v+kVrojTdNcZ0h6enLP43v/qNurg2Fh4sH8zbcOuFi3UiEWlMcJ/q4
Zr2/5ut484Kpj0By9pulYDH+m3RuQES4RGbS2P03QMooyXwc4BqgfkOLosjS15/GlZ6O0bzPIa+t
9eg2zr4jI1y3s99t+9dblIRl/8bmqwLQKgMUG8TttvKzlBd9a2nXANnN8EEEXN8VoKypfTVt+umY
tH5sJT0EGVDZuwE8jZwiWcUJdQRBF1G5kkzVWUnuoyJpqsgDvqG6JRJLHlF8xkGK/TW1I40motGD
m/CTnEq/+UT53YgTj+f1cd2y942MhoBGia0tb/cGsFYDigSRzO6CT9Iprmr4sKErp+azCTDsQL70
RnPUxzHyOsJtGhib/t/cr/E8HUxTvm85z3gZb1jeRsM9QSntnM18h44r2WahT+B5snzYSQpKNiF2
rrfu2oyO9n59zU3xYTjZCKCGscS49xsgvkQuF6j0cdOf7rkeCMLzzJr2XT+HYE9xO3K+BMvTBNhj
j38GmIw8z1HqPWw4IussPVv2hsGR+A4WWtMxdnZ2Q1DOvYUd7M1FIwejcxImtqSnrXkCt3+0upvQ
0C3AV3b9OaCXk6gJY+JTbQ+N9cdZunBpPv3+qSY6ZPaGuNL6vd6r/ew+LwNKS6YRj59Py/K9c++o
KK73vhwBpcESQblgTVE37iCjSSgn5p/iRmjaoyF+J2Yv3umd7Xw7C8VIEkLY01/mjF8BlHA6SSNI
NOOTWAf0SAD/Szwu5u1uq0SWeHFLmo6IoyjKN6iPpFioDUQ24dakcUz/7lSBC8KdOSNucPnGAAwT
yZ/DisbBObiBOBPDy5LZR1V6XdrnQua/MwsJX/S6zGtYaOIsmuaM5iQ3/xgGXw6T4Set8cwSt2B6
FSiU8g7lTT49dRbLY51eazuzX0buROrZtFe9F8Ota/CuKlpd7grZa8czMltGcBynqorF2NAM1QfD
sZrl9gQAhm29nWhGFBQHuEtxs0VQHPtS7pX8qdPYdL7S7FvhC7qDBGpGAh1Q1tYAqyBI6HB3IZU3
qrM5MEn0S9pGIN78uGuf73OlX5iYYBQcw0lGw/4qVnSmtS4+W6CmqMiYsR0ieyNtoq/Azv0nLciA
2RVaI7ddk468GRsfIobJNnH1+Z+nyocFAH1HkxX54KTTdL1fnnpOkxlJTd5m5/GtWuVfBMHHdfi2
7o73wI8pOvydpcFxw7MSDlrGxWS+NYNxLuqRMsDS9ONqSXcuxy2XDBeEpfDOGduuXMW31kHJWnQe
LWpL8tIGm+0/q1TuU1p0S9Eca5c2LnPGhVs4IKr1uab8oygfMSSCwwhiud+qD5xpz8Pm2qjN5CVo
Jgi/SbCheKHtsr1pkBWhnvpc6vQHcZJ4+zEI6FFSVgxhgibZeoLNu0eFRCu4ENGz1GJqR1rcP1Yv
Q29Q0EVlmletPg+MvYueH1hhfzpMsT5JWZ7AB22sZ5l2u5meyDlwYrdbfkaA4rUcz5tfP47D+p88
QcS+d4N4d+txD5KH3BkZwoosgMmgzn9kwKg7F84eMoZVk6yAbPDWJJ/fVt/f0/Z0QIcBiuwkk7ES
aykNTBt2w4R554eCK0TBXf/EhHfXhJp7SoN3WW7G/FnpVEML033QTRp723rsNCKNzOqJufxmsDw4
3Y9NuRPeme++431ba5tPcWGCyzHF1s2fqS4RjdWYfY3bmJVPaN93db85eBZmlsSgOWJ/fLNVTpQ4
jxYvur2NO2L5/ur1d1u036Zyf/T7Prp4gElTUtGaFMnWGXd5qn+uNhIQz+3jOmvD1NcuDncwzYtn
L+eN6NP5MhfSuCKfuDv3lh6Plf3RaP5L3xvXPp+nczWgx2irx0JswV6hNC+8kZNS408561FfGB/1
MIxnnO1uRHrdJsA/Ufo6EsOiTigPx5r4dLItauiSr6sK9XkH+pO/moHmnmTFvIj6nYBDBUlXBVSv
+iximiz90GtHlgGJ7kKimiLNncl/wIBBf9K8NM/jfKypOKa33dHxnqkIsjXegqcVBFAT6rXU6Zjy
XJqeNevdSgk9wjEyXZqmu1I13idln64hvV1ONJSEqZDaiYtJ8HBQukmnEufnXVY92vSlFiiElu24
4PWskPou1G7rNZIw/tv98uHYXezT/J0W5ZO1/ZDQC+Gu7dbKCy2OioXki9Cr8ctVZriu7rEfPsfP
onjWh2u1dGg9yR6PyOSIZjxSeJDgdLbuZLv2zpw+PHUYZRBPNK9i+d77yIyy+brJP+U87DIGsMqj
RNaBZi7VXhp//BV/C8EywRfG7mSw3SUszfWZjle4BT2+y9pGXHmzv+4XoF+WyJTRMy7qzqVduoSV
wPNJunwAQa8nCx2VYZDWvzOMRDXgokAOUp36bg6olWQkHMdvLMTvVYrNX4lw2JhbtSnrTis0eGJv
2a0hCMRt1lM2yihostdKiavWthroXOUTSSR+DQSZRNfqPCtucWv68U+Xbm60NM7N5X2jvE/zI7N3
1qReg5hw4stSlTffsx63wXkOxuo1o0Vs2Mwr8TARweMQ31NxNtPeJSbyq/XbE+jnH5NJuw/2rj3u
CYXFGIOTjb8v5a2jq147pUf5WO3z6tGciSiaxfW+fKY30f6042WlgbfFdc6F1s3cPZ8V6UyNTE8b
GQu2P+2WdXpu4cm4zJXhvdjTW4lhjSqzWGPUG5eAhsfX4S6Ma/7pc/pAZ1liuBoVvWZUC5ZXY4tx
EyVSU4nCVDfZar91tKP2L7o2XAP4PYT9bx236lbUVwFaFnULo1f7uxYj7dHjLvAfW3nWpP9Q0LUe
lGDz808HkcCUsVNpS3EdZOfUIXv9nHjkquzZ1R4bue51Z9rpK8nfEphD5dyrEy3nEHlvga4lRT9Q
Y0w7YuHCCQ57Uqi5ON8VzY76tB8WNhXkn+28N/HV4GEdiLNp0a7p9GMzhy7ZvLe1bO9Zd6DcQg1H
WzJDBX7qkBGf75GGE1ovWbDU05PbNYAo6xJPSotdBQwxHMTSJwsPCeRnNKAzYPci01EMSC2TYSYb
LZEoqJYChoMRffDesv7SQyzdhy90y81oHRqdrBhM8YytxKENj52sHjL3CtIP/zBefH04oH5OcuUS
Jz+S7UAMv/dCgjiO4DpxoWtToLc6J+BUavup/1PQGw6ri47sP/rMd5RERVMDY6Z0vIz4OU4wZ0kl
xBWmyIWlZjitHeQ5lf0fPcyncX1gPgalai52FhRMXoQPFKxuSt/CMWW15D/Zdc9VsO7mpbu1pYEy
mAiuhpNRGS/iHrTv0j4SE7OEtG3CFp8PD2UOSFv8FtydndXjVkbrEFxL9ZihuQxt5zq5G1lpgre7
SmoRELd2ByMs+nLoNAWWFu059+lal+RQNdNhXKZrP3xsDqyPRFeb93egMz+Rj5os6T12C4s59dxb
bGbzuZwRkne05+rWYFw0Ev+olF//VlQc2115qxz/NbW0C5tG7AXBgxckY4UIwcxOTKorKf5YML+r
1HsLINJCh+E4Hwx+zO/aRHRk+e2jCBhWfZQkPR6X0SCdSsNolCJuInGheQT5PvBy+YZxERRZWs3y
rxjQV7esvKlX6pd2bHjdBuaApoSuo/F5HMuCbzn8Z5v5L8mdz1rAk6aIzI06D8bj4JT+vxyPSQmR
u8u1/D21rQZd8qfqtQeZik9ltNT/0rdaAhgQf3xa1nE42GP/lEv9gqH7SstikhFsFbpyfB7R3iRZ
8eZKlrbM0ziQN7+PlXHSZqoXTB2pbUG0WCjNGlyPcBapoDxTfecH4iUb0EYG9Ucgv4Lq06MExkBr
IgLAv+XCab3bkCj2Pvf6GDkZJA61S6L0kh560szfxy2PEQBf0aDdpWSe9jjDOxzMHGdapaMz3WYD
HfZ0rUGa05HwkGx8pakQ+dvQDvHU/1rzXJ/GhbFxy8MSpzgrWUC2ivqRts2JV9gzkGL5RO7E33x6
dxTJb6urPSuKtTTvu9MvfYtq0oC52v4i6ueJp5vQXbR48IgZtMx3E8+e63dfhtASYfcHGwqChlSY
uN/Vs96qWuyJxoRxWMpdG/y3FLnGqT8xYBo3j/jGcCRyS0DVZXzoyGUh+q6A6xmameBgUPm9EUdp
LN6LMLKfTZ5FiWsUjdipz/t4KNkq6Qnbm3JXbcUDPBCEMFpHf8kuiqC4QxFsj4Q6bCHjU3bWDJ7U
SZAbSRZepnOEraTpSnvvjenbENCpJfjOdsN6pufa1UJUM2suoc4cEdCa5ivn7Sf5msw9qQFiumiP
3cRW5qDCmiaymAMJUpKfl5aerkbdrc/DU545gmzC7sqKcTRrMgTpk6x5BsNxrA+1r//RLJu12fit
Ji78dM6Rrw+f+h0/qchbcww8ZONDISyVrLeiWY5ZZr6s83agjWlv9UQQkL82KhONU3FG9hz2sxV7
aGzQS/0h1uJj6askm2Y91rwtdtbudVYN3fQ8Y5bxO0zT3pusN/7H5DPTsZtRIYJiAU7vNMLshIaJ
uKV1W7SXXv9jEkxzRhL7TC8UMWuMN1RAkrD0pQLfIUPNeWVmvrjqr+8WaexrwwOengdDpHiiHeuR
P+veLfW4UPKiEIDuBAwGgZ0ZX0ogtaKpnfWu1R9gzs/kWEZOGVyGvPsjc9IhG6c7A5m8ZnkFOOo9
TLWBEcV96Dp5btAYt/Ydfu1gKWDmgl4wLB8XDQHIOgVPasF6s9jPhfhBD0AM3ApsmYm/oTKnfWOj
/ST7H0xox5R9QxaMUmu0zpnP6eo4kkJ02DdXWk913V5MJ9iXxV/RDUkLVTDo7xsyaUmyEuWbeBmA
pvLYtAlvsLuXVh+eVbfcVihmm8V5CtJntzdwljPisR9l8+6eEmIX64H8yqg3MGD36bPFMLZ26qQN
P4ikpHwNqLpX7rIbTLJRdcZG4Xz7dY7CAtHgNkWW4gN0PiwQIFynoaVlcPtj2MmrNV9KUpEsl9S1
PCOWqTi3Wn4abV5IvuSEhmJktEzfJK23AWbjketDmBffg8TDOpqGPS2hI6RuZ61H5plHa6Pq2+Z5
HfRpR+qU4CYU5ZDMdbf38fl2XvGQmUCCLb3yckyGBYe9dU+8sZ9zlOT5qh+L/K1EERdxGkzeqWAS
wdPdphie0uZfPzk3BRq03cdI135uwKsSQ7XHYnuvCpseXsPbb8TU2saPSnGmbAtYHCUzp5IAD8L9
ssx2d43lnDUzf5XVeJeVQlE2Mn+tEJ3TnFI8aVm7xeWT7os/JXOBzNsXc5k+jbm4GK5qd92sqie1
YYNY0+cNuiXT1cFPg9dMaHFKai8yWeYQW0+yl3RFoFRCvdjb8L5B+SYlxH6KD3T+1Sdtl8pPBEfU
cgPs5Nq+JdfFXZdobrifCFeti3E/D7iaUP9SYPjt1ZT1oGw88VYD8hTdgV367JZyhxRtins/Ozcg
el5mnjbbSYm53drQ7abPYCLjC5nhWDt7MIVpP/FP5MDcMVm7JZjXz2r2T/OU3h/GBjn5ytxm+MG9
j4qG6rQ+aesbbk4Sy34DDC4EW2JiIBChQvrXiXNdO899kJOJQE7Iey6Lc5B+dGvLfobDJcNstRrN
ffVdWKkX85cwBUQnvXccFG7bZqGbmFSFjmifhukad5VyKG1NeaSCsx0gmCS/JenW7cqY2SOsRowG
7+ftmlnT4szz33hGRPpo4+4lMZKPIKU1YdYCLfRoqsAKASDpmMfJMPZNQUbyfa1LyYdNAq9/8fI7
FibQQ8q/C9E+dlqp84YnfiwlD/BsnWbl/Wx+9lsTq29pNQpNbrzJdOmYRX6CfpbJEeUfoYu1tSZB
lV+DFkLJd2zAWw5337vwmcBvpC9raziRZcyxjYJHiPzTIHT0oNyKPEmIy7BSe2PtBNuymI+EKN6Y
6dCUuRijh6gxhkNdYz/nT9DNWhNZBBVYpk1ci5GtiddREI01hdgVtj3I33hW08mZ3PXZ7/o3r1jf
hI88gr5vJgQM+zVq+HSs2Nv+x9F59TaOpUH0FxFgDq+iRGXJsiynF8Ju27zM5GXmr5/DARazmNmd
7rZE3lBf1akKrnpozi8hxkoH4qo+YgG0Deub9ePRJ4Svqs/Rdjd9yOUrb4I4EdtYDH6FTlQSD/Qn
JfvGBq/iRwsMV9k4ncNFOAHY1DZMol3xI3ECMm37KMryCmFm7YYR9mzBazJxGPeuBaNm+gURyjin
VKZ+MmzvOYRoCQ5ojO7ikOfpAWrYGRJOUHKcDPX2NlmoZ4YFqyB5VLZ+mdKXxhnuYYvYL8eVVnLU
B9PbD1UwtepRYww81fGjGh7SWVf2uI9c62mwosArkldXmXJGWO7OVJqTzLRrN2rXlLNGY8BUmLo6
cFmPnOjbMs+i1Lik/iZu7JMVJxP9m+aHCQe37TJVNxmdDA8Fm4Bk7DRkvU+1q881veZmb2eqHysx
ohDyVDHH9Iynpp+oEm+u8ZIY8pHq+UeYeyed2Yxa6ufUxMbd1YwpRJ1CHOgu9aQRQgpfo+zZHpy9
Q80yG+aeHuefMsHq4MCX6ZiPGemd2z+GnORlUMiDlzHoEOqmoXQSlSZGj9dJPWtUtacEhfqbUNxD
nYy/KxdWYYkPbLLfFOShAVYYA8vFXm+dFAfIlDOV10Y1doBDr6VVvqj0z09NvBtr625r6dZLcGoK
gxbyup4xdNu7tnXQLRbKJ06afJ0RoDOpiU5c4OSF9u3S5EBkBDORWBqaQYpYeb6eLfOkgXyOco3o
VP4aDQgUqp5emO+/oZmCXbC+cmpm8MBv2lZ9DtV8MwgkVG7cLDg7rc2YpcLLMBRgXDmKD3sqKAQR
cNU9R6Fk68RRZjj/hMb1cizSuwoHNdPBo8P3BhChNcqXE/M0sTDxwF8HBwqJjcQ7MKrg1dCKV1RG
HvzsJa4jjv2h2BhcJyJuZqPVB1rjIPV+ZGL6TuVWnyFxFLX4h3Czb4zszPH/T4bcAWKRWxQqIMq2
4Uujlbe+bn2lav76ZD4blvE8YR7ElLGtdOVl5GjRJcoW5iKbTnnUQXHl2ocRERiq3XifaMUhSoCC
uBGcAt3VMGnW3ziC4R0xwpEM9yziAErMZVfpjWeUE53m6yjOPptsmFddWt/HlM0sZzSYDsVv1KXv
YZX9mm75R0frhxkSW2wahwgGS3kTQahhDNI8CzEzV2LAFRM7zCPUe+IeOpmkRTrPtV0XI8yK8i23
lEMM4sft+Z6Qe/PC4hIA/XpIlB3F7uM6KbStYscYHBreGgp3L200/IHk/jYYJTX9YqQu1buC/0K2
CC9peDId/T00oS6IePqIUzjCDACHWB4K4nEEhvng8bEn7Xo2jFXMdkPI2x/YYRKEN2H5o/eWl+OB
jB8ZXS6/2cwVNlWPoQ4UCPWQ5Jgubs5i4MV7KfmMDQP3CbaWKHJ4rxClGSeURBinl4wTnyj3Yc/e
E/3Al+q88iBZHYb4a0YCbRSO6HjyopWaZ+q6dNtqpUvjx7GR1S3wSmv77mmVuh4M6TsGSyyHWNmA
UaiiE7rAK7KgL0FsEtsiOqb7PdQgQ4GkpjZfIK3m1tvlEYCyLNupiCZlpdwciOGJm2zrbNowPnpO
nfyBfwMSs0q5OTGzocC3XgQlszZptlylHZfKqPpZpulNU6a3dO/KqvW7pj4nY7KPnX+kKw+VGT5X
psg2+jJSKtmtI+WOA2Y3l0TIhOjFZrJqbPJy64T6Ry14plAYdtYEFyskZK7l1rF2KJmv/pFauZBb
w62SVV/cq+6l15WbFm5waVuNL73wn5TRLqnC29z9NNgL1hAvNA7WKFdezZtJsosqg0cT9+dJZD4F
BblP6hl/bBz+4CX2tW7+cNLwq0FWsypGP7jGb2STJVnvkJyPaWDhMowzoaZTPLm/DrIFOU2Ms3bo
HZ3iteA0XHvjtrZAf+Zu/dpAccQ/7evuo1JpJzOWSRgvJ49y5JS7xtPfddvCq87oVkmLTWuNNzFY
VwLyh9TDBjMVvuwYtJkoFlErNpo7gdHa5L3OGJnQC/Tzx2hhq2t02giiBXXY18R35pDB1Oi+6Jx8
yKk77zWDiyznVbTj/1fTn3b6V3g5Nv36yaurPZvVl544gUgzDqHlxY2LDUaJfZ1jgqyiHUc3GJuY
1boHCbPnykGvWboV3MZ9RMYjVJKrNzs5yMkZTVtF9v52K2Zg2D9zfeZuoQUOWg4n6SEY6xMQr7up
iTXEtW2RsztmwzqXtd8x2gNU+RJz1yBaDCi1PRNpJ6LS8BoYeLFAnEct6JAhxe6rqafZiC4yw+uo
xByOCFsbt1jnaGZWKMLhKiESG5nY88nX7nIlPRR2YhArST9V5TNGuq6tfBsbX8z2juMwrF10D8xH
h8wjhRqZfODyZktsT4ZzXY5hprqqcYp7zvyGsCwlAvec7DvBpzjlh5Azb6W6iL+WSp9CCRquuFSC
OZ3bNd8LFVIYDrOU5iXmm21U4duVfXdcfoV4OuX6az3fyUP4KmNEaWGDUJSXSOeHtswf5pcrvnM3
IEpL9BDIJsdQphsZhmw9ENL0VVBExEwIxrVYyzOVyXfMaJtVqYZp5zraXTHeK0N/KVnZMMWsa/Iv
WYZ0q0/JXsyLPIpBL++CKXM/Wo9PuuieSYcHkAnXYaJE6yJK1nFG5Ke9ZAUVQ03CYJK5z+zRDeFN
1U3tqs1AnlugPIcdJ9GqAcPqZrUfv2RDstd07vblBPeo/W4LOxgw7iZjfJ219lZGB/ZclPr8SUXt
sc0eh8II/NzF/uOhouOL0+BTeGK/tICGWA2sueFZcvDOdys1SPP81SI8wugPqSc8K+QTmjgnE01G
22wOQ+k999qtmZ9MS98NnXHU8VGBbPR+slzx5ehxPJOBsyAKwEiZmCsMicE3I7A8uQxG5dbWagLF
zpfUDTaMW1zJBy0J792MQmyH3bauPkQWrqbFnGpWHfrncIIgcOB8kq6zxNklY/ZiIGN3dv/chQet
fLJy/dlqDahfzlouFnFBpF7HQ6nzPbtz0OXdZQRR21gXxbD3AEj+MWYO8haJnSM57LJXM88Ocd0/
1RXXoRnCRQXHQf62LapxwiAjr6ZTYlSBucxQs+ilMPHVD+S5uZQbIy1rGvKaP6nOliHdV6lCXeeO
RsHOiRPCPSYUuULD/HI5QGsMOpv4fc41v6vQezvaHRcj8RcGSI2bmj+0/QVbrvCzxEYxJWcxKeta
FEHC2UpTGULQZFNk5XpJljUwHifVVremJbjomTGSWfQ8d845G6kzmpQPyDy+Iocj9OwXhSuoB3ds
zvdpQRpv+tdJ872xrNOIQy6JKHXoUuu11ln2MwlGg5kI6b4t286uczHG2+GxsA9R9ajYKroQUHZf
rEsA05VuHPu+9dtGIcRo7uSEgXIavIfRxqy29ZEaAsKxxoa4x85WgljFDhJOSRBhVNGBTKf1X20q
b57BFCbloBINB9ucdx1XrzRa6NMcdyYpzyzWPohaQhhhu9ZosG9D8Wnm01OFfqHw0gg9v2ZsiGWj
7FOvYn7W00cA6JInaUUFCiOH0L7piJlhhLaalAhV9dwPuDaUdmO6GXU/RPLNUXW3ka7vRhIr3HVJ
sWvjbsDYkMX2behvhUbYI208BNLsJFkYjYaIPHC0ETusOfAYFtOTULIv0pTv8yQAByw/GlrRVFCA
jczyacO2LsSW4ojVmDFxa4OEiexEBwQDjOLcKMrJNSMKXj5k9O7VnGWS/MvTFwpEd5RTtY5VfVsj
UbNGzd+FrV2nxgtGIKgMD2BGhkMf5MidGWVIse3+SJVMLIk2sSpc7RY3M0b6BllFdrvQzgLdWSpn
E0DoZu1deER6FoKGGb3xaSiq4YcVLoJE7EK1Z1yUWgyKrXiTMlaP7twaAplxzi3DJ7VXdoKraxpp
HBg1956JfKskwHV6KOgk+fGjTahUDVrSWz4mtzYkMY/biHBDRTpdb/6heQKLXHA5TH6XBTg387Or
bDsEYEWYZ8rhDsRPDvhLdy72AZF1PML1U+j+4ltDAM/WhHY4VFIrwuHKbVdxR4ANIpVCOIK7qvqn
Tbj6w/gkW5OXwePeH+1U7c01R4I2+KeSLVIuziLMUZkfCqbx6WLIjJ5GZPYa68BKesZrUsNQro+W
fKWIcDWXpyT7l4cPJ9kx3viNOTIVaXlXOffG8byP8mKbjPlVnZ+SqTmkvfhRFMPHcOoPXfsemfJA
wlOfcMQUhQWWROVMshgMC/UVJMhTClg6TaFZmtXDhZZInSTdjljLI/0zmuSGd/7UGdXGjj+i5jCS
8wzZ4gqSw8RwRGL5+fTicFTK0Y9Q8fstYxKOgIDmSHD0peI/x+Td8bn5CBwbj6Ioe7T9ODchODNS
aJrDhGva7Yt9rPEyMe4Kw98s77Zel2OX+lHJNOXRsyP/RqRTK6NFhTC9pR1Sd765Xv9EzYxul7so
/PO6jm3WQZtm720Co/8aki/HSzeS1wrNJbIjrFpEJRKNX+9u9h9wx/1INruaFUaWnwYw9q581kT9
sNPlvGldlZQgX7pLoEZGNfZHCqLXqWl5XO68Pd1Q+UoM6qWJVazMtL2orF1m5gxP0L3JM4v80DvF
mmnWqXHNjVP0a1USYYsvfIiAHPAceZ8MMC75CK/zHLElK0skmDfDTu8KBqHBHLiZoGCBkU2sfgOi
YJcML8sqGDsrXyiTD/Xz5mQ/bPCEKMZ5Nw1/dC5tFUa9ff5X6yP+gGo9lumLUT05CYnWv5h5p04Z
jGPTN/TccvVO1G/X3oE68IV5bykq1zwJrZJdPH6xw1uCwZzdydcgxdriQSXolSklZ26dSayso0Cy
C2GL1SXyAF5GQ+ZpkIHxzGpB7oVGpW/MhR9RZ/P/lO5Wj+07+43f3ujtkpjmyM1n1fSWFP2fbsN2
JrbSrcGfZL6LarEzsn/cvKLU78lUoEbga2XO1rafeg+YchjdC9SCbU+k7eQMhAeHTr2IsrzVHTVg
XlS/S0CC68jK3de+nn60GnxhiaEYppe3tjWybKBt9q51TTsrvJPI6Mhh8NnqqvkxZ/NvAmhGKC2/
IJRaCr+gpoeZ2MpCx9bhFDRJ8PLabqwh7VjZvtA1ez8ikCGo9P9UQuYre1KbnVM+wxOqnvLshWn7
FDCixDBbS3WnV00OW+FhsbhO4ffAAgi1onT+oU2X86fsd0r9q6dUo+wH7Ne599AxKU4F1+EwB1as
+RryRehBxVb/Mv29m4oAtUyqXJgK3/b20gYblgZQR6zqa2bh7xmrTDhoOUfyQDYbB5TOHGCgYiTc
Ys0sTYyNfOxwEyPrnXSim+z0BBJHfbXhS4SIkOVt4GlWDIrGLDfQ9G3FgIBFKKt8YChwsfE4lQFh
Xg5KNzmgDl4bLva19Yun2EwY3RMLt3vAorBVNi2ICT2d/RmPhPkoCPjZ4V4WgJUiSBDDpoFQnsnf
BHtIPEsQoXxH3p9UOpDORGLxzOUVo6yG5/Z3LKL1wjCzd6bgLVcDSTnf4oOTOLOXG23EcozNZ4QV
P5x18Wg7jjrxoRI/rXxSandtut/jsEn6O5VaHJv6A5JR4mECBOaYuyF/tpdQHuswg2Fg+uX8XNHp
FdUqAswxGvYu628uD6RX1tCAE0I23VSv2ks3P4n+t9aO3m8/ceHVDrwpvpLsy+o9ryQWrPhUMMkr
m+TYykuP9hN2bxSSqTqtmknPKgrSqA6KnncLKZK7OtUoPX2ibwDxVk71IclyKtM6z04ex24zroMW
3d4S/RqxxV+8BBqTapurbmk/VzX6BtZxuVLR/PXokoWXrvLWnvYB8gAoDDzHEq/EDxlDt8OkzaVF
T/AE0SXy9f+Tg5gRDiQL1XKr5Zwa3CVQvrNrSMLoNmW7ceJyTaBzQOpswRTD6LStz6hx14O59WCP
zSnvARuSN1+5SIDJq4yTTfGDfUvvJmnEWmLQ4QAyJxTDUecHvZNzYNIle4VdmuEhDeQopD0zcmg5
zBjxdVn4/A7qTNibj4byCx50rpAQQ1UvX+uJvnb4aNLy3V4CvOGLNyL+IqRFnEeT8q3UR+znn5lB
uoFjohQ34ZwKtTk5DXc4qgpUxRf9R8unbLJJ6SxSFf89kNXrnFtEA8hUQvpyVh0ETBczUVG9YfND
c3HbS4+DHOwxTgHglyuj5tQ5QBIDe28R8EhhQAz1VkfRj4cgtrchp8ja3DUVAyc8MFwSQa8RsbN5
GG7t8AgBE0g4ann1U5TdPiNmMFifMj7ge9kNVrKLqGaYa8wmGEfxw0BAiSCUxEHB9HN5YMy1ayMV
l7uOEROxWj+2vhw+tUpP1tX0pUp+qPm5oFEPnIEE/d6Zj549eUx4Zvo/bJo4TbDgMmRiDlSwXCWM
SG2KCpdJpc4Y1ehScCwgECcQRe3B6UEuMsefR4xVMf7yCaA412tWkph3uCbOkDFgnjilESrSEaWF
IB2Bu80rX0pRvEhtea6JlVoFhxAtVWmLwf7HtIb3WuWPkCovhQApNEQpA3ZXIF7p3Xer2ABBpvlp
0BEMqfNCv6wY7lRduVL0uwXPi3FEwPEulhsvrMih1PQ3kHKw/bwzTJBORHWKFAa1JxclEsE1FFgM
TDF2QdIurI0pN7Z1khKJ4gdlSrBWsv1QxMq2jqInMy7WclC99YjkI6Ki2ODHHt5gWRL4bP6VWcW5
XamrdZla8SXu1NfwHlZGx2gjUV+jtMH1l2QvHdeso+X0dwM38gBycIGpJDbKpc2EF9cs5gBLDhxY
31JL4AjW2PcShCNEZ/zc/awA9jtpybXoTUz5ztbgi+2YwXHnQyqq/MkdN1Cr9jMDKxYTrJDw2rNb
1b93BBlD/WKUPyTjVtG5C19xoh9UkcJBafYhKo6BN4ytbuOaqLAasUHVyt8MDTJI7ogU+DF/MRj0
pmOvHU0ucFSerDyD/LFamn9pOTTrwsYhHKlSQDbUvqMh6gOrZoQUhRCQrMF7Vm2L030Mvpwr36or
mvWo6f1tOZ4xHtgmUa/6Rgs5Q6mhlej0moq0BDxeiyeHdsaqSz5SG59FZRJ0JHxHgrkzNjzG3Tn3
UJAcqZifCfQqGXPiocRzJA4SUUJylwXdrPCiR4fcU+sgnT1NFQMjVfICtqibzkRaQAUr5SzRhHpi
sWjyyR9KC7BhT9xxLt7ETFVhO53KXP8ZeHxfFbKbUOTggdtZfFSq6ilJG/PNqYd8YyrpCToSpwFw
xnTfYfAh8w+WcEFaTvQK1NWh64gFqSS3mnWDVYt32DOmY2pqCG+syKU4t3N9p47rqeZcbpl8d91J
U4G04SRVhfsO/EYjpqP5s5J3fmhZ9z9GWxd1fpZFei7yCIx03YDBPtr1+NlOfVBn4U3A9i0svss6
Y9joMC10vV+cO+0qwmxXpsapNoS9YE6u1DC+Ehi90QbrmywNQwmjUjv3nBhafigL/bzBCTDiwCZL
okJ+E+rwMfbNt24lWGVbn4JT3yTqQTAauwKTGB7WKB+Oem/dC0HTTvHVYKqsa/5xz8aPUtgov9Ls
bj137JGseEvivWDHYJ9GNf7Nky+lfJ7U57i9hGDpM9VmI4v2WvVSON8dDkNKMPeZ2gdTsSfnYET3
mlADib+1JRLwgrTl5mctZTaBj7qKMGKVDImwbVbryqD7jx+ottJbzCZNcgrixSNDW/QoWqpU5lMC
S2KLwWjLGa9kkV9M727xPjSo/9S6GMrvaL7NEX8oAEi2+t5ix0wKamLmH97yQylAYkPweM2520yp
tpWkSSwZP/IJ8nIyBH34U6T1Jm85q0xpEiznfhGEURMkwtrX7HZFNl0MkAmrcjACM7O+kvjZ0LiD
sj9GOCD1CgdDijzepfNuZFsdJkK1EyAiCCX11B4yVd1IPtl5dLZdxjRtVq2P2Bmfi7HaQb0G32yF
/8q2OKRd/5I41qqWZwaaEJ+pi3GT11I/ajUqKPcEM1bXIzPHGjNf/TGFH7IsPnp19B0lv1OC4Csu
Qz7CPahE6+KWk5bPDCrUU+pcEUIr037uuY4zM4VBS28ptLi0rQ8hAVSpvcaJfI8t+Fz2tGpZvB2w
GPW3l1MMrBfXurQPcGz8MuXGyYFVQfYyYlLEboei0HNocHAwR2SFMSEMDqJ7H0TxXij9NUnh4E1r
lcaRSDcvEjHLZCxvkvB0o4vdsHRpw6ZISdVSARYpryGTD72udiUXYgGAyrOdtYOfolOQFrju0ShG
V9Qqg7FD/fQ5Nm9W0WxnjZlTt874jyKugxfD1g26QuFRAXfbkOlrWg5U2kdPYq5sBrIdW6tFbAKp
Se/LTrf6z96kCmELn4Jtu1/T6AXBl3uJHpIUxr5b2OZryhdQcI215AJMYuSreL5CZ61U+m2qJmeD
SzjXJCWiKy6Xm142rxzxPUXwkRxzveGxag/L/D3pGULqyM99z0kBlj+hNbAy5GDmn2n6ZZp5SNUQ
58dZ1fpd/PcnEoN/mZ2gecAgoPeBAXtpnHKspJVJW4gOTZeHDRtJ1lcbEf1Y3bChaxPgiIHz7MH6
v2rc6IxT/KNN7kPGEQQfI9mPp5A7C314Tx3qAOW2N3ivG0UQu7NDwumc16eSoSuODMnu2IUK3hCm
pXr6sdieOlXb2064GZXqFCbF0xKfTMNbBeGxZC0bpLbHQrt2Z1BP6leRTvy+mHRVZX6Je5aDeTiA
5nvXOAolCp4Jg3Gm6gS1nm8LTyFS3jyPEObYU+rRWyE3IZM0DLgMgWanHheXtCq+RygCds/dRtQ3
F0xGPwHrMW4lwQAyCvstAMK1N3b/RCHvy9FKw3Dii7Db1+RvPMrnuO7Q00AkQdftw0j4vwAFoCRH
HbtuS5UQiwvPDcBEJeTfznn/+yMMnTP9Q6AS8B2KY2lhDoKMUtI7kNfWlvpnnzum7OSfgmEwocg4
1bV7w11gCs9RcXUhuY5q9lXNRWD+jOJqNu3eHSlVLWAdEk8iSDrwxsHVYGaDL0yf9qqlPJv9eGTO
dmoIV2RNDVFsKbtIWk7e5b4YdmxaV0czr63KhbYDQEoT8wweIe3dX8ElNu7ebMrQEqB7sKEe5Ch2
MUaJtglGhFGLS6Tt/ShmBe+JyaXyjKZXeEZApfUjGabd8K80nK1DAIgY7t7WPT7qdNo1NphIR350
HlrMzLTmdVR3HneS3KyPgp6AWTOCWN6S0X1LpvJcG97KXL4fuMime7DcVyq7cVbNV2dJyiwzHV4P
F32LqUmhtFfFHdaZ+y7KrTn/UiYX9EwrbAGEIcl/k654oYMoUEg38OJxVN+rKpQUvNECxE060cKo
zniou4PWYtBq6UbLhieASq0i7gr1B7Y5HLQODw0YTK2Pd72JqbbPLm1m7zSG0RG2VQIg5xKd0i5x
5TL1Tvh86sAQyosYABBZ/bY36eWkLAEiFbZ8QTPfU96hGTZZQASJORd8hIPGJmD8RsOCl1gZXM1t
JaR56kGG0DWcHY3Ce5OMihOKF2/wtk1fX/rqnytRsgSvPteDGt5On+519K+IE63RPrdVfQXezG2U
gogGJopG64QxXXMtee/nq0SoL/Vf2T1SYcOrSRcfAmvqVhcVjSAt3DhKNooRgyz7NX5eNa12BfeS
tIp+ooKTNYcfL5/fovni5OqvJQPA19ssnnGHvVo9HSQ6juVvDBoAhMKnOevAPYc/CfSTUn5QbRYz
fSOeLPAj9nFxFfBJjyj0uzbKfTrefL5HdFsy0HH1Omg34FIAVhnX4D7Sow9nWi5c0cb+VtJ22wH9
UfGVRVm3tWJ+b+2TI99nzRmd4CMBH+jhZB8LpM4cPRQdm5kfW9GlnBF9lWmFcy83W8Ttz9SErZd/
6iW50sR5Ux1ImtO7DH+bQlu3XJzDduc132k1bhXKvCZVfeaUqjFogsO9d+w3jFqBLBnze3iIOfaW
6amUt9nJnhX7PrjKl2I/ZWNHtwV7Z4cxxvlLC+sEqWZFurKqo68Cm6zeJRu1UoAJA9ZWhtXEIhXO
f/TZgAPcWyPeHaA9HLe3tfk3CYXUqbK3idHl+sMoXwBWQvFTcMKG4BkZ1oJ2hEmEvbCkMVmu4K7h
Pk+CZTzfkwTx6ssSc7PpzjFYzATe5Synw3SCR9ckX0KHRp8Pz3lEXZKDsYgBhFIF4cBIYSJeZ98b
Cn9698nIrNuSWypqLKnM3EeQEPQPBlZc78DAHMbfsAJU2QHeiMdmHRFJ6Cy5VrHRrRhGwp0xA6xc
+zRSkfqGfzGgDO56ZJGlR6MK6i98l3CX9GfV3MsHgxaFA2i262/8ScNZPY6XkVQwbSpxdsMIjv1U
qS3kmNdQXJMeEN4P/eNUNqHZDt6L6K/zvB1SOlrJu62dT69cYFwfJca8TjL31OuNQtmIfoBeuDdY
aew/ffQCk/m6CcGfPtS9O516rfNtEMt9w7N1FfEyrPfutH8d2zE9Mb2cZHKsTVq93OboNuhJ1g92
AB4e/PcexwPFWPW0c5mNfeOd4nzc816JLe0CCDTN1ez/CkXFtXE22dNgYnH3MB5CE5RbyiuVCm3U
HB029HokKjv4unJtKeobW+Xi0vT9sIF4pPojQteccmePV9/JDwAX1wkVsel4lIwcc0ai7qXldx/l
+E81cmVrCb25luNnHsE5U8bogk2iWCugyuxOeqt2SI79JPVDLDp62QDxsi2EOfQuTu0OhgS65Dcq
DpZ+mtrXiD8J2VrkechQE12HSENwgvBxpEmu77SheHE8vMNqHa/nVBbXOWrUG666NS1NsDeI3Gys
pPI2UapBSjRdk5Es+kijQbtKSYmvXSwF+Fd8xSs2XoODO88s8v6wsSbAWw+12pJ5bQGAsyI0rqMf
Ri26dDb4sRFKG0s2lVlrEdVfLc47Ju/5u66Fc9BYe9g6cRAK44+Z0FfXFcm5gErNgh8dVPDopxCS
IsM7j1sjwHXcDYcYwNexBZ+GRbyqzkKxcnoomoyxDtdcI+yjN8vsYQHCJdr+/7eNA3Is9iqcocv/
SjZgpyWT8Ux3Q/6Cr93mZN9gnvmXlHgBtD6ZrqCf7GPamniilYL3x0IHs5bKDqctbin3lD25GNU9
CK2yr24Kjatt5yQoLFr+TLvU1nM7u9tyoodrKlzriAT8E5sT9DjD/dRoaeB4Nbgb1VCVY1MJIIjp
HPk1bRTwxbQEFkptfQ8yU48to6WjV3Z/BaDMoOnUfN1pCebReSDlCa2J9Jc37mTFLWLS52Y3TMzy
Rq+3dp6TP3njVPObWjBK3SgMegskf1fjSNFxN3oLFKDvqxrXrUyPdpNUJB0qB+XFUA5ZR7et0Pqb
NMYyyJt+HQsAj2LR5lQXtGrWTvohygp7J8HRpbliHx2yC1MHObl0rGOOTZbHsHmqC1ES9iU/yXkU
9Ew8XIEOu4dWon6H6hhz9tDNbS6oZxXxxRpm7Vh2rxQyVycQjHoX45oxaAsONXQyrQCK7WgxukM4
Y33r6npfRDtocqSBCBsFZtF8enEPXpUN107ARppRLH2XRl1fZRb5NHc3PjjrqEp/jGO5n3mAIXRC
1KdGF7BZTmK3sM6W+gffhEWsrD6wmc84YJSnBvgmR8CIyV6nu7vZYRsiHHSeCe3MSpBq4b9RreBg
ttwlRTUchJmylFflZ4zV6iyVcKfNMt9Hdvk7TCjy+LUhBoXxsRmVg+0Q8rPDutwkurkpYK9uuKoi
qylZuqUz78DWdm8h4ighzAyhMjoTfSqODPZg3oDB8YzwtZtK0pzpUoNK7/mq6yYPV9R2piFz1yqc
2EvzWM8WbHtSb0ziLVxYOQWo9YgRAlzfOKeLrRCqgZDZXpCRIfY1nMlJE3jizlDvZYYOZhaL3B4T
Nhwcgh2ZpxIRYRI/leO8AuukqlNI9OUaMavcOTr4ndz5aBeKt7tEGM25frGUekHp9LT21s3DNQiz
JXl1he7H2KAcVTjHhXmyikcDHXvf2xg3ERi3FCTCBQK/WJdg9CLznHXqtKssFCSjhxQLB57eBHZR
Gi5Yq3KT+asCIHWeORXZHZCIEcApNNOA2Rs41EmMqHYaNtAYL3mNKzM0Q/lmc6DZqcJaD0sQNu64
7KV5vJR6MLqNxvKiZ4sJhiVZFZ0InEHvrr1o+iu24n8m7Yj7GTRHVOjnXMJxyfspJkqFyytmy3Kz
p5mHYYVPy/PzGRtvE8MV9Er3n6WzoqdCW26ONIQnOWU6uQOtGvgQI1l7WR2yF9nlr2DbmGwSm69F
OwauPpC/dwTlHcrwpovEhtmeqoHXvVSxWl8MEf+aqRlvVbKluFoVZ910FkC2FKFCLYEAdLGzmwiu
PFLCh54zzGtdKUmbxvazpzBEMxbJovVe40baG93sfih4Zh7dq5Tp7DC/5r6RatZaxTpW5OT3QZXF
wUjrB2cnj9c375SNmik/NDYgF+hkCYFVxDjrMaQ0kwoQNoTINhnuu961xIWAjO9Dm2wsUt8qOShA
uU4I6WvZMcDxCiCHZvsfe+exJDeWZulXKct1gQNciIvb1tlm49o93EPrDSwEA1prPP18ILMmSWY2
Ob2YXWWlsZIMRrgAHPjFOd8Rd1ZASpunemJf9eHdCE2IcWHmoObO7iaasIRBLVQjjlXmV1ttOhkp
7VpfINWD0oQLm9wfs1XY8AvopF+Y9llbnhXB8OLWMsE0TntSmchX09kcOuX9e9/6+Yldc36KjI/B
H9yDZwzOtpjkpTHE8UE6oGy1NjpqFdmMJBCQ4sY6NJxg+XYs4KiMcXG3Y7+HBnk2MvQ6logRPNQh
Xq3fBIy+94o0uKrA4F4A6llYr5iXXKLbYC94/XusGW9abhxMH7ywWzvFngjkVYxWyI/tG6Qfdgyf
PJCYgRxtvEZUZl2p8nn0xY45noX5E+abP9CztYFBZJ8gxtNhqeOpyluXs3ndH7g1tenWMBsH2J1+
4Jjpa6Vnycplzt6U+blXlKjWubmsJetzYdK7BGlLzBU85rBHFgz1zKIRqLpD4MC+SBGtyWhSGz8h
IFFZGo5ywDFmHOfkJBDIHMY92cH5YT7JzycbbJfGYAtVWo3777oksnanoWiTBXD/PObim2hH1KBP
riwYLSdqOflFcmIU2S1NdRGScH1WGh4LybEsMSyQ7lHpsBK0B2ewDmmWu9itJPcCv9mCaaYV0Nq1
GnsP5Fxa0NVWLgYREiptKWjD55xNJfVmnyi0gs1zU0jrZOXk1NQo1jxZnJeuiHArU5hxfyKy2NJT
5vG+v060QjukXvhkGx1O34QrZ6jNdrFcwMdjlVMNzXPQNB+JLamgMwsgcFbv9JHKQsOBtAa5Hgtw
ZLWqD6mPStvw63Ct6PetLAg2uul8Lnz5EFVizZeDJdd8l0Q7VG9JauDiZD2Li/Qpqdz+bGrcawR4
NvY1eKNElINYt/kstZ2DDxEFoCr584b15egW3DxxMlqe7SyILgdXAY0Dnwpuedet6f+C8p2B0lWc
zAClwbd3RIcOi1gjKLdUknR1TupFAIH0bYS9NXtqqhSJZBD3l11bNNsgFrd1EdunjEgFEDcIYeFl
64yE2DFeoss/gbY27zyfzWtvA0Bua+sVJpWxJ0SaRdvkq9M0y7B7mge7E7uk8MwzG5VOxGMcC5Qn
S4u/T1zL2OxG7pvIktN7oITppoT5iyPNv9BLyI9TPHFoCni6on7VlfboRx1lDQRAJy8r9BDMIaty
2JQm/o2oQRTJ3ALIdOsCyQ+hCtMz153dXLN12JNz22JhUocgAsBvhtC+aPdBz9I6rsrU6eErD9qm
cu0Z3mYedTQhbFpJ920yOmlp7HkLEZ81rMllGAKJJBd05QwejteYswfYLwZA68JgfrIIE6KxIcim
GyO5qMrCuqtcmGw5gNVQaNF6pPx5jPXnwB6GJ0b3GqkCKz1HflYlXXloMtQSlhD3mAJuSurKiykO
Dza9A9nQ7jmbn25DqXaHWp4kN4EOiyhk1BSj3EwOagDA3EDzHFnz0XLYAdSnzsyPk42dYgS/upS6
Y9CLJiaqaI15rDeZzzBVX4bxoWsG59REsllRuxeleM+GVD+NiBgMm/Wlrfsn6BH1mQ2Ry3BK5Na5
A/SDxiAcwpN0WT7aiTozdO3JG1Dt0WQySzRmQ4K6G9t0HhH20BXH+JoxD4NNvTxKx4OLCC8O2Lo6
FL6+7zT6FnTI7Vok3In62Dwbhia+YNO6LDXvqYCsjh5nPTmw9HroVItOaeicQ9RycNhUp5hWkIp3
KacOhXvoP/W9Ryr2eEUyoY+OZA5GkUyaUhryKFZiZVVkikot6Pahm6wskFjovI6YBeD4GN0TBvg9
UaLmpvbG90zX7K0MzzpSrjKLRU7jmovWdlirZ+0H8Sp4WkKmTB0638xBshO2KH85fMAhBJmxMFfx
Tnr9Mjar5961aDByD9CZ/yzc8Y5757amGd85I9euvgWJZpIqjx8wRHzewC8VHQbXvi60U8XWMBvi
Aca1s0+qkSsWol7dnW4cI1cX6SBW4BIlN/AREG/DMB9gCZFPVC1+ViFigmuFwDfZp607ayPCp6D1
zQuJwKnQAoBtlTHu8K5BKDH7+6LBlBlawGWyWefoGsPejQDvZm7a79hJvDc6A30EImCqI8NZxZh7
jKC+ZgMINAlQ5K7nQOPBT2vZHKXXbsyQp0v4wMlqRbudWjtC7auQ0ETFuNNSz8DWabIwsan5OJUJ
X9PNbUY2cCFuULujIEEDu4jL+BWhOBt6TRExl6qLyo5vggqZqslFZhU4CdEFlQ4ycIAAKGTVbl1l
vwuicwHTZ/DbS3XMmlCSXxevykFMq8Eh7oFp5plvNsVTiCYvVnNULRUmIgB1KTQNL/x+0DA5NA04
mIlMpqFCUcgkdhXyeV6k2UyuioMPUo5gl0SIlCYJs3fAjdv39VaiuytN67wY6nvd10j3KYIrx0Kb
GPsWC2c0u40c+gcX0n4DB7b32afQBJFrYdQDdqug36CVxt6bVce6Rb8inHpvTM5HBcFt5U+42hns
rHzVdWRZ0qoMQ7sYVCnW9DPIOKOzfiQr2g7yc6CQHpCFLam1mFzwbOJ0fyO7S8EyzM84T8zNP3Uy
C8j46fx1YFwbmjwW2BOxzq0qDEYrOTXoYsKDVbX9pucqucuRl9VQ2lf+iJAS3kyzQoc8LJNJ7f6Z
J5EAqmNNKzgH4apWFBWFBGJtgyl30N/iSG0kauk4fMq068JDmJKHNQGE4lZ5Tr/7El7675DX27H4
/Ptvb3mbNdV4/dmHFv5tZqv5s4zX//3hBy9ZWDcvP37P15hXaX1yJXmD3PMNRyrnz5hXR/9k2RaF
is5QR/J/ZLmScdEEv/9mup8spfM/WzoW4Crjz5hXoT6ZkshHuH+OJefk2N/+6z/fhv/wP+eX6A/8
PKt/+P0/sja9JCmiqX//zXL171JetfmJkflkurzI4u3lmos/f834Z2xUZhnbnrdOiR/4rLeZECuj
7Ck5RDUYOOMzpw7Di7TUA0KG9FKkGlaKhM2WfmXXTkt6M2YYx3gH4xFXL6op2u4uN8C6YnHyYc+h
CJq7E5LL9XBljDXtrIcXG12S0vKEYOLJZa1wH7VGUx1trwXW1uGQA6RlOaW3byEOOyeI8j62YSao
uOyMtgggNnuFtm9TywJVFLLtIqtCLyMTlEsD9BDphUEGXz16+pPeDyWiuHLs9VMFsM24cmM8O7eT
kRB9PmhpNhydPnfHQ9jnIwxzW6ryciLEstrgvIG64ylGDGdVKcbktghsBOs+mWXTZVJKo1i6Wokj
1xWJfanBTMYTZ5EztxoxpBrrqGZ99myMQkO4NpaUlPQXxiKTUwsDMya28roLICpf5JK+GLSrO9WP
aVjAdx2Txmw/T/pQW1etCYMaJptlkOLY5UmwZz1jD9eRHkVwwtjqgeKxtVRbkQoF4tQu+kBsM1kO
zjqa3FAdCTe3+1Wb+Y46JtJJy7OozggsM6JyEvtWOaV4CCjHnV1C6hvYt9xWvFBkGYARmWsbqGT4
ZkZMI5QldkBwbyAk2hljtxFYfnmvcl0nplXU4Yi30fRksimxIqLzkdbAxi0w+vzBUgPBaBEKNsbt
mJNjdTJIrgrvupgLMa2YIn7RrIQNndTlpnPfCukUj44wSrXqaj01QRPZUX+mhqmwz7g3THLlMzhB
ZOBprbOdLNPxTlGYWcGpkI2Zbkvern4fVDKT9aIcsuhzZOuFh1i5AWoQgcuZ7Vgij09z9encOO4Y
3KHZdcVn0+Mp7lpbb8pNbvhlyqsgDWPlyjqTRxddV437KGbL13plNZwCbpBYJqeQLVqJyDy4UknI
AMsxFfrgKXJ91pVTVU0wb9EatWytxlHeDQmy90VdpQTSpS68+PNWoep48w3NxeEgxfAwNHzKgGCW
ab+KWzJf2JEEsb8poioL73GmOASvV3hjDsVE8U2SsZTdVnkgIeG7gKoJAbEZpNX7qshs7rUElLB5
tELcf6TNtrAcc5dhRSiQGj1qTVR7+yQpalJyKfS6pzYpm/YUN44OT0NvEfDMkBPNIZbXRE8rA70V
LGVHNoWOEgWe4bLtWHTLmiH6GtueCyK21q2PWlg1k5Y+agJcGFPecCaVgFFT2aBcd7CZQMHp4nK4
0hAqyLU7mh0xiYCkqmOoSRZOdUq4xcnpsaECrNOZcE+2FQ8n5Tvdi2NIne4jn/v3tCdt2nZKjEMD
aP+FGzcVJ3GTUBK6WPQIfUaGBpJ8Ks1ozRZ9vrpAau2eEsNU5gHzNdmeXeWp4rlmbDAH1gpWjShz
I/d8lB0byXBoEA0KrdTiB6g2LbhGr0oirG2SfC2762vn5DBizdBeFj1KiljrCL4kMTI7B8Bt0V9N
ge0BsXVREsgFVrXU3me2Br1zBLBNrkRkF9VTUdO7E2Eqm14OCILzCZXAwGiY6FdjJJO2rzR0dk7c
s90DiODhsfI8x7iku7JQ+XR2oQjLICrgoA86ipGmJKN4Ra6t5pyLoikAbCFmzaDUqyQ9YMRug31H
JjFr0byrUwLeWicmBYKYPGsTFioojvmXKzRHlggq2QgiTOGvUOyWUeI9GPRt+aEJUgd9pMSo4zIH
wzTCn6NLr4DkmOSHYJ3rHf0iskKFJJEIq5KjkehvqauZ2kojHh3bdeGyKUwkS5RFNaWpgauq5nqv
61IqxqmR9CF86ex/M4v7K9vpYsx2ZKYkBhdeM4Ic5yYSu6jpCOSsBLahpc/YNKbMcxl6p3ZIPoyl
W+PZ2Pkagl7FJM6zYx1HhmO4D36tNQ9khlUGodS5BMCQ185HDl4BFKBeBoI0JhLgMLjhllgpT4p0
CbzPhmybYWR6BJfSkl9nghNsnkN/RK5AKYhoZnRHaItZhczzZVIMnwhv9hI/uY8TZDxE4KHQXwBh
AOSZWsp8sEQ1Gmi3K67Fbou4FfpcFz52uF2hPJm6LPYVRE6bXZwZvhp604h86UWkzqxRD7TlOdCx
MNjruJLq58ZXRnuhtwwxFy13R/bmWuYFp3xA8LwNy7Ton/zErs21wnk9kAxpxjbASG1oTszBB4IS
R8vnI6vIAdzmBBsYh8j2Cpdj6oiWYDbNwAXlFl7S7Idas+nGYAVopKeL0qZ3aGhBHSK27GzwbqtQ
D2CS9wH+fDMz2mQLWbxqX03FmJh5d135rNjLwUeA3TGUGoh+JzQoevE5Ftpbx6nN5sYN29J99+TE
RIhrkhizc2/K2hzf4Vjjf+Pe3dJTpoa+b2K/I+qIyCrvLo81UppRjdmTWscMA1DbtpUoxgtCd3LG
aMCgoDDLNAehNirjnklQWN0ox8GWbQwDrnBhUsad0zLhmW4CNzsWZUhMaYk4VwISI4xrYXYe2m3m
AO54CqymSfmkNMLGNECoSHjuDnrW3iaBAx+LmrDHI+LHhb1Ne6PxzxqPFMn73AggBi8dGq1wwWfQ
vGIa0z0MOWEXB4S+nFM9/K7y3G40gTHa9xNr3Q0mLC16jvkSHBQFN3XTELzcXMeyY8qhdRiMlbaB
qJ6ZJ/iHuNS3icsIcz+aNmH1ncamfV1KsO+XVe2Bpw/jmETiemwLweh87KILQytV/zRmKNvEEMvh
LHQiwHl4u0coOLUK0EXFQYgWvSGBB/xUgFoeNaDMeuOWl2Xo11DQRf9qJ4RjLUFDRjMq3ta87WAO
ZkQVNsZOcd5UsdfDw1JNuZK22fXsYMzYRQahIubS3aJxiwgpZpNEo/ba5W5Uv0bwK4pzSjFzHM6M
3rCmN68gWnPdiD6NDhSwyO0W0k26+rJ13bLaMrVA1znSal4y7oon68xzCLpJl94QOCQOBiHEYv8R
QKs5gn2M237AijmmeJQIhfSzHFhUQHP3/6Xz2n7Oz1/Sz/V/zi3dW16MRDYFzX99/1vagz86vtVL
8/Ldb9a078141X6eu6C6TfjWr53F/Df/X7/4j89ffsoveipBH/K/vv3xf3zb/Px//23xuUrb95dv
m7D5G752VJpjfaL1MR3FTFo6tiPs3/7Rf66b33+bv+S6NDQGbZVlczbzpX/1VOKTyWrYkbZuuS4G
b/HbP+ocBSjtlvgkaIOka7k2pQVDw/9JT+XI71oqG2O81A3pcIcwHcOx+WnftVYls2QHK2y1wXO8
D+wYT9cXvNeSKntBPONgX1Pbrrp4PPdJfjPAgDNqRhMHcTgwTmBftzn2sHK87ybIp3W5pLRHgM/G
DUSPh+/H1TRGgMCPzXdUTUoSiVa2OzfwH4q4ukOQsAEmDPQ72hlIdbOe/UW+AaS3atg5aR6eWxLX
gyZ48C2U/wiBJyL/AmZvHrxeehnssOYRAK2pdpWD1cJ1+qUKR+ByKY4GkUW3pm4/eqq7hk8HcQbw
pWpYVWxNxNxNGq9afo7RV6tvToI/utdvu1W6XvYfc0+7f//9t7++sT/0rK7udE4K5XPDGudQ0Gz0
ziV2qnVX2l8/cN/1yd8+kvWLR5q//k13XJRFHAwI6zdKXGriCaPFz1+J9deX4s4dv2EY0nI4IX94
gHIWaGAFrDYobkP2eql7M8XzHh50Fgge8Bj5UhVo2ssY0saZmaebmCDtKLpoYOpUTbo2geZXZD9w
g11xK2jNGnb5/cCJMxPHa8QaPt8fNWiP+FlNOR4V+cvOPME1r/DzLVp0lRG5Sd6Yr8ciX9cR1jK0
IxXrtUmLdxlB6WbGHDM8M8mI/vkbYPz1HeYNwEzCZ0SZEtHs9+8w0w3pFX0Hj8qZEQThdniLfH2p
2oc273ZkGi5hYVqUvBWNJMpqSnCPBbe//vnz+Nvj8M3TmD/L3xzoVHfYDvscB4yJVDSK2T+0I4nH
wxa/OKe49Pxw9n7/it3vHyovrA4/18BlAeCOQLPkQZOlpPnFK5ovjH/zOMyNKEOk7ejz1795SSqo
iqSJeWdrcRsU9j7SvQWMkoUGl1ILHiqFN3AC2H2o9PZ60s7zvFvX04NQ+ABAy2QFaiqE5d6r19WL
n7/b6hdPzfj+qVl1iyFlJsHr0kbrhS8IX1rc4jhDUeGjVO6ADWidf/3zh/37g/znO/LDBZlQJPBv
HQe5dLCe5Kgw5m6ywGvv1b84r//+tP7zoX64RGV2GGJk4aHGAUhLhbIwff75i/nVI/xw5UDIpMeq
4hH68bmSt3X7i0vT379ZkGptXgWpzPPXvzl9HB0rExrDatMaF9CUWsnZ4aNb8N5+/jr+9uNgmrZS
9F/cc3/4OISyUUNa8zgliwfVbYv2Xp9ufv4YlvW3Z5xLULNtGC7l7Q+f75r0E11POePSipBUxlsF
HuIgdPcCKX+DYijD3ONOlP0kHoTOWW3DsvJBbEvzfqDJ8Qv5IezwIkQQDAssQqk63HVM7pGXVPXC
wHZP88GWysNentjHdLjDvLmzkmwTGPGSLfeFBuwyRSidUNPrxbvf9Budmpjh6Hkj3/QSJT3fD9ZN
K/SDEZx3boLmnWCopl+yJeuntWa+19adkS+nat/Y9SIidLmc1L7LeP7QfJKSTw1GE4bAGx9GFrUt
l/Bi7w04yMHveCG+0+m+RFludtEOhNKu6bdFgS++Ts5F9lk/hEb+GlbyAxHivWNPN65HkBibb0Hr
OFy1ifyIiPsNZk2rUa29CLUH7Hs3Cs4a3rg6kGcTHEsL20+IZN8ibcIt5MpBQI85UeufK3pWzWI3
2tvbvAAVj2U79s8FaWycIpdpE5/HtTjG5XtLCTHt5FVTvsUTYoDoy0sgXWHjEdkzatdt/pI5b/70
3FoPVawOZf5ihynBnEQFoSO1oOXGaICmApspQ9lGKeK2QTLV0WkaXIJrxbYP7vqy3JCLenDUVtCQ
Mdla6hOxxSP+1SanV4yhBb4T9Y0mn7gDoV1xeFazF6HlTpGSxuXn9nEMxLvbDhukcDf9gA0DO2VN
8iMOTSFOuYV5BGbOOd3KTVH2u5Zt81DeeCC31Djbfdgeh+tWoNDVnTO0jviFYqqtnQ4bEesxpmaO
NpQkmYNRRUUI3Gc16KCgmlcNuMEYcB3XlmH5PvCXQnSJFVn17itrv/W89Q2VsS8hqUj/jFnorLKC
fP5i4q0zyLDkPWewC7L5ZOlfK4KEHG+t3UlU3VVckKAA5oyYrjRPV02nbtPuomaWTB0ye/Bqyr6m
fRUBogAoWeI8b4HxXero5UHNL+EiXefs4E3Q3kORktXaPUa+xd0PkcTApyxOV3kL5RwAn2BE4LWK
67E4KWz2ZQI6JE/OQQ684Jp6Zp96gad1VudfY485ppSyuvVmoLeVNpMSitCmfWuxdqdZhfEPooC8
67Cu5gGBJflrM37uidPQMZoyOtgxEaYQGgEw1Temnq99omESVa2CyxYbfx29G8jd6bQJ1DbWuAcG
mB4UTlurd3gfkA1j925UeD5oGs6WfCFGwq+RxRgadLTpWCTxrhLNWcoCEVD9afCz54Kf1goUMflF
LjSewSyYhVbZXORxzfvQw4ZAl+J0G3Bq5I/dJza9Q5nuWi3lhLQ3cfHsjcWlh/UyIGol7/GUgZts
mIi67k0v8rWn20sN1lUHYBRQ7LpGKzUXkwK7jp9cVYwX+54s99FETY/NoMo2iaOBHfDuTavaOZGz
cjn7J7KMMvIPx3BtlQNyAHmRoPgLcp3lQkqMATOoLq33sOIABqVAD2F6IcudXyFInxsHF2Ynnuf+
PMrwhNP8bxtGG8S2XhLauw+y9NmttKuwqQ5D7R0FKWkRhMFBO2oOIX0RIe/TM508qmhrYXO5btBu
MFIGY3LT4C00eCCjmKlf/R6EyKaqrZ2JU2uACqdPrEhZsMzLf7A8wMcuKTRXJhllvYOcGkvDmOLo
11aT3x9Nt8RlbW29WJ4Flf+guEDhHoFY96HjJav1y0C1zAZRAsAmGf2jHfpXyOrxfD4jd7yucAN1
3alw65XJsF8DlzsKDF3IcvQMggkMCgSwJpe7PhrOtShCwMM4ycDs53RA4dPTFMdsGRCkgmwSON3D
+qbyu6972/+2mTHmW+l3fRNNreRfR7ddQzfcH27pNdf/NGpzSoapwMJAFwAhzwZqlrtqoYsEgBIt
IbSCYfa0seZwdAVzKziLO/1E8umycrtLkiQqyDk/v0H/5fb8wzP74fYsYzdLKMgIK0/xUBL9q3tI
+0nXsOt74i3n9MpN0ySrnz/qX0qPHx71h9LDbCP2wHVRbTTS0pR137SouNAA//xR1Fzr/eVtNyyH
C7NwHWXML/6bSiqQNbYwEfPiJI6w1tnZGtV221y2AJdydKz5QA5m31/MBUAU1OsRiqCa2rOudB+Z
FmPPWheC2Tm51bI9E02xZC/wpUfX+WCjSMIfZ91ZrOMcCw0WbUWOwrvU35GC8Klx9r1zj/ErvG2I
cxiAd8ZYukxj3e1MWsIOehp7Xhsvu55jQbEeC29Nqiu7T1ybuOQFmRLKJIHRGc8rs0HWNm1c83MY
+xDU6sv5M+cY3T2xHY+sIIAW+pdJrUjFSk9ex0LB7+8Dh+Gi6q/qQjxn/rR0jWvHnwi5r4YNIImb
GhcLyVy7bPTux955TBowebQmukDyKgSKGrUoZPQxzNCv1kW3Ui6bHILozJ7jRmKSGjTi4/75kTN+
ceS+tFjfHDkugV416uAsHNLLuSYGoK60zTzGITb82PEeT/ftocWNw7XXU28/f/i/zI8MwXxrHkY5
tmHxy/fnTV26g11ZPHqew5loN8U+OA9T+9hk7ddT9N+Kjl9MHxE9fHNI5unmd+PHYzt8Tl/ztvK/
nUB++aavI0jnE59o5jYoNyTqDtvkEH2dQNqfpImqQ/GPMJEI6nzljwGkrX8yXOwGiECkDTJD8Rz+
GEBa6hOlID9LfVF0sOz/nwwgbfv7M4jpo8VzoK1CYSZ1Lvk/jADGwg58E87rQtRNQ0gSum7RVExU
/IxJYXlG8HO+i4hQ6nAT4fSi38/Vw1D06Y50onqdQi5cWkG3tqoJfp5nZZvYVG8a9oLASCOcpYRp
1TAfFiQJsqhW3rlHRzpQgqzISmOGOM1xXiJ5peK96mPsF1+cDFzs2MbVBEYNT6xZwIrq736BTQH0
wvnYnFU9pMjSlBvXDj8yvTpzWsIm4iZfsygA9WAOx85yXw3PWIbCIPGnx0ieWPDU+nJlM8ZZm2F9
V7MsxiAE8EDLSNsjS8HCVcIc6ZJ1N9i4hGySXFw41vikJJiYRO1JfdlGpr1Ls+40wNLUJpVdNJ4D
pRUMkwAVtaTYfGprMH9jynUT/UhmjthBtAbpJPSyMGNOm2vXCo0jgk6QuxoGxczXU6ol0eJpANLG
Png5FDVFVC7fCbWng/INHVkY/iYYWK++x6pG93S1Y5P92vYl/uZ5pEq/Xy99O79GJg9Y4SPhqpDr
1a0a9deAS/a2avp9LOIrc9C8JebDvjTSDdoOshVlSI4ujM/FVMM7bWr/PWkHLvABKdUoZCjeEB+A
6ryz6p7Y7/My9hn2ZtZj4iggg/SjFdWT69dkDgYf1BmvPmjUQCNMqsqPcVjeEgIybTKjv60H515P
cToUkydIT0IFxyJqGQleaE9q3Qac4jE2pnfKoIvQqncVy/mQENXFbNw1CS/LU/pvx3FfyNHy3kFh
98xpMB5LeesM5vvsrlmSkF1uDN19CK3qZZwFjii2L1u/gMNUtNzQNM556Mz9KatQZk8Ijq9dnRtk
1TbWhlAz5nx2e/QaQRphQ7cWQtvze3mX6eA+XQfGxuCy/HataFPBgl/aFYYYQSNKSwkqrEQtO0kD
EzWBVLznEJfJjBQp9TT+uXu2AoA2Bcwgzws2FTEt5H3glALFQwRbbRfX5CzYtECYFBsg8YhfwUN1
W6EYt5l6v6WRNiCwNESbWnflgGgCHcC9OYL060DwLaI39tyUoT3RTuUda+6ZzQXxuPbpcFr73mmJ
J+g8d5ma3qHs1RFB53USdPeCAHm3h9iqVbd9cXQhOFjxm90Dw+s6y99MwzE0LBOeBTppSzgnmIMP
AOvx8SDyEc0Kpr9BDT3uQg/mteWlTG6N7sHWOEy6Zq0tUd7URkn7UXenxmobAirbYzaUh9ioX7MC
KIRsp01BUoA9P+3ITV5YPF56eosyRJVPrBhZ+h3LMjhPiKX3ys4lDit+M9OJHKGSAbXhNs++ER14
e9A9hS+xgEIGz3QoPLxOCJJ2vpseWliPC98fIR4o47Xq6GNdLDNDbK3R9N7BUSReFN+I35XbsY1e
8himczLYb1lCa54q2tNEABsYcaIs/UldWMDGKpHRVMXIznKc6UZfw3wIDWA85Ypm8tHvbahc2Htz
hqhObWFHHZKXyAgR4EfBQ1APANFZSq5V1T5BoD+EAl1JtSiitLv0rWlja2W36zTy0DoyMltN4zoy
TsfREgeEKiFvEPCUUEMgZfXWSbP8gN1rhZFJFhh9Of/gd501qqU7T1AasFLic5wknO6QOQe4IY7B
H1KrnUI+Dsh8AQCUjUaqV//R9ODSVI9ADT3YTTMNcNkIkCJ4dF+RUeJ72iltZLhphmGfdtHlUIHH
qNiEkgNBDkkF/J5goq1Z1Yesyq9ax9hbGscjR163aoqPsRl2qszk0oUovfZggYed+1zr9lPs+6/c
d46eDK/yYcbW99NtbS+Jw/Vp1Za1VzhzqbdhF4vjg1keeRHFjkQzMCOVFTOzxpyb1/IMES59Q+ng
CYyz6Eh3v+GxIJiQF96iQC4d/SZTDmqysABXkOsPaCC3SCIYwwFhh4Ow0NixkV8Bcg4vTqf0SyeC
TuaSnAZNybtGNoJTfnoZo+EWpaNgo20ghWt7eIJRAh4HwK2HPREgyrThCgTylhBjJy7H9XzlokIv
ECMT/eqF3rjVDCLm3DBvz7koazu7DI9WTESNZmAfC2Z0XMmYYWIopJmxtY1beraQKJyygFhWYFwR
Ep+NGLJDUPXMmFLpks+QikVKpoubuulycPPZQCoWYY34Ikr7hGEkTreJ6mSFIOfMNoDddLpY6mZ0
Yh3QQy4jU8DEYCmKIFv5CJ26K3wil6Hq2ZcHxZOunIcI+T3029oHypbsRaE+uBWcY+sHKghqIIWO
H2ZzFkGCysWAVoU79QVGBMm0QXxhthXcIoDOrdZeokB9Rx531cRiTeuzDXE8cwOLHv2SoE7hezMj
eLqTCVTrsdj3OEgw70GowvM2SCI57cJ8C2sLzwhBA77WYISwWWvo2Eq8ZkJ2r61SY7hQAJZKrlrQ
iLIPuvJ84SYVWbGhqslGDO0tkfNvkWSXVsbo8+X4krc4kIxmIHwh+LB9/7EYklXUOfe+ZsJ2MLuT
p9K1UM0RnjdgA8VsJFf1k/JaBii6bAlj7q+TVhy/lKL/rtl/VbMbbIv+e8nAPnvPs891+J1ogPXq
v1QDiGs/6cKgxLZtXbL9/78lu7I/Cd0i6MiUWKpMy2Qc8K+S/ROaDlMpxASSO59t801/lOyaoX9S
um3pyOz4uEjBivdfeobLXwuxDXNeQv05LZDIFlAz8OkxBMMCKb8Mcb7pOSNR90PvxflWICDh1if8
TTUQbKR1Y3H95ZeqmQAFEemb+WSsNZr+rrneiLAsY6qXi/QU2ax2Qdhz6wsO/pkE03JetHp+3lla
sp6ozs9E3TUbmgL4tShjYnTAJaqfI3O0+kJmTOtyrSl3TQE1Sg444Ff5zKob+lzb0bJGa4KYx8cW
QgMV0dQzGTLhO6ZldukRDHT55b9EPoATcEPGvITI5XO55Pe++fTlv6KxNZ+CctpYQ9UdbcIgyQQc
td1QhY+R6OsL9D3WqaxZ0GR9dSp1V9ylDYWD5sKZyhKihqchYBMcxY9fvhiXOAqxaUJ5448Ya8Mh
AgK4STKzP5GeNJx8w7l0JVlVmUB7aXWYLTwz1NfI3dJLM8vS4+BZ5K2aRGUPsu5umXUgH5Pl7Zff
fflFxxqvlcONnxBhnaWGt9V6ireszpObrG9LJKaV6WzNTCeGwe4OnjOoU5jCtTJsN34o8+HR18mc
m0xAPlP4fwg7syU3sa7bPhER9M2t+l7KztncELbTpm83sIGnPwPk73fZJ6LqRgGyy5WJ0GbtteYc
k/Woddw3kgvpgQ99cR2wJe47PaA2k/m3yK2zc9CQKDQf5bpUsfPvIgOMc+NXxqsbqs/qaLhYt3zl
aajFppiClPogKS7GKKNTZCSEPJhR+ernqrah746PaDqNJ4Ry7p3R/TnfYGKs4goezT++eL/u7X+K
JxDV/HkvT1tfw/Q0S2NrTN/R/WvgKgd71KwBXWDRMwBLSrvdpOhL105NJz2BWp+cC0N5YUyRXlIF
vn2BxP4jxHW+iOtWvQ2JhBUdkT4os/bWGjzGMqUJv/v190wl3URtNHc3ZNFw60ZihvLa+9DqZrgZ
04toTG13v3npIi990ZziIstfKampPb1S21sZiuYWzzaZatRHNXFRtV1/xgX2XjrLB7S9xYNwK+64
iiczBi+5jStt2duQ3v1yoM82GE+mldWPPX28i9PDncNSVb4nQxJR0kMv7jxgiWVFAFOvMqZJs/TV
bMp8U43+T4LtLHTsJN6ofU3Gq1uJZYlMlrGSku1EbtYPwzCUZxhJV8it+3IEV+IOVn5QkyBay6Dg
YvH+MBBtpZjfa77Ksu2azyTPL8JovCfX4VKKOiREITH0bUz0hLuQxKCvDA2LcWQjJhd19I2RJhxF
fIgYDJh0sf3Yu0pHzQu36djUrc+0y3XPUTkSNWIEWQi5MZlM3i1IOFdFVV2ETbZR1e+Njgd3Wend
JzbL/j8ats6fQ2/2XKquM41mT++w3rKM/dkSa8tGqQm08ulUE0VW1+C7R+bfgsT2jSkDf2cD5n2t
2B0m0/t5TMbd/H6eBPG6LCzKMKwEC1cPUJwDx3oiakYnPCR8FfMPPv9piyp+a6biQGtlfOtduTWG
Ovsu9R4TXQqUrkAESU8iVhe1MUTfRaFC8QvMnzQ+KPvb6qNqA/LwKrYxwAogHlnxWesKEkymdYzy
8Gz8cdb7QX7o/Y5whHxIIcyyiq7oWhSP8xG7guIRyyjhdxLSZjAdRU0LhNEjr1xBJPY0jrjscYlZ
+6qvraeozb2diQ9g2Qtjh6K6ujWj5V37XDv8Xs1w58Da89QHmDvds4nTnWizKD/mOvme/7EW6H/2
ovjoND4713JtmmGuyfjhz4+uU9yuHRobbmIX9/7G68vuRIyAeEjKYcskVL7lph4tSdfxr0Vak5tF
Qk9VolInXWxckAejPJksnqjRE+/TgtUqSuINfPIy4NYA7TKt770iMzjepHGXTUdecuGT6tpjdiqK
t1bAAhuU/GGI1P4axMO3+UPFDPFKupD/3FoYyC0XS19ruhkEqO5b4dsjrXYv2/kVRkm0wvXWCwao
AXTsr0okwPxl0pLoSGx3O2Q9acYhrD+K2guK1AoyvZYex8ToVhp+oQ9Szq9FZK0HcEnkPnHNMyuB
9hxGJJdOp2wOMTOOqcKOk9NeDZvDWAWUuTnUBXWcIm6VkMB7KauTYkY/ctLBnjojtHA+FztsLu4V
76C6rnAx+Jsm1OJLmbliqxvMUqCnKBtb95NdlbvyXLcp+QgepIr51LWyfW6W9ZMSe19pgfRf/+8g
r6JvJISoGxWR/JILHWoAfVOgH13ylOgj6ZClFn7DHX5TZFG9aMmIk51RzqaPmvENf9lKm9pBSTMk
J9vMIZC3Ee7HyIe9DzYtnr6rUkda4Vneowgt7+RbwPLLMFDWZlyIl04iHzB0tfkRcS8EnRF875qS
HFur7h9KO8ejUxfRXmS+XP/7jev8OTTjvmXRYWKmWuhL6fYa0339j3qsqWtwQipM9j6GU1hWRfM4
pE60AmblbOZTkerWznaU8h27aLsXLYbpRs/baw3idkIKk0svk0+jrsK1Fzn1Q1QW+i3Sdpmn8tAS
cH8R1YsHgXwYqi2wwjFN8rOtlN4yaB0urNetAQNWbw4e7m1rh+fQNazzyKgJIpvQHwIiNFbxdITt
88EG+LpA7iK+xv2PlofwhwYIFdr8mNvPDjDSuvT6t9assWfQiAsITnvW+kkBash+b+MXeQ3T/qLa
cXhWCmNKVPa/6kE9vElpopBDHr9FqRcsIy3Md03fCkBkqMXsXN2WOMCsrLKBK+r6i6Ko/WY+BSNV
HRGHpyvp6NeIavpBNNkDQ2hcPdOLyy5wU5QFPIDptI1U5T8+SaRzf5QjjN6QF/Lg4B83XU839b+W
oH7UJVNVPTpIk8DIh6joQDwPanFuSauGAS6uXu5Mjgv32mYoyY0S6UdpoQtonc8uhPFH05ynMzfd
3p5KVksjxdZCSUBM0VqJO6IZpoe2qhkZa5t6q1JxNsLgOSh9B95OXJzIAkFpEYfuUmdBhn9XVRkM
99G/RYyzA1MNn0q3rJZW2tHIUWwwhANrHEqHOjnVhgo1rq+ifeP7LO8goSuTPvK7Of/twYC021Ue
CS0FXjQYnf2ZFRlyJlyTtUU8CAIkfjn1XBRAK3AA7esm8cTGhlN9bIrYPrbYipYja/O75TvNJZKp
OGqd9gXsOdNvY2wFRoT6xtdVQ28iXPg1TqP354zygtJcmMfehMA8X8ughh3ajzB0RFWL6/ziftwv
Pf/muB6J+aI6jN76Iku3SaOIXZlE9gv7iQtme8DghL43wDIXOAxoIhalV5+Qb3uMAD2l2VNDn9ic
18u0tYM1y0p/rqeFzXMS6hpo5NXCUc1dEtA49vH0nOYXdzrSeiCbndaynkJbQydUo0zplJYbzyWV
qspIn27dp8aV1DeS6u9c+SRZCLw+9pbsNXc1ygKuDtNiZTP/T+zkOP/LZKY4xUqPCCFSzZuu1D9q
6uNjPFgsnwZ8f8+w83vpkfbq2VQcZq6qZ3yU0JnW0rfqy31HBWBXLBUDHNrYViRFDVSGJGTBanTY
5sSIfepwnfqjf5xfhqGiJCnJ+ZtP4XyRCcKsY5vgyV9gwmv3LXicBzm9zO9Nhr590zgfjSSTVesB
wcLurA/WMD4b05naBNZ1PgLwL9YJdsbVfOr7NNtpoANA1UMZoWf/36Ufq67ZRmW1rd2U+5cv3A3Y
kb0dmgQ3rpWXBDxFAdL3ec9lx3Jt4yxZ8cTLbiSRdws2BuhqEvA8eDayvZsUz3GxhoCenwyAYyei
+whFtFPtFLDzYpdQ2cc+1Ol5sulBom1olwwgxkLzWHrvXwvR8J0iuVqoOkwxZdz/+wOCZ8Dfywr9
AIzTFsM23bI17y8ZQYWVuxmNsDpmodbTVJPNUck0PTuqEoGRU2v1g+fTelbRN2CXXTatnR8qNEUv
ROqtZf2dUqH5CT9g6xHt1t7vSt+4AW+0H6WGDLCRVfYdy+Cky171p3qqIpFHDy/QeGVpvARh8MUy
G+sYJpqDwFAvGG0mwYliJdyEvicuakuSsbcWOl3ZSCXFROkM1UbJ5LIQFOgf9tRjxYVwZkAe5NYG
BfW155MhxZBEfY0oOgwrtt91UQzboIm/GAHWbuEmzrUR7YNdQOrKQmk+CpFcqjLWdoOr0hA32vCp
wnPAcP8xNYF5Ogq0jjQluZaNR3ekPnDPfOsl3l4TKouJ1UC3x+Co9/SeRdqx0ijYeYEd7u/3VJRL
tGxufnEqWe+CAsPQtBTjuSsu8/up3f28P/AiZ507ZnBOtCg8z0e+nye7e/vAkDT/DLeBEk5u6kdU
iLUjdPvTDO2f4SbHx3Ys5fDrC1OTKkcrn4gfSthTECKVDhla3uajeDoq/PKNTSLCOpJKQjUE5wsx
7+YxFLvozG5wgmAclTjCe9aZkBmJ9dOsWaIoIIFFu5l28shsxkipaogVHXCY57HUBsI2Y4H9vhJb
L0rI6wkwiY5wIMBlsdLiZDefElUqG7TNBIg0qfVUm4q1bo2I7N/CxikfxNn30h74PdGUlMBpmz22
T3LksPdepabmO0XxyXMMk0hbmP3kaJfktzsBH4gShz3hA/ycA66Lc4z4Xqcf/z2LEXKmafjBRIvw
q8qEMxVnPx1vqLdxHGnZsc7pHaWdhuKyZxF1sjJVt277HBn+cCIGLh4WtPTRIIHwAyhd426eezUV
plem0Ay4zDxtDsisyBz53wccBVa9JgOgW6aOb1zsCuBRr6gVn25OzCxvaTbsJozr9mr+1+KuI/em
8qhA6yraEuEoVsngm/uO1eQQZvqvI5EqykaYBhHEXf1Ai5cvRKySkTvVa7JEvetl5h5HnDwD8uvP
dhe+Y5g4ydBpb6iws6M7xm/36zCf9iETvAGk/LRJj6yGHbMhWZyHrHyqOvnsdADG+2DYkTsmQJnk
6jvatnoXJUSrGm7wRMlWPtbpa+67T1E88v2nHMY5GRdPQsCJ1vwDg2Nx61TpkTpVevt7zeArhHIV
2q/nvxHGysmiVZJ/JsisH8wOrVHjwlLNKocvDCD+vQyTL26vf0kENBXFaV7ap5TbFb0iTObWAFid
T6dW1r25qewvrsP+kxamui+JNPrSIbidi8B6qgTn2zUugA94FVFNrhayX0Jd7mD5xggeeCN/J6Po
iGLQtHO5BfH/3qaRxIed5gp5ftF9G9YOiW0Jyxpb1xBaYA3cxxqBALRTX8Xuo928AJZFBYdyXsx8
jXTQzLKJMYxV60mKwH6S03SwKvQHiwgFfIJ1tXO43aFide4x88vmpEaOuS4NoOnSUWkRir5+VuII
JaUUEjYhAqlGFJTbtjFu5118N502Fa7J1ML0q9By8zFJUtiYR2+wCIiopbaN8jIAq09ceajVw0mh
uL5YpXVBOFXi7+14po9DojKjReEGs5QRFgvkGaNkDyc5DE8etdSN9CiA29Meq/O7k9IRs6P0xtc8
sz7mA6XwPwjMMx60TOX3myocW8PNRab9QTo2eiVimpVjEKGv1Tpbf4loM5DDRAKbOVGfU+hTLyP0
W0zWoBuguMYVB0BZ0/ng//4ISJGVimcta9vnijHhOhTMP4MgDl4LrVrH/Cq0zuL0QN9aIYTDcNfE
awxvOelQVum9GChcD9FU5WZ9Yx8J2KjNW6O47IaZHIUDdB2ei+WK+U4Mi4d7RdRFtq5iF5Yuj/uQ
tLXAEQPBN5q8dFqIZrSprgDewy2dL/alUruUQhrVt9jNwRZP1U4ZS+sGioiWqkkiip1tk2mlSHV+
NKy9rG34rHuCmq3Hau5ttYAGN5Pa56lNUUaihEE+PbVV+ozgZrsS/hajsLW0wHxBO+MJM7+Y3vF+
C1opwZ9swJfx9BvMyywtDHFF0l6u3bp/qSebex571/nFLHMGdRPA6vd7OC/SswqMxd4qXY4FgU5E
l6IOVacLNV+trPSxRP/+k5Jf6ELxoB+DIjsrIIugP9HivR9F6m2MA/tgWoo8D3YRnAufDEiumKic
5Ckgk3tpBl580LzAeAGTSULZdNpaXr5KRwKutT5rr1X3xRut/uabyXCbj4yQ28SW1dReEy+0TczH
kfX6sQZhrREytRwtIpQYGBMrJiFbLke/PvhK113mv5ukqcT7paPBpOsN0W34sN3wocTZ+YRUpDv+
fp/U0n+8D/6upEtOdnFc9092jNPCJ6VoM//85nTqDVBmdasxXnxV69eNZII5fc6NVnzEP+b/lZ4Z
5DMmVr+lMzy9m5aasmw6xTilkafCwIaPbjLt/feacZ4y/TnloRmGAIwWputoDHn+0oTmXaOVbQP2
tAgqH6t7g9/djV3M93AJ7kcAhclHVMYj3ev8ZiLpOTATf5zPMggiu7QeoW6bbEZiYIUc8ZFgMx1u
kL3sY2yoF8/C0b8Yta9VrGNU0IfhkfEx4ndfq980z8IY3SufaoJGi5ZUiEeBSK1AYL7w2p+G1liv
kAC/CaYZST50D0YSKBs2Sf2xU+kL+07nbURm9A8Y1Yk/ikv7zQrCL9MiQiZI4RMnCh8ZCjxpdLUh
tOPAdB0AcPc4d2cTU2arQNG04yiZydPsemTvEQHSd2lelSXPPgN+V9TEwWZ+LM8P4/k9Gig/WRlV
VtrwEk7ryWAU4VOgpaDt5+9wnoQhW3Jkqznk/vN8pJh1dD/6/d79KKCpW5UgN3qrHTZJ50294++x
qXtv1tgXu/ltoQcnOo0eEcuiJ+XXTGmPKOo2mI4Gxfh1NL83pAkaCjwwJ6hAXkyfTBht9lz7GoKU
riI6fjoVGeqWqDHRtXlwdch6/ZJP8BypFcHHfKRIW3n/x1HSf3Ga92iakAXTizEN7EB5ILzhYbqe
30vd4r8mOROd6q/71SE+Q7fYXbu6YfytRVXrqG4cN5AbLzKjXaYh8rMRwo2Ja2AU7e1Fy3PuyKzq
JVEFlpap1mC/k67srC9WqETEUULtODbTUTnqsCSJHV3Of+Dm5kCWJvA5RmPsbKGNfMsSoI/lM3gn
FDU9G0q1y/wtg0zlTMRIu+IKae+ytndVShoEE32fXpJEUeiJ6NFv9XJNCjwyuU6n1m0NLP7Zr6P5
PWYuBrAK3gMkQYMrAcpmV1V0KVxSAWrS5F6HrHmVVuJ/KE512re9n3ynV4yluQ7kuW+z4eynSOXb
0c6+I+X644/VDmNuW6BRqcvS2lHCiX2MbOfCJ1Wtm3KUz4QekOqWV/W3qjDwYEc3UIjDe+tY2564
+a92jHwIII/3mKlJtxGoknbUQmvNUMSjkqCpyTPod/Pp/FJqHijE4demN8GVfrJG+jMRsg9QSeSH
k0lQZnF3GEKwD6bz7b7JSFg28H+Z5bMff4BHDY9KRMlhxN/1OJI/IlP70eZJ9tr3Nt9iWkm3Momt
Ld0duIq6UHdCUYvl3MIdtQa+BWi+h7zRgd8IA42h6Vxpx/3sUjm81SINNtxeiwh+/F5C2tkPsPQP
uTS6vWIKjvQI4ZmFqsUtGuvJBmSqBkn0Tc3Q5IVj5N162ySDBdUGYVneea4R6AnzTZh2M65bKIfp
/flsfr8o9zmo3ZXTlayFAb2cI0TA52BaKIsqIy4GmKafxvHO6aS1nn9OlaHjAnWUs1bQNO78tCIF
m3mrbpbZ3nCx293Hr6S5+V2Vb+sWpkxX0Z1Zq23U7ehPEXM3/VSxJ6BMKK1OneJkF+rCfp8eCkuj
HTvNlCgPEfgk6nPt4XiIWjdcQ9+k4c805jS/pFPXy+ql/R/i9knq/OdXWtN0lYY23VDNMLXZMvnP
xvbogmnrlH4jM03ZZb6bHLLMe8oHIY/TJthVxBYQqP3p57Bkxlx9kQEmpFLK4SAwKUwLrqZ5u77T
w+u8BpMx9HMcZeYvEjt/qE07JHXRz8iWJpt26gQYijkFmNgX5u6AmGHcEjogaIjrUr8V5tDfUNvp
N8fzxK1Rj/68Ky4zGkBDbmPFNKf98VTdUikf/d7iCdO0VD3BtN92PkvTVq7345Qcon9/Zrt/mgHm
QQB0J/B9DhIRC5Ym1/Mf16sOe4NwMr8AdTN1Tws3ABQ/NY0TdVQORZvVyFZdcQ7KvuOZIJszyWT/
OyokPKaX33/++2j+mwEsCMNNdTZThGIrofuutQy7yzb1zz5madqS4aSFozpKfe1NUwQ4IyUCZRlE
R236gpQmwz7F7/qLFncKHV6nX+ohMa2dpT52KrJOgwDQk1bShO5jqL9epMhdkhnZapgaxfNuWQtI
nbAzZux7y6C92QxO/5al8VLR0gToTWvC9NW+9jnf7ryic8Mq5kKazsOdm9MXzr3EX+oMYc7ox97m
Op9A9Clpt0p3JjnpwLmn4XE4qny/psd2kWV7oFrBVYlp+GJfs8mPIed6tEqifQI/P0oaWWtyC6Jv
ZrUVEKDxj+bDC9Ovfc5u7u3fP+W/JPN8ynAYmBIAVFRRLoA1//NTzrIUApmnjtsCevoiqbMIIAa7
7yBqH4Xp1AeyPqfOZu+cG4Bcm6qJK5qn+vhoQxdf2HQ4vTxW9pY+svGbGxSODPBNRg3g3MDBX+UG
jxVioie0NHIa882zPtJ7XpyyiKntp7lgcJg6Fw9VrTrX0MB7HNbOI4KWZ3CM1iEPunCXuzgXaRgf
ctcZ938dMbxX93nmTdF7NQyxqQoWlaYuNDs3tlmSXeYNjRX7EVOXvMJ9y3bHrixjp7LvXhTHyrHz
q2914vDvVxhT9x8Lz3SJpyLCslhzsCUgxvrzEteVWpZgnpytFzrBpVe9MF9EgftFn9q+HfboVdUl
LrUBiqXI2BYq0dYt6oR0qeutRnpHX+7nR16TZvE1YHDfvyRSVXbCUdznsVCAXTGsqtEekXJGA9ST
5VJMfVIz9PXtIFMsV26LANxi88NoQocfudPNSctMSucG9U6+BIlnARYsq52uli3PRDbugagNNJsM
6Pu8NNCQ0M2DH2+89Cwb9MVKjZQ7KBodUp7V3IbHm/WrIf+7Uy/goAHfxnUtbSiPUOvwZ7jxgKAo
IHHoH4fssld8VcMlGqnyIQiYFASWur7Xx85AAvHUsBRtcqFPXrz1pUPiizQ9WI8wO9wiilfkDTgP
okV7Na8SZu7/gMNoPcZdLw5RXwxr4IWIuMbGNneDiIsdttFxEyaZua6i2HiZT5WY01gTPmr4oNpV
EPlubQrpMOFJB+eX/Ylvlcmp8zKeseii0q0Pk+zq2+nj3J9J8Y5dIds/Bk43oLBuncWQeTX+xwnd
D/v+3Y9Y+PCCrILebM9ahS8cl4Z/Rh3t3WhXJPRIEblRBhEVC7Xmrz+cZSC//ysZBAwyR/sh7esv
lG3+xSxC+MSSMKcgifVdkXTO8Z9HBKfeH1333yGl9zoByrQTP456YiHn0VPrBeh6JbDMHYAyHnPI
QK2TkgfJVq+KcG8i4H0aUbV690eTWj3NdVEp46/WUKDhQA10wuegLuvcq673D7Ig8HPRh0N/Ri0g
tkXk9mfQcmJLc/nXUaGSZGLle0heYmsFcX+Wui+2xnTUT+8JQ54G3cdlPd2OuUvk0tgT+kSQK7cM
xPog8eichEb5WFQDR5g+7j03oQbeUTEdeInYItRT7FoYCgLaFoH1PHSj+pjhvd8YvcyPQWwkF5m4
9crPSmeL+9rbnuARyY/KBZRs4AOa23/3HqBjf0xbXArCCI9Q7uH8Hb/ooaq/MNoZN5Anrlmptw9M
xXZzR6344yy2q/ahTpydFfeLDOXgC8JDcYx8V13OzyVB53OpfOCvySe/DvNJGPn2Yj4fKv0rWhAo
04bPjpU8ZNVXNiGdzkl7Xxz9sg6feGwZi5z81n3ia836/qHVaEyWqBO0E9hb7VT3pL7niIVJF+G0
YMXZch9q6FHGl84y46ewiONTGP5sdcu4zMtJbVXD5l6dqJjYvRqbTawm44dPl6rSKvEFVZ65n99v
dLdj0VCgU0/DBnShq6wO8NBPZ0GL2FF6RHmTla1vI8UlYAqFi2ONrX7FfmCdC315rzMH38OlCLNa
LwtXg95q9oe47Zet6Izl3OLRR0augUtE5qwj4Q7qD0MzmSWUNDigKB/gzlqLCBrPTpoOt7eelXhd
lOBJ7RN/NWZuvJkvXO85z3e1Eq1IsIeMgra5KirMCNWEEcqvRdMDfKyEusFiht97euk1Jdl4qMSE
bQ8npCP03aa74d5wMqMRzUx7taZZ4ixIqdTAXXc1Xljpt+XWCdjezZelm5p6yAWuVZ+LUyc9HPkp
5jFv0LNbrLbmUuR1sEmn+ctcDXK1TpFdAt9ivXzpCiKI9cz5bFKFh4H031v/vZ9/4ZALTkIxXyEr
RVxuwIXfAxVhdBcZSH3Gjrmy1MeXoOqVBdDd4QSv6fewHVZzsorMzlqJuNRAK9KC4keaf4b5JUFK
/u9PU5TJfz1NqVNUNHGOgfzSs+hI/Pk0VesisXEA1gclH3lY6tRowo/h1XnFeI5khaYxh2vC9i86
BZVKNCq6kXs7082MYF8PebHMUBII7WFeq1HGppekbL/NZx0h8BcSNb/lsf+Ml6R4p7AYu8iMFxyg
iBq+F63zClKlvAVuGh7h3oxrFfousgYt2ti0l8NUd59gY1aImZAVITikqROoh2pqDdO8y3NF3zSd
RC/UweePeHqvnS5+hNbjnFRDbudbBLUVzR0hLJj9WnkdSGE3KTUYQurWvtd666lpUFHmHvIJvzSc
Q29ZwyaDjMmsvnjQYpLkKI2jpW6TmmDqcf5M54/kAd1oHpgZ4wnoym4bs7UnFDMXZ/YAmMXsQlyy
xlWfwfKuLPOrb9jqY+N3xosauysdvdoje2GDyEaaMPOIXe/C74bLnEelaMFV6dRPpIoQ/li30XFi
x+7s0dROneXbB8Irnma1tBgM4zziFnKrLDz7s7DSzAtlE0mAEFZhiWvtxHSYQ5qj8Risc9n7p1i3
a7x3GLWVQigH3SSlPKIrfbt3CfsiJimK4W4E9xMjS4PCtg2LM0mrBZlyHt94K2F6JI3wnFpBvQmj
RN+0yqiwg/c2jqH2RK2xy4o6x65ZD0Ll2Hatf4QN5x+lTRxJPl0FttBEJUzy5PsROGj6O1Pz2otJ
uvEqr94CMIVu2iTDuc7cDy8X9VkdUxppdhnV5/u51+TQUGgaTW/NL4jLpr/Sn5WyJktral7XUb8F
6M3ylg0/py/r0RkL9cHuE0TRfCx50VqbwqYYRyYXTg89Sm2VXUfvWt/u1XsWefpZF+hu2Vsx1A2G
BY0KhQzK+EvoViZ9LdKoE5QjONs1BrFa88UxR/1TKd3NlDYH/I7MjZb5E8YnZBi63f3wdfdRgvj+
ileP+TpNv9daUVDpq3a6Syr3Y0ji6GjFIjrORzpKSxGRST7LGX6rG9wCnm0+7zGrEiCSntrvVmSP
uzAZSmMVtpa5DegpZ8ccdgOVJJmofUGuJ6lekQQ6Y/VLOYIp6Yjd2okolaAAEAzMp2aHB7jLx+AS
Wea7WXlswaY4Cwm4go1cJtc4HYJ1X8BKj9r47NiWeJxf9JyEiRJi6KK1spd5qDw0h5J9yzdn3Hm+
ER+t6Z8rhyZmMtnKxV1RS4vow0ltA9QwvgN1GjCVefaOYLw5tbCmn4a6MQnSbQFgGPWtUqLvVlkO
b4KGzcYGjqQqVXETQbIcesVjjbGyUzME9cIs48+uc6oXNuUIK6CcH1onrtgXSY0vKqGvMqNTp4I7
61m0l3EZk8FdB+JApKr5mhG/TVAjCdcEFeLfqcN27+rFPgAcegAM8TzPbTSbUDQ2pbMUYH7JlPC9
jhgLyQS/Xtb5KzC76sN8FLTIrVulcS6h3TxChJBXbc7/cbtHWajdYqAyP2admm4p9b0DMjvjlJmJ
u+b/HD6Xjj7yeerUO7O4RmH8cALlDIttSL9FNSsefBnrSgTejjlj8qgBgl36AwP9cqrVG8nXfz6V
kuT5+3MeTn25cJswhC+YMIhPR4eqB29wIGL9KGlS7tCQESjcyn3uQb2eJTZlroynizqpbTTHxhg8
K8z0gGy0etpJ2QVAca0Zqrs1wwETsyDK2DwMWb62mcEf/TD4kU4Ka1UIRoGzZolR93QpUxj2cxud
m7ZN0dInfvU8FyAl2tJtb2E+xT5hEYkqP0x3CT+t+CyTFjh631IWpZm5i1l72giw09JoZPrO2Dxc
DvhNV3wsxAJOioH5BUgOUbVtkS/tliydtkjVaxMTj2O0uBzJuMrf7CFkaMCWho0R3U3bTg+k/r2j
NW5Ipne/yUkZ004v85S3pW3A39fFJvbp3hFM4G1JGyJf1IyazTRtYyM3JP+BY7OmXfFvX9AkXoTw
bDgesyIVnLT913OeeTtgeBVjpaEb5OtNAAw71Elp5sild3pB2x+viBywnpvKoteQKvXW0EL7OW3C
ATdxNOD147QC9ngcyHpBkNTa7JdD/Zo22Xn+T524b5ZFojU6QuJpglP0QbxVm/Yg8854q9rhNosB
ZoGAOS/HVZ1upVdkqFsaMuVd46UMtP44kuq8lIGjvvOMYbEcI+sK6FK71cqUTg/w9z3lSb+C+6xv
7jMb3626V0lMEzBp+1NxSozQVQSbqYBm9e910yzb/fNyWoiVLTJwVNuE9PrX5ZShReZNOcAPDY1b
HJISDBNWfw1q7JwBOPhrMTrR0snidBFmltiJSdwwvxjTsxg9cgrAvIvXtdNeFAv8/PwiZ3EI+54t
9kZ7X0vTWjDLVDZx2w0HOzMfEVuNlxqz0l0sEjpZvW9RHpi7Cv7cLTdaPC+jopDhzFf69+ksqBWj
KP6jDzz/pr+vBIYzskhMAxyQZ6oWrdW/IBEOwvgqKNlfqDYrDzGcr0npE2TdtveD6R1Vts1SVlV/
+b8/ryPx2tc2yYYO8/9F0yYdCmCK97sysvTBOsaG8AAxyx93AZuWvujIo15IrPyCOMLuHrWhf54H
sYk90QcsYW7//XP+/7vcAHcmzi+MVV21MCH8WR4zJBaJ6RvQ5hpHX9A3bc+BGFKEjGP0PVj/8gDk
QA36ZDwLQfPBZyuzHBiixuQfNYpxnucoYVN8grIednZpgyK975DYaZ/yaUOtBGyt56N8aKtHpAYg
+aajXG2+3r9JJCmxu9JzC8/KtJEw4h+hnvUrlU76g5EOh0YDXZBaEqVbnsRvmV0ejbzz0c05yq3Q
jZcxLKM3MQQefjDTYNuoR2+RpFxNEyx5/37hXCyN/1hvJh8iYkbXBh/CeJpUg7/a3Sh0QZAjqtxG
miCHKx96ssec/n6UZ3F9GCxz9futUgdsUcc4hbFy12eIa+LesB7N4GcK/vVq+5+zMM5qSUKUejRg
pqZv7/HV2Ncm0Q1m4Zx9UHRndKDwxs7N9DK/O7p5vdUDtaCCdPAPf/qenVxnt2I8jUEt+0GJSmsv
grI5DJBm1eV8mJUFWy7G3StD1U/piGim8J2lJFbpk+SDaDFgjH8OnciAaJR3h8rLlYuHFmzZ4rvH
UmmuGz32PgFzfDr/j7DzanLb6LboL0IVcnglmMNkzUh6QSnYyKGRG7/+LjR9P9tylf3CIjmKJNB9
+py91zZBz5OntWwLuNMXIgzmAwkqL7TLSVteH7Cht2ghGjBO9LDRE+aFJEzKMf5ybvVb8o7Ve3r/
lCCX/1Y1WLvryU8+p1HehT3ugFeM/s3OqIL4Ma17soVJxbokKBjPi6yD/7hF1M7xtwXAoz3JMMt2
UCPYwa+z3awMYgfhL+o4c9AO5lqwOGNFaKc+0ecwXHlRpRDjIgLZiea6Cwe1hSh3jXnWru6t5qnp
3pRoS5TDfPpDwTw73r4dmIKN88L/gVog0rzLgI9+L+FxfiJflZAb5oJ9bv2etch27SaaHoPaQiGc
StBfKSb6KZ7lTzIQQ3Ry4NzcmEy6k1pplNpbPWQwo6oFcyN8s2ErBo9YXzJHHihD5YM3Ro25qXX9
RtQPl20t8xs1+SaYQSNsAVpM+2qBEQEtjE1xsIIhLAgvvpTLD8Smwe9GPj1J0yq/1WY8EVfopO81
DIttlTfTs+3Y5d7KAF1YbRwcvbxPj/9+J7q/nvC5EwPa5YaHEcXmvPHLSMIYO69hQalIWJ1qcgWc
9G0mN4lojO7JVH3Ie8+SxETv4q2VHge99UA3lKfIs65VEYudVHO5oWANIlJV38ounpIQuxJJ2Euv
b7va2Rll4F3VoG7OLX5JwuB5Lpm2mz3pym1vGKexJffBXCVC6mW/vkxW7ZCuoczUhc8BpZXpi3oW
G2X6gqGsCyk8nhpI5QfVP/JJmX3Sl4TkyULu7p2kdhht+m5Nd538mNhVt+bvyXECNbPE6LZ0P4ni
CV4LryGrV5ABQqPbDmPPtbe9bSICqZHI9asr2WX8wn9P/pcTyLJ//SICHN7wnLCCu67uBGp29JcJ
4CBaq0TZYJ3JrrWZ01bEi8pPXtdk+1GJzwyXCFR0DMoFYhcof62guCTSqr5KAwkAMuq9sw5Cm6XL
nuvE2djyxfFePKWSRBtxXDoJl60KFnoTxm2R9u9eJyhy+c9j53axxRFh2u1as4s+B/bKnjkW5JN/
jkaC/qa6ArHS5u9V59c71b4BGwRWhsqCZFhcmnFiIt4hJSJa9Yqo3kRI0HJ/WwRtqnyIfsw8AYEd
qCcs/kOTRAQ69oCWHPCkzZBBj1NWhHzy4NQDqthnYM1DGmndJUO0ALTSJYrbKfDtmYZxoPtZh5aP
+oeIJOtDC7BOdbH/xocJ81nvaIkSdcuxdRjfxkQ89DrWaun62iOpLeIwx+OjuiRz29yXWk31Hmew
0JoJC022VI8dYRHKR0hKRHW1LYjSar82aXxuJtr2F3UEk1GFQ8Ua+vPdPFKbSbnL/FILk970Xmu7
1cL43Bp2e5gNkPyAYuj3APJqviyRB04Gsj2sJQhX6lmcF8G29kx8EFaw9mCn/uRquf/UC/+BrN7s
AxM+MZ8kxwqoELU0CBmp869zDHSVs31wsh3yY61+o6RQlhdfbbc2QiNN5ysTSP2cx4PBoG5pn8Dw
QLrTuu7DtLqf/WIzVDbq7jjFhxZxJ7mX8SFotQaZqx1Qch8wEHkfGA1peP7ll3Dr0+towIfcvSTa
wuY7LQ121o6v9n7kZLyqajUx99/aLmjfvMT5QA6dvab9RDpRKvWHKRrzJyyl7WaQdgXKlFm7w6Ty
COeDfvXanSVoPDl6C7meSibQRrkOxGNyTw4RemTZDO5e7dtmh/6VQ9z2Lth3YjHuCj+6C/mNNnCu
viE2dNCYBK7iUGIHSEnG29lF8W8ybZ9ab7Q+TBb4k4Gtc+u2qfVRQj/lcu32QjC5UAID9TCmWkfG
zVKcxOrSqumpbNK+CtChMw0gnMUMJ30GA7q+LGu7fGSZP45rj0InK6TLNPBni2l9LBRrgaE5L45e
xC+a3j4MhlWELYq9k9KceEYzh3i03kTiaZdZ1BrHHN/7OhPzFIzwmrPhRa0D1Zhoodcu7oZt5KeB
87zbGgK1yn1OzoQ62UwYdvcO/QnOYmhQI3MqH7OCAS3StT2RUSirVxEYZo3hmFmeHzo1aawTqdFH
JBrimhhNsvNS0LGr6jV2s2jjCbfd91akEZcaDMFxMjDIEwVQdfS2NtrECA+lR8CuuGuTEfOTiVVn
09UzGNhVeUMsCrV7shjHedAIWs7cn85qGxwTE5UOJ52b+pyS32iWGsdsRruglLgUb+ZeVJYVkt4y
ELo3fy0csZwT4cs9x83gzUJ4kpoelVzHUDqbZbwVEi8zLJv+kuiEsSYxOVOZdEm3WysK+iAjWc0d
1p6q/u3uOnRT97a+akxc+5McLXAy+bXyCu9nMuRvdjdqwK3Nx0ljMI9o2Lx/rUaTIzGWhnvT6yZ+
67geghnPh0bY4V7JTpSyWj0U8/zRCcu+5jXhcb2dVTd9bGAiY8840n0bd8uoxUf1MYyy+y46035s
EESVs9+flIgXTyAOv5bPOHH8H35QR0e6kfl/HHQdNU7/s7xbgaM2IzSHSTu4QaJS1kL/L7tWb4mm
W9pmOSP//inhvV1qfVlCpcu2WkKXitz6HPlGtFPS8NoimHrwcTTMGt4BT6lB6FUmZyUwnuuluYyF
ccvJU/7WkrdtrX4Qw2JKnduP933QdkEWkY5FgfE/dbR61g/Vu4XaKFH9y2A1+KmBj7UeHHHB1eDf
ZLkzfEjDzpgNt5rO9ZtM+ssoveaL5HS+9wxr2lXjvDflQs7jnHQXknWd90VWoc647kvUGivVMI33
LMsI3qdhORBiiXVczfCsKmHpRhYHrhVm4TD36GMKHsoRZ3XZTqegS4ZHPxrPtaENRE2P5sufz1af
lk/24Rk9e3TJ1wF/GbEzb9TryuV+W3uzC9gjMAxPy/ogpqLGhY8JTb10C8n8nM3nSabmS+MINGuZ
Gez0OPUO3UTWhs/x6CsFWr7pyC1auLrUgCP2057AyiTekxVZvgqM1Osfn/v2t8rXSdhdX0WEQZ1H
335X/S8Gp+eRpC98XEW6df16IVhYBvuxiOpTD9nmqvY4SB3LYYkBPldD6yPtXbIH9QNGVqSoKyVW
jfwC8Bo7Yh1I66jkAWlOlynWOjwiMVP2peOCAHcuP6/ohA3uzOMM/HabTRkni3XapzNGRQjOy6Rz
H0SRWeg9Odu2CPqJOq8AGHD2eSYe/QnBg/sUz5ykLe+m7GmqamFIAyxGgCNOgF7sysXBebGWM8Dv
sijz0EquInLypnuSNzs7QZdrNcWhWFW9vL1In/bi2GCPwih6tJupei5K2Bxlq40/AkBYJTF92jA+
ikhnqpz6qFu97MXK7OZ0d2PFGjwtfdB2phzsh8iRH+4E6VmJRNRD58zxRvlo43SsT2pHEZ5kymUa
XFHZi15pI+dpmusk53SX2nN/iGToXqwWAJYdSScsMpw6BJxHB3tVs9DWvKaYsGndAg2J7KA590yV
nui8Bhur1KbDkOjzk2yFfOIE2R1IPayHBjaGlPOZhNl52zLSzObR/elrsiZC0LVfdZyzqJK06oMG
eHvonFoL9X7pmeNUjP22SkbU21N90AaRhB2NuavTmPY7FIFN7U3f0VTmNzvD1XHfwYHLLDuUS0hK
YOKTY4i6T9Od4XQvLxIEpWtNlNpW6BWy+OoEyXPSs6Vkc+M816v609MsNM7CO/u5a785pXZVX6hg
0rbFZnm4/0l3p0XD0rwxV0eLKvJU4dea+rAdTbM6igUYfkZy693HG1Ujkc9KYmyYoApNtd12vS42
7VSSk7JudfPI+NayoyZUhsF49Nh7A/D0a9dbNJqzDxzGk2qismSlu/fWl6uGYYm74CbrJLlERS5R
3mD8qjiZaN0kdrW5nlbyATZY53MDSb1Bixr9xqlFrpU375trSNtYMiQdbHenRRKg5QzoZ27rsBG9
3KkKSHZtvzN7PzqlZ9W8ipgqbtm6mLdSK22LGB7UAkbtMCoj6ZjCFuL8fVEfIir/T2kn+20n9T50
uqZ7VkMNE8EuGD1i75iUfFV/Eex9hJV1vyfjrnnG4P02LV79qM5+VZ6+aWL5Us46Rq61MFMlWkUu
r60MzegIj/a6pqvTuZE8RkS7XVPbZDaw2v0oW6sXsjJNv9O/wEzyD4Q2MnCks7JrHXBEUtT4A6U1
PKpC824pnPnST2rZkTSx95QczZmM0uhg4JwLXddg0U0DCVFzAF5//5fQ4Bo4Q6KWmZqyPPujpJeP
i5dScTRuBlDpsPOG5ygBu6euVtkbwW0yxH7SszesoelN3b1mpaObA/6pVjz1j/AqUkNtihOm6tlz
aQzAXpdY3+eyGC9EC2Ou6gd9P7ZNeUyTiMuqGKed2U71ru+C6dqZgw0VU8M5MxsxuiTd4sF8q7sh
+F5L963OYZ5UThaflziOTjW5czEZnDcTpm/IGSI/FcaYAGtd0rAATvNhzMu8myfWjM6Yv91niG3B
hWP9QVm4sxWibD1Di4dy8RFHy+yTSZX3HTMiiA10ER4kyU2n2SZWrjYGPY3wxVf758ghjyzX1X4e
B8WhAfq0TWbJaalxCbCYdV9s61LXL8LJf1f6TpWOwnlRPuXTb4HdaN9N/EKh37bWY9+TOUE3L2vj
9e5BBVU1LXjzhQukwuFPh8O9qg2uXnSMcnzf62hgFd+iKwR40QLEyfCfg/Eqbqb2WRUogRVzM7WY
oaHI7Pw0b9+EXztHuiuC3AzrvUONbidz+dgU4xG/tHlWpYl3nYLRv1JTzOdg0s8Sz/Um8Is9xB/j
JtPcPbSFRpIDzclG/xTY+fLZwrgTQrz90DhOMuPCCelNc7uT/IemILe3rd0DCZ/GndKLu0ldX8xW
H8JWkJaQO6h3hnRuNhK73LnkrgrpP7SHZbTpLKw3p84cF7dvV51722d8mJj/1eeFM/a3Ru9aH5Lw
45ARZRuOsSpf/14fJgXCBny0/nnsHORTksUuXS3DBEu+sit356GyyrBtkJlpjKiOul2Pr6Jt9gky
CqQMQ//mNxMgq/Sdy69/RH3yatPacEr9JWoM862IED/o2jygT0iyxybyafzU0zeSSCqRTz+zAWHh
vAgL3bylQYvM3orRSW/qAurWoyN2h+915cdXvVr6/WhnCN3WM089R2LnBVl5cX0aGch0RT4TnYbo
fkOeiLVVFtC2lt0ugvq2Vy8dQahYuwRv6tK6F2mttq3darmJ+4XG+W3fV4kMVZGGErRY/dsmpNOV
aoA52NhkXRHA9SDyg3LHvz9L1vcWi5YYzNnNOMfR3p29eH+XqwXy97Rw8dyrUSpVaR+q3lheLckt
TnT6ApCa93/I9VoPivBquFj/RjRdd4stGCCxxVPrb8fR39N3y77ZOvO/rFsS+rUinFLhfhlyE1XB
OruFgGfcHyxM59smokrxC0DRvXS8+9ncyl//YAEwV8Toke78oeqf7R7CGLlY2Ggtb9zOs89dniCw
OLDNZSBhinHfYIENHeyDLEaUU2of9mP8sEn+ydL68hN8KT/ZDq7P03X/JJddCyBJ1332MUc9R99C
Z9ld2wt02D9Zs4CJWgCIaeLmwewj/0tWkVpYOV73rBlLy9E8MkAnrAk+7c7ox7FHvGK3V/VAgjsO
89r8qq4NupDDTY58oK3v7tLBix4rCRGA+f5/2fmcfzYGPY+ILDvAzGexFP0SrAHfL45QYGjnACLf
bsrn5w5D94/1iRWZ9ydO1pYf9tB88+1hVyXGiAHVXE4rrzq0jaS4OhXa+VUCLVgGT1mCG81ykJ7a
7MOqAyYbep+DG/x2r4BYs3fKFtfGVnyTAeicPF2jIYb2VX0VgHDBo6fta+tRVawcpU3fyPcJt+v3
9v+fEEf9jqsWH22GeUd9cspE1uULkctTd1VvqQe1WAvex7DaXdEx/VdkneP/g9BDKEnggc23AIjr
PP/7WoQuBSdO7hUXPJ179Cz0KOMOFSakNeVXR0WLYzUu1qV5cJqaEn1JiRJqjStaFvPSJ5/UGU8m
HvkrKetZy0TnOfE6H92QhuXIj54hI0bP1TIYmG4RjKr31EOMPxB4cn1uNbkg+nGtC65zZyfKemZt
a69uNnPV9c2j6q16Mntb1lcNFjGWAcA0htJxO2bmwxQsV9lqfvV7K71moa6AMeqgi3r2y/2USL6v
/lxK3WN06jnPY2AMx7TB7lYVXQgyJbuUcSkelrnBLR4H+ddc7/kZiXWmKc9/jp3dRNqbLM0gV65C
OKKNt4buJM/j+oqOSbb1Nn5jVCclucMOBtPIw/LtE5vV58WpWIR+hy/6evOtc4zqpe9LAom0Hs82
8+6qz/MHj39UT1RQniCdRRmHU9bKeJabMf7O9dn6UwDE38ktaz+vb99/wfpLbbsjiT6zxCPmzb2B
hfxb63VtWBVV/YwPQTsQbX7C2jE8ibEN1Sc8RkRZ1ZyxnxJRPmQjYbHrkyXJioOmuxU7Zc33PI7L
QWmGUPo++m4TRlHq3zyr9g60p4adW/1unrWWTwcMzxii0LxlaUc10Iz9sW1wojn2EEY+EC0GHxcH
rqMx2ps2YVaLoZXQ32FrZNbF1pfflsiBolTnv89zcvIm7UdlgvsqYjRYjvcVVE+1s6rB37hGsEMv
vSua8tuS5hm36lYzGWfVrfludu4JkCQ+OGwcTnxtS+1HbBiUPRO+5dJNfhJNs2kE8E5jlMGZW1dj
Q4P2aqX7VFgHu5v5E5uAKgXUUFujcfEyu93Za1xXRJbkGA0Hzy5dhnPuEGqjfp7g4rEnEcrqxSRa
7xuXE3Qtik8TnMiUwQGgJKSEIynmXXbRucjWRj/tXW+NWEILKw69Nz40cbyXq05YW/j78ukTymZ9
mw9tdR26luuAyjvzTc6fDMltViBS2OW1CGKa/V0Xv3C2ZgBbcppZJGKh5iWqyphAou7aCYwIc1yb
J8c5GcxJr15L7AtRa+S78CEkPpq/Ia/mM2O8N3fFOCacrrekcYERx1AfD+POzap5OyJyNko26WGq
T03XfRbUfqytRHLBT29yWpLC/rnYNHUX/attPCUuPRcw7BwQq2vpkbUWywlokfcTAz1Xejb0Rz8K
wqxdBVre8loEWcPWph2r0bBP6AdNsrbdIhzrdEBR45xlJahMXPNmVNrP1jCeXP4cOQ4+yUbDrSjd
i5f1S6jn7lWM3M89Zf5m0io+vxglwNBfAi01Q6PNODFZwwGIEBiN1j+y70LVmMmU8Gd/C4xWX3XW
OPpR2E7mbgnKZ8jWOgzOyELjOZpf4Eu4O2LhRpFUb4FdMWajljtigCrfrH7tBw3JFYbnh6LkKh+Y
coT1hBNYrXY0msHbK3NaR1Ix/bEfaSsDmk56sW/8RT9QNI2vWTWdp5S+iDXk/U4RnOjKZTj3KBm9
sf8kjaB/TqK6ee6n/j2opofCmONzEy3xTT0sIAwv3QIYVi+ah2Rd45nhjgdYuFpdPlRjWYFBLw/8
ZLMSdWfra0l0vVksm4oTrYduxei2UcF91pN3YS+g/YNw5uMqpeDOH+jtDnwHrxxhN8lEySmHl9qD
5Mq8PnLfM8IYewlpkkDlirXC15/S9GsDkMiwhlPWXzuvOSTNb7Z1ndyM4+2j7h47/xjjTB3Bk5X6
Hir+CKO4iD8vg4ti/cbEEhtvkX6eBj8UMSdCfd6YYHeLnZ8TAUCLLPO48s7AFcv2bJAHZ/kkd+ja
xl3eGXJDANQ/IH19r1h4Hv38xQc7diHZ2QiFHU2U5USN+FV8iQY6eZH+lCFXD7XMLS5GtWpVratV
nPUZz8YCj/lSzdRTk13+FgN2APBkJ4/GMnCG+WpNvWCKT0RZcYrMaNokDlYdLakwp9g5Wta4DxfP
jF7GKAoTv8QCTFTFOR+/+I43A4SO3qCilju6PR/S0JEX1jA/ivHTOOXiVgwakRm+d+Hu009pooMI
W4cbcqnZJHRSMhBRHyPTyS6DYYC6ZBmRTVecZle7QHIbCEeZudKTlDjrtr650n7E3Ro9i4pEqPxH
fQgk1uoAd6Jny37HGYGYBSYy+6F4wktxiskNOBUM8fPgo48IsfPt/gdUDoSBYxE8qX6OSMZD77MP
52M4DSlia7Nrjn6jC5Tz89F18+SqRx5IAHzV9FPRZfvlSg7M3LOLZOK45AHlm11jlprM6qWsG4eT
RqfTUjQCBIhxgMwEZWrtTHhFaByRbuhZD1ZWSOBDhX1/T/0UOTkYOatz8ttkZW+QTa8aAd+XwK3E
g6eO4PBPKba7FMB22k0fnR7RPBPGgUNR8+X+WwHtDEfDEIG/iR12BrxeD7KNd0EXYNkUiPaWdZZv
N7KlnWcCFfR81NeNd0XowgAeBfuOKkq/YSoZNmq61nea3Aelb+/TVcjPV2YxPom7RzkYcZjpzrJv
V1OdtrC5RcC4N3fYkzvHr3j4nIMDtAdyeX9XjjI85Bi4viQAkVEWhp2dwizZUxNd2tpERly5u3sv
49+FFXflxN9HI6t7QnedwPXROf2qfDGpgl2dq+zSOxzYqPVmQhRBR+V0MEMy1JLLfQ6navdWDseO
5f697fUvCHITPjvyHSao/7cpmLaFzTI46v0rdnOokI4r2ECr5DbcIYJJ9gUE43bIxup9bozb/bhq
1T+N5EUVL8k0MReDdwMSWg8uAoEvUZ4TwdyajF5LMyNAvjFp8ncB3Yx8ODMd40yGKEoeY1t762du
Imyc3xKnoWngSP/NyvRl7+HeA088AMiK8RI2HR0rdZ7gUpbQdIIfE5DGtTm1vM66kW4J0VheQXNY
jhAfmrfOdEsvvyWDzeizJo1SeA9FOnaIYqBzrKfuQmRZmI8+n89YPeczuSWOIIBkWsvPKbJ8aOS3
Dg3JXfMIrSe4Mfg6xFWFqiuAd7RCztpCYNoiAkbNjBt2lX3gRSR8MsUMXQhhtyHuxWYe/e45Eulw
kSkH4crwk+9De2u86hgUOoVURikbQ3QT3K7jOmXxsec/esMn+Nzdw70tahVxf4NAVz3OMr0obJrP
APKldEbiXEA6SNER71PO9ktR1Lu7PvXfL79fDOWrwk43Ag6MLupTyhXvF11Pr8k0w12QHu7gLtxo
UA9QKH4yGv2SQWZ/ajjMfQpqiGFzWz7S6A2ewZ9AICix9BLfu+udabola09QPWuRIWzQpSHAHz5L
3W7f1GzFjz9rsSYOZaY5xNjQevJYDvd6X3xmElif1AhF68qCtFr4ZgS+qGZx7kprd0q82TwoWyHq
ckhdY/eqFhidzN/B7iCjAXg8ZeMwU5XW4iXWNDw5wl5+MHrZkIey9k6qces3NW3ndTQzLu5jYwc0
lG0azksVIUOXTkD3nxhbp0vf3ByJk/DEjyFpqYFUQ9CRkbXCfIaD1kAFVv20BkbmRmepvVJ3ISTI
c3Hygq5CW4D11V3Bi2lhmLsIIi5bnAdNTjBgUOgVjS0RFyzj6tyD9hxTfP/71+v9U0BJnr3HcMCy
1zPtr18v83CNKcmYH2qaYFuxrol1ZtSnbPC+YeCh77k+qPdJA9Lmd98PXihdrI9hxr46+6O9VZIZ
5m4k9AQk0q6fXjqWoXAt7SOIQYvEWPP2Ci69vr80/kMa5PnZS1rjQSyx8eDlpv5AAi0BnzkGH/UD
9Z76qVPN5q2QLy1Gz5OnN29dHPtb267QzzlUYZ4JRUACCqa2jLCOmj/V7WbRvgcaNhnPQ2a8TZWs
diWNGTXXVF019TAt1REHl/mWyzE4oGny90rrCw51skkXndrZP+grz8T2HC30Ky0CkcpLCNPypMsK
630FttTB+98MALCFllUPojObhzbv6J4NsfwPLaRqdv65I6z3JCRPWjiWh1JoFb/+vQHRElSAy9eA
Ul5hqx5W7UdAf2VfAMT+I+oi0xnNVoROKuVOGzQ/UC6pKYqSvgiSksPcGq291eeQemz7xl0ynSM7
LThbZfG2Y8+8eAZbW8YO+ow0qj+R6buZdPS/87TUH5QR3VavCLrhA2g+ABN9hVCrPzoTxOe5Gdh7
U4aIgUiYdVRxj7+Ll+pBskKO5C0zGCxQ8jsBpp3/ldhyJdkean+6+H2ePqhlbzEEVyfjib3mDMXL
xDpw8DxhHoBKF6j8unfiw6uNZnrlo0gXPDnAuw9K7mEWBNsPNgY5NWpW/Rph6U/YNVAKrt0b9T5G
SW6/vhgOVRe4Ty4tQgUfUOB6NGtf4bOXx4mTgrHvaDV3RMO95ML9xkJWPSjvX2NZ3wKkXJhKnM/6
d7ZV+1vQTsPOXLQZ+Yg3vwSQF/79Dnb+EV8BisahOtAt0K5MFH5ZoONW2JVXmsMZr7/Xv2aaMb7q
ne9cyBmvgVqMG7xgzi4jBoEJd8OsWL0etdX8ZLkPo+Xy6+i07Mxs8h/zLt+3Rudfgnzlro0xp5Wo
+p7USf1WzTMSQXj1KkOo0ecfHuGgm7FlcgI1fdctg3Xs9WZkYzZo0K+7bjcSvJyUX/UMJa7rVPpl
1vG6zVb+ormR9skdCZFa6A1G0Hc7BLE1h3tdMLdZnQWtJPl6zDViMGYyIThqH9W3kjCE29sF+k/1
smgK7VF8/Psnqz65v9xmK4jbJ4kHPIyHMt+xfrnNnMVqAtsezfN9mJS3aG2ElxYfcTR+DupY+40m
czhm5vD1nqiSN0sYN54HNEa6z38+s5kaJ1H6QWebj18UVr719bHgWv7dH9vi7CQAWgZkxbg4Sm1H
0yWs3ZFOZzxRJahnCe/Rfs+3yIvc/DbMzGETp6YPjq3wq0OKtlLEFUktwhij+2M/Ft4FoWDY59jA
NBeCarjUa0Y9qYMzBA034YyoHpDG2tfIjCFdWUG8LYDo4/xaY2zc4q10K9iqou5fGBnoNzRWN2Py
uxfwvkzR0gIvHAlaBj33yxwnzVXN5RafgVcrvfwZipR/ZMydHDsn6481Su07V1nBlZux+N1hZnTi
hq5ZR8vmqIqsufcinHH6e6vV8ZXhD/yhph8I+x3Hfd3nGCadXrt4efOu4wLccYKw3sscHZVTCVaH
YNq4Xh5sHBbvjUOl8qhBcLoObZts+yIJvv37lWL/Op3yaRIHhm7bq02H5Ihf1EuDwFqaunI8OaPt
PphZiWqZcbFVWsmTPZid+WgbMj/c4bWplTbspNln9bWznunbRrPB4uIRD++lvGgy/t2qjVzG83ra
XCHgdxKDM88dmhXxw3Cy5qios7GpNdfMWfNE2KxbYIRnKYM3ZwyC7aQ8485g1LuJnTPPlhe1os5e
CY5twCqSrTjeilMSYtlyPxcWFO3SrRFUxu6a3lSf0/WlMRUvHnn2T+4s3Nd//wCtXxYxdjTWLoSC
4GwwMP1D3W/GhmY6tPMO1vJALHP3dRlpRQVZOz1kEUkN74WOcCbgJPyk1SR82rPdgCXHyS3wE+5p
fYvXjhPJZnE7a2cJENeoTiFPghp90gGB53YQ38w6wHvapWZ9iCrKwj2fVPegfP+VVol9o6OI7Aw3
vfY+UkKbqf5WieN6r0+3LVab85w11gfm0UsafPn3z8DQ1/XkL+sNHwKWCtTzzDdxxrDg/H1b9yK+
Ddpc4pDYk4TRyrFkttBq0SH9qjrmxN2S9VgRhXi/kkSv65toMiWDclSGgyTsp/WXaQ8mJhRqKEfK
yXR03AUy7uqD69q1uGa/3cx+smw5/fYvdV0tOBl4tqzvKdZc1cvyQhnmPUxpslEoFcuv20dRBHKn
RCOW+OF0yWdVZYN3vEXLCFGLrE0KPYSwdkaZwPhRD//c2LGVTtu2F3Oo11qFzRSCP3tbc+gaIm+r
eGB8sMCngKgClYh74hnNwpoVxD7kzMzRNc5kCJaCm+/m9mbpaUQtcyDZ99AzV+uDrG5Vbn7LhNh7
omtQHQjm/ArnNKcDgs21wC0HJL+W78Z7vQNy7RgFmaJrISBgr9+POZZWD4TxRmGnJgZ1BiYV4sUW
AYNNgRyFi09puglK6EtqT4UqbjwEOc3OxH/NkDO9xTgKtwJnyUOUtd55Kan2MzslMR6X41bhIRQo
wiE0dffvl5L7awKRDfjLpAviWoZLrajMGn9RUxKVAOnQDeY98VJyp+Z1TVCiUSY69DD0rbNnwDiF
eZG+IiUQT2YtiGKdjlXewWh3evN5btwLXkrnvZ6IHho6n8JyfWmaJQf5cuHLaPJT3QXDx8Qm5ToE
C1VU8taouV886ZERX+jt8whR6rDoNG7aKIr+QKKvtlc+vT60v0vhYLkqzad23e3/90opZP/3ahbd
lzGO+6cyw0ngyrbdxYiXPlsmWWa5Uf4eW+V0mcsKUGmPGoNz1UJNmpT44k0Bfa8lXlF41rOD9iNE
TOO+29i1N2buzt8BRp+NTMr/gFGqm/XPmxlLGqcp3zHhdEHpQkz5S1kWTZUL0GiRQE6C35TfRT1g
EUtu6hlmnT0+2mNaIXo4ggSIIwMjVq6PL2NBt3bSyuwneh2yK0vjq/R80LQ9LohqTEHLUQtvYyNy
2NNz8qOJ9SA625HtFQJifJkWQc5w0V3ziu6HaybDXQtm5yTXW6P30K1ee8/x3jlnew95HWCtnhhE
ovML7US6CTmicThhcnCzeluL3HgR64NpEiCbZ7a+jwt/IbQzfe85/j9zIoQ30YrsKDXZgjaZ+vDf
r2ku3L8tjz4Vrm55BLR5hokdFrvf35fHgTa+W8bC2bf1Y+Wby0eQRKGngsYUxUF2tXbIZCC2lhZ3
p25omg8riL4k/mw91kZCheBvpV8SUeyCbmS0wEa3hvqUenyI+qJ7H9GgnP58P+m1vRzaU9ICfh19
hl6xaeXndKxWwMpcnDrnVQ5u8zqU4/hmUS9v0sqZronpjW/5xGIsylIc3IJ1yo1FdUuLEnA1Cvcn
xM3+jf8E/n/ytI6cztGbwgM+tCQkkEpOYFJGL+kJu+Ker78Otb7lnEV2ytsoQFLnlBTqb9U4o5Jj
av8fYee1JDeyLdkvghlEQL2mlpWlq8gXGKtJQmuNr58VkTyHd3rG7D50GoDKJouZQIi93Zebx/up
M9kr2pYssvvp2V3oL5RSUd4IKmJ2eR59IkQCeWcYtdfcX4gbbC95bdWrBKLyI+p4b43Or3meKqT0
dX1qvZkRuBNuBMpNtmIIDSTSx84OqoNPL2DY1NWckH48s9voSFIqiINZOwqFOJlpfLFsOBCoLMc8
RKo+sQu6kzeoYVexGVyzOPhnYKn9JsvcsATbY966/6h6t/r5f8+STHg0mwJr3zqhtH9jduureP4e
NKO5Go05vrWjad7sxocq50NfDj0yece2SPfjPLpvGsV55et2wKbuRKOjuQtd/dsUMSj31KBIsLyN
3BZnJ+yctUYUICmptb6KWrN+mAmuOqQeYEwsu49WbNff7CED+U663EG9NzYEto45fG4S56h15Xwi
YhaTsbzRpjzDZ1Hlb+AhntuF5mVt5em3dnxXJYfSh+gdTGN60BZdXc5FER994DJbx6sQMwu3QiQS
z5/ktGFwYP9DAgkRXgjj97lZDf/LDsjw/60Z8Uhnsi2q48LUSSP6NwWPpyxJZxZsx1zETkBtwXnx
wOnTejTGbyjQ8xXmuODBSQzModpggL+w6OACUYr3mPqo1FZPFT1NkNHFJaEAtm+70EQhM5q0Bq1e
5rXLbydbnrTaeInJF/rQi3Si5Ylcj2ijvTW3o7Fe5iw+j61Fsya30hvfKf0E+WNguzim4DOfFE5P
g7k04flBBJc8odZpiOdpswfmWGe3BMO3mNyGTSis+Xtno5uI0/itZz80p3yBQDuj5dLM58Z2xlc9
+yjRJd08bIuA6dP6m+nLBk/n9icbbvy2T+GkK8/plDXPoc2Opxxd70IAl7tXR9F/j0pGUPBY1rPy
EgeSt9QmkMTTKqnXtWE+0O2z3ka3aQ+zTd3C6382ys3Cslfb+gSeMKbF3j4dGuCW/u9ZCZ0QQwcb
wk9bnKDkh0YyT0lLgguzobvXU7u6i51QRS0X3f9B3fmXPjjmGx4TC6nbckMc7mzpVAX3Iy0g1W4q
bGdr4aavqNWdBnkWaVwX/Zhi/PJ2qu2q/sLOrMNNuRiMi+NEbCdyPGBcgI7jbS2xiLmrFQ90o88A
xhE524RrnLJIK07E+ZXrNHU3lkxyYf1UwgYMv3x+uUet0zAWOVmBw5278xyG4YRbx/ffkqYuUNPL
CoLpel8GW5qrGF3pZjLZB6MA2xbqLk1Ebl0tDb8nt2/8zwwkGHrzaqyX30YnwDB1vbseTB86dS5V
YuacPd1/xRTZ3WqK0Wuu6pQ8I4fp5EujBHgpgndtTPLXiW7baqDotZ7DqT9oSTnfbLhsfwtJdtSu
Ry/1zmnzRxxUmD+qqU3Pk4TRjrE4ZFZGpDleBoXqgFvPv59AbxH2+wEF2/nvi4j7+Vya7nSO6Oqc
TPVBTkPpnLV51P43eoei6f7PRQuPuO8bjq4ChF3r34uWfghCjZVhRLySO6Cac5iuFpnnp2dFv8WH
OG3DuRgeW6biNYrItQpDUGLWPBqqfRGIarfoLiQvmWZz/yQbSv/rzE67jZWXQblyRF+c1fnAw7xW
VdgwjI2da1U1Ph/b3wmbPqohwvgF74W3XnIMYzk1xrsFRvpgbOerysb4yW57+BvJaJxbj42FAyT7
OJmwdzCnznbOEl3WaWyob11hXYwhE8jUo/jUZGRfqqqd5XblKk187w3aIhl3kcxqRKMhqZVuZP3j
5nr75szmd0BGy0lIL4VyT1SxaA420D6MqOuZB/zquQ687sJDRCJ6yjDw5X4kBalYKEB/+dkAlEQr
3APVI6jJgW+/CFsqQthY4+IemxUfXoQ4LGVug3eyUW9ZDBoVKCv7VS21iclMzKPReWtnSIyd6pvk
5ArCEjh6ejB8lJ3+q+TOxWrLs1S58f1/m7vGvDhpUlELxDvIEiTeKkKKgqNU+fsc2NGjItd7utPt
FhvDxYBURKnKPQrZ165Gj6RCFQl2Zfn4UOQx8Cq5Dh8N8U09KdjV7LUzOwBpjJahaGif6qZ7q0Q/
nf97+V4dSXVt32boUWhVRrQhdzqS+K09FsdYDmMKV1cAeoXXIqcVYZfB+i91z7KlzFercbf/B5s/
fv2ZemAezdX8oggBKVFmYPbGg3LpJLTRpwZ5SCLSFNAWLBBMJslDULfMWdOwUJsbTPnY4/BehQse
YAlKUQK2cpRBm+6aoot38lQG0jATxXt/IqOAB5rGA+mZSALyDEVFJGvqJokOIRjpjajtYYf4L3pZ
oFKjwyQnOns15GgMlLK6ZUXyqjXdQKhi4n8NpWetbVJULw72lbWRJMawwfQ59LskW4pVl7pfVlNM
b8XslTt/0eJTnhg9HmU2UXXfJmzsa/vgw50j0hCLV18+52mvwUbTrS+oMmvfJFgo0QZtqxF3sJ57
rTrC/HL+BNShRLoaeu1/Gf5uWdr6pJhl8s8TRth+leFwpMInAJPIyTnHArNznKU6oq8dUZ/u80gQ
jFcGyQWTkP/l+Xl5VG2KroxufWSgC0qb4990JJB/O69lVPP1usGhNLwqS4YyZyAylG2hpcaTSbNj
sf3T2Lk0pgDyMTQ6L1njJDAv0clTCEfbjoYYgqMPMWohPrnUvK0rz/6+DeoZ1TWzHE6ak1iPgx9e
bFZtyThEv0ogmrCcSVBhs7GawNau1Wzjo+y+KreJ4zaPIybMS4F3zAQM8WjIdlC6aO4BpRSVSkkb
gzomGpRt3C/J0Q97b98GMH8pOuXgCUaitoluqDwteW0GCsaGhltH5oX1sg7RwyfR6Gid3X6RsDRC
zXHtlrAlJA4hSZpfFVJYuQ4MKeqs5jaIHwAEvoUpm/PEcOpdWU/5cUyCAzFUrPgRjlr7arahc4O6
u7Qav7ULGAtkpB59IW7YO/3MFD1UWADV75GN6I1ylHi7wglY97Y+sX94puFus8KfeSR1qpsbgzCe
9/v/myTBj8UZR3Aj+JYxH5anuq+/pZXfXdtsnRp2uI9MPeyPWGJJcdXLGAmQ3b0Xov2i3HIMi7x/
n832P5fVG0broGFehVAj3z5S5qtaH4lr/qCsyepFpzOzbgIU5q1VYnvs7AP3AJnwbQiB1+q22dBI
raKzzXp2/dzLz3r47W93h/GJSJ7ItnB6sKyWtL63iZyJdemWxX6IJb+rBzq4xSBpnJIGfTYpndVz
RjhNU/oDtekQmKkswaGD1Qnugb+vlP+4B3EKuP22tW6LMeJWT+zvxtwNr6ZWM+E7PuFdNpSMoYM1
LqPb2iGxd2M6IhyXZTRLK7gVWolwThd4vjJ5Ys5mWuDZvMbbbLODDdtb9D4ltfaWxPke8HN+JhUA
RH+QAx0AEvdYo1c9wlEY90XUdBtVswujnzD0rLdOq2sUZcV8mTWyGZXxqdZhpQqDesqsm6wQC2s6
zCQzrG2YUcfSBptpax2iCSuyXzJEQSSFam1EAgApIWd6EC9hMO3qIezOyneFoaDCTziIXz5wYvoH
u2Iabm7SO0fliYzcdjq79fLe64WxUhZIN4Z744hwPvytHzrtEFzun8HdnuA4fUNsl4yPCYC5hSIl
FzA1S7zjZXgg+vp3j2f8pBbXNuwSBieiNGcGKNUJVS/CqtK1uqawmG5Px7HCV6w+V7fOeLxknbIJ
g/lIfTxZj1NfH1WinTNrzbEpUWu2g03jwoy/iSQ6GE3T/JYHlsHahWBu64y+QN9bpYcjoluSrb5U
7qYfakAuLKeifZm8ZX6kYTRhBjHAAaGmWQjeTfV3kIV7Lw6dn5Vb/ZiTMiBI0i/KG9bHegW0Mcc9
ElUv6qiow0+MTc+M68tZCCPfEm1VfteicW2br9VSzzgE/YqeuLOHaTQcvNLpTgZlvf1dqzWL+uLa
EfqvIGLtDw/j5pS+YLERGGcicOwNLc41jCr7TUOfcMUBJFYudtr13fA0CK84tw2/+P9S/GHW/H93
op4lC+QUx+l2Upr6v6s/7VD2w1TEGMyUtyolhXcVxEvy1A15d5IO7J1ocblPRWbtwzxPH2G+/1TR
LDp4yZ2+sO9Up3kGHUJ06QPlaB3iCJsxxb0d3QTF+dI3GzqbX7moxpMq0FaGO+7zlpCoknF0Y/aU
O/DFRBeHbZnqHQ9G/DQ5Q35NPSIlFmkPksV70fv5S9Nu2zAC9pfXMBXk0rUbIsbR9u7nNizoHFZK
tnZrAU1uLcK0cVER8RGU5ib1bIJZ4Ohs4tDsL3qXJxtfb5zVEJH3c8+7JZ/EwUVcEQnObLXRAiwZ
hQvomzSEcq0e0UrP65cx3WRD1mzuvaSkNGJCqab8NUUwQ3c4gMg7+vmrSff7HGWhzOCFeVcauVin
at0Xt+KHp4tPNlXmYZQQGwPtetUV8/MAWtawluVoGmN1aPoilJbyZKOHVvYZjcs7JXjnOdCiz79l
p79VKBQo7fZulWWoBWZFFCO0QHfcurVw3A2Si2SVd6gt5JC4pHW88sNYprug/K5E8Jsg+uKxqA3o
jtgnj7MMamUN12yJ6mOi8qzyOrhjfWzN7LpQk7kiVmtQy9dauDVr7CiFYp01cT1cTPOzNylkAd3Q
WNL1ZLowLabGNqhJVxdRH5z6KkXaxdnfF8fCDbAYVo20H4Fw0hv+KrPg8246IV5tbaGtNXpXwwni
58VerGfT0E52plkfrbknQ6a7jR0UcvK404NJ7epWWaZ/K+okv3nALh2BI80kcphuMzScbLaeCbHI
ALItxotIur0pYaF+boc7YovcDbxuOigMXOIhdUW9aSsaYlrMvswpCvCPBrkywGxEu72HGSGFoEXK
3bGKbXd46TKqYu3YLEejW6HJErvGiqOXAp3tY0EQYlGIC+L04jGvkCXZ0z89blh6krJJ6XlEIOlt
1T2YRf29y03qDWK5n6n1qfpZJt4MmE+a/zpogfPTAfJpdoX3CTZDEFanMxG6ufEQG8S/Sc5qIVXl
bhASQtr0D2ptP/u6vsMpbmFWBQYWNOwg1ekUW58QtuxnzdOuplu6b3wt7SGrAZoaGOY+R4eEUsTb
KX8znZJfbjakbwl9pp3rGYzCM4Aaf0D8WvRavBFeZn33HFcqKPRtlbGomI2kfWLNS1Q9ZIl5Hg+9
dLmrl87Cop7KOvoiXe79RD76fQ+dRCY4LxkMo14UqyP38pZxZFVSUOyi4CO0DOscuUCLUBcVV4di
CNpJPva6PEHzGG6KFw6/EqCrbaBjT7N6m1fIDHOKAjeXzJG5Tx7DYm6+DG2E0MvWsy3a19rIvI+A
Pehc0gas3CY/dYNTwgyIjA3iHgBpEuauO3P7eJ9csRDOIQRAw+6+le1o1V8t/o0snPYQ6uorqSbT
PpFHvryGZcldi4AIJx2lupTl1Ne/b9YGdKG+8T/e//cNtlN+3dNcpn6j5S5U4orYgS6XmRC+916m
Tf2NCHBqgkXkHgYULesORfwJr9texROJBESM73naY2jZw4kkNqR3Ua1dzLGOVhPbwTWt+/khGAmq
QVKJY1KqtbK4OJgL+Oe0yptD2bWfYWqjbXHjdd902T+8x0PDn0fbFFHKXg0++GB/zmWbsxxaofrs
fpn6Vx8s6c8gKmjNWlH7Qm2efeQUPIm6Tb7l7UcmS78WJLJdE5bZoZ8prwxVv+sMBzUI4uV9rtfR
HabfJQRIDkE2HSph/uM2g3X8O0HVibEJdEiKCWmyNzMtk2NTt+0h0Wvj0Y/5d3U9GsbREkRgS49e
0mRPlAbmY1vm9MJru58vbFZWQV7bpKHjEZ769oafcRti8ZimxmJ0zRIeI2HToiixNzrJTpUFbH1o
nmy31q5pR4ccXfzarcSH+gOEMEebqIzWPOam85GZ6fb+hXoz/Cv696si04YzAiTqaiaS61URD1hM
Y6c6RVSTN6qkHWToft1RmJeUlcZ7FiXgrq3kpZARaboVbGKDiD91VOSL/jSzbtOy3jw16VIBR6jC
+QzdhvKtOs/zItm6dgW7VW6Ufk8I1j8DXLZ/Uusjn7pvgK+JWrGUew7+Je2EAQuA3YveZuMJ5OTP
MBth8qJyfeHeaX75NriuZM6ah/t0NQIqYlUQo06VvqxIVkPSsZaTh3iaw9xpd0uuHWDbTyuWBfpL
B3F0N4HROWuooq4aWRpb1sTfvTqLn0I7IrdXlM82lKjnbLHOceSMb5qSKozxMDBGZiut9q0Pl+/y
kli5vzKdWnx0s7Vp2JhS0Za1ywLE1rEam69GF9FFhPiFAkHKab4I7MD4C1ZBkVV0b+J2u1D53rhW
lp4mCTmsUdAvFQhLTeTV65jlH7GZddRAyw98ye0PYbGs1X6njBYvc93Qjo1Qu3Z+8bY0iPXqevYx
VKX5kZRGZHE61idqrvFnVzmkLRbja7ho882PI1mKjT/nwtB2y+RO6BA5NRb3SGYCiKsFuSss81Uk
QRw4kvaVHQ+fkS+07Ux8wClqK5gcS/LbJr/Oc1MGKgyfN1pBDWnwOdtj0+upaDXToa7S4OBhETnf
v5HMcjd564mtTx9zZblNSkK1USCfrDC957oDhF1P4HE4XUU0yvAqqn76cPTg1NFYUpuJps5Z4SAv
pY3HnHeHOPgOFWcaXBt3doy3vHenq5HlCBkia9kIh+2nasSLuYD1bCNkCgktXkL/d84KE+tVXB40
PF7HWPiAfTIpF4jpHPnu4J5Ca2EsMkRybdCzv098ypPM/VX56BbaiFXWdsOjB3XowH41YAPcuzdn
mvy1aESwjkszZw2UE+xU6p+10XQHR6/7XdOR7xQaEXoIvZ8RAefBRv0L1Wni02BQu0SqSI2UVbaw
mXfZAl6sEVBEw1xo114syy3B5jeW1j/6PHug/834WtCaQ5Ak+6upeIS1pJ8rK23gfGAP/xODTMnS
2QfUJN/iGM9MTq+N6vO81xrifayg0h9dWK2QMZruedYTDdVKbByU/FZdaw+SEPSsLkCucw5ujOBL
Wxz/qhVttElkpAfjUfHoaY6/LTo6enEBXbImL+YC+6wBog5op7Nk7GVaV8/xoN/PNIpt94ccwcFO
recdHbF/btfaJlUJ5vGYnLqZTTLWxvVsdP1Np3h+ckvH39meCaah5J/nZdAVptjJfjAK43WTqQPx
pN2qZsYfXIMTM9HSbY16LC4FtI3TgjGQxLF8T1HcuaqjKG3/HCWGNaybAsVmVUbfskqbH/i/zTdS
pr6Fg0V88mQd6EygV8nD4GVql2BdeotPjDfXSHCrt/dkeX2wxvV/tJ9liNquBFpO2uFqqpL5M4mR
IEwtQW9OQuKkjBq2YM1qDV3wBcfkMXH1/A2Dzq3FyPjDocO2pt06baNhqpnq5QIzzhuQnX1sbssw
0N4r6snTKJbXhlnruS/0I78hjDN9Hi5Bm5mroYvbndkazK7QedeM/tnjXAMpp3szsj7xxm+4mO40
5H+9Q2AD2UKDjUjg/B5n7qqeY+OLtA57HcWGe1UvXUABTP3Ase3V6Pj5d/CX+rZxKOv0PZxUtujd
Kiv7y91/IUqPVIlggX9Es/gaO9NZ1frgEoTXDjQ3IiUevdiOnL26y9T9xj+j3IYj6MMEBx4Gj/YI
sa+6zTFEZzBMwWfWNre+Tn5Mk5heDC3u+XMq47Xq+3lrLEtxbRkET31GFWYM3jPtQTXCh67CYWx4
TNjBVeZvZLOWvtJ4ZdSk5RQDhZJklDNJYjW/J2WlGkjwlaLoulYZ3gBcM/58OWJZ2jLtdHuKtr4s
LCmRW6aN77nrzo8DXzV8Pcek15x3Wzxv1mPRtt02lkehvKaO1LWwWcZbOKWbOcdeqAB6StvkL0N6
VNfUwjKCD0pbMSgOUVwycdfz8OgTMUsRugXMqHU6nnjc2EaX/Owr3HC2ELjBOhNih9s8dRqCopTd
UNwY2aa1bJR4wntGGr+8s64udt3s6ierGY2bTXtvzejk/lO8dr2BjdcLlqNS/Xc50KhAp4x9bzol
H1HmB28uXj4Mwgu+9TLcoesOsITFybqLdHfnVA6OSJ+i4cW4dRMYBy8sx0sgX9wE0RqqCYrHURJg
ZExj+j9VQHnR8p6ogzzULuRHLVkYcXQjW7s1KUvO2BvfqO08pwghn8Mxd2hjMqBXQ2h80wqZLYtC
+2r66DyDlMq/1lja+1W9YtItH60MOwNGiY927AVJCHO/rjLXgW8v8gPpNvuETedvgywpfFr274WD
TF6RP0o9RJ2dv4yXJGbOjBwWCHUwGsh44aqX0qaEjuop116s0Y2enKD3nuEUnVNAeZ9E5WbHRl/s
TVJoMfZRFECxC/HEF8TmdLo5rxqQ0qulL8pX36AxHOWlddYCstBNlNZbXXskZT6+eJphPTXh+Lbg
t2PTZezQDpXXljXnVR39fWl6rzhmA/6EOD/exXlUN/N323RvLo3/X60AYLJEzQ8Kui35GTfXDdKt
iTb5wuK9vEZp7G50ZN6PVVmdDMEeAswL0chKt1cF0aGaqCi4QC6/w41eY4QhssMnzm9IxwKbRyQO
Lgu9PV3I4UGr2DQRlfuJ2zc7qAgoqDXO2YyWV0DgGX54pNLqxeo0F7NLk+4D7sAHTY92/8KdeFPC
qBnUIyTg/jlfzOCGPtogUnSi6CI1BxGsKW7WungYR1ZsrGxkx0Y4Tx07IyHlJ63cGUE6cA881/ZL
nA8HyR+DQtS+ow8TeIJ7SlByjVsDWv173UiyX2PmvFJDtEeZPsSITVKLniUVRsr6VzGhzMzzQOx7
0/38W4X1Yp2kH7/+oLy1MTMj/SjyvMILb1hbUFvj2qWMstNUKqrqk3XW8Kvzc5itLu18TbzHg289
asX852XCm5LDMsTSIu6Xw9GuCVI1O9yoXX9URX4QO2JLnF25RfKZlesu2eCDmZ+pEEUviR0AMZA/
pM3bb0KQitR0FYVDH8S+nnq+YCk7RPxnXAPn0EnHHVNQep3ycaf8d26mET0cLe+q64Srmc7f1EbX
1P3TFCOy5aouOzooybQMaUGaBCLmcw63E1XXHjfk4xRZ6a7UaJO0gStWnZ3UW5VZ56h0PplgFyzm
uSmH4FzJF3WkXiyy9M4GAJvgBeqa83MuEFO4IvOfWYhZ+7RGbnPfm7NiMrdEV0irRBt8h1yxN8co
+BX7NWI+byDYkHWa0pmEbtas2b0tu1xGjbFcvzmZpx0mDf6kTa70EWDFeBuxzW7qcg6eIh1yPwHi
N/UCkLncCdfq6dP3f641TtWd72veZdZ+RlH9PktZNDcrPYqODbM67QjCJd11ptgfaZdJqjyytl8O
ldaTBcMulb81NF5TP/e/psK6Hwz/OZA/wuCw0jLb+f7/f18UV2CfO3jvegImGmbg0thPE2riD1H3
zZaAgvaiZbp/aXtMyKWTF59EIj6MEQ+VQPxzGzpt2tChK0+5LobPLDtk8qkzEPIeckSjrBo3kejL
jyQfqk3XOt2xk7LCMc2/VZpvUzPTSfdt8NyP4t3MU+sjHmP7IoYUz788TVjWkbqls7QmIXmAeXJ2
jJdcnrC/kS8gykbCGSfpF0mey34zRWMcrjzTXCnJnHrpzSo8BZ3DnC73p/PSe2fwPITfxi7LLeDz
L4M71auqJJOkQk7qocwSrfeohOHkDsK2MsNHFl7zZmDHdw60lqDvhWC9th/FMy3XveM0dBddlC51
ODXnVKajT9XIRlgHuOymg/XNJ7LRq4zoaxqQKYJgKi5+X4PoTD0qdnQ/qYaRF91ZBiFdw3gBkKdt
RBS+Kp5i43q/rZQ4Wm9MC9AvQXZeZsJwuqEH5mqX+qmYoxBc94KxUPfzZ7rZJSu7G9UJf/uvo6gL
g/u1RB1R8txUxtIeeNjO6v4TQ6sdY3NhaSLvTiNMDvS5vju1X/3gr9hHstrTOuIWO6nL3OYcij6z
1rB0wkOCqvtjbGgXsuz0r0tnlB8WDgSa2OFr0b+UTvVHUb9MmY2gCc1E6OE8MZDlVuM1mdlXIgSA
u2qPXnAGSAwhIBKnwJm0E45+AplFuNc7HDOJPLPKbt7khZ8AS23KY+l7DX1d2e79e57YQMoFis+9
sbx0Q1w/qu8oMvRqf9/atuC/JBI2dOzxlzxoY3tSB2gcgws4Uvqfnm+fm7xgzpJH6mVZfMoBlWS8
cB39yJFeQntV01gaIAHLbMvbEF/UPedznOFVJRl70OhZEirQ/wpaYo4ms/0nT+JwHeuV+zTMobYX
SL6OVoW+bCxaC5UdQttxMPRdZonfC3Lf7+3k/gZ5+OcgLizuxOYR92++iUr6Oqr46xS/RrsL3odk
WS5dWCT0IakJ+y0ogaZwf05ehlxFCnM65RxQh950C319VwU1y1DUqJfG0lP4Sx0jdqSJYZNg0QVx
RZw7azski7IZmv33NJiz4Wnug60q+2FTX87Fom/L2GisTd5biDD6BamCX6xVv5jA1fZFnUl+bFr4
jHAizKancTALAsZ9QioLY3rUK6s+VlT3tyIOJJ4mOPvyRR11YuCuSYx5PGaqyub5w28Eh0+L58WX
u3DG3KdWuFG+/Bic4VoQrPfoFgjEFNE3xvi5HocWipZrFbtB1YO0GMNHYwfGsUKevZ5N37v6qAof
6PxTG5XJ3GYOvTivwLCF9O3lvIS5ptiUVHTXpkainvoF1Q98SEh1wEJNShWU7m2scKc5mDO2EcAJ
fZ9YDm3AaO5/wcQqN6E2PLi66e5FKozz35eFRju8jQqlgT8s3lphitlu/QEWq1PDFMkh8LOHhjgG
JJTFsI3NkedF9tcVA8zs+reiYud5/8jwxw/IsDV7Sw0eKB/91WsmzT++NVSQxqQAIWss4hxTe5s3
MI76FvoiEUYvvdctP9h0JTRYDOshQCH4oDlkZsUDevFuqCX6Iv2Cups8LyFSz3JxcCd6tKLo3Y0b
Xc6QBL6doQ97aLQ5i+RE2lmhe8oj58mI0XzOqn9bm+FCGTtxzrYrCLVIunxFkdtvd9Xn/cYxMk2w
02e0T/wh3TY1LX1dNh7UtRZP/rbEv7VVzYiGGkOnofLupnQ492Y3nFv5oo7Utck1uRZ71J7D/FC7
3a1vAnFSPYtJdioWPyK1XDPbg2pc8AmyWhTAp/uFD5NVTX9PjDC8qrsy4ezVGl1PhwqjVDDfV/B/
1+1qLe+7fnrOp/ZMWveRLLP2ep9kIKjsEfj2UVT8o1fBzyXxXEY04+M+jHVL53xZqITCxfL/6Uen
W1l9bKGQIomjS5fsIAED/hKwg+mdcou3cTtHgAQCx8kOhr/4YF8c+9VurE/1pNDy/SHaGV0A5B0C
/eRqStOtdTxXVFIaPTlg7ilvUTyKfWIQF+AHwYtPv+ct6Kt+P/mBcYgzqsAGPLlVYPbpd4y0uzll
hyNNrl0Oraq16+mx0qnW+QFMLa2y4m/yHfq8/CxI2XnmY4LpbcwgJqO4fbNAHluo/bZO1ZKExvrN
2BVGi4kgHF+qMjQOOajpT4dZ1Y/y5Xupe6D9CUPtibzZzeyyny3cqDC17PF23xlFtKlXbEAO6rci
Hxv61NTNl4ZUoLUqjo9QJrXSr46xnQE6aw5dE7Xf6pCwlZruxMmpKZMTsI0UdJ1Otfa11OOvoc2i
9zn2m23boLfrFylPyzqk6XJvnkxmwP5bJzI7m73tnYIrUnJ4hK7X+7pGmRM6Yftk9m1zrvO62lkY
qu8wWF0zIej3NhtXDPgfaH8nym2KrREJPXqBA+mvvdB+17QAaiyLu1em1h+t5ndPWa9/Kv9ja2df
WjS0B8Py/DWBN/W5yv0fKqAtwYDUo9X9GNFlqpgEdHrTEQWGhZUscw4WS9z7Ch2zlH6BJ7SzTbxK
2RhGe5E0436Yg2yl0JB1DbTJsMcn9dcqoRTwPB4MQ0/3tRib17jHUS0wZ7iYOSMtww89u9NnVZIF
o4XZA4HjwL1s8iWVBSeb2/SqTuc6j889EUprZohwawc6jGUZwq0A3ZFZJvsutMzNmOM+U8pqJ7v8
WYRHaXO1iQG+1cAfb0Vc1nurCMhtEaMBqwlmLdidgLsIh+G6xumxdVuKBkTx7uD5wt4rWepZDYVJ
t7Bf/ASW7/1PnqDFbEowJUnsmT/kQdt39wN9tJNPJytPTlruTClkXPo8f5ZnijyUkNEAEyUic70L
QG204UEJw9RyVl0jTKfagcvbqi967MrgMQau4aFD2t/3CJTE3YdyeCVP0n3Au+bf1CYkMNrmkE4I
YODwGLds7Jb+l4AzsBdoMrEraUOzzR3Nh29XPIVLWIIe8N17SNffuC6jFCnhKp6x7qQrsAkN63CH
Vtr9rvZtBnlD87eN1RpwnbL0WV0b05S08LQ3j6GY40fqLs+5NTjrO4bdrXB8kZW5hiE0bVN0wLfR
j9Jd58XD/aiRRyRrM2F2g3ifmukhp2P9xtDWHxCuJkCm8bveP3+aeD9cCDsKsODYFcljfVHR0gS/
kE+ztqfSUm9NgcgpmLVwrduF90B/YzW5lvWID048qqNk0Z6jYqE/JK9biygP7pSb9Zc+E3Pl0KNg
T/qsmvzw489tPRRbXcM2q/wKKoPFLjvt2hgoXhTBmjWnv85YgCAdstvnLoNNVwpbfy6x+fPf+M89
xLYx8Gux0sP13k+bO2QpY/Lg/++Jak8B09NLQq9JnkNUVKgWPu7fgYWpaf+36sBI7W7muSvXvv6a
LC4U/aig5GVoA6sOkooQBtAt+j98nddy28rWdZ+oq5DDLZgpBgVasnyDkrdt5Jzx9P9AU2drn/1/
dS6MAkBKliig0b3WnGMuxcg4KbRNmMb5o9wjO5RYb6fdg/efPSlIoK0x7fTSSBcZqm7t+i4Bnryo
81N6Fq0LShqwx0EWCWRtoLUjNAqmekh6d941Xcp0arlmDMMwcQ+Kv+xFLe4Ir6nN+hfTezKglRi6
nYCpGOBkfSHjEqC01dt7apbYxkzd9+6/KKUUmiv5vNOUzDkh3bIdryDYDUqWO7H2KtqbPrU7OYxA
jf9sNn1isw299nSaJffFpp/p5RYPb0Q1etTf8rDKlxBVjDQBNd9B0MXxlxBIyefWDWfYf97mKt9G
Ydg4O25tA6GhCphY1sZ1IuQ7RFXtWJLu6yaaVyBJTHvdYJc+IF5/c5PF/OmTryY7wQ38VojnkBi/
uOqNrQagb4hgbJk112njbO/FJjfEr1uH5kFqBLs2qg+jKDZupn2vKPY9lomYnoPGvxRK058ZeQPW
LouuhVsL6ZufgpNF4GIREbPh+YoLJc6nHQrWbCWlqppJrwg1k0q92GGtGGMDlHuDSKeDhgnCy93q
T2/0BD5MiXZmdfSHZml0un9eTXWj6NTvUV/rTxOhcEvXzvy1cZr2z/1zU4r3We2sX0bWsxxQBsoY
lGRcxHQb/KHw1JfOE6uRbD/aQHzkIc6o7b2FruBexWYbreWf1mSSu1JhBZzGol32FqnnQAwEWu2O
SUrjEnrQzH+SSsH5buX1aWDtvyo60hMYdd7cERlxAgRynWQgOBm57SOfKfbupBqvyKM3YdVql3vH
0MqxEbEgOoVBqNJvr9RT0YvxIS5/xr75nPt6/5ajGsdZVXTvFDmWmue8RJMsWtiWCOWjgSB2QIE3
1Ec0IztguzgPM+7Le3tp9LVV3FTFHtNLc5J7QTk1p3A5Ny/noE//59XE9Vf3jos6W0v6N7+Tm6jb
AraGV04ql1NhlPsOTe5loGW5ScmO4jmFy91vhPWe6uPNyEflj+beWlAgLyld9FUraJ52WvqmZwQQ
303gYTASJbJcRBBheiAuFusG39EvjjL5u5DwYc9oc+NiFplxoma5AnaNuKRKG4YUuXY45nHYnCSi
vvx7j/AV5dD56GvLZ8ktmUNrvAXqszQyN2MrD+QrTo9P0ZqLai/yPNsZOod6WjZXmckUFsGAVHFp
0ZjGkDxZqch34VSNG6NSuteqF8nGxMq6i7uwf42Uql+Ftks7dXm1dUHgEGzfnOc8715jo72Maeg8
+m1tIiUkAcyk47+KBdMFkTrjU+snf4hzMV/v8k8Rqlu11VjrwardKEPmvpZVd8vTyTopPMsBrmwd
5NMIl1OCBzAde6yhBpLRaBK2ECiZYj0T77VJ7ba6yqNmUIZ9ETg7bcx+fglJhE/jIgIYmS5FprJM
UKAoWknFMnoDMdi8BYlrrC3VjC41FpRjnw4Deir/Q8NT8kwEHOo6RXd+lhFwyXHwf4eJuxsJfpkX
6V+mJg6graw66TqUFT0wfhW+WWxwCPZgRZdgloTVl9ArfUNKvXowyuyX/EoJJUGC/nHXr0RTgSYP
qqC6FWkfrQOL6Z+E1ciNswQYEvKQEv3uk2ZTR9qjZqpbylA05JxsvlpDiFuosr4xXwCYuqhtyKnR
696/yPEyyiprbfqdstIzAGOAD2JPSosloiMFZZHOVMS6ZIn5GkexdgcWCST/Zje/S6ajTdvQa90K
FWezBsqTPFp+P68cDQ9PUifooisV+Y+R2YHXWQwXGs7L+wV/v7DVTaLM6mVikPdiVkSYmJKs9Nq8
BdaGHZHFdhx9M7oZdgDipl8oJDwnD4LTICp7bZckKPVJRoNmed40iXisorZ/ctuhAPQQEqlnM52I
EYKvJTSimuxrltXJTZ5Pl/OZAJsCOcDepG40M/PvwwOGOuOml8VLM4zRz6IODC8y7IcWRbPshEZ+
QQ+1AB62tL6zXLzcRdH3RVDBjXNSVb17aPL8VaJIvzZp304PX4dybyJNyjMzdJI56KZ1GyUSW1SE
KImnckYVea+6W4PmIsAk1APMKZO13I1WEepInowFhVCNS3oZ8O/D/Giu+gGxqBxc5TA7vNjm3PMo
DH1Ph7a17RWfQsZy7y/SyT2VptwLSZ7Yp7Hf0D6ACaDm4Dc0S+vPcvD4OpSvolP9fFWbIIxqfUh/
V22pckTBW+eD0axLI/ZUvw/eIiCXcF/BZctX+zQHQkPKllRTY79Q923VSbFtYGDdnfhR3IBbtzVP
ZmE2V7Us/sw6gpkuFsaWAjaw8GVG/lXmMHlYeHqjDXunsswtRSAXH3mmPHUELMnymjwaONKWIpk8
opy3d2lcqHF3km5Ifp7wUNUkNOE81h+gt6Zr+UAwTOqrgRhf5Hlabem6LBT7QTMnjRpWXj2x+r8S
7VO+Rc04HYdwUlbmcrhgSDax3ayN1kLrlGuQzIdi5GfnB551v71wB9HbCEhl7VU/2KWu69lLmRul
L1F3LSMJBKT60THATI6pQehHLWqr3QwEwzIqMKVK9ERsq6rLvAphzrAm1tQ4lfkLuUn9gXgFsiMB
5L5kU5djoFgYiol/i8rJPzG+hS/qQu8x9PzZMNyQ/JewPsq9wPfw6U3XwSlpNC9iGpEWhuczAl5U
UEvXFiySl/KL3Ygze8iX23BsnfemSOPHUsscVFSEtnB9PpRh1q4A+dYnXYVvncRO8RZVo7ONCiZt
ssshCvB8QdbTxdRydZ/DH985oc5vh9zAU2lNe3KthvS4p4tW0eI2eLLIUmVH6teB1a3PHwQmqrVU
veWh3JCE7NmvCbVx0zwnf98l5tCkW5ClMKA766MoBWjgpDSObsGDRbQjqFgJkfUTJ71gZaseEkyB
XgHtesyYHJtudFaiFq6t8ReZpyximz7y6qgp16B1v5NplP3FQv/DFNTo7pf65xSmpmDoL9mSUl1r
2FW+FwmpKUln/vW/wRX/h3PBNZZkOwCauskSSP1v5wIKK0HdjtpKk7/gail2Xy3iqFkeQ3b8KEvr
hmiJLUA7DBy9pgjDglb2DWQH4V+9BJ3cw+091LwOCV2JDJ/22tCE+NyKP+Viv5ZqM3n+rjsb41NN
8+ZYLsyP9TwHD83IRK6nGH8ZEmbVWXIraq6uzE7B1S2sCXqozqa0GZy7BXFRRmC/zdhlXbi82rbV
oxjNoyThVto8HllmEarK7eDgPKHtiqEeNWJEcMmI6pDUT9KmGoO2QQkokQ4DjHOXwb3WFlSdXiyG
xnZrN06zc8cl9hix72X0IWRsiVBAh+8zZQRjYXkUJ1Fg12r9ZAf9sPvffzFV+/8SHliEuQvwwNXA
6in/JjENrZoOzCFcJPr9kqVCXeYkAK3bjmGf1bB11yJRjW04TQITMYJvmQITqoRAmE2F/HUO1r1b
Jrt68suNSSrTt8qNPg/v6nX4+59TZSVA8DUaNu132YOAfcK6jBmxPUZPVYxaUFbzrD7ad+HZUsri
Iydt3Ut9S7s2QjgnpJ44RAC8P2fjAkRPg+SAqlG5NbTepMVvtnymmV0xXmf/NgmC2OVCGHdpDfOS
9CjsKe9Cj5IH2auuM64QuqvRajQ69OoCgkmLNjc5a2Z6b5cTCYRvhuDb7URS02qGxLl34wLM+cL5
yJK+OmZJ+ycItOpKewzJtd29cP2RKLTYRuRhjyTq1EO3uh8Rffaih9NrN3OFpENY7Iw54yLMyJUg
EtLYWcshy7FiX5uZv5KvakpNIkmexl450NtQ0VkSvqvbh6oc012Ib2tPY5LOnW71pGuG9b3T0zFH
OdHuZl6zfOhlq+/7miFFpiyVQ0QGqzkW2C7JPLIysZUaBKfqjPNgTdeIVFaacMs0HUHO86AG4zfb
dQ5SSkxFEFuJ7lRMz7TD/740ZQ7mPx36rsm8Vlv8TwtuTv+3DQpWoxLFtj48MFaNRe4/dOHkvDn1
VrbEFJsiKMlen6pWyRkqjGPClPpkuzj6A9RN1Gn0Yj1WTvICZYNyGQ8L5IHt515BJaZw8vxcm0yo
h7lz70SvXAU0NDRYc/yl6ttWWni0uybypDS8HpyMtARCrfFa0KOgqUf/Mnkhd0LsCSQOSPlA2q4t
vaYxtt/JGaQNrsPbCZoG18q3//05EXf930g55NaOayhgGxxX4Z/u/GvY1dH+oyOJrTOmmi1dGdxI
TkQe4VCXx37ZyMOvjTznRBY224ygtmBiOkJaSVkc1RzfSc8F9M+TRkejbGabenL3H++Xx3JTFea1
M4dpK7/P1/mZ3hxpmsSUrr5emevmP//j/ZvlnRXTwM48TSsrzLRGed+0UVgdA6op+OeXk6Tnob5a
NvJwLjDN2oC989TJj9E05+TP/WdvBGq/0qqWtPK/z8m3DLgoQHn//e5/ffG/DuX75LmvbxMg1tk1
4GAHYVVHFH6fmxFO3CJJhwpClNRxNM3sOPe1nQCsYpclEJiJVFT55+4/3tCK2NgpfrzriJPis1re
ZBLlMW+S5Qed1TcG2UNmaSfXBjvlh85vLocUfgPzEhv7bGYfjDq9mlFdefAIrmkM0oqm++/JMUbq
8NMuo64IyNl0ynWRR9dMMxWvgX680oPoRHfrN1RCGF0uo33sgEnqNoblPzStk22x0pTYT6uG7A14
V6Jp4YtPN99OspXCdFNvTX0z2vmpHoxNTwF0rczFrspZ7Noa5LKpMKGA0CRKcfoV1Elxnafl/OqM
S9w1N++qzNSXIm0hXQmkwyFGPQ0OLjqh07isv7ClhNuijk+NOpHl95OkkWjra9kmNfqfeZv/qEla
gcr0FDAcg21yj2T+YKrpn1qqL5h0PE1ZiMVj8KMMwmizpLe5Sp94ft+rHhW2W5arTKsfDNQZ66n2
Aesc3DfLrCv4TxV6vf7gu/ouc1CHm69JW/y2Xe0Y2Sfb5r6IWu3GgMFsNbzVFA5IhiOMvh/iR7VQ
T2UajxTwtYdYXYlI/DYwvetuaK77LPyWp3SL1nFo7rFtnLrsJTGK+ohB46UJaeMNgTJ4s/nbqqbn
InWOahc8GpRaMY5hpFKpSwX2rrLicmUY5Bgq2IP8+tLwsSIHosBuruLQujh2MxwGWDj5sGTwVLRJ
jP7ZCFnsFjMBkyvIoe9dVJ3yQFm5NeIcn6CCGLNC5tc/WsIG1kpGqE9XnIZarVYtwlEUL6FntUQb
GWqzrythn3rXvCS1+8h9iXKut1We+xR54hJx9NCPntKqO1eLL9oHSxMcFAWmMRrXCLlZa6Q/DT+m
RkBibGYqW2Zux8whlLoLiSAho8RThuqvmdmT1SfPfhy9OGGwMXT3iSfzyCB/893il1GqV6P+0BJ3
nyQPSg0QCy3Rq8PMOM+rQwdFZ5USuuLNmvpqF8oamEuzpZj8agzFz36eAW7q48oPzJfMukUDccWi
QmTbF1u976IV9zVZxSg8Qp14krrJRsS60SHquxu83N/ZcDO5rG1/fIeqom3wIb/U5vgc5+pHUGnv
eSweBUyTfFDeDYS3nt5qjkdrdFr7/fRKxn3lUfoEmhtRB801Amxsda27xnuR6yRjwCGYCGxLdeuY
uVMOiyy6hARuahnOtWjqPUqzyF3XBWlrHqGWv3NR/zJGF1t+NjEDn9wS9CErf7sMUOcPWV4CwPGL
oxPMezGKaccypTrWhlMep3IsUh6D/zl2++gJmT9gjmVskhs5NsrxSe59vSDHS3mIzlxdQ7pFXrQM
iXJcDFRsLPdxUJ6UGzkWMqdx6K4s7/zHbkyinZ8p+j6y3GkyPH6K/Cg3CMAtLuXUJrwRgv3Cg+Mr
l0eO3JPv+ffh32+5v7ocyr3s/h2wOXhO62eoZvg1v36RPBv4D75+xftz4esk/WgyeOXrVSD4LeTn
Io+/PiZkL5GXgZNHXqPwGbA+zY9O5Gf3Z4Xc+zonD21+BAKo/36PfPn+1V9v73Lzp6Gm3aZsqKs/
kGxSHIEcKp+78iFM8F2Y76MoX1G41PYm1eX705IuSk++Lpl5PsM/0mhB+9ZDclgcw35CLSOf5vI4
aJO3cInxHUnd9YxGP4BtN4wnely9p2RtuNZ8Y1rLdnFSFCBDya2KV6g2oRCqhw6U6Fmu2LrAbmGK
Rox0U8DwV7eYqWfGdGYC43YmIZ0MjamHMU1HCdmw+uxOiwbefJFnIF7qjCZYueQ5q/qhOEV9MSOX
1kM0n41FMxNqqGciDcUTMUfdRopXKaZseqWxDwrg6gYihWPtBIp2wrBSCnxBMMMGTtOjbhT5oV4E
t1FbMUucpupg6R1ljZ4EGDVUXyzAURhYAmZ6Ei7xANFt/Jaabf4tGFcIdWF/cCl/Q91gXnwWZp7l
pP6Dv0igvoSw8pyrFiOLGj6uSm8YcMgJuGt4zUXIG1iNcQqGt5QLudmaOS6vIDtkmdW/pCZWLbfT
FyNphO4Ky9BDFc72ZYz19GxMMd0bIF4xms4nHg8Elyn44PiUkg+ejnYd9D+FHTdrZx6nkxJhxqKp
S6wMInE9T9xb1jXKhWiIF3mkiCx6GeAzyaP7Bov00Av3SbEH9+Yk8UdBltopNq6KOZm31HWIPGwc
5dA2wry10FQ3aPRLcE4cqmqp7wdY4yt5KJxcPYUdKQO4LLcOWXMkA+rtkxnEW6NvM4LiiJdyjdh4
lt/Ncup31dfMs/yvaEP8qpFBrd0pfLqrlUuWJzzQ2BQYTzaBmQbbIup/BGNjfiw7c2qbOFOaH2gc
rY+ZnTGoxncSeL040yk2YRy4VgADLpFt0IxbAssNpL73F5rlBWPBwBfi2Fr2Ui72rU0b0VOVS0u5
oAyL/mHSlfaxiB8HEH6vEdWpR21WX2Vru59y/TApIl7TRvS6Gd+zbFzbzjjD3UNE9dXa7rXSPsIm
fJXv6IjfEmpQ3Iqqv6hqJJ6Ybtigy9sjEIH8OaoQiVizcQEqrB2xKp0khEiesnNn2g8hMwjk4j9g
Uo1vuE0qCtw0lfO0UfZk7RQHmyc8Lo/uVKVJvBs6hVgrzZgJH579TWrl7ku2XKpGZdpXfreb66Ie
XbehCl3V5q/mM2m7WGaVgZSM0pCfxML65hjW/dDtzRDmsX7EiN+fUWyITQWDYR12rZLSvVDfDAon
VIddsRva1HkscsC+BmTAjxmwOLwzI3jqyBE+VbPKGnl5oVSjB/Bp7jfbyPN9TeQakZIAR2PTvGmi
wxgZ64pHjcy8obnhes8G7MiNecuR7N+mrXylydz8QDA1XGS0lSpT0kubWN2tdNHpD8JODnJ57sad
vx1DYt+msQr3mZYHQLKoCP6zGOhGB0fnAb2cx39Eyy+3nsw+tM6ja6cruYwufAg5zIQwocy1dbZ0
HfuYza13L8aPDik5S/JFNxMxPZCiRodjHLdukifbkaH+LDfdkL7XdNJ3zWIw+TrfwGnz5gD1SV07
GJegOdp01kpUtwMen97qf9AYwSWZo1ACE9aq52h4k4IFo4Uk0TjdC4jycDW4lnLugYc9N6Z7w8xE
O9Ka3HVtTsFRCcPprYtI4RhS+71VmnbH9UjbLKAv67qNh1mpfNEcQYBckQPVqm3jeGfw0IdOKb9j
PV8bAbxV6CSe9Nw3av7pvpd7GDXH3dc5Mx2yzb0iazbAg/US32vW9tO9iE54w7m1EtCPUbu9Jy4k
/jB4RU3l2tBSsQ6UCB+j3iXbf+2h7kgh+JUxDBm4j12ojI9yM5kIAh193rYLBKFHrL0fIktnRpnx
yWldfotoo2/q1jcwU9B650Gs7NGQiUuWFuYamBQqawN4CLfGzaGcuW4SqunysEIUCW3HIcG6U/sb
tinFu2sfXH+a7p8rSLb3zkmtp7KxqkvVO5+fd0hGJX5efzpneqQ9+2HD3JW/Q2whV4V8t8I2ZII9
qmiDRGmzDVEIviz6as8k/PSBEmuN2QQlZ6s4LwUFrzNtPBfkeFS9A5/tVlEX9QeyKl60Kcq2A06j
73k9VN6Ao+hiIYF+bVnjQJOJvutRUz0g8VuY+2X1LMT8Mc7ps7rIB1xfOw/5XH2fe02srZalDRzu
jRE3NB57N//LsJphVy/+EymrkIeRWfyRp+RmxjK0v/f24wYFMD8oTg7rKGj8P0XLARqS4WRG1pN8
yY0YGkPXmXZKbhHiaml/lU40niR5GFLMnRiz4J2G3zFCkUU46Z6kKp5651obgupmJC0hF0kBjb0o
nvXMMqqfjtOVh2DqLpZl6H9c5Og4D8e/BCstAAFuwzqw+ImZD2Q11usgGn7TOYSBWBUduEZSgsyc
Rh/2Bha5+rxKB7syjxSmr4OIy0OVvX7GXwwhzTrUZ8QWqpi2Q8ru29jMJ5pvRXJVC4CcdX8bJrt8
dyKhbzDfTbi4SnhkRBS5cVm9gcPak0nBGjfUfsH4Sx6doiofa+fRGZzgfNc3zJrAoKyYSvc78enY
AAWk+Jx19dPM2Yeg0392pEHimYa/olSRWNVMko4yEameKZAR+pqUEB+Gpdd3p8Xqc3SFl2tmY7qx
TTNBWAAvGoW5tgZ6QnTkUluPktHZOzNMB/nqUDfGhq4ecycSiVfCGYuPtsZWrmX2LysQSzrdiDBq
1MmfYm50DLMJTG5Oc8gWztZa2mB92rVrrrf8YCyHbpx90Hker0nSKReE2+8xFT1DD2v0QVTX7aW6
vpyyAVqdww5XxF0tpQt3WulUCE5fdrawobwD2+cjKxn9B2xGmfE4W5b+aCx72pBj1Inn49f5SnfB
fUyxS2BSNIgXUAxPksgigghpnTa/21UPZlpBxO3TeCe8ywfUmyr+z6n4Q9qW/Z1p+UbCGfWR+wop
lrmWhwDIDpoR5kd5JDcZTwlvBPO+mQb4TjKHhXqGthtbihfyup4GKj+ZZZkn6fbIeOZOSp3etICI
yrKiN5tm+HNZF+gnJCkTd3NYbwOb4kZsY+HVcECbWqmecrfMb2XaozUoaOZKqtKiXt8LmD4ra2y3
tSqyN9R2ROQUlvKs9BGoqULpNwg40ldRC0yWNLZNejQnddSB0Q6l/i3T9JNNdgBcOxOwUFGiwAuS
lKwllSiCOPMnJnEaqaHL3ryc+9oLhmYmQ+I/76PEQfkx3v/rDYU1kKM55kd3QKjfkEO2RpRWr2O7
xUK9bOTepMX2uRA/CpA6D2jj0ZQqusvqvGcWyF+ZjxFn2z4ap4+astIZ0m92i12LRKV+VLbycNTT
zLNSUGpmPBhXuYFV9aEYuvKPUyqFu6sD0X15kz3yvA380tn5GfE3vQqHRdVhL+L8bJ+XeMtYBIfQ
Fe6qCfT6SD+9gkdfaxeLsKeNRczXSxUF4SryB+u9Usdb5QbKH1f71rnK1S+t5KnHafdYCBX3LV2B
v490EyQgkDp7GxgUEjTN9BTpQvRtm+AWHBt3QlLiQgJbXpWrIrlSKkft8x3ynHxH3rA+F/jybCJ9
D3LNUCrBSWMN/CjXDJpuofIs2+AkX0wi7nn4kjMaAVYUi0VhWwVgCFmSNrt8aBSX4ufc/gisaTgF
taIywVPFa1PW1q40jHIjD7M0r9eIzdODUrbO2cTsiKIr3BMfnL9XfRlu+DN0p8Kf5rPiDs0ataP7
w6jBwVuRw1KIh7WSEDEG3b94drOMMrOYrB0THPWlGzQW5JAof7lNtEcaixDQZypQRGaJ/BtiFXea
2CRkI5+1wdYOCNi1fUzF6MK5YtOVBr9PFENpsHNxtpMKRW43Hya11/rd4r9eR6EjQJvxapv+qeBp
8itM06Vy8uli+iaaoLwo8NhGFfW+zh0v+ewSJhd1LELaKjow/G/nhRDTLKwYudH1AHZMHuvjQ1uZ
10jJ8ocAYeJpHrB3VwZ6aXmYw/ucdbxzAGtXDbNn9HhhR1ms1ezzfVekF8Wrva6O2lPdLqFntNOK
s9ww2cHdPCMWsDsa/VEfrPArEFmFVv+Z0pa6Meck3EjJlN4q1sqqmcTUc2089bm6k4LqINNhyiCQ
jtUPcvzWLY2aT7xir1rbtrG7ba+Fz4KJ9vUuajTi56yhXTVTNrws2Q+DIp7k61I4M/Jud3l3HAqi
zDvzZolzYwgF9THAMhamKROzWXsyjd7csMh56wqUwzIdfpauYVUDSn333YDvuqbQbJTlhpRwjmJE
BYKTncbLcg4JwNoV8O+61IfL19nn2kpLbNhjtB5lxotS6a/3hmskgi2+63O9AG0nMB0sFGNkZWIP
L0N5UlWRvhDiggQ1Md6ifG6PJPC+B7P2TajUK+gyk8nBBagk2Vb+LPInULlEsrRsH60cypZdQG9y
fbHR8aRsZRcwwx51PwzrH4lS5k9KbkxPQfMgv15uqmqoVvcur5NhgJbqsKAY9V3rkPksM51kykyu
M5KFTfG9MAPwbtxSPKRmUtDoz47qzSnt4UlArZhNJoHkitUbeQq5t3prCA/3qG0SHVch8UHnInb1
gMsuTUrkt4GtuBu4788gb7LNVFfZycSidu6KArcVQ+ZHlecrERAg4gRwqbrGhBaYRdo2L1iRm5NC
yUtDqlTqPZbgenp0uuEsW59fG7gvPUiNirps1V4ZaZJf/7VDQSC9nxkyZ+sTzbUHaSRoLuniLvdh
dUV7vBJiH6OeOxV59Qcty3SRm05xNXCj7VaR96s81+rOdCnrhqZsIa6qbcToDlhTWIM6YQrU2wff
bJ7up/okP9xDNzUZvYmeSa5ve7LcNeMhdObkO5zSKtSn720IE5UFP5gG5p9bZFLVjsCjngVAlD+M
izs0o6fUDSYZdyH4ptAX5p4g5X5TjBEhWAiGTfoNbrTV3KzbAJLWT2aDAolcq+inQQA2cYXBOyR5
nBtSMoCiaF+i7FvJbr+S1M5BHlZTXlwajZXBQtOdMwAjdltbawnJ+DqHmf7c6cmT4RQPklVxj0fu
6gplUqzReoofwD9SxJvC4kL+Xki/ZqEjKvEI/VjV/oqkWjXpxulQLl4G13Ktiy1GWAlYGeSpOVd4
gIb43WIT9GxiWwrtfyTDYzn9dIQ53I+SoqURThbCWkqVjNxRjlo5lyiTEqIRkro/SpG8z+r6IRzL
Z0xP+eNnkXOsmN6rMfnYlYPzfjbHR7kRRjI9Uht4BIo640vrP60X6qjiW8ndYl01ojugMSYxPQje
0zixrySNj69klboMC/tJhTkoH/9hV/2GGp7f4Sx9msVXIaKteO4XQ1+tteQ2TWH/YNRx/NyXQ+jJ
F4oGJ4de9sYjStme5VZbb2SuAZbBkQUZG3nozjoLVFblW90uq4fOrPcDKoz3vKlXIfy8n5PA5Ki5
oj9FfZ1emm7w+FBoJFh0Swwy3u97X+eGskW2OVnrOrXDZ1u3SKOecd+ik0getAGIMSkZ4jFroJd0
ZjYfSwUJjWGLuzRas2Mfz1QC4rN2o6cwNfaQihKvnmL70SpmqIcop7ltoclmhfZSYGbADW6ka1mB
u4MIlAw9cG/mYj8b1clQfPU7aRg2c2OYGSwtSP8rBdkTmFm2GXC5m9PbPCmhcP1GCc+T2N+apt6g
I/LNh6hSPzdfh5Xd9UeeHAQVYFEYtoYxVR9oCP6SO2iw/7EDqOYG3gB4QBddUapIpWwuJeXYqm/3
io/eueHJpQKwHfpEOViamR3u974Z5QFsAWXYjDVpgGSmlpfWDs6ioE5OGwl5dEZ22ViznGWNtjad
4TXVLFJjFx1iOQS4fITW3R8C+XIYBka4tdKzbVI/wh1xGWXsZRvsp2z2wUGKJRM4QKSt2I+BsPJ9
opn5QQuK/toJBzVOk0YsyJN8EwhsD9NSQpV7IjDGd5akhJUue7ml5N5SQ1olkYrAxyXeYjJBuEqy
vtWVUKhn/GztwluNnzKgKc9uP1l3UVEUlqWX9Jp6EgYsi9pn+bgY5zu1ApEB2Nz3SElJD+nCpg4x
g9PgmF86pb5SrKSciJWNfnYBr6iLHfEUaCv5zqRbLkhNvWZRqR/uboi7WSVT80PY9fhNFseXLlTj
YUxxlmHgfFCWOZPSuv0pi1O4OPI4awX8bcHSagzyz5fLwL6ZutEfpPY1WOzvxZYKWnkVaTltIuHb
h0T4axnBEFQg+sJ5plLZhdTGuLmk9hVfortNUaHTxNOg6Ge6ux1geG5qo19lEU8jTZvR+dv4iy+p
TwyWZrBgdpn94hf7VXQEuXV2HB7EoHb7ceYh2DbcqjOum40punEjH4Uyx6IO++CsmiblkaZMNp1J
+Bzzmg/cZwtTqw2uSmoMR1foP5hFaatGCaFMTI6//b/2ilT756vFB9pLmIyw/SZvrIboGNKTZZmC
JwM7H0qduT1rWWrfQV/0ML8pepRe06jmbo2GYhOp9C7nLtWubeREqE31Zs/zWn0sgu6nU2vPgR0l
35wyH1ZyLzfrYVXS4j7PfQvVisX+YEd8fNk0r+SyXxYA5DlN0IKK/pKUFRiiDbmHaujpGSptvMjl
enatZgd9Zz4YWpA+UgdA2FcxK2lnrAqV7QMeFnDGqCQhbyTQMB3dzwLe/gsWVbMQ3DttiXZtoZCW
RtWfwVnkIYF7mk9cafSH/xEa1pLH4GhquVdKXT0Mi4gXjGQG5K4hQSBiwLwrexV0D5M/HLNWyc/y
f6/raVrjnhXMgSyo5Uh7T2Vr0Qvip5KbMG0xnGXdoRKtOLWVY+17uyE0Ok6r79bdRG7EL20QJSdp
K6fW0ezNAOARYjWaZ2ieduALrJdK6QuvH/p870ygRTuE3p6JqPvErLcnZWzwlI7SmZ8Rmz5b10Tw
1Y4NvH0MDeuFNsS6L/WbxH4vbjAWgvlPUzWmVZaG6SqnUuSJgudkXujVm9zDuFK/DT0WHBHr2opH
TbBxl4ety9dewI6sHYlJV5vGPN+J9pQYnP2cZu0aHBmTGC7q2HfV94EQe+Lyin6rTlAKKGpCDm1D
azPU+rMOy/c0Vk24Ef+PsPPYbh3Jtu2/3PbDGPCmcTv0XpQo38E4Ft57fP2dETxVyspXo6qDBEDp
pEgCiIi915pLV5x3VHkHWynrn1hSfrhRFbxos+ls3CpR9vgN8mvn6OWyQ638wyHHoJzMjWFo85p+
0UDwSdq+y71Br/FETTn0UWYOVkLKUEulaDnNSXZqiRZZOPyT6LfShKof5A0k/uERYteT2jnKJjJT
rDGq/VAanrK3UPVuTEsbz5Mb0q0RazhbHIZVjPMfwYXiokek+lZ/dN1V9hpQE5MsPSvBTp7WrH97
egAoSdHokSyCZ1jJ0VMCK5D6VLpkGEFBYINztZF9j7MSPnoYBSidqRDnrE55rTXIlRlTyq08LHNm
XX1X9UcLAXyP6Pva+Zin6O/ZP1MUGAnisG9marmkUFL+7N2qPeQNUacxjPTnr5/VM43QzKj45qU6
zWZqtfeYodzyG+gPg77K+TzoN9L08VAzbue0dBdexBiHLq1f9q3zB6YQTvF4iazjLPofNgb1U3Xv
jMxTtK/z/iInjqGpG4dcC8nhxCWKQ5+0rfWYmfRRDNM7moM3sWocHK883gNauqxeeoPbH4OJMbNC
h3OQA3Ft1JAGUvQWYxAzd1XsT9KXnojr8F58Myy3aT04u1QPSvpptD9HMo5XGY5oYty07kppYyEn
sfeZLGPIvosriu1irmshx6aGHqibcJzAWiHjyvClUwPCUhB8hEBXKEiMt3JAFdQ76kikRRp+pLle
rjoWeAcvLOx35+rFVnrIO5ZAaqYPTxawD4UIHyx+LHS1ZFIfZ9HQNfWWnKF5dk6N6ODCOtbRynTG
0ini3xJUITfyo7Y8fnRSw8t9TYFf/bMydIXpg36Ykkw5/GXUSuJmEwMVXVjNrGIhbPpnisvtlmk7
0h5xGInucKS7v+VRADWsBil4aTIQIbUGs/p+1+P4rg561nzGYzYD6kMTVZWFc61s37mSoTha5tUa
Z+e+aW3rpXTs6Ph1KmvnY2JloEfU5GfNc11ghvIZIHST2j3A9oDlUhSGKy+zyj9gY4LJ6BIZoq8t
ljoKKZ9HqDIf+JsoMgJFPss1d+P6wQLPXo+0mCIb070/r379nPyRJgWrI39EvkC6KalNRuVcXIO6
jNt340bOXYZ4TB5zhBDyqChnEA2SjEIDDWC19TYWbUs3nZzseYrr31GdwaSj5R2XBUtzp1bf2hQx
16yN9m0C7rPCltxc3TxGm1/mBVGFJHi5BHX/GcbGVoXEIUosq9KZzo1l94fRgUpr2FWHHnwCHWHr
6UrONXE7kU2P4bpVLbIB/GkpZy84WvObnkxLpbGYXA7M3rFgEWoSOvpaOn+oMxvL+zx4mAVbOglI
TqQ6ojuWffAqCJ7yX3LgNt4PffS2t65Olt4/T8lfkD/x9ftBmPN49Rxt4+WWdaTDn225Xl7iIivo
lIhzut11W8gnxcLCe/jEnPulElDuihb+emhr/Z58mNLYNEasL1bbfVMSPk3fcxKiQIAyteaAmah2
jFta6oh9gFr8KPv62JhB+A7xwVyPRpweFQh1ve0OW1sv1Suuf3shCd+u2m2a1FPew4A+SJSO3ebu
0GN4IhlLBOc4UhUCrnDRAqoqhrF5bOzhIDMZAXGnmGAS/1DoWvsWET58z3VEA0KHMu53qeLgjEoX
94pCfECg1d8CQ60f+9Z89FvTeEOwl+y1wRaLn1xkt6AWkFdw0OHpSxmN7rYmeRj15ragJrO2hDym
LRr1koTYCcSR3GBK7JYEGMJOkOULgwQBshS18s2xJmFeMZj6zAzQGPjOuWH90gTk3khCgz60+0vF
3XS0jOm7rGL+26KmfMUKASdg6eZDF81mbnFDbConYeLXmlt56utZwOJmZXdaeZGnVPyhy2pOUP4N
sbuNAk3dQ3TxLxWX9iowmuE9ivN9Nv7Gxaq8GtXYH8wimTEycVgpWbnpTFffyEMmbOUS6Ya1Q8uN
W79xiPMByyTVPKGNJ87SYh0EVicsy+VzH8TjCSpB86TptXZ26m3RQjFyQB0earGSU9JK3yWD1y79
KfRPgTO8Ms+oHxORsdwkgb0LrZgRORLHpkh5Ud1ggu4/HaHNwjcTwTlyY4Z685D5w1/Om7pyhqAa
HqREo+gbc5e55qs8kgoNugrpPwQc7ZYqAoYoIeyQPxFVrrnqHDonldfTPEpw3UaZIRAcpKic7EYl
RPYfDMS2cwTWxfydOmO3LLSueEFi2i09BqH7njzXxs0efWiJOLKiLjRC3595fwfbpKAeNIBxesvV
nm2XSKFEKd0fOvwcB9/0784xHpxSGT9QCWI3SsjVcPXcWMamMl5QeaHsIzv0wy7xB0SDVR812B6v
zQTIe3P3nptJliKOtCOCOzGrGS6h6oFuraA2MUOvmCbyrJguXaSWOhJy+E1RMR/kOblp/Ky++NFi
Usx6Y+RUwFPNxpyaMMm7+JAcJ0xm15DUAlAv4XgwJvPHNNvRrQW0fKDraawDjfXW0OxjvtJFBJBq
y9Bp8fww8OeAg7eO8rhrh2xDYoWxLVk4XLIEfICji2SrIpi38vDrBbi9wHt770fYzNNSEmLlBFRu
yg4lss6MLIW8J6f7sLCCcz125bHUjKX0jQ1G0J2GRtvLI69lGEzjrmIax4UYVP7eBJpzplDHdahY
CuXgqV2BqAwJThag9q8lptxz4aauiIMzAbyYwTlEaN4qmX+oEVf4s9acZGH5Xl0eunkVKT1wQRRo
MPMqAg3yQnAo81dKeukuiYdma1l5ubzzpNqw39UIERl7gKAuDK+tdlk7+pfUyf5smixJN2GA2//+
UGp6Y9MA8nsaaLSs/t1eUYHGUaJR+xM05kWeum2r/IVChahz414VsQyei5aHndhoa/yo6rUZAxq/
ge3sJ1OJn9JxeAt1mIbyyMmRlkTk3Mmj0dF/eR1UniiqzJObOOoSnur0OTnOZ+PU5ZOBP/hU07ZA
z0+95b5GrzLH32htTyy2VyrOodb0hZzZpla499p0vCVoxTdG0Tg7B7/4W+M1S5ngl4nzmjg/qADc
LaBfAvUBKrtZld1krWQ9P7SpCP/pfFR2RZYdH2Jl+t/rUbH/fM7y02170KS5WrfkQY6/A7COD0Ns
xXtXZ24vB2SDr+t+WMW2v8a4om81qnBr7EkklohGpDxMxwSzjTeRiRj7/bs59BSyaiYuOSK1FM3s
KbAV59r0yJkqei/f+s74aTF0PVmNYRwU4Glr+QuWJlbx0UtGLkBa13j5varaJ9QMX8pwfKgF0NsR
8QgTLl+QqWP44NogTSwB+Y6cPrvkQ3KGW2z8FDuKWd13JnFmMEG/q6X5c2JHCSzrlnjJR9hhS4bA
GBylI9dLwjNKUedxtrviOZ4A4ArCYuX7zim3YqQhQqGgZxmV0JJeh/ylKBxb5rd9tujZbju+VrDO
Zrhv4a2dK62tKAz25aNNtOJqoL730ucsHZHA+J9FoT9O0Gl/t6xOShRGjm8omEcIbahNbz7GAM2u
nToRVYHR8XtS1w8eCQIvo5L6W7OqrG2K6t1S5+bFssje0I3iUe8hoCfkJfQUdN6COgoutpvk98M+
vvxnR5P2N0OT47quqTJcGgbVQIsOj/mvPlIzIsSyncmZZnLpr4Q7/zQN3SISfXkDF+lZExu5J8+N
rCqZMi4aIR5QfOsDoXx/kVICbuyPuqjiY+rFu6EJ7Nsc84h3WR1vVcGAqgCRHb2Re3AALbEq59Y2
d6FLNWpuXeDmQcEsnb24g126CEbwnE3wjz0XcURY99E2zwjUGiGIYBKY1g7rVKh4DYsm1zwyO5op
spMoKQzwX/KYJg3mReJmrLJ9lNttZm0Vuyneutkmmq9DzFWPeflWMfrabZi94AWwjk5ab+cOC8Hk
u8ElJ0eV4B8mdHPa9jtTVBwCN3tR+976Lnbwdnq7mci4bVUOlEK7/qmcg/Ial/MPLh7llKhYeVRW
bTsbNfFGGq899b2YhugjJr13h7SOCWk2rP1JNW8uhrqFYK//RK+/IMHPfcbPmTHc03dqFCffDnTv
kH6UxpFV7YvULVoTwl0LQf9eDqpIIZHwR/obWug9uQ/jS6jHFfMPPVjDN3EX//lyMsTV8lcjoeuy
CCbt17BVw8BS6P3r1eSwHGO8SIIDczXRvQjPna+Yn2oWhcvOyLKbGpbBhiHdOxmRglsutMh1yrd5
xfKjmoN5o5hasfryMqdd8yvzle0d3aV1eGoG1TiMXtWC2Rc2WiVWjnmWuj8jmBuoH8ieop7T9vGq
UtHmLOo2hTqjqjvmSkQXZaWx+s9vWrsHlv/r23Z0BxMS71jTuM6sf33bCWlYtjEykYUXHB0ihHZP
I4l8Nm1oFNx1uSmMJjzKjT6mzWKCJ1mvfUpb66HLp8NsEMEmozdzHUEqw5m+NZtaxDg2wya1s/qj
GEvMY/gcbcrnK5ZWxBt0enLlgzjXeHPtd5fKekim8zADjKpyjAO+y1b/J4+VP7zY6ob/0xNWSxWO
ctmBABkBUj/OY5bskFp5Ngh8cZH9uTnticbwiEivNf1fSG/3Wm/Pn4aPwaWnQXgtNCpzqV9e2zmB
LCTBWR2wzI089mCibvymYdk65IQPR6Kj07VxSaJXAowqKsDiiVJpE4/4pNwhOslDSOHBdlaacYUc
yV6VtYlRJiEJdvTHZw14yXmu1WRJAYMZJgPOciaFgTTtOd77LXJ2ogbx06haF30LfcAjEeyNHAHh
kuyEA1BVy9xR1Zzv6sfMwZKLWm38C16KJSYUSD9RCGylS5wabnBDDugvzL6O9xLqVYdqe3YU9TGW
uMfK0v7l1bpgMMptbFkK4j+Kw4AFFNtdN7FWHoF76riegdmvMyRl+xmR5dbARPRUUaBalDCVXu9v
JJ7HT0aobDdnWnfCaJvtisQ019g6xRJgODohALZB1NukEUNu5PmCsvrXKT+n8lZWCs1IV2htyNgl
Q5hQqnuoRkvG9spBX7N1Z+d3XaZgJLRpYq5jzofEib1LD7ChAyhCLk1bbWPPowEOKmKTsbuRl66u
TDe6cO4eiRblMdnlzALmW/JiVzVAcmVhPbGUwPfipM5Py3yg20/OW8qqXp1Exa5sigNWk4BqqtY9
UvfrzvhOq6VEVcoXVC0JD0ZljleHWvHJqwaga3ExcLXrFKol9rinQL7IqN3LJR2BoO7GVDIGHLHC
GxNSdiLT2tbxaK/uF0NmQbcb7HheaT0a2Wj0KZCb1gCK24Hcht09VK3+SdQnYdMESUY5qQB6XcBN
/EkO764udyN6+BtiM+vWgpRYAhxxd/JiziJvWmHpOUL+JwAvxMYAiwmht2MEaIKROgUu1NuXJvU3
vT1RZmY1/EbXf8/olP0IVXMb9PW5TEflp2fs5J3YA9VeGJAdXtSkmNZqOeG3yMx3GT6K6lo5kND7
KY9UYiB3cZVYy8Ko6ctWbbpNWMS+IlGGDq4UsBuz+ah2ibefiF1aWoqSPE6RtdFE619i1PDQB4i3
fpVo1+9/LL1Xd+/3/L/H0W4/BDAwGRUSyBs9Gl90dVRXct0s/4RIRXjWaWq715NaWdIfw1zTlM2j
fMHoGrDGYm1D2pBB43FOt18SLPid4HyisYa6hfiqnXH2r1SnxRhk14eAbJylBkfxbAo4uk+F5CSp
QW39SrugfrUH27501q+yGM5T6qonuVH/uWcMk3qKVQT3LCZj3v8qHrBZ4rRCEVNlZX7kzlni22M0
QTypQ+F7EkdY0amSiSN1UlZSGKV5hSpfG3gWLIkO9be90qH6FxuwuSwaEq91j7TZI3ta9DYTDi1K
ieIMimST5ttGj63j5JmfXzo/ba5w83WrIovb5xla8hJva/Nc6Ka5nMXeKM7JV4Oy/J3QuXvoJ726
QdNHJE031af0fNOnamkBIVSU3r3Kp1enxuFKVfViywrdWFRyKhZMjgF5GJrRQiUEdwsY6D2zJ2b+
g5rCaRuTaivx/6XeWEeyHc4IaQlv1JrubAY6JF93IOqMjQKgetFW6KDolER7kD5PX88idUqrYzM5
f3k8PcGe+xNTnXoBK0xHyxedh7s01pv7x3j/BOWHOYlmgsN3NSveSH2QS6vayzu/qfv4eH/gtF6C
50MkpSBnuA2Qih5bSzVuqgUxQ5x2fI02d+wrp5QG3okmLEFWM9LlKSVPRVbGnFT9pbeKcfbK+Ryn
cXrWSuQ7DZlUq04G7VXGW2qiLRj5nGHn6dUb6w/5dDTmhtB43/CXJKCHK5g+07vdojDNeqQRHmEu
jHA2XBQAZmuSFdK9Divm3OjNd/QnjN5AA57rgWSkoVaMY1DV42lyQp3qezI/3iEt4GuvjRcpl6EN
uo3Vt8oFcYqxyHP1QZJrItcKjkFIkCoKmOFaIABfz2JvxDRw35PnyHH68+rYOQHBfaqB9/YfPyz3
xghNcwT0f4U/hgBiNXxvoRbtIiA0G8lgqTHtjiSUbe5QjwzI3UNdruUjQD4MDKSoDz0Bk363U/WK
hbB4wsxiE2aIf+063FDW0HZFp7pCifRnjz46TJein7ZONbZrXT261USlX/yipjcKnhMx6KdhVu1y
UeNoRGtdr6OCZCSDpGHdjnaQcH9JYU/kjMFjofxEkzWnVEsBfjYT2sm5JnpsQPOyKhJl2yrBSj77
vv7GgDF0qFgWd3av7KISJggAfCILbW/+qMfxPkmqAnfl2WeZSkoNV3lAOPLge769tWzF3sjaIELm
YhvHYNa+6oUjq55170zNGVnDMBvpe8yyjeqhC1HQVzviP6GZy7eXaFF4bpGb7hEZHuQpzS9YVImJ
WzFryTmoS2WN91J/SBRNWdNSiZAY38vZsrAd1R3avWZLzTy6dIRZ3hhwjnYJAZ9pmLIxxQirJsat
tQ3wmYAjX1Vu80MZAy2/X3x37UYvIAXyMSA3mcdDWR/L0/3JgIrHJTXgMU2HrR5MENAmnjaMPOEu
L5Vv8gOO3CHZOErjLmh7pRfru24W+rEcQajacNKWY5mpZDBO3+S3J1XZdROyuOeOZVzv2rMa1z/k
+xx05ArmHAWbhuDe7f0vVNA1nOX/yc2wHFRufAA8mizKSB13Zuw4p8w8KJrFnMVtyKyHXr+K8Om+
M0gvwnb06FMSUC0v49xPGaHs+qOvtXWV+zlGHXLZzHaYXtMgFg5GewfjmfRTMcf2SbBUK4rSRSuC
X1XrPQ7i7EdWNN+oAUSHSifTAmbOQg4ucdFqt5ojCXGm8aXdCgdOD+65PXkmSIRnx7xNMapXEgXO
EqscIETheRSp60A3n4xOb/SHCJ3h5g4Ms1sodpq1zv04eC6zCklhQee6Iahjf78SK/scqx5opCn6
xOe+LBgTPpmfZgSjavNRMZpigz8VYqbYuN2kspoSh0Gqvrk2WhjDZx5z5ymR2DVgDsvg1yc1Fnwt
e8hyLDtN2iyraTR+hGXcL/p5Kh41NUb41aJic9GXbOfWwfmUZ9M66S0Pci287laZ05Ov1YS7lCHS
ZGKvlpZI0JEBSSnrK4obJI6C5LCLdBnoTnuSyQEyPlsGCRi+yTR+tFhtUcMN1i5Mo0WkgqQsiJIs
Vo5t1mtkESwIKqX8ziTPInaKhwEmrOmd1lK5cpU4PzQqGp4y1P5EYbLgw8tj+Ocko5kRGCbyh1y9
SmExRPzgkJnBpiLK4RgZ9N+lzkU2aJg5XiaJnopZtC2CzKNYbPgECbS9STb9ZJGNnKTBtBxlTAeN
MwXSsTOytFLfMgWpfYEpciWvEApwOkr4+RPVSbf09dq7Y8FF9lkXefOzwdW4DNooW7pjlm5dwD+E
gpnJfW+IOpKHJcQXrAOmTrkQY4lwro3m1YCoR4/dmM6k3d6hRKlqm5jzIrRKQ2EifJy6ByBOj/dX
/T7uDm7YwHJE6v8njhigaIhp1cg2ZtRNx95NKOIYfS/Aw1d59HX+69DFG7dIZzVYt6BbwYPIrUxu
CFxDPdb5sp2sbEXOQrkknIMfkS9apUeSPfDpozyc+irbIJ6sF81kTBe3Xv6lKG3PDIphAD0o1nQI
M/I4btO9n075uS2qW9Uq1lHW3KWkCE/azQ4m+6hQkbwmxU7NSnM/FXbDJYtbOYz8TYl251WeJxAs
X5aV9VnRLD9MqTI9O5l+rlXrqW6RFXxdx1L4TtwWszjFXuSlm5Dp1/f7qTJpbrpz9ugi2WeSO7Tf
6sEn8INv9YBM8AooDIs55SHimq++kL5KcU6gYQIeFQyRxDNJJW+Z6oywQtMr1bx2bBLZLV7tqtDf
q2UT2u8kCGxGnaTl2cC5mOWFe8MJ2XsZHRVMEUcVeOPFz31ESiLdQNG49MLErr4X5jRe60G9x5ZN
zAqnRRag0XaqulyNI1858ULMCf/yUtYP5UqeVOuZ4bL0umXvOMVZaUBu4cqAnTWZSHzr3D9IClqa
WHuTketiVjnPukbz7t2MexTJXNGAiCZ83CHc1Lgc+pOdOmYLRWVve152Rn7nnDPFelTquHyMWNSO
2HheaEzd7ghfWqMpCcUoSoHwkGEvoAZfkSBfL3ydayrnqcMutQ8FBV7zusNsw0Mi9hsHRyP+f5ZZ
OGfdRaME0uApiNt29ZdvyQ3UU1AlB/mdpX6Py5DF6MmI2wfDsLa2PVQP8pnhB1SDHLNjxi/dQVPo
bHuSsB8YACPg7Ja+Q4Wm7WahFFJaU9DSE+1pAkhNArilHeQ53SQNWvXik3zRijLvmEzWD910MAyR
t7OfpkJ7HvKaWwaCwloeuk5NGKmaYywRr+qqEz+4mv4QJprG3JTOQTaw1qQ++bs3kPDEwhMqN7X/
y6Cyfw3FGXcg2TKKxosxuHa81BSbDnxWqZuV1auU6O7P89J/qXUFEpwn0sx9W42XrhYjCBbtbZR1
JiHgVnU/TEq3fyzGePHnE5qb6/2+yDI0xuYcfGs9tbrINoc5OJ94eJ+p8ApwoJ/51SuWSOCQuvre
jKzp5R3VA+Bb36UgcCnpacwkIok2iSsOGc67rYWm8jjHXQAwoz+GhBGdI4q69Ir0/GSP06usW9Is
HTaEQ3WY3v558Wvhaz3N9Sqs0DLI8aCy4ClEef2g2L5xAs/xcL+WZZNObhSlXIMEfddIZ93J39H0
aibdqvutKphs9akTtu+8mrqVnZjxvvQtMvpir3qteCIUKhm0f8Y+AgWOMjUmCJDBjqryAY4RWaM8
V1MIWnbDjChEa0vMJnW4T09fqTDRbOeP6UkmxMizZdbnj9NBZsTkRrv2jTQ6+Zn7Ij8vW2vdA9nu
tOIDXXmNxvSZShyGZBqJMTmPL6aKsBTqI6hax99hXDXe2sq498kSEZY5VznUFvl0yaHOLKV80xQF
A7lXhUq5rNtg24x+czGLLFlKPUfkRSvX7AA79zVfoJgp5G7mApADZCOvsdAjCclhfnJUnabbepgk
NnKkF4N/aWXTqmsg6t+dD70exQc7wFOJiqhWhjeq+dkpCD10b2J24NekBvlQffo5Xv3tESsftiEp
tYTvpivNx4dTgr1cyzTsrjnWYzS/JfWYnOzCvfh2S0y3aOf26dhvvMFjot8TRuOzRFmEgxKx9mcU
FlcjaA0IPXJGkze9cnDd8bFG5He6/wOU2JjTBt4zNWPzDIDwl4lFaxfwIW2ReBJkZ7zJS2mk/oqe
tzJX/Df3K4i+4oSJeRkn3k4huexXGFRLeEIIGsSms2YGZDlNUXKr3clrVM6EEhOGz0jmx1JPLGV7
LyCz4M4PaDHi/9Jj0C1RTf9btZ3yi66xbNM929D/Vm0PPAtX+WAa+zmNve/JU68UnySPwCWPuA97
8P14KmiZ2ZO6zRDy+ough9PNVP8cDCs5OdQh6pd6G1OQItE+qmsepLk97QqPyxacQLZXg/Ks90V/
laeoBZYbzSIYcyI+QRkgZPQ9hkhUpN53Q7ilhVAItkxwcsgqUayiOzghEy/K5fqLbfeE8KjIkXS1
o+rRVpBvKpiR3DMYE1t3ZVWhBVXDKddpxhS6dnbS4dNqabB0ShWSd27N18Qvv/U4Xh61yCCubEh/
Kq4d7mNVkATnKYPaYe7Urot/M6iwY487qtLuml9G56ko41bBZLmU5aWwMImFpccs17dQUlHD0plI
yjG5WfR3Fjqe7Y1Nvt8CAhD8uRqzhqAXK35BacfMbW6zDLpoFhAX5gQYasqk30Ca07BqkyQC/5co
soEFaeCIDB3Membel9cJBZpST8opH7JnI8QqYXbJU4f9+wF7U7iuEjoKsZH0C9G2PFChNG9ti5Wm
mKZf7pR8yj94UEpno6CqRHLufE4+ElNcHgu5Mjaoa28BU5NQKWy5OcY9xXSj9ZCRyuzo7tqS8l2n
xKrgkKIiuwNkOaE4cLaunfMMLcxuDf+MWPHYBf1Oo2GZyytprD37idj3RVxoxZmg5ndbWAGqqfFY
MIX50hWHTmXA3kDAvpCvShqM6efrRFdSEtd8Hn2KNi5lDRSNH0a3EMlqYw4fdscowQozUFmweM66
6FXzXkrXtmGs/5LJiwVT5UfViraFHX70Vm1SVabgUY9hfrRS/wfyfWHxVS6ALPnXUis3Dq7ADxS4
yMWfSQ9Rrfco74c3Jx4IQMfi99QCsdz2M6bggl4rySdt+wQjAxa4aDthUwfVk5D/oBNAs4igHsFz
CLrPNJ42GQXsk6YiXiglW0RRFbSqbgvyg6+9HFxyoDLsxUNP5LfXNupdIZxotnZC4LSW0y1YfAxX
zNGQneDpT+BDSE3vlCRbfDLVzm6UfKNgbXlOwpa8vc7Qr+485cumR+wJqOEzAIu06eJU21MvmFET
ecuYtgSlfGMmIFwv15pB7vg8zdXetAvusmryyWbWflmjxRCuR95Sy4ujyLu7BV4F7Kkwq4/c9RbF
oPQa4K4mAQknukFl7S5QjBAnrTsvXk6oCM/CS5IMya6rnT0eZucSDE6zQTszLeXwIzcTlSASq/5z
D9L4O1vYpU9DJ4/+vqWrpmP+jUtK5jkIBru39rljfXilG+znPorA2ITQ0SDtWdDeFrLAWFCZWnmx
q+1YZx40NbAvaYFCpPSNeN7iztU3vP357JnOb5FdQoLzdznL6qfEPYgjVF8EgFnZD4AR3xWdJGPT
YVAyXBtosJ0riGTz6Paf36Cmu3976ns661PTUA3aq0yA1b+1llt477x1rz/8Ed7acb9Ui5hMUCqT
O9bUBM/LIJFiiHR4mKw4yOI5EJ4ZHBrTrFfGhMzGrNtXW8PzmQ8GpSmhiYXJcFIwqx/b3HmT6z05
ywgLTvmz9+ZbFNryFGZUkBPm2yHtkmbRsRb5dmLD/UaJLbVxEPQHbYiih6JRoEiQ3YDcXS/OdmwT
+ape9IF61iAqwcQxjay4e/XYN64Nk7ImBhJk6TJA+f/6Z+9X7aZ0uA0lqW48+z+tsBmfbY+7ya+7
fRNX1muUkuOUJvyDiGz2HbWaWVPPTKl+47RlFSWOCIIiw4QjvnDGuTBAfEspQz59MlQoq1jlXnNN
GnlYzAtUR5721PvKU9w4wbK1A3p+YjLV5GAKt6Nf5MCD9BWG3xXBGMniy9loVn50qHv7KU4SfNT2
6KzJLLU2blBXazdlHLMG5IGGNownRJ6PUYuPxKb5v59Dx1wimfT2btX0hyQgUQLsyKkc8/aYuOO3
Tp2rlRbwPVZNuQsD6oy98O149oSV3VFgarpWtpFGDjfzy5M7AcKo4mktV1JOYm28ap4fWCUF56Ab
P/UUwr+TqfTlxBcCPDhrqv/C/NbV/++qNRxN9wSZT3c07oC/3Zc1vsvOSXztUJZlvGqM6SjlYFpU
2thxStLl7Q7lbJ4+B6O/yRSsoHIqURuEYt1FZ0aaOue+bFbDBCx8tMFYc/Wkz2B+VQErKWJ1uMq9
ROBsZz/VlpoZRJQSQcDqdQqTKZxdih2Rd/YhiywSNW9uzkQsIc93+hMh7ZZNF1r9oiDl8JQY04bw
42pXmHG5JuTZXRlzgXhimue3u6OsFP1jX6d/zFLOjZLuAozPvMjoJLnnKulTrhFzZ/r9tfX81WSy
MJXDvThq3UZ9usP8OAKysnVjazu63JSya0WELRWgHs+R4xOsYeb3WnwlChkJj7QMX8QlUUjYiJVO
P1G0x0HnKkqI0IimwGQN79z35m6MLho6rg+m2ku6vwyqwtbHx2RubNgpeqYUiPzKn/IP6+k3n8WR
roXu4h4dZEeUhMnbcreel4OQsUPv6vQ9VenQpd8vxfgaLA5XteKd/FfQBI6rhIBqQouj+bWoqmkz
aNlKpUd/HNxxJA291qdyESaUUsCzFdmuUbWLnGnwNGk3LGsoh4iJBy0+d3N/CFgIKlAD0SNoElrD
2WhqryMuWtl5sQQ/a0ZUT52eJ9oYzyx4pjF8SwMq1NQ7v0cxoT7VPKSXOKpAAcaas5lZjl/HjIqs
NBzHg//eNJN1K0l2WRJJ2Su32fNgVLck1bRBspXu0YoitcHEdePbBghAJqc7hU76TkHxgCZTATPh
G+5HWSzV0QFGWPq/4rQhH8DLPjFzg3M1h/LKZf+uOW528IfgKE0VoPNFMOrwmtPHTukJHIua4Tjx
c/roGdXenNnDXt6rBfYLG1tOmLXGVa6KWrr7pgOuUC7gcSmuKEdE1LLKbgepG3yJSZ9UurLKwnuf
EDw+zWoynIyOTqrqBNOnqivvOTiJa6d9k/EjUUM7abIJk5WRJKwKWDADaQqWJvFn68kIt/IfVHX1
Z2mH8X+RFbnG3wc8w7FceAUmGmMeIZp4/ce3J1zHzf/+j/b/VIVZiqH0DiOKz92btNmqDWya4aLg
HedByIDlXYx6Ck4tdsuVfLAkYfASATC9WeJ8/c/zGedVI472xHeo90aCVxECYHg93GwhzqM2RDsk
0yCxN+nNLJNvDTvLfvbcTcGs0OWx4eonbmrhLEOkks7ZU98HGImmKf6A9E37zPCrZ7CIe3nU6Mn/
EXZeW44jy5L9IqwFLV6pZTK1esEqCQS0Vl9/NwJ5u/rUzJx5YQNMdiWThAh3N9v29XziFMaDZfo9
UpzstRs0F7us1YfbeTfzlHSv+9jE/lGvl6RUHEg4pKk3P0d/1bgvsfHeaW3BqrPBo99hT1uRiyoO
hZ+PmzGmdSlBehhrGEpwNhh3dH4Vr9yjy3e+95l2Zcg8/XQx7f3nxtRCMZ1/pLGBzdVZjeC9Nn3L
n5oFTY4NuqmoldX/XymrOfPl/9+lLJWU5amarjkqrlvV+kt9yeyxAzoUh4fALnVipfXgRoXxIqvG
f/Zk0oOKlPiEtmLLR0tEjJOYx9Izx+cxv+8EOSoVlikERyqZEGkUAiRWWQ/J7q3S6T+dfLSvmUUY
rUlrl3QJ6Hdgi/FLmHeCPJNnIrMOJFmxjqD5ykB9FvoYmQOGvhJ0rdAAP8qtOGi/ttxUQz6SqId+
tPaONjwwSfwhbb/S56tmxYaS07mLnKI4eB6uFafIPr1gbO7khb+0i89ay5o7edWc96wZhZRBv9so
zjhtKzXwXoehwwk3ayB775ygwKJ8STA7GTMb1J8bhayXHtqwKw5936UbQmgi/GG+QhzaXIk1I1S4
qtRIMEGcC7uH4xjsE6MWM+h0hBjYlDv6k2sRvbh1lZ/9GBPDkp2ndP26t4R+1suSKCfUmf4uD3FV
y4d6mPRX2ki7tG3OFVF/aE5Tc+dQw15lsSUfYvQZq8zFXyRXJslA/EfZ2FvTUvprVATBqonjH3GZ
pAyhMZBKMYwhx3ieSn7iIJK3eCzDl6QzSa6E53foHZhKepsw68XC4y/uCdMMMIYmUP4Ms4sOnTDn
MAYBOagz1bsoGatnqAJ7oqCjp1r2cKJOuZN9HYlFaAf/bIKUW+GU2SmR6PGFFt5x2fJB6I0gCynk
p53RjuM+7PvyQw/8LU2e6QUmTXYpGJ6t+cjKjypWAN+G6Q6QaLz6M5Ezclwky6G1tJFqN+ufwkQ9
+lPXfrpZrK3DXHT3aav0B/B//qFJ+nvu6vlxbGJ/l41Jeqf0rFPx5eyXcfd/LzOQw/9dSdmaqqqG
qVuabnmeas4JEP+67E61o5hQwuGItkLMziTKXjzjO68LvLN8cAeXqvrPvsmMEW30N+Yw3+XYX5mD
hchf/S5C27ktCxDXjHF1298zfQweM1zBF8sAyGDWZg5ral7mu6V2nvIu3jRta51N8ndgKrDwn/OZ
SsPlwsBRC17Xv7Qkm90wxLkrbS7NDeHf91SfDymkQKntDNSSaMp0L7DN4sOzTHsHLBOvbqC+0PR5
xbiUL76yTNA81ufdpbto1+0G3haygVQ/wgvjSAVE9ZKrBOUEseX/Gr+TwoJrWqv1h4pFhGbo1Ter
Ceq1GXnJgwVD/mBBQ7QzlKOykJIllambLieT0e2WFm6P+rRXTFLOfByOA9Dpaa5Q/tmT72bes1Vm
GfKu/s/P9LlplAlkLnHElW+w9FWgaP4tH1HSTCSVbnK3hjfTj/06dE3/Du48ilE9oJXhVSFWfDn0
bFpPaY4yCNksdPtdB/gkndKEwrzaRtadWmyQG5kCI0OfyzbdJFbVfeP/fO9ZpK2QLxJ0O89Ns6xL
LuSI/c4t332wufcO4Riv/5iJUzXXsX922X6xOKtUnVRWCDO0kFGRFVnH3G7I3piDThysdF++TN1r
ySwkg+k0zikTshJP9ZzzSha7ra9tg7TxUDNg23QCDVhO126FY/VXKcpntoOZ1c1XgU4uQc7Y5blV
WnhCivFmjXXOOBbNX1xWWD/mRbSSPtRl2l8U17yLevLI14NtfgAe0+6JUM62rcFoEZ+qeHWS8NC2
ybhb/sdA0G6dZyVXd1KUI8zAAw5taq3i+3LOcwtquB833X7onPFFc+AZNoqyG2h8b5KK1hQBM3Z3
ZpiiEbuKvIUzYf6K3H2+UmsWu6uckQpgZ/6budnv2gZTmI65QiZM0Idrb/SQ3A01IbcVlEndflt+
sQUGFaV5DOI8Lbhfzc4ExHfRKaHCXFXI6+pK60+g7fudE2a/idAsYgzNZDgv/4AO14MZXjLcx4WC
HxDRF6v/4aCLTmyZAlX7EGzT1iFJao+LId5I3efot9GDEpUbdB3eSk1ADMXmbA5j+ohQJ7iLXIyX
s0rulZSIkhaDGV8GEezlG3QdrVtX5jDT+VidTYbJpBaas67SEEjL7F7754Hb2zMaQhJdwrw6doSO
Qk2Jq93kheI5I3B+pWBuf1jQF333QRxX+sDiuzxZ2Bp3PfNfUOG5vQsLJtCBNaRveYtJFtGyh/5I
/5BmCiVsAoZvBItadmDVOwKKmVeMhMH3c2Dun9JP1n+F3h/nbK42qs/whptbPbT18uBa3bkrMrgC
XVWeCdhWd2rjandZSt7uqnHQRRAS+Es2wJNcczYak/O9VyrZm2JA/bb8DHy2mjSP8kFNpp8jIscz
t85qPfgks9smmSc8X5Px0XXPZVBgAfXVdC93HWBnB5Bl47qxCmddtWa2l0uW8nP5iNyBtUCpppc4
QZBu5xaAQSs3nksny1ewMt3D4kbI26B6qd6M2WGeTkTHtn2whYRevJn0B+emjDaq4Vpe/yuWY/J0
0GprWlVisLdytxjUEFfhRADuAp0fiiraRk1bcOlqjZecSnEm86/8uA9pYUb11jZteA/z6T5MGmh+
p2rPiZu76yYdjC2S//BaOK5xoTIPVCO4tk1xXv6wcTRuMi49KYFMWVq27FFabBBfU6u25Z7Oi3mq
S1Jh9kxMxFquseSDO6+2mlRTT0tpPKvH5dIsevIJ3/5pgmpY2QZT1BB5d/3B3DWBRRVWF6bQs+fD
3zsOoLqk8CGZxzHNrnrmIxmmtpVrQMwLNO4C+1cSc9hbHJJHoXJg5F5ocp63/WvX+L9LXALXMUht
SBRImeTnnJNmYOmT8xyMQXwuwlk+E7X0wkb0yggG3hMvAyrQjZ921fwCusXxG+cc4lWA3kDC5rmT
PpFNdUuC0LzZkdednTZmHBOzNuwStTr7gXGUsnWlUN/UvKxe0a+DL63h5mIc9JXsVavKF1PgycnQ
wb/HWf3WedhquXCTOcANExk7+9uuTembTKp9UO283JPd4rzQqVrpma8+R3Vl3VV2B/e3/uiZ3DCw
B7MUi/FHHE/5Ed7cXjYxnALP4qQMw7HnLdYtzD2wIfZZFMFnN/PW5EOpTQbEWOKEPrhAr5JUy9dS
pK6XoiAwfLlUqeDKGaS0Ldi4MLwaTkUKcxVb15omwlEeqMp8LW+VoL4M6UOj1+mVBmm0qufjsLRF
esW8RSuwwqGZJIa1DjR0h7I54cXE2ya29tbHHAeGbhcbOaaRukX5QE77d7PN6lOjR8QTYRBY5kXa
PD1wixUzqRByBzgrKSO1Mqe4RQn6mhnrI9uYunCnzXLYdQCHVi10V6m4NRW9O+aaam7MZF7pYDo6
wBBC72aw0vH6LHuGny3uGqE9SYQseSc5mlxzPHncDsKsLd4qOy8uqSNwlc1zLtV3kXHCJ2dK5WDJ
EN59YGEizwNozXIr6PuUzggXWL/OtE1SUNdI74Ea0m+ipv+VxRV6+TZ91cy63zDzsy9x2hI7nJQe
818+atrb5Qq5bwX3hnsqCrhNoLUlrLYufFDBzm//bKl0Cw/LrWoyQK5jXnmWiKk/WgL6pe9qlFRX
7IgE/oXZD1ebYDja7Tcik/RzPg490oFUnBxO4bso7aYN/iSoH1kp1iF3aA3FML4JNXwy29Hb2Tml
+EKBwaS4wePQ38uuI9wFb+eM46fWa9q91E+qWVls5ennp8ZemVihOQoTMlxw5h3zX07BSTfehtou
9xRZIdBzsDNzjXAKgzQ/jaC7uce3xkMQYreoyme7/ZBFpNwR1ac1qT9zRq2XaAZQYhuxL7bm7m3c
/NdltTdpvzn/ya2aiXCSp1lSxyxX3nKiC6ox1F/ACl6jlNfQ0H6UWj38KKebbLz2hj6PPUZ8FJLX
pWl1cUadwLrdFA9yLpc6GIppAw/0aDhnW1Q6h+VK1ZsrxSHmtU+dGEscCwi7PzYkqcI3yNu72tr0
uQuKY0jKi2JX9qNllm/yExtbxBlV6BaXziBzIm3y5Xkvcx3e8/Cua+24k59fqZTrXrezlzwPrRts
6e8jJL6V7+T1fRsQPVBHxDNhxNn6NBzRorXxSfTHYYB25MAcfqzA6qJJxJJD6vNK4YLwbAubyD0L
WwFLwXyNRML9hJA+h0duezKUnumNqfdGHr9Ws6aepGMWWLb54rOK21U2qx/plBAALg8wl+CrE5jG
+1bEYXFRUZ4ojf5YjAwU8MZdpSo1C+x5Rduai1xaeGRB+s1IfG2iHHoRRG+hKrS96RnOfkgC47Ul
znvo6IKqA9W4DIukbnKxbWMcWca9leOvq7FhgDPE3Xmgybpi2VVvBhC3ZyVouM40eAz4CfvmqFyD
tH3zaEnPg5JgJY9tefgHOp2nseitEyn04ROGveFszC+RP0UX295zFWUhXb0wu67vm6jwXorhrR4w
fNiM9O/GHMRlEobpjXCMXy1SnL2dgmuUWFHHDT78MPMgF3hw9dPsSYYwcg/6+1XmqPrXaBLVZYAb
gmifbJDpn628V7+e+7MVhCF356z9el3ux8XVmKH3hpHtnWKoT11ch3eTRt2DWrh8s7SOpAlmPCo3
jSu4qPaEbxbsSVNn70syQKYUDxqeb1NN8zcVgTDQPWrHYfzBs+1Vqs0ra3xjFmpDcM5ZACf8MWtK
1GAnbT8iYY1Tkxiwl7vyqk5fUVupxUtUeu7ZjYvqaRjTZ3lGlH4jNr5PtrhXFOYZdDMytLlIDqw2
W8dFMZ/yOCuHVJ9YOjVAmtQ0eRg6+HFySz4Xzs9N83NyK3KDXRD62gqxHIURUe6bYKA9LXcbvQRG
Ghsbewjgls9oQZw/9c2mDNr5SVhDTB/qMwCEky8TZtXU3bhjV3E6TgCDS4+LQcLVablGjxCfUOx0
TzJYCMDJZ6Xa4yUEgfikmq29LwfbZixpd0+jkTJ2UXDnlz2rqyDEb2ZP70bsd98RFDnrKdf1uwZ3
/rlrO21b5Z65TgpN27fmRFZgpdb3aVImez8bTQ7kkdhOhAFMZYbk1jlEilouLiLV05AJJN7KVXXx
YDg9+vs+MjadJcR3JXk3SVH/sLNbrw3WU9PG4y6YdP7E2DKf6Cd7ZztRX1Wz2/ZKOJ6KGWkhH/Sw
0zbD3EedrAqBlzrN5XpFPGVsgCnWl6yJsYIIweW8XCFSNC4T0/xQmPa3Mkf2PKPLwJ4mq7bECKfW
PmVKVINtLpt+I6/28qG1iluf+LSSGKAsdWuB7uCrgIOCjwffEZ8uN7tTMt8jlhsFJpnNZIrFqxZ2
eM9zFBNf3p5o3o9CwFK5yz1KzlF0MfL7LfdtTHtOGYKjD0hLCM6cI1CDgPDDKcqr97BnohpYrvOC
f415eBtsDG1Imf+MIUQ9c2UKxEQWhdFhioS7VXI1WC8BXoZld8dKqe+TJrGeUCRbT9XkP6qKOVwq
7Vuk9/WNVka5El4QHGTwlnwuMat0Tj7Mbgbs4XVs1s18ebEhE854yQlA4ZpfE2+iJGFQNLeXGtpL
feF0WBeGG2fVo9S1WVpe7MEw9jsrJtJ3iAmZtshLtwbFefdsz9j1xGkcVEB4L8xq4Bjx7UyZTsXQ
EPqcR8oz0XUsbbhqkxuZ1yd/chVi0WNuTwoHcHllUVZwyyQc1o1L7Au0yiYTwH6jYLHSR7e+FW6l
rIzKMjZxgHXWm3BEqSrMOs5M8cit68Xpi/KDroe2rTt6QQo8nGW0TnbtXgu96rmwG2XDYFTdzFIj
uV7oJye/zXuNpSMLqD11a40DXxpywm++qB8it9d/t6QFch7aKPdj9HH6iGWa0MYm0dsPPkIfvLid
3/cqB+B8GUhC26XXboCskx5UjZzMDh7NrkSgPmv8iw9FUG6OThleYmIOXoAYbekRiWPLbGCndVR7
adUpDxUgOVh6RnRWYGdflDEJd4kR5lsXzNt+tkd3hRg/HdM2N0lcE4qJ6/zEcYboWeOWnZPl844C
h4WK0bVvMCdqn75B3DvqxYbleWEWRpdlrFLYm9ZVy1mAVAb8RKIyERSENvVXSZssGXrjUqfDgUJp
kwfeMbAa/dd/boShc/H7WKAfnKtJLW2uXkbvJQgicUos8WnzKxCSQ17yG7+5K7LsaLhlhwOd1aAv
iBMpdP4+cFX1+2QnB5YWyY/UYyUdKlzUwiDcRtxwwFe2LcI9HFDTvBXOz8kt+RyRo9NGhRa5QZgB
TBqz3wem9ZNT6/ZPy7qWis+fCJ69ZQz0GCc5NFGtu0a5meLO83AvGOqsi+4vo+FO96n1RoBih5sm
sJ7cEvmaRcLmJ5yWm+slTrAqy1XiwqSeVRdPtBz8jQtC7OglCKe7yIdYOJuM+xhZJ51TWggWuVFc
2Ef0K+eqMro10mDjDRu+wiWhCnZRZzx6RiousuXAN+5tGcW7z72NRtnXRXHMDM1eA2afaGT2/6qM
6hzQl20W3doAt1IWbf3DbIhsnKHCVmt+NK3tvYaF86u1NBhI2TBupPRPy2BZlxrduiRZXi267PuA
muKVVLF4y3mDn3MGwStOHm9Hz9vEqTMdRY5ITZ5GjTtOx8rWJuxz3bOFfgK11ISC1KrTR4pfmzhR
1K51pgefuvVmGC99oMcfzHnjgzOG+k6WzDxdeFHyUTJsPORUIERo+OJo/5RmrQT+ycVwppMSEi5T
9TCQDZDRdAqV5MNTirse18u1hlOw6VX1dye0/oFIC4A8Af1pLjbwd+2Ypuy8NcktIPb7pXcxD06Y
es/hZ8xmfmdDI2CHBPmj09nKUTZOAcwBGYXRdHJiwhytpKBxGeSYvbxsWkpPt9EL8E/YHuWqVRtL
97jc4kPNNQ4LJpLuGrTlsmW9scLhS4nNZe3JEz3NaDreuQc7VYuLXzKOoW4q/zBUkHelDMKPPmu3
0i6mX5FZW7qPUmoT6oyNQicp1rnow2OA55KoKbZy3W4OjTVtpYNCDRmNmv4zEld3nMWldE+zCuv3
6qu9k0TNKahJUCz10TwS1YhtrvfFLlV7bxXZ2OT7JnTPqRDOBvlR8p2gVD9RtO8m4E5umUZ/8eoh
v3l9nn79QHU4IM3yjPSZKFJjDK6xOltARYPkcC5ro4yZXhJOJwKaBAyr9j0Y6gPBgfnv3C7+2gCm
eog8ZSbcpt5KBoGZVQkXzLXjjaeqWFNSbivXrsIqiElB07Pp2nDVvVXzg+YbxbnCUx2YLsJM6CJ7
WXNMTtjv9M4CWjkv4KWcL3DBu1kA3Aa/BMLemQxkRtsZaJtn5vJNGZFZn+UutbJ20noSseRzUVuZ
K9nB0rOwOZdmGK4A2MTDgzqqzjqIPhernZUAKHA7MzvXLNcpgIG6IPIo5HDdEXzpKZCByHTpS03z
+Hp+8AmjIGMYihVFP+lp0bAxarQMDsyvxYLccdCcllPViDHQu1BmZFvlT5fF8ge0labWHp2Iyard
g42VvY9KmP1Z2Kj+l+YHy72h8JyLsh0U33tSMy1AbDmM8I8b+n5jGD4TLpTvp7l7In/KAFvckli5
OIbb3YKwfmh8TTuW9ZQdcpIQ7gdM6RsVgen7mEWvYZArd6IESplmybteq97TVEYEsoQKRHjqyE9L
i1e0LAtIh6a7D6jqTyV92AXKLztCJfNuDA9w9l0fS2Dmxv2b4RTnmjvl66KAKbUYyVCRn+XFkCiX
k57EyacmQtIatHA8Uhbc5JFSaKm1NRCDLeewpPYRqHgpO0u/9DM1kqXydPCxvBwWJU6hGHe6gsxG
JtYLfcBjluK+nhodblCtriLdctau0o6boWnopWA8mfMzis9GR+Kl4w9evi1Hyg+9jl6Hp9NurtO0
f4NgKnIApMuCCsuhs3DrK/RjWxV836pA+xc54UHyg9xMz7YDkJ0jy5TwdX6+m+q1jkvwrQDkup1N
4cdSV5aftYyE1ywKxd7iYsEHm+58K8YnATpzk9Y9paAw722jN38jKF350IJ+jgliW4O3/FzVvr5Z
3rUGKWBi3HST3GuYznQSkxn3WcSIUxIFiCzLilynGy+hmOZg70QviheSO9pLwcxh7efWm4JV4VEB
fqEQFvGdzKG/N8r8TNDACguK8wtq6MpE0YfYgWVZxPrnpzJk33Pc+O+6FeWM18bmiZCvckuMc3vO
fJwNaZrug7i2ryJRkn3GX30l/v1rK5ifE/NP/35d2nsHbpYvESuvnU80wn0hfFieZR++IHG1Od9r
9SOHPxOqgMpSR9vm1SDEyq/Plg+kFjd2cIlSpdtZNgupwdMp+kpqTkdUzYHVhXUImUvd9z6TULv3
zG9ZZFJzRu0vVuGfZYU6MSiAy7JW9m99lb0bsvmo98MRB1AGooJeJKoubLNFuaY7OTzWBiNhvxyi
H8KCIjRLr/AQvc87hpsU1wbKxXPpMxatrcI+6IB7n+u8TQkloVQieAyhh6Z/0xWaIGGNpjqMH5Bp
Wh9lDtgW6UL1SDhnsUuoaorgudTal3YOw5jwiK9EnoU3yXaTlDfJe6v98da1uVg7acogj7r/JqXe
X5ji8Ifi2/FdD2RuQQOWQGv2rPTCs2WQ8NONJO0pg9msOvJe77DClw+LYbULQEnN3WGmAt61IIt3
UZrPkV0sA69JqZzbHI4cSsj6pUMvjzzdJWu9pfQLUlzZps5cIgh/+wzHb0YsvjxEcOI2ulsrH0iQ
yy3zm+Zs+PlzAiftTPNexT2EByLTtBe1Tapnp43KY5cBBKGlc1f2XUHxzu29Epl+ducxrdw1unrt
1Ja5ltkEgNuhY8+AsqjWKWuy3NuOcbnLGtR3qz8/QAbvMitN3oep6++UurcPNXahjYyWUZthxHlc
Bmetw/jVe89WTxngtK5ykcNzxH0J580jnYriTM5J+ty1BupB0xA7uZu4GJEc3F4wjrJrxfqAyBJ/
OpMzmq+DljaIgY9jix9i3FsJoVBGdYH1UGKKcMPoaI3tkcLNPmuNCosQS9jC9ZVw38Sp7LPc4uvP
V0qG9ULxfbR0U2do57Kr/3dT5bRZ2cg5hs7PTmmqw+jnjrbFTqs8j2HNu0v8/KeWkw7Rdj97xzFf
nTZ4BIUxfUAvwFgeNemjBuxrl3RadJnctEMuUnbbYe5WpEaqnZ2CGLFu3m0xlazGsiVhcz586GSv
mzhRbrTnm0egxZDGfOZviq0zTUVmIFJukHpusDuP+YST9OcBePcqYPbEOqZ5skXkH+u+dbexaI1P
I3/sBZ9dYyikQqZHObCXD7bjA83SM28vdz0rDW5VlxyrGfsdZPljgfb7sfaCrfzNhNypj4WnbOS3
qah+uqtSzBkkwpC9KcZ3Ywirfdn3zLlsVhxZXavXTGhMqlHJok+grM3sqHhXUDtjxBHGQUs8a0sA
06ehhN3vaNw3+BkCJDnpowBU+qEPTLNAxmlHvZuUrYsUfO5jm3P/KvbsWxMMRynfkA+qkvfrtAjE
vqmMw9cMc0Lm0tEsPFZ1MF9BB+8ad6q+HdPYf7RsDw5N21jvoSg/R/I+fzUacqq2GD8HegRbrWpv
XMiMpWlsGTYoON1o1spAy6nTLGiR813WH+eQnCJ/yPhSLmNEV0AKAP7ZpYDyD0mrj+vKa+xL2GWY
LvVBecn9/uoO4UoZwuhZJn7Me+B+o2c3yY7LvS0jzbWjU3nMReUhVR7G94rUbhr94LzwFHibZK5q
3WRMIRJOv2S6kRVH9hVD1Fkl03ybcwfYCimfcHLIJDmFRmKMYidfKx/4Mo59FRV3VkVTkUxNOrOq
O9zXlnY0aTYibGMvnuNH69quNmlo48aLy7tqvoqrcHnuwrK/L7TJqdd9Fu1y14YOFXg/lpBRKT+r
WhpcsGEc7HnLu5a/e3SmZi7EIgqcCp+E1MMEiaHdgyQj98Lxaioufg1QCXUP/D7foIkQTwEKx5T7
m/fZmeFNHgVS3QP1tb2UwyUhgU9e4MXcpSL5VdEDulW06e9ilDrEwaT3XaMSm+XY7SquWBnqgZF9
MOCjicntCpHEoXPq8moUrG/52qJt4FQ9SeN6ep/QUL4XoUblRJT5pqaEXTyRtBZoWOrD1y7TSP1Y
9PlKgz66jViT0bn25h4df0zCPfmeODR93dZo4Ty33gPTi7bEJRc7Ge0jVFXAotHeaQc7x+WzwRyr
LOswRnjhiQIa5jNuj3sl6oftn62xjvr7AALVdgQN7fkFeeZztzGLwzvUSeo5SnIwKwm2TlY8LqrN
eSZNttrKNtv8nsq8u6Ml16EJK0N75Qg135Uky+wzx4+3cUrmd6m26WeAH84L6KWBS0Tk6nbO44Sv
mRUq4Vv1VD915N2cXVada7MbiXC0yCRPA1Z1ATy/xlXek974YeUshq2UeFveokxtS3pv4lDBAip6
/9BnXnDOdK05jvMWJrpZBIawU+7KH8iXgOhqjqygwnM/b/356dzWXP6B5XXt9IpH0qNPENQPvoEU
fohC6laaemtL8FVExJv4K+rV9mBhDEMunDMLzgtvJTn05mjvVDEFj4Ga909fjc2BkbPn3AMdb+/+
dQvlKaV41Ku4+SWCknUMYHGzAzE+1MDGwxTBkILtdUda9AJPl/ZYlXzgOix38qzH1xMcNQ/tedfl
/QFPYrRwXZJOffJoVwGJbuh99EH9W0Y5me29lXQIiT0TqXPTfPVemzF/i/uRQKK5n9YxPHmzmuib
ZfGFEBRpjoFzBUaF89SwDGyKbov2AlRtb3KsC/q1oATYpRNAWZFO2zpypr3dqvWhmlt2ndElL7rb
vjbTzIub3B99b48E1NSkOMyt7rSrdi3zsHWld+hf5ZNqlm21Wuuv8fwSj340p30qrtHYnT1fpL+C
dDhzhqe/ah8HDl/agttE44o9NYQmGvcAU6vyFSRXdg/uNnot0wf5vodieHW6KkUoEjx+BSkFKmmF
/gNTXH1jMx08RYWVQQjlBtGMdCbDGTljebHzrjWImOY+ccKpxkItPStRWDwphC+SR8yMHfMLUTUB
Q9TsGosgI+AYXob8zWpEi9plDqZ4Yng1RlbPcfRIl/WX2qs562x6xn5CgczaLLoGbtY+l7121KZC
e+B0fx7IcTtNbk4FNd/9izIUJ6wINYppejWCNPC+U5j0ySu7pkMNrpJeP9qz3qw3HcCIhJ9tnvzW
099CXdhXF/EXQAveK3hdZ1OFYuuZsXoIUDM85dbwWzrX5yVm2kBnRUPT7UcmNIABdcTX8503VNro
PNUIjBm3aBtLDNl+dNXqITSTo7yHyT2b+1erT/rV8Tuwlc5IjphFpzF24+8q1MTfbsLkGW3ZikSp
+yry3TsTyxOKPK/eWB7LRrdRBYgG5s3S3Ycttaj0+rugT7S8YEgxT4Kh/7+9oDIEA+3BPP71IkXb
xUnS/L//lf99gXwftZGCwnHDM+V2dIH8WIBGqpSPwdSJmdLCWe6tTk9mi9pzfj6ytWSbGplxJEfB
fGtjUoXm53G1wtMjrmzPULhZDyQ0bEdH8x6IR9/LI1KIqf668eUMXHpkb5SOc5045DZ9f5IoJiwY
axexxCV2KlJIRls7m0Kw7Pbd5EJjVn7titV1WOeDYNmdVCZmlguRoRzSW5wgAKvm+cagV3dh5hi0
CAiBM4yOuOfAXxZ3jquN+6xIv3bTxBv3uG+/jcJ3VliBBRoVN1jr9tB9qK73Jtpw+AUdeI3djmo4
ZagTlyymIKB8AgwyzoC/ivVocZMstdwlskj4VMPoQjMr9d461bqCpiFfqXXeVDz0L16j1TtkhrRJ
OBlvECOndWyhtxnIJTmV8NfWZetmj5Zn9btscOILpksKIr+u93wY1n0bx/AhcjRMcrZQ8dk706cW
dgffay7/qvkcm/PZAaSmkm5jFWbzarRDcSojMkapgmsAjxRZcqRklAZp894UnNFrxdt2nkW6zioo
gTVNplZsu8yBSWrwD8VeS7kvMLYitU/R8ifhq9yi1A++tqi4Wf3Dbqio3pUJGW+IxHeShe7UF+tG
N+ufeocEl9yT7HXqU6Jcik9VAm1QXHdXlVBPWGiEzMCJZxhZ1qADyfG5lw+1527k+sE1+vyWatMp
wLu4qge6c3LBT0SKQk3kfgcIDkFH/tSmWFAsdPjNBKMmNpZjZaKNqjSK+SYmfzsqHCYUSPVJuGly
M4fOXcdRW3wDBL+x5ykHwUZi5ZiR+hwYMcY2dEQASvPtQoQwB/6SROlyUK+juktLojSkWLixPfUo
d8lfIf29NcgyGIon6YdXPTvA90SO1+gG1N8ExJ18C1aMvBDadiFOU2t87VpOibyqo2UqVOWbgvkT
dzpvWBkB+iU5S+fWoOmPlsxGEJsDTeHWMeWKfyI+icCS+eaW18xIY0ssvyD09B8u47slm8cvp4+c
DBHmXA9t6mPkGXF9y7VTAd50hYq1XVXZZB0Liiw412q1Uwe6tcub8hGbxAOdUfne1TTszuI/dxM8
w1i9QeIWofjMAgQPSjSFX1u5d+Uu1D0w4Sw3OK27m+WBJiS+IDs2AJvvZF/MREEQlUp4H+uFQq9g
evfmnBG53s6tyF5zpiEWxitgdM72v9sWTP0vH5Gnuo6Bkcg2VfI4NP0v0wKBjgC5bb88keDxNo4B
8OLeMM1NRoOPcW+8lppiO9KVB+YYaEYz60mJVAZVpfpNOA+0gpydGg8qYCffvEu7CDdqUPoR8gpQ
Z386yUQuWNsJK9C+t5F91bEg5FuNcDaH/i8bD2Tdht4no9HnCTD/VS70SL72TrE3fMq9sP30JL7E
YqrioMdfXHQEKzs9Tdv//sFo5v9hwAUSYtue6fH5ULf8bRs3ArXTDeV/CDuz5Vaxbdt+ERFMal4R
Ki3ZkmuvF8KromZSV19/G3idvfLkjdhnxw6ljO1MSwLmHGP03nrQnARstWPa6xM9o3S7OqyAhQ4H
wizuvkytqja9Jq3ZHKo09wMrrz7CMv6gefgxTjL8vjxZpSN1ptUUU/pwIU2p8JUcsjXSW7Gvx8Vc
uyTAyIFpPd6zRyXIm7uxTZ0HTRDORji6su0r1d7rBVortXPDR5MxxYFaZj60HTV7XBgKWmAiPg19
+hZrbeoV4zB4kv/WHthT+VZ2g+r1tmOds8SRbwh5/SLU8+d5iHaTiuNxdk33VSq/VizzzO2Z6Bvi
dipkyaB3e5KfCdpqTIRkIQ2hYK3Wp2wnBgpIrCPxe5rFm1IpyzNaBLGj7d/dd2PyTcvT8ajrlbMr
irxFVlrZzIsJG18jxt3x0xQGNgaieOHS3oVhzEgQlKOEFU/xpzymaNSjWKjvGkqigwpzzp1eEoFS
mh+bNC/BHU7YavdIW1g8Mhge/Q5G7blrekzC6w1mpje3na1gvqpK+ElKyfQeMf/yzEI8Sq0KX+3S
udHHzn+MwzOCx19JMKvX2LQASyokpKw3jYnxjqdJsXFLkmFZ5JT8uj40RdLdYbM4r8XzVx1dq9G8
NRlleIpuJldlMj+UytWR9jqSsUCLQ5pEg/3IqGBjVe0E3T0jgSgv6/SsVt/dJjCPiONpZPYDHMZc
2YVySu8Z9/zz2TDjKUYggOjJXgzMywOeQfX/gOeIFY7zvxyHjmHwfxARhqralvOvO0WAg95oWQP3
WR4Hm0mUnx3Nq6cwC9xjq7oOmt1S+zaPT3MojZ1oEzJfLMouDXDVvuxD8TFG6sZOc/cVJIxxmrnR
s3J34iOZjN/2FJPTR7T6XTCZ3cUh3JfRRnA/puNIrHnAbTbNZ3mYSIhRaK4eFEsP7rQ8Uu4Gs5tj
bOK05vWO2GFU7uAvq+w6OcrX3NpaQGBxjzdjRMeyH5Qa8oJq32eTYwF5QgnB7Cre/xmFlYwBrDSc
t1o5Ggf4PdVHGv4qSMN6c8rGPOE2YB+QNbtVvy9Mqe6Z+TiUJOz02XRBZCKYJIypqquqEtevajNJ
aJIjTtP9EqX0KW2Ui0sq2T0LHJTklLUcp2zi9SoEDADlqBXNOOPGYKavIihuWpbIcySrnO0MdJmm
aOSDifjw2JhdcpCjExMokn/78vZomGJAL3bv6aKOlYLEMydGsLZ+ye6sYh3v+Aiz6K0rhc9K2L5k
mWVc6su4IX9guARdsW3XpsvyMCA1Rf6VMbr6UzojYkQCTySy31ntMS/Sb9z5SWpbrulG1brbCENt
QAlQJ0rDXok0MvCPHpYX+7r2TwExWyBQYZ31Ee3p/+PmbS8n4z9PVseC8uRw1+AfSKj/TTWpXRt/
ieFaR0UnjlVNeOPw0ZcImbiFQmxKUhp8ZnReLScxnOSdwrDOW70o2ZCm95pAyFsuLZnsbbU86QKX
M130ZBuHWXNv6yoERWKLt+TDuE/FjDMhm5rg+0yay1qfS/XR5W26qzAzODjmL3/DnFR1qAHltq8h
iAbPHt3hR15esQ5aP1exsDOR0DVmMjhqZu0+9O3Bod9HnqjmPqxHQneMD/kgefdK+1qF8/3KBgmZ
bHtxWYQPtlPqKCPgkwM21z2un2T/V/HFVso4GzCCgVBl74zBGGEHjAvWZ6UDwJ3guatIVX0303M4
MeUg4NeEERG4D0ESh8w9yCs2NLYxBuDzbn7J3ba9AamubmwgXyeLawqLAtr2OiSeubHd3GspufZd
PdoXC4z6RdYNzNZApPNrk9flA4rK4FzECYk7DbFpCEWYHRrxmT3JgvqJnupOMx7sHFUdHSrVGi8V
tnIqkNS9n/vpdf0qh4YdsOX18VB0r7Ns7lZCwahYcoOadsYq3qU7YzbPJmZEuD1ZelYiwb13/dps
q+ev9gztsepekRNgENach8l9nqoKRtYExHSt8SK3+d4ZIrpZqhJfwxaLpQZrjXltTEJKLyLUm21/
LkHn3DVFTpBgZoSP7OcoGCI73EdYaQ4xmTLp2POxK+K3MgbBs80GiIsvgHQti4MVqc0bxuLdPLTN
p9EoNDRdc77DNV2i9KaWU4L604CsiNwgEw/6HP6I5/yiLrHXa8I12ZHjEXc4yQHEYX8lYWelEZKH
vfxMRxPT1JuPKg5OxRTLF7s2hlOcchIHRk+Uwbp2/verU7f/dXG6hob71bFZRlyig9zl+/8wyk5x
DV4KA+2p6vPzup/CHQY5WuTddjVvdVbJBamFf74M09SPBPwbvbXvpOscvtJC/vNlBZcitDSVsCT2
V4nd2hfsNfZlfTYhm7vQ8R0vvYn2hcOz2f/uHEyDfxJkgShiWLr9dVwao6bvzAitwHpMKRPl8t/f
gnWx/Of9yTUMfeERAWcwIBZZ/2IS4dptGxLh3BP4dmdbFowHSdj9VZtEWVRBYz8LkrB2bOhSFOU2
fCBVCF+azvheT909wAX5y2qbCxFSjETKfvLjuIjubTvvvXCQ1UnX2bmDW3/SMR9cE7jEqz/HIoyD
m3AdbFeDF8JvrG1iseyXMS5fIxx67UgcGC6oNLuEKXHsEnfxFcTMpi/z0HPq6qh1dkafjWyCvw9C
1AbWOgdfMivvgwRGvaex0hA7LbKHkNGE4YUMpu6Mhl9bjk0QFo+ODpq9tqf6YVLEr7XbNQlyIGfR
aVv6p8YbJTVznoRxylQiM16jLx0MtMRFY/r9X79ZVLmxD0xmRrMdF/u8mtD6WPrC3YZJv8Q0AIOO
PLun8b1+sFrFSDwXAOPWM2E9FmEC8gtT5/JF7PJ/rEua8/+d+q4pVGHqYnGIC+H863Pv4xG+NSPb
cxgUxmaV7Sd58Ns0pYNIjVFLgXBmW7j1m00w8zlBuOZRPBpvNKDZyBLRFMayeXI0FSn98mwg5nQj
DRKarb5+AnPw5/jfn/j7DKlUCcSIzgKOSsmJeZYpxjxcddvU6IZb/Z9nME/+HAvN8rOE78UOidnC
3A76iUY1Bbvayo/ZmAlGnnvBfs0q98nyzKyeV2e0ld0wAAUfWtberROa/7BcgGpOoBRUViVkVuQJ
0NuwETituXa1LuM/Vn/OTufLe9cHgW8OXfqWt1N5DKweIN66G5Hoz31a43KPMUkHbD7LvQwc7SK1
lI6FquBCDR4VTcCWbltDhVAEJ6kOZryrAJCaIRk/uindDqZk66xOERlzSrM3Ojferlq+GTX0PqOg
2LRfpm9zirZ1nT51WkwrZsptsj2nN2Uox4fKdOabFlfvq3CX0US3DftBYRmWwv9CXYdzbhzyXOwy
tnmPfaPpLxmx0DDWEdqrigLtjXoT2OijNhvBTU49yAuuAsuZ0+2XFdMhKAtNf6m/mFrUbbHuKDsZ
S50iRt3LIbCuvAH1Ngzln2eyEXxktHfWjbGV0Jim+hnIYdPOY9kMG60W/T+Cs+LR/Ezrcb7LUHNu
Xezne/7iygt0uvVIpqZ700ItUne85EbiuW3jWJxbWpSEJmibRMnFeVrjJAVSiIPbKMnBcGWK5TCr
tqtoaObV+w6Gh12DguAUjZ2yoUTU35ZhOopBdTi6ZWZ7aTzWx2gkegnCQ+SZ+H5vGlcI3ZbS2YiF
wNmYDR9VGxPEkosPfNzqztYSRm7Y2Z7nvp9v7LYRZnTMOgX3tUWkB42yvKhKxudehQl4NfMza8TL
2ri3aL1t9LajNb+gwWK8Cbu1P6j06fT0r2ekh3mo89Uz7/+1X263HR/AqdGKT2XGQJsYluI5Ii62
Dn/FhT1N7c8OvLJAmJSuSlNPh9nWXnU9eExbab5AlqyJqSPapYp4M4mbEMX8UUToWlYDY8GwmBAE
RR5mGpknQJnHfhqaS8zaBpP2x9qBKzX7lbZR/9itRn/oR8qBmOAVgOSORX6XlhViNmiFYVxcRBA2
L52Zv6wpC24N2hKDxvrngxUIL+tfXlHa7LQJ2ybianFeH5L/PLOGnUwtBeL+8qpmbpyssTwg4pr3
6Ot+WYQ7+LWhWpsJmMLoqUorL19Pw5KNhxWLY4T30I80wJBg5K6wb2q/T1sGVYtPVJfaRUuj4zod
DpcRsYVDvkJ7szYkozw2DyhsiYHKDaZWpfP439dr4fyLtwO4jlu2za6eldu2nX/n0zVxVMRVp2hg
Mpe7X6iSEUNYJGlPmRu190YIgV2hqbLFZwf1blAghsVjftULmPppzvvShwWdEtAgwOVctp7k5p5t
5snngoH2ejfrxm66l5UxHC0HPYlmN/LWLpNYezLVO5uY6S+p4So/bKFm+d1Q5tuCLc6l7Hp/VaXT
wwUaTOMBzfmlkN11xYDUgVn7Tj6gMauAmU1wYnZYM3o0z2Z4tJcplLMme5g5bpRI3qCCaD8w5v59
Ikk33TUSVGuUuMnJbW0oeEgrXpOyHZkBFDVKcmm+WnmKdDUsnOPEHOu1Ap4NRgDAKb6teq+3wjyl
gdOywRL5CwGJP4H2m55sKG1VO2v3YWj3F1nBpTLwvFo07wEA6u1eXcrrNnFhP9VBu1+r7UrXP2tb
ykObV79okxk7qEiUx5GtAKSFBIZYy6LS+Z8HiRxrEyW4O/4eW5+1YnpoUiPzdWh8CCJAyBsLaEdT
IEMME53zwsEKjPe6fQOp8pouqXYBdnEdj9sJh5o4mExu19BF+r+V17B1f8ry5qNU0ALbWJbe9Q4+
7zLR6QoR+UNjuGfpyPxoub11Fw75QPoMqdBUet4wUrI3IiFbZnnVTYMwfv1ybUSHjQGWoJithybo
fuVyRP6QvggEmz+7CGxL1bYf8JMNb21GrQ/BIqEuDGLZ7UkoO1MQFVNPIwniq7itlukj7dpNCUPg
uh7qTLRcldngOg9K8ZmFzvgKNvG3lYnsd4bJLEXpOaA3nOECMk2G/cQHPSJBrccLuEgvxzN2JBj5
AOAEFgge6sHXLEcDz10emeKzjNKE/BpjxUomcHegUFtfrpPSgfnvFzB5igsR659bblIvQWbpqqXp
rnBU51/w56YdJ/g4SnhsLMXcirFyn6G2Obuu5jWqme4+x3ZDZItA9Lh+F07GhJcz+Fy/aQvHulVL
A3j5zfWhIWZznsAVmXiP/fXQLPHGV5Z+//U7bqGjz2jc0/pNjB8DkwpH26/f/ftfX7/blsC1jJ46
Bx5ldpiHzkWqlA6PGV7gURRP60NtpZ3PkNtmKMKxZNQQA4blgXGh/PoJjRhLENX2n98qtWk+p3Xw
/vffMfR0HWKtzpf2tXyywyEhJJEmwPojY5dcaorPe7uznmKtSi+rPdXAlnqs1NT2vrzbXWk8CWu2
fMxFxrbPFa6AxLXvhqjQDuSH2HfjcgyR6CJAx2YOXeqIiZX1Uehudk3UxtpHGEw23bJwgvtXyKl2
yoOo1RzFlIoSJ1A5czDzYUxXag10Yd7cKmaxPYkhRxzoQDz52zyEdBCCly9JO9r0uFtA0nyadjB8
Okmj+yGjCCSx9XSi7/yKe7S5+8uob7TmlKsPa88ca0HgqY1j3kWafagsLPi4a8UbdffLqgcHhOd3
vZzgMwGIzlw4cTKI9I1i6st4JkNdhsNBbmulLj2ndAlJW/DeedtkjDtFcJ5cTAiLnGbO3FOnqOY3
tcd7atP4RZrSw1Gd8FRneUGz3zk5dpw4e7arzEuCiALAbl4LawCsrXa+EhbBP5/RJf7/jv3j5xpi
0RrZPk9tUSBO5EcHdjpf8xrLinEWNKkvF/xExtB0GaYNACRM976xCX65oJsxcSgB+ovSWHgiGTiV
ZZEdcPkx70N9fGOK0F+YcRJhuIiTtJK7QGYREGI7ub9akcF6HRV14EMtpur4xaKX7P0C3cw3JZT0
s9TxDushXWUgKEujPonkc1066N8STfhraMKalSCd4J33N7hbDxEkP9HGOTZO135tjodwUiAZVy3n
A7vsYiyVY4HlZ5NM9U+ZilZj1BJgyddyiuEwNh/+PmN4s4QGqf1JXSDsZqfADVUn/QTH5QtrAmFR
JfetynY9xcEXTm49ZhNQ2OTqZ4NOdc801v2o5m1vAnxf4i6P6CDl/co1S0K7BcmAWdhB11XH03S3
Pvv7oNb2eFSc9usn/h63NlwgylmrI81v2f5+VfZrec+arPqECoS+YwKRbt3SXyEX5YK7AMWg+iH7
bZrKRflGnwAuzhxH5UMr5Y80t+Sb2yURqSTq6FdTJjfQSQC4Zmq5NyunQXE1VR+OHWacJmNAU9dp
31Kt+DpeUnVsR6J11n6OGrwJ126e1y+yEbhFmN13YYnqrccqqYzTXsY5jVncore6MOqb3mOyWY+l
rd0fsBVWwPAxGAwAjzx9qJB3L1f4WBGhtdIJE9HmniyVdN+gQX213fg2izL7KDEym+gNdmbN5bhi
llfqchcRAoMc0/v6KlfGazlJc6O44Q8s0LjLlaAsdl1I5sPXOY9qpt/b4SQeQZ/9nlFhfk8nxvxT
kDANXYTdtBuzrQYs/OtcTpT5UPVVR8+319eSHYzLhJ00bq4iCN6wwsO75ZjfYS5IsxQfatKyKUrI
3eqXt7fU1BOSzOJ5bNTykipPQ852QCmtvIZ9/ww5ZWbGtYxf04FXYoQ+l42Kiph6UEbxn8tgLQ+z
0XpLQW3I1T20gitS9Gt2X7GXqHA5mYaya2VpY2EgD61wQHUwD//zUibaEwoCBDfK529KxxhtNlvX
N4VbHIbMGjwrLU00ARBFQ6ME/ZZW9hGswj7Nq/738iSKra8n2PC+nqzfIpTC1ygn6+GH0bv1eQVE
WwslOu1SG6V/qXlBnddbOh7JRiM4huZ053J31XowUoQe+FGXDse1KQ/F7aGDcXELLC14bGskJ8m4
bSvLuXdju75NaV6eUA+ExO/aTPNku6v1ENPxMiVbzYIum9LT1wllxPK6hgaA9LYPGU6wzWrJtHD8
PuXKoa5A1Bb6OKCWgosItsVyjmPvngY131S1eRU2Uchf98deyMbDsSJJg2dhFXQQjkmdxMRJGs05
mNsPV2hcYut3aVkpWz23jOr7GmK93tKsOnPgpRq29zfTOuiqcIO9njmWPdKW+Z9xACJ17Y6x83kd
Dvw97g4mkmNaxPg8td36jqmpw6w3ymuU+YDcgMgmXhBk5n0bFtbWjQpa9OgEu5JYhhA6FztmdN7r
l7QxDrKgSlu/mztzwgjJwg9ELub62kaId9dxjrbBSB43jlC8gVrXeBb+yF92s2UQGPwaZpJnKmE1
L0Whv2dJrR9j0ojWM9IyZjqLLQXD2ouz7uFZBl+N2aKVxml08dGqZoQ7w22HGuOMIhCSw2jrup9G
kUVHXZrUhi5rypglwV1SeJiAGIRDGArT2t7F+djx540m5xM8z9GJaDuNXrNUFOZSaqxNgG75kkS+
aBv1SPyT3nlYf2I9tG7B7aUiWX/Birv53AyCertotWyLZX7R4FX1PcCO+TBhLFxvcO00GtRrVrtd
74FVrkanGnUZBEJtfs6lyqYLqEbtSgIpNV1TD+vWgaC/+hIG1z5M0GOv/M1Us1AXu215DibD9NEF
V5+ZQVoaIJKCadOGFFLJfbjqrWWjT82UGfegcwrIu3r4kIvQhVhUHnMihXaaU5tA7HuvEaXyzUxT
8mrHqTt9RT5/5SAS8fzWAIhDVFrd1rpr+UofM4pfvTKPtYkk0nKWkL2WMrPUs3BLhip3VBw1DLqQ
X5ZFYm37JV/BoZ/zBLzyfTXvk0HRe6PFVDAUxXAUSrxN2ypjlq+6b1U8PqzgLFvmVCWue28H9W+s
8dVOzHUNtD4vn0cnfG0XhRe5X7MHzqW7jqPe+XMUlfCuIJr35FfliwI8WjJn2wLrdDmb/E1m88Xl
Gqj2QjtRv1cyWtJdqvTa2+5bNBF9E9OS2KzDtTRB1FcQtXEXuIQKDo1kqY9hC1pS7X+qYbZpVlME
Ka0n0teaz6CbyEmaK+2pHDJjmyrEV5vlrHjrLU+s8jCVJrk/jCg2Hazrm5VeYVPCryb09fgIk+dU
RLHNwmy1OyNtnKPr5hYx7KRMVtxmOtj+60tbH4AkLVp399IrYEEjI8ATmgINjTPcgraa6LfJqWDZ
WMjCx3pCf0uTv0kdMlfaNnJP5li9FIB6YJSTXnJacJ6ehJxOtxJ7hdmK5BHcLQ7SZWpgzNt1Ux6l
iXwgBwd9Nks2sPt2b0D987425QbtHV1vzPQyRZx6g5EEmzxuoSWjlQugwLvA0xnar2P6qS0bT052
e1JGXIEzeIEViqjU7RIgmyb7lUIW0ai9i0rtgJbgYZWlkLa4tTJFgQ0sFHxqMmCpja9z1RE1vajQ
udjaY0j0yNez2UQKVoHo2s9u+X09rQs3y+6rYPRqRUGSFrvpQ20r88NoIvv4MyehqrgkYRs+1bx+
My6Ve6ny8aHxKegbjOXDv57RiN3kloAKiw3ozgoKIJRFQ7s7D90OpJ0GjWhxdNVdQBfHSB7cQH9d
TzhVi6xdN6D7SLXefZGo+ZYeL5vV4ffa7DWi8XeYQo7kf0d8RPW2MolzEzqcnfX1dHp472iZsRHw
D45G17SPrYkyljZpc7VKK1sS+lKXugJgCmid8Ucr6AGIBCM9ecOBm8irVpsZdwNn2kH9dl40Tbw2
NTt7+DZO/2gn6cTcR8w3a1FER/r0ztIa7UPQ4xs4+qS11jmtIGaong4tehbxdB8n7Z+HeSBeEVbD
/ZyS+bQeJ+3uzzcnTL6nQnwiFtmvO1ij1Nuz0fTkH4XV/QqjgIRLDa7pw2OXxjSlrTo8pUuZ2CF7
3hOj123WjUA7O5cQTv0mXPoTa6difVBpwG26pCOHK20+v3jZIBHvJ637pEhKFcwgkgbVaY2+KrrZ
uYtojPVuUaCxRiE71/ANNFsX/tpfNasRtWCNeoUOjtgBBzdeqCa+cr+oCtVjVeqPmt79CJeb0fpA
gkd1b2eknyw3qUHYJEvawDA8o1ZUcgzAbgfoDB80QEB3SoSiFYt1s+nCINuUxLTsbMMxD32gR+c6
YwDoamS0qnF2v/Zi1peZI2/0h2KadkyryZbSuvkhUWv1LlX6fKvl02ukSosqj1ufqJ/aRQZldprY
pJnd37u5JNehhEDQaU8trA6Ml6W4drMgzI0E0vVsBfrk7JsEkdVoQLoPTSb5ctJ/hilvfT0J148r
fKFW8T4KKEGVmYIZDwP1lqCN7xUr3NY9oIRVUxOoMC6+3oMghKbLHu0fQp6yEGzam2AvLWc8rs0J
J0tf88A1yZ5DduZGCobJiM5IP7oBrPdA23WlftZyw94g7kDyI1Vy3RT3gCOPVYsNLdFl1oORfne7
Fr9WaEL4dh/dfpaPzpAcrKXrWMinWLjnVk630S61DRJ3i0Hp/DiibrV66fp1Tjy5RIPBfP04COyr
Sm9NW31gTerG2RPDGViNwrAVJfFQIjvCQ5a1yziz013GQIZv6mnlJa5meaQB7pBU4u3A57nRWi5v
I+ie2joZofUIuHbtw8yg3beTOt2pEXVVqh2mWJggkXAptR3MphhbVDc6I+KXoDuPKf9dJ093rjM/
ISb2RUSw7ziTqheoxiEbOnOTtsqbkO4tzYrU78fU3uJ9sDw1LH5KUwXHCQyxilxIpowi8joJmUjq
9GBgFqsFEJEmmp5M0ur3bt6eY2vQdpQYp8HQx6NZW7SICya+hZ5tVFe/RemALkTCe42qKdyMKKI8
LuZnshhR7cvmu2Sg4qXfOu2brDeQd9OdVhDIYdjnuetjvyJ6yAsxMUFZY/RvBRLXo/0N8PCBgJa3
5f1SueoJInNjL1JJ6cvptphszLb0J6VPT3U42gG/CuXiZtbZxVA7sshM8Pi2Wm5dWT+x8PyACgDV
Hvu5VfywIOMZM4amgIUCUB+0Aqc+4dn45tTWPa1aL+EMEEMOp1vJTwkg940yD5+0zciawqfb5DTS
J5NAH4JkRlaqsDzFk32lG/BjaIs3GSPpWWCvDkuVLjKN9K8aZbbdD55rqle3Vk5Z4yoX5v5HRnkh
m2cB0XPq33oKZcI67JNa5r/Mkkt90HUf8S895/KJGYbpi07s8jl4Vua89A1n+aN0yFjBwsIeC1QY
WfxUlGIzcaNXBAHNvYwr3mgEzCU+X1MD0YCegrUsmQnKGRORbthoFqNLnjkMLc8gRsZzDBGAN62f
ILLG9x23tAZgYNfihsBIBFxeCQjRjS9BM1EN6YE3COOl6Gt949TYSAiJT/GFN5pnU114how+TJjf
Z0iHSP5sT50IVSKNjGtXxD9KiX8txXUUlHG+zUR00qJlRt7AfuhyY8vt+K0e5g8oCczravoDga5s
jTh1ICzjE3b4d/qx2n3TM5cYJVoEfWyGB73uH4TJRqAFcFWQYntxmuQdXOsOgtW0seKK0OtqaV/8
wCERbeZ44nUgcE5m8T7GxpkY51/sZHoUDuHNsHpeiE3vS9OjH01ZASZzcL8HMp99qAbdqS3MO9WZ
yq1dt6duovmoYRCJ5izaZjaMK806twObqnFSfolqhvM7lVez7XEKWt2949Lhi0x5Q+AGf61PwA0N
88+2VX+2FR917yzyjWY+hpXGdJLMi3For5OlxBCOISnLThLYmr5yY34QUzcBBqDVQcwgPCl2MDL4
5uZNc0wANHlZWM+cy1not2lBpoRKiOdkkcjNVkttk7eE7gVmQZ0NrYkMpH6w7eymCO1DseaAcjB+
7VK20KQhuJ6ZtaT25VPt9RMccpkld2mc7K3OYcvVKIgmFQATsCkRBaeH0SLbSAM3J1xzP9fla1FS
mxAXugmV8GceDQmFLLwI5zjkBr0j49LV8LQCrXifLPlgdEqysbg2er1utlHa7TKtBF0czPuybdKz
Hr63ASh4fJGbuZKEnjNYRdpGA7qjugI2dUdSIovhqJAgG/N32GO9ZZr94LbNO1qrxq+VFCw/Z3/6
jAtvfllEnVH1S+/mfg+9MiPhh5l7J8dfTrgEzTTXKDI/eWfrtJSv8xycK9Pa2MbAOEwhidBqn4I2
feKz7E5WFOChC+eR5Sb/bIXG+0RcYEtvPYswmMFAHcUN2pa4BXGGUT2Ytk0bfRSlOnijqn8Y5oQP
PAje29Au9yUe5I2i0+5D7ePrROpeKoQ2WAW496AV9cYQlEdaMopj5Lqg0+kiKGAmfSXWh82kOsY+
ZvI6E7gLtmo3LWBYpwdIHFjzXVrDurLc4SlFVzokpJMG4lUvtc7LwT75eiAQgk/KTrXidFeBMMSj
h6g6LSKg1ABPCfRlSjczCamupRHgBA8bGz8KKSs5KqYyqX/PSXqbs+ZW9z1aY/LPIY36pmVdrKa7
ydQ8JCj7Nra03nGg9LRgPwWI9m05dNKP2phJjRGBeFOetUR7V8sIzhLC80YgMXRrN90kAUKsueo9
pmfoPt3h1PXsxie0fn019Web981jrPcRBeWWGS0DtBlrLKOV+CSD8ikIvMCZiMWjd+iVaXoKsBuc
rSH7BeT+kVzPYctEgphGFcrg0OizX1kzKUF69ZgO/bZLratDvcINiE8rbW5KK1TfaWV2wYl2pH4N
75qm1Hx09iRrJsoPy5wf81m7DiomYmZkrx0AhdM9LdUfstCvgc1Ei4g/P3ebT+BgnDsGfF2S1QmQ
fo2HhmRgbGFmwB9mYav3QpqIl8T8CDX1rq66bGuBl/VGDUpJX50dYDqzsDdJQS03mCqL4FjuVJLZ
VFExJdYmZpgm99dFndAkZ0dyvZcBqjATVpxPiNFHkSS2n4MO5a7oPFtpcLNVOtcC0VevUwhiEs83
TXhNO+ZgKZl9aS2QmThZsO0p1tgihxvWkwPbJ/vAqPzGNSh8zOvBhv3Lb7uJnzqidoGEFo03zAqq
ckAHhIWM17D6qIqByNU4Ras6qrgbapMpOypXIxQQMcOS67Qbpm2YZH4W56ysANs810DQmmjzJS/z
j7wjbcGky5Q3zg2kQC0+wiCv/UFjk1hBt4rbgZT3y6AN7HgcKvmEjB1dqftD0gmyFdSU/cfwrg8J
QTFpbF/SsblWY+f4rta90rzq/ZlULg8fmXOYGpUoDo2tfdiHjjfVju7Tcz+l4IMZy4Wxp1uDu6Ud
mEJEjLMdWK+tgv5j6wQFoYe24MQuc9BlMwPLqpBgVFvUMagmPPKSWQlE9r2lJceUAy2aRTwuoj1i
t8tnIyZTWm3NzrOWLU4Q5HvVMCkl9UjfppH0AuKeACrq73Fj/zByTn0dQ94zIM5msra2EqXcuUIo
hiV7gVL/Hecu6q7aZIWjIzkyUfAH8g0yOpXsxenLm8S9oi+itaqjEh+w9Kl4LAjo4M5bNcOREKjU
Tq5GETfHnpBdRteSTTPwypE5vrW84aWBOtJQOt8u2atpKDg2zTSBBp1fx6o5h8gNtoQQcTJr1rfe
CU8KXfdz4sa/KGvCczSXpQe0rd+4nfEkM/PZjcZiY3wfJUTKwlISn+jDq7OkaNByg2KHP7KVBStz
m/kxIZHkZemx1/SaRC2vuFzj3VvPbjxDv7cTuGg2tgOdKH7NED57tYYFeDSwMVZtzvYoIiwOFSzu
AFhpoXEEh0DcFPOmlNLLG2Fs0qyvyLpgoRWEEnPbLaqNmrMlzmAuGYi8nHzuPVImlguzSfQYEbSB
kb2KrjE8ljcr2xRQJTu8cXThJKi4/rJcLT0vr4XLohK4WirhCyzt92RKd5KPNdFa/n2B2NuRsyNH
twQsMhK02kZX3WHqYWpsF1AGbtTenEher+4pHypTv1MwJ1AvTY43/z/Czmu5bWzttk+EKgALad0S
BDOVo29Qsmwj54ynPwNgV/fefar2f6MSJbfbooCFL8w5pmMgQsp+OTEbKj1tfjHAcM6d+GUqMF9s
hEVbJmtnCipylIz8DpEWkhuRUdIEtbkrDdA/uUb66JBvBrXR9gMrr0FY0cbBre5KFj9YzTnig800
2GfUEw1flMpdMIa/LJldFWGzlYvUR6XDZF0r5VUBxDWr07CZB34JbOB/djaYtmziKvWJKKjyY8Ot
kEpY3mbBLWzpCIrV5zx94lHAMoCyUIqoOPUs00GHNm6Rpc9CJfuoJ164tnvoMXJ4S5ldFMWusw44
L376gQWEgaH6zokM+zrLF72ZdYgj3Kzs3ZhnqA+dBQm3oXBoPTOyXy1V990Ovkljz3Kva4m5AYS+
5fzialxuZNUZfk1DdgA3JA9D2+8yK9IvdqdelDJgQZTNuZs+LtFbxA79AH12suMZrR01j2eARd8M
wR0xaupDX7MnN/Ojzi7Wqy1Jp1e01jFhjvVkFYE39QiXZhqrmdQTrhlFw8RrU8PmCNF8fC4NLsCB
nm+qMV0HLf/vmXVGUuXvVaA8y0paLvp1x5uGOnMthM1c6dDjDac9d6HyPrHdRLrL2E+o9UDtjFk1
ywqxDJPsk2iKbGdF4ac1MIKypP4gwVMspKzSa7UTAHto/CXGLT/wX6XhfDZ5+6E0nauXJYpGM3r1
YT25veDnys3gh4VoDCFBBQS5GbdjmZU7DNeXFo8Kyq75inIW3otC4YvSMd5J8GnY8zn/ydjbKS3D
yKS5A2rDNaoekin2vVYMyGRDQeKdA4pGMl316rwJd4lPGw7f9KCm5PPFS+SSpOQC9cFiRxW52ydm
52q+1DfJKGhLObykaVCsttVHE+YQfO2BvTDrrEOfjw9F5E8bcMHjh1394iDlIZtxYDV0ZrYzEtKM
w+wyWOFAnDm6pipkl9snKRCmmuPcGV7arn3AIGhAhrM/oehlae94bao+JKGSUQ/9queevToJPNAT
0DxCqd74cTYCGe4gS8b1SbF4fHbRttDsyo2gy1/V8M0Zse3NomQxjK3dyGCAm4sx3UfYx3xsPrfJ
1Ly1JQHzKv1hkhFzUameYegeMCqKqYxwYCbxz3jRx2OwoJSTzPkekaWzugnbR/JWXMPH5B8gZTCM
giK3DY5ZqXoafIcJwl8YLYjezGLLk7+n9BobkJybbnmOZ5P/aUfLRauaKrTfDuRszmCb1HfJeTHz
GIQhlMdL2AAbSEIU+8KCka0kjxKNsjCTnZlVmitgvPF3UFlYSr8Rjai2Ml2cOUEnj8xg2hMugD/A
Ak9l130BgGVtStvr5ivLhdBztc4tFzUl74mah0eDVKgNnCx7kSVsaln/gRL2rcH93uaa8YA+LD2x
NrgMlcXCtq9sT0pCn9hJGyBFFS9oZkjagc0qWzZ/NPNMg+kcQ799h8fwVCth48VG+QABbGuFo/4Q
VZW+0Qozd6Os/gY7y1BLU9HsWWRuVG2842H7s2GZ1tcFeMg49HImPoyL/+TNYG8p4wMySapvCSnB
Dq3HoONJtLTBxIsHntVp76SLsZIPfLntUvNiTerrPNibWBB3FRDcwyiPEjhTXuq0ex2jAn+WPn3o
gCC5MXFaKUV6xlhkMaedHzGpnHs0v8+lmfwpGbKeMW5vHJhY1IJqc+r8CK1PGIweoU4EHrHJQMKg
4OdKx41j4b/Xhwyd9LCxdXHJkffsRuj/WIHhjFXBtPd1/zyO5WOqhFgWBvWlHzueo1zpGxOPGOtX
1oVBUgJxNH8rQ35KuzdiBiR65sR3W7y5DmFDLmk0+TYWtNDoVng/BvW5byqxs8sR1kG8bdUB2aD6
Qnx4tZvNE8d9whAKQ2rSgyPq4F3lirkxGx62ZrsLxl54VdX+cNQ/UNyYBg09kXgTMXn1QMWahGRn
ADbcVN34u+ib3FWKID81YRcwCbXro7Vkyi/T7m0jKCLRGxnbqUmpUBY2L4RTWho5PRG0QqEwwxmf
Y4OpYTe+AkL5jhiawrBpXa3FV8bToinZYmdMIOMuONEG2V5WD5Erx+ArRYHn6l3N5dzPe3ztG18O
99wpNU/PMnQjU3tpkRANubK3tAbdMVIqReMmMhTjlewzQaOmPuXx/DNciJRWFu1zJJsQ0EZQ58s8
poDnqPYKv38lJR7DDDdQQEOAB4zBJF2nrVpfRiunbWlXJ3uQLKrbmCePtAaCS8aXgTEubci37Etz
M8qm35o1dLeGUbqU3/BAWhrwR+Y7bLEDbU805HiorbRBA6/xD7cqm/UiFyR/gumVDnqAR142MBNg
OyFZzs9yk1gX2vfAlQKgg6oVZ1bZGAyXGwPf9EXtCX9AVu+lZlARgYAhKyBvA6py/TyhNC3j+I6p
xbyNZ0LYwRcdM+hnMpsf4iRQvVIK/AaMxkZoh7OuIsX1JT6/MXxCA3AuSP0T2WAxOZRflt09N3b1
kBKYTBAbBMq4UF1jUJkjU0KEGudlX6jfMGA6BDV2CcmNdxnT8w/A7R6TAKbCc4HyDWg36RPFFhLn
YS7wmKZ2CHut759tdnqbturEluxlC+UTCBDRxHuQsh8ghTLaEXPakHz3FTdd/Wh0e6MGbYg7HmGt
vkxN9N6z4LHy60afkA5HtH+N66KNhahAlThU5b3I6QaI5WOQbZc7XA7o12qrdJVEPs5i1lxGvdFG
JvTxifwVxgCpRh6tAuMpc5Xv3lkABtFrHM2egvsIbRTk3CCPXrOpDA/SNzdVTdFl5lXu+XIka8b1
kyB2a4vfTiSjF00jAhALz06q4yN79CXvh6o+zLvXHgrWqQuCAY2hCXslSVRvtAljLhkpAtXYLvKk
mWenJFxiTx88RHn7Ottir5UVdqBetxlBYssZ65+mEsG3qkgykaNfujaPcA1wEnnd6Y++Ub7UUb42
aYnhcCBeNI1KHwkU+Gfpw1xVzOjsZOIAzPPDTAjZK6Bek7ewN2crvAs0+jqthC2GuW8kOII0ypox
13Dqiy7dFWA1XKHTs0JqHF2NynTj5IAtqzb3xCSprTXjsbXBKKH1r3fZEP1Ia/+zstvHmHCKJip0
z47fpmThTyUUS9Mc7kqnC7B3VpeRd0ThxvWYqeSupNrRC3awqpZckbu6ahO9ypqL2oEq5GXwBVzG
KfvIwLsSdIS4O8rvbM4ewhJyUiQ4+3QzOTr+zDxZAp+31cbYldkYbnHyUHAV1m8AMiUWguHDDNGx
wHRYNLU5XmTOHDRQf7KFC0PVj1trO2itcor9accw8rdJxpLb+PW9P07VWUswDA+KkzAI2xM1AJ9L
YikaHXs68wRrTJl6QwJAZgyTPbI5agn9PalTkyya2Nqy3AP5mJcHUaF5reE0ThbVQ8eP2qr8YCRJ
16l4a2R+JDnhDegATaMWZq6ds+NPTKRE0v/IZ/FZ8WZtetyLPONek9QxXTU0oENgvTjUrfYwzONd
jmFmY/Wmtk+r3ypRpPlQHYAnKk8+YMt9bjTeTAzIJo/5HQWZJ9J2PFEFfAbTaLpZgPzCaUskQ/wO
85lZV6lARTd50Vhf/HPPFmg1fJqYMqVy5jGB2HsiK7BcOE7Bj3bu6L6k80eFFFuj6cw7/Vc7Ogc9
CbA7klUEBfsEjfHeqvVy68RGvNPxlEzUpk4uGt4kNBVD+l3rkosfFP2mzjjnieHa2gn7qiQqYaTp
+bZuu9/dtsSRQRQaebZOoS0Fk3Up8uLSOcOXiqQL+lJ6xlD7CVIPOf0SsjjnxgP23pZAceCgvj16
ZcNCisHGz9CCf4SykU6vJEPIGX1s2z0nIihZp1IiNroPfivQdpZk2M4xft+EdUYPnWMzE6pjOsE7
j+NwrP700CCBIjNCIHzXTQtDo+QpmHL481OVMMXoms7ajRZVum6imbIkzNeAZ1ld98ZDbfnfDmtQ
JCE94xM6WSKlyg22guoI9NBGPch2ZBB4+Q3qJgrN8NsZsp4o60DhlGuQaRnTVxKW7b7lxxrgYQkE
HHZCNA50LmZo+0gduj1CTxOlJ4LjkS023hSloBa/RMCd7D7T0b6wNasV84DsiE3sQOU3+PmuPOcY
//YdosSYHd1LxjIKHifXLL3vPuR51TVcxV3nF+hV25+qE9ALSOeza7hUtCI4RESAu0XDYTn7yYON
XosMrpbuqKf6tj0iZEnBUWzh+ZUGDibKdzGxIFM9l6wIw9fWokgJUnXPRbvck1J6UdQ/okPtXeBz
RO5M8QcYe2JSRXPqCbaZCbk46nlyTuLxPCGIUfd1QVsuOgPVd5E8W/EOC+bzalRSeAxaM/SRMmgv
VgWeDP/0Acivs2fcz3AVN/+mGqqdxL9llsErVvsYsPbeiMVvI+OJV06Hvh2hKg0hGwD416XQ9K2B
JM3Q9cpDdP+UlwgPSBm7n2wWSkpCJDnTc7e0dX8b2I5rNnnKxQEk2DdxcKWzxlhBEFiZ6fEGnY+L
o55Jekvf0TOHHZuhOfhOz1JlROSoDz1GYGRf0cSprhcOgTPV26RNv8v3Kuz9Qy8wmJSJbm/0SuZI
1fP8CjTzNNeq7bVLSUg6s9YwwZ2DNKeQRTQ1wzZAkYgKlba3nHyvkyaqBLxJu5bA+XL8IOWXuFw0
0KrhfNstlNKo28ZO9YWt+htZyA5iy7wZy3LvjJl1SHWfDe5oeqRWZESGWHvd8l+0Zjr4rWqAEmLT
l1TXbl5ioSHRbLTeP9aq/kORtP6Oc6m7aGZQNWgYjMzXJKtnPFrt94hCs4wwERrTACXDyOB+80+n
b+SdSY3JC60/eiS/444TztAp75NMuQNRI7D/5j+qNqCtQHu8i8ruCCCyKJ78BGmwGuwYgdP03I8d
VmPCJ5yNbM13JZj+dBVLq1i26nay+oshKWfMcoAsFyPBzMrXWvrhltHKj6pgUYoemiGpmcxYKL4w
CD1bxNVtY7WFwUE6An3Rc82NROWgUymJNCMQ6bfpENlGfg7eFLctEqJy7endqFBZtj1XpBgZV2jM
P/uQ8I2AbJttHxuvCYKUsNY/2DF8FXVVMzhRPIQOhk2q8EZOxMjQsFzrNH+1gMkTOGp4aKiRp0Y/
ijz6Tqp6v3DzXcSsM2IW5v/jWEwYeh5yyxTbMHsccnqXQcE4rUG3FQXp5V2JPgwA+9lnJuVmMUua
2tkjac/2maXuewsMpl+zNGdUxe6eY8hgYUcUEDbYBQotcWhSbm6ikJvCKLjrYosfT2YI0oV+7luG
x3rKYdyyt44Y4TPYrMtF4b9TlGi+l2ImKKENzxF0oIxErV1UhL8atsQbGS9HPHFscmaUGkC68FTE
OYJM5fPIsoPQkSUZR79qadm5mbRObbFQeFjVKYn1lQ0lPcVsfCg1l5PmcNGgPAS4r1LwwKIKdP1b
6TVneVSDDmaHgbaOiGa9ijHE+sexIa4nR65hUDduSaj/1CYGiBkhyw/OSLpRsTxzorLd2UL50u3i
S+riT258CaI8XX1Qka0n9bOFTEYhmIfnf8dSnKzRmkXOpmX9s++s+tmXanWssCIKP+sPdXDuyjQ5
ohFizKnUJhN8h4Bk1f8VJSN7gia41urdqIwdZmR7kc72/H54I0yra3ZT1r60hEntSPzh1vK9NLO+
fO5IEOTG0xzDI6WgOTq6Frhh47zY80+CR36yrbauQOpx7gdYM7onC1P7rqymBy3khNGyTaWSGCz6
+9THro9Bn+tzE2eOTrsIqZAGs2SmqU97I7L29sIEcqDwuAbFYDK36S42ixOD58eqtYnCnYgT65Tf
5bIprYhg5anMkNvP2N6gJLC3iqJcapTuBPrBPGZMfdTH+oe+YBUL26ieK+KDIvNc26QXmlpjeRY4
vb3ZBubCOBeuOob5p+NHjzmiwz9FbBC1aZl3LJf92ms4kHZLK8fDbvhpV+Q1hAXW1lEcE0ar1yGp
glu+mXS4mUQVsxSxLdAxGopCCowCHuPkfOCRrdBa0qlBH8L5gjK7XhX+dTLu8qolWz1P0yetabfI
hYo7ZKOtm0yi8jJbycmN0M9dk3YH2zKbpy5AjycVSsbbyyX/uMzQRA950nECKOqhKH1l35QAs/75
zPHTT0tt0EIs9qy8n4M7Zkd3KhPlRXqKYiKQeX0mnHa6pgHNR+ijgbBtUvzg4Xp9u9wu+ijepzGP
ERNUwQW6sXh39MS1TCdCfrxYUUq2tBWOFaohXb+uNMwbIxUGx8GYYvWaoTrsyJC85g5ISRZmBqvB
kOD0wjKfE+ueoZhAX2SzwkjaNt9X5XBfl3Kk70QbaetOvuuFUR9xIJZbG24sVzyplPTtxf1kIARb
s2bXb+gW3r8Ez8DDmE3o4H04/Yk53yUm8gRkyap3+/8oWBquCq2YN2i1uJ9m5L033DObN50MGxTu
C5tm0qLopbKj2yvGXPyAy38Zs7DBLBwdOt8fPN9R0p29CDqIQiIUrHn96/2NlP6Ytxq3TxH9XuSj
r5jYbq9WEfqqSYfb8xZVcDZDNoHfeQztosnMH2WovN3+moHQ369MgLPStPlnGZtiI3hEPXdILXC7
OOTydk1+RkjoTal9TumaWD0CN9BLSi0Lh91edM01NUCNCHQjSVPjg7E1PGnhYF9qPRP3qKLpeclm
8qo4QJitBb9qWdqP+WjEHOhNj9UJVPvy9S4RD82kvmPUlCDkejgG/dDulCz3Pbba+quoqYEHkXzm
nabdK0a6PIID/Z47lyg9hpuHFdWD9j25zCWp7Td0T+aXdJorj7w3+0vL2O6ub6b6wfYJqTElFMqe
2WXklIW3QmaQwGf7SBkeq7i7BKP+Q8Xq82M2Rs31Q4KRO9Ci7hrCEMgs88q+zm+Y79lQM/pV/b20
hs9mleSrI5lHiQznc1Api5R2mD4Ar2jouI1TrkKkBaPZ7PKERPCbwr+Wcn6YqSRA3bGvEWz1dGGn
rzUCXeTYkXoVMc5iHoERQATnNC2OlWwNwMZPx1v/F2l6JknQY41qHdgrTh9tDOcpI0BLCTFRyrpg
6bpQumJr0YrMlBZKYfq7VhHixPBUvSLWJcN9Ks03R6emyqbpIqIlMHKRpxJi2PvxQzyVjoPmSllm
/TwKfTOYjnFgbFeOO8Oas6rK9qwng9wnOeTraBiVh8LkTlca1J8s5QIgY+B3fFLmxKCqh3pCHjaS
IHXj7/cVWiyK4NKLbTwUorfzLeHwDlk/TnBnhmV4RfECbZhgiw2bF39bEtJ4SIrwayjhktgQbvc0
HGgTFiSfqZTuYIfZ3fw3oC+bxO+8F0TSMm+6sbgBbL4pusB5hZfpVNaptdPk3L+AHmfF7Fvdi1xx
k+0QEpeAppBtly7e8XyFuzbEyx4tL1HTxxsNsu0+GealUcevHYj4Xo/U+GFegNBahZwutACXa1Pa
78oGXdHtjBN/v0Y1w0+sqh3WhMRbjy/N0gsgFJiuyqauLre3fqjlSKoE67ZFohsrJV0KK/xrRz4d
a5n6yVl9F0nr5ERiNX/WE8VOEDnbkrsMD7S6SXPY8P+B+m+HvjsNDb5+wllQC3ZA77SYd3zu2he/
f+txZtzf3gq4ZH/YZ7LvAXMFtyHls9iWbg3q9dAuWBlIls19CdTbFQOandvXMLpt+VfKfTHCr88a
Wd+j2RKeXVTM0UcKmBVAjv7B5Yyffgj1w6bjb2NwlYXZxr+k8Ws1D1nh/A0hrXpL5JR7A4Bzlk0s
ZVbhthjNTz2qQaagL33tQufT1LPGbaVFJ7XGx1p+FB8Vk3NkvUMVJ38cmzJ9yiiiH+yq+GrlWxMI
7WGlSqDG3iJNVI63Q38YoumRufqQCbSJxC7rkFm1FpVBrWV3BFxZkAXm7HtKT1OkLiKSdjqutqY2
d6xTac0PnOXo/0LFUY6tRVeI02Y+ysBGvAN/6Znr7rBeYs5iAywgQTB35RJLVbRYk0/fTfxd8FOm
2vwl6vJZ9/vmBX2DiU3UJJ9j+Xp0F5dl+xVjTPCUVJ+OxcSyBnhlfTSX1l4agQBMPjXsADU1ZU40
XEjwyB/+odMhibM2JL4MzBi0/ZID6RGPMt3OQrq77kl1PuHNm89pAI6nD6aUEvYl70fx5TCRIJLC
Hy9D4DARphA6rH7X1cxUI9pF/zZuYqK0drGaYC1EJEFoRO7d7BVOqwnk7XF9BzrACw3NYADRf8Mm
kcdqKtU9gi7rMa+rhDGSmf4sQrlA3LvHgQiVTWwE4Ed5ilxaYn7fMP5t4r4b32+PBTPiMebDS2LW
Ujb7OsNsMZJ3/U+IQdP3ZGBYONLWXANYb5Qqc6ffS6QuXgNn7bHHpq4tENx5+eA3Av1Aldunpmf3
TKCAuyBsnm4RMTK+tDGP7/XVSA94iZkV5QCSQC/JpIp+TiEa/g6R950AGQdlvWeQv3wjmeN9KSLx
rrKn2xPblh0iRUnelv9y/QPrf5lLpGBhO8CLGMEJ2cp1NZ4qjaEe44xl5sobJRsU1S2+CwXX3bal
pyX0dAmH0zukl1FULnv7zrjT9Ai9LTXbYQ71a7d4qkRCnwNMC33jVPdX/O6mW0/SeoNXcqi19FJw
djzhuayfynS+rAeiXaf2EaJitnUYB3hVx789rJEPskPz7zjflWcIDQezLCf60Xo4wKPsoUJgHZEK
p5hZ18HVMZzNUIX5S9Wyn0+7rL7Uos1fQCzCIufC3QE1zl5y3gFS6Oj5DOcHC0bzmQmn+VxOVPsz
MXprcg98H4Q0zESNWcLCnjoC5YKrOkbVZ540Cf/WofLCYag+NVX9zKs03Q4Me+6UXJ5WZ1Fl+K96
X6tvY0fKwswh7Zv+V1iViP8Wv+GNpwV6oFZEvUNZVN6bRdpt9bwo36Vhf5EUYfyp3nID8pwp8hed
Xfd7Rl+/VYWEk0PvfTbVTHjaglq/ufxuxdsUWg+BAl2/Zla6yNHnFz92wGLD6v+ZmfX+hiGf0tKL
9LD+hlyzU32TPTtQe6xuxm5uy5kwdI6RnqDOTWgp6pUdS8F+H/KBWBhSApEAYSHlfyKlcsnsC6VD
cAJiqeETMQZXGsn8AZxIdxPgKOhiY9s4WKX2F/SWoXeT1LcXDorJa54wULz9HDqUEDex4ubeCHqi
WQo/hljGy/WDairaCa/gcIiLYDzjlSUhJyFla6DEc2LojD1Ert28Vh9CHahIY2j/7Do/yPyFGhKW
6bUuy/TC4O/Tj60fY02DuRq97SlJDiIPVXQAfO2fb+BKTBr23GU3flcYiVGNLKfzMBoJ3QsZsmPj
3N9OXZFWKM2LOb4LGgJ0Ldqq96oN35OFAlPjnSJCxD5BQzCZLZNRq/mFPBp1lr51ErjzQkNYvw4U
8ZjO+GjY8pjPQKTZ6gWM39Yqc0XAW8DhZ3a6c1R8TZyWrqH70QN4IKImCNwCbpY67tQtCrzZ7IK9
KKezRWL2i7TZZJNUoRIoa/SPsrX+dMKiirewFaBgyofzGslU94p5cmaf3d2S0OSUBl4F2CyYcplp
MTnsVQzXYvFjy8z4v6ja5r8wSphABb245khd100dwdp/ox9htWbE3oc5togm3EBTfht07g1DP+E4
xNxrOcWVsVryVdIY8sqvXhzbzhAWVuOdD6v5wJWDpavakgHjoNOi5s2CfOYdK4kriGV2jwlku/rJ
Wcj/AGMOnSZ3hquhKenx5nnTa1M5TpGxaTXOgiELSNWA6rGzdXP8sXzd59SF6zSJA6ih32uT4tvw
5VCt/1l7lL9fKT6wI4v4wRMGA+c892xI19/m+gH8xA6KTH/+3zAbQLX/ZtnYtqHaKsR2R2cl/f/h
bWNNrTkrcwZJ7eKnzhrT+tYKIJer3asceYL3SVJ74RwvzI0webl5LRdS4FAM9rMZzYoLjg4zWKvl
u7zutXtBX71ZD+KBOSj53W2HmSR4ywatOnSd+bOIaHe34RTSiixfk5Hz0y6VPze43c0ynHMLIkYp
gI1m+3SZeqwfiMMNr5TTmwaJ0FPnVx/GaGt3omdG3YYt8r7FmIe77UUoyoQvKxyvactS3wwd4XW5
4++0sLT3rZ45ewofvGiJ+ri6g9Wo4KxWsg+AUqEXsA3eKg0uKoJFwucsYQYJ0qf1dEMrn6S9y9cm
iiqV1XJ7RVf6JpUSlXlGq6azwF4nNWsI/VR2+YGBmmkc0OsB1+Ct9H3lJ5kKNU3ZdMktddhUUT6x
Lk3RY4TGXF/WD4iC4p3fOni5QxKr9xOygwa3J2jv/O8PIc8d3sbIu12Wc6V8iZHE5lAfmvvAsgmJ
GIMbLz4aJxBiKAiWBEZdRVammv1TBf/wIe9/sitA8V/WMHJ95BNt67DOVbK7pGrkLiwtYjABqp3z
AJfBQqYAXt2c1IYNQ7m8rBW/3yJPC2gWw+ixcQbWTqyCL+Ycv96KX5YUTHwaLXjri75GdkhD+I+D
cTUuNpKQ26Z5Zogy79fYrfUPjMufxykkN9rQB9dIZRg16dlf1scRanofxpf1j5qddNz/favY/843
cByM4UKzAUHiM4e4+t8HDp1YaJixPx5LbbjKHlxZATz3VFeid2+4Msxku6Amb2KFmWH9iramSszf
+l11dBh/MqO+8niFOmCSnGNO+o/Vn22JkD1oKj/7Edt7j1YcQYUm3X/M5k6FtCsdlSWhjX46ray/
LopgkVOjoHhPZk18FuwAlxfUn1je+ESU5mNXgv1BWrzAXJ3svgpn5Aj85r5MoqBCDYAWA7wQGQS8
RdFPDq0+eQZEpc0H+IkIVcJHAwI0iqBpKTaWZ3WCun+/RjjONSqGfln1homdvSQysi4gCb6bBZtY
hkvwBockzuSmPc6VzwLBF3frB9WajdtnpuP8H3xU8e/MBcd2AP8KeMUGTgjz35kLTMQTkv/U9igV
o3ctu8RTVEySJIE4R82EzIYsz3S/mptHOctH5tk4za35dT6IdsZ3jFHjJQjj7BZVQN4f+vN05s0s
UqY3qXFc2B3LHiJ9sEst2PpB1XwYVf2a5Yb4o8avnT/fR3AV11NOXaYu62fWMHvAm4btkOhoRTS7
/PSTxwq99f++YC3577Nd4hbmJ+dUdwzp8Db89xULbWSUmZNCYbZFdOL22eGNvMP0/RhMcfRtWqcg
JOOqF8iTrZYgWAuNySJ6XHyfnU9kg7IPxo59HUKXz/WzIlKn22fh319bvzs2iHj++XNBkn/PZkPs
pSymy6iblVsn5Bl1A5lntZkXV7iGDv4sH+oAUyYiTZQ37pjxKhQO3PUlPtj5gN8dQt3yXfpIibgy
+oVvlX3SMuBrUUpscYfUh2phO/bry54ILG3+la7kgVIhaEut4pwVtTM+rB+SBpEjidtY7ASmxZE0
uHvEvvK+Xz6rGvieSRJRfi8vJeNUHA26dkxRHWxJosXOt4TWOsYQHOO6YPi+vCRx/lOriYqDVds8
aZVTX3w7bS7rZ87yWa2aNpBVNkjPmEZOepN3V2W8MZyGlsRPaXUE0Sz1kqY0ujuX2PnITUuOaq6j
hNIDtkBsSvrnKmR9rcP32gaYnZ77oGkfQVCh/7XQOfhieLYk58DcoDha/75qKVsoThbzL7+VneYQ
KJ5XRrqbDCs5h7Mo7vzBZqgt027f56HOALVhI1ul1W00ZyDTewwlZpn1axGXLYaNgMQmhmZ4L9P/
/NCGLNL8tjitX49rsPE5PsxjODf2vguy1gtYNb1jXTBdYvfK00DIK2Vw9KRmHQKklIEeJCQ8avVZ
yYX5Jmm7gkyWn2lkFQfsEorXKaWzyaph0UYJ8ZBZTXyOB+eFdZ3RevFyDbVDeq86EXEKNW66NeWh
6zv/vH625j3oczufF+WWWbB9GascDsVkN/dakb61vWqeKI3HB8VIWDHhavEcS4OCNIPh1/VC89bv
zl1pX5wpWqZBS25gn+jI9aoHphEI7savEJ0mFYbTnoCpiKeFO5I0qX6J2pwtY+M/VtbQfBRoxbeV
M9t3maroR12BSRNOzUeTNilsEC5ubIbZTkD53yGSHPcyFM2+gfq4AaaU3ylSTd6NzFu7dmMoUJZK
PLtTEYlrKlgMGyKuPnsik3q/U3cEJRrbeTDqixVGzWX9bP2gamhwlg7XjxpSU0Dj8JgGbLv0tKPV
BAdlsrNd2EACVpVS3aahDbAzaN/ZJ/n7apjrfapNw4fRgOUlDuqr61RMqVWknlmTwYuGOGSQ0wO3
eLCBZ+vzwPpzyLKLHmLFQycy815oPvvXXroizZnPleijWL3BAl4+FH6+9RtFe8ZkZtH1EpJNDSje
9WJ+nlK2+FPAxbC7ZbBPcRmcIPflRAV2p2bhNnfLhwxQlavHi89oQYb5Y4JPpG5Gzwrr8JjmeOL/
+cZYZaM3YAO4B7C9zBKSe0fFbdHMKljfCZqO3ZXOibXt8K6hAE46bKV9bWpn35Hxo5Ggsl7ob5OJ
g8EZWJW1VEwbJIDWL680e/MXbGeNY9C1FpCSg7LfDX21Od9Axmg2cOZWF9S5qKZHvFVkUIkfqrC8
YMl5aEztksTNrkN1rxtBfbar0rhrGTfqG4Z1A118dbjR9xswi2dH2P65XVF8BdbtDYIL62wLXT8E
trDOA5lxBwk00Oj1V6aZ+1FPzMd1aehP4/LMJ0PBnAmzz2nECcKreBu2otLGvxaQmUp50tmGN9MK
sCpK1c+Gowpu1cjUvel2sGApMfJW2l43EUm+ElvaMCvvw4oLrOSYIhSofdHU26O3JWp9QyWkXiVb
VAYG4IBCpLjQZfG9GSFhbg6SoXXskOS5cxYmoCzWvj64+NpBrVRc10EublYw3qr+1tCO6PEav0lU
wP1EbZNhETTSonyul3Ubhm14rE7xrJfo72uCUf6a+4bNVGz0LkQ9qXNPGi27QW6xQsHc//8YO7Pt
tpFs2/5KjXxHnUAPnHGyHti3EtVZkl8wZKWMvm8DX38nQJ902nmv846qYoEgKEskEIjYe625dOVT
2eFa1PrqwS/gIiDwXrci9p9dPevOJUrsRSVa9wFJ2nIOrvCKfDhStOX6sm1iLKaAC5AuAQ7JgBHf
yePnyYV4Siod4HjucyFIxYGIQXEdGImxSqeVNwWc5jTI4USR44bQ2PaPqEyvG7mVbxrEukmsJRc9
EIRJ19aNiKrkkmXUyK8o8rlYSEBv8EW34q2XqdpzF3vfioVK5kfE0xrDMhktb4VsLjhLX+anBEk4
Wog8xveotfiptQWh0/JzzUW3EYkJwC7jMMbNhhWwBl9DS84zxoclTHO0FIOVZTSl8U4PuWXbR9UZ
T63IlWU2SgRkRf0NABmkQFE8TXzk2DILm2vMVi6JDxLbpAb5MKbyfjrZXvMUKV6ZeeG9UjYj/RHH
P7lC4h2SzxoSHdxy9I1LRICwMozi2kaeLnbFpLHYYeW+ZXFPfTFtqtd5SyVF/Lo17+u1wuc2+5l7
WnfXjWpzhqBVov7j7xY22UP+gAoBa9neikrnNqRxxQ/Titeu4exP9So/kDg93HzjaadAZcqE2slM
cPMd+7btScFN9Xw/r8FYUKRnHdSApk/MIzSI1u3IdUdhr0ehyap63Q94RjNHkSw1uoqisqddTPJY
aYsdDNMHmgLizxdqv45yJNj1aBsPBMlF22v8Thkp+iJsCawpvQmR2nR1uLVVTOvwoGgzRfLdTybt
nvBGasCtXM19iJkBWKadODmWre5DEaMA9bVGHAuUut/D5SfviOZoh8xO7D/KHF8t2dBOMYWfjpC1
EtNB4BSQDiYr43XupIwjxinuiFs56s2u8E2J85Hfma5Uc1/7nKG2vY+8AqmTx53IwOcDVKlAoD+v
K4cx/Rx49ifkL9k1T+saqiVSFNYCc6V1EdxNT0iO5Cmh+LJW8FI8KxlW2RZZVKmnFPZD46ZNdOrY
PtMFoyDXGtPaye0RM4fS4JL3T7qW2n8QAf1oll25u5YtKiRthNWNX+aO8jUG5s9smHmfow/bIXCz
/NYtx3fPY90zj7OEx9Hdm+dmeatf+tRd/z9/RhUCupWmvCkjiBOarNJ3vzNOwKvvFSOTT1kdvcmY
Tv204QvQOwNn9n4OyQZUYmu+eympO64Vvxj25EGiJMCrLtnItfrOtnrCmWLTS9eWxVAsq957Lfh8
hjoguLVpb0cjC7420vmiKWV/0CoAte40fRZ+oGwcWeNUmJ4mqcP0edrqDbrT8TTh1tOqAL02bMck
dc9z01cMFe7w1sYmbehv88SwG/wUk1bdrnTbL55ZyKmrNs7tnRGBjBCmZ94YVfaCqru8qCQTPbYJ
xsaoYBLgcUeaFCVujLjRLzQSUYNx0zmxJDa1lcd56/sD+nz0q23w9ddLL3eqBfxIiLZN3RK2JXST
oOWfi5OVWuRKW5Tp/lrt6E2jRrsbhre+WdG8/3OLqyC47muo8rsUfZ4C2pWuH3lPgiCKW9TlGK0D
M727TmvyFNNo73jHkXXJ2hgHzgArZiY178TKre6Zll8XO0pXXgSWieMVwtZCClgLozSYmCGwEwXF
zk9qf5mXOfPSp0vikW48ZtLpW5v3s87XzxZxiuDFhweb8sLG6AR4yNzLj5WlO5uIwPB7xq/7PA4/
GabrPTlMEZfzFhLpbNmnYKAb/OCruNn5XGCP80NICYggF7s6zU81T1grkxls7jGGz6EBgdD987yl
BeqnkrrHuRPtcyx682a+alC8P/fgIoAqQP1NEfFck+gdAd/NMBtmLeTHNz0Kfat+zqkSbFS1hmA4
PcxXueUI/mI7fmxb7eU6IjITEhjpqCBfR7VqTLx/KE78LRHSdlXd1lxhmVATbcPUfypel4PZNArg
kmObSmubjwS2cQGCIWJAxFIiIxY5bRiYC8IX4ktg2qgzJ6dxxugLDASYwp2rDx8RsvQd60J/Z1k4
5MNSf4xNom3Qocqa5LjOrofN9xpSWKoRV0b4uUqUAYgRdaT5RRtmz830pmAS3Nfz3AOLS7GPp4oO
pUHEO7Bbjs1U0ol6qIcyqMd1RZUn73x77/sANmKME2tnjl+BBles9cFFV1/k9gUBun3BL1mgorrM
eyyaHBdVllyvdMa+74pC8SyxSC39DPARAfdWcQONyToZlXYib+VQ99k+c+N8NVdVvz9gl99cM/ci
CdV1rnqSenZbEUxhI90TtvblOuUtzeA1LaDFfq+wYqfKN+NgxTi6fIRvEzsf9FB9S+sOuh5dogdE
L/4eYj/JmHWBD66i4daYAXfvyrrTwjZ+CRLvQ1aV8iaHcMHCahtmw/iVWL2tP21I9kCAa25SaUtk
spQtTTrMaY2DZq55xjlL7evqXFjt7feuVQI6CeFPTybc/zayzDG7C3VLv+tyYL6pZ7c3laYGN5lF
QvXcbfVujLG8z1QX0JRrRvelEdKBghZzRZ6iLPd2jl2WC019u0b0tiOacWu6Rc43CtstSVeaUz98
VYPXHZEeRclzGLueqWWCknpqBJLr0v1D2Uq1xE+DJ6FeFj1XTZ0CIvnf1Pn5S6iX3gdGPaSecVAc
2e/prhrHxMcQM4cC4ARepnSCN92kPhwVK145uv/tKdUh5YCSIFsoLTFYTf00z/t5klZkk6SftFqp
z9FcAYdLZHbRi2205RYuICtSBwrBYDTlvR7nFwfq152mVynqtmCvxEP8qJb5QdFcY6e7nXkjLNqF
HpGDT4KLclFlXv/uUqFyYTQ/5LSZKb47426c4LG54dFzpD14a5oBgo+sVh/0aWtQQDxUFh3/src+
zS1ibOIHLFkZLvN0SjKSy8HAca/ajrsnBGDzfREL2+5ZekqzqKapWixH/9JR9zJN67YPc2x3qs6C
Q7OYms0Jui68rsIsJ3MEXQFU94dk9LvjfKr3DWWPeQvgyUHTu3SV5kwBX+F+nDUWMsS7olltMRVI
5J60VOjC0FeZEmhjjxmA2YNLtNJkbQTQ8uYA2vnBD6c/OLCJn0lQF/z5puvbe48fRy9CXYDcDTa9
EtAkjqvzYCjRPXxhf+Op7biKNa+NwXi0uAqTdCQyLNkOut8/2MBhEX7J5GSqTvKCPleDbnschzSj
DiC8RYfX8ZxmjbivjPyR8phB9RI0bBGSOJuD8Nza4TAswTZ5x/kB6w1MBROL1/d9kCCwlM1FuApk
D55fCRDalVAZ0VMsjRZ/c6U14WpuvA69ee4HVbuZG3c19inYfdyj1J78gxT3iIKc9Kygeasp5pRD
ET+psvnIp0DcrLLXiBDaf4hcNX7uXWA6A/IHuQZauWrb4qdLSktDpzUcoDTV4CaPoUyZ8xfM5iK1
PCepoX0eGi1Yqm0ZP+R0UfitTIpaRNVsepxp39bcrA26zZBCP0PPdLGUPX787tabxrL5XlLHCl+m
SEgkMfJDPg2yDbcudUPI93GYRUcZjI8s9h8VPw7f5w1yBLq6TO7x5Jtw+tTogpDA3Blxpe2auvA+
dKt9QW5Zba8lSEkx8deTNevnOA8XQLahu5Zu2/w/JoMfx5vWZCQEvqkcc9XdZUXzkvUUlpfDKHAg
ACKD6zQ9z2qImEorWMj6UBCstvnUpEFLDZs+77W+QOnx2EASvD4F69pen6rOVhWW+lkPBT4FCvkk
lxas2duOQM+pSka/ahNHRvXsTV5mJWLx7aMS+9YyRF1m4eKkaOJibr6mbzmm312MS7fu9QqWku99
hJlgDpZmL+mkGIkCW79JBt2kRo3MotXV904zwJR0NGqLPlLeEqxDxcTRjnljUHjukTM63mTKw1Vd
XRU0chw4jHNVCnhGsME5U21dQMG//gY0bfqI/zpfdimgk8AsqK0w8DP0//gVRIWa5U2l+Cdp8Osl
UU8yie0kp1gKJqgxy1PWOuEXPt9PChOTVawSjTnjWPXMnJCq4mN+NgNbfZqjuGXEcf5SDGHtKaRk
dxVBxIcohDvTw6CfhTRMJYjVLI9gqvK3QjmDkWPe10r9pHikEpPApU+49/axI61sTckM+LEj0OoV
+rootfC1cZEP+TJ9H13Fxq5fUC1WWvvgA1tclmmtrDBJ+WBezG/anlnlo7VJisWsOVgaqU9RU3Kw
N4TKomp6dRfoZYYxQezDSeipoH7bNFFB3nGlVnfjMO5SvQzuIJztPE8f7ljJaQvROizaroFSGOf4
NBMUzK0BBa9+m9Ngo1Hb9plHKcHRkOiYEW6LgtDSo8dQn4Sme9/3bbdWbarvQdsn+9wi2yhsQ/mi
mOCm7di406huXeteurYlzd64m2tuaWBsk7RYhjBAtF4v7m0BLxTib7l2CjX4slf1sH7tMx8ZlYxs
Z4ctA2XnHCag9Lil7IDmh0F4IohHlNZIIOgqNwt7CjyhhqRv/RIDoJKV7qJGRkGuC6rMymn3AxqW
FeqTmEawmu1t2ZIVqanevUVzetGYvOFbButE32BG6mwdZMD7EgfnRdoGoNEJGz2OMF+c4dgrlFMH
IAgUQzggdu6vweAUw4alyHOo66F7n/BNHed723yrA3SPKRwr4q5QBfhT21TPeGQ2UGOMryYKQCPL
4ze3rmNYTnZ9X1nZLhzGYh1HLaDUwGweADmQTW5wqc0h3U3SXypTFstBKNVdC3F0W4TOuFf9EVsZ
isVVC43ayiyMxBhryZuWN99H4Qx23pJmnEAsSECtL8L29vuW41T3rlbd1MSYLDpszuDhvHaPENfY
GBAnequiKJshjJhC9Hzd/8MaY3lbVmr35NATNvXkERrHYRYnKzXDskrveK1KvKkp4g/hJYd6qqBq
nVkAkIIZNy/VMpPOVGVhWWQxu/neL+oUgSPFgtT1fd+8ZVTYg6egH5WMujNCNYk3K7GO1+X9r8ef
vzWLGX4cQUysy02GfPGfl+uFY5Ee2IzucRDoR+MmMR9cC3WrnuJbmnWA8z67UReuvccPE1+VerNc
ryGndBcL45uErzBNZooO4nYbgtiRBfy3+u1gPjmFo133FI390nqgOi29DR4QV5z8EdodLStlTZhW
SZ9gBM0fsuRQe6e+L6c4bFkwgx9BVG47BFU7aZM0Z/3DWPy30gWfBXME17F0y0LrMMfX/WX2HUvT
bIupRUD3805mhIUKCnb73DDki2qPsJfV5slLFYPRUiCqnvYP6HxXEGnJ784ze+nOahWzdPZzGXgu
CM/pH1ONuFKM4sWuGMdsH9gQiA9oKqE53EbSDjfqNEkmoSgCY8U+P1VDvNN0Rmy7fsoYdiTT4gfH
S11komJXt0XxzMzPOo4wzsEHxto90TxAe+M0b44zQz4YtTVWSOUw8cPP9OwXweB8ndeI84S3isYE
9ElOSZTm7qULregG6cYyTOOAKjm75geDgJO1bfZ0Lv7cNx+SwKTHr0ule9ovCrGgJ9WeLVrdCzW2
h89x7Kgo0Jv4FqOMuEVPTPQEXs4mjNN3iMFU9tPsWdSm3DSw4gQWjKvA8apynO4dkZa+uM4g9lrU
JnuefY51g4Se0P7o6tQAHeJq3XaIhbMo0CGtzbJSzkpYHn59oajz2uuHG7XlWoK6n0n5wjXNn1Nn
o0w3cDqZCfqctnxCbTkl78T+p3krN0rlum/e8l1Qwk7wpk7NrxZW1NGunMl1y1O6aPURtpuxCKRz
uq57qf9Ga+FzR4iCUtsCXKhRVLNUaYcmPqR6+DCLi2fBsTHJjF2a3tx5oDfo3ZhsE2cEHjjlKbUu
Z6Z082FtQ1c4udMDSwfVaW8QhzuHAA/MZrSD6qmSzrtvY3AhegrEk/o6hNJaaKYdIA8J5L1a1I/z
fuErGR6WsN3Hlus8GQS2xaHL6TgMDwTxlnd9HdzP3Vdpj9G+DdU7Upm7xSxODo0Kq1QdDmewBA7W
r6mAc5Wp6+GjMRY7f6QQO6/LhrnoECnlrrezm8pW85PSK+2nDJPmJMWtBPTeMMeyDpx+kyF8rBbX
cA2qYJO3VnUPZRndfF+H4cuvtwBl41VKMVivMGcsROoNGzUGEYu/A9MLd9ou6+xVOXKndWEKL7zS
1Z9zEQJjhWy+mdVeKP6pQ2jo8ssAzcXUOp3bpJ0jn03KwstrjSUR9mfbbvMLKQb1qc7UcjVHdITR
hMHLwgclbC660gOJ5bLFh14HXwQ0m3ySqRdmXtK+sD73oVvc0DH1S9RobSTa87VrMpDRtoRmSV6L
3jWXUS+HnebZ7k7LCufWsAx1eW2X/Prc138WnLqWaxs6ayfhWAJy2E9zVMeoQgVBdHJsUmd4xy8G
1MPCF6CyZQQ937fVE+rl65/QWsZPWZDo+KTw0VcV2P7rt93nqnkqUE46SN8549gq6ubb1nXf9Go2
7/vxOFonmIAVPFppVhOyMulfMGjEp7jubn/9pxp/q8BQk9SYkbNspPJIvtaP0/FAdIYF+KcDIk23
JcWJ6WiTjy+toZ5gDIdqTT7RPPSnSFGK2NEfzUj0J5EPyg0Lqj11kug0UhO8DZFa38alPR7avn0o
mWled4U+iRDNyMUYddlZGtzJNL/iHtMRTa/kELczBc7slOPCDcQ6dXbcn8o+Bo9bVeK5o6bolM5N
b3jMUPmUmaFnX6XTUDnNwsdffyDm35aItqmh+ANc55p09H4e9rjNUo+SBoLy2gVJ4FYIm6dpP8SP
/ZANyjOUks/10H+eJ8SNg/umSe6lGtV3kVmpB7twv87zd5YrIUlP1ea7NvR7FTMlrmsyAoVradlW
uTY7HbGRpGBY9XW6+y5GcbRObJmvAMCbBCqyLccjMz5zj2dfe+K87PSneXPnZ1W+iNw8OHVThWce
U/1W7glK0o/z4OoVsiNlIBwPPWt+q9asP8SI9jIV0XNqD/069Ot/aI84/5ePE62xZlEFBzIpfl5x
ex72hkBXlcO1wmg0wlvpUiWANs7r3Ww1USP4r4mSk7oyLZLjSre2lkGapVR6TIujM2GbkuIhUFXl
NojzTUDd7yGaHrIWyrZjPSuUe06FHh/yqsIEoqqRsgKw5K7mVaKXgYhVBZwKpUUaYoOaMyYjCcd7
4yCe4yz00VQMByck/qvqIGOGrwXOGZzGWILDoL4fwsy7M2sUdNitN9wOTJZYg3dqwC1ftwhisraG
Vhc4TRHPgxqFnjAFEiKJ5Ps1bHVHJNIIjyOr1p7qfnLdIaEFTmnTaGz/xh7CY9l5+L2HyRINZ3kZ
R07+bGc4t9VSVNt0eloaCB4goPn0LptsYYOKXkOOXsEDxELoJ/7D9GxeDvOV+De171rrTIeyOEv3
s1aFmToXe3993aj63ySItqVqQnVUXdeor1g/iWZRJSABRi9x5KB8z0A43ndNQDxv7G56zMAbMBez
q6FyKaRGY/ZshKQoZp18rvsGHr88pXrt3cyTcGB56eRNwz3rcL+XPSsdf5oglJoIVinhxYs8r4t4
bZB/qjCjh5Chyc+Wqd4yPqePvRT50e6i+0J4Dz8Jyj1C0gDCT+9uGi3fwjBWNloHrGm2sw0ISy5+
bB6N3uGQjrgKkDFoQufsmMIdQYuFOIsCA+PTtFBvHXC7DTZODxcGpeXizcfcfQAT4x09EtmPhq/t
ZVIb4LUMdY+KlPu4yPrwTup58BBG2UX3MM5lg/kFjoWH3bjB6DprzKj9oxEkA3q++ltDv7SWMZyG
0PsD1CvYial6WrRS3jUp3LapdpqrIHfmoCWK0qyvp7rtmLOQHXWx8EydzFHa//4mVlRlnSWHxG+V
+wA9xRJsyk0OsuLRDtzgiGJ8WIWF7j3nBTc7AFWfK9qg9P7xjUNjCU8Z+c3QyXOWl9NpPD94Gc5B
17SO9FuZO+jFVsnBlTU+8itR3AHYvJGNqnwaUxcTSsBMnhAM/1lVRLSFfemsvaYN7iO3eMvHYTOr
LRoiz1cN9EyZeuITmfGbsO8t5l05gjKiljmJpjMjqxxzPbpD8erD998xij+Pk692jICEzCf7f70P
/+1/MFdJpI/25j//w/P3vJAVK7fmp6f/ecxT/vs/03v+PObHd/znHL5Tj8+/Nr88avuR37ylH/XP
B/3wk/nXv/12q7fm7Ycn66wJG3nXflTy/qNuk2b+Lfg7piP/f1/818f8Ux5l8fH7b+95mzXTTwMG
m/327aX9H7//Njlz/uuvP/7ba9Pv//tvyzzJ0y/h28/v+Hirm99/Uyzr3w7zZc3W8KAIzAVUrvuP
+SVH/bdtUho25lvE9Npv/8ryqgl+/03V/433x2ARzQTEYkqH+rvO2+klxfi3pjHBQvTMFEbgidN/
+99f7ofv8Pt3+q+sRV8EJK/+/TftRx25SbMEITmzPgcl9fSfn2Z9blQm5Ga1wSYcUBTlZA+Kqjae
W7zvW2WA/xvKInzN4NI7kdm8KSr2RKST1p5JSnsrI6W9DYVqbLtaXsijsx60Ov2QMjKWrLJhSNZg
ZnWROOfg2PqhcSYA3D5Xw0DGj95W5UZTCg9yCcDfv3wL3/7Qv/5h6o8ShekPo9+tWnzwpqE7zGl/
nONRDDU8B1TWxu3FIbFrcdcF+gdGVWsbOz0rp2kUS4ddH8Hi9eJTTbuQdq9xnxtZdszEINZJN2r/
1Brn+/5LJZhfy1YxvemCex9mJPT7P/5aroSHI7LU3yDpY4Y/6dtqvX4vLculeQHy1/bd/qCUOBeu
13o4mOJVn6KEKn/Y//pDcvSfPiZL58MRLBl03VZxIVjz638ph5S9gwwX7uNK5uR8mBXpa7r96NV6
uXRix1hHldhR4MtOmlYyiaEVBTMsL/dWL+9L1MoguO02vonCcDxVJnlwBBXlR+TQy8y3gtP8YheZ
YMgTuR+1HkHNGHpnmU+Vn0CHV2jW3lnISl1JTZAa2hrueT5kBAC8M0f7vWlz8ERt31wCikhkKPKG
+TDdxHIx/Uhj+pHXw+YXas11Vg5N9uX8k7Qe7JftQYQZVFM7j4QwQIF205ObRnT3W6eWq5ye8Tkb
KaOEY4F/cjqEJMmKXKhiX04vXt9L0s669Yiv8fyirLbzTvJtm4UkEnzzl52KLBdWYxan+c09JNY9
NoWTGekArE2ffCZfmsbi+tztEhiaRYEzOm/d8xT/cJZgeO24q+cwiPO8X43iby82hLatDNt7gwf/
RvPXPMdqjKqsRGGS0fk4zvsyafjjaoyF3GotLT+7LekWTkfPD63fID8gGmnenwc2pK0oJvRoOuKn
YyvFFqcu+OI5WjCumEaUq1Eigq5ykAQB33TrkbjReB21ncQCW8ZSEpvh9BC4/nhWkY6XTdlu5/3p
FC1Rl1P/YDoibtFGp5UWbyybPIo0h3FBYl9V4hTOc2nyiUdvUQ9dtVFJUlAh1XxC9D6usJxT3u56
clbKsoQzVY7LNIlc3KebXCsTlNTFR8K0bV0w0KxpXbowy2pv2ZtosCuCeRY+EYN0r1wLFbcBNDVx
Ht0y77fcLaAGKpCjPQX1tjvk8CDtuzRDiFpFybCpXcwVZeH7a6jN+TppmnGnxkW86HqgsakJ8YEP
88ZiFF9a00JWkv+OCibrieUV3tJo/DvuwSBGHFaFCg3ApEduiO/dgHG+K33/kD3okf0SmazCY0Vp
VtkUUIskZTOqQb0gH4AOZ61+hINSLAgheq2UNl6h0X3BU0eGmvKKbEVNYbC2B6ellACjrQcovzYo
Z7NG8ffSzClW6w/pjJyKckB9hPwWTDeWbYNvrWQWgYK+OQZYB+jUPEAh7BfS997jABeG7sHWJtIm
rGGd0ai6YbG6LM0RXHFJXquGDnOqkR9VlvJhtk5QZxGddR4iUe/i1pkEOR1JMsq6iMN0NyTtkcnV
XndDJOR8Q+QJnmI/f/KDj7EcHjRCeoBjR/E6VcBy6ObZlf5XQUIKBkaTmEAChoCYk2VAEobr9lu/
xpTIQiJrt27Xka9hJy85yXKKjdA3Ncx1lr0yanwmx/odghH53OjTF1ocnufPlxvHp2Kw+Dvyalvb
4jLY3doxgnuqx3djaxLt7iFBwgqhd8cwSm8zrTzrDisRlQAlb+yIRwJxu2h9KNYlqV/cY4tb20OD
RBf+DsppsLV7WGCirtdaYn5UTbsNFB2YVdEqK5enRBIXe7woHx2It31nccKpfGwxUreFAJBIWyk8
Kw1YkL5UQD4M0N1hc+8Iigv3dpHexvqk4NTuiKhIJuQ71GDHuckx6pDLux4ao16FoAVlT/JCBxth
C/eliAJ8A2Mf72Ppb2MdxrLSF6+UkL1dZTc1/HhycuAiqXV4KTWy+5jkEDNUJCxc7iWwiQMh4RkK
R23jM4Xd1hDDNQv8dWHwNYXYcoZc+xwkJBrpSnJSfQ3MrI0zBjr7NiDuKsIaOFBS+Yx5A3Ad5pne
BV6XCCT46Dahs+d4WgIcmw0NoiSDhmMV8mAjxlgxUVcv9KwrKPMHZMzhBLmefHviljE9f00DLI30
79GZJBtD9dcls8Kd7Sh3ldO4GAL7LYq/+jA/2CzbEkrOFjEpPiAeq1ZaoOrIF6+bQa7xPDWKjRWb
X/rM4YV5nxdCBN74vg6zC1nekLEo+f7gu/Zfn84vaCbjEOCOfVzIvSyST1bo36K6+axoyW2s6XJZ
WFzmMk4JvazhtIyyWqGIWoRet6NcfBsa43ksmxc1KqdVQ7FVuYVpoqALO+kFbXyvYC2Wo0o/KwoJ
KW2QnQIRtJqQjjSN+8G89/D0E/CLr141AT3ABg1zqBJgvZn1QSRXhwCEq9/2xLmwVCd6fikB3S9D
4OJqc5TboJBI8IyOYNodK1+zX4JlerLrKl5gLd0FJlm6rRlhoFZfQ22M1krlnDuZE2alP3rcAVa5
4wNvgVwddyHG6pB+nZ7tOiEvTkP+tGo8F5H1tTIqopOiBzPxvroTs8KqFmiwNxZDziYuOIs78l6Q
zGYrreZvohn5HFntXRbVz1ncq8CsKe0PvU16ZldI7EDWulHcTaqY3TpNPCAvgn+1q46o1ShPtcfQ
AW1lK85eKu5Fn2JtKvJ8ZNReSBCgRN0Auu9s0gAHMhqzhF5x1GgPLMQHQdRICnRU5NWLYZETiGFU
O4Ce+6OoYXn2FxQp1YKKs7owNLIPVvMXhh4yXOulsg8IerEibBrA0In1oL8Q7AxwHAuFedWmC7Mb
yypOOndQJXwDqXkcGspsTURWQYW4aFl51Xs5dhbD1SKoiXXvSBLlDLCyk5sQ1Ix1HPq/q6111Ber
zANrTygz8RWwmDS9fW3jprsoUcOPdy4VvW1uBBLopTDPXpMS8QyaKsle3e5MBcrfwuDbT/gXyPL+
oqzrYwkC21S0YlOO6amLnZdQ7x7SLD4kCXqx3tnGjGoCWmXZZzvA83vy9Zh7wi/F2waGg0FXJY7B
tSW4frq6TjbeVr0BIqq5NL4MmRwg8qmMZYcdglVK/tDV+lF02oqIFMq5hJlEBS2Q2gUozERQ5faz
0sS6Lp2vaW2pO8XbjVaZbHBUchtVyH0rGqmvmqxdmX6frKKaU1rxzL07Wmuvh5LpK+O71gzNOlPc
Gwc2kFNqxBhF6h4GC6Vzn4tVUSwYoEhz9di/pc7VHGgDb0Gv4XBGNL9IBZnXJT0a8gPGp1S01bIO
uBKD8stYoiSWBS61ceguXgSa1dS5ZQepPBHeNqXXLEUREtbJmn8NYmwl/OorKnMdtRmJRx/1iIEG
TSgt21IBATpUt8oU3jR6If9KUmYLaklQ3qY4h7F7SWT/pCn+c1dUB2eif4dV2GGE1+61oAF2Q3Io
/9CngKyTJQmJAKoqQlknADqirFU6JjCQx5OOvH5pwINaaJ0C3R4vU6M89qZ/L7FtQZyvv4Ji2hkD
H1cWXHLZfuAGTwDSZPcQ+U50/kAHOt4thuPON/SlQpjHiPhzWZTBMBFaCSSMVxTzliHDK0kMaoCi
ClmKCgiuk26BMwye8ogckeFKQyhwEoh+tdEwT6NereTgUduu3BpJOeeDZSIwkMZz7qnJeuwqA8Kp
vVODqkTsBy+1CoiRTsvgNJKfszMzOJDYVSJsNE+91O2tYBBWWyDAosPyRuPjFdfIsfFrSpVRD4rb
BTXprtuifBl9bU292V4UQ/iS96SW9F0frCacBGA318oJ6WHGzJm0bv2MoTZtgt0Qpfuw5RNzw+YJ
O8E7zdbHPDshOVZItDVunZgGaDDKhRILfKfkja+E+0ci3YsfOR+qYxPJZSobnbnQ0fbNO12Lv6Zw
EdZDVB8Lt6zXnoBjhFF/VfDJOZ57UybQfYOhASMT+Vj4RMNqKZJrzJzM7Ysnr4Wv64JWaMaBob01
lnacsFL0Ic5RuFyTJQ5G2PeZvhvduersx7LEmaLHdM05e7pduHfDgD5zq0LJR/8NXoeYSwWa52C5
z4pX3CHZ+0PmXXYQONjI27D17JDiyhvXzCByzI49XNd5s0xY04GY4oD5qOsb5vei74SsOe+t56MA
MSVRd+Nx91eVYEkOzN7MbHrVWOOIqVwiBiBXSVuU5mCsG9e9CdQhXkjjs6OzUA3CadWh1B+tqi88
wnEWcZZ+hvesMlDZp9JzSEVuIgoGBIoOLYRHRr+BWDd3Y5li2drli97q9kKp1ffMBatKWsAyUlGw
g3hZpsox7JhAaU4DnoBUyXxCRtAX0gtVIe7GADEgoPyqUYpvhcCDsCvJ0fmqhFs9U5+oIq2SpCU1
PFtGeY0ztrVvAiKgNn03iVKI+lJUwLBAeZahBCDlKsDUgQXbmW3taKcTbkOiLXjfpeCeR+WBEnGB
Ph3jb4W3PMFJXT6k47hOHBKJcYWhaFRWRis3HgFqcgoLg+1l9hV3Xke5KQv7EyQBjIuFgrEIaI8O
90cm+gnmPYPD2L4LeCELq8cqOaZHyeQASYWxUTWN7nlASmJPNHgsCRyzi85YRql9y5+N5FIb8kPr
GPFkj8RTzzdUEhuxkhFqqj40K1ZziVBXYug59TXg2t0IQsnTxYNAMrYJdQ3t8YADuBBlz+kxbHwn
Ry1mWSvCFDCiaHXFao5mthD/h6XzWo4V2bboFxGBN69AeSfvXoiWtAUkLoHEfv0ddeK+nIg+bbaq
BJnLzDmmmcaGN1I9ue1+NGZrZ9cTmucEQH1iPUqvfObpNRaxUaaCcj0J3pCB16ms1WGqhdxID4ow
edSq6N+GtmbzVVYvPKMZWPTqBhi8PyLpB4djd/bBqIhrT+wteUvwKwSj8qL9RzAf2N9Oa49zPvz/
/6i6fhqr1I+ycnope3MnOwRuRpn9sKU/BRapm4P70sHgIRYx7YFKjceiMfWdTeRaVKPciqheq2Pf
jx/3Ikz6NkVl5W51nVGBHIxPu2/ADebt1jWmj8Dq3xMiHENlE7tYDGWL9o9v0WxHLyJ3gXSOphkO
96dENopkX91ZKYMou6DMGeTqLnNYGxMU5Ek8mjPUd2KK6f3470giKObJcqNubf4mTCzQojovDGpS
MEdSICirwsRYjtLRKwhad6ZBOpjHiob6OOpvmkbqNJ3Ad8NjwJByDYuU0q3Wv0bXAblsDp+MKXNG
LYQmVsFh9KeHwGrPnqv2onzsWkadYwkDOkHQZoGl3BA3sJt9N87JZg9Jl/vp66LYoUu946+azXLt
xPw8TMeinRViiq7j3zdfuyHZmnYiD4lt62HhJm/YQ4LQvR+tWV4s+xxbosqr5KV8GLqFg9czIyvx
gM+M1a4dJi3Wy+U/zTHAcmpT5A9A/SXMTHxXfy1x62mb33MwieP1CICPaCsfCTt2NY+A759hksOl
bbw34F9fyHv70tJPjgWQXJLfMsqU0Mj2lgEcjBNX+1IBolilq7/ULTBy+jBCpc9aEdAATl5u/ln7
bib5ZjndbXaZ3ya2+yUUaYhVgKV7MIIfipej0w6I2ow3WQZT7HE3iEE3+cjCiLG+8FK184YLZOZU
0a9691wscx06XiMipp9GqF+diaAHHbVh1Az2YS5Jq1ZC0yKGOnPYTPYZ1AHzWvI/0sqLXcCJx2rJ
XotimCM65XRflm9490k0KctzM//ZYqj2Vp4YMeTqJgRcQyPotwGu7ABRc0CYk9POzJKIlFqdAO9t
DH13QJlIgBSjeNx7YGzuCnbkJ7j1iCDIp613Dx/LvLk5+JD7PW/FmqxM4qbAhYEptZd41KAWmxpB
GfeYisSbNrwd3rETXyBTtzprK0qEhrOwFd+im5yto8goxFBRUayhnllzX+xMZyD5ScMTm7vGSVbL
dcbBSpaIjgYmqZOtneqgZp96YLAz/LmpHpGnas9dN4hNO//nD8zqq7v7mkSLftMnfh/1JuOIlYuo
Fsl09/sCsONlaPRqU8GtetNncbBFhdjLG8QuIJisM+ctcO92C+Eaf2TWnqGVbHva9RipRDzo7iUz
eP4GR/8Yc0DwwzehS/jQIV7uNMYJzPNpcoJ5Pia+s+xEa7GTHhDbLoKNwaQfcIqbO815CqxqjnwH
F0vnKtrEdV/nBtm2LqFD8l5LWVRIm24xku19NmeTb+fdg5Huxvit8Pai6mimMlOLp3EBNpXFi/QI
Ru3SX2oy7sma+FGStBhmEiPBnKbVFWGFFsJ9gf8JDYcN0be8JZb7kTVEfPm8fGHvJRS1Ogj9lSWs
BOqeYMmMyY0oGQf3x95hA1iCFIyDwepJGVz0recRq2c08rx2TkUWNkBI3h5CRG2CVJH1hZpaz9P3
THPllBLhKJdhNUh3O8CnT4MxVnKrlhQTp634SkcF5itZ/uvNTmyGrhQhq5nvbmVJr9sHWh1cjSVp
AcKyT7NIDwXTod2o1991t55xLmmPvstGthK0F/e9s2b+6PdBIE74DIvYjLIbQGK0gLQL/KFkqOny
0AXaGg1t+wsrC+oTi528eSP2gc4SO34wByrWq4zJ8KC/wwn4b+m1y5pmWthW9qtcSAQaTTwQ+ND6
UBQ+gQmth76prOM7AmrnDdVzBfr/OLb5b6M57h55lWJpHs52gq1zSfEwAaH25BxlRY5cW/sxutc8
s+hRwenyGs/ndVy+lbm8ed5kRv8rfiZfJ0OquMpc/kC1mqhh/CcCxIPIlwN2BVMd7Nk3b844bVf7
Repj/yBMP25l8iJm2W28atq3WTpGDDiYcSaMJ3lieYWw0x9T+85z6LlOMsxFIgcBu3R3yb4xxjxY
gNDVNMdehutXcsFBMt8Mfftb4wGdpR2XrpwvbUFdXadkQzn5gq0pgNDEm3pLbIPxh7vnZuQpsiyD
wsLYQ2kUqPzGT1mNFjug7q02RnEcgmy+QWGDsN97QErN8UnT2x/DwYU+RfVIII0CsnWuzH7jpfUV
q4uzzdyRKRxDlI4Oreu9G+pfCC4tO4D6t5cgaCyicdTCRLAo00dbNu2pLG88tMu58XUKM7Tc7Lrd
HZC5K8+sJNCErDEiw6Gpmf1Bd50nzdws61KcdC+TESzhSONt2yRMb8KOe2AzeM6MVXcOSOoJlYcE
tfS53I3g6laDTxJ186nk1G/xt0amy0xzTQzA0PQJhq0VTwg+dh0psAwJyo1ReR9zbTQR0ThqE7Rm
DRaynvcFxygv3c0Okj6usF/yo39nzMN4x01OWJfZQqu+3cXoN50qCM2g5QaCnNBbcaPch9WNk//T
CXp+1DWcgeRf36AEYUwL9sXMEaA7PdhF093kHS0sqWM/jK25zi39vYKhtGnpAxiO0iWl2v3NocZP
CpUh5WYrMcjnYf40Ja+RH/gJSMWGi8+xDovOoVN7X76wSub8glCmUp3SxfoV05Leeq+8cXvqoWZX
LIRI4Q3XbnoTptZE8NUVhkDWsgkaxgr7AcPitMCbUO0kNVpUm8MxMJiadhNOaqZbWOF31TisIRyP
Mlx0VcRiqi5mWp1dNkUhIrkibKjFbK2LVlSRO90qj4J43jyARzQ8ULR7mwyqa7ysFB45suwom7at
Qaz7TGhR2Hl9eh+eWAwE91yQn1BbOGoH8186fHG6dMxKUyc2UpIvnfomJEmpQLzXbT+kW/gGgHJJ
Gw61dd0lar22lEM0zxBP0L/ooaOjdiKsM8MkQRUKpg9pIl0i4tulsLs7+ZL8lCI4qKxBp57QOuAv
+N9X59T2G1l1P4S7MfrSn1SH3VVzFTWfpF9SCDFCbI0M57mzvdX+zEpB0l/hAif36WDmgdQfVqZh
IFLuBn/tYhoHYK8Ev9ICIQ9hfBZ0topN4c+kuKUvzXTHiS25SzwdMs+ayDOJCIbOoj7WeACBRuan
pmQuQn5XyEadpY7bAjnKxB6MYYfEm6Ko4Hsmrh4cVr2UhKyNXE+L8TRrls5UVotURRa6kfhx1TWU
muyzPJLYuE4b6pWB4szQ2bOKq1Hb47Z3y5u9asmmWJNXjzcjYob/TCJOEpYdP3VV6FFfGfR77DMn
ciViOChkLHb9p5Tdfym+Bzy4JkmVOgLnjNlyS4XqB+OD19ifeGpkW8C7sMok7HJxnn4scgiapOci
Jrc1niQD3pw7piHRp2/5wyZU3LlrwSf1SW24P6aFaqKCMpJY2GPutjfbbFDiAKrDD09KFqFTU830
x5jfXOr72a6/9MS/1YvALtDempaZoUc8CslLqNo6FKu2EWv6espbUMBOXb1nyEqRNDMM3SdV/3uP
BBHdSHZJGbeVwJeft2HdkDvmFdkX6TDvurYTDTPTVTApNBrtN3G7fE8a5r+ilV1M593r37l4W7uu
2rZ+9mOROsOtdqrHAt2u+NP65WBPR6MaXkSteMR9DS04J66RJdHipnp0pwOrIn9aRuCxK0MvDpqN
lPZOzGBw7me+zxUBmGkiR6mKLN0/FmwxaTprjkQW9OR2tZ+t0o/SeF/QPp3AYDy0gy+Bk2m47CoP
ciXfNSC6i56guHObKiaC2NzMPPU04pCEZoosePMwJrs+RqO0HwOQSUqSKDsHA1YCah0mXfX4MBNG
FKephGLXNacmdR5yo/0DdeR+5xX4dXxjuUHEdVHLA33XTRNybzjZodJb6O+L9+YFxFpmZGQkozce
Jkv96HgG312BswTZ64no4l+nc9bTWLIvWviB2RkxWJtnm1Ggs0+z1UW/ZV5yLIghiNL3ai3ss4EK
YKvNi/m4FtIBY1T9czq2oyzExphtxJOY0l9oIPZAwWg3/Ksi43hu1/Yv6A4Lg/hyaPaTjxLOasc1
IqaO14Ar8NdyvP98fXQ/6g80htcxmFXk2us/M7f6A4kwp/qTNpspEW5k3JTlMxYqdCVBB3nUl+dh
0sedh6fYr+lDAqnIaJMvScZ8MCjJZliBNMnFXeNRbfoMKIORUPZ6JoMQYtNunkVOo6/8bZNPwOhB
TdyHRdDt53CSJDo4Qf/VWCTY1a4t9wmb1UkDoekMxU/DmRb55DaFS/6DapctcWG/WDNRhWXL8CpN
/nrrTpVO2ysEiyRGdvzANv4hn5zpIArrmCy5vnN7Jkr2/Xi1a/2BtHd96zDavXQEyjdpn1+r2oy2
y1DMTwkufPKruavxaMCNxUnVJeqoueW0qaoy9FzvDKcJM6Fp51uLYXJTcy0q2pswN7UO7QNhGdbs
cjPbb1wfp9afXledyGNXS7YkF6CeLhPuB/8rafJX/d5UFYwI+PtqPVjW3dxKNM5cAN9ejPkb1TkN
dpBh/26RtUouvLJq7kruYZc6YzRYjbnt9ACFKC9AoPlXRuS69yMFOegWfEvhFqy7IIMQErLa24Xu
UVvzMXaLN+aOAZIlx9kb5nyWjJNa4h8WF5pfIOrktrBgYfvk7sHVQUo4dll7qV1GBgkZx3guLyyO
XGD9+QY7QQs3jkSSPNsIt6vINLI95t3qVHuEBvhf5YJpDfcHSecMNTrWb1fVtdG6lCz6PV9s+s44
TVS89qyDu27s9QwYj9uulLu8S5+UbYXzzNw+17Jfu5seQduRGdVIAtNRNx78dHxumtQ4564Pr2dk
ATZxL6ExZ3DywIuWx0SBtqFH2hQjcjZyWWNxx2QIFzvkOguLW5Bj01/SRrOabo5Cl0JUD5kJtBz9
cNDmHA9AVj+51frsLcFJGqyR5cAcarr0jXVXgPCieiWpforuXHrIhfGjf4jpja7ucaK9MctlXwiw
E0k3bNFUXe+sP8HsbYvXiLvTJtKrLd7K9s4kLjC+a37wANn5k5i+IILjINkr5BfQMEyK1v5h0nyy
KFbmOkFqfvvmUZ+KYE9WWx1n64S2yei+0B+wsfHnIzVYEznt4oQ51CgNLgwFPa2k725FXhahft+f
O0PJns8KLp6ZMw3pcTg5uXcUE26pObPqLSoFwiGXe3LRkD9PlZnuZWmaZx+Yd5Slw4en1V9sIsgJ
1rqLbDLyNMb0rJWkZVvGskn4t/q1+YfZkJh13TCBjM4anTm9SjegKU1NPowHY6fSqbByCMpm9+AJ
j/Wprs6Lmb4PPYhl6pB3m4RprKj1EzImRe1+TAxk273d7lod/4O38hcFI+h+NVv0PUtU5XTLqh/O
puTpNBIti2cSO516ms61ICLNYN8ROd5ycDppIahK/slhBcyGrgq0QhCabf84iSDf1wb59QWLoq1u
O0/ci+9l42N35kWgqgLra8l/qH6CHc/2e2JBaEZFx2Q+6Y+mEbhhMvfBye2IgqgLD4WPfHf9VD8q
v1Sx9IOXqjlx7Hux0ol+lxAeyPBezAM5NfFCdOJjYoN0y/gzGqe7i/EhNsLfjNBXlyjJ6pea3V2o
dX36ICr8OHayrUxSVZ3SyffWioOHZSiTL/wunj3ib9HS05i/ohbxoo5DlGmVuGk4d2yX5sHp2aMg
smXU3Y2stjTzmDptudMgipmKqFVS3vqcU8Shvc6rB1a4RJ1K+YQHWQ89mqNiQBgi62Vf6znilITw
2yDPYzdPDth8KUSb4susBmpMzu3Wl3/SG/TNpTGDnhBBYcGZ0x7LJQO9yliF1CFu9Xz2QiwpO1L2
6LAYE1s2AW4raaUM5NNbgEdMo9wilqZdPb7JBLxUkIuNL2qG2/5kxsGakBDBXx6N6d1pwYQ18rB0
9TMAdYYSunpL5qaL7LV8qUySvNKElNIaz74j2V8KgQ+aGUuEREuUjFzHMnFQbZRP9pHJH1neKQ8h
kfEPqwdrUq/bo8PHiMZg12eDQzrnPal5qL4s9rO9aM/S0x6TygArrYpnMrbYrBATsYOnR/T7YdA6
hnLditfb7x6Kir2fbvTbrEJh0zSrFU19/t1ZwWcxqnfY6WbkzrkfklIpfOtiD9mlZ8kRtMWX42rO
1pXWhdmkvFoB5bPms0sD5+Qk2XvnVTtNamA8oIjW8thq07gz7Snd0/U/uYjQiOqrrviAgqiEjuFK
urpy66BvQyeyEKwuqFNROkKNJ1O8IP2B7SGhBuPWDzjgmVru28mjaWoIuh+dHwKJwbnykuzdNNgn
1AKRWmxmy2rZL1BEYqizGAZyi5Wv24p4NHIq/yTl/wIYk0P8yPubmwMKUuhl4KtjGwURyeIHw2+2
c/XqJximYZ9P2U+tmX8FMIUQrSS/vvlWOVUQGaAdOQ6WnFWS9p+k041VsUdsX25G4NqbpOIFGxBM
aoE7bVwW9lGhlRhDux+TTPdkcJMvNFMbfVyilAIZj0ydb82e0Q4pthfffEtlf/OFMMOZzRR9HxX9
1+pKZlhtPHuMan3JbweqXRqaItDuis2VFgqq28T81YAfGua5IIwTCnl0r63ZclyUp8aDD3EIiBlf
dAbVwzaYUiyZZAw9s4hgLQOHrVNfXYr5JbAf61yROV7cKmNtT+gxJqq4cyGzM4zT/4WwS3QwvBXt
+uDD/kCQOiWPLqu1cpzs23w06CcW4UzxIBm1BhYjk4I8vdUjnrHlA/PlCz1UzfCJjhvVVJpcQRx3
Ry7Md5Zb09n02m0pGVNiI+LdHtmjwjuLVG5pkdV4L2pU+an0cBQHlbftkumhE5grmLe8BsZRaSWn
Rh30MW7KS+BYI/O66cUFQBTa9+fbpmEkqsQ6wpv5syf7Sbirtndd98fLja8SEl1sJtoPrO3fsRYa
Hc7CGJFWUF8f0j5DIZv8mRi7Yn+qp0OleTHw84fMJmfVmCX9aGLhCCvEpvEnP/Q7/klPV2OU/SeN
5WS7M9H0Czh5X7OGiLTEXePfrzCDAnAS7ps+obFIShDQTNZetDXsK4AloHWhRjMp95iJrNn80Bpp
zX5SPK+6FDukM3p5b49Hs4ltbbgKHbgIvtDfATYRqpMh36Sz99wBQWKhCMZlsC+uMT4NvO9KXuZg
VOwohmdC7dE+5C+Qup0NXJ00cigSHaMHred2SG1YMBIekhgbQsFgjwzTvUk/yrZ2NsoAuFXnqD2R
Je7shF86YhS+gtonpFfMD0HtKXq83Ixqaql9N2okcYD4smbqnVwZx9ZlmaA3N2Ntdv1EwiZXKLpo
UNqwIpj+dCt1pP3l6HzX1ejXRGs5z33fR0Au5r3O0ZArAFOlFFdtfitIsieFFPZhR1ed9O6f65X5
FtQSJaQChFYg9tP44LA3OOgfzSV/5OR5sqUTeugHbMXZIS3PY9hACBETJacQwI5H9ToT0CjS8pLO
XXVgb3hsWr88pG71umbDi4NgqcFCEEJHZq4m0ANgCdPoQCps4Cy5DKRk1gIDpWMyR6Lbm7boOJY6
aipd+Du7qTxA4SWIL2RIc4qt3CiChoEuN21qDDFFCgkQElqMbzDbLgsU9EJOgGITxhUQqSPH7NK3
3hGxKYW1RcH15Uhhxhbbh9es184IA/jObaN/glNYUnCz2dbr5F/Dhn0L5mlT1Eg4bO+eDeSNdpz1
+bLpiIvMv4rGdm6B7/xYI6LHgTBejXI9WdMdF7z2jgxjkwOXOad3IX+OSRQCnPbWYXvY+Vrzons8
OKU38oeu+k8O0nu1JufsGE0TG4P9Ms+GYr3C6KhjTX/gt4vSsmfqbYJ/OiZUAh1ms9BYdNKFi7GO
pUYEyzQF+zlIt7grqLcUwhzMz1czSa+BGpL/dFy+zlRkVKPrVfUjs9jp00eEtWl4h0A50dXL4NED
azXOC+TdgIHUyCg/HLL0EcKejw8dfDqAEBRtKy/zahdbZa6nkkX7FQH0zZTWt9Hs2XCLjeUQtUPp
DxaRm9NeMP2zAOCnvIgcuEpKlb6jja8RNs6HZIKdXQHV7i26aXehfmZ6kFvzpcp6fFlG8Oc8sXS2
IyS1C7PUBWxiMUAyYuPWlKTpVf77XU9udfmVHRt5y2KMkKoxhgRj7GcYvhEsbIeJpVeB9nGs6ueO
4Be2Ep5PzT/DMIGhh+h7UM2XVuLJHNYHSE7jJveCLEoAs7PJ/oajw94iq8gJG4iDKNGneW6FJEGh
2rCVz8cw5FvQZW4o1d/yWfflGxPXJ8T2DV+rS0fKfDQxm7/RT0kzQrWWSHkr8+BkDOkBUlDLgkmc
LL9l4txxzZkKF3siv5JF7rs1VUS5ir/CHY704HXka4C/wRVy55PDGNlM55JS48Zhrt+v84vHCrtc
+CnNxmT7oniuvMQ8YvTJWQwOMIAWuO4kQUdZ7ewVpqDdaqIGT/T5Z8i0E3Rv1GYVcfSjE4vZ7Mgu
MJi/LjaQYbb3Vr20myXT35hfERZiIUHne8kKVe010invMdarec1Rcjw6ibWpp+rJnyYWLUp+5Z0P
1OZ+LNS1m1MRFPkW6CU5yVhLS+F/ilpnodnJbToUU7zZLqpuqWbuzaZ4dlGyhX0HLKGmzNXcmVBy
9DOb3qtzaqI+zIJuZD0TWEcnkCE5Y3vlFgio01cQ3pfJyxcKsobfgavOifmlkPCEzsqU3bizZB04
9bIwPioveciHnd/Slhiu98YVZ0A6M7cSfz01OvcIqZVXD2vxftZAL2cZt4gWpESleo+zTCiirVdY
WBT/bA2jsszekXvRk5fhyio5DoSUEO9QwuaRMxespMju/NEUOeOuX5OY6mZGLLzHcvqHnh5BvyJ2
OrCckXNlKaJuCJBR1c9updD6r80B0YXJa8vt4BbzC75oGkE923j4IrOBbeogxFOV5CxrqIg0Va4b
q+7pxgIRmR3o7i5hPqdaAKQwONyzt6R8JgSzJmmyTpLG1VDxoybJXlkTWkwdAVglvshvY3EmWgoN
6PqdTE/COY5loLA6rh8ghfm0y89ogMFOyIEgPHc9JCNFWJJDp1yUQ7dQxhUSNWehX69TpPTS31qO
/zDwroa+R15eI/PdoPs/k5l+6t6rU032da45MyUyKDwq3L2z2zxYVaJtUunvQIMG0SCrf4XB45rd
5bR2Dpg4NdArq3liqEtlZsthm5n4nNj339O/lzKsLJTXVtYzPytA/FQ5J2HgfGVUIxu9QIvvS970
tR1QfLbEGRg0kdn6MjRoFR02rljw9NDXSZ+BqVhn93jPV8RUCrcF3ZhkhYf4+mRn/iHTSYJYQTaq
cC1MwBfIQhnz3JAVpJvaG1/aXL7kufvSpv9p2fJpTvS4k9Kp8kwcUNpWZCNStOJc00rxWYt3s194
cP45mfeaZNq6cysfVq9O1wl7Nr/OlndZsuXHNMwclclyZAhzZwJpvDCV8Zj52odXyQdzzHembm/M
anrSBuej0crnfvZuPhozdv7jl1FnpMMH1OWd4MMKZ/xoSwSFsv8G3HgZ0hRX2/raoiYnrqA4lYkL
GUN08K0yE7BIwq/S25liVHFJGhVrpmsyI+BU7cFus19/wuGuvOHXBN6yfffz9YAuLgLrVrAt4UaG
PHHSUnfcdI1u41pup4vS66MW+G+dazTPqzsdvaByY8uZ5wOpYP3edDRr42f/XAs9lqVXfys7+aMa
FHrIglGma5XqwIAGHES3DjcBax311guwsjDh1xGSfwN4E9r2fpBbrJwkWq4YBYzc5xnqWDwMLVru
LL+mdabufHfMTOWBqMeO9Sdk7qmUoCqJLi1dfslSU7t8SK4MRXqEyoGK4Ae9CxOjr5/dUGqfUw8i
Hp15JLKMIYu+h+u1s1P7icu0pS7BYF2pGXVZzWyuhgyLknnOy5cEyhY7/91QOEQHG9aDhxcgk/Yh
mMyZgVn+Du72naQNpAh4dEzoou6ILeUu8F2xNnSzdzb1FW5akp5VhbFDS0XU5tVz1hW/5bBu4Lcg
X3CMFz1DOT7kjF7T5LFT5itL2fdl1LTQxDxzz+8ETbk24266w/l5tpLKpN4ckFONVtTQ0qPEXPRT
cZyTdNpXpT5uFt3+R1QCSGHeMGSjaEJgnXctZbj5w2mCyWtt8ApR6FjihTM9APG/3LIm+/bK6hPt
MXOCngFTzahtMhnHQLrINtKY+U8VaWRYGaFAcJ3HdM1gE9+Xe26yEVbV79GBWWl9YvZxK/xl3K3r
HwPEfJcVNCRyaIJNN7KoSafvwvHKvdFPrATKm5ePMMPa/MBk76+dvvXMRkPbLq9CNUfDnf/Vbddt
s/l+jhK0WSV8+ZD37XiuLQxskn4iYbu7sveDInuXmZdvVbkjoHDLNHAv9HyKc0u9831cbTnuy9p5
twRnXusaL7MnbounEybrA+43ttqUZMdkTh1kz/0m1wKanPZjYkePjj8Ne2sml68Jdq5vvJocQxg+
opxqXabZp3IZuNbjGzf9wUgYnphj8FMoHA4WW2PQJ8+GYj+UcY0M7GurfGQhF9CSWvgfKq+82hoK
GQjTbpydQcIvUQn/ldRA/61J25MnUdoN9mps8XeRVUjgopzrnUEiajZwkwdB/RT49mEJMrXRipIS
lxEwynR72K65tWzd2v6d/eLY+81TgwihcvIjtU4GOXz9AIc0oeI+jQWkDwloEV1aOFRE4tAxbxUo
YLeaJsb6yU4k/lNXiQ8G40zUkWw4qXYGjMy+VnurBetjHClcePSXqU6XNJv8rUzpqGCGr8Wegm2a
MFPjpGpRY88XHVPUWk04I3SPlscr8Lh4pCUC1g0rRpboVNHsT9mmHLQHjgkEBokWpx2T3rRP66i5
L/uKwtrmqXyeZEsiDcrjQK07re/pPYv5e2WAh6iXcwhA1M0Imu80W+ChsK3NdOFShLFqLTsJndaf
28e+Sz9wXT0i6SYg1xibI8qfEhpkUkyPU+YzPs3sNw1KMv5eXH8UkiyaJhIqgibh8gusC4TZiKn0
fHVy4stpyHCrWd4e+CwY6mZpWPV5R8NUx6rU7lIjuAoJUy+SLL/4Bp5sVJGLvvzNw2tut/FPO+u3
Vi1zZFTmfvVSsCCMowmm9HZaTrrttFJyoZRoSEvSzsARLbbkWh0XQsl4HNQaN2VS3IRlWScphv1g
d9kZVs12sFLvWpmdex3QIbE0Sb2Iwuvdpfwk1U9q11LLvAu/Ocho/s1sPK4Pm+E+huWv4pR0SQ69
cU+DqK4txsG7oMzf68aINS4LTGpS++Sylb4o2Lah3XjR4pF1h7A4FLP/wc4Vj+lE3h0rjb67ibrd
ppP4nlt+hXNV3JNwkk/2xlx9ptqj5rvk6B9TXZzdoN0U2H6anz73l2hkT1akCtTXIl6tnqfZM4c3
S0zo6bpjUX5qCLYogIcv6Spqlrv8IsjCVFnLMVC/MxhOLvHxd668F5wsc2gnaOeV4+/8cjxLeSpd
P4uZsk9HnzlSB8+C4Hmc5rSFG+GbL1CpsLYQ06q1QHRMXgzXEq+iShvm5vIIq/Y/tpif5cqPhl+n
CKYMiBdydvMEv4gJcA/vvtQfmpHY+Fnkf3BqnqiD90qMPEvrPbnuHw4V82SxmplSuyGhAti7PnIE
lQwoiqVVoZu5B7ywB6tCDYI/NZqye9tjsi3RXfcv7YNLqlPk1usTPK6HtjUexoSXJY0YBxJQ3GGj
8EHN5/PzlOgfDMYPVC39XcmCVYjZGR4ArcGUWQPsaEiN7/EZSLv59gz5zydTiukEi7H7CNlj7Wg0
LhuPAUF+b5Qpb1d1v+VQ7Hc6dvD2pk3OP7esweikXdRawwNL0Jy7zd8Ehl+d6im7iKrk3Ov698pu
+1PWd5HCs8TvShB/YneHzNWLiIp1byKuys3gpa5cbbuqfEXNi+yjD56KzvuPGCZbVvwII0Wgqlpn
O0ONRpxGXTJKrvYkdQ4KhVK1wIse6uIK9jxcHDYL5mx8OlZP1IhjXVgJXtrSOUPqXY6W17xmZvVk
cmX1VvJfU/YoQqxgQX7cXeeub/dWA9hQDFS5ySi+TWuyQ+vXtwHTZXbO1V+1vAipgRiHEq0Z4AZM
pCM7cgZBXSAQZGQQa04zv/LuxjPY75EpU9+bIOe8VO2D4DurxbBr0vVlMjkxCylZhTe+ezFm/6KJ
/L9BS6onVdSXwVxhNPJ5k9kdDxRTmIvc4X2wqo+yro0oTZKtzLqLbZV/6GhE2EHI/T+2zmu5cSTa
sl+ECCSAhHml9xRF+RdESVUN7xIeXz8LrL7TNybmRUFK7GqJBDJPnrP32mhNPIOp6jLGzrpxB3bf
bCLjSZPOuZlKbekU+ojQOtriJzcPYxi86yaKhhYIj4YzylFFTROpvli2Zy4hPyfrXn60nOvc2Alx
J5nmOUSgGKZWvzF0Z1nl3XzeyKfjgDDZH4P3oKr5Yytri5xvlTC73ltdxnnTm0oO3Jw1AokVt0Wd
54l/jBZNE8AE8pFjtUZPdtDTOIJ4hTA+7eqrQxT57CTe9K5RnxxhHttY5kth6G+9VV9wBhXHGfCv
q+kw1jXshgjJaLn1U9pcoWhpOC+ygoVu6FC/ke/7gp5KX2VuaVEFcNg39dZcIpbxwJM/GRNbTJFh
hhgic0eKB/HdtErXRAAQx+eV4UYPNnk7AM19AoAIDzz5cqQGCDis6u2Qy1ctbWfpcwV4w7M+oB7h
Dcyt92FlouVgqhbjpcMJZxgGbkIuEfi0y8aw+6OZfBoabrxSThXlMSMUG33u3jKsFczhauerP7BQ
Ws6s9kZz2pvWqFfTk3fceTXoHJdGck5vTScYObGi01SiO9KFDw/Xwibu5P1raXoXUtlZjhmRr3pq
gnWKSwM3ssfvEQLX4h7E+xpuOyPMEKfYf5irbF2vL3djxNHY2/gE1OOPOGaeHR8yqz/ZzTfBE7ts
ViGm8AaRFPHh1NO+L/DHIur6MhUBLyFFNJ5SB0mWGCj8CNfKVf2CjgxEdeC+WaHXrpNG/nLKyDxk
w8ggoc+3+ZTNOVeCblIzXGHAwjf0f+HeOhqtl62MxEzWqsVGWk2StlT6Yvv8mg5uXNooaNy8qF96
aXumBxBu+C6AfzhfaqrfURv9gxYvR1rp0Q4i6kRp+JYiNf02G1xd1PrIfUIMSZhlGITjE9hKQTNN
Y+nt6aFusfQZq2lq7lowrvUSr7s+mog/a2gaSqNLRlt6VQjAER4BeEvOiHcxDodQ5b9wj9ZrN5VP
zLKfM6eKZoFpvBYsB8GEPlWjaZwDmF0T0I1Xk2nVzEPIUTXRIxqSTCx6p13nld6TyfkLwpYiU+ha
j+xhaTwHRQRDtMpJdF60cg59yTvc4Kh+PfMrQM+GCXV8FVP0amvatPIqXufYCOiz4dkM0uugM8CU
iZ9fkFstx8A8TxrCL10GH4KlfD2NyCX0qQc+Y53qgFU/725pHO6MqOlfGoFN2NGaZagFV/MRqp3j
1GqIbQHt5ZNK7G9L4VUbpGtARBCs49UEtJJ06tSLl5BfZjQImusD1RCRydtqdTr361ghAmK578pG
p/S3YLymmLMzUzdZ6pj+GDnuioFXkdzIbMqYnjwVvydG/8TkLd5kmVi7g81tCfFg3Q4ZFjSd30Dg
AZyrwhPkbvsWpoa/wcdUbtCQktJLAusm8FjpHZv86aIbPws7yA+uG3jLLu9RcXEzd2aUsS7cOOr2
DP5YncLprgn2gC7UydfJyIehzdZaSPma3H5uvbE98HeoZdDZzjJws+jQiLTeNBPCAzFR1rVu/wbF
NecOmlEtibtvYHm8T0G6J/5xSekXP6GItDbuxAc81nBQnf41glp8G+36YsjcPscqv+RwduH0/RP3
4jvNC7F3rYgkIKt+EtSnUXzJxIsHK6AaJu3gksloSCFOdhLkV0AnxqmpHTYDUNylXhC/64T9oo5s
mNZuZC0HLBO4HbGZDy4XiF0xeBA4xSjkrnnb/9agER88rYtuk2Evwpw8taC1+10I4eE6DQX/s659
YhdD80JVFUfk0mVufyyMaLqWTRosh2we3XvTPSeEAAOCHmAjZIRTbbrS1VBT9waA389sMaKr02jQ
0sURZvIbQ6u+mgo+H9MYMMpJfR5WXQooe+tGBigXyqcOSNimMYuT01g0y7PymGtR9hrY9XgAAoA6
QELy74L5s9W1hCltkb52RSjXXR00p3js3GPmxHRuanV6cG0nzm6Xx6O0plMN8dVY25PQtimQdODl
KjzLVpAMr1nuxmnC8NxV5PzUvVzWtVufR3ztB469YpshDHny0P0xwZ/8D3IQG686hTN8MOOT2uKa
dtePp2risIaJTVxF5CX3+WXg5Hi9rxvPqRvZTCsrq9v1xl1zZLV6ED3/Y3s2o/YcoHs/PL7lTj5p
8IPZ4tzl7FWAcfr6+ygr3QthEt6Mm9B2Xdy9lOR4nh9f9MGDZmwJY8NfFx8f34sT0BQ2kUBrDbIy
8ao4jqpOlLcR3mbgotCcOGBsJmn3Zzpcw5kBTpT3WsWUK0B5JTkjUX88JaL9qFN+Dam02VeTkcw7
2eZLN427mknopxMDh28Ue5YPDeaY1Ka+NfJmLWZQXKBl3bPFM1cPOtD7FqzSIr3HIrKgYDt4Weof
kWbZs6l5KQnuSjtwZtMPhVWIZZEgoGgf2L0yKKZdrJGrF9rI3R7we7Qh+UY+gIKhSast0b2aOlqX
jDM8SZHCXhdINgxh+zRZkUBdRFJB6iVZqdFld+W652LspViL/wsJ78b0bOmyYM8udKJMreBJK0aG
i205fmGPtXGkSkyfVA5bhpUEXTagmWgIZN3LqFkEaqK+ONrzUz8uw7UKXWvTMEB5yexQrZHyvILg
KpePV8SdguQitfPj2eNVUUcVZBjqedQZhTiusteDFcyB7tW5ggyTrCfZoExL2VdZg0PUNilTI2Ce
wdJokmTRmE7zp/d/YUgSP5M+Ii9CZ/hs68reVvXQgL92zCtyJbksIyF3dG7SdZA6Pw7TzF/zA+9/
HriGqb1WlnrWMvcvwbgtRvcwealOudaZ70RxSESw9UVo7rBtXFGcPZ+013JozRdGiRyj8sz/iawQ
4wAhg7JIyhPQ32jlBQRmYNEp745TvrieMvdjWGXrknBLsoZZp21Vpp8S5kxUfVqdpQMTynmzZ6EF
g89zYnkBFz+PUp9EBgrCCIG22Z9brfoeS2lv62BsMP70VnKefMqMBFGJYuhf6Tsm7Xsx+RK9h5D4
GX3z0Lae1uzBz9WnQYb9KgERepJZU1yEyLDB9FX2Y9bHunG889+oLKPJ5eoRZFC5urMCaESpPQX1
tdM12KgMlBpT67ehE5Uba0ajjlXw43UgpAiJKE+W23w9EOaJq3+2s+bpb7IhB/boEHYaUIESlVSq
3hQYiue6Q0pd5pKaTzXd1eqJO5gKQAw6TikwMzL2UDPZXFkFkWtLVPXaznfC7k4VmB3l4GcL3w2H
Z8u8M5DWTwUf8kqP9PC781jjfCv+nAxv2mRBMy7bAreyK2QJPKk1/02/Hfo23CKSiMfZeOqsBr8q
Px/UVpdwuQ31ow5OmHRksib/fYSX2ty6CWuN1Pn4I4tEpKo09o/g3cYqnymHA1Em99Y3w1ODznbZ
0+r5kn3z2hLhsMgjS7uEsJuXugOnEuGKhtOMR4Qu/vu9x0/dRgx7t/asGa395UaB/VvLm11dtvKT
UptBjNluW08QdtekTbouFXm9IPziD51YxbwCc+rmTH7REB/tagzuYVV1KJ4JtAist9E0vEPhCos/
zf3oOhl9zw8wxHRXg95pPhuyWtEBBk/InVZ0lPuh2oBszZ+MlH4l6tdTYvHPyriQV5od4JUoJ5cW
P91KvVM3DiP+gs9M2yo6VBs0HXTXIJTfYgsY3OMHo05MZSM5pc6LlRNqzxC1jdPjGXKf7mxq4WX+
dmYN+0JiJE21ChphbFAZELKzmyzy4MYZbjrCnTolTS3sbZy3m8fSWDFbu/zvRfJDxWF6tjtK39Iw
yqtVzelDQz2cyUNSlFr0ArI+JaFN4I44aiqn40MJFtrD78EO8V34iXHvSg+LnM0yFBvtPwgskLbm
bQIGzzDfgbUdNB8oYp3Yxs4bkYk7RXit+5CpjBfeg0GojWP3cL4MrUES5Spq3ACYHbDSCVxgFuwe
32NyPq0q3TVewzr59yUFg6JTl8FJKefAqSTw1al2ezrt2LSNhD0MUxCZ71R//mcx5s3zDHRcWmmV
UIzL+tn0KRzqbiSgtm0YnOlWtmqLDllhUn2WkYWUJWo9Lua5k/3LnXNqE4vEC6dCQDo1tbcVaOSe
/Yj8nYQh/nfk/QwhEbT40w9WDcJxZZEGsUVJcyDi/iceOvu3xGCi4tn9UWotZ4DWRgJc+ztiO1mm
qzq9/feowOj7/37vv5/+92hmflCyEWOU+vpXi5DBrf3oNxsPjY2u6Z7tYRh3oU52UuwwMCCfbk5i
j58f+7ulXPzudA5207wWZyZYFGDiz1EiX4Gy8Y4FavwgZypeTY0zHLyKE0MRczTj1K1uZlrIY6h3
d8B46jbNTG/OpCNH0ZiVXgcIGgG8X7RMm64N9uo1QlRzWRE2cjUsDG+hZxkHlxGkFRnG92QYfx+I
/3kw/6hTzaco679hfSWjz3MnoD9nNBqZ8wccoDPisTrXL06PkFlfGAi3Rbd9YOAtn7lc2ue/Oe9t
H/DvtGzs2/ysq+ySGcQka6zKeb31ezc4ozELgBFh1MPbPS4eTy2WRDwvJvrkvzmYlOP58hE7EvSs
P40BQfhxq/ZxOl69Eq2ZHfDPqtGyD2af9O+NPMcteUGcTxCvRrRT3RUm7vjcz9VZG2fJ8W9OLvz0
sMXuF2aoRyz9VIUiJijPfh5YfU8kz+fryAXSFWY53RED8YgTa3fyMOceC9AzDktry2ntYy3OBRgg
xmo7yIrma+lb/vykV6oHsDjIPUFR4Tl3rOA8uUl/7HV2R07SFVPJ13rg5J0Nn0X1WkTe3BhGe/f/
fWQxzxbITC5IctJtqWO5cJg6fDp6tx+k7OgZeGJfTbRhyqo8BeXYLJoZ0F/J4H8/TZEQz1MgBIJ6
3awp9u1f0Q0ZRvhtBW6+bgCfHVJGXBUJQavGG50zDXHnCJFxBUq8BmjEnE7UrxhUg5Ve9NOyJAym
y42dHZVftLkQzfRihz4MEX1dr9jhwm3vIdqeQlqqXdX1b0iHWQU7F44DB3BLMb3AG8GNg+ly6IJX
ifjQMvvfzWif0XVfmyTb+nbDgkDI8gDtNOfIl4mddPBpy+BrTGzcrvVWVfW3ppHVEkdIlfK8+END
0vW0X1gM252l4RaLuYDX8YSPk5KENgxJgyTHbR3SU+jNRavaiJ5JG3XPMvqnYJgPD9s5TLi1E6gh
W8uNaOuKFSVtudEqNF4q2MOjadY6dPjlVFJ/e6jNsgTLsSAyIMaSPEvBJsYHNt5YDEYYm216oGhD
HabWkEapW5AeYYvb1sVwAaryqc2Tfsd1o10KfGJh+3jz+i77bOT8/waaudAcABfKEiD0AnRdVG3F
WqA11AovOjqDOKjEg5iqIbXGu70pA/fFaEFs6AZtU4MOAKge9Utmot0KkHzohX2GPL1/doLuo08/
4wpRZDjmaGM403RR3SwVcaIL168/AKvYm2L+EzNhwc3UgIt46DDMPN8kneCXiwxIWCHTOyOir66b
1luUwDrzoWBQ+qfVhjZkMM+ui0ovVlqzqUyfhPYMRHer2d/l1GM/LVux5uBOeC+YcS2avrkFdoX7
LdFML9uoLo64yW6pmv9fpsnwVib4cN4oavWNQVEspl+9PvT7ossuUGNKKIpmuKt7+1aoQtsVAtvO
BJsV0T0DjUTYt7LrvpLQ01bVSB9JixSXcwIoSHZfFucFLWhD7MQY18il2KU6iQHMcdKN6hniNHb0
O3c7wq0VpJoaj1NEvszCIJY+dDwit2d1Pg2IsaMj6rewzsOaVqQp+0WTM+PApxWKQ0baOApN/qTY
9X6Kqfkwp1ugcBuyM4bbcnyta9NbM9EFBNyoj9rKXxpf0oKZkJeNdrlF97kWuLZ3epWFyzKonovM
qretj69Qb1xEDH8m7salQRrY3s4zjt35eHHM2cFn9k+xjplEpg4MGMD4yHW4fM0YdP541u0OJVNe
rFXEGVH6OuFxtrqkOclHPonRiSmMw/iqes95NqOOi9uu1b6hDnGC3rmVLrCgMol3ke9GV2UTTJoF
eJ7zNqUyybC3ZGHV7jr3pg3g5nCvnCM4/cD6nGuW+f+0c7XiKLVVuokIMMiTL5VUwwpCPSKdLDgH
YYv5gRU6G6l47k5S/CH90HtykW54KolPjrxEnmlu8rAS6xy54pPtOizUNZzfoaX5nbe/sEzEWyeV
v3JE83sCKy6hBsYBImhG9kF39waWQE14495h7KUKGwTeFKu9XnIwtjmsjaUP44sZozYF8gCZUL8N
vrZNIi7KHntK3QoSeJR5I8/XvKG+wz7FNZKp/Jwjrb+1VuacMTkA1rff6zQeWVbTfYtk4pZkzjGn
dYRMHV0pXECXmQlylSyoin1OLYTtz9Opy8fmrut1RFxtF30BqbuhmQMcg1SkncfJ+MxubqHyLwHu
ED38b0AozfPjS4b+2za04fp41rcpFBuQBPtHfR11unmY6vbbb2HaBQnZppOiFqWylhfDliw6umQ5
b+Lw1Zzifx5BHqGlr4s8tr9kRlZhoR2hz5mvLM+AmbXZHDdvmrrTHyxZZKAQvPDEmLY4t5CwV4oZ
8iu7xjIK4uxH79qlHY+K39s9SZnF76mqf1pMPy+ZhQAyjc0LjKz6mkV+eqVvH4f6F9i67CcN68+Y
k8qLlXacXwd9fOtz2SGxi3MC8LR6PqmF+MccnyQ9aTjtPk5xjPpp0G0fRwg9Hsc1rSNr+Wj2pG0M
H7FDn6jZVH12F79OVJmzk+OXrnXmLkaasdLNvl7CiZfHR0cFV2CuFrXOv4TlSWPsKhbo8HMU4k2D
vMInyzrAX9SQHfveNy6ULRfAvsWOvYnqsjyhgVuXJjgPaBXqNOpVfXo8enyxc37/EOcUaBt7b1rt
8Mo9CsPJrIK1nWniGCcDE63epxMTNAwYSRgLF86keI52deFFRPuWyGCX9eRYd0vQSMZzhKHfny49
uuRNTpTDfDh3HxHbj8DB7tFZgo3NcPx9gI1wbYSynsIcDVOawvhyWU93j6eMyqwn6sphrU0WHKFH
RRipAxoau1+J3nixar3ZKWmTumdP8G3K4swGwSno8TD2x+Js2OKXb1kKbxQBhzHHo0U4x9vF8xfd
D2LeoNl0A1phrznFeHx8ibwBkeh/zx+PfIOONiY22AdBdZZJ5V8eX1xD//eRLLuzpo/i8Ph+7Xrs
kY/fejCNZ8cyG4CAXkP/DZMXW/nAaHL+goIiA8g+53jQBoHaECQfw2B795nlubdtJ9kA/Yy/Zlwh
vUWcVErWT1km30RQMruH6gStZ1C7PgujF0c0P8ZAy4ixgUHwmwayxLD0HbZx4/XxdMhAqXN73Uf2
NKwOuqJ+JokemV21j4cwXnJ8SHZVjUU1FDJ7csKp2DUN7t7ISPInaH39MlOjd+gqc2tUxfBRNBl6
TFN2B891tScr1gz4aWVNmxqTvz8iiJOW9V1qOUjLQJXPksbcFpu4s8cbA+zXPmo9o8fHo7wYzd04
BvYRrYq502hGLztHQYia+08JMcznv0koDsA/GCBVbyJUMg3yO0j4ro7IZ6tjYjZQfpB2kl4DcJLg
MLqQbuQnezWZL/ZATrUh4yMzzxJlUhbaBzwf28xI01VNOfKuNOs3IwrxRzkfeVEqNI65dtFqzXnT
kp7mDXGllUGX/PG+/vf0cSCWScaOE0x8ZG27gw8hPl2ToKJs+hhpf+0l8NC1o006FjX1ltCJfFbo
tReFrard6Ll//sbZFsRxVWlirm0g1u8BZXGkx6sWSdbmv+apKLItgjHvIm2qpCoW1TEY/H9cO2uf
wmQQT7Bx/jwOyhZ8iFVt9wzTTEsgVCU+BQUwcxMvH07unBlkRp629jrgeYhDzKBy59Z69hJnCCRL
TQ4078zsxQEVt7IiPB99oF3NnkmeERAtVXHKZd4sP7PKq2ESWhAACizxCceHv+lRcel5wNdL8nzn
NuK8PnY9TBjcp2z3u9Eo1Y4mRLbDzxPdxVwXPo7NTh9tvKnwP91otFaux02spps/WNPSS7LqY0yi
X0MmzD9Ohd84bNm1HMubuUfqdXCDg+oJS9ewkK7x63QvkTWIY8I+SJA3TzVN4wPwM4ocbWSq2HwW
dHlP1LjMhgvH/5pmY3tE9KEQbbMs2yi+/vcKkFL+18ArTEHmwt8bXhhht4QE8u6BubymtNDegIs4
Xdu9Tb1lPLmjf+PAgm3B6dA4pDS4MFmNKRaUaD6PZq7kAyIiefV3eXrEwYCbFCsDDBDj91lDbsf1
lVKvvtINl9RW89G2Hjlvo+RlbR9b5JnZOLnrOBsRLJRQuKe+oGHmaEO4ZUkPVk2Z+ycxdHzoVHz3
WBuCZQ0M5GvM5cmXFpd9MKL2hLfF6pEQkHufr34sy8aro3VocMd2+fgZ+wIy37jxD0kwMwOqwjja
dpKjKMpe6ODm4IdU9gMcdwlWBrMlDOzFTDV4bjxc7uRkXiecmCQ++XC/AGlgIgXMVatQIoTuu61v
DBjqi1YyXkT5OmASWg9O+2XAx9r1Ia6HWg/+kW1N149/whtHawewRKqAiQQRZgu7LSjb6+rga7Pf
Lu1+hs68j2Pp7FJc9F16SZxEu8luhHuqZxgGsuewQS2X9DTKrKnbYxS39mIEB2NzHSw66x7qSbeZ
CtYwm07vuppdDUNd43WrQUNVFdLWkcSKXoOu4tMOlkm5wtQMKtiIrkPGqSFMnXeG0jVuf5Ts6PnJ
wnoZPA1PdZ2dYkW+JJjLlHA/QE5WguUPpyv3xdrSimCr6zoeGsCTi2z09wF73LKfHM6iWFH6MIoW
KqPXFfTRFvl9hctLvBGmrPAyhRtrMvRzQLGbTrq7prH+VVszHpd3YaG7M5iMcZAMQndJhT7tDOem
Jvy5KDl3QwJ1aUq6iwdA+NKL8Ka44vZWa0nwgg4XmyM+dHKVF6icspWpIy72Sg6sBGtNKzcj6Fcj
+Yoe7rThuFYik5xWTL/IE3OeA/az34iLUneNdYmQy7CXz4Vt2Fs8Ve26ytt65QLDCWMUrkSIgOpx
THjPAX7qOXoBwBoTqSpeQwkHu15pA0cWdU26AvG9m5t7E8487iCID6PFmVPhU1uhMAMvWCIgakJx
FKb/AiDtjEyffNj2LasQOimAX1F6ollYnOYQtqGQI5TM6qB8s12HGbnD6Krod+jJDj/8tyarox8h
jAM2DCZ2+NOZHBp0R9/4AzPQlEFVWoqfwAw2pBpc+2nUtzkk/4RrYKUaF2p7SPxTgrpEdDePcyL+
KexPhDMzKdTFtoBZsPHip6Di6o55OTL4s8fcZsYGvA0modCJpuNHFqW/1uZajO5rjY7hPA7tToKI
iUIsKiXJ8K6ff1ktbLycSgEa1Fq3hgpj+WjS6yy2hjE5a4N4vkV6Nj1UB5qGRSZo3Fnkynd9zW+2
1eDvoCq99NVI91q2+YqKs1wUAJ44SvoHIBYLFp58m7UAlyCP1XRyQpYK8SfPo/chqBoEZYAHQrmL
IjBZACW6pRMeslGD8mbY1QaRL+CtKvj2BJHrmZ6eartAK96kl76zqwVoDYrwtrohZJvl5SPpdpSL
3EpTvGk9x9yFZObKrDQ2bspQv59c6hFg8Zt25oQNr3VFLoQywY8OejMS27VweB/XA4Fq63zS4aQj
dE5xceuAL1Pmq4sSPY+TvA6hQP9k9DqofZ2WvR6SUzNztQPZX6qowAFOUodjaHuhT19z7IJd2i5v
LucQknL8lT6SB6d1un2murpLEfU7R9Xx2REVwn4wk4bV0U7pOG8URLFgLAkhKjQ5eFn9p7FWkk8z
j4EXK3ohZLzjZ9g7jvOETcA/p0ilz4hmP1A/FVsdRUJvs9WAIseb0MfEQxt/UuWf3WGEEmW5575w
PqDZfTVueCQwDQACgYal/GkdtCjokU72BAEAl8uwpSgMQMF5mvFBFTVuTVQ83Cf3wPSfe8Ceu1KB
vzMCsgoK5xm84VcT4vb2yuJdEdrtSGjbboJixS5J9ZD/JFMGhitzthWqVppIxa3PRxvBGBixkvRY
vDy7PKzNk9G7cJnemKObRLB0f1APJGjrXYTNU70O/eilsLxvkARAc6N1S+tm0eiJu2aIQLPJgu0Z
cbvqbGmGk76bSfQnQDUbWh5/ecQKXaCCqlzLXolOwC90PzIKz6g6pfO1KZvsm20UqhP0hM5oi02S
e4hjqM4W2bEshhdl+slGr+wPhhKbsMPrKLi5oyKuV5Jah7liYBGiGDz1UbXiCHulSXmoWufsCxe7
aQ64JMr5INxjYm0oRV5TpP0bJUlAFA8iWZsw2y+PZerAPVOdvbH8ZWHYf1wX33irV3TKdfPeVj99
DGm7rzlzIJfcEy+nnskSwStgxjG1lBFfgu8Mj/OuqO1nOPGLSS+SJaUOmxIft2HRqzPQgixrVyca
135OGSNCCoeQxX8EOqdYci87DoCpdrJgqpAy0AE8Xvao3YspdZYdSr7FCP/uGCvFnC4IN5PXthyV
uyfEsUy2DWY4RCDvDSyiKwjOFzXMsF1XDTAJS+QEHZCWBm4WvZKI/0eRJAiQTkFMBckb3a00T/wG
emPS/0HiKH5aorZwECmY82ENaNRBhDrbIPUGnIhOWAoT2BCDxxKpaE2jA1h43Tv9Msj0dzMc0H7P
eDQl9l0iDvHsmUnNfMulzv1XYpcnGSXckhF4z0of8b2He0EgJ6Z/C9wK/kvDyLYn3mFLchhq8zLj
6Gb+jrzwRTYVWaoYwgfOBpmD7QMBJXbHHDSsoiialHXIjOR7qD3/4rf+3vCSmqSJ6rUhROg6pu1N
pvo+EvRRJ41uQCtYcMPaKZdMdLeTBT6sixQMsHZc57ZztxRENz8ggKAdG5rZQCINwwue2PvnPSYH
Yg76keNKRye+Rsop85Vv0JUWlVzbveXsGLbj3OjozVZm9a6JcnoWYwVcFODpYpgsXhuPT3GYxNs4
McJLKN10wYwbpE3d/Inx5yJKnIrXKv1Ie80+0aCwsn0VQ0gdJuzMSimMYtZ40FsXfOGo9BXNnhrO
JBeubEcM4g15DXF4KgzO4JgwNPa5ZVZTMuE0SQ0zogeLZCxJ6r1oraNLHbjujPHcVFinCw+NPJb/
PZKyaqXVEruETVw7mx49dwTE+BJWYhp+9ybtKF/6RHYZ7rIYSTc3ko+4Bg+Xu+Iz6PRvN/zk0sQE
bsMQMqo5YsCdMjIvaUp68skM7NcJuDHSxjbcKV0g0Azto1klL9jyqEQmkx65aoBmo83pE5u63PsJ
J+Cfo0JuleQX1rYvVJKIvbzfAdxEP8vp+dIYX1jS8WEPmigJKw02kzOHgHfrqRFvVkmxNdUutDuW
FcFgxnQh8EdEHUcY/Jfg4I2MPrg+NPYTSoPXGoNb2MUwoyI424SGPkc9dl4GijljGdfFDxQTXL+S
6MJTpESa9hIXxN2GJnobt9FeR7RxSzfs0zUpVhFRtIHrNAvDpg4d5JL5P+bMoSHdvM03PWAnOsmo
wwYS8vgcy6VH0tVKOFqPX7MulqZQxiUMhzcnYDgiFRgVZPF4VgLUYMLBRWwn5JVryUH3xmyNRZIE
2mD4hKaqM+WMiU2l7YxITN+0VfRiWvW3n+rzIbu+6nXwKx0vUiFxmrpfjQPgTTDSWfosVBRTkHZy
hNMkLgl6fMiS5QI+Gwh1R3sp8T33jY0gjqBahfyxnUxM1lR7WEuaH7fDz1Mpl4A20S8d9ZJk6S31
iw8OEJw9sI/YmX2WY8gZGAeUZuABrOAdKXazJJDcjHxwKy/p7hoikWQsbK5uL9p24KxY5CSox9i+
q0F7SWqHz7XHwFwPRrbqBb5hJEGJQmvl6BrLjuXai9YA6kvWitAQJmNwhEiZLd/iOWVeFkG2r+dV
30w2Ue5ooCIwr/SokRhaLohzwdrQib2zH1R1D/2sfImlfh243FwvPRM2twR2xwGamiRm7Jtmu2as
sZJV1JzaCT/CdnDEOU/MnyrMsK1ENINzw381rGvqdzn25CJYKV27mx4JxbrBomyZ50HGr/iadkge
9r3mvcRMwxcqT7+IJ8G93eFoEzQVQnOjoYRfOHsH2jLZP82sYuwuRWIjky6soyPcZUzbHl+zIm8J
vXkZ7OHQeeD5qj0s1QuOvBogRHpvEVkuPdc+VpbBFYYij/Kk2QRFtR+sT5t31ctmykmYfvkoDhci
Ag7luQPvcYPGMKqBiRoKwviEsr+1NdyyII6gEHndn3psfwh4elxjjV0y/nyV4koyCC8yoC01jUlU
BkVopvHBsTcu6HqDLNXHtSu0F5P+8GooEC9EuLzsfjzaQAZdP2JGw+zD7OcrNtqJBrB/2hrc1Ccj
BDzZddW4DyZ/Z7nlj6Ru6ixvttBj32+c6g7XGQGod2NPHLY9djy3d35cIe6mj1E70et768YhooLx
hoHnJE3zVxgUW7/i3Gpr9RfC5bXuqt/W2IPYkXW5Lax/DJxERtTKfZ6Ob6bufrIKoy/0VoQPLWtG
p0FVPRlV3H5zPA4xiUBXQV0ZJgQ5+P+HsTPrbVy7svBfuajnZpozeRq5edAsWZIlz/YL4ZEzeTgd
Dr++P1bSaSQPjQaCAFV2+dqySO6z9lrfQoflBLirIVeGKSdav7sojZ09ZMGCH9O+mDHpYKMdb2ud
PU3cjpcyEismRt7udvE9ArBaBxWFOYGOJybReYJOKIkc9oY0exvb/qnh8LNgVecsUdl5W2BH0zsc
Mh1ryfHZTll16rV4dkbvHUjFj+cB9uDr1UO21+r4C1aIu1C4lWmReybkSi+cfuvqzrAEh2hkZFQL
uho9UPhkBh+qRLwHwhHrrKaGOy1W9AK8JzFoSrop9hQnf+KeBSQhjmJs8yXNfxM2EJZ+nEKGXr60
6EwoFP6Dr55sT9HzpJpjy5pACxDHhMYCPLGYJCxZkhFwMWvUApSW4oxK7IGVJOSILt7xUDY4mLO8
ETo1aLQyu6q5d1zyjXhzy9mStJlCEnzcGFZQJJk8BXZhz9hikCnOXuM9x/LQ28a1HHSLjEJzw0R9
AQ9HpD70Afm4dCMKeI8+g64fMhlSQMdy2ibH0zCzlO/C1/buwJ7LgHK2dWJygw4cuU3nhhsKz78a
BIzJ5mIquQXhnjsWZFmlJGUeivtM1655M1w6rzXWVkgNRtfgbHEa6ztsk2MdqksKD1Fz0pskD77t
6kDdYYWGXXx1EVM6cKoSoYIT3lcT0iBZ9nBomuDQJ329ImK6AllOEF13Usj8yNtMwFvhDTgvtOw0
x+rmZ6rbFTuXFPs0MScoqA2BGd/Mwd2056k4aqx4iWO+FWHzNNrFbeQ6p7TOPlKiBdHs7mJHGXIT
04eGkOUcrO2x+4JcICDClFCLgP6snueAHVH5QlgDU/C49E0jW1r21xgPNmfmRiyadpE3bGFdWllK
jcc7g8HJzarX+qqNNptbnqz4TKstZNg7aSLvjGZRoc2cWTDTAdQ2/Rrw8n3vgdTJox+6R3NihDBu
TGPhD0x0ISmBaWIBiruFIGtOvXsCPCR5AoRJJJxNxqILk1cdtHmXY6mlXgtCZXIr0d0Wyio+2sfe
XHsRE8fU0TCgB+nO7geeIwHXuKwRZ+vonvLKYYH55ikT9dFPu0c9FyXeFO/dsdIXSCAc32LjM5MA
rczSvRQDN3hFXaEbv2AGx1yZEEoZDXXPhX/NiuaxptKEgC2nkrk5b+wII7iK7gE3m0PmGsYy+Tpo
GkTZpAR7RH+OyVCNaQh2WELnCcml965jORt0F7cpyQMBt2ZK3hQwqtBVcdG7tN2WUBN9MFtbfaie
Ei+eW/AIrxNW39dFDhylaDejb1xtxSg49MUeIRVwjV34i8nfw7d6A22vTTkrJ62hrSJLP6RvrsrW
C1ZOyvrfMY8T4yaHJdAhXgHKqSCPFVVY+/2EG9kQ5+ssfO5adSSLcu9as8sgcN5mpdBH2l7gPcaB
Klq1sDf4e5PiUze0u0BpMGrCXsBwWaXU9wDh7wnqYx1olDyILHvLoYIQkCXsPLJFLIBkH7Ty2Net
gX9/vIxV8aJDel03+rSePbbU06zQ225C1/nMs2rVWcHVb3hMNd2g0L7gYUywJtVIpRNuW7x88qfC
gNMreB+xMKKNq6VwKuSLk1u4NCyO4DnVpK1X7hot2aem/2yzA3JQbJMuvU3b7ikZw7vU0E8TAZf5
Yanq+qXD3UlJ2GWouLN6Sb6NULGqwL0YZG5uhKdVUK5Oesq5hufWJrRdtRxo1qinH9QHNOBgYJkK
E6BqabXNO6dbk7Z8zGe7YGXU7OyL8rGo7Wurc3GNPHS5O+ebmDQs29R9MOFSLu3bpnUTtHPS+D7s
lZEzC4zP51EwNVQ1pWyhFqk1OvoBU7xJMmR874wPNKGKqxmoUmwG2ynOXmguyFFI/VNJH0aDEeko
u+RNMvq5mXvy6K1bm33CcKxZ4MDrnrt6og6hC8K8DFau31oHIy12cBWaZUIonT5DuEmwmApXA/sU
v+Dbeumlu/VHfV+b3mfiBvtEVVdejyO+udtcetMyBrlGwPXZjIvZF88ElZB/CkaxGrX2iCxEl0I3
3sS2IyCkWJT0+d/9SPWFdOFxtDeD4rHOyPfY5eantPFayAAXf2jjsmWzGGoPusWFUnOBlgYfpars
AeXZH4WN78bxmYBC+PU6xIAQBy7ZA+73oHjGWt0HMGtgv58sBiURd/pZc3nbY3ojdMA2HBxUsSpq
/vtRPN2nkcL27hx4L3zhdyd+QK4UFgSyIM+/whh77uR3fYrHOR5Yqo+BgL9bAzzrZ316cp/wN7GZ
Mjvuj3hTlKFd8L4g+QXeef45hoFyWeCNXQ4lQk48ZQn5WMBriGLR8pcCSyN3ihF+vi5CZLjIewuD
+EcbE3tt8QQqMglOS+Utbz26qyQTQV/GpLu4OdmcVjQXSK5D+wDtSmFcMLaSwiaVcVx6lDtBHwnh
S6fVQ5ZSs84M9RlP7akrWXhzrlpARocaS1ZgCkdY80wXgS1QTXhnsBbHw5vuovrHjnrFPWiGKomp
Xpf+wAu3IpgLttkiSDQKJhGoOSAwiEi3fn47GS1FATYRNYN8BsHxyqI8oMabN+S3DLlzHpjKJeva
czdEUBKHxgYVLHTGLll0n8wpE4VzFsXheEnqrUycF02ON37ebMqQ+h+dbSnSeEJpemaHsIjzmFWV
qC+TPFZSfVLPsalmu4dfVGor6JdMpnQniQlDiMPwwnPFifQXZImjI6t7YTt7GHoomVRJ4bCeI75r
VxqALPoKbmBov1bxSNWVfhGJxe/M4DgKXKZri8cgDbjUEG0XbnkQbnRbmdp7W5ERh9plVt5j9pVV
sMZzC18NUPIdQaRy5WcFicuqf/aLJ+V3L6NpeFt/MK9d5OQbQjApscVHLQF34FvXJqGyFmsjXXrE
y3vjOZwLWTO7u9FLCUsfD7KVDSFLpOoub32q2OI7u3wpRPket068SbTsSCMwWCsMsEurKzj5I3Mj
0Pif5AWXZqJVi1rTvylO4IUd9acB710APXJZaM0jmv9bn0R3lOPQJ1dewpHaVLp6aSrjeaXHlLbm
xtvvnznXH0qlThzTSRwNyEva2ZtQn92Z+WO52dfEe/kg6OHGUeVcM+LjY4CgkovcQddv30QZFWs4
GTmlcxcczk8kf8h3Ys1vlLqpgPYTDS525OwBSYjqzhXdkgQPtVw8Hs0GPA2jUUSDAein+KWoSRH3
vOd4DHZ8zdRxOYZXJExrdaxF9Awz4aVooXPFlfczwmRiYSoc49TQQKa0lGp53zwqOLvIXlgfi12u
pR/6xPLbynemhvyXOinmOLLIC8K4j1UX3bKepLqNG4LxLfPyrc7rr1AH6eZxdMyRPiE/nLC314uu
cb/7AgtLWTP5TC3geXe8xblHAXaG4xqnmZ4D5Bp6dYdKQ6wG1uGYdhsgFncpNLqU5DsD/pVsZr9x
wCGZJEIMXBb2RU/Iw8AsLHZIy2SIdBaBY/Y0ZlfX1V5Mc0DCsY0TaJcB3ZptPDsKVJMznSlL6mS7
VZhFd6LyjxzKwVIGxomq5Hvb1zcUDKwgMGi72UKaEhtZJS0aW+inF4LTPrPhNK9INn0wLD1/WFR4
AVa6qV4a/t4P2g+0qJueHMI+8LTH3Nf384WbO4+lgU+bpiyOc8w5LgXBgmt9QS08PnSlPSl6jBe+
x+rKa8orNe9fMAHWpQ0Pyy7BinPgmTuhZVbe4nn5dIruUOhwbGqJ+Jwm4cYN05WvNMjDPdZAFT5B
xXnwsvBLGgAGw2kevEuGfaHux2riaJLcFQNmS3xIi1Af9jzmvEXJiyu4DxnKfCH8dCzyo1fQyKFn
0dLNBZeN729xuZnbkaRq4zBMleNp5uctHIvzpbDiayChTzBaBlVxH6BuMqYGG+Appyx0tiakr8Zv
LxCrnows/tKJGU7m9FlQk7S0nOaR/diTZhtP7KhulEPffcvRQJDxZfpYeUx5DMX+vWkXX4NFRtpn
eTPMZR5J3N1rDISj7T3VGbcks6/B7So73U4sjdHFdgrb2ZaGEn0TUiaB0rfU+km9QaFdkJVeFY1h
rwWeXGoTx0vjyI/Wf4J39ergKgOmhECnZc0h4mZIH/dVjVuhp7NjkYeShXEByzclJlOzj1VA0DQ+
GMgeq8gF10+dwlq2/PXovGRleUvnKn/pXnMZPUYjJ+zebfZzAbHAeerScC/obCf7lyprrSET8PDn
YTFM6GF5TpsBtHl3xX36NvW0tW5QYuCHyJb0Xt8MIINk+UlLVZ04T41oN1Yb1aDHoxun7e4DMox+
OpybBFxiJ6ZjIbVbe2v5lPTl2aihFdHT2ihciln17mvtE9VB+i08g5tUes7ZCxSST249ZV+sDfmZ
qzO3IsrJDfOpCavbZAJF6l0IdWHR9cp9pSJQ4BRDkZMBUqX1K0pYcfFRDOjKfG+V7d7FKBqMF0tQ
rxI6/KYLBQHJYV3rd6xvYLvLuX56God0BYQCgR6ke8+syzsmnnDjEClTSfkYi94lXl3utA5+seQu
rhPzIbaLSU412bMBQC8dAB0NKc/TzBlpxiLrrKphA+5idl+o+5aTxrY1xmyXckPlEQE9OxFXk4F3
k+aUE3XPFbNmPbEJzjt3Y6Wathzz9oRrk7Jotjs8tu9zD06N52DDmrr93OoMCmRXDExVaezeeQa6
Xek+uCn3tIp7GhGRuY0vewnjuazRJ8vLFLzCfYtd2jxyqDlanqz3835Ag5C4Ki1UPjIWDAAZRw2Z
BcspocNKhfRMSBO1KmfPQxpTjVz6kIwhFw6nQUte2H17O1Wm940sjZXya07x68CdIqzcbyR7EOgG
jEQdxS3A9OnEzJqtBitGt+UhzLdY4rC26z+1OlVT8Vb1udwkfQk4xzKoDEs5QJk+II2+Gkji9Ce4
KDA/yfKzKKXzgZVMbfDZOckJ1acny5uas83LUtdY/IWiEUciPnaW3ORy7lbRv7sQhgZZiZddbVVc
eC5XthedExV+9dh8Tp3eHNRn2AJ7TY01CV2aWJzpMxzCdos0/xIi2UVh/qoyElteiR+zqcwbKgOr
Dejoez3PTWAOxXfWi2r2i8armiPRWFOgi8m/K+f+ZfnpmRGnUr4jNL1d2bMTBEYEH4jFKYfzOKm+
9NrJ9nHzbHQMrxGgpBWT/0GZwMoYcUQQwmjQDiCqHscqabap8+pqDElImZghzBZ4svY9CsIfTNvJ
EiHYcaJVMU23Agoqx26YjKq9b+OC/D0l8WseIKsOuBr7nC9Bv8uCgRD/LCnFsXQOfjE7cs0nB48U
byjUrqb87JoORIvLND63bPvSOkKdhNzvTPdY/5+olf82LWvbZ94Tbvknnnvz78yhuBarBSsaQRSy
Z8BQIdzfYg/bLToHkjsmjA0jMZjZIf3Upf+uP0IueuuplsKux84gSHHHZpSRklBaCJxGi/TqdBOL
Wy//wVnWLYgFcqcPvsqgMlZBSilRFH4lMXox1Aaq/DLwW3NTVd/WPKKz/GBFP2aqMDxqsDRt9meh
NI1lDrO5xOFYW7Ja6kVJQg6nvu9hzsFBn7S+2IUW8mhXYGMEjthDq8w+utAiMh1xceV2cm/VzVeq
GTsPzzMs644Fqnu1UtxwID+MwSlZu+9ZbnM5cvkssiZ5xPM0diitgqIvHtDJGdMu26mcg4iRBhbe
jm4VNOI5H5r7oa15GNqIviJp7wqLWDL6TrNKZYsJS1QP6F1nM6/4Wei0CPvvWRIoZgBnwnnTJ/nr
xEwmOc1Fy6yB8FjRutYXdMcg/y97Z3rgTGAvftA77yYCF4t2GBCzXCztbr1OGwA/IzCJcjIxwNBf
nrT9BV80EHSGkTYAN1iFP1Uqblgd3jT8lLANsksaVlfkyXlOmUIO6XU2PUQ3QPlh5k3OVflVvptK
eujEpm5LXCIjyl5CWIyLCQiHcyoCE4YYWZG229CxphGWqL/j5Dkcyd1AHFrhcHiiXp18PaYFf7qf
CEVi5npwK26iNBqC55pB4i9jkzzBPIQKlIyoKGW9txSzICvEGHEu/qJAZVNr6Ds+2AaQizhZ2pUN
6BwzehGjRhkMnEtJRIlhDFdd0VS0f+bXgsbM2GeFZ0iY+1M+6GsBud4smhcuol0aGyMzKD1tlv7U
zTi3pvhxe/Txyp3O9nQy1YQcUVGCESWzqk4862AUH3pBYCNm298O6nu2oy/Jpa/pWw24WZdUjU6Y
CTsPWVbThhfkyWzRQPlbaa1k8wjhmwHTBWDfULkYIvr0ipkYzZvjvwTfqVFzYrvSWWsmXT8j+jAa
MQVKOXiJaPqqDfF71b+IwJpbSGhmxa6vMvhCQuPIbmxD0YllYclD1NzJRs9ZTLhXSdNKROUULZvs
7HkyUyneNoSL8IvwXcFwyp8HHwm7814o4cZVlco1Iw1+sqy6DLjF+JE8dnFWs1GDdTtI0mvAUq5+
i0INKPhVj1NtlynnwY/zN3hNgM2mi3QUZL4Yx4o5fPYwkiMMk8tOsLqWtCuxJVH7WDog6Chrgf8N
zUk3R5Z8rAR99/33XwSyAKYM8lxxkvNCeETQnHlW6tE1nZWPyTiKiCw4SB/W/A3dwYXr7HIAFBDo
GNz4oVLxGoxODYtmKQp+t/1kHywIucE0XV04sGt4Do+WuzEzRZVq4FQsLQTr9gJ1y9/H7fCG1jGy
Lc3ezGG8GdDWVWy98AYTiFYO2IVwrtMgOw8+79HPXWqvRXJHBThYoco/YUwdOP1ixgrZJjRusmOj
8eJ22tJO0YadDApt1t9y31x1xnSlAGhh2jl+ZPBYjAdJRb+rJVbeeB3Io+cmxi+JjNtUwbXS0elA
A7wOzD5VBJjEtIbzNFQWWM0iJYuP39dw8frbrOWKPpFPoG/cJRKwdmMIuD5AwW8q0xOvrnAPeYJs
wDIFspc29S9+xvnWit+itm3nBphkq1PT89aBSY7b4uIOBimmypI8ObRhbTGBPHHr2wTdtNciv3z0
KRw8RAG7WzlE5ZthZg+jReewZjvyZiRPcQxTOFW6yczOrvZF5JLTca7MLShO8zRJTr9mAfOAc7dD
tDWrz0Ukmz26FQPXELw7DDhvPc10Kwy41o2m8uqBvRJhWjd7y4Q86J5XLRVPj33mKooqHuCl6gfX
6NtVHePsFSogPfGj5tx13oGbJRZ7bPDpLBvq+BpJajwmG5x28mDFjrOyxza6NSce02nGntc3vbu6
8PKTrCvYgHGusSPE6MMJvbzlSbH2R8Y0XFeYS+YXEmWMr1wX3XEsSv1+fhFp8AsvpeVQLNzqNbwR
kv1mFz/WTjXn3kgZjCXdpzFuW7YplKgim7s9Nsu4Jx3P8kAYwWM+1Sgd4qEP3eiQtdaHsDi/YVu5
IzHGaWvC7AolxiOC2YG61mHO9O2bCnioFvgb6DUGTOtGP04MfwknA+1+hN1ygzCyeAgrb5tKNv9J
sdeKvDrOe8re74Fr++mbQaZqDWk3WEALJFbpgpZvkjkckG7hj38Bv2jXLbqkWW2mQI82XsULVDbx
Ctscs7GK19Bc57Ml0owlTomf2ysvx/fuI8pFUfCkeforBA3gREWm1qAOHX8v2cytYofWingqP6wJ
zzpGCmSbOdBjOV+x24JRtcxLrlmvlW7xjuhPLo3YOyvuykUywiRlJTKM7gPln8alZ8Dsi6O0w/iq
NNelJnMTUV++KD2si5hHTDpNEb/ZJI+7Aqa2W+LU1Qbaf4pDJsvH2gCpnB04uPpLqVnTZkwMwo1p
G216jMC+AzpZQCzVR5N+ertews9j592nFemOHJgBFUn5LVkka4tJoqZvcLqJLMfYBDErSEEwgWoi
ucETXiD0osvHzgSNPdJQF7JqbVn6jmOaiqkwjtUAFMfBLK15VBe9GgPx2F40GJDVT9sViouFAy49
I5gDEaUjsLo716+Z+TW2LVqSvWh0ox9CAOjtpEICLOGyyMds5TT4ij3KLtdG8lXCoNobQfJYeSJe
/vrjP//21//8HP4r/C4vtB2FZdH87a/8+bOUI0QmfOb/+se/PZQ5//v9b/75Of/2Kaf4sy6b8qf9
Pz9r+12e3/Pv5t8/af5u/vmV+a//47tbvbfv//KHdUHab7x23/V49910Wfv7u+DnmD/z//vBP75/
f5WHUX7/+euz7Ip2/mphXBa//vGh/defvzzz9+v095dp/vL/+Nj8/f/5a539cf+eqfevsv73f/T9
3rR//tJ87y+u0D1axXTbFiyu/V9/9N+/PyT0vxgmvgYHvJLlCMtzfv1RlHUb/fnLsP9i2w4YF8tA
/+b/3V9/NGX3+0PWXwyHo54QOiQSUxe//ueH/5df4v/+Uv8ouvxC30/b8HVN0/71h/z7b3v+8RzH
sU1hOIbNF9Ud3/fnj3++38Wskvn8/6AnbxityXU2iQoeUOg+yrnPtnn2Nfdc5j43H6e2GIrNMzWL
iAj2Gd2LfFVMf68+zbaYLOe9mFGonNsLfbDWlP+ILcZG1hN4k+H0oNonkux0BNDRdYutV3O3juiA
gHoDgaKeEm77cXfoXZQW+GTaGqtGbCCkucxTaeZ8OYbXkGPzzoMWxEtEwgcNmEfhfk02D6+mxlVE
HejD/CNYpfFZGC6FTfTNzimuMj34RsUn8FzkrOBxFVrNYiqsH9mdyZ13YAV+f8yswseh9/Z0IrPS
D1jdwU4mu98L9hncrTsqfjOQyHlDmr3KcG+GWBoWieSQT1sAtQQP/qASxImc1rqa77HvDqabvs/f
1sCwyb3e2U+T/5CpitwF5BbQ3XurIPdeph+JMbHE1CX3gVB+dVP0pgcTXsOu8Sk9zqkmbEbyUSx8
Igwhdpx+RF2B5gj3oRHIHTx6uP3kbwSesRd6Ef5ayisDK7k1K0W0AMujTrKk5OQekL2SAyB1gZq5
au36oZLhs8vqjlOHYoKnekGLbYbvecgV8adWvlYqBVRp6S8V75U8VHfhRJS6Cqg2ye19rQFDrLrs
PCqOxW2Eq8/DPpXU9hLU2t6uW/x8hjv7U1PEZ/0FuT7b2TSYOMV5ILW8iDpjQ3CGfhHYIJVwHWzu
wRetjkeSCumaJPvFQ3LzIcPXuf3gT92LkVfkmFjHJ0n/WCNnIya9Vvh3l3lDEbEl+o+5LbbvIszn
PgKdmSPrzdyXUQx3YdbrS8yWjDA+r91C69t9PO6Myte2htXvSQsN+zQAA4gP/CbwMME4qODstUiI
jSnurjHn5Qk0+1JPN2Zcsx3WjJqKzPCuJ5TCORGcQNkcBESfhd7Ij2x+36eua1HJBJeuLInjQrR2
8Z/dqGRc4SYnruzALq06TLk8tGd/FJpTGoq94YSbOJE/tKITOijDeu149qtyKEcMhcE8BtM+L0pz
lWQ1qRuFyFw21r0+FvtasjqRyYTpYDIujj5c2hG/FL8PY9nV4ljXvsuIwChckS5whH91Gmy4OZfo
0mXBJNznoY0ppdfTayK/Ei0ebiPiW8XO1KMv06B4uLSnfdskr0MEZ8nCQBxjWPO0NN8bdnA3jOIT
jPtGSZJg5P2W2Jj4jecI+FxAGCXWVQRHBhxtucd7FhpRf/KCV7gWV8/0o3umw/HUMArw7UAK4fdO
XH5woPaE+EAaJPM4EPFBkX6gOdnax3FpHwJIpKfaweCRB/Zs78O5r4aHgjvRINncTVm5833oLYHK
v/q4Vxutwfne9c0qCkX42LfOgmolplDbC3fKAeAdgExgLpy2VL81u7LCw2g5KXROHNpYFV5bNeIe
CpsH4Cn9IWe7z1i/rOdfCIqCd1/oLPepZL2RoTVA6cMpVcqVrvrnJg3ePEy2XXJLvzp2K42bbkvI
i/Bz+VqkJ5EMb6SVXsWIx2immtCps2qncdNrABB6eoOXEW2rPvsIcyg3HH5Xgo5zXL6L8dGqGofj
jvqIw1KtHI2bmJ+ExkZ07IeU3LOUiZCwBnzO1ZDPbSYoUnLYWdj27dmWaymAXBrTD/9O7DrLdFe9
RsrPDzDBEdu50inirVqDA6SZf+mKM3xhVA8UavLVOL1GjbIOdlA8Jkr2xM3bqx9TFu3QZ+EJD601
V/su/FYuAU/qfe2R6j/HOgM6YW1t2j8akv8CDWODDBVjZJ/2skFQmvEoNgJRSAISPH7x5EZmcKTX
Eq2nil+bOV/W4iznQIthS3bZqi2NuTc5vkr8tLRqUIMhhepoUUWW6MacRMuIiUenGJciP9IIJk+o
jfZd5jRivKd8O5qZIsAKSnqkP84kd/p1JCvv2di56tglL6EX5JiKdTs89GO2BUbG55mdWqIoXyIE
DgAuHUqeDC81+SQrsQ7EWVGHXf/HUw1SCgn0g5O7RKHhhrPyxf6n3472eE+67xOsZ8/ojqIqd5pf
uAc/Kmhlj4MVDq9ZJ8HLUYuyOXMW4CUS6a1Tg91mPOk2FN6B3WG5Qfb/JpJjsWFzUgNt4CcqYSN9
SfOu7QHkOWD/j36U7EO8C/eM+i8J7nhOAeAfu27YpF1s3k1jHyzxdpQsHd3yLg31jS6ZqGeQh8ra
M1VAj5RE4JTItM0gLWtmJGRLDroMAw6HRifPnsTAmcxZejzQaPSr7u0Y8TrWSdNantnc0Av9Bn2w
wNde/9ShLPcuD3Unx+bcYJbjmxFrU4mIvMCQbInaqCErNoGPZS1pbkS9VIF+70hto7VGgctwwPvD
Ta7r/K1yeFBC4z0+UMV6JqtyGfPkpMch9pAc1JfnV+vJLLdObxgHWtP2jdSuZtxsR839kjop8N9D
ArKRNkzdcpAUF1Hfx8Fy4swTPyh8yyUH1MoPz6yRSQL1OWYEnkWsI+c9mAqMgwHqXW9YytIqHl3G
wr9NjfoMkJDJxYnJUAzWPTVnbHOEAzmvwkJJodfodEcnMJoVRWrgYAAczaDWJBY7IWt2fWI9llF0
DEi+wb9eSk8RsVqW9ufQ9MaW/YkuzyqXdwTcJI9j19hSb7mfN7dlaeCYxm7SaBsScdAEOaX0KsSG
pZ5TO5pWCF4vU20NC3lXNxUPYQjIGbGHIiBNEvYNjhdiSY9gjQEO8CgGpr/yegCc8/bdHGHJ4sQm
e4B7iHqweTkl6WlbamHESVSjK5iiRXztjU2zakgto0/5Sou3I2s1fRVJkPZ6HRS7savS7QDsdxjj
TdaW3k8xH7hYxLPfqy69G+gLop3NKk7B99cKggSMOP3ozGVVwaOv9cNNjgzpteUJa0K/Nzxk0Nba
mJ3/lcwSaUg5xMI5D3J8CIu5p8sBJKn0Hx06DH3HLQJkEhyCInJu88E4U1W650K762Twk5TqWcvL
14lUX5M4d0NPE12iCg+Usvk1OcZOYzhbBTUjh1N/wwi4Gbq6IVg3oNWifPSwEngO4gbuDBp10oTu
dnu8MxVsOs3QEHsYMOL8Q/iQrGk66regZ8F6Uyvqxc99FsLIhlPC0EsjSUniaCZo0ARs2/0qBBVu
Z9lnrT/UQgHJ7L8MzNmouSXVXb1L47YxL8MvsOyI4dtbZboRrjN+B3BO8DEY+a63H8OCInsL8zS3
YSgASQ1eMoE01xHnWmW1tcYvvZHtdEpD81ukT6q8KQdvJV3TRYjlnZ/adBnYfMEAEwT5jGgV5iX1
VCaSqNZkZ1Q76moQTfhsYj/+c3dLDP4Va0u5sDL/fhqSD9tPj33g7UR2luF46wmDtpw3sARnzVe3
Xe6dlSz9feKnj7Wf7TNCCZlWAvkOO3tXBHzztNh7QXtXg/Uo8RWggwT4YPGW0T+in8CnqfNg4NYN
eVSzbWb7QDT2aESAXsIJwGAG5DCt3Hcji/ITv8xV52ZXBePhIbCE3OoON1fHlS/iUiBcHH4nVlCu
R76EtlV18ySbyD0Nlt2zQSh1CkVfG+zDK8vGZ1ALMz1oqsZj1V2VZ26ogvMx63swuedIgIy9fZb6
D4HNKSBKRgJlnDtEw1TFNYasp04EwtjmjDso7jf5yHmOC43lV289A3Hw5rOC2cfJ0rfGTzt0mc+5
xTgkGdl2D8zsof5hhKT4Zc7FMHtW+2G2jXgEP+jBXAeBE7NGAdiLrPOAp8PfzlCcIBz0Zd7mYKAc
bBmWWVD00p4BIcz3eHoSEhYplA5TzjpQgmC3LD4sWonrvoXkJW16Ll3aCSLy0V36UQaUDBquugVH
JXjQwszTVLSz7VowXHVkN8iezgeuxCCuYUeMTnrrP6QCMAN5MoURiB5EHPz+uWEc0mhI0sfqfYiA
4fO5+cDn/X4lVNWyTio2sRZ/TEH92pf9jYzijzDkWOdKHuFecJc1HA9//xuVafwe+FzqBeHVjDnP
torEdMjuXweijAlVP1S98ymLu6zwpmttBHBaLOsQG9RWzSQMqAk3RsuyyPZMnQV/+oHg11Hiqoh3
q8bYUNg33nQtEOD5SMDiqL3r+PIKAv460AnnZ7BPssHGtUtBxVbrTnWONAY5CxExnB5xBvvXPreP
OVmQrU7gJm+1d1vL1e2kUZjttPAAEdmpql3qaTae0EnWlULvYmNr0FZJMD/UPjkvsF8Zs4/f583O
9/bTfKgS5s8/X3d39J/6qEsB0Ee7sdX1vWfznlFdTdc5vW4EEaJ7WUPHq8b+gFP1KIsi5Ry67aJu
OIOTYIMw7ZOuvBuKJb6++oT7NCpacXSy+oRiS80IotcKnDOVlKNZHigW3BM0xFFsBN4mq3DasN/g
Ydpb47mkwhSqpIs3xQ3DHZgBzwBIFyXhizuSDffg/s4UblUi1LvJdCAWGEFf9/ci5sUhl4ILtcOu
WXD6ot18n9VJh/1zAAeefMTNwNUb3WHCpewFSTYEBGQ2X33yZbR4JOQsnSjThPHkvZV0cbHBZgU5
eseohS2NHAU8qFdLqfPWaVy+BWT/fFm51MNMdJDNATcgiwvFS52HXOrz6+zruB5TFmDLht/FKgqG
FL0efkfpYaqMbhnR/pu989iuG0m39BMhF4CIgBn28Ybn0NsJFimK8N7j6e8HZtW9ElMtreqe9KAH
mVUpQ9gIRPz/3t++Ex6jgkLjXcLug7LLeQKHQ1xuJhaVzzkZDqGYRuSczYjk+OYBoJg3U/ncoL1S
Xko2zqwZnEsWqp2/3PMMERn8l0lOjO4oSsZM8nPRIgotGOyLyhtOn8NBN5lH2jp5s2uLDBW+oGEZ
7cOMqakdyH7w4eUvWAKJVJ8hnfZ+vtcOfxYP9zeNhmpfle42HqieUHEGGOgE34hO3beeDT/EMB/1
CAxDL+V5nBBWBrbakyKXjDC2WLjML+f8XuomV9r4zVUU7zI/28wTohZNZz+ONmUeTkRssckw2QVC
p48WqqOyNP8oz29OGiweCrCzPo954fN0QJyxDZlnJco7BdCSdF4kMcNSsMhIm3aGVdJ0ctkqjG02
u7AIaseymCcEFHlaxqqjIvaga5my2zR5w+DHN6dGIFSy585yPjgEYOw0n7kQdnRqkAM13xtNMNWZ
8gntG+2YOTj283GACIdhEd7JVryWDqc1P4iytu6MXoPkMftvDHeZGwkdcZgajW0/fZbMopQf93lB
41wxm3pJ4Yqc3bRpz4MabqIENWiaHmQs11n0SFD9q5iA/4ZDsjItc9olzuBjaoXJoPoBGYrUEqYw
VivQSEDXakiFybi8sAdeYmuopg3ohbsURuHnBPk5cUNbYEnWfbNsikHVoIcLMul5/J+fgMFqEDD4
CskHZwohkC+YU1+xHN1Js7b3o/DHFcYkQtFrNkY5IdwLWvyguGXm75jOiWk2qEvOw2RGcqicVFQZ
UDIDv2sJqKPcd3hqNdoT9073uteiqO8RYnV/F8r/LgD/q8T6Y0lVUCD+UlAVhgFwxLB0fS7hzr//
Q0HVquy68D2pNhp+/26Mdn2bHu0Yz5u3Vi51v6z5FvLCyQFwX8To+iwaJvTf5zPTMhxpsf80TwLz
s5Vu8u40h3w8DFl5VUZqX/IShi1vZaGt53KmW+iIEhj5ypfnCOoXhOkfatq/uCT3V1eksEcKolmV
7VLC/vGKpAb/vVG62sw14bRPWb9TGYOO3WDiyof2CYQMp2Da+98f1/zVgU2l2y6Ti27YQvx8YNqu
4cgmiFuJ9jz3fKYEdZ7LwE2kYQG2zpJpeZ5Fisk9G/MnvyV1PZ3CN+XYbPjdZ8HygSBIK6wfgrZZ
tGb6HQsUQ5HRDFF851T5quXEaRW8zWuGseQjk1vn31+IoFz/j3fCNqQFgt+ham98uRARSV0PxlDR
eWLgzWc+j/E+Hq5rZOJO9FZ01SXv/B55Ix3smCmsZN1hjSGFPZYektkh5LRqyrr2UG2i/DxP8Sjd
zq2g9jtPciMxAIpvZo4hzaapuxD/XghJyWw6r2Nq4dyOGdlt3L75WdKrevu80v/fJvpDm8iwf3gj
/tEmWrwG1Wv4U19p/gt/t4iU/pdjQqKzdf7HwM1i/LtDxO8w0TnSVXB0qeaaTCX/ahCZ1l+CaYZl
9vxOGcY8NP7VIDLVX0oqy3Lp7ViW1C3zP+kQqXm6+p/+kC1sIaUhhSMdaVo2Otefx6Bed7qIW/xY
dOg7VCnZVeK+Uu45w1nnI6OspeUVqM3MgeBfKHEDmaDRt6hS29LPHhNSTykj0+DOwFWmr7qOrg+S
FzSr7lT3zsEeb4eOMn7NHm+eEalw7RI/fUnosVezBKAP9zIDpZdcRb66zuiCN2l9Mk3vKqXloGli
iywfISgpTbJ7EpLFDh+iY4aGkdSiD5mMa1zvy8lL121dP1oGMg7msu0Pz/MXUyStun/eJWYqUxe2
pJOn/3yXgM/0sLasciXrGJ1TdiFIl5p7A3+YisX8g74+DtPmkSgpTOm6vEY/zsXdoBLgOLN6KXqu
fJP036tg9pYRXNsvTQMmhTUgtf1oLG8xkggYlv05r1zaR2OzIYr42ffePB6GNk1rD9ZRpT0GdbIc
RXwh5RsLmw3igJxkxpgEKdvormEB//5WGbzP/7gE2GG82YhLlf456//wgazKLsQXLMo5HwobA6Jz
9wZUzpm1x/c5oDB2mcjZRLZWdFESWv/7w8tfHp7Ps2BQEZBsfHlUkGksYpPx/pZk/ZKH8WG7b6GZ
f7PGdl8aiDSK3CamrpIwT0MCfl2q/PwVYBOTcSTpd+4ymYeFISofEEj0XAMRmj2cNWp2LKbezeyR
lQSkF4wRE9VEIiCWYEHKW2wQ3aVVnRyv2kEDWtH+AwtRInwqMbkH5GTuyqq9FJr8TElZVAbJl7+/
fMv5+aP6OaApmNrztKEcxZD++Q1qG6xTUQYAKKUYwmYUeUYH8DRqiX1ASX5DhX9rEIgH8Hgfwdyi
E0CVPaFDYFIazJS49FGJzbztV4ghp1KPH6bRuK38bGu5kH7zgmbFpTcSCujp0TWUIGeREL0HF/J+
gjqTxf42KYpLGyRKBii2xlDkDe4lFpCHyEx2ZuFunCJDmS49tv3NvtO7S32iFRKAiF0MMrrSq+QC
CgemoK4j/s3YA3R9UL7C1JhcFJqOoy9A3Rm66boJ5Ul27nV4A/2DckNoBuvYBkiFFWfZ9wiDEeJ0
8y5PMx4196YHrRNoDTBU85LtY7X2JnntKnlD/nqLihf422LICJNHhQFDnMYVrozGvTTHfGH3LK1r
LBQQcnbKMo8eNT5TsGcoLzpaZ653YuLc1AjWG45apcGaFen7KLZ6SqOkN9zL1uPm2PDqsHneSRaN
k6wuGzxIGDzOuoUOx+/JzGChThGwqrRnNIRIWEsMaOWGL8h1NQOf2vyM4vcwZh1SE8m1ApEay51t
ZHdBOSI6GT46OkLSs55Np0DNiohYzG9ouYlauu9uQQkApbftr3ECHAZqwYHmPmZJela4yGWXHANy
wvhe0FOGkgMLzKZRUcfj5RiSqpdg98K6SU/GN6G82094P4diKd1DYFA5aClN5BQWprrcO6Fzjnxx
PQbRM7uqo4zSdR12hFMV28br15V3ZdLjG4b0Ig3VxeADapMdST8ahUESJJG5Yboc+8e4x8dB4Cn5
JSRyBljoE8FvxV6xsxPvasqDo5uorRN1K6A3a+TuVDh4p03tAOpsi4VrEcpym6rbjiRAu7HorN0M
5ltJRFMVHjs0qaVgm2i1q6T21jbyMH72oaINDcTMo+kDrYoV9Lots5KKOellwjwQPQaez3OvkhJr
sBYcu968bqvkZbC/24FzOaXRhyZIAY+QfntmTuAMuEuz3DOzrECvZtuYcqTi4Srq91p3aMsHu8a6
YXDyy7RIe5BB8kpU1m6srY1bulfDhGQbjbloScU23Q08kitjYqKpsvpgJv6GaDdkVfVJVDWsjPG6
NnuKiPX9vEfxLRyO0HnOxSRuUMnSUeywrikTRmoUXSRa+pyM9l0/RAnyQ07Bc9kyp3ywSRNvl7pb
HfNMfwIGBx7OhxzjNjAPNeT4bGrUUqNaUub93p1ZM3kPVV1k+lydwMtWkb+1rLvZvEUlPMUVvSZK
mOYebirADd5Bj82FqXIDo5jCytviEWxXEHIP1CZXWVRsEz5/HrZt7OZyr5HNWgj+ARc9L0zYVRPQ
O28WEvgzyLL3OkQ025wBIBkwd52tVIj9nP0DPYhcKQR5YplZ8gZU5gOmhvuaSLty6C883UmZNtJn
PJvxKm6SCzo166iwLtWapvE1qQZroH7bRIb4BakQLNDuwcujDmyLB92N1rS48JQl5yhsDiPyCNcY
j1SVl54irmeE0AFVmfJqvsOl/7m8cSoo9UO+zVyqJW578mwKSkKU+6bLdyJmSUORZEOk3960n/yI
aXNw8bYgxXDVxE6JcEAa9lMX3cF/3yQ9Hk1/DSHzkHOfiWOT1wGpshpynUyCppsljsCcw5ZkQ7lt
xmIVue0rWIK7zqFMZyLki+0NWTfXiG23RdE+ZiXldD1eN2Q/mvLGlpu0RgGtCaDDGQjNTZKjf59y
EBKYtB2QwsImjpk5uHPIakR6n6mCzw2jxSqQw0VvdvQkInVuLQruTs18B53V0taYAFjzdEvkKVu9
BxZRq53LmLQc5K5oGMk7hqXa9Bep1K5cAq4XbMgvUqoVarT2TZDfFo+4YR7yjIcEpcfGNWRA7Wn4
g+IhSxn9mJjwPAYeoCTK2mK8hEBUa9g5wWIviPmGmBXK+8kmG9jMdihgdq7HfmqYnke5t1oujzIF
cdOKRRb5Ay7AO9jpMf0PD8hYrpp1YT25zm0umnWtQAnpbw3l0VwDK4dlDq/vZuyLLR60g0Z+zMRM
0+pqX5uPGc1ho3xzVf4shHOuvOJWDMVziKZf7zVap9l2KxjugZfgyah4TqT7Mf3Zm5ZHMN9hwDar
Rs+3vWFtWHdciBY7QInqqvfWUIkDqIQqY65AhPBsVeoct9EdwO8Ve3Pe+3MI9sJg5pY2fqMK1zhU
zfkJ+SJ9nv9bTdkFCs5N7OQ6++rwe1Kb18R4XpkYK6QgRovQK6vKniXirowRGqKMaAHcimFtKjIx
BYNVTaeodvDitIm1SJKcrlzbUgD1gvfAytmei/u+9Y/zNGb63WESzpWG5Ut4eM5NmqRBvEJB8oqD
9y1v6Swryqrz1ECO8s6Zy7fcZDewEexG/Y02gdR7ZMW9nOrsdpTJOiFVKzHek0Ft8sq4BVHH13i4
jKi8i8jaEKm1T8vkIrdPPIdXxPXkMsv7fORuBGoVcjNNyvV1WR0o9FSTsePjwNTfLsnxVPkHKQuX
sZ/v62gmeUCVK4lGIp3P7Zb18JCj6E1b83rUYd+TkZ1YR7+X67pJH7WAyk67V3mwMYdhHZI0oqh0
jK679vqhwF6MBVvl3qYmp6SddWzIjHv6Z7Y/6gvZpCsjrpAWabq5LgqbZp4dBRtcTFRkXX1He5zp
Na5eayf8iK13dKjJJsLoyULJXPQAOExnTBempJcc3bQ5XzrYQSePlEWqm9O3GsN7jCJqRpRsPd9z
qBGGhFXiQ0ljeYryYB0UxOkYoIgcCvHropJP+MBfs1K8NSSNLcbB0Pa2SK+HVt/l+r1jTsvcsl9C
m/8DfAusnaALW/nBwSxiVDogR3BgZKxN+Mb4klcoiqFwVsy47di9I4uiYlVt43Zqdj3pMH9YSX/d
xkhX2gQKO0oA+7X0eUv4wzYGEUkk/Kqm4RfG31O4LCbWW9n4RzlYm98fat7U/bTp41CO4VABI25K
V2re0vxwKG/0WbIAFAZN/cYnAN25tXLzYh+SVuYH+R82aF+qVewQlE6tStDTUMa86/9S76tTWwTu
vIrRGzrQGS59J31nR7BhiKwyXLPE0jyMdXiiS31BUM2+CkvAe3KT27ggM0IM7F3gD7c60DgtSTfk
Ee6Czt0jW9n0/rgDd7a2G4iz3bgbK+M+mV10WMi72WgWYmWgQn+dJt6jPeb7JI/X6KX/sF//uSD3
r0t0hEuAiUU/fZbe/nhHi7Bq7MLgpc5BHzGB5fVeABkgz/QPb8nP8tp/Hmg+kR8enSN8yBoQlFb2
AEGPBgj+ptXv345/bOh4XErxmAxHzP982dB53ZjHYeIU2KChWQ/V2aM1h0zswJ6BHMzpKRX3Y+L/
YR89vwQ/vZNK100p2Eg6uiUs80shgoBxZyqarlzND96BNSQxTtP1W9W0O/Cuw/X+z5/ZT0f88lpS
BKXD5PcE15bqPA7mIYJWPkJGM6P0D0PA/EeR4PPqKHdRYtMN93MT/cNjC/IASMnAsYgVvxztaVg5
lr42qyuRe8xn1kMOPQ/01yau6mWfOac2JEyo3BoOUdT3eC62Gom84xijPmy3vhmtq178YVb4xaul
mywZDZfztHX3q3LbrSE2xwxTDNOabJAPmH+4Df+Yd+a7YOk2hUT+kVQSf3p5W72q4iLIuePhdGUK
yMOGcxOJO7wZ4e3vX+JfHoq61lya0B1XzC/5Dzdc842sNcu2XA3JJs+2Pb3X2HhIKvJJvGH3+2P9
o1g3X9b/HEt+GTDUWWnR9k25ciKCUcg5m/SRpGXxh7v3q8OAqzBcbpyrM33/fEmj9OyqiXSSoDGj
MbY2dYspLU7+cJhfvAbUZ12TrxHzAJ+jnw8T60FAW4R6Ttcl67xkazjF69/fsM8i75fBbkgFu9mB
QIhd4MvQM7oxM5n4QfdJ+7XyurWGrrZgF6bhTtEw8gchUq54Y2KYrGwiurziJeiNw//RaVjShjrL
W2l+uVQdYoPvW5zGaASnMk02E1b0zrvW3PEa4NNryrcI9swhSt5zszm6Y30kwu4P9/sXE99PX8cv
E5+p0b80m5RhFxh3MArOvTbsYgBs7gfRYLH3h97Rrx4v3hHeSRwhtvh66wnJQXk0VCy/mnc5PBpI
ln5/V/90gC8jTxmVLgb19wHI1myRp//+AF8sJn9/A3+4BOvLeHO4KGqnHMGQ+rHLkxUegQC/fQHV
1swvLH+6I5HgFMQzmWEw1pZ9QZzGutTewPGeZUYftdLHu3ocnwagyvGqHuonGpKXRmDAkNg6+Xj9
+1M2HJNR8/WNt00DVSyTH5qIL4PXLFRtaRJ6mkGAgVHVwTIH9dQDiSPzFHpgAl4hmyTVKDQ9mi7u
tRwRhtbjf7ZZAxvJrpPWBkLshQXkIjMVNv5qm7XuRgQ3TdyhncwvZBh9m6wcRlwfHtPAPlWmDqZv
uB3Zco6ox+ZVE8G6V5h3LmtBdJiA7oc+u6woNwVIhoOcVdU4y5dvmoo/L7N96+aUNrKXQaqzW2sX
00gZqqJQSFAwC/ZMuMSbEsbmTWt2f9uKYaScBvtctpp/nBqmtenjd9GGB/STZ6W529HVr5TIL+Dn
3M1jbeLUmlidkU+fUMefDAC9VakelCYfUtZrTc7zLeNxB0tI2iSB65d1HJyEBq8wKbalG218fkwr
zU1ppBupGZdNzotQ67AeiwvexxsvoJmNcT80zJWy2cnk1QvpC3dO5oKWc7aGik5NE611fr/S3wlX
RMoRb/N5r9tcY2latBDMcSevOhGvS7t6rdJpjTYPtX6+nwjqkfGwa9LxqtHSDfFnWZi9dMlwHXni
DNXnaZTho+fnH+iTn2z2t4u0o37ckpuEJqknBtjZDjWRzehqR2yQC7GGhXNlptSTVI2qXCOZdQrw
cgQRTMKk/i7gbxgl0z9DQVuqOj/HERlxvv4+OcVj02QgCOD3wKI3Ne+yleF9bzUvej0X4vmhTc65
ERhapMeaslNDv4zuOLRZ2Ggos4JvbgshXL2MGGl7wtVtHd+nXzQz6y4+BG2OAxEKw3rsHyxRfnfi
8TpHO/b3WP+P+r//dx7AHy2A/xvH4Xw2/4/ZBFnW46b8WyTyj/bv/0reXrPw9UeHIH/+7+6vafzF
FlLSiVFImBz2k//u/hruX6Y1f9cFPRqLdt9/N3+l+RdtX2YlnDe0Zdmv/XfzV7h/8UusyoVr8O+5
Zfzv07r6e3r729T5a3vg5wf1h1kQu6Jl6DqOJB16nCAG8Oe1Bdz/obcUwguRBEdTht/1DDwjoY4T
8XFmbF8IkV5peg9uN13EDT6blkwLJKQXXWi9NRLsVTVeRJZ/LXWcNowl0j1z68INH3phPcFiM5eW
YGZqhunlh1v8r2v5UYfDKvjLHG4aWCQdZnDLNLkM+bnP/WFNOcXD4FYeVK0sSJ+B/JEbDUACYryM
xh2CuJPfG96q9ztMOR0VV/znBhtWEFTedw0HyAHPGx5EDCRA3i8JWrq2M6KR9P67V7g7j4CrKMYB
qfsZicY53T8el7GM6/jBKT15gLlKxZe1H6vAFYFVqyzP7qFpEjvuZPZKdPq3QLPKbV2SnDQy1Y66
dWKB/CYNGG9CgvcqYlnCo2AqaZLmhf4X8l0XVk2lIbybbqtEgxEojNWkMYO7CV6yoc4xYEK4LAis
yv3OWTZ0hJfBeIU4DmReMBBwFUXvpWFSJekHakGqWk+pQ7/Mi+DpGlTYdHzII3aGC8stXvQc0HoV
bBofHlZrA/Uo4iSgiW+dR597A8hkWnlRfuomGlpx4TdrjxXSUnuDlIn/os3I7km0FSiZfIFs2llr
vncrk/ycjFVxk2f5iSYXHjGxKvQAxW6HiNceo5VvxvrCLjCfR0EJBFmBUIiT6pa6UrDTlHHhpwLT
l0lgeuzQ9tdb1EgZyTM1ipiABRkgs21UN+jKrBqeStzyrz2awI5fQDUcDeXGMp8LYvWAlJH0W/MN
X0x4LTQ8XWq6aUrfXUzlLDcf7aNXDuAq4wpUDr9X0BGRWrmtLPCxnTbt2AgePV+cvEz/Hqv6OmrV
ipdzRwzumx6nFtcvtzU9miY0dQSCM8Ajcx502b434PXRvgmCfKCFxG25HBHP0a5AP9Y/eslqCrW9
6fEW5V4idqabesuwNR2gUnV4tKBoNvZbJmDn+J0CNZwTpWI56ZMWD1tiIAFC0GDyp/FgQSBf9K9k
kbwbpJSAVvmWif6VVO+b3sf2acPPOSlQMYup0sjadi/B3zz67Yhv69BgsGRvET6iFdgMXvCA6tte
YArmnWz0Yy6JkqGqm5CBySl0fM1JF7R7elVoGI85AbOOb1ySonsjBkwyIWfJOumqHdQx6ssHs6Bs
h+yShcc0ngf4ww2hEEjEZ9+U/CjG8hSaI3bkStwF0yPUxnZRF7gaBEXrhZ4dBy19hY55MUrsA8o6
dkaSL2UzN5Tp2VjuRWwkK3d86Grvg70JfxnHweePyarr0UaYGtG/KbSXsu1fKLwTtpbD9ifmh7Qh
hLM4Gh8GJz12RXRdGIQYwckwR8xFCc5Sq7rq/UuWf0x4qbpgI/JN84d6PdqKiJDy5MQU9wfdXHYW
bXYwlS15aPhjBC0XarZHVcRHt89uELk9JmS+rdsUeajZXQscEEsRNk9jDpy7sCzIXgPNYsO6INaL
Srzrg+6d3YnkqCxtsz2BCbl3YEourIZgeWv8sIIabo9w94FjvrJKBJYb84b0xYMOrrLMsFtkFGfV
ABvDOPZlfa334I+ImFv7KejPLjs5ZtKDDId+nY0u7lTeTDOuBaAdyvq5d5KZecD7CFtuhriSfTJS
gb3sbO9RG5tja5fbRAFhS5p59dTKjwzfYg6mS9IAivroOkgpIBbMKsQKXlVtdUAi8lZr6cHrgjtF
vWcZehUDOjxlCFbKzHyeYsHpSULZ42haRXYKjS4gxKaBXx30DjJ3zz4Ct2GviNW1w2O7U0b3WAi7
3EPgqyfiPfxRgh83aQBU1quD6BIIDDrtwLwnIAUodIDfiJIPDst22VoZuxBUhdCEXguhE76gEJkW
u36kMRSDhmzcb9wd3nhxrIiBWZQ1zmSRotENjHrrBcFhMvVkpw8yJvHVq9eaAADTCevdQc6DdE9t
E3eGahK6dAjm0LokivdJXRY3oUbVJaKnKdqlqVPXHzS+WXZrv2hZdwfvWpDialwLbNRjk900EZrB
thwsYPrgUXPtMFTyW6NdefSeyH0fVxByKBlC+cyvc1jXWeu1pIX5c/NJ5St9Dj5yYkCPJuqH1Vy2
pZ5yFVjVR2aVr1kEXazJLLHiG7mIJv0x8TGdtF11MFKgGrE2HctmfLd7suQF0d58MuUFEAt1YFy+
2rkt90Xoj4usxhwLmXrjyKBbZjUg8imP3GVYGIQLakBCzzjgeFTvomc6ifSN5tn3RZSWOzU09Qrn
WY5BBPNKCVyvAVm0qh37WLU9WHvBrtEozVuputvIqum1UCjPGi9iM8T0GAT2Lo5Xga7RFwUJST8T
5BOrkax78bvLSG4ouVb0rGi0WuEs08bjv8wos9Uwsmk0OW+unxEVFIEKMomnC8gNiaLkWY6MgKAE
JFsAIJNT9k5a3UValnejR4qU4diYs83rOAsvhQmwNql3zdh/1wCtAioEw9vz1zK9BJyr2DlO7rax
/F0pXgnUxpjkFcQzwAxoP4IhTID+Nc/olb61Zn9Wev5i17BIHTCwtbGXXfQ2CVlt/IqRO+X4WXgl
4Zehgye7MxjoPNqXktj03q7QkXYbIq6ydTVnaXJsggLsNV1rOpNstlAGYNRxdfEhxgEF/LVLMsGB
mPvXQJTkWuecqzGYTzJCChUObchUQEaBlws6NnPpCzl27tDcjxNrV1IWW+YlPZ9JguthRbrWMwm7
rneejaa6kjppKZVwY4jX0J1tyL5kvcyhSvp1Cwk6x0G6mcqQWcXVtvkYbW08trpj5dTXtF1RSkit
JskI+a0QA51PrK+d53bXY1Rft0Kd2sm9SBt1E3jxeyeq9770r7GLMw9SP6tkeqON4imU9r0xhxM1
/Y3bkr6DxEEnH+qxMzOdke3biGr58ypeDjrZZ35ru+hJYIfJDmT7QLWvm6aSzX17Z8vwwzHEphSe
WFru1K9I7bmrnuwYhyMiEfZxChpApCC5W118anqdjGYiuCJmWCRVwJG64Jh0PdYM2FEr65W33Flo
rn5vacZHmiUN21DAlEojwx2HCfFw76lPZCv05napSlJjbAwLZj2+F/BEgePwvcdQjBl4Odo1Kjyo
OlEK1M3tK7TTfXgPzQr/Yz8u2xxmJY4Gesr3dg1oTUHaI8e+3/rBcJ/kFVxISHcwmdZ6AIY060kM
cs1iTvvYZdbwUbW1tsicbt9TBwIIDY9NVv3MTgCBEeEsmoYq3UR+jaLOq+SC6CrqCyHZpVmBar82
v7kiWk95C0/InQiHksVtbKRPA8uhZTVYSEfxFcczrpFQmGNoQMabTPzKtAhXZlliPFbyWLkAMtXg
aBtATkGDmR1YFS6CuLWXg8tzzNzmUsegpAElX+Ob2gQQDHZ1ZC+oUqBLJNxlOTTqdkDI5VplerKa
Z1JgQKd18SOz8JNGkJsaoRQ2wNqcKYZCgoJuaV2pJKmP3Kx9kDyldfQRSvE+YL73cw+d0gTWONec
HZJFALQzVDVu1blyyGsiRntZOMwlatgjhDkVxhosxC6M3FuRhy8RvjRq3aTdtPrSd8p3UAX6Ej4V
oRmkaiZpTzgTxuglZuPQC1ewlj+8ApWWZ99VfJExlmc9kSX5CrJxC+sOEmmtxEqb498aD2CDz3G0
W6uIyl3vuNf6wJqKVewK4la5tjz3eyzzO2a6dZmx6UC1SjcZJAw0gRpUBnTCmP1O5Db6ojOLU0Tj
ug3Eo5UpkkYwwccQyEXEdgNO2FvS6siE5l1kHHeHENmGbQ2nIg1f/H4wLoy6e/ShUywTI92mYUwn
P0++a9giRqV99IP96NWXVpIbyzA1DonbzNM7dEY3cZdtoe6wa7KkKsHW+Ha8qtT0avbTtCmM+BUz
CkJP+SbNhroQiQAjQpblc/SoEi8mfJmU0CZrWAF1t+aczDi0rzosiLhtbtlOnKOmvm1kRoFt/NbQ
O+8KFqeDEzZgx+WVZcbGikQL6jI6SUU1Ope4vXdVNIvumFeZK2tT+0i8ZzmXF8fUfPRUtTBLQonL
4RomSKPXx6JRx1QkxBxO5NcYd443Le2u/R5ngP/C+YcYrbPxbfud5NWm6I6C3klM+UdZ8tETaE3a
wnmLyP7a1THALSMwrybrJc/sYTkV6DhU5rC0C6JDn0y3dZ3tDA2KaW1LBqBk/nE7NDTWKcvTV9cM
gSaSrKcF9rGPwlPZ95s+01okgzaZMEb23CMuNXv5LRLTuDS78NJI8TqH6qgHct9laOXmRx/zkmKS
JxcTqgn9yuI0lXgWE3EOkuDNH6dTUBW7+WSSoXx0LPdcEMIYDnc6aIhFJbKnPin8FRGsrHw0bL1O
eZ/FZHT2VkpoU6vefbzFqmV3CGTpkn7Pu0uMN4Rc+4FcdkZ6QpaB/dqTlrJpSvJ/QKzrg5/t6LY4
hyT/yH1H21W1SWOBxnQpH+RYJEvHgkQopicjiNcVuQqLNBg2SAxOrIEftaRP10P+PfPohkbeOWK2
3HslkFInnfgQwfnQaxRCCKSPQ9O+dx4zaxTPmfDlFej3aWkkj0MRfYPabq0ittjgK4ZN5SrSZQiV
bTRe6jqoThZAIixTr8AMbgJDAPzEYZQQ3zfipV2YIm6ReJKX1ijWznb5EIhr6hwOXl5M9KTNNfDo
WdOUvlgJbMIru3rr+FOqA/9oWjdD40IO1NQzCEQoxQ4mbz+d40cNivMpYvdF3Zqs5LrVJIPoEhI3
ThWHiAx8Xvdwl6/VbO7+zLQyJ4+9wXg7tt6WX5yzDDpWnK6PkTNNn/E9L0onvA9DYA/abVlH3tpM
ErgNerFj4V2fVFaqTdNGwyV9IdRfdeY98IF4rNh9HUNr3koWXXgxoG71fQaPDVfzOfYif9VTPjmO
kMvRkrBWnqJnh4J2ldw6QfGUy/Jo1vVrFTvPWshOz+6cg6kDshIJvNDGD8lofyqb9NkFmMUWC6Z4
XSeHgPoy9iGoL1b+moQ54RAzbVR3L3zFMInojdNUjL5bKQJ6FV/5w7TCgWZzA6OnLEBgl3D7iFUk
3zu9V1UHdoY7G7h9i322Q0KR67ddAgZ0ksm5awLowi31Ji2L7tkIwTAn7CXQ/ccQ2TWLQqkQs937
rushTETQpoGCYVBvIz27L6HohyV4k6wn0QsK2GUhwrmSXZzCAW0ZRjOkOMs6QHMh291YuA+6BiMh
VJD/iJpMH50C0ZgXHiuRXnRl9D5NEDSmZPgOU6lHtJfv2t56Eb53aLWsOpg99f0xuExymV2Aet+F
ThldhLRGrmJ2MYthjuaSZr+NHDRyBRUaTg2nekCti7SPdDGkQBSpSL40sn8IPN8FqGJ+F8yCVIKw
4VZy5dqE8bjVexU/8qcfwnh8KqZh56jpxWaOX0xmDMBP7qaIJdBQ6BHqKyhVbbdLzBJzYscWJvcG
hdvbL9b6wEbLl+XSblyCWbtmoY9HqdqKHHSWzhW9CMPTvsNlmbZCr/YgaUgf0SrSkAbE/gVcqFVM
3hL7snv85jz7lMq8k6tHwwV9W+r1pZunTwFiGpT3yP5Te20klAHdb05jUYf7L+bOozd2Lb2iv4iN
w3AYJh5UkZWlUilLE0K6VzrMOf96LzoAbQ8MGJ4Y6B40Xr97pSryhP3tvbYeq522tCNQGJNzjHqa
OuhgfAT3SSJvzVrDRw09AHJqNaleJ19fWX7TYEEDuWM2I18AvS6T5JdtMn62PhyPM1WsuDtpeSpj
e6sJrj9qSeztOkNwOV6L7hqO7VXG6a0dwnrDIg3fwfxWoQM3U1NHYd/0CIRhKkqI3VVp0XsXvXXo
cd7Ic2rryUi7SVptF8d+TGf03doCzjGG5bnVtZBqLg14t3qHOsCJWzcA7GTaMe+KHPLl8L6UfE8c
RhofYlQD4MKqIS7WVXwr7Pi2hilqPhX8Y9cmJc2b9bA6UhYUJ6fOdJmg4ytu9w2GahgO5aV34Csu
fZDa4+sQ0a5Qm8ch6a5pP9Ebob46g6WE1J/tFDvTGF/reHpP+/EQ8zf6WZ784D3ZVZbxMhqgcdz4
xxuSdluaAMJnWFs1Vc79lD5NdUMzEOVk7XiYWj7TeDGOoMOuUykfG4/gjGO9QXGa27XcXfRB5wpK
bMT4x247et/im2fSZUF6tUfjgp1pXLw1wG25h6rFKhJT9b6p9J4cj6Ef/+3v1kj8bcO6oX7cQXgx
czb2Un/QKrYZjVmOD1twP5SA9635s192MhoPVi+ekWJL6G0Y5dXas1ewJ8narwaz3qqmOVHW0JlY
hWH/jpzDnFX/W55SMwcDOj/LWNx72fRq6YApMfo8J+OHaN5mbXmel+jHS3SJgAoTLSYT4k7xxcVt
h/OZTAfNu26FvpHahYX9BfWULrtKn5Dhl2ccIO5mlhT7JAUgkCJ0okCjqXikU9DPnP48MznY0nZb
Y+2md0m003uWdmQBLLK+E5+V/E0KCUyqNgIBJutYaA+1JnltGvHCGQViLKTNSDBHmwebI0FGgYvF
qxzVxCiqtP/T4DEVBMi28N2f42JCDQj55wle29ZDYR/t9W2cJHLe2h/VNxet/x5d+6liProhmpVw
hya3a6U0P2dDg4YzojF3SkBiC43tXCMwt2O2ExavVzmOAbHpEsFlemMmR78CgetgpgI7g7p3cZ1l
1/QW3JPQfWioHtgYiX0PPkMYp/U1M8SrEVrH1mouS844kbwg2Bx8F5mm7mokE2F1ezd27gavhUYy
vbt2TEn1Nebq29o3O8EEprxx37qE5w0rMqi8OgJhFxDUrZdeRSMSffmDIH4KBd/eqriE+0GfGat2
17zsH5hpSIEKCWXxuK4YwqupQUi1fZLwVzvRcAfSngNlnNxy4iebujLx7S7Ok9HdhzZvl6u8m4aI
wPurItxSy2Orz0c2ZzqK1wiHtS5mlI/neMO32gpbQfsBskxfTvY9FQVK0txRRMtS7CS0j3vDXZi9
DBBcFhuukpjb60gYqKbVDGAbTYWUQzYMLmqe6bQV/dbir8NLvhTRzV7MZBstnFINk2+nw92NOmqA
H/BDOb1T8Qni39HuyqzcDcbwPjuQZ8fy2qFvjBF1423l1bsUju3iEipYctvxqQIs4p/eai8Rtt2e
gz8vFWV3zcijMk3ReeGtKT3zqBvze1OoM2BspCR1ztR6bLf3Hta2U+Vlh2hZPmg/64KUcpdtDL+M
ToL1D+5jHr2NLfp3QWffwOIDX4Gbe3JfpGO3V1O+WwPBiR7diqba6Xp8Hj0mvRVs2VLA9+h1rngU
igJwRhSmgbKw76qVb1SzWPAXqqJ+yodnLA3fEF4OJtTaCigFBjTigvJbz8TngOV407RXVVzzMXl3
BuoV5MMECc8SziczLbWtErYqb5WAbCe6RZnfWCBgEpBY2OP9sKey3eYvXZ8kxfI2dtlP2LCAF1zh
C4qset4I9hQWJD1av/JMUdXqkZoe30NH/QhnPLQc+LcENm5t1e71Sd0ybXw1jfbCEOWo682Oeuc8
pCCXLYwm6GT57FrxHz8ddlLcUsHkBorD2K5y2hmEAxMtLwLfkO6GdE3ZtPwjrYg/UFF/AQ9TYyx4
du3ctYPBnbh7S0b8itSAHa3YLEqTgbCVkhFLwdaLZZrnCf77JtfNFytEjqTwM6rEpz1yz59k/mdO
eVsLvlCH48pEN4iTvZTUwhn1bXbXvTbhFEDXEvd3Ge3LRPyBbngQCX86iIMTPSwaiOHl3Y7tYOzN
bFuwFbDIYV6V8qHQmUdMiJ9e9ANR0qVyHm6QDa/IXR/KwRFyQ9HUk2sYd5nH/xhSqsy17s4rof61
848XLp9YBcrNsFhIyPp8onOePY6/p5aPi734XQdIxWo18FTRT6fmnW6bDHLMoxnWrx2PY7sNl3RN
qt+ZoJjWb2YAMOW19bVIpke2R2l+OPEAlaG5wHm95CWMO49ixJ53SANwp4Zg4PktbaYwxfwnnRe/
0uMf6taevaJ9Ld3wrurt7zDkUVOt/dhNYxNQ0fDddNb7gODBQ/uUAIBsw+aqLR8dJfSGaT02Sfdm
N+oAfJlG1/HghHxbXTwd+n5+HfX4DyyPO9mj5zu2uottM6UyCLmDi9IDpbFnEfbjhQQjBXJGsetF
fbIrPlRnoh5GsL1uh2pXO8SOUhPMq5ldhL5+5gadBWVRBOv2aRlJd0Bxu0Wy/U5tyPmlHlFYP702
Qj4qqshznmgrFHcp42gxjEdkiuG4fjR0417cmgenXoZXwXe0sar8gZ6WRwqXjK0py+dmoFJcE89F
HK5yhHh2yj7oC/3TduLdoBl7+vyCcuaHmhw+u3UVStL4AxV+2CxhREMdyaxotu8yyYsaz8vzpGMa
GuOfuDePXiMfGSbSlpfcbNZK5tv8qJ7JBKZ5MV3vcSEYEkcZmKdsfPWYcimuiJQ17goNPUAwUlgX
gTkzjp58JmTle7B8jMEgDlHN205QyqFJw3fz7toU4/u6UCSSQ19izs+FrZ7D+qC30a1mI6y6/jfm
T27DhWh3Yj2uv1m2iM9lkt9tZuybDtRs3l75Tbiu8M55cjhMJivU+sdLhun+rJbPhqqwSTJizxda
2AtJBpKabe3AweBRMjiI5NfqrpVTfJNtcuMy/OxI7TS76D9qfEXs8uf6u+2mdm32ejSV/O6avPRN
nQudWEhIDK/GjHwc1xJKe9kT4TGPdc1DW3V75PdPc5pe10+4b/lEGS+wUW1TLuDpxBvPeZupfKTO
YQjTk7h0upRUPqn8blDu4gtZdrsmpgU6sfw25tA55N57VKv6PptOY0fPVRHTqgU7hyCXAQKSeT3J
S7u90xN2Damwq40FCU9OVFfCYP/mwvhf+YFghvOf/876/mcPz7/83yxD/w/9QDouy//BENS3XfNf
DUHrv/DvjiDd+YeOnd6AtQIjXoJw+E9HkPcPCSdceLY0sHtDFMeO8x88CMv7x+oB56SP1QVX4T9Z
gixQEZjYLWGiHxsMhc3/jSXINOV/s9WAgRFcK0FOGJSL4z7CmPTPVu1ExR3IonWNVdgJhCjyXYVk
tGg5b0CYT+eJKjdXvhkcYruQyg9SPsiL0zkcyDjatn3gcFXvnVoSGOA2NKv2k/oTa29VMUYj2Kcu
FBdoKBSPOjpLUoz9zVwklebhVQnemz52/VIar73MngUbdMeYdhtFOPTHDn7tSCMZZQfYW4irrW15
g0WoaJkVlhKDFyim7EGNX6FLEYOx9vpMQ/qJHZXD3Vgn2zM3NvmQ52RfHLeRNLiVSBIVimVTyP2U
MoCjor2Gn2uU/VtG0wOlPd4vbdqdj9WpO9I0waBwC8BVv8fCFXE/9Y4SRDEiJOBLr6KMYbY8xnwk
aA8T1+sNBabE0lZE1wvjBN2NH0dsDIV3ZTLe7CrPJkkbRXSGMLlwuhoY8vKYMbmz7Qh+U/6aF3W4
11WKIsk13uzeLXusA21Yu0MSlg2ZxURB8LggDe3ixmYkJJ4IU9PXNTeEjLlu5WH4rbOo+24z0mnq
uPQHgf3oRN+TbEPMV4wJuqZrgsyMwq0cbc/nSEPzb2G3vmUsl2rAP2p0MYN+Onb0Pi4OBBTIjhJo
z7GokvUc1aXL0QBn/ATCTNLt0tEKN7jzbRC57sfmcokjTffz7m+RoQLJTvs1125ZJHfucmkq/Wam
Htc2S+PiIPsERZdQm66KPzGlwts5pSoyjHTuxP20bULUYq57yTaDIByY06lOQuw6FPwAeRMvZk5N
ZRq7PZxunY0FZYJkgrF1O1wOA77k/dC22oG8wqEx+JNkuTVoxYZPTOLEiI70KMLxHTBmOImr+UXB
MI+L1HSvR8nzFHpUqTqPTtSBwge1YLv8PkM6HPrlABhi4w2IzRX9u3wHDox85dxco8AgvISnkgqt
Q0sJwgbcJbfgzqMaOWuY0BU4kU03Clw7/QkNbz7qqq5R/2Ir0PSy3RfUcXWdB9otLSzASVx2mw6E
EoPgB4y16PRGut5dydBOrveZsztyAez0F29J3qL1RNyHsR54F0bXTuC5JGgTcyKXMeEBC3UrO85w
VyZHrfj4zjzVnBzYrVCqw4zHcx2AYqAr/XTMPI4VVMOxN/tWWmqPnpWjTdtA0mSTljteHE6uNW05
ZsW8ij7jyR3ULheMPCeMehp2FM4P7ujXcgSRQWPP5Or4aVsGtU77PCNy9kZ3Q/7GD0xrUscwnRIZ
849hwJmY7eHATSc9LLUIkpyCEEoaKO+ZaEvA0rFF8ablO2uQQuMlKEGCbdpuDM9eRW2QZmTEMrmM
V9pS+S2a1t5IV2Y3XF4Xq+AcVo/T0kRvEAdeEr4+n+NEum9EfLObAckDtxwcYHRSmHOMC1L4cxYp
T6xKVS+BKzKUWz1qJRAW+kUW0CBJmjLZZhm0pTIABTKzqF0GgnXMpLII0/c2078isPlBQtl0xnGf
yXTE6DJZm9Y9zfBN75R4WhsYYahvExuJx7XVbhrEdW7qx6F2TQ4SY7RJnfCuTt4as6KlPEmOlRH9
NW3YBDVHPrQeZ5vXHHgkR0lHJc+G1uP5Y2kAP2nSc+va93puCXzWFE1y8PYLjypGO05erZLS8FDx
GrkuYdQ5Tb5CLkgngxGQTpVCPVb3sUEkNwm1c0kRFL8kx9tWvybTzjMJk00at3GdSS16CkQJtoW3
LDXgDKG1UJ1NnbU5ffWh620pO3OQWNUbEdCTPhjxthXR40QwdZPqKoZ9TJy+OqUIBgUhJ4pYNH/p
KeVpByJTZY1UHlUjogMn1NMUNmfhaui+LNKuy7iEuoYH7sYgUgvMRFls0gneRbgmInnABaqxAun/
HsNvLecNap+298rI4V2jNcemdXORSLX4uGB+HqgcUPwT/S7nZkdz8xDf6fm1sWvXh+CdQsCx941r
nlzNItUeMo2PUawNmbWvsf0m0Znh9RrUotXFcejSfcxwc9fN6gLUB7s4Mgx3H8XwWz6WQ/0r6qjx
4y6mdzITF5qDIDR4OpopgWjpMSHBP0b8eK9XEsS9XEOdXv+QgOXgycpOwpTMQIAxFM181Qq2TYMm
XZvMAeDOQ6jBUnRC+TR2FzdN+lOXzDyuhsG03pkCPPmSZ4iRq1cg8rEwoPHC4XCyZsb9YO4N6t79
VjjJztt01DWbii7IZXbU0WtJDYCCv/I6YK4PzV/qSKptr+kfURqPPlWTW9VWt7hZAoz0g48pIIQq
Oe45+OxT0Kh+p0w6PRd2btkygByG9xioB9bLhvrYmCA4KBSgyBzw4yTKwcaJyGfh4ChCwiBMXJxQ
Ai76x9hPxy6TB70k/ZALVobe9XynN3uIqEwe6fElEl2+CB1Tf1zgEYri+DEqi+SEXxBYhx71VKTs
u1y1uDdh3vOw6o2L+0pvb+TyPZDhgVWqB1UTD8Bzpef9i1WFGvGQdI948k1Pr/Cp90U4VH2NcbYm
KFFZBDvT6TRb8gI4/4VTVqolb7TKT5uRbyDiHFEJXSPj7nAyk1+mzCYqk/svp8UDWriXyXXaw2Rp
hxHSXRNDw2AyHMb11xAZl5Zb2oPTRhcw+W9zk3gBOFX+tRTC3tA5QTqB6S2Le5O7VxB3OqEJ1oAx
RBtc71iwLrAmE3tD0sN7OazWrHm6Tkbfb/OOoMaQ+CnroD+XmTp0q8I22g/wTDEpx266umz3dYT/
lm/C2JFfoSi1h9eoZ0GvMnc7QhQ4YjolbtpAv1F2cggdLLQMhrP4MIyjCwqCUvK0htoTg/qGdEx5
t3ptQr3fJSSKA6r2PjjDgOlR2C+rJH5bOAO1CskwCukRJLhTglYuODwWv8YwPCnFaNsw5xfRtigM
QuHUGR6QfZZtT9ECw5HxfRlzNzBTgkIoo8yAKU0FpqlkYKFiXRYesNnolpOKoZ+MeE4Y5vBejmj0
l3xK7IOp5+oO7PW5ybBA2ku4rZuo2qUKuouxZJQ6RgWsUc0a9hmkesQ+A/jx2jG/ShMDywOXCO2u
bqlPGyHR2wbpyahCfDSU6T2GWBisnisspMzXrhAvnXgVOfngCXhkVyS7ZMRHngEmxENcHSc9URsc
ulvGj/KkA6MGV1s9ly0n+KrBI5Ax3Nkh92MtYQ32s4GBEq3yUCJfPTX+1SZ1sZJp2EVg5YfJy4/k
ktlAaNw5JxplabWNs8WwKh0QYnvVRL4vaMPOSSWF87XFw6FQcLdTnad76O2qzY64x35U5V4aKr4Q
QS0cJfZX3okQHSV8MqKRWSBR21JAwRFgIJJGvglcPOy1xYPU8dDISudGviwcNnBLh9lhkdkbZnGN
02kYb0Rjlb4lhr2noKd55XC1ltrloU3vFhg1MXKJu7DUmm29KtSMl6BZUb/u6Sxvec7g0YrnnTDP
BZv7RmlYT0dWjlBj89dVa5wyARaEMuyOM5kJXwRs6cTqmNCBayQsj6PH1KSLEBFdp/mDD1Vgg15G
5LIRcwe91wn/KB8VRAgE0H0SnWeBz7BNUcpD22QtscuTNUqi19Wpb0Z1HL3+oBkVXgfHYt3r+NDw
/gctB+SAN4UZxhC9U3+NrlnsuhYijVU0v4ks14g681D0XC+wJuNXYupkLr5iOJoUCYqlL+0F6zIe
XwTsbV7k+FzBsAaDM78L0OeYf8Kt05dXrY2YaCXE+4qWfCR1ayhKGDDXT8GLKO+OMeliINqrotgR
ZMCjKp9zOBNUlfLzOjCnrKT7Tmt2w1E/mNB3DmYe/q7n7KbufrNCo9rVstChSiPzaa6SvrP2k4QQ
wi0EOukmj0sH0ssYBUc5bAKR5b4aNfOaIrSBD6qBccXAjU1/mplQB7lFRdLsmQ+p9gsJ+3OqFfB4
HjqH1Rwv6L2Tn+t5mvdufsnKIT1MUXfh4yzPblHs8wbfb2daX8CZ3MD23KOTKGvXjha+d/VoOpxn
B7hoekuAzFt+3XDaMxYCEdeUNs3CBTybkhN4UVYjV61sW5ucB8FiR5upBaOM3s6hcDbZJJbPbNAO
OhhekDj6CffmNh1BCQ2pG+6TiresCV+01iKMNzLk0+4GUC5+0cCK7Rwz8AY4o4VZP7YcfXzVVdco
Mt3DaESHksDiNW2Ya4sPM7f5acxq8TFkw8525M80zvy9+ar96RDbjdGBtzNi67Mr1L18jgC2raWR
cyUee90bz5JrrWr7YQcHaBvmxXKkpPtvQ8UkXmljCCYnwhY7a++uxDOQkA8xG4utKOVPG2quRd2t
Mbv+ELrWJYWBqjynv2YmY2NdaNuKBWNFpa0NiBgr2HAWokhu2kAjUXoFp8sFxjW+hFNS+BiJbJBO
DZe3psFbMXMrTgaRnhvyV4HRT38xi5d7ezCgycr0TIPWzhjU8NBywr/Ww/NaehnrifbMREIExDfB
zZvTn95x7zVLf2jxLjJm6rvpZGr4szJV6hfDwW0xh+OjqYkXtyv/mE0M7K9mTelZzsLhoIklDhrZ
kOfh5SFZ+Kd0Gk4F2QsAIdabtn/lGEOprLESfSKX2AL0hY3p4TeFmblu8O6RAMvia8t07UuKM2IR
7kmOfWlcM5h2HyTF2snKjGPGt2syvlQouYA65msvNcfXZ9wurcxOpigpBwf5sS1VmJwNtV8WQIXc
2RckC+6ummxPk1FUJ2UV1X7qCUjpmAzwYhn9nnPbE57Abhu2NYIB5LtGTz90066OfRXldLs9a6Nl
HlRnPhkYPZROIZdjTmD6SFvhC2oP2tQyma70u2gCJp1r9+qO1nV+nGIoAlF5F2ooqi0WVX0XnxYA
e7zo3a2OF/2uAzxUuVwcMUq2LHTpHQ5jTHt856hH9VH8VaB/dyo5z0ZkBDHGLjvSIFHpThZYciTa
tX4pduzKtV9iXaw5w7tpDsALCsk2xuoQjdWdqJqz2dnXpFy9hKnzls7UOSaQJtkoo5loKxN/y0n0
YJwg/HHi2kUEA5bKvFi2ezET49WbOUlRnrZves7iQ712fydYklV/bPkGdramDi7/pSmEGRbTSq4S
M5kL0/pkgBfohNROPZzsCJfnRiL/4jYitWNwwxtw+qTZRBtQDVBKjM37wph+U01xcnCBqgsVHid3
p0nroOFjVXb72zL8sQTGrQGGKJlXVGknJ5013IEVOGbDBPR5XfWthYBAV3GXSsJ3haeI2q1w3g4j
JXbOCnidtXNme1991t8t7dxu62k69Rk/MmHVCLkTgmTzluN50hzWMvcnLWl5izHgWFz0YHojuuSW
Bx0S0KSHF76S3oCXhFAEHkFa/FIsjwX163VrHLjev/TLPffFQ+vmtOfQ17kRg3Oz4+nUslwRnyDZ
uzT1deQAvJ0FJ2EHi3og1eQ3OIN35JAnZDV+NQj41Fs18G0L/bFzmQl5WfGdpsbkRzGR3TTVn4pb
YvI4lU7y6Y1U02viVhYu9DFrQI8I3Y9BEWsBS7mBfTkGXBJbv6AkcGma7DxG6S70HL4nz/6S8jia
/afbR4ei6F9sriGc1OJTUupHJ2eStxAc8Kj16vHRbEa2+FS3GeuYJbdD82/ORYq7Sbx07+hF2CBB
keATP/Hj7YjukSCxXG7F07c7jx67hx1IHICMAfWSixa+JarWioGVlzzh1tacO41J2MaS6ZXnFWyc
uy/tnvSR1hv7VkuoA49+Z5tKr17L/uZh/MbYqz9JV/5qlnPSkN+mRH9PvZRDJPbtTauBwZzwovlU
ZNFt64VyZ/XdOcfovMnjs1vRsqGG+n6IahynVjHuXIp79nnaODB787OgZBwlL310FHSeblEnM0Uv
9KpqBYGG22UqAGplDY08uF+sifNJYgvMWzpDIEddC5ebXIURazPo+JjJ8VAy6Yacxy1/UEAHK1d8
JVOofB4ZhIlw2+L6toTx7EAq3IwlC0BjMeXqCs5brnHuiA6urH8bl350hLp1liBFs3LST5Y3/kkf
jKwo3k0OVXb0aCJHYaERoU+JzFPfeQHn+/TYz+GrNbIyGC5BniKd8Wsv7cYTNcqFqpagICLPdvam
dGZrpGko9HVLUij2cYzQm9noyJ5BCUPloy4Xo8splB5+H/4/S/9H1O2rMYSwCLZFj7ZX6+vraUd/
Had4Ip/4bfU4e2wqMUi6nvrotSZAZoZiP9f0nZkSWycn/Dvh/U4ZY2WlGe/VQM6F6TqPfG0FquPZ
Y+ZlGhC9+kkLLB6qi4PUqiUsc44DacwlD4uqUiyHrte3oTau7QdH3uK1C9394Mdp9nz5vqGX+5Lq
GOosvcCx9KOJaRpGsRZhGhcamSWtj3tUCalzRhjPsL+onIClAGgg90W9NqKV1Z+lZEGKjY502MjG
qc9/U7VQv1ybjwznLYaj/S+mkNknwYRH2pH7sZhPYlrg9NDQvUmXtbHKlfyJCe4oqREsJBTspOeu
ynSOeN7fWZkM/YdsX48DR0VQNCRAkXsjMd4wIhon3nLQAKX17iIv3Hv0e3SxNeGRtfsA2H+6NlC1
cqhPOWybtrOJ7JQYLdPxA6bHJ729mvZaU38KJWrfEhag854MavwwaF3MSrW6h5MXlSOjZmHkm/wQ
aODvioB/5LjfVFZ9KFicmzwNX6ASDR29E7HAw5PJmIQLPrrerAO4DaiRXnFXkE0QyLlUN7Aac8jj
bR2N76b6CWni2qqOWUEuGNUOg9/L6IUyFmJAI+HFsPnoIwMLIoQKlbeI0wSUyZuOCulCv1Wd+Fuj
1+eWgdsNp2eZ7DttucyDeIyakLxo+dZaEvRHn4rtggll0vWDKht1rPAO1QXBFkRb2u0bJj5dMZ6p
qdCerczO/Vxma77thMbMSL2EYjE7uzapKdyI2s98ktwfHC8ldsjNBuf/aHrLmWq6E9spK8PIYDbF
WbzDhS/m5m0QhX5qyPeBjohvWmHfZJoew2L9fqXhsfhRRlNmtF0v+Vp+4WwmfASpqT0aOaDNkOVk
S3ngcUpLoMny5j5NJaNe1LUvV9O5p8yfMpnpFiP9nUZ7abFyFRRwet7TiHGqXsyHTB8PlcHtn5Oo
2Vv7FOmmXEPbpV3ft5EfewqzKTal+pc4Q9CM9Bx6JhdSdJcjwJazwZ6lm961TI1vG0/BKBoq9/Ru
R7IUbqBUMHShQQ33tAHsZJrvidyUT11BHcaQqAGP9H0WHUaAodtOIXiI/Ddz53SLnnCJOwokuGlm
l9jlVx27g4th/Oos7gewP6wzI1YDwp/tIWH/MFBTngrDIIIeRXtzxpHIJ6+Zc+SHXeodZ+9qW/3o
R4nd76ySCua+RJ9SHG7IyHHk2ODpKM5t4xbngbP6lCwUCJrzQ8L4b/S6+piK/IWacufRLfBvSKWC
zOgeakTyUxYTUejztthHznLvQVBBWHc+DDH1d02p7xsZ3RUFdtHcZSAytMnH2AV2LfcsLIzEs9I8
5/SVSuAyjTOYxC4QQnDKhH7Lh9H2FMqN0VNY02mC8+HqVIoQkmFdeqt/mNreDjyjDTom6kGYe8le
faD4Y80nzxsxsoOFMH1jav4tdQMDVjsd8nB8c5vWx+X74xbDznPBXPe1juepj+7pRuz9akmOzJr0
yzJ1HzSJ3KVjbgaZmj4XN7wsDj1ymlZdQZ4d0DTIlcBz1xvay9HX5oMbpSUogunatgg1uRz3lU4Z
fJ7IcJVMn6fCix6qiSUGSmd3QNQWQsxgmum1qmms6pPSl4J8+pKeFZc2BrA2ROM0lz6BAxlEtEwy
G7VcBPAsA4WeeVbQzK7OVr+OV83DKOip1ZoXK9O+ZkYeep//kNo8Eqgjw7HFqF5GeyHAnecmZ6qK
DMnRrGsVkMKS/uJSb5YPUH+poHoamHZ9PxnwoM5aylmuNMdTQbV6VxD3rKp4PRtZWCro4AH26WxG
tjefzeiBJkQ4nqo0P5L+4vQqkFGf34Alwxae+HcVg19MvCRD3OjOme3HrNeaoOxosK+6ygThTOws
7dAlde0X7tWXR0n8wSZWibXFQ75L64uVDwNXKuslFJ2NNJO4ByuPTQrg8X+btvHHrLUhiLPZ2GNE
o2fVmdqrLhzGezE90rnuBp7ec2Jr2zFAQg6GhpSf2EwZP2VlM6Fdxno4mjL98ji/07G313VvCmjy
u/ZD/DVIunV6dm+uBsmbgbS+Gc2o4y5IIVtD6ZyhxJ+5dPZVgpu4bcxyz3H7Usu44MmXOD9ANuR8
ikdCz4dOeljHPX4T9ioNAMYqJ+Ssgak4RCUefkw+ft87u7oO4/vQdY+xGz4DCnuTqr7oTYUEbCRX
5mebvlf5I3Sm+7xhNWmm8cSa31A0rUsfufarsEd5sa3irrQi/KUmv73eJIySFUEL6lNBZ2xCTzta
Ut1jHUdM19oL18v4GCskkF7Ij1HnCW4whNdh2gEayr54dxyiwGwpo24Ctin/WvQ086wWV6IpXcnz
HxsGSNYeD55tX7yoHXybbF7lEC5bfdcmI4IQHlMRN0bg1jEL00g8pdDjJ3wa7VZ6EY9ZX1G2UhLu
YlJ6lGCmCyly3/KmfZI9Mq548zqC2xF9bFtnUQZDNGTvWrfBAGm4i6oCsTbKy3wbMk3ihswxiV0a
elCTGnS4umLHon/QdfNiALm65RFW61sTXT2FNzPmfiHS5JN3AZy1Ez9pcQwfuLW9/SRvmiS/QvgA
iHAG29aY2bgG8Ta4buy3E2KoYnpgRbHH7QEGV97hDuYYoo+FvnNl+j5HhKi4vE9gVpcdh2rnSrnR
O7NEL+h0cTGz+LGXCW6yXiAvGUtyKmZxRGKcL4OpMi6tFZmFKDQfPK8+uJP20XisEw1Tqy2JWWzf
OLcECvZDPHLYI8A5b2NepW0c/cYjPs0QJ8nomp+2kfdgszQOd6r4Ai4rAwKiTI0WnBIoIu1xZJOc
+HiJ9P1ZPDc+ZN5wibWKVJrZYUCrzHePJ6O1steI5stt7IFyxHXbBiq2MtZfX7NcRvJOL4BycjvQ
BPPogmLBJFIfJmEvF6miTU62e21jQjJdFSk/muddrtV/C8FRDDdmvSFkTvkDSDN8c9O8C+2CgLNW
s9FF4QWKe7oMaeDEKAOC0XRWVtHZ5RRD6yWNvQ1353DWt1yLJk5dswocOp2thIunU9s7N/tIU0cc
s9pM9n1aPTWhxni7oHNXQC/5V+bOY0luJEvXrzI2e7TBoX0xm9AitaLYwFIwobXG09/Pg923yRhm
5Z2yu5gNyyrJDCAA9+NH/CIpqT1DemYIDfg+xMbpwYyFQE/4LVPkIlm81kH3kIdksmQ6xYp3Iejx
4r02S/2+cciyG6yk8MujhwtrhGkIkjB4AU+AymxMnpwCPvHIDBzn1ce5pu1YYWw3Tqgyh3FYrMGn
0ORYmH771oDyH7q+oD9CYlVWqH4naGCsqpa2O06s9I28umVSme79pHS2xshU3QaQBvWsi1sdSEl0
P1XdvHXiZksxaOw4Cu0+W+u1g7QoKMXJvu3abNghScmRk6P0rbWztSSRm7dzCPzbkJ2+SYNg3gjZ
HNJaE9tRaA39eXySh/x1HLWBchePzMBCea7psFAP4Q3oExLyiS6TTYHbDp0fhYyw6DyGcHUAt5Sv
kALsVYjgDb0hAEVYydJPtmCY0FgFya6Yg8wek3Bl+RYZsJuxPj3SDVxTywAkgm+JL+C5ke8Aj7CJ
xiBduvaUr7TkR4u1+UHMlprvvfgza3Is5tuCEc9iaG1xOSLTBZGVhPwYjumRFBgAAWLXkTR/9H7i
MccSB6M95HMMhzDFNXBWOATkCSnX0yC7RmnoDUDPuMn9LxGqQUut0w4eLErY3621qbCiqBvvADtm
XJg9Wtd4zZcgaBCPaERwPRl+uK+ybj3VZEVjSHrTsSVjjf5/ljB7duk3dGO0LNWAPCjdBcIaSxSE
iTnV9CIh44YCV0lNJSXpMF7MufY6Y1O/dk0yrxDcGCISQFcNDWOvpDrq+xIFBaYDPPu5nw9TAv+x
F8TkXKCDXfnPEWLQsLIuBwZlK4k5CGt2grU0fuldGDWo4+zCsgTkGmMMOSoKDnLZmIekZreVrUCv
qSGxaYpbHF6A8SbFYbataIttNJiRHqBOGbvotBSEKfCRrKNNPzloE+g9+jpm8yXkNFh5fsyU0zSh
PFwWy0mDkG7PNIBBBtPnoL88sgoS9BNapphmlGq04Z2vQcaUMy1rMABzvIttihoA+g6wNHgAcIol
k5tVnaKewsQr20vU68YmdVaTRPOjhI2yrgx62nfSb5r7onqEK36B+8+Fhfcwmt4LuGzXk5fZ207r
3ulZ4V/tl3SDTRLtJDY28eS/ZbVlcNIPjwmkwl45dFaMRXr8HpYARLxVnEy8HDho6zD8ajh2fXRT
TnwUe2ydJk1r4/dAhd8eKy3D4vdJpH67pBzGK3ZkicdoQ+/BRxzcbT7rpGPBzCKNIA6YrXfXOPWd
CTchTlwsEzlb1xboGjqBLnFqU4VQbeNagkSnQemArQqD8nZoSwZUgk4PlQIdliK+QW8fzDnjvmXk
MhU0mUJqBRSaSisxJbXwedcR51iX0xotC2NFt7he1esIUMVdHCdkuJa4NHAacpmXw6eOg7WMeM0A
/baIjd/20VDTwehooITYsxKARFEdkRG/DGoTIaoudQ92aJdMO9K7yrCdFQIkzxHqL9sQJR3EEC7C
cbCvwBhaeT4sh1S/Hzo5XDBHReqeEwprIzTPTLoxdTxfIlVgqaMOe1kCH/603tJvB0Tf9UNitceg
IH0AUaHGlHG/9gRM4ob6ys00VoXaQpago6bZCZBMXN5k5j7B0ykXGiT8pa0VSOWn92UZvE+di2l5
1hvrWEBB8THAaHmxHhbQ30FpvWpa/WxVPGQ9Nzkqk5qpjllAdU/3oxWa6EKWIAPtH42ZtLgQo3Gi
+elt4+fRtmYRJZz3dPKtS3d8LxQNgpRX0JbTmKQW1bSp4wT2p4P/7xzKkD7NobfH4tqHQLtwPF5+
XOzSKbub+n6byBSfivhltBrBGRU9lA24UPLVJXGjh8LSHyo7hPjZ+MckvtJ7i7TXwdwlFT6C0I51
ZTBWWQRGhKSR3pO1Nb29BuTwHe/4FRNcVJ0KOS4Hk8ay7wCXc5KlJBovijJC0ceqOXmd8tGoqN9z
XGG6utu5ARRnwJmMY81BrhGUQlkAtaIg26CUll/1yEzRpmwR4tTcdWMoufqEd+BBtj8m1cDed8xD
rN/WEW+TETQ9ojJwt7AsjxU+LUz5epJkb5iBlDOXK5FhABHBVJeuPaawkYWnLslq7EzJseP06y3A
dH7bocQUGjG1DzD2UednM1hYnRQSwV7dWhXtcz+IK2nT4w9zc2c4fbDuHVp7+MIWq8wKHvNiWDvO
wfax6OgHBImiTs/A0JVrzZvFRYwjYeeM/brGOB0dJpvSzzTwPEe0zYMxIFrzm1OlBxsMMNCv10nX
tbWejVt0XfxDSfLmOhsLmyEHxQQtxXFB0EcGZdl4QbNHkOAesOPG8PwMcJPzhRXQLMNkfpPReOMG
3VvlQmZPMVHcj+6xJO5eUpxpMAb1wd2BktHJD4bLuETiTgupEtHiXwgLp4osy74MkXPgWzApR4gR
9CVT6Da58GoYswgp4WtgXmsG8zVhRRcICFUQZWiOp/nOD+KXGDtXWqPWNi8msnN0CpB7MsllytVc
unIfKYuFEVUKGD0S5Ch1BpIkhVg1VjWuU1UsQAAiVWWW5NRIghU18GS80eiRF+mtAcRsDieMSKZy
N7EfdsKbCB/6eGhNzMspvcFtqKGW+5zUCI5XM3gFhrzU0pn+4pAo4Ta10rW5WJYyeqZBOhzD+i6l
72w3IXJzc+ghxuXuAlSk11rHMW75ATg/J5ZbXR69KYSYl3k3bmlcTtXI2hZWdTFrKNDa8Ozmmwpn
aTyUhTJFo64GzgBRBxOGJjS7JWJtjyjBQIIkR+PARRZs0yuoROQ+l0nLWwh7eIy62MINQtObwemq
KZnTtk5xYUxWvUBwLFkjXzIG47c+mu9TbI62tgDuraHuJrSh37Sc6THV2NYVVrYGXAsLL/Mv1ZjV
LRpFlVqioVIBGeI4K7S8eyjVNBK31QUUPLzyhvzW5vxe6bSgGT1ERx8/nKsc1N7O7AH02elLi5Tj
ynZGxLWkD0WQNG5pWO7MEKqdV5ZgYzE+XtXkOTLXd1rd32bSfVd/kcYxCtBocYzGmCyCwjMOoQH9
ZQYdMsOPbfPE3M4pBwbKiWvQi+AmEw4ND8mkwvwBlHbe5uMIYMZ9jgUpAv3qfM/0ERCdlbYrR6GC
vFBe0R9fplADF75vgq1n9OjUS6OGlO5E/VeBwbSKN6uClQr7Wlw0BewiCCTTIqlaVkHWpHS2zEtk
s2rTY5CRpyvUO5HWmZoSY2Syws7Xn6JxRPKmov4KxhxfhJJK1YYd3UOTpIoKLlOvSTeDsB78SCkB
BIG5bCzjSHe9ABFqmPQWbMjAiMdVXXNVBhmTFt/1OfEPyRgfLc+5D2okdvBWnlqGA35c4eDjdvsQ
cOkO7AdfLjPKTWHpYlVp3pbE2QVFmb5FYpsadbJvMR2wbAt47TyOWy9X4jTdAgoZdHhT1za6K3Zj
3utbM24fMKgkUFTxrgSrCGEZRnOfM5sgLydAKCFvvTlOojN2bmUfYluRrElAcX+TxgqZB1aEkW7q
vr23R8Q3J/D/G9NGi8iDGVBUdbxt+v4LGKxdQAGHSQYhAl8Lht8rZptCe02QTdtXRvCURmgN+nw7
GyNijS7yEo1LRnmefDZ83ViVWs8hILLm0PhI9UKWY1wjo01rXBWJG1ywfG9zOzGo4x28zie5KYbc
2JUdE2RmC/AE6UVSi8tl7TjVJeksUAio9e1gJhCrYqYzkmKjdTysD2dr1QK1rpjIvMbundVn39sW
3pSNk9/cabcdb3AF7HNeUrxMK/a64Xi7KKWyRQVqKb2+WAcyszg2fZAj2T4ywZDV7j7z+/Kqy/oS
OogWbgMTcXjufiOdApeCLL3jEEvXpdOvp6DcO3N5CFEba8f4a22IAdCOx1FWoQBq0tqFyqgjN5S2
T9D0AMm4jOqQBdoUTE2KDhBZaRu3yEZAQYBnxdAb9j08YUyyzIkRqkqkab07XzoFD5jrPUpPF1bf
uAA3DGPHvAJR0EYf1phi7prB5IRzqm/UGW86FnT7ygUpqxuPfs4QOsrwW0+KGcOFjkl0CMqAQ4SM
wCpbUOGzs2xkgbJsAHxw1IEVU0BeDCWTKGZ32sHME5cGqLzPNbj8JeZdSYGnSj28AXgGENatxeTR
NKUllDfFxpgM2C3JcBxM+6bU8nXq0tydjAcT/MxCNKO4cpGGW7gQdsiq6hzQYwt4SUF8Bi+5qUEe
L42UveTQ8cgQhAxaYJdBPHxvk5pYaoLgAueLYki38k3NuonLytiPhk0XwDcJVHlzr+cdGiuvWH3R
vghGbVOkzwmyfvQtqi0mPBdoh9aHSB9pYwXTJXzcF6EnF36BMA6VwkvmoQc2aN3eacZky4QIyQeZ
oh+X0KuZcfpcFrUOB8MAFZ4IQkHmGN+6HrSsDyTeKUxEFuPvRTgzSoNpAHoPwG07T8jHez440lUR
IwJh0vHflK1xrOfHzoRQovlhTSv6amg9xL2RMhC6ALCeez/ioQu3nkEZPc/AYEJDpqtWq49o6aB/
VkDhMYs3bYKraelQ120ahnRzZ0TIU5xrp9SaVtHoX0+miZwEjm5180S2ZOyIgSjceIDrOZ7NGtVS
X5Qap1xKrR6twwBIpqIOGp3iG+HatUSbq1wWUf9KE8tepzifpfCdqcbqZ+bfOmj+53ROndshz/Yo
+qHCgIIX6WbyMmtIrDJv+WaPt8gpoT8BhKeeOGw5UtAtkeU1zdMnXFu+GoZxjfzKtyirkvvEkS22
XYZQTo2rQXwJBihYfkSZ5HsbA/3MZRTJeoOmYY1SKlMPvxkQ4AreQ8rWKHIuXbzvljJDrRPpxX5l
c3D7drav6DKsiiDeJYDEx6FhVSfoTdj0KVftLMMd9Vm+kRRDdNVzFmTZXmkZCZnQJ7BoXhVA2TYj
9LDGjvrGDZb0O2nA9o3Bhse4PVVyuflAB3kG+g5rZNw2qsUh5xbi+2TaK+oTVhXiLovcQhgv78AB
j27jriiFC1pJL05qOWto3TRWQoZklYR/JWy93edafhkldM4Ty6JWrGyKUVQagC3QCKvmN2yOBUVl
w4xW6lvovNdWmiAqE+n15TwcgnCaOUnh+kz+OgubreWr/eHVYuEMebmbGYlnGpoi5ghvKRddsRmm
AmjSixF25rbpIroBdhMv7RiZUauknWyKHHflgvFEAk6qcy+K0SyQSWOI2/sDc6Zq22cU96GEWW/I
GmelYdow12Q3jZiA2GX87mngEfvOTi7sufKPynxwiFysRN0vleEi1+ZU0aYLVGXXsHDiOH7CtIvC
Z4zuOVP4Cej9tkPBJR1N5KxQRtwnjjJVtxER7KqjeS1oMMHddVZDVma7WvWUrOLeqzwkSObszWaR
2h7qGzkOKYvxeppEehNo8AJ8A0AZ/pZGFN24+mBTz8jvjZZeSYlEDqGAaUn3JNDUHVO9OQSo8K0C
vXy1Ikglse/eoxuI9EOC+v+gm0s5yxSXGA2aRsCpbnnAcyfdftM5vYeBTsFUcbxYcIvXoYbaRy4g
z7pvll1uatR3cCttUBKIF8Vs+ZccY3Mhu4NvATJMp0pxLQDy6vqFrBjFUsQpEbliQ1uyRrIhPCR4
yayBiQI2lglt9Q4h4coev5leCpeooq8aIgW5anE326W2tkLPQh5y7U3XgK0GPbNoF//duwE9IK+r
SOcT5AVa2d90JoIQ+YTcIoijjKHrgz7v69S9zcxQW/mJs4w11Jd8XrEhi3U0gpKDC8O0H6jjro0H
jaML8T1/LKaLoGcemMtRh6qoM8xHG6jSsVLEOrY6Ci3eMFhVhkptQZaIe630sVVLsh0tEQTfmc7u
jMl/DWJnCV6Koao5vgUVMh/5PADNNUGLO6NCt+NTttDdIN8kRXNVuLPNUKzvL5HpClZpytRG9FC5
vEq/NMSIlpz7GNTRTVmCutXpUiFWDh3ZRhMmybripoqyS6v1QAUgAgaKwd0axX0W69NqcrSjA1QM
Ehc5FCawi7GW4QU1GhlqUNk07C20evVixyFV/fT0+v9Nat7+KK6esx/N32M+/y8kNZvCEfigfMxr
vi/r5zad/mPfpM/5W/Or4cE/f/efFGfh/MOiwavrjg2VGEuhf1GchRD/wLnAtfiZ5RnKv+BfFGf+
xnIMnV/SMTkTzCD+r+sBDGfDdfgc09KlZZje/4jirL7TL94vmoEnieW6ro4Vw6/E5sSvYw8aB36s
DJML8yETzIsnuSoZMs+BZLy9pCjaiNh81PnfX57UH/wKlJXCv60W/n3RM0+jWO/aprNLfFwcbxui
5Z+J9qabxGPFVZkMgIhIXgY2yV9f7mRz/qfrwS7/9Ut2ZGW4alnaPnCm45A5W9TB8DcwaUJNR6PW
qYrMBU23lW1/ZuD20Vc8I4xnYWeP0CHQ/pr6YzArvXdrq2xDfX+mdnOPOvpEDC0/8Yv78D0qAvsv
vg/AX2i2eByLduJvI0uHv1aicPjVZ74fGs3NgFenV36t3K2uBU9/87meGQZVZqbVRV9yFhvxiyrv
MwiYtPxyvrNnhmuDGVJRfIlwPP3rK370VM9clRgLRp0NCHhfpsazT0MPfNUx0m0co8HtZfqx1mhe
+/ZnT/V3/6t/LVRHqvv45anKSBlUsf/2Y9cVkNtAqj15TCYW1Ec0n0H0csDhWMDOiLvgkHvW7Rh8
Hfz2e2fGN0EPfxHhvsC3Ptk4H7xm2BS/3xBzOlEP1uTtG1I5TMa90llV/lNjKLz1fBSDt3JyDtwy
ualAzv71U1f6DH/Yr448t//qKT7mlsVVTddiMFexlz2io39MU2RzO21bvzcAtUZBE8FqUI9jd+HY
srLhHH5yB38OU448C1N5DuQK8VFvn8RiixThKp4Q2U5aBvDaqrLdVduKraH4chziCbf1yXXV5//3
yOHIs0iFOjoh2IzDQ1TRvJKUQyVq2ujo05A/TijgafyYXVzi1Fo18pGUnv47rG0CWjVJAoz45BF8
tBTPYlhfkVKaqWHvHd6ximFzdzURT3AxXjXseZr2n71utZv+9KXPYleaC0cz6sDdx5l7XZc+kmXE
rS65wfHkpsDUVsWwfrAxmI8/CyXqs/90zbP4lcyViLy6d/fIuG4nBSDJvWNRymf0OY9hhVwWMcUE
L6CerIzTY82T1iz7k6crPrr+WShD5Rx4qI5eGbX1ozMgueenm9J+M1jmtveQRSXqG+7KCusbzZ6O
bjgfbZbeXy+zP4c1R56FtTqhyhLjZO9FAaNHpzjybtTeoj29SHm/Q6gvUvsTk72Pvuq5wRHMEszF
htTZgzo6+lP41Qy2Ko60QCUAi8fOMW+DJwNmXzEeHRMKeQsZ96+/6UcBzDsLYM6sjeEsBiSnwWj0
+k3L67YRp4pAQasmX9ncoAdwrDzAvp/unQ+er3cWvzw5oi3rzu0+AZRYDnJl6uMW+TswkQ5Yen/r
z9hyc0B/8iU/WEzeWbTSAzGEqR5M+6S7G0hnUClb0XYAgsoIanzxaZn0EZ0bk5FEBIwR/2DLdz5Z
TB+ELO8sZGWwhlKjMcb9zEKqerlFJ72Cyhk9RVP58je/4Vk0iqYBRcRhHE8Z3MxMKyImmj7gryC6
SW1knwkRFxkav/mDDXYgy+r1X1/6gzhI2vvbkTwx6Uia0kESzpPHiu4FyO9jIzWWy3REy3TVsYf+
+lIf7pSzoARDp29MZC8POY6E8kBN+AjLcTdGKAcUwDdhGNbpjS1Ys45xhLMh959c+YMQ7J2Fo9kc
jWwMcL1wLETYmAOiXwv61FyFyIZI9B2sGejwbV7cfXLBj5bsWQiyMBCPHD3z91W+JerYvqOazKdX
uiiKuxBeRAPbv6IJFwc7Kom/+YzdsxQrtij5rar092RXcfVVyuDF0/SVesYq/IXzunXKO+zXPHg8
NfwJtvIn1/4gLLhnsagLAx2h6tzfC796UWVI7pnI8fQ3g4/AZeAeC7K8tjY/CQsfrFz3LApBoTZa
4Hz+Pu+ZIKtKhxJgqq8DOZ4WbYhKwCdv84Pl454FoDqkqT9ZHadpfWjs/NU3yM0N/zEXYkvKTsut
OMjhuvu0ohNqS/zh/FZaXL9mynAWxARfU9vr8bAtMhwefI0+90zTPuMcuwFPAbmALg+EH23MLvJs
98l3/SA1dK3fr9yDZMdnAHRu+bW8j37gpzrQ36LH+6W+9DOW6+JvXugs8phSi2Reac1e8yC2F1vk
zvZ2j/R7MB07nVVTuUeXIqjWqiXU288u+9GTVT//pQYRk4Soj5wEyfd+BlDvVQA+gG5HIRk29fP8
niEJ0uI1hlEnrdm/e92zEDTOTZ2bWC7ue789atG8gM7roaSSMeZohUCBXsD6c68BGGztGJrY5E6f
Xfuj9XsWjQp9SL02jYw9U92b0NcPnv1gcY0uaB7xIeDUIRFn7m2E6SfHygc9Ake1Z359zJgO0kLz
qmI/jWt53V2l1+2XEBvFJ1Lez56p8cHZ7JxFnBmcfNL3QbI3GbUa+dFPD6nxkOvfeKgLm6XqqWGA
rVFRjstxumkk8qSMqnRHQ/L3FoUWPV+O8JZzh8E6iANpmBcExquscta3YRJ8FkDUtv3DdnbOY5U5
VFUy6sa+UzkZYdAVEvsQY+Eb3yEUL4peEQi/R4I1oIqBtrzJImM7EZ+Bd362DD7Y2s5ZGBNDhtOb
Nhl7S+KK2EJ7sKKd2yLc7vTxjYvjC7gwuBMGokjeKoLVcdrq/6Om5/+bTOOf9R7/F/Yzbd7kx83M
5XP54z+eftRvP37tY6rf+dnE1Axlw+q4aCAqTUZqX/5q+NG0//WfQPn/gVIjZukWRq224ZoE4n8q
NSLviM4p1qSC+QN8MiInGKA2/K//FNY/PNqXHj/+Z4fzfyLUaJztXtvVbc81dfxPgTNajvDOAkdu
aYhYod+yUDn/AsODUkvnzdCBTW4Ad5a7DqD9IjU6lBeC9zIls5Jdtc9HZumw2CgptVvDrwE1AbJF
NqGVSJu7e8R/yYlAovRA9V2zthcGJpAo1rVbzADYlwmKsPgStXqBjqoHcMzTnCsdwDYiCkvEAvYe
quKAYhtqd60Gy2gnzaK9KCL9uWrbeaNNAxDiPH4biuNg1BsPAZSlgM67BKeHPZYrjvRfHmzf6pHH
yXdWyXAUf4Jw4xU3keZ+i3AgkKbertNKTmtPn3aAtFGUtJzDYEG7inv/AXzdG1oGFjPmAEouWIUA
F9I927pdS3CWqHEgQskUQi7N3HswU4BtwHXoayBFEL0UQ/NYeFRK3mRCL1ybKSbwWsfvlYTkOtSv
M8t5KHVvP2reA3q6zWJsy0vDA7GRIReVTPxRErxi8ayXKQo6KBmI1nuIde25n/iXTIBiCRu5MVAr
YhgbIO2jM0IOX1wepxkipTka4C1YTM0CvCrRFPA12hNIGfSPaWeSK7pro+GLlzWfE/lBBgcW/rfF
48UMdj/U+KQKizeQQeszsWylF/1dXeF0YfVPuGdk6vpHmQqEDNTd8OBPlxWJu0f252msaTxO6csU
I1llQEkqShtFN67a4fL28+6qCvdzddWr4o1B2U6ofzci2b5BPqpHwYuHDHkAMDmIBNTc6ZyBI3Ab
Z69uRn26CLkPVz3qnuEmOnRIEtvaoytcjAqSF+ZHx7rxL6QLVx9VpQq7WFS6XwbLusIxh6lrAE+G
EfGSxZka2TJrkHfQ/eAxbCQKktFLilXwci4S5DegwIc6776YweiEWvQCJoabxKkyyRgsJaX1lDES
VE8CxWMUlECp1VDvGfYiey5kBL+A110LVLddbweZ5jjX+bdp9h4GgQb/LzHp5ufx85vNsf17XsA2
9zyXqCFsWEFqm5/lJgh8BT1D5PegfIXaCOTd5wHqRhSzQd29/SoBlDUei8NSa8YAP4Bjyso2+9vJ
qtjpagvmJgxEBtVj66FOhUMZKlQBymjtruXpe6l75Yz1vNFbPgFOWbRUWyiDi22X2bcETykI6fyg
4LGJNPwmtW6rNv3pViKfv1Z7SERw5p3h9rQc04xnJGPvsQCYVnkslSDk9RaQdYps3GsWcjdMQl9O
UcRCsdLQk109svpOX0+6V2HJbgtw/SrQHPi5VRocT0/vJU1gwxnIW/nNTTrMcMrZJBXY6Hn08eRK
XhK//N6/ZMGmt+0dANedusECzLan1+wX+zjBP0YsEli7WoenTaY+uVR3GsMLg+q3A2T+cvqB2pGn
X5hzVucUTYRLtVtO36v3rasAbX4LaH74c2skETsYNTIEtlCf5C0lwB2ryb5AYQk0Cp+htoy6pdNy
r6DpqEu0dbCZXUwYIPFOewRYlVyuj+Z19KI+RCtQcVNm87P9Awdj9QKAsIMOghiggtlg+mtXVGx3
dW/eIO4j27/W4u9WBSoyVm9RLdKIJX/690nIO1CfIkt+CQj81oqsC6BaJAAM7kEk0TK60oryszVt
/54Snpa053qgsizXsBjqnS1pJstGRoPm3QDrtw+8BFYfiKB64Nmru5tfnRETgNiIN3puPzsmp40K
tbO6+5yIIqpxBVEw51VwBmmli+tL+JITXmcOsFPI1llBvTG1P8MaEmXa88iCCZLgkKE2lXQ8sNMa
TU0ellVbx2Yq7uDdX0VqnVamfMh6MKoKMOuYUOXGGrnvwb/QMuRmcXlsFiVI9si7ymK0maJKHplf
0rqNEJmsO36CdP3y9JwxH/kZWD+LDL/lq6enyHDVoidPfDBtlbn8msW3RYCUjBW8+z2vLw5Ri8c5
eOup/4PlwJEbU4NGYBkMM3jRYn58+sOqsXS38xDQIM97GjjxPrkxdeF/J9LqxiQK15CeXeE4wnaN
sxubgWmIzv1Rt/IqNxBMUnsN3+iHsfdOqz6AfkA3kDgz5YNcDiMH1ene1DJvE3ZpkLy5ANlLtvQn
N3caY5zdHdNlT0J2UXNocZZoa4FtAmhBEUEqSvZwQDm9AQjEUet48QtkBs5cMV9GYKuBJUEaNUhm
VMisxsZc6A3IQE6WU4Q8rUy/il8MddTjqMV5W4KGqupbIoICoJoQSFkRqWdfdSm/bufJzkTJx3VY
E4gi7k+ZS15lL2zcZQ/VsmvCG1kOmAGqlEFPmYCITnsXdbWtuu65itIrisWNzXIs0RVe1A7RqLf4
A4532/FfyyKn81MISLW9qWucM/XYu/I17VltrqaMvmOpvXRhSy4sy9lHjtoKWnEAoLH/mQUqmY5m
wNSHTVfrfKQzOfvTSsm0izqFzwpejfemjhaPcWgSTiidlhyNITY5iwo9jdPeatiVKirbA67qvFfA
qubi9ISHGD6Hr+JO6k7RCrQb3vMkA4WvTK0JjPY0tgg6u1co2X9BeUWRnzhRlIApasRUXmnP3/MP
0Vd+a730Mp/Yb6e0K9Ts18zv7k+fhcDNGp96xCv0nagxJlW/U4qUM7H8MsTJQ6Tiorp0MPjEUHKI
RsuVsg9hIR1ekXYNF6fER8JWiQiOqYf0Z5tcJSqJUN9ORftY7fZWj+5QqVwamfZ0+m6n3C6MedXq
AqccUMWlUkNeBY+XjQy6O0itEFQIavDD5bKcZyBY7uXp8iJhUbatIrJiwI5FJ7mpSi59Lce6sHwu
vXwV1rie95o6+TPzKAPzwob5tDZRMPI9OHa9lqAsnY+gtCE6oGkwgXEQwBh7sdcEbHy1JnAc+WLO
oPT8gJw7ceZ2XWZNu0a/EW8j8Hwq65nESwBpf4iQK54wl0xVNqDyJ47UeGFP2bJK+G1ZUkx8smeV
8P3vEUXqtsRWgyEwoBH39Pe/9oV8d4IC2rx6XvmA+u8K8saV1rI5R1hneC5YD/DBXjvpp8vMlPaa
odnadYzvA+IjR8/SHjNVIoFlhWaISZ60ZiTTXHdbMEs+FQK1Si1c9FGXxSTXRHIQbckQbRMxrNGw
xz2KqLHQsZLwJ+cpypsDqHssH1xUeZNertEwebf16L1VhXqht8gJoXGc6A2mjSV4dC9LsmWkFWSn
9reJsFDYurNFje1C081H3x+u4bzRNRShvTNstDWJz1WGbQmChcu6qLmT0EFpFnMtRE3rHdjV96nW
VpA04eCZsCHHEreWZFgijN9eTYm+GVOHh4BG1MIsu3oHlwmDFyN+d2m/5HnzaLolkodF8YoDPVlJ
mLwPYY6EoHHUivnCKFC+wqMSACbRSn3K1CTvTkLTIx7uB/eb55sjrfNCQXa1pWsqHSSJmkwdG08j
/zSXfbg2q2Frjf1dBiQPKHy5RUwDF7pSv/GRIgSfmWJii2InXNX+0sE55JOFo+rws4UjDKkD9bF1
z4Z6d3YUeWlYFr3evUTOjJx87i0s9a1rD1mFWY7lNzup5IU9xZd0Gqclwsp3o0cRjV5rVHiCw6o3
FaLumxYZ90E6uoSknEbd6CFe5Jl7iwF9/eq7BOkGLbA10RZhbcDfNsV2YMGdrSPLWFcKHOz03ioF
/75oKrhtefHDzYybzBI9PmYXOPGs9R67BRITuR4HeRyr8LFxDBxxlWRGwi9XUf5tbo5lAt++TKCt
FYny+Yvj294TEcRgxiVYIxTHVNN61NaCqxKpqxXdM0au2I5NPh4EqYYT5GyCbkdyCIyx2ONxnof2
enyXGY7bZAZ8F2S11h0tObUr5njMF5EZXNpgWUEWA9x16fi6Pap6U8bCQJIB5uyUPWoa3DFA8D/X
y2ldwJOEpzR110ppZkzvwy59V6ujbcwXXb8DeIijJY5MS2oW6HMY4QVagZyQWkDpboodGG6T/gPV
s3czmXx0/OunEqY7AGIGNrLPqfIqSYXqXXIqo5NUhO+eAzC7B748knPA/4B8SHBDUxAEcaoZVxVc
56XU2WGWlDeTemzoT38zbfqUeU3BaOnjnYh47MHEaGg0gsvxh4/wDNwcXkPrYmD2yTr9vfVIxiQF
lh626hjZtumc90r7MUkrP5tfQ1Uq595LacKPQy6HLImc93QYnEp1Q/RySZV2WZX9QsfnkqgyoCEf
29rNJ7ekOvy/pUnqlgjsjmXrJu4iamf9EnKdHPGsIR5fhar1vZEUHMOH7WROuz4wtlFdvqt6CQHW
F8hMP5NwVY9G9Df++k6sP+xhCVLbwI7EAk/432b4LCHYCO3rKReiBp8d/cG3Qm1RMscjKWq/wTX7
munFNzro9XoqCKQci0tdh9pTwdbmj/GpccfXJJ1QZHRA08B8USFbk93SjbJbPWjvxiiT2PblX1oT
EfnTyge0i8pZ9J4ChdjNKhWjtEKQxaC1hfZ/tIR9vHQ8FhBD9rtc1FC5DY4gFe1itVbsWqfxlM6P
zSdp7Gmy/fvrMYRLVMNAxnTwfjnLYqH/jLE1yhc/giXaZ/EuDXvKmjpk6p5P0VYgdk9LQHR0zVL2
YCiRldc6KPau8u5A7mVvlv2FqaWwdNQTq53GO05QujSTU9DF74MqZ7RVp77btiMmFVBQB9X+0nH6
/T/cncly20i7YJ8INzAkpi1nkSIpipIse4OwZRtjIjFPT98HsPtWlbu7/rjb3jA4UyITyMxvOKd+
ClPF9NFQ0F1P9Wev6y40HIFhzOcW5Mb5OX9vY0jXZSrMSz8TQ3CdY7rwCKPH4RyWiVEV93rKu0Tm
MQTavDXUZTmBuTiMtnEBEkOrUtzeFV83S5BVVr4FIxhuXeNVpeLAV2D+YYVQsG/v3KQg9ocfgUZV
TmQ+LIeacuUA5l4wCE4OXqMDXEAZL4uRWuYS5QeR0XgvHaltzYxGzKR76cXwtBzisu3i/fKb0mxA
Lyrng2GgOMhHvGXLUDwgzODom0fNvw94CmT/j2PPMj1+WJNj0CDI/EdkN7Ztpil6hSSIaHo+ODNW
U4jRBfvCstpoQj55Xm60LDXXy99RJi8ZDPddU+p8NQGv6wsd72ctDOLDMF+VcVPm+Cw9BkPXJnJt
dZwmjflieQNOmERzNRjYwzyPzAsnHfR8WkTOPtmEQ18clPCf02noNkbYPqYQFPbeVN5HJ3YZXi0T
X8ucjgphK8YI4poO77mxyaU1LvwUI7maFKKv4mKWEDfoc9uWeSwDFuSj/qBVwXuIRL6roraka70/
TKakgD8gAZLOh9JARQBRl5Q5zMr3o8PUZ5cjbD6TqvM8fqGpmkZQU+cYrmN6vjL3nGRzpsTHSCM9
VAmctrNCVgdivF8jh+Z2fZhRCC680/n7GDrn+wTma1WMlHXMT/ST0kBI3n81M3dmEaFzqBGAr5DF
tusyRk+S0K66jOMoZJWu5l6urzFYRzzGlrkuoSashcboLeuwXLP92I+98tmPUDxYdHQlC60EDgEg
b3lWN69fjTS/V+N4SCwBvmFUJ2xI1cFrFYiF7rHQ63lHyn+5rMlabf5/wuGTYYNhKEZe3wkgcKkA
qLhMeEVgvoXVWW/a4/IKeC8Zs2DxGIrgMyhIhoD4ZDmgDRDfPDoJ31TSauEuNlC5MAvT8RNttFi/
acn4vYejRf0yZ7flvebJXHNZVroRdcUje7Sw5DHfpMe8jtqnvB+BPKaXoptXLwl6oSj5sNvKXicl
koXIZlzkRXUmHu8gbOBwq9gw9hZwJRNkB72f0c85Ms7qo74th4ER1PgMB+OzQ1srTS0KGiY6S2x0
AlifiSP53w/FJbj6z9OsZeu2QZSAOBVerHmW/NssGIGr7RxD/zq8S3wl0F1jqtRELNe51s38IZ+O
y1S4KP3iOx2eTxGQwk3tsz5kBH0z04l5Ro9NE/oHtbMxMZv1stVgVE40otI0KnWk4eLTckiXGZNV
kSCip02oOijTBP/Rfu698nMIiHRtT5yogwHrMvTjjYS3ltnBx1Tm1YEaiyt2B0TC83k3iARcIR/0
cJTRajef0ecF/TLFLT/dMoVVIjmqtv+YppTHK4pd57P8PIji5Zv1fVIfNptIKhY9Wgh5l26rRdSm
hJbx0Sz7nogVYjbWYHY0dioGC5lTdHQj68MOjenXEBSh860F1Yz1gLNVzqI4B52zWfYTkGZZGRc7
LRbvnKLPOBG0X7vH/1Fi8/+esvz/W1EnWBL8S/YzirN/JD7np/9OfDp0b8w9GuQxbWH6zly4+Dvx
SVLzvwQNugaOOo+2S4vQ7e/Ep0bm09ZdW/jMXZ7nOXPc73fqU7Od/yJT6bCnFqxvDaa3/0nuc5kA
/zosHdKntInMoU/fYrVs/7mtC20Yh5jnp1NROvkctpaHAajW2lIpDjR/6D6nsYbMYCYGa6FG6SdL
peVW0RfiecoHTloC201TRfZzWwNn82p51+2+OZMBmIuvQoc6RbveE+bpLwQNuZjI+g8V7Yr+fHN5
YLmAOKEubvmEwjygdap0MeNq3VMZfKv6ybmZiebcOvJvJ19ln5a7dFX9p6Kyf64ZHN0kC+yagAeJ
2ZmkOv9YM1jkoEM4B97R15u7Gz17FcCcuK/pBsOWu4KMMWzKWclFzJOB8d8j5+nX9/73HJX5z+2L
IyiN8Q26ahgpHlHfP9crdSuowTTN9tAEDjs9J7kVyRTsekHICah0elsuKPp1DyqGvAecEl2Rljj7
UPcxKowuZubaA05UusTUpMwea/7Pq9+HFcWkPsCpwbgHhPeM+oWuz+4F/O4X4D3mf4g0mf8MXYMc
YkjzPTK0bdbXDOR/nu/hJPiN7Ppg7/auutf0Q7DKQHHb5Hl8JncLPjNEPFQWhYGTlInVKQ1Wy1XY
fbNiG0uQ390AylvrZjK+aFXcv/pGnF8T4P9O1vWvLZDuJwIDm7K8+1n9WsG/ORJ2QQQ4X7RTcv33
3+aPIjVnHhSeZXkGk5fvEwj5Y1yYlhVB/vObPW4qcwdmKTx0KHwbtzRPdpHdrHpkS8WinPk3gSbe
7vIopB04N/6HVWu//hTbo16CLjDbt5e00N8m09xzWhS6VQMAXjz3yiyulm5d2YxnhCL6ynwKnPRx
dPDI9P2PPNWrh3//Lqw/x6lp8jW4VF8YBBN9y/9j05QVIwE5NtrUdA4RE3ekv4sO+0daT9Of1+oM
6QqSnTMlOLtClu1jZ2iEtOabUoWHhLyzgguBNCMf3pdrYer0v64l831RAHBeSWvuWvFzLIOh89R/
DDCan/gT7V8X/peA5X0b8m/PpNzgOKR1dfz3/9uc82l/O10yqk2OTLrqODU4pm39sYrpPdk1SVZl
B8WoVEWwKlnfvyLQbncxKMxzCtQURnhWn8LUMF4KPCCbEUb2Pje/0tL/QX9uSmHeYxRGxmPcpghO
xHiKUle+wNtiK1EOyf7f/2bBZPHPv5naGwc1g8vgNckS/lE+hh2Bgj+6BQ7MATSzjSwa+iLAayHQ
Q0gNr4SdgfcWgO0OxFuBHRLWvvZs+jd1PzgHHwog7avCPuOPKT5VGtlCtR5wcd/6wK9usaM5j3XH
CstOumi93KT98NGu6Xph3oNoTietF7vVbYBVv9bMlHXRjBgrbQNfBWUbeycz04tnSWNvSGWerEyq
XT558qV3Qb87cSV/4AQTif0figL+nP84xc+jmBwWfFGXyNEfA7nni3G9qpIPJrRLm0528gkdLOXK
9Z51RfUNmRntre9hjU5VGmwsTAPPeq6e9KSMHn2tSh6nMiM0EDCKw9QCccUObpPkhvk8CKtFMEL2
Y2qHp7Tuqn0rJQ0aeWe/SXfagax2v0ytQxNv38Y7M9bnb9MjB1k0zktHH9mGiLV5zSZ7gFT4DdER
phcLzrDSqjdbBP4GidPnfx8vhqMvrQ1/G+ZzNtlblitErRzO3fOQ+tv5RR9qhVQXXgIbvoqtmAxc
uh6Ie8CgxfQNes00jplh0Efskr2KFE4ShQ1tuUtM+i3MxuQqjfQ5dyfwmeHR8zOXrEgkngIxUlEQ
1yGbp7I/Jo6iXtvyZY6SUZBRIP65lTGMMZwMeCeJCFfnX1fhEsVHC4rCcl+j8qajVUHW5+W2MfX7
3Aub4193Lff7w/PoPw2zUFXGQURhTFTqpwxg4HzXr/vBbSa/bsu/riZOrW8H3JWr5UlpHD1NZiQ3
8w4SHqb03ipTgzQfTuPDclNm2oIfKi/LzSwA7SiHVyVK99DGfJVUbvQDA4SLIPzf15LJBYNoCYGE
enkSVZnxg2FAIZpVSoH9XsCffFSVSl7TXMp1xd7wuNzMA1vfeEmm7zvDjV9jbBQ7Atw4Oucnw4PS
D1MN22S5WYk+OxU47yjcgVClO3D0RyOpb5XytHVWUJhT5aK6IW5srpZRnW3YzkdTS6IXW9P0Pdzk
bOPqVviSyEq/cogep7KPXpa7BpneCtssL6M3DKsqasptpWnGDZpHusM5UGxY0pKoHEVfbIpsSHfL
w1kM1r+ZyKklU3vKWvmmz3+RFxjH1C7LS08iVavq/D2bQvnAkg2//HzTsDQNq1J7T0P8T5NzKCcl
zjS1Wb8uqCZoD23ZvgaeNEg0TUAJcl/HuxsEh7hcupPCdB3VU3ATNEzcJnOoOQ+iIm0aasqA8B90
CisenUqBCEZMBs8CLQ1M3aF6qhmST14pq6fGe8vKPr8ud3dTZD+4ZYLf1QKiLhgdL3A2hnPf9t+W
W6ZXljccG7vctimnSx+irEM3qtXWYzvRSNUW8fiFaf2sVdeoNGxa2LgYp+D3tb/ui8FgSifFDDJN
/tVrh5BKrZlp6mefG8DCn5rM/VZbg/ejsd5o6u3Z+tfZRW+m6cuQzAoZTRIUROu1zRxECNGUnes0
Dkmn6MWhopTj2mkdVKY4mFZNmwP8qoeLIH70DkfG2wcBWSpzvlnCEqRsbCyvyrCfRzF5Zy0sH5bH
mqQ2DqluFhBu4CgMAZaQdJBUTzpxcfHyIXrN4HkXkFbusQmMxI3b8dTpFDRVQJOl40IZ4ZgfHFk/
0tZX/brwYL7kpq7O4zDJSwCoQriIxuIO3Nkga7AJEE+QLy1X4SmorWz897I0WS+7hffaSiKYcfPu
60c7dmz6X9v2MUxE+wjcqz5Z6sOuhuzsAGhcwV8ySFwMN1AeJ60r+qPGQvU0Rta+yr3+3IqxZoaH
J13Y1zzoLolyMsQC4ju9P1/BExGepaKB3sSPxgo+yGoG62q0s4uW2t1KyxIILjXyxMzc6vS1H4hj
ypOtbMx1aXBtQow4LK5+X8TzNWB2JpRbIpNrXK5qnbs4rSqxG9pQgWjnm8/icx2CChZuLdC5FPnj
0CYobuW0V7P7JzPSfttOYXHSg2k8VEDL7agEz0pZdBhqDs0C1BENxnbISFKSJf5sZ4jNMhHeiB+h
omSNEPWyPLahZp0NUHskpyqiVcRcNHjNigX8qZZBccD3hOkDDxJmi26jBlN71IFsFe2kU3daa9DF
0/zBdMYGjYxXHAEYlkdTtAj+2ughmKN2hy6OyiM+oUEdrFRiaDWCImhPZSuK4/KYwoP3+7ZpB66+
XR6q+6iIv9vLK5Y7lgtnAlN0b+a3TMhITuvl3l9Xl3uX23++7a93AbjAwPnz05dXwYnuhve/vVfV
1M9xzHFt2Ka9DazWfNACzX6x0vKJptH2q+GinzSLxj53TjBd89Sg1mh+IDeKj9LOInosCY6p1r2l
SLi/Flkn1yAJuos35ie9HMtNh4njnqiiOnZ1BB040bt7a7vtXZgVOJRmvMIJ7+7RnBFt0VNvlweZ
p6snGlHx67V+sU4bypKpEDU2QqJ+GSjxXE1uTIIT99kzC47qAgThKOAtwj3jwpZUi+ASbSdHfmAD
3eR6H6BWyQAbSrs+DVPrXkst+s729hir0Ht3K/dHBs3uAzzOyVSpBaO/+jSqho9SEeOGnOJPUdN7
HhTOV9Aw+coW0vgkB3gkDcWJ96acdnnSXiktgmYWx69OVFYvxgT6Wh8yG/juaB0RYjGHwxp7bwLK
WooOyhbL02lVEJ3ZiBkUzQZOfKkNArxgnIyLPSnnSrEv+V+8OV9EACBWZX5N8TagSL+uFMUYwXjQ
KUV6GucLeggRwwKG7wRcBoPSBl3vqHPTustyzWiK/kIB9B6wYwdnq/ts1lV6cXUjhVDpDvrKMIJ7
VrtYjsxO0XYI4IpcETJbwyietTRQzyzwyCHFmTyUflEAAeYBl1W0WWnNk26U5hFeJgXXjSqOWN0I
Fc+/FHBG1jnzS8NJr2ZW4/BsUtzn5qkJeqxPdrAnE+r9qLH0y8m+LNeWC0tz5qJd/HuOoriKyKNF
BXgoobZ6Yr3ciTPz76+wtT2yHfn7ucsztKIgwDBVEGPnj1hesDygj6na93wfOycw7L3BPtDNwpGC
tME6Ig1+rGxMVxDiVl0XxFvFoXSU2t7hJH2MZWccpxpTDTXZVOBHzAwO7uBH3kGuCjIp4JESCdkO
Su9F2t2NgMD4IFm5XPL5rjH60OH7PEJb08+uE4LDcS0wfJWMyz01NljqJVkY6gJXGTUVepBfKt8O
z/UICzZ0XWOPmuBgWS57zM73XyAKRySApL0L2/GrhY7jKMfinTpSkObosrcub2LztsqPy7UjNLYU
4YYhi2HAI53XJtsw8VnCKUFI1yvGldQt69nHcX7IGgxcHQWPD54b/XAMXHXrpGpx70aI7Lpxyo+2
TfPv1pM9Dh+/jgIglFqZH/u83yqV2Cdh9NH1R2tr9zbujaM+L1aWC2WT0smakmN0Xrss9wnSDLRH
wgz977t+Pej1hKUTNz4UftDCQuJk8YAD4Ofyqr+ePBXB1TdDOCUJufSV69bDLpuIQpsOijUTMpeH
D/WoekMeHdFicV6uRkkgj0U6DPKw3EYDQdn1chVQmAtjeX5VYLow/7WY5y4viKXs5WF5yOkMrzot
9/71+N9e+uupyxs2BBog182f+NdTl5ve8v7L1V9/y5/3Lrf/32/y60P+etNfnz83Nk2+FdyhceLP
bRoauJ0hXY0tZxKHwQsOVNtBxYweelpOVmXiwqjXPny7oxYvDXZFDBicePNElBHfQoTaLJ9YDdV6
ss+TZD3EmApDB6KmaMjiRt6roUd0+ePRatPgm9NGMSYFW11Era0kUUHZzvswPWPLVKXzz2NcY1xB
IPOowQhL8dnAMelg1q21B7YFNidk/cFMBIjxQg1rkzNBz5/M6vwDeEq/wd4yrtuQEoaSWhY2HcS3
QhCBofI/FYrlUmlzNs0pdPb1IGELHxhnsknptgfJuAtrIhxGpp+6Km3OOgWJ55qqg3NiueaRIMrZ
8Pq7012p4y/gNLvDpvPqeBMMlbcWlNg8tY6IN0Q7UDilAMwzN9oXRSORlJHskNqhNmlaH4jksW6D
Pxo+UsfQHnxF8jqJ2xdfYtmgBwZUW59pxwrCjKmD4g0Mpj64rpaDT6fLZhhtJhCksrbdMT4BcDsf
ZT4+I0ucRbIJPakmKVLkH3bhfkeQYR2sqTHZMtBDlFUPsAx3Ya9n5NoHA5wdPsVJF9sunL7IgCow
fBk7bxDORjdC+o3ymw7Q4ESkfh9U9TFOvE+D3dztmhIVb4xZQKZE4LUmXU2jNu3NvobbWF4hdlPO
31n6kVwYWxyKaxPqpgct/O6GF+yTVGdI+gt8oOlrTYvUsw8he1tRYrouaEnaVibVOKP57BnqM0Tn
Zu8L2J2RmX9JldBQeULJneO4pK5INxcJDYhM4ztNiIOSTncPGIgP2rYAHbdm2+Y8d/n0XNviWsYk
osjwg04NQv/Q++bFpLSC2fTU9jQlVtbcImKPa9WrD9c3Lp2SxnaiHnYfHgi8aocygLlv2fmjIeVH
VCFZiwsJbaHaTaJpTpzKD7HrUj6qcFaFow6h2EGFFGN3h3S4Jt9srsCHljReZKoiG909No1r7ca2
ogXJDPNNj1hjPRSajZZ7KPdmHeO9EOh7GxqB7fAkUgq8SsjKm4HcswoUX4jVudvc/KbXc/eLZyU7
Ob0HBWOHGm6Y1fYsF+UL0v0IgYdmPlREKNeAw2FwBrl5llGHoQ8B3apDWu16O0s5N2qomlUfUGKR
lKFaeYV5Qq71IvoAFkPkeBcqk07p5Iudh+SKiWXtWceWL22d5hUwUZ+VeYLIgMK0xzE3aZWwYrlH
2v4sgRivyOgYhwBLzpAa5IHp+lwJNHjU7RS7PPTASLiV9c2FnWfk3tasOBpcMq/rDmJ138OhRtCR
rwOG7zH04hTIbBC+k5JoscqEJxOn0apuMviCDQc+xsPvhpxINCBdRg1hFOMLKCk+luKWzwEOE44y
aawLMBapD6JQ1sQgLYmqKyTT5FvDgyTKvjKnKHjDRv0jyZuBQhOKqBGceI5gqjZQz0SpDfyiY+cD
OQiGcJ4E7cowXysb3UxLUI7hKEkOmDtWd1vSKFdvwGCkm61+FMNNG8UeBjkHhWIxC9y0W43UL8JA
L42yQGahrkUyvjb0HEDoFgcKSNBfKI4i+I7KSXPKnSV9IAN6ipK98bqoVIO3l7Ih4hvd2maDdyY+
FJ2ioL4lTPgrg3jnKQZcuSkc5EJhMz4mg0FkRY7Pia8Qi04lJHLaVzQd5HekIZOpm3HdNyayQa+l
L6j0TjHpr6QfR7axLAgVvV3p1H+LB5NZGnPpOgpRT48UsUmHOrIsxf0IsJElcXL0U4op2SX2zUig
thHfJ4/zTzc2rwmLoR8d1cmHUnTmvVEXcuP5vlV8zuiFwa7OtEtR08XbOugc9ASDBrL1tyAKonkZ
SHU8MLpz2SVfhevdQ7oEdYhbRxYPIVzivu9WNbvux9b2Bgy9xz6iRtfKGwVSUTzBFJh/9P6t1O2f
+sCq2bDjjasVb1UWPKXZpbZolu9r0zkXvXvGkARTqLVfVa7p6xSp4op8mrMGVTDd8DGG1GTq0yH1
VLJ2w+g1Dyi18/X+NLFeWls+453fbje15q7oh4OZll+jpq0f2zG7xIXpHlDWfEqqZtpXbnFiTTOt
Y3JvRJ4Td1vYytn7BbiHYUy+5CrwVw0bSiCWVnYcO869TtnaROwkAcskJMaQdPdK9T8y2e1qH/pQ
RFlAmmcmbM65fHyGwHp5uEMxXa760ehYcrufNd8sn7rGTTe+m+uXiGXoKlUDtSh1d3FtS39LtCHY
USOMOKVpSBE29142/c4YxaOsK/xSY/19GrDzJG6aEqBrLq15Ghwj+znRnNdKk/2aDnWypbTGNfJi
p9tgyjVKtNdK0cJWOP13BeJHFpn+KcGIJHLXIwrixa/psxtTSuqnQrI8H69dYxJLqNxH4vvDqc3K
aJO3gMaTVEPPW8PzZP8/Udk2ahsMOMDDXfECS5MGhA51U+nm4yGy+oceDim1+hSjR9p4dtthZ2QT
rrPYTY9O4zEZFInaabLJbsHAslyzjmlpqKMV7Y2+7x8HO6B8JyGsFlY4L2vRP/DT/yjIqJ7z1njw
darLIkgEh96gPisTmf9oos1giGfaCWbA0E/ynmVAy12LdhbXeZNWOt0GQ56cuPmUuU43S6kJ6zRw
PssipxxFWOQvnfbkmIzRIsiBHSffAzbeUaLTWAGG+dwoV8e1jS0xxuZSDs3bNOn5xkQ7B9dRkEbx
0dbWdFHM5TH7aSwB1QaGOqgRNnYMlZneOis4AckFGn7sJss6eUYG2TZxUPv28Y526y/5QHluk2N4
6dnMJU1JBMWv1EF23mcdjfu5as3vTHZbC1XTVrYQH2x0Pv28qUDg/fuilzLMGIfc+evqXw/BHPz7
M32NwsFZ/f37TrfraeZJOPz+eF9o+PEu16OvkOfSc9eE6bGyqeLv08jfapWvKJ4Tl1IjN9D27ZeC
xXJBoTk/9PStQZZusPvYudVA0AruNd5d/8HtqCDzgRbrrnt39EbtfTjb22SSIOgtvlkqHnF3ESyq
e6yL6j0vsWbNLbZa4X2RbfuNaipK6MHCOxpKYQbG3m+LfsXnnc24xCuE3mmtRVTrGpo119nh+VMk
qXC/pDo6mdCmzNpXFqbPT5RUlGvXacdNHVQPccuqXLkI65DGPVEreSKUcy2L9rs04l3nccYwqzej
0/2919Rkd6bmzvEaQ3he2SpyV81c3uY3+rMImedgaBOEG9xNbo/22qs+CAAmW6OLKLBXW4OG6S2c
bdIKNjG40EhxIlLHzbmAajCBSB1LO8XiLtHOIbzKDnGjJc0t1u5vaNWxQPpFtiERsa5c6FJUn9Wd
o7PBZj2v6vZJkUKnyp3+R9DBcebmmwSTxGYwiUtljTEe1aQddfbTG+HaxnkqX3xcxNTGGupsYnPT
M4tifRXu3NYXD6mMnsrGzx+bkWGqDe1quaD4NjokTbSbSN08aJl1IweXr3D6fpJZ797NSe0Jjdcr
XbqQi2h4mBfoNKKTdbnB9tvQ97kfWNgfIiBAHE6pew7M46hFYpNO0XvPT0KWvBkpvfN3fmX7B3LP
b4XVFKe6wVabeO1D1WNwSdsUEYtNp5eQ09eu6NTFLMNbBgJ4HRB2DAdzXNdoBkTu3QYLzYnnUx0M
TASvAz5ALe/oewkUewvEAaah/wQ5dYOpaMwV/tgULMNeD8kIoRl09KrHdOL7Or/NZPsryjhHQlbj
NqqrE6Vy7kofhE5HzS52SZ/3IV2crvjmxA4+3MC8wadXV58M62Mse6YzeOfkKElSjISrMb+LfVPg
X5LZV8djC1xUfTZ3Mg3rpL6LFJFtGZjnaTTHlWY5T6HZVztbsyG6jY5a05cZELbHKjU0PRD9jEb5
4Dlh1byKKPdclZx2VpbLEofjNyyLYV0a1ksIDj7j0bSCiV1n+nxkPXQNHo2YqaCoCH5R6LwZbNaC
WdmGuzZAQXbp2ire6BY9fl3KMYppg1q7WZKXsJaJCupEwsrHKUUYtajAhXe+g2uTwRqaMOA7s7fX
mhft8zHNj8z/qzHM+NIifKF8UMcJT2d/l7JTcukCAPAff0AvPwUR6jAiiaz8MnVu/VFCBR+JFWB0
6CwmuHSuAPTqxKdJR7h7gP5kSZBEQDehSRz+2gbAdbsOUe6FU7OJ8GOQO9aPhBy+jqKZ/+qe1BKH
Y0RrfQt0ktaCyd1ntrerSHZzonQn1EEljqCMrWoHbX+lh+Z9jMZi24z9uXADwvklOvrpJzG9ZCX7
uka+IL4lXfISU7u5sgn80rygfxlSf2enA2R6yuhDUKbryKs5G8GJUj1HTENSziCvB9g6i7b8xse8
irWDZxKvD8NzOFbRKrDp+A4ComlM8OStJwpL9ZEtYFEEn0qqG6iWNdgNUVQRodfhdEmxbVIX+7ZH
tKiN482lS5aAkrEasSBsh4kkV+BGh6kYbzl6P2hv+KJqcFmQszEENBadF0kc0usTvQ0tb+tYp6nr
3mp5ksGMTdRQ7UUZftfxmAeTA9yhHtfUf+L+G6Id+bmHMCa0EDt0dA/vjTlGe2rq8nUy5dewtjkd
CnxAhcv+tMbpQTuB86YTB9FcpHBtT4ZkyoP55LhG34KN2y4+hxHAyG7CZj3SftmXCCHQeMRYIJSG
my22gEOFbs/ZCzczG0EkKGxFCkHXPH0RT/ATLipPH+kbeqxLTg2Dn77jCaS62l4NKFiIM7bR2q2j
HflFakOqHQXhFh6i5FkEcpdWpLyT9l7Mra01napZF19IE8SbMBXw8mJyA8lc5RLOmmxnpXfZJ97w
xbZrFolBcEk5S9H1NCoIJYrCrvDVswLWOzMEc6DkoFS5Dcy3u9NVRoq3PlRBeg3KCF+tyRTFIUgp
h+1slRfjlQrT90HV6uTgbqFUVZNrHDjdunSr/iClmLs2NMpJquKpjbMa2I51S1gYmEMndknpvet+
jHKhfa1keC+wMa+mqvpadXZIc9tIvwid1vEtpmpg28Mp3XWOtws74qNT7XwtXWoAdEqyacamP7Io
iV4H4XcdHtqm7WtnG6XDj5FVQZlBRaH6PdzYXXvI2ACsk3bwtnbBPDFQdrJKi/GKf5RZjya0aMp/
Gm7DrhExxaQRSs3NvGA2at994cI8TO1NGpEmc5zwp6juucHQiPMUQ1LZyxX6jEmjLKSx9JUPZoUm
teKANIPvYRS7RrTdpohoIlNlgrBlco4yEYdYdKiAEhREvZr2wnO3FFaRkJnk1sXWSAiIPhhehuVu
ZCegilsSmF9TpGYYBFkRlon5RUvqD4v9GTkGmrOaj2j2ODS6C4ayoEOLTWvesGLup3ZFyCC5z0Vq
oQq+Ko/Sarpq+WfZHjSuPzvlgHxELd4fV7ABabTtJMRD0FsfesrjaDGgMLfPko7ik1Rq79hSJyzp
WZxq2ZhTyLzPfQr2s5D+Hk8jrhTS6yW177FNZjEIAkR7ZXwxTILxdUy5dOgFjNeifm08ekqscWNo
kgpQQYSlsvWnNO70kyhwLIVZH60TH/mtMf8SBv9qwktlbTxxQPhE6wE5SCSaOasze2ailHPCXejR
u2AH1HUJEf4Y02wviHKjflKhyMl6UPoeZdm2MWvMq1VAvQ46DNeYgQVTy8+rR/m+71ssJrW+cbvZ
rN7W6zTGyFGJB6ukGiMqqNbS2d2C/XRWVRuuI5hCINRQ0EWRuXGI4RbK4aRe4mjSVXklhM2fE7b9
Fic47XWZTtuoElsL2OZqoF2Gps35fxtY05El3yp6j5scEkXPtHlGVvYwdXgQotah2NtLLOzJtM6M
4i5L3b+Mrn22DAvIozGU68JgmecnZMArT2U7wh3F2rDUu0aTwSzTm2irLDHXisdEmg3MnjGhPr65
F5n1hcw4J0in+GFGKftjdBZWT8SN0jQSt0zFeUNpqWmV417DwKdF5pnmgaucBnDCLmFYuCUj5vTs
hQJ9HBcFkljkuOsyP1Wp3W/S9BMLHYqA4ubJ6Jv0FEzuWxRHGUeus4gg222nOdhfWwd9A8G8OfaE
RXSnEXcdycesZaobBKmNblel8pvlFHu7ZE2YSqPf6H7+vaoIUoKH39MgiIeuusrc3tpG1B3ScEnl
sd5RwyFCc+SOdXnopFOuNJOOndgLUQ/23mGY1HEUiqXLVJibqv7UxP6mpVdih+EBfydbx3uj0yNV
9/ZrNDbyLl1r3c63CPLaz5QxbTJLfG78drrAwCpXotfsY8dhVg505ydp6+3KrNnbaRZsJrNnMjYI
DLuqkgQyiIrGRkqsyhrOhikvoUM0vaM8GhkMRp/cGR58dEqDwjseIFUJ7Kja071SU4vHasPBaUj9
Hh21Q/JT6JN3Kn0aNS1BE4rlRdsiHzawpzCTqfh9hOGzjlRAMGsMn5QVFTA2BC04LGNNkrRrslUu
lkMYQyomR/y/ODqv3ViVLAw/ERKxgNuGjg7tnG6Qt49NTgVFAU8/H3MxI41GW7a7oWqtPxY2KUFw
sQ3qTqYYVBFrO2aEVB26pqE7w/BrvnVwHqOhSKTzvwOj++udKd/A1BeCg15n+respcNTMymEO4XP
x9wYRB1xWeRbg3tSp5uemoJpw2DlWCx5CLNM7Vejq/fDnDyRDSGJMm13SUCwnt0VoPU0rvMFNTu/
Aj4KvWuekkeSroIhc+aMcMWNN+THSaY5UgjqUy0asXd+GXwQL3O3ChxaetDPYPAhdSD9i5UgZRWD
d+Nk7Zcu6wvIGJfr+GKXTJNUD2aHZRh+pLCvsDfl0RtdJ5r7NnZK6UZFilM4LOuDXcL9dLnFe9tR
2LLIo+BgcWuutaDtiVzJx4HkAEhCQX7Pqdtc0AgfpjJGjlMTP4LGnL5cIJauwic/vskCbzh9I3fS
KavjyhrXF6HkMCSlV03/H3f6Wyc7tJbZR9XM4YZDrHKJEUM6zWWcMwKVA3vfzJvNvhzlBAsvddPE
9NtwVKRMWPSv9tQtdQOOmUWaj42rOvyYPR0OuXmh2+S7LmzqRbW8Ws30U4AvNpoO42Kwz/zGPglK
lnWYa9I8KENDKG89JcO04m/mhqwao9vb2TBwBGB9Q4ZDMsFCHvxhGmkyKfu+j+vpcQ5kzcxj37lp
9ejKAnd0cJ2gdo52w56eBFX3vE7JZx+2+lZ0+UlIisooZ6TZq6G31rAaOghppAWeBDJrZurYh2r8
AUDMbzq//ydK1pwBgv8ofPFK+4A4Odr6EY9yZX9f/M4/L2nR00KZzxHNj+OB9uQDvqV519cO7rn5
M4VuRvtCu2jTEwI1wSfNAaCzg24lSCCHw9A9FVnIiKt6GiDrAY0Y2Fvds1/xhcjyY2jEh7JauvwC
hv9emwdnFt9VtqJPcMh/4Gp7ykZ0/9g4vd5Fzj6jjpkkxG+Eh6g5Z+yhQllA0qofIr+v073ZMktX
Cd/iqqFcly9I7zQuGDGxkzNgA2kBoLQo3kqapdCInEzkPdJsL3UVvk9W38Nr0PqIpnVvbKkkpdne
027DpOpfJ6R4+OAmvuTMeeTn/S6DbmMmwZ8wTeNEj8iG8dgZfWdHo9F/wx3HhcwuPOl3Kikq3rmB
qh8bHsTJs32Q53tKlB8/Oi3/kRkUo7rnkWjrr3pacLmO2IG38ZMGPj/y8vDCdWeAkRprlI0TqUuq
iUORoTRwWTKXZR3iGSM7daZ9sy/D5Xcu6NAau5GGEPswaLrk7MxNCIFruCdTluAQWV/kj2NUdpDy
vu3T8WN10VSGpI0ED8VErETRm3ww/lfAaujgNiPRo3jurQWUHAA/qVkP9Pg25e5lyB3kcdlKedYz
bVYwucrf5x6jw2jVHHkOj2a1npiZQWWgFFpvemiCgbLbLWvGzENe89D6Moe3auGyphKaljrF2Lqy
KTkoNiOE1TCIdnprqeKm17I9enN2N6x2wIdeUx/2pakbu+0t8jQWTBTBzO1L3RF/H91vPFrwhXnp
HjIrPArXZdcTLhVPA1uhK3hfqFCkwM0xPgZBGC2pGCBCGymyFjj3mRRZHFFcfhTzwO5t9tgeeR9p
6CRQZyCkgKIp6opE5R3TbcFJw/CmY2ynV8EzV8yuIY2GaurjvmozeolMljpe6gRxDhom7TFoo8pB
IHhA7kniHD3UblY+Jn2y7bV/JBhyiTUUKjEfHWbLv52G6T0sNO2z/fI9oAwho5GYES3hTLRlMmT7
1EsRxp/b/i50RvSAZkTXo4c1kv4ljRB216dQqxSkVQk0id+IqEkR+lJf6+xwIAHiYEY9rD1DVZ3P
TeR0jP+jfWenfUlWCdcqANqhT2gy61wO2CansLFQELa5C/I0lRrEo9CR4KbidJpvUKBbdG35DFIy
OTktmTBOqTe/NUkQ5nwNNj5/VEJEvuqumVR70Q4f4H50LfMpxKsyjzCT/xRQwNGkqy9d7K0JFC57
1MRQ5hqUc07+At47WlCXs9nYX4MEMelncEEl+o9gJAatrMJ+x7+/pivxR0Q28IazgGR+tuscD2me
J39XhNXsqwGehjyv4ixzcNncBBOvD+dCEwfueJu7RR6horiVYfgr2A4zXwzHtOZRq1brpW1g9BGY
2AjR6IQNc5orF0RPXp5dOPaolks2SXmtr/+HEVaKqnCXceBJf4jX9qrMT39yvQtKQoqRK6La6Gje
h7aFTUGQoyw0Y2kR/FCkvvkXBM8FGzhUKp6Fiag26NQ156vyJLtlvi437jjdrMPEu294c5RLLEmm
x5drsMpTuXPTGJvJsvSfDcF5gbXtXtSkzeXMbECL0sx33pwne12lVKEtRDVX47L3+PSnFbBkyh3J
bgR/25d3ToY+AZn6D3fojz2Pw2FoHtzJSTljuX1FTR+qRSUfM1+kHMUC6yD0n9Ua14i3dzj6V8or
pxbgmUp002/vg2BGg9AxS9cmn91SoWBztUAkheUmYHI9QRYXGP8jcy2zfctWZxmzDW1WMQMwoXfv
wkyLSJluEAf5sSIshBd5+NdOwynFtLdLUZlFopNo3+xP9MZJDFN80BMtj2KyS+r68KsaNfkVDjW9
2Laf/aE4BcJ+zSasTt17YvF3kiR5NEElb2Ps0GCZs/1rDnYdZWj+47lcz4gyiwMQ9xo7w0kU60XA
tyJcRbiX8OS0iq2PymxFw2U2RYbup6OBQx+3szzVGegRmu7m/9ZgyhjzvQj2uL7qu3HlHTdMhMwG
9rl9HnIljGy9m8VlV0ukTCIYjljesyOmM3Qj2eDDshD2s6lRHTNLuN/QGy2VOi++fu1UT/O1MK+D
Hjm0g3xfpxNSWr2Jd70gZiIj7ahwP6RPPFJn2Syu+txTrByHhrP33NlFkFW+EPnK2Z56DhlnxVU6
wr+4KAlnJ4smQYIE5qlXWzd/YQNo01nrJV9LHa0Wd1tuh1/zysRlgG+X9vJHGh3dhMm0b83ua3X1
Ac1BuHPU7EbW2OP/Gu4FK47T0mtbz21OytdwN4dOuw+lehXp+Evaok/kMemlKb6WmQH44IsQvsq9
434kvdUaf0iIeMW6jkCNV1rVAaASzmt+QkXrYzps4TTgMZ3iSZsIHdB1AMQShu+s2cbOIfl+P6DD
MHDbHKrUbnbaFQ9ejyOhskwuWDHQhQ3at0wm5NNYxyYPxZJ6GzaoLkiknu3pU4ycz346yP3o2Oz7
A5cvrORuXJGo4I3415dSxoM1bOFv7VezDh3JCOtd10C+NqMu93lfoQ2ngnGx3rWjgcH49Y1lvDdb
7yBKePUETc3ZmZ0nuUV7eXju62I5WMr9knP45az8zYEplh1E3ok88xzqnTwQXKcXT3KPEVjVJaLe
qXVBik4pNUMlAulM9zcreX27NmjeZrdSFAB5NNGmHUdEn5/7NitOi2/Qrbqi33WWkdiIPjIq0CM/
ayaywp5SL9Qnv8OBJDCM8PnI45QE+1FrtjKn+hnWMKQb15jxxZuR29CCWZWsZMNKuHxSiKuzslA6
EiFZ5xmPvviFWf12HRO3YgGdFAKhMnBf54Eo2yRj0jWo2yTIa+KkT5M3s+wdNBGKQuOqoklakKpE
fuaxMkOoobLlygc384FhUaGlQbocEKC1xBMQ4e8wLLNM4n/nogk/6pR+UnIiV8L6yD+x/2sUqpRZ
i2hN1h+VjjvmvY1DV2Vspn4H7lEdO6BQ+kCGE2EOn80GcFuo2xZf2Tv6LY55kvxHzQQjROF/p2vO
h96eaRWx4gna5iBAv3wpX9eUNBYaz43TktznPa76OR9YAysPNGjD/lpTR/jud9pGaUGNMqzMamJ3
sBTDWG5RH7p81QFMhn3x2Tk4SF54tDjym/rNQOe6VfKOO4HgoanqT+CLKwjmrWDUd9c3wyrunTS8
n0mLbWer3dVpx1+niP4xp549GbXeHA9tCOFsI0Vp9vSedZFnUUIelv6xpt98p3V1Vcp+90cpzp6p
SbxIcjpIURst03jOXe+9opWUv7K4gbr4LWf8NWXqfw5EUNhNiAa4f9WGfUsb1ZfhL1DdrooDPGwo
vD7MRd6UfXIv6d+KEhcUFNLlx3SNu170zF5ELc5u9+rhUqG6NyNehH1Hr+VLfzQ7s4rctDC5vz2G
cP+3RGfLe/QbpP4UZabeNnUQ4k55MhL+a9PhCoefhWic/ORgu9yT/GLPpcPyyqmT76Sc78eA6lVH
TuUhTQ86gborUxeTT/gJFfFiLPmr/8FRjYANtUTc9dnnChzF7Mi20vB5hbmUZ3QTAQ+g0E3ckXeS
+mAYoTIkXbc4LLv1aXXIPaoLfBOgaiwbJmFlHccRQXhfKSac3cgXX9JWjr34tq+nL1awe595qyM5
AxSLhk3Nr+WK7k/x5asEHgnRhgFFRgoq5Ns6OF9dUn9XXf7tQXKHS3Jj5sGLKiB4RgjOKCh+fZ+C
ccuZiYMhJU5lLhspoEDifls1SjLf8fJ9Mnk0nnY0uHTyLBL+IlkTXUKvYkYxb/LfuNzPDxO38Vh2
BFbARJgQp1nYfxYpaTMcmhNN3RHlzOBGnca11T139HAvRb8XNfrjREaTb8QmkjXABCAql896aucX
hagemBxDmTY5Rbr6VdKPttr1sjdd/74S3bN2H0F53R3pa/d92T6a1EHubHTk1fRnruxGlc+woDqQ
4ETOj6rgMfLJJxk4V+CT0LfPL6jPyM00ix+X1Wa3vPqTU+zRt/AkwqJ6OqBxxJPAThKxhM8xD1RK
Hg0zPMEgXUCSoCmP1YAFrxTDG0s08kBT7EgKRvMFwBd3yikP5rTHb7fvJtG90spCIfyEHbdfq2sC
7ZYRgQWVTxXwTFcNfvxvxp0mGszKjfyWlDk2zIy4EiJq8hgOn2xxUA9XTh8VCG8EJ0MmVsfdOg4n
LaszegP/9v//VRoErMxisQ4kOx5yz+JHNOI/Cqu9CEuZwqHNbWoGB9zsX22o1d5fOfmkPbL4YgXi
/kZFrYLH3Gz+kWo9noeVDWbgDjgkJVnvNXIqPRMpyRe0BaRzpbucu9OZdK0R5U+YIw6U98VgKop8
tT5XAVncS1vfYHCt4nDN3sPVWPd2yrX/WOTNzZIgJZaIIVtUj8EyJ5Ee3eDACVvGbYZyAK7rXJiD
c7/mLsWeUNZptpFLP11Y/ZoJwjWvG64LSTS8koAWFe6LxFl/kjr5sf3wGjaaAKYG3k1OzWEwV9gc
TSe6KUDO0w79Qff2//9l6+lvXNStdpfPJWhoS6SpMbO4aaYmODskcTJKvo4ZNjzLIY50nI+9SV5o
ad11m2aiWxX4n1/djBuXG+qR6byWn6P8DM12PjaKs6kCOfedGaImPCGIa3Zh3eVnKGF7b8+zuV8z
5zJn04+2ei44+Lgzb8t2rKP6ndxoTLfc7cJ6ytjF9263cG6ZHnIWcpqCYX7z5vqhVv6nH2DjAgvd
guxlxAnzMJYVYHZbbRw63cF+Mu6FdtShzC4JYA8aEP/Xya0W+Tsajs5NrmlD2nXbM7X1XrCFSvYU
DeVPTYaJtn6tcmFhBHCJjRqTFygdtXO98MfAtujd+ciKWClmkLEVxXYNWLUrkbEmFT8/y7ZOoWIE
RennJydF7i1aejqaOuNUwxqmGAxh3oyY2pSAQEHIIQamqOZYGLvA208q/QxcjqmlJOh7C+rVBPqa
hYEIIUzNgz/3d9kA0CqCtDoEzh0hOkAeTUYhjFHul/D/AXH2TOTit98JyXBmHBjF/w0NruAcMPMg
Cxz1zZqiWXY8FDmQ13iygcBoen1J0RfFszPYu+Gd2DH8Uqt1mBAFR5VdHZy+ITkYgQfBiul5xCqF
IoL7fHbWs3LRdMZlSw16Zqv1KGROzGvun3yvf3MbK+F0Efu5cMnubv12b4SJfcjXhBWswYWkp9KP
ucx2gUSJ24jmpjDk7SLD9YzXRsHymtkx839XI6eRwQWKQb7CZ8ZjBqx9WjwC7qzKG6Oep4Fbj8R4
R/psfHQQISO26QHvhP1fFeRfoxGPIO8wFUkTUSL+N4HCvMhg+peRy8xMBhYskQeHqv4vN9f3RgL2
hc8W8Qio4KnInjP5OjQVShbiLgPnJmHtiJrFQTzcvlMpAG1l2Y9G5zKF5etzq+tDw2xL41OKvBaN
cebcBt4AX2EOf1l9Z7rL9zpyuq1W8eWlkE+zVcY+G75Y2pix5W9G2rcz9DsOr3eAHX4dGaI0ZC6z
AJ/mTN0b+jdfhlczKHO8JguCaIJd3E4cg3IpCAMNmDKCrR5VUruHStnuakaF2n0LOx/pptkuLPIp
38pnup35Jh4ZHk/O6YyXpFQ5iBvuLbFWt+5svfk1RxV5wqyZ9ms448rvWbhGF/xL2+jm9bxljPXf
g0CBQqLpsitsarXQLpVx9iwwPZK5rB76qRQAR9VTW5XEoNFqZBOcRV/IhFSg1h+o/b9CIsQQXpLp
DZZdsuUvIrtf1HINXfLFEirjG//FmoB/h6rkFZ3lfTOd12XZgLPgI+EZjzII7ZhEyYNh/iRTi3DN
464htrc70OcerYVBos54ReA7YstdaBs7F9Xr4hpqP4pNpCNac5dv8p0ZuztS5u9QAQkYlc9lzz2/
4I8ietv/Z+TVsQ4GWEfy6QHl5MvqbEO98beYE2KijjvXmVFzVol68+DFU2U9eatjocBBtNQYL4rc
uiMbe0aQlv5dwuwn1JtFvkz4Cxb9bbj2kRcbLrehgIq1ht9cms8zr3TDctl02CwcRAy77jNpIVFb
YnR53v41UiK/scmQbr1n6ddPI78qwhZCY376zL1d1/bPntNHPFMk8plM7qa+7WbjTvlmG4XIUY0E
LIPtgugj4oOb4Uva63XtzadaCF4m+P0F8elOocfY+zYiU3uSu7MZoMnMXJa53m1+lupNr+EEr4qi
i7gXhRJzt1IWSzxbdTJLFjW3wnuBimP0rGSz9/Qb/vk1LvW97l5RMDhRWZh/NYb7uee5GEbzrw+K
bEc0AR4uXx3VWDAuk9EGEe4DDpkripPsJaCkI7XN58DsDsSKo38zTZT7QCBrYp8y1V6mqTnOwn80
p+5vCh9FHSBy/tcH/V8+qmuITgoZdImMWj1Xah9WsoF4xlvZZmTIbVx2P/QXuDEEi60WB2Svn96N
56GZQkR2KMvuCfvhSbgvKUb7WNkg/E4jiGbCUeKQQu4ui0WEg/0VBuqz781mb7nlxURxE9uZxTGu
dQyt9pViI4vVkrknH5KkC7t/Igi+PWJhY2sMsD83y6/Z6JNlkZlsD5ydC9eas/ySAUGNSzmgqsdd
jP4nJV7w0jN2RhqUqqegzlN/GJeJTu/zjf8cf5n45h2jX9JVlNZQdq+6NPYd6PcKbTkHqXmyV4Rl
I3WqADvaiG3b4f3MI06o/iotlJ9ouB/Vosxru3rXxeTGUH/kDRSRsMixwFh3SOAsYz7pNWo5GHR/
LByEgdrMmfZ9psc2I8CorK4eJ9ZuVYM8WhQkul7LNJyuWdwT0boH+KzxECFxIILkpYLTGdIH/KM3
wxKa+4DY+b2zrDd5aJxSiy2AHC/EyZwkSQqtbK9fXOP4B5X7X2Cij+785oaQiftE8XRl8P1tIDuI
D/UUqK2OfTlaMxBbY+d6J/BGwkMabFbY+0uyaPZ0vfxOSf/pwceUMh+OdJC4UNJgICOMXzQfgKaQ
mfCLtDbEz8plSjyjRGsVHgoT736bMd8BMhre1EUjyZIojPhYHfUlnWDaFf1r15TNCaS5OUpQ8i3u
FSRDaFIyVng5Ccqbo5jYawKvfCt8cf+ceWhwsKLjdVv5Jz3/MVlcnFqwelE6euWmMiEqL9xZJWOH
HNIFmwS0j9umTyJMMYCVsdF4JVKg5KEOeItAV/aZqzEcjtCZBOt9FAZ3w5r2/4bRfyfnpIptxrI9
LMce1Pc/YwF4qBt/3pU5xqJkqk9yhf0okulSpWURO0Zax/aoEIZuRYUL99uAXaNDF4Mpg4RBK52P
tN25KGXai9BijuTKPQlUjXNy+VcJ9ek5zdfUeXJHwMI79mSWLqfxY9WTAt5V6rZru30qUy59+RZY
k7fzEQIu+Mu0IpEmTD8RCn+MHrKq3JswVHOTr6CrQJw0brZb+cyUb14Sg5K66it3qpexHt2oHwi4
HFvIyrot7lQ7HS3hPUoSgVpz+K9FLOfm+YcGbWAY3uNmHyP412PL7LjLGhfehAgKgMDfKkRwIDLY
lqZ5Shvkdo7jlEixzENjaPcmyOWeGmysS6SUsYDpu1WbJzMLKF2ZjIu7BdEXEIOtae6HrsTl1P9V
EEowWV7Hn5OcBDnWu6Sxhn1DWhE7YPrYhKThhC2aBb9s3iQwEG4FzijQeXYn8vzZghkw5Y68D6rX
s/TDILc7laTOraF6VEP3CBupd5nL+St9ihjNb55xqqHcp9n0PnE0PaRBdW4U2ulg/BGbThBPpwuZ
Uryt58KAFjNW9w98IV74pCGINMfrNoUkWbhT4ZzEeNn261IM6AlZkEHa+BzVdF/mVE1i672lyuKT
jwGwZVm/a2Lt+fcQ/CZTo+4gG+mUzg7pZV6dJ3cNjo1Gg0DcOgbEGh+m5780HVJMz0BIMm5EV9uJ
285101OvfA3s5D/BPyRRL9Z/fbM+98Hwz+QJwjvUXb204ONs6jLixICj5/skq4ynkz4wLROm0vKj
ouOM8o3gG5LrS3jjizPKS+8lh7KT007N1qHx9Rv5XJdRJw/tAhvoZKBMFkcdriWY5/EycMSpBvGk
mzcrD6aMnVqhKCeevYGBQgxQMdstwEB5WT25zUxWt8213nbdHGcbBaeT+7nl0ajRTcuifrVz75pK
BNzLa+lZ5blOYefJMzr7rhPs1iZES6HGeWda2XicKudo8vMJFaC5glzDJ5nN4Wk23KuiWummPghD
/eOdzQ+eQHlkE1eFhhaazR1BiDpXGSejRopSWMntMIAu5wmtvkn6D9k7G13IYzGrZT6ES38nMgBG
kRLQMcw1E5SP1jkz9F3vGwRAsPsFsj2QUUGshhPOt4LkXiYnDg4D9IooFtO+LZ3LdhYcQA9sYzlR
8XMrWrWe1xQWxsLsh8I1Fp6iAA2/zmIH422WQR8g+CrHZsL6Ryi9FaZvOWIVQ8ieYq3HqXUudVLE
VWGyt4zoLodSHKc+RFPqDw9uYBf32OxT03LPfVXcTjYZkLk7YoCDzQc5JH2r7Lx0n4zyo5BFeSrd
G2e03sk+cC9qIMF4XMoL7Kt9NsoAXVRPBqoWaGKq0NhLi0PYx5sE0ueEBw2gky/BwWrcK6kuCyJy
2IOOPOwME8yF1YW9NyvmWJY2Ih2ChHZ019sHBq0Y51h2P4lrWjjWvrQZXlc5LXHvlAWvyZDsZsKT
wVzoFjGAOXvacsc5qE/TJnqrPmwTLLsOUDsx6WKgjVtZ0uRnEGXZ8+VnrL6AYf4E3PWn8dweSioM
I5Jcu/NkKIi5YLqQ2mNtqcJs8Qb+aXJ3/qv7N8+Y0LtbxoNyx0fPrx/toCsvaJIIe5ssMnrsqBub
s+p7BqQOG6qqQ7hkpJHwg/QV0JbUXlrcHEkZ1LfUBe6V8J2r3dqIxPzp6od9Dv429aQmkweVzlRR
BQ0RYL3Z/5VF0uxTA2lLk9G155nYO7DNbMVq9m+QKIS/hFjSAmByfa0Puumt09JkF+XM6eWNvp35
sjSwETkNFIvTLnHih2qvjPZu7my0vDK/ELdJK3jHUT10mkTGrrihvOVQFXNILlhjxflEgI81sjwJ
lRybSj+JhUaq3K2e7BJPz2InqKlr/eXPuj+QLoRII+/4+PzplFu+vDjjx7JkTzWibJw8pbWTD8C7
W+9H9jxKeXIH/RjOFTxE7nV3eg3mmIEDVGoury4Rc0pjH8pTdN1yLSUUmpkcR7zskeVPPJLr+Jvk
szgZHY2nDkoAcmhEC6pD8vxI9M1amj9AkCkFP+k9W6uD1Si9GmRJn8zwI8gdFs+aSzpnQce/JE6t
aOwIOcWXY4iGs+fV53M4ALf/6cDBe+RMy7EPkouXANwUmXVJWuhDNNdGPR+mGacPBDLGp2XNzk6Q
Y3aax5tZkpbE/XEJmvZmLUhM0gkK1aZfChRvvLiySw181QE0LPeL5oiah49uKt2LTdgUKog8O7mm
+LMRrGIPSpILCf7Km25pITBew3uPDR2iCI/AzKeY9bxwPdSRMIJ6b/u6jt2+teK2XaxjLuSztnLv
jMYW2MEaSeB3s83D/VZ53PId/NEOA05xDsUxt1I21gqMxhnA8qTf2vtJ9kCWaXoutG1RGeZ/Lors
r9lA6UWURXUO/RatSAv9PerrVBPBN9vtdUIHgV6IYJaqyrJbD8tdzBRqwiOBrnVoMVKnvoyJ8s4Z
w/bFKrI4MRIaiILunWrN2K56GI7VPvlCE5Li1c+MkvBoRXptGGVKnssHLHFnPyCcz8EtUwlIPP5B
TzocY690sFS6rPD9lHX7JO2pnzYBV4cseOMmxy5QnvRq1IdBSQHFnv3zHEKbU+0hQ0FIAPufRcG8
IOpcpi+I6dsyyP+xCH8mpfGRi5eg5XoOnG7jGXAJbHBEkcn3durYOJixYfgBPZr8uQlw/iXwiXsY
nJnHALfE+jrJenxGQvSq8haLC6JmKTKkYrKJcJ/9mtKVkcu8Dn7DjERYAeo5TdOiXt80JGAkBIrX
VE8nko1eYekehrp/4mD4GxY88vi8YxICe8S2WOclBSzWwLYKVoPkQyUfmZy/u9689t5cREPlb5GP
+6JJr15LAUSp/ywXAKKfVbbPKv2COQ7T+ZA6mOiCmF/r6MKbQ72kKsq1rXaHvBjxDa2ldRqmq8mR
SoLrcFs/SZxKO1NlJSIcFpWs7ta9SLu3lJ1rZ3sLtXCNp/bQAleR52iQqrm6rGwJjdkyKFTDcalY
3z1nnA+GlVwL2npu+h6RQYrGtwi6T9TZSCR6/eRXGxyRDU+zZY3o9ngFdFeeDN9979X8MprsTk7G
mdR0FAiMU4AfdsXs6qGi3ezubtm+ZvWtIbNTJYs7HpRDszwIy7xdUWaViX6YF+ueLIBbMRunkpI7
5DRHVD2nvKUoK0P9Y1jVoX3PbBvQ0mT0le/K7PdDa5Jv1m1GFPOVeisiiqT6DSfu53HOX0cISVKb
Mlb6wO7ZGOsHNYT/9RnGHSykd9t/tvKVGHfmL1IKKgqo4UKj+U3wjYoAR0ukW+EzKCK47PjkaYjC
AGt+0Oanugk+a1YFGMeUMg+WypHayX22ZoBEGstp2oIr25ixOkO86g7lboqwMLJpr0rRXfCtm7ck
2jCXWtWdC6vkBF/D1Pa7EYPmrDNkdzTFVMO+KssDsmVcwSTV4OFKSQbzbzZBa9aYpFzUW3KOKgju
sIO71EUsnASEMBSpupB2R28XTu1dk/TnPOX/U576zTr7rBUyIbpJg2HU3OrD1nGTQ97h1LOm0YwH
k8RYkXWHjagWlgFcC6nLg0tgBC4S0uAp9WLxoHLD+G8kJTUSDmMamkVKM5kf2rH+Bt2O+AAJieva
cBdmYIFeBtyfVu9kOPlIFsnOcH3zkbjbt7XzvL0I1+/SfiRabeGgY/yD4yr8mbxUufcnVjQ/fGiL
/JOK1k/F8ovct9yZrvpD0Xo25/KJNLvvcZ6461T+qarlX5M1XjTV4ZOteUXLIJ5CFFxps1Yxd9AD
IpX/zGL+lIt6XDVqr9J4rmryD9Ol+FlM1mLPbI5dTqFe1i3EV2yCbPNMqxOfmuny64N7yjTp45FS
07B9t8eEPCoN1JpiS9j1wtmTYW7vYLMyHykhbqgMONYmYCNr/itxC1r5D1LAizE7X31p3K55cr+0
5AO4+AyEHR5bFzqiKDlDVRbA5fr/2jLZCxpp8LLzHTmwEsEQ1kxC+TsgvD0bv1Ml/2E2KJE5PfEl
olEtiAb1EOIJwWFAowRf/go8bY1y76VKRY7t/lXyUafeT6qJ1+5fh6B/nnlU4RWCj4MNDsTGRuWM
DA1cQ+WPN4YPaQM9QjCRWTCMVb/JlghZZgCxbgLr6+ooX7hyTLeJvZFOi7ZnfSdAYXCqbxNKASVx
tV9zOEhZND9za6PasNdkV4zOtTUnggMkRXQdYNCq0TfMRCQOzh2v/pUF6KEjiyZnNArtZ2LdsOcT
bhJkz7YZ3IekMrY2CQKhe1db/UWXXBJC/bUT0ifiBYlVdfW/rTu42NTyNRDvlDPeqi3hzFjoFeCu
RkP9aq309RWsKraongqhf4YWOKPjxd8brYgwGRyNECWrToeCv5O63hbbXZD+2Uv3uozhcQmL37Kj
F2YJkyfhP5hu+lB49UPo4NIJZPJNvybM8pYMxLMph7986b/CrcwzHNCHYmVueZvGwrvXqfFf0inQ
oGSfdsaEv358U8Ez8YHoaGyNFnYRvKpOEaMMyP5H1nstxa6s29ZPpAh5c1ve4v2NAhggKeVTJqV8
+tPE+v+9dpxzw5wwCijKKD/Te+unumHO6q5Bi9prO8T+nZr2vrYohjF8MJxjnXDscFYzM7LGSwrW
069ugJvdiqT+VcEyAM4wv3h+j5iy/1AictCHspsxi8c8dV/N+Ma16dUr4S5W1+BouVhcx3xSKC7L
38Z8C2NZHQzt21vlcmXFNryimLi4BmYLdD2PLOqSVR9osDDeObd8sWv1vM8bxPFSOx9ktuljXU1w
h7rsNEfBiza4ohs2M1B46adcuR5GWoxKjRvtitbxYZswZNIBikwxbQnxcXd6bORBuPYh9qtNIa1i
5ceeva7YgjPMZtYUcLFzwBlvohFNKvSCtSFYC3tU4iy+OTI0x0WRJcEK3y5OeKMHQ5qJHXZqUiWk
g9KJ7esqjppXyF3MqQiNNj5Tx/4wB9BnigqLHRT+e1l6a4zA/SYoiNQzSe/rWkU8Y0F9I1hLT5n2
NoYS+FtQ1bF4B/Pk2PTWF8MP4oMaEPJ0yjg5QfRStjb+RzN6mq0+2C0ipI2Hgccv3L3062zracAf
Q0w30yRUkq3BBLDjeUlL9kIT7jZneK8ZUa68ACUuod9yVWpepJngtdzPxqPF9aTKqicrcU24r9TW
ToRJoZkvGDt9TCjjumQfisKy+SUuTWyMqfnH5H+PkKhm5YEkq1lQpgESXepV0TwYM5fqsAmGFTOA
9zy1P/uyXTV29mYUJMfwOiS/9Ck3GOXb81NioTOpMIMxboANEfuHhDX8riD6eT+G6jsx5LRLqqDn
WlsSx9U2T4XtA/1gYZbGPnvaOkBJW2K8LCXrf9S3a2Ab+xBhP9tvPKop8oQ+AGpRSucb5Sy7sZoj
O0bdk7Z5Q+CT8YRDg2epkaCX6/DcKw+EtwE+BUMI/t5i2gYqPngTj2wyZMAPc0SJDUc67Nw3W9Oa
l3NtgFLIlv0EJXtlpMgMM1QmDTmaYYC6iSS6dg8W7kfG7nNiuQzM6SAcLiKYknd4jfCtoLDNvYkT
EK3I2glIrpGQIjfsTjmepvnJdpq9Gh0idNL2t07D+wZQOME2dHu19B5a+PF+5Bu3WlYnX4/OMfOC
OxYWn57yHnPJ8wniyqEg3I+1F9/EZXODp6LdMG7R9eAeoPUOe4C2SJOCIbumKRRVUScel27vUhTq
23skoSW7ZJW/xS38VoDBvh1iUrUKRzMO8QKXtan9oxc6QZbQ2ruuCjbhb6jC8JTa3a+t0nxPztej
xDNmRtLeeRbj0LzDwVT6GXS7ZA+Vincx2u3VOJ6CFPd7Fwfulgn8S8gwhZo5YyVSf/Wx+U7Q0z6t
O4bpxkG7ybsYmMDo4BDl+fDYpc15CMGhWJN949vGhzVHBTKy0Nhw+dhSHqYHK3Cf2tJ8oyxkPtun
9zx2z6HGahdia9pG/RsuC94+o9sDWxHfadeLW22bp3mxFTPCuFqDTRvCn5nFxrMaBUD5KH7OMhv9
+JwjQHaTq15UbVZWgF5yHs2A2VyA8X7Vfdo5FCgW+BQJhX4z0XS6bvgIrZ5Jqj9PVMAr7ZH142Y5
7xDN1n102MK0BWClurM7LJrDKiuHT+JZY+bGtBCMg89/RZ8OWeSMluD3iOxaUZleOKyQ4nswqAhE
6PeKGSwe9ZaLhZEiUBAkpw/TgHyFwaKRTnofOOEPTe2xkn78zxXT3dwNTyj9BN2SNe5tFLR7uUgn
F49kMA0sM5zxKu3Ave2bd9EWp2rZDM+kNfBsDuZi4rmt3W4jAqO9oaxnsCn005DeM+N0L1RdB8vz
X7GI+lTWERrgdEItNXnPiYMZypBHo70fA0KwsgJFbcmKbhPJruIMYHBWpfE+FzzPpTeS1zWumTvS
oTNEkLmLnTeveFdq2GNz798jPgIIarWYOwAEKacJCW9ngqmtL2wQBP4tilW4M9naiEFg4u8a2EyR
XVaXT5H21zkjCTo91OEg/epDdZzagStGV5aHpEf0BrAFWn9fvHV0VT2rN6xDZctYmGUQ+I3VQrXy
QlKe8DCzi8ndBGvMwU5pGcax+6FMRg1pVse2Yn7vtIzrOmMAkZm3PSeXfVOmATFbEKbwZAPq7Krk
AXMWmVq7KmaiTK4WhgRdfc4mg8UUa8KOLUazaRs0XYMtXIhF5HW1tb7pZPdsh84dORcoNPFCMlqN
Vi3XDsBeaPTnZeqgkYRMiB5hmfJHJN5jH/UExTaci1EXzWttb7oeB6eXBB34l9d+sO9DabxM4aAv
hKDhTpe3RFqIg5pRRoe6u8vzHPCr5EWC5JFFTf5iBA0WkjLLdqGdnJRRp+zFbsFwqNMSX5nZGZeI
MaaLD6qT5cflxXFi46bELjiKaQcq1dsp1/lCmLqrXdpldCrBWsqCdBLTns94EKjGdJ0Z4HnzT8tD
KD2OUKaQcL0ENrzBvnRvyavKdzHL7SggbrxGTxT66aEbxL8Mr8+66P1510rQeFbY9lvkSI9QYGip
GlZeIFBgHLBCoGS6jsGAYDmjn/erZ3PAH4FW/Vw5+d5tu5vUehnZb8Ia10l8w2qXd4fj3FLGnZyl
MzG4FHYJ6oRSyhOAgdeM4T2DRYOMLAMEg5phPxM52edRvI4i3oCJxRPlo4RiWNRvwp5pAJ31QwhL
c0Stc3WjiRLE4hhIfGYzBYyeBGNoWTe/aPtwYDb+1deGONojXJHI1Fw+QRYu3BQTKUld1vdlzfxZ
ue3O5DVIVTCi/OmLpyFOh30dfAmiTcg/dddZbzasLdm2JW0oERWPrEsANnMAMLnPzM2oh4cWshTx
R5zNbjnsRBQ9a8WokuIB/GBY3FtO+8C+hHE2eQgueoftGDtn8pTBSFIss4NBTeDC6EDnOTCZswfs
daYKHmuvuteWNW2L2h/p7fcqyq0zapn8QrGUbCr20Mhe3K8AguHawMoLchX7rzNlb313njJ5iEua
lELUTwVKq7XVeBsddvluMCk8fLu7RGA9nmZ1pAhlS89gqRn03TA2n4XGj97kt4OccaOn+LbUjETI
XvIjRzb7FsJeppJCjgOzfTzsKNhWcLYcnouVY83ObahxEIwUFXj+EHu4JzxGzyMQVSb8Dc6mgQ6E
qHk1Bs8+qhhEtEu10RY30uofZ8M6zb3bASmMob1lOM1CfI5NaWdX8iaLceAdBrSL+Jpy65TjF6wp
OvTAs3HBFAhp0V4y00BeQJRha/KOTkR5wTnzE/aLmzPpX83Ge3AFciG62h8sAgJMnxtsiBVQ5DhQ
Is0bp8nJ3XGHsyOQN4AEKg461+4usM3vDLFC0PrGKcBKHhVcJWm+sHDR+tiSUR7MMoxL9DqJnd/l
+PVQB01cHmihPUoDrufGtWyNl7lNYOHMSX6cDGQUPURwiX4/93AV9slzqnxzo9kH2435ySdIDS3n
c/LwrVVNusOKdQsa4kHFlzHrk52lABLAz7pEZn4yUnw5aWYGT4nZ+UtJX++FBbOh8xL/EJN2yGtS
3GJNBxufBWCQPOeqcjs8Zfmd3aCiKUbz++8SLAQiy876qKr5RrPEfh5xksm0bTZzzR4jbrn4lyYy
QWl/Ncx4UNge8opIAuN+7nSwIM3xJPeM2GbJI9BgsmOVacJuDwLs3AaquLxI4CmBDnTm+2COUDga
w+8SLJ8nFPmume/FFBeLClia4UueDPh5Htt6/PALYJZpZ0IRBPG6sts1FaQcwfnxmqe2Ty1G/y40
2VTCdwNjnN7V7QTDFDQVAwb+zLAKulNMeTHZNke3L26Kbrhafnr5e1+OGNNUHNyIgDU3gPG7IHYs
FsU4UUEQfMzAxw4cjbtYSw6Ibrzkpv/EJPSVKGhe0tTsbk1/4gYfJUpc1pnAM7O0BWSLfo3AnquZ
GYgVGJOEMU4bP84u0GMHfEFIJHp8OU3kc6SFLdSVbAmkpYxMrV84iEA9ZzdcWzLHoB3rh1DX1y4L
fupo+JImi7IhOyZwXoCRWBADWJi3NSt/VEJHNYbprjV5bsKMcV5Wstu1S3PattrfUJ0igtftLil8
fCJ2aK6byH3J4d31M2NFs7W2rcHo16000bZeT06s7G8Vxz3V7Y3XpSh4lwrXJaR9LBhMDjPb9hGU
4oQ7rYhvomG6Ifx27Wt4hVg4eJ+Y0ysN+OR5p7j0b0AK/4gYS4BBhgFofvBL9qKtmsc327pAt1r8
tf1haAL6C00/xhtX+m3LspvOlemeDxUN4SlHcTVjo6jjvTCKu1lNX3AvoeeUznZMUeyqXEUIzJfe
PoyYkzjgPLp4ABeC0oLFP0yWAa4Us7YKqnnK8BHD8QAoKm6nLWQZtSVuDNBBsR/YhmDqTduDnNOT
AuDEJv/098cZLWZl2zPcjcifjMq/x51O0m7TuTvHAyA5ItP0glw+IQoPURzJQ17wwjQ5/mENGPYG
tWx0SUbY5F6xG5hCgPkIIedpRM6GWXfnv1+eY7ioHVeeGjrSLS2vBnaGZ85jx9vLqgPulNVvBfQC
jASS2qSztlU+fyQy8w5wKv+pGWWtn+RnrwU6UbQ5KeyII+rBc7f+5Oxhj5Zr1nHJvk7deaumsNpk
s6RCb+DvenJa9nEi4iraqcPQZ9/FGLtcB4N4U2VsrQO0JqGLazDtFdPlOf5nCAPFUaa/3SC98nw8
xoACV2WpTwZ0R1nxrxg5kH70UKMMZttNrPd/x4gTMwfjAnYDouNjmuMnszvnpX5ue/c4lDnjumnm
pFSoflIyOfLkqyqZImtraTCrhQMDPM1pvkYa6HUs0LM6JnJGnJsPaTYfJJNzAzC7FRlXIWfGQ2G+
nkL7zmjQrk1MC6scB0o4d2jt42E/N3eDx0BOS6QoFrrDyd4Sd4WFjGF855jM0JNpSw9LMx700evQ
UIVVnnttzCDb1WiO1lOR7P2iubL9esSQcIha6AeFJRBVCvNj9GLQNf4j6BiogcL6GTFDgcABPZCj
fCESazt7DElMkeBRy9+toSJHVXlXP5Q3knMdi8QrUiZLXDkUbptAnEXOymrOjfNcJxvfKjHOfHcp
ZV+I+KGT9V1nRpcJWwg6HPhlMm4wGopbw4m3A5oAVEa8WnvFor1nmUs/8NWVYMCIuEYA7gQ3kNBB
OrAHTXLzzTe67zyxtqK4EKeL7TyKsucpqawtCFXsGERfm3P0GYNJWcHGkETgXXWDMiKJ2Xjnc4JL
UOTzafLQ4tU2WSU6ajdeI79KeDSI9wd8jpC0ILz+Y+TZ4OL2LnKkKkJKMivrhIgP0gzhJvhIspcg
867K5jpnjeJupP3FX6tW2EZ6w1tFICoIPgdi0KaDuS7t/GVADuRMyOmDpC7483PckR4+NJujoDdu
2oaJScMmX7rRczPbC/oDWyQNIum/AKYbIHGFy8bRaVnDh8UpSuPyKMJCrJXwq13Wg91qsTy5Kn0Y
hABkm8ErbayVTwLilgXHQRX+dMgWK1tN0hh8n4gpVODLfXN0UZhtmTzjsQhekrR4tkT98HfX3cH/
tVJnvbzaSDEDyZPtLFRQqzxs3I2fdCdBDBPyf+r2RuyGjhmp34jvIpfPDNl2pp1eFd3PavAYI2Xd
eclmoiqnNK+c7gt+8F1T189qVozHYQOpgWWB5yAfTBQBFd5Axu1cfYCPJ32rxR4ErsBJXxLV/iKa
e/GXmSwwcKyt2NqzB3yJ8crOsUUTGBnmPJ5FkfyL0Kg7Y1khLUm+M05UImEAiS/Hgx3s+tKP1oWO
3zU9NE8PL8nlVEDwJ/bJAtu3bbCwgW19DRY8ElJ0jNL4zx3l7MNXX6hdPHN2N0bzLqf21T3apnwX
SOAxkq3wq+tzhBd+NUO35y3Iwy6WrAr8t6xrcNG2+uevUMh8h4CK+NxqnqOG2nKb+vke56UDsI5i
IVeXscKjxY4IJyWyprnwvnJfHEPmvODDd3CLmeCl17ChVtQuXT3+3Nj1TlEzGiuEwWw1qpMsu08j
nGHHecU9IUz5A9o8rmBOvmG7YuK/v4xxudcK7Ryx1mynbCLt2mZ89/rupkMFkHn0miXqgd7J37HJ
+2sjojighsLoO4FwjScO7WRRegwj+9wFVGZX19adDhAG6uIhru9V570Le2x2c6ohPlnzjWNAOp3s
HIkuQI4xQDoFZUJbzzjHP+VfqVFOL+k83DWDvPemcK3siMKffAAsO1RZ2fQcJZg7K8POwWHSlPtw
uzZNp5lFIy8D2j3iOWe603as/Kjq2UMLFNu/JR6zZ5N0GD0tY1owqFTs350qPvyGEqeYJEjnon3i
ZQPwjZpgYDexSfps2+kJ4EjLMRP4/VsH+kvlE40Dbr9N3zbDjVMG0EeC8uxUV8PkYQ9a16NKml7q
pkKNJHLzKguUsjAjKDIdg29muCUZam9DlgJoCFFrzUDP3EW+64I45YLQ/EtL8xpljHGIuDJ2BsuZ
/lPDZFwtdiQZ+re9aXPvsShaoaHxrdGdVfUHQrTxPMPlO5ueMZ+U917Ni3os8j/yRj8RsLPJQnuH
dRgOp3vUJedYAYkbrdH0BTYCPTTTsibBUw3Ooebd5sS4J7ww5dGee3pg51/YJfjag5PhKgh6/b9c
Qq7tJRxSU5n3nmrTfWkE5qrCloH0yoOft4gxK0bjYzjdSa+uoMUxh25Cd+9BhBvGlKtRdWuG7IIY
h1rtg6DuBaDxj6XFl6onjOFxixe8THv4cxkLvvo2IfZ7pRswnVXv3eAj+NeF8sPzXVRof9C4HBlz
VWM708mxQ0DrI/PCjKsKRuH9G4CcXT5UFMyd3E34TAYneAWp9jYUyYfVn0mgQl/FwCUU/VfU56yl
BDIgw/mpewumAVaROGRyAgB3qqtzK1h8N/orJaMdacjiqp85Je2Woanfqh2Y4R+sVNcwMGmJRZbv
6JQPqhLL6sLbYRjKDiNxcER94YLC4CkwmirTgpernkWu3ywLJXU+vJKl+K8ALJCEqQHwM0lXlWSd
6irZwV5aQrfG5tEbsIcMbZQfTNS4eCfaE5iRfmPP/Am9nukJrBSFBLY0H8FV0CDcztK4YYuEqmIZ
+2gArOvJFt7Fydr64qbXWMCV8+ZKXlxC3ZI+dE4Qk/A7GGwgdQsePCIT8BxJyEOpZk3vjLGxalGW
3icoyCkk0FQ6Q78103Y6QtkA1ZdEJ5gyp2EqLjlxPO7UB2vtoaWAnhhk8sdccgzQYm6mifs7V4/p
oO8B5nlnfJ/QvAyfXaNwOed55oDH2Pb+733WQVFye7WX82zsQr9/Tgwq06Ixjp6MaN88cadz+xGI
Djbw5bRsl0GalNY7QmBAUOIsK22f7ZTkvmCZLU/pngBXyCNV1e/iKWCQkbGPzJr5HCYEXZHRxXgd
BKHnYuhjG2yttVNGJ21roAX4X0vT/SpR/CPTRjJbIfkkRBMZj/aMYCN8P1ybXYNSQWbbEQPXPgR/
tHXD7pRr/2EYQnUU2UOJUpYXhktuwZ1fKyZe7DEO6BVAjTrtuxPhm8sgOo1QoXZ6QmcicvTfjbB5
oj3035BBIYb76Do80OCLGdLzLGxoJnTdpAOGYaFPRtztvQMT+G4L4yrb8VB2yC2J6r03niAucKUF
6riyvfSNiKaE8THARdyNWzMaXouBjSIa/bwcspuG7g9nrLPvNMrsKCtBkvGixKxA3edglCIqilwU
6nyONdXGm9hHLpmLDr1A/WspNpS5YvhuFlzLCfcZz9MYuZsY3NVJOiwe01Edsc7HW5qamq4G+90w
m8zVhgKKkO/hP94kURWexgDGgmeoRV8OngUcChmMnX2ug/EKvPI5AAn32YvgrlKY0zn22l02NXfA
moc97NvHIDemXZDbXwiCyp2ip+Htq4trWqt33rH6YHTdgzJC8j5NxCtmEyx8RGEdM4xmJIFzsSCm
WdMKRGC6gG2/+hZTfV5D/7RL4xUlZ9CV1ZnKO9tLR/7zm7SArSWSXQZFEmIeEV9CwXUj0OqSRELc
tP54wKhKethQ2kysbTafugSyUrintE7efcCBqwYhNYFl6OjKAZgbY0migS/eFKtT6PQ7Z4FBZDa0
jYhWxog1kH1oWTYyXnbDalfVUDCctMd4YeHzbafiCAc922AyQpjTgG6Z8nbPYfkzBRZBRL2m5GU5
6ToAy5SdIZnrnIMbIeqIRsclCKKItspBWt3YKEzIBRvA4hRUucybeGWLZ9GLdueSlLEyZYrojLPU
SzIsPJGqd27sP+BiaPdehEwtHoviqMlL2LLCvjI/5whtvbeUNb+D5Q+T8UIiyQPjkEmYHuSEIXl0
QhbVqcXly38yJuk/QA08sKZa98j8d36CZtd8LosOEfvykNOa3k118TiPYYACtnrpKutWdO2dzfV2
7zspixXV/xp+7V+k3xiQRMGV1fPj6PXEGGYtCRBkxQpDoYyL2Tx1s36MXfHZt/gFUiienqWac206
lzkeqitSV+j3jn31lmfPG9CP1sNuLpkszSJUO5Y2yW0x3+BIeaIUArype1CNOj17jvWva1hX9j3y
lviYV95BQ6/JBsKnnZhJU0q/PYcO1SDO8qKrGWp7OGG8aIcMa5P5xYtVtiP+q/wLs+eRrTp0Fo0o
kFoHVjiNZA8NcjU40XtItUCByL7PnLKbBZOUq3rfrvTAGmjMedVWynwAUXCuDfVLcOytW6dvRWw+
F6I9J7XkvVT9VJ3/2gVv2rPsPZoqam4aSNq3pSlEOudTM5QWwk00M/+mgRn2rDbe1JrrudLeFSHP
1uB4lo5J1xrizZjMqr0vWKXNk/2L1Y/HvoS5Fmecpu2M3w24/kMn/FPz7KuYynIYuV6o8FSO5VuA
aowQLh+3I/pl4kXXYmJkXwTXeXaPI1LgIuiiDeoIhNgtOA5IOGKTmfHyNO2rLP2agvlSZ0ekQe/E
2QD1ZD4dlE58U5oBCxS5EIeQEeS2vZb9e1kHxorsDvrQwmGE4ho/hHmKczOm1OEmo+2McXED+KRr
sYHYFl63iWdx6NkMKceGtgrxRVAET1lf7RNmuXanmD33KExsSx1DxG/emFytjFFnag939ij2jN4u
dGAARaAbRCZRzPawkzYygor8C/oZfh1+mW4yPgBweH3zODH4yMtyywL0lDU5eoKEfCoirLA7Z7dB
ZYuzaogB61xjW0mwX4wbAkT9Cp0zQGRnqpiGFO4r7LNoXbHJvRKeOoEMxhMtsd1/UazvZNu3b2Iu
rV0DSeloWUn8WOZYCp15+EIDWqxGRzYIxgV1jJN72ySIyg82meiDuQU12KJFG4prj3SHxFWHsCGV
O/d5PzxIKA2X/35gElFf8Mtw4XMDzpnUbU5//4qnrcV4wWs2xicP2UnhEmvsC3I2PNq5VK+GUyvQ
1RX0Z3w4rxoG8GqQIEb95cYQPODaeNY5z+p2h+cSUl3AbIW/0ueAAvdibMhEKzjeA2Mtel3eFpmF
jritqmGfzCgUu5gX/SYmhvfE/z78r9vkk6WuZcVG4+9bxlIrNi1Zc6yYX8WWO7562q1P7czwiofm
PJCFOHBerSFyvjB4wXLT9k81/y28+BbpOKlKPlNKZ65ugMB1lw51VzUZ90WY36Y+AOvS0dE6wRFe
zHor825npz4pO/5t6nWfzOdvM9it7O8Hdz1WTFJ9weMpvtjMf/eRegsMqHXKapqtIwmvw1s3uM43
YHk2k+XE1CvEN+z0/oNIwwtvMnRT5clk3kCe2TFZZJa2nT6xSPvQPa5iZV9nEBlwJTws4mxwAfgV
WDJhRMCGMFrWse5knAtzuDievHV7Wv+4YFruoADnYBNXluAbXoLcD9VSlYZLyBqoPvjbjObOfW+W
D5Wi77drC196OTx0eSFu8NjPxwbD6trM5+LJ8dRTMhfpMWo8faQsOprESwRMbCT1x9SkeGMTxBid
JR+Xr9hLYVMg5S1r86eXBLPJ8Vm3/qMU8uTOwzfiiXwjEqSnbe8hYAyxV1i93yMdmH8xMlTX1K+K
50GCPJzdxjl5iqmRIePfzicPq/eCD7ZlkaFfMHa/De5NjPOZiGIWG0UeXebo4oTeoyqthxAmFc/B
8AlF/n6K5WZu1X3hGoypoC0VhHOkSfYrRH+cJlQgtfniWO6dRXiWmtS7kcJmVOlPoARI2THGW4iC
eTBYJ2Afasuz2XmKB9QV/Cj5pLOO/L0aLlbbwPk2cVquDZYMj90Ewxg0Srudya2lhzEPQdBS6JLG
viZ/tmbPgxANyelalAZbnxgBXpBwNU4aJY7gXrdTLglZYsj5SB4qfWGeLRJM0G+eOaOFZU+I4pod
iYQugw0Ush77B4uhPHDeFOTtWuvw4HU0G2PxhDKCR6X22Lfad5WWX+BCvvDP4qKJGVZYcUy6T3Df
hxrhZ6AAZjd+jKVTT8iiMCyisaXCeZu9ZUfSf5mJ5il1v81SI3VMGpJo/K85dm7CnAt1wTZhGB6S
wU0uveASj9PnJP3pOpnNY6iK11unHa5wVw86jM9itF4SKW/tAEG8LwzEl4C0XOF+2xp2U0J0Jm8m
mq1r2JdHE5bcwtG4MOp7aB36TZHfjcL+HpuWwWk6VACrUL8OLADZaNjs7kCfDcHbiAb8CHoqPYQd
pTaO53yVTnjxcDAqwBBOi5X/713kwO5Ia3lty+xJ0d/6mldspzLoJ2ohW+dfbcQEZhhNVqVMuKLW
expwUmcuXCyjmR+Bu/cbq0GrM4WowOZYtpf4d8lxiEpfoTnusmOhJ7LWQmdv59K4IzbuO2GVPcQ2
ivbcgLKCgv6cpAoh/zBY19AerwTbqIe/L5V5UHJoddMWsyO3CAL10Hr4d42Qy9zypalou3MQWv/+
+01Mn+K1cI2MOnb5LYpB6yhS/+7vGzix2mM40e/859Plh4xOzAzRDAKKVn41srjhPk3/cxf+bgVI
BNlQugBDltv/fXBhpeH5rMPT3zd1YvBvZBvv/+7435e0pfDexQoU6/L3/X0Xjsy7wkvy699nkzn3
F/qd535KBkzNQ3SEHC5OVocOvZZmf//3IWL/dmwkcRWJEIRayjiujn6Jvm4qOqYIaHWI/h67GQGr
8f99j8Y7cUjFgMIjYF+vFPS75QcaxCwcLJuK6L8/f8yltR9SDBUTlMH//E4692bfS4UZ4X/uh+2n
8Q7kFk77//maNryZxEgEK3+3+7sDtoiqnSgwpP/n/prjFG0p8end/u5/I1u9RZZk4uH7//9GJzWb
bVQO0ebvR/zdEcSVybZW2Jv++7PBCNkb5XgF66474mvfq7gDYxQ3Nxqoyk9ExTkMCnIJOmkknORP
1OG2G0ycmpC1SGZNwt/GUSc87hXaevsJE5TzKcyFG8k4/j0e312naG7Cwk5u06U6p7LMQNILeoE6
xGP098VaR81pimuWLNzk78YwvvhXGzDPPLjT5X99bTCGcMUFTrPC4Na53fOXxgRqab+5NMsHNzTK
Y7040yD6IkagVCXXng92HvEsl2CN4YLe94b0bvk1wbNyEgKPuQDQEmQbSfVeDM27ldvL40eGcmj7
8JhNDtpCPzrjm1DGMU3dbIt1n7XylH6h9Hr2hPthJ/c4N17UmO6d2F9pYaPek0huu45dO+U/r7gT
MOiTBdqvwzi/CtPiAbvRIbDJ2Dt14Eu39ZChc55n4C5d8WWr6D4mI+wMrmDXIMQsXeRwWfQTOtSM
kgrH87O3ElpxkFrzzi3j7YQuEhUW53W6qKpE+MSYs4ODEV304L3gZdyB4/gE68PYbtJXNgVvufJ2
A3qZXRJGR2OEAc8KCwNrzEK+I6LLTG6Xe6Jb61H4goDBpr6vIzZ+Onk1pu4Hmdhnns1f9JD7zGZT
PwqyBYruQErSW2vYewuDKl7Y6HHiR2QlIt7HxRAxPSZ9/9MDKaaUbwgcaw5mG31OIRdC0QhM1PKZ
OfBcN6e8UBgCkq0XQK0oW3UdrZyklDJ7BCSzzdJsi7pGX+sUYEYUKhAx5Mmvdcf0O+mMfRtgH4P8
hHE7/c74paFzg5QZkxKFYAPKI8UqiPAOrgmeDOqnyplPhoCknAiGWWlfMsSnI9joshQwzNP5ZGp3
4jlrl/9roCF0zm/PDG81N8lbioh1ZSnaarMLCRVLiofAzrjmMx1zHPRYSfzmumWA1JfXB8XRpjW6
+BgQMniOO6boqAoQCrgzwreJPYSU+fzUYAtZlxJsBAIFVLGtg2fPri+xFjXhr8hEUyCDbpeOp8Z2
h//9QbT/z9f+bqeG6pCUbXgDfD+5BDmPluU2wxNn17sfFh3HnwIoM7/3vQ4v0fLJ31d8TLc01yaC
ymAqiaf7n3/5+7+MDcM1dPxp7/gM0P/7tf/rdkp+zoUdXKba5SSFyH3MPbPEHoaxaszT6TXw3JyG
2cr3f5+mPSt1u7Ws69+ndnNRRTS9NBDV4dKMx95h7B6kUn5Zr+BBzK+iQ7Qjw7C5RGE83eqgI5IL
pspX3GD8SwbvtUMRtKtjUKjEpMlDOLvPpM9v/ixiU0cJ6lfppcaAqEuouSp0sfhAjFmbFhg3TQue
1EkEOpX4HOEXr2kTvjYdu8c2qH8HydFdgBmMLH3ORy2IQgRr5A+e92j07SmWCC1mB93glKOnyBwN
p8wimpqTCyxBOn3HzSTXoCFO0uZNmXY5b3SHsp0eCPlhW9gQ5BZ5so1ms5XGNe/gb5QJ0Tt2SNxX
WXxBKTnETtdt5kzzy6by1ucqOfuo/U1o7P+HsfPqjZXZtugvQiIV4dXuTEentv2CvBM5QxF+/R3w
BR8d6Uj3BUGBvb1tGqrWmnPMCqsupj75Abh216v57PhAFTqRumNW/mzOh02ftNeqo2xLtjBv4Bkd
ZA8f3UCdiqfwrR9Kz1SVrW4kxIaCN7cNfTfZpnUmIeLYOdcpbLXHuJuwE9ENeggUOADIorZ5wK+l
Z4LUJklFnzmGuDdBkWRutbInuuYqhWuzH/xTqbxkNWkJBQWbITQJ8tKg2aaDtZcNv+PUIZungFYw
JSigYSOSaR+7J7/O8Dv1416OqrZlyYhLsx4PMNK8BGhgp9IZrP1s1lagflGCDcxFInYDuE2lwNED
4epLnxV8VjlUTNFIBCd8pDniCihQzwYYUxrmrn490SHXQ8rQNZ1uhCAH/YTjhWgoZuGPjWtshwbB
tEWrZqTvv0HIhYcy6OieBTRDg8qkQUptGVz9EyXMCFEl0cjdWUTjipYMYLdIoNWbAc9Aj2buNpzC
avzUwD7Xsxum5fcra7feT0YIMk40zGGJogDb8KYFBvR0pHXjgBdIT9JbL/BZ2lPuFab9FqXzf/Pe
YHGRXX2JI5pt4Uh1p23DH2RbUxeSxMtM7Vtt/ZwK7Y0aJ5Zw9ScuHS+o6fSgLmOmkz0iovMfrMF6
LUv5U2G5FVMEpdFaHIAbvJjarLjK+Hs0/FxWeZV1ysxBuyGs5qdxjSc3xgraNFiYDGnh0Ym+DAf9
CUY8KGo4O0o3g+gSJV4M7qaPiC7Gt2I7O78FV5uMA9AKNPd7RSWURcWH4NbIX2NpTZjIY/WQNEF7
YL1lhORPZqXbb/SAHMlWqq+wBKEcqte08t9QM9TYbNRVhdb5lMt3G0mUXQfGbjIqZS9RFvGgfm2K
EpVB/GV1itzkG9Nw30MXIVKoAnLQdCSyoYPCZYgHypbTenCVJ6rBb4k/3eIQmoiUE8JnRexKtR23
ooveiXV5ri2CvAulvjUEa2NxyJ2NzrpNjmVKsZxnTls4rx2mu1BLvwJzQLRYIdYpgwBpNGvMCtME
zjYcLq1u4u2d0WUm4rq6Ze3u4ohydFbTiaW+O1V/ptFnUnoGC1lgccBZiIl+lfYuCynyqh6MZI6q
qBHklOobzxx0T5OlrTqyHYKhwdVYv5BSkBH/zQShCsYntbgSSLXqLH+T1iHa//B3GdEcdvTyKhD1
FAQpmJb9p8hyHg8BvR9gjF4QvAvwDvcivYM2ueV9/pTVLOawJiDHJTxGsycDSwi5bIUxaFsnpOZL
7MJvIrQ+hA4GBMFrvg9kraxg3AfnisXEQSvodkXRVNwCCyNn0z0xv9UOUWGfzc6e1qFmBavBBE0c
FeTPghaap0hV6rabCCjR2YDUS8sOfIYdqed47FvwDm21lmMAUabKOi8VYbOxIz95GWhqmnrxoiil
TaUayRFFW+tmOW+hbB4IOdHOTlfEVxJEfUR4PvRVYNUPGQ8w8pjeivBPJZBRDaZOc7QsrpDnnQvx
BeG6rSgyloPdU6ROwrtiUZEgqqt8BWu4gdFPkKApjyhG/FUP+4ceH70oXKDlVsVGvKqguLxYPs+v
3BXtB2ikrxqdCf3NrN8acviTyoagNgj7+5oV0L3vykeMExvs9tUvwQdH6sOfyAHkr5oA4mhv6vsQ
+jDS9rkWTol65XRNSxWHpUEHI1HW8eSV1KgxPgpAfwqSLFqHPq14ntpQrDtoPmOf0cWdDXlhxO2J
+R77GJJEtzXeW9o95ER/GIYD9sCCylO5gFzSgCiIOKf9PRqeSMM31yz618JH4QFi0l3LqNqPYN3g
XGnRbpra7JmsOpweLBXoUvIvpNF4amWL5ive6S0VPkz1pxp/+wwSMKfiN0gwQqHhZSuQArlDxx19
YRodKoiISpwNqEqcFuucvvBaa4R4rO96M8hV4fKSDpHkGuHVIaNvVecJUk1cKkkX76meA5BF3Gz0
Pfkho3B2QxhZnoEokDdYdAxEcO9taj68XK5xYTSHSgVVJAVZyE6G8pgKMGp4AuYhGq1LfCV7yAjZ
nEtJWDgzs6xYL3dOZ4qvIYoALioZLYehxdHC426oDoqCgDILq9+hgS5pdlwb6qdSBCofi/DFhjRV
5fFPNUe7hbP+Ixx72KmueFO+0GOu7cp+QghkHIeux+wYrmFMbIwm/8rV+GVIu89G0+lrTPYeQfzT
/CAnrt7j40qISet8dCjHKKoMe9dRzyQrv2PemAX8qwkzBKuIL0nBB8uMgKyQXJk4nShXTg5iCnxW
D+rIs6yOqh+qg+pu9PcibaovsqPfLY2apSMaHNXB69iVnhs23cMo+myN7/gBjn3RjsO6QbOLN61z
mUasIjhRLGEF34mgghrhXE6yJJ01xLQtdzmTrtukxxuNRMwHw27/CBJaASN0h7ohGqCxV0pWvuto
CbK42CoxrhhErtQzeQlbXh3ou05qqwAM0CCGJzxcAP3pw+I5GLvgqqisCPwuo+htyS+1zpA9zJ6h
sH0FevBomHh/MumQFBp7aJE2Vm4lm2vzoVjNqTMmFEGE1zF/o+dAQjeBMUxheJHZ90ZxdiEOqYc2
NF8gYDwN/fiipUxB8yC7+qbxNWU+aduotx9TF9Sz4VeC9ZD5OyW4lHRGuY4VQmxFCXoUwEdMiUej
bwASgIeFzMpilQ1As3my6Y8kV1En11kqhX34hnU22jqN7nh51DqeWuhvqpqch0YxcTA8m4KYylpL
IBnaRD82TDBZ884wGim5t52aOydxcjyAWMTsps12IgYtkNTOzXZZZVYCpXEsRQHOFloSZRjEIF3r
bCaDaby0EioXpOjuMKgjN5DuL6FZG1tDSWvmmIUzJTtObVdvHTv7dFJYtzohJwLF96FQmJwqSBKm
BLAbUKHyDTE+EuGI30BGkHFpKM8ljD498hKwARsE5xMmQ5AbgCs9uzNH3pom1Mwg949IK5zHqBnV
LzUFtu9arNZpvbI45o1nJhIXITmYRkVrz4kf3UiGMBIR24tecrtDWMF44a8nK2uOBSioY2j0ztZu
K0Dt4leJn2XToINn2td8zQBjb0CM4kjjvbbjwqO4NG1z1ddXUk1e4hbEaJaV5HGPtrt2B2ZoMJAu
rSWtTU1DTgE6efPKqHsko++dwB3o/Ano3ols4Uq0+a6cPiDHYSdHngt/zY4wfnZfga+kXnZpNLV/
qama0+U78b/6siYUrvY4TduEEDIC4KaVaOXc1yMGLRUl4T6O/pq0aHq6hNVKpfX13k9QMOej0Dfd
PguGdkVYCx/2xnCOQYWNoIa13ZsZGDY7ifckyJJj2hc/xWirrzalendelJT46V8cXwOahcY+LpTw
i0ac677b4XRAk/QWaPl6iIzkq0PBpSS3FJEBCz232GsjaoMuxasbh92+BMhiKcySffpdcGdzrGOj
ekGMUR/hoWsEpr2ptLFW6LTTHVSVH6qdixNxjxCpWW77pb2CU4WB5qkpX7hGbMPanaFgSNuBpq1y
PzCO3xsZkzkinGmDLv2c+nT8WcPwuJ9afSsw8j9oFTPalu48ZJqQMjx1AAgY9+yqNunBrLT7EBF/
oXZJuVZMptPV5LZ7EQbWE3n3yYNlOu6Ptk1eJPV+7F7Ic7qyN4/LhohC8xiN1D8bmRFWQz3prxOa
eIljslkaFm8gl0LDAyhkoNwzbHrX/x7Lvr2pTFu239c5ZsN9Ie09kQQzi0ffq0R6Ag6NYhq9yMSx
5CDDXwYn0w8uy55DHQbtbc1Hhou/x4f5Cgv8f1rm8gVJT5MZBpDILn5Ra0EclZPOmShh/JKMenSy
a/XT7hOCxHQgRD4yqo1AKAWTfcYJtFpJYbMQ2y5SbE9p8HYve52JxrnpumzHLdo8Nj4ZO2E4GDer
I3zdCkmO4XNdHZKscqNHUYybkhzCktLT3kQpc8omSVF+2XVN8/B9otMkWQg568XTv2dRErj7Zahg
WlhrU+w5Km+Yru2rvVWaypUGX3Cj00LuVYN6ZhmrCwRq0PSrB5oe4QlSW3Byeic4jY5e79xU/CrS
QXtRpsbZN7aMH5EjaC9qmSWUpAmOxlOVIhOuoLEXxFUpkxGclo2dm3EPprFoDyNzGTsvQm9KrdBT
syH0TORBCP3n4+XMMvhfh8uYPl/dd0CyUKPudaUPvTr95efkXKyMQDU9rYTUMITPcy1vrUvW9csh
UbHJ0zgdO8NC8rScnFLCd5eT5D4kT6V75LH7z0llLMD9TiwlRa9tMyucjho6tUtd8pSZxLOMbPWJ
OKv8CfrFciBty/Ww+70jd2huPUiOUykF0Fq7vglV1rchLTLqfvZhOXLjuj/mrfq7H2FOJJNmfCx7
rRabH5Nk8tjKkOpJkFKezEAILpuo7gAn/I9d5p6U31EAoBW+Lpu4C15FlBQeKtC/hxKJxdPw23Y7
pb5JKYA/y1o1iJpZvkIK6zOK0UBr1ph7fdUTB7Hsfm8quAIeoQjWpjWMl1aaMAe/zy57yyX2CPmn
93mKFlRI0cMWFK9xvUI+Int2ou4tnFO2nMo+kPHqJz1O3NMopHMa5nPLnp0BHqFo3uCUrK4aenQP
CPahanMyzOabqElyFJbLCV9viVLCwvNIYxYDHlEdv5WWP+tg/oJvCjSzSOznDm3eBk1o63W2tPF+
A4EOIpOyOyLbR1k4/o0oR/9WTF2/mmw12NgNuhEA679VaWjesiFSDAe9VcwCitSG7kx8l7QFvt1o
fjNLm5mPItQfanUa0tH51Hr5pWDMpG+t7QnitcJr6CP8LLqWnBB+mQcJI+Kw7DGxtg6qwOPblDQs
M+ars6e/so5WOuQ7iHdPoR1YR4Ffkbs2I1z2XOvMuB6AjmPetYV7LrJDl8XqzQ8DdWWWtYFDbFJu
NasaAA1n4kWfRnXkUTUq+a+aKZ1l9OYfovRuQ1jmH3j8CJwOnGZXxtXXX/fwtAZaY11Z7cvwUfx9
tJxqWFxhTA3PcBsmXlLPy8awmIqG6KiBz6ni2c1zg6w0XOSmJrTn9hGulwFi2cFZW2HNelh2NcV8
Dkqt3Pr2xBidKsNbLvzreLmGJuXfg9/fIk7mgF2/+PgeWvaWTS+OCXjAI5yF8BSpCQ+iXI762vWp
gP3H4PKgWo6HDrshcgucvFofY63OXPOQKT5LODXMxEGt1X+OG/IWgH3wJ6Hy6Sgg/SZ6xM/IxsKD
4sS88ROjfvYdv3qWceTFuWaflyvU0DQ2QssBPs4nk1UyxNWlnTkIPZFXGIYAm9bzYRxjX59M8gjL
0jTwqbkFkH23/FDSggIihZoLmBb7hg7mrbUhgqgm6lJNQYzHy+qPLCbzsmwafksXiuQjacadWH2P
LXsBChrU7aYxWk88GsxtG/IdbFmZ17JG8Ri6yCPG+uZEgfWrqOHeTiKznqx22iOntbat7HEsO118
Ry1tr1vEX9vlMOhpWItOyY9FYdivTfzktwVPxjK+NSrzNM0vD8Jwo1s1H83nlqO6L43laLlSsz3B
J4P4zs6rWNq9VXGsnoYAOVlJo+0ty9L8QNgTEVvzWSFmNWDHKmM52zt2sHYaxd0uZ6GqE20ZnsMg
a84IiZpzNm+MiEdHW3THZWg5uYzrY6EeO8TdyxA68m6ojiVzzaOS4KYzauY2/2yUWPwG+YwnkkWK
2fKJ0f1CvnS9gU0/a8dDLZ3uBZqDvRY6aFfSGKMj9sBfOevPa5MMd75Dz9ova6/LJmXRsqkSbJjf
Y3+doAjFe/zyPQyNX30UXLr5jzF9bPdZ59/hvA1eRZHXf1x2nU6LqgfXHHrYSOLe1aCZjMb4cJWq
e8qA4R+j2scww/3wOY/7qdI+gVubjooGOUQPE2M9InanvW8WXq8P945Y0VsP7Mm3Zp/X/NJbXoYi
1zZUTNYyN1h5GRV43ThQPf7YE+bpUvWWw/8ac+t6o/ptdo3GN40F+JvmjvIWYetYjgoh8nOQhH+W
IyBAeEZ8rCUJKGY01th0tKG3t344KJtWj4M9rFk0oKX/y8aQ8YOV1GdblNlLoPfTbgpRsGLaqt+C
QRC+i/2MppC/j1DlPqlq/QvydestR7ABlNNgOR6S0+FpGdJ7ka8bBH7r5XA5kajIoI1InpchtLzK
QUNHSGgzX6V1hX7L7U0bNs5h2URkyP61h5j5vSsT1p7/nvRdlfiY70uWr8iNDA3l93cwef4FmWs/
k6ac+Mkn70b0KbyvNvlApraPbCZTpHUXQV7uMxea4zJemuMOr8z42llUo5H8qKsubssd1Qyx0VLL
WWV93XqurQ8HpN0AF42ufx0sd1905fg5jpQa6FXUB4hgPbAAd1/N40NO3z8uRXUY4kLzwrx76WBJ
bhLs0Bs008q87s0erdYtPErQylvsmNe46Z2rr1v5W9RtnRitUOkqGtnraQr3tF2LItJOejvgP3Cq
Rjstx2NeJNtKoUfRNBElELdR/P3kBvLVt51NrXZIFlkO0abKu3OZRIHXWk25Wfbo9/EXqR2yKEk2
P0xRabwIEDJSz/KvmBbGoxhxWSiWDvGkJPVZcZlLOUpbeMvesjEx/vM5r1+wb3DvhKZ6KpKPSWtM
uAiMLHvLhqKugOJepyit/ii6BbsqT9q1b/f2dZpS+9qjX991Cc4nvUdHl6BuBBnjgLCba/JoRpSX
sXJAJeWJscoQIrwOTpvzsKQ1S/JUCoFKKfYRtT8ggMp1LP3uuQIKuJaVQgxBzW+8wmwDzSKXz/gG
U1AoxYbZOrjGIEioDKnKtDGKoTjYoAlS+lPPSKTrZ5EQnewbymU5ijUJGF0xiWAYwmqvsKw9prpU
HnO/9CmjRH+osyZ3pSHmPLG65ixtib4oK/eO8CFP2wYo1MY9KyXvi6gD4RBFFHV99NkvGgZXwiH8
9ANb4Sf8rf7D1zGz+Jlikr4ddG9KJDsSCEfjmIm2e9Pz/okicHJtUlh9fUcdvGd97SU67pRlD9Nj
6GVVOfIz1NqqnA+XsWWzXFKTcQOYY/66mvLnLvMnlFa0u9wSlday6Wsj9/xolsHz/ht3sw1hGfu+
zrccMDCVQVV6fuWHdlTsh5Y59vJ+X8b6zEQsURuw0P0ftRm1p5J6Iw8u4xw5SYiYdNlVn3tbTrg4
rfFMBCLNRaFgxIwNARa160fM+P9srILFWWv3VCf+GerDbATaDksnbX1ro+vEEfi+QZVNp0a+bDCU
uyddTHAFBbD1mdmzrPKUFpnqQ1VVJRKK/MOfomlVlm68dmEawuYhjPvkhtY2oLlzJZK8vbbzprBQ
MhhZ6O+WEwVZPqzoKdSSVHxU54LzstH/3fs+IQvUbZnjRJtlrIzaCrnM//q65dvgIDfXBK1klPHp
z78VWgbsLZmxsUU0oCaQ47ly6LTSEMt+Mhf4rwsIKhnPUsJZaSl+/aRmkybT76LA8j41EIP+a74U
2AORtkp8SBAxn6IxLM4dHqITuaMOpePJuUmanB6mra8BFcltGdIyMDpObZJBM/TqrNxgqWBHlrnJ
xt7Tuu4rzQ2UJbKC62KGwa/WEJ8+63PgSU5sH2z7DkflXtlH4l/xSwGmWNUDJTBTvgwkdXgyxJKn
df0nhPYL5QMI9H0tmO+p0Qveytc0bcVXxW+XBb+mXkBTladxZpUmRn5h9ZPQ+DbrozpvzKSF7gmq
aZWrdHaiPOqPybxZ9kpB9B6RiqsiTDHXjnpsn/pI38TawVBxvJRkL3sJjgAPz9IssNS583IAgtl6
MvvxpCfZLanH8r3C/7y1yt7iGcGhq0PUANA5nhOSvV/zQl85FJF2FrrFxyQsixPJc8Vp2aPYw+QL
teVlxCR4FQXweP6lubqwzNe75MvUyT1xiGxCeOnkl8AgiibKa+UuDB8Pi9W/w1DeJkosvTBppWdn
b7lbjoflQA7BZ67TmNVG+3VIleyqZ1V+HROV8pct6EsX1bRbTvTmpNBbCZlF+YpLyFv1XuCsfdFD
4TzNwFSH1+aLTA5ZqQTogrRiNYis/MpRNtWO4ZxYklGbsnKYSH1irSJBrvMjwGaiWeOal243aDe0
Heiga4WScOjDjmvKV7gB9qXgt/oootK+6XyYtrS660OEnvjEnC9cE3nfvql6/ysue+ejYYYxOMnr
EKvpUZFR8oREP736wEZ5Px5y3Ximl5PsFUiCc0baCUJydWsmN39yWlPfJ1VQkXETmNcw14yrMpjd
mfAdcGIOoSQTtlV/rm1QJ+iukXZepntZIJrLjIMW8YyBIlMvxobZdX/vRpCAjMZB3pUl4VXmwOUM
FP0b3G3BddkgqwGf3QNFJRsx31alkVyMyO7XkA3DJyBR0YoEl/zVH+inJ4WpvY8stB4qwt6xfzlo
KYqaD7cie4S9QC+Xw1zWSLrIwVP2xKWoVD9hvsVTelp+5mWTBK6ywnBxoFw53NBc73ACGq/LkdlR
66dM+ooYKgSy5tC/NorTMo0Be295o0sA1QiI6dKEBDi7VEYfppaAjshRsTkpSVyvhqk1VwR350Du
WtUz0vEVvmVJndpwbsylMNG2pF63ONM2iIzGk4rTcxeQI+qlGgIDkticPTLtzhNxWu5a0YqVmkuL
8CQUtnY31G+SYvVS84jL31pYK6+top+L2E1f9RxYwOCKytNwWL/W9jy1cfpob8yHZZQR/qnp0XY5
mznkSqltfFfc8phFRfSpaMQtYZhyrllPEIENPm8fD7Br9WLfBI32pAuc/hTbs59JEl5KinQvWSlp
OdTA4/H5vmXT8HvQB6B+yVGKHKpMmarPFWa6DyNHMe6Uz1rfxv5peeIsTyHxBai6PNZ+ZcKBiX+M
oQEGcN4oGints7BiA1syJz/cNqd9qpJ8OmXR+Nc1IkXA2vXYUUKZPwPnN+6R2vg7suSAUc2Hrmvy
Aghz+7Ackj6w1ZhdHbSk48cFGLts2hoSNY3Pf47T3sKdIH4i50gfiQy3PL9yjTsCv4wJ1XGZCxkW
NtCo6otDPdC7xjlUPOI+FS9hFdon4FUfZtLUntMYyVGpAAyZ7dDsYRJVb9zCJgr5QHjLIbD2n3kR
k9nnuuWbE31FIh5vfZqZ8KOoogYxRNC/DkFuPCH+AR/IskDQGCXxnk+WIuJfsZGoXl4SaJUUk4Ri
9O9xmFf3MaywSSvpT6pc4YVmTnAPzY9KK4ZXSkX9rQ37EyYf5Q3BqvAUlTxcAmzKFjdlS72HuIWR
v3g0XdzYiKlDMY/6d8jUsgDQGNytKU2eKlfET1MneZE58rIM4dwQR8u0r8u5jpSCR4SeYIStHiuy
ZU2fyx5B1v4uZ/p3gg9gAlD5GZRQ/kWkjreq6VCa2Y29A65mXHNKcY8tXSW1cMw9CY2Jp+FYhYcS
ZamH3Uvf2FhXtILY4UZOv0xpfkhUrR9KxhIS4jhU1g4pnIXQdW8NIVUE3qLhS2kV3eOQjeoZInfE
ixu3kmUY2g8/fOqTsdvLUqm3OW6rM+yjs1m54fNSXK4NDZ38MJEG1Rp/aFiIewEsdJl6YCZHcDA4
081ETsEKMa82/48rsHyZfOwuidO51wEnGOXU5BxOsXuN5w03P97+Omt5hqNWX050AmQ1HxxjvYyl
QUi2gUNXTEl01YttYHBKZObP7rwpbfOHAFNx7OA7PvehLPYGsjxkVRxCyEA7EXXlVvIybXFbkqPu
D7iHrNDgGGpefVw2JRI6I7d6pEJQHEpWUBdRl7qX1w3/f9Jg1hTe6z2qWfI0lf6yXLHsqcUAcpZr
H4hihzeC+NZYuW48l4IBIMR8gN4KlCFUITr56irFgFpjpP8MnfaReqj2bJvmpSnlk1Vr9U0h1PzW
56m5chysLd9j3TwWQ1peD01Ao3o5Xq4hIaq5LRd+j/11DQ4dcCrz91m+7XKNq8PCXL7P91hdYV7L
hwrdv4YCINT80Gunfu7s5pFH30Q+2rhqeInDkeMjLfZh49bvuvVkK5P6kUcJOHK9iDfLYQlLktZq
/+QC2WQZq5wKB9B8yaP3nbgwdc1TMNp1ONfehyS9WZkNI6d9C1hYeoLulYclNPWWw2UzVjy9H5bd
5cxyjbSnU4vNZjsOPcl+1J3XStvq7+RnP4aZln/5vV6u6wFfW2dXzQt5Y7eMRSv5ZkOztmxwykpr
hz96O9nD/AnvxWBq26CyWDGYjlzreI12kBB3eHF7ROvzO3Ucd6lrpA88PrudbYnmqbJlw50bqpj1
OFw2TQgnBnenRjZokAj/N0+EZ2ee3sUQvFcC0M5ZwzG96c2h2nxP3nIUh+sIi/mKwkGyrmzeX4Mw
HJLBSuGF2LxQGcOiTEc53qVKZZ35/W+r1vdDrF1bZyggaBW1x/MOpMqyWztD7S17nP57rydVaz+S
QKOEpfaRXBqhdx9Tgzk7GVHYGqp4QhkpD7GGV4h/6y5dR+4qNLzg9Yzu7hqu9ZguuG4H31KW8e7H
pVe+VbnvNVYbrrKmV7YyHOJrDCtg55g95kSWCqzCGFs2Vjj8gJ6ANfbfIeIknV2mkvc4DbZ7AkEu
Dw6xDvhRm+6iJlO/05Fsk6Fcju+mCJ7d8cugYXRSKXKclj1Zq9yHKclfUvA6FWVUn5aNXSuCLPq0
WallQPfRVuv9MoFosunitMpwWeYeTYtAHEumffzrZAeY0cliDG3W6JJaNZLoNX+UN+GnrhvRL3hC
WJvDsbomVU8RRE0Q9nUuQXDQMYNY+MA1ERWYcTe8Ja5GR9ocRrwVASVgx0YGn6oqzfWyO8VSN3ZR
XzZbwymMVwMH4DJHCaM5yFC63XMzdQYmtb7Zkr3Jp6GSAUz2MbouG/zkuDOE1ewQefw9lpZVR0CU
sstl13iKotPWjtSYjFSemqnTHgdTiZ8cnCQXZDVknXIuVFtn68bAy3poZ/vSJDVY83XCNQkSDDcu
eLIVbQZtWxBMvQFPV0QA3QhO/nsH+8v3SCN1Aiu1dxkMhLWprDHAvyl33/gNLAx1BT4bRDQ4qbXO
+kWaZ/3gs3JfI9CwT5QUb5GRiU/VwCeegS197Xvg4kUW0wOmA7tXIxIiugis1lKV89sRHC0EHW3I
hLfUuOMirTKcGS1cY4ISH8D8NseoHyjKoy5W1R6+PVbcmyJVdQsaJDjgIy/Ok4Ncs0j05D7V4wd/
0+SPA42wgY/xS/Fd8uJUy3yWTetgCwSZONSt/9yX1rp0THlfhvREi5Db1PKu3xFmyldoBCY8jlDd
SFPqrxHq1b8OlzbCclZJ2nolc178c+Asv9b6nCL9uvfuBs+fcadTilnPRCJFRIhxL8Ku2rRgJLe4
yNEbJcY+jWjrL9/QKoLU+z7U4/DZ7vRgF82VpuXpLrtZ7LzsBs7vfIRYrEDK3RmBk29kpJifFbRa
RTU+tBmV51aZe1k2Ye8Op6JqYirxES2qQO46y25WwFKDD984QrVT7sCFQy9qWH3WRWXgiNKdLaxJ
1C8+0tMkdop7l400niz1qpjF9OrDyc8a3wU0CkWvSTT1ySl5OPcdbXLe/0+6Be+jA1FBEAZKWVXJ
jfch0k81EqXfskvOqiOmd5GOKksNf37fJ/G2Kd7VYiIoai78LOUeM0Q7KGvHXsOsBwTkuEQhJam4
oYSU+2Z2uaUYJG7LmD1Z7aaMISyF9MnXAR/mo0VKR1ar+Z+szK6Gn4YfU0B27Mi75DIhLduNjWnv
BqfSL4OeAeLSiouN/jyYWxN5qStrv1EV2A4AKTo9U+hvMOfSXX+6GCgtvQYd11oYz4olkE/IoLqR
EAvVxIl/o6TXVngU9/7YCARwaXORrd1cAmdjdQHfZC4hBc3dtSz1Syrk01upp7vd3kSE8KEPkNFr
t1O2pQy0D6BBg+msMeOFB2GqztGeNwOyPFA+g8/xkBmPdiJ2kZUN57R1+rNAw6SSu0gz+Z+hZbwt
mv4Ab+e4HC0b6YpibceKD1kixpFZNL8A5OOT08Lkrss6XJma7lyViPuXDqzuVU4Se2FKYcmxyLTw
RakQWNab20KoJC7Oz3y/Un5jcNTXdgmOmtujvORBj6uh0sdPqD4UTRFER9ME5R2K3k5wk37kzZ03
x/hZx8CQvod9/+17OMXNtFMIVy86xwHVTRJPnuXNJp309pilQXdc9pZNa5T/ebiMxUxukqIddqlf
Ip2w+jOx4tGNzgjPbkL7PqsKXFUk2vSIW9l55vV8WcYRQwZrM3KJVY6SdlM4iJ4x4dcbrXXlMSvN
oEPSxzsJr1u55/aiyV9U2gnlJZJQX3brSi15FPjhBfVP/8sPeeDSVnyzQ4BULK6aSYThXYR6c8H2
0FwSIrsQ34YYV4izxTiB7ncs5bAtzHLwShw1Q+lG57gMrBMpmAlExVUeRtqHZvU/OsWobog20stA
/K5lmB6rlAw3EPxjyiBXA3LAiDcGHWzqXxsD+rFGDAQ+EwdLbWqnZ2FX+k6nVbdHIqseLSI4Qtzl
G6QxElEg3mNKhWQ6ulX9S+MH1Pho/UBx+GNiibO3ktLxnBxqAwLoQ2mhV1o2y3hLPNx+bA2cXmNw
iIWNKFkznTdEHNmmzS3a123tUF5lacQ8HFLvfBZ1x13IMTyZeaIfrao0zxJ8z5710buh/x9j57Xk
trKl6SdCBLy5pfdksbxuECWVBO+BhHn6/pClo+qemOmYc5GBNOTWYQHIlWv9ZgoM+P4RsEooKdBT
4/ZmJIBGUWHzt2RayCjPYwUyWkungD9T9pScSYA1D07yhmS8jaMXeMmBjaBaTWGvbuIaSrwz1QOU
99lRvA2VtwaSWlN52i+AoZgSRX59j6Hb7+Mio0zpC3DsuU7sleYfVfGRQYzgz+GnfK3vbUXVqndb
y9aZl5PEJrKB41l/DlPZNksjnQm5VXyXk5iohsvMHDVKrHAPDTiia8pwHK5sPSsuOHitcWg1j19j
sGGnHTy5z7DMUPecG9csH8xwIin534YERi1aSWzYDX+XcXzjICso7/0bUucr1La3Cnq9Z2xZOmr3
fqAjiDUa56ZGL2ZOFAxzZsALW0Ska73BP3s072rpWYss9soztmwlJWhr2BGa5LwOJlSU6/GuYST4
MCbjix5H2qKcKkTMqkS7F25v7hxKtUv2T/VOzr/BuqD+9fXnUCvf3fNjbGthoTc79KgRTVZ8HEXi
HlMbrK68KjOoNXjUBs7WcDBCgmzjX4uZAusCW/7I+dssxtD2b/ksIxRa2JrJCS81H9LJRPXIG3mv
Am2+1mBoyJO26BIZunXATOi3I7wzDpLdDobfMogactZBL7xF37TJsRrju9cn4kc94OXc+AUPt04q
bXTxCcVIYiDXFDbHTBfBsUxm9r1FdnW0PkfKU5um0ryjPsT6EUPWceMaLyio+bg2ZtGHMxw6K4p+
itLxOApWNXpoubiSEV3FMczMRNOeULfQH5MU/ZoC0ByVSk772ohrWGidI39Yhq5tHx3QTue0n2Br
ygkvnFxsAaCq1W5v7PowNS9mZin7KPXA/TvCeJ0MUQA+Rka3nLsKRUsklQqwaZYgS9uCDIrNHMBQ
jdBKW736KFts5VAyhcVp6IPLkHfOtvd1AN1kFOq1Wc1YqrQknQvAhfMeIK6lYbUGLJAANoA+0Q1V
/RlxNW8vZ8kLandRRascOzXgU+T6EjN6yLDiCJeyi1Tzg5xscrN+wPKPBBhDX735Q4qex2uhO4e4
drxDXCDpqAC7/VBt3M4zR39zPTgxUzVaWytXg7cu4UmZF1jBpK2y0mqOJZCTu++r1OyH9mPg3Ey2
tiEZgD8zzBkR7dRW9Q6ir72DvBrn7veYRXV+q6vN01fqzyIdgk1Mu21MgyoZwc3fzOD/mR7U/s2U
QYZeSWd/KGmcPaGwoGy6tokPXTj1V4fNZcntaH5U2rTMndT5HHAYxLRoUK5j0Jh7IzG1Y+B1yNaI
0d27yXTloDniz4pRFoUX8FRpgrqxgB9ewO6C18RDMlrwbdTIPrsjEMM5mNhAZdB2iqq4L7mebWMX
Tc8UOdyV3iCQ3/SCW72INjK2TcMBgz2vR/xiBt3IbjlSvpeR9Xd3dLPkZ2npKNioA6WAKkDmMeyb
I0YMwJ0NSlHBBC4ogDouE+j93NVr1SMJwWkfkb2/s6qw9efvWX3uytkROaej5nCEMdNUg5A8ZUfZ
8IL6exVM1eeQ5cHGnHTwW619z8eofm5cZOpj4zmytep5QCHoX4eZCS+0zUgc4u/1YJh24wjIwGpA
s5RKau5U31MOCXf+wWwnsQcdbh7jQMS7IeYkabiBQ93WKPC6RSPWgUr9oGtEKCg/XSu3mra6Zr46
uaeevLkx+MMVK13t4Ga6qNvBRE3Xvas0r/q8iTZuUB/SfmxeLSu6tr4zPJQO9i5O6/MiYlVGfgv3
qfxM7TfAvxTpvCBXlXeA5tGiT6zpNlIdudoqhfW4mvzHKtHjfR+72lE2cH2mgwZwCEVkqnW6AhFC
XsVOyzGw7esNtjbTokDj8ljmcbTTePvldXBqS5UNdsYaQkkxCYVqSiqK/3PSc//CO9J6yfCP0V23
fjJTFITNMShWpQqIH7XQd29Wi+5S3TuMONffiKs9NvbkT8p/ZyerRaj0OIcaDxSvsOKzPZNzK8Pc
pWgbEWWE+S1QaYSSKhuTujMa83QhI/uHuBrq3SA6JHl8s/tpg1GNkf56M7PY2qRGHLLxjPGT6aTv
csE0VGBoYfJs2qnrDha4in2kVCawa2E8V6WLYWUDvWqsYyAsegtwEuF0VGtbd1faXvDUUJDZTSQS
eFyH4KkI9FPgQsNOpqC5YkDAmxI1k3XaR9opFK29KPQ+ueWKT7HXtX/5XgM2r+y6Z9BpykpxsWvx
zAyDzarDJz3On9n180vVDm9qr2fP1jCXk0nIyl5luwYJhV+yo7CjrxL+yaupslSkX9TyV8Q/vayi
/o+I1VvUxwAmOgw1TLVqb10tUsjX07Qf52WOEpf8+mF4a40AsFfiUsNvAKAmenALnK7YNL6L47Ni
JkdTCdOjvPrudinum0OCVul3VmgK9f7oVogw/UsUyWyRbBSEzSd3LC+6Xe2nOHWxOnatBw2ZLZI6
VwIn+0GO8IDlJ9iadwHmJIYQOTS7nhfWApfy7CGj0Ln0QXUf3bmRV9/N91iIdNNS6QwYtC5sm7jz
tV3Vp/GTrnPUUj1PgImzoifHTlzQZNyr82SL4c156kMqt6aPv4PrurcGL/mD5fXeGmcg9Y2SzjaC
q/ArDJ2/K5CqwveIWmszqeW7GecXjLuax8z2/bNIeenIcR9HCBKmO4Ed2OW7qStI70TpFRW+/0wk
gwEIFWrVmexucfieGOYlre9PZzv4+o6kN5aeZlxJz2xirAJewymoToaHdSBclPI1aHhLNbZbfs3i
Ip3iwy6GYzPk5euoBochVId7OnjD4xSLjfzQaFTIVcBHWA954u2iYUgpE9naHsYPym6p6EnVO2I/
pnVzHKGR4hLioP1QCoVjZJ+dyVeWWxgp6SXxpmkztE12HeHHrFW1yG/TaDQozHLkNoViI5MFtjDU
22pV+tH0mMKvWppTaz1VivkMqdnZo8BicIihseru75Uc65LeBZaEkug8HqISdxrG4YVAwYA8FXx2
Wmy96KDPDqYNNGmMfOsl7JAvCR1BKXCeTeHpLL2JrI6hjPaDl0Jm6m0+YKrap6dED1Hm2j9j03pv
NHg95YhmcZm29fsAUhxhEPjCYxdhHoMY/gvEsW6pZpQ6wcXB6g2i6LGchLqqm1Z9QOcX2q7RZ9tw
VHrcFfrxxQretK7MIUNW4SOi8TiJM1oAg7zg+vhLAHd4AXLso/+B76mchIdubQfoUmt0mXRLuddI
yG/dwRMHFaLnxVVTKC4KdDxXGR5xGzJ+J224QRxEzACTdmk0eIJiodfsDASrdmndhjejH8xlFXrN
Dw2uqPwQmdKLp2fum9A7ZLW02L3Ulu3sVR0njtYJkrsIIl7Vdq3s2kKoaxRSASFbKf65HjvZaoIv
j+B4+RNNsTeHd/uboowKr29P3PS6NLc278NDVtnDbsTz2+gRd/M4My7qHjk3EfNs4sS4a2JLPMjJ
kNP0IYuRKbXmtdyl/R45BMwCEmT7xymKTrjK6M/eRLJSdj3Nti9eEp68DiyK24/FUV7JxvKmEKXH
eea7kWviACsWfKO7bTRjM3UdcBvAHXOV5zoAz3nMza1bBhPjLIdgpGYnzdZe5ZxsCviwq7yBaPY9
FuaoG+MqD66B7wnUaG02ovqhDJ9h7De/PAsuYexk4sErs3oXY260q8rCvsG+WDW5QmFccW/5YEy/
TV/MPtvI3fNr46NKDNBRXcdsRvsTK/YJCI/NkwG2Lcfu6YRAxh7stX311dK+Rp1iX60K/wfLzSh4
/5tojOEQFH1x8/1a3cw4+bUMmDxtVDdKEl3ZCpY9AmQ9ojFTdmZPzM4A0PAY6iMIFGkO6EzOyEZX
BkiTYIQXk5qoq76arA9jeDSCMftFLY4TnBkph7aKPhLDG5akABogPwYVgDnB2s/dUmmhlafUahVy
9c+oGqaXUIl/yMkiDP2r3pMGmufceLIfIlCJaghaRgvUDXJ1+RN886Wrhe6D7FURcR/o/eggu5xV
462HrcTKntcWVqefo+jsIbaGhYt1GBwTzk8Wpvbhu3FmaobsKkDl9rNlel/mpb8g+pslK6ZuP86g
A6NuxxtlkGHTUp5eIu9PmdLxAQC7HJTkEtlYLcrEY6D9Rq1vOOo1u6gSgdmMfIBUg9If67mRV3Ly
e9n/x5hTRwMGBtwkYHrCfcfTBmt2LnaoOmzEoBoXhkUZEr2IfJkZJhpbmU6eVRUKXjqY6ji6hROr
GflrEZjKn7KdFdjK/k/p1Luy8zgXm46zrUC15Vpe/g666LdutcOzo47KWvS+dmzhgZ9HBVR4RvLz
tS+0e4bi0287UvfC8e33KBpTillVucZEICfFg+pA71Nbq9WaALdAdaAPTLDnaAk8Gp1/BcGDg5iB
e1WIF+MC5zH7rTVqc4H9U/GS8ZMvHdOzH1MbVQGfisVDBud2nepjx2EL6m6hGB2nojzdFVtnK9wJ
2IuAMum4yWuX6LyySsTA/ahvHpJUIUXgOQkmsw1QSdLoS1+fmkvsNQaAojC7IymLnEs2AUTVSgI5
LTbQuBT9pgD9ue2xp9g1Tpk8VhqYOjBGGu91/dAgEvLmWqO9Bkz65PUkoNTGMe9sBdUhwH+T7Epu
3QGbWPeuQ3zDnFRlL5e0pjErIUVn2fu7An0gbnplA6DDuhtkmu6uB+fXIFALOFZvai2b0BTj21yf
vPZg6yenbXh5Ko12dEcfpElvfyqjXl2sfqhe9NI+enZSPjhzb4KnmeV2sTNd2LAN8r8L7iRnrw9O
BEA60Ld+buN/NXdbKH1XULenfM6VoQAePCZm9dgU2XQSMww2xSd75zQYBiqSAzOPKc5hrHvboZS3
mvoC7qKdZwPR2HxpJrhpleC3iFLGYDxHdV09dLOqPrfn8EMLUQFRuqnehlrAGygonnF/s3/OFwV7
5P+8QDbxa+p/WVO4RnGB8+ug1hgj1KrhUiD/UwngM6fmVvke74Ni/DGPN75SPIVZ83e9bdoFBU4A
ewqAlKOotFsdleKmuorjATxOn7wyUQ5yrPK97uZmergx0Qww8F5YosnM+2K+rc+l36wlzEmCmWA3
4HCnwQ3PDA91ZeSnj4FGSkpTy4GDV9e9U4/es2FYnyBu3yDq8FDMS7sWsyWXcB5ROKoasknIba39
2YDse+z/ORHpPcnt+RPgq/5+wseOaiFMeCPJOLGrYQM/TRmZirnne9owu6Ffvnqijq/s67gUqSHO
mVkTIASXI77x3y7tqHoMC2XYdnrxJ4R9eQAIA7tSdX3uuw7YQAkhDCEaKmw4QPJY9Cn4wEks667r
HmAD460FUmA3aUDNXKgBW86DwWbQFeo7veOfMQI6KHka3yu/j++o3xrbMgybZdmSMMIqYmllpNdG
keZXBP3qHfrPQGPnbpj2gPXmKyf1LDaB7CJ7yTB7i80eM2fiN5Ch0xsGtuNH+MON0vY3r1owMXhn
P4Z+OG4cLDUhudgtwpjod4IABV/VBG9oHoYvWjUeI1FEJyWoEPsV6q2sNB0N63lsFDpQ6Khv9UPQ
9Hs/d5O9ZxjmmyOcpR3H/vPgZP7JNcmUF0NqvaE7FayoLjoHuWzciKHU8InmveQgvo56DSU5QBQL
1SnzQ48AGRpaNBZ1nT5OkovAUfVYBZjr1NWPfBrEVbMcm70uDalWRum4++obnpdsnBAFWYwL9Zur
VNCy2GFOru2fZU+Oy8ar1I3XjNqud2t0h3DB5A6nUQljerDJmbNx4pg4+98MVTEw6L4acVTXtYTK
MDwdFNw9rM2gmSemceTgg4zDmzei+2G1GkluQUErsTHCQ8OF4Jl7ZxuzyMsQJzPb3ATzCcZ+qrtk
R3kHF8F5jLxbswgEBIRqQJrbq3TnsZuxRHlRli8eapQc1EfnDY52vMC1ffiY5SZrPW8/S7vZG9XQ
BgtXkHhr62uKj9Z+FODN4p4aDiVtarkkQuYRJKJV1JdUQHOpi88piWX/OlXJk0QxGM2UnbA2wT+V
rMILskn+zi1wWZSzeQ9dRRMDJYt51tFwca5BDC56xwU7RRJh0Rm9/6px424IjpttWvr+q+I0n1kQ
6lcvScNzDdLkhJxhAIRFzMkvLbnKJs6D9KobJNriNMPSfp6YhI9VqQKt1+ITx7IxlEOP6eWxa9OA
OsC/vrz6XiO7ZnsWlJPK7SiKRw8071MeFO6+QIxgXTj8hIWyFK2ioFoJrX6oCX7isaiekxBf5nl+
KtIeMIKodo2r4uQwg36iITqDAYXWOmHWE0Mq+RngzkWNAs/pLKi/GswA0YKQ/Ro+uLfkaa+PkzpG
qKiofQpmxD/2Cb6KTTzYd721UwoYW/KN9n2amxr5/03EQ7BqzKjJQe3NgnxRhOYyswMHLkCIHTmi
oHTucizCsQQzKv8ke60FsiO1UVWAu2VuNGNy3hPOkQGnsS6O6nUMYBqakWY82o54keOOawXLrumw
Xqub7hIAU1xy1uixvlAfk1HLnuBWhoc4rMfZUa3/EFQI+rz7Aaqi3wyE81RIh+jFNe2DnIc66ixx
8iDA0tlNS0PRX5LRWDVapj66KV9IOmzZD6P+opk16OrC/iF7qtqRmqMotOyNynsCKbtxyu7Tr5r6
yZ0b7+C4VfZ1rSuwhQ1jxPTJSrbcXRa3J5pJhSK865g6JefK1t/arUCqOaaaqeZu+4t/KFFo0v12
G+QZM7g+z030jsSZu3RTL/oRz5orml194umCFmY22I95aQ3UBc1kn4dIlOVu6C7kkqxDW66Pf2Wt
PiybLAQSnjz7dqQgKxNQia69B0Ft4hOu25MYM/GStAU6DvbsVok22LUR4H/Rt/bBTN0ybCc/uxrl
pkaMxYOu6uV+qAxwQQY/GLnqkF1v/jLymBQZ6vfAzD1oSwYSmXZO8b7OlVvqjHs0k2JMp/hKOVR4
PPce7MUdtPAFTyKCU5offdqltg5avYZ+xi6dt5n2u23GN1Q8snfS1+nSJ6tODInoTzupwyVwg2bH
SRXT0zqPT1FVKZssb6dbYnXYvKKLlOZx+ubOjthhjzyLbffpW4NDFIqN9QsmqS6PpSkWclkDGXXd
AaHffnVdPBz9/tWv+mPRRva1SGB7QJvQ3iajuHfq2PwxHIRh8Z666BaStcHk1FcXOSXqiDGofMC9
3eiOu25MPCrN/xlzB7bxwEYdR47JRkFvKc1m0wrTEEjeRT4OnzR10De4AebeTrHav2NVjmO7oRjT
Wi7hHEhBvNF5tyRFhvUEXbk4c4foSFTx8v11laIYVyxXIJ17tz7KLv5A4qQAJr/JnGK4m2GFwUIF
bnesEm/Vab7YTqZqIJ+fKNcSotq1m68wqSgXWGS1u++JFFD/RUsgRA+Bi/3DvC5I3Z+TiN86W8sX
dVLbm7kaD/q89NqzV5Xt2S+n9hyGqJZz+PFwEqXblAaGujCbMadLjxP+N4seVbyngDCLgBEnoMx8
/BqpFMznOlc/aMSFT0NvhduUmsAKCfDoKfGS/tKE1U32XEODR2kieFijz9xG6mMdee2TjidA2WUa
rwoIQajqvege5mm5BUMyNjsqF2NhbBpOaesh0GEGf/UBx54gcsaIeYCtWZS5mm1QG0zgq30aavIs
2sz4gehah4Sgr76ELm6UIJ/8O1DybJ0E1nMSiHs+KWKb8Q48tj7/V70gUrdaSdVB8YfXUZSvZtRv
US8fb4WWVE9qpiZLNfTHvewGaK1snQYdQNl1lRQljTb5kD2cR+NlZuXT3szwhDPK4mVo1PihFABN
LL14sTvRXEgcf8peQt37iHoDeniBnh6aYkrXiu4i3tVO7ZsPRgigKUE0kjJiGVtl9tRZ1DgSvcrv
vP+SdW50zc1OtHjDc65eKpKg2xy+67mKzGanN9GzIkyFnT+u/LOX+h9VXvGnzmzjCb+1cak0cbTP
1dZ4GssCmv40qetqnkVI1dprScvTjz7iyhsdG39V4MpZlH3kJkk7YQv1aoGF3uth1m4DGK+PkSTi
z9KE6AaitmjtNJwYYIP1pHCSsd8giqyQBRAcmeXgMPlU5N3mqIKCucohJ3aiqzU3Q5OB3erG7YiL
7zaEkpIgw2WnpynCEKyClEL8bhM/EwTk6GIyCABoo9lOSUiNvF426uED1HrI/D1CN36OxZUck00P
FvVYiOx1qPGaX2a90qACj+7m/AEtr8MHuUw3n/PQBRw3D8sRVK7OiWdeqMGBYG2i4XkaRbbo8gH+
wNz1AxuylM8OH5Lyfq7txF60JrG3nC0TFfWvQqsOcpa3w0BqlPe1hRXfs0gbBQcby0Fwn68ydbNd
Da2R7uRn0yn10I3r+q38rI7n3jpTkAOTs3geKuhdteWmgAt0Jgr+kKwxH1rwNRYnCUWWxDE5bAVG
g5h8l5MctgFGIRTWXAGRyslqrBaqm3lohpf6muNAuvSUpLikk1Vc5JVsvmfd2Yy0qkE44bEFxyrp
9N8a3n5lWfxOOwM5p0E1H5OSjF7UZiFAH7UHfFBhvdSL5BVuzStED2U19lC6vET18BRpOa/2UT2t
9LmgbQ7IXC/k5cAjfCgNLN4MRT0l4RAt+7kubaQVQgR1Vh+6uRsjNxuqmfsilwVJdrDs/KSyKx1R
nsPFTdLB5GWrpEhpjNs4F+W78TOzzeFdTBj2mDXIc9lte6LIErMMUfnxJbB8cyHHUS5HyK/K9FMC
rpGqknpTxTWYQfvOjPjvPB0kkc3xnY4AiT4KLdynQH/PluNoK7LRSJ32tgJwua0f1FpAj+1t7Kld
Ee75+Y2rMEESehoM5LJQTiqQO5VH6Win9nSB1SDwLSEVvsoS97EMjGEFLQYsaQ/COtbiYYtrcfKQ
6Ta+zyb0EqBd1zxBY4U88rJHQfQRscpjj4gC8rA0ltP8vfrfxwTBJM6uIU6fc6wu4/dwDuKV2eAh
zxxMsXprwru76rSdLlBVHOcaR2EPyQmXPlQUy2G8BYXAu1EU5jPeAtQ2YKl8DCI5B4WH5lG+jEPk
PPUWeLQZgeUorRrfCXJpfow865CURx8/u59ROXYLI3HNZ5u66crrovomRiJkoJ1nPHvqR26CbKeD
hgMvRFc2kUFiYgzrB9nryDCuR8Nw1rIbU8niMNmsrQm7usoAYejNOFkcJ3kfmFO7Ukqwx93clWPV
OOpHy+9PUvJCF2Tcyc32V0O5AC8wqzVsp3iJ3U28BTiveQthu6QE2PmU0Hih0DT+QKsJ56NRL848
H9pD28OfS5zhB6D8fmG7tXOYnCG/q7Cmie3E5YsxidVNvYH3kSPz6XGTYmieOdGj1Mca8N0BlVid
rVjP9kpeafw9xgr7PXQpHZH02zgoqstXMzrg3wpK63GNjp9cZ+tIWq5QVzxYYbLUFHVt9VO2kVWv
77qYI1wfs8QYnv8iEtrS5n8HXC8xybK9AZvCBrMzZCvx65o8b6vncJw45cblGQLoohxyTBaH8iNw
MnTg40k8WZBUOcCDTZl7XR3mT9MvUN4+aj198TZYlEytKRNPXkDJKyzHdBdr9Vp3k2QBtxHBLCq8
Us8AwJdzMzLnpGoOyoKgIDmTW8amiwYYtZFTrP10AJoduxmeKP9pmvxKwF1ev0fkUtx46lX7b5Xl
jriHinTjdsBfgjZRFo4Nt1F2BaDVBSVcEhHzrGi9c+1puAhm9ngAu+AuPRQ/7pXbf+ZuPn3gKA+p
oQnKW9k5/kmuiNBw/8iMat/Z1fQCJgdDgQLjjM4bqvcSKStzKIstfvDVCsum4cy2CIvbmmLsGUfQ
tX3a74YWSlmT5rt2QgtR3sLyni0fxvyWKnhc47lGugyqKxhbNNfP8PUipIC8dOWVWr/hyAWXap6Q
jVaQXLPVqt8b5JLkkMovvfn+qolT3hZzCCS1dfPNqq3p0pCeeZ57rhWrF1neGQv9zc/YNR0T/3c9
NOyDUaPh6+OeZHauH84iUyfTwozJ9uMEUI0Sr43eCbaK2ifPtSj8zcQxcC1nY8wU986EBlo5oarl
OMANvB5FAtnYzQivoIiyFR8Iv8bUMjEg6cLgbBHHI2bIxdnKBuOiZwjIjnFW/fRidWf5evfKWz3f
RsngbIlM0YoUhvbVVKIxkAf8149VX10Hjce/mXrXgU1WOcgrJDOUwxTO9grs4iRcZ40FqTkUEM0M
mvkk4U9RegIP8xuIAyLdVqlDqbCNm2yqBoMCRROXokArioTttZgBqT1Oh9CMh405I1PlUJ47Ce5U
KoEAC+R4oPRfQ6PWDIeGdNyCuvkVD2T7lbN8tva1WDt5ga2e4pzfVO0M51WbnGuY+PbnvNTxqO3K
ObnUndebLYG1XNrwEpRLC6AyAkCKZpjZFZXN/OrOVGOynfqxQZbhqzePyxUpIe01fpejMXDrjVCp
8zZqdnUpvvyqR+cTbdCKEklobj1fqDvfbN07JbwSnQhWNPj3grNW3xIfuVuzN9sj0v0pNirU9uK2
4egSejiXg2/Dv8S035sU+y95VVQ+iuCmHj7XKmdK4GYn/oUgj6ZjgEXZCcCefpLD4eSjw/vd14wY
fWS1A14wON1Crk78Lt36KaG+b5EjQhSIyhrKK2os3ox+0le1ZZlneMAZFK5OJ+rashiHWCoNR0Du
6GeZHke5Vk3j1VdfTnFuKBFdnVdZkTMcDVx6OKt33ao1BdYZcaL7e3XMcbOnKA5kMvXJeOjXPMaQ
tXSVX3ndPgnRZS9VM1EcUiFZVI1f33INGS/8O5Vf9nhCkdv5CV/EWmo1FfhmxjDrfQeEuBD5s9G0
0zMG39G2jJpiU9Xe9KoTnC5AQxonx6rUVxNm/aiq5nNiTtM1q92fcpgMRb7jVVSs5YfqnLooByxn
ZyKtUKfCOijksA9JhZSZbKJ/V7IrZ+U6xEn/aE0No8KqzxoOuAerJ7UlBj1/tLMWFwEzjV4JaNdt
EIfbXncbAoKq4HxMkzlK/vcqcoMtYqGoUf+b6DGZhobkWRdVd8KrpWnl3UDUaxHiqIqOUFjd5Ri+
Lm2c38O8xYTaVNt9qpB3l1OyyQ0bj4hRr7ffY3rWrvU0q6/ya8D0akez1n98LyDMNJBOUzFfUS1x
6nLs+Uqt7vOVvJSDAEPDzdjMGYD/2xpbx50RJ0YT0CS2xPJzzfw9Tl1Fmwbh9k2QGvVaNfXq3PAC
P2BLk2/RTQ/uFvRngstafDSU0xDwbv4kqHpQX29/BHrQL1VMNB5ioIlAC6EGNzgp8QoKwcNStH9p
avvz60PKsoMHluF5xD6mVpb+0rcKpSgvr0CXajaQ+WFaBiKiNhv006vjPDQhJdSuD6NDqcF+kN3C
wLS08cvoUisa2Nem2MlPt4ka7Zxu8tYceJ0333c/Kt2MllmrIg/ftc9R7tUvXqiPJ/DVyPyUVUPX
deF/YrYlZ6k7YzYwjhAx58VOGE9rB+eTrezaKYg5yrvt/uurNIy9wOkUW+SAikei7U9DUax7go/K
gZoPxTHAlR9wx3RqTh9ZI7Q1nILkELhp+4jN6A85bzddvwA1psJ+5ufojQR7vfmDroeP+qA4b1AQ
UXQe1GmnZY7xbOFfKheYOH0vrdCcLrYIsTdx4Dbyd7b2flw+CuLUSzs3XdY6F9mFonsvVJ5/2yt2
oY+viKPDuylSzhAQeYulAcf1F5lKxEScD9Hj3wsnsTo7CN+fm3g26iQjxZ+xmDY4RBAtmdPfRrhW
dMA1eJ0j9EgG11p13tSdQxF/2oURgyQq+5uqDgdn3qoxtHIfa8S45ymrKqpDMdouxveFs57wP32t
M/+C9Uf8SWD7bjZ585yZg7OhFGPvq6TRbxzPQ2QfWaEJ8Giu9xMWGIL1aFioU4zzRgXfnQdn7UQe
AomdmqtwlObLLEGntHRQdVcS38WsUHMP3nylBIiGF8TWKzkmZ+VEmjqQCJzQTHfo4vyxPKVHn3sg
chHOq5kO4x8H8hJY+wA99vZC8Vj/ESFguBij2HgMs2JcK3ZonyMwSPvQU4I9tDnU9xFxi3AwOeCd
qPFuV7Mn3o3DfWTXkT3Z9E74UbdxfBbAVp/yWOcMzLluoXlZ/9T5lHXizorf7UIDOu9ZyUvYK+pS
eGHzGCuqufLawbpppLOB2nntZTCdR7WzSFvpn4oOdGxAWeDfBf6J0QcMk88mA0PXWhRu/8fCf/NQ
30O5MAz18oakgbuIPXATdj3+UhXgpJNjjnD4XH8XR2q9xV85w6eqfpMr+pZni2LE2QrLuxVm5i0a
OJnjxAnRZY5nal2ttu1gkLkYQDzmlZITsDZopLj5n76On6zCS9/wv6pWaQ6Kz+7bfD/paHrpRY5f
iYf8gp8kT7VitCey6ePSGBqHfDU/V8ZzdY2mIbrrrnkjAqnfahhkqqMk2PyM5o+zbE1u6G3rm8mS
vyTuMVAFh7c4/N1BqQ0WbJW7Ysy6z54H0jD1V6P8L8LOazlyGEvTrzLR18tYejOxsxfpvTKVMlW6
YagcPQl68/T7Eeou1dREx94geAAwUyaTAM75jcNL57qjLko2TfvOM0hluTX+GmrfLBHusN+UtthL
8qAX1YfUtrq3lB3+sm0pCzRIJsFG8K9B1avnLgpTAEl6s0sGq0K1l/Cjr4F5XleCxHeT3usmLLZV
IOKVHMzmvtaJlzaW7je7tqHl4pm9qcz0x6QgRpQEswvJmD1YM6GO2sO0VajMfvDr5lnDPCv7n7O8
eVYZGuOXIIp/OFpUn83Uurpqqa50OxYvFaqPmxA03kaGbmQo+IA59laGdY98WmcJVJsS96HsWqQl
kZX5aOo5lH02ykzZQvdrgaJpC8x8IWdxkR6QAUQpKY31y+i+ib53+Rem7kM+X6VIZ0AagFYwRpiB
wAFkxJ21xLTUNLafE+UV6dq+LYePW2WPlenZx+EHjmdxaBBbWsLu7X1PfbOiXttgy9qBlenSVwwV
NjZm8u9OXVKU55l5RFU3uPt6x3GL4sYYYfcaDK2+ixP3a5wYwVX4LHsSjeFlmQ3nCVbMXwMk82x+
2c688Cn/845GxNRzEvMxFz2+46atXVht9YsM49jlG6TWh7YhLboK22HYoVPzAwE17UJWMnJWZHzx
48FjElWDuXN+lU55Q7LcfGhy4ZxznqpGVcc32dg1+Xjtq7zugxC3B+qElyQTS3kS8bU8OuMzDU1x
BjROjgd7Zw6rmYqR6KO+Ear5PaTeu5CEYNszOVYBHSKNbpY38gxbrIK6bwYY9LRJwjdj4IlP/hHP
Yhbcxzx0OJ7PM5xueAvj3LtHlEP3YT9pm0rVii9mBJmpxOGVVS3e5nMp3sRBydJrmPWR3e1RVk6+
OMHBnnrtl9MVr5TF3S9xOdvNl3jnWIFazuwo+Ie5wL25NpNdCGH3YVB8Y4UoSvfsRi7ELfbg36rC
2HpkGZ38hwJV7SqbGY4GlgE9HS+F0ir0YeWZ/rdewyp53RpdygrlfjNnKIuWUZj37UI/Y6e8K6qp
/6FY7hPwxvodjf10QUmz+QIbAyMVV52NlqC3D7rrw11O0JYv67UOtfHNzbN+EyKzvWtGI3izp1Vs
183XFp7cDvC8v5bdg81pVHeq5x5JzaOXdSg7z3c3hfeuKKGOJCksTKow7kL2c/q1MQIphnNQz/zw
xdBW9UZDwHEkTYw9gGvsJwEq2hEGgEK79pZ4ZHhb069Lju+G/UUMGcoAuHUAefFXYaj4B5NK2qM2
Fe8DJ+wtPsYUArW1ildHuOin6TiCov2WV7Mrtzr2r4bPE3B0HR+RZ3ZMgVF4l6HlzhQSy7qvoqPv
8yHGFLZXD828isvG6iuWcnkJdGb66OxDtz4g8mU/AZt0T6rSkvfVNffLhPIlpfweohsaScglZc99
bU5HpWpemi5Qby16drdS98s9KKZmIUM5kI1euYVFRNItrYqHvGGRQ11XOzetm64gx9XfhuRS9RHJ
p0JrlqqZ4xE2qs0xHurvpLuUncNn9xhVEGyHq7z+bFQTGowM9d9Xn31yoA0t/lJgtnByTb9bCK+/
hR1SCV4UR1+8BAJCqBnKs2ND+Q3zPnjCB4JF0aqTR4B16VpUTXXVOyfeTH28TqiIemOnn3vN0s82
akPLykBmSpixcf4cGPPGYSvpV6cms/jPz5M1j0c98G7+bRX6phAv60YZHgdMiiDmG+ZKhrKpJuOh
aezyjMDR+Cgi1zl24/j2OcFVG2U5WUO0/exrta/YYuMeP79qjajkLiuS/IyOWXLGyQGLtUIT7xE2
dhKqWPmAEXo7ba8mTuAHI4ty5BDG/LX1lLOckQUaUNGstR6daO9yCmZJQNEprTpnpViznaLsNMlW
IhXitlRzf3cCJZ4tXbI1qwqVS8VQrmgtwA2ExIp55ujaH6mTZpYR5jSkQayldozqOHNKkb5ofa7s
a+juD59N5WTn1hmNhaZA5Fo0lNSlLOCQuWJrpmF2qPyfGm4618RsnJta9965N8We/JhzG5LIuXVh
1u0TRW0W0TxDG8caCad6rVTxdDIiQGh5FD8HA871C9kHYHyyNkY+l9EwWSyCBknkeXLBqQtzrUnd
oqNpL/PaUte1lhgPsW3pH41eWV/CanD2sotPN2p8xbhQwrD9Y1ZWZuUh8/SnKIGvhjCzsWo4N68H
zUNk0sXy0YjKr4VQ023v1cHOVNEgU8ZijetL9V7b+AHFEayHJgzyvUeFt10BRJg2phuLBciz4uyI
rjh/jIDzWkaNsiKPMeFxG4QInkba09iMwRqQF2anbvWz75Egdp35QM15EgRZML6h8j8uQmVoHpxx
qKiXcIQkaTC+wTA/OiPIGtVulIWZhYTJ9PIRapOqXf0nku9Gu6YO/JSZKbp0cqoG3FS3arFv5geT
PF58Nn/1jZn1zylVbaH8aq6G0TaPcKUa0q0ieG4Hp3hQKIonuquAtPKji6/nN7Q+N6WIgxMUIwxj
5qZXi81URycY0N3j5Co9aFyr+lFbFPcN23oHmOMvPavSL5wFsmOQB/6aQpj9ovA9sOO2+JECI9Qy
FnATrwXd7++uVWo7Q2tx0YyAwcs+w390HaV+hHo2QBUxSbonE1vNOaQEFJ5tL32Vg3I6yd5Xl1rH
WUak7outvEmGA3jHR3t8lDfLe5QKays3cdSdnIDwkTjWMWJRTYnHIV+v9thyorvIyTkQrw3sg2It
J8N2Ele399e2E5LWwiZh0YghPjt2wTG6TZz4PEb1mx8N+rafI7d3GeAghtxJk5Tb2h3tCzt2xNbz
5CSjuPHsi7wybQ6vqheEKxmWhrgZjkFW1atM+OgK2mm6Vj/q7YDO5oQiq4IXBG6d9tKAMwQ1ogX1
PzrhiQPRyg2s/iK7ZCNDLLNrCAm4mP41IMNIB9YxVNOwmdp6XEYoS6x9SjA4PWd1uxVgzRYkfmIg
EWkC68GOH7TI0lFY7XafXa1itTgD4t6VFoZAMI9pH3PnW2Gv/arIguw+u+SV6A0fsyc/WX/cL1/P
rfRg63jIPMu3lRPlQKbk2b4a0bOcYhWF5lmmmcTTLuO7+CCjOsRsAu2oGvgOg37f1FcggOuwa9le
F5ZuLSx2R5DuuD/OY7YJbkA9Nov2MRpKl67WjecgaL/LqJw3mJXWf0QqC9eh0tiltU2D6Ifadeoh
VKKLVonwgU9X6q+8QMfOO8cstCeZsNKNAGQXZ8BcdW4izF8kx6GXBInA4USOyPUp0XDtXVD9ESvH
CYe1FyVvaY7h6OxndB/GY1Yo3mNfB/adihrmT0Vm7WBnm5uox0YgNmFzBZkWATSI+ucUherM7tqv
I5bU2/mAuHUsr/1q2+NWCePs2UQodK0ZzrtGfvmYRLg0q33Wf0XrdO0nffd9bBK0zcI2u4EjiQ5a
U0Ps16P0FXLbWc7oUHOBUsdDAwB8xg4gDFZ2gMPsR5wE70HV5TeAmhCEDE/fRSN+UBL1LJsASS3o
YuZdLb3l0PTT3cZaqWTZuyHdPd2DAlUihEzIXAf2cBzbultmtfoTqbD4x0hSIYBlADcDzymU3low
vZWxx6IMRS7kV6BTo0waobpxHisRL5x6VrVR6m5d+LVyTjt1m085olpzlCSAH0Xbzf7cXbk1y8lD
n6lwHhGhdR51PTw7FLwv2Bnaj1SQ1T1oBw2bAwZlHzpmEeUuFJR6X3Ue2QIKJD38Lx+3+xTF466u
Tp3j3Dnm9c+G3/P2HNF3RWa+cJK9e0YFqyUawAZmivfFSFC7TZTAA/JQqU8+ZIqyRFna1dHONrt+
dgloASpFWIP/EctxN492ZRPaB8qZqCOY4WCdrSqdNrpLPUCfQ9lXDGAb7TA+eVOOVmvSBgdq+8a9
KhUPTmYoKEq1yAGpznh3ONv028zmiDZZo/U02OEDyObyoa0V68mOMbYVie0d5CDiP7e8bp960o+J
X4KFH2ZnU3nV/b76HJ2vmtFh3nxFtVf5ZQdiqQI+guU6Xgq3qnjboLpakYLyfu8Fa9knGxBNoEWG
9YBqyjae5Tkis3tOO5HAeBqbxwldLR2Dw6UJH3GfLU07bMolvKKRzEhW7sBdTPfKN+rjULPf7edf
VzaJo+wTym0PnWX7j5G5ikLbO6PCcEBOsTgEcyS7PpvEGZVVLexh+dk3ZYl/rsbWXFkJOa1oUoyb
omJW5nNqYzPFIXZpu7m7rBRvg5mjCve1pBZPzahcV7aD2jLHLJzpwg6JIb8wd2buwt2aG8sajl50
DDho7I2sP39WDcpytPdh2KCWI2zy7z75cBzCfWSkZKzkmCHzZtAr55FQnO0qu1lRbsJLco2PZnCR
SInghqt1aVLYp/am1JF6hO09PuhOnC9TSH8LtOlYxfkNL1FjdWeR/cQOFAEbP0qoMU2WcQkme90L
ZbqqQVXd8f1JFgUV7KOkvtjIby9B3B6oG2YH28TnTeocyBALYBIAbdXci9BGNDXmzx+HvViJiY/H
OId9HCJ7KC/TtgvyhaK0r1qpaJv4t4QrVZ3pKJs/+lplnZGlP2loi/KBrc5m41evooj0Q+YiOyFD
jsrdOg8AvsgQL6sCUKYeXAIooU+oXWAhLZKzZU7JWV4VqvfPK9k3cUqZiZPR9q+BvyYX3qviqhhJ
m5Dnh9obzwBtR6CQDnw0cPjTecwvFFmsk+yf5hmf0zBCKE8Oxbci7iqMH/yMu+ScCSWpQ1aUwEvi
ahNovVhg7sb53lGxNtQqYy1DpTdRwlKcDm7EfCkbROx+NmoMaVMvY1TMlB9gPEd25iPEhrHSt1Ji
wxu6C75p+s4O+mQJOg2768T0t1En8rsjhHn2nfEqI9k0TTcsMgAYB/AbmKOEQ83KjL5hB9Jm0eBM
fU+CUdzLzkWhJO3OMjLI7GzbMDaX1e8ZGJ8shiEZbpkIo1US1+1a2K55ruuyOLZjtTaKJJoWsq+Z
CvOMRYV5TvHAXpk9yHc5IPuqQrf2gaM+jZ0TIg9vZKvIrNoXspnqJkUtfsPxtX2hIKmuOqfL4UMM
OmKOVY0qgq+QLVSDaCdhRi5E+wdk123NaObTc9yt7NIrz0XgGEsxNPwWpHfBDzhI79vZ+BWNjoGD
pWZdIAi6GNz5r+bc3wFbW2OmOEFfyHz0StckcjcGJdgvmjKi44JX50lw1HzoOwoSU9ZEr7lbHUBd
tXOGq9z6MCUuTjs6OCHQ5JXZ7lq1+iX7fcV1LiH7PL6oRXIgU47+3zzNjU369FqAvvMNhBF+v4C8
j5OUfVbClz/myksk/l0sV/tuI9/Mzux4FdRIDJsRaQpM9Q6qwbZeNlE8KuuwEdg2ImH40Td0+msp
+DrKGf/uptHlQfr5Qr9vkq9jjm5Mjkn7451Q+1HW40ACSDUbTpBuqb7gkhIthBIWL8D42DV7XX2U
XlzavNWC2bMd1DG9NoNZroZiRKJM3wRC9VibEESUF+G/LuYhVPI2rLzNljNZfUtF+zUJDKhYHydy
s/8ISelWNynTpeW4eIZtiBzMv7rqf8361PH6/TqyC5gd1t4JgieaMgXaQotjvCFnO/CSXMfQn404
t7fhrAMiG4sSB/bdVLJmuZDP/i7AA0ZM1sRChh1P7lvXz6awEOhSG//02WWo7F3FsM9M7Nr1ZjPk
fnVOK2jYdaty+s4suFk1qcrIU61LgsTlukVe7NHu0Z0r1Lx/gSDAxzFqgndlch6RmPB+WjxcixAq
EA7nv+owSHGhc4JLHGYuJXS+5/2XsCiaJ9nAw3tT/ELADFObJzEY5arwbVQz5xmmilSYVeKTKkdx
nxsvRqDd5GACSaQ2+l8NaPoF7qnmhdyieQmlhUgHwLTVw0ekC6fHBlXO9VS3CRhnZfzoi73+AMK/
BMdGl4uS/KGqsNZtKBnuAKN0azSQDMxJY3GzBXW2UCsRmxZ4zneWF19CHyNvL3G109R7465XsvKI
Yr25zwdcdNocoClKm85ODbByrXNdgQmjuEfZFF0SrVUALws1Euj8zAPCaNSKcpQ27dWh38AZ8XET
aDtMZUgqKZZ/kV2fjVJ7bxgHfgtqExlvtXHybZykIDk73X8IGs86VxmCUXqrZO/+YD0lgO3XpdGI
ve7jDwlai6NobsImmTWnPvtiQeUndexy7UoJgdFBR2C+skC270uj+mVF3e4jZ0UuCvq40exktspL
7BcR1mCLHGtYjRQ0n/2CX8obUvHYOM0Nn+IAEYASjIqpspsgkk3FmXpbNUC3p6gIHwczvBWKk547
uxy32eQBRRr56FNDru48f8eNmfXDzp3XdCnCKxtNnZLjZOFx8N/75WBrxtlBhMNXy9PXJfJvs1tC
tkBWvvoVd8mTowfZW2dweAb8Zzz5I//62oCVbSLssK5D01vEel8/IPhS4/9D/j3rndlqqKmgVqej
hegcnaGu/LNThj0eWnsvtFkKFXRoHFH363hCM7JGJDnyTfVF6NXf/W2PDbMOaGoTog99xFy451nD
lUiC4eNK9vmamqM+i66oHPi38wSULdQTl4qGCFtZ1PVNinUrcdOsZZ8MceUD82HcQU/nSzhM/h1Y
cgkZDGhIhrPNMlZI6yV52R3zUvUWsIVT5EIqN9lVWXM1DUPBYorice3mzXPt280qqZW5Lo/ZEWur
OHV1Fh2QCwFMGyjXsOEhAUHsBXI1/0qlss723FiFghJFok32Xq/1Uz1LtCSOiB8TxXhlMQt/zqcj
PKdR2ortRwgcIK1xhmKr3uTfAir8MySifm1APy5Z6tQdMoTfzF6rL0NXJmTL8509R7IrQtkDq24r
i/g0kSKY0He59FhVUt6rTQpbene1HVXB9S9wUeEN+6vsq3JTOcASeMJUsKvWVPYvZmF56yYk1aSk
3TTLqky3xMOdLR7Nk+wCOzKxfOCbkjjZg+xyrKS8kTKTs2VPDBLm4gkkx3+/ilMWAt9Vcat6eCzL
WHfjA48JyJjyPeZXBU6dIagQ+AsXrPVNvlOUwZaMDB9sTIDBej/E+bpxOgvDeKV29pUnrqro24vh
pe1Fn6+6WGDHosaYpIFCPk0+ur5UUhAf0AvQNXNfOM289JQ01GeI7uC/hisxAd1Kxp1v483sFi8Q
Uav9hBjE2m/s/K2t2r1oNIiOCLgeIge+aZ7X+ZteN0+xWgf3trW99YRabdV23aUCK85DHdiEiY70
6rNPXtmUuS9NUr+FjmnskPBRkG+ab8vsUlzUr+Y8LicZJKvg3olxb7SdoDIwBrBH7fBuG214rzw0
O6AzP8hIzkjwk8LYgEHZ9LbO8pH4f8zgSHpK9BkUZU7FvZmb0Q/AdQ3mTdXy4q5FM0rH8o21HAQ6
G9/MJlvKQXkTgGL8yFIHOYb59ijqOZdZzrV2lOIup/UNW70u6+uDDBFztg7zzm+BF0N1jIHvkmz1
pqMmkL1NIj0gG+3+gMaEhEGV9hdtgO6i4DLzNlL8gtBN9rdADvOWRv37x3yHBKzmZ8XRjFT2pq5y
sjQ93/bgqZYfOxxhJ8VHLHcqH83cN0UIgX64Hc4bnc/75FZIDgSml2+Hed7n9uiv15MDvsG8P95T
xh+vL2sjn69j6vexmwDLNYH1YIBdfbDw86IQSjlMhlWMjs6igjk/9tXD5zSKKNOeg857aqizRnAV
bmGZlM+W1Pqu0qs+R7GI3txpjBF9JsqEUy4s0l8nOWh6lGA6slgHOZpjBb6cgsLZGYktnnsVCl1C
KXMrJ3ulD2wu86ONHM08T2o1+CuUWakTouO3FGoo1uii65CmenWn4RA/lFVzqAYAclOodo9WFnoL
PibB9yHE0KMW/k/ygq+mqRavkTXYK58c/kXelE0i3yaRL46xP10tMeo7kvzJmudi8iXuBfLDHrKx
GonIV9RGZfeYOTWYX4zzZDggn7gqRiPcy3BqqqOfTQqbumGE6o9tN/sQ88RjptjEswccxkA82+Y+
9MFMnGWHgCJYHW4ajUq4L6wAUbXOeG4TFMUxsQ83EovdZs6fo5MKYawa3mRyCQ4Yq3iLvnU9p57C
McCGUWR4QLut9YIeiFiM6K6fc/KIL4We78rRGB+dLoqeWYsW6dydOM0PO5uipVS86UntrQdc/TZa
3OdPWuKqh04IdQHZhDRi33pbtXaxGCNLpQj1xCnN+Whk919hBvl6UVXeI1U5FHtQgLr4WUvdBW9z
iI7IIiMqSO3McypWFkXLvgu7eU85XL9gYPCcuhGuWgkkKydpw61Xet5BNkWR+R9XMizn8K8+PRsz
JCsscykH5BQ1JD2mk67cB8BD1mWrziIeNicINx38dan5SCijX7aKG7OD4leTvtYTaBGy0VyQMthi
jB/hv+2DJSs2pRE8y7lRPvroiqfpVh2gSFvjgOa5YqOl7Xnu08hpdafw71nKURuw+SnnqbuQo8Fk
hNdZRl/HjUFT8TTRGgraCRKJ5qjUKxl2vtIc5ZVs9ETXxcdEexo0zONLXd21ndU/WVOxFm2d/4pU
5wGVwOhrPQtuNakKSqdBpk2bcSGFqO2rZrenKm+rc0Kp+VaA5rm62c8EMim+dOMY8kP03z9CXQ9M
tNJwkJRzVSH6VYyp5CbsOvNRsQyyHVoJAHGOgL0cFDanWCwRjkNMX1TrizChoKq09GVakW8rS+2W
o5HdvD42AK5nRrgCuNGtP2JEP2F1wpKF/ogKcFnqLEkj5hY6Di4wr5T92FmvMorAMK+Ccmipnqgh
B3m7vlI3K696iaSDsPL+a+5rzSr2uukwOk65LCrN2XgxCmyuooqbazTW2qhb9+IhHrQdXND0RVp7
O8sNQDJajXnwivFFxcWTVS/Uj2H2dcpa/RDnaRJgJxeDbUGRzUXtamn0ivfutXhgwHv6qZVugDhR
ieH64FQbZ6bbGUWRXALPaFex6YqvLkl5aKj9Avn+lyATgIYMX70kQlUvVmRRbdPrg+wSk5ts4Ejo
a/TahmNpQKuGwVO/YMLp7DJ3Vr6ew1qLpo2wjRgV9qp56dEKAbqniF07h2MFSxoYMp5W4xQcK8Ni
hz4/SxT4f2pAtcZt8HdKrJN8dti1258Kx8Pib56EjpWxsNQY09Y+VQ7Z7+avsBoxv4LT988pMpST
AaKkGzxPlfUEYRogVVC8aSnGaoEifgLYufuF07w6thsh/q8l51HV9KPTdcraHuz2GQTpT21KH9M6
uUyhiL7gk3dNUsNGC8iIHvsK3EDVbAwnEK/QZdUDuMppKUMlgl6vKeaAvDSjcYHZwpQn4txjBPXa
9TUZ88x6qoOyvukRtMHIQtTMmAkBKraic5PEkSZWccLGb+gPsj9VS+PUBNgx+IgcrlsHLq+PNtGD
03NYzqPwsfEaGsXN97VKrlL2fTR1gooPIq3rzz62thiFTlF3+OwT4iloM+8qXyiIJmUnarzS0i6B
D1er6UIBZH4MFLMuFiVbmj8v5ZA3j8sRS8mYpLfQLlWSoWiq/XWrnOUZ5kse6fniwxLWctp7q2pL
4SfRrZkrjOgWh+sy1VBQnAd7RFEu0GVhcTM4BXr+AN1s4wxpfHJGK1r1CR5AsG3t+LsXk5bNDNBc
Zqrj94DCVbtwByO59OixZoGOJ+KAmmKgV4gAYZrFnsExToHQeCinjbp1w3q8Ir+rLGGyFYgzTd4+
tLBPb8Nh6/gOKtxl4F5kl2GZHXgU+0byGfZipig7Mq363UT64ZCnrAp9PGh32WR5soTY1d9kNOpe
vgqaotoqnvlWj6QrahyTs4XWhyPSkOZwUItyPACVz7MFgqH8dHYa6kt52YgMOFCYnx3gdnxdevMN
XyVn4RuWddFLW0M+G8njkv/ZW4aQ38IpPfuBk5F6GSwe/cU8MEKigIsweleh2Oo5mKGSXtXg21Ca
32P24o9xh/qsPvnY9s1vkZTJCwfwduPpHkR93YLryFH4oe/RcQ3GRNmMMvzd4NE5bRBOdJFOn90s
w0x/MQ4kX8ufWoA7RRv7wz0ZcIw0I0c9GG5MmicGhxrBDviCdQVVZoGFH+X4Gn9JDAM0/r6UdGfK
dXv8uCwt51vSmtauYoVwSSq3+hNLugFpZbBPg6uai9JBntwtHP7X6pzLyIwNzmHikVz+uEA2rv7R
h9Dx3Dr8Zns2vidV/prPOgouiMVbjuoRmauZCzN0r1Ptv3sw07b9qGXHGumJA4CjeOdaCplPr6Ug
lqWeWLsGEkRuHncyIQRiTR0PyAAGL44S6QsSa9YRQc3gpRgFJoYGNCKEvtUjvwj5wcw/FonV3zXI
Ype+m/AXckIP5SG0CETT23tIeA72FlBStdnyWUWzeweRMOYbhQ4hQBrjitWjqeNA5U7uU6RM3q2d
nF2ekqVNsR1+GJX0NUjU/EWQSD85k4bKOHKa18AFBdEE9bPlUzsKxQtINPGo5lgiGCoiXyFPrkRT
nmVUtc4PIAHUxiesCvsyM7aZWkHzNZKFYmTeeA0jdVhmHtuAMvErOApoqYmh/KVrGF52jlmdPRNU
tITUtukmT5fDLF2UQJE5QlVLjzKUjQ/XPGmNEbaiP76Z2rdMSf0vTRIXbLzNKw4b9iWoIus2UNjt
ivYmAy3J+Gxb3UFGjtdYN1+nOBHhXLOQfR/3VKgUwfP93pnhuJN/ber3a02fuucy7qMzkOpgWfps
bOBfAZ+bvOrYtoa31XLqNVGvGOvBtZVb2NnKUrNtc4E9sruWVXNjLJe21VZ3bdYbn6MY64y7HCtt
8TH2eyb0+pXeAmTnATkFjgb/wSDx0aXuOs18fS3DQS/Ii5ZdeakDWHGFhdUdSZLqJhtjhkF89k2N
DSwjp2TrjNqxYh9xaK2TBax426Cs4Boeuuche/EPtWOvN6ajDJM4n7a+b4coyyr5AnMY93kIamOl
dQbwk97psb/BhaIs2nhtDfFPa16QYifPNk4cNCvoUcGjbCpROwsY2SrnB/o0JNMU5HZWtW/4X4Nu
W9lm+pXUlbPjx0ArmYrua5G8160okQRow1XoG8a5tDGJIX8MHWOGOylG8ja0A0LYbN3uFX6E29az
EFWYB0GjxndrlkthTDY27tzLvLcwOJ1m5JnQspnzv3SwWyd17gEr06z+V60Et743MGKxw2wFci97
8lTFXqiWmW67wvmRBzmwN0CBedtSLIpHzV54xZNAPuQiu8YpRti8V0HzeMFRRrJ/8OIWGbk63tsl
rkh1Y38vk/ArDjPFc2uUydZu6nf2iMHaTYEp5iw0y34cqx9mtaIAaXy3LfOXERXjsYmMFledLMYf
xXVPloMBhV8F25LsP4QRu9sMOP2BNdK0+MEGMLnuInXtpQOwoD5aaG3jRstUnZCfdbR62RiOFy0V
i+J45m7K9pnnIeYq/11Fxpv1ZKSADJKY0Q64whfZxQnaXrRh86Y2WN2oU9+f5NWATx97vIAMr7dp
hnLZ5U19gbyApXeoYOCGW1S11nLvuTHr6hqaaryB35rs1AGYodvpS/bbw4tuomxVs+7uYuwFLsls
X0QdTNsmRo0n4RwWEb/hx6WV5BX8r+Cup86wa1trfAq8Et53NI0biG3TU9e28EvKqYGswajJMEZ0
YbNQ+xYHoiHsviFicu3QZ3zuRBDu8sgGf+bH5QtP87OcUGXiFBXDOksn/9j5+9EcKsRNUuXYxSPE
TDc3myXcFlwDfQGjs3NhdMrGjNrxaCaiOeJ24iQmuC72KAXS3igKd69lWNrLPq3rgwy9YTijnFqt
Q2tsVujUrFLbCN/NLM/WremWB9GV0xPIhoesFuG7NuQepLtwOKlq+myQh94bemWfZGOpRstzJw0B
ZeKU7ehbvgTKIU0aFpWM2uiFjRXebqQ0NhOMNmogYXMMWhduVt90L9F81TdB96KgyryE0W0v2R0O
e7dA5c2kjCAfPZhz1rfJ9ZVjqp9i7ViW/j4bIWwvvWRCOY6laiExsa6rXCjuDJwuYW9OUYYOa07e
uzAHHzz/lN3HUblNSC8+okIMCEzNjXyRu6Z3YFOvQhLBXlZGQS8OClsnNPTc73lWX+WFEvfX3B2d
7/PFGEXu9wCEsdIDqvzHf/zv//t/vg//GfwsrkWKl0D+H3mbXYuID+h//cPw/vEf4qN7/+O//mHb
jqZbFgpeGsdtFSbzPP79/ZFPGbO1/wUXWclZ+fljT6x4vtZtmz7znmSTeCczz5R7iPsA/O6S9S0N
cx4mZvJFRQZ+X8Tj8DCgII9vIVcOdiHCz7qTjDTAsSuhDOjJF2awMt3C29VRM61Gj7Rq4xWkf5AB
P092MT6Ueu0BeMMMZspni7PgiO2UchAYEN1kU2ZwBEDnRbvPvoGf4f/393D/59/Ddm3T0Fz1/zF3
JtttK9mafpVcOcepQBcA1rp5ByTBRn1n2fIES8eW0fc9XqdGNainuC9WH+hzT0o8ppipVYM7sSlS
AoGI2NHs/TeOMAxTe9sexFbQN+y5dpXexOusvx/y0L6C+mpfeYlnLuIgtJfhvKXWx2CHlnlNapUt
9f6tRHbTpaJ1W6H3SNRjUNte7f/pQTgvhc7GFwU46lApg0b1qy9eXq+CKZ2e9VQMK/SEr1MzCO/8
jOMp6rB3FPkzhADxU/EI1v0/4fzKsUKxxVn6bP8Wov/14sS4sP7aDo4ODZqakCFwhjPetoNDejQa
+77dhcyaS3xu24uAXPEFE80fr/xp9Dd96fy+f6uMoWxndrtTag0MYVDcKFOsrpogQZqtzKInNRTO
uRE15cogbb8UzcBeCzmJJat4uTb0HAgbOvmSndh4meXtuBFgdOA6I/FgpMJw20AMN/t/HCb4syDK
n2A2FzSPxI5B4hbBFifWV+83hGqrf2kJHUiYbtmW4fCvFG9bAiV2vdfaGr6FWnc7ErA/uNds09he
clnN//S+mlzWifN5nA0qu3LWF5dY0Rco5fStqV+q5Hkum6rTL+semnPFHuXnB+hcfAqQFVr0XVGv
87BOlpEzURmc/zFmJyFGY71m1r8BZtQvcbAPzsl+Bo8h+WI2yNZT7WjTunYcCSPak09592RW0BsF
bJpdQ3HWraz+Xjgp5JBAic9iwxqA90lYp06I/2sCHCNGWwIhxBx0RyPix0a9adui+Nz5aXVlgo1Z
sJEpPmPCCHZJhbWN2DO0BNHI8DxzUrfK7P4SOHJAFhFkgOgj7RwpNY99dZbf1hpOLE4VK5+lZT3X
fYjLo/4072NykvDsbYF/+aZhPOVe14qLny/tCkUSquc3nujidYpj47VuVs516WHAQxq8za0WrRbD
uNUSvMZLINy/69B9sMsLADmEJC/lgG2Uh0f8IJtp7QtDecBfwNgoptKtkG/1PxV2Rc5Nt8O7KkzG
HXY8OJDNyqhFX8Bzm3MBiuFbCz+qVDLgOKkGbXfvWAFHfBUx0RBY+Jnn815DHWc39rB22Wn2O4nc
2LlKNWaJIHd7bkNW+QItBCqq0mC6JsEeW6K7MAIJdX7/0puxeE7kfYG6W2/2P1m5A21q/3L/K86M
zBOtGDaqVB7372dS7VwK8MZ2nwwv0PcoHM2/r5RKPtSp/aktAERr3aYmPXNuZapXsl7x0tT0sr21
425as4Paymnb28q5ZuXUPrPZBci32xvB6R1At46PQuoB2/LREkZYIr+a7X6vhFXlV0bSxqtAuHuk
4V7CAHUITgTgH3zlvMIe78rXFYzdM7V9EhHk1Uz3vHON3fyntkzW8fx+TF1jo1IAYcYTzu2J6DXM
g+illmzbprR0RJBNSRy8jV6FQ1vaQWo562Xz5Nkh2wBFAKUyVOciiB2Ng/z+5aA4F/tXTkC5XRsG
4BVe9TuAzPJJS+4xPOtf4JuSdCgb86HRkaETJi1UjX16ictn7JqFH30OMhw15t81Wt01Rdo+TyJF
HTehRRE7s7ZqljVbxMNClNNR5U6jAdFyCe8fawadumsH+8aneh1zgNpbHjog+jdhAd8T4U31iXIG
SRshHyJkE5EUq2BOze8H+D+hq9j41ynJ+9uhyp73f/7Py6pmZ+4c0rvnZjWReG3t7nxfsBTjrNUM
9HXxzzJnocJQTgS4IdOTyroYoEfKAr3JEGrsrdmLiVStNFbdvGQH8cOAJtaFTlWLYprmsIc2VJQz
RRmsAC0g3YgPaLeQSeNc7D9HO+eWnVe8wsikP8+Cae3h1RreGFlWAqppxOWUeWtfs7oHLoSxU15Z
6JLk6V0KsXStClWs7KQ24+XkUMTvfSs7A7aNOG2hKbfq489f7TQF70bwMVFrqWQy4UgYxfRVI/u7
/edb+1ee6qyyZEp3fqSG511IojApeiz8mvnl/uf9Jz/f9Elrn+9/duA/r+NOve/iaGMXZfwJbJH1
0L2Y3NgnrNeiT6NJwKOghnk3b5WD8dBVqLtGQzKes0US11PFiVPTtYtuyMW1Mb8Fj8a+9GDSt4kI
L9+PCVbwv8SErTqq1E3HsGzDsg72OEOttziW5ig59uOwsgDDOYvKypcEdXWVy5aVOKNySE272zj6
CLPMR0NTAKdB2e5eRmmwomrVboI5cSgLPXEtvNkvZFPG6KwiOr3/kTo6moqZRSEwDrNli5PxU62l
gEN6tGfyAsXCOAxdPcvjJywsoq1MzR49DiVbhklc77SmyR+8JHrcj7HWhCqVcsC5aVIn5c+dZtUT
oZu8HoDVoP79A9BCt4yh6N7VQWW7dj6IS2wL4p0Gi49ZOcWRA9HQdWY74V2XorOjezLdpXbvXJjE
4MX+lf7nKwmsHukR61lxkmql1GZwhvJV73ZAYe9NH8opXKTsaYqotcjceynScpEpFktX70c4UzuX
g16Tme4oUlZUY5eywacXuwi5CDQO7Zw9xNa3jHqH0bC5zRCxOJNaCFY3yb72vmiwLOMfaqfNjazs
6zgCo6EWMdWxviifTBWHOitIPlmjGC4Gi5qvijfE7ag45wUAMX+D5k+yg/lwUWrOTDD2EedU5c7q
BzTAKjyq7UzPL/aiX4Y+PaHh6aNeH+u3wC/cYIrynW1aEMua4UIFmXaB9ZRH4tc0HjCo8ihaFTR/
Gk+Xvh/+8SrP+2rjx/14uX/189M+31XoLpEYy29MSyBslmJpVlhedy0tk3GeFm5TVKDaG+UiHQOw
bJ7Qt54mxapsXKmn6ZPs6mCnKN3kxkFmPSE1dmljys4RL79wkPwMlqxQDEswfXvXtErDAUj2skCf
cNDC1R52q4XOnRCD2Fp5Vl3u33Ja+H0JxPtLXd5UcV19HaayXcsqV7ZaFqqfmgg6GdgZVLYtVJNh
BDcZrtOtQAKnmaVrUBfuf74aW/8CEqG1bWXdX+x/Q4zsi1NQOKg/kAvHQCO+QZjTuc7Sgv1Frcsn
qK1kxjWMHZux7h+CoDinXmQ9oS+Yu0H11YlUZakMgVd8Uc3h81Tl1RYHmOCi6rTgIvT0rVVJf7d/
a9AQm1SmrBCrLGyQxPmTztuij7sNpYBlMOrVBaqkX2SkZ26aWS/k243ragzSS2+EQmbalfmsBdEW
w8r4cxficjIk6h1yS4brT0X3GUJuvuw60F37H1OjR3Ks1ZcGkbHDQom6YGZHGKhr1bNfB0ubEsHP
Sex/vTm41vuD7Le8GKvQD5qDH//zMvwGazv/0fzH/Gd//trbP/rPzUt+9Zy+1O/+0gNWgXl6+Ctv
Lsu3/3F3q+fm+c0PbtaEzXjbvsAifqnbpPnvA/j8m//qh3972V8FBduXf/z9GyeIZr6aH+bZ3//4
aD6wa7r+arafr//Hh/Mz/uPv9//1v/O/8ST/9X/+9px9/9tN9V//N/sWFi9/ucTLc9384+/Wb4bU
HWiX5AHg9SNx+Pe/9S/zJ5JPIIo4vK9blmGonP+ynNIpSYHfLCEEhgU2ioqmpZrcUZ2380eK+I0c
gso2y3EYDZyW2H39/b9b4490xM9u/HV6QhVvz+OWzheZho24maoLlAfmO3ydn9BtHArgD5HzScMl
zKUzHXNcMeU3JSY6NlqamAp1O2Moy4XVjTdSw91bZsHDGKGAMpZ6AjxQ3OpG7zNxIAMyKwRGTP0F
eveuL8E9a3H3zcjTSxAnmVtN+GUNkQkMztAB5tp3RVFf4QeMoDYcuEB1trlGVQadSZd141aembWX
7ZTKz1Ac6u8yZ6d09jbu+q9pqKarVJ41HWZfqBFRtgtaUB9zKirKi41ovY0ZTeOi0tC6BP37Ocko
DOZGgeiwyW1S7Mx8pAThg/NwmvDXdlB9Snw0VossH1cwF+jD+wKdnqUu8DvUnauUKsgQcM6Ii3Fc
llH5rTQqezXU8Y8WWI0ukQCpMtXlbIqk3Ej6jmMUB8LkhaNOwxbL2ZGU7jYUw5F5q9R7uyzJJEZn
Xl+M+GdFbNTya8lK52hik/c5np0yfjbLDDo5UogLu+LxJs/mpBMCSShr/9rLghXCkrskxm55MMJF
iCHVIurHs0ZoqvtqvP8ioaVafxkxBiktBi0D0JaasA8yF9gLZ4W0nmRKwS9nc9ikXbIKITiQ8dTX
laXhlOGPP/KoGVYBaotRhb8oVRlaiSPnMk4bHLFG5bFQ7GiTJqS7kp7P5kbFsw+xRhjjbmfXGpJX
KNgb9kVT6piHa2WwTbvmUzKVc4OHO4CesHeycHRbctZoSCxKNg/jd8R5P4NSvTDNXln7XgnVdmi3
ea3qy5F+ykSmLJOy8QBns8IJDwJuNtgrNnKNC6HmyTDk5ZhUDnYdMQAd+0sO7hh7gpWFiuKqbEk+
4825hqRZLacmwYbFmgVXGaBpoS8cRKm8NAHsoiYLry/RSgVTg5xyBqvN1IML9C/iBUbTOaeRASmi
HnFHXcMoavBe0g7FH7WnCMsauKT7dmU9dhtFZQjCRdYXHcGENfa3Ni3OoVSeA1jbSaxR2jBYjDHD
pqlrdg7lfOEG0UaMLm0vTrFH9cHN6v5zAZd1WYT6Vz0ef3CiomzNajxplF5bYrwta3PbGcVaSbVx
1QXtHV1SUBNAjYX13NWL70PtOecpRvSuk5vPnmE4iOhgv2Pr7UiHs0tIw/CH0ScD3GT160w0WhWW
8rVS/XbpSUaupmZuzg5qMYAo5V5bzi+VBr6n+yYEYYCSJfhetJBWeqh+USWhHcZTuRTQwfbjpC2r
fGVB8YmoQqLamShLKxnuwCBQ/6tLcmTIKaYZKQVw+WBN08+RKlMgiZirgNB4QU2b5Gg2x3U7V9ik
um3TtttIIb7XgjyDEVBXiFGLWKl1e9c1yjky5hgH9GRrIqWrKGnkXx2Yp+sSg4QFtjrdAk89x7V9
1v0+OzsRdG9zZLawIGc5ZAlNw3RYNfY5tFdZZL2zu8S3Z/bSpQ9UHBMl67MurUsk21f6CAHKSJR7
Jgqkd7vgxz549nfwb+0Hfr2Iv9ka/EubgaP7iv+B+wFVe3c/cPZS1S/j69V//wc/V39FY7W2dFZy
SNjYm1gWB8Wfyz8faabBKm5bEmotqzjr7h/rv+H8psHtVZFT1lRkzAUplT/Wfz5SJQVoW2VfiWOS
6fxbi//bHLRpkHDla+ZthqoiWGYczOQWE4eizobNs0BFgqww9dXrKEW1vQJ+I19KFvNW29XGPXNK
muVnSaaupbiDp7QBqXAiJU5J5M25mfsxhTARY7NNTbUEHPm3exHNr7JRibAE8eV0X5GsBAU6UrUK
qmBdkJ71sm8m9eUS6dyxRk8yhZwUbz3R31RN9phirRVPv4eKhkKrtHcqkzsqLGchOO0M8FBpogeB
J0QF2iWp5O+jn11QqHfLHDLm4FCch0pZPc5oCbV7qNsfuKIsyqmEpqMt86xFu7IA24W6wItex6AV
qkWOwpWuLgMI6ZQIVUxzwwDR38eWrYXXXI86QH38WFTE+yOwn0rXrXw1Zbajue2dhulN4OPN3G/w
X1iYORgClJz7diI9UCzyxlrOzxDwl6wZ2DTBseB0r2KgiIJAO0syyXQZxnxXhKaJ/p3MwRJtnQX+
C6t0bFcj2rAR4MMgDxcKqGEbC1wUnXF/mWlm3/1hUWH0pmEOZqHD2q+6PF+YATRzqsIYkI6cZfBe
cMJrG01XZOuXdQkST300qbXRVSRtI3LLOLqyYcMCyiwXIz+hcbAIsnoRO99DCqmlpy5bajV4+JlY
y9F+fn7dNF9DzsfkpMjQTYBLkm0jfbftk1WLgksU6it7VF2TFrfjx3BCHUGsNQrkCqJwVAQznC6b
/JFn9uKbvkRqPF02rMKa/2IMu2F8nF2hVB4deVOMApulU9cLE7fBooOhM6Kr4xuLitbDRBwAMdoR
wO2oDqQe0lcKG9eN2n/XYMiWxdfR/F6AuqDkuzJGNJ3pivkWyHRhSsDSBSax6NGfQTsKBtgKeO1K
nTKwYdjsGGu42bMplGsbnHft6HZ+3InxMnlsmI12FUbaMg0bAKsUM5TvCZI99dc+vHC6O9goFGMr
q156sHCGQMfdp3S98rpos4XEDCrLvs/wH3XUVpaCy6mdLZx+VpnX8q8mvTfXREePJGD9qEwAHdF0
yhiJaumq/gtbJtLxyya6r3uGCf2CN89Szga9UOUV8Id4mc37pGWk4yHNZ+hrLOffm/sB8vmiK0Pk
++5QSFeISGj7DAmvNBetwzYUTeBIV93ZdpPdrKuj6zYPEzDECzEw4Ews6C1An2HlenZ8nuNOUE5b
p/C2sBYXQ5+uylRZ2DS0cO7mJ1Sjl4Berimep4G39ABlwlHZIDi0ZTXfaCZAYxzaUVMviNmK1GTt
JyszwWiL/c+II10REQrRS8UgTuuN0iuQ5k2GzouKsmv5faBjQYUusVBaeQwbmhIlzkUKtKfLaExh
IhYwu2l7Lk5ocF1iV3gVOFpku037kRmNDO70iYrsN7XCeqZNqUkNn/TcwJCB+pRvbEqNS2vaxkR/
PBLLvdRWQXUBVzjud/5UqJhkEfiV9TTXOwKGZ2Hqy057iad+GSdfQ19bVkgb6GCduvJRVXHRa6t1
kn8nZbdArCFrzmxVdQ0iZBhuLeNepbtyT6wDlAny/oW039JCEbZK0VhKGFP0UlAbIIA3UQTqaaw2
s0jhoKpLk3Hp+OmS+2tlfBv49k5gzT3Pix36XCnDq5PhAizjMkOJBgjIQrVAPZPWleVLXNHNxh0a
qVH8jB/EssjLdZLZiMIZZ2YnryZQKrN0vVfYCFN9TSC8Bl+SvFkgLLEfu3OgEgccYan0NIuKW5pX
J+xBFlCQGKfo+KlMYBLaG2NYiR5HAVMB8/BZdIZYTMrvuCQsvOGxxMSOIAqZS7X0Bctsprwd7jIL
o29JOrEDZx4XQHqGjhlskIty2AVg9jEPdfNYW84OflQE4I5OPBTLYt/M1DbUt5qlUiLp7OMJoa37
gSJeGmRYBFozwg/zotBfY4fzrYJ/xyFTWycQEHsDOSPy618cqaxa319aNb1l0Sk47YRjSmbM5GDC
/Ju+iK4CYMIIplN0Gia17nA1Yl2+qyKap7/O5YjQC9puKCpxCp/noJg+7ptp2/gQ9/pkm6H5l9QQ
rE11OS9AEKL3PRczh8mzFsJYYTLg43yRO/4Gk4zdYAxbMcPW0EAdKwfJtpqKJCxo9H1nv2uGtr95
f5P79lz5czcibNshrQFG1LAOKkktKCFogvgs5tmLmlyH5nKyMRJjVfQSCAmM53//+1RDd9hIkYT5
SwU+Hmo1Kgfwr6iyTNr3nkJB9zhq39Flh83w88v+f++fj26N/6Vd9v/E/TOVImk59PWfqJm/JNUu
npEMe07e7KL//LOfW2lbsF/WNCq7OltqijMckH7upC3nNxDhtrSQfbX5b95U/rGR1sVvNqACw9Ek
OBPJeejPjTQfURGSqmPyAVt2Yf5bG2lzHpv/RPkomspemuqnOu+wX53LwAXocYfz3UZTVXRuaijr
A1YubDd3SLAi2jYETz3ZNSXiTDmqT6T2AJwrd23a4/WAqBy2BCKMvnFEL5etnj+pqn9ep8NTpYDB
s5GXNu71rg03UXurVfDfOjX9AQ3sQdGQBpn6h0ZFGKZzphW8rWxhNIVcYsE1e2EFVxhc7gYECPMq
CtZO41y1KFotQBdgx5kx7K0sXhVjzazbVWcxULCpoCirciKekh8Od+xj+eohnpc06rYwAjYu6gMM
F4eZ1wOvboutbFh2I7zUqu4OSP+XoJbfhsZ4GkX40jrB+ai1bM407XOExWeL9xvYwt+T2ThOH2G2
UkAhTWddR+yv6rJbAnW7H0ruorblAmv6RZ3OxtdWdQe/+cH3MUofzeql1vu7YizPaiuJz3p/ljkd
Mma9cvJRNMWDC8YcZgwZlDAtkOux7K6otuMTkaosAaH/PQwDDFbJgsChg988TQpUCFYGJEEzREPP
zKRHjVc2t/YEUzOWs9OVupOxvkGgKfgUYxXihM4T2pRQaTFJTazqKgsFwuYZNtgamgdYIY3NNse9
Cez7sBxE82BNTb/WqYg3ywIQ9Ka0pnoT4j5zEWDBvi3reCO6lF2703bXk1+Z31GrRfVb/xYMpb1l
ygRa61uIDuvK1vEQsQ27fpkU4sapK1KWWhOmi8RHcW8sM5ccbIzellZujdiG8NDE8kcQ5y4YROfq
388N/GsT168zCP8Tpy0HFNLxGesGPm7dPL+pHLBZYwb7mfa3fgPPNM8vtoE+stD/nK0kU9IMcbIt
gTazrs3z2H/PVtZvgnmNirFtI7hL7fjP2UrTKQnoGml/E8yiFHz0b+T831anf85Vc0ZpXn9fzVUw
0wPsiDMJ2rcDcNkidV+ywWOM7l61xS9SxHPa4HAy3Kes3n6BRKR1iLFhh+eUPrZxfgYf/+Jjlz7Y
GzS5bsSRk5ouXGlq2H7FVjea5IkdyLGWmd9/1TLAO8I+b3Pp2nK4LgznPNTLKxuFs/dv/leLxNwu
B2mWERVZGy1f6ZrVdnC8Gw1ZDPTZKOVb6/e/4dgDkLN6/QAY2dW4ziimW4nyfCgKF9gZWLD2xOWP
dewBnsE3lBK/glS62CoJbBw9c9WbSXpiP3bs5ufc56vWB0Ew618xbECTIbtj5btS6z7ZuSxPfMG8
GP9qXB4ADPXCtHB+9kw38+R5HJef4zBGN4PHafSLHEvs5fu98HYj+2eA7dNbrx5EaoOKozi9MCCG
LshJp1n/hQP6xhb+wmfFJm2RnAiII8+kHgQzyae2hFNruA1IlLM8GxH1DuJNC7kYbriJ72iLAtP7
z6XOPfGLBvzLLgf1PbTIWtOtK0hESblNhrWItXWTX3b5VZ1ftpG9xhfAUrQTIXNkxKkH8Z73U1Wn
Bd/og9xcoO97mRrliWlKnfv9V49zEO5JRR0QPABEEi3ZIFm1Gxx0mTOxxtJ5S4r9vvSarWlWu4pS
wftNeOx5DqYACGmDV3k5z6Nm36MEsdK0vPnYpQ9iP04URycVaroNho9marh97Z2/f+kjkakexP1k
FLLWRGS6o4EcqNWBGTa9qt8BrfZPfMWxhjkI/kAPlEgdQ9PVVLELGmub9/LEsD126YOwnwzMqXoR
mK5jNZdF0n0u/OZjw1McJKq7LihNMPRcOhX9zsE1fGlPfnxiHjly4/uS/et5ZHbpTYSHiRlWZ5Fj
r1v9g+uomKeTV5ee+t4U+TxtRGO5tgnXWPTb9wfLkVVOHISs6rWh0BTbJIlLXsa2I9L4SEv/KJAY
Qdgh0U/A7I61zkH0ctJDpRJhCRcl6ac0cy4omrkfe4T5K1+1DgKB7egJ6sml36L3ZF8ZzAYLETGz
kZx6/zuO3f5BuAbxmJlD6/MdkaNtwGQnIDipE3zs6gcRm9mFLP0OgdbcG+7UyHDxwP3y/qX3Uf+L
aVMchKqCt3upg/9yrZ7lTfmMh4Xr6be6Ut4Ayq1qivIlkGNkI4RybpfhB2PtIIwTI4blEbaDG5Z4
/ybmFSXwE+XVX89vbK/f9nc6yRa55X504yJflsVcSGmiq6R3vr/fZL/uazlnQV6PJwQmnC4XvUGW
2we50XUbU2+fP3btg0jWhIQNFg6DCwRtWoJzgVSbTicaZr7Bv3Y1tOa3N16jbVXkTTe6/VRux9Je
amG4cvJ2WzrVE6P3tkY5/f3n+PW0IZ2DcMbtSwW2Sx9UanrV5u1VbCQu5Oy7En+E97/iWDfP3fMq
rFXqF4UTV4MLo1u6oRwRyoBH+zkZEvtDUS2dg6iW1ahggY1gV6/b3xLTuIfmfWKFnDv0V31xENJV
DrMv7jFg1CQlnW5AaZfRasLNsIZo3Vfi4f1WOjZYD8K7m1QqAR28Ra/tN2qtUdcZTvTxHE+/eoSD
EI7h0yuIwY+uNDg+kDUfUHTX7WChUhGsdQRq0ZWzTs2w6tzov/g6+yCsYZFNZYUmi6tpykNbzT7A
Gw0oWTcbQwcXujpdgQ1cyFgsDPNiqHCrkv6H1m5pH4R85FeeNItqBL4Sf8lkcq6m4YnV6UgH2QcR
79uOn9jzGIszBUNeoxyWMvDFiZXjSBzaByHv2YWHTiA3LiVZ90hF4KrHjhwLA5Sru6/vj7EjY9k+
CHY901Ibr00iMVZwXszdzPyipOlG8QFyTfmJYDwyex0C1HwFcrMCYsmt1XGbt9ZZFGoXqgxRNk3d
FAz0Qk/iE3PLsU45CPwoNrMS77nBTYrmS6ohJ21U4c/82hso7msO6bFrH0R+AlWyIvdJa41g6oTn
7CaK/Sdi8lh/H4R7AHcjEyXLatdZ15VvnksPr61YulKcGK/akbC3D8KeMYTgRJXxFRQLhzpYkRDb
mhmWnHIsnrvoztGTp06sGQRihq8xKWQBrrB+dYbl+ybtyyUsn2UqugWatOeksfe/U/bmVcukoQTm
mQ0vXwd9PjR3QEQXUVKdmHWPtL11MIeUuh4bdpMiNOtlD2i73U1BcmKKOHL+pHLxdj0aotyqLT9l
R6Nh6CR+mOaF3emrGGZT/jWO1wnzOxPT+yF3pBOsg1kDvpkEEpgwGdoU0kA85Pnvc9E2V5jpR2w9
dFAyJ6feI6PqsIaHdbctWi0e3FH5jC7CDlLmspoqdFQAGdG/SlmhenNp92eigUOoUZLEKiTBSQ1O
GHjJ95/5WOcdTDM+wD1FRXHTTSPIjJaclkmSpydml2MXn99/tZtgew1+yYkBnVbWj2hoyP43+Bp9
7M4PphOo9BZy1uHgAgiFQuZnz2U23n7s2gfTSQB+ti8FfTMY3YOG0GUvlbv3L63OLfuLJdc6mE2c
ViCqZEc/+720Vo33O4tuhsvE3PNzHzPG8klfNrN54/iICuUibW4V9f79Gzg2yg+mmiA3a2xb69FN
DOdT0CLXosMyVJ3+1lTidW9bWJp1rlTHE1F1ZJwfouY7Fakjk7Oca2fjHU7vDxUSGZFX7RzIZe8/
0pFxJg9mCdidGlI9rJWBRCIj9isolli7rT529YNpwRJNFWFcMCCSKxyybBxDRyULP7YqyrnZXsWI
haCsjmfr5CrGVDz1YSmeSgdZ3/fv/Uhny4PwjuSgpnZtDq7ZjEvkI1bAdgEnfVF0OANmCZhic3JG
O9bRB9He6GobDb6JsL7SrPugXopiuBPsLSod9vn7z3Ospw+Cvq6SUsCLmFx9AI6kZ5dtGj587NIH
Ma9oEXO9KEcXJ9c70fS/p2r/oTyMlAchX9hDDU07n9w+CDYq4qJV3XxwcB5EszQ9qlMKd40gGw4j
BZIzH8yAASh4OzT9QfOtYoJBbbWFgjndNCw6U3l5v7mP7DzNg5iNkdhDi7eaOMB6iHyWK1MiWgie
kRW9NSu3iE5sDY8MS/MgfD0rCbRO01kn+uS7HP0rxy53VdwDoitPTHFHRuUe8vAqhgNhm1U0TCQY
0hwOJp7ksKvfb6Zjlz4IYDSPBoSSPZbQqLmpo+xzMJ06f+0LIL9Yicz5O1/ddiKqsEQfZnClop75
+u+5ZyxkZV2N0WWds2+Eh9hDVd5IdBqj+1568xnQmtDQz7+zAxurU/nQI0vizOJ6fSP6hPFx1BPV
Uzje+yK6lOoMobLdj7XhQWRbQWl3FiwjNytSTIrkfQ1p4/1LH23Dg9A2UuDTTEmaG+Jtjn7JOu/Q
kxogLCEdPtXJWdXMTSiSR7buRh4tUzaTI+9HTnAJgXZuUmOalu/fzrHRcjAbQL5QPLNjNkCHddYi
vfMdufrQpQ/FeYKJ6lllitE1p+4zx5Uz2Rgn7vpIhBoHU0GO6G3vCEweAAA/14wsJVJ+D3C+MAyU
U9+//SNDzDiYBWRIOhZfBxZCRbudPHmW9aiEhIHx6f3rH2l5Y362V7GEfr8Rx6LQkF4YzhFLvJ2c
9mOrx15W4tWlR3xyQzRDmIYRd2GTmGEcY8nig/06P9Crq0e5XxrFoI3umIeXtqptFb+5e79NjrX5
QVhLqE65gBuFNpmG+dlwXwfdQ5c6H5sajYOwDgPYb5pJ6MGpBo1NOtqy288fu/WDsO4EbGhjHCkO
hOO3pJie8sT6YnX19/cvf2zEH8Qp0iBhPWAf5VZee6vH0KIkBQFVDZ5s2Xxs1turbb3q2ESoRqZ5
ueZqpbZqZH2WRsqJWW8Oml8sHPBq34wZacdwSOU0uiJK9N/DzsNdS91a8AgsJgU4tKei6sgI0g+i
VqvGRKlzMt5Klz4aiVyNKAxN+anc/bHnOAhar9FiMWuXuoKMRdHY9+g19Gm60sTOHp3N+319ZGbY
K2C86gdL1MNoGTQWtPI7RFqXSu58+dilD2LXl20HAY5ksR4kF4mj3iRZeeLSRw4OM9X7zbSAp3xd
o/XnsktYmGPyrKToZpgoAmESrzZbrCi3yJ/u3n+QI/GgH4Ry1Vh1HcTR5IYReP0oGYcdooLhelRL
fWdirnciJo491UFYJ7WPeRkC966VYSCmtOm40dFMRAClqi9hqjQQHHtMP7UeCkhprj72dAfRPow2
Gm0+J25Ukr7ZnX0xAVhtNH1jdPL5Q1+xzyu+GmQGciVFMx8DzBwzRttZe7J20Qf+1mret/e/4kgs
HmLiBsOxBulQardRRlyY5IuwxMRXj0zF+18wzx6/mFW0g2DH5DwSOfOtazdr2PxrXAcXebjxwP2W
RrJMovrEKDj2JAdhr6NnLYOMxuoT72Ls8ELBknfVMLg/9iDz977qjD6RUw+ilz17ct+OXwYEugal
WGHxxEBTP5XFie85MrMcguXYciDnqfuTm8WWeuOj2fJJJHbysaTKTO58/RSa0WdCL+gOtL0hC/tB
MlybJducE3c/d+uvuvsg5sciz6zGpv7uGNFN0qdnaRNdNJrcjW23bsfwxER2rLMPQr4RMk3KnqoD
Lm2bSMUPnS1xCmPi/b4+dvmD2M4CU6hTzko+NAoUuCgJLm0EibAPUfWPnS4PsXJtXskkHCPy63l8
XxnNXUdOdfH+7R8ZQn/BxlkxTjRBxgLroZXt9Ipcp1lxooR17OJzz7+Kg1Z4hl8kFAaSoH7JsdNj
k4a3yMfu/CCI4czXiudwmEKzrVx4U/ZpPji+f+1jZYd97vbVndeRrY/JyNg0LGxJxmKhNY9pfobU
0EJU11O5Nqf2+WTi7MgYmvVNXrcTvCEkNCTzkR4PL5Xar4WVP/USkZH3H+dIpO2Lv6+eRkOsFkoI
T1PbOIR68Y86/exTELeT6jvFhPe/5MgSfgiAa9o2x9Y4xKkPsQvs4s8iCKtVIZZljRLj+99xbEAd
xHKgOE2HPQn1fXyHKE8600ZX4R1+7OoHoRz11lh3JtOpaZfnwm5vY/3URvNI4xyC4IJCr9jIktqP
6vzM07JHpVKuAt/clKJbvX/3RwbRIRIOKl+TQ8MAViHGrR1V/4+zK2uSU2eWf+gjQiwS8ErT3dOz
e7zMsV8Ib0eAWIQAIfj1N9v3ZawzNBEdfnJHjIBSlaQqZWWmrAVPeb+1p60Nb8XyRMoO+g7wUQ+6
x1083oaxTog/b2w2awY6//7GRSH0A9iMxgFwcYYc+pzzAy0gJt9yng5or7tsorWHnL/tzUMgHD9B
vwInGDUClCtlCmL8L5AthUR8u7/8iBUPJVYo8yqnFVgVzb5j5Y/zXQ6IPjeARmszYO3HgJdGBagp
zb7pATJq9Y3BRFeRs3EEX3tz72/juKKZ2xZ0bPt8JF8LtM0Ap3Plm1thy5g20OR2cf4NlkMMPmFJ
s90IzdrrbG7FbZv1oNSeG9ybOeiyRaXnTofVxqu/bxUoPf1tFUe1QAwXFNs7Wq56nX+sM/758mu/
vypTG/GW1b0boNVq2bdDXe/Czn3IkQMlgRnBhARdJxCybBESve86NLaCt52dcJBxjEteiva7ElwJ
kb7p0K57+UvWhreCt5OtiVWOpX8KjHzsoLJ66ovgpgBd28bS/H7kUhv5li9+6QYAhu9LwW5hts8S
pepAlh9Qe329/BFrM21FLnIbp8vDCKkhZoKo5i4DccR1Q1uRa3Lc83fKR2Ljo50/hpRkPAQbC+fa
a1thG5U+w+UJHFQC6jEU/V3M6IbR//Qs/PeEDjadt87v/U+KuQ+gSYCaafgEfb6dhqDE/xawC+UN
5EcAfhte+NKDpHc4t9iBtmKhBowGnlMmOSii79Dp3YMmKeLleODKGatjh0swNN1RwR8V3KPeuOJZ
cUAbSQZNvN44AQyswYIVeNldBSW3UW+MvnIapDaazMs0U4B5anDB/6vY9yCv7gqXHmcNZUpcUuBm
HidCGS1XrcTUhpfNuWxk5dd6v8Q/ZMc+DIv4dJUj2piyycUVPNIUuZ+64X7SwSFsts6YK35oA8kq
A1YB4RpASBpxLzsQDkv25fJbr82uFT6OLhqWGdS/Se58iRz/F05/RSLC6ePl8dde3QqhHEzjTtsv
cp+FPWBUWVQlaHLbaphbG/2vIHL/V+QTH8QAw3Skrg+gMklJJK7r/QGX99sIdf9Xe430qhIXy6Zo
QdwepRUEeq6zirXzAf8iwX2MhSX2pfo5cRDvJW0QzWZjdVmZVRuzwcPA6DBCL46u58fRw4FvLA5h
EV03qed+9rdnvS6ADIyIFnQROQ4oG2qQ73VAzG28/Mp+ZMP1vCojZ+1ZuTfoP3mJW/0aAV8hvPBQ
gwzvqryf2ri6Psy6FkBpuV+mAaIzjV94H6uyFs7x8gyvzICNrcvmuGh6r5N76HH/W03tfIAONhj5
KUSGLz9hxfdtQF0bl30gqJJ7KJ5VyQiBy7a6Dq5BbfjcvMzU9QTeXvvBoVG4Xy27b5dfe2V2z1Rk
b31n0ZNbmK6H4eMqQdP4UZS/jPwtVb+1wp/j852dNTwb7E0mUju8cDsR632E23QPjD3G+QVoo4g+
nu/g46JEaRU6la2zA/QT++0hy+Mi4T5JSz++Ra08MW3zopAd8XA80fqBcQVyZGiJu59j/FUshl3l
goqa+p/iMUhBSbIHJxmuVkEx9WsALwktnG8kVufCRtQ0QINCqWqEqG/8fNmGa1NvLdqZok4LE6Kr
pgmDdMLdB26+Pf9wefS1LdmmDe8KzoaaoV2EZN0xBEIaPVpxf0SzZRmxG/RXduip8p1+d/l5a6Fi
LeI48zSQVcdiBeZx6EdG39GBftJB++/l4dcczlrGIRVMoyYSFPRPLE78jj/SBvD/OmoPlaEbXr0y
IzYOLyCimwfVUBDAA9M6FMsDmOk3HHrFPv8BsUEnUhWQEAZMV+xZKMAvlJ+vUjame214KyBb6MyE
5TijhxCc63oEKZPSd964VYles4wVjW4fhibI0NOex2Of5Dz+nYX1Vu61NrgVCCVaWd1I4d3JyE8s
ljfgwt84mK64DbMOLipze+ELdIP3fvmjWz4bN+9Rgq53eVhH6WXXXGloBr3n30tVAFazEVSrbM8h
Ywp5qc+g4TiAxR7ri/4MfeVHVwU/Qvw3zHaQfbmqak9toRuxeAaInRI0A9R9Eg0kfov80wQF3stf
tWI5G9mmO9CRgjMMrbTQYYDMPIhlIKOG/MTZAgatPeF8yfVmhS8KpgkU5hgYytjHCiSvflukkLs8
17bkxinkPNY7u4iNbAsWSA7XPdo7UW49c2DRkyij/Vg0jxHO9X4jH6BUUG4sgSt+bGPcKHp2OctC
PIyTxz4zx7K4MrypFd4TFnOK5BEuRgv3bhCgxOYLpNpJ3HW/rpvw81e9mQ7MN9FglQbfQAbdtYWc
GBR/Fq967MhWoK/NuBXouaazR8H5DQGK7Ou4gGewhU6nBKc2NEMvf8XKOmgLgqERT5oZMIg9BKZT
COAcydzdVV24vzz82hRboT7N0I3ty4lBHNnle63Eh6ECY891g1t7HBemGnUL87C8f3CV0onnb2Hq
V+zyH2waoejaGPHiHuj3shZC0iJkT0WwybuxYhkboRYWvA6WwqC7HwTMLGwead1ed1CygWnDSFnN
C033ztTeZ4uzF2Hxctnka2Y5e+obp4fGVsYWgO/34DylUGQ3bjKP+T0nqt7wmJUVyIamDbyq+jyA
XfrbCio4wyEr6bO39CnUcTxVX+f2Nvcuk+M8Q/iMolKaVYn3MDgQt4VkxXVWsuI2HIknJg0rRbMM
PgDbUB28uZhvdV7L63YzG6mWTX2UVyHmWBkwfTukAj+Xf9Td8Om6T7ACF1y1jYZIJXyoix4oyKzE
EqYxfOm64a3QJWjUbetas309tkewle4Ei27IIjY247Ujho1Uc6BZ7aBFANEl5CmGZBjoIqGmg57t
3zVY0ZdweqwQFIK44LBkUO6r2nzj2edywDtbqI1k45BBGMpziMzBcKCGVGgsKL+ODfvhs+yxEYZv
eNm5bPLeg6x6hHHcsG9nfGPgfGnrJyQqbpuBxePVLF9954s7QKrn8mytfZIV9S6aSYqhUqh8BBDR
XnocBVQxQNWGg19fBeCEBZ3CVtlvZdOzwW00GsgUnz1vdKblE8RYmqe5K+S+5+Y7Ifw6kCr1re0b
u6ohFKpH+7p2Xqow3Aunvqp7kdpAN9cAqoMAZXsT+09orN1lg7y5PBMru4aNaoO+XYuT+cj2AU6Z
2uN7ACPT64a2Ip7gwrSIFkzyWC/tzeLSYCcrZ8uF1mbVCvjWeIPXLznYyZZ8d863clO/QHb0KOZq
wzYrj7ABa3SO5kyrgu3/QAZCfdQoURQDsFjQK6g3zqwrG6ANWXPPDdRZg/MS4/yzQS/iLkIHhZoL
98oHWFENEWvjeBLT0DADRuwzcfkI+M/PuXDin5dneu0brHDOW7CF5AGYstoBIivL7NQPwdBnIHdG
NejyI1b81Ds/+s05QbauQXM85gIyq/QAaVnyBEo6+uO60c9PfTN6NmrwBrtwplKHzY7U9zVt5yvt
71tjzyY3/YixRZv9DMLlyRT5LbRoN4ZfM4z39/AS6pBtwZGFeu1kEigKNiB0oXojBNZGt2LYBE5I
VI61M/eDwk1LIxe5w8UpP1w2/JrnWFHcyaDD66NNPUYDK+RLUgN+B7cOjpeHX3l9G5YGMfQa2wxs
j73G3dWK690E5fj95dFXXt4GpnleC2S2hE92YFTbNZD7TTvVqZsWJO0bs7v2CCt4ZYMnDC7DGtqS
+zyC8HNGbmtcMl/+gjX7WIErah7Oip793s+7p7ivyOdBTPnH60Y/f9SbqCrRoBhXAq65+NPPVjgn
KN1ftyPacDSIu+NE1ICDcVBju6sKzyRUtuXG8WTNLFbIhkaGkLOCWSjInbDZQodlYsvXy1ZZOWXZ
IDTVVnowLabUP+stgBP9Frd5n2YoXCxIfCibX4qJvJRNk21M8poPWTHsqMYLCweFpMwzkCCvb6Nw
PDr+mF7+njVjWSFcTYUz+RW+B/Qc4DguB3IIRz1uvPzK6DYqbTJc9RCAQkrOABoPFg/wZJ5dN882
Hi2olkw0/Fyz5VBc7wT/TWPnOue3qdlKw/IFosqw+qzvIDR5yuZmIyFYmVCbmi136Pj/HjTG9cHJ
wpdo9I61n324PKFrw59/fxO2lYm5A1UDZIJ6eHAdGYAdrPvNIER7pdnPc/3mAR33paYVuruhUXqK
i9xAUWXrmuIPEv+dJIZYsUudua4BnUee6ZsHqA1/bCEem43kqGX3AUlHEnfRhwzqhPCpc9AVrl4g
QcCQgNAdMqyHSZPfQnaocZCT9OpnBOJxUFi82gDhmpkCkhF5mNBqkOlQBs/F1G9lKmvObu3lxus4
i4Bb2fcBBAM8EQ63sRrUdXu5TfgWxYYVkJKme+jKgZarOxl8/nUuY60BeSdQKFswNE58xwzUm6xo
j2WtN7DO79sFOkt/OwxEKADECWEX2pMHzarXMJNbO+za2NHfY5NAimYMcS0EBnNxj5NxtqOi2SJ5
ej+FQPvJ36PnIBPKwQCNS7lInPqoAfI4voHr/y4LsL9fY3wQSv/9jIZTiFHjqhl9NeGY5jQQqYlx
DwLENt+Y3zUjWUuCIaDe8CdMgMz4L8jVqn0x5eIqvwzORNlvl4MpyKO2GDB4Hg1pMfh3kWg3FuH3
l7LA5nGTBcQ4wMMd4A6l8FnisQiiOZDpBgmtl+W4771uBqy4nU3WZV6Px4CzF4otEK2BelQ57dwe
XQuXH/H+DPi2YhzwXT4kGcHWCMa4XZzJB1JvcQ+vDW0Fb+hWym19kEsuC4FqCBRpAAHqw/SqF7cR
IgNE/MK2AkVphVMgJDTVvTtnV60LkE/923PahZCalLC7M/SfgD1+ardlzFasYuNCajCrq24E/26E
k+tRGOByGNQZNjxmhX3Tt6EhSzEMkD4OsBjXKqpvYuVJ/jjqkHdJPkMedE8W1bw6QQ0lySr2pjqB
AAxUlEY24SQnatDJHCaZeerKabIivNNB0fboAd0bA/WcUKJLvICgz8Zx/f04hD7L3xPl+i1UqsMz
eKBT9bAnIps/FpNn7r0enreRS76/1vqhtfMPI2qGbcuCfR19bM6tyiRP+5h8Qunysiu/f3L3bUDH
PJcEydES7GXQJ3MFttovtDpy+YPkv2jId5XjXDkb1pG9a0xRYK+GfjTPfsip/uqqqNkY+xwc/z0g
+aEV7mMTVpmfY+xi+T61LwvKiQythT1oR4tIpv0mYfPKpNtgjqIvKloaRFDuNN/AvgbwrTwhBf92
eTbOvvPOd9jgPD8msz86523jnJ/FVbskeow29tS1wa19u4zOve89gChI10CqBhvloFq+cnBrw54X
13WmzgVrc+j8AMR+gA5IFVy1m/o2m9IIogRoFM7BvjesSSueqddeNmwj9Vizy/n3N0d3PePadTRw
HiLd/NEl9SHG9d3GKrE2uBXA6EAap1q0cJgMwOxwSpyIb+Q0K05vw1BGs5CsYIB6uagU5AEubhqW
uuHjxHjS0TDxTbGBiDx7yHtuaYVuNLQd2Oo6WAhr9EOpAHqlozY7twXw3MG9bIKrwub5cgysLHk2
BGU8XzUtOZKdMoIqTdO4X6fOOaFlo9jVU7AB4VmZFhuIQidCcISVEOvwQ7BxTWf1OHA4Xv6ClUXC
pljS3GThgiPs3pfxF4eotOHLQx7Tqw6uvg0/qU0R6iB0AnBkTDun0E8B7zbMsvbmVhRrtnRZGOHN
I7c4kNrsoAr44pT9z8uGWbP6+bFvIk2hmgUhY0ytqgKzc6aan/Kq9dLrRj8/9c3oEOP0XJ4hBS7H
uEcPuEpdgFsOlwdfCQGbKonSmKGW3sFhprGVgIRmNLtVxLR14ssmZndZUAp5UzPXbKF4339k8Hcb
iPu/ti1VV3rI4oZa/WLO9BR0YZtAy7FKCJt+c49uRNz7sx7YaHYeB0VX9ahdkEw3L3P+MyxZKhUL
rhv/P2THoQQIKMOHuGO15x07MdmdkH59vTw173tVYHehBEHm1FwDpjBpMUG0a3rsWvf75bFXTGO3
oCjuZvPgIiB6Jh6W3DtLqx9zP9pYwteGt+Kt9GktDU6/+7MwI+2XIIFIeg4K0mijTWnFh+zOk65F
99ncACjiOE21U4w90bk/hbpIB61o6lbxVWkLLlT/Dj4Itg7D1GKOl8a/azPnmVXx1tli7SOsPZR4
gXZQ8QpQ5Jnupzg8BS45aML/lMLqeIvLeG0yrIx3qfqFDASfIIvuTrD6dgTAO2rCrZ7/tfGtXRSL
U9QHAdAojjYPpgw/FnH4wczjdRX+wG6OMI5SoK2DmfQ0f4RWTIob9n8vh8HKDNgJLw0c2YElFSiK
6sggqVtW7j1OGm3c3RbTr8vPWAljO/F13cBwkMBAu6Hxzi2Ny8GB9sHuusHPH/Zmb/CDrOE6RB5F
Y4gRzl60D3G3vrHfr725FcVu3pkoa+A4Kss/0CJ7CLV5vfzea4Y/+9Kb98ZVWdBShfidebCDCMKp
pxEEuuPiMzLBm0bkV238UIr8+zlC1IBgA/MOPIn3GjdnSe5DrZaN8/vaV1gBjIZbyDcqaKCQ1sV1
fZ7XJ+haLbdZCWJ1H3e8ILzvtwqraw+zwnjoOi2zAVM9VCZIe87CXUPG/jDMcZeAIobh7Erb9PL8
rE29FdMOI40gZ7vVonvpBX9woi0Uy9p3WDmt0/RTJzLEnA8wyMJJOqMVPamANK4972bcptVf+QY7
p405Ct0QF8fc5/IBJEOPS77V0bPyDXY+6xj0o4oYE8868Xqmp62l/NhV+n5pAmDKnA3/WvuC8+Pf
RkmgUe5T51Lu5KTodb2bsQldNcF2hwVzWtzshDgbZQQ8r/WgWOLM0Da/PPqafazwrsosJLGPFzf0
xlmcE+/+CTi5y4bf4VXJQsDOJntjGoGsZinP1y+krU8+1B4SXRbLxuufF7j/5oUBs+KaRL4TurjE
3IMnKtUQb0b1SDnD05JtJJ4rW6ad4mLFhnJv6KM6FbMfdF6OLjCJY7jFAb02vBW92q2CSUF6ZQ+C
kzjx0LmM1VvsdF9sHE3XHmDFcBX5o8/bAIJnPHwB4u3gu/V+qfhGuWjF/nYWO2rN8rb3sK5C/DWt
ZbYfCYUueTPcRCO7LgLsbDaPtTZshJE4BbFJMzw1I7subu1MdvAKxb0ZRSNC0Ke4jPNTb4arqjpQ
Pv7b8UmeKz/yYfq6KY9x4YDm3d8EuK3Erd05EUSjaIbivK6JTn3wB60/stGNHj0w/hwjaFDtMtVf
l5QHNl2wo4WLzsFzaa32dzmvbxq0/NTxFuLn/TJSYGe2SvOxdgH0xomobF8IaIRuUWXLTlUus3TW
JttlVGVP3thvnlRXkMfQQ/t7cvrYAZt7QII9egcVmZPKb1DpORefA/5rLsG/L77jcJNIT28cANdC
xQp1NEstIvIVksSBfPTy+jGaivtuEU9Y2zcCJX5/NaRWsC80VqbzMU817W4U72/9Pv8+N94+Gouf
DVSiEwJBTAjfwxcvbx8r+57df6E7l8TE4KNGFj5CreOubM3GvrHi4XbnBa0yj6gRjZ56EJokfQPa
nqEbQCuRZ/Q4laObwpzdj+s+xNrAARDilGVoqBGa/oYAj0lDqINeaSVrJVgYukjrHC1hJoP6tc8f
s+k6rcLA7sNQhjtN0AHoKjvt3bIxIzs3qLdQlmvTa+3dg8PEMEmFsjcovqAmHFBQJ8dDnu+vs7q1
fefQnRKE96hNt1OUnIvT2gnbjYBbe3krxEk+L0idge8mVRc8tA5EmsDIcB33UBBY4dxGM5g3R5im
0WA504CdAQMDptTLhllZLAIrknuXlUXRA8FZBeqHD9mDhIjo1LTipmzy64Bagd19QYDhrOMKx+65
Z+mEroQkdwu14fMra5HdX0ELrqKc4G6g7eMjyukPbrT00H1CYz2i6+DUqriVTi5/BAHfImdYmXGb
NLjue113Hm4JAnSqUjSZBWYrzlbOUb4VwlLjcgk8tQCUQyFI5e4XXtRtks3LxtK99urn5749JdcV
d2sP4Ei/gE5HpFp3N5LmyuLDf7ooDDF6CgEXYLhQZdAPDNmWdNKKp/6ni6ID0EQIFwX7bkiHmN/T
vk4dWSQdxF43fGntGVYk190kBJ8c5LglMuigiKFSW38RwntwNNmia1mbYSugZ8662ES4qw/I8KTr
8Tg29MjrbCvTWpthK6SbSoQzdwnbI4Cbx6Dh416BvGFjwVgZ3e6qcL1+9KlxMbo3KDQ168e2Uy+X
F6O1sc/ntje+uTSmlJBvYmfCFnOLe26ZZF6wdbpf2edt8t+O5n7pQxRuz9RPkCIeSHYPyFGKDC6/
EjYaeFb0dgbahV2HNtGo0t/DkaIqY/L+cNk8K45jN1Egf667pa1wC4oXvpnpHL6GBRA5DjPx5+se
cZ6ZNzMQS6cWCni0/ZRBG8z324dw8m7zQl6XqtiMv5KVcd1kuFuqy/CGoldp3CQq+qNG/k6K7lnB
m8moqQDYAwZGN/cabL8e7rdr2CtxYv1aS/+Q1fEhFCypmuB7SZrPgYFKbu4cQ10emYr2qibXcQ8F
nhXkA84zwh1xQs58bZKsqMjBR3acRppPV0aiFeed7vmQKRHsxzEu9iXrSmDdr2y7C+zeC9EZoeII
ozd1n8YkOCoI/5i23WfB8OEqZ/tPA8aQtzP+gZ9pcYc/5w7gHV6KeKuksrKc/CGde+PMbTuKmCEG
QZBA7vLZf43lFhvJ2tBWnLtTZGJ6rry6WfZ8HjqMtihE14a2NuiYxw0ZOmwPg4nTSJYPPJDXZTp2
2wVST+bQKUIRqF1u+go91JP8B8Rys/qHy27c8MuVddbmAm77euyWbkAVZZ7vmuxhNKcYBD35WOyn
+ctl11kzkhXrnPcArpTActV5yL5ROvKvpGLzVsP22vBW9M5tRhzHlGi6I/5dPZIqKZpq49VXzqt/
+IbeeKVDplqKOj+H7fgUz8Ld9RmYhKT0k6WPTmaqfpOctkdAl7YwYyszYndhNHVHfcC6AREtpuBr
5XJS74xsuxm4Ky+8j8t6yJNO1P3z5dlZ2ajsxoyhznTZaY4yTsSfqlgFSZ+3nzTQ9pfHX6nj2M0Z
ivla5wV2cvA/kU9myCeSKhlCoiVWoBzbd5OhTtKopW93ommc69SxfZtPleCwRvvC8fesBATZ+ONP
iJ/saO1+gDH3l79txfXs7pB2ruO+AAXhnrJGJSM8O+FhdJ3EUkCsxYUUYJiC/iuWRI+9tmoQO9fN
tghp1l79/Psbz/ZHYF1invn7TukyaRjeenKbLRr8tUn3/x4duAqnAGctQp7499CzeXLj5uRUyJIm
ht5ev9sDwr2FmF/zYGt9gVSUyeLh/CmzOuWBhOztvCsy9+a6SbbWFwMIXuO4wGwPFSj9gZkzL7gO
5hsAhZUVhlgHA6i6R7Es+whksBy703CeiKZYOoqul2qakpCVTpcUsQPoIpgj2bMZ60htXK++7wS+
3exB+tZkVYT6FkjhKNRYAye+z9ymv66T2LdbMpa4H0iYVSEQZ7X3aaRUPhmg57aQ3Wuvb23sSIq5
cApMfMjyXc+jJemleyUs1eYY9uTgTZwjtjELZTrn/q3k+RYUb+3NrehjzImraMbgblx2B+LU34dl
3qrgrIjQ+XYrBnI+R2kHoyvsVdmw7PiyPCHx+AAI/4ewx7V2wX87WXfbVdWHARxXfoG7N+mAa1AN
JDnjqxUUpEXu/Bwb+fVyGL2/JPixFaVgN+lkDrjAvh3V4Q8xjxpOZdaRw1TPPbY4fXJB6bERVmsG
toK2n0D2V/AKoDuiZ3SURt/OhAuXv2RtbCtkTevOlSAxWvDbDOrQHHKPReoG0t2w1Nl9/5sb+TYu
rRcyF8SBpQhX33SWPeTMS3sZPbmN+3LVJ9jYNNKDMWLWWJ+NyYqdY7oCfSjNVo117QOssjkjddya
Hivm6JRpVLrP7qI/GimGVHl1ed0s2LTIYFPjgecg5yn1R9/3jl4mNm53ffrHDu9NgbX18jhaCNeo
zTtBZATA+oGsEsdnLoB2hNwJBT7DYQKE1sl5c5rRVQVi0GA+laaTB2/s5hvIuka3lTMvn4sgFDd8
IT0IHMPlGTxIeVrw0NtzptnnVvZfZzSgHPt+KJ6W2Qx3fPJBz1RofTf4EXuqvLj9IEpwwZc8cpPA
Kd0n2ueAO8UBmW9DEVUPVMv6n0DV5dGNcv7Ujhr7x1B4uyGqzRH3dO2Dk1XLLZr5ZMpM2X9QRqAu
3ZRQOsPl6d2iF9DXoqhfTvcj3hpEoGj2jipgbVsmmle3X5pHDvGyRPQxsnQdgnUi4TgA57uIe07i
C5L/07Rn0hGf1QKi9eDoSYIQKgUQSs++Z8XY3gk6+bsw7J2nKigckOgP+mbKBj+NWKxuadmLpPDU
vy4BlnScxc+swdXiVBonNb1D9kAziaMsXbqTTveTOcvyzwKi2r2UvdrF+aJOPlVLEruLE6d5J6ud
201PgyvrkxM37n3puvNBDVCS7BxRPLse8LgxgDKpN4EGR/lhieyWnqAD92Q8SFuCjKHctXoqE8Pb
25g27nGO2HIguHr6FkxyPPodaxNdyXI3NGh6U0yQhCyMPBmgGVBBJ3clmIxSb27DFJXbZ690PlIT
gKxe8x95KH8oUbb3hgq98xq9HMN4bvbMRPyG0mhOuznzqmSqh/rojMgwM0IbqNGH2U3XuRrXuqJP
vV6X+8i0PKF6lk3aLao6VOX8rzsv8bNXIzkFjeiCikbs3cydL+/BkSqeavB9Iz5relJh5+0IJXh9
VKiSoZ+BYozRL++7lZPmeaSOHhtlGrRo+xAUFEi+7HHlPuZ5apbyyxJAMP5bV+j2qWmMTPPJ/+DS
eQCeDb0dKXOXeOdX5iiXZTSJ8obubhmbbEahpWVJ3moOJnkxpgRNLAc5typPXJzeD1JH/r4JCwHS
Ad0OUZI7BbIgwC7EF5yEFn6/UDZEd8Jpcv4sZqGm1G8JzBbNBfOScBLDcluGTazTKCrm4bNYqsGA
uMMv4j5dakLIvaRugflHf+KR5J5HUtENVQYbQ3VqJ2To+Wk1iaY+VO6ACwrOi+5n1PMuMaMPjntv
6upXlABKc6gQ2J+4O5TTQQdVqfZinpr6dhLL8g02jB6aZYxqEPXOHk+gde499HkVlHdaucRNtBd1
z7NfZa8SRIpPCK9RJUEO0b2kn8GeRvlUfoYw7BKnARnDMpk95rr7oa/VV3eKy1dokjc3Talcf6fd
UUXJIke0D2ST551Elc+o0wpl5kMcuCO54Zn0sCjFbYnrHTDBUp4wN9DRXvNsyp/BYKDChCsV+bvZ
ABAPFpjcP9/WeOoofa8JdpnH+ng/o4b1BO286Rn3vW6f1CMz+SEcwl4+FjheiuPYTpXacZppN3EA
o6ihOgTFxjT2O198NGVcilSUUysOYzBy+VAFMvYPRdYLJGuLrNwU8nXqs1cOXn1gC3WnVCGS+hMS
Ix4ltWmj/kupqnk58Kmh8WPQxln7Spc+LPYACFQ9UBzQ7SgToaCNfWsid25OoKLyvrUZjaZPgA95
sDUQtjL7VNVMiYc8Fz0+3xf91CZQMep/ZSiRTJ94uXThPfcdoEGrWEefwQOThQ9dnBV8F7RdF4KF
kU7Nky9k4SGz9TV/7FGE95Jgwa3W3ThM7L6MtMhGCLf6rX5gjYzkK6ST+yEBPd+8VEkJVqXYSQY2
NuZ1DknUnOIZwt6IwG5ajATay22HezKyWaPW0UUiK28EGCHkzYAdwHmO3allU+IVmDmRLmErcdk/
dI3ffusmjRu4JFS+q7EIiXlWKciTK/dTleW+l/ICSezeWWpXnNWLCUWPKrr/4IkVD9Mia4PXLvS6
R5Z7AizRuLj46c29798sWU7Vh5IHA9n3GVfLLuicEnuLGUEmMQ2VfBjCyI3T2S0qnvbQ3amSHrBH
1CtdQp7Qx4j1KA87OSWqb0aVRgXz87QawJZ79HsDBkrAIhqTiNGt+73r6qFJiNdKyA7pCoOZOmtD
MLv3cDfgH6fwtpWLKh6UnPx/JsVmijmmHroJsVxkNzWXuXs8q3yUaTnmRv0si16ON7JclibRBV7n
nuW6Jd9NS6TaNZmXO7gqRtX5GWEqipNCa8LwoYHabL9TwyxoiubwKEwcysZ/csEUeRyaPuTHKPDi
L31JSITYNb6TCGPox7ybtX9TTl4IMb1xJndzyEOZGj+cFC5CmxkHCRLn4S5wvHDe0dAb+GmpqtF/
WYahNgmvx0Im7ZiN04nxZfBufJzhYJrWn/uHTJoG9D4Lb9sjy/mYJ5zJKkyEAw75u66KZ3fPZVu7
L0QOBsAsXvb0AKHy9txcaaLqeQ4aKfaSiTI8URNi++66eQKSoOy4PElQYGefsjgmI3pM/WB8CSW6
1hOs4jE4Mduxqz7FC6vIzqDUF4FL2Wg0pSjvfNGIsto4YZkOohrRk+NeimY5ZNjz0ZU0GSFCVz1N
nEbnU50e5AffpeZHS7GzpNAlGmlKRrW8AJIUOthJYyn+j6MrW45UV4JfRIRAgKRXoOm9va8vhD0z
R2KRWAWCr7/Z9+lEzBl7bFCrqjKzMr+smEC4E2A9NCuNWq6FmlSYCj65BkhmQNeUkqVD2uoMu5Dc
GSFWrP/WBYzwhPD+CwsY48GKMcKhS4YVn4tHeJ+SFmeMaW+8UeR96CdYr9vx0JNRfJYx8YOPintw
C0zrng7LN7eYsBGoBlFpcebbpnW5QwjjYK9V1UU6n6sRJJnAbR0chhrhxHApV/7yZO6J9A80qlqa
1lJKB6/eta/yGqYpbM1QR/xuye5IAdzA+6WEmmPti6HPqI9KkDbLuER/UeD6ImfV4MkT+m+hkwJW
ZD70RK2uvqKwHa5LYVaFH09r/tuIZej2MbYX2mcontSWF27qg8PG42JIYsPJ8LT6A8w36AKvnB0A
O/h1cEeJTSOvGzkcpLD88LzInvkYVEa4/3YqLHQ2SG6gGuU27O/9IfqIsuPrPw3efztTzSDpoGSA
Z1+kqjI80XL2O5sOblgnfPQJbpMHB2Ok+CLqRj7FOmiirIOhhk02pFtpALDx0mWWD7S8epVgNvUC
fMGVMGRrHbZoguFIOHV++RK3i/82lOiN9jVip/296Givb9og5CDRQyhlirxJf0T+1xwtMHseNRuS
1V+tt6eDm7CWTatgTXi1FHE6QSUFqS3hYoOo9G6DfUWXM85fuunG8YIdh744VkFP1SdreUwhEism
LJGHyOuG96Lnmj0u/s6TidkG3mFPwcZTjnFiMv+6cFp5KuwKcKzdaq9LrD/55LQWiqACzWvffocS
VSZvLELL8c+PzZKNxcKbrO9lgFS9DWuuVUKEC8dDUCDjL0ciYkmSAmeHva1CgZyIPdMWn7RECTwC
01qrtCqWFavJG7Z7Uoncxzid8amcLjxmIU3YJssxn23ozSc0CejobN3F5lgg+brPg4J6zcFX3Tqk
C1gQ8YoGY5O/IR0r3M2RP+H8G92pHha5C1dpo5eaoZ+hc7XumR298jgvc6Cu0eIXd/9TdLZPZTnJ
dV+gz14OwdDF3QP8kmt64Xd7jwMmEGkOgg0EkQWRtvXfjjUt+QgmPpRvFexhxHUzFvxaCmMdPX+H
Q9dUh60EV4qAKI+u+7Ymuv0zVbTReTm1tn2eNayB8xJ9ME29NR7Gc+86U+E6kCNF38rGGBvVSkKN
ngvJvAhKRwTUX0eC0pj6dK2r/cyRR3XULNb9GZ/m2r2sqrYkLQjYFRwLA5qZRb2OUl+Mg80GjkyG
vKRFBXWywKyXC3+Fx//SjQu5e15X6than4lEzuVAdpJBtfdQbMMWyqSJavSo3TK78dNGvCsSNAi6
fN7GWYjnlm1W7DonQx9T5ODCdGjD8S2uA27/bj0vfeiH+gItmGmtPdCo5DaDwdo4nrxYrttjZNZ5
TGU7OvuiJVyDzy28123qz8ZdyKimIY+Z6B/l1hov4TMRy0cblCo+TFvUIf2oU3T6h3hD6yOQCyXj
KmqAnGkwMv6kymgyB6cgrc0Kp6K/4SqKYErhjBEA6IRsKqyvnrCtd/R826kUd2qrMh1G0kBPOFXx
lUKvJdDYl+OyE7gc50cb4Xc+RrBTCvMIMQnNb7EtuB0zyk24JtRs0ktp4ZEyg+WuoZg16ol3ydi3
zr13rMa7K0odRDlcRCq9x/i/RmeUOOt/wPwVlv1/u4nRkoK5XSQ6Xp9XkKy3m6f19+aNQuQa6aNt
OtZ3U8OQArYXu2AjSIH6sCqIQmjnsSXmzoEY6uCwQA89Vj+1nYfGYu1tDuBrhKweEmfDbNYFk+5m
65TE8E9OoS+S7Y6VcxBcGj6SUCRohEy3piO+M9/JYZ43nSD7t6MEr6NZw090arJH29bXpfqrsUXj
ZYvoRpfPSL+VB2OC8ThXtYrhEoLK8RUJN4gvoYZgfLaqNOzZtAzzsyYTRivR+XPGSEX2DE1Hk2JZ
P2pTjOX8gLfAHgbbFzOEbsH2KLRulyNGL+KfQ6SiFlfhTf0zR/eu0o7pbYNTy0phQzXTuX/wRuoj
7WTe7C4IIOVNQ5gHIua57ZeX2Dc22MWjEU3WjtOcsMBQdlWFaoosZHoy+OM+YFfflF6cyCaoP/BB
a+pkapR5XCNU713khgYxJr0ZL6tikO10sad+kUGDT2IIpA3JFzHogxRu4fPXGnjjJ+o8ql6DC/iB
2QECPkhnFpIsLSxsp7Ua2jymTtZZzHpPpWLR0Aij6qzDzbd0Hvczklv7RJuFBTqxZIk10lmYHOhL
P8NGNfHqQcl0cvSeoGS2YkY8WhgOZE4biYKfeqbwnypedBDsRMF/ZTBib94GC2CoIOqDxyHsmNtZ
B5Iz6WaiA5h493WE399EA5SSDaYNNYyoCVUrMUoFPZImdnFY0hLtJ5CmJw03dGS0SZYOQehlaH7V
RXkkeIjqeE6QHxd+eOU0VEnswh6D5LqEqAu2rHYlPt4yIQhYAyQSNdEDDatYp9Fo4Nfl6W5Cc9Ct
HAN7ZMkJF8P2BpOEKN0wUTTZunj1AXN0I/MeU8gFBX/cC1W4f9M4/QAwKw/h3Fa7npFux8n0Jvro
YRqbIq9glnwyJXJqq6by0fQiYTApZDngOcYrS4hCGFKGfpg9UDNtQMYg6DBHzKUDEnsUjceHbQ7A
znm8RvyTqmmVdksB4MH1n5gHHp0h/Hg/ga9yc+uLvzUvKl4nTNmheowVULA6GLX8cjh2J0BAlqfj
0JQZD8vxmZaRfgNNrIMdQE87IvMu8n7JMOvUqvpWEIzdumFk74/dluoea8de0k/ST1exBkdYIMom
we588+xWv20TApOsrK189gNLxyXDIlT0jFcz3Ly2cFjHbemLNbP6C6qxSwaDXOAYKsQE02D34ltT
UmT68i8EmZOk1rOGbC1QCZtQk30197ghdIWoAGV5hqxkDFpCtbeGFhhrnH2XTneZqMMirQekEZ3a
aZ0+yharllmJeLgivc+Y6bLVLHNTCCS/B+Qlev8a22VXyObFQ8E4zFjQTyakm8EEt4VNk5v/o7zo
AaTOJ8WjJ9eC2jKKYFpqx1dt2jNp9JnE26ekfZN2AUW241ieYgBNmxf8c9L2KQ7mfmDyZRLumTD1
MBTuFEaYlqoC+Ub+3L5UfXNFk/cWFuuDNOqrmKCboGgGyv+3nRYDSLNML9ZFP/cv9qqWp6sRz2hn
midceCcWYQrYguWzieDsj4LXZvE6wPS4GfYLki7SFkl5/YhRz5uqjGp9X0lU8QmQ0HouOWFHV4UC
zoxR9EU5zEGSIZpc5hXdvm79M+zF36mSL6VvgoQb770i4tiO0d+Wdz5EBHMLF51tTUmHi8LMPkK+
wI27SV5K2kiwW2goebsc6gmftM6yS7luV8yHT2h1gKIUKg0VPYqlyOLGQ/uCBERalLvJ9/+ytXzH
ePinhPvGMo82CTp1BRT6WXDvtPl4vVhJ/G9qwaIqevAoSeOy+QaEeAb++k58evZWEEZmfFUSNC4K
H8KqyiegRqiJ8aGoyX+d6lLkURXpMHiPZFxVCvT8Jok4uHF7wcxwBS7xWcTi15bTNyX6rYrIG5AP
5ODwj6kEdOtN9FBHd91S9djO3asY3ZzSuAGBX7ABcWc+1j5CvTMcwINTZVo27X6ZvG+EkdBEVJ2f
x2EgD86bk5CW51CD+KoGdFFIeYf73D2JIFZJqby8GEKdbBV5a4MVzoQ99re6Y4vEFOy6x48bn3Zt
HeYoAK9tI85Wq51uwZGKyjsCqUVhqQ5aFfvOIh8QwIHFpesVScuHFDIvmriw9XMHD02zbCNuj+FL
KzyRJu5P1aIOxdi/RJs+RMB2UWFEnLi1HdORjactkvlq293sTz8dAj0IW3B9IIgNQaHELVEyIwAy
bMIXH/01bpGrRDBsB2irsN0HoP5vRlu1oxP5KcN7CaL+QZr+HUNSnPSrzVt8LwJyxucMAQHbXnc2
uz93GKqfDYgabwkT2S2viHc+O0imKxAD1YZYT46U0oWz/ViU1SFSzcsw1q8OyH0Kxb5Jgqb58RHB
bWMI0+Mu3juvv7GgxHLoWpxK6T+No/3inH5AVnMyvHyjAqzKPQDYc2wfouFXS3GRfVkniutzLXUm
md63i8wXVf6Bfesupj6s08RZiAlVE16FaUy7NCrMQRfuGRlqPAVSlqmWZ0GHKS/C/LyU/ndJ+j4x
OsYQAFFV0qL7SuBdWQHoWdqMdOObb6oa13WjsmGLPlEEniM65wBUdSIhSzu6dXuQMvoL/GaP/Kmj
cvwmVvufqPyvoSxPrhxvoXMPrN22hCmMMNrkA5LZOJlf5sjgz9TBW9ytkuRiWfvXjSqDh0MmUaQA
D84fdSgR1qNzsM4PCI5+8WKzLxvz3m3xqao2WJMhon1gz5hVvaRSKMTREL+Tdjp4sbjAEuJVwFuq
mvkF65RnH4nQhMJvk5j4v96vDqXnHYJGHoCFXlpPverAnsRaZXHQvmw0zhswvuDrdm5kT125/mFi
wicPjHcLdj1xhD76qI3JqlQum5mnk9f/14rt2HfbU6PmIEVde66tvnmyv5F1OLB72pHdaij7vWMw
YKjFZfYchy4HKHMtY14lS0i+an95xFj5WczyJdyKHUa1Q1npz7bfMljModlFZXBd+Apc5Yo+akqq
av434LzzxUvL0L041X2YVZ4a2eaW1cemYjvJu1OAZrMOpuPCybEX9GoD3B4qEAUgVp0HQZlFQbvf
akRwessj9NfvVT0CjyeXwO+giDeY1VtOcxShJsUeHbKSu+lp8YoSoAhgUihuw5Ti9r2/NQiWjwgT
2mFEu/YaeGQV2c+JuKdB0p+lq7tkdQsALnIiyIh1ZbP3Ac/rqIZqpXmGC8BniwvSiek4e0MWDgU+
/+aRTTiozKzPTM3nqMZyAdlUhduXHxpXnLEMlQEFPxjJXlbJ9mwsvnu7PHiBnpNx6C9eP1/l0JxI
6D8IJ27YZbpt6/BzP7GjCdJgmNXObM3em4Cy9MGJT/TNVBNgFs8/Nm31AnXQdV1Uk0QmaBNsdiHn
F3Rf7wdHI8w7dfRr4t6S1CR6VK1C+S3fBZPv6P1vAlXJOZpVwXwrAvnaQ/BqAKtE3bjj83yo0Yjd
V7h4VqIRQSCneYjk9Lfk0zfeyAsaHUQATDkiTf8uLRCKRc8PHbGHgjZPixb7zYaHDX68cMRP19Zc
kFz4x/U8dSyEKyQ+GKINz8Eqx3Sx0L/HoniNloJkkpOHeWI/msrjoIp6B5HdAftRB1XwrzbGq+de
mDCATrsW3CLmPLwtM/yugfq6f+2qsVA/r+eAhf8hZwVJ4HiUCN96XAP/oCv92DJzgJHJ8whoRE3b
e996V9vdHR6IPsKFLIFrPE3WoeyyiED6Y9fXgFX/EPQLd/D4wiRQsyDs3hkMfJDVEyfCQ06yRJya
m71rJOY3L17fRmb+g+/orefeVyhA7aBA6Kb6jYw5DNzd6qE7y60/xcGQR0Y+z037b6XL86j0r2rd
K9OwvInKj/8fdF12+62IT7Mf36aZPdQLDpsfysclDuI94jxUGujtHdQ08IdW7ntAXxnAcBQ/vFUs
tZ7HjqQ4r3sx1rc+kMcoKoqkJ8E3NhzyhRRxshlxjYd5SFqAcZEAUF8rmam6/cAFcPWi4Hcx7Dx5
/q8Zm+P9BrOu+haFiBKgMg/E8ndtYDpQgIaO8dwEYunHiV/oFiWmadPIqmel0GKL+x1v6xr/0LRT
scg6VOqY+fvSYJL2g4SsdZvgWL8L5dYEOqLDtM5v8IbBKaz9P7xuAqCUYPsBDSR9i5y2ugcNUnnD
U+kwNy2IksR09oxAgPPa93Gq426Hh0FwLYpvb6xwczT+zUdhmSxhGZjtR8+wUyVX+Od1+N+AS2bc
qtFZoSWe4vhPPUUXr4qmo8ZYiQ3tEwjH3Ti0JNnCgEPC44srH7ZXUMT/2dCc74/LjNGelPWPtwQC
Ccj9eZwWnju/+FkmOFn5C/mxAD3qxNhQf6he6l/bbm8S0AheRo/GkKGJ9X6AnNIftOMOQjACEB+j
dwlGsC7LfG798dTyQu/rDgJNoK4nPeOt+YK91p5aD3TxY56W82h+vbKbVTIveB6TiMC6dm1uplAl
ZtTfMopY6nndJUYA6YpnUvBAwDla8/1Kt6/7BRTr9V/PPFSMrvqa9HqiFfD0qYtfjIrfBglAInBo
LsABCNRT8TlBTjB3AKEqvHVFzXWt3DU0uLFQL8oO9D5TfrNzdXikS1nfh1GdVKRPsW3g5WvElj8b
RG88nT1B/sFdOs5pbAzgR+RShLMpErbi0wfTeA9r2h47oLvHcYDaOAG3GeyAhnsPlZrt98KXIgX7
ACKxbAC8dDFUlWGF6TUJrF0/JWNVNhvG8ykAuOZHQl9JC7h5W1vfT6AAXDNPQL8hIc1BbnnHXzpb
77C6i72p3pbtZXamEsmAD2I2I8bkzbmV0WzVZZxFsHvdkkaUGLU9rrlIlq2St3ppW0w0pNqHZvU+
xrJd8gk98pE2DFoCQFkYgUIm8xpxVzCH4f1ObFjPqtYNkbENrb45SNpX9NsICO3DqAVTpkDsQKwb
6gWeOz1Z0hI2M1EaOTJAVRGGffvmVavdQHY4bpJSTvwZsg3Y8SEvzWRBO28n/FwdpCJ6pWk/uPiy
Fj0FDd3SBYINOENEaR/K4BvZJlWXNC4uvhucuAtmqvFcaB4dR6SrgN+It3cZ+/OpGcEIiaoC9RBM
15UM5EnNtQyu1WIkjMiRfCiTLhqHL1WF0lwq3Y/eTk+TPJXgr3eRRMMw9zMukNAUN1+Vg030zLu8
FH3BP83oaJwxCFzKrMFqLb+F9ax3VUXDR/RFtEmbYo2PNd7zAyyXh90ykqCHW1Zrn+uV0pO1ffwK
B5bq6sAGX4vIoE9YhHeK+lrlOPl11gvC9xTBkAmr8ImoAmye0DqKwZNrtgsWFZwAEKu0FOucypjj
G0x1nfc9hCTJnXrPAR+vOQIrva92DuKvaSTmKWr86gSgZlhz2Ne2GHfc/FAxy/e9jCabdBtg3bWh
8gP+s4wlfmHFfpo6GMaNoQWaAYnQoh0HlFlNx4nqasl6AExw7GAALDWGKhhRvdpmXFMNvFBdtnmN
EMfqmlysGF036uIkxCc+iW3FU6/G5xT7nfWpDHiXxpCqHHgbZ0AVK8AL/YEMdhf1y3EJTQp3XAA5
ZADPHPVtVtcRaBEdvGNY6FP8UDKpuX8urXcImdhRx55Csfk4FvwD4YtvjNQfurVo0IBUDyC1YAny
iObyBqulOmlGpC1TC2CHcxgkdT3+aGB//I79XcNxTgH36nRppmevXt5HLfzUcK9KHaQyHidX0FL7
TouLjcsqVaV7sAu4eFK5/yjbrjoayoT0ZI/3e/N80l2HorxUuENdXVzHFt3E6tUpEjSDzArL8qBb
j7GhX00VwOde7qeO5GtMLwESTkDg3OLQ/JZee4TDa1605sEMEDjJhj15yl3iaYgSJPZUhyJsUl4D
dGCbv1+opIlqmiFHOBbUMAEYNNvWDNNCh0HvLuLyI4tmYjQ7iF3qDOQ9uss+M9S0CatRGoyk722x
/bv/1vNC9t2w/BIYeHUWVRnnNBN8wRlC4Oxk9ttoD97o75Zg3Ss/PCFpBnflpMFpQDG39WCz9PZf
Q8hrhRs6awhsAbZegw8hKE/uz+LxPllH+17jyGAlsn2coE1rdT+lIxxKXAzqyL/H/FmJAr1su23C
Rboa2SaB9K7zHN3i1eXMC/ZNjchTn+OKZA/dtKL5iV4ha/4mKv5eKZKzW0aAqABk7Gl+/9mF5/am
j/HaS3psAnrzGKaEVQEMcm3VpchouFAcshFSJh5V1w5Pew+PcJMHnJywIAqwVY/Ps9geNqkuI2S1
RYWJuQ39OFmCml/xml9LOHEMMNZL7Dji9cCRaZsLhFRP4nHBV0aNeNlk9CopvTFOngtTXXo1ZWEJ
XhEyNUgQ3B6Y36OHp06lSTwPW+wjP8POKJ+I+gm096jKAlnX7nT/jWYGOy4tPuvQPoy9/0UDL7dE
vEFiB+hYQXHTzFmsfEzCJG1sXWUMaEtYDHtkPiXGuQ+gXBJcM2SEXbhHk/twf6LB1D3yuD50RX8L
y/ovUq6gbdoyfxifpngjiYVsALE8fxE+kQ2i/AC/sW+r8kBCaMxmK3NDqlOtXIr5+WCLJxfKj/au
fSAe+cN8/hwuYUaGITFl935/VWDDbAY5ThbCNNnXf2jp3QJpzn4QPIasIJiQ/D8hOIr7/zDAVZ0A
2MpBBHjdAQJLcEIdGi62JSgOFyivs6lwB1BgKM6sX9MCYh1NUCPomHbFN37EJw3HJt9795g6WgLt
hAOAjJxj+rsAgqOGphI3APFwzM38dP85YGF+hWxm1/HmAZPSY09w7uAsVcNAPhlh7JqA7P9dYfUw
8SoLQOvCniutrD1L6BFq4aVyHF88xgu0TeO2dwY5GQFxJxx3cCNz7k/2AcU8HWYM9wLAKqA3NOje
XrS/PAIIC9IOvENF00GYW1fq/6gLnv3GpqFwmarMzz2E21sNrl1gnGo+9kHxp51AC7v+ZILvyase
w8EeakIO9fYTsuXYtgzPEYuQEAkP0aeHAEE2+Tnx+aGIMbHxvnsRsFSHjxmSc2OQEFGT3p/C/XyU
i8s2RWFEWvvfg9n2HeyuI1ugXrX672ybN6/XD7a459P77QEj67///wqwYcspssJjYjHtydOw1Pty
5V+4vM7YVvrl0mJw8CwOWlPZZKqahPP6L0Q23TnyXbXfqvjgQvsJnZa9lKO3/vUCJecTUBndJ91U
QuJShLTBp27UuY399URcYT+1wRNtSlwxvoCgAmw5qI4ZnOCgPXRoYH/DqdrOaH7EA5l7/c6djI+8
W8t/BdSQWTTO/mMw4xohzJvwMZ/VAmLJ5tBvCNzQq3gMKTHAsKH09ONYIT7edx9EYk6qZf1gm2lF
PwjOs17A0FQ9HIJWjPuJEnWxwSWB4KEEaEXDeIivG9jTK4R+W25GTo/joEzaOcoTfxxByIO62i+B
weoFPIshM6rCU4+h72v14yH1t20+rraodoKX45GXql8wDtmfCGT3gZCh3A6tLuSzKuZXAzIys7Jm
NomoB8TuHsIJ0njeqREa4LUJTxNt42O11R+tHxTYoN3adwVUFYHKqMdV8cGH7o20WFo0c50HCFhP
1tB/VJWtE95UfdKLpU7B5oeQE7R+glQckoBzlwkr+xiTnDaHBv/ixYTkYVoU2U0T7ffCbTQNKOS5
Mgr+9RVcYOgM4AMXeXQ0G/Vw/Fz9KMxGAKzC4Upap6+T4a8V9S82gvCTI54JiEC+BIOfUPyEiava
80i9f1O0LcAStXdwrdeiyNbmZe5HlcNgGozTNI7xb4zuL+PN9BTTYfoabCVSqAXvUlCQw804/gck
+bsg5mYnfYeSZpGSNfxgjHyLbgbNElsg2F037OHhgakr6D8XJERCS8xfcT7Z2empPIVl9OjW5eAb
jaewQImx7Dmbj5FH3jmTNjHQUp7HEMg1G61JoSs5j1X0ImPdHFaL1rUVcYdLa24y0JGIdurxV4nu
/zZkZChc2wSL7qh4liz6BHtns2Vs7nSeR4+wCN/2CldQEsfbD/Vn4LzQOyw4X9AjYkwuz3pBjTMB
NrVdLE9uQFp3Z31Uzw3gTg9sOt0cMWnQOPzSGN7kGsI93tEWKx8reQvj5gHDs8t7In/glNuksOwW
u4H2MoH0Cyx6PT6NzlX5JB3EbWMrsKHKMWet03PHogYFfNUJY+FlW4MXUGd9AsuebxlgXfxuYopZ
J8rLiJ48VX5B3PsU6PhXTaaDsN1PIzhVADvCzLmtGzB8NT+upv8tVfBnYPbFNJMHig0jCT4ycRaK
DjZmC/9UtL/V5dqkUyjwAgz0WatZ/AvsHLyUlMELUuoALjPQbXGvbcoBudxD2NcB5QairfrCCvTj
qp4/fQxk7H7qwY7f5mJ+ROP6WoHuhbpx/NTYQYdaYXtE5s9NDPILjsI15JP8079vI23oHYJqPfnt
doW6dk7KeniFeLMG2AWeUxJQ0dJIhYVbxz6hQjGnagUMoXkMPLI5NWt5JmbOV9UfsbPxXPfbU+QZ
bJwuQwg5lokvo/D/wS1uSIqRCtguQfXcACDM2L1fmmgB1NMdBrUGOxeCRFOFwHuzgGbhBIrX2hGn
ISlh5caTpdFdkCzD5p6BRKtPn6/q2sn6tuCSbGktEy7shOG1TXF/nutA3VpQw1hhiiNoxOU12qYP
1mzHsQEJ3OnmT0SrvRF4klWNayReyGe4rjOU4hz8Gts+Culs1oYsygnmy+Qek7TwiiaAbo+Bj/WN
0DvFIeVA/7pDMEHa5NbLOFSHLuSXQNV7xLRIhObKSxPJZ+PHv/7c7xtuYcvH3IDDxXCJe++40a+G
871AdzMKfRxHD0uu4ZMaF5cj7HfGqQFoMA9QF/ZFc5gYCD5poRwdlcgCyR6x8vOGR/odlLjwu27L
tO6eit7uugiKH+FDK7FQPKw7I2nnk4O9PYRDttjdjYZlsb5vBjSXg8ILV1hgk7aMniVnBDMsxYpG
aQAhze4f9Dy/fVDdNpCPWskS9y/67xHgJg+AQ5gKsIWM3V8Wj6cVuwKV8c8w8H2BijuH8Wdax3J/
9wmeNnGwDf2NCwL554J2dmnQlC5frWs/EA1y45agPyDNe91t32ICZQFOY0wYLGY6Nz1GrsHxwrJZ
awjaYJYiyB6o3PPQs0MP3tKsPzMKO24cFJDwUiFGK4SFjFifdE8gJ7/oEZJ3vGlT5k7/m+rwNjHk
ueLbtwBZlg3vxuVlhzbVogNZxQUtnDRomiGxgGI3u//tu6dFFFfZIou0hNM1XIRDiHzxn6aagb30
MmXt8D/Ozmy5bS3N0q/Sca4bWZiHjsq6AECCFDVPlnSDkCwZ8zzj6fuDO7vaByWK1YrIiDy2LILA
HrD3v9f6lpv21F579OVMNrVVbwM9Pg+yYSt0iHOmwQ3bCXlEvJPINxbx0iiydCOqVCLN+2C69JOY
SZ6vKQvjYfnyDBXXF+pNMz0ly7ti5KiX7txrtylRaLOcU/6Bic2zmZV8O8METrXHRB32RDkjLQje
m/oHt2yy+peSfDssKapgoIa2eQvG1K0z87JLTPp67fAtxNx3zAUPEtVnPiQBVVPZVU83Y8d2P3zh
v2SVtbvUcMLBWYtisHi51HNSQotkY8TRhUItXUqTNw6nqQJJ413CIqxzkFyaVzn6ivuy0XWZbRFn
8BwxPreddtthhYh5MnVL/Z0jIUn37V4Kd3hTmOeIu+aoJeLQWH6L0l9Ul56qOGPRQ+3JwqPdco7c
UFUZWwXxaM0pZZZznjpv63wr5cmlNk+ocln8zpmP6Tp9GcXsXevkc5G3JB+I1nVT01cXv3ejPWXi
41z7vOdqxy/D7TBkB8rL9jIK8Gbc8ib39IazrlBs7bqzSmaPzG611jHn4aYPxG0yCohIGqrx5Y6+
IarZDrWlW2ioiTl9TPP4qknii17Vb0UuRFlmTCWPc99zfGKuZYjXci7sgrj34iTdzgYnuIQbC0py
rcrxrTESOBTjVuaNz3tqdguzo5iHfm/rC2npxiTd5Gp3ravpD7Tie62uz3kQCKYfOp8gir7CGGBM
pJby9mjcRPTMDv/m9CRBBLEzxBgiGzbqSSjG9elAg096fhukw2YYLHeWymuCdUgmeFk6kSBFm4R6
caBQo62foiUdM5Ttses/FtSHmMNim0WO9tp7mjFG4eKL52IiuQbYwtGob0hYXnC3Zfbb+xdQbrE4
Eqa4xtTe3ETNo6iY131TX+p9juNBPRd1+TAgDkYXXfweepJqvllSe7/0gHSEuKSPPXaO8qVkCpJB
3S+0qlQWbvOGITfdtonvGVA3VCZmbNm7toRU31fTqxr3V4nW7dLpR2qxABngstPRIlaLHFTk00XG
cMt63pOS1cKfCXdwHnUBqX8xX6msMOS6dRPunk2Mk1JeHItmo1ZE1EArk2R1a0Ytkv8Cqf20H8ts
V0CGrDRseKUTspvM/It8uJwRwoSLi41t4NKRMOTdJkq050PPBiG7ShLjIWimHasOW2x9u8HRiGjn
rNDFQz+qV4YujI5qNvdL9Q+2OU0fy9p1Evqu0Hd2MjW7rGOJIEs2jCTKUa9tP59nfF0K/Cxp/X0D
QE8N503eLMKp6d5fttatKN3/HnALvLPWkieDIZ+pN+KYuEKQbU0mKXKIf7+aTMqwAocmPVLxDDmR
hXAcEzGTVxeNvxAFUXRCIJdYrNkDh+XyrqKUN1Xb5ZfiNkEcax2KSdkko3zBLZSsu2i4rp68gXZa
jpaQclxLLUPOevetnt1Bg6x92C+LjSimEipRAiGtboIRoU39FnSOgwntyR/KbSVnZ62QeMuELoYv
VaBiGnhf2omZ8WJpkyAIHYPSuD5G7IUVl567TB9LE2vFuCObSaKyvlzX0NmRLL+iEkAwav6mCUdS
d7RzIq6WGYUnnCM0S3BLFwQD51lyHlXtppwIPM4fQ6bZAVTeMm1HWXQZt+EDt2s0IifCQFhr2SFr
6iropC1zRJY1toh7UuMFgRqPg1DtybR89F0Z+5YCKczgNKa1DyzDsSpjO5MgKY/mNq4NF9ETOzLF
RQa05246dGHO8rqM5/hBGwxMBhlTAIxoWy+Ui5TyOLup3Wjod8v8WsKa7OLqvZqlQ20gp+Io0r8V
0Wkzh8R0LOZQihVePWHHbB6T3L9KYsEZu9FdHnzBOZCVFZvlCyRq6dLl5U5ymBk1/m+un/R8vlXK
aB9zosrfLs3Nyxc1p7uMnBpl4jKPzeCJpnCgFKPY+GYO/EsU7JRrCgdo9kVhyLfwFa/buKeglZ/P
PLmZTh6mP1EAcryQ2qwR0uIMG/2Wr7DkqlBCZMuIWnrCf6GwVLSuSSpG7VHRZPqVhZDTKXP/bCgt
kom4r33GsaGN50Sh4FtTAMrT1ygdXkkseDAb6xdzH74xQU2ceG6vYpCmDmYv0t11BrPqw3DqdA6f
JN+kGqh5RR+H0FMaanZL/0mM1072n2RRv69anB/LA+Tkxk39XtzlHKSlyweGIVtctln39YJiRUV8
oyrzpZxSXpnZxWlq2jpzNTHIFvXdMgMvPydo/kHs84/aH/KfYipeG8XICY/6goWBfUJ910uL9au/
LYbpCjrJdaHKP/VeOtOFhl6hkNgi5N0h7QZ8NeP70k04v/2VaPMrYFWebWi+9bl40+cqtTuN2rZR
3MGGLLbSnJPoqLBjii3hZumNHOTeoPU/77P8OYnn50itWRmUVxDKNxQVtjzEfSAMGy2zUAZLz3ol
X2LTOK+t+E7UkgtDb+8Fjr5VzkUQkAn3SdFjHS6jG8m3pkNJQPQW6+dZW1ZPQaw8Don8EqjKrZay
EIg0yxNlKJ6ZKoWurA5MOVZ14/fV9RLLNOvNucHSgP0EPORK5iL9b4RvbLRE++EfMrOGFX46sW2V
s/e8818Q052zXYltHAwGrDFtUYxyWpukbIyWcd8W+mgraXk16r03G81VSWGArEv5BnEeAjTrg8oH
0SwUtMGRZE6NNcXGn/QqiVFj18VEXadsLxFjKXagFi9M7fcyyP4NzfHUGFPFGYP81MjKAwv4a13T
bgezeAuKCcZMmm+z2dhwyxuRoqysG/dxqFzphbltzGjTEy0nD/JLJWrMMMxmvEGp5Zbpe41IGfFP
o7iSTHDs0FIGAqg/j+mvXkSoUTW+dYCgsnxBcthqHR9uHrUzllCOarTGHDYSm4axjTeCUTXn6Zi/
ljyMpGlvC+xf7YDyD53m9TKCDZ1jm6GvnLRSfgysGMqEbc0yES0TMId2tp8xcgZtKBxFFX4q5WK7
4tgxqdLXEkFBPbQvkTYWTpQ1L6MWvVHZyXlzaxxAdG7TaD/zHFFKa+IyqlXJa3T/AVvIIyf/20Ll
ZFtkVtXG/KkYKjAYjWBLU3FW1NYNUzyupYb5VrBu2zm+YHH2qJf+axCYWF6E+cw0e4TI2h21lcOY
pk8NqqA8zXdKaxzASfDV+So+dXNxis5M8bnj3Cp8TEJr64vJQ5Gi50IqGjswQzDvpftInLFFzSww
Sjm8lRQmKUBYd4Tgohxv0R+oMRPb3CcbvEBPbStzVhjfTen8YUb9Vo/naSeE/bDFL4VYB3VhZc9m
WRFazBs+DtnqCo3p71tA2YyvzsC2H1zpYiF6M3bobdtgWPIlk/1OH0QOMuaMA/7uFmhcck0hA1U0
FizgAvmws6jw7LDFRrdGGiEFqz5wNXM7MJx+8MsXlaYH70ptZGcN8geOsed5O1ZI0fRSvNJhI58T
N4lwfFLQjQVab8tD3tmpySbXiqUEyzO2RqlIIk+M9Y9Rabe9Vr1VpXkrReO+irVbP+w0L6aou0HE
nkW2HDP7BroO4XNMdZjf4OHMyhS3WRsIjqb10S98lBbiYD+/+J+63mH89cn6rC25cILS+1nOA7Ui
vbaDSjifs/AGT7A3psm+rDgLzC5ltf74HlRjBXXRqrltSi2C2xFl5hmnM2xTZGs4wbs4BtVYIZVS
sc10WpxPB9a98FNEXp5Kz2J9EJO3r+/gc/aYYq4YLUFExFAfow2dEQxKOsftsn5ZMp4XJMyCg/l9
mX/7Of6v4KO4/j8gjeY//p0//yxK5ExB2K7++B/3Rcb//n35nf/8N3//jf/wPorL1+yjWf+jv/0O
n/uv67qv7evf/rCBed+SMv5RT7cfDVX035/PN1z+5X/3h//j4/en3E/lxz//+ll0ebt8WhAV+V//
+tH+/Z9/STqP8t/+/Px//XC5gX/+dfGavk5N9PpffuXjtWn5bcn6h2xIimqIKtgnU6UHDR/LTyzr
HzqnY4ZoGLqCUGkBleQgv8J//mX8QzEkDY+0jHTWkqQF4dcU3fIj8R+mpsmSZeks/2V+WZP/+r/f
7W+t8/9a63/kHfK0KG+bf/61QE/WMBSNT1nxbjIcBpmlaCi7KuVmpjSlStmjdTI38LNOx8evc14A
27RzXgBgGHUW31Ju14p4Jln3ohhvLT/7Bsx0ucqCJfqDd1YQvKAGUd96c6QhBTO2YWp9g3C3fPQK
d5O0da5SwWy9Rr73O2nTJB8p+/VyPMzGJeYb+48u869m+W80wzryxVARMhL113qos3gHVZsQpfGU
19+YX5a7WFr/jwdkhZXCQoKP9/GRmlj3U/HCGlq2kHTn/+zy/x/ffzU9WnqqqmpWtHC/K1eAayIr
Ohfp3K8//rP5cfn+q/kR2JxvmG1JL0V6tG1KakeUEgLqnxFJmkZyKtRHXr7vJ8NBX02S/WyocmnV
HOE7Ic5OF7lu/s7Kd8ML01ZdSAROd+7/7CK8ZrwAbHObuWxGbcPVTzTVkQGpr+BWBKqoRJRQt6pC
9UcsNM9IrW3DGr3vPcnVeA8tDPQSS1pPU1HN9nFwVfFadbFKP3VJd2LQHGmudUZMSNDGVFDd90QL
QRMCLR/lQCA/mn7yvdtYB8Q0QRgMfd/hyOPAcNnPYqTbDbm4yYRTJDBteSSf9AVtNfTRYSsc1POo
yhZKA+CAAHLPHIODQo/kH3pk0r9Y+apXUsPetqkW6zibAFbAw3zWTD1pyjkxjk+dOZrPgdR1i7NK
dKwyE89iVmr4zqLSeJ2Gybqz2kLEKaHHD2JTtI7FVgIjcOWOktXvZ6UV3EBTtG1dJakXBUJ0FjUm
0mccgfK+a6iOQSSYN6Y2tkjV2sgdMeU5s5hrN1FY9+zWrPCMKuH4TpY00r3BXIJV4lI27gWNE1DF
b+KLBk9HYleh3jy26Ceuq0zNH7/V69Z5L5iq5Hwex8aTNSiLJgaD4SGG6FE134DpM0HwLvzbBNcp
k5EYctp4nVSw92FVT/UsO0FS/AzjuHz4akgC2/GbLM8bT1H0dysKP8J8vijq6CMRjNe+aR58qfE4
Pnz43sNaRtUfk7XYJ1Nt9cxBbUAFYfwY2w9FvUlRYHzv81cvgyLV8jBsmGFq/03QMg9ZJLENaE4i
5+sLHJlEtdXLoMmkrFZ8Bmdpmbd6lF908Skw3JHZ8fdY/ePZNPqMcL/nRTB3iqNz/mxJu7QUv/ea
WWfbhHNu5l3IiDch0hhIinir2UZF4VbINt96NuuMm5Hzx7kDFuKJlV8dCrgPWwE01Ilh8GnIEV1V
Xc1ZMqWWDhM4XZUj7U2R69qWVafvdgZbwaErCqcn7/1Mr6voIHFi6eFxNW5VqzoVr3WkgdRV503Y
jI2xXzRemGkXodFyLBRv5sL63jpDXfXdqBsSDexE42Wav23m4gcWj59iKH6DLLk8vlXPjZsyV410
arxAx6PXAaoz0xODYmmBT94m6moJYxqIDFoNU7SKUstnHz/bGm5SuYFWRhH/e71rNQ1mDWphLWGe
HREnJPp5HZ94MEfe6OvsGz8D4pYuH6znMgSL52xErhgvwvkTIN5jj2e1LkHchEdHyRpPmKXzHKcE
6LjbcRZeKIqdq6FxYoAcmZqUZYr/Y/7QRWnWworuWWUcW41BfR8WcMC+fvpH+v46AEdCD2P15A95
RBBdiHN+N8J1tosqPzF3HGmEddhNGnCsqU48oyqozg25O/g1fjEiOq6GOrn73j2sxi+usLQLLV6k
fvFWJbM9j8/sHE48oGM3sB69SlkOBXw3j+PLTRzIXrSwHFgnWUlzgu95rIFXI7js89xvOoYZCxpy
KJ1cmk48/WOtuxrAkwn/x8Bd4MlR4qgSOs3e7ubvBCkz8yirkauqYgoPlEdTT+izTHTLeqO/f92m
8vIhn8w9ymoBEyRdbakSX70dAN7bojZNbl+M06YF7AYhVg5vFHTNbwD1kh2xI+KujVE94ZuxdnAJ
+ztTksTXCbnSoY2xhrV9oJ/NgR64FMMyL/Cl/gC7Rj5vtHg+i6y4OTFpHuswq1lhisIEeRDTfZNL
G1YVEH/z137iJEZu2+9Nbescna4eaplUp9bLpx+C/hpKBEGLlp3h0Pr68R+5CXlVnUjkUZ4Nc2g9
KK2ACi+JAIL7BdczPhXadqRrrgN18nGAUKRwC/4QYWlpCwnXGeiDscqDX1/fxJFxtc7TGTtZlPxF
TdiG/Rzy6qqsVwVAivv1xx97Rsud/TEv55aZqijbWm8wDr002RW4mJICBcbt7ddXOHYDy9//cYVG
H2opHePWQ511l5WaS7X/xEcf+/KrmaGOJ46VZ4pcOpAjIGS6T+1fYnBM6olxcKyB17NDh59YDgK6
EP7SiVNc3iwofKITT//Iy1dezQ9mXuRDz3mQV9VvElqSqX1WSCpP/afBuP/68R+7g9VIblI1a/qy
pI42iojcGnKHiutZre6+/vhlLH0yw61DcmYh6pWmzVovSYbph58l0o5EHutRRGe9K9sY0Y/oS+dA
UfsTL5ojjb7OzMH2HPVmgcVDCcI3PQjAIvhahtZbhNomnXpjHmkZafn7P3qt1IXI2wy98fJawsqK
Slt/1UvLjbXRQabx9cM7MjR+5zj9cRHfgq4/wUv2KrmeEO7lL1Y9nApBO/acViO7zKMUmw/PKSoe
e/Wxb/zd2L3MJ2PQjn3+alyPhaKoJIeycAznFlFc7snYif002lfS8L3F6VKF/7MVKvZNqp8vrdA+
YVi3p9iA/nTdzL9yOTgxxI81wmqI6yQu4QzjGhThYVtE3VsIVejrBj4y+H7vFv9oYGUeBH1Yvn9c
XOGYdsgDcizx6esPP9ZFVyM7hH6XkTbCyDbEfdnAD5IezWhwI013AuXhWxdZB+cg2ZT0waKArRml
h+fTM7P5rR5r5ER9DuNQ+eYafp2YEyrJmBSp3HgToB0zjGxOFF0Z++TX93GkldeBOUabjzOnq0tL
aITe4cKR/ROd9Egji8sA+aORKYeGU9FSiWpB1UhThnan3pSZ6n79zY+VFsTVQBZ6q68UUWRvnLTx
Uw8l042xVbqpUMl3apC64NknpDdgn6+lNG7OspjmUQCSnxghR8pw4mqkCyXitAi4nadYtvq6wFOD
zZx5auEKDSDvE1c51kKrsT6F2EjrmJWICunzjHx2y+0AbZ94iscaaTXKtUHvoOjT/uOQH7JY/5Xk
wl1ldLdfN9KxL796kVvy6OvtNFPdD+TLgU27W5XTqciiIwNdXA30KBu0ydIpjpD6sJ2UJ94bdhGy
eUORbiJ0/voWPp3PdWsdWyMNnWxNpVl5bZ34ZJ2T5pvCud+hMm9xHfbCiZb4PXn/lyUDF1qWEn+M
l3lI5Smeo8oLtWpfqMgZhGlnLazmQNjGo7axovSHAbcK9JzdoziZu/rJqk5MaMqnTcXlV292NN/p
LCdz5YktxoxdISexYsOVCxFnWwHid7VQwSVngYZKu7TQ68hztqm0sj+Yqmg+pYiynxNRMH/505QR
P9HK112YiVdZNWWbSRTbJS2SrWQGUXFMgtbu1P6lV5VqT9Cw8AvaIXDCKF44DXM9PqoWChn8beQD
DIH+GMja4JhYVx8hx4SeOGV+daKFlwf82YNfTVR5rUVzGI4Vxih0Q1FRP0z5hH593OVTcj0PIxbc
4jubO57yatIq8XhVUxzUXhS1+kbWhV+SrN2khvSrbYKXr3vsp+OCaywt/EdHAnA6T1Ub1h5SpsGu
SmYjVQszO0vlXSpgMB0kxH9fX+v3wu+zh7eaniz6jWpGGA2F4C2WZfAV2pmhyHYgqmche3sZ28dE
02XNsKA3sRcazoKXVIPYFVL8jlrpWGpzYhB9Op1x6/Lfb13hXDYvoyH3AhOFZaC0iQt6uLEHOT35
3jn2eFdzWhcD1+pSKfeyrBU2EfL73WTJJQgfXbluxgGPSBfguKgF1Y1jKOiaKc67Hh76pkbxvFVI
DvCSNMVZpZryD1nmv6xBN7wTLbI8+c9aZDUthkjCYSdUnMvhTfUWSOy7j8PqUdd9NLV5iOxVHEsn
AlWG54WX4j4dcTbpcMpAZlh4vUnDjU80yJHZcx0vNKu1GWh6PXgCThCfLDzFIM2DDXUiv56436Vt
P7nfdbxQhF4M20+NV0JLB90p1WhEb1oF/k+QHPqVYDUC3kByL94Fngz7SYLtbEuZlBzzKeAJqW/q
ExuXI13DXP7+j5EXirXQ5L0pcdhQXAELJiMj3w9leK5n0n3OlPf1LR+7zGrC8msQ4Xo5A6yPDIXa
pZBdxEJbwstrDYc7FYFkSqCvvne11ZSVyWXSTLEoe3GpjBedIoSX/TiU55mEVt3IjR6f02CMJ842
j7yGzNXkpVlTgW4DGP/I0m4HD//ZjErzxOz7O8/0s76ymq3qtPVLQYzhfxeWsQuRBOy6YHH8xJWC
qlyAzdRRfLiDshR5I9kjZ6HQFSyOBmGT+jlZLSWWQ0rp0Py+frpHXj5rFVyLJjMHRKF4OV+A7HJR
Fn7Ba0TVOBB+kD5xKPe9C62mLQVESzAA2uEkLr7UiztlTkDQhK7eQ32jsgplNHG+vtSx/rmagTRC
TxSrDRSPMJttZJDpXJD2wL7FtNrLsfjeYDNWRydN5tepEuqy54cxdXV1xAw7k5CEaPhZCbu3ATzl
iSFwpFMaq6WZIs9anTaq7KllCdDTwnDTmvL266d17MNXk0YbUdomP0Im3ymObtNgjg8W+oRvPqXV
XBGaUtMKGUcbRmSN2xmp0nXYWPVerxD/QyQ2HpSxyX98fStHGt5YTRUUnKqsx6nMebVMtkrql1YF
1UoBDaLp6JyBRg9u12mS+/X1PpdH6YQF/33CTSdJImyrHDw1aJ8DubztMOTqyj01nr3ep15dkY8z
THsDLkdeEG7aq84cdVvZCH4xGBwoJZtC9O25gv4nigw7g9UobM5MY1LDZFIlJ6YeZen8n0w9xmrq
SU01zGJR6z3V5DnYcV1ixRgKFaBp6we7XhGKA1ICbCudmxuzN1iAy8McgPpQCQAb1fa9jRTw3FkZ
gQ/Q1QQ3C3RkMSPjzWY5VW1ZezQ7n6WPa2hW4maUDDa+oGdeS0bDeWWV1WMrjP7dEM7QtIFMBMi6
aaITrfE7qPizW1ytvoYG6E7oN7yJRQXmbSITBCVb8QCgNgvqCF2/ZV5onTrciWYBlipky/NTq9X5
VFn6WP9bz3EIxlNdAnnUS5roktBQHEbRWjTrqf8OYH96gBJuSSem7iNrm7VU1VcHNFbGmHthO55F
grxlWfgghMZebfOrrzv4sUe61qvGahSNiia21Jh6D5Tyg5RCCotrkOCkr4uEbzgdYWhkpE/XmdC9
f33ZIy+ltX61EmSoH2SQePDmfdcqomIvEFLgiL0oeAZ5CpedGKS3YiWMJ57lMmA/6TprWWvaa2Ke
IMf3kkB7VYzJeCLk5VSxbpl+Pvvw1RwoCI1StrrQemWkwSGrDOxO8OTEyyCPqtuvH9mRzrBWtJIM
mI+J4P8+j6ovWvbNF5FWgBYxKsu60LIxqU88qmNXWs15QVUWemEJOZ1cRDFZVjfEoO1qeGQwxMIT
M/mxR7aarXJBi3Q97yleG7rlATUhTEvVZ7sj9O2b9yH/fe4uYpHTwZC9Wsc2yCNGatqqoUZ8EJWV
Wy3A5vh1y3xeKCS5aL1QkAI/aDrU2HXf4EhU4w0Qv2HT5tF4KLNQcMwpi7es+3Zsms/M8kdIIvKp
OVFTjrXXalIyBChOPjJqD21m9RFArbrKpIACcRGREBn6lbovyWx86OYp3QXsHIDvQdmI0OgDAkoD
B2oa7AZpaIcfcO6AqZMUKkl3Y5BvSVTe+sNPsga3ZR4QrAJRYGar30MRz6TSbZLOa4oLtPw7qZc3
MzhRM5VdMmCcpE03BnJizH83vJZ2dd1cmL75qPNvcBS6SM7OJoEQIjMPQIlqidNTBZKsayMaiFjW
7LQNP3SFbV1ZwklnG98qiU2cGrVeSBzl6ETjfEY0kmeE+QVvJVvonkAC4q8hvyOWLDsu5H3gL94+
7Tks2EBDEMQD+qBbpTvDxss68TxPUKyUvmAv8NcBRaBA+MPoC1t1Ej9i/QHb6aZQhDNjkrAG9rt0
0XIu5cw022jtLaa91hYbCY5zW9htVRzgNN+bA5DzWb5C/7/11bPUf8sU6Ro317PalD/H4qrnzSjm
tSuBbcLi779HM9QPPRntjO1zJ8XI/Gok5YOrgj8K2EfL4ITqoD4PjO5jQTnDRiRLwDrT/J0uVRtZ
81o5cSbrvskNaiTk8CQ3SfQk9L4jgShoY3yIqtcAsPblewUAU1Cj1CGrapKeI4R/MDsRp+owGEma
iHjDR7nuhoYGya+xfRY95pwA6fsY8sqdkhsAYzeccZH4lNnkrtld57s15FSzzjajcU1I3NmAK2nZ
lAvd+KZIoleIzd5Xxn1s1ucI2Ow6OAMJU0z9Rk8TT85hmI+RPcDTz999sXUrjLeVaTglRtGQ4mvz
IRECs6ix5OisHK58PPaUC2t3ijuIcYexfdTl7KD5si3PL+SnXCvhRza8ZDHMiPQqjOBAk9PqZoE3
AbrZsUy4aDFCTtpekcbWjtQOWEuWOgYZ00N3U6fEj/ofFLuc1gfRoRW91yqk09FldZGOEug70weH
Ufj3OAbBwN0sMScUBrhEaYuhugPZtcuM8VqX2xuIoVe1VZxXpu9QJ1hAUFSrCF7YEu3i9k1Fqusb
aFpnVPtzldhKy/xF8qStDbIXygKhshKdmmgNS3XUUkKoT1UnilwhbnGLdk7Fbj2Ito1MmFlH9VS3
JuD7/jO6Z6oVDb/QYHo3P2pWffgqmZTE7l5CzgPe1w3qnDWhFgCUf59LE24srqmWQl55W+FEtypx
V9SaSlGFclOpxQdJBO5VLYzN0AutZrahh4adtdXm3AnC+9aQCNHVchhXnIkVxQdFLFuYXjrDvBLL
myK5bk28v+l0VRrguIYZKk55GE2IVSjJFmBfR2IUjm2/NeyBrKS0eW5H9RyYwTZRoCC00WYGlSWV
I8K2H7VSX43zTHbouYRlvUeMNl3r1SVQUWckjbZun0BEvvpCDo952CAOPzPk+GzB4Qu9uc1nbVMV
0qaWDTeQSTZWgjNN196kkiUkycR+fWlohMzhFcU9m/ZvoNe2hUCwZyJ5CrAPS8rujXC4kTsMFAJn
EEnoDkDxBFIgNUP7OedaZBN0D4HtCmwQiXSyDZq8JFFEhOHbaW969D7Kz6HcgkODiVPyy5WvOaTC
bOdk5Hh09EEZ4VsbIRH4OrnDVUGu7XPfw2czY+yMF/WMqn3kfk27J32dJEH6qaXviFXaYbCFpVHt
tOLJlKLDGJielj2ncu5IUv3REd2g4/4cTOqqfiY5remfteAlqs5LQxCqBVi/K3Hu7+vqAlqnLcC3
HkALipw/Y+4vNPksNyynLPILcTHEQ2FQVWY5Mtl8Njo5lN8UD3+iT24Ivlth0xa1zZUwiZu5vLRM
9kvq85iRQZUy2agfZYDZkHWoQLBAet2UoysZ+WOQPKngEPWitS386UMyuQS52iH9YYrKg952Z6Go
bHujdMiqXSJ9sOR/mHh3dfO1iMkeSOULsB52GQznU0WTVEZ7VkKaS7tuk6RghjpA2bVIzB0BekwV
uZJe+VX9CqcFWAe9uyPVb9DHCyFlmpDNgz4ke5+ajpIYMxgP2QFRahujvgsIUQ4t/2WK77NGB6Kl
O2Ewb8tqdEIIJZrRfhB6scdx4ODq8NAfOnrN0jeyNnMz2rHyQxyCfagUbgd+sRc5mg2ajZke8DqQ
p4XVQTonvCr0qjR2KgLD0+pV7l4Bpm/DKXGqpHEKsqrZv21LMWKCuwigw4ZJ9DMJ2RuK93KpiZmN
K23J2SOT9gdBl1HHxJYPB8lUVCwTGiGfdo0V9QB3GuBVSkL8Zalm8mVJoqJbzgGBU2Kvaey7w+xD
HHrxTm5APPtyXt4mYkHAX80doNeMZ6ebRxyY49Cdj0KjKa5W+sMt0Kb4ogsnaU+SJ0YwyQLsk7B5
K8C2yeFZJOlZZpMlmoLynKLgMNcanu6o6S0k3UQGj52JZT9Poh0HwcbocASs/oqj2NqnrZwxMimv
EeMJ7tB0Kl3S95aokbdsmOd1OGN190fMRlpqFPchDvAuEnZxJZ7rY7avAyE91MpE+Ctp4dU1ucWt
zQGa6AEF7ohkgKevQjaFCsvrvRyXVMLl9Vn0mzKo9xU4Kbhw8UFXaIdCZmYqCDAkZW5DPeyXaOmX
xCI4BqxIPPeHopEQ3y/5hEJRPCypGr2WbQCR8fgKoNJxMGzmPHoK/JQdepMM7YUIQ6iNhuyyHocr
earKzUjG7SXUjDtMzFDB/OZcTrptInfxoTDAPmlkEsIZkonqs1CTx4r4jLhxU6QVedWA/xLol7Za
6KqNU/FBI7VwCTMeDompX8DjBrwuMcGRFfwwhOGPqLbEfY6L3qmCzoXBtiRRYLEqo+R2Lvsfkizt
o5R8IlM91yx9rxQGbItkforMYjPOhcHbU0+cNua0sRoXTK5cccgzhLYU1x3oBMomcRnfDjIcoLbd
FZIKFyK/rBJrF4FDLDvxR18tGDoW1RLaEQcC24HAoR+5xLFMFJpPrdFb+zAU7wziWLGBZdiLAHub
rFskDZJnvI3C9mA2GlExPvCwOj9UxGPYUjW9RO04ujgIz8KWaJ0w9omYSMSdEIDQiboHf4Zammra
Ox4j36XKajFPlS3QMRjzgduLo8bCto63xlyoPwuijcCWtdEuzAHZUuELwoR0BD/h9QhCVf/fnJ3X
cqRK122fiAhI/G15o5JtSd26IdqoIYHEJJCYpz+j9tX+dba6I757mSpMZq615pxjRd4n5worWSaw
gTkxl1t/uJI4GJ6L6nGAP6/IUfAojjoHpZpVu83ODkaQOG7WzV9iInRfyyXWzdlJzAzjYAYhzG97
+TsEHXIuy7iudqCYSfOKZvfsRc0wb9xG65Zz9zJ6q4Hj1Y8wcQu09HUO5jJdSkJUFhO4G7e0yGop
lH0TNfB04Qbl4SUY3f4SOQsH0y4Sj32P0MYIn9hI/gAxhKpwd2ESjc2BkLzxO2GatJ2hZZILqvQY
bICEW7ugKJZnVBVBubbGEfoOxOJ43+mOtSWyO1vuYpDeJ8fDXgnqvCdHLwkYvUngviyzqdZnzHdQ
8drC0jSbuWrmp1eMebYHe4FYYnajYldGC3hxt19u/La02UV9AiNalZERbzkpAwbfTGQpEU1v+Nkg
X0uIESRqEEqaD6U8RNkwPIJJ4DqGY9AEJ68KFSeaGAnzSjhB0bJclhFAJY8zahMH3cqNySYhy6xN
6iMZq019GlxRAESZcFysXTIKE5bqDKiATKel2od5V4F3SOz3sLTrJ4C0oGLjuc/lDvYqyegrAKXp
ikxloqorKmd5mA2pqZsq98M76mc8qJITDAcN5bY3aiSSePQD8g7qOV2o2Jj2O6uooDKFNtBaL2nV
iNsuo7w3ved874cWCRMp9aT4OTaMdt+FtqEU1LZV4Hlc8jLz+vsgcfqDx/O8j6nRzn4aSs4ssQcg
L/QWNJrOEJ8z5sOgOHX+DM4zugNr3W1TNU+PDTdiWjWeNz2gGR2sdQDn+q6ug/gO3IWz7wPb3kJ/
6g5R73D88WeXpLywveAPLTeEOJsnqR3YKd5iP8CuZNclFJJwkFrq/ZzO+sT0lBTPQCDZtdvS2kWR
Dt7H3MmhW7jhLaZ+9WO68r5q5nh8JxFc0zzZVF3j6QyobhYBEvaxcFai73Yh85g92bE+q74k/s73
9HnJSHoISIHdaTuMEcf5njOxDWTnmLM/XNR6WcVh0dyM8BWCstrqIj9GeZRCSIS1uV3aAhIdFMen
oTAgoiqQULmCctTJFCx71iU7fT2m+nZR8KaPdvWb8025GVT3Yy6HZkXcyf0U1RnHeiRnvkXsMvnq
J11JFor+IaUEWQXZJNZw8OaNM8NdtRv5G6b6hUic7C33x+8L+EgSPhjLZDp5FAIQgt2135CcpYCj
FhgnQf9sF1lNHFZJHjJP8K43ccIt6g0x6R5JifwcK7R+JdQtXztV9WLhrT90CUmCnhVwPrEdeHCB
ux/0MB5EtoAYbAVhUbgJE9efzkkyJGviL1ICkmS2ztvFxUEr36886HUeZK9CB7jDx7y++DI2qFmJ
LW5JLLkrpCNvoh54kU4aUl1iEW/g288bZc0QhdOBwGvNSbxv5qcx9vWvOFTRsxXRiyabMbrlJZw3
kqSRdVHlACwr4lGnJpLHuKI0rJc+Wi+kk+/qzgV1a+fJY4L26+x1GSElI1fFLSswSnXwWg/aRiNO
MGFO4uG3JBWEX/ti2RHpRUxihUG/ohSElazX9XyNn+akPXgUnsK3SK4lJG8VJng4w8aqvpgsSy59
Pos95pqKQ3xClpzyzUkaRTZGgkOrV2TXTaKUJ9F046OsLVQzUOzojSifci71acuMy/vcANjGUPTa
ly6RKVXePdWMVI8K8g1ZKiCXfbezWOwxzgLOURerhy2oRtvgKTYloCnCVxvSxvI8e8yVXDZ9AaON
xOkJdYEc3rzM9F/LyQZyU7R3+XX9GOqxWTM7viaxh2YNTPrrYpUhrE9c8i3IlgtEqeAaaR+j7OEi
U4a54MiBSdjadlY9iMBtSol0Z+s4u+mLyb1xUxLh0BdE8M8IsFp8LyAtpEnrlXaUtcknaLNjML6W
wlPrtjIksVcxu/o1N7YV47LxWyr9KlW/S2V/GdzhYXLIQ2RceC+H4adtAOFyrn+4ZpQjyLmyVwgn
Jmnak8+ZDUOnRFwNSNR9LsnIf/JwPG07JzSbeigfes0uqoSr9r4JrX0Xd18KlsQ1nAtaLCMLNve8
3c6NOul+INcys5OtNZnvo1ycjeclvLrMoFdFpn/Y7UDivuMd4gSA9KhE/eIUSbvtusVBSWA7h9Gk
7zIgFRkmnr6Dt2Y/mryu1jJHh5870RFser9VWAS3tg5TBIlZvrVr/6UPyuGSeVN9qHoH5+vUeofQ
aRrO++OLVhA7BVHRGxMIag+znJ0sv51kDNycVOeDGWI238SKb8tUp2vWt6MXNNZZxmO5aQSG1KR+
TyPuQ0TY343f5/Al47YFZVGSQ1o70b6q8uisrevGHTnTpl4kiZdpf8c57MhrczPBvGGDY73TIvpF
zLm+58Pf12F/qZxOFQcoMRy64BRH27Cr1B1NH1FsmwJG9zpKpgeD3WdN5dU8uP4y/qKYEDwgdReS
65MO5nuKpHleQd7rQJQCq2/nJlm2E9w2dEuherDrcL6S6q33rhXhGkKl97hIlWwWGClkPWXNljqU
XHFTjUcyeuONq8CUVtiMVuQ40nNrHcir6B3hYpr+qbWX+ZkSkcAg3wxok6redX4FxH/tOBJ0q6aU
5BXV74XvtgdlKBuLXhKUP9v0AJXjredZfJ1EUW6czKZ2jjk8nQl4Aw7mt3b8QtyRulJYhmePvNtd
7ozeGp98TB52OT7MAmaJyLOUeDfZdr/7Yq42XZVk02aeruncY05w6EgmkQJZKPj7NiGL37zUkPDQ
Eey0Zm1gN8lcmOsms960Vyg6d7VDHyhxHrNGqee+a0MCR0NS1CYRHHVnsbhWljhnWeBv3HhgNRrl
bDPtpA/8wukr9raRjhLyBJxpfjOZmaG4xFOIUGAOaN84JsGhNVECVCQgB9R51HOwnTx98WYzIiwy
5CmVMDUPzpK4a3vy7AtpMsGDk3LrtjEopT1hFv3B6UmTyhyu+bUaG/ZiAakHalhsQyiIbI8sJefG
csLnxasZy0pb0je0k7796tq19ytY/GBYZwobGacb2l8WmfbbBLDNjcVQ4Vl52O2MrJPvOUjjajeM
oKL3tpL09NpsYtfymki9OFK2zbqJGs7QvMYZ1GO0rwGBnViktrjUMMIu5Pe1D+QhSHICy9o6m2wZ
QxxxZTrCeaCViLYVOUgDW3kPlxeb8xgtoboEReJMe2FzdeEsh8mtacPy5LRG/gpy6oxVlNb5WRkv
/SmN6TdBXtTfigqz46bxiQ8AuZGYiz1Kc2KfcaiDawtkj+sWIGYxk2wMmaFQA6I5cLYF4+Jq1YVW
zWvdSRcWSeWlL/NS5cd+lv1P+CbOc7p4QCWNG24su85ukxSIYZq14z1XswV4KtjnSgLe10OhIEhN
87wCcOxfTURLsk+t0N1kZOhvlzIA3AZf6EtgeeWL9sFI9SaoboTluK/AspOvQeC77yZUGdDagvi6
tbtEZJ6rTgY3gVXH2Zbkr+incFoYn3ZY3JOh3699TP9bWSQ3fl4tP+De22fXBqywJCEARZIot0ZK
FvMWvuAhBXj1s5JDCVE8ivgE6bgMu3SklUGD2Eo1eY6erdak71kzZ7siv4Y+cvI0U/pDhkpuWouo
ZPJ5xM0Ut+PWNh2IbmV+S9oU7BgE7azMeLXhAdkhml2lj4SIFyvjL0errbJN76t2HU+TpteXv9bJ
zDOTvI44ikjEDg6m5jeyIBy2VTiRsc1ntAZhCKcu7RX3cpM3KXHoV4FCZJMOqMFpBu1wXw3F2WqI
fTT12MFf17txlrLamJG9paYa2aiaHbpPIgPWxqatX7TPhAkSxmsdHDK2t4RcP4Rt+8jk2EElVnrb
wVvY56aY7ijnrky2b/2YFw9Xh3MtphtqB5IGDXlzY/PLM/M34TlP9cyHEi0H6Zrs6qi4SUYydC2z
1yVZH+EcnOycQriQ7yERXhE8spltNUGOADUWFGbakFZQqeEMBPqezvcB7mB5M8fwKQEhcoYlHZ++
N68dVC5GHZXxLqX11pqzqa+J4dmGDg3zugIE8CTkHrrJW5gn27TzbuRAn3Fygvjc2+rktvGe4cB+
wP0ZmHnPkhTtCTB9pl24g3RF+anYht07q+wIF604pTOxAUjfL/t5zhBm5urSDf05tUQM5m4x5qvv
B0u7+/MM8rNx6gdFVFOncB2aedhPnrYOITs6841/TuU0rP78Lz6ZoH9MoEn8mADLUCsYfZN9JLye
8LZ8Wv63L+BfFRf/UjZG4MZoEhCbSrohNGjLRVLZEd8Lhcj9y5xWfHKR/OsA9V//g85LVi5F4h4t
FlsyimfoCollqcdwHsZzz+xTripPWK+84d4BgTGpnLC0jksaOQ+cpOuTG/YarqEbHQHM+jmTAjWB
O3FzyZDZrr+JWRQPyZKHwcYNhnnrtFdKDbe5WHkj7Z/jGLIF//l+uNf57n+oDvzr1/zX14lVF/ue
N3jHKFYJbBbhhuh2xiLi4K2W9Jc10opjlpDAN5hHiFpu3ExbpejwIdq29WbRRsakFQ/Ney1l9LIo
FofV0E4QNXL6vtTAdBUutPDFN9Joo9sikeVT2NfFiuC3cp9JtwrWbjOp79GyEENfW0N2V01D8YPh
r3oYDK0/Nr3wL6lnn92/D8KEya/6luzQ5ei6i3VPz8H51sZd8hWVWWv9b6KBj8E9idVMfkD5xE13
p5+hO8Mq0xYdxNmnvq9RY//lafxkav8xwAddGfen8vqjm4Rm2wNp3fgzBJ8sdKe7BkD6/6bP+5jl
46aqNpOFIK8Sdrlv6X892m5ZP3ruDPXQBOnWq4V++vMz+Yk+6mNaDelOY9T683Cs2UpxlF9DOeaB
9I94owgqWM3kUfzlRn3yMHgfRBcQq+w6Fnl3zHRNuCtIpOEhHBYoMp4sn//8dT5Z8j5m12Bq8Ft/
asyxLLPmi/GFv55NoA9//uv/eHX/4wX+mF3TziAyPQLyj208cDIuixmgmPVtjux4BwCR5mhbUi4U
BYeUyXPogSTZtq5t0C04Ho6+A6LEBLLdGnfqUSfYwSqDYLmtkiA/zDl637980E9Wmo8ZN+PYd/bi
5/6RWFgGwF609D+FVwFa01YVPYMen6Hn1TDqgq4ZkFt00X3l1/FJJTwRf7nhn16uD+tdlYeuzPHz
HKPaKs2+Y/5VrbWQ06nJB1dtqGWtB8v23ZdCXQ+yvk7tZzo+9rNjhujHSL1xiNoCgS3s9zhf60ag
XrDsbt56nt2/GqLi4dSk5fzlz9fts0f0w3qVAzGBuAVK24ITTT+Sg/qThz+HU2KX/O2qfCKl+xiz
M4xxFs06q4+kBQangjzOq16lOgml8xtVVMXXmH4GmFnwQ6/MHJO70uCztdJq2bbUJV+wiNOhSXN/
6c4TKtDtkviwSz0l20MeVPb/lNkQxJ74v9tV3tRYFwLWhgBN4wmL7qWXmpVvZmz35+v9yZL6MbMn
s8sab4ThfRqFc5PnIryAfujfGkCoWyGKv2muPruvHw5b9DfqbpjK4UjbrqegrkDzuIuEKq4Jw/6f
vsvH3B5qnRpuNlfLxOkBHkWGXsplimq6XQSVbfvn//LJw/MxwAeYo4jroWO9diwxI75ggNg3unjI
Zmqcsnavk7oYHGrGgPEvT+x/ulqD+GOoDyEXbptWw3DMncn6EmqPdnnm5pr0PoU2I3fEm+8YkKlO
MTq3kTUQwfy/fdsP579YKeaMaTYckczVdHu8XJ+jsM99og4L1k0U0t4XJhaMqYqc3sdfLrJzfcL/
Y513r8/Rvw9qlFFuitbgOKICn2O3OA9qtgJG+2lzVbR55SHQUp8Tk2toCF1FZ7Zu9iU8bmrBFnTC
n7//Z2Lff6yZ//ogZdGMfkclBiPPuOegy6HgcWh0yLiWYQnLp1KbooSHUwkqR86SlKXMJKX9t0PP
Z/4Y1/2/lwL+FVLESpojrWzxGiWd6Ddl5dMHciyNOgTP/jnWnvcrSl1mG72jppfADGCv87h2wDyP
5mA7KOuZFnfUB395Mj45t/x/YUTYvGOD9/NYsnW+Jh1UsoW28VrWxt54idTMCWP9l1f7sxfgg17T
rmXWyNJZjjkwhnMTC3ft0Os4+TK95mKGC6QQeKZVS5pK5qT5X+7+Py/Yfz2GH5atfOjodJiAP89s
cNt0XX+hhFBPQLoggIatb4DIoehXjQkPrhwQRjVL9ObTO7zpGnS0CWyIDZtqdbLnLHgsmUmAy1Lq
WzpWDkE/INhUj5RyoY0cbmXdlS+TzKaXOYnFy/VcHa/gmtR3lVUv99MS1ltmmckex1RxmfsUoSFo
o4SwhmBE64n0IUB4cXLHwb/kZRLv/vIWfLLofcw/qi2GrJ4xy7E1SfUzSVso9bYQRDVbi2+vPBS7
b34w5tvGUfZ+lIN499xCMu9e+ifRhyR59K4PHq0y4J1o3aymKiBPMm5s4vOdvt/8+YN+sp19jFFK
lKCvzv57tGvnAQD5MyquXQPGpu+K8i8P/idb2T+l8r9WhHQJs6CJOucgirnfAWhod7Qfad8PvfnL
1/jsX3w4BbGSIuStNQrCYpj2SI2BkZHxstOp+ltIpuP+Y8j5j4f7YyJUNPWiHcIgO8Rpe2X/ut7w
mpIlsw1HnTz7kSpuUbMztSQYfXhssyhQ8Nyl/lnn9fKk2846xHDv1DXH2QUinHTuvmgrsMeyyQSH
SYaIN+WYWUCuiznUkEOs8lK6sQ06ifNxhQzVgqGH1KE7E0kJaZFO3PA7yes5WHuVC7qFHIT83u8q
+70JtXM0SQ4bDL0Pg+Gs89ApN4uZ3mDOiSdRV8ULQeVgcppugsrod8t49EBLb3k7cDYTYf6YKM9+
oGNM+9Jqo3UOluK3jPp62zvTyKYWptbdwOLJ89olbb8ZOrd9m0SvYDPUtmVjhndovfu2/aVtepB1
1TKQiutE5hmMZ3Kxwtz90kX+cjMPUt81hW3oykQe4jcJkNRbo40zEE2ClqGizi58iOE+bZCTkQhk
i2NbXH8UYE3xtQ0a99paVNPv2UcFv5qKtglXZTCbQw6OrGNAlyQXR3bu+zIbXjE764dLgFjpbnJq
97ULoWGlkEkahjGxRqzJvvTTUrlzrjAffY112ryGc1UDRnHdfRw00EAHPfk3vjdbQOU7500YwVTd
c719otII7n3rajqAbneTuCHqXZySv0kORzZXRicvrdP3grUJkS4L4n029/1z77vzC9TTFyZ06dEq
fI2kKyyKn40gDE668fwo+tG9CVVNP71NoQ47UZdtJ86hbzUGByiZukm+jHPgp2tRae8pLlV0H7ey
hIOBfIoLjKnxpLsRdWAagw0TLAFsd1PRXcp5ro+UMO5d4rvM0YuZhTzzndy/ApStfMOKpJYrKBoy
W5J6p0TM4RY68KQO0WgzCg2SHv9Dlr/28RUd3gvMsCuPE+1VpRB3L+zK/fds7pL8pGTjRqgIBxTu
EICh5iB8ABI+NzYN2JydYjP2cZQdQK37N66rCSgZBjt5DkYEH7vEkclFuCVacTenCAz8OesgNvfd
ANhmQmSWVDMwR08KWvJ1qfSpd5wrisZE/YVKPiJNUih7xeFgjjY8T9FL1EXQnns2I38ly7k5pLJr
OmqXKTnLLpHfwiLwj0s7JpqBZqnXumBqtNJTDDFR9smTQe539U2n5xZx7zlr/eIo8srtN6PX997a
UjqC4p0lUOyIkitvw4D+Wp4MzXcfVJzNutBYO/iHMMfTyZ1/CeagL4SENKTnBldb3KQhKNbiFwoO
m8DpyS1cMDDKfcZb0H1X+PFSUNxp84D9If/pO25y5rGT+Sa4bvxF74UXMxOpppemRFfFUJKVOfpJ
IIv3vZESMWOqlmWvGWAd4EMba22KLrpT1CNfekcuL55EgxfSjfs6xbicaGN1L2Kp+gxRAHETkNBp
4KNcyisgPxrNAhNZ4W8MuvKDtUhHbAfkPjFS3Cr7oeyh3c2O3+56lTrjpiwcm+1Oi+VVjNnwPsSL
aDa+AXSz6gY9/rbyKDsyKAXQFsr6KzVM162rmQ66Wjzzow7b+dXnFXmVdmLdqawZLlbmxa+k6E/v
EbLFnTaDHawZ1zlw46MQDfq8sAsPTfo+pKInNBxR5Fs31YBnekiZ23BK4ucqLLuDlra6h7lanq2y
jl5hnKu7sQ78J1mavN2EzRA/gS32xRXM2L9VHsLj67iR0rm6okUlovZoymH+LllqaX4qKa8U8Fie
a7CAJQBhh+hlIVIDndiep3OsKI6QOS9XcnRjo1cHFLyvi6h59lU345VPWUYLXT7nkwzxwsy9fElA
MUag2ZPqMFrzcrZHF1qZEPHir5v2KvIqM40e0rYGSD9hU3bTLvMifB1jq2yAtZPdwbxzPOimplX1
a5ekJj2UgzsTyF62wbOOJ3FYsrB+j/y43/pcK4Qh/YiiJJzr7j4oVPEqaIb/jJMQCU5UsRY0ZTZ+
A0gc/8wWZ8a34STTc0a8/KWDVPdrQeX9KORQXeISrRsyxEHTeYpyfZs08LLEGDDvRUM4hhsnGhW8
TD82KJInKonEbfj4XKeh2pAIxV3tuZX1iqlycBEBOFIJa/dE1k71IxwQRTp2ZVOc9emMHbpnR94k
yNj2leBTrpSj8SUkg95GldU/qUDXFR+/Q7MSgNFex0vt3hce+lj2CO+uQquHyKAjmKSgzy1R8M8N
8Z2+esBxb38n6dw7cKSqN8tSRDgS9HIbRS3xIqly7ivOsevOstWxUHOF7iuTN4GT2yDf0FoEFRDM
CIvrefIscZeDBL/VBqlG1jfUduzLCg7daH0tW0zEzjhDtWIiafaOIHVmjYnZq8Hcj8UNUqueIW8k
EAQOtdrQEa62MoDtuXgiWo+WpzdJ4AenMhbsKoFqnuNg6uddh7uEllaIn3+goqzvkszjEQ90kiar
1jbBc8P0N9lgL2JFDDSqX8dhp1whjFwg9F7n8X42YRlZEG60CEXRJU9xkt81kiK1XJAsN2mDRqBx
GvdrFTXVbZ1YGJY4rcyoa0LfW9cIRZBs2Vb2qJiE3HGz5He3T/GeBGXf3brGltEqElUMFwllrvJj
1vC6jLrbCD7auBoSmDDrMtHBo+zjdGsvzvLQIaw4em4jOSAJv9Vgk73kOY3m6stITgKuZOBOON7y
6lk3TrV1ZkvzujXdo2lHeZ9b0XiaA7ibGyft5ruBnvuLnlWMd6ez4JHb89Y0Sfi9i1n+V7BbnH3L
G7izqYExDXD9RBlJZIjEwuoEdGw0OymIKFLF2QEAmy2NvW6Yd+LKCftrVTDuhrmVsCbK+HUoRu9J
11H3FIsqWYXCFl+rxi92dieATk5dsY0KzAXR4L+Ns0AMliGF2ZAq5yEmwyL1GHhzdgtivF13UMsP
aWAXkL5iwRGlLb2h3uRo0Vf8//hu8R3rXgeiTfeoXvxpJb0J4JQfcGdQ6/TijmdHqU1eu8MCVbgw
zzLI++HLbBDnbb3EhsOG0zv/Voep+5a0IvhiNT7AUEiyqbdid/VqdFw2syEfsfm4gb3ghIxfh+ko
RYWLzsSTIuNt7PX3OvSs5imcQglvXaufCjE3ypI6kfWa3ZTAIFVlAL4zz2EZN7OxnobU7jEtpKgv
nq1mmaKD8ewrzHGmW4mMYth2fj9sIyfxnuos0xuVmQElYjzalyKKqx1cTpTkKKAhLiwLrMvtNGNk
j9WcvRqOy7tEGAuXjMXkGrcs9PIi33ZRCwEvFO7BLlMFnzNw/d9DmOJs4lMd4LWBHDeVf8ynHiol
3u7vucSUllWVeqxnOT5rVuB92HXi4rptGG0H2yu+lq6s7hB6ty+JbpZXUD3ZcUqd4uSHWh7LukBA
CIz66l50aH2wt5y8qTXf29YtH9I8fGmxcL2yRKoj2i6LThybUu3X1dsw1ctt1Y7zjm07AcWY2ie7
l/V57ILiYC+40EIZLfiLwG0eksGIo6dF+owxI3522OhYL2aXC6rLXTYNNHpnH+VU6ov0mHKBtvPQ
IqkISLqFWoh14yH1JHjKQtXLox+x1OJZyxYX08UUvs8DK0I+pfX7OOSYjmDU+/XWHRy0bYE/nge7
LLZFKxC1h0rjNqwTh9Uii3TPgKBJKDa09Ld1HzcPs+6j6CqKbE/arrKDZQPxRFZlEUdYV1KeFkuI
0+xlw23bLvUBqyeONCqKyl3piNyDxZTTFxNHAIzxDJ4VrfGUeFIneqynkZfAN82GoPXleclAxFrZ
ZH8pGyfeI4Xvq7UPpuqxl6SIJfbg3tSWbk8DrHNU4EG/HpvOO0XAXZFX5wmOPLaGYzzq/gHpJPCi
csl/pZ1mj8uAxfcSdY+xXIzNCQER0zSjRUQyry6O51vgEpNpW5qE/ZLVob9pVB9jzpnj5tYH0beT
ibeQVz1o0oF70mGyPmruYGPm9ooBS3AGnTXiEK0b69JZTvYY9K53dkfU7SVK5bNfZuIOfU+5iVlD
ax2ZY0Tc85P0ZYV+PUNvDly+Gu/Txdj7vBpwlHhUOkcVZs17NnoO7tg5/2Wppnhlx25SkldjQrAd
zz2IkRJkFGl0ivJ0eumHcDyMscjOuRrzxwkfaIxyusivGL9iLEB89m6IkMsKsQpgGEbfWn0bpRUd
LPp+nJVxRqyWLpga9ElVA3k3Nxb8wFTEb+5kBZc0XJpNb6buUCXTdbg0trW9Cjp73muTyC+Tdtvd
4Gv3RQdWuaf8n7d0FZcDApr2+0zKPmfZrCFFkQcULX2vtOHPt+Edm6u5wTYQ/2hTyz3EGLSsE26D
SSMYyrNfWZgZfEqFl57CcipuclBJx2ga5M84lNaPOM0hu5Nat/YYjpkT56sKEgvqmMvYFAJrjI4P
odsIJniUHpHI6ueWgx07C+Y9/HUNcSEW/hu3W/IN+5c8eDwtb6z0zq/JatxfeU6NDUnRWyOWSUO4
T3Wy80i/+4LBobpL6ozWeKJRn69JVnTWVW+FW7oKxZH/qi9Ch/aJhyHCRhhBDIzoeUcCUQjPVH+c
yPhEiYprMEqjFtc0QjhS1Mp4em4dq7hvkdtsZBG0F8wChLQiO94R5uWcBirLc5gGvIudF7+FYuqb
TRkoCTG5zXCmDjmdllXXOVW5qdnoQTI2Dq4/6Y63ehRZygSjqW9MsTCBht/IO6RhaJpqyrYZp+3H
rFj6XROo9D7pquVccm686CEab1pAX8fRi+VXCeN0XRcuySquyGFBDmSxZJmzLi1Ax3HG+ACDxYx+
u1n2AvXD3kVFh7htnHk0q4Ceny4Ql9NhTgt8rbboMIyEcYlG1BrzvV0E1tG0KQ7iYKQGJY/wlOY5
AHPQjo8qxh+XTVi90gTFoVuN0SEo5HSZwxFTPSQkua9aE5+HLoPfXQUhvzjp7EzGOhVvkCT7uU78
e2uQs6DjhPmIIq+8rRj1PqR94pxay2ViX0zyKpQXd76f618+OnB18Uwk7uI56EmIdHXwUgyq/+Y5
jvgx6rzbjTKuzqzeGK89Z2z6VWbQiu+gvCxwSFlSf6q5s+nt+21+LubJ37datsfCY9ec3E58K4Nr
aHVKNgM27tLixvm07N/N3JlbZ5DVEbUib1BJDEKwAnwWPdoFZ9aumuIKsueybGSuzCPVB3YYv0hh
qpIcAUfWGzGrL+GJgY+1TdQcn7xQjd+axUofOO30uwUE76YfS++y9Dr7iuLCy6Anx3orE79gj80Y
MPsJ8Y1dJd910Yt57bm+d+vFqhwYjWnvTAZV/eq55so3RfKcOkrg7COeYQX3VyCGXZp7ZwyqeSu1
FreVM7JphsK6MVnY7oPAHo49p66RNk3c3xH/tNwRUOFsoG9Nz5JknHg9Ryq+QaY7rFh8vW0R1vDe
7cYKCf6pi7vaWtJhK8nqo9sNFxH550QLFFFvTQTBZPdwzl3U++sxXCqMg279yhpo34100I7dUEX3
PieIb7mj+7XGWf0QxcbZenkSPvVaWuPGaSN3zdEgeI7rHIlZqoLiXLfFyOxIoiPoa7+iy6hdTBv/
j7zzWo5cSbbsF6ENIhAAXqFSM6lZ5AuMogitNb5+Vp57R9w2mxmb53mptu6uU8WTCUS4b997eaMG
+baZD9ww5mOf/ZOKKeL1DZOTxgJr2jmPnGaWkdGOtXDMMfPNRmnsc2WpTkWnlg/pmBok14jLZcTZ
TuzJ1TyTQ/JmIeUQ2QrtkTRN8YgnN/2Jq1Kc2jbdvnPC7WTXl818wgUYkSCf1iCqZlZet+v2TTV5
c0myThQHpggEcqufqkrkW6z+xSrSwzzmGT5OCQZyfOu6N5MxCKqW9LDa9XoOsZ290TnoiFeFczDx
1rHOdqmxTKHSdeMVPtNyD8Z6C7psqWfXblnhXeTowTKZ7EBRMQjzo4zpLrdmvBN5Wdx1iow55O38
cWGhU+bGUmSvg73gFkwGzIqEBAZfieRKTWanz2lZznd4Lnq0qYkUbSXon5l8IAVV8RYkS17a+6xG
nAPqUOTPTqyM3zqYlnNEcjbx1Zkn9oJZMaLqLGfLGxoDqXDOxXhtI6pur+Te4P210nDQ8DDOSw82
AQtNebIyZ7RPiqFbwm9qoZEIEBxmU2cX98aIf30wNfmS5DG5WMZno9uRKgLVNMyhEVXKvlSHed/P
ClG+ET3vnCF7Kt5cOwv7qFUMwkXNBF3rLPMOjTd6oiTSHgsdogfUeWog5khaEKdxzDKtvCcZ2sg0
/0BoTHheuwyz8Syz2ypr7mmfyEOhIf2wcr5hQr5D/JuUExuzHCuoCml9LTevMHm5+KCPnfEg52Z1
roOiqL42QZx6NiapOGGipawhTg3dGM7YTzc0Ps3QZfw0wQX5TNNt2dFB03Tri4CIMy6qPSDu9cWb
pkixuGQO6vgFprNs/ClXTNTcPJouxMlRCIVy25zCq4mlmk2IqU4B7YDJXZgDnJqpuHXppgmTRCdL
onRm4sFmkGbAauRoOks1Wst93HF50sI4uhXFBxERolEAGGDXUU0FbWhmkBrkecsuboP7nPXDZLDY
oJzWL1GLruFbXeLgZl5JbXlJnaExOmPS/pRZP6p+lXRrxweErHBsF/ysrrEq6xiQNDH47d2cYK9K
5MrW6aTEb2g423xbOFxGL+h+6ey1FhX5TqpLNR+ZkZCfiee5VD7qsoHuo4M04CqefuADCOu9yrDr
w1JtFPAEZWpmO4MV2sBetanZDtM0a08plZgaAnHPZ5cboNjQNDru4y4ZhZ9unX7d4l4mLpJrWqGE
TfrjYubyUzepDLA4r+lVSI0vflsd9vNVFYiONAu7noe2x3/8Sngl9w1ETt+ax/WoRxG9DTbd0GbX
muGRt0EzX0RvogNkGfgWUej1vhRKFFjUYnARZEGDSKifkMOW52HfbfEjfv2MLds8aEdSg/Fuwer/
1DVrEY4sgI597IwsM7eSXu4RU2Li+uSLg1JM7XtvrcNfhNY+1PtIsJYQaXGKmfgwBczZRa3oOfFU
PVtdGZP3bRRz87sxZp17IZHM7op0WX5bcXOWj/Gs8pJW6d1WUwWxVJtRf6/HyY7TjVWlLFvYTdkm
PpI5AwiDPfujSnIMYgaz1EsWNeMHs/T8avB6PiZ21iP82e3fLSclUo/pFpLnSUNsFco7h2CTeOxk
nAMS+vkx6eyZdoyxzIfIAKZu89D81beYuYGWEh8g/AEnkFJJZvpZtMr610DhMT2jW5oX4qhJOLUL
VAhy24+dQMC14so+ot5M39wGM/qo0XGu8CXlx0mR7efk5MkplwMpo7mUte6KRJv/YCQTCTchvPab
nYbESbci440Q6f429ICbbrqmIOvfuQnAfXQmrTkhKzhHEkJjGVZlpz4N1chhFdnN5JtR2rOKXE2I
R2xRExBhstCG5fbY49U9r/iuvs3IivkhS1yu86QMttumen+shsWAm9I1SDERw7NKGU8JHeivTtkV
IPHersIVSXyIbXv0hF3U38rU6Z8yq5Njo9TVJ1uO828glP2+nRYcClEkFX8sbjCW//Ms+H83RP03
60o/Rf1CL0P8Zims/Tb02h2qZnmwbo/wP3/F/8d7rPWbAeZ/LPW97cn+L3usn/5Wf+PP4n9dY/3P
P/Efa6wVTfuXYRIVcQxdNSyDraP/fY818aB/mYaqMoegNTAccXML/+cia03+Szqa1HEhOxZFzM3A
9Z+LrDX9XwY1peWYtrQc7QaR/n/YY/3P3pX/OfE2LUMipeDSYUpjqZxp/2aE7bV205RJeTC1urnT
tPRlaVne2M0oNbPUtSCZ4CO2M+2CaKI9A5yRU5wzidy4dgYIETtmcaHcWQwhThFxSDfrLe3/YrYw
nH+sPf/l57T4fCDIWHwcliacf7P+AIyhRlWSc7IoF167e8K7S5i32fumrMplbLMvKCg1cP0EQAti
KJHexrfreH4arZ73GaGabtF4Zu4A1GYofgqEi7At9JdOlC/pQAmm20XKdUWDUNskrexf2RX3HIwQ
jJyVkW5yk6jM7E+2AqTJ8v5ZFMN72ZEFyHstoNSYXb3MTnOc77gE4dwASjDUAm4uGbQgKrItrKgg
uFel3l3r3ll39UYsSluskBuHrV0SjkuU5qesKfeGJuNjKji09U0rvKlQp/0c2U91dB/PxnACc3LI
zYKfRlS+wLfqV5fJmB+3ueYyQXY7ZFjz3WGc1UCOzY+6Dvq57LqOYFdZUedLYBz29pAY1QMsi2pf
VfNPwUzgbIBIDYhV9a6S1y7jyt5TR4n6tJDTUaLYnymxIGR0H0C0HgAvxsS60x2GuAKR1iFOaGvy
pKm/XfGJhB+fmyj3iTagLjRr60UKY+9Jj3Mk1eWazHlJc6Yux39+kcmm0EM7GaH8wes3p9lFwzh5
PeGRuyFx/uSWecxtQssGm3K80oyh1PNDlmNLIHs6zezUIIVco43F8k9qjcntIflulTFQ8S25scjD
Ok7v5I08ZDZMyGwGTNz6R7vkERBQVQG/tT9tBMzJ1MOsZ6ZojACxqqlHcG4I028fOOD3uQdwBd1B
G+C3s8CZ557FRk1lBOI2p4KGBO/wXotAWZFy37dp+p4O469mTn9jAbNni/4oW7S4hWXdKZ3ieBlY
zoOKUiVlKwME0S9GGee5QsVpMuHZs0mxlUOJSxFiVhtwu2aT5K7HsJ+de51dY2W0wnGDgdMt7YtT
XEi92twm7C3Q6/YWyhjJP+s7Rd4gJVwAntXVhjuzCMqj7uruhnrcWSNgZ3ydXhHXrPAW4jUZN3Lm
8XNCqehhlvii5iUQvr6IshrCZSHhm5Aas6AAMdsMupryvGEimHXV26K5mtlVBwYXntA7BzYUfEMz
ieFKFKzAscmrbtZM8lqjOk2Pw7RRmW4F/3fjfJLNUvxOmZ84D8KUNXZBlWujZ45vLaIhKc/N3llb
vBfoDR4WzD85ZjixUjdvq3LCIHQnlOqOlOTfGnqEHi8pQ6heO8rh8XJ7CDR1Pq257vV5wqRqbb8s
ZjHlShqEFcadJ/q6C3Sj/U2KhckdXb+dIkZqFlHPtQm1FHJdMS6hHetHp8ouqzZhoY+Kv+Wge+z/
lBfD+lKHdo8k97E46lc5MEHPVoD6tbMyuBgU4j1rrQdQ8I968SXTNYTSMng1owmiiXd21D2aL+Rk
FEYsw68cYy/TmjddW97MNn0e8unbHCVVj0XaTiIlOupj2q1Hq2a4iifxVJmkQDd1OePcfBkkgt/Y
Z+9tzLxli1JC72wmwRcGdoZ3LFrgLqf8MTklr03F4I6NaofTkElvrNqgHOTZnKfV78qFz2GvRBwP
07jNIXRPmOTi70TGIJxyzfF6IAfzxvggVhK3BRPpri1hQbLBRy6i/DIV8icpHpw5L1gfmL1WRJtR
ZKGosHqj89t+tUm1R26UV+8CtM2MGUoFDLWD8XVrmBLXysTkYTzaOSM7Gwo5lr5Vhs5q5NcIVbxu
nQPGQqaSU2CraY3MzHx74WrqLbwLNt0m3lSvcdgtQKbO9vHAs/RAc63crv1EaR+XGQ8QRhq3zDeY
YFFElldYb5XIj2ObPzjWxgiydnjNhXkYuQkSqIelDJIacbXMluMSbSCrDuXAAxVZ1kZ4SoVBdnBu
8Lq+V3C1KB86Efn7mOlm0TjWoY2QvXTmsFCimz6ACfN3RKxvE+CjEGtAqThlqFo9VDTSyxBaim+G
ak2IEndu4/sUkYYjuPqk4s6OtRr/zKJv91UZQfOcr03J2bTl+xX/MkdmbXi3TPG2ftrCatFl4FnY
/Lnw0SxMvOqyemRK/5ZVtouqSoXMZ9yMswU80OAmM1827dapq8LPuzHo2lsIzjL9NRKpt/VG7Cv6
Ie+cR9JlXJdPhV0XoUyN1lUWFOEFuHu3Lrw+I0qxHTtegobrTfN6TylxXtgXx0ERjeGMzhHFuLLw
XmiQ914ccmInvVX7AMuThnLXe7p0ql2xEZPHkNRKXK9sTCPvXOk+wLOswLhnjdYBvFOE2s89mBCP
lVo/eKMTKb5oMIaZVV+6ZuwwLXbId6hblOwNLg3Xlh5tpX2YsePcN4OI/D5hDMUA42lqpLdm2Paz
qJtCuuLEjfq+vzbOVAdjHf1EBvelwWAPf1T0YlTLXkWDqxWxawmjhJ3lrFiBSncbt2ZnbkQWs35j
sOEUjFyRiNyt/ED9ures5A378hxUZvXGaAoHrqP5BKw1GlWzYWgWG2FOpsYdDTODkGDiMRHKn9Wq
CfXrMCLgop5WkxdHLcza2zLSipk9ugJ9upVK9ooh4TXPxL2YWVKc6zMT03Z5LOy52Ns1ioVOKsKX
6cBQzEr7k5xSFOex/OpanE88m5GrInjlwzaFVVH9BReE8a/XT9OwZchGyS5VKvNc9tHd3JkhTi/d
ZxddjxPGeFy52R+3Fph4Rtzb6yuDoXAG9sS2IQdrWaAN91Rx/cM/v2S1OQUjLJYWKOY0LxmMhLjx
Y9n+2PYAXHZk/AA0bP7CD7VbzcmtxtsPNO4j8Cy7iO70n3dydHosWd1KNTKIw+bglpm63aDUO3tY
vvAS97xl6bXDdFg5e9OCDrScDXWiEc1fmTQGa27sapJLp8454d/8BYu2HJVpdbVxe06j8pOU9FUu
kLGR8z1DiQP0/RLHj/6nU23KiaU+lmq77sEaLCSZeaVW23gC5G+Zo0rNGj0hbeccA2TnW41iEksY
o2yAqmB2G/N+zIr03iE4shQku9hEKQZg5ot6jA0m/0LV/ba0j7GWXLaNf1hapunnVnKfFUsbMvue
XbVmcK/rMF6T2TdqW7iwoD+VhbGXGIt7E0FtkXBSkBj3CB7M3Mf+D4HnxLZ/LSsuj9n4ty4rgKWY
A6ExFJDAyqT3pWE9y6NdL1dTtm9Gar3ePOoz790h2uS3kwKhAaUDx7J3EH3ysz7gWZdwtpK5/+0U
f5qm61xN+8nmUtU2goZNKX8MLBlbrVxqOydeLWaS9Crl78qwZ465ZBaDo8dcuwdj7J/Qg/S9bcgN
oKGzVztbudqL1MJynv1Yq0amBZnw5WxYISNkzS36E/CF9ax39tfQ3rAYzDD90mEGM0eieUI7E9wn
LotFh8cqib9so4F8a4znpm6R8ZoM4mBFUDyN2RufpzyGF2ZOCclMk3hmxWauvnfgbDifKbxg3xEf
a1HpF8L1MzX1tAAi2m6Ajs5tJ5AAUVtwobWyPoCXMMIbPxEGqeSerthJWLasc0v5iRKhRkTlknqf
pJBpRgeiy8RoK5sL20/5VkDyXci+PSljXHlVb79rqrProq3eSUCY5L4brypwRqrAE3xkWh2YK6Tw
KfINvfmul0Xs69ReQ/um1KaQg/Oq4gOCSlI0R6I+iD29LCkNI4qwmHxtBI4t6UH7LcX8OSW54uac
Ajy73xz64sY25yae4sCIpj9LW67eP/+zZao/iVKXXpNfS1xxO/oNKH+z/ZVVfQg/t3xmhvsb9+jR
hnboOPexcR5rxwS/3KSNS3Da8SHaKL7a33xr4rGKq9wfm5rjv88eoOxTJmI9CobimT0uqOVp1Yaa
XQ1wcifhR0m/BRlgsF05OranpPm3NuCezr1O2KCsZHFsWtN+w/7LvAFmBKSnYNK11GNIEeE5dixe
ywi8QC93dn4QSVoEMJwSr+lGLKb47uOa2ZPT72ebYlxxItuXRbabVDtyu2mQIX0oEz6+B4VjEZWT
3+QiMZ402R7p/rys6z8sqaQnu0kChsV1UKA6mpn2UTT8LpqE47R1DfWaleE8tV4IIZALjawIMP5Z
rBuWE+o9rY8OvRK3bHZic3CWqeHQqNcl61dCHTjNMRI1TQpGhjlHmpDz4Svf65H1WiU2p5kAvqFe
4iy6Y9ItLyrJn5eEVY08QoN26HuCriKVr+XsVWQy3BFcCo91/Q7V5wacpOe97d1qnQL4S4wMq7Ai
8WlNfvvlkshEHNm4dVVxmNcmw/xF07lypg8syDMcdvvcTOkb17T0m4rVSWvJnKd6bnjhvIXl8R6m
xiGIZLVcuADzoySUs8N7t93HEZxm8mPfOAl0HJTpm55uz5XymbdU42Xd/rKbqybRrmDLqEHOuXHA
HDK7dARC4bJQpJWpJvxCAIW1s7oOum5wPNn+Dk1bYc4pXsRGkQtVFM7rlF8w8VW+1ielb+ybolrd
WsMyHkV2fvO+L95o4J5kqYbBfpBjZafrHzjmj4qorpYi+yDpF1ivHLZ8oPaxM+JTbLGhjiqIf+tM
f6mHKLyx2JFdIh+lY3KHuoPHekMLyIm2n0NuDeIXTtXlgagtFZw1jUHTP4ls+ugyxe8X9tP0Wvar
z/wgwFlwK7lIJTC9Qf005nylZTnrt5Xz5lCFvDLvI/Ngt8j72pODxowRo75sVrBOvYnn27TONkd+
bapBvYFDx0u4j4rJj8wurHNJyVW/MR6bd0lTXWs9xjJlRutF13XY3LPP4wb6MFY+cqUKqjKNbzwn
WIEKRsApounPVkwSudEB+LOnYG37nXDylW9JYQq36i0bZFK/FpAMhnH4BsBLJrX9q0jbNzaO1tkg
601wLYC6a4AKnpewg0HiqhoF0jqJ03jzglZZOjxkt+fSEQWt3hwgzLxm1DrQYF+xY/NB2hv5B9MB
7ak3utsRDmWE9cA83/A4nIB9ZA9YWrQw7TKsbjDm7C7VPZYC1j5nIvWF7UkMhfhVlCQYFvBL8OcU
zuEWvjMlDx2+9YMYcm/a4scqrCEQyTYeGqb5+SiOyzQjfJvpXY07xB2S8gKsm3swql7RvQyvxDI/
RhQdtZUAJrZuXl8FocMq849hcH7LityRSfFaSeO17qYXrLDXnEKWUqi8bkoeOFvz3TdYu2/7EJUq
BiQjGfqlTKLAsn/URvVarbgoipKXQXPyys3H9NCBSqUza/mDgeswx2a2jOYM/PfGvixT/azG41cE
Y1lUyuSP3JfsC1j/DirE/kUuMsysfA8P6qfOeuI+OSxCswB+GbSOn+O77TvM4UUWnRz0sklkewW+
e2XkR8HGyUpyHWqFBD7Oe5AM0zcjdHy5xNbIBWA7oKEXoZjinWXYYcQ57KZTZJPcAsy9Gspe5+y8
70GB+qoorsRHlj3bNe/oo7qyVIKMm9iG2axh8sxrpCDRgNGnamHXBQsTnNn4bQB2urEmTpkBO2zl
kgXRY6Ig5gwAOvacbzfJKW1Jy+iM2cx2ulbt1zAMPwwGNtz6xg4PY0f7NwMX4XMbzGvUpOdMx0ma
dE/cTtPzUB2SGLciTvHnZNK/mGSZrihrZ2ca85MtkhNyae4RL569ztYea9C1KpNPd7GBxKc5z4Fj
lF6SxLFvr/Ep6q2QBTF3bQfbapiRvrjduacBaXu4m22/By/rirUufFWiunXacn+/4mo5a6Y54Irh
OQCoZvhaNu5UUvUb8N0yScfbkP5utiy+jHbJA0WZnlnBcyO76Wcs7c8i2SfIM15VZ3hvIut9roZ6
vxYqk5wBB0NOqe/FUGvXFfNxSepxD4F7Z8xnpmevjWjqINdIHoM2Py6jaME/lR6H+i8xhdqtVvEm
60XZpW31pg3aftOIDU/mSUhaADUnMluSPGAuP1COdIm32fpJz8bDmPmRskCf3ZxgbhDySrn+KuZp
TLOHYVFh8dYlRO60TALk5LBrRxYtFiiHYza5yyQPydpo1IzlgrNJSxgXogbju828RheZv/Th2hdX
E59ZqGDB9AgvuqulXduiPXdDhlXOfEv0AA4stT2fv2dny+cQKyQcSz2mTaR/06VxvTGcq6J4jnTx
4ZR1zIp7801pLfx58VecTwks7eQzFoIyFK79sDg4kmfuZwFvii1o3gbR2sB/Anv3Rcr8MbN5XWLT
78ye7qQVO77zcBNksxj9c5MX0JeprgZSlrx3P3JSkSUnNKXlQtrH5Rhf3RKTQlCuWFs2415NVQo1
G5JkJjA1TbpvKHgl0lIx/JGj1pbpJ3bEt1ZD+WGguWCJEhQkynpU2J9gd9+rUj2opMs9glm/YjSu
ett/cpFr53ZtWYjhPJqO8OniWPBeskMEgkjOUaXwJeEvp9EDqPVXt8j66vnyspUKvy+Fo98iJrJc
ktIVLYxRrIT9lZyIgZnXpPMWR/mAcFjfx5bVu5IjoOheYH7D8FZouQ2k0o1FFtqpJLT1JOpHRgWO
D4TS8JeNo2yaYU0KRRwo7aFDF/TxehHvU6v+Izec54aJqnhjwmW9+GxnuPFq9hJN9BMQMb4hKnyU
q/Y3uqEjLZNQQx4Y2/MEe1Hd3hwFtwdLOms32nh4RmNDLY0ggq5qaxOwfUcVGXy9WY92p8TexNYH
NRttf91KfHXmiCO9615NakzyC+WOAfNGQe3oD0P5a2fO3WqZ5BgXxM3FHNnyETv7LdJ2gAJVUoo8
5SA1aT9Ng7xGv3BI69dOFsqxYsoLmeolWkzlESEWDhBwf9VAu1yS68hIA7kdUUz0Yb2kbzgCJT71
Vg8hE+94I4+paSBQWQEmdyBkQ7uDp6xhUIJSPAnnJBZmTxXo80PZxX8iqd8trTH6OAjJYmIYXXKi
I6lxYdiKS02nrRykj0o3HeVoQLs16ktVjI/TPNc+ibnGk7r6tdgUSzNrMCejwFW33mk6BFAETyJ5
QWXDXxu29VkX7QPbh+P9gkPMHRr7ue+zFGo5vUjd59Dx2XNZrdwFbLKxKFF0/B2nzZl2lrXwfusS
20r5Ndb46wtjuObWzmiSB8TuDYA/UYCB4jAVONDipEgvpdO+aoVyh0uHI9ThAGfHiTuV5R2RXusO
1RZYOynnldi9v4ztZ1YwJ+nS564CvibnvvQ6nTiJauEmkuTAl80OnQLcmU5WL7BJe46bcerSJNll
E6AyInu/E0Yzd93QVG9+PAVC6cjmI2oHHfLswr6yejau2OKMu2gkDwTV6H4aSbN08fa9WiINKlF8
6nPZXqmEGAtG+0ydfjltbYyHnt2glspSpPu6b7sQ2ivSYIQJgvDJcsJQ8w21LkHNRzwhpuhzvTWH
uau+RMd2WqFgNNwKP2mME5THDDJd9Da25zgzDbwI4hxvNj6par00OrtfCpOIADMQNgk529MGbgYj
VRAvyXAoNP1lGB2Hd2CvjXIMcYJd7QwbJk3XU6JIBB2FEXmLtSnvyTLNF9JfNNNs3PSGIYZJP4WG
zVeWkUshK/KWM3vQGCdRKBaBjYznmuPykJM78RbVgOXc/zDGujHnlHnX3XaK5D3Kfmm7WwGwITF1
8rC1PlIxYGBTOZL6VkV0NrKQ7UHY7GxaJQdYj7uS6A6thi0xGOV/OCBqv61nZAw6v6jqzmtVPQot
MmiE08XtxThdl6Jmcw6bc42F11ixlu/WXhgKSnPdG4v4loOiHdVZh8aMT29I0ycHixNsVS106h+1
oEIqqUQgZKHxSYKre0zgOmkqhlL6MH/H96hO2kmp6pGUJ3ebA6iJyhOiOmzUO8C6z20/4SwbM3Kl
EPiaGBeWUhivvYW/Aw/Z0ShWKIHuZCSPiaKxC3rbHo0OIHKk/dTVDfE52dgFCY4U+cz4z3jQe6rc
tOBxkKMVTq+tnK7Wa66MNwSAyNJz2sox0NlYQue5xKeSe8VzeiwzWpYYp94y9BN2wenYaaVbxdI6
xsClaGEM3bmWKNHXOIZm6JTdRS5RvZ/0i0wRG3pnW57ZC+bcY3ILOXvXZwcK+H2UFGeieBg6x/ll
axXrirPyI0s6ohucmt7G5wEidFFCq+zr96XQ2Yxjrp9tmUfkUNTkVFWx9qjZw/fqz4qlMeerG0r3
Sr1IkUyhCTTZYxvZ7KKLdF/V+OWs7TWZxPRQL/16j0PuO0qk9YctfCJIpNrsG6RvjxVdsHFVjOGl
9W5Cz9kh0tV4NNvkhTjBsYATjcvgS7ERZKymKqGhlu0dYwpySYSQ96rSSYB9j3ll9fhZovd5sOq3
SMs3bDqROMipIYGsRnsNt/wBRp1zcfgeAgEm6bll/xPTSnNG0FjjM5MUUoTLpr8OrF21YvGGdCpI
WOLajxSLtTfM1SbLmcNsBAE+EC3e51NHVBd6OeLS3Pv2pFRvRjcwY8gdRG69+NHnuH3Blb6yrXvm
VK2H9kVdBjXIsnlnN8Duc3N2HrUsbx7BLA/Cdvi36dKAw1EJLBFlACug6tqmWT+xsrXbdSPu77ED
3Rkn3R7g0pV1p5SLAMQR6lhinE/+mgDhXu3pCKEU2kt0seCQHmIN6Ow2aTt1M4yDxkIaCuGFvtf+
GHP+k4n1YabMf+gHJBau1mooqn3/ZNq/msICM1K2MpzM7KE27MFLe+3TpvpBElJT9u0woUkcbmab
L5XgJiOkUr4ZW8KLqeS/aPoY6Ovb4JS+Oxi6ZrdJAPk21oHWtp+0mf6B6OBhVFOFfOQ8uC2JIo8H
PcU4d9+jE5e6Qi5x4PABJgwLlHTVsbHsWzU7Po0OhWyjZb5K2XPIK/DHill+xpK+axB18Vg1+Z2a
vHcYoJ+dypHhaNjQrGmb2NJiXXvTcjuVpUTmMsR3DmkGntp6l08m+jYPOdTRnvUMN3BEPqqXpRNz
kOTJRadzOudbQjo82o7ZYDSvBPxP8TDcNneIA5HOlmElpmX85z9tH5/6hvtjzpM2hOuHdFRZB3YL
ZOdxPYtxNv1smKedyaEKDDrFXHBhJ8QWxJ390tn945yl7UVhiVaaJTNQhOVFx38RWppFrFSKP2Ye
hdjxzF0pthcnMtadtq0vFt2sNzupsxtykP16wfJWq7iRgp0ue6fPrrvyrs9s5Xu1P4SKnET2KTvk
a/tijBXx+ihPsCSu1X7QTvMSjfSIlATkNJyneQrRUzpArGC/7KKf/M5anzYk7a6R7M/qYqKhQj43
3aLuOj36MGatv+M4YGxVyMpPWieHPcE0Q4EUFxTxDd7TYvbP1CMdx3ufzONBtDob47P0Xsftlqaa
EzDzuIHI5dmyCqYvcM+cZKYVHAeNkOF2ZFKh8UnYsVfy7xjMiKK0CA06ikS3McEoHEsNVaxgRWdO
Pnev98rg4a0n0W4ozGWodGif3HIjNcp83qa3VNlfJOs+uA3pNUzzAcTfMhiXHgWgjijYsqDGCXip
9HSvQpfZKf1yrTQqWTmqj1Dmq8NK4ZNidmS3OXujJL7YDmHHI6MFH6h+NMkuH+UyvhMsNnyQ7vcc
yWCdSe4ajFlumS3X7Ed732o2jGMqx0tZcfUbjV0gQRVocSm/6/ZLYg02jHi7WlxN9I/MEPkKYw6s
Zqhh6E9xfaR1UsLZ6c/t7b9ltlH9xy8a01/QTVDUmJHOL2q8XciLMlgatLk71hGLKXqFtsdhq6HG
jhorSQCRt0NL7ASzS6z+NbSSzYWsVrHy6ECkpTluS9ccQZIYLuGzW1lom8cU9/7RylApBoOneWzN
7mgyPGLgvyavei4Tdrz0AwfV7e/95y+f47o7qvZEnGUzeU2mcnejDBDwsI7MyT+dtm7CxvwiVU3p
D81cbM4e+2O5X1YW0SRKxrOgwB1O2SESpLOlnYrSOpURuwM77pijsw3NXlXZcmPdNpiNU3HXanp9
iJi5xmOTXFiG1e0atb2MQ8MGMYDZDzosKZ6RgGUAcdiDWw26UX1l/URzJJToBGYLp5c2iAARFzlu
r3KNgmKuCIBY+rwf7VJ9Kc1Le0uwsfMejAZjX0659ZkfNRSt9t9YO4/mupU0Tf+VjloPKpBAJkxE
1yyOdzSHIkVSGwSlK8J7j18/D9jV3eKRhpzqmA1D95I8SSTSfOY1cg9IuTiFGg1cdxyMjSXEa4PQ
z4JqtTy7rvdYpMaX3K80QLNJ99WlRd+FD0poWFZY7kuVOjR2kvAEIQJZw+oAAnu60lWXzA2tO1vo
AGR9Qa08ncNZ/2HKOMYzxE9IW+2vtoOhhDb2D6EijfByqkW224IsAVNWTYmzsSz6N1Usr6g0j1u9
mp7zTpHYibLc0x5p6OFhcoVEdrGG6qzWhtyjbiEXvQAK3EqFl4WhUPiPnLuQKTtS4aOF913l8aYz
y/C68RBocoxhhbmczfVSdVd2ob+6BSjA3jmZMO5qN6aJSRbA33eNJWkDNSciyteaRYLj/AFam7GA
64wjaNnjlGBGKxnHEtOC4BYSKVc6dfXExkiqgeUEcYFbF2mwdBqDrVFSI5so6mzVmGKoYGMfbcjp
kCF9dtK0kP6WybkxUVgXVV0dO7oemwQ66KoZhbaJ/FquowLp2rjFq1qhhWGlZou/IIAdYWodZYHM
2WEnOCytUCAVYJKjtQTcGQTmrQeNE5UpDr876eUs/VwBIrbUsrYjSkFBHdyWvlSrzEjMVeS7lJlb
hWZlRx5UNiKFch9CQ7GOFgzI0Uyxe6kabjRCkIyWx1nLxxOi2uV1x9pagKqGLahT5rRChJm0W5Tq
1MY3InGTOKcSwPYoMDfVWwrWUZ1HMOLihxAM2aGZIevAqhxiImoAtQ/s0NA8iA7cLJBjJdWnujsI
k9sJetodvGdaOGmwd5jxjdFY+VVfqnSZUpcYuVGLrjVvR0BOqmzGpQrwmkwL7YSit7cXnQPGAM37
ZTOwqOy53aijVuziOLJGMn1jD0DKyhaLxK546JQDZdX3dr2vvL2lFKUdLL0O6JD+oIqF6xauXVPj
kcVLDdNQgbaKU3w12v4ePHRyVYcPXnHu0CVYC0e/9m6RXCxzdW3AWF25c8HLqarrMYFbLPWI+qVP
EOjkBkDyNE8JkeyvddLAMw9ETZPAUBvQ1gU0nyjDLTb6hgsDyLlUoLeDcdGiCG6awCd3FSpEu4Rr
LdAmGze6gEtSWntbVA1tDyfc6IO70kKUbAab3vcMfjSzEo7qqG0DYRylbqG5W1+DVqgOWTDtQs+b
drRr5dHKz1gxfZepbE7h4G9d3QFrB214QxN6DSxYbSNzvMNjC3ZXpCeYMNTZVVaYa81KHnOmfqV7
f0n8unZo/mEbD6rxKm9aDri8uenIgjc9kMOtCkOUosd2g5E43notQQIc/w3ay6+Q8aplmHnaDtrI
1igiwnpd32MLIZdZb0M0SAssRmlLunY9LdGyog+v7bxgKvZmRT0RraIQ8pW/JmAERwN3Z1XrYgU/
GWO43CrwenIlNil+CrSzuRaSz4wAhmx907YfqHBTALKzh7rrtF1v6HO+b7lraOO4n8wS7Sg+nGqh
7vKU1FCkZCUmJG5N5eeu7MGqWRENcBp0jjfjipmGPZIoS8PNruJhCL7euUpHk6BWLCmd2lHYIbhi
T6JeesGPuKtTxEhb3jRlnhoYmBxh0InBv/Hs4XtnPDiu5i2Uoytufa1ek2eQfRrBjwBT+O/+rLbE
ZVefqlLeQ7ayOCZ0OARBdR9WHLBO73I51B5kJyySaWzSWhy9FZswXGZaMJOQUSchbKeVNCyaULVf
zQzukd9uLVVxGcvom60V7tLtwU/51GjL8LUYUFwiiEX1O6SzT2hy8IrsAc+e13wqGzBHXIQoSs9V
HnIER5/2Om3ybRfKxxCzREpDCtZYSIMsdp7qRoovQ0uBsyJOjYyOqoAnB7QLSOtQRDxjsoF9VoOi
vJs5N+PYFBwV0ZNq8JXVq7nmxPUv3cy8dwsIZaq+a2XAQW0n5mJ2wEahi7oHDK2t0rB3ToHZwdYB
Od6eQ7NGo6zWXuSU1xDzqnDpy2KbDXlLDEVq57NbFODICsvB8+TlX8tuKq4QALrOUtpV+Dyrpabl
3SrE+HD2F4a95uqY7SGHwG9P9rVfT0+YI+SHMDa/JHWqb2QDrCoS58rRccsecUXVMAuehmvN4mRp
5j+CIxiDmiyiCyOMvZ2kQMrmLxNImGH39k/LxP2hxIQjJT2k3JloS7z0+l3iM5bFn3pAwQm9Vo72
YE5CoW1rT11GNgG4YUz8Hxgoe0uU9EuiPcsDYWnfaohzkE08dhVIUut7OFTPcMPGg9LhJr19AXWC
qZPXYIMU4YNMAwQ2k4NriRcXWGEbHSrVsFkPb1/yMq0PXo+DzsJCGsPA+aZYZ5XtwW4Kbqja37sT
HnYl9iGwcOnBanp1ePvy9utUAebWVz/Q5+AbWlljLP5fP/L2n3mOrWsR+htz8nM6KO4dqDP6WNSa
NPcR415wJX4CGKUGWISG+7dWA2iFYd+yGPHJq7sXrBDoP2IFiYZGTfcBUWAPtyoTLaWxMAgpwh8m
9c8ELS96G0tjCA91Kb86LSmF0xzNLOkOKZhHI0Bm2QieRvz7FlbYNnunuzWlOW2SpK8IRgqonTXW
rzjZJCcTbrVGoWunm86V2dLY8wvkU3jr3+mdiN3ogKmgXNFsIFtjclIn+dozKxpYdXmvuens54nF
OKpk153Wd8c2LmE9tniD5bkNzsYcADdxnq9Qwtm4fdZus/bZw4NqhYLGym466j22abI/NSIfT13R
Jb2ty25jpa+FOdArrvPNANJ16/eCu6CL9kHaVj87OhAupIuJnGELl/AcIJXVsqIOuRzaVW5hRE9a
DUvOS0hrzPi6sMUrvmT+znOqE+RPczUqVztUxW3nkqh4BrQ7TjciuImjQhiGIDMY5YY+m7V0fHUN
ZWorcI+rh9ZdRak/rcwIHCCinsgGoJnqLWfpXucZnWdMRaF2gUjgBhAqPkHgLx+8HDVJq4wVZYZB
I3cpvLtmACtgVUj/N8caTYo1ejpPWUjAhzXsgHJssR3DQl6p4qyGKN0C1HnIQoqXMVySpHOhTvu4
8Gq5/eAlxtPY3TqZoE+KRvcZ1W1vg53AW+b/IlJR38W4Ci7b4oBxmL+t4v4Ocz1vbaVz1Gf0i0TT
noMkQprY4HA0AOfv0zR9nQsmNO/mS3BsVxm7gYwzblGCy5A57KfbVtjEXjYHT5x1Jb7RGqgIXLL1
GUcT4QG0CN1GA2ZV3OKaBuEPsqlyd4WlQD5POgecRDVRoMfvV6Dox7i/1gzuU1WYlFw0feez/4AN
P/kFikC1hNhs9ePXptXMQ9i6pyCS8R5r8yI7Fg2VT1eEN2XELWNLGLsZtLsuooDc1JhvRw66JED0
liqvp40/kNzFAZJ3NMOWYUjlcYx92BIhN2yf+0Qs6DbU3twCsZGN6Chto2e1AZPIuyoKssdW2yaj
M22LarxNe+iRpNx81PzAmUVBOJMlkgZsFewg72RF9h6h3bPW7ca6Hfz0eQJLUcfjI1yFPEaVd5b7
a6hJAUWNDihTg/YFDrKY5XQoeQdb1xz+oq+J/rX3l67X2DK7YbnC7nSXF8YhEYPaUM/nc4ybth+m
A1yrM1Di71Y5wWCMbZgEOnDlQLs1CucZUOEEQyB9yV2ormmJlSilhTjPDOyfcK0DKP6YgksgSfW/
J62dc14JOCGSTnNhxWediA6H8y67soMJqaf+WweffI1boSIGBLHt5uuamyKgyrECOzwbj84ZrAOE
ykxPmADKPeKeX1LgD1oXgYMZSppPrn1r6hRwcUOEYjna6ObByiXWfJ5oySyqcKDlJJRNiTp9MlE4
wRX8JsVsiyZTeQoUlItR09BNc5voQP8Nk2EWVjuNu9FGDgYeY7GhPA2zaGjOYakhs4bKcUaJYtXD
K6ZqiIdYXiX7gHQtROYIlRlN32RGt+npBHbuiyczNkQLCCVExTepEhBjk/ni2lCXYg/8Uef+lC07
utOHoyByoRbVS6TOvA6yRvI6hFO4pctgrnwN/IdKSTxDRU0kj9qbORUKMrzOZS3zFb62oROZG44y
7jnPGjYejmvXrrF6+y0jmAVuqmJhO0a4TASplB3a1BNZ1bXoifii6cbMsm/aBJspN4jHiVgkHT4K
xU2b4lRk46tHVWEFdN/dtA0bALS1oBQ7UGDywOFaT5CgykMMm3hpd7m/wl4LfaHJ3Ftl2q5hWZiI
FqWPpe97qIKk34RsuiUAGcyy9EOuafK0HUwuLPD6IiON1SHxLmNyUzyvwYxD7EYvzhv8Ux7cqa5i
apj5JfKpBWoa5het8++yPvxp0SzbgF3sBkpAYEUh63q4i7YUNVCyW6P7Oi16A2gyBntsgcnYe3Te
FqOQ4cZG0CrPzXMO4H0VixGDJZkdgULlKw9pkHWPdI4YnxD4glhAlxclP7DOXgiSxufbkZHFa2kg
qVUXUKjRTdI0c9/3PgYHo39X+F/GpsX+jvvdm9rkjhpXgdTc0T51oqxOeevtK2E8mmZGFg4Kl1LS
zxzD4c0wwq1ybXquNYoh+4QmbtfH2PKiOLIoq/Yn0GpvS0Pth1PpbL2GVKb1A3BMWnQupl6n14yN
lVkC3nSolQeB+SUczStTN24Zy7Ti4VS0FWjDfnwKsddegFTLj65wziCXqn3ra7O4o3+HWxpZIlWi
pZ3HwQq354AijS/2AU6HKzdqj2rqCooi0V/otWbkpd7mrRIZBE1DWmeedZjbiyGhvesVghgvzNbI
x/1AOeW2pT56dBEBaxGPWGWt+oI4Df1SLI4o5g9XtVFfQU9+lICTdznqdBpCKPAfxM1M9rIsoa0Q
Zb3XPdrWzhg/+EErSM+4arD9wgTUcE55Tx4tIhgTaawX69kRTNKaTjDFw8MjvcWr091obtCxrsCm
lpq6NyVOZIbn6ssJ6JRuqekW5YNgC/77VJrccfyN/qEMEklajf4Ea7Ix9WoN/z9cHvDgYx6LcOdV
mXkrdZ14x3jxkwH/bQ+MGkqoV7nXUT5HC8mAdLFizaIwVVU3wnYRKRrVbkKOkS1kr2po/ctRCx4q
qBwHirjUBFIuR38/MKUti7gAh8KBaR7BnA8LzeLIjCMqNjaJOAuI1opt1SQhOg7vrrRfAShOCwe8
Geg3PiM3u23QvQpH5KemDXHMDsIvoEqePVj7O5GvRwTIVpzMlPgsO9oC8cDhEya26VdrJPUxa/bQ
zvESKGBivnjGsrtGfIEDMiwoRmLsdYK+BSeUaIvON3XFgns5QsOV6haMvDFAi8GplxPgL1uh7an0
3iW1RxHLcUFzTQXluwFAK7lt6az1WkCSyEXATmBnKQ/QpZwrFBMX7MLTnW+i6rurwjqP3AAbpFi7
hRwwTPY0E7fwfnpuNIlVpEhujag3Vn2Yy7V5rZSdntzqRF4RIRvV7rPGr7fYAj6M0C1Xrm+Gh6iK
v1ojndvass2161TFfaNfFfGuEEGOF/wABwLv7k1Zx9fd0E9UeKm3Ed3meL/bHJqRLGkvzZKGyhjO
mkZLdkD0s9QcUj+5yHGfvMqzyYAumkWbARM2rbe+6Q4Clk1aPiO30xwz+Coe+DaiiL3qBd7l5Te7
HrAMsdXPxG2sRY4Szwqqp9zRQIKckOUnMEZU5KFRg/aM01VZ5iVSX4W1AkjXzIDWm9zXKBoZ1b0F
JKJr6cZVxzgZ+kU+dOAY4Zi6s4VyqRvlWiCAacIeQaTIPXRQ4leIujxB66vOnaZuptj2cMKaZgxj
dGzmaANQEj09n13ZTuBLuFURpA2Kg+krezVRjqF5T1AdSPwkA7Pa5vhaL0IT966+2oYuXGqhsm41
6WhoDWgSbVCQbphjucZWG2lTo6u3AU1mEKVfUppC29pM9ynt6b1u+tOhz/IdhRufWgl2NZnnrSe/
edJaOI5Wk82QCuYJ/2CoJhgvhHIbk8aeZD0r22bi6PvBE6x01GgmF7xkY0OsIMDhik+To+i75Pj2
L1MC0ubmWZoD66qsCWqwq7Y4+1eZT6WyCNPuCsjysuB/IwQX3MnAvY2aQynCfuuhgF3T5Y+s5gjc
ynqAGeks8djFBhQRs35yo12SxfrKz37GCaSEyQIW6fr2o+/Z9Z6Ud4cGWrxRIrvvX2ta1xiZdg8j
d+iqMmjtWq37I8eZlE481npFeGt16rtKKQ0iFEpXdgrOtRK3VK2946R5wVk1lb63NPO58M3tVIp+
g6EwdYWiR+Ip0QmVARcGaScOiU0xt3G0fWD63kmPk6+lWZz7HgrjJLVVT11kBRjue6asTY2O6dry
6cDYWDtejSCowRtQd4LuQ7EqCBv4Zziqe7p7ZYpTG9NXhb37lQjWBPPgPIXUVIAbgu6NfO02Gsxq
4+rmjYVg3w0YfAplWF5C927TJZn+HT7opDqN91TF80aokbOgGfoQGyMEB4yGdbsmZpThtdZUX7nG
WH77ydbvlT9yvFnyuu/nGihYyK0WBzywCC3AJZy5ZZgj3yhdpDqmRz1JxBUVXTDS0IhsERDWYPez
7mi6Lnte+ujFOhaoqX5Hj/bYUzw5IG56NZegNW6F56wR9qqsuNwNpBWXQWNoXwbDCKmIc4SD49/w
K6uxs+87cFFrXBW3SDmlKKJ56aGJ1TWdPGDnQ7ADhfKoK5gckA9ONhupUfxCkqrn2hzgGjvqa5rZ
JAXNaBy6lLoIKWOMTbU57BMadLFlGIfUSr9YhXldW2cs3V/z3vkC16Rh13dZYOymAZtbN/IdmMJc
HcupKp66tkaMp355awGGKs4PXejl07LvoTsM00RjM6FA+vadty+eAW0qaobHeK4JDXWTk3c71ITe
/hnFSbqSAcQLo2+oICUJxIOh5pCN7BdVpg890NJDGxFwA/30l2+/9PZJb1/C+TMzDQo8ht/LOGye
qyyAY5R6h8EYzyjIpCDZI4qZWlXtisnYuZG8K/vBpabBO1yMlAUIk5AQi6Lyi4mzFVT7rKXJPc+4
41ZHcAXpFjBJsRvrl1GZ1OYTBdNXPmRgkfU15FDWaGftsrnQ9Palt9GuWbz9Mx7ntl1+TFmSNN87
fzq+fZm8+UQGJ5AnkkqYVT0FFsCmWjT4VFcwaDiJOGNAMB11hHKQF2r2eRAil5egRNgBFywBVUmU
rmH4rsteBzonWrk022qmtpX1UtpTTUUb+Va7OJSF/dB2404i/bcpp27nTWgW5KVtbHw92MbuFK7B
oZ2KGJa7FmVwOnMMlTVYg6yiJxACtwMZ71Jz6ztvtKC81HJT6+GmTog/OlT5Yu7UhZgPTMvRDUpy
HZ7jEAspOv0UkhsHJ5ADkMrFWMGLdGD/0ANbNWG2G0PAeipdDQaF07HFHmQSEAMJRsm5AkLABVQR
qKVVEa6NkkZUXEBN6MoCokJvH12kicq7EEdRnhsJ7U5DQhY3hIJduAxF222H1n+oEno3Efw38rmH
yXbA0MX3aZg849QzQEZGtwJpeJzLoIf00ZG/7Z7DBwZa8pQ3sFrHgJAymbNGN+HnBMmsC9bVBt8b
CE+nfT056wKlaSj5xbpViE8MarqxS/NJCpgoTdidFFftptQVHsdS/xpoHQrjQZOtS0rMRQC/jD7R
WSVodaXyaXCql8qurFVvEzJNiX47Td7DQO8xTs1iR0aGwW/fQX6PAH4BdXiiBd7RbfO3UU/nJLQn
YAKA9mSZrjwUqtaybxFaT79GnU95yyke3CD8AYnjL6kamLXc+BU8AqHQgm2QL6iBJKwrfNapCtL8
Npx8r4bsXvVWvkbm3DoIJ7z3K7/e0OEHIlMkDXDU5RjTP8uxSd2nQDMEHAnAL9S324HOPk0lbapP
glYw6vJtvK18/+BZE2XpzmIyAu6bBUVuWJ5W/dC4tb/TjBJutQtrwcRIduKmHBN+tvPNv7RAc3ey
i+GpeM1Jb6tqVhHblkZFeIKC1hRkSyuxzpnveHs9LW8tG04hVPtkpyrAGqCul4UP5jy0Vr6PD7vR
M7s9Xek3kZv/3zo/V/Ns1/lr8+/zJ//Ii7EKSeXeFGv++7+2P/Prl/RnfflD736n/t9v3/Z/5rMG
z7v/mG1XmvFM5jje/ayxR/lPRZz5J/9fv/lPVZ/7sfj5j7/9yNusmT/ND/PsV20fC9On/7sY0Nof
i+byx/9DCci0/u64hsNBwRZzDfSA//Zv/c+6+cffDPl3y1WSHv+se4MFAhJB/9QBMsXfLaBFhLdS
KB07GJSb6rxtAn5L/N1Fd9pFWcjGP9pwxL+kA/TeTso2pA3GXToSbhQqO8rmMX91GbOMqek8l9I7
WqP7qV2SK1iv3iHchYubYfFTLhzacT+qxQGnov0vU3T7HyI+/wYV/DZnz9T/+Nv80f8t7fPPoREr
ATCEBhE6SO+H7jxd+aZpcQ8ilewMJkTjmWgZkGswGHHrx8PNjkEfDXchhlVQ0gaaaQM9KTCbNyJk
U8JPTLLEe6vLfz6SawrBjJrCtC5MurBdb8chA95iF89BfZMAyg2s4uj5D6UPMRsOW31ONDhVY/eJ
FdMsTvX747m02HVUdlz70p8qjhEXH2lUY+p+0zXnIDMPucC+qJO7ofNORqK2jvUtMabzx9P63g/r
7ZEdm1XkonYldTiI79+iPnQlcmIYFucTLnwAT4zvsdfWa2+I933cr0z3IHtb+/HxqL+9TMd0HbaM
bjG0DXrz/ajUXbUyHtF7gAtDBQcQRf5DwBqTnyhQ/bZGHUlJhlSJSgGv83JWlW2mdoIQydLNkhqo
bxAAcksayAlAy7r8rkbmcILtUKIc+PET/javjDzvb6aVQ8OQF0upiTUglmhyQTpCknnlx7TsVqgB
N9m2kiiRkkWD8IOrIaE0TLHfduuP/4B5P7zbL450Gd11wcDOSsAXf8BU9TSISqKnBpJyasTrAQHV
XM+OFRX+j4f6/W3OQ7nSxGICx5jLt2nDrRGqyGFk+OoLr+LO66x//UWyYAwLfpRQvMuLc054sYM+
00h5p2uXVbaZNLgsaJRQrSSf/mTqfn8epYO2sdB4U5YJfPz96owNuzI9Dc1scFnbDEPMJR4J9SeD
/P5+5kFwCkMeTZ+3/PtBpjj3TPwQqD7nMB7IY1HDAQR8NAB2kTtV7Scz+MfxFJmUac0X0OUMar1A
FmjgoUy/164aE6X2XY8sxMtk4m+9iXKjvvt4WcwXwPsViGixnK84iVakIy6esNXJrEgNEXVJLHdD
dQHEmUX5yTbgtnw81J/emFRKKFMaLJBZku/dNRgF0i5K6OpG26J69RIEr/+DAdhLaATyuszL2YuE
Zog2taECjvir+e2YU6Iq6k+u1D+8IwN0v0Qvz+Hq1C/2rHAn8mLkapaGDWYbHiWNhIOW192PGmyT
ATQtDsJP1sUf3hJXnUMQQUxiuZd3HmCnGgtSMOUJoMdSICgbltQNHO8TK/LfD0QFV9UxXFYgbC/z
4hVBFRZNHTYxogoJIuJm04qK9aDJF+Hm1E9kNKh9KQs0SmQerj5+ffOOvViKpiGRP5bCdix2wPv1
kRboq45tHQPQSVejnr8Ix8UAsh9fxLLOzykVkh215vp/MCxhniAY5BqwL89gI45bJPr02W7P70/c
8EjfF7732sMQPE0pBJ4IleF9N5kw5YPWDz+53C+3xXxQkptSSuYaIlA1Lh5bSWydtZCmdorCzhQj
sJqWXz6e2ss1eznGxXsd4C1zck/zGM23Plfn1gqOJc0eOJefBWiXY0mH+rXrsjlAGrOSLl7jkIwC
IZSRZjwIOkHDaCMSqhtOlqbgzPLDx092OXvzaJIAXzm8PCgXF+dXNFapYcXsxik3nizMK8ux/mTy
LjefRcTFZxvzRY18y2X0VbSFBDjAsTICk3SrRepAGoPp9fGDfDbK/KA/Xu7CzCesF//Lb/ra7DpG
8YIrKY5T+dX4bBV8NsT8/V+GSDVh+ohtcdZDulH04s0cLwL6vB8/yTzlv+7jt/kyOT9sVEVtS14s
AAv+UUJLiWHGL1p8r1lPWCXSd3n4eJjLN88wEgwop4Ur6YyQo717GvR5GoUXA+ewB8ZjCBz7kFd4
F3w8yuWJ+DaKADI6nxDmbw/jqN5UOt5hlAFAJC68yKuXg5EFj/hk92vsYoaTZVnJVRGN47ePh/7D
65KSEIeD39UNdDLeP6CaEN8PJU4tyk/t74FBS64YILRMadu+fDzUH5/ScrheyFEVh9H7oajC9UE/
GTyl7zqnsKCQnXftubb2TQwzuMgknjMAJz4e9Y8P+Muo80nyy3q0Sg+kJU7nywoprUWEBh5C+PQK
WwPG5MdDffaAF3MZAqJO/Zah6mL8riLTPIk4eIA4eC785KFypXtXp9G/GnO/LR7X5SUS0BHdX4w6
gHqddB3SfDxlNn3z1OvRXnW8T2K4yw0H5u0tOrAI5YhH7Av76C4tQQxl4PVE/zhgwYOAwGK2MMom
SJS3H0/k5SU9X86GqwtytfnN2RfvbLY36bQI3jLcWljyYf6I5gt6WtLZ+VlwU0TxPdTlLW3H/ccD
/5Z8c4cZtLx1A9VmG2HniwMyonVW+YHCf3bQHvrOPo5D/pAPxk/Q//cs2YeaiKRpAjhTyePHY/+2
UC+GvtgeCKZXelt3kLXdR+DcCAn8gJDyybEpfjvQLka5mNqwb2OpSRQSIFEukRDdaCLbBobz4lpe
iVMSxmgpWgEF8AIrPAA02wcodOCCiTIL9lLXHz/z5aJ6m26cYBxlSIda2MXatfqBjlLDi8b19VQG
1OK78VCFGRLGiHTq8fePh/vTFM9Hj0PYqVMtu5hicNk2ICTermPBFYLLX7rDShjqs0m+LOHMj2Ub
Bk8FKcAgtXt/5riYIwN451VCCvnZq+E2it1DkYdbnNnalUDCalWMDmQbd9ijnPLJ8H+aVBtsB3+D
bUtgoe9Hj0P8EvoGVzdKzbK9910gWxu8m8rpFjsT07tLpJmXmyHpCnX38QT/YXWxaWxOIWpIHPMX
ISBCVVGRNx1apINzEkb6KmX6yTv87ZC9iGQvni6PaG0Zg14tAS3ew+Ve6mO8rv1mVVfiK4fSucE+
4+OnujyO5qOP9Wmh566j9C4v9owxlI0rOwLbTNYteV89i6Fl3+JY3dMUSldBb6NyQVMP1aLyk7Ev
Z/RtbEXhmfNdN3U1T8cv11egHOS0khEaSJFUW6Px42uwa/UnAcj8BL9GU/MoisDWErat+HKxYP0G
U79gBmO3RrSvlY8yoe2gs+3mdKU/jUL/9Exq3ocsT6rFlxWxgrAu83q2Rzuz9WoAwKjxfPzK/vRA
bHFXUVIEZfimmv/LtHVIWxN/Mm1GuJfOsUMxFYmNpT1Enwz0W6V4njo8g112upxzkvlhfxmpwBIm
Ndy6WgZgRSW4dR+mnK7nW1/agEW6HsdTpLMAQp3jDKhtPa7/5UdVXPzseCFI7C4zWghoEuH7Brnr
DkB7iiCJu/ZrY6mL5pOD5Q/7QHFqSov2guR+vFiLuh2NPrVcfFifHKRopvy5TI5K3yYDpixqjzbc
J5P7h7eItwIPx4qgFH/5aGHl+mBIBD3FGuJY7HT2YxjF03I0MgeBMu1fzfN4l9Q+6J5YSs4b7uIB
gS6G3TSxauK0fJ0sglI8A3cfv64/LH7GsCzqpJwn0CnfrxflRcgYhmw1exaxot+GDWxkWp+8qsub
jifBZoE4hgzZmhOL96O0fgfe3WTmgNiizngfGq+oBHwyyIX3BB4Wb6NwIJrcqLSeLu7TBr0kJBqG
ctm6KAEkwZMXqMdSDcSImE5izTKZmG1BchRZg0QyHV4rqPeaCeSoEeA1FJTvCFPqGGMGJLlvPp7p
P6weNiX1JYoeNtn1xU0RNLi3EuVjWIBOyA4H6mEFYGLWsgdiCTGp/OTN/hY80lzQDUo8NmuVAqG6
OEUpjXd6V7I/OLURRUdPK3WPtkCJdzR2nYf7EuzjyBZ4M0z+J+/i92UlqUfSnWTdst/VxbJCHFGO
ll0RSSnnTtrtOU2MT57v9zXFENRWAbhZAn+/i5Ou6vOptUbWlAmBtWhva14d1oefPMi8x95fRdwL
FEK46xDC5M1drlxrQtCW87SEV2Q4X0CsHeCIQqqC+ltBPZKfHWtvtZV3Q5LQmPItCFXEou78J/1y
hDs9bGLN5n5vBaLybmDi21n+tKdw17rdHczmH3Ve78rIX+e4m+eT9hS/Adrg3X+8Yi8jN1tanKyz
0QytBuA9FzMcq7iphp4FJO0RT95neg9YsxYLAdEknz55nb+d5vNgauapEieS2l2sVpV4hV7BflvS
ZLhtjtOiXBH8Pzbbj5+J1O23jchIlHsFfm+UH39bOD0cn0Hhkw15EyF7qzQmsSpDfcTmWuqdfTPo
NK8Xmk40t2lAa+nrpEAidyGMHkSWowt6chXgc7hgkyhdNIJ9OAAAc614ulOl9r3Frb1M2nJt2I3/
V27GFhoLdrurUmFfWZ5pA5oESS6zqFxLt7cQPME00XTAMPuV+VeqjUBXrfElk8VDOwxf4lxfMeyz
1TnbQv7lTfcp7pEjQqJ4tVwlmKxxuC6xg5wx4ee4h+G+rdzvVl2uBx9/R0RMBgj6EjTRIoqh11Vb
pYrVLKWD3cfartwtcBLffCjRxVNpvO0UJsJ2fqw7fG4r7SGVXwQmlr1XHSQYZSWAYgC8S/YKtLHQ
s0NmijOo7VUrtQ1SqgvL0q9iDcy2ka4sK1i3AARzlA+WYBFyhCL7oyyta6wqd2gAtxnK7io/9SP4
wx4vlRFkDWAnfQFELFsoBdyoM7GyC6N7r0l3CXq/qqCdgsYf+GOMQOTW514Z8QTN6p3hhlh73jfW
jxDyQJ9FD/D3rH1eDz/cQf1QNHrkEJ5TZwBYD29GGjvOP6SUq+pkB/EWcfFthDwCQLlHgcOr4aEu
ipOO0T1j7rrA+3ltN/lCkqthIrjRBmyhe3Nr6d3Whf5tR/ESuBmIHYCEsj+ZxSue2evQLehdZMkG
x4Vzbzbr0ZIgfBtqkRkonAcvAP1qtEv8+FaeGK9Ei2RPj+L1PsELHuM4JwUftea0mdyHQC2m8K5H
TKsn9L9yrUNr7kyeYVZcnSVQ6dx6CxPs0Bhdp97SKF+CCDw7EjjjKegXIU5B7qKuIbTtBGQJTa5r
1C5xZ1hU+dZLQcTjJtj4jxmU1+RWi7YTf4FciVkGVkT3Y6ofZIp6YKaDUou3AVTNKXzU4u7RTmEd
oDjewoFx0mDpuKcKKet4gSw1GhkgiWy5H/zDVN9XUHKiWed/WGTZaZL3ZBZHYFSLrn7K9fOgxIp5
FfK1hxLkES5r9QGzBCw5E/2UQBcxo+AhBVw2qKtJu5XurinuvCBYGdZZddjxVLd2e5f8H47OY7lx
JAuAX4QIeHMFAdA7URQlXRByDW8L/usnObF72G0niQSrns1czj040ymVghxfahwBKmDRbjVOR800
dipmXU29pxMBVu+mABEU5Zt9dUb5vVlZq3HnofdGAfRWG7dseB/mwDB9yyn9Kbmng4VH46ir90W/
V5Awp+nViM/TsqWSYVrQVHxof22dsWyceaZ6LKLtSEvAaR+ip5I0cCeH/U6JBvYd2F3qTLG1gUCk
T4BgwT5+ij5mmycfISkdu9nlsJUZlu0uCVt5LZNu8j62vy31NmpfgGZQp7JD92w76HvGXugoCeeB
z4evr0IcsM/sfrg9k/394MVMigC76+VDXKNP4J0BBj5YbmZsjQJkFvCeINVflcY1XnN1lcdfg+EZ
zrHoGAHbURDWwM02E81uhhINJsRZkx3+5LFvXFxHOQPH4Y/i4A415r8SYJEl228pKUAnV2aQ66wE
5D34jwEphy2Gy0xdm0G6GmoInhC305i205vF1/hAT21/mlPsPoSljSqYMMx+BztfGRaf3ERnbnWY
p3XDGPBosfCUGW/9oq/0KNwZuAhdewqvsKjPRd6cVWYJmTUwoS+2QRM7JyjQbEmDUoc5HP6Ysblu
Oosp+XmnLfoBj8/dRNbERvpGzKrCUrFCGyRa4811gdYF7dB+6fXESpex40DZJhIplfLZqwa472kr
8Dyk4lSF8jnvmShedlD4VN75imm+/gyJFTUh4TAtPxbdeL5fW+WFTNfuD2O8sZLCZWN8pbW+zG6J
c68ZbR33YRwUeWB8ZUbQXqcp8acK8Tc+8qtacEzDSux+WBV1u2xfA4DI/KfR0bja7Vvbr6Ruk31V
aTAXdwG3iwItvcfZzFZMQVMMcmPuqrxYpdOGvX4GZMvotIx7HjW72gBBlKx9WwU9G9QTnnshp67E
KGUxA2joAtv+gOb7jc7gZozDKRr+Or6NmnLdEDG6LJqrMo9HFUYo7hzQjzDpUGCCylcdT7CVyZLu
TJM1ea8LEeAnu3VAbKA/0fcFgtjwbMr4Z+/9U+4w4yAeNnaBKKI5VuO7lr1l2UeoXIUOZO+3Jv43
186w6RBXPg+7y7D4GJ94RjF83KeZh7yhfpL5IXfiaD+EscHX6OS/BZ1QB41S9ts7V32Agzdx0by2
8W5y/CTaZ8lnAoIImFbM+qWUfET2u6au2FTp4Yg8tcf58o9h+tn+Z2brBan6COt96IImhA34YPCF
ddoXeQl07SSJW62CjAB/azAO6rLsno//GFrDveShXLo40aNmTDVeZFcsb6OCW7r1IjXa05jwstRm
k1jxHZ1LEnP7a1lO3ao2eOQHK/vOlafIix0ZFpnUVKO/q9Zez4hN02hHqGS+MrxFSQIzW3yY0YvB
dx/11tGy8+0kURoEhpvmvjKGXpdd2ZrYWPITBsdqdLPOq7OGLY7NUTQX8LZXooOQXt0MxH0yLSLm
EuGvSG+qEZ3gOb6Yyl52vmTlrOnHuQMHPRkbBYZlVd8bAB19WXuSOZ+dMWYDMmVmPLmkqrNPnWI7
z9cOXFh/U9CUSdndsbpTW1lrtmxv7B6DZFQ+R7QaSbf4c8vwbmvigbY4aVlKb74KdaOxUjmFp3K+
TWwoWNq5AeihJyBGKhhDXATMB4FiQD3MknP+OxiTtyCZkhuNhaGjiD5yeQNv2ciDOgwaqfGKnqio
uOnA4GT2qqzmUywnpb6P2tEsv8JiWCUm3nHVDGpIMDKrnXCnT62SbExWF2fj25IX1oXZMg0TaE77
rngP++/WAAgYt2uYzdBVU+k2hvgNZlDVADCnFlzAAgwCpKqsn9nbhB42RZvFVrZzVl3Ned6lyhRI
7B/HxehVgkNo0dYj+Kuw9mSGgYUmzlU+gbrgwqlrzDgj5zkC8eypF6z81DZuwF4CaTEiiv2KJ3fz
SFAUfrbmCA+rYIe6zryxYEwZifD4jFV4xSpCBKHvOnU7Kzu9k71s/NIwx9hJsp9DYx2zsWXUHBAz
abfe4PfIbtpCtMtcWVvk22IqP8yF/WWrGA50o19ikA3NTVrYg+2zQBkhBPYgOK3oBXrFejT1vz5+
z3kO6/2SQ26UnENX6MGcqEe2R9Z9LG+jnvUec2uER2kava6KQWSLz7S6RqP1yON9vzQ3mOD7fn5e
Ap0vWr9voDCniFmMdy3GNgKHSDMB7CxmfZ2E7StWwrlyj1lGrCTBLhHbxrL8VY5/C4t5NrQIlmdl
9UvVAtTtLyxF+gnhKBnUnrGpXS6f9Po1t6B/9PE2m6IMAOQCrI5TVG1KVtRpXen58GnbiE2olrzM
mE7aftvrB1YXAMQidtMVrzSYmZCzZSKmIaFYJL4zlaVN9u5nnz6Q+QqRUKPPvYRByyZrkOmVw9tM
ahhNrX1jwgr6X9KWRzwQCHzktIErnjvnATznTskQ/hWdtce3vJerRPUXxxmxYoGJtFg+MBrwGJBP
2A9Qb/IiH+0UJDJWEi+Bz402vFiTNQRqG73Vc75KbWwlRfmW8WJYsXxGG7AtW8EStXQBEnfSFLXz
K8e03+zEGTcZs55qL1y5AuCuHiaFB8SSzjyGfBA7dWdN9nGo1XU6IdaVpkujR9Do0wOURbCTr1H/
69Sst6S6ywp0l7yNLJpMx3RSSXIC9Cpet2wLrkdoEY5KjqQweVjSpU8rUNDY4WodEmn8arMpwGQM
PI7L1LP/pZqrLr4vrPNjfGIJAhBPja0uql6UvLy14ssw/qr6aaU4RBNMKwicMFqd2fJicLA9o8+D
dYei4NVZvQoLjJwgWWQWOSX7YrP3GPKUPUlKWsQO/Uz6gcGr4HmanY1mDlw5ZIu1SsKdsg2Pi3JW
X/nIPoq8DSjx4o5yHHhy5TmXcYARljhR9d3Gg2+CQ5cB1UJFRusE0dvmVUOnaFfnXsZIyM0rmZ+l
MQbif9UghiEAHUwwSBnU7/5gj58Fk6nVRLQiXTSWaCwHno7xlnKKDgPttwpJBQslMplJSH6QOLdK
Bi/UHQrT3NRy7xUNCxDlYc649s4sJ7tTe9FYp9fT7EwCDrSUgmD7gxx274h+myT04jscKRW5Sxxt
dR2LSpKtqVCSzjASYJrsubOGUqdNYA35rk+y9mtapG/FUS5SYwLMB1BW6M264l+fjDLgMPeLjCcg
rIJ8Wi6hyXtiFgtk6/nfEx2s350arMRetS/ODJWVO9IwDiULko34rYljVUIxngjbjM9KBA0qdnZO
7VccFVnWBrV1nCNyiGT9vObn6FbmL5Uub3gfxkxz0751deyAnJMj+avp1lggonddfV/GjRldhuiq
Mi+aJsOanZSfEONUQvhXRLh4otZjoDtuj6zIBIAl3SZfW3XileU2WkB9wU7PN7T7jjopSmk3q6ln
pJZNdWM8Tihbi+jE7joGDLm5kotBv026lVlULpI6e3rkBmyj+GA7QAbAboGxc0txMJStmr+yiDc4
W4UAVWsgYZHw99shHHyUB2m4rHNr+kK7oPjQ79GpMoCaSepaKt7JGpAlGd1u0FFxUpKXa8GG9BH1
CBwqTDOZF7IYG4e+avMy/atxlSvi6fauebnZYGU1po3mp8LGM+Nd3F9SJBnSdjDJykhbS349l83A
oTRm7cMnFlQjqfWWaBXOd6Dyfhz/JjbyTwYhT2H4vki/ynBGImDHa2sOAGu0iMiK6sviABbTKk1+
JbbIkpNGaiotjxYeJ/mnRWg77TPwuk68s1t4yCf84q6YiceHl65/SATBDMDs5bzY08V6SWuccOqq
JGMtqfB0CLCat9GUd9LUr0IIFVLyJxW3kWJM7sy7rNu0/RfshBp2UCitNPW1ZUfOZGktZBY8/JxN
adO0zLhTDmNUHHDX8340qAOArpkDSrlRjgSqwtCDjSxZ7hRSFugidUZuL81scprHUnkC/kB25u7S
vAqK3cu4eo4zxrfeZrD7yyB5p01IRQiwRMqaqQggbrspGRL7X66Odea58hMY4zWdLyOfk9HeT+aT
3u53CHygRWLYiYndjd1UqEw9E8+nYIQL7UQlb18ORKPVS2WnMsuKMkEhVYGMrPQ+OmwuZu3rIjeY
fGbfSDhcdVaitdda3hkVwBt0nUbZ+ZbeedqTKWwD+m1gDeGKB4o5RSgVlHWkTj5uHVwh3MaCREdT
fHYw9OrcOijr6qOq/LC+rTXCN2sCowEuBm0B1xww37AxDXX4p5a6f5OjbMFTbSWWecmPIa4uH5OF
xyVL9npfsuWtcnKbHgWnk8TQugwfJsMAQZ2GAgaM5pJU3ynxXG4H+SsbMSKIU98ikmoenXp1tBk4
crQF7BakyZ/O/l0rLoRr/IizP6Fn1LLo1lYpLJFmX+TYOwzwK9rz0wIz0mbZbUqzaWWgroUwjPS9
h9YKi75NgiQ2m6BnU//QyZrBD52gBU1Eb7kFa8yuXnTUxsaQ4Vk67cZ37xB7+epsQtASJGrX3Jy1
D6OmhI/GIlngTcDDf1VobW3SSG3QlNrN56hSSJP4RdyZX1AplO+uLRawdMukc0A0kfyCOstASjFD
Y1vE0OQc2Iv02dJnaVdj9ryX+JnLyxwlI7f3lCA75H+x8qAN8lZocbaH4LKwwl9K2ATyRm8DLDIV
FTqGE6ypotxhMgjmWq2CK1kkKpVIs00/DSdlWTSzrD2LUBOkBTlqNppi5nfWMs1yK1As34rJrC5U
ZytIcqDWzgK872agi/ois3+160fx1OowdOlXWOjWUoTtllbN/KarrKYyvq3dRdGz7Ggr/U9RWOUf
uFelv9E2KyD/R8oMOXgps2/Q+vWujev4hcn1MIRcg7IahV+Sb8DBENc0kPoCuZeEq1TMtXS0D8E5
IUI0MaBliq81vIsek0BsYORO23yYuDHXi6DuOM7sbIiqK9/NYZBPwuBnisqKLVUYh7d2YEM2MSi1
tvDBqQG0BuTKHIEkNiOju1YGMNVSktivtbTE/Egpoh7YpqX42CVFeTJoGTtU/J6Qjznm6qKLBwlg
eFKPqcByNMlPwZKm6+NP2c4kxSO4U+zGYH8SFJlj9ZYM+qD56K1gJDlp20P9DRMitly74kJuTs1c
wAPV1OrTRtQNfT1pOL9yR/srDI0FVfb2nf44iMVIA1qfKY9+mQnByivXKBOiU+8XErpeXG/KVKxY
dx5OM0uWCuvznfLSZIp2BLRVo+7QYVipEyk/zKnsahI77XpTArolYfOV4dfw0Z/Zsa9GBeyuAEFr
Wtyii6SKz6hT5Jusjs2XLUL88G1qUedHzEu9IJfHN9Es7TpOjAoVymTL64UaFmVWnaO5GOX+FRjk
U0Hctp/WyKDm05oYEgzY00stkOhxCWLGllA//k5GghKsasYj8CHQzJJZ4WqGoJlqIKDxsSxg+KCD
5QVlW1Y2vL5tSCQaOJjJOm10gscmsVR1DWSSRL/vYAoFclcv5bZjBx9bT4JkzB2ALgNgykBZuEMb
WzXYL9Src2G19ooxkufXtFIn3RHMFfVHoQyVuBmDVJS7aFqSXabWzEVQsdOOVSZT+ZMTLc0CszbE
k7FFQjaZXBMk7MUBKe7ws/STzMualwY8AxWhD0hgPd6ZcWoe7axK3lElUaouEQYVilNQlNB0KCcY
sVwzHSTOWXYdVkZPEg0dHWxuTT7+Zo9Ns7Yh/dHl4+bbD6bCyam0pQCfWjYNwtWyItyocz1bMbgm
izVSWKpYDg/JFeBi8xuSotxa6CfHJEqpwBhUQXgC2JjPB30hSy7TRzOwak0BtpCpO0WTdsuEYm10
jYMVXj7FciyqC+z0jAbEFCVaiLEoWv61DKk2KxXrUtAuug1qK8KSIUyJ3q7V5vUPcOyCTXCF1Lgb
kkMu2hfTKoe70pnvat/OLmO8YO5k0HXYLnIPUNDnLGIqAdPUB1Gl1Oz5IXEy7T5DGoCe4dg7hbDJ
IwuymH5hnJ5FXpobDCnUJD8YloRcf+PnaH5IsPOg7TOuN0OevuWOKu3UaZMCL6CnwLKo8tFIF+1D
FVTRTUxb66mcQrcpSnU+GFKVvhKf0R1olpKrH3ZfHXuiV6hRGub4bo8ya9rOLMSbzHuvoZWggNh0
Swf3g7Y3us7G4qBZcsIpNhxPyyC3HyDBGGGf5Q5oeKTSRIih/TQYRFYtHLQVkmGYWwm5Vu2wkL+S
jRScWSOaejeyr/E9gwE5WSC4r9FUcie23aDcNS3PtxwB4sXM5xhoSJhqO0aJWsRSUhF90qebHnEV
g49ANEmRrZ/w1DFQvVYtKX5p7Iz0tE3rS2nPMlaYcv5m8rNhWG5BT9OIcqFQlcaeUwv7U2qd5As/
Sg/kySSKihRp/hw16F+uaKr0SXLLZGfXT4iYwCeyxL6IqPA6zSypCjI6zfjUDN/LxMLKCxXZR7nO
Q6Jtp17yICuq9q9MpLbbqinvnNcyMYDuvVvKgdZbr72oc9NSBjWnW6Hr4c1YLHnV6lON9Q1BNINp
grulbqK30qLuVDd9DA0u4pQvHBXvAHDVzIhlZ+/k+ks6PgN0PWIl0A2Lahwb3ybUVveNpE/tZmgi
Z+BrT3R+jQSQq5MkluImDKlZeH0mjd12xj9agrWYSkZSmYV5Utnlb/aIiXq2fdthVlzQBkazQxO0
UIrtWi05CaaQq0sBdK5JeUz0EPkQoxGl38GVkalKD1jWU3VOjZPTxqG8nQtgf2cA+XW4NSJoUSuu
hDw/ZrwOlG2noejei0ke+XiqRp6Fnyp/OdRd7lUApMmU9JTSpa4mdJ0nKj1kslXHSgjpMrV4TZHK
kYSwNMXwFncw/2pqs5qlYjecF+sTEpn2NQh5l81kW8ry1SmJa+IV8poeUhcYzAgUsB4P8YpXJvsR
Ta68aZXaX3IgAe8MllvHVFbVbVoUl8l0+m0bKxzDGQfKG9hwcZm6+K+zBgiLsr1mDkAiBY4RrIaQ
vrNOx2FthRq6H739jLQm9cmXNHwBplhD4AaUOGoPpSWEssqaY0M2W8C85UloVDuo1tzTbvy3QAGn
ZckDS8ClWTRUUL3Ichkkwji0enF0+i5QG2qg5lh/VVI9+ZqMt36cSTzqASR+NdqAgXA50i1PZvlk
SoRyhdoSFyIAxTJbBhr3kJuGIVB/mfrZjOh1Z+jiPoYL7hzTn4X+V5nsyKhFt7OE1PoqOAIV/V9i
qK5FtbwRikeLJ8iXjxJmqnAMT8LeUIfrKZkPoEUmOM3qkK4GHJ1jBEG4q84wefwQlFsrAf9oY8pL
w8vUiU+hvbKfty76Q0egro71pi+6jZUl14hcosujwOROxA3ApdleongjUEko478+sa9yo/j9/BqG
6jsLaZS1zLWCy8KCZQwfw1Hflr7fq4q2hurw5aTnuZfXFn3UiiZ9XWk+7b1fMW1sDE4jum5rll7Q
Ke6iYtiwAeMCIjk12h7930rp9zYaZBGla7medk7X3pK43Y1EZVYjeY3UQfH6meXozOZzwOTHinPA
r/t5PQ7aJsF2ZKQjhVMSNzaIyKEtz1jMnQk4LY6JQiTjwzRtP+v6dwwhXt233gTD1qwfdKCmuqDJ
m/xEgiqzFfG6JrXLHKrLfNgpBEYk1A4puk94SK4MfanlT3UeHzt/tHZO0e/A85DxhjvZcvzMPpbh
yQ77AJZ4RtBJh9ixMcWaG8k2rm2dUsDznpJBRlz9VmmOFqwyS80eKstoWfKrgTnLqauJ0heJ9q2V
ra/Q3LH5sk4a0Bq6D+Ixmc1VHg4ctMyK09cfMeCho5Rt6TWfYnfp7kz0uLDroS4f0d3gKOs+gNhC
J4OVW2tXYL5rU822llUfeuBbmkO9ruuDWHuyiRWwkQmLDMBKHNrauuG38WMRZ63AIweDtgQMK/WP
yH6yxZYjNY91n8mrUDb5/7eFziHzdI9+xhfNwDX9Q7z0zJ3hooXajQv9kCyMSL608XkovU5+y2qM
A/Ir8SoAwEtFmgwnpFv4gOdsFg+GbyVPsuuxnrGGM49UdRnV2a82J72aj1kVBRHTbmyxrHD54L5d
6VrujUgPK+rNDbls5Co2pWpuOdupvHl8NcQGlcZRlygUJrc04VPEQGPTjwyNtesxHzaQH110HkGd
K+tZos272DoaT9V+JCJ5VFDLZKRHT5yRrDwS69Evj6p85Pl1KcdgXPrPRTHQE4cf2ji2fLjjfyoo
8i6k40UdZ5oTsl8/7j4c63UkGermU5dvh+FrsDPYNbkv98c67NwMD0vPQ6So+nHBgWdVXqf70izz
MROXAZfgolerhD+RjZe4/xiyN0ldGG4/9vkuo5Gg/Zsi0Dlm6DvdIaqba0y20hi0xrWEAwEJTc1f
3acjuBOc99Tms7UzPxa6lAvyzzq8jTyRIdPHxKQr4ElU9QZClZzq7T0bJTfSDhWNcjphHKmV9T5o
8kXpzaDRGs+aq7cKw2yu91srolEPONJ42PHDim6iOD0TQsEHXkj0S+lz9fqx7R4Itid5p3TdW/rE
a6f9UTjhberSb7hUf2bC2rw2oVHb1yqrbeR3WnfEDb3IDJxcnt9zlQQKv2WXDHaSMiDiyFTooCad
Rmdv5Z+xtMmrf1r3h0PPe9KjUvVDydfDcpTam2O9syEQOlt53MGOHIr9jDgpEwgeKxeVX4BjzIvk
y7jcuvTBZPVvEhcrKV5hLp+RTaM3NfxquCX1g9qt3hwHBHuMggzRISFxnKujZn8I49RmwBMTr7ao
FY8BXplrR+2R006JomPP9mGW/1MFQc3E0CKbwDW+VAZ6tlJ2BvSxJqpGs/s9j1tnnFaDOQYWsaeZ
O4RjG23cmWRJYIrL4TEWpA7sz3/3hMGhOdEmZOjJwJwL8M/R/sVsPsSV4tEBPSrY0StChLJaGQBu
AefSbtNXg8rJk5y7YQd5bW1Pg9uQ6SzhtuNUkpt7OWVnCsWhfk9m6GR1E9Txt8yjomIRsReqrVB5
x7VmhquCYS8ZjLHrOL3XTB+pflRHZzvi1zKFg+hJ0JoiSEpzvBTab5c+dVH+gI3QhPOjGXWgmOcl
1uAx7os52TJzc7aW5ov0hzitJG7jwI7UlRWRU+cl5TxuV8qN1hhoYAgbK9mVRIn6qNMWpfdrgUWk
OBZY+vyjGi1Yw6foOPVVZliShJnR4l+TXzLFdENxh7jAuCxLc6b+D4AxxmTTNyHjyRjQ5zfVqhiq
RSommVT8GSuxY9yzHbreaNNIWmD0/c6x85Mxd17Lt1bT+s4b4UXPM2zhW1axUI3P6aSaaoWuP3Kl
fcmJWQSWlVDE29mi10YjJo+tXd5k2yhmCIxwVNNqX2MZailh+MfFsZGWv4wieoo0uyzehfbCpomv
hn/zRPmMxxjah4d2/IvBWJpkEv5eC6PAaWlvoWUEOjb1hRypiClyma9Lp1+Z5HrL9K+Uy0skvpbL
TPJBkLVjL5MIEXWilVG8LcXXkBIeEksPoNBF13hJKh8kR8dIpNNHktcIXUlcDDDb0IlR/SSTwZs7
vGozg3O1fTUVPX6qp8FjJ9mNdYyTbjjQ6WKg96DjhbaJ8GiDsARydZP7rz5hriChWw4Qv0yuQiI1
bpaAyvoe7t4jlZUA1cXaVuNNbb+kbQHcjINtGjeO0u1gRjMBQhppoEtzpnhXyAWtO7YhjO+hZ3Zl
g0sMmSdU+/Fucjcb5FsqG1Gdy1ehpwm41ZTWQ89FSawFhqs2iTb+mEz2ZoCvOsnJRRZ0EMTiIelY
OUl10iJjxVrxQeS32Rj3ieiCdmTUjlc87PK1UPlkSntbvg/j21wa+xQVwlpqEa9EfPLQRGdkLLI2
X9th4XIVu3yYGdQi0+3hHFoAAWNLuueJupPjTFzYKzVd8kxylzZpvaVBOKQ5JLnUFBp/lttmZeuI
FJgeT9wFoBcfd/tZ815bVHq35aVaN1OAA6y/9fuSLhK7jY6rXDANavGuu6JtxSHY4wXVNxHxgbgp
gSa56YHe5krGkiq9yBDkGx9BrCTxmd3JVaCw9/QMaU9VvyaKxVxpHfI7zYlM2kgPy76r/8IPEz7j
Q2Yy7KG3rv0mTBfEb4QggBHOoLNXqjv7fOrH6+QxV3bn56134LSR9lbQ3FfQN+UO+ZXHp1hIbsLE
3SCYbxiusb5BqUD/6skgOy2BdaiObVD44yXzEg751F026o4m8iH8KZpt/loifG6/e4a/Ao0j/7K8
G9tuNewyzWv4k0woNG9y4smLx57ppqpWPXXCjTjRNyA4O+B/lpkTXJVX6V3ciGqYrMrcJbDfCnVf
TG6zB9LUbFCY61tQY1THUgi+DCF0OxUTto48qUq/09Y17hbwtiDex9yL2j+ruPEssXJKwTdi9lA+
RK/1JcFexm7ki7VDsPY9Sh41SaiaDMMcqNfO9Bk5y6Dn0S7mBV2la/FVemRmWxR3D6I4PhKQddnT
9btHXXvRnceEptfzUpyCGu0NdUGhAOqkk9q2/5zpC81TG96s+VNxbkK8O8ux5EswX5QHqrPtUR0A
nKX92m5wJ5AjWdMLzRrH9CZjJ8K/8h/ZBQxPggPGefHbWv3bZHqUmAyBtYt4dIXkt9MotTE4STcw
3sr6igLaxETNsqGXgB2yGw9pz2BoFTRg/F2bilEgCASdVwyPg+XLFD08ZgSLFBEPxImVkl0YArBi
l8FNpl8NdU/MDt2YkYyI3sG+9cNXiZFJPyT5eCn4STyWokGmDK/Gi7aHs9p8azE3AGe9G92Nf5ZP
3AriUAoZgXDNdeINAVw7EquVY/0/bnaLs63Ou1C/lgyXLyh7qW9nwBlbP2MBks8O0y1M0eymcjPc
QIBKxa+F9O55N69wAOUTh8imSOjZn0vaB7w8GYzS+mRW54TpP2aAh4BveVppBVOg36G1piU/TmtB
JJqyqeNjsVjKDVH6vmC6liya6DV6YRxHHvzpxdhoy6VVPIjzDPpGDx0XZ7Lqb8a63k07Rr2JUATP
OmOdxlrlsua/Gm6nN/MeBeE7DwxE+9CtwUA/JpvA90BnwuQC79yR7Lm+dQyZd9v0J5aRaUir5y6r
4ravOG/YBM9/ZejCDNM8vTNfrQY404+yVfVNKW7+U5JA+yiK9+rDvrGrI19H3DbFURuO+QjJkQbK
ulMOEMHUwrcnd2H5S+zz1E/5OXVX/4svHPN4QcY4YMqcAsz8ad+jZWUubnisYSc/vTs+f2HBRVN5
4mGcHc3VzqpvrNkOPXCOEHJTaEDDPfs8SNlMY9FNriGKPiMQhfc096Auy26h+DaZ3sFSxddLpID6
NJBhbkqMhu6zpfabYsLBOvCSvJBSIJQsnJPeBOboheFBY75Iee3arSx/xGiuhd9wDtIDBXkLhdpe
O93KYcoGUwh8U1e7zEMQK67+xg/D/HPDZATIFp6r5kIdUohAPVofJA4MmT9dX9/tiSDsZV52ERVG
AtRyNTG0pZ2s4oLT4flEhqZvgOEs4h8SX2go/biF45kjTTD+GcunM3921cmwT/jb1O4jNpmwRxOB
mctL9wtDZLM7YI10xz+a90DvtfN0HL8Y9uOnrv18t3wvHTylFc0NaSOjBvlA0bjPLsWbuML+mv/C
C+dQt8P6idjnWbGQXfWRULLiQuVveZBquUuoGrOyyKInmVj0bZFT8483bis2o3Or66s84bEKiG3K
lXFT2LYdoYa6xlHd56S6/GK1Ci3eIsj8LqfSm7Rfoo261z6qyKezvTGtbUwzjuZL7w0Muk5nvO6o
kSjLvXQ7MPg8/MOyXdLXrqZghfDU52eUvqojn40P1bw7e93yRk4IjmixYhp0nH1n4rKJblQkpV/r
gLRw3gGUZ9yiLQJ5x3E1XLv0OkDCZOk+Z8IUONPz3aSBTT9uZ7G2ER0hU4amJ9KtnjzG82IEnGPM
IgGBZ6ZCO4lDGfD79TbzTbrqu+iMYcPkY/C9POavTN72R3tcmb+F4k3pdir+MKRFKk8k2Tt6Kjfs
HzXnx5CVcF7vMld+NYCA9xXH06pdZ6urkWmLtP8XU3La5PIRWlbKoMertG0DzZN31qZfAR5J03U4
/jJYgrleiVdRtzbWrM766cH5YLaPTHP4RZhQqK/6UWzFe/QbfmXM/B2kTxr74Hdc5M8+OUutrKQ3
WVDTcjkEZ/ZXsj1jTeyG/Iw/o7Mz1G32mu5U/uyq9KOH9sbF3k+njuBWXjHygRP+E6NPQ+z0Q29X
fJSeTWTtUVvd83K+D1SaVzSz2BLxsYpkm+iRvFhrya8vJrWzM7+RswZDYrlPnlOxbrxs594nVECP
xJH9vqxnvym2y495an+TT3GQLkxwUtHmtjg4XK3pGDSb+MK9emUq90RGqj2cl+JNvpvvzgmfB/8+
/0lc7uJ39YOS2CCficfm8JlDMR1iBE54sbUXU/6PujPZjRxps+yrFHrPBGcjgape+DxILtcsxYaQ
QiHOpHEw0sin78PMBCoze/jRQPeiNgEoJpfcSdo33Hvurhm2wqGteqIRscOX0jwP/XOFkDMcfgze
ycvvZbPPqkuWo+0Qj+SC0JwzWqSvwIMYXBj0bvw3S64ab4/CX897Egk6e5MzFKuuNAoNaekVgXXS
Rqaf79k03uv0hkUwZLd1nWDXuLMocGN1I/zzHB5q50ebICtNzkQf7gEEr2lYfqlxMDdgmx9YtdzV
JdN8P/zuFjWdwNaQxBxAgeGE676KvgJbtofUAULeBu7VMYc3M/GOpZGdw5AVrE9N4GYWsgL47s2z
wzO7q/xLavyyJtIBAq4kz9lFZCWPBIyyblt1r9WiF0Gu6+88JHQA7Es0gxjqvmP+Q5cRSh2RHjEl
CJb1Fr/enGy78Dq1ZzE+pnQZGHfDfU/iHKdQ+7nII2daEC5Gdz9C1GmfDX3BEcP+p0UYMXCPnm2Q
MQPuomPlEVt6rV5TkxMctfh3zITAtFfN+EpvkZOWFW8psZNoj97PqXYEOK1tiPlNszLG7FQpZKb9
sWtOUcVyjmM2umvruzi4ZGgo1SnvwEz//mFGG/tRfuVcPnqbVHsEP7SVSu1nsNNEEm4TueHZMsfb
gfY52zhFtzEXkVn+4CAtp3O0nnt+7mFtBMdeMXVYNffSfSB2i8zZ9q2979WJA0hhH4XWsSZVZlPi
mYqueRHc2bxRtDnuxvzs3mjhpvZtsO+ob8bpKpurQkDN1KL74ZE7YJ395wHZsH0rA9QeN+GvCYjw
K0pPNukSge17y7bYdXa5wePZv2kYPUqRnIPqfVTF0epaEn+cTyzcB4dFhPXBo1Wl5Eh9OzzjmWAv
BobqwTUuZbqekKR18rX+cNV2HI9zdSI/aRegC5Qlkqi0vXWVXA8Gfc7zTC/Vl88pHwfkaJphzE2a
tKm1JmdVvjeIH/z7nL64WU3vZC5Ov7jrjQk302bGJLKZf3BkBTwOg2PGiWSTdjem5THB8dCtVPg8
8bM2ew4thx5tQK9FmItHwjgxJmGx5Udwi1+dc4zbfcgKvabZJC4xZS7RNj5UebXWeuN2Z7f/3cGU
rMErOsEuMq5Fum+sfdg8IOEYw7d63i+74+p2nJ7p8Bl2mWg2X+eKJefGkMa6dKt9w1UNYICdzSYW
XNkMnQ3FziBgCNo8irpYE5S08kqbDUYdbRop77STnvN6xBnEFFc6Rb/xKsHyxXljgXRuB4vw917J
85Sk1i6hUpkJG78xAhW+eUaGkB/3VWGyxOujUx46DIx4EeRDqRtSSLKix2KGYlKJYDrbqNoH3Rln
0RHax/nXiM82owwgQewj77Meyn/KuhTrm86c4D7qm9Q79AW6XgKPGsaCTWAxxHRMg4vc9yC1Nrqf
3zsCVd91ZqM8j1FMct1H98OSrlm33kggi9e/RSVRFEVkF9cRCflXIgN7p+Y6fS7ngaZjGId7S47F
Hn8luk7Tm0/ehMSkSP3qdvYjfbQcc8mnrPERZfLNTfMlBIENEGJuwa4T0pGezj7U7GYVdzwESg9g
GgQ8a7oDZM9oYySz7IYkeBb3fRt7+wj46hOJ4uEmTHBAdfg5aSjicaIEyztnSz4IzwHNzgLlBXbZ
0cB+2PnVwGbZQjcIi4BrOh3S6d6OOU/mQRJuZBbiqRFG8UZWS7yJ0wy9aOYTT/Is2o7tVMIo38fq
04/J/KVyQewjyqSjj69lY1i1gUw38ygxqw5RGTpPTPzNd6kDK2KOWiFEzSWmZNWYzakfTfeQeWV5
qwXmDFYdWV8fLNUUgp/G5bbxxfyepwySs3l0zrVrWBEau1ge0GlzS03JbNDy8DytLXZ9NoFDSEm7
Yj8HkUVjMw6vyl9YUvix7xmJUY1kTCV9r2WCETFqTQXLstnwAbNndlKNm7QjAbANZjo5mYht0Be4
H1RBZ9hV0694xB05mLF/06W0MLG0upOtE0yXmdVHe+kwYemjcpFloc1Kiz5ArD6ZD93oURmlbtDw
1GnbcGk4DMaYjiUnyrTUV/qtQ9HQ38W209i72S6X/CAQiALxvCNXPqKc9TjQAia+073Wg+U+W4aH
6G2ohWZFlcbNpmgjdLON9Pc+VIRlsO22X0GLu9CI3PGztiqDR4EuoAgNXX1Rg9eTBZh2Lw7Bd3Tu
DsvreahQedr9LG+MVNKkqnrgfpQiiMONHRcl7bFr47mYXJ+mO4lC46PQU9j9kLYu86tquFZYvU2t
eY7rUoXHqPJUeNatQAWbhMryX3zm+MZDY3qEqgwkqbEG5m2nbmySbriF1y7DU9OEKv0pJs3opwzF
YFMVF9HUQHiqWNxGQWGQNWRWMhhIaXUtrHZl4lvFbkYsl9xk5O5w5EeAmoa1gnLo/YxUg0GAlNpc
vbN3Y6u+4lsLl9o1cTOcROitjFcS7nXAM6k1vcsUkTrNoocx6AkOiluSkD6E6QVymKv2fe8bUcvZ
bwyv7Lc7uSOfMK7OYRpNyHVsdD2SBVdVj8oOSKDRNrU8aWO22b8HZPJ65U8urjkxyDXFCNsYQTsj
ySakDEc1883cKBF1ZBZgIsPZ20j8HGJXLdF6/4Io87+ysnMTegtPNHRC8Q/4AhFBQ+4zI1+bY5Vj
ksQTIqLpQXrGU1+Y8HJo/v7PRnNrMaz/w8YPDec/X9L+u42/qpygxDuMujplI1l/U1ANxOx4DLR6
+QjdhzPvGWzgvzDt//N1wa65wDW52WHNLFiPf+AD6nn2J9utoUrxgCK56mT50cXKJdL/24qpck17
R4qdSXbJ7z/x/2uE/38hOP/Cqvrfw/lXv4o4VeVf8fzLP/gDz+//5pIIC7bWBmTo28Ar/oTz/wbB
0YJ0bNpY9uEccqX+Cef3rN88+I5cnVw3gBAWQkj3B5zfDX/jsoVxQyadTSUQuv83cP5/oBZMKJVL
QAAC1wUjDWr971emCdG2wC7rEVXG2KMkyignr2Zsi6eIzpbwl0ev8Lhu9b/i2TnLbfaXe+KPV/YX
7DixBSaspb+/clrHBIcA9Vilozuu3Zl+1ciwTHd7a/6Wjnksyv7GK5JNVrsvuOpfzWH6UMQZ6Zg5
angqT6RBRFQuwyl0xqtwxrtzdw1UfBuguLbdg9uM2L+wozJtdKD00OhVV11W73/5oK9/fMd/jRgA
t/nPN9GyQXAuNH7Q+HzU/xMYZIojbP6EJc9uOK0tlIGVFkxz/Pk1G1qL7VH4OVSMZjoBASkrqV38
yth3tfMe6/5zpKlEWUXvBcR1vRZF7B8Q1L5lQyJXndDfqBCYfUTS4v9lJR8a6a0xR1S+MjgkTmiv
ZSQ+4ijJN11pbVn0n1PH/4WNmN/QGQCbMd94bdhtMGrDQ9JEbOs+JHvEHH8MYYKpIENMGH+MFUp+
vyX31CjtG0MMz1H17bx51f1oVj9dZPBIUEJOaA/Jhw04FUsZ5XPPcsxtGZ0jgRiM8Hsy2WX1iXFW
0XitfaZIys1eUqR1tELqTnWfujdtckksuAYItugImZs74jFQwJOYEF4cGX5zuy3RkvGenSwO1yZ8
DYf2vVFedjKC9DqywCvXoM1wzC1JlnPQnDoMp+tuKG5h6a17F2syyXlnE0jvhjWMt8nLsbjLOtJX
AprUnpQO1iHxctlHh7lv+PwWGl7ajuPF0dXJEWAUGmrIVmLID+0qxahO/qabu3s1U44V0UAngYKQ
N+Po5Yr45ia9UV1sHNhqqQsrJmbfnI97t1yiYx25izHxrposZ15qk+9sY84rpplwF4z5Dec5W43i
bVLslpCYOGuvneiRm/lJpp9e06N3ceLHsCEphhQ5pDSBfc0TdkodYWct3qi2xLZB9PmKdLaL3Tp7
ozZfRzicoBuJVGx985GUa/rcdgiONJTztGMHPGY3Vmmw4eRIBssQnp1W0MIhu8D9TaOkInlwzVJh
fYrEdgq9nen2cEmshnAEnB7Is8f5CcsxjIIgv6fZuini+DPPg3dI5D8iRk7m4ErWXZ1YT950kN63
HIE3IFRlkuhjuWjre7ftTp6Qe4wyB4TZzsVxqF3Diqm46our0vqovCTDLZ1cOhmTH5ni64w2atYE
+/rNoywD1vZI/datmL4b7GNCs0GYAMCvBEEZ9ZueqeQ7fcS3KB06yzCOoGYMgvy8xchqadKrJNJb
iUlB6znHsY8gJ27826nE9IJ0g7QvixZ1dgEfEEY+GCy204pGr2WY0TsTOi7kRD32JCyDTONhDngW
xiH1ngdZB/1MI8TMktfUotofdfHhdS6AAmWsgEHcuBYZgJMw3+K+3YDitqhRuqNbD/a5zXOmipW9
HZ36rbbYGghAJNoLYOSEXFNlgTQwB2pS5WiXfPrajSkqDMvOxmUkhY6Q4Oy23NTWY1i2pGf2WHYy
AoBJ1gALpQ3rwAkF6J84n6qjmBxLuBlNUeyiYB73td8+1j7h0CQBbDMVuiuvdndOrWg2QmNmPcvm
Zbk7cl23uGEQ39Q1AoxzPfg3zjKeskIuWFarLBPN6dzV4qIcXzFvqh4T4sdEFX3PMStZ7VpfhdTF
GkhDuBrgibCFbeNNM7R7J3aKHVEu+AbBjIza8XZzVGab0EXglEmGGTZPRaKtWOkjtUij9DGu2bIj
RaX4JZm4McZr1DNBNqfHziidI1rUBSyB9Qb3VB1RuVqgu83A7Y+Erj2NNdtKXzok+0SIKGq5Aa/1
mVtWiz7d8l8tyTX2RUr0D2kQ+9KCIGFC3eu126m7LpafjhO9A/ly7rGXYLz1IkwMfgRG6eQW86vT
Vw5GKRODqHHvpcOnEcz2A7o8GC3c1ln0vPRQ21KwvjGM3t7J1kfsIZ/bpZsiEP7OqHzS8lAz9b6+
N10j25RvtkDBHoS45NiG7JyGt0pKBFdRLXoCh9mMqDl/Q4+VnVtmtbOw7vOpfvVEDU21DRihVMep
PqOixheauOfm2ZJcXItlxmK46pCoV0/1B3hfTg5JSDeBbauS17lRLt4qOO7thiD4em0Fz1IRY+J7
McHyif+RWdaLKhbNDX7+laUbaweody9nMqtyB79M4EFHMPUDILQNXFtrrXOqj7afUCdFh6FgKOaT
1Cxr46Y9V3MU7ayELe9Ymc8ia747p7jDW3KcY0gHIkIGGLrlQ1OXx2KO3pVROAdPSW+fp8EG1FC9
ywPje0zDt4ynBlOq+bEakPCUSDUh1KBj83HJMAhGBtw5805zHwZzVJ+aSGZMXlgMNeo9tMQ7ORLG
OkiIJzdKtkM9Upc+Z+TgNmQPOXCXQ6yWZT38qMtaH5FV3NtIO2jb05spslnFzkzJgvHUlrdGsmi3
F6ZY2qSv2kyWJ0HTb+QY7bJ4XIscK8hQFkgINFpDtiR2QIZdYjifKQupDIVTKxSJKpzFwRNHJW27
Sy4bhms2NG6HCswq0QIEkhyDEilxWI1iH7eY7rrAuUJJRaEV+PduBxjPV4g++47tX5FPyc5yWVgB
GeXm7KaTWzvuSnVcQtA6iq1TXz096FVqWWh+fRw9WRM9BML4ROqYbnzC0tdRIN46LR6rCZ1MWVbn
ASNXOLxQr/GzyGnjucilvSDY2GMR7makQGUwXCL8Ycem1vd1v6x6y/oZr1u96qef5KDMx6LlvOds
u6hmmG5T3K+rFpvNvk7YtHtvVi4+rOymRjF128TYekzr2mqeK7lILnPdRevQZiAiM/snpq38xHu+
HhuWiZ2jootdZjdGN8J+cgyyWGm5nar/NtAhslryOP+NnNDvkcMiGPG5DrS86w7n5O0Q7zHkqGm8
NIFCvavt58hMZpbrS+Fi5w0QrVCvp9nVBLiIO9+T1LjJRHQ91lzsByunE3jCY+TK4aPRyoBNrXyR
NegAnmUriFEvQuGGJD/hc8T2Zkg2m5V3hxSbDTfkF6GjbUykJwnYLPQrD5BBXv3wNLt3lYYkPY5M
mkLkgYzU5UNDf+qPBNLjdVw2kx+BKrkthcuU5GjG7Hc7l6DYLOVxH4z5g+cBgNdTtR/s9LJ8M+Rx
7JNOb7VnvgyefadC/dr2wXRoatFc29ShlJkD7AhLajx0SHs3Lvi0ScZnwQm573zOMZNA7jqYz10V
sX5KuufOMVFD6u5AXF+6x8qRH8woODpMwzS69mgkpBAPdBtuEphaK9mG8Q5/05sec/+xbfapQeHj
MTraSd16j64lkBMw+rzlSfKYBTEPZCuKN0qOR683/B3F9mtHJgzmnZ5zwWqeEtdm4yp1dotnOt5M
0Zyc7fCrJj4NIzxba+IWhxMCOHUyNSLslu9m1W2SGSsPcq0DDn+MjsEuDHAnC4vxlnYqd+P09pdN
Ru7zFH13A6p9HHz4HZm+HahQB2OOb6fGU6dZd1uj96uN26LENnR3HAmM3jxR8VpPHNdHe0i51Dw9
3cwF+oHKm58U6X+vwve3qXC7N1DH+PizsGPPj+KEtyzCdOtj46fWS5bgzsV1m6NJk5rpYWEUL0lY
vVeEp0Lkeu2TLLykc498nVeLwvgzVGy0p6j5mXlZeKicud3iLI3fnVL+yiHcXIs8bM5G7t8auX3P
eTe/Neg2cc4sBJAq2w7E/+CQQAhBPvWlrE2919olNzhEzmyYCT5yuIZVpEeSJCHGKCug7iOm3jWb
D3N0Jjo8FWCjhQWnnfHR0uJW2vWE6LlF+KCCGYgCEl2jRmqBl2JrOGs0SL0YWQOiO1IjhgTfPuDa
QpvdzbeeGqGm2D9qptzpzJoRNadYJQ4TzJQWHLHisp8txnC7bLyMmUFyrOyf0+gCqstitcZq+ea4
PJ1kg2acpuCurJMzTV5hxJCysjcv8rxzVSBRdTrKVNMkx9WgqPv9F39yUUh7IECiUfl4A/zrkEPq
7XNvNTboDztEsr5+d3sgvSKe6JrTQ8guupjYY5Z+H5w9Jmk0ITOQI+vNpHHY5RGrr3k2oI4xY21d
b5eHU7g3ABZJlQVA8tzyfrL8+IRVpVlbvE7d5hxzGWfBaFIm4dc2Vjn4oYtnghirY/9hqttnNo2n
ejB+ap3YRwbicVXM53H2fxpMgMHvI1E2hwKDu4vsuixZVwz1cJeW05cBWJM9TkhNN6fhaRgXd/Ys
3pwwrkDkzNEGB82rluldSQvAst3d4aZjs+6V5zzMyUSnyKuA4tjZyEeoVLg18novGyQnIxvX9WgD
9YrCa90m9spKFee8LVG750RXdqm578z5XUXJd40xZV2P6S/6uJ7HOKVC3XaLrFLfSLNgyytweeIH
RalQosxg6I4535WXrBByQ3LysFM98kR0peqcB4JQcoARx0Rx68eiInc+lgCiKuPN1EmzF8ZgYX10
2iPLJjjIaV4e0zbFYp7RsLm+6s+ZypKtnFt2XPbQbstKUVBHg7woS+5jnsY+H6nyc8TAJlyQfECN
O9CZtP1IKTVZmLViNCjD8NqFztXmnkTJl1wHNhq7saSyN/1hVzoTDWyP6zQMnpxmIR7En1Z8BlWd
rYop2g5u+GpN6U93Jpu7ttzdPIkXlfU4RX82suHARrJ65BjkFkbnRSzvFdVvAn6rhKUTkBebx1Tm
i8dPNSwyESo3w7EwTZ6b1eDvFUSayE53VdH/zPngbZVQ8Q1PjtuJO0q81CfVV01oPXqcKmHBfh5D
1NUPqo8+FMkaHKVak+NlA+A7Ej3a0V+HqxFJqufNl95M3ry+X0o2iyVjfRj7xMTpU9y4jfhybPQK
Tknl4TU5shjLm7YulIEYzYqGk4ViHTd1PvjOpk7NYlenEyzHLnyyIOScvVSGyLbI6asQYC9+sD3n
z0LTKDDqZ/gzKiqGNJVsACr1Dv/G5yAagurR4sjym+Sa6/FxSMatqzizk1acELqbt6DMeaMIVQYH
xMo7XvIN34IB/ofTzLRZQeMegIQTaYtGQMYl240iesMXZ9zOJNTWBiQCmfXsdhIRHiw2NLMwfJAY
m54H6SGri18xcJXETeht2ga0XEOrGlRZuu8nl3cInYESlJIU0O0h6Cu6wuoub9h5COQSlA63UReB
eLEfG8sO1rWdfXuR8WTpnGZ0uee8sDW4VbvhJj2aXQKZzY/FPtUhOcpNdmmbtrtjI3EgiD2nfV52
m9YQPycFmnx2lAhJkzpAdNf6ex319sMgrUPS1N658Y1dM7J9h0I9gGkzLNqMjNK/UE91OqDs1P2e
v9M2o7oGreEdebNw/LKcWM393J1//0s1PT0aNUx6kWOpBf1QXjoMGINlG5d6JqjJGlGcDyV0REMt
jvvwmkPD2ERZTkZxL55EG4ZnBazM7CpuLZzKx87N927cvqhUl9c/fonclx57NN4glvqYaAKHUJA0
d84VYel3s82yXdsFlsPBgkJnQslhZXKMhubXmLtPRBYgugq9jl1P85ClqDBJTonXSaCfQkR1tZq2
tmeJbROmt5QvDiri+k063PxeqYnErrv2Ttf9zZSpmznUNN4AGebOfvfH/tZLULGG/uBvZotjPE/b
1VLv1GcGIvYqkx5NMkHrZtFeZp1V2AUw/zRXPHzftUqePd2Nu9ZHtkoKK+Wgc4WbNZNGzKqvOmdS
LcIx9yuXJTruZm866W1sMtOrJySJpqFJVO6mQxXPsJRciphoqSQ+BPE+aOiYtwjz4C3kwakr6C37
xsQTSENGTvoutvA9BR1Z1jHgL3z11s4iyGkPLJdEcB9PcMlKaWZOWJRM/9wijc6k+AEiqBFzBHna
sUcUxrbqcQkQ581zwjyESmZrAFAn0Ek0aRL0QRdN77JuibIv236F74BvfPrkT+Q6HTvC65sEWIa2
VgbchU1aqk8YUCnS3bFZzeWTnXoTIERv8SuyyhxxWW59Gx2jQRLgFnFiMekP5vzceNQmBHLnu9Bu
H7yh+ekSR8BMFWoWq75jOzU/Cbvbt7Yczq02D4Vh2Csf1N42RdjXRdXBaenc8CiX57Scd7njMJnw
7K9KflS87EX4EvlkhRENxsC4ymeaL2Ye1yLOTgw4zV2EWIqHc8wCcN2MXb09W7qvNymTJNv0t1px
G7tcPK1lGlBKmD04lvnRqnBdFLnPwz96mIuKKZeZgsvDNcNzEGVoNK8AT/FaKr3i6sVFDqABczPa
v0xsOnC1vlc6L4EOv4Nw+MRgZwCfcEBEMED+ARuQjT2EyDXe1XJjM88psb4mFQjQdnmT29JnuCvL
dSqJZqoZwPV97Z5kiWa4yYLgNrf6g9SQYULJRLKCbbEpGL9DFqRXKDJ56J3qOHZ5uWXRi94EkSYw
CwRwZlZzcdnnEd9xHS2hM5xFMw2FDFlt+8RRdm7T3EDOp6ZXxoncnSlJypOYeaOZw2+aQOOG7DDW
eMZD0CNQcyqx9nUA9CDrUZMP/b6fXXWTOMM2y4gokkAKQD1h0Cuim5QVyVqM6H/TbttnL2VN76e7
pt356bgv9c3sBQxk4oOTkr6nzPJhEPUALDQ+QUwbzr7c91p/jvjN13423QJtoHfMy+nguNbBHN0f
PrOxIln8eXH+4FYoUSlsEdfBq9gUY8pghe9XdtZMUxI/KeIVDfmZkPsKvUPfiXiM10Ear/MCSw4y
hWS/fJCzT2xzjh2IJKlcxPXWzMWlwYEN2mSXld5NDbUnCbv9ojTYt53/KvHWzC7Gg9xpon1R3Di7
NK3Nnc+kd120+e2IAWyMRHCsQUPArRBHXxvc2A6BiF1y9om0xAtmPmTNneiLxyYFN9jN+b3rB8V9
XeqLgbs/ZvltNeoCOffa9fnJQJ3TJeEujUtKWFcdony+lclk3JLlbvfetA+8RK/tOTu1JnqNwkAI
lFv0/460aaAStfbmmieIjbOiYwS9nmIQHVSMop/kCvDVJw6leJdG6ic0nn1g2DwFwnAX0vxworsp
B+KAOQ46hXCwF+TG2CzzOuw1XFs1miMQQtkydo2RMjRsAoZClHxWKM6NEu/11KbnGuskK5GN3SNX
dJyfaR+gmI3GjlEM0ijPlwfStuqVENTcte9ba1HCMy0DP8XLRzFIRobF6h+aOOp/L4Sz5QAyWjPq
3Q2RwlIBLbWhBWwDJgPFEoJZLRkoaIFWcgDx7uvevQkpBLMivZVVwtO9Lj/TMW12HHSvYV0bNC9t
C4AW7cYwsFuPK2/fyEVMnPPxhOanp+AYjXhv5kvZBId8NqsbM+VtJdz+oXVmJMycTK37aqY0sqaD
WwEv4nfrz3sjzdM91z7DppijISALdj24wdGaaVDLEcSzlYmVdtWGaAVjJYA1bYJ4ehRi2qoIGWHc
pUi8uxQcMbOmqpzxrbn1QTAOqMJa877kIa6EYYAXumgl5Ykiko8PCRi7Wwu20aEFxb/Ox5gVi4dv
L7OsRZJB3mqr7ibZXqSEOxC787tPvpDThS9tyx7HRwZtCZoDG7LYHMMGib3hNRytF4VcmJ2Ptx8X
EhGtWdX3r1POInGaW9TNM9uaWD8xQjr4Shwtlhzg6xD0l27EzTjY6zCxH32vfs6Vh7/I+QoSjN/T
lIz73DOv2dJc1J3C52e+WDM+I23M29AbNhUyOs9Dw9EntMlxjoyoc4wTkKIflsB+k05FvobkhbWv
osZ0B7XrxWTdBut4R+c0riaRJiDn68sMZGGW1gQJ1DxGszceqsp8j1IHEzW/YQs+homeW0bwkBu7
v9Yar086AiFw7eyz7dNqYwkn3KAiR6xwm3sC4HKGRhFYwToQ+DSGgfmmn07pum4MgGjmOuE/OqUR
Vq2+4PRI7kZIESDPhL/3xPjpi3E4axcHseso5iGxorxIno3cSrZRtXWs9LuVVnjnVi6+UF4aRMsF
YjnrltpmTpu7B4KInohFxUzIILxEJsdZ2O1UoO9iMrmBs6n2HEwusNmaG8wZeaNT5nYrBReVM5X5
EPct6y1BLkDAFjGwT7BngnPPnIfjpWAYixQ1exn0fJFzAh82j9+MRoZ3olrcpR7rxTjLbpVroImU
cFhLE/9Oop+yST5krQ3rTdQPVZo8pAO1vm0aG/hXT0iVYHGQoLai2PuMXHTizEX4JsiKyzTed950
8CHjd+WL6xTRwsWV5o2iswdJlyBw8vt9HgbwMCEZjkS+r81mvpcT2YQh7Yau/f44t1iduvqmHxkH
j+zfVkDKckDSBSQyDJmwdUgzCErrNFFdZDE3TNKDX21b59NumufRWmYLVQogzNdcUKVP5qvc6DA6
QQOBXiCdawLiKo9xmY0ZgCjCb0coMwOUb4Kfhj49m3F3MGsIbmWMt0s2N7IccQ8TE7AakQLO+Lra
Vp6xTHsbMOKgDXtxiNLikYFWLuathwKzzBNzUxs20PkoOwvw8VbnJXtf6Gs4Vs9hDq/RiBy9jRDJ
mlmw6wuUnFN2KPX0wCoPKWqg7gcUeOs+ffYC/9OsqTV8DVUYkTaDUJ8M9wK8wuxgB5C3SOWg+TkA
+Q0DZcOgzBkdZPXAdfyZBvG3UpcQDg3gPSDSNbaXuon0BtqIsaqa+iybwr2dCB7cIzeDUOy1X6Jo
wXsjalC9wwcb1A+wrMygv9pqSLb47l/NWctNO3jgjpEb6du2hGrSh+PL0JCmgH36XhW8+SJpv2rb
fiqQZyM240ia/LcGLgrL1GI7e1O5nySy8rCgZihzNvxWnr0U85AcKwI1cXxBgZ5jexexat/hnQQW
tUxKONuxk2LijDOLBVjCPlt4zlFo6IGxyMUuyKxLYRl34dsut9n4FJGKAOqzORU59z0d1bRuwq7Y
9DCFglL9MjO+oVwhNjB7/aM1pseSAdR6ClX06s7L6AbeFfKyBxcOxEWb7olA73lFrwg6vLXyXUv2
8iqV1dv9HOOh6AeLXdqkX8wa+tectntPJzGqgmbnEXgxdAMEROnhFGtFewxj+dDr/k5V1keznNr/
X4RTt+nPtu7q7/7fF0kWERuUAHHS//d//9tX/4XkVVbg/EV2s/noP/7tF2xvEA8f5a//+G+XX+O/
/fj1UXxUX3/VWP3+r/4QWRmW8H8jRdqGxWz5BOP+p87K8r3fwkVvhMqICB13Cc/6U2dlOO5vDnmA
gjk8MiQ/EKiz/hRaGZ75W4jAirwbH8KOF/Lvfn+D41/1n7qg7h9f/00n5Pw9bIbb37JE6AE8d8h8
Ikh5+fO/hPmoyYYl5xfeZ8h08ihUZ1ya3r810446B0f8mb52vKtH9MtBDdVRZSzmmuVL4dXWMUMM
RYGisycof+mDjyn69z/8/ZfS67+G1jNv/vj7uTVvIzMIt79/2fKgvPGzmKn28r/9/ksffgyxbz/8
/oWRez74fgMQgL849xxsnW4huzuWRvEx84evKgrlTdR3t2qgaZdFnz8kETkwqq7sg1006l7klF1D
qbsv4LaDEflfbVVSxKnkz786Zzy+KRJC1PR7whrEU0LqzS5WlQn2c/lSxf1RNP+DsDNbblXZtu0X
EUFS82qrlixLlusXYnoWkJRJXXz9aeC991p73RvnvBAgeXraVpJkjtF76zSpl8vB77KH0LCYlhLv
2fbTaYMK3L1vpjI7Tu6g0RCeT5frdmQ7/LcXbdjZtJDs/fKGVgLFwwif6Y9GCc3NFtGIocKBDLWc
Lgfh6+PJMzJ+woJ1xD++JI4GVNEelPS89XCkZ1sZZ+ItqFIqNqaW7AbTLV4dIzyhQI6+KBcD8hKV
AS62dB8Cl2by8gahObsYiPubR3byNlSVtg3dYnxtUR4tX5BOFJ7dUHtNlYVayetg+E8Nv5zSwlvW
lfGxoPtGY6nF0fLX27LqUCpMgq0xZo64bn9DJ4SPR0fvGdVtt0E5RL9ftsYDC2D4SV2ivTWVfYVY
U/4f2anWrCv9S9tHJKTn6bpnijlTaR7z/xjpU9b5vVaaHZA18Awq7td1G+p7vczQv48elnzK4ECB
+p9JG9dbL6+ih0FiForLgWKoAA8a6VF+YUTBGnRB+BZsxBuv3mVT2bHq7bxDnPTqTRbGg9H25hV7
QfNMgvMqbnHNGCi27irXoZiapTi0CJlogPubkt5cWl/FHJVhjQnWkNxKQ7bAFU5Ir2yp0ujGpssK
DHLKg4Da9MmjSXUoUIQZ1WH5Ce4AwNc0NmeVEAFRpMn+b/Pav6aNv08T5qx7/K+/nW/b5GnaAj2d
qxviH1rhcmpCK4vG4dNJc/Nc1PqNZ73x0lnizYhDbyuLwmZFbo3vmMIm/AsIeDMaPHdpk9owouz2
5PTiZy8G+2bXkpyfumZT5NFHw6nVXIkCsnYqoLu4HKLUM06dmY441cRTaCM6vJc6wRHsVImBZY6A
sZVoz1RL38QQJJtugmUVCpSI/4da2fpvYTbdUuE4TNHgqHTmSGH8Y9Sw+Ud3ZhkQM1SeIG/HPRy2
bvSVYagyVKu/W4Hrbookw4sm9dOkxe3NsyntdOm71GPr2IbDNUx0iGURxDHanONlzOS/DhX9fqmy
y2AkwarHkbTFZ/FR6H34JrLAXyHStR8s5oADGyp8wOP0VFZxsU9LQDvsgM+eVlarasxL8o7cL1EG
5L1wMv37pIiD+3oyvRM/gn2DolmiC5TlNqQACiKfBKTV/z5UeI79P38y06AcTWCOIL+MpM5/iGir
kS2k5bbmD9Q1d/BGbBRLPp0m0REEM1/S6fZ3EghvWlKYb6IUqIyH2uceyEtMZ9pgYx6/jSKuryn2
vdZ3+xPv4Mn890uNmDrUkUF/B6uXxC2vmlVkjtA3+bPVxsYNOcWfhBUjmH6GHE2HYGPK4I9vVQxY
gtWp7MOiDaGzrKvcqq69qxc7hjkGDoOUDeDfMPU+OmWih5oTKszCHh+jCrp4H83FgMzbNlVjvnaq
OvhJKb+aFAFVUDTcg+iEMd5MAqtbEFgPorpG8ZT9DFQPOyZt2vOoEnEqknJaDUCCT+xlKKwI/Aa6
pr+6boM4ddEAJmH0YcQwtqfJhcWlF9NLaxTrkT3RB087tUsDcRIB9FTdjrVdlnTRtZpLg0mkqZs/
FKdpTNOD62iPVHyotFVIA7dlKz7dyL0g+gl+d15NDR1gOnFw5X3SpuIxQZXn+S0qkTxVBy8DejuU
UUsJNiC1TOngLcA+PiU+kNTCQ3aZFu4fV7rfJ/95ZT4hhUzv7V+VE3962RDglmnlpsUnRZ27nQ6J
eoUemgJ/S/DpeQRYb6Slw/92M4R/DRU3V8tPQ96/xk3JGAlE6q5cOXqUvcZ31xAlRg+3ugZYAqGk
D+VWBYhV7nMHZjwlsHIbqHQ29QbaZpTNTkx5fqnQtwFf6zFgGbG368sof+5s0gfCRL3YRVSe+EzL
XWFTXR3+c6aTRLHTZXP17R5JZDSZR5L3CNRqoa1B+Hrsi8i/N8LS2had2hAoP92KwemeGDyHulXq
ra3Y/5sSCKOr86cmHsg5VhOzSFcnuNvCanzvrFc7KB6HCGwDyGKGtDeI4oAt7oDdroWOA9PdxdV2
RAQRb1tl2hifHbmCBBy+DcG8iHAa+9lxQrveeI3Jdk422lZzzOAYuRyWM6vz8YcF0dtylbhS7TTa
wHtf1mQYp+3RGdG6aCrONj5dRnaZUzKtESxrq7yPL/hl4meMc+Uxr9gFS7cWt7rIPsFK3tvRiHOp
76g+/OesppLw/Zpl15i5eggYLH0JgAjSAxJHeRsD/6fq+/E1ygndUW4rnp3aFc+lBoBEemSTzFdk
xKazutzcL1+RJOgeZpkYy4nuUa8zB2l1V1OACYTjsbMyDAyxLaz2udVnRwafUV0i24rDTrtVVl+f
UAKEqM7duDnlFWkzRmw9wOhVpC5RMhqJlTlFujdcJBz0C0sL3H/uBPFluZSudp/mhAtYqnXohVTG
KTMG882UP3DFFq89Vqj7cgJKjW2M2h8NkI+2oD5rldQZjfHTSvVh1cetPKo0757n10cRwO2fP7y+
sqMH6YT1tVNAUOBPsimFcM48yU5xO7aGvcPARect6HsQv5A1JqSLm2TI6isbSDjtYflmg+/exSyC
wbv26ZOd5FdQrON7DdR5RSNPHLA0B4+d3SJQGPBGT3+02k8+rR5uDGGSzg6fmb6yOz0e74KE7nLW
jf6dVvrmW0EExj3DID8tl1WqI77R9HWiVLMX9khcH1GSF7uObTifBv76KMViX9bYA2zTeABcp62j
JEmfOhqY9xhCta3KpY4mVuQXy0EhkLZ0XkRW5heP5egqjvBbkksK8iTpvLNqpHwefGOXteGblgkD
NYa07AsDCdKKpn4sS5Qmtv1723Bxq2LC2yQjtFw8ntQFMsPc5VkOPUngPL3DBjo8ZOUQ3eKywSUg
YXfZvNKVINQdICVWblivQ4ojOR7LD7b3xS5QKtwMBcXkEJ46gEsEiQxHHSi7Ab4w7eIdJc/ySdQx
IWPz9iNt1o2dvXLjh7chNEjBsZW71WNaomioQsscP0EJkeOUDS61jd+EnVhb02c9H+ae+UKH85aN
XvqzymE7IIJpb5XhWKtU87Zd7GWXsB0ecu6u49L+nZCRb5GFNxu3DfF+TE72U6OcUUlk317BOhVV
6IM11MWVvoZZb6zRoUle2OFAshtr98TNiA7BGNpibEy4i5GPXYziI1Fm/quQQGZkl7Q3zUJs7o3l
g47yDFyM/6913LKYQ/pDbcft9P3UZ49RYdvneCiy5yZqsbrP20nD17NnEWafDG3IIZaF09/tzLcK
+uI9uwYo5yVFaEl6jrjkwou+YGKB4fZ9eIhJqa6phO3jeF57MSXdUGW4r17uy5ewkdZWDLLa1SiR
no2s+tmgcvmp98HWQvlndI7xknWSHaQkrPOvy36+jCPGtJc14dWLzd/UsjRiFAHBuqlin2ANYt+4
PfGKjRTx0esncQQZHIcrgRTk+9qpwT3mDANqpzi209RttwEoSmqmnvZaCLhvUx6N+6pUUHwq67dr
aiyvZWqcamF9jmNJwE8Nni6ukCgR+RgclwMpJwHapj7ZtBWqb0j3tGN1/lsMGki40hnBm01Krf0y
i9Y8YsWwNp3oWjviI8aUZH5SraiSQ+9VAOWsKIdaBG9oKnR36yjLey6i9L3py+wnWqsfTpmp5wSv
PX+/6pQ4AbO/mz0n88HHiTENmX5VdIau8RSsPS/5BBqh35x0IuTctbjLi6r7bLsPYhXss2eQwTLp
gi136vxEtIFw1EnL28DEgVrViXe2HMZbyloVvBtfog/WAaFB9k60uVhTIv7MOytcxb3iUW+M4gnl
NVls/32ZEk9qZo5VfgGKf2LvMFzSedrW+uGcy9w9Li8th8KMf9ByfQqs2NiVFMwBukE1JAmcIkKZ
m+uJ5j+SI2qGYz+MJ4HZ9CnuZvOEFl01khbWikbCtuonaEI26tEgtrPTlKXduu2m/I0/6FPmONDu
Gs3dNNUIvBRz1NlM4+IUgJVLLdyuhQSV1/ErEf9jPWTKAz2UzyMnztvzlPKMhR/3GVvwIVJzdHie
G8NKASWO74egVB88jkLVGWufBBGBRwIokx26u6kK0l0RwIyvvBQpsJhpzcu30rVdkPNZ1J1Vrqe+
YOpiGdRuLNfK19R/gh1M7eFIa1W7z+dvgNn7PHpx/6uXGs/Jqf+lFf73yfjvV5a3vJFCTcd/1rit
fjAHYqiN0U73ozkdXfapTwZKzqfSkw8BzZA3125+LL9CgT32zursfI0tNbrpbTc8xrkH8cTUT4ko
xSlD/055ZDCekTWUEBvdBOQGtLKkm3FHs2KInzQ8aIX6o2lasWGkpMNVzFNqO/obJ7LrVyvrrhqL
7vtWDBiXYkThAhDqL1KHTERLa9c28u2IIFz5LvJaJFA3/Fv7QbTurDxyL3FOR3E5A+QNIZGgr+XB
MWXxdMgn1Bto/zAUdRNxV70XPvx1aNivI94rzmkNxmxsrO6t0RSI80AdYwukawb1zAuV92HzEazp
8qD3X1YEult2Pwb4Vf7UBR95oqEmES37N9fJXKwl1CgQJBqbOEk0wHg5ECXCqLRriOQ7sntAH8tw
8oYm+TLmjq8dB/E5b93f34NIFcbOtVxmgYx+5XIfkOaQ72QHANTRkzPOd5ssY0MTu3RA4/H9Y7VF
VwFboiznybRdC89SHylIG+6yyH2uzQNaKZN5M7BX3LaMialJfxXzTj+dHxNYb5yVb5J36wR5tgpR
dh/IhEaRUCodzjVIIzZKbHHDRmMYW4TXdvlhipR9RZ+bHDWzAIom9ejLohY+V7uCJrmUeQko2Mmd
XzUpiyoofjlYEO5TpbYp7e1TYefJoxfAmEimfvxMTaS3AMclk8pENtpyB42zPZko1y8E8dVV6jXt
mpgAprCmgraCXqDvbVXnO/HVYaVnR5UVqAeSYYuBMXiYdPZJy+ZkWZGNXUyObeAeaS78sk0anctv
LwpfIobBl9QuH6Uwh5NL88JrHehhhaevlS2La2S4HbKyeLqjD+kfSCg1wVE5kMlKM7pBOJgrA2G1
h54PgRBB3CaoCiyZpXQeIy1w96Gn0m0pJrhLy2dgmRacZ0QvD8iTOwoP/fRBy3CPtp4oZUuDquw0
LiJlL0QCKsf3VG569oGCsvVracHRR5dbH1nbRc950V6GENpUmGFyWe4DG1VTmE/pVa9eNLTeD2Hg
RWeFsNxkkx00D65j10+VnbinPtcQj6RQEOeXZN/c4liKjL9T3tyySWSMSXqMeuaTyVd3BvwVnmbr
JjT/tLrJfZf4PbmbE5rPfVFW1REnjLOJbL0609B2NvF8BgyZYILEmt22AR+V3AQU61bfG6TvYWwn
9PatQjPXYZsg8rNdln76KCiupi3rM4yaErj+uevLp8RK2j0MgOK8vJRQmluz0UfbHHfhxovmIAVl
z4+BAB5P7OvvNMS2IyWFsROghvoc1mkVHJaBhTu33Ze+eKUJBFmHwfMQjLp/mwrnGOLvIzOWQWe3
ki502GTXMpsSOqPsggSe+S0Rk3ITzvsE4WHgIl8zQVbOXduDWTHCMfuZR8PFVuF4+X7THDR6qeWw
N7xEXZfbnM/s+2oMUOX5vvolOhr7QxwTF4kALuz86klamb3RMr8BVVxmp1B/7z09PCq9zLFiluZb
42gzppRPLHKn6CIUlNfMq9GahxNkX8M+l5rstZvboAZI3elkG0yDAkcB3KH5NDGRi5T6xZK9/j0h
DwmY+9z/GSToGZDwQ5gZSHluRtTRATPeRmoB5rzvT5B/HqyieQFt8SgshvHdcs0HYeTlSx1gimIn
Hfx245VojJJ2nY1Byx/VMyL3bJP7g3WUfdufUP4Y6ySW0Bolpq6gms/i0DoJQx+OJp7nTWoa4bNZ
4zzNa6n9SsN9mNjBb70jiage2+lFt9OXPKBZOnW0RoM4nvZGBgBTKD989GVIgJI5o0NKnNSqjtRu
pJ+4R4o4tcFPhP9Uol3DfNQsezx0WQjTIi0ogbD0H6KxX7VALwhdN9Od0ch+peYVi6XxlEfc4pZp
cN+aDlX4hGdUOsmv7w3t94c/xGC7bKAfew9x0H3V+9kz3rHuas/N1nQI8C/j1kpjccyyIQW1kQwX
x0DgZIu+fGVAo+UpAA7qzYQzRMkIOPVINzwaf1e5/ZlExYBggGp44VrNU1Qxb4jWzwlVZpU7JHiQ
7RErI5ytepuY9PjTef4tJUROAh7yR3xKw2M2vwFrZvyMWps3sMg/5iLoUSGQSfa3N+Z/AVn9X/9i
V9k15bwePRIMg/IzdWhvp7HWnlJmwrMVsmh0w8D4GvBNsbX8KQq83sIdm0dh98XRTFKdvgC/wcBU
iB9A/EQtm90luEkr07hZWahtMqOl4FdU1pmspVkRGDsfhTHSB7Pz32YEop6+yVuRIA3Ncj9+KJzQ
geHZeuvMkvbLqLM/7OMX1iaESuZy3t6n9WtuuActjLVXDd/rlkS6hvIoXyb4zE3qRl+D1EHlaVZx
rVJICAGJ5p2eJ4fAlJc2Na1zkErrbGdt+WC7YXYXdXBltsxJ/TFprRWfM8DRMMOfOdJ2O0gj6mbH
Q/RCWQ32Jj6aM2XQaF8ZRbKPdbwVvuVS0fFIE85D/VDT745DVvfKL6e9Q/TqMw5RyMbe9EPx3e9r
JBbMs5FxTp0Ij0SPh1or0LjnWXfQYmYF0le1Zl+lyK315aZnrBxCJOjnsjKpQPUD8MVUFudYI93U
G3uo00GarPyGluNdYDu/aLoTmZoQetU35Zee98MTaP5l/JfTaWCr8Wx12WWK2NKTp2fQEuHHs6Z3
0+kzBMH09QtjeA5VHXxF/vR9EnOyLI/rRjkvSKoawnJ/a1ENVSZPq2dbagCbvVMqJv2Uu4TjLYcJ
Kcrue5Hb53lKq0d6cMgdi5qsXn0MCImSRvtg4Sd3TkFCkjNf8vRe17abvSa2bxwqHNmr5cti4b4l
LMPJNTZdPgStOqP9h0QZuvqHCPGRUOaxTxSp5bNULaUUJT4C+jwrI5gO9JHEZvkzVGwK1tp8WRKV
uyPLqCKnKKFnlZR7Qrj6E10A9L5tpkfbuBpgB5pdflm+JB6tKxJt9VEQ3XvpxSwdTWsM7wNFhi5X
J4FN7l1LdeK14xQIznzJZ/gkTDt70qDBPQoB0W153TN7nPXk7G17djuZm4AObeD2Y7BHuWQH1+Wl
AnDaLgh9xPZDE1yXN8CE6TweCB6DKLamuOVeGz9xr1Ukodkrv9qHA68tb1gioESc2A/LlRmriYfc
Byo7IqAFya8Om+OrpiL7HPXgdpcdYl4Zxua78fG9fP4el8RsmesxnplyvbDOI2w1HN7AQNCD4KzQ
bJ6w7hS+J0lwxd1Nu9liI3tvQe5+7i2NykRaVRjfoCEkpOLsXbKl8UmOtA9pShGRB0pyyg3DARRb
fjbw1JY/+nJYPgPPzIiDmtj/jHjaqZkxFbLdKy+dghoyO1P0gjBLkEa1nTwoCRo29fSTUjEboslJ
xWm5jonjPtbJ31/Ck1ZSOnccAi1a/4byU5Zm9hzOhxwNPt9yCk90XXCKpE5w8Mrql+rt+Md8YpEv
t5yE1h9GQvqrefWVqf92bQQoXlSPrEur+l7G0VExeF9w1N2WZcdk5qvvBzPxMqB+lftjGsdwm/SV
ysArdJ99aOcHPUmco8ij98QACnVfOo7cFCQk0BnR4ieKqj88mOxYM0VQqedYQJHXLJq2dWEflrMe
Hs2h16wX9vpYC9zcvlETbvc11r/7pekFsWBa5VENasMUeb3q0+wlQWW2SgKybJYdKKQ4D1CtUx+W
S2hzWk9ogAz9P6EB4GQ+kf8+0Tp9o8XEjOWst08O9sYnzeo/MDnpR0VO9lOa+c5lKj+XtzoRnkm0
8I7h3DvubHkwiqg6fbdyHdL3tk07B7zN7WW/DvN9GbKOQITgP3ohE1op2oOSto/qgZfIUlcnmUZU
CsNkZyhSN7vCD59cPUH2Tzb3j0H1wLhhv1yIcutOqY32D9V59QdioxBaemPmMbjjzRc5GeYbca9i
R8esuA8nOPvzRmouNZHOYH7k5DVsEg190WD05oPeNCN5D6somOon3dTqp3CI2l0y4uZeLnGTucsk
r6XsvNvQSc9KJ1xv3j/xY0w7RVAbFnSEZcdwbBg1pu5f47xE7FtXwynoHHUI6QrsQn3IHgP06itN
efGL1eSnNtDeKfKG2XUSiOsHQX2K1YuDkeZSJ9bacZ1Z8ZYlV1qfKCyi4VC1pOJsmo5Ihz4nYtrB
OnReDm7TBZCl3ZkwNBnwvOCS3oU+YjzbRJACt4+sOkdDSUJP4IltdPLkgMLXc8c7Ly/hWB/2U2Du
UdM9LaNsGXn4yy8U7XIgKy17NzgFG1ZQM7uj1IgWHLu38jmdmwRT64GWjYbgPqpjtQmUW9y8InLv
pB9mX2Ys2F1b5h+RkTRhHjov9l4ShVUi0fJ0vcwMuTWCPwlZxfZ5A2SGbrxIcHkZ0zq1bSjgDi5d
Owp+1XN7E6g+QehLTYbQSgIaHP/ZW9qWmRR3ORXai9311akv82rVRWV0H+uEUppOo0wwNYgy2hbU
ciGyZ4XlVs3VWS2w02MiaKRprkEAu9NTrVLpKO5bdo8PplnrcOQmuRoiZKdpU9MQdZFIryfPiH9S
PIufnDHZtYZktYqk0GNBzrw/kZpy9JZvllYa0TTgBw/K8Y5LTSh1OmvTKMIwv7UmmdOAaTKsC2AQ
sK6ZAs1TldkhpvEHPsi/wHqRFw3lPxmXTv22nOW936z4B9MZEKRhuM5XY5f4zTX9Mg4llqalQ8za
7xp4ZHHay99NMwhzkVA5e1PjE6N/F0Gg6g+4bojrsfTXPKTEIOezMMQjpcXVpsaQdzbqqx8FyFgB
GUHIBsRzKqo82appzGbv452dlMF5OVSV0L+hZ0jq/lJ8/V26IaxZm/GXdsNnk25D3wUFRfUMEZb9
D+1GKuOxtWEl/UjU3LEpquEBcGJ0bESDoLYiTMMzXqkAZB953R4i0oN+za/Igf7akAl30ze5vQ6b
wTw6IZkBZgGzVDcozaexDJlp26pelagvaYUo8z5r/EfuGJfVXEAwT1bflhYrjbAGmELsrNq8+Tmi
Pz1R1fvXwSobAn/dON/6/pSfPNK7AjFBKyA0+rGZD4mmur3R+j8daiaPcW/SNs3wf1MupjGpXpl3
jmaYyC/PxEM7BKF1DpPhhTxWdT+4pnlZDpGLgwDDcLE1ZGx9vyZ6g9yRgSA92nDONkoKOJqBnx2x
ZziIdniojV2e774rJ0ND4lu0CFLqUPEsGboNfRQFqyVwKDJomn9vZc4fNpP5RdNtFD6ma35Z5FLB
Vsv2ujPKQxsDepJl9RX6A0hX7DaPHgX3sfAb7VZ4RNK7M+iw88ZxUyl/eK/IUP0ehBSoPlhX73Oj
dH/PJ7Jx3N+9U+81LZe/YlFDMqjGg98WrPMMr5t28dTd/N4Hk2NjkA+dZHiYSMV8QKSLaRy/0K70
9WFfsQJaqciksV5HT4qacFJX8mvMQ7awdfSqvIyGF72PrcePebbdGnfpBg81yeZpll/bIXUAXowj
JefXai76pYFlnWQSQuyZpyeyDf/EKdmiAyTox2n0KQPrxotiWnysKvupqgkL/t/FKN4/xz4LKkHV
T/i+xSPc/afmy6n8XAn0PT+0ecTMdabAzbMN0Mvx+zJrh+YJYcpnLT5mQddLU0HrcblLL+jkbtV8
1WRRj2uCs5qbZza5AdTM6uYgpv73UnsxBq1YV2XE8k5ONIeAiK59FprgsQrzLjUs+EagNDcE5rSn
bNR+N7oG9SUyuSdSeiJpVtY7UXrVyY6+al2c6/5NDniO7tCDMY4slIJ6AJV1ABfERiTRWYOjRdf0
lsb8yZYelIKkLM6VIMJUmSFl4dQPxmJdGyYtBJ91UzO3wfElk6yV2fDH4BUNkDsP9tQYL8slQCOP
baiB4EDEa1eN9Fw7w4JWEVQWgb9SnMmRcgFIpdVKN3N/59c2wYfNVMxyBbRfdfVQeM9RwS4Oq659
c62J2dSVDvlrrIn+9w9X2NZ/i1d9YSBa8R0kWq4v2NNbM+Lyb+JVXRReCge0/hFbMq8/4rAWBzDm
06POCjDxvJSSmCA0hd7UIZl7ZsuBgNx/nS2XmX34fjhZBMIJK5Q3ByPRyhqMcpuACgRh2xDGWwjS
lL7XNyGl2LVemYLiZOcdlzP/P2e9p8ld4/PRwjMo2O6j17tv2QnSx8CdnMRGh6k0KX5mXn+xeg+5
ga64mfIGkak0ZPimV12/aTKSQBH3hG9Gj6g/ZpHDvp13C2k+q9h8bxvPw8U4i5lmG4vfptbjomVK
pvZHrAG/SXpCFnvhVz/iiXs7HjSizhCKjgPuvEwm8awuwtnNF6DwyddYirsD6xNCYRJYX0v/PIPy
Y4PmefrPVVKYLj17VpBBtoqt8O7/J/rQJ/eV6oP3MWtBUCOVr10U/AmcsL2LaEvtl/uuRTV0UaAr
ljtzwG2aY4M7ODARqHZIKU5MetDc2o444FDdyqILjgXmLblaTpU2B9x7w0gK8VgplqIQ8dNcuylH
lo8lq8vT96z93YMN/WhTUahuSje5GX7IElga90mdpzcY0k9mg1JAV+1TY8vq4CK1tZnPyxSACWu5
PjoVvp/dELbpjw0VwrskQnU3jGaxTeAT173X/Oa3/kPxs30JNBWsnVB3j75LOB1gIbXOuaFeI128
JSLrtt9NF2sok0OekmMW5m11VYZzMxRoChySYMzeNb0fj7je0BMgNKVqrdV8bsEABq/tH8k3VKyS
GTqLbgDHDn8NGuqPWa0RtRR7ySaQIeJr5uKWafLiN8FxuaL6BH8CsYm0RhpILhJtqvHiQuLzbKYg
NzbXwNzZMax2/PjVUYQIlSIHt21X8fuwK7zT55YZbj26fFXT38IGYoUGYNIx4vzZ14bojHXuOZp3
mdh78ue4qVeoheWaW8PkyZM7xKiXRfO0HNL6waM+cZUoJZ/sSf6RJjSTiIrHQetCi45BSuKeiILX
1LE/ApRpu+96FvtWwM8AZ++FHsnnegj9+16J6Ptsml9L53c9rZHP//i6eiIoZ7RY8QkKwWjTqKNy
EHm8qgdZPy0v2UNzs+rYPS/vZRW5q6zXDHwvUr44kTDvWzVpu+WSGarBS6to0Q7Dw7J2IKiURMcC
hNhyiQ/AXwcuQali1h4s7/51KaqKbhZkQhplJtajxr2INvEudTXF+8wjh+6v1wLhFmfsb9i+bfey
HHB8zSaX8Vi02SnqWtjQ+Rw0m1gs94ZY724dhst9TZbxfRk5gBg1zHvLigr0SDWL1s/Lkmt5aTkY
9F5XE3Y8vncQIjlJo3e2DAb0e5PqNsqjgfAouzFf7AAM3nI5gdYh9yonzdJvaWOTUO1BRHino8ZH
5Sa48ghI8AjgfSu1S+U9EgzADd80ln5a7vqgxrCk0TLf1ITtblwUVocWt9JjBH8LSzDdAEar2o5z
2YMNHBWQqiosQqaO3bH3/PzAFCzX6dwTtsmT10xHvCBSx7BXxNqW7wcHnv0rz6jmSY/QDw8zFKZn
l7BBsk9kjKRxmiZYyyrVdnt2B8E1aQ1w9Djos9oLzsuVI7v+XE3ZVtQNy806/RHa+jqKBu7g+Yzy
kaAL0bjllzDoCi33Hm0elvwT/MN6vjGn+dKdL/2EW0Wyi3En8YZLV70NHSoXGeURUWNBfUgyPcd3
zFfYk01UzLwSXg6Yp9A41fyPJsotBHEjTVVDJ6PyXYu7+ro8FVQVVdfjIqNNLOJ0HLRpOwtP59qP
cLF+D9bOrtYy9vFS5zpdhfndXrXlfToHCczLp+VAvJu0Gh8I+9y4i+19RIb19yRU0JhqqKm/gN9A
POpZ4dpGoeKEnXyeXIl4Jo7wns+/eQBTYl3HRbxdHi110Kg1BNIOF/aiJNdznYkzi1EXDeajNcVE
KswqSclqb53BSF2HSh3hSdq3sh6rXarwWWsxMmeYekQ7tPUPZ3A+o1l7W7YNyRVu+ZDIGOS4hmNj
KH3nHcPVTcWW9QcmyB13mUHaDk5K3zZ2oIZ7vMzVz2Fg535XjS6hCVaXsI2m2a08Or0uqmtW1BHy
XUAf6vbPs8GW29pp1SrxC5oSo1n+80vqKr1oyHf2sSEDqgZgOopZG4hihhuC5ftao6wEnTFq9w1N
hV1ciuTq0I1Garnw3mf9Byt+0mLzt+Ux0Ppw9DQTHWsfBM5TGcGQqo21QFP/Vpmse6cy6s7+UEeE
n+TDdqJdNbv50s2IjOrey8PkQ1btM4BmhrHDRG/m2p+yi96rpMn2Ab3Qje6Q+VuaGgbbuQNt6NND
lqmIin9SH5hkyweZdIDYZO48C5qAd5pMgy8nInA5y+tvSQXrumTvKzzOFSVlrxXcv5nBfsDC6ALj
3VqRHgwAZijzaCUQe25FnJUr0yXUqijGhOeXlW5kMvbAAgmNLt0U3QnLruhBbzGocEMIaz2UmYE2
d85JmlV7kj77SlZRe6AilD/nYQ4Z6n+4O5PluJVsy/5LzXENPdwHNYm+ZbATRXICIykKfQ84mq+v
heDNzCtl5X31zKomNaFFMCiKEWj8+Dl7rx2bayyTcITxiiJzjMNb3cS7ierJI21Fgj2bz/NrxaIV
db8sHPfEhqbc485O97qqq2Mju7epkuOaysXcWmNp3VH0o1g2sQoIIhTrsoIKxQe8vrpMLK/mvQGc
OXOJwc1yWYG90W3uSeV47YJifM0lTuo07fWTnL9vt8Ohq+hXYVToV5rJrb+36zMXBDcDCvjYzcVD
haP+qmGLSxdv9GSNbC4pmcA1GocqpyEuUv94/ZaPIuM4ZiVokcHEtYmUcDnYSbJLGl+/t8eiu2vi
74kL4H9pl3A18KDWq8xIiX5JVL4xQaSu7UGOxyBV+kULpgy4GeNm5LpLmE/5N6jTj60iQiNJk+ql
iGx7NXS5DzFxDF5IpU+h0HwXmaYThsdK6M754m5rtcR7wNUZXeHvUw1oCSBlmArMOBsbQJcZudRw
s5BpzME4sTMQZ/a2y2jujk5JJy/XR85Ej0YoHRGYhQl7QMMnc1BnREe4x27+cn3q+YG2COWIDnf+
nla272HVA+UpZdM8BJMqaFSy1NFacQgBrSKCh7X99TYORlmu0SbMvcu5FDZ42jQehL55rzv5HO7r
q5boA+oehLFWV/zAPapdVEvscAivp2ut8pl5kNgZNW6EwS552rRY2fSwOMehcp6y5PX6bTZAydHC
/L5s5n/Up8CJOpcAo27wAoRlLOZGcO7nM2dK+i2dkPxb4NAULqAfvF4fBQHRcqFvqJNu1bvBHce7
r70fzwD5QpG1ZXjAXQS5xYic++ujYHCde90nTyYwioaaCyHwWM0KRvxU+6Yg15q6qz82biYXdd6N
F/hBwTkqeddw8ML3nMKxyJ29Vsf1+zhA5kij8Ae8ILpBYtaqx2W/HsIWO4eIyfIJytsvGRz4j3yX
OtiSrRxfNI2r5HEK9eHUA02+T14dC6LtVc/hBO47hoDgPtcm7XQV85CPs52MeHoaQj2YY2Tz09f2
HAENHSvh1Qd91rPT0GPAYxZHd8C1t7Jydr9tRSbIWGPYqNisiF57ZSC+K/Qx2UxJOS4d5qYPHnHX
J32ESTtv0K/SWyvV+i2gPGcWo03bSQ2QZmahU09EzJevqaWvvmTHMOx71SIf9clXB29AHLldYVxH
b9kFMamdyvT2RQB14rcfm+VfYVf9iKuq3qrZ/9MOYb8j/JbVq6FLjUoEVnT44Aj0Vlnhh9suBOLi
gCI6XU/M69OgJAcGIdussxl9hgmTnctNnIcOuNiOvFizho88f5ky3OaWrxPrkvrRZpBs5XVndB7B
E9bgAuhvKSyMjyFWz7MmyvfGg+PSVtGwpd2Qnq5fpGOkJ2/+cn10/Z419luVyXEvIe6foMsqjJy+
+npENrdElMLYVTgARFT9MNpDSMpHnH2o0rxHhuBhhIcmbYbOUy5SscIjNU+zREnIbfuCdJn+Y46K
eazkN73wStJ8RXRnpTkJUYjX4zH2d3WDDd+WMzyhfgtBSDUAo3+UdU0a0Oyn0Q12wrDNCDesKiIC
54tL4sCIY796tOtdiHH+pq/lt+sN7J/PCHIBwZvV7gOn9mujkX/jOoDLmjbqLmaIfK4nXXo/Tjfj
mE4MoKBKQkM1v6dfdXXTe85hQJFyQ+N0l9JhRPQrrBumIPZNC1PRoHlnEDyw7+v8zjGadKdLWMUg
b7iKRDf4sJK3lLXpY2Hqh35e96yZoziQZroVmYlArwi3OPCB1fqpcQ7xy+7sAleYVTGbKIJg2/tt
+B45Fu5P7aLP92eh8MG6IUr967u9Pm2byFrqJJq2Thx8K1D2J06iv2ROopgwcIP7GgCamj7cBgS7
AhKbbptrm0wwFUUFPfzAKuj82do3/R+Oy7tRVmushxZgjQoG9HF5se4KzefwsqEJIjM9XPuJWZSr
hQ75ptErebLkCEplrN+v0xEHrghFaw7ilMEn8YKqvkO02JCx1OymSJnn67fGqSBfOHTztTk336JG
x4PqjsGSLQv9m9gWLzQPW6RJWrGyhCZpj9vTU5WkBAn1xovhI+zyvVjbeNqkv+AUW3tdivYppPPQ
GeoxGKOfmY95C6VE92i5uEEmm9ya64sAnx4GCXkxTvvw68DEUu5c3dJRwxf+CRJvSs9Ry7YkdUhm
+sBHzKkZT2FgON9AGtOi6YOXrDHbnW0oIK/z02aKX3N3jO+4FYU7bmuvMsam4AEmAlZUBDdYQbrV
5NTmC7K9HZIq9vFt+5L4dfjUKCS43I7vOAsxjHAtLB3HH17AT96HVkFF2HdbQ5bqp8zr17jv4GlL
75K4KrlF/fGjHb3hmSsl3dh2aWzdshyfHTndVDSx6GUjuuX2Fz6oAaF/1fET16f2VNcXV5lfz8LZ
A4Zz5c+fQNEvD74AguTUWXZr24DbBBSOZZeSeScqiuSih8fHsmzflxkwHLtrb7+eWWmxm3zBDMDO
UBUHQ7arcsq0msrlUFm1uKvBU7BZy9W7FMl3uzHaR2/U3Z3b0B5Bf95uaBzYa2yMnEuBNf2YKHCK
WrrBosLz5hd2/AH7c6Y42OFTJaZy5TD4ozgcvyelHd1AZRFEerPjj/MSu5FMpugUaAi4pfkUghN/
5ro0QLrk7R13B22jeaynJvpSwrZLsQnLDoh/p4OniEPSDho/+mHoJgOSGjsuE2Dy4yi4TW3CgOTW
YqWoCkxpZJdqMPEWdXpIu4j8q+sXL0OfToMLzjNC0XuVc544BasHUvS0NjTuLuwqK4Dyl6JsoKbE
JJZ68/euL3Cc17nWhiesitt//VaFFWCdRPj7r99D26zfa4wiiJYzLnWjjm1kdjc9IsvdqBgYJlfX
n18NB2AguNHrXG3E5LrbxjqBnoLPl4bnrwfxPx7wUj9M5of0631U+1szNavbq3OktFhV63Lyd9dV
II7CaOebxk3nUiZeb/dDQZSejN1uf/WVULtdKpnZK+FkyYrcrexrBSfkgYzs1N83FQcqLSsaaHBE
Tl1foF6re/TyPBOcRRs68pBQc6tnxMk6WNPjQ2h5TnufAun6/ZAPMzRNhuc6o6naKPfXYoBMFeyd
0O/r1O3Z7CSbZtLLF6FlA3fdgEJ7fgoc8AgI9jsGf+/BmHnthsUwhcnMCLO63k55+VkqZdzBWC3O
eZ+2y3zeN+Z4VHzz50BSz6VM+vTRa6xN6KnoOcvY8GVRQ3j4/LRFWLC0oio8VhWRq17qRbs6wvDv
pZevSa4dYu0M7GF/1Tsl+AbOPcFy++tfA62toDfCaIqev1pPnlA7VxavMHfZeelZSSXBuMFuZEz4
2Z8PpqK7BHHbvtvhm8HjX1/95ceuL80/M8UMBu3Mam/odES7xuwIWZ7XozzlKFMPjit34j3aBALt
xljdIlKoX3sfNy2pPcZD67v9Ou9K7UwfLdqTu1dhQ4AFj10QgQpi+OrONLy3PIlMhvmjXGEXql4o
yj5rxIe3CuXcrWMZP6+HJSmpAxpdc/Z+mmYvONjng5VH1Co6TNem5I+AS1+cro+Kkknef3x0/TlU
zvmamuzW0+zqAP/dO4lQBBuzq5IHWRN7Wnql+YoA9hyw1b3AG6HnxiglNNvxm1umcxoImZKuEfRP
7DhxA9vdu8HUGgKezUYWwupp9rHiRAvcKtk2ySCf1dwYFPn0lvRU53WEldMiMPG+d0ll7NNIJ/bZ
IdUUNOqCkXx3j/EmPUhulWtaDP5LMMoZ1d29ywQFA525hjhLWlXh7Oxtg6ZZEbsSvqR+eK7ntnip
/NP1O8MUEkeTBsNNNjNhR7xVWzhv5YqwBjhJVpfih4uNU+5AYfXYMm6tJs8YEYyYmhiJfpdu94mh
u//U/Tf/2qAQqrtxmrp95V6TLPsgEvcVoNKlGNEk2GNn35jzF0htqLrQgBO6EDxMDRnPtTd8+Hrq
cBD9+jz0mn9kOzgRs9oD+uryZp+6AYW7isn8LJjFldwnLQ/fst2FFVH3jErdxiYhyZeUDVnP8jVL
siKpYVJQ3c4idfAkUbWsrGFqV8Txkf8s6Vzkhes8WGlpbS3EO7MuQy2/RlBfYl0tdvtnZEYYmWln
INcyQOcnNODpmF18JsORxzi/bVEKK0Ij7wIJ/glYya6/ul3smNtLBWvzXBX9cO7L5EWkRQvUyEsn
arVeLoWj5QTAV6pbm5pNVPfkDLeNp7TL17ZAMHLB7USc+FenItCt4Gxk+cIdYaRN856H4VbGlQFP
19XSZ5ol5OzoVbSx/WoHKdC/qaHCWQtyR4grKNg+T66zv75gW5DvfKiZRL6C5mxgtlxif8j3RGcW
u7Q0vNuiPTbm7OzgICPlCllBgvzSg48yFmbf63grO+8OTxVSJ9N8MOZhzj+fKcvkXLxub+jgQ9bM
qnLcDHg5diFCRBMV+yqhfbKkvGRkOhC6W11HppNbtBBHy+Adk2G9sIijgalcMNHXWuAJ4Pnu0Gws
lRU6D6T+el3u3tcZAQLX8TZRPqB0BsQDBW9AdPdENZVwr+P8UKeDu2TCU37PS62F44iwn5aXRo/g
Kpi6upOvPuXrl3FwuGBQrQn6dciE4Dx+vQe9BvFCc+q9vpIzwgC9hSfLXWyX2Tc6WzBarW9J24JT
hn6qT3O/zBUffz93tX4NDmTqKhBTISmBUe8J6Xi/CUqysJMJ4zPzhzAoJjxjOOuBqf+QPLCT0Vt7
FcJ9Q90yEhPPSuO8jCcYwZqBA5IkSc3qtX3EbvM5qrC1Ypx90Jw+vbVU8jbQTHim4Fr2lftiOvNA
Dl6X0zbpORmjv37pUyvZXN/Y/+18wP//MFdEx/1NimDRNv1b/vYL4op/8UW4MuUfDE9sQ7qe583B
jv8MEjTkH3D1pMvJYnm6qzu88g/AleH9AbHaNFFkEPXnuDMW6x+AK9OFi+XplnRt07Is0Fj/HcCV
ZfyagycgGXueFJZlYvfQoZXMkX9/0Qg0mkdDr8vIjW4ylOlaR8YQ3l6vrF90S1k92ScjslNqdEN4
4la1cAxWqbBCwqrNuk9XHcV3Qu4XLIa90zGCJA7NN8TRdsPePdo9OTBsZQoj+SZyEMXoYH1L7bwq
rs0j6TbZT3zgdQinhkQ94m/bR72BZMrMMkFAjMa4mXGIjcJK2znemekSKefCsCKxVF08RQRO5OA5
e2rV4Wg2+eQszdTzMN0JZRebXmEwXMR9RoKzbEPaHuFsGRv5zFNCjQsPM5IdQEMU0scnRsQKGesu
GXCULEXS4ecIKvVDmR29p0poz7VuS/ofCQJ+Wm56GD9bYuyKCxudQl9PdWtjAnDs0dhGeZ380HoY
2WdGLKA5QyutiwXFR4jUlqlVRAZJJKe1Vg2ph4+VuhlJRBI/wKXWoq1tokUHTFtFJk6aGGQgn7R4
6lNUdd8LXTY4hBKk/DlQWcjIBAioDR7hkY0XTbcXqaJKgFzVYiZ3JR8jFuAxKl/JM/HSt6jNaD/1
oILKt140aUM80ijyT4dk3n5YWqJjkLLk91fj02whS6ulpNZMH3NhA/Efwtm1ZPU+oxl8HDbrh9VV
sdro6GPs29JgzvaS2cjtX3pjkA7LbVCFm7x3jBAcVF4NOyjjuXfxNaumHZRMeds+sYksPnThRxyq
zjUBQLPOeEvPqcKnyAjbnT/g211M5QAcnnZOAXTMq3u2LtnUczQLXTfOSZsnwbZz0KNicAseemnD
RhahF3wPGtv9gaIr+5yCCpIOByLK1rzhIr34qoFx7GomMvoCHsKNaScxkTxQaknatvN59GPGDFPq
pmpIrLG98tF2IM6T8GGYvEGvDbI16XqgfvXUwCJKKYomAd6ofNQDsBDPQ2Uo+8HMaa0vpNTYAGc2
XkKYrZpLO6aaDNZcl9hZypl4GOsNQHOhtkyp4FZjWnLEE8AwXwH3zFNgDoETPuckfngfVqMcWtNB
lsffUge67j6rqy4/Dlkwfna9a1j+AkUu2VsL9J6JD9cBmfnPOMAVcdOQ0eKsYJ+mzd5KyqxYof5y
vk3jDL8vBrt608aieTGsCe7i1DGlY3bUtq3+Y3QMfJMj+cdz2pKq663pcRvbUXwMzTEDsJxt47RL
9Rm2W6Cyr8qW9kgiDd9iOK1sIOsV3cULffG8f3CnmBgd8hPc6NgoXOs74cXe3G1sRnDpse+X1ppO
qpj2ncShCCGEG9det0qN3GmBnR47U9H8kIrksw86rpl+6yE5IIPJA2sX36k2qOqjPyoVH3J+G1JB
DMQEkzowc1LInn0cryffhjdDbqQlXvQgzamo4oxKAvNhoGXaXYboOD6MThTd2VR8HX5gt3zFENCj
qg1yugltVfaYa3TVFKCSkmznj4wbyDTElkhOeW9mtDdTc/Sg/hYDiUqQbwMorzFykrUUee8fdDgt
1gJNt4ahq+8hFWDr0Rn06PQtSbipkSzmotAInClKtMXtAIyiSaKs2bi+nktorsL+7jZwFJjYF6a/
7akXCWHoQgryHhPyCOjUB6NMHs3IRqAdM3qpYvSzM4izOl1rGCwRH7tR0W06ZArTWwM42+8PJM4x
gv7AshlDiMf4lSe62A2Q7sT44PRqJGaERCCiHDSCQv2OmGRJaX9vJIXdfcujVKtPCGL6FrZ37vMO
EHU8+1o01XDtTStbG01BLOmkJVwNDnkgOtjPgPg0T0+7YF1rMNIXmSm0+7T3hoeU8px7IDQdMtPG
CPRtOmJAXGLQKbMzNiWyy6vJG15UVincPhqQopNf1M53nfnno24H5Z1W+165TKETyQNyYagTJo6S
coFrH1hbJpj+0SdJHEJfUs30lwSyAsLmONrextPhHvLZV9zdiTp0J2/d0aD2tmQT9Pm2Z3pLY2BK
C3ftVhVKt/8nNdn2s5iZnM3v5NFfQKSAMf+sBWeU5y9P1les5133WY/3n02XfkFLUVjPP/l/+uKf
cNBHsCz/8398FB1Rrfy2ICryX2onDxXjfy63bj7b8LOemaLNv/2rr5LL+wNJOhnhlFQetTjpzf/I
braoxSiKdd3U6VlQmv+r5HKsP5z5Ff4hmkkdkN0/Ky6IosBtJS1B7rzsKOR/q+D6jf7m6QRPzchS
CYxK59fpcz32l3rLEFMzjAmJvJ2yho2h54IcddqBXRKvK5mecwyhO6aCYgFVig1lAXGhcKeQ4Bzm
f0H2SeYJbhTViFMz9zEq3EpLV1cAcBq5BU8VAqlCXTd6mlgSRxAnjbqkpY88QNWMRCq5bWwGO7O0
wqjMvWH450R1xZH+3IxIUIgF2chrmGG2Wqx9uloT3drMes5BWtDP9cCg+dF4iAfRIlEn7tOlFUvQ
TbH16MGsmLbXj66DNsSVeASd1AOiRNZJH9FtL1BKyZK4+5j4jIlm2Pov58L/BsRo/MrWu366hG+z
8fGES01r/q54tRFRWaJGGMygNM0MEgAg061ocBr3JehnUrrpF1TrVgCOsEn4Mp2uI6eg9Rdw2uhO
xdabNFJ8//3TANX7v/j7XM6wv5gN/vz7hG66DtBbU9d/Y/8hpiuyuh9nL8d3p8JcgNrz4tcGHMQh
QJuL4ELICBtwzJi7rVpKI7rk24lCphPlSQpSb5pAEb1KX+voPGsRqkg7ME+pSAfSzeCAyOp5jMju
bL35eEed3JZlQie8UWs/cS/XMyBT04kwmHxDHpbCfFe+0J/bD3CM1mOLPWTqbiF0E3ycTruhD8k6
phA8qtogjwOxT5OZ6saMLWtRYJwNlIttCqnfMiyJUnPG9m4iigo3Q/TTVmjhCwdVSBhbEFU985L1
oB9IGXHAp+wMH/xnSH90MXqkmDl96x+uJwjNBPV1r/yPVo/rxvtfTo/rh+9KU5jswmzLRhz966WX
B4xRPcSJiyhOVqXjP5QJKzHA0VvWwOGoEE4trMYlkEmfNiSRapugGh+z2HvCwjlHlGQlgqyMDodL
EBPttRz61uDtrTj/Lr3JJWsWztM47cNiGm4Q2sWs6iJQm5y94dpqQFnU8JFqlSg8vgZ01Kn9EXjG
tC26CZq/6EmqiWjOTR6gE8jmV54qwv09IH0o1lHOQBvdyJ6ZCUmKXTItxrRotrAHktVI94eLuirO
tHyqray7T9iPOKxNOzoD+X6xu8olWrr9CCRBStdmOy784AwcgYWtGshpnPv1dWC4i3IK9rIzTWbA
RrBpMhLKgTMR4Dkxf5ODucXbxH7EmEEDuR79FweKA/Jvlwn7YmmQci9M7uK/+xLQZavUIGd30RRh
vwlCe0lhGW+cNr7tqH4WtbRubUUgA+lp+hyjxj6VCiEWZ2FK0q4zIju7pm42CITHjd2+mxL4YeGW
NwB8kR3MYW3FRGybFpdgLjWrPXKYY9L1SGOd0ibbl9ydlrXU6j3tMmOTGEW1baSuPWPwPVKeW0dp
If7ySHjfiyjut1Eiu6OfaI8CMwsPmoPbQ6ZAiUA4okxr6GdoX+HuL60pR1Gp92jdMb+tRPEY6SYD
Ss/ah/6alOyRAQhd+SypdzRniyPyZ6bF+ZaMmRv8vM+JHLqV0EmFnJx219rip1ZCaCkDw9gbEXAA
MkKwiebGx6gz8LI99V6wo1yA5ySwVQBKzbH30ZFclaX9YTlAAHVc9BBvmmAtx+DOLxAxx/p4zDyf
hrczrDopiHdskD8GxUBigOqo8pwWvmiPZzsK6NplbjrskOfAzNcabdmYJPOxQ4fnmLbD7ZScOcmH
jVMHO4F67X5qrfuisN6DUHtMQl4JXO27Z7vehv8hXIyIzRBbkdNu63ht6BLGe6VXaJ4H9HeNFR6d
0t1IIr3WoH7IPSoMdxkF/J+5OWeS++YLlllqtWj4RFEhVx6ixyUoUNdhQ3z9M2WliVOSvUym32/H
VnzqZQLZBeRXV/rVAW8eEeRzppsyno054602Mf4hf+0tp1rQJ9bPY1h7B2uOhtPgEA/sYRpaxFa0
6+YMObwvmxSxAcly9Zwxh1AQxlmsL9B3H9GNBtwwaHRmGKj1FhlWK1tJ5lsbHCtdeyxax9oWvZsS
Pka6XRCRczdy/1oSVr7vPRRrUATX9pyKFzPsWXnCLhZF5P9gx3WiL65vBWF6SWud3Lad+/HJs8Q6
YysouxEh3XMOX6z2FD3mQzcn9MEogFBJaF88Wrdizvhiz7BsR3L9QpeEv9zfmZAmL6V6NOYEQBrT
z5OrPuw5G7AFFDlnBQ4D0lu8aGmL/IxMezWnCpb0ExZdj+VZTMnRn7MHR7+9hXyBgIT9QjfnE5Zz
UiFygIJRIFGjT7ZHhGYqgHTn6UdHxCGm5HUgCe1Ad5GPb0wxSDAjElFr6huQX+Hi72uJ63Lw1+WC
KbHlueTg2JDhZqj8r8tF6QbRQPFAnFuVRkeHeGglLbyWXggqsJFyn7fyEeIgNPOEXQrcMi4RT541
mIn7rnRZVxE2VX5kHGxbv0vzsjnS9MkgYZ9GerjcfbfURwoEBeHHGPJNwqoTcUyt4NWRzXATU3ut
qCGNsxVn3tIMpLl0A9s5tKlyDmUVMOjNzHtmyyjhiT4EJruepq5dI7mU23aodmQxemi0TkPXfmJy
7L46wv9xRf2teejpfESu5dpIamh52zjJfv2IcqEsj/0gDhsSMumvVQurxOJvGNzrwjagP1OzKgEc
HnZkh/ehrXagbBB1cTkjXj/FQ/fems7bhCPKRKy2BFCp4SIyz39/LI25i/nbseTPtITDGg7y9fe6
a0CgQpWBRU2/82sP756Zk4ZossKkBQG/XR73J+R9i0abHfA0fdaEdf393zDvLn77G6hKPY9jTUPY
M83fOq00XwOT9iqKyrrat0OijqUPDleO9EoMJ7zxCki9ybdc1fn2+FU9VNxg0EsEyQW43MjVrTlr
d86k1UzbxWyeOytV293iWtSNbg5ExwouuR80CLOw6CdJIbdFToZRGYbaIZ+/XB9xxjdbx0/Oeubo
DBr5otpeP5TDxJZC6RFTZGu2IwwXBeDuQLTesrI9YL5UlAtTVC2Y5dWVZOmW3iXlAzwALl8TUeou
9CGS2z5QF7caVs7Mh5vacklAqNj+/UdqCP3fPlSDav/aJTfhWerz5vGv26m698ik0Wo+jMl9z1qi
zCfS1ace0p1X5PdWThKtYjfSEgTedoyyUlQPK5qb36s5rt2fg9ur7Oz1h2kizr3KKB+0ITkBjxLY
XsO7Ab/9EKsnD/HE0itDAkTQ/E3i0SedxYjkN4QANJiy0SBqmHiv1rufsFgQxdIrXE9pv3ZWIV4J
HDbopZE1X5LJNhZu57y5tUnRpQKB29X8KD2CLismAouC/tTYy2hhpUG9YWle+g3QgdaVhwKl+Nrd
IkrCkJ8kK7dBMiR7d+61JLtWt5kfZ6wrnYqBMIRPduBehiyCk2Q9A+9blmbKRLPYVHb8Via5fWRI
t6HjijfcHcD3afVHqDprayfQ3bQa3Q27qYVrDmzlJMHEHAFQAiwfheS+bTVgf0x6eYFzCJKedmHP
MilgbC5Ag6tDBvXRQ94hZPMToT/h8h3cG7dpTmD8nAWaabmqDebSftpzeByHaacNSM5ETr9FmPOM
x5otBIkI5eCQqtrhD9c1KJLSI3gqYW9HQx15MQoLSVZD4jOvrfOcFj/D1qzMZrIZOW6+gfAOqwYB
4+0kfsCS+LAdp8LiAE0PGe9x8J/cmFZbaStzFfi3pq0vM3N0t3Uq1bYzmIEUxQt/JFRA2yT25qNx
8h3yYhqMlFshrVj+Ag6fHxFS4Fas/56XHFymFaQt4gJ1Zmgi9GXvTnOxE4SRdZfKzgDoE8uDFWp7
M2nc2+hJGy3k7am9w9NxDq3htUelz1ra3rCK3HMY3lmVUjpqcu5TxrceoFxU8HmGU91FVx7B8VKM
w13fNhcyK8o7W6TvhZ77m3Lgc5wyv18ZvnzD5rtlJdkGpOpQHTX7fOKAFHaGQHRsz+lsbzOzUmNV
049RZkw7SFuXqXP2HsMCts+Ek8CmftBF+Vikdg2+e/oOy3s5kbK2EKMIHqu42RdpjkYKRvBS18Ch
J6Cxl2kmzlpHGnJYNw5KCvQaUwHB9D6LU3eT0HxayoGQO+tUAYA4ZylgtHUvnU8lvYByJZJrvKSv
Lf0HRgEVkyJwjlY27lOk3myI8NEF5RMYDy6rNP7eYsxfOw5XZs7lsZzIg1tx8h4tOS1ISAK+p4Ub
VnikUB1xl3FvzOGvql6Z7i1hbiQS+cTumYCDYPGJeySBNwg6+pUZ/bAqPz3mTV6tAzNAgoTLimhK
c2TvSz+SwLZgbgmKZiXUrICJ+pOTT/iStH5hGcatGbtEWEBTpAOkKn1D31Aty8i79PPMIbXjx7y0
kHfmIVpwmicJV+GSqSDZfsaqIfh8lcSav878dN1n5U9do1sgp8nkVGzLOzf11mnikAFNb5LcUgiJ
lEhp5j0PY/84MEA6NsKsOM/Zl1bmYao0JiZagBFHRIepbx7CmEo4LY9aP5UbS/bv2KGLVWdzm6yn
dzWRlKlTvy46ggLD7JX4i21XE4GH48uChuUtTCzvqzK3CS5glID7+K1K02BbstfOgv7Z0EYCOusy
OaCwXTEdgTFtoQ7v2eDZLEFL1IXVugbNMBNHglVXVMUCrQJjvixqV0Zu5oy/nQGGSG+vAniD4IQw
TjBOWfZsEEOze7LA1WV6D5429YE5g0ICjkftDb+bTh/pmMSJceuLkOQwvCWIkdZEHSP3vRmYaCFj
sSHrmVa61Mwq3o01YY1uxyXfMGvLGglFTouovvDoeconqkHnoxZjSVJLQPwc5z19SvxlRGM0A6wt
6RxZKPhnxQzKqHN9wTFPl/rMNnSy2dwYhFw0wXRQ0l3CA24XuSabFaPIaUlO5oJirGVbJI9CL8+O
7F4H0fNuG8n0hPFhGMgnYwzRvQT16ZFd2XjDSoUs7qJYgxZmZzpr8NV0QIbgbmp7PuNhRqQ6wU4O
2tmFy7hJTP3k0BUK+PzWRlHT1iBFLVWCENXGecyi+ANmLLd5Z7QI99HWwovYgrQ428RQrCG4wgpK
A2YfpR4eoin56YKFP1daRrikKrJtf8CREtwLwybstNLYGWQRjDy6Cngm6kXWZsa2a+jyK+LJhMq2
Vtsdg0Z/ZrFfOU1M7LExzKq/B2UYxKNOJfsnLdg6TjfQASF0d8ZpplbYsosvHxJT2ewbWFdjN8h2
iVs86aTE+8AhTeM7Bop8kRKibdbqrcXeTXxmTeMnp+CJqoLI9Nq4IYF17QMU2JhsECPMJZtOK6Fv
wc6h4NU/tNwkz6VzHw0LKwCbZ3GjdRsLfPCqSMnPxD4CBRAtKUll1YuRcfOVvXlnDfJbv3ZxBGTc
D/dhOJ68kuumqFOCZZk7U9cVIMQH4v+aLbOwo5+DFantydvDTjx4oXZxNa9hKzA1B1W7Ygd2dDkK
bzy2ZgPQRyvvPETkBokybtX7+3AgvlbmNprqkIjNBnF1HpavmY5szrWa215LyU0Q5gvu6HOQpDd+
aY9Ld6Q/lwRjuggnvOXIgs9KuNWunYk8o+4/y49BiU9uALCH1fjpiZ/mZIpdJ2n0thIwtkjkZoog
sgJbo601ySOQVmZILMIgEIcwNleA0OrtwBBxnVoZmLmaJEQFgY0TQKxaxlkLH2bWLq6LeQecvGVR
96H8qj0LVydsqb6VbpGuGY2yjGf4TvABYaoQ3bJ2tjQHPgtf6WvNbbOdhg8ArT3JxfBZOAlGe80d
F0tFRPfSEP0ByR3QeyTXIXnmZNbikmDXGaeGdidqMqgGe6007GfsxSYCWeMnoT8NYAbPes29zqqB
2LsaiKCpMo4FHemjGw98dsOJ+dSmZtK9s5qhIB0Eddxm0vuHgfYeSwZul7KI6Mpzg85bWqYiIHHC
I28wp4uOxr08ZUyiuQaIzlPCYkLl6f+LvfNakhzZsuu/8HlwDVqYcfgAFToyUlfWC6wyqxMOreXX
cyF6yOnbY8P7A3xp66rOzohAAO7Hz9l77emVMMJx3yxLtzfHJXKt5blpI+i6fXNYKc7DwaTbatM6
8IQ6X5SuuKQ0AR6F1rwPErawsvPsobuta/GpiG6Pgr4Lkg4m0YgBhp7jbdAa25vTuuJJPCJqImHY
JJWkbeQ3sYRUpk4sY7xqLOblJX6DQqDFUxWHFE8zTNBh+2rMbMGGLoO6cQU5rIJYKnKFzlz8ptEe
cq0SrRpz5u9UTdujru1Y14HLW+v7SkRtba4qD5r90FiCM3Zlq24x4/YWpGOEuf3gTJCzwfK5lUKu
eIXVx4OOd8MwXx/HxNyn+cKEm/E7hijnzWjFXknWCPfOmJ3mpuOp5E8EfUfnmYRuN5tz6qu5Gk+d
PhOfLtWqF8oR8s5qRpRnLsxhjHl6Yiv5VIDokW67OhT5+E/JrV5o4bU/gfAR+gXfnPTqbjmCzcoo
3utz2nVcEymWj0ZBIkSD00hl9PTiaJ20H4p2pQ3sZzIu/YjwNzpRln7BFVlbFoJyw/khCIy6ZE04
GwVpEUse9tL8c1TF+IIY8zGbH2NLe1Y6FGQEZoepZGeuaDrjpltZqFFuZIhosG+gpiaUGB2Crn+Y
2XKwdK0m15kcaGWbimblb3kVK4tf/kszUV7E20iFVkiSsqVgvfIGS5ufhnJOQkbQxmO54LBOqMim
KSp3DBs42BCn5iF76g8TSd0eKkQOXkCvs8NcXpsaM6rCjOTgZPUcoM4IRnig3mDQ7Eu6McVIS5Iy
WvfuoZrpcrKP/qGn19aWTGLqqaD6fO5I/V3CtWeW66TqEVr9Yw3V+mZbQ4QIqD7e3wJihre+FOZB
p03FTAboaR3oyiQespJbZtaS6gTEYd879MEHvdI9ZXiLh4VJSJWcUACHs6J8S071inADFHqpUQP0
oO2MrMuIeFXzz8IS2Rn9VOsmkW6GwNwAsLWofjtC5FN41n7az+aDJGgiL8k22cGxWpvqlVn/kwmU
c68KApv+/IXOOsckiVsDIyF6BKVVhMPQOHvabO3JHGV112jNY28jna/M9iVbR9klzMQ6xSXrJn5g
aXefGyzDpc7z/JrCE+yEGA8xUL1dk0vaYUmr9yiXDa+Why+Ydr+M/I+mQx4fdcPecXC5tlF8jDY1
fy+x8G445UWJHzDeifMiZ6ZXAd/2ygKbxv0fmZo37ATESt9l/kYvvea1afmizF+aLbW7tEqJ9BBM
kEpKjFFjl8tV5FsrsqOXOs917Bnkkz0JNKComcuTMjPb5GOTJC4tn0Y1lccO6fNNFlLAfqRtUZ8c
FBE836K+ox0bRcouguV2HeRRJ4UKy1+ZstZYlFo7+pVMx+Bp7TvSYGHX4NUa5uYFlbhHKf6gOxy5
5Zxvd+NZzXUdVtJC61mv+oB0NtVVYOudAPe4eSwZhF4wMVPNJ+RrLwSYwGVJ2KRag37/wgBscAK0
zfR6V3gkrJTf8rqcexUB6qD288NkUYEOtBBVdvnOpLZciYzvMrJ5EY2/tDEmKLNLTptIFZkvDsyq
TXwMBtg2UmAjbWyieoU8F5SIeXZNoStvVcTpc8U5ecwAhLtZ0g1XNW/fHA3lKEjN7m1e9+uoFe/b
hyhVaUZ4Ifs4+6yXdVyTw1LPT802H4CISDoRiJFwtlDXsvOq51b052akeZJyznFXWp5ugdkm6IC9
AyMs/pC1t0lY8zn2+AoWn6bo5vZlFKB2PeOBanJc21TggQn+SDCij+D7StA1GOaEHGWEea2nSVa0
W5eS80s+YFwqEJhhINtZ42r5qxLt64wMcDBuNf1iVLR2bfvJYMpBp/qIwJ54zibG5YLAjHipnQA3
PsOLUrl0dAT9bG148LVLi07xWK3cMLVsnttqOnLYKy8cZ+tEZ1l1VJC5gGdfyK7/ozVl5wzl1fKk
wuYB0hD816UzHQYcRZYhObdSBzXg2CQSgY4moXeRL6kNxs6JSYoAbDFcsDFxnh5Gyty+p0qcpHfs
Q6RuRTnDObqmS58WuILJjYxYvGhWRSHnIP1YVDSGRh3UUVctXUgmGDwsLx6Sa0wO0SRE7pkIAv0p
Et9CFeZ+jNSrkhMCBRFXwbbbExdeNhzS2nH2x0Kvz5OG7Zgn47CS1vyKqe2sLU0TNiu/v8od+YfD
+SA1QLjoY1I9ORYR6xYKnydGYEUoCWuv60m0q9sifsYsgEDPqMhV0ZdffalwBoy5q025uGqCXlDW
i/KNJjTx8an9o2VUdahFAxneMR3wXI3sNzouUXmFc9MTCJ+3WMj6ibguaamLfYl54+aM0HumcQ7v
5tKutgEnLPOLNnIWMeAhgaWw8Q2p3blT1Zqt6KhDB36RG6hecDQ/5EUnV7rNjjKs4v1Yy5y84wms
O7ylgbSUicvLYm59gl4/NnCbSUSjr1dYFB912yc7eAkf8RY2V2s84bVc8FssdJWLM3XhyCLvtWID
jizlq6Wn/UGWeQkrZhonq20fMI9CbIRNfpVfa2S1sQFoV66U9yKWnyBPwxZRNJqCYJ8Sw0L1XUne
PJNXalkEl+oKfMyqrA/F3KJGAKOP4yScW+YPd/pgRSm97cetM+/KmTitXjRHuR+O9zu+d6Kcwc2C
l0UlC4Rj0LseleM5a4pu03nQMpXswlWw04VtYaVhO9PnSpbBjRbUavY4GUFPC6A3xmQ3oQcJJ7ki
fL4CwpFXJIX1efMwNfZ0avTmy1bcTmTOQV3ZBWWrbff3h3AmJczlOxE7aeVtzYDCmJuCbbN+TNvn
MKGYHNajvLZPiNUKj6VtvEHu+SSN5DWuGXpOQs2333AWSi7RgN2an80E/ymBBs2gihPjKkf2WUw+
smmdBpImu/NQfY0Wp6iBmI0TGdYTgt0dhvvJx0Xv64V0BrhKpU/mr8dKg3dy6B/VamL5XrhskkGs
yoj9JqgYn5njyrzcsc/2RucGgTpcY7zpf44boZ/wWVt1R/cLSPpcbXTaeQmjYj6Was68p+7qvd7R
laVFne8KsGYncNUntG51EI0tP4pvxafno4e2FO8VGkU0HoceieR3WQn9QF5E4UaqaM/QtYg1LX/g
WlQeOkc8jpUuQgAYB8gbK+hnyfaHgV5JMy+jWxgXSamti6IpH3TiIrZ2BB2oMGUoj4PAeT9lnXsH
2JhN7qXb3bdaP0pTax96dM+BVr6WaqLhMAYMu/AE9VUXlDSdTtNeUwry3gxOSss2P52mn9J2o7dS
eU2Ksg1XjRz1xnJusUYQz6yxGSSGMz9RW2YhuPrlXMQXdmTOt6vKkKOEGFsASknXmXSTIR/3cgPL
lFxi6ir9UdKyM9P+dm9rQ7IbZmUIDHtZd7rM0HKg89E6TxCcqlOirZ4MifWYNZnCMGDErQzN8mgP
yaWfdHVnCe03LQbrEPX9cWk5B69JSUsmNz3GvjaNIJoLmoQ1C0u2XBkVRav0s9lm2rNeviWwSl2l
aSmetmTVocYh1RNw4K9dWYbVNhPtZec4YHzn9hL07nH1u6JYfhMF8wCZA0jURlPiAD8QVL9RWfMe
PVDtfOn9sJ60+tLbtXqoR+mrL01UBP3rApPzyZSjVyRKzdVJZdiECH/dJdU5HLUIZ1T864JDlrfk
KU0XIy0feyxObmqj1mlZcAlXC0dYJmhRxCtgtJIWFtKIYYHAlK07x26g42aafQLwr2LDal4pN8wY
xltFKyYw5g+tW6oL+fNhlxn0/ORqV8n2raipsaap1VgD9SkkVDm73P8RyyRt0VtEPY25rq9SOP9m
/qNjEHdpD7TcTmmUPSjOChJERTc0LdEPZSKKj5yyjrab8bXSvnCrqcDdq1JEMLJzF8QIe0cC59fg
qaUzMlPM2CqHTPWnPkzHBe7CRRLacxKZ6n5JWIcTPqk1kcZAX9IzNK0LkF6b9IE5/1vcKzwYSG/I
eQnl2bqwQz4D8Ou4Zwb7oEzaciWg7heAM8BAg2LTqyD7IZonD6XxPpI5jhq12rv9FmUdjda8M3r1
asUmr7ASyJaLPg3KFUoMq4BnQP76EWXqI4LTS10W7Unuzf5mRe0fetuJj1ZGYKFprbNHGfRlxMBv
izn9VOXqkKKXCMTaO9cMmUSOC91pm49Myt84k9pb+CDJcJaHr7k81rZzSjIT2xpQMnc2EYo0qUNo
YiFsn05390PTWNt1TXovjPVlycl2UYyZ6K6RhkjJq6GiU16epxqEa0TuntbGUJRmqfTLdSuIk/HY
0j29FHi1BjTbRTXaXjua3W4GYtimxSvQsd85UBu63bQpbEwHXmyHazfFrq3qeyUbuS8RliKhQa0J
Wh4P27Esm/E4DsvMd+povuL8XhwboQeVkN+T73OJdbXeT0rz0qw9FaIOxac1pnelKqywwIqbA8Hy
R1TQviRFOOp69aIpNNWrDbapG9IUClSJftOwXGXm8yow+sZaHMZ2mbsJ190/cclKn/PIEOI/wBp/
yBaR7e2MPZA0zz1M3vk4i+61LaNxJ4gxPa3ac2tSL5h2O+yapY5PU1V5rHA8aypD221cFjQJcXo1
4slb09sLZ835fTDUByLL3uJuDhSb0lf0b/B7rv1q0B60ICFN2VOSSHj49Lz0Vtpxrr1PLT1DIkje
xIgrqaZUaBT2EXNCltmXT8SEAiWdnJyRIrETEIhow2flzz7BzhF1HNp0jXaMNUcBgvwvGn+eUhoP
UU01Y1knqPyfJTeHt72ZlOLOyXV2X63gXSKjx470XGjRc9ubfkbLSpuxOduDNl9wG7wXufUwr/q8
Q146e4PAeKcOcI9Ady0uOu7XRU/aZ1UbrgOaQ9zTGcbYAR6Fl5k1LJfEyvaRlMWBzuqItArhVDo0
33kz5mEhZilso+EwzOLMGQ4YWAuhFWMji0+cHZV+/aqLiTunp8HYifg6JrR7wEne2rj7WU00Cmvz
JGfWrz4xfpQCSlFm78SM8qJvxuXSmPI1awcGF6pFbu3yhR2Y/kNRveojB6qmHB+dKY4PuT1eETb7
KjVHmGDW8B0hvLVe/F7djifjG/nTlFeUfBOinBZ/etFGGGFVm7flMFefki+pj58tmkNuk9ll2CfY
j6z1Vsk6w9mBhBmt0qixaBvhrCDcSGZfpoMswg5TtE/dSxjvxLpYRaX1SP/Wa23tJjXsBVSTFhUG
zxbIBa+OoSAxo6UG4dC7qHRi+IARPPpBsl86222szcQUnwSqt3/jXwDycb5yOX9/IBK86Z2A/0XS
qFcpu8mYD9Bu90537Yrk0j3tbG1C67TcynI+ihhfAnG155ycFlflSL2Oyy81U96TSn/TCdqt7eEM
wOwgr9+6IN1GSl+0NXtpYnny/k3W6ZA2BWwgkkwZ5NEzrmvz2dGq45SnLymDQjU3rkNE/NhdQvD/
TY3/QmZvoWb671X2QddXZfJPnsbtf/gPT6P9D7QWNnDCTZ2p0Cn/PwJ7VfmHjRzVYpiC8B49vf1/
PY2G8w/TdDQsgugYbRVR2X8K7K1/ICCCg2IAOeK38Z/+1//8Jw0SzoR/+vNfge4qr/FPMhuZ8CdL
53Wo3R1dtf6mSaJtmUoZol6f0cUM975FAD0OP1JZRhuyiYxn3dktHTz9vLH/6Mz5VW/tdyCFsEe6
gWJ3NB4WkJheYjnV5vSndW+yTEhUYgGFOPadPtQbfSaENzskQzIyPM/PEWwUXx2k1h0jFE5/ufq3
P4VKf/1QHKr/y6fSZENHN4TehVaJ/TfxED2jZpoHDs3pLL+p9bj1vtrF1QWrXFSjqDdwYOGmd446
PQGKYPtBVj5Ww0p3CEwkvym/KYo53vKjjSSbtMqTZxDnK4dmqLQc9njEasgiUKTWkAbXBVLN6tWO
EqCCqbyibpiKVTV+pG0IqpPbgT9tAF0oGDfaOXEjetfTkWK7vf9ag2hQt+lBQzezOnrmJNf7amRf
2kTtNBY6Sv6aEbVMhWJQp5mD2aINiLxRLpwdmg4J+eAk77Fzv0QJumpwVaC3ovwz2dTtJmu8l+GC
3BlpAoe+aZ+Z+HWLm4zR6nWl9eTUjn5oZuOPRMmTQKgLKbvba8uyDn8BhQ6Xm/e6oDN3hnjX6ub2
A/UW3Ngio1DLP7Ix+xBG5uzagqkatL0ADR8JPurMXCs922Cwg6Yu3tWo30sGWIe0HgDd0CLTBOUl
3eLOb7u69pc6v1ZIVI5dVnyPsMMX6WVt38Zf5WRGFNj2iSSXJoyV/s2e+tzLVmQZ98u2dPANLclP
tjswNjbtVVswVG/hceJ/HD1FgjI7b8ZEp6H/VUTjs7xKDOMLLWhK64/715BuAkO4sM5ORPSW7Xo8
MZF7BPZMGQnvZMdhov7zBSnKGWxmkNEhLx5yXXoqYf9Eox37RdKs4f0SpnEbH9atzHK06GiKtj4R
f7w3JsVf5Nx0gTN+5ZSwgVXyt50KM0sbXLkr5JPRcPFsLQWqtn4x8wgqp0M6CooNnsIKI7kZTC+d
wCYAUSYGQKaLUs7Fa9JwSIRp0xK/VXCCV7Sv+/eHKfMTpPInXsTte2Q8lQn2Cn5O2YSGaqvX+Moq
H3cX7pgGKuWqja8FFbQrEQ2z6xgnsk44x2ygilibL0LFXxIgxA6QFGS06vbM84ssB3QxNMM8Y/qb
4zgMZaD/6mwLF4MlaseRMa6l9R38yJImdwW5rz/e7+UmD/G6Xp0tGjyeeE0x4+LI8VH++fgmad3R
zubB7M19rKgE2UcTH6YmpDNtmY8zfuOWLXl1JzZIhYnOVmr/vt8SfWUfJmX4j/8/VVd791kVtQYT
pkE20HNRavIEoyFBtD3wOgITpVsNvxg9WkFLt4Ukeq4zIzNyR4bbf/7M/e5NNdhrcdZ2jH954O9f
vp1EVSCpMiFih2z777WUM7jU0sciJwMYk7LuJ1F+S0pW1L6D/TENYLNpa3OrwGXzErEuhD2BKt++
+vsHv/8bwA8uAURh10ycy30xosmvYcPjXd5f+v7J7j+GhwaJ3Rh5k0by7t2igucreUzQLMKnio5V
YzytQ9Z5BbNlU26lINVwKww1Hf37j99/tZU5sJSQYvG6zstq7CpOlbNJkM+cRjTw4+K3FLcvDED5
6yR7vvswrO1DaDUBYLNJLXX/o8zS7DqaSmDSPI07S2fOw7sWkkzOpr4GcRwHCHadnZNTgmWd/Rkp
6ftScXdPFTncSJvvzzTiIISVGAexOcyZK1WVFcT5Z5lLYSkNZrCUGsCTlmOT2jA7FqvBU57QKZKH
Q1VUBwgno7ckreQVpibAvcZ6yMbkouIN5GSb4G7fdiUj0p0IRUfGtyP32SQ783SXvs4Wfa/ZxKS7
LRlgks5wTG7NtnRozvgr67On3C5dJ3q/U12wjbCEDtmrti4vCZ104k3q7r1oZHLI4iXi3ll2VWKU
4epYxBPX55wTpVjqB4a4ZFR3jLd4Eu+aYBSpyvn+9hidHbBCfSfI3gWt5/NAxATPyvRmJq8E30as
CKkTpE4f3q9ys5SgbTTODHGMtwuSiSeYUY0sJ6PS0YWSVtSTthyOQ8cgO+LJuG/m0div5CU27wi7
7J1V9SleBTPI8KHD9Fd6f5Hw3t8/vFTvakgJNFt4aut8SvcrqsD7I7okZFhAFXY8RVSsQ1xf4pRf
5u2vOUPQ46yOHXcXNpuVqCy2CX3bGjvdqF2M8DdUMjG8aP3SbvvkbFn2rlPXW9FJEWcr81q23Gn1
wGpqlov6VE7JRdc3TiBbVavFuUvk8P7+ZNw3rmnkNDEYATFUo7e9Ltbc1J22TdVuhOxiOnY4mlrM
aH2VpzaMTOVyV42bMVb6GEEe3kl0+818BdpuuzKEqaVEFs2qvYa/DFmD1SjY2qKs+EQ9gYZoE6vT
yZGY5mVo48fMPOA/35lD8VxYNlTmliBOiyxDFw0wZ/mc/B/sxcgt5E69CeOCxQzL0ibdGwvotrSC
EdCDZqDo4G7mQarNIj1IZcGIv6miY+pofZDr5su9MiOjF0oufoP7j1r4GNy0KZ4UW1eOUxb7cmO9
y2hkUFry5eTN8lClE1KR90WLpv0yIOGS7HlfGEpA33SvpUgY2xHRdKt835cnSScKuZwwL9LcV1iS
xpS71pFxHrfdRMumHkfQ8wxUCxkRh5T1j+0IPrJW+Y6270B6mRg2B0DqOn1lUhgTP5xv2yn6eaIp
up/Q0JZQSY3pMCcwKnjO2CZkBMoIpl6GbRPsdF24jd2lp441vxIOMCtrPikFBhWy4RUvsYsnzlFP
2Wy+3y8EFKUprBbl9b73gc0zkLGGmT3eyhq7xpJzgcFhCQKIFjawrcIoIzUozVaERcT67tgAgvtY
NnBgzT9qlbyNodkTkbjJrJwXbvVup9QoO6Z21fn6FK/J+V4S3EfE/7UDFibuQavjblApvLb/hyW+
B4dGFb79KU6ptIZ48QwRa/cqzLSsl2SrQDMgugCzNl/2VkgU2kDgBthR0hScl7H+mZGpHNxLhPtD
eP83+Fo1a5Yq/vww08Szqk7EuzsrS63ZQqvmVrJTLffJQibteNIGejT2SPaHfLOqdjwxWC3tl/su
iLHBgSSlvcbdc2ISx80aaG2lYYU/nfC75ipICHNLkHmcqZfXAgoDz4QKAGB7mfv+OW1rzd3PWFXM
l9eP0bCIgALS6feboWyO6P7fq/cMQTctpQ6q+TP0rSu8zc8G9RJ3aAsnEAnFZh7PdJLlyCxKOhNe
4qLsZzFT2k/tQcfLG6Bg+kYHzggpn+7PvgqEytPS5BKvrM33u2LY3hwY3u8pcxb//lf3pcQoh3eI
j08dxrdwThOJm3y+NfrvRczan58Bj/uvXkvCzmRpu69WUYYR4L72KFvJVVHgiW1Rr79ixqY++n92
ynslwk486DLZitsmcV/0Wzk/1ZCAafKwJt7XLsngkYgqWl52D+Biq5CQDn7YiZjYCvU+qAm/BO4b
B9agHxekjXcvbJlw6/6/D1zq389bnLbQ9JpAcRQFu7bFGfevvoKxYdU0Ibr9WUPdb+Rmtp9jOxr8
WdLfxUJy1kIXCNFiRH6jgirdxKQJXfHgQOLwZV18SHrHWiUb32ujvgPT6/yiIzEXVhdT8/ahhbTw
L963thmI/zw/Hn7/+//AuS6bKtsyh2hdUzG8/M20JICx9BlpnUE3gNopUIYzy8tAuDIXWsZQctZj
loGLjrXTvZ6vxfAIf1nzuh5MSi26dWdnOfYNhULDkMkikKSLalHrR8ZU7DkJuR1mLpFiepiksUHS
wOKh9fkOcTcxn4nyzKOLvs75PbLf7BYxfNzLYtB2wb/4jjZvx98+qybrNr58gyAr9W7g+ouV3uGs
gparjHx54TETZB4EUsyZrtwKYKmenB3Repxht/fLGeHPo61hthGmM1IRN6sPcSq629XphthBUFEg
lzLjtj1I1JGMzStIKSxhstIfqB69kfBbPy7Nk1nM/b/4NNrfnSx8c9x0imHpOmwnc2uQ/PWOM0uq
XmYGkZ+VPj3Kb9ToSKTUaL/GZFHHU3xTMFN5cmfR+avG5HBfOGrZPgxmh6Z9yR8S1IAF4XJ/PmX3
ZzuXnGlvOk3Y5+rHQh/OlouFci9uQk1YxCb1GCumCiAZIaLVVqH2IGd9vLD3izowQXcbfTeKr3/1
5anbI/RPX59KL0PXWJC3z2zqf/PCx3m8DDFHb46auUmIGkkqoprQ7EYbbGr5VqcRThTViewAstbT
HaibR4iC5EVkxxiiy/M0v5pW9Wr3pHZVw9w/tSqCgpHYtwFVzun+j3hC+EgsuMIgI6xS8RODYfSg
NL5Sb1pOPZTl+jznQGHlLRvLuloEW7qN6XxJ+RgOgowIdEF9p8w7B6VcoF8WypNwsbLUKxfmGUph
7jGewkYotKcxn0zec4Rue3YMbxwxT+rQ/w9dBvBAwZ+CiCQP04k9ni3ypTIuHM04z85muSfRzCcf
UkF/d3EU5G+d1K773poeoNiwWMq9c4aeF0Qiis4VwAjPIWjVlRvpt2KMjwjz413UJKdWxmRLSiwB
u6PfqszwJLtJD4uUXZKxiX0lr2belQE1JxfIMCC8bLkdmS9lkg9i+RjN8i6TpWMr5ftWtdxxeivs
ZdfzICUOUfftMaEvvVhRSD79AzK4S49bSfEjOjFZQU85Ln9r8Rza+vC99j1BCINfOKw6QtSTq8ZM
z+RvW5Je0th+QEdkTQqpEEx7OSPEzDR9zaKGJfQ97eUd2sGcFhThu/1jKZFdX5NyLtDIUbW4IpLO
qAAeuiQnEtzZmUwOVPSY5GSm6PXzBQ/SF7EcDdB8r+vynzaNfreehZ/Yxg/OYdBfy3fO0A4N8lfw
R64py4YrJ8UzkAMvVTBiyO9z38duYotAidWgrg0GP9alPanfg6Fd5ZlmTVffxDwHjU1yAxSJnG8F
FNXkN0hRS/M3aCxm3fS4Vi9kQhcgZXIvS3pxiCoYWpTmg3aNJNlHWuCTsbxdxzx+GxFKTWZ1KIkK
WpFqTMr4bU01R4+zZemgri3PRIqFwmivZ8SEiSQ5rASOVbrC1Rw/ecW2crh9y9es3RUnqXICCNg+
hgK7vfYc7uxFuy4kUwmy1Cj2MKNIey6xCCxabBFz2JJfqZi4CHpKKyXHaTqjB2Csf4mb4qwkCNRA
nM4RaT3a5GdbqkGjfxpN7kuD9QsYSRBVv0csXbmeHRY8lWPm3IDCenOsUm0baJ/1dnVhXHCOHg+1
KvzOjC4WHr5ezA8m5O7cMd4itnw5yU+8rY8lG54MPm2OTqPKbnm6wPY13hZoWFKnU7XY+2rChbiq
6i5Gw1vOLaaCOo7cghFsFukBMclh1ulkPGDkU/trwzY32+tRFATcmbLKsUvdydUmbyj3chH9yCPM
USXwI44HgSqYDJKvxGUYIZogtRqQ5zlq87RUIf2gs5HPYZc7j7EqE0p1k6QFR0/EAJixU+zpBukM
lebNavYh69IZ9vippP8Z0QK1HOa9Aidsh/WI7DKp/DBQy8ToCseZ4glI93EmnTMqywcUl3vI+Jde
GukuPCZRdCVh1a1tZYekq0rks7C1hyTPHtdKvM9mdHM2L5Ys+6YjYSriGGqfWEh8U5WDRYpCoEb0
uMVBQI7D+odnor8t6l7KHp02+ckJ49NJDFBRcv+EWOE0O2dJcKSBJapWz5US5loaKOO7Jv5QxOup
LCs3QcanKpy/c92XnxPbfCxj/0Edf/HWiSDd11oVitdBf8XW4ObWd0V0S+moYR7vN8NojSvIxpSj
bom6Z7ZcH2Gga1/6BMmd+izD9qyu0fKktl9yfZPbma7UNZZ45PvlwOYd1ujQS8Sb0ZI/ZhYT7Gpb
P5kYCq9x0AahXYmGKgBs56t9+zyA6ygH0NebEVImym3a9T0oB8wK7bFTYECh5plplC514ucxY1hU
q0pfP8zdseWBriUQFIQ56fTNs/Gzj40na+3RkMehL0j2GKKTzTdkwwKZemsvajq+ZMprX7M07HE+
PBkmAAVLJRYMYaiO8UrPj/FWZ9GmlZTxbEvVroy/txydOYHfAox5VNyiJew3aUPb+tBbUl1wYOLW
D7aMphgY7WBfiWv2RwOOGuXDqlpwPjgq4xpvOwxU0U1EF4Ls943S4BDKzumyk5WVI019G/TioClb
uA1wLixftXomEfegETusmbrbwumyEdfNpFkYWoD0svYmYobQHTxD5MOCoOg7yLUVsmv7QI4r43Fl
LwFuTck8AiGAtKrDnz6WumuQCV/KT6rxniaVL1ElT+NBTmI/ir6r5uRsK0nEFqr1nmX/ntXeU4+K
OmFKLhE/0IpDD9Zj7mgN82vQzENn4+hg5i63b4qw3ZWPnyM3mfrjRNvdXHdiee8TfBxZoEW4ZxP5
YM3fBqWOICLaWHsi4e33BHsbfP+grbqXgbdI7AAaxQJ3qDxvjfsnnfOXxCF/ZmrL4CFYFHJl5OW5
lWm0O2inuXRHY1yPkzQHtJN5xtYlw8Ept3upSQWt8HphJPEAazLUsmantKSFAxLWbaIMcQQo40e/
RqqrWii0yno6gWR+kDX1y8xIWdLqfbvobM65vwJiQvnlFc4pqniONCs9DvoN7MPX3KFbLaqezk5p
vWWQbVxnVlDJbQLn37osRjcuS19X+TyD9T4hdbey4Ui8B7a37HlN4AghpsUakN7UtyItfFOC34GO
INKu2N50v07aZ12Jb608ZaCN9N+VgitTMPcnlGJy1y47E62316r0aZguA6GAQnslV6Eey5MqYQJC
ua6CtsBW4/VY7hyEsEp97Mr3gYwKgrN3oiSHvAg7Gtpkg/7SCFOPFpPQMtNPi2ybakt7Ncse4/Fh
XNMTvEdPLYiAt4qb0HWKffgIdBQKzbmhZIzsD8sygoz1zJEHT5xorl4SLduZXPosaojjYODH5LBZ
q9fM7s+VSgXCkOwT+cZnEw1Hc8UcYHboVeJldRthn1RsugFV03pTKyNY4Og8cRYj5TmXP1aGqUwH
KNvGchgeUxQw7EGTkxnUjwkxVKrM2pIqn7gaEK5jJk11NHRRIjT6xz5hKfIvmsT06oaI7JM8OsZ4
HI4ppp5N8dCep94eWTum8lSbpBQJ9GaHrFSgwCxxs1elSHpubfSd0jrM2MXa+MU0i2Gn5Xbt3/8r
+ZHTg90vOMWXuPOkHpFSn5fsRfyvkeGgbytRb97/KKpKPmF0weV9/+H/TdmZLceNpEn3Vcb6Hm1A
YDebvsl9I8VdpG5gkkhi33c8/ZyIrL9npLKp+uei26qKIpXMBAIRn7sfT+YPOIEDlHKz29U5qr7j
pjyAvQkqeh0KDpuGSUWEA/gdq+Mqdc7NHBYvc+FnJ25eZgRjnr/oY98dyIPSNhVk1TGwOxx3AxGi
pupsHPX8kcagcyHq2mKvfsCUiYIFYoHsPS35C0ysYt1qunFSXzWJWuAfY36svuoniHgaOJpuKxxy
WGbw1S9h8Iy1sbKsoGTQhO8Mi9khMdlRBG9zMFM2zKsvBBwE/YVs1tFsHwEIPCR4FrkdtE0xM8Xt
3flQMVQJcdXNQAYxT2+NMfuZXAyjvo8S1MPEqfbOkGU8sobd2Nqn0uh2hddsrMF8JOZkrnYT3MtV
KOzXhAEkI+T469i+M7476VPxGHkBGcuelRSwAaLK55wQhuTsC4FHwwWpLR8eT1r5P6PBClTBRR+9
YVfrKTp35WLq2MbGfGgY/TGua3ix2SEaxbjLGrG1C9ypHi5Kb8ZW6sybjDYS6LYDhv3wmWjSrhe4
tRrvELvBQw0WBushGVWwt/007mXIqNASMLtU43RLf4It/y3Sd0G/ODs5qIzadp3pGH08iC0LGAVE
Lqy8DOyjJUIAMe4Bm63J3d64KxSZ6DQIrH+uE765EZTMsEH+tUBj0xWMZ8ajGYhuXtackz8W9yb8
zbVh+qAXMHBVCWtUYRy8pUGuEtvYYrUty+jORjrVQTLEA5CjsiJFxG/BE5Du4RHiKuouCZDoKw0h
PPlbLDZTOv3s9c5cm6l/mbwvwinPrlbf0ULOZUGpQKebG6tlGN6IdjNVbrPPwBjVIQZjtvCdIGNQ
lsWumb2Pgu2BXyecOY9tlD0kROB1i37q1H5JEd7rEZWnHHejIJJgm7C8bMJR0crVu0ervovc94of
GlbWBwf31RSQ343dAwfeZ/AWO5EQGchTbT+FTYWsU29dGpaFMNddhz6VwjbjlSwvNtzhRq8/MKbz
ZrtJsCrY243NQPSQ561pcUOHNtJREhXHjAea1ae3IwHArR3ksG3N6hXeAtlAB7cRIQ8/IWhL9lyC
HXKHnU0w+ASfiHsu7cMyhxdTQ52gOfnZtcv1XLUnK+nDdZEkxr4i9qdZp3AgiwLVLO5FuoqjbQ44
/UZzWCNqRso3juvc9fW9CRn2SIyLNApGgAuHDH2qEROFszAHyDZ1JZyzoZFbWXIYI52Bcd8onJ1W
5dHRFYxyRJHNB6d8FpwkN8gYlLfB3z2CzelYisa9J3DOp+VMpBopY6kQVDVn+RrEeX7OwFURgTIt
0BLeeBOCZ53NhPPH0AQbl7T0LeqIQ6i1Dd5qRs5HqIPhWc/Mtc2OihxcybKQm3Z9M5LvW13b+VDe
x3WuVdrJZAwHEKLmDDkHjwu65j40qvpAQ9Z5nmsaiQf3bJCj4cwGKgulytx3tW6eMajy3Ia6vBOC
AGhk4PgmBF4eBg8P11i6mDvLhAiFxc2ud3ee6X+kuFd7E4te2rM/H+LYvGg5j0XaH+5Hg30QUMrh
oDSsIRvMfVOEZ/We9oJ6nppkrQlGw8JFXU9Ul6cZeVcdxsyKBIcgCL7cl952qnzA3Uq/NH1mnh6h
Mm3wljXHhhL5WvtetB6JwYBcclKtKorYd0uoA2UuHtmbgEuRbyXu6no7M2kpvRel1plzSRm3Nz4r
Z4Iabo05HgXX3+gyKB93bC4tN96rP+2lzm2WBdqWGCUZL2YJ1+8ouRlqByQEuCC2+VZGR3fqv40D
5r1labG4Mc4cervd/syVuJ2axmYBc3hS80KdUi0asWZk02EJTnGWcxuS0oMMdcgAwh31EkVcJ/6E
bRqoOEKtkvfbBt2jNZPuwsDbl9NDK/JplKlfclc7hr7WbmutGXfkjJ6V3KPm4XnUstIKL9koxcZn
woQlMQUpxhiWUoQDazWZVmlMcrvgAxQvzGfDuupctlT4HG36cJORcyHQ6jTmx6m/nESI7ELhZShd
fRntYa1+c5y0dNwBGlD2BPWTxaJra7MYtup1JQJwkh5ON3Znc+FJ+dfzB7mcXOUFSRImCowHA3fY
PhbNPc8nfxXoLWfFO/UZYFLkHAI6auVJxU9jAALLpqlZ4Ka1K1VrPNs8DQ3K5wbk+aQqNpWTfe0C
HVdM3t5DK0XDnt15V5r6gSRUs4tH2PNhDH7sZ1c3ULPQBq5GAUK2cglLDfuobBVS36kMsznKGqWU
FhjCe+29ZhFRU+85KI83kbd7+DvoPZiW9HTSGdaRu/cLbsIpPbmoR5s+aysw+fpdkHtKFdGaGegm
6gDLFF0rx1Rual02KGP7qqTNtjdelnY5J36d79R/UXimGMfNSjjtV+V4WJYHx0mWGyN1qcjiV+yl
Z0k0lc+f0fdqfaqgeawx+z8yiXCU2DzmjNsTVn/1joWm3+zHuN4qLUeJWUqkDpHBzYEYvxJrlP1F
jbdnv9nMwBIn09e3ynGjJCvQ5ByIa8aDbreQiTE4plW+tvFG+0XTfDqcpaik3m4lLwfucgjz5eho
sKlyT3cYp/s7ddtoPWvghO6wcezI3wfQr1ftoHH2o4l76sVErBZumVLXwdlznpLQ0UBbPp0gLhh4
aU+D316F8aJJKC/S8D4VbO+YeieVJTZa7XPf1tZRPqI2le7wDoXxpgyQ+AeWEQ5iDsVt4NBcqcNg
0UZv87hSSoDbu9wkpxGOxkU5AGncgQeCR3jQeX5WXs4OQv7Uzjaf7RhCgfpMmERTuOq5RwRyaCKc
YkyznL/4ghGAFCln+RSZOCzVNkfYqOq2TU90ymA8DR+D10DnvcsFiMo5GIxwNPqtMBoZjqjWUVhv
hq9t3FagqnCsXOV9vWQhgJ+hYVrI940XpodYAuDUddtwxtirz2HCILxu4ie1ODi+3Nb1zKkb+BW+
XhxAir23HWdiK2amJ9ovyurRDJTsSDGhmvLzslCHk9UYg8cZ6xTmjrUw/YP6eDJmdPg/kHiuD2FT
tPDA6MxR97ZdsWefXBpCQ8an/oR/OA2lLzmkZbOt7puKtUi0oXhYIAutwPuBC5PqjZLm0wl7HRxy
KbXSwPyOe9xWOmbp+096bz95VMqFbc5W2OVwlrqkCDQYmgQ+0eEk+S4YoRpyY+szb2XDgYR6Xdwc
xYyUqufpsLNYUKSueF00palL40nsdfQrJWSumLHCwqL4GXAFi61a5K2GYiJCoO1eXfANdIXNEn1R
Pz2IcRPaAF1XlBLF23lggiyS4T0srbcxBMuVpf6NktaTZH5oLFzbdlv+AKZ/W+XVG2yEbeQ3r2WE
UBhD9mlsIwEeaj6aVAMfdKsOVy0hDE2vAPnUOaYwvEdlnUPc81q60NBq/3gu9eIo2HKqawiKzLCS
25kBQv4OhshLH4obtzBRG4QFYcpJGTnniAPVWG2uj+oO38gaMXulVkml7qplQl3m5H43eoCDUveM
W2dADYxQlje9W9EAlLn02tEUAS/lJsiD4tCZEZs4+VBypi8WlXjKLzdkDq4XVK4VfF6KEeoKrJJ0
nKYFVXOt6+Bw4hJ2hnY5QEbGl0a0DcEAtO1QX5TKT52dAbfAeqvkRj71MChKP800GJ+j+1wTZj6Y
jf3T0jqXK6H/1njxrnAcsbO4o1eWM2Fhk86ViMzeyoCXt7Z8gaM+craGQw4E3yVjxxIg05hO9t4z
MqQT+Yuo21/dhFCWtlMqvizyotXmfZPOB3Jp5dXrkA/WAofV1lEvlk0nLZQJSZwVXJB2PUm3V2B+
z/tl33RpfNW8TQNodpjvUmlz0AefsTu3G+/nDyWVK2ecWi7Ukqc+F4HgvzWb+qQ+/zwN3zVDkNmQ
m99YqqCmkxP6fCscmoTUrrHr+ulWYAziqy5UNOkBlMKmfBg6NmEzXTdXehR/OI59KSwolfoSPPch
92HN6HuicvumbeuVLdfOJAD1HBeM8PC6qOVfPZDAAhyq0D+pmyQSdr1psNTwbmNa9oyAFnI0m1I+
unr5/E4drFraPYrKQ1zGkEj0YGfh71DLSJqSWG0jCOSxCSmEl3tdpEwf1uGsgxXVuNndsuKCz9nU
hGRDyarw4tTF6bIPphCNPLHOVObU00Urt5Sl9AmMRfga2/2nesyoVSfp/HsdJfv69NmCT0LBIi/O
vFcAjuJz9oyfSRIy5rJWxeI7u2ThnCt9FLEZU8GBaCSfauoTzEg6bp0s+lGEjBzVs1efbBZ555Zd
+sN/P4y7wNvMbTzsk4ZpKzUmNG/i46BXB7N0+g272tolvb1bep9RvLTtykciZQM0KQK+MppU3k2E
pyFW3EgzjduGeK2baaVZCd8rnSpa6WFQCZMTAZt94GRvg2Qw5tzHtTEDsJM3coKXfEdP3VHd6AMz
NNZNB/YxkR76eCx3oxUpVLMJbU5ZcYgJN6sp7IM/PKvlQAv53D8rObog9b+lPhdlqrG/GJEdnFLp
sFYccj3BShbO8c6oRveAV33jmRowZfEwY/JWS5uyKyujmXq6ZDZlXeJLKs27vTs0R6/igzbH7t1N
kmiru/mNsmRGuQFdNFtPvOvXHdPS9EyK9Yl8S7ruXNYaKwfSpPZBI1wG9v8wUqQZhQh1tRU/+yrB
IBzEL6aWHI0hYbqWUX1amFaxVleGcu0p91dEK9NePXSBrBmAY8a7pI22yvDqYmBaBnY7cZs8tGn0
bIE2g+S/Vw4lAlOYtfNgr6Hnr+M5+FLH3Pb/3i54eKUW2/s+wTGOh+yZ3zQ42ZZztO3pieJamtgM
XqYTtF9nTt2CYo2jNBvmQtvyE/eWqMV+aCaNj/6n2ZndvTsG0qzEKhmCbNoXXniLh37rG262HkXc
cRG8K6tSILfh6g2BZHZhWMOcKX1dxn48iAG/ViWPGl0dXGIr4fKTzmJl31IXmnL8q+e4L7CB5S7t
QLK57C1cMCY0y57MBdpW038o75dq2a4CrVyZehHBM9HvHJfpaWJHSAX0apMPB5zLtVrqYk8TzIUw
f7xNElhkcncof2WzqzBtDN3VH9Z1PAnD2n2C9Ofs3aBbq/eb6pGXoXUO6pkmbxLlIlK7pCJ8spaS
Ncygsj6zvqkrQ20N1JugNtqdPLWpO20u7QcvcAgjyx8iHwlM9ZhMA8KUq5Owo0+nKl/VVwI4OTmh
SoSN2jjwhKKMQXoYGznpXDz5JNA5tjTTRvedU+12j7oR7RPDs7cD20mocAUbyP5To2F2M9veEwCC
fj+ONJLkQdLuEAK4hakOlNuk6womzbpeT1q6z5azpotL3c/FDmQHx7oGWVzINyvnzbpu7MeJBFkP
2CpO5jt1DvBTy6ZUjsZodQeqNTxx83hbd9dtXxv3N1obtHvindgWg/LCAe/iJPltIC036gRpieQl
sJGk6LXGat2D8FOG79Fw7kGivpZpd2EOsFfPNOTG1zqwIcnbHCFl1FquDl3f/FCfnMjHByhzxMxr
uAjSSq787tKJAy7SWped+aH2VWrZUfuIBEDqxim625LuldWMQC6nDyohs8wtyYoR67T0Fiby3bMx
huYFR0t1AXOaw6w+SC+mXp/VuVZd8OoBVpThnRcS1rf1l9gfgVy+qG8aF1TUKZzEesqs64IwBsh8
dJY+15Mm4EFy/aQVx10msPvUzPfBYAYbUnaGLNP+Ogbep3pq4E7SVrmBjuFp+Vad3JVRP9Dzu8Av
vtFny80JP+QOGSQ0nz05QYj1PMQ+v9zETvfAJV+tMu2zkbZgYo5H9TnOqQOEAnvaMJ/ZqWjXQz45
5Sf1Gaj3Lh53hDDv3ZSlpu81nGsFIyyj2KoLQy5NldEEJ7J8XGzz6xLOrCXYDQ+9Gd0X8lwkMigd
SZae1a86ki00s+TFiVpwy9QsXCMeZZLpp9529HUj7YNTy49Rn/TQ6Z+N5nN0Zmatln71n2s/ZOea
uCunJFjCa9M0yK+Q41+1BCSlXp/UAcueMnyw8T5ZdLEL6Pdk54VdQllaLRZOuVSoD0v+A0XifGDy
YF+B0BjRvBorfMynhS4QaQ3WhfXuo3VcHZzqadfTsMAcIv1kIHmDm6c46o5xUm+c2krOPWGGQJcV
rYIENmqVemdDTWMmvnTIs3LtDSazWGM9uejAei6pSNaBDoAuCHlkw0vHCw8JqYQaoQ2PA8cnprhF
su3sQdtZQ/UUDlV9DjzjwVv0/g9/KSdKzi19CxRaCTFsNdU6ri569foSwNFsEzmgeKnFLCpqX4Nq
m/szw/DC6jnhWB/hkr7VWWA8wJwIJ59crjxF2U55Py3JKfPo/ctlSGzEpcQxDw9c2lgtD1YSo6D+
dg7GKWT5wFzXZJe37pJ3O5g2xIfflg7+RuDADg2tbqNH9lqbQoQNr3pQlnSOCuPZzhiuqg/LgeK5
MVoKsuQSq7I9fSLXL6q2U8u9Uc9bTGwc+4N6o5U4g0crI9RvPtVW/By14jPS7bNaxtWZ2Z1jse1j
rAVq+ShdkW/daDlnCat3SkvDGndmiJqo3TU2cx4tre5tqgB3mewbzyqek1AR1cNgosRBPnmtdTC5
9MMlPGPMbVfgenSrl6gw7G1uxPto4CeHPSOfHF1T7cdcbzh5PqN9yYaa2JcfNDP319rQPiSd+8iY
ireGM1AW9MGXTlq+6rQ6+CZYGg2BKq+p2U0YjS08i9siyDcm2C5U+rjaFiaNI30KKM4cG2bNEcXz
hB13Lnk/MHv2ycZXsOppAwDvwg5sRDI1vaEiHCdh8q6Tb4Xb3lHjHewQjr9rE3VWrWDSX7gH6o95
wIzJjyCAGIwv9821mwOQjvw04IGhfjmkdyGlQKY5Aws+c+RiufMSyh/F9CUsxfOoRek+SkGf5Tn1
EgndviF1xonJ7QUEud8YFs07MLxofRsxBEBeDRL4FXVfU38A26hIT6JhBpz1A5p1m656suEMd/EV
U6py9gAQcdJf6gcvdFz4CM3HOM4BBgCiLCP4rAh8Ujq3hNl6bWu7HpiPCRHLLKEtcyVCqlrWYUfK
QxBxWTOQAlVaXYZSxhnT6q6lg3bdi8rbJuG2H/XuJgD8BjuVjHJl31MYlXPwZ7o0FZ2AvLMwdJxZ
JqPp1osmCIPHuqnzzQw83Sm5qgeoFNwPYfvZxcXPqOEuGYwJDvFo3UFJel0CXd8Oo6ybkP9HTgnB
umIVFuC6i2i8Y8LEwLo3P5cZj2FaLRtTm+pj4Oq7vDXw2VEc4/QAYuqIjxYII/ERgFLYSUcCHKHo
4e4tBOmhgGeefedY3mNrgyQPZGXkgj7eDePXus1pl2Y4JNxO27RCe61o6T2UNpC+Bst85Hr9N8+v
v/sAAXaNW2BvytjrLcDBRQ9Lt5Ydfq0vehRCO0B1Y+Rg4jsZy+jZn0k7Qtth3YrEXQqeDaJA9KWy
gpmdJREoF3KvN1VYwuV5Dvnpe+iG90jiuAFnujGKNqdmOHo3A2MDmXs5NGlzbrwo3tLMAuO9pAXS
a7OXeoIw0LsJTSjdOcqhtMJkQ262w3XW7ZObbiIzlXDO3pqJRetxI78PRIPUSPZJMnQ7vjlftYbW
bmLfpjdqzN44bNj7pW9eNOasy0hepylfLSSdHT69HbY7Bl3+oxm+u5gpLlViYh/0prM7tj5ch+9+
bb7bk0/dfBj/iPVJ3MT5shdLEN2+xMWynANaPFsgNSQzOUuabrnpPM7e4QQZY+DgQgXegNsIhivn
N7oM/D0ol8ceFYBsFfwglzbq2hD6BneZT45mfumNxt12+B0LcnpHq0pIDRmYPhtjkOTJ4cYgJTDK
BpUE3lMCkjjzrQIGrfU6McM5FwMRNLqF8w3Z7XndBslPP9Pio5V33skl/d8vo7uD9lOhM3DkGMvv
eUX3nqgZ4+kpwnJUfqbulO2KvD8yG0ugbQ78GvGc4t6EuqTJtY3TJlEOjy4QgVdLngrKHB4H92+C
XVC/lKZnYueEWAIIZtva/Qs9oPa+dUjZGaaQwb7gAmL7Qt9oTTNK9cwobm9aWG8dO5jWeSBoNBIR
NE1vbG8SZvRaa84nx807PGEo9zrTjlPjFdsBgKpc3PBYpOc21kG/ci3vcn/AxUPl0abywwpbbg68
VZ6M3Nr6OwP/n1zRukNlNK+bmgq6fy0Zb/8fpnYErjQZ7DrejhZ3MPQSqtO/mJhC2ibvz7BNmSOz
+tOxe5vPCWTQhtyVMIZoo/QZdQKRT1BlUc+9cceJFIYEVgg1p1bHvFo6I2RgaqkDzA8HrO8crTM8
vLh/mbXIASkBe8i/Q0sbbbkZPfH51/5v40+/p8FvaOD/lo1MuudJO/z//D07HU+WSJ3rJtCb624T
DQwHZ9JKHAuplxK03u+iYTcZp9lPH0cNmMowo+WwOLz89asx3d8LQghMEJzA2+sa1HZbv5vRx1h3
fexy1gZY4Hvvh9E+XuiBAAeGQyAY22zP1AAe9jT3q5QVdm1V4JOotXVQx507BpPZiWXpdgkD8t6d
Hh5ab+7IA03HAMzdMbL4xqG9UZHcII2/tQnRwAK+IPFdUmVyXEMi12uAi6vYGER4D9MdGZq9Oq9U
EFO3fb+sVOZSpeC0gIS7G/T3lt+gllQyLzy2e90OBXwSlNkFErH6ySoW4ZE69/Kz3gThJpS4A5wK
AM5r5C05c0gtDm3UH+8Yk2KQlMd9tWdOUg1D9WdbTA8cY8/XDDCWTIJqP1S+SY3VVJdKE3iHdsLp
Tg8mKBR8vWH4VY0FGjnmqCcOWdRIz7txxlfRLiOnyTg4KfaCjmFwb3kX9Qap8LUY4geaOhGO6PBI
s9DcJjWLQzfM1D0LtCjTf2LvscX6B8+sk4nECr0QoDfpD/hYaqwSjsl4ozU1gzysfxbP67ptX1RA
VQXsi8G6XRISlkpLngKknHKMP0LcdZ1lv5k2EJdUig1tAvwFq/WuAri/S3j071N6GdfYSHZhFz2H
zn60+CRVNHACHJ711g+ls+b6bFyaPIZEQ4tF4e2EM6cPWO+pXoBmeLsAbZ7KxeIZxyZeOMmnBSpU
T3HfNPYpyujbFrJwBVc+28uK6kXGQms1180t52kwlidsQ8RbOOEQRBwOKZ/0H4NQ2Mp3rRzjztpR
i+foUsJozAZISEPLlMgiJ8lRRGmz9syZ0nB8aWYs2VnFa4OlsZHZmAz9b8WBo8VThzasm86Lytg4
U0y395K8q/NG6sIarPGGqmmHUpc/8gY8Abo3btuYQFHrJmTk9Po+1OInNx6qlZnTXzUBYF657vwQ
zrN7Mnjg1gVmXDPQyabYuA/lka3TOAMP7ANbQ/CkVEU9JUnWBRaBmmR27eBu4inZubM/nWxv8C4c
56RgEmtyx02FtRT25OJYzQ1EftZWE/YCO4oHS/E8ZC4305f6yEJj0SmjTTPmFy3hv/KsNjqIQFLw
U78fVOQvIG5pBJEzcXVkZ1VBjW+TYsWogb8NTvW+6Fx2D8ys0ik+Mj4bjtQYPPpRau0CM2SG1iQ9
RFSmaZ2l3SYYj656vuZpVGLRbgGMJziNUXNKbJdPzUg/8nrRdkqtDBaxG710PlfsnFWIWsuJLLlW
eOM0+Vrpx2oqrmZYaqIqf3ud5NvGNTBVShhAWM4VFb/IQGgEFdhZoYcME2scWi2Kby6zouoevp67
aiKS8qysDpuwlUiOJt1Xeq/x0tNzvLJm0y5WetVykJKSRkKQbN1b1a4y/GcyvcdMHsLLxL+vSnvZ
uAUQvbby39QBXI1h8tjHe+h7cJT7bNWCRz12PNC1vGkPToOkOPoaP87GZ9mloLOaK8nBgvy/aVzi
J6TVT2oQrTEhW2v0e6gpfir7Y3x6elGxCblcZygTHIEp5GC+uF/8pLuz7OJTTQt16Y7o8QOHXqOT
7ZuirUlbmvzVR7lKxDVKFzDJvaGH5bFkn6GurtFsjHPb37U/huDOS5ofSpDxxvjrlHYHddX20mKi
7pgQcuNKIziKY3uydkA2D57tGBc1JLWq+NW0EvaItf2jBxf4N+VJf444wn30qaQStq3bDk+oX5/A
tMaHy5CXNN7IjL3tJK9L+s3Qmq+JyYlfWXfULENNvxX0ROk86upX70O4RB9isi9l13ovnrn+9SoZ
fERn30u+/vWj2pAQoV9zYwb4IM5XAhKg40Mu+PV1m4Xl4/uM3A30ewO1am/kHkq/1LO6Et1fvbWW
fFKKLLiwqQ1HAT1AXrMQSvc0KALeIPh0CbaswCXUFJrTrnNCj+3evuTZsrARpxXkZRBdyn1wW2PE
vMgHTqOxX56j6qLeFU8OzfC5AlIHULwQ9tFwmal3qIge05Qzi5TYQCFgVSBbrYwDvRQyDIZUcHGb
rbqYXA0aVz4RsQEIf3UauXLEp3nZ3piwmqvUbsHphF3KtkzraisNIkLi9i3xFYuKcVH6BPV7PPFR
vwyjvJkMfPh5++zH3rMan5jSZKGmwurzU8PwiUn3xh4TWsE9He2IMuE+im/oSju4VX7szaEnsK/t
caBRZIE/Vtoa1FSQd8Matdcw9sYrE+ffXzobIDR2amDrAwYPYhfEos/DnwZvc+XG2lF9HHFtySRS
wbZzr8tsI5ryuClts3v4m2vmT9lKLhlXLmuOzf7N934vXfZnM2uz0N2YOuCh68g+ix/d7moGUNcO
ZLdvgz7/1OgaJBeSnEd+H4KuPDJiXGnEQbPj37ysP286TYRVYgi6ZXgurXC/XskF58ORgRIN5dCB
1j5o82Gwnix7AighbT/qU2cXvc5GUIe4qsbNJMTftvg5Eon1SxLTMHWpnVuOzU4cANKvr8OPcMtm
C6QWyrj8fZ7eiITTvz5Gr2VMdkrqDGqzFObsrwKg9uRkcIwhxtojWeEhpHZ9hHKqR5j+5c5S/ell
Mo4EP140j2yjFb2D7Ux3s51SN7LQRMT1YTwHqbttSXGI8S1wSzClM4pcE9Jct1QPTs8YiZxVH96E
DlPUzi2xWGjTCp/SrdJvjSQ8D7lR3Yb0siSgkGnkuIvjpjjDi1zFs34YepgskzbaREBi+wR39rk3
dB4Uhe9uElfjOxgoqTtWjQ6TGiV4xNamZoixXAn98cfsds7OsOeXKWf4Hr4VthZewTmDdHeWRfIA
HTNE1KF0SipUjNheOqZqEuX3Rv/13TV2TPFL1vI8vTp9NAwXEyVc6taYjE4nqA3sOIvnhxrc3kZq
iYls8FMrGlzMSO4ZsHN6zO+ktjGbqb0xa31n6PoHG6VLnCa7AoTNyJYOYl/D1tRIgp2apiYB2zy2
mNf10aFFe+9elKyr1oYqDp/sqH3LCuteucKut2g1/JhL47vM2kMe+YBPrJYOtXFVFC/SBj4zio0S
vrXAZczrXiko6q4Ko0NYXUAb/qGUSYtRKx166lyiTpq6XPMoYKkQzpQCpvwB6m9LnAvEe8w4oIdx
YVBYdKtuSAW0Ui+7dcZt0oDfHdG6MR5awMdZ6Xs3/AGQlrA6+x1J3WoRoP7mqP4n0hypBRfOnRC2
MCyq5X/L2kNfjBk7DTgUSvcPJ6Vobc7nTnX2ieBOLgmzK/XH7h/mTga35VMKvy6SYWc9iL5a6L4I
ntSlVy3D2QcRu7uiJpCCXUYrK0Cr181W54/MyornIIeHIbE5cKv+LoVu/HmltOQS6QgTyotl2b+l
0DtfK3rHzlH9JdorzdiiR4ZzpzGi2tkgOnFCNtpG4Urawt6PE5u9zrDu0oCpmDLwaLN4btlwbf56
sTTlu/nrImU5Ou451inPgm7wG9cPIHoxROnoUNAHlBPe0CI9Xr6nyGHVjuz8dNvhCkQ0IIMrz5tJ
AqAmlRw51lKlUBYlnky2Rcc8JHGcfcrzk1pp1ZhfWQkqt70fowQkraSUqK2g0hkNmyiylzKhB853
Ub/b/wlCuf8ob7/nH+1/yu/6WXICicOoU+DD//63J2gvZf6Xf+Qm/onmVn52v/+pX34uRMU/Xt3m
e/f9l3+BuotV+r7/aOaHj5a6vf8HX5R/8v/3i//xoX4KJsePf/3jZ9mDROWnhXFZQJFUX5K4CslA
+N8hlGgT4ffmVwql/I5/Uygd3eNa8KBGCqFzOYwfbfevfwjxT8Y7hk0bDsULpm2wP6QIsov+9Q/L
+qcwXKAeti2o6xSSntGW6Ip8yfinsIROP7zFSMpyHef/AqH87S7iJ/k82F1uJd0Ulvv7gz0fq74Q
uMjJfpvfPN1/SGOzI/nZXS+c/xV2ibHkT38VNyqLNSAM2nJMx/lta1MTi6j6cRzXM1FKSk7JEr+H
sYa+4lvgs6ufcT599nMgEzjFx8hmK2fACL+QHsrOr++0JrmJZDVXEhnu2siNr+FCg8zUEJrnxOpz
Am1QS7QK7dD4MjsLjg66K9azDqiwcR6cluiCk/tfxlDi+wjx6aPx2spxNV4/EL5BcZLCDu68aM0w
GJJ9Y36dynsEj5ztt/eTTjTalpjM5PpTaur3c2efK824BYBLTYvpYXtI+/cYc2ZNtGFXUXeJihjj
bzV/msNkrH2TIUMB0wD3qUPolYGmYHkk8+2sReA8Z6zi7FhwVGWO8TQCZT7W5vgKbXofgyvlaWyf
09rOsTJOx65yDrAV3iqwLWlgQ9mnSytJCbbZwWvhYcKwSywADMmW9WRoxyIhA+GUOqC0+QHF5jvO
V9Ke5xbbMEXsLN6pE8PiTJ9j91wJ932sbodl/CGYtK6Zc+LINza1VcIfyOBpq++YmvkmGw3GVLyo
BgfSJjbib1G5Kxd2WXlMWidqGJDCkFlwADmh+R1ODhVuKPdaYjGgyb5VGTFvwG42PME4YyYBJfvD
tzDxARq46waqeKaYPL4zvY4AtsEsLG9NhOm+zMqfzZC/ML/csHUtNkPDsm87tb52fHN/4+RRusK4
DO2AJI42woyAt5pCN6ZHkmDveqqA4VR4qZ2ekk+/1NadFnxtkoFhj22uuR+7dZ7DY5evobCRfef5
WfO7V4TmCcst8IM898edWFtxlZzAdMDjCNgyWsv4aXTacWlzKG3OsOoTVLAmAAvKWoo+2P1oGrnP
KOmh5ly3cRsY1XlDCF0adTg4rrJ51rZFZjDkCwgwZ+6e4tjnOiGHwnwJ2tVy68QO40/6j/Sorsmw
uxQ9tDDPapiUibGQBYI6zY7xRIoQgEqTvre63q7uCOdTFc6/ihaPs20/V+DTNnA8YvxnxYVPcaJk
AH2usr9Q1lZjFigmEHOTjsYTH92sJctHSKN1HrEZvA5++Nzy4YguO+LoQbae1/mU7e3IwDufdmTj
e/3Tbbxbo24/bbelRQ65aJkzqjYrABiIPFYNV9uPpmobRtHJ4j8KC4ZHZZWPltO9lxM3dlp4J73l
H0ROL+QU7yuCEYijXbqir0xmXl+6uqWsFxAA2uyXdobeEOjdu+ja22KokXSy+Can32ZI6LRLbFMD
dBIDZdTsDd5leuiqDL9by5VcrAnKeoi9xWkcH+xu2Jmjt2YnLkkpQ8NKM35vZkzvXVPNR222UUGQ
c0xoIYZXrDM/zQ/AsHmTiKhRckvkJZ0s/IAVYQRtq8/xY98Bu8LcME4E1NFHXRSlYu3nxmY02h/e
YDyXTDZJTzYIhMU9a959OVRH09JphP2ZC+DdC7B3pp0UDjnml9F29sbyGOjjN78HBG62yz1WrLuh
p+zURwaGB1ON+7rya14CdQRzHFBz6OCIwb0CGJyO3fC/ODqPJdeNLIh+ESIKrgBsSYLedPO13yDa
wvuC/XodaDEzGkmvDQlWXZN50oL0FfsB+VerlmRANKjeN9RUYJklGmQ7rP/pg6Mw8mVbWQPcQbXN
SChGeJgzQ8kWlXihKSzzBWzNYaxOSkOq4XjdPigGlv0ouDdYxS4wR/JSarRfDaJ8z8A5Qeopcj+X
PLkk+LDNDsuS/ZD0OxmNjyRgvVqdea6s/rmIJnCAajfok8+SCyVyh9W83yrdbx3M+/PoSxVuBlNu
7KB7SMvgM3ZIWPOs7WSgjBXBu10zi8fQXAi5FWLEKl30bP/tvT4mJ5F4e/ry15p5urL2LhvXxAW0
A/FkISpTpNkALuxwCdl2GF/MNaeNVDtvGXhYdX0rOPs5eqNTR9ICWzIYMr2zNSUMvmimSHWyI4Pa
rwJpEBFHu8jT9mZHUneUeJepKW5tqRukhB3b3If5v4NffLGzGCllfA74UKbm/EQRsStLAvnIuVmV
iszGOhPfI/RkleraOmprY23+tBoOmgHmjjtzEE65vKG86uvkqgmIM8MM53YB6Nv6tSQQDQ5V82P0
7pHR00euPsWUnSC245jYm+l46xYnlwE/emUXn0q1ezyTONzH6iqD4qdDsSZImWrL6l02xkutEdI1
NG9GP7+GOAK4h6iT33u1uM+Wi6TaoblqKuPVuAbQepCdIX/p4lcjHhFvt8PPMBubfi430jGeicLy
dX50ePdqSEhWWkz95a2o9C9d7x6z6HlszGPsdbfGQxVeuo9YFY6KUbQCKS/yDGd9fWmJ5QiyCPOv
IY6Flf2gPtjMdXFJZXBv5qtRZ9fWgkIDdMIhii9q5gcyoSBJr1vSZmMHG/1fPFRHBpDYL2LvXe/U
v964Jk69TUurBxat3ozZPvVjY4DVA1CIMSVud7MY8UtUO6uLz6gUPslO/0SUyNsufNIJd62qMbsk
21a626b1ngqjvsxp2Kxsa3jp3J5IIuOz7cJz4qoPNBsWewj9pZjfysL40Mbi12SqJnIGznWAbgA+
R4MyM4mnt7yxsKBU6daNLN9K0ueolU9q2HuNfjeJ0tQwagLweHTR2pvhUzh4X26CHlkHlcQm6xHS
xSbHq4QEBeUMRl9BfBbXJcMBC7UUbXlQfdsFvElZel967Z1/PCsnsVOT8FfMfZIQITl/KENcpDH4
xFij/YMrbTfTByjCnyiIzsLWfiWSQ46zBE+B9WhQBPUT2iCYrOS3TdaujDKfsNjnuEAjgDcQHUdy
iMjeyvCThhnWy/aprNjBpGjIUCxgD67kpdDDNy+0Pi3CZeem3zGxIVhc0zaZBvsiD98DwTEIYPuU
6dV2TItjXctTHLYXx41uLf7OTsjXJnrMw4++cFYNbx9r93+ke5/iltiCRO7RY71Vk7Mj0uZ9SLtz
3ATFhnrvzVLdzlnKEdO4lrG7l2OGeXBud5IzJvWWqq/pkDqmjy7gxhqz6OD6ZJCQqaDsDbzGDx5z
7HaFeAXrjMM6Z9usEwuFDog7DNmXe7EM512fzb1hgALQ9ZMleri68wsmEP5kY7IcsTalQ1JQ193H
brqUgEPx0h5tMlhEHx6JfAU0MeySKsa3gvpipxKNHR2RukGzwTzArcLEmrv7bhB8qeWfVhccDGu8
2VjtB9fEDgtSho9nIRU0O4NyfFpXWn9ziAzMdLH36tJvMvmcV8UyLbv2xfjuiHA3VNo37gywpKX1
YA3VroNev/wnpaJwSZ+Aq3aZ6nKjS3snQmKFNfsRavqlmtMLiku/Gd8IiTR4MQ17Phap96aPBapR
82Ewq60I9e0IyjWdUtgwA1wv8J6e8aQ7iPK1JboHuVdbnomIOoTC8Ut9eNROZMFsZv17nuBX6/4I
4CY2lhBRQGa7OkPykZnvWc5d5pSPbq8Y1cd08+bG/bBE62ceAWeoPMq5fFlE6VnQHwfT3GTpklIr
d8K0b83In86ScwYWxgmbqzHkhxi5H7waW4ljiTNrrmg27CuCFZ/QKTRdJJ/jDPDsyCd7+dhwAAaG
d+jEpU2HXSxsnz05eVuEnozquPwvW9vbMGJFJSQRzwxBY/k25kDsS3HJ5249TeYhcUsSzZ3L8sM1
PL+drXaFXqy7HDNGmx+Xv8+SdCrjzZhnxzzWH1wyhhuzf1neBZeKQUujnYchqqqHTSZQe9ve3rF+
jDx6QqaxdXsWqAS/IbPbNQk5u2gkBnPaB5ZzDSK5isb4cUTMJQwiUEOqiOrehIOvSYIiX+I2PPaW
usjaeck07YFHcltTmWBU4yaolonh0YOz7pL8UvfoRsf4h+Np720yMi31hegZJSiXw2ObtR/TEP7x
SBmVtcvqbt/2zQac7T5ilyvdfJstSI0QTYLrVV+ON4HqybZmA0mVcq+pP9NtCH5imkkECe5uyaSs
itjmFb4Bw2WIhtMgGtYp3oaVH4ySZa03b1oyGi0VX40l8mXiQcrZykkMDvn/33N2ULAv7zG7J79v
JUckDVgbgj1G+xezWGwz0D+Y2AuDd3CYMRcQ5sdjY475tmCUV1OFWq1fWuVjXYH1n3GNssXJivjc
NDoXUnBQwY8zlgd7UUjVuMZpJngNzRjx9gN2qBU6wW06dZuoLvxpRF3NCjjghu+WLrh0QVZlL4Rl
wjQS+yXzmznBpoyBxLfVoSOROxPjmUBEn97w4pBjkUbxiwhbX9OqgxitW2fIiwG7VbesbZEtfLbG
twZ31ZnjSUN1Ns79JnPDVaRIvhbQPbRox81wFqh023pb1cY2IonSSNpL6XGzacY6Y1xH6uIuinMf
5CRkAop4UzvY8YuFOFof3xTKB129Fw6fixXXNewfx8/HGMgiw/0UsYmjPdh4ZXCW7LrMO6loOC/P
s9PlvuAn9LrWb0vGx4QsJiQizY29IcbabcLtBJvNTDA4Y4A0yOLxRveQG+jqWsbKpE705T4NBqCV
BORVzt2d5AUOzkGJZG00DnoXcp0659axbrRJd4rTQ6t5j0XB8DSDp+mgRusI1qrj/NGNs0Ovg9Qr
pyMWjV3RQtrITPw1qMdDZxd05gHsK0TReNN2OFgryXNkr6x+9GeBq51naznPdFrcIWYYGOhgmyH1
NF9JBRlMb4+p4/jLC8G0Zov7bG+Qg5azzS48AAqDyF6rUr9M8weahWMRRXvMiNijSirYaY8MZDVF
LeekszNTsatg/kYy3EuzumfmC0vL3XIWIng+Nbo6Eh2K9SRYx1Z8YZLyaFbzmysdWuEWE6l6DpSH
/Tx3nkcnI6zVvRqtdleasSNg28TmCKQgOSuXQpF5a3+IMo/uAuT3NFV7WaDsbawP8k7vQYXgg0EO
OoDyt/GmAD0ZG+NO/lhIj7uqfioti11abhBdOy0VbQB1tk28w1T0H///M0efAJtp2OjLATv9+MSn
y1iXs9mte24E4MbxVuboLQkbfrX1Ek7aYL6E2l9loCrNXIvxEHublWGy8hzzgmC3hmyKYX7JBPtc
1uccEN6dAc3fLHd41c9xCYKqRHi20mcWfTGtFB5lHQAXP2mDk35+KUpyySDx7PQ6bn2H9iSxCXAJ
I+1kpph3czDjq1qhOkwnvs7Y97dGc1HmoZRzRIODbiA7wzM/5lQ0264FCd8I0rfLP0tbvvkc0EhO
XbE2M+MX+QgUHpJZCJk2IDHx0VzXLUebCO9hxMmEiLea8t+ZOR25KxgxxnLkWnHMQ62pT6buEyMh
ku5ITCwyg4sUObgbkm/YDITRWwXLN9nr1wUgX0oDoUlUEU8/n3OIMKHOQRYsbnk7V6flPWXBy11m
Zr+RwftvD85dl9lvmRBvbMzMjMAc/Zn4D5qI32RueKGw9S1YvT+IALc+5Q0pNalABvPHOS9ivrn3
3PXajRqQBTsvL6EHHsP3+M2p5wBlED/qoMwXKwr44enfBvPDm/obyrs7qWa/nTfeatMjXLArWlIc
ik0YJTjA1KfyeCE15isMhoKn0DLYpnPGh6yMhal4GvX4mqdXYYrqhDk3JDX1kyzre2WjSk+T8FtJ
cECNyO9FcpMUTOioBUowXu1WU3sh0m/P4xKQSXxkoguJVZKMNQ38LNB7oEp0agfSKlgnkOKMxN2M
dAjVSK/n8MsxJVwNvSCGtHuJGZjxQoH802c6MrurYMsP0VZOiLzs4a3pedd1CXzFQHa9fgwmBhlN
lYH/SMI/CPPmRnCer526eOy15ynVvEOr0peGRNKjVl9KPkHkmE5MFnqWSGmA+SjU5ZsW1ii0cq8+
zR0M1+hzMuOKNHJ+gyoHIRg44AS7ejeq5suNl+QV3n0SBHdkmqGrAzsXocpL84sirxr+2LRkIo5P
pXywQlmfBCCVODP1UyPlmmFosZkCr9pC2Pqb5mpjKudRy6lxWgSJluPxWbAxtJBVvBPuUCD+Tn7q
mLa5D+1nImr4lUfGb6CSfEbDbAu1D9zsrs6/OhOvif6el1QU2p2oEGwFGaW94iVT1EkbCABRDLnP
YePA6MQRAMAg6KAVXdF+hWspIvS9LMudu7L5/5lQJEovuJsBkBe1+7QHw0lorETfauZIyVynfpNG
hfDsVowYlYlnIewxK/jAVaDIyUjgTnVt+GYFhRS66VWuhYf/39o2GHABCOcgI/qauq5+tar4rYz+
VkGeAGHHy0BU/HtsduzCGwCRvUiDEwvQrZzhH8iRUWWYDDgdkm+RsvCjzhlDztLlVMoNYvn4MP2a
FlpqQmDeUlt3rrnBLJ+TeTR6X2uwK4g2u+B97leVe+yzZr4FeeIcjW68l3bymRd6Ta42d2kIVR2i
mgH5T+gGbL+ZqukxiqwP22bo2rjpyeRzHFoxrVKG2G35Lp3iRCgn+QFeZI/w5KoN/IwWBdba7HBv
xMVFeshhIpOygcWuTwJkUo0rJA/9pi2Tf7ZH214pMlYQlxKAihig/lb6DHirJkuTQBAj5oslNkff
wLqhWK4Sr0GcN+EQWXEPfVQD765YkIIYgZutpS+PR0mku6YYOc4FB4tyYIP2stjlLrPMTHX7vs++
w4YTirDJXd+Pp94VR22usrVBloCK8t9OVL+BNfBKsHFGcUC8E5/iyWq2RgSpTJVi3cVWsS9VMwJy
YCoog3+MObjIcBCsxy6FEkPOVprbV6fNzJ2tzMcSNenGddW9XNYmE+OYAb3qTD7nBvmCXDne8qS2
5THpvGsAtGVrFuNv5DoWlAex77yeI8sM2+0EEdBWSc/lL/e9Z44MzPnWRM6cp9r+1WteplqXaCVV
srP6/l+fuZx4fHysWVzHLL2ocLg5pXu38RiuYsHHTkr+KzfHR96PdDvHDlHMVvhCb0/dUfDeBxNW
gGkMK9zqhwmr2K5Thr4O6v41ZrZ/aFqmdMPaJkR3Sw4TRrvU+V3yRGD8plvUeUSlp+PXsvYCoM8L
lggPS07nQZyMiQ+1pB+gvsbcRK8Scs+DnGu2gq1UGyfWu9cPT+0UvQ2mG2zbcKJ4tSIs3NGTFy4e
u6iPj7kjKHCIO2Oa0X6SujxukuZJt/jyziApQOR4cev5Wxlc3oEsftuqiTnrzd1k8aDIUjGRmJzX
OWf/M/Ya8ePg7Vcl4y/HystVqrnkVWHyhxjUDRzSy2NijdPNJi6Ato0H2TB5+xUi73VYRVd8SU9y
ckrQ0dqq84DZKJa7fj8CDIEUMbLF3APNvM/al12mpq9bo7dBkoFGFcA+Iy+CvREL1yzOesJR9Glj
zVmyH7onTQ+bsxuVrzD9rV0z628aOia4mnJA3B0mLNW6t8xFeyibUhKJ2X4FxqjtdFam+05zHlUV
ijMvkTgDjHu1QixIA9PV1MvjHbiIkcgi/F7oghHOhgz1kggidtofJoYjvp23jFIHKuEKoQnogXoE
F5d7fstiDn42Y9FKN674/rpHvc+hlLiMAch2AJFMtnrvZXKj4firMS6sMRryaEzpTxZ1OtOR9IJX
+U3MvflQ5E/OPKZMnLRmU8Qe7NJFboy949iIb9uJuzNiRB47a6KGj9p1HUbpZsQ5x6Yy39ZDENMj
dPQ8QNLYuqL3QQGSqyJ5tEj/VmNrbUKW+ZTKHcjTbnjycEnsqcc+83S6WDFLAhsH9xrASrumM3sZ
Sy7PCPc3YdzqHkHg2mq9zix5LGhjYzp48sq2PDvjitCcx6Qoa/hvrrdSjv3tmvQdgPzpGeS+6Zk2
BaWjcyGN5NACY0vzRV5vg8HUxn47S0vugXI/GLZ1kzXOm1TTsWEQKqo35tNQlAtTF17fDI0xrQOH
WMI9GeXxCWLZZpKqPHIMEC10rjLjIzTMYJt1RLXP1XzAts9bRCs2ZM9qYeFMlToQ0oXN1pvUzlSf
yayTuQQhyIAgCW60v85jwraIsPO1KGg5s5F9SFOYLxgLIyaQThbvYdzAzm65MAxbO2n4HymLwucS
Hf7mHs6FvumoOVYw9TVsdYwqggmya1gunwQ/NMZ36qBpqD+0LH6Yqp5CriJIT0eO3pfqGV6sfoj6
Z7ccdSyG4tVsm0Vq1nIKpfMb4Fq5NTtrF7QDYHgNBczANFWzs0/dYDMUBXa+s5zPwIbQ2XkVM4JI
vZnNgBmJ0Vwf5ClHvFuvZEZ4S1PzQLRBvhV112A1ZfCULlS/AZftAI+SEQpReLkFsIVXjF02RenM
HJXAm3wVa+mRAhPPosFZxAh8rVqhb1zOIGC3rD5Ho9vEalMF5JQ5hWEiOoMZEBgi2gptfAvmytkM
mgKg2yV4FOQdKFXL/rp+F5Ekn4PvxlqAp1eDXr51aczmtPEuSQtIuJzPDE4BmCm6iw4ZmN79pNJM
CWokA9nlEeRhgkQvo098oCtppem+9ABzuXb+2SfK3YEKuXD1RPv/VZ64rXWJg4zjwzyYee+PQIRw
qrfI9+MFEDOXJ81lPOmU7P8mGFCT1KFHOAQD2QmT4ZDPDoAK9gQhy6iKaqBijCoSDJwNxsnA+531
jCs2BZqt6q+wB9jglsueK9SQCQ6YpyXVkuxPRkWN1gp1yoz2kc1LeRjzPz1R72yn0+XNEGujMP5V
HYl07BBp0hW5Wx6B7WxsRg/UbF0nD3rSd+fwAOKfPHTS5tuY0nUMY1yEjANVJUL4YvYrWev6JjGO
Q9OJrWll9TrskvQsG3fd+3mVFpeG3s5fvIT6BOOaumcTpdQKRhEfPCu6N7WVMKijSohy9ThWyVcx
p2Cpplpnkm3uyjBFyTebwzFw6TtGCQLSZN7uwJ1dY5T12E4T1A4FEfZCNr/G078AGQOS0HwGQ+sg
91uyp6vpTibJ6MPXAGwJ2DhmqmE5wvKniXyepBbsKAMSnKzw6NgAsfld1JZfHKP7AsuOgrWEA3vq
wDE53Hw+Rz1V0KJYrpZUURuQLtrCSzAn99Axbx726XXXKkBDgwdMwHmKIobOcJEyEu21M1ly5K9b
fBbcsfERHZDrlol6jfLiKMasATRutysRfifpLPwE+Tx+iBeuUekb7m4UtctAoq7XTvI6Kd07xNrg
vNRieDXCXMeWqUsyl9N2Gw5YoQG6E8tp5O99BxN7mjnU3bTeeJyJ65R0u6QnTCnowmzNfOzi1f2p
Cyk+RrdJ+c2FL0V65gNoH+iZrwhgE4T42IWqrNHo42krM0Kf9yggzoGEr5u7DkF2Lgw2Jd2nupAR
Tl+HVTmWj0DmkHrCMqLnjVlFNOOpTTpYwHUDBJEdIguFsx5tEy9vz9bYMmqvmPU3FQGMbUL6Ry42
g1NcPWYYPuajDbCeZ6PF+BYrWgzR8Fd11DxrJmZn8unZ5Q4AkXumHmSha5uq46ulNVeW1aSXiCii
rRekfuPm8jjOrcekn40G86R2myUAnzObC14JG/VRKPxGa8guYJOzM3TGs1OLAwMzhE8a7oT3rGat
ZBmrmZgURIyhTo0THmXAXcHnfJlzBZvIwdpL97wC3W2d6gbcTF7Yq4gBHZSDB9Zqkx86wwFtJGHe
6pCMBI4EPeBTV3mMKhQlH3Fl77Y+PmR2+MQ0EkFRC2gLmya5E4C/owGlEL5+hIWGeSGD4dELcYGl
jkjOhlHt0bHOrCVNWLPJWi3VcZnAYAoWph2mqm6LFJR9qpIaY1iSwjRoIEwxvgJmyUUxtytXM37K
YcVdXnj0X1TsNF1eS9MzlpvUKCGhqAmIL+PV2BpgwpbPiNcx6oX91a7xRlml+c/GjaSnZMcvfW9J
lCDILOGAub3Exjzee097MqQTMDlinWptR7tbwQkjTypL93ZSLOj7J4pmc2t/OA0Qc2PGNw75qxDp
a0aCIWzr6mzpZUyniviowOxfVd1vHGoJmZbjZ4/UqAfDsQ1tOrsclqKXIgEyORQ99l+wZeLYL2DO
9X3lm639HZn6QzJDjPmY7ezNcdpxay/iaGexItDLvI81enenggfsOLgeGuTJfDbuJhIqNOBYkaTk
M4dqa1OPESv8nsw7ivVdNqK85cL7Z3gUO3qP1KyHrhDopFVkcYX5GuDOpiiLW4VDeu2FMPJsqva8
xJgKwqxYY5IH1EwR5DSnNBwPubC9Wwgvukx7CJK9hW/HTb6tjpwjbzJucZ4+dTOZnpMmRrwcsCAk
kzUiWqDRkxZ1KixM5L13EmDwscmn7rpDNrC2XPc6JvWtT6A1itA+1JnzUyZ1DRebrU7UE5Mym/F3
TbBAX1HVOLyaHJ9MmEoDGZEZT7wSwDUrj6EJ3H+GtlFwsBZlL8cpC6gg+CL64y2c0WwZTv+YxG5N
8Jv6DSFX+V6E4UGRTsH05NpBSYbJxMC6P7ROV/izPr2KLvMb+KiUdCASpBxO0sZwJXIqRTd7sDQn
2ACzZV7K6DeXke+qykH+jVQLYcdBZnzE8gYIg8WPG+nPhNDvmDsEGy0j36mX5W/rRf0Bjbo86tPE
zNwHNlH7fQOvZArNxwymjGMzjqYENPcBUTJUNRRP8+ztkfMlvmyKv8HwjqVbf7dj8ob53dcXZQun
VxGIcutmEjHAFDZ7NID7CNLVtileoHWzveyIdyqsw+yxGxvgE+LedG3W9BZSKWrmIWcfkAW7vtb0
tYSF60+We5hm9PqaR/pmM54HOXHUs9qg989SBjho4c1Ju1cYJNMyZc/ruluIAcUWpYXBkDhglBiZ
H2OO89Cqwpesj06ZMuzzkKe/TkwiSTYF9iYuw2dTxcY6dRPExK78Z9S/KC+LI4fnvh3qfZUMd/Ak
nJpRUGB6S9YECyQosZEM0RTinScLWEdk5mcsuqo07Pwm9Z6hdz2YeoYor+FCTj0wLTkU8wkvBRRA
8UyewFg44hii4fdttqHS+esSCHyywAeZzdFBKDteA6ckmVKfTzbbMVOyVUJlDgSSis8pC4vRS+gu
//ZjlEnsOE3mwsCJEkaoJNfac8lEmcAXriM2bf22Cd9zLXoXlIFZVFlnaS3pmZYrt/iwt4nxyXxw
8htHAEXKMLRNifdWDYBJPdp1vmvz3mOLNgMEcoYERoivRK0j7z2lP91JMtE3gYd52o27dcGNt9ID
RFexaf+xMH2QNssqtH7aiqTCxEwPDEH8msAXe4wvWqozAtL5VjOs75XTkuEC3ItDEJUBM4yR2o97
PHbTPbk2XGYO0gWm5Wvgsr7oXHttdcWDyXKqlsaPF/JItZ3Nvgf2qMiX8G5hbs2axkN7D7IMCEyc
QOrxRvKaqxXt6k1nFGeG7ksSxje7DX4lF6JRvo8ayiARVv80GQNamFmG6h3B3aa29hqKUCoPJgBh
uRXOfOdE6g+ZUe5s0uFNvkgACye0Z78RE7cBvddM0BgBYQltCCpQ+llB2k3Qtea+r9NlZaedDJzq
fmHx+dcmqNFW1kHO68HE8nfUlBzhIF6FF4xb9FNAdFx265H3/3cjFuI7b+S4Ac1Bl0AdGapvGzci
KghQCpQFKjAuFjmEK+Hl8Fh0rkGDK9H0KuC0HWK+kOVlbltsnwqHnrj21k7At+RJ9QU+nlVS6G+F
BFhUT/e+iLmwtapk2wC7g2R21CQjmRwCeQcrhl2RjKhNS2y4AaXhymzUKz0RwQkM88HDsKBNdbQl
dP1VyHh29PzQ0z9xqDB2S3ow6B03eFhjP06be6YE0oma3zbFmDsE6MfiIEH7Wrp7iyhXa9S9zazh
XXa14IutO3E79LnbqhWEn1Ja6PF3rtnWJjCcOzOKM30Ho04dDdhQvHJc7dGC/VFoAn015LWNXFZW
QD973nYRsQMu/Bof58YNTHbb89kE177yBoser4KmABNoHPHDdC4JK3ZMTFAQouQbzJkDHtUhj9ZJ
1XRMZlxLPws4yZwp2/UZ9HpzYOqYEL8xFKRLCg4FtEsr3Mz8+SAm2S57ptD8l3rOR9QioHKS+k0t
fHPZ10dWaGCCIgLCC67wgPqqh7FBr3xIXTYVWV+SVGWhIArbPiWhnOSnOTjo+fgslPaNo4YSyyao
wQDgEqYB8m2b37KmFVRT8ch0CFJRNXM7oHkOfxrJ/KXCs+zDM3lvbaY+08xHl2ZxN1YkLEEhemgz
3YHSiWXYS7QXG71lbqc9S9MWSqNNDK80X6puohR7nHLGoqTO8kYPpVzTTfudMv/U7L11ibeZBB7O
wGVOqECDeCaMZQ3zIzWXadCJOvt+AHUpq+5sVJAU8gAIQZEUP9aEIBGtzpPVhicDl1BL+GuY5hWi
CQ8VOmTLWjLrZfoApRhhuRlZj7016ZD9p0/Zp88IjNYAEH38npfCdbqNreY3I0VpN8JLsKX7GWnU
RsGsH4IOzzoDvlw6lzQbf2z9omWvMvc+tAi5ndWt0NX9TBk7T4ZEr+iYIhTp6OcSHqG1yl/hGaPD
tVusa2rO17X3Ncz1dspNIpV6Dxi3Ikcs+auQmPqiIqFkYOkQocvukruBk3WV6rrlDy4EJWSq4Zxh
P03F1UUAkusLpNokO0zTz4bwIqoH90xLCAik1l/ToXyrevE2CJdkRPVlgzhybQKaJTXGtPzNis52
btRLaCPiYb9+CmpUZ0bFp8Ot6rU7MxjmY8xtKyCTCrP5caV+8Or0MUCWGlUx8ZLLzyCS6DQVGRgp
UJINOEMw1MgUGNeHlAAukztVo9tocMSPHSt1xB+kbImOS4+eMC+LV7ZNT5GYTnZi0wJo5p42lYoy
iu5CowzHkICART7An8CsyFrQ0YxLZxVwOMJv00WnE/7IDmdCF6VPeZsAiGf3lcfmlzPVyCFF+DKI
oli11nSNx/G1CHkCWpsZz+QZB8uAtNLq5rQaHuQisEl7fqk6N+jta+OfBGTYQkCMpAR+aMavjVa/
OTNsmwMX4ldudNZ6wje9IlGOJNH+3Riiae2ZLDo00JBcRPk6b+KXYrBPNVHeLCAcnBLteZooGqLs
qBOQtrLnaZ/Zgogc+RDFoPdzk6aERliv1Hsjp++qrD5dbk8PhX8sSJ+cuoeiNQ9GPXwWHfVjS+hD
UMQ0nKdAoRll/4qSpQ8+SC1zKT5PJV5gwmJgvsVI0LXv1I2p7RNUVFJWX/q7TVFcNeG9zIy3MKTi
SwXd/FDbh96ZnpSQF9fOjE2j8IEYmW6h8jpjOD/EWXknIeg00JV44gkf9pbd12VwGrrqYCf16pvU
3LuFmGNkQB4Nj0xmX8ueZZ8kZ4zGR5/qm2W758Y1nmUx3CKVfDEgqnWYh6bzr9bVtdD7HaF+PI8E
kSTk/rRt762GjumYHlGB9mDl+0PokOmUBQUHf2P8m5Bja3p+Q1FCEVnIN9amVzSYj048nFtPu8aw
HYcWJpEb2giYkIrKWn72XYeyNmTP6nEr6TmbieBi2Bc+M8SEL/8wwZvAdovWYU959IKINVxpBSc9
rBbmJWHmx4rAuyz+nTXro4nluY//ukK/9jpggBga1Wqy53ctTXadtSx5uTBZT19rWyEbTw5xQ9XY
Duwx2/GzMtPc//9XHoaELMwQKUh8yJWerZxMe85jY1/2f5o1XUSotnkhdkpcpoBiDsf7giHBuhBX
GfFtW+IlP2PaEt7pkKl5bIE6iVekmYDadXkYAS8ka/OI1ZfYuCT/igifM+qIDLwK0eOovL1ZRRb1
IYOqkG6GkoEva34gqEW2zLnhGjyxS0tGAiUhtLgaiz7g9bKMP1ZZzAFEciy5jVZVwUOEVOQjYHi4
Yvzz6dqwgCJX/QgVnYJYv7rji5MJupaKffrUWwcMynfP4YYoc+jtWI5Yuo3lHYqCbgJBcz9ssG5O
Aze1iOZfU1nopK352Mb56xTJn9YinTKGyVI7DJXnaIndybgpKzDxOYvbJZcwhmxL6N/4xWbEXbWo
KgdGBXQj9B1WCJsmlodhXNZU1c3z9Ccgx19xQ2orK9CVUOFfYCW33LXeFXugFY6ttuiwiGDc4RCy
L1EXPpjhv7aD9d7EzZqYLy7KTgvw3RQ3M0jfpqSuGHDCV9cJgay6lO0gMZS5UZ9VqPNEUmShVE8Q
Sy5YEYeGgWK3IpUk+wvwbRJzQaCGfTHiGH/HPPVgO5pbN5Jp17aggbIOFE0MnCh+Ger0P+bOY0du
LN3Wr3Jw5mxscm+6yRmEdxkR6TM1IZQpid57Pv35GGrcLqnQalzcyW2gUFUtlTIMyf2btb71rUCU
m6rosXWnT9Zym14UTG2sgS62+VZwmmQFCQOZoGOekJ6j3lrnEgMTGZL6m80Y19EnwJuQphprr9zu
oE8Bkk2RwrtmiB2DLtaq/NVNqztQlIwrrWaBWoye0C6RFBkzBKy5RE6LFBhPHUEO3ElS2IgR421n
wWvJ53195rB5D1+9wH6mV7qX/LGJshHi2MFThjDfa1bzjsi01AEc5FMXyJfGn3b69NyjiUZ+f+c4
6UNaUVM6qfG96YYX/Cz4pzRMVPlg3/faBcP8nVn6J/wi1nL+U3xzWaTT0TGHL60NesmqGRijEr0I
mO8lyIkFMXvNggDLEcVsTtJ2jVIvMRk0KOqybM421fgRPBpcBwZpbO0Ht+DaYUUe1s2ysPoAnjzL
izZRd7Z0iKTw63jTK3V2dR47puo2JEU8hUoW3G7TM6nLXwOQwpbLN84+j+vb6udQreysOtvGDuZR
WtrLdsoRD0les0m4uskQiHh2ohdgV7M6aXdBPbw41fzMQa65aILkuQ+AycXNfKficoHbSRDosJZ+
eUob+M0u40C9gnjoRTbXYBZ9c1T2FJJ+1bAdhkbsLmk6+CjrgLpxeqnrdzeKjlnePjGFei0kOU55
nn9RKeQh9tFrUrKueMreMv8iBWgmcx8Z9WdtD1+zzD5RRJ1qwpkMB3V2WsYn2XnnuARaVVneswnU
clW1CeU657trW7jfaSZiZ7owmD7YDB4WeZc8Ug7XiwKU8YLufNFlk8cd+pa0HqnBJkOVQrtCMHy3
TciDstSe2pZPZPDSajmYJDK37kZaAcIQtz+kzIeaqt8OHE5oLO5Ln7OrgSS0pA3HZlkPz6pRpwQB
ysY26pfAQiRgsk/iU84Z7NCO6mNtML0O99bUfZtf3lD4z2M7fNcLkAJj0Z7DuXBrW0oPdEWVDFqG
qjOQsfyCCik/KoNDqCIGyxKC+5fBPOr2iTCAdJ/bLI8RD3gbSycGvpwjOmaXEmnX51SgHVNJ5x0E
w7l9xMqzs2R29BO7BD/lME+xhmffQfvuSOwAjGydjWjJ8zLj54zckcXQpug6LKwhQXzupCJBkqxH
4XB/A/hY1cPFgDO6zEMA9c4DtIZ+xSz9oe7yj85mfGrVTAs6+ioWn6ty7tJcZS5CbtaF9h7jW14x
hPVmWu9XrYqvFeP+yAJePBxNLxo2CCTctQAmEAX7oe7o7oPeJqGKT1iWE0xKtydTXavNta+cYYmz
PVtTPgB/Std9730MHYY1pkc43I2CnBwgdWubHaJTsilgAO1y2/DaC6pHQRZnxIfrdo7OlMU7uTEG
0ym2wBc64lR4ijsg07INfsd5HsZRUUQPKJig2aNmA+aBKlX0BFbP4Uu6su9lREssreFkuCdEgIK0
Tu/YGdSHYgQNzBqUIQFjEswDCGHs5IeZtcxxJSy62Hyzct4QTbizLG0gkzoZXWmWnix+Cfj6rJtv
fgTSvsx/TTpPf4IMOJhzkW0d0nc72ohs1oxUximx3RjdnvPAuXJHT0KH6rCaq1EjGoP1JdEpDpVT
tCsySjZ6ozZW0+vkDMyFjYHdQtYH6U7byGDRb8CBaULUxAbP+LKw9lU0ntn+HPpavCm6tMDsSLNm
dBN/Gwu2zW0RpKsm9VEQ0XnTK61idulDSuh3b/AtAEcJ1uAL6NaLT3jo+8DwPxxPffNT40BL9Wkx
Mk+K6AlWiUOmHAIZ33wrhmOusVPP9enUxvYpgitoeMn9/GPRaX/kDa1b2lwwmaGOqvt1n/L9gKnb
mqWzrHXof23KfjOL4dmrTz9jUlUkH3l4QIdHnGtFqWYk4q3x1XGumivjhzYRfBeWn67PRo1wRA+9
6PwaK834HhaxxqrsvmCAvWuiZ1uxZ2XCtAvNjvVdB2tZoL8yZIxDLmwuGtN1fAntQpF2uYQ1Wvni
OWICCw7uKYjqT6Nst1FmrJLcmempuAbLAONpCTUDfsVpGuS1RHFHivEHt/AySJK924s71qcXEKsH
rS4eiUulyqrQy7fDdDcwUQKzTjrEvZfShgVcDj1+EI5XqGkGMROVU54LP//R5/2p1Wfmmb/OWDrA
rEw2k05OWpOPXzBYfLCJXDet/kJ1tNEm9egyEKgaxgcFR2uq455q3+a/V0YFyMXb1RAFOadRarew
sb2J628acVbK+q0v3IVA8bIgEurRZ9uK5Nve5jWkDx8r4FKokMuIaBq2Vg+ZnQ6o8atVykhY98/z
e6iqO1PQ7+bVW22jCxqT9tLY3YtyeBSZIYujIvyk8sRsmxAr1VUJpUraLyg7IGYn5gMdykeZWg9G
zuFHaSfof+EpgrFu/OAiUucQUX9AlMJcpJs7G0TYIhc8SSsXUMiE2nT+nN12IOK9xY3dQ9z1AuNB
ApgKHeMJxc6zxLKq6dW5LatLMkAD6rzofn5HndVt0j44dsH02RoT8PznKCtOrH8+6sh6RPW/z1Pt
ruvuVTvuO0d7r8fPUlSXRlNvtcO23SzVNQ+cnWOg1mTQT+qgg4zJRYPdeu+QteZSAo+5Z8W8vvjB
4pHJ7KP7EkHGGiHxJBZ6PNT5i5FZzagjeqklcGyLnshvOUyc3LojWAqkNIxs76tt4yrIxxPwur0z
X9OBlr0OVbpzm2A92dZV13GDR/XenNxD57Z3Pe2ERxllifrCvmVfNAnKPfY+9nBmr67jg4trJpmB
Xj317JQahvdNkF99ImjR5nDCzq06sMF6rSyK7QlfZUDdlJbaSR/QpeQdM3NECpeUv+rSsKnxxQng
NXgC+syVFxrXotEPyRS9dmB0LM3EJxmKa9gjQmKzRd+e3pkOBYCLHp5jG7Z1lxVvPNH2Q/ww1T17
7ui9R72j+Kq7OaI6MvGX3ZM3tkYs9GTAxB/MS9Eh2badoURX3KN4GHpkItZLVOZfCwr2JOQa6Y2E
5790dwYb5UXBunPjoHDEAf4D19WHyNg7l1UFaPoDGM2w9MPuU6AySjCguwkjLC/fGh5oodwNxCo0
yteUsWVrSqabNlr2iPnsRmuxxrNnZ95lcsa8DLquM7ZkIK3XcyQfbGVk1U9ZapZH+JOK1NF1gW0h
M6irwyTQFo7AvS7l94gG3eM5vWb4PS1dNF9tDM0piVdKI2GiHRyx6IuasgCefCCxF/S4IjKZ3U9d
PD9OCiQtEyMSnZMhn7NI/UMqkSTJNmH3ZFXb+EJEgn8gM4gfLRuEjmw+bfnhwU6aPSs70RCjEM1N
QCDZ/hJtuaHpes5dffffM43kn1yU60/2DKCUv/JYfvvX//l/AbL89c/9n3+Hf/n/kNpiAlT599SW
Zfvx9a+Ml/l3/yS2aLb6hy51xvautMGY/MS1aI76h2sqEEq67cIjBPDzf3gthvyHYSuHlYxBHDdl
Jb9UUy/Ba9HdfziGJSnZbWpYwd/+b3gtv7EQ6a+lIQ2qSMAxliml8xv2qEJkMeaSHAmFW2irmaxa
Eo/dZ8zYMmoaNtqoUWlPdXdZtqwWxsxgZ9/47cmNSv0c9BxlA4XEokmt/nMwtHkf0exD9uRmKXcE
2Ku5xXOYdf/lw/3nNfhfWZte8zBrapA58yv7FxZpfuX8z3QMCRPJNKX47ZUHYRbVSHT8bdqZ5Kan
lCqj263SpjiFhMf8zJiyddFt44LgvM63vKuKzhVCPYSFZNnyxudeEyh7ar/H7kUGhbd22uSzKAS/
EvvZWuXlVbjR9KJSeBtW/JYbHOmzcI4lDL9u0PvgJO4fQRmwd+zr+j+8S+NXys3tXfLmrHkPaToC
w+6vhLoS+NMEQkLblPOLKhmlQGPUqUenKlqxLWtxIbFvjQB6WMKvNowYmUY69WcyYkf0dFj/VVPm
e1sWD4h2xvXEpBU1Ey9eoAEUUqsfnDV1/XjvQ+4akSclBVfCn78sLsq/fVkO15ewuM4dIX/nEA6I
0NKJDK4NnieM7CLHhpeF2Pr8FteF02k7ZcKyQXFgLoWBFW5qr3nFbEpKTb9EjIA2WR0X6y5XdAm+
fDZSsgLy3F8BiRyfIgevlInfkoE0EHvTodGwK0iXo8vspzG616Jkehpp1rjE5L5yyhHmrCJH048d
WLQmuNQaqv3YGM0ZXvUY8386wYgptL82oZOS0JQw49GoL+OoYSHWN/UXrc9R90gnunOyiSU6IGO7
Kd5lcBjHih9WTfuKQAyqMABt+NaJHsRD31uHpAjIyB48uHXBe1C0wVNeG5BmBmr0RWioHIWe9Z2h
51fipoJzkjOadnL2P15VyTOkm0c22s0eM1SxUmRaW6FQZ6MgYubPX5vxK3rMNBVQakvN0NGZKqWs
3+4x8kMIRIq7bsttYh59gfuD+LYNRjiThEJO4AZBw52hbZvwqbFq88gnvMUkiapVKIN4nWF3u9TQ
5a1DyejZYLrCfmpdFWQn//nF6u6vZHWTmwWPkqmEJXSeaiiXf71XdDv3U3J8ZhksV/DE02ErumI8
yiJaG0ROU+KWpbbLDPxAsuw/WHUOVyzJuxgVI3Hkw8GOeqIm+tG8i/T0ZdRbhd4BWR7pj4yHtbbe
ZdqXkaCEZSBDjWZzbE63G3O0jPdJ68iITQcs2563lAo2D1Kc5hjZNXroRFaQSKDaZpqd741xeEFM
yR3dNxur9lAdhwMkFscN1kXi9Wsm88ScVa634qfhfGobrD6zRI38nONokzXfypaNkQi33A7H0BXu
I/0xBI2aiYOvDmY+lWTe1C3kFf0d0SSGPR1ikzkGLTBs7UXmtrnqcYqdkCKtrAJDFZNCQo2QmV1z
gS7FZ9wNhrtENS3SO8Rtz0zzl7fbz6rUwYoMBEd6ZR7rgdaqS8to3ubWOFwRiScsUJasxcieacM3
HAjx/nZiWC0JLkUVn9hIvGBnzPcpc/wjUmvJXoXJjTNELiTYOFn9vNMMl6FD6tvNKinBb5kB8emp
WT04vdfcmQO+YUTjmBVcVMt9FqFP8tS46yfyaqzC47Zip7V2QszoVhaap7JLDnBQnkdyuq+Fi5Gh
cO47opK3TTp+ExaS+NK27ys5fNqStkzCbujRe5IdTAXIRI0QxZ3BxuOctpBptI6ht9Q0sSyhqxHe
mgOSCvJyrUb17oTdgz27aZMRTXkUJ85m7HE+4heod7dTpmUEYU6N8ayZbz0Npu2qiK6G0QRpTEfH
Gs9OrMZD6dGE3T7qqEzqbabQ4HYieb49uECF1EfU1BcjxQsq2Di+WZP74OPsWqsKOmFDftwGSRWR
7CqSG7fudryX7mQ1OnaBPK+ulUo+XJwUqzSEkRKVWgwYO3xLMn+A1mSXW5tYlpVAr7MyiHynUj3T
tiE5a9CC3p4NqaSBsgEJLooei7BXNnCP7CZM/sMjSf5+knCTU6UoSSklbNMQv0GQR1zDMSkn0VaO
Y092UaC2YsDgnerjkz164z1UMTjoTGoda548xkuzhUku29BEoWU4FPScfVkyhVt9kMwIdYu7kKgR
fzYF5biIIS9UQHo6rgRik1eYJ+xDSGjqeoE+hMIgai9ZG+QkVWePzaiYspIOBxFP7SY2gJ643q7q
wcDv/ecnnDHjaP9a8vDeFS5IR/ABGJLH8q8POEtFdubjrd3aWnYy8iDbTJzwm2ie2erBoZF9dEDt
R4YKuxbb07cddkaHgLMr6xgmI7a07yG7MkmgpYPoPihs/zF3W4p8pfVZVpI9X7yTsfJaDSI9paNp
/uwd/i24z/zb96cbFgUswxcl4BSq374/marcbNIs2oJJQJubt3jLx52h6nCbasWXJC2vKaLkvQpZ
ElazNTaPz3nZXPIxSB8SI/5UnQ5DrFI5VWZFslzQPse6T8K3PvY/HyGysAjQG7p9rMx9HERipxz7
rdIxNxQm/WNuokNr27cqSsXRJeyp7YS+mGr7XNo9MUd55txNxnGoGnl03VhsbvWrFokvdPqrsDKA
DGT1uNIUExDo8fG+Eox2CAxClztaHeVgsPCrdmshE920Gk8AgT6WUYr3oCBeIIX+85Vh/gpU5ujj
xFMSgqM+F/LqVub/JVSEyXiA02cItqCcylUZoSAL1aAxmsuzbdSO64bQsWut6eO11bVtGU0dZqBh
HeVa+TAgi0srjPXKhQkgWraZg7hTbNl2mGrjo8tEgYVlbSPmo7J5gP+1GqSuXsyivbDLXUmv71lw
qc/Oy7rHEiklWXresdFDBuTYWba3otPHkbqfDVIcVjzmp+BRunEPdgEHUmA39p0+seBq2ajILiMA
1y2XXeI/NCzyNkNjRKsKDfa6k+LHnz88fb7kfrmtdJNiAma6i/4DNPxvOFsLsFg74CDaQJvkRBuG
L1qMzyOqkViGOpVZoxuHW6UTG4+lnIg6CPN97N67OFb3fS7lXqHkE3k5HP/80uTfXxpPOVdA+bRM
6K/it5KGvBwoVR0P7V5zwvWQmyeGDnNgo/yupe0ptfEC8dYIbjCdgXaEtTudFlbJ/Mq8y1K5fVfk
EVFQZrXAGfWcc0qR8fPU+EZ5r3v+l8AA7SSm8Kwxjl+bil0Ke1Aqa6GWoD7BpBhtt656YvxKhbsS
WhQHdgTCiUHGqkOWY3hU9H9+29bfHxK8M0EL7JIJpNzfu1K9lQXowEzfdGXxyCCs2U52tXQ1Q9J2
tluQl+M+ivJV2pIMhPL0QBDfGo2W/sx4lmCJTdF47taRpb3RkiLb2sjsuI7SzzIsoJ7Jr3oY9VdR
iJZCkL1NMDWX3kKHxl6wIwDjbmjynS8UIPou7I6Ob704ZHAxD6RAcd003yep3CMFbZ7cMd8g/DsK
kbq7kHR4qEMOIOmOJAaNzKnQyxeM8by98syrG5Pi0xasLEMXe2HnmsbWbyjb6gIPKsMwAkLGE/I/
YEBCw2FJCyA7nU2wI+ytGYFR66fsSKjBYhjLYWuZzY7wEaLtxuyfbN5//6Sei/tfbgtGD9wTLjZu
xXPa/i2QKR5KTfa0jBuM5OGGScEFH/KQeXJPBgcrt8I3draLjmAOgjUZlh/9DCZPBRwgcLsTEXko
DUzCz1e3gO6exISjU8FZi9snlXn6mkUF7VRB2WFWREuRPc6aUq/Vk1uyECoC279TlUfBYiJ/Qypf
Mw9EaecTtbYyVI9wNx8eg07zjuzU2OhRQeaqOCeexZ6mtN50fp8NVeTS5t0xHrPgDh12t/CzsdzA
ZdSXU9I7q7wT4XEwEjyrpvwPoHvrby0Jn6GyLBKWpKKz1ecL/S/PZTZuoz6YxrDpw9bdTkQVrDCt
wYiSj9EkzXVOVNFyrKwXL4IKYuf4JEYvUPsc2FGjHbMUjAs7XYJsSxh8g9EUmxF2/tIqyWqvRf0Y
2+G0T1uW7phL0DmmwOPY/2WHom4Z8IaWsR7nHDzbYySMv30ilrVFthmih0R3ZBAsKqFUhcwqRYAd
N428h6L1dmRO3U8KqTKEb2elG/HacfJLlLWffQGsMXH7u8nnGCww4qw47sAfoN7LbZoOzc2e6Rn5
fvv2vZ0R+f96abdakezjfKEYNXHih2uLxPG1V07vf36GSC7Vv13AVMmO0pU0kMi5kI1/+fB7Y2rG
huJsY+pkMzNiVZDxPcIZYYLgZcOq7BBBj7kCb1TAsTn4vBdcAagijcw9wUCBANbbYp+77nDVGEMd
CsPwzpWoyHzx2mAftTQ+BTjyK8hz3FRmKvYlBoKTivatZwUAAOHX9NGXOmyqe7+ogy1hjChDELZs
2YQQs9mywam9iUnA6K7invwtI0S44CJyXnbDMPvy84F+eiJZyWvIVZZ+9uFmLvFw1VGZqXZUJdsF
f0ix7uIdgjCobMiWvCb2H7hZMobpDFimgyAZg6aheahr6y6KdAyzmGaWAhf4erSqfh+gpCU7Z6pm
1s6nW0729ed7K0NvzfHkrAcFJ9eooMhkmadhSZHGyc4dJCtjdvWoH6G8FwtR1+FFCRZBWTVhEzOH
aHf7RKtaXXK/jzHRRRrQ06NUZPRGAf1fxg4wK8f+hCRRzLdlVk7F++2fcrud1rdeXQl0ufPH2/ui
2sVz3I8IMDY2CYOgLuiK3TCV77f3aEdi3Q84Nvt+8naGBwiP/X/IOtOvLhgG7e3tD+rG/KmXTn3u
NEvuhdeuaE0xAOCGXXMCxSe/w45FyQ2rliERGKbh5I1etxNMTY5GMHxBC6RtyYxd3U5FlRBoWMX+
VRtxd+DU8NaBMJEbeKP780vxpYxY19KN1GA6noqmSA92Q4avqFEIU6zXqA7kSotCAgUiIVdFUOBm
SAVpbAE009vLzj3r0hvdR0xr22eO/tCE6h7jJUF+3Mksss74gMofbL8j0wB+1DunwQHOEwSQ9lOJ
GgWF8ppNPsdih3Yc/C3BkJZxafLC2WqigtSI5YgW6jR1GB9zX0R7SCzGhnURxAgQeT9ffagf0DJU
J3R9cwAwt0kDnXyR1hSEnut+lYptRVuU2kqHE3j7ZjJ6tJp55cEuZbqiKE9WqmRDbY5MTW4DjQlP
Bf1mt3DdaNj3EgxrAcXw2GTD2QdvGrrFK1/jmTceX1LOBi2yhysRrfoa3icYh4BHSzt/oXXNwys2
EN34WYw/U++Slealj23jWWvOvAF5cZ6tJdFmG/zx5Cu3GcjWGd2lw+ojjCSxf2DnRmUfT3ewjdS+
NiebIFTL3SaSUl6Y2n7kplq6Cie+g35tHeChKbWqPFkceLevy4mrmpmF/Y5y33gohmSta2RBicbR
zyJvL0KGx5Ac0Mcx3iXzdX+7Glv6jM005Gz9y3nTVDfpIRUDp9xo7CI9DO4aV61v90khEm+lR7W+
z/2GoAqjvnDhnvWWcZdeYqorK8ghQzy+iSCoj7e7WhcFQLwWm9rte5MTpuupV9VJxvV2TBTUWFbe
wSqNOwv7L19t1tmXprV09pAfStx1QSEfZ6wJDyvFPd3G38uJPyMS3aPOjm2XYxFagHvZBdKST65h
HdKeBtwEE7SuVUzj17TffDNJ0KgorpyW5PAk815NDyVE7lBYOYkstmC3x2VMa7FNTYYKJX4KULnj
sMXqunFbLH+WbAkEldp7oztTh8iUMDDXs/EbOt1htHIPoy7RFFbDhKVw6nSLGVjbDTvPaPQtl6F/
gCEQLFxaVnR8dkb3YqdL6n/M5LX1UroM1QJQ5fd+7H7NDe/Z74ntsCfW8amTqGs1fQPUBRpC9MXB
LcklwQX6JREdYjkk4i56bM3xxi+9cvqV7JmRzGl1esIZ3GolblvZjEQNDv4ubw2uX0VF13UqX1uy
eNNbEdx3wP4QrhBPyTGbnBnJfO+kmW9w7g8rxhLe0TOde7tlBJzYjnNMQ4TCJvZK8GDiBMrucitd
YdXJPfay56FEX2KMBIvnmiD8XaLJ0MccMBC3tt+5AVq6YOzu/cF8gIXkueTd50YH4BavGsIrjMVH
JygeE0PTn+wKlVKgQnl/Gx8YjtQWiaU9VA4JqAN7jbXyEpbaIFGIJYFiv2w7WuBsZNXehG60vP1n
bZToj3p4GZwhOAUhG3VmoATjEBk5VNrXny9KoC9lkxwYhFRPBwNE0zpgw1zTLmwrJ7d3Ix4MyNsl
w9OEkd/tARCkveiQzSyrsHsSTgi+LDA3dMoUIGZwiUNX2yMuiFa2b2QHwQLh9p9Zwk5WredW96G/
M8Sdo2FgbPJI23STNT63bvyq+2LHF0uBJLVLyOxvN2gxPmd8A+vawO2UaD74aIR5auo5xIweDxaF
O6/Q1ndGSTxUEaX9Gk+LvJtpZbdP/vYQNOXwI3KAsnWZmHlvAnyDeCZdtz5OpGPeSFW2XjVbwmgQ
UJqG3GfamG+7XIiTPccfUjv7d+y+dmqYhjMLc9S5zKRufxSo94+hr2EMasx3y8ZejW2vIWCtYXzN
MyBDr92VVbU7tCLlDrcgRAvcGdXE7HAqvmEuQgGY22A6XdJ1fCOwV9as4ReiM9d1m/YILbp2L2F/
1DBX/KmjPMnHXhypIeDv9cm2tHhqu0TRDg3RQ8kAW9FJqCryXnW7gcEWKa0ExkXz4D4CnAINXj5T
lzZnu8iQSXiHUDJrAfVOglxV5wxfiVTE0xwc65iGyxMWmja5S+vcfBmj9PH2xgq9e2sDMVwrG0lq
21NWpXH93GpOvpGygI/BYgMlUFWsAjwzy9snCzXIWYCNQoVOdPoWeEEK07h9DXuKBTzp34BcvKQq
fcd3G65u/0mSQ6tCDkGIY2dnMDA1/2GIl03zmApDfyL+iqI8yeJNFOtU5oTCbuph20rsEQ6nXmSh
WkSqam9uCY0gL8ezG/Aq7Cl8C8aSGeA4/AAKE2x56FXYILXgShVtX9HXfqaRGsh76/tVSXOxYuxp
7Q3suYppzohJ6UBSs7aBmshhFHQfdZZ95jF+SdVpL1G3YcPlLxTjrFfXQYgVoL5bTCyLTkM4Ln0B
p57gxvyVgcd6SIc3nortq98j3Ry9tL9gwoYPWbXW1oo6ZwfHa48OGbql+bUtIY4Thdw+wBBZGnZR
rBsj4KHsI5cenVwdUJM2285MtHXf7Ua77p6UypttFddvuSLrU41xc0qIvkYlwuPXKB2dc4BsIatK
GFNDKqKiYRQd59Ow0UyankGzo7sonV7MsH6Ljcg/OYO9yXNaFiSe4LUoO1H15enXPBouGUNRlkXx
dNIxKIx5c8GAbX0xSHcGgYrgv7GGa+694OCq6DYh8JQII7dNEXBt4FfbMzlx4EdTFwXuN8tLxmMI
mmWJSdLc+ROp0RH28WkKQkw7CiBjeTCyLaO2/Kr3A1gtP7orgjZCmaRxGPXywW3d7JGqlLo6MO7c
PM4emsq8dFpbnepCvP981Idju4vhzS8DnERnt67QhOchRWL4vVLCWRlBa+ySGAmqr+lYo5Hnl3gI
Fu1kpZ8yTNatFbonRsCHlA3DHiJ+uiQ7wT75vTrgG2v3sP2s7e3ffB8K0fyQqJOFr0flV6Bd5mhf
lJXiPxARERX2cIDQB+XOgZ9oh6im3GLCgqFh3JrlPgzHnbVLjOcK41CJ9990tn1VAuPSl1qXj6+Z
Ry5K5tvvfpkSFWya3xxsEDVkWJHQBNljjD4nj/wzM4N2kZfcs4Nr5vuJZziDh6xdxnFU7JPchWwA
MWgdlBolG0/IVRZV4WGM24wBQbIOkunScy/NUaIo/1LjqNvthVGeuSPpmmdjgpekic3szKHv7Hqz
/rg9JccovvDrBdAPrvvYfkMOqO5K+mzgPDMdVzAbJnkPJhq7gVXY4hgpuxrnPUewTEEEpQ0BHo5N
DmUTB8HJdvzNNM+Cbr+jY0SwJxbaPTkiVHtmg8V7QoO6bLW8OE46Vj+06ZtYUshEgk2sHTTt1jRC
fW0HfbyLUiNeagHA8zAw4mfTSvm+o+oH+33mqhnaDfDcJrL/pv1ayrzA08to5HYt2U6iLSdT5swb
8YV5ULUp6nnYWZBpSlffhFzBnuW4GzfETRVNE+G8WfQ6OeWrP4w2z8hU4xjn30y+G43MjztPU9N6
4GcsCngAS5f9VaGL6lEyr8n7YDgOTfICvA66RzGprTOb72RqHlwtIo+lRmkRhd4S1aG3Zf/C8wcu
ybbA3cJaLJDIiGWW7OMCT1vfOcEp1ZCiCXNbZFAKHOLDekCajxpGZwQf7ykYh0dYLT0mRDji5I2T
ApPnLG8Rn/XBt1uplKQHoYavvGFvA377pYqG8OzX2VaVeQQOORkWvrRczNjWnW+0nOaTvDCX8xHe
vw0JQ3SpHjQjxmPBNylDeK22J88U11+Y5bORoPj5Gb7bTyjFTUvuuIdOLuuMVQ3kY48Bohoq83HE
Gn2rRxropwvhuN/DcRCkAXEdeVhByQsoQI7ARgaZZDyNqaM/+THxhXnrEKDOWAk9cHr1gIT8LN5w
LyClnR1keTd8n5rU3FcWyrzIjD5ART7fji/K5/Loa9Z9iePkWCUj0tvpcnsdWmScfLKRNjLqaR0b
Elb3gN7CyTvl40AYaMk4ZH48OGP5PFn0sQ1d6KFTxetQzMU+sqd9FTfbxKW6v/WRt0F6UVizeKKP
19YIy8j3esrPeaqBEvSf+qRewPh1J5Pixu/wagKjVkQcD7a/DyrdOP7sm8oi2Y9x+U3audz2PPlW
eATaQzRFm5ZtzRYmKNwAhw/YmaYDtvbprgHEkYoaj0NNEifdQH5Ownhz697IBTa29dhbJ3Lghk0y
lc6qL8ksR9LrgR2NIEqXBpFx06objeS1r9Era15iPEWJkpfE1Z9RkSNrYaZkievoBPKQw4Q9akhY
eLwkF8+2t3b1OVWF9woaZ5eODFkVdUysLJ6hMsPD18G0Ngq6JIOXXBrp1zijc0MN8O4P2QdRIV00
XpXXt2fdgMEl4kl/wr/4Ywyh+wtEHrh8MTHr1qTOiKquoYfrsMZ2fkxxwS+tHtfNloww8+CF4+yu
mB5uVSRbZzK0vePYciYaJe6Lrq+JC5kgMPlF86PXwx7kXoRoBvMjJYsk4mEgDzkGL4/RHUsSZdx1
IJDhtkIJK+Vsxy4hOTg7a5BsH4uYEabT4FJwOpOnS9yY6ItPdJzMFLQ52am2npCm8+tO/EXPiumS
atAx7MDfkdUXbMoWEbrf4bIfkhx0+FS/ATAm6mR+fPJzKc7rB9BOpl0hXWUTvJ2GEWVHamJ2FsE1
drwDcWotXtMY92b9rRal/ZjYinvIzQ+D2ceobV2q2dT+X/bOY8lxZNuy/9JzXIMWg56QoNYhM3IC
y2BkQmvhAL7+LWdUm9Wt7tfXet5mVWlZIpIgCbgfP2fvtcGqNYZJDBQqMjhpGH7dyttUleyDe1Xx
ooz2l4IcwcIiu6+nFyNj0NBQg6zxuMDiDVMa6iDwi00/TAZr/Whs+w4fU9bb6zhnQ6x0KSiyoi+D
Me6l8ljR/zr76B5+ysxD1yqUEPAkCCNmKCTJTOgnSrZ8L+yyi9YCKq84zrZ1017qovxSwq49qoCa
MyFoSboq48DILtfECP7oRTstASLg9HEtnjz0t6tMZXF71AMlD+yqrAe6D4oNcZBoLbpDXc4JbqRh
VEyz9TQ2o2+wB1iNJ31j49nlqDqIatgqVkIbzySZE0pRZ/f6TnQc0QypzoFuSl06K+Mm7Wgwwf0o
94+5eTeU4dWty7MNrb3xiktBEBSW3IjM0MTuVsyVdUrxNkNUMf8SgnBCcDNOq6OQbdjagmBQUfzB
KrYD95cxSjMzC+Ct7qmZ46q6d2EwrNnfu9dx6K+BXVPMJC+FUWmnwht+lZG+dHtYVvAZzjVzQdD2
jCt1leCdSLE+iAj1NrlqnLHfvEUIepbJZBQb+mcBUhP02Y/dw5ACkcytbsIyXOhbgAkmBeJj2Jkb
vdXyrZvj5h+CNedAEnJEsxXdx6DhimF1eB4j53cx65PflwBzZyFytgqaWK2mqOehGpslqp3Hx5h1
/qOhip2L5AIpESz0KX0S5H8VtnMwvbp7fSiwFBs0WWVj7y5nFPB6ZoQU8Wg5M81zbpaGwbYjMpsb
O2hfK1OnkLN7MjikvOfxiqln0AuSeh1qmnCb9PEhata1MVgHDz1cONVX4EMjSNl4TbAFxy8pf3by
XVUXezww7b6K5temDiwSMLxtMRNDO5JRgp9KipxL4K9OXN2+563voa1Xm6olZWsmVG2pRTCRRB0+
uWXWPyGmxi7E88qdCfEiHX+6tntx0hSshGJbawpe2im9nOh05a2E388MZmGl9S3OkRngshKFIQ6G
hgAdro226drxJVSj4lommm8GieWjLo2+tQSOV2FonAGNRJUi1lgbd6WaR/5Y6DeCGZqNXRvW+luq
VHOaWisG8P8qYUlvSatC4U5+W8kZhzkFhoyEtB09md5gZc5vKKPeNYNrs3l9LdTf6lLcWBtuzTSh
3UnAgKgPvVfWWScOHInf60GwcvTuJkLdJ8kt2jiGYFHhCNJIqjQ6EGuZMbcuPfkY5PlIc9wiusKM
b7Tl+5WpOoYPcTjoNOVicfQkKYC4LEfPy7OiAO3oGi3ampqILh6Xv3IzWm6J6jpHi/qYnCBvPY2x
A889QudWEgM/6/bFDvCNpDkWHCioxiLypif+aBJkhJRFyFuqkY9fIh/EVrVC36t4UsIpf50hZp6b
nETyXBNXntdftGCRoDQVHS1QEOh9SJtQ9XLJcW/yxczgBH3AtWsgtGmhcihpWW+J4mBU09Q21ZkN
HKPzkq3ZUeZYulmvSIlK1mZBptRAat+6iV3iVmjru1KVbEmg1ONg8fjFqYbyZOfWszIUOhQeF7UW
GAPMz+Gxx211+K1C3dlFCq0PB2j2IXOGAL63RmBfZPE7lEV0sVl52x9dXPc7Ol/eegTIIZuyWv9q
aVV+Bhu1zYC3xpWfaNgApzBePnpkuUlKFW/RdjwYnEjhsPSZBJlgbjcy8BKNJTCgmHp6GfL+q+qk
/9EwsgshWynYF6HAr47zNQjzbDki6l3EtWYdLLN6ZXZSbYyc45gRcrp3WVl89kXmjKmB/YIPBjv8
iAEaZtmmSrN26yAF1+2J03CE2C2EDS/WqIpUAM0Wl1OVyi7uEwhkRK6vAMvIehVPv0d1oAWAQyyc
Lk+NjyrtM03KeYtsa2FrpXfp89BeynbfLnDBFKlVtEsNKOyOZAWJUj85wHx9CiOCMgrwNIJxMA6r
Z94PGfCW075oyZQdPZnHOHOmerH0wNx3hfqbhsNasYf4R5MN0zLCFL8s9S5i0E7CBht/sm08ysE4
76xVbKMztDjUoBTmemahv0KRsHACd3etHtRdWhLJ7QaWsYaYCgA9BSwwupF1yr9iWoOL0SaMoBS2
oN7p8eclBoAuDauRgqSF9gQ4W6elfK2HhHBB2W1sW5z6Lj7nqBtexgqQ8JB2/apAjr5i/JMtUS/7
UEOGzWPPSfGP7UKjYTYhXiLHBh6RJST62PiWZUPVTiJ0hpYL6VJ+yyBmDuQ2O3tDmF9lKoJNX8tl
ry3PceXEFyXmYOUAKnnowELNCX09LJl9RwqVZlA5C56YeNUUrjjlSbaAuVamKxrCzAGMlRU7Yt+r
BaRPii/OCJc8bonhSoiJB323fTzbNPQHvw57yScFL0F+OhIBx341awjkYSb2j3VGLctL2inlnhDw
7vTY1FrTgdvWlE92ycizxqGEAI+TKb8BTeDuOPC2t7BVIPB5/d4r8SgO+Ie2wLH+NAOGMMUAWpWV
HxVe4l3YY9yxNcBgSu84wAyxH1U2TscOAPSiM/Ka/yWoN6AXtsoo3e3qRBiRMpybcggOYUJYKXoP
TNio/vLcku7xuTgzMUFWVcXtdSY4dF0hOOe2sZO1MfLdiahFI2xH7nrE4QlEpduoJVDyUCRA6qb0
T1W70SZK4O0Z5Jes+zo5PW6NOZ6JBZy1gxPwBh8i2aZ2D0owa/vHOWqw6Z+I2vFDr9cOIna+ND1n
xmCFuARldzWZrX6NLuju1JV1iEztSjN+PlIXE53BRAcDyuqxCtcWJSTEfGAQJl6qx2sRA20e4ZZj
S4plNqBgZXaCamRPc+9t5QV76gVlYJGXUxbCYF+IjxN7GloRN0yfrS1OV3SbKigYAL3WRWQjpB67
zRg3P9EqjGuWKecwgQen206rpqNIYbYF/V5x6CoD8QAQV19ggF0SgCLLQSPNoWoNsIV4okPR1Yz1
5pqCgptfOMgCs7C+96GdbvluImj66ptq8oxpRvemwZXyTeOoIZo/hBXaXleXqRwoHNY0vIZ1Gg9w
saT34yEhtBuz/OhN7P5mWx8as77UWW3DlM6hYZalR+Pefh6tRntWuJuXk9Y+k0Y1Pdc2d1M8rhzW
FG8Y+nd4QV8ZYgxM5dSXpqVsZdTDnsX50IbW26MIe9yyujETwMThmrzdKC9KPI1JAccUkabNnvZY
KEKXjK1Cjw9CK7H/88kUVQq+KUtXdLDanTc7LxWa9BXelPea0vNsIWiR+cR/HAYs8D1CMGFV+C50
ewms8BdCK0z3ref5A9JjtbRVvC2zBVW1ZypgK/p6ZiFHL0U+FPj9xozKPU0q1ldpF9H7/Dk0dWZL
FmDNCo3gcgBnIPcVdIFKLJZ9CyNBiZJfUd5qa9r2BQKlSN94BV5SNJV3r4mqywCArc0nZ/fQPmvQ
5Xa1g7w8JwjicS+ycg77fKYJL2f1XgxoAgCEH3vu79gmAKwpUTgirUpKr7tEVnicK3iOo/mjnB31
bP1spn4+aEDp8BlwIDWC4CQSu94+ZCcibMMlipqEToZlHXrTVc+xqZCPUbm7IdOy3eMZwV+3c8hs
8TX6Qv7jeythafHWqwMTWWBdebX1vMD6ZDgDztu3W1P/CcK0WiQGDRdcs9duRuAaoKngYYsh91Wp
eyYUZlNayUsUGMYpkb8An11WImsxZavhuXEOyNp+hIwwn+LB7o9D1hMPOy/b9LmJ9eeHAiJzI6w8
KN/CKmQWq9LhtAEY9chn4T52p4fGIejs6dRY74/zgHBfsiiXthJOCI8zA00CKZbKXxS3XY0A7oLm
GNlWcggEv597jfx4aXHpafIT5Sle9HowX8HQvXI0r1cudt9tP2JJsTHzyOxXACdByg+w/dvslWyD
YAUqslfVV4qRegt/Kjh2Ujtd59M7Pnh1CT8fz0Jq7Pup++lVsfZCauZ1jtrU7/t+WGeWYR4pfYWv
exhGiTUCVmTb1zQwm7PbdzHaxmydcQA4kx6kOW1xqvXChYpbKWsXn/W11rVjm0Bp69LqqVDd/qDZ
4S3qjKPOevo6VH29JHStPDX4OKFpoXUNwuYQ581rnYh2NzPcANBcvqcJwynqMlBLI4omMmQpYi2b
3lNopE96HN7SLs5P+ijecOxVy9CYu6N7nxLdubklbOt2HYzCWPWGo/nB/FyoTUYCnEX5JTVddWYe
o1kMCBvtrWdH6w4gGJCiwTrCp14rk1K/FlbgbhN6bSKY749RPI0b7ra4P3SGh1JVLUipab0vs7k3
BMogI6vemijzJ2uQbgHA6B7qnH3KurLo5tmjLcCVEhjm5zM45hkdybWma70rDCltEqTZOLqakbcU
/TBbRZdBR53h61k/AG1kVFWNebNX9OmkZfFzJSU55dzGPiS8BQPAdFnPank1FchvqjwXx3176iP3
V+pGcISK8gMvD3lvWhZsbc095SBh1/PsMBw3KTy8YeKInSLLcpjFLRkikaBG2A/bt/E7KBzYBK0Z
Xedu3wD3WAZOYN7p+GjpM4cJcEeDQ4e7nYarkYXtzu5LTDdioBnF8f+UjuEuUSyaVGlO7LtiOCeB
KnQxUkZQWLCH10pFsF6N6MOSNbvL/gxrPCA9IiQg21FdekCufD7gdB6tRWK3xRV9UF5srcaoMVRb
1nsfj5DZBks9EmoXLRQA7u/mwKdfI/T7mgY7eqK7BLY09umoByePRc+fCssE/ldQcOmcZXEshuvU
SiaCy9PyrFuSnqZygE0qjrSFyQGzZgW1guFJ8QD7mKLXPvR6/qo9wTKP/EWzFPRjbQ8fjRHIOijd
9gv7zkhOcFSeYTCsii4DFg8/e2ny6rBv8SFXuq3vHj/fTAwySDnwLmN/isMB7Yaa3XsVEUc1hLDQ
6rZatNlzjjDpmPXqASOBt577qd+FY/SU1Rx9QvHQ2OmoLQtrbQwm7gPZCQUcwPSXoRYIAiwDNxXP
9Kaf4M88Li7SxIcAELN73AdRyqG9qN1sV3kpInXXIuHWiE6q2uqnzuy1C6kMERnJRLD2zwL8005q
pcMe2kRo1dDkUkZTAo59LAoJD0Nzo6q/eSfKplKwkHRASzLbK3ZD1E1HEqj7lV4iH8A2ttTIrdg+
+rlzywHQM+66IBeHzbj+qHvxB9qAuGLVdvgoSNOzO9oo1KwoLXvN3uoIhMkog5Ub1CWNJzSGp6A2
t2jqPnOlbJZGNIXHYiYSuk1rGI30aJYjDYtnmEnxOlUM6BLgxNRBSw9IaH8IV7VeBViveTBXk1M4
F5uu4cRE/mlIjZueAK2wsBzsY+wiEs5v4yObvEWmmISTGtrFIJH4oslFMA6zLfuVsQsZqBX91cmO
PUk2p6YZgIX38OO4FRq/Aae282I0KVVDim5UdetGvAQ0IM/dAGmiGBigNGW5M7VZgI1jcDkxls1H
caxz4tQHI0wvNfEudhS3x5Se0bcWr6ahstPoj1UZCim/SSC+ALsvz4kRZGcGVZOeXx99GW9i9Ps9
DJgZ9awaokyPwetjdiA4SpA+i89vQFrwfZNHLqmWaVWDBff0uzY7Pb1qQ33DS2z7U0Rcbevar4/X
ahro+VYQpmt1HDkl9jkJE1REFLcPZRwZwcrakeU5z0G7oNk3r3K7JHd6yC6TEHRvJg5jC0HOy8Zk
x68VhDDx4GQX5ctyFTqMDQEXZvirChP5SlNJEwZgeTg46XNhWRst63cxhJGjIuS0w7IbDXEBHVAr
js9qkPdQfT3WfpZyA9nmi5Jr29ajJ1o07pHmBDJ82egWbs+SGiYywq9Q3pyGQZwzsXS3MjE80CkS
QOO41rhVerffNor96mjpt7wA74axe1SethJsJz1xoHxxFMwHBx0ycPF1aHXtOay4I1uDNRlaCQcJ
6QMo8sJ7x0+Xi/zFs51r6TQGoRh4S8YGL1LXTpIzqekwDCjpHvWJxsbuUxgiAek7WFzz3G5U+Qvt
4K96DOZLnGrPaonpVxlxBRuWw6zVMk4GYawGonTSQLEDMML1Lo4LMuRxHzhj+hSlq2i08rsGWgbc
FZq7oNu1EggTNgZPMmEcntkbz0EpDhlthZfckx1QFnBdEEikh9M1wTKDyqA3zyONg5huTpVUfLrN
oZZe13m0263rfiRFe3fTMT12Vfczl35G5AkgRY2x5n3MebuP5Jk8QRRmotEFHjgv02lgVDB8VLhq
V5GhdzuCP2IIM1m0LwaZg8bMZtDK8Wz0oAeNmkC+tnSRFBg3pTRvivCQ/CKcWxRSNt671ZfC8nC0
I8YSehvDt6+0mxYad3f4Pcdq9OlF7T6R1VLXcQiavbH66Kx5M8tDYRjAdpuCJGPAEi5zop0HaNcA
o8UXg+lpJ+IEm7OlKntoYMmi0uiZpAPLmtnQGXs0KKocirAtiDEfC5ZXJsUIfuJZmpBiZjwKsRk4
1o6NVGEigCpWZRGwNETbMeVeeKgQH9LN3swPGfpJPJQh2ecKOrGgssrbQ8Mp/QFlVy9THvpjKdo1
3Cm4qnbY3nQMX2UcIlRyEQoNE17alPBHohNzUkql4mK00fGEad+uH9sYX9EtI1rRSDmQRm52m8GW
SRlxQ0bOaaj7HyyhOkZUi/HkQ0aJSTeFjYuIvNe74YAMt6NCk5LZsCG6N0d6fKBTUSLKcib/cSPG
slsKUoHXcTt9AfONoUmSwwHXbXjC4UlTvcpvh4iE25CxBXbJ3JHa34l4kz6ARILQyf3WkbvAOxzv
N+shh+OyoSklp499heIH4VW7g0x5anTilFAemj8Nk0NLNm2VJAy2hRt9oSLGoT4Y7hU0JMFLXUI6
QKbEJ7MiWCLTovbZqc3fYad+wqNMznqk6q8M1D8BvCTgcz90t3NuU6/1q7lzL4WJMlfvhPLsRPfH
42eeiVlIOYTon6rTlGdDVRneydoDV5S6iorxtbPSYktT0VhkOvE0lVNDmCdZGFX4H2scU5wZ7bNQ
bMqQ6Ektcg4HUrwO1oeWshyZD8Xx8WTqiCDlLNjdu1pGRCuLj8KdaHeFea7jJP/+OQcdlzk7xM7a
IXFvckqeUYpjq3CwkaEjXgwMQ/3B6dFXPC50ti+MIBDLKx+N1sbbHLEDIWh6QyRmT2NQ6dGwS602
gv3hSLjj8Jy0nHEI7i2CSPlZpONbsGpHXTw1SjyfH0LwR9VhZgagyIdbqo+psNVFqpvbfuiMfRGY
FRJELNgmzep9DQ/ef7zviZRBHxJEv8ZYsgg7DJAA5nxPTvX7Sf9QkmCtlP1OL53qWNuBc23cgLbB
pHzAzQdkZYc8AHSSThyFCHE0k2FlpqZ2KIVbLXWDcqJh6LXEAcZiSuP5QvLVD1BO2ZnxoQbOdgDE
hmu77KvDY1sdPXA749RsxiIaAQpPqDzkRtWOVIxxRpuzq1voX9bwlFLonh9vQxP9vNE4yqG3ZhIe
lpCaa4IIoetY2G/h++RFv04jh3iRWc3YGJxolbiDsw4SyPdh0drXAe2kLAfyWUUmBKaqdRngilwc
Sl3PsCk7LWTZHq4TZpV4Ur7iNs1/iMCPJ4BFsdlVz3FNUPc8KgPaPh31hAHPNk1IskOXsBs6zUFh
or3q6VSSrVGtCPMIL6W8/exPl6HTNTUFw5AGXYaYnxFOoXpVcU1ann7SvOSP/FuYDopYUKZPbNwN
QXEQLUxhJTwBUKbyuavBp9AEqfPoNNrPYasn1zmlJW3XR1ayFM9xXm762SXGQaT7gumsokTGazPs
kqKYNrXIXlFTM7NzMU0ESaCd2pLcvrFqLIwkoMxDGi12ZJ7QxXfr0uIwWEF032XE+mRJlx2L764H
NqD5h5OjsaoC0Mqu8pLXEf/JmOkPA0hx1T+WDjVdhhlXUpsJL/2lQEMK12A48XhUdCsAhBceySUj
0vBla/T5C3Cro6jQtNqIH3d5FavnJi7f2j7AQK2lL543JVDB4YVGKWcZpgnV2VT6J0HkJnHlhbFB
iwKEjsnf2rGTW4pL4aWKXqmWCQxNzPgvp4ZHEJs8tiDca320uPEL2IR2+X0vahFGSMi20WrgJ5ao
ouiRN6VDZmt6bnNV2aksAN/FYY+tYK20+NgLjY0phDywa8qckyizCcUep4065BRPYmpuBeiU71cQ
CP83ZYKEQvUUQJ8aeprHcul07MWPe140Q7EOWbKWDGjCjUfEwwZpwirNBCGionrScoggYFKOj9LI
DVz3lOki2wUVesZYYOISamKdihYaQQx8bRMPuFs47bzqHulvHE0UBpa5u/FoFVjL1pYumjQ2rmk/
2YsqCS0ixG0fFRup9K7dEQ5bv0+Zqx49hlyPAuyxkBkfYBKNhZdP8d5pqGzkAd4miHJboPRB9qOe
CylEB3CigMVSEiLUPxJb0uQaFNdqG43rxyEOZwkgVDoet9gtf1iozWy77Q51dHRnBbFLsspa295Z
anDUcqt7pn440VSB/4gNSVVovMQI0BjyeSoDuqrchM3JGMdmTT8qQ0FMOzkclQvJgMqKVkoKhWXf
5dqvR6maEwGYKKSJFDpJTr16TuBuHo1ODfxJI4KCMeGPPHOwsEQtcVm0EjZKMRlXqyTTO499V4+Y
e1jFizk6HTrfytnpueEuMIK0O2Ksv7TA7D+rtlkqpJq2muU+oVCieemQ5IYz4bcp8uwKnnaICRKj
PGk3dmVnwaLFGRYrI7J60RZrCwXHZu7nUwQb8jwALISxaa0EhrWQML7eb0gARtr3knZ6erOVPYO1
cxen+V1BUAL4UKZ+dROHHnLR0NkVrAFxeBlrgkDVwPwzico+ql0g4IaXH+YYreKa1oCKCMpxsnHf
JB1o9sr7EDnU7amYjlGQ1t9ogv+PBHuZqt//83/cy74gVvnpdxiXxd8hX5p0fP73TLDTr6z7NyjY
4///poJp5r8sfKmGZ5oOim/ThfbwTQbjvwALQxWqu1jSOQDjGi2omaF/Gfa/gD8YYL903VPZrgAB
/AUGM6x/URbopBBYlrSbGu7/CxgMZ/u/uSf581WCjgzbdFwTH7Dl/cO6qoqQc0GqQJMrZXDhsNRz
tgUGxLZYWXN9NnkwRveeuIQkpqxD0XsW3XXjZqntQqu8FaUca0eykQFwGplbAhdMrcJ0UN+yMj3M
dLLLwVmazLheS9NcMBnVbjORfW7/C8RsBWWv/+Xkf9RuH1wL5WoRF1DuM4jTMPWhRHFlnoIvEtLF
0VOfkvwyB5ep/Jrpf7AOJ+RjABRX88NsLMhO4ppgWZIFj0e83dre1cQc48C19ca1HRBYjMgJlwEe
ETYkl8ojBhqMP02yXQnHNRJamUvIBgyF0oVlXCu0EpwFFxByJVzcZ6S0lh9PpIxEDSEJJjFgGtJt
kLb7Ik83scJbIKpGhNuGo2yq5mTONYsx/+Gmn8taNUj7DZc2mnbsSjQMm6UU+IUWV4ROjGTEBYKg
ReWcVBu8Coszhl7UwwGMYDJxxbObwQPjusdArIXuHAjL2uUZ4k8CLoc43WhViAQtOoR1tDLGCc/p
b20kp4K+oB3Mu2KiJAk5+YQAK6JkQ0gVpxOiHwZOXvG9r48hGx5x8ANqFVQ32kwlRu6PsbTgd/cZ
fG4CkmoAaIbHRYTpJpgbIj/ZRKy3EXmZHt9E8k5ruKLosFYTCHzXfe2nN7xsJPjGP0t1X7a/HMD0
plsvY0CMDLOJlH9riEzTFYhbDNr1N4teS6m9cU30qpdBSXhB/SavMrYCNFb1Mgc3XoaEKTCSZzAZ
lOO6xuZq8HNzBsog4vDKipyPia8nP7mr0FT4eplwUK85RTP3NNCge9emonAeKWs6Mnz5ouq7/Dee
pSzyUVlZJFmCxlvb+n0A0o6rbiGoOWrlM6cHLsa3Ani2knQLQX5AUO3zdt7IKAR5WRlfS9snMk7T
D2xSUFEXEN/J+Zz5dsKMika4tO2ULjCDn2X71qJIiGjRAkxpHG4Ibi8RGpvZo+vMy6jqiAVOdgX0
ZYGfxYye7HajQDVXho+xI8wbz1LVUq+oH1271xq+FAyr8s6d45ZwXoIKW+7aEPSJkOoVpP/2W5VA
LfEU1Azs1ygaiyQjB+fed6jiCMPB6Ze6O695S21YnhC/Gu6BLCdXchREUBECUqO0Gv2a6bFbGZKR
6ncEhMyINiawTJwBFzAq/cYa/VkbfRR5vvzMBPeK/Oe445+Ne8XFYiH0dVxNtOSRXU0+WCK+KB4x
dKo1fk+boEjc96jNrnbToJAnGJOOdoTkAG/ocIqS+98W8es3A+Hv7EHn30E8f62NlqrrOtgQJFP/
wHLgSEWL2cUkMGV/2rLx5wsTRr5XY5nitQ+CDJLiW85+2xfynbmHLtN51HDBujuOC8sKc8rENw52
hq70Bpmky2JSrQdDW/ehCe6UTqOa+hbD7qhKYWJdSYqpCCroGnn7k6uOH8wrtEU23eVDNo6PZ6At
b6p65aS7ACS0oAnLSYQmRXTHpweq9I2ZQU57w+Obr2M+xP4tmFo8KCig1LuZfOTrgFez7X2dE+rA
MKm+ca7FX3sPQG9DcsFAT0PBsqnzLm30lHcT5/jvWuK/BU9o/8ed52+f7j98+70D7r80+XTn7DUd
X2pgqrkRcvvj0EsoeqTovP5jmGclOU/EF00mnZfmSBrFf+CQsGX+HYHx/T1LeoALhUQ32XD/nSBQ
DIriCjlK1mnUI2QgM5q7Hai6qe744CxvXXOSDvale/Y6H31a3V7bYEUgDsZr5HErBxOU6ac99diB
UCkywPTqlpYXuuZNfUesUSs7Jeavd/TKKVxy1d5CJSEU4/Ifbtn//Z1IjAz3q3w3rv4PmIeRGC40
l6xf5FBhvc++w9qo0txwjqXWLP/vr/Xv3IXHp8ZrGbYDk0g3Ne8f31+jZaR4j8ychYmXHzGJnw3r
HnfKuHA/4VD9h1f7BySH19MohFRb4nts09J0+bT+DbLBQGRUdHwTDBpYSxJ9B/pqJ6IUGbC2G5GS
ldq0Tse7TiSRgsKGPUMgbVTGNyHgZ4aIyoDfNZixtQF+DjK7CUWUrvUnucpjqiCfKX0LkbqNSvUZ
mu8qFOc4ek2MZFPwkIu4+7IU1GzRSxN3hDzqUEz0pUCnG+boWrmKLEuuLboq4ZH5WNyd0fJRvDGr
XQTjzaS7pv6q53BVg9eI8PKYO5XNVZYRikOaYNIg5t5ABuAvtlcydoKVmI5DzuRmCmhyJqhLsRPS
SWwgPjforwz7agxPgZFvWuUjN7UdwXpbbH3Lqb4nM6azbMsSuuROIdx7pAF51XsKmQGxBet9zGXL
7UF32MuQU9DahTeugHqh9Y8gAHl/8CZdgWWVwi3mhMR+wpInqwaVn1Hkw9GE6EVoW7DQN0Gz7z+d
xE9tqfW2aTW/Dx2gIhwQnSDyAeoFmx8G+0XXE2yqfG2y7h0OYTeTcF+tE4j2hUPUC5tESN1DymUz
8CC2ODVhz0JvxhXy20yvpN8RPhAv9I4ShnxjLf0p35fcUPLyfTb5kOoTPfeavERVi/2epsaofbg0
xOQ11+x5U0wsIgXbUMe+eemnekl/nRaauuhcJugUwCV/GBEdkUVOKlMY47FN9rhw6y7E6ZO/W3Wz
1QxxKsUumQgvMOJd1BL3YyrkhoP1kDl3IUKHnwZNFK3M/UzyiWJiYzANFI6zBCg3llsSGhcjDaI2
ntbSMJuUg0wb4RPeqFa/mfMjbrd1yLYysGmaOn+6SVVlg4scKFX3bJexfXrsyyt3hnCa/moja1FQ
wAY2SqlwVZW/e94FIypCpo5hW27ldg1Gjhon8as05cSMNJ2HRu5IDFaI0GT08DYzySKYfDPlRHGa
RzImQY7xVZAFgObfTDjM0tdBGj64iZ+E4a6rwpdMI2RU3hDKG+MVnqunQRuPVcoB2hpOBPcgNiL4
pb0L91OnuiYUhgwSfHHHCZRkTFnrfhq4QArtpUBlKV+B8ZrFjV9yceOw9xC+QmXjXm6IBBzIwSKD
3J/AeQuHH273ch0YBMglYlvIe970CUHutVgb07ssRahuvHDy5VNJJ5H5KqYItjyjfuYOWFTlVsH5
QVIFES8h22GlU2vgFihLfRd5V8eSCFfyzWuiZZu30iH9nN2qtzTfYhFUvW1DmGpOcorRhY/6Fgnz
jikEZuOXvPuUhwinNh5njKYWqLzvKWxJeRVFoi2q4R6oyiqFqWTkt769yyJKMH/T1y4vY1KFR14E
aD+V2byriGCkdoYCPj6KYttGGTypYOBob7zYxD2DdkXRfi/a9ypFQI1B0mi2epEsEm9c2Z22I76K
JjzVAO8HsOkskfneimwuHq4Mhk7qt1EGSCTY1tYzcKBF3L/l9Xkt2XPyv8qTRRtVBPDilJl8A/lW
Zg8LuVCN1V8HC+4GeXTw2EU9bjQAtEsMuD6Sk4Wp30g2YVCMyyn+UoJhpf3wMh7C7oaiSmPIODmf
8jPHs80h685QaudQZ3piWA2CIjslh5cTVa9lF8fhPFdLsMy8MGu0uR4WL3pzY72sw5xzJicWRhxq
0F7SBpUWq1jj/gz6n2UsQUFLWx57m59ZECMyLxdJlG/5WhcofvrkVSv+xDTCSR5ndJv5op/8imtQ
MUkC5bCIUOi4faNm9rtiW1HSVz62f5rXC/m3FEopmELw/2OOzMoI/H6/ZIpGZkhxrZhclgRfBajr
VIV2b5IutW72Pbo8oAda7Van+yDaVtmL1x8yEieIbTE2QfAztu5xbC7Cl46KWH7XQgJenqWZtTf/
/K+LxUwMiuBJU66pyPy6S5axg36qZGrBcZKM85oIQCEsirwJaX3GtygQy/uNMZGilyxrCzC13HTV
Tan9YSYfwlzo7WZR16chE2uqDJD4xMYR2/KOhKvREOKjCFAhEBXR58BHG7+6/Qsra0iKUa+nJAPR
zGYR/h1Z+cJND2pImoC1zEGcsm4GVc5A+rU0XhA1KizP7AABjw+H1e6YEsZhlSUi+dmvnWORvdTj
KuwudurHwzZAZa7tacF15WViBWx9WQTJr2zu35xVV9IDBPhg4pyioeeHLl7M5cQ4i0g4R/zyrMyX
8Rypvv4v9s5jyXVl265fhBvwpkvvWWT56iBqm4JLuETCfr0GeO7TfVKEQqG+Ooyye7NIIHPlWnOO
6UDHyGxaipGPzQQFkGYcip6gBomaAeEI4cdaVDNXAYaCNIPWzoISZss0aaNqd5mM6IExnkvQl3O/
o6adnDn8BXW0oUf4kkX5yghmrjhXVKKtcS5sGpY/gxlgwJjLEF/ILoWK4RDGhz7elXXOc0gYCJ8k
GwIK0I0hCcfhHalWmfGO0Q95NAPU+QLS1k2vljCVWFEzVoHjAFetSHuWW9Bok0KVtQund4fUAxPc
I38/94HdfXrm60g7Ek3KMlp2LtzLpFsDDFiYYwqdJYUM7yxd9M4BuZ5w1tYtkhcCGJaOEy6nEdAY
ijcfDvQU2DeQfRuTeA+mDGylJxJAJdStgUwN043WmIXJe+PqEtxWaGY8coRi6kabxAwvAOtLOTkn
3BmChnJKImFB6IuzRHrK7EKsLT9caj3Tuh8CH/e6+EBKvAegUwADSIjXGecIiekDRoxlvWiQQdo2
p/R46Yn1M80fC/BygUPCwhIqRsUbDr3b+ZkvFAwZKyP8GXqYUYR3kKkxQtz1UC/U6bJ0fyYGlPNL
UrHOyWE2/fNkx3i9c12LwdyPy/h0bKi8k68C7KKNDkXGhFIhkRDGVzE6y5AJxiTFKqA4yjs8ubQa
bIMfs+YnM630KVxLtGf0rzHjMOhoERiGPGEybvoQCWbHWYVpJhCLx88L2jUar1FKqJPN3eYpHD24
LEaihnSb0pTLLk7Wo2i5AWa2Ocnbmb3rO54oBOYUQF/CaqexOsSQUVX9hcJ21VA9zouERs6ZMJhC
ct8N9kLOyzuzU5sj4eANt5yz+/xjQUM2r9/CvkDGVKCBKrR1ixQcWNJSx8KEvOhuN1Dl3OJrnFjo
Q0pjKO71z+j054auVELzgPjBjW+bLAFsFqN5CoiIAfQwn/Ytf9hQoxBLxi2RYQIDdkkgRjHHGRFP
qznxMScbo83l2ujOQZy+dRHxTOlmysZji7gJscRX0oes6v06HbFZ0e9QTnsuqMea6e4S/+OznXUR
HSf6e4n91uTMkCh657Zhw1BZp87DbBZV/IRNFEEV4nOMiQNCNkhQYTNgHKbtU2TJJmc3tzxtJbRp
3VvUGUm76o1v6XDLo8ZO9WoXU1SyZS/I9l1xKbvTkctB93YO04ZHD3JQh6yQ5DPRAaFKSyxjWwDI
DuNV7XI7QgRWxgqROZ6x5dj/Zk5ko+kTvAfxn2bQ9x4ppkEPZpy+T+PqJ7d7myZ5wVKD9DZdxNm0
+DN5v5sI/QJdwrnIEiiD1JRtgwZlUy8vvYVIluFmHKVvFskzbazhD0zuj9Pd/x8s/F8GCyaH5v/z
XGFRCkZ//8tkYf6Ff8eNON6/cP1AV7ZcBra2Nben/pksaG7wL3fuV9kEMXi6p1vMD/49WtD4FgLl
eRZhgRHGCfSf2YJmmv8KdBtiM6wQx8U87f6/DBfcfwiu/4GLQih2DMcCyjg/TXyl/3s/gucQD3rr
6/g/23UgzOgaEva6Cb3RX4RqoHTx7Si+1kkynswWLOP8I4+Hx9cfH4mgfuo5kh4en3n/8yeAsGsE
nvWMl+evPX6BPLyKy9sngCpDNJ3Ur21lefcECESvGdXr44HoHcWWWRGo+pQF07cUEkHYkIq7F9Q3
dBYLwDT1Xtqc8G1oI6tYyl/EoKNEd+XdyTNz5aAGoabVmhUG3kX8oRXJCHPO9/7aiPfwiPsXBGgG
0nIyuMK6P7Vppm8t5qypBSBMU+zRSRbtmzbS9m06iRO5WNek8NWpJJAKUyLo1yQFYDoVe8LsW163
kf/eIeK7OPaB2ay1wkmfRKQv/TGw7jNsYUT/sU6Dutxq2JpW2MaI1jXcbYaWH5lxhUN7kNnzpA9M
1ocxWReayQm7d5EMsShksXaO6LCcy7IwMOcd0sYjpckfnVVXKntXDc8J8RZI+rCHE29UlXQ0ImdC
9BUHONh0ls9M6Gcz6di5etZaoV96zsuqjoAWxzRWeqn8LdZnSbud6apNa2lDX+5J6+Z+JENZD97E
lFklnUdsgFdlmovOc6ItbwfHU8I/OstDpT3BqxfeJeC4fMSs/47p3Nk7QVWv0wbGTUZKVhLSSpd+
ki9j037VO5S0bcGTy/qvbETkOmotlvcpXkkNQWdEnV8V8rUZmPynKfnu0URoli2DjXJ+V62/68KR
foEClKLG9z43blrMBKwgzEn51hEybLGa/Oo84PNE6hise0Of7bOMldoMkVzPZdCd8ZVsY5w4JhSm
QkYU0A7qO5PJczaxaZgna3KnRU1ghEcoapzH70qA6xqDddh1f6XK5FL00TmAGREVE/7FBpa7p34s
NggrjjdWGTDqQLPJCdjXpotmqHWSWESZfuRW8dt2YnqBRfZRQxiq8r8Z1kPy6J0Tp4eKwzAypnkw
QIK921wMYR2SLte3M/lgSGptHXp2SILXB5cfBtgO5KPhJcUqpeKAoTlttFhy0FMcvr2J9OvcE0tX
8l63qfNtgsw4jXWg32pV/9XItzio7Jc/NP7GtWRJB82xdpWRMc1z/X3vGIjG6ZgagLF3HryiVZ3X
9BNaejOCeYxfteAqjriQAFDmxd3PuNaVaX0Wkwq2VvTikCLGGzmIlYwgOmhZdn48xOihtkVSvvu1
Te6ecMmBoWAsM9sCUYuOU1bfo6aGQ+B0sBd6uW1kfikUnjRXl94bkKPPXHruX6QmEPYR5AP9sfLk
ZIU+PRedqMch5H+18vzQqZYpl9Ue6J5uZ8q4mOUYQyggcuAWYFH/03OrcKUbMKa0bkc26gnE9Xdk
5bh0kMu1bUbxHPyRboHBukKGb3u1uWoQF4eOcQxSQ+IyBCOtOnls8/jVRyiodT0FNtJo2MrDzk3C
U57Cy/I9eoZJU+Cv7fHm9xdgqe+NnfyerPib5RtOUzmt/Yr7cpZuMyydI9T9AtvedGsrh5EDZ+ia
JIRKT1zAvjqTJq3Xl/Bq3rwQC8IxVrQrTaJ2PeZde6n5H6keyBPKsk0v3JIRCWWbRfb1QbWkLmct
kz5yadvWhQjPjkX/dTi0yH229Lh5TyTQtmm6xK7dHkRRd4fHRyEBuqM+5Ou86Z4hyocMlsBKyz58
1uN3nzJ7LezpjhrEBJYJvmL+Tcis3SEMeMhGxKy2bpK7ySfN5OwiLuvcCqm15odqzPaTIFQmscz6
wMnKFYQftxAoUpJ70No4MXAimtDPQ+YF51pZ90l4ayeHSgGZAkXqhCEdyijDQ/9Dq3B4U7aTKmsc
aouakPZCuZKZccxUEZFMNTQkEye/mgC8lmnjeM3k++Cg9bRwKm1cJI65NVDD+rzNRUqV3H3qthq3
iCYJ7TY2dq5wzMUjf2fwIXXgc5Z1t9DNLiC0Maub8lcj066tz1QYTRz8B7qfRsRptRu7u6hyjkvk
vbA/GOsO7JBkM30pzoVHITg5ZrIleunLIzKSK1Guhj6bXywQOlwJlyyrGaCmnP7wCSK7qvEWQLuq
KuVt8bETAyjkp6/3ZGHWCA9hhDrS/hOE6lcLbCNMautYU3MC3QGW1klCrJz6OYF6a9KeXdsBmVdB
8mT1nKK8ls5GDySHBQ9WgTV51VIaH545vVdDR79B1+mb64BSxccQ1V/hOJ8a9P6J1DKiWh13Y2gB
zF39XOvFh0kA33pIDnVAI4HAnYtrB1tILWsD++5iosWOD0V8ENOyMt005WTE9E0qSGrEMF+rZmZr
C/ujA42wwNP5yknyKzfXcYOzW4+i61TcATU4K6Z/2OxwSsgetFJwGLR4WuPNIW57PsPhYzkDtHgj
Q0pnUqR2ozAumG2BhqqbG217o3XoSdNAUQGUutxYYb9BqFt8dfaANSBljzET7yi0on4Nqwkz6UZo
aBkQv6EVN8NtL85ZP4DfCxQmCa9dKZNwsDJ6MXoaTUbLn983Ip1jby6uHl3b7jnxkiUiwtfM9H9y
50tkp36cg0gFwqcJHnkqBPYJvJIVUZ9rMJfEaTjjjbX9zxR3327GTNLM5d82DTaSO3o9dCMnErN9
8enmL1E9WysfucKYM4GQw1fn56+VdN/JhtiQcbBEhn4NzXHfVlFNQ8keGKY1GG5tsdZpGDNw8Umk
UuJnjI5TF/MHYCThgNqDqcNWgP3YukgjuNCRjWw6tXbj/+hT+itTNnbyqTxZcfphY1JdlsJJtlCO
EXo4r5knjkbxZeO0pJsbezvTmBvNdb1ALHEFNkL3pe8imh3pZ0eeJPpVbJEjXWKv0LhmivESi+JM
Eiat3qJel41+GjpQjpHNpQZPLbXZ8FlDVnY2S+6V92or0sg1k4qg0sMdqN+TpbGXWclm0vyTD1u9
MjRIeglamISXtnVpupCd5ixTzfwaOC9mg3aJvR6KxkQLs0OVdrTb8FulOUp2jDtEQ2TX0j+SbUxX
ydbApFCG2Q3Tec/06bdB88Got0lfTBNPWBFo3wwnxrVLtpKZY97rTNLc0ip8ITz+l+HXn3DKLjZ7
E3kCZ1cMN+LdYNmFECzylZZ2AxtouwtF/IrQaVwEBl+Ja9DH+AsK9g7VOAHvsHkeZFmv5qefA4pc
9qr9pYZiC1YQ3LH1pQfJiROKhl8ZIFamL/Gu/UXz7S6y8dOw7GU3dLfWW1We5pE8m7wTZJXBhXJW
Zl8hLxrlIZVVsth0xnCRsCwXdeHuHI7x21ITR0J3TpZoj52rfTfZcTCegLVtR7N8cxq60YEl1qFs
7x6YGWb/SIgkQfMc6LeNeJ8HDk5cE0gB27bv6J7odIL1czRF6c6aoqs0059BhuyiMCsNS8dNjjdM
wsphP95CSNmLTh7sEAuef7PHEcNKYHh0HSmStfavzJlYTKCiKlMdyi59xgi8MZMWWc8x0eth59lM
qgEFM2stIWD2SEyGQgDwyKZx0QujWw1IDnuvDfZt52KQMT8qfmeZuONnq2jHOV67bRGQVBBSKNKO
KMALi9LSz3pjYxX6S9oGhybsttqIh8ahcKkczkyIPppRPrcO2gSB5rNzy3RX2up35xqnDEPw3C0N
N/WA3R/LLfVNSDKNdaMXVK1C8R4Gg79wxpQ+h7gXQ96t8QFSCmiQgwhtLXeutFcJVQPoaFqCgsIe
DQhw147BnAUKEodxSbhvGs3itEuil8A4k6F+QQGdbGRVwC72LOto85uMVbC9t6Mn3mxdjETdVPvE
Rj0xRmLhhxA+A6eBPI5xdgVI5DeRHETU5CdrKIz9BBX2gDsUGZrn3hByS2TcCq1oXB+AXOgZJ0JV
YTQtCG6t8vbHHZlBeoYuqAL6AKm3ZtDb8xlDsHe+1Qmh4Sq07i5jrWWZ5/fB8DnSWAT2NvhwGcyI
9dAgc+3mhyxh0jc0jGiGDo5TTM7Fyo1m1lgrARm5r47jV4S7hOu6Y0Q5hCk5wXBQcTFeqfMofkT+
BnJr3Epj2CXoRheQ8IjOVrJY6sJDfYZYxJvC8vB4IDetOnTZ+G1NaOrH6dNyeamdqFmXSdoeMNK3
h7rNmbJDjiQw/u/Utb8mbbZGGlnJ8tVth1a0N2Iek0C18LjyF85Um9FKXk3XXeaVfp0cUeybmuiI
yWb9SeoIb2AI5xwLrtfTXO0y/ctjGzk1uXHqMwIAmhiyn2jlBhfNxVL56wjiJ3HGTZBpz1xBoC6q
2AKIUNCNNFmzE+H9HRptxHowoSTRMQ11TfkWDT0eqjJilJ74+FDhWEJb6mt6c+Ol8/CqzfAiypon
TY/SM7agZ/An+VopuR+SgaSSGDWg3jHO8ICjUHjQtGyqJweUMKgJJuVBEoqnr7ynBQq1+ERCSrqO
x4mNbJIZ1ttyk9WyP9mhhnuyo68+o9DZTuZwbi1/AlNSPGmYzBdjpKU7FyNnqzdnmxPrHqTSesR7
sazNOlyLNiWoWDcHZsJfhSRFHdBJgEbBkzd8md25rBrwGUpfQDztd1lF9z9UiU3fwF0CycrOoX5N
OS+u7OpXh066zacSL2FtPQ3jZD75/sRYQ+j9YiyCJy11+G9H/dw2HC5ZlVY5enlaiUrCfsGhMaT+
dwl8qYoC4xakunkj0q3bTJwMl6AUVnXCkDhLdLUpbMTgQevs6yrqqPRH4nocF58pIsXMG3dhRek3
NE62bYqku/FniIWBURw4WUJHFLL2rmpeYAKQDO4M306uA+pzn9m+bbTY/YfQNG1TGMlrD/ruZnFm
HfUpog80DQfT834ILsT65pYEWLp/ZROdTQk2bIirD7M2mIo6gbtIqcMWqaGqXUbcJsVmxxUt25st
/+hGOOwNTTGRjUgjSOpt6Q5zizigPT52hEheeqcY1nmIahvHxd1sB+PW1ywCho9dniLTYVRWg2Lb
e6nM94lJB3tsOT+l7rmP4b6NhetTiLEbT/GljpIYjNpgHXpg8YeQ3syQE38RInSlbMyWOYevZeCz
iDbVHsGDMdJdwzP625PZdJDeOB68gtOPU8FiGuvuA9JwsyG6YNUK7Gi+F33UFQ63yEvf+lF7Cayg
2fT2GO3yetzBbQsOj4e06+WBOZSosuGXi4ptGXka6YKlczClV1+cFt8pAgrm6l7Bpi+3iqP1R+Q1
UDZzf6X7NGJw8hPXndnaM8bV2lKvcekXv0odXXtTTeUtw4SyBPDClVhTR2VivHpYMPddFvrr5F5H
N9ds/bsX92+Oy+yE6dyGoWR5rDy/fRoH7pfeQzHaJhZFxbDL9TIl9EE4u1xNvzD4+0AJsUXmdVDT
IpjFV/pZTF4J5ppbAWmI8YvmUJFp0W8RMv7LzN5bNo3Eyu720cppJ7y0ZfwLErxx6ibP5pjZMB50
SgdO/rAVbPj3TA3APdFQQ6LoMHM0abjVMSRe64vQZ71n5z4BFvcgms18C60ADLbuJXiQonaie667
3mUsio3K6RQyqKvszch9QtOXdhHxh3dfV9FdgmoncD06l4NXgZZkpppJqjRAmU+9kV9dOgaL3DA/
YzgVZDV/Jxq0abMqf03znEdNKJ+jrqU1AvCNEW+C6EbolsdpPzXx/tUhqpy8685TjlajChHF5mOP
eUYR5qqMsEQdnvZnbZIoiIw6RupWQZ1oraRjzI17cpLwdCD4GMskMPpVy2qyJHWSTJswINAi9+Iz
Hk6CTvAILmWHGU75xUUF073kLdmFUmvOhTL+/dBmbrc3Gv8kbIEmpCN4EzLp+fEQs2RS6ZTML+tb
1yViF1eBOmPiVbhGXTBEdVm057zzn8+uXUxYbPnUwmQHQJeHx6ePhzwST8QxniT+9k1deP/+gX8+
YrqZ+3106UcAUBAMiCwJyx2O4PxUgiu6ZrWNj3nIaYwBxFqLXk1XK2+dy1CdZZbqV8uHvD+B3t49
Ph1DpV/z+ZeszjqAF522tuk/xdkwubQGpHbx3J0iaIcOS2my0kTo1KyOgIuyD+9JjziWTOoBMkTG
iFYrmYHb0LPQoGTmtWhBJNAeWSWm5+5T7pujH2rtsSgipkUFA2cYp+3RI4QaA/r8YWOo9piMJQbb
WZVRN546JpVmVsyGrPpo7B9f0QA9kmhPrCy7tzoGxaiOj4/+80CAebvSGsdjwKw1RzFypQ+g6HBM
4S8s4gJAWgD3aqwy5s+6nZFiFLlMMXOqHQvNAa2tXEDgoI5HgWqVRzHbbdUUVfBy+PTxkOGNYj4c
DLt6RFU9qUxfd0Lu+0Y3r356S4dhvPdRtTAsUhSm1qpf0oDTtXsJ0zJ5SojYeiEVWMYuGXmeTF+s
4htXl2jFq+0VKPuHdFhDCGf3J5Kwo9R7jd342WaUeXHbWLz2OU/c4aR+MBBc0w1LDv6IJkeOaBMG
B2RKgNUaLUEgz56jTFKyWht3Gh0UJeJPU6/OhCMpmz4ZrS/wkjKW2ylO5V5YXrecsF0ep5oXq6pJ
wKCSk0sbG5/jGeKD+ByMw0lYYBuYvlCT6HcbBtk9VleMCmbUbmWo1xeSgeK3NtfPSZxYJ9WQmjc2
wZudsrUM8r0OIvMiA0AYWUDuYYsdWBs/NK7GfaBJ7neX4OeuEM8dL9+zTohqw679bmjjBYrVuLFd
RIUx1Ka4C05Kz+6q8tu1wxhcxUTm9LyRmdvki5h5K7NCGJlOFmwaUmHGEv1e7IywtM0DGj2icmVd
ApOtdhrM4o0CeITg3UMep9wlwAZa4vjZyoTSSBX5uMxpea3m+9DJqbd7YzpqHpdQoIf45dwZKIcU
xNe+p6w7e/gl1kbmr+JYtjsIjjiiazjMo8eCNDlk7SKs8GG7pg6wvqGYOL1K96eO7VfcrAHSRhZJ
xyK9gZhUgZBwRuB3Z5+PnSC9ka4B9q754fY3NkuYYasAf/OCnBabRpZR7JMo+e6dOb0K077fGsug
Kjeew8nNc4puafdIp3QXXv/0x3Qt3IZAABQZizvuj1vmgOOwfcAnXVhufXIKEJ3P8ZxhMSy6IXyG
HYlYwJbvVjhcMg7FMYIPPBWoBZvuaUw9VOGj9pUFKQVWxLTZUem6ItjKDbhbwiRcuOQGLJuJiGuF
RmoNYBnpQtSZWwEVe9V1Ndk9mdnCk7N+Z614S7oaLE2MBiFVsIZGUENNBWSjJKI2qqd3E4Cs9M3x
uZrhlLgwmXqBjbJVIXZMlrgl8CnIUPPfbEZAFVrSCNP2U5url94ZOZVbGo6ZXtdpGyfuso6BjTeT
/Bz5aSlb3BDKG9kH7P5I7b9wCxQSJeSyKzGW5CKa4aETRfk1NUePK42pJB4ldPMzjVc4+nDKKqvF
iYOKDuQ/pJXs0jUcT1s/EdemDs+e31F7FMDhBL7Ht1GFchFjsoGVY8FRnieJfu+zutWhe6j8EBIA
EuRFUmqYASKR7sd5vBjVGe9pkPZbMGLVqyW7ZNORc4usjG5T75evQ0/53ha2zaLXla+mDcfQjCjn
Ht9FlXSvaiveFiLGSA/r6jUoe3lmUvrz+MyyC/saTt4lr1ABFkEy7owQp4EVxdo2Bkvbtcn4WsUy
fi5mfNv8WRFK0GguWgObZhXzzOE1xE/ySoH2+KQNDWpClvh15fyNhvBUUScsVWl4Sy+1P2LH0hbu
l8xkfCAEYxfrvn9xVjmIX1SxBr1sI3mL6Uys8tGolp50Xks15KuA/BriGTE9zAsNUwpt6UJ62TVF
fUdoiTiYYhJhTMcTNA8FAo7MdYMVttCMyRd1zMSwcRF59DhyypLBTc6Bx75VBkuvgp2rJfFRhEPD
3I8Y3pSgzZsDzGadVzVp6vOnc8IeUiwaTm6DeqIVqDbE/I3HdwfHnvYpdLJ/fjfAPOpw519UqE+n
JuyJ6usRFk4Bmu6wfuJMn22GEEWU4aIrrSOrAeBfgagVPUjnRB7gGLVPEoD4k2lka6RgHANVjwh4
/rpRIs0p08A6kFeN+tV87oJpEztMWGEagkYGD2ZU7jVRQm6KbtjZMWO7mZ7KZKl4ScuM9jGGOqSo
8qOdYGM5xMd1BJgiAIvBqIdfZl5tKhtufBuwdM6BdTT1B/xmsDqzCy7TY+mJg6a8UwI/fdGYGM8y
AipzZsh6nAMSnEJIWeZLK3pGOI5z1L6rsL0P3KyNH5P2OKuSacpziKzbjDMxvVcZlMaJ4z/pVxVV
8xctieD6eJDIKP0qMjY9hdfSD4pur0baocyn02tptBARWIoqvOIlJuirFPVtTG16Rz69jE7p59Cq
1JZ4h2JTT+S1zyFKPQEadcOEIez9aV/mFb1RNTwDn5KvKoOJbt4a5JcavJMDJTTFrszeHF2a/B/F
yQ9rhPi5echNmCgtiztK3r7msDed9AanUdiHxBOzACC7M5ZN3rvHZkxPwkB4pIZwJwvAGmMEx4Gs
q4gkqcS2r1XoV7x28Y8/ZC8UL63pDYy8RbUuqV6eYpMITWvHEHvjG+EbN/13lPGFXjH5lD5hsyAo
lhotyDJF7JoNe9qFr0gS8qWbhitPZH+MlqJMewZndUd5fPFDk+t22LRcWByX6I701VZJjBekdLhN
z0Q7X3cy95cdLgLk5CfZ597GSZsXjteXpKaz4xlvbq+SDTE3b64xfqMwcrb8o7iImh6CZ1D8klrc
8zpXV9Mbvd9549/YJGEyDASeRBHD/YHbUwlG3VpOgO5svu8qa21rPhFiqWCOV/9GYWJ/pKXlrx2l
Jbs2NeF4toxG+8ZfJo19Jz3qM9CY/HX8azjd4VXm0YdF3tHS66CpK+htC4/2aTUSGkIYMXwwlvUg
S7N12yIG6yb9dz41vyWhcZjDkZ4lKWiRyLXXmZ5iEyx0dOfkT8ew3oOp+6XnENlGvGaIUOyRqaHY
QLrhXG3d/Xz60No0xVziHixknAghPkXpEkZH1DIsAPdqqxKL+iD+jCazph4zQwcWdamkiWrZiskR
NUBSJPNQcyZSKea3Uf5tFD1DwD69donNlJlwixhpSTzaS89vPn3JmhV+upWBEBU6YB+PuC1Y0/CV
L2ybBmjVODRjTWrfJieXNKKjJZ19HNqbyqp4fTpWwtZdsBkjySaVQzch4yXhbYxnVlGMwmC6OprK
V1062fyzfyaDmzE0YRVFNkaSUE+XEGDe6UTtsnjfSfp6HZws8pTstZVlV83yX4qy2QxTHOxFFv9U
kb0p0vS3EdiHJMzVQmOPFU65jEkwYyOqpoXJwcV4nxRK8kAoePz5LQnr58LCVjapZJ/Nzd8qz6JN
KnCweYZWLgsTsN9o+zeiBom0STmsW5XA124G+Cc164Nko3Ah9d86Pd4VuqhnOTIfihk0KX9dyfy9
zOv3TA8/IPJ0If9YqaOIJbh54frDp5ExEvBpgnUdETCwpUrAj3Gn3eJwgQ3OsgOxDjp6VaGYouNA
jrwhtZMZh1evnBWypfwIU3Z4plH6iH5mfgJT5b9xAs1JjlxEFbJVfKLPuoCRg1RhoO/KcIrjNB1g
t1CoDZN7SxVNu83ZxkF+D0qXyO06ekIGDQNIaZuhZk7rZ69uBw44QWQRdNaPtPBjxuLGbbjqbElp
mmGzoKbEa4b+WGXJPqq0S0oD4hDAlba8m1vhEajJ1A6JdVp0lB3Cys8e5+5ijtRy4s+gwZTh1wnk
GZWtwyj4HtSzWRTxCouBv7LYrIkYlmT1UI12jL/iQqzB0R4Tq3klqAARaSRRqON+Q8lF0GDr/NHb
/qmn5Ye+wXwD459wgix2ox2QFFAJru3G5OSDdQIQk11w0TYN3tyBom3y5A7C4DdzfBPfBNIPStI+
/TtraFpGVxtJQOdCp4UehGJTFd66sjjZ1h9JHu7cxv8s5RtUsGEdTAF+gKwvKWMddJSQM+ETn0Zp
qNeUHoXqj6NAWl2EgAAtzfwrYjirBE9oSQMOTsMKVEcYkvTWYOA5ExOf8xSvZeZUnORKcig1+7cd
KWvJhI5l7Ib6QFv6ZZ0cId8dEZTSQFWutvbRRMQG3VDQb4idBokZCCqxVw+UGra71BAArBv2O6YY
yTL3dYmqH5b3WI0pklFUxWi3sbZH4ZE8BKRYcfblOHSA0G+RaGScmad+6w5Lk4u3xMyalfJ7JN7g
6axV4ZK2Z2AfTdXcCc8dIMO2uR40Ng3hm9kxZk3AfmQ421CmZ3Jo+1npzoqTedHOMny0SbVx0DAj
TzEocIY93cYsx2+lOx310Y6qXxwm4kJUHU97zYjkyVb87wGtPvo7g3eQo+sdUl6bWjeYx4kfAJek
ORAONR/o3bA46sQuHYp23DNwj7eiBK+dCnWInHgVWg69/zK4G4ihD+j9mSiheMQYMRh4oNv0WvRC
O2TsAqjy+ejx0IyEvLRmojNbQ5MLWQTgYtEwfazmB8pK7dA7dM4jRZ6hU1bR8fEN4iLrJXN1n/CP
U2qxMgmMZ4GFw14A9jra/l8sl5gTBoFyG7/dYnJvhSDUkgJFkapVWgdd01JcGsfIqufMwv968CdG
S/DoEWt4LUN7lqV1IZXYQRclaTAxrOYwaW1z8H0pd40dwF9FIWPPD7Tl//2RNqvbA0A4gZVtsBzX
q0oGNHfniVE/Pzw+Sp2sPIR2PrIVmr/SWrjEIU0Ow6zsl6nrOxyWJPv54EcTk/jE+eHxEcigfBcy
LnpA4h+4+MC14ZlV4z7Umoj036dJktxI5wzoIWBSesQfcR/59cKOSARbELuAR6TO3qG0F4RRzKry
x7f7zjePjiWs42T7xc5s3VNq1MZ/eyjdSTsm9tFSLHYTi9IGwNFw/OfB0P7ro/lriTy5vEkHzsF0
1R4/4bOyHavBxAZa+s+PL2Wl4x/i7vj4FhqY//4vPL6Gjt9cBwrttJ4gLQvdabi2kgqoA7t1YLGu
1nFYKA57irlXINunMpc1/i6FVKOGsJbqjfXLaiZesyy7tYx+6ayxq4Pp+zGa5kOIWPsYegdF0NS4
98ovkYVV4Jr7Gr5EJdOd7xEi2OuRgeSyd9ZsGNq9o5gG/aKJT0Y+bxDJeZJEXpxaZoha9eEOFtCf
ykPtNY9MHw+PCSoj+fjA0D/zqfs7WaldDtmPxDTGSKgQpmHBEUIRbBqA55XjtjUbdXh8N5Uu5xHh
7sehIffz8ROhwAMZ4TlhutWbe9+vvzQXmwYR6E4bF2diLuM1KcUef8j/IOnMliNFsiD6RZhBAAG8
5r4pU/v2gkkqiR2CJdi+fg49j21d06NKkcENv+7HyeTp2Tz5onn3BbYBLyiwS7BDv4tFRbwuomnb
kT6eBILmOlPfMbQDrvLuYgZOxMK5uR/DEM41fS5ta487+rZfPF/i3cMBYWRmfqBmkglIMqwYlE7s
xFAHx2hQr3V9XkivFfaZJJbndKmNlA0vC9baBlu7TWTY+3wmqFtZM2r9AnFv3a3VWhOuknv0IJvR
IQItscGzwVVARdfQSg5K2n/A3xgktWUQ4Iq+fORRNzQe7DQj6zox4bE/OmZ5cCe4mKZ1Ou6LqZzJ
zo3vwkEfLP1w6Rnca9RIvNnRgd75NQXXNa+vZthK4hcW7pYDyvh6BGd0CnOPFuyaPYk7b00x/3Sy
IyfbklExdHfHTEV7U4TI3sQAOVzKvXa94mQuRIusrD5HyxZb0sZEbJ0/wPRHTDYvqS4m3F4hj6uX
PnbZfDML6yxhY6S4CSswRWuIUBfeMY8UfyVN+IJi851hi1Rd+VlWGkUotrOlumQ5qcWfU1m7KSUG
5lnJuqF9eZ23D3E0HLu6geWu8TQ3462wqEdJl2aGErLEuB6sKF6z1fhX0idlLZ7qsMuJ447mzQfY
6pcdt9+ewd1RfbcF6UiHSkMWp6n7J69+DkVxGyf75FjhsAGIhj7EPtbidYh2+bH8BfgJCJ6YfFZw
Fm9U74C3mA7k0gKWcfpE49lq9rP9LO0bjwd/cycDCGreWnN4bErevkBc2UXZxjHHxrZqRP1WjbO9
XqbG3MqS9ejaiNUgtZlcVYOFs+NOjQOJyZw1/TmmStSjXnIqkg9ca7YHrz5OJtSZ+beqwcSlBUAA
26JlFqTHjKDYHRK0s1q4NMRx5pmtNa+CFAZr7987rPQ4k2nVEPXNURRk0dCelTBzbaD2q6r17/jh
6AaT11FfncbyDioS34bfPPNOu8PQHJTsm0pNaoNuXdsUd3Gd/io9vzTMKJtEDdfUWjBuRIVreDNM
0Mcaol2eoPDlcX0tvIVdVfiHWrGdlO26d+ujI4HrAVh5jpyfdiabY3kNVrfwVzXmd2V1IyiK6RE5
E9ioz9CSV7u4l/aJ23XOFUPrm2PVt7bsLnk2IxyZ/l1TcaWjbosmbu66PrMsSyeAbODTNjy7V4qo
8pLxs+byI6MJww718aK3Xua4Oyqgm2vPwhyKKOd0+EmLGsdl263aobcg5aSPKIr3XOs2oUP/Dyl9
d60/Epfpz/Dz+4V/Hwdwb0kMcLGUW0Ml137OKYCpkR6Qpbg9D6coSox/8fyTWcUHLTlcZSzvo5rt
fz5rxTFZkmuwuU30sijlNx1lstmptyxzd72DPRMGpNjSZ/GnzDuiHKw75kau8I2mqEgZzn8xvwO7
A9AIAsOKb9RG+jvbwkhPl8Azfr2cIgjHI+GKlzGKnpXbLe5Kku+cBus2NcedX3oBzq/okE2WdUta
SgPsvj7xjs6ftWYRywzO6qX6SqrW2SYHZ0wiSBUkRssREaglTYbnJQUUxBrQMp0vNbrfcKefmUSb
DaWe350rPiw3uVX1HUcYKOmBy1WUnvuovzmNvGQjqaScpUte0speTdYndP2N1/Wv4ZB+sCtd9eTM
IjUV4DYN4Hczmk87PA4qvXURQBX3HwdOu2tSZHKCF29Ni00WwDGfDgQcXp1eGZSbrk7ZPDl8U3T1
ClaXEYzfYc0BNROBPbKM+2wmOAfsyk9Ny1ribRCIe4U0/TWz8b8plATjZLWXlLxyqaf1b3GogJdb
T+MTos1GmyQkYvWNqdzYa0e+ScsHidcdR7/kQg3WHfHg3ApNYaUDwiAML/OcfYTWb1bC5SlmSlFJ
1eyT1maIWLxqHsiPmPtpCeTUa3xmTZb/NSK0Ng6FM558ei2osnbvBQ03XK2iOy+ljQN5owTK7z/6
nvtHnAIoyTCOKyNJ1JVcAeutEQCTpx8xov5CboEmA82YOojHfvmlxv3w1beuQEulVI0LLWMV4LhN
ygvYQsJFFXfuVPkUhJTDuO67aWtCxrn34BntfV2BwaopGaJSSa4zp/o0TErs4OoiLtgFuJMkeWnQ
7XgnV9X6ivnj4lZpuxHgk2Nrsa5tonR0bz2FIhYbVQLsmN4D6+wm8YxllWqqUDtQgXJFkZsEbVXy
Eub1R9a+V5qM5MS5FfXxAewp7pwQXlD/Vk05i8+xfqMPcjtbDGfcOkuT8b2qnA1bTn4e2wavgGLE
rVkNu7ydjlGJJBG63jtHDn8mJHua/NDMgeuErUk9lM+aJ2GV+B0D8/SHj42JvvIFE2wPoYmiLOhj
Fk76yI+/gpiB2yhTmuSJvvrhUxZ2DL5pco/thIh3JIwNdavAyNrxLitpucH+ExKnN7s/M+3e5qk6
TJUC0a4YIa2gZWy9TKM+SICvTPLlW8q+gWz+Zy0xehjqVTjmoWhwHOVV/yaL8oWNPNt25A5GaVwm
8hT5/MUb7rsm6smQKnedeePeZjWxpwTHqS5qwcyWtPO4YdOsQHJfRe/vU9+Ln4n52pFZkyTIrhHN
sYK3Qh6r6s4R78To49NYzDfP7P+5QGX4+VgcC2/glYcL3mi849iADpGUHJGs5gaeWOjVNHAOLOYO
jEsj3za72xtXOyR+nvrRsJHZNyHRp4arXMI2fJ/083I8mzcTmDIwKsM7OBboCTe/kdPY4z8zVixn
V8rAyy111OwEJyuQUQBbLjfUrAebjZi/JJoB1wn1WfrF0fRAgwaRmx3DJT5M4Bg1Z63tkA3iPjIb
8zLU/FwNog3BU1zdKRKUIbcdwNSzzn61lPqsnJjSOrM7aCM3cdoZf9K7TVONVWUm2q+ydqcw7uEB
ZEgc7Jg7fLKwEupdl7lvBb7xOq5IlqVqVdB55VPkwo2D0jqrzyCaUDnWd2ZPOQqgL8NV3wYbkW3T
YzM1sWNC6tCsn0aO0yqlxHaUzX5SnywBz27OltSwASLA0d9PhE1DbzgaeCXZ6oXKfDSkubOiDI50
ham0t2+AcJoNRSMrq0x/5uWzEK7hQOPsDwHwFdK0LhWQBpJgObNyFMObkBarAaEvbQCZgKYCLLtG
cz9VehtHfO6pq/7ZXE3pYRkfac84tQGL0onNzYpQSbZLWDH1bQxA2DHu6th/6mHaZW7+V4bwu7qT
YQTuatTZB7est8wfEU/8bxzlNzNN2cNKYPtuUzzXM9hLRfo2MMZbK2LgCEV7aZKp4AJNZXVEV5Y1
xwNmo+jWu+poYSM+8nKFKB0o7y7XIyp1ANamsdDvg3IVJTRjNAjYQwe3IQT22xDtknPmc5NjnE+i
Z2x9hN3n/qL1XWd3mKVTMsyNcC5zXaud53mkB2dGlUWM8meegKLbFaH+82KDJzXmWPAcZkrL7Ddi
rG5V6dH8LXk2MFisPEyMnUeQ33Bqi8lm3vGhEYWc4ide3KDZQKW21TO5Zcy2HmXktvekS7S3rlRf
ylePrFewnqvhAd0ZW3/gvrse+d5Z5Wz/I4rmgUqi+oVEidE5kzyEeNP43AO6kK5t/PNsFQEe1I2k
XMCKuA7xG1HDgG7ZKaTFYtxaA4yEwKerNmhLThsBE6Ig/oCxf5M2hH2savhKm4x63Ck1cVbkIVc6
68liUCNQ80mnMEgAku3EDbYdKTSUsYncGtF+FnefjDBcCgRvgCrDtK4LdVEBbMeoBjJeYYwL889S
YbdsR+tSecdZRDvTgftrliMobuG/9KE0z4nHdJen2cEr7mhQIDYzyWQLJdc7hqS4JG8Tg9oOxCs3
ubCreIsHJsZG1nAslxo1k2oAT+YUy9PzMvWLHAh0hjbimbzdrNaZ9r294BqIwPavgkWWimY+9C4O
ZE1/VkY8cZ1kLKUosrU3haZRxjPM+CQ9fqeYMxF23JeSwIgaNoOMfjtfgxjC+AsOnIe/Dm7KqR5y
x6R/Pc2fzSYBwUlcblXwpeKCagIPNKlqtrCUCd0dHTMdNt6U3PrYPdsRaKRBm/uC0MBdyXeNHBL/
l2Fq7lqLe8nszqcksqNvj/2ADiCguJW/nX05rFvHvvc7gOxz3X/PFSJI7qFMV4YmZKXzdo23DTUd
h5EbtutU8B4MQh9hYja/2fLWuzxhszSZA6Z+ukeN+F/KEUqcdX4SQRJw5V780VheeX3Cg7CLgDqM
ahNYVYIFobjvx0Cc4gqcyBQnt8Qb0z2P3l1YGn9dK+f94jAyRlwuXaQPPiZzPkmek3SoL7Ovv+tx
5qs41yMvM1CeoMgXjJdN3NEC9Gmwbmx5tGz6ftmuJlB3eWl3bvzsjiqkS2mZfuYZGaX95qJX7GS1
gF98NDwsaUA2yUYZkcJbHUaHLpOfHRusSxzj2GXyx1LnERacncI4Uej0V5rOvdfM32pBOGHyT9Yz
vjgHRWodRQXg7MB8JhaYQorL9dOUDK90Fi00B7yPKs6XwlDM+2Tl+B8WLLmAYrQLKsCdubSXLerD
FJxLoPl898TziCMSaqhIMBp1/6CWRsCP+JkCSz+SKiAf7UWvYQilIR+dj5w2mbV0/WFDK9auCSEc
1TRBb/3G/JAD7JB07h48KWlGRE8xsn4rJ0R7Kjw+bZl9+Ihi+AV2YWf/5AYoKS7ne0r8Svzdq3iA
4FKN5VdmxjR2YsAmt4TVaQq52/urX/693DkB9w0z88Q+62DCkugh9BIiIqsIZA+ZGYJSkCHcNDjr
XNq7YLKv9ti9ZHEY/eAHOvZT/ec5wF7SCZ0U+oTF/Wra45d2SIW13yqHwVcPARcIIjFnig0IVJUK
+kpgMP5geiIBl1icMOzRbNkJiFVTfGNCJAibAukfnxsvtc+5SshqLiBqHTZ7qaHOFg0vdPLlzpmS
tWfKhLjcGN1DHcOr0nOFAm+UpJkhrHZHMhvNQwrZex4G79qlGPczZwb7WnrsamJuVT0tDFs02mw7
krtHTzHOpsCMT/FutXfrb4HgntmZxNrqU1oK1SizvLNsjGrXUFW8Ljv/r3ZhfQbd/DF7H1zhSB4v
wLQs06eqZM1p1A01roQ4NiVo6B0Bh3fEWDKEAWt/Rq0dqIth60tG0MHzx63vOcYawDv3PjfKsSDe
JYWTbIqmPdih9WDjJqNWptebKPmmls8+w8uNaU/nlgGsygRyv7bJFOESmJKVAjSXgwBYsf1cp0sZ
CeZMj3mO/+KAuUgEdkIIiKtfRepqE/ICoikzXM1mQs2HY8brrrQ3GY/Ka0IhhzHNrOm59XDJhUCC
2nQYbYBsYSmGNeu+g4xwU7oO96cuz7HO2rBs0VUxh/zkXkcVSwT4Np7xkRSClJLdo7qnjSj3IiWD
OSNz62F+F537SPkZW7gyv4ZOvU+R6tZ5H8EF0bKF9ZWe3YCDv65Iytl6VCvpmgfazhg8JZvyWBrj
qU2nMxl/SOgR1XLaF4ewjN0Nnyqqq9EE9JMIDGBBNbHnyL8nl24BWhfXOBaZCPwI7gnxA78fqx0i
q39q1H6i8jp12FtGWU1kyUA1DF15dKa6WZmNS6hKcTqW3fxMB2W+FT1X6Myr3ouB1H6blrcKh3pD
hvjg+MB0debdc28u10P/7Deu9+ACk6IZjVrfEYvhWL53BmL5kHGjZu+YY0pX5kKkAQvTyj3QxdNM
hxElDvQvdYLgjUwuZYClS2t2nGZiU8QBzc/gMVh7M4GWaQyphgvCn5oGbNkPeC0ifofQs6RTs2Gh
xiE3AXFlqtdbmojio8yh+PrhsJ09f2F69R/k4neFdbQtd9jX/WOTq56EAEvGkBmPCSwpWd4WLrli
+5sf8cOumXgcckhm/4Cz4dPvo4/SpVGikAduubaBUls3+i+suPhx/GE0SmA7STAykSGfwibrnk2X
8SiQFTBPwz/7pbpLKuFsdGN+NnOIhkwDFkg/DpfRDT8aZfL7sKJPa+FNjC6kAU/N4MISXpHaw8Va
pgzFfngUDtpi37/KUTPM+Zj9KntvuS2jdeuTEegdRNi4OHYdIjf3YC7jNVlEiqQ2fb+Y7Jr0WGBZ
W1G4sMPYjrxWo6WWkUUmNcC8EK2swu9WUUnOg656RepqsHd2Eb7FvO35VVDRI+vu0arZORRLphwr
Pm8oShuwZJJrGrco0PkucXcOii1qnvc6womrx2zisSzNrdG7B0ZPisod1IgOPkId4Suaia2sVee+
absk4515xcYr04PlYqzvozbZ+iEYIjOyXw1Ig5d+Q6GmdQhCs7yMZY2fOn8fnFldWq/FGVzzNXU4
tU0n4d0TvPdSgObLiNTSlwBCWHbzGjcaTri6OLY5bRrmWN2N6jQpJuS+tSljaApoO3Ul2GsXOyRj
QBB58o2JD4w3q7DjUMtnt+nf/CJ/b4qWpo0S9XEMfGfjEaa38gLanlCndBH4EtelO7XF3aTVUN55
pT6P+LcPPkvbs1X5n9HgcPVmAb11OJjLihYUywNpgm0VpZ4JSOGBhDf3mmr/WAYHHpXmisoN46M9
VIWg/JzHocAWIRlYDuxbaAAeKnFmzYMFNiXMDTgRaaPo4uPkp18thM6SiCKuWpdploqLNQhkHU2H
oRzewZD+FRWEujwPrW3r+mBOTfSQzvToHQrM7OjotGcJod90bhmHXiEQxxm9Eb3a57Est30G68mO
GRqLdOHG0i9PlG5Kn0Zjui+a8DIRqHj2BvFlxoK5bqEcuyJw915Pcm3J7ZCO7835z6YNlzKGmqCa
pR4sAQZerNMZ1IhHUjoOfowYs4WwOHYpm70PJkZc7TafKXb+C74Yp/du42DKczIe6W/fgONA4Cqy
Z6w72SM7eXMvvPgeqhVYiSLE2mJOOeZlTmiGgTvQ5/GW6324U4zooSn4dqUYckgdhVoAXBt1ehe7
w7e0AXd4ujKPveliHMNhHAsGLqeC0dhbUH0n4zFjTkIr56kaHQDf8PT/Ab341wTYTmuafGA6AKaw
Q70CDnMJWt/Zz7VRrGyKBC+zo+7GAvJnnzQphoJ0wy2WsYn+Hf++GOcC4DUXpmLozb3nu18J/D0z
EiG+j9rdEQyaUXwjvTbiRBw5SkPvOHWyBZ2AFjJ2kjqtNtxzt/TpiGMb1ORsLSAXNI14lTQuY1uB
KdLV+isySVEkyqVh5DuqyaCPMb2ZTvNs0A+5FnHyFZXG0dN9iKKRPM+jeC6cXxNOtNOPP7m2KcNm
oGJGRVBvwKAHWZAQ7Vk3uY/XJ9AlL4nwXMzyFBcO8eDqOw29lxZwZiOmZwDZD2P/B/WhQc/AQFpU
t5BbMKGFq6UtTnU3pMuUqz2PHExlFcCCJrgz5uM7lLkrHVzLWQJhMVXCYYvVeNtCtg8dUcWhRW3H
NPyJUAx+H4yYkdBhCtUi4ypxUJqxuw+m82g5T1HChyu1d45Bqe3MkGzDUDj8Kj7M0ckPemZNG0A5
QERjq9DQLUsKdSUV2s9QxNuw5TO1spZVvG/9RR2tQITrw5Un9GMRPloFryaM0gCs7ZYxJQDxXRvw
1ebsiLOFndmEOFREaXZ1RiRNFOHOcWHwkq+E2cjBXAJVWdnfYYvVKcnQzsIk+47tyd5UOQcTv9p6
LB/CWpBINKH1cpQZvBZBNvZed5mrBltzDLGf78DPbBnPkV2Wp+WHzpL0IZyMAcsqVBblcWlzk5LA
lDwNnj3jrHBvhmNxfMTdZej7F/5Yv7KiS+10ascHTxE1T7br76habHdp6f7k4PL8OZ15iSmuLAS8
8w52o+0Gw66a8xGoLRuh1o+ueH//2ia6MG5ybynmfxnz7SqNiCEFqY2k3dWPKT/czhjFKcsG3mkd
CqVrtuhiGVCiPGdAtoPXgqKbkxmpz8WLyW9wXaXw9iJz+nIqOMOQ41EuwjZZla73YQeKgKI/4AWm
mY2sLuCzBtppCqelYarEYEQxDzpGtM4M7g/YKPEMNtG/auwj0hlzik73GOB80Dnni1/AEORk69fa
xDNtLSB7mxXuQ5t6b9R6OpRIwMFnq4uHB2CjFe8YC/wo/vFacR796pumRkoGlMNXk4+paDUggPlX
YOHDW9RsjZzbss/NiQ/lia0QUIRGgTAmh94ZI39X8sRx7P0OqLwjnyxlQhPz8PibQHqD9cQHxgC7
mwaJ06ejErQr2Y9ENSK7szMEt18/LKZ9Mkf+umr5eak6useTdbLccQ22iCCFEmyRkxgvsY2LXaJ/
ZOuskzwwjmDjFyPXQEGYvRlAfPFVNO+NW3yOffxQ2ajgvUdBeaDSb02TNr4rVipTmKn9QHE5eYpu
xxr0nQZmVv5lQiHrwnZ0cHTDyDqUVnAAFQHsP4SNPPUlhlv7w1c+xgze/5Ht/2ahrj4T6X2lLqyr
oAyLcx/O18YH7pLVyaFV9nseh9CQW77nFAjUOUKfLYxnDHyvffvqU7wKRAcQfwWB4DzToRsGL+lo
USJIqmIvM3031/pfG2Wf4CyBr8QWK0rzU7LVBGrVUhTHWcI87ywlDLBZkjfwD+wQ2MCEBa21JRnr
rXLPmNU7LD/me9W/uyNpFwhG56YG6t9GFBVb1omeo3XESYF5tmTVaAXBKqq8L12Jp3oev2JRXNKG
ryPQ8ZW0e4o9hsw5pdkbMJpTN9XvyiAH0/W4CJ0BN1L8mAIFKjoWp56X3VcKzjLcm/uspZfalrAj
+wKoZNx1B1FnIDkntXV4G2LDcDG6aybMoPwL67A6zrX3SvEb1oF6TwOvd/KQc9Mk++n6ZY3ARLc1
veKjH2lESi5CxdltVu2Vzf7HrLrrWNohvSLubl7MW15sdyTmSV/XEkcnyiUxL2dnTc7KzpitbPVR
5uny6CE/+8gWSMtv+LSf+LGOftvcJ+yr8r7AoIa/GfZPu+krecc36duET4HD1WNw4S7pdNYpj+eP
sOdbCcLfgVMQN2QMFPnDnpa2avxtm/eZvVXEb2Nl0++8a9X0DvXzefHqzoF7N/rtBK82/x7I3ayd
4llhfbDsNDy4PoDd2qZDi0OZ4q34UHopIV78ZizL/qTgZMtLVp8L30NH5cMwY2uAXlUd5bgTft6f
4wKVHq8uRagqx37hvLYxqIfWDF4TbYS3fHxRXsGzzF1KFNmy+DO6TevvHYdHljN/p4m3omy1V98I
+U815S6utUH1MKCNvrZfdagxd3Z0RE41bj7ooRe+hHzItGgMeBajSI9YJpE33PjODdz6msHRwBrq
rWOLhGzlWGiqSeuvFPa9de7U4Z4CePtJhh28TX9+muPwi4xKRsFAfpco/o0BjTWmwIdwV4VQN/6Z
lmJPDS5sm8X2MRmKHaRTbvYqTFkOMAaMJnEPR2LbAV4WiJTyxvBCTaG3t+L4rbegrkxE8JZzAZa7
GHF95O+YCzzU6Zp5OFYcXT46u6xbB04oVIcChRlYNCiYTniXjC/mpkDNlAHODFtuW4oLN346WJzf
WFm5HC2fGeJr8BboCBRx6HC3o7xe41FXqSNOdSueePpeBOVdbBagrU6NeebbAP/I+3I66lGaUhfb
9tbphoE5AnHt2h8T3LK1oM41CwYKWoJradjUiP4Xeu6SP1HMf3Iu5lPV8AIPhTi4on+qOLfChIYW
3TOcTL2Uu9xblAUPr57rw9IBnBvAR1svf9XR7HxeMel3Ty3ibgymjWHIYVWJqd1G1Xw/o8FshmAf
MflBm+Emo6v85A9NsoWL4xsAWVR4HXxM1UsTeoRHDI3UD9ajbbw4lYffTCq2q2IjAVGsVIhbmqeR
14klruVSzZP5qkMblnDJp32EV8wmLbB1PIcVyFTfXMv49CbWV3PNbZQ8nrm2gFHyK8M8ldYkuPH4
2OfYXDBvAa9qnLqrHkF2VXMNhUDjHEc8BK0/lTjMYgjRTowpTYxkZCd6vglltviTe8zHugT9JeJo
a5cQlipctDsD56xVMjf0qZo3CYyNG0TnzoetZCy0SdggwyaP8JU34BGuog18/MQOPoUKh8dAWfFG
LWpsg4mpcsTPpIDxFf7FnfBr1YBpV/9NLvnN0lyPNHwoiCWYk1w2oK3u5m2JF/WQYNIksWCwT8za
q6jjZ61i45iSutVcaXtGzdGydpgh4uOYKsArNkwVe8RR2ah3Xguc28YmMdNrZtmsBZzgVVX6NdB9
s6ngCxHgvuQVrCZ64l5GVaJQT87Bona6bm/0m/W0FSHVKvFK5+sF/aLgCLorbUb9qDcPOmbXZOiM
pzmIuXUSPGMhtBM98PnFuJwYLkdta+5GgX9AchUpQvvdoaBwo0r7cUxd0DhCXAylP7QLtT7CYQer
5JKF8UuVZy6wjuG1SpFUMpdvJk6HrzjVDzMEYOVoWsZ5/DNdZJvMYDfKo/paMahsCWS8GjGIcTKe
lK9X7+kSrLTEibPqQdDnuJmEdddKKvdkUTy1kb8hrZD2xb5oyr0BN5EG8f7is8lGBol/SmO6QRpu
DzPRmb73Hisurlur88+lLG50cX63xNB1RzeYEt42yFrQ3Qr5lwdk4dJ3dBxycmAHvhlfMDz4ytiY
fEzHusuKryXqlw39g6XMJ7sCYB3YiuVlOu9lJ5MDKsI1dk14/XpThijQUhZ3YhyOrPH5M4k7XgKR
XXXbnGxxcNzqb6ihJvFlgsYjxUOORWW5qoDaZ2/Liqvf+6hyq2burmHZwANK3hyzPqZDdzXBv9XG
b+WNAFac2edXeRjAeAkcjkx9Ffdna3yRk3FnNwQzoejYir8RbpaYPV3Yos5NAPoTP/olv+VQOFE/
VIa4XxZasmAez/ElM9HBpBlwNcywTraFYZ7LHnam4/QPc1rNK2U9qEB2K5cgs26C54ALDAhF+Tz5
DLxxD7kTk92DVXUfU2GwEFUoKP0UJh8FzuG1CQATx7UUr6o2GCaH9JjSf7WtZz1to7Lckj67T9qM
LJhdtZ9tVrK7iMeFezifpt6/BgiyeCgqdstZyprV8r/9xK+PerKCh95siYmJ7KNtuhAxnsbi//6o
S7GjJUgDFUJHFxNthUIlBATVgiKPDdk+Oc147TViDsa+Qw8o7WwSyn8KkuhUjpPzHvr6xRzdp0kk
j1KY7SHqEsKGY6QgRtiHuHf95xob1CUpaKWVdncalNJ4rKAm0QddXq1Omo9emjzxJ4cPT8NsCzsl
AOK71MSBZP/wre+UROSbIHN6kiTVoUkvI1jJZTyxmu6MU2qfF7F8ROK814NdftAWjOcKfMmexV71
wSVlI52wvdZB8l7HIn7AcX0OZOC9CNQr3iggxUOPGouBTRDQluIjmUSwvHfU2auC7M1E4piW/1dL
J85BVFz/41pd7MYNHgXLJnaHZIatCXGSJieJDPkVsTAXrRaMAy7vqsKfX+LRC9axWR0bKqB2JDDj
F94+ycGcSrX5/z/OnXvyTSxU//1j3lTBXWYHHx3LjdPoZcU69Rrrfna8U575DYFTY3q0ORscvyKa
AsBzD7aj25jtW5LaMLAoGn0K+BpR5+e9BLCvn1TCTqKpy7spmf/aqd70BoF+Y/FNZ4hsg8W8b4ch
dN2MYPyy37NhSnB3bJZYABVVNamV1t4jTH24+64uy40RYc2omCbAxlkr04hPFOBOECOXyTfMPwoG
CQAo67ZvysfSOoi48W9R80FAMlzk86c5m+6iPM7B5uEQHxAQK1NjT/N+aqcimSNJQtbTFlMzDocC
/+8QWD8jRmsRIKEF0wkN6UV0+GO1zH+lNX4aY3YN4x61GacnmAduClbPFpzOBminq1rEwQZvw5dZ
T7j2PJtpwX4QhXyL66rfZ2STIEkRW/IoTOlz87uT84V+4vuoN34MY0x2pUBmsfWbGc9/lee8Dhl+
IKuv30Kz+ssSddCT+WJNGTUK0n6nJZOwDybPznAcNmkjgDRs4IFG1FF9E66AgxyVCP5po57WBPmG
2kkWHkC9apzsi/Il7TIZxwnQdHvM6q2o6yOGtfdWjz9lEO4YpFeW20pKByUUeMzKKADtOjfHkpo5
66Rdh1Vr74PGobc9woasG5zeBuHJztjPXfkvMD1Ym064CwO8/xUWDMHPGwpKF7rkR7FzM+DOC7aI
vLPKI6og/DbaBRJbPuQsZdfZjDuaZg80c4A5CZIF/lQLxFThzDsg2Q9+gONlDn/mgPIGekNUHj/0
jLLZ3FBkDK0d+xo6V32z40/LR9k2fZZBIwP2yhvkoWKwETQqrY2s+HQih+xi4ZbQrPuNV5AnrWww
gxplHhu0cXQc+KzGnVok8cVlYUHlGVpvTfrhMA+zvYpy+soDN/KJ4JNydeAod+MXGy297a3gZBwE
bmX4X0ibVUnRENooeuyxoImtBFyYktwBv6Hv29xa2wxAOrxnMfIYoNcOyt6YdEKtu4qyZC+NH+YM
kNxs/Jqw8gsj37S6+ol8CVYPM3+XHcXUMY4tdvFJIiI1D0PAREmU61bHRPe4rTwFwvgky3wYQfcO
SCn0qK8Cn7+DZZu7oI0eqil9rov25qBhQBh6TmLrLiFjTSWokXNFd56X36xj48G13fy5N7GUmvQ0
kXZAI8bbABucJghOOgSip5HeU/SzN3q8r27gY2wpP3KMUOsiMR+TuD7KYiRGH1wdtwS/kz47kIZF
7T0VLUjyVn5hTn8KvQdV8zZCzDWpXZnm/7F3ZsuRI9uV/RVZPQsyOByjTLcfYp4ZDI6ZLzCOmAHH
PHy9Flj3dpWpzfoL9JBhGYxgMokAHMfP2XttlJT1L9cdL2CqMI1qxmpquaVCMuZeKI6QF5esCcvY
nfI1SKVpIS19DQroBVqAO/H7GBeMsChsjYlkrtHgtwvQughbJ0wc27dUzy2GP1Prs6U+gUTjEyRl
hZiH2hFvuhPRSLWtveHGa7Y76x434SLxH/X6IU2Kr6xrRzRGkkFNeqeHkuvOGM9eSk695T3JWAGh
qHEcUte4lGtL17K9jTu2CsQj53Nb31Prf2e1AbBNTOOy1pjRkxh1qXuC1T0XeKn+ZXXhPLsY9pFz
1zr4BwKaBNocOJKNZA+l+EuNeOk4yPonI7yQp742DYhICJyWhF9X2FIKQ15DGDBs7qNDbMUMruDz
1EGOpEXus7CT3DmLrTCajwRCEMoqelAxF1+Z0whth10Res4tc6PXauDWbnMJET9GGRDUiukCooNY
y7dNYe+c0cP2V+S/8dfVzMTbUy8h0dqEHU3KqO8pfqtF82RIhHKNM22HhM+sn46WwPjLosBYz4ex
68cMjyZ/wDVW5oimfcRpLlsWwOJYmbHiydWUaEfHCWA16B7YNZc2TOgJyDV7yOB0MMUYbSzJTIPS
DAds0j6pVOW7GIiJnuY3MQkIWXkfrCM9fcYcf4wxFbwbYFH7JMxWgcMVNmn5V1BV3ca10KAHNZM7
GV1wQpYXx2miW+e4d3XR3RETgGk9Fh/sqvNDhwh77QE6YDMA6BKnzzVg+D9E9lb5WEiU7y0T9Fsd
pIaV42lHxJmQrNzoNBNIDoqU2sM4Oq96xJhRK2it6TrD4jYNMjIm04PeD+kyH6Nl7lnJTSbBCQsN
Y2+LGRWOrG1oRifLK5OVlhA1U2RmuYuIdGJq4Kh7B+VDZBNTVuUIzzJ6b3R4UE4KJ6H8iCb0G27g
U8daW11qS5SBM0RFbrDzOuc8C7n2qG6KDv8UvJkzjKzDMGjZRZf01icby50YvnRf5chbzTX0DPyM
JqJYptKNOSGKdYc3x+rYnATk19U9su5STSBEgG+wpYF9FabWFZzfhgbx+yDHepug/Ty3AslHAt4b
aiFzEWhaCzxMDCTl5PJr+GSZ+5dSt9BVjKupwE/pcC/oKZXXvglfkn1qc/T6hoK6M5h1iAerUt62
SJ27hHiWlvv/2ix6lvmAlYO2z9IxEKQ5mRcs8tIpLmWXfjIBjDaQq/eaiuNzluYvmeTG1wR4dtgJ
LW3MtMQxZe8OJrW6Y4XOypXB4cavra4NbPWljkaCnF1sCqlFcecPSJVGmwm3O6ZfZUSKfTRAUMNt
d3a4vo9N/ZEJjNYi8lhifbbVwH6X9ruJcAKBXP2tlXhiWjd9io2kvcWpOhVZmF6drAIu7EVqW+Zo
/qSm3w2Vpp9wZlU0adx7o+rb+0FDAjYaZbEbxq1eB/2ygfrkZfWn1sOODpzq2+3q7No4wzsQ1eiq
lb+7Ct69xhR/Ft/AVGyXhk4UrmnOwQF4rNbkt6DakN9RqlPalk6JKpLFN2UsiwbjmTWs2KCt+R5S
Nuu2/j7A7Jj1YixX3O9ycsC6CW9nGH4FLXm7gV/dDXH1kE+Oc2jzGWTlFdepYMVPpwlkp4ZCTwb0
/XuxtuANLTWtAyzBbLrDBipLBeV/8m9o8tfDNHBF+NVLqD4NwTC4MtTNcyD8lPgw8VXcJoLvWNsK
seKKeMyYnmR+F68reoV6hBPcYNpZNy/ImtDGhagivMq359vpUxlPr2CdEX+Jdi40Z58TCZBMaPZS
ksuWquBJdlZwX9crdGvYdehjkbNkQzNl0NoYHqJZXxBxKQy5K8a+wOCGqMEd+mqfN1n/ihR2rbw+
euIWn17GxnqGarVyamiteRecsqpIbqXjqquPAkxZtqJly/zQCfXkZlgq3XfNyEkBJe/2894AZzHD
AnZ4TXr5+bI+vyYDdYvrbDr9fGNlqx4E27jCjT9yw7ScjVbVQDhGKa4qozh06CpoFKGi0alLzPTa
oqM/smm8gBn51cUhTKKwJ8LKdT98m3Qtd1Z/APckxrvU1QY475tDis/GvUR6btNGF7DFjHp4mXom
bxXmQ0HzNPEMougGTSwTK0k3Fn2Q1jYOul0gJuuCrWAxOVRaxw4B4tiYwt3OO4Y9vqf/BlgHlKlr
CORMCR7DiLgZCucuT289fm9H8y5JZK+LQvdYIIOVqfT3jHzU4lq2rVoVTuCxFynvXLe1VyxRMJS1
dVA3qCjied400kR3kEeC6vU+MvceZck6jd3kNarBHvRMqAcsqsQZpLuc+5ffhIdAFeKNb9fBy9GF
8WR7THTbQHCVa4cAapwr+1UNHYimJFFdDQ3nHIxS25c6+v3WOXQmQ7kmACUZOaDEpsa+gZbPr+0Q
68+y+CzRC20zo8frXrQvXZio00C8I7plVCdKX5kVoSllUHqEXuqnyqAVwRyDjnqWvHZZXB+bTIz3
UjqKT5jlXqGzdQW1kjcSWN4aTBBsR4H2L8hehsPBTeJ9DHru6+6n4VGaegle/aISb3YaMyLjTpn4
L02YJ8D8quBJSPfDmNMWYeSvq9rheGZvMsHIIOWMQyLXzqrZIucdBtS4f7VH5vCeMhaApcB0TfJc
69l95T2kXZLtTQO7ZGpl1ZNUJr1/vncZ+ITBYfkpjQj+VIaYuMB/tjAHSVkRW0898hpIXdA9QXtu
2oAVzZVFe+qiVzeyvjVjkhj5UEMxbV/DFDk50OXgGHYYKqMtsg8uhzq27qeeIzOP+rRCG8DoqYUr
JJ7qIr92eRRyi3IelTc6X5mYTRxZes1QllGFaFeD62yDkeWVdPrHjgoN9WTPCsUobd1IZk3CFgc0
XMdI2O8DerMFmTDsV7r4ERbJa6wYkiT41hdMj4J1qnOzEqo+9jnGFM2gd03GS8iFgI/h02iZ0nAi
0cF5Q542EO6rv0XoQE4ECZ8bm1J9As3Fogm0x5pwPzt9QOc1eiW1oyQkB0FMxDDXm8KZBMY03wTV
tKwyJmjVdKcoz1ba5GhrGbsbEA0cV8CjS2GQcyjbaFN2ZU9tInzcLV61YuvVUQ07B5Gg88lF+Vuv
x298gAjJw2yT1OzWW/APpXHUSWo5CTxj9BS+TVqbGF8Yl7qVeUuADLFVyfm06QovLM957z4mpP17
s5OA/TpFjhurIaoHtfVRvi5Ct76psq5fHAgxQ28/+lP9YJedh4OH1EZY8KvJvIxB1+0rKw+vto5A
O8CTCJ6+8DZWZdwhkiooK/n8wUcws4PzkeM6ttnEztDZ1rEtDqXMqQcefMZSOCWbT820/U2u2ThR
Qc9inDs6KRW2XiW/URdVW0OlJ/CJlLJmzQokbGyh3qfZkImXpmW7ozmerkdJpVDQd9+YsrE4zYH+
REjtN8rKiGXxmM7HlXtvxlW1tusGYSOnZewSduBUGBPaLrNBMaVQpNHeurW+M5xzKTBrF2SjoBt7
6GvNXJOlfgE9+JxFNH+Zx7tHe+ijbdCHzwl2SxpeJEB7MY6adFDAhDIcqZhlEP2xmMfiHYgncS5K
2dsI4S5DSqzUCTsF5lxfhl9akAJs5hwF4jgUSRABTfmWYawabLpBjdQfwTHc6tB8DLBYop9xd6ly
XqxkQIqc0jUeBqCMFXg03owgyLfrs/77Gc9tujH8aEMGw1HQutgZpolbBVRGGTZPfpjvpyrblHb3
5pF8h9ZpADveBtcgSE6hy7JMDSHc6dZ38TajD1cGxq4s7WMlqjPmOpjFWO5itklVzRYze3XFCpWu
h8KsPjSQaZZxVH2HOirObt57BOG95aWrrh4gEObILOwSuAlsxL3py7sxZLLYVytrdlLXMcmxRV0P
665CMsKMHGz0OhTop0snJ63Df3Ss+sMSolyNev5qpnX5Voz+fnJ1IsFKoLXgHZsaNR3JlY82tIFa
zXkZ12oOZWzN4FSp4m2U2NA8nCR+faRp/+q6+oUh5N4XRDa0nvVLdBSYldUdSTy7ub5za0FLV4Iz
x9Or3+RzPjp28uab3oZ78bpv+7csjuWJGu8GJXvtv0nPeg7G2R7SD78AJYFoGYMPWRdz3fvgFwDU
BgkRCyKe16qnTOVfvtbgcsGHKzkd4gFxqYAw4mFuYW8r39AY0gTLirXSLQ0aMWdegSShCb19pUxz
TRefHXFZb1yXc1t1lpwjIqDotfUhseMr4PKS2Zf/jBE1OjGeXfc0xY76aLk7J2nw1pAV5DOpXepB
tCfZ517Odvaak2hVWtpdRlMs94YPUQ/Q4V702kL0XpZ0G1JrDbTX5OO/SHTHy0rBvsyzHGzn0L0Z
cbue6Wlg0IuvspqeSkrKOCjOAkXuIgBsUeP1HVR/FiN48nDvsI/h5ojposkeKOCi3VCkuIrY0MZ6
6K1zxtVLBrn9k5mGiE5ZcxQuoqBqqQkx4Sd2liwN6SJxzlAFtxXyYYHwgSohkAwGERpUiwoNXzTN
0dRq2KUplMOfBtmIVpC1nfl1baK29INrW8UTQ9UBxRrRTE7LXM9jUMgokdtfIFGioyw09hMJC+vQ
5WZNF+XbtKdD5lblZzpHQjG5KjOrfikile+Trsbl1THwrjJ0ygE7A9MK3jLPan5ZPpnP9DK1R0QQ
1MahUtsI7eaim80FlDn+qjK7kz+LCaiOiPvh1KGQpLnoJyEIAgevTtmoBwvf+3pEKXoH8+H6c+Yo
7rTwPb69YnhOU+wu8Fawd1BBdDoDcPSM8VWnSLkEHaobmJvCsO9JCqD/pSnnJI0C6ibU58hPHhMr
rDdpmTGWpNChM9XQthmZ1vtOBGyOQE8jnrhsqya4qNQD7STqXV8osu1IseZCWTLaDVa0vKH31tYl
NHRx0KMbHRvCZ0Ve3AMRNLaj1kZAagpQyqi9V0SU5nuP7NxV6ei/Rki7X7oLhLwpSdVMwWYyM5Tb
ODC3Js70OSyN7meT3uq0uw/MZ5E74qUnXd5Pj53VQYWsNLHrA+s7j13AGYSXmjk6N8dl1fI/0ZYD
TfQ2CHhWundXet3NiHNzZRhdRmDOQ1DQxfUn1LYZLMxulOB1tOE5ZpDMkAjfSg5GyIopJsXSBQVV
lDh1w5kn2UQl+ap9e6nrkTCimjxzTyCNrwZiPc1NpPAy1IaJBdBjLVMon2lYMKoPaEXpJXAJTQ6E
u4v0DZ7Lsi7cp7DB2t+O7GsExtYmyXHvuK5kNlHdlzZdJ4aiD2YbvRY6KVDsfq1d201HfObI6fzp
vk/KZ8B0t9FFCR0P58YHG2H1UPu9KB8hkAEvktJ7zTZWC9OhGeO3qkDUpdVPjJaZgUeI1TnLdjnK
iil8HUWZnpHi4oowgBtoznOjrlNbyoOVjax1IDdbTKMbJ8a1jPs5rYPm4OWxfkg6rhy/anBwObq5
iRmxQnUS+zppOKkClF5OPLm7wBsCpEkcTNlFDP9CkCMJ94jWgrfh5ITj+NpvIyvtFcUH4esOFn4W
8jHAm+EEN/bl/aGw1RWTZ5dlpGqLEFvRqD9mSMMjn9UAv/mlIFndGuynFqXcwimabEnIqVYyTB08
zDad/jFiDdQL8ZxXHyB6nlNV0vWQ5lrZ/lswDgTkRfzEtq3uKlRLQ5q8hOm2Z7sqg+wYOCibSJJD
2jKL7GLrgkYKD73ZPidM+RHsYPGWNMwZilb7GrxkWUp7qdfZGSTx78wqjkFbIPqZGiL5IguLa4/T
RiDTqsLmEg4dM+DypHzrVpJEaOo62v+aDHYnYFAKjRDWLcozphO0xJo2vLqTsQ0rYkPCKMAIdsJ0
cuhiF8y2EfZ7r5rEIeYSQxxeBQdZ5sXaZZJ0SmuTTagaygcBAw7tbULIg+VtnYAkbUMid8Hfi40D
pYafxSs8zJjwBp3Na3YMq/EQNYRvMPMRW6Mf+TF8HiL2zpGIqZgS9jk5IeKJm+m0iat+xdyBVBzF
JCtkPxwVYEVTUuQL7VH2A9y8Il3YE5WqBMW6ciZtPTqktkNzLTEbZcssAALtx3FKmwxpheFQY7QT
xyPkADfu1W+SEy5Q+9JVYscdMNy2dfTSI2kaBnWMpgobLQMsu+p+FSFyh066jOg9fp2supYdN8t+
ck/IAbhYk4m00T59mFyikcLu1w+jHWlwv4z4bZD/nSg5cdx23qIdiN90p2JnZ+k7jtUKbmPAyuMQ
9oeN5uzR5nbLtiINxxebOgq0pTSwdTQhycMSyhLXuLb3/bpaOlX74QYxGkHdQ0THeJxGrt+sB6mA
kdBZJI+yPFhcKw91AQGOJlN8djkqiDsR9XCIlVN8I+il1yb8l8hOX4YMOxvKQXzCEzuHSWCSrVhz
ggl6RpcjywgCdpYkMPUc6FVfJbAtWiALjv3URW21wymb7Cv4uRszaK0XT3WIKxL9fXTmhp/rD3el
66pTUhMf3xqT/q6/2CERqrXsrVWDknFfRCHcdm94FuqEBGV4gQgGCasJG64hnmJlIg/UMpPNz1Nr
oNkAqDs7Gb5t7ntY9ZyZqLy66s1ueu3810Oo2/98yjya9UHaw/avr/31PnsgA5m+DMQOOIDT4ucV
7FLauW74yJvx189XLHIS9lUfEbnHuN4ms31hBzSltLR0EQTk80kFmt8goPBvDzGBg397Or/6874g
MWYeC2A5tBJwuw3QrKXcTl0zcxxN5L3QbJZllYyP5sCOAHh+j5ReoHStB/qwZu4cWaf9vUiwyScm
sp1h5qX3rxUZSDOqmqx1I3qsgvQ2YS0CgyPo+ffzjkAFBKS3DUMQ+T1NCoBTXI6HacJFh0BqPIzZ
HATo9LPWzc3OZp3gwuhpOyqmQbRuQKlgDKDGC9kqZQrXURXCHiDmwJEXJKVfygo/Uuh77I7ztVZp
23EW2o05Wg3X7eGn0GZe+l07nUOiyNtiFjtHD9w0nI1BHkNTAMFuicrQ6/Y8FIqe6MKpniIVt0Ro
B0zHSu/NV7uKvjrjuYik+br50qPhgavlIczUY1+Kh6z3HvQJMpHCpeX30SuOEzQeBMmFBuWzBH0R
je+ZojVnqa+sAMiroGqp4j6y2WWO/BN+6zCO9S96QoGQQYCpAR1UqGOpqd19I8RAGQGtrNFebHM4
wyxmG9APb00sNlosn2PXO0HCrnetaz0K2S5EGOFps0iig/+8tkOyWVPEIaaNCKNHASOZAjXK/uoS
IPREIKBY3Ph65B3n/4lbp+90KFEltOw+qzho1njMUcpUI1DhML3p4ewPEuUuo74C6HfA/sCdofst
Q86PMTbANSgbjgTmKMVYUFwFhB5J17bz/bc6wiyeEmOwBsICVfi1S6cHplTlInMNADa24jgY3ipp
1a8Sz/VIUbgqPf7lTs5ZOCH2Dq2y7nRtuMdEITkzMTxo0aBOPw/UuzJd5aG9k66W7YvJVqdyfnBB
1B3+N0M8b+AIPI7q6x9/fBRt3lTj7StAvEcI+M9L+89//IFp6f8XIn5+S9/66P/5hj9DxKX1Hyj2
XANro03/XTedf2WIS4OccDa2uvAsKQyyxf8KEJe2YyHVgHxgGPPf/vi3mu5M+I8/NOH8x/ze//Nf
H8N/Bl+wENIRFUT9P57/G7LYK8Ttpv7HH/N3q78iw+khSltI2xXCwD9j67bL6x9vN8T6vFv8ezA6
rRMk1NvhOLuMCeh8BNjV7YhukYTcu/lj2VrdXdGDQZhfjFDkyIGiAQOzdv7rIfdr7RxZmNoSS6vI
TPrXq8n8t9CFjYleYdo5tX7B/yF3sZ1gdQ2KS1tOTH2t/lWvTDAZFDp023hKPhERrIkoL6Ks7Uc7
xFatZcNrmHA/dKg7oA0kl799Vv88PH8/HAbD8v95QFydxcESji5NYTrufMD+dkAY9JZSalAck1JD
OxVHx7jDbFDVqb9Ka7shp5uHtAaCEI3JfWkyImu7sF1B8eoPfRPfIbsAid9F+z6GpCRZ8djEfJUa
YxI/zTD1mARtQn+rGg8uc5/+RjP8FKOBX9i5/jA2NRwOb+FW+XdZ05hEjsV9evTuW3vRpaShG4r+
RIO7ku4Z3vhAtHhRrPtYylcNEvqpV0ilE4mmOQHxCmKkrOJ1VFHcGfoE3UVsPZ1b09CxaWoVYdej
CTst6MDC2bizUpIawYNjprLqHDVaRnKIidgrgvYyGOF2ol+0yBKf5alsufn17P6is2dU68lzR7S5
MjkRSln1EGQSsyHb0R1XKD22eA32nc8v3qBUF4X27jSw352W3hi3ZpfRHksZJ13owphpTQ2dHXKc
eNbZQa5E0TkbXjLuRkMF6t9NVkILPhEU8e4iIqdcEYZsvpoolBXiIVbvlspdK6j7Iv/O9rWPiDwm
eyre4gT0TXagkEXHbJEFPqR3RcGZaI2X2Mc63mfr2KivI9C2TZSMOmIBUpcIPUvSZ4n+Hg9pG2I4
muno3sqOkVLpUQ5ItyEtRsCLIzp7T2v4QaUOOx6KOLd1k5PeAXZI/RzFqyeWYibzDTZurs6d2M85
+CWjhTbZ8RqYcMrJ4nLfEYwYMKXipkbu2U2Wz04Fk1Hvz1QDn8IWMMLcCVMW2bcutx8lm24bKf8c
cCddxxrxWIr+qVYOwbriDrJgPVhrPUZPgUiCNmyCga4xbs6o3Vk6Ey4R4cBlIzfCkQ4vErptpEyE
FvZNlKOLT088OxlcLD89xegyljOVc2iVsyPVchUqxEiBL/dek7M5DawzbBV93ZJGuaXTT5Q0zHEy
4gOPBeSoCPlZOkAAuIJmoVxZ/YpCZ58k9d6U44bN853m6sk9oYEkSCWAoKBerH2PKYMi8Tm3ze5X
yf18Yqdojm7GTrY9x/1ILjpuH1ysi1zo9oqWJ83TCTnoRJqH5cyzw3ElanlngidYd0X6mco6A1ih
oUUq/OsEELsPvJvJ9GQRNctpdKnDMZyQWVJ+En8GpqCPpr0ry8duREJsesDyvBNjkxLnL0BHmgWE
bHChSwN2nVvP2ikPOFNIw4AO1GRFT+ngIM/hZOoSwkcsJC96oXDTM3AlRydqXh1G4CJMj2zvbGR8
WKZYiTGHJU/QTubpGZ1si3/YsgJUe43ZE+mmHwoFT8W08CkbWzMY9IOhaZdWJu8aegKskoxDYrc4
mRWWysShIaC1+rMICdLhP0VcWP/A8O8uYAK8sWwoN/Bj5vE4TOLxMdFIytFM2Os9U6FV0tAKGpeT
Y1Un329JyqIFPJTGR9aqo+Hr3z3uzIXV6ucqah9AE9PxXQSHlL3MTo+43HvK7EgAca6T4E2U0jtU
Rv/RqQyqn7SI/QlYePucaYUrHPotiul7mdGbkhbwsLoF1Y1qJt+JLj+nsfSIS9DxWlr/91ViWBB7
aVgyft7s5Tm11BBhwCCLEXZMamHqIYub4IeymEnpxcma/2absbkOLPpLOtKxwhpztiVMOIKIlGVs
5vRSzPcKOM4GBs+m0x4VosmLCFSF+2Wq7n7+FqCNrlnnFvQDxfrnS389OGaychvN3hY9RgqmJxc3
iprz5PeQPAwDcRjLfZuVw+HnqUFaLiTsUN/8PC2ZfRap1FahS9CMKkrjsaiz6txG6v3nWRU72s0k
v9gwPPHYdDD0idTQEY3ACOwinXzBycWBg8hoLLr8IGbN0c/f/noqRJYfItppjI8hK1E/LKVmV0ci
i9JtoZUPVc0pSAfUOkxFvgyK2vpyw+A3rWPz2XGNH7ttA8XSJVI1gdepp161SwcK2ziCLdGH02Wk
nC7igtxSkKQvfuO9unZSfNct+GeSt6Psk/Y3SMcC+fegM6MyIoYpKPvyk15YmIV70W8lVwqNTfjI
Zpt4n1Z7GRqRfTe9/lGHRf+cFbR0C4Z3h3jw92mdtgefy2Tb+mNyy9Hkmkp+THXlnFwbPVri6oBH
MgkSh3Wld1AyiCj4ChJfO6HWXGBvfsrGzngMfYAAjOmLB4pysjjQJp2DXAs2sFUu7F7DvZtq0cXL
SwDMo+E8NB68hQgN7u+QnzqAaXPV8MRqWP4e3j1axEJm7efoxC95Md2Qsyd7PQU4T97UR98RuzF4
KRHQo7Npekc7ps1oHgwngKCRhh4oV73dopJG55pmHCmSWdd5ZF/p/61LSKVvuD3pIfuT2AwJJzMI
Rf9gS0QF2uBYr3Rutk4U1B98mMRtCYR2KqK9RU9EW3kN7eJoQCrVBObFpcGHFGQr833s9OxrZ2KX
0JrZw2tpB1PW1iGdejyGbIToz+jinIHd26CVJjmxhZIUoxDYNho6MhuT+0pLjemWCZrJwW+XtKkr
gKZwYxmhcZnmWqWP1HeIiIF2sipX4Qv80x7eG8qOFBk9bFKCbA8aluEWsMaeQBF5yPyILLYCP2/S
9i+wJ37VEjTwQnamwjoXQbqGiahI/KkpCG/srucW4Zls36ceAtE8NtyPLOQ0gi8Kk2X50xUZvulR
PBHQwfaSQJQlKZX0xVjKHMPuj+EHeg7trrCjcCuBSsBk882d3aln1UfNqaiWLCLBQavMil21n1yI
eBiWuBQpEuhdHwevIGeHsFP+64ZuwC+owNWJopwpGyYEiqm/6xn5b4W+Sv1uOsNijS45avXIskir
Sz/dya23nVm/pnbgUlQAFDR6Y3oQbrXthpkiY6VAy4ypvYxZ8uJ2JeEGVnmXlzYRLYaNa9G5TJC+
SQhy39gnV7si0dgIBKBbPBtQLPMcdq+IITQUe+vyfkASsBJzvwYFhAnmLrl53EI9P1PXNEtZG7Lg
gZSf4C7DOrcBnu6hVaOf05/d1snIF/MfAs0kZs625iWxv4qB4gy74WtiDxiN3TC6b3L/xbC8likv
99RAVvrdz0OXmmevUsE+Nd+VmGj9maPx2GBrBZkbwTZxI3Xgg0Mgglguoh+O8sOtTu1kpPu2j08M
77Q75RKkG9YauVlwQRZ1CHxTTvgEwVRhYOzdX8FIdN7EZAUlDg+RYyJ5j45913hnTWbmJe2NB9nZ
L7FBBFpgoWIANUGe0gSFLRmaa+aY5UOKeHKtw9JfVyjRb9N4hDfU3IejWGRdEWPCQuGJzri+2LF6
NyEAeSnf6+u6tQ6zlr5A3FO2avQMM1k6WMB5oJk8beK5x2kzJl2wDYt3nND92de6lFJC4XdtyVgM
8MNGQXhJTad5ciXVVhyFrwFH6GjZhb6kVAheQ4HdzYx0a//zqtZOuwi3w4MLFeIqquH15122ykzE
jtTcgW6gkgoKAMyqKy4kThQkHm2SIDf5+TwxfZTUWM8P5DCkZz3q07OWZek5oyUVxiAg+cLPVyu/
oDP6867SFNZGuHlKUf2v99vC5eWf53++B+UY82FhrH++9ufLP//yX98TYSwRodKPP19y/NGAWsbZ
E1N4VY1Nc29++HlqSkLiKe6qauXW82BqfuXnPWE80Tn+55ti98+3Vy2XLXoMKFnzL6kzdR2rgFiw
hMBfhn58LZus4gIt+s8XmgdLMBAtZZdfkRr5x9DIT2gt8+vPg9bQ5RuQ7+z7fGQM5zZPWY5rJopQ
xc3PusSQj+64Le1GDksvO8sp6h5Lq2ifHGEuQ5xBInScWxTZ7sM8F2Uybd7/PBNZMS4RtPW7n6cm
6/fezk3M7/N7u64bH8D7JhHbp4EfRSWaNmeulGgFVx8tc3Bwy6m7ORPj2hj/l6BbhX57Sfjva6E0
xnEeigFQO/CgUUBW8qFozfsQvRH/dVyekhxeOmbtZgj0986IG3bRS2HpF0fUv3UrOLPh36nQeB0m
8C9dE6Im+IEs1fDQGtf+Gs0eIHKZlogUUdu3vn9oDHMJqhXZW+XVezQGASMa0Nq2ySlE0XBow75G
DQoR30n87ZTE+w62DqIXyFe4j/alJvxFq4021kSIIAMT/UZ4irYfUepQS0jOzC++JNVd18O7PHqc
sZNr4mwI6VY6ptpJf/Xi+hufFytmi+m+LU+J1TUsuUxWnDog9jVCNUODNHUL7F0ZS0LQ9Huy0F2I
Rtu+QlQMPg3cRiCuFvobRiz6Q5Mf9Ka+cdfBe9MjL9I/6Ui8m+gP4jby2D4JjUou2A8AJlXbbkZk
Aye9ZCQDF40O4jSShp4cQkkrOmqi08gOcEMwxLHEUbKqHIg8Ux+utNjwj8QcrQKAsKjX47ef0kdM
FtB3vX5K0vS3WybNrJpD9obrIwFJD72rop0O6UIo62UiJW+pUfIyqmQerpji46S/OMMnANDXzme/
g/0x86ff/qCvdQvngwxmsuMvmeufUzcuoisZhg3aInXAFftbOAi1q0yujARIR1x8QZX5tFX1hG6C
6JYCo3MLvEPbNBV1e+MVT35U/SJM6DjNbhpgH93CKoET2e3NCjqiMCm/F2ElL3bo5PRYuWBNDGaZ
Szapn/ew9CCDsqqu4cOxVQNg6yfRZxDAGJKGg8zf3CatOADyIgUkHONNV5VfVPwgGZwTf25TQGfF
srx9q7ev01S/JqE4IkxoadzjJ0+Yi40Wgz18Vzh9qOj1nlUgN6943Jptx9w+NSBL6T4M7KrJ7xhU
ECigvwcN4Zownrd6SZNA+DasNjt4QRZoM5GVHIy222SPnclWU2mlu7GmLecuXDm2NceWbsMmQ+DF
DBUFDO5Pgjic8DvTPAzeeYL0kMtQtWjeh/KLbpe+iOOCyrTB6Kxi55dO+qPv0R2oTXitYiYT4H3Y
eO3N0YBFoEfPhYy2lfA/seG//jd757FjOZIl0S9iw+lO0snt0yq0jg0RkZFBrUmn+Po5r9ANzOxm
9rMpNDpRlSH46H7tmh1LaFxsuwbERZEfc1qn1270HKNa1bh41tbU5nyrTYjtbeGGRl9xNvug07L4
Dg9qv9WCVLzv80kqOvGNR1Lv6mlddzPtiZV3L+bl0GDNpOfUpuEpkzc8pb92056smti19NhtYNqE
3tOhwlUOZZpK/hUj1iKLUHti7es2+1MLC8hBs/MMAdus3CxcRrDXYq1axF2e3Qsh+11cfHDP/W1I
Pm1cypDy8BD70nmoh3zbp6m7xf9FDIFqrBMJw5e4WZ4cX9ObPnDNZRxcO3RirGcLQoOfDe1+mNvn
NnXys6X6u6WsJQoA/qOr5cAKZfOm+XlDD39R2LA2dTVfb+4x5r6DzyYaXcf7mfn4ebwFsZY7PY7v
mPVKE51zANy0ix+GorybO6afWdfR3qo84PC0+zQFMTYgwZuEADEKm7i3+0Dvy6n+9aOh47zgvpXD
oVmqhj+P1OvI92U74UTYAsRHU9vX4jrcjPihkZaw8DiFu4bcSfpE69esauOnkaxb5XwGrrRPI7uJ
hyxx7nQPyqJIfIRD2YGvA7rLUroihdY9ZuUCz3TGakXZSoGFG9titaKMYAFXfMJ2AH9D5hcGNblz
yjaj8q6Nd9P4UbjFY4615S0w3WWYODb80XsVuUurJ+rjQN0brE7Swsi166kc23080SgBknMdOUoe
sX80OxncuwjZRsdgrFWZc5WEIJG39S+ee6QTfLpFK/2nrIfYbbvPRDgZkNPqcR5hwOYDQmYxlm99
CmmygbkbAG7AlTictCfrV8muLkuu+zgB+4ViQwoVSpYuK99t6EibBkIRtEEiPXx2/D/AkkmvMPEn
K9/qAPNgwFIjEfyaRTIJcZS1jo+8GXs2XwQiu5EzcsmCA3RxfrQdr9GiACbgxTnkoddUm+g02rS/
WhagYLd5Jn0ENiLKPKS35XXsnrIJC5zWQbmzsQW0sLRXXsfx0djHMvLdG8djZpizeDtAGgT6Mttb
au7YgnLDX2JnQ2GHPA54ECADy419JUgIG2mLmz8StdWdwtqgrtXiMfW8l24A0syjDHI35wMj0Eic
AKCFUy/bSXg3k6vjW1F3z0vivKHg6n07MNNQRXG93VMhh0rI6T70VMHYPaNxc0dV1UsV5ORO/Mrh
jdnjugb21A8HK2imQ1yCube0OM60TeHjaT+tbPlWdGiu/dg9WoMq9jOJwp2dTLyF0ewinIu81mKc
Q+M19pHfd9781ENg3rIrfsAWzcOU2uKsx403dNi48TAxPhTBwfL0c1HQztObhx5+4DSIJzH60YFm
Yp2mBnqcANlrdzvCHSh1DlbToI1v2ZeiBskY0aSmVwELyIXS0regsF7JQiKEeA15yOlNa8xA49K8
lVbwiciGFSJLnqccCkMysJIX7ZtjGWdTwnOmNIJrQeZ9o7iuLGM1Z8fjh0970gkwz6OexuYQA4A/
4OZrbzGcrMGqsV2FPEW4nFuNlSJ/2S5QEVzTac6HhmaAtWkSsReA4NZh6b/YtIsx5jofrmAQ4IOH
ATegNgaafRBI/GzmAMb0IQ8HtQXXMgPirL8H6aIlEivMTY+xi4pVQo10HcgfE2awkkR/pOEj3nvX
Kb9qYtqyusfGiC0aKJT/6WxwTVxiKopGwRu1bu0Hj3hzIDE4WlVO8JJ3MlVRg97Z1sga1mN74PnH
lqDEw0RN+hxdVRV8yXmADZlBX/OOr4b5Pgk+Lbow8EdNm9GQeQVXlEMEo5ilWHZAUVDfxXBPpG4j
BJpJmaR4H8sANgCPzsFTwUsfj6jLKyQpjJdT/xP4bYElAGZuFE8fVFuLmyXTX54X/1HAdzP7DB3m
kwbnh25uJcSj9E0bhkpSLPjF4zuxcPtPXB74uWvvyl5hXI+9P0wGcEvPFXE8iM/WvGl8XFqT+qmp
v9vEQMXWU4iVlaefl0iNj9kRH90YILXYn62xSGRXMEZbulHSVgwnh7oFSPyZcyhNeqMwQ+3CSD0j
aaND/xOOxjPhB39YRX8Zv31QLKACDPhZPT9wsT44uZUd/JqrQd68lBO3KmiK3jqt0Ba7KfhFO4Yx
QID13K85aq2TCxzi5JSf+LAgQ5InAQhEE80chfvacFYIJtQN/Az8hhNGzbEnYS3pQMVKPVgu/v5S
EIFC9Fn4VppJvbFiZJtkXa/LZPjI6LGN2VGxxrbBs36XyPM3HRIh7CrinT7vaFsKsdKZUoRDcJTi
6eJYG7gaBRkNi85nRzSTF1jPx7QVa8dKbzAdlOfa0N7DnWxbSj3srj0uyY/ntfNNY+K/dIv3D9c6
lNHxtx0NNijD199QUuTMhRD8wP83yfU7+56C1za5Gmpk1/Li2E5tyyU3s6EbyOE7rkSxqRVpVYdR
oL/OU/F1QVCV8lZje9n6lSQH1pxE1oxrgq5bHLggk3H7r2O0Q6IYX8gVQFByJHxHPHapw/Oaj+pI
ED2CfdtuM+YBdmfNPmsA/Cxzv5zbPLtJDWGWoqG2NEsA9RVWeKkA3a898GIbIpO7WMRs/WQV7cAM
EMVpMQhO6Dfc4Du5xpvEYkNNZLbKCw3Q8Z5LRYPYlnyG9nAsYKmcqjw+wS5eWWE/nNoaGpoinrsR
Cy8P6L3rKwmgGio2ZxXZ3rjUxbal/SJo89vcNzf/PL9aCjaGaL0AJ4GS5Bwwtf0r6g/iNS/zFbxj
zVcLjBLNPnf7lx7JB6d5dJTEOOQYPteaKEqUji/V1d/ml0W3CSfnMYkAONt0OwJWOqoqMtt2YRFT
5wLqUyweFzejL2Chhpry0U1R6u9oDl4ApyFNu4Dgsr2TqH5fZtZlFtxr54xQBMDUa0lBF9IiFi7p
e0px9pqf0bVvFHtOUlM7YF8R/XHifhVh+7dI3Fur7r87t1L3EiASczV4lAnyIHVv7skYwmIEsMMg
eU780cdjakDVesFhxAlJXvY2oVI7Vs0vHlA2O6GE+nLtXcG+YvOqoGNjoaijedDi0jT5cqhpoN25
YnluqDDYGfqAhzT6sVyvuY3HBj6X+lO39PMxydHw8T2m6RcF9d+L8QB/LbD4WpN+MFQ6dINRPuh5
w87kLT8gRSWOYgS+K9EyoFi8MWN/q8bestieN568Eg8DofZtZb4wCyBoesSoGi+5RbYGYCPUUdp2
sukdfn+hOzdrJ0HQbZlosPvnN+TyIa0JxbJRmOD0zz+o3SK44ROIIIXpwEVXgd/DeHrlyLc21sg4
mBb2E35idDU2npro3X6sxMBjGt3VscCwRE2gbLO9dpZv4pmNl97MkchOSQ7VWkXnZoR/idvcQaoj
CRl9pCbbaeLX2CL5Bli7/innjurm2Tq2C0gtlaod/aIPUTnnGFFn3Me8N4MJhlgC9vOYsL5bHBaz
NJxXoFOHduZjEfKIpFGAshBE73M8KYK0tXUAVR8UWq44sZO9HPjHaKqnQOmdTxfmfvDFDzLBwUHy
WZWyf4nsidNYsBamnnAt4H6sJdWGvHbvfKY7TnbkA9debgTxPSKu3gXkGpQvZ689m+HR9w8B7nNu
os1RWONbxjoKiAiFboXzqagaXPtp+QJD8pVERbSP+8I5hq33AR2oBYdidh7Zoq1fX6VvJybo/2Ih
61BEl8b3Scw2L8hBvjL+MSEWeCvV+GgctrNTGUIjOhaeeVyW8bdk6TYwk2/HaPxptblNEhrIo5qc
DkCKVVmxPqf3ZdxXLXNfkVTjdpDefelx19C8KcbCw43nEeL2mTA65neI/HjO6ypg38iTRQnmOTKK
c8HlGLcKffQlEfX6WuBlG/Jq9R/PXcQhMwFNA4Qoo9hiMpB/26CBXdEAh50991DY+IIjt6Ujoms+
IfZ6oI77BDOqd7fYOc733NriBZ+BgbCK0Ri6ew9TcoP5a7L4OgfqMrKAV0rm38Yd/JR4cspNG9g3
S0rmxjZLRqoNDdULNWC3BthSuJRfI3yo5A50dUt5Oz4UDlMPQYGLrG+2whoOdXUFTi2gxPNmfLLR
SvPs2Ig+O0P202u70bQ8gdcITGuTJKUzh408SlaZN2vj32WGvp8aG/AgCUOnX0nGofJkR91rwmR6
ZE+K1VQgJkRsJC+l/Ws4K+j39d5z8jNUHb0QO6NXAW91S2dRg59x1WTlNol8BKOB889d3jEHOOs+
ttNTz3LBm7BN+C45PXv4442U4UXyG973eMgb0Gl+4kTkqWCwVmP31XRNcsg7+8zL5JM6imt3FOyc
ujyHE6N73mD+573ByVYwqnMkvhDsOev+c1xshM+RIQOQyBp5ir7wYl43rp8BYwkvWRxBXx9jDHke
6mHAoF7Hhg7sSfuXAvEFTEGPObkO1zIwZFpFvkkyDOeegaVscm9XC4z2ZLNuAxnEx8UFn5NXj3gi
80sHhSuY4matisCDqcs1Fr7ydpIwQfIiyzge8OGzkTd2V53pCKHpPmBt4dVR/F51vA+zi+PXmAby
eK9d6Ed4pg/8bqBipagnLpUPtL7F2477xlqXw4nJFnY5Lq6VEriQEXnvc+y1FxyzZIipNkrEOBxU
xp0/nZVeS8c8d9fs8pJb7T6jTWhLfUW6bsCxy8gihJGmTzOYrm3g053FPu0wt8lr1qXFHp7Hd1JQ
TWPwhEwzEHFSEzfMwg9RgpOcQ4/RU7EuEEPDhm1XWYT2jEuf11JnNxm0HAdnhiHr0zCK1NzkK3JG
i4R7MFP961XNiwq2VVGAxlXImIpFHHagQp1S+q+EP/HNGy5/sx/MXCpI+BgfcDCMgdUcxPvWSn9T
K3i0YE49qRrERNxDTtDKQF1cdkXeJNvQwgva1X217bI1VjN19TtxJ0XxW5tiwNVamP4molWpYApb
iYD5GMfryPvTAKYP4FvL/gz5Yj5ERtwMs3kbygZ2dBDuLVF1Wyy0+WjXPCndyptYfhIc8TKf55fF
5MQQtwpzG3KMLM/uaNMSJLEFd9RlBpaiUyh19FoblO3c9qmd8L4NBaIbjjh/N7Bp5G7TAbFjbmRf
AaXb8a2zVIt1aHVD7YpFtLcp1nj0ntUE8MWnbmBteQGABv4rY9BaXGzS3egxBC752UvtozstNVgq
qnx6m9qQcWAZsHA5sFj4JFYef3fRcJlrDPfMxrc4a85xYFmHKAV2PWHFmTNuRNDt8IiwqN/IEc4l
zpyzk+pH5alxK0T6hF9WrujlGGgb6HaUGTjk5bxPTasg/WaSX3dEMtcsqHwCY13tsHh+pTCHODUQ
o3XNtEp/HNtTHPhaUjCWaZ8gLHK/C3gDDjnEIxo59EpVH3XlHunsYAuXy9/RgvvDNXSDfAJVfXAb
RghiiZnvFBSF5OqQjfadScp8N2dwKeKhobGSWOy6YEXnFtHPtGizu9aZjVYLq3aqEqwS0VtsO58Z
g8Y25bq6SSwWyVJuCAFmG50gQVg9ZUZzOe6WGWt9zBO3FvZ8zohH4dO3eTaU+1Pk+W5KUJFYKNJR
nByK7KH1O4KScbolBtxTzWPjhluACcUqyG75lP0MaqGCPGMZPwG1KWuXa2g2MP9pqHT0SznsermG
edk5jLK7MUUTnaj1KCGIg3qFKuBY9l+FIoqCmFLw5EP1mgCjR2xlKRMA1lnt/IQiPum4WIMK3oU+
sQP8E6B1lr4+D+IR+xO+P6fAONCdasMp09astPFckc2tzI6WSpuPGkyR0V2VHnnZImk5CXB7rSgr
oQbB4mhsK7QFUkjeybWs+1ztqCxY53EGV5Fq0XvjiIOeKHUZGnTNFCM71/16M43ztFZt9kb1buNA
JFoEf7VyMROiPxCk64BcmXWXtPg7S2YHbAw4C3mPr5j08hTpWpn0tRrFTelvbWsx2yRf/D2/qOTB
teqDbRl22CEZGXeO66cQgjr7sv0SsoyagWivhJEAt6vHCe8QVYyAQ6V+HhYSBGHw2S0RAcEkQEEZ
SDkWu8ppjn1mpn1O2GCtPe2QEo++iPjwbpYvGSwYqPN0QFlVd7wC4OClZafF0PyQQceEKMft3xms
G4z9ZjMvJttUROCqiVBc1WXLrh/Epon9iNEoeF+mYz6lv02zvHpBOYIDRxsvrIxzmcnIK6+BxSzY
xklaMRGlT3HYVNtymKxjYfXn7p8UkbEPCxltuizzRys1NOMQBN4r8JubOHY+IkXdHz7mXZF9q8xe
NlwM7xWBz9Wg4Z+TqWfcHSsYbu6ZTsjncWj8Tdl9ubP8cIZ3r0p5uHsMgYqdNfM7iSlmtMdmBhwR
SfYEVsq9MTTNTbB8dlyvNoURwd7GNWejfR3CSf/UcnqAJb62Pci3lcqfAHR9lTjmrIay5yztUXHs
ZtdqanRaW6hNP2f3Q6zZPmKO2GpTIn8ENORy78tMTrtBD2RnMdV4lKrcAbPAXZDbr8q66DoZ94mH
QOK7/a/N1TNoZHrsJnffYgqZ+xCeeI3y0Np/wkWYQ8JMcF1C+9dOCiSYg2aIW18hCsWUP1Fnmh3k
hFgt0OKKMadErka+YV175KNM5MIi0cAD3Ip9CmDnKW4snCATAcqi5FceySo8FWI4cA9sOARPPjo6
z4dhiYKHZEh8w0LzvssLbA0hgorvhWsL5VH45qd1sLLwg8HBfRdSY7yvAAZmhORob3SomLstwJ9t
JO/oqlo+J8351DpPPSdXjp1iU7pcMyBMsluEUrgKCrKXluOKjbeNdfeGk4W7lFsmeyL3a85uwkYs
hXMuPrCcm2UFhucT0nqxmfkONxK/6mp2FzjpJDKh084rrCoPVHaulxy7cT5JokzAntRQneYUr4Bf
Ni6fYIBcADD4G18AxbKVzMyj7ZYvEorWqvPHE50NyuBoSWD1nHzVvxPry28b7T2l5C1jmwsd/BGK
f2IWFnRvj91OM8SDOh5Huk7mCy2I7P9uLJfew4XN+DrteLcLrQ6hVzwKUJ5aRPv5im0GMcTtWsvP
hvaduE7nnTulPTfK+Gam0zKWABW52tQcP6sOGhKtOTpuCe8G9XEOqNgIJnJ+gcv5iIJ76SxhnYLa
bhEN6b7pg81c2n9LGmdJlXu+HvYQ6h8SrJ978JbuUeKXKkIMrkRnH+OkYZpB4FIG96IHx0BnIxb1
fiHrQ4wep+x8qqrkajB0Dz3xHex/TylJ8BizwwkfxS9IDqg1XeXtNDad/Txx31yysXz0SusyGAR2
27feGp8FT8yeH9gjM0jS0h6bjf2WPduaLcqy7XKsZF4tubByXHaWC6QEsNd1pUUF5t6ELTUv4ITS
FohWYHEBK6kOEFJ+zhk28NmBQJJNmMvoonuK6+7eWponOExXJiFt6ewaZNEltCLMlAZNj4VLJ6xK
2O37A0dBMHwOM0MmrcTM5ZjDevdPG3bPWjmvc2BoAA+ZeUgpOgUjFzM8VsAaXmCccAWUFLGzarAE
GEwgVSsfBHHl9Q9LvFwiGxq7nHIwvaAjQaVVx1z53yGyp3edEufaRXdCeqB/8MaZOPHiiY9Q4kMk
iWK9nnnbmDl4zuzW3mZWs+9VdpxzEmpsNbn54DREVHHKhnMP25RV2+JAjLNa2a2gtSVo+tUC251O
ZHm9mtdHr8YFlSb0RiXGD5BLp5HdyhVDGqQt29/xOR1AxlD6lNluv49U9XdSPtHHITlGPvVqWSvh
jKyXtu23rJWp4ogpFp2RkvhVFT4OTvXiELvCgwd72aFmtU2ZZ4FhsMwwvEq44Ot+wVbrducizX+s
gJCciq6zpU37AU0VZB9bQrTyuzNHGL75ivomDuRsBBFUTC5Q/fZ7luMbBs7hfNV7E9bYYegOp970
f2ascKs2HPqtk3q8LvpkXDWzfFee2eeSBr6sYsbxKOPmi7Hb3fVdM/2zFbQy+mRilZ1yIS8m1Ezs
Y7qRhYIuCpSL+yKrANlOeyt2f1o3eEATfSB9zybOtYGhwY2RA6sksh/4k63N/0er/jfRKimc/xbX
2Xz1X//OXd1+FUSyHsev8ufrv0er/vkX/h2tEv/yAb4EgQiEi1il5X+iVdL/Fykf7fvcmiXxKUHi
5z/hKvtfRLECqj58jjrlq+uf/SdcJf/lOyx6+TMu/TB/bP1/CVqRKyDE9T+iVtcvTnEN1YH2UDJc
9T+TRW7PZpPE0VN4LY1qJJilJoxvdfDdtxAHyRNQW7kspNSzZW/cEcR9ENxQ4fbkD+qSun117FpK
PJrqLQyI77fCQS732JDTQcPT7JS73m/v4wFAC21z7cGmE5Qdqrz4Ad7RMUk/OmvemrY4MPqxHQ56
F2YKsZI87LtbSR8gMICztkjuN4u1C73hByRxs6dDD6oCu60Luhza53h2ah/Yow0xOKjH/MMJSXRc
V9/m4kofIV+FFff5fQlOaW07BE9KaWm0Lb1xeXUODre1sYufJ81uYDK5vIKaXtygf+rr/slu1RkY
wHM1eOPB9bu/Qr5YFvlrOsURw7o/TNCwYXBHr/pUYUiNiJLrBf2wbbw1yflzJbqt7bSPcRwfYmUM
wSTru9PmiSszFKciCHiN9cemcR98VpMFtz7AgrAyVEKT3pSQyk0j3qc4K/KHGk7QJh6razyDpWXR
P2Rzeqxn9dcHVYTlLGLzKIDxLxCoI5z+G0BXNIB0wMWTqTmXakVLbLu2C4UKQShwFaBnhVXaAYyt
xLbUHr2fCw66mo0CVSblVM0rivHgtXzU1476xnYwFYruHFfZp+PANQYiZG2DhU5oSNhruUB4m+Ih
5Vhs+n1GHfmKhrd7F2L+2MI26FR1bKr5rAto8oOf+jTVMlyMuBPqxsNwnF7RgKyoYwh8Y1ts+ggW
2+y27dEqFa0P32Obi3MkU2yGPIbzEncsGLNdWHjzzZWI4llC7ycPY7dwWrxtfvY0DHa8QZWXUX6f
J4BT4rC9KK4NdoolrsHuSxhqcV5clJl1OtT1/ZWcEbYE8wfOoZ03YN4ZIqznWtHbqmy8De7IjCPC
zTDx5OvrI8L2GNbBvqvyN4DUq5jHyxfyBrfRQ4u/j1uhyi/lMtggAxqx9emXx3yYnbFHensYq+AA
1HhKAnVIaFDkAqPfQ8D6N4SDyCz81QqYbD68h+Dy96K2zX5AW1ynuSbU12W/WkX+IY0pg42vN0Eu
PqXD0MlU77j2rz0Qp1pAfjpN8h77y7uD7YT8xrI1nfVKfQdbidmstfABn607fF0bo8CiTQ4cKfHi
L4ipUxY9E/4AR2rETozhoaN5COkphnSb1ftpmrcODIfVKMYHinDyVcf6xx4MTgVnvm0azd6eSMAR
dt/Wzb8CloyxuR0Ek1sEjw+BBuUuSdYL2Rii6WqHxQ84kdWB56fIx6vZCDZSRVRRIaU703Jyp+qz
DXHpuUNG9A/0rFVYxyU30x0uUBrqhP+3kR2+70Se9VI9S91jMifVc5ya4qkxf6tU/Q7SkltyZPWq
HZx3qvFeWXWxSveib5olnrCrsQpqqatZ3HnTWs5F8u5K3ezdjfF3GBzex7Zzj/BsYWdgRpFL9TJZ
6WcZ1YceQhRgIVrOEnjrbfcU9h+1osCMYN8NpQPwHybWxjL2bsDK9W7+6kZVsV0G3nNOx1UxhioP
87baiwiXU3sdSvuuAnTj3LPmek9bAqHUUr9o4+5tFe7RQAaGoQl9R/801WhdKqI3Y2TpbTKxa/aZ
4cIsx0PQ6nMf9uU+Cfy3xPFZQ+P+PkrIT5GM77nRXkpBygKM8FuSCYls71WHQJMzoQDzInKa0Nkc
T+0b4ZmeTnOyyN1wETAPmKn6Zpe22bQnISKQfPDBFiRRXuOUJybKXyGLfVqRD5MkA43HyxG8Gn0h
Vd/cIDkeW1rCinJAmLPfqDJJcRdDfIWIeF3YszRqqLFQ4yX4A76MoF9s4wH2xUuJraWOeHwBuB4/
7Qn0Rca+IWL3HzbW3hBBpjQr3HrL9J0q90/XdKe5Hau9nqiqsEKExCVmmQYKfJJeuF3AG7EhWdYu
zp9tQy0heWqY8kVzrK8VUYlwri/Cp97KbbwL40Of1u6NF89/HIoQQkgOu8QsT/Ool3XhImewvj+m
FXXEWtyLuHkkWBXuxoLSne5nFnq6x//W3FDZPa/jDpRzo0LkVwf7ZxLItzlsnZ018vDmoCoOjs1/
tq+a+dIuoAJJc5vdgEri1LwOa0VccFoi/PdldzeGLlRs7rglS8kzFS1vIdfaQzzgzGq9HoZqcqvD
ekSeYoZ2oLygqiNoesy3h1S13TFNy3rHCMZcxoq08uVtUumPATFv37sjCLbCfYxD/2PyecUurtlb
Cix57Znj7NAe2MftWYNBZL6A8SHpeyX9xqvKBurs6YO90HYOeILm2vaNJTzUirAUZ/bedNLqk8vq
ZJtAfengVw/xRETFDv8BDhNhTJ6cCoarM2GNxJdfiyDf1/FdbgH4oeH5HZzsFfvcI+DTULhCMVo2
mhgszeXHyjeEUrzqecmXx8Xc2nVK15vSAvzPVRTiT13qmFrU3Bk2MzRDe8dSaAJaU59aODm7orws
yV1Uqae0I93a1FfkK1MeW5swf4q4R8Uccpyz4n1O5r8JgrHv5He4Eu+vRh+eT7GNRQT/SlaalvNv
nZlnOeE86FGjJJsZfCjdD7e1eJWwwWLphoxSjC3k8QLhcPDeomGAydlOUDjHP0lufYRRDnXMIqIi
bMod4dLgxuY0IhZKL4rhBJsWsaVKHNY75SkuVk7+Jp3cDlyhVra7XJqhYKfQ+X8TbllVWL1nRH8n
a1c0AR5cXzbHaHIRwVvW6zFPuYAGs2X9mWbh1up89Q7A+p4aS9xAYXpTUVsLf7z5dqodCrymH9I8
4mOmAK711yYuHrOr6YYyVJbqRHLG1rqPm/mxpsUE8VUDBi+GP403ezh8NMhtm7VCO0PTrqrv0Ry1
qn9GbnVYLZYbGgE8cuMANVzfelFN9YcbbtgO+FSZpG0hf9ui3gWRQ3NZ/zUaCp0qrDccSADbZZY+
u2H2MLu0FMaI7nPxxVdx5WCWL2l5CjFjwn8Z+Ebpi0LUIJYVEbgW6sCt/juYvbuiU+cgqz40WdC2
Lp8SyzsT0nVfm5YuARvXQuF4f2RhJRuYX9VOzwNEnDH9a/nLhStUe/SSkZC9xlWIGQbu5BjFvHLc
TVU1JAOs5D7XdK6WSf/oLM8TIOetYP6dRfKRCcc/lZbAoQOwt2sYxnHqP44+qYisFB9GzidDueCL
Da0RI+HVLkghjU1qx6jl76imm3F+sqztoDt4zC33sNhYZCej1luXzfhuBrKe3GY9aR5lR0Dfwv/d
oZmzHtbFvin6YNuiOHhBdgoqZJU092KAIUR1jcm+4lbrDdYWbvYYOWBmT5u5d4JNP9anPonLndH5
77Ue+JxXgeaXzYkX0htemAbAAcJEEuL2gSa69H7AhtB1t9dX/Q4JaIBxAmtODAu3IdLjLT+jWPL3
otNqajKujiDuFDT3QcDBQowNAIRNktx5CQNPWal2MziyXQdEwE8KK+pKOFm/8S3E16rJYBss7rWT
r3c3JXHwqAt/064+0ggFrkkL6uvn8GEq6yNvndCJ+7eySXh10tfsabjEDsm3jV2Peo0iA5vSrlkQ
aFkfsRqfw7HoN2rgYQcz0V1ohP9oR5eauAWfczn8pMuHhfA6559tYT/i+z77Ma6GbhkATlU4J40g
IFNNSCpXlOzAfmkYJ/wRBhEiiG9siU6d8yrfz7h1rpFbb83fNt9MWTze1pJtBr3b3H50Pt7ge4jg
wyEVzapkZ0cnYKdIWixG2eeoTcJNBYV9TW+0PMfkOcpEVNu2GW9moX5t4aePfmnRgTbnAXqI87cL
SnkkyjDcYxsjz0lehOKn+Gq5tzfCoPPzlfUbMNIw2ZRzlAKRDACWOfV5Yq+tzi3e6BdSAFcJsVHA
tLGmIXhDUGaigZsXgIMoYoUzkWKCo2V3xIALHK1kUR6VNX2EiTtteLfmAHbK+pJwOWDvDqCEN10f
U/NbV3Sj1JSI3Ru2q1tiBn+I8hG2xQ1OtwYrdJHxvwiF2OvIangxAJM7tuDCQmItNHZ6rf0tIQJe
t5/xAV7cG1QpV4sHHSH/ltAW1sqXr01IY1zItv1KXC3L6Vnzp4FK99rw+wCw0K9D1jBoOOSjIY5v
vWJccVhdmFpn8G8oYZP4g+Vbqgn9OOUsc+YqW2OMm1M88pKL1xYTYLdTihe+FVADx8EdeuVdkbkp
BWmEP7IM/sM4tY9mwEXrFoQp+k9OGnkGQTdf8F9OF5WfVZooyt4gnIX9BGzlCkoS9wbDzTYlxUzv
bPGgwuV6mwQzzgP7xheLlZvEIZCy0V37Fr+wnM5hdWNG/zBP4WXicVzpkD4ZmeI0cMubwJvmR6xy
Q1MGW9f2grsnx4kKxMj0NSZVzJ6M8gBJoTwJcUyJ+S2MaIiGtYJb1jNBlWzYeHi2i+twnOmJ+2N9
S7iP+o4J4N5YPdo1Ywhdf6eukRGhEe48gUq2NJSw96NYlk/YZNi2iDIkJJjcgcbahwEz7rxkL6OB
tF/JFj518RsiBNI++Ngqqv7yQe5UijhoNCsjqxg3trYOZaGxkRXmTMg45GO2Ek1MvlwQ2ksW/3nh
xMPujffd9kJWIXl0djtKCUipbBllGWuuHfSqBeVhpLw3Qp+XyVXn0F6+Rmn+Th4mdr8HJzIN3U8w
dHoPS57AsVdCiSjYnzPv4V58dvFr8obZkC0C8zQ9KTKBoxXP+5EmulUvG8jlMQ0VNY5tbDhygYPi
hL3Z2n7hrBUHC7nAaWs30X+xd2bbceNKl36VfgH+zXm4VWpKDZZt2U7ZN1yuU1XgPM9P3x99uv+T
Rglkd173rbxMJAKIABCxY+8ffVo/crK+UOfJjwiv9c+5Y1MJgbmytH66sXjxDXLTgQH8UDPSD/BX
/Egd75PX1st1R3gwqGQ33lyRT3f8O32c3pB0vjYC+1//P0/5f5enJHX3P/8Py9I/85R928ZSnpL/
8O88pYZL/ZdLyYZ2fo/mes+AYGj8q+1gW+IfbN9xuLlYaPhY1n8Slb6x5jDpb7K5BxvGr//0v/OU
tvFfADl1x6eZxuY/Bvb/U5qSNOlZklIzSUDaZCc9/ffkZO83bZK2dvJkjz7XK4ojjdmihprqIjuF
YjKBStFF9xNO7DpOr0oPvAiF9IU3cfcpK0iz/MH1dHSf2srOpn9vtN9Yq/7HGUsVaeD3fpQrcTEB
+4RR3quKp4zyIb0Hjfk1m8qPZ4vz8d9cV+cf/z0t+98zlpmv3MaMJpOyBiScfYPMkIBIxoqovlwn
aMHfbg+imgGEX7+zSfmh2c5IS8MruMoZR/DO0lFeh+yf/95h70yCrfGuhda/n7FV5V5fgCRJ86fW
hyw0ygQyl8ECKxV1GrOud0ylGmU14dkoQ0NTyzLm+RNUlennrDTBvlODASYPc/VQftmei2pBVhue
jVKUY2ktZCafkiQGtqCZlRXfhyNS3JD4tl5zvT2MajK45vkwTcyLpR6j7CkzqZ++ekah53eh6Zmg
aeLJpWztgSkCXbc9nKHwLHf9+9m0WkdrChGV4dPQCpd6mkuSP7/rSK9rL0lUA6W+pk/VL+lPgoSI
tFYhXOBZnhbOE2Xmxe7ma90dZvu67PvG8Z63f5fKDMbvP8toAs/mEpGi9NN+KPQmOACigHZYkAfx
C8TGtodZF+8/PHP/8TIprmSLDuGqn/mP2hydRqhPgF4y1kUfd6T4EHok7W17SJ/MyHauY6iV0E27
1HcdiRovm1qzhpzI58awrEzOProKmQa2a/vHK7a7I4UG3UMpsvQS66k1Paf+lxV1c5mge2HQ5JHA
GQOz+/ZAiiX4xXh3tgE7JJ/1nLa4pygdUjiu6ZureFBVtDxfNoAUHswJegjeWcmTR+dUBfa8AnMO
Ut/cmYBiqzrrxM4mUBShHRpG5T0GLXEBsjfn2uq0N2EG4XPkjd+3Z6FaDykukC9I+2IcPZSKkaKw
57q+DmOejHEGMnl7iHVp33EGRwoFVdglTWwZ2RN9jA5tpMOXgO6+NxTbKPZVUPaU0MDsjKVadcm/
dYhjrcKZMqjGi/YuoFf/rYBL998soMqTWbUkkltXpoVWTa9TW7FWxPQEFbFOSwAkUK64GgRCs9sW
UyyKLXn4YIiFVNjgPZr22t8EIxdE+VZ/42V9/LQ9hMJQtuTmnet4GYCw4glIXEJXsxa99EP6etnH
JSefvLAFYe5PjzAATN/sfPHKe8NHXeC4/X1DZaB1gc58A/aAVtenIHrqKhD9QLhDF4COFi3B+IXM
T9KBczFpxfkSQb7Q/Q2o3KdBcCl5hrhZ15uvDQkAfxVlhRv0O5nMwEQ/amoWtOJdp+iLu+0fqvqd
69/PfqcTxuhZa7X+qNFgP+mVeAUF++Z16HJfNoAUJFC+HkIN2tXHKdWMp8HMxjsaOo3PcHuLC3eK
FCGCuYhCL2nMxxm5qSNSAPUPCifNzgRU+1AKDssIHQwCluDTdLpAycVqb6jvoie1bZ91O78Te2wp
HtQuSb3O9rInhO0MJB3DMPd5mc5RaFXUTYsQRZs5S6c/AS6sIq0jrcCzf7M9uCJc2FK4CBoU2zQz
Q8gTuVeYs1A9r6oAlRQUBWoAzfcXDfOL7PZsk1ltyaMqzHu0LJuQ/lMDMS53odKf1t81RMh3ziPF
SllSxOBRIiJdJ+cwLknSH2tPRyHkynFMs3AuHEKKG9oCm4SbNeEjL8UZ+kO3+QweDQHPbUOpZiBF
DQRgmsnXtOAxmeLBvUHV14VPZAyzx+3vK9bbkrx9NjvRdyBtn6zOFx2qSvBa3EUm/RnejQNZRPGz
HDtzNHbWXRFcLMn3R7cPy4n2M1BmbfVl0YBpootofIqzPNgJ5KoZSb7vIzDk1rCxPNpBj/7QihDk
6O5pwa+oXND9um041UykIBA53MGLxo6RkM6/ar39xQ9L8vhCv/D1Y0lhgJzVnOulSJ6HOD7Byowq
c0XmNOYlNzatf7s9DdX+kvw9RCGeOqeInhLkuJ6MxiwfvGat0W1/fvWCd2KZKd0KRESotxAipYY1
faWjt4BLMqT5oYbgtCi4HS7j9fZIxvqL3xtK8vXRrKNQFGXynMX6Nzsly998iD06GW00Ta+s3Ptm
0DXswtx3VQOt2ZmgYreZkvvnyVKkAGeip3Ll9oWtB+7/oB0PczXdT7G5XLZM5jr8WbysK6CziZuZ
n3XQ5x9bUvgnoAb6jlcqNgFE5b99PRsBd1qjFT2lxYz6uGkiUE/V36Qwtr04qgHWv5/9fAGU1Oqc
2HosITb6YQ4FFmqEZu48CFSLILl8FHkRAO8oeuqjXLtDYRDGOTCmdx2NnjdjWV4WWUzJ5cOg0Rek
dqLnfGjsa5RvXpxY5Neen3awcFBDucxYkuMnQdQhz1Gmz37UZncg52KwDeWwE7dUtpIcPnImrxF+
KJ45EOmxLbLH0ghQunbF97z3vMP2HBSjrKnT8wVvIl8rgtgqn7Kh9wJY3nIL9W9A0qG4temqBD0H
PXVqNzuvHMUGMyTnN6eltWvbENRTwMFYo288ZmRob7dno/q65OS+Z8CDH5n6514000/Qo5TeotQj
u7r9fZW11r+fuQfo1jx0jYo14VYEY056otTuPhZV/tYl6Exuj6I4sX49TM5GifzKg4QpEc9c6hD8
sXTjRkStjZLvXN5sD2GuHvdOEDYkR5+yOLWWbLIfi7AMaHZp+9Rsl5tsdFBEvW87MAkzCCUr7X9M
oi3aezuEdQsG7raFFwva1ERz7ny0L2skJ2FqgfBniVCiR5DUz2brpl/G2vupw7k0v3i1A3tskKPx
dsqSEc4UOspJlsFJ0EGKC7ONWcR/ok3e+zviA4p1WkHQ5+tkII/eUMiNnkbKdtedUT3rYkJI2ioB
dsR+cNl201fjni1U2xdNL5y0AgAFK3cZetOrNxri2/YaKTazLkWx2gAgHGc6rc72AJl/QvtcblAc
3f766nDvbABdCl5hMbXDoNk+/aUJqOLrGYiAc7SsYkz/zkfPib5PTia88m5JnMKbryOnHMZxZ/A1
urwzuCEZjt53fzBp8Ib5pfxmNtnnFG1IBPaGBzvr3jJLv/N6aKEhtdi7nqt8SjLmaCWeq82xeC51
7SuQIXFtWiAxgrqqduakGkEyaOq2hZvBRvUEB/ZygCkvgcq0Te4SpHd2jgSV2aQjwe5be8qrOUPi
yfjbhcv9Sq8QnBjpl7aFAxE1huvccb4qYB/ZCUaqXSgdECPg/wHtAw16e9QLEWk2hiv6ncrLnjW6
fB6kjh0HkRDPsyvKu1DzPqYa1ERhXvoHpMnETuBWLI4uHQxAO5slRMcIJQ8ILt7WRpXhA7K8cGQd
plqEg74zkMqt5BOCdafgIvLn9R7dC+MlFAPtf0b/CS6nb9NA8iFY/7LtxOvPf8eP9HW6ZwGorkY6
GhcHcOzKMOTWtB+Anpuv9AQiNp20A+qn88/tsVQbQdp8abJYHojf6rPvtNGnnuhEkgOx3vvtz7+/
QnYg7bNU8wyEXerqc8jDma7QNi+g7oMkbGrCC7eBHUi7LR0tp4zIpT96s5XZALLsFERyHoHmRQU9
sa635/K+qexA3m1hCx1T5mKqFJXVq3Kgc60tnPj1ss9Le8w0UbVDcLn5vDJlHl3fXnv2e3Oed/bw
+7uKTp3fdxUkIiXitwZscYvp0zHcwy1jOfOh7/t4FdL7XnDw323PRbXsqwnPdjBdZmEtZqf+nAdI
yK6+TyP0JJLjZA/evy4bQzptcmDXDaCS+GkZyGF8MYIQpRtqECatmKBZ2G7b46iWXTpjQssLYjZu
8znWzBnSGB2GiSrJW7ETilW2kk6YmeRin0Hky51tdih8B90hLaA04eWe7uxc1RCSk5tOBKpqhpV2
Rov3MffC8EfazdZDExGkd7aXwkyyHFTcTxG4RqP9nPtoxpTeoD1Waa7t3MkUm9eXXFy3S62bRes+
TMHoo/7IFka7TwMxaBRXbSec8AiM30XQuG5cvfxre+lXQMk7kdiWqyoTbIItRcHkAR2Nbvqr8sN+
ufPLEKGAySBTC7GMDv8NfJqiAYdGmxpyVoduAun2M7c7k+aJBHC//WnIjXH4tkRD4uMOegB7Pgzm
01heJ0ttuOkxpRZE329digzpID/y50/zglbeSwMPDT0SeQ/tfgKVXZFn7k0Yt5n4gJqLAfePk66d
Wy7SvsV3Wnn6yvkXNLnQ50A4QKGjqEgmGteG4Jb5ZiYAa9+QdIbnDYYnFEYf0qZwh4sS/7YtxTA3
Ncu6zQ33k6lxWt4GtofoyGiZ9c5GVq3HusHP4ormcATOXd48wmeduXAqUBG2by1IDIL0qu6g6aRz
WadP4OP2Bnj/akbg/X28lbplmuLF+bRo9I1Nt8Y4Zx00NonnRWuSQwuDmhZ8DtD+vp1iH3rCalkm
78XhQufml1nVl6yaj6kfLiLjXk2LHent3rv3PUdcZlNfsmkJq083u376HONkcINDmTZE80PC3X0Y
xq/bhlT57xo1zhYudptQC5FYf65pEDvQdBnBugCZjNDnvyHcvS08zd65cqjWTDoXbK/oqrLiFVLq
PtDVHMnOkqtGiVoNjTOoes7Z92WKCjQUlr+3Z6eKfdIRgbwEUC9kXB7R4PDGY2kMvnlCc8Iuds6g
dS3+eSO0femMKGDm7Ox5dp4GuPrguAXLcZuGMxD6qrcGYyeEqxZJOibaYe7GerCjJ7oMYhrU9cbH
mx/8LnDgNB9Quv1rROErmm6hG7Mgzdy2nrHO4p3ZeetKnm0O7raOSJu5fRIBDDPdNVwaDjS7aNz5
UIbnaW89AM5PjP7GoM+sTz8sdJrRfNA3dZy9OZ7ZOtfG1EKCu7OF3v9FnmdJeygEO95kyLT9NG2u
EnT4IvfzUkcxVeE72KxWGGwyjRqc8VWTuFAedzCl2j/hQxqn+cqj0gwYJvcsMLXbNnp3A/CDpB1m
VuOka1jghNiruzIlVtlnZKHDH9VS97fbY7y7ixlD2mS+r2cdRE76S9qsoFvA00l/KOCa/HnZ96Xt
Bei/qQdvGE70XLUf3RLSjuMU1nO7kx56d/t6nlzsmDljIzhB4x89/bcRnKrDXK2sSAIgM+0WwKqf
UPIzbfR7EliOq534qTCbKV1NkLREZSO2+1Pb+Db4fvrgboTlwkuzbTbF0sslDtct+NE5Qj5pvvyE
RaS91VCMY3OKy9ZdLm7EhpbbqMPVP0XeZ5+7Riu+hgsdbJf9/HVaZ84dB5Wvd7B6okrsx/7tbHgh
JIb0AX2rWljItwdRLf26NmeD2P3cDT29tnCpTsXNAA8aPJbFgTJ9fFs28D4j4V5ecl9nm0mxgfSd
H/jQ8D2QiUyvkTekqyBOCuilublvT0e1pWRvRwU8hJG5fImbdqCNKCqb5KFqG/qLLhtAdvWg77pV
uPyk06LyMCN+8QEhuHpnQ7nvxXMsJDn6rPnV1LkRZdM88ulTo56VfkBuFPZ8N9bSP6lsuXsFVIV3
yJWOEsLxQc/i7hROU3aEZVfAl95OVxaUJjvFDdUQsoOXRoe4dw/fYuh5dLOvd5cmJMPU0x68vR6K
/QuDxm/718eI8C3qtJd28ZI/mzUppS+p14/lrd4gLPuNo46WJDSH0gF23+1BFbvMWJfvzGn8YYgQ
gBP5KXET1P4qy7jRa//b9scVe0CudrQcSzC/ZvmpFYsFo2r/Oq5eGS/9cqDX56LLq+fJBQ944Hsj
j6P8JDrYHa7AUtbewbb9+y4pvjtzVF+4BySnBwYNkgXWsFNt4+UzrMhHp5mWA0oa5s6lQ7XNJKev
26wzMssoTqIIrUPvcZagcBdBWE7X3vaiqIaQ3F4H0DShdVScUu4TUC80rkDhjHoE+jURjB/bo6iW
XnL/UUsLl9Roc0IqC7GZMb1NUy0+1oL+3SDujLvtYRST0aVbIwc4TeBQBJzsGOb1VkeupB/Q56bg
sZf2VXiInMa269mLyzSsT4jxzt9FOfnPxK+9MKmagOT0+jCPWe8UBaELRSq7MCBPs1EddUSjXRbn
V9aecxdHqsfx4jatTukyw1yoFzMi25aN/OX2GqgMtE7tLIS4lY4GYaGXJ1IZLkKjYXDvuvlOCFHZ
Zx307OO8RIMqJ3dwmlvejFps+FeLOcF42MKXvP37VUNIbg2VgRVmbtycwgaueQLUeJs26UorTw/c
9hAqE0luHU8z4OK+qU625puf0CBZHksbbabLvi55dOhUedwtbXHSc5eHQB1Sv3XHHOnJy74v+TLM
/a5RcLU6mdroPri5ZfzRpEN0uuTrrlwdECD4zc6wy9PoIlt0FXaj8JErQ+1oZ/+/H4rcf1QGMg7r
PJiTUx6GMOpowJH6oPbuYQN9BvgbXrTGrlwZ8FEYgpFE1C92Gb/kRgBfsRHsAYLf30BuIPlwH7Wl
B0MpoIROg5g16hrEvcp9jJjKRpIP613kErHTGhL28nHUYP2E/vFnk5Qfpxbhp+2VXmPaP574nkvv
3W++bLo2XJFtmZ/SKAnvc8i9ydpSpA1TSt+e73xGaCO93R5LNSHJqVNKMhDyTsnJ1rOZhvzgT71f
E1pd/PLrZbA9yvuhww1kv+5XseSuq1/8AjYnpMw6696M6iG5gjzU3isFqkaR/NvV4cHU5pEN7LSo
bNVILNH6gGCcOy47PqLaX5KL+ym3AMNOk1MMvYtxO2q+4Vy5dUFVaNtSigHkyoDo2iibYMV4Se2s
OOi589Qggrrz6xWL/Y/CAMAmI83d9DSXdXhlcvg/x7RaHGKRQRE/WM7r9iTWW8U7G1jOBNdQHGs0
PruveYxM3yGnNw3yp5WJQ+NSUHlwKfSJ1d6XSfQSNe6X7VEVbiNnfv2JdFIa6Dw95iK+jSGAfBw7
mMh/vXPmSps/oc2wXLhOUiAwXcgAYKjMf0JT4d3rQ17dgBfKdqai2gXr389O8zwp63Iq9eQ0isl2
DnFbUZ4NTd13Lvz5ktv7syjy1K+z0wxPf/EiQk0Pj8GAxvbNZYshebwOBT8Ck3l+8jkBIf2PX4iP
sPOacXjjTcGfUPTuXQ1VxpLcvi/1JUhskZyEZk0Ifc8wkgf6hTkZ15dcngcGO7k3mwfkPb7FCWAv
0x7N246s+U5CRjEBOaUbT72HHEeE2l1bwUcqmiuHZMzOSiu8wpMe5Dr9Hy0CPsapnM0F8b6kCZ50
gNncDJ2bxS+Ch8QcQndnKooQ7K2/4mzjzkDeBi2NMu4QMEpT4xvst3zq/cfJ0aK/treWylxrdDsb
w7YLAQV/Ep9KHvjONTCqGc2opZ1+bH9fNYf172ffN+sy98iJDvhGkd+69fABAUEIcmfKINsjqGaw
/v1sBE7aiQmkzYPQjOy7G0HEcxV1aX5Rbtf1JOeOYYhugV2Mpx6txbt5dr+g1pYeUFFDZCAV9dVQ
pt2FCy75uUjbahrCIT/FWbgsP2HI8PKj77cgPaak7bI/LrOY5OOuhXD8bLj1Q+waLzGVxeukBl22
/XHVgksenpsWiclh1k91bb5AUhzdAdP83MSkYLYHUKy3zDjQLho0yaMnTjqiYkijjVDEho+6rsXj
RfkQV6Yd8A0ICEUYwO+H0O13s8vh7a9rEAAojOxsWoWVXMm13ZkkK8/M5bXswufeTmJkOKnfFKt+
5WVmkhzbLKypEWEzr++zPrm3WZj82hdp/337+4pQ+ItK98zt8hEd1DgT6U94Jv6MRufJNyFPyQ3j
T8McXg0DjaXtgVTrvf79bKAymsXsNV16sqOqbz+XeWqOd2mS9fnf2wOo1kLy8F7v/WABrPw6auMn
6kTZoTVQ/uhIUl1SRvdcmV8gNNHlNAWPV2Qp5oe6d9zhUJkeDKXbM1CZSHLoMEYp0w+n4VQn0OHW
g5V+0zrt0kPblVx67JcZtG43vyL28aM2V3bTgOzLXaADsL1oBjJNALqB+uwaiLsKf0nNg63Hs/GA
esrg7vi0wkQyU0DdTzpczQwQl9D+h71eXi+zexGo1aMd+fc9Sn+mZnTgdE6hVQJ/0Ru4V9CZgAXp
MvNIztxaYoLW0BanPJt5A7RhHy93UTR4l5USXUc6pnVEKpIAZfpXN87zD/ki7D+55+R/bf98hYfJ
7ACznXlljoreq7nwePG1CTHCVlgouO+ipVXrKzlxqc+lWTWROJWmViGH5Vb9rTl1l4ZTmReARIje
dPXYfwhz4jTku/H1oot4Z/urDCQ58IjomZ45Uf+hjcJnN/P6m7gGmtIm82F7BQI24juPSEdyYUho
FmQqve4DohotTICmfywCq0Ue0oeouQz6T07bz7dlGrx0XYim2vaw6/58Z1gZxZb3M315mjBO6AXz
RgZqfl2XVfNYBhBKZqG+Yz7F4sv8AC5dPwl+wZVgLSq2pSClZ5mzu3NfUqyOLXv3WADzrOfojWY2
1FAhtPVjYJJ+G37bNpPq90vuHYZFWJFAdXlWrDcavxo874j2dH9RF6Hn2uvMzs7QWpQO+jFaeEoh
zrGf+6GrxM+gbvxyJ7yqTLTO7GyAeYSpSVjsrxYRlauZev7Vr3vT0O0m11RDSB7eN4OO1PI8n0Tt
1s3jaPWNdqPrUA2iagHm1/5rezFUe9b8fSp5ZtlGUXnLCWX5+q6Oqu8grMqPAGy+ahlppO1RFNcn
ude/n9DBme0xenMHaHwPwqWzTPRa991u4PSq9a4+plxKLnQQyf0RXvBQ2W5Czqcu/RE7GfJQMI/u
ETso9q/c1N8vyQhe0eb4qzrDP8xJAJYqKRZ/p9agWHq5mz8sKk2L6ip6y33rRNGVFG5Q1q9Jlzs7
HqgaQXJxYy4gVeuc/sMSNrWDWhoM1H+MYasFB51HfvPn9qqrDCU5uq/rhr2yjL3peuXWr7Hp1cn3
bKzAnF02wDq/Mz80y24ayQJHb2i/QpiG/sO10bdftz+u8Ay5h79uvCLhSBWn2S2+11X/R1lQ+rTh
cwJ4Rm5wexSVjSQ/j5cGlZmm0b61AmKWm5IKLgT8xlzvPSjWZM07h5KMaLN1AsjSh+Gr3Rp/xxpp
CVKCT2vpvnXF/Qwd9y3SFDtbVzUb6WSfkzDrcj2xTr7WRwjv2H9N2m77ierjklunRg0Jv1FYJzEY
y5++brUPqRbuAVwUX5dRbXpIKbI2yu5Dnnv+13goO/QKk7DawwQo1kGGr5W1Aa9bmUZfSq20IXV2
HnKtuRIrQLbnRXNTaNH9kA3aziNJ4eL/QLMZAvmSNDRPLYy5dDShbWnnUI0nSA5fFmZlPFubVWba
lF30Ja7c9CFvGwSnYQy7cAKSb6c5CP0hNeI3EOjlvUlf0wNkszrZungvLaHwcHPdCmfhQ8BRWjjW
rH0TydA8lVY4ook4TkjIjuGd52s7uQPVUkgunvZan6E4bJ9obHEggBG5/gYhBbB6zXL8t+04ojhh
/9G0H9P4YC4RaCaU8m50FzEaZzSd26WDibYWd8YQ7t2uVWaTnDztbahNYM57c2uirpEMySFGy+gO
ZVtUIapdf1fZTfJ3G51ZMoNl/IZ4B8pbc9jTfUFGIQjsP7eNphhBBrXV+GSpm0H/oWx5BPiaN74M
U2AgpZEtHy8bYg0HZ3ssp2G20XLLOZkJFeC7MZqX/jDXxVQh2rLsFfgVSyLj2maIeYBlGQic1zmU
9mGMaiHskU7fzwePis3dZZNZhz+bDHA5UKtRG6PS1sQ34LNhURydz7zlrB2vf5/eBNksye3NLKhq
BF04D9vhzTRJoFdifPYDKkHlBN9h3WvOsRBo2Qgzf+7aXToqRfyXEW4+OGdHz+hrheDTvI1REvrp
Bf6y06ir+roUA2ramIWuieStHgHw0DE5XCdJt9eu8wtK+M4h/4vq82xhUH8e42DU0SaAD/IapRH9
xm5S6/vS6NYLIurxgz0kCxII4Vwfw94BXhnW7U89MrIb4WTWE6xw2RdjdL+0CwRCNNlql+Fy3F/Q
/7OfNgaG0S+R4Z6gM4RenlMCmfGON81eFFeZVgoTcdfROD773QfXGo07Eawt1oYHXHxnSyq+L+Pf
cieCTjto4recgVbCfWu5qj0EwXZugIqLgQx+c7MwAsNrmSe0mRG7hPH34DbNcF1nkOzURfRnb3jo
MXfUFra9WDUh+fYfiw4CgSR5q/LEofxl9UV66+dLsocGUpxFMhou1RG2HIRN+mUEcIc44qtIivZj
2g+fitlDuCEI9R3jqeYihQvdq7PIQRvxTYfY9cYTEa0UMXjYvXik+v7697Pd25MWHP3J0775iC/Z
aEx/WOhF+3TBQriWfEdDxU6PFlpyjkKf6nt+tDjUYZ5cYhq+LgVrt4mGpRu14eh2UXudJ76z6ovt
gU/fNQxflwxfNnZpDki8HuPSEQd7qKsbM0Rz4jLLSGYvEQWoG2eOj2WofcstKtrBsseZoPrlUiju
A6sSXYfUrOloaCVn2MUanM/bP/zdgxizmL/vF7+qqnGYuhhJOvRaH+GDybLwHrhHWI4I3WhpqR/E
koHQ3R7vXVdjPOkuFntF27lTOd7luUGuDmyoxsPOyz82Q/ql6/rX7WFUNpNjbAzfLXC8/t7UEvq0
oMWuKYjARSN2rq8Ku8k3MbRSgBmnOguO5PjXtkmR8LNycTNPjn5cDBHs2EsxEZlAqXf9RK9yFn8W
SNqkQ1FfB/sECaqvS5E1NfTW1pewh6+011CtSU2vvOXGNO8sw7v3VdeSOwlGysqgvqfhWCcVAN0Q
7feb2J2me3j6L2qTZwzJsWfYSiLTTeZjXACFSusuuloPobbcJZNRWWn9+1lMdYUX9a01DXc2mLv8
ANPbUlwjAGBcRP/MFCQPbwfXzIciG+7nlAqeD6NHk01ftz1BtQSSg5cVjCS676G/0Sfmi4/G5qE2
6+fEvOxI49dLLt3ncCA1yTIc0TFJ0P0i1VRMuzUKlfElTy4jek0d2+H3oyj1A9hucbWGim3jKD4u
X5Vi6H19y3Gm40wG/mquCv/gUZ/dwYuovi4/pUwzoV/f6O+5ZJont6whhdVa8yLCKNeSSW70cClG
Gxaue99efvYF7SdRT+71MstIh/G4pJWFmPh0TNPxDa258QrdjB/b31bETpnGBnm5vM3MarhvtaRB
CCoJtStbn3kHViTwnW6o3Z1ZKDa/TAxWF0Xv0GNWPwgvjB+FCOIPkPfRBFZP7WF7MqpFlnzXHadW
y5ulPMYIYI3o+t513bzX+qP6uOS8c+9Nfm1V05G+L7C3fdTcJFqxh0tQrYPsuEEq2s5pBjRAs8+1
6aLkZ3FpD6f62Smp4VxmIMmB6USogwKJyqNrUnAXFhKcQVLtQDfev06YcqMAYpXoFmT5cF+jsXWV
mqQqBv2l9iHjCMXLNOl3l0zClPsFEK8PKlDv09GuYnSMhU2Mq/d0VN5fZfStfz9fRFZl3hIL41GP
w2fhIRjY8ILbcQHVxyVHrptUGFak9fe5BmNQC3n5wRnaPy4zi3T2tg60Hr1uIz1PYbS5640iNB4d
QU/1JSlbJH/WWZ0dvXGGyKo3OuPRr3KwCUJPeud66PVm5xqnso7kvX1hd8aQzSPeG9doU0PiVV34
KDDlTgCzmlJnCHtOFzj4D6JK21tHA622bfv3vRcN9t9NA984rYetOR71iEJo2c7+c9iVUFEb6FZG
VrVHCa4ykeS/5kCjWK0P49FtUzQAwd5dIbi9Y//3AzRsLL9PouwLzyo67N/aQn80BzQJ+o4XZbPs
doIqfr/cCAD9cG+Ymt4e0ySoDqNHza0YL2JJc00Z/Z92BuCicmXFhCHNWJCvLEzEHZ8dHY118++L
VloG+9dLnwJ37MbjKJIXN/I/+sv41cyLb5qe/2t7CJWRJEcea7DxgZ2yVQfDvP+VcNM9+OS2v75e
eP6R7cNK66hnXqyjFZRU6dgdbXDYee7fiopAPUEoo8VfFjM8LN5FTVEMJTn02DZjNQMEOvopyh30
ehtX4zhblx0DvnQes5fQ+hmj6dhXc3nwdZHeRhl9/ttmUjmD7NFWTLLRmjoEfhEKXfsIZs3tDk7s
fblsAMmVWzrEfDfo2qNOh+lHkaXNlQtd0o07dXv4fkVUkvH9o9ZM5TzqEG9q4geIabLgFc2fVQ/h
UxfvUpKohpGu1m2nmb2BGxx1qoXHMjHcby1tKtf0LLR3VZnme+R47yKzuKFIZ3NuW6ETORxAqZPr
3mPdJ8sHvaLoQpuam2SHsgX9cJX7OYJvXtAnn2AzaveySooN4a2zP/Mb200bWpjr8ZgjUIbMMo3A
YZV/K2ogKRftCE/ye2Ghh+12ZRVfIS38xYeq4tNY0N8zpPDz7mxr1VpJ3o/QjWmO9DQfxxKe+TDs
X8FRjbdt7T9HvO12ZqKIYHIjAFe+sOj0Ei7JZuqf4hS626ulauCr2baU6vuS69tj5gEI4hih06d+
yK1aHDV97x2qMpHk+agveHYZje2RBl1gfgvFo1/3wDxtxDNymp+356DaT7L/Z+ZkrUq18ZVPxvJg
1mlzk2p+cu1AyLsTIhVjyPh/8OBR7yxLe4wDaIzNKPg4G53zIaLb/6JJyPD/lNJt4Qcmifq2Fz9C
l35aZ/Czw+Dm+vX2EIrlkOH/dkSmtYyq9rhWom5Cv+tv84rGbx1h0wMS9N3OOCpbreOf+XedAHpG
0Lw99lOnHdq89W/6oc2OTZV1O9tWcfTKfQApEjseWKDumNM7dKi7JbsObcppLujFA7CgY1Q34iZY
/7RtO4WfuOvfz+ZUNp5WgDlqj7a1pAdEAamjoYO7/XHVwkinOwTpbZfqxXgULQ1eSE9mV67Nwgja
ZG6coRY32+OoJiE5e293Y2hWa0pL08brWHeSG0fssm2oZiF5u5kNKIrNZn8fkzZ7Niu/vc9rQMVG
6QQfLZ6DX7ZnoVp7yd39aSrjNOjnx7Gdr/qiRFFguBXD8LWo+4NRpp9XDd7toRQGkxsEZhpQo8Hp
OIo7cSIbOB8sZ7dnSfVx6bCnMoFyr1O0R9GkiFujG3Q1BJdBx11Tbg6Ax8MCtDGTo6bX7hZmD+cO
GrkLn9+ydKCe6FaG3ivRSi9QeK7X3H1sD3vXE5Vp1shy5m1jHCboguXDcXbtFhFpI30Ypti5v2xV
11HPvp5XldFM4/q6AZIBsBfDF+Iyjg0MLzkzbLM2ap0JhhfOeMhpaz0AUC1upjn687LfL7lxHNZw
44llgX5xeE0XGqKnNc+7/XFF8HYkL57LIffgw1x7ZHOSc0jHNzdoHvRXWVS7l8UhuS8AKdfQ6ENj
+lUtCyuwI5qxh/JSbB0Z/A/wbUmQ+h6OacW1zB8b9zod9ziYVR+XXNYfrVirUnM46h5Pmcablps5
1fegiaqvS5dyES6NmOn5i6/cAMpwNO+jqzzoXrcXVvV16VQm8Nt6QkPBcYx6+yaGKedqrq2/tj+u
iP3/gPoPLhm4sl93zVgnBzM2kru5aLVDrbvdyfMvDWv2Orsz33Vj0xA+XMgxehuuOPSi9e6t6bKG
Hte0Jectm1IUjsGWJK7VA7QQ5gndrUsAiHxc8tv2f5H2Jctx40y3T8QIYiAJbmvWZFmDS5I3DPvr
bhIA55l8+v/QKzVaKN6ou1NoQRSAzEQicfKcKQuCoM3x22ULXxI91FcykcD6A/RwX94I2y4b7psV
WQVY7rIRBXjcdjSoEXkUauCXP2+JDqZeHwU3W468YbqpquA1K1pvo90w2eaNlCuxwXIzNVH9RTkS
POyhsNuE8U/K4+JXVOek2XVRKsB1N0fxKUrRw7rtGhD5bp2QXdUv5lMT7+9CRFRFcT0dO7zkb91B
MIh5qH7Xe9NaZmzZHWZ4OM/byKk1lXj165OfksYQBhixiJc3x/Z1w8OB889Vm84TAAgk2nG8ibZ7
JkAUt7I1Fic3xfsKp0kFpCinY9aRR1HKU8UoxBQL+GKkDpfnYBvD8O9JFF7JnAorFIWZ3sgy/xDI
W5647p/6CH9cHmZZ8C9KdybhbUW9GexX4XQElUmw4aX7C+yyzkPBs/y2hPbPtoSHroxlyVdN5L+u
eRyGczQd416CE8a/Wd5zYpQGi4Dvp5j93bZruH/bUIb3dw0hk8P86dhUek8d8li5GSqS7rGT3is0
Sg9t3a8wFNiMzcjCORo+Ejp50zES8JYJbEO7Wg0rS2YJM2YTAK0aPSXpHCWbP+SADRqI6CGLIfU+
EtDqrdzpLVMwWwFiFvbNmLYQhRFpfKgc+jey8ebKjxuuLhSaTjnBxysPr9c4y99xptfbq8zXxJRF
uTdHuuoYWItD/557r7LrXqauuunj4QCy78fLw1jMyQSXUZBzNGUHOZ4CrKxjxP4WmXdXtPwuK9Sz
mLsnEMRcOSPD72mtpxoCA7DUKn3ugHGRXf0wFMNOl979uoPYttw43yfeoOzkFeRYMf+nD8aITcBW
OUFsVmuc7wUngGYVNTmKbAHvuhIKfhuJl2hv6zlhstZSYpuD4eTQ5REiLjrcs4P+hWb+61yu+Z0l
LJpMtlxVfj5CO/HUqHHHtX5dnp15+DsNs4+A9ivebZmACTLrgrrMi7GvT1mP18lqKNTWidfoayz5
g4ksG8KIDE3gq5POhgNFea6Z/Wcf/aDgLN6hg/YpE/mdM/cr55VtOMPN4yhz4rgpKdBZE6BgC/wv
Kui2YM7HNM6PS9wtEYODa5/mTOyZHtuuhvarOlEQFUKIPvkroGqNH9K2M4tlf86ug2kYWUkQtMqQ
PUdRHDw6olrjLrN9ffn/p693HfQc+JRBVSodnygJ+vcwBbnQ5Vj1B1X2xZFuos3iPgLxJ+gPHypN
jtQDVhXQFX8vY1UBW+188ES9igatCyhK1Tv0XYLQuPk9TiC0HfvVZ2VLDDA7ADSlsxMgTXrQOoh/
UNlBoDUnQOaWOVsBh9iGMPyfahG7Eei+7nXW9ttqWKrdwmfb1g3U/vJiWrKwP10hn3ZqgjqiHxZ+
+oCOYXDJA931Bp6DaDMh4AM3HkTxGmGMZSQTqhYHITTAgyR+AGP5b9ChTB+oIE67PIt/jsM0rdy8
LHHNxPZXjYc+d0dlmE++q3S/7zy8DIjRL7eth9JJD9m2m8tLZ9kdE77GPU92SRjq+5jMaMmLGrof
5oHtklL+dXkEy6n8H1g/0EEKbBbZw+BR9SBczwFV75yyQ54O/s+4r4qnumXenRO4kPC+PKZtVsv/
PxnEEHeomHGh77MEkhDaUeomczIwd+XXmrUJaotbv4SUCY0fUKt0gegBTYroMrUJ6bWPOKbSZeyg
LJc4Uj9kYB3bROlQbMEcII4ou6iVzlubPRs5AG25HkD5iIfitBXHWAc3qD6h1l6raF/m/ut122GE
gM4rI7d0I+x+o8NDxebmd5zwW08BaHJ5BJvHGOk9iGvSMCRl+uBS1EFk6HR7AJLlEgtAGZDPjO1z
VXZXdf36xAS8TaoeiesP2Bk2An8MOWIQzvSk9sXx8ny+3hdiIt38Jhb41b5+iOXk4L6KB9oMJKfJ
Fl2t4S3EaclaFe/rlUPK929X4WMdQh0YJ4CaW4wC0Hk8vjZ4d9t0nCn2QFwKWsvLs/r6RCUmV64o
VIiO1gg93pKCL7VJFvlMop8vf/1rpyemgl6V6ZG0SqKDS3vIZ6sCjTGiGH+VNV1rurJNYPn/p7gy
qtQnYDPNTjpQN31TjEgHg7W3bdvvN5L9bBQBSDJzrM5Aiu9UlzFqbvy55Kunve3nG94u0bMHwUdv
wD2Vk3+Aaei3LHPXYL42mzW8XAcNQYdimJ50nfyMhuBQJJBBavsD2iNPl7fYNgHDzZs6jrWTBSW2
OInIr27qHX9XtoFeI+azDGAi4aqxBuWcYOnJ7/2foL4uN1olPy7/eMv6mBA4OY4hJ5qkJ+p2ewjx
nrSSCz3xqaBiZX2+7oP1yX+QcDjPC4pz9l7zYTdIPGBLWd5HntIb5P3jpm6dTYKrqmqnX/8P/NEW
0zWxcXTOSxaDGQSOPRftq6uHp6Isg+eQrhHO2DZmGfmT5wlVAgyjqvQ0pcNyX6nHTZkW58s7Y/v4
8v9PH9dTBcLuNMTPR8KtbpBohacZc7ju64ZfA6oJtUX1Z3GiWd5PHG+bueus/Hbb0hs+HcsZyne9
wG/vfCjRdhzEymgEpdtkhELxdTMwPLsSEPRuJyQjmwZqiJs/NwQoSKzkILbVN5xapyRRjVi+7rcL
nk+Db2K9b8+yPiYUTmRNMgqXImTEAIxtAO2Zt8XCTFUO4LC5vD4Wz/4P4y1x6iwnAKtsKpo+Dx2/
k8p7VYBZqnQNNWRZJRMC58ag39dOgnlkUIvYICPE2bkKIbet0jKzTx7Q6JomFPEOMyibYSNSnP9Q
nUq2LV2VTbKNsfz/0xhZSuSM1i2M4fu6OKHj7S+hxmjXhZ5/uLwRtkVa/v9piKpxJOg2Kwyh58C7
Q1esf1MCCnNdVmai29DM0PfIv5wjz9NXSekWBKXnQns3JeB0l2dgWyTDnRtVpLUYUsygyYBUkHnc
7yPIGO+grLmmh2Abw3Bn3oTMa0ueYyPiKPhflnBWHces8YZdmxUQbr1uKoZf08av8wBUw+AR9xH3
mrB7FxXpv3nA764EJstMTJhbSiAs7qTSPZDEO7G+29ZVviPJGmzLYk4myC1lQ9RFoXIPld+caIPC
mCNYsLu8PF9+nAsTji2gG8vS1KvPbOziQz8UzZMH7uxrHlbxdePQqYc8poLm9TnRrZduujmt5u0E
Wr6/L//6LwuJ+L5pp9pl0yjr+uzhJkLG8ZfwHMi4oWbJ8mOggnuCJKdLi5XFsg1nmGzjTW6vQtae
eynf0Ez5SBoM08fop1GHpbzvdB4EjdcU3r68FGF2hulGvhu4Ls/qczXqAxPlcUrhhp64mTP2Stqr
esohX7vM9lO4GhoBsqLKZ2fp4eDjCzQmoXjNu7xFFgMzT6UidovCSwJ21k0z0ds+w+ENTfGyzFYG
+NL78PONq2OlUhI7FSnPvtc8dATVyx5a8nvGr6q8YwDjVMrTMmriAgM4VV/cxHhL20gVzSvJsmWT
TdR1g7LgWMF8z4s9NX2sN2kz7haD4h1GYr63UmP7Mj3ANJYN+rTNaRUUJZdeeQ4F+FbxChJ68rmt
NNvQqFopgNjGMPydx1PGOtGTsy/qm3SKIL7sy8cWKos0Gl6uMyjD5yewN9R13pAzeqPVIwAPcp8L
vka/aJuB4eIdF10IGKl7lpEsNrwbdjSrHro5v2sDd+WF0OYShl8TNs9ZlyfknEa9V24GMaenwW+c
X5cXyBKlzONIxrrlfk3dc4NoBGqtR0hq9ADI9oeW4lwqvZ9Mtd8UR1X/8oAWDzQPKCmgmkxRHD53
SAefwwmM+KciIACYoiGmqFdGsTiKCcQO1OgzCG3TD6iSH3qNi301PJEyuBlLetuJ7PnyZL4sFHPh
G94uBk3GuMPqLW+qk5zwPMWCAwuaB+WMj1HiHpFNrPi+beGW/39ySTmgQpih2P1B3fKWgsBIzf4N
d7PXy1Ox2LIJvy4XJG7HKvoxTMB2c/ncEf97WtHt0LcrgAbbphgOH6LqkYhI5+cmy+6RtX0Dg9vd
zMMHCfGsovSvKdlhUwyfryYQXrelM5+bghZ37pSJI7AT4eHyOtkmYfh8WUZDFuepe47r/CDi0d2r
anxatjmJlhcxr326PJBtvw3Hj8CM1GQFn88hR42+HZZ3zx7Ye2fI/e+Xh7DEFhN8Dcr9wfcA7T9z
IO2/R23j3JQO6/66/HXLBExq9tBzNKA/+XyuvTgEq3YT7TvVV4duotPu8hC2CSyb9MknqnBIo2ma
sNU9Xs2on8pDhp6r4+WvW1zChGC3sUObIXXnM9H8uarh3R13j+A1+4vN2QqlgW2RDK+G2LcCK3E3
n6MwJvs88kGes7Bg4QhMV6ZhW6Tl/58WCXTTePQBF+d5nLz2AQDVd7cc9EpUsn3c8OkhQ4OWU5Lx
PHm4hBe8e5JxvZKEWFzN5GbXdUi4CxTUR9vmzxqYK0LpzyHsDm4x/+NBcubyNtu2wPBoN5zAgNlp
8bHIppBwegy84WluAA2+/H2bGRmOXFVTJGLmBB8BHguXO0fJ1aNo8+McFytbbFkpE5LN26TniXTj
88zaFyqfyia/TXu5nztnE3drdNCWiZh07F2Ugyx77uMzZBzCzTKTxuufFr6EvA9X7Mk2k+X/n4w1
zsALUI8Yg038n2UIxI2bWHk3y+Vs/TC1HNx8meKnYboG1+M49NjHEMjHYX6luAYullVgW/r5tRTF
dZfa/8C2G+kpT/vsIxp8UCrn39ft1rYdpl97OPtAU8I+eDigMz04OVClp6O3YxjmKtM1wdoknf3A
zUL6MeviFnY1efWGZOGWsPfLA1h8zwRsjwE4XCGYGv3wx/CmRApAxHSLa/N1EYQbrq2dVkRLhvBn
ifD7l9uS1/sPCql66q8lm5YYaEK2u3RQOh9iBkJ5+jgVUAx2PGjmXF4hS4JuorWpy8os09X4oaj/
PYSmLOPZkeOit6R/aJKs2nyb1cE1hW0uTIT2UKqxTyqefYBlB8/dUBtq8xcVKqK3l6djMVoTn507
RQ/sRlJ/OHkpqdwqqsb5mFW8BgXUXJBhKYR2eHj/+/J4lr0xaerysGMNwP/03Q/xKnmqC+LJA9rC
yBpXkyVgmbx0RVhXCqU8972ToFLNN9wZp6He8HFU7Nh5NciPITncVuF2DOKsWkkbbFZhxK8YwLEm
rab6A2g81NT9fe3gZovm9VH2uwShsu/w/1ULt4RLE5fuq7L23NovP0LEx8UANRyomMbNkPeHHLmv
CtfeA21DGVEtJp0v+SjKjwKzWWYHt82HfheirDWC6ZfE/u6yaVh2zkSog39j6CMRlB+DPzxBtOsA
/NKBheku478TSVcM3jaKcRtpwIXLy8otP9qmvanhrHMJAyzFQ9C6Wyh2r4QJ27IZkS5sE6YqPpUf
U5VulqEWVmTdR1uIH9+ksjsAnnXluhn5TFGP9aBRqPvAi9cuAQQvrW9iGW1V/j81rd12LQZu4tN1
5rhtFKbFRySbzUCLYzTxDV4ydm00bJb5CIRChfldtgXL8plA9QG4SeLVWfHRtNlGsnyXLTdf+JAL
/oT/r1zN5EJFxYsGBBnbOXfpKQ7kIRj7G1CY7saE7BvnKuUnLkwAe9o0hKeUhe9V6rW/EllqH/gS
nq89lVgCuYlcb0idNHWh1YdG9tG4HDKN+XdwIn0Ls7X835IcmKz13RDgbawnyUe0NO2LpDg2NDzL
kKxs+h/G6/8AWrFG7N9ZoIvPSgJM/DvlaCXINz0FmYXctsqXXbGrc4pq6xYFuMJ/Rqgo87uM5irM
tpSSzgmBoao8PO8XXdylKPg00fDOkwm0IkDF9mtoa9sBZngbroZxWU/h+K7TmHn3XAHO89q7IEq4
7sg3seKVF6NRJ+nLd5qUxS8QllEgHEf+47JjWX6+CRb3exBS4smoeS/KPAWwNalIc+xa5a3Bzizx
1SSEH1C1AMK1ad8XXbyZkC3x+T6CDXoZvcv9NRS6xRZNUPjMWTIHdV+/syiX3S86jEH0hPzJ1T/b
MfDjl8vLZZvNMvynewkV0KcMgaN6l6y4W+KrlPmWRfxuCbDoDVyxfEt0NSngs0T02UxF8V5p4F8Q
7mIcRLLpv2XoAIxcsgUD2aGOrjzTTeA4OtrATQeo6ZlG7e+lQrqkD02F3ixC3uL4B6fTddVyExwe
NsqNQGsvgXtvwtdmyKBC4s/F8+XdscQ8k7C0jGMQHwBz8+5g3XZ6LOdDGZIT1XzeNXO5xvNuszXD
5atehHLKdPKed34zA8DCawdvYU6jt/XUJt7K+4tlGBMYPgI+zV1SC4iHhQ+dSg9JEHwMSXVzebEs
nm8iwmNI93lNUok31dCx+UCzIfQlWwBxnOsupyYOvCs415DKDt6msgH7oYNcOD6NM98of/hxeQ6W
tMAEggdzoYYcoOI3AlDAoUpBFRlVQOlzJB60o2LXdqgKVmXGVnIr26IZ/i+AjfI7J/LeetC2fUui
rHtL/bFfY1Sybfky7KfwUgjFeV8n9A0qUkN95I0bkLuQ9M28T/xRD4fLy2abhXGuxtThmVugV2LQ
aENpAOoKxSqyy+KErpFQx3Uze4USah+3w2HZiKLu3nse3NZRuFIRtA1hJNMdHZ2Qu7p9izLpvBFa
xBE7jIWavHnTI0t0h+86dJ215bINZ/h70VDP570Llu66F9+jiObbKJLktoLa9SHOOfvn8rZ8PQ5O
RWP3gcaOQMWR7HWTvjYV3vkkLW4X1tZ5vI7WlkM45N+DUJmqmCZDso9GJG3VWIltP+T/uzyDrw0r
MJHf/kRrV02+2ot++iE7XA1SCu2Iyx+3Lc/y/0/OMUKKrKpHWC0warsGhx+oxh+XCqobso/LQ9h+
v+HeTBKfFZ5M33CA+L/UIJO3lifNVVIFWHvDvRFsnVlMnX4LutgX6FZBB+k2j1i8djLZlshw7M4h
ZSgbpd8Wtp5qTP7ylXtkM79lqxe/r0NUYHKfVqooFGe+etOxHh74XPJwp3OPT5tekiq4cq8ND+/x
GNVOo58eZJE80cT9HnC2x2PurUB/78qV3LZYhls3PpvisO6yQ5hVxQnaDu0/fdnJY6NqyMuLSVQv
V1mViQDP5jEnhfDSQ6kZ6LbBA7+ZmXvdg31gYsBHyaFjnkfpYYxr77eHTLgDVezAXzlX6RopgcUx
TBB4E4NBI0Pt5QAsdgGKKTke52G8DpQTmFhvooLcB0c7doLVMkXrbZO888Fv25Ur1NdZeyAMt4bK
xlQIB0sEDZV6kw+hPCY5T298sNnvIFwxodAzXMVXyAMThBdUca5RGEkPU61ePJwO+4I0/HidKRkO
7nKWVp5XYh8Uf0ym0t+OCz/8dR83Tu62q2JZjBqWNFT0ppu64uB34Zqdfn2nCYTh0hHlQcpA+PGW
a1Tgy47+KRmFcbrvynreQCHmwPL/Jd3aHcri3ibgLptb34+bPD0UJDwNKfE2HdjeQLO57eNwjQXM
MikTbjchayZtPUABuQAZCM93Pr+tynyXNPGmYOGrcl8nj1y3+Sb6LtNhEvutcl792EWlLQc5QLZL
y969rnIIKp5/n7CC07oK09A5L9fO5cq5PLtNc7unQ7tFOn24bGeWI8TE4FXzJKhuRLLn7dKZhOyj
GGsI466mIbZdMfydpHnndrnvnFWa3yUD2abIBbXstp0GGV+WHaP8ocrWooslNv4Hi1eksSpDmh5Q
j4TLxCBQyve9N4zhyvlhWy/D6XMPbePehAtgFczjlvQ8O7iNZscJPAj7y1ticZbAcH0PvaYlm4L0
ECd1cENEyI5N2ronDzjDjcjKK8/1wAgCITq3uXIEVL7CuWO3JJihEsS9zt/GPEo+mjKJ+e/rpmQc
76Ts2TBViGZNJ4afPaiSvuWhNzhbkc70aY6dcI1V1HK8mBi9QKZzB81odajrQT3UNHuWfrqPKp4c
nVKxTRCswT6/bsbigYnOw9tLXYTgpztTFIUUKq0ER3zsJidvdo7IMsDU3x2qfjj1gq+Yhm12RlCo
szTjnNTqEMzq5MbxAXk4YP5R84hL5HFWwVq51zbQYpuf8vvSj3s6VaVa4CMvadeO2wnUJFtWQZGs
qeUhAi/z7rJt2IYyAoTXgX7bYSD5Frr7G1m/BmxW3UVBdHLCnGyCpH29bqAlZnyakz8OBLzf4N7w
ovhFDNHfijjvTU+PbCL5htXqn8vjfF0ICXwjRDgQAipCFL8PPICQfc7m89CnN6XXn0TR/wBY+6mV
3kr4tsQ7E78X1WBMrutAH1oWRnQXEKWafZrSvF+xONsARpBAt6FHsTn+OQOzbVvrj07LK/fDCApp
EJI8dgp1wGPcQ5A6oPcPs29txvYO1XLjSf398oZY5mBC92TfKncEC/4hGDR3tmkl1ENB1NCt5GoW
CzbBe4FbteXQuHgQLaLj7DUauW2/L8b5Zha62rbSX6lC2iZiuH+PVLCT44CBaiY/fNbPH43wwnjl
Emb7vOH0STQ4be9QdWj9piMbQQs1bibZjVcps6MP0nB1h+W4G8HRDs6gpp0P2dEDEttrf/4yrU/+
DdIeqBnHLXwhTtwP1hbs1nHnfI3oaPmR/30Agy7Dvz/fKdmC36bHg3TrfPPSttl6yXAQNFqDe9iW
3zj3nakD9QgQEodW1L893bKfgZu0a6tjiUqe4cgO067TVFh7D0fHqOk31IS/Uzf/G5RBpxa9jP1U
rDFI2xzC8OxFQtGfWKIOwo3uR3SNb/pkPjNZHjgj7ma49gpmYvmobCH+Xkt1gIBNt8s0mw+4qZKr
wNGBieFD36KYXYJAPndZHp3mJHa+geQG2NPLcWnxqy8sihvuPOWx5HOGuDTpJDjEqX/y3PxUC13u
5lav1Gcte2Gi91oyxF7gKXXwsxlV0rA9ILAee45afFyO724QRCvhwzYdw7srOWhQ8GnsukPuxjn4
6fH+lOXjAY/TKwHQNoTh4gPQ6pprGBYI1e+R1W+iyYm3Iw/BZxy8XN4Vi5+bOL6K0LhC7VQeZA6y
YZERgpSnqO/bsOqunIbh6e3I68JtYbYh+FBDH9MI9bs/dbfeLG8uz8ISTEw0X5sLnXUxDtcGaAaQ
o4h2z6P57bqPG/7djJSI3o2Swyy74LEI1Xyq5EzXYHyW327C+JI6y/J4wvKUGmj+ZujjrbuK47ds
r4nai5gMAzbAhHSeQC6q+aGAABvzcuVR1WKhJmavd1KVyEEkh8ZhvyXzz2CDoOmmhKb8puJDtda7
ahtn+f+nw85vZ9YFIBFDktk/JPn8mLktpkHe22ZaCU+WyGGCb/wpDWKhpDx07fzQJ2240Rl5AI5l
D3UOOPgafMmy3Sb6hnmgRwORfXKQ3oBqjeNDcCbNgpWoZDn3TOxNGHO/AiY+QQkwvuVQsriZ8voh
Z+6uFkl9YLobwRrMVqqblm0xYTjakXM29xXmkvrBbnLTby7ejHZeUgKDusa3aVswIxNJxiAtx7BI
UBFUySbodX7w5645XHbuLx1EoGj6b8tyAWSWJOrK+4Qod9iAuKE9ZrU/ehs1gp3q8iB/sCD/Ofsw
ymJ0n+y3b+KhKFD9vaszlAOaEwrRVfeik6rk70UIroti6yczT+d9isqUX27aVPGp21Ru5/fdDcWD
RPQygfLBO2XT7Fb1cYrKUr+POtclZILdmoj9jFJz6163LmaHRSIAU50aRu6GlBNyR30/gT6RmGT1
otA1twae+dKCBDfztDYk4KcBsuWOV2G/HZLyh1Dt66ySektdvXLG2QYxArhHaJ2Csr+9m0BBhBg1
sAwcx/GQzfmHSvKQ7fmgAZLcXt7tLyMJNnv5GZ82WzaozfYVgtSYdLrgty0eb1m+BSlZlOjbmDsg
pNhVPbhE+bYGW1WzVuL6sviIgRcb/zQwEjZPJEkW37fV6I75IYHeOeCdYRWQnVMlufsPhzgtzvoS
BJAg+itom0VHXBDFVJ0uz91q6YsXf/oNeT2jRR9ImDvJ0NL17mVT0+PlqaTwgAOL6ChvuCrbubkf
0hiv6ZsmkUrdNl1flz9CX3mQPpvaXjbomh1E949sumH8i0EIu5R7DXY6tpEZaMqvehjFmhnRBTpu
VTswljzrBt1im6lOxgISAMVVl1h830h+YjTNVWUd6heoy4T3mgxlus+LpFmjv/gTa78KLcZNR+og
KuRMvDsX520+7NgwoMyw6WNoj9xOHFjZ+4aImA53czq04OPUSMFqvYcWr9PSTRzFrRj2lET57Gz6
KQ9ddBM2AwE/RNShvrhtfJV36U60QxX+qLvQ7+IdHFUt3PlAYYfdhkIR3Ts2I7hP2lPvR0GebdO0
yZSz1RodQR+XbevLg0Bw8wLhBulC7Sb9JzlBDE5OgSTHvOtIuhLyLN8PjDBRJYKNKZ3B6czkRHfa
9yK+X9A23y//fstRYxZrUUpnoUxk+hKDuwwUxSz3znEfd8OmdnW3couzBB+zTDuk+QwWLg3NS9eT
AOLXAgRywJazAipgVFTftN+MK4HuDxD0C9sze6k9muRNUYTsfs7w2ugdvE627feI+nixuWmaGg2A
e0FT5rZHaOCUeP2QU87/atsqow/tOJbB72GQYepv0sCBCNOuV6DpEVsXYENyHtUweCOwtAn4pm6n
WEL3/VueMvZ30YLn01vpw7KcDszYdmhSCllKR93nnXpHE7i7n1O/2A5ReNt5qGpd3nyLcZn94IXM
wm5umXrpIijs7Lqq9+q7YIQHrWR+lmmYqlxToEjjQwri3osLDuHA5i0fYQFzx18KkPivbLltGsv/
P4V31AealGRdeOcIro/ozCnZNlDgyttdXibbLIxwHIeiaCcZJvdtNDrbwAeSFkzuN7HQN4zUayf0
1/Buwc1CcszqOY31jLymzPgwooJZ5e6xLZwg/JnzXub+bhhBUUwOdVbO+Y+wmWSgtpVM5t7dkGAI
0x9ZhPf2ch/LEQ0JmzmggKBkLdSZVpbaEi7MPgcf40P8UUfPVYaGhizq5c6dM7Ev9Dyv2MyXtwW8
sRrJL3fRxwzUXHuXxFWnya5yYiL+l3lZEno4s8OwP3X+lE84i32RnzteCLwdXN5pmyUZ55aCekyj
g3y6V8RjB1egpWMjyDScL3/eFgcNr0aJCXk2mcd7SFSHj21ZvvSs/7sm9XzI5qjYBsxdSXksJvuf
enuZ0bAJ8+Ter6d53BRj1qVHUGDnEs8sSPfZaUYfdzKurJvFLMzy+5gUHZGQh7+rHcq8LRsDdOAB
ESXqbVDM1VpeZFk/U8LMjUcN3pUkuItJsiBnWYbrxV+TbIJxk4ehKqYbQeJ5eOrJ3KTJis1bjMLs
q/cr6HdF5ZQ8yzBy6zdZN3XyjPLRuFKKsn3fyJCzTrRIeXHdyJOkfvEiNv7A1eD1ssnZdmYZ9FNs
zKqoSiFrjUte4ExHXzY3ouXFS1fgMnN5BIu/mkX5afLRhDSV2Z3j50X0wIouKH8ljVPhVo8n2ZLc
4pgJk36T9LHgbzn6KcmwYndfmzkzr7BdlU+ihkbBtyEAESdVLd3Hg2zBLDT8CMtVrcc/ePwvcgqz
DK3jvJg6T1d3jguVzGzDaVnMj7yO2bz3hrJMpk2RkWH8pVtfgEAw8dHW8a2e0kaeKMVN/sckpDP9
jJSX8HZ/eeEtW2sqXwWZGxeFw9v7TjVVtIX+h/ceRyka6kifrD0NW4zTLMVOJZmpREvPnUiqfl8i
Sf+fS9la9vknn/lqYem/zbOL5jEcYlHfz7mnvQHMqULKb77IJogCAHsxSUhrhprdu6IPGN05A3PT
ceM4ouyegWTI8vdm7Ik7vAMd2XG+dXI3ypGMF64ES6cL+cQ91Ni7cttVHt8hA2HsRnUaXHzAP43Z
+FBkraM3AyjuxpesD9w5OQxRUqQPDaiY8OhOeak5yHBHtP5ucge62+ApkG0egDSa1kysaSlZFtqs
WqIDy6mHWTf3U1iRl5YibdqKXHv/u2wsts8vHvQpDihRcgZQO0r2NXlry7z5NnuqvS6Cmf22OZ4q
uZfM4lYGzvwWJWlBN3Ov/DVNAIulMyOIkSSY3JJF8d2Ygb/5u9eHlch2UCVXAWRqqyT9dd0isX8v
kjsVYzRGqrgDQb/2IdGga//7HKJIuVKbtE3EMPeBeXWZFXl875dVzDZZ0Eq5zRyCbqk+JEG5Ehls
m22kMaDbqxsHxIrPSNUARkBBL81PTKAzYCXufj0AHOjfCyWgoREHnixeGhaQX7FsVf0clFXXrxjU
1+tETRAv1JRbl5de9cRT1yGbqi979S1M0yxaclperkzj6+ODmjBe8L13YxPWyeuQN/0WxAviRqso
2SYCR0cbQ8Hqsl19fURSE9BbIW9RAp2Rr1HltADXencdFL60CwEaGvrtVgfs/zj7th5JcSbKX4Rk
MBjzmpmVda/urqqpzp4X9PXN3AwYY8D8+j307ko17iKR8mE0oxoJp+0IOxxx4hyYNt/iaP045Ra4
+F5Dh3GEztf0wtO825FGt1e5H+vvTdH8AN6s3ykfndfpQMltUMXH83NcG9TxUdnn6ZBBnvjFxnW3
t8C0MR5/NrR5QBkmQfUo3S80JVm55UtrAzrOKlB8IXgnjC+jqes/AzZV89mIqTogi9ftGJBYsUge
owY8V+fnuGaWjvs26Ebp6iLOX9McErpSpOTO6NBcZXPn3Z4fYs2zHNdNc4kxZDC+SN4XN6ONhqdM
ka160tqaOQ+QMbUV12C/fSF584Ob8c8esUl5e9JXP1QIaAI2LY7SrfBhxcNcQLDOExA4jVy+8hm0
32FG+W3aduK2itBgVcSb46x42F8Vkw6dbxSaai/oPvO+i9qW+1Sh30YGoCBj9RDcjRm5qSk87vw+
ffwUCdzIM7BeVqdown5txoAeLAJrsDnj60SF0IFlkDdNEHFshNgrducm75tCJbGeDSj6QKd4INlE
jiRMv1UcTOSXTWcZ+V14kAayAiy0tZ+gFprV3wUZaHidqCjFexG4qqSuD0bL3h60Bs+u2FjEFWN3
ocKyGCZd5Lx9HX3O9qOAmuNsYSLn57T2deeAIIARtL7MzOuY9e0TEI35sdIszC9cMucwINCmqTmi
4hfrz8PdOGPL1RzV11oj0z0x85IAxbAx1tpUnFOhVKVHi5J0L2nUJ29y9pMOAUPGt6x5zU2dc8EO
WV3QoWxeUzbF5EYKroHYt4HsABwa7Qixql3WTabZKNGvGLSbdR7zOjVK1ea1tI1uQAjUeKjUh+XP
mozx80Xb7yad0zzKkxpv35eRIoO7N7EW0fcs6abp9fwAK0eAm2g2LANexLTVK3qHy72sjT1CgGva
CVYhNdGUf3iyt0KItRVbdu6dg3LUorzOVMmzJb2Hsl2prsVCJ55lJNi4wVeMzE3WoigiZ1pT8K7P
hn2RMjbDdZxDrfL6/HqtfX/5+7spgF+foSEvVa/lFFbXXPQJqk6iHrf6UteWyPF3O4uxkn1dvOoK
bduHpuM6RbGaR/w41SyhG4fx2rY7fg+5oBZygpH4wtVcPUgO6ZsUL3E8Jzt2tyhm1HUYbmzJil8y
x++Jl1vjdyN6/nQ2Rrsxy3V6BybrWNzbMkq8QzYAB7SRM1zbH+cQSPOgHFFjjD8j+xw9guSAHAPL
9ev53V/ZHTcjOfa5ZoDvFa8mztk14S05NIsKSF41fGNnVlbLzUKiS8OyNmT5q/VijnIge1AEoQ0U
W+ieCm8rpllZJzcLaXKWEGrSDB2FJLA3FkD98pFy5Lo2dn1tgGV+7xwlLBPIDiPP8GpqaKvpqehv
o37aol5a24jl7+++bpjSgUQA+0oCHpJdMBgoX9Exyq66tk82HnBrU1j+/m6QkqVqDPvJe0GcMiiQ
4xdpuwMTu7g6b01rW+34OjiZlamQUnshA6tw5aIcw+t2BwbdRf/w+/lBVjzdhZtASmHmOhLdq456
9GRe6Rn4wyPTQ83UPoR2gf1ES48PvwwamcfLahCBiz6xdQ2WBpCZPENlw9R7EYDZs2TzplTw2v47
bj6azJfFaLNXpQdLkNlqaLhP+zphd3M9FRs3/IoBuLBgNkMcECwK/FkOCl0rXEloRlgPD/jze7P2
/eUh8M7A0CXX2Sye4+dGcvqp7CYBvi3ZoRXn/Pf/kKT8nZlEN+Z/ByiHIfUI8+lno6vCv26TFMnI
HXIPytM7W6skeQhMOA4n9P9Y8xWIgoFCC4q1vQGtcmlF+lokXigucygXQ2yQTWvLqqIvICfhe04y
e+fjzX04P9u11XTOhFL4haz7kL6EhbR7NZfkoY0ufdO6iepU+iXYdgV9wUMdNTxeTsVj0Jb16fyP
XzFoN0Wdh9EYWl8FL3zwQDPFPDxf9zKvy/nAtfxxfpCVA8dl/mwqsHjQaKQvKdTb92ZqyYMK1GMX
d/WdT9sLrzAXM8wAzUnaBLQaeaVIdaXDsvG/BkXS05sYpeHscaiMUBsgg7Vdd08C6um2kdiXshDJ
iTcaqJWB5PNWsXjl+y6IuGdpz2drxO8UpPPppxgKDadoQOv52/k9Wfu+cwZYCak6XVT5cw4I5UHm
0b9A/W49iVasys3Hi76TWdDS7MVOSMRYmk5sn7OC6qsesovHy2awWNu7U4xDbC8e5WBemcmG+phm
Xf9v2PltsQG8WZuE49foxoFWgvGTFzNDHyhPU/9fZnV9FTVz+c9lU1g2590UGtAgRDlPvAcAPdQh
R2R05fv1xg6vAMkCl/TS+s2MtrTC/1z6VBd3gN3hytJRlZffhBRx8SiyoWt2GSKm6JCyHjAdwevk
qhmAibidy7lj13GFN6WRtGxvU7Q5Fp9Y07XeAQq2eBZyo42VO5Ortj2AVz4ur/NUUeSqRDe11z7l
vTpMPYuCf+Mu64KNlpA103UeEWUL2ZusSMWzjsz0YEym7tqo/nZ+S1biFuq8GhTvjC6hQo4YHq+e
oGKHHDtiB0R7uqo/+73ayoGs2ZdzguimlUkG2alX9LHM4xMxFAL3CtyUErgVWx3Oz2fxhg+uYhd0
YkAa7QdgzH8c0a9zXJhCZZrRnfZrdZgDb2PVVubyF+6k8XPI207R55Sb7j5MKsRePR0/QRN6K2pd
G8KJKVifz0JWcfR5FBBqJnPc7pmq+V41gPhftlbOiRLydG5b0YrHP+4oBnMKBZ4/Cqpau4wm3caW
rNivC+mHDI6yRRR4Xyxn0t6aUsnjmA0s3wh3VkzYBfErFs0ScqfqNaTa3uYgjhZpxPalFuZet8Px
8uSqy6ppizYYCeTaXlmWx+bG9nWI/ueQjjgmI1Vs8X2srZjj8ToOvUBVNX/WKDXfMz7w1ywa4o23
+0ohHYye/z2Gy6GeKCoiycIMLOfy6NVm6kEdk4P4k4AmlD8FQQmKYlZSdI6UOBmjGzFA7VDsR8jm
gKY0zAAVS8Mm3ZuaNvqGWRAqhPumrSDyd5AV4/wqRFNQL471lOd3ouKWvZYg30Q5C4oE3Z1IpuY+
yzKQAEZsqBLEyX0EgWMRhIS0h7HpAbfO41Rn11YmMnoSvN/kU1nxLZcekFdgKaJ5XD6Dj6wG24il
0CpjQNULVO1ne5E+MQ9cmsC07gaUJNv8GS/0trzRYeaP157nXRgzuSyB1qtQ/MybFvI8VYh2H6MQ
bFQdibayfGuHqXtkoxATRVOmnxVYNB6btHpllpO3Jixe5zrbesSu7IbL0gryV0DWPZt+ITKu6juh
S/GvYGWbPHWtvgw4hUTXf21ely1QXn3WPadNXN7J2Iv+V3tmSzpubQrOYZ2iY51MJS2fBZ/Tg8Dr
a0eiqbqBQnK+kbBaORNcltbU61GoDc3wLFiePLFR6ycw8W9ppq6cof4ysXeRmahzmoPDSDyPmWlZ
vANufqBfGzE34P6ZOwryf9Bz8m8T2rPUhcgAl6p1RICBFtGuxKD1XEHIFpjDXTUqbwsmu7ZmTuZn
DCbCbBYlX1hRieiuzEyPtGtv/F8XXaAuJWsANqYxHkXyBRya/6Bw6D1A7Us8+aCaqndxk21iTRcr
/SCqcdlZeco9oGW86pnxaLiFKOytDesUSKRMHKFb+S2ErncBBNJGQmPF7/9QqLyzBtKDERoqzPJZ
6oWrMS/kLjC9utXgSUNkgNjw/Pqt7I/LQaoGL0ZPR1A/Eyxe9mh7JMi/tKVl9jKnIY5ZN6H2Omps
8iXklQDujnUAuILk+MKFIsvE3i2UjcY5k2pqnhudZzejGI9QX0ludICyXhHrrQTT2jo5dsyziQUQ
s5PPJgGxOrrt8gevi54v2wQn2Ej7cmKDh1tEoI/3YICRPiiUCjaCjbWf7sQaS7JTeLoGCBa8n/cE
kf4tGpBfL/vpzv2ElozKD7K4+11GjfxpCJ+ya9AFIvi45Pu+yyo6gjGQ5qhEvRp03+UHNB4N4X2S
A7q6YZ+LHf7t177LKJrnAv1K4Ez8R8dZeeBAFO5AfVLfxqbe6g/9eAP8v3lF+74Yosn/AqAk2Dix
Rq3eJZJ+vWyJnDcE8UjeRp6X/aP8kT00ArVGY+hlB4SfOP4L7fHQVmCdeeVBl13zpoO87cxAgb6x
/h8fdL7LKtq0IMKn1ayeU225v7fo7MsgZx8U+RvEjDqz65Ev7DYcbW2zHS+2WVdnnon5F9Vx+YJ7
6d8yovnLTOz/zu/F2gCOJ5czHogw/+CLiX11q+ou2qPvPzwiJ3JZw4WfOO7M8ixL4kp5z6PhCTRy
yyvY0/TQcLQaqzjTu46L5NiO4xY3yccoJD9xXLyUUYs3dkFfy3L6R1WAhUG/GgK35Ujv5hYaWuFU
7mkyF2zXgQFkwy4+vm/B2eac60FX+jxqh1fOAGpJ8/Z+JPynQV1yh0Si2RUGXbE+buDzG/dh9BX/
1WPJhiwgeCjUJ07LlF5jG6PuiD6CXh8mEyQPngH97YEwb0ts92MyNIzo7CN0EVIpq6E56SzAmZPF
7KvH4rTaxWloryg3JzK2CrSMfXEtWc0eoEUQbcz2QzPF2M6WgreIo/8xa09AWczXlY3DY12mOzIn
G7v34ZEXhy5iBKogkz/JoDnxLLD+ronoK2mlv9XjsfL7XbBINEddnQPmf+pC1j41Q119ayAUp7pk
izL2w2MJE3CeE0Ed9TaiEBVg8RCgtbV6lmB+vCr7lO8AD9UbG/GhlWMY5+yWmeVz1mbqxOaovIPg
Sb0L/IXa3NOQfAJWUct0n9XDRh5zxcpdzEiohjIRk27fONI1B1ZNkJQtwaFNhljczG1yUxtPX533
qDUTWP7+LjAL1Gi8GEEB1Gtr7xhMtvkxC7/mGyu39nnnKM/YaJq8C5sTjWJ6YJn1HtHZu1XYWTOw
4L8/Hk9V6ScIA06Qe+jp3mYkYV9mb4jITiKbtuWHa5NwzgCULMuw5iZ4MyNa83Jh8gfIn28doWtf
d7w8jIKyKlGUfhuRuj6MmIp3HydUyksKUnHoYkRKoO5FVXJ5GnnyU/lNsa/88vm89az4nwsOCaZO
BfNE/Tf0Zqs7oAy1eYb1ZvQuDX2u32YkGY/nh1pZJhcgAk0eHakUmrsmLqd7UqIxbt+mQ78FQ16b
iuPjpJiiKvNJ8RZ2LLpPUXCGO+R0aL+hVTzVX6YG8fJlXuHyxTF0NgdABbQ4GNP0U1nJ+i1gZIu2
70+S9a9gGTu+LOE7nzZjmdd1O5IHWQb9J+lZ5d34hZfQTxkrefgbtLVTNF+jXQc1djMKRiM0VIX6
O8MKeMneoPWs+p2maKxEu4xKyvCfIIE01pEVWWavPC8Ymy+sGpKpvkJ7c2p87IdF44KczNi+Ul/Q
ELoCM227u2DK0i3WizUTcA4TLk0HqpSkfVR0DK5064s3kBeIS8AVWDXnMMlLXdiqV/4bAQfFNdRB
K3aqCsBCT+cN+MMADd93TpExtuXQiCZZSBra/RjmEHJPsk+8xltGNeVwKGd+QyHq2BO5UX1ZWzDn
aNEQ0csgaKfAPKPUp1Tp6NEO41YFaeX0ddEoIgU/cJhGwZvltAifGEtHcUMG5VNI1NRqY1vWRlnu
5HfGPHujTlChit9aQPOOwh/JFQxzgB5sdRHGMf6LbkI0LW8rkBM/DkzZ41Bnv+SYy50G8uXm/N6v
3Ogu0IQkGvQv0jIoJIOrF4oM5KShmXsMwtHcppHX3vUgJzicH2xl11252SgjNmwIgmR/Gnuw9tZ1
zF7QzdhOl8UMLvSERGgSA5NK+wgwFwGOSvbZq9dItYUSWPEUF3viA2A8NrHB8YjiMwQMw/ucxMNV
yML+Jsgb3DPtfWvxqJj74CKBbNiA4/1oegS8FR3Wb6q+b7j4auvp+/ntWDNgx+8jCh4nSfGCUCoJ
v3GPT/s6aJrdrEb68/wQazvu+nlVlJWuEQcFxOfF74ZyZr6oXndbV8rKAC7oJK3bIiZEBG+K2iA9
BFLjZvBkVmxEvGvfd5w8Z5wOPcjqTojlh4XuN47kiwfNM7nhgGsDOA8FlpbpOAG/8H+jB5uhLWys
NtkVVraYOrEDg0BULAE1OKXNOGYHyMLxXVLOWXeV4XrdCBrWnqJuQ2ipKEV2s9OPVkKDSkVQpcwD
XIQlapTX2kefTJh2005PsvmyiKrVdrPytOKRbq/ozEB30YO36TQqv3xN60Q+5qS9w+3yuZ6ghTWm
UbK3nhmg07mwC11k1i5OZSxROVWmYW9NL0d2VYYg0b6C8ugWWdtKyEddny+SIGZjHr+pjn4VI/kN
gpvwKOvmAc1aYsPy1mzDcX+ILSWgxMRpPOIdtxc+S/ZBn7R3rQi35vExrBIqNY7/C0I0kC/KvpUE
cCEl2SH1gaBvFgMo89hH00nwC/X4O5p7bz1owCAIdFnOPQb65b8XdB42NRG9RoZExHW0z2nle1eZ
GjcFy1Z89y8MSdfNyRgmOEDRb53sYPwFjggCYqHzZrbmWC4hpJ1AYFSMsG5qDTlUEjUJ6J3bq8SL
7qfYQO+LNPZl9NNviArvkOveot5YsQ2XITIY1TAMQVqfLEC8n0gzNAVES8AtthulAnLg/PzW1m8Z
/V0EhaefD4UV2p5Mqb29YkrcFglykZd9fRn13ddlY2QbCg2IqECaZ2ckadWu7vJow3+WK+CDx4yL
JFFMtHFZG/3YlC0oA6r2s/AJaJWK+lvTZOVxnNGw05qtF+3aYjlnAgmISnsJY0tqVX8ClWb7owCa
6Or8Yq1NxjkMwoFBnNIE+lHn0K0Ll1JYYE6yCr7miDssFAgOU7uVRlqzLudUyHnmpUDwwbp4Qz6h
p5bseCvJvaS6P5yfz8pquYiEYqopoj/SnIKo9avdTMxtlqXz78u+vqziO9PqkcETc9E2J7Ts8L02
qXdDfbv121dOf1c0FhmXpkRzpn5E23ixR9nkJ3TH7tAZcEpEttVjuLIHLhjBlnpGE8igHk0dNYex
y1oQqnTxjVeik+2yVXLc24L6tfYKnL95q83RQGr3sBxVl3182fh3W6AG1ZVhH8gnQ/OfoZ2hH23I
xstuxRlcRVg85tUcqtg+6BgFedYxfQOmzh+NEKBTAgRll9RTcDMsocX5yawN6Ph2sBBw9q1FMnLk
z/NQKsiqigQqbEkGsVv2msxyOAAjt7F2a8M5zm6iDGreMbLrLMh/oiVz1/DsE3pOvi0lmdSTh27i
P8/PbOV96eIQZBNlCrIT8mmJytKkPqRz+Yzz8s5A57PAv88PsxIGunAw31ZMxhSHY1j41b6yJcKx
Jtx5Cf+m2qgCbUjCj4tCcSD4RZXNOHSxYY2HMnLag9nhz3FpRrzQ0U5/PD+hlXVzgWGMook5qGr9
yJs82eWg3NpZHR9T0Y47v4f6DdIx50daMQYXwSFo5iuJTMaD7cBW0VTjF6Wzn6SpfqRT/1LDMqow
/PeysZwTQfVNN+QRToRibh6idBr3neRv4Ma7BiDt0zhDe4En2cZga0vonBCEIhWubKofZZuaKyAa
f6G7C5yXaEW+6ROCstUmU8TyyQ9CAeLk/4zpJgsqB5x0YFrYhbG0d+2g9fVlq+acDmk5xGhJww4B
PBbBFur8uKQeFodtUsr2pA2fF9s+P9raXJzDIbe89SeBsObPxaBMfRiV2aKKXfu4c/M3RV9PClmH
J1sG6bVOJHjCMpR3zv/0jy9O6oI9YpZNEQjHEVfksbrymYAUDDEdjrNeyx3a4Py3ywZafOnd5dNA
8lqMyagfiUYNHcwnx/9/S+ekeD4/xscXNHVRHw14KEutlqWqoRzByno4sGTRDgw2+8DWhljW8d00
Uj8dO+jPdI+yaVm1F9245PwH8aasmLfeMIsP/O0baA/57yC2A6xEzKR7TKshMJC3ymp5J8fZxztv
ApOn+ifQ6Betdiz3xhT99BqkNT+IEqR/8yo0kKcHUtGiu5KNjb19kU7I6l+2xM4Jwbwyslk4yqfR
9u2VysNfgoJOs8V/nB/gY3OniXMuxFShZANRrZPGQ3TYD32X/wIl6pYA+Jq9OwdDQ2rkoCu/PnkZ
8DooBv0wGSGvw4zX9dS2W+IZH98Q1EWMpKTUYG3W9QmsbKcJ+dt9Mk9lvi9blrbHpWZX5SnX+ypr
5/Z42co5B8Wscmx5iQg76om+4zZN5x1Csu2Gz+VDH5iliw8pYxAXge8XIXxS/6iVPWUFuye6Dh7N
OFqkjvHWjm30HPn+dIMe9q1Qb8UkXK4riKMqz/SDfOLIvexC/w+DBN9wtrWPL1fhO4ceWSWSqqX1
CfXC5EsfAnS6A0AJmb+LdsVltooUxGQzilbOoaqjQ45m4hteVlsqJB8HcdQlsuq8EPzLfVCfwL9o
9l47C6QM+c/lnlvSRFmX7P+ECA36C3aXTWhZyHcLxoQfJB3t6lMZZOAeHGf5WAEctWHEaxNy3F/1
QVTMUiQPPE5+6or8NpOwPyDClR9CwKWvC142R6tn8Qh1nYvY3mPKnUMhy/xoIj0rT0Oedv82cdf3
uyaL6M35FVu5M1whW53wMQT7TfY0ZtXrEi026Jh+8EQQbRzKazbseD46O2o+gIjoNGhfP1Kv8r8D
29JsbMnKz3cZqtAeiSeoZ7In1FT/0bZtr5oWhAtUR/x00QK53FQxlJt52jTy5FGf5l9VOIziuyUQ
kX5IjU7Dz5cN47i6zce6nnWHh9VQAtJWLVBHFTXRwYccx+/zY6xshUtEJePU4xkx5WmmaXk3cj+9
ZTO0fi9zPlcrQvYgHorjGvdKScLkdmrrvPqH8SbaaolY+/2Od0tPy8qPOTYbsuNXEryLVwle0+cX
Z8W5XdUGXUcphHtTdbdkzESePo4MuMkQmdprJO8/97Tq9sv/qtWFGXvqCjmoMgdjSx7LU5HpYpd7
LbhfOdSHElZthdBr/uFE/yKyaY+fX560BpzZ94ruF1LL0Z51Y3+hVTkOHjchbihEfqehGyPxDycD
UaDFrCIRfzm/NSuTcNGDmlfl1POiOqXLgykw3SOiFvkY2s1HM/s4enABhI0siGp7HxpiSuhDPjfA
k7NKF985ELQnomZSX/Qcoy6QsKTQHYJMgTxVAxo7RzBdF5CR4+zbZUu1TPDdBQgkeRxwkKqcyKQ4
OMBEMexa9GDvwdElf50fY8UNXdRgzNB7XdVWnsQkngFHna/Rpsc3rou1nXB8PFe96TOvr07gYn4u
yxnsfKgI39a4mdqYNhun7doUnJu8UZNhQhb1aSqGn2WY7uKpvtBYnfu6RTQoqjGB7gP4xY6A9Ta3
JIUMDEFccKENOU5d5w3r0Z6Ac6NFZzWuCc2GfQlChdvzG7zmb45HkxIEZTME7oGljPRVBJ7kb+1c
5sepVVusHysb4GIFw1JmMicV7FSCL70cor3BM3EjwbJSpqQuWjCfi66oO4FKIQ5szhrQlSEf3s+d
up6YDK7m5Y0QhocBBLL7PoJ9ZdtsLCur5+IHwSpJfR9l0tOAtuRD5qcxlBC1jGu0vAMceX6L1tbP
8fMAN3lb92l5AgOFguoXy8m+LrN0S6tr5Y3oAge9uTOR39XNydfeDx174ACSQKAjM7W8D5s5L9F1
tsmbsrZkjtMHzOd1kZHqNIY+PcyjGRlagL1uB2R3u3Eyrq2Y4/LaB+otqkJAVygSoxAY6quvcds2
9nB+R9bm4Ph9Q0ITU9YsT4+uR8IfLBU3DY+gfRmm41bb2dogjufbGFTHswwzcDUMEL0MSHqdEjLu
43CzO2ltCMf5G05mRWscwMEAjZAqih/6PrTX/rzJo7CyEy6cr8gLlkNnAFcgMhHXNR7lOtdbWMG1
jy8G/e4CFMwLIXeHHEpu6m8cvaCfkrJL3s7v8drHnSC96eY0obTGwegVN14UN4dIxebq/MdXFv4v
6F4ZyyKleGhEEzIUZVAdCgiPFtvMdysRrgvXk9xw5JnRJcEndhvm0wGtkvUOpOlvKTpJbWRuBOiQ
cCxvcdWt3OUufE9GpkiQUcUtW/Nf49yVu7Yl4oBGl2rhW9w4CldQFdRF8aV+WS5tv/A8hAxmAqCS
N6BzzYFhelOieZhLxA6ogQDS2z3EfSmOl22Y6/HYL+gjBYitewWhwcInbxUpCr4fQh+seecHWUzr
g7yWSyklW7SWqorKkwbW7o870mrQIK3iatdl4WdVTMXN+aHWDNDxfOFZmvf450knc7nXUzwexqRl
34tSBBdiy6gL8GtY8v/8c2kSiPvieVqqRCk6qR+9RMv/RV4MxGIzeLtMZeRtTHS5UVNccV5Xtxb6
qJU/IL96ikM/JagbcdYd8IgMn88v39r3ncMBxK4RHNjDlVzkze3MBvEtjGj0v/NfX3FeF/mnPTT+
g3emPi31cQWREmH5z74bLVDc+Y9C/7B5+bNSOduIAddmsxjJu3N0NBR4CA/xiiRRFe/akrXpkY2N
N20Y9toAy9/fDdAAaBcmBMcd77vpQdoRZd1M9XF7OL9ga9937nvaDChNhshGtESx60jk6iYOqg0s
0opXuoA+NkxNxOYWxZx08q/RtaH9K4Bd6AMNtY53El36h0RtIjJXojGXEippwbfH06lG9rz6GSxI
z9zO6fUAFyL261Akat8StnURrU3OOQdC6rNaa1s+QcYbuTUA+2xQ/guGZMWbYzCOvp8+gloDb/A9
amZ+H25cgCs75lIqNFonlWnG5DbNpvEZ5H/dg6/67xeZgwtcsGXu+WNCk1vpT+xLWQb09zSgFHDB
1xlxyTpY1odFk/ig3AXT61FmyEwVRb4BX/nwXMbHHU8RZGQpbT17LzzRX4F8TB2SwtqDz9AZeP73
rw3hOIucynCyUxLehxJk2GACKvcM19t+gjLTJY9WzCL4r78bEFkJ9FrP94Kiqcca9P9FfWsuuYvx
dScwDkKvqgKu53sApPkt51F+3wzpt45jJpctkeMVARe5r/LJPwqLTJrtlzZJn+W31eRF1+eH+NAB
GHFRL2BFG+JxLOZ7JZswRgv3gq6HgqCQG6u0NsByvrw7c8ncA5bXGf8YwjhDDxjkYQ71xv36YbSH
X+/cf3lk/SCo+HhtoXZ4gKCqPSiL3jlwlXT3VKZbWNa1SSzjv5uERE2s7znxj6B0DSHw1+Z27ye2
+3V+E1ZcwSUoCRqC9pkSbNAgPH8m8IfDgK3fe3oLQrX2+5e/v/v9DN0MZPaxyyH1xgP0h8dPcyim
t8t+vuPJ6MUIE/Dg+cexaPQxJSh+DWL+X5La6JIWCuyz48h5Xc3MS0L/iB22O8Dq+P2gynnDBz68
6vB1x5GhWAaNVzGm96H2fyPB+wvdE/8zhXn6A5XSAb3rc7nVirm2145Py0gYEmazvYdOmvIPyfIg
ssD7GOhuZr2JvS06gQ99I0pcJItgDRjTan8xKvFvimL0kVUNu6rE8DIFm6XCD9cOozjurdFsRAMy
pfdNOKAI80PUwBMHaNdgKTv6uE/3k9yMST6MEjCY4+6qF2kHJe7xulRFtwu8+k3pHth1ep9A5znJ
h5sLDBrjOO5uU0mh0sBSsSNeHdyH4C28SmY63ibB0G0Y3YcuiTEW+3jnkhAQzqDzVwfH3GO3gGCl
t+DrDzYy2msfd/xdDnUaInlC74kN+KNUFfoV2opnn8+vz4cPA/x2x+FFNZs0iHqsj2LtnSmhNkQ6
6DXKGo+2kg0HIqO9J5IB6ofZVml/zZ6dM4DhlNT5kAZHqQAxh97fXR5BoAWF5OvaN9W381P70D0x
NecsaFo0g5khDI60qGx96OP5lwnR9EPioL2oZwFjOEfAmIuOjPNk79PI1/+Aic7e+hnC7N35Kaxs
vgtLscOspzyt7X0jIpAl6hhs2lde7s3ywgEcn8/T5UIHJ8+9iYzP9xBgHBVytXHx47IJOG7OQqhm
xUNN7y1owfa2AZMhgVLol/NfX7EjF4Ci0jKCcn1D7wUDN6yZfIjCi4nt8pD5h1j4v88Ps2JILhIl
6LSpiF8FRzFBbKwR9Y8GfcMHSpAmOj/C2j47Ti6gdRyMeUvvU2O+ByDovxrIZkp27eOOi5tajqrL
PP9epnJ+QkN3+bsKrLrkpR8lLsAEyqi8RvcDfjrUT3DcRoc5uazEjY87LmzrOQS1TEbvmyJ9lEz7
1wDxBvuCKrrxFF/bW8eBwfHS+FLH/nEZQSy/vB2ifyeug/1FW+tCTEQce+AHynF+q4E+WIlwH6xH
Wxq4K3vrwktKMc0ZrQucpLJFc0gOKiMqNtuA1r7ueC/UzHiJaCS4Z7rurtChl58gq7UFJFz7unM1
B2zkU+5PwdGUyYDCfCxjsvdUOSUbXrVyt7mIEoEr2fCqTWD4w5OkFM3SwM42XnazKDCGC/mOrMCC
hBrbxm26Yk1/aZopbqc6K5J7CxQ7eHM1HW6bGQ/w3QD2wI2X0togrj8XOQOhD0hYdghl6S7vx/gm
lz6qCYPcwqqtjRE4IQ1B6pV2nF2rRph9w2FSSiBFROd6ixN5MaK/UtNR4jJWGVQ67ST94AgJnRe0
zFI8KQHu2wGjlu38BpOCPrrdyh+sjeb4OTgpIUI5Ixhg+Dobgq9MUbS5luEz2l/mPU03myVXrM6F
m/CKzV09mOQepNXRPUmAJITYSrSzvHouq+jZ9D0YTAyw2wVg++cPmZWL0AWgqKRvfYAqEiRgDPss
574pD8DI2mM+jSo9ZqQnl52XLgAFctvWwCb8Y14EdN79H86+pElOnun2FxEhhBBiSw09t3vwUPaG
8PQwCgFiEr/+HvzdRVtuijcqvHBEL1BpyFQq8+Q5Cej+ecSrubmfgFX4fNl0LM9gIGM9SDTOHhsw
W38PcA081iLw2rsx6cPsYWTS34ggVnyQDUaBGIDIpskjx5yl4j5p4+GeBc7p/DTWPr78/c27oMla
mqoJqYYC3CC34FJwdjFqIRsXy8qJ5pYbKEC7bTTBOcsy05a7mJbZk4hTjdoETcmLJI1Kd70DFYD9
+ems+ARu+QQ6Ulhlg13pRwUILgiaRuF0d4Fn1KfzI6wtmHXdU0bbNk+RPAGPIgi8pfLc16kLg61W
yrXvW04ghpIwepeb8E74KVjLdJD/l/fUuzr/61fWxwal0KmgJobfTKIk7tOrxJE/eYDS6IR2oI0t
WJmAjUzppQgGIQK8NEmq96Nm9a7D62Pjvlz7+nLS3pzXWDlDQSAWcmzqoH9AXQBFwsaLL7Q137Lq
fmTauCnue5gygQAc6gLOl3l2lN7wTWu/f9mYN79fUZ7HYSnEHRh/nC+8YMhWtJBJ3XCyf5ph37mx
bL4qLsLa7wR0+CLZux9o3P0AMCiM4oB9Y1KO+1jQV9N1r4Z1h0CqqzmorhDThlE5g6vYmYdjmpYv
y//nD9zafC0PYAJOpqSe8XtUQnkkW6L24dBdGLnaRFPCgYBEiZv/TveouFNQ+0egCVEb7mvlmrRp
pkQ4QPI8o8EdZ5U88n64ViNwbkku80j63aHv1P0wf/wfCCCWc/be9lnWz+IkLAYE9kedsvw7Z+kv
tKlAVxHEhfdOJ7cgmn/6gt8Zxwao8DiE3PCUijuOsDPuM72nOliIUNoHbjIvQg37myn9jzx0kx3P
hvxqQJIyzer7KoO47/mzsTJZZj3spWhSXfqDd9QGBtBAiDlq5AzSxKmpD0Hugl71/EArh9CWStM1
OD20auYrQ70vPRSedlUC4fHLPr7M7o1FI3FLNC0h5gzRNYTusYAIsVOILQni95F+fmhjWpSeB53X
BhYU936yy51qiEhbHFgHaj2/f1Xh/F9joJ7ST/Izaf37nA0bkcfaBi3r+WZqzcRmN8t7DC2S9gp8
SF/NgAAhD9GGmjZbndArd5INbnEQEID5bm6zaC5JFrFSR8VU/fSE1+zPb9HaPKyogIu2ZBPuU3wc
/St72XpYwgr4d3+InwO32GjfXZuIFRqIoGZV3S7L1ZsCCWKWXU8tuYeK+EXiGzgLlnuQNWmhXbCc
hcWzZzEYj/H+2Kr/rZjJP8CVcEbRBthkbHcXj3vpCXfvzv7G6qx93bJ2KqYpq4IYX88yLh+Ad0ct
uYcu7fk9Xvu8FRj0dTAVvSkzXDTO1IAWHx3ArL7QEmxsCi01ielQsyMHkBeWhiRPoMaoqKsnVHgP
56ewEi3bpFQNaNhIVUp2NAX/ZgCwiJLKfyFe/1yUztch9TfGWTEHm4EKVOPOFHTLOLV+aIqFDW78
1EzNQzeiaf/8XNa2w7r3wX6pSDKO7EjjOD/EDVTu225LV29tApY99+hNhRKWYUfF5u/Q8fi5vJGH
Kvvg1eP+/O9fG8KyZQnOW5N1M9ZoEMd4BAMUKgL3cw1FrKnQP84PsrZIljnzvKH9oCDGjNOV7PVS
yVc6/nzRx20uqXFEx3Iue3ZMWrQKq1D8Emjo21ielV9u80hJAIzBUNayYzaD3yVL5df84qyLzSGF
djTZQ7GIHUFSdd/GoC2c1BNqiB/Bjv8jRKPtZWfUpoxCZ2ZfSoFj1JOqiJLSfK8X1ZHLln+5JN7c
nUzAlZLUxwFCrxCgeOzFHS5jb/BDW32MEuqDaH/pa0Ors4zYjISRX13oqW2aKGjGegX0Fx0koTJ8
vadIPiF93m2szIqbo/TvlelT5khobcN6/fGZGzwNiSw+Jkl6vVBCBN3mfbZyH9uSYwbU3nHfwGmD
945EDLIRO/BeZPvc9JdlT6hlwAnoDfp5MN6RhOXHQoEbwinVsLFOKzZmE0L1rYcuGw7vALiy2sWs
zq894lzEpeeHtjYVCnZJTOcGvsdBQwJU8j5KXvJD24Ubnd0rq29zQo1FMxEyzN6xqWoXJ8n/BhYN
dZ+Ok3N13sRWDtI/hFBAcGZZxT2YmHga4f51M+5ZOX0vwm5XulvcSmv7YFkyj3tnmBUEA1AU/KwN
grmyBbzh/BzWPr78/Y2bULlv1NRQeOkKGIMeT3GEXJdRZmGTrVt49Hnna6iJQNcBgE1cYbno9rSY
S3PTQluvO1w2CcuiM6BQGdHMO9LaH3dNHnS7OQ1/nf/42jmybmIOoUA9sYkdRWogae1k8/PYJG00
5ZAaOT/E2iZYZpwVjXbrfvKA/u2cHSisoN1JLmI48EMb8lakEyhlITx6jKEqAo5v2R8HhCwX/XKb
0Un6XjrjnsHHHfRUm7b1o8rdknZZWRYb7qYDYzKtB6w8+stklnjRtAiAXfbLl8DrzcHnMovDfoL/
MeHCu9oDgGacrN04kSuuwYa4GXS2NlgM7wiaxmTfG5PcqBFvciC91XOMMGIYvHFjrLVlWv7+diZg
deshrc6OMTBQj0TMkC6s0YB8fp1Wjr9N1ATyjbqAtIh3rHpYcMHRsiApomlQ4bn780OsTcAyX4La
eNkJ+FHZIYHBBxSdWiK8jQmsfd2y32yo2qactHcUbtnhxYSNBgvM18t+umW5mrCS0pYUS/JlfB1T
0N11+sIAUdiYNsNbr4pp7h+9AMSv7tjRKM36reLi+zsrbCxbkjsA/4wCthsg95EkytySJQZl+XwJ
jtEXNoCN5sgYQRsSfm1QX0U86p2vN1Ov75uYsFFrlJV8dMcaJqb4Swa5mDitbznhT0mXfwzri1Qu
MYdl9d5YVxaEGtwaOD59iVXqJz+IRCV/5hDdvuj4C1uPCyyitEKo5R1BW/wdxE7VLsiLrWD3/dMv
/sGu9clEK5V4R5WNpzED6eP/EOCufdwy3ASSuAlk34FX6sDnmhTVT9HILbzP2vG07FYMqQeaGUNx
qeMRQMAdGzUaFWFnREfxJdYrbGQamfTUJiQs0OoDgN9OkCq9qgbz+6Kv28A0FY/+6NVVCU4ebwKk
ToHuFL4t2/jx72cIoO/398HsAcouKxCEodQ4vNKqvo9raPsii1KJLe/2p3Pg3zQ9qmZ/j0FUT2bZ
gR0rAuM6TT4mThbwn30/gDCFJbGX78Cunf80VR7OT6byUrTMclWKIP9QKDfP0l0XNoVpdmFNTNhv
gDtWjp0NaSMBGj+gcYmZL2yv0m/GyBsvA7/76GP4e85J0BIQLQF83YCBrShHbz8hpX5RuC3EMqW/
vAnJCQ8BkwOe6iOAAeUh9fC6vezAeX9/PF6UX5mhgI3jNUVdH/i+fu6vzn98xRxtDFuboQFAMoSR
HXjxo2bs/EhqhHsFSef9+SHW9tWyeMbFQuvQukeBtJqX+OBQQQPCRfGeENZNrWRaqQwagceiQumF
s5oe6jhJNuqeKz/dRrD1A0/H3ldAn+dDCt7Roj24abmlWb+Y9DtmaCPYVDJk2Eg0lfShObIDCtzP
fd4+BCgkdToKQnAHnN+BlU0OLHtHBDIOegAaYwHRg0Ql3o9oWI1a6LtujLC2UFbYvTz7a9UIpN4T
xHpmpGqfz+VWXXHt65btaq9q3HhB3ow9sJBu2O6nsIwP5xdn7ePL39/YrpxlSkklcYK0ekq8gRxy
J85uzn98xZvb3Eh9N+WOH2dY+QLE8aYpXnQFojtPhw9lTba0zdemYF3YMViPUOdqMArl7BMDS8Cd
ANXn/vwc1r5u2a/p3WHQCgtE5DAe/yx/LS/qLgQrsGW/ssMjYSqxQGPq6h0BV/FhNpcJt/nCBqQl
kD7Lte7cI1fNfcF7vXNl3F62LjbyTE+pYwYJ50BA3bUTY1M/zgHabM6v+kocbKPN1OxCKoRNIQhV
AZ5j/IYLgkIz/S0IqETMFr3yyub+o5uIUKymbHENaODoczQt1tMmrerK6bchZgm6qWgaDiEy4e4H
44J0uugflRbX200ua79/+fsb6xWoORVVW2OZ5nFGDA/KjXRfhvX4cn4b1qZgXb48k0k7Af51VBoh
HtjlHmkwXy0Z5bLcJLBYm4Rlv4ULVk8nNrgIHKIftTD10rOBEsXx/CRW/D+3LDjzgo5U/WIGAswk
ICmJoyymv6cYegOXjWCZccaTBG0tHloLnaoF6BNpXxdQ/slsEWav7IONMFNoskWeq8IAC5NZEkKf
2R2g/oecoPAu6qz3hY0xI5BQzgBlY8i7h96uGcAXEPBqI9Jaue1tdqOxLHyJjn20kFb+LfHT62TC
i0cpAKV6ddfl/jeoAV3S+IyJLKv4xipo0nV94zX8mAUgsUY3E20KL4wKn2bVEeWputlIBbx7sgSz
STaYrpBmq/vuvirT7BNYaasdG+I6i/y+vYgBF2NYZyvkhesacGnddUxNzi9Fwyz9zuuu+XX+7L7r
aQWz8QmDB2FJNImgkanrR/GAVutKP3Em0phHdah9clCLQl+Uy8GFJMD5Qd81eQxqPfO6qgfOt/Ll
faoKkyDHauig79PMJM3r+RFWtsYudzbOmAOiV4qXwiykJIkTXrMGzHmOgq75ZUNYxyzmnBXcEeFL
E88DznSQQnkXkl2pixD2siGW2b05yYl0qgTCfMFLhp3YFSEw+GgA9QEW2kTjr2yFXfXkcmKQG/eL
+4Hx/imf+rLbOf0o60t8o0An6d9TyBxH63wSwUtc4l2bzKj0EIZWrY5srtK7vgVDWBeITAeTeFj0
u0Dp8LUDBD/7SZRoydHpOif5j01xOv+cW18lD6oK+Zbs7toZsy6W0Rvaph8IvQ1bJ7hF2E+f69Ck
N101OhtPsBXrtGuhEppFZBq66tYNvGlnQP5eNmB4Csbe7LxkBF566DbO2spBsCujBZljJ8FZe6as
c36rsh0/AZyzBQtYWSu7MsqnYhhyv5P3LfoZ89e8kJX3JZMx0ddm7tJyK//7pxL6z7NSMLtCWuSB
9JpmLu66Forvv4e+GMVdAm8WH+Ou8OYn3xlTRDTVDBJE9JtU3Bk+V3HK1Ac/xit6joqRN/kTeLkT
fjPlXTECCZgnNdvldan6h7wNwee1D0sOgpiNcPf9tf+H5J+lfQG2JpbfFU5eAlEZ8vSjjsNNwcr3
v8/soi4IjknddQEDMQHkvG4KnYENOlEI3fcXOSqbyITwzuskhJZeejaa6SPgGVV4hT6sSRzyQvmf
z4+yNo3l72/cYZP2SVHCjT+ju0XdGzyFn6uy1sfLvm55Ki5m2gh0XN+LPG3ll34hEL0iNGu3ZFzX
fr7lp4jbB3nTjvRFVlAyOCS8DPlxSvQW5fcfU33v7FsOSThO7jM/D+66GS1Gz13aEz4fCg31yj00
lGcXqr7TOKW7xuXijjmFGfSVIqSrcBg8J5iiKh5Ak7ET7cy/Z5XxqmRX+zF80OemYG04fqwV2KCz
CFUnsnA5EkmCpyFVIP/Z8HjvOwrProCQVvp1M7njbTdmk5fuKl7koRclIMtHiNVl1N+AUry/G/8I
UpAQ1BzoozB3gmdcHwJSVd4eVaMtSdL3J8L+YQ7SZT+AOjt5lUW4iMqH2WMidHsqWWp+nj+xK7eD
XQWvJy9wWmB87oZgKWPGaXJF+DTeeo0aQHHdt7sRgdXG/bAyH7sqzmaDf0Pm3iJGhWPsZhela1VM
t5KRzTz12iDLTN9YuOANGWXrFK9N1aD2TqsBJGIaBfkxCvyZXgSkFPi9fw8zGZp2OaucWzBbl25E
AOnrDzoksd6IepYPvWOJdqlckbwUfZw7t2XrzTAh9zdw+c1tG8ZplEoVbgzzh8vpvXEsj8jJULe+
6chd0oXKz3epUQ67LgrkhO8pzebwuiBZSJJoVEWRulFccwHr7VVN+d5RTh60u3So4xxKISGdxK5W
LjfF3tes9crX88f0/cXw7FpgMrRx71Vu/dpnwNrzgtJrKUS3IyIfrusQxIvnx3n/8Pwjs9IVVYFM
YDzchlTU/JinSRieqpHl44HNeXlR8RSHx74n/DYNk6wrX2MQdmV7gFqDa1IuhbC8aNONx8Wfitd7
O2tdFrV23QS4nPo2SOsiFFG5KLa/aK7CVkZj4vPsh+qSzBwDlcomPxCW1zxyGdUqiWjSz/mJktYd
j/OssgHsmdTV4z51CpAJR66TxfMBEky96e4lHhdTFxGSjfXTXIusL68ZA7V8fItaN6/+8xvouuyH
snXIdy4qOg8HI1iVcvDdQ7Dx2ICaK/lUsl66nyBQL8r4ygG9cPU8oaUyLXdoTfKbI0hEtU+voHky
jr/UxGgsHl0xyuoZzydwshy4LtzsdzaD3Ifu67hr5QlcU2nHD6AnT9Mf6DtNyXPmOU3+C6T4YX5T
ORAtz6NA1Q19GocucKp9DTopdZ+7SVNdIeEQDvWOSZU4j3Vahc2XeMgAwgDjQNAUu7hRLL2ustD1
26jMlE9vZ9CihI9zCCVXswMWDgCmK6/ps8G/Uzpr6m8F9WNx1XTMZV+CyYurDu14pnVvciwAAjZQ
BSOyTZ0k7m4JaD1jsg+dHEQbnaqZeESjgRcfu4Z0+osuRK6aQ4v2AAidTNBBG/baKxyKDSZZoptd
MHUOsGsJMtwPhaR5yvdSDnX3jPdsVk1RXiYUmQ008PG8RPdFXm1xYa/djtbxU3WGkqcc65cGCppq
N1YST4EsyZwf5231T63+3/P9r5qQ1tpXgZQv4bD0Nt5IKIQX9JviRZKU+wpl6xHh+UiaRrVRnPRC
YXggjSiEq3VTXKFw0SIuMIWY8v/6IRbitgPboXoaoeTj7jWcrxvViZt7D3jY9ulRxiGLTzV32mcW
l/18FxgPjrMZJo/uReYP02sWmIR+Iq5Jpgdk23SZQsC6qP00YmzpXIQGai+nnfKHhH6DFG/bf+7Z
0DfQzQx4d4vGz7xur/o57NrPbJnQK9qy/ekU05TJXZF0gpY7gRDLa28QQfH8zgvbMmEHo8yI3kGd
SgMtZKjjVfN+hBPvkoPmzmJDGv2FdRSHoJ+/aqq5B3C4pKSDmDKc+HjUXj6T2wwdRcNOIY5tPyVa
qaSD/tM8eS8QwSXJVV0AT74XYUV9tocAoq8OeLlmiOMSCVKuWxbUoVfdxELKYgLx/DCqIygrMuh9
tKJznUdatpSSA5MAk+tDisxB7dwR0KICLS2M9utI8zwoXsZhrMrfiEWr8KkYJBc/oYpIgg6rGbph
v+OEAfUAbAWIr3e6jsdKXWVNKOtPASIK1+xTUQSFf4jLEQjLaxZocFz4teHq0Kdi6HUE0VJViPuh
GwpVP7komUM5DJdesIUTfr+ZT3g20AGVPF5PbPSh6xEr/8Pog06x3XEJ/sqrInZaZJF12GdihueV
+IEA0NSGXnNBR1FGvt9M9cFkbuWc/LRz2FVQsIANLxvWsxJeWIH+chgBHU/JbYcGDfc2D0fDTzj9
qbwBdNrNRZQbwni2GzuDV3dUCTxty8PCz109nf8J7zsISC39HUK52vNqCuWsOxC8NjsNyuwSh02R
LQLj97//j4ifk/KChOjFuvNh3AG63J0c9IlufFFflvBsoFjmMcoyVTjPrOfjeESbYSexhFpW1+cX
6N0+VwxgLRDNndSn8J0vWY6ohwRQCCxo+FDMabBH+5EG+Bxtf27rfgih0LS/aFAbPzOVXCXaK9N7
FJ70I6WNbCFi5vRJABMFolhcOw5lcbZvx1ojdUT5TCe+k04ok/SyZIaNrwF6X1GVVfk9dJzT7j6X
2bTQmja9OZyf5PvPHvBX/330wjybQgk3f5e3wvDfZef62dc60XH1udU+zw3c+RA0CDXdqq6+nx90
5TzaCJrOgX5TArjr3QxV3DTq+8pBzxqJ40t62OFvlnHfvHw00JzjzF39iteB2PdumvCd4/Ix3ni+
/WlReufCFVbYiivGr6Buxp9Vh5Yl/6FPg84N9tynJlEHg1AKVRkSMu14u2SolaC7cTLBC5HNKAGJ
8fwGf+KZguTFVe/WhWf2aD3UQxE5XlKbK+RPhuAH9GmgEI6O3XgAcRnkNMhpwvWYFofKTxMPsM98
jiWNqJad3onQCcc+mlHqFXjABtq9YRXNs0PKppzcKkh9uI8ltNGCLTzRu4cn8OwOroLgHdbzpnzE
lR8ONwZX2JGhzRG6PUa592PcP3upozeO6runBqNZhY5qzmIk3rQ8AWIxnMRcSIQsKiw3kiXvvqzw
eeu5nPUIH0roFz6amZmvCZ5uDnYoleGuTmb96Aad3mpHWKPLtxu7ZMCyLvSC5EErMMqPYdYdjE8+
GNH4kcqn72buyz2AyXduV7y4UCu/wO4wxeWx98YuRp3mfdv4kIkqA785JHMflteNUzXBx/MDvFs9
wACW4RUiNMRxSfJAZn88jPPHZVaUNz/GrmSRHJobt7qoNxFjWTZYJqAIkrKSJ5ozDRJEyp/Ahlhu
vBnXDpsVsxto8g2DgcxE25r6awO4CbsieIPo/fmVevd9jV9vRR1iqKQBJl+eQgNhsyoon2QBDRxg
/7ZQw6uHzLo0iYO2izZMq5OMJ7VLebfLq+k/qGzJY1aBAagU7Y0ux30YZ+AHgrTM+Zm9zwcQeHbx
w+3B2+X3FKzyjftfm6tb5n+MXTDdJC0E2KEhjcciqp9uoG5lXvyqx7KPzg+9sml2YSSrY5xoPylP
yKXWh3gK0qfMLdTGkVhxEHY1RCwXCJ6f8tRDYi/Kg6SMQO7SXHmV87lON2m01yZh3chxhbdV7y4S
ITKsd6JZRC37ywBw2BzLBcRp3Djg+Zcn3qOl1AUk/0qNLj+e34AV+7dp0rOcFAyiAlDKSOOHP4JP
CSQSZJr8ArF51PNSRqWP5qXzo62dcLt7zPHLam5VWZ0qjKA69XMUoFeNoTUMnFl9gBT23kmmT/Pk
fB09shG8vBuLYgUtz1Chow9BE453l/j3TaHuck85SF/U5X4m6XWrUONIOyT+GcjoL7v67OS0Sxyl
vG7CmBlBdhqxaF9/7QvXD7ZomFdOnZ2RrmMT1+irhengmkezSu9XY5Q16XDhDKzblYNTa9YDTLOu
EMpHiC/b4Vm73lBu4CNXHKqdhkZ7WdPqLJNQCqzd1zmYzCcjCbQGTFVvBOMrDsBORGsUNOo0peUJ
mtNZtis1lS+iLvtPoJ1hzt5nVHw8f7LXJrPs0puLmoNHgwaVmzyY1CBxIklMbkc+A04Pjv1kS8lq
xVrt5KtMIJFTIwtzGvqMRg5kekpWVJHrz1942Pxgbn5w3S3Y1doBs8yGl4LUTV3KE8TkgevCS/TW
K4EfPr9ga1+3rlPkitEeOQT+A1/e8I0GkVRWyq3Leu3r9k06lhCQQ2D+kDna3+sB6g+Nu1nOf38b
qN3EJXywkXWNnzwUWfxLTD06JHx+7DXEWBZ+kCEeP+FpsLXp7x9iar/V9WjSbvSb/y/kiTC026XS
kR/Qx1eC1iZzNuzx/TWjdmsXkGF8BrSm+D/BUAKK/f0iW3d+u9+3D2oXNsF51rpNnxcnNNU9eiLg
e5623Yc+1/WX8yOs/fxl5DcWSMrAS0Wo85MJguGpCaBjlTPs+/mvr/3+ZdQ3XwcGPWRhhbKCrkEF
UxYA1lXIVF5L6f0+P8La77ei4xwUa0FmoIDo+lQ85pp3EDRzueSH899fm4Flzg0Eq/2uV+lDnjPP
O9aT4vnz0NVOjT5QPDGfzw+zNg3LrrWnpq6AmOdJtEUL9k9TNxHkCbzLIkZqJ5Z0lQzgo4YIKWNj
+owPlySS87hVVF75+XbiE6zI4NLzVHxDobYZZYOuDvnyPr5ocewEVVHJQrIQMqcyFQ7f56Hriqek
Gk2+Ec6t+Ao7+xQDQziJDMrFUqEXoyQdPboU9NeLEiwikfIyW7NzUAQ4jrrtYGvIjbBPsg6D+jdK
T1DWPL9Oa9NYzvAba8uQnUibqshOvANoGa2aaj8NVXkjnHK8KUAJsIXPWxvINmsCjieTjtkJXXb5
Ls7Q/w/S8OZ2Lt1yRyvJPp2f0NqxsowbZHQzcqx5fKPrQVwlxRx/D+Iq3bC5tVlYpg0ZH8+bmJed
SOj+JwcndCLVsJccl9HORcS2Vddfm4Vl2y2rRq8yHMdXV2mDSlBXFUekqfOtusP7kTq1O7rmEZ0y
soDzcOehHHeZN/RPVT02H3JSOt/qQNMvAbKaZB8YPh4IXMzPi/bHbvYyxSxLE+r0pKbS+6odknwO
2qTYX/b1JY54c5whnstTVRW4POhU3nvughjhndqSll7x7HaLFypIZY69KE9+NalHaJDJW5oGYqfi
TXjk2hDLyXszA93zupYo7d1QU8dQyfC/AZ4UoNCzlRtaOcI2abk7ZIOhXZydgsacqIgdGjWD+2UA
gcNNQ1Xy+bKdsOydI9UPem0nPRED+GhZi6vBV2YjgFpbJMvIVVl3s4NO1pMai2BfwSke256/TAMa
zM///LURLEMnUAMbuT+kJ5Gy8sA7Q/fxwIv9zOr6cH6ItY2wbFyMOnFRn8n+JARMSMQn0i5KlhAb
3gMqB66j8+Os+BK7+WvRETdGt+ENkLe/dJ2a3TxBWPWij9u9XyyRBGohcXpqkNt41tMIYYwO4fJW
o/bKj7fbv5JOt0x4SMu6LA33qndbYIziIny97OdbT+9+9pSPvU5PKMJ2H8q0EKcRqYMtCu2VfB/9
p/ELEU4/mXZ4yLTJ7hdtzIT0qOqgg+NPU/7ogfyLqKq8B8FvHjlk3C9SsJdNbjnbb1yJW81u0pVl
dvLDhD/FpFZy16R0C1qxtjXL3998njIu4y5BGtgvujq8Alig7e5rTptxd9nvt6ycE5+EWYm9R8l/
uk7CVjVgo3ah6nX++8sm/1OpCqjNN24SAwR/idhKjn7xqcJ7474z1Qs3uXwEIKD8FIbswq2wbL2X
YAT25rQ4Qfo3rHaZK5LxgI6krb1YSfdRbj3DJfdip+6Qr6C9+oze7A9Typ8mt/D3ARjIIqnI1UIA
7Bqg4C4+YXa/mOf5rlc2Pu6S3C9vHLepP7aD32+pE614SLtTTIZ+wI0/4Q4BdeqtSdHYQcGGsshF
jEeSiS3JvhVnbzeN9SocPQZAM8olzS0AUXhCAaX9ITQLDOiis2b3ik0DyPJR2sUQQOBEqpJ3qZEe
j2jn1GCIRlfuouFyWcaS+pble3E2B0PcpScgxZg8lo5ypxsByPNWpmQlL2MzldN0DgD+ndp7iI/I
KBlKA1mN4G5kr0kCmhToN/Z3VddsSa+uWKpveYIMnOhJEuKq7JzJ2TmyeyDaqx9EC356RaunHBWj
jUTmmsu2WcnnzinQEDHKUwCx12gu6Pcw7J9TKj/6KqYRrxclOVCpwMU8mYDejrVzmZPwLSeRVKwD
9bSXnmjN9KNKB8i6uL7pNz6/toiWi2DGIw0D0ukEAfoUbPFAU3EKCgFnmr8D8lREPQBW+/PHnb3v
Wm2KcuQOwHDpNvKUz+p+KhWAIEW7dRrWPm4F+ahBsxGQXtRpGvVVa2hx15W/1WO7crJtunFwmPvK
8U34sOg1xeDXzRQoqdQA3cAZnV8Jvy+7rbbwtbPGFsf35gpFqRESj6xqboGrumHDOEWG9689kBCR
6XDGeODu5iD94C6ayrkw35fC4GU7ZLkIIhcKmtCUJ4CFyjlSZSyB84SkweH891cemGzZvDdTMzIE
dV4dIzuFSmdG6luaPVPJfo9Vf+qDHnKAikVTD7qy8+OtHQrLRQRxLAJASv5vPHeaxZ4gE7rhvdeu
V0b/ng1FFjI3si9PZdfeV7hMQTrbRawg/9Wgi991vvuhZkV2rIW6bT2AJs9PauUCtBt/+2zWBBhQ
cRPXiHqyODiyAolW6sAzdV7Zbqzdyv1n9/5qX1dyyvL2USCD8aTbtqAf8qxy5sjhLXOuz09mZYfs
DuC4Toe8aFT4MEpYVwtxrMqD+Of5j6+slN3p21Rx5zmOEjfobxvEno9Dcp0woQ+QP5CPtCPh0/mB
1mZhvRhiCJVJCqD6QwN9nAcozo8veZhlG1az9nXLIUgH2M20A3ADcF3npSVGTsfO8zf1XVZ22mYp
HwPlEvQ7iZuxSb+xATRs1LR0hwh+67W5NsIyszd2H89kRlWgjB9IbPIBfKICUU42TMNTpdzywqNk
GTuELbhXUadEmid2510ZgJO+WWKeywzCs8xd1UXdD+jSuwG2+UtGwOuqw+ETEAFb+Mm1VbKuelb0
kCE1cXBTxEBSM+A1WRWE1//Dw3zNIKzbHtRyg4fMbvBQdFAcB9HcRzM1yY3w46+52iIZXRnEBrkp
ULLE0JLoUWeaAMLTdRL1Y31qQu4d3HDTP61YhY1uMwZMY7N2+0dpuh8yFtVVcLHnsLFtJK1dNvp+
cEOGKj9B5678Modj89qgA6KKZlNsdseu3SI2tI3EWZLXE+rwjmOeWxDXPut4jD8UNZnBLJjV0MMN
m9d2MPlDLItfGW9PFzktG9zGgMvoJ1UPoIWJw2fSofISBU5t6v1l37eMHqmySROQvD8w0MIiaQn1
A9qlF8nCB9RGs6lZZNBRifUPPGa6AupjXfk1+3+cXdmynTiQ/CIiQCABr5zt7raPd78QbbtbCAEC
BAj4+kl65uG2fDlM8OJwHDsktJRUqsrKLHYio8gfZf1tQzQ30/AyMaETjfroZGTQJd83NZal99pv
jFuw4UV7UX3ovSLPE4gVDhsru+LU24X7kZ7KeWbcvJgewG+4cu1B9UD6aUHv8U4Cs/zuo90Grwk/
C8AMUAHvXeW/o0nys4AWejKrfUqyIbFBaqhH71Mg/8wLMFJ3WnLxMPebHAcrh5WNUeN4k5SLANLz
Ul56dKPMOwgXctQpCj1etuPrK4eVXQNfZqmaJJnbF9LE6VdSjZk4ht4Y71KBwxwtV8qrC9Yw3aCO
P/Ce0ybSP1FNHCQEPBofh0xOG9ff2rvExqqBSz6XA6jgoJ3timF4JwtUkz16osa9lXgzSqlQY9Mj
j3AHqcSpgwiUED3qASPXGSLxEKB0qmCJE1N/i6Bi5cK04WzpDB5JB+VvzySK3kMLozr0qMv62DKj
/9plqDZ2TXlTmzNaeM9u5XXHMvbV+4z2Yg/sHqtmHQMF92MwPiIAKAxp7rlJUwCoq633ydqesy77
fjRRq4ZyejH16DwWBCJqNMTTftfM2Ai7QI6T4a2QKJMEclBHjX/vLK/ufa1H/93PTesqp6wL9nOU
qHnLZz+8Q6FpsPHta3euzYPuleAwTIcS4DoERSG9ce25jr/QjkWoXg3CpCri53KK87M70fphNuPP
fcNaTqFXZqrZlIqSCWzYqnWuUrr+u8l4X283vmINNtpO1a1wQTjUvoh8rL5JOX7maTg/9hA42pi3
tR6Wnfbq800A2hwonYOtjg0fwfLbXERdpkklNtUsVwIENsIO/Bp+VeSx8xd4jJpzDkC/GL3HVs7I
gOFKQ21I8dsJi0fXrXcuieXVk4Aish/W5BnY7yk6pVQx/pihiHELMbNyw7iWkQsIrsVeS9znf716
YdinQM/tN+Lz3xAaMZ/3Lb5l7AapKuQPchzORT19hFSW+eQihwWm0RIpko0r4O3192zgHWEOnG6v
c59TASw0WZ5AQvrufZF6w66XtGej7ZSudMwj330OHPMZUkomKcaan25P0rJP/8zteDbEzm3zDsjw
qHuONCqPEtBXEycJCei5brf/9u71bJTdIMyQohxdfuNtRJLRL1TS5+J3qvTPCeVHCXecMpld+oiK
6XLnmixr9comm9iRHRXYXgr1EMd/1yRoq+Dk+dCtvz2stWmzzF6ltOKT17vPkK7Jrg0jzrOS0Cy8
3frapvL/OwBUPjW536fdM86p4LeIaPy+yVgWHsasLj7d7mNtBJaRsy4L26rDCJqw6gGr188KtKTH
fY1bBl6Cc0j1gD8+i7gkP5g24fBYTZGaNqb/7QPEsyF3IpQx+Ih9dk9C6GlOMaKjrtM4j1UMKmrH
24yWrUzSH9g7jaIJ1tUu0ihD8aS0Vh/CqNdbya615q0rPSqDsvYN2FvSBpIyBCQSZ/Dx7iKeDz0b
eefyohpoXKH1IXWep8Z3nhGWpx93LbEFuLvdxso+t2s4yeRQiE4Ido/nfpDIAEzlfQot1sJscpCs
+DWeXceJ+sF8ApWD+Gmc6pcYof1nHFl/IkuMqmpQOec7cZuA4mg6DqlHH/0Mf9we3soutSs8URif
z6Xv0Puy879yM37+N5CIp9Q/I92nrYRVtuyY66LpwzBj9zrg/AebIC0bZyS73h7C2g61DLmp3LLK
5pn87zmHNB6Yk+B1bJxzK5eDDa4j41SA2nAK7qOR3YMr5h/XK3+5kXHPDUq+umjhDemaOx//sms4
f4Dq6thD8til9ynL1R2yy+QFWJZyD/0ouA1scx5V6YL2QfyUxULUV6nU6VBx68tP87DQdewbwxLh
eHW7iZkIVFdk4udCk/UZiSjyqwAOceO+XjHJcNnLr1pPwYXvCyek9wpSKkdEFKEpVwTsEGtIFN4e
wFoXy++vuohiA34j7dF7+DPVg1IduO96ZPCOtIq2wj1v9gHKWasPEpWKOC7YsPEm+yxozx7iQn2p
BLB7twfxpmGgg+X314PoazXj5kQHtYi/RVRlX1vXbFEarbVuOQBkgMM/ELQ+jUIlMl5Qs5satWtz
Y50YUprKcKf2zoJDu15AuutYeigUKWK9T7E8sjP0oHeZXURmQfEcB+YQObGXEH+Yjvvm3nLs07JL
S38wYF9uc/Fe6Tx+oPCWNrbnm6c2jeyUfOkGnU51Db0ZeKURZE5AXvBh0V3dTYhsa4KDzc/BCDhU
Z6D7lvAJB54ehg/FuBmKeDsyhVHYp0Q2G92bjJ4Rx0VxuPO9n8MzqyHuvhBVx94hp/Saz8FDl+FK
rOVWfnFl59qZ+hTpeFkrkHubCXw/pEY+PqvF710Lb6uEp03gOEVJwUy+aLIIU9GjH0Oy53brK3Zh
Z+KHnsiCzotQT8QghDhEpfM4VA3QhotIwr4+LMMWMXjEaJ+Tc5G7n3Tc5mCAq+5b8OptdLA2/5Zx
m9zRXVxW5BxkRXkADrtPPFKUG7fDsnv+eC1iV1nugNLQNC0WmULj9Qc+IbalBwAzGXnvuAg1bhOs
rw3DNvFRgyWtauqLnKV752YoyQ1HELXsWgU7ww62F9NSp4FxyLkB46ZDsk+uBj/tU9GjxnTfUtip
9j4CKwpLZ3pO/YUdlYGmNoE/tVl6uTJHvmXiCsxLCnqUOAZRyXGaQG4vxSaiYq1xyw9QLRionAxK
DKTtoRZJwvdm3sQRrhyxdnZ9Yg0BBVdRX/rA/5qquXvXQOXr2HYlGExjb+cqL0N7dUWjntYHA64g
5yjOrr1AkSKBhLMDHPPp9jZamyPLmDUDN3ubamimavq3roZvRA9btChrU2TZsWhy3aLWmZ77oD/x
mgETrZ5gZ5ncJ4Ac+ZYtO1D7GYvC8c40pcPB+LCuAJx7O+fGMmDmqJlN2QiZJR/52n8zhoWgf9+e
+JVjyE6nIx+gcb8VcL6g1/kLy+sdIg9wSoZw7ztCTPncks0je/He3zjz7KQ6olc18RatBzbLcxoN
H//1yaLZnHuPvdc0q45twTbcypU7yE6ylwo5bV/AMyi7mp3KscxB+hO/FFVpNnpYmzvLsNnsIuFM
TX2JaPVL9vIECdH7SBa/JhDe+WIr7rdiG3YmHUlcpiHp7Z3BYA7RUDjfJUoSNsaw1rhl2dFc+TFo
g4JzoAt6x0s8gcKCj19u76611i2zJplTF467+McGYowmAICtnJAB2de6ZdiMB0T5NCNnTqfxxAOf
HfJ+/rivccumOaeArsaQM2xy9rehyDfHVOvL7cbX9qZl0goZy94f4X25jqR3qoCElMikucbZuMVy
uXLq2ZlzlcmWFR3E6nXfkPjRRRVAwwA1qMsZ1ImCeYE41B4N2vOuIdl5dFaBgYuVUEHBrazAzYN3
SjSgtrbO8Oy63cXKbrKz6Qai2ijZldBnD2bxFBVO/KFLxy3GirXWLWuuhSJdnfXkXEO/IZkEMYd0
iLbojFdW3E6hM+519UBBzl92M0MFHwuTwPODcw6lm+Pt6VnrYhnYq0sa0LdgLF2IDUHWGVULAnW1
/VjxUwHe+p1dWPYczkBTFlPknYd4+iCVeMcK80n5wffbI1hbAsugueidxkDp7+wWen4PdWT+rlBj
ddrXumXRQdVxt85Gcla1C86jCIjnPqrNzs1pmzTtR89JcUtLpQe8Fkp+Ghdwz65vt/PhjTe31aBy
aAxlJUI8MzYnaK63DtKVnWOzzQRIMEDKBDJzxoPwaQP/6xi4pjvWclMaea0Ly8OWIsockWmybM4f
2p39ozsh+OmAvP6wb4os+y2hytvnxVRfVF7niVRQ7w59oJFut772/cvvr4xLpXOIckNo5bEZYRhQ
SH8HA3eeLKGw2x2sOBOuZb1NS6GshOKfc9PW/Qc5Un9KCLSlqiQMgvLviLHoYWYz32fJdiqcyVCD
UxYbKm06eiQaqotCS1BQLcfG7RGtTZllzVB4Rf1bhBHVQaqfaBj+HYxcnuWys273sMzNG/6knfyW
naTKlXAA5ASbK2UTHYBbLjZaX/t+y6IlqyYxgrj73Ey40ZB5pYhhiHfxToI0GtoZ7wlcxGMwwD0q
m5nfc4akTRnB5bg9O8vG/3N2QjvZ3Y9pR8DuA+cr4/IEQW71hfW8SbKs8y61AQztdj9vr0Jo573r
GbpjGg7FuTA0PuvQfPbAqLizcduqW5Y2LejizyTvf6qsGpC4BdRo35cvK//KqKfeqDGvMUPER/2t
zNE6FdWuyyz8QxpgRMS/zBBaxUKAbqJ3zWFA8PD2l7+9N8M/ZMKHlvaZWL58XoCvIUgqw8kAJAW2
0l0vgzC2zLcMptDpBJ4dRuRQmCua+oSCqq1K9LePuzC2LmN3ykJ3gkAFrpz4blGCF7pszi3KeWWo
yGEGT93tmVrbnbYVQ71HTiAvv/AcwehjgzKN4rlW1byrhI6C6/i/mwhJo7JuQ9wMTVEAhMG5ONUu
5DZ3fb5NKkPcJqq9NlKXoAGfHs3l2Wf7KFzx6dal7I6tN+M54J9T6YOQYwnpLLHHfV9uWa7oJA95
DRHksux/6gVIAK6EaONsXllVO91tupbMTW38c1nkxcGw9Hsxii13aGVv/pHnBneBEBTHskyDR3hD
MikR7Z9iDln72X8coVyxb4r8/24dxqdpbB08CljjeBdNoBkSMv+vfY1b9qtqb5x86MxfTAfiQwMN
3TvHOMMeiSFsHct+ZVymRddLuOqgkk96Db7vyml2FaGhdcto02ZANtv1038ENS/BXP7STfXe80CC
ne4ieYfzYZmtaXRHA92l/4Ci7repu29dD4n0XVNvZ68lU34ERYv/u1d65SKKBkz2vl1jM8KwKBLc
Q1jljLQU5BtisLgiMHS9/ekrToOdtI5iMgWpg0+H/ON7oqB1b1R0V4BFE9V/agOZvHJ72XwwhKls
LslYX5oU1K2MAILHWyMPbbNJ6bZyQITL76+u9rRNeUEikM1GOZi8QXMb4skRto2/cwiW6QZpppjn
qvifUs6goW9huhL6yomJ+NYBunIMhZYBoyoYNehDWyOYwn+A/P1ee9k7pvKrEcN5hFbD7RVfmynL
kpE+AOZW+erSO7lOInCJkXrY4rtYa9wyZAkiGC8sY/cc0XpIDJn+MuDS3WdmNhGMAeMnb/MQ0aaY
nlQd5Ud/3KTKWdmjNgtMGdLKb4MWjbOFNIq1Y58o2vrOu0pQWm+Y29sR8dAWAxcigEyJ7uqLXugl
PNBkuu7F+PSpd6Cf1w8vI9JFu9bZ5oUJINeVEer83zqD7h/F+BlKPn/sa97ypZXhCu+ALv5HwY9O
ohCiPdFMN3zRtcWwrJml4CsfoiVLgWKvJ9Gpx6Byg3Mz8K3Y4loPlj1zN1ZtVcMKIPbRJZOHZHvg
QzS4cBv24fYMrdizzf0SuGCcQ6KovpSDjg5wQ6sjT8v+e+/JHiIzqYLmUZXuqs8AaYll1gyaETXP
lterj95K1tBD2/ONxV6bLcusocTX+lPhRf80okmBNkQx8uQDbTg4e+3P5nmRiI9rKCbWl6AfzJkP
Ocpv4kImUIHc4l1YGYXN9WIyU5SjyWERHR3Ys9Tcd8C56lHvqZ50v4UyWzyKN97hNtUL56XM+hma
XekURdD/gTa7GiDtqQjV194swvPN8ND3ND+VBW82vIS1wVnud0Nn9b+pF1b70WMKIcs7TqrmmE/I
7t3e0CuHu40MQ30R8EKIgF0m6oAr34OeWGbk+Xbja99vmXyDSwOyfry+iJbxQxrH6lqF0DebRaY2
TpUVg6SWzeM1FRJoouFtBeF2Zfpv8BLMcbldgYFqj96CuLk9mLWZIpY3Qo3yZ1T/nSdouRxBKARd
CYAPN8CxK5eIDRFL+7IvqW6rCwdDpHKmv3QhP/Vec9+y4DHLvHftPOxcFcvwUx4V0EuCVaaDR85Q
v3EfBjk2H529sJvwD9BYNyrUqnbVxZQNzaDplfndae5QW7axGCs7y4aMuUP7fy4uuPCKSzMY0KiO
w8sAWZHr7eVe2Vg2YiwCbfcIriL3zAPzIfL517KVV5ayc6TTL0Oan/Z1Y5m4nmcYH4vVRU7d9MBN
8ABeYScxIPY+Za6ZzpkPfpDbfa1N2vL7K3+aNbWc1YRDjIfBIygv+1PN1ZewhsHc7mDFRGzIWDpL
Z6zJ4CJc5l1I6vzy3X2MgTQMLENHnKmSmTLVpW8Uf8cLHXyuMxTpbWyotU+3rFul2RD1tHbPBByz
7JfgqpifuO6KcMNFX5t86y6PppaDWhYL3Th4h7Esei9E2B4zPm756cuWeeOOsulYgABAiUMIV3qB
MTBRAC3rXlBE8KvCsXh7gVe6sJFizOmpGUucUqItriR1L1DuO6kiuC4baV8XywH5apMGKBKW8xy6
Z6XyNtGdLJIUe/bbzCeomjfuljbRyoLbcDEoqQdN0ODi4zGnd44qq4PjbEK6VlbbXybw1SiY380A
RCPlAAyaPPIB93VPx/Eug4Lwxut1bQCWNTepD01dQAIuIOH6kpJWX3JV8PPtVVj7/qXTV99PQAFS
cFFWF6lr9XMCHfy5j0x68dUm5+7aXrIMGlJMwiMoHLsESl3A//Iu0tFdOwQP0LrfmKK1UVhGzdqa
hDOCBxfRgQdp6kAezYd0/uZ3Ovt0e6LWVsEya7yTMlDKYARyqPnZVU36LnfqXYVjNPStq1p5Mbjj
BgHvtlTfU541SaucDUNb+XIbNVZyKFriIY+2GTIPuQ/Mc63aralfa902Y2gqdzGSnpeS9trcT432
qoMsQ+4ed028DQ1DnfHYDSx2/mEemPITCHLD2c9HsfX2Wrn/bdKVgHpw9kZWXUoSnkA7VfxvjMtd
YlwsTFkim3nD91uxBBscBpbdLKYl4lxz9lSI/Bj5IGfwJ/dHJcKv+2ZrWabX9uyQoXIzB/bcCWQp
CYdgiNMwtQUWXxuCZcxNrZnOhxDgZ4JKDcxX/kVl+gvREyoR3WDjkl5xkm3KFdkWkAoaMign15mE
rnFWICbuPJYh6EugKT0dexm+Z4z/vj1pa4OybJuDR40aFOReoDBdHsY6PcjMNyeEcwBDxHbb8AzW
urGMXALYGqbSLS8mSA9pZj5GefAIpPRl5uLdrpHYQLJe9s3IPcjYsikaL6YfD7Kn7rFo4z5p2KYi
0cpIbPyYxrmqQ4mNzHug4XiI5zJpnvGEfedsxvzX+ljs9dVOnkysJ8cn7jmI+I/Gh+SjlEDUcCDi
tfx0e7oWq3jDk7K5WFAbql01NuoCjYavqQYkweuK9rSvceve1mEOYDfRcHDiWR8m7qpjLTbjIWuf
vvz+anrKcCZtFOE+UgEEHUcEdaqYscO+T7esvPQI7coe8VQGJmFw3SKUo8RmwcnKifsHkwoHPewM
RVpAcc2HCcQkx+U9vzzlUW3nHbfBuCtugU2qMg/gS4PMOznPnHxVnfO9GQfQg8tuS0VtbREsiw7q
ps+CDvuHpN1PolGO3ebeVh3FytfbMLIUUMBImXKJAdfDkXS6+gZ+MAGZh72+sY0lM7kOR6dgAHrJ
DOwdeeHkLAHfRR6dd20km11F1n4czhMuV176KMmBlBEPktZ1s53JR1u6zE1DBxFNHzkLvBbPbATc
RAHNfwaR2Rda6J+3h7G2FJYpMzVGQV7HALbw/m/doCon0sMH2vtbqrhrHVjWvCQJJaMdhsEHaFi5
+hm0cg1Un3Zi+kIbQ6YC0ksov5cX1nbOwXWD4nuElH8iKA920UrT0LXc8MoJUm5KPLVGPhJ638Yz
qn+LODc7AUY2hoyFXRpmJvcBc5lEIrjwkzFkuzSB8PmWNbvl4HJwmnCOV/sojmWFzFrl4l16exO9
fVgwG0DmVBkzUVd6WTLx4KsH1OyBOF6868hmNoBMtfHk69ZzsySMyzbJWKvO/jZd79rH27exzjvC
9TLzXt428GDK4Q7V3Zsexdt3ArP5UoKqFj4ZZudsRqR14MAstZqTm59HrzzQaYtReW0YliEbM3hV
6wGr0Hews8Dw4TBD6WbnCltW7MixZ54fFhdgKI9VWp6lP29kCNY+3LqRe1X6rteiaVwGCZHVZdwM
E681bVktqcD0XUW4JXnnvWdTQw6hjrcEd9724kC8+l83JZqKMA0LwCR1ry7gDb4bh9JNFg1bmm9C
ON4+PZlNixI0QyNNQOczm1C/YFqYLOPAx0L3fevds9KFDRyL0qpzfaPncxYOzae5hLAgj7Mv4VDt
4jmjAIb8d6Zc5mbALJfuWRTdTz06Kvm3RHnH2RNQm5KDEzL6hpEApVV0eC+AT3vy+VhsCSS8uYXQ
vLWFlGu8LgrRPClAwylTt/1GWxN/uf3xb+4htG7todLDozaUbnBivQRoD3SsJ9LWTn5gfgQFxkji
z309WTdAF8NlLEED+XHMo2dgjh5SirRSWaknN/D+ut3HmyddACDxf9dZR2k69eFYfoxk9iMt6wdv
0B8Hza6e25/AR7B1Ga/1Y+2niCOrXJRN9rGnwx3I1V2Ngi4s+cXr9HvZdhvkHytLbwOcXOlkcc8U
OTWlLx+a1ncXNdR449h70+wwWcuWePXK6Tj0C8lAu+sczOOnuRDDKUcp/LPgsvh+ez3WBmBdCSVU
KhoaRN1Vtn5xNzkEPDxsUydqbRWWXl8NwLRDiOLkipyiScTYu+5fyGSe+n4oji4LTtvIoLWZsi6I
rnM7Twmvu8b9UqoBwMJhKgy/h4LUFkZ9baYsKw98VKjVYTFes1hNyTBEHkDSeX/atw6WladuY3Ru
DAZARwb24bCGRDj5ervxlSPE1rhSQRxxd87Iye2nz3h+3EEp70Ns2vus2Pn9NsCJlC1tg47FV1UL
4E+rNCk4MFq3v39l6m2AU8fnMa29dLjWEMQ7lL1sEVDYfESt7B0b2JQCXoQ6sUZfM9KnJwUO30MY
tPPZn+gu9H5AbUCTAOZldE2vr4Hz1Kd/h3Lf8cMs6+2qII+yqg6vSzrdZQwioWO4qwgNH20Z75iH
csxkinnx2Cmuuuc8iC77FtQyV8KCqVe9i6YzJ+lHcseznWemDV3SU8GaVI7tVc3iEXwxXwTclYRE
/cYlubYXLUPFcRmB+DZqr/GMpOOzFzekv/qVqdmn23OzYqy2VlXTVH45QuDuymp2dSr9zdT9gVL3
W+1Un293sbLjbcAS73pIP0q3uS6YZdNVIDtBLft+h8uGK+kWUPdy9Jrr2JUNKMnbMdGe3Hdl2SAl
t68cUA2q9qrreEgKbX6AUKLZOGpWZt9WogJHVYyErEHjupkuDrB2dxPR/UOLmqTDFORb4dG1JbAs
F6q7Awh2owYy8JDkOMxglhwPpiLur0CAcf14e6FX7l+bryrzXRIr1ExelSNfRs9/FCH5WjbN/cjJ
o0/odV83ljlzTXPh1X5wRa3PcZEdKkz7UCt28kqPH8H2d77dz9qkWVdwQXSmtcnHq8fjI++GpCnV
MaO7Cp8DaoOTIJtOxi7K6ytcxyUd35ND4IGjJ3OKLWzK2vayXGyaA3kKtGNzrcPm0WXlr8W7DhnI
mXT/edck2aAkhtIeEuTZeO2d98ytQUUHqp5uF5AugGdoeXQR1bJkerzKPK4P0J5XiRcO+64zG4yE
iGLlVRWODQ/1yTwhOhg+az/XGwfHyvb5g6WK1R2DtmRzbQDjAPLlVwToFviVd97yNlFVWU6kR+EW
uUovLY6IYGeHFKXQGxfPm1lBzLx1HVdFPQjZRv6V98WnYmCnAVgOn4qTrKM7B2Cq3i837Hl5jP2R
GEJXlj3TaZqcaSLkmrt4/5XexafOIW+DHxqxbAW9N9Aef1Gw79s7dq07y6xN2qm6GQL/infBdSqG
E9TznsJOv7giPfw7Mq8Hh369z/mw6awah8QdBDNqeAg1xpeFQn2YNYqoktvDWdtmlo13xCH16JH6
2snwt1Hxb1JCrExEcuuOWunAhicFuvUbxPFwTs0LbCiaLx0UU3GZbEXyVq4Nm8Oq82hW127eXDuv
++Z6wQMYTS94XvGkqvVDyOONyqy1fpbfXz0PnbCt/aHBTKl5uvg8PAFu/jMs6AMEZ/4f3ay4bDZK
iVdOCt2Upr4WYCZIwH5cH/4f0OK11Vh+fzUIkQ54BlZGwS4RVB11WiWjrMR59tps3471LdMHgawf
jMbU11y2P4eq647ZoLYggStXkm8Z+8SoP4DFur8KhkgJzvLYmI91UH4rqnZjndcWwDLwtJg6z1Cl
rk48ywfule2jW4pdJWwBtSmt0oKm3ez7/ZX09G+qOyE/9ACAyve3zXltk1rmnPpCRbXoq6sa4rvF
Ye4beWYF5imqnwJ/3CIJXFkHG6jEwPY05c3cXd04nsekAF/+Dzn3SEnKLI8+6SLeBeYKqM1thQJX
yHZnar4OU0sTbyqiQztlO70oG7E00dRJp6JSV+YslbqgnvrsBiXynkKon7eXZMXkbNBSXrYaFNd5
dfX8vD80I9hFUsRek6jkWyGHtdWwrJrO5dD6tK2urZnfMYR1RQix4Jiel5fSvlFYVp1N8M5w0ZZX
oKCvuWoe3BLFVCHdeQ/ZwlB5OJugytPy6s+lOIDv3SSQbK9PvEHu7fYQ1mbJMmyOIhrTEcxSzZ33
XaP5Ga7VkwikPuqy+LKvE+vFLXokhElUV1cXoOXHEdSfn3BvpyfJqTmSnoitmPHaaCxLZ5RzOLdh
cU1d9cWP+rvU7T8ufkjb7UuSAV23+ECvbouGgNWvYqS4MtmZxPOj8hj0zlaSdWUENjIpKEozd1Da
vOLAfZdzBPjo/HWJtNb5Fsnviu3ZzFasnmMN1Xlx9ZCz/IoIvjjE8eT8iqN9bCyYo2V0r+Yoi1Dd
yUKwmdPQfwTPjzzAq06cCH+5vaNW7iOb4cpIPhil5uw6uv5DFQ9/5dCIud00uHaXzf+G92zLQ9Gs
ZXPXOMOpliNp8mPl5oJ87GdvyJEXLYeAR0c4g65fHirqxy1JuDJZMCKHUNYhNJQHAoGOpIEELFhD
4zTquubAHeZk02lsUsWhJq1zmV6cMjAg0FY9I/wKcaYWa1HqiXk/pwl3yW/Xp7nD31UcIszdUdR6
ZN9YDfKKH5MSRiETX89F+ovIuNMPTWdGbpIMHHvkwfXHSBiwotGa16DcbfXoJpRO3qlTRD6YhtES
H9q4WnwmTl81beI74LerEtkHI3EhXTulwLqEXhincIoiL0KQKYfO+/AeyEyn8hPaDVX0lEZs6r74
qCvsDtIDF5hxXPE7L2dlAN4Lo8IP8QCpQTmgWBfM1b1k/lxdw8g083zK57wqfs3Z5C6yryQcx/YF
7mRPwF1qhNMWp2pgEwTenaak9XsA6squTUyJo5AcvFERLgHQmGj2e4Qeb3/KkWaT84U5swi/GbAn
DfTDAMZSUGREY1tN7als8TJqj37XifalHovKwSPYzQeZHbK2HbqvU1dMbMa7r8zdj5kPBozv9Rhr
vzrpIA3C8ZAVrUIyL80hV1Le9Trr6T86L13uoNRO5VQlQR3x8OLlGc69xG2ncGIXp9DeMKNM1U/L
X7miUOBeyv8m5hxbU7Eg+xhnHfceQxKmdzE4aHPInjVjmlAiTHgFcaZid56AvN4/A9Rx4r9iN0VT
ZziUrJZJ28ih9A+mqLL4ZR7oMPxwUQQK48iUivVjUHcC8fZIgKWnSKYCcZfmQRb5TLvz5BRcZ4ku
5wIPhNgLBWKtKK6j00ucpbWQZ2fuGw9FDqkz9V9GxuMJ/y/sWPk9Q0C/AUTXzQL6K3QDYVBeT2PJ
XhxPkgLyRlRS+pfjIDmfnx3TDfSHUUUtARzOutq7Bq0Ouk9NIZz5sS7BYnavWaB0dp5M6je/wU/l
1/KQ1VUxe5CAKLGELHKg2UapiUp5qsBrxMqkR+Fe0x0hG1TNH2M/yHzU1BbgPP5ZQzQw4081RVni
c1mbyJ2OXuoKnR/AR4rK0gSQCmhZIbmVUn884Z5ikfcEmmHpuucqUtH8JOoWomPJGKdCiTs3hwDF
N1kYlICcIQNe1Vj/VNC7KOuRZj9CQyXrP0XG96PvTj9kQ/CYkjSApg0qzVoHCxukYf1uiILKv69M
7uoXpmtnuGgOVv3HYRigr3SuQoeGT43js/hTkaXU++pm7gzNi1hji9HCECSxXCWz8aEoBJE5Lux5
8L6AHsk130IQJafmAPxmlX6M6eS3P6sMrBMu6DNik76oNCZ4HQKRzqDzTFvPBImu6qx5LzMHldqH
selqPh2qyp/aKfG8LCqB0Jya7HdE4FVVCVieNUG1SF+a/i/g+mT2RMYhhfpAAznL+aFmcc1/qCpo
pmsWekV3bMXo6Pzst3MbvQvHqu8+G7x/o4eQoaaTH8dsbvVnMAyzJ4+0XfDSF3lQ9u/SMBqQxo67
fB6BxwLfs/wYouAg+0iZ7w7Io/e518IDruccgKpgAv/LYTZo5+Jh26Tm19Tw2ndPomtQ8p5AUUWb
R9ojDwBJvwBM3r+xLm7zWeTE879ERkJhucoCUR59Txt+nAD60IfeeI18ypHDf+g5DqwAhRq9oOUC
2NPiQxZzqUGRVHkFshaB28qky7up/KWC/6HoWrbrxIHgF3GOhADBFrhPvx+xPd5wEjuRECAEQiDx
9VPezCaZ+Jor1N1V1VU0Sae62zap1YUje714SCPUGIm4sR42gZUe4VbX1Eu8mO0LKvRIvq3wudbI
FYeH1tOY5QlSwyLEto5X1qXT9le3Y2bfkV/Uqn9TDpfEzxX5sUuM3cWEUHA9zSyOay9iGqpiGjR5
N30gsKeFXzPuZTo2fnh2rEDWAujuFL5XJU3DMj4mJJm6e6B4cn8iuWWDrCIatP8nWgS4PusUj87W
JpnZ8jxkI1/IIWeW5dW4NH2LqEZPtLdlv02G6hKeLaarqZbUXGdbNEVTyn012bfOYaqD47mtm31o
obPrTh0oARTGYWWtuh9WzFEVvKyTsFbELDp/gW9Esd30EIlFH2sn1PgxTSrIS2B9t9ESexwrtvQb
NzH/uNEm+P0yNQUgFUDAbe8fYsLbhtVt3OdgsofczOSUe4xRQ1m0ep/wINSgsq5sGU21KbcFa0vb
qRlix/KjnEi252+B8KQ1dzbGCKZubWK9j29a6fJxqbKV7DSIakumnxuxGKjyp6k1PBlKxKW48Jdi
6Tu/h8aA5qEmG3yoL3qZUlcPCdayu3JSepzgHTXPEa3QdMzkuw2ix06WiqM1Lu2+7b99Pqz0YkmT
4JZ2SolcnjrZkOZ1sjD9DrAS6Ao2lJlxy3iyiASd6xWueOuJ423ilYEtQ5teVaH7NK5aAESClgPs
4KAZaDI4S76bJgynnvKEH0TejiY57Lj3kqqNgyx76o1KoYFFY7qXrdK7P3mEsKbH3WUyfBbDKFml
YayVrFdTbBHek2zfR+D82g1BX/xKiHuejWFQgiHTsaftEcQnqLhyhOBvhm+sT5yfSssi6HyuDoMi
0sck7DaWWy89ls1LI/INfkz4+oJ7lBKYxx8srIk0R1FZe4QjRPmPI2OHRWVxaLhyWI3gjTZ/8HVN
CbzFNNnhr9RGHcXebEv2/3KsL/2OER4OeaMMWNGd6oHxLIZFIv5YZZXmKHHPbCB0HE4y2lR2alo6
DbeN6YV8EGvajQQsJZzYFC5FPLZb1TbC4ySwXph6h5M3bpvgxAo6LYoUngcZw/iRGOZluRVuhmF+
KrMrBS9ZFKXGdsWKJtIZvfXlih5wQFfiG5Spyqt15eKyqs0zCRnR5Oi9RhHITkqFtED+y+Bx1lFH
XPNI1eiThw77811XFx6l96tQzdw+CYTdyVDKJIcw7DAR/r75uM1ecCbl/h/bY7bxqjCK+6ReRKNk
W+W5C7usuiXT491OaaJ/cz5NGy/HJJpyV3KxBozw62bocucFsde19Qu81qH/S9eo6mP4vBlIC+zC
/aERqYo1RA2ciL/rXKTT6yA7lZy3fo8ne4kVkpMCwrVQyOVxUVxFf8RaDEFg27kLzVYWxaSau2g1
k/5rg4mNLacOtpIQnKckoEks2mjMwV1mOG3EOkZX9Ap49zIADthkv9PLHi3f0MGhtS35ujpCIAyF
md6/YZfa6nu9U2J9SdWQ7/62516wg8mZsUkNaczot1OawL9ZlUNjcyQrLFm2IanIb22s7yH4sdFz
rGXbvwflaWdLvbc0y2ofOqfzS4bb1U+3BOIO+RRN/X4jic2NKeWM7/N5dXs+3IpFiWmtSaMM6y5x
vi1sOBEpVpiDSVEY82dOYsx1tdoKOgToTjR383XGf7q1muGVlY/nXsUs2c9jky3xekC9lSY79QjO
duaAfgU7v2jvXTp3p9RFtF+f85DNcXEomEs6CELgM66v4GqN3CstaCHdEUqw39GuSIUOVCuPEHmd
rk+5XlSyICC7Kdq+CrjPI1dT1mIiAXyxJKGt9p92p63V3hBryyUvUtkd9y7fhDh2rsW4Uy5627HL
loInSQoI79ksv/d0NhaHEPdI8Y7LaBre4g3nnpyHDqZy60GuLaSU5bL1ye6qWfJmh0n6LDB/XTp0
4bBZc6ll3BxHGS3T+qQIYzuCAPpe27HE77OihmmGPhAp1lFq8xvdRXSV+FZUEh653mz6vlNj8HUS
jkIslYh7rGyawqTHAFgugx1/h1f1yy4bb39LuGDKvMxUOzO8zHQz+VSR0bX5l4nnnj3lEqEyW52v
MkrfqNhU/6gQZtE/GEkE+3DGdMNzZ12DTaKiQw4uAlT2Oc27ql/BEmZlz0gf4V7ON8iNSkdBQfN6
aVqEotQrOlz0Lxre0qAQ03VEUsPio9Xe95mnPYPEasyGp4DGPZKV8WuyjnXs1ST0IZkktLpVQFMU
xXXfdy4/NanlPzmWDeF7UTntQvax4mbY/+vRLrr3legmiNp6dBy/lOyKbj0wj3e9LeHECtOel7AG
190I3u/JP0ZcAr3rjrd/nCo/UGx4HVbo2mGCF8FO1CSPjOEUbWUXDzJghyfDOhIeJkwbOoN8YTH6
7yRrMXycd+5j1NmxSAnhMJBMNSxuqFSpoihSsRNf09JY+kSXRkTw0MKdjNiEEf/LoGLRpOWuYS0x
14XjhdflkCQhFYdujNr9a9vbDfd4Nk/wAqKIqGzmr7iYZUsxJWodSKU9zFuna2i7NtHlAhBgKu4l
WCp7NQlOWgrJE7JyXwkNgyX4VXnWYyyWXTt8R8Mk4qxq5jX0sM3pSKHysmHjnL8qlA5l4GqOQ/ID
J2w2P+l8wrFSEjX8P7LNY/y4U8wmV4ZWEtn0vFj75V4neo7v3bx321IiF5yrOylDIHVIM44ZX6d9
am4Kzx0WK8XeAtg9zhFj6mviFiexzMAnhAc1IQwSXZxIaPS5sWTMb3gQs+tPy9Yk+zv6ZIF9tsGg
cZnKbYPp5XucTMbBYmgTOTQj/ZT1GK1GQlX0iWCezH02xRSN8T2kfl10HyXo9rCNgtjySbfl4BkT
abkSBKa2jvIXxNmqbS2N2s3+hNO54X5XLYRqpsxVTl12Y2JdoO/T2TBEsKOYt+xvE3UaAwADZhKq
mRiyplUMSIc5DKCR1UXFwu59fySYv7utgteiydGESeSp3vR86Sd70G5ykDA3M6bvtAqjHHN1Owxr
jol+nZpFjIexmeItq1m6Ly2COIClsBQ8K8HLVMLaeqXfWRRxtVQm8Ck6ZWodw6+O7A7yQIN51pUh
iPZlyNOBoZMyjUN7vG1bwb6FCDn7aHFY2r8NHPuDL3M52flBWVw3v4oNGslXOIo0K0Zju1MOlwzE
X+U1GscxeybTrklbSisxyZWKOoHxSbBxCu855rrmLls0wWvlcbLm5xSDKHzkvJmy5XZBwpg48Z+c
q6G0yjXtORVgKh/6fYqQtSgJoI2+YmM6SbSNC/yG7pdkmTJbNYF14Rbh4nH8Kx6oBSE4j4j6qlul
4uwlkXJvHqDBNIWsfd/OEB70JMa/U+4UYZ3T+ygkGpGKBjxPdspnABsoncTzvcJgvI7PGwaJZr4u
C+YxvL0Nn/sft4J9hFm13UKKEX5DNlqZ0a5Bc8ohy8jQc+02x2BGA3rx0hkSJoL3P+bkY0wZRlXM
Apo1GMYwGzVJNTQmFQwwPrq7F8sH3S8VadDA/qHEFFNaK3TM0Vz6KEHicvVzxyBgWYkOpx8fChjb
WMFoje5JKQo7xW94B2fAHfAVA2xRThzOJlk1o3cFLYGYOPEwol9o0yqFwpCLkiHtDnkGE1rN7gsh
291+RZpCpx4keuTwX1h7GPrgi3MJesNmLqZj7uKUPuZpH7ZwILnT8qPNumbMH0jRhGw5mMhg9D7N
CAtvwzWCi7WKDzAZWNLhGLeyzTyMr5gLgFE4sQOiflExMn0ZaD6kFf66/IVWGsWpmswop/yAJRfF
6IkjKCRV550OGaQ8Q+6cX2rvHQKvKymoWboKPaRbXjXecqLfYN8Jh52yT4GFThdlYk/FOXKC+/kF
a0vZ4+I1zx4yvDdyRMCnRCNRZ5as8vc4I30he04KWPSvVQuI6tBmIncNaBGp3MWuUDoeNha6Hs6O
I5Sy0KKoLJTpjxXvgFDHCS4sZaIsguEyhnChzL5sMfFNBUeBnn1Hbbc5W7azRP9YcuQnMH1Z5Yxx
GLf8MvaPeS+y9vek195csWZCmqlqiEjwonV2nQBLougoZM2MlHb0v21GT4MfH9Qc1jKPBY1etlXI
NQN/vSDaGiDcin0k1D7dmLMjERKXX5tU+fHV237pvkAXRlML5Hxaln+wH4/xQXqspwEsS4m94Skq
X3EAAQWx4WEYu9jfx6i8eLuKYlkSbCuipvXh0DDimTiOGRvVXhWjo+J3v0Up4iYSpP208wUfGLdo
taUixFeVjP10SBOl45ctFJB2VB5pOe6VAZnByzflK/9DiiTFSramkU5+oa3dEOc7AgeY4b0IxBZE
2LSPJ4NsULYfWC+nNFQ9BiCMTvGC3mXAVDE9LEAMUlyGGDUFUg0VmLMKX07Sf6QZ8cUzAXjYfsUD
Ls7nKVqGsJQcE4FEonZg2ZvRTSG+pw7rCBC59HA3G/BWTqF4KgTetXccVh0A2+csvwPytI+33sFB
oltRyBsM2+teHIKD+eGExkwV5E6gQyFnwXhYf/ddivoT9xmFm4tClGNtGjmpqW6CTGaMtDEMAZGc
9nMyAPO2uX8XKSYcVuG79QDYfIj9IcPETTC25XApaWo3ZmH+5+Y2y05T0bbZb7IDFPsV4xJxAGoI
7qvt2mBtvwXdt6olv6Ly05cBaRK8RgKdDdhuRQ9c7pK2eLBAHaMj9i4IryKNYfK2GWY/XXFm3ZEh
rR2PReRwNJNJyHwplnlubwRGDnsBoUAtIuboGCr8wsNawZDcqgPymfePptHdp1QwuMH6PcL7brqJ
FRkKfRxZUvbwePtB3WdbjTZb+0tIZv6wYXa8YUnb3aWLwSyRNE5fxQCz2BJ44fKZbT7/1cCJ9R2z
efaVkj2EuiDrep5hrXkEyBKhVI1Un7LeNHAxwFW/nFwKhx08UQlEDNXlZRjSKVRwaY8/5zSsTzDt
cLeGNLkFieyxCDo3ns0VyCF3pGhE4Eo1mPu9MR07bCrd/gLwToqXHs129swadIGXFUiVOsQbkjQO
WhgwPICKze+liOdLweBqXPdNBzBqE3uRliji+s9MonT5gvT+h8OcAfEegScbU3d4WQBBFBs2quH5
XcynPUi6X/MFode1CAgvOccLxXkrXCPJFa+dQzubMhXXzQLvoD4NRJzGvcMmvM7GpFRzAe+lGMDY
1+xJuLIkQy+wrz2barglTQ8FHWf+s7GSvo2tzf7oaMFWFNltoiqBGsIPDvvFH2kPA54S28ubLBc6
5cP9RFwR1cyK7hGBBkg08EnasbtiNukLmUTYS9J3vT6jR2F3QBPjP4rmuPLkOhRXZvECly3PYzth
TtpTfh5APejz7Gc3HfAiZrQuwp7eO9BV2X26djuv0qFPfRWDh3kxOqi2ZEsM+04Gjek1Qp59UcY9
Wj+0HX785fyAr9P33VBUuvUqvXDRNarqDdELLE4SMVXUOREdOJaa/yX76OYHYOmTAY9j43fMISGp
5zzYvs77PbxTw5e93oHKpfWCYaarHCx65W1GC3gJLogXLk5F2lkPXIbvUZ20KGdJiYFYQgVIdj/S
cg0yvWk9dUNJc0Jf0N6inhk8L3SYEhG/5+QH7ThojPD3NgWqXU9Q2sFI0GjmSg+wej9jNU6nVRNv
+O5B8ENbK1Juf3dLAKYi2jXu4YcsU3tBsmX4x1YsIF9XRWZ7nkFxIJ+YK+XvRPTzqIBazF0dc52c
Ez83XcX5yh9YkqrnzovBHeNB4dTCzeZnMV5lxl9WdKYJANpkxQ6GDpGvcQng7xRj149/LQ/yNU8y
O9Ui3mZ2hPdK21UFg0n5UW1IvKimqBDJNZ/8fJtYHJQzwqSW6ckmc3rf5zLPjtvOiyf4L0jQH4hp
KvOidf9RBZ16lU5be2OSXQJh3FD5rzt2Tn+KeGrNYUHFLqqExE5XMFoCM9F3C6f3uQ77WiEajjFU
aKyRvG3FKAmmh3FLgbn10wTsAuj/UzJ0OP7zqOJ7ma7iEjzoi3pCOCh4kySin0x3szwj38TSQ9JN
WJOOOaocqJ2EvdK1Ya/CyHG93eSSeOSr0Xk60dn6V+iW9UOeyTR7FGzDq20gnFCHBVMgfviU5N3J
9K6vtUBwykPT9/i90TPZ13jzvSxnkzf03Q0F/Su5yf4gFEs2qHZOxuphydu5OQDxaAmM8eFAVCXY
RksqPcXzdkM7vbRXIJlb85+bwTiUu0Hj/4oMye5f71Zuas331F0ZmROUpiVLDQxxVyuhdFJxj1d+
20nymiYy6yvkyJLlbYv4hqJpIHHrrsrwAHY+kYZWENgtsl4WIfsyhkVKX+O3JOGvAUWw36AViadH
CxYu4GqyUYr8QbiEnK0Tw29QCikeFnomeiH4OwniaecQbjPPOLB81GwQYPhoBAPX1DQvAd1eOBdw
jF1L2AVbFKs1Se8HhvscA/jPxY/qmA7nfki8uwjSBVM3P5fXwdpcfZo97/5DtJmavztDqT2DqiQP
u5/wsWAm3uzlPuXsgS5r58oYgoTbJEGPGVssKx7RgqoPP0r3MCZ+/cD6p8YMXUQjWvPVs+SU5UT+
HWzHAbKDFlbl3jOwqQKK4woM1HqlbYiK0lpMF1VOmL0mqW/1cZHj9L3QODES1G226xMiRVKPRrBZ
6XUZRP/dQ4n0BDtIAI5kKiiy9nKYQt3EkBNdBKZx/TVObMbjMGl8g50y+xwsYMxjNu5Fdu6GtiB/
YFQbzx+JaGmPIMgl/7Gc69kdbMEXedQoQKCVu2XqD8lIUQbJ0qFyo2mD1CaeMv+VKY1xZcSVjzlp
maPhu9PgU7+HoWX20A06VLQp0qfODgMro3YY9fNGwTWfwGNl6q6ZCreeIsGMPHs3N9kZYRcFq+Id
HhlVj22+BwIKbDrHEsKB47jjyd0FFfPxPDC3JxcEcOKfnBEFouoF8gpyy6JVcZwWEXUH5AX1Q+0E
gl5vmw5tS4uda1jUHboUYP8J/UjWViJOjcZn0/Yx77bui2J+y6/BN5ZV7fhjMI6eSPq7wecAUaFW
yHBVNhT0m0Ub3r+uQ95iTYAXUg3bqQ27K+YqiVO+nxzkb9OfmPLCnIAj0/0T4S04PDYUJpRmzu1t
izok6n2em08Ya5sHAqRhvsl3h3KxjjOdDpRh0MI8Cf8yXBFtRLHnS4UENYVubdId7mXsZY//ljYe
l+LkkPUzf+S5hJXdR3BJrPoHn2IXYLtdekKMgoS6wDDE/s4yb9DagBmQyRWuRTZsh42PA/flhN1o
5sBph6j1D2DaNb1vU4pVRzdB8/PdO/D7dxi0OzT0eQ5gOwvRPlZ5hyHGlCkZIvkAHUhUYKMF6Fml
Oo1BPUdXzWt0NH1cL/5Hu46pV7yZuJl9vfUF8LusaBKUdEElgGDwqPomYxJ2NUR2UVLHU27nc7HP
xWMbxzuHp+tu72OceXlIvQlALgWJksqBGwHA6BQCtvdRtgEwC8bUyq6ZdWfa82581BCuQ8rAivEN
475/4DudvlELkg9SLP3+NJgM83m/LAYyWx0YqHbegyzrKE0XnBeE15SjAs99mIeFo6Nf/fLWoZMd
z6QApHkJELZEVbqwPsGrDROyWmxcXcefjvpGIsMEK7Y8NS/ouJrmMMQzHz7cki8opXmTvaT5Gj8i
pKJnh37kPF7LFWHzkzxSZjLUX6v0rZpW6nGbSUsenI674cXu7XgJ+dgPD4Plc3stEFiARIQUu/pn
6DFhS2exOLCyCooEtx5oPse2hANHokr0NvFeG/XzVgwDIPEaLWqP1goJH+qg4DTW3y1tzoFdrQSl
0Ih23GqwkfC5/UGUuovBin1U9vjK1CFZWLHWc9LT7iA0FBXnjK1ofHal5hfgl/k/mJwWt91K+r0c
PSj1R9Xx7D2bOtO95SCo/qrEqLvVSHDAE95ichdRjiu4BLWIYtg3sX3dwTbkECgFtt/qYca1yhtv
7GmQuJWBMLRb/tGbOdk/kamQClnhmAvNqy22YscC/SIeBr0BQD5AKDToB3CeStQFNxG/xAT28H8x
Sa7FQyDwn6ySbcEdR9socS8j8IH+bUFMR3TUWI7gxyW0aVx60RZvSHouzB3y1vynnKN1P9ooE/6X
gUt796crhp4AnJ54BH1Xt/Gc2ooMcf72s88/Q2QUU/o725R+QPe3LXACkTBQjTOPfeB62JE1YipR
JO3+4NeMZLdd4hzITb/JjZ03r/rxgpFm0Yc94bI92o5N8aUhbGMnv1o87ghsjDxNfY7mL95sxkoz
5q0CwKARvJJsZBY1DGj9Lyeo4Jd2SJiosyJeP7Jp5V+4kWI0uHMeLQeYOOOqIpFZLhAWDPcSwaMH
i3m1OWAKMcUl8rqhJ4nkGztWq8sVxGwS0MV0bw13e93HfHa3+dQAQC5ndGHtrYZeQR3MHIn5kG5E
LI8bYGvxe8DgGMFcrf1BDUfAUC+Tn/xNFG/mvi20/42tLQIRwbZBOL1CEbQAlt5Xdg2s2ZdL37ud
36Fa4U/BmuMg7egI7xIfhofO8L05uKGZn6D9Kq4xCPK8ZopQViW6UeExmZvx146n0lYbbOprwyzw
4wh93h+GpvlMkTQ5/25xKsezx0TdHwzn8+8h35LXDV4Qt9DHFv8KKpbXBTqjJ1PkxcvQD7DO2JOZ
fGQKvS+Q227/xnQHdgFTnXzcepM9JhjF/zW90gIY+GDekPVT5H8Vpm52mnTKaQVaEYM44GbxvekA
GNIZ5I0aPfPtB0TX9zv452/IZdG0IcV4q8eOYMJY5RQuOVqKo5igXTgbP+8gLLzNRgKTm9iP0wNX
cHligIELzs95C9sJCpLWVyB2phEXyw7iiqDzwsQVemQka2rfljwJ76LA+/YjzBX10q+gCIxa7EkG
qbqTWKdtq4vEd095mJonXKnRzZo16qvHrtElWZBYBAJOkAZCX7B6gfn1Ygi6sronVrHrMtp5vQrH
nTr7vVt+Z21YL86M2y8A1slhoWxMgDM7R95diwtTYiP6a1kTxL02WP+Yq25naK7RJqb7mSRMk4oC
RCwQI2mEukUiLE4JXwW6APAsyRvGrR8wGPk786EpmMgqnLgcUhfpzYGN6Gmge4jofdq283oQaP5s
BcHgmB5nhpTH67Au7a20ukcyQNSTGgDgCoRfznuodxOLcOigSBIg77M9PQOzGt+QZcmAbm/uxysG
8pT9RJ2eb8320wMCc4TorM8xLsEZBEupeZ8hI3Skc5YefgyiHm2xwtgHH0ySkhBImROzie8O7VR0
QmfdT7djpuOtDonvWR1le/sCLls9xCbX8h4k8mRPczux5ggVlBruPDduPLsOjaDYKaI47IReJi8W
+TpzHLy4KcL9sBWxrACn83OMzFJbCyXZUw8l4bVBGOgrJC/xdpA2ApdADBSiarDzUDFo7X6calx/
Www7dDPOCqHOQD8FuSQ824aqhzHhL9yMHDz8rtCHApTSAI+9+o2vGWg2J1v2SbxDo2FGjkOnIz2X
4Qe/rNm0+a0CTQA/paHV6d1CYl5isd2f8ZUC/drQwyuEZV7XSHBMEgACknLY2zn6IUr5hiEXIyQM
FBj6dpDXJwddCOrWFGlai51t3WuMQPVvDVPQJ6xUwwRGA/iuJl/g90XAiLr4IZrrZVbbLwwLMCRt
2h2UaNSp7h+6Y5tfFigM59rMsTr5YuB/W5Ln/dmG3B7wCjcYPyQyT+tmaJL0UPTU/ngg4WxCCdKo
OzqAeatJP4iLbZDaUZMct9C1azaWXwEWptAbDd1XlBWTBSNFcMMA7YyWsuna/W6QfLVlsHDHrAEj
4tuBwK64zVPGTkPhwyGViB0s5SYgOEsKa+6RlQZ+jbfu3bEZgwNEXc++4eQ1bFl3baUu3hIKnAkN
dhIOvGnmrdrCzJ7bDr7sFTIMwWOMIcvv3dDFfxDOxePPTjUhEsdB0a44C8HW6MmJtsHg103biKkd
aOsxtQgFO2VD27oKuWfpegL4gpHLMgOntQyE8lTjCqPuVkQD5DRpm8+/KWIx9QlTLaumcQKX17o8
6xGPWXAwtJqPn1CKsksKelCiPg74+uMRb4CFqITVG3QWN4NKDRQ1Q9reAnw3Xy4d6amJNP8P+uM2
AvJq5HAMNAWNBbfIJq9XB6DoBL1x9zEjnjuvOmK6XzMwBQnJIIjo0ppBJy8AotMbk/KWV0mE96QE
J49fArnvbj+28LxYLkRgaMTkx9n+D5ebUc8h1SSrkyZX2y0IpmE+rfRHw5tpJ09QTLv20oTZrnc2
koKdC0uxPgkV4faXaWR2hMkvn3lnw7ucPNZncNbj5ghD8u6fbt2WldHcuhcb4pEf5aqgdgs2Ek99
x6f1jKHOxjUsChyDdrnfLJDa3sHaE2CYg2x86x+LNPPFMQcqeRgWamnJHW4KJKzSPwWeUVf3Yd9g
ZvBjBUd7Ndznqx1eHMTRH2xVcDcWaLH7qgHMNR+d2fBord8LXQFoYv/yFVg4cIYsfEFG7N5b4tVX
DKniBNmUxlBgRLNeh0at+mgWS/0VaMaPZqhN9X4PgQWrKE8nfhbYk35KtiiD3DCLAS4bxF7iSVJ3
gyht/T4zC5VoCX/iZf2SeDHCkY9Rxs8/0ogbuGys1djgg0ccPwSMpBhszX1mqk1t3RXeiMULKmf8
1Iw8vjEjjf5jNooOSQIWftMtePHk50ODbCZLlawYOdoWgc9INUT3DFmShGO7QtlEFPEJbAdHa+6l
Sg5aQaGQTVO6PTbFrv8sSwf4LipcsoJ2SZZPBm1bcjLeL5iH+iE7rBFPD/m+/4PNLwXLqZOCX36Q
rb7GEnR0wXgMPb6bNxRH0HfxPeT32WdBI8OPMwiBlzXy8SfOQPKQkkm+2RhiaMgKLDBJdLRQDOEW
Xt4tJfNHvJCg6x5kf73wHkgMs8X/HJ3ZcpzIFkW/iAjGJHmlZg2lwZJs+YWw2jIzSZJAAl9/V92n
jo7uVstVkHnOPmvvEz2vTFQPc+JB3wwuxpedINPYQRCsvd+qqIbp2md0jcg28YadxN8sHDX/a8Rd
EXzVW7/+2GKOVo5Tvsk18uZfzho2J7Tzhcmlvz5EW97fV1F0aw/aUP0hNbv4rsls+D2M6I2pJxh0
syldDdOuYYOhkxZMYI8FAM77MvfTcPRdv1/Po3HCzzBO6lSAfO1GSsQ9Ndy2HpG6y27f6sorU0Os
sMfnhnNgN7U54afsxq25ctZs2E1+u73QIA33BiH4PlpvRz5GV/Bt3HZtJtU+b0a08Flr81qvXnkP
yTPInWPI6T9gu6YcFAlOidlnztlF/ZiWYGPFDgiUlde9yQ98yiXg7zAOPKFKhf/coI/Ent4mQZ32
ov7sdX4wHPwJH2RqwyX6FS2F+L5tEXoz/jJ9DsNWXm8Ih03boNNHi2S2MIr0vT+NN250U2vyrJq4
32XextGl6+gM/h7tlmbIqCsmSr6mWoO7qErMBwfzFqRaxdkpR5S4MMC3zHmhpVaI69L7sAGgyj5z
IE73brySCiE5a78NyNiYmlHDas29i4besV2Kj0aEfZuGRae+wtkV0yPRl80VS0rGOe+I4Zv4j7L7
AkMxQ7qJbKlYYz5Fj2tmsoPTVM5xqqW311K0j1PRquRkC4HKUCoTviVli6iZ4RLAkwAUcxi8VjGb
oWwgmLrmpy+A6mParzVVQx/00wMstO7SaCuGeee1ebnuam47xuxxOb4h8FZ/xP/j2Rtuw92YuN3d
1GukBM6/ay2r4t3pNo7+MV8RBCtmRoe+acZ3uHt1z27c7DkBiXhzgN548Ny+PU6wi09O1zCiccbq
bHvfACIL8aWTm1ydCdZp1N3MgjFyI+/atajHs5T1lOzybomhaeo2OvPK2uA+nwbv2+3oNdKBc6c7
FIGPIDlG0FXAGeiknqjXi16tvFC8mvYgeO1MWjvR/Dd0NhgIoWM3lc4wfVqde/5unbhBPdpr7p+5
ObhKhke09uUcqYlKXUV57e3IVfAPMzX4f1E8Ot8JF1awm/KqlrsOmc/u8B4xqXN1TbU21xqiJfYm
8141YRkdHOs3ZToJJ/9mlJL/C8vGfS2w1bRXuhJeKalnToVC0JC2jWe/uE+90xzo8Bf3e1hdNH+y
d1DA6pfO1vpFNWPvnEyziK9G0semBlQT/rOV/7HpY+uPSzRVX6Ndm8PEoOvRU25ZHEtnQedeNgKL
9nm0BJfScu6kCccSe3+tOg+T7z5pFUzDLm4XfTagaQ1WV8UCgEZSQ19Ml893amnkvQvD8l5E+Nom
3ZYDVsmlKJh1N+6v2YB49IH1D8a2033gruodbqb5LOpofm5Mj9yIYeoMrxG94eaoXgE2J4XbqiYr
ZmAHwUPmBTI7EfM86zRcWhdsSrp8pgVwaEu7U2fdDkzY+LzvI2ObsKNdZoNU6O2Lukj2y2TRDbJZ
8exZjtFRTtUjoz3nqxys8XeyGP1HDna511GgL6Z1Nm9nl7H+p/wi/zu2sjn8f1sU/RiKseWmQGKI
zTmBXjwi1Dp3yFKwLszHHZ84hE5/DluOLtjmbpgctiQxwMhrhvKt/ETIi++DjqYWpfONMns0QCEJ
cMWWVVLe5bfcUsZn07TPxbj9XXIAD+bqgOZ9M4qfsyfohvngLHvxivjJzTogOIYhyCwB1QPb2aZY
VSdHwxnejzEjUiB5poW+szAjqaJxJFohiMSLblsd7Juizx7dMbDhuQm1aakayqFbjiPOhRp7ZWSj
Oz2r7WULAv8lQAc5stoqKg5rpyFQV8q0ZYdoXaGeBoH7QIORD3gQxkC8bbMuvZ+GgjLjN7ytI3Sy
KquOSeKPb9Ssy4Nc6cjx4aFaBbRXzbGMAwelpOPzDbfZvkco0oA3gTLjrskc7yvEJwLCiv1Mq5nE
7yAueTAnl66D2YvX5O/cU8lHWa5FnjMcU05c7KKa/O7wdu4G4yM8FdojDPtUHubeSHmITV7KN7Dl
wjxvlrH5QiLSAglTattT/cU1TqedbjVfWzzb+dkvsvZHgez4Erfkv7ctm9Ea7fq7wdlydabvnx89
V0Zfbt3P3n0Uh2PxvoTCfUcej8Wh3TQ99eQkkX9ZlsRb0EliqRZqgDwrvLuwHEdx4ViesSfa3s6r
i6vG85YtrVcVv2JRaIKnaOPyaQ9stFj2HmRVk7JDaHoRObAtGS3V0zIs/aPHZP9ZZUDRXG6FVAck
sGB4gV+Iid1sIaKSB2+zTnZYWqO86okylwqq2iyNcpIhbO465LYkVXz+zc7AZnn7bGr86dTW4Vbu
y36y9cmZaQTPE5MJn7lqBV2hFcYOtlRo5PIt39rxCGSm9i4OnuQg/Eq7vPGeeylD0b3w66Mwjxv4
dlp0Lr9A5lcZ30wof0UbXjKsoQ3j/3mIC8mZ7Ga/E+XQYrbLdjWdY+6cMbFf1VBC+AxRtpIPBItR
EojBvwJo7Mfli+wDbnN36aenQMfrhBBCoNqpTxreCS8OsF2DF4jvvHCZUESqGO7FLP/Pkoxzsou6
iR8OIzEn+yEgDCAdXJ7kQ1KtjgYJqTPJaM7vgA9ptvs0aNYSRg+04p0g9gYlmvpSMfzl07sXXhf/
R4hKc6ZI1U+eMztMj25vcUex655Dx124LUQwHUyPR+NY5wHO1ZirMLsrCtceARaYrjnSfzHWD55K
horHcq15VDyv367gZMM9J2x+6WqmJvtGuSPy/wAci3XIaY7zMm0nJCNi4pHLr0KiMgcTR04TQ20+
aXZlOIzFZsbOP5qJH3xnFtm84eom8GXbqqg4F3w9b5GK5dXoiKlaC8rzsESJeosJob9O/VQBz2Uh
30bQ8TE4DTPjlJHnuM/AuKj/uNcqTrOlOQtXinkXUF0/lEwGfyrkoGcJEwujSUF4Mc7CyC330HOV
1cXPWHu8ZHnkfwaVl38kI7QN9S9fdtFExefCE/+ApLD8nnkCvL0/zyO4KOMv7Cg86ewzLEv/S0bF
eucPCZofeB3Urp4UswHkOu/DZBIffh0qknUneW+brPxRNnxKyaaZ6Uw+HtAD83QGtf1k1mLH/D76
VxjVwq3OVfLQ57lzIugC75DbUZrNvvxcXTqutFA9Ux2eB+/LIZB24USex98soU3ubBGIp3gq27PK
l+wJmTl5gBGLntspaSlZQsu8b3UH59i3YfljHGT7NDh9xqqqof43sgs5hgwph0NcIbq3OCI7eAFM
bj5mXSSgKFr+k/7As1R3BSCMHYl1ZUZC/iRTmmOO5ll/hiGLCV6NOyId4RZqzp4gQrIUYLipKWQw
7cOxjaAO6iaXB4U/5zti1g7OqQaMKbgOeM/r7bkFv702dMM7WlZebRX4EdkZSdR8FyUzUjEMzYXd
46yEESXskGlZCuKCxZ17Els//bG5jW6CW/FlmePTFBSkucJH5vdubswfp5QKTxd0+1PULNPJqTE3
7L15ras/oajGS51n6COWMz/lMgIG3EUBNoFjg8z1MbcLnm9ZCz8NSq+YjwMO3eQOtWDzXj1JuDIn
TU99iZhEz+irLdCnNmyqOc2bW0i6cScvYfSlg+azqgLLJFuIGNxErIk61qp0sFSscWl2xIjWf2BQ
s/go26Yxe4Er9qfDQDS+3gQZDudEy3hPNz8Gh5gYc/lGy7r+8+bFMO3jFkz+aesMy1kUAhldYDVL
K2fAWLzVZRmfE6cosQ4msmiupo0o/EMcwV26sfacgVU8yfnihapyzyPT6bsaOwUWSh3NTMGHjcPZ
k/JvxWYQnZbMBKK01lWenSdaY7TxTIBvR5ULNtTJtX8EXw//OnWelNctbrPk4E1RwCWVwNumsN6a
RkgbpsysRolaXC/CfsWWgcW+NU2OawAqYjjOt6IA9tLyGZO6gIg1U+IFKa4Fbx9vrcQbPc/2m5tx
nh+YAHgf8RrRQVWQIA4tZFbtF88kb4vsXDpSGhRsBmv4IbqkYXJl67o/dR1pF9qEFhP+WtNZhHOf
HWRdsU16q5ewReRIXGDUQDrZj7YgxMduGjtaSeu5u1Ha826NC/NGeVgsJ6jX4JSvPU61FYniidOn
bHATsAPoWCrc5yBxC7JaDiRfMJypKjKBTTUM91WlinYX5xOmJZk01T2DYyY6HQR0nLpWivO86ZvY
6d3aFg3RsFOuDfQu2LT4duRQy6diTbZmr5d4fFqBj6+i1/560gZBc9aQ+pyNS9Ye/B4XHdbcATY9
J2EWyokf/Yg0SG+4+QU9L3F9OPPD0qecnQfB865xaZZURd4B2S10dwAf3bftUZ576vjfM0To2Sbh
+E/Kued4Ad79o7FEiRdf9e13m03rJxaA277gNVDrvtNNP12HvMO9VDTxPvFj82hHiymyYNfku7NW
YZzv8qpxOWACXoUjB92C0oSoeaFEVeEXdurkL64TZnxc0gkfdD3010m21Y6gYlWmC9cNxy2yRLgz
hGFHv6B0okDslSi1IjFejEWPa3LVJEV2QbPoz5HVViO+kcALTzk2pPIDywJj9vJOcaZ03iNQWTPk
D9AWSIF8B9MS3WdI2u1O9htgAuxJdlbEZ77GiRb6RrEMrcs3qbB9n+JsCv7N/ly/a83ariOub3Wf
bdqlMsryOebuK0bn4hV+LLHMjfVvwu6YWk1JXR036UVTR1ldM5lfK5H9XLrWyGjvN9I/Jm24Poph
btwPgF8R/s260MciDUBqlzenqm30TcbLzAVERzhPnFyxE8SUniU71vANo0UlYS30caIlcO/gCMvy
iKaYMwNc3BvDs/XqHx1tbJ+6MfH0XhWZuXMjn3s1k37w2qyEGaQYPjSPCbmGp6pBVZUY7X/x9KOA
+9ZfP7G83l5pT3JPmrLRf29E9GtLdGaRlgyqYYrbEFDcWxhHevmQkHOadGyd2kljlXcewnWJ954D
jbvDbgZzhlM2hwwasd8duOTmzt9pN6yig8cAsnnpbjR3vXMqqN/7ldDaP3DgjdrXsNLyihNTNnuF
/7HATVNPxWsC2Kw5czNkYNZBQ9Z1DRDbAZ9NF2K5xwGdJrArD1wZ/WMyr357VCXuxJQ0DL6gxNT5
hyVqBTdSyTfdo5U/WEspxAwW+9C5rRyvfC3nRFZvWPQ9fa3RfUFc+JtrHAzLQygcRJWABeEK6YRi
eQfiMl8zORnxn50aSoG5gwDRpWwTZtuVQFoABrjj/7/RiCQSdpWsDHUX48tc93Fbm+9oUVIe+2gw
+lRwzzJMhDMx96riZWMgRV9NSoL1aBx1NdZkLeL2fBud3pfnYIzgn9KtJXfjdolab8kPTjCa/ot6
EzE1bcHXaH+FCpAblYez/0eFocg8oBeh+a6xFNWDhquZcZkEZv4BPbuJ/RzT2+0bkI1hx/20zM/5
xtqdNGYS2H9MYBevnqcacZhMVS6nKerJsQj9TB2abOz9ZicYCg33nhtD2DB6K+n1PTjRg8bsydC3
N8GzHuP1ArHdQ7fqsrzzVQNHQfiBPrly8945iIf209UOyGQjkLoucQjndCHvoa2oeuI1vl/p1Xve
3zoffieAOOeRCzY7d1NcYN4dR0ddORkMCJ1xfV29rE5II6WD+RILNaqHosNM9Y1AF4rfKhpUgWzR
qK+OcbrYb8ZM1UuHP5NRjxJbfmoi5apr0bozYh9Rb2L55K2e4nBHWC9WjZE9YON3QXqT/WrKEUo2
ZXt42f0qOhT2ZzTM1T0WPnHesMpR71CphYM8McuKGZuEsTU4r1xvls2rh5F98/aRwBJ9aRMGGS9V
XXrma7EhE4+Q67y78xlGxX/ohpZwRINVwEpcHvWUR6cC61i4wkXfOo+dzQgRW3elRv24ah6A8Nwq
G+S/iUbwhn8hUk+UMcniWL11L1UcnF38Kf2X5C0x95Vq25C5EEOZT3KpfNR5XxryeLq6jts2ZUMW
uwGp+qfmuRe4bS8oi1F7HdeFLRJsCoDFLQFmPlUBAk1ierTVFzINGJUzJUv+NVjxxIOFrIph9PRo
g989s7lbDzlvYUgUutbJccm1yO7m0BvXe4dBSfHgjOwV/d7gA/yVb5sS/jPHPN0CHwDPte8jwWPV
RzwEvvxZGWOCLC0zjscPP+8Egfl17W8jo04j+thebM5BaM5VUE5DhbZXy8g5aCsaL3sti8p6OOy8
pusfR2vxedyendGeckJ0i7hKwWBscZBJUuXnVRN+JfdLj185lXRXUNuD0uGx9tpt2/VDEfbcd20k
XRcP/7ImH8PsF5/rlsfVfTJSxqdzRM3cn5pZ84TPiD7mUnWsIyFMt1uy9xubRT5G2RX5a1h5zBf2
2RB2qA+slBrjOz+esHOnAxjA+D6AKI1nJvKo5plVTvjTtRMIRr568PHD6CftYWFEOf6AuI67l14P
Y3APMRbRmmbtWh8Lx5flC5/J9oyFLSwPxMTQN1TM8l7ZChSVu7KtsVhqIYPX2hkMJbHXMKZj9p/k
5x5J1x6zKK5RmqMlObeLMwKlDBbKuQ76sf0ZW35xisHO9ZILU428OBlJwgssPMLYVTSoUtchIMXp
0Tf12pxd+KPtybLZXrF2PopVfiibYLHnUpQZf/R5Seb+Geqt6nnMvdv0el63LUtDFFX+BkrZhBzW
zhCt9amLQ/zzxBe0DIjQVhhHcl5HXnkSY2SM5BIUNMQH04Em8ZdRCYKEgCH8fjzbqU/qxyjprQBy
aoch3s1GlNvD3GXL5qApu8xSM3HTphhNA5/Ga4DO1g3LdsprmX/3G75RHMRzFj8OfcucqCvh8Hiq
NMTTmniUzRj4f+AYGeLUdxSgPlO55dl2IVyLMs72GGt49NTEsVXEhyzuk8u4czskGE6ol4bgqRvq
YL24rCycdsvkl8y2AhZkp56TuH98olagCcqgk+mK1lYdylbj2hQCmVlFY/5e8dIRNSmGV4fUsj8e
tRanTuUC0cZTrQ/dMHM9rg0X7W4wKyO2So8FG4z90DuQJYB6R9hBWV+ziSDwo6dC2jhvLPJjGDfV
D0Y8cNFRwn4crGxz87Nauwn0xSKbpMU00BkZfUvn4i70/6Mrnx5MFhODsC4eYm7c9MlH3kGL7pJi
gRzdtiUkJajI+1cdJVCHyXJT3ERrEcW0GFqPyzUrDkTW+D9JHYW4wkmP/a+amb8H3hptu6YenD/a
IXvnYEPl/JHLNpV3HhOVjSDzEusGtjNy2WfHvYC1keaw3ppmm3QuTviVIUiYlDfIgIkJa/0ICH0n
Pgp/L6Eo3nzOnd49N2hPP27n4v1qem7A3AXXJCdrUBfBSmi7o2LAopZEUeilGZP9d2bh7VVBKdSH
erL9gILeN5ctHnz+awIv97BZ0TUuXQQq4FqOvq6I0mae8ks5qu26sDoZlh6gh9T6uc1ynJWLa9Qf
QRKY2/NmuOPyaKIxnpjbkbN0YMhWmJOtuAWbk8UTnPS41z2Uq5o4kyG5RNEmy576siuzF3f1dTnu
phWk/bjRijQLc9ZxHU/IGjW79YbI2M9Mizy4Mwxg52ORLDah8Jnm8m5MWvxvNXo0I8m2+46KMQAj
wFT2kBVL/JlsyvmiKOMzmblDmv2qsUQyS79VzKX1KZqybKHxWDey5XjAjDOcQgEKftcEjizf+0Un
zNFkh1FLO1NhL5iBeSYKtcpLYSlqQdrgIdLQrcwv9ESK6nCjyj2XsUd4XM8dw3ZML+RWsaRVqOum
VO63r0Ap+NJmV7t5s2s315PtuS66xb+LIP5IuaqhiIpfel2m4jETtynsoTYqYcgkPWRmzCJQ0kVN
TxfidqIxRoqw5yDAyRu8oCJN28cWs+QHeibKOrHH/NKuZ/CsoT5GsZasvKwnhYc2tqU3vM41ngx2
flGhWcYY1x5UqN7PKo/LI+c/XJleXbAISFi6tcjmzPNA96iW8AvY5SeQU4RzOQQeS+Oe7Ds2/W1i
ui+hNj+AxgtzVdNil2PSyNb+sLS+D12Vs2Q1JtGIu1YYBg61P2ty2xYfM12buXI8xWJ0zM881HwE
MLRhAGAcBJG5K4IJg8Q8thvlM28xCFDt9MtvuwCJ3Gea4J5DwfPYvcmGGu1QwuVgaAid8BcuDj64
eOsamDnhQfC1yeiqz3GpxIMhX2o+dY415Wmc0OOfOHqMu+w2MvIwzoIvtBDFYSKOHsFy0PDkVf1d
x4wUN/5tG+6diSyOBx4c1TN2LZR/CgncGz8NaMY/R6LMMu1f8chnlN+f2zATkkFQY+edS73W27tb
qXXbzaMjIuwwhZMl3E+h+r3YvJ/vsOGs7t0GafkRjkNZ7EyCCHFuMAvLk9yc4TPIp+kXaic9x9A6
UYc9teqb4+areTmRgtfj1JmTH0PnMc6b0NCqo/aY0O5xweifDFjDf5sEIt0ZMW8YEfV8c3H6jD7W
TKyfLQv5HPyNFr6tuElvcR12cu9vedjhRS1l+Qcdz38RSxGPDzcNijzAhaXTWLrbdbtgzgxOeHqd
b2x23kUTWWofCY/A7G0UcKjxN6RGOCH0zKoGqa4CFqwfQ6byd6ZiUTL5KLntrtmoVEfd1ODsSuIu
5lKdFiomKGnq02kwKCVouIKsK7rpW0wPh+AjOiu+SZRHvpwEP7m98G770Wem4CXSOAsA1FCXuNLI
x0t+GToinBmoi3m6jR2VrV5a/iH3bTXv8l71V5zI6sNzovVH5wjvd+VE/n9xhNb27YgymS8V/Tu+
P+zitf3KbEM5osa62k634JVyj58wgaltPFq3lS140bkmnIxRIyjuaSnQ9dDYSG7bnPapdGIMpIsr
6+DkkzAGz8KOIVDTyA0zFOORey8kZekytWHuEgzpi5+4r2Nvz2BR/PZI/EuOBaMC/xYsx0FYUfO/
oU3O56jayu+V5KuXmNihR7JG139ORV3EVj7Ex918M8ClRR6SQuCPdUZWGJEvj3KLtldPa+c7KJxl
2y0qSl5yqMZ3MRG+ljIfzw9DLvz/CqbLW8pvfZuOkv7wsDG2pgPhFqTsLatz7xeG6AOdH9w64GLs
t9y8JH4WPA14UQgcI8QGK3TDlLfsR7/di0kkzzeNFnDFD10krZE5ebLARgY58o3TQQwSC5U3H4L3
e7wgfzECHsn+gauo5FUJQXdbm0heagIjH+qqc18nbFXrQefbrZTBtVvuujYjw8HbnEcCUOwva9iY
ADWyDi6YZSEWnqameA8Cos8wvpRocE3hYmjv8ug97El7IBszd38FWk0+CYdqnVJCgKF5OwiXvdYT
+2JHj/FhP/TZU8l/cciWDnqan+vz8EVJgvTMNfs7HEz9UQCNMqzfooWiZJAu8TbLQB7kWZVVHO6p
CtVwn005v54g1UceRTtZ51YqIBR2cNk/VMJQHiW2fuXTxNzSJ07wTojQvM/DFgzDFKL2/yp1G8pv
TesdiUisAHnim68xIHTglbwGepCUKU7g3FuvSY4uqjzpMhufzoePNZnVC3nfStjZqLmC/WDkJz/L
H59orMr6NK51XaGw04VcMYUsEcex6l/dkUionSHT9cFWa0K0X8x2EzIMA9flTIYDQKe/nfuNP7T9
MbR66J6rkeTTu64a8wlVhCsFkEdSu7vBWjb7uYS+ugN2QRUVW+zsPElzmSUxqydxmMs3GCw3ALpR
Nj+bDTAorVsyJqhjweN2OnDNtYWyJE0NHSXY8btm9i/ia7ycOs22oJjO3Mm8+WTnkIl4mou2/z8P
yPRNpiFjXO+PM1FSHKI6tuN5ZfyLn2X2W3EEWI5+wG5HBdtxM2GOyDm5ppM0UJcfA/6hZT61Ug+0
asIP/k3sZHiJhMjUHrBNFnezlfn46lR5dRE2YsTGoNp++byySaohfF826VePA1nHf/nH3bofvBvP
xsL528Mw4whMMQ7XzTM0YZm9MR/D5suPdJoXSwpIfIJPtfGBHqeCTKwC0WF+aSAIssaYUzaSWLQn
/cb5sjGdwc5jJ+nvKENH2JhlrV3+xIJMXNkzFoffXUizwRdWYhq34xLj9pcwFZwu4HMw+tS+ooYO
R38cgTPJAlH5fpZBVINkdtBJoSmi7jIRoAD4BjMR7acx8+J32UUMhyBb3gURwccco2d+wKyNtVtl
WBZO5DjiDGgy7lzqruQ5xj+R0e+2zHE7z/rnZjbddEpqwptuVQnfUo26e/VrDRuxisZ5pc7M4rsW
LDK4CJnTT3fKlOqunWK8mXmWcaWkdekLcoCmhmjXHV/a+kmsXnImx2UlLI5XFtf66BJcpfAV4PZQ
TfE4oM4gxBopvIdy0wir7gg9wmwKkxvwZsT4QMc9GpNDIsCaxmuLrJ6Bkr0tyA0nOeadC8aL9++Q
iXx8iwkV2pkh0/0H1D5fYdIm0Ufhm+qr3RjYWSUbeaor/DRpJML2h57K5k2Fxk7/5e0a6D9QXnRh
A+Y7k3I93bw6mVnG04a5Wz1JpE/10FbN9DAwrzvgnmrjk9XxjV8Y/d5/JYlHvCByN4yM2gorPKTC
HB0m/hW1q+cp+2nlJi96u6EImsiiIzOrQJ7r3EZMOn2yUn/0QZbLIw5uXZ1C1YJOsVdyK9NwWs2z
gZXjFuDDoXDgCTtFi8Ug3/WM5Bl6+4xspsId/ujNYgKBngIGIKMn2EFdondMQ7X+xy5egjQ1eDTD
sG0WJ/Te/lma0nYPN4192ckSh/YOe3Eknyo5se4oRgMZj9ncex/CW6tT5QfKe4AXksj+bUt5vLil
qY/AK6we8SIU5P9AHyiJca6IZ/rh5ua+IEv3TvbSIld3Dtbk58Jdp5MIXEQFFbR1eUDi6pz7BWT8
3kNvfl5NF3V/je1sshdulHefTmHxocipji41GZ7dqZvHrjtFWCLLB3LbmNCQK6R+a1IyL5BK4CsM
LOtg1zvK08fVeOBBEl6xJogT29lh86f+MTc39rEojR6eQ1szncfhl+D/U7J4yyMkfHwL0GOHFT4w
vHDCh/+k9gUMLHaQlAHc4oLD0znB8LPvECRjqU+oxURWpDn5xB+AodV8SrDz3HykcWfObZT3muy/
QAzir0/BRfJnO3hveAjCNxAJKi/auDy4Rg4JXDsmIph1kx6r3v1sJjMfq3IDd1OxcatLX4YOo7ug
whiQ87TP2GnW0MGXldMyLcb3mquwmdiOTV9VghjqW202eKo6l1HR/EX0RXGaiIoHOKoGenknSPyf
3ZZAOs5U9k+2jm6T2Cl0332XbchxNmcl/EWV5Y9hgsTyNRFelZyYkFOqTjWswZ0ij+CeEBkmVrHo
humsgk2SbRi5FbaudaGEP+qNPRBkZfoEIoR9wuB7qKh5CGgdWKEEU2CK7gh2p5sdSQ4EYixuMf7p
MdPLJ+LLxPgEN0cwbYjJ4SjINUdP1kt3sDhN8SDqJr5PRF1ykZCQifGpprO5LVDxX9Y6zrz73NYI
5iQl3qwyNIMCM9oobnx0SwaPWAuWqyPD44g2yn6Tbx2+EcWL86LOQ3zbBUf0rzIKOb6bvt+6fT1l
XHnY6EBlQRXzeb9WGFYU0v2W2lk346UqSQDc1VWP9pL5Ucl4pHflcHSY0PBFt0tzyYMNIK4VgG5m
rOP4sGYdIZ/ZqJmrZAE3CoFTLSWWr/L6d4zVskpzIPlnF8kTGhR7144gALwg2lCAE1vsTSdiqf1n
UljddsetwUGMweUGymYQCXw8Bmq9S5b5pcddAQUxEe2QCnn7s5Y0WEyXV7KxUtp5h5BbBNRX9BlK
CKuj5sBND0Djs1nip4c9xEnrPpN/b1ekm4bhLJ5JzxEPWICxf8UdsTVQijcsFE4UArs6kSEL3Ez9
FAYHI1yaAuF2IAlcRI06uss4FwfXzfIWAqsphmOb6/zJohu85H1m38p4ozgN56m/Wn+Qj6XH6QAd
mBOYEPi3QAxUVLYqwHyXV38mUO9IuKX/R+azIGRRO/mPtgcyobj2+UErRJJ4jDZGuyuT1wNsb9ac
/8fReTXHqaxR9BdR1TTQNK+Tg0ajZCu8UJatS8406dffxXk6VadsKwx0f2HvtTk/s/pRyUX/irLC
+XRblGTABOd1hkajd2pSFkBbkU8+DpE24hcyjrhmILUP/WNoWymDqqrEJWLQQu9Dm4URQqIxwOXs
4lKg/nOwnXEK3fjQ8s+kk+hp8O9pzWs+yBtHBvayWqaoaryKTwHqO54rTFmr0Souwz0233WRU69g
mBHc5cS0corf58H3MKx2HBDbZKpRGFM5Uymxnu1YyJZJus1wTZ0rJ+cc9CKDuqHAIvajQA8Fe5M6
HNHGW4LXpOrjlwKg3ntQJJGzSVp/lQUsfvJhlhXmIPuWP6tbXX6LAYoCfzf4rTMft4Fo1YNmS/QV
Lm7g7NaBULutfJC6G69hC9ugBXqlylf1PiltPgxa2fg5NHGAEKzuKvk616GVnODdIFwzalX+RMpy
T4lIIAuwpc//QYBYQMawGvoSXYDsoyt08lphe/8qSFJpThoxNkNphkjdLiPXnatHMavaKN8gvIwK
9vqJLfmZkk63EUs6D42yVSB0w9fFW97NJsc4lDiIMKJwfei1x/WQLTOnXAG9nAu68bziqOYufqna
lUYNwIEjEVATs2nEwWZS7CA0JVKKrQv4GirE1RUYtlU37V3m3s5eRSxMd2uw2yfFBWc7ywxswBXH
8vMoUYsieOS7aSJEQwV3TrVlSM9z0iAV+rKCmXYisUZkaPhNEgR/c/U3atsyAoLlyhOgYQaBIRtl
MiC8Pqv3c13Nf5suQCKYwM5EtC4IlyYcgF13HzTtNWk1/aHOrf4T8CwPeOZZAOO8eJWnI+nGR0bz
g1sCyeI/uShiFYD71u+mY+bF98lwcsdehYVI07fiV5i56bfEbV1tRjtJbaKHRnWJsMwuR83ThiHW
qp1PZ8pQJAkakYYxamKVR7LhUTSiJYZvQujZEF/Gaur8jUl7Nz7EHfq3fWeXQbZh1zvkN9TviCTb
BX3XScIwHi9l0wFvj7pixDq8KDGfXSmw9aCmYUTCD+e2iENBNnW9YucZJgM/i+grjsc+GBigY55q
zrA3kRBWvVquTUSVc6DpGsNfdT8DrdLLOgm0PdEy3ewGbzxPI+cDDSffI0W0PusUmcCuqehgGHxY
NfCOaM2t8YnkOYtYU/L1gCth8iDNRF2oSUt4qHzjzIehplKaqRnTKyKOdub1TJPqVNEaeEhHkN9k
D3JKsvJ3wqeQ3F02ce1zrTJGlxBWtdxGEeUanYpXq+aqvMAfDONMKJ1n14X9euGcKeMnXoOp5XSn
NtzCRWqDu5vmKBuQenbiRGpvnbRbsH4KyE848mnSFI7AJVh3/xDgpogNwyWXMD+uDV8AuEkcjyfd
26UROyOKfulPLohRn7MmXkkkYegPtIItURKPFfkpM7PHYMx22mGrb/YFQqK2eSA6KgtfxpmH9W7s
DvZxEgeMgVGBcvmf+5S1ymME5V1dR8bS1h6oEu0NtUjWHo0NO68CXjyOZXTJXF5Bl6kIWuiDsE2D
KRYzIqv3C8USGqitVPh/sSKlbGPbUzSiLv8o0OdFWE1aIU/gepq22InAXqp/YhHMDyTHZPbRyJId
9B5RnOZnd6K8lY9e0eMyVQvKrG3hFQbOfzKB0DnQPkkLzaJp8AsafnOYPgOkVuh5YCjxrLoIlike
hoGPH+pRQPuB1mOg2TfUD7hQIrsQD7KTCfuDdipjnzyCdAq/M73+dyedTJe4NyYsqOh9srrwvoQF
c4YcCNJ6doNKWAMk2cBzDHdKOremHoD/Rpmx7I1MmT6jglSwKq/hlHn6wUeVDn2+6l2gJKNyffuY
9nnqfcHmClZBJlo3DMTOjIwNM2NdntuSD2AVeFQy5EPClnQeEq+Gr1+snbmuDT3unIkS8J/tx2r4
DWh2KJ5GttvZ/yLmLAxV5ilb7m4Devg01xLxNYs7qW8Y6jlHRAlE6znqYcU9AbIqkLmKtnRvHYRz
6zwgPoBWXLqF+6rcxp6fIukybhOQcDIE1U1fb1z0ac0phAfFSBkr+XSIhtSJ36oiUuWXFvXsxvus
sSlS4RGiFkH3FDzIuIJJMAjgUz5NQbvlYZ3r8+TnLCdnyx/i3WgTOQjnwa3/GV7TLeqXcfjg7gSW
FMS6L4A3THSqG+iGmJYSONDh2ZRM5Jiha2f+h5xcxGbHCKgRUKxWUXe/VKo4tnhwI9ba5fhiHBT9
28QR2S+G+BQYBHthIAmVRKkMciFnKN0rvWM3ZFX/8Al7wxuTDIeRCfIn9kxZ6M3E83p86OK7V4Uy
f7rBqcAhE/rZF0e52EsPZks6+s46zaaslORn/C7Sss7eGY9YeO9TMmKsvULRgXfB6EhVFzl5/YIj
mokKw3CDGfxSM3XODqOPSSeGsDbu3BRA30c+6T48DSAmaUMLTS8LRKxtmkPjR4DpMe5G9OFIxtny
MT6OqSlmikQ8VBQsZVaZq6arn0Ne8A4UD1VZUBKoqwH5dBAMRwQIw66ZjSOP4TQwfZoTGY3vM+Zd
sIBR0kR/8Xyl0QXHKFarNS8EGXQVU4tAjceyArAhurEuWhWINMv9roKAUnCTEh41bHB3OdMZpqNn
/ZZlgso9oY93+q2OQlYb7PHYWMRGcFchzGwpRpBdgP2Uug3AnPn2/NzhCmdjaFVcTpIouOpHpJbx
LhxqzZ0gERIykpXa0WZrAQ82FjNdYZfCZSMtsix6gRVQlz9JmaNYnNlkime6XeSWLnlL6QHRweBe
Zlb4Jb6wdZvNDIA2gkNRH4GI9VlEXzZrj1O7UueC9xfztOvY30khhHiMBmNt/CQo+o8ZggJJV3ge
UodHEjb6D7q7LrxQU83Vo6xGpD6HuUV5woNb8Rt9gREmvTt9SnyowDYOJ4YGfOJbdMDIBowdVfq5
47et/Y1DUdqzunVQN7jTEk1wCYeEKUkT0NNuCP7w/WudBZPZ1blQc7lnDt3PuwJnqHNm4jLVT4kp
lqJ7IFlBmedkLIYg37LlhqyxmeqI9YnwzAQvdsE1Eb8aJkH1v6ILUcWBlxBh+0Skw8rwQ3MJ8dTS
rL6wAHHtwnBjTBEl4Ceh/iTs9aW2u/ZxcRfOEglScz6ZtMa9LZTXP7lAC8W1o/lvcXbrtrlVOO6/
TQ8X5hzRqrTf3dI6+r2SZG/uNIjc7joPaDifbWPpEqSGu7xhTXfs/aib2b4UMTCBD2nX4XSPDUiS
Q4vxQHQInCSH6VzNfXsyQINssBs9Po4wNF120zO1w5VEUkwwjenq5Gu0ait7V3q2rP+NyUI1zOKS
o0BCKPI2qk1d3aPbZAG8Xzxk8WuGyeplSbvsBzQTEIV0EXvZkBf62shlWB6BXScF2olSBw4aI7xh
+QmUFP8atKXuqwH/zcInT5m3dj7tJv2HyN1uz5ScKJJNzPj75kZzYw5j73mvVNWQ34TkO9xqXg25
VQuTmK2MkKrvRlA4ybMqGal9UCjmK1jLqZuDYMDjAOqM6Z8Ap9TzEbATGjkabBct/kD/PG2C1EE9
lWVtQM8jusZiADJV2Kqh9zkeL386vxYiLay7aw2VfnBtBmMc/6QZpBvKudL8QtuVMZxeIbFIGJB6
YDWa/eckDf3xinVB3nBwAQOBvCJxqzBH4pyKSCBDi6ZEZNw3pDR+f5xtDS7XnResNWJImuBODBBu
IyYq/viWsi9T6yvkqA3k/3BdAATztxtEAz1v5XM0ZzBi2/04SKgkLguogKaA4e6hxXu84EVfb4ZV
p28dwOSFHoKApM3nV8Vfw2DFybFcLGmwInQkelt/IktmrIRHdsWnBRknMxXs+2YXVnOiP1XEpu5g
g3zxDlPItm2nVdCue6SgTq4d4BP/u3JJiWLjxdRvvuD+cxHvjXDNrT32YXtn1V7fHOoO2zN0HmDl
56IJmZ650JrMZkRw994ETfXXb9sg2SvEzSV3t5PUf8KRmJcZ1SH6ex4jjJOTy3AyGXOEOD2kqB0t
ViHBIAIRPjKGmeojMQCcaCSfWc4DzyuHcFQ2yr2poWarFuJsF5fKZ1lnJivsD81g6wnHbJRYj1IX
yJKgNAX9EQsTxGm385vuWSdImK7G9HZMwRDY33QFmf2j7ayy30f8sJkEqgrqs5iRAO2LImOQJMiL
ah6ScQSEFjpUMzdVpMzMuNwngY/HgZ8HA9tGu1nNqb9rlNP0FxTI1V/yvpChSY7IGZGa5LCplyzG
NSSF54Elg2S+mYYlcR89gHXLGX+ATm4sXrJmp9E7oPlVCyYEjOUiOdlgxfIjDQdOTTrkybbeWVv0
+ZcATqnOI6si1lGCeeqv2rKRiEdT1053+APea1eXo9ozWJuKtxBKMDuDouYK6YaBulG5UYCUIq86
nDYlw8Dfeomlh8XHj8rqzCApny+Konc8c86mzRN9Bw171KPyC3Fz+a8ib2jBkWVBpAiZje5I7GMV
o7Nodv4Yry/Kky6nlCbWXzG+s6De0TTTgsWiHmlMuwBr1o4Nei5PEJ2z+IYnPuyeDc7KptwzfOMW
nfOaXYVZWFPyWVooBApErOrEtjY3n8pilfZPzprnnGViRQpPiRgQin4ymvLAzY7NBztCFfDVMAod
TcH/+VHwW/zTbDQvaqgCcMKssOnkuF2xR7kFGT4nqR1IDE3jL+7f3tgYA6K6BfxVzUFPLFuz8Mj4
BKzfUEnN4rkHaf6F1rHr9l07U4HIsEAgtJkdM9q7HP2URjKzTGhiqyW9V/ZAhzY7I6Qdw3Ku4G3Q
9jfC4lW4V8GxpKAulF1vO8sJ76wKBZtWaMDtUc+jMz2yRFDiZNDLmF024Y28uWUj8iNydnFnbxR5
1zitKXUTGsp/47SKXjmtHfORLV2q7zBhGbMzzcE6L9BYlVT2HZdOYUyafCdhYx5GVWFBadNu8a+Z
vSrxwK9QAipdANjL7GpNhKl65uGoWZIQlNpqtdPOyLgk8SMaxeq/9tqNWZhvR8t134xS/BFIpd2v
iJQs67XxJLceNnLFUBiVWv0w2f1UX5KhzTKGYoCWLPa9+Xr/JBMzcaAvuQMajIld14m9QO7CaZ7q
QG+pfcMekebY/XGQx/g0YimXbO7k8iPg8sepTTbVO8U9OB8TDlASdVTjcvLFGABK6rEamZR0jQ1n
GeHHDjL4/omKB68U9ZSj9nJwoUI7paLZbSmRzI20B/ZiUYVOCuhPOA5f0gnJXwvzqevfyPPJxWuq
sIG8Z3Xv9wQwsgMn1Ce0WBUwSAyyO76FFUQ9RfltAcN+XEP01DWQAdX74LCHeS1r5TlU7yTbbXht
eXAYyzF5hWFpZ3/R3Mrw2lHxLpdKpeoHcw2ETtV6qb4iOo1/Qux+8YGsQ1uQ2lPylDRpK9wzHlnb
e54LaGPvGd/28JgPk6wuUyiX5l3gadPkG0GT3SagdD0yIxR7wq4nrI1NukPI8nE1ayS7TuC9hGXF
cI3BFhKuV5YzmpfOI+rvUVLoe8fOSIRFEok5QjEGd+j5FTSGosgD/Vs0i9UM+6oLVXknPqu1/w3O
WC63oY89B8pSbchtounrf+xlgnxnkAQ7j0xLS7rqbHQLZNxsvAE9mMZQ9FdeM833LplXQwbMf+J6
JtEUjyD2mSDNfgW9nnPTm7/cyWVsr2GQ5ocmwJC9UeXgixMdrrNGAHgJAq3ehSHuJ5H7PzZ9yiXK
GGAkEFTIZTRANpzaDzQxAlOGmLzpFPlqfCtKjIaQH6XsKAyL5OBQi2RHHLDryInx6h/WXl5/z+hc
SVbtKT12cEqlPDYzq5h10MNsW5PM8R9aGzeEdmX7EVkoGchFxTotrklXDsO5RINonorB8vIraVeM
coQdNcyYEiW94LZWq9GNwwTHbdQCljolKSEAp6oYMqCzdWi/uoAUe7Mba/SuOyhJU/WIYnLJUSEv
gfuayGHMz1hLUasy73c6wqOEsBUuziFO/b+Zi5L/wlXI4gaHlPoRuh5/Emj7+WNNhoC7JzwifVVo
N+M3puBVdohyN4zvmsSNijqYmsn93SkSil4z9jffxradLmPNWNjWPqRjB4pQiii526rlvEg6scYE
pEIFN8Gmn0+LL9Y/jwispm/VMcji7QjzuH+pQiq2rSaXxj5ookTqFxohPLnIg5JeI2d2bKAQDoOJ
/w0OGysmyzY5LjXgqIkNXZDql5mRPuhyh/M265ApRS2hyckGLSELIBbjwJ1kYMcQPHy6pxcMhnF1
wkiDFbafvKH+nJl2ahRWOMOWXTemvbgK1cFkR+fCkAHU53qU22tBnPjxYHZ8CjNbBHS0/kth2eut
ahxnuGAq5agYncyNT04K1fZVzLUC4VoBboTmDG3tnxgpJdgYLJD1XJzq+X6MitF+DWbFANBFW+Xd
ncLl7BoRG/uHNJ+YwQqnYbCUh0YLTJPZzDyzk6F3YVuCf8JFj+DidWhNdG+V4kgG4DX7R2buhc0l
6XVFvB9VRP3euD5Dmd7BBr2DVyTErlDdep1rQJrNzp7JddmwBwfAt4nrAdsMl3S63GHpupO1NTZB
Bo+FQoNTH/m3Z+8BJfO8vKzjSJ6rwicjwAw1pHAGTprsQ+wJ3D0qi6bxNLP87B5ayyvsZ+nNKgUx
EPmsllQlwN4Tv9c/GXgw+YMcdMbODcO+QiXDwYI1rUv96cLX8oOLDrKwufTYWl4cSPzW0Umy8MBk
FrCgy28v+BGzXZc7wXRtRNMyqAeiSvCvdGKtyKbCYkJJuu90zSdnaC4mrjhM2J+nN+YIK0VNNoaZ
PrjpTO0VEpRVeN8gV0eKyZyiqlecL0GiSPmISmThUSUJZPOxt7v0iSISP2xSDGPKTYtFzD0ktWuK
HUiEGAWSquv+y+jAre19k5hyPw8htS0aTsjiMOWjKttlcTFF71Ure+s5hZTnnHDHMckVI6b/XYLq
F2dmBl2WZZ3D9S1Nmg/ncaoNusQEusGXwTPf8PVZ2jP0XBYncA4ZDC6UyBx9uB7nYCiq/Ui2EnYz
K8jEqxn9wHyRj6uejAYM8Eod6caPPvLiyT6VBfvgO3WN6T7ahrnpKdNoE1HTURptJ9BCstnlbbqC
FcQ4p7eFRmMGh0EvcIoHTbc5OgMk6o4YK/Ik0xxnsIs3kxGIAo4eFVDtv4GXdtXRCJ74I+HK3APc
KuhxELe13i3JC5xgpDZ712auxplgGLI+fZaseMnQeAaLvoYuhrLjyI+dnNk84qod9ch0gIV47Hzy
1nrhM4soFxM8/rvutakCiMSJ7bI/t7LJ8ehTaz0/iiV0ktdoPbz3sBh0dgtdUJOXlRKNakL7wMAh
PKfeUfYQ1ogKWLT7RIil/AqSsKrfqh4Qx8EY6QdP4YSTdUOXH/d85iwUD1EBeeC5NdipyZ7NGNTq
bLD/sERGforzCTndCJciP+upc5IbalgMz5nrjuptmMLRvecS2azdDtZyDJqJK1w0nbmW9oRqjakt
Y+fJTSnR8XQWPZBuZyDqwpeQkR1icVGuk9+okV7ICswKUVf/ZbpMLROkYUjJuQOTwV41azpmKTWl
kMJDMOECdSTC7x3l71ChRCzQ6WwbfvPtNuKTgsvT41qB94sISUJn8qDO4d4P5d/Btir3ieMC1KyA
V5rsG7/zmj2KiU7uQfHV7VWnCi8pdRkXL/F6JE9tOhgt5AXHDfkB3bSCnbPKy8noGFM+BpaTRhPI
VDT5QTZemPwtWqZsow8j5aI4qO/Adnh8zJpV9OZ5hJkC3GZzOJ4F2QpUEzbDnA/FOG/8IV+GTVHb
oqLat8LwJFA0WJEhyLJjBeZ6cZK8IM5QyW9mexUP1mjgVKVoquIPUQPlgMRIQed3yIpXG8rMPtEA
G3otuXU9ZjoSKDHGTa9+JniYg4qLoOIKbXG9Eg/OhAXu+F4hVa2S48hgDPHDMvltdbONbYLHhuyM
8AYdEC5agsEWUYw/tGLvQ84voIlnqXqCKjN7RzbZMPULSBvs/r1KAHhKGx+GGSP1//oeS2LT1pWk
oAOy6wgG3NZoiuK3S4K057w3mQXDunbYSkq7YIq2DzMU8tChfM1FOCOVk6Rz2I15LRDfJ29dBvwe
ig7T1jugBdYrm9UzjwCYpbLcDa6agKMhQ3l3DC8wxU/m38lqSO0jSwx4BaNd08N4OH/wBVoUVm+g
eJDHynYo3JsYvZGgJa/Oa3vD1IE3i/Q3mhhDfCxohIaq7MS4N3gQ1J7jO0odjm7mO1j4gaY4d43F
aGkQB3oEwKF2GwBncWTBw+oLZ5i/OU988VpKhmWR6ENMl1UuwGMswqJ+H3CV++9dvK7CY4JQfisX
O/luGWOLtZZPGt2OGTk6AU+6bX+pK2cipFpaC89l1CAg2aHAceTdtz3pDRugzoRS0tK17SlzoRg8
LEHeQUCDQLmf3JZBGNo6n3g/6API4pdZlN4epABD2Ym1coTQYH3/T9HQCetshJ08MKJh2JS0i908
6LTo/3J75faTw2KGRN48cfL/XNsesGuZkR5Hn2djgmaNGBhc/ND4WDumED68vWToM3+D+lHptaNq
p8jS6yi086Ud/mMzwHAN3Dhjj5Z8yySOe7zUU6Oew8QC/3kSyuXD5t3JeWzCwc0vPtIBe0uHhDeP
xjVqT76fKmbZmEWiqDm5cee0/dMKSvNuoV59e8Bdq/JHIRkRV8sam1MFIy7+XzQX0sDgxsRRr7YR
e/jqyVgnoBuJszkzTurh4OvJi4CLDHauXqIU/ney0drqqU3jaZ0qq5nRPpk/qgs3HZDsVa9cuPza
i3biG7uppa2i+oBzlclCU3ucWUms9S9sLa4u98GkmAqWkjLxG42LlL8c16d7WAaTWUxV3RZlGpRd
vyBEIIxJ+SG6KlK/85Bd9rAlWooBdxMW7ngfkJsW54mgXuu3bXLkNpVZMBx1PnfOM2YiFiJCDcWP
qtebrpyZ9u7VwNDp2FfgzNi8lU72jH6ZJ50VPnb4gViC5ZsQUGJb5ikl2R5yVPaQVyOvkzvGof8W
BF7ivHV5CdwDXIX9hkrDCj6aqu7fMlyvLHWtglVeUDhsyvolrU6RqBmZ6snNygthseiq6JdQVzOV
Yr/GdGmydwnR3T0nTu7RHVfNgs2BOsOKujfEam1ZkSHgsoZji4rr41gNQ2ueACr5fI2sceWnl5JZ
tumJBGVqgfa/eiR1KMfQLjX2FahpkEGJhBYYYFGGhFrV176gDWD3LNeEXnZZ7F8N1QkgWQtpSsha
vd5WwRKhlWKvXF2yvhocVDgzFLx9oeogeOLpoc7v/KGRR5+ZzXhQ3BDQQYPGoAEgGFeQcz/K6rtD
FoCkSuGdf6vSggBlIsXRzBCby4h3toy4o+VdBps5G9uevfK43jelFNy3jW2hV1U0lex9gwy1TsEC
dYkPAox0wOojVeWvKo3Tj7hjwoYh04J6STXeQ/D+xmJvZ19zzdbuPdAjENpdmZMpLOFVEhOEX54M
uvHAuNuZrjrpgvrM6YjQ/jKNdvcLht5ckBDmWgsBCU3lOXm1jRgOIQhB7b0Ikr+jEWxQbDIbOB4Y
+xrKeOBWERbQKaa3g5fEJRiy8pmfIzxKy2fhZTjlBOvuhaqAyQ4mqthbJTG5AVf6yRmZU3kAtFjE
Y8mACVk+1UlOJwZCDfkQ4Uy8Ogx2UueDx3iIfiLWnvU2G7EDvTOotOczGNjF2qqw7GJU1asHgoOy
Hf9Qt4BIIQVHphMBgiW13E/Aj0AoEOsuqnkW5MBBFWrZJw+qzcB31eECpvDBllFuCBdKxv/ZEHDK
fe+NBC9vUOms6Fwq4nKPOI4dA5zfJdqmyi1+TFQiSkuZj/qnEtX0P5SfAM7IxOmePOp3+WRJzK33
dVU5bMgURTooEIc/OklFIE80yiT5zatapOB8PIm0FZHxjGmAdIQKidJQdoRpMYxm/hpigicZbbKu
PuJrXvrJlc8Jty+vZUtVuh9aUKBXftWT+RdhyasurssrAQVQ0kmQhcgkZg7XsRI3YuyAf2GnK9yO
TzhmJDZuh9DI/sa6talPMeQ7IoxlwxgYY0WoLiEHBSvwDiQ3fl8yvLELz3o5kv7Cqj8xCcl4LW7X
7sGsafXs0z1XP7DFwXmVlERnbAZvSNsXNJQI44Ikkl/CQWTE/y6NItttHWguhLBCdMZZfbX6CBld
FKd8JTsYDNum3GWB4ekSFhf33TrKwMTrQ6jMvPHOyodyqmiBJW1ppzO9iyKMOnCR+77+Jy2cE+fE
SgKIyoUGLIPsj8XXOcNXBlHQVJX8Vk7LVOUoCXiJblbTImXqCslrynydgxSlSiIvVT9p77spVC8y
CONZgKuG3ov98aabqjA9kdKFf4ocPs4DxibMlbmaac3GfkA5GNXYGU9VTdDpcqClQYYRdqCcn6zB
Vx3xYUinhuDiZtYo8KZ3uZ/QT+Mznt2NUxR+gKuGCkFt/NUwyLyDAIcY2RE0Tn0ZtbeGWyBBkn0J
42ZB9IXQDYjWq6pbRru7IKSLvZDV5syovpgFTFDI2PDH/yNguFTRaWSCBRkJJYqy9xgNF6oeZ6zC
5NcEqkrTtfPrlOzm62ghnTERTV6+mYh7lK0iaJuouXsZ1IUfRcHLliplHLj2n0GtAzr1MgTkS9dm
PuIBt+8t7+c6D/bJEK6nhp+0ROc2E6A0wsdqM51E2XkD4USuM/WnmmgjZe0i/EwF+Oa0aZYnSjDH
+qO8tiR2JoLXlDP6QBOPIqf27Ql0ZdURHrVklcMDPdImxH9YqgA53cyxHMV72MPlgRRaGYRK2dDO
rykk4uoh8RqMcUr7a+9adCzwPXqacC1Ny0xY3x4vC5k9GHCRYYHlflUtUfUsl4zT7+lDuyOfgv70
e7to/ig98S+y7/zhZbb0kRT25O/iZGvP0gjGGmIqsoPtIn9t+x61LvGLfn3jGvXBZgDCfvHyVbKL
7541VrIG8wmv0UcmRs5DlzbpBxgtRHRNOKBQY56/dHeCqPxqG6MlucC/XYCikHNJkB5yCs0OJ2eQ
TaNu1jmQX8Lr3bL2JSxjiGuPv0zB1D3bmYLrtjNEjtdmi1JsFCA5J1+yTQ6cNsD/7y89yyR7tYO5
MFHgJTQ2FgcaldGm46Ase/UxVi87Fk4gz1Pft8PzyIYl3kvmgsTgtYJ1RBXHpJux047st5CFIKvG
pVr8x6hFJQ69e/QHxH1WKv9mTDfJ1qE8fw5FFlQnyyW5dO/hLbYPM/M3+SbGcP6NuZzlUTy3eHqq
WdjrEnCyUwMEbGhYJAX6LeqSLrkalCD6ueicuXxo8tlrH5ohjdU2Q92a7wo3DpKL0ouXsE9b/L9c
0BZDNit0y7PI25UYla/gg9Bp8rdosTrKG/74hBlqZXgkO1ilQU1DwEI1xAHmMVIn14Bh7kLP9w9I
FKMiN0VEG/Uekm84Q4w0RdZAaTURQ9IHHBCAA8KgVH8iv2mO0EbG+rudbO/KM261zMd6p9t1CyaE
A1fuAC4CL9tS3HA+8CzV9QRascVPAS00TQn/CsVk3dy2nuIzAqlaP6CD5qNAM9z/xRDafZPSzblV
LBbbNrkEfnLWMSD5R7dkKrSF8KGPLHj5qTUP1b0qlXS3Va9R9DDcl90JzKXpfhRVjIG97aML/hgQ
vf6GFEtdWAw9NxLR50A2KF39u1cnCRFnwET4FudxYLEkKR7hK1uTqn8qx+6L35kr5ScYuOqEkyCr
n2djt853hKKpx/BQiJApFirsjOkmufZpu29yOSc7NSb9V5Rx9RyFU/svI/fkswkVZpEVSzxSwy75
ZxV6XcqwtvCc5wzYOYd5Pfn6UyaANj6hbjZsJizG0pJMqdpBhB2lnIyFHWJqbnyDenvsAgjakQua
jM4cle9/rSgTIwS3jduVxb869JiqgJ4dX2xXxC/Ie6kWGg2CfL/qB5tL7qGqREO6buqrbE0LwNyN
niJv/Bj7+3+wzqVtmT3u2CmjqmgDfHDfgvRSZA8Vu3jxvXLHRqIJAuKPhMspErQrfSnNIqoo3vHm
DoUhGp5SZppkYRLqarozFIQmviLnmfBgLoVLXQlzhiSNDFVM32/jKLWdp4Rf3oCKWqLW2M0tTIy/
uN+H6TXqljqxORpynf7p5nBi9MC2snBxSXnZ5H+tugbuXHAEujiX1hQRsxgo37pC5ODlxN+PMeJb
SphaH+zkK+ssmTE77LZFpw3RflFs8b738mSjhb6VbDK9Jw9LfXvsixR6Z6QZo3raicQZjH4Z7/Bl
oQvUsIexDWRaMf8JWEW3LTOqU9enNDIgNsGqS5I1dnNOfADD5SgbD75dyOaAYs18cievXMQ55q0z
nfnUsuVJn1Yg6wNTlgiH8ML+sTgufuwGZzvkTXxIOcuqz7r28E5qRFreY4Ri4+LHiXghxcuVe+Xk
9s9MeoZ+7lPFJysg0K51QsI2bg4dpo4+Trl1/kK+IPc+r47EKpQc4pzNpm79pLxRe8jb5IMUXG8y
Fv2o+blfygADDNJ1DmHXLVjtoCM2TdIe/boM/k0+JrhdZSuc18uy9DQig+r++DUjb2ThLJt3KYKS
W1KH4GrHYLUR+Og6DmCVqH0Rt7HHULPdEHSc11XGU8r+ZiOpFkqoJuv+aYyzxucmqijzqmo9EyIH
rTfqrPHOn+1+6TCNTyALu/rVj/GpgfIn5obfSpWNDVLxkezepaFB31QD2H0vnFgpCLtxMZpYlv+E
bBNtqzfwyj5ErkejEag4ogVs/b6hPoKO/WYQLLYXFgxDgAzf8hj5s2ALGReGiDgbMttiwtn2qKhR
omqgJS59sllo29CDpcTcDz0Zv9uYRVV5KfpIfrfgFdoDsjbj7rmx6CkRj0I+5bzzS2qTOJC93gbZ
oN2XtAiAR3YhHpMbyfGBv3djG6uIMWi1BFQNYASwuLKzh7e2R5+TWP3Bq1eHsWHtVp2At/WB99R3
0nVt0mA9kIw71sUGkrKLQXDL4RC1Zyorshi7RobfrG2oWjdoi4vu6iA1KVZuc2vCR7tcR0dzPJF/
hV53hGAPKsYLsG25gK2u3RLTz8BGgDaJHu3/nJ1Jb+RItqX/SqHWTTRnGhtdvfB5kmt0KaQNoYiQ
OA9GI2kkf31/zLepKrzMB9RWiXQP52B27d5zvjMsYMBwprSy0ezKHSei/GYhewpOpjJTfXBlOT3n
XNOQydvY2n62apXqrCNDSIRmBwyTDfkwpeZ/9qif8DFS0U1bkvui9g78TFHcjCpmh21EkFibcU41
8dGMbIoLDlv0W+wqerSezH7AHET4WK1i7lhDa+gev6ITfoUU0Um49r2pCK+p61UgOQmbVunKQvDm
xIfIZWKzjRTV2x3NQLd9ms0eWipj+YY1B48gq5WEjSDOfmhkRC073VKpl9T2nFTMOKe1sOkxzkUg
8+rEll8lVXDR7QXMfLLJcbnNG9k5gtMGMdv4QGHyjOUdjz1lpp9aiKpEqdjr4X2UqrrQlxmGR1KN
yZBkj+MfTbYFh5VkhTiCYHrwxtL6jos0U7+oIRnwMrTNHWaJIjV/BmUdkRA9oDw9x12AZz5VA4es
OLDBZdIkNtziowQ04W4ngUYg2MSOGQ9PdoqP/04i/5w+2HSbq4A7wVBXVP6zNnpxp2jUHejVIBjI
iXYyL4hevPQ8ejBpHuAF+dkhafRiPXa8Lt2WAX8w/SweaNQwgzuVSD/h+2Uw/JAplGPwU3aMlmsy
oxZVhu8g1qCbj31ilbcQKYhJJByEbPaaYomZFwm1FaTLNZwV/2v0TLjOhGek75U7eGqNLNTuznMQ
YFv2AsaXbLgNlWZt4X5it2OOWuZ4W2A24v2r+y51ID2Q/pm6NvpDOWiaSL3poLIitDnH84jlnagF
MctFXkkc9yL6o+giTGdhM80T6RG+gyFk7Qpnsf9K+i9l2tErLwd3eg/FomrLinyJdJQxwZEDcQ/m
YWIvU3iqbZyfIvCYjjjmctinv6J/VHWG67/qEETBh6PrsDLFYI1PJgLL6iEFLKZ/49dCDpPDt23f
cSUuSSkMaJCnTov4ApG1fZdmTa7IBJohFeO+AF6pVAnwru+Zlk4q0mda1wwdqD3JtiiTubWY9NVE
+cakLFw9/BblvvmjSWl6YWz0O87mMdnlU0WX2cQn3m9Atofdp5sz/sHMnnKuBWir+8V2UFm+QZMf
cmzr6AfSTM1DwOQ32iVe7gf7ITImf5/OAtvLxJv6uRgE47Mpl7IstMruA3ckExBgWe5vpzSCKl8R
TtTaF7Zfs7rDYDmNqH3mxPpCwqtvKZqVfM2F4gwvfJ99yDT6MLswV1FflHtcb+HjTq1LFvR17BSl
ItDeqJ8m22Jy2OZW+8NPMyb67mQC4PXK5gVrk1ZokxJGWT6TFxB8FgcVqFWh95x5mnEcTTHxA4VU
Ie7L1LAfsFTLHvGNCXIxhaDYDbspCQL2ai+sfkDbqR81XWoqdqAxL7HWqGtpteidW9bII0sVOu4O
q051kGWb9c/SJBvM7Cx4ALNINDOMP8JDcwsNClFmtnylxUICJN7nqEwvgzerJ8FDip2NbUDsKpNG
EFQXZx42BG9zVKhTEgkn1Bd9tOaoD7Tr7HNGImGD9rtgdOV19j2JplV2ya3FzR6g3GJg3SGu5b6D
0Z2wSdFz31cjFjgwfxqNuVsaLuUiOZfDyvLS4L6fSrRMQHKzZ0J46I1qK4GdplvEcvu0gsbzCzIp
0nqMj7h0U5T4DMUh8CKtNEP1mtI+gN1Dmn2E85SIDZeduGZmGlXOsfZHHLgOWqp1XHSBcV08vdme
3xHDFIOtgA8AuDRvOo3U4JtBVGscTOWbxtYMTHbytS2ZFtxIKUrad7Ol43/zDRM+4Yr3pS5Awhei
jqNHOlcIWOEBVR77ZjFaPVStXMXfE49DIDYJ+RROfKEx4uornjq6Okj8K0iaOPD8s5mlcHzQoBEY
8MSYNkuqI1PiorlGCBmGZ7oqXUticbMUdWBmR+fsCiaxCOgkk9cjpnvqCRTFlnElrsLoF5u7Vbh8
JBy2aSOSwRwetASY+OXZPRRvbruF8FFZE7slBnbfmPonVlizlSu/a+0UIaRg9XvwCJVQFGVoxn5Z
sonk9KLEhEt/NTS29KmUKPpvRpwk6VOMjZvams41Kg/4IF5ywQhajqcORh3EXWQIqUY47xbRtK5G
z57pHw6VeaEyZpwK2CxoDzMD5umJgTv5rNKBLbbWRIWAXYbbmGtEkPZkrgHLoSoxIw/fJWKz0d8t
Hwodzw+192SZKcLVHpKHd5lGw7U/HLuZ3tKis/IDxV9G9AAHQa8+z37bJueugR1BCEPZVGcMTDDh
LLsf9XdOEnq1gXBDW8SdaciUiBYX2dviy+jnApkx3CIqbDMU6PpiRyO+6mXrn2QYcjYKvHKSd/hZ
spYNhAIFDWELBo8Rc7NkBUZh+5gg6saFlJfxrsakiy6OEOvFCNU5RfjDJnXHqViiZuqC1kqig5gq
80cq3KIibhnG4qs7F/oyAqGylwaB13550I34ffi4me94Jt5yYJ52vMN+B8BiFYy819j2s19s0kER
LAaJYMBLQzeesYprk+OO3NIRWYAMlrUreqySKei2lpG7eU6ETbvk0UnTCt5Yb61dNTZNf63CmpOK
4xjIXiEn4QAnIp5ZJF2nhXFlFlg4IGBTxSgahnSNCJeVW1rVdHkTQB0fZbJYbIsKGzU40zEhuq0i
bB1kUVh6F90uuJ+YMypz5YjG0h44hBU+czmhmTSTIPBXla5oN07KuG/bzwL9eAki21iV+D0U9CJa
JTuj5NABtth8hhmL+j9vR3PaxZhk6YgHudefw3zC6TxEWj7iTpv7O1xc9g/HZJtauajszlac1Zim
hIU3WAym+8Y+aNnUKQQyW9TImIL4TmlGkiHVOMr2wceE+TUzEnDgpDMCu4s9GorXdID/uIk8Bmmr
DNFvCOrKteShaIZsQRuR9LiybUd98cR66RMI2ln+yAcOsAeoCkidsFnxctNEpumPO0a6e+1lDUVG
7XgNPFqU7cBcIEmkDgwAUYUPSrVWsUfuYJf3mixO79Uk1UOy0efMoIF/GILxMsOCWL5KlbYoGzs3
IHibWQqG69xGftengV2c5g619K6wqGKe7FAjPErgjsqLGnwghbYB0ePkIACW5zkxLXubuGwMX7Sb
O9MDr9nM3u+JQULySNvPZWnzyhSISt6kww5ISdBicBzaJdC0nsjNxQuSnAhloYCZPAWfn94f60Zv
hhVbbtJm9Hd9ftUun0t6CKx9MrqixWErZu40qQuKJuyWwMDGFFNAS22GcmcK1hFkLpN0BuDR9AwK
NI+pF/bgaEPVs8/MSYxCSDpm8NlTjTcLVw5IScCUfUUWOzFrHF9BHuHPYfNGFbdInUHZyVOakt52
Mb0MMkmPqzslGlTzX1lTmAvIkPP0Jm+LwFnHrdPZO1M5JGUC8Z7RpJY2rQ88n4s4AQqMSa/mJ9nL
vFpw4b1X27C96zQXXDGiMmhJwX8xu1dqYI7fMhZgfrCgDd1+YSy8R66VfPF8UVsKxPWftpPpJ9HW
PCKyX9hSNIoJb9c0QNiZUWoaqx68bb7O5ciRFhkaYhO46n+cMReATpmayIxqhP38WNvjwTAJD2Ll
WvDiqwR63y/AjwxcctBuPwr6AwYizyynE+HR4Fq7Td1+CCWzExO4xNiAd/NJhnUUk2YWxUkyNYQH
RH92wmmzAfpGD803Z8SPdPBj8RYLX516vK3TOQYY/AvpPJ7qNHJyNjxJWtmi9cNdoWwi1DaI7Gm4
aoiVj5EFEGOLWq1pNnFuc+IqaZAToVJmwUuK+FZs0F3h3YtsZXzwA8XNDmEXIARmH0PXlMrqjLkP
YR/aVLgXyKD4F+adQcfV8tRrqT10eqhloCIDr/V/mmapXExVtMjdY1g43BoEXmV5akmRBedgNfB9
sJASrUHsyXJQBkS9UhpmKq0hFPEnDs2U9nVEFOoO0jWiYDOa4uCaO+Ak1kBLCe6C4lucbSgE6gjY
nzYAiTfDAI4XoSS2z/BEJcpmGxkG9kFTuFS2UiNvXDEkUOS7tbnJMIJPJ7E+k/ToWOgeG3OkblJ2
E16gK9pvRt9gFQwoodwH02bgvjHtJvEe/QFcCYS4BWgypdgTMHouQUkgpscLVIsCo0qHtsd3JsyA
FGr5Q6RToCPIHlwk2fhKtyBl+Blqore+4awyjZe4Az+wzFonhluLxE/aBScnuj/ulsA/DZ6diKzu
KJBAkzffD7CfsPBQdUts0vazm+WUzNEoiZ6LEIv9jCvbOPOeYM1Hw+w/+tbIAbGWKXruFGoa3btK
V+4D+xBVpI/0N4B12eDzUJXldSuef5Uc28Qz4vMUKuJ3cs0g45IgOYKGge4sXtPTtz4mPBQbRfuQ
VnGbMaEW42L4YZ3HkjcxfXBvfWo0+panIXS1LET+W5KIeMQGupQh5FtQV6KAYh0l67QGsAgj6VeO
dLBcz0Pt3lSchfZ7UGGeOAuGc8+0C/JdFWbsw0LAIFzlTla6RxmasApsVL3c3ThExhzNtX7KXJsW
v6kSaztNYzty9SOIZkA8cM2glxzHt04u8MOoYViFgGlW/t4lIYdqD4s9jo9RK29Nk7ngLqticRIB
u3qsYoR1O6lbwDUuCRMOL1YREbsB5wav8C6jrSDeaBKRcgBGAYiyMjCqbBgnegd0FA2y5sSVzxik
2NltLlT+3BPvtqQ8jQt4R8v5O8KMQBBb3+dEUkO42/f1jEQ+C9FwnwiUVIe8+MN75xJLgEq7QWCH
W8jvWEGIuzwS2ocj0WDKQa6xT0btNQY5JzlRZt1JIz/gSJBb4qFgGNEB1vCdd2k58TUK+uTFUoFC
COdAq1i8jv3IvL7OfkpXkrXrjUYpVlg8Wpbw0QrrigFz7t+LbraaVSsZDhwjZYQPSD1InikoaZ51
DOpm3Q+BIYhuYfeggorCPc5UnOVE7jA9y/GWIfeoJgS4gR9a+mmm/Qgbpeth3wdtZ40AgVyBXPXg
RwUyqyCX7SVEcdbf29PIxYEQkW4DG4XSrqfH617xEw7GzlZWOjLKygZESC5MbrK2OvsDU42O6FMX
QbZu6nF5fwAcEBhMgphG201jfuc5FJpNNjG5BU7DoyL9Zvz0yAwhUqdI0U+EBb54Yq2HwliRl8vk
47+yzQFm4ceJSMLLViCirFfV1vJ+KEtEKlgSHXNLD6JSII6Ghtw8Qi5+x6I3+mM9+Cy7eNqYj4y1
R3ldA8CBnVUPPBsZThwW5TQsWXIM+A0Tu97ZqSoOl4h+jG4T0pyfj4Lh/Vc79gh/m47Z+G7MUstf
O/ib3oJpgJoC796qf4dNVtF2JZo2eAvwlvCJ3CQ6enD9ogQeIEzTY5m5JiGAvVGHO3vyZI/KK0V9
uI7wtKuTkXQN2xIAqA7dKJZfXBpl5LmINh0VEBZjpy2o4JwjKM1JpnRWc5siEHzIWFD8PRg5/oqf
ozWFxWdKnh8NWDq2pHb6iUrksUTubp8KYQxMTxVRG/m9apzFnD4mIC5OYxx0dr5B9e3TgnFmp9in
4KXJJFUY8xXqQB4cWvzM+HKOt/kJryWAgLLRKZeS7HGCkWKiWOeDarO2gXtEEpF+gNCAVMMzF8fc
xAKp95AeixeodohChDKQNLnT4PIuI6VITimDgJH0opbGgkm5Ol7qnup0W6MNs5/cvEPWRT+TMbzL
4vRa4mPFApV5PmN33+uL54oufPlikFgwfvjYT99q3KIzD1yrQTWQoIHcMuvlL1mZo8OembaxRZuK
wGMWsxmKwXcpdacBF08FkrGj37gDQaLcmrZ966PZ9MVqSUduzHWAgd5cQ4ATVNttPzBSRvkA4RYM
QXyLukFZNHIcOecnngXnvowr3bV3mE95vnyP5YXaRmqBKJ1RdkxKHjUJMPWqRq+6KcGl7kwEkK9o
7ghjapUtj5lLs6nAWhoXzksO8rn6qMOQ4F5wmdmlTnyDCazEbWQ70j/1wh6t8uA6ilgAwn/oHm3j
Kpjjo9OMBqjLOnPKT+maMthxBg7Tn6iqaEaTBu80T5XXufGtYLXS70Ub0Chhet75EE07ZHneLSmg
+0AEXIpV0Zt8fyQ5337TJQtdRU3RNXQ85MyU9LsfOEoAV1DIFUFpOO4MgTEdcuk/9y0mOHbqAcwy
/eQwmYB8C7sj4iHoyh99Bg3lzFM0qhTNVE0k11oUlK4nJuNL+zH2LMI7ZBFaJNmEMROA1CJM+b4f
ewGQp++lviGVKIwJCwDPj7FGlZItNhxYTqI/5PRdJgYeXu0TzTW3guVpMCfMXhp3pXpl2lAbt6AU
QfnUgxFwsPHYXZwz7kHhQW81ht9iY5WKkEln+KQfet/1Q2KQOBnU45EBm05NRHAqbd4By9H8R4lU
5+aT0ZRW661qUbbG+xy3lm+vZ3+KsWiQuYMlgBemrpwdqWRe1W5sZYvq0SDsooZMYJHthQWnMCJe
1gJkPMO6KKBVup3xashpR2YOepjLbAv+r0mAnHc3RVR5JSosVNGjt+rwUJjpJkm87D0rzRnWD4f4
5zhL0gk9VFe/S6YYtnMhglVYp7KxCAiqeFYveYLedmVyNrPQrQZYScGlALRdKRnmcs/5bqjDbZLO
jDDXlrQxB2wbBwXdY9ci7r/Scu/IUcKrpIdf4Cmd6VflE6p6oXKZw29bwIFdd8QytOeGY6eJA4d1
95TiMgIHG1BW8Njge7yU6FmbqyKmpd1p6WnmfqqRT6E7kLytIIwFGHkqyIRrkI8TlqIUGfvNitr2
Gwd44j6OdjYj6FTmVNxH5UxevBv7RoZth3zIQ0I7l0j0WZcXozLK30QzqWJPbq7p4KPzArJrNZ2q
hwGJfXwYJbtItc5sWK1XT9H+k7SSy8RuNp3rG58ES1tE6bRcwmdC0SnW1mgd0dMLrMIQgRFjix1S
piD7yaDNK+7oE5kY+WiSUxGUcUYyOU1uEKDEdDFVaVU0fhGZV+C8LyiZZnuVOYSkIJscbFKd3ZjO
4ZohU3sz01HzDA5sEbSsGE1ec9HCXgnwWzhHDKATt1wTB0UhpcL2eyiz8TF3GBMHzJ0t0W+Z8IYh
kRYEMkX3+Ija4AMrnQR1F4nik6ChSNHTjo1QP2c8Vx4Pk2lMetWN7eBDu+Z2rcIBRfzFDeZIXvXE
FO8y9KUDYxKMffCVModzXpqROgVdagSjI8www4Tr0AgkisXY8+/DdqgDUGajQYxG2DUg1SzP3Hcq
rInpGhPaOW1KwvQyXmxsinLyepbxTh7nBqoQm9CfVQCdE8lRlrinRlfiZ4TLNFtbrTmgWVMW4uUs
NdyNaeXhj2q2EUcheoq8laAFqveI+chzNT3DfQFiJJ4xFXS02tmsG9PVnw0Y4GQzEz0BCaT3c/c0
IBeTtORYq9nva4Sh2GbtF1aF6c4RGhZhBmiXiOMSHg5mn6y/YwBUvtOdNmKQDhIzAwDP8hv5wHSu
pRh2Keeetz5O6weSvr3dQC1wZyHcvRp+Eb5Gnh7few5LDqEAsBRoLuXpZaRJ/ClY3kD3R2YsDobt
1ni3yVakaWbEZkD1C0ljPeu2+xlUjVjYmoLOEkeeZsc7R/hbwaT4C/JY+2EX0vHXQZrkT4uK4Zng
XvsZHdiITSyNzRMwJzY05AQcquouvhaVImvYUUjbOU8C/0k1qgVNzsK33QTOGQJLgR+ujWGRq6n9
xkQ6ninvyXmZFWENVD/V+GVYfexv3ZKOJ0wJPD8vZH2HE3YihCN8Mu8I/p4qK3nsnYTOyqL65SRe
EVbAteRn3wYELuBjHE9+WIknb2UM0YO6xovvugij+GGsyA/cUiTmpL31MfxVI2QkPeS2vsc3zTxS
SL9el0bhmde5TcFmrCo0LPNtojCz0/Ug5xZguAIdtZaJH/72GswJm4QV7lwUkv5j3aIwWxcNaNNS
eEgqa9/jYMrMTmfvemjc90SL5lw6BG2s2zBomgMTmBIXXVAmexksw066oo1/CDNT+ztSe/LgLbH7
8oCGk+0d7FnwHRORxmk0h+G+YSoTD4yjhlk/+LZR4LmPB/cIPigeIWJ6lbmqaLezm8KiC7C0WSOm
wNLW5H5GvvJJ6LCTdAuoosQCFon60pTm5KzpHpTuJiwqTx6ZCmBZwRlG87iaJOhAbJ2FxVg0EvMm
pD1XrIcst+7IrB83ATRK1jy/EOo4o9P7GCC9eBuy3lll6jaIFEYtnbxo7FHFpmcSW98Cf0Di1Cu+
8xdw8xyTl8oD8YA40h02pNEH7sEvMmFsjVx1DNAzDM6Lzog8EaJxXKDaZFg7OAzLWNWRs5ciGMoz
pYPlolQyCsGxI5hyPuuPMYZrlcUPZvSwG3RVgrg2FUYBx3DVTXuFH65E55u/HYhDn0ZmGRBFYsf7
BBvbg6mZ0SEyJy3K90BY6JExEWJ6HJCgwlWHhIA1FAYP0dl9Ix89r6NnVVc94+LQFqexnTr3FOUo
Preh51LUZDYarC0cho7Jr4V+jXmYNNz7vNH2T6X9rrpgvlHprZad8W4ZVlOffG8sr5ypGNTjFybv
CHaHi4yLQxkhdPVEIk3bOSRiE0Zg3NDXtL8mm1qc6FrDjC92K1j2RkOOKTUVylW0PUb5aco8zKlf
Oc7BvGSaKrdpyaF8y2C2vAkrkbyDhCNdgrEZY04SCYtzp1M/INy5AMvs4xR9VH2fnOqcU9vG6MLs
hqChvXkc104mRyB9CAlowmqEEiKCk9iYyUtYYZL+hemjGu+qmOEZ/VwvjzajPRfIi5LY5pmJuwbZ
T4Lk3LpkoZM1t66xyvEOJ2ytXvKsdrApN0kjihWDXVmjVASvvqc+J/+2hc9jn3soIgUdlSKvPpFQ
5caLxs473rtQgxps37g01+ABSCcUYdWxQEIVL+nijZUZZmDdM3PesCJz/UHl1fqSmklZbK2kqA3m
P56JcMAYjeiObALD3adIQMFwphMMLbI16dpVjHCC43LobN8zbCqhizvVjcpjDlsZ+JiJqXOtoUjw
7HCfhjtigFL7XeOAVOMauE/qkVOLSuPNtGikbZoSdvGLMXNQeQ2xqzOMzXUUvHNhpEuHiGiQgxOO
8XRj9BXqnWKMBkYL4bi9x7CcYdGNqaXvMLhUwWHWlBhrXQ8e6y4lCdaNoA6yaKfcLnP3/Rga4oaT
G7Xwig67zsiPjbw3UqIsInLYj4JNpulRYmQmxhLYUxzmyapAkkVYZoCpn7IxtEFCkFS+mcwxTi8h
/aZqa2OgqA8khqriIQh8wSfoWgbOI13qCcGancMdeG/sQEoO/1M9rqlJ6upWqL7oT6x2ZfmZRLXh
7rIys1tvg2Anw34WmXV7X2Dzsx/GwJr6u6FO6vIeF0IwM+nJJgaHnABCtBSmDE9dwYTpbSLj094y
PSDvmrc9nnaEBtvVC2JFewL6yTZ9s5HNJtO6dF2C7qmwCoa4foqUjM2qcvGKYmK9FViRvC+rS6rg
YeGWTdtpbrhMmwqatovsaEKBuvGGRAZbxiBlgdYtZtq5HUF0LcyUVj4mvL3OrmQZojREbv7tE9rT
bQ2dNGz+phd8jGNQPnvMdLJdEYh+2PRpjlTP9xM6iJ6GGksLcELXMdah/DGXfkAHyg0U/qpc96Rx
0HQFP419Jd+EOmijq0xC9yozzhbbUhrTT1I8HCqIrO9wMPkjJvkNqaU5rhkmfCvNOo3E1A7t1xbD
Kab0khoQnwUde9pN2LfWJpkW9w314CKASdSbScIN3V5GMueGjWigO2+p347Wlj7GTtZBhE9DNRxM
mzE3tIGYjOygIRoQrh0zBOiYNUsNrw+TU3MMfbRZU0inVetGk0EUtznzM9JKaDQzC6sPTUjiJBwR
eokYSCAgbbsyDdvtVBCMe4QOTN2duMqM1q1Bl2dLzIZEE+kwZDsTOSfRQNKuJ8K8XAaS1M/Bmin3
IFbKKdJ4B+wOY7+H1opIsOV4u+KeumKnvKAlO7lhi1jBW7XfgohmzNZBm/MB8F5/x1GPNBF0CtkI
Skg2YTtzC+fEc1a/DWkx7Wlj+/22wZ2abWdVmO6BtctEMcXx6d6qI5DN85TZM8S9qH0N3FZNrxLZ
40BSu6GnX6nOqPLn2odNw5XV44Egk+QKLcZqnjhDARcXk5ycI9tG7DDCEeBJGM6qurdX6LylviLe
tOuD78HNAZdHwssu0iH1oWxLG5dNq4z0LjVwUayZt1fhITHaqcat1hAyuRLpIJIzrPkMmUPf1wn6
BTf+CQjAtQHM6uScaaiW15l0zvku1H3n38NKnHuQmnB9Np5h+J8ByNp45bUpVY5VyyI/5BNDLPIX
Vbb8JW2vGZLpEy9X/xGHmP144of8RxPnIrkHBxDmRzLw2nlXSi94Aumjxy15SziDWCV1fZvpkCIk
wm+c4zZnBeEY6I8I3QhZ5UZ4mfHmQ+ZrzpiHo+rsl2k2ckVQDKDG7jo6fmEV+ZC0ZL+d+RhiNoD6
GpveAFpz820c4lCdUOrvuGPtfOMkH9oboiqqhgdJTp+IqIi39OvEAj4Pgr98GPrWay6Z9nV2aUVO
xOKMKbPehnPVg9KknP0FVQrpfVX27efsNXrYRkRBD/ywtORlm50Kg/owTzu/S9xg204Cok1Bwqjz
4njAU35bjYkYlplqph9mYkumjTG4TrOXLZ2rvSjYtVaslz3xK5MjxKa2Sx3QiR4qgtBrVpQdeR3N
cz7Z3TcWcEiB2P/8+0iiSkIF1yOu1z6o/mOGsEcfDGGkyWago9r/Lumww5tPGIQDLtFttHfoc1sb
lPUw2ospCF/i3kC/aYPlKE5DaXTVkbl7a24YIxvDDl0WvUHPS+rmUmLMOHikEgoKeSAyqDCxDWmb
USxA8C+r4fgrwYpdHebe+0mUdf/plX2B7GQQH6Ihx7StbLn3VGXcBkcKZCtg15+KdGruPTIxeOeh
4W15JQjPCYP6qyOCd2GiWcjyiigyKPcD+7GhT/CpWAd3M4Lzk2cOTf1ADWFd3cgI3L0T5BzYHACa
X2WbhIjwZnXCsO0DSLTHTcsY9pklzd6niWGVW5z6/hZwbrmHuzA9NoPpYCWrwPU5yv9Jx254bhKC
3o/Ys7xfEyvyObRG4yi7aP6AuArxtRaBXGNsokepiME8ZC1spJ3Zj67HDmIGzqapEvVcJ6N/UgrL
9TpvBuSoKaPmRwNYiwPjNPP3qKPSbWUROQqO298RGIHIpgyHE8rW3uSY3vjpFRh0nx4r2w14Gght
XPcGZL8mS6NjouaJNE2EfyvctemPNsvAu+rG4dhspCi+V8DNUc57yknQYfDyDKS1Muyl29rpNwjG
iSSZNsGSbviWrQ+19NqnKHYYK8A0hJRBV4DgP4kT6m4kAUM2Kyyw/W+SyAKg0gpqPwQGU90ZdBPU
xmMqgYM4yyfCQ2U1U+CpycNSBNuk32FZnQCPO9Y9Tf7wkuS4oDEQzu+BnpwbKa6IHThiukAm8a2c
ucZJeiRZL8OMx0iRZdXgs0xpm+8jfk7zAEZxqY/o/XXM2oYaQECXAzjiQYzVAQLPrC9T5WT1GjgN
3g2oroyYjuaY0SChYCyLfeeXzgPsEtimQyH3llbtGSqds8eI5NwL+FyvuSSug3iQdkfVr57iomrV
XqQhrIuWwxursHC79mznCHPppKC0WDmpMBiP1GABNtWQT3Qf4tazN6TtQdNqLNfX6JxxNrzGBcxs
KXX5XE/KvqO31+IVh2rzqmdZE18mBcNBgaDZYlbiD1V9ELi0wm1B/DC8TWAnhLoPSlIaVrph845C
2PQEBHMLEcIwEyYBJNrGzZzd9UvHh12ArpLkqsHYgivxCA14PLSNpX8waoUNOEfmZ0qcxDFyJ++A
u6k6YiDKpm0Q407b6GI28qNL4Vx+GBJa486pco36ktBQd202YQu9lZNfvkZ7Z2XbOGN8dkAmT7ZT
JkrQ+DQWS0v4EC6rFg/ukDoGyatS19ztjpMdWZbzuE/bfFDIsdM5OuM0mMNbKIhbepGst5QGniJb
c8pEVFwg1/dktzCNp6NnkBdjBsLbWKJJf2Y8m+cg7lz6Aj6c69bxHtBxjRRn/K2phwKxp7QwNTcy
oy/Z97+1xYsaVq2cDo6/jJZb+BDEpeJz5NQ/RjOh1Qif90M7Y6FtSNWK7usGJBeUnCz+hsaqHiqX
rhcpzWl7GrrxGfxM5l7NIsMWMrK+k8/gzCnQJ8hFm8wlbWrXweeFi0AXREO8MwZ1QmxnKY5ULqCM
a9pUM6+qwzwnBavLrLe/TQajKDYEC3xgus9gmlgEA4YEASc7AejXju5Rh8/GuDGQWfb72TFyToeG
14TlC/pPK+02pTI9oXbACUldxbyHOEV39UOgMKnoypDwJElbhBS2LTvOwd0mtWbDc0GIKbdRG4Oj
el9fiDmeixvhyEbzNmk18K9qOtsdT56lmIgeWxkw7tkI6CDtJ7LHAZ9eTfIxUwUd4yTjJccDHm88
OtjLI+cHHQMrOI/T2gjd8EkQqkFdAD/CmE4+e3b+1XdcckjRymxd5qMqmf1tivHEfrAtzzCPf//b
//5///fX+H/iL/p9ANnq6m9VXz4g5u3UP/4u/v635r/+evz9j78bBCAEri8cYfP3X59PKSflf/zd
+l92z8kAZSHplbmgUd9HNVI2tMtmhj1WkEyZMvFGhGkfDcIywrMlkK3q7V9/uf8nX27965dHQVEB
TNTq2We0uqZK7I6oluKt5Q+sITagqb/+HvdPvsf81+/xJ+DNDTynZ2QqJm4XtCgGovXrX3/6n/yK
IPzXTxcxImEUV/4VXhnj8NYHrl7RW24h7DZ29fqffctyA//pRkV9yqyjNf0rBGySgDzQBbm9ACs7
70jaabX+66/5k+chWH7kP32NbnxHNbOSz+j8i3gDlCaQZ2FLE1y2stBj/3BzcyqRLKUNiwwJbxCU
/vqr/+QuBd6/frXteFrHY9I+o/sJv321UHKqAtXj//DT/uzzl7//009jTmoSDm2Lx5jDLgGYfXRP
39v5Dz/d+ddP10GOil1V8jn1hvioGa3vCx9r619fm+Ua/DevafBvrym9dwYjUiRPpuE5IM0G7CuE
onibhSLx6z/7jn97G0VVDNQ4afbk93X3MYVAzUkKsabvznQpkP+zL/m3VxE6chdURj0+wtRp/j9n
Z7LcNrJt0S9CRCLRT0mKEmW5k2TL8gRhyVXo+x5f/xZ830DOEogI1silAZJA5snu7LM2FKRusQOo
Yyr2D2nEHejxfDMrfW0rMUndO8XHHTtx3DgsXLYS9GRgwMrH84/XV/rDVqLR7cbMC2UUfPaXGw5Q
1D5FaKdKUnQVk9xL4/KOmp7msZggtZNT1jH4OThZtzgwdyI2bPJG+Qw4Na2jmbJbSzdSh3JNPNGK
j4hcqfe6Pf9TVwLadv4el661WFlqTXDfFWhLgyh44hqG+gY24tAHmOQ5O3BgqKyNOFie+85ItdUJ
xPZMLuiH4H6yZPOp8ZmZopyaeF9vFzIlwqg+JVN2/uXWulmZMmyOfFzlEBYRSnaYGmlHrYvNZO9t
DNe1r6fOGZnFtik3xNfJiFJzhDwE1cW7wskMHtMuxCrFcY9DNFaR3Oe2L9ma5aFM+o33Wxtmxt+d
13XxAqPv9MULKx0/AV/BkAKrO8O8yVML1N75z7j0zXt9pswuAKidesirEvpnpD1nEVWr1xMeiQ4I
1hldMjfsgEnOt7U2PpRZRiaBw6WQZX61fY9RYbKTmUpq+uNBfnWH/lvbsrKdb0pfGx7KZAMGtLSz
LHe+Zhi5FD/E2HA2EYaZ2s2+61Ky5ZRBBmL6SjGL2WJyj/Y3R/4ecPI4mDB3kh/4icPNMrzIqPEh
kG7j3FpyDIOP53/iSgdb6jxVuCHnpVx/SBzkuVU8TxDgapgyJnd3lzWhTFUR18oZBVnFg58O2mnK
kmW+sj3vpmZHceFrKJMMnzVF1RuXgH2D5iBKJtoShd2B7Fe4MW5W+tJS5hUXjZvRc0PygMB0/tpZ
cf4j1vJmY71Y64fl72/2BnYFKTMerOnBxbHiCqcK+8pHFHYVI/DZ6Ie1NcNS5hIM5XVMMMvkPmtg
m4D2RqVrGE+RL64FCsU//4MM7+g7FasD6zrwMOOfP//oEOgcYi6ZKWUxN6JjJegtZW6BFRjpfuhN
DziEUC4+dD8yVGrgtrn19ayLh58ytxQUMLhQIOUDvl/lVRC08A4rzT70VZPeXTbClSkFbsVUDhap
DBdi/SEpTaZHQ1DEvev9xRH7fCtr30uZTCgWdEhI6/5D5aKQP9hQ4hA24dCM9tIJuUjq8wod+/nG
VsajqcwLJBwhnlGv/mC3wyfQAzWqe9bPNrebm/MtrMzDpjItZEtav+o6H/sbLKSz1OnQAAKad4V5
j92aeTU7wGrPt7X2Nsr0ULj6aM9J4D+42oSucPavvX4o8BxFs3i+hZXZwVRmh4w0zRRgaPbgY2iL
1B8pRAjuwAODfL6BtVdY/v5mguCi27a5wPcfBMdlsCEc8BDZans0HVt7jbUmlPnB9bj/92TuPfik
zpbEoX9w87r40Eb6uPEWK2PYVGK+c3sE0m5DtUU25j+wjXKXy9S0ixBXtMIrxbPmRSANNkJm7Y2U
2Le5i6r7sUgeC78fOUswvXSUTZK4GMTV+X7Rl/B7Z+9iKsEvEdz0U2xEj0FVl49+UY01yXNB1WJj
9IDFjYx5pktTceeGo8O+phcRSs5STze+6dpLKvOC389cV1B0+khGN/0QcHHvojW8ST378fwrroxt
Q5kLKPTmalCX2AbU2FQUnRveYmDUb/z8tae7fw9sU2tYiDxzvDdju/xddWb7xHyKZ81lP14Jfbw/
RswaIkpxm2n86aIZu6qxtb/w0yhh7w7Z3MlS4kfj4Le0wxkPrUdRtMnG6FrpW2P5+5uo7wJjqR/y
ksfBw56em0OKVQ52tsALQupT6sv2NsbSN2+acWcyaUjAvHuRRJj/oB+58ezuwj2moQQ9xXrsxbLO
uAcMpL1gGtZg05NABY1HLEfPd7P8s268E4eGEusu6WwNgbZ9T7F/g+bcHHBnj8hHBelVjyBk/BkL
vUo+R76Jy0FitwDhOhJglBJEk2PIK59ipfiaG3bTO5hjbE1kgBHdnsiniaWUabLKj1D1LO0zB1o0
p1eoqeMBjfk8Ze1JryaSDRQw+CijsjmCI5nUUJQmR2r+nV+2znOv19QHuLAxv5FRbeQdZa4mJSqp
g3VKVTVV+VjFITp3HBVIckKf86lIwxm5r06TOYjylQsw4BV2CohgF5C5orQrGknpTBBZPrCVb18R
LmDgGFhAu1wjgqdKtqDBSkhQlL6f8rnQMUIO/a8ylO54XZTYf39gk+z8o7WBObx0c4ShIgU8OX7q
YH/YDJIfsT8PnVOHLxmFvYARBztbSljidqn40uFzUie0nNUaQJh7ux2pUkZPUrxmdYbxTUWFNCAR
p67vbHLYHykd6sYHgF8DKADpl7w1V9xp/NmlikE7LOC06dlOIRxc45iKwuIqs5CNTPumygGXJ51Z
lzd+OC2VmhNyq72E+z/9LJy8t77YVDV8tYti9qDFU7Z2HRjYCVwBsKBANEk4WGK7lsbBjQidjCpx
iqclhW1zrd2CWqA4G1JFOFXRcfZKKIt2EjJW2nicPkIdmM0jdCwSxQvmdq4yyiGlcLBndijevoLH
hfcyFnZBf0yoxxyBe7WjVaGWb6jtuRtNpOHUqBXFLzwCe/uGJBthnFuLR7hEz9RehyATss+Ao91v
CSSg+DAaUfmvK9qZMUF/P1H3aGgffPxo51/YWUaUE6XGkIAyCOruQxSAGWFEtNMTJdnz725OMHby
NYBc5K5n0O2Da2rPgVlH5WeAjgDP4P1E8dUkmcjuulbHMx4FfCp2yPALTCYqS3p7yE+ecR06EcJX
gfpiX0uKF6mlH727Ac+96YAuoxG/bIka42iOmC7dsihRlThWXTG8lgKeHaKnmuEaTAPMZ2PGavy1
EFH12zM6ytgyC70SFu7O9HnQW0raTLTQHH5iTosnEApIrqCW8YoUn/DNamQzMJtIkXu4nVNoFEM0
gP4PpwdPW6vvACxYTc+VCJU15XODEjKGx9qmX+Y8zvMfQalDpaF2gQIiuwI0sRPdslTnYQLnBp39
4O20hlPCVYGbHzkwUZf/olhpvrsAzsNbjwqCiIr3wfwNApg/+FCi7hOwY/WuHOxaYkusJ2JvtmR5
9jmV+IiUKhw99jD8huEA96A00ABTlXMLFjNMPkH4zx7EGFEIZleunXyoU4pBrvoMZdNpCmBFHFHO
BR/dSpujG/x9jYwYQ/1zV0KdN+UOgwHP+FF7QIRxGDCT8g67s+oBhDhOAQx5xN+Gp1HammYifaoy
3Jl2mFmQXvPCrnVO5dBxp+BHEoyZHixYoqTp+fFGN+vmsdJAlKRRDfnHR/ftHQJ40s0eIxez+8HF
sN5+1zuZPg2gpr9T+914OH1GKDRCKpGqR6jpBlYfXj7djiTonhxdp/SJEYhTMpxyCgrPLwJrq6Wy
FfOtLitD0rn3ppU0+B1LDQRCEg9ld4RmAJD8fDPLqvjeSqNsuHBBw53SjI17JLhQh6nWNaBt5d3D
RY+XynbLdBw3NMPWuwcwNewT7nw+WZreX/aNpLLdwinNppAiDx9sv8fnCuLxjUvd+G5swU1c9gLK
lqsxOt3ohzh8ABWgX4vlxF1OEDPOP32lk6Wy5cKrwKhnszDuR2mmD0bXadetZ/T5vgvb4LIDvVS2
XRQmglVIcuO+t2RZXhNTOmiTL1A35mrjNVYGkVz+/mbLNfYt3KB0du8N2Q63MEqju4Ga/Y0D7zJW
3hmiUtlyJTZFLEk54kJA1f1BRrj7Msu5uZh38EMpyBbxVW5oz73n6hc2qe6/GsQtywp9L8zhq03H
I0OhtoFy0R1THJxeaSE/Jq8aDsO08RHXxoIS8FFeUcMR6ejirCTqrmz4d1TsuQFrQQ8Eb+umaq2v
lIAXqLf6PHYdAj4EaiacCAspDaiNOJ4f0ysN6ErITyi4fTyLnfsgK8H/NI2hFYee2o3flz1fCXrT
8uG7oRi99x0XuL8r5n44hn8gAucbWLnM0ZWQ9wUCPZOylEcYFnisAX/4iRlX8RU1fHedkderDr3l
RB/Ot7bS7boyBeAd6BfwY2nN8nWY8H1PAAUZIHKK/M43sXyZdwLozx3qm/DsJiRJDoyaRwy0f0Nq
MctdNCBKMtushw2CId84lAL3tmC88KWWsfGmRQHCADFu1D1OYYGwaSJIujYwqD2n2fMvtXyf915K
mRUGylPN1Cp4qczE3oaa38zFbAjo+cfUvDQodWUikAPuNlbvto+RvtiKWEZzq4/9p5lwOZx/j5XZ
TVfCPrBTkxrHTr+XrDCoAqgdE9WEPw6zyyDynlKu7iuEqWtQDhsJhrUmlSmgSCnBL6vo/5sUxvxr
0jGnbZlV/7Ro1ojBKJvFCtdyNmbUlVlBKLNCANTchyJOEhdDoAkqBCbngBZJC2w0sBJHQpkWJtng
EZLG/SOY6BnAdWyNwe08RlJca2Stiv357lprRpkcsPTEMdHN20cRAvqqHKt8nmZXu82h8W4kmdc+
lTIj6JyTbA1h01dvMObgk5zZvO9jTefG//w7rMwHYnm3N9E55OVoj14/P4qW/TeivGsk86CPBu87
7ql3eekMB+rKtY0F4c9QfidUhTobIJKcm86qHptpqOEcAbxnM4hPo8CwOoBkcqjCSjgPQ9+37i+w
q5ggJlOOQodKsVxHd2g2pvb5/MsvHfXej1HmjS5DdkONMymUcDZOWd98NDna7kxXjz6krkPZi7sR
ZmufWZk7Km4D9LiFe+NPjYvVeoUTLV9WWvKfIPf33Hh9pB726/nXWhuXyjRSjHE9pqTBHilC97EX
q5xnH4jKR22Q1sNlTSjTBhpBqTtONzw2XRR/El2zoDCBO5/YKAGqPN/IyhW09JSJAl5BbmDXIR5n
p/qOZNKHoCcpWM0rrBIoCDY9atVGhqsXz9anNq43euv99QQE699B0VWs6+B7ra9JLcFcR72XzAcg
AzrJ60gHGaElhWl/Of+W7w8N6SmzCIpczafYRTwUY5aj1ZV7XN91vqaGMAwroIM2WPej8OqLFhnp
KVMK8ANubbiIexB55OFDiKMO7jmHPznKhvIH6CjtFYVkEyUqDNHzL6kvIfXfUJOeMs9gUYp/Se6N
j+T9k1zsuWlbvF2j3FrYFV7bcT73gxa16YFMgz7fRdIogmduxcBCYbRXhP0h9qt4ohrdNtzoq5u7
7PXO/zp3rcOVWQko2YydfODdd30QNY+wU7DphuwfOh/nxuKmgduPTP/JXSzFwJjvUsPh/0r6mh9y
28c+u+YEwac9H4Y4B8xMEYLHZ7Wy4ldpRNHwFJVeGTT7fKAy/LWxsRKhxpwyNhRMFJdx6XGLlnxJ
VaeVlWjU2fR6Jw52XUbctvkJ8Fj4z6EGTtmE72ymBxMsZf9txIVd47P5c/XohymFG4XosKZARa8R
kJVeaePvREtNlM0ghcocOqkdS+8hsCyXLC66MA15eO7WEbxraNPGiVOtrH4N0M9Koo5C0IOYZ6AP
O+kKRzzIiZ4C6en4E2aOIH9A+pl9pwPOw+MX6I/vh/iFHrLYlsNX6TiLyaKwTCp40W0HZBD9Ai3W
o20WbfTohFQdPjWApWPANnkwLgWu+De0HULsHmtE9J+D5e2xmemND6OTpPaPqGlF5C419njLQywJ
ExsyvUZG8kAVWItnPdV51G1xPeVxH1pXOGhTIdgPkGi41A2keRgwGpYHtNStlR11Wyz+ojqaz2Bv
2Db+HrCvxr7Z4YUyOp+l7yG6R7ngDrV9Ffaj8P85P+rWBp2y+tiiNMEm2PnD5CbHSTCNibzFcNrs
HuBwdhtjexnC7wWesvKIzKYWTY+cB2EJru1NmbbZNbnCxNsI7bXXUFabqq+tCEgnVxZo4OabdNLK
L0U2ZdBxRkqyYrfYEnqsvYqy6CQT9L0hR45gjtxoXwWJU2m3fYmb6dX5Hnl/wXF0R5kHKJQvmzII
oxcbW8ODLiUl/PicJpH/e8rZkrO43eG//UOPvOEu6dPv59t9d8GmWWUkUFZlx8VASgZPme+Ng7TH
1rPvcDy8/WUNqIOA/bCejrZ1wmSbAi47/+6LjKIFQXH7+Rbe7RteQRkFgBXxnINZ9zIlMn5xNXtC
o410ZGOntvaFlK6XvtlTvzlbpw6K/Z8XAAgH+qUJy8teQBW2mmlV2F1u8Ing92NVmiVcuYx9Z208
/929pqOrwtbWqYSLYVLyQummFAfNHAN8/WTg/dA8iMbumDhUsBbTt/P9sfLBVHVq4gLIB3tSfOpS
Dqt4z3zltoeq+NZrLxtTqh6V8iAcaJMZZrjb/ajAn+49MIkLK6Hf+GQrY8pe3u3N2URMnQgp/Ap/
CKyrKNnvglPryovuW+kQJdZhFRSJno/hD6rrwOaEAEnhANtfIbRlT+c7Ye0FlLjOIvKHM+nXl0xa
4X1blq+Uclsbd7lrD5d/fx1XxOQSraH4BOYz5nIwzg9sJI3DZT9diWdpdTBCxir8QT4b5D+5YkBp
eiq2zs5rv14JaNcREphAjG+BvdTiAC0OIPL4xf35n//uooSTrnJyKFrZcygJ/aciH79xChoesXQg
J1O616XGfu58KysvYSnnBA074wn0vvuEiWV0B44dNK8VehshvPZ05WCAOw3XmfBLngJpD9SGJvLL
IPFmuuy3L1/uTXCRLA9qXFO8pzG0v+AprO9taC/H8w9fmX0sJXLdxPDSEfD+E7X07T6vsy9pbRUH
tmvjxtyw1sHLR3vz86NqEtLse+cpSpzHARv1XQBx4/Dn/D7moX19/kXW+kCJYHuopSH9vPqY1TI0
biOuQnCXKi0Sjpc1oEQxAFZcoVCIPVGnbh2sotVfqgzJxYWPV8K4hyMfdWnpPWEhmN4A521f8ak2
Nm6nlmj6z96SKFOCGEO3DMUmtOQoJxtjBhSfGB8TthluN3zDWFscIKh/1Obw5vzHWhlWqniz80RG
DXXk/DAbt7ktmig5wNMavtceB+bLmlBCenKsVoSicH5QM2velLOXHjlFZRRh48B9vok/F8bvfDZT
CWy7CQEkQ2y5lZVNoY71jxuXXzr3i3SK26EfvonYOuHH/KXA1RsvyF06Z8/nm177gErQ90NXdZ6f
hy9Wz0YAglNWXvmLICOyWk07nG9kJWZMJfgFbC4OhJ79I8hs+UrR//CZWxw8Hc4/fu0dlMivqFit
7cRwnvKkfg0Bzx+q3HnBgiy88PcrMW8mGe6Gc+w+AX7tnrpSXNfFZoHT2sdR473NC1dKN/kJysU4
6WOHxwlAB39rcK09Xwl4/JeE7Uxd+nPCd2YfwFaC9odZw/lvv/Z0JeAxJaqTOZ/Sn/DfzSuph3j7
DRyvzz/9/cthR1cFmYututNpHujoJgVLE+T7uh9usAsOd8Y8ftP67BoO4rEP7buYWQYK9veNlpcX
eCckDSXs287Num6s0p+BFfwEu3CDWvtzWGPaIuN21wdY1VO/XovsNeCPG40uff5eo/+ZB3i4rqXJ
z8zsbyaDfbqVoVjQJAAZ2xJ7lMq/wh5KEIMc9QqzQ+p3Ry5Wts4kK/O3oUwHse2PZlXK5OeSMgvw
eu1StExWkH7HSI3SuXEGoG2dptzd+M7Lg997Y2Vq6PSx7FKjMj8Gpva9SIsvNkTrK1+2D7Upt4qf
VwapKvoUeBRjYZXlt1RHiJ3tc1k8WFpxWQiook9N9w2TwzQQfq8gJ0Hm4ksIeubXxphYmd1UtSf+
r2xskjLB3x1S1DIcyNAc86E//omJPEamVhIPcYPzTjr3NzB7keA5zzbWc0PBImVp8fH8j1n7Lcpc
AuFSlhoXSC+LvUeyh9HENNXorf5rKIC1XtaIMqVgVpSj0quMj027XE1EQYeJnCFO3EZetodTdUe+
WyMgLzz50S3DnxUV65/SzG42UgUr30iVHUGOxj8K+NIL/YFgDgqncwy1ELxs2EEuuWzQSWWmECnm
xVBczRNl4/eiRu3SBpa48OHKLCA8Uw9m6rROrHImhILpVwJ7dOPha99n+fubfXqFX8moBS4PdznD
N7H2HSpac5XLfGsHvdbCMg28aWFA+DWXlHNiHVv6pIWcL4ge20NNPd7GOyyLwDuzlio6qjDMw0jH
xrBBq0+2eSsH+7FwzKvCDz6ntviMsndDK7H053styb/fBecvsysnyzwJ5scGW0zCzYfO2X/zbflP
5+obe6iVeVgqkd0ZcW912Nj8sjGOg7OJPGenQ1MFldea33w8+Taie60hJbrDGn4mgIXk51h32eLJ
RYWIiwykkmwd5sn9fdEkouqM2qbCzaWcaMYKphs7So/g6EtMWLHPPN/CyovoygZBkFpwWluKlzQM
LIh1KZivJnfFHoey9rPtQuQ639DKcFYVR4OB1Ugw9+lP0kv9Dc68zo2EdLVzms16qJUFUpUZeQ7e
dFbCsg/EJvguklr7AEnuwrlKVRhF2Pk2w9yKF66E25PN4L1dguSyr6MEO5DwQmDBnv4E65LeQ22N
TjgUp/vLW1B2/0HUhk5Ta/FPXE1BQXB+xYSlOlFtoG+sRytBruqIehxxh7gzOeiPyXGczHlvdToQ
I+dEnQA8WmvY2Eys9bMS5dKCH9nqnfcSRb1+XVUAAffYtczaxiyyMi/+yaK8mXlb4Hl+YhjeS4sr
xDHWg2qX55p7CyRz3GnzBE806ec9g0EeL+p+VTmUJGbljjjk/XI9234q0ZKdXJ/lBIOdfCPQV+JP
1Q7hOg3UjJB4wYM+vx4Nzbuq8Sm54i225Ekr/SKU1TwL4WghP3efei1IPuuUV4J85b8Lz4BimcPe
9MuUDi1VL4P/Qmfr142dO/e23mUbxJS1X6+s6NBS+mLxGrxzSSk9upVA76EZg7axBK59fyXCtQTP
HZT2MbR767Mwy/IKoDK+8FZtPp4fRGsvoES4bIYhSsZJpyiofZl7d9i3LOwbI3QluIWygpuw5ALH
jc076UW//QIT+obrFeAMxq5vgp/eot+67DWU6B7cyaex2n9O9S7KjxlGcPNhNlxz403WOkJZugsn
m/wWPvwLsnrv1nfY2FaGjkaPCuCLKnMdoQp8vD42y7gatJcyrfPPsROkOx2Lyo/SxVj6ks+Eg8Pf
wWBP+MZHeLG8uH2fojez3N9aOG6N1iWk/rthww3976cPEJp1bZ61l6pvuiNIk1PdLpao2L7BwuUQ
ff4l1ppZ/v4monGAwrQpbrQXtM1y72MyeGi8JAde9r/5Ndm4kng/NISq0imQJLRpo2NnEDc1xld+
7DdftdGIvY394PuDiqPF3y8y9HXntFGivVhJT0YSTsYIm5ZCpM69KCzgPv7dApwgqyuLwaS8am5+
lS51gKDVtsRTa79fCe8Yh5NsnF3/JWpAklkwH793Yy33TSnFhX2gxLULndVD2L64Glr+cC26bPgn
5KNdlDYUnhLWHZbh3gRn5bWmtvuHroESxXHc/H1+oK58H3e5aXozUIcxmXWyklCezWopqau0hNul
qa1ODf6fV+cbWRmlrhrSvdkUdtBjqDuxW+NOUBswbdUcrOa2DpXvb21Q+f/9HrB0ZFHUiUMTJd6K
PYpAnFqtuwC4+s0w5MHvIo+9WyvKN27m37+KE3+UaW8+3GR21WSXzvTMXZJ9V6IWlZjXz90dVnp1
dJflXAUdgxkAfgme36/tQ5rA2N+YX9a6bfn7m9ajiuJGd+6m56plWOeN/4XqYvdDCF9zo4W1PlMC
v4nQm1WpQZ8FedReCXcQR+6wNgb1WncpQY/PxGgPUUvMdNhOzDCLSTQmBu4iA3WkV5Yf9fsRqL11
LP241zbG4VqfKZPBVHh5h2x6fgZicdQoObTq59QsTx77ej/GX9d6rGS5sS9aWQJcZVqoImE1Q9kH
ryDyPXzKrCsxeP3HLC/uUkiih/OhtTYQlNnBG/2oSqzZf+mR+Bw88p0UhLROcj/9MeS4qBGV6+h1
SWNn9jg95xF2XJrJdWa+XD1J2V62BQba+veAnsSc5LOpa1xd4ga0kxQTf7cFr3T+DVZGs6NMDwgf
XT3B8fOl8jUwe/BVw12L9U2/MbJWukGFReLuEcS6BA6/kHnl1WAh3ekybgFAT7+ef4W1Jpa/vwn5
IIOqDx5Qe4ltbHTH5XRjYiDyMcCm6XwLax9p+fubFqrEb5BTtqTKo9IY4PD7QOSafW9YGrXH59tY
CUFVOZeMCTzV0pJ3me1+KWQCIZQ0ehQwb5lL5qaAYY1hWnWaszF8Ot/m2pdTwr7hLradCtd7cWNN
e55057FJ/eKxqjJ/Y7JcifX/iOniwB6msnZPeJygU7WukK9CKQ+H4+yEF92koN39u3cwoY51oxX+
k8P9+yHIimJfAza+yitIGec/1MoAUCV1RVU4bWH48oR9cUlXsGF1nCDa2OitfCRVUIcmTAfMYKWv
U+T0sPkhp8eD+ROfJYR1HpKQjc5Y6W5VSWcUbdFplea+1PlQHEvqo3dm4ATY+F3EoUHxq+zuBXJj
a5oMeSfcMDlM0ujgRm6eHdZ6QQl0THc07hM7G41YgrH0IFgaXXcrYbX2dZZW3wY5JADbm6X/ssRB
knNcDzLrro1I650fRGsNqEs7Jx4RDp48BTgjHkBgfpMVl63enNyfb2Dt+yjhDGWjwQp+0l6igXTo
wS+suMQeYW4uKhune5WVu4Pe8L9ruCS3DO2XO6bN+CFgT7xV07n2BkooF6LHjZrsx3M9GsP1nKTy
RouLL+c/z7KkvXPCVZV0th83+Dn28i7Km49JT1IFk8P8YGN4Y2jWCbfgi0C/1Ogqa7Zku+2FhRb9
kFHcgZkByUlliN8N5sYuceU7WcqqncTR1DR6Uz4no1P8pKgWj3QX6PZWjmBlqKokxSzydfykNOck
HAydfQOUmZs6+m77cnqtM5aW30Rbgi0AMLHYPQ2uH2D4Eyzet8VwTAby20NBmQc1jhd+LSWy4TN0
eLJ7wSv3ZZp3NBvNCu9muO5bDNYVtb1QQYkRiAyd06J7WvbPUpS3na9/jiLcQ0hhTx0Wymb70GMq
WPvuzfnRvHJQsJRgrwaTTabXBK9TiDCxtVxjlw/Rpyafm3s8NvOrOY7w9APWtrF6rI05JfhNlilw
I5l7MqGZ7WQZ4fKYZJfJ+6jg+Hs84EfXQdWv5POSFw5Bbe7h9W71z8pPV9V2VSUiw+lt7jpSIC7s
pvMr3TCCr+d7YiVYVEzihHETFg4hBJlEn3/9gfKZmJ7NwaaUb+33K+FuT40xRpGmP0OPjjGB6u1b
bYa/eNnvVxZtSEyNCS3FOGHwBiVFozq6i7nlxX3v92UtKME+jV2Y47VM5yJxNfGV3OFulF5VmT4d
L2th+XJvphOuqSObi12ueCMHAPqUXi/DH671hSuTikU0q7rTa4zu451fi/qfYEyjxV8WQuo0Hs6/
w8o20FQj2vSE3tmDfC7aBfVaFPAjTeF+A6byK66M8iKdh1BpiAHc4ATj2ujVzIS941bZxacnznb5
lAQX9oYSzJ5YauLqTD6nWDheZxNsUqemeArH9y1d9kpIqAK7rHBC5F5N+IqYvHqgiLDAIRPjjNP5
vliJaVVFN8CnwrPKN07LiG2E+Ne0PGihWPtszKYrnW0oIT2MZpPxjeRz3Rk/W/xl96aFpD9tzQKz
8c3SlrVmlr+/iYtozCOjMszF2Dh/zvIhvulq+eSaU3pjdWm00d9rnaHEN7YGhYt/txvvBMAs92eW
WFny5MPo2ZiiVhY7VQg3ubkDuaZGtyKcx8pyxcnNPI/yYiZBrR+/saH29loUFS/nu3/thZStOjLp
qfaCOnr1krI6WIZZH9I4LjaW7rVOUQJ9MNPJdrLMPJmckA5R6bv/+jg17HRvkjdh11gbkb6yxzKU
FXu2oiEkeVc8l8l446TVS0D99xFPyWPvw9evHMwbL/teSsBX0HewHJHFMwA9VN46tOhmrreqp1be
Q5W9hZ60Yzvqo9eqLBOKcBNrwBPeCvdOFXufqAjVrvDs9TfG2kroqzq4JNNqj/ME82OSWDcywME8
mLGjK7GF3vhca00owZ/0XTNLzvXPiPnG+NhkFtbw8RjbHyYpna1dz1orSuwPoR77yRA7J9lSsYLL
U/cB+26yt1G6NdGvxIlK4YK0aVl6lRnPkDVBB2p2dLKSNjpcNKpUAJfL3lUawECfLVQf3S9DyN66
tbTO0baup9Y+kRLnwnDDPHR8kiNBl4fmToDV+3PJ19zgHrjFbl1Rg+O39/csnLid1dVJkj/Xqf5k
At45xrPvPbQgCPfYo8Pr1I0PRsqJVKdc+qGw8+noh8nvyz6jMg1wSKdOYmiz5ykvwgOo9VvLgx54
2cOVyM8SjNiBJtsgT8rvVS2HfQ8PZ+NibKV7VDEcNf9VbJWxfULkle1kn/kg9+U/KRWhl93sqmK4
DjvnGbCB/VxRIbEnX2zcehkwwos+jqqAa+piNNMoz599gTdeonXVw8UlDEIVv6VZX+U5ubZnhKkg
LiYc2ndRkAUXMdUcocrfXBx6J2sW8auv51wI21Xa57vGiaYLe3eZVN7sTYYqMjIuv5xnM/VvuLFP
9pZRn3RRxBsNrMxOfwgebxoYy6hALR9mz24HZghpj2aHu6FyzevLulcJ60ybRmCpzE/SBXxxlCio
Y/zAhTk/XdaAErmWkXPs85KYSrdqvAl1p8WeLGw3xv7KsqqK3jonSQBMOsmrgVunv4OYR9bRdQoM
k3tiba/hevupl/ZlAwqjemXZs0ynypIs1MkyyWQn5GKyW4mt2+13d1U8XVnuOky006DwcN520Gdn
mBT7XDLtijj87Oj9RkSvNbLMVG+GlGnUOqmFRhyjhup9lJvHotWeuVWcdiNMrgu6nTdRAsPVsYSc
AtCFosIdltQAO52cbrns6cqaB1+9sgxpiqPUGusgZ8rQ+3rYuAt5N+T46UpI+EkQaCEG68cgwnva
hdTAufIyNANPV+IBNpNuVbHgp9feF64+9Z01XJZd4OHKSoaZXZW2RQQGBv/wA2eJ5jo0NklxKwNH
zRRPBoh7MOLG0Zy1D0Ew31a6QxF0/82aLjI0s2w1UxwAfAErHIljwSfaJb3RXsUCO9fzw+bdtZin
K8Gb2HFOtUYhjkM0J/sKaNF+yaY7uIFfMl3TghLAcspyGxC2fixc674IgWL0FZKH8z9/ZWCqzoGu
a5phhmvz0ey835OxnLaSy4oJ+eVKwNpl0pWzLeQRMrSLvyo6yTKiCO6yn64EbGZwMggjTxzBxcO4
TNsXXysuEpnx05WATQxTYCtQ6yhydIwJnTT4bPfh1py89tWVgBVjWeJBZtClfQ0escJ5d+zm6pJL
Gn67ErFYCQiRJ5Zx/OMNPLWFft3qHNLm1N7imK68gJr4nYTrDjY3fscpHx5wsCq5OHaGjZBae/hy
2/FmMcGUKB3Nmjlh0HTjszEm096wNi/h1p6uBGwT1a4Vt51+jGU67menO3bIhg4XjUk10TvoQMIL
jGaPVWImt5WNDzGgK1E5l80F/wGmBHWMeGfuwp1Z2/GvrMYSyxnTp/O/fmUuU4EplYmyqolM+b+I
MnESP0BCNnbeNgN77esrQdsA6U8swVIlBi3W91Ocp+GOhcXcMkxaa0AJXHfA7cLUXYFngviVoe+7
sjAYvmy2/E+it6Y8YbH1PooWlWDi5+g1Ou37ZV9fCVvTGM3Q0mfjKMFgXWXuKL7N4aDtnFmmG5G1
jPH/pHotW031SnuuGw3O3RGVY76z5/Ter+tTZBZ3dpt/MLstPuXKqq4meucgsfHuiEysmOT9PGaH
qag++qG4DrwtlP3KWFVTvbbl2HZSm8YRssxNNYvPZZcfZu2i5A9fSll0zTiUubYsXUM+eXf4FURH
MrLFozUkF90O08TyZm+mOYwTqnD2DPNod678Og3+9C9uP+UlpxievsTHm6dHcynC0taNox00H6PG
JdteHqIshqte74zuIgkYzSjxjK29JntsNdk/aPqukBSuzv/H2ZXtSIpr2y9CMsYY8woEkfNUOVTl
i1VVWWXAgAEzf/1dnPvSh9ORIaVaanWXugmwvbf3sPZaK3oOn5vECWPeN3NFjbmcwXKG2DNzfioa
dhhOwED718zZ313DbWPrOQjx8lXInwUorA+ZHM+NPZ+ygZ05r9B6Zj6BBEXgrvds0M9oNVyBWOZy
8r2veYz/6d/2/mpQK6CpahjrDtqrbXHFisAESVdUUNL40i7sG7mT39NVDtCQoQwTLwMyi/rs6PaJ
VdozpQiIovgqm/7/mBJijph4wRQKf/DWc8ykJzzFXuDOuJDPBcsPBcBBFXeonLqvrejooQC937kZ
lFOfsbNl2k5FlVewNh1Mj7oGA2h93L4iA9bha5uws2f0cdsVpDssFWW1Hiszh9+yUgZfzH73fdy8
a3XYyAzOqGihjRN8+Os56o1T67+7kXk3dxJyQzQF+80PE8DKRJ51UTh/DdPs833rlrWFCUKF60Yu
zQ3v3OOk2bUdz0FKTnghtrfktXVGyO6ytMvCKTI+8ms5hueqcSfu5H3HVo21raacYmPz7IjC6w1d
kF1XYX2zeemx75rk8xN04ozue7dDVgxTsMCMleu8yNrwnxUUt6IZBOQHcMD3X3Oq+w7uALoEoPU9
L8197w2qNh9O8cUqyp7NRGKonaFpg0uZAOfIGBgGAjc/Nxd6aiN2Nty7Va6nuYVmUJj/AML/flqf
dShuMSM1RHp2z2Rnp7ZhZ8h8Jm4+NzPutLI6zmXwxyPqvZfZR1/ZX5/v9Kkv2V3KiiOgptuXIB66
8UI3lTT72NRJm4onxVdjpD2TSVVCdHoMlJ+CNzeLWzBBJKLkKulK70uDQD7ft2rnbHYNxBEYULnL
epCD+qgCnaWfL9MJx+Tt7JpKU+IIdSzFjN+dnsQHmlxpGNrnzx9/wm3s27MTGftMeHAbBgpV0aA6
P56dswrdJ/Z4344lfubSFcTP6VoSNALtdlp5jcfz1tyHKHR9/hEn1mjPSwJOtDwESwxLi6z8JiF+
GBmEMCIjb197/s7oqikbXOJJDxlVBTC/NOLYe91tibb8mV0+tQ07e6PzVIN0Ck6D1HSF9Bq0tRty
bqjr1MN3lgZqfAiC2ZWnZFhe8v+QOHXsz+dLc+rZu3sT8y3QenUbP/V88gvA0z9TYM/Rg5za1l3k
C71ImRe40xC2L0cxmjfalirya0jJff7yJ7wc3dmWbrugtgyGK9rhZyU88P6Md7Ic7jZqr89/4sT6
/E8XlA7jZM2MuA7RSyKZ/1y6X61L/08DNKeT8UCVkvZkuGnJkq4uqJEqt0hLrc+czBMmvG+DQpYa
N4vpoHHZBBFnVQoCHR1T2l6G4LgBov/71xZq26N/pIITzbvR1ggd2aKDRLSYXB6Drz58Z8B2LZYV
YkbIoQLzyqDZFffr2cmMf8U3+dzd2S4JLYEInmVpuUK90wvKVEMuwaBtVfleAGmDMXXOir8B0npi
R/YKbeDur5hvpYIXdWjwuwInkE5AJyCm1BZL+cBJ5TwJcFR2sUS1ZIm4WdYgmvp+fgefP3kBCTTF
vwvuFwfqbRzz2NO1TwcI0/YpVWWVQgQUp7WpoFPNRFbFk98Mf0kdQqqNBQ57XWprbvKiRlN5ypox
gs4ov2ohx/6o17YOD8ZFQaLVUDNnpQuRwJHiIYEQ5rtXNtARFR6JOmcOdcTJMNyYUJPvlObmYqpK
cwnIEGuPOvSnF8B56J1oWfNR44udRPMgm6LS8MJ7VGjdyhShu8REhq/G9rfFKKT6I2iNrhsYOtUS
QWICkr5WY0AktcTRGAwBv+yxs0PwtHp181xRUt22LGzAHlrP10Mu3F8cpNvPhpQ6VYuuvKiFWGRM
igIVfKpGqG3qwKAnbZuGQX2tWViWqNFVBFKlqGATqPH1B1AYFd+Hchi+KVqF6cAmLWJe+iXEJPON
ZMO6oQPhVjrKRM98vFNFr9ZDC2VKSGlXlK33omNY3/80qmPt6/lZ9V7/Gwq2mALWDaSwYzUWebxY
BGo41S5IyGU18Z+iDtdr7jAq35d66fQtzaBcjQLa6B/UhKWFsBLzrjax0aucZBSiGy77TtyFtmmT
QXhi8cJpBGHj2vVXFVnLy9zDcDkPtbo2tGFDwvt8QqdZWmWOqrKZPii0VMsn/HdQguBQqZDXkAMv
MAAyQmmXKGJejXLRZF0Y8giUw+aKxa6z1P5r57WYH2hn1WNdeVknLauqBaNTYY57XHXtN1mizBhZ
qGlWkQBb/gtzGuoDd4M5QbMM4pi7NlCQYJnGLLKtHz5WhUHyRnSPXaqZYkWsIQG3POWLmZ6WAS+2
tEG+XoDiTra3wqD0FNM5x0AJ7YahggRdCfgj4MEYsOZUXOqASgjHYso7LTv8FUN6Q0MkgpHgglBn
9SKsapvYwgw0wWRT717Wo4W2rl5Z8duxDkpC1DZ4SeOG7k/CJHsBKSaWhg2+B2KiEBIFMxg5CTAC
nucdBhw+fiAj1exSrH3uHdCYmu5zXi4kkp4o3zKnDoqLcFjY97bz5wvrd+pDBBD5fqKoFj3RAD4p
AoHlQH6bFjLgCZ/t2kfL6oi/rfDwjy3mx2LRtN2NdXG6qpU5t1ngmj9Q1B3eV9mVNxB8FUdQuOP9
O+A0j7THAkVd0ZtHxFyZfx3+h+p4bfr6qvcq9iFa3NdLx8Q16Bq7xK0bI2PV9tOLKrryQamR/+o1
z9WVC1zYcVAgvEymti+9eMQMCRDaS4mcQEMCbo1CG4q/ztqWQ8Igclg9lgT8XZGH/+na5BO9gzPI
05DS8ZLMosZwg7EpStReIkWWyeMkEa7Rrl8gXuaO1bfKgrMyFxoc6wyyrPyqMbZ0H/KuB59opBq4
gTxBE6fL7xpW8fZatWb4WxUUavMY4/azpKLFgBHIXo33ru6XPFFSL+slOPasSvkUTt1RLZUykYQe
7VXOe6yWZwrozhoNShQQyuT9E0YaOAQb/bp/VX4P1cBC6JdR6KD+1QiNsx+ElRLHYJnai9msIi/i
bHHbNSbwKbeYIV6PGSi/VR4NNPBlvCxl/sdCqfcXtIvMwwA52YcKhv0kMh+rqJ3t+E3FqP9KAxdL
iJepFHItJV4TZ+mZLxQsNHYpjpixtheyDUwCgIenXgdg+IqjmLLRT6pNaftWwq89r952ZhoMqmz6
eUuxXoKSdJyPrOgIprM0gRwuhm5pm7A6xAmJy7mnb85Qk/mPzifvHprDvZ/SOlyCoxrFeCeUPz2j
HN9CIQbSKvdeJnke55t6GiTugGWCpAwOB/FdJ4wrquk3jrtojDDgZ7uo9mx4Exo2XvLV9O8DyasU
xS7TJaEPCetIArX7Vuer3xymhkI4CUVVx3nJw8IO914PjmUQ1w85iUkFGW2oaPdhAhnXfrqVCoDe
Ei7gZYGE248B994R8pRQUOZBYyOGkfeHKTf0lnFmnxx/hGw2dIWyZ62YdwQZQPuDFx1/xNUFma3F
dfqoW9X8LCGADv3roCIQOXM8j13MzKz6blLrxh4hhoKszxQCdbyFM5LbTym3qH8zTHg8gFl3pjwm
pdyknBfh3aNICJkmSBU5T5SXklxaJ5ggbi6dui1TMc1OkxpA5crE2NHNbrkCG2lVEkqgq+0I+FIM
r95qABiDhI6zsRdNCFR+imZC9mY3pbzhgoWgOfuBaNkFSBjSxhDBEGMTPDVBA10erTaVQAkQT0Qz
v4XVBFa/1KyldzqryociXNkLyPyVc6jzzJ1/LcAxXkN7bSk3zrEGPHYZaYFzVDg97kvrCryVgTb6
H3Qguj+OhGUTxsWHoAukhTw07Q8IXSoWKeR51xAW67BldMwSKDWNd5x6SxAZUlTunYXoWXjNzODT
iAZa9IlUo/O0FNB/u+70wt+tv437jTU0hZphHT54uNTfw6xoQ0hfaWDmAhSMlnR2Ob0WzuyAHaOC
OVYcRMTXounw8pyO5qZvyfDRqGoBZyppICaEUGolsSRwhyV0mO6NcVodG2cBAQX8wSaOhGvNjbHu
m0Y9ld7TtM64jLjxtY90wfKfywhUaWBx5gArYjqaJlVcOrjbLifD7E/fB7ImniRCzkJWpI+b1RcJ
b6ohTLIg5GkTtlAcLzwJBRmaT+bGdAa3ZxhmuKpVSLzLPmcQs3G7Gppz+cChxYSqiUMjwBH5n0nC
iSCElPa24qH3tCzM/F0UnAVA486cQpCe2+t1gRDpAh6FOZo8ZVW0BgW0vkVP+TvJsra5ZmOJfZsG
sTgxxDhl0EYdxUgiB/Q/aDNAyghusGgecqw6XIiub+GShC2jEQoEUCrJnbAtorCEI7+1QIv1iRdY
bKkL+ab5bgy5Kg89XhHsU6Tm4lvp5u3VNHfjo+69lSQrWpT2yENuX/U6MkyCw4FDUDInEOP2R6B5
Q8w0xmYkLN3E0N59vVZ3K8vLG2A38niqwBKMPrnDlgiUCBDv5i1vnYtNT95EAL/0GGJBHT+LNVZV
Rxiv9WhSi1qWh46GLb2sAyYu5x6ME0HZLG+Y8HV5ooqhTcCz0LEsAtN3V0J5sG5TrJxzXYWAmF+D
Y0ZAxmteEIK3aKXc0yyHn9SIOPUBPMYCa6s4LrdsvqaDt0Blry4/GsejDxaKvVdl05KbWWTuVWuK
JovhRItb0ZXlQ+hMnj2EZG29ZETk+TDJEkBqr7Rw4KMPidm49hbzrnK+DdB0GpHPOMwZVK2oB6dJ
OobFCMoC7OE55rt/2IIY5wgeG8AORTWqlz5zsycOKPtjAG87xK23ohtAkMOssWyYgqi8K6Bd7vMG
tKxSyJ+0GYcfYEsufwpimrtWDrhCVUvgWGw5zSbtFyihIxhff7YLKNfj3HUQKA64yK+oJNBvy4nT
rcgrtoMknK5q78Vc6TYa/TZ7pDrLHwpM90HHvbW4CpCniTpm3taPypH7+Bf1EsgqWngLUEGNIPO9
Bbj/J4Pw0osvqzbFJPv8k2Km6KPKBU+5Z/K0FRli42w1L9Ow8MgJFqj2TCL8kWeBfkTar+JiCKdn
q0CHiGMiVNw3A4eGvbNirfE0BOhL2MNCdDW/5iVkwkw9zr+Q0HhQeYWURX+omCPfFHfdn3SEWuYF
KpFzA8X4IkdUYxtgFMADU+FjClr8zixe1TT9clnoiSAQBRQbwRW0fJWPUV3OWf8mZuO/Dg3SQOi5
O9cMuduF2xbVnfBV8U0BUbckHVLxGGWY4dtEBVTaOCQWlnpUlwB7CSDtev82yAEri5d2Hq8sJt9S
z2ycYF2HaQ82yQRzTCuNskap687DcHsyu577ClDsEiFzmG6zia553HnoGBn0f5+bFWrsgsLhbf35
hIse/7v1CGY0UV+ld4sDXS+Ibbf8gQ0VvMxEmvUoJwrq7qG29k5MAwYzUMoENARcaU08eGH3qNsA
Ru83a3VLBAYGEqNKcqHrdn6V0Im7bMPOT5ZGsafVAaNNq3tz00Id5gpRi47zsVwfO1H0EfjZ9bvb
EXmUA8VqywC1EAw6mKQd6uENMm7djXSRVSkwvTyxpta/OTQGwzjr3fbSdzH/CUqK+qojZnmj2NNb
oJrXa6Ao5P3AWXHoIX8Yo8hVJKqp62TGIkQEhNQ/KKImyEAOjZ1x18m1PDAInv0AgIcWSTfDZSRQ
ospjAyzkFQaE6lvUvnHchgU6gFFVwz8YH0mt5mZ+DaW/lcI9MNyDLmtz0B70EtBHqIa00qDjcskE
Tt4aOt8/eM5JBLGx7EG1UkToiaEMRIi4XDxV5vE2R4CvRWExllQIjrSKTuXFAvWb723QDh9mqixC
cIURAN3gjLEF104CJT9w46Iz/9AK/k6NwnxmUEp1MRhTIY2eA+8e1lmEYORBzlI1lX1UvC9vcCN7
N3zxx8se5vNtZCBaj9EbzLZ5LB8ARwbeDQG9YMf3bIL7wRn8I9Il4kSLGCpDojLDUPGzzhanvSBZ
QfKL2oUyz3vPUEA7KsexGjw0zRRgiH4tkW3wvmdzImZFvoNwR1xaSeAjuA+RMUpsjSttHd2n3pUE
lKN6vllIF1rUWlucVMRZs5cO0+KIb2TpOwfJcou7kJmqn6oIpQwGF7HK8q2awRX1d5hcbRMQWiK/
25IhsO8MbWYuGObP7ZVXUxhbSDqQRBRZaCWK9hjvj9oaWO8raUClFtMOfM1/JGYs/SP4lTMei44H
3YW31gXkb8zg1VdKK3nhuBtYIWuqPFV6bLZo0kesbS0Zsm8akSjS0rJWOv8Grd8sHyMAQELnr63H
MTvkzNU4oz0Sj2jJMBH16jtwAawmuBuRjgI5ZQKJZZJLVvCHivYIveB6B/+KwXVZuGjPnxLtO/SR
GR3wn97sIG2OsfyIuahBXnS95rWjHhBdhBhTAcuheRlHDc1IzefAXlFOA/fSGhcBjdD1YJJ6oZNz
y63uUK+qcPCPHSVdcDEJtw+uWL524qUM7eYrM0WBmay2dJ+XuNqVnLECckZEnEqcijKC856wdm6F
1FMGwQTRzwZ8h28Q4jPNbSi66YnUW3BOatXQ4+bo2gtg/CcnFQ4mcpNp0cs38Mgj7OeUcXPga25L
PMsr8yNDzNIB7SJCJ6kxuILEts7Kp6VHiPODlsEqHqrOr3/SsIA5GMTtWZxnQ5GlFe8DgjAD7vOu
YtVcXs5uPaFz03N6q4OmHN9gTlV2qCzhxQXsDGHwYmvg1/KQj/oIChmoLTWQD40QbfSvcsoLRCyk
2vKN3NTy4PBezwhPm6mva0SejZox0exP9IKhC2uTqtLj9O5iV0bo4HXmN12zyv3pZd7ErlmFcTsU
BaFZhNz5EvJRYry0EwO4B6OZkFsQbkYuOXJdGqEA7yDo78XRgIA/QZw5k48BNNcGFC4CbgOKrbyM
C48iPO07VAEis/ai5tHARRlPYQciYT4Se4f57uaV9Rb1KeHDMYuhm8zTkhPxDPFMEUOiqT4SmZML
kEPzS9RsGxTLB4VKkZS8Gw/lCACtK50yOxQzuPWs0/oYQshnjNZftesIxfi67A7IMmCBQvvb1DKU
7GM7kvDGh4hpgVAfojqXEuyPGraoexeEvfCGuBxXFB2obPtn1Zn1YyJUvQZs6hPg+IcbjwA52ovc
fSzI1IKBop7t3aAC/07yAfPky+jOKiF5CM1MRKVeJDzfi1mNu03OcDqR1GBZjsugp3FWqK00IDiU
V64HhN7lUbgEXtTOqBsiT6ludaihLTiszZAfrI+g1MJr52mFBu8Dcl3/Dtht0GEE5jfcBrIBVzgG
2Vdnu3gwhYtsjDsSMiQBlxHaJvgyOcDyKZv925xg1Ja4rTiQmczv0E8tfsoZ9dRwBc/eSgw4VYpA
ktiuPjLJqmz5zUCJ+Z2tHblxZ9DHXnioVf8WIM3E5YrYtSzHJQ1ZkLtpN7ASVkB9VkbEQTJ7zZYh
O+YDVdCFAycSn2b3KEKzPjCToQAlMS27xLYU3XdSgVeqLTPMEfEcZfCsR9ESFdPAf/mPkNMiRgJc
Ax2vjFOj1CtIO1z3CwoAAtNTF47ZIpCpwzTpDMqyC1zizV2PIVY/UmPvXNtMAVw2g/hPg1wQcUzd
YI9DVDcP8Ebjo4Qr58esb3HoSsyrYSVxKTtNkKHfN5rYClSfomlV0IGF2mD4QeUaPoiuLp/YxJDS
clQfu64qvsuVu+9DUyPBRzkfeTLuv+UK9QoghdTSoeDR+i1ycibtlLqjDX6oEPBk8HIgTkA+8tpw
aMMjVpDopCHQmO5h4+reMU3znItc3U9sliDDI56afrlKhTT2EK289KEPTlwWyDcB7ETMp3KbPLIE
DQTJZH2UPWhgvYqWa2S3+rrOjWfioffgfgfPYVANxjTJDDDEY+AvGrI6ReU3uMsUIm2vN7JDGK8d
eWgh6UgiMHfmIOItC/puiz57G0TQqZg66OdHs0XWxvSUHQPfVFVSrwNE2UeK0vdBLwWBmhH6wQ2q
XuBJS2dUMeNqWDVNVlFO5uAHulhuKiiUO3GH3kCXkMZxyxRNlPkbJzroLsW4TPpZw7adS6i8IcWT
EwlfJzDGVq+57EL9A2PfTqrdpkPhrNTVnS0Vf3AAsEqmMkfe33tLf58rwP0dyM5t26T17zlnOKoD
ZjizJS9NkoXIISBfrtNhWGuMCPiueKH9BPreAeUwFJmH0OPI35vsEb7S9Id1hrrSQfbULBcgHtMr
rvFuhL/1VmTS+oAx2MB/9i2I0C9xyefDZd3nbb1Vp2cJpzGylx6iVUvq6AWlhoI2eFc0eFCJqd0A
vr0OmXevXBRsrGSIqdtAVIdOqI09rcffFAlrdag65N+wpK18xJesvVJrtxZ/bbm6Km4EOHVwhHDN
/xRDb3+SUA3XoKBqf1ja4LKtGih3Ihovhrdh9i0ynn74qGY2/86lLO/siiLuPCNgRMBONL7AIbFZ
UUia3cnEziJCcp8Rp/duUJbM71pDNy/kzMVR1biwXIJ/0tBQfeiWCScRwpvvUoB9PCqmPPzIAPVN
DWqbt1OxhRQeq14ci7gzasdBXOPcTtAfBycwgla6/K1L1Bti1FrRjsHNY97h8BHXtGBheHYUrpwE
2ZbzBJY/1O66yaLX5Jt2uLFchCJehgGVFiMxf9BqB6mO0YY8DaponuqpLr6DoIDegZKHq7i0jvst
g/NonrN1gvJrj8BtuMiKPvjRq56goo/aQmEPS+ktjxhdQZG5Ej65HHzjvkrHd9/R/FufpiG0h6pV
Ric9gg/voq5QdMzaiZcoE9Z9zaK5h+zuZUhKm/sJ5H6CH96wpXG01U2FhI+OLeJoT2CFkAEm0GvO
Edi7XdBdM0WHY+ssaEUwABeyREOBcrpYKg9XQwOPGA11o/GqDluvIeoegM6sAq9L1PmQElajLP56
6Mq8Lhi9Q+aq7UZgguDrRwd2ABNDtaa9UQGy2Islq4qLisk+RsXIv0RjCLrYrYSe71CMmNoEaXNe
HJwAIuxHNESQHTXV1p/7Wkt6h5uYQguey8LrMHeKfA4dHG9afpRDgBT28x84gT/YSzCAKr0esGB+
itm4v8gek8mx30E/dHG+fX8Kf7DDUCBsBopUh15q5fyCaLCJx/7sNOKJTvR+CLUL+aqK2fopIETv
1aBTugLbU0G9Pgqg3zMF+eHzhTrxFXvBBZvV5SaI7aeVyRMQer4F/TmtmxMgk73QAii/23ycQ5ZW
EtiPanPM8MB9C1XC8twQ2Knf2NbvH9iGyudl2YwAyaDBNBz4hLsyXyd5DDc02ucrdOIokR18wgyW
ZaYiXrrMsLwqrH5syF507q7dYfj2+W+c2oUdimLJlSz6BiiKfA2CyBIEzrw6J6ly6uHbn/9jjUbf
pxPKfCxFVtTHJoS+Xd6h0PG1V9+ZMsiScB+6s58SlV/IGeHWXKNM/vnDT23vDgOFRbaouHg8lcjf
I0h8lUfr9N8bydczcMxTi7OzYoKBxMD2jKdLGJbQOhx17NXFy+evf+ro7FBQKBV0MxF4fUNdpG4M
oSlAnuHCoqbPviQT4ft7iQXbaFHWBk2/3MqfrUQ11y/J1yYw/L24AqQtat6gbY5JxeVlGLfdndtz
03L/vrt+uDfeoa0Y4Zh42uYvtIS+NSoNY+SzoT58ZQP8cGe7S2gDqkz3/68v4Nk2ZHg+mJsmA43Y
579x6iu2P/+HeU22Ys1S4R7Q1TZUFWKNlmlYY6dEcfjzn/j3c+TvRRWs2wR+4Rh/6xo+jGBW6zr9
wYBWRaCRnfmMf79x/L2sgrSBa2U7eqm05ROtaSwC+SoxuzKuzw08+Zmf+Xd7Qyfyv1dLMyGKHOO1
qWSj88fXYf2b1qo8QyF1ai921myzMQNmZFuocEGPp77Zhs5qf3z4fB9OvfzOnimC424hLa78sEQF
h+BKRvHv15cevldWkN6C3LWCNeR+WMYaFfHE3S79rz19N1RrKwXpzwJPJ3Z+VA1mGILuLBHjiWUX
O0POwz7DTKr10haojggZdh+3wGPO7VnCthOnU+wMeRqLlahy8dOOT9erh+II7mHIzcSbimTpfA0s
7IudLYOwTU0iczC4WAF2g+J9C2YXe+7pp5ZpO1b/8BR51/jAIi7hf5zpBjivAvetN1/e491VnJfB
iALGKiAeIL9jjKRE6T74kkKN7+8pLBYU4TKVu3h4Xd0seXvDt0ioQTpckcfPz+ip9dlZb16pcBEA
IKaoLJYJgLBTpOXGYEdRXvv8J05Y8J7Ngo1kCFAMxWy5Rmdj6UBcmLHuDLHcCTe9J7NAPReaz0AB
prknUIklGGbLLkxeP5yH2/47Itbfk1mgbYiuGquAxmuU8yBFc0Oc+iHz2EcT1glRBepYMv7SWu2p
LeDZUJy0HW4Y5ebZBdoyNl25fv7a03cWrfqldr0yEEg8lg3CV8pDjepd+rWn7wy56AvHbdmMd3c7
PR6aNgwOQUbeP3/6CW+0J7agFlCDoRYY66gqkQb58M2bh5em8w4oOb2XXnDmvvl3hjTf36sf5NRA
qc538EOjg1qWXo4gLEub1v3z/z/W3Gyq1WIt7iFF4p9VkT9hJXv2i6poUWUrfYFr1IZXw4hOqrvo
czyPp56+N3Mum3UqMgy6h2h+opkSJI0avsSOhyXb3dFiQRXEsbDwnPS/Jgddcld8cSwANZX/9uCy
AO9ahjmltGhHHbliKGPhsyeVeVBCYtPXDu9e+MCvG25W1gepp+sX3sINAq2zfs2q92oHQpF+CsFP
mHLS++iqIF8Yp69N6Pl7/gu+9sXaW8XTfA6ecwxOxusE+MnnVnfi3OzJL8zko04tB5aij8PAgw72
9S/77j33RYFmS7VO3japBUA2WHqPEJ/P0ZqnVwG6TWeunxM3BN/f0EEbACYuGUDr3lu7RdVbLaEj
U5LN9O1ry0T/+4wSNBZlOFSAzwBWdUBAOR09ffYLTm3CzngLD/R6rF0t1qnuH2ZvnW9oZ4ozN+ip
p++MV/atAApuwNNb13ujS9ddQ0JTnskOTjx9T39BFjIrMxo8XQybcu0058ngS/L6+cKfuBX2rBes
mCCJ2oUoaq6hqqIZ7KKL3/pQZDW/QgbuV5c251LnU5+yvcM/QskJ/UHgzhh+S5Ugy62VCA/IbZ8/
/5ITx3TPflGWeZ9ZNI1we5biTwDwVjxrDzhg/s4d78wleiKU8XdXdE/Uuobc2X5k1PpAQT2DHp+8
AyRMAcLdm5iiXM5K/ePzjzq1ZNuf/2PJgBQxJX6vQegE8FGcLytwRrY8J1R06vE7055bj+q+7qET
JVWALoDT2w648jlrXr72/ju7FhCI51pwrFdPkRuiNwgseb2eUQv6d60GH/y0/708UoGLrey2Pc/9
4YAeS1xNIrUuuw6y6iFEpDkut6Lh1xjo+VLtzfd31k5dFdYLAboSLXVzRL8BkxSef46C9cT52rNj
yLFDwiVqPF1RQLEgFQaDSZy5uXazdsP20CMgKt+/tDl7jowc9JCBU+jug1TDHPkZbqkWbemvOa49
SwaDUENVjmP3UYejiEfX/MIsq5d87dU3J/APuwAmJ6usFu2HHafvDGrLURECofP5w0+kdGxn5CiN
ASHquc7vvC/MsRgq5zoItLwAS314LkjeDOB/WY18tjPssltapyVCYRJjcv86QetHGwMlZLZRnjHd
FNECBemF9YdJ9HGYeW/h2szwxuYM184J09+TZ4yFDqcFYxV/t+slBuoMCI1Cn5PBOnGt7PUPzAwI
P/Fp/htjiEmJigqOwh1aNs8bP8T5jzj1Mzv718MUhh5QTX+H3F4uzvCNOOI2X4aLzQuvjmrOnIhT
i7Uz+gF3FnpC3fJrJotC7ztE7NPx4MzTT9xcezaN0rA1X3rNfttVpi5nB1QSAOzX2T3YsM7xlJ/4
hD2TRkMWnoN6xf9VEoC3p67+DbKFIvncYk64rT1/hskgTBUO1Pm1NIjPN+F4Z6yeQt9kEFIEAhM1
ztgyCMF8/nOnvmVn/Wpuu6yqFPktNTD9zvTTD86KOfzrswXmSv7bszB/nbO8tOMzdxELKX/ucX6z
jy+8OB6+i4Bo5RAXgBHvkWlgE1K+GF4dS+Hr1689f7cw3TKvVuuheAF4Mw9uB6eW7XfVOAEogD//
hX/daXzBzjda1/s/zq6sOU6ca/8iqoQQAm578e6427GTmdxQdiZhEUJsQsCv/57Od+PRWM1bfZdy
pVBrOUfS0bNoOJJl4wtpw/sszG+EwPsxFxDhjDXsnrwabgTTCCLs+fZc03H6+4dEP2ddyptOhkfZ
gquCJ0H6xedQpbjs69b5h6YcoMQmrJ9FPAUN6JhJ5OkEboOhhmTpZW2cdoAPPSh6n3he7uWPMwgg
VzxUGvIX6vr8xz8/AWE+rAyYLQ2bxiQsHrVu7mbWPDBoUKlMHTJkQqmQR2a6PIUoeyZDkK106dMN
Eo1a6VBOHETCcmFHXdUghw/A9/Oxna8i0BBXmvg0s8f+f8qS4EFBJcx4z6Tt+itw+aBADIc3aNrE
/d546d9lMQYrRzpHd+z6pALylI3R0D0Tz0+fALcXv4F/ar96xKNrNVzXRNmFSdi6ybQnTL9Q4z/1
sLO9mcngbbNwfpsBQn/AUaDepHXjAWbD7ry0XjlpOALIVuLlCxSuQc/yj1nQ9Grb+qBTPIcVoFaX
XH8xU1ZGAFR46jNw8Y6gbRTdFQftJdnDOZ1ecgXC960MYEDZ8TLYjx/J1AMsmuGxILnG3q5/nw8h
1+xbOaBlQDB2tEyOKsyXCWy8rILmHbyaAUgMAxF/Od+Max6sNKAiXLVwrmfHWI/0S8v8+CXnq2pi
pwT/n+MkBslKA8CeAmgaTfmzZEBP6bLn+zSPfmCJ5c91VXSXZWO7Tslm0ihIQaRHMkQa6uyC8OIB
xfumWfGTdkyGXaskhp/sxYh6bmO4zPdZ8g/IUvX1YsjKbDumwS5TproFbn7W5DhnZE5uQFsB2XYw
qA6tJC5XD6wtHgyNMqMUW0rWQf6RQWjyVgwdVZuoleSvi9aSXbEsamh+eWOuXosoYcsmTXJQvkZU
Nlf64Ei+dtFyFmQQKgvCn0Wv4XR4BURd4QFoIlod3yVQOU//8qHvkOS3bZEkvN6d75ZjEdvlzJ4V
DAoNdXSMa4gmsE3d5n71M/IZCf6GRSK4LaGmOV25ALkmyop7qE1zSppJvc7JUoG5BsZeBvm37RJP
8UpqdDVhxTz3s6kk9TQdkYXlI6MzAe5uTt9Ad71Idzr2bXXfAkZ2PABq9agnQ9V3SMGMyTFLVLAi
WOTqgrXVU5DWxlCW5GhoPg83MMrr828kXoJu3yxpPK/EvWPq7SqnmqA+Y3roHhRpTO+BhPwGMvGw
K8KivYK4yhpexNWMfbgvhlGLKqDHFkJkeMbLstQnoIV28aB20Gzrx2DTjSei4PkV7cg2tuAvHRl0
XiK/egWTtou2Wlehuq8wR2Ll/Jd8nvftoqeeGr+mqWxe41GA8g+1LRCMWq7Lx3SR+V1udPkMbnJY
Q9RHsc67MUO/dqRxLA27FtoqAh13cJ+OqpQvWrTZbd75TwswxDfnR881W6dR/XBypobSPk7BgoEt
uLjCISPdGX162c1Y8XWka2Uwx5XGlgMueilbvzH18xyMoNhNUEDqoZLBcG7Oy5JjsxMFy78AfKyL
TYlaXLhWaHItDys/oEOATmZZ9woNIga2aQaxgQh8tvGyg+1/yqOAbYesDvhR5hN/YP1Qh1swYJOb
PACu/bIzgV0QJTxpfL8YgiMYRlAUaqUu232n1bySpx3TY5dE5bJAKkDkuD9Vp/NyM8IoPPQ2fQeO
lARNcXcSiKywSaz0x7Gs7apoCtZCnyxd9gwsMHSyWJGVt7GARP6moXwNI+qYebs4qiGCjGubWI6U
+AHdcxIGDOi7EhIg2f589PyBjX9yJrQ1hDnYfyHc6FNcndOxfY4HIoEWheQsHavNDPNveZelIU1+
df0CLiFESiGXkcJqoIBeCHCfu1CmTf4dQgvJcHX+N7m6fRrzDxEd86kLdYoFr5nXHdmkNMS7KLhz
u8u+f2r3w/fBlQLRtumSY9t3rbdr4yyA/gJouhdVnmLfrprqrE1Kr2i7V5pqfgduv94vrZrez/98
19Kz8kHPYFdWlxRXqYz1FHfDAVxaMoB7vg1jnk0XrnDrsgCVFa38PAuP/ZLV0UOqGu+Xkb6f3oew
Ml27K7g6Y50cQA0fxFwptELz6SkrwNiZkyjEE7W/8vzjWE123ZRCkIz1kPM6tkMAnH7WpBJaaXng
r0yHY/+xS6Y6DbJI+GX3Skg/gsgLrpMJPShmmBCCsflYrZyxXP2wrgzQTYJzYe6jH14LzyKw90Z+
C8optAzOryvHed7WIG67gC8iiIZXavoOGl39orbZSZQY29ySLMccB0Zz3XAoPqwEoqtFK9AJOGdl
GvbZMxT22V8sxdCJdBa7jPjQgkib4sEjWbLSPdf4nf7+Ieqxh6bE+IQdTeVHM8S+RKB2cJDml22j
gXVTwEUHrwxgJT5zqbothmy+URMYYCP275UmXF2g/+4C10CTM+TZVxkI/47L2XsMhiC4bAu1FYmF
KgOTs6mGco0kN7KBQoWsIE2Ily66jyM4fUKS7kSnXq0Q/tEj/mTzsXWKuVdIGcG8DUebzhtu+rKc
81etJ3jL8LaJU7xyyfaOjrr4MvSjeISo3S3NSdLuvXIBPz6kXraPG7+CtFaNh3ZQYl9oEoMByg1R
O2k6aN60+ZC0j9wb+XKlF+B4yo1XFhBu8aH8tPGg1xDcAHUQ5F8mFYvhkYwlg4Ou5nMLmYMyJ/11
A6XRi6AasW+LJ4uobfMOmrGvxvOSo2k9k996kLWkK9dJRz6y5ZMhAANtnZqGR0Er8gz1D7oVeR8/
zosQG9QD1jK3qx0rHxVBlaUJRB1eCateihmqnVqBGxAsqEsG1bJSmHTsD/TU+oeohehfIgecvI8U
t/3xCry/dt5qEFTLjb944fX51Ofqi5WINPjjYFi00KL0PPlkKh5cC1bVWwh5YW/1Bdij5xtydcdK
QgSPa0E1F/QI9GnoPZGI9RB7JXJqrtkUm2HlTuRIFNTKRf2Aeli6jPWDaap5KzPYBA29WrmFuz5u
ZSFobU0Tr3RwVJrp6wKc3G4/ETUE+/Nj5Pq+dfCgUAxaen8cX9MFigtz6mUd5FFCyNad/75rDqwj
B+3kkEHqpXk1agnmK8qTztxqvO2ob0uQtf3xfDOObtgiznpsG1UCvHRsIiJPIkbF9wpqCCsr1rF1
2irOnFVUSNmIZwYiIsQtzFUG+Zkr6INCvqhOt0EAyYrzHXGMly3mrLOA6gRqA69qghZCkScH4+H2
nmfB9/MNuEbKinG8nzAKUan8mWURNH1iSMFuk2nJ17ytXB04/f1DDpnTrGZFnItnEQIt0zOhQLrL
+w2oHWuIHFcTp659aII2ON734IEe50jJL/MSgqdOUpU8dGDc/zg/TI4kZZvb4tG8jjqlcT7j/lNR
+FC084p6WwXQxPJV4F22f9j8YpKMNJx6TDfLjcJbbUy95ntPOjVfq1ZCY2eEM2G4RjH7vDSFssK/
Bw7iRX4VDql+pifpLx0ys23D8JeqToIvkFppFXQW5lDDzb7+eck4Eps5187gqYAbOT2bNqdQoUgG
aSCNVUE/qS845Ou8LPeWlVOna2HYyQzvovAQLJcjXOWh6cci6C2TmUL2OeMJuSyj/XlN/LD6oPEX
e4QsuNCmI8oEgfkCvFt1C9WsNW6bY+3ZXOqspLMpprSEUzl0S41IoTrSlD705wBUeISCvFyzTncM
mE2tRktDl0Cw6LkfYg71huJGoUp06y3QkTs//64WrCUH97ZSYUuMj30JwM6eR0PyrehC37teoLGt
L5sTm1uNi20FU4MwOBIgEu8N4eE9/Gunryf9pavzHXHkTXLq4Idp50UzCYZjGPJmLcQ17s5BNm0T
SIfNa7Ph2GaIldd4Ffmxyqj/BnPfzoc6koTkT6l9FW7HlkNkqA8JVF+AfoO05mW9Cv7dKxHELeAV
JLiHbIP3w5h2Gb7lfpmJlROla9Ss44uYpvyk7BTcp2zyKwNX6iQNHihJpmglg7oWmBXzxnAh8sYs
RxKViu2yDqLTRkEPcydAEr3spZhYp5hYAX8ra9a/9guBXJ9K25TfdkWaX+R2FINw+O95iKs8yUmj
s4e4jKAR1MatkttpCdXKPHyeUojNv9ajv8CLvEvvWwqheQFAyjzF/k6g5nTlhXIl2X8+2ySxYoQ2
Rg5xj+qPmpryL5grQZ94jNYu5J/PNLHZy6UaINMLxOVx9KoeEtN1t9d9QZ4KT6/8flcLVjS0XefV
cKrRx6xc+m0cQ6ZGQEz+YYzTb5fEG7FpyxDahe5TXTavPcJB70S18O8Kgt1rqEjXDm9Fg0gKlZJR
kSMrdffAYaZbbo3Sk/crHiFvh7M9ngsFLkHJKKDEH9VZ8X1IVNtf5IWIhWxFCmVad57mw1EvyGeb
OB2i75BoileuQ3/OX/8tYhCb3dx2EzRXg9Q7EmgD6duZVaT/DcPTXt9kZhHhDzmjSLfXSwhS5iZo
Ilig4JHCi3eQO8x9HN4geG32KcrwDJ6oY5OP+/NT64ATwbr43zHMPIjjEzqaZwMV5q1MOtgDJOFe
ZcljmwS/IC+f38Ul49uG6K9V6pvt+YYdsW0jGLmAaPHcz8NRFt6whaBRtSXBSPZtTMlmCtaAkq5m
Tn//sAHKWnhtO/d41lbg8R/hMgGFxCzjHQFjBKpejwt8AC4yho6hkPbvxmLaeIBds/htALNjE576
BFLy2hHu842WxNZGSwIFoh31ojepgvQ6q/BMtoEkeP5cRbgYRT1kX1vP52/n58eRVWIrqwC4sSSJ
NOQocp9cZSGyIixPsqvSM+TqfBP0tJ9+FhbWPisnvJrLMYmPsVfm87eU52Ppw58Vj3Q9KuRzK+6a
COrpf3MMo7gqUP8obonXtxpuSkWbMliFSMiiblW5QIKshainhNIZSlnTdQy4j1/tTFeFBEKnHWRE
20DgcTT2mzl/p3DXxjt3HEEKfrryZoiardRIHduJDaTsS3iQMVnPz2lLobtGirKYdo2aE75y2XY1
YCUrL0ygukFCBrWxtgYCmAxNQeHMOA/DGsbbsdRs0KQQ42RUH03PwK9+7WEjsm3jsttDH3HnJ+A1
1unq27xjndmYSQjtZimFz8pbJ/RyXSY+XmYzdZsMa96hjudLYgMmBVTnTBwv83Mf+L8NNHlTEpNb
qIzRk5JFCWk29pjCdaWZ+MvC2gmSm7BV6qo1l2BHCrKBk20OVyIv7iGijj2gh6VNSrq+3sd4385e
U2i4TW8L1Ws4G1drVg7SXith0tCxN3g3zFuczraVlyb7ouwOrUnWmAaONWhjKQXuR8MQ4JkBwuYh
PFMgrjnqcfnnfGJwrQkr9xjTNVBi9RkMbUIDTbpxn1I8MIx1cdGDH7Ep3lAtpQsL6vDNjG2WbuOl
HZqvgAcxsvIS55oF60QDwb6I+suCXH3a3fqorTYwrG03uYf3xSrWbKV24JoHKxeoOG3iahmSY1om
8cs8Z5OCMVFarNwgHBNhoyi1MvgsKi5QVuohA7x4/8xZFOwzHVQrxwBHB2wYZVGVwZgXsjgC01y+
z3DTfuy9XK8cvFxft+7xEB314avVz8/Mp9xAaVPDFQjA5WoNU+Jq4DT/H44XjEqUWKEC+yYaOLwM
kAG/gfNG9u18HDhWkQ2f1DrXIhqq/t7oLITMb5T1u2KGBTXJYHtwknW+8ARuIybh8ReWEGWEqAag
HduZwNmI1eGeKjQ2+xBOg3tHv5kauo0g9HnZ4rX54PCYipMSR+036KiO0wv4iidhfQIO0PX58XNs
Y9w6X6AgICbDJ/GWsKrd6MZ8iVJRbuoRZaMeStW+Es/nW3LcYGz0ZF/GqqqgmHxoJWTyBBi9J55a
Ct3CbRzgRXSBZdwku8cFe/dK5Lhi0wr9NqsgTt0JNJmF5BXSqfkRliHqgIf4tfB3rG4bTAnvK/DJ
YAtzVF3XvMRK5i/wzxIrHXB93bp5wCzBoORBsyNsy2BE1o4FF/fDEIZid35SHOFjgyYreLWV8cTY
G4ebxK6MO3jPtVCm7RsoueuJXtgPKwdwUUWIzyJ+i8VUPSAd8IfZg7f0+U44ptkGR0K1E1IM+TTc
U5hLDXex0vUdFPtPnny+jryr86245uL09w95TEV+kEG9W9/TiOSQwe8NaKV7YJTYslLxck1G8O8W
dMOhcz/ghaXNUAJp4Y5UwF9iK1Nc9+r2IgmOGMTQf7fSy1G0U5rmz1naz7c06cr3pNPFyq7umgtr
V1ds4qkfRemxWDKIKW2VT4B72mRlXMX+bc7KZC24TzHwyc3IxkJmGSWcAOt7xOz3V1mSPOr48EcZ
809KJoSdBFcvUiOCFbZVx4MbnvQmYIqPtFTQ6y/ohA0yGMKyXpl8x8DZUEieQ2bX59rcoycBUm9y
A5vu9gZsjLVHFMcCtnGQwvejicNm5wjLQ34t2UgPXQFDu/Ph4dhIbAQkrRLdSPBujgIy85BKTh4h
lXY0HPT6nibfwKA4nG/I1Y3TAH6IQ9BHIBFIBn1k/qmWl4MQFxGxBt9yrCqbK65KPakp82rg+pNH
PhbYE6Fq35b9ezxjk4K81nVYr+mBubpiBXwqYC/nx41+NePJYo9P2KfuB8Aqo5WLtqs3VqzHDNKW
Q5UOR1X4HIrROKnEWbuZAwhowuOkv4I6OjDrtFlZxK5SGbPCv2VFm5UQj72HBxHfzwxsD0hw9zcF
hRFDgvvx3BbpPqvnag83JghOj2BNnl8Xzrat3b7o8oID6FQcuR8fZh+OOJ4qoQ8CNx8uS/gnwNd1
kgChgORW7rwWVsTnW3aMso2NlLpjMp3j/MgofxBd7sNsNoaJLcpaha/MZpqhoh3isHO+OVdHbaxk
Xw8gilDWP0FJnwDwV8Gs8NokEP5+awGjHu/lAqn7fRNSaNhTCPD25ppq0aW7LI/grHDhgNtMdCAn
B3iMTD2WbDFfT3BV2Anq/049vZ+j6MAYYGUzfJFhpgcYWVQlK6vMkWpsiCUF5Q7GaXN+VKZL7uBr
L+MI79zQbvizVaae3J0faceGHFippo2SIWYCj/gDUNuHnHewh6hw3Mf2Wf8zZXm7P9+OI/cHp/zw
IaWls1akhZHAWxuCTCgJ6L2ZCR9GmD6vzJUj09iwynQoYeWVtc1THw6QThxMnH4fuPTez3fA9Xn6
7w5wGJzBT7Bs70Wm2lDs4Y4N1wYJ4edyTbDPFWRWZmFAU07a0+kBVhlwnkTRps8mchVD7/Bkq7Rd
BJRvfRlfOCV2MuF5T3lIu3sS5mB8k8Crg1uIxobD907HY7By+3ZcimwYY5t1xAeLXB550N2mApBX
Nf7EEeNelxAn+ZM9fKL33Unw+/xUOda0DWws+riW8dLVTxTW0x65FeBgiHmjwIYG5bsVsojuuyw0
Yo1u5uriKYo/Lm5Up8cZN7HXlAffaRxEf8dNgJKVhr8P4ugubMevUwhNu009XXrWsQGPsLxgGQec
7ghp/45dk6bq5ZXfLeyv86PoSEHUygyMZTEs5Vrx2ncx3BN9VNY9MsETBGfDgdyFNZxFzrfkCC1q
5YZ5ngoh66I6gv9QvaS05Me6Tv657OPWAaToaj7WnJZPAuTDk4F3RqOrhU7DmliJI7P9edb4MPm9
hLEtrpHw3fJgZgpTZ1mVT6pDuReg4CQjfE2+2NWQlR5EH0c9gWnNUZdRDM9ArDiymaOquw89eBqe
Hy5XnZxaWQGeZwOw74O6N6YZoWCxwGIRYOhtQcwXQFJq3HOAmjaS4CGSDeW1Gl4G1T1CoOXn+V/g
WA02HNKbPQoR2S76ESRVvVkKkV83eCVcyQ2OQbThkDCOi8FVquVrxiawvlpISGk4nD/6LFNv5zvg
yAY2DJLXYY9yg/AOMPrFuKXDe19OO4kjNc26W9NBdxpeMyhA4XH1fIuuITslwg9LUJZxPoewtPzB
05z1t5xBdWAnZmnMt/MNuEbt9PcPDVATBKESJj1Iv/AZSpDNcoRCD45bYIOupW3XuFlpQC8qGBlk
LQ4ZHNG2pGgOcw49POAkwEQNl9+MZk90yP6pFvbrsm5ZuSGB9EsxNZl4b/3B7JeAA73SUxzlI7Pm
TODqlHVsyAi49BNl3kEOBXx8T3JyOYQoC3Ha+yg/6IZc+4N4Hk+3yPO9coXwHyXdD7MFEpNQzO/m
f2TaZk/FDHtYSXIF50kg1WUzFDtI7oDWAJHMa89Iuu17IKfTPvk7AkZ7d/5XuNaklUcgpUQCGFnP
b5BYVa+pgeUsZbDIO/91x4L8D8ywh5my5jJ/B51AX6HgXu+ZKIbN/6AJ52ridEr7MIphBY/TMjH5
e45zauGP6fUQQUS3n9I1MVdXC9axAQZFBkZSU32IC9VeEy3nOwlG42YYxjXzB8eR0gYX9lkQjfDG
jQ5qRLUlLeo/CHCQmXBDhg/dBv58+4vzkI0zNCF8dL2c5u89GLx7UrXNl5KKdmXOHSvKhhgakPd9
MPS6AxybwGUjZeX3uOjCSWclcFyDZaUD3aZNgup2dOgD/mCW9DGmEAH8M07xEt5OIXn6H8LUNftW
ZuDRoirWmuZAfKDl5WkL5+B6bDwOE5DzUeIaMevEoEdPwCnDGw7w7FW3cDHEgSGs0/n3+c+7emCF
+JzXnhfCJ/QgehSiUWMfH6mC5QHW3MoZ9NMZicCL+3cMwu82z5aaxAc6TciXOnrhpH//Y64wA6zx
50Y0nco95zv06XihudPP+BDyQC/C4BrGtG/wg4vFPanGCS9GmZqjfOVs8OmQoQUr5KlECXFIG/n/
Z4OTKZfMzbwfWv5yWReso0AfQaMLFtzJAdB0Hyb0cNpc/FUTFtfPP/39wwAZGRgJbRt5kLB6K67h
L4kA0cjE9XMYVHAjvqwTp/n50Ay2wjriQT0f5ij4nubUbMGFuujBCVNgRTl8N6cy4/18aMvyH83N
vAEcYy2FnIb5PxV7fNwK6njxuOjgXXdIodxzR+CSvc1kxQ9zptUWytprZyXXSrUjuzeDhnHMdOh9
5SVws06C36Kv6Ur9zfV5K7JjIUIBJ0zxDsvEt1LQbtdMODacn93TWv9kjGwYJBx0cw4PxPHQJ9iP
WiLkBvBe9QArS7KtsU91cTqunIwdC9bGNaaJaM3UsOGggwXm0QsF1iaYxJ2XEfN6vjuuJqyQFgPW
Uth3Bk3U/bI5uTdLmGj5evrajHA9fbmsGSuw0yVsMpkUkArwMBPwUYVl4EAFQPbUq9/Pt+GYdhu5
mDYpaI2guh0oHJwelJn6N6iRX6QtFCU2chHUpw7+4Uof1AL5PbiyH6YCoX3+pzsCzwYqtqosIcZV
we2dnB4W4VF+LU+7aZ5DwKxcVqVbXbNtBfjpksKoiPWhTcNfZkY1h43DXyjurGGqXB2xIjsHeBSa
JHP2PlUIB0Ai+m3UBM+kpMW9CqKVN0zXTFsBLqFUVQCi2h7kMsJPGdz5sAhX6GeOb9uwQdZ0vom9
Ed+uDEV1HM8fILSslXkdRwIbKSiWfCmh2yV/nn45K8K7UtJrT7CHPw0t8fhXW5M1Fq6rK1Zsp8av
fCNFiyNn3+7o6dKWJtXf55es6+NWRHMYvwXRgjpr63vmmiwm/Jp0ydoNyfX10wL+sIdS4MZ1l8j2
oDp/yfDaOvlQmVDVRaCqKPkP9m9q8k7ruPkRI5feZx18YYNhlXr16bUZX7c2aYLEUOa1aX6oQZjO
3yTtwP1un/jT3PArTetouI/JOA9X6cir0KBankI/bBPE0ZBeNj/2YzLL825ohpa+gQKcwnQ75buh
zC88a9qPyYWngonHRfgEIWWoS/ehh2pK03fsIttCCPdZCyCPWT8HVeu/lc1MyIGUJnhYFuxVr+eX
r2uKrEwYmFTwQHfiZ5P5ADlNkG7t+Yuc9NfSQKFFgOm6K0jxMk/tZUnLVqXUpVTQT4nFT+Dtgk0L
bQaY/+Gd83x/XAFjpUShwzKHz2n0RPPRY1sUPcNpwyDCcHP++45jj42iVLNUJIch+1MsAUrRWfX8
52SL8lYKh5Lh66UwiCix4ZTQrBkHeHwv96RJbtoI8LOkXtUGdYyTbZ7DeejhltRwKNsGqXjUvq9D
vHkT2IifHyhXA3ZepHBeKkpdHVSfDfsU4NB3bCjNWuA5Ntj/wCkLAkXNYdE/QbhtN20Ria04nQ9K
FtPNCD/m68u6cerehwRMcigDynksnnRPRP6oNE+q/ZSOsJQ+34CrI1aONAs3uuoWcQAkDOzE0yau
AyhIzRFAAEFEbs8345oOK84V8/LJ66sKdz6+RI8Z6l/6ikoYpKwc3VwNWCceCa8kJcaieEozH4Gn
dZiQ3eKTWa4MlKsBK7JlrxlJY1Idikzx25752bcwL6M1FPnpd35yn/kPPhIvYX4woDhNYEnt/63G
SupfRTc1/U0eVtAOMgtcvW+WgBnvsWhK78ekEDRXEhq+3zMzgsZY16wdGzxH+CTYmSLzl7sZjCT8
W3BW7OdxAO9rQS3Z20JoUulH0Dyq5jrNZdFsKZ1hEAhztKp+DIuYYQeBH26fP1EUmOFVyNToP8ow
KvlfLPjzLBUndYL/hcJJmzwBV9ihSCDiprmBul8trtq+TPsjwsHEO7r4TPxSGEKcffqklSGKI2OW
vnul9OM1YMunMxSGNgpBybriQjXBTz6YL6aZ+u0wQ47mggWMj58a/RiIMXpShGr+SYKG7PhJ2x/6
VWvEZ9dPt6KwaHF6w3Up+JnnEk6ZcTlsYlz4L/vpVuzV5TTP44yfvsBnNdqdtLCTvYShyxqW0fXr
rdjTnHsRhM/Iz3j2g9sFl6gbsdT5ypbn+roVeCwEzzxMPPk7zpMGMCXI4Ub+ms6m4+M2rkCWyZTN
rCM/614NbxX3my89SDYrFRCX7aANIpjGnMG6IRW/k3iA1i6QcvC72/UTrq6VJ4vN2KSP4dQ96hbl
xykPf7RjctmCpdatg881I2aO+XvWo4wuyyJA6XO8qLgG33Nre2VdVWfZOLJ3QMfYlrT1uE2rbC0Z
fpYL8XHr0EmhiwD0ecPegVgdN8uCN1bSFZdcLPHx00r4EMg0LFirO5X9ngUfBFiPFf0eVMNFGzY+
b0XykIDvkC5d8ut0vtmMU+hvqrz4eVEk2yiBIOdJLWbO33PSaYC2AQyU7bSGe/30LI6fboUxzBPi
ZIkW+t7Dg3hTx9Ev7k/Ldg7k31TL8mbp+G26LAAkmIleFtw2UKBRLOxHTqefDQtFsZHZ0t52HXze
zg/Yp/d8WHGduvphspvIBIoRj/86OW8WkK8Bw/22NuaxxBGnGpo7CUuu8019ejJHU6ef8KGpFvDU
sERF9Sd0YX90EOqvarxeNew5gW3q3K6RrE8x8J9zApqxwjqCHN5ioDLwM2lFcteBsXqdLXzM/het
NVcbVnB7IYFtY2Qm3CjqTacprEV/0PmS+xc6YAU3tPQLgNKaae83d0U2bKhaeyV35HLfimwPrIBw
TiZ8WTz53dVQfjs/s67vWiFNq8D3sxjf7cLUbFQ1vEGybc3t5dPzN4bD2pxnQxM94n1t7/Gb2eyn
sdh03TdlLssY9iu+ljhCUr+d9jprbqelec/aNd2RP5vYZ0vR2phl7ONiwsi0jzaQftsnm2HX7yGf
tFWbfBfvmv0Xvst3Lz/Zxt+andlN+2zbbczm25r/rWPs7Pf7bp6XhBqMnVD3md9sdPQt5y+F7jfn
J94RB7Y4UJfHC9RaMHidUk8VyDIemb/TOv9+/vOun2+FclVlLdzYu2mfaBikVml+i33oCw7Pu6WW
a8JAjsVrv93nkAkbUbmZoJlXV5tS0WbTFWvQF9fHrVhu4UtfxHzBxGb+ZoiGK07X6vyusbeD2at7
mDjoUw5q9C6K4wooZk1vDB/WFEhd42/Fdd6lYsgHDE0Z/qzzL6p5DJMGXMXLtjZiRXaSCDArmx7h
Mc1yQ7PpF52zdHd+7biGx9qraxRN+15i7fgT3/Bi3ARoI2yT/fnPuybWCm0KcofmGT7vtS9q/M7o
6/nvfo4qCqEe++9dEqIsgMBHCCnzrX4he/+elpvqO5Nbuqse8cy5su9//vuZ/QbvjfXM+hA7WFSC
3KTrq2RcG5rPR57Zj+9jJxRf4B2/n+RrR8DFVu9d/O388Lh+9mmlfjhDMMWbIgrHac+advwd9wOr
t2BOmXZ7/vuu3376+4fvB5oKAjWGab+keiOT3yE0WtNyrSbm+vWnv3/4OiQzw6EKsWjq6BYv1dDY
eT7/sx3XKGa/tnfQ0FyaGF+GpEf1Hj4epu1w/VVcqZ2OVobG9eOtaAVj3K8iUJr2dVyClaV2Krks
VllixSr4ui3Rc41gmq5ac1uYZjO3+YW/24pUmDH2iYpOHy+vZu8Hv+zgwOz39c6E0EPOkL3y6Caf
nxNvJSt+TsoJQUH79yrp0zFpVI74gfY36uPyWfjTy9iHtzGlP30BIzodfPXh0t57a8oGnyd6ZusD
1SzIUK9FX1j5ffTbbSb2ZcE3l7E60CUrbBfcI4PMVMg2+X6A+Gq5Uj74/ErB7Jd0NeZ4hfSwJvlc
QAw/fDZzva+8+QsT6S3MzFa4FY6lbz+p4y0sDNmEGaHDQzHdVcUKqc417Nb+OietUmEkpz1h0Z42
sJqJdLcZ+/prXNRmcz43uH68FbeJHzczND6QGubkNfPaCmuqXbNJdC5WK3RrOqSooyDxcBg9AXJ1
VRAJA2S5CVhz67H4boiqfTdFW7hCrXTINelWQHtBXXA6okNRVu0kwMSyvCryeJPyJxMdzw+aYx+w
H9d9oDmHcUJATAZeF35/G/IYJhxyBS/jmBP7dT2BLFIpYYG6n2dvI5W6n0iwkj5cv9w6M7dmDtqw
wi+Phwdmjry7bdaU6RzL1dbW4R3YKVWPTwcF3S9Dtx3DbjsUYpfT+tv5cXcNjLX/5mMMXIaP5RTX
2Ht/m4tI1yGzn9FJLetwNNgE4A1x1Qbp16gSKwPu+slWEE9xZyAriuQQVekWBm9bgPcu27ps5ZyZ
GR5DdsDsm+qH3z1P4UradP1kK2izugcx57T8SNju23DaeeKyVwBmew1qmdadTDGBvi6uoSAIjx+z
P782HMvPftmd2NybxWCga5VfsQaFhv6NkXw792s+MY7YsR90wTmWNEhKtBD8asIfovrRXIQECpn9
nNuNZe0reAvsiZeCCNDupmxNC9h1+LONBWsjJEs9JESt513zf5xdyXLbsLL9IlZxBMEtqcGSB9mO
ncTZsBLnBpwAcAJB8uvfUe7GFzHFV9qkUl4AIoBuNLpPnyO+zo7Y1YIkIoBfua+s6tjRejM3tzqq
N5f3YuEEmdXdkTlgMUAb+zaAwqDlefHQrzUDLw19/vuHIDl1vFEOFKbaVYe8fWrDleOzNK5hp9oH
gTmdMW5keXFYAnDMr0qY+ybzDdRy1Di78IsoRVbjnXdl2GHy3ARzHfKhwi8u5YOroHT3fN3mGRdo
qSYLVN6h3jb2TT7gsO8uj7v0djVLtBrnyy0YBkaHxQOkCO7/4zwFydF6ZJu1aGbBCQRGcOwqas8+
RSRJxh8jIIil18RheDtCoujyRywcE5PHxiuy2kX9Vm8dz43FFCVhtlYS+luF+Dcf6Ju6f1UEohS0
VWF9ErIHZcGm2Ml7iOPG6ct0uvP2XpJk8Zcbz4r951v27boPMq7UoFVDGIZYsao7hPpupFelqf3A
sFP0YvImAnx5GzTuAa7gmNIrXUBgmOo5lVz1fqq3XhVuxlBvQrL2ulo6P0Y0DCGzEX1b6KqkTXdP
efhNFOnWzscENbU1h7xwjQTG9eo1MvBVc95mUNRAzew+qqPErdeSuksn1DBf3ZaZICWu1SlA7yvI
bcutZlJurjouJj0NqVJUUDwskIwemMXiOfhy3cCG5XINSXANjq6tF0F1PrwB3vO6B4GJIFRzTlUN
yY3t2LfHbu5jZCpeR7wEkaV7D+ZmjZ3DWTg8JpgwqmqvrCqsDXmqd+WR/QgfhnhvvXpHuSuO9Fne
3gQv162WYbVDGXp1KzBVw7d1fnLX3NvC2TRZaUQWCWq1DOlF7sVFkCZF9r0HOeflX700umG4EOIN
i5Ji9Dl4zsv3Jn+2+ffrhjYMdyYdtZ0KQw+QQ2yanz40AlV+5e82LNYS0B8UEXyZ5YvtoNt9MSkQ
Al353PMNi+0dr+RNi3sRwhAPoce33hCu/PIFZ/APY4yGVFGRwte4oOQBIiBuC2/FrP4WZj+5rkx2
mKAY84BZWJX2u07SH+VNf2Ml4TZK5odHfsfvguQpPPzmvy5v8N+S82fTGS/XcXALYZ9fO/a9/k/6
6OqYPNoQ79uJWP/6kz6I+/reOhT34Sb9uYaIWrBokwBGMYsjKIcvjeA74gKk53EV1CcynB8Bio8r
b8Szj/vs0wxrrqNU92MFcFlFX1lzx2m0kc1T6rzmeg+297UNW/qa8yH5EDpbkbQhJQxKDJbrJAjm
g4rSvTurmIKJM6LuqYbBN9Hw5GXjnaDprZvSZBYyEQIyJSXwjJO1vbybSz/F8AQga4MGSoqf4qrX
gm267JHZj81VlLKB7xnOIB15gdCg0WC44duI6B2eyitbtfTDDVfQF1WuFNMIEPIq2jSWtwHr6JOu
jyOpr+pIxs83/IHqwh4wdDh3ZpE7kgHsLlN+C8DsdflKE7MVsDa0Kg1fSWliW/uAXZevNMFaAeR0
G4vDWiA560IIhv0s6FatNR4vXB4mHgsCWSgcVWAISP00YW190tLdjaJaCewXbNAEZMlcQpa6OV8g
Q+I4qF7cBZOISXdrTSAMWAmKz77qE0M3gVnD7HJnLs4rX/SPbt2/zI2/b6V3r7i8kY2zEqQtLZVh
6OCgycMaBdNtNt3y8C6fd3mxAi1bGtow3HJinRrB5LptKRSzOQpgu3ACozIF9ebusm9YuLNMkBaC
wMkeBvx6Pf4IvftxvHJVDNOtC1F53Tm2Gf3nKfqqm/vGWrGopVUxLNar/L5CG7bedt2d5R2q9LG6
MjNkIrCUDLoydfCrp3ETWXfdddV134Rb5SMIZPzzKrueH5P0PSTXZQ9NgFVFZdCASB65n9yCZEaP
J8iV0czfwPvDBcZTNCMNI4b2Qdztnezquny7CanSDNpYE7TMtmju3DnUOc50rQFsweJNTBW8bOpb
EXSrSvepmA9WdGPRt1C/OmotC7xw9kyduV6GY2VpBA9ouPvu5/NDJ9M/qhyv3E7jLoUw5dka8QFu
miYZSRPdrrVPL62NYZC8LFNAzms8zCBVlFrCj9HnFeeDetBFs5mgEZtc9igLl/bf6tSHc6MyUXAR
lZiogBJzNe0JeXXyOVFrNacFl2UCqaQfsjInOJhgc/uK9nIhxpfLP31hd00IVWo7PISUF/JNMvzd
85KBkqfkD6OjqtdrZvBMvZ3Jt4fcRnfSNp2eQtlDwu8QdmtET58vjGdWwfssLaxIVAhlwmx4lGL6
4vWrR3NhW+3zufqwrQQNYpBswNrMPbG3Fq/UjYWWgg1hgm2zkV/FjBb4JgTMnYpONCVCfsdNovIY
rQldLoQc/xC1OMD4+yWOpcv3FdJLOUv6QO+l28TeyB6HYuXptGBnJmVLX9ZRnmdYp5BPD4GV3rOw
ToD0fJRZeZPzYWWaz/cabbP/ux2+F/G2cRQyOE30A5j5Mwcsvao9CXtguCHZuOBdC+CGBidLskDF
/Rqf8JKFGV4oHfORga942NZe7BXOJhre2moNEr60JkZgUGchTd0RP1tm4PQNyxh2dtlsPx/ZM4Fg
gwq0dv2zXxa3kK5qxxVf+TmI3TORX5K79VDV+XncLq7muwxJxALwaKWaTeV+qZynarTjy9/wuQF7
JhTMaXuowaT4hiDUCWp1MS9fouDWXwMO/b3A/423PVM7tGp5FGX9efm//gKF8+Pz9LgP7+/szRR/
sYBjX/mOz4+QZ6rWjb6wRyhCocbbHd3uq3azmIjvl9doaZ/Pf//g5OoqkKmXY+zSPrDxmK3lHJbG
NazVGUEmV80Yt2vfI7uIh3aNJX9pZMNUo45YSPRxvL5Br4foJAb12FVPA89EgnlIPf/3R0/TaRaH
+SokaxiZZSO/6tG5IaPy0eWZ89K0Z92Iunzxx06+6nBYuWk/R8NgGuPCaqlfhYWTW+99XTlbu3PT
TTv2XxAvt3EGpp0EOgwdQAIoK0WR2LjQ1bvmhGLmswV+OEV6GkooHOEDpSiD/1JNcNkOx/rMQXb5
oH5qzJjibBwfpuAZ7UuLh9kvFpBnp69oUo8SxZNCRru8pmsRxdI0hj1EXSF8obGGCIsKkPeB7ts5
9xLmBI92xtd6IZamMcyDjKodMleOt+2giiTK5F1Y+kg9jGzLfX/F1356MWPJDEupKLjnpJOl73OU
3kSW1cS99pKq7R8g9wa+jkisZGY+dVCYyLjjNCRdEOeNaEZFryndQii6Lk+0yXX5VDciT69sGjel
Ero+Y5q3g4Y+KB2TOmXjRtn2t8sH7FO/AioFA/o8Ol07BFZe/pon6QHwPBT8IZCK/r5u+HOU9uH8
+vXo8zB189cpy6b6SCPtOltVW8U1MAD8fOPgBj2Iw91q9n46eKCdatIrftd7iq896BdOrG+cWDZV
hZ7SlP8sZRSdRbFFImRexyBfOjbwbitnduEo+caZTW0wLbVWH5zKMcuTHFsSy541e/Dk7C9vxNKH
GIcVwZhvs0iIn2FbESRrzrwpBL3VRe38KGsASi5Ps3ScjNAMiFYoT/ZZcLJrAkFTG4ouKA3aWXBz
efyFhTJLL2h9yXQX5uInS8lz36f+bijIrlads7JOSxMYB1ZNjuilU/knfyLP2g69pOn9YuuEtVpJ
V55H+id8CiOTdz+Loom1tBM/RVbo58Iuf0P+fRoSxYjYs3byt13YThsm+biSXlzwiGbBhY8gCNB6
5r9oS547Zv+ZPPBmlCW9z8GbCJK7kF13js1md85naxqL3j1pCuJHnUEWA0VVknj1+Hr5ACx9i2Hw
7ZSrAiT1/JeIgjm2BQhnxyYv0RgKfFcHCWK88sYr+fRM3n13zEWuvTA4dhbI5KHbGE5WMvvzKmph
wVzMmooeI9aqUWW/nEg8jySkm7AAQ8DlpVoa3DB517EcDdQx+wVxJSse58I7WTVbw1EvjW5Yul8J
3trg8Af1bd0N51burHst+lQM15m6WVBhfMqbLFTWz6ByXdwZ4FMDAA4E7XpNimPB1s3SipsqCfp0
NzxJG+xLGxvb4e2IZChOjCLr1lLkCytl1lhUxQeRKTWeQKMv+BGKNK0Da0dW5XDVRptVFjJ6UzgO
ajqdKSbc4kycF7Z6d3nwpUU6//3DDQ5WAHtwe+7+92pC395N3isBOmJnwtvyujnOK/dxDnBP5XU9
+SdwmbCNrNK3xna+oa+1WPHqS1tgXuNBAcawtrRPBPms9gaEJEiO+jxTVz1Ww8gsr5QOavYQyPFP
pQYegAyNjhvwMKLQu0ri9DkSBnMY9pzbTlD7EG4/ScFDdurGatRfVRgI/ThSbwSl/dRmAwhMO0BP
7zkH/vqbrjMS0IQwCSKuqaNO+D3qIEn8y0YwPorNAIGM/Bun7jzbsUO7yRUre7q05IZ/yEc8WDNU
Q06+DZlW6UJ6bchbf3v5xCyMbhZwohaqYelg85+Or+7+kuaCNLK/7qebVRzu2mMFbqbpZLsOeGr4
0OXA9drD2qNu6cef77YPx93OBzcYS8c/nQUbIYHi3geg37um7BKC5/1/B7eAzJbT1PKfWZ7zpJ5q
24ujtLevPOn/lHW45YF8J7JPbBoj987PlVvtQEp5JjytrU7xlU34NGWG7zgv3odFylkIoaCRu0cQ
MENcywZyMAzuShCYoXlD3MoxuAvxh7Zbe6osODqz5EPnyGPdNOlT2g54/4b2Hm3q1sEBwHvFlS7t
u/u/nyQ1HYKytvUJ6AR7R+bA2YyUvFy2iKWfb3iHps8J9XWDyFtLkK9Dy8JzOhV3otMSXHKyqdfK
smcL/iSANQs/orDhW6Zpei9HWkLHwvFy0CfEPE+LIroFG0hePmsPenj1BkwQkTpNUgIAmsi5Ic6j
THEf6k2k3MIFecfcpS8q6+whug+ZVGib92s/r/do4Q6dp6HwLP9LizvIPUEqOW2iOJ/riVYxFO7l
abK8ZrY2qsSbQMd1kIlqilVJi19CWMFP1rfjiZPWzXdQlrfteHbQs/YMqfWQ/xhRWVJzgrdjN4+x
UJGM9oE3TOGXobFZd1/PwrOLJIgKXj9ZtOfOQ57mTbXz8tRt/tDIUcVP6rlcbNM0CLrfusnBgkas
Ys6jNxZYY093eKWgz28foVmARAcbwGl0s13e7wX7+Kc65iIOrVk2v1cgM06yMHrhkOJpe9vZh5AX
iR1R/GZQ6IhJ36zp2S88Xcy6WZdRQjwazMh4uLZ/KF0K4hK/HsiPZuznYNgEIZFRu6XEsQVyLwQ0
X5e/dsF0zKqU7mrOSMPIMZ/EfK/14B1cHazVjBZsx6xFgUss0zbHd8kqoAc+ZPOD33ceaPEtqEdc
/oLPgfphZBamprqbQvD8uEe7yG9cCV67v5IZ6fDkk+DQQWSGEXpTesPrRJzkLO1XsWwtVen+zUp9
YrVmvUqeOfkh72X9yO2ZpsdsQj72JRzTzKq21Ld0sG+6rpI7wjVpblNaMR+wvFJQ8EGN6fQYiMZv
76KyDUhiDSk6D6FPN02oC/K+S/TocfbqduE8HVnLovaRKBHmt9yO8NmvuuD5VOynVpJyI/uOzq/5
xItxz3to2ILdIB/L94iNrji2WYcSAhmBWIHCFMQUrZ2tQoZiCZIvOG6p9gqalMrF75hHEWhvW5Rs
4H9saEUVOZhb8jG6cccwEk9pCanJZ92Xs74vyYBnRNOOevpVOrgPH+YePHSvtFTt/L0BGdx0T6uu
Fv/pchdeJ2E91UEQV20mIKmLFgVhnaaWutaXzEVr6rPXEIb6bl+U3pMEla6ftKJ3v/DB0kUyTz2q
ysTmrvMCYqI8/5pZZefcRbrKotdaWy2kFe0W+rCpavN0H5BpBnkShKh7eiD4t9lDNtwjmxqqZXQL
rKxqgSmzoHeCq1K1iVCVKh5C2/XtWCHXDRWezrEOrLOm8j+kduc6JjLt1Mlt68i7k6490J1bSa/Z
i9wP2N0AGj1Ibpee6zs3oysjC1BML+h+gU7Tr8t4RHqo2w7wbfRQNBAZu2dDOIg7MKqB1Zx4uk/3
qpOl/IOWmYHmaGPWQ7uvHOTDWwGeiTsFpQEZsw4Rt530YQepncQnXKS/RDPZwZPd67lu4rTKC7rz
KiiBxz2nqd9t63T05RxrEQ7lS+iDVO8JhTnOKDjUi2l4HLIgRJ7ML3KKdSRznor3ZuB4laQy9PM4
7CFP8J8J6jTsSQdF4B0nFhW/cI4UpE4UC6F2keZk7nc4nYPXvclMCf9bkfFi3kNRHYWzKe168E3V
MqpRmWPS9aEFFTnpxgP7fbWBAEhabgeVu/aeajDVH3IbqWZkICJQViIv0bd3M9QVHVADVFVflolw
Mqs5tpObnkYlOjCTZWxojgVp0YCfKkemSWuXKOUH00C/exDX6jdkZNTaZdC1IDdIasLmuLRm+Y2F
xG02wmKcbSgrOxf9RH3v3ehOVN2OeBLUMLHEa2HLOujao/nSYiQpSVgXB10Bk3eMeq+fN10RCXVb
5+C13hMAmd1t4Ey0ua3avH4hLIIalnBY+d7hstZPSBxCyD6eSXM+UP2gyHFkZaiOIeVQe4kD+8z/
pdwZRM8hr0l9L0GqyDQaDxo3yzfuaAXNLSytgegBsgbuczp5Uj+FDvGAAfZFpJCnyNOsU0mW+fYr
RfMC/gLdwCEdocw0RBaWpHbTnSMs8rNKh6G6DwM3rV/LoA6iTdGoSD1IXvXVF8v1caNzH0I9p6oe
pPuAuH6OvjT2KIp9gaR6+6OTU10O8TBlXP+pPLfKXrjU03wE3aUTgLqfVgGwwoxZW4YFdjdZlXnF
vpITIxvXBmPAL+b5QbCFSZH8aIO1wgLdscfonoFUEoSDjiDiEMwQ0E580Cm2f6Ky7q0jpPJC6NXU
uRVmcQu0TnacU6gUPqrQL/obIQtR5zvkgrP2jVgddJAtOkADqGpd+ppW3vB95m2Y5rGWqks3wyRU
t3EcOxu/YzSFhnYfPcIl3YGBE6+wTZTO1VoKdukqNt7SOkxHz2VZe+KzRq0N4JxSQvcwK/9cviiX
xjei5AYkvIL3tvWCnrm2v+WVg7Prjk2YrtRtliYwImXmEDCijdQ5Qa5zQnWIi8I9WiAGXSNj+ftk
+OyuNd6+EGaoQkQSgBdD7S12zypVLGffchunJpJ3ncpuIK/KY7hVFUsd/s49dZNBN9IK6FXZM2oi
Gfy0tBtc9OPJd5CQ+MvtOBWQlenVeF1ShZqghka5eWeRbD6pnEWv8Ou02uD2cdayr+cX67+rSE0g
Ay79qGpVMZzIiMSoKrNu01VUb7itmsNYDl8un7fPA2lqwhlsKAwWPmgGbqlT9bEfja+0ko9Nl/0+
x2NQokSGUz0Id1Xg5PNok5rABslURApkNs884nRLQvgMt4dSDhTF1hTKlpbufPQ/Pp7dWbjAog4n
cFbaSciDTd5Xald4aEmwrbVs/+e5eGoS4PDGgQZkJscXX9ChjFVaEUgl2XSvy5Y9sSr8PUJI+PIu
fW601FSf8SnPxqwp1YkOvWzALhX47tl4qe2tdUAuHQTDL3B8hefp1j7adn4CG2BCpX/rl2fu6Uwe
bZHCeCD40K7KQS4dBMNNyH6Ohk7Zw6lp02ILcXIfkqqQIC3GNfXEBXAENaGCaLvkaQ06kFvC8eBQ
RZ1uJ9YcIXHU7FgW3LkB2tebCWKuVUYfQQ65xkmwsJgmoU7poVW9isjwgPAt4jvPwm6BLsQStX/T
SRBsnuDexxlvSOZHhzF1/SqufYAy6VXVD2rS6+igklZattWtazu63KfedKayy8JqrbyyuLZn4/tg
ZBzhpyjD0TmC1Gs75fpBhfRRAc6oaXD39z2nQIM2Qso8PIutXbaDpXU9n6UPkyJrOMyWtKtbhkMK
GZgikQGUyt0I54bw4MWf6X0RYbpIZL8vT7lg5iYTT15Hheqn80qGDt5wg4M3MceNEsSkCJwfnpyB
+gVxdrPWqrNg66bgjWSp5TQMiHE0Rdh5wjK7lxtH5AAQXf6ipQmMECMPraFChkK9KGSRLVDW1gRp
J8e1rhzf8CSlKxly09MMw8ZvTlvqbPCCW8NFLx0Bw200xPf7MiXTCcgKQCHjxkV2/WZQIYmyGMJu
/niAMnMRBbGtdRt8z0VdgcCzULRcE3xY8FwmVQ8tqgka0+Fw0t1sbye/Dja0BduyE7lrPdFLU5xz
UB8OurY9kMLTWSPPXLUVnuMFYCNIHgRzO/yGrEpar8SbC8c7NLLxIAx1fOVwdUpHSl9tq6/uKIfe
ChCOIDIuxurWCYdhJfZcmszwGe48oNWCO/xW1VGVqFk/5Aj7moYXCWi0Hgfpr0y0tHyGn2BN5Qm7
xt1Cixr4NBIlaIcE/QGAJisR5pL/M/l9ytILHSiu2kf//FJmdPg+wdcRYp+QX7hhQ3bT6DbfzGV0
76RiJfu8YLqmeo6fcmSu2NicUgA0JshbWKWXZKBcnVcm+DzHSU3+HygqWJmkTnn7V8LN9vEixQ5N
eE+hzoSCWUbuak+q3VWeyNR94fU82P7Q5LeolhGWlLLMx00wtOHb5fHP5+qTGNqkBtINKYawyfsT
5GVmvNEjlYbQAnFVgMSCdt00H3aCzkysSc18fu5sMy2NfAqa1iBm8z5U3Rn/Ch5wr3LnGGk7trnm
m2wzC816IO2niQRvNrHq+6ploX+vIgBnNv6ghiypuIPEyuW5lj7HcA40T4ewdPA5JC26eNDk95T7
ZUJc/nx5gs/Ps22mnu2AhtlIvOK96TQYNdXYpuPGyyVby/wufYHhCOraalqdueTNw8ds8ZT5oiMg
y+jQrrVAL81w/rQPnhr1Go0b1SvfcXH/5hISKsTyfgyMkKtCOdvsgXDTsprBvpG/M6ECuUeS3s9u
wrrs2FX3tW32QXi0KWdis+rdRl/W0cpl+URnuUaY+LkN2rYRDSAuCr0Gt9i7xMF8moomjXNeiO81
YRmS7kW9ve4oGXFB0KRisoLKf+M1klubjiGpeBgbJstvV0xA/pGsdR2GehPkZd7dpmVb4cv6+awr
sBbafnqOMLxx4wdStCPlLXlLvY4+N30FLEI2Uv0DXNHT2iSfBk+YxDBo4jQengCRfdBZ9aInaOY4
aYIm6MdGh4+qVw+0uxdMP123YsZ1D46LkJfulL0HbWALdOFVQxbnqCtc4wrxNYZxcyvqg8Hxq3d3
crsHqckzHYsp4XPX/Sqswb7mZGEaw8Ihr+aX8KreG8JxMHWDzv6oerYG9PrUBWJ0I6EIxzd6FSnK
dxpCYyPpxnNBloEJ4BofjvGNaJ/ZYV6OVem9eUP57slB7aqMqzis6jXL+zSqwwyGhXMVpKzimXeQ
8/yTjcEzc8U+pfNeUSdBN9BKxPWpI8E0hoGrlg/KHYLsPQUQ7ksARd4Yieiv1ij7gzPWK4Xlhe0w
Uwb+3Eousy54Y11noYUUDVFkP/ZdVK0c2qUJDDtvKgty5KNTvbVhxw5gnnPfoxSKhCvOfMGNmA9/
Ok3BVMHyIAKF3ZC16B4Fl3sUPfPDZav+NEQkkcmsi+azDPldq3gnw5B6m4702ZPl4P7L8MajVDqH
QAbBBCXbtWh+4YCZnLt2FXpaI3F9cMvwheVZcZgmhcSXJukbRESK9xnURdcAiPB15237cJ074IOQ
lo/LsJkyGwqtNKizuBdg0bm8ekvbb5h7hJIdcp4lf3cKhjC+HJD2Iko2KxHv0vCGtRNoq5EMJbp3
B+1Aw6YCGsXaCatsVsDUS+Mbtj5YU4auH9yyZVZgGzJS/qnRALKy+EuH1zDxLk3pgJpV+R5UgTNs
+xJxWhKyzvef3WFc24IFR2I+30k4lqGrSPjmaUmZk0TTLHUZY6ObQmzKDMJoQFnNNToGVkxmYdVM
8l3heHPjapm/F2k6hbGM+qbZA+9M1zLeSxMY97oE6o2i8wBxtG5Q+7aDXu+AsU2LlRh0YWNMHt4W
cIJw9iV/G3PfOgRNVTeJz0T9ldJxTeh5ITYJz3N/sDyV8yy0q7F88/s2Op69l+8q9B9IspUeejW6
bPyZD+LW0tZ1xmI+4QHdGTuHAEwDZMZXFFeA+Yiiga5VcJYWzTD1sp0C0I7MuHX74KU9R7ppVOz+
Hy+DpYNsGHvoOEFfgOjg3Y9cC/iL4FsYtfW3CiiVRNRqrVd96TsMm8dNPgo9+fwNnZLf4OTdWw4N
0iTX87S/7BQXHLz5Tm8iWGTb4tKNXOAYtn0wdTekT4ODFJLouHP7MR5Qp7zqxUMik9cXDZlI4zYj
e3fB7G0B+dsfBq9Ra9wQC9Zokvq6uJyEkh1580enODHZZy+WjPTm8mItjW7Yuk+QdUTW2zvkFOXw
rhPRsU+rOVwJIJaGN4J2SKeOsqtdcuCs/up2HoMDzqKVwReOkkni63sQ0QFWAZBWWLsD/s4wzMqt
cL1ejxukuMe1iZa+4vz3D86EzUrZnQKyTKdWh4KPPdZJVU2Ebi5vwtKHGLYdNVOJ8K1j73Zny5uK
QkVVMlr8qfpp7ZAuTWFY99CirDg5c/Ze2E3XPClSheomRaKxCePULbw141uaxzDvrp/sImpy8d7Z
9s8cINOvkUtevExfpakEazNu9da20P8h2/w9Kzjd+6QQcQp8T6KI7PadKOuVw7Ww5/9wAeMNotus
p2+kdsiRpDZkngc/ImtN6Avu1uzobqUA4CxLyZsLzYTbiasiTtnENly1YlPotl956CxsiNnS3VlV
5VcyCt5m7mb7DiAwAICLe9E51fby6V1aKcPG07DyKRrEnTxWg5SIqVMg5Td9VgfNWgPEX6T6P7lX
8k/vdirBD95bsnqbmmmKpUzvp4mFu3SWt36FvjW8roa/dzprxWOIJ4ryi2cxRDdFbn091xSv+1TD
EdgBA1BIquBAnEnegQwWMLk27dEAenn8z6nQ8Z2GJ8jrQXiUI5WSaznf+zWQBrHMNCRFdfE3O59r
B8zfCMsgCNWiWzeekMLdZWFf8Lig3B1XvnTpeBr+onR7NAPP2rnX+VwmVAPM16lCJDOPflu1Sq97
AZh9352Xza1TlORt5JACA2ZTWb/a1i5WngBLR9NwFlag4YH8XrxDWEzORRyNOVE/UGfLUWW7vGUL
9mU2fSurhKAm8cW7qMNbCBNMGwGh53sdkn6Nj3nhK3zjkd/1dh3adVq+NU4TbFhfvAQF/nP59y8N
bgQADZmw0/kUHFIbdOSAx1UxNKr47vLoC8fIZBx2pw6NYRKrQ3znhOi12Te6a5odDcUReAlFV2K+
pV04//3DDQ3EnIUMiyfewQBaJxBVGQ4KdGMbNuXOWmfd0kqd//5hDqATi7kAQvGtFgpdF04JHHPs
I6B9vrxWS+Mbtt95dZGxoqVvOoUANXXOMt6WhODyinNZeBKZjfGEQ/MNiAckPgq/e+VQE2l/qmEk
oFqdRq43NJxsN2lsiZ7NeUa56QRGwlCt1AKXvs4IDGzpWdbkIwpXXli+kkHn474YHB6tnLSFqN/k
KEbXjM61sIMDg0Z6onzWvzQVf+4QIGyKSHY7K7XQynF5qxaOtdk6DxC6Y8+zdV5KQIHyvL7LWdlu
Jy7vrKppNpdnWVgyk7+4Q3v2IKJz2BlOPzne9wloFtcQh0ufYNh9BQbaIpoH+uYVgb0VQ+VvM/jg
WJcaKp+gyVq5SBb2xWyYpyl07n2rku/dOP9MOQfhiut3x37g4WayUn7v9at91AtewGyZp8gpAEXp
4zbp6mxf2Y23Bw+/BC3UaglwaU/Of//gBGq8BdByJYK3qfKQ2KmyNj/ieSDWdOKXPsF0ApYPaLkb
kjcdzV+Y7/wQaKDrZ/vKB5nZJd+0g8XyICJvU1QPaJuQeBAH9Lrr1jNsvAO1SsDH2X/roAm1I1An
j1V/nSI5iUzW4RFQLeoXqGnpaOAe2g0AYHhM0Tuw1vu9kIs2u+SzoC+VnALy5hT8N0F38I0eCnSl
yGOnBnSjpW4MRPm04kMWTpLZMS/GTonRcuS7iBw7jdHrDMw6d+yh/H2V+zB75UsQOkxuVf830S2l
QAGixmPgKiodglfc/1oChK66nBNF3oK6Ij0SnsySm1Zb/rULZNzpSoAHuqCefLdxVGMhdfWbu8Ea
mmNp+Q1D5hWbRcmRmZCU1mhRidoNWguv4mXH4hhmPPToVhLgRHjvOAAbQ9T7se/p4SmV51dql66p
Cix9hRGmo4+jUGgdI4dyyKO4GSHbDsneNZrmhTvC7JJvhpQ5OgiDA/ozjqVomw2d1ROg3PdRs4pu
XZrEiNF9xa2xi7rw0Ph1GtsFqropAONpg5Z/BypWl41hwa+aTe42aVPpjE546Irp1RZnePDY/B9n
X7Ykp850+0REgJjELTX16Gp7u91t3yg8ghAgJgHi6f9V+4sT0dZuFSe4s6sjJDSkMqVcudYjuPfC
beZsFrozrwXPejPGt3im+6OT3E/zaJOqXJSYjMWSQ5CsRsnSi1qQrASVx+BDtV1Pz9vmxrBkgJ9U
HpKJvcw0zz9OgJ0fSTgMJcqE1PLxeh+WjWqWuld5QKR0JnqbNbKeU5ajHuvgAVP95Xr7tvU1zDlY
eM4g3oSLcxG8/Lu+VZX9KhTnh+sdWLapWdLOG9AKxBRpwwpgfHVTjVmZ3PsVZugY1aQOP3jcTcTK
tdg2GsOs22jCGzySuY9Ry9uUzNG3KFrYKU9Wrc62HoarDnowD/CM0ltg2fodwWGVApq5LS1pVrUr
H4gyPNZkr6juLPdlp/1gV5KQrgHiLdNjAuOCoCsaV9IQvKKX4v+WiDuKCtI9MslrcZhlfkxgHMkD
3sq+J48KBCQpGUCKNcaOXtlMtgEYwXePuu8AwqPkEQMYkGFj9fKkpg7FrvPs0efrO9bWiWHWMkON
kk6W+FY2lzO1Qinh4k0cdR7xsr/ehW2WLl2/iYblMoRFwifnZSo8UMbx3H2AinN73Nb6pdc3rfcA
WbOEM+cFAbdzu8j4Hm8U4Uqsapsdw0NnAvA0vUTxLb34fy5b0Buz4HPnDRvfC0wknARhw1j1iL94
550ZAY8l0kIb74YmEA5USySvBFxzXwgnSiX00MGQsxm54BpeuRYgJC8L5bx0I69Oihft0Q37f64v
7Pu0t9F/KuogCp17FQ/8B3g2OMzkUdauOrEofkJ1uzwyUn0lcw2uHRYdZ7CHDKA/S/MCgc2Sldlx
9sb60FTdSkL9/a3wn+I7CJAx1Y959QtycATYfrxMxBPodRy+Cru0dfEfg4ec8Nwk4pcuCi9I22H8
EMUBtIxLL1y72r3vof5TfMfDIaa8y6pfADehgmXy2Rd4JrpnweJ/8vI1chRbN4bNV2AAF7TNo1st
oseq8w8uBY9M1rCvi4PM6vUdYuvEMH1WxV0IsoDmZx8zLxVRJL9ooUC84zgz2+fdsEoX+f4R9p/C
uzYpC/BtjAFqmxALVgBvpEuFCOj6ON4vX8VONzw5I3CDPXiDbgMWx8UjB5cFyXZtTAeOAyeZ8ugL
cbOWy/sOKvLdPXglmc5TKWLgR/YlDcAvhSLxCmQsbjcNbnJgIhyjFUO0Dd6IAlDBFSrqV+xXUQgG
qSoQIXyNof+yYli25o1DRMV90EihgvtK+7rbq3zuvDRzSL8JjfifirxWAkEEUbXgnsYOretUdGqR
n3tVop4mXYQGBd31ZXzXfEPfrMCL58kvJXjYD1XzJJwbkX8q60/Xm353jtC0cTKA1dqFV0DTTfAg
w09sUzUE2r1Y1hvn6RSU1Wyh0Prr+b5WgKuXawQy7z4ko2njBOiUKnPR/KuEWKjj4IHgY/aiMk+R
bqmPZUbcvQ/93icwVPv7ukm8le1kW4XLFL4Zklc4oQgYtBqYX/0jadLvozgKwIUQrMSt775VYmBG
TODMJcUVSKKDvvN3WvZfGQ/V3gvy5W4Ai8U+q9pwZTC2dTcPBioqN1oS9EU/9MOZ5qdt+8kwabdv
/YooKP3UPT85RXPyy20qgz41zFn4vdM5kHI5eMGfKD5o1aaqfN302SaMTkHpDSIl2K5lUP/BO8b8
q3K95cf1xi0bx0TMQVo6aFWIjTO7DxV56ZNn5Za7621b1tEseeOgskMgD42MLud/YpUs6ZCILTmT
0DeBcjkSrrIvoGU1ozDAzZ9KbwUUYNno/0HHyTAH3xTkYLLyhkLoJ+A/w+pe1q91Jg/X5+VdD45v
N4y17EuUX034dgkql2C68/TXIr4FwV16vX3bmhq2unQxsnEE7bML400xpa4/o/p6U1krPt8wTyla
7ocTJC/LINlVzXwC98DKqtq+3LDQiKKMmeLl7jDTXyL/RaLfkbdGt2hbWMNEtehnPc04wQbnMcSt
r3SaPddPCSASolpWvKFly5uAt9nJc5WUZIRAQHyQDZa0m5aN9mTC3RqoPbO2xAhAnBQ84eI9nYYh
ntb4Ii2Tb+rYz3lGsJKAAzfBsgMr02nM6V6H/squt8y/KWVf5lGsiAf1xVbej+zz4pW7vn2s6B3S
LfvrG9/WxWVkb7xgEy1NEiqMoG4+ivI0Q404CS44EGfn1yt1C7ZZMow3QAqqlmDpPMTZB9mHuyo/
RcVa+GBr3LBcb1zAgNWG00HR/HEpxUmU9Haia5yKloPHVLMvpojIKMPuTHBnncl458cyhSXvszrf
5rtNYXvcS7J4RBXBAQW7IslSj6sVb2KbG8N+w8QT3ST1dMDjFu2/hfobpZ+v7xuL1ZqANnmp1ALN
CPbNcFM5qDb7db1dyyebQLamEgMKzbBXVHE7qN8F5HXHj9ebtn3yxQTebHVaglMvKiF7VyxH6RzZ
Wo2RZYuYYiNBBxPNZ3zyEn9Pioda/8jr3+N8uv7Vtgm5/P7mqxOyuBOp4JkWwFCbaYFoSnwheThc
b942KZff3zTvzGGpC3DGHTRzoiffH+I0K7355/XWbR9vGGeQdxOoxTA1Y/eYQdk3Tx6YfNnWtuFT
O7/JJRiUcLTX05Gqcj8quqfDpoQkeOwMv5o4Mx8gRozwNL7J6YcmWwmWbFNi2CSKsBs3qNFuXObP
XkkP4CB/kEGxctZa1tMEkIEoTbLoshm9KHuIgfTrGP1+fcJtTV8S3W+2im4gFwscAZpGWEpClmZz
vRIDWCbF1KxverDedQ3HWl4kVLz+R7Qst8kcbEmAhL6JG5MqiVHaAEU4EnwdvO9V8FsVa2ju98Gk
aPwypjfTElSZ6y4Dc36hvMkFV57zpWhQyI/CsHul8Ytwwlvey691TPNdMi3RnedFMShh3HPdyqd5
lmuVMLYFMmw55iRGuQKElJumO2TVCBzrxicLU23F4Usxjpe1L+L+SKIWMtDyqHm87ZAzwWTzEiGH
Wo4QlCXFc6xLChmX+KvsvTXpNdvUGNbMIhoGY4AoIXZ/xQPfjQPddnMwkWItcaokvPjYMSzShe2z
rE7D4um6yVlci4kMSxbwSdYgCD0kfgLqw/IUJ9GJ5+NDOW3i3At9ExbWegLsl9OAGGEKENyTl3Cg
2xyuqaeCG5XmckZg4w3evkmifQiZx+sTYzkwTBxY4NNphrT7eND+3Zx7qd8+qPnH9bYte8XEfekg
jrSDfDj0wsfHPqy+Q65q5bJma9qwUBdMALTy4Mx1dBybf8T4Z9snG352ueR3/RHteslJiR962pR1
wu4wnGxYaOVAwWA6uN2x42clV2Je28Y27DGYSVFTjQM/Djwn7QJcB0Br+412XnkTFKT8fH1ebNvE
cLZzXI9Ma3z+QL4wcU9Qvh602+IPE9/lhXWYuAMMpxv9fVWFhynxHtlqgG35dBPQxaNJLASk/T+D
EUyVIqh+ctFMadiSjd8f/+23EpWVyr88qSTtY9TU6ZIcyLBinpeQ4D8FFqFvornitheOAGLv4Hvz
0VOgjaaE7WQM2ntWjUew834dC1ocrq+yZTOZMvPhGPeSzHhB9hoUa6Qz8Oxz2k4SCpJhOR8TBlzy
NkdFDAMWk+v5k9dPhzzs05Akpz4YdgPY5a+PxHI+mEAv3fmh74WIxmO/PNK5gohq5mw71kwhFN06
eV9e1hs8dHX/QsTz9W+2bVTDlNusyOdLEfyBKudOz8BC0THbjXn9a1v7pg1fKDOIhp2ByjqVS/0l
oii8ltv0230TyiWhOokyXkzLVMsD7ipp73rH619uWU0TxNVFC0jqHTQtVJzmMfiS+zUqBVvThvEO
eIkIxx4RrUd1ChqhfR+sKd7Zmr5Y2Zt4VkwgmK98xGIS8saHadQE+ZecrMQEFls1kVsx7aZAjRGm
O5sepkicaA598tGD3k22Fgcn758+/0bqb0bgDKPXOho7sqaPIEQ+9v7PLr/r4i+e36bNdO+uuYD3
idZgmobfnThdukDM2e88BwNZAuK4Psv4Dto+dVqTeLkBnMIDVTnZjYyUJyQ81ti8bKtkOOaOVQGp
wSII3nwgxj6VGx+j/i0lezN3LIJWaxyhXdRC7sBQfDPXZH/dHCwHhYnj0i4YaQOGjeV3N1Py0E0/
Pbp2C7NMh4nhQtqkBCs6xLjBVNOkIwd7vfBWASaXSX3HnZnwraJswYwO0ahDp5yfRPrQHIB+ixq+
DxE44ZjaTZ1M1RLtBtzrA3Ad7JSKVu6u7xsMMZPFSZXlyOhiZFCmhtrODMAK86IlFVkIYt+gWyuK
fL8f39Tx0ALJyRoo2QMYc25o7D8JZEEGJm6qJV55+rAtknGyJKotWItanUNbTaeSuCkobtPre8vW
9GXPvdm2Q+wuc5nDSXD/LsJDk8+3KbH7pjrHMFIyC4gPHZz+I+tfmVxBG9jm2zg6RBFA3mDBug7j
8uww96ku9xCPLmi/Lb4zAWN9UIKzBEzwB77ckPDJjW+6bOXbLZZswsXihsagZObVT0jzRHcSlZ2H
fwklqzHaeL6ZiLEJhNKlc9mOsZOfaFHsMnAJXN8r7389MQnYo9AXfs5hqWMGzQTwirldmoQrke/7
y0pMqrScyTaGSi8cc/E8JHfT9DnXqCmffl//9vf3OTFJ0uqEFJXLECAyed873+Jg5bNtc2KYZgvu
8S6BPzlwCIP2WQcNjCot1948bZNy6fWNdboec3GEwYaS6EfiPOOemaJEbOfL79tm5TJbb9rPXNVn
UCRAUOE9BsiggF9107lCTAa0sIc6uQjQMg7Dpq2WAzhO15TybHNuuPC86xE7D5gVUYLAsrmp+YvO
Nz00EJP3bMyAgNQXj9UAEVk9RN7h+kzbvtkIxkO8XoNREvae+AenOOv2Y752qFi2tsluVk06V1nO
hgNzUFs9DvkrxNjWMtmW7zZxUQXpXSYpV4ekb25Ajns7ooq/0e4mz0ZMeFTdzpE783g4yFDdLgV0
mPpN0PGQmPAopNwLrUccKMSJ7yGefkB6eQW0bJtxw2xEDmmUiGXqwKYqpcmwG/kaetTWtOHd5l74
mBHsP6agScTdZoRuVrNK8P5+QEaoYToDFHSgZoNIgnvOkC4lDx9yOsqnOtGPOqi9HcSon4fGC/dg
XgyhgQItpgL1yGmfLGssy5YhmnCaJBNe0zOYgvJuwSDhbyJdDImJpnFn8J13nA6HvBM7FAPvwAu8
v269tk++/P7mnOzDoPRjVatDSNkLKjVw7IzJ6/W2LRZm0j/3ZYuppo46LDpLXf6h9m4Ste2RnZj4
mR5SV21OcoBcXP5NxeI1zKq9H+Th7vrHX67N/w3wwZb/98QkTtl5HUSZgc+ZfoMxYzlVmqDKBDqW
ByqWz7oP25WuLGtAza7EDN7RGI8CWvvNfTPM3mvjBN6m9B8xQXUdq8N5iiRWeOnSOJl3pdpEJox9
ebltv9k8IKx3una4PDlM4dey1yBDwfMX+FOuL4FlXkxUHe3CUI4xmo/ZGcQ4u2wW+20tG28lYhwb
V0ucRUmzLIcaJ94+6at55eh//w0gpiZ+SfTUGXldi3s5dOMN40guJvFTBjpksdRFKiE+BigxlBmc
bH4Gj+6vDaNCt/Tv5Yhcp8mTWEEUNcgWwtOIiTaU+6WDHtXvbV0YE1eJsKJuoECB3g79KQMd1nEu
XHba1roRcgbxwCC7VYNosgS3bDaCEwZWvcltYnoux9Sb3cobCEeCRS06T67OP4vxAkXPy7Vw4t3N
itYvv79pXSYCYt7DiNZp6wIrGHeHJe+6LUaM1g3nmdUVmOGzrLyvkgaZYuI4pLlHhtzNNk694T4n
1S9N0C3FPVfQSkyp22LjilDzFYt71xdgAMYZJ1wRi8jrx7PSyIdkOW/bew3Ce9yhYdrH6/vnsgv/
c2ajEyMUVajd4eUc5M8CoZxog3vXg7iKjpdzCaGDhc9r0YZlsU2ok6IXKhhQXd33zHXuRQg+10mX
7spcWYZhAp5cmZEIB1P+XEX0CYT5922DGh43yc65qL8OctrE2QZu2MsHvNmzk2Bh1CUJdHcrpziQ
EFAiOXd5Wie4Tl5fEsu6m0ioSOHFGFxC85n04DCJ2h99Cf4s1Nts8Z0YgmnUSFP7IhTjOSBT3Kau
nl3QFBPoSK4M4N2LKjow7Np1eJBligxnxF3OUSTsC5sHfZw0FP7q9XHY5skwcL6M7QhRYnXmBAW5
eul/EEhDPqHM2/+0bSUMC7+IjUI6Nyjug45P4V2hy+xHKGd/+dosjl+sZHFtvs8ESUlfT81IOmxe
yEEi6AaB/oUiLqWZ82Vy+jytIAPyOJH4V50lj0nR/7g+PJtJGrbf5gUknvqG37dT07YpBxxfpzEJ
vDXA9sWLvnO4mDAqyiBI6iqWPVeBZAfhjK8TBGCmcPnTeuR3O+F15KIKuGk0JiMXyxw+xELUn0WI
4iOs1SFOVhniLXvNhFYpl2W80BO0+rLmS48quJS4ILMDKUK67esNPy4Z5Gq9KsielaraO1FO/p47
ztqztO3zL7+/ObVUl6Hip2/HM1jOh7RFBdxel0NxgoDrGoLespkCw+gDKMmAsCpcnnsVJ2D/zNzw
gwal8/O2+TGMPRr72KvrGUU5kjYvbuYuVQoO9NW43Pb5hqkDnVGobByzZx6V8z0QNwDm1TRZCW8t
J2JguHJU9o/jpXT37LK2J19QIjHXDx7B/ZFMALsf8SdwBV6fKVtfhlVnie59cIcuzxTkPHtSFDIl
3sD3XKHudPDzNdS+ZcZMVJVyhhiLHkyI3tw/UlRFCshgsuKjLBvWxFNBtiisoopO51nm840zjn7K
oVH0kgRw69fnydaF6clznBEzIHnPbbRo6EcG5B5u6h9Pg1ZgWw+GTfdlkrtlFM6fqZrUlApBPH1T
BU38dQDFPll5iLcIr1MTaZVBrtjtG6WfdeBDY0klfqYPEaiMWAqyoYYcK+gMi1MDLO58Crpqce8k
9CKyfeA0ckJyNUOeD/mqKD9cH7dtZxhHAUVtnge1bHVGEJbtIHRRnxxQra+sm8Wp+MZJwJIcWlXQ
ff5MfAnSwiy8A6tSkE5s+TM1LIL8+ucchUIrvdl2Cfn75OzDmHt15WAsGhm8drhQzio20OdmVtCF
vz5htiEZxwNT8wjICobEUfq8E2XzxPnHfyPYXoDfUwvI6DpZHu+vd2cbk3FCsK4BDZLjdmfmzPWB
a7xZCuX0t/60qJWtbzmETFgXq3wZOVCyugcdAp7mvfyb26EHN4m9tGjKTTzcEPa6TOgbvxb5jpqD
GaqppLpgTnoIejcX53Z9niz72CTr6oVaIHCdz3c4tPH8WYjyKWQO+3a9ddsUGaeDjut2bPGYfu6V
AgmwA64ocA8PO1AikY85gxLr9X5so7jsgjdzpNu5daZKjmdxgcDJtnL3o7+6ArZRXHp90zpIWyPl
Ude5c6M6O2YMCj1tnZ8y7UhgN1ZFTywWYkK6WodpSdtxvptGyD3LZToGkJ2hOEx3l0M7DPsfjtDf
r8+YxT5MjBewwipPQg1v3df1Dtcl9wB8Op6emmWtLuLiZN6JjE0WL+nkZPS9XJ2npIj3bsB+JTIu
D3PJfRBsCJEmLl+Lwm1LZJi71oMekMbGBgj41HlpNXmoCyfVGHRs16k4BGzRJUg1PF2fPsuGM7Fg
Wiknkni5OLtD5J9Uo8qXgcfTyslia90weZ5B92loKUQYL6qMfYFMq2yWP9c/3TJV3mW53uzmHsTH
jk8YnlwSsEcy8Gqk7Yjz5BLsx43TH653Y9lg3qX7N92wZUiqRXceJOZH57atoj2VdbufvHltf9kG
Yhh95lGHlJp5kEcHml4Ld9n9e5Ok9RzeJ3O7pkJsCz5MlJhuua7jodZ3oJf6xjFZO+316jgtnzmU
4Fnnnlp3IDekhsyAcIIHZ3DSodgahJrQsVbUpag1cSFuWn6qJG+PXbZKov4uAg48YqbvX9yuWKin
77JWnqKS0v0UyxPv/TjVCVAPk8e+4v3yuH4jtz0FmMAxHbcMXVJMZ+adsiR5vHA086G/FUn4EPWQ
UaWjfw/s38dR41n8+na0bRbjgEDa38XjfgjcaQHR42rE8/EE/pj7IYaMWOjyaOWhw7LtTXiZjqdA
j8J1AYCP4zRYpj3UJ+LUxz82DcREmIkIxMmeRAeMgDUX/S07UST0GGf1z4VV/fF6N5bD2wR50QQu
J8uW/3cEDdGD4EHw2S0RqwFoc4Mqgk0CNjE15TPFSCCd0Sn3jMdl/yGKdP6p6RHqXB8IuazwO27I
NY6JKaND47Mu/iyF9Ba5V4MYm30B/fKUe2XdfmsV/PuNkk0mX1U3BO0nFoJCtt3XWpVueQtsQRLR
Q1hPvvMPjWc3+EAjTaopzUZwA/0ZcYmrRVoXEC/qdklPspGkYGWQuZsOFVgxtkWCsSnhp5FSKfPG
ZXcadLE/eTsPYFtaxjXS+ve3bmwiWHQ2h5mbFN2Z+Lz5NDXNUwV80lHkury5vhbv+7XYJCXivgjg
L3l4dp1x/tHmCWiv8goPHtebtw3AvGIsxTTK0m/Omors3u1wU+dtwx9i8JOt3GLeHwFyWn97tSzv
/KKMWvccLfWcpWKYFhDb5VN9uD4EW/vGxQ+EfGSe64acqybs9DGYxj77XFIps5WM0ftzRE2sn6r9
HJR5bDkTr/yU1UAZT8X4cR7mNWVAWwfGImRN5C5+0bE7yKe7x6oGcyTYerMUzFMb3xFNxB9eGige
q93l3A+kRO0VpLTqkOZr6Y/31yA2UX9t4jCuvDo8TyyfzyiRpX+8CQS311f4fYcbm7A/WkBonUQi
PPcivFcxfYJH99Oq41Xq1ggccLX3cagMkJ3cX+/x/RWBrPrfexZyRHM4Cy84VyHU0Mmi/lFunD8l
ThetbKp/g7r/nrEoLfy7C0adFpKALj9LRMYVOBvIUuItfHCdPcp5cvHBbQp+12Qu5L4nd6npDSrJ
XecDKF+jb8GQOc1nsP9X4rVlU6u+QA2qnl450k/to19NC1CA26biMkVvglK9sJFPQ8A++G6dFy9L
pyMwlEhHcfKzWaA9soYGtM25EW5EUwy4P2na/4UBrQIGE0jYm/+Pk8jSgwmCozOg650k7dlt9DPD
2+RRcO2fGmi3f940WSaenNOxcUjmNeeIYd/0bPwoOLARc7RKam8bg7kzyQByaurKMx6LyaEasCED
XLR3RUb8lZfD9+M+JH//XnG5dFVQzrF3zsak2UmNhisehWngRf/k0l0rbbKcGSb2zqUsYxPIWs+Q
RsxuqZrhFkBENKwshW0Ul27f7FtIgERRkWtyDuKOonIB+sBBptxjTGt3XyP9u7++5O9HfbFJRMZH
z4ni3seVyof6zjSjYYWEnUiLavk+Do2+HcbVk9C2+sbVow3Gamr8BKtfL+Wt66mLGBw8xcjqccXe
bctiOCMhfFcJVnbnqZlyfx/NDjhZSNz3z9fn6/0nG8Suf6+LdsAjqsuSnAUo9ZHCVPFXNgffoiGM
jkkrv8xghbnLnX6NgNgyHhNZpVkW+tzTiHAWzR+iQeEuEyO78nJ9OLbmjXeHSoMLONasOcuIA7EL
lzQj43y9bcsW/g9fmRh6pkfc9DJRiqMr3AJwkjH4hIs1PUBhe/VZwLKtTLTlNBdJVveZd27pWMo9
CPHL+NB33KPpzBSEs7aN59L9G5MMgASEH+fkrF0VphHFI0DcgWN/cINjOC7hCjWgbUkuv7/txk3K
OUH93lmySv2ZstkvdpCRWoMj2ybLiDf7cMQjpp+4Z13gCqOSKvo+xFj3RkT9CnbYcqaYiMxAxRD7
aHB20RDRTYfnRX4xiMuNOL78rxF4m7++JrbRGObOwJ7rDEuNNWlxq6eXZ+AQC7MsKFS63oNtOQyD
D4K6a1wkuc6BxitwDj0yX28TJYtjEx8YVFWh5mog54z7nT64+YVJPmnzamV6LB9vAgEDz4vLtsNi
T8QbP7pzQr6OOSLo61NjmXyT4SxYmN9D68M/czZ5JzZ63P9SkCKJ907j8/F0vRfbGAx/XgmfaB0m
yR04v4sfAhzvXlpSENheb96yWU0woDsN2D8QJThXNfx463myAh/nRfFvAuvf3seF46YYgdk/Xu/P
NpzL72/Mu6rrpQNpmH+mRe2+sqybo13oFmQtR2Vr37DvKAEdQOsTxCX5UH1wp24ujrkUwRqux3Kq
m6RnpJ0qtySN/780AqjzPl+0lJ8vN5iFbw3iTJSgHNiU9WXunyHdBgyB6OqZ3LGw8H4nmSY3oSjK
6fO2BTEMfNIURWrBULxkNfN3rQPKHRbna2kKi42YAEGCWuOYS4nTnAf9994h1W9dBuqQQ+14xQwt
O9hECQZOi+dA1tfntnaiBiLH0kfZRuxr9psrFN3TlPHcJyDRWEAlt980ayZikPrg1pOJ652FbOSx
giAGOA8cSv9cb942bYbRky6asnYq/P+9eQqK69SY8ZucV5so/4HVv/T8xg5ZPWgpMo+/MJrHAGgj
I+7vVF44a2B+2xAMQ1djPbCKjvCCA8qOJ+FkN2RwmnRo22LFN1lsMTRsfarLpQxLD94PaYppArl9
IvVtELOvjQd4wvWlsBwooRG0g64+ykd3Ws4UGcRkx3zHRyJP1qDZvt6Bbf8aPpwoEtd4rUCF2yUi
mYref7iE1EGFZCuUwsN0mMZx5XJoWxTD2KWMhtKBGsPZJZ6/B+Ha/963VRlsyn/HJjiw6r28rVF/
dKZ+N/779KK9iRwbZMPKEdIn16fMsiYmKrDKxVLkkBA401jpW0jcLCwtZZasQTds7V+W6o1xtKxh
mRThcpZJnnzgWqp/hnZVhNrWumHc0vEo65QoXnTCppPgMWuOZcs8trKhbO0bpt3KPC8nd8bZBCYh
9axQkgxQC6TDMvW6bf4vPb+ZH5LwUcaIHF4yPCjdofazbhDVuvLn9eYtdm0yqqk6LmOSJ8vZ9+fo
sLTz98mF4EGAW/MpnDemGWOTWa0vkD3qutI766oF6ZQMIlAxzk4PuNX1cdgWwrDsvoa8nQc55RcY
G72PItJ9LIKNgB/A8v5eBO51C96Zw/6lr6r5SxDgNYHMMtyVQ7PttDDBgLytvCRA2HnmGoJhqqdP
05K1JwTyzcoMWc4jExFIIIaZEdXSO9n0zaFt66+kyruDT9d2qq0Dw5L5LCgVMeteWOl4ewa2EQh7
QqdUym3uwWRbm/KOgdiqUS94vi75TvIxUSmRbvJ0fQ/ZBmAYs1Y8Lkbf7V7Adkxu8GjwQGtZPsw6
+H29g8tTxzsv2b5hyxMt2omMPTrAY9FtIEmYf5jGMsw/kwmv3Psq1G78TGfh1Ke8c9cekt63jcg1
fHcPjesq4Y36EDiefxpj9VrrONtfH5OtccNnB0XR64zO5IXhIlA1g3eqewjTbmvcsGoBymyn0h1/
dUeH31c0flKNdFay6bYvN4xaZJUE4NoHdT7eHdNsQuFUMWdrl5f3NxMujcaR4cwD3rKT8DGby1r+
yZJQUA/6ntwT+jiLzo22pZRCM+kzUMGrJmH+dxch2k2YQ6IP5Q8dMKlbFiE0UzwszLNO9iV5EcBu
fmuLtlOpNzvV2ve/74Ig0/r3TCmKVJhMav9F0szlN1U2Df4h8pZluB2cWBT7fKLZvHEwho1zZIwo
H2vnuWoigmeQspmXm4Q0Yo1eyIJACc1Euir6kCzRrB97MOD/hOQ9tCvSHu/r+gh2uESOu5Yn7bSj
A71Q6bQNlKScvRBxU0y7sS7iNQYt2w40zJ4lupXI8XovVQfo/D5mQt3NJZSOdgmLyMqbhm3xDPNX
U1ANHHOKo9KL0oxPOci6UBEHcEIQ5im4DbaRjcVgDf97n/RuNUeJTrwXnlRB/BAUCu9Yeh6XTRw7
6MA4EALql3lVlM4XMtT9vGcOxHKLtmFrukmWBTGzalkGLbmpDsSr66GCryddfTd0sQNfTLY5+dBM
qwWR2+FpHdWOqIakj65fR9l5ZMOs0m7RKtx05ocmjUWpRtVBtFa8MhWAhxfFEQfHz9fw6e+fy+Dy
+HudXVRdoFC6Q76WgGQmLeKlVCkohddqeWztG0cA4YmPvLvEPvICOt1HY+kXp2xSTrtyV7Z1cPn9
TchOiSQBC3x5F3gT1OBkID95zWoB5ftBRGim0cjIGqgf0eIV/N3yGDaBPsbVUB/YBWcp23J+EEEZ
pAlZi1ps29Yw8awIExGNM3t21dDxe9VUIU+177nhR0dzxldOZls3hnlLVnKW+z10qWUsv6Ewhj5m
QDg9ZJnHvl/3ZLYuDAMvwAmBxZiLVycLAApQcXnK/i2EKrpiBSZkOQ/NJBpt8S7Werx85XPNj7rC
DQog6Hbf4hwu83nZFMyHJk2BdlveBZDae+2Xod13ZVXvOS2/qsXb2oMRzUNsTNCqbYrXctDOji3i
kw/Cmd0yic+bFsNMpdEgpAMUJ4pXj9NA3S0AS8hd5LgodIxQVTQfr3djWxDD2lGRnZTeEMk7Uunp
Pmuq+RChHvyeeVV2aKN6xQ9atpapDAT33vQ8SopX4rr1baUK9zAuIGLIvGEtGLaNxPDnTqE9AZpi
8UpD39m1jWA7sKEjCTn6f5KuW0M+20ZimDshSzzn41K+0oKTEccvjscd0K3lfeOWzqfrq2I5Ik2m
ExAZcncmrMAZDwC3jtQ/PaH5yl3a1rhh5iQgecGcLn7IdNNBiTYrVMj/QUXw4q0dVpYuzGxaNfpM
Zc4AH5X00K0uhy4E3+Pyf5xdW5OcOLP8RUQIIQnxSt9mpse3sd079gvhtXe5I0AgEL/+ZPt78cqm
OdH7tDG7gVqXKpWqsjK53mo6WfHybjlNRiZBD99Sv/0Jlhjl+xx9vmrKHlSVfPmZrwx8L9vwJmuz
cWy9ZF7qz62u39JqkLsc5KHvgo7dJWgYclc+aB48n01zVb9GSzU85NWYP9PR/0v67d+3D9PKiXXr
ao23LBMwn/WrT7K/2noBQP4aVoFrhd5VZuYu0QY1sqiShtWvufVP/ZiAp6odHgvyaUIg2meb4MPr
gv+eIOAu5cYw1U3UNqp+xdtg/gbhL7lD05TZVTMY8dWVSK3U2X3cJNwtr0nip6qq6vq1r0AEEAeF
7/2Tl4W34XjXdsW5z0GWHAYswpoxb/oMCEa1n0n50kfzsL+97WuL5Zg5sWMwR6wPvskejSxJ0D4D
t6kgPtvpXZR+Qk1ni3No7U3nlta6sKBkZCy5dAGAuWTsVXksqzoAJwNS4XFFSPi9LwpuY2gLQKa2
6MyVcBckPLenumKgbt3NenyE7mU6vrVUjodpMME7ny9b+LKVnXILbErwok5Tr35dWN3EYTXkMZob
bTxy/752ZO5Scugk6KuwT8a3YmTTznLg8dMwfWik9DfCx7Uluk7ul6Ab9Ny97kXRvCo1ZB8U2vIn
ZtLLfet/HfSXj7Mq8lDMScu31JIU79x6nPwAvYC+iO68UdwCW5gXJGsyWb+OgGb8kxW1eAKFhd5A
+vzsG/2DZ3FLa4mEtGkVduQb1Uug9h7tQUEXR0YuYO6GQChTrwO6CnSwa1TZKBq3WT6KQ1Hz1OxH
EoCy4Sh6IGjDRxQ9unJ6RpaP8X/rqGdQHKn8qc/+yikNOPpuicg/hF5Pu2tnD/rbC93YGEDcIuUn
g+CuWk44xwupQMlHgrJEvWqZum5HkybqwliB4pqCTLoZ6jn7ngrZsWzDZ6ydEscp1VaDCD2L6lc7
IPvDhbaHetxiO1kJ0LjjkHLPcGEyUMOrq/o6ytQ+Wo8RJ8QV+ipOUBfaTJmtWKxb+kuqmg+RYuXF
BuITghGoZXXm6KWbSuwrvtWt+lmJ/kpV6OpLmtZ2J7LaO05+2eZI6CxofPCF/t6qcUtSeWXhXHIQ
ZtsobUmhLp3h/9iMf01MpdMdxJjeAOYNLN9dVvyb/hLXYWNFV15qCtEHwMZEPLdoq7vv644DIgsy
ShDKqC6The8vIzV/9XqrPt/++tqGOB6IVCQQo5jUhf0EgxL9d5JH/t/or2WHq8Xuw5bR77fHWjES
tyYoDLXeEC31azpPY4icoantR5Fre2eWyq0GUniaKPGD4sIkMHokQCCb9OCyiezmkVqzEMfQ82Lw
8yJoomd07Obx2Ju3Mgc3vof2so39XhvBsXZWSdqxmdSvPLTjMSw4fWCqMTujNsuOKxvhFgXHcAiX
yOTRc5kmD9TgwVqJ6D4sBIShnTsNVy8SLWDjodeKI1j7XghEpOY4KZW3WwRQ4KAFz7YQrWtTuZ7r
X27QDmSTGWCf5I3gJCEvdGjBsSE9z9wlzRtytzho6xZV935sL7nnv6MRr1ScT1USN930oTL83gLC
b2QhORKrXhLIZ5Xp5f2kpcrjkCRm46WxcqrcEiHE/uhQ0lJdKF70hwlNCwAzI7lTb6FG1jYi+O9G
CF9Btp725SUlHvBa0yhoty+6ZCvHtvZ9+t/v065fkmnOy0s3lvl721V5uCt6TbaI6tYWyDHsxLCg
alkE/ZUB7ZNiAr631ni0VHCJd7m/wDXsNsv8gUAjcgKnxJk06AALGhPcVXWENs9/10enpVf3wTUC
CYOkjcNhSAbIGIKJ9a5f7zJ6KJUTbpK+uEgW4fnYzf7Y7+wMmb/7vu8YclhRrRbPr18D231HrTmK
pVdtRKkrcYCr15RUYL2wGVobdDt3Dyn3HqU3q4O/BG/Fppb8ygFyZZok88qJk7q5dJOsP47ZUn5g
DASExsgf9y3R1TR+8XXMCOD9srRBnaeTB1ZU7Vszld3p9tdXMkMuk4ccW2Rm/Yq9yXmWezFNBxk9
4W9Ls08sVPT00YfebnkQfOqnLzQYSmI2rry1/XFsm0XojUzbWb2mNRLOA42OIJcye3TdgldbJmRj
mLUdckxcaN3XwHyyNySi1Re02j7Kbml/9NNmnmXFSf1s5/5lhxKhIgusenZhyK5EIO/R8/wcsDq5
rxkZ7+T/HoGxjgZIrRt2AWB5ZIeyzCK5U7LfKjGtLJGr6WTBNUXlEKrX3MN7erK4rbug8R6XZLN7
Y2WzXSqPvEy9ZFm67KLLhRzAFJnCTRH9JoRaaMOK8nj7OK9shUvloVH9H4kKsksqdPPUBZw8RQ0i
29tfX1un699/2WjbFbnXTCJ4wyCE+k6aCRq9JLJV3FTN99tDrETmLoGH9hcOeUmjXieOjt4upN0j
AR3kg0q0+uqR8hPvQft+e6wV23fZOiQtOysLEz1Tqc7XoLBrFeRdO28H+EoWz974MfQhiXp7tLWt
ccx9KuYyaZSfXzqAEuxDh9zk9A3476jcaO29WsMfkhIuWQdNG15rIfxLGUU/aP5BhfxZ9Y15GPHy
7EsbN/hDKDaP9NqE3JudlUM/8JRdajkUDz/DQ9CqLxubs2Iwv7FzQAG+DiOiXlXY+k0sGPvHn7rl
FPmSPlM2blySK0fa5egQHRpmPfTyv2ooHs6HFuicg3eFJSZdI8v7XLDL0IHmgRHHquAXXata71im
/XkPX2ayQ1B5rH6464T9xs4RhokauM8vuMv0vqta/1QsS7C//fUVy3TJOWjU1Vgsqy5qMs3TiJ7j
96JrLxOqBV9y6es3/nInRxT/jbtBhAGYZ0z2BLYXyH/1UfsGGKzlPZ2T4mudmPtoPLmL5UtH6wGk
otUFBUf0NqLpvdI7gSaWLTzfik26HA5pDW+ZjZF/SbzwyNAHHoN9/SSa/o0qmpMEy258bXsrWnZf
tc5Vcep80zWaL8FFLQxpdSaR7P6wALMy3HnIHKu3flfmMx35RYKo+RXXZGHiSEaWbtj9nw2SuUi/
tJQzQxKUX+yU1NNeLRb0rXaIuvkAxltr7zJJsLP99yqjdRVUfVK0F9B/DyCJqsDdiBbXYISoyW17
+bMDYy7Qr+TE1qqEvVg0ID6JBpIp0oTzx4SANmmeNzkj1sa5/v2XSxktofnc9lX7P4zEKNQXsCcu
D42CnN1Ull/um41z9cvK6zmtJEc2tiy/1wUczFSExb9j3tNdMW7BGP5sLyho/Xcy+OS0NBX1L3Uq
vl5bm6WJ3pSwjhqISUWC85BWL1WoNq7MtcMW/Hc44VdL1vII2fpk5ruCERvrMvzhcfLv7WX78x3J
XBodBUYPjv4x/6LRgvMsmqn+mPEO8ja3P7/2+53Yvob2aGEG1b7qPEvf0JzNj03b1+9yeJ0Nh7I2
hGPvmntJr2wpLtbT5VdhUnGqvQqtfXNTbDFxrRxhF8qXR2y0Npub19QK8VdUEPZJ9YmMIZc8/R3A
hW489lZOl4vnS9AykXqgr7ooP/0K/aKn2utjC4d2zPvsxzVMklAXHRIAWm7vz8r2u9A+8L6GLODI
M1POowrsx5VfP3kFchYbTmZtAMf4QQCnSR7Z5lUgC2LP0KlrCyBieV3+dd8MHLsHcsi2YIEVF2HB
BQtWc34qxk1e5bWff/37L74LXRqq1zLNnzQIf/f53NljlW+2yawdK8e6Sa3AUUHq9lXlE32bS1K/
q6iAtEdh+7iZmw+3l2iFdJC5wlWiCUSI8nX7SqLmO1qq309z/TiVc7KXlXpPOvttqkqyrxWIBwAG
kVH2NSzwX28PvzZLxwfYgKcjqMXUqyWzPULj4FnwzjwhsQHOkTsLwsylz5hMjypt1uYgVmy+JKN+
TNE9suHFVk6Bi/IDInbJVS7b1yJg/0JGfDh4dLOwsPZx56JnaHRHe6JUlzHVYRpDBwrG50PR+sft
5V/7/jVc/uUIa1MHi+Q9v0yqjI5y8ewp9LeagNY+7pi3DWlY9UxWF5aR5F2Ovqk3M1of7/vljmnX
NLACtMjt609kTETLBpTpcgsXvHJvuBA+sYRUz13WvHZDgNvCy5ogTrLJgFOCRmrj5KyZnitQVqMU
wUJZl5cJqkOCH0SLUsjzZEgfPkwVF+0SAwrANfQvdd23YZwUjZccgJXTxXPa64a8mCrLvI8TqCC3
gv4/7prwXXoF0ACr1A9KlcWSkXKX5iCuKvLsLmA9Pu8cio5Q8JnTnBypUl0MjY4m7qflLmEtfN05
FWxASbeBNu5xlCae++GksvLx9oH745HAp6/r9YupgNyHJ3pOsS6UgXFTUfLvCBGnfZjm/caBWFt6
x+V7oBIOOOhlj03a7RdGdmEybfz6tU/T//76sS7rtg2G5VgHkMya9aPthsPthfmjC8fCOC68DoZE
9v2yHAM1n7zlWevqMOZQGzd3/nYniFN5SfupxqYCo3HM/RAEOFt5mpVlccFcLBdloYJuORbJeKzp
l0hsKaj8TFz9ltASvovTMqhsp5DiWiBQdowOLBZxsAufijjde3w3bbxnVw6lC9fiSeP5ERmXYxIN
L3zyXnjAj4HXf7lra12oViSTRntIXRzJrE7QzjxBA/kp01dmjHojyFybwfXvv5gV1AbB24cy0lGI
gO29Gq2i7cx8aBuxrSaSP+Z+sBOO5XZVHTFwgGIIVeqY5UV+oHOVHHQg9SEb+VefVuk9JTGM5Zgw
HfosQ+umPZocuhGme5zUlndYsTMXtsWMVHjut8uxW6bwsMxJdWrDDFWf3kviOU22qudrNuHYc4fM
CKi/FvjQ5XMZmEOkyo3TGmFP/2QSjiEz5QdGVKzJQDqfFmdF1fglB8fsLmpU+i5N7L9qtMNeoPU5
q4Lynjeg8F2AlMoF+NQyD6OS+hqn9z6IBvvmsPhb7+SVA+YipAZpwZ4VGnuMSnTxRam/B3sTJJ/D
w1Szl2y8ix8BM3GitSQzUCNmqX8si6KFJna6nExR3lV9wdedm3lAq1Cq6wq3z2y+2GH6S+iPd7kR
5tg4qs5IuXgcO8CVeu2QTPRn8xplwac6qzdS4SvW4UomdeMAlu0CDVBFn+5AN3skrRdHzP7VRPnp
9jRWDMPFQsmomPy6y5ajStITkcGHIdtSeVvxgi4KitRDOdJU4ASlnysy7AvyFOYbHnbtZzv2TFtb
LGCJR+CiGtWdBGStIZi6dWquL5E/2LRLh0AbXtbGVvQk2/whLcKXJDcPtB8+FkP+LhjZU9FO+9vr
v7LFLgQqjFIOnVwsUpCXSdzV0+O0+Idsig4V5f/eHmNlsVwklAiarMcX7REdSPn3Ag3ONAaeqL0v
lAkcC05VW3BwFxCwXizfUg6B0WXY1DpccUMu7CnqK86lDe1xKEt/X3useLGF/jKUegIVXmliikzr
fYfKhT6BQi7xOkgyHZOh90hcK0/mT9C/HLYIy1YswgU/QfAmq6Qp/WMuU/9JIfkUyz7ND7hy6w23
tLbXzl0NLdmgQPcnOUq0tcVkbuXJqGkrAFz7uhNxQ1UJKivJghUyLd5sUP/8FoiGX+47p45Rl42B
ADQBTTvSjNJ7IyHZgKAmvIvgUPgu7ilfmjriyZVXmwwc/WVJAwEFyA2ZZPO0rmywC36ymTe3FvQq
x5LNn6/Y5U4PH68IvbsWyMU+CZaMWRdovDM7Sd8LhGJ215hBbymerWyvq2c0ihq5K8AUsAF6mron
nZQ0eUTTZaje3zeDqxv8JTIWdg5njWfmMQmWam+1qR4XcZ/WkPBd6BPUqSAsMBp8vQs/aVz9x//Z
WJc2sW82k+Nry3T9+y+TmArV1iAzwC6X5BvEjH5EaPe777nsop8mKiM88XFIS0ArIPWElF6Yj1vs
EGvn07FfgFGmeqprfL0CQV/ql1ANRsDVt/LOTIurW7R0XlYL8MUelxYqoaaqvENPgy3huLXf7wTb
XVmjOU0IvN1AO4EeC5CtMnp98Fgk2e86oS6yKYeESt6jFe2IpBh5ZMWsv/Geqi1U9crZcYFNKgh4
P4Hd70xB9XBRqjdd7Otgi+Jn7fPOXZz4EKNqiyo6a5S4vwGUAVzw/+PzK+vvgpkg3Nt1PCvCMzr/
xfg0kGFsjsVIyXwcfFDybRQB12ZxHf4XAxtFmUPOZgrPI2npeKSoqdCdbgTdSAGsTcMxYKS40EMb
FPJcgog2MWG1+58yEOvajch9bQTnGiaDiQBW7K4ZQQQqsknzXTdAJydAyvPOIRxb7gBhkSHP5Dkl
afYwztC9BAh+PKDJbQuLvBKcuvglcMovzdQG7YP1w0910T7lZf+3Wdh5vg8eJ/yfHYm/bPVUyqxK
5nI612VBPzIRFh3aiTZp0ldOkotZEoDlk6bO5TkH7GrPKv7CK9RLb7uKlU12kUqAghcp8tXBMamA
KQCM5BGoorfgRQjvS7y4KKVpFnVXN2w6JxyMY7JCUpbiLB1u//yV3f0NnOTl0+zPfnAcWfuErrU6
7vx6z1rUW0uo294eZG2Nrn//ZX+Jggh3k0rcOOhdjElS80tvevq2KSDJeXuItT12rFl3UzVE+Rgc
GWnf/7yOu2mLY2glu+PCkSD6qkZTTeZsi3H8KL2UnMdZHsn1lUN8kT9ORss3VxUYVE1/3J7P2r44
hj1VtlUIMegRrRdtnNcjPbB2Jseph24iDwvUzG4PtLZwTrwtBmQ/vUoGx6lU30uG5rp+uI/lRvi/
6cyolA0DEKNnAgR6/6LDEJrvcVAGLd0wvz//fOLiknIU8jPIo8xnZkaoaoB6Xyy7yqKl5Pby/Pno
EheQpHk1Amc+LSdgBNXxmuGRNFPHFv9y3wDOZU2isjQTT8JzOav0aCkCVGZVt4+8drxziOsZ+8X8
aKT7IQhVcCTZ2D3QCL3blQ0RnNV2IxO5tguOgY9RxcqkJNMZwDZsLTKfETlXftU3/963SteBf5mC
JQaiBBC1O44BSlQ6wWtBlp06Z31H7txp57ZOGff9eu4C3NYQwxYGejDocfwrw210uG8Sjk3TLAwE
0XiZpJIhGwyWbARmXsoTEftZEnp3Ba/EpRBTbVgspERgw0Qzfklq5Op9Xczf7puEE33bpJv7Aj7j
3Mn2eUIz9Afb9zxegOG53DWCCztSITI6dS/Dc1KIr9pAqBHiPGW8BOF9+TbiAo40GwXre3hTwqYP
eY2gQGXmGFbThwwcj7dnsWISLsYon4oIKqSVPF+FbR6mRXvncIFU+e2vX73D78lJ4tKH+WBlifDo
wQxE26PBl+odJYLuGx2gDCebaJchbts4t2tTcawbfGsUZaZ6Pud5ORc7UPx3Zs8RNs/3nVjpWHdi
yqaXpJrOZQ6KmZ1E8fxcJJV/F9BbIIH9X+/BymUyvEz/F+or3N0ARfOv0dJuEYevrZBj2Sos/JDU
1wcvo99SuUAtgPBkI11yXeY/7bVzQ6Pwicd/iHSJtPUzJLntoYyC+eDJtrpzBMem02jwZBqG5Bj0
Hh7T+TztkTn8CM7qaOMKWlkgF0sEeoOEUZGy42j515pnQVwYILtvG8PKArk8YUKAvataWHiGDAQ6
kBgB5UucLsU4xf24DPzOOTg3dbfMkoNK4pqZhAvcCTTJgpQMj7rbs1hbIvHfQ2q7USCxF05nCChE
PJ7o0OX7yAwY774BHDNG4avOWd3zkzYRwFx146n6e9Si534LdHD9qX84qS64iJkukza38Nxg4NyX
jXi2i3ivc0/GXhFt1FrX1skx5iSIRGT6GcuC0ne10xGyYxnqnvvbq7R2mBxTLmcPybDymn/uWmtj
q2cb12kJh4cmjo2dWBvDseiUzQVyYsl0/gm4STpb7XUIjVCvA8/O7WmsbYVj0mqw1nRJZU92gDRw
X71oNe7A0nqWIZobbo+xMg2XH2xM00GAC9ucNYhd9+kA5WtF8yGGusvWECub7TKETSBCLlmoyTmt
RfWFdcw3sce9+6hSBHExYcrkdYU4NTx3dM55bJthzt8tI5gHN8pJKxe1iwoj6TgwAsWjM2DMOlYW
Tm8MMvXQCYiKFAHEcFoizevtDflzyZK4IDFVSK+Q/UTO0BYIXsDeZXZjAC9FEjod0hECYcqD+nDg
g/z+9ohrR+C6b7/E5SqZ9GJtj9cL1MnegzMK3TpjZ3Y6a/otNOHaGXAMHvJ51i+YB63PTFa7VI3J
HgLE4YY7Wdsg+t8ZlH4dqqGIxJl0TH2G4tlHUeDjIEDKH20E3oPMVFt8d2ur5dg9dEvnLkKcdiaz
15efRUMj8ZBoH0AhOEiptzTJ1lbMMX7IBtGStEacU92iS2dq9Imn4Xi4vecrX3ehZUBkTtMgPXFG
+8FXSlrx1NeoMN7++MoSueAyMgfZPEklzlMwsAPe2n1c0oEcDVSDN87s2u937vEpb9sK+nLkTMNr
hXfkNSvikPVbU1j7vnORsxn8pLgFxTnH+ysGj7P32AfpnZGUq7NDvaXOFt+fzqrJZ/4yd7yu3sph
UN2Gx1rbgeu0fjFpSHwU4CQa+TFJeHVOC2Uepiinb3hFt4BLayvkWLRATjMhaSXO1KOdiLuS2Hxf
+FLelRUnLqBMZ2NqoYVLzqI0xUMNPWiGqHYs3phMiq2k5tokHGNGR1cIN5uLs7J5FJct/EVo2vZO
I3NM2Bbe4GVai7Oe6PQPHSYD0E8SkfsSNi50LOEmEHXqmXMeaYA2oUAQU7uZVF45Qi5sbDGTnaI2
DY6Nakmsr3RE1AZf02HYIrxdG8GxYcn9TBRtI85sysq9oOh/Sa43alAH8i5EC3FRY10DYu6wHsss
HqHkqNvaAOQFoem7/JyLHBspb6GPpvk5n6XcJ6bXn8GjbA8TUgYbQ6wcUBc4ZvlooGMEjeyk9E8K
jHh4s/f8vteKCxljXT/UkKuezloMZRerURbjDoyQ1UY2bu3HO9cyYiJQqNYLVl8r/tR507JDJ/h0
5693bJdEcyCblvFzF3g6rpHfOAThJnnJ2m93bBegQD9pjeRniqTeGwuWjGfJ2cvtg7PycRcrllc9
CWaZYmGumDRidfVswsl8uP31FbtyUWLp0k0zVc310I9W7TqSpucIdfZra86djtOFislUg/0GmdDz
qPIftNT6tAhb3EMtBWYe5/KFOGfSIpVEj6wEQV1qK3VM+oAgRdbfmV/9DSFGeWOiIYRddWH5GSQV
EwRljSVbb56ViNQFiOmcQYikz/hZtS3ZMw0Zumysvthg+NgT0K6h+lMfb2/32mFyLmKV9GFqcsLO
lHIGosppocFjmLcsv+8aCxwzrsFxAyJhupxrNiHKonQKvafAk9D+uW8GjiV3kgXDnPTsjE7+UOOu
8bnYVZDi2jCItRVybLlk2lZFSghyn3n0Sdhg/IEgArp9t3/+ir25WDEoPOUcyBJyXrT24yStX1Q3
JDFt5g17WPn9LlqsK71eWggWncHWY16nDG9APof51otm7fPOPdw1Ffouub8g0mrGbp+2AMvu28zw
+r5LzGXL6mxQDkXd8vNVLtiGctgN+j61Y2Sxr7vyS6ibBwIMejrB4YFJxbpQ6EerjfngR/dxwF8T
5f8dQmVp1A90YEgw6KWFkFfm25MRWeDfZ2G/YcWSIShDz/hnqZGbB70EjZvg3ucYdeyXoeuDZxBY
PY/G8DiZverZD7oq/n88J9dMwLXgVHLo8/kYIkvUe7AxJSfiocTahGm7cYjWhnCMWEkqyrYu6dHm
nvBsjFzmTKFGpPL8Nctpk9+5GS5uTGSNYB0381lWbEjf1uCBJDFuuybayPCspPVc5JiEBjsFaTHy
YQla5XkrDlB3mb8ObY9cd1OW/952SyuJJJcW68oh0gXg/TzKINmxejr+JN8qmfnws1BGyRIvDX+5
PdjK7rh4MoHm+6jkITtrH4zC6KVJL6XhwW6pSPr59hDsJ9bnt9Q0C91Lm881dFaIn39ORsUk7rho
yU+Daug/Eah5PqraC+hnYBaXfq+Mr7weJPRFbl78KO+nc29Jnh69ogDVQoN/duMktPxYCZ6TJ0gm
iuQrhEMzJKZqD/+aonUgjRloCsU+SvAOEiEANekY2nbfgwTa7A3UIOSuBkI4jCnUqvguQy4iPfVU
erSMJdo9u1M91M1rIxqvPUoA1PJdCGKncm/G0vePHMT20741YRrsB4hg/1jSRn6htvBrgJl7DZ7z
tob+MqLFh0pO4kOZUlvtpFratxX8BZjqo3GS0Q6CaqTfo4dFna7ljSGGgrP1HlMvXbKPtOQsi6Ed
jWCq6kCRHesq0h8WKI6ovykKd97RL6hixxThyfemHJriqK30xV7JhgUHoPaCaCfaEEQ0aYDA+G0H
uIZ+taaW3ktm6MLPPaj8zI4VEnVwVRWjPVsvbd4t3APvQD4xwea3IuwtG3e88lq7k2IJEsAXZlOe
PJN28gFY/Z6VMSV5lb4P257N/1Dbl/4HvHpS3u2w58GuINX4zFLBxn3Uk/FY+W1+nHK1RHtsQRR+
4C0ao/ctDRr2JkCClj0UNi2ggyAyUGl9geZC6b+VYZtU8WK9pN6JXkkk8WWaAWBZlxBS75VJyb7S
En8J9MKxapksuBdXYZ6Hp0WFzRPxE2VYzMGZov5NaIW3dx7lYo5rv1D8rcg9Hj4A4WVqMBEBQNPE
RdBhl3lQ+noHRGQWlYdEt+3sxQXSb2impmkbkPoIKuZMvPOMkJcopUDIArugQaMTQDY7Trrcfp/8
zqKp2tOPUAHU75eUT92ONEWg0G03DEUM7uDypfFQsNsPGRgjH1JkHQAO0j5CuVhyL8i/ZQW63f5C
PSnp/m1MlUb/LFUHUYK5InaOQ5sH+oSwDNsJoczJxNai/H1KW6bNYz55+gLyo655aThf/J0S7cSq
vYk8PT6DyDMQsVQMB2gIKP0uAmH4jhQh0M/1lDVpjK4n9bcXdfkzk9bOz11kEFiWadU0B1VKnexx
0IMnr2vs1zYo7PdGBMhjdWKGHB30uovxkfi8L07VEqLNHAItoP+tOwXjK7FoKeji07zd9S2iPKiw
l6CPXYS3vFRII2V7RUIAsaZFfmxsqecHYI7EN7Ts87ehGQx5gGRgSHZCTvJzqgm/LLblyadpiqol
hvjd8G6wYZ8/han2x0NDG988BAj4/PNUZtJ/HpaxLl/nUDfV3ivnrnxTh0k2HlgGspdPud8N/Vsv
a/10z5ghr6grMH1oaxBAxHTCE+RDM2o7xh60PIITJzPyj50PxvadlaD/jDW7UvnnQxVmZ5Yl7ZuC
dPq9TlT0AxFQP+9GpEHtMfPr/pDMRfuSLFfavdJXmA5wvnw3ao/xQ9jg5fDetxzMpbvQVOH4MuYQ
TSpjy+eob2NYYxOcRDT0Ertf1Miig4XM2w2txs+YqYEj8bTP32gzqw+5ziL/5EHACEQQabn80FhM
9OZnLCf7TA2RiEVHI7RHs8S+930adHudJbXeC6u9YhdMnNMYHbbRp7kfh28mslOnwU2X8BkOL82z
XTkP6ZGyIfgX6zDog0mbIDqCMDnne1V3y7JjPiLBfQaxXuit9lFVlT/gvPpqBz5nCfYxw3wec9ZC
KTpO0eHXPRjQ4Jl3E4PCCQBVeiLLweD1UZUHDsCvgPgDKiEfZZWFX3AR4Nyhxyufn+exBu17H6kp
eT8By+49jUtWN7uhq210iMBYMh7ykABsXoaash0BdCE5D3Sm6an1Z9I8QfdB/OUVOeY44VLRRw+y
vYmNezZqelRhnc97KDa3n/olasNdjXqAdyp8pCTgIX92Cgd1ctJZmukBONu8IjTWrTTjofYVL5H4
zeBrIT2Y62XXG8p1jcsiG/6FwWq9J1UivnihIPZAoRjxacRt8ldJrareRkwv5MM0QoXvcZpn1e6R
Cinovm2Y6B9tzTrzJoNmwnhK/XTkhwHL4h0jEGXbl9B43XCOuqVI94sMmmcknG1yMLwK5ENagkLn
AxuSzv+LJfO0owOkauJKKkviRkQzjacpnS80ScsQriJTIT0aM+TDC0vZJGIvD2Z6Yn2rukcPTf3e
kwH7C+qUGspPMon9NpT5Y6UAlldxZ1KICU5TDrSqzUCovyeybaqXhfCpxZXaIBYmQAPMOwsph++N
Kar0M4hV247FRRuyDLJYC/7PBM5fPbQ0+T/OrmRJTpzdPhERiEGgLSQ5lctD2eWhN4TtdotJgAAh
0NPfk3031fqLIiJ3GbmQhKRPw6czlGMG+TevTucKdtPXssr7f8DbnlvkjQdZP8ObpH8iExd/BjJh
kQdDgMY/1MKmbwtWBnlZFyykl6bpwnGGs8hAu8cFiFdoH7O2kJ+DijX5N4jwmjaD7rW76mTCoyx/
moo5p9d5VJHIcq6wOw9NucYZXlkGDcL7JMbHuGC4kxd+zLNQk/F30ZWrBAt3GEqWdppUY+Ix1JVW
JQ2Lk8+linrsa4FT/ibc7UTGiOngEiRZfyraquJX6GtwuZOjePV4iJObdYMykPyfkGgvjhEvFM69
LkvzvKaf9Ais3s7xEJex1w6HVhok5NPSKZIXR1wHocfpd/Uz9LfFTgph6wOsO9RaSZd4eI44jqYY
i1RzOukMsA6nxpYwiyC77yOse1RehVNT0ag4xlx981o+HOLCFffkKTAI1g2q9ICHrDwocsG3sjkz
3/tHjJ4D55SV74zBRi/ZmRBBqGiBXiuOrlTVWfq1SLU/+BcfOi07H0FfH2Y7F1LEfund8B3HCey8
C3iwRVoE2jvRYWpT6Jyt9+Skgsi+NMshrocCT4DHrsunsw/3qV6B/tHO/Z7A3NaXWGO9KJn3fZyX
z2G8vCfxdInIeMkX+bgOd+k94COsEYf2MeE+7P6OpnPyEySgmnNRwez2rslqX5QhTxyC778i4khX
/yxgeh4nWJnCPZrnq3mpILLvybj7TNIH5QwcsaDocL4DjDcZwqbZk13dqsBKfNULjI8dRxfgMPrF
e05V9d6BltA9z3No/m3cXySmTDFrXzXofHgvwektIrLvE8cwcZeRFCq4ReGLChq24nLim+LYMSfA
HsjpYYnYuDO6G7Fsq0XnfOFLF+J2tTgjNDD8qf/ZR3RKgtDDUentGXTr6FfWbFslGvu8P48lRnjp
iw+mCPpkdbpzydW1iuIP0twlco6eslZv4Q8z7oVucWxx4Epzd+qSeoy9+5Ykm1w1l8Va9NgXjkqy
D8VSPi2R7hIoEB+rsHV2umprrlqhvK6wtoWlQXHUBS2SAFoSiUO7nWfSjXGwyVUaoKMoMi4/5qMe
H0Sen5wxf6y6dUqmvK8PedDv7BCvJqWCyGZaFa5SMhJYM5agvgSNfBeYDLKnf1Vlf5l6hSvbntr5
Vk1WcPcQVenjW3CLkV0Y+2sEPWPAEX2MlsyP62NZqfvOBjb9yqMahJjl9k1RFKaUYK3yh1pkVRfv
kYm3PsYK9TmXdQ8GKKrogichvdQXMl16cjamPDbrYwQAwNsh+SpPCgNkndSiIpdFOSqsia3BGc1P
4ZDyARpax2kM3oNueZ4d9tSExee3q9uY1jYti1dg/gydxBo/FZOXOv2ocwDcHBqe365ga2pboe8B
jN5UZeVkjlP8rFqWkTm45TcA/q368VoFe3q3W19ib+cSJ4R2EE5G+hDSOkM9XSDpuT69/Rkbq7FN
wrphbMCgxWyG+2nXXIiDo38ah0x7kBdZkER8u5rXP4LaTKyKDxwYGzfPCmj/JS7y1Iew4stO6a+f
eKjNw+qQ7CTQBsWGVUH8bu5d9wMHx+J5pVORLkFUn+77Civ0/S73ppHoPOtJ036WkL1KObjgO9iq
rT6y9nVVRAHEF4c8K+coDZZJJX4+7z2VbXWRFehwGTQzXIP4EWSN7hojobzMyTQvDYzMY9wwp8Qv
Rf3Xff10+8IXB4ha9UUEYTMskTkOW19lLEvxvvDr+C5eIvJS/n8rMHAWwIsN7hgN0PyfwjEnx2EE
mOW+5luhXXWT6+DZOM947njvAGHNU610+/x26a9bqaLxVkDX+dw2yHS5X5HabPghj1QDy5oJEOle
ZgUhIxHHcY5m4Cy8tslnfqK9gBpuRpHKCsKUiJgWO5/6+ipGmbX7T1EeA6oDw3E5CvHOCYvgvYGA
X8aDIU9bDyQemK4194Wpzd2iQA7yonedbK0R+iZs8tNQSf2ogqE8IFeaZ2/38EYg2Qyugg1czDD0
ytoCTiCzR2BtNK17C//rKya1uVskVOUyLZgdAFM7F42sZYrsSHAICNnjFG8Eq03gimQTQ5xmzLNF
i/M8BTIxC7KoE6kTZ/V/3tdL1oowwlXPg9x9nhlD2qMbE/OhDYN6Z//d+gRrCSAh4GV4KHSgiRkD
VVDI/JOJ6ZB6yL6dhnWudk6YW2NtrQS54+Sz11Ink1OTp07nt0jAtnu2nFulWysB3lB9tuANJqtz
Gn4K3Si+BJD9TN8ega2ZZC0EpB8hnOe3mKcDcw5LQKdHQ/P6/TLuikBufYAV3yHStzQYMchhGzQf
c4gZXUrY8ux8wEbpNnErrioGtz4sw67TVdniOySVOY+Pb3fPVum3M+uLXYSxIQo1w9rUYDX+BgP7
6cLrst/Zyzc6P7L2cmMC2PThAS/zar89d8FcwF+y0udqau7cR6JbbLz4AIDGTQ5wQX6LAVwVirm+
UtCH9i65GyEWWQFchFpXU13mGZkWH1Cw5gxXlMtUun8msuwRz14/tlObtUUrvFZWy8Lw8K3Snqqj
U/hXkN7PdTcfcevKIsQzg/jdfWNuhbMQelG8xTfJufcOCwmqQ+wQujNfN3a7yArndsW9UQiUzl12
kbH6EleiygRdIZpMSOp6yx71ZWvuWqHNjWkHTnmeubB4gjWV7+ARoep2emnrO6yoRjyIWkMUMwv8
+mcv+xrgsPHH7PunKCh/wXR9LzmwMcVsEpfupq7SHlYoTAP2jTdx/a4f4/Hi4qKbkYLw+5JC1KZy
dVU+MN06LMvLoUxjWGSc17D100K4e7yXjU6z2VyNEzNCwtXJurn46AGHgMta/QMvV2dKczzrcLnH
4NuqyYp7EoQidEKSZ5rjjekv1q4Fv4oKz56XZs7x3qqlg2twrAHmuCtsbG5XS/k6jWJxsmgky28R
kf5THi/O032l3yb5i3WsB/lp8CfGMqfSLOUoHa4Y1bAD5r4t5/+bq8O14L+lQx2wMK7foXSv/oxn
8zLrtQAmYtbnycELfdS0J7hW75wXtma0tQRgn/IBbJEMB94iP6653xyJq8ez5o5MJV/3pPS36rEW
AKTaw6GhHj3g5Q/ReckdA3P34+jvcPw3ti9qLQFenbMZ2Fl64N6jo99VOFSFH98e7o2ibQpXgyfc
ihQouuDY0/GMCwHbdo9ftVW4talPCjpawwQER1Q9u8tpkb/98s5238LxxTRtFjEC94SiafDFXd5D
zcS987BgK4KDC9b0OQtZFlV0OkJmjME/ybuhTvR9qWRqU7ekwWTxmohloDRGB9pGJlVGRqe3x3Rj
P7LFwHGHWxbcRFmmmcQBZJpWBrCMGb6+XfzGbLf1v4FRaeJWrsDlhFNGl+bU6SKFNBg8eu4yIgio
TdvqgVBmrbdgVvptpkibQqAN2vV3qe2jeCteHXiUdg5siw6DCNOJf5+Rfnm7bzZ2g9CK1DaWosfL
Ij3ksQvYH0417owUD6gHDZRF3T1Cz0Zg2aQtXkD5GSI79OAXJ2CJUjZUCSV7V5XXdf2BqrPiNsDR
CciOW/Ez0E0PUOHO8ib+HPB/ouAYhSLjwjm0PD8AornTcRuTytb9rj3qR/MwAyU5zIChmevgN2k7
eg+V2VuNNsLCpnF5Coq+bokqIgEVAvNpieSdjb8N04vFSCoW9O6I/urGr+FcpBHQEs4HnGwPb8+q
rc6x9mTJVKMpQctjZIRUGAE1FsNCAMAosyfluzWjrI25NkFp5gVVyHW9cj8/IOJOVeHv8DA34sIW
/y7csOWiQg9xn1zbZk1DE6URGR6HtT3CE3Fnw98aYiuwu9oNh/E2xEtuDnT51pm7XA8RElZg+wUd
2jFX6B/yKJvfawDxsu7n28O70WqbyNVJKYCgQ9kDNFJ7JDWKeqfbNybO/5C4ItJOnuvGBzrxCyLs
eFMu70L+IVTVP283fmPi/A+HK4ZMc96h8WP9Wai/5u59vOfbtVX07atehFVHp7lUI4ouQpoo9jVi
n+flx9vN3upzK2THgEDHeL01e3keVZwsjbrv3mmjlHSJiznQHlgM5N+z+Q784AV6cRFk++ErtlPH
1rha0WpgigxeP+a5GbprEZxj709E2wMnT2/3zlbPe1bPKyeq3QjfQPSSUOfT0r0vujF7u/CtrreC
dGaxD9mWEYXTIl0HuFvtTMWtgq0YjUltwjzGuaf06+IKsop38ouB/3m72Rt9YsOSKhk2Gnw/epjF
jwbqmAv0qYJ4B+axVbi141Z04FHbosPjtQsTCNtchmi9Nt3edN8q3zoucxd7OiDR9NBHz318beG/
4AbT4b6eseLUcyGm6saIpdxtATf9YboMVg/ZfYXfvujFImB6ENUAoMZhtlG/kIX4uwzHG/Ci/HJf
+bfJ9KJ8EODg4sAGhJJzHImfwfob+KO95P7GlLQ5WaIHS4fN6HdPPkAo0lv+vN3qrXKtAAV3wRNR
iXJhDfdp6slH4FV2OnyraCs8QaKclrpB0cJlj4Vk6ejLO2e5FaDT3CoITqGv/eDrgAeUcDwqtgeg
uU2IV1ILNpCMqXkN4uo2kP5X1USJaI6xbHcW3K3Crfj0FVPAMUmKU+8Db0GzANmj3ctUbvS4zbEq
w1iH44rgZ0R8LVu3TMZC75wtthpuxabywwr3BDQcxsaMleelfMy9+5Ca1MaODZETka5C4T6tT836
tamvJo925uFWy2+99SIwx2oCJTnscCq63QHncw52jqY7M3Gry60NtJinsPIhLnMQbXNe5vLohXsh
v7E32zCxaWIRHvBQdOV/rVroYa7gkkZPsSSHt2P/Nudem+hWgOq2KVTsoYLIcR+bEEk6XJn6ZQCd
QsDIMOzrX5Grn9+ubGsUrJDlJV5hOlKzjMJZKs1bXSVxGc0nVq97D0sbrw42bmw2bQ/jUoGxGGCI
WiRRqw4h+1EXP1dohhTTkpb35dFs3NhSxUENJQnMVw3XMiik8woweQ2o307mZeOaYyt0j/6Q+2NY
UTDzP4h4uYSwmh2/d+1PTdT5rgGxcWI0EFHFAlQxVpfQfNX+U9fuXcI3ZpZ7mwQvQo4ugEMzB2V3
q3ONna+9c1Nf/9WU88Gd0rreYaJvRIiNDmtAoWu0QDVz8TPq4uQW3BWu5GJvK9iqwIpuPPLheFnQ
8CBm0Cxd9t6s86Uw9El2cicuNhYQ19qAJZAUE3EKlgneLB9gVDd9VIvZAWpsBJ1rRTgdjKR1gQcl
kHp6dZCwdq8zuZJ4ORBW3SUsDulWK7TxCNo73lrEoIOs46lcaHUOV+7BQs4xR7Rgz+Tl9VkV2nCw
SDduFLV+nJWS/lUbtpwqb57TGUQUokAIC1zoH44+2ckBvB6DoY0Pq+C0HAXhEmdLJ+DWFf6OtfnO
IXxmAv2e1WQv6fP6IIEV+t9gqStagijURdk6FV0K8+rhELUzhMdnHFbfjvXXJ1nI7M271/MCtlGU
scoM1yBiwUX0zV3WJkHIbh/2ItpLWUNqugFx3I1W932YN4s6y4ax+7AzIbt91YvyB7/UDdiq9OAM
U1o5FMhm7wSm1V1beGjDwqg7jIRFTZB5dFBHeImza2+c4s99XW/FN8R1auZVcZjFDfH11e0Xg5Sn
Xy7FzjTdGlsrxjt3ocDe6xBCmWY6cPx6iAaXfnu7+VsxZ8W2NxbFEog5zNaGnNb8e9l1D2UUHlzj
P/glfTeHe1LmG99h47xAD+4cyGKFUHt0QEblbAQpdM91cqvw2+e9mEIk7Jdx9FiQBXm5wLy7VZBD
wc0YgnFv99PrOwWMzP9bgcL7pm48P8jGKrq4VPz2InMignzwHfPPfVXYQRyTIYY15E3CMI/zszur
4d1KICtiPM//QPnQB+f7arICWsHprQLRM8g6Un6gfX2sO0YSZaqn6vbjvkqsqF77ue4DsQaZhMd8
7qrPuY4+Vl35ofADd6eOV4edxjamb3TxxuB7LaRSRLjAJhxy72Uh7sn8oXBryPM8LvMa1IcHapqn
csCj0gAjo3uiGoXbgz0OFERK1v+WGncj5IcC0Z4KEZPy6e3ufzWwUYE1xoGJA7JAY6qC3SEvPyLT
+DiWsJ6HFudTx3xkGDtTNknUQyXw7Rq3BsMacEU9aYa1Jn8AcvCOg1eF5wZM0ztLt45qPjGtPzDq
/VlHxbE/85tehlE9QEf3Nd/7b4R3QOu3q4CAgCoCKExCpAviUC3p9uxmbh3/P7cxDIi1jqt+7Fe3
78nvsDAmcRvHOQwOgUYDXot3JtVWFdZirlu3dbspJr+hW9INBzC5vTDtnWG8ek7Z7myn/+YxX/kQ
G98XdVCCVHR2q2Sp54F/gTwKTB0x+rLrk5pR0v0YZ1E15BtUJBZsXCUuoW518tp5Hq6x7KBBcF7h
jQKdmHbQf8QSdPWB11Nknj0yO/4DJ9VELqabq+HJC4CaAC4rhzZKn4gVtpE8Hau+ERr3WcA1oCtj
hoE/KI7LDp5EgPoPoUvi5cCTHsc4aCikKHoN1RFcWPydyfLqdgC0rzVZQPMYzOzn3kNODL2uJXS+
axIX1y6oMgdw/Z1Jv1WNNWcmUJtp2zvTH/DJQCYxg6NZshrw2Kp0AuGHfQw80X+9KwAia/ZATaIs
+8j1oUEYQnGqZsidpr1wWrVznfs3s/HKzLGBYy5dQQOfzVglHThrtcxcXUksQquQfuwffN8w+l0N
EPwozzVr1OId3Rl6WMGFhtNA1UNMkaMqDz6k3Ksa5mtFeReslMY21MxbICUFO67wMuL2B4Esnobw
atxJCm6sjDbILCpD5BEEZDogDfcLz7Jj0rio4a5ho9ZOMuK5uqOdK66yAcsIzpgBlDOGnSHbarm1
i7idrp2gH9hFG3hK5SSID8typ6ZmTK0dY4WKUBNTCj3cEWbkenINFBT2VC83FkMbQVYHCiIPAZXX
uOo/5ovrHRsznwdJ94T4tvrGWgMcQYK80cT7M/J59t6tbRl6F0aj2ezJmG+F/21vf3Gq1Tkmelxr
+uAiMsHCdNKyV5/LmnxrSbGzkm10k414psixdHKUkObuAnC8jD6OmssT6e60Jo1twHMpwWtfQqyV
omEq+DlOwehlosA71tNdEWBDnqGohZGl0/RbCB51Gdx52vU8LxA5u698a5rC0xvySBP1HkajCihe
6vXQECQF7yvdOthAp0jpHK953005P88AwSW4Buyx/jdGl1obSGA6Nod4tr54cvrFRVlmcFV5CgVk
Gd5u/VYF1qbh+YI40MehFwnuVdKV+nstcAoPw/HXXRXYuMNOtGxpG6+50mLkmQvrWYAFQ7gFBDs3
u40wtuXjOSmLaYK0+HXVMEuE8cKcCibvWz9D6w7hQclGrEsprnEe01RSdzlPeldWf6PzbQBiCZKs
6iCy8adbkdkfq/AjOJrO1wECLDvt36rh9v+LFYgqPnfAGxbXcZmKL2OU4z4xuPNN7yjQ91ZixZen
aiYkMNCXsZqXBJQjmvAeqqOD7Ob7gsyGIlLgNBVUduqrZiOUoNbcTQ0m7dtTdGsGef/tpBwyX1DX
X7prhzN+FghK01HfZ54GlfL/Fr662jgjNFOuyuvzm9ZVkwTwskmWFi4z97XfiuEunlpJgxoh1kPy
oiPrP30fxoe3C9+YQTYCETpnrSydDkfjGFKNntI8UQLe7HO1l/vZqsHaJV04UBnaVjgAzd1Xj9Av
HlVrQsBc3emfrQqsIF6lhAXKpOR1rdo6ccu1TpF1H5Oqw0x9u5c2ppANORRjEFVlA6dcKWYvrRtU
oXJnD3a+VboVxSWFLxH85cur6/Uf/+39JbhTmxuicP+doAJ6ysvshs0VElJHGhidkkLGO4fbra63
NkdVmF65ayuuKii7RNW4Z+UVoMpQqNt7ht3qHCt6Y+i+EU385grLyyIRsfnQz+Ueg2WrcCt6hRFC
+d3cX6FFFyU5FFoOBsnDtyfNVudYcTvmtVM3HJ2jVTVg78XuzkX4zr8tQHfVYAMOR1bpiMtJYPmf
v3MdBMfb1ri4u4efjU+wcYfjKqAp0ywFuOe4dnn0C+wVIYkKacHs7S/YGAAbdcg7r++57vqrAi3p
UEZ9CAO25fntwrdab129YtyJIl8t6J4Vy3Ic8zU1I17WZ7nrlrTV/lvVLzfgUg4ChlbiWsfdCSS4
8NDs2/Jstf9W6YvCeR7P2sED5dWr1C+qEFI6mp+H2+74dgdttd4KX3BuYaZXSHmlbaew7rvx8yBo
/P3t0reab0WuhAhkPcDz5HqzVvZui07ttqdqf/pvNd+K3hii7SbKb+Pb1ogpiQjD+jMKmr39AVvl
WwEMYVEz4JKK8nX3e10gtNKvu3mBjd6xYYilYEPrOFN75ev8Pajdf2p/mfAyVe+BejZab2ujeQ0Z
Q6dqsO/W8qqmZkj/9Rq4q2s8a89VniYQxg2qa+B7xk940Mr5m1+1N6nj+2qwgvfmIDoqhaXZ172T
RjTinxZoAn1+u/St3r/9/zK0ah7FcRWJqwhNc6A6Pv4bX7gQPN1XwW1UXlTgsg7izMyHAzvBubDD
RLoGUIwmwPvszM6N7IMNSdSMLIskvLyubOGwBINgTuxVI7Q36ZdGDePpvg+xohhmMK7jLrhiaCgj
H3Q9fQ+m+eg7s7vzHbcp80rW0bOiuOxEB4IZEmTrKN8p0CuvUHgLjqvLhkMFmEGVkE7Mh7e/Ziso
rJCGtBW0Z6MYw8Lnz5LAg8bcXIPfLnxjUtnIxa5Uk185Hr7kdlVV0/BITaeTnLb33YVtDbxR+ZMn
NW2v2oEt1b+bAYMP4Nut3+gaG70oF9mEMWM18An9nNQK2T6D6/x9hVvRrKIQfHQim2vsUv/qRi17
N8dttbNWbHX87f8XwZbfiJutytur9Ofy347ngU9TXwU7jypbfXP7/0UFKmdwpVrr7qpWnBM7Nckz
lCv2DEq3Sre2YdHSGk9ncX3N3egLXyMwqLvF7OzxW31jxa80eTgWC2+vKl8N/EJhyAA33YQXe32z
VYEVv1IHOasLhhtkPeOA3sOQahydLiGe2BOM3eogK2rdtTAQvGtv3e9M6b8rdYQPuWtq2rDFdYYH
9qogcQuHP/gj3dYE7GNf7yvcuvzyvockMLztr2szZ/8OLbnXfT62UYquHwHGWXjy6pGhTKARvR5u
lkKQl9jzNNvYY2yQopgFUp/egpnJw+LJ4404ejV3nuIlfDfJqTzc10t2/IZhV+v5dkypWuiUD6Z+
jtrdt3zy/5ixV/YYG6kY62LGUQvXDGg8d38BgyD7zwr75ldlAuJkEFev/+Yjr1og+4PxPE6wFsyh
Em/ipgVfeHCbbI6h2EEzb+lhJAw0QJ+VCn2TVGWLbK2nWe0dRuiFkgzJSk98gIDy0l87DaGHM/R7
61jg8cQD3ywr0eJYfBPr0C51CptgKFPXLZp41EM+eYfOXwrY67lBWRyDiFfvu9KdqoMXTqY/dlJ4
j9ILxKMHpbzrCEyhhtT8MF10rcslFYVTZSwK+x+4fs7fITpeGEhiGfITKrzFJ6jC+h/kkpPDyjz/
aS0688n18/Izn1v3rHwhUJsHMyQ9K/oR6tKw03T6svoeBE14hpWFqDORT+qoRW1cpHnz4AtZ9c3d
YNbHuQvFHypqenFx2JlPI3MrL5Uji/+ph2bVKQ3rCQPMlvG9qr1bjxW566UCyt9/j3DxeGQGKYUE
KjKyvXShWf6iHNrHuAjRT4owelzDQGV4yMYYUCqmL3LV3IcSLxx5MvhA4AKMV+ZPKys47IXwnJ9C
lwvy7nDNm9KGwTgAnkC5/sLhO3AEbMdMeK4lzUOR480jj0dnOcgI01rXpTfD3gLjHvhNmQFFWT54
A16rE9dvo+Cg3BtWTcoxSgJHd584dPvXxIU6O+jNZv1rGAOYJWhVlzgA0hkhyiasjmM/ghoYc7m8
c5lpcOfKl+lD16/xhXq4gokJQsyHGsZ16jQucfAcUNBlDpzW6sENmihIulpVzVmyLgAcGR7pCZ8h
uHLMHaG+3XyJyBmXcxKAo7yOP92p6cMkdgoSP4iRjs+1Ys4P3Cv5IR7yvnto4Xt+0L4ufohxIn84
IQu/yrI27aHpZBAe/C7g7TvgRPBm7o6xeYLzBXOP8GYIzwt16r9rKdUPZQT/kCst1kT1S5s1XeMc
lTvyS6FM/NwpFz5MLoFePWIghCs2CIGwJqhMDCuGGC4b15H78eO4uoH/yTV4kvpY1jP05XnDyXqW
PM//dA65vUuxKfdBwonH7kQjLBaAkwEhE8tKP0YMeaJ06PL4vXQntMVhOG4nFdDn/mEdIrmmXo0n
l3Q1rPg4ipvz9Dh58CUI3Rma78ZDd66yGAPQsbV0k3xa6/7ilkCBaAZ5+kcKT/o6EYaDjuoV9TRl
sseT+SEA6m85j6QGxLMCda19dALdV0fOS8R2PMIh6qoK6j43pYZwvFdjOUinesXvEmjNzyWJlYdm
SATvkzvKQnyCT4nIf5BKQU9FDm4epEgSduNZ0JG2T9AcXN6FulOfxc3CBg4XORK3JY6GQeLWVdz+
0g7CNoXtjxzqdCrXwJwJfE6KR9EDw46j7zSMhzEPff7khtQdU15D5y1RA4EfjcA9V6Siv9mHuPm4
sMSbQx1lEVuiNmNABwwnCgss2NrA6owneR7BbCM2BWlOusbClJg6aE5+JUcvoTF0Qo3M2/7oyDCC
MY1ue/eExk6wOzCci2BO84Dm3vsSOj9R6k4DX5PI9+v2eYVo+yRSparQJBQe9AHMtiF9ltajJEwd
XLec2vc6FCWuuR6E8QOmVP+59JEYSzSEiaZz4+qevFvWpYfWtQPApC6TCMpyw49YcW85KAE9zd9c
8grWEmZVakhozeHvRFnX4g4CmayYfq+x6M3v+GpGlTllRePLUgCTtGZhNId0TowHo5C/kGzFXoww
p1q/6wiZvCMvzRLAlLUGUjTTc9DUc+Kh++ejY/LB/Vnj/WD+G24ncBFAfr/q4HsAyRZYi6+zbhV2
DcXpZ9eHKE0mVhf+LaVZGzjwQM/JXAIYE4vME9Wo0iJiPTnO0CKED9G4gvkVDqGmP8CjHt/X2jDz
qZ6lHB5w4apH+BRERqUCHg1LFmKB1enolY08AF7F54+0iG7yuOWa0wuZo8A8uvAdSDsegHUUkN6c
igjTANQOo+aLZqtUR9x4cveiXbjJZO7E4P0g2sUfD1Mz+fAXaGf4GHwkJmfr12pohDqxgNXlkjH4
LIwfwYWXPlbEwZ+xtzp97j4AijSwf4rQEf7HPOeM/uNSKEv9LOeiEEedM2yLkYGQ1alaOqovTiEI
SF2hrM3wZ+Us4s/INtUaihYhXyHrVJU6ieEApL6MgVd8wdPW6j5PDMKDJGGq8sYWd2jgCcuUloqF
SRnWtH7AXUJGKTD1zaTh8ESE/pITLdpzCcX8ZTkAedo1faIhBFpnk6Cs+MkZVC6SSOclvGPgEB49
14vOm2yd4ZqS5St3+hNsQAY3KbEs9oe1g+0GEEtx+EiB56bnalBtcVCsWnw4a+DF4VHLqhveRRDp
w+HA8ZpL3f0rIg7YJeT1c0Rxiz0CKx9MW0vZHrx4hSsJZon0LlCXCmS2KjLrR6pcUR27NoIcLRCN
VX8Z44X89ID9pSbxp6YZnk1VQfrZG6faHJx5RkvC2jeDSDrYnb9roAmqMzrEODGlUGLIYeKDCRvA
GW3h1W0Jg8x8ECd81FO9YAWRznJsQBk0D2G8Vr+Kyc3DEzQc0BVkgdlMEizFLDNaLmb8QScSsUcz
zA37FbCeEX0QVQTrc1WpyD8O/pg35zloBbzMoMiy/pSUGCiwTGaMAtjitP0Kqy/aCX1ttM/0P507
+XBUbRV5zDGpQaBXoviBLlxK/1Tm/uQvRxkA5ucnuMeAcXCqu8FEn0qoZ8hvXtQ29afahbb917xy
cA85BDF31IdYw6Do4LLe63GvmhzIfde1rrp3MU529ZMEmo1lXhuHKkewttVycmGd0qmUtlNvPnGc
kwa0tzdD8yfwPNnAxa7o1/JHgNSO/LgWDYx1lANrib/ileJ0QUOoxXO0MQBvay3hUfOZ4zot31Pa
cnitLdCigTuVUL385ebt9DvkQJl+FFwUAGoRCqUUIIrhQJbJogFtLul8x13POe0VO4zmtpDKUgXe
ZZkHuEtJny/s3AR4ZTjKZerYe1V6N7Ptemnd9UJrl8uLCLoIN8pm0ev3nESDvuCA07siic0yR7+m
xkzYJIq+41OClGcIzxG3Eio+dkUePgRwFHPOMDlZ4gN8XUeSCbiskIP3f5ydWXPcNrOGfxGrwB28
5WzSSJZkSV5vWHascF/Anfz152HOjcOYmq/mJuW4EnIIoIFG97sEesQ54MQlImlRgf9SbNTqmHHC
mH7U92l4kMIqrBfYAlHzoMxyHLx9WJflT3CNXnRr5lb23AR9VN7n9MOdW5ljKXTXDWM2nSdQERJ+
xxDTlacOGNS/MqB7apcbjVY/6pppBt+rRrA6YR/Vw0GXKS6Vhldlr6Pd2x9CzAwhiJQVuc9dG00c
uqOWGN6D1oQ2Nvfgqm86ICjG0fCoTEf7AJaUl/sTDTI2mjTN0rTzxym1ZOtjXDyax1h0k9X75SDR
HcN0M8mtb5YaCv3T3EdoOcVJqiVPVlhWxZ1i0OzPjdPXCdricxHgK1QZ5ElDsaDe2Ylx0HHLtCD0
ksbj1xku9l83YZzp2o9BU408u0Ycn8dJ0bzzs1px6lpdnHI0IZCkArlTRYD7uRcHwvJnUY/2J26a
WLS1yWyIg9vZ5fdc1lX4Q0YduZ2cSAP2uMwVRQ2vsBhfu6iI1VOe11H/lsdmLf8eKiePP+pZj5Oo
No0yufeayMl2JbZp4yHGIRLN/CRr8m9ObNnRISfOxZthAcDZcwbO4QcjMxtqzU2w+DOg1y18ORY1
LkSNAWbPKPLZfTF0U9Y/ZWQm9cEMusy6taxqao8SH5gRK8KpVR8MO3KGt1Qx2Hu3Vp06ZMXY9ydV
Dnn8qZGuGR6VKQyMkRS8hS+y4vC50fSIRMix+5rLR9AiRXlUMiYTPVlWO36va87gn2GfmaHj97jS
x0fS/DZ8HRZVmWfTzdv5zsvqJjyOGUzvez4psF7gwzCgXTtqpCViCrrgNOhu/BLMpI2PuLQQUlZm
xuXXLmylkn7klGZ8KKZYvoWDDt7UUHFQ76Y+m+rONyzuT0cc/uzuNVYcNmhdt5W89xj3OfQTXJsG
ansDpj+LTcG9mc6qOES9KXa6ZnM++sqb6vlgsWXDjg5wrTgNnhfmO4wAuZuiyzKgyz82UcyZO/f5
3oFxAWaAZEXfY4ikwju7TGaKZFE6iFsb2NqvXJfMj2e1WnrQhhpTvQFneuj5ZPTzYba96ks+90Zy
6rgY34lqIEkEdj8Tc2xC+Lp4wtbv4SjIT1NSsSs2XZG1O5nlVX7ncAk/hoXV5zsuRc3PEMk+6wZf
Pa/GvKwJrc89dir9w9g62RdPuFX0JYpsE3MqWZfcQcruPolGI7jT9Rp/PZiTeBDmYcgOMeQIAOGq
BqgmD9ywPlp9tZTOeq+k28RTd2oSY7Wb6BGBjqkFt41J1Z7Yi26AKSydEFu/TLnWE0kDES2siIPZ
GhsXqFSW8OeSO4tm7aTlyPnjBN8D37G8tvdeGLjt3hsjr3jty9L+XJotF5WysDgILN3otWPoGv2D
nE1n2vMb45fUVc2PSbfKp67HQ/CRql+aPZTAnb9wfnbN10F2vfLddPlvC9weT+THYf0x1xyXW/9c
IaNk9LFSx6gIUhJE4J/syEVgck+iPTt/mDHQHG6EDtlmsbuESKUaAlhZCGrsmiDWdwHLsNyn44x1
Xxpz9H1tK6csHsvAoaTRcbWSD4U7CLRn06nGHnEgJzejCSSz5Urni1GD5vhJ0HnNbrAq8z7F8O+D
5hnQALt08SciyojOuQAn9M9pLg+Iog9vQb6cEkGrbHROOJ8xiNTGKN6XA24r+85q8gHtnLb7FcQz
a5E6cQiUKax16eehqOBc52WG71XY2zMi0To3qK40u/lEQ6LEfxNzM8d5bri9yd1szpl5HD2P8kq/
lHdMnIwH39Ca7FYUyzCIKWymu9YT6rYTfdL7QZGS2mIs0zf413itOgAYj76lhZa/ccymal/BDBh9
LidcvLKC7fd7H7ttenDdfiDQbS/1TZIrJGjYWXZUX6z6IDzRymOjtSynBuL4cLCyoLGPKaj3ZZ/U
o9cZ7cyO8kWqZaQaYkZVu5SIzexiGHDyOBGOROPYEJMg2IM35Y3j0OyKqmHJRTWfZbslycCg5dzq
atYqf3Yr0uiiqs37gCTozovBp/rpMGEj1YWKVaRr+aONYZK7S6c2eXQy2w3OyLK3CmVFm3AiL9bT
XWjWzs/SFklHqT5HH6zOXLZNL58xURzMdtBPioPl0BSzzh2lz5VGnpuxKK2xa/ghZoRL4IRF3Q3a
4UO+a3XR1H4GTio/BZW+uGObrBOjrsb8tRxDrguhtMLoFDoioIKk5Oh+GCbKNK/KqZ37UB/q5BxH
WVD5XdyT/E5DwnEVt5SXcmOi3FdIsD+GOznntAmSfT6U1J96mZdHyZ3rVguyzuKW2VAYAtugF/6y
lj8vQmx7IxdcLDSknc9dnzgnD5TStyVK7vCPNR48kwqPD9oFe1XsXetsX2rGrO0sENg/BXi+8SDz
KC7uSjHPIS5xU/Ngibof9hP5b/qYBiFrgrTQaG6tqDLVLnSItK7sMKXLB0ZjbPL5A0m9EeyLdIi+
hEaPMW+isieyw+Uk8Zr0E+oy6qZzhv5pdijBKs3CGq8zIk3cpdx7q4PDZensjLFb3xUcsxxbgdln
BnWwgqS5rDmZ76EpmB9MTeteVY4sgB9NcfYrw2fjjVBxk/sILXHsuadILbNAUheOo4i4kk7h565q
k58q6LsXHOeG8ui02vBDFeyZfhvJ/LHR1IxOgmaFO6lDP6EdYxj1zpX5/GR4gwsKO6L7mUdW/uI0
VGLzqPY+C2of596LmJGC3PMmpEpH3STVp0MhAunuLcscv2eYT5L8lBlCjnEYDA6ZO0XwPWZQ4tHp
3Ujzi1g0zzibOfeDE4wVp6MZP1gwEuP9nC6r0kGS4uAFeAqeTa5glFHk8CMaq/pukgEV4V5vyz0L
xnlrq2Du96Elm0NijUCji97EYjBq2CvAslFecbwsuakEW4VsTJ49Rk71zQB/3Oy8YFIz6scpNa95
8oaUU0DDi84TizEpGOW/hlj2D6ifk2z3xLRedMaO3dN2dlgnlyep2/Yd8Tl8yirEISDIOHOO6HvQ
fBZgwJ+RSmvOsdeTwBcZOkNTi9WEbMf8bZri+e96HJIfgpIdiRob1S4NDEIqAJx1/89/jpD8+F16
6fgzH2Iq+5M1nKp5CG8ZePemd1U3+E6daD9xPiufS8NL9tgz4nM5ObjNUlIjVduXcS4RDRnT/KGR
ZhRCTGmKs7RwVPSbwhveqirSvlsxeXjIlboA/Qf5DJtr69MQYf9Hkt/1eGpGXf3ViUYldnBXEphJ
uXKfbdX3Zy4mGN+GtD3RyhKf+Qj7FCfu+JdR1fmDgMUW+UJk4+tEndK4SRsv+GFxLc58qMXZa2oV
5UcrEPXXYCjZNchxlmPQNNJyjysj3lgqHF3vPsyyZB53VMsIxhnCfrIvda6MvmKHbv2gNrLSH4VL
kX3uUdYFA9vNv9ifcFswXcPa0aHoYP5CualYL9GjyGUrP+R9WpLEiEz2dN6ocRdemT1nRuXUd6pz
6rdOOOGurGxsqp0gSxLs6tPhK6UWFr/uBlzjU61pnoSj4VkJKdf5yDbdP5mulS/Hs0FK2XEMljv8
ec372LPkneeK7hdl9/ZzVeHWRXXSdrHeHQRFsFJnMHuqfrugJ7GqhinKT4kXh/IkizS5DQEFBfvc
ySnyyyoSd1od46gtJMxHqskOx5uLeW/gLjyKIJ25hQ61mZym1pPaMcsBCvgG1ZjpaFJlenHxANX8
fuSQ2bf1SPdu9jjP+GvxrBXCkzvIMAz4YKXeQwKUqtmHmTe+sKbTI6dBezsZEebahcQSeigmFszY
LP6j0tYmDKxFWHGRCZLvLl0Ck7Ujw09OOma3RbqYRWPPrqodkxKcuJPlHziBqxZ0nO49KcmL7nLk
aXYRWy8ZgDZCsTOG4bnHY/YmrtmiOKetox57UKywwyxa35jZ9TInal8FZtupP5qV9izAzy4uxBR4
2VHNv6mtt99E35EOjlKn7tr04Xyq9AGP48Ed2ArrSk3sAaOTm/7UphhaN2M+fKACq4765Enbz8el
XuwayO2OPb6zfphZ8UtR2vGwA+6RPDbUPnet5MYb90W9WzKEWydZnJsXM+sfBNffUjVEgVFJmR8y
mwP9hMl4dKjJiLVT0XkMaa658lMQJMw2wg2LE3OEqyn/TxXipesC7YAwIG6qpEl+xplH3S+JBOU9
15Ov0OdC0mOrO+Gukn4SlrDQsxcqe+ab57+RUtawjtZDqtV6RyDRNTMfu1qRAFgcNKwFx5j+Lu2h
eQb1UdzaOedBEBny784Js19OkQ3PS0ZywyyAu3I178bBwfNZc6u0ug+tnIQ11LyqfnYNp6zBlY3T
YZZz80ydmTy6ACWxs8dSw5wnYOdBl6NSfmU4QFVr3M7rnbCl/TIZtEZqPNsfu6nMj9lQOD+KzDY+
spYpP2RaTHuLn/7sqZziaWx6EHESjex0anqB6euY2cNeDH2wr7KRo9i0FVNchl74GWkUekqSFsyj
jM34LupyC9vnWPtu5G34KI2G+gnq+aX+aRQ4fN/YTYtbtBFQAw46o3yiFx29EUKQIk1yS2Rb9eA2
LKkKfcx1Sjc+zblA+LgFt8aTpZXdXU5htt1r+rJQGox961NuF2RbSAd7v1TpJuyehpEmNI5stphJ
NeLRqyOq3aVeN8eitpsz2uBpQ2mkad1b7rpUNISmV1/KWOujA+glbB2zXr3gc+TeZEbKhUIfG3GP
tpsub6p8mvAFZGGKSiSOL7q88xbqW5p+r3tL3noy5kKVKiHCWzNxrNeum6pvEOodOLAe/G295nK7
S/NKvRQSNKinMoWFQAK3vt8HjiPOhQY3aepy7SfiicXP0LbaeT82RvQ8U0auTumQyoPl0eF7mbmw
P9L9CE6cvmwJUhtVc9drodueOZmHx6gZikNAPb+EFyC1YB8OU+D5FngYx8+MAjvquLX0BFteR1YH
4ejTr37w6o8Qko0DSn/l97Ipo/6Qk1kdBDfcZ7Dh8sEh3flglXF5y929s/cFd5yS+xiuYKe49/LH
GSdCc58obb5z55RTrKoDOmXKbjkaQmqdnt6qcVcbpvHRqOL6YERd99LgKBb6DVaw84HIL6GD2VzU
kBNPv/fjcuxl+MF5e4pezo+0tOKHme64iS8Q9kB7RxflX2FCvqqNMcmoF9npZ7ov3C7CPiH3Hd3Q
8mPugsMBxE56dKJS+5mVXdMePGFas1+FNiiGcujN+1lSPPXt0Bydox5Gzqk0s/lXLVjvN1qxXMqV
jkdKxRzrmNzjGnaUHO4Pyg7r9GBMLUkSZwqliLzIkxuZJslXA5fEvzSTy8xO1hkOh7WpxB7dU7e7
Q/an+pZ2/Ds5U/zwT5eURCt6xVmKfLsEK6uR+fcPbuxUX4yQekXkyeamCId44rbqZDcsNS57S50e
klJaGD9rr6d9O7o9lt4Z3nnxIXLhIPsx1xro0Zb8qsnAtG76HofimxynqMzXLJsUTblBm/lVERnx
sxZYBn0Z+k0wcyuT+UBDKGJby8UzWsgEOVDV7Lmf+XGmRuXRb22H9kOPkOavkiU2PBpzIJ5Foudf
BHfVF9t1m88VloidHyHVtSiiJNrsIx1M1h0b2aFhP8n2ohm7E02b5tMgCoVYfUV3IQwj/qiRbWfV
OH2zeqyaPpQhLS+/idvpNgfM8d1gkp/NDJUJ3wrN8g79m0js4zHFG7xvae5TQWcald0/VCTACpDf
P42AdCxn83uYsGPvJd3Pv0meVPijHOPw2DrC0E7popU8avH01zCrFo2MVO8DlNkcad20vXJn8jVP
K342bvQ90LvCO4U9P7gqc+2Zq/7MlXTKKUAozMKXkwg/cm41X8I5jzlgvY7GtMLD+WVCn/JGb5Lo
G+Vp9cJ2En6vHJ2OKH226C3Sl3tB4yaZuYtpFz6WbSH2HRdt6xst++lMq71cfF7NXp6oW9rTXsuA
6WR+MDrpJxkKdZMHDcU6Z9CG4aZJdFQHIm4tftNDuL8pJzzVI2QI1D4cG1XdNJWQ/X7sDFFR1Pbi
xPcWx9qDF4rxsU+iKv2QG5aTvGqRrQ8nGqHZsxWFSr5Ek0bDMO/07EuaZCxIkuIA2n2rteLOiKvU
3tMmMj5kcWQlt+7cB91XHqHjdDy54UxfRgDVECgLyc9uW4y/CjctcGd0EvTEy4EukxeJwHugEmMU
O6/tjC/FPIvsW0npqLzxqmSO99o00zsmpMvhxL2JegwV8jjEYD5jP+HWSevfiyZsfv1qZjU+AbTo
vtmdkwETpEhrdRdg6RtgsrXJpCEKZ6q6Lvx/xlNJMeZm1uarXIQdudYTwye6dHQzKM8phfKjmpdd
KHLZai9ApTbQdmtJMSPA02CRV/h/1G9sKnuHpeGLPl0r2rKWE+tye+gVxZxzaQKyu5sAPQjKGMCJ
iqtmwF0LiZWcpJILWHnG3/ezsXyC6ybTBbzjn6eXTPHfUM3YUqOWWwyQlcSPHGyN/z8gNZeH/BdH
5q61wsj+Yo/7DjgyW4ijoaKi5Qwb9ZMRmWUOaW6MyOZc7iBITFnOVQhFdy0fJuKRlH+UObhZOHpD
6VQ7Nxs+vo+9+/OCctfqYYHeAA5LyvDMweDsQKB9Y895ak2pLkzI1guWifoNO+twxTMMGHNn6KLO
xxwszKEU0vxbCzx5QR596xUrAC39gd6klQiN16yo1Vu0kIza/l+I2luraoWiTUdvabe5BIXFRfeT
o/WJ9VHX5kuey38GWrpre0lD5VEla1e/EyaFjhtB1xVn8DKduCMVU+hOf1FqmQEjXjfpK0AtdXIu
sC5Qe3Knx2nhiy3qUv8DsW5jRtZqYmLQOttyNO3WmuDk49hekEOqn16aX3Lo2HrDKs6Vyw3bsTOQ
/DQ6Sr9BQWfXh513PyZl9vr+MG3MulyxXCxy8jAtw+xseKNzlpiqUyBwOveSxPzGrK9VpsKUfp/T
WlS0bM23mN6dGEKAMoqCOKfIVQwOVy4j+FsAliTEahoBryu9As1iYvRbP00DtTh3PzfcTC7h2Dem
ZC3pEVrYTWmtmu4tEVNNThBomTrEANyE1Oj9GdkYMWcVh6JBuUAVRnNWHjpD0s2pcuYAqqzuwc2v
pPu6a1kGJ9EyLUhc3lImvyTt471ucS15/xM2Rkkui+236Qi7XIlyzMuz4DAhAy2+oQzDZnWR9ri1
ale7Ydma9ojLGylIMHNILYyjPDffrvv1qwmgGx/pSivYzeEqcPcPfDGOP5L6IqPyz067cHHWfAIr
NZUVFD1nbPg9tONHy34Nc/E3YIsX0LDfQhXdFMP0YzaKKwNktRs6fahXoQY5JfZKFHLhSeegN296
9uQL++3GlKw1udJOB0bb5j1MxYBEzXBTivtRKIyb92dl6/mrzVAEmUObVrfuDMwdO635WRrFheRj
Y7muBWjoQwW6qhPzbmqk8SQR8+rvBK0wSumtTd3t/Q/YiOu1CI00oiIaE9O4SyNdHIGGhTb9QWOo
x4+tqsoBPKgoK3f//tu2vmn5+99CUI0UH4xQM+4mE+JEGpbRR0zCX+o26C8Ic2xNyPL3v78hiNmo
2ppFbATmbiIa/Shrf77/8z0e8ocs1F0FuMPlX6twVj13Xo0ox7hvDPkr1MznwQtvrFjzKYSdM4N3
vv++rY8x/v0xoHqmZrLK9jxggkK32Kp2WnZJHmLr4etwD3sE4VHNPzcSkraiBLnP0osCBVu7yVo1
rYu6ZHDcuDvTmqObwH5OQ/xlGawuSntqx/ln8KM3rixORX3dFdNdC6lZdWeC5zMoAcqsRbMAWRnA
GPnx/en4M2HSXWuhUXnzCi0Y+aR5eAg6hKDCgvxKueoDd/fFs/QSS3bjurMWRsvHqstCm+9YNLo6
mOJIPHSHvFdIrLa7kduhO2nf3v+qjXWw1klz6PkLrdLbsxVPnxQMnH07QWm97uGrgKeFHrtmXHRn
OaJZY3T1z8yEffH+wzd2E2cV66FwAg2oe3dOXe0zvUjQ7I0e7sbgStaq+x/fSMBoJfDO5pxbzquj
J/WOnvV1IgDuWsEpBTfnZJbZnIcohuQhvc/m5dN8Y2zW6k3lECS9qUn29ayTpzANA7AFZexn6XiV
3bfjrjWclGr7TmGfcg6z1N2XAa3uJUV4f243VuV/JJwaraAJlLXnMOpGn8r7N01EVx5Da/dI6anY
QacfOAgVBGVmWBy3yasLX/9CYrP161crc4jwl/pn9DsZ/yqJgl1kXryAbT18dQqFCx4nKCI2B9zW
75FB+tak3iUJ5K11szpyUsqZXTbTCwtMduxooJ0XErTXarG6a90mhUtTFUwszHDOXhtRTbdBlX/W
dbe5LgOwV0mlAJHbDDJrzmJmR+gcMI3VMsVXrcu1bBPaQxqUmpRTswu/O9yDd7QXrlPFcde2kbXj
uci8Z/FbQeMSKUDx2JSBuvKXL6fab5kRcHpnXkrEd2XJ4kdVMrZbH6if9fr+yGysnLVUk5AomFrO
ZN7lUVnv8kUIcJqQahqn6Nd1b1je/NsXWDRj3LpQ5p2YGyvZ5Uk6qF1qo1IAQGmCZfb+azbiy1r+
/rfXTNkUImA1GHddCtQJsNG3/4HYu/XwVfBKIDWYcyZ1SDdYZLcgmyCq0O2EyvD+r/+z96jjrp0i
a0eqvu0NGtRpFD2PlUr9BGVMsMq3cxNlFJTjmyzP5A4+m6L/RIlA4R79/tu3Pm+VVNrpKN3UAP0L
XLpphzuM9pIY+hll7bf337CRhK19JGWv1VoTuQygrbvZbWZrv2qz+mzHs7ODW/c1N40L2gMbV6O1
yFOf9UlXgkAEPdFJsYtabJ1b2jq3IrfvBYCKC2O2EThrradQ1KnT6XoHqmJBE6oiO2dS/2S1xXQh
cd2YlbXYk9UHvT4aGW/gpKh2i/nRHoB4cCEP23r8MoC/BQz64O00QnAJ/TqEyRSDMjmIWr9OzN41
V2EP+RDEfmvx68N6/KSibtq3SXdpbLZGf/mo3348cEhUIUebp3t59yGKoLiIcnoYqUwc3l+xW8Oz
CvkkgPQQekhB+KYBIeOg4AW3zzCPILNfmIGtj1id2rlGayJOADD5qeXc2jr9wdk1s8NoGNp1x6q5
iuy2aaWrq5ZXBAjb3SSzUC8qg3f3/iBtfcHq1C4sCND4rJoRImG9Ffuthi6/odlvsw586f13bEzE
Wvkpk9osIQS5kd/q7dcxbbQPUQhK6LqnL3e53xZSV/Z1q1k1T1dB/KtLNPtkhoW8bnzWuk8lgF9Q
Y5Kng6N3ffwDxKHJUyAIIZeIS94UWyO0iuRgoMsG2wZugD1m4z2+JPaTOZfNdfuQsUz+b0PUhDnY
HrfCoizWgZNJEH5+HtngMq6bglUsy07WcihNg0XU9M4hmqTyF2rshQNha3RWgTwVJiwSmMRAvyK0
CcSQvlKQyy7M8NbTVzHsNQrSq3D58WZh/ACeku+rProk9LoRX2uxpxRPNZnjlIKEhjIQLxDoV8Vh
fbscaBcyj60PWIXwSCOwAr/M4qnqGei6XshdMINGvGpy1yJP1F1ErMxlA3Jn0soYo9q9QJLmwq/f
GKC1xBO6EqXWhnrwK0pzCBcQ9Pys04ARRwAJ3v+CrVesMnDQVkbimHbwK5tQnHP1IDm6U5mcLID0
10WYvgpgUwGD7jpBhBlN9lSZpg2TY0wuZCobM7y2q1TxhOKuUbOITCHv86yDUzVrl3TjNzI7fXnr
b7uDiWQkjJqOpy/5am43H8LGuus0qhbDXJxyRz+9Pw9bn7GK47CdO68N/9mpEacHFzVGJ6cBFv/+
47emeRXIGDdkIhUTR5mBZti9SDI4Km5UHu3mkv3A1itWh7E0Wk1Pi25A8IzDoAus7wIijj83bXTh
I7bGaBXMrpX0Ui6ET98pWajACFNYmUFVPb8/SBvPX4s/hYM76fgdBb8QnngdEggvkH3zC7CErYev
juIi7Wc7BiTJOaCRY4kQOJ1vwK+/lJIu4fSHRsBaAAph37Yvi8pC2Tq+KaPJz7vis8AlI1PGl/cH
aOsVq0iWoTsgYxjxDaDn1b4LvSfUvtofIFeNw6A0+yppO3dtWWk1vUT9ZeI9wozSPdUTcQA1kF23
jtYCUEgQ6IOlli2jqYGITJrTHapF6ef9Udqa6VUoq6Wfa9M9OhvAs6ddYCAwACtyCC5s2VvPX8Wy
MQFSb6qMn58lBBhGqxnW3EAF3v/5G3G8BpWBJmwAzEwWtaraeQIomH7K06rFRFvGU3zddrfGlcUB
OS7cieE8TFbzI0VXqdnVTTFdWKh//gYwDP/ettMIjSbZwOiJkem6H5ruqzHE2lGzr5MwdNbAMuzF
wRzMuQGDC1owKNhpp6HJc0Gkfuvnu//++aJBJyCjVPGPMKUs6ecEdvdgjiiEXTPHzhpEJr1q7Atu
4GfKIiB1ZxxjQFsjUp840fTy/jv+vEydNZaMyQw8GBz9OQcUisyRC7sfpbjrHr689LdzuUxb06mL
qT+HgfOMFACWwk5+ofm0Nfqr+JVdRO8jGYNjU5kob1WZPMUiebYTBM3f//XLPP53q3a8VQRPcEGj
Tjd4QzwcjfhjQNNRUXE2bMoVkf38/luWk+VPb1kdyKXTz5rZwLICJx7f1EaKL2F1X+T9YVGGULV7
rOfrWiOOtzqabfTflGbEvAvv8EPdylc4NMf3v2NjIa3hY26OuhTOe1MEMTQY9l6G0pdKxwvn8sZs
r20JIVBTTUVkDC60Exc+pOkbh8TFt836QjRvzPYaOCa6tplbnBoiKNNwaaz+RhPZUaXpM1pwtwku
m++P09aXrE7nxq4Soy0HvkQbaTnaCRp7qbKcHVoY13kfOGv4WJEXfWUNpfZrkgvDvMJoodXUJSzw
1hesolrllVFa9cxIlfksDhiTN6eob7TnAcWf9wdpazGtghsYopmPsN6ZjMoWB9vr6RBGuXFhNW3E
nFxFdp41RSSMkccrnea4gfRvHH8MRXQDV9VGPRF+N1IR133LKsA7VWdp2Bq8LDQc6xOt+OkIbfeS
pvTWul3FNCdmjMpVr/2yxlHzUW/sjoB/1GkIh08iqo0nnevc+1+y8ao1JMpOO8sWs8fEQ5ERn/6R
6G/DaNzDbjV2fa9K9FOG6kKgbL1tlYqbDtY4UxbwtnlKbqwp/B45KaIzyfNoIFYmqqvKk84aLRWF
fTsMpUpDX5TiDXck/LGTKyuHzholJaZ8jPgHT29Rwt15c1DtdOvSbe7PqT6d9H8fsE4WWG5r47yc
jw66ZG0ORs2K8BWiF6CwZUihL70/9xsR6a6CHvUDy0KXM3wLO2HeRim7FYJRGo3A656/ivh4bKRK
G0s/p1HyqAw0uLHQiS88fGPHWntLdj0Q7ToJozcKccGp6vKEDpd0jp4a3Oui3F1FeSxgACEg2p+H
QTbnQEbzQzXQBHx/dLY+YBXkgWZpMDvG6A3Vpn6H4Iu9nypMW2r7kvPJxpb4H/yTEp1pTuxUdPns
L0Vi7oKyf5jN/oen3NfWLj7rufX2/tdsrKU1Gmp2jaVW44RvqMioW3bc+KU0i+hCQrX19GU/+S3p
RIStCmCgEsGqioUKkYkJ58rz50DznKsq9qh5/PsdCNY6qMv04gxB+25oUVodYV1eWK1bH7Asgt8+
gPSsb6pwmrCfnOedlbWUgxzqltcN/iqQVa8kMsdUtmkMdKfB9eIXLYTR/f7TNxbqGk8uM1dDaMpA
845+dXaPLBgQvtI14TDrzqI5c91rjH8PUZcgqxlZRfLW4Ey4i4f0GNgeLOBRv66mznT++w0i8Yaw
LNri7f9tkhDSOkCmLfbv//6tKV7Fs0BtlFSzS95UjTkVtHH6+Q3k+auevoaHSV2ggWmK4g1Bigwq
qzl9BB9fXEj0N6Z4jQ9rInS2jKTUz7kIjf1SvgowJh6H7lJlZuNQW6PDjNQc6jaU6Vs7B9KvqdPc
1Y515wR6/+ShU3ypULn1IasgdtBEqiyV6uewYRHBV8XKcUYFvx4uASS33rD8/W+RbOlqoECmiXNn
TMUBlvt8E5rm2fZQ23h/qrfesIpmreyRxHCz7K1Mgg+th9wrWm1/4y6SH95/wcZKXdv8TQ7qMyho
lm9cWsofeTuZ6uROcOwvPH/rA1aRjIqStEOMS9/yAB+IuCTOoDAGaI+o/LoEb40bQxobLcuxQbKz
LE/zWAeH/6GxYS4Jyh/u72vQWKpntTE71nguQfOWR7OkR5/4mWnBoPLDFHD8GUndYX4GkY+ijD/0
i6CliWZ5jWauHiNofNDDtkltdIlklfM/xXGI9U+Pnr360XdpNT/YtNBpmMMGB/Pp5OJriPQBzPIs
t81qr3tGrn2LZ2StjC7TnhOhivQr8m+tDmWFdDA6GSkytkBrEFuzJWrIumcLP8cSqHpdVG46z8/r
FtXQtvZc/cKNemNqrdVB3MVJg5pKWbzFWWfvYk83ntD8nvy2bOwLU7v1ilUII+SN0a5W6BhBdM5h
Mu1F7Um3qg+M75XtQ8daXv5bFNstSuLhJPq3WdoB0uvBZ6Qc4wsBvBFf/4GMFUXvlDbyXF03oNYK
KrAYIZW9H7xbw7Os2d9++SJKL4o+1/9pNigT5o+Dvl3iJpey9n9aqH9Y/WvImInSnMhReEGn0pvS
jyr2nkQ0imOStR/+j7MrWY6c5ZZPpAgNIKFtjbarB/dod28UPVQjNIMGJD39TfW/cfOZ0g3tHF4g
CjgDhzyZkgugKHHeDoEEG8ZAG7DlyZnfg2JgBqla+r4q8XvdwQHBLOg5vCI8BAP92BbD9OBRCGNv
WwUjlIPadGY4iMN1hODMrhnBFuynAwfffipW3vdtC23E8yQM1FA7fXklwJODQSLcZS70paMAReFN
P8KElI3eNKoGOnXXIig5WNdhvs6chg9DG619whJ3TTQZK8Hc7xR1fe2HYrxQXl2o47NLBA4qyD0A
VHD7l9hOfPzvoZz6aSziWXkPoiw+hiM6FNpKf9k2tlEzABf6GNdTm19bB8cR9C0E5IRZlobptoq2
iYdjgNtFNUf2jJLBY7JcU0F3vbFSFBjeDLQuDSRUhuEKjgo0h9Ay23f+Rs1VoAX+XXeiOjIMsdtf
QWrT7EmHLr0sq8A4yLY542DZ8BfeBgwc0nFZ0l+bQAcAKYzvCiiB7qeq33iP/xuDX3whKQn4yaWP
xBa9xF+cKvKf4jLFRjukAJ7p9hmy1J0CIyNhObq2oRtTX/MEr6dhAm3pdCrDBzxrgzks7D7FI9jU
bn/LYgsmNI44rHe5J8vrSBS7NIDfuXukWNBt2Da+6ZcGTqkPnZGrmiDUCcLEdPw1Z02w7Q3GhMW5
Kg4ySLBU19ELLmmaFKeqin+nPoL87flb/KopiEj8ugIKuKiuuUh+kxj6ZuEAHu7NpQgTHCcGl0DE
ui2vGaPVmYIi4p4PkMS4PX3L9vqGQXsQJsmh4VVewUcUgatzqI4jhFEOt0dfHOYrsfc/mLgEYg4g
e5wemKsReRvA5wGxLBVY37KPIBC8H+bPoIxeudnbfsvy/xe2N6Xore2rTl0FuLV3jRDfqzb4fPuX
2MY28pTWjXKQNWCbaVV9jIL8Nwuj37eHtp0gw5oFC6AWDy69awTNjr/Y0LBsvXMxrPb22b5gpBeo
auCVUAl1LaFgAPpxvGIPSoClfPpx+ydY4rJvGDGvpZqQzaqrO4j3aU8+Ut29A4nok0PXBOEsG2Ai
5BirIcwjfHkNIgiJ++Anwl2Dboxr/wHIQdIHsi5zf/U9338K83j6MPNJfrq9PJb1N0UQRzQ7kphT
eRWDFgcQ7H2NIwLdqoSvIVEshmZC4wCX8qoG0eDqpM4dYtxzUbR3SLze9m1/N9P69xh0/w+Ilm0z
lh/6wtLmuWnCKYEsVx5l4/u5cWO6k0I36ZZbAfVCY3wPIstxDREA8D6CLDd4wlbs++HP7d149bBi
8OVHvZi8M01z1VLRHzvITkjvuaqfMvkoyg/bhjc8RcNlkhKF4f3egYLDw0Qe6xAqXmv1lFfXHtM3
3IX2W50uQMhjVbXnMQep27TWL28b2vAT3UIJRBIse+d3RwgVHeph5bX0VQvApA0HgQjvRCMIc480
XzQc94y3+9m53l5xy7TNYuLggLsKPHz9sSAQxSWQJRlXjoptZCNZz9IIOuiQ7TuCdftN0fvfRZff
3570qxZL0TD27ykcgOTOVYqhZXlx5QRGdLB9QlaAnQJ1wmEZyePtD9l+w2IGL447+EKdsUQAOAIL
t2s8fhrYGm2YxZLMVlOgECAU67UttJamYyEAOhl6pHBVdPLLYA1GZpv/8v8X8w97f1xSLAhkddEh
iSSItLdZqlk4pM7QASiwWBLssycXlOxxNh94t3LobctjWGoIykbQ3itIs0HCoaliCJo8dvxD065d
h5dj+J/0CmfIsNfYQ44jIBB8dKZHyKikkMZKfsOXBeHj6vGxWK5ZPFRomFWqxPJ381Pb9Ece/c6T
8HD7bFoGNxtOoU8LXnEoTBxHMu4i8uArvm/iFbdgG9ww3rCI/Sxp/mdhmPzoYhO8520TN6y31K7K
/BpG1dLhIdYFXE59qGZ9uj285cyb7aZcVyP0Et3p6NPhe9IEd4kOVg6lbVWW/78wp2KmkRTE6Y66
n3ekRkfbFO5p5axch2wzN6y1mlQaQVuog7CCdwgg+dmu8YW8eumlHjHiah07AaTBQByZ5kEEqZqo
vYBAeg+sOwrOc8hPol6Lg7ZPGYZb6jmY4gInx6VAk04nnl+W0xMidtHgadsWG7aL1u0c/HhkOkqQ
eUxheRdVfMXj26ZvBFsuMfWB8v/5NVE+9fGViS+Nd4Zf2DR5s9SnofMFnh7s8hJT6lAeJr6GI7Ac
ILPE54FoylNANR49Re+b9lFG2TajMgtjGoywg5cmHdThsjs8PJw6ss2mzKpYUhZxFqfwkWDb3qWo
qvosgcTYxgholsWcKBMZ5JnAnVzRi4y9TxTyULc30hKizIIYRBRCqGrDAff1pUiAWkwvYF4Ham7j
yhhGqyESB2GKZTd9VNa7KwuuA2A5tydvOyqGmSYD9/lYYNlFF+3bBX+3diW3LYthnBV1oH4gYUFY
iCi4ZuWHgVIMv6UWT73AMNBqTuoxB6ndMZePS96HkI1VWlkVi4M3K17g/YdQIoQml8GX6wEymgoW
umnJzWpXMkN4Bpq13d+7UxyFhxiSdbeHtqy5WedKE+gnggYFIZU9IZnBtSmZNt/KzDqXJpg1tFe6
4+xdveoZEl9Yl63+0KxzNeXgk0EtHhd3sihsDqsn0eLLfSOeegAVc4/8b1VwmVycy//mnobbApFv
mCgQ8ABcQ+7pWGV0P/fQd92aDPiGgbZBALmrJY5qedWNPIzxGsmNxfTNjk93yCcQhmE7yQwgdAIM
bn+8fQxt5mPY5hiJUsQaIw+oDrjOtXXH3eqNwDK4WcQqaBVM84jdhG26hbPko1sTdbOEBeXZLBRl
MB0zrvSXBLrLcldAPelDPcRQ1rq9OpZ1NytZPWAJYe450zHi03MFjd46alZCkW3oxS+8SEyB4wuh
wRljS0Gh71X0k2j0ShSyDb1sx4uhU6og3B3CPH0MLYoUXZFrXss29PL/F0NXvKsbJX2sels/dzr9
MM9rQ9sOi2GYoqo4ZN5gPbi8BN0VQYKsPqTapm1YZhpwClR2jFt7Od9DmfILJDZXChu2aRuxM2eM
gMwqaKArLUELwQofEteRVzvlvgG+eO3qaAkXf6n5Xiz8BMlib6rgtrrhAmtSAPFVy7vwn00H/T8t
nAs/pRjhBkZf/vWK62mLZeaucS8dRTY5s8a+ItAV4xMLngZcxVZjkW34JZK8WBjQv7oTqTA8wkUx
JLtJQDjducaonGxbmuXDLz5QlXlfgWSp+5t2pTHkNegm0CEFCPDfoUGlA1HbBKuOgFFx6M55asW7
WEolZqsmOtfCaJKsA8Ttrn0AgsAFwsTJIPCanFYLkcsSv1KPMUUA0g56YyHar48TbouV96i6x6h6
pNmT5522rb1htxCDTTygALsjOsrGYO9Jou/AXByoFf9uOzyG8XLwYXgd0y2EYYpLWMhj0PypGChy
5Yortu2DEV7R2ZVDPQmnE2VPXV/m6pkg84Xlbg+Frtm12akSQqJLybOi3X0Sq/dDI/Z90qzcfl8v
3ULw699TCuWTfoC8SYer+58ZilI7mHCVPKqS7BvpvPNpc1zNzl73pq6pDQAHFxXjhNCVVYB9wskh
s4zWahCv77Zrdm/KwNdOEmDwPqig0X4l5DfcEOmuWw4r3oD+XadRdnFVlos5DI17IGEPvSuarrWp
vx7C3NiMvHE0le1S3lveiCaGdoPVGoRtXYzIC43HQUBkuT/G/RPLIEOPK2sPvMv6F2yTN+zYyzug
3tpl8ni8WTz09qENE67QIcHE36p23qA2g5enqjve3tDX/RuEYP/dUM+pKM9Ae3vEnXgY/izRBc4N
L2cibg6bPmH2aPYQTfxfKQU37xKymrh6O8UVdzV3rTfQsvRmnyaYGKBo36Bq4DbB+CVs8/mnmiVd
o6h73cG5ZpOmcPKCuwRrhB+QwmbB03OHuyzWKRbRXZz+ub1OFr9gkvzrqi+HHtqwR+l986EEWLAG
9Fib6Gioa3ZndmUifYTM/ldTQYkSgsLjU10FxRaEGkY3LLdPeQAp16o9Nn3KxqNccA8n5kmoxt9e
HMsWm51OXZ+IuIOu4N84vNS40Um5bWhmuIbC7WNGKOaulidSMe1mHt3dnrXF65gtnzl+P68g8nSc
a/HUB+77NBnOoUjvVFqvRF/Lwpgs+Fnqq871Mft+jPZBIs8lTPj27G0H0vANgPOzeUTj6LGqg308
5gfaqEOuyaak0zUbO5uK6rlI6+kYxGAmZ9W+F8HK0JaZR0Y4h351EScpFqXGW07eNIeRjx8gbbZt
YczmTVmNyJcRw4+qKcmz7DI1fALWN4wvXoR3mMOm5TcZySGFIxx/CuZjD/G5kxoJ24duxY91Vq9R
h1o8m9l/x2pHcDJW3S8UFO6SVL4BSuAdil565830WnoA76+j3iybYjbgDdIXoyq8Fvk6uVOJOpR0
PvWQUd60XCYHec7cbAQVCQQCE2BAxCMA4vtw4+3aNXvvurJOSRGM7ZG73sNcln/CblYrM7eYsAmN
GQY+zIFGhg5d5jdirLM9Gl3XLtW2VV8++uJqN6te10D5Qzm6owfuu7sqLL4Uqvl8e9Ut+YPZeheG
c1G7PdZF5CjZ1R8QF9OgOkCla7UKZlse/99fIOapHmNvaI8Q0z3iCCEErCE9bUMbiZWTlvUUFFic
BS4A/NCjkwcrNRPb0IbzTFU0BQNYQI9KjZ9a4r6Nk4+3l9wSVExsjD9EHm5CWHJcR3mqDniDScbh
2Mqn2+NbZm42j/duDiqNdqqPXCJBZhFk9bhDtk3e7B2XZUYU+i+mY+5RfvFbGe87Qh/Krmm++OFa
M5/lVJp94xNuQPEADphj1Hk7Arb6aTqrYt77Sb6DUvK2dQr+PZcjoO3QOAVMRkt6mdz50Ddsd3vo
19UoKFgU/x0btBlALo5iWt7chzvoih4gZX5moz51o3cPsfE9SLHb95qCFyY43v6oZd/NFktID/pt
pmAMUUWforbdNdDEWPlBtjO7bNQLL8SLLFeug7FRHYOX4LrexcgNkeauTN72geX/Lz4QOjGotZbJ
AzfTDJcwfJTxQ9OuYSBswy/e9cXwUO+lTddi+ASzhkz5HsgW7TyM0Ja6vfiWE0uXTXnxAcXntKRL
lUbQE5STj2BgWoBLDqraQm8ig6euiY5SZR55UO8FNqfL3uUSWEa1xtJhOzzGgYX0eFsLhaEXmuYM
M3bpWp3PEsFMSFTqgdV1gtzwMQeYS0YngDvTcsXX2fbV8NKwoSGNNeBuTfyAW+oBtT2ELr9dAyFb
5m6ioWgGcZ+pAl4sCbqPZR3eE52/Twu97dplEvCHGsUkxLD2qPGWzUgMIfjn2+fRsjBmG2UUDXTQ
UG4/9locIc7rIHOgMz3qbK3mbDnxJiBqnoe+cjzMHfjmpbDteye8AO4U8Barr/K2X2GY7QCZa2iy
4x4g3A+0Py9uB7f2kX7atkiG0WpZ1Q2QjH+dTpGke+2dApccOFAXtz9gOz5GiEFLeut4bonj6bUn
Vn5quD7zbluGYnZRNpGIHJKn8AZA/CAG3QWKnm7P23KvIEZe5daxdkvO22Nb/KF1dcb2AnCl/d+5
0vd0DbJkWx3DeAG5oC3Ugv9+pZxqUDPDN69VYywO7T94qLgjkhGmQGRFDtoP944gh9urYxvauJ0S
UU5V5kbq2JDsztHTCXKI2w6MCYhyqRMkcArtkY7dQpXwHli6vUzYt20zX+zsRZSCDE3p5kmMezWW
e4JGJGVrlIAWUzURUQokqDW6qpF9RH554DH/PrXxETRG9V0zF1sYVKhrYqMGnPYC9JvtX1SX9vnb
pthYhzG7BOlExFhmIR643ELvZJB/r9NsJUrZDowRXCcB/e+Kgop/AEfLri3DeJ838cY6jNkO2IYT
n4egJd9YDcZT4eL+SedNrDtYccNGHZp0XtoM5FsBEo1dE5R6R1X4ddNxNHFRLYPo94DepG9Zm8p9
R/UzhNF/bRvbMNJcObxBZy/5FkF+eNcGY7jz52KNvduyoyYyKm9UGuItxfnu0ErtIoEbbdPIfsX9
WhyjiYyq66abgI9wvrPKC3dQqp/3Yy3RSAEumRVHY/sBRmQNZ5nWiR9OvwAvkndhyJrPbcm7j9sW
f/nqCz8TQwhdoD+bQEQLAh0Menu+CxaLbYMbQRXksugVUt30c0Fi7SoKltOq5Wse2LYwhq2KfBAR
QFHpd92rEJJCsRcDFFTPciVqW/ykCZNKgC2GzE9c/qoWuM7SlxpP0ZuOt/l+9Mr97SWyHSDDaoOx
GOKR5s13CozNPZuT+A4VcnkgjGzSAKauiZtiUjaFKt3mO2STP8tgiH5RH9K5QGmLT7d/hCXBNNFT
bSs5uIlV+WsoQvVGZzE5gZPB2zmDyPZM5SA9YdkaIaJlW0wU1ZQpIoiLj411+KQ6MPtE9E3L6ZtI
bgQNu2ZH4OxIKPzwMfsRNNNw30O3/uTl/Zfbq2U5tyZXfqWLuCzylv/oOCQbJ0C1d1MbbCKHwm4b
Bq2Z34KtAv7OJcXnSfh6n2pUgG9P3ZJteoZBQ1ShiAlN1TOO0adRlfuANUeUZ1BVyj5mU7EvnbUa
iW2bDeuGhxsdkDnKZxK3+W6YvDeZg5qMK7M9MroVBxXDy/0Xc+L+Vcp64f0mSFyiOBbIZ6mDJ1V+
keAgp1Br5bmDE9s9B9DM0dmaSILNTAxbr9IeDFHIQtFAHB68qLuL0WVNwend6uQuHprn25tkOV8m
+qrpZvDiBaX/HHYcwq1QqiAQC11ZMctvMPFXaUwTDiyQ/xw4xR7B6FGnFLTS3pOEJTrJ2m3ectBM
Gn1UTjzQDYfNc5yyq0D/oOjqS1+rtzL0r5AivGvrtXd5iwd2lwP44gyEyu1xr2+rH6DX0vQ8asm+
QBVA54fQL7dRW4BmwIjiUUn6iSJEfaNBDTHrgIJMx8UFXEdutQKMt+27YfnK8csYLr76oTpP73sK
8hI35WsEmLaNN0x/CHiAV1te/QBi6C2NoeHVM8gZx03/M8/B35pV22CyrmtYfgyaEQSovvsee0l9
4KoZ9rxZC+q2eq9JrI8ywtTFRVb8yLvwI3OnL5zX5+VkLaeKTxD7pOIkEoHunE006dh7w+7xsEuL
TPvlj0W4F31d5fDIksBZ2fZXzy+JTbyWGPPGXeQ3vnukJDu66PflqBDu8nxVAed15UB8w0jR3aoE
G/5M4u8jK04heWhU8CcJo8fUD+9SODO/KfcQKYKUYPdBUXa3wZHhq8tRfGGZMhJtFC9fVUXZQGah
qQ7VBFHC26O/GmAwumH3PPeAlkn8+ZugDfevLBrTJwIxFrkXnZAPJKxdZ4WP2vYpw/hBfIu9Gevk
G2qSZXSEXNpYo/XLL/LmDeRCWO3uBR4OV67er1oqfpjhByA0Jp1hCpKfQLEX/b5t049pVotD5tbp
FyULne5bb7UyZ/ua4Rc4BM4rR/XqV+rouyUd487wAaxtbzP3c4MjcnuzXvVt+E2GT8ghDuaUXhf/
xOM/3RMnFWiGR9K/bXSjiKZHKsu2Jmid0fkzo467czO8CN0e3LZAhvVrwOWlB5P6yQlEMBz9odfD
O1H3d60cPjjdpncTEpvYr6GLozxhM3sCI+VTm+A2KmP1IRAOP8giWdmGv1nkfxImfMVwBCVLeN+Q
xPk5erVXZHsF3VXP3UuWQ3dxR6axrLxTS9lQfCKJdKZgJ4D4dHYKRPVx8KWNpkqevL4bcr0L0A9R
BxcRuDnoY3NGhff59pJbTotJD1CxhjDNhvIgEKa4K38FE/uxYWjQxhrGFao6hO328lrHbXNsQU61
R0vH2mvkqxPH6IYxhZ3TzEzxGiQ8TnYkyKvyfbxIzu63zd4wIzZW7syTrLrW4HHyCQglaV2sEWvZ
Jm9YkXRjlXhpNz0I3G52uXC+SpWugepejXJYGcOKGpfNGVj2q+tckXzvCgfauLr4Bbwm2eIEwtBM
m7u2qvNiJvI65l19l8z5R1SO1pRcLWtjps3cY1FbywFcmSPaOvo4rs5OVq7xQNpGNwIlQCejO6Pn
8urFYfVzzKq42AU9WKs3nRozQ9ZZmLmZUtU1rcSXHjHl0nqZs1Jlsc3diI3TGLRR4I/dNQqEv4v6
vD7HnXK2HXizcyFxeccnEJFcJ49edUcepFgTqHnVr+O8GLYqHTlF/RTLa8nrbz1pHhZ9idYdPkR1
85g7YiUJsn3GMFm3iqGvGpTyKmc8gYcpecqL7tkNFfQa8wGttdlKnLJthGm+c0/HQRe+2IlY/NY5
iIZ3zaCzNZ1J2/iGBbMUNMAAwbFTHig8sdHOPQXC29TOHFIzC/ZL1QPTHjVX8Dy7F9UW5VvgyLzD
FgugZv47Culq2tPiCoq6pt0NYV9BTiLrtglZUTPT7fPIHSTP1JW1qKu/LV0dtpd0jPMP2+Zv5LrJ
3LChqZPoJNKgPYboKT87hfvn9uCvn1BqdirocB7G1pv8S1hFn0tRnBYhJZGrn2Hk7Rvtnm9/5vXz
Q820NvOKmteN014LEeUQfoyTINvXU4m2jm0fMAwaT5DgSavk9DBN5Jp30W/QNq9x/r9+7cT5NMy4
joZh9ilmT4f6e+dT92eeRfoYdgBxMErnS9aFxTl0fgy6zk9Bxr9v+1GGVXvFmEScgj0tjhz/lBCH
3vdqrZL56r0GP8ow6ZqmcxSXYX4VNcTFRk+RXcCkf5m4+96Ls/J0+ze8Hvupmdr6ipEhjwTCW1mT
ow+dCkmn7NDGib+y9bYvGGmt49Nu7PIBvpy1eJSLlDM+xLPndLsoa/qVe9nrt+iQmt0N2TSjhZmT
dqEmRog7N4CrsC9jz+rwGVpwTX4aerAwzk+NLEI4GPD1Jn6BPKdReNHjgBHQ4uPoOGPmrwQX2+82
/II/8jwKBfh0+czCPSvity7r270zrDk2ywkxeyFiGdRemFT5NQ+Knn2JWgjQJftoYr545hwCFUk+
VfrztnOyeI6X9QIHRAXjXE8PSavEjqfxb56B7z8Nq6+3P2BxQWb/AkP/dsAIB42iW3j7TAz86DXV
you/bakMD1FWadcjwWqheRF47T500hEkQFSiGyCXteceupj7P7f9EMMrMHCgVvEIVydd6ArJLMXx
qreRNFNmeIUq1G4bA5F7dVTXtg89C3l5YgFE1TdlKtRsZ5ClzPzJq7DPDV4U0fX6JYxX9VMs0cxs
aADBPhuLcCQXPYX3E975am9A2Aw/yzR6HBmX21yO2dmAB1GPNqSNT4wX8UkQPAW5BE/fzZj+vr3J
FuM20cUQWA0SXtP4VNb6nfSKfte22edqzNZ4My3mYCKMJwh5DLEcvIvk9dd2hgrq5tskNYHFwJjC
CUaYPW86di5BlPeOlqtk2bapG7E+h+YfsO5surTZqN4gq64/QrZgEzFQSE1Mce6Eme7GOT7lTdWU
O18EyNxJCsHEsYR8W7/mMmxn1TDjso5xuaHddAHmMXEOva+79zom6VOL/jO5m4KJj7vUz6Zft0+U
xUWZfTJhwiaZ9JF34b1fX8owpeWuyZzku1sOwft5CJuVo2vZHrNbRtbuNDk88C4+riJJqOd91eVr
oga2wY1g36KoE5c9+KsYIH87pPJfE7WpThlSszUm1GO5XJzAwON6/l1S6+w88PnH7eW3GLTZGZNz
4Yq0DJsHMlQ9Cq3B7Fx0pdziEBRReb39EdvqLB9/EUQnUZZjzENc02bUELUAhXy0vva2n7B89eXo
re69BvJUJ0nKfMc8wPmR2J2cVblV2/QNw048t9ZJ2yRi1+dIskBznA3AoUraA2Z/e4UsVmByyJZC
kKYaevdSSu0fGc3EESINwy6Mi2QXjGQbuzg1JapYVCZB0fnsxFTc7OVc9CeaxmtXWttOGFE61I4X
BSqZLnXm/xG8nw5uSNA0AGWa28tk+YDZPONCpxCEo9n00KNiuicQ/tAJcsvN2ZjZRSGcoEEiWZJL
ohx99gfm4bFwDZRmm/3icl8c1KZznKbPAiZ2ER6GdrKa2KWodL0Ph41KGZQuB+zFN5w28buiifEN
3y8eB52j/afy25X1txxTk182GdpWzVTyc6nZIx/w3oREhpHs6LNNpIAhNVspStqqqS4754Q+w9nZ
+1LN9T4O+k1szRjfMGaCuw5vJ9W/kQMASxWjH6EquJaAWYInNfLthDvgSILUwxseR83bsIaYo18s
BwnqnTxpvXZXRPjqbWOwuCWzs8L1RRKn6QSS37RAnjQCcgd5JrUtnTdpZl3a5WXnNxgdspfsPkhH
vh973q+cJIstmK0VDL119eSX8gH4xumkS3R5lX5H30UzQMSb1sdsr/CLJgs6RYJL6Ldw3aPy9yCE
/XJ7cNv8DVsORdJ3WekmJz+QXf42JLJXR6arwnvnjnrQK3ts+4xhziSZAO13XFyqUvk+iQCR14zv
GtKs1A9eBSuFlCzffeEuwiRJOUk5dlnLhuxaD8KRpJt+9Jn6qTX5uCxY01cH6AatlAf+cs3957kP
n1yO84tPQgQnSOqGzxc/CRe1ZpQoh+48wbE7APsINGIwHnCGSkY6/Srbeah2bT/l9UNNQUJ7qnG3
cT/1XuwG1yCJKD0ORTdO793Ym+vfyDMauUN/N1Jk4GjHflfOcZXsBy7leCjwTl28HVQ4eOfbx8Bi
gyYHbulI1F7yNMGNCyc4FD47wGjWwF223TfcSV2oIvDnSJx7V9aoT/YREd14kC7eSfdqCir/z7af
YST9iRDhKLjjnPo6+tzy8F763afbQ1tcIjFyAnSLUo+5nJ+Z7Ak6SkCfIPKoPugMkmWlwiUpqOd8
xatYtsNs++ABrg8hWhxOsivCs56S+nNcSP3x9k+xjW4k+cJLGB157Jymusp3ZYyw4RTjl9uDW/ba
7P0AfZfwe00R9wY0bPlR/U0LeHXZrr0t2WZvuBKt5qYCZYBzKgV6yWWG+yPha4S7ll02+z/KWnVp
N0fOaRFHR/3vDdfkodTFt8QpD2M2rDgP2yItv+2F75CpVsHoITlwIYi4JyJ8Ey5vzYKvceXZFsnI
DoQzsk57aXVB2jEd8jIM9wlqNNu22DDnXLUufKt2Tm2X/NZV7O0Abf3esFXpI9vsDTNmIJjo0WCe
nf22ZftEI3uFFNJKqLCtvWHIWk0cYgWlc0qAMz7mw/iBgzXviER8SztkSM1+EN24FXRc4/KCLl1x
Io6T7ss+X7s6WNbGJMpl4IUXRQGSM1aDspXxvNgtyLzbO2vJi82GEJE7ThEEmXPSYDBaSmOuw+7Q
+Hpwx3Hlom6bv2G+IuK+DHiUn/ugE3SX4+kEFOIUhC4bl3/Z9xe2pVmqB6I1xC9aHwQ9bUV2i4Tu
7QWyzX75/4vB88h3AXIZysvUp/XZFZ17TKHAvG1ww2h7PPIz6TaCgzq/z35yRd80mjvbXrtMzlyW
Ki/QqVdeiMqyd4mrnHuaTBuTeLMhRII5vC0jBscZ12pPykK98aaBb5LXo6YMVJ+V2cyCoLyEkIre
9x5q8hOUx4+eu/oKaXELZicIaRM90TGozkBXz7syAn5X+9OfrhHB7vb2WnJUsxNEU5DKQUB6CVz1
V60Tfgd0B7sn6eBAuoxEOy+N2rugR1+dp9SaTKwlopktIWWqaNcOY42rrnd2Ec1qPZxwuYbyeXjv
AJJx+8dZDMPsCqmLOdFZPddnrfFaVrrzdIQfXHn+sQ1umHRSc7cC0Wt99qPhU9+gb0OFUGjYNnPD
pBlK9bUHyN4Zf3Uou0W/nWEjPAiM7P/6C5fDvU3+DMo59KruAQHkx8Bjv2/P3HZkjTjs11w4joZF
A5Jd7/oQ8dePgmhHIT9/2PYJIxK32gOHd8Tqs1SoAaCTqQE3Wf8pUnxNPtZ2Po1wHFZpUYRTXJ9D
Mty5BKYw9J8WcTGS60OqNz5Pmgi2XqqGumU9oxsHCVGSwm+4yfTn9ipZzqeJYCtlHLnSz+eHloQf
60qAADbha10ltsGXhXsZclBFmnGxbc66T94yJ6lBqDmHKz7JNrgRjUs/pWmHROIcpk22d1n8NZ1X
q5y2wQ2zbXvVDT4Uxe51DJH5fmLhqcjDNWnjZYqv3L9N+FpYdoWnWCzuE9a8kbjb90P1NW/YnRfJ
tXYLi4WZODZWgWPN83RzdmPnqwb/066eRbF0ym48OYYJ57QCsQIn2Nwie+8uL/Jq+8kxjHfKhgSw
0Fhe/KbtT7nbsHMhh0+3z7xt+Q27LQcQ2k9ZpB5079b8nIgW2VyStqWu7lXF+1bdO2Cr6VfaBF4/
S0C5/2sFYTzMdQc4xkOfj5N/B1/HUAbL88A73v49tg8Yl2IACZH8jiCdn7qq37kh+KaAKvy8bXDD
hie/UomYfZyjeXR2+QznsFXAkpjNGpNTMBnKUkG1aFH8cfOP5dKQu23mhg2TOEKS6LjyUoOe8sS5
x78qfyhWAvvrh4iYuLVQ+6xonFldao0EZXJx4YNQe+yW+3i512/7CUYMJpw3Ifow1SVH0n4ux87f
l2VXrZyb1+MXMcFrOcsTiHk34n5xETl6ItvwsyjU/cSDq3LX6qe202mYMg8odESVUpd2wgHqvYK/
bzpIcd9eodfdHLSE/zUupG0ZHVSqcKsZxCGHPHa5qNOjivq86QMmSo0MHU4pns8upHMgWTflPDy7
KuW/03Qs7rd9wzBg0gUIX1Ul7smc8ANEPt8nBVovw+zj7fGXcf4bb4iJUGOkqPoYJAYP5dC+zfv8
c4tasnaDB1Xkx6GM33Z8rTxk2W2Tg3cikc/xKqUuCZHhUZMued8VwPav2LRlu03gma+ilsm4VxeX
1I9oXut27Rh/HVKUEm4vlW3+y/9fpCwigkyViCt1kQz5egXNYRVn83nb4IY5133dRmMSwN0NQIPm
CZDAOzVmoHTeNr7/7+TxGk7VEGTtJc+cBtKZfipO3SyBd9w2vmHKbjOhfzbp5wdR48VIRsVHNolp
xZItDtXEl5UROBO9DobmjvRjoqMTovJ9VPzCQ/zaNdZyev6DMBNJLqbOUxd/rr/WeKV9Iygur4Fe
ffCyuFQTZsYaD+2HPlWXHmCFHTbk0/J68gBW+T0SpvgNaiRrCZ7tU8v/X5zUvBUjQG3D/PB/nF3J
kqS6svwizARIQmzJuapr6Oqu7GGDnZ4YxAxCwNc/p++mjk6RPGOXlgsJDSGFIjzcQ8R7KR1edTrj
XqwmkBYS8lufCNQEnPE6s7nu2/rEyybtTgUYb/8MNVFrYcGFhTfxZrItCuVlerobGcAjxO2/qsb5
Uk7+lZRs5YRdMGsTdgbgPUEuyo0vYdM7u7Fz+kufN5sUwDj1DLvO63DWc5vii8687BRRqvdutwb1
Xlpnw6i1rKCLpp34ko/ul3wCCw2843Obd1+VwuadpL8SqVrqyLBuqPZ0MJA4fUBy6xp59H4cyEkP
/Wvop5t1sqmJNpu1tVDPWNUn1Mm2Qc7J0/pWXRiCCTALPbdsRgbxS8kdriElFQtrp4e0OzgNT6JH
0DWre8+Z7HJlXy2cKCYlc2tJ3eJ6TS5lYiXTbtS1mx7UZLeP5UiU83HTuWvCz0JLNoK5XXvnuGNx
ABitfUZxeL6y7gu2YeLPUHHRtV6l7ctcPfjX/676ZA1VtdT4PHFvTqkWCuwNI419ITxDdDjkVjXu
4jTptoSGUblqnIIpTA/0DlL/sIeGn+rQDk9eleiVp9u7RxNan/9/8/VuB9y8zKfxR4asb1ADon/y
GuaeUIQKpRPo0R43LDD6MWbJn5h0QiSAf2DbksB1fHc30mytyPLdNUDr8/9vRgFfsrUSyIF/cbR0
A+4hSlL0q1WK75oAWjcOvyYd/LzvU+u7O6b1ceQaQIbEp2dhT2tF0EsDMI5Akoa+rdpM/yCR4+4p
S4t9r/lK0sWeW/mPd4wBGOdeMrQdA5er/UU1VO+cqDgySuygkWIHtPJr0Uz3YV+A+7sgB5fSvaXG
X6BIWVn698tH0L3xghFKZJkiPfsRWt4RjC7PNgB7sT8+QVD5Saj04KnkPJPwZDgqByBEbm+5hWUz
faEypUSPtV2imjftul0cW3w65rkD0pzSj4uV0S2snOkPcXCvFG7O+GsfxwwVOHbRDDuI5K4lLP33
186E26uJeLkz1P6rRfl9lIwWSMgt8C55x5BPTw1imoCGnGU77G/P2tJ4jAOhTBFFkBT91cIjwRiX
bG9FUbK73fq777Q5PvFvQ3VRuZ05yLO86qlovd9tKsb+G+CVkPtFdX5oJ0Heajllx6xEKPir8Hvt
n293vbAdTNCibTlZypzJf9WV594NpY4DH2yEu5a2azIh8xy9Y2emD0bDlvGxspKfyq4P3M+/5aw7
ZC459e4mhD4m0DiLYtn6pELF5c+49/Yo7n2iUn5OfHsnlbXphYg+jMMI5CVhEemBvpIWLAHczq+d
uy3ujMaNswjolnjAM4u+VhkmxamB3+2ncMtFj8aNk6aheH2gfkG/qor9E5cJADSOuynWj0jebKFv
Lpl8aCs9xY5+rYvqvp/DeeG49QYz3SymZNaCY1O/xmEogj4i5S6N6k0+Cj7d8CHqwVOpxYh+HWzV
7wWhT2yY+DabNr0rwOyQGXeVfm3a7lNXNVdR4QwfiHMaLfVYSCgERCxe0yNZOJ9MJQyXoRQbiBl5
LXzZAZVtgVZ851tJ+c/tY2Kp/fn/N6vsVnZuNQP3XyM3tgH6DlsodfWvtxtfOINMKYwe6d7Om9oc
+D1v+ty1sdx7uPZPXf3ndgdLX2+YrjVV9sj7JN/nFHi3yY+yJnDs0Pu5rXnDeLu+dewiy/H9lnep
qr58SsGtteKmLNwN3DBe1eJpU6V1vgcD4zkfompXhqBPEqHvHsYs3buOch/qvGf7TYMxcf6TreIU
hIn5vrJpdywtp7kXnG00ORPkL3LI16BCNN/rXh6QQj0PKDK+/eHv12RT30TIi6hKe+gKeT8gTaKt
4kSJ5dXFDtGlWDwzWqYy2qVdS4DVRvF8UUe7pIjSXIHuxqvc9Djkk8vXKsQX9rSJpZ8KL+MVAWdN
X4McX7hHKzpCV2BlrEutG/cdqJL6MSF2tqcOEmYHv6fpc95Mw3PaKGJt3AmG1ZS0lpXtT9m+APbp
OKSSfRlSPm15QWO1DKOxW12XSVhk+6imWCQkWgIAMl6cip5u74cFt8NE0VdtEUfajbN9xfsrtbzP
PW8/Nm0cAXwmt02RCaWX3VhCxCfP9rnVpXEgmQWpqaSeNq6ziaPPM+6GGcBz+xzF4o9VKvs9HTsW
B0TpFQdwyWxMwQJEoW1UZggkyeiE6qdDBL6cyg0msNqUu8bOEgD3PJTPVEizxNCCqXZROU42kuNg
H6h2Mi96sXHLmdIGpItiNUQpfaXtWDmoRqwnT+180mbkentXLFwFJuqe2rYdpzoXr1PldXjn5f6n
IgrFStxgqfX5/zfXZC7c3sGjOLqWrRoCzpDTrJJNjOCwB8Po9VT5ddunzTUMa9DOaVuHD7h53DXy
6wWDMWUNxqwth9bx5E9iScs/cqlLEp3HmNR65/Yso9m5YOPIV0Ct78bskIQ0LrZucNzStRW78ip7
iWg/BH2RP09phUQzHz/nul8x0oWOTJgct0hLy4JhyUXxIY0VzjJALWOwwAS0ATRiIxqS+iZcTjgg
SpONI15R2OGD9RxVWsxia7R2i5ZqHJmdTjo0rOp/ilY9DhULBCIEVZQdkrq4j7xhZrd4jv3nqvNW
cjMLzodZQeA44KVPnbL+J+ez3C4pwacKRGMkLnGRPc9PbLdew6kubD+zgCAcCRfQA6//QbHwPa+m
B1E396Az/zTGa4LLC+bpzsN8Y55+N3iU4QC4ejFKz7sSue5OrmaZllo3nhNEAIgvCwGXLAn7GMck
giA7LyqApF55Uyz1YJwADiwFGPmqu0onB+1jYrs9ytoctRYSW4iquMaNLzwRu7HXWa8It3mPnpPy
IB9puc9H9ocPcbhD/gzawqJ1dn67Stf4Vy/hnQCBqaMQkQhxw6Ir9+Go+zi85pSGTyh6A+VpYOWd
5zdBUpWNlexHwtIm33vQYtL/6CG2EobZ1nZn36uumprvUDIZ7R+6Lzi4XkJBv7bSia0ogGJry1JA
oSxfuoiq5b14HBzfkfk+a9Oxl4GG7Fn+zRdRSuqD5RRIdZ5FL2jyyYMaKUgWwibl0XcvFS6MDGwA
ZbdDfD72UYmCeBMY4OKRh4Ncg7ktuHgmCHZyYOyoMxKvvhof7cq7wLgfuOusWPaCtZng14pHCe2A
V7xqMp4mYNzu9awhMjrNeKQeW+llYcOa3Og574Aw8BtyBfWytSsnQXZdybalAEzuxj6y4wyfqq9w
8P1j0zdjoF1Xr8DmF44+EwZb9vVA5DRiggr+AqKY+wIXUmaDszyxHns2nqJmjel5aakNs6vL0ZpK
Tw1XZ3I4ZJ5D1H8mAc90F37ywfzKVjzipSEZ94c/6lhUjquvmdXvy877ILLyObWGpwIipvN9q9p6
ZeEXhuTO2+7NSduC10DXAwtfQUE3fM9GK7U+tSA1HeMg9Wg6bots/af2yQMNUZNF0ZXY5M+YWRWC
l1V0uO0qLo1h3tRvxgCdQAj1pLH1Knq3Aupk6qT43BQV9f5UY0Pa8+1uFtwTU+glapqysHSWfC8H
fiHq57zPKgvY7jkFAEjQ7V4Wjnazwod2bWOR0OevbaKPydB/Ei34IMBQtIvhpbTIeB3ndC8P157j
C8Myi37GNE1ZHFnpVWBYqDr9UAj9afKyZ9GkR5UPaw/tpX7m/9+sEhKvtNLxqK6ta/9pS/6BgXit
Y/ZTpIvnLOq3efamMgwSNbywwjq5Rkn0ZZzy+lglq7jghWPSmXfgmzEg7jD0AxgUXzMfPJAOTWUw
UvH59sovbGPH3MYp47oBBuV7E7mgckt+z01XQKxva97wSfgE5fU2CcV31MmenOTjHOBv7I1OoVkB
xAe8B8pY+t/DShxpgkJfqsUvlovnKV5NvyxNv3Euaihb4dqHJCjJQf7zG0+dkZ09G4SuK6fhQgd/
Hfo365twIoSq6XAl9UQOBQHlxHp0f+FUN8sEwtxHfjqzhqsAKOiXZ5XDD8Ji7d4LJI3C3RDiPcJd
MMkG6RiCyPv2si8MyawfSPwRYXmtve8ekTLwLK8K0mJVsGXBOzH1IuoRFUZJX9HvvlDHwhv24JR+
ELn62tRrMPaFc8NkwaWV4kU/FsN1qLsLzcLz1OR/k4Y2UYcYaNjb87Rw7ppCEaHghe0Vjft9Pnfn
I0qmSJFIa1KnoilPqbK/uwOjx6pdCxMsDcywd1FrkI8pTb7nYf/oML6vB/7ZHfO7eWCR2oRpBP7W
sPvE7wmteqKv0QRO8pCW1m5ohzXyzqUNYLhEdNThQMvGv06WG3iutatVeT8U+jGJndPtlVlKwJvS
EaEbjn4BBZyrPQzBvMl0qb/afvTUJ+6dE2Hi0vKuY2ka6Dw/OmG9EtFfGpsR+JCxJxJZod+2b1Di
QPaoTb6LWPmdbhJJo8KsPNBx22WJzvprn/jXMq1lUBNvDZv+/n0iTPLcdtBe7FlCXYkgPGgcyLKW
0g82ltvi640b3W5az7NU2V870E0gZeO056S118DvS59veKZaWiwjPOmvdlbkUO/MPyOx/zLfKLe3
1furK/5DnwvCP6ssou4KpscjUh2Pc160zdnLiMxlcLuP9w9fYdYg0LItqaReeyXgPrmPJclekGpY
Az+9f2QJ37DsocGN4dlSXNuB7is2U0XkKrBnN3F09wyMwLlbfYObetw2GsPWWSRKJiflXaFBVEFG
EawC0Vj/uN34+6eh8I273aZtWpTMbq8Dra8OZb9nwxashZvVsf9HkHFpSQyjBmorK+KQt9+TgX8H
BhGCbGQI97cHsbBnzVoEwaVwRsjOXMuMWele+l3ztYqs6IvjW8Pudh8LAzClIGwbeKgejuK1rpED
R3pJQPRdf9rWuGHSpFe1T3nUXIkcX4kNCSA3XK2GXZodw6KdVosxRzHRVfcEWgJVVF56XfwswjDd
OP9zz2/8Nx1NRIcxaa4AAWb/q+WWGhwJ1C/XEvjvDoJTPi/Lmy6oLZrR5wpgzLGt904LlBGHhOte
lBDeu70I75oCujDsmmB6moS09iXs0l8Ja9MTbadsCpq4ancMOnZFYHtpc7jd29KADKvmpY83PzLj
Fz3MJUwz053S9XhM4cWvdPHulsWADNvOc5G1Unf2RcQWjV541hX+KZHtRkI0aubec8epO1F76IBb
yX0IfucTm1ZF0RY+38y01yBo4jFIeS58LrSmJa2A2FgjPHn3GuLUTLTzPLSzsAj5fcKm6AElatUO
CohzorLgH7oGbAS3l3lpEKZld2VGwOUeo4bMbshDyUf+W45+O75ua98wbqj2TSkoLKs73fgPyHul
Oz+uN2EdMEnz3n1jdBZAOAMZJnppWgiE7McabI+B33TeP7c//n2IKTowrDpHXQhRA5aYVoi2kBk7
k4dRu5+L7koAshKvgLxXyt0dEOqfKWuGQBD3vieeu3Ksv/s6xBcYRt+qyUmnxh/veC6OeVh9kCTc
aaR5eez+Rq7IreiWRy56Mg0+dYbML2v3IjrWf4ySng1nSzrNmjDa0o42rH3ksewLl3X3TlMkLGhB
LwddkTG0asoCSwyu6g+p9qd8Y9WTCSDAOTylBCoUdwk0tgPu1s7Oc8Lr7a2xYDcmcoDXQ6Np27J7
FdlPEi4jyJZBErGt8XkzvNnXYxk7heYlu0c6+ncPKHsgy+zTtrYNg1dcFn4zNuwyWoCsJz6Irl0f
lce3W19Y5P8AAEJi9fUURRc1sEbfjaHwD6DRqB5SZIbqCwO083ZHS/NvmP7YVq70Y4ddeJuX53GI
HXkuOkL807b2Dcu3LVnbwG6MUYB6+f4xzosuSKZ0mwARNbEAOWmicJjpUDJNquYV9Ap5+bG3XNsq
N+4h05yrWkoSheweCHlRBg7kIsQuhXciNnZg2HOYKztVuWud8zQFubWCxmGf+r+2Tb/hjrcqRTrZ
9oco+HvehhRsu65cix0tbB4zVV23TldlkaPuVaUfZZmkX2NICHzZ9OlmkhrEljpKfRufHulE7pUX
tYE9beOloSbXnXZDF4IEPrtEag7bSPizGcnXSvqWJsa4rfUg2hq1BNaZQKAJSGC8Hv9xOrB/bpsa
w2inumA27xpMzSQb0LF7aRdMJZz+bc0bNksqq24zvIOioCkJPQzgBzqxbKur5Lr/PpVLX2UyrEvr
PBbF9BjNLF+o2vRW0khLU2/Yq4ROfZ7rJkqDudibznwNcbYaj5tn+D8pek7NFD0Zob/XhPh24hcl
3YvGHckulCj8iaHfcnv6l/owbDYRAxTlwwx1RKpK9dcp8UCaJArrwa/LbbeumQVzfDzb6insAQiY
oPf3l7cXlQjbqIeomfMCMNcWYeyi+TaBqxdO5T3KfMjOx4/bczTfsu+sg8l2V7va8+AR8/s8t086
gf9TMhKUnniYIoXcaqe+buvIsGTpdhYTWc3OpGb3s88oZne1L+7trgD+Ys0NWrjvzcyXGksZUs+v
7yIfappOf5yZ+0ZvekrpWhcLhmHmv0aXt+NYDT7KHAcwpOG1EkeBZbX6eHumlto3zBpFn3XddlLf
oya+CrSCWafxmkbA0nobVl2m0HBDOF/f11IcQdPRpuDdlPwzrcRDM4CFbdsYjLt4RCEC9ztUnkDU
ELhFBeb7za6WCfQbPV12TIv2RHOd+qgbQPXsoZvkmozFwgKY+D4AlHyQTbXsLLO0CUZQQ/1hKMve
dh2bmL7IbqKhFF59V3ZovdX0nrjw1m/P+8LymiAfWatoipKiiwLq+GdnlC9RmKXBXP/utfSu86tk
paeFw9XE+6imJ2NupfqekuqZQxxtL/WMfZTjmhT30jLMPb95dCBA2bpeW3Snuqs+jBkci6mpN1ba
m1ifXFqtY022d6lb/9lRXX2ZLKlWDtWluTEsOBQxtDGqmFxECJ8IbNapToKi7ZLyg8toVW27of8G
Cd5MUJjmrEzjChPE2G8pWbSP8cc23+VvkutN4yIpaR/2dQgOOhTb7Z1QWNPZcXMdvt7eqkvLa9zO
Mh/D3ss6dk4SqxfQbPY+MmFZGxfYzGKXFfHTDPF5aLZPYEepYid/QP3yNrJwaqarx5yxqEEA+s6Z
ZB5EDgItzIGncXtuFjaQma4OVZbkI9Sxk6DOpmkHeuqhDHhDnfuqI0O1ssQLd6WZsU66GoEPB4Tt
hKGKCcGm+5DzKQxSIaK9PW2kBqRmyhrCv6We6lTecUsx1HQnT6MsNu5TkwIvVHlBWJgN91LWOt+R
pkJRmdvnlrNGFbSwUc3EtBC1JccyggwHh2ZhIHr9caz6aWURllp3/n3K6RYiQFUX8TMfWByeirCN
T0NIOD9s20rGTZxk2JqWm/BzxODPKVQt7XiTX70JdNi3e1gagWHICeo1KlR5YRuBcUWqyd33eb2W
eX7/QnPNzHPNYxX1Scr/uo0Q1O0ZSD67etzVWfMDUlaTt7NGslof85co4b/+sGsmo6HGzgYk/fhZ
F2OTBzVo+rNgGHruBo6v42IPMtnpI2oKhAjGqGa0C3RK9cGqsMFPbiFG/dFrBvqnqJlTQ1odlGIB
m4bxW20XRD6GkMj4FsEhcneOP9VwkEaHfUryLi8Pskr98AyW7/SrAyxY8UIql/8ooe9dHCnEQb8h
cJI8hnURD4ENrLYKaOZ06tnSvvON687rd1MZjilQeMDnBGACI+1DP8VldNAlGMFEwHkBUSrUiRYO
ZN85sOp4MlZxA/x1BhpV0P0mKHHTZ4yFxk9j5yvwPESFVh5IoKC24tUHkULD/TOdkID7DBgSYjg6
r71kh0pI0e6c1IlqbLDGb3eqTRDnwR9hFkDIt3+GJjH+ziVxXybZd+kzNBzguRU1xOE/13bvikcq
XXCj2VyFw9M4gT7/m1dYXrIH62rcH5xi6NydJ4rhR5mw/LcukvpLHIsovtPAh8o5udxkSDNaKC7o
3TrOd7nVK7WfRJwkKlAhl6+ZB03VnRIidg4ZiW2x82hO16or3z9TXZNGzsnitJCT9s6a++ewm3eq
4zNqBzHUdVmb1damy981U7hhnxZQlybeWUqwNQnLm+4Lvkow9v4F5JrJ2zIr+0FMzDsLBirjtgE/
WoLqukPndM6mg8k1URmhnKAM53F+DkmcPIeQNQy7Qd5VrFlBlC2MwZ+X6I0HU9ZSNUS0/JxgV+xa
eHtI1Ffs0g2pjvdbzj6Euf7dBw0L3diN5uc68Z9F3XcoDoQa3bbG5wP37QBsCFbTMlMnCTa2neYI
Tmngxm83vjQ77r8bD6mrZDowfp5p/LTHIxp4LCd71wN+eMWNef9mcE1eyLGzoP8oPH6mJPqSJKi+
YBYlK40vDcC42CQt4wnXsjolFs++JDm1HhyQsX5jfk1WgFUCc/HOZWByApGe+rpJYAUzK5qwHH1o
9diR76TBJVdiKw0g+j7G0k3Jj9ursjBjJk+QqMPM4/C//mfVs3oPjddkjpbaNvYq4sA+yhkilgQl
Ie7eoQDgxLpeC78vrIdJDlT2FCiYMIruiNYSlXC8bb6OIVUHn3nZikUs9WFs2tqp7DJqYwyBc1C8
lWUIKS68b0EitwWWDbVewx2rp7pL674R57FFTJUjq+M8WVFvxyuH0tIiGLs2IipWaTf457Ypf5IR
mA9P+2uAjKXGDU9stErOhpbg4e/bM/FKUjPJ9rIZhu7jpv1pkv2oPErcxIN00V83WMf0xeKIT21r
fDbDN+cdCfnsB03inFgkS3Y1hxjALgWt30pCeWH3mBw/YFOkDbMIPr4MraszB7NnckBooK+hTJd6
MK4cME23PrVjnNhz5EhFCKUCItMFm4P+rkntoxTxMyjFaRBaF80B4u11UKK0a+MSzDvrzRKgRAR+
lO3o+7FqH5SPqA68jG5/e32XZsew3rCuy7AtbH2PMnQUpwC0NUY4sN1GRvHK9y+4XyanjhCCVMhc
+Jdknh0i9Uftl+HTGBV7FN5sU6NzTXIdrhrf80jqX3I8FwJeo/DbQq3myhgWrNhk10EArXCUXaqT
8hh0gSO07qGuatMamOw6LZ78Vg+xtgtid24QqhpUUAW39xkKn1a+f2GZTY6dMgI+OK4ESKaSmKLU
W3Gk2NJTKhQKUY6NRXuyzQc2+XaIKusozrH9g2Quvh6HtkRVUFafts2VYc2Jmw2IOI7lHSeA2Dgt
anRQVt7tUw8SELe7WFhrk2ZHT3ZV+xMVl1E0HEwJaNh3+Odtjc+dvjVmVJSC7duKHyBxwx7kFPof
q3TqNgEeXBP95wBshqJ08BkGqrPsvQMW671nrUkLLk2M8+9vd0qEXPBmpZcoctWpdHl07uO1suSl
xo1LeBYjCf3Bd5Ng5Ow3lXZ2yCDZu9827cYtnIAHW7RNSy8KLsRDWwpIbXctpLc3NW+i/MTgEMhe
/f14x/0CDaN6V+R6jU9nwXhNmB/xK1RKxH6FuHiD6ckA1B691jlUYBA7bhvAHOp5sy1byBj1AMtU
OD3RRV2hch7huuvtxpe+37BZ+M9OA5HC6uKw6k71qX2VYlSnns/A1G1dzF2/+f6oTBwJFcTqEiHI
vEfwwQ+4TpvdkMElvd3F/LXvPDxMmJ+OCGN1R6tLa0MbT5Gw2ec1dNQ71rBdF+fWy+1+FgzBBPPl
jjeC6C6vLrKunnUIkerUXfVGl5bCMGFZWmUfOWl1KWeVtrLGm0OWkEFsfFlsMzWT80d3WS29IY3u
ygr0Z2rObnV6U4Umd024Xmm7owcXNLqTmVXsOCvPCHBuvOT/A9fzldd4jgM7g1L4k5DKR0XElGxL
Ybomzw+R9hh1EjZGHShQjlx9GptVwvCFXWMS/ORQUbSassPu9An/AiaW7g+KRbo1cPxS84YJkySd
4kTaBGcDgiokg8J856yGDZZaN6yXtGDG9FqF1lElbQdhZrFT1fdr1UBLzc//vzkceJkzQNPdMQkI
tf9EQIW89HbOV7y3hXPBROlRz+YCelfZZUZrSIiBhdg8USMe1gW1lgZgWG2UR4j8FXVzQUW1BkgD
L9RYWs3+9oGzEFGhxs1bZ2UCLSedPCRQqTjWfcsPCfzFAGSK4KGb42fA7bGHXqwCQJfGY9zGrZda
OplodpFZ+dMB4hfkZlA/uT2chfUwcXuhOynd5RU2U153bCcUzoeogJJB7nefXIUXzu1+FgZhQvjk
WHBrmmBxihaRG7ROCBIgBX62FUd6IctigvjA0iW8zCHJQ9tn7EJbbz6un0Maf1JlZL30CRKC20Zi
GDe4NzOw5NQ4O9IpfSjDoXydwBm7DXfimvwNocUrcM+7GUSPXQE0ZZV8aDRbuS0XLjR3Xp03tq3D
rsqh7JhdymFyLzpv+HPis/az45RrvLNLC208kcFvrmmFirWLsJKnupxZATLbOW6be8O0S9QIu6ge
zi5Q3yg/KI1oex9tQy25JqBvzPiEUKlWkINBwKBW7DOQ82su9cKxYVJa5MxPE0Lq/sQhXZCk7UX2
9F7a6mNO6ovVWUEm13RnFhbZRPSFqYuEY6bUeZyU86UGODGbHYv4G9RnrN+3F2Kpj3mYbzZSWLc4
YftGAZugj2EVd5+7Qjx72eo98e42Yo4ZQlC2k7YtkPSHKuwO2psfUGsMggtNmwEECbijOzFbHxxa
BkMlA5quPGzePUyZY8YNJl67KPwFlXMiPw3TBzKCf6w6yk3UQWjeeHZYoLoGZxuaHwbt7iy/HY4o
JIsPt5d06eONcw3V0X5VRMgQVEO575IXO/7iT9GebXKK8PXzVnqzZaqOR5UnMe2xG35CwdKTxb/c
/vKlBZ3/f9Oyl5YO5ESj/iCE5+8rN3cCZdndypnz7s2C7zYONIltqGWJ725bflJOdnKt6NRlQ4Aq
or1bb1KuQzfG0dboCOq4MbqxraeWAKSfrqnjvGuraNnwWJC+duyMp0hjWGEQ9TUJwmI4ZlX7a9v0
G/6JHDLQKfz9cnvfphCBW5n4hWU1wwReDpzQME2gniD9vh67Kqj7cA3YvrCqZpRApyqW0JjWBwkS
hVoE6fAcV81OgdY3Hlai9Ut9zP+/2Zd2Ar6sAWy6h756EOLQsOjYFacpBGMLXRO0WFhck6yeglDb
ByJcQWmFvWgIEc881MB0b6J4Z45ZD5glZZ5ZkM06eKUddEN2hoLzylNg6dMNs81pqXUr8ekCqUly
n0ePRb8lR4WvNmyWTY5CDTRmfrA+j+7VsV9vb/V3eQDQrmGkw9QmtRNJmNLwWKuXWjzHURXQtg5s
+ljkX0K1KYqFngyj7fysHt0W+5NMl5F+oc3XDCT1t0exNPGGwYLmJR39eXby6buf2bgDf1VqLQX2
rqPDHDMsAOKp1EeZrTo0xVNtfw3Zc+N9a90/TJGdl6+ktRfuKjM4EFtVH+VVCcuKyMlyhoM7OvDY
8mPdDF83TZIZIlB5U0GEYtSHvv4owt8CjBsb3QSzoi/qEhrZ/WyzPHzNuurFzjwgmvSeVP63bV8/
L/2boycORS+nHF10XRNE+Us1XkYAzW83vjT7huEmpGItsxNQ5yA37nS/Sjf+RHv/CAnTj7d7WNih
ZpRganuvcyU8P076h3ZUX0VnfSzcTWrV2KOGGUPmvExiBIYP2urPIFYCrOlXLqzz1HmHcsxP2wZh
mLBu3L60KXpxnObBy+wdeEqPRWq/3G5+4Xo0iWhHV0a9QAnKgdnxnor+oJ21QseFBTaDAlXtKWSZ
M3WQ9se+7Q5lxA6CTrsulyt3+8ICm+GA1K8sMvSwrqavjxoy87pAorCzVppfOKfNaIDqPD5FDeYm
y4f7Jha7GLTcfZzt4nY4qFAGXToGXrNW5LSwFCa1Y2onoR0JeFgEpHI7MXjlcdKpXjnsFk5UMyKg
lZWDosCSP+FLgFkV6hw7iLs8aNl9rZh7GTydALO1xpKw4LSYIYIpRu1IoUh3YP4TWNQCOpJz1h0L
Ctiiv4llgDlm3R8AyNpXUYRLAorrAQGl7E540CLYZBkmZ2+i+2T0xYR96yQ/8dh71skmBV98uGHT
LJM6Hzk+vOt0UGu1j9xNWDk0bdzKnrK5hK4Fmo4hrsXGi1DhFqQcc8yIQJJHWem0ojs0TfdHZeUX
22aHajXNsGDMZo0fQyoyQqJfHdry6tXD3ptOIf2+aS3N6j5QjUAyYorVIQXwnnkWkMxi5RpbsFqT
vxJaeUrIgeiD602HkgxH4PG27UCzho+OXmI17nxD5tajG04PsulWXNuFs9ms3fNwb1Ukw2THzoci
OTmdCELyXHhrl/vSYhqu8zCyBMFNOPxdaINWupsgBmLrdteA+eFwe02XujCu397vxrFtENtpmNMF
Gc+CDDJ5gXCSlTlaOMMcw0pJD6t0Wky/XwI9swN8L3Dbl5h+tMK17NfSMhjWmox1pAnHMQkVtJ1j
+19FHv9SaZbulKpWhrEwT2YVn5JdztIWSw1EceDnoPzuznGxBgFaat0I4fkulGdaYPkO8VTu5Zii
NhcllWtn8FLrxttXe+7/cfZtzZHi6pZ/5US/sw8S9xNn7wdxybsznb7XC2G7bHETIBAg+PWzsmfP
THeednmiIyqiyuVMBEL69N3WWoPsTCwj2dnrKkUVzHe3lA6Pv15CX+zda+xekTpz3bpIhYmhCttg
iAajjf7epS9P9AfXeZyb0fDRQxAjARGYD4Zpzvey0Ub5TZLwq1u/Wpyt6lpVeDRH10Y77DifHdTI
wUf467v/Yulf86pWMyxaMOHsk6m9NUyS5C16floeVnkeuuU3wdEXLsk1NI1mTtlw11NxPVnjzknz
M3r6dETn5jTmNompYU6sAn/vN0/1xXjXWEdPpug5KPFUBELPrGlX42B9+s2cZBTKWHNH4xxg3fjX
U/jXohIO5EL+vALAj+f3lYPoA1LGsWzfy5TGvgRCeilYAFxGrfKwpU3s1+Xm10N+YU2ucZCKksID
2RninQkcpTNgolWYuivVPPz6+l+suWus3zQUgWU2lyey3Vc6Zkkvzae/d+mrjd7Rno60IzCEfrdz
FX9TvpV+89q/uu3LdP1hKyqNbpHhkk93wL9X1nMEOe9vLv1FhHCN6PPdbnSD2al/mipfXyjGuzEO
ZrVumnoF+isGLymiE/3GAftqtMsD/uFBqtLz3N7A+3XA0WFZRxQHrDaHhQEtwhC7tWYBX//6fXyx
Va6xftxo8zovMNQMQRf7c6pOLn8c5L1l31p/q/vMoSb98+P4aIdX5eCKn40NTodpmKt4Ed8xyXz1
AFf20XFqlRW+rWLTnrcURE2tv7B08cOemzD1Tpgp8Y2b9sW2M68PcSEHbfpIsokmfaXwLo966ElE
HORjFsctvtl9fz0MuUYAWsUY2PkILi4SdGtnIRu6mEeHigTkJ9+4yV8NcZnMPy4wAWqlIJjrn8qp
e8a78r4Nxk/TgggECJ1+vbJ+9+f/R0+XQ67xTpW2Tddq+in2KfTi7J/gjQX8wmSj/zFyh+lRMpTs
whqZ4qW1zs1wW/Oj76YMSdKV5ZNoMj7qYojyGYzf3SPt/NiWWQzt08inFlCIT95oMyczb3PhfeND
fTUxl///w8QEtONAGM7wNVOx6x1nP9cP7iAiCE9//npavhrhyl8QVmVNo8bZpDmpkgK68eFseelm
qm03DOrAffx741zZEN8iIBEMWmxsTaMBjNl8qQ1MdMUs29TfmMW/trjkmui2dZpBLC0GaZ2yjHKZ
vaX5+Lf0W7B+rsxGNrn1ZGbzGJuT+Wl5YOxYzpkKvjm2L/P9V6vzym4oafqZXHD1hgwizM2JbLla
AN+0Ojf69Sv4aogre2EPpDQzrsc4NczV1FYrkRbrkaffIHe+uPw1IHLpNcj87GmM+9xlZFZbfiFv
Hf4WeAQdpFc2gtQuEvMVJqj30CFp+YUBMbngp72o71pj/vqYI9dos9mowDI2EsBcuyTzmtDS6XFQ
L06xAcojccy163yXQ/9qqKt9zSFGo0Rlw6a2BriX5lUn61NgjffDgoJJKt8r6e2DzEn+1pu/VqVv
TQgClhBMRUa0jI3UBFqYBgnEbL9TMvti411jz4IOAPSmoGMMkUH5MPqNG5wVBGPE868f4AsrdS1N
D5Enx1FQf4wDWyDbQZvkAuFaRpQ8Dav45oT4agFfbfAyWxapA6ywsd82UFswfszD6df3/3ta+y+2
97U0PSUEpUIb1172VZTHOdvc6317z3dylSUi5A9n68Y8km28xHX4abK7u25VJhm7wz/LaJ3erKsD
jyZmse+SzH8dapFrtfqFLsBJKRN35G2HSofK2dVWIoOJOfKbY/2LVXENVtO9n3Pu4qFlRWLXqLZz
P/w9W3YtRw/2+KoEWhbGGClrOc5xkGeAwOd/8/JXYYEdjFY6lPB5MvdHW31W9Vn3L79eCl+sMu9q
65utBpUnVWM8m962H9Z2HaCgzr/Z6V9N+WXUPzgMriOaWVUzpNln0KLQC+R3DIxvbv2ri1/+/48X
99vUAF/JxUCmQLy1A82gYNxkvfnNNvlqbq52IHgW2gzR3hTLMN/44XctU19d9ups5Wjd7CG6OqGe
nuTjyEgdjfk3t/zX/j657vRqik7n1O+z96l34TPmazd1oh5eK/Wrl0bdL/V3yjlfPMV145c/QNoy
y9IRcVdOB6YMyyg/ZSalFYt2+tZUfTXM1Tk75DPo1aQ7xUtEY/v9byk1gtTxakdpAvSfBvopBjeD
H1ZKHPMGaIG/tafcqz3VIHzzGuQ24t6GxqxotQGg/lSFeVl8N8RXa/8qqyL9tA38fBmRbjcBWxWI
usry/ffb/893/V/8ozn973Og/9d/4+f3BopiOc/U1Y//um8E/vz35Tv/9zN//sa/Vh/Nzav46K8/
9Kfv4Lr/Hjd6Va9/+iFGhkfNt8NHN58/evjav18fd3j55P/vL//j4/er3M/txz9/e2+GWl2uxvOm
/u3fv9r8/Odv9BKU/ucfr//vX14e4J+/nRvxWuev/+MbH6+9wpeDf3imRwF4cYgJot4LXnj6+P03
5j+oGwD9GjgBcCGgwPjtP+oGCM9//mb7+JXjuJ6Hep5NzEtutW+G339l/cOlHgUGlfgWvgjo7v+5
sz+9m//3rv6jHsSpAV1b/8/fiEOvSGo8lN5t2zE9MNU7Nu7xOtWGcuxE09Gk0EwmfdQPfrFWFuRm
zNTZSCn2oiRxwKcyTIMqZ04KSkHpHsBMXoUW5B9WPqfMyZ0x7P1SRnrJdsMgjDWC6xdaOEsyGTPq
dI7sky61Id1Z9iSWfHmSIvUec8jEbGr91MtBhsSffKxIECXYLmorj8DMZmFdO2a88Hcw3PRs0VUX
drTaBpUpwVMTtFG/9GhRcH0mS3ScD8DYc0mqMPDGJq7m4J5OwWYRThdDciqHordzFLQ6C0/aB4M0
0UJHM9JFERpCd+Acguuv4GOOeDc7EaQhkgbhXFoi7LoeJdiy6UHDmm9BN1KyeqSQgbWsaMo8Ox54
n7OlX7e6dxOvUxoumHnmFkCrGXcARJdLOHilF0noJ2ryVEF7iaW68xkHWVBslSMJrS41Gb9Iiw6L
wdzFmrYBqNojq3BWnsAHlrKZWeBXb3wCHB+CfOtaBkWUecWZ1PlmAEdWPLmER5rYsWVBvThzu5hW
Q31YkhxuRur15R5tcTKccmImRrp12hEiCL3/1JouT4Sbo2If+Mh9pm6YpfPe9Mt8O20zag/7ualO
JPeteJzNirn1jc66N5Jj8VQOwou0t++Gzoac5uyVsTOPL4qC9TBoNpk13JbNuEtzewaVyo6qABIP
itihO4HsYdFgE/bmBUnRN10qHs6kWuIg+Cg7CxzkUyvjxnvRrZWC7LyyIssZ9nYn+7DyhWBzaz7D
6VVrpN1YPUOxoBvTPlHUb3amtjbcnexwMnkWQQYb+WvD2pguQBbKCnjSiE1h29k6L5dDgVTUyu/a
V277LptlX65Vw1HqL19nzvt16bYsha8Q+al3CQt/IjfmRIWtaihB5czLZiQVyd6AQP0BZIYM7T9p
oiwI1qQ5rVkvC3sHIfOXKU17OP7+eRLwiFOdMlqNXtQr83nIvSyByhhS3dSzosAByWmmIq4pCiym
NzPfnqLMdUi0VBXmqUX1znZlOI9iyyHzjSpbwPJ0hnfQorI3ZAQI8LaJJ9D7hqPSGXorqzQiWZks
cuhCq0/RsoWK8VwowI1mX0KhFg3ZlZFti4nSeB7GZzoMc5gONg0n+UYMXq8K04f2rFO9jrWJlLBW
cdBPeUgHe+Vr4iZBuTz7SOSFnTfCMnTWEzBTsCPeQ7lkUN9o1EOLmc0MwWNg+L04rfKTniQU9Z4N
ol8m08eGao51OpchmSEOgMb5cAAXBRRIcxLd1trKI+O+KqDwVT1LEFvt4LywoWztNfeqfM3FrQyS
uautRxC7NWxB1c4IsLBnXbQxOFluOgF5yY7XbGwMsu/8V9CYqpXIXXBe2MMGKBaAZKbqoW+D3VAu
EMdrl005kMQAh3rSVPRHC/zJ3mLaVc12oToKdF3s8mJjFoUfjr4zRgsmTtdNC0o5634y2iys3Bz2
UtrPxLGPy8RPMyzzGnqnY9I6khWCw+bp0Q47qcOg8QgATpAKtkYXYAKsMatuWe8573zx8aLrRoYO
B0HBiD6ROs2g/zhD41nXeF8jyVigAj/R1ngm5TKuqxFSRgqq9TnF3iF2kIVWLj0AH+aDqeRra+d6
PRHInJcmhMdUszCwRNjRRPKdU6TF7dxZbHCWKSr9XkUGSLHaKc0TYzZEMvngLeKoBbV51oejPcc0
wJKyvXzYS/O9dj17K6ylYiIPIjt1usipnHItxP2yjNYJmmfPlVUeNKhrI+JnP92u9UI3yIYwRWZz
CCoXq5agsFV7VQwiSQZxqTZSNB9u+5bQm8w3oq4HbMSfRBDb6Py9bdChlfBpziNb9DDzBPxoxbjB
/flJxoH4z+bMi3xLCKTqMYFFIPJV4/EZZL/mXZZ7T0Xamvu+5eZegVrS9ByyDqg2VuDkfnO6xr0p
/VSH7Tg8LwsvQp66UwjkUM/kQp4tVdorL2ue0JrU7cfhnleqQPZ5iXxl8qgcbBmOOe5JOVbByJTN
W3sc+rXrziT0AS44lMaMdVe3MnJIPZw4Z9rGAQye/YdMWuJegtcsNox2BUUCynTRAepQcrTECGpv
AqxqJXD0WLz097NY7k3fag5kIQys2dBGC2zvxpLdU2nN/LA4esK+XO48JxvXgT21OL+ezBq42Ard
bZansxvgBq2kq25JV6asUvOytmedR7lbvDjOIplMe+NEebgYvnVA0tJOssV+mXL+w2zmdlvkWbDi
ceMKK+6Xsn+w/G5vljq/GRwzqswbidjp1bbum7mamJopSTIH1r5vUXvSchGhNXXZulgSKiWEN0HQ
+GAvYm+GTTFaJTPDcqjsDaLqaqvd9zSDxgmDi7KeVdklRqfVZupMDwTwRXZW2OdrA2XLXg3zBuzV
TtJ5EnR5NGvChrr6B+pFbNA85nIZXyFkb4eOzMsDHUBFZxE5rYLe76Kiy4bnpnNup9J3dmBoJzH8
kpux5sVTncWznw5xnef1HnIJxSGzZhkR/YSe3+XVL7cdX+QzuitZPizpuoXiRqQsKztJMzu0rqyP
ulWC9cqp1r//2Aso81WGZ4R9YzYH1cnmQGFuohEkrtHUAnfhplYb+y6MVjDyYDdNM1/h1H8JVDru
M1NP+9//ZTcWeuUsvD7gxVJ05GGu/JTaq7rm5SHz3jTRzl2pzDZEH2JcOnZ3n4MGMqyNzEyUC+4q
CyRHzOtxUgSocgSVhR8N6KbHnfRfKfj0mokCf7MYWBogqLSTKsvtgwd+zZw6a8nNi9clXuBXpreS
biHYmodW2x+XXtkbffG7DH4z2k2zdkQ3MnMQTqIWvnYbI2PWEDRR0NQw30ZBWTVI6BN7PTPh5m3k
EqxoUE07UBg+yQ7oU+WtQN694fZMtgaqIyhn3ykNJsaZJrVRPQhYLZZbbhZJSs2QqprZpGUgU5wY
9ZxnnwbHlAPG5djji3Sfie+eqGxQeVPMSnOwzqdpZPcdZ6Xj3kPUyF31KBAALOTGRXEMnB/akHtf
yrgm9V6Mc1QLZICXqNQ2A0EI9owXElhzD65ZC9rRwmpg+MoYJeOGGSMxmSYq8qyGMsNqMN1qsMLa
B3UhlFtZ5ZAPsy/NpJDLOhBUQQ0PjTZuXibEu5/q18wf2OTzw0C0YjYd96Mst7OPdJZZ7VPuha27
IOgsb6phWgvpr0AfvkZXQaJGb43AcdUZz2CEXPdBkNQL2EVLI+lbB9SI0gk1uI/GTB08Q4GOp3SB
6QIwp3THE7Yi+CSBTmEzYCRMNNDCGuAML9m7K5ua1WXokBIuNQmR8okIepAmo2ciK8JMvknBw9yF
8HRwAmVaOOcjs0eg6IGOMv0xyicrWrbC4GtiDBF1/PhiOO2axmyqMTnKjngQhGBMjmwXsj94QiJw
XxYBl/UcedPAWmhc9Z0XQUAGBOMgxRfLMIAuqkpy8IJCjc9aN2P/7uj3goCBSZdIukzw8iGbFAAg
NIzg1D+54rUC/LiHP9YVWIGTDBvdsVbjgXOfjRytQ3Q8VO7IGqJZ2y5hVosfmt6KAPFG6hfwz8xh
RVx1VJNrr/rmwTPBoTu35dpsHuZ632eKeQu0Kywaj87AUoNCjvAkesLyPXcgBlo2LEMLSzfNa5ty
MEYFSdF60Hkcmez6KPWCR1cXP8rCui2q3IhNgMFQK2S9C/HVSogG5BAl/HOpwt4JtniJJBk7ANDh
A5rvEkN0ZnZjD3Iz0J/KMrERnmuKfgAVMIcOEFQjsNEWxCMEM7o85G3LhkavemzMeemYx8dIw7dZ
ZlZIssqGZuUCG95rmsUjdcJO+ZShVTizi3R94e9UF4+b46BEyKi3BEEDqvdGSIYS66NCVFD04zpt
MpMZ2RQuwazj0odvJct57yknNrKnbgjuqL3ceh0ZGHhsQqHgSUj/kN/LIjs6Xm8y6Qoewb5uRpc8
LA5P0W67YM56epchUATwzGOFM5+rpX0L0oxAncTvEIimeExfFMecJqTtRJQt2gxxWk6hcttbc5p/
THVlo0Zb3RpKnI3ecMMuk4/uDIdrgHc8+tDEgFp0FpiKjb3dwXYeXY4ucq8cjpUJYpnK3c0DfS3A
Zunp5bloQo7zJES5M4sHSZ8vwlzPYEa6WISFWXNfRmQGVb5Bqx+tNJ+pIfqkRmMDCMSVKrErbY41
7Vex3eTDZeSjcAWrW2g8AcSbh3axrHNkz2LZeAurxSeCPSw2bMNCK7qqUus97aS7gpTozw5YPPey
zMBUW4EnFseXwvQEqgR8vUsfeB4sOyDy35To1UZn4jOTxusyEx1WrSSIzMy4IJbY2Ibjhl5awZi4
zZ4qAQ9trh91b1jboNVRSdp1phzjdoY20poaIBMoDBeVLA/36FJQ46Jjkq5z+HknFxaejif0EDAN
Np7I7tIylgJcIZXruTGkWhLt9Qt2eCgqX7NSux4yzAOyH255BhU32i0165vUvi3z8lZ4MDMSveR1
7flJWlMEHBWPszYw4CLe2ATEr3WlpqiWTZS69pFMM3J3jjCSophUmKI+FsIPmSOhR0TFjoxGKbe6
qY/gy41U8ezLNqw91qOMnE2MG9Cuxd4qradAIONi84OfWlGbEUY3tACJ8FyCpmpLyGumboZ8508r
HDAALbKgvdOIyaegDHmG5ij7WPK7pj1rb9uB+tcoEbrmH7181fNPrm8D+9gNp1lvy/l5rDfyodG3
qb8nQdKDgMZ17/oczib/0S2f1AO1ghqYKTw2dzyCJ8gCY8cRrbRuF1KeR0DFsnx6Kdyt2R0N9VrN
x7EHj/+FA6C5L8D6A0M6NCEeMSsha/ujcXEQDmvfuEkofx6Xp2zYKCMKqmcoziE9gZi/xpoCJRr4
JWV6nmGzSxvpBkTloekhkP/IHHQ1IArl2E91A73cJ5HeDcSOOmAsral/5cFz4R/AuOLnj2X6mRrv
HDo0E32akLvx3IFpnD7YKkzyTTet5AIIU1IFivX6LcWwNea7kU+O3hoTOK/i1o4XOw7U1vHXU/Zs
10+Vdz5ovjPsMLd3tbNBvYVlKIXUQHS10+PFTcmKxNkPLvO8deatvaxmjl+yKb2Zl9jhO6GgqzCd
qwv9e/GcU3RyoHUrry1Q0CRoHazsQ2/AhuJMXxfpbinu8/KxEBMbJpslZrswAxSNo/WK/vLQ6LMw
mD5Hc9/pCQw5G+2eiewj2SJnlL5KaztYCY53LVejs+2dkvm8D9GtFHftipPE6QAEcAJmDCcvAfQk
gBNFt8P8gw+vHQB2DQG3M7n1g5tSPs4W9rHfw6nY8fxg61d/2PfqZ06PaJkNCwLFH5oEHRAlISiw
63o3om3Q1ogkWh/QjFfl2FisbyNgkpSUIKZFt9GzLB40kkqXzfySkXPvEzaTIvRzkLPNt469ruEZ
IS8SztWjU75UfJ9WaI84CfhIkB9GMf3N03Fdr1Jr7y+7hT63WLSjezO3m9rfkQamaYGq+Zsp9q4X
2+VNi/RCepuWMyO4ZVCFzXVYOiGsI9JFlnGCgsemLV0I7YWabg1nZ9YJ2m8KvGAamnKnx+e0XMF+
uipqCmYdUthbsRoQOyzes1v+KOD22quGfzhI85jG54VVGhD9wdq1dVLxXWD/JPbPwlCXeJZ5wapQ
4bhE1Zjkxjqdtt74U5Q3tB2gjeXfyqmKuu6uHOZ4WarQyY4wFZNxbqdP10+36eTDTT72/A6huSzz
EIUdhsAVnCIstQ2QcqShK3+M1oYqgL+3Vo/DYvJvhIAD6Lya+VbTAlbIROeoj06vlV9sRrAtLQWy
lOiI6JtT6hWhM6ChtSEre3zAZwQ/En1yhu1gxDjZA8Jx8D8O+QZHNlTDImRqkCAeEwvPGMiWXRyr
0byZ+H0gHgzvjDHM4MbzNpXxw2uhmgg3jyCF4NfvVN6RYpWL2wYuu/ZPXnPuLejKoTkQ7rbPcT0I
5IG2QbZPQbDFJuMNAvjEE/cQA+qNz0x/BGpn0Ai0jf2EDECk5lOaPRnWubbPv4eBQ+RWn9DvmOFn
5ieIRHbtXgf7xjsGxqM5w1f/kN4tsU9q2MzzWlthMIRgLB+y26qHmwr8oDzU/dZA3nrnuQ/lfCyr
NcabREygTJ2uOwuduBzuvLttl2de3i70JhU3U7FFBnWqdxTxXyv6UAqYsL05vYCn7qJWVuASryNt
dzMF+ZuzonU0+ZGuEswyDGC+1AxD+w7cbS3RTZKx2t6T9IAWN7PYOPPNUO+MMvHsc0eNxNexqyrW
5q+DPAl312L6bHLbiBVQHeoQZPs6OATtQbSnUt4oQCOzW3M4V/3aB01QtXbnh1rsx+lk5C8KJY7i
vZAdXJhb2zrN7e2Tg9wQhx0miU7Dmr62/GUYb2FoZnGs/JuxeBb5bpnP0n7q273RbCaVkCGclk2R
PbjTvsEhNiI1JT48fp6DO9gYIbaCHki2U+mt3b42jhWOABJczCsP4OSxoEDaabcsd63B72rMdi9/
Sp5cDHIQZQ1CQvPJH96ImzPefrjLpsKmzmtmzHdVHcIjTZ0b0SD2WREzQm6jtLdps1N8hRxFeOng
5sBs3tDyrSao9kS4+6C747F0wDF/EuJxHssEM+W2STocBWAxOq9i4RZRPX9M/GngR7u+E+g2bDiy
+aDapyukLb02QuCHaRTQfBqR6qjR1TzioYr8xW8SG9ZhZfLQbFZtfrbyPbHOAe2ZZfzIx4cOTrNR
IPOtn4ZyK/jBle9SPyz9fZWv6vLYF4h6yktyiU2Ow3gGczNZ63b+WbqRWb/b/D4XTyobAHeFkx3o
KJU32CNIwzd8nfbRrJNAHwWSh4UuGSkPOJStKcH6iZDmnbhCwnGHWXfKvdVt2vyBIMavg9dBnZc+
ytuwzLbecsb5hZlRduiLO7yVZQKHPVnb2dYfDyTd1W0s8veJwOdB3i6Y31SrGVg/L+fmLB98fVtO
Rx/eOB4Jr2Bp4nm8q8TMDHU5FAXfojU1BQvN9CZw5GD9Ns84+woTRtxdBSmisfVsPDnWB+GrwNhq
EbYdRDtDHKqe+nQQsRJ1o8p7bSlW1M/LruvvhuDRBvy0xXYEF2I6r1JyxKbjYm35YJjfNPPr6K8r
uncyBuWrYXkD0l8b75V/9IKD7e4wqNGtApNhhTvzO0Hgr3ZLv0rrODOOHLViGNHCwEXvqnSFjBo8
dlrdYL1aSPt1iUY2ZK7ChmzN8QHmtArelvKhcPbFZXN7qxoN6c5hgmNSQYejHhNdo/0TggugwsDx
WtZ38Dcs823SWxCYTlgQ5sqnuNnMDEcBRp38oY1nHtkLekVn8M0/0AsuQSP0RxjJkfb3b7iHrV6G
BWopWA1wrG0LSbRDZ28m684Qbgg1jbCr3JjMdliBIBceeCjbfVAcS9cP8Tm8Lw9AWG889XaLxw3p
uCknhpPZ9F/dzkA5685L9wjNy2IF5Es6hZX3o9RMergtOrNBvI/GA5gJGGlvRZbUJAka5C96ETni
POm4I3sbWR6IzZkHqQWCzqd5eh3xWjiitXaN068YT0OL2pA2E8hkKRfcIck0PQgduf27Wa2V2gxm
7PIQRRCk0+b5FtBg08Sxk3843gGiEqHjrlAcxCq20vuqWTdTiPi2Mld5Bz8EB6JRJ7r/XLKE65XC
gqIIDDPYtSZ2sjhzYqt/HosHmOKyjmfUErv0MHgRtiydIpuskBmpedRAVTbV6wH+G5Jow8GES5dF
OV2lywaoNd+/QW3R69dArwXmuRcV88Zsi6rLsLoknCEls8K1ankIFEqL7rOsY04PmbGq3KNX3fJp
03MQwcdotGapfDDqw6APunzpPI9l9toc1/0YI23P8uJUWA9FUsmom3fm1l8V3WauYOjvWudN5E9u
d26ak7mAQzVugI/0t43e4EbcZjV7O885g6qJUaS071oEhc22GarIRzegse6dG5QfmEIMsiBZVRQv
U3kq+ruGJhgSkRmU73ajEVV5BJ5WG/vAhnN8trzXXuyI2JdZkqMuScWmVuCS3hQW0gsFIGsBsxDR
T8tR6ydR3dHh1bHes/aHQlWwBMHHUK+dFnW5U+fu+35f0Yh+Wstd4T6aDapVJtI3xac0Q4BfU/ve
lSedn6vqIW1vfLVvuoI5TLLM2rtwa4q9r875chztjyKPgEXJ5BZtYS65s8nPorjLh4O/6dZpsYJO
R+Q3YcAkwotozg5qD8nz0nppje1S7FPzUOVxuqy66bRMnz3at3MblrooWWCGyHxpEWv4Xc2uyV9j
iiKuhdD7kbSh9pjKk1Y/InSj5m6st61EjjFHZtrAZTmrmJk9avw1WU+Lk4cImkLbfM7CBp+IkOxB
eXDjFptsucmDmwbhWY4WXZRjgydV7IMuysGV7hz9aWQojkSCPIPEdQqetdj3Gh7PuqpuhU2wld89
WMjceFTNs2Us8Ft/SGuFdW7WuwvrRPHMjb1aEKeUn1bwv1g6j93IsSSKfhEBerOlTa808htCKkn0
3vPr57AxiwYG1V2TmeR7Ya6JONfidV78cTiAVYSNg+xR0Z+iDZ2PFl7j5MQM99T4XdEpUeindjnT
caZAHk4huPD6ORg8I6JnyVYm8WpK54QjU++3+qtTAtU40qqA669PA/OkFvL62DcuJh5U5qYBP+Hr
vd/NZ0p37bHAhUijM4+y3dJIySpFpNeqIK7D2yC8JlJtz2LmVnFqL+FvQSfQps888GJ6liOu4RG1
q+ysttpc6onOuP6dcbPrGUFMusrysxyfK/V5qoLI8FX1EDFj7BDOzxo5vhDfuZJdfolh8iL9Ihav
lp45TXLI+4cZ/RUQPGWq2fL0sQAep9M10y5DDmXWMbFVzpkO29hDCn5U3bM4tvP8KSsP0O3REWh3
cQR7kD/6OHQ+teRloTWWgwhlYeUJ/bExT7lFl87PUsgdbQYmT0XMAmh5fSf+g2AH35UDG4UCyamy
7ZiQsp0Buln9CXXR2ZyVk3xYm7NAOIqucXXmZanRbl3cNX4WSojWkTTzOwi5w7kDLHiKXdrr0Us8
wasGV3WqnJo494i/i/PdAYiOPqR/+lYbOyU86FtF2+1y66XoKg4itCf/hM2vXrxSj1TVvdbOYnLs
hXem7/eQ7ucNuD6k4t0oLBss2qXOoVF1lvXGOGNviv9EksBctV4+lScLHb2oXyvzRBadzY+1v67d
pRRfLGUveJZTQKmK2bVhHZS92gv1qS96YvMvAmOC2HBUzELZ+DUODSw0YDwQZz+/leFZmx9a/YFL
Kh5Aj+i+0msxfERIOgvhp2NqzCKnrrGcIPK2o9Mm7mQcczaz5fJ164CKGaKVBUfWe51qTjUZdtb7
meWyglRJP8T8ajIqbfrWwu/EZHaUUrI4ZLE7VWAmMdxHejfKT7m5jO63DI2leXTI83sTepoQGPpp
mU9S9SIDrHQfC6b2F1E4ifKBRWGU0FSitbpfzedV8qrqq9UCsfpKp4ugP1k8hE7aD/kuiW4RNUbd
1jYfoIUWm1EdoeH57no8peOt7v/SDkPBQwRSHpHL4CTepjvYdXlc47cqeZWmn4VX0ZGBRWeKIy9r
vzp5X8MszDyKnSS9muvHCgBGFYH/B8S4+BCMvdXcovyt5hxUDHi0ZHcdHe2/Ahp6ECjMKg+a8L7h
Yqq6OFVUefEi+e26etHyzO2QwqDPSntVuPVckY2J+snBo63wINXP/epzeWKKGOOa65WTxI/FeBNY
y2p/h61fLDvTeNaS1yQ/Z/qhUs/Et1x5jbubUXzWLd3+ke03ZkPPszPNj0UHzx3clvgpYUKZgOnk
hynQfIs3UfNL5N7y95JnwFuTg/fClmeHOEoRGT4ZtmX3xo6QVZJHk6LD5DgRiq4wuzI5QHLoG2r5
xVA/tSXf8UjF+VDXB42KY3Sn1eZSJZJgl+ZOwcWYvwGuLdqztJ7a+lALRy3RvR7yYmy2mkuXfRBJ
7qv0D+xk9rvc7VBEMY+lwvOQO0XKffd1SHzKSiK99qy05ykE76/5trJLgFAEv/kT00M77JGIyU1g
5N+j8LtMKTjPPcoi0gSSplS05fElFUB/lk+NpFJflCho6x3lK1BQ2gSoDIO2A4KGqDPqA51DIz+F
cmBov53yIRaPsj3n6Uu1eFJPfnT16V+bffdh7iXxE/2jzlVoHU125xMAofiSNjvKUoH1KMutDG9T
sevi93w5RqzZSb8sZhnXcSBN/pM5n8P8YoXPCTsSEluW37d7b0E6EqrONNrdn65jzHYsxuqHx6Fg
Snp5mltvVJw0CnKZlQcQOjDXcloE7XCQxgBcTgSDDN2y3NGrrIZfDfuwupn6SyUeo6BTXeHeQLV3
n0pquHGu+hJhSbD5XZxB61AZxyY+a5G4K4zRjpSPMn8RvQwIWT2qy/MmlRIobaQtiOcA54vbmqzL
OQM4QREdS+JIVr5xsLsm5ocisrV2Y/4Srw8r+zQGNk0cO+Xp71U0P1JSi7Jhov1Vnb253bU0ykUD
NA/0xYQW9ZUJWMwUCh0hBJVcP3PjWzMyu5BuunXtG0DG8TGFXkonu+d0dtZpnl/jFH6hkN1wvqnR
74AIbIpsjdmR0sCHcFGnDDpCeTJ4nIl9jTWKakYdkwJl6pTWvM/rY/VXV23+TQ4TqzJf90Z/snAO
UCGpAiiq6sqG4SwdKRxaRZZMW4AJm5WfSgGA2Bd43dRTo/uoEs36JacKC5vQ6ZldkUe6N9tgvJAK
iWe6+NGoAZGwUKxlSiA6nW3w3r3ZTZubIf+kDgKe/pw7A3gAKqLxOd8uN9QCG8AcQT8NC0WR30vX
enlEojd53424Cy2qihpkf2iRwdH7y75i2FK6mxTdhhB12vI60PeL38L0OrJTdAMB9Bwx3LNUeXXM
OXXgil01Nkk4Gll6oPoqHG3+TGb0hjW0Q/pmOZ3byk/bz8noQLCjoeoo9IvUZQ4Ioisax046d1tC
xy4th2/bPBm188wqPVXFofsa23M9vPOo9BEcX2UNaYW48J7X75a6gxOzx4Hb4SR97yvDbz9AxS3v
asycOA/3VcLHj/hBWybXHyf1ZxUeQ/tkal9a5iXLb8TMn2n9UX3ZXod7YX0Xwhdrwfjv6TUc3tiy
b4Zdf1T3+pi7LKJxLfBrum1Pw7nnSbYQAltjaOzVP2l+ZNNLBHxrmXtqrEW+8Ria3LMkp6FNH3fa
huVLXyzkBR5qnL5+KBAx7AV0m2BZ7Xqv+CkdSLtbZz9Jnao7DemeV2Yk96i5dPJZjN4hAaZkB9ra
14eSWVHtMaI3GNujWmJv6e2GbnUX7qkYadhJjCLZJMr2cxo61Yh0QUVOtTzm6DsKIaob+Fvhoo4o
uPuXWAesSgRMg4PTAUk3xXVEfNZUdsZQCUFYbGhzO4kEp6dM18eXxlODIT3EQbVTq0MdTMhegsm6
Kcuzahk2pmw7k+4i4EWe/MgMJVKmIOtOoHu1fEEWCwKyDpu860P9ygtHDsj3CpO4bbNyY5svPMOZ
pkc1pQffhcLJ1N6tYXG65jXFFHiNl7ct+ozZi1wd1YAZeEWQGO85UXzOTPY2YcFCgdu2z7MPGt7c
alcFrQoMlxwFYuuH3roc9FCwBZEcYnzo85NiBGNHWa4x6pEaFbXafjLo0+10dKC12ydL9kq2CGRg
7PdqflaFv1B5hOGrspwU/aAPSCX/lv4sVf/05FORFoADYJS3PP8LdSjDy29poxQAcgCAs7QzPSU1
RjSDUX0k5XepEOzGX2SgduwkyIED6Ay+eeXJQZLeLBCWuGBHxRC7ZazaXfkHckStL6hPk4jmzp5p
NA+rC+OenAdPQC1xFeHnpKAXLwKwkNY4A7hOOXm6E0GCzrTKZfgv6n7F+aURnxblNheC13FUGrK7
ZlcwW1dN/2YHGZzhEYDDmaZTC7/Z0fCibnGBR4HuHMuN6l3xUQnnZXlTcz+XSrs1YVnqv7ZWoW79
oXxvy7s2v6/tU9j7JjIERfqRETsJzQ5IuCSwp/2+U5+bjt9Z3URkgjG0D2Ozj4LRBkRGtwf8c2I0
pQABJ7W6kpFdtIv2/GRSIu/joGY37iCqzgofgyPHq8pzUu2YkTRX53wTaHRoJyKTVu1hDq+RHwdR
4xVu4k8/1u/saY7UEy+BYFOohOG9zN0QtdQUiOV1VP6JQmOvveIm5VUuPKLo8GWSwpjgZrdyaGdt
5VWd7HYAZKvwLQ3vvXGn4m1pRmJmNG7kCYjGXRDcWPIl81Wnq1dwyiRaoPAC+/qU6YHiiPDaTKd1
uSCSvm+697B+zsuguuoUKiKQU1VSYWyAcea0U7cTwt9EO0d4edIdJ0JCdjoc0fzahXG1UDFzUscH
oXYmZUnWk8mlDXdQMyDt17S8DzPjyCwnV/FbuxIfnz9qWPgOMk79gAJCejNHJ+JYxe7EylOIVcm+
Fk4Zgo7Rpl/pz6Wy14Ugdi0nkn2hl1nUWdJFlCGxhLJhFlLO2mN2O1tFmYvmLIj3RbkHTwk6/Tx0
x5iWSfmntt+b0kxEtTRgmpQkwNB5s1b1tknYid62IQjbF5dAT5jrbUtwftuavHqrn4vBNVrF6el1
I1KNgK4wRVuitO2hKVdPFgcan+dC+uwyyQdpRIexk4zvXP0Np3tWn2o1UKvP2hB9db4Mqhcmp4YJ
ahOaoPsGmIiFte8LWus0BUR6aYv3otwAHL9t/ZFmqXgbjJ/B+FeP36LsjvIZlaNTCYfONcnYLk8R
FMcVPMMhTKeu6TK7h0rDIJiOdLdD8k+NX4vhdn8b05uKIyELJEyMlDorTZ6eHXKF9KaJ9kQp3YPB
mo9eYRKtsaPpKW5kBRN4ryTb9RKBREmcGcKiEP5lsLyoswi4THwYeQnawNuOYT35Q+azgPWobCYP
zABhK7QRcgTi7+Ak2xsy3DCUHaa0b6Zy6BQJnruWHmUCtn5gF7vR7lTpHBUX+A7A6pFmgQ91LOol
yDoZgEel5Df69+RumKE9AX90nuig/2aFgAfHnCU3g+IiHCd2T/U+exL4i4HV+zKpEB3EdCpUCzj3
GgF2rkHM1AXSfnUJfQUS5CR/NNSIMdpHAx19/j2kHo83SV3SQSBZHyAFEOfPYf5PnJPTHCGLKO9C
fwX5cpJo3z8WqG+KW9KkeZuX1kZL6rANyJGkH71/TQOib39pG5vCgPisWgBGTKsHx9W+m4gB2A7V
VvjdCEdWTknWa1nQM8kEDfEYqnSn9YMhO+AqpPnGiUEfRL9ugxxhSDpRkCTeKA4+837sSnnPjV+j
Aw0Urz1deKL5xeSCGBffAM52+sm2acQXtsHVaEtXmnZh8tQh2LZWLagQ1rcr5kziasyXavlHB0df
Fn6aqpLsHUt5qcI/NVJQ3+8m6zwsGytGYCkGjXPgmmYQ/02GhwIgWwNVb1DjKM4UAK1tOE/8+/8E
I7+iCUr3epBPj/8SKmRjubOEfzXnrJr/KbVqR9LBLI+1tY84xMNfrH5GNlTHEy06Ky/4IMdqzoX9
ZCGTaqMvyXhBColmLYoIN/Za7aKm5AGxE34onZY+XhY+tfRgWA6/hw5sfFgWYTsnAST3JGbr15Ni
jxDP70X+C47tCsg14Mmh9QVQiCdlvElXkToC9At9ooWKJFKCIo1RzI5OVP3Rxc4QDVtCmcC0nc6T
kDRwG/LxXKSWXUf/DFEnv+6LXY7ANUR04wnMJYx+zWgHMxpQcWnLcabv5jRVHFyKrtEo3ML+XP7j
6lDWZHC1bqrtV5AyIe89QeUm4gXqvw1o8NiJPMs8bBLNHGHWbMC5+bMbgbTWcO+vUl8/JZllV5bs
zNXXVL+hbrGV+CJQohikQc0d8Lt6mQg7tItJM3oNaorLBnG6Kxi0v6CR60oV9z7It2T5bKofGfvK
MH/q4nOLTQlE33D19kLVFpb3BJ50RBSwgW+6AhlAZyeWX5Gw6zuUx8lJn/2++BuljwXFcRGFDkIz
QOu/jiPAeAVnaD4jWhjgLFl8V/l52npEwYo8UeEJI+AHtFNs0RE1gDswmXx8036W5k0eE7sr9pNT
L5epftUVZGqdCYfzg0WptQIthtk/T6hPeNfN4EN5RJKrFh+1eUkC1TWM53ln7kP1IZTvcnJYex1J
b2ebTGSvNCRS95m4TCtU4YEBhncS7v1wq+anDRGWE+Sq5BwtepXHFLLj31h8GRAQc1S7Ql7YefXM
kyIib4jb8mEYh2Q5y9rzGn4r9VO+PLb/a0v4NEEYSuRAs5lxCBHJxnerTt2Fpk7aI6myc/1Ol6DO
dK+urDBZzdaldxV6HYo0i/7m5OMbplbfSz7SPJqNQj6QAPY9EhANhCgfDla3m0UXiXCrhJ5CiEJh
UPWfbQhAB3VUxQ8Muau8a4EINrxjgQ6eM78EwRLUBCfWi1G+0gswSt5LMWLssqDIAkTt8FKUxHtB
cBosKUiaka0G4qFkIUiA+nL7KbHhF5AcZfw1oGr87GCoV7F3cuVnQCFmxJ8rnfgyrhSRb+s75GGX
vUm8X4xGCLTzmAbnKAgVnLyPQWDtCzvJq6eqZ45gdxnn74V2egm2/kjhm3okw/jcujMyUJioEs4S
agE3KhBRIR/5W+P8b0RysjVCeS2A5IIv69ctdWvj5RN5nApDnk3fWfsaVdeO8Tqjo2Y/MfOixPQ1
Xu/0+lL8MbePHMnSBl8MxR1OUsBthA3I7sMOFs7yc7T2O8ObYOsO9HBw2ULsZyTxjpBAbm1GEZXr
P60d3e27ALCiX5OALYenra5vNtQW6yxcQHSuEPPWSHDV7h7Jtw5KUyIyjy8wbO16wuyHAlbYfQNX
alQE3MRJHUDfW1rJEhAVVFZEc+aZq6OYCF4DobtINRH9pppYx2fE8P2X6Y6OrNh8x4CbKAE+x9oL
XLxosv+UQrO4tMJzs4gO5y2cD2XnrMq5X55CasXuXRSvovBU0vyV6sHID4OLgtl6Gh1m9NQ3ediF
q8JOo30PxAOba6dt0PEr4T82rAl/cwJLWuA2wt00ox6X/+Ti0Yp++NEId5RRBs95Xu4ZA5tG41kx
fB35MpQDcEdiHpvmoot7FdqpUksXyT1bQBxFpA5ZH+Py2OKjWgRbbxdbtuVi2UmOdXo1VDdfAoPh
31hBwd6OQrNvikDOdnhWKISa+p5lHF3UFtw7aQb+eTP0p0R7GEhWs0x2wuRVMT+GRLENIMlrZHq5
C43IAGLwEWoodGdz9pmhUnFnv0n2+Xax3qXkErmm16zugLPMSfxR8S3zFEnfQvzTy4/EoL25pumn
gFGu6BMQBRMZUQjmi5ohAtprPmIEPISISLfNzwrWHAjD1Sy/CoYaPsvvyidDO0rlEYx74zCwS2yn
DC0WmAcLHrkl+wqkpD4K+akdA6Pw2RDvZO0PXSAnPmUFm5j8wyUWx/5gPUkaIriUItQZq7upBUyQ
dLMS+EOkzHaxzlrqoS93ixX7k/o2QTCZz3H6nM6nfr5X+q7QTyBH8EwzcjOkLtYeM05yL1dfl28p
f74WFcr1BJv4LlPp2NNT3+2G1Zl95kkMMGZB5/G2eZ7mfrb2wncNlD0f+vGVKh7Fja1JzlYIZyMI
OrHDYpIY9jy3WWRHNwsno13dAi58rODDSmMr4RXMWNK2gVFxSQM0Urr0KRZQJ2oZ8HS0CCAarqkv
fGUYcQ9DgZpOANYwJ9ts0Sf6swS6vf6FaKImpDr3luvV9jodDvKI+jElF75i6o+7dP7tbozKpUhX
HbrtrPpLrU3Pkc3M9PYXYwFC5DI3hxV2hW4Migmd1WNloimYqAGkLxVnKgashkFSGpwGRKwQXBPt
pQcXk54k4TNsvhf9Y6l1Wp3BM0LZ7jvANkQ0rxkVXx132DKggg26yBV0CBOmLUrHheO7aPNObVR7
HH8MEWvTieCK9YaLO+70/agFDfWJrQcLO10e1kIHUF70ZL/AvkofOfUZtDX71AFrUKYDsApPsayQ
Bv24OGEaU+SXjGZovSvjT0qEYR/l1vLp+XEGiJjQYCoJ0nYW8KYdEDPvH5FdnH22CqibdV4UEGSd
YS34tebxLZKClorwEc2b28yukn8d85PVRvRpLj09PXYUEVB0W19Rr9Q/FCR55vYjfLb4IXWHorpa
LGSn4Kp/CHF98pEaNNkmvV/Jld9g+NklCkNrzJNmtzXtCEx5lCIsazBCcPVo71ATid1nt70UI/hO
soA8hKLL07Q9Ep4en9t86MLYkShm2/DK7jWOaYnuM0i/1fAXgQQuSubJDheU4FsC3yBr59uAJRGb
1P4PQetOrf7d5gj55Q8lgxzfQ3dN451jMOTB8lkOj664iEhTp+qeor3K0fB3BE6IKUeJwXuc0I3j
k+x0QK33jTgyTRwNiM2Va2UgPqT9MHrUV9/y4mi5I+ubEqcwT83QBF1GcqQ0S2of+YuIEMIKFXRL
IN1bmOteGhlaDZRz8z+7XGZJ21nmTyIe4vIW9p8LbHuJkH+7J5aJMogWqbGn/N+SpJC/yI0fnZP6
C+/RB61YbPQDiuJFtacl19LBLru6k/zCmCy5gFnbwukKAtR3mzCEjn3pPxMYj9lJ1sNGeFfha82B
EBbUUzW8Kr+da4OKzptBfeAQ4uEw1X9NxatyxXivGtcZdY/Gd5qemTATWa9c2K78ovdplHtSP4NS
YQMyBAIYczTHazk/y4S+uH8x1a+vBag6dlT1FTu2Eyl/gz+BylYYsC6R/a+hSe1iiOipc2CQKmaR
3PJ40yKLEuifCjn6Eg2fPVISnX3Bm/jc4ufkQ+bU4T9o/HW8tsW5r728+yvLnyFUKW6R2w/fprWX
qW6p36ROdfqvkhi8V7gVbwmSe8yhvxIkVB1GnmGCrnAdOF7COzGnWWx2baXKJa38pv9Np8NUXWgq
lRO1Arn1R9GhQG/tlv2OY/M0i4+N/WeyZRPBMoAaTjcITNFqHD1ElKsX3tQiMtQOGZFE5d97HCru
0CbWAGRiM+xu0N+16KuAGJy4wFYCoID7FwrFEbLPxihdRQexUTxhPBDzVP1iDiUY99OmbZg7jur0
akleYrIecT9C5JFV1hFTEp/PjfCLwEAr5Cc0E2ClSeMLyWaoAGRUwHN2FKeAPlJ71CxkDuGnKf2t
Jf1YgIbDXqMzKjQQl8L516vBvOt303Lo1xOL0zmolzHeCpAyQRX53jX7TAgyQpLuYhSn7W8ePX62
4raxLkIJwGki2YL3eUMV0NSXBo9gM34BuGnGvkveANQmFnhmqo+Yitts1nBfU7AF+dQi/iC7VwbZ
VgDKyz0zSoXyWq77Pjs0vEP5N+9D/miBJtHtvrwm4jFHraV/wETbY3+kaktubSW5cZvRU0HPI+GP
cpNW9cZDm9NT45FNl92G2oTDqxij0JA2wsRHrBB3rhJjZ4JMiLALonAiC0UMPqsg1IjObxkS3emh
L3B7Lm1AN9I8hegWIew2p9+FpLwi4xLa5xz0hFYspC9zx2XXIqWRb4oU6AOyKaoPqq6t9kNdPnlC
dIIO3aI+ete2MBFCvSfjvV6PRnbqRJo7isPlMtZn9CsusLIIuwvcJOTfTJjAtcWgR28wfRxZulYj
AXygHQb4l7EJ5cO7/ieX9Mn73gxE+MbV1UkDNZeGoLxLkYAbeJzFuXSU/t56qzOxXqkLupS9aCcE
YjvMTZrxt7kkhEvGoJ+VbqODBy8T9DkxlJ15zeXv2LxxJGeZ9Tp1YEKNqcz4UG0TFOPN8BjZMZ0S
GkMRcjS7bfGUxDUiVpj+YnYzE6Zo9EaXgfRAbWcJcriDm6mVH8H6MttXy9rR+1X8lXLXS4mj9V8j
Envg45iOV6t+B59BHyHxfnaAPlDph8CI2ALG0CS8m1jV/uG/DGAXaU8Wj7w2nDZd3FAECvKGMWlZ
zP1PQRYh2eYAbKl8bpD9kD7rfGo4oh6/E/qZK4JwtgKfnsA+MSpsDIR4j9vcL+TRz2RUs9EGvqyG
AwJXXkQLxSb4mlbuNe2JfXZ4g5D2mJu67geOkRhsaHu2xNqsWOUt1CgFSLLGi4WYKw5SCvX8mCa/
kXWTpcX+YjqFch2snb4ew+4c/qO/GP5F4jGrKHtNPgMwbyXWYacPswEYlaW5FSYtF91mS5FHxThl
oruNWsC0B8j9H+wHlkKv1Q8HWjibgQRbs9qhJLXq5676XV5b+VqxWATykrPA6LTEldYzcwjF7r1F
tSm/Gg49Xn4HxWhDdEdfxXmpvkqXVTAKhD4zpStnzm4aAvLwn8V88QkyFE4MlwdR+9cU9pTKMq8p
zRGqCCbdMYSoQFtPfZYdU+TtFMzUBeZ/ZZUmXhGrPbWcMEE4yMh7R07Fi6m0V7M/L9csQNWp7rug
CoBRSPtYXc7UDKGENT52IHjGZuS9vTIHgWESn/w2cTyHCnoLXwMvrBhhQbMdf8XDdy99/odOWy89
ojWmi9ghmjnMIhzuJrnGvuXIk3VirgXx66Zzp0vpIgnn2aXUmOunBsErNRNFgpY/zSGwZIvSMX8m
F7ELD/o9dGIQYIbn2K2Sb4C3gM1tk3RNqE4k7Vx8JhatPL4LAAykMwyicNGT9r4e1JGHgYP+e0cz
4JvdMXMjN1lxE/xY9VdifSzpgV45T+6TtGtYnQCgxP+y2tHeSs7+BKVcMRK4VJ0UIKc9U91gVj4t
/b0vP6ryyIZrRA5B/CsnUL/EnC9T2Y1sXLPSf8lwEcoXMI5G85evJXnXKFObj2p+meiAN6Z603Um
0xdSDcKNgjgNML95k9TQiU5DuDrm2Diqa1o///X+IPKZ8Jd4jEzRobA4fCjUKarAvjtv9Uc4FGzk
EBUvC5dfuGXiTajPS7ajwNMRqF3C8UPQPuVihlpf7NgM3SX6SbVPoage1vRTDVCEvuCN7cYxT8Lf
VhkWCROrn7pfil0otYEevExfRoAoYXoM5Gm2wKEZVhmkoh/C5KLIT+J4TIoPxpugppkDNb7Iuifi
fl5DerfkCntAHsh7Bnw8TcrHRp50JTGCsls3XKZqUBgVe0zKjpmdEzH4QyXdfzDNE60+sgz1zFxu
u4Haibh+LaIhVo3C8wLv0uJtArvV/OrEZ7oZQ2MURzCBOKEJrF3mZEQ4hpTxdYl/ZGnThOOveWvU
i1Xut+JnLm+bCAy50Tgelvimo07uhS9rOeaNaPfFS6Ixwghz2su4vgqU92q3uCpYDZM/u/GtEw56
erfyS75qQKPcvOkOvIhDAEp4pwr+FgIoGS1Ym7YJ5u+KUdPNoZuBJE5N/CdM17l7U1D3qU9Ndo1W
Mt+uHv20oiw55QvLVPzCQk4wLk6JIG6AQvIURwa8k7pTMiG3Cf2of1pFKtyTYd4H/ZHEf0n6OkEl
DMi7gC85Iq0GC0aLq/LfwS1fChWTpccV4odHzc/YezD2BIyvDoHiUBCdm+sqONw3Ib3pylUQX1So
PQNx/Ka4zbuHTnUex5eNk9uaISt76VA0Zsotkna9uTMWv/FIJLDkjwxihY66r3Ed6NdcefQLRUT2
nYw/2YC6/AoLgNaJtm3G/Ka1Euzwny7sxu4oIXoG520cOdtb1cfWpovdPTQeP++zrrmhB1yhfbaM
OQyHX7RsCzqLGzbGWT4VpPdU+Mrmr+oCy58olNvOd63/2ygkAwxnhfYySuQBbYI6bbE32+LAsIPE
Oiqb1II5+dBvO6M9lvl7W78NmCyrl5FXo0gvV1bdGpXpTWDsMrX28DdoxnbOJaZLxYFB37l1T0FH
LdOfgJhaP90niLXRtBKcoojTbXpW9MvgCR96u0UXjTIZQyHmlv4v5l6rFCC99ULvNMeU4N+4ZowB
SFtCaLEZ5etPa1tokg92g8V2kS9CcrMamHtiwQY2TwjCD313rbNzV/pldYh9qlMSwByAbeiZt2Cf
q0ktG0aiTju8DhtBjm5zQ1YUXoiU4edHmdRPhxCwYJNpODyv7iHKmbu2X6LuDZ0LG61eGYw7Jy95
Sm2T43Lfhloeovl5qQh5GHU26mdoKOjABmV3KzGgClEkt2jFqNnUaifEO/Ajrf0025lS4keiuTW+
Rx3m1/in9JDUtlLvwfBSqKhIIMLjCFvjC9nLAmOOUdKAvCUKqphdo38vxrcCWCBntSMLT8wDRFL5
CuxKckRO2zjUvs3L1lyPcCNz+RlNCtxczearDm8wrxFWuFVPMLudPc7XXqVQt7E/GqqvNnsptZwR
g0SSYFbo/ugQkKLYUlO4RhzzZGagVEYr6Y7QvpnqyPSW4/rN799gB4uEQq8tJhPngBDa0lbY2pNs
XRlhMgw/lfgytu+lcKhZxMLkCmBM5H3wozqTGXxr0G2F+nsuz3r0DH3gSNA8A6GhrblUkDhiC/aO
OKPFpSiIr0t41cvfqKXcyU6acBgarCtIavAW+qJOM+Js8EX0iMgTI5myG4OFZJG6DGCZb0X6s/XA
BlHQZNqGBDEc8pvz4WcGNsokd5w+BapLGGdJ2SPYjhSfDWhmgCkcZD18+k9hsV4TylIGzZjg04iR
ROWjA98Jn6FSS2ZELTT4Iss/Y8ckRKdl74U9xAwjwibE6YYJcMJ8s9XUDvmK2rtFfyJLhOX3sR98
ekqXmTgtv7hjBNx/ZYDV7tMwGCCOI/2RiqdNUvg/ks5juXFkiaJfhAh4syVB7ykaSRuEKAPvPb5+
TvVEzOLZbokEqjJv3nuyiHummBlO85OnXYPx5KefhjOPpm0sSRTLHE5zhtXYSOfBooKENyMcoW4b
jEtiyOGacj/7/a5MHCs1FBJ5ojpHW2wH8bUU8aUZryhjOYpqYF1a7S2c/XZU/6SosQ2hGy3LdbAZ
9HNS3EtvFztHnJp89PBwCP7GQyeEBmHlnjxpFiTvVnAL9e9GvU3Y9vQ5YgGLecxkqX4ndHYuRpaU
uItrAgCpRI85L3CG9ldL22vdKogTfOKGW4LxqrQ9bn888sR3GotxGdetFq4SmqYQ4ZWVk1BXMgZG
md+sVGUiNIjnlWN8WxYPvorA4dbmfKmGeVpiix2Rc4ZHiQOIL5rxw4JBEwUMrSCSf4/Qp7RXh1u0
r04sm5ypgRtbDPvcnjEe2Sx6KYYDa3/Vdb99cQ9pP2xzXqS3yMIeblwwJ5P9dSM6Xl+cT1TVlTzT
c3rlBW02tAlELJQ2TIYU7j1zWe1z0N9jBkddoy368maPTxOwoxxCZPlNg11GpbUYXS3/GZsSYx5P
a4aiQIktx8gDsyewlVKwqoNqLZ4vm1Y0LPINew83PGtuqx7V/MJIhIE/hdbG/sBZIQ40r+STfWPX
NPfxqQDywSKXZhkUpImL97g7ifPVw/kHznH+K+Gn0JMvT/mNI86kAOdHfeDTQ+XFxbc3WdrARCgI
TpigmvmgFYyCARsjPSWWNeuUq1aR5xyuVr7R7AvBhIqog6/DWrxmA3M/hiDWGxZc6GIc/dEWZBJI
tvex4eoiw+0mDqRHof87i3+fXKatecfZZo2liLfdro7kAJk+c/UhczAvELqgzq1bHtTVtLTGs7SU
SXQtUutDTf6YzpvRE5yAj11f1i92tw7zvZTgoGpnjsO6KnPhcX0UqbIY63IZjNQI2CkL+e55P8GY
LTsyhJgrdelHd/7C/O6DRODm53PVoiXgt9mobWM8N0rLmdm/xXSohIkn5SGqRi38TOaULPX5B29Z
LpYdh/N4uFZMsoWhKxmOiBctBhE2h04r3Dnii2hKknq6CkQHOkzpLFKEw2/JI5DNQ+Hg5+oOI8nr
OCOxD7opw7UMyt6ddjlnYMDJwqy1WoB+ETVYFq/7EycMoSZvenwEMx2/1+wrwLnGJeoW3N4QwBD7
bdfhhC9tx+2klBMgmW8GEe2u5n6JFu9/KLh24wEqYE7wgY5Gvenelrdc+uJpCyjOneEnQXdxELwC
hFy7qL+9CVm7Bi/EWx/AWRKxEaBaFX0IltEPKeaMT9ZDcZxQArrGmvn9Ewe3NOcyYvQoAiuMjPu1
GBw04auxRMLUTh+1L/hEDlIG0Rhe9XoStnlGhxjjiEOuTC9bddZFz6Abkk+zvPk3oDfcNmJgaV6G
+H0QwxLOWiHfVuRjkv3It5gPXzzrvLqIHeaOSY3JVK/iCk8CcblqJbOLr+zlW2h6zR+XFQ9RuKij
kdJenWu4VGLCm+OA1kGFqtbv5nicVv6mVp/SIlxNxkEIGWWy8lbcusz3hElIgenT4siIuRIdCWML
V5dtv4Xih+Cuz0DBoZl6S6/6VCWmLBqeS4g7FcGtc+vjc7H/4gZAg/bnIznGDys686W5AP08LguM
H/bsXnnHbu5xD3zpxgvZfqaiPTJcc7Ess8EEmpSrKNMi7Plx+P7gH5LvW4tDI8BayiCLYqPRfvlX
ZO7IgjH31KytHe4GA6myRxVTP0ftnErtOrcsHA/1qldLrHG7OsCec0Y2dOmL54rNURrgTnTjuTkl
G63AOc/D0dnZzKTy1su7/tWZ3yJZbYbPjLAfn4zMTD8RJwWv56NwuNlzTEK0ZmgcUFz5SR2E3vrS
4SfK8504CSoLEtIiwepijy+155OIicVbn1klcQPjWNJfUnx2jHOkH6V0X8h/Vn7TBM6Icaf/Hpc/
Q+XDlOHZDXZ1eq7p62k+IZSUWyO+ZSnp39WY7ymZEajZA4xrgbEDXvSYVxgph/f9XhaHsry0xrfN
H3xkG8OEgyBRhOhV0Ys0GBeogGfOvNUosrgd+StEakrhaEmIBO+yjbfyk7cpuALyiTAqNzuvuySa
EFfhyQYTfAKmhyWAB2w9/mbaWi2BIG6AOtBo21XGR7HbMx8rmQlER8nIIIuwBrlOFpZVclCOK1uW
1oL3ZeDINzku+BU8CV5C79BXUNtDuRqY8TcU8zLFVT7/toVKzt0WQhAT7w9TsBGvLYauMpm1jBC5
8eYKFhMQSRRhH5aXww7EtJdYC+Hkmpxsga228lDzQoVe5AEVzqjePeWj1bZ5dWZQrxdXEjOW8xGz
gGiopOUY0Xh0wUyT5w6zz2bp0116WUf4bJzbDJi8/kmaEOEYRe6TThaaFQojFeOJ/HBJzJmf2Sfc
HDIGVtWbYUr/PN7GhCR3rHDc5gzpYrWbOXutrRkltezfESkN0Ql5E1GhbZHg9pyDLjUOJtY2Zjy1
ui6ifSxvDGkJ6Vd+TMYaXq9p0/1iDeWZ1KdPCytoss42pDnUPeBB0RwRMob8LZLVTbC0umbjhFe2
rc3shkn6OuFH7Lk4Sc0y61704meROfIp7uwOBRRXfFckhHvdzv6g3RPRg5xvWdTDakCjKH1IxTpO
A8rmWy29gZ/qH7Z3JKHZhyAyx3nv4Pd2oplj4vVXi4WWtC7e3YWFEoTE7xmUX0QeXNnf6OVXK/0V
0Q05PGOrHV4OH6HcwCqoMIlFMlj0zcGzMJYf++RLtak4wX/WaDbENYWryqKwrcZfalO+RvpdBrvm
V5HRcGkHyeCXqLnauxCJpSTtd/X4PpLPIMIpgxLbLVtrn3R/Rfmm4vaAj8WzBetzKNwzlzeQJtzr
gB0ptZjCmm6O5UNaOWQhcfnw7ZMNok4DXrJWvWKe8u2DoNDtYjbmJEa/BvKCs1ef/RF6R0n4qfiT
xu5ujW/i66jMRx8eCuYw8cqpVrpKzGybjfsY0VcT/lNmjaZsz2OO0wrYb9RxIebPCnKSxB1FMBI7
YBYutSe8CXGcKtKWmbMDxwV0NjryIzPIgRxbj0mnTyYernVJWK7YwDQtlFeoUVY4O0n+qrrvVkN9
zCosShB7a4vbtJgXFhZSHJF+8G3DE+OaxJrylojruNmp5dVTD2X25mEk8AB+iZGsz1Xb01dkCyCB
eO0M8xeh1S+uCBk6N32y0JwjFFhsW4L1aMzk79H+opOcc+WkHoLftzm+R+qXITeuUT01JgcAcpAl
x33nhJAKEIIwrwrZ0y/+xHcaSk/Yk/OBmAfgIULUG45nvohm2MrInyQqUpp5Y62Hy7REv323pffC
+TP1HadCLj09fBVWIc/G7MknIzUNIRwUiu6cR0ez4Jtv6GhimCSreBEtI0AMjGQ0vPM4c0L/oFkb
y3jlzZdO7VIE10lCcACH4yJwoYtLmBJb6KrTVaHT0EbEzQjvY3Szsz3/xMhAEX7EjorB1p5qpPHe
ZjPNhShlBegwrmWvlXoT0/+iy1jTMe80mpgYp/xPmOIcx9FB/ZDYhwTDWdLsmDJA/skQHSOpE3sF
5o3Mf0S9pnZvwsbEAR/qHGgHrblZxl/IxCFoLgxZPB8sGFZC+xz2+8C7+PWdKBqC98KjzTELib+X
zs77gHknHCkoiwwmuAri/MvrDoF50NpzhRCU/sQwTcd1XVFWNrar1azxUX5tF2Sp94NBc57QbkZh
gTMHyE8kJAHszsYJv6ToeLtaJUZFuC/DmtlgeD6roLNK6VOrtVllvQ/GxzRVG8PUsFSyhsbGH5Lc
QHgTCHCRzNOS/DpOPjoKPOGZca0DlcBBvU8qtGr49gWInICXIZ4chmu/RfjnGDe1usne3fkbl6PL
jIUispkxWeqF/Od4O2r1igQZx8bs2oGEfSFwlNvIR1l0DOYDB4HBCMk0MFgT+DDjp1NdU9uSkojo
pWe6uWdQLXnvwr1udQ9tuqrGU+T5Jk4stfkmmiUadvrhKP2UglcwPvqRqNZOwrTNy8FDqeIOru1M
LN2aZUTvnbewJpl0GIaLxWLZtO/nd6Z14V+NR7R+JOElq0K4GV96CuxpVlBiv4ELxwxCqG8N3tr7
w80InRS8osnQbLxlzZtcfSIsUIctJw0xbMX+81kuv4dczuPd2DX2peSK1nDtkUHEuc7FLJ2aqyo/
g/rHjvdBtsCju+/7VdgJ5dBfmK5UvQXOhT9FBm1R6jPMJjMVAwC5RiO8wN52bZIlXs/YvOJq2ijq
todYjkcXKhZxDe6zucJd/QVjOzjK/VEs7bSYBDIIxyCxtPv3mswmF5W4l1ELsGgt5WyfJHB3Oc8A
fPo/qjUgnhPM490YzAsgQX921jHASjvtCSmo8gh7vWTvKBfHouDdQViXvq3mfXLuqKcNsxabDmyY
jhUai4fy/0jSS4+Q2FfEOqb7WG6kcd2pt5QwW1TNDBYW1O4E4fVKzeTWH/i8AG4C88pXzkK4PCbl
OhKqRGZXG2euqJ3rMOzPDMbCB1vdEW7W4+9CfVk0EyXWR/7WDPYYMX8VhE20AEEoR/u03uBk6opd
JB2BY88qwrTKOk/wqnNaGqxjwAwovnctdOaavjTCjZd91K0zGx1/baFiCcNv4/FVSQs+OFF25SAH
RNYcM4P0FJoVaYeZzehB947ik/DVj9Ta5WytxmwCWTwPK7fuP2oT/iall+XsPHPP1zsGZ7IPeJUr
nGoRXu+GuYQtgbCLFxp2C6k4SvGiHR4W7hYY7bPY+7gzus4uo1vMlXhTFqdMpdk6iV8gCp+ajCHN
ZdCr3BmJAQ9mssGRgbHFGr6HdYh8RDOPNfaMnDyPITWW0rkms4E7XgE6PhWLwGa+MMs0N54uCdOc
Mxqc5nNnOzwg6ZdkAE6s53L6kerXFGYsq4rmvv6d1UeteJv0zwALm4onrr1TUOEFkd7BvYW9SyEU
NkudF7w8NK48lyYEEhYlaKA1HfDNBi+6jEV3Un4L7dqQ64/YoUVFTBApTm4KAm5dbO32zOTqDmp3
ZhivWj5k5Ikb9ilyXvnvY/lQ8TqKu1blYcw0HLYG1nWk6o7ZOt4EnHEcpiVW76jYWPnJwBMerlhM
QdHAkBksINObYBelbpO8pTJa7fzLsSPgRJzkY0XpTffufTrRQeLNRbbFa+eCOwjKra6/CeOKHL6L
z9bpCR9Vtyb8clLygUh2FdgZF6IrN/vnWLwUa9sCvklelboexk0Y3sf+mdbvUvYbNa/M4BZi3jBW
G4vbKfKwO5xwU5E+2jXlM0efZh/Dv25RUSF2H/oSbjH1MXd7Xp4hH/rVj02mNWN3EVoSzfuoZwxw
Xr5yysudoY+os5+x/tHhbZLbl5zvEBy4wLPwozK9Q4dVJNjK6PGRvufkxrP6W9qLKSREurSAI6rr
QHT/5zo/Sf3dNha5DXAgvyTp2p7RrBSnWP9rZXNuEyX8NrH33a2FsYDnJ4a/XvDTDxfMnpP4SK1t
59xKgi1sfEBd+eI5K0ssydbKC+kb+RjqrRCHDHwSbOygydKCJX6KUTztuAbKZ4SzfEyOdbY1CzHx
7saneBGJfozomASYFWhUdCA64q31inggJOVRMmnt9B++mUk+tjhqfBvXnkpGYqmU4gbbqflBS1fR
dJK1RyG9aWQbYupj7BhMl5YKcERjke4N4z3PPpLpYGkHAoVV/J5yhBX2BdcN7NUVFYOurkwLg9G5
a9bDcC4snAvOMi7urEDIcELQltcwt/+PYjEg4bBPk63Q/xuOJ91Yio0vMdtHFm3zaeeAJ61PYYPE
SdqaS8xSPYtLQDpJJ7IHI1FnKiZnHylvVQ946KOueOyET1TMIjm+FpNBu0IbUUfNWs1/BvNV4G2O
Ed8WOevMz0POipTdYK5Fki/61Egfk/YFpeuthDk5Dg5Dt5K6ldMxaISigbO48M8NFiiqn2/rPd75
2k4k+pWGe0P47ja2vPbVda/PsmqlyS/WYzjNOYSEjWsHwO5SttlAcs+Zq2Asn1X4X5DKI3X9S63f
EFIShzRzPKv7zf03uPtIbqHMBIe7IczfbAtDKtOKelk/rHoTIbH5y0y9WsaJpEbyykGQyCjiCFCl
/0/ZdOz/fQfokPIJxi0+zceorgyVIoWeYdlWnyn2W7Dcw5FBbadu2UDAhGODQRcrA3OneUFpemfj
z1wv15pGIbIb2l9KOIykKLv8sGF2TSJsvz2CxT3KuWi4q0w/XKI1wcg4huk310OQ3izIP9I/5krc
75m24qmK0HuV1QRH6+bLh4KH2GQ4bA2kND9G1AwLxrVSXTBPpfI6kwVOVYr37IPMto11sEA0Rp1N
Kz7Ndf+v6o7CHAARArs2n9O/6+kkNLAo+7DYvSAyTRNwXoPYW/ph9ChRRK6JfE6HtLlmxc0zAFx9
N5UAWB0LTOomql2tw9552cVZw1otbS32BwVHRM003pCwCULoYqdG31MrpTWHEMEkUrzFSv6SWRCE
fcMRxAfgP6yFQAG8QQNIhp/C29lU4ixkqFCRZK6dhqHPANeD6TSVXYZL5VCFEImEJsLrj1eRHC2f
53IyTwN4IZynhbnJu70VAHq7O1QFUAYKqjhH5Spg2K8dcx5sDxPKFoG/wL/Xoo3pCGeinWHJ8CrM
r22ck45M3Kl+ghLz0pd4oEs2eiQawtYCWqKdnNsaSlyQIfGvBG3QQU4TLNZqJCRS7/0SGeKsme9O
/eKlnweElZh1c0A2mEM15bNqCQWs2vbPJ2RNseS4U4NjGacDqVsxTc38N41PJ3DOg7IZl/rS8YnL
53iH2HZuPX6/Zf73dIZJ/6MLrwb7jKv+x2MGhkvS7XDO9fKud7bQpyM2OaWYqp2f3voTP4MJ08Ir
/XldX+ocmXHhUSLeShfPY/4t+s4WaFh3i9AqJfULjrJc7MmnwyJSR1g5Dq+cthr1yyDdJ2DOlvYY
k63vX/Ao2vJB00SSGknE34Viy8VK97fodoNyb9pH4jxrB/PpWy4ffW9ThAcL8XBegZDb4GCbNflP
zPU91ddSX+jar5X9ZRp4Bnb2LJvmMyrvTvJSnZs8Cxa+2PHMwuOlNo/zD5mpgvA5mvgarCGj2soJ
rT7b9qABrwl3VkRbuiRd52X3Dm1Aqcx/j5HGowFyYe5bZ80giLHpA6CaLqZlF/ALpyxRlslftGhS
aP5Bs9WpCbRmZXwzcoVZg8cQGpAIjJsLXgTrGwkINRdXDvsCzINl3+r0mvTf4XjO1Z8+VDdNfW0q
jZEyOCCW8OjWV9Lvp+xYM6lNuPUmRgSFcpPfTPwP6ebf1clkzH8T5KvUfBr4DYc1IGke6SOQM616
s/N9R/tQOcUS4A2QLGRk0aeo7bdOYGN8CvZL06/q7tQkFxkQWL6XkUARs2zXIPoR+Wh6nJVeJuDL
BsUXL2W64r6OumM37tkPzOAAwjGvFLqZDAbryBFgUoNhrAivgfHHoQAzxdLXrLDx/F9OAwx1vxMm
jQFRl0LFIw6p/3bUzBPqYc/gMVY/oA0YjCHrmsqu38Xxtp02hAvm4V9SYyJ6dh4jre+h3igM68jB
94sCe57+TPiD9fMYvqR0p3JY9CAGh7cOBaWUqWZBLejYbp3sR/LOhbGsJ+xIDL/2IuuqEtopN53E
fW1xZh//2aikG+rRPCthby7bZKf6G1t6qAZ7YlZENTYxqS8DN0fLC5RcgPxpLY55AaW9TOEpRwKm
SRAMD3KmIgnQy8D69uzRyvbhCFR0hT1yAXEi6549Ufc621nKHlRcVRys4tLOYBLiRQAPU9zU+srU
vyBybuE3d6N0yR2KT6rpj0N0Grlf5JYFOdSODKqh3b23VIx5eavr95F6vr5a1dXhEtXUNezAFJEu
xqMjhKpSuhrqnf1AVnsMg2qeDh+dzoE1fTPmF9DuBrcM9ny7q0nCbaG3mxvk7777YMPCnJRChtSH
MEE6kJZQKy/OmzeSL1hHGISH7mJ5f7Z+mPBHFz3mPk4sORhmQXFS62WhYU6g7lrr0c5pz86wh605
MniH346aGXfP2Oe8q482jbzKjokuPJmo9UXWYB96atpGyrepfhQJ7KlaqYt0QexZeBb8o4TXIRKm
AvqLeJlmK+joIjejDU8LmTUGQTHHEpOjOsM67neTuXbMtZmdlfIQYdWSziYdXIHZ/GEYn8p4TaVN
5uwM+F01AqlSL6WghAZlA9jA80cksDlSEs4z81PhFLC8DzEvA9eLO9XK3sP+BKRjpqWHqdzGhEoS
vDu03oteu9hf/z7A8Y1I7YL9f5F3kJ23vvuC9MIVI3kHrNWZgr0PK3O2Ei2THr+JPHPEiyMT5ay9
p+J8hVhdarDIvBKcjP3SMsjo7fzgRxDnKsgA+TYjA+lo734tr/BzO9u6wRkF+9yx5sWiTU9BfS1q
kRYyty1RjlF96t53bf9im3EbDIEWdm9xqujNiTGIHdHWsrp+Cb0KjK02oKaTWFYAIrKFycNxvB00
BuXXhhfG3Kf2o3gOCfRUi8QQ/YUMYo9vO4ClE7CPpMXA4vFYDizPDQicZPxba28P22D46e0SdZoE
DT0rETOGKhVMThGhTne1fZwG7OEuVWnMU+Wt8P6QSuLv1qgQmG6E6puv7HQabts4myy3En4+jDLQ
cfl58wCsAYud5p25VcxtiuCQIY+16GZFz34ycITm0k83OWk3ey+O0dpZKEvGM+/N+IzajU17NNxg
RSYSSHuDsZLGGGAaOR4P1C8p+hte/6QCWX9h0DDnfJGtfcG2BxfncWd9eKJRhwDF+GnhQEOW4cru
tKsaPjLyQRaxO6aM4Rlq3xgei3ZZ2w88NNjueR2JtDrjVQlv0KUddFM18I6F+iWWtXACtZQqsARa
xFLgT+lwkdqjHD/wq7oBOjOYqXiHrTQ0z/WcvdUdJ/+8NOajt/YbF6UuWDZrWz8GtN1r3V5E8Yma
PQW50WI2lnHCiFuig67pkKHjitBb4IkkXDFHG3aARRjs4wdDMy0E6UA1Zj+xoXNHtclZN55Jzqtk
YQeOT0lyw0gB01cFAeoBJbD2gRhcxIzhoVJRJAMT/ucXCnil42PbLFGs6PLShDDB0vcegwaU9zi2
azBQMY6mvlpbBz0/WO6d/tCesWYcACOzEsIyrM9ZdTFa8Baohkaxnm+74GZjeZcct/fYqvSJyTCa
I0iGF9HL4ylTEWbVY2UglT8arA/+mqFdMexFlU8SVeJt443n4Zy6rTTuwNTyMGow9eCnGdb68cmq
QLiOco85+5x0q1wQtqASOfckXYr0X3Htc2ZFG26N1y+fxOTcUIZ4dUBmw7X9B+zDrgvUlkGkhX0m
l0FqL4LhDG+BKKtv2POMiH8O2F629YXJzWhoDasMZtTRM1rJJdw8mmeeyc5h7dy6iy+MTJ4afHCa
Z0yM8CJ845nzhgTTdxyxWE/kHKB8kobz3Hw4jME2qeiehSQLSak71Rbmh5U2AEaCHcKqGtDzZOtJ
Vyvtil8bIk2fPsfoYCc7LOgemAN7bWN0Mq8kR+Z1w8Rt7+ORhwieatsQALHBksojgwz0eFk9RjVK
LzORHKRHVkBS5hdAIU5w+fcU96PbYIcR8iQWlT5eTel7BvDOqXfhuBUBZKVciDCzau+K+hJqWw6Z
wsHcCcKGx7W61+Rz9V1KkS6zvrKkXdg6Fn0a7oGRzorRPkeV2l3YxVGMLISO5pPPLFKAKRhGSAbn
Bab5/63RCiUR394AYRSQerGQHqSUu2o13SBF+rhMs+Gt0sGV+IeweQ3OqhOJWeaP/itLl0pxMtMt
y2GISJI3xaJ+mwpXCC9e6krU+OohTp49Q01ABaqyUtibSbNHr2iAohJm/lG5tca7yGJFnzmub3u6
iG7OCo+SG82Vjo3zIvBSSQ+/3EzK2vbuwyNDdJVOkvdWlTvL2cvGKoqIOQPHbEYMF9dEuLkDNJjo
+QAswOR/0L5D52wyaI6tj2gVrCAdTuFPKXG05eZ8kP4SmH75umzBOWIMrgvSe841k3d6z+5Aujhw
u0d53DiyKwOFGIXXTzm0zevAx9BQl9bVGexhPl5KdvkM+ilKDjIWW/2M+SUpmxlKgLh+I23Dy1uW
n+yn4auOGRj4LKESeLGAp7VfiFxlXn+lrB1UKfo5NcGh5RgMUHtLCkM/XzU0sMI/KZ1qjB7Sm/gF
W0gCqbwa7afPKtOQ6KWaYmGBihivMaC3Fd7GcW3ES0l96EgBLEERwku5t7CS0QhZ5ByDDfvkZg1N
IM6zLuQu6556ABHeO0X5SoPjOjhEIIjtKdjdAAyiJ3YJN5R9Ml1IeflTiuO5zSGKMCnABUJJ4j5P
iVOG44rRGFcpCs6KFeXsDdaqC/HmgY7erl5w+IQT3n6bRK3SMSY1rsLHPDjfosXuNyX8jvpTb/tF
RlzzxVviXbp216UHRbuL2DCKrR/vzGGr6uCfXfauTM2vXr635svH7ZBjtlVqCMxIH0a5HPWFYb6P
DFNB3wXqSrRtoXEV6SW9dCX/UDlHxturGucxYx0wBaJOVuxLr7wj3lt4A3xofAyBOULLR24s++y3
7O8URMkblW7UwD0Vvt4w/GuUa+g90t8pOr3YRNwv8W1m02/e0dYIO+suYnlDton4vGTWUSG7ae22
SOe1QwpMZli9BUwFERIlIrfPE5c2Y0BWbXYPumM0OzM9wRqJAWji2ZGzEztKlgkP6VBfZe8A3U94
umCsUUfzfwsxryxRYNnFwaPGVyFKOU3lFTsIOhQydEFYxsDRzkj5mUkfjXMjwWwgPKhvWfBRA201
b/gMWnEDhyTL8UdvdZstD3c53rRCGjBx0zaXpNxmWGfAFutU1eMrrzGhOi7zJf+3Z9+KBcoRP4+w
hoOIo+ix+K9YMzpEHDnMqKFoMR+Hp+WHR1FvyPGLgT/sD1yr/QaRf8GOhxFNq92n2qpEYVYpOr/r
YKsXWGXxdiVrpj+OcQAuOWvKrcgrMr0WijYtvnmpQHAoEdBi7aFVm6YV3GQjWXYpPxA7Rv4q14Y+
q24S/8sU+BH/QLHOPxDbjZb9kZsCMGfPVPaeKQKrySDAujUqUN2b5avM0BjGcR/7iMhRns9VOnIT
hnDvCAAXLq5lvKFV8HAt0tCHZ1k7qg2vWwblc28DgUC6CIyDCEzH9ad4zOMF//eyX9D8wEZWc4YY
IBfRj6sTGHchbmrhlQUFdLGNdnaA4OZUARoGB0hWYrIQab9qc017Gh1G2JiWgo1b7MPsaFgngous
ir37TOWoZ+ZdScslkfm1aFagX1fhQ9KOjYc3sWes/qknq8xnOBUShGLhNYgGSceKhCKn7EeTmQui
V5n9dHCQ1D2SnBbeA+Oax2tT3ZbSW53jrdgaOF0gR9pbO8Xooy3QlUkrcmbU0a7ofkfq3zQ6Jh1O
8Ix21PqqYg7pcjOwJohtZaLD0pSvKs3AyHwkXH0WS7Q6BqbQtvRwJF7iPSqz/FIVZp2sw97gB2Ps
0pOMjHaVCVKqqPgQ3bz3b5VhH2sp+mur8pPNJdxVfqa7hqScp0mkjqgV00z+03TnHKTTI5UBUFUK
kAb0fDXCPxZIu4aLuCo2rHs+KtZ61PNXP332bJO0+XK1gb1cvnQ0YclPufmsU/BoQbey0XOC0t/l
MO6jND1UVJKh3DJSVe74xectKX4wMf3VxkkKdhVrIfm3LGbvBiHLEvqFN+37QOUyJQZS6muHYUrb
8cBVMYfmuKS1XuL/n6uhdjgEQ3vs5PZoOcrKL+xrr6YyA5eW83dR4A3UAgnfDIHQLr4Gw7SSFB3c
qLOSY8pNaTipzCKxZNi5A5nIWnaNuRzoswRrs+esqeTmx9YjRg3WxXLEbIdeImH/OcY3B9/YmOYb
KyQvCuQPm3mA6mQW11KFFDvCojMH4IvDIsqhyVjjKp/wubB71rOxXoGW9PxqVUxMgBlFNeqLw1jq
+rWSsnNQG7e9LB2SINsXXcjisGmdYBNsMT4oPvcmU4Qx7dm95vBSYf1R02VbaKuWnrME8Brq9MZ5
fJ5S+945RD060zgXU38IomJl+IB98SNbieIOpVibU9DQTXgNE4yP0sEMt3rKE0GFlZJ7owVz0veE
9MngD0efUBC0zb0BQ0COy0VjwRSF+yjGGHmkXGoHDBs7ylhPvIx5jcKg3Pc8GhQmAPRUdlqWqyi3
CJ6BJQJtD7d42dmAtBhfTAqb64UJqGIXjcJNqZD5tru9on9J8msCqFKIs+dHsQDYWKwgqOFp1Qw9
UUw9KgqdCzCmUmJoC9Lxw/sRZUmCbcVgrj+cowC1nNFShNswMGiTcAbGNoNyg7Ef1EbmFjq6sR4d
neS9oK8aHTpnFm0MR6nB/8BiyMmETgNaqyHobCComoyJxwmfWAPzOY3dqKXDGcC7MlYvUn2uspvC
Bhc2cmerlBvOl4N3qWQ7mIKVsMegIP4enQ6rcD48iv22aBdBrMwMAlecwL5Mb0ynGU5Lb9qNyUc5
1Ut+0AVrNheJgb1uotDtfvQGTQmZJDrZ1t4LdxmpD8RUKmUXa5JWM1vn/LDIKwyiGw1ugbG2FHaA
MblkbT0V4Wc3XSm60/hRkPFt2UEWWpjs0CawoYVS7/pBuqrZ7mDziSRkPRJ2AMw8hDJPtiMydhZG
hHGjA3Dz00WNt1NHCJFS+Y6i2HIsio93ElwbViFIMPAt3NWWzseGd178cCENbZJzPmjPjh1GvbBf
8gcWJqVKRB8qLC0J2wYZjLHRZPSxvBP3GKmpWnh7I/Frrusud/1eWqghfltvWGZY8CayAla2LgLG
jzXyGk0lxuwCi0I4UpWABlLxs2cKwFRClCkQqE5UajxKFXYt/AIQBPA8dHzmerbWgHoVXrzXK2WR
ViPdBg0cwuCiNN+qgjlY+JsDPjbRMFSecEH3MprUnRjn5mIFpEMfXfMBcriDL6zGa9jQGdOJKBay
GzbTnM0ZDlaHAu+6BcXOgmAcUC/jv2r+9PTLJkos6BS1ih7MsFJUrMzvleRZdSBntR0Mrxvk+ppO
GCAQJWL2LYUoxUjkSs8lhqJd1JSGFj6wYawXPri95qtJdxYAtAG9q2Y2J3Nr5/ysGiASTbbWfSfP
7KjBWRHNCWORasp5U5oKF+1np7wCH5Zoysd86W22mNJK1gt1IBYysRygV3dJ9d6YpMIYI/TNq/ee
3XB0gnvinArtkauHOnxXyg+gFXZ1l5IDD79Ge6n8x9F5LLluZEH0ixCBgi1sH71nk2y7QbQFCt67
r9eBFk+j0YSm2SRRdU3myYEqxaZhYcyPNKEwqAdrMAP0Hw0twcB/z4d1W1tcGUgoBn/vdT7rqR+r
BwPc/7aI1uYJ6jwT0aOXhHumcPkC4ad8yvhQ0vg6lGz0jc9MMntIxHMRgXeFOYLVYhlBUvAzzAY5
oQTINnIo4oP+PVMtWGbazklAlBpdYMcjt+hzViDqU3x2X1N/dZ2PFDV0Mvmr2fzhWQpdyZcNUeUv
NB5tKyBbMHMLGcZCTGpwOSr1qWqm9kRCEW2Q/fUt4kkHtYN4rzEaFIBDxK+I/yRTqeIjQwYa0cw9
9PQLlwJXAOmQT1p8ERVMr3eFqno24Rk3FYFdx7wnqnwZG4DZ0n+7CUdo+dlZz87w4J3o8YKwMgYt
F2sEcqlFZu8H/SkoHilBusCPogMRsMIhR4gnkK03iUf5bmQ8pIeblM1sfBXxpYOo9a813nRB+6+t
QxaCCZ8R8AuXPs7EoVbWGxs922guUuUvJJuAhio0LOFH64SIaAUcMQykOu8FjsqGbYEt3/hHCP2w
PjmfKafMkFO1yI3Jl/5/KXaC1g+TucmN3cpwbQbOIaPftd1iGTKK8yHZxknNXgli5PDhdzMaMPnX
sAc2GCrQFCIYJhSRhTZ/gpEkAj/fDnm5javlnB9CI+KycUdWcWFUpcWEqZwtYthoM9IteW9Qo0Es
/3NT+of+RM7NiISyX+d7fI5TuobNPFfsxjP/ppavyvHqRMdA3TTwemja24OOexFXj5Xvcg9u33NS
/UzgXjWwny1jCls85i95WnxU2FICXnLuDfzRSNaFIMI+nAhZxdQpocuN0mkboQ5CV2HQPSU6KH2F
Qt16NqNyaXZXy8/Xprhp1rNGuqRpfAn/4aRfInhnVT452f9HTx3iBHco25FCFeiemuGzsN+z6ty6
Afwjm6AN2sNfkxMkf1IZUW9/Rni2SCSdH8ss/dXdZ8P9qoeD4V8K4DPuIUMII0ymi79JVaxH4yWO
j1q0K3l/62BlKrl2TDQR4q9j+O2/wjoDClv5B95LJY9ME1jbsYxpDrp3JIoH330tDxV2y/Reztes
+rTo+0bzIYr3NEVk+8fv7I3H3LrzhIzTW841m43fPUK+tPwA9JvEdxSGE1xM/WzJmoBu0pKNnTs8
19QBKemHtWmdJIsUZv6N4ER817l+IpztlXfVW2ZUJ7+8Oe13Vm7LQWLwpW9RmPgIjc8mrn02U2Xx
bIQuT8xzlr+OIzio/m43t7lCEDpa3HWOfVNcszhdOuHRELfOvjfMUBK4xbfOId1sL9dGcI66m0Hx
Ph6ikl7uTEI6/24pdz1oi+kaMh/xjbsp36tCLGzu1CS+YGhjn+jp7AIvFadXdR/D7zT9FOmWnWZr
3VL03TTr9nQxmh0OPNM46KSFiOjg6yOm2k3ZviodseMxia8y37v+LWTwBtWu9w8Vq8ruXJRrqwa+
sG/tm9kistSfJ+fRo18Q2RkKekXLKAXDm/qSY9jhjffFa5Pt6+KUiHc1nfXhbnEQtOqZr4zgGMD/
XHq/hmcfxYSYjRtz/nVMetE6++pY67rxg6EJGHYV/GndC2N5MZ5UxOL0XwEWgZIsMI8OyzrMiyxR
AgyHzC77/FGIB/FCCGAvToQFCd/hdNXAQs5Li4cjdw3DIOuY4PWN1oXHusI+stse27eUjXyP44fO
dta7UjfGG9++8DdVfNW9h8MoVtqMKDNOdKQJydWunl3nHFYwh57C8pCGqPh3w4QkcgtcT4bXEPki
kRGeeYlsufR1qvANlxxrcRfV7wAtv++fnOQLsEPCJ5q36PLIchkKai1Oz+5OEHaR/SbwNcufmOsv
PYWBWrUoFmToLoX/4lvbrkKDsi6xLHmfWvU1Bp9T9OpIvKna0UuvdAfLDRVICNu44izNzZ+Cu0bi
wRpQ09Q5Wp4+Wim2W3nwaQ/kQ1PqkYaDtjNPzmNITj0daMz6IRSfcfiSd6+O81yMLGBWVbbCDOSP
h6Y7GsmHxXY+uwThzeb/g5RtBgpGe7K6h869En1zONb20gjwJCwUaykwes2lsE4MWGomxRgIkZki
SPhMUVBK/+axQKv9WySon+BuGHfD/9H5APJnvhFlerNaPtC/glkZIkY+ehORLpjbdm8hLA/41l7l
cAj8T6veF4L5WP4xBt+NvrF7xt/FqR/OEXEx3S6KLvCMaeBlvyWjDnM1B3z8Oz9N7bVuT4FxNKo3
emwdomcUvWrwNymjLPO7a18ifVOimmSt4R2SnA3xThkvfFeT4ruudsjyBknmaPovR4JEsAROElKN
GZ68KMw2AqydeCpxTqacxR1sSHC2kNoXDpznFHoYo9AlZWEhg0UkJbOq3/kBm4cHRcOs8BTZh0xs
ONpa66UgAwD9op3+VazxFRmTdIALlCigdXhlhdgThhxoO91h2oUildNE9vu6e8cH0UzMuPa+ODI8
9HBVR8GbwYybCvhf3WMV5s80WMs2Shd01GSq7mRL4Kj5a82BCtQ0Pdq+GH6tLmeVPSeq6z7J7GYz
WCj2YfSY2zRebFd90aUG8NwlY9i5MOpQjLoVeRk+6qtjlvyaOJI6xr8KY6GtHv34RnuXU/5E1yh9
Iqgt89dlOZse0oCt9lHGdyv5bQXrff19sL4L+7vM/0oE/dlC9KQK7sP+x4mHBQbXuT9stZ858zCl
D+uqu2W8wgWrqUI0hvnhDcMqY/QPU0e4iZeULKlk58t92uz8GpTZRhDo4wKv2gwT2fC3Jr5LybD7
LfTOyUtF7gJURR3GHRI7KvnsL/HuLUrf4ptblF++D245HBxANTNjFpLxtWAqolgmHnm5jrMGakAI
pcMTR2H3j4cmLF95BhLzomHMyl9G5nrJ1rC3Y0Y46kMFRxcmNDVKta/4m5Is3dWzhTW2PnEdU39U
4MYR4ZKNDpmMT6fEkcCGhn3UPzZ40DcMUoLUhr+J3EfEgIhzYnRRruxs8iVRpzUFsA9tZ464KDgY
k6BgjVJzIfDIjEjhlfu2tYpxZY0RehDvo0unV88xXgq9YsjEstKYPqXfzazDJ8klYKBwbtPsPPIn
OTcvMVM35VqnzsQ22kuwQdG+Nk0e2Rwxx7df2VQQ486OYcR5Q7pLZXlwBmqDIj/6qOhTyZZYAtPT
EH0jBRhAVeZJdXVc/3os2vTY2u7sxlqFemaj33GukWuhnCPfij+Cfi+CFNAow9gm8dZM68PQm8de
i/HQ/Zukv57GYq0xpPTcCIQhKsoQQkj4Nvi0KC5mQLQFOFo3tt1s0o4QiqogvtoWy6K7QSDbTm54
Fn7wVMv2qRkgcHgjLfexSe8BUOnus/Gmc0dx1ISABGJ91VKatsWwL9WHjmIgHalr4Tu1xiZTySkl
kr3M0KbYCIcJdXO6i89ZL2jW9e6OQaBwL2MwbFNGe00IRASp1chSx4QBFDWfev40y3cVLpiY1Lgs
Nv6VLBE14xFXIxyw8TWOMpw707FFwyEGTJPN0ZueVRIsp4xopJxEHvK8Ymtc6EWDKnnc1fFXhyuM
kU1MpgRWvy0f5TpPMKr4szUu/w6AIdOOFthX4j+bYQiZoFCtDOR1wSbmB6U5IbU0uiMQdYzES8tA
2AW4XuvGtUd+mUPkl01raFOMFQgdXQPXMrKKmryZrgTK767IZuY84oNmFmtQN/oD6Am/nNjhEkDU
9N1d17D/tQnnTu30N0xuXXrTqmmTK5LK2uBoinEv6/aOP3HKhyPyzKOejDxQ4pJlzRMN8MYipQ5n
Da5RSBEDOfXwE/LoppPtV0rtNRn7u9b8DlJte9d+Bq9ry/FmBMmhK4KtRY5Wg7G3ScxjaVUPrYx+
tYS4K2eW99b90Xt2h+Kz7InpdfqvqM7uheC7Q12Kzb+X7bXXhnMvxDlzpnMYIzHmlGxCYvbYhHnO
bBM2x+8avlNLstGswddXCB8yUpCSMvmsq4JDhLXFQCQDBY28e5DBBlp0JHOddxPQxEqbJTmsZTdT
b03J6ugE6OyTCcFKaOkHSa+Y+5e9ih9jqP8lpgn4K+7Otfc3iP7eSespt2xItN3SsaZtT/J3ZvdL
Tx8uOMxQRejQxkwLIR7lRceLTjubnQIq6BwJqK3ipc93unc08LPuO4oHnDzpp+kfgcuw3bJnCYwF
GbP2iG4S8Eq0V0OVd0JtYEKbxzQo762H+Sy1jLd8jLuDcYG6z21a5m9BP1XYqL8HbfwZeoJRECju
SrBzR65Mj6m8x/gwadt/VTmXG4h0kpxwtjKW6uj707OrUrIbRvVEACLCJs36l5PqGzY44npO0Kwk
YNdk3yqw5RBJs4FDc7eqbUT1spgKVjWWXe2L6M0kpMpDWA94gLwWtZVGuLUmf2/KaleNkHuhrSD5
bIroYNDStgmqL/QnqWTdLtP9FNqkG/XQ+qytA53C008daVO+ifsOBknBegR1Fe/QRtZql/fRcipw
2jfVkz5iHI9CwCfBAmfJzjX7oxPAyte1pR867wooV+KnC9XznJF9q/f1pnJaIjNxCNcdXVh0VDRs
o8r3YHVuggB3vvyrycWSbAlkqI/Sardji/Wp1fcieh06vtyiErepHd71sCbng1Y7Ci+6EN8lIt3s
IH0fZSEQ4XJYlUm7m6UAjOVb3jTmjmSvAZAf4k8nYLluse+IqmtQVPtOTd8TCQk841fPcnZDy105
I9gcbmirWGZdh10JbzxqGJFOp1rj87anoxXqBzswDq0L3UNB16dAcNnuW9FHD+0qgbGUIlMJR2ps
B9JPf2yL6FxGat+DnBwEklvQCFgH/WI8DQwbQ7vZmmO71gJoTXa+iSAEpI13pqvBn7ULtPI8/9cO
UGpXRKQI96w41Nlu/UvDTr4aplUiNYZ8w66OajRCzX5iBSiZepag8ImMXwNVIopUOIsG1H4SiKtR
Ada5hPk+Cde+eSY+mb+G1g7+Q9dejZw2mjlLcyYLtAJ7pNR3MaDPA3c+ej+1+VrNbWT6mWsb138r
9GfXfsJbI8LHoARDYIAW/rFi/l2VX4pxVBB3DNkZbDnvTeUsE4YH4zXkHAthTZZCW7iQOrxQwFll
gQkpCxuwLnBQeFf8s6237znYA/XRmtcZXm/7zFD0vYXLq8te5slm4N08+gUTtMZQX7tmfkEWk9GS
5NW6An/mfgYctg2zczbsNNhhS84hLBNTPTW4x6iKmhF9+4n0LDz51EHHkOCJAHC2VYIgjte19sEP
IXshfJHZo+DiKfDbusTsNguPS9KqPcTkx3R8cstVq28n2lkq34aEbat6icWWj6NO9pp/EcFnZf0Z
JvLyh2t9ltbdMeldoffqKHfNu6F++L6nAcTrjxSsZeC+wnTDdzTVaMaOazWT5E45UMIyVEsQ/e3A
tIzZvLNGNo4JRmdFHMfnAZWXHUIfZ1CQYWDQXNJY2oLcPx5wT/vntHAJ8aM0UDgaF9o61uyeVN0p
eYscJkh//CKMgDyNcezeeO5ARxpcY/KkJY+c2bHsMIQofHE9yOZ69ke/1YSNGhRIXNblPGtjKmxP
XyYgzIKJGpE9FjE+mvxwY8Ro7IvSAImTXy2+onDgWI6XYe6sEoJ4KtZzjpaQUe2t/OtgspCLva0a
W8x4aMJ5c9GVkrjAU8Q+Z2iyje0n66iZnbPV2mF+LTv6hXGH9INENBbEZHPEOHhN/w3UMqkPIGEz
IMXBHmzywITdj0y0SM0icAjQwPbu3Xr5G6ZcijrbMMg7FqNkOxhYOj3z9kdrhbitJT4r34rkSTOe
/ShlR/GZRr+68SZaGoqrP+zI1vXWEUeFdM6R/Chs4EDBtzVeZXrBd8IKkUJ+KqASq68Z7WZgaWtP
Q3vN2MGMrK/+77fp5GT6Hqh/vXjJgP1NdEsdHISkfMkCXN9vlFGp/An0V8eAJ/Icc1SLe9uxhWnw
9DspLRJS8/7FcY8uH0Po1wdH+0ka4oRfwvhpom0mKGMyn3k6pDyE2pOaHgFsagYoifEZs3QIprcg
x/4Kp5qtPifNInLsBRcqM3M2z9obYVCI0e9hirtJgxLyNrCUlQj7eBy9zzbX11Ms8HA9KnQyVfI7
kM7SCQ5d9WenNos/Vt+jhpFzoVkEVTEjLZIHOvgGxYvtfEQJL20KgGiSZ8VQtv2NXQj3SDtYZ2J3
QUy/VE2yZIe3zh3vNjbJZv4qtWG5mhlkjVgF1Brz6K2WxdYO0DAOEL5ERx4sJNQY9SnCWGM1GeGK
qRJmmRAbD/Y/I1t5hbHzNFIH0fMODleqaJej7e9Dpk1+bx2GuFg57FMLDaAZOaiOx0jS6tcRV3AP
EdeKBpJA+Gf1bMPfi1I/9UH/NLCNS2weFszPKQmeQxjv6JlJLyLLqZOsrO9BxHk5WWdlFVuBfEPz
Uc1TYrgiXEs9XfOqyRzP1nlFrdyXmyxyVpNMEL6I90LBOikHgsMh38nN2NvnoMKrlYdsQGYBBCuZ
4DmAaiFjhHqMfXvUH5QHyyKIVk15t8OYVEZS7UI0N2odTmz5sCv7Ngo7BL4JDbSua9AG47XBrxAN
POGmfyizi5LZEQs0yJFSWzuT98K/2kP3JFQUz6mzmHRUAQZcEAMiVhnDvibmClKIbUGFA4SQAmSa
DPTAAwcw8siEhVHes2rDglMkK7hFixoumD2PnptymVPiUJuFzXEgASbK+nOjplWKyiOLIN8FbP87
seybcdX3/l5jAoQ2VwCXqvh5Q+9uFQhPO2k3cnSBerJiN/VLyyxt8tOVt6jIL7F8a6XJcTV65KvT
ZTtAKmlwVnbRb8ce2wuKjMZT6w50pI7UVbkG4qUJF87JcVCus/vOQb0FjdyUTIIYWYzyORLRPi3l
lr6k1fOl2xL9prlvde0tdQaT1On8IaiCr0m0HaZ6H0ryPxeTdnRo6BzKqpjl48gMxAP8o1NLBgSn
//ZMgiwUJ/1sUf7T4le9YOoUD8seX2zssh/CqOgp7HDdVwmTprhAppXs4Exnkc8r6rhFWMx+l4i2
MH5zSwKKPxTL/RGnqNterPbVYUuU+7vaucX2t6V9dPT8sU41I56q+B7h3cWcf7BFvDafwuAU5DFb
wqnjNdXnwtYeKqp2zGfyVUwSdVar09waFsW09PDrDISk5DcToEy3TqJLB1IhUe/G8KjEl5uczO7X
zraDetW1dWQ+JAme2SbWr1X1ncrdPHYf836n08mZ2jHqlyDMffHiQwwun+w2XqUkq4jyO2ZnphoE
d/KzFcfZdBSAS0cBqsuvrEcRfvPYaNioDH1rlpwEi6bNV55L6Pp7aNqLnlFezG6ut7/12ZuJgWlt
pe1eafjmFAXli6c/15pY8B8A72FF2BvLQ7OELcF+KjM8iOnBEWQvoI6jDXSgT1KSOAKHoF4TXkRS
eEWEMVuw+cekKeYJd2Q96dFgzBPvrVLoz82OnPW76V3HCMY+xWUD7BsHIhsIpFi6k/607MaFWe8a
jlAttlnNq3XCNrLDa6Sda4HGr2/2QUUKSwTbIAgY4MLdhxWZQ8aojGZZ4d+zBtZhznPGfVh7Lfv3
eiOyaTN45qofdLSpw7oo6rtmfvgc0y6DVzDlyusXpheh/qo3XmmuO8dfmr5ai8ZadrFcd0WJJvvD
HGlL4OJ43rlWz74R/pu8a5K7SPVdKJ/DusJ7oEufQ9XE95B8Ny2Gt5iXzypvqKkDQatbPWE+xFIn
lzy2royG9THhDZ9LDeweZOz1HsEpqIhLZKRscsFNwqonm4TGOkPnkobjJvUZ2gfvGXKnCFlFYL0a
aIVRWZWkn01lvh0bDzyKvRpi+EyoLdREvuM4ENiO+B6za1GSbUaiBjm9qYFoK8OwzuYqZw3vcTx2
OpPpBhXK30AF2pN6NJ8nEdzqgd0v/rd5zV51I7fwS8OGKJOsWexpVY/+YihqYv8wUvLiGswWLRmT
CVtnhaLFOBgJjzLltbYIDf4BVx2t6CZWL0WE+g0jB+Vdox26DpzQT8GGLDcw3qR/RkPpLd6ntiU8
KViiNJsHqsW6q9x/Fh34NBBdp6lt4U4r7ixygY4N3G6HpNEiaI9VLw+yxmJhtBtFcMaYgg61CsFy
gz1McuzikCSotuMSmC4g596RgqRMne3R2OciOxlufVG8cDriKqLXc+36mljW55iWpwIo2CQuloAN
4/Jo/DNKfBHzRW8n2npquWZqRiXVcE76dlO05Col4hx44b3sxMvsPDIVIkcjUgeZ8FDoBbYQIuqN
8/wEiMjYdqP+Q373yc8DcGZyW+kjD1oD48sBs6bOjoB6l5f7fnKuk3XyvfBrivO7z2Aq1epX5nVM
nnNI/A1ICb/9AdkYNvU9yS0UFADn+KmaGL/nwWDbtOfYg68UzbyA6hwQX508ey2QLQ/dcvKcetHK
xRYVR8NLm9dgTqhW+rcEaEutWbtkZEeOIgpZFebCeFznQX0xwgKRelIfeICOnXDQmVicaUiSbfEu
EGLMNgOtetdddld2D+l2Oogi3jFIRYGFaN2rrsqh17S5wcaqOlU0oioiy85J3jqrQpwRmD+1LNd2
ELxagf3ii/7ms4vz9AcBALeEN2nUQG15zNP+qY3hcK5ImkcCXr97NA2NxZQscQ72iA8sijd6xavO
q7Mt5u8BZWcmHrmHGEaMz55GnMtg0DYVKnl1p2gjLSpjx/rrg3ynJ+Va9Gpd9f5tyN0Xfuw9toKz
iSIqKBEL9mg3tQRWXUqx7zj9xfOw6bWU8my8nipVc+qg+g0wHFYF5EWk3KH5HdYkh1XkBrnasUjk
WhZPMPyXkjyImIctYs9Zl/XRhYpFpz5vzYpbgHp8ZItmtiVe4ps5DdcpwiqGnU+rUJHPeNOQMHkE
RAzjowTYCSvKjhtOGOqUd9MbUjjq8/HENx9t4puO3TlhvMnacjWSIt/aNHOTe48RUOhGBM41PuGj
XkuAik52T4N0g7NcC8a3BpFCFFprNK4sesmV96vHxBi/DYi+NIzjGHsnu2ES1zIlzg/+RGB4D8MU
uqIDVtQZEP6YHIul+TXRzAnMWX6v/1V6shK9vY068zDG5nMS6Gu7tXdFwdaTjFZA/ygP1qkKHqJp
zugg/oLcWpphs2vgxrv9uuPr1hGhDqM9acJdiVIkRJsVkS4WG8l6spuvsJHr3r0h8Vt2ZXKuqG1U
fhy9jAURCw+msjDLdy5WrtEOGIem17wjm6D0n8ch05YUJJfeOQpPEBmvAP8ImjamV7rTUjKTJY0u
2hzSs4zqpyHfEiMLR3LwtXOaAQk1EaR8STlsTZ7fKcVpCHxDsTWWROPGXPbZhMRlEseyxxbX6gh5
7QM+7Fe7df+GP5dgU0Myj7JObEYF9AsmfAtLXqreuY2zfbOxf+fpmhH7B4P9QhmW13Jyj7qvn3N9
xIo5bpoBEJdDMnbeXWfxQElX1WsTTOjsKjPoehlIKktqa9Opt6Kor0EPlAFztvCSZk0z8q8GGCAC
H0ihC5XRXDegCcTYHcAJt+607Cz5mldYQX32N3lcL5hJoHybVvKcZciuJfVqgDkB30psoYtqiruH
Uk2lqA3QFppvdletBzIPuK1Y90XOIpbtvmMHDcNejDHYGo/Qc1wcscdGvPVvbUkXEbX9skzH48BK
iMT3z7IhJ64+yCzd2l59NIdul5jQmZlZdnZ0rEKkmS1h7vJUDnj0jiJEn5Sxv+ptAnKKXaNB9eXS
0RSqH4c5fmMsyFNP8fXlXIJkHhSsC5q2OfsvCYLFaPxui3RdjN4ClJw5NNt0ytcx2qlRWURdSdgC
JpgJY9FVzlrXu3UBfj23+eBTdl1+vdEtxC/5sEwh8KfDhmZyV5O62zDjd4j5runI8WEeS4KpdLqy
EsNCHr+7oBNrDEBgTOVHKaG4v2lRTieFNkKgSA7CJR/xWiUO07906c/GSRR/Zd2AW3gfyGbwl0TP
e/j1Gii1I5jxueouGGySHNXTiNpMFeyZuICrTjEnMWfJGiLs8rOpUGUh31I0tSbprJnCsVHAdpwY
g7GZVxhsBc1RSn71FOKg7qL1q2vC1dG5sBsP5k2JdRD5KiJJagYiU7676pix6Jbhxxh91dNbN4+I
UjCGDkYfeH78mp+Z1i5zilyuLlx6OfvGfC1NbJ3OQWcNpSrJfIaBu26jzn4YKtxq4slwSOqrVANN
mwIxNAUpO61B7nM6hw0S0ZC3Ez4Ejw5MWLC+Cq3odlmNo89TyIDsFoi1A2t/yN/cSoZLy6ReD1/T
yfkyo+Y9AQmzFLpauhOG38Yo+flR8GEaEaVXJi6qIuPHlTGKUgn/pNd4tYCPjBgxR20ZT04J5CyV
DGtyQHMlv0Ie25SBLoLsTI8h0aTFWZTNtYYEGZQK0W6bueumOWo+V5hhDXLhpqg8NQJVu2neqiR8
yUILXsqkZLHOiB8xE2FsFbgTryw41QSibxmjw4ysLGJfTNk52CLcOlw+pKFSTEL49YOYuEWkVYPT
u4y242Xt+vUxx1xouBbJnViZNdf6KnsXVOtAkKOfPIRLZoUWt99A+5Zd4qxjYaykgVmZAdNC0iBk
CtmA8+N0MxxEqSNP0kxBdgDaFv7WCOFxUf9ibSaTXnqIYdVH42aXuNAesWUD2gno+fNj2DfHyC63
SV9QRTsICeppPEr8W2HS7XhjxTpKqXms4Sob9x5lPoQOw+9A0UV3LwyfXJGu4hSv/uSYtOqNzroE
cQCef0CTCAF7DTmDkITFDTN6lOAB5cAPCZS7C/A0GwLHRtnIUxqDw2pA2esEbvQGY2vDDlEFzn/J
soiVqQugIBi4Q3REvXYk91XLWjUs7sZg/5nOE4kcwBk1m+if4DrpcMcj57UjxtZwoPvzyqN7Y6Tw
mIbPISUygU1yvsksyGhmyJckKB9mVGBDsYeNlfBwmXV/0NzO3HjZQTVRekhbfyNdxsipS48VJHq/
HdLgWBagV5TykY0vJffmYgjgfEY6UPwsIRBsSpK1GENAH8oE/O53q6bCpyiZVC/M0Wo3FU9ROSce
2dVX0LrxKginWYOebmN7ptdAfxyMaVqOEx5NZ1Y5kcslWtWvm0wbVrIYfvoy/W4MIjkcUdOiM8U3
GNPr0XNF6vcumSSBXIn564OlLB2W1a3Pztas071eIhJzmR+WsjyJuGSp3kLDVTGArthtoIXhpJAs
BBbmCyX0T9DkOFjiCXmD+Mx6JNp9sYwyZm9VYH/XRdGvKpCQus3b1MLX6iGViInMxZR4ijpNDLg3
MdpRj/27E73jTn5MbmtgVE/pnwhC0yfW3KPw322EAPkUfFcpitbYJKkuQrztpelb0UXO1lT+MctZ
pDnAs8oR8GLlOlufFcuyy2joTMu66xDm2PVtBNmihQtYnzHatC0a/RflxpQ8ygnh0BiAXxzUZFIP
T2fZM9Opux53raAWIlIoVZ92AqO19x+dATM3ZL0pckSWnQhWQ0ioh8ZzbzXOV2R0h6giiSCbbKIU
MU4Y5V/v+3+jYB4wUBeoAvFcGdOWohzIAgUr2T3XtFpLV0eO7+kfPtOeYUDSExnG0hpnNbWBcVmZ
3r40wZ0LzX334OZ1EGlq6x5LmgnT9n85a1IuLAYV9c3GayK68UeYpQbahHhBqFmGCyqCCyzx9YmN
SEJN4j33NU9GNnxEDjbjaCIXVljuKS8eMeMpJ+oEkm8+Dstl/Kdtcqrif9J1FmYeAOLXiRbWKkLW
hJb5xwCbmglRTs4stilPWfkk/VvnlSsbmJWfajRsaKfbwKCyyRu8t12BpqIuqRZuXpwfXAvQdU0M
dxQrUDYd6lk/d9Ei9eshs1hojhHgick8DhK6hVGEF9t6VyY4AN8HOerPum5JbASEhAgUtbB4N0oI
GK473BqzOJqWoS/LiTBTtlu1C8XGYAUsafqTpHxlTXtJZQ4U2Nd2Bkhtr7UOOe84Jyczpzrx7x1f
HpifUFk1EweHXZfLyV0OPhW8o7E/y9TJ0KyJSJWn8v93orSilVGZ+7hlblRXhKW1DSIPW7uWyOoS
yi7mp3gW2hR710Bv40q7RQ96K5kxJIhnsLC1BL3YeA/7Eu/7XAnFjf3i1Yg7vW4nggLfKfL3KmDq
JarmlgjMPrVBsZJWE0wmcD2IroSVv1thwBZtCDDVxYo2qoL6RejQODU7U9XmMtM42Utcdfbok4jN
6EXLkN708iOqESkOesaq3rZKNCCnbiIQxJAeY3kN4hwS5KDDhahD657fR0Lolw4qsNqpbjV6HzhL
bJYsL3/L/IotmMmALrxWrv7LcuAuq4qARW9NtC/ifa9P0YPionMcTndXoBz03WCr2OTkNTlkcUq0
g6raPc8lZsUQQ1o9E3UGAwoGXMAxylA3d55cogB4TvTmKBobbBGRIJzVewvxL83aW8ZjynYsXoSK
rI+i1quVrhMz3KgfuyO1YDRKej5wvGzfykXFvLjU7C1PHJuyga+6P4Ah79j7J1HA2gFDk5Frqzx2
+d8tgYYP3Vs5EmfkVd/Iapms1nAcY0i5YR6/dAZTWs3BY2jTP7mBj6SX2VDH4/Mfc+exXDmSZulX
SYv1IBvKIca6asGrqWUEyQ2MQeEO5RAO/fTzIauqJzOnO23aZjNmtag0MsjLewG4+/nP+Q4azb1f
6GI7EH5lA15txpFgUZz1kmmE8wBGtApTeyPauKCgGF1R002LYxEndYZQ37g19ZZODEBiGXZkDOek
tLdd/yF0wibQH54FT6nGwLHpmfOI1n/QmPwHTwMqn4dgN3cVLIToTk7hWjC+QBsYmFYXWDaUsZ8z
j52R74w5RmiceT2OWvbdy87V3TPBudzPoD4E8s6rjc+DDPtSrsKLoGf6mzAa65e83XCREsoerjMb
SdsVgty2K8BsFefUMBA2ZKA1WOZqcsVHsjB/GMSnNRubeeuE+l8gk/mBONbFqRwhyHfmvbYwqCzx
ytjnpNLbz5hfF+aAIi4OVhD9YMMANS7lSvRLynKt9MnJ5xhxDzvTXMfXaXtX2M3aAQIYSvXkhsZh
eqxhD/g5k25S5NQOudmyuV+6vCDzmRAj9LHRilQ9iciTx8BDs0yHODhkpmCoNZCBiBv/lLCkXlpQ
44oye/G0uJ1bm7rr5kMZlkwrd/kZ3c+0qgVX2gJ1JH2qtTNftvpWVgmfho1O00+w1cIIohRH1kFW
hKtcSUUmMQk7ZSCy6BQ9EBTmVElqfeEKOHPD44DazGhBYMvNxej6TyYpAfH4ZHtTbet1r8h1wwQ+
601NfnEikz5Xr2G2ljCWzBlcMhQQd5HTbXnvufUP5i5zwHbOyuDwDK1AUEzuishLSA04j26C3tnk
07UaImplEs/fDWN+lbcdslWU3rj5RBaLfZdMmTsUrQGe0fcUwaBP1/YrXRTppgrcmvtyIlU1th+E
F3HHLkSN7MTb5aHqzpMiuKu77q0acpQ23HsHg61h6ANOZVNwG4ZYiMeqIhbFMSQuIueQ9OzgbNS2
moe6X9Hh22Vy1TYsyle7aF1GAd9Ncfpd9Ooj9Lp5b7eXS05EqGejfBYwYOaEA2iqE9yRiAFlz2Gy
7a6spb6ZrJB0q5dHWzejkC2BLmI4IWZJiUY0EmryDApDHuPBnc8Dr6Oxx4nRWyL7JrfZwHsS3qrm
AN0WuCMJByapZrQn+yNtONvcsyC5OJx7e5da5THb1Ni0N87k/Zy8njEpQYN44ZhpZd6uNsM5uPY3
V8UErVtGULmO0YdZUIgO+R7Hz261wrV0D/iytoEHBo+Jj787VdFZZCIigfVSbl1rp8P5eVA/raZ8
0Vbz0mWIBUlMkqVKzXOkJOG2jo9fGv/JEY+Zhu4N7ZW6wJDn0djtnNz9Wti6chuzImRWu1G0nXYT
DMO882KsNOWhSKtjaQykQ1IGRD8riwycHTv7mS5pIo9nRkHfSK7qsYXbCptz/fpYsU3EZkhpx+W4
FuN1Pkp5jjFvC1o6iaH5mto6ZavTQq3eZJWQ1hHr/npBVa7XgHtvzCuV6+8hHiZ7iS6codiOvWjx
q7EZQV7Z9gMVllHFDnkenYdJMiCnxR3t4N0XkQNci1dXxj+DcqKWcKaUUqVYgBAk4WJQbZuuW150
RIZM9A6Ezo2JvFeclD/rpXkI7H6foS9tivHO8obVHWlAA1Y/9ATCQDHXMnLBNlCs58CJgLTn0Nfd
wUxJu0MPuAF3iRnBTZYZSZJg3McSlsecWtSG9wxgQ1BLvXtJk9sIorLJOPqpgSO0qxgXm6yDtuZg
NfFPblaHJFF0udMWb2+YkWvOI//oWKwi4+hOtM/KY9RHGK5tj5xUFO2XmmQcpq/nqdQ/VYXetLQM
SbBM/ogqQ+TMP1hTRtlnFDPyQHNMdXL87fu6VO6oeb6vSvvRk+4jE4x3AuoXvWBn7XocC0v92ynp
qJTmbWYWOaz97i6MSjv7kn1wY5qHDKEAQA0X2bwMz421fGoPV4xNRDHJn6aRs4/fdk+VR6Jbsy0z
C7Og/M5tfNoBi9eKZseoqbbxAhNAoxD0pcBTEotDB1G25KefBetv9izoUDarycw0hHKMBbFoJa3k
+bZ2LM637niILGoGPI8IXhbjObBtnlb8K/Sqn0b57yVu1jRVz6qMIdc+iJEcpx8UwTYW2O6qlPRk
jc2QhYvhL8NOHgVtH8lto8xrQLxMK/LDjYctUwXD+1hbTybO1KH60SfZRPfaJVmAt0AtHDENkJaG
sYGqkKCkGmEqxvknLR7u6ppxU84+aOjfObMecwyQWJxyn+3fpu+JdgLQuPCHQe4AvIIFCn0K4u2K
5t5L4oSfQ6fuUt8+7/KecDcbmEpAK3B745NExjSUT7HclQFLi9p1Aa2XIWGEOomPTczBpR6jcicE
C3e4XlKdeCS3e+Mmo9mWA59ZHHVP3oCBbAnfbUu4TLcgjvOsEvNrJ8mSCuJ6G9nxK1l9ClBQ5bWX
c7ice6e8aMbuuYyfSumf51pvCnxqc5Cx2k0FMiCh8IoZaKGrebc0nMSLqf7q2/DZkcc28W55RRe5
JKA4BRjbIBSjX6f7ap7YevRINGPufHq0kSYd870lrs7TeF5VSHBo1hAevRBzVD5CTV/YDPaenLZh
wibZG9hsK5kwj5q2DVxTPwye29GHpur51ZYVaWK87zLHZOlirscz1wzzxuMloQ9LuaOK/lHYiJjM
Op8kNB+qUGbmHKuTTxTPXYQ40k7VyHy6jTflkHLFd7O1bTizL7WTYF8YP1yLZ10rOQxNy3wMapCP
bcjV1tec/P2AEWevLkTB3mNKo+ZM2kXNX7/uwJx9razvdsw+UKuao4zjHTsxrpQOXB0J9TSMZrIN
yjLJZaf6WlrMHGXpcJgX5jHIsRNhGDhWk3cV81AnMck70yS8c4FXEPUrdwv1LSBERwiddYRwXoDx
KVFEmyaNDjUMzKkmOVWI/QTNwVP2rfYxiteJBS9poqyy7+Ck1LBka5vZSyfm3dTSFste0En1LlR1
grHwtTBPi2Dbn+ceiTkX6IFHZJU0KPeaYIaqS6D6BoqGbisMC9zTtV+dOxMlz53Ee2SZ8MTReitL
LsfCRwsZM3hFSqIYjR3TIqQ4MhEr8k1GGBj1PH6P3DA8rznshxn6NBJ5tuB0DYjSm15nV2aw7jue
Y4d8at68hnGbE/JzRdBXFxPjfJN5fF52xY7VmR9kWFWneAovmr5aDdY3urLD85QB5kZUzsWseFbV
SrZH9odHq6UTWmpEXjuxOCrQAlVI6LRi9sP9Ynh8ecX0Ett4W4OwUWdxFUUI+MTQMP7uRMbtkbrQ
jqsedsfIlcnIy76Bd5BtJ03grI2psKjGj6Vmq9clzW1vEWrKGWtWEV2PFXUzOsePl/adOfd7cRfN
Q/WgMaMxxO8ZYV1z1oGsb4NDThQpj+7AE3/e2ZpSsaV+Qdtim+VFaDZs0eeFmKddkGdkwae6sD3D
ccMnWj8gQ0WcZ6MXkTjXYuZfKeFwUG7DTYVJYUN85ogkSaJ1PyhKMya76bGVIBYt9YSPS9BqmXNA
n5Q6uiIA0OfYL0Z5Fs6C/nxJ2k+9eheyU5hx0tQFqN8wXUGdI7sk7yypXHYzcwKVoB52CXell5/y
gP+OXFjiMDnaHX5+nl90iTa5/8PBqdlb3GZ2Kmbmtf0Xes6ChwvsI49ajSk6Li87unWj0dmXdXXs
Su9jqRZqAUue8LG1k3l4b5e0uPjTimpU9vvYAUqqRu9qdLD7OvozkfW4mSb4yB6hQxfQo3BSBj8z
ZljFibhxqoKu2/pQiwhrbG4Yeur0ogADAkaZRE0dho9CVM0h96ctnBJ5NOyQMYzEXzl32m6RL17W
6qMc8vUlc0zmqHVXS4/R6Ohnh6rz6Aen4AFrl+VujSrpqfWs8ugFmN2abio2NQC2CNmYZl+2ynP0
TrBKDw7UnKh456oCEbYMPPv1spmlD3xeEIKTnPacccRxb0puesPDpTU4+LmzqQIayHtMHJgtMeG0
5bACwxqPW1KC7shRU86ilj2Mp2cKAVRuiH3X+yTvXu2es1E6qO+LGtpjSi2XQDsxISJtmtRXJTk6
1WCTlQu2gnmex83Y0JiTW4/FhHoTmcY7svYwD3T0TlId3pbZcpX6Dql5uZzDe9mRpqAXVcfvWfR9
aiBQBzbejVrmtzIdHss5gmJVuYxfcPPqkOfSold7ZlG+1U57NaRMZJySy6ZxM3Ao+k4VeNrdeI3S
K++pC7LD5M3fex28lw7npSTHkelPzOxhMfWU1YwZFyYzkHIBWycY5iosA7ifvuwEUnrp0cASYumI
42mN2vXpNmNQd5DxC4/MbuNw9CJKgzjV63wTR+2LmFi/PcGj3jjBs+ps56IJ8eO5Bsd86r6xVu0n
H4Cn8GEI5KrGS4VlrrDUSyPZeeXD3otMta3i7SiwTwYcY6uWjTbluBErWTxSf6Ogb0ngilbLvEBF
wNvXtYVEzN5njE8T6kVa9PNx4RS24btPQmPCLHmewPYQX9gQiwEQy6hxgk8d/uX5qQmS/pBxr55F
fXPKRYIWGHP6JS15q8PgySmCbieWnJmj8ndKwo3pLcpXQ4zrnVyyXQyfY1IJ+MfAZ7on+/u8wIVK
BGOqZqiY4cfkIcGauNq3gtDGLJPHSQmalgoWGr9Xn7VrBHqldT7KhBr6jIAMtYaqTVitZ8SPfKJ6
02VnDa2eo1zbIzvG927JsTTpCt59hdNnCObm0EyXSRyOrOg2CHw/ooitjHZ9s07x2iI5zAvC2azJ
VER52RwTezdU89Uck+mrtH8K3H48ATq5Gezv3aJpQR80RvyKBYQwFhJAWO1BBYmaO6qlqNNQTgXy
4H0CYNsUzRcDxmznSesoRhcGcIy2ynnIP3J2IJmNWJym4i40kBdqQgDk6/FTzjfKb4JzXJTDaZnb
zwzXByzTwtrOI2c75TyhwLY4LDueCOyFh07QZWhvkzml8SJQu3rs8K/TQ+xZYcL3FLdL1Q37FGd3
CLipi3k/MY9RaTHqnaecH6Wq9Y6poxUGMUV+5n6iYs1AmKEVg2bsEBfqUnSfKbuecycc7ixaOrZt
ET/nSfJTmja79Dq6ImSoklNq1RBQMMoVPoVo5Olw8VU84ZWL9hk4cr8UFdLQwAHdFO94F8CTui74
Bn9qjkEUf+RjcMq4HXkumZuRrpreLsB5WvjoGXGE2z6+KH1+hxuJCxVBNRFz6jFhDIEeWTb4t6W1
dqrMH6PZBVY/g6Su1Hs7YOvT+QB2jLu9sEUMRHw6Be2F8kd5Oy2ksxd2sxjxCtYpeoJkzrxZkoQp
K33jj3a5nRTCZUIe4LydOvKDrGAuShZRvhloAu61EUbCIRyAene1fwyjodwKHFyFD//BdROgQxqR
Gm0iCKG0BnVLqJSBKImo/CVw2ET4vTtug9BMe6+sntv3dIkP0iPDYkjpDkO9K+f7JU7TXYSxfOvy
bkY5TAWZ0hcndbpdauxLLMhv3PdvFIfl7Kqnz9n36W+yyActzJdjx6ovlcUm1YIIkTMAyt3lWrfh
tntvC+HtRWAe/UxfLuQ7l57ROnEm5oM0i/k/HWKiu8jkULmt6X5eriLDebFqFuB3BWamCb+1A4Cx
ko73EHOq9xWlDiITl3nPATP1x6vOgojrrZbsWWCj5ljZ0fHMXrHH0oaEGbqblRtiuR/lqmwT1AOz
U/zMSINjdgBHx8K/Oo9xiiq8mXGHCqMz7Fcm8IIjJw0Vk+6KTbOc85Q/ZiEjVfRRFDGh74zrXTWL
x/ZzxImxnmEKHJhE5DjKV427bBUsVd+ZbslevfgirHgGKrLlooZ81+IZHGG7x7wxlRlOZeLM3NO3
RY/lfbEI0HSJDzc1wabeATNdbWJ21ibAAqd9kwcdBlJ1jscVnHNSIag7EamBsQX3joM7lpT1+Fje
+4T3rXRyTVK+hRmaOaAXIQnmgscDjjnKaNLK7LOWx8e4GJSJqORxkTD/JGe391r8U02D4tkpNqKw
aTF+coyup5H+QFxiodPKw1x3T3kDoYm457AtW/7faNynlrmJMkbvhlBfWwDjtm22a7CobbFVp5gt
WI7SuDSXttrTPywvB+jSPLlaHI09lLQWacdKD7Xk6RMH5XjMVHfjDyGPKR3gnAyix0SWmNg7pJG+
Adsyt9Nl7obLMbAZ7pJEts6+/fJvf//3f3uf/qf8rG6rgkGjNn//d/77nTBhm0psh3/8z78/ViX/
++3f/Mf3/OlbrtL3tjLVV/eX33X4rK7fyk/z529aX81//GR++z9f3fate/vDf+xYSbr5rv8EX/Vp
+qL77VXwd6zf+X/7xV8+f/spj3P9+bdv7+vpYv1pMq30t39+6fTxt29e+Nv79I+3af3x//za+vr/
9m1djT7TP3//55vp/vbNccSvnoh99pmecETgim+/jJ//+Ir/qx06oR0FUAPj2HW//cJi16m/fRO/
2r7w7Zgv+I5LxWv07RdT9euX+DdkCKKY+BCTuPUHfvvXn/2Hj+9/f5y/6B6DW6o7w6sJvv1S/+NT
Xv8sfi/9YC7aFvxFN/Ii3+fr72/3qZbrd/+PpbZsxSSFpG74Rt36XjrzzzIsAhaCmCqrgO5lOwMN
gQjihsXFxFnN7mNav4sEaonSqKT19Rxnr797//75On//uv7TlxVHsRt4DIV5E/74sspCYedI0vJk
GX0Re/rCC8oLHPVMrDCZ/vXvWj+B/+M9wG/mMnwNfY93/o+/rOHUa6uyL0+dnfxQkLbdyb0swavt
Q/TvTgV37kwIpJ7OkzFYdQA0USzil2Vu3oMMx73lUKQlrC88aT+EC8qVYTSGIJJSbfQVD/STAdGY
eTp4310PB89fv36H6+TPrz/kveKyCHzbdgMult9/hiGskhlhvDjlTvweDGgEbjf/LAZAYkW6bY8I
BifoMUwjQ/qh06mmVVHv/vpF/Ccf2B9eQ/zH12BB52TeMxensanWumX3Ei/TnbPinZwouvvrX8bN
91d/cGj/8Zf1GFmKvHWKk1Ljz6lurrWx3pQ+9Uv4UaTB01//NmGvb+AfbxI3Cnw3CGIv5H6x//TH
1VY3SSVi6yhjG4QWg3enw0zZdK2HYE/ABsF2W891yZaCjpmdW5sTSzRg2yqed4PU9XWJ9oD6DU4+
nW5FlqqLJqZw24gcjIAdswvNCatX+czyscBw5w70POyUWTQwaOCXDbrFJ91Md/2YGpgIGb5rI+/l
hBziRSIF7pfRYZD4/p0/jNdBcd5MXnMaQ8+Q0F6NHu677ic6DCd6AVI/pkaQn+jYyZ2QITBZ+Kst
BEqddy9TFBy76ppoqn8sZHcJsJDAKmwNRlcE5nDoUotr4JNIp7moHDA92TKdazUrhH23vh0XuItw
Nrx9NbZbWYwLwwFKvbGknHwC6Ju4RnJWcjhMIoKTMc/YGOs3RSiDigDzakNHG0QzHgOSl37kZhho
6tdF0VPQLw4UNWA9iRzvLT4MMl/tLIpLX2h2uyiTftC+VhaRh1EtoJ1LQMpj6V0XjqMu89RSl3H+
UihKnycN4nJgdOBSLgyGj+5F/BwTh0QOgJAgiZk9+Bwrtimy8xmduud+jnfXLV5scCaRpFUF+Ks1
F+pQzIykVtcDlwlRYYGu6/kwnsRqNhFi2U/hcShjs5sY+uxZLSi8qJ8odcN07KirKSqRkNhUHrzY
b+9tRE/t4V2yaZPrgr7+Hvb4l5cUZdqE7GJKC27gwpYIkwF2W8w26/CM/T6yBKFeF/dlT0Vrg7O0
nQbAoZsujJLv5D++Wkx1dRTQgEd7oEG5s6dN+KNpqBGZ7fGVrT6uoagcrkQx7Dm5rLV3BHcoBMNu
YWO2BE4wjGSdGgwsHvnmdqI+gb82JNFNQQ9dPllP3zPsBf4VsfptmOEOC9IfqkZk7vT42vZ5cKjm
7jmrsG9KFX/wN9F8KUCvawr66OObAoa+3iNRYtHBJ9KMtsrMRf9Opq0Tp3CrUJlKGEy5qe+i1uKg
Oy0fQUbNneOOa7NIe2wLGtzPAfmyEaqGIyHpCCc9LCa3YCYnwugy4SZY1zyiCpdNNYLCCp680r0E
1Po0cIjTJlcb81TiwuLqL18DXz3zkLuOQqp+LCyQtYcjBA5LfBY2KzoJgSXM0rdGFj8yZ/zZ1Dan
o/oRJ125lRTzMm6IXfhy+nJoUarymiCYAZeHq7hMLvQobjB24TEWROr8lhfUg5Ap4qq+6pvx8dJO
bf8Wct1IhPiBecJ1WmOOSuyG6HYHXNKLf/ilC6V7rQCLG2rU54GgZZS/Btqnrgslplbxj4Z34cwz
EWfqAsTZ6Gw93ypJHJEIDppDqGhP5Cr0oDHaTOW3THthuzhQ7eLMuyycDJuvIf5tQkpeaDm1KLms
2sQ/OVjjrBwD5qwi+3n2P2zzzNBSvDghDJVhyHdCG4cpfzK9eBCdYkiv+M/QaB19H8mARotYtNdp
TqutdkKM6EN78hGgVtWPbiyfSGvcDt15OgDhZfe0wiIOqeWUr6JbrgLMRuSTnJex0Nd+SgZjSWt1
FVnMbgSfKxo6jW16WuRBO72/t5rw2l7lmS52m409yuap2w2e2OsOTEKVOHqrxpmK+DwLr6WFIokX
96xwB/vUpWV5v2RAZWIk36QmOKUJrdwyZuxOuRzfFy0ovXIVU6DVsesMX7FHBUwkQSZjhKLsXd4a
vTobnTQ+Av8/Z4YZnMuUGw44aLCRTuJvg8puzlRrFWDQ5i+2GukGxdOnnUWQPrQ8fLIsu4gH5nLB
Nbzh2ocLNDZ4mD1rZ6VWuRdOAUG4yVNG6nhHgrK5C8uZliodR7uiyb5K/9RGibUVni4vvKicCZUx
wq1S68rL9DEorxI3a+7tLLPhGS5vSM0P0cT0Yp6HS09gNVofgItcaJDrQjw6F54q/dulC54kj7xT
pLECtVEATY0EJKjhwGV8ajGVHr3kDgEAU2IUAbdNJ+TVZtpmK+uYTP/Rqt3v2pL4SywM3MHA+Jsd
MssPhGc5XMepDy5jpqw4jw0jmRJ8iBZ3zBrvg0GafQCPp1qe9QRVPc8AXIAuum9McjNw0oQ36f7E
eIFsw9BoUwzdgw1tT9NdGddYxOr6hmUrPjQ+rsg+CS6ycTpVbnhyCucmlqPGmFueTSgqdxFtYC6H
ulu74vTo4u2Ikrq+dAqEYEPW6KwgxasXjOFeaA1IRAB4cyInm9YvgWwSXIgS/SwqrM9dCT7KmD0u
N1XVxKcZmJ2lBnNswT5ngCHiI3X0DamQcHk2QUanGLugjvgr4Whlby3MRRZRdBMxUuqa8Ectv4il
M1+Z4reyhjIbLjfUx4uT3YIFX5y9D7/2r7dLnrPul/+4XfIjG0+B8Mj98kRbv/67M0XdNAWwZFoB
cp58BBKQ4hv8lWnm7Jlxuneiw+zahQEjeurrOz96jmxY0GniXoeBe4O5l9bEYlBXfYZG2eIzGBVP
yrLU+bWgkdYPHDzGyr1t/PAh4Up3E4LObjSby2GOLyCiQyd1JautmblUPNkcQwdQee0hklbWsE8i
WpFCGhwXiw5JbctdNcs9F8qOPBvyfRI+6FkiS8wXDjdTumTIE7DOPM+lKiY1P0LDlkX1zUdYPSfZ
7O5Ij6ebxaNrMA+GyxmZ5JygPXuQxnqUsdhETYFLk20rgrf64XfruB1wg8UMS3YMwXhc3XraIaBF
3iigYTZrD7EdfRZEFphIGBbddle6BbkakG4efM6+RCIYGU+6+iaehuEEVuktcournEzSZZP5bAFV
cubkrGG+GW/h3lY+5OKe9riu8ZGqZUYb9hi9NzmGS3TJESvC0ZPtVbeuxGmV3gDsp2Y0zY49OuMZ
eiDQovqVyN9B0HHUWyAC5okJaBRRyVMBYc+sFAhDSoUXld9I+Pcqgp7iOPMFRjJiJITXpW3qI/vV
W/g4DEMbUizFdCULNmS9CyQ7IhaQlM0+mhluJtjMRsg+Z3aAT7bPrF0TEhh+scrhdf01ee1fDGLt
cOmPQcgum6bROsIs78XvLBeQuET2apr8deyYLHUcgcqbsiclXGJ3RK1i2+TwF2yH7EL08jkhjkzm
7bqp5bO32JeDYR6Nk5zhmTrXIv9YMN8qtz+PHGCxbfBDp6TiGL5CVJkgXEPBwQJwNG75pIKtbZJb
VzA6ZEpDGtoXd11Ife5MVK8t55/jzOaQ3AactBHzT8Mb4FlM80uiu2funL0uA5CIvGBIHj3ZifkZ
xnW2d7T900VOkpI7IiFQRfigPDZZZx2EBWLWTrDqNcMNbq+ao0BFaEfn1Tun0vBEZ0iK+xawSp99
SGYKDBYCPm36S8oFTY92Hqw+QMIEROUi9j8zwTiiUawiYga1OcEF8Z33nA9POk57PVaAxJa+PrMH
aOaTgoxVLfd6AQKWhWW378pbnyTbdpAeBVjG3OGdZEw9TgPdAcPJbrLiyZI/2AC4YaouOYcfTVWO
O9dFiQ8ygRNPdSjXriDBkd6yNQ34lHmhEHavpQluyfoCfXOJs7km+V6NCPReDDI3Jqtg+KvSWuJx
EvGzbYX3dGITr1Y+IAO+hE9/5Lo1D0Vk7tm59yB/XY4S4XgRzQL7VW29FjbZbOF+4uT/8gyB7Epy
M8HTesn7a4MJhDsS33Putyfbrp2rsLuqglHt+xTQtJyBD0wlUiN54J/MnEEi1N6tRkPxyewbjiXT
EDwuOkMJtDn8aay0oFs5Pqf7ZKg5zOhzC3gH7+197cMms6cuOQRD/m7C8SCaWOx+e3D/t7S9/zfh
7ve63X8hE/5/qO3FHOfRQP8Lbe9AvvWzfCvefi/vrf/kH/KeFUW/ug4wgAgdDwgDH9G/9D0rdn91
3UCEYSiiEH0Gqe5fAp8T/ho5QeDGiHwh2ozHD/ynwOd4v4be+v1CIPwh6Yj/jsDnMvP8w3IsnCBm
1eT+5sX5PnO8Py3H+Vjmg7doynibiS6j2lmtWqDDFAfo+KtkWM0ZwfGP5YqKJe94xjz8ZGX6aayr
6JQ04jqT/Q038jXN7FacnqBG3iTF9ZSEx4r4uJWXP/0ieogsjV2sT1/AQtL/p8nJg4ymGznvvmOI
v85yXKUVcZ6dlXCq6/GuKRtTp+qSaBdO3jnGW7o1CFnS8pjk37nxP4uSOjw3Iavj70o1ppR9EYUb
oLowH6dhoWJvpDQDpMl/kqydheQHxulEGsEHLegN4oD96jGYxe3iPGQ9SB0AolCzHGedbi4fup6O
lnzyA/1ejQH9Ysm4tQ+di4vPYt/NnO2edEt6VnUZvMGy+IE34aIJxp1K6vFQuwthQrf6OcNEWYzk
GRmTgPHne1ETGl1wpYOhgYcQEgYSzGl6SbLVkbMh6mhdNADR+wCCX000dBbOsYn8D2td7YuAdaPN
xP3MeDyksyAFfQy+jkgmJZD9bJ96413HWgmaAbPk3Ek7TjsJG+fB/rIFgM6UcFM32o8+nSKUigw5
Y1Gnjz56b++GmA2mTI0nwoJX2mZuUgTTRd9+d8boWNq5c6nXCBfPZwjAEWkNOeBRqBePJLIoOnDA
R2X88MtBmSlCMqj9lONoL0BadT6cpwCUQ9/YCujiS9XXw1lgfIBKLpYxXcD/AS+p9h0+A/xmBJNR
M0ilanTL+jJYGf51Nl1Yo6LdyTMMifDU8MS2dByvFJhxWyUabcGFgle46daY5rl7HKJVHHHi58LH
3YJfEQKgvLDMAi8dT9JQGtK/+HZGpk4kHbKsY1yp3EPSTHSAlPU9kIdrZk5oQYdRIzptYuIC0Fip
xNOHpVLq0nZhitXtfsw4so0NgyaaeJYwe3WKEGvHAEQzVDTiDgazEjM6n2B2PHkPvUiHnV921Nyw
aE464pR/u8DWZ/xTz4bgt3dOpmNXramt1bnjLSXwVxKzE1hvaQNihbH9XSQ2EAILfE4n3XSXTAsz
Pn+r13xlZXMuIJ71UbbdwbTqPukzdnmJc04K+kB8FD+Ik71gvYioRMqvWip7iCBfP4gghVHbwpvr
o0MUsPgP/nRMOodushqjXWITjdlYiBZJ273IMr0C7tASrBzt84ZooCZ/0DkW2CYUBNF1p4xyyQBb
6R4iDB5czmYbZkzgPLJ74os0SLsUYsg+hQuStS+JWuj+CPwrSv6cgztDZGIa/aOsO9q2R3vLIM3y
3O4YSAcUil3f0y8FQoSIFXZFk921Dm6NocAIOKbios3IMQWJkBckyYr9yFieuJ6kH2FkijpZJVnF
mvsqcntG+jqcjkvOgUlA8QqjKbm8yju6eJfqwRTTiZz+PglLsJbLIRBDfWSPch5N3sdAqwuXekcF
ncJt7kkGFGkPyjh+W4h7Mxf305MzEH/2M1J6LgrcQRLurVXCOLWbaZn27ENKZvQsmZJki7baH7OS
Qqt+vgmk/J4ElC+43Gy0utTJNoacsce7s2sMHXgzgHNhVRuvt04YNv3zNh8gsTZhtaG75BKvAK4w
VYmD58+ndG1tKYqOmS5u3HmK3nkOYc6Q5Ml1x5M+yuGRtRj5uEP7+0xAepoKFdHQ0e9guGgGshhX
FiCLcoQ4oGFrpvyJPZGcK+mpq87Y+ZVQznCtIAo5gT/e1SlOz1ljt+hZj475XEvYEolX4vPmgEv7
o4/8M7QonrWU1m1twy+jM17vnUg+9Fm8XBVl5RHRDu6tJhXf03zhoWvVn9047VPX4qoAu8mYv/n6
X8ydx3bj2JZtvwg1gANzgK5IAvSkbEjqYISF9x5fXxPM+yoilLcybvVeNpgUSSlIEDhm77Xmqlm6
HmoHGDJyWERP8atPwf1AWprh4NFWRtHAuqCiCUzbX8nW0g+DjYWyqmvKiBN11Nn4nkvtPFq5dWER
hg41nBa9Upp/Yp5EmcvSbIu4M11PeDotTbc2SodKWEVCa9tWhxrdqo8cZ8QuTY0jQCRHK5so1zdZ
9MC6t0f5AkwgNustcuPJFaoGAVI3yfPVWudTM6ZPTTQ638eBGryAEj/Y5UMSEnLsN4lxVFAEnCL4
OHjNxYtvqtExE9mxnpN0X8KTjMofoY1esSASeh6XWorakRsdo+vlUleI9dqMpbOZKHV30QSvD6cm
cibca2my9/PBoyC0H0HvAIcxNoMyAek45Vay0/02XwkRk0qUVcjIQ+wfnDVFzTGq2gqtrGZewLY+
UprDwCUy9LT6Swfna33x43wfKhnKlv6h6QWV2pjSeMjWkmFNciL45b5MzEdNiuZAsdV2yzgjXSUX
MEOUMEDZHI4AtfgifD+kIJTYLwnj5qbN1E+VRSMe1er0jmSoaLXivcBMeteoAEn8ye6WdDv9mWIA
oK8Kf0rZiXegDc5DHyaPrdbO5zkdPiMFw8zjQByh5z9tJ4o9qxQuNyVre2JPELxoeXbtuc5PZqXb
0LmDjlClRddbe2jr2Q1TO9iPClyZcA7OkYADNPXtKW7rExFs8dZZqFplXpCn6DiTx5yFdkaR7AYp
t5H/Zw84KUDyhfCXCzB5VZGRbEwubRpyhijW+Fb3A8u1bmZcBJpi6MFZOIO2tczmc5jI7GBH7HyJ
vlBh+DGyVEHyhBEhuQuavjmTmoW3sq57tMTIFCjSsI4olPmgdPpXcBjjlYUYHyLMgZVP53GOfsyW
RjbE3O0iu3aV3u5Pekvc34Top1dF9FovETg9yhp8PGbpOn4Y34sWrYg5zuPnnCYMG0FluPerJDhq
zCqM8+ZDrSTtSU0H89pFL20zDS50uHCVl3VyDBsmnLQOyBFLoieunWYXZFOxDeKKuJ+WBL3A0bfY
x745abwLksTet9AtpFZ6FTv2ngmWY41VE3D+MCm+J6fwnBvqZ+q+57qjApyMyVNaW26j4RpWnfhq
aujXND881VUWbVJj3ssI7/YEu8kwezo61sFJNK90Qs4TG+LZ6Jl1+aziKC11sdf0FGRiAvIbSwVB
BaxJGtQYrKlG3vcwmqeyUjCoVV+KythIisMwjJD0JSWQ8oRqlj87LI3sy0iha7E8xbHxJdO4ahQB
9kHFZUV9mf0/Otl1QSGNFUkWbmT92PnNk8bRSEiBi3ttm2GaXanTmc3F2iodLmCJHkmLuSqaosH8
XLwRjARpYwHnx636FHXF98FEQd/qVe3h87xPqqk7isEklLP1X5DRh0cLlzZU1NaLwidEW2yGlxun
0PDt+i18Mn+Ci/jLg7e7YWHAcv1496/fqmfeo9CF98uL/nrm4+sLP+JfEXqEDNr+dnv2r4fKrB0O
v/z6L4/eXlVPMYVZBt2C6PF9tdzgh2n2tx9v92AE/vrYh5dEYTbiQFx+5efv3V5z+wuzUFmVffid
n3/2P3p60IqKzPpYkv5oZvse7zQUm4Lxtl3u3n7++cztMfIzlDnwd7Vm46RoFOJif77idu/2WIc0
cEeSp2My590JJ283jhl/vf3F200hIFYzH/HPoCHiNQzJ0AXSEU+V4cfL5k98q+oSU7Wt5/sWb+ce
C3hA8rJ4D4ag3PXT/K+3SMnvX/d8B6xF1cMFnLj4ikHL9k42ZvvbPSXyuedDgEgK2tOaomv7242B
2N4d+vrT7Z/Kap/midHpgOv4R5VFDHh7QkGtuO6VlrrfWBPh0eTL2gHlJItjdHD7oLKK/e3e7Xkx
Gzx/e/D2s+xASHV0Q3++5K8/cfv5l7/z8/mimRcKNkJzKlPMTp1R7rsI4Xpc42GaqXZOtCUoxy0H
oLU16topkvXVVKkmFju+0jpQeJ6ueL6//Xy7R2eyx+kFd+322O0G/SJEGEb5dXb7OozCpgPXUw/K
JgE63FrfjsHtJlq+kZ8/3g5TiVctbUGY1Em6vn1bt5vbcz9/vP2SEZXFX18o6Z/MDLefb8/cXhhr
cI5wMfiWDgsl9DepAqoxo5/h1AicM2SQ0wzPcEB92DaQQzNySX2wep8jR9vS0gBjxFeUazshbS9o
JorFYqv6bGUSBZkzfn7m1yk/MYGfw6FnCNAetK4Bj15cVVMc8uhFQhxJVMcD+7jHS7LDAvM5vlcV
caijCcK87Vk26Sx1iwWodkmw86RmebU6uESckCdSk0yW4IRgGLzUOK6l+BHkP9AAutkSoGaKtWny
6YbhjO/I64N0+SK9KezQEGquZD2Xk49IQKCA3UbyS2xsUtIosunOx9SpjN7SDgio9QfXKVewyFZ4
as37fnz11QAgU7HFvojdW7p50XgUGOC/VyvLyA6FUx62Vtwexri5th0LQR1Gn2rsZBbzIdjB5J8G
jGOywxmtm9vZb/aUkLaFYR+tZtxardjCk/g6ZtNT5xtvdH2Pc/1Z78alr3LURHJmQrtg2GVHMB76
xuD6lrsYg7ueD9hnjWM3tVuwI9ua+ELcJ27XJvth8Qyl575nKlHAyicPeJhcpSlYB8gHf7af+6y4
t7N0U4bVtmP/eNdGPcEyuKizGcMwvMzxhdpnYaXbmai0bpQ7qrbfk1R7tHT9uXbUSx6pV+ELXN/s
wMiSQbj4gPLukOv6tzEIdmoTHNKk4//5pbS7U4kTwGqBaUvt2tmuWoS7kYq9OnBOQs+S+qalGFNs
9MzexmJ2bWK89T0xf8dUaXepIrwS1qxfBdsegpivt3vZli9BNx4KJPSWiiRWgzGISGIaz5UVHyIY
jgYx0C2RbZUz3vuiPCcqIlc73c9KfnJG/nWibOxPdguBgFVAbsm9Yn4K88mNFbExbP+kwPxqVXnQ
G/2RQv6uKEov8dnjEqLGjuc06YRFJdvIFoc2UK9VMl+6ON6MgcWHFZs20tz8cxgNXjyZmxrOVdN5
voOnfuSLwbXEshH7zXambUOOzNG081Otp8fcFjuri04Jmu1CPk3GREsP12ggPT2h3NBEr10afsKt
J1WGmhZRVmeIQ2KIfVnUx8rWXVviqdbXXINILowK64M17+uBWoCyan1JT6XZSoO8IDqeSfdijF/E
pO+AZh5lFHjhKNwQxmbbgJ+CoYjzpqqaK5JTxszoK+a6c58z3dkWTD+Y4tlOHWwuA5aaMEHNpbpH
E3/Qlz7UQR3kQ9wRoERHYIa1NQokzvwFygd7/jK+j/SBHfWdPg5Hnyogi5dVEs739IT3gB7OMrPX
mOnv+0p1wTBuy3rXQ90Fx7QxNbQadfuilvZBregAlMY+RsZQFgR9y/pescPHDpc7PDzWWtuSqopV
MlrlgccIxaa0u4ZTck7y4bMMf8ytRjRecQ9va98lKw7tVuHks+bgPuz6twrAAQrJtVYp67IV/AUV
lZV4S8W4RbhxGsCn1zZFPa14SFX/uQqn+yI2PzlZ/hanSNpnH83V9EntE4+yJfxHdVWCwaghcEIV
3CLUOXQjJccA+l57UWpEBMECtPgajv2LnbXP7Btg/fmgW+19rh2lMHehXRzbYTqhGX7wcTY01EIM
1EEBe6whcfNUx5Iy752S0T02nhKlvQqwePF8HH0OsZo/l2wOEiowjkmUHYcY+OshUbSrjGPPx8ea
l9Z64nqDJ7tNM+cUKbDZMEEm3SJgo81aJedmtC5WLx9Yvl59zX7pff/JIElSBvm2mNttoGhbX/FP
Pf4m4qrviio7Vb7jGYLkr46iR6vsEhJCSjgC9GZDxrfkBOfBepCAdIs23BfKeK3CnsKotguxBUS5
fbZysZ3RP3aEf9B9WXfmNmTJr8YEq8zjOeY8izT7jED8FA/JNrVND0s7ebPRaRjiw2RYF0XJn/UQ
c3iWGmR1HAqc2rlAEfOgVy/RUCHBZqOnm2BbUpeO89b3cQjPxRYpDv2kN6Xut0N2jxJnXwrb8/uZ
+Ul1b6e4nrxMUXhJy3rVoK/pCGGSNdCTjlEGKkUfr1MNVKM6nTTOAp+sIzXGtte8+Xb4BDx4M5nj
jkI64a/5QxH1O71QvcG0iF5vdu1jnMLgzMmjnRk38YhkQY5bECLSYWges244kEL+UIUGjPHBKxxs
2bRaS/BhrdnsNcCwY4/0KA/cJIn2BtaWuPVfEa59M4LklUbi3m/ynTqOB8TCnNMYwCSKGOLx4J4e
sfC7KiivPPUccajiJ9X0IoAmznBvf5H185BcKt+Fk2AOYNCPc6AjqHwnkp3GFuU0Ic8Gmh1LF5fc
eYCuTmFXuxSd9ZA4xX3VpMTJBuTLZGxJsInGZx0rsl5ukUCwjF8qrn34XNrFp6L0V1oGcTEUQOXn
vWkrBzqrJ5vxZJo6eCpZczIKGo0wLaVKpowSrkwgXNqSJ+zPbmjCGe9QP0ViwzuWRvluz6QMVlCA
08jLE0qIiotjfIf/zfU9lA3HyDQ3GAulhY/6BF8Js3P3oEnJtMQS0+ghcERQox5qAa7ObtZlkWzS
BJc2CRyDSDehkkOmHsHS0+1U6SwQ90kiQBsy6rdE4/jXNDG9KdlHo4UYpkQBQFc9S68GoUq1/T12
LkZrXpSGoBM1ce3aXld42GBBYqeaADypIbjvrPbscFg34CMoTE/oVpkCVphzR9rCrS92eTedypp+
5FC+kZD4mV1zauxHclHMiIxmAsqw1VbLGI7eixnNB9mP7mYfEvQ3VUzxlYJWKNtE8j5JG7eym12H
pg7Ni5uO21RLPR/1pL+YWO0RTGLoVanjmagmc4PlV7DrQga7rsAGXG6dGbJE/sUOSAfUog2eQmRE
RI5Dt1X92hMZ2lnS0ggCuAoXW1NbmvdWox4QNXiF6e/ynDdKckEcFJCcPV82VzNMDiNqLWUav3Yx
meSISWftJU7q/bQEynTTUwSBwLIpzFLHtECY6rFKwkWyrw2HQoC5S3Fp6zM4RTFvqIBRZj77s3E0
2k95W5LhFTAekVDQDZs0g1/GFmmiyu0rKImYGmvJmFLfS7SUeUUVuyZVBYTOTCdnbC8D2hyEYq4S
Tlu6GBufIN8IipywsrWBFk1PHsdM8wLF36lBfgIBsiWuZE3B6bkzalJNci8fyHgruPrDZyxrl9Eo
X0c1fLR9Sb0zdOnurW2QRWX33ogeJs+waRenLvNiPbgYhPZAJza9HW0UlZUyI4emaejItec6JoAN
xaacyVit/G3xqhHZZ/jBViADtfQfVPPoaWfHKQ4Pejw9hG3pzsF45A/SSgn2asClkqyTPGH6HLwm
oyVYewFUJqVv3LAIvFEW68EZ1u1Iz8wy3TAEIJGSNeUQtG5CH3FIaYgd/HilW3XXlFp+llSr3FqE
bONBtZtDYsMcB1pvLoCsLEIrom7QMrGUzza9EdGFq55JMemJQYqa3lOgX1jkwYz5vNGxIJWSBAJp
HeMxOghi2XiqH1JcvY3bq6qrzpLVa/g4jgNgaeaoJvfkEMNUR3ukWVflmZALN7S1vZ2plK07D+Sa
a+qs8ZsdwzfFXn/t5/paGfdtAUSg7z30Q5sctgt093XHB8/nyR1QdoviLRHlRh/1jbQPJsJrKB+b
JC83vukAj7zrQ3PDeAycz3ZH+mvGkirCGwzTcq8NxS6wiXYiYdzxXeChbqOTemjM7vKxU/gQdlfs
gJTts+/RkLl+c/GdakUnzGtagkkq+BHEMyj9Y0gAZVFQZi3VS2WzbGBxW5SM4uwaywRtzqRvfCzR
LZa7UWs3KYkk3bgQVZ5GKd1K0AtqagJo6KPFyrHL2OAA1EbFslZoMnbEck/VQt4/TXW7wzV31Rif
fWO+oKfy+oT4w1Qe/anxUjAe+fgFcvJLQsqTWtefyuzaLdsjVX9MWcB3LXVtp9uTM3wZnHE14mTB
pH0pDAJXI+tqhco6h0yIPJOJNYazRijIWK6zBs8d05+h6++E5O0Ii6N+Xms6ebwzK9/YUxwdESkX
KWg8vWcRFYJTGJZhDMlPPW1jG8A2kr8apI8FMcJvGdsZAQlYQWQeQaAJwcwF0HEO4E2IE45OJhQc
qO+obzTaAtamqHqvcRqPLVAYAZsXtVca7bZskr021RjfAFhO5ToKAi9IA/JQRjYu1gNFlK2BtrfP
SIdmaNbD6cmoDFfTVLfDWt6RZkg62102vPtS9xLhocS+6+gaYMM5Dwy/uXLqZmMdp++20HcDE9aM
ULYFFRDh/K8tqjIg7owUKUBeEFJDBbUeN8uXl7UK1mqYA/3gIqMnwNhibUp5pyfXYqGLKISniZ0R
Okyo7abswIITT66x0vehU3q34g8kYehSDS1ELG0UoGhIAT3Js1jd3O7ebsLlwdzK7bVd400ci6Sg
DZtlvP72FFKEpf3gK/PGynBvR5EK1s4oClpzAayuaZDerfzxoRry87F/V0XBrP+56Xgjii1YedOs
X/sjyOaKwNZaiGRnAtv7WVqpqMuvkoCB0uwpJWlTuWNJM3pNY7g9seveXxU2o2koy9xKN04XnuKi
sNk2/b+az+1xkt1G15J5vVaB+7VmOdJWMs/tlHFdgyJgs5ENr4FUwcvIcj4NfYzydpxWJHr0r2Hh
kOBdpD0i4T671832BWOTQmGHJZFeqs2nuDywbPOP8yAhsioRhg4IDwttrH4F9cGJGeRyf/sxpHmU
hJb2UnVjdmrCxuQCcOrXMIZ0aKIm391e1gaGZ42+Z5QFLuKw69xavbCx1i7z0MINZcOmpFqya5Bh
emg6GSzoQr3K2fKm2t6F7AYveAmiZwXGlizNeSsbUWwA9sld088IdNlb1LqiPyQEo42+Fa3bYPB3
va3iA9b86FjG/W6iEvCowkG/khr7JQJHjcre4aLI8H3rmTEyxZ0hTiQu1UborFQp0gg2WMUnvNeq
7DEZTH1TUyIQFuT5cVSe9Kn9LoapOYVaAebZzLxa8/23FG/yOq7jlyG11W2RQgkYs17ScQcz57Nd
bbVy3Qr/2AE2cnR/TQa2lzHwmRQ4Q43SaPI1mV56gpigxhhQjxZJyr5YMhSOk4oA2OujXZ97VApy
9jtLpZRk042v0Ty92DZaBEKqsG0oYMuOJrQonz0OhsD1QPGjRFVQKEw9RBNGjvACIm+GQjzOFow5
OAUOdEqgjXfVIgou5mtS5pTKpt0EBAJFRlrHh5mQuHyR5cTzxujaXZQVbov6IDfp+kmIfQxXiH73
aXyf+oDb4aQa6QAwLV+nPeeCo0CFb1YWGYuaAh3EmVckf2zUetuUS2xWs5k6liva1oEz3eX5JqX/
HxCAl0h9PzSAv6ncRBLkh1q7C2OFYi2lQHL3+saT3y124/RWzsXw4nN9m21ztUGmokPcyKy+82ne
FolDuNu0zusAJjJcEoWYHbR8XdmsiwAX9LjVK/SrRlNvMdGtGhTY6Aagv/G383eojG2NYOFdR8AX
7M23zH9LaM8vOvJoPzGrqjsL8GSHzlWjCkgawCCqtVI+a+JQ6ggSCa9y9gqcIPqxEaMT4X4ZRTa3
sGNXfYoR3YdPtXXlvXAYcISPzquon5gQKxYsA0U0pVxN3WObM7JrrzEsoTg2N3iQUJdLtyWZ3p++
0WHFRRSuhfGZe9oza2nAu6lyHoxnYe4lQq86+GRyXe1hEG/LuTlMqn3MIcroQG61ziJ6bw3CfTU7
kpU6SJOx3Y2l8WW0pz116x9sqHR4O9pRwO1Nz4NuH02D6GPyFMZ402jtK2sk6iuUGKsGcwI5A/5z
q11K5pjWAZ1eXydkQS3IKSN7LxPCTrYmuEKjeC04mMsyPyRYtoUjIxXBLtDIuCBJHK61bRsPZMqQ
YGs/otKE80+pVkmNtR1394lGlC4VNyt7DUTOla1cDfmuslYp+kOCor5IMUeXaOfZhepQBvJILkiD
XRbUBxvvmm1V91MeeXOIUStGYhZO3aagKmuDFqL7DryTBRxAKat4MgoQchEBXmpFAIJ6H4hhqzaH
wnC8OVF36I7p8CU7mNWf4lqj6DoeorE9hcW0rVGpt2srcFwk23dyIIqLnXG5ZphJjG3Mks9a1WQD
oZGhh57N7K7BBM+PffelFN4svLZ+6RlMg/vl0taEl+K+76Hj9egA1CfUHoEGZv0slbNvEDmYnaG9
oSCLvlo4Dx/LcaUMGzSlprZr8dUT7RCsCZOJ7Dc7fuuT7zHXR6OKTZlnHt4OQhu5ZqbsLmLHMaWU
ZgYn2fWsvyetf5pYo8ct1NjuWe+HfYTRncKWi5DL7VtBlwTiVnAhZvTUCfuIobFkhdErvttEmNop
NSiG+bpEaiS4AACBnvuy25hvWFs0Ign8GGES3HhhnQLRnvzB3qmyuDhR9Xk/GOqzJut31Jj0R5sz
EUNA2dRjYagHqjU5s0Xf1Y/1kuw5KB7bj9OoEzA8srYLBiQzJmdzfO7QMvToEej7r8tI28qodDv7
IY1PXcZA3vRXg058L5/LSYDBdJ46C+E+g+M3MjecB1sfmr2U/cgQZqqfJSXYxs62htJNbPJgT6R1
Zh6Rm6NLtwBLgMtOvzrymNlR9MUp7YFJgxcMIMGzsTAOSoapn2GYYmt6cmZLfNUUli4D6Ta0iuvg
4EORQrQgw1dCLfe3V1gVchzQWOUj6FS416VKdJRBlmzWIcaSIij3MOslAaZopHwHakbf+PKpsoV6
1p3p0Rqic4qL48Gpm8KrdMumPV9Wb0Xr76bYqZ8olqenYMnczHu9ektISFhleaEd50YEz3JWvX6S
5VvYVo+2ZXWeTO2vZIVjTG1N5Z7CrbXJ8l1BZDNnNME7dUxKfdQc1DGsHm6PmKrebkbNVje350hQ
whKaBleVGcXXJDRl2TunXKRsC5Z7bNScE95qfI2K+ZkO1JeOZXnrpvixllF/uVWRLB2aSUYeobhP
toIIDHBcMuxBfQz72z3Qq2cdFfW2U1CkM5v3P2qieVD3WfrewruxMkoH0ZlefC9zinCTqiA31cWx
XG5u96YCGlQagPoz68Ji7w9FtCFIi2GuRhsSOSfOCyoLRj/hHId8DNmDnETbb1jlptlIZ4BmQTNO
D7ILjF1C43/VZ0P9hLm1Z6JRPJZ29dPtIRaAuz4e60scH8CcNk+jDlsliMJpd/tRKJrjZqMDTXd5
FlDn0/9dHf4fkB/+N6bDb9Lw/1Vl/v+hOlz+I/nBjfL0c/7tV2348gt/acN17b9M29LQhqsWEmzL
QXn9L/SD81+4zIWuCpXysMqr/kcZLtX/wrmoGpZhoBvXUY3/jzLcdBCNm4jD6cQ5C/zB+r8owz/a
tBZSgIQI7ViaxIKPPfh3m1bcCW2MDSPcZHVs7CrTvhr0ZlZQxpCAm9Mnlq0gA1izMgo9x+DmWWMU
lFsWiXUEdXDDFIPZRLH03S8C++tfTrFf4Q8L3eJXA5lKm1O3TE3VEbM7tri9818MZBYBOzaSDB0A
s1FuejVtH3ol/NH2hkKki5Xv4qSc3oPRXxt9PF1FhP5zGYWslsIMQTq7GRAVPrwAYdjEovw49kSI
Jj5+yj+wF/QFNfCL1423qhtSF3TKLFAViPd+P4hwneagA/1Mg7H60aA42/fwJFdLTlrYkas2xEvW
ikKvWB+ABBSEs9Hmc2BnZI8Wbv2zkOazpjJxRVy7FdVruBFhthrj5EWZTRberdQORSGRfta4k5Re
9boGxFMD7HAdKUsuugGlsRzMAxBF8/CHr2IBbXz8fIj/OddUJvy/8UFM4HN8bMNcD3XleGLAGQu3
koxLMOAH0DlrzaRSgCl48CKZP6iM66604j8AH8S/fRsWjVqIiDoqS0wWv1oKq67vA3smObWG+k6T
/kWlmIPWN40flfExrGc8X3GlnQNa46sYaiYr7QavToGIW4U1rTm+urB2UCub9KzjAVd4nwXOk1YY
qzazhq+mn0XePx+8BeDy8eCZKv9xfQshQb38/q5Hu9RiwFHWuqxxEvlDR6nRYB82WTN64ixCWJcM
AtFWNz+Tpqmew1l51RzaX2MkvzsOUok5TiSAKZBD0On9Y4M6xWutArC7VLIdmNd9NOBMpkTz6Q9v
fnlzv33zQsK74FtHPieg1HyEbIwpMtRRQYWPmdFEfHuPY+SSsbJuULqSzmUe0CuSAt++dKZTvGvs
w2O/lTuFkQSgm7IHv4gBcjylGCjYF/s/ZK/6p0JHztSNeDZupxQWc1x5TV26Qq+PqqQ/W4SE3/3z
p9H/NqQsx38ZVBhAhS7tD5+GlnrX12oB7KtU9lpjdMce10lmKs+qieJclwwNVoMuv4HKT0wq5pGs
T5XHLPJbNDIZbZreP9TLTe7oX2cQDJ5StvKiAdu6Jw6R/qpfvzgGEnaFUJ+r0ZE2o7MUDpuvMGus
52E6gpGd17YCm23o6V7FSzq0ZVMxtruA3T5i+A0YH6piSwVtTKb0D6PV309I4UipSsvmm9Vhd344
IVVY5nQNCK8IEC+tg5GBMwmca2u1VEULXVnjQPzG/pz1CaUKmHgVWlQrzoMOrbTB7qjPnhvBEpme
PrC0i5JR/OyUjlS1unhMSUvIg8s/f3PG7/YlzjveJ1Oh0HTDRKZ6Ixj9Mhkoo6ziqFKBBzR7EVO9
WfUgiBs2FzFZYGyBB/qUxKnNXT8/4im5C1GRTi2AkYaFrz+mT4ABXmMj8h/aUH4fhVC3NN8V0GWz
ebSc7+yfgku73Bj0MkaN89p5zG0oWDNRNUOqt0cVQ/gWR5F9rkDN3A1LwSSnTuY5DUhxannkvTU1
dZXpCEFjq4vaOkrLailB5+Dlqvj4zwdF+9tBsTiPHeFYhi1ZPzgLjueXgwJyL5WRAp0IWde6mRxY
pjRqJC0TALixvQo6/Iadz4YQSkL+GKOhvuun5mAr1vk/mLHFx2kQapLQli9KMw3WNfLDNJiPUhht
GDprXkY8cVoRawcDId5kfUY3lb181WYPZeAUO91GUDqZNOScxDk6hnloS8TPd7NSE2WM+5XSd0Ii
ehBFR5N9P0rxaZuM8ekPh/Dj+KZT9pYCLylCCEZn88O1UIiUrLAJUqrAE3Q7jXJUXge7PjbAXdG8
JgR5COubgeE0zaAJWHpfHAyDLVlBgNZi2XmzQVRA1W4VtAnxyx/e4Mcha3mDLH4Ygw0WiYbAIvjr
d6zkgrGnDmsQMw4Nt4oSZ9iUulvO8DbTDvHHqJts5TpUimiuLzg70Ive+coTAn1iIMD7FVP0PjWd
myHmIdVTtf8woPy789CxbK5LrP6s0z5yukgood2mwqBw1DGg1h6qCJhDfGjo4KHaOnjaDIOO8m2A
V0en3JHJkdJgs9qtH1XzHa4B1fvnAyeWk/+3mYu1NuejIQ2cNFC9lsXELxdH4OcIm0dDrIWKyNwS
WYE9ZfwsiKDctvjRs6r8FCLE+KKMRBGYdoxip7ZAe+Bte8ykegmUZok3GZgTiLt+L+LgZEtyJ2mm
jFdcUCRNqn7arin5JE9O4r8jsi4f1MBw//mTfCR7Mfax0ofOhqTQ1lhHLMPAL58E/7KR9xb5vrU/
ZNuwno5D1NGm0WqkX05DGr1KMtqoV+ZhkM14F1jKvaS8cJ4Kkpj/8Gb+tgZb3gxLcocV74Jl+7AG
syECdEkRJ5vSmMbrbQFgBmZ+RUuwIbjBPxh5Np46czX6obGLaT147TI1/PPbWMh7v3+7gn473X1o
bWySOCi/HxPfDEd9LKpkY8gy8vwYJlw3h+OqicLUVRcXnqJOO71C9zdytWhZv1WG/Akh0zXt6+Rh
MpT4QdGQFfb6tzydI2/C2HHQlB56TzqOXlpuEmjPaPRoxftwh++svn0PyfZo5WjRSOnidck8S/57
IT2YlF/tKJ8PyRw/SHyua+Il5mfDF1czVh//+cP/bZxV+fDsDPncXHSM/B/2bHRsDFLNlw/fkOrc
Ov6wh+G9w4CfURUFm9SBKXipaX2r2QggQAbmdih02tRqv++cOrybQh9J69A5Z5BnFhafsr2TMChF
YMfntsLe8oe3vHwfv12NrCHZzmlkc+iW1D7C02ifmpk+A87Uwfev6izB5hB12Nl1jdqv7R+y9iUp
qNeEvSRF2e5emyZ2CGSo7HUanoZ0uAyc3HT78tk1gAesgKxkO6sMry1AiNtsxv6AJYjWXLIw/14v
w/cfPsTfzn1LsIdnbgNoAtjkI9JkCFPICP0g1m3SYuExg/YSjyk8HRXxY0d9/z4uTOK8jTh9KWPj
mDi9ubUE0iWVcfiuEW2+C4D4eKGiA36a8vCkwwMXUVWSgGkPJzyAhhLOf7pmP84hbE9twzH4D8YE
RYMPA0hgN+WklcgNqGHZOyVkAM4DQIEmK7/MMKZXHcoZhzmq91Y3vWmTSROigsaTlHJJc0oh1MRF
7E6wmlxwVPUrRjUMXP/BTnoZPn47TyzBfMfKnE2eNJlUfr+up2yoHAtdLmpOOjaWTVRQWQXVkVQk
x1Mboa0bZADo0LriarJ4Jqig7At2fAUVtQm3zIAMIfTR55DRRgZCbh6UuNLvbNods2kNpyIsdhWZ
HHHAvGNOBDmJ0oDFsZwuBPPkG/SNyVrt2TeOQ6t5oSOvfoeGYWjzkNFGPvzhpFoO/u+fWGc4Naxl
FQcKwP4wT9HX5lCj+8XqQA3FlsRMO4CjeZC+LV76nhXmqqGrsrbzng8IaMwDJ3CubEmCYqRinB5f
tKjENNNpMQJ5lWZtZR5Noq2U/ybszHYbR7It+kUEOA+vokhqtCQP8vBClNOZnIPz+PV3UX0f+lZd
dAMFwelCpmWKjIhzzt5rY9fU7N7xWzHf4soe/ssy/Ljj//3Nryc+1iIbaqjDamT+7XQSqVIR4QO1
CboEaeckeR7AMrqWDdDbwXDepnpwXPo4kqdprb0z7M7TQnnYWXgXrhJCWWOlfhFRk/rSHM7bKhd8
NKX6ThKVeVTFtJ2z5YoBNt3ljH/PqdqaTCOBCP/nT+FRP/zjF6EFppmof1hU/3Z07bSVVoj2bAsR
JAkym/SnDogb/Jc7+csJMnAGqYNGoiDsonNpFT+RHNdvMTSjApHfktbSPbYkCjun+28dhAd+9W9v
jnfFpV4pElQMf1vvTWnspHjAC/a4RaJwICUoNY9g/Mnz1cpbWzftJR51H0dDEtiK9OogF4fp3YGV
LMBv9W3/kwnMXFOfHB/PiYK0Fxkqh6Jqwm3otPFZLJgFJvR2yaITfRY1kd8BbT93KMyHPi3cOpe0
fatw0sSyixsNGmxIVeKDW9iSZme+tHSBNjPjyU0PNr5W6+Q2mqEU4DTWz60+IphzMncmIOC/rMz/
LA8N6g1YuabFIQmU7d8eIqct53YOietS6YifGq2stlUIszJK+udZo3Igzmr7aI+JCVmXhBb07Eic
nJrsNszduXIKZQ8Fjgw2qbTQOZsMjDjd7RLVSF8XJePjDqNgmaTC67sW3TpV5EYf1joF9/xLL1tB
RATGFlyFxkTHGvcEcJJ9Lc3xue3VGlGn8SlmzhoqvVQdGUazsdbnGV6mvlNJ0+qE+afW6QNiTfzP
Nzeb1D/WGEocOForgtihVlz//7+dIKWiz6hITXk7M6vW0DkaaTz4GN3TjbSmIqdytnylufaRLcPy
HOXZ9vGAmrxz7GdxAuWj8SxKuzPhSAyV6wUJNJZZYPKIEaxNSYDDVclBPDh4YQwha28p/VBWBXaU
ysxDDmfEcUyieq+mYtl3Jtcmm5f8/jjJctckAsUqiRzfQkzznmEVcLMKaWhEUtmGRshCXMhY76Na
K14nknUIGIsJxoizJ2WoiVqycy4o3TO2i2jkuA+wAhcFCHI15cl2BwT2RNEQX+CLyqG4i9uvZcSz
0nOK8OdQZtKN+5VGYJ3fM6G16sZhdFYVagixP2lPdrpy02mLdNL0WVUEn8yqbgexBmINn48cCFFj
FhiX9zrD5syDM5462yQmwNoLbkVlY2I9qbOzpuG7kSxU3VNvZ/uaGNwMCglSic6fKwsgXBcdiwX1
h1LT5atiiFxxEctn2RDnLhtIMKn7fAf4h/OrRfpjz/fTbpC/SXgu3MIayGTo5VOYSRfJ1p9g3KOR
ijqIEOQ86Wr1rjbKnZie8azVKGgeF65pO5r8jy9re0i9WF8aYnSJdIrJAgoKxQpw3PV70xo+m47w
K6nJnJ0j2nFPfOl3+2jJr5Gsrh7m7SXNpGkzVrgMjWzITqruODvcHOE2wbH8CrLU2OY19OTsS8wL
iLMsQnBQ5c1OnSAPLmZfrMTOJNBq4sfaUByjWRMBLhqD0AQkKJritBuAGsl33yx3upYI+ihGcLTX
foJ84NJL+Y5o3oVEVvKvNTRe71MSMsRuv0duh3f6g47HAJrcy3qCSzb2xWtvLPIloQdbtjG4pkRV
jnFXRi6YQ1QTPSodpZnudtc0Z7UemgNTm4M69/Tul9zYRxK+23QsfptjOT13aZfhLqIMyMNnfUxC
nO6t17Syy64hruDBQGuPJG2N2WATSQouRZnUt7Eb402i9SM9QvVfxWkbanAPEgt1/uKcHl91Q/dn
1GFJ/bdl4p/HW42DHjs5Jbyu0xP5v6tE2khKYxY4i5eKfMUx7HdzT3aUMBxXR1/hibDFupx2xM4R
4oMYqAjUhS1hlqvp1HeMWXIiedxWlZ4heEXMaHEQp3q8F4t6csK2oAm2xJ//ZXH7f9+1xuJmGbz8
owk2TGovdxWZsMsik+FkQjAoHbMls4eMnAjh0z6FoKYw8n1q2ygY4ZKcslx/JhKuZj3EINXjOVtW
XgARIW1M4JiqmISS9ufHmTxp8877z+95HVn8bUXm4IRogdmWyblpvdz/91qTsdJmjdzbWwWLiQ+u
xDj245zsay0qgPr3LBtSXZQk19viXy+iNF/kBmlg4ghMT1164ByEbmT9U7S+PL4CivatLWF6WLL6
KZ3G4WUAtXckBGE40LiUlbS9QTJ+0jlnQ7vruytw13erS5D2rN96VPXSYH4NmgQ2obPkNytDpdJT
1F2HdfoT6ygY9bmGMjmpdHVww840oR43ZM9JdT2LNBJQghV9Ezz+qJhoQAn3MIOOzEkQp/IzayMx
XGo3HLssImgb9xnRz5HnFK3HGQi7CmKB06gTbkxfLH1KkHxsmoUOrz7b6c6u0HeX4xcrEO6OFBKb
LSI4anQQFVSXUBPXRpTWEK0hD9V8JMhsPtqtUv7vG7VD+xghPpIcvQ3GibLCWRbhSomxeh6sQCXQ
AVzl+lmMKuD0Jp7HQwUUp2sGlFypbBxwjgZSkkFWwkwCfwi0LDGn6IsLSbsOU9V5umJ1r1q5+E6e
Z68LYvmdSabZG/jRcVdNTfccQ0LlIFbdlkiCMZHPHxEt69fOcCZ/xBy8wzEO7qe0ogCnzk+sa/MX
Iazgex5vLdMJptckKtC4HYGN60wNdIsuvhzVQZsp8rNm6d8S/RmvINLMkYvXjlETk0gF9IkBAmAl
Qr0bRvdSY2N8cWrjTsyyp9MxvKs92Bm1KmYIWQDjI0YmbwPmZqR48Kh05Zy1ofw82SGDraHtaTu/
JDrOAmlZpufC2lp6dxycrDjgli3PdRoliLYby5c6XXu3GHTQTX22FhhgGiJLHxFD6jsOhoKiDsl3
caJzaFfQkgowkJo5xNti5KAtK6HwyVGHcsow+DaXGmm7M8MaaQHNp/YcWhsTzsk0Zc6Whu3wYuUk
bphKcYEyhmlnqLY5TFdCA1ucnXki3rveIf5D2aTq2F46Ii+Dxwl5bWR4Opf4+HipkRA9Ho5+HtRA
kZXYSx2i3JqoOMfWW9fp8ska6tmHJ4UGeK3tMezc0LXIe0JyQi+q2Z4nzTwmM8YhSxvvtqg+ySM/
ys7c3XLYaI9RWJaDL1IQ4qu1QpROjXlDSbKImJz+jSPW5I74gU9tT62hxy1RQMo4nVDP3CkfvDRv
7XsVghQeU13yHx2Vx79qPx6IyOGgQ05Iss9UAoQsE7qKpXNAGIBHBGk3ZcjE/bAgT6eciLcsVYSI
cmJGrmWN1UGbFusKiZgtlakpqs9S382yxXxytZ5GcZH+cDTcmdPyMawtSUfxbKMtb7FZmrsZIT11
n46hYiF1q1CSCXd3ZLnRqrYn1EbDhCohjB8X8idi9UkqNdwJ61ejSRt3BKrt5jE2J0MvrTMCqyoY
1gc+nmMaAC2brJ1JpxG0JZtUDGBNMX8RGjidi+X8aOYzWzXPw9qmqaDG/evMJFeo/2ESe0mU/ClM
BenpZCf7RCXQfB8JsTyR74CqNGrmQ6GMhueMse3JxCMLxYBBVCU73YSvgl4Z6Om6HIRF+GGy8HJA
LFDFm8I4OCh53Mlqh9d8RNgIQq07zcllaXL9os3alzW21YFwxJdBaFCviaol7tGpPufxPJdp/hQD
1zrXw0nNagIMKyC5uf3UdShax7m5TWMk9o9O9uMYJwgL8CYNwtXjMMuEIDq0hRHeJtnAOVkItpfJ
nuD3jIabZwH6puUntEswR8mkP0txGswJmv7WKNpjFMFWFTjJMDrYmGOLHGlYPLzSskJJsYTHx0ve
wlUBStwEup0M7lBlhPh0YF5zB8WkQtUUREzT2KJjc3ot1Vq4skzTwMm+YBPJv1Uz/a1bOCmYLcFo
r9fpS+cEtga69rF6TCiKz9nckOv3qJxklrtg6YNRW7TrUtNbezx/lTVYqN8QQfxLJLJQnh5rm+HY
0povo8w5viyS3WNxaQsT4JdFe7oxa+Qlk0Cqh4Jhh7AVP46E1lGo9NOXMliH+/6YkPTG2DGaLCCE
Apn7pBXte5/tY/Lb07ZJvm3EA9umFVdGxuHV0KhI5AgSVauS7maij/aEJFl46eagTxzXXOsKyRnQ
RS/Yjta88Ekpw98Ihh/1VJnIwPfrBA31nCiyO+giaOIhOjddYyLK7RUvJzm6RzZPHlrJ5ELhZz8O
mEsu2bslUbHylRnY6I7+/HpZwgERuxVqT/B7Gl+VtNfHJco1/U+WNAombnR+C2a2WTOl4+P+ScyQ
FDMilS6VqXqJ/Tot9GpMUT+ToWa8dDqgPmUN55zO2phGG83p4TfM8o6IsPA01oRqPf6dFmdeohEw
WKrfTU/QdKbmqrsqcki6R5phEVxkqbG8050425gKIOw6iQjga2KGq+FyyvPWlZjQw9hIDpM1rIl8
3B8mZHV9rg5qB2UgjGZWZOITG9D3HE26HOOlxShSwiuyH9FDS4ALUPPXuBpfrd52q9nZGpOBnuiC
p8Gr459lgFg4vMbTr/ibxk/Jv8jDAAup3m7pl48VfVGwfJr927xp4pM1CoXXxqbGrTK8E2KSOR9A
7kpkErz06WuwC31r1dEPm2N8kQGLpU5uvgKnI/fJQGwqqcopymc2IiTjhBtG322dfmb28lfG4BMg
v1/VdqCErC2ROtMUUw5xiDnUSxdVAWBBEulCgXydp/apmeTRG8IuDejh4GUSYbUfndAKCrAaWwwk
qQeiVEIBuRl76wkTvsU+v5862gHCST/0Nn+qV4dhMzcC284cGG3EjCMBAYb8Oz6jYiwBOtARHsKF
mhL9QG4sF1pA1zwh0BAk17sIZw17UgCLKUfBz/lgpfC2830ifMOAc+1UVL+8n9TEhVCI02zAiAEB
56oZOSWlLI1BN6XyfVKLN6lV7h0pFBa0txV4j9XcZSQO6DiZJ0b4bIN86kCi2aCeJrhzSEABtSO8
wFh9ZUEmMRi33qLk3pS1LhRqMuE622/occeF7FXtoKzaAGLXrD+GOZxGucJgovyRa0YiTeEqabOv
1OaGGO6taMkzm5PkGhnTzVGJ7zQNmq8VUYAg537qJWJ3csbBVxsEPRZGSskhKZpp41LNJ/CrXgKh
4BUGNWxzR6o2UdkVF23URrLesM/gzhdEfiG5cNj6JHqh9OR8atgX4hJey9R6e9woBAKuNM2UUSth
RVvWL/tABEHvQhd0I7vOd3EUKGV6lewS/zeZkGV4XIw/jjG+kuR7a6Jvow/JXa0xhJQX/BIXtYbd
jP93GQgGQfAcAvSudRWcI8OLkkBUZktkTKvtdOFj14mr9SExW+6oRstmFFwWTf1Bq0QrJh6A2jTO
d5Ys3/RYzuXcP4+y+mbBkbvDlFnDzbw+7JG6Zsp5TOTyiPp1lwIXj+Cx6eQ5WNaH0QFNniCye0Zt
mzcwQFJQKwmp1/AzXTxz+GFI60vcpknI3JM906gctyclMZU1YjkvjnnRyz8C6bwtvk3E3kkvUd7F
X1OdU2Oo+tkhKtfqK4+TI32+YafXv3EHoPK/oXQzJP3UOPM1HQeGwH86mgQOhWUeEN98XFTwjyLP
nk2Njd7uxmBq9U8uF0EvPZl9JGZuCrWy9rik3WWpz2SlS7tZtd/zBpcmUTXb2MnnfW50KKbWSiqf
jkpeLFgTyh+nBZ2+omGGe/TWhqhT4H/upYJJEX2n0MKen8sbZYi9gsRUbD5+xbmcx3OjOx8djIQ7
+V2+IxXTW8Fw7BjVJILKcIY+1ZAG4BjNaMzY0rGGdVctbl/TirifbLAQpklMNM28LQ4CW53LqPOU
wW7DymA0h2qZe59i9ja1CJ2AWqNes+6GBSCyx61d6UHPBDQ0ANsZPKyA/kKmjM1HLYutQf9YW11u
sAqGyfRG3IvJsCVfvnYL6WXu+XVJg8D6OKbvJtzZrdJBWl3g2kJYGy99XJxam41JjUkKsbBsk51D
QGfd4J2t3XjkIrJD4NxNpH2KRGUfkqq0mSMr5fmxD3IZDm7YYvm3sAga3W5qllvXdGwwoNgPEhdP
mM49CcsnJ7Y1bzDyn5koFlSnCHlqLjncSQO+ZJlAOxE7eu++AO6rw1Wj5YpWjANR98PowjcWQgR7
sbWIXenJ9uHgB+f3Vak+5bH4itM3xTHz56QmqqJvSPtD72VZFzvRf4hXhYXf776RxG+NRPwVhh3J
jpCCILPrt0SZgzY35TdHHtvthEVUcf7KChR3JE6KAsLmIG0oROEakwZOZH1zGCr5iIFuCWo5/V33
lNzLriqNV5HV4bmPwd/jocSjo+J1AeOVNi/cMCbg/mhjXQCTmf6EgmwvunLgPp7SQ2TjzNITgZMj
ryiZ9ObWhctO7hdutohiMTZlrEj2mwItQqlYbvAUxXg58S73+w7i4ckouTsMzrS0jQkEd3oNACU4
WSsvarJo1Yy+ZXHL0+K7qzLVL0vAy7lWSjdt5dZABTpiEElPVj2sRaCzGR8d9ucUk/phEq9pbwKe
J6/EX/TYzTvWaDxdGuZ6krfwNevbjntQYo2rIvpxSwQoEzJa6LgZNm1kiFBgt8LJfejAEmfo0YJy
mdduVLJoQ7YkJlbrU1qVOFxgxvHRsK0XEk7WVK38VHD+5a71nAsy3saNiX4dyuTNsfIbUj66mD38
z1zR2p2j6goGPTU70l1zW7rdXwrqKo8ru6q2bHWzfl+svzmJbWdij9yM2qaNkvkupqGB+xH9bk2V
RupEfljURcSR9iBZDZZrNqDnJvZUKXuX/wzjH8W+Jazt0fSdYwuU59TtDYUeJGd0sgIUh3/3LKMV
eJ3x3yuxTWTzveh/laS8Ew4c8ngacX6ggiYzqGb0jWESmm5DQvGxW83pkUMYTDvA+9Hk0os7YkCt
ENfglMGQDfPsbpUAUyP6I+E5x0iywRNIuKbdusts/TUKwhhMegIpYRJgWUf5vITn1DGPGiwtrWwv
Y0NLSBO7wSxhH6XazZjg1RZV5A808RQpWN8WYN73eKbt9a5VCITDmtDZhNbajaNAIJjXHeWZUz+h
1LZfaC09QkoZoeHpGKbpx2yyb9nGTLhgBJxUjpCksjKmByNk1TyONb86+PIPwQhSb+Dy0Kx1ImND
Dct5lbAWZ19Mt3mGHxmz7A1vnfVSp0DPf9LiQ4t1vHUWcKFiGvtrKsV3fCAGOckRoMNqHN6HMT0L
bJl9F04rnUp9ySoEHDzzcsfpiz0/O6AUO9sprPA4BSXZ2rL6XsfdVZdOrZofBcY4046+mpaBSufE
bwkBBJT3cJ3gypZJcQSh3e9ioQOFgj/Gzbns8B4fCY/NkWMU+znfqkVn+aj4NiMkNCQu0VZDHiVj
WpRg0G1heYzjtuKjJPl0AqkNNu64BnfzPuj2ghRfM1CiW72OiTjcx63FND1WfJUItdzCsSSYwTgq
2AIMV80bs34AxFVv/Ujmr4qn8o9daq9UhVTG6vsAxgyImq5TdLpsnONEZ+VgMh1Pj7lZ0LvgHQy/
rcQ3CyL3QPkcJu1qFntH2lvKS6c5G015kfM/BDe5ElI0ji50I9ap11FIPqvraGUeSSYKKKDmYwyv
MPIJzm0AMe0iNQDuipxoxtpWvkbFNqnvYwEfz58nLxm3VrRV2DcieZfHpL9TgeGOcqP2l4bVfSBi
LWx+WyYSc3Ye5TLbHzNNRWH8hW6f5ODJCOzM0zrC+Y599BEdMSX2TCVy7MYB22B7D/OjaW95Aq3m
ncYENPKkPFblZ5K/jCy5sHG43A7c7QXLGJQvDwxpsZE1iYMTWclK7/dFlL1mZbT4cFQkLyK/o7CF
/VEZ01kkle4pVgFoANAiEFRX74sgszo+r5KKS6gsNQqLY3vDwKhAzAOwnDn6tkwL9a6v1Hw5o3o2
poYUuoJ4pdYnKa78nXfr9QO2QY2U7bs4d4j3nfWtNuvjZaJSCeradXJI0bpMiBiircl2yMGSNqZ5
mnigho0jYBXRnVzUb0YtKcDuDklZo/sxJIxTgaz5MA0GeOsp1i/L1M54e+lM9v0LCWQG4wnHOjsk
lGI05C3ELDhuP4blc6ijVdd1jLPTSgNTzdqV5uqs9cpeVjkm50DDMZeAPqX9H2JIZq5XDt5CgLKV
f0wmrtaCpjR9H1hFA9xnsDwNuXBhBQelea10DaPxu9xRedL/pS8MH5KwsmJraftiOIdFDylT+H0J
KXxYk8lgzaeYjTFjlmno13F+5LCSs7yANUddPm3iGr9Hl8YFI6hrOe3y1AAnf0oRsTzLTDcX1gTs
zz2eT/oHqdWgvq+pveEF87x0hkVg2hvrug0FfdByqhnKbKU+NTI9PmT2nqElBCD2OQV7Rfk+5cBK
hM5UJMOHuQzCN2vDDSES89njqIMa77R7oS1Ha+oOWU3rYbK9WhMlTQL2r2jXqwMuF5yjMWB7cCTj
YJwTyCyj+lKCeIh7PZhJGsvWMjYlAIJde73ODB8ARgJqHLj/aE8x3zyRFeA3TrW1F259zmBpER3F
FHpWiZaU0VKCkRaBt3gryHJQnxW1cZE8bmQn9wZN8QTLfBcWFPwiUJuVCEiVMKFq77k/0zV/DGNQ
qrrTwkNsnzpAzEjitkRWbFqGWZO40bP11KQ6TRsNGGGlEg/f1EENQY6dyotIxu7UlRZ95r+k+Erm
l1JlRAYRXhHLduxlOhIvBdrBouVYieAZZUQvu8oAIoP4wAzbvD1W0O3RwfY9UwpiB8rCV+PkxKGB
5iEyBoVewy5sv0zCKFEbb2RF5iltA1vIW2O8c3ZnJ9KDKs1wmV6mPo8OWSKaW7G+tMJ678IjszfV
B0p4jBsatb3oa/aTbkseLV3Sv2h1OGJg5UmkO7OcXRSmy1lyCMnuw9ml4YZreAzhzmbHlswNScyb
tGLQbhWe4P8xf4OabTH8czZmA+yBnB8DVl3KDMtpx50YMDsb0lZdZEjyP60gTt0MljXRNKaFOzqu
TVk3WQ+0ANotyyV/ldABaRtHn1rymiHibGLd1dA6kl9OEFaBg6rlFGoRWEDYEU6SbJY9x9TAc+no
My5x/NmKZ8CuHpW7C+N/W5ivq5ozlUt6yIVbqeTsmMamJbRkvECC4T4gGgl2mD9Os2ckkr2VJeMk
tAa6dLxk3lw055g3eV63eihDod8r6i8JXsZZ4sFxtSnTPURraziV5Gxms+ie6hKqp1qttFH+lPeL
wpRhsNun0hiNoKaTtplRE/Pjxo7kdKi4VF/y8JlpaH1SpRJbgr9UAB+4PvO6ORcZZqFxIctPpmcF
Hgmv+xxFv5lOXVcEdqbkK3OyxzBWTwWivbLudrPgs+0H6yUpYYXCMq3qQCMKIm0Ic7LF06DJJ9HE
B7KJ8ZQlp5IW5UTMJxMfOs5D9ho2FDPlRLxeUatUUla35iFZ1aWt2zcTWNpNbZvjVOvzUz/3H5ZS
Kq+D8xqh9No08kvzbvTiAv/72Cz6kxURIiH9jE7sa1oRILMMEB/BI1+JZL+0hGoPWv1S2p4GvkjI
Dt5v2xej4kedCc98OtHtZ73BQrxCWyGacC6jR8UE5zLXP1Eau4r6DO5/XwtO9uNNQh0SQX3RpxDE
Ep1x7oBwuNGLoTbYF5IHNQy3WEUvvNz0f8lZQM3KcZT8Dqefgn5Z1E0f7dAJJJc2DKGelM1Go5jx
nKkl6g+zJCJscnYBa9lW2u71oSAQvgC4phIc5nJCuAHdJsUTWtOQRyUQREVcCqsuL6kO88rWIYQ8
vgeREll6Yy8wiMQeia5+aEOCyCpmZBHj0+PU9Y3Mka69OvNScbjXm2tbMp1tECyzteXvZU04jNk5
1XNb96ShGTpHgR+7tonwqUjddGL+ntS2JmFhzVfMwOAyMFy4q+U1nyzzjR9aHIkavJY2T5s5tMnF
wd7tJhV5N2WoAwYirXVZnoS9VFsxluLaA03y8rneRrqav9mzw1Eoe4toNRyXXrRr4Rx5A8Enfqta
Pag0xTeQf35Mpf0WQTmIzX0Uq58DLXsoT/jPBzVUcPrndVCqR9uAZ6aqrfRMHgTpEBGqRtuBZBWv
DBXGuOZR2Pmf0c7mY6VCyXx81S2LEvSydDWvSjKyKrH36zXJXv1QEzBpkhKjgp3oSao0MoPOqaHT
vrz0clqdddrfFaO9o7CqhUtA5Fx7NuiW1QESHvJAqOrqrPxLpIIjeGJQ6K0vyKRAYfbDRgfvBHsL
HnAs9wISS0hBbmr+TAoygEMlxsYChyFCRXaTLenaabnyLuldv++lXcXc7LmXGmkbZmbi6csCFCEu
FPKKnGTFa/wVW1rHYHPQApPUIvgkkUxbqGkD3TzFFV5dqXPUA3MW6t4pK1wLmmWMJnqqyF2yQbkV
lY1KhyDMaux28lRdU9+gpxrHLQGN6vJh9U/gdPmNm9eROvU8ZcZei/rlUtWiPC2Z88YDPp2R15DI
mLxXSnGDQwvDIsZY0WqUo7UdM7VvZVh5ZGJsZsBiWqVweuxNxPM1TZOE9FiuU3ZgqymxDjAQ0hM7
e1/y+rpy+IfPset+x9WSPcVp5GyJ4puhKIIsHOlGney1tTOZ+t1kO97SpjlHinU0x/kvAlUEp8YS
CmFHtoWp1j+4isJDJOViYycTDb85Y/SV+k2vanQ/SLg4oIfAmBj7bZKbXtLNf8Y0NL1hzo+lZNqc
TmE9/RvRfKWcP/74eNESC7pKmfa+yUkmCa36QitxIPeApopvKKl4QhyeaAeBuOvGc5C61AQhnDMI
D3KGlCrTCx8lIex+vad8WPQ8kMxGeo9UKnep2xmNs+zshoERHbpLrFD3tApC4AkNWqpxsIol8w7z
lgKRcIBQvtMrUr1mmKANho7yNPQQQmQsnEuop1drUTtQGVx/pgTXufmOwMNyKrGGXTSHz2WegbAz
bAYquVwdHl+ZSorUeCH34iEYqU2IrsUE+lfSYeGJZNnno+bs2lmx38Y1gWOPm9FHyRHgJfYQAsGA
cmPV3Di2Dh3nqyQfPsUceq8kgmNrBxCUh/h229IyMtns00ndll3tLzwZfpun/Y28L409m2Altsbo
o2IWoNtT88V6OPtnsg3GvZXH+8XpqpuVfTDAcLVQe7UU4fhaU5tnepPQbGyEdWp3MocBg5RpwgfR
HZDxct/5Wa7VIJfCiFRjqIKNaleB6YgjUpThgGbqtzVGo8v20vh9LbGacD3tUnIY0Gvx1s6yu9K0
+nEW1pNVJcWtQHzI70xxbTKEf6eDXMZ2dXdoKRxXdzIavo09mggsnovcKV6Lpi839FadIFcIYlJa
85vgIOZJeUG1US77xPKXwUiASq3kZhXhR7RcsMivLb63UVG+op2iJhbNVLBdNR8p7UcTaH+13Osy
8scCyHui3Ao57p+iuFPPY8mcLRZOc0+U6lmP5JuqT/l26tpll48z+l0NGc5UUYTk7UjfOzFrGjPW
/EL+iPq0njuTqDjwGV7TMMk/WVqDPhzoQjoWS04ZU1XMxHZ0oT+Atq3pxcl59VQSUvQEUrb3Bkdu
XMSAKY3A9Zv8dGPvDNqlaw0AzvmveYifcoZ9akPK+OMvP15aGYVEK+AFoniOku40/BJNcRcdDy3d
IbcOPRzRH3rZflWW1EKIfCUzdUP40EbvkRZ4OgetwYJ8TLyW12tQX6teCje4TxA7DPX7HNlvU45n
xiCP02cX7zax5ZRbFVkTljvCn8EHxTGDO48GJWguTItbPENPcVGPmP6j33NOolPEPl6FLyqnQWyG
QdPXUTCYl5GpGn+Vsr5T48OURr+luoHkWW/VnJ5BlJbuQkws0v4q6Jn9EzZrGArBbhLNP1Pg6MzD
pUHzpJGdNNO8ixXShoWujVtYJdGWIO6n2rAY8Tnnql9Gv4Uyg9byF6qwS9Eo8pvGgaMCwViGZXMD
2MMsDLFAI4N5hJRpVjFQoglq2TT90s21npLpQoOgCu0ckVFlAmVM+IBh9lD3u2vqbhWl5H41iCVX
cHNW3nD5GC7VEwk59HlzBzVCZaWnSaANh4iJsTmspDtoJiZc8Ls4KpYkAjkM4vWKJknaOclWgbjE
j1fuWlpUbrrEh1mzyI1gZJQXTwW+jEok6itbDkPZPmQqmTQn01gpaSnh0E4rPpiTKczGGfeh7sIy
SSicQUo319naZfYQgqTqPyeqcC3X/hSi0G+OvHhQ5cnDgpFrW9AsC8knwEG/NzDc1IapicTHuDB7
p8QpVdlT+Agi5SOE0TaZv3TmA6b20TvtDqOA12okzQNpNPWrlb1ivNnG+VlG0klzIxp4SBmEpyT9
xcTDZPDA0JrGB4PhRRMmv7uSz0XOpXsC7/XYyWn0lJGrQ/sxGVclQvfVF9/JtOCu5Pk0w/iYXswE
wauthOaVheDi5Hb+FonhkI6kRasioaxn8nPQU6sMnFo6zYtjAgPXFzqOCx6XFshjhmt4X5SmtWmw
3rwXsu6wVC3Gvm4onksDPVZTVWJPspr0ysDsSsvaGn6LdvmkxePSceQvxv7MeFOnqRPalF2wmVP5
WtTPAnJtUX2DGt5KheZHJHJrKv8DgNVwN0NSq5JfFhcjJq8rlZ9nw8Hw86gEF6EjufhqgfeGcCc3
oSLRkzSxLfVI+HtWcJ43doGNqqP3ewZNT29G4mBcSck6bmSlAmsihJvW0r78H7bObLlRJuqyT0QE
ycytZsmWZctTuW4Iu8pmHjMhgafvherv/roj+qIIS5ZdMoIcztl7bejaVv6IMW7Tcx0SaaOoIfjc
SF7xTjjFSgFu7h5CAeis/pSBfSBacF3NMTvCZl04RxKAilU6mP5jl43hudz7DpNOmMT5Z8c1FcTj
lfxJCOZ9iQAEtPYm9+zkM46C4+AF4atXAMudc+JgM+VvyjoxfougJwYbvQQAS/zOqBgSZ2WwG0mi
elUOJsB7sgtzGp2PUf4e7PVwBcsaxKcoBBnmcqF7FzoHw/TWFf6Lk5Hf3pXKZoti/uSMr5ldOKtW
bzo3/kDgd2zjnwrp2xKj12YUjMUXF6wx/Z3pVNdEKZV06Kj1DnDcoQN65LTs6qhZyH2jgMWGPB5Z
AOrEWPkgikgrmL1WXo3opahk9WRR9D0bqqGrmmU76LmC5lbgR/jHzGdlpq+DXRWUyLAgDPMgvxyI
o0Zn020YSex9BK4draB9ZATIieakgNJQMkrHj2EKvhO8Mo8NyYYXK6eFdXs+TVBba3rXu7Z4NnQL
R55GKPbYtV+a+kOhmdlnbY+QYHnIzX9CNdq/iMGz8YtMWKWX5ycPFUkvGfBFE95PeTw9ltFQcRHT
kohCB4lobj/lyfhk9el2SENc7IaZP7kaO0JvZMNvWhxynfUEIsjuoQtzmhwNLf039smrjvmN0ryD
XlTRealHm4kFP5NX7HK8I6h9MJi7NuwS8PbEt61mNRGo9DJ5rNDiX+H0FkyvfhatZ8KhE/51gl0g
lw8MnJjbzENHgQdww0eyrsx71z8LGsXNUK2FpkeTvSM+WJtBuW1DzVqfzUEDer1mZVgjKESeFZIp
R7ubdrFgCzIoShP4CSoNECPcjN24sxPkey1U9K3v/l3k4E5P30xRaWzIsiO7Cn8Ggr6cvEx44jUo
wx/bHvFL/l4q8H2gt0Q1YnlfmxqVHoUkjCNrX8/r9HvyJjDtBnHPlGV6mhOwatvUBPR8AZQLrZ+7
w1hi0M/K/0KotWmn+FRFw8bnRXcdS4wuZU79xSiZCcKmCAI13lzqXgHLLYn7I+aEdnQb+u4ZDwbv
PFpJZVG2/oEzu8rID60/+xAqKtVfcBICPpfHrkV6FwRKu8kp1zOzTNRzJmk7NDbC2IVI6f2bAkuf
CG9uJ0lUyjgjQFV7m307aleuOFiADPJLv5FpYuPSmGNHupE2zHlNePamon+fy54KPP4p8WSQna3U
B5VdWtY1xTbYzdk6x5Fpj+lShF85bboZ3aszNqveeXc93MlHw+c6zctDGKMriZ997yXOh5WGBSfa
Z87kquV3CbhoMfQ2wG3UPLnqGTXNKFk1zm/05nyEPfa7ZjXN2zrYLI1T2OUD17boT6K21x4CBN1i
kTavjr1byBIDf2SehXRGwSyylPPyn0h5m9rQYAKppMAn8sO/CX+6MVJyWe4nGnX603N+2/GfooOE
uUnH117RZjUeyBy2UXjK2zLhx2dvze+RHmwUG0lq94hifuU1n8QvuQFIaRRHLEbJpMf4xYK6C74y
syU1hbPZ/O1ksUGSQSxqtTHEN2wGNDMBCeWvgxFia/JIGXPx1hicTbVi7bECfLSSyYjsZFhX4Vfk
/QqChjQ4mlCdjZdkO9ty5xVc8alGSfbdiZ98pIXhlpuhqFmJW+BMsXSBkMwiiKgmKox+NWQ0Ocmz
9fkfeJMpPNWpo2HmcvHAI+zGZBMG18nTVDNp4NUodFudUYSnoVKivtrlVZYcqgDvrVuFD5Wp5Ksl
0JP0Pg5vn7zfj6h5o0trI4a/QjBCmU3w5hxa39YcHmfaLi+4DPTLnPabsdVHdPDjqzVb9rakyrAX
bRK+R6P4HXEZPqaA418C0ix6N/sCsBI/Gm00nAA4Ui/x+nPnOIdhzowjg/GDSkKSg/LcoV0Lza8d
82vWluZTGG4QNbcwiiK06QrzBXIn1VAv8P29BpxyRUyYXhEsHq04RtdXVO22debk2hCk9mCYyV4A
J73eDgMrME/Rw4hzaZ49mTZ3Fpx+WqNj+AIkkqmKSfmbBTBrTC/6KjQmKe49VqHm2B8EhZ+DO1rB
YxJYDR+d0l8y5hWDh1tIE4tUi5Nb2US7QDjze4LX+8TFLaCd5mxCLdlY9E46zEKvbTribZqiv8rL
LrrnQqVLX+xjbYKn/D+HxoyQGSc7+G7tv6dvz/z3AmdhlmHtHdf/fYO5HbULhXEqwrZz1sthHotD
rJv5dHsqk33KlbN8Y6xS6rpW/uv2sh73LDX9P5HuahqZsXm2fVdPjETBr3Fqq0Oqrfl8+0Y7t+YZ
JvAXgZOQvIUukb71R+SV0a86H829B+V9J9zE+NX06QuckT+EbOR3wqXWRbYCRScBdLXsvOzD8LS7
qf3cX7v0bxYzY/Mxr7KS28wyUwZtJaE2JsMPbwGcp+G/V5dh/C6b6DseiL1lAnUOxcWY5vlRVPLH
8aX6UMO8R+wAvRPuyYfF7K+77ur0zlc9NdF2nEhcHgOD0ztRZ7fap9KOrtpBWks9jeA+gyIFtrXm
knuUPT1DkNhE+TKPhPMpPXnyPWEAyqfiPGdhfTArA+izmPQvQjU3blWfZI26IhsaGi+NvKAq9/et
MdPH6a2rGebtZ2Y628RMWCGO0j7nBoZaKxdwGqOJXnPoUkpVh6SW36Psh6s2KFzIBMFQLMnTQREx
3ycxFfWVHIf40BwCS1+NsqTsH6ADqCwydpdYO51bVM7skJg7UJ16n9vzgey8ddc3Of1hkLMVMOHl
lRkhMFh4ksOoCS5bXF343A37wfO3XTl8mc6mcO2z0w/GEgvk7FUjg/PtgMOXiobVyrVGsnsrB90O
RpRSnQnme2qlOH8jVzLmQkslEBpclbWUjbAgEydMbnK5yqEQof+nsnT7YbegChI19v0cFozVt99V
FPxHA3mdNH54XZ3MyD6rzCAdyfAoIjj+DmlYwKiRjhAf6DbkZ7+V5SOqYi62urdY9hp3Tt2JJ184
SNnY3vpqeKzxSRBeosSW3k4NaRnNggj+jh3nzhoisXaS7Dip4afyaIx3yse+mj7lmV/sAoEmOx3B
OwXGMtnP1U+8PLo9FatrqEjVKOyrBfzgxcua75pW8r3UJZLHsh0PGGPSDVbn6lCQivvSFTUYKJXh
XFkeejka286nxXt7mHJdXqZQ3DWNi3GoAVaSUFElVHuXdAFzvO6w/+IEtFyK/0E6lx+TaIHS1GFy
EoG6c6WE+QlpbG02+sGoUClO7DeVX6I8hIm9Kyf/PSYQBWPKqhgoXk+9RGc2+jv0mQb7VdM/24Ol
aC065aNXZSQQWNq5JmII1oANmIDDGrFEoIdfMiNdPOn7+dOrERlXxMipNv7OSDbAok/BqS7ss+9g
/2UphRuq89RwDAbrQS6Pbt/FQY4wYui58kJdoXMGIL75v37u9uXth7mwH51WV8fbU/8dbr/L8G3j
hJB59//90UGEkMdl06z/+49vL+ys6dLERbKvVbwPfOd3naPMxaab+IQbSyozNKPAh4Ct5OTRuNft
ZZF4XWbpPHSMXafbo9rvF32LZRzoQZD65TZPcRJ6j051n/qz+1RHAm51Q1kAF7B99fqA1nxL6G+v
3GsFcuz3EMJEahnJANWDvp3ruXwahF6svN9zEYYPSRuSPRNx+w8GC5ZsXFKXqCi5s5JETuRgnsLf
0jGmU9+fvTFJYDvZHi19FBoM9Ghw2+JP57Cod01r71szQVY4roSi8NYIwu7DvO+A2lC1sEhgFktR
gyKnhuHmIHyKFSpSwNq2Gf3xsnxRBaj2XrZpCYSbTJ4Oq96pN6i+uIT5bIiTqXdBD1/Gi+1faCkN
Eln8ezS6f8BzRXssIgHuOfVqQVtf4svidcjK0I76DSIs6xgIpe5gGDcHq2vPUd51l3SO5cWcIT3X
nTOup44S/zi6l9Gpm3NtdYcIWRi0elRhaSwRq1uodpr6l2KI3vlhc1/6zX6mc/pBXgJK7zxLjoDP
oqYb7nEaEMNDaigxwxWqEmdksknlQ9yVIWuJ7DGruZv7AXk+rHKbjUbcsdhxyzMpKtuafFlEi4si
QSsSzKRiBeejbWUCM5D+JCPjDXCwNGBfJxWL3y74Y4/oQ1yP4jdt7RNCqrCg3SGkjwY+De+KGdFo
NRqoOuqvyTNI0wW1t420JCys8I/DwCajKlpEqfFzizJixSz1Y1X2C0LfaleNrOeRia0q/B9JCSTE
h3iZGVN8aN1WnGTHL7Si4T7pzeLBxZXQKj4sHMssj+10n4pZHiXEkKFQJKERM43LEnECxsDpXlbM
jJlBFP3tIdENlAGWbyhfseD/7zFkCXOjn62SILLEnIk9c4ZXHSJHYqUld3JGq2MM2WerrJm09aFb
OXFD6JJVhfCVUxQmjXFuJuySJOY4F4s0v9CXlA9x542TVz2NbLEfhKRx1DwNYTJebMpTlEONO3Mm
GphFm0XYPTHkAeP8SwUCCVkQVqssyfVZ5PPXqExyNgfahaPX4QxkEb0KJ+rxOZE0heHmj6bRfTY0
84+O+EES3d7nTajOFg7CPkimUxvl/X1J4eKIMg2rbPViOS4nZqTlJQtsB7rP2dTW/YUsib0jSxOW
qPmrXeZL304eYKKsQB/8jhrmr9FAd6AHp76r2BNbyUiFIr0UTvJsDmFx0GlMb7bKDqMH8jyeuwt5
OobP39PRGODtsrF2XDwrnn524q3lxfW1iUhLYCkAqL/rD8WCfetGWnA2g9UuJxssdoDuJYZkyxxg
emmlnJFw+9M9+VUxG4WuPaSDNB7COT0MEuKjG6m3lNXoagpRHXhMcauY3XRB54uZADr+yB6iI00O
QjYVJd2WW+TLpIivtOrk3UcLxGDdGtzHWVPl2zzKgDwJirPeiOmJvJy5o4ruK/+HNDDzjDy+pvsu
8v6bHnpJp2iOU2Nbge2nGmQojAzO31JnxYnuyS7JwVAWaH/qHiEXESLkthUy3VhxTUIRu6Eg6nHB
RS7zUbnkU1BLTfv7avKuUWsHq5wF4rJPrdGUkew24MsZK5z9cN/EbkZ53LfC2o8DsByUVuG2Ejl6
I3YlMcUZUzhIdYkiI93SZd9MpiyeDcinVXxE4HMufJOLquwzNMo5znipCGEP+/dB660g/qBN/Gci
fY9jxLCO8/GoPsdhMs9ysq+seKv3Ag3Nqi5l+3B7SLCDXwfDg8xK4MHK3ha1PIP0Vk9JOrnn3EOk
NdsvQ63dN915VF7S2tiHlXWiy0Y1DmfmJgVCZuGUXMsw/kBAhLc6mH7ZWUjtVQifcHE+cTPRO8t/
DZrZXSVdcQYhyA1tjXDvOgdjCbUMhUiu0VzMZhYqdszmPQGC01ZZ3Jz0cCnRp9JbB0nOPFKWj6VL
1EI4Bm+VZoNNo9XZakoFZZIs4SeYM7jSXfaCG0uNlBEBS2DowXmZeC957JcUHfTXFFevbt+Qflx9
DllHO53i7AoN4bpIO4lsO6QknsdcO0n01y6hjThLN5o4iBTyxMafj73bT5sEWTf694iKSs0euXoY
06C/G4fwKQ7lrjc+W4bA+6pxrfUMY5LgAf0wVZ7ACDtePGl7j5Xtb4MMg1XmUAUZNIWXUQlrw8Aw
CgmQ2XwQuJBqqqU+IOq1HYRH7OIXnRJqp7vkWXjzV5oQABSHQUeKF4Ga1nTgfj6olGA/dGxX0f3N
WEQcm5QyRdtRDisd9uh6RNQ0JlDlO/yPdStWcuoDcHS0LkBmztT4RrGVVCwuogveMckHJ2aU8SSN
+dUIY2S4mI57LPWzGw54WacH0ZZ4MM0K7XRn/kr0nMOn+e2Uk70h2LAy6w+vCv07YKovVkfRgKAA
+lotFNS66X8cq5ofbciCxUglKCcMOy8Jc3M6egRQO6PD0OcsLPyZeye0z9aU+k9GxoBqRHd12S68
l8h/zLM2eGza8SdI2+iYLo9uz8+YgUvkEt3Q3vthViDNZmAuFMVIlf3PoVm+8nC3DXhKqBRntWZQ
NeFO3OATWUKu3O1we+72lQdM8WiJgkb0WJ5kZpLTrQWhzqF8MVLRb0er+AwJi32y2Z5A5CguykBR
YcvpKDyr3wRDQ2yIAKPKxo+yuhYH2C6IPb0xPXBnm5n3kCdmcWeViEdprPBlSSoa3oY6QSq/uEJS
OEiRiyTcLShFJJqOrpu05bnuHTxQFie5Yvg9eXF8JU0s3ZdDX991PpUyqeEUJdKQ51oJwoaWr4J2
mVsVl2Jgq18YD7J3xv2Dbfp4rTPqOcgGSMxr3exNcNc43E8E2sTfJe+fRUD0NeC7UePdHPjTXZkV
890Ew6QiWXgsBoncdnkew/H87xVmqLuTmbGjWGYYVPb5xROrWSDEoiJbXP57ug7bx8INJLmP/8/z
lqSY2xoQLm4/PY1+ARWEHOa8t96dRbSZde+4Hpc2J9Wx29MehuV9ZMfdroiEtxaGSrbs+MzT7RAa
CS6NyCS+p+EzpVBwO96ezmWFJaDNqSnOUfLw36Gc84zaHXNSGYYkLQ6gq8wVwqX82M36+fbCyC35
6GQFfLoj16LvGHWXEx/AWL0rifO9PXU7ZG4LmTZHIYa5xVkFXiAPDRNtQuU8G1EAj+BuGqPZ1xWA
UxcpCMpT57XMGuLuPObjyhfeL0/n0Xqy5/huok71S33h0sVDG9KsjKeXKDLkG6tPuRNG9GXlg75D
CFOvq1hM74Hjj7SBQg8+Lg9nb0nD9Wv/IQI48kb+YDlVEzJkTfp0gCD136swy6GtosfT9I+BleR0
btsZMb3NRNVgxLL1hAuohdfSW/i5icVcDwaw9WqKin02x+IVByoLcxbVDjuEmHXVJc9Y34Vouj8k
OhLy9Ur8RgMQq8SLd7fnZ+o8BFh7SMvxj32IWm1zGjYvfv1u4ra6D9Lu/z4oBSkhTVz0HBngzdt3
xWT+75fUNa730rZoxrNZYqvMD99+TVdXBJ5icVCoI3vl+JQ88uDRjlws2X6tNznry/uyGvc4kpGK
R1Wyn/xyetLLIaL+h5I+3w2eO6NiV+5TqPGN+J588lz6+aYIj9qsrmGwuIvmgYRgNZJG1obUyim3
bdx8knyazvAnlu9p20efWTleBl1c+hYM2gxx7MkqZLQt36XX1XekhphgjQQy0sBsniiEUC92UWxk
I0YDI0RHcjuwien2wZLwG/QTH/By+O+7Napmc840NvL//QP/vuqTYZNEDGL/fQOW6PAQFhu/SpMr
w0BynVVxdQ1f3/fLI6od3aMqJGV7Ht1elZnM2gpZFCWX4d3JkS0VQ//sRmNNxQZzhSemdhv2hBsY
sslJDCyxx85Ne0zCfncTEN0OlL4kvtCR4KHGN4/0tdfa38EIUhfiBl6Dts7Obsrqyc+GHoUFjIQ5
dO/5q0syYSy19wrWr0G3yPypQhjDUG2TwSoOnoOEu+0gDGVoh8DgtpvBp/MzhwGXt85cmuqV3ulu
JrtLo2wq0owWdji8zaa1aBgfDfIWEp2re6vg1kVM6p+H7HE0vtlYmntUGsU6zPVXoezfHfWGnQHw
CDQ9YVlNWHl3IZITN+MaUBP7UZFcwioPTlpihWwRLwWjwhAMHeEcS8K74yI4OTl3WWNWTyBrwXhl
LNhpqJ7Qrj8pA6RE7Y3cId24NMN6LNgOE11utfFdZ+Y4whSXQ6mpZgTsn1eQBdITrt4POwHbwoZ+
HxQs3oaIumqjvuny5wcnveT5gG2DLfoWaGS9Sfhw14Ep3U1OUe4+Dt9j7ZmHhPWEt2xJqJ98miRa
QLAgew/4mMVF424tOxLXIaFdQbDV31TGw0tAyyjzkg4zP4Y5c1LWvYM37K7CEmUlwXSop6/Wz46R
GXanbHhubbu+8ywsYEr4LJ8LsrgyuQvMErGUDPaDlM2ubgJKa2FmnkRWPvvsibd84PrA/k0L923B
ibMzJg9nHdT1z5hIWvmzoInSqneTrW4ahIsS23TXahhhsjcRDVm7ck71onjGLn8HkJPiRgU2Qo9O
cSdiFAY9mF0moKX7gIjl5DPvk8B68qUb7KeeUTPWidpXHVWyobwyOLT7uGZ2N0TvvtaOPPZx+wWE
hiy2BoxkxOqXfpLBYs3K/yibWOWqwAbvaYRteface5Z1snSKAowREmEdJrRpwtEg53gXZQwUZDIU
q8EPdxAneNWIGLVkQK/pTew1Mb1ZXdA1DFIiuZBhKTu6mzxvIMgIU6kfjr/QbuT0wklLb4TGf5hP
B+pezQrYJsLodqo3LAfZe29GdFB+tidRxT3XpgO4AgtIRkVjMtJoByIVsY4p/UvF20O2KLKtKQI8
qyzg1uiD3AeZ4I/poeRscc51j44NZr7Czr5zAWPhkuVt4nRxHiZNNwpt3ooYxHwX6eo0szI3x6gF
Js2MlvlU46qKqAXV91sUie2a99ISUl/cs8Ur1sNgGjsA9rsxBUIpWZtQJcptmFiJZEZyrapClxo9
QT92QTa0rzNR8Bu6Hw6nFcXspCh9+ufSq8xHOeVfXUHqXC/Rh1TIVbnX9vlYJNuiwHPGTuiQ2KFP
NLoXbymOEX4SMmj4OXszdwmkMnCjGQRT3ht5SCZjz7rGRj9oZHBDKGShHySlbm10anqQdMQzfzYY
EEDhsf06zDpCKJtI1I5UwR+nAAlsZ6l63ycB+/dJPDcenWW2FxHlx2yBViPCz4FLjo4NFsg0zq6X
j/fhwFaAEPp2hfLy0SCFAIWvKFe9YORB6gM7iI4z2o2nsZZ/nDYk1GvW2+a1FIjjXRwgKw9GhBO+
JA3uvzwPg3NWqfe6gg7jJ2l5jv34U6fWL0fm9d7COHGeGVwFe6SrrxevkkSxVnVkk6iiCO+olpTH
zCzuW1eC+TLjPTPjSrIG/pjM9Dduo1e2sOnZWQ41a21gycFauNTSbAuky0zRomsmF1MUhiZ4OTur
TNQRLHS5dfMTbBga+1WMPUPzG+EoHkAnQqA04/LiQB4wlUkqWuyDBNb2xpn8v25rfmdZSE4ZiB43
zN8Nt60fAw3bI0lG8H3vY4DiSFlwkKjgX8P4gAWzObGSZGcfANb1EV8fZEsZTNYEhAcEZNKN/SNg
BFEUMu/TCdzDZOI9aeb4MZks7Gae5J33knpEJI1jUn6N/r1KRPsQexJ/MUyhUH8MokViCrQyjtin
dFW2r3FAkCOWYX94961JIauOF0UZYqo6ljgdI+SyoW3tkrkUB/Iefrvz5J0agr9FTS4iKbgmY9za
cQFRZwtJqG5f8iBHJo8iVCIL0+bdTBBj3i/6EpGjl4TjwueJV8E0qDlIrlcTpszBzOtN69Hzi+l7
rTqHsE66kWfST0a2Loo8xhBbMHnjJJt7lJ4X5kVasGSPOhqVZVmdcPSHp8ZmIWwa+5Fi6kNE89vh
jn9o8FCJ6n5sCZmfXAQhVZxkG0M71p03/ElKuzm3piThQOp84zCZbbAvWasg8c8JfNKTguB6sAxY
LVXSbueePldgVu+R1yF9nqaPXksqMoRmbgZAPDikGnT7YN78PkeJUKR/0TMNO4elNxNE3tCJn8qt
ye6UIlU2LngCIu4nkq/JYUL4mPwoy1Lof7saxwmu4MSAp5cHcpVO6U8ZZ8Guicff7Azkcal5a7Hk
Vnk97anCeKqxRu17AoU3w0CaXAzUaSNF+gSr+beDwQ/xWPNSYA+/17rao1P5k5rjJ7wMApER+kL1
tTYdfnYU1sdi8vU+GYaGTTfVCsJN4GvUR1lQExWoz7dVIty9nGubmn8F2LBC19eM/E0hmlXajsan
YST2wUg9970x/efGzfCy1AbgjEGoo2N6835YetsKZdOujIPoImwfe7METqomMR2kmt+aLn8USIOH
2CG3T+eM80otyGTA/w2qDirQtPsp6m5UU1m7IdukCXFMGJieWiWfPa318cAOG2CDJj2hEKDCfD5v
ZoQ90Kh8i7TBNIc/bYH8P6aKzebpZT3I2LnzCwmzTxD7OfsPrhH8DcrZWTUKmGLbamOdm8Fb1KIB
SBsD+CqaZk2R5TpUsCnr5COf9PAw4oamPDevcZWIO1Z3wQ492saDhUuRp3sxMQPBVplwLU6Posy6
na9LvNvYJIPxPayydlPmgvYT6BCf9s+qs+ZPHcfTKpLvc4YszstzKBc1521wf084lHbw7Lu1oy28
/rkF0Efb2znprzNtOhpsXr+e5NKQ1ba9csP2J8NktBJe893UDAOmQl5MsLlN5xy5u9xZ0Lwp63EZ
Zo66N+qMHHKvQSSXJv7R7nZS2BfiNJMHuotfSBLnrWIlaOd9ch9lwdEaQaR2ZYCVy2AheDs4sV88
hrH53Vizd+o6CrZN81Yb4zesDYN41mzcBdLaWwR8MH5QEe8tA1VpnR4il2HZLlOaGdmAncF9S7Xk
j2EBhrq43s3xd+qpngBOg0WoyTt0iQbPkLTuC7S6VjkYdwUdFahHW3hkDN7FX0dH+7oRLKOS6tMZ
rE9WIek2w6BOa6zSdwPxy26ffrh6Hi4dOwzTd+KdYzjyLuzTe1jRAnEcK6oh1gejqB/0RCxZ3rnD
CyVOOsXxtPPdKdpWEDHezMJFdyz7Hyvr803pnKuuHc6Ggdqe/QJBPwaevjk9Y1qfN6ioMiwKAdT/
xN2IogxQo7h/MqYH6mMwfALOnd1S9hGjd5itBhpNVsEQU8c4BMWIFHTamDEhQkaL/NOo8R1WHWck
ZkuOy3YTSUw8YSuuXZhYWxryxDvHEYximAt2Zpwjn+kdCBp9LBpXHkmipZhpyLNI9F0KwEA1sUlJ
tgkM8Ss/aJ+ZC+AozksOXVk/i8gJVmNWRlQV6etzy9fspdCoshU16agGQOYqsDZyCeRlNSroHQ4H
Now0DwgQTizGnc5jUSv1ZK1NL3xvrEHtamMuIHzZx6THWIHwB3578hWlgLk91S45RRqzmprUVVth
sPWnYR+WlrdFmdqf27BEMw40zCft7nQ70Nb87VmFu9cZV+pCn2D4Np/zJYw3mRmscjBxtRG0mFMl
Y63sclwH1PfzsbTWnQt7D7MHvtnZdaFshOG+8Ztg79p49Xr/Soah+XwDo8lhCRXMXTq3TlztoIW7
e08L9HcTVW8nyf96kIf3fqiPdUzHt1hUzbV2xEn77XUq7Ol/ovFIX9gMrbZ3Dqry3PbWQ4ijLna8
9FxWWH+mQUCOQOndhzrbeNloXPyCGTJv7OItbv+MYnSfYwIbcOsArwOuCJfJZu2ObcBbVaXtbVIz
DJ7igkLIsPBYBfvcvfKR9VlaXiwX486Q7J0Fyu9VNGlGNykvXQHMFejIhRmspKxYJY/kAvyG1ncB
je2eNHvzRXR2I1z6yqw3NuaVixfV36oLByZf+dzGRcW9IOXz7VVuQv42+iKi0DD9dqHBdjLP4fSP
DesuI7vcsG9TYBDJDaXQs62ToB+BbNPozreTfmM5h5ZEwLeAE8OWaPsb+a5KKFZXffMe9OQChSkc
l6iJnhhjNb2eeFsVNgom37jr8jyFXEDDp23o6XpN+6Bk7J0pPi9gc5xkwCsvNzg0pZq1Y8CIaN2o
XrdWQ6YustI07hGELytQD3eqy1+3ZuRke7zAzjvXQRLfEsrbpJdYu/NJsvPsG5IpDDvLzuxW62OE
VSJz+kwQb7REdY+GedCNT6abiPCapNK9K5jQ7m3HvXc6g3YUMQmrOo3eRN3M9zNqpT3poe9dpqZT
SiTGLs6dYU+pd/zHqNQh0RfYC6nEMeve376KEtwfndeUT6Pyt7HlDy+8/HYRRZNeXHOs4m6HnoGi
qrNVC6XoYsngmlehOIVUH1bzwGaWYJaMCziRdCX9ZhMR+9krQ64Ea5YngdmIRo1nPmMGwW4mEiLw
SjafJZX4u1mJk2+iOp1xnR7nLgT6hG0qYDTFsnNtQ9t8c+bpOOKKVAt2MzV4azEdggkrwiqOWPRC
KiSBXqECKS10zwrhLgLsZIL4uxDhjayH6JgvgC1/ErvRwVrfhnGJkZVZJR3L/BKbSKnj7M8/nqdl
/2Ob3wDnaR4KpLCTOppoiAilwUbiEMwdx4HB9M6yOxjSDxzZF8M2kK1xD56XR2OfxQii6e1O2QRg
FDljO3bus5yCl5CYhAfJOhEXp3vXYB6iydxs+p5SCebYkQ3ihPrJwNzhlFBiTIFHFhX/hisB+caS
GJjN/LhrZ+lXQ4B40Lg7EaGUKY3M//eJJ2lCirgMtp3JPBFmefUQE5X9NcYFQwhCvfWsE3ASTvjz
XyChUdbrdBJ0SAuJyLMV8B6nJB52M8GeVGTqcgNILSDLXBdvrHgok44265OqIT3c6bJpb5jVTA65
fumleZryivdto9wcNbmlGb3bM5uB7pCa7VHJHpC/jr5BqREovbrF9ERJ7K75hIMzIqppa5kj6+Bs
ap/+5eEMitprUE0El3Aw7WlclWD+V2MI26gw0wfWrCyup/jKTAK9NZptJsywOP57/0ZcvJnOtaU1
wtoSgVZInKQL/3WTKEyyaAT4FCW5i2WSFYeR4AInRZeH3rrYwVbotpWeGEY6A0Vdpw5eNUdPGlhT
iQfZnUPxybhBU2C2p/0cuN+9so1XivpAgJbzBZW5oGjMNWxZz2Fa/y/Gzmw5bmTLsr9Sls+NWw6H
Y2qrWw8xByMYnEUxX2AkJWGeZ3x9L4C3+6aYZVI/ZFoqSZEIDI7j5+y9tn0XE+0TJP5REqewwkxW
Iu/Gz+4GamuECUIjZvYX5vq38xv82PigsUgduzE0ifnc00zK1+J76Src5dzGt8vptvOuPiyPO15h
ho5zK8fkTV4wH9p6krEz0gibfn+Klw71aOE4T5P74I1tsNF7pwa7DhTJiFAdruh4uZum1uz9x7vN
Q8CSr3Fl37K7DkgURXZeS2VvYxIpdrGJk6ZgsMXe2ioPGl8+IDsGXALLat0WqJrjydy7Cb7Ila5F
37A8EwXk0o5gKz4hp62chF5CW0/7FFXxYwrk+Dj2qjqDyAXXJcSmw9yEJj+9FXPIwpJetrwBPiLW
lkUaG5Zx1TvFLvV8eVkyedwKH9tgS3NNvpm10UvvYFSNttHCuttM2KJv3Fr/zm+Htsp5EDR5AC54
g29tpjHXHwE70E2ujO4uzvMrv9efSWju77QWUUiu969DHwRXKZ2Fxn7+gCSrubaawsy97pvRPGHI
dfEAI0+QdHZ2wI3t26pBxB5pKZpKjcGka2lEfWGI7y114CXzFiOufp5G+thYN4jOQEgFhnVevSuJ
gJMUxKecSUkzs9In3KyM1CmdcT+TW2mYOZVcGebnOJrGd0fTVu0oI+TJbz4YtJusRePXDr599uoB
dXU7c8K8+hzbhNcpw0eRCQ8Kzi20KzSOpcMvip5k7jD4aodR7ELcI4c8YNjss6022nq4W9ZOfEFM
GaIItKChYeSZGMcCXLjN5nAPGUbNJgvNbdy5459DCBAqyMzdx70mW1zXqVJ/WjOZuWgNaDdpgw+l
YQY6mSMGMc3tD0Mm/2zDPtrCvCAjKG2v8NRRZPg4ucRkqKvAQP9REDW8MjQ6S1EYfuNEG89C6WzP
iLfTIeoU9HyOmjTbgxAZZvpYgbUneiTAnJhJT95lGaGItazyu+6QCVIlNMYSW5vtWAh8ZmVMDT0G
w8wwIgrt4HXslPNeQ9oyv6ULE6hVXfNcDEp0m94AD2J31RoRw3CxnPJUd/tkkM0NkTzRugxDB3Q1
lVKKX2Y5W8tSSENUvCVKRht3Xhk8PcWCYJntFQmW35Udpdti5lLQV+nQt07y3TeAtfabhV3MZeeu
k26AmncILo0jIY91+GeX0xbjKtvaxoHAi+LGEey+W9/YZlGtH+xlpaqIFimZWO9KiTfHmZmyXWHD
QTZ98gMc9yCIUKNAfxubMNykkf6y/FZdmu5e6QlNeDpyXxD9tuRcyG3i8dQWul4dCZEhUGN03v1G
PRqt095bHY9B6AXMeBE7U40P9Q3e1BmaUV1kNx5lkVl7NZjx21gjcgyzGH9qX+hbv02K2zFDcBSK
1ry0nfeiwdR8G+ASo2UQ/V7nZlj11ZDuAN4Dl5kfnoEtE8YAvKRR6a+DvE/u44KEzhGVVmbW1V3d
MQHUU+ve0UegmnNnuAowuzqZf27R916gkb9pwm2PBYAymtzEprQFZJPRDsiPmIZzTL4QHTRKb6Pj
pd1TLG6kPVtzAme4XU4NI0oUWJN/Xc2T+FyI9kBSYHzyY0qhyFfaIZVRjp2BgstlK3DSzPw6KKGn
DnV9k4G/BgLGwZJ+NdsarjEzbFq4jmszMspjqoM8rSI49skMap5w9+K7gJaZ2PyIOEXhogi6OPoS
UkaXJbhj5+W+1O1XQJH2Q2OyKMgsmOeVINitWmdhgRZzVeaBhUGiVKjwCpdxNuze0c0UkBWkY0Qj
WNS61rRynDI8NyluPamnX8yxHl6XFYDhVXEacPxu25InY1RFtxEdAuhGsvzX0UBQH0YcPH5WcinS
oKOkZu1K+gr5uEFuJiAl1mSJYs9IXoYObYWFSAGDeoL7OMvSc9iEE4yNESWr398Ws4kvw5220Z2C
H+FqUJv6kiTdGD9SkFfDdfSjYTG14he7GtuLG2b2OovN9ABuH4M0r9WVi3X4XpnltYsggMBI/aLQ
f60zfD07DlE/0LdejWW/DWy2tcsZrwKVY+3H+74kCaHFsHZTJqhKp966preJYU+gOXToz2yLqiqO
eTV+o2vjr3O9q8iI+gYdGC1jR9qACeKncjR369norpjOlxilMqz8fs3bwtNWAnXn16bqxX4Ywg5P
JwEpAkYXQgNuqP5+Kj33XmA62+WdHG4/zlbWEYu3bAaMssUqAyQAodDHFhZw7Mlm8YUlfqD1P1AT
QDspVHaAoeCfYkdRCs3JoYKFdlNTum+X9zH+KX4IzkpxaGvUx/28tzSRZTevBGHJYzCX48JsMLnW
GsLRwsJiORC/N3JrNon5EJYmuqvR5Nh1dNTzmgfwuxKXsPG666pEU+7CAlgiCSbF1noiRungARVZ
gflh8sJmQcn8hg6Zu6lcTKUa37E19D4ALz1TuoR39gs7uMmb/qAa7Q7Ma8T0q4NPEiJ+wTVEWxXA
baGl6oFY7Q7TUUWOW5C262XD2QXRjRO09dmvS2R6CLKOyyY1rw3Eq3740I83y72eObh2+76A+xMN
N3RJ7dOyRQVKjRTMIs2mTN0bnjR9Q5O4IsECMH9va7wQZ6eYNqevMQ1VW63BnODipbnJ+2DTDPaj
wWN0r7rQvMYMcF8JvT12hn6mV1usWwR3VxMEOPSLWn1qTf9L6WfbwhyxeGetOjvSfMntgTtiLqEM
svUwZusnaA3VqSaypsZx5iu6kSBG2PmIAN5pN1xltXNLvnlMytQIR94IuFqddga9GF7D9qORgPgf
vZyJ2UXiIQ0rXV0Qw3eoRGPtSHiLGlvzHCRlufnoEDAEs8GgXaJG/xKOKVDELqkvGfPd68qbE69f
6KfkvNJc7SaYFGYKY/oiO7TrKDhA7FotYrPSb7CR3voVhn0HV4KfyE3nwFhA4eWdehSqqMmT+cpG
GptlPjG5DrdN3jtbbDMKIVa/HcF2mFWi3SZScVkcy12Hg1k/L0v71DRfhjQ9TlGs3wwI/dapjqu0
mPJjY5rGfdHCmbLIiQM7mxhXwtfenVw8T6EI3kyHkW/WAupBXfOINqBskN9YsLBvRFk+sbEazirt
yr1HuANUP9pEYwTERRddf5S1Wo01Luwxhdj5UeBqefii8Yw+Z6UzrcK4tq7pgYIOHYuXUiT9ZaqI
n4vrAPm88WR3gP6bMQ1uMSraW5nQG2sn278tT+l5eX30DqScj8U/tiZvb8yjOaepk+vlv+oWl2mH
I/PgBZ261ar8uRUy/FqjIbWH/iZWyDcJZYVfCDCfg9b4vc5mzAeTzh/8+p7d/o7v2JkUjLPWNjzh
LzzQG8oPLZyd0xBowYndDwEPqFw6/ThMVXjPXiD6Ek/sWkvxxU6tQwj2zXCsZlpJuqs+wYXrMdaH
c2+OyBsGf0C/1jzWjg6ppS8fMKQwR9Bzekisv19owWBxrvpj5AGcWe4T6WNjb4aNVcYZYQoJIPDO
U6s49t+XrZQKq7cwe1l+E9ol/SFTLIl9+xBEk3RZ4oboGp31nuaSviFYgYmBxsAh8yGDLeHFtM2G
66WBwGQXCAc32yolh+5M1NyPUmcU58smuoxhsWx72Hg4OgQ+e4D1yPr30CFd2iax1u30YeruPxbm
gJRdA2fxcnNp8EkTFPt9iYMffa/hH/WG6gFRU/qIdVpR4PbsRkd3kmtKEv86a5+Yra383mNvm+h/
Bg3oc3MovlnzYxgjYtqTTGDwpm2DBxgYxKJW3pkKCwhXxys7KI+DiSsvLc3nxPe0L6NDYRFwNdEe
xO6NTSkKP07671P0RRLD821qWEJEE2f3zhizLSVr77AsjoK43mcC2b5Y+ZDcFUQi3wEcu6vzvv4a
lYzZsYD5Ox2rxdfQGRCSaSIEJ9Wzb0RENr/D0SVfR4CwxmWDNv8rB3Ayotk4LttAIckvSjKjv9aC
EZSTW35x8IIsr5kpgnetVFtpqzgnhuAj7sNRguC9AtaL12zdJEQ/Nib5zqwZCrGB3C6hF0lTmVf5
UD9If/E/CB2PF4a7rihP//5XkZJYIBh0nVCC3qBKkfQpgvhM0Ka+j62MxXkEOAtEdON4DC6XF2M1
Em5PNV4dUsOV65RZ3nfiuwCWjRW48XoC8B/ATnQYq59FrkIGy0G1j1wuGT6Y/kqKeX9Vo6rN3ZCJ
Pj0utk8qX9tThCqCzrR9gg3m7o2mueqCUINESSRpRg2xnUTG2KrAnBCKIt5nih5EnlP8e3NbNerN
nPZUe5sQP7vvXH6ahYpuJa2iuaW9ld+IquXwBj/8M5sgk2kdOkSazKw3RnMfVdV11U/TDbBuwLwJ
vvEQldQV00z1yHvH27gGkuPWNemrzPFg89bHmpqDP2cIWmKsDxY0ExoiWEVy3xoOdY/lo0i65tRO
TrCZ7ZyYagfI0xl5Ceji3qpca9edRZuUey1+apMrd4kvwsoJtCeyoQgVCrMN5Fm/06ZjkffFxxte
y5DCNlaNU1Tq35ebqbYgwEUdz58puuou66L3hC3qxqAJx4JgPMceIV/zqeXNuokMEXwdgU0FxviV
9ewQmFW09mNhPhj+9JiAIbiifVc9oCH1rpabL7XAWpUFuZHSlNDV0erpmmvuqwiZFUphIia/WXFy
gAmBoXG4nluFHxOJJQA0yv3gWFdK33gdlXAYT83FiOo7x8jjo+53Nu94x79WDvgbQLfEn86OfAcv
PiYLwBtGvUqjOr1WHpIeyDfXYZ/7x+UyVBqCb3PQz0zQmEs7BtVBRXIzW+V1qCtvL/rUWy8RbUVI
gUYL4RE+lE20fBysrcbE7cXO0Va2OAh8IUHQpPf1xJwqzMWdb2XWN2FVl9YAldLQgNtQd67Zqcnb
2EHflecUuRH7XH+ItceCIf0qGxBXwE69jgvntjQ6WowhLbCllwrjMMhuVT0E2zHrvgGxmjGaDTFM
AY4oZFQ9cmui2dKku+tzdu3A/2JkZkI+eYkX7fiQpJHMP8MR697wtrXXGU/sQb7FKV1kJPATuA3u
ThFqdHbd1j8v+7mPzkL5Z06i232lyAqabexaKk9L09WgAJ6bn3Zvzl6f7AeNzRYVuuFejz35ActN
tlRFy+qoKZK1e4l2a/l/sV3ScUmsu6m0n5cQa0U689GJsUuCAN6xGfjCMNrhJBr2hTYceIwKSvjy
Rxk6RM+kQsxMxJcYHuFzy6YUN+V4hXTvhAE3u7WIjrnVedkvv29yQPISulhuvEz0t5YwQ6RJBBoA
NifUsSWFx4rG8J4Ax1tLBpgKU5erVc+qXFFvhBU2W3/s8j3qi35FaMRXpPK4mUbe88sTbZbmdWmQ
HaZNF11vrW+el95hvm556ZPVXlinwu6M53zK7rEAw7rt7Y4ZCTiwKG7QsUdZeTTH6C1u8vSow5O5
NB4aJ94eR3ynoG0F3Q/iBTe+2fwQdOTuHdyGqzo2dBJq6EQtl3D5XWZHZIHH7uIc2KI7L/+lLFx1
Hx1PCz03dpn6hthX9FmS9m+Z6Y+wVbzrnNKOdYmRw/IdJhK8OIGb4fjs/EPy3xBd4RQNm4nYUfTo
QMvDi8+DuycBAMXUvKBZSfw6ocNa4qQm4hfKOia7D4nwVxvd0pzpwR5SZvVhOeSUAdCht66ECqfd
x+Ppzxz8Cv5qkXbxelneUTQVZ2P0y1OyxKsjwVTnMP9e2YHzIvAQ7wqE8pJIGdBC8a6PZHTVpcND
Wg9fFCXlso3JknG6dBrK8mrntyV7UDEY56DLJ7Yx/HcqmZfGzwlY5mtEQW+9geb0o0wp3ALephv2
t5ngebGa7GsskbJbIftGLYJNuJSvmHpdSgK72zXJg6ERTlHOGK/licvYDuOLp03P2K9jIHAa1fge
Ytq+xcZk36bJFB5rpcM9jofXQiTXoFaYK+jEaXCr6nQ4+ZeJk/yStwP7XnclO0s+TY64/XjbK0ee
DVgyHZvdS50ppovcKWvpEKWxNM1Vgna850UZps6JZNKczg1sD7LGrZtfR3k6f4tvl3AcdGHopmPa
rlyCPt9feX78+p9/6P8rzYl5SCcj2JoOYkefjspW68BfWQJQWp5331HprUZbi9ndotykHb2y4brb
ExNB3SHcwBbEJqF2he7pPMuRMYY1yI+RISb8HPGvpj/WafJVjkm6w8fIxdPRSnNQDB403IIfmwD8
T+F6ma2kEw6OTBl7Q7ftldHnau9hA78drpb6GWbkEelqQl+UXtdgk82Rdh71aIveyPie1N2c992y
7g9wmePZoYuoWCGQY3fJjBO/UO81e9qwK1cRUby0jpKCzVhUE5agm/VdM+/nJmVQ7XEyTvoU7ekN
xbtlrex8jYYXugUsfeqH1lUnN1rl0jK/GgDYV6Tl7hOsCdz1CXXbFO+TntEpo+hVTw/uZFso99Ci
cicvw2KV07ZTWh3+Jg7XnCPf/5q6LixDSYM3qaVMDBnmfOX/cmXj0CmGOHHUhhaMc/byqbznNnsg
TyxkkLW2lEKtP1KDFPRCnnJ7lAQwzRHp9E9fg9plhjv/RacFYFxBeUEc5wMDcnJm09NIUzVFzqI7
tkTf1H3B8OKcLSWcs4QUyRLgsI5J5I9h2Ehw/NBZl45PFXlf0Ry4u2XA5/vRredF955f1oc0NJ0z
OxviHCl7kQ5pT4Bw2SazHaNBQhSX924bDUhqW9YnL9G/OxQah2kEUCrbrthaoZOeseqr468fEuNv
Gb08JNJyhI4Ljgm2+JR2W5ai9bENE+/aYV806PYRPs7OdKQ3OMTY48xey88Ec4M1aIB0cIVtL9wg
Qm9u8gpfFED7fE/XaGt17DEbmdZPFUaUqB7+xKxSrFxZDuvEceRdzihCFjCkBZb6tagI6fDZu/2A
ApxIFySnXpyq1vzzN5/wc56v4BOaQrdYC7hVHEP8fLMQS9NOwseq9LFs07JuNjpYu1sJgwPhfqQ6
E4UDMo3erbptEhXlBr8iJMKGpIYEH5PmgKMe2CbbxWhvlv6FYYDew6pC6zEyHpbxwtSQdUaIlLGJ
RUKs2TxPdkJ5Z6YIGYMufXTBtd8sc7U41qaDSVW9R8Mw4C3WqCPS5vHXn1zN1+6nx4RPbtuuaxvz
P5bxKVseRwb2RSuKeB/aAAw9iqMwclGg1MRYwXG8hT4s2eh77VYAwXXzOzpmNxm2IBbK+mxEJDtN
AiXSItLheN0rFuth7dOYWKWCSIW0cbe8PBmH9xoJOwayK51IgM0o4WR5cyeuxjHlpPKhcZq3sbW1
g6OxWY4DrLugouOcAZOpCHq3mAKhVrJg+Xu0DCJMcwdrvtsSWTRob0l21GCB/foM6e7nM2Tpyprt
WKYyuTfcTwuJ7HqpagO0ZqxbTNImUojtjFRHwFLHsGMfPfcbJswtLGmODoSLSvnglvg0AamsloFb
hJygBf+hy3TYCQlVSW9S5zePqT5fqp8upSWVK6kobMN0lWF/ekxVLuyg8ST03dSgRVbO8YfoeKlM
Ql4ohNCuU5DfR9Yn+6HMvJMZyuvJLTegmpw3v6Fz5AZaumtn9wpLUPWb2Gz5+USyhPCE6a5ELOTC
wv10IqtMN7Ae4/QBqIP/0vER/Waq2DCt6N/NqhsPZRFdLQs07YdzHZUXxZ7lKS1YsttKceiZf0c4
ZX9jVjrK6KA4z87uhB3W3jWq4aAZd9gRihfmnjpvN19jcRf5MUnEWQ8ifV8VpX0EQyfXv75H5N9e
NtK1Te4OwQqv1N9WyMBIhzwKK6D5Lvp14dgkhRBsugsb5u82oeynDL3h1i7Drz4jrZkj0O0QeuM+
IJMurquA0G38R30U3U4oLB35lMtsSx+52DHOik6xFkanOu1+c02MORT+53tGRzgnefptJHu682nh
06k1RZePSEgJimB1a4YScwNzf2RDh57lRjjaIWgbcpM0mJa5OzyDBC72fpANh0bdZFY77p0mCV7A
kB1sTa8fecXp12HXmJSf/H8lA23ddHHEXKPeZQGk3EHV5jkcrFctslzKUuspbkuSWWwSTsKBfWvF
5GNXTYOz8gYnfvA1eZVBfFkverAsDq3dr6+faf/tNPDcOAbG4DnQXcn5DfiXYoGpceIA1dQ3BgI+
rPI0sI2CCOGxM5FdWKCZ/Kx4llqgnZYvzlFtIu6dF9esDqNgIqab9x+nsDZLcTBT070aqcW7Wezi
W+M7NGXs+2ZfH4oCa7+Iy+ZxeUv4T0o1jJk6S52G2HKgsZK20wqcwdloxzsEiN6R2yU7O4aN6MZE
7bUxsBft8M8i06o98GHRoN6mdCT/wyegkXSHg+MND601OGu3GcVLRvoYRmb5xadKtwDPnXyeNy43
4QGGJES1UR4YBE+ek7Yat4VNx+vXp1j/2yNCPaZ017BdoZRhyvkV/JdTjFghKs22tGADaNH9IO19
J+Jw70+IHEWqqite/9Z2nMyOy2y7h0KKrxbEkCvXYAbw64NRn5ciYQlL53iU5JAcHoGfDyYUMmGQ
11K/l6UktIR2ZEL/0arGGFt/D1pMA8xPJ96A/4fBevlXL9Tr0gMoxnw8VnOWLwTHbF2oWO1SG3VJ
YhMMnNXw+LwuPk2jLo9lMqyNQVc3fTyRIJzySvDpCW7gCIJlURjmOqcCH6AwzmSWVh2CqD7FEcYW
rfb2s3OVUiEnnH68IpKnhvtN62RpfChXXGd2pl2HiHKsnkOd8pEAzqR7pGxybx1SgjE6hOFv1gx9
vlI/rxnU1Trlv24JzGSfTx5uEMLJ2ZJu/IqOtUzzSwpWvXWpbCBunrFWY9KkSYOyWfua156/dws9
2tdSB7+quVeOoWk7YyQF6NdX9X+8xUyFX17pAu3T5xegsKM20ird2pQpyepdNWsLUEhQvhODOhmd
TcIYxYzRNcm2Hx370KSxS6pHEB/zIk1/c8cvi8an86SE6bo6G0tK/897SwRshk2/Tm1iNW5Mqug1
U+a3qbayU5HQ3aDvlt0vr2TPbMAzIt/YVkAiglk7mwCMQT7IoHeIZuWnf3DSJDxM5HnuTEzmdAzE
I7kTr785h/9TEaGzcXLIKnQUS8rPT0amhsDGVqQ2HgKHESHw/aTlB5SGX0Lah+SPgWkpJpC+jrLw
HVg/VCGGGXeyLrgLvBTBaRwO88cNL785tL+/qyQ3neJ0uq4weAH9fGhN51Gm6+w8rZo3uJF8zWrV
nxwUOLBqzf7r/egEzqpwLOMujT25ofxGjhbRGkYaRE58mkKddGL9EnpEihbQcS5OpM6/PsrlKH6+
6lTRuqvQtNkA7D5vJcY8z1o67vgNw9bdL51pfKX+ZiQX8ozO+SFz+nWNLeOxbhyKW888uUhUL7h3
VssLwbOSBy9zxbnqRAB6HAIKD6J87Pp061CRf7WFfyUCq0OmbbbnpW3vRE50CfTKvyh1rbqaRMw4
cHfEYlZ3QQ2MwXMlYklSq04E1JA/iL5Y1xPvN0uD/bedIhsIA1cnV0dX9JXndfcvi3yWZIg9apMP
Pw8TqHQ6tshhGZA2P8DRh52x8jQ/2OWBmzNURjLkG6CgKt0Xe2EWT/T62mYFjgfE3tzrRVrh7LCr
4u3RBUI/rF9bU/deAonaPR+j7uyUGjm0S7PNxKkaiXj6cxenc5j11Lyxu5CHVB8elnGUQpoKwKOD
e5yVSP778QVO+in35oSkfMyPWVG8RLMOX4/wI4Anj3ZzbsIFF9jNohnKbQ0SYeJ9JXwZx0rhg9UX
RDGmPdFtjKPFBsiHuohxeEs7dSNm7a7XgKrfjUHJvapihy46MrnBLcO1Rc/pLLPG+RIU2D1142zq
fXo1+RWuFuVMLLCQoGXfXf36HtXnSvuv96hkS8OE3JVU3IYAHfDzZepCo2SA4IstM3i8v37XbLGW
6Jtx5hRrhb+1guwbA0l5muz8ydHk16VoLtkFr0MHWf2vj0d+frI5HlrZJvWB47iWKz6VX4iwRlmI
RmxDBAOrnu/YhgjOJvdG+mG/G7gVNqFZJtCjsoIAPHv8mJTSdMfOrUenvBveQmlbB4TQ8ijnl3qr
wuCYIpYfRjoM5bwPKFDMuUb25jgteYadOdxz+b29JbCYU5QMv3kf2Z/X0vljybnIEMoUtq4+Fdeo
YLVSNCCX+rG+GqjG2PUQ7I0SYggI//ZlvInHAuH3UGsbGlndERHacBu7krisduu1mvs6RlCFl1Wi
pT6lIS/LifBMA/RBdslSXOJXaR4T6oMABf4kFjyV5U++CRakMAloRAnWQySr0IXQNdfuO0zvws0B
dKckv2gCBS7jut1yd9c2zM9xCnxqb9O4CE77ypobXhhBQUXPemZ0jz+WVSopa2j6GibvrAfY7GE5
Qyy+JT4M6vOsnbMDvCwzzlB2hGE70qeNTdseD/WQnEwqVLBy/ame1IsO0mJVhBGyiRiJsDV805Mw
58NlZGUS4bc4DXI0fky40NSJFBoJGJ2G4UGV7yRdYXKUzOLjIfnP9+F/+99Blyejn2f1f/8Xf37P
C5DNxKZ8+uN/X4fvJJHnP5r/mv/a//u2n//Sf++/55fX9Hv9y296hD6ap5+/5acfy2//19FtXpvX
n/6wzZqwGe/a79V4/71uk2Y5BD7H/J3/v1/8j+/LT3kci+///OM9b9GB8NP8MM/++NeXjt9oelvc
pv/515//ry/On/Gff1y/glBuwrb+29/5/lo3//zDMv5h8tKz7I9ummmxD+i/z18xrX/QZLdcHk/F
rSMtHpeM9l/wzz80XfyDZxULB3to21C8ov/4jzpvl69J8Q92C8p0Jd1HniNH/+P/Ht1PV/HfV/U/
sja9hYPc0MNfqtN/r32OpPWgm/qsh7V0Xac7/PPal/elYQ6JTZhET03T9LeGbd8rausV+s6dP4X2
dix1buuCvnYXlkcjK++sskz2eUXeidSiH5B7rNbAtCrfbAfjDuiZlR4EW6K0QYuBKxBZB2q3cG58
7xXGysGnQ2Q1JGVWBvgObH1Oel/UsHeKYTabx8FrREjh2grKTUyKKAxYj9B2i7zPEFc7PJx4VwTx
dqitQ607GO5KhritnLbMMUvkz95vSlfj567gx0myaGYYgt2azSvi55OUaDkyG3Bi62E3UlDz0mYL
TPDdOiv7m8zrSTyJHnPRwt1oZ1rbqdWti46BcTX1+rFqo5MxhtejSYllOt61yCpGRgUNhfIhnAYL
axsthClkXBAPD16uAUvzvKswpL3s2dm5CC3CiMKLM8XvVL2POf6mv9y0/7ot/nobfNorOFSSliKi
mLkEzShurk/FJGChoTQU+a5kejyHbn1hsVtjNyNejqGLiDdJ1e6MxntD9bMvgvShH95/cwg/F0vL
IZgM321HujSd2ZL+fJJhTjtD4OPaygPmopBbQH5DnrJev0tIfL10DsZctOXVVjr19a9/+adm3Mcv
Z/TlUAHQK0TV++mX66XMQ8Nhwu9Z0Aj0FSofMf0pETLX8Dyt8SmlxRpk5QYk4Nb3yXpiNFsJrMnY
vtLgMQUx4pgwLG25M+fA+aLYmf29XY5QDONVq+cPwp5WM4mKaFiQar/+AEsd/dfnmAtozjsUi4dZ
B+A59xv+Umr6I7NhUfvlRtTv1I8Zup7+4quQQIrOnNaxXx5MwpfsatqP45wK8o5o2OtkhT7OOdUG
GYIWrxAPmgP12JT7V/57bjpfBMAhrb/CCnObsxNaRXqfrUaPoHj5gDbxS0nGxK8/ij5f6J8+ik1r
lPkhF4OHTTqflqTMM4twTNpmozLrWtraU9a0Zy00n9FwvY6GPGiteG1t/0eNQeU3v3s+TT//bvby
rKzsll22e+an+0BOeIT1DhKGm5DZI4XxEoBYyI2CllQ20/eOfrI720G/bzK3XA2U278pk9Snbgz3
os0ohEMwFY+DxRzi50s5BdqgWNFYTULCe6Mu+8EiveVd8Y4PIrflS50aL1rb9SvUu7czpHnVihDB
rcbIyUUH7eKuWqUdXXZZQKYlEmHbatQqw641CaWpUpNRPqqHithQnsX3yWA8VTfRm6975KtXY7jW
Qn5qU6cHxdSlCQTiY1Iisoo7uice3EjA6NflrocSAW9SONcpJsl1JciMwo2JLBzgqIRTlSbtvQ/T
esSbZyEgxEFMVnicr5habc1OvaBF0fzhekwNuE3xo96Fp6KOTmkuX5pRHWrDOIhavbFyBtOl6eZ8
Wv0F+P1ZmQUqruY+7Nx3utDPTmO9o0B79M3oavQenNp4Hrzu3vfxxNYt3J3EjzaD91p29o+6wGCv
MBStMie7bbQ9g7i1m/ZfSn5wUVFLqdh48WwGOrK9L6XxiifupBHzVpHsxdQN9rvc10hf1wlkqE2b
WZumxQIzmu9+4R4zNTLfzQFzxtMhrJLHXudKqqq578zsaNjNtuj5jtR0HsriW0BAWlbmm9HEaZaG
4HDcp0Dghk8IVa7M606Y70Nu3c7/1JF8IVnu4PvGS+JhoOd5zXQf95Px7NYqwQHIiQPe1E2I3fi6
RY4YBTP/sybLWPvaz4GuHV73XOCjNUX4w5lCZyUVZbkRXyrHfopa87mOxVGiNI3tiuOcxRM0xL9l
zSOpVvcYleeow4aXNuEGKPEPuYHkRBCQ5oO+Qfygv5BG2kJFgUEyHktc6r7V3SYB4g2V+j86kxfK
QLYC+NyXXOkvZpzirVIk0biGupCXDi8WSqWc8tUUGK8ADr+TZYDHCTrXJLt720lXZGdkK0xQdHDn
z2giOawM7eQUcm9a4SkNMEO0GvBNJ34sBvO57ymDLVKwLMAq0bEuxM6K9SurFQ0Gac5I087Qg1lA
kGLBRhNMDmwA9J9nXTJ41ergByv7D2fQXyZLNHzWkAybnkClHqvjGgHSD8dkuQ97nQwsQJOqeoCF
ivVxip1VVmY3eZme4rE5x3307PsHsyV4l+nGcfQjsn8z0KzelGw1oxvXpk+sXD7kZz/Q8LG5atWr
s4kvSsGlgMiiiHKxC4J1xOswBgUAgStHu0kEYOe6ODJHnD98ApLBIlPK8IZHR7xXJIStAuCva+i+
6B0CIhYK+eq0HH1dJFd9RYrQSFbuOoCTg0VnM3TF/2Huy5or5ZVsfxEnQIx63aM3dnksu6r8Qrgm
QIwSiOnX98Ldfc62Pgui9325r46wtkgpU1LmyrWiIzGLXY9+I5DThHQMgOqrEgi4GVAhjOlzH3cQ
R/Kv4MUPkNP7NYDAo0pBHUHQBgJZkTcvaMHzZVxhJnIHdYoOmr/ZJnUoMrgZWtkKBr5HCfLywtky
EJF7VvuaAJW2Nbjzhg4VAh5j87azf7ie/9yQ4Q8dvKNdwKSOA2kbAalu+0fHY7ErImCUQEdyW+EV
m/u/cEaITdf4z0ib7EoATGNXgC+EPbRv6AYy0LjkPw+N81bJ7Dh15kMaOeB+hqMlaL2B8kMCLAyU
ClNwAvwC9/gjn2AssG6gzxX3IedXnYB+2kHvHrBHCdpmTWxo2T5ink/I+XdbpLW/oHHn1gMtdGx6
9+hH2QxBDDILMmsAMrx6JYSfeY/GsyqATh60CjNTPNYCPXBg8fMkzj3D2Y+Fv/OEAYwUOF+G6C+K
31uQ08S7CCSMh4iwV9sCQzAguhvAJEB46Xyxg8Td5HkioFKD/vzIRZsM5hkY22J461B77fPpBvBf
MJW74YBXBm7vzi8q0K0Jynb0wVnFzxxUNLgRsAIoFmTj6hpHwnz0FIXzI+4gWNzk/DcwlG77oyfW
CSPeodIHeuYerO6T4X4zA/oFcGivkDfEL+94BiXKFEZiLYHKE2QdrOTYof8D7W3YAoXTboAchSR6
P+5BfoWEOijmN2Dk/U7nM8ev6HPZYEq2K58cyLCVNkppPfrWDi70LAFQBTk9yyChNXU3w4QiUg3w
furTJ2eWgAbUMMjofUTKOyurd8Q9ur58Wrk+fKwFvB/duDubxKJ0zvwFSiEFDXKSFrnV7vok/ypA
3LL1AV+WBjmUDqhmOu/LFHv30G1PNmifZqCCRzPBKXMYsLjtI9SQV/LX5J93KdtDvuX9jRn4AP58
vEuMmUzrImrbnYzIj0KOmySzr3yKq92t3YC/foqsaTtHRzTIoHUSfapoKihAXoSFL230rmA9s7FE
6g6czx0Ic5sc2sMFR2BcMZ33segI2+EFigcIKiiWh9oWVW6wwBpkIERwKIRQ+73g/CW3uj2xWdg6
mDdaU/HyKkETk14VY/EkjfGLjxo+L8hd0dTfLAkNxzzADY3dOoJOmza1927tgGiM3TGowvl2h7jb
vrhBt0eu7wt67kBZCHHcLNj1XbKlvTm3F29F2/71UBzvBvE49vEbQN7PxP7qJHMNBXxDfiVDE73U
CCzuj4nhVAOfRWf/cWedreSHBCYedAjDIbEHwGAhowYujy4IW+MnaPRg74fYCO5EBEB8B9gSal0J
3tpRjWczWLErDxlpMvztTBBngMsYkE/vB/g6XmuCtiQUGXDZQuvsED91ifyVd+XBpCU4ItNTB/Bu
Ol/axkMHH6B9fDIYVAebDqB0iLX0HHsMTPkQrnqr8aKxMu/OmdWrW/oMFYCDgdpoL3/RKH9AC+cN
t5Kbun8GYOXOq3OcJwGAK19b6J6DUv93mpUPkpePToY+HqTYpQUi6blCOKF6Cwoe4w0iJtvIHw68
Mnd+Ye1ykMEWJ1xlTdQFk4hB2tT4YtrjXwrROwiK2TdgRJz1tdoAshCRcL/GAoc/+CtSHPQDcP/W
g82h1yaw/kiZpDsfMHIbJy2HBDYK8iGAmuC/GrdoeQUg+TeJa7BDjih0QbprQzL5M7DrkAMC21Xt
PZpoQDULNQUDLE6c3dChvW1690c2TQ+kwHUBUcriIt/2I/U3Ud+dXN6n/33T/z+l1D7Pg33Irv2/
Zd3+P0ypERdPf31K7SX905ZvxXlC7f0//juhhqTYvxyPWihsAqFqIa32vwk1BI9/ocoCfCMS4nOV
EQHmfxJqxP4XsvvIs81BBpm1AIWY/8mnBf9y8FymOLIB+3LnSun/KZ324floEGt+sqFFRKkg4DfH
aspBWi9AKwegJVro7JWn6cej5T9DK6/hIfUgVQFG69BCj6oFBhs7y34ZPF7B/OmGtz8eEDU4m5Bw
KoewBaXnTJL/yIPsLp2fEmeL+EmKSfcDSlgHWTYFdJz1oYlqfG5Jewtlqrs8i+zD8g/MR9l/nu7/
MZBSLaHQeQ56kvQhzvMbaoGFt7Wbqy5Gbm0YVn5D9xFKbirwmhx8u/gIdLFaB/AWG3uoJKGPu8Nb
ZfkzPuYa//0Z8xY9T+CAK8A2OWk61PFyf8Myj254ijrt8uiaD1AvJlVXmyPEgLowrdCCGDQeHq2V
byLs93S3/BO6D1DSFlDTShHAPRmOkAvD3XHvGPS4PPTHK8J/bDMv/Vlyq8/SbohANR2iSG2Sq65M
QZoI5hDfvodoGB5/rPAk+PATUmaXfY2vfA3eRAKl8kSGNmpWRwrhCnSm46Re/iDNcqjpRlChCtKK
qA25S76Uhn3XEbvb5ND6WB5fKW3+22L+/MNnFvOgNpCPkdOGkgPO5CelAxh1FoKTey9GcaxFe2+L
+q3JwXmKDNvUmyCCrdEgnq14jG43KBMYgokNJfSYwgIEvVDSvueU/F3+uI9l0n9/m5ofJHg85XiH
QMMVCtW/oQuEQigTFOKIRZPgTheAMpA14t4A0e20gmeYd9onQUbNCzpIIyWTP4qwqH8jQQqmr2Yz
Tc8jH1ZWTPcDir1aBvqizBhEKM1mb8y0cAY2elfcxGV5WrabZknc+e9ne6Kq0Vlog9039Ol05/bp
tQt6xuWhNftZ7S5wkxpCoq7VhlXshnXP7wsPuM/CXslya2b+3rZyNnMKV/FZW8uwbI0vjQmWKeZ/
v2jmgXI8WRIPB5ToZMh9f4S8WG/yB5JAA5p5wNIu/4Zu+soJNdYpRJIaDoag2vQfmIUOsSB3zBXb
a3aOilmNcwf5WQOvEr/xnqKa36B5Kawo3vjF5K/cEjQu5yuHUw0m6Bl8iN+IHRApo5cENIdDG710
QQQOQXQDg5R4RNuqbWUrT1iN0fx5Kmdrnvg9Rc8bQqTVTeAg5WUPznBcFNn18qLoPknxhjqDwmFK
SgQoH9xYOESuPAayCze4Z1P/V7h1v5N1tbvsx5RbVtp6VRllZhs6Jsgwa2Bqdqg23gjwxES9AOOQ
PAGLW64cl/OqfBKsfGVPD6CfAtN/04ZkrFGkiiUyPNavMaHXNKjfesM6jQ2ZsyJrx5lurZQNngbt
BKEbG80JflAXR+DxIXcKWclyxXy68ZXrF8CJUBU0Yb4UtP77qvfExmPgf15eHE3w8pTNDTYvP5Nm
0SJgUX7ttkBMZvVogHUbwMLLfkLZzC06hdIxw2aeav+hqtvfHOqZW265T8vjawz0nls5cxaS8xHS
Zn4Txmk0dseydHqwpXRW9vui8dXqIvp/0AMJzbIQfMBA6qALqfJX1lZj/flteO7nKTWjCYkdEbpV
dldUxcvYZcfOdVYil8YyrrJ1ajEORhXXIhwS0KD1EE+FKIHM9st20cTeGcNxPvneq3kTODiY/Lr8
BoaPb2U20+tlc4WMr/yG5gu82XBnaysGCJ4YNa5yddF/DcoawCIQ/C/PX2N8Ff3Ry54JEC+2Ie0S
CG1OOw4O7LGIVwKRbngl7JkU2rwCjQOhM8IkuJ7/6CW7FV7VXTh/JdIlPp1fNgg8NEsBBrcs48DN
0gbhXDut7E+d+ZX9KS0oYLUsbkIqjiMUMQhg1JcZX9maLvhRcCQQEfLmJs8es6bfRemaW2l2pqsE
tdJCZT0pDbgVb475CPY6tBZNIgFb+Fr7gGZ1XSWoDcjRGKyeRAjlWcgTmCjmou+sjuxvy/bRfYLy
BDMTIsZCgEJvkMYd6J1u0Id7ZB55kSJ/Xv4JzeK+l+LPfKsGLCvhA+IaAOCoiEKXCT10y0NrZq+2
BXQBQSNDmYkQBcw7dFsdBLMC1E8o21B/+rv8I7r5KyZCpQnctx62kGXbr8lYPbBKHJaH1qyuM3/X
mWmAoqq8LIjxWgCx9NzDIL1HqNZeNvj8o2eD13YASsbZ7uBdSFEQi8EoitzHfnl0nVXmv5+NHjR+
XKLB5n3qv3kJjpgAhfnLxlZC2tgPgkkbtQPW4hYSDN7Ppk52y2PrTK5EswCSBSnPWROi+/rYgvB/
HMrraVpDmMyb4pNroaNEMq+p0dnp5DCLb6PH2kWHmXFV1cNTIoajZ9UrmCrdVyhhrQ4Ma5hpTeG2
FQdpRW/m1rYG8QE7OCwQK20QmjW2lfhmkDptcuGKMJIWyiXjtz7/sbwKGsd97xE82z00Bgh5aLAK
Te2NkAOsQATsMXAkdHepyFYcQDd9xXHjpjIB2bXgAGVybbr509g1l9141L6QfqIOtHER+b3E+isG
MDY1haxXzizNq8lWHLdiw1QMkcHD1LgvQAfU9jvWPQ/5Cx9eM7tdOdZ11pn/frYEBTCrgEPiTjjE
U7mhHRR7jJq8LK+vbnDFg3FlkI0nEdjAqQUo4ZUL9YzLRlb8t6ETKNYERvb6Gi0/AK66D8sjW7pJ
K75b8xK6OGPEQ3BuQQQhnRu27uMJnMzoVp45IlFtAzMPNKGfQAd14ChsAmoJKZJq5TjTeLXax2N2
tolKaN+Eue8M4LADRu61ljDmSyQBo1j+TI3rvaM0z9adCt760NPCmSnqDQjt4HgWYPLGhgfRyhpp
vuO99+LsJ4rGDIaaUh5CHXHnQkOvw7ULOrUrO1c3vOLXWYOQ15JZwoP/aavQ7Z+7+M9lxlEOZHPy
GrNCg3roNMUNd8CUEhhHCDDuAij0Lf+EZpepTamOZMCnVb4IW+4AIzpSiNOItcZ33eDz388sjydp
XzUpXmImHQCjBOvituNpd1yeus7wilcj1UuhIDAbHqrKXvSHWa/ZdGEx4L3f/WzqYLkHsTpkgUE0
RNFRWh1aY1jxK51VFMfOmN+avg/Hbkv3mFgAiGfjStZUZxLlIM4gatcPYHMJkeTcVNMP0DRvy+J+
2d6aeb/TRJyZxIKQup9w2LvpwXNqC1BSrdEIaKKANZ89Z0OjOz+2IYOLM6Z75vy6dgRQT3Rj+nLl
ENMYxlKc1AQdkF/bLg/BdrqloHQDN/Po5yshQGcZxU+5U+ZZO2KzUPDqiBhE3408XWb0+YPOLJMy
MEYzz8bEeWk/go8U3XO1HFZG15lFcVALiHEfaGyERse6HVkAOlrza0P7le04W/eT6+d7qeps8v7Q
oDNCIs1mD50fgFDLID/HwbKhlD349Lc5iTLbZrwWzspCfP49RM0gl12ag8xr4qFnlpvEe2Xl3xy8
2JcsBcADH5eiqcEMm/nYQ01ZfEdg2zsserlkaMDRPw4NafMkk+hlC1vP2gVO85MTMFwujz1fjz9b
BDXcRHzk1djj2hzbL2ULjgtkDp9z3n21++jVSptXe8qMbZJemL16B/ufrTqXluEJ9LxCr7YOARUN
AZxc+RZNnFC7a0c2F4AdDD23yyZQgDMn89oR5oGm3krZ7/MtZJtKKCpESi2ZWQhF5EvrO1cewG9R
YRyWF0M3urKHkCaUPgMmNWz7nA4gomiLO4KqCmCMBNp9l/2IEo76SkCctW046OMMc5PS7gGEGk+A
4POVZdDEO7WvPxXo+jcg/hCCGM3ZUnBBA/Flu7vLpq8EJWH5PLKLGk5sZT4UsEAHNvRohy7kyiLo
dpFycXDkNAx+Am/jtAsJr04+ePUZg2qKwfOVj9CZSPFopJky0k24+vChMEFGDYIzsL5NdU9W1kC3
kxS3lsVIHFZgkfGw3LZQ0uO5s0mbp+U10E1fuUgYUeN7IOngIbqid15q3bW8WzlzPrc+oXOcOgsP
kawZWAYZTrTBPkZx6IOEAEkDYq314n9uGZA4fPwBFIshTddidzaGuUPSad83NrDC1X7ZNLrhFRce
DEuQ2CxE2LsQVy99J0vQdCPSPR+b9M/yb3xufhCUffwElibMjfKxDkeIY3+ty7FDnzBUnS4bff6y
sxUISEQhMsV5WGfeLwN0hwaauFe2pW7m89/PxgbhnUeklSN8ehTyYAHYGfLxwrEVv00TdGX2LjZl
P3h/sjba1kTWF45NPs7b7KRXOdDURfsKuquhCJtGKaDIVjM9LBtds+1V/A+VZT4Z6LgNK9BX2gFY
2nzoFraCP02j3C//xryA/zzq0VT58SN4G/QloYicZCivZFB/GyGHUzXGt+XhdWurBAUQ2uSjVcFz
Ube4hSJlWHnTSnJMYx0VClfZ0MlNLHAdBUVxDZqmXUXkTsRBKLu1F93sn58YR8XDJXbmGRH0TsDF
bWX8diKOya96q6wj9BeVqXnMIas3c1kyY1j5Ks16qCCWbmpAec0lHpEZGl3wMtv4XnUEvfBFUZqo
SJaoqSNoCLTQcm+gs8DFmy8uve2i5/yDI5ssTxIIy2JFAu+KgBgYMsErVyzNPlLhKx6Aj7xFFSYM
IPfcVg7kJuzHi7aoilppjSmtswk87G7MoQCNWgPt1x7XumkrgV/GkFcMclgEcvV/e1o1Oybsfrs8
cd1WUSK+wZhou2auDPruFjEo2+YwjG2zYLf8AzoPm3/4LDAHkK6lRGCvFHx8AUzouhZ0E3j9z6pr
L0rQ/6OLF4LPQ9HVyBSDF5WxTTFBLjiB5thF+QeiAhxzpxgACfMRQUl8n5Zowy+zlQKGNe/qT4KD
SpyVg+yz6lJ4qmyinUHGk4RafFvlO54mz0Y6PPUWdBdr6wmCWshL2GsoK4UA5n+RjUh0fFwWXCSc
cppTB6k3nLoaalZdEgA9GUHSiZVQ2EXy/aokUAAClR06Gd0DZRHUuSe6tZvhenLZvkjpqwAXq91O
t1AVRPUOvKxT+duqmhvTnn4EaNUjeb+t6Cy61KAZfLoGSeVheV/Nt6rPLKccnM4A1Z2+RFaIpRIE
1T4+5Mbqf0BzDN2Qxr5nK+en7neUeJRyYglrvpFSKFu5EaSfSgMaG8EX8IFBL5l58SaFBuRlH6Wc
dI4VeU5n4yBFpjsARD44pLWxmzoce20LIgfzm6Rs5T6sCSsqFokbYLqBzBSkI3hyLRIOQWPjx/Jn
aIKKp9yEISRtlbGPoUfIV5ZoKRws8x4Cw5cFWxWClAei85Cmr8Mgky80tx5ItxbHNdFKRdkY/Wj3
bYRcC0ULhEjF14I5zwZYoQ1o2S4bR/cTSkAcmjzrbDlfyCIz2YAv8MR6cycpuW/ztWSCbm3nv58F
3YZkmUUFQhaU9o4Am55yyY/L09cNrQSOKm0Cf2iR6vWmbG9m1W3n8pVrhW7bKC49TCAGYOiYDEH+
iS5Nmt715bBLWLziyrqpK67cBqhm0QlTd/D+ti25D+K1grdu6orjGm2bQFQWjiu4uBeNMauq3FZD
tpLQ1MxchdgEkJwjk41jwpbmc+KYN9CbWTk8NdtRhdZUtEOs7oo6hDT7a5dXV0ni3gYDSGYq52V5
y2iM884Be7Yb2wGccdn8BOlArGmngqMXPLmCHuzKvtF9wvz3s/FdF83uLBNIC+E4OrjV0L5GTQ9N
1rIwH4IMYhHL36FbBcVzITaNniyBIwc68Ke+k7eeU192Y1cB84XNJwgD8TqsuH0TxHwbE/fZjpwV
1QXdzBWnBeFaZ9MJh5jn1vFOEDfaZLHvHpbtonnhqJBNpx68tksIIlotv3YV33fgcweB03EwpLvJ
nHHlxNLtI8V/cU+CwjwD35gny6cxiO+yGqJZhbmCZtANr/hwIvsqAdKDAxOT/S4KqB0O9rYB59bK
9tFsUxUB5kvCghj0jKGfyutYDo9917/gBbX3ina/vBKadVaRYL6Rd1U5p8ANiAGBnmBXQB5ueeg5
TfbJfctRXiHgi85HQyDvJwwhNy5U/JhLXsDL/CCAw7YqC7Ry6a4FOcjy7+msNf/9zKmhlNG3mTvi
0Y8ccinkQwXVaIiK7TmHpMPyb2judo7i0GUjXZDkIqwy173KPeOKdemrD+6IuJ++UwgI4sad7pZ/
S7O73uUAzr7HS0k9mRKrb5TNsfbSR2rmX7mXrBzLGh90VA/PshISZbi4NOBnMLP4e4sL48TbL7Ft
PFhxd5mPOMoRHVsgl3MlCl2spxCmiyFakI3Fr94vLkyIqdCxNDcSSEs3dQitoE0fu69ub60RBOvc
Q/Hw3oxYPiXAAk6i6tyNYXpZu6MEMlsri6z5ARVVYo/SsLmHDRVXCBsGbYJtg0rn9qItpAJKclpO
IJeFd/Nk2A9mtGdD9Nj57vPy8LrJKx7e2NDiRUM+rl/9+GyBPBqQiZfLhlacWRBCQJgNtA0yO5uM
2EB5BpeFPBVIwgKUbSYHWfcM+dNbvwUtH75jDeuhiUIq9o8OxImS2qnDxoFuIsBQorUfA4ddsUms
HP2aIKSCAPsiaT2cNsiKQ0+jmcaTVfjXbSLjXdBDBh76bTc8sS5Lgakk00nu+hOoopEZzO0vjhyg
GWOv7E6dqdQ15q1t5BDpDZsElIU2WIJInu2pqMGdAJmn5Y2kiaIqKDCCgIHXQjA09EUODVzIecTN
YYzXkgq64WfXOAvSpcO4A+EIAIei9uBL0FAV4Kux2PS0PH2Ni9lKlIbuV2sEFWwkS/faKIrblBVX
y0Prpq5EZtRVDLfkFDn41Ppux/QvSbqbEYIgK2elburK5QtKChL9GziPPeom26kMxo2AhunK5tGN
rkRmAfE66GEwEXbWEKJKd09M423ZMJqhyfz3szWlRg2+lbyHzYkBlbz2T2v4K3cUjc2JspyDKDzc
SrAbIee8aaBaSXJjn60x62gcSoWC5S2fyhwEayGxxpemzO+D1LxGCfAO1aGXZdvoPkBZVMussqEl
OK9QXfyd2clV3yY3GVlT+dCZXl1V1NCj0UDmGkoSqObGj3HgrryIFTrRfycwVVQYgRgmAaByfoxl
2U9wJTOIZPXQI58EkCYmaUDE3kmAqsVtxDrQwowMfYkgJnSlI1cuXbr0rYofs/DMpOjs5GHZlUeo
LL150npEsfCacXYUyH/mlfnKnerLDJ2aKuf78rJpdoaKKgN9A4GENl4qMXlIoq9VDK3T4qEz17IZ
msukSuXkO5JarEMsicvubSrtFloo2SM0Mw6TzX753F8LKpr99y54ce6bsTVmosb+g7D5sUvprhm8
7WCt5ap0wyuu78fo66Ee9p8L9U5UV6M6eOwtvuL9ulVQvB/SsAJoTSB2IFmy9SrzntnZMZL82iMX
piNVfFYQJBG3EMGQ3AblL4G46RHViHqb93EOyTenOCxvKJ2hlDgQu6SuaInKGDI1N03T72WWnmow
Fi0Pr4kDKjIrpUkubQ7gCzT5IJxYHMZVOlXN0CoyKzI75scNPFAOZDs2DCxol9HJEBWRhXt8SaYB
uyf3pyu/LMDr526zNQU83cRn3zvb+gVxIWxkzEtL02pjFka/zVPnMh4AYs579mx0aiEg1qDXC9Hw
uhUeuQawaSXyara9CsJCDjVHsx/q2ROnnvNa+B3Ii8F21L04Od4iI4i8xEW3AvAsffwKkoD/bmgq
sJwSvkNWFT/prHzF5zveUhGbvV26XFYY2kKzkN1MkCcwNuMqAcbnEdRSMZtJnTqA/nb0JAby3amt
h1nQBWyU/rGJzRfXYGsqT59/B/j3PpoosocIvAjYRrRm923vn+gkDpkdrdwq3yPxJ2kfUw1y0KcM
nIgi50bsfRqwk+v7N4UT3YwV2XfJ+EBMSCpG/RceFds2mZ4SN712pvg2anDmsuDhoghiKrfbyMlb
6P+h5APB4n0G8RWQHKwMrdvPSuzDGS6jqsEXFpA/p/Z0nVgkHCzrxc/E7rLZK/cgH6z+uSuwSIFP
wbxuj08t6rsrF/PPdwDoID/ugDhJaN8nThXWZrLNS088djYD8Sy0m5dnr9nLKq4NvWMFoYNfh4Zd
2hsyNjsaxDeRWR5dQAVQzdov/87nD2FrJlU7j1nILKXjCOox0GSAF7w3rfbBSqoR4laWrJsNZDqg
KN84SfFdCCdaCTGfr76lIt7SSACh182Itx4aGgm7wmMBYH3Ilsv2ouS7pTK2tbKsYyqRtu47fExr
Y+U9nrory//5OQL5o49Wq1IBUaUGpb6y9+y/iWlK4J57eVnNAypyH4e3IO4ofBRXQvAjFs+Ng/7B
CiDcixwDApUfRx+MesinDoVi8C8n14jyxg4KQs2KaXQbV/VsO+mJcPHyG5A6NurklOW73os2ApSa
pMguqkpYVHFupHFZ71nIvEq/5c9NbWc77nhmvHEpmI+XXcN6f/T9Mw5D4PqjpUrXjlmZ0ioUUzcd
c1nnLxNwCbsy42wbR1Bg9fMB22tAP+kNEK713kgc96dh+BEy5hSMX6Cw3/oRbfZ1At0uUB4WkMiG
gG5bDngwQa5p3w+VvRtMm++crvtTOAkkpLsyPgnAHjapN8kXZF7ifZEPkbkxknbYoV4+bIYkSsCR
WaZXghr59QR5jJ0HGrPdGJvxdijSAmzlaXUyGkCMDAuqOoRA4oGJnG+HvKObKRfjpnVnitWWGicQ
4LVXo1OBh3cq6Ubggbdtuggt0Gn8Kw6mcg/CF+hoCyPZ+oYgu6ArzE0lk3Q3TbLcxmP9XUCo5Mp1
CnFLkpztEzm0W3R9J9uhBiEuKknjBoca2Rc2WEjBNT9eQ1Ss2TUGr/aDR+Uho8kLa0CbLCBogQUl
0bZh9VNZoOURLPHiYDr4KYfIfOdEzbBBEK5+B4Fjb91ExLOoVbltwPoM4XIIGXfB9BiRqNuh0Are
F9+19zZ3fsdBAJSBoOntUFvNY9E46fe6pPVxiCvyhbtmc1Xm+GXfHIyQp2l2jdZgemSB85WM3d+I
M3/b26S9til4OqAQUB8qA91FtdGBT9RHht4Ead2zZ+NGL2g+bZjhRFAZNlvwmPoxdISTZhdTwla2
qcbhVKypCyByTAinpxTk2nab/8ly9gaFsDvIpX2X3H9c9gZNyFMBWSySU+lByvvkGGKDKqZHy5UP
0JylKhzLMiFdZcW4FRrymNt060JM3GUrlXbd4EoodSfUXXOrpKfKqzdWugNxxob2Py6zCfkYHxgb
+qBrKu/kI0RvpxYvIQs8UCt20VlciaROCxkasKf7J4ebzQ607aAXTob8sgiqImRL3tROYU1l2KPB
rzR8FGbMmzKtVl6f721fn8VO5WLR9FPpo66bhVVmNE/QPjVnJUxycroyh6sJCg0IABMtCcELkRP7
msX++MPisnsbE6jECPjqiiHncP3ZVJR3WTr0ndMj5kHftto2CSTnKmtHQHGWDGw7ppAjxa5DLX3l
dqPJklmq3lxOq1LQDL8n843xTd6Cdbt8Ik9mteE/jBBKSuZlm1tlSgRPZtulAj9UGzhg3bvGTrao
qq6YTbP//gFojqzUQ1qCnkyWBA+FW5JHpP/cFd/R3AFVOHNZof049jB6L99E990s3lpaQxft90Wu
qSKarTgTeTdrdbTpW9OUoAlf4+PTRBQV0ByxvqZeNL+Pm31PrqH4tQFL7IrNNYP7yr0mlR1U9Kjw
TtDDgRRcEsWP4CO2rpK6ylaqURrDqxDEwfUNiCfU4Os2WHJyjba4Kg1whjKeTqDodi6jDwLn+8fg
SLlBHGQW3ROLog2kk/YyMra8uyyLaal4RFpyVidT555E6e1J9epFx6BeY0PQbH0VkZjSIOgbq/VO
U1NvYu+n1/9d3paa9VXJvpxImjYYp7xTi92+y7zs3qndfOe7zUpI0K3u/EVnOSjfQO6sNBwXGwgi
Tl0EGYr6uumbJ8lWwpvONsqJOtoT41bsutChaHDfdtCE0FfgcbjMQOTj/OPSSx136t1T1PeQaayv
XbSfiMZ9XB5eZx7lTLUCNFZByRyTr/sD666dGSIt0eNyUV35XVzw3Px9x+oAaCD3lIyg5M1G3LsD
x/9dg0+A9tGBdjzaRDk075Y/R7OdVIiiID6zoOuN1R56uUN7GiR/e0jcDK2x1mCnsZgKVWxGZjdd
AT8zyUPrPOdxdrL44wSJu8s+Qbkn9JCltd1SuqfS/j3LTkQG3abO8/Lgmr2q0vrGDmfWlI7uabRA
WB0wae6p5aw9EHWjz6ty5mu1b6BCIzF6Nvn9vp1IsDVx6qysrW70+e9noxtIsjekx1YdEvemkuxb
NTkrNtcNrbhw6ySQuygQJKDezN+MMe66bd8wY012UDO+CuCYIiNzRDQMJw88mBtoLHz1hrWSu2Zs
FfeYtT1vhs5yTykwtAc3T8tDX0JwaHnD6K6tKl3llAReaiYGTq3stUomeKy1SW0w5yPM2dk3xsWm
yMpfASUbT5CT9LItz4yVo1n3bcrpH+Qd8BwEP06s1NkMnVdBNDmjK9+mGV2FQlLuVczCbfXUxyxI
NoXTOWD5BZxs5WzTja8c+Gi09tFpLZxTGaDwDLwRJK52y8uiCUIqDjKvLHQNV7l5qvp4jwvRZihA
nz/5O5Gnh+Wf0M1+/ukzdxvROdGjn8zEvoLV8TAYCN1fNrQaJ6xsyEuUIE48Ys8TN594sbZj5iE+
edqoAMeiTPKsTrrplMoacRkyZmSiu4KWazFO9wNKqPBsiEn5UzCekg4CMhRMG2MhX5s0WLmv6MYn
H82eFaKbIGY2ndoZR5CWKaQtRx4EByDi2cpTQ7e0yqFfZmyAzpCPcCS9L15Z7Btqrgyt25iKx0KZ
zUU5ehpOyEdtW8fZ8iTdokNqA2H04/Lu0VhIhaqVyDgGMRJ4p8Gtk33CS3FIHCTls94IVtxLYyAV
oIZOYpoYIPQ/SRO0UG2+L5Noxa00BlLZ6jzaWw0O3/6EpOae9M4btLWPk+nfRmP5fdlAutnPhjvz
3AoYl9hMKX7CEjdBPhwreRmDh/UuHHw2dERqVNcaQ55Qsdj5TXIKXMjUy+nCpVWcC/lk2aRd0p2s
4VuZ30FafWO498tW0W0bxbEqUHAOvhXJ0wRKZxPocUv2h2n1oaozuuJTzBmR0QaoB1um7x85mmWP
jQja7fLkdaMrbpVXdjHYiSlPvfD9HQmybG/3a6zFmsFVvDCUZ22Ssk6eGjc7GJBsjCHivDxvjdFV
sLDHnCENqriDoBYUxmJ+SnwPkbNdcSbd8MpdubN57Li86k68aHIobf5CbSssLP6yPHudYWYfPtvt
vB94PkpPnvCQOLats/P7+HF5aE0YUAHDAe2COkqxGwenAkY78UakA14y8RU4jGDF+Lrpz38/mz4k
vK1WmJY8Fa5bgwo8j7eMBsNu+Qt0oyu+WnAGcQ3IVp7S0nicWH9IM+/nZUMrruqDumRwTSZP3QSd
itoPgylfWVLdjlHcdHTQlZi6LZY08e9B/bRLB/bYRWtKBLrhFT9167KTeKjIU4u3w+DGh0ai9TFf
40PTDK/CDRuWjENvYPaO4ChMGfwKVClvAwpcy4bXja/cWK2cRejZrOWJQirRi4KtPcu0xvvl0TV7
XgUMlm3eugHKWifDuwJGp6TWMc0AqWFrvU266Sv+SsrcgR5TjxCfEggc1309YMunNqpgqJ113tPy
d2h2vooXHKCZYlZUyhObQFcs7ENerjH16Yae/37msgxykMkE/coTzeotKnoHU6zlB3VDK/4aTXY9
ksppT8L3yhcIZnj/xdmXNbmNY1n/lY56Zw9AEiA5Md0PJCVRuTudttP1wkhvXACCBMEVv/47qulv
xmZbqYmMqIooVzohCMC9AC7Ocu0vOGK+bUw2Icu5DrBFOcNxhZdPCn9qyLws7XrhXHCu75uoDcqp
HmtWYXOtaSJDby+K6t3bOr6JWI/44ezNGJZ5gMtuZG4glrt/vekzy3GLCmz95mRw5JgjETbR8Lry
PRhhj+xCsJ4ZlC0y0Iopp95cDkf+Jyw+vfaNzW721ABXvaiTEK+gk5OwoD4uY/7h9QE5pZHfXM7+
DQ8Y1EHFUVU5iuDZNsDZmuG+1haPHDbNDY9h4nHhS5wb+tP//ymOPH+ZSCkxNsXAujRfqu5IJodm
3fTWXLzFvDULhwOQDMyxr9kHX/e3Qzn/CQGQSxfN6MxgbeIVFogaOtnrcAQbNNPTBKvkkKURxUO+
I94TYBKTdRYHTbw3vjtv4W2umb0IIoPmuDTuUYziLvD6fdBeckg7g1OHleWvk1KWQV1NRTMcdcgS
pXuQFJ546yYEpREave8ILMSXPmVSxISoC0H4F7z3d4tuE+DO4sEnpqyHoz/Cwbng+wV2z0vTZ8YO
u5J5x7GC63Oob1SuL3zm71cf2YLh+BD2YS0HcyzCKe68KiHQHFnfJgRGtkg4BhUFNx8wTTkQNL3g
MNG1u9cD9FzHN7E/ryu03HhtAJ1w/QyO53mq+2ZIA6Eu2Yucmvr36YAjyq+LIHLgyx1AcAayg7V3
NQPi/6JMKOHePkza3Xl1PvHY03gteNPORMLNB3qhF4Il3/bHcA1TCRs7Fx5Rbxqu7bs2qj+Id8B7
jt78TK2f5MC/2PKSDMvv8zu2zF9HiiwhRNtJqI8TjdKcL6kpdfp6x3+fiMkWDEjWdgZtpcMSsuEn
6NuLuImGRPP6nS71IXT6m8UnbwIeki00sIG0thNO0hyVY7v9qEeekLp+m8YI2SIDhTMsDe8RajBH
IDHj4bwLq/GSC+K5cdqcakqIaZSu6bF2FidmAITuPN8kcpVPlsGSuaEhPNYvKTydFuTvImOTHgEn
gEWIq/tjlF8x1KPntoCWwRMUjx5fn/VzH7DJhMWiBx+0YCxXMcXtsH5qfdjDlynxgwsglzOfsMUH
DmW19ApPAsdm9VNNAxULCIV1Xfetmi+lv9/vi2SL0wHsbB3qIOyPEkY/ThscIQ2/L3mv4tqbv9UR
tkVLgUjr8vFCmJ8LxG1WlLStLFS5jyHvr52uvlmnt9VHyBZSwnFRKR1o5B17oeIRmri5efKXr6/P
97l+b1bv2rQnLxKrj01bFM8ukSXEfST58nrrZ/aKLaAkgg9DDsdCfWTej6IRcas7vOReYhSc6/tm
rXLDTV7VaH0K+jYdcvBqhpBcemM90/qW0tGOrQNlcbSuaQ10qcyK5RJX4VzTmyt03ZdFERUSgv+N
O6R+Wyw7Crm29PVBP3OGglL+r5tCdyKSehZw2BYI0sUD9TgA0t6Pu/yQR1cSRsT6y0Krvb+aN1WR
yBZOWc0Nq3Ky1MD0Ubz95UrOHxtjm0s+0GdeGMkWSIngynMD5Nkx0M/14Bzdwr2WXZcZF2C0pnk/
6zCD6P4z9LZu2TjGI566vHC5ENxnlvEWbOmXoQfjFYdlvnyPAuX1sEKbNHcvHKjOrYbNIb6sGttP
fhVkUzvCVarNx8zLnebx9dVwrvVtgEMxaYRTHs+Yx+OliuK6+vG2ljd7ERkqXwPqO2VmldEecm80
Ba9VXRiVMyl8C+oCSq8PClZM2eIPqGNDA4Pmsc9vci5jys1VJe+HS6y/M/O7RXe1oaFwuMS4SwUx
JqbrPWgK71xWP70+Uufa38S7nGfjAnc4ZVW/PjWut+/m4LFzouJt6/PfYF0OHFw6g7Fi+RjBOUDc
jR3IhZDVyd72BU57+c9XZRgW+vMSYWHacUpbxzy6Ej4ovZYXKixnDgVbiFeTl5Mjl2DMhoHdVe49
SIbXPtVJPl9ACZybglN4/PQN+qZTZlXelDmyS2hdpqf3RrBiL9QSzvV/E8O01KsDDseYRaAZEHkE
rTEe5U0XXOj+mSjmmygee9pMPl+njOCBV5r62JL5AvrqXNObMGYSWqRlOyPQQn1NFd1BGiN9fdmc
uVcTvtmhOzySumWpp8xr1INm5oMWZmeaUzQXrU5a331ZaFOm3QnGquWl198zX2mL8Ip88E3M2E5Z
aZd9SLt7Te2FdHpmHW2RXVMjUJsC3hoLld66RSGT0gdjgPXPrw/ZmbS3VaDDuXhCpXiaMs7X/TJ1
ybj+OTEUPBznaubDDpB/LKzyArf03EBt4jpQpGp1KaZsNjYpcP8ddP4mjAJhpwH8KeBMTyBCIzD1
qhh3ZetBiUvbne75Jc7UuZk4faefPsCZavh6EzllfjU7u7VurlZh+Q7mKd9en4pzH7CJaRgcTVBg
aKbMlk66OM+T+uqVbvp64+dGfhPQJBxavESg8dGpYU4gAD+hu9ebPlM92aKx8p6uOhBomnTfoH0d
W5B+TkQaHX2NzKXT8ZmEt7UQ7kcNYxFoU2U1ymZx46jbHBCInrCXnpILu86ZMdpirzTIiKxfFJZQ
TZKx06lbrhfy9Wnn/c09eis/VzNSTBT/ZpFXgq/Zv2/9KZmcGyiIZ4Wvdna6VFo6s4q2KKzKj/AC
NCDEPOvvWwKXX8mKT91w6WH+zERsLUlVsxpISZdYpYV7Z/gcG/1uDDycjy5RGs59wumb/RRoWrWR
a9rTNKxBWuM6IZiJg4jEhb4EXTg3SKcV8NNHkNGr23rGdDSoJq+Ll9HBXI/LJTjuueY3kdz6KI9T
QACyxRGgYdl4Ml85vfQYcq71TSj3NJoc0dTYEuydmixM7Pt4AUXv9Wg+1/pme5bu1LqT44yZw3li
PS/mbImnubkQCGeShb/ZoYnuV5hDI4t2mi2JdoL3oAHuV2rflU13VDT8+vrXOPM5W3RrVNRc0AJf
I4r6L0HoPEazvXUjfQO7n4SN3YVz0pm1usV9BRIGWq3Ex0CKn4bvAneKdXC7hN9f/xbnmt/crCUt
LScQm8t8r40ndi/ZczVdqfrCUezMXG9xX0NRcjYsWElhk8em6k8KJElhLkXZmXy6lSQjHS97o8Ix
y0++L6FcTdII/9I19lznNzFchoJDKhR3hILzFiyN9imw0b3xo+rCUj3X/U0Un0oLwdyj+2B1Hxbr
HGYcIV+f13N934QwDVx3CTjH9cPVn3u/TIexXAD2vaR5ea79TRB7ozdA+sIbs84JyL4IO/cWpo8a
3GF6yR/kjP4F2ZqRRoMNAVYGEVeb8TQLudXdfdlFY54wOsn8vaxpHWad6OfywENXg6vcOprsy4AU
5T6HdsaSNrwTw5VwRFACfh4teTyI0n/jkW2rE8Yk9sFplgZ7ofw6LvSxNLgDwxr0y5um0d0M8yQc
ljdw+c1s13y2vnfDFHjG9o0vX+4mV06t55eBK0xWa4kyWvcFmmS3c1jt3tT7LXDH2kaLEByDrObh
ALn14qvw650/k0sb1ZkA2mL48onxSanFZFzpXSHEioVx0T3jXOOnk9ZPW3g4kbCvI2MyGsHBa2bO
UUDhI319aM41vsm7VVMwOLXNJhNk3M0h3v1s0YcXgv/Mlcs9Jfufes4LbyybvEfgqPJgVY7MztVN
D5pKUhf5TWhZCz0u/04S8jbpWLJF9kG1gzRA3v11KIQpRNW2w4uuxdsorpBY+/Ub1XVTCkqUyQrM
97GqdXlTrIjrNp/mCxXfMxltKyg4RjMUdSGxD9TBh6os4qjoDmK8tBGeme+tWl1LimqxMF7Mlgle
175vO7zIFpfOPOda36ymcdKtGTTSxMzdBQQVxeKRsrdRkMhWkm7E4zRsI9H3nJXPZJiPXu8c3hQG
W1DZ5Fa2nPy8z0a3SH0ck+H0cWE+z43JZslEuMpROiC3Tc67qh5lEjG8kr3e7TOXrb+K+j8FGJk7
ySokg4xR90WO7xUzR9Qn94WY9mHlAflwiYl0ZlVuVegmTCiUKuSY1ZGvriO4/32Ht0s4x4qaS4Y0
50Zqs8lQlEjIQJjJQgXF1VmZr/nUXeImnpbgb+6lW/05r4IJu+xcqGnUTcL4x3qGOqpMoRNSti+v
z8aZMdoiznBKcJTV+Ig8Cj6WLv8Gq7WPgQ9n9re1v9kIiqGjnbJony7LFWvHA0Rpr9zxbYA5QjbB
yxfRtgz6HVlBkXa60YEPVCG+KFhDvG25bhFoDffdnsyeyapZNLHP6q8uqDa+qw+iNkmgohbMbP7G
2TjN0k+xMXiz7avON/AfAj7htC9PTkqB3n19Ms4s1i0ALddQqgqgwpqFRVXh4FzCEnDUl85z51r3
fu182XstVCEwUmp0YBRn06brs7d1fHMi561Tg2qPjkeVPORcQTaUXyh6nguATQCTdqn4OliT+fOf
AmzEYYrL6o1PMWRzRmQLcEpQCDGZhFRGo26gqRMsFzr+2+EOoy1krCal6HiAtjXh7E6BHorTuXtp
B/ht6kHrm7itozEknjuarOeO6GIp2wnqLJ25Ceq1PtKqzG9BVizfBJjAx23i2IUaetiZwWTGqw9h
4d563iW++m8nGE1vDnQR6/RaaZxzrWzaxB/auzxcHxropVxIcecmYhO0ug/gCzrgrCv84TBMU1oo
9/CGdY++nz7yp3zgUAnmoETTcAC4kpWXNktzAXhzrtebaM2hHmInb8KIO1F5mxNe7T3p8Asd/+0p
Gh3fBOyJFAAJZaJwRHfuikI/w233UzGijjqF9Mpt+SejxHMTDuEbo2ETxrbxo55qrTIofRE3HsNR
sLhhXFxaoeeW0TaUnVXVTHYqc936Shn3OejnfVmvT6/P9Jl42+KgmsHtdS60ydZm52snBvLtmq5N
gk+Nw+lS6fOv2+O/nShCaHD8uqDK2kRG00ZnhQNNOfltKfvHooOpcDck7RrdFvRa+gT4rg9F+CSo
2kF2OM3lmAbdl7URN6HjpzVw6etF65cz4xpuIn9FtXTo4e2dmY4eQP3cdwV9x+vhbct8i+W0nsN6
0dklq/IwTF1Ku/3Skks30d9WADGcm9AHNN0AR7YumQuSWkWnu3GpU9B5Pip2yRP1TJxuMZ25gBUO
dfWalcZTe6LxVKCd8JK7y7nWN1kAInE93sHzJWuCdWhi6ihXJmHp82+vL+tz7W/yQKnaapKoHGWO
8JJxrndcX0IBnYuYTcS3go4VLoRLhhJSJ2LHG2onrYVlMNLw+8YmrSnp8MTCXF7Co59bq5scYBfS
rXjqWAD+emFrHjv9x2W5dFM80/gWYWZVU/gA2S5Zm2O/rT73uoa44JuAx2G01Q12Vh9WBSFGa5jI
NZ3bDBZX73y4Yr5pnrcgs2C1TjNUdMlgPlHhqsJFPPfR97c1vtnBCz9vXWBql4yYrv4QogYJjLyC
A8CFDTz8vasoRmcTx3WjobUhoi5ToOr7Tz0NyqtwkWy4QfUt797PAXXrJ1OIqvJi4varrGMFGI+k
MWMcqy3GecX0Q5zD50Ad/VISpG0vbIPHpszn6OTwNlZXZl1OsEcjp/pPyF6M4UGG1At3EEtkYOjR
ZghvWqPVsBcEZhI7Omuif+DtHNKrxB/qFj6lSAep1bDMSCYJES1w2E00Hcqlk959YTrHHCJ3seo4
dFbw27kL/cSydVl2eAi+mhrX/9i1dvwSlKF/Wz5ivxnIGi8EAO/92irytSqddsEbzOjxzIOfFLTz
+mYssNZHEAjbpfeK1HZ4FoLpauu372ntTj/sAsG2uJprC44hMeN6NftGt988QosBzZSnqtnoVV11
DcqdDK8bGJas78dpLtr38LhYxwwiHaG6GVctp4RPErf2UsOM6KETXV485LY2YidacFMTUUSKJ40X
5WQPAtnKrmxeijJdjAhtjEtzZw/wg+0e/ABkmO9QzAu8JEKSKxJfCP3JNDTPn2H9PX2u4EREju4Q
6jytSpQ9DlVXSx4PLZ/GH3oCEfChBt+rfZjh0xsem3yCjLAYlJJJMLYhSZaZ2TDmA1dqr2rOYaHQ
54NNZa59FlPtQ7mulQLKnHatfJVU7uIABr4MNabOetDEJ/NAKUoScxBmoeSkPzSNKtihpJHhaYSh
zeMSl7Z1V8u8zlM2ctsmBGjOu3aaQrUbAXtEypgKWRdXBhyjcD+uQw7IUeeFKgX5o58SrdfhhrGZ
ubEeqi6Ii55WXwiE4gERqwN7U7dAfqS527j0vTtKR2b5XLVj7EdKdqBaOGArVCML6KdgaQOCYe2m
KnFqFeHLmqD296vqyzDGQRIivmyxNk9a1YIGzURg3B1jFXcT1YQeIoDPS55MU2/XZLFlUcZDwEBb
7FWENWY8IXgaEhFNT6sNyiCuFmALQc5kUQ8tclb6u46Pg806smo3aRq3rB/UCBJaDB8LPR0CNWOr
iUQ/qieHaznIGBBRIjNLiWzv6RqVC5RbwSdpvwdV1EfpAHjvuqswgSAWLSDlQ5e8LCnA6MX4noZK
8CTU7RKkzcp5vYdolCXx0Bcru2flDPvJRMCyxu4g7z2PbSx7NcujKrww2DtQrQqvVONA2iKPCIcQ
jqrw36sEmfJoVi7IngjVfZKe855rurO5F6GUQXx9HcipKT8MoSye6OyXXywZOvE8dGEju109LLIV
u9lMvnxX8VyqH3iRpHwHRSU3HGPQxT1+tQwelCJjNRWsVImA40sHMeyBzBHEZeqR3nSc+NNBzJyx
m7AZhIQrsQA/CLLWo/1gpNNM9wXUpotD1Ygm/+EWIwT6MRxeU3wz8PbSqUUpb0lEaSbgcBsK+IEE
jHy6ygcG32RIwkxs32Cxl5+t6IW+wSYd1onPsFTft73AroRH+WJ9diJeVI9cqFzt1hJU09smqCNx
aMbeFXs2TGIWyTB4EuSflRkfJQYmoKELAdHZSyucYfQBVIumgacJhaJI05XBHHtBr+QNXmkKiOeF
QeHtXJhJ8VRbFvHb2nHmF65CpY+tsKkHE+4qnqHOtibV8uhCgXhFgCvUSvy4zNfYev29LaBGXJl3
wukju6vhefy5gigKS7jifHhYvJZ9mzkxUAJZbSmgW6aGOivcFeLzKfPrxAOf6aPwJ9InnHI3VhqW
ukFUQXk+xyG7DUIB3+aq8Q4gDkfyyMaggiuxrL+MS3Ubzbwyx9L60dH1NUNwL41n4ihs1OeFRVLu
K19QBEntyGeYmAsbrxOp7lltvqEP4gtdvfKr25FOvWtFyCGqaTnc3qDqRoKdYyHLfTVU4WgT3Jvp
mg5dvYh30hOku1uLyo7JQDnt4zyXGp4ebciL22Zh3h4etSdOArmFoQUOYMHC7XTjw2C2R15djSpj
MTjDvIedXaFvVdtTjN6MzTKx9SRErFuqvTiCOtQYl8LkUaJsVxE4o4NjGivemjzRxQr0WD+ORXPV
+Wu/XntimLqY2GCExzdIv9F+9lqhDlEjnTVxWcWipHRC0FYC1BmWK9J69Hb1xAJwBnR/eDLjYspg
AUndYach4oUCcUX4eG2WAsrkrj+3aKWEw5Dto7GMC8+uTVwHuecem0IgO0Y5HlVSbUwRJhwA/vC2
ahyNtWJXDIjPa+vHvGh5/7mzo66eg7VsWYxkx+p9R/vGT6NxdtvUWElForxI9o+ysETf2ILj8d+B
h64L8j7o0Tc1sfnJwDgP65122q6OPRkUVTpaMXrHCuw+uJ2DqXDvkDKnCfNddz04bhXmSdkppz5o
aJfTuAUNjXzyQz59ZsjkHUSfO70k7ayon64MCeRhKpu23VVWtfSqZU3ODtaVHdCNsz8nKD1RmpZu
GNA4HNxVJkvZOU0G/Oha6xhiymNzS9Z5nJJmnIC/n3oYnUOtex6eqw5k7BtnKCp2S7swGmFfgAkG
tgEKvS9TYJhTpkDDTd67gqMCEsMzKPIOy2JZZkYckj4P0jN5DM3mhsC5puEVdDaUOix97i93sOyD
HmGoutFLVUh7nJQgwDc/rDkcjuJiiDCiLIeo4ztHLaq+9ywMO7DUGjmuSUnnWSZT1y/DoYUacXnV
B1B3Szn2fOy9dbcuKfJZtT5LILadhFCASxOspgb2FcUEWrLSXOYZvAeQgvFoLr0UeKyCHZu+6edY
hz7iLaiGOb9lE84LJwozqEk9Ygk3LzgODi+iW0L70ECijaeI0rKH9kEzrFBBH7vuGtd1x931bg/0
EqJcfgRJFnpbDAdBcfSjIR9vpO+tzYPFruz8IIMBSIs1rD45PUmQMLRufBXTwcdbtXWciV75hpoI
SCsDSjh6Y3+MysODKq1yt8IcB6Hd887IakctXOzugwbasHvRYsWg7k67IqkcuERAsNGZ67QC34PF
U86mP4GyrklaU1IFe1lNfH2EvIvnp3ZVYkrotEBaREHDuEqqCF6B+zHoKxmXdjbOTgZiZNcL+GEu
7Ov9iKWijXQUr6Xb0mQeR3dJZx1hRnHQavgJyNX2+9Fh/ruxWb3lVreFKQ7Sr9V46LrBYs2rNR92
FNt4E1u3IizuCrz+HUSzSD/NxbAWz6hGuEG8tgO8ogLbkE8MCNxhXwVsbnew1ilRNw+EVnCOnYf2
OiigTu83NbvGq4/xDhEAVMVxrVXjf3DXYkknz94vAwakdWGWPub+cDdXwD9he7XNNw8Gk7DDVFUH
x8RpcVtzPcCExN/nSBF3Hpetji2VLskcH5aOe7xbifGqmiCHltaSDCzFTibeW0On6Nrl7tzEkTtE
NB3W2ta7xZ00TXAkKCGrj/NUs/MqXBTuYFUgg0M4MOAt6s5vq0O15nL9U8IqFwLCdnDYPUyL1wkC
9NFSwDp3mN2jngPVw9q0aYd96Hm1f++4fIbFvJnX71pNHnT9KsszXFQMMu5CA+x5deS0fewqr7rx
WEHQAUL9fTNZCNvBMz3MwRLpGr4TkD3JE+w0Q74bOuzCMZyLQnc/mzJEgrV+8N0tA1rC4HjIya7s
kCViAxxZk5CgHMiOrTVE7RoT+Z9l0ztfco2zY7zWQeskSwTR3OtcsDxKZzb2NziKkgMsIrDG7SiG
nRgCKL8HuQBMKRwqOG4RTWgc0TJYYr8vIV7fjcviXql8DJ5KA3O423ApG5HQUOrorsCRS9JDie3E
ecw73PNgxaunB+4H5QnYTr1P1SgkQJKiUfdMOv7wdbTBUsSh8DlPG2RpkuEl0YcmH9gaOCRIWu26
fKprmMJZpIYepR/sygiZMgYu3NWJg2dq3AsbJZEKJ2BdjnasPZmICCelOMTx6LEOZevC6ECIF4aD
9HNYijnKFGt6mUjZzf4hX9351oxT/9DOonUOyO4GLt7BaZ1NcpqDQxFwgstVWJfFIWzbbkZOKjS7
EwWZzF3E/CjY03lc13dR3wv/RRWl+bYgRn6gtgc3hRmrEM4h61LMiV69sEtNDlmtQ9cD5Hmjx4CL
g4fuR/eMrOzOXzoPSbEavUfS5vPLYKtFHSYT+EvMShQwwZ/tSpoqlNzVXnSjKvaSL7iLMGsh+Ugq
J6DJGkZ2PmrbhyoJqqqjH1RfWXrrjQs8k3BvAtC3jDrWJUU9Y4Vj31QnEQEOCZK0ldCXjck8Fmrv
i8Y3ad83kdwHnjLVXVu0uUihWce7Hac1zTMCd8bm1gz0tG1BvdG7bnrXW588kHrWI+BeK31yC63N
t3I1q/5QSWGCHQyI+HzAPcLl9zjGqOhHXzH0Eowd6q1xvS6W33N3RMVhlqXt3tdEdF8o3GLdPxfN
B+/aKXUQfW7XoZ1xTsSFNmGyJtEuKtrSvwpmgp1VtjDATFqHzHAEUJZC3tBRBfUfnMghL7hQ4mqv
tBbRrjaK6Gvoro/kUAOLKfZL7XN7ElYedUZGWvUw7oVFDy7+ivaJAyJ+DUk0y/1bqsHHy6y7tOau
W3DDx52SNd1+tWIeUd7gwQBDWD6KFH6cwjk2Q2FhgTCU5SdrtV7SzovANRkH4LoTlxva3YXIkm6a
e37AHhdFnC7B3jHMMDZv1PgQjLXe4T8gyjZ5vBH7PKxo9AM3NTbvVCCZzhwSArWn54nKxwU31BlX
hiUvj5OkARMo2KzOsPcgPhs9e0iolYhRXcJBLQz6xo1LuXrfOxh590fdOq49NkhEEE5xVFStceA3
ZrqxXHUnXrTQ6/y9nikUBb2l7h4HWHS8KGo9FEPKpbSxYX75bSrrsMl8XpAPovYjN3EmkkNmiK64
F7cj8gheCAMLHAo+SqbtQqZgZ+AnEn7semgUH2XHIOJMBq8MD4FwXJzZ8kL5H0M4m7txh9t/ndYr
KYMqNi6Q5gZpRS3+n85QCvYltBrFg3XSI27Gg8VD+SjcpdqhEEPbeJENWy/Q909vCb95Y9jyI9E/
UVd5CzomXEazIGh0qlEbT0zgMmhDud2Dai0/hJF3ycL3TJU52FaxaUdb0vRdtuDWlUJYG/Icy/Cv
d+3/+Lr8Z/G9ffjvrpt//hf+/LXt1r4qymHzx38+tQ3++a/T7/zP3/n1N/55+N7evTTfzfYv/fI7
aPdfn5u+DC+//GGnhmpY343f+/Xxuxnl8Ff76OHpb/5ff/i373+18rR23//xx9d2VMOptaJq1R//
+tHx2z/+cE/O8f/xc/v/+uHpC/zjj3jsRaVe/rZ/Me2//dr3FzOghb/7hPmEEC8IUCAgJxTh/P30
E4f9ncHuB75evh9wj8Lm6o+/4Uo3lP/4g7K/k9Bl+KkfIX7/EiQx7Xj6UYQGKYXIBzYOz2cBjNv+
f/9+maH/nbG/wRLnoa3UYP7xh//f5P7/XYWwpMENhHlRGKFzLuotm/el2pV4YRJuMrLo61I5Y4IU
4e55UxU4bYTT3uv9Oi6D07NtC/cOnAVGSlFkjk6FKCQQL+e4qpW8SPHOnpFhuo14lR/J4l/P1JUA
Zp+MgXzzzRfVF+ahGlGHPR7IIP2QFE4RxRGKdImOFnEd9H+1fjX23hc3aqBDYIyIUb6jWLPjJ19M
eISjmid5jnvBhOvFwzKVHzw1wE2I+Nh+PfUNcjssYV6QNb2erk2hssll7zvXXgfBQBPcRHXc9kgg
ilZPwmMkprLkUFqGW1KglEmQwrFtwpZobdb82q7XrHTWu+6JdhJnnZMbpT+DspDPTTYBgx4bGZlE
RV8WFEVidKVGbLHlUC0JlUG41xYnihClZVJ+8qfA3fGwfalz+bHi+JZ8umsr+PSUnrkvDb0tGjVf
6SXvbl2V43gy7hfbg+PZOrCAEFweufjYUR93g4p+mMqqil0Joygj4NLXOSGO/51zndeOSHmOcjtB
FCej9O7GeZmvAQqJLVn5bUXGZIQVioEjKyzMxEF0675sl+iAnQjaWkh44H+EB276VBfeLS8n/q3P
49HJH6NKocLrBZDgWW6rEECoZgY21mLjpFyB8tKZPRTjUHIfq/ZGBOp703R0t6Daj1f6oY3xSMyz
ufjBw5XsA6DIXVI+dfZ9o4b1Cs6udVw5YXnnGvlphrQ6/CHxJuPwdMqXnQu3wDji7peI09vBd45d
MYJYg2MNDvhFUjA/Ru2EZ/+Po/NajhvHwvATsQpg5i1DR6kVbUm+YVmyzUyQYObTz6e58dbOej1y
Nwmc88eidP5QMHlHxV0Xe571Om2iODpW91ksYjuVc7Mx+ioj7o35sTJ2HWdjbUctQFhUpLDwpLp1
h3IJ/qWdGYPJRlnQDTHwIqOT2+zh3naAtRPIKKPmx67dpB3y4UJp72aK9SD3zj3ofAD0qFIqpJmS
ImlP1bvbh74eSEvN1ppPov3pmfRZDScc+2u41XP+pMb9fqVuetO+RzO9JwDP9bu1mFnUNfVH16Q0
jeT+V2B1wFbZ+mMqCQXJO/+tFMadnDdWPWTRrM1T5LTt7zYYmnNlNRerNcBEVdEjc58PXmD/M515
471fvSMDVBB1Qz8mhvfMX7U4ZLm1hgqso7Hm9qCCdI4CH1g9s8rYXdhOHYthzqqfF3PABC7lq5Dk
1zpaH7tlGWNyqDFjWgnourgQ3DCFqaM+nLL/WJq6jcc2/7GXsET7itF+doY0rtf6ZR1BENlf3mQq
Acaqv9Nc0oC2D79Twh9xU1+M/TpafX5xdW8dN7t/m402j4alEuGgrI4useGQtZU+NbtdhI03ZPGg
6kMbtFGwWw9GAGbYOfoRlqE4zmvKDFJPNq9Spg+F40W4ctckSzv8DGWOXEVNN0Nlx8F0HLoijDfq
i66Vbl61l85JMBwVQpnL/78MjksBiT18jEPws6vpZ2sNiI7OxvHniY3Y7HQ2E79349ELdGzCR4QW
N/3BXrKnvXHEZbbzhQetNiMuwJPXt69UhZkEkOcHgKLf1FlOSTEFb4afhbLKvcQbxFHUwUIeRlOG
6/Y4jX15xzyNEKxy8LfJ5WLfp5mpLpbZTKTDdXP4/z8daUIc6ZaPVrd4IgPzbuI6uljO4l9U6Q+X
xjqXAMzxvgCOFPY4X8cpLMtxuQB++jFJpU3ISkfBX0HLs2OO2cE2mvdR0yA1bi0/kR4mYuuh4bqs
Gy8TX1LnOHlceyND8aLfrM0lCK8vjhPsAZ9B5TFyuo+GrKZH7cs2DkxQu3LfY+x04rjijKbgb/gz
ye61qwM+FmWlEXjZ56LAom3BDwjIXuzi9+4jMPCGB4dl4tLbXX8plXMvXE/FANlveeFXoV5mJwl8
7wtzT5pYBo/rWk12pC1XHoep/cW1NidTN+O5qtogMQF0Y7cp/7Yqzw68WvsT8zNaU7bRCMvHrprt
uGXjXZdRojd35b82aLpwtPV0UUiEL8oGJqnb9EfuZeWddJo5Aey4G4VxJk+NggfvtaNjNVFgHiEr
pXc2Ye6qVv8rs0mGGyDCOfCUjotgW0JgQuoghvav63rddZnRjAbOdBTuh5RLdurlBHgzdH1Slo4b
6oHqv6nBzlK6MgqqhZOUKBVR0mY4r9bXol1B4kX9QM5PGdV2wL+PKJpoyMK9GdswK6u/lek8qcYx
L2a7PRvg77tBN+Wu22O22nVYDnPBqhHYxxaYx5h3jszGf0Ne4lJHeCqkXnkILqLTD9PGaSBXc6Qx
iZc1r8eEEIks1HtdQJuMVuSOZZa4logoBXwTmLrM+YEKjzocfetxca4EO1EWKxjRzfVMpuevjY0I
2shKGHNem1T9WtvErroxrN19CRfrzl1VFW2kFy6D8pKsqEqGu/HO98TZ8sUaVvZ+rczvC7zuLruf
WDXjyWj4JzbUW204R5fvNZK0/YbmtDXXphu/doFLaO+XK6RMB+9RAQ7+j3NrXDq6+BmsDoqdQf8q
DIAot1qaBGYS9jJfo6EercQo98eZ/ecERX7PjPirVwHFAB59hzw5vUHNXw6Wyyq+zqqPa79HxuEW
bbzyGoPhNgeawzdQkI0yO0MBa+v9mM/5Vx10RD96eX4gd/CQ64snfSO01PtKe2zCOnbYx81PQJcO
+WI9uapGVNVOftTxikBTVvfsbd5dXbW3zjHuXGEd0zVt4ESnD9LmfjbzsIfrQsrsKJciTG371rhG
Qb8bvYoKr1mVNb95co757t8Bsz4uHu/rpH8sYj3L3DwUiyzDpfDHRAWRzqcX8pTJr2RrbrAKit53
gZgHrCWbvBmNmUxmbZ52HiHbGB5HvfBw5WoDdKYZq9DDH9yYV6DecAi8F+Wlv6U7ckGpu3U5VsF2
hUjA/rZ0VKvD2LL/GGEnKTIbtme/b/RjUHHUgVkByxd1bDpWH4q2yo92QR9jmUepgKbD3Q4LDx4a
ehaUlNDDC2UUdSzYpna9bHduM1rfNzJY5iqqsKzUeCw3owQm09Sjm5R5teBXY7d+9TCrQGPN5ySX
wwodcd0XKW+i5uIfqiHgCl/mAwDwAijh3jT1At/4A39ZYwIeEx9y03ni6ubZBsY9QUnFi94Us2y1
RmR420lvMudSjpffXDFXJ187X86YKgRqGbjiWt6n0YZlwSe675y65R10ubj9/0vBlASSg0V65rCo
ttSPAeYjIO+a23G0Yr/Mrgiu9oux5uq2Kau9yTprz5PtRYb9qqbiJzCqfCyfxxyZh4c0JMpmP9mK
D6OCHyq09Zj6wY8RP98JvL8MAbKGRLKsJxLm+X7lMq9662Dt+tmqrfHGVnHNXQohOLDf4brEUXfm
nUMXolomN7Zsy2Nnd8VFZ/Bgy6b7B4amg6o9ltXKiRUnA8jOdpngb+Itr/0Qw5+XVF5WhRt9WZFp
Fry9xjRc0OzqSEH0ktRsMHo8maAbp55zIA6kOYRpNsatatKL2+7wQZ1rUTs6c7+iDyQgBYnHdghs
X8ciSCPLqqdHJ7AnJpFY28wZ0AkPBkGtC4Wra845050CZf5pNaYIFEJdNJtR3oJX0MNqR9MAGYh8
Rebu3TyRHj0Nb9XWz0lrSjan3I5z+g7lzmvQuf4XA0eTeE6qj/gfWlRlQVBfqnwlnbNIc4ITyl+p
P9QJAPkD9cgE8Pn8l7L91brDUeQTsyahL/HS6MQOhCBss5cxnfCnfK2KqCauD6zWBqpal/d+2MiZ
9rMIPuuP69gva1rgsmHpmHOmaH+TiVrNZ7oYX1LEtFETbHnUOhzilWHFwypO85RdZws2udJgeLPH
N+M6L7nrM+CO3ovTa/QFtRlnnnq2G95u0FOUq/2fYFmPi4EdV5MOWTL7HWbttkkZ5OfSyK6FAbOd
SnnZ+gaoh5z8qFicZC/ED1jREtDNO1vlZEal7V1zPgVs0C9KZvGYz0+VqYqo37Mimvu5hjOez2Vb
f1ZF6kZWRfNS5TQPkm8ud5tnlM15stvmCzzbryWHmrWVF0EBw0hC7PGBtScBe5mv+2NBb9dh0XDl
YG8r74nrsOqsExRPYQRP6ZDd5anzRoLDuRfBY7kz6pgNX1x14whDVcX9EfZ9xqucPjh7A8RaqrdN
NNdqM11eCGBphoTLzGXXmB3o7QBgxoZy3HNwNr8lhMjHoPFN+Yo0Sgud83LD4tT79AxOeDELM0kb
PUXzuPwq0FoAnELmggnAD+orxB7nKDEAC3fnQIAuMs4QXPZH39anak3f8yX7G3gU8GVEnBZtEpgV
hAV04XXWP+Z5/cSg8MMXtNOOjBSDyJ44o54NdiMurj7a6/mmO/rAoWkTBoC72ZvLyNHcCVlaX1f7
714MRykrppHtkwiBHpycv+du6jmECLoXiEeS2S+fnR5DqF39NLqP+W7b9vvCk9fcTnvQPfUJq2W3
+2flWS9uYDVHVTPu2++GLN7sbDqqbmU+DdaD3g6ipDzZaCFSUncrI3PKb5yGL6P4fmS3o+zc3xO7
YCB/WEv/Z1IeFkhrPQxVgZ0nu+0bIdJrADM3FvVlX/uoFivwx27/8PztV7Zk4BoqS4LZTSZpv3jL
dOHo/retxc3xxakcra8cQd/K7tKOyPGtjQpYq6z4sDIl4aH2h8DYzTtRv7hO8MedveZoYUIIW90c
1mlFbATwRXhQ8c0xv3Q1kpI5dLT9LPd8Spqla2Kn+SVsdTPK+TL/rdeyjqarsG3wg2Xyw219nI39
Fyc1x7bvvBS43pJOtRIlLAyUsV5dxT6q6/E5X7nNKXpEc9OHlbkbYa+7e5IejFDPSxHle/FUqCJE
xHnvLQ21V5uJth7V1sIPimkiqku7iFDLPRdpUEdmdQF1+uDI9U5Lnt7Zyu7DvtiicQdECPz0RaeZ
Faa9vyccvFene2jVegE3+5JbdV/kKKXEaP4KRvls7ymWS6Tbi834CyUVls1yFvv0pmk1zcoacGdq
Y1+7v0w7jSki/u6r/LdmxY81889SSw4ftvnQp5zo+yd0nU0dU0Rxwl2fczedIstPvajU1jUl6CuY
Ws6z5rYaaXGZs9ias5eN9KDTIvbf8KvHSvTWw7Z+6TG17tgzwzX4xxPdXUdziJ3po/Hmyz5W26ny
qSaESTkFaI6iCe9tqB37xxTMrHXrfI9JwQrbrJHhDC//Zm+h2ooi2qTMDi7ZMgfVFTKs/fJ9aQJ1
I5mMd0UMkVsX9g/D7pvIHIvpxkj0TudoE6djOYe2nOqDlVuPts1lZwYU8eVpoDleivt98x4DWTzl
gt7uRS8n23yy1eyi7F71IYPkfFjU9DBmgGWpwSa/802tln5WlL+dDE7u3vR+Um8m5+UE5XbEX3Wp
yaaD35ehTRXgQQ3taen3isBRDv08TRdmdTsaG+vvPq5W7Nm+FUvn77zIJhE+0BPD8WZZNzfNb0u9
X7WnhnApjQkFP6iUk/XXVYIysCA3lUqGtX/p9fQ57uSZMl7800Zz73berRANHjm3eNttasz97XnO
3MdR6gc1mv9M9tamZWsys2A9GgtEsEVRWLV8tdnyw6boUU7f74QzWREiSBzpWxioEkGj+Gtu6qdL
BuOYahL5ZJZ0I8JQl2l3dqxnX7xT52gj7A9icxLipHoBsdP2D22rGY5qfTAK1gVbL+nJrYeLZUl9
0tvSJc7Matp0W3W1lcoeBHGokb059qdQzwZPC8f30F5bo2I+KFsPCDFwHvciGy6S3NLDSEc4z4y+
arTgt26Gn0NagzLXz8rXvoGOYCO99dlgRHKa/xA2353pEpqjnLu+Q9HQ4pv+VAHzql5vm6z44lpE
mXPmEUHkq+dhyvJzC2tznArXJ275LwDjnRzRjLWf1ahJjhiKeJPuczl5T7Z7I9rs3z6tV0KIL7lP
FNOUB48qEAd3adqkXa5gMC9j1cWkohV3QbZd8H8mKwu4aAi8zvQ/uVg+R4+KgnRaY/SYf5SUDwFa
3EQ6dhWZa1uFQcGRI3UyEboR9itCD5l+TZX3ayVSIJxAbFWOfCQzl6e6XirKj59999qm8tMbUYgK
MZ+qKrATkLA2NDzfCbU7P7d7ICKjGmLZtF1U7uPZsaaBTIJkrGCrwWhACFwR+rt4akUnoqEhZ9Su
1w+F6/PWV4SB+hPw4WQuHfk46cPgRnlfNReR3n17gc7dPB9KZemTq7IzPwVk4CzB6WYnskRan9D9
zDESNh6Mugdk4x4Ygw3OjlTwc51RQdJ5tR8hvkLFuYF2DUYfFwU5z00wmCwveXraXFa6b+Rq7xYE
fkX1NmxTgQ4VzN0ZQA8X6wfJJU0U5NnD3u28Mrs+yo1ChsIcj6merrg+xyN7xwCGvgShT5JK6C52
erDS/hvs66jnOru5IyOVd9yIFkP8vAovXOXMR7nkj99FglFasS4hhjoBf/8jTOLRFQ6Xfrk8VG5O
5LV46IuhebcaIjqsxl4Phj8O9262n+m/Pa4Nf4xsPrJp8OK8jAxdZcdGZPfmPs9H315or680/3J4
6moqzl6ZVSeZgulkqeeE9Tdqtm/dOavWAf3diFzNyRISw6HBl7EA2TSekRGXRyMP6mswT44K0+a7
gFgHvNDW567sV+Qd8kHO/cqHNB2cRecx748PYtR3YErqtfXr37Nd+g9+O3pI5IS8T30rv/r1ggrL
cr7A0u1nC7CkT/OWVH0r+7l2wcdUeGF+qIO+e0YgkEP9E4Cz5zX+8IAPuu7s7NQ1nYPpDqylBy3/
FC2At1E9rbOzPXmjd56d+ndaZ++jGew/A/fSW0ayFHPxC0FiGeNPSG+t7/+z9ZAntDYNiU9WY1Ns
6ALVsCemxbXU1H8V5s2LpFksdlwAnMk/6nIq/vrmdJ1SUX1M2l/Q4QTdFbQzxsf1ku4G30AejIfR
d7szENweqr3zQ0zKD9O8GfFm7k+OQCdfqm04sjGy27fOX2J/xcXYPCOqxMBvb9M0aWz9Xhp9e1FD
0V5SWznH1KmPjak2pOVtXqFZZVT1tlRdbLPxTqhYIpzvK3s8ArIUQS7DWSt5c5G09CsdHd1QDEhT
TZ1s/QoK0Y8cIBNdu2ztqU0IjN+/GJ2rD53NskgHuEyy2N/5XxEMLCEoD9WdJhhAtclf5mT8ynzx
VLYZdmiXjEIT9sHzFpretiOReQ+l0H0cFPjlqKhoYltnp1IPP50guAbh0skKJkJZUS0Z3VexxTLz
5qSZTB2Cszy7rv0nd9f3wShjD+lC2OVE0/SAj7VooQisZTk7RXZZay/q2+a1Gew6sVZkMjXr2HMv
pt/L5r8VVYd4CZGp6YImoOsRkSgE4yAo7OxwQ3pV6sWbEA8+IuuLc2Scl3FtZwzAHYbgrkibZM8H
EY+NKPiYgGDAipDsayLdJ15nRfxj5a4piaho3FtrXZLa4PwsiFJ8GuYPe9q3j2AIVzb5EwKoW5pb
1ann5NSQ8g9LD1gpIZ9qx74bRvdfCbHYDgsAOjp6+BICUJHiEd+sO9pN/ScJqAfLp07EsVpR633v
mOmeVGbF+l0wplnudET2zyWjqlvetu85b8AJKd2PFEvh/d4sf4NaLke41S0qXfwKEKUxNWOHlhLX
42K2x761vHhPh4/KTjgB2LGbAim8bcST6/wbp6A+zZUCOf3Gvn2EWcVm68gpRxXlVn/PXYTmXFcD
1zMf/e5Dj7qBflqsyUuWVMPXFcN1Ce5twzPOQBhP0x7Mh9yp1KVwtioWSBlDo7fZqJl3vu+SY124
9jHrCH0p/f4iauuz+T4RUovHryuRAOfwh3uW3Zys1E/WmI/Rt8kB1biMvdl715wzEaUCYZYvF7I1
/0m3eZEjX/O64uNx3C7ex2GOp0H+yIbCiYpyuCFPSsE+0Fs1G/JDlsavreMr6Eor3vEfMOCPceoZ
OqpHuzlUcj5ms3yeUMhMstTHlMq2vOiBANa1e2CTRD3HksuN0CjsJtboHEbEjNGyzUdLSSbcBWKu
cl7rOqM+Pe+DyOnTJQraJRyLQSRVOWlSe5gUnSznluQ/czBHd7D/Ej0Hi6RUihJomL9SOdw56d7G
UF5fpc2uyZ7/18n9jRcZqWDQznSajbuVzKLxI2Vlj670qnuO0/vaF3lk7FxL2wL4kzPshQwqX/lo
ft/cY30tAKs6PAZJxmgLQJ7HhW8gqVymP0xfMAnacmj+3S+j0aMxwv+AXrCMnb23XkZcQbDl+wCS
Nf2Qvi/vFK6RudyrWyr0fWPInypHxFSl1h/UNIirKy+4LGA1bhmDl+tTahUqnse/fLY5tOGaHRoo
rVM9i69cN49T7QaJo8i5FM58MCG8+soaPtem5cD05vEVduu1Q48QutiJblOuvp9bPmPbcvpk3pwX
0r75e2OA4tlpvrcDii+KbnhYigv1jUOEb2xOUMtxlRiSQ3VH2K1EqcJsA+eeeMMTf6HePZ2qO/39
FBTNsoBe2tvd8P0LcvD04Afpn9XpIRKYgbC69FBF+tOV4ndVb9daZ0hgZ9YtupVilLkPanXtQy38
k4U8+GbXb6N8NLdgOTjdwGgndBbXs/QOwzAAnW9ySTibtmiYfxVo5YlKZ5+sWYmvwcR0OXod1EbO
TlnR92eWHB1mVn1LvIkJ9/wg8vL0d1cgw3QnZ4Iy23jKfedp74hWX8Y2DQWSqQioL4jEmKuDDKzP
uXf0BSk9I904xJA0f5dqfx8tUdLtavzr1tQFTUL51E9TPDWGAfdx6LSojps1W+dACTwriErvnFK8
zd7mP5fftUVGO79pxyoORmS76RbNw9Ac+RrMoXqd1JYmAlfjNv2zKkvEeT3wQntwnSvvs627aEQp
f7806/asHa1oroRRtZaCtAFAH6vkmPfJPY73ucF/oL4UT/7dqJrmHtT7w4Qh6aYOyhPDGgM0nJu3
MDSSVl2/O755v+xdkKQOSOeCdG0vanBh5oJbxV2TCYuFvmXyLKQ4p50yr6Vq3kZhwttw1yW5lSLG
HW/tbtVJvRRfumvXy8y5ZGxze+nT6eDKtT158I3fdr+rJxzW9mpwx8v2x/SN8uIERn7qrfwgC6s+
95kfdiqHifW9s9ZyAnXcGJqZxUNm14kVzKwe2qD61+Yz1gMxPY1+9ZZVpQnoiHjd3MzxhEJCLGlz
9PDT464A3gsGFG3lN32++GJJLA9+HE8QWwUL+jCDw5ZFlZ/Xxaxij3jEaB/24Q0GgafT+tAFkWa7
iQg8HxhyqQo6ja2nEHfQw7kw+m7dOD8ot4SeEtwbLfHK/NaOVcf0d4wz7X4MxKv05H7Ey0NsDZ+L
ufaxARUUIjc8uAjEj+QZfPXDmt/PUdHl/p3tesEdJVJv7dQZYWUBtDoIXuKVIreoGDDaL1Jw00FV
JraFXsYQKhwzUPjiLu9n51IW5+8J9jLV6DBmd+4TFP7tKRvdF7rOv0FSLorByJO1G3k2/aZLRApz
0Xi/dsdcD3YNftL2U37o1OPsVeXL/7/ofgtCE17YyQZ08Xl5J5rRvqsW6+qK0jxke/1n3iowUz7n
MF/W8cmsHffgiEWD18pja9PoZSDErSp9GctcHWcbxhaiTaLKxagxQfOO7T5ciz49TmUuIrPBImN6
pLWXop9v/RDEztxX98rLMRXxf+5Lezk2jledRxsmLvjVSS89YOPpICzz5un/XwwBTycv1p6Lq0/S
8mYWaeJInDueNHB5LnMkjKI/pJPRYmdWOJ2WFJi3mR+VDqwzKpEuKXKNajrYjvWELshyggfSU8uX
wmp69tdsioiLrsk5bbrnrBGsnHODJWR5rWxYwq3Af9GsunrBSPW8rOyOmHrCoLJ+SjTvYCygaRay
95tb1Hc+k5g7cuvgqZt+IJxJVKk/im3xrzW10LE/TxevCtwQ0cXNbYb2qBThESPPgjZKMyk7HH9m
O+KC6TTAOYCjsIrlJBaoXXv0G5boCTGPMd8wMWVPWCGqyEeGcTTlLMK0uJszowAhCr4qoxgujpAO
4AueG9/mu5o0+xNeNuRX2wokIPFvUrP7VfitzwFsdE+29I5OObm3kgLJqPKH+ciDsz/DZnjRYHks
30HYSLuLlhVJDEFCOO4Ff7T/nXpebUlTl1jf7Oyz4we6m6YdA3BtPs8rdJJnqOu6ZVZsFsjzHWt8
Tvfci9S6sS1U1va86sVAgVqcAm95XOXqkqLOYNWJOd4z2kOIKUAGZFag/zupESXG1rIuBsZE7scy
aIAHVgqpMjdx+GymKX9cQfUR/R4GTxZx67jb9/RQQYmCOiEwf8l9pX/o/rGf9aVwV/8AJvyxyoHm
eqxEcQGhfPbQ4ooKWn1uYdS3NjsK0zFOXuX6HOeZiqygerYHlv2tpPZs6C+j8qt7TjbqT+wsUpP7
7TYWPzuMl6ik652qJh75jNk3FhyBzaChqxpmUL9CRDWp4ZBmy3hvQGrGA9tKSPBIiD3pCpoT4Zs6
+t+ChE2nkGzdfCcLLwfAYllpbas/MlagLFrke7+r3yrfKHgspR8F3eBf/aBo6EqxPgXy/rg26+UG
JRkuATz5sJVvDZhujGU46oVdx749pmHrGa+TcETMAabDfivfRwywB9L7d+ivSFiaq6Zmr3Un6wXT
ChIa5xMl9M/Oy/wkl5A5preOEdLs0KnAjdTAKJDb3r+m6D8K7lb6edI2ZqPCOm1457RUHvE262E3
d3VanPZq5WV5UB6GOOmhCNRrfpxp95VeB2ZsYj/e0h4k2pkZSBFR94qTMH+wm2WKZcvzodl6lON/
Oz3bg1cJK2l2OBDq3YwD4noo6/K7lolhh8FTNhd//2v5JnVznVvFGCEpcdcJpZZAH74ZAB4BJDD9
fZvi5MEpmdf3sYgqidLTHPXjUGozqlb1LjcnOGbGIRN2ekWUjZ2iE1lsCI/aA6bcraIwm+Yc2HCd
gV+nKzp2YVxXVzmHQfKiT9GKv/Sa46eRqvqZpr6NrSynucBKeireTjvfGONtfZ7QOt4X0wtNSlbU
adQ8i8bVSLugjuyu8CLPVk9Vq5gL80dSZvjC9vJNrlheG/VZuCbQnXOoJSOTZ6WfdbANpwVxxQnF
Ktu77s0T/Wg4Jawf7rqtD1s233etjH1ZsN+6uN+FkD/hIZIKpbzJIvFqBz+bbKemD6XTI9nzDFQt
2ndYYgiL0jzZCF+gw1ykjvU5L6wMOAvwvctw9phCgvzx8TE7TkaffaAZ6xO/2eZDa8J/Lt9/3Bb4
Zy2G5rnmpQv4A8vWT+Y9TxGnYixdkStEXvON2/YEfRcVOF3KLpS0zaIeem6RIJ/R7WHhW+hLSUYX
CHCc6NSW5oPOBhVBd7YxoBMSHl0eyqK8WWMFWBGgW808DHXCaaDin/Ht/hy0zVJH7MEh5zxibpmw
FJnNc5Ntp9l2+oMlMShkPUbPmaSJaCvdg8gw648pWZnQ0nU/PzMHWqhgyjViBGBVL0cyAGbndxQs
VX/2lXnjN7CKOXI9Y14Awhnf6eXNY+XXEwzuZ9byo1VVcdGj99Mvum/nsFijtuIXq3J+M4ezwgz1
uTKHQ7DYf4ohUCdMeLyyjYz8jFgGF2f88n136vOm4G9Nf8b+0pTyiL11DYwf4Aq/8QrPcdC4f1d7
Y/zix88RjdmMT2PZlsfM5ctHinFcZXBK1w7pwKziYJjKEy/Vm0/NH+i7wIJgbeVr4G1HRqirn86v
5FQgU1zH38ryX3HvuAyKvIFcqPD5KDk5Ghfkq2h1tRfKGcwAhSYOjdFJOrTg1zzInjReo2ttMkY3
FblCQbqvscQhFQoLRzTYQmBCLGy6jp2K96dnmeeFftgMr3pZTYh048MvVngd4oouRln/2js8w10H
mF8s6H4bj2CAtNtbCkL9NRnGFls2iQH+as9fy4wbqqWHT+gUlddH3mfvA4n8h0k5iKTKFrioxKRR
cq80TcFvdsYPu6mbKwK6uGsKBR87d9izeAPt3YvsYMmSPsOBpeQAjpW63nefoxPbzILRtrplgk6m
jafvZG21my/Bf9Sdx5LkSLJlf2V+AC3gZOtwh/PgfAMJkgFiMBADx9fPQXaPyOsemcV7u9mUSGVV
ZkaEA2aqeu89mg1HqzQreBfEUIdSEJj0tajM/OGQ9L4WUhyN3EtNpEtPbafFvkuUXW4xc6/7xzap
QVCFPtx9Bn6zYai1HXqSUalnx7t4WSKnJUEkuZ6Y+DOpK2R51upsN3miC7PZ9MLFfUo7563T61Pf
Dea2s+IWa2n5VbiIi7yZgzzhr3pqxXQmesoQf+RwVJVHZV1wWPe8Jsz76yV0/eJlwvEHOaPBO+ZT
/RVybzreRyWTc+PqJX6VwuRSSUOX+CH+j8AOTaClh9nfMA5d5SDW+AbBYzyiSve5Std1RXh9fISB
pVtpHqzsQ8NS52yZ9pDQMJHYlr6pmebc6gF/ZD9+twnlJ0pRjP1C44LImjvbC55rWCRukZcX6hrG
VVVlb43ntsa7qVKsBlaJVQJMGOKbphXnhTd1U9PIFWZADZ80h8J6WOr4ps6ykvi/gcE5wWE1+e4f
Nm5720xX/ElTZuyaXGcWWaV41Tt93yXYzyusr9KPDKtRG2cAzyrbSXC2yGS/8D7Pnvw7wN1i0k1C
bXLMcBgbscNk/hCwHnIX1NqABEiydvbG0HJTyvehSqNuqvv7slx2soOEy01SbFynRqvibWXS8uvO
yS8jeSoD3O04D/OIFVwbo/4azNw92crZpFVa7JCOKhxi2n42E1Q+wwq1tvsRPUuQUrmVSQ99pGot
+B3jrY10v5FpcSTlCrKkw0Pt9NTinldd1VSofflpWssYKidngaNbnOSYYf3zeQwbdMENZU0VjXn6
7mbGd+3m4y4Ym3lr4r1iQkbgXo3HUr+2kgqiRpenV5TqeRrirbKsF1Olc+S4400we/OB2m7bG8rb
+x2ZY0geMaChXWvDSNOt+ESAOZxKHyeyh04fo0T1hY0PLaBXHo1Vzqf1m1d6WeZcAM38dJNoNmVu
Nhvjnqx/v4EstOzxK4d2P42nJActnRu0+Ii0DFiDgulNf1py2W382N7no/OoGulvy5g7Q7kJ5Xf9
wVS52hiVcWwysPoehTcFjL86PY5V1w2RXtoP+izRqLMUL1TqnvAYPsS6fHao/o05u9Uo2jPxWWvi
tU+RWQ03e2T0smyHJicmPKy34+yfib4AIF0GDIVADIrBfyWD+rAE5aMutUNiqYDCbybX2W9dizdX
c0ycHhiIhjrGHC2eWQY9RYKq83PEr5HaIxAVTvKs4tIaFUIENItteUPM/q40nDGMOxyngwf8g0O7
Jwui8W4G2jlhlOIT4IMSXO5nDgJTyp+4UYdpQCynt9ZSqGKtW+DoNT7xjJEEkAjRxatbzycNbn8L
zGae9HtK4n0JYWjjaCw19ZcbP029TaAv1zijCmqrNoSG9jSg3/ukRAVTXGdITw43gGU3u9mnBuu7
zqZo6/Oo65tfsZh/ZihaNWOldbciAYo5+MOLVmx0jVNgyR6XqjswGulCMcByoEJOZ/ub9OU9ddRL
mtQXOqlNKZK3ZeFF94clTKvst3ActnsyP+Lo6DEVNZXLPRPfJ17/oqDblFdomc+sFL9nU10hzAtz
+wfTdb6C0cCkki8bX2ueMsXABWHBTcSPR9Z4WKf8diqvVQwsoNbdl8yV+25BLDSD0HCQQBbthMH7
tkJvmkA3Hty+ZqRFslnPjpXpXkiX1nzWE+35H5pisc21+UABnu7KQSHeufAQqLpD8ZMOzj1jR54S
zlzSlSaD5oS8vzzi2k0YTbP6WO9liqM6MG6c1H3DSIrwE9jbnsWwoQNEtjK1y1g7Cn3Ev8P6YOy8
ef6DWPaUjWVyaYY58gq3X4drjw6R6BDSNrf68GcQ9AvKmF5cbT7GRnNnceFGPk4FMbvbJLCHyI7N
czNM28BvXwYWtiGtChXF/CFjJdSldOddVfAWF2YWFal9hILyWuX21bESoIYM5TPNPOViWxfjnRXA
48gdpuOBSZxED0tu813LkGJRzW6cU+7pDIx2ORVnH7dYwBodYl/cr72sR+o+CpZs4jtvUXBjyACc
NJ4XSoPAk2TdpDPO1XmejPjoc5/6ufnqKoK0mcdwoBo1QiPZTmRaFo6m4W2dmK1qNv6wO0OyXnpu
jtBjsr3VmXpUJvaNGSPLTbNRbAMv57PvpbnVFtykds+cGX2L/Sn1yXW8/aTdLboVPCHzFdiS1U8M
5wg6WnqnN3lwioVSt7UuRxo92qourckvtDiqmH84o0MGLrNfm7pqNxxmfWhD6zu3I37A3P9op76j
BtSNSE9X2otmP/Sp/ZEp71w63iNFRncgu0+E/YkM680w5dmhNN5GBphb5RBq0+yRwBtL0kLHN/Tn
vMLaYYKSTOolovjLI49FUbhHb3mQorSgdYR69Dj1C2PR7l3Ebrflz9qzm++qMyF1m9kHOBUvjH6b
K/lWDCvmqG/f28b7GpFmlO4WkbKYznS9dUkr8ioxG3hAPShEk/o6G7bcJqp9JSM2Mimw5PnvP8g5
uWhWogirjm4GMggPSJKEUzFTwbw6Fjxmg/olmE517nx0U8V/04onf1l3XJEc8ob2qqr5VQiLNRoC
6yoCGyoRRRJyM05k62LMubq14cps4sFPGEMsO5VJmqVZv+bN+KFKdnJpDqpYmh5ENlobw6xPkwtz
mgjKT2xNe1fth5w7SAZMGDLGzCHmtNCv+jPNLob60vmpUPCJB2xmLfsZs9VdLVAXzK4NG9M8aUOm
9m6SPA6DU+J7Gn8su2AWTV/DYfxTmd57PcooyJYb6vaIgQVKMWq4QYI6QERQufOJMr6lHjlobJT0
lfEIe4YpdyuLkEb7VIzBJUtIXcx9/FjD5iKhs6p2yyFf+pb3t+GxxHQd0/iVWoI1lU0BeIezMMDH
tq9bkoZjQbu/BulMhdxeC0rubKmisrM+7bl4GADvEHniM9KSeZf47gXA47VK+02tkmh2lh2ARrLc
XiFCN169nA4DV5B9USzdPWMz0gjxO/mrG/yJFxg0oe96IW98kvcPfldDX0JjTurkNXabN0ibL7S9
tabvfXO6t5b2qWM9cpUOT6NuHxSTlU3gFDh/4YHwU6QiHZU46Kq8lLY2YiRCV2nIpAfqJCT2QLdw
nr2cHtT4GvCtDzhXwjr71nXvA9IBNrxCO9A97i2INyQVTW1rzfUubc0bVeSfWTbnkSZG8A6xoDU2
LSaqKAhOM9u3cSq/NS1tt/PyujRYPwBHgB/EWOkCJtTNfpeY/Nwno7gIwRQcxzsHYIJJCOcaVgoy
CVmOQ7ENrpnZJkxViuWUmwyTK86gXqq3bmAtcW3R8RWrUS+1nVAp2hDRkZcYiF7zEns7FPkvnp+D
afbP/RC89oMvqGG1COBwfNLtN4UOaroapUxdRpokjeD4M94Cb77qnrFtA3VJFI39IEq80CUsERa2
R7ZR32dYmws5M57x5QClr39x07Ndz5c0cc+2ynKWeBJXWwx0rJL8GE7TgV0eoYlKz8U/H1t2xpn5
Y1BVUNSaq9PhIV0Lv6qufnKrg0Dg3q6PetznENp6zlT6+VeuxzjQPv0B8zqu+E0fBHdZlt2lvvlJ
SXONa9AeupHdZnyxXe5KHKrdWx6M/BaoDDwMDZcL1lDQfyZHRDq22PyQ8QGdObC5OL5iziLDH9Gf
xFdzBuU42NtkOdBxfk/u+I7nOO1xpk9NkGzjWr8KZfh0LhynAqcDOTSkX4VE1byXyLwiwHvdwkof
qyrCL3Hnt+Zjmk/PCnsdU4cbyToTI53HW9YhbJPpPBKT4aFgcpnUTPi2tcOJb2m5HtlyeXFYMIah
5HHJrAx/KDmNAk/2NrGX3Yhlt7JbGqOZ9UDK7x48gC4bACPBBuk0knU/0D7peNRdzuuUu7RNbmwd
AA7UgoNLroJK5gc2GigEjRIRzvsRsty94yU3EyMxzR2ehxrXGhH3565WsJenzzXvWQniW/VkeSiP
X1bBXqxAJTE+JEAKwby8aYorIVsIXkBQ27k0gNvO9cOYJGEr14zwhFMl/+Mua4YPgwRmkr0k7dSK
WoSc5M7OJTmXEygh2gmIeUnoS90DT8gRovAWul63a42RiCeFApU1/qp7m7ieZkLVcT0sSw6Wy2wN
fo2Bz9/9ajgVpWA+vcel2sXUyS5FGTX9xmvVchCVOMiyeSzLmr3WBLGSUpFTTtPPYmR+phlMUMXJ
mbrX3kVHVg2vXP1gm8OpBr60oZmeRv43AU6omrb2vBRcNdpnbHnvMVOxralb76RDDxP71YBjDJdi
sT5h9X24KRkeJLvPJUiuQUmU1zSRLn24oHbWDsS9syc28cmLbyOyx/64B6j3Ei9Ucf6vG2jMjv1y
b69le6pb7GGeL1avE33ASTirl3xa+4/kpXMBNo5zmFj6uO0nrDtxkN6U/BTliIDhDI/TJC4M5I9W
OvzqoLQ2XJ3Ybsngj+nBm/KbdTvtJq/ic2nkGMBJhwOluWm87BDP2YZp49UsjEfqsT9Qh54kvlgn
ZyDjxt2BkAPOE77WtNdmFJ0/TSIeNRhY3LMvjj68j4MXZrJu9p7eJQc9vSqhh+SYEIjVcNtYBo5X
GrvcZB6uOc6jx6AYkcsIbcM4/02OZknzm0JLxOORPTCm+OWsduWg7xBovsmKCOZjwDcAd4hooarO
TGHA6OTRpr76SXgzav7OTVmSOV9yrEnegOfb6AgEzyhFMNSCdVhfxdaXMcG1GVPG2yk2+DBV4xTF
6ot47EXzWlQry3z1KPc3eqBRsWuhL9KdziqmS+dg72iDhUWsxCwlg9fNiK4lHI5bPXf52/HpBEXw
oSOutfoHQCNGBLY4Wcm8zdr+C+Ddr21aR7PH5kxiO4wrcKbTbkn+JGbmvpNXSbetqz3wEl8djqqT
KAwaYSdeR6ojFwriS2dS0s3tu61wLbXlQFgeczQaS9gpOvssW0JyVzTfBCdcBQ/JDOZXnngFb2Z+
0zx1MJX4Y9r555CYuLZa3PsJ59EQtRK8ZWMOSGXmfHJYp4TYdLCd5ckGq+WXP1BNzyJ/zbvboeDz
9Mf6iyPqGafrq88sr4+Hx0SOv3BwCszOivIBC22SeMXezXLt3KvibvGb9yDo914Nc8mwm/c0w2wx
1gjeZefOxJDztdVwQ2/2PtPpNV7EH9Sm7NwNEqflLrea5Wx5cuL7K/WtjV9x12mE9a1Pj67WKcYn
A6JppQ3gDndxc+GqCiLNbI4znlavKoZdpei9uRAwECUGP+GC6V7VjqDpQDcsDmYGt3lR6zPjmhh9
8wzXdRwcrHk8inGXTGMLm/YkqvTqyeyoQ4Und7Ac9P5jmeZLk/qnOIUY1NfwRUfxo7VeVNnJzlxj
zH0gMcigOMCGFfMmyz2CVsbUkq2XW58AZ5gPYFQXl3lRVVNxBBRjoaUtv8PSQleCoxUSAi/DfCLk
ZxsdIBuMyMZijtHiLOnZ1CUe6pjimpgrSCsHlGntHSEv5JurV2X+0RFgtXLACNx8QUYi2wh116eu
HZ39dnItO9SaFr03zX9IVyWXcQxuQWjeNjMW06D6M+SkibwW94L0STiiPYV9O097W9gvyJHM+RMq
6mByv+H0VVtFVrhrTQY9ciK8bEEILBsMb+A+hl1iM6YWVoDaihkqZLJOQiqekUU7BUcBL6xPWWsb
Kt7KBlfqzAQxL4CisXdcHmaTXGsOMKlQrcfUbcCo16eHEVYS9ZtWbNhzlu6Ur76lm9ybvJ4EXFJx
Yu4UmdYY1cij1GbcMrl90ogNbRqi4sT2rTtVHOyGMzIefjPhvGqxhdLz6+SOuZMvNWHgULLCcjsG
PQ9AK/gSa9AhIw5ocE1hDj2TNq4Lky7TGJr7b66FiA/gGlOk9ZFI8dm4Jv40f9jPzrsbL0wO9Vxx
aPOn9GA5i+KxdpqXRgljZzblc1sluCY8Hz+3F5DNogezFACGgdG7RcJGubjR5MLpXH321GmFxUWV
8izHqflgx1oQxaV2gjfxAE512GmcW+PKSm/XAQvYQhbZ8aZyNsOL1U02FwC86IJrvx6BssypXG3r
2zULsWXw9VPJ/ECRKfYjo4KNU6/UXmIKkQXifWMi0fIdviszQW6eRbCv8vm5Y6B5bC3tZlr827pr
v5vAf1oqEmDC6+uwrMgRDAuOwb53XtF8TVrp5Rnm1/iAxaEv3/xYJm9FbJLEWNI9dJMdQ2aDUSJr
SY3muRJ8JRjIiL97WkOOwxD7oS+biH6JrBuVloolHVQn9OPYjfVepcnJh8IK+cRzIu7pjWarImrr
FWPV58ZuXFAWM8HFZqEdG6hpkzaUO91tXm2vZLI6p9+Y/nZ+17z+JQX9C1r0byie7+p/Dku64mOq
2uq3+09a0r8Blv4/Qio5MKn+30SlkFVyn//rIftmH9Q/CU0rhmn9Pf/EKWm++Q8Hl7/ue6avm55l
85/+xVPyvX/oAQNCw3I9w18R9f+HpmT8wzS4IAMcD4aPSYbf0/6TpuT8ww58C6C9qQeGS3DovwNT
Mv99y4XjuJ6JI98BZa+v5jLnP1BKmlx6vZgDEWltFVw0EbmDNEjTuRdLMUA016x+QQ+TMYO/ZBZv
bqtQmzSin8M8XgGw20d8R3emxkTSyvrXuVl0ZKTa3wrJJNKftyUE53Ie9XOp+7foOtqb9/NffuD/
ei7/KxIKJ9j/9X2wzshx+Tb4KfPj+c+dZ27VFMQcOnNXj3Aj40SQEwFz3PRwW7Gt3ZXQ005JgjMJ
ijpjXEncnEj5bmyLt1wfnH1HZVXUVXJyZIBridiwgZZK6Nclf2MWv7TtzblArnfXIhLHG5xOG7N7
kL1peWZsdXrTZVXpZbqC11txsFznrCePcE4w2FWUXDSRJQxO5YTNACfCU1ziPdGW3tUIKXcwjfwB
XSoYvjKhfhun+04tTnSnSH7s1nnr3V7bkVjNyeqL+mFO51u/MO49K9FuS2cgx+9XX0QOWyYcw7Pz
Fria+6kt2gH7D1V1wpw8MWEymYR7mt5vqP1BH7hfFpjzKM2wUl8bm/idk8Dj6YyFK9YVz1ljYdgV
/M00jnm/5BF41PNMtg47P4nOFH0zILCBUXo/tcG8E/bIjATIZACthtMXO3yzPE1uuU5iqzSk4z6I
hfF4S5Yf5ZFgZMv57Xo6oVaiqT5pwGjImTCSHHxFMEQKk8QN8Sd9KmKsVoUsXk/i29YG7+Cz3cvG
yhGoqzf6CHdj95py8fnBLB6si9nJfR/XGPZN59xrFQBrLbnFF3wH8CpGnZrByaBMb5M8YXnOEhyr
uibRhMttY/YBGkNaY+ruweHMY7fvsV4Gqr+0sXhGwAd6vos9c7i4I+uWrfF1GTG0m+Ta8MTZSGwz
5CFuIW8zSEw4JHBsco1MjGgQIPYZQC1irO3cdnwLNvqXVgwBpDADWnFn3cdL9S46mjKn9osrw/wD
0YO71FiZ2BiuqaA6fD5BQ3ar74+ZjMmdrzPTdNDlyXG4X9alCoI8Z5vby8UISCtSPw63GcLWxsGP
Bzkku2snGbUalpssrakyQDG8ux2YKxNDtlMSoKB3w0QGDDmFdBrZC81x7lZ/RlM+C5Sel+4XiCf2
E+sOm3s4xxDUeokSm3UVT9usVzuvLODX+MQtTgZBs9OC/3LZ6RUm2B7hEcUBKs0IrqCqmDg43YRo
rQo8IpZyfjMCTudGN/YE46CfQKedyckH7Lpoa6u9USrxjnAqfNnc0ghgNmY0C3/4HVDdtTFQWzD9
x1b34ZpwOTQKWbkVpfXkquI6U89b83EczmpJoY45jP5S1AbQa82mm8ieTXMQeb16iUv7s7b1VWz+
AZ2HZl7ftzkul854M8Eftn37DI8LGbvoSiI1x6IknpPrrXuAy3JDGd0wXBufx2Y8jP3CaxAMGDm5
p2fShWO8HZhmTXZwzxh/s3rhmt6hfRIdcWT3nkR9Q0jK2HtmduwghneGFsM4qs46aSZOKvMVlo7D
wpz2oV36OTTK8ttL4FLhfmnKFyW1+3H6aBQ6SQXUPRDtqWIsJxHYe4tZcWGZ7L3Qcy80jOoBPXnv
IU3Y1EtoIjEqZ6r2+twDAUtxSMTyLbF4cUGFfyfygwHQXsWYTHPzHVI00zeILRiucj7J8rAE3p0r
2e9nKuwMPSCBwjjLJj+0wv4YxvoWJMLqBu52sSKYJijU4zHZtKw1OHhu+zRp3rDBmAXyq8L7GLqc
P6Bnx0vZT+CtSGVXRf0FVuGSmgxXiAh+sYliNR2O4ViXikEh2VI1fnie+02FCLIPKmxbmcysXZHs
SkeB/NZNiHHOnRb3N1a27pRuaBYyq31vdI/6u5fxjo0nzI44hapZs86sNm0Oqu18VLb9YtfJk9mW
D5r0g92C6TD8ezMaDl01OyHaDUB9rCR11rHXnCiLTVYUA63cDhqRqMHtpkNq4Veq/MYPE6ElhKAL
hkMdhqJpHB69ikvEm9vgIoKy3SRTyp1KSKSel50xkDlhrYe3q+taHpOUWaqWFemHOdpvnWaoR0yv
TAwqDhKlLT+CXMvGUCJ9zBDU93o5aodltauZYtQ2VRNbkdsmyRGXwEnmhYAvURxZQ4MFSi9k5PHd
FLjkbssFhuM88TqSpToQEICB2j3VvnHHy2RdRLwc2VJj3ckkPZATN+5rv1fbnpN9tfxbp0Q52o4O
xnr1XFRFtWSkhFuGNZil01jrINn6jGCpTp7SAEqfkyF8DoqNCozzMDHU0LOEX4mPRIEA0BY5X/uh
ZmeEzcR2SDLauLKeb3GoWxHP8HAtiqE4eF22EHv2Sb4LuIdU6uIhETBV/NpIv7p1HGZX+vDA+Hc5
Sb3tdonnyu0CSPkEO/2m96V6gJVb8qZqT0vQHpcxXl7meMHUjKXxZmLmsW2Tpt63xR2byro7lB97
o2zHPRhu3lxdmd12Q5Xc5Rk24FgaD57BKTuNC9pW/rP4lc5QvDEfdJtiQIH81tJ4axckVCQIG9IV
KTNahogn5WcPEMdAsugZcUW4E/esXPS3dRmnO0/eI9LY53JBO658v7qVi8ScaOn7QdnqRa+xRs6s
AqobezvZfnckxEpgPmZilHsY70V7T2Zhm/pkrZvnErUTryevd1taXABZ6++6aYxYNhFzu4oY7JbY
md7wpI3A9VR9w4Pq77RCXpYY+NtSedyKg1jCvGuJcfujGWKm7VLN4ld6XkG73sFzInJmxI+wkw/p
EhxySfdJ18r9e+M27cUFN6654pD2iCTgCgBbZgwo/KvhZ90uXyg75uodFGk0uv7uL4De6ec93xNa
khUcnXTa8Jl55ACcO2fKjw0WfBVUuNLNAZrhWNAOx95Xa/YX3OHXxDS+/Jpqknk2Q7yU+V1cbEVT
nQwAAUyEuqjUC6qrgckqe9bw8xOSskfmuMiy29h3oQFoGXLKOt1wG4wZ1Dm67+QAw8xrB+qfuBon
Xv5IEr0Llbk6kruRpS5YmTHS4X1oV/gXUyxD3eCmuagGNs4w6F945H5twWCx9rx44yL78Yw+NQxa
GwcFABHnqctybJ8M8hUN+sq5s7IUNzOKHDliFMWUKUcAXUSHGpZ0wUNnZ4+yXsMiEyamWgNjNlon
M/WPml0SB9L1n3hof4TFpGfBBAeWJEeC9T5rF/FJMxn7+EIY56b9QOVl4nk7wdKMexyCtYuB0HuG
lXXxc3GoEiKWSTJHvcNoHk/dt9cw+yfh9LSY1LoV45+pI+1eVy+FDceLOcTrpDn3RjviZGxe5xaZ
GvrMyZiTT++hMapyM2dusMfg+VkO0+Okd8dGvZh1/p0VfDEimJ5od27bar7lre2yZJ8LjAVtfwcZ
0CKXmjNwWxhruRkHRAKOEF4PjFfktQmP4VC/6i3tfUqabsPuzvs6vx305mXxgn1f8OWWuOc3WWYa
GwsfrwEyBq+qzBmazQCloa7aRbenS6T0EhTLItfv6xaAepkyusmhbKqBMerYzQ+u7dznM1/kEESN
ciKcM6jdxnKy7PZEhYfiZOCKYakQUEXWG53qgEicJ37juMWNx7oZG8tlKI/eqFgMtMjPSkOlLnGu
ZSXxcA5Aw3SjaX2cbJ9fwNH+jXnKg02KxcLwnyy8MnfoB2pPjMsMFfm9UCdPQuXI1dYbWjThOFjz
JuOQ6JGBaErKPbYYh3JFg+TxXzsLHZLkO4SlyjoskOQwkIM4YEXKRegkk4yquKbASea4tt8KVqkc
4eUtZDR76w2+KdC58jUrFpww5dDd1Q5GkIsnqvi1EAZjaB2K1d9/jceYYRSNiScJu0ByCjtmSTUx
kh5kL8tDJDYmhUP6Pgb1fwpAVm1cAb8oIAQLMbuc93pts4fR1Zutoge4T/ySf1AO0/tnYNjMGWZh
zPx5Ti6JZ/ZXbbTB6nhbfx6bRwWEpvfbIxqjDNMecFzSPuqkM58CIhbiRyd5ecO8SQOh0zyZHoi1
WvivCbyAkwKvfuIh+VNiujyMY5Y/JGjkfLSVfXBknz/8/bUhBWFWwK9jfrbJbDuPrKzTMdrahyC3
6hsyCBwo1XJB3j0Mc/CKo707wAuTV7/yb4GR3g928N1KIF2NHN/rUueKXNx9suBX90iDvruCcf2E
YH5D6hCS0FhtSbsT/5nhLAPwY6cUzhoPpRkE/zBurTaSmnpjtuheQQQgMI3aayP6fpcPNc2GFRwY
v2muflFlN8GF82rwGzmrK9bqyCDftV4YNgTDnNvZmW5mAglz2md7nHcPGo/RRst5xUUH9YiK1wXx
sCcvY/GMstfFHtB9DRthLH3K610lRQYaRN54RTexFWYQJG0qoE4zM8K/vxUJrmTN6a/ZpAn32EPV
ymyvexqKvFle0VP76G+1ltn9cORD92Lzm/cuw9RauFHbpwPb7Murn685grK8m00Gg6Dr7jk7kTkX
0UZzYRuMkhfJIg/hyScrexHJRHYil9e4NCgepYJiVfnA/2rIJhrj6VDZGEFXigZOcr4vKBuxs+7f
YJQBqpqVLCvGqcdmugcobB2HEXDHau+8UbZ+q+OcD9YRDP4VOqhZ3aK7JVdYOBiRG0uY+9ZGH6uz
ujyAYp1pbC1v5xZjsh1y4833Tf6P0sRin/vB3m/AgY2z/Cpr9VM1zjmFx/K29qvSw5bYDsFy0/FT
nMjNX9osuWUXrfFksJqr5YnsLXs5zX0yRPF8VyQBBo1hOMd2TLIEzFfaqf3fj36cS/wvTj1v/Ub9
lGwSi2TKNHYShiSznFJKxortJZwAiz27Ud+hsiFjW8d/fo4WxYDE+3zOHVSprugR3VpqHirhpMee
kfgDKGDl3f39Zd+1W5byafdGMNlhYPF8+QFL8XCyE+SAmbvNCmfc1+xKIemyWROH2IY8VD6rZNnF
hCqwuG2YTAycY8kioqUILki6321mj1tde1LOk0MFHiZNQFtS6KxSSFgc9fdrbW3fOXZU545lo5vo
ZJYoDotdDUFtx0rDjj2nmKQpFZg9NVP6SIaEi3VmLiXT4UWzakqEpnizpUk1WOCGJ+u9LUXWnfPZ
JoxjNN51aOZTqi3Nvrc6Mhz4Me5AKqQkWcpvxpHGhRUT5d6idNbj9jZgdR5ORXtZP6+jN1Ro3QUt
dRNYLJFMvdNoEP+nSIdgxmoUkfhvM5nstnOMpzkg4GF4CkHB0faxdAakO9268f6+ml6FUSbVY3wC
uX38eyRgVMnPKmb3SNfB+5K/TRz4l78vucFmOmWxfRj6HdVi1d41dvCKWHqwtLp/BLFS4YVORagm
6UTzmA7XiV2ttGSo8IHdYRXCxXvUtPLP36/fIRJ/r2XOTsq3aqLnyTx0QsPuH7000C79+u6gQ6yg
Qo4lsOF2yOIIvk6HrReVQeuMkxhSDzC3FnFjkwXLkzaM2klVzq4yLRxdlh5BRc0vk/uYNGQLLQKP
PX72VJGzj9e5hNSDr6KdTmLKHZCcKrjlCMeQmvf2udIeRYKVy9PbYU3+7gZvDRz4Bd12fW/FaX/W
4/kHo6sOj3dH4wHatBD+DaizmogMKiEGnoeuWaHgi/vo6jaG6PXg9YldaIVxbOP6++/PnucM/o1p
3UN6XbuzeBMvbnZnNiPNZwDSYfa3xTTBkpbzTRIYvynbMCN9fQzsHjeBrpVQ6bwWmL0vD37QAA3Q
ij1Sco9batmVpRn5XLQ701jKvVMs3U08iSd2OLFMNAM60tZ1vssauTf6tgy1hP3Gi4Hm7yhzYcWp
uKR5F9zRQNOJVKyXxdTy99y20+rs+yntmtMl2ylOyPEGvQr1PHbAP3jxg9nqGMmW+GyB8N7mMj6K
/83eeWzHjWxr+oUO7oI3U6ZnkglShjITLJkSvPd4+v7Ac7svFYdIdOe4R1pKVUUgzA6z4zf2rHrb
l+mvQj/Z2kULvOjBkdFhHIsIjYqEFV4rIeLDs2xPZfLTTlFrQGflMCboqRRDP57LAqJAUmgd7z0G
Gb55leCAVXyLO/1sjAY6oWboAK74k1Sa/MDDOt7nTX/k7hWd0Teyt9aIyoCcQ0sLkg7pux7aUd8A
1LMG7YcGX8/1B7IxvD09aKN8xE2keganbxfSgFodcxNLtF0lJ9OBTabYZnbYHUKtbzavA/oaMRLn
6qiPP0BzcQ5jFyUHiPefNZn8pA+xy5eD7ElhH9oWc5AZrfMA4DbeOZh/3pF31U+Y7rhGXDMPOggH
NZiQElaY4WTsgyhHb5VA4smUs+mhx7XoToO1e8K1tCeZoFVbO0V+z0hMVJGCsH7oW2OHRRPUuBpM
2czcsnclKqvb12hEuo99HOLaFjPRIznCDg3AjCcBJf1pj0O8U9BY34VxX3xRrXsPyf87HWO2j/1P
dFGDXZtZwScPJEtj2HdDpNSn3tS/WX1R3zdspJgfjZDEDYOFnQkeDhrrFz5jB1RtfsZTpzza8/F4
plKRlDyhDsYbxYQ+UsPd/989KrXokg0NRjavRwopavuDj8EQXJAAiv1g1PevDbGxpTwQnK5idvW3
oBnIpzpo7LAzAR1KcNGLqpDEC48G51Ii8RbqcvCxZP4z/XLAnj1gKImevENPIb80UlJCKGKnkDQ0
tKMJ11wL7xpeik1zE/VcDz1D/WPwJv1YZnb/mDt9ArCkA4xuIuUb+yi1kSI7JJUVu0Bd5A9SUT3G
pBq7SusfKn++4XO9R9ZPVo9MI8YnrL94cT18ck7evGb5uvJUIrAR2N4FXxlAFWnshqpl3Y/+9AGf
1v3r4WXQTVThk/ZMzl/bykUAQAGViGeWhBPq7O1T0H/yC01+IWVmEuhEECAHXm3raPwV9/9MFb6Y
YVnIT5mpgOt0JKAlIOR5SEfoLRg1su9G6x0TuUBWErUSqRue1GhGQJkkmOt0mu5fN1ElLw+REgaP
4U8NkcLLVPO8j5wSz+hoAd5nMtkZpy1AVOtShm0Ua7YDuGgLdXTjsdZ9L5BqQMEBgVmP/L+pjAli
Ck6ynco+uyAbGyulgo1u9jtx4Jd6FiDMMPBsMNV8yxybyE2EBytIIOUN85u+xqCDLja7KUeBInip
KmRdpMc8BM3YSMUnDE4BiGG8eZJHXHmLGNW2uDdS7C4aLSfXTnI5zIMzpLXq2NSt+3rwxOusPvOA
wklg4pxnSt/huV1ycsowhJnmWeA7D858eJT0qDpJPvlVWypeEFvh0cX3mhMK4UdpGMtfQBEAoKnI
DZOw+ZwXKRp1QfoB17YZswG2Rou9ryTfyeijVat1lXnB8O05IyeVkt4/T9PwK4CkfAqB2dFjueOy
qnLe8EEIBqVinNl3waKCeDrig0QC0zanU6g31nOE9Nlk5UDHtS+dUzXPXh7/9nueZ2olIqUwHzEU
x9c+GyWVkQB4es2hNlJ2ckKnQ6SQB38jhhcPRn9rxXD+ALkhx+JlH1KnfwAKkO7TdkCgjHu0V/og
51iam7IgZ6L56YNP4u+uMGqfkdxBXqgfAWcZ5JDA4XZD6OqlPjyhCtQfSimDQB+BDNAS/ZH3hI68
+OxtOKIYWxbR/euXFYavvzh9/RHt0yd4HdM5jAxufvFObyEVvR6VsLnGlBCkXbPX57mif+ft7QFX
MgddloJXpmA8xw6PIZNVFE9pF98nppY+9THvXg0cs6zUk0Ouo1zaoEMDbo6Xl7READxVZUj2pBJJ
Kz8Cxv6Nia9193re6nNzZ0lleIHJDrkw5OqKbCI3PW2fSMzLrvYOqQbipPfOLe4PezxqLXjqyJYB
zJTudKyoSVgGxdHuX0y5QJbYQjo2h5Cz7xPHONaAklAORgTogMxl9fB6eLd46N4P9i6yYGcbBkBy
FZQrYmsat8L6jwYd8tjq1odQr8pTmYWQ4UOjOwzoe2Ze5Z0tVUaurYVGR1Jw02j1ZziV4Zblg2fQ
OdYkJQcZRsKTdIPpH17P8DziyWRQinZ6GM2mPVWYb24MCQBopxgvGvfl7ZA21bE1vpPNMT7n89tE
FZNXUzurPHVchg6J4ieIl4GrgXN7wo62fdTlEr7LHAR13H3ktq+dlLJHGXR8lmBLfusNrvEdpKK+
tHADiMJ8x14fHOE0FlDIvr4ecYOGhGw3XrQCYcMcqvTmddHK+whE44Zpo5nlmqe9Kv/lwgXGVDEU
SwcUoGt4CHKJ4N9//fgQZj5+Scq/Jt8xMRayLbw7jeOAcsNTxbOBgS1GYI4GmlWc5HzNcWPZwt26
h4ibzRtyN0fK6zfK8zVNlSr/MPB+RTZSuzenMzIt6YeeZ6n/Dxv5v3Hium7EhbBW9hdiZP7P/40Y
UTT9vyzFMQ1ZNW0DUOH/MeCytP9i8FFzkw1z3hRmKMl/I0YM/snk/5Q1nuo0RaW0/waM4MxFMNu2
oxtQDjRVV/9fECPUUPyP95akKjozDytQASjSTF1qm7bjP5VVLW2bSpf2uKWOd9eRHPPMfa/0Gd7x
Zkbj3ufhziv5T54zswYyUE1WBcC8isA+Xa9iqQFC0MRA0lKvU2w3rtDpxWwQzL+nF8frpf+NQ/mf
7plrfdMAsoIxrF14T4UHVaiRwsdci46BZ/7hvHW6rQ7BEi9I27qw5AF7+rz545n1Z08yd/C9X6Zk
/DfUCwTWgsnawjiofzfDjuDnlLqqI9LtH7nLPfSxsr3t65W/i0bgpo9ZaHCYleVPhudxJO6Kj36Q
fVE87/56HUtjPC+cb0aBPdGJrE7S3UErkFfIGhs4QZ5xhV1pxMI8na3x3lZQxb6plIaluzIoWS0j
se9FBq4T6q+bGqDO/otvGgDls8BJlf7POeoDhYRQI8nghG4rXYhhOZZQADV6zcUPlutGbb9gkJqt
FP6eRSQLxCvS7M2nW5I62mSHVdcYzV+BkuzTWsIoNbu3omQLouNUNP3htnYIodxAF+fJK1PdPEAy
C6mCr0WvqivrxNIQC5GMOrk/4jxB4VJDNpck0aaTJ3R1B8RQr3//UhVCIONDn/g4KpO7hQUS+Hj6
kcMIKntlJBaiQBWCuBg552eFnT6hBgPP3dDUe3PI1la6pdKFODa0xJQbTeJtO0FBgXe5amuUKXTs
632zVLwQwvjYdLgoVMGT387yTR7H3KSQ1dtKV4T4lVrIWeA//KcMkSOImZOZzJgxQ2m21z9/YR9Q
hAC22KGTQWqAIinRgSC+J8md7OWBw7wTpzdWIsRxm6dTaRpB6dZt/iMBBhPG6l73Dfkud+K1/XIu
7J0t+RVx+SaefdWf8qgpbAhw070TI7FeaePe97V7TN/3Q6Ccr/fYwoArQjBDAWvKvLCLOQchf8Zx
cxMOsff5euELkabMlb5pRDuFCjrAJPygEdc9TMzqW9cDMYojVC9W5pS2VIkQziV6gw63+8IFNadn
1bZKnYvs5AXenPKuah87ffyepd8MJcbKM97mXOGG4R8T1wIIGXdw/fZy2l7yDFelT5p0UPR7AOt3
/KVFWlAHe1dm+zT7bGHRzq2CP3oz+DFfwKPhk2l9wMb9emcpcwi/N+TCwuGUoYklupe7oEs+cPX5
2qnJrsQbKxxkRF0q415vHV7ta4Rnc+7pRQag8XrdS30orCoaqgaTDTDD9fMUPszoAAMDZHs2qjRY
iZqliSasLOi4d4EHXsm1zeFEXvOH7dmfrn/9QtEi+ph0k1cVpW66rekEB6N2gATIebQyLgt9Iwtr
Sj5qKly1QXW5hz6aXvKg5OOLr3q72z5eWE0yk3v/hLytC8GRtPnUN84X4HzlbZu1PK+Ub0IQpdyk
rErFctF620Vh+6QiqHD9y5c6Zv79TdEeipEl+DDLLW3V3oEzG16CSDJwi5vi39erWBrZ+fc3VcBo
LjyQ8ADXG4TOTrCph5EX/Uy3H65XsNQGYfGQrc6vSsnLXGxix02KXPAWZbJsX7ZydVtsyUJY93nY
FaU6IbIWWPvIr3hE7h/iTn2+3oKFLU8WQrfrtSTwUYJ2cRr5irvSD8eG0tOjZWGbKy1YGgUhdMHS
ptk4kYaEBMQbk4Jmiy6jS3a9Ae8PgeoIh4J0zIBjD5TeyRXOZtEx1L2PEkZb14t//+NhJ/w9hRAK
UtE2Miw3wx4Ql6dAxl9CD3mjvF7++/2vOkL8ao0D2jouLDeqDe+MdFRGKhwJAvJB4VNfTPVKIC91
kxjIOkYXSKk5LtTwLxEa8nKI/3WXPF5vxlI3CcGMSj4MwIQ300pTpO8ZwOo/pDbjm26GyNn8PQip
ikuQqrG/2HF5X6r5d7RkVsZ3qV+ECNbGCqM3jEPdqgIfZA8kRUH0dF8UpWt3t/WNEMFxAGIAEWnb
jWBwIwHfIst/UjjNNvvbKhBi2JA1KfUL2eDiHGBukiDain/28bbCheitEmMs4PXawPNdMKEIIqCR
sBK7C7PGFmI30zBW8qzadIvEQOIlw1gt6JyvN324LUSujmrAjLNS3NpGH3vQoOYiehzdNqi2ELeT
gt1SL2NrmCSF/SgF0z6r/XBlUV6YlLYQrFqnFJLqhapr9ohO4WDcbQoN5zxIN9nmtt6Zq36zNWbB
ANoXAVMX+nhzQiVf2iRmnT1dL32pAULAYiCsx5VB6ZqHd1nKY3kDI0GpqpXlZmHVtIWolXkO6ZOI
dAWP//BW7NlI9EFGjUjX7OjGySmELZI8ugNBlmNhVlfm3kP+8JeXFzCTb+sjIWptYP2DBofUrdFW
ORt1r+49E2xa2MHfu60KIXahcjhOiteum1jaGadArMcdxI279s/18hfi1xLiVymBHeIZkLh+BugK
QxO0ij2AhtdLV+ee+M8bDVYqf89RHD4CSbKtBJb4qdAMnPCQ2UEGBEZcfxeBDeTyZPKqyx+yccnb
U5fJl4G/wJhvpA4zQWnby+nRQnrHDwHA12tppjnK3/syIfrRQa5Nn2SBi6vBxqvjXSy7bQyY28At
I5lW1piFKLKEZUAyC8PyQJm7OUjKnKfX+o6HhZU9danw+fc3C4BiownoIxDqWg3USM3GrnQCrDCt
ROjS1BBWANgKad1Y4zTvSZ/bqYYOBU58e31mLBUuhH+MW5RcjWriDnqmYailjwewrcptgW8JgV/D
dks07BVdpHg9VFok74g0hLOyny5NHSHsrRYMg4KehvsKy8SNCnhz53x3gonnzaLCj90ejJWWzIHy
3jQV4z8wZbX0IO5WncnbJiTc3dj3eI4man+0pRg6qF+kx6D2rZXWLYzM/Pj1dlb1hdLpg2XZrjmW
/YMXYz3q1Eb2z03jbgoLgmODPk4MEC8Z8iN3ktd8kqN65csX4sEUQrr1ZcxzaxIMeK2Z5zw2xjOI
7/QCvKVeWdCUeQa9Mx6mENBB18YxhKPYLSJE6Pv6c5OUvyUPR24VkNqXqv0HM/N8H6FnBiq+bG/s
NiHUp7qHulS0uPiyoiCUlCK8tgOBiJfw9XGZR/e9dgnBjiF532reGLtq26sXqDryuVXJyuY5rhCS
RcosGmtzlyX+HsB+tbKCLRwCTGEVcMYS7oGuRggcIeNV6OU+i/uvftAGG9KpKyG0NKGFxUBS7LjX
QWKg4V4gi9Ygg4F69rAy6ZZKFxYDOdDrSMslywUXlX7DfYmHKYPUWb8yMEvlCwtA5Xlwu3Qlcmfa
hN2Cz3Wqy/UxXyjaECI9Lku5lIcmdn0QXchQ/jN49ZfbihbCPJVQAe+VenL1pEQVL4TD0KZruUpl
bvs7k1UUTQgmadAR+YyIhhdODtIUPU2sIoP3hIj24zjK56T9tZqWXeomIeTVJlfUXvO8yyQjJojq
mw5JExWj23pKiOzBGrqCPRBAlYz8dB+iHZvi1bEyOxfCelbFeLuYh9OUDSRCI2QyNeMJQ+DpbpLA
ZsZRtwdJ/jFLIFd0Vemh94Ma8fUmLeyPhhDVtq/WqJuYIb5DPDKrqGEhGcn6WMCxmkZtJTAWsuWq
IcQ1onQxfkx66AICDx9Uo+2fjaTMf7YdQqwlbOyx6PEDhGHL3Ki0/FEJpcP1Fi5MCVXoVkVu47ar
R1RrfAz52oEnMvPPDUVbmpgo0erJT1WkG89tiARX7RunMlZXAn6Ovv+IG8r+a2DUf2npqFaFaeao
VQOx14oQbB8H/n8FDcYDUWnkZ9/DgUbBEBswaXvLDKdWYZy8DMxaPLNsstiatnIOGDetvXFlKN6d
bJQurL/OTMBnp2/PSoNwZ5DoNmInqCNZaSUfLVtKP2ASO6w0ZQ7K9zpQWIy10elyJZtViRFIcpNQ
QjSt0dF7KhF7uGn8xYTKIMN/khylPTdVBXoQX7b2p4m62c/bihcWZt0g/5NCqz53TW+TyUXlUPXQ
ibxe+rv7uaWJKRXTTCWsK6fqTJIXERMpj6pz7LXSQbMDZDJMMM3XK1oYdTG9IuVS1k6235+xbgB6
XKB5cgi6DoU0B+Kc5OTTl9LGQfd6be+GO80S1ugIKgKDUiv3+MmoiIbOljN59/164UtNEdaSCgHU
cgA0f69al9GRt1z0XRMWvNaZ321/LcG4MHPFdEuf6IGpGtTS4V0Kxvr75D3gEbSyaL2/FtND6t/7
jFnhiKwpFF9gqz2BZYU1dAjRKS7tbhYieygNdMvBWkAbzE/XO25pVITI50Gi63LUX87ONFuzalYo
nUsU0FcyL0vFC7E+hqHpW6hin3VkzeFqVIgVQxL02pVxX4gVMfMSA4uWUVfHxCn194hU/eZt5c5Q
McnI8uebekjMvgRpxUOZXxOOqSNNe2dAN3Tj+RCvbgsMa57TbzIQVpykbc8wnHvwOlHSvJhe+eP6
ty91z/z7m6JjFU+cbKy7s6QMj7hLTRABq68aurpe7H+8XsdCUMz6X2/rgOwQ2ZHedGe7VyDaFg+4
+G06PVm53SzMIEuIbKhtGeLFZXc2DOm5CYfnZKhW3jwWFg3rr51c+VeaBV4Chb87m6r3uwiaxxDv
dsUYTv6QnjGJ213voKUWCGHdKapvGvWEKquTf6yHZ3gZKwv4UslC8CZJn4E5D1A4cVLX94adljq3
rQuWELieouGgM/oKTHMLZfcafKCZriwK7189LE3MjsROPQW6R+GRl+CLmASf+nbYNgikOjystDWm
XxLamxUmIIm/MtgLfSXmTEwF56ig8+Mz1lZ4mpc2nmwqJOfrY7wQaGLWBFpfpCk5T4mtjLZHhuSa
jJlHKD/ZKu6p1+tYaoEQzEgXS4VnOfJ90I4fHR0mfhuvnGkdYvWdI5kpxHCYm32Ga4p8H2Jqd8Fo
2NxAD/5BIrvcjmUawhLDWw/tbgtDzHZcqXWpQfPvb1YnrcHJebI8+R661TErMWBW1yBTS0ULoV3j
PhspDTPMU8xPeDKdWw3h8evjsLDgmUI8R7CTDBOL2Xss136aDWyENHvEWHHtNXBpMISolrwC8XGf
bkkb5Tmv0JaKgwv2pBuCBT1CaxfHAx5KGB5eb8/SucMUYp0lpIUNS4OaPnqc5PTJw7EAyK5zmDTz
oGfGlz6xnnRktALMrlTdum2NEVMnZGXyqPQM+R61oR9BgxLp6Byut2lh/A3hhO54iZPaMUXrEcwu
PVbQTRp/XS97YfzFxEle6ci+1zr60Wh/TIb2QQ2lL6ZXrLwYLOxKhhDmsVbYfog45H2HHkE1VCzs
/rEOkCH08ke7K59ua4UY8timIxpGKwr0vY3AP9tRe1fVxkorlgZg/v1NbFcdFD1A+PK9MwVb0CKn
PFZWto+FC7iYGZFTVI4ShQ7K5BfEu1HkvctHTFzQ40WtqIpWhnmpBUKYa14klRz3mUJV/EL+80/Z
9yvHsqUZJEQ4lgK6U0GyvQ/SDJM+axPI9abHB/b60C59uRDP/tgGhl5UKTo2EoLTOJrtpgBv+5tK
1+dl683ITjrMvRYv7vu0kKHb+U6wgZfWrpS+0DUIw/5VehCQJZSrUL13Wu+bqSJ/OSDnaA0rp8mF
tVUXztoIhvYDNu4sdfmjlV66Bql9CTOUL9zkgvCXDm/8ei8tRLEuRHGaB07d9cweszRPhWOg9djM
Ht0/ZFn5aNvJbVE806/eDoYjFTE6YW1+Vg0HR3EHl4Wm7J2dLKFDcr0lC+E2s7XeVoG+gI4hmUJL
UJr35J2CewFdl0cIEHl7fP/WEgRLQy/s2TYJyCiPp/jsVJp9V2X2Nxw/j0U/3LbdwCD7qyFRqJqe
5Kdcr72+2HS280OLIu22Q4EuhHQWDR5OmVJ0VhGw977yRD3U364PwMLZUhfC2VLz1PEGip6lA7Qp
3+AKgSUJei/hymSdh/Kd458mhLRhm6lnl+10X8cV9seYGJ3iydZWtoKFcdWEkB4k3l4MxYnO0Iwf
a1SIJ0QK7+RwuO1k/x+kPn2KrdCLsnPFU36AhZ+Pgh3+9O3L9f5f6h0hlBMZNmks18m5SGrpGGsG
tiGdX69MnIXRfcXjv1lOBz+uHaOOc6w6iu8qTjhaZDwViG3xqHG8rQFiBEseRrH4mtwn5WwBruJC
rYb67rbChaidyrzjWpBO95Y37coherZnc4DrZS8sopoQsag0AG8wpeyMmuLnxJDPKRR7GmBfqsD4
hI7nbauoJgSvXCMsmeetej+lpfUz0xGWNaoIoJkckQ293palWSREsYfFmWYrVXKuMhA8ju6j+2o5
0/am0kVK35BAsFN8ixhIc9jR+R9gJ19vK1oI376W67g0nPyM81KzJy8wa/j07m2FzyP/Zvaj8wn2
cdKyc67qv/UsPqqhfGPRQthWail7ytBm534q+ocmTvpDbJRrYNaFsJ2Zym8/3GqMaBi4FZ+zoc6/
O3kqn2upxVQPaJkp4Z+n4U15W4iJD2Va0EoYFNvTfevV2yTHTcHTg7WH/YXVWRXid9TC0dCRYzzb
7YSVFWw1xOFi/rw+wEvFCyEcoTHTOErOS5zO6onT8qBHCRYvVoLgaMkqba1M06WKhBi2pgJdFbDp
Z8sJk6NdOcEWYc3xW6Q2axf/eca/s02+Khq8maxejTZJWdNVZvrbGfGZs/advM+H2Wewu9PbNaLA
wrIn8vvCpusax6ceLc1OVFJle7P/aibSY+D/vj4sC6uRyPBzQs2bRqmPzmZfPBlG8GxLxtqqvTAS
ihDTQIaU0TOk+Myz6FENZoM19evk3Ljdi5Q+VEdVNJUBvjdG1m0kKTJ3JaI4++sdsxDXIpEvVQcr
KxJkqxPEgR/roWu2Jpojd6Yx/am9cC1fuNRH87i8mUqaLRugOp3wrEYNmlCzorN5gOWwEnVLwysE
tSeDqE0mC0Opov/Ts1dOmNxf76ClooWALjoUhXEHD8+Mw5M1u6cDClxLcS71vhDEKfIkule0SNeO
wz95V51stT2wR1wKP1q5AS59v7APB3qkWFKKvlIRgZ41WlwvlGLIVzp+YVxFDp3fpBICVA2lG+ln
dNt3loY6V9Ier3f+Qv+IJDr00PXYz7l7B6rvu12BPQEGELhfByiyFSshsNBDshC/tTQmJg6Jwdnv
tBdcftS7qmrWtpulwueWvZn4LY4VaHMU/jlTg2ErZcEj1pDTynlxqXvmUXlTuIZDsW+2mnKPEdsH
FWuHjdwgje1lKNr19hoUY2mM56a9qSXTejNHgsA/TwNQJgkV5btcRWoLVc2P14f53U6yMfL8uwZr
6shWpr7qhkOR3xVKyH2P+9nKHH23lyhdiACliuLAn+TBnYrxq+8jd4bmx6FEfZlcy6frLXi3j2wU
6v5uQYGWZ8hlmzpqu95hwKNtFDCKm6mFA3G9ind3Y6qYf38zDEEB1mpSFMUtjKA9FZ3v7aYqbHdj
hJsCLNwIHXJvQIg8l1eWvqVGCYHhSMaol7U8uVOGF5xZfFXU0nXGG5GEYspI1TOlk4uucSt1bF5I
jm8rq69XBmSpt4TQcLA6t3WrbNy8VXAkKSRz6xAr+76LlEPadyj6Gdl84cnzz9fHZ2ESi3mjasjV
dDSs2g0Q3z2Gfj08KFIfrCSBl0oXdjgwELVkyWWNVI3fBtuhtM1vbTFLYN709eKx2Fe1ZsydRrpg
W+OjTio9YHP8clPZYiIKoVnDa6q8cnUgtckdhmdZi/EO/OiVj1+aqML64Tha4ZdjbV/UEt11H7XL
CQc2XORv+35hAdEi05wC1CDcQRnlTWx18rY0EJe/Xvq7p19bFZNRUdyjwJkq9gWt8XA6GUayy5WP
UvcB3/DD9SoWVkAxI2XmutL7pW5fJuRUN5P35BTNdjCx6s7alWTjQryJSSmcxpxuCjKGAM9IK1Gf
DVqE2HeKm41zQkcc+z5Pv+WqS5fN7XyzFOqZB29Qw/9PMjDFxtQxz9YEjxbiTExPZZoz4GeoShfs
k+4Ha/yAaOfu+igsFT3//uarwxYQTQ5n8zJzl3JoK44frQzwQgBowuqAm53Vt9UkXdI6xFQw3Odd
+k+hrF0Slr5c/fvL0RDugjyQ6RTJ0DZBgM9ok+Zr4MWlABCiN1G1EHs2Q7rU4fSoRvlxmtBzDPON
3vvfwnYNmrUUBEIUo61r6ljySvhxqD1+yM1+wNBBhaN+pybmylljoafEvFTXOaGfj7p0yaX+sySH
2ALdBOhA413Y/1U/8roRFPultHNYHMYpSrOVjPvC9FHnkXkzM822VszM5qvrEQnx9pPSvNS4p16f
9gvDK0pMdTifGZ09w56dZK/hgZtifIIeCry9or51+5pb9qYFHSKRI84a0gVk7TPSqFvbatYOXku9
I8x+wynHtAMtcsnR2ENpY3jKZh9ZeQ0WsNRB4vwfRgnXNAYWfawPE68SXPeR4fSfmhp94w6DqesD
sTQ3hQAwDc2PTXmQLoi6bdh0tvP8v170QheJGRzTqyosIRznMsxuKEhTyrs6Ub6h4B3ur9ew8PFi
AidOtbJsw55ZlA9H05C2ZruWslsqWpj9vAFpoaTL3qWxsl2VSZvMWcPOLwytmLtRJ0mtDYevnpf8
EbFiTuls7kV6PxnJSt8vfb4w9fu499sKg/nLGOXG3bwb6jbmC9e7/X3omo2Q5N+BxfXbaLrecthZ
hmdvULaSdxdoza5Nu6NhDM++1V5GA8x51a8kLJb6TNjLSh8ZDBzfSlfL6k951n3FLfezbtnBphr1
rRPku+tNW9gPXsl6b5aMgOhqLGOqXKVGdTDSgnE7tFG99VM/e2yalaV14Vz0ikF6U0tdNbVTDGnl
BpZ5dtTkH5TXN3oD2GmoD3YTYhXTrDRoqSohvg32e0XRzcLtM+kSdurWDKsNAvkPft0cHTO4AA1a
uRku9J2Y9jHCXpm60CrcONaf/Cx5Bn10yXyc2sekX6ljYR6IuZ889vAnUMfCdQw/3052+lnBQHDj
J32+9znetDKWgtenwkIIiRmgRFa1HllsphwPKM9N7JcReQ44J9tbykfG/u8gKjs0P8vSqVypKn9N
I0RxJZlujBdRqqkALAIdsixc3e+zr9V4qZJc2/S9gQ1560x48JisCdcbsjDFZGGt8eC4j3LHmGh5
mB6TuJW3jFKLzQbI0jEym71Bcu4unao1cODS0AhdlxbYKk6ItLp12uNsD3kmsjG+tJxipUlLFQjL
TWiPnSVVEru74X8JjQQDtxony+v9tVS4+vfAh1ZU9rZXZojF58Z9ZBnKQ5Hh9XK9dMEP+n/r16qi
iJMVGRLWHh7R7nwZsmcnVo8jvDJrGLap+RNmcal8RIYOK3b0EsrvnNm3ahruWv2jgfWf3v2Yz3tD
Hd7FqPaqxikJpE8mDz2WLGEHHZj3q9fDpY4Q1qaiiA1yAORww0nB4wI+0YdJidZEB95fKhRRC0o1
fU/ynKlzG5/JIXtuJcWHus1eRs165GX78/X+fn/VQ53579H00c9MgdXWbq2G575WPkhT/7Fz4nNt
ht+vV/F+P+Ek/ncVfdZEcpZWtWvI5KEbB2PgRMt+3lb43K43exFGJr1eRmntyn77y5PVJyVJbvxu
YWFoWxIw6A7Wrp7a4TM+zuOO4V5D7C6N79xbbz48x8TKCPDHJvlVV3caNs3YvPZTskPH3kbMN282
Zd/pX27rJmFFyAslGauZXFvg1HCX6iEOXJ5+E+oLmRRhSVAUDBfVsRxd5O4+VXr83JZYhZnt7+sf
vzRHhcuEFDiV0TfsxnkWYcqawuIJd4NdPyp4Q2yv1/F6+PuPh2HaIESzUQIUVbowcBPPdTCbYN3Y
Bd6vMD1FmYbrqrKRQvNukL6Gjbbxsn7boN5prl6yF9oosh2bVHW6rkeXKtJbnuSaXRGaT/hdfjXr
eCWdtTDjRBGpAWcaPxok51Kq476vhg+4TR70MLpvEuQt7RvTTYrIfcTapg3bAunRIGSujQ1CpLic
3JYXVUTC46CNUd3g5OdOpo25X/GMwcS2w5L0+jxYWKxEhmPmd+qQaVLuBhWWa35YOFime2vXsnnp
eGeSieRDTTc4ZJpThpZU+dSa2YuDwwo35efrH780iYQ4zOn5WInYmuXe/KfIFB8FW/bNui5q8Ler
2d2lPhLi0XAGw/RGKXNTT5PxisTjLZV8/6ZXAcUWAjFTzB4lXi9yTdw2j44SbjoMOA/Xe2jh00Wu
YZR0NUJSGKbGlqlh7WdjyBIYa7orS6ULm2lao+Xcd0Hkynpu7yunSw5q0a3s1AtzR6QYpnluB1ne
hOx0JY5LBWLv3aMtTyurw9K3CxtpYRh4VeHygn5dchpC/dsklf3d9V5/RV68M+9FfiGSxEk1dTZ2
0xjdp5DqQ/Oo6vpWssOtEUTbCfvDKdF2Tv7SpCYO4RFG3adB+Ured3f9G165nu99w9zwNxuuipVP
XFkdYgx1hrXRKRr2mveU9errX7pLVp7GEjvTJ2Dlo99feF84ZsgPdhKYKs/ZTOmvdpo2avgoNfja
x+1da330m49ZE+zV0sLR+J8knv2V923VHJro26R/7ftvlfc8pN/C7KNt4bGDgR3VKF8nrufUJuHo
GCjTbmjMTc8NZ6bOjfGnUQ12aCjtq8rDB6vckJy4n7B7NrR9lJR3Q7lvhvgOJ3SXRgBKv7PVe0/6
M3TuqD40Wrsp1WDb6YgWBdUpHvbteBql4tGPrUepGg7oeHwOh9ePrvw1YNUrNOi9/hWOGE4appKs
M4F0zHo9GpJaIN00jHemL42s3Y35DymYDZ33DP6UwFMeodwrv/pmusu9Fi/RtaTgUqQIy6AFxkvS
wjx08xIz6LrFQ85D927TYjKwMqMX9lJLWAJrDWpGoMkBSrYDWhFoiEQDBoy29uBF1qPir2l7LDVF
WAxbs7HwOil9N4bCdwcJrrozrAFAGYa01+NioQaRxynXim51aG24nc5ciLvwoz1gEW3mzsv1ChYW
FpG0ieibGmWYbLmhoyVHPyyjLaZG+vZ66UufPw/Qm6guc4CVE/iHS+cwnSYjxl4UJtQ2hj24cpte
2FVFpSsrlfJRSmvOM/lwaOPwgunoQxL3j5ap7q63YqmKuXVvWiH59YRTWu5cIGccM0RvFKuDWJTi
81R/uF7FUkcJy1+HVn5X1KF9wfCuwtH3zJqjHCVP7W6cSEL863qYxsqYWxcsofYtLm5qPH7M+jWR
g6XvV//uoqKtg//F2XUsSa4q0R96igAZJLYq16ZaM9M9fqMYKwNCyJuvf6fuqi+3KUXUamJ6gQrI
TJLk5DlN6mZhIqqpjpt5jC7vXYhl4cY2v10HosxwaWBduF/PTpo449Lvsmr9JRQ0rGm4Z9HwoDr/
Z9YX6cbHbE5h+DVUvsHx1QmW+OEcfR+KDuLuEeyMb2yGpcZNzb7MWhOqp7z0k77hR+BQfogmeiTC
/Vut9b266I+1Y/rkLxC2F/zvdROzWLHZsJmiP82Z+tlL8P7/qSic+xB9WXgmu+sg7379Exy7/cYh
Y/ZtunhGLdnE3MSVfOd47EcPJUe9LvdNpo7QM4ROShh9iaa2vc0zzU7OoSMlfERMydTxX4Qvp4hB
Pm+J2g9F4225v8W2g8vfX7n/uoqU1CBxSfwpemxnsDUy9kLwanN90WzDG67f8FL5Y0anJFgIfxcu
pZL7QuVcxzLrQ7qxUlaTMwLA0qADAwxtPRQXxQ5NYEdoWZ/Svr7P6+GxSqdHMeuXPgcpeDi9XJ+Z
xY1M5ivQjUOptvH6xHOQ1Hne+ocv5EZrNuJBI9Ie5Jlun8gC4pIloAGlF3yoImDSovF42+83wkCD
1pQRGmp9MlX93To4z0M6bMR7S4ZiovcCp8n0rOY+uQgCBz3/juB2KiP3KF3/PbB9H6/PwGJb/0Hw
eZE/t1z2SaaAcK/4V2jCfGBFvb8+vCUom72eRQeWHvAldMkopmdIDf92mYQ45nKXa3nnurhI8Gpj
wWwzuUS1V07IqTesIgu7pPf8T0Pd3hOZ78Kx2qgmWiKX2eUpEJJ0VaddUik6H30hLofYwneTTNlh
yoc/OBLSx5mFwU7RWmzES8ukzBaXRmYjJwS62GqVD8EKNbuMTc2uK+S36xtk+4ARWxbi9JN0qU7w
4n/vcD6gd8aVoMiWN87AiCrob1hAOER0olNXfXPXYUoK2RYPYVCoDU+3RBET5QgpEAZuwKhLLoS2
cQimsZiKJdw4im0bb0xgBfvjNBZBl7QhLrm03QMrvWvRixCHtTrzRUhot3aHBnIh17fENh3334ZM
o1GUVSjqhOYpdKT1DHneXmyJ19imY4RFHyw4CLtlnTSQvkYZeRnknosCl9I7D3rXHgRPl1uaTiNq
Ns2WUd63AS3qpICCsx5+hNidJbztFY6aGMWBV1UAHe46ESrL4tQRNXZlzjYiuyVwmfBEHrh+05ez
SvLeC3770K/+7UbT8lSN2fqLhgpMxZ6jv3bNOm9dey37bsIVBz7kw7i66pJFuCDFzepeHzI1eltq
cZYP/EfOzVsjUfhTm4RqRTtNXSt3eILMNYu+3mS5JgZyjTqyeI2nkr7L0WncJSq6qZMwoiYGEs+h
3RiwQCUtrrt/B39UA9qXSf/ltl9+WbJXh4c7Z550oD6XgFAS3d1eO6u/FBqoG2eTZeVNLCRdhxQk
3lOdBHKsP4NCiKEsVbkbqASbrRoBw6uajuc0q5Igc4+gtDguc/OUgV0/al1olQdxFPUb0dz2KSN6
rI0MNchQB0SP7xC7+1zy94hWcbp+gNz9TpXu7vp+WI4lz0isVgjQOFLgOwhLc9cdizCP1UI2Qrpl
O0xE5KzI4LdQj06g09PEyic7iBltnReWn25iIksWZpOrUuSdjgh/lUzO75eWJricfrxpbUxkJKgU
s8AlcIUCvPmx6zT7gTpPbA3ubxvfSKRYf+G+SX2VdG3BY2dCX2XPCL1XOQk38FSXod64Bv6jsvDK
3dJq9NyuXdtkzlMQjpVDFBNQt5YxoELOoY1afRsIk5r9oouH7ocpm3QStPXfIOi+zVW5hSK17LSJ
MKzBehOF5dolgVsel677lDX6DiwIG75msVITXhhVQTWUa4Xhx/IjH1vIpN+GlaJme2ggIa8uQdCV
qNIJd+M8fs2caD+nUxWHWtzdZEcm0DAv+7FRbtEkS0vOBRPPE8JSS6MtwmnbhdXsE12HbM0dL2tw
3IAKQlzEvOp0+jx19U5lFKp87rrz5+ZPEGY75ZZbryG2fbn8/ZXxAp/XQ4fL0UnhZ9kSCwYigZ1c
cPu4aeGIiemoQu6UE6QwUCojiarrF6DEX7Qzbfj327+fmHgOzxurNV9km0AY/jAw8Shr9fuWLQfr
jbE0DuSYg65uUKnIo3PXAVBG0yh/8rxNpk7LCUTNdLybm7RoqiapwibbE2f2doIH9R6cXcXX0cdF
LCv59FBOJN8S4bBcxU1UZluOEfGB8kjAVUj5F5J7kwDzft8Q9SRBlkQ/13XrOvKwBF5YOxsZqC26
GEft4Ib1omdXJ2nA78teHoOK3rVz9/n6Vr1tBfQfp3plxZCsHL3c0U1Cwayu7/uxWFSPFoq20NHG
IW75hIkCBOeVCi7yqElWs+qFuPl0767jVoe+bfTLBefVBMoIFLZttDZJWWaUH5podqLTUCOd3bi+
WA4pE+xJ6prqTnhN4qJ9Us7ViXYkRYNMhCBZFd9u2gYT5tk4bjVEwm0SUjjOl2Gu/QTY0q1yq22N
Lrb1ao1YCEASSDC6xFvSOiZZd2BOeVOfdUTJ5aOvBp8iUNb3A22SsawfyOw+u6o5ydDZKLjYfrvp
6KOzrG6/NIlcSr4PCRJ+T3ZbosS20Y2cmbBgyBs1Nwkrgy52wU4fOvXGZcLiuSYEEmJ61ZiOaYN7
b+7u0xA8CdFFImpJXXK6zWyM/NiV0ifQWm2SvEEryGnOIsUfwirqt+rmb8+BmPBFBpiWIB4okFAR
SDSrHmUkl7h1xvSmHJxw0zRXWqOcBvddyPpUjPzsDFtkXW/vLTGVB8TMQNM48CZxcHl+CP2Uxk5Y
Li+3LD35t/YA/V8LmlxAszNUNTywwFR9n+/KOtwwHdtPN8wyHXKIXAgUNbiqxa5aQOxXOJsh07ap
xpGSB3PfAujTJnjmWb5J1eFUbtrV+9VPq/p4fXku4fe/qT0xcXiKgz6905eAJrMzENkK/f/Rd6fp
PqXe9Dg0856l9QdJbjvHiAm86zIxex1aARORtkfKsu91Pv68PhXLZpiAu6wGA0PHEOBW0e0jXh+B
V7wtxTMxdlkGTcI6aHXSNAV6L0LP3QWQ7U2qeb3RwUygXRNG0EWZtQYQxnno5Hxq23XjZvJ2DkZM
kJ0HykzNCdZ8XlE9pHTShwkU1SeoVkV713WHXZliHmEztBvr9fZZTMxuBT+o81xI+EWmPRT7YEH9
MgUxeDj2TX9bswox0X2yFcU8Oche+SyPoErI4qgsXibS76QcaUypuo+c6et147L4oik0gFqfDxLy
ClXeNvyNNokyhu7lug8Y2Vgym/Uazj7VWboQtI2ASlpPxzys/+QlatXXf71tcPP8KbnTuGKok44C
pq+g/HCsO63210e3rI2J8gP9sRwm8PElHvjUcRm606r82cnxplZtYqoJpMhbuJhHmVRj0Z2RubNd
OPn9RjXO9uMvt4hXaVGm0xl8bbJG3hLsO1+edVB/cNQWYN7iCaYQ45rXQelHl+G7+jgw+b0EW5uM
IrobSnHjAl2m9moKzdQ36SB0nbhdsVe8P1dzs1H5sRiOKSXg1SR0pgKBr+47MM35zvsorafjdbux
DW6kjF07pbzyiEqgbQPaH72icWZEK8ltoxtnc1ZSrQOButscqb9IAkCXfptUITHhaFVQjnKeF52A
jZAeSeoBpxjprWqbzSINZy2cifF+vjwsDA6Y/rNLyVOfC6/9dH1hLpb9xpFvQtCWRkxeiUavpGYt
Cjx5wl11XNDQK2v6PGu2Ae22TMMEogGSG3URw6lDRvWr7euTAgYe3IUb8dI2vOG3Xd76FJUDnZTe
Eo/zdxF8brOtorDFa00MWl6MK3MCRPuhCz+P4/yIhvxPeqJ3+tZD2dQPEAWMiKrxUpbqT0TLj9zv
H1g1ibjwxvuKDadAbdFG2Hb84oCvAkSqp0zpopBJMwAE7IZ3rduVMS/KX6DAOHtDedsxY8oqRr0r
3EwxlegRxBRxWYxgPKZDunX7ts3DcGk+h1DabEOZRHWkcNoPP52ofAew6R/eeEk/jRtRz2Zbxlms
Pag5ce7LRMnu5Pjp/TTkZ557G3HPNg3Dwdt8VYtLLi/GRB/6rH6vyv6IJpRvHtcPPHM3jmWLEZuY
tLbPeJ/pBa9YS1fej2kODZ6wze99Il5SfWviasLQypoMczOlNW4pxXouJt2iB7Ls/1wPVpaqMfb3
37ZboxpdoTRcJ63IngJ3bPYdNmKW5X3bVC+jt57mmd01tXfk/bgRuiwbZKLQ6OJQ3CUynUgV3WU+
/Qys9V1I5mdNl4Pm+cbcLGZm4tAGtBhmjijyZAqXL11QnnDFe+mBeL2+dLbhDa8fFAtGdIXphEO6
flq9b8yvPnTU2bhV2IY3Tm9QbpY+bRGAF5l+he7mpxBpvna3yH9twxu+3gk3DINF6iQCK/W0uj8y
r9p55CZORlBHGi7ujZHX122tk0Hnz6WzPo5dswXNteQ1Jlucp8UkKl3pRKUZ/+nOnvNpCsruz03b
+h+k2bhWRRdGKPOoCwgoqmk6H0Gty9AfJ8pui+DZMgmTnX0t5eRPKZEXBqbvmVP9VFW6Ef9sQxvx
b/HdhqfDLJOJgU7N8wtxinwgcq+vj2V0E2hShD1Nxy7MEgFS5/uK8uDoTf7WNd0SGkygCQudcZKy
rpJ2aOlJDL44NdVcnkToO3uyBkDEMq86XJ/KPxQPb6RqJsbEqZXIRxSFk0KF4j1eW9NzIRd18DI/
2g8DoCYodoe7QE3tEfCmau+yajjn9cI2sizLYpp4wygYMt8h6oI3q0ms+Bjs5ulG2iZiwg25LrK2
YHDC0nGaWM8SzSveUQXoA3XpeemdjXW0zeJyQr7Kf0YOsD/JhE4mAOTjUs9OvFxaF67vkuWcNaGG
slSZC2VDlSwD+5Qu4TGAli4EjvYpx0vmbd+4zOzVDOp6DLlbwGXcyP1cT208IdmZK6D/12DrwmQx
bd8I6GFJp6HOAuiW0+ZrrujTSNaEp8VuZvNz3uiNc8O2GUZgHwmUDZZ+qcDWL0QscNuJh+3NsBwb
JqZpyENorGilkrWXD2NeZLEOwgcJXqHrG2H59SawaVlC1qcVbpXpKseTJgs5+VGxxZNqG93Y5iXV
ym0Xt0x80nqom1U/s2DrHdm2Msb2rqt00bCfi2Rx1jCOvCHO8v4HOKg+3LYyxr4y32t7WaHSEYKP
Ju68Wu6qNNxC21mczNQbAK+b4805yvi6AeMX6kE/Wkffg+aqiqFtdNMbFjFhTB3gG66bZyoJR9H7
e9TfizVG3lxtFBEt22sCmYpQDIsvaQXIYPGSpf1eA466cexZFsjEMYlhZWJy+yoBy+uhV+X7ha/v
ORgaY7JsYbZt3zBycaodtVShWyV84cec831QRqeyZU8FXTcOHIuVmlRvLCwvFzy/SiSr3hd57U6n
Lmfr8rEGzUr65SZTNWHa/jjRgQD1lRRDT4M4ryJaf5hCJreKipaNNrE0UoFnz6+ZSKo+ivZtXz2M
0HXdOAsixPw3kgITRwM+MKBz5rFKdI+XbsfBAVBDa/Ap61UUj8gMdjJz6h2XvrNhW7bpGGGpAPU9
D+uyAoMXC75Nub88ZM46bgBcLPMxtRq4mxXV2DhV0uPVY3DTr6OW9+Pi7AddJmVfPmqoot02E5Oj
ticrqOl9nHGSBN5FPT3mK2fH28zKiIDgIWZOX3fAaoMK/ERcX+5HGfgb227ZBBOE17Qu8yDXgHom
F9Me4kDlfly6LQpZm98ZObnv4T4UlKjWdZy8zzP5jmUNixvp7a+vjeWd0QTfKUTRhYUEebML8E8K
86Tjx27pjg209FqpTrPIzgT8Etc/Z5mOCcbD6qD0UaH20VbB52rI0IDllzGYHTeSGNv4RiQko24d
Viu8Koe1OAwubR8qrbxdO5D61/UpWNzCRE4BJt9WpGcyyUv50LrqCwBMT4SM36An81jn06cqLw+3
fcow3An4slmpqUqcpf6ardV9h0pq6VdnRucXv1M7PLOdrn/KYsUmmV0++2MbpRV0ORw+j2hnUC04
IdAmv2FntlUz7FhWKBuoFsFxWesDIJOnqSHv07E95NJ59ILggAvTBuDIMhWTwW7RLQ9Iig0SWfqV
Z/zMVb/1YGexLxPMVKXcRcUmkslatb/KUtxnaftcYgo37YIJYxpHvM4GqsHwqiideM06HgP4t2xl
a7aluSQQr64rDKuCVykuExK6l6aryYd+VtS1zUYstC3P5e+vxndIScqJYXnapvnVRGhGjC73FLFF
02Ub/zKvV+PPaigWT6AA7IfVkS8sXkFFFavW/3F9/S2JFPH+PT5f3KauV4zP3PFFK//s6vlz07v3
Rd1uMUTY9sBw6oZCayEvCpGogeNhjUixj6YbWymJCZpCbbFG33aBdDMf0Ro86CHGO+EWWNC2/oYX
R2AIbKs2Kv8pPiH4HAkbwWBR3HQHDbkJlxpomYs6y0RSRjXY5BVNYzyGbaVLb/56jH6JTa+spxkj
16E9YpA3QVEJagcxK3FpmdkmH8abe4svGMdPkOfNxGbsLQf2Imaq/tplwcYN1/brDd8dx3rSsllE
ogXN0Z8iqp0zrTOSDXdLPNH2icvfXy2Qw13qhSWKaE5P5/c9zoODlmx8Hma6hfq2fcLwYA2e/aXy
J+yw180Hd62jQ+ZO3X0Hcrz9dSe2bYLhxO4KMpuOKlyoReOPO+nqECQJsgK5yvUPXHbzP4k+dtnw
YMnrvEEGVibjFKz70GfLYQ5U8GGewMMWuG23UxKp+G0fMwviYZit40UevdLpEyNTDEWBXaPkYzDL
Z7Q0bEQ+26IZnq0DNXTRPBZJQ/VHVCL+tj3dmIFlaBNadumwR929FUkOUTmQMOQuCCi7rUZMi0GZ
6LJJFbXDRthsr/mf0W0Phc8fJBluCtchNyFmF31jCNjgZuL69aMH1ucYOjBbD7MWSzLBZQQFcVdP
yL6DAhXq1qP3qIw9DiKFXHn9NITtbS5hIs1IttRjM+P2jraRP1WZDiASLotb8i2s0GXfX0WNhoom
bMJAAMCMit46fS35ZpOIbXcNX15yXy6u9gVQot3Bd/2H1Mu+jWLr4dpmmoYnh0Po9o3mAuA+xIip
msChJ8mtq264bhAAes2zHqdBgPYKhyty4FW+xW5rWxrDY9OqC3N3dEWCGv3nqFUvoUi/dlC3vx53
LEtjgseWOi+jEpQcicuKbifSptj3ATiqbhvdOIoBWlZsKXEMTFCneVlWn3yh7iRvs0iTI44HSuW4
8VfACejxiVXR8CGb6n658ccbJzFFAWfuBoC6KeEAdvdPzTBtvZJZdtWkiFNoYkDnCBamGchXNHzc
MwV52J4crq+7bXjDVyeKQnMF/sukUaKKyw68Nyz/wUR+vD6+zWoMf21BR9ojCJcJ7uFyedToJIoe
Ef+nLcUv2wcMj408ZwZGZkZ+67NsX7VLsAOb51awty2P4bFzDelNKS+hzE/ZXgElezfy9Dfp2r/X
18f2AcNpq4ZLKEnNIumj9dilK4u9mbzvUEG4aXwTQzZAn0oXK4HXzi09+NTzDsKt/f2o/OWWSkHI
TfwYy9ogCFiOO5IED1Gc8SL4g/Jz2e+uT8Gyw8zIoR3FPQagl0jahfrIdvAyuPKbBGnw4w3XVV3g
t36L6xET2Qe66pemHvAmON/ppnipuPxwfQ5vo2Pwncv+vzoTxwkPqEXbIefpo90q28PYhj/HVh5B
Zp3H1Gkfq3z+GWa8jSHVcXf9qxbjYoZzj3W0MsjGVUmXErr3c+3tW/BGALg2BRubc1mnN1JfE0k2
jat2i0suR/IAiXv3CGDDwXGz9w1Iwq7PwvYJw8PDYZTgUvWw/2gnegbfNNSCSJGdpjwPnheUdo7X
v2NbLcPXa38pWr9ErYVK3DXp3A67jg0c79BumN1ECQ07MPw9YAskKHyNNwG3/ZyT9m+GB9Yp4F+u
z8HiKyaULER+VDQFrjogth/2TTcUO2jj3fjj/4Mgk9GAkw2bPRNnvUvJQB76QaM8n9buxiZYNttE
kXm9G5SL7IGApMVdxNm3SDjvCsXe1wHdOlJti3T59itfzNwwz7AyIslKP8f2Vmv4LXKi/OX6HlxS
ljdcwkSL5SSVzRi0VdJkw2cOyfjd6LrlY9dJNDyodUR1u5lOMpj4hoNYDDcw3DxYpnIoPeDuQWWe
vQfXcfEBEG2xd/mmGIRtW8xjHNzMUoLjC3U88P51+VMQDnvQ2r3vxXjjLAw3H1fh5AzwqwQp7LQv
A7+6DyiUrpne7H+wbbzh4V4LhkoJTHWS9mG9C9VQ7ZYSEojX9922DYZrc1BfAGGE+AEZp2JXBcuP
sVMKbHzD1+sfsPx8E1CmqkXyKF2xCdFY7hwGFkG0oNz0Lh1Cc/3fXkHQ7yMq1pdJnoX9rphATeun
6ec8LQCtpN5GPmK54JpIohZobV+VEwrCPD00od5Trz0rsYp4qPghbLZoMW1rZfj4stBockNSJl7Z
wPcKX+8Wks/H6zvxz/PUGz5uQolKKAWGbQCAcw04HAQjD5Pb7gr6rNhzDnYER/8sxxmcD/xx9qY7
MnxcS3/X5190Le6qedqVTX9a/FvQENg5w//DlqxtRHBp7XoZPvAilO+6nHcbc7W4vok2WiBEpzuC
J/Ioi44CPfOROz8Gor9DI/f++nLaNstw/WGqGSm9Eo1Dad0Gu4Y1JNitfuvdxGkVcpMnKGuh7O1p
vFKnvt6HTB0Lbwt+aTNoI6YU67wShwHwlZeoYYECEwpDRXkKWERnFY/u2B8dd1yXg1y9PktvXDEj
1uQrq5dK4JjMKLsvc3qmvNp4Mb34+xumbcIyJxC7MIe2MhlSIsDpWPT7xoMQjytpc+A9y3ZTm2c7
PXj8dNP2m1BN1+vaWRTY/mnhBSipyfw4r1G6gVqwGNd/oJkhJO77UqNMDhkXyMll6uCPdfH+tt9u
xJmqAd9DgwtosnTVfcU5ePL0JuWR7adfTppXicoYQW1dLyj1dmLx7qIsXOMZwj6H23765auvRs8X
je6MGmlQWU/3Pp3vBrJ1bbb9cMOhAycMS6/BD2898bsD1Lyim0moJR6ZADPqSpQuqxo/m2XgBm0f
alac2Fw+lbcRECFcGN5FQKoJDSMhQGJQ5LtM5eMOnDf9PQdo5+NNi28izEhfBR4whCIBH3f2eW3x
BhuDuqlf97eNb5zmjKbe6BdpkVSOk6nduLQdiUmQknwj27HEvf+wZXnVxLpAlEmUp+c6yN87XXXW
rjxBdvi4TjdGbhNmBmp0nKxQvUhwCauOIh2qOIf48MYqWVI2E1+mBiIIrhuXhLBG5cIvHngo/hZq
vu2JzkRM5XoegiwMiyQHhtD16t9TlqkY710bZ/M/GJM3grUJkypyQDhlCB+OlmLnB/MUpxp5VTcm
K0+/X/DNgyO/QAh0v6zhWVN35w/0b+XKT9fNzOKMJvVhCEkyLttGgGg4iH5QAbXmfVQE3rtyHaJv
KauH8rYwbqKqJohNZRizTFa3HSCa0PMz0314S2cuENqGx49lNTk8D4okc6O82g3gRfy+ymVTct2y
TianS+Dydi1nWSRpqLNdE3S/0ZPzLqrznxkLNw5uS9A1sQohOJPnbOBFEkC47C5gQOY7XvX7+ka/
7SmB+eoVXSTcmdD8PEI8eD9FxH1wVwYC6JpuYVH+QcD+15gD8/ErqGZWhf3Mz0DF7rwQ2Pl13rnT
kyCnzFfxFIoDz5/m8ATpjoK/eN7Pi+IIAt1OV+/8Jo/ble8Y/nUb8gAhD9qkUPhsILbxwZnetV60
r9W3jm7B8N9W9ggD8xGt0+GQT2HAz2v9EaIlI1gU8DNHJg9Dk8X1JO9owOIu/7Is3XPYstPcp7HQ
WVJmfnz5ffz5+ub8w5j11spdTOLVUY4W6mJZUoefvUhc1FrQ4YUOjQ9yAlGb/0XQ7ugxqG+ABqEK
49Dp4uvf/cfN3/quURYY8rkVS4UdEzh7wwVgzRNdm73A/OR8DMEUBsLjYzOk8VoceObtaSsgWcuO
Xf1UNDO6ZQKQsYgY/+WLcxD0mYiNy/LbwmXYHSMH0dk8UeeiQDjJlwU1Q9q28aCLXb2ue8nqGKK8
pTgqRU8gUDlCQqZp+3jhGwXft50RGkH/3hHEDzX4E1amUV4VI1cWcR6WW0SbVtMz4lUkwC7WlCti
YPejXn7kIIug4kfanZh37AN9bvQztCfjUf3pI3CpCQDYn4ZSQffqmEEw7vr2/5NyvbH95pOgQ5vM
S/Eefgbr2aknNMYP4ByyQGDdgNnXFHTUwClUBIvfH6oV9a/52AZfL7zIWP4lPfPxO/aeiq9zGAC7
9RsSPkXT76GJdBIw3osRqRV0/P7FRLYN17I7JlMFMGPd7ECz8OyE9R3XotuBVHmLP9E2+CVjeuWM
AAPkUhQZO6dB8W5YxqObDRspuyUKmyQVc44mLBbk7Dz3QONytBXRoXti3bgxvu2nX7776qdrmtN5
XUt2Ft3n3lfvRD1uhCjbyJe/vxq56uqUhGXBzrIYxpi77J74auMO9vaNNQiNKFTx1aXRotnZ609z
FMYsD3fN8tSk3xtv3E/VFnOg7TtGRJlTWilCsfoX2QCCUjgUUMJESgm0r5vG0N94cNxBbwRX24oZ
EURWIl/apWJnBuQnHCjsD24vx4303Ta6EUCGSs5g/Amic+lLLQ+FWNVwLEQ76NtMyXx4TF2I+Lau
F57LHt1jTopuByBFtl59386nUEz5tzlNWkEllC7sDDWXX3PqPYGR6YuHA05nNzW/hoH57Khq3jDq
8uDs4FHoOPho5ESDyxbM3uLJ5rujyMu6o1kWnJvRf5GReiFdty+cYAM3bBvecOSZ0zoXzA3ORQXQ
p9Pf0dR/4PO6cbharMd8WHSGdQkDx8evr+dinzdgeo5EdBucIjDfFDnPgNDoCvz4kf0ZI57FaFm7
qdaEJPjfhrNKQZtlHDG2Dw00SIiVd73a7F+1maXps67X1hICtufCyZruPqNLlO3LlkJnGRiUOZk0
CW97jAN/1b9n4oWRxyYug/NM46yN1zaO6ttCj/mKyLIBZEiAPZwJY1NMxh6P0ovcX88aLKZpPiKm
aN8nDk/ds9T1eS3Gd1RWpyxoNm5BtuGN07co3Lpvl8E/dwPbL3x4qfAZmmYb7xcWyzcZJ6ICvcNK
Q88OZDlBDPqpJ68v2Y1LY3gtVrsgg/Lcsy6GvdsNh3T1j35bbQxv++2Xv786g3sd6C7QkEIEac5h
bf37fN6CAdhW3TiCOzB/qR7EK+dAsxaCQFW0q1ZdHVbhysN1u7H9esNzG7dQsvcd91w1+n6l3cN2
ULD9esNt63IqSQU9PthJ/6iVfObuGvtTvhFzLqb3Rpps0kxQHOJooVnouVuWzyLIH5XvH1BNv5ui
7OBIfyMdtyyQ+TxIgkJrTely9vXi7+YCpT4BHfnj9eW3TMJ8HnQ87To+y8kZjLcflBbndCnRG5Tu
oZ5zrwCauf4Zy1aY74Nd03jSh54o3HdcH521ag56aLO9BsHuRnR7m6whDPxL9H7lB4Gc13zQ7noG
9HxX5HQf5eE9SnUybnuxY456r1393Kb9ifnpC4rZG3mqbYMuc3713bZtVZFFzXrOaVl8jEq2uHFa
Sf+2Z7TAfAdcCyZ9HizzGcS+L6AcOTWs37At2+4b/p26VbZMUzCd6645qNq/F6n6zElaxE4GHS3g
Zm881nzDzQlvipbW+BL3wj36ZpF6afa7gZbSRuZrszDD2ftwgZzV2GGVhmqKnZ6/43p5hzrA820W
bJzLqxwEqF8xfqE7vcsINKvA+dfdebkr765/wmJI5hOd46UDj1Q+n2nT+7g2t+N+lvkWBt02upFb
O8RBh8RCpjOrQ/GJzn6gYuaE0W0nqPkel+aiCSLSTeeeO909Acv/I2u8rYYk2483fJuvg5/7gcbS
BGDELZ0Tgbzw9VW3GI7JKOG3XS3x0DGfIYNexKphu3qhP71wuC1n9y5TehUeGiidzlUm5zPL+LuF
AlvTrbuqn7c8y7Y0hg+X7tC0zVDN53F00yMAleNxYbi83rY6ht9WhNNIi2g8s0jt26J9p0S6n9Lb
yv+B+eo3Nh5PdTWM55ygplpPygG5+NBtxARL3m4++DH0uvS+Ju15DrpjTskTHeZzWS/v0L+1AdKw
WI/54Of6ARvlOnfncuiz3azJXRYWbpyldCPxtWyvySsxNj64KBenPftOne38LPrglPl6uL67tsEv
58Jr2wzx/FKSujuLAVx+9ELhy1A1u21ww2cdPhI/CzB4o8YfNagxYie/iSEwDMwXPim0aBAaO2CM
UAkuGxxY/+fsupbk1LXoF1EFAgnxSqdJjO1xOvYLdR0OSQQhguDr7+rzNJZHTRVvrimXaEl7b6UV
hhWlv9l6BXiTL48PGFkLXpecIB+mkFWhewDW4MBU8OKl0fvCbZ+utNSS5lMsHP/DvtEy0hgE8PqK
Z1FP0RoWZ8+H4l2fkWHXMxs1H/R01fYjm5r+SbnqPQu8n7DN2/jh1/XjjW2w+YK3yqBZNMn6J9gU
HSPd3Y00OLpSXXwkm++KBLrdGxFlyWfzOQ9Xc1jled0/uX351GT0PHrdAdZm3+BW83XXNPylkyDL
vpph6/EENGnilNM7Wel9pdTURBhpmncQkcKvz3V0N2jJYRAQVHFawYNs36838lksAYUHvOieSo+K
j6QrxN31wWRj+C3VwlRV0SVrBc2c7mlcvJes0XeDM3/b98Ov5fVVIQpcsFFFm3VPfoRb9SJXJIZK
0pZii6VI//eW9Kr1de0kXrLwfqL6/LvOCZD5rv4EeudGClji0pSKCNMoatalaJ8gOPZUVed+1Cem
0zvsufYVatNTB7WmwpOsbp4CvHHgwb9Sj65X040TjG18jL1zN68Q0uvm7innEXToIWAkpPPdn5ad
s2vsnau8ohK0xOZJuBpqHfkaXDJIPO0bfVMHIp2BHMo0kU9zN4AD0RwpfQqX4nGV+7LKFINopoCU
eJ5pcOuaV/1pYZDhuaMwT9i6VLe9uJl6EGEVMbyqDvhCTmLBs5im5wV+vMPyzxQBsFs9UOeLq37C
IOyQlv3FA769LS5dQQ8u+F3cbU7weokHfd/n8wER6PtuzMbsgP8U1Plx0P/Dv5ysfOD1C8Yl2HqO
tUTOX55FtF5Ln4XiKewd/LqwjuHn99QpVm3UHMsJ1b1++FXqpssqvNUBClJ6/bmV6RmcvDOh8t6D
72QReftuvk0gB8vcVRZgEuLlcPTvRkWPIl2jjfixlAcTwUGXIiLpMNQo/NhhjSD7wa/s+8LSb9yt
tmqcbaCMjTpKM+8Ay0EPxvq370F/zFmhMY08EMyvYhEC9Xm7VttgCab2xKS7vGahap4c/ey69CHs
SKzn/4INaj9BpE9z88FnLV5IpxhXzTuH0agiuut5VOqqeVqyGs+7Xpmxc7UOkDqW0C3ofq66Wja6
+PaMBaYrSxmleA/MqvDRodOnsEk/RG343Ht9QgLYyN8exrdX08Cky4fuGnQ5zdjjMETuoVfSg60m
3ae/EJh0+aEu4NXJxuWx92fctcxtcFItu5vTbtexNjCRQz11SqFCz38Esvhbx7xDmy5PtBk2liTb
6Fxn5lXely50gRta+Y+Ow06Bdt+xqch2jrxRU7w144w1nDz2kK85ab5WZ3ARt15Z3k7EwKTJT75C
xYLCzGM3egnN5Y++cA7g5Z/U6H7pff3jdvi8XXkD032lbFja+C0jj0WXLse+mx/DQMlj6W/dW/y3
rft7Yx+YIi3u6FEcrLDsrayIr4sGkDXwla1kdfAlP9A6mf0vxC8vU+BdCjeLy6WMe6xQol0gevhl
Vz9NMZecwIrKa9PqSTnOKS2jf2jZHwEV/bmveWPHXAerlvAxWB6r+kFI/6XX68mf2i3QiCUYTIfH
wodtYFo5y6Pq+UMVAORdjBm7MOF9pvALOzQy93bd5eJG+M+MidZqniCssz4O7rlaxNMwNudhgdKu
+8PLgt/7hss4Fo9BKvFWVq2PrJvYxW8yN3GmQJwz0lb7Mt80DHNbHaTQjlnBrEvlQYtZXBTA/hub
RUtdMTVd2Jw62OMOyyPNuuBxFlUWLzkZd0mgBJGxkcZrE+ddTemjg+vuh6jqvFgU63LcM/iReTbN
NJTGVxqVz1oNH9sme1gq+lwIfwMs+/aih3u9PwOoYV2rB0IKGBmH8dI7jx4L3telfxiCLdmAt4tW
9B/u7VVVJ10GPUYOWYJ5qc56AkVal8FPnm75XtnaN1YNCuGZJhqh3+vUEYXHqffSaghaqCnc2Cda
HpkiU/yzXNmsITMJ4YPIC06Eut6zysb1V5iyCU9aTn7BGbA/9MiT7sAArz0MRMLIYBHF+XYUvB3B
+Mqf00TGqagBeAShb2VfHZK+9ETsuiWKzHNs4y98YAxESqEdHDAmfzxz0MJOt394hB/493oSmWdY
ISUMtSQmp1EQcmiJ/JU1xQ9RXBVm6dd5ZU99535fhNi1ckR/SR3O0xU8C3ZY0NPUPwIYNZVfUtC0
2UlOamYbn7HNh7EtnUlHemdcMGhp+89aQcWsc7JdnrBhZJ5t68yneT1lBazjos8dHppjSskWzteS
Lea5NlyiYC5rUEMj6ZbnGaKah6hhP2fJtp5trnn3xpSb51ru9binDeCocS0p3th/cPsornj0kkIR
fGM3Z+vF9duvagoYMXrk1CmeWw2kjNv0Z8azd4PrbqwYtvavf3/V/jhji1C0oNy0BX2A8+fvVjt3
NNw6TdmaJ382D+dTCJ1EdfE8rnN4oY6/HsmYeie8ZVbn24lnmwVzVaIe4OwpRghC6WfdTSe/9L81
zElY6l1uf8KSBK6RBOGaLqC0rdkzHYOz3wYXZwuT9vaP5+Yu1E8ZXXMohTyvcMjCVU8TF4JeZlBi
YM+1UdVt3zBWPhgf1IMo4MQFF9f1qIYBt/2jzuIr3OuQVnTeODNd2/s7HbgpG8jVLJ1QpE6yBPD+
1dXVLs6n8kxZVL+EnA5H4G14vK7BPk0ECCv8GV2QyKMKGegkgrKPsGJ+D/jjy54p5+Z+s6oa0rBA
O8k0lflRymY8tkW78axmmxFjkeP9GDGSIURRSv+pVd5BvbF9n4/OF6C0NhL77Zjl5kbT7ygppd87
yVwuaZz2xItr5W25oNtaN/I6x32L7pfGSUIZeGfRDOqEvYna2Ku9XTW4udGk/eindNL5s9+Qcy2n
KVZ8+rTK+XR7ct8+t3DzAqRafVbJvM+fad4/4NB6Hqv2UgfOR0BQv4xki3BvGSTzDiSopZ9NZM6f
yeyud5NyxyOnXG8Mkq11I63bWq6166ETQ9uJw+j23THblsixtW6cHIO1F+BFYoI5rv6/VtAbPXLC
0o2ThGWCTdJU2UvPLafSSTI41R0RSO+7qluO4+JupK8lw0yWUxbycMiGME2qrHvvNCOuuooTtLbK
eHK3pDMsUWReheQrHCOiPHeS0au+6ix/4nN313Zgag/8xen6jYc122f8P4ucHlfC9NTmzw4jd50v
vgZqecyaWsdNnqpjzosvt7PCNuVGTvMuK5ur8NbzPM/rafR9dddEnrtx6WjrhrFMR0BX0mBG65n8
MdBfS/GDeIk38OOQ/rvv9xurtOONRd572E1iFww4oX9X0C1FaMvBiJukoW4Ka495Tg7x/TQ84RgZ
nTwXOqA1eNYPlQMSVha58n0vogkkwKY8sRD5OE5yHwScm1JcEACQLBsy+E5JT9ynJad3Xt7T4+2h
s+SjCY3nkHfkroicRNcFA3OphoxkVc9HyGS1d7c/YYkuk700+Jmf50uWPy9drjAy5XT2Nai+t1u3
5HtolKuFNZ5eQEqHnBt/mJphPOaaJF7ZPmZ82BgkWw+u3361VQaAZO5kwPNn7hYQZpnq/pB2sLe+
3QPLFJiSiazJxJw5ASZY5DicvnSgnQTrFuDD9tuvf3/126NxDsEs9LLnvGjqOBvIVz/fAq9b9n0m
k8mF+FzkVGhb0/IOcMtv0D7CZQEk28pw/jJQ5zHkQ7MxTLaJNorUOLO8CviYPUN0TsQjyuwRVHh5
BJihf5xBWL7cng7bgBnlqgQBS1dBnz2HizceKBzDQAF1P+9r3KhUVcVERsYmeyaOYLHTATI3Dni3
v926JZJMEpPnkK6vNYZoGJpP7jJ+JViPpoD+s695Y9+RtVEtAyGcRKVNeQm8rn6MsjwC74XLjZsa
Ww+MbOYwbJ5rd8qemyg6rH7xPBXDE2TPNzYHloA1aUwtdpakczn29vX6b+O07/3S+yUoPdfr/C73
+g/+Oh/3DZaxeAP1Ec2VR5xk6PsunqrsDMvUR53rL7fbt3XFSAfutBEbhMiefSBHSze4T9cJ5vF+
8TGUzV0lm0s25xubNktKMCMlyOgtZSpIlORsiZdyuuNetJHVtqbNhPCzrmwhSZTAquOftUnD8wAT
9o1zqaVxkxhUF3yaQUuMkrDxmkMHxaPjVIut5zZLrJrMIKimBRJyN04CB4oTr8KvKRfn0sXr9O0Z
tv16IxdqUsGjtpudBHoY4ecCp+f3DlPOstG8pZ6a1KClmEO+ek6atFG2Hlx3hbozH9uju8jlMLdb
HjC2XlxH79X6w7OI106H/TjgJf29X7YFzovOlpurrfXr31+1Pq5hVogRWVb3Y+ofcNrS5zYSmwLn
ljk2Qc557bn9KlSU1DDUCOEFIkedyNXZiH5LEptCXxPzSR9AGwS7L37XFVOs2+Kuc/QxA3O2UBzq
vWSjsl6j5o07Gt+oF6wkylcePqXI8nBVe5tyNxk6daid9DI6zq/bQWvrkVEqpKvKXi0+h9Q/lEP6
kD/IJXrHGrLEygNlN3cvq7s1+7YQNmrsrJcMMihrmuSIgKooPqZFXsceaR9SvXXVaxk3ao4bIYRz
z+EJ/L0OyEkWg3l18ZfmnKf5eyipbT2p2jpjjByMcZtCj0uahKM8N1l5bOX6Dy940kybqCNLOJvU
rraRQ1S6fpSkXfjklepM5vQC6dvPtyff0rxJ6RoaJ3dqVkYJw9IHXh005NRBRnmRx+PkBxshZsl5
k9oVRXPZ58SLkkno4dCG/W/ezlvnIVvjRtH1cZnvjeHEk5TkjB293Ndp3DVdu7Fs24boOvuvCpbX
BypvIRyXVBWe09I+S+9AGqNn11NiY9WzRKwp9khw/in6gUVJJ6LnKCsAemyaWAbp++vOoFD7kN3c
5G8tFC/AkxjTBBAfMKqhrJEtp0b1bbbREdtYGeldRh280FIdJevAZCz7yj1rPH3FOsMb/e2ItU23
kd0hSUcRwDIsyUb90jvuP0Aab2yaLPlsGl3P61QtJfTYEzxq3qVh8KOFRuDqKtj57s03Y/PkAFyc
ZlMfJUXTnH1Pqhi+zvGMerGxR7AMj8ncWteUtH7XYgbyvj70nciSjnpbD/OW+TWFFKGV1lRTWaJ8
g/VUxfCga0vgCmqoq/qhVFvwbtuSZIxSXkjVToLzhHsdg05neB/5C1Yh8uBk2XmN1B0bt1YkW5eM
8pEyLxxZ5+P20S8B8pqkyxmufrs0fwiq0KMbN8C2zxhVRAMK72cjR6GtuvfXihI7tfdeivVlV1qY
3DHs2ZwwCBFYGfa1sQdhg1hN/ZZInqVAmdyiwE9r3eKiFoNUH0od/kPW7ON1k7WW83Neq41Sawle
k2HE+8Ib815iK3Jd9+JaKkZiP3fCT7cHyRJXpqRgHVSiYDO2OpMrfqU9O1yvKGLuiadKzj9oW15k
12zUKds1pCksmEL12xV9zROii3cSTvDT0J2cLj8uXvAZckXHtaz/k5QssHPEq/HGdy1FzOQjKcjr
0EhVGMOp/VGmhMU0x4Ky9Gdoqr+/PY62ebr+/dWSyKJoUB3nYcJ7xeCnuF5gcqCOtxu3dcBYQ6I5
m30X0qFJJdnLOpKP/xGnPQZIYU+Dj/s+YqwiwUQ0qJCIhBCifOcBAqWxv0C7SvcFuajGJbs4c9yk
JMGBnBAVjNcgGHGpIKWcfq1OIL/d7oZtIoxCOUUu+GJZFyYM0Ia4ab7oqNt497QULBPixeGdSXKn
D5OmrLt49uX7JSNPsur2xamJ8WLQrR/gthwmc04fSEUeHZT4pg1folptrOeW0TExXiAyQEy4JDwZ
YeP43W9H732RLlsIMksxMTlIDABs4LzRgSJSHyo3unR1+i/p2perTKzbAg83650duc7Rq3xby4l0
aYpPsQIrbZrXj1lZ76OrcxPFNfsBaEglCxNJodSEhyrBBZhglH5Ukoot7UXbXBhZLQrcVCzpGCYV
jMc+rKnnHQQo3zsHyEhnvgoZrf50LUi8hsOvjsesy0+3k8yy+JnorbUCpzmFmEISXaneUIW6lKT9
VTfDGcbhJzVtearbMs5I5rLN+56FHUu4m2WxYBCzc2FFE+EIsKsjJoSLFvlU5WGND5Tux3BoJgCg
sh/Lkh/m0L+0FN46tz9kmWwTzlWNSq7ByGhSwU06iaqhfHFl0248slrGyYRyUXckZKjaMFF1WQ5x
QFX9rYjc9heU/4ct7LytC8Z+bYSAgIbvLk0C4WTHKwbnLGqxZYplcevhJpmoSodc81mGyZSFj0FR
/puP/ADu6IfWYy+h9pO18j+zcfoldffr9qS8DXrkJrFonFqSQaOXJp2M2nM6tkGcF2o8rmGwHjrX
Cx69asaDeBaIUyPmfCPoLGXSpBwJkvdukIbIHl2GH8feX47Vsqoh1nx07920+tUpT58gxg/h4ts9
fXvuQhOSAoi+WwpW04SJplQHdwBOkaUBDTfatwWgUW3gv7ISKEzQpPHX8SUfiPMDYnFVnDXc3/iE
bdSMq6Ui81wEd8ASPEEMJ+Cz7qKhfrcE4dmXcBYJ0uFeiPBwe7xs/TEKD9AX3jKtA01Ay36oIdmE
M8q7bNynRA730j9XLwErJenBdidx1TKeKFn8e0Xn7nj7x7+9XYQZ5J+tV+BdQVZ+wWR/zhb4Bs5O
DkAerz/QaN64iH17fEITLDc5PpNVHdAEQthDDOlidV4XkKQqSKTsWsBg2/RnL7K+6frJQ0jNuh7O
xCPeORohSnp7jGwduP791f6hmIqAOGWEeuw4n2CllGQLuUAvc+ePv+bhq+bHaBVZlaPcg2zpxl0u
ZOwIl+2KTojl/9l6L4e8m9qVJply3GNOAv8+muf6OPjpPq1KqHP/+QkqdbsUTFNgXHBt5SipD122
uBsR+vb+AdDpP1uHsBDcOF1BEwk0J8ylE7dxmnjwx+R6iwGE5cblm4UmFZoYtqWZ+hYK6fiQD0Fc
aMTerar5nGV5htJUfnIycSm65dCPI4sDpi4UmFIg6c5eOD1Off5Sw/u9CfZ5X4cm7y9bKZ7CGkqS
XOfOxXHa+l7wicayVvrDrrg2mX8hqYqBpIQky9D9JkHwLp3ad1qqXaer8C/kmxpY5/GVJG5QzN/m
UKivup6mH7d/vGWVMmFvwKPPEiDuINFZ5xxqYHvjaZZb9gyWoDMBbwF8BzxaO0HChnUA4D18Gdr8
N+/rJk7d/me4bCHrbN0w0tPvIYPhzjJI/GIewPIlD6xZ3+8bIiMvHYKHPIfmNBmcOj+XMxN3UQ9V
odutW6qiqaANAFoKXiFabzAJYsJVbzX/OzbN99vN2wbGSPuRUoQPa2mSus7vviy/VYR+vN205Zeb
CLc0h11WL/DLCW8/k0U8c28a4snbdw8X/oX/WtO86fKCJLoJvEOe58VjEzX+6favtwyMif8SKTTt
y6AjyQApmLjqgyGGiOPv241bKOGhqWBNdANTiiL1EmC2pyNv8SJUVEcFZlIwgHojCZyF2Xmd2q/L
FJ4XLR5YLbZ2npbNiAkMg+7VCqx1G+BpU3zoh+EElZVfbRPEEQB1+xbz8Dqsr1bbbsTRHCa3QMwF
0RxXsP86MFoU8dz5W1cCthkycppyiH9TsCmTUA3Nxe9hI+2jchxuT5Eteo2sXiVoaSqaA2BTvF9+
IaB0sP7EffvLvuaNrXNftDzC9beXwOV8/uYSzAIJC/69Cfi0QXC1jY+R2j3hrMeOhySF6x5ZU7kH
gRzZGB5LDJmQsHaYCzfNGihOr819w8YY8r64JwajyHHFrteI0FS3BqOn9YC69RJQ/9/jLvoxd53P
a7T1pmIZH1PZmkxzmWZyBmYYJ5cT6L/zJRuHfdzA0ISENTIqoiXAoHAXzyi1bv5Xlt3GwNh++TVm
XyVXC3QAuJrSw80F/Q2o3Evdblnp2Jq+/v1V0w2Zww5EBoKLeVjpeIXzG7T8jctUS0qZgta87ydY
7i4k8edGHosCUt8wHfYvRS73PSyGpq41aKxZKavMTyK/eV9K9n0qh6+3M9Y2MkbGdn6PUj3MJGmV
FnhUhBzVot1xY5m35ZORrAvIeH3EBUkoz+rPXZ2Fp8Wh41NASX/GA+a/uzphItdWKcKlbEcCqGXP
7xvle3HHNw9BliEykWtazkrUq4eiNggOEoZ/cKKh3BghW+PXPeSryAz8xZellFiQca12isapO2vW
bCzItsav0/Kq8cXtoYnkonGVtTTOg/F+0luKDLa2jWzNuwJ2Pt6AbI2K4JRGroppBnuQfTN6/eqr
X45zMvy6xutpefJpzBf6bzO1W6cjS1RSY4mdhqhma0ncZAklvx/89jvl0XhqFlkc3GLrLc1SF0wo
VKayIsu9zk1oAzhU4Z+DMTg1ebVx8Lc1byRuDifHjjTCTcaeVwft6D52Cve5L4PjvikwcnfuCdS6
aLriGgxCP/HcLvpxGHX6aVfzJvoJitwpD2YXwzN2QXlSUvljDDBXtK8mmLgnAIon+DFDmSK72qUe
u7Cky13RMb2P5oAH/j9DtMXlgT9G6ZIE4Derw+DKQlyytknrjYXFkmG+kb1NwPicec2aTFT8HP38
f1KHG7dqtqaN5B2Atu75qtakVtJ/iKDQdBodX29EjiU0TQluOXjQAdbRmpRNI+BrwsjBR42+y5t1
3PiEpQMmaqvpUoAxFYKzKZ0C944+Q+ZunmOuheBv9GdoYrWaKYqWUHtrUoCKhUWlhK5RuzRHDVfE
O+66+rAy6kG3kUuo4HaQXOsr9jiOpMdtTxWCoEd9XPzsSxSjWrl1FmQFCdcE4OC+jIcZ8qllXTf7
QsGU5O7WSRa8LNak8njp3c2VCoIDgyTAFiTUMlWmiyHeoiCr1mqdlMGEQoXrw0eNW7nTvtExymBG
+lxNAlVWgEEtSfBddnzeGHnbeTYwSmDmaXBGK9QQqGjhzTTTSRGEpytmxIUsX+4GKu5U9TCH6ces
AkmzhHSCs/MgaKLJZscLO9j+rcmQs2k6dlGmXdiidmTLD8qSpiagDOjTqFILcsjxqie4cN6JAFwk
svesaWqBR8s65EXUromo1n9rRk6FDv5VfJ9cZWiCzYW7CnC3c/z8LJJnTdr+XJJi/UgA2t04DtpG
yEi9MZ2arku7NQkmtZ4DSL6fR0EcoImW37vC18SZV4MkrZT4QioHcaocwD0qUCU3Atj2+43kcGt4
OsqgXhNYXg7nMuqDOOib6VCDx70xRJa9lCmuPU91S5SAOi7MsfRRwxAwDwk9jO0IbMbWEctWQqI/
l9rFz4u6zWudVFpVB+UX3t2Ap+eNnZStdeMVy3X6OnW1AFOBtIlEyh91oIaN8bE1buwSBAHmXq18
ToiTZx+GOWoveFPZus6xtW5sEZzGBaZGMNih9dr5sfpN+pUptbVPtrV+DatXm/CW8qAmDl8SPwv9
Aya5P0QSum+7Qt/U1oZwYNA2npwSsDe9s1MLBuUIbysuLaFvSl1nweqTJh8wqUL2/NQvLPzgA+z9
TTFO93lyhCbCLIVxagcj5jERQaji9oriZ7LegFrYRt9cfIZctRqqUklbku59S3WeIJm3pB0srZsQ
Mz+YBUvhxpjwuc3OBcL/zqv1FsbCMvomwGzuvAWAF6YSyfz7qlmfIDpydJZqY2gsRccElyk/IsPa
BipRVfprLrpPtAnu/UA9R80WYdD2CSOzglqHU4ozFow18aqSBx/mfgErwDkPs/vv7QSwfcJIL2da
wS8hg0rcbnpsYbBakPLQDey+kpt85rexDKEJMFuavqQgJKIbk1jOSlbNibCc3E8eD544zDpityy8
b3BI2ifmwbgRtk4If2LNVpH4ZZef82Hgl7UrwtO+MTNWZDF5OFTnGDN/5R7sdktkdQ48gxQDP0F1
q95YOa/l+Y0TwF8qZdHQ6XXwIfXalvwONEUai5rIy+LDAeu6uDXZFtzElivGIr2wNivate6TKp9+
zyl2smi6ZVua/7YoM+bDb2AQ3IaBTBYdfExTAu9ipUCxjarvbdhsTIulmpjotqGaoslrkJBV3XVx
MTnQnkZp3GjdMkImpK2FHFbqOBMmA7c0cHZ9FNnK40gXW+RO2883FmnPX0TIa/z8kPDu2Y/gJxBl
wbJxjr/uUt6IJVMd21eVo7Nh7hOghz5XYn5sm/IdKByXgpVnwFjPY9s+Uj18uJ0its5cR/HVqh36
ooXwbNolDa9+AtkCFGPY7Vy0TSBbqGAgoSYmEwDKnDvsVDMoi+P9c99PN7Lbd7wsZaSQCSnd/6kl
W2KNQr+zcfLnuOgON4rXq9akG9LiKWcrK+OwCuT/bv92W5CaaZzD5JjPWia+IhCqyjMGAXYS8UrE
Pi/TdWPXZAsmI52XaA1gfhF1ScsRoP0C0egQCAy4iw5NUq19dCaCr0c3CxWgaxE/7ukdSAZ/Dh7Y
wm3FcRRKNGwxjksV/KtBz/GDLRTQ21UKAPQ/23fnsQSlb+iSteliZ2bncOl++al4yki6sWl4Oy+Y
iSQLW0pk1AQtPgHJTi2f0zr/um90rr16lXKLhh9b5VVd4s78I/BeL9B4+1HIcANcZPvlRkb3XciX
UsxdMmfdN80LGQdOsEWkfTtuYcj152/vfOVElOkuGZ2ZnPKu0jED9ODctuu+bTIzX1WHwp1kNPt1
AsgzjekCoJoM/a0HT1sHjKJR0Tb97yyRrA5zz7US76s6oyctt3wrbB8wCkdVajEKx2vBoPVh9aq6
k9e6oC7JfasnMzGzXbdwQgu/TVpawBJm8Ot7mDd/2hebRsHApkVB+goy3VHknLVaj84oXmo320Wy
YSbujYi2LtNwbZKS8e8geWWxnIuX2z/dUhRMFFvF6hS4mqVNAk4+UcEei6B4HMkywP2i2lic394g
w9L7z/BvASfGk4/GdtXNyaFtavcrHi2DYxiCwAcpqyYG6Hf8IhavPN7ulSWcTGRbpMfAFYSJhGVg
5zozvD6cIaWxdpetVdrWqeunX9WjnLdL2pCoSXBNfpf5+iVc12/UyT4thTwPkELG6e/z7d5YapOJ
dSMlAV+d+yJRhfJOTY9rcWdYxMaabRsrI7ezlOhSQTU5cWT15LZgoYXZve9t+f3axsnI7LVcITo9
onmN+4JDCF3tRKmanME77g8FyxsYoVH2nPb7LtuZCXuDItPip2mLa6bA+dSHpIz9yNm4xrKMlQlM
c2s2epmXNQmAn1WMR4uHsJYPq9dsoRBsHzDWaIp7aA0VICxDjKkPjlLqXqYufWKq3MIbW6LJhKeV
vFyzlBdt4kc9BLuj0b8vtLvuW0dNeFqXTevMh7JJ6nX6mA3el8Fpz7vSwASf5a274mKgqhNN6iJZ
2ik9ldrXG2lg4bMyE3dWVoPuUq26pCjF18Jbn0aV/0zX9l3QVP+rrg82eFsuJQAEFVTn6fzldq9s
M26kHy/80FkAHsY9S9E+LIOKfkzQZHinAO/a6Jptxo0UnCGn4040BRsX2LGvEZsQuwJbKbKxX77W
8b8PXyw0tuUu3POAeONtMrd4JneK/GNW9w8FqaA+6T2JSeYbH7IsVqGxzjoiEgup8aFJA2Eeiv68
uOQIqOiXUZOtFLSMlokd46ELzS8atUlfpE6Mu4gintQWRc3SAxM5VvVTpwhu05JqSft48OgS53UA
VmIzdkc4NtN9WwYTQzaQ0FeFI0WySj7JR3F1HTv7bi13xpSpAdkD/jYtcPpOhHAv4TB97Kb08+2M
sI3RdWJerayz4qTyYVCaSIiAxv1CnwVdI1A283cD36KR22bZSLt2nlzVtVhTKWlmdXA8D68ezlwO
n253wta+kXP1KCpwQLED0WqeDmO1KOCMhy0nXVvrRsYhbECmWYhIqqmTl7Yc2rtQbQpY2lo30iwo
HBrVg2qSPJWFhlhEWZ+nVnj1RhpbSp4JJaOqdecVpp9JxIcoZoMKTj7AmneeKH7vGn0TTgYzVE+A
gVgnXit+MN+D1y3NyL5ySo3t7BA0M1EpGm+W1rmnC62OgTeUGwhN2+Bcs+JV9CMYIz24XZPooulO
2I+JC+QZ+6csbfZ5bjF6/fSrT9RR6Nez8uqEdsM9rMJj+MD8UDo6BrreCH9bL66h9eoTQzQvhYNz
YjKx7Hc9Lkdvne6UIzd2GZYVx0SXqbJTvYQObpI6IxyZqqeWgQdJx2PRzz/TgX24HUa2XhhJ7A0Z
yzLd1YAq45FLRnfXpR9SJxtTbckzamTxKB21whW+TqA13eE9t16WKo5EuyXOYBklE3yQq0wwWq1F
4oCYeAGjeD15I1wPQu3mn9rRqR4iCir57bGydMZ0NMmnuXBAosjwTBrR/3N2JU2S4szyF2EmkEBw
BXIla++q6u6LrHpjk9hBwK9/nu/UH9MUZnkas5oZJVoiFIrwcPepoc4i9W4jHnSWLGGDGkSDMm9x
F4NLPuplCfEXwW4MK5YwucEtZgeVCPjqrP2dWuhFbczvblYH3qBON63OEilXD3jD9VMFh+1pyGZe
o/misOPdbaMvPNJYSLRA5piARHI99JyK73JQpGzEEitWsISa9alXg2mzx1U5Zvd0GHe5lXx4Tfdx
28dff/YvVxHHddLFhZZ3pYrUBIo+hWLTxk2zYgFLkFlazISXosrvypQFRkLDJOP7ZIhx1aA8wG7T
jnHYIpjopz5D2GhmdxAZa31Zl6Nvtt3+8/VZCYeW4DHD8lifc53dlRXIiey2vkg5hvZkvMbmfNu7
dskMxmdILfWzmd71sjrZNjuAXvDQAfPw+RRWfMMS44XUS1q1XKd3KuV95VtOOsgwc1mxhRNdWaMl
jstDw3Ehpj69i6UKC9VQvyhJGswDK8J54rfBBJ0l2soW2RSnY5femVDVCaSZOmGDsu7hplVaYlE7
IV1QDcfpXWFPJ8CHmh3JObtx8IWVTa0eq1Y58Z0thofK7o+inevbXP8SJWYC7yuYpDGwqIMHob2Z
BdVUb2GkV9zPkpE054NTDOjnvBNUHkbDPI5WhRxV8nLbqi/ueN7LnlsAIAJBZ7+KtrlXtPj6+dBr
X7643wWYi/BgAUOd1O6xmdiJ0+FsSePn58OvkGw4S1xY48xiaOM6vhvM6XtetP7sQM+4/aimV6Om
PgAbQZ+AHR5//fwXVya0pEmr6FhXojSMC1qFQ63aE7WrIJ6KjahuxU0s6dEsQ5NxcDF8OVaZ3ybJ
4GcG2epdXBt9cUnWGWC4TpbCApKCvBSTbo6iSbdi6rXRF2E7Sud9mVqecbFJ8Ziy8U707u7zVV+5
xJaMZ3GBzhKobhsXwzbjoHJbb6/y7IttJKNveboN415sBLxrs7j+/a+72Op1rLoqie8UI+Kh46oE
cD0tNuLdFS+9RClPBtfmVNrxXcpRXzOL8Sur+K+sHkKzdzZaF9eO6MKckxQmpwAMvzOdIitR23bZ
SweFoNlP5rm+7T5bYtKA6B1cs9fGJdZzr8MEN4EIXdbxjYVa24bFA9w0oF+ENcJhijmA766S6HCP
v3x+nFZWaIlKM8fBjMe2Ny55Fu+vRtwm8SPv+41Id+W0LmFpiSht4FOwyW1Z9j6UVwvfM+TXfhY7
wgXgACAVuc0dLSFqjLZOh2w57h3eNw+QO0kOOp2NvT307Lbg9D8kaKL3iq5rjUsxmq3vZu0IQNQW
h8HaTlz//pe1JcwbUiOpjcucJxGdu7PMm0NJ6tuCuiUuTXgdzdSQeZfZc9DwJh6Uzu7nbLrNWy/h
W0RPozMUuDgZmc6UO3+U12whS1c8xZKSzLLGNnXqxLhM6AgBdP4MybjEZ3UXdW6x4evWVn9hZD36
R7Uda3HJc3XKIRVsJ/N+Qq/w52a2YsNLuFabcNoNMcVlNvcoZKNR7WhQaFPfNvqyTpQoVSMp4V3q
Jm7CUXiNX9vJ1uj/b6z/yOgvKciYxKm0QAUNZKa7h7ZG6Az5TnpH0RO/KWt/EE+mm/tTNfve8N2l
/dljcSj4g+U+TfmHI/Yp+Nxvm+riZqVeBYVfXXgXV0zvXSIeKXW+fz70yhFYspSxrkvFSGxxyZKy
O7vK60CmkHTHrki2noYrJ3kJ5pIgHYS8PWzctDXB47CilWAPhlNI8wUgGQh9ZGJoNk7F2nwW79CK
Ja1ZUyoucixOhjZOc9beueNWHX9t+MXdGtdUZLPyxGXmct8mMnBt9Q3Q/j+f78a/YVcOWYTLFUfj
JpS+xKVwQHeTqbQ/9rhq/Unb3p4DublDQjELVOGSAJW6rdTM/4Ph/3vY7SUEYrBZ6xZ2Ky4jS8HJ
+9xMX8WQhoLqvTEYIfQugsROgN+uwhGhtAIvmS0P+bhX4ERrpjuSfKcOiO7mKBb9fu6eWzBy9kmo
2RB+vjJrvmThqtqxauyaOeJi1uQATY8XjUh8w7z+fUDtJeosdSRYhobGvTjz9IV6ceOPBjDlTL9n
13Tk5xP498mxl9AzqVxnTsUsLmD2eB4y977oyCXXW4C9f2MM7CXsTAzIkUivdS9d3oDRYIiysX2I
wcg2ZOhsTijdQbj2x+dT+fde2EsmM7fkJTGN3ruITIhTks3zVz3E40aubW03rgv4V0jgqKHtVZ3A
xKB7UhcxHnL5JVX0qxjHjYtp7SeuE/vrJ/QMGHFuOO6ldPuTdpOoTpW9jwvnrCFdu/t8ldY2fOGJ
bIKEYZ7M7gWsn7u4qqdQxkSGpiu2ON/W9mHpjMq0MxKQ2V8GAg6IrPFSvxvt588/f+VpbS/hYvbc
gWmMdOLixuSrmZDikhjiD/TumoBUngiBPK2Pac0KtKWw5tzF3hYcZ+0sL2xdIkcz8oqIy2ANr6b1
aOsXKBWi87Z4NID+qRuyYZMrC7hElaE3nzVJCnc7dV4bjCJpgokic/z5Cv57GgCP/e8pA3m2VyZ1
a0Vuh0igTFGE8OiBGvWH1VrHrJR3WXxb9o8tET8z2L8EyHfHSGa8e+eORx5bEGC/J2OFmmU7qca6
KYsGkbX/nZVlzFolsgGZs6F/5LE8t3R++3zB/r0dbAktinVTZrM0rKhsdOOXpqb7OSNb2N+10Rfx
ojdMjDoutaKaJsCdkhrMSpaS4eff/m+XwpaQIlfTHGi4boxiPQZicn9a8/irN5oDYV6/cVz/7VHY
ElhUpLMz9zG3ok7oM3zkXavNAIJXXz+fwtrw17//5RVVT7k9C8+K4pEdgZa5Syd1F89bkplrK3Td
l7+G96aaoxPIcSLZe190J/bYgR3zMkA53S3VxrU9XvjcQVUcfa2aR5CIeURy8MWe+E1PScYX1lzR
QjZZ4Y2w5oI/zJD/IkGDTuDB9+yJyeC2PVgEgI45mWbDGazLrr8BEvyc2N2r4Vr724ZfGG855i6A
3cKJ5pY/VF3a+8hVhKyIj5+Pv7LHSwi2gV4/kyIPHnmUPw3UOzSz+GrZzlGoeuPNurLFS2xSwkuj
YuVsRXlpWr5nWX8SeVuFgC2hSWAPQ5NrUY0R0VePnbQ8bMAYuLG3KzcqWyKSiCxiJxUuPt3MPzq3
htxXPXxJe+NYxzwYneqYgldooPRoetbPz3dkxaiXICXApZUcQZAU2Sg57VlpkDOYzls0yY/9xqav
/cTCsLPKorQoRzjWpnjRLflObPsbl/zb5zNY2/CFTccSPXhG21tRPw6R2enjNG+piq4d14VN17Pt
TN40WBHQ3+MeohTlfdIpHlrtmARkxLn9fAprK7Swaq8bW1RtsAnVBOplkTstGAnB/+tyamz8xNpU
FpZdg9mtzZ1ijFBnBJjczozQ7Vx3Bx3yMiyg175xB63sxhK4ZLYpZOtVPUVdYjK/SGPtFwTNRzct
1BK0BNAsePeTdIyUo7MocazmCHHC/oogYxtWuLIX/4Uu8Q7M5yWNCEnuez2cq9EKPeE83zaD6/78
fcs1pLQmx9CRPRDv7CXTcLTsIovMVmxVw9dmcP37Xz+hBtALgSBJR8hE2GfZtEkIrgLvzNmmAPW/
8xDMXpi06bGKeU5GI0ce1NAEjiA7Dv3GnPzMPSPg7QFdZ58v2NqBWph3qznaLVo1RXkx9D4beIok
oddsvPTWRl9YuEqJU7cTJpLGYL8gvDaC3HDVxrevGN0SvURrG+ELw04QUO+HLW9qJM/6JvJKbwxL
0m2Frms7vjBuPuiEytjW8B9xt5dOxt7QajM/06lvNvzHykItAUCka6DVUdpmlPcTy/waSM3vV6X7
jZqUuTKFJfrHq0H0W2tuRlZxr8z8qMsysOT7VJY72XRBrKydIm9DUe8ajZ93LVQaKj9OPT/nW4+k
tTkuyp8Sqay2Bt1tNBXT+AJwthcwJ90KHlanuDD9wWJJQ1MML+gTGX8WChgw9qxiMxhA8O8mdw3H
s2MKYoivYK58svdtCem222D0bElW1aR2BUiSHqNEUflM5qbbAVA/nKD8IcwNB722hNe//+V7+NQT
3iqtI8jHTi9F3wHamCTq7SZfsAQRTeDIm0AWDOdpD89GZnxwL70tfF9CiGon0XYFLc+o0G5AB3aY
iyGCT9i6uVwswH8zqGwJH8pAdluDDGSIXK98tAk4uLve2UHP7gEB30dP+9RvAS76fJ3WjGnhD2wu
CXpB6yFiCoaibKcMheEZoVM19W3X5BJOZDJW9ajfD1HXXKt+TvJDN8Whdenr51NYWa8lMJNKLmhH
lI68RB56tp9LHuEfjdNBrK2kfrzFsLFyYv8DWLJENRq1OUReD8jkmDciTEZ7q0q3NvrC5jMCtYqC
xH1kOyKPKkd864ne4r5fG/y6/X8ZWzOiz1si/ImytC1PLujT3hku/nTDllfafdgStDS2EkiBCkwB
rWWoexNUJBcTr9wAAR4YQjzLea1qKX1W6SwgsS5ifzY7FRlovd2wyrUZLi5/ozMmYTs4BUbvHse5
jMGifWPGnS1Jr9qJ6LwoHAgfpK3to4KNdrW0PJmAk39+hleuf7oI66vSltxI9RClVr+jijwQIz1z
aZ/HfrwJBsGW+KYBFqggItBHHh/lTpVEBmM1bl36K35kCWZSfSkVGXodFYQP+8nLsgPkqOWJJ+MW
t9nKDi8BTehB1Q6ntYZftNqdoXpwZLqF2PBSK15kqfZYCjAUd10/RIrI+4p3TzEpI0VTtNzR+yz1
Tp5Ityi2VnZ7KfbYt71XSpDORFKaGmwIXga2G8bvutFxw3Hs3I0tX9uUhdX385ygmhK3Eegm7wtq
/any6ahM7/3zQ7u2Ide//+VUCjPOIHUDqyg5T/ZVU/aB3ia0WRt9YdAd6seiE6KLDDaV91ZVDMe8
s/ltQeqSbcvzEoK7b0YcXJSA+o2JDuduzHa3rczCnJOxFJQ38OUTtVniAzkNUkTo927522uY+Y8Q
wVrc2tfowxFdNkQOK38oNSq/ccyDAiOiI8xfMc1/3jSPJbrJZbmF9gFLR3iemEHb2Dq0hf3ntsGv
lvjX8SGlSZWpsQVexixQIRVOwGx6m/IzW8KZzHywjNrDfTCItjh5hiJRW2uy//zbVyxriWTSPTV5
O+QaAfre4s68T2c0YNdu+3Hb+AvL9XIvR1Y4hWmhGAqkDqBl8T2fyW2nfwlmgmH1RZ5h6UuQZ+5a
a2BBzoSxcZmtWO6yeYUVKbBRhHYRd7UMhqHyVTzZG356bfDlM9zucwP4lT5iqEdFpWNPoSFKfePC
LAzXZixJ4y7tooy6ZN+iCHBIpb1ltteT/Q+z/f9s7l8nvogLMtaz20X1WBS7VAzQ3J7TB5aINCjG
xPKblkPB2qBbP7iWJ17ipuaB4jXOyRilA5/pATEgwPxpmT0ljWkcnNQqw8wougvoNocmTFD8CxtN
t+gYV6xkSYPF+7KoHHTzRVbWHRs6nOqmfJh48vS5kaxco0tcVT8pJq9t7FFpokeh4fI4KfcZmrwP
hl3ddiCWVFgpWoGgmpsgMEP65x7V1vHbCMr7189nsLZACzPvmGVV8zTg9SUHEqA7egzxN4iKuVRs
hOZrP7G4pC1tgwjEIk2kUAM1WHcebfeRZsVtKfWlYGMKEViLdEinp85M95mp5Z6Zutp9vj4rxk4W
xk5cojrJUUUpvWL407eW+tkU3hbAa230hbG7Xge+/g4Pea/O+p+6reaTpers9Pm3r53OxR3tEYDv
3QZEibGZBlnV/Mh4+5JO2XdgDLfs+98zoEu4USJAkYPiAgK8om78zBofEmO66eTTJcqoBPm1Tjpc
QXUNfgvfoVCA7Ttu/vh8ef4dwtAlyih3UkgNeFxHXcG4D/pN8CxJu/Rbab1zzqajPZQbmdt/mwBd
goyKrErtXrRtZE97YYygOpDtRyMFuSlKot7CinniJYPqkWhWRvleON5dndr2hvmu7PDSvuaucuex
mo1z06XwnbYwjwBg3Pakokv7mkpc0H1iumdTdCC0mEV/NKxyK0n6bwugSwiiSiZWZ/nsnhs2DkGZ
2dTPKoBcedcC6ifbDSexsr1kYWhF2UCKFhRzZ1M3b9Vsv7fmDOmuZCtR+e/xraWRTSCmM7kzuecW
fMJ+bxsTKLVyQIRzcyOl/e8aCSj2/jcSbpspsdBG4J6JdPfugHz2ZDVfJTVmIImmLzlMMVAOtl+U
Wx02a5O6muVfoYjbmbJ2CSANFmtOtdW+TtxWIaghtlDP/z641tLoXAB7mpkK59y1hB46OZuvNqVb
PR1rn3/9+1+fX1emkY8Jcc7ZPLg+y6d8jwei/DIoWb5/7qDWJnD9+18/QdHgAoYtyc+lbcf222Di
jfjo5MrcSlGvzGEJGSsJEHGF8uZzbc4GC2STiJ9drVIaNARx04YDWfmVJc9Pxmozj+Frz205/0py
yfxy0JM/VOWG91v7gcU6GXU5IRBrrDNMbpfN/TmFWGhZyg0M59o20P/dBoMYVmEIxz4zLb7WRvkC
ctib7gVrKeRqGpxRhPlIssVufLS65jADSRHEjrfFdr6yNkvgY+F6I+fQpDmjUCh3E/em1O+HuHjT
qeVuOI+131i4P0glp2M69vYZja75uXeKJHKMxj1OIhcbC7WyB3yxB9SI88yRoJUe0pme4agKHFFv
C2+8MoElYhyNFiYb6tw+Q1DHfbLaTj6mZWfvsqJpNl4KKxNYcua1OciAyrm2z9pzvbBph/qhnnm5
1Tr173edtSTII+YM0XoNzC919cBfUHJ0+1cH+JiyE7n3q+EQAIT8d9V8sQUyWl9uclBLSdiiy8FU
UIv5rM3RDS1vts6VEFvUY/+fVv3vYxWdff9reLQZmhQSzZhUZvS+Vblnt0h/iLw5D9QpfIghdUEx
fcRyjn2Si9fUQMWIlNkHmjHuJx0L36Xtjilot2OQGE5BuNkr77q3zvHek1h8CC0hg65oeeZJ0x3H
uodYTFoWuGPFlvtb2/nF0U2mNqsLr3LO7SiUPslp6tWJNZzfRhVqLaG5DlqG9Zxz82zHFTKJhd33
+8y14o2mmrXvX7xR+n4y47Q3GbZWqTSwyrRKfYaO4Y0wfM34Ft6jIcOEbqSanUdVZEEJbq4oA23a
zmYk2fiJlSkssbhmUk/J3CmGZm1hBmrSztEYrXrD/a2NvoidphKd3BMii3MxI6mCfqrZC2LtWq+f
G5kJR7ASni0BuTNUVGRqpeRMIN1zmJPc3uMe/YkNAacAc/c4WH8IGU6lxzNwlYMVzMnjN1nSr7Op
nrw8/9py+0diim9GM2ahk4DksHBOqfBkYAMB6g0duWeee2lI1gUeSBGDimpzV1bJIyPpt9HTZeBq
83fGnRg5DphUXJZgLUfuzszG341ph3lbhWVRfC3H6cUxEWTXhL3xqoyDUox3kE64anfDU7hvfSKe
iqaKfZQzX4sWwEpZ7grZvppJ+URiN91dx+GUHypBwnTOw8Tsn6qp+jBsXgXK5h8K0IOcVGeXpxET
5gFPuGPdNl+Sjp17bte+Bz3GJkXOpxQ74D/C3K4O3EmCAkUn5HgjxojnKyel/vW7E3uewb7u2X7f
mNyPwdcE4YL5olPg51LhD1b+ABXyM8iwT7nILpBGfhD1xHzDKw5pTi+9tH00U50Hx90Je95BheyU
OM05aaZzaZETyiBvQCL7sunvoe6EPnj2Og7OhxLtfc/Se82qxwZM3sEcz48kj49poZPAS9VPTyb7
6/JmhSl3rHZfuQFFq9nKs52NtGCrxgcP1hNA7+oby5pwgurOmLPIHdi3iuQBCLaflTV8rXNUd1yb
+zomaHoQ8xCWqvq4rvSQ6ceUtnhPyPRLy8oXIpsdMLtHBs4KdLsNfqvzY2+7AgzH9YMi0FRqpl+e
694lOet3Q2P9GioJ9gDtS+69DXUNVGi6r/N6hxaUIDfnX24a78vYoEGFPyphROZc+aDdEH7cD4k/
TzlARmnzQtENtp9n897IzFeEQY6PvP+vOtGWX7rWt4En6oHw7gJ+t+HiUOuVeJmxMzm0ROJ+Mvws
cZw9xEWf6iJ9hKKGCi00Dh0HiLLsUIoawqwy0zBXkAepBGc+LQlynaCLjg+4AdKAV7r7QjN5Uk3R
PENOJPaRH3tgenyE5pA8y67ID25LIBOL/ifscfHNTblzMGYHGVSI0TsGmFyJyr7bkFfYS1eGxdjt
x94KHVO9xNk4+VkNqkawv/zyVLbzJvKYOeJZivI3M3oVuJZu/cls9zluiAKIdSPPuoOYDOr3cXEk
sy590EEPQVOSiA7DkSYq8BxIujHPKL4DmvSaNCz3TU8c0KL/hpriuwW+wAPP1EHrHmVpnr8So39r
ZX3QLprkrCl7zq6Np+BC7wKc20tvWd+nK2CC5xeaZoHptbtczmSXItsT1B45CjRo+FWeHmoFCVfJ
2isxRX5Rna1QXzds3zJN0Nq4VfLQJuZzpcSPGNbr9053Bio5D+IsVr7ZOWd821fpJKr2LU3wmWqY
gpTEfpYVj6Tr7i3oTobooflVkfQFJQPhpxnVyFSnD+gvLP200zmGnR2fT5Y41+CeDrOWAHtR5QcS
26euq39M9TwFlu1OwSS93B/byTopeErfmvWf68Eb3PElGYZnEetz2cfwZ5nzBYl+I5x7cTRq/qcQ
SXflh/GL1ma+7VpnJMu/2rWIRuW98czZZaJ8NUp01nIjhOuQULuu2jAXV2BUcYE04TOyV64POalf
+M9/p7b2AlLHFdC6dfPumS738dpWfsE7uApQ1vvj1D9JkkRVN7o7u7SPJpKEABamdcgy9d1By2LY
5dWhjN0aJF3OvjHoXkNOl3IBb2H6VKujEdcn0FNKP4Y6zn6eoGJeGbEKpgSU3HGZ5cdmtu/A5QBW
ZSfLzmiws4KOowm4u9K/uGj7MIOmAiEJZNBDYy6eirn8ztX0YqXNkdDG9a1Rg/Z5dlwrqGNEtW7n
AEbSiWPhqq+9SI6cd89IvUgfT/KAMrQl5ulsHz2r/k1a6BVAT3fcxVeXz/V5UOMlVv21YW5Eq/XQ
3dl2dXGTon6YUy+iTRw69rADPxkPLM+8EyP1QgjZ9T60rT8sOn8f3DlQUqcgTfEULNhEC6gaDwgk
8yOqlcDauwkLHXd46JyKwDN4T3xM71qvPrOeHMdMJr5Q/S6W9XMq86dSZt5BtdwNnGSWgUrdg0S2
vzEkEIx655jonJj4A4iKM9+R7RC4bv4Bzs4SVJHS8iXt7dCo5l94CSu/m8azW84nO3Ng/0Xa+eBb
7YOmMKywd5LulE9N/KxEmR5shTshrfQursXOHKaTm5Lm0Wlp2DoTe2b57DcmwBTxPGTvvchhOWZh
+gIbRzi9jz3+igr/PVVujL5vM9vRuJuDTNbmqRT2T22QzE/anO+Hzh581+7e0mkWPqnBHlhRriCq
olJfDv1XUveWnyTwY1NeNQEdobdTs/y3ZeRtaBNzOjLG4pOkoxOYWburYzc/UmKoXWdoM2wbi4YT
6mSHaYacNDX4g9uh8QoBAkxvDiyL3k1tHNp96wSTyaIMslnoQPd+5IqfYHlnAzmDfODOT9KPbKfV
LB5VB4oIsxrKo6VNeV8MtH4fnKG+xAV4fZH6xmnNiOHnDaleBXGq0HV46rvelM1+XlQF9F8HNneh
A9G3QBNwW1BLAHpWZv39pPCsGHIGn6Xs1A5bDJ/vrEq3ChXFLH5o9Dzsq64bT2ZG2wJiX2p407Cn
EIrKpoSbUGitL+ws2Wkvq18TlyMCNZgT0tTq0OvUlVAQzdTZZvX8rieZ7S08psAr2kImhGWG4+dU
wa1BT7FUvh4Z+w2dcsefeWGHVcmnUwb+5CeRtf2T8iyz2PU0Ll7YzMi+qLzusQJXL6Zo1t0v1prZ
u1M5+eRTLqfTlPbaCklCmAg9EOhoXJ9p+jSW46GjvDuyYioC29RoAMtY7uBCYuNOTknzFhdZEdky
00dRWeK3QYfydyoA5kVWOynv53rsSz+B6GMIOd+Zhk1aD8LPy9qZfLPm3UHbtL54rgEBWy/r/BZa
2rskdew9NN7MfYeI9exNVrbjsxB3eWbaYDk02QENRMUHG5jxoL2rbFUls3uS2HSHAsS8S7j5LGbm
+lWc0G9MutYjHnJ2QAaBMBXW9gSqYe35uibyi0Z8GpiiT67QfOtNNgg+mrIzESzReecIKOWgTUlf
pjpLf/Re0gZySD/MoXpq4vKDpSb2PUnRRj53iNjG6Ycuer2X0qGHWOcvLmq4PlK18t21RrknM1iJ
KrfJQ9B3QOLU0Y35oAEcOjCD5D7cHxIzbHKCuBXxC+W1DlLI9+WRtAoaB9PIiT8PZIJeifeQxWUa
UjkhJh57Z29OCTsZZqL8IZmst1R2zqVAP1RgNfVvOlun3hLJYwPtcDh//gLKwh9ONXqRW2srQDAP
fS4yOn+AhFV+jHAMrLw68WsUbf1MCxy6glL4SoPcUZCj+qBuABm+aOUbNcfm3KAoFlUetfA4rx8M
i3V+yab+pBQqybXQng5pLGyYL4iHUF+UfxIBlrIpmZJ9PUr0LNbpCd8l0HY/qDcqJu9RDoUbwDGy
AP0Y6gC8Fb0Dxmd4lxDOjncp9wB9668lgsESfM9x7oPZTR0fkq8Z2LIKXDGuABE66C4Ah/BgRLLt
A1p7cLNW331vmyoLvBmaHYokKox5qb7nHv/ptnwMoNg84P+iOPszYydnGh+mabK/MJwvgBbbDLXF
Uh6odp6qvPtCoNXlk9mK34DFwKUU5z9wIoEPs2x5tnLjnhfgyekG3oQsBkG3b4EdGrjNjh1zgNOO
0F+bAgnaqnNb2OjcKG0a1PhIcNG1JHDIWETSHjK8uPIulHXNw6mTTWhDujCUJuNBnjYmgIAsCyyK
OH0cXedoqeEHQ0n0YIrmcWqRE83BQbqrSP8FgdfwPmUZlLlczvcdl/e9jdi+SpsstJUsdmjiik+u
Y73mCY0Ql1bwO5UICq7rD1XYP0gGXuXcQLtXXLnfMEXjfmia6VC34zPev62fECJ9tOs+lczK7xky
aIcuT/Tvrh+MXd2z78OM6z4eiP7ign4sdCp0MCBJIkOajPrZnAUNLYiy+ep6+HOacH+uOuqr1hmC
trDGYHQbZH9w75cXt5rgvxRJvXuBGvABjBzfRSFrX7YsDzpVMTztzKr27QwAEwSGZWDg5J/txkrC
XtTsNxdNdZhTxNRjhtCsblS3LwydHk1DZHuFTrCwVZ69Z2MGJs7EAmV836W+mKwfhlMCOlfq7iJT
MO+PiWNjZfLf/Yh7pLbqSz7DcrnVv2Qpwomm6uKjznN50mrQIavsrzaoDWFtJvEqv8aTsAjxb9qL
mQl5tGL5GoOcDZxg5sD5wf4/jq5kO1YdCX6RzkFICNgy1Oxyeb72hvPs64uQELMQ8PUd1ZtedL/2
q6JEKjMiMmLegu8JY/2lW+f2yYqlRIuvxc6XDK7FFeJnBiJlji7uF8l0oInicstsy+VxdfRHkY7m
hogpM2oOTkhJ/NNwF0AXQa8zzsLZgCJLWtPqHeh/hZMUDokLNpjPRTRD6qHDOa2qncAAnQk3zWcf
BMhTHQxhKsYiyHHfwOqzgL3b4GayH6wWl2Dy4fO9ke3W4ErMtK/mf0rr/lHhyF5HgmWJpCt6etEd
RakOgg8DlymszDDM4M3C9nTp/thpnM66LuWlpoP9MswNgOza+JlM+JuTGL6Fa3ukp4ZR4qEOJw0i
pT4jURR/BNxC075VVe6YfG6lbzJM/O9tt3TJ0gIZaPW61jc71iVMASLOdrDYBdqPaaOAcWMyBdNM
/5MNq3qIVtA8kwHR3DMKRh8vRvwj8TYYYA6RIz/431T11HbGDWPiDaOwB96b2Lts64qiH8xBnHez
EMlUMvtnJd3wYBsE/QIFRofaKB1efHAXj7RYmwfkkZkyj63oTrQbxWMosG25q+MJ+X33rnba+jbd
YirSOez7nHkz+dfBvOlqMX69wPvTGw4xWXSx3zy12sRRx5OFVehf3bRhWA/4sKsGWzxiTZ3zJAol
ZgXcsATE4jB7eVv40WcQFP1wiZG88uu0cDtarct3HS/4W05JmA97BZRVzLS2S7aBTTurnUN3a+vj
hK9apKNvvZ2mrQEeGYmsWhxAi3AK0pEgWAA2BTqXKyKTMDM3qN+Ihm6xbf7kw1E/VWCn9ouMusO2
quJEhsE8C0HjHlVSMqQhMeFMUlRieJOxWL8sLldoujsPuIIXqiEJyxAmz9gDShltRdrBHznIvAkO
XcnUKX3Fu0zDFLYTENIj0ubXw1x4oGVpPqU3tndjM74tB1JPU6abaMqxYVvV2dwRNWMwWeqrmePu
VCJ2LUq04GQ6I1MZc0gg+fDrVe2Px8Zyx+P134pN9GNF2vU5kp2Yd0M4kr82HHw0XasqAW1X2/LD
qYgeez8OBsQktdXHtkY8sZut3xWmcIS2D4VOXIUra9lieZyKskrhRR8kVQUJL4ceMCuwUfUQjq7d
492CIlOH5akevTARiykeFtEuECn58DpZS7S+JcCbTJcYIUpvxfwUEuunCx5mypuAZxP0hTIT+JFO
G3aNbjNFYDxaT5k1fkNTbKbbPdq5ER+CtXs3AVNUHXx2nKsVGu24xzoXJsD6AiYRkAjR7ZxOpaZf
8SDro/L8e/dV4LIn6JOfW+THP0cBbfa179odtsbjHGW92/NW0MSLmvWH61CfeUirL62HOJ2GAYO8
K+r5ea3XKAHRUZ0xxaOrgGYhp3FoTvXaLX97dHXPsS7mB7iPkWsM4OABhYIBNVq7M4xm27Sruvlg
UQ8TW6n2SZKxPvVeRHZ2lbrJ3FBq9oglAkhFSnNlo1z/ej5p8qmM/L3p6fIUezw6RK3/pxtlk1ZO
zXuxVONJsxloQwmMapBddVr8yl1cW9QndELj04g9p0z4pEwGObdvfjvXz7Blao7j1sRZ7cy0H2LC
HjERuMwLh/bLdGiCutFCKDTYW7ACIKs0H1I7GvpjWMRSuuF6p6pqktZO0VUYrDoUAyd5s6ESVEbG
yV1lvuu3ze3mYMCVYQyAuxpIXSUqklE6b2mFThuozzYAhwirXNPQ5aqyH7D5149sG8a9X44kawT7
O84xbg6CmJhUkjrYTZX0L0jcEH0COPZ+NCb/Iv3qH0yJvcREekvJQuSx85cIyB9am6sqRAv7pdLl
TVB8eoaqG58JTYRY1SPlrj1jc/0HE2uLAA8Z5p6VK8An7x0LwfqLctOCbCzbF9SL8amqpLzNk9+d
ELJFPmox8d+IhvRWYncGTD1Knz+O7k9d1SjJ6HF24GIM5rsivsZb3WZ66TGIxqRNva0BXVpz9xKo
KMiZm7DVWS7Dl7dJ+VG6lVzqNVjPfgR8Uq5NkPTxgBoHDiAxlv+2Q9/sPYuhh489NtYj42MzhHv7
fiM+tlJa942xDyBzPxWMJiFt5aGfBkCVFS8O5czIfvTaOSvQaO4qHH0gl/RdVEv8sFr2ZDq5oeed
Z//R+t2akKJsMLLWdYoWxks8P9hQZReeeapYUoJyfcQE3qeNT/+Mk/GQvKw/9KYwRA9GfqLBnFLT
2f7cYxfoPLR+m+NsOoiu+HguieT5SAKJF4Vv6A2cd+tiQXeb9u2uKSVMbYK2x/0PQP7iz5vNcc0H
bytRMe76xT+WK55147wZ/wjm7c03r4wv/b6kvcp4RcYU2igPmVWNrlLI45fryJYAd6XiiBefxP0U
BoBE0ZB0UG4nsGiNE6/s4dy1AHoWU28vcVi43C9UdSPYwW0StRH5Oc8Wl5GwMt9YGQNrajpA97Xg
O6xNulS0AWCUNhwzWhphgCX68qvrtPzBCAJLj3COyxTTostnhXHcR3puAhjYpX5PK/SNlfw7ILjg
xirwIuO62B2rVvnIZqx9o10SzyBiol+vxPHu8IsldRW0pwJBLv+hARD7JqyXUxUyRB7Etlm+fc90
L+s0uPfesVImrDPeMVQNWA8H5Lury+W1GxzPgqEJd3Fv9LNvN71DFUfT26JBP+AbybwAGvXQlU37
64FhS1b0NB8Nt/2bimh0c/BTxUdZ4NxdzLBD66SqD7bYvM+wcvhas14p2IQYErxcxFVzCrvOPDKL
0pHQcnNvpKj1vxkW0Qmv4ulFl3DDK2BBlE3A+ZLJC/3XeYS3NqNB/THIcszHaPn/FT2qYncX5rzG
wVRfKtDIh6aMffR8AxF5tGk8iE1fl54ETdZNrtRZQHh8chOugik04ces9Lovmej3Xl+wW2eYODoV
aZWsHhywYl0BvZCWFs0LwZJCk1UsoK94m91+iRhpsl4ou+54GOGGX+Geff+DoCUMjkkxDc9US1QK
V9I9aIbqZgLZngZrTGYnk3BF9bGK2XR2Ylt2fJ2CXzX23rWjLcaDdXH/DGf0VLVkdomZwDocK0qA
o9lC8EvcDnMa9o078nqAGAYmeINIGYzIntvwZ6XLeq2LIEojjSLbjxbLvbpRWYhUwoyO/Gz6+JGZ
cQQ5Niq8DTUg7GW/TPw8anauSf1SWTklGgA3gOAr48WrKfRuasNTaHkLAHN47eO1TYCM4VLigIZx
RVm9lGlQll8+GnI0mVtKo+BTh95OhvxVB2vazOQDeRCYV1h1dIKcsOCVAOM/xRZc1hjuWERPWwdH
SUyGqYkxc6N+lB4o0Wkusrqyl2EsHgSu26ZXE+KnS57XoANSXvhJYCnewyEr++697nWKXS6M0xhE
lJp/Bsb+DLU4iR4LfJ6Xrnr6mFR/bPvhIaQ6dbPa4bxlvF6ONiIvVUvx2lC9R1AhGiearwrzajWf
4gYcmoiOd6h40f036RqXMD18krg4jI3Oh345hY25LZvcNXN/LJx6HDkRqd+MII7Jn5bDySsUp8J0
zypWj77TPeDD6qwX7wOA2L+iMo8RJ//KYUVjJdEKDSNgeGgx0oZO0dGG7iFEaNtZtD7LkZP4nwGt
AJc4rBkF22PUFkc0xkeO0m+deY432MnGJawSzXvPopONwxdjRYyzVP8HN+2sith7QXQqgvo6F6LM
Yia3PQDsZK2DJtVbEMI3H1vaEhUW6YzkAQEKMqFG7D1crkPA31xRHkdX/uO8SZphzr0ARBgjIHKC
YdlXcbB3Q3ipdSf3rasuURT951fTd4g38YAGfUiwuX9lvUzQy6emn449vAeBNAv0r5FLoA1R6G+Y
y2yJjXgs4v8te78B+4qJEz5lCjTJ9tZtZXdAS1dkCNPgydiRyySaJ4lA9HiIvrGcbX6HzfwX4j/2
ZGm/w2jM5oB9De1wuR+CcZh20YrmfsPS59xeYZmOGOeq/dcwfkDV+iHLgsEdu7ht7OX4V+YTXqJC
ooMyYFdAhEQ7pEynMl4OjXIZlep5tXHu/CbnQZdZ6iH1BodX0NTXNNMbxhqKnglUFXYCaxCrnOM9
RdZ6hoSEM3Pjl2TqOoYlu2HvsQFFi97PQ+WsMSbAiBh4qqZo6aOfcaCHGg+h0hhkN3m0SA/rK4bV
esXanEZevIP/ybqrgr6DeNW8t6K8CRjaAaDzI4ymrti3U/u5wOUVj255xbUG07EeZgReGNjUG5uX
rhvJPvAR/O5F64QaTsejnWoPdHj97Lda5Hi5j7S2xU7wscpjhpurDLoXANFVqkMBdxEb+MBwcI7w
wJoT3jCbhH3L0qJa18zO3g2PN0ylF/23zstTOC67pfUvZeWhXRcE9H2fLiXLPAi7E4gAj0pyLx+D
Akso7AXpzL+GzA+EQGACfQB2Kx3WEopDWITyiB/MA60H+LCElXaCjOMWOW4euPC2DfZTUN6QOn/y
GX8Zy+kWBf45KJcPb6MXXkXZiKYWkJ6Ede/iAWk1UfCfL5c+23AbfOMbXSp/QVDzmvthtx+36boW
IzCh0icpGapfHmK6Ec0vHfv/Kjw+gPTU7KGnGtMWOFzSyXYfgyusRPc9N8WzV0QCJJj/0MzjI12F
PBjX/+vW2M/U0oJxRWZqDILZi4YjYhwueGmntAPuVQL4QFK10FZeoqV9UtoCKLANgp1mSLq3sdgD
je33lliEwuAQA3B439h4ng09Uw/L5iwCqjuBMl3Rxg/99NvAarJd6X8183PPRLgMkXiZziMIuy6C
ho5W3lk2bW70eIGXuH51y4w4ANQpdxfkhv2LwDEuyvp7ijyIN33/QTcCvZB7hhJlR33yxHl9jpv+
0yIRJ2rKI+wixN4fIkDvhe4y2APBZ4V3J2mbSwFs43ELZTqxKC23ustm4nvJrLzjUsDbBFdOBRDR
JQW4yCQYupQFZoTpJJoqAL/Nmgn82xZjIIIOSzhKT3ttmz+VX3yLFpDgADuqoN9XDsAwrBDLxDac
ZZVZ3yUoDOBQebBQC8YIQ6kbUIc8VI9zYbs3vW3o5Fsvi5paJS5yt67xMVktD8Yrjo6NMG8EVsO3
CGUVD6xugyJpFzfnIHsfo9K8TF1969v6RbpNJoE/CRjWw1TWKfPbTvOaoX88hyPy0URlaLL05mXT
hiROh9seDWh4q0MOMm9s8kWhLvEaHJCCSC2pOtg5orKdi6nKQb35SJz258+hXaoDyGDszsncIBhQ
Y+pO3BTUaVVtL7TaQGmUT2NPP523krSv5C4y9KGM3RF+3AcIHDOYDO/l/aPWMf1CR4NWonpZK7QD
8C8o04Xwi4r9XaDn/uTWEuKGCtSfDnBzqi14ijokzBbdp+Gh/v+v1UODlJaB0ulQlzcT8uk4xMNj
uA0PmEe2tK3FXefvJWxG5cR3uT/q8czC9akv6w8Y/9iEYF0fi1UEL2sBEpb0UdpD4psC4jdHf9YR
fKci8RDKZjp4MduSJfbLRNaqSRGXDcQIC9NB/DuTYkcHCDlhDf5e2fmVdO2uKTaaVGRGa1HPf4kM
/4Qx4NKhrQAJmwD4Egtsbvkao/Hvf7wFtAB+jfdaLBHgERC8bhF/i7BMSz3tWA2ehsc5pqyHsh+e
SGXQVZv2tYhx29BQ/4Qh9OFxzNtkswTjbnWJN3RRaI3rVJvmh8brc1+iQDTrdxfzJ0vJl56hY2DR
c7SKFv3mepWmGkAKTKDNLV6DemkPEBLuJ8SZZVHUiryvt3+xnO7w3BG6yb2Y7VXOa5jGvj2GeCeC
eoVbtae2tJbuL6ndnSxnX9yYJg3VvNzE0v8jhpTHXrfxwbGBJDNaQNWYJyA8QwJU+BQW25uYuyvH
wS9i1+cq8ipIXqaPZQVlxCf2ZjVekRpnKEEQtXeIccln1AufNo+AefdeQIrv4069a4UUBC3l1Q89
jM0i+C9AY6YH/xkeVt+xpm816habozexzC+1N5xQSnH5RcDjZoRfFtP6FynpD7KdnxmioMsVMqLB
wbK8B3gOyw9MQi2aXA2TedKR5m2tPf+/fgpgwrP6fh4P/Rtixe9DMw1fJgOv+8Dr/TRaTXnzbLlm
Gxwps9oDm7J6GIe1V0Io1pQg6gESv2zQhOVLHHlHIyN1CpZgF42IaicNG1JKhJ85qeGWM9VFPvYh
XM4JlHCkA8/W8w8D0eADA/aYCMDFmA40cHJ0UBF6cZvNC/6Q0QKmQfjU9CoZ70Dqs0ImyGULnzmF
/x3uAp8CTqVozyMo17ZQDE+YoKCJDYI4033DPjcJVUpcue5zgTAYGXHAsYDXkQX0aYMVGNlt3V8I
y8wHgK0iD+u2zEvRvuoi+tzw6dLN4+4REIXOlrHvTtpHpR4rA1VWb5tkbUvIBFYPUhKHi7iiyzP8
1v1bQ/Al2kK9BWa+zn1EbmJA59bi+IISGVMI0IsdbOmiw1xSmcNupM4gLgpPGjcO380cBlQ1VL0p
pC3k2SsBN8IAI8Y7E7eJN7tuB1ylS2uAEymoreGADla8lLDQP9m5pnsxhOtpaIx7VitKAhqfNYVB
gHuFBdN2CVW7vaPFfexKAAbMWJT0GIQ83zTZt5jyXgXh5a1v9C2uvfe278tLD18U8EyTfhwAWWKB
yIYg39ws9gahQBAY8G83Lc+t4Wo/h+jqaM/tPX9Uw1GukNBG03+sGhqwETMQEw95OEaiDwgDD/qO
uf72XH/Zqs1hBpuBb9WkO7bo2BHvhB1+hbn80IgQyE1fT1DgIDIebBLZUyzuoiaR56IH8QVs49IX
/MmX9O+wrMvTgKg3xKNN3pO3WcwfEBrkDQuanfLAVZkAPVFXj+VtgIr7WMmm+Iqcal6p10BRFrTl
vm7G/tBO8KT0JmwzoW2yeTViM8TEhO+jTehUKmoh4wI/hHyWfl9jjzQJQpCt1aig5KHT/Nw0fAP5
M04gRnigbvCmRrqvQdbKrgg8D6Bk3OPHVd7yp0BsBp4M2P8RvXCOzdf5C9cIxzVWvwcGO6n1iskS
Y9VLAYeyRC2I9QNmoy6gpK5943vnvgBH1owjfiQY3C8gXSryQExRnOqCu2zBD574oaQ7Ckea3dis
7KBj+dbW099y6mmGxBma9ps/Q0VTDDuAtUhXnvSEWaavMEWh+UQcpk7mEONSMfo/UagZ8kjZK/cm
oA6Brw5j1AcZlP7FsRjLEfAyUMU49utsaWiXQb6mn/VMBsQEb31KV6vT3oKlBFG9Pmh4Ut06BtJK
rVBG1DK++9fgsYxsrtLVgB9sl/q5LUqovJZuPdDCVyfuW46LCDBegggVX6ZjNUFJNQwDweZkMUB9
M+G/OPpjEz/FZfDoimJ9VPezvPXmigkdYsOFgtrm7p244S2mFcxsNy6OQsZnrbqjarbGHHFUlu/I
V/j0XWO3r7bsgy+vmro4C8OFr2kfgApPwOUHY460U4pv6QCiwYAPsciCe9B4+2EQZtDAQCVAVu+e
AdCtLT5+I6C/h8JSqMwEBttokMVBBuviYqr3QM2CIMW7pYJHEhLIBYG83hWcURE+8Qb3P0QT048W
UCXhgcGgIsMdMU5QrG8jUvw4tTAzbmxZZrSrRJRsdS1l2g0Cz2AdhuqrD2w/grDVEzuC2fBPDJ3O
ksfcs9hM70wP4NpXoN4VX0IGWZYgBmNizGVWQVH1h21z/WVrNlpoKeQUgosd+XKoYKD3vizj/dJv
OqMOQD+R/hQFHHo//F9qgu/fYl6jdRl+g9oM0nkIYhhVcTyWPN74Wj75dEHPp5EKOcGMq5Porgiz
/BAiUs4mqBKgJvGTYTwMuNDsCKipfFqpR25d1A5o7odBdPlYz/VJMI0FwhnEwluIh7lcsLxeR0kU
4fwmFsO3SYhsrJdZxqh8gPoougYNltsTa73yeZAxPbtAA/0P1rWt0kIF9Z+yrpt3DwobkdBuavHP
Ll3X3XxsQn4HxOLWpBKa+CNEJSvHWALFWKobq+CP7UckxqUYQQrBEKF6Iha4cUpKOcQAEda+3m+w
0MeOXehEhytLr33KOgfJHegOTJlczOCkaF8+enwaoI50wrzVIR1vG0B7cJWVGj7UAqz7JAmBnm70
Cg37pGaTDFgsHhICPF3wu+py67J48Ne/TQsSKmkk7V/GdQgh5+MNzKPmBhMZxm9c1HRqFGIrJAPk
WyHlTGYl9vI4Ghn4MKQCaAiKu+eH6oLmG0gUF278RPoTyjy4oQ1KkxWv8U76BLesYsgww+qOX7yb
jQ7AqpRayYn4PkRCrJNEpgIbpiZtLRcGeIioi92CbIE64zEUcYwD7n8YhGR4WXoPEDYEznTMLPfx
PCBUR3/LpzUaDzU2YMrdgOa9T5ywHAvVdXhfGhl8UEdRTDAMqFkFNIuNg6ihdWHiBW7nYhpbYE7g
yXIbRQDRiwDDQxrA0NDlQ1iOKg2Umz/72bCvCVL4+HRfSupTjvP9vYKnlehJlRc/88D4742t1V8g
nxDXVWsMrqKCvhlNXXTXpSJOGtMRa1wDqKRW/NAUNTcZZlgod3g1mddV9IKB+5upxegz1B4YoQV8
iGi3aY9WNBiTu4cZfG+QEvYDh1fF8tCK8A8g3mDKYZqO08OdEvsQdE518KGEdRngBLftcEqrNxNF
DIsQkZpf4hY7dFCEAuAGeRoRBO8W9WMLH1SVrlUVIgoBN99/G1UIsJU9fqI8qomOUfa64NoNi12P
GGrx+Jr6LhIvFqtOI777drJqsDXoYAoFByQz2+voA6DfrwW5c7tev5hUxeMhaCCdOtCw90Hf0g2F
yY/W5lPB+UhmFBRsf5DThl9dcGcRZsI6+mL8wpfQcc6g9FGtWZTZZRSQ5/ARWwNAF0A6aT4DKI7t
2vz4teTQrrOWoTFxTH8DrpX/aeC+UIgB/fczY6CnhJaTDeWpGK0LUqDbA5ZGa26xFVQMk71AKdRT
rGTZ4NWOTcuT+D667QYoe4ZHcJAdJKYh+g+EDHVRgGhkpAGC6OGxwdCBBQ3eEtRuKkfgvAEEBYCd
Fs8MeTUxX0NC6jFYxCMm7y7fZR5gLfyFZ8ReRH6yVRblHS1M8VjMPYqLL0z3Wgg2HmnUghFzeLZI
uW3Wa69J998WBwoBCStf/LS2OsBOfjkDXIpWUDCAJQpIbEnL6Za0mvVNhpxipLR2EKjLZGZdU94K
41FxDejgQ7pSC1I+Fc0EQUurfL4HFghFS+mxLj7PsL+Ykr4L7maKsykSxSboQK3FA2jOjg8ICA1P
E2INoDoEgBlDvHRvqyTgxeEsN/dfuNV/tcVtMd1V+4WpwcwycYOuHYoHVf+0ZH0hCj3VXKGkRb0P
VmrevjAZ33DNp8scX2zVIDo1orsajr55YyDzGbcHDKIXME/HjcIoX9M994QAVqb+ho334CZ6NKU7
YCVoX4D+hfKQYgbV3xGZ7j8ePyyjj9dl+g9CeuglDJQXC5j30F8dKNAJMjAPjgeqeuiq+bVH4q1j
zSfa21sUO38XO7wSWvNwN0J+BMUnxM76ClL51RtZTgCG0GC6tpZdBToOUHg9Jh6I7BacpRI7OR7r
TwyIQQpSbNzNTpw9lE3EV4rrUBXQ68gJMmVTAOWq2hcoPK7DRF+dtHsl3ZSBUMNMu0bTAStNa+KP
24lJ+Tmp8NNr6mvUN4eItNeGrCLBb/8JlOhQ0BoTRQF4rbBvuFFUBk3AkkZWI7TcZhjqoKZeYJxb
1ebmVzDfhsr2RBEvePQhbddqPEwRxMpRd3Q6fgW+D/Qyjnd8Ugc5tM8UltopgofP93qEVaXyeZvD
NiljPaTSx6StFbDW3pKcsc2gcavQUuDSYcH0xIr5NJYhywfb/RpGjzjhv2Uwf8yihwK6glCk9wuQ
0eUFDcG7j2drJ/rPD0ByGAjTOn1soATlq/d+P47Qvkw5nuWLC/Ehe7ZMKQPlkpUDFEElVOODpi/3
DZVBx38Y5srdpNrvCscD8gu9Q4IysFXbHxGenJcD2Dq31TsnxxkSn+qv5OuebwhKDwoouMibrNaf
mrJThF8QI2+MSoteLJGhOGMD4zpjJIXhqTmo0Pu3IgAkUTPdLxjp0rUnQ+bIXRfmvQZQtZXMA989
2esGqWpXRyzZ+PilQjBPcAjchRoKaExNJ744tMQ4oAJgQmfZt6MIg7KdeYOw5QOy43bfE/Iyjdib
uO9NpaPCuADmHFK9ab4UFdSJfktsKir3YZW6VXUEXJdCyeQP86F3wb5qAVhE4V2EW+YMus07pLNQ
PwCfHwhz8LAHFEG/R4HEKj3rX/TXEEdA8j1+wugMHYgPFcyyBrDSD563pT4VUXhrwuA9hoPTgPsG
FH/3WCNzEM3o9lJH5iliwZnP0PAUwg+gJ3cn/GrvcgLpTld1Hg3U6dgAWKvps7TBmoThfc8s6J7v
BwI94utEMR+VdtwLTSz4zgJoXGdHCOX1a9uU7a7g43myeAHrOVwSgLI52lSZGMr2iAx5EeAbjqgU
r0vAH2sNT4xVNokm87/7Y4HUHJgurvccAzTsa+cdmOorUKwX7sln381/Qhg2tCB+2rX9HGz/wKP6
hO2ZNIbUICPz9g+cxVEz/uS6yeay1idnnbevmhlrjUCkkI6LCqa/msn/nYjCB8fapKwREW7ZTfP4
G/YZGShXKJSqT7bRd8vdZQBGnnXd/AArjz8sgGI5ULupHn8kFJz3x1pU5XGpI5JCyyWhdp4+Z2ae
Q7BrCcT4CYh3SN4ijK6j+VcHoCt8V755dxCUyvkaaLkTYjkLix6raHZhNf/4c4GmjJRl3huA0HME
sAqrIEc1iaNd1jvXcl3vAAf6j1fbVI+VGjMPg3bOus4l21Y+2KWpcp9v1xJA6jhih7IcPhssBMIR
+qOatycdKIOb4I4KQEOs/QOp1DNsStVdYZbbRR6kCc9ole9+Ih4cql381ypyhlfdAyRjQw6I6Yjl
AHC72PT+jusCQ+q6jL/wT+0OVJX1MZaLybw5ZjlnuMDQ+L5B1pvyTp3baHmL7sxBq85+3J6lP/4X
SvWvl37Oez+/f6AYSG0dkAPkulvC/RYdbnCtkchm8LYvffxAwJchkoRjOGo+kXC065x8MbN46HqR
D0H50lLzWiwQ4kXVkVO3a3qwKfretqr4trTwxVMBdrxrfViw7TS3M9BcLDgkvug/lVaQ26j/cXRe
y3EjSRT9IkTAFcxro70hm57iC4KUOPCogiuYr9+DfdlZhUYaqRuoyrx57s2rzc/4itaZc+M9kDZK
oNtu8CedZ2n9ujEvklD7rjCvopZbLVOIof6ENEc1l9CnN913VmpMAoJ1crM6tPwNxYx4blOzkzx8
4g/p4cOQx8HR1zkMn1QDthmGRDH17X8MwZ4V1wDO6reyZdza9Z6LcCu2vuSxpCeiW2NjVepXuxJh
YAN+6EZdggTmhfEH9i42RhpMgNAhyj7GR8P70LdnPEjZPljqgp62OSszRdEthQ0yE2LWsS5zJ+8x
vVNqZJ/4L66gQgzepuDuzbO1RbDdtzWD6irBE+HrUx5OO6MY70kx3TMlYIz6cx56V7hEtJIk+U9V
jAD4xt/sOfybCHu/NNQJOCCkYv+OKjm+cVEqF/IHKbHGTzAH8slrnfdhFr+1G77kAWX9upBvff/G
yjm4vDkkxp+rRl5IpGFRn3FLDXUgm/MSjx2Wv55tYalXljt+n2pTaSBSOxWPLBg1NkKO1RbvT3vs
i/zTIe90I1JmZUnnjrtukgeL4Iq9I1x8Ubp5oZk9WkbLaeXXSKdw8/H4VMbVwdLDkRxh4MDhoZ3r
Bxw1f8ohOE2yeQlnbuLBQV8Oh8/OC/8zLDHtMK0+l258CkR9swJOiThEEjXm9ImiLKLM2pVKv9Ck
b13XkFtyd/OXtmFKIvFaroT/emKo5NDZ5cFvit3641h5D4lVxV9p6sljwgPnecEFf9aBI+g6WYrJ
iHzLR6pPPqlAMGtP20cpzdPgBC+ujcPedw5z5m6dYL6XYngUijMHFW3M+ydan8+wr366zGTfNRsD
W5yrflVEU9/u5Tg/5zxmBk9LGKx9Fd8mJde/qUiPnYETyS0qgoO8fDoDJ/5qMArMaAc12utZ0+Rf
lj29KeTKbYNdAryYSkn6yaMxxa+KYkWVXhjJos72VlhtkY/LPzVkliPmX9+swsjP0l+ZstSQbZUD
GshDUrvBZXbt/Gsa0EF9/dy3+h6nRLN5pnpvSvU+5Ua8q1M8zjq92VTPVThf0F/RytS18BQuyKC4
wmrs8h57So+smeZY7GEXjIDKKvBn3t7KOJhVdagw5FZDjojNAttR0ZjpEE1oogaoDmkNx803VQ7V
fnKTqykK3hASs7rsSVIXYQJLD6F28U5P/lm5zRwZPWsnJnZGZcBStHQPg+kdlEcEVqL/M6nAaD7H
dGMYJdRXgfVi+uNWqto5jd/tehIN8N34f0HyblUZ/JSxf0jD5Wi1Bfn8zd5mTrah7+EsnoDR+22/
Ut4LPU2Vml+LaOd9ajGTr5y7Qw8SB9afpTfPujP2ldE/L7mzzYecqsR0T3VsPeUeB1IZ5//WNbBJ
ZTyF1UKPItNHRrBH3Q9nW7Emh+826hwRuX6yNzJvt/7bKmHKK/OHFIQMDDFn0Btvx76CsZh3XlXs
Rl0lGyPxdyk+xrFqt2g4kIlUiKWebgOU/uBW56XSb43b5giA8X1G1qr7zyApv+K5v1PEs15eTWz8
zVeSComR1ZRpPv4GnTiOHO5iHq8mOBH4a1+f8ykIYffEwTTM54bLFMD/cV6aPfuF0M98PPJ1/dxZ
yYcJboVluBWQ0DyLfsSGvcP65i2tsTckDzf24W2eFIfQQt7sO3XA6/EUh00kpiwCeN85fQASHTwh
bH8tmfHi06Fpel3+JDt3jjG9IzRIXewh+nZOSyiB+b6kdpQxxES+MA+S7Td4Ao7jWveGnLtOX4Ld
hM9YMSJ/gmwU2nF3Iituc6lgIhqIQqRpu+AHcvnM42ZbBM1hJh9iaXA3LQKLlOL1xD/yL+Q5LKmA
q8EqYRxRnmvof8xjRdp+MEA0Ijp2wE5FhwUip9OVnAqNezg1Fy3raBQ0KNJf3isD31ftPgRU5l7W
HfDPv0xmso/thu95CX9jw3jNbaAJECS3Rubzppe+kAdHTOwo4q0q7d1omYfWD3aNmW9Ji4qmAaqV
Cnyb6OxIhse1s82oSeKrkcuHVnWHJEaZzeSZCvuhcSpgnfC8PrSQOIjw+smlmlRtf3CyDv/UtOt6
e2bqnxx0N77NuT5C+jeQX0M0zeUFT/DKEuB1HoFE2TKaZsdWqNcQT/e8eGdu723o0fzgQMKgkJ4m
28WsGtSMhHnjxfTcWHaU8B2JXnIKpDsfkFwhP44+OxNGjoaMW71RyI9Cdl40lniOc4PMRHUQU2Bu
Jkdt1xtnGpxt2XUvrbkcgth+FUv+igqU7x3LQX8mMgUtKjvPwtwCmIf45+qHsNRkC3T2x2p+jSf/
lcykI9FG7C1jrplxRnKBWTtILwIPHFqF1WDVs3UP1SbfhONElNn8aOn4wn7m17hPbogHY2SmxR+i
l/50zMF9T92l8N5lweL0Bvkt4tHWG3scTrafXHwGiYK7iHnetUiGR+6lD1WGD3nr7ca03oeW/4lE
fWWTxBkZ9cesiuMo2mWlaQ8LhWzcOr9BHqNiDt1jlup9DH3aDaz4AkNoorbCUI42TKorOCJ8+np4
Nh2P5KixjSGD1hiZY3utRspo/Q0nO1e8ipSySHJvVBQrd9RHY11d41ADwofoCQMKnrvNqTIjNeUn
uy9RH12YW9N/yBa1qxsBG8n7bPN62jQ8lldCU7+2nLAbCqohCqf7Khj4IXZwVtkko9wG6dP6UeCs
HQETjEdbJ3tcIQPACH4D0X/JmMg7zAXC5Jy3ffmvE/KUNSRpNt7edzxK4YX1Efo1Dhh7OIpBhoXd
2u2PHZoOoQsQb8kOz9A7h52fW69zj8fJ7k9BY7K0x8OQ5nhb046P6OElA0m8hV3q9dSAXIdzvA+M
BT7Ku8707L28MQcvyFQar8wYjuRWDGBa4x/Pid+aUB7wPRDrkB/YEfgNLQDX0kZGkRyqQm6szPuR
BOK71d+1mhC5wHsSpOeAo44H8y6qO/I8g+K+BVLpj4yN0TQ5vPj5NZ+vWn8RP6a0NzYGrkYBYLJ+
8PG83JUbBJsRnlOtAiX7KLZ+Uf2n/HY3dQsAYOltbeM9g5y/Zrr6qysSV6bQ3xkdltf+Y0ZJrVyd
nxPhFJSs3pH2KYmc5cnlQwlk2rJXZoT/kSNGVyTB3AWyl2FkdQa70fPirZkxtBvvEowI3ccHMET8
AS58hmbeF2r6rvyULh68ZJOIENEi92+pwyNZy3PvNBcsf5vGTZ5c/lI88Oe6BeHSLHhf77uCpxg+
8Lfn4xIoVy6wim7dz5ZdCUyO1U4k9WXhaOKzfjTLFHG3/KY4fidvMoSNtb/ZLDu05c7Au6ISA1ew
eeH6PaS8yiqEuVRVH1nOiEwOh8WX5UrrHGcuLP1wT9t83y1iFxjubn3bHLMnP6ZlYXf9GCb1l9ni
nlp/Yd4bI03uPz6Yn1j414UX3gi7R9I9mPrZu4QMiUS01Idqh98isnVwMeBUktEm3r48Z8s3D8La
Y/1Z77469Y5tbT6bpXzxbXeTMYdfwy/MEgWmsYn30tusWYjobHMejSl/n5Q+NSuwnoL8ggqcsXD3
ZNrOnPhoY6vnvgxg1bz/X6HrCVpOqol8hLWq4tq0zfNEzxq1Y1ZtMlN9T2VzKVktREfBuM7he5NB
/VPU/n9VgDE5ZwAE3OxtdJwyTIbWhfdZzFjuHTWJiwPvfKjlDDzsQeVNeCO4V50XU863tmRBRxJU
zq5szPrd8MZniphuix9pPwr0LYehNVPSpTt0wDDYXuejvRj9VvaKdpocxllb9PWGCam5gJAwhUSk
8tyTlYTfK7At8kkdSzXVB1Si9zbv/kCwHSCDKYDMTTAkkZnR5FQLbh1cJU4FcFYx94jqcF7DQyDL
OrCqLGPpKom3UeMQVzJO5KOUw6NLQTOO+qXPOkQdNvw5S/g6181bYaN5d/KICfGvE4/7il33zLAJ
cGKnjh7Snypd9m1JiVmaV423MYpN1gLobLwJCNjANp4rTE/RVLuvEwf/TDPflJLujSEPRqKa51se
AxOlubLEJp/pVEOjaf/y+xNnw8FBwY6Fglz6U4hLaKJ/2OQUNvhLnokl/Z4wWFHYOA8M0I1Npgkm
mtN/2kF3trIfXdYfs98T5mB3x8xqn6oU03/nv1pOKmB3kyPUMmVhjQ5j2+VVzh2Qdbs8CojDZfFe
bFc8TXhMNqYKwCh66kLsX/C7PIAYTXnL+vKSB+qjkIY41cbw2VQ42/uRVgejw9XinMDQlF9baphg
GQ6TIfdGH7xO5fDc5NWDPdiftZ+8xdjLGOB5xPEU2Gkbnf/m3vRl8zSGIv01tLdb+xSub9SAdEuv
/ii7haIPp7Xt35GHM2wQPZgSFRmCcVF3/qZzA/rZwf6p8C2UtrqMTgbhzh3qwB7V6XCFLDyw1/1P
55X4JCVQ6+Bi07dpaXLFP/lDj+rYsPkhYm5LKpG9nvzLC0qp3iIafpjh3O39jtl5O+11Y1s3ueAY
dlrMeV4SM9ucQWVkV18HnQ+nWJbhZj2ZVA2X7HSvnocsw8ZbfyPwbG+hHWP+k/EjvQd0aUGpZVB2
EUUMAmSaWxSUfLf4xi3m5p0Ta+stqdrlYoE542Ppvc4FoZnyi2tAq5kFeJgbLvmlGQDUZm/EJmq6
f+gQEJ6M7J9Zlhe855ckz77MKdgzar9ahEJzNbIZPHBBK5MPd4C6DY0Ap3NhP2KDPmATCxlz+Z8E
YZ+ccoGWySYa/Pmx7tC4MZyEvffqThU5acZfkxeMMe3R0fpNcKJMHPXJ5GDQsxYW4mS7oTUbcHR1
8u3qrEZ87yn5QiiSBzsw734vXyC235WLJo875RYn/W+QFed5Qlbl33hzSudqk/VSU8fQByXkt4RM
cdil7aIHzP6CfEt+jyZiIE9LJNPQZ+uI40Yj27tXlVHMwT1uTWr6XrY70LB/XqspWWsgVLjnu7/U
r6yp+RaL0IA6OAl0i8Ajh196zgOJErs+t45rGdL78Q9Pyy4V4jIZRmRPIzGN63MVivA7D7ifquSl
Qs+ww/JUesUplPF5tPHakbYGaXy2Bu9UlM7D3OD0xf5O8glTitlJyCMuo3xQr+0yEsHlXwktSyKv
CAYqybGLDL+6V2kD45v3r/iXEUHH+pCo3ACW7WGLYB1p7/O/a/PnKf+5R3JJy+nVG/n9OZ8gBH79
HETSA8pkuE+nTEoPL/iZ7CBInNB7TRQTycW5CTa81bP7OCn/ybLLxy4YXsck/Iy7SdOMtdesoXRa
P157ZVk09XYaVOzCUaf1T09eRbLJbAKu1mAodENnaLYdUzSbopeF618W36iclpc+VQ/WQLIcUU0x
/Qirj/fMmqrdMoYnKr0nmck/ZhjcEgvG0GjN/xeXREBEWd881kFzXPujmSrdZfYtYvVqKuBSoaqH
2JmPJH+dR1+y6QOhk2q8C+0r73z9YDsIdq1a0oPZwo53Fm9zTJrbznUHxVSnKbZW29aPAWz0sc00
oT2i73egmfbjlAzJQZp5ep3i3H+2SVSCzbWW97ylQsYwZp70hKd7H1hG8pcEAox1UgTFtpnG4CPF
ecLDkgz1Qz1x2EyzOolBkqakZ5OopnDtduSDAHLWyvr0OOE3nhYPg2OTrLYSlfb0m0qQHsWlsMoA
htlCIFKbLGSk8NYz/bY5wcxk+g2DGRm5++f18TkODf+GeZ+JGMDMNo8xKw3T8ELE7VroOd9uHL+M
FeFhskk5qMrZPZdZn/3XhGwb8SgZonWc5plmDMrObGQZ6R4Il/fG4wT1wdQm/QHA1ReHzNRNTfO/
uNWlCckgyrrkYMwkag002evPJF3/yV+YgXgZnMsi/ovY8cmCvqNEaSXuThkbOVIYVXFyC00yD2T5
Jx8zjHKBijc2OUt6UN+h716yjmcYXwhQajq/N1PPlixj/uqn8kgS3oWhxKMPy566wa8O1J9Sjo8k
9v2uUrcI9Tt+eSpFRUyB7t7gO5Ij1R1FZ888NJ3SD0z574CDJNu5FaxyQeDZ2P2NueicjpFLIrq/
GCKZDCLX1dYLPvzT2HoP2IQg09o9pvsrhNDw/yudXKLXNItvoySftc3G6coS16M/klUHPfOUhNPV
RJMt1PBlDtM3R1Ww97rsDnRwjSGhUmc1B8xb2cw3BoN1BIf0Y+v8WfQ+AMdsd2Tx+DuwgqfYMIcD
QuqfcXEu5JBgYsQBxBLaMduSZ7TrFy56HI1fospvPVhFpJ2MQd8Q3iHpn5JcMLFnNxsZifrspTNU
AkkD29zQf6YYU1sehP9qFtwy229WBJyiLfTbl7IPa96F0gIJpLFWfkeYYN/goeXY3ngw6DtXZhVw
iELx8JrhmcLMOhhB/+QKKoHYIqeSyAO+UYdQD+2K+6xNBgJUvICmZ1WWH5ORkCS4JOEp98v2KiXG
HWe2V3t6PyN+Wf/FqvvqFjt4GvPqhss1OHvz2tDB/kbduiyqEpIRJiPlTbiwjDMPxo720z+1rUuo
hqpeqqL90WBrEK0PkIo3pP0SlytInbswP0xBpbfJUqmTMRbDX9tczIO3JMFhqE3r35C0VbhhhwQf
mj0hZQQto4YSJFY2YXXPvMo8hLX8lJJ0OwRfqt6C3B5Jnuumcopqw21EPk+cbHUhrINf2O8W3e+7
OfMYGlhQUs96Haz+t0LU5cyrkwfZYQCRtfHmaMf8z0/m6q8DSQBpQtg9eWmzjFoq0yMbayiAAu85
nTgux8ElwiO15pMmhGjDz+HkMjqyf4r4yalygn2m4tVmFkbJWLOiilEX25KZ2cwO8rDBdzUs1XDN
0GheBy+Y9kHtBVezxPicOHND+SvOC5tMMET2xIoGTG9vRRM8Ndoi1iGH4rZliWlZZDHRlLUVA1M1
t6ygUF4Gl6S8RcYPvCwFw2dWmc7U6kk7/UPmYXYyyvAFfzizqTbE9lCM0vslDv+91+0dw+NdAT+Q
71TCQ2iSpMyJUUfYZ29xk5AS0lNrdL1b7UJiyQk7QkEgD3g89Fnt01GGL+ylIYfU18lNavlVds5/
ThAQ0zooUHvT7jaVr5oXJx/+TEAanpscB2upOD0o6OnKL4Ve7M0os8dRYrnXI+ZyPLPVvncT8rS8
jllG4bXROE22Ii2MXyGtDposESdU4fuYCBeEun51SnuJworWHvuRAudPixtjeOfSjbbzGfrQR6mt
/oCnuLtkmv55BfltGfVHMTOdm+a6+DMP85ttD3ffJ0bKawv12Va5vDYOvLYME0ZsNXPMornYoPIn
lLS73Qf5IVbORaeyiznL8Wk0A1yOVYsCihVoQ9hzSQbu0pzNugfwNprr4OeCKZP4nuiqHoSZPxgB
uLWRlAcFzrbBwvlfPzS/lu4OpHsoos3Ku11mtH8WObLTv4WjgV5kpPUkZYx7aSOYyiVD/pKU3WPX
2vep5BIRA6oGFkcZhV795aS0uW7fP6VNT4xb/dsn5i/wZrBDwSEXThj/qnZ5Msr8pkpSQ9b/U2U1
tSDlHElCT9Q9MMG+g12Cg9oTa4aB3fFmePXKAZGuRr3xFVY94mLMl+GX/bIl6aa5OGkmtgE+qyaf
j30CzUXCIl6UuKf4O8pEHsyp9SvQivA5C9vshMaUrppsGflhYH2HwWI8dRBsZ38OUn9LQuXSR83E
SUU/DXJHyky7NSHBWYGCkWdOwywKICsudV0yHZhcr8diqtlikeEv6jzDuTrsadaHZUzU09jk5VfZ
mhYTNwBOpsGmbxb8fjOWq9Ay8MMz8ao/TcMrz2x1n36J28Kt26Po+zS/ZKU9u4ZqXp0KVnRpgKHb
0CruY6f0ukspJEbW7k2cbfHANM3LvHPr+Oa71rMGisdJz9c8DWdg7/rQz7F5KZwge2RzInkovVie
++xfzN+mhPkp7W+hjf6vmFrmOYGd1HABg9l0+BNsIGDhmTbtqcX/BAWrk5spAy3WeiTJj0Cej3I1
guJXIlrwASWEnskatTihChS7xG54fCtie7jXZVY/4GF/E7rDrl3oEv6sNpK9TmO57ODgxw+J9FZD
5Ee6DDlfyJ7y/puUGTykU4+hEeYr+M8kYkpG5FeWm5xjhBTgbOxuXdkPJIXEZkLmDaKIUQHMem2o
vnWDPmcldNU+YU33HsIAQkyYH3I2pgRdz2WPXqzLNzNvGdWkYo6ZmY5Qb7gvY+IU2P7woebMPLEE
0dnIRS8Kd7gZHnMWCJxIT9BHQTg8kq5tASdZcbjF3BicCYKeCG1pzWuiZ7xufer/DmNnrzj07Prc
e4b9n9c1HM9ZIXG2jTR1PSHUhZ1Nz8xdMRcozL/zjOHLgIBirIWB4TktkSNmI0QmEMJ/gnGkNg2s
1CWwEzsbK+8XSnlLAqb7MrQBo8xfUhTxYDDxE2hWipvJwQtwcVEAc5p1zJ1j5/ePBUN3KbXa1xVw
iBqX+ayJQt3wqYbPyxIDtnIuHzG3+1+jmuLHIRzlqUL7imK2EfHqDGo62+OSnE1cdT/umKAUOPV0
XMzKj/xFY4fOgvh5zr3shuN1Odv4wS5OPWeEzfVzGhV2ikoNVvmJbZfYbcv+1ys4zW1bN/axDOMB
g4JPnnJuGABjcxGv0WjdJz5F9ECHLjLqfTffh2osbilP0Q3DYEyLFUh371cwlxpbOop5WM034XiE
E/kU7mfHxUz+tJQzYf2pGhpSeR33Ry+dcZJzEz6XpdZ7PoyYcKbeE6dgmIFkYmllZyGYR0YxljIi
wauxhDstyvxbG/WMNYlQwGgaVbqbhTYZQhlIAKG9DHAJIGn7FPbtQfgV90OGIPmW0UuSjmkSucmu
yv4n0A3tfGX61DjT7KOT6tqo3lWcGsGGUos9CXNu68dg0Fl8GipoJMgy+KaWTCMs8aCyp77Oyulh
aLJYkFLpTSm+UTdkyFSDmmZGsBJIYkX92zlG00R1yLFhLYbFohhORxr6PEAV641Ieypn+j852I5L
HKRMw/VVLC5CWUH4YWQsobeLm3CZHha0jecYbDeyzdkEqUgyuR8yf1IHkyNzq5IOwTnmaFJa6Wch
tPdeBUb9XAdG8Ro6yDKAFPWhnrT7ZTals1E5K3hblkc9CKKed4lGk6oFs10nmahbeCi9z5Govddq
IctOLzFZMbrxvyX4c7Kph04JIjkWpz/0XIyEKVhBvs2dpt2JgA41VnkTP/qiq67aTMkZ6UKXeN7G
nyOYh3UFQpjjWcFZ34OOcaBNC7qNDIT6sB2vei1pfDDb11jPtIUPBGvAdTJCE0qR3Ji2meudPeC2
wMHnEZGi+/MAxk4WmDn8JbEm+JWmWz8RZkuaBzvYb06Im69shmLDuMvZKT8wI53JZuM1VnNw0th8
x5QyH/gw1/wPCvy2ApCJYtLdN/hKkRNyv+NQCn/bOCTIFD11MxhtcWOB4iQfJd3rXXqennd5SDSY
JkF97yTCu9vKGz+pQcqn0CI1HQezfpEQfsyDfbyuqQTj2ONZKbOdD0Z5IDPL+ko4e25JjTvRE7JF
SSW96MuFIdo6jPHPo0tqemei4afosxTRKrgbvs5vdhcYWOGt6mKJzHtqC01qEtbIgzMCaaA3kXhB
UdCeisxwX9LJqS9mZ7KTj/nSuyqLDOo9G6qDzFB2XMNorwaWumIT1rjmRrzxv55vhP8NgyTZBPdU
eJVCksCPAXqrffZROfzBdxbZaneL/Bt0wCnVDlPYU9AV5bZ3S+efP5jGM14G4txzb9hmJlKph9Lh
H4NE4ZQWomp4HrHEuQutjRgoNvYQ1/aWED0A5qZxjukEvNmY5KS4DRZNG0Fhb+PuXVdUkldgKn0Y
/aT8m3Ep7UXLYZ+RcxV5viSuzMf4YGAkJWi0bo1w29lMtrCvONsmgCKL04IZiu0ibKwjGG9iLXpF
qdri5Uu7T4ft7nez89PhGHhqvs/prI6Fhsw4BjmJeoTSM0a0NLkJyxhj4/RG2R2IURt3Mkuyxzhr
7V8iODCS5pn7HJhL8kQ0QIMlU5UHMfoGyvEw9Uc9t4TXxXTPUB29Ntid4C39j+P0RbVvaIpd6MbB
P8Mh1tfF71B9lUcqet4whWvm/tyLjNbNYRiXCfdnLsb+RCoX5bhg2MjKGXF03Z75sCJQlW2v5cEY
ST31GGLeyxnfW8TFvvoVp/ClkeFXDpO7MifmS46mQhRGvTBj0JPYZp3hPTQ5Rn6+ZIJehsXeOnns
w8nqX3cIy7M2LPMKj2t+5rNPFCQtKHVfndMVbDLM3HuvNJqtLapwmyXrvH9MvLc59oZXd1zeWHhe
3Fpj7Jly+eWuE3mAUkT46DZtg+41zAPmPYEc0i0pgeNjPRlYd6zLWqsgi46ffciQ1h5BGCy6kbwl
qI49ArOxBuBgz5rM5zp7d8xg15J8H9aKNPCYiD/3byNbOq4Acq+KAyrpdcKdp++ukSNIOkDuOc8a
F1cizb23DNj3/YF2tt6iP2LtSdxmy3O1B5Vk9Bc6/KfQjN1u+LQZ7vOoks/YFd95Mn0NbHuYxWht
xGJuDKoEVnJBbGHZ1KaIFof4rcEztzpt72mSXQWTJ/Bo7pgX/CPEplkR71tk+/4xLJqzb3RPfRvz
cZFBMht0g+2+6JofFSZ3hynT7HR4yYKo7OXfzMFtpdKv2A1YuqCXbYo/g6OK5ilmjYFHGAoezW1H
b1pJcqTLyX6ZO0bj8WRhUUtemLQdlyKsuRnZRdFMJ8neiMFKAd6XncniioSHshQXfL57nWQXc5ov
S8kVQNA6PsR7G9ymjNUJ+qcm35pV23fLaqBw2qs5fAzVBy3KpczCbZ4xA6388+IAFeYVUjwhfSC7
CMHNMK8o8fhqTDONhmzs/Zx3OFlIbd0srWhPrQjcR5qCkiDkZAiiWTrqOi0sBimYtmmKSJjYIUmD
x6VuEGYSdsfuE9uw9p1lLlu0KMLaOt/6J4Qr77lFVWvKtSzFOLrRCTkYfd3nl7Ir2etAfis2YPIs
iL/CJ91mzXwnui4/BiLosPfk8bPyzIauLANtKhQxFs4wg4ryZm9Up7rPSrCxoafaZeNoP9/KUfbf
notcXDrF8rR4hiR1WrgsATCRVmbDbB4SUamrZrnS00R0FVRbj1LT1wDajieLN9B3grS8ZXlLXTnA
XU3NY6K9/ICxLt4bhtEce0IwNmVNImG7JkAo4djgsHX+m1Vlv0d3naOgY/1c3pPpHjsjV5iD83SB
fHBJih38DTO1L9PXHLIEdhd7o1sgPViwbZ4Lln3sCHpz9qylWncHOPIUqKHHENlaB+JhDUQ73Eip
S5ZeSuz7xQsIF/L8SpzbpE5MrOTElefCD49pWVb72kH0HsZQPYvRm3g78kR8kWzAvhC7Kt0vdHZr
SxxZwkCWiLvFdX/VKPSRoJIgQv/G7FF58DZhPXJv93I7kkFJ6onvIapMWAJhVcEwWVzf5QmDSckk
7iCIX91QVpFU4tb9xvCHP9pGdzJwvO3YgorzmzgTSnyeLHI6DSti9pvuhyonSLLC15nXaKClMYxk
TuBpk3FbnAKnJSOj9BIKmyybFqD1CTNDnyzLzjH97oRR2r+xpsr7zIeq/K55/vdVzxQ0A+h+HwPE
Lf7Gy2dM4jceaDkSap3NaqcX40e2ZcHJ0f21SBvY5vi0yX63oaHK7l7VgbVTLUBsKK1mpwxmys5g
/aASdhGUcLdbHL86BaUHoNIqbxsAuz4Qhpsf3clkrYiZmdidq/oDy5Xz1KsRbZRT9tSXDjHRBtOr
Kkzji8m1+D3kZhOVM8gCZDIh6UEuFCwwIcEJzM2mE515iV1KPSMrwadmpZ6kLu33tue6sGNwOycz
/5lK1c+C3DVWw5Q+Kz10GknPNZHaTf3KFKE7mQyKWR9A86lFIfe26Rr0DQQr+YkCgAzFsB/mUW9N
bHZXBx/jNhkwGWpukgtef3C8HmulZRHV0qTueONpLpnOFKy0wII0njsnZctwmlT3UTtNZE+JR+Ei
4kORDtPzkhUEoYxJup1kDUrpwE9VgaqjyaUyc9K23sXSxzRrtuaLnFSOPX9oWI88G4BmNdZwMvP0
YehYFtQPrrPTCTNbe7BmfoL5+jJ7y90uCuNf2JXdYcya/tqxF2bPjNJ8iPMSfpvu4ELAAYSO+B9L
57UdN65t0S/iGCSYXyvnKmXJLxyybDOCmWD4+jPR9z71OW6rxWKB4Mbea83F9CAcwuHGec55FQiA
t0nSomgs+DJaS8W/DFmW71MfqxsgR+u5qnkr+LaNnVZgn7j1s3I2+G2N5zJqgo1jJ6j2QhB5eExw
fbgt5U1tzEebXu7GapbpNBdpBcoVeY6K+8887BsXoi+TlzRAcMg3GTlbK88VljpDVat8tvOb6Ht5
LaKu1LtktW/rVKtQrHYdRgTnyGCkzsPWVD3bfK3XcU6Gv63pstaRgct3z6T926seQAyyizVOEgFi
c2lbuFWmeGPCbe/iwf62KeJOPWDfMzZ/nEEGcAKjhHwIAq3YlkaNGcnFiZOmAaWDPFRNxDEFvS9l
JS6JbaTaHR0lDMWvcT/tvFic82D+nj0+lh1QyJbOTxYM7w43KqqGtQOoBpLgdmG2TbDXvokk3B93
r/93GKQ8jN4h9X5VrU+uav1F44UWL3KTuTHf0HtsZBSuu+o6VWpbAx5Axu/nKVicBleZouM3X41F
Qi8IN5htaMLY54n+EJiA1cyrzwvo0xcTD4a663/aM5rgFJ10JuxhD6gUZaotT2acvqmmuBYxgish
zK+YmKAhci4pb5gKMtBCGLXrouw1zG3RTZsczu0qtttLzZY9hOoFksfODkuUzvFhSYqXmR/I8+Fk
OVSvVReOqw7DeZOmqANcGgRG+0DPtkywqUYXUVB0hlGypsGyppy+pYb4MgV7PlpfL2uxouCNpdJl
4ySIrPnJG5s2HflFk7nNrGIXgbjcGGb1wliFkTU0h8GBRnRt7GEt0mvTB3vQiHT9wpfIHpA350eR
wsjv0NGADe86gvkq3Hx6CaUYWy2Z/jYgVG5C1OJxtPykCmZ/6KwnaMd0DBBvDDk2sWVjuVC2FtCJ
ffc+Lg8PRhPzzQ9D8nKQt8wat5YTvQvFJGbJD4ZjHhozPhlpeGgmfBQ9MB8a0i+E9Kgj/3T94bPg
O5ZcbaSQ2ucpIDy97mJqv8w1YR2FuIL8szPPO8oABKs/ffS7Fh/VMm3A46Kn0vro7J8XPZAsXdAU
EuxhAo9Ek+ILsWIVFS5Q33ZszotJX02DVwEdYmuCBQYVYxU6fIg4wzqhtgsGTb0MU9N/mbJpl9vP
BdzOlBUeWN0xmLPvQJqwtKlZRzbEj7n6NuJ2NVmfOR1Kky+XlJmLR9AAuELEszHNHvYe14jPPePe
WUkosOzcqNPs9KFYG1NpX/hNPv+2N5ZV2KBmHhX+XUGUArrQEVG2H25BSW89cA9ekl0D/OR0SyAh
u5FJ53DQtsR6Fw6IJLKqewuG4oVX3LYa1LbBobPE1S1UDRqLhsWhnfdBfsNRRbGer5n899lXZFib
uZlNEJ4cJUZ4Y/1jHNP3ZBxIZrD/YFQ8QvX4COpMsM+YrH5/Y6IhqpCA88COgX3wi+FJ698Sou6Z
ZvMkVrvMmPZWbKMRIH1msjUyyViPSfCVj82vqjFebWvut+PgvesVSeMRhyd/dbatuw0MF8b6PvSy
kzkE7rFBDNUW88vgv3TJhwlFYpXgW7aa/sPSCZwTXLcY5dhdNRrB0sk3YnEJCUiJ3Yw1cxATYrhZ
PGR2ow9bfq7Za7HKTCbSVBwc/m7iMcYWP5/TEQ8rySoUaGH0BNXUODudIKHHDu8dFKHAyVhSWUak
tvPW5fFtVqh3eAvsykwiupW3Wq/PxogunMOsTemwx072hGkME1KbucdwIP67a5CvupxX9EIQi3cv
lumTCMCDowU9hQ2IwegbLRUqNNAD5Q+2Tb0asmzckwX/SnIBmKLh2rg+WpqJyWiN4n1TVQn6y1Yy
NpJD9WtoQ/FE+TwfEuGV2AvT7mLGSlK9cTSzQk4VsQc1PIxeeuqkeqE9r+GlcDZwwCA2t8eaN6xj
vSdEz5BHOhjzthAx0Dzg5gQDIt+vvOENDM8FmvdJLDEs0XY/zMBIlH1CvkWJFvR03IqJpD9c1DSE
aTtyymHBq7tMiw/oaWDm067cyYx9UCYG9XPzFM547iUQiI2NWWbtMTfe17F7bTtdtydoE7jjr/GA
X4CILuqWfp1W1U9iTeRH0ABk7akx3HFvMCarYe/3aAOF9J7IT+ZcByGbCBlE9kmcnbD+vBBjsCLw
76WKyaIiDQA1xl/LQD+fNvmV9wqGRXFpPaDbgEIEAwoPdSUnZcIP6D0HPRK8xWNiwAF1cDNj7eEs
J1pn+mIi/9vziU2MQGCQfFf160C/HStUiysiav4OPP22S5suNLRdykKBHW6NqWGjULspHpETKY/+
SfIOgcBYTzJjQbdfET1/EECnakacOQDRa9kPhtw/E3iwz53kEpvRnc7OMwdNWmeBqDZDHl/jydsF
TfexZNwxNfdIYcZq27BjVGaZbbE0/8AQuTCv2Cx8hS1RJ/R3TsXU0fsUZ4tSGvrQp51TdkjzPIaE
8JEeRi8MKxE5EChty/TqjeojXEzSlHqbJURgYCZRrRu0FrOB6YFGvbgT/AF2tckiiGDqunjdBeGL
AIbcZuRohmEXbyt2DTgeIW/0eiLFyaIxPccv+kOA5NeKpvFnts0zR3OWYgHRgNJ2OnJaBAdQBXuh
hqdITRfJ5ZctgUmopTdxML6kvfEMWibdONEMt2GkjjVisZIOYDwDX2dYoc8vXfor7HkxUGcOyTju
SzpoYUTqRIsgg4QicPMZNtp1tzg44tXr4NNFLdl8lAKiFXp3N2fOBHSQJ7tSQOZiTh11+1rXYFuX
2HgNGgRlLkoJFY/EseTqJ/WY9JtWuCVHj+gUD2JtJJsrnVHQojOC2iZK945hPRER+JZo7hWvu31S
Iw6WVrOGYtkziRquNjJ2z+RA1LTjbgL1ZRvGpzPMSM97f1/wCk0427SKPoaw0VQ3MSaOLn+Y9GIk
O1xG2jvpm3s6qASPVm+Mjg7OUP4EwXD2OYcrK9SlHlsA53d77XZ+ju7RObNqJVl/5UOi5liPy9hc
g3YUW9Xgcu+E1dIZtOdtoLWGQRh/KmO+zWXAWGr5WwsOhNOyyFuDatChPsxxRZJ6+CC2HZZJi7mL
10ftZd8kK3S/BtTe57iav1rCVR902H1ck9ZNeP0jk613csha+pLpGL2K0gHTFMZIN2N0O4DC+UQR
BZIjEmgAEercIejROiaPaAbbPTCZCxyMLwbSIIbL1pAiUA2D5zkmkmvByLP1g8FaNYSPQU/mRJ5A
AW+vrvSaHROXCoA7P0Eo66lwMlBODuGTdsODuZwLCxB1g1JtFSa4mqTDOLTEbBMEmnhH+UbzuBHo
AkEk6rcH0zwEMYB3lOjX0TKCRg4kcA1T3BRjsm3EN0Jm5xpBzZYDYbIiCZXRhlfaOycP/yG59Nex
Y5eMBOYL/Ym3eDHJM1pKPpGLJwRyxGeFe6Dt7fcWBEIadwMKc/knSsffbEjJw03Es9eE70TBPtOH
PniesHdLCBxbJfZLElmgAaxNE9pPBWQWRhoHpwnBlaLenREV9nFkrApCjfYg4I1rKYYJHxaaawtT
AKtTNemD7sawaacSnQTDBgESnxgWWsRhvF+47XaIhj5DrbV23eAX+vnXwO2e5Ox96OZvTEKjhBKP
NRuGZybzq6R53qTLKeXaXHt8VakyV5BACGMxU82fsB6zo9FfYf9R5mFMsw0pVT/ywsvoi9p5tgc7
RBe+hJOg8NIECOHLKj3ZkU0tnrzRU/Dwxc7mtjcDH4ZS+SxmFxiFAZ+iNwcGHICX+GLlC9zxEqbV
xGi64mltk0M0Oce6Szk2BPPW7J1yS8/7KbWaJ/TIwTFUI7CXBmwJEBS+o/QnXaJfZej+agLU4k1z
Hevy4UzqEnso/BxVHOLFevEDMXzbqfMKSW+rdaRuUPdHOoWcCoKbkvPz2JJmaxFvZ8/G7zbq1FNo
B/FmNPJbnbdPfuGD3Dc4NZG+khlPWWGOq5QZbJgXnD9Js9wvYP8dY7zlrlkfOsGYK/3vL80kdrpx
1h7ZujkSpAdPpUiTBwRa9tJVG9kE2WEaNIy7YE5ax9OWKAeaR0PHgHTC/kRW8DC8+0naAUj0wa6X
79YYfiDE2s5V9FY1SAbZ1989Wz6QAZy6JD4O2XRFt36el/DGpODbrng4BuXsFjl/IGz5bdLe2DGd
v9HU22DtdplVZdBwEOUFubXNQdwujntKONV2aGvTkiKGjjhj3bUT2lDXOJWmZLu4urVh2dZr21Fv
NYSjhsumzN1Q513vseGXm9nLyD8j50i4Mfoxk1lMvPivmBj/+Ta1vB2tWXEnv0CED4XuYWQeR2ED
WuDEOIsufAJywGS26nU5k3jnk5Snkzkx3V6CfBcmnKXD4UqP7hrmyTEQC8d7BMDxMEMfc0iDitUf
ujKQFtIXx8nPCEt+JViXNlVbfjYT/CdOAVJWsFBEwzTPBlfLKwIMxj+zIv9qFRbevJ5MtPu1C1be
k755iOeegISldw+9oxPtPQvqDQFSiK+KkoaCondfhMyaqsrYCfwXO8aRCIsoYW+VUZoATiLIdF6k
+1K2OaN+YBacjmYDJrYUHJUbbnuJbOjo/XdMzfyAARzjq0+RA8CNQc6hyAjH4QkZmLwxZY+xTLWy
3fle3B1U7md4oWDwrccoNX+3boV1bEgM78Hbvfwsy9xHfIEqbiCUHDGNBjRVFTHImeN26ykPnR3m
SECqxLhMfC+8FurFgTkfRcMaTTaqSTunv+XC5fYsfyjWCSqXbR6ayS3pJovOXy+em7Q19smQwhT3
Jv/oKgDycqY+TFTgn8aoRzFUmcXFhP9zYLuxt5EXonVSS7VH2yG3CFndy1IaMEocm2Jp1JMIA1A/
aa/+bikTAOxO23Yb/vM18b0BDkZXpGeicsYNGR60J7rJxfSRVJ9137D3gdymlh6Mk5vNhC33pGno
qOa928bgnv0A0JA3SI+Z5aL2hse4F4A5ikMm07ukTJZH1fPkDUaMIjR0jafeZk+iddOynqx+G8JS
28qGyZiy6KEzhUi2wlYEc9ps1PYIWsTKCg97mdOAemmz+9ioPwJsAasr8w5ebETOpoNw+eJpgkID
9WBl0LnbDnOhzrUjgos0RoQXRVDep6XU27hDUyNZghrIOajVFceU7HPyumDPXtPv5yxctgOSTdj5
TPqsjHep30bFPjbDvy7vI+3YLXksfdgc6MFn+CHJt8NsYlW39sWMbABozLJ4miqGEFO0zfW4qw85
ALtHScfMYLuDIHmVQffTcyJCExD+s+Ma/qrXHrzQ++rH7NSP+Sm1STanKbqz6aOFsoXKmXQPVBNb
d0SlC7+CuEcLS00k0k/Z9s6qjLptAKIxN8TDGZo/i2jxOONoWI3anFhH2iQDcY9ljGcEsJ9puucc
bA7y3ZSs9uHLRiusDV2bNl2ck6l8arpheJuHYUKBTFqNkVwqX2fc1Iy6uBdIVjfFjKtfGzIquL2o
70/wxTet63xMTbYereUlFRXEgWQvCLRoBqa1bvsK3fnv4KKNShqOoL2uSmR88ebwkpMVatXGdcx0
G1FebCs6dnX1O+nGBu2kPM1p9pgyuqKt9wyr6T4O1le3TM+D8rD3cyjNCVbqU29cuZ3xrY0p/py+
CLpBiV3d88W5+7WLVib/6nHm9Uawd7rmJujZNWBnyIpKLjPEJd6N2AXTet0kzZPr2bdaWXjXRf7Z
5QyOAEDBMLzQC3w14QL7o/BXokj2izuexhyGgLlUDBeN9hi39rMoxc5f8qv+/27KeVKAvs/HmE7S
fI0DglNQV/8uhm4X++M9NM2rV7csg/qr0YyTXk7vgVSXKuxCHX9kAlkvwz3TEHpiPR7JYTmhczsh
KmHYrH7hFNmVhTwisbk1nrm3kRvvQlsyfpZ3ZN13QXvLQ1SEVgx+ThVnT07qPbpmeVj/GV/GG+Gd
7bnLhpCDrnGhHMVb3NCH+4/lkTbIiFpk/E7hvS4uuR88eMyeyCFk5oSeLmr6l3jO/V80X5hFJXlx
HdFpBQNYt6jxvqzKOopyBg9lUa2scEgFrx62HC4OwvYivVvHeI7EkRjOW8Z7zyqr/27tgGDQEQWw
EZhRI0GUSUqNI8eZyZi/ACno4bbZlN2U1j1zV1rmVsEoNnbCJ0EHjaBWcsb9jMxwGLCuUWIhxVTr
yQm5i0GJEpPag+ByOKM7oAHUj78gmbyAyiTV24vYjrWQpTbtnUX9ASV+M6ZEg4WF/FSVvxaB2hcQ
RTQ9K8B769a/R/RyMJ8h5sb9Wnea8y4QFyVMqP5k5erGQhub+dp15mnfT6ApMMGmdDaVM29LqJQt
dQ3mTSI1aOUCIYf6emLE8BVOBpwqnMh1vuUFs8ts4NcRcprIPllktjNXP/UG4SOzY68GmjwFo69z
E1vbViUfxEmvZzAHvBN4JQyc+iydKv421EuAaZvZrOXmfydWc8RG3FtgyApJa6ayX6UFnlbO5UHb
IeTkId1PdO5Jk8JpGEkGkorygSqKg4Chq02z/BIye7iMijFgMr1yERa2OWOyyJfXKsEbtPQnBd+G
qnoBmltA1LAdTEZRfWmxzSxT+uNW8qx7JMssrphFnv4bJIPL3dqdfzdD8rhjbCmhatM9ouvdEvHu
bOhqtmLZmBFa7z7l5E9ryK1BHACMWUcW5gRHRC9hMW/derm3UsHhLCZoiFqkvNwqO96gKvy1oH2x
C7zqEsOAolAo5HupipO+riRKwP+807y+8grZBEX+FiHWjyfIXU5AFQfKnz/PXGoD03nkUgf+0ukP
wn0g+1uuylssAs68gCOM7GhW+rQ6b3mjbRsHOysNq/+4NFa+6U2fSp3sXAQ+kXnJrR76jhHnBHa0
mwwrRGOH5OQy+82SdCOWCGFkcIhz/+ByVIqRgpPvqvXo3lOgzFOTB0+1a+0wFKF2FTa2CKd/qgXR
9Zl17ggQXfrkWESCmRtZhoCXxzuaFlgRRbB2JKfEJJw/smyizesGZx8F2GqunfcS389qltgm7Xlt
Yd/WKxS/wXrg+keQhWaF04aVHY3LtojfK150SrhbwWPLQRdBsHwvHOykOWoYqy0gxgd7zwqcQ9An
YACdFlECxpeE8sus7SNQqEcCCHbsgi+FGojz7SsBUTryni2ZEPnJ+wBhfPdk/QcKHsZilrt+VKTw
cK6TkB3hsyGFSclquZup3seCZSdbQ/7B1Wbwd/GBZSk62JrGvDeRLAm3M6d6sJ1N09P2I7+E1owM
/7Rmx5Q9/VuSKEkXz1vjxz9KE9Qvs/1oZdUgbGuX3mxgPw1O92y19rnFc0jbBG17mzPBXy5hWzu7
lEXR9tUrLbOdE1IpLRXmDge5EEC09dinH4GDG8tX7gnFFBhulBQcNGpOEeNb5HBWpV502HqAsfTt
kUnczhzLD0QQALwyQpDHKPue/JTl1JNzxkCSzR2lflOkLzASDpJoV+BiwVuUNBeLMJHclx6U+P7b
HxRmZqjuW9uK+ZRT+bcLZ5f8nTHZlHaOOxxj+m4Mx6empMNCeaRfsTzFzTf0vYuQ81tueo/ApW1L
P7iAec49d63qLeyjy7jIr8E1p5X2AE9xQkqIcw9pUPWB9dx1HpnyoXes+1JTmSZy25GTGeoByOa5
ars/FY1Rg7fnirDql0oHTxrBTWb+vlp4k9aFeHKb/h7WyedED/bgIZt/0KFw0fhC1wxtLOQ+bc+J
HU82DBzkfDPGBa1G5Nt0k1GCldV37Gf7omHQCP0WMTj+STrCVWkdwwaYelCGbz2i7ZXn62ykzqyf
RJBGt9jAI8mpf7qqmgNUL92NQEA0InthxZWUlX60oYhYM7A+VE6MEgVJh6KFAQwjnZyDr8vAsS1j
1JY+MzbSmC70xsW+GJPkmdnPQrkfuPkdVJVLNxnwUunb8ycHWxI7kj4eX8QoaMMqCe2krjPoHXB4
mbkaI0mCbnc12+Wr8VCsTlNuQxngHUYk1ZFFAcSo/qTIF0w/hLGbRnqwBhO2IMz3iT9/DU2NDHYc
X5lvvBl+EoN+gYaqOO7Vo89xMTbQAXm3gsTUldGXv4Xjb5Rp04To7ipMmaTisbA5VtPGuaV1c607
khK84RbSXFlRBh7EoJ5Q4FbrAQuD347lpkVSQUnyJ+/wrFLhoYR67qU8GaD+sRcl3kvvGNxqKWb7
eUFTcEa6NWvalPNWxxDCW/ovh4HP+tepXMZaQxYyakdNid7fRXTFOTODHi3dPW718ldAJMKHJ6lY
aM3j3vqopMJI0yU0MguiTjHeeH+aOH4uYQ2AnPztQQKTHpPedHogMNJEqelKPug79t5nQkefWwgB
cUTaoFUFd6+zLDIBBo71wFzv9CatxzCTRJRWWt2GBrcZVcCTNSPb4D+GNv84LMaBiE5aeORsN1m3
s1po/zaqGrQaTLnCiv5EdwiW8dpQgBucsjgGKs6sDHfJJecVVCpoFXZ/dChVOtH+YMsg1KY+xEZ+
GTnuc8C/BJogUqGJkj31TTxAlRkRYV3GJu+YtlAr4RGaDm5kRc8RZibOFmT7eNW5Eou/n+tsFygE
eUVoZxtB9mBSu6dedsmPs5AnL+bmRZA4nba6HUI/uefwsqmYsSKoD6of9pB3Jh6Iiyx7Oc8tUp+5
LNQOaHBkUSnVp7SbgS6VABLb4li5YYiRoazRzLZG/q7BE8zBUEwq1oWZpXBSMK/BJUY17QDlptBL
Fdkz1P/wFLf2PH85bnVhezuE5H/D5Dr6S/ZQRbrLhuGOc2rjJ0KdwGY30F3hB6WFu83Im99ARTFW
tCQSXvfMSzjVC44cVBEHa2Lc607zo4vpOWUFAm3GK8xgOifG1a3QYVzT6To6Vf6alBmzK0/9LIh8
DvSjdMe4uptRfxR9+yfu0pegoSpBFrMrEPnn/ObQaY/Kl08MdI+zRE0wqrz7FZCjR+0IlW5ktKvE
BkfDvXN0NFxKVy64VE72ORjV1R1T7qe3iwr705Xdy6z5PxFbPciDTT5Odyc2DuAczmDp9n6nzt2U
H2j2vvYxSj1oTgVsNU3IHjstGk0pmCv2ad2mq7I3Tud4vYL1IsFz9KTfWRTlsta5A8zS1AAsqL8s
VbVtPRp0eftGqsrGyvx/lu0i/V4uRofXKs2ZpmV5iRaDIAvcjMSMkJYhE4IxOt72tskicDYK2Xll
a/5O6eB3xcqJQtb921j9qNNnCVxC5rTCuDdyYA20w7H2CalqHilXKDz0vT5a3WmiqVq248oHRLwI
sLQpYNUwhBEfDeNP09R3dFLeZsGA3HbjnqgHSiLd2qqzeOsF1LDjyF0xxj145Q+tk5nm7lY7vVw3
Xr+dHDRBCQ7xlT2JQ0vcRm7kB3OhldloCcNyUAIHo6sZJnGDb6IEOFczzu1SgxmH7VwaFqVmZm8C
ExpYiE+Cyf56hvktGefZY3xmkra3NA6+wC21x8FBdkMN4AKIMgEseofwWsSqVJ6oYLo7dGwy0fwp
2GYEEeKwXNmDIqcoDf4h7aFGnxOctc1yUTYt2NZumGsX1mPizJQt3YhNFqRI7hrHxG/1jbc/mx4K
i8XHS4bt6EAyAhqfuVALxEKxFH3OYrzZLh4jfU0eH3Wp8eUnBvwk8WAVDytEWsCMZIhxU3bgEOie
G1H7uhDKuRdxBAsn7phTSW5bPP1r8DS2rbtvBxLqsOhBoj6gK94mZvgbD9EHGzc6OsXbskYQVQcA
PmL1ZvvW3W+nt5rJlTtNn1XOq6sMPwKMZ7DiX4qWM+ToUMOKBstUlzXLczKBspnHHlnP0gw/JhDs
Lynt8FQoEe+sOfz2y+6nQvnHgYgtTQ35cXGqMxk+3Ixsh5sWH6x/t/hkuVgeM+i8zDDpyaof/Wky
pqFlt+AlL69FkxwrP+dVtMSP1GwnGPXDWX+VM2qtcvkvHJzVK661XPYhD2No+tiEumfAgcy4jF1u
6mGZHZFaFx+XSEcjGaYDcrX/gFj/CVDsQhuIXAo5HeLBPbfEMQmZbl3HeI/tbK8fiDFEkMOuhxrh
6pXLJ5RfnqJB7MMpRO9i3Wa9tlh1BSq4gDpDdtXHpE8XTRXwziD500iXA4M4lLXBpu3hqL40IGBT
iWjzGmD8HysCHUr7F0C1s1DOoxyOA4+OPKLnRIhCRGybrjHorxvrZRq51PSoF7FjIc4251vFCMP5
l9UvXZaeczqgGefQHCRLENWsKBRd/O7IBp/hCooPxLa4GPnlXEOJCU7d0uighe0BFRn+Skbm/g3d
/rpERZbTdkl5aLyeHY4ZrItggVKabS5/4jLbkiEtNrx+Zxny6HTztm6+coTjIwID33ofvY/O+eH3
WXW9m0daw1wrjy3daogPKGHovXgXUgi2TkZ4MFoIfsIFqe1n0GToTvt2ulauiQZCrVNTwrd74YK9
6NYBmsDLUtOJdEkQJB7Fi9d8HC4UR97Aya1Xf+LqIwfDxz8qOD784DJZiCDxxXkQdf3nufzDpRcI
tZhdQ7EJtAZn7VrTauHDzhyMAzqiTbkb/O4v2HiB/7E8Whig9AIfiAK04/ia6FOffyzLbG8DTk4b
8jPdRxLSuk9/HJxjOMjYrKvhWLKP6f+iYWDSar3vODqE2F8ncUxjnxNTggiKg631wl2YcJwnJGGp
/OpTJPLTMatWskPzL7ijUDRxt3+O5bRph5pk0r8L45JA+qsZ1Jo3foXMeKeZDen/vjAWjSmdvf5S
Bl5ZLEkkt88LVUnjfRPTGXAj5FFvQvxAQ+1vQAPTX32cvZVi+cufikbcbKYBg5MfFjRrQvu2iE8P
LmP3R1OnPEA2Lu97jzPaDGs4sAmS1K3Y+aTvjF5MYf1hISAD4Kl/D08Dq1eC0EZ/sFK+WE05nIWZ
2RpTDO4CmWH7oJpxOryM009SQsQtvQ1r0FDPraR1ohcgeTrmLqswiPS7BgsGWSMbPm4kHFSPkhby
m+2+uejSvPY7gLRmUX4o4zOLGRKKQ7O8jbApUdEdE0gifQVcRlx88MVOQXlFKN7/X6iadlnym1U/
s0HDvzDCUFNaaAhwYvLAR8Css713xsD6J5zBZkaBupMgFAiVJ6558bNXJ4gOOK6AVxxdIz0vZKpT
EOj3UZPYewv5L79Uy1ax+JCRQbxSnLzwy9o+oPUEdI1RLD/bd2hJqb9FgrPAqjZO+50xK2JNc336
W6ethVtXHi02Cmbvlxb3CcljB8OfTmVDyGLHkULrcgYAOGL+HXpAhWNM8OEfnqm+nH91NMLz7INb
my/dobGyjTXM+grjyTzm1nPC2vCDestQZKsf1V6FJ6f4yLobq5OrgG525QL046YX7/hMytOZP2Dc
vq55vCa2g8BMaOO9ViBi+YkUapIaP6h2OY0G22TwViwsbpyg3i1BAVSEcCwPwlrwQdfzavFe0eCo
hSBiHzAbquzF2fGUF2yX7A2N86N/udLiI83U4PdO5Z8OQg8qAQC75rmAatmK7l5wQxgXf/BtoKHZ
2hjPWOTpd48apfJBfFn3UL5w7QmWHAJMt4sXHf207G5wZPbMqZsV94WjOs293rtXWf5Nrh5jpZgT
Jjke7+jUjjMaOr0b4+g7cf7kfbx8zbZ34Fbmtnkp9flS0piOYJLbcfTJwKRNh1uNhjcxlo0r3SPf
BXdrTq1TjNwxYr9Oh2JDCxg7/MDB+Z0PP3Nrx+CTXJrVxOGUMdYOafVmjp5aMliVSg4xbxKTpuII
13aeqAF55Mr6B+TeivzgbSh4g/C9YR92AGv23Kshvw72l/4WVC9PgSDmmcIt7ZJHUpEzVxrMavhw
Zn3Wm3vfIqBAD903JpRde2+44uhM5T2ebb0xGkP/zugfCV1KwxqzVJxvB7fasEjAVmyFeyT2kSQO
+c03/x/abDiOae+jMIZxyFOk2PCTV2G6rx5/wqX6tU7Uk598iJTr4e+ELThTVKy+10E58s4T56ME
+e7ImagicNPvdzmc4nTKt2n4EaeETw8EES10N1AS7OlE0yyLYF0CWo3BK+pSVj8PFTAhFmojqocK
gIYiptKvFZy4a6ff8cbJQ1SKHhJAwfS239VMrmpeH5N6YRxwSbtiZXQfRBLpfUIevcDd+pQRdnJT
EDRaFKqlHeroojP/Vi8Y8uVX8I14QjeO915QwPdaXoyps8iqH4M5T0sD2reGPWsD+U4gX2aMImxk
SWLtofZtosin9G02RHJtbCP8WWKH/CoaNiXVQVrIg9XUT/ovVEOzYsf1zHyfI+OO7jlOtgCTK8fH
I5Pkw9AC6rSqq8PJgDfnhH1Zvye4UovDQwCvQ2nBNTlS48BkIfeWf3CZzmlRgiH0jB17tUytNxH1
H25lnsGVv1Yi/5jt+ZlbZUXWemqjL/1oDDPFNI/axJQrLpv7YHmvsJfWfX0fGh4pprW6juHOShPt
CD8NhoUpFrWrmVHl9y/w0W+82hcfC4rBGBIoaiOONByhzsp1segM6r9EWRGRx6zVuBCHcEh5QU8e
9r+bCpatyi5qPjUKdFxr7ZrhaNbWk14kA3Qr1JQg9HhrdytiXA7cAv2OHjlpGfWTfnKW5pPGE/gA
+MkKDUKWuweL5KKKnmKRi6MRLRuB+8IZyJ8O2F/meT4NS/vPQQu9Ttr2h1CvQ1sEz1bv3kQ3n+PQ
2MBPJ2wVCoo/dt+MoW75VP+uI4DIFcmmjTAfIPUUpwmcSlSlE3nqToYzO5pH/grEL5XOqKzcixAE
kZLAdDLm/NMM46MZuadKibfcE/ck8t2VnYNYceRx9OYzvO/j0lfHUKYfZCbuyfA54Ph/pGA6yjD/
oWPLd2XZn7LszgDC920UHW12AHpm+wTYxwrX03oK8rvlSD4UrWA3BP1SarUdi6NzwPu58/R7NHly
HGcXq4VMjWT/P5bOqztOJA3Dv4hzyAW3naPUrSzdcGzJJmcoCn79PuXZq5kda+VuqPriG4S7cJYj
e4dK3qazxpNoY4UeEgoXpMNCtRbdE+aVU2iolUian1KUZ8/oXlSJNVDgtr8nHkWWmltnwFs77R/b
tmTcIK+myuTasIc9g8yjiWu631r7WLMlYfs85RW4xGoODktpPReoNOvicgIDx6LnAIV573B+yxFG
LQ2yX00PXvfLwCU6tW/cbdO+RuZrR9zkyupwnBC0IJUPEVvzN6v9MLk1tcmceOcM7VUAIsKFCYwm
UfVq1eDJrpTKuqbp5Y+ZL1uSoORoBcR5Fh5En1dgNHsTswL3mxnOqgLwWDHkaIdrEP0kwzuZj/yn
b8zMIslEBn7I71iTsobTDnSQQ8Ivh4299voTKnkicJaUpkRgJnPsBh5K51eDakzRJTC2Hvv8rnMM
B16nDqMev5bkJecv5rcSifVRS5ieglDaLfIjzhfd5ejpYE+qVNMn1BmWXiwls3EdW/5+wg7AUh98
UP10CIVCoKCPap6urPngxvDSM+FpQenUHy6U7Aw0eIFEL/Dr9dKzx7eP1Bi4FFDZm2Zx9jpKyfJN
ISjjuNSOyXL1qSwUUwWic21Dc2t7NjDmQUdbjMY21vBWgZCZvR+Cdiv4mFxS/WRSnJgZlF4Mlg68
NyZSTJTIsxR0/GZJRtVbjwXkv7GA4DVhpQALoHBw7ZP++yeIi1IRWcP3ijbJdkBJ8Dv4GBHLH7u/
h/mAvMMbl3UTxsue51dhtTH8xVoKEJhur2Tw4VHcRyUaL5j96DKz6JH0JrCW/m+d1mgYODz8KFDj
VVXG0IB4KG20ie0b74QUCmYaqgeZ/1HQb6RZgpLP93+/W9dt+v+3AJmuFXh4WiPbf+Np8tNh8T0m
gJMovUbeEiK662z85mA4GRtJ+1jmGNX67BgfOAIQ2fXd0tHftg+M98+8mMF618uklgayTclafJMA
ibzR+Mi9fBeUN6v8G1KZ8zuT5HlhJw8kYMWUDF9X62BzKkuUbTkFgVwIJhdJ3ooowiGf78fsypWg
a25N9IVsBonJC9ck65H1RxUYLO2B/dUmQPV0wgxsyuEpV1Ao0M6QEFWym8EUm8+oy0LGnYe0GE66
Ki2r7EFN2VZEP7WJCBrOEUCd4qm5jtjJcgYOuFc+tIOW8MeLFZwBqaJenvKMw+a/22YMq25WGx0m
HLgqel22SRLvwJe0fHagXIAx7U/aBx5g85meN8ofdP+CBOIaralt7j0KP/zUzaEq0S8wEu0MDong
ZRLv7J4QVyjfsZEs9mXtrIfgX/7T98pEg9cMjFUiQPxWM+hqPls2Z286YoD+X2fitzsGDzS5rK/h
rjSPGUGg1EedgKCKXzEq9l1cnnKdFLvyHbEf8Hjs4jiJ2ZXWIxzsa+jbu4xva7QRnBlKpilac+LD
IQTWhzSFNcE5yVcqOqTJ70m/6+BNWzojks/ZicVat4RJUG2rdFyFuQ9nq3y2mLKhS3NjvQ6Yi+CU
b9v23zMIefwRIolWQBVy7NgErHTDb9PMwMVYSvc+jv5dpwlrUFdRJAdABKeEb8KAQdeznhAIjbCw
pnbUht2eOrtIcoLIe1AZiPnU3jEC2wg+VdYeeaPcQ4KWbqqJLDq8RzJa6/85UdPkNBTheFLIrvIp
+Gl0zTb6b8uVv6b34DtCvP53DpHG2wxhs00pX1JmDzrw66g75v3xn5iwuavdb6vq1wtpLMFLgChT
mv8/yfrocaA45GFnbgnLvGl9oVW0aWlzXf7JPU2Q97UBQvRsQaTjPYSDHhmFPAX9Qw2T64UgwX/i
biwUbORylBCAxlK99kwC/Xw4RPJJ9wABNxEJjhu1En8P77tOwRGWzzr4VpyRznrPuV0p10cf9tx8
JPbwoPRB5ad9xwYmoSkhn8P4x2Oqoi+vaWNwhFVHnWrpg13DiEu3nLpSZziqHyHh0I9+OIuzfHfk
q85sHWLhCUU0gS2CD88HSnv2zhTq/8Yixec8UWRoBXjrWU8KMadFzeOtjifoImjoFd3rwi5rYMQO
AlmPAix6Y50DA3Qz+Mj6+GZ6zQ3oiY9OMONT8+awTuAtqW3XgfBO06t+S10hDvqfRZVvcg/mxocF
EVAPV/T7JePToTHm6H4h27wOG1QHGXj4QCTHox5yFEQ6E7cAHQQd7+jUzg6U/DaRX4svEFyD70UT
QVpIxxfUkEGCiIOacOdGcDZjgKdzXkNSB8FKp1AgUXD3g2Ff8Cb0A+GLtO7naEOXIEaH+UOSf+h/
0x0K+uSUuA/6kUT+kyJJ64TBl9Wpe6bE5Uz8W9xV3pqT51fP9PiOf1WCPxr/sCXaW3X/YFEJGXmi
jyU5Vp8G/XE7anNlp+xBsy3viUhqTAzTuKySwjgb+EVodiF3qwMH07YYoL9zdblNXCoGlAL1z2i+
9wjV8z04D3Xya0FLZ3LNjUWmpBRghwIMfEejnuc7/fE5gVVSPLjeaynCFe+xYkzXZgCHde7r8q2e
0Oj3p8+ozgR6yMYgkJ/UQzx9iDnZkEy2DBv/ZSQN1+Vd+bTPY2Kc9ayQj+LQksq62DCPYiNBTeqs
bcNBG5/7Qi5IbWwe3sPkjV/9/wJsDCs9ierxGPJ4YRToYL0OKYhJARib6kbXE3TxLr8mQmGmz951
MmDbADbn1tXIPBGp7KKCTPUd4GqWk6bJqQFqmLrIwNrqwHPzaO7oXQaujZ42NYzMxqMridvxXosq
IPN/C22fpR8cNkprjhaOo3pApRMrcfZCumFImvd4r5Tbxgd/xW/XeRWeyorFOtQOpJF5/jo/OZE1
v+jYyAuEQ2xtcJjGu6dwPoOCSsePWvzOy+Lq2GoB2V9VLz2aE8i7hABP5dZ07HUYjzdnsh+DHja/
xll7AVkj7OsA4RbqcUggNbYPq2xMYZGCugoa8FGDQEoigJ3iFSg6RWnyImkpRFHdpjCXgCmD7Hn2
/fktsGWFOaKoH3AT7Q9+1z5SHDIESof7WMaE3pRyoZ13KFBvs7y8zh1jFU2WQF6PrZT3XBbpcQKx
s5IVmxldwOkDpbz+tCDxSCTxF+PTpwvu7eE1bwQPQpvG2fuG6ZDsSiofQHDpNDPAQNwysqeNcPFa
w2WqjhkMJstTYVZwFtD/8eLhpgfzE/sDSxl7gtttRIbMl/1V3zbdOIK//2vRhOgl438/P5+sLH80
jekFAhMCRmP3FobhpwxgNPlM+ZPuWzdahhWd/Sw9AcxnkODs1ZBf4la8VuhirE3vweytC0r5R8VU
U/kYMKj26DF0AHv4EIv6s3Gn97BPTnEmN7r0101LQaEViP7WzeghDMo4ITSx1/9xbizcgnzrOUkZ
BnV+f0vYvehoRDl89gnPPnbbTyyf74bJjIWwABQPYdWkboGuqGxlmchX5HlXrucCkXjoMFABkxRx
Yjob/gYf0bQFdC1uPXsVsAasJoVWfOy9TG37OISY1y7FHdm1k36t9bSALXW1yqC8Nlb5wNrmAU9u
bITk0ZEq3UexCQuipZj1XM2G9DL3SgpSm8Hv7Htelo+y7hGkKGma51wG99ywmu8YDWxY9gZTTmZy
SB/mNLIJ0/YCKTcUvlGVKixjOyWIWBlFDXnQfevT7Hmi9jABUEGVgb+ZKkw2GVJAZngoewo3PXRU
XQXogWHLTAM3BPahKXDnzHmTOlfWwganFDVP/9o0S+mzso56pJ2osZ500htlyJBM0uGAzYBOPc0I
t7pVbHHM5n5b59BaWppJ2zeXLQ5Gd8eQ7/ikgp8uUIyzKMTQU4LS3pUXPpw8TIPLxCMGzzG2uAoX
BSI0Mbx1A8SeVYRbpKoRk6I7zebfLsB9VmUYcSGVcR/cOH2eIcXMjXHpS1CFFoPbmxNG29Co9/OY
+LeGdeXaLFsPFLofYiwUsGTEpFFOeK7Xk7+whDEfzEA+yWl81et8WXn3sYdQrdAEpqhlh4fdDJK5
z509avLJuGBdZKOMGQUcD4qVyRl+wtQuoSKAb3feUWgjiOJhjc6ljpljgBByX25CsGsRtCCdlPS4
caruE112Ok840Gqi/PhSU3WjxQtdBjimBEfhUArb4weTavI+D1r+SgHCss+GisoOo4KB7bzzA5bd
7enpUg8vNsTNOTUGQ1xQolvqN2K9ZaE7qg3ZHAS76q3O0dQ3FCPbhNJQwpahIHIzvfCB5QoaaOmx
jiAgd5UCd25vbK95pamvWtSglGm8maPa1OG3/mBm/NZQ9ZFJp+RFTwMQEsGMov8j6eOqyoN0lmDH
B5Zp7jNOiHOsSaB4P4M06XFphIAJcnTA+44SuAhuI7AfBGtp4OqVmficoh2rZvBPSHSiBJkv5VOl
peQrcoj+1QHHcsAUh6+pV0BQgE4t+6iofxcojrg0yHrQqGdi/ISuk1x2BfovwGT8ongZDcIJ+o+p
Q6ixh/G15hkKtJoKmUC+SbDG6NdtNTNJ4DVE+LMxj6v5ygnTtz6jIq1+puhuIxPQstVdd3Tz5MBc
E89ABuldsU+12uXGE4WAbxoo3t1nqLxd1mBj2OGIFq48xj8UKNJ/17+Z2kECHsVMi+yKrUsNEIxW
Sv9TT+cbPBX1cpcSNsEuQSUvDCQNyiz9h/H4ohOKPnrmgA/cC9WDztuZzsmw/aQJ/63KD2UEDl9Y
BwYGJw/1GOEPZ7CxbyR31cZXfunALk6fjTyYd2gUsqPHyT2b3xAa3vAX6i/ll8iqUInq9ikZSyp8
PY941pxtFd0mT/2KPcCwiEelHLTem/dsHXPXvLkmeVK0OxdsNnpJ+5EEXTCj4HcoJhjOAHuhZPgW
amVu9QcH48+isa5jl78aoXyjE1IFXjkY43GW+Z0h3NARzQwm6cw7xy3fgtcNXnGN0uGbzdHWbYL+
yGYm9+BPQA6ScqUYsCCnBxveBar6MRm1QbkCcsl7xEKD4l1fWT14rgr17wAwHAkBE/BoGZq7sn7V
5U4pPpQZXSG6XIq6OaIJstHP3zP6bZkjTs+DZJKy1U8qbKpjDEdT92U9JMkSypYn0aM34Gs/Q7hd
hfVfHzXA1eAVjwvFuc/G1GOEiQSFhSB9vgAITl5gEYFLCeQXBZv+u1KE+tY1ZgYuf4lAiEB3BlzZ
mEPatuIAj/KgNxAxaa6DrRuNoB0heuoSoEZKBNbV2iTyYlHob7R2fBUasAaqS1eeZFhfgFg/qCT/
108Cmtj2HNGOYWcsLmAFKG0Vc7EO3OvM69PXTJ83vWJLyc96E6oDUIte8zj2WM4z+PNadx/Y8F+L
8TsX6lk/ER2ydKQzgddY1MmMyXJL7Cnn9f9dNv2pj4YLgyV9J/0m50K7O73sbpp31hShqF47iXJT
ljyLagEkgod4J3v9e/RB6dPfnTKuRMylmbkp91z0TJeZyBZbUfPc2PTyZmPmBA3zipgDyp8advbI
jjr0S2BKyDILTJoZgvC1l+oHzQTy15vk/EYMy/RyLrcQE8DjGG5LtTP5Q11XF8GErgoTtcyBeoDW
CeuKkKhD0OwiBIATaOZ9KR5nknPaIhdQtacCRUDfKhhpwTumOtKXgYtH20TQxY2Jio9xUCL6Z5DJ
WgwcbYh5BfqNyfLPgne5X5+QlgDfDw+I8FSb0ZGLoR8wmkXYE6No3DTpIUPwriRS1444TJb3uyqQ
y22JTjCtCZ9ZB3Zr8X/aFlMAmewZYu0Cbvhc14j5dc+Z7W/ReQfYE7beFo9w1vfOV5t4eFEYhybo
vgy/e7YmpLrAODWz92bYy18tw5NY8k1MydYidmWNfW8xfkeBAmeNZM4R0XXGoxfhJ91u9Di18sfd
XJhAdxuYawUsG6vembl5t9yFRsO7sGjBBb05FgRom1Krd9IP2iURmVvDtA5ZOyBzpgPNHO91zoUr
s2+RwSOgH4R0vxOTToNTWBMdWM/9S28aoKV6w90FPONtk4THgJscZqkC54a4Fzk41X6Xgb+b3PZk
+Kgj6zZGB0q9ldapWV+FlrKqryeMWJxDO4PVn/jFlf8ltPSXCrMffXJqiZrMVLcCC8tpFUzeMzCD
1Micex9/MbHd9migMFY4OAj+XdJo+hyD6hLFIMtbVGv6bryWfbDWL6mvsgMBRVcjeiiDuduOc4PR
pQ4KNIUxJCu/cM/4ZOx1fq0xKwW8bvyymoqZbNUwHg5BvFlM9AwmwX2Yv/oV3GCSju5YOUdgahAI
B2fkBBszBjnKv3duu+u5Ykw1Icqla50z0VP71Dt1XWLqhYW+u5JxBMoTu4p/b8LvzLURRMJnUd71
GI+X7okIez42qBzW1HMe9ZcYsqtA4bRpnQejeXBzfj1IA2YLWWIPG+V799SokA+t7xZbC9+SajPp
QTnYQ0aGEXAw/U0tW57LGe6b7RxNQaXoIoWZBSzkHRLiBNWQJwGEmPvoxl+pxClydpwdgT+dK2AV
H/pjzTksFhqEfDCBvjQa0lTRpw1oiCFSvOqYa+vowThR19A6nEW8ichv8ekgLnrLhbXLzPBZ1yre
yFaYgYw2lwjSX1KisFhFOcorZvji2yAN4irYNeP4F+NVhHU7nHwtH7wx9gQldF00nRomsSzzt9IU
24azmNcp7TTkwC9VZ+7TCLplYKYE3Rco9YLdE6qBvLwiY3uPo2QSzyc34/Miv+Ka43W2SUANfij7
SqNX69HSjOMY57mo/8gbDKA9Ye2TvH8QAHkUiA3Rz5cCV8eFipwMfpq8AgqNz/bTT10oamAZiYZ4
COxIdf7JSYufKgjHLQr6A9IRsC17gCDh6O79MS2fE1OgfAsWvGAffLZnwwIBAv7QGJ+RNlqbEurJ
MCJw3qXDT0vaIT88mW7xp80VuGCcEHoHSq3TPHeO+26UxUNkejwooOZ4PlvjDv5pzuup0rvb94ex
xxop7N6dFHOQrnMwcFvMjY/+I1LDGOFEbgwCwwofHWTRdUrtaDj2bTUON5d4N0devl6Qh161CmtG
2Hx1LPEvDR8teheTJO5qbIZdh1ebc+0Txz1XntIQwlBgv3hVc2FqRQaJGFWa2WQRlhd/VTSh3NQO
sGFj6Y+V1X8gfH7Umdwx5SNFyjn21Z4Z0rp3y/s/cC/ytkvsn1l5IzK2UGKP44a4h//WCEZ7xuXD
dfbSKYmwaK9wGEf5ZFjjZwWz0ZuYNpfpLqBuxmDqzGndWYLdJeJOUVgdvHH8BE8I22Q5yyD96yaM
C+E0cXuYOfMpald7RcwZZdhgfwFxBo4Akt+bgB3o81KbAbOQ9hMXBgiGFei97E9dT88OZQ08lo1+
Awlqz46Kf7UlAFyvvWeJC8JqepdzKEDDwTK1+UiBxyFILAiD7NNkEy/QeDCMhTkMOf2y9OLXLOzz
mBe33ObpMetYUUf8jCEErKJ5Rpb4U7cAXWbRQS0oKXL3U+0/I8RJX84Qf0w3qt6omBB7ou/PMF2Q
2Ag0ufp39K3CfebYbWsjeo6d5ObgT9R2qJ7rzdaAVzc+NMeSvzumYoil850rIMplR4hE1JjdXbcZ
PRzXWl0wF/YhdGtEYbplbbbTbqHajYppq8xmD/IfuTEWGQvYFHjb77plSTJaUS89xBCtfA5SwLXq
DFq9ankNWrFBTzNapUHxnYGniZrop0ImrEbK1qKiVbJ7adv4ZiDZzTCdeofYM/wrZhZKCi9581Kg
P6a6iSalyt/1/cToeNjCQ7+XjPxtzO47HNqjfsOQDx45E5Zua/swp4s/aJNj/mNu8hARmbxiatDL
VQSkERUy3ihCOAZ4aw2AgF+D2F62tq2PSrYXl1WOGEzwyOF8nVQFnco6DqlAFCKpEXmsnQe7nf5w
+HjziKaJGXIfc414m+TJTbCkHNuWLQvgAroZ9N+jlW9Ilj30Puicb01esSudv0CwucEujJeZ9V/t
O/vax/My5c3EkyZcBUi5hAhozGn0aeUG1Aj7U7TTAbnlNSoLtxYehy9RxAgjKssR8GpPWdsFI3PX
xKMBmD8WzJykGMN9q7deDAnQ6/9Di5siTNy+MyzeRBgN8dgjOW96xTiJ8t8nZdrANnxx0IrXrMTQ
WPMBmfTnCMGKzg9WLd1W5O0ndiklOGL99/J9cY7eWKa/UuOXdjBbu2b3HvtYI4agj/TPiugh5Ro5
5vBIDQBp+Kz4ry1pDJ3UzdglKNO0aDUHJSx+IMJFcFButI3Fq6UUw8Hxp6RFj1rzqcj8JxkzrsR1
NGmdbdvZqNXFv0LUYLBsiFbNyNiEMToj30wiUYPO/nrGulAItGBid+VC7khJZiksy9zxcC6hPa59
dIRnjFXyfJvMaJ3XTNY5kzRnHVOAaMoxK2Y0TRfU0cF23SUfh/1oeB/YUALUOPEkDeX+hccM5lhe
snjc90Z3mgTzf70DIukAouAfuhnhH5JxPTVQ4AQoQgRrtFeQDIzRjVq2iwYJe9kGKTikjfJNiHic
rlOIjy2DAuRGqarIZDxIUg0yOFhEUVQlTTUylUNSgebEZg+kr6nEzF4XB3WfokNWjOKaN5JBeYAW
klddIFrwIK2XZkBlkVbCtalzox8L4WAj8z4aCnATUFLlTgPBfN7Zszoz3t75foYrZ4+WA7W3mm5h
09+CjsV1FwUbi/w7IJyP9In1aGkZklH1TKKLrcPGrmEUUpTDZUD2czBoabu5PbZhf5gCtOgmi9Ef
oFQ283zm4CcF3mWZ6Z1HpTcKZTN/LtI49OiIknbndYgrbJZ1twDa+ooHh+XB58Jmof3k6cQZWtUO
3C9An1R4bGp3LrmOR0cR+1LT6CqFUkVltsW6FRgdtOWrPacXHaLg6T6lxLgo81f5El90MgiUe3GL
5JS5zgn82L7onHwvsVgYjQC2IhdtUOFhZnyGZOfBGQswWKTUTOPkzECRI2lIOnEfAAUg53WzQJF5
hnrK2Kzno/Xt9cs27KcHQXIeAkrDtD1GTBXiLmOvTiMVjJeZB+PHHaoXkI2zdLhEPrgI8LMWojQZ
1Y8a662hppILD0a0PaKzD4EFgZjxKNSEYBmVazWePS/ayAJTvDHGUsY6ta79Rjb9CMm4QeBf+lEc
W/Gc2MgMFYwpQCqdgows2iSUm5H54diwssLiwkve+zbOAXDDNu3cXU362sHy2JtNeGUB+2fIxOMk
dmZgQ7jUaRV+KYY6HNPJsi4mD30oEQqjIkDxbs1Y4FfZtCtdbusiwhytowNpCxkqMozxW43AVCDv
YO0B6ixRK7AHJ3wW9rOWzI3fejXv5QK5ouGimrJ879HchT+xKThXEsTYYMEJYKs5Dv2uxPpMtP1n
U6OxZAPOAUjOWyutLTr9ejD3XSIW20v5aym+HPiyOgp4kfzMF+ceB85HPGQvXByLlqHyMHydm+IV
7mi28Zt316fTs137Bc7d2rXS3UTFwXtgFIAgC6NNJm8izs9yRlYKlTIoDCJS77w0jjvaG1uTb6H7
gpD2AW7umR9gcOcRmiMmolXkb83OQZ/AvVbxfLeYm9xqvtg8B+CwxEdez+d6bMbvpAVygOva3mVa
qUcshuOllMWIxJMKN4uf1JeQ1n5dTjA//Df0WyirQOWa1kdjGh0cFmRn2BLohsfw6meD6prdfdz8
lsNc7XzHQ+pEVNhhGvMzDB4ym/ptjVaNz2L+1QIBTQAHjDSHnfzR1wrJ/l1OvAPaP7uhrxWzPtu8
PbTEj9HV8wW7VE+Y6mH13Axa85YT5i7jH2OyNoEj9m4rzh0hpOSCr0ogDph6EPPsoR7+FbY448H2
V/5j3hp/sMn57YjqVzYV34q2z+7cdQ5+ZnGYkIQFCoq8QjGi+xAbSIgw9KOZUpFgZle41GjJfCyp
5J4ap5+fOmlvxWS5uznOHg2UqFBeVjCO7W0onYs2SM/Fb7wPf9kIYW4Kuu8NtuDmAZe94SADSCI2
aP8vmVrpl+2O2XFZMgONSJ9Vg8Dym/M2Gctj7pJxh39gXSAMASypYAJLGC8YJcYokQElm1CsGCet
9ZXhvOwRu/XZN/P4iGQlc2FMWm1xjX3Yd9EtMpC3REalDrvPRqGs3vqV3KrojmIfUG2WHWhkviOK
/W327bkSzbltp7sKKGgsuvQtVO1vF8XvTrEbs5yJr4IcgGEAOg1cb9rhz/Q7BU6NMvElkWHySNW1
h1f17XVeth/HCpkBJteRGKs1GtZniEVHhOaYMXAUekCqu9iotoQdxYysO+JBg5PUEHBmkU9YDYAd
bTBNsSrIcdZlmosjhmR3eyI9eVMnqF9cLZrKFdYVj3ADVOSM6iGTI64URfHVCkS9zeVpHFBSqAQT
hrHKGszw1INqglOz2JJFlemsC696yUP0EH3opE9tSUY2e/9FQUQp7OG58rzfqWzkLooidgkputXD
k37mMD+052U3YgNlfOC2R/ETIQaPgwz2M2YFINymboa+HsedtTH6Xmz8oiJXo5qL0ge4awJY5wxf
ym+AJBBz/QnYccCWoYD0O1TtroSLBkQE0Quz+d35LfLW3FTVFuD7G7TPGZZ9Va665cjTJhPrv15y
0aNBJ47U2C+Mqx48NPBBgUP15f7ZSgGSnyemauFrFIRqHSUBEjedER5jpNO3rZxSRHIYH83heLO9
4LQU+dVyRwaQ6GqmrIohVYXbKUBQGjGLZr40I+ETGfRXI+GymvjtqgGSxODhlxEEH02x3NMi3agx
/xR19mRPoIir9k8cDJumrC+Vi+bdrPwD7yBjpI/8KcrwZ7QzN7nS9ZeNxiYcL7Z8ycoSMnkL54yP
GLPr4O3VLV1ivfNRjwdxBGIlQsSKLjx+M8W4Jw8A/c4uXuvvMoh4HoP0Uc2nIA+Zbiwnvyv3ppN/
FROy+6ZXHCC3btGI2NWZ945aOxv1pXjJqwpnteqOtv5+SYNfkTkclnr+jg3rVHr5tlEWHCjAem7w
ms7QdyiX2sas11MQ97torp4XwSjNa+M/RSrQbjQsgBN1/xbZEBRr/8yuxz643giZv/ZJ+AO19ZLa
VMJT311ZzD0XnoJ+5Y23GU8CgMEcTgtrvzaYCPJNvqu75SdUGkPGKgbdTDfb0PueM6NnL4xmpt07
RK8ZxcCecXHuqcfRHt+TqIGxVLwUbV2dGFjSwDKymUyofGCu5caJFNSddhd52LUxcIRayMR4HQ/u
cdQ/xLJ507i0B6phgpVbOTpXdf05qqxCltc8aLuskwki90vwSELRw3rD/wPXMC4fgr1uL58NTBEE
+lorgW6tb86vcOsfbcu74c1N+8YD2cXOyEI5nv6IGflFp+PhQCLcOxENUO/4X8XiXpeMM9rlrEiR
ejrHOOY9SFBIoJ2J0EItl3QmqqWWce4m53kW+beoLEDfMeAy1SFGKyGtIckMHVLm8pBFvrULIWp8
x/0A/t61euzVF+avgRJ/2bC92DjdHmmvGxpPArOMQmR8aoZZGNFs8D00V0Mlpk0ikbf21Mc8VNa+
q12W1NxYOPiAuAOnGTiawbFHWS1Nmxtwx2znVbO2U3cxWIY+ai0zdCwc27BSqwVUS4NtIZpq10Fi
s9lho5MP4k+RRX/FaB8Dt/8xC1aYZD0Rpcwv8ljeJaKOBp4yKxOmZxrLZIsH5NNQmXsP7P1mKEFb
5mA+4cyTFWH2jIwJpzrMTvhupJfGpFiOMSfcJCL8myPg5bVUoDNcerRV4JJiiHuzmvbBN71nt095
cDUkxsL3GY7XbnLoZy5M4+AATFNIBI1C8zAkNSuLCB/sQaH71nCX8WYFyR9H0VkE5ZuIkTnrPAR0
p+Cpae0fO/DD2xKmzkNfjHrnMTy0jXPz1FLvmF3dajSYV3HI9J3oEzmMJUcR+9h+BSC70SWD6d/g
ISR+VDK9aAACVJVqLWOXan1GuXtR4h9T0m8sVMQX8y2qFrgkFOf03mxyqHXjvqm06O+6H+ZwtRgo
JRemfWtqXa2k5bRyhXtTTvKZqXEfhf287qvhqcFU5uwVksQdNNNqCGcUIfsATkf7ZITuH0N0d8d3
HmuPtqtG2GflDKpfUSdcnMk/LBlAPNXEe9XUgMWdGb3+IERnRXj7gWTRIDL5DxWFCKkxGPt2mC8o
zF38AaGkaoBV7E5rLE6OC0BIN0CtrSM0Qzld932KYE2NshBmeizou+n3HMhdEsWsP9NTBSHb9dBs
szJ3g9XhY5iYOymLT71lNKh5C8/tGX+pTVD7N2HSOlmi975FYrzkpUl6QIDLZNHihiHnB+XfKsJL
3PtjZupPbjB5SzGLSsQzOi5PjFSarSGy7AEwGLqoLd2mC62wz7EMKffgbY6OR3CKBky26/UcpsVJ
1R43BWL8MZAU+05NSONoJB/YkNR0SOy2Q0daBwrHiN4+/0xdRn5CZEdW4yvhyOewbM7RAqM9d3D2
LIePKfIZXNqYzBdD/KvAm3QsHRzZ6idSBB9LlueJLcKq6vNH9BHp9grrHBp45Ybhd5Uif50yATJ0
adMjTVeWBgP3cPk0HaQj4UJorCQ71U7LUQBK8e33MqhxTZYbAGFkvuZsldV5qKtbZ3sQHgNjQBQ7
tE5FU10tVtcuHrjbALMbytD+0jksfHz2yE6X3RYbq2yOKBTi9m85qSvOii8WEpVFZrDFjSn+gsLI
XqzUZkBRckvrM4OTYGDI4GBG0YPwAN9EWTqco1yTQus7m0iE1BQ98XTpGu+viKUgs7TPqVMtOP0Q
dEf01ufOO1O4kN6A+dZYfK5EADEyx+aqEfm2sOgRLBNfhbbLEbNy6S0QDTFBaqInPQwI45lF/MXs
4Uyi+ls7A01yeUqM9q5/e4GjhT/5D7Hbn9KE8sthyuQqE+BHecwRrI6WGT4Iq+jK6O5uMz+3+vvo
/+vg5Mag1aMxebBBxRqkjNb2XlSKogcblzuR5w1SGbieCcapOhS1t/Hi8GTnxKcB4FGTsTvq+7/a
BXJr467Txd8NIJ+cHLRSor3B1APLNRX7NMZrTEcRHGJXdZm8Tn35WAn7V513uJl3WwUdH6eeApaX
/EahAFxFuBxlPl80tUR/+94PTqI03j3MMP+91oy8WsdiXEOdJWFYlOletTHsmWlSfx0M7+LUwXWZ
EPCq/GnjNF7zw77TfvXTAcGNQnl7xNOaE6MrUIrZAC+gzeQuk05wGTOJQtdcssOMemUWjJmxn9uk
0WDvcx8pa+QSkOOzBC2WhfJbz0QdY9cAK+Is/1vB38enrXUvY4UHuOV2aCYp48tcmGPlVuhuQqtD
ZSKTrAXtBeB14mIa4CCAOybDayzDCI1HppCdOf0ppyA/qdSFOVENxtaucrm2FqvbIIUkf8d5FaCf
VEzGKQDIFKwKiBX7Uk44d9puzfgBlJeJq/E9zET2lIoUlRKkgOVJTNX/ODqP5dZxKIh+EauYw1Y5
2JYc5LRh2X42cwBAMH39HM5q0hsHkQSBvt2ng1urEEiHWBLPTtt4wruv2+QAqrLZOT5ThtJNsxOH
MoLRQ29djYmhNHhFzt/Sn2525dkHlbGOYgToXmxGMo1kp2pWHZIdde5pe/HiXwBJBKnkiboJ7fKs
As13rJUB1HJU94N9HMd0a+Q5xTSLx4+EhrdqDOOlcT+6sXmvq4/lP0AvPS7/pUxTwESGf2sikHUY
iphSLjiFsq6WFCR46q+WCX8GILjgH5vhVbjvXkvrWx9/h8vsv8bE6W5GfCz1Kcrlb0LBuMXVI0q+
rCKpc4rkecnQLP/U4sZw8Nz5uMGiGMukv6vqWwetQxnRDjuUQdaubu/JzAzshOf0WEBpqWNrR2pq
Gm4jGCW/+6MolrPJuwZ3E+AbHxAMXOvJsjEQ+8+jNvZl+udbNBE7nx6uAdtSJMyOoRBbX8WoIXib
pE1mRaBZoPcPwcvyA/LLWaX8Tmt5xnTS0QGSY/JNS/BjYbxq3Hc87RY/fIUYFlIujjsl66C1KHbA
De0SfBcazdb0ST4PJY27igi7WX6YeOu4OgXvkipNXyqNEh3iF4gfJ35FWGjc8jzjZAwdMEXVZwQ5
lvAQuLICH+xiwSJU/uFYNAnWJ5sPkQ8uCN0nvqYtAcZOIGVDGGOO2PMH+sHaF1O0eOCWH4q/aBc6
sz6xKJHWPNqFv3wBs11yZR7jEHkKVHO12VnKAqMhuOGtEvyL/nukRmf5+GoaDkT1i3PcntAvGYHR
O8W7EUJGi+q9mBGGt3BxWqWLhswF5RLxzwTQ2BqycZ6/yUQeOFyslzzMkrViX/6Q1k+5Xz9xWjvC
COVN05560R2nrj8QOPges/Qw1u6Oq6qMOzt6aUZgAvWpUTW5IMau/kuXgvJ6mAeC6cGOn5Bfdnnj
UOq1sxymPUCsbPQKcDpYr7tgDct33fIhE4CbnGq9PCie/S8c3Gc+kZqXLkLROjX1ZXD+hbWBT0Zs
BxPScn0yh2vF4IM/x9uaOoWWE6ImhIjg7hY27tCo2fdBZDIdPzpIaA3fpsk6TuyPkQEcit07jW75
s2vAd28yBi4XxZvKRpbkNuKhyyQ2/BiAFOdf86Mm7GRYv1V49YpqHaPc9JYFXKUWh77rKtJGZF9r
XwzrMEH4jNqMrN6nze+4PNymdjcW1ce0q66AMK1l9bv8dhZVcgIjeQnS89SpatdFn7pqNzaJfJdS
hqYq9i2dW5p+AG4Wrk8ojYfEvC1fc/kLxARX+Xs6lsEO475lTJBqLqK1PF2qhqdg/Qq2VMvPsSwu
IP0+WB+65ScWrX2bU3inIng0Rybu8zNBVstF98UhELbTUfF/FrLZL9+G67wsLvwhVO1sknuEUzpd
5XJbczUog4Q9Zh5yB4ZMxztw+Y1VAwC3fevbeB846R1fYq5jMoNUqchX3caIPrvlhg2tGWPgiZgR
2vvv8jxkVjoCvoqflnq8wwyzXxUEAeBmNsY2K1zOaG3yvhjP0sLcmzD1zLEhqcO95fTtfpzbXyuf
X7NMf08pVmCHfhkoyt6nQUsnONOD0vPWqMtLNgXRnuSwS0+lHZEnIUuT+uC8aY80RXSuW+GfGIpt
FwSNR32G2cyvbD14qjVfFk8KZb3482PETS1uWWXiA6I9I3SYIdT2u4rJdBWIfrGJm9QZ8Ih354w3
Pd4K+APOv2nEZ9iGxzTnsZ/s79zR1wLodVXkJCCYPlr6QmHGyrE1Mjecr8mCi9n+9R5+F2OQwNUI
Fo+Bzwmzis/S6jYUve8GPCR+oL+wuaRn7ee8eAqfqAIfP8WnHCH2o5MzK/OaGztkpu1iRvegz6sT
FQdefecpziPZnG+tNICIJjpvP/chA+Zy4xBurYRpnYwGSoUxfrtg4nk1vaZUN8Zdja0JtlJExxN1
BunaGok0Q6080eh9MimdnNFKTQdK0gStzACO3PIwtfOd7owX3sewXthmDv2xnZLDIJOtbslEivHO
MhjUG+rQ9vQrR8G4d+c2OA/sY1Tmmo81o5MpN3g/4cSLxaMy0n+6Y+uzvEgbBGdMaKcyZTkqNDMS
Rhe5P5/nJtvPY3kKuvnZmYFKefF1KV2vwfsKI4MkgpAX4jE3ZvC7rO4uH8yAtnSwlAVNC8AfmdX6
w+OHnuGaRF60ziZ9nudiO5lwEMNOPjuuh3yipy8yJT92GjL+6dYQgY+jJy/SKx6CxLq1vdyaTIoZ
JdhEmHhThPVLGPUvbtWfcyzspsGoglDTSsXmY2INx55LCZJwXWeU/5pgnkyV/zpWfQ4SQYElrscm
roedMD46iKL4nLw3IVgFzNLU5Hs0fzu37MkQtV26dwGRowuDpy12A8dfnwLpaKKNUjNn6GNegaD7
XnLgv2PkPXLA+huCfEnpRZLjV34W6Zsfx9haZfkUa3nsCv2grOwgpb0xtXPkshPHIa00xmejl3dd
gLGO6OchLlAMBoIRXLVd0i528vw1sNLzbCQhseGsvot0W4KIoyFLLveyUVXiENned+eG90lCjUam
sEnmTAidiZ1h1xHzMTzOLhWX0faGx6bDkec1By7XDW49yNtRblTQ7okMrHp2rSLBeSUGea4L1vCk
Rh0mSW7iXrG2bDy2rpNz3Og80CLdizWM1PoMf61jvhhQstzZ2uNj6dYprTsSMuq6tCbi0FN1nsfh
QhYaOp1Rpu/R1ABx6PbxtJg3BJQ7AiAD9jaHil7vNXDUo0Mt7KmFMRv0vjgU1BUR/4eIYsOiZ6wX
wtZzqncE612XtT/uEIM15aGPGQyArJT0jlQehp8Kly/dwV5mY8RN70OGXkVut8SPSdgJLHuU/aAK
EN3IYzpKnCl88jIl91jNuHd92uexhxVkK+f0YoXsHCcPelO/FdH45LftteROsfSbVs17MU6HxAMW
yT4NNk14zIfhJcAqS2bi0uceRxSUrdnf6HaEWw74GLbQyL/vHO8U2cNJFtldrxe7fki3PdZUfwgP
ntdvtIU062TGKbZc2jmN5lRF9n7ynZ/J0yAq8/ybszFuTt1fpsT7F/lUMPUDgLvQdrhN7PjqV+6b
7hjcAxfcMsI4qMZ7Kuxxn6Xhs5sO5zFmPGaaL6mMdzRr34MdRDlAS2xx/fU2Q/3lHkoq8TtYVEaL
cmN2sI7tGBcqLDqJOzWZSLg0x06KO8efHiM/uJ9d/dil0WuERFw20aln1R6y/GZgLjHZ7VD2y77J
whWbEr+bARv6Qr/iPDsJ1G1fJ2sKOZi9OeeZJXLtFk644/oYK4uODnIrFEh5Go/7WPxVVYtiYaTf
jBk+g9bWh5Zjau8AleBLhRRksnBinzY2eWLdUfHLoKRA+9HtD2mb7iFImetQzHWLFtc/+MXmJQNg
vzJNkDVO4QIQajkgxu1wlIY6NxLH4ZQJJhVeoEifLw1QXfzjTTHbQGbrJHTIIIuluWQOyv5+GvN2
E8vqzxLDvzFr74iO0rAy9rB1/XBiE/Z/h8LWtZ3hn+u53oaLnRBKnb3nOjBwubqS+bPTKdo2JTKf
mOYdYqcP2LEX217gPRZDwBAnp6PVNIJuqylY38IlmC9JaTBR1G3KDl/3b2XZGuek5R2iVHTs2vis
lNiHraLxzNvVMYsrVsj3ugMz06GSOTzodEscKIY5kQU7t6WP4WDI97nLmmC7QuwjmH2gcQzKOyoP
P2fmv5RMGLqg/kgkccratR7ntiCtaEMsdl24NAi0lgNuzq5hDU8hx/y0iJ5k0eAqahq4o6q5ZHbt
Yr6bSVaVn/OkebLC2N5bqhHbpPCfKEoD3GHKldHkXzY0BBBOGsrRJBXSiGSWDRDdsTvIwov8Pnbn
qnIvtjL/VTADkrC6T3JoxwwJhnXb0REkGVeYks1HNZ1FLM8EHrG/4VuT+4Ee963sNOHX2L/jycZL
R+lR071HQfTUYKnoiuqCf+B+rgum40qkGKtC49+sxveAh5C47tYvG2pINSEXQeVpUC08cvXutqHH
cFxdOYcv/Id7lIJHQ1LozZJIxuPaGQTj5/kD8ftBmRCLGtqM1vNgE4VM1c7mJ+4mEK80NJwMTbjU
gSQWJAGdvWQf8ID8VAHvihA7FTf7V5u6X2nPRLds9aOkAy/rh19lGQ9NJzS3r5sgxINWDBlWMiKo
S1KQVCP5AP6KTj5EAoXHgZCizQ357+2Ca/fnap2QO4274JOm8JOwGXilccitCIkdNOue6vjzBOVt
Of64Yfualwo+CYVCfY+2XBY7hCK1H4fWwPkApdE3nKOhBKUQbD7YTLD5IK3WuuG2YgCUFRVjL8RM
q7g5bDNpH3tgwzu/0fz8Maj4I/Cr6qDnhuHqyES7RA7zg5AXS/Qaj/VPjrEyqnsUjvxlNBRn6OBQ
dtDCG4O6IdSN1vFoHKajholP8CQXepUu3bt40OXeYa2Gz2F8gpTWOydDd5hsJF6Axi+icHaBjyzs
VQXlvHKvBypXnehYmNMmnPSLDEbGB/VTalHjUCm622eZ30qD5XKAqgH2n4c6oCNUNdjifYApLqbF
PqTt0rF9d8/o6Mkwu52X98k+Zs+Hb2vadIb5pIRc9ID+kDjzfZY2V5oMXuiXuGalugRx8WRTZKsb
giYzIqgxab6/CVko5NrRIwlXcDg5HmnFpXIAcPsWYDf74GomZanx6uIRRCnr8/EOfOdnxGeg3PKj
mdXFNssfEwo0SGP4elbKmxkaqcG4bGDAyJTDIO/lBfJoUjf8HRDp5UEccMxb8sHmhzRTemUXD0mQ
PiU87opHxWHFaT11KNijxqZFdCMjA+gWzWGpIM0i6ylwx1OWRDuDCevR5JxOfvTWsTj5lOv0BT1n
o0eJohVhfXYP2pv/XMzH3Lro0q6P7W9BTDjluc7Sf55HnqHxigl7mIOgR+6qs1k1+x412wvJ0FBn
gSEU8xA/jzkl95VfHM0UyR9UksVtbh1QptHrR6ZD9HmslIqJCA3kUoIYfGhJBSfhh9fRIPTTDPup
4ZHgAZsySQTNfi4NtkCzBvhkzcG6qnJEPqenH6oZmH9iABD2mnfDprKA74ZJdwgM7W5dHys3njAK
d5S/hCODNw4LDHUG/zSQZqyHkpFPSZ6SLe/B6MeP0OwYvQYmBvPhvku7LeP/neXSIN4rxrCYnQrz
VVfYbLKlf272Prqiq/HKYZky6Aee8msC+ztZ9pFRbowbN8xe0iq8EM94rNyG3yh0oXyOnIynGmUd
bGG3jth5ubPI1lNi8m40hLkJBAD4Btz2Ia0WkK+DbYS3oe9RG2sIPz6Y1lh+c1wiP0YLJ6uuawDu
SEhMmtZRKWdX8byCNKR2GiSbJqqdZtOd4chLVZvPYkIomePjmAaHNCgPOAWe8Xhy4nBoBqaZdac4
VWGhV1sP0HHYhLtO4MpUA428aX9fJPNLyi/q6PTcysWHQhgtdZE4Jryls3XjblxnstpoR9GROA5v
1cxDQgtErpxD5OitxY5Cz8kFcLh47nEzEBWCgbxwuZKENIoCRpCL5twu6SwnLreTZELmFc61NKxj
5sXYjILjmMcrJ5p2rWkaTApdwqBkVNj2M8rKs2w/TYT788YZSfTkD8vN2RQ+rT9IUROOzbzEpLj8
zYRZ3OQiYg47OwOjlyoJd45U4Ub180Ho6QEXbkfrl9tjG5FnZhL/wiD7KCusN/VoHHJ2cSRsHZR4
JL0kKxQltyHkD2lk2yTBT5rkioE9dNOtNZQ5h/z22WRFdGlLyAsxou8v+OW2c9xtlATMK2qUE7Oa
Jz7P8TnPpucoSxhBDzdZhy/O3J9HuJO8pJyzzT5YGO6vTxs9cCb2erklVqrjPKZS1qXI+yotjCva
Nh9K19oGyPiQ11cR3i1VkX/teJ21/RMTc9iv0V0YhfiArF3WW/sxphfNbwQMTt8YsJwn5TkYDIZY
kslJNfscGiv1qmoTgGyIJXyMm8+cOrxhzB97DjRLN8/FcekNpj8E2L9Ig1+EvL90EXpCvmtRJ/8M
TWhROZeIZzEP55sZNvZDnaPwM9ioF+sFjc4lDsCCUWObBn/ZhKbaLNFVr3ll6AD8MehQgACwwave
zWa1C0p5bXyPCRQkCY5H+G78/gk+9htkf6przFdX8fwKEMfVyE5vTp6cdjy5TW5virjwPlqffVki
53vbxcfY2Ol57MrXjsa2ddKzBIiQVLwl6ugYB217nosIeY0pyEoF1I1Z41JmYayQFQCV2wGx1ab6
Yyv85LC7IyvALxfVDGrJpi1tZGTy68Srzi3VPDyeI6AKi1gVtaw9feK58sC7mSwMM2MxrZk0aJsa
1BTyuMGOBQQyKwOHg0tp9P6JI9in7wwW4AsLlXkULJpdi8sWJpI/OzfBOcVPxr3fufsExzBpKdbN
OWo47TvHvEWZ6LziXHAdS5G8M5ZEPWxnlNtBwQ7ibeCwZG5VLt/dkWpd1qESGmmV7X05SbpwOyLW
VgDkdiZMU0aHwc8PbR68dnDC4xJ13gbLv+kX1LSdjDfbnulgsRI5PJWslpz0+22MRdjre8oZLeje
TfbLpXgiBuScTdc8YqzB8gAg+qltSnYmMjkmVhyDfaNxtRWFeRiK8FdHVsDobEYLpzIYt61/TGrr
IkN16locpnFLyWrUy3PU4+DNi3Kmfwajqj0cLQSwWGSou/HwV4VDtC94zueogPLnP8U2oxLsCUxX
FP6ZwFjivhyQAfqf6Sg6emZAqQh+HBxIUKcotYx19xxyqKSRVON0NU+83nc6we1mpNO6SGFE9272
E+DIWymSxeNCrJBFhOZpgOIBk1PSUbUqfXX1S3OP4kIyzzP/JP2cdu6R+PNveLyOzMhD7i4O+EXm
MACay5MR0QwUz9nFArXBn8WLRk2sx9KKRFEfdU9iy654crrwLU6r6xSXO/w/ZztJd1nR3M0BHs1q
duEMSyyY2ulfvBQbeywtf8PkugRixXIR8Jn8VcbU8prixJwtcWlZdUftUdDeO/Q/N9ZDUmZU0Zu8
fbDPluwi9j4z0aM0WwLUcrw33QQG1nJszFPvhVLdfWNHF5GUD5o+AJgjCAC9D1qsZjC2N3hQNqLq
QzqpFJ2BPt3QKvOOZSauo3b/KsznqXhwqGTEFoOo4XL253UYYWfudbyhyGO9NHVlbfvcNhFvzSW5
GWa0FlvRh6ffu4q5rDcwByUantwM9iRSAhcYgz1lQedsdtZVPiIpJzdck5shlG9jXp2rMcz3g6S8
Uf9WPS+OZRm3fyd2cn7CYKO1eVzq5k6jlwYMLOYqX2UZHAoRyS8vNg/SLLZRVB3oZwcGYml6nCoH
agEV4XWAwmtgzTKwvYGuYo9MiQ/YEeuecJBYlQ3/uqmXxgV/+hMNbntV5Q8zKlVUGJ+hB+F0wX1z
d2ztahm0xZckSa7s1J9rA70B2Zg8rlXeLAaatC49yuU+cghD00lYFM2aRtNvQdT8Fan0ZqU88IEP
k8W2fohanTVxsNlbpHs2LEkISASLn9FhPsbd4mNJoJLEh9UlJ+R/Bzc2LH3AgRrMsMuoIZzVBoTK
o3DVvg2qOz+Z/0qiZUw1DQYRIftpas7CwntlBQ9EsR2YCEdT+rB8lmkb3Y1psp26m0jo3MJbCWTs
sZzpadHptZ4ncCsW9L1lf1JWFpCAgakBXlLCk/01mtpxp9Lmr4grnkJqdzVTUYqhdP7jLgZNVslY
AoHJP7CmnpvE3QZs9JdDvZUaG8diTEXlCs3ie3Px/pPQTEoEbTx7ojvryXjDJbINJKFjga3IoeHS
mFFtenWi4nRH0PAVrsjBMmOcCWQbSWk2HaBPPK/Q1N2H5YacaoLi7Mkqw9wPQ/RbtIo5MIpC6jxV
Ea6HDBQ/H02aRnvV2fiJSRQVxAWHKTiP+bjjCftX9wmvf042FeXBfmBSnofhbgXqAd8SN0pfWUTC
loQ2aqUyFHOEyX1OjfTJCAV4HhH1nNgthqxNAPQoNpFMIqYN6STwqAKPwmW20UTQeLj3k1N/1iZr
l98aF9wtrxruwqaaZHYHsTsjoC/2cxDh0AnneZNU1tPU1g8DeNeBbhMP+KVN5nCNMAqtwIbngwHL
KjOAuoHBgogDb+3Sm76hstU79C5t79LCQYhz8tOa4vvOTJG+m9p8TAGrYK2iM6QG/s/O/QK6li4J
s443biBvNVgsE6Zwd+sRoQN+WiJZpJeGe1VE67gZsg8sDFhWcSqkuCNWnu1z9mfB9paloQNV17rP
Y43teQygAtdvPmUN1C1zvgGugR2IofkGBZ5xmMMwpUkuhfkyxvRSjMOWzrdrju7EY0Jco7ikCVau
BvHQLr9bRd97SbbeLPNDnjdf5WQ9JTggsMwzB19EcBksssXwnFQM7lgcb67U0D2Du9af0NowMrAW
5VO04wPbF/avZCvfOfU76QR0ZpqG+fIHEdl38/gDGXBVmy+R0QFG+psztZnc+CYocuGg/WBlMZsT
iUCZvLKI7MkyEN/37p0QgiwqFOOPdNVMkhb6YFsxki24I6XDUT6+cwjyL0evsAUyiF/EDYclzPA6
jN65qaE2Jv2wi9UztCgovUn6UKfiiiOSuX+DK5kgyNg7L5GMmN67h+UTwTl3KnnKPKif3jzvFK8+
xg8cKrmcQ4bvZgSrk2LjWtv4sdd56y+UcFQD1IxdGRivpDQvGh8U53Nyzd5dnBsLO4GVyQj4UZEU
EKQCPm5H4ZCoP1Wm/lkhEc/WAIkI5vkUQfk4h2HD/DLx9yKmr92mERczehUaO7Txe5Gap1hRl9BT
qtzIG5FaBITwABgJKrH3GIz+nVeDdqzmrNo7s/wsTF/cZkHbt2+SOWMHXQJnQWu2M3AuQtkbFr1D
bTO/lzLo17zNf4AYf0om1iRinUvh2dSm0KCn8uSMCf3i1uWr6Hy1svMJtb3TYtt6xn1ObFEAh0LN
Rbweg3htdA76X8wymah8z/t005TtrvN9c2/HLLKk5Bwt250Xt2xauWB+47Rgy+VHmFhfYFK3YxJR
dBQ95vEQEkmfVqrs91497HGIr+HcMLAjUWf3N4dMSwZET+Xt1dEYQwyOyfFdSDdtkFqnuh6PCt4h
twKTqoHDbDHfM1VfC1puFV+jxGmq7P4dlXjftjTj2EHykpbjvccpIFT04ixp9/iujuODXl5UBs4/
YZzTYDgKAozckjncNzcqvuz5zRRY3Hqbk1Wzw0m0Sii3SAViY/KZuMW/esz/CDysKHumYLYploWw
fQvL5emjo5NkVH6RmGH9TMGSMU9FxYChd7/8bIFFpoJMWknMEDJqtW3amBC2IqTAK3c7l+VFmRPj
ekrIFWq+LqBQQMexjhQ3jnT99AEGOyA2Zv6lbFCSBnv+qU7PZA/Oykt+Es/YaYGLvCCA1Q1UUtcd
2+rprmvHSxubR48crIBAsC6Zw7P43nHGomug87YF+9+xKq8WC1Cqi9eBp2MVBvlD0ttflGPFq47l
sJLwyvIJDz3tQgUfjfzWgLaWfAUHHQ69pWtWSzXKC+s9FzkSKawQcIWa1zbWtkMPiMbj28neuy63
PpLsI6EaesDxZFBotq5b6+ZQrjNPCTot+AFm4VZmDlsnyKgtkWqrHftmVc5hnjVrFhUiZk37Ri2m
r9aeafPrHz28eosOjPQ3rXtuhJW/DCsRQ5/yLv9ruWgb4sPWKgzLl0SRxwPsgQbAzxJ4ito05j8r
zWRZSOdvqLiBmhqzKKLuS+5hae8Xel8vOLriVPSpBEmDM/5ycu0I4ex3QqFxJZDtYGBTrg2moVNv
fRWEYBc+aVKKvy6kpJUBltc5AKwpTgk0Cd5wN87RKWPqPDJZjv2MaUrU3izykVAg3cB87wx/qxP7
z3HTP496wyNUyrtgJLneCBTZZYEHME+8fNiIUN/n1KAYcjwQ5qX5Z1D7upQnSuztLYg6bS59Xt53
FZDSqPE9B6mLJs/zZGm2yIMA9YJxebkYk/XIvI+5B+j7HNxTNLNxYfSb0xAQzt6/rIRUuBwnOKnt
AVwd6bvjabV/AmP4iNpwL5fa+0oCpWNjJ/KPPu+2BeOZLom3duw+jOX0annRBuv2aVFNI1JFpu44
UsR8wJ1JzxRn/9qNeF8W7AAUj4ixj/II1kvNIpy4+NiFF92LKnmcbf8Gqm2fdih7o1u/EUvhonlz
ySm0fpvI/yH/3jEVP8dsHUN4x2SYQajQEm5W2FEHzcYm696DwS13tq5xrvGWGoYSl01uGhs79b4m
MQGDigeYzMUlnOpLzLx36Gj5NHlWwspUL01YsnGx/UOuhz1zS4+hKD4th/4bMZkvgtrdkgu6C1zi
d3hbtzQIRkD4+HMavgnMWLS0WN4yvnkHcbkKumGfqmbeu0gaJEQUF3MY2ArB8JvEXe7amEu8+WfZ
NiJ3PYS8uKKxBeysHrFyXKlJ/PGMaB1m1Y9tiAuHRUeVPxR1vLleuG3S6iaEjndiHNTRSPU1F+l1
mpiwiIH+xRoCuhGdQkVLshqBinNKf+89Uk05yKhBLm7O8UKi4hAQc1t52vimHIjDlocmMgvcgD2T
fsgcXe1u7E49Q/qhbcUeD6JMPgYfXGbWUtNi/NqRODi6PVqy8sA/zjEcwmwXL/QJ1fZL/TmdrrCv
YOZQ1NnV7VcminLVTRNvTf1txeGjYh6yimt6aAv4pTieaI8SmJ+DMnmhI6Bbj0QmjQ4B2uo7zKix
8eQztFm2j4ip7gfR4m1sCRazEDZxjUO9HpIPbyFAFeFIGj0F/2mcLVM9JM74vDz2qZt/iNi7xqG7
HfyMtwhpOi8ClFKICFnp2yiAHmYkemVcf5j+9DVknBGc7NEiW4VDiWGyRb30IbAALE7oFXbkfMJm
/1naYJfHS6b0hg0cHqxivxyklgNMw5F4p2Lvw6BjpnFIZqYhjyjnqf0Q8VjKmA4NDAMP8RCA0OPd
ARl7uiWKZYcy2RDLDLRY2Z4djNkkurIrIZtzxHvXqTrkQm4wDGwhqHqqOC3s/vjqVm6PCZO/FiaC
m9cXHEraY9iFf/GEmqO5OTxa6rRn3cdZ/TKa8sOo/L2rK25rjzdmOO7NeKQ6rnstnfLIsFqufad2
7kbsf1CEyZFPEA442qPvywq0YKtxR4aFsSl89WTV+sb56ElC4jMrQCbZYsDnMfGZZBT/i8bZtq8r
kDeuMcL9Y8AmuYWpnw4xSglq2aVxMrzwTGWdPphCXks/KS8+wn/qYJWkpHJtJwQnIAESiLXlqoCt
tdQNpz04D5U6d+SPA2BEmrAxfa3rZZmsCKYFdFNnRf+ADP3SlBRfRjXPghVGe6yveyCu59ayvswx
eDDNBrWuQ0eRDhngUTz7fKoJaevFuONSeNW9cehnkdYW/LUcTyn63tWmtAcXC4jatPmKg/rsdynn
96Z56pAIwzmBQd/x6sQ7ldq/OrB/l62ndOMH28ANGEvIblZyMpv+n6VA+TeI9YObUGQmDnbVBEej
kNw95b+go546LYlcVjaPjNzAhPpxhPMRZWYAo2O4gpb5Z7vVlxWD6+dpxGCDOm84DAQ5VQ6DjwUj
WnUBL5plUcdj9QeZkEQwxFFoGfZt2VqNlX/vLRYi0F4kZbxtI/xNEHOUb0hYaCe/r6Jol0ztETF/
WFGGQ1NjAbI3nyym6rZ9QicEjrzUi1HkjT1v5TtYL0fBTr7rmBDaRffSe5gX3f5mxupCL+9huYF1
ZCONspX0BhYpSkgd2xObPOIxUf0EPsIMN6FS74OWP4lT/hs0QQTTh1Jl6rto8QEZY5bdlU53B4CR
ZBm9MQikGOA496Y9+/XG9v5ZJvvjXGTfgKj40WT4VvkMtc1J4FYJwYHzwfXoKAz4E4CGKCMNS+na
oWN25U4zU5Xo2fKr50CH2JoT/1Gb2HF7NcJOwuQZYYFfuyzE9UAbcjNdA+CHqVdi5ktPzlSeWY9h
fzvxkwv/bu25XcMKFj1rFLGKApJNbOR7X804TvKHqBmuc8pROraTN+0OVKowUwJhIl9x1L4QYbpU
7XjOe7w0vjshXeNFli4LXDwdDSkSPLhYxMqU/YqbGq8KatAq87tPfPlg8AcXA+mwt5eGlS68a9ll
xFARln2jwXC3ycnBlt0H9wouHAoCmQXMBTyY2tRE0pwr+vlbEREDnDxJXXRcXMY+oN4du2FpPBcY
Yd3aBAhhUWaq11PlPPZYoJLUGre1CqB6mPxvTU+6iVZ0Rnwt7ryBCcESj3S2BSf6TRbYN2wgMfQ1
drRxH+kzxZP6ENrT2Yq87wle5uAj8WpCV5KHc9Q4F/Pu5hUMNIeuAISajI+I429NT5WGVeISG0vF
gN9293XcvAvATqmPtBHC+YfmswZnvp6GlDEFczoUjXtnCL6iublg6QJcFDgvy2+lcJiuCk/gf45p
s3AYquX3XRihHpaLr+MU8DmsBuyfK3eYDlNqHbG4tKtMgNOY2wu295AGtWiTzcVVWenDYo2zg/RB
KZRoNgrEbM6JaVFc5U3lQQKZwEHArr1efMH8SGch5YsJYIilk/oE6hxqrp9l2j88V8dyNK7LiELB
yRAYCaKJ0aUBMVTmbIy7PLzay3ug/4zq8cnU88WfpgiSHxSEvH41CRlDs7hYbXQ/TikVFCwOtV0s
1FjS2+wfGENFz7zjD0TDaWgvPwOsX2Y27BBer0RQMf9kd+YYwoOhoIvByUivwSLLLQdbxJCzVtW1
RmysWaOXtTqWhPfs4Xvok5OL54x41XZanI1T+eOE+baP5k1a1FcjIL9XQeFHSvyM0hLDQRLc/uPo
PJYkxaEo+kVECCvYVvrKzPKue0OUa+GR8PD1c5jVTES7ShLEM/eem2eMwM36leDgezYLlh+ZM6CI
IdBExjqqRZ9cv91LSopSitPYlUDzSsyTHJUOby7t+Jx++qHS/ovfhR+9Nv/WM7JnJLhOWVnxXjpE
TG7TkUzByk26IFoSOuJIOXdhlDxOxj+OGlG+mtBGOfJJ+PFXPNbPTau+hOOyfed+cuvoWHqjt5FR
mQOPAO0wNAP5WEPI+gB+UGZKsEnOHbcvAyfc8e5AxlaH0QI3xkPAmJ+dLFjFtUoYtWnZTHf9vi7L
kxYUT1kPDMC08XVtO700rnfKiIvoWYGvGVSOHaJSwi+Lr5m3TE6IUwpnAILAo5DmsShoFJV95lnj
QEnVNnVhdLaus8fGiI2FOUFSBb/eBCV0/ZUwy/exFf4uKW20r8ZTZML7hG+4nnhXIJd5DrrwtoyT
N425vupdVF/QQiZxZaRxO3v5ySnYyuEgEGy4mGUc11/z2FgNM7KRQB2iEetxu5wq9MPS7V9DL3qb
ODCosV+GmkK4oCSMDf1qZL0N60xiqL/U8mlVWH6kYglj7nWf3WdsN5Y8+CYXmz93deooJvUGW7gS
T3Mw71NGZMA6+DSI7yMxEXaG3xIlCKbphFc7ULuKvZsah8tCoZQnrBwQw7TcHgvjSLvC8cYIS0QB
VXVzbtP60TTyzg8WwL3uac2HXR9HBiGHvHfvil4Ay1xfij4fK79DGwTGtLQvUHMvOTFeYMmzneaB
QjuO8a7P3LthLJ5rnIc3gEeJ++zMc+XE17UTCqdhbwICCoS/ZaXztwIXNnEy8Ip6q2J5IzQbzTE3
DyFJu0kav8MOIc0jfurk8BjyF4Akf56a1ekGy/PGrDdSkiicpKQExFF6l4BkWbuRqpm+l2r66qh7
5XqbN/0rA2lSFADE6K6msM4umsqJIcS3l9k4rmR5CILiI9XsZRL33I4j2WD+w9AhlTP9QwMlBuXu
ziI8YcDbWBf9LszM2ZJ8xiSq94agGrRWwY5tEIZIEd7GcxMhxG2ecpd3oaBtCGxIAT7x07DlB0T0
S0MoOIOpz7Zz3xiiMWbnsJ/H7tnGtgqKI32qGVVxpnJTVAAvtH5Ctwcq1gKdzbhGyPNaQFeNuJ27
6dK0pCQ4BlgJ9tibGbp+0U4vaTF+thmy8cC3q1s/Df8vK35nnIrSJVsk52nxnfHS44CkTuBa1PZV
aDrxsTfzrS5sOlt+rohXr/KAxtnOZbbGs+j6t8iMhzCFZsobgKwUvms/908VP/R6I7udeiqWjHfl
8jO4xT5yFHIe07+vP2zK4+f3omSKy6oAhy6uAfcY6vjTGKxVMfLCsCrpNaAl3uD72v/vu1RdgR3a
Ux9uqu4mZb57290VXvvu2ORYW01bX1OVJzQn1Xgqo+Brbg1jgZHAYr8/j0jUjDVcqTdv24YCxl/q
NwQVh3bFqVXdPWccrogRtzozXijLg75GfnrnWwbJTQt81sK0tANNMVGodSP1TvqN7IvXV3cX+fJj
SS0wOU29WaT67XPJdq0D8iTnY+fQTq3db1pZm8oNbx3POToJW1FT7x0zPbdpxCE90VPOq2rCtqJL
a8Kd2+M/W7RDw0v0Nnu35qEqMQ1W6G18VT8vU3Lb9vVHbfqPqmmtmynpgfzZrsMyuqvuuiXJQWx7
rBd79Zja9TMLOGYI40fgi4c8RAUImf6aTOV92smXHgALTbqD8oJnafDNc1upNems/VdE3iEL8cfF
qDcjT8pDBRg3IzdzK/DG7uNOPAoCaZ0FxTGCG8b4Vv3Q+tQ3AOeQk9cldPvuSLJOul08j4649MOt
EzAU1UU24R4FIWfHKT7kiUwD2G3j4h76tjpSmxI4SDHT6PsBrRQRLu11zsnSm8QWIxMgP/evMxeX
xAXR4ml0BlPH5Egy3VjC8QWto//oatdh9aOpf7vlNkWRjPVNnZ2ABamxnPsYVWgBf7OPWBcrFPGL
nRYbsMBfEulm38cf2EPRjbCRqb3qOgj/4vPqmVjUhlHOd7nc+y1rQ10TPDlQi6GZg7efPDUcCO0i
XwgzPckG8f7MScv+kBBG73YQzoHt898Y3RjxGQcx8hrNR8pUgvWQX7ndlpzJS593u2FBzRxxhvRA
s6ARgBMCslahVxEg1wX4AM/DSjuKrty7mnOpWpr7bqGTCaf0nzHWiw7zi3FFxXQLIQC7h1hMJEoW
AAcdmFM4w8bKg2lEiT7xzCC7a+ybTCbwWyznIJhZjCU7CEVoAnmHCSrFvCNJOsEiwKHJWVwuuPfm
z8pDO2dlq5iDH+nGtiEywfmyWudh5GkmZuE1tBN1Ta1G3kinv1PwnbAw+f1eQgvyMwfqMTngLAIK
z3vyeSspP8bnULzJQP5UEe0xJe2QZxq2B9+OniRg+/Ghzvp7368QCTTz2XXMvu9nwpXR+vnJLusU
WW01zA53aHFtuuw7rSVJLji874p5BWP1rC5Tg+Yt+r8KGV0OLO05z3WTP8txZNbvM2HzDI6QvlxI
rYSO+v8B6pbiMrri3Ywo9LyJc2to/erMrO5q5erb6WiKU8XwzhEA21NmbEVk71uHqJ5mxE6aA9za
BAlGLTWbadUIJA8cBuM2cFtarORdpNV94CW3Tel+oWVASNFjEPaEUrejaboDVtKtiCQzc+ipdxkB
5eRHd0CVICXiPi674KAqYjOZuNe7ClTYwyTc8M7DPMAADBXWoS7aFYiRlPuhor3AhPPscuy1vvPq
deKTxQlGktzWO9fl0GCP+pwWToiL02ZJP8FLRch07Gp48wsYhojZW43DvYl2iUN0LbT/nUn0a9oE
90XdPOCF9Hn+0InOWXfrlcFTyycYhOYMnY8Bj0pOOEQv0R6RRBTOMDaUs3MnZztGBUNDcVo3h53n
HFAcXCOc12qc7qHXPQITXhWtNfYEbCIloeUK63FmAyElhKhGmYumwlWYkJAT4o+Ah4Qwjsjz6q3n
lbutGSwEltyLyN9aqXmmWvlmKPjFYJEnv1ptcgUD73mK3gUm2k0AQBpoPzjIpg/3pZV+KVGtwRE1
y2n1iej/nABiwWwZXMfM22k8uWXHbCPp3LOLnL2Ms4uXF5j8prfQ1CefjhgLK/Eggl1CQ7qOywMx
CPm92LpkbRF9RaZ+j13nGozLR8k/UHp2viNnlei5EJwv1VoyRVePueHE2qnNvQcoYgcde2CuLdRJ
8wWlGrt5xJ91B2NbOqbBfk49Cm2k5tHTRUjZ7zk+G5/pzJJskxb9C5/nXC7F01C0b+S43spmJviG
sziyy28o3ryJg1u3UWc9NA/QRADZhuUpY+PyKD3UMs0c+ZTocO8cPrdodcTkn3UhxqyS5yA/IDE/
NkF1nvuFFrbVDKkZeTIg9Pa8sz9chJV5ab0tC/DRaVoTo6p0OkdL/uF0cbdzh+Q5CdNTG0yPceA9
9u58jnscWFbEJLQ2RCBOFlEXkUBwEo53lZ+fdD8QJjoSez3VeN2E4yj42hFqoVUlOINZwmhtEeCI
Gmn90qtt4ZnklGXBxfX6vU6rxzbEj+4M4idepmOk/b9uxDZad/TxCB6e0yl7d4jMbRwWaHrsXvwx
Ygxaep+jECeLaHR3kr923d9ZnfweRXnI/eYy1x3RL2zzWRA8GHBRGw/M2zXUoaAca+591v3cuCQC
lXmChViJ09TKvVM1zr4eZrbk5VRcRvTQgwmeVdZfFkMXOtfldeVnKl+flro8BnkKZdbNtiu61Mqc
58AizMIeAsLFOb9V7DP8RSSN+u/FKbtv/ER6k9jBdx0hZKiBigDu2Qexf69J1ook06fEDWD3xN9e
Mf7WDl1HG42vJSVXVAp5gDGT7YqIPjjN0h8tR4744SnQxLLkKBh7SEQorsNjN3iXKqFarrwVQ6g+
xzrBecxyqR4eGe39aDe2NrnRn9WE3NImR0gFKn9tRk2HxoaQWEyulK+YqWlnN5Yyh53CUN0f1rln
WL+nXnDyfZZPoaeOSMrjdUP5NHIRjTMcPbe/baLY2hK1hHTEBTSpmw+8Ya8DrhRQfxqinViODqSF
1TW5NQJP4SYCcFF1vDajLnuvCu9atKkLIkFDFbKqs8/lxgh5DpoAT9ocfkVLd3A1RCc106gmgDYb
u3n0KVbR5ORIyVsOMxW912monlNH//Sxf5Vj97fT3r1TMnEqATTt637+/8L4CmVJN6cfS2e+O3xN
lhxOYzT8JezwZLfzHS+CLcfJIecKdmUBoAGd+10NNckD+PzhVvKhHAv8iGUPGMz5jlOy5sLxXKes
mEpz75VQUrV/t/jej23B2I3T7hysMbFl/YP8H5eTro99SQlNotfZtiXbs7p5Uy6Z2AQ97R2MI1Ml
vwNnAaBk/L+RYGgNE2k/1gR3ACN9cNffEqG0nPPfFvMOfljghWZMxl3RjG9LtCr/m+kWPenGnobX
THanBVF6UtboSaZNkxFxgqSDCqjkKB3kMu6cOXsGaejeNExamZkyKk1Ql8tIriHg4WZuQDAJHu6B
cbmuH6exf1p/A7CtF7RcxBCguGQdua04XOPQ7PosOCZD/7xE6lZGyY6dTLxNOsilWWJTQ6Vk+CG7
YmljrHc3n0G9QphGMuAl68ITXwW6uYNCueVVLTQmHwE4BktmZoN64V0BJtFTEr1WitIaWaFr772g
qr2dCS2RE4g363hn+TOM/swmNs0v7PSgcEJZ7yQmZP4fJEhliVA3L3NwNHCzLW/H4ZnWL3Ynu/ge
qyB96xAnsiI8rsiUZhQkouy+l2KdG6BDT5MzSMe17SXCVv3kSGdcrmec+RYMuTHQz22deuVFImFB
JanSxQgeMPLecOY3muwxVuoSO7eXt1HCi82TbDiGvJu2eHcYY3HwmxwNzeLkW0FqXIE3XNX6Go9O
VG+blkZ2a1kl+hMj8elu42HK+luTBiL9NI4u5Irl8Fkc5Gruoqe44CL+9CqAooy7Y7Utx3FlERmf
a7WKh6KKoc22KMasu1NziH7VS+nXWL17mbzE4WReYe163reX2Ln/6YtEz2cn9mO8+3qoJClACsYf
MWvuKmU0bT5tbKSayHnHyclBm+QjLpqR/eUL0V4+7w57QMCkxkjKWwD40iIYLxDhMXPUYDPBb0o1
z8Bpez5dlooJ8QD88OlY2TV3NO142D7GsXHjP2HVQPtiGtQjqNUsqRuydJG+oedhE8kdQlRMwfih
0ZxMVV7hTa2swfA+Bb2T38CoIJU9ryy4VDsZMBj8rZMqmrZB4Hr2flCaCjvC8ug9dxiWK4bbbYTZ
rynAnB5mOw3JM65VxZASiUP+PSirRNMQOT0CRKAS0kR3eW5xiYIiERZTZNhiMMhaP2T0WXTdqxSt
P9412pqiCxvSlFt7MLm9bPyQT7micTsr/tOqljvjcw5ZnpqNMSTXf6cUIDcjT2LSKGmyXZd2LWya
kO9i0LgsWosjJC+KNWu3zC28z7MPYuFBF7jIvjUUetbJarZXLVTki8XGPBeoijfChB6my1eYYCl+
nThGxrFR+XqzHWQIqAwuEmtK3AhTOynQFZbPP5mCX2/IFNjMFiNG1m7lGFjfjjvY/qVBBKLHZ3iX
ctbrZtnFJOs5BLu/Ln3lO5giZimGj6HnfH/vWi/AGNXmFiGrreICYXWbxGg528L2iOHZmJbaDgOL
Uy+Cj5rhi7e4a2rtvASz3bVPSzhEzYSkMJjaO7ywlnoVNZCbI8/wBAxZQaSJUUyycZz8belyqcFx
lTYFPCVUIhd5447NgkoTj1bFAR3WQFFGsmCMjv6mGJEXTNbJGN/jEK+at66sbTQHnd3M5kmqyAk/
va5vOipJwuCQ+SzCzla6WyLq9m/WMHb4mpa+JWrB4c057n2n6p2Z1TLys2+FpS18sxNdZh8U9Pb4
gHTdxPEthTqeUpXIluXY2DmFxR+ZELC2N70fqwhaXOex35zSvKmivUwjMTzPvuvQOnNazV6zi8O4
nNBpMC9PiHxAnZEz+E1JGj/1I+TSnpbFYJ1ngswf74EnijaHq9aouGbPP1XR8NrHk9c95hWzM5dq
ixxEkvy6yfEinDW1R9Jiag14126yZCmZt3cDY7Gc1EeRO2SuuQ5QkS3KjWR1YnLWKAjDPvq/YVsg
WAZzZvKkxA7YsuF9Q+rojo+jM/srVxkxXcjE3LZcZsPQtSrrI5zsPj7EpNiv3/hYuVN+m1l8FtJP
dD1AquIIWZk0ILZay3/oZKQ0ejjUtZDqnLZt3xMBzg3nLlhM+V2qQIwYFZTvkp+lRName3o6Tn7S
casRqIswc8z4IirBeSAKGexmJIYmc1PbOrWFjU1kF/YGRjkkPaZGR+YVSduu2+zOMGzMQonc2p8x
xHaJ57XfXT7G1UMnBomizBHehIS29HFNRxsOna560Zk/V0/EXeWzOdWtNgyf55UyNXuiZQyjoqq6
r5jgABacTC+Dc4eJFpNvGNohpqc48liu3thtsAQNYQuh18H1rAXUSPR7GYMQy+vhn+4bL0/WvtRO
11xqekSNz8FtnCAusVKDtCRMhkX8bO88m2G75DzIQMUDORy6Ays8du+BO8Qx+2CLSfE6ic4m+Yjf
SkBVmYpEkSZounweDi3tKa/HRdRe59/AC3epcQ2vlXXzmEnc5Dd241g+yEudtGG57ZQtBEovM8N3
OWqicf15n8+x9PXdKFVBcz2Uvq/0ZurFrM3WoGwY54OVjlH/O2FpkMzrsZdl87OYJpQ4Z3cIgFE/
WEndFOYcu1LVzb4tGABd80Zgzzm0JFP5/2CLCd8+oyEbU0DToeV75dXYfugTDDMBLNp3TpmG9m6x
g6piPJ9AnFmTcR1VKPNgTDzDAd9H2MuqAd1aAM8fheTYM5OjOFg6fmZKQE0v1YcuTCEIp5n4sgAa
yzuM6VP4NFkapSv4HEoINifW2Mfuwfa9hI7aQV47pI8DaTk8c8tqHx1s7KPloGIXdV0mWyvvDw5n
u2IIGGUhxTuEK6S1N6y8kwwDAcLlud4OTtsk/xJvVAkDkDbVjLNKhemKMVplSkduMLAqq2cCM6Qt
G7imdlkKNe0EmG/H9jNXD21fVCg9a0fosdgGxqorH71jwS2eW6SvQLYfRtJXUVGUsG0jCgLvUNaE
+qREiBqh74BOpekObnlLk0DWLNDwLLLd6XPqkqb/yuGIrmkpAfUXPIB06UDkyznJ2o9S1mr5xQ0V
r7lLbTJZ4QFhAGt1oFGYJDWraPyR/4QTttVJjjNW5a0bQP2oOcEqbb1PdUWCDNOSooZBH2lsV5EF
ttreFy0+7NtBLX6D+cKC67wYpfxvOyIkZwfGIQTY5ZEXMgWhguLA/a2r9CEVfinecSvMmCDZ2C/O
U+JU7ixPbZxBzMCoZvcN0cITxuvpYOFX1Iem72ri5Sn4Oo5if6hlfY+sMon/cpCA8CFIsWijL5f9
IKYhOae/TWcNHQZPHnF/OQdsP5rwBxtCzEoMIitZMyiNixjGVSEjnbyluu+BKVVBEI5kKQZKjOgx
LC9rE+y6c4txzfRFkz6aOEmXry4wXrgcMB3ZnsTkZeMm38JYTlhTOLF2vXt06mkx7KjgaiSpIM0d
YmeTZOyZELSAGokH1zFWht5vEUY3DLm6o1Bsv6xTPJU1co5kMF38L0UwIJ2bgcMQ+BsTMjdhJh7G
416bvnPTk2q0L4cj9YBriY0Huby7VilblG1nYCAVJ8yxrXxwoPEOf4wwkjzbPFXjmyVg0pEk7IxD
Uu7cVkoU85EZwte4AmL6N0s9xRsJ95wi/leXErQQY/G65sUNtqcPv6PRVjlCw4iRKrUXNFR2xriD
OMlIRzUe4+Uy/t8KFNSZLO99bJb1e9bYne0xv1jnvpt0tiWha5LyIgGPteS9RemBK0RFG/7D8hlJ
4RxyQKAYs4gJi0bWhPQ2vRDT8wQvlNNfx1WcPRP0NEnN0nruW0S4tm9kvaulXw4/lFsq/SjtrFq+
eqxCCPpqGXGfMWlTbnsB4Z3ELrGdmSUF7LYQXdRpLmICOrOQTE0Wxwy6SB52CAeb/1j4Cp0AmCTL
csb/S+arElwp3B/kyH5V9g823ZxEQCcSz/mkZHXKf3ED5AomOQ/6hKRaiRj7Wo+RkcUki9kOwdbI
d5K7BwpOb/jNBjRBA0NtrtSfxTXt3kU0CvqcmEf7j8/OoqEnM1HEFmXCse69Wbak49vYsZ8joE5A
psD86bEYhpxeUa6xqhZwGSDB9rUu4zu+a1MUGxK+Y5ZVwTSX1W/GtBH4BKUEM6LBES7S3yWdHM1Q
ZY5sessJWSZPxcy1RDOJIzhMyfltnKW8ncsl7G5DFyjXgwfnBB+SKhEB3SXWDFZmdBeBJT2jS587
urta++Zko6yH/+g5FGf4Xi1ncG77wOjVoz55DMbBwZQVpJ2kq8rVSxTM2CScouO22XIlxuCT94si
VFjMpddfiyXwsBvFVb5+y5kXz+kAwCmDjoZqgW6kBS9XgMFLY6V/g9aKsdf29pq655VVrdiQ4ZHD
j5SG82pBTNOoNjc6bavCpiCjjAnOE2gdk52dnDsS8brLJhT/dYV66kuFsH/IQvKSwHxxeccBLwMz
1Pw2UWoBaePhq4SLwOa8i3vuUofOYM+n4THgkScEN9jxo4n8rjC5dsNjPeAwfQ2xnWPgNF1ou3/n
PBDUZK3MbAieU+YkzF2qkcPd1thmN1kbz/cKpk7Sgk5rEHQTzohSieT7hEi4MIwYfBzLBvS5uQlR
Qqx55g7I5NeRRnOhb4dkF9Uwp2Zl+aQ6EGrG+KVFMDxfqppsLhgRbYwoEvV3VXWPgEJCciJs5vzc
4cxJVXT2gixLDnPrhfOvDuVKe+BJy6JjnuosRH2spiyvb4NYBOIatA2Qpw2zxTEDMsZmt4xvyrYc
rB8s14IDsE4yj/AcupUa9EpMRASO7SxDo3wz1MnoIrN2+ecxOUBfvAN9TgkYJPSoD5ka4uoxYVA1
feKMX1ubeAwEUYkyrZeZ0p7E0fCLQImhe2T/oQ1xq+VcFlvVpGgTb/gi8mxiV1VU0c/glD1WKZYq
Tgm3eGDM86B5lbhyna706lePJvU+pgH0xIw1fRjnP+hO4/A195dOokjQIigDLrsywT2Jv5P8M1dp
OwNxocpvvD+cmDGcAXoyN+gZPpWqjQA4RixFfHcATXsjCWycvvMgpz29EsizaOS8s4zGX84eQtKg
CGbquxjjlIIq9ONc6mfCHhLvZ4g9U5CgYQ005KEKhbiPWhkOFmTIUJHXXglPN4KpPhJ8+Ee5P6ya
FNAvq30b7D9jngVVkKSI6kEUdMJdWooNq+XliVKMJOwb6RciY6DnB1OZbDp7LnlnJ1IYhGqFUKN5
zuhZcy7nnv0YOSBhRBR6jLhYuQy8XxunT0fg6T6Q/A/LY8E/YgYvOqMOtWUX9b0XZ5l+bJpiNodE
JC00lnqAR0WF5tWgsGd2/9dSNy1Wkgn5M26+HG+i+Ta8bLM77NhaUAXWxp4fPCfIWB4w1Wsb0jZJ
20AhU6BaIezV0Z56ZHMS+P8s1fWpJMcppK9C31WNo9nVthdMeqs6HCAMtlqrJCucdTXr7q3QvClw
QI4FYu6yL0Ry7lTiJBh4E9yaZP6NL0FOR7tBQ5lXB8iK5K8si+yjzZTW1JlMnHR6cSPpuie/SvCn
Eihk9ZuMdAyKA8YoEP4nRjX4AIr0p2igUmrCGVzilKviajulezuzFr5ihIeHHeTU424eFBeqweDB
pHj37bhJ1q/Vr5l2dk1wlV4HlnqRxMveuFNTPfQlDFataBHwyuDKM2GBgwSXG8CLziumfWpPZAka
f773vMpdB4IMB1sPaosI4vbUru/1bcKg497ohIQK6Ux8Dd1tF+MjoGNatnldE4Grvc4lRZlD5aQK
p/iX+GmydyNYsU3cdXfBGPO00QaY75aZ/WGgsf8sWpbasGQlKyIHC3qxEyaM7or/LVxVGTwOgT3d
lqYMvtqRvrdWbBVoT5ItUBv05X0qLg3A0Gto182ng7GAyU8xDDEPg4Obj10wM+ORqUWU1IBQm7T9
MzLdelmY5u3ABhUnmlID0b3Pui3SwuLRQ7wGUxP/zqHMite6meO970/dyQVzDWupRMXKov0+aWk8
iQRKjsiB2PoK7G3kZIuLx+HCQKtw9xTW0y7Nlu6qsxbD7Ryy10pM+wbUyn3wDOqdeLCzDQIqnEmD
pUmg9RqYVbBe1pnwr7WU5WFehgmRaElMgpyU9cQf85gXrCEI+TXJER0I7yMtUa3IEV4QKrtTG4HB
xB0eEibhDNnFdDW+7ohFEwcHka7LmsipkDqB2Gd1jP3T/d9x2VOF1r6zBaG682pJb1ljO/uDmvic
LAl2Kjn9TfzwaWhoNRKPPhZUsEzPqVseY3CILFZx2tUvNeCDVW49iOaKafhPXRDkVYTVad2H9qYg
SNiHRwjpbaIEj4nvTOP8GDM27DPQI3gwgFbw9bImySt9L4mA7u2AXjLsaOjnS6pYUFoDPPGGJEQg
AfH8mPo4wkCxhgmfQbcHb1jWko/RUbwA/bODH9ss+PlYDgMa7L0AC5y1Lfv56mFRWVJyinkHI+k9
0KI8iRnWQxNZB3/2APuM2yw2/5oKc2BM6gaRH7jr8uXFS6PDmtzuZASFeSTi+UxsumREJEwnkuSX
LnF2Xa6PnOrPNvsVeCDEKHVst8edtJwdeWxr1PV4tUX9kDfTNuchmcVvunwmJQIzsB/kS28Tu9o5
Jn+t2H+hYp7JOnbgWrpHP6oOMd8sA7p97fyoGD2mLbZOzda9AB2p0TIufziPt2Xa3MkeZYQB6l2T
mLIavIQdHmlKaXtlP+Ngx0en38e1BCaIHdMLAoCpefAEviWkeFvZFccZJD3wpxUS57jPUKSIP1yy
d4vwYBqwDS/fA8kGh8ZmZW9WcZD+qp2/Y+LvsiY85WQ0CYcYqGkRPJTR9DNIWW661r9yM17TYCQQ
1bnYguihZTlwDl7cKTo7ln23ajRVwZsEOsxZdvhnHJLPuxCfVLUE72Te/mlakpXBSsQzzn33vZ7T
ozd1hw5udNlnB9SuVBr+iwuGvx6dN1tVr5y/oIQNwSvzB0bvUxyJ3eBKlI/cyozEUJkhb7ZgQMEa
GOFe2WrcLMy+es/5qPv8pYzCl/U3rvLcsJTQfFyM8Pk2mbwjE2UmP5/Eb2x1+Uk259ECflxCGVHs
FtHxgz5Od4ErbnSEYEH2T0v+mVnOLVzKgy6nHwaKRwh+j339uoRi15XjOanSU8zKmXDtOPS3QTyf
J7ZRU+B+RKta067kzaAItIoCKvzBYnTf/BFzdMXaek5t/d3oEZGfv4ZbXALNhwn4zVPikGyXsJla
jtVCSic504UoyfmBcTfyndnjT4DyXxM7VJQUj6hW3RwrdUe+hU/iJwZpnO3psfRLRI/TZz0XHHjD
pjHTAcXXQ4rn1AXKwN2oyeKxm49hveocQCDiQOfXzAtsVsJ5fNulRCHm2VuF7MBvp3uGfE9C+HdR
Ge5aY+38mUhuBIzMXDZdpg/r0t8F1CGC/h4Z2SfhMCT3yYPmWZuQ9yVM1YqKE62Ul5SHakUwwCpH
zxpdQ6bEnvu1goE8N9qifd5GTcb2srlTmG9Tt4bMj8Sx+hHjso9y/9GGBh+kIbLXbjtw1bL6i1j3
s+rxV7BpYLJ3CZpi08ASMnK+VVl6SEi0WKWaUBmvzCFv+sA6uD7IuxqOOdo1nYaH9cCYOL5N/s9t
WxzFHocK2nTuFQYTbCRM/tI45uqToWMJ/8gga7sezYZEbeabc9ffz3BT3TTYi8EGGF1teVJva1P/
f3+lMELYZn2sn71HDrcCTQBQki3N2cjp4MTBpqnTFxtUuZg4JzEX2qvzlad0vebZZC7U4vBco5NM
/Sf67pPLsUC/gERyvlZ2sBIZt+js6ZXsHbKWLX6fE3PeY6Osv6OKtpnGrMTZB978JfYzrCdi05PH
azv61qZbilg4gbTqv1ANnsPUfl+wi/JDrqQmvuyZvrw+cV7uCvKDsObdcr330soJ5AWlHvoH9njI
6yU4t4m9AyvWkt6Irwpc8FMwuegM7KOSCrQtngb+vo5Djsy+sy8cQIeEjbI7XL+TGWTE+vUaFrDO
ijDO2E1432x1T0H4tWBhMVhdNCN//oaXIB0evT55NiK8VArGPSt5yoebIRxZLceHxeK0mdi6AmHB
eXQSY7Rd/z8cslvBQdIGeo/7vGVqMSXuJvdo/1FThBMcIrxrCEfQJlQb13qDT3AnTXhYz7T1zMp1
COkKJSuvcIoB/vXoXcpx19Bt5OGyEmD+lHG3LZALFjyfTg92kuNjfVtZ9ddaP+Qd9K2xam6V7R4N
Xsv1WrsuKMcMcuHo1E+2bDCgZOJgM9u86T2c0IaXmjKIZZxUo9Yc/ZeyYFHTB9ehnfdygRhtsh5P
re1thzTm7Tfr5Gi6/jXjw4T/cXZezY0r57r+K651feCN2AB27eULihEkJSqHG5RGo0HOGb/+PD3L
22cNa6Q5NRcu2xoJIIHur7/whnRaWRlvS1FuHDzUZyPbmK5+zJDHthC31+1LmkTLnNwiQg3bcsC5
gt3tkNdQ4myjYQos844siy5oXyLkqW+GKd/njXUhN9ykTNAbQ3p0cRhQkEzCpsPuXpqlsZEIgjxp
js7gw66C982pPPbTbugLDxzmg6J/8cmbm1rjQIWaVNDIgS4o+smTYgTFAN+3Shl0Eq0NFk09Zniy
A6Xi3mTIBGGAoUPqvloYICx6Xiz+MEdGPoxmjoKE1Q37dSnMvTxd2qiT4334TrT5W3Dp4AFzRVxP
kwkeKdqZk/lU1MF1Cp90ppqI+sybbXIUiAJ7Fah7XAM2l7cO/OCJYedWA5lJOyp+TlV3I0+VEbKA
HjeHtpCRvFpZ4YuSxkedTS7VuOmaLiXfSH43ue7xyts48S0TnrVgceZWdyefMLOWo2HOV+T7myZX
XuIWD9sMjfzGKW7CwL2RpGG5dBkhLRp8EDQXXz67XMtoWhDh0aa+tBHNkN8snJ3ookoZQFXaLsVw
w0zGF+BBbJeWQ41ezIBgVoa0qUZIytUHSGRXuP6ukwZiIxh2FZVHJUfx2Zhu23aCMZQfqxKFRD/R
1gl0FbWDYgDFjjFHt0oR9zEafMSxSJO8u9ECKEoWaSGfM9j9qgGCZafurnD6a0R91kOAFYeDXmdp
LStQiDKj9U2xVUNqcshL2lwtJX/ICmEwquVhjjFJLlJv4vErgo4w6cJAJw5ABG7EEJ3wJHCi0EXv
rT04A41i+V7Ctqc65KnLy2kga6Yecq8Vul5W9reNgzUHaZRiIVTpF19KEt26sa+jKLqV0UEempbh
nmqeWgnogy7MqemNZTv0nkvG0TP2oAcIgMPxsF4mgUruEdfeYZmMmvq8tDpjPeo+kn5oQGFiMI76
PpO6JkDoGf+vJ3jxFgUdEFVCX72KeN+ln3q8hVMsRfX1r/IIRgpiKxmI2GF+z7WnKj9UPToKRFwm
WYt0RHNRptuQ3nyO9Tlrn02Op7qLjl0GPIklhcog2pJSKSLZ2FmH1H28i7NkrwC/r8jYLOMLfuwo
eorLGhBTnBbHMn/uWh9ShU3di8MOtujrLJyfK8dfT8RNN2tWKq0cme7IuFnGUnYbMQKOdfzmUMgA
5947l31CmuwaF9U8bdxQua2T+CjmCEMinLRqO0YkD4NvKFApcckfjf3EETbCC5RECjuIPRydPMMZ
vGiQjZyA+SXtX1AHl6nM77AmlOmP6bZ7+ZIlYTFKxg0KaRcBvVwZKNOsuq6j4cmf3RVIfY8jB+9J
/bVHwaBz+svCN3byXG7T9BFwgFR9YEpyK/MSVD++1fRQu4FEc2pQd8zvVfJ+U3lIHZ5JiOK6ZaIF
3D/IQFYi4dK3zB64IjJV8gWL1j3IyMKo1KM1866CZQN7sJZnKXQh7E5wsqbCAaJ5yML+tRf6sLGR
QenS9FmRijGsUmarO1liOFmxHpMWmLENWBCxYyMfmd4Ci6HgxO5+XScQVRB0wtoRQxQ02YoA2buS
YQhyQNTpjp97ZQH/VTWOLSkB40S0uaOvZq+RQTV0IucNsSAgiUS3aW13hld3Eh0P1Bv5vGsZ/LsC
d1X+W5aWXTDvC7CUKAB/3y4RZs9Ipu7ltmY6vGOmCWZIh5hYm7c+x3vdTpjpuCuZsU+II2lEGbnf
6UqdNFjAi8blVDMyyD9+sw6qdt3DgKR3uewa59A7x5pqSvIkg5qWNv5qogJSnyRfHFQ2TbvYaKh9
ajYOEuNlKqzbcRa7iv2bqZiHzNna6Y1VKKy1LPjMabzQqdKyNtnXTJEcajtGhruxh4gEac/MAT2n
Of3nYO1G1ZWCOIE80VrEizu+sJ1dyjQwZp3GIPYEGWPaUbVi1rrkWL4oCflaEn1jmLmWB69cLXaM
kiFvtQXXKNdo1DxYWbvKLErM0Ean3FjK6+nUEYIqqapgZ7JHQaIfktE/AtZmf+db1+5pkplbAX2Q
AdzBxhPJTe8qVJ/kUmDQ8SjDRcLut9XrQjbb/HaN8rrMfvq6XyuaBssZ6xXAXpjMtM6xxJmlqJo3
rElJaqxNhIhN2M17dsymoR9aAey2fVonhA9ygnUejpdS/CAn5UqVdKtaFphyYyV/D/PdZQCeXxWg
B7MruSW4idrqnp5VpOKII7C54E5fJaGCOnl8IRg651BjpVEsEis4hhUKC0dwls335N9aOpxQQqbE
y5dGGTNHDJcC4zd6Z9gKSyEZqUcVSiCHOdr3Mq5lkbtlLbMQHF97afLhlLXW0YpBvBRHmebKY5TB
KHRc5CvlkyY7nNGEg/REA2ZfJBPfwjZYk/70BTqL54RwmDKeJYtDfl3O8Z01OJe06hDM1DE4lG86
fR9ovKQaEbu+KfJhpczaQXWvtTzakBGy/DAdQsbxe5LSjAKf2jeDlF+pL2Xs7FpxM2vxSmb9CiGx
ZAWW9fBQU0VgFLbFdXMT6u4dZi98ap29yVHIQ5ZxWafwwMBCFjWimZ5lkalk0628lNx0MjPySVly
emsynSIDTCJEzipbZyDRXFKkrOt4YLjqM9hIAy+j5VM72RXjUkhT9lJNXgG+exxMEUWvYpt7AB5H
WR65Oja7IlsaUuwVIPE8a+8mVTwI4zdTaS54Km6ab2V41eb6iN8OodGtdxzQXsRZi+o9Q9h64+AN
lDXqkwkl2iUKusi1hMyYFxbtNAvBqTJ3mR/N+ptw55sYHI5dM/gojqGunEL0ESOrusk4bBkO7eR7
YBz6kvgWzjqhN+rxs42GRgpEkAHyxidLlMxwVp04EoVWU5A9yZ4DxXOouXs19g8yIMgQrNoWvcfy
ZPkxniiEvEpmHf68ppOQoi8oGwwMIzYwXbZIO+3iYHoyMGljZHTFOPRGFmBlSs3KeyFJWOt6RWMq
uTLdHHiTQ60wLoZsemx18OC0NMZsvgqz/gtOvZt2AKQX2tnedAvyMMvLDWVfcd66VbUM5+hRZlMA
VpDeabPv1TG4WFm5C+gKiyLqN12RXWMHfMPPBc+LbrTb94eBz9RxP7A7N4ZbrR06IqwJpAW3SYqq
IfQAhPIQU5j9t1hSwdmgTU1SSsJdZ0nC/NjKrm3mI5WlqYfQcrdAbRh0hUc1Co5dm3+hH7UV1V9t
Cp8gKclbsifYzM67oKIo1ZYsOr0iUX/XR9/THAbiESm+2zSnsqw0dM1tL6nnU6b32lLG28Lp3rQg
OoJM8Qx0CnzXvhVF5zU+eCXkUzcxPQh6i0sjU65ka1EmgGmfbZnaIKUx0lbzffSf9Sq4xIT7zfEZ
3QPBJag2D1XILKdtGEuqo3ElOzVaYy1lOgUJFkcUg6Mw285aAe4OIrDhGpAJKuTI471PL3NBC301
ETymQsdeLHlhAOQ5TnfDaGnhqMZ15Sqc6s33hK1DXbi2gwcZC3W1fnQLeNl0ngaKwBD9GZmAhIZ1
1fnlV1mGD5yXjGpOettdonKH0xr7PEuLFUYtS/ChXpMw9HeU3GCU1D7K9NhI9SsAiweCx3Ec4q+5
El6hiHHgdhs6Rc8ML5eCFgKiQl9tqi9TH15yK8T0VjW/TXFz7bCPc0Nvt5A/8SrEMhZ+y6FVs8d8
gKdp2dsqma6sauI0wXXbtViHfvr9oQHO22ultXPxKVWjvWXb100s9krS3wPGPDKRfR2Qyv1ecw8Q
xjAh47iQycD3gxodT+zkT2pb7hFQmtY4PN2jJPggwAtedPp8Q5dxmSgG1Ldkr9VYYtKZ16mhW6CF
sv1hGCEOnOm2p6CV0q0JKXfXIuquyCYUJ1UYD29ai1+c7OcR/5E5SFx6eaUFcnxS924As8YGDrMw
LAvmrX8TlfBZW/KfuALkqiBem1lrTQtWTQlkxeFvgOCemma6w8CMVUOiao9FfK248G9QvDjWnZQr
scy3SDG3TefDm3SVBZTBQ5HnB3+Mn4YexaKWmYLpcNkixNvJ2JPi76D4fA8mApq83ISiiu5lRZUO
+k3Aaskq/CiYU5/abrhDzFcA7m8uZU8J+hQ9AkpTWRsBZWWuot4gB8duyWb66xwBlkChz+FcLrv8
nQLii1JjkVTkL/0Ub1HGQzW3YnjpIqgHFX0/CONQE8w6vbEXJbRPRDTLTdD274po7iO3PfjCuLRo
BQ2Ou56o6ezUuIZJtwH/uZIrp7ARaTYb+2iok70aCu1rIZLrOKqXrZvpOJ3OVwZtxCEMmMxVa1nb
oMT+HFk99t8UrqaZvOZjt7RpdQ69S01oeqFRAn7MEDHR0LUmGzFBG2rSdFzTYTyiCoJGFfbkU/Q4
Cl3DRzt/rGKgQgAQvoDd2jcNr9dJYvyB+uzJSZU9nJqHIcDpSygoM1nNsJFGCigQGTc+GCGtju5H
sHyLYKBLgosILJyujS+qEC5kVjQ+taKLNbAWv89u+pjmw3NmCdnTQFS2YbqM+HFEdWS+OyamfcqI
cU5UfM0tcO0gGu4FniggYOAkge9YREAGYLhBi8ibQzMxbAPfhvRiVTxPogEqnT0UogZINDDEzFUd
qGiFD9scpthiOkznZYy3hXsvrDreVtEMWRp0ECMPocrK2XLf7RJmSOhArGmmV4OaCnCyxXRDXdn9
vNYn88bWmifZD5NJsQmIloy+P5hIvCp5vwTu5k04lNlushk5zBg50yyiHJYt5rHKCW0sCxtLac3c
oWiNznPLVW3ANqmOIFoePKLVuwksdVpGVvZUd+mD6HHHxZ0AGjzAFVGjjEL8xJxiw3+e4tDd1DXC
lQlHosJMIUDsy4HSAgWGWXoC9pBhsNMg6k2DiDqMz44DZ3ZXaMZmsp07t6fz7MJx1TJ0VWz92kCX
HEzmFo8cOpcZj72hbslDaG0pSoA2JnPp3MKJ6jwwIv5SzysAb0lLyRBusDLHJwiHGyb82R3gmY3G
UUEzgfuGS4fhW5eTRhXxYbLLk47fTouBQNJbqCHBbp5psFPDFAajPZ+zWE8P8riPhuEKKxJ7AQJ9
1/MHrmHkK6UAT067OIM6tpbnauCjYRS37rCWaZbsiMGl2IFfOASKshkLOoqjmyHtGu4Gp2dXJFs1
HbcGqbW8I6sPaysrOTWk04UyQeVzvY4ehx/kb6khjoE5bk2rfzA743XMUNJ3MwDCpCCdGxwDmMyS
zxoughmudqZSYwubCC+HTsh44QS+zXAu8wegblKHqYfectFYTFslUZ3V84hzzGmK+3BZiHIj/1DL
9OcYuaxdrjqei/IEnfj4KiDj9h3SVkegQkBzKhaUNrSy8UKsLvpS0gyJRqjbVBdOo9UHlIwfutrt
NjlCZbC9wz12FOkCT6OnSPMzDkAmsw0cPnoJCIZX67jpcsBgcXnQpjrYAqKsbigM4k0WhWRpXXjs
jNJr1OgbcUnIDnJz40Ri1fRavw3TzPY0s3loEXtGPUTx7BQjNt2OLvMgetd6cTurCrIPcLulkiJ2
N8+5X6YoFlaHXtGRf29s3BbZyUe6j+vQri6VJryWEiG1kz6j87+NquEmRTIDU8CryvRfC52KGFMq
EM+++pA4xt2UYvzXjTZlmIYLiNyHsV4gFjNvsccElGOjGgR5/2JUUTgln7nDTh0TBMpbtZ2vB8s9
kUjQETbNr3Mlmf5dflNH3XsTDptuRow4shxjmbrzcJKz5Dqgn23RReh4JZD261688j6f0w6x2QRh
LwpePNqVVwrjtSMaXBFJ/dfm5J+qOTzEUXVNUNppZXPqmHTJ/q3NPChU03yDZcClos+MBPUUY/H4
ijMVIdkRldmWDqKmX09t+wZTAaES412twkMTI6NoRAZTXiNdgtIDceMQasJZ32J5zvHB6AZnjVva
bogp4oOUQDUeHWQsaVBsFeynp2byoG9cyJJMrpS+n9Z+UJO+4FirpTDWJwqFKVRvSwWZAYtqT45F
wPfkCwyLrjNG47Ar7qcAgjaHfTwwS8yStNo2Uri+y8Hn6UOwzvrwmOjJKqu75zxP3/hkt7UgDcGD
5FK3VKR+22XTVt/iGCckOgfamOzQu75KegPHqZI8I9GA6k25bWwqBUyyUuzUabyBxw9en69q4dvr
V57Ff4/SrajWN9BkKEX77TjTZmMTmwNybeGkIC+aHOw8JD1p38qBcW4ThZrEzgAiQOGNYV7eOic/
V4+10d5nHWMJ4PpPikUuPDIm1zizYVNs+hwmo9lucxdY1dTBZwAYZlxpQgsRkg92DknLoCOZ1jgu
lqjdLpY5hvxoYRPQP5P+CGi0bX0cjy6qIJENPvcGY8d1WCDKYVNdZDHmXUmGsMsQE/dgYKzy0Lwm
tjKKtKUdFwQB9IyaCJeDRqWIze1XYJHwatwvCa2gKRT+YszlahgQahX9iJ2GmZY7wXfWL1Qnq3Y+
oK0H4BEYzQ+hp5sJfG31KZrir0pi0tRItPc+ToGeKRa+JtWkL6KSDrOScZrJHZ7o4cnQja1e0qbQ
nJFOnJpgXoHsa0ijXDNuyli8tmP1hQHsU9TTBQd3eRUFtlhA37UOvZbTYZSdJQwG8bypHooa5ojm
dAQDEzxBi7iYqNqXWTfCBdAgT8HSMNfDa5x4b2hS+BBbIgsRFqWiCI/f5QGK2VzGOCSli1aW2aad
0rXVWD0z1eFeoHJykVhxdeEL9IA1G+o2aKCvuek8NWTSfpcdGXA+A5uDai+qS1Lg6xqNQ7oJSis1
iQCHyRx2rqeXQBOz7FNf91SaYU+yaYlhWPZdd9nq3ZVe9CjCwTqFlXbHU97pUXU/pjYdnR6TMlel
W0yDMVW1R7MBRNwyznBtNEDBGNqkQ/ljbNe3VOobAQO2p9ftRz5zASV9qPXoJlTiXRe5NxNTrSlU
Vo1C/VcrJrEdDVOmeqjElLDAYtPamXgoB0SIvFJv0xasmd/b12lnHZG4PeVu7SlKuGOYepyxWZLQ
j0uUmh9gLiH44xdHH1lNvMPEhf7dJS1a6R2dKMB3T3FjbcFdX+a5jVZY8ToT/zuhPg+WQ+dPPXCQ
vluiu4uYKiwiCAa9LibmFeLST6PNGDNmtisUOBiXxSmCYUVzX9fmt+9rzUmrVasXNrLg6mk0DM/t
GS2Agu0vRN9gahj7EP/yl7iLvSxVDoWtAUOY4XV0aUYHIixW6KznC0rbqwybEJDP452Ga/pCHYKv
1Yi1q9GmF1DO+Mqq8iCSPF6mk/EaYeV8dGgUov2wDaDuj3kBXgRC+qa2u37dQ+8uAhCzQtexV8zz
fVM43/Kcxl2W9CpdXxXGFvqYBQgWNx7uhtIYN51mPGRp+rXUkXRuLTtnYTtMv+pwBQ9M8NRtsMaj
g6R/3z0xCjgktr6bpvhE0hOegPV2sIO7Z80fv7ZjudYaFe/nfEdY9ZQB2SXgKgiqlSMHVN7g1zTY
IDYxJB0fOhQyFmGmmV9Ke0yv8jCAPD3M7GxHQfnQAQVwwibA8UILmcNZCr2LJKUF6QwJ9kVpjUnX
XFlr3Bnq16GcjG8x2jH7OqrSuxRliUMFnytZmkjUgUz2CdON1vFKrYSpB3Y08XyX4zW3arsAMxKU
ht7qSLpJlpE1PTtJUQKFAX9jYcCB0n2A/41jAQOzff+WuD9IJwjlioA4PGOtwwCb3fxkGmbhTdUc
3Ck28gF6pSCxH6KLiQpOzCi0Qp4apK5bPLRF3S60rleepkZYGxwEg43FJ1mErtjxMi4bN0OzVIA1
AacPzxDNB2bZZHjmPL2F7sA8X0OD9ZFO6sZyoxe18t9HZ0SyiZIMIvUqhHOpad0+IEpDb3woGC7E
Q3OF4mhFNI8nTs8aHYyI8eOwbeHionawFlVylZuqug1E8wqV/S2mRQ4h9YQT8AO9vxdHGa9JE7a9
prwqrn7XZdDpysax9vrcZjcZhLxLPl102zf9DSZeyDOmWBekCIa5At56qfX3bJBsW5MxQB8gNaVh
hDWer+Nj4UZIXNKJdcnPF6qJ1isqk9euAZe8KA1jw/9gkJe4ry02xct06B5BngGIEvOlY9bPMSul
7ZPHiW4Z/LcHvYfrq2ebysk3qSVeHIeYKKQ0Fe14hIzAeKYMGphY9zMobg4EPHqFjlUA02bHmg52
TKVpCHU1lvHlqKOXVQ7wh+LeuWotrJFxDUpCytnKyoSX6yoVtshRlBH5IYjqCjdVW/bvjArNVlqz
AVLUEQ7KwHu+ap3LiW6fhrTCuMA8qn4AzQ5cCooo2kI06g3rBFJ9Yq3smaIPJSk6oDF1l23Ym4iJ
hB/PXt2I26jMD71aLR2kvEKHcKTW/S1Sixui0i61yrtM5C/T2N64of7cwoNCt0TznKY50qu8xt57
5/OsBgdBkz5Lx5OF9xNZdG4uRnrmW2fQlhYTL3om1gbhEWaVNbwSNVOOrVs85aA2WggEPu7AcwV8
qrT4OHDlW8XBSo1fR0//wkbI00iNg134D8jcbssoIqak01WaiHs7CK86HtICQY4ZNRoMyCB0A09W
7tTOuhMhwqeUOfdWrzproVQYWvMHpXtXVB2iMWXFlHxaO63BYIgWR5Iex0a9gsi90QrnwECT7r+j
fouFsh1BhgGSZAmDvKP5S05MG7LsrL2b+i5kiXAFVfDKUYr3XDHnQ2zl3TJpaYc47Q6hgY1l94i5
wcpmFlLBwfPrJ1sxn8xpeHNbhu1ajnB2LXXfW1r0jrqMUR2FWC0d14o7NQ+3+jRvUQK61gCCX2CH
dJpbVE0YOeULENBkh05VovdoQTPMouvJBLkYBg291+moVBa6nkr9NRXAGYdsmwpIhHTeQDip/rNZ
Dxt6tk+E0qtQ6QGu+Tw4Rb9VEMqecLcrcElEUH4/mYzg5ZTZ1GKVYjDesW6YjrQ+YyGQh/mAHodB
KxV5xpR5B1AyQRcq15kwYpAdB/fRyKQ36uoDUuDHzpkhW7fQYZuCMUxUv6DiNF/ko/Os6+K2xNpy
AXngJOV9ykmFi5utBgcWgV3S5J0E9h/uhk7BfZShAwagG+sAhXmWw4ONEpROC+cFJjSeGGXzjGDI
Pkn6uzyKQJaGe6fSvzhj85Sr9h1L+LHPGGOZvg1yViEyTPbVXw9U5xXkcy61S+7qabC3kPXspa2h
+zqa9Yvf5EAB4kEFsFcyUIEqSWBUHqfaUPAMQG7H8RHj/OMf//Wv/3kb/zt4L05FOiGF/I+8y05F
lLfNn39Yf/wDOzb5093XP/9QdOh31AK6Lfj52+sNHE5+Sfs/bTCoc4ajvWfVx1CUR5fha9Vqr59f
3fzg6vqPV6cjLSiyK91roF5jDUe6BXFv8XsX1368+OzSIxymUmeEFD+Xor3pCrH/vUurP146akyk
VlJsKF1oNtuwMPKtAUV99fnV7Z8/FeH+eHVFy1DETmq0rlMER3rqdDVpVqMQIHJ95okQnD6/0QeP
Xzg/3ihQfNWP60T3gqa7ygbzGNfF7z0hIb/b39YNsoqdPpah7pkpqWPjKzslxVbp888tF99PFqU4
W5QC2aZY1x3NKzL/S6l3q5C+AV2XrQ0T5Bf3+OjZyA3xty+QKGw117A7D9XaFIlerEwJ559//g82
lZD3/Nu1DQMxFR3ajBR5f8dixFjOU4qOOZFt8/kd5FL52RMyfrxDrzK1yLtC89LQORravCvN4WDY
Ps30gt5UuJVRDzri7vPbfbRi9R9vx3SB2jiyZNsLOfgJhVbK+FqpwKln2BaFt5/f5qN3crajaw0a
qBrbpWeohaUu0YbNATOms738veufbWvTtpi+FHXpCS35luZI22E7+IvPrsln8ZNXYp3t6jHpHPoY
2Dtb8bh3shZUV4MU/nDIq/Si0mPQXf2Gs8NLFRC8PvOILOEg+a1vZp3v9MqgY20nkwcS5gq5bbSi
y+YX3+yDl2+dbXU3aQthGtEEjhaJjTpf1i2spzRZVfjTWaff+wJnW17tqdENI5g8m/2OcUUdrVsH
y+fPr/7BhrTONruNJlilN8ro2cEUbVrLiC56YzZ2k9t2v1hbH93ifM+3lU0/rhu8jqAISRlJjUm/
h4qb/OIVf3SDsy3PG56rWnV7kvuW9iOuog2a03Z7+fkj+mDvWWdb3DH8pGm1psccDQzr6I541s2Y
qHx+9Y8+/NnOjnoNXRGz4sO3SnC0W6tYR1NYbeqGBPX3bnG2uRMnbivLaDovLlH0bHttKxhhZGXi
fX79Dx6Qeba/Y3fM6qHWOk9YE9S+PlVQREO78vOrax/sMvNsB9cIc2G2MrdemDHY9NcS2BNnIH+H
ZZHPKxiHYL+ALCXr0o4vlHa+YD3ATkODNgLqqi9VUIqff5aPvunZhndgE+LfIjJU1tQbQ0U02yx+
LyE0z7a5EjRO0gd15THpGVeUUxh2GdOvtvkHp6IpV9/fzl2kji2/F5ClW98HoRwxvgsCpMUg1aEW
BCavGF4UA091PXHcX7y4jx6W/Pnf7ok31qxbSVd6WJvai8JCwdUZUKL9vVdxtukdzQbranOmB/ns
LMwWWF2WZ+7F51f/cNGdbfq8MftYQznD07CrLaZXh+y/I9+ilNo54bXetFd+eCymeVlFCFfYO5Qh
lhnI6CYot41h7kzmfp9/lg8ihHkWITqkHbOu52yO5+qYOOmu97WbUirEfn797/v0J+ezeRYfHF1V
jSm2Ck8SOFVEPPNuai+Q56udK3eySkxATIHEAC3mIMGhGLI86pVzCiF+h0oN+tN5n9AZwMfsXUfo
BcpJ9U0AY6Kp5waplfvrxPENpl1R58Z37cyps5uGeWzukdpX6d0hKpUhc+4yNmTsqJcud5ny3kXT
25rjcQOd2aw2ANAtsJij8QWJpUicirJkKDyWRblBzy9iJDIgsdvD01B1G+s39MRwyWzDUfYl0wCq
WII/BEjiR5BvUQTsd8DCMMAJAcZYcDGrXd6+jLkeA3Cd58H04biGSGxhKTxV/WtWITCBhVkODukX
T/7niZFxFjhboECFZSam1xYmkINYr6xqRXvWKH9xuHywBY2z0Imcdtu4yWR4hktpjobgRAWlTLgO
/N4XOIuHPN+SNlNoeLj2ddm6g8C+pqwa219kJx99/rOgKNjVGTKgmtcY+jydslyNVRqCE7qVu8+/
wQebyzgLjGmRoOECyMrLI9SeIMYYI8PHukftqIwD/eHzu3z0PeTP/xYK6ZRNhoFsnIeL2FAtW6UY
gBXW5hD+oq766AZn0RAWrGmgUjF7AQpY7a7JBVxYvdQRLvn8G8gn/pMYYZzFwyrtugIpMHDvGj7N
KsYVaOjipNBAhFj6hlNffX4fuTJ/dp+zYGejUNY2QmXI3GvZXV1n2LT0emnTmCxCmEOVgx9Yjito
EOnjL4L9Rw/vLP6VcWggl1RM3uAb6daMATohdnL/+Rf6YIHpZ3vcV1Ff6EWte/GUx8jLWg5jAqyx
IFP02ogeyee3+SBJ0s92OtKdQ8By0j3NwsRh7BoMlWVxCgvTDRj/uObJzczq+fO7fbAa9LN9HyY1
pnC5M3oggpRdXEY4pA8RKLqisFfOb36ls82vZGAMmwanv05VENNgHhYey3oe4VtaGuahrrW3UMpZ
f/6VPnpP8ud/26LA7fzSrOrRAzbjbKOc6YGNmvFew2Tr5fNbfLDOdPnzv90iYBA8TxouKkAJkgEk
jR19C+OsOfze5c9igGk0aHpVxICw8yNvTpIInEoSJo+fX/6jB3QWAZp8NFUtKwYP3uzcLYJiABUI
X2U+NZB57F8kIx/d5Xz/p30ddjqQW4Yo47oIWvs5bw1Q9Iml3nz+RT56DWfbHRYcDHDwOp6UuH1M
dIsN6dCWmH8RTuTO/kkI0852vK4btZuhiM4Udz2aIwJWca96VabYT9htqzcRjn1e39XSaLNYfv6d
PuqxaGf7P60Ms56cafRKNzsmUY0lJIpeG0xugOIxBkVgX+zGudlXPZBcZXCmZYEi4zrxxfvnH+GD
x/o9k/7b6u4tgVZ4YwweKhnjG4/YH8AXg9b46yv+1w8N+eZ7g/6tKKc6CsL27P/+a/NeXL5m783/
yL/6z2/9+Df/uiuAK2bnv/LDX3Ddf993+dq+/vB/QOxE7XTdvdfTzTsKi+3/jgzkb/7//uM/3r9f
5W4q3//8460gf5RXC6Ii/+Pf/yRnDJrMuP8zkpDX//c/yu/45x+HV4AhVJF/Xes/f/D+2rR//qE7
/9RNnVpHE7Zjoi34xz+G9+//oP7TFbaq4wekWYahq4SDnIF1yITD+aeKDiI+HToZq2q4bLKm6L7/
k/VPruFYtmWbptAd/ul/v/fpr7X916v4+ejEML7XDv9vE9iqiXmDa1uGo7nC4KOcBXGS53bShCuW
vTkjRNCV+xoK8KLR03EFiiLYq1YS7BWIwlNWerN7PYFMC5lBpUiR1dOF3+5q/Hqm8obKFY04C/3c
pFrnjaPQaegXTgFEK25yZ9HghgHUTwItO7HSwF9ddGkFvMhVhKeGd1mZndI01R4yOTwOJLovgdXC
vMzsjWCddBCJog7PqRX+lAJAj9pgEGE8ptGsUj2gs1MG7RK/qmqymITl+SkMncWEvyacE+NoJ8qt
NopHrMvh3tdQY/SEY2pSh0OfNPnSdP09Y1EYveFRgqscAfV2LMw1SkhPtlCatQUM40JgJtnWzkXD
8BIE65c8AhuTwe8yvgZmuzbR6Tdo4tB1XKNPeS9qjEcHbBh0GBEgfJK1GqTXkWlcCgE/yk/fM+15
TI34onTnfoF4GwoDUrgm9V/Rot2L8kvIdB/jq8tBT68LBeFShHQAYS+bEjJ/uNbVZqEETHttZ12Z
xkbyPRxtQr1mvDBm5ViYmOpFOBYNmXFotBEuY2Ct8kJZmhiqa5kPpOBeqexxVU14gkFzXYJ33cRg
NlAf+tIE6xQ7VOyV1yoeVQspe+uq2UOVtw/xwYmRorGLk3zIdWjCy5y+tBim4CnrAVZa59q473Nd
mnXDbsQ3yxBfsL3bVnYKsnAPmPNoRsoSMVugGaP9mCruzjLUTRuN296AD2Lqu9o2rnuwcUo443Zu
+jio2BvYdyhQ4Fm5RUYSRQKk472UX3K6FlkjLLdbrT9UEzAFe7Zukkc3v6+0ZDl33Cc+pbCvAyfb
BxEOdDoXSoWyi5CBZ6iK7fK4KcynIAYopw3ztOpx9I0hIStR/pra89rGMnAZT+6dSGt9XxrKGplY
BvFtD0yu1vZgT+97+GEzesLlZYYNZde0b8w9lrY9YYn1muD38X85Oq/luJElCn4RIuDN68CN59Cb
FwQlijAN7xtfvzn7orh3jZYag66uqpMp1vmnf02b9DQO60urFkHTuQVb6E2gtGwqcIgPkb0VEDWn
30RpQrK0uF0TKA12A5lr0EcoZnlsZO5jMloQ81OVXdqUXHadoQ8oVfHBUoWAbGR+DZZmhRAtCVJv
6nleu4yQgaX6uZUTPXCJ4o/IKAb4GzWeEPoJIP9I5h/VqfWXHh+PRfhw/jasr5oFnORPTqCgQThx
mDPWg8G9nitVMw6L17DFP80s8sFXPKg1Es0BnFMAhtU7MNSPVDYIoWsDOrMBFbBL1F+dMn9V0Um8
VOloPk/NdQQ7d2KR9hGmJlsYpD1Yel5Ull6eCJWyjQSvmcTLF+nEwW5OmSIA3NwT9+JlmoDLztnf
Ge6AegF05nMV9dnuOQky+iYcaxeyILhtoa0orHFPszounXwnx9/OIcgDVdIm0JZNMrTnV+BJmDQ3
kPPleSDt3S/6FQFKYGvGbqv9VP9YNA8m+1FzQvCUMarO5xnoYIlTzLK+E7WPJjaPdIEjvTnggCGm
AlNJZ33NTJipsXBJKrgAJ7bZyW0eLnYLnKPJY7ebYHdDp8GVOlXPWrfFaz3AzemD0inCQX9c6w+b
KGJffuFL10eVj3kHnIrezakViV/ygSnUK7rI24aY5nFIulgFU4crlHWFVxjTAXuJaX81LJj/uMgS
TYmdTI0rjfAIGpvGePAMopIG6YvhM2OlZ4Ohxdvkk/YPOn4+jLpjXBv3TBnLo4+Z6t4aFVAWOQx2
rqx7xxcn6MCjoH6vu/WlsaESOCs5cBH1oxEoac8yueJbrCIaCpjt0TPfJMRAJNvHFbogO3t5mYRJ
Kt8qbT93UC7sX9p+R8XDRTOwfVmgewf3co/CDDUsDBHK/j23ifpm5AmycI1qpSBiUO2gHl9dNw9X
NwcGkr6lS34TKyGkISQqnou/KPZGyC9gXtnosvxK0iJng6hc0NbkQMn7gYxS6ecua1+DifoP8lVd
+mNzKEeU4QIuX+p31fvi5s9wj1kgLMHupp/VRFuKhbRKP9g23mYXlpKKrMAwz6n30aVNPOdzVN25
UNpXmv12QCI3+TuMxd9OFIiG7HjJ8fU5L/09HscOD5HVx571GQjCXLw1nzeedbxmx/NkQBMkEJkA
pQjM6nczUKVvVqzUsvO1frrqbCtlxRS4UBS6oXksFjQUGRwHm49VbI2y2W2698vc8vP/v+ZtgN8T
GUEEv9kz4pFrvwFVL1TkSSpA2ftyNSwOk9WvDhlYJBoS4AvRaSV7mzdaEV6/l6AW/V4g8qFlqabi
2SqTWKnEdVkASNpfCUIu7WEF26XXf8axC5hlB9vGMq4Bi276M+RvrG77G2xxi57PBGGdZ8dOn9j0
KeGPdeNId5dozPPMkhEAJvxKT5W94MN5s4sPvkFEioedGDdklhFjZWzjh5TMKaq5P+gmY6seI6wI
AeXbbs7fkrE64xzA4wIZbqlj6SbnGYtKxdIohNQp73fqNAduSPeTL1D9wO4rH3oCymvO/jSrW1op
9tKpjv1qHFs9JXjJQSr2mzHE09hGlT0+qJiEIe+z4nYalB+Pp2vWcWRZrEsl5F6tyB1AcPQQinr5
URHq7AlqE+tntfiaaEvkspCaVmuImC9o1G7P8R5PRRPLtd2XhFWaBkSGavlu0x7YZbpgU7wvtIk/
ENQhQn1aIwKbzen8Zh326ew9Nat27ogyNySs7wF4ksDnAkbcWHm/qSn37GsWNQEXRtt2pT9dEFLl
fmvaz0PifWdyebHr4s8CSnKXaWS1cK1mhu5dKuHFi3Pf4K6fS5cPKm0cAPhMFsHzqF/UMRSSSQEP
cR3Gu49vuhnwVEN4kTvCFxNQAOI0zD+ODuSQXf1Dr/kHAWUaWbP12qXmLfG6AC7O4qpyX93pHEpi
HcHGnKeaHHGtzU/3uI42xJn0OCLTMwSKPCRA8gFdHiCba+97dwvSFXnwovChyJ8nl+xVmsmfch5S
n+4j1RwLjJ73qmNgoHrcp7V8ctTsbJbe86oR9YW/2BNfEnlxmng6bvMVlgS34t/UcH9Gkl3OQDuh
l8d+UX76lKdki40T69oId1idp1PTri5slQ+TLXPAuSzs3hMirc2cCfAZApB4KP7iMkGZXkYO6/qa
273b4meajb3RgQBJyAUTMJAQ38yZ32BaoauCmClPJo0mdRr8mUzFhLsvqx5WCWi/3cnssZToZOv2
NJklPvU1mpT2Aacn6YOKoxy0EdvHs6aqgVtZBJZ/QQaf27LfLzjWR/VqqeOhkgOqIz4bDvTfmqDJ
9pZn+mnhLxEk8se23fOQ5lsw7Cq33TFC2DmJcVmMxa/4A2Avhzwdd+yxds0zwJV9o6xvDvVhwigR
G45U4Vo2mk8M+IJSzJ/IOrv+7P3kZRMXCxgOuewRDh0RbHdgCkxy9o7yortiv3YlJlEZNWRjEEny
38fVMs+cxOWLzXMD3Msut76b2nzOmsNm8nQFKhRQe+/qsgzEtp4q57ls9uTtNlgL6KKg5dV+Npv+
nfs4LyRXESmxxXXkX4zgoj/afP13UDpZ0pZ+O5k+SfGgM9uPxVJIpP3lawqGUvGHDW73ou4VyvjM
GB+9ifoBMV99jx53VfugY8Fm4iD+CWKnhbs+VcY9r8lhkpPR2QHvJexLUhrTC4t+M2a6wRGPUy7n
KMfmRhaFx2UBgf1ol8rH3JqfrgMEngP+1knjubDbAM8NrQZMWW1XvroDdArYANtfqK87cqwpbO12
pvSy9cgcsX6Q+M1GJ8iTN2OiFKW2brKfu7aVDdJ7keOtBNcm1b+/djw6fWk8srPip+wWZ8pPLV7x
Te20NvO3DmYbaBjVPZh8eAWnl47XAbbB9zg6VBomZxKrqxUJhCdBExP4ieqa8KOcUJjyYpnnYtI4
ME5e415tdBOqOIAfp+iCDb81T/coN5urvhgpXcRhXbydUOGGyzZsar4pDnJbG4tjoeMsYK61nfQR
Wo0xh9OavHbrHG3eEogCMD1XXF0D6brVD84w+URdoi0fL9jzxgcOSw4WzqEk36t2elrV9/GeYun2
yzZ+C6QFQzIdckJNCCXOVvubsviJ1Gam2mg41FDEBHP9W37f8045f8CteFmTdG9YWUzfEYUsOsTa
vZLSvgAXEgpXTpR0JR4BsBe7qrBgzLPCzr5rTZFSbQwICV3rb7md74XzrnFZKpM/lUcsQcx7rbFe
VZWP6rIBAP0tShHlTXnN6jR06ifN/SaxgEir8Vvjbw8lUve+a+0kEzdmG7ek7o8IBhkvrmrdior9
3eKg5oL75m2a31pqMMvCBQ7pth/DxPqY0yzcbE5s9km2kVc1AbsDxIJF8V1F+BBI1jq+zJTN+GZw
9hmAgJ4tSWyDQEnZ6pEmxR2LsEP7AIXlfbsb5Nl3xjoE0epTwSGQzA+S96dwUhCATmwmREdamDzD
wm0pjfpshtNQxb17YSX2z7xRupROINlJEPW+oLzSJfgY9odx8EpYH8Zlqu9WVc7zH8OyI9QjvjHs
c4JhTp4fZI2r2ylDi9hor7MOPRo70dzbhScYHBYoh83CVq0DCsbmxxfDt7dvMB+Q7AmMrRDcKLAc
tvazfKWShB41cusZYGswR2XDvZRnt36ycmUvDDIkLaxeIF6MbzrduGoWRbVSXr3M+5zILK6J4EiG
CULZIcGP2iuxOwlxmPdwaqbDNk2RUb7p5m9fbhew+exF93GbGUFuknnR0Q5CPCAjg19ybIgwef1D
gQks6rskMGblj1XkjyCuANzxlFwA8SeWOdKIUJIwr9xnSTRdz4jndvO7Y/EsQFID65dHBlNw5rzL
I4iIJdALD1XrqDxI4jWq2v2tnNe8dpT96Hpho1WPIk1OrtJRH6qvSSkDGz6Nxu1lnapjYvz2S7Oj
MIX/Mz0W3njrKTi9wo22QrB8LffLWpLGbR5W+zzWhLdAt7U8/Ex3IC7C/W7xOFqUfUeMjbYBOcEN
t60Zj4L6W9aP9Mt28i8DuY2+i8HtahiDCqUYVhB4Udpf15o4pcqjISkO6/aQ8gohHPpceLbqqRs0
3BEYc9yl49v21yjdcLOqI5oXzs7vlc+GyuvW1qeRa32akPGo111vGFdVqd55Jux6+AiZ+69pYMea
HUQfulcFcJe2CrZ5gsRUne6QwnWcfKUVhKYK9sO3oyyzayI/7Llh+LZZQV1/qCMmhLHdtQOoPLOI
UscKU0O+bJV7yIw+NJMycK2X0p3AIYCiWj5J78vyB6IadnqxHyzrEZkNSMAisiYUhbo/p3gGGFY5
S3dz6AYBzg/IAqBrnr4dzw51mly7WY4hoV7VeZjKnb6EjQeWcfleuL322hNbIN1RGa29aIsCPEQV
LaCg2GaZN2QKYaIsv3XjpAHodxt2hz37FmtK0tTU0wUPT/E7jyGU/MOL3aF3/FElSPaFsrPXeVUU
G7M929lghbbqkHmsTaWK3LFzf2YT/59h/jMKbWeYREO5aq8j4wpDhvgZuT1w77ehdnnCudmyJ6pJ
tKBYvvJGecNWxcmQ8mSHLc/p0KsGN/54Wg6okY9rRzerA9y4HFokhh1EcgDxdoV1aWLtXaFHac+/
GSEktTcPk35sejVIDWowmqFLdcs7E9C64MV73upmD3a6EFbcW5Ca7VgB9UhjJnTnT5uQpCIKTt1H
9kuebL4Hq8khDxwFot2MPLu5TnXNz1ESTlRfEr2NSmCyu9Jzv2QHppZE9Kz7sMWOY7H9cF0niVKz
a+W99AkUINWHnmRPZ6V7J0SOAODXBs9QJR+6gi7Ug0TGSYmM8V0ZijgnSbKqJZhqgxOYCsL6o+cs
uJTgPJd/+QowBEIXF8sGMtgWTebvOt/tyS0dNC3IsRVR21/X/t6Q5YrmbB9IvP2ZMl/TQXkOzYHr
EKzKJ72EAamHM78Rn4bb2Ap6atn67YnuNVXAQep3OImrOK+96N+MYvjuxfKvI9NlMFK5K7foYBu1
61vVl76FixLTHoRem7IvC0ZVM7G8QRrlzzvQylDAXuI0WSx5qtHbkCAKaMP6rdW/1y3iZNme+Nfh
KYm3hSsjRE8dZJLtnWUxnh1Ji3q8rKBKpaZT0OZB1zPa3fJHM3lG0nCyqIGz8V2E3q6mnO5AMSVV
eemXN3PxzeGnA3Qy9y9VwtnJnbYyKZcduNqr+VwtzNLVwMiSE+HSGeZH1/q2PvsysXofMOce7VC2
hyHzOqgM+yrrlvUVuhLe8XuEvrb+eNI7KaUH8bZ5mdd7PNHeKXrzXHtgZHIgLZeu+DstaazRPfMy
J2KHeUf1pdcHhAsh/KIYVqLPCwFsSZ5My6XI6ym3J940Cljb4C7b+kXxaIq3+3Z1CQJBJ+ibOeSf
u5e1Wfhu/K2sL5Dv17b85OU4jeRN6zfLRJXBN7UwaTx8V00XYnqiUoAYm+FRVNVQB3tBrm23eOuB
W3KyTM8kFkkTmy5+BR99g70DvREVZOzdBAqs91XYj4SccR38RQgWFyAX/GmMHY2caqWRyzvKZN3f
deM2EVOWN8+WRiCZt0j3noZ+CnNleTXmmLBtoJZpMFKcCDRtKUAalnKAzgWy+ErF28adI8NXS4po
drXHhIzQUPyrGSgU5RaxTQWqgYmImz17rfqTQ2q1ESMeJvSMYa1ZfSBsPLMs1/YDCVgNWcsk3rJy
PRIIuVCj34b7HhSA6gVuHV97o7WPQ83ZS/CcJGSJRQPSKrHSodSiWrjQwEG4zZpxKVzl2qXuS7Yx
heAizrevMh/6klpNqS/NDL2AGbRznpS0PRS2964VY3PNC54Mef1ROfnbOG0Lz5f6ZooI7WVGI0N+
L2AItr4+cmjKx2HlAe8W+bszapDvibaVmmccqtLBqSvX2NCpmrH1aOHIfwCQy72c7GgLlZQl2k3B
EUMSmRXaw5INR5QWpHjzuMawyb8NHB0rPZtpuzWdSWQ6ceoCd2pIPqlQ3eg4KSwpDo7BBdR5p9uK
U8beVeMSrVOCmOImnOJD6srBHHWI7HVJu6Lf3ttKAXKjZKf/f6GbmuwwM56LxHvMDfaVTP1s9b3Y
p6jnPTuPFYrR1CkjLdkuOL32Ys4iUpwLJz5jmoywWBtPuHUjGL8PBDJfbJ4q/bGFNYQZ3v1jA26v
WzbZuYf4hkx/C4KYiTi1Vf3R58pfMUqMG9Q+dHB1WqKpwgijyiD0tcX6uq7uu5vh4NBnSkAJWIO0
e4CFMnDHYT+5VoSKAHL+Wh+sOysBIh+Ju2BYQV5yzPXFKbN5BLUrKMrlzAt/lqxF5/lHzcQNLp2f
NZ1vgGgmUhh2NJ8JnPmdOsWC59CM9xh4B95CNSBywOWnRDaRS74QtHguPZnXg+JOsHXg3LZclg0h
0r1cs5NFii7WrflR65QfhFAjzW7OLyVLkrOTQKRUIYomeJtOk7NA7O23faKNSOiQNklNe0FrGFir
Xe9p91tBa11KZEAvgpR9Zgi6wgh0MSV4FMHpBpBZoUe9erS47IRvRrnYEAONpyIdkANW9r6RNAw3
hx8gB+YTpWf2a9eQbdc1tnqOegmsMJ2iTjh/DRjldE8LoIKHsUvMI7DRs1wjS8vkeS2DCpnhQ7Ml
n+vQD1GHDN3owMcuvcmGFb+oYAYOSselTy0RQ+Sqd7K36tUUr2nrlM+qc+iarQ2s1Ho0MrOINS9w
be1iLDPQFXf+BXnl7kZrYkO1BE02OdbF7cxdu0wkihXen86jY2RbJQelN/fHDT1KNII63kkGG8Sh
j8ssk3BwYQGpW3IkdQ1N06lGPx0NeRTkBGZ2KohnZ2lcw6ZkZ5N2kWnyEgo+7QjVXmF4Iqqbu7Mw
0uSsG0gpbMeMkTZYZA6mt2mc9FCFaYiuCuUeVE9PSYodH2i+1iW32sneWS4F+GJv7FOIvgt6udE7
yCUDlm6udtssilNTTYeSoHrkGb8uGOlwaiAeJy10XFBg3w7TzaK6a7FZSI5gLT7AGHWPSQlKh1Tl
X8/jAzlhgg2au4BV8rGHsWZ+VJ5Zn717E+qu/h0Xk/IKYABNzEtqUysJqs1mnrbb1gAZyWieo3h2
QmdR38rmTvXXdDVYHUbTtcnnGmr/vnEy3jndi72WqZ6z3PEa929pHy62OR3b4g4whnlEx9nzYsxB
FwUU1d2XdsJbnmTXotri4j7uytP8j716RsQK2M+sf/NWeKBu1vtQWvfdFH6amf6UqeI9W8DBx4ry
u+qjOik/ZkO/OIglDdG+IXAC0pgVnwQSJn+Y7CHQTX4gUcwjLyc/aJcbt7znOWsWptjDd5d0M2B3
IoHh6onply+/85Yj3Nop42l2mHPZ4P5jHMVvE+hyEJvKAtgkAzsi+tNaNERsEy0QdfbTDNUzlT4Y
75QaLMXunHrZt6IxkvTWdqMgozGHIzaE6iO5SGcPJVJqqgqdrbZt8a2V5YC1yV5nYwLyAJ+CSUty
Gz2d534xlfu7kg4MKgM3OIWQS536lqRDG3leB7XBnb4GMCKt1TKldljgHnXlw3DwszQWJaWti/Na
TO/YPiN9mindh4xv3WY/gxu4wQ4oUHhs0ZrqAFtqyC5OyvC9r7IEdIhdhdYEyUtRPeK5Uv4m8E9A
eHeHst0CVfJkySbj12RETiW63FJANVE7tDw74W4wxeBNu/9i4L/iBe/o4Zq3RVvhOt17nQi9/5Id
+IW/lBnPcmA0lWfJse87ytIDd4dsb0Ck1WVC/GaDzFOPOosT5JRguVbB0BiPi0KvKsFMyO8+XmY7
mCY4QS7ZX3+okJ8RyPfzwmnOFdNXLXF8HodcYzGwVAqM5aJJiTiKfghHBMEJNvBQXfqw5M/Ddlh+
Mirl2Kwd7hG7+TcgK6MpV3dP7qTQf+yU46ZCCdCzRIlUu8U5KMY3o0+ggNbi2MP83boJ7jCzVuFC
d1asBiYN3uSlncgOqlNQY4slz1ylsONTCpWp9L0aSoViF9i+ttfGmh+MBieH2QK/qRT1NPenUhF1
xLMtDZdVhnS8Kjayuj0p0M9EtZYgcdM/TJaoOTY+DEShU2k68DvS76rtkihB2ZZk2h32njFQ23rY
q1ZDucRFWjfooZfCnbgB3hevbSdYN+GhMbHHOBkwkN/1ATggeKFbtwn7YbGwirMnZSCYREoegHLo
D33vvq+0mnYCRNMeeymo4il50NhS0WlDkHd3ntNleEpNQg9VuxxSFrw3hzyu7QlWMhbbjrwGxUVV
6X1U9gW3xfV/JK4KHFaPeJ3zqyvGg5rJ7sQ2vBVCFrp/dw3txTYSltMW/YC/s4sU03lWlPqfMovp
CRumZLgkeElQH/C6OF5UwcR61vNEe7K4wJCSZjyw6JO97xo9htRmndrOO/AKKtBgKnZnvPmaucMr
4kdYSD0Key4Uxr704MvBYjJZ16mso7PZwGlqMAZV7XiPxZyGnUUPnZaD9tKzFcU9UDx06J1DZdis
j9pChpKsnzoy+H1lsKkzt83fZE7Sz62ovpTmx8Hzd5FbJ19KbHC+mHgHRW69jXPvvBiSZ3YyZyzW
3P9vK72V++c0hoqZP+eVwROmKiiN8qEFrGEptMQYz7VD9sG3qY972YKFVe36Je+SmKKYERq2pKMt
BH90sSD0VjtEf8QV4Ah5VpQaWnejQg5ysICnRjfzS7bmxcWq8KijlQXqJ+uO3gsNDU9hDfb/X5z7
/8rt/1MoV8tqnKPa1/SItZm2YJIZkVapfyq9yQzWpJm5DIwApDtdzQ2yuDCTI4dKfnMKfU8qIj2m
rD3ueiZbYQ5S4YSyYj6xoUPWZXHqy+am3QWNeHepBmDyBsv3AC04bVmcVK72kI8vS5ZEmenJl8Vk
vcayvw0UQy/J3ctK9NkJ89ZowqqGSt5ogva8TTKXjYQCyri1xovVb6e66W6QSpyrxdiE6EBS6vqx
BT0Sy56rI+x08ahletyN9Y/idf0Fl+KxTblqOroIRlspzjnqU1Zmyn0/zfPV5HYXG5343GivAbep
bpU2sK6lZvVta9df9Nc490pQlwmwpLctbZpApNAGHMYEB3DkkLz1yJg3On1OiginXfuXujM/F6Ph
4lZbiMQ4Rt6AM8O7KUbtYGdMrNWqeeqVojh5I90h8CJPJLrqJ4ayfrl4BThhtd+TQHVeIKrTPZ0w
cSOZpPmYLOWhye2g7bGi4w3psIQWUwSkwdgjF3Qjki5DaNi2duyM8nczC1h90z5Xzfph0LstqObt
kq9S4vswuyPl2mO1LHq0Dpw+oJwYtTVzdnXvv9iz8bWtugwzxlJDryQPWwskR7v/IlY0fjAoXwuu
Bj7ct/U2ZOp60wub3hOTJNPwltv/f911JJfX2dpgQ0xoAwfwEb3l0PNSBXZC8C8uV3yrgo44nngv
1kfbntdHy00XbFrm24bHE5Y3h4hovfGCqHm6tJrOThQQ9biwBz/1FLnXbYduSNt4Z1VMAyMAgO66
aw2GX0wGGgMK7ajfLOPq4XSlR5ygDqlV5vaj1N96I/Hoj1V7AEvOzZDKP4eBKacW9F9rhac/g8Js
jLn5QtmydFPP3bCQ52wF1Kp1NfcBup4M2apmj7OxDG11wByV8zfmMn1nwjBEiy6Vz5HbbIEbpzUp
ZZdlYIutH5jcsx/QJekUto5SHdehSF+m3mKJSFqM97byoora27F5QFNNIqZRDLZy3EGH9keZbWNt
ZvnO+BhZ5n9oXPpcaSVsKqSa4PQd194aKWgbFiAdn4/Mdu2MaT+ZJgSwoVgehjbXAaGO+cMdjSpa
B6rOVqF1A9bAgzt531KVfRzBziHf3z8s4VKmLfDzEnt5A2aztzmB9oXhAaWvLOdGINi5eQmN6rRQ
aPDBPmF+oFYvqbFaz3oJ3F4jW4338WR5OMnqwtwLPWDrTb1Yw0hVxoIYPPuZu+9UUkw0pqSht6Zc
ut0OZAwVfAREVqcnPHY3OS/dQUlmdpqAJAU8x5qjsfTtR3+/lHmMu1cWKbcqlzdH0MXgt1zi1ZXG
pcrXeBiG9JjjlIh7o//Cy2xcFCZ0oXB6GtxeUb3isu5BdGcvaQ7CdmRvLUKmjeyq7st4ZYcM+hRt
a5kkDwg2dmlJz2Tt6hybFdyLpV6fhZ48pm6PJGRymfOaAg5KrsdFTQ9eWugszLak1QP5jIHo/ON0
pfOBDOOCO/PBtVdrl813/O6ai/24SjBrwrpbaQoujqFN2unizmYgVnWOstH915fmUwVrMwKVhQjC
ngOcqExIV+u2eNs7YV5vZ6dOGy5oV4AdVn3Qr8xtRjYosJI2PKUX+YEtPX+9y1T7Rn0A72M+gPN4
15Pmu07Uz3ySb7xAuV+kCfz82jhLl8WQtGE01pTLtVZbILnk90FbmV9y1u5HDocmsED+qWryHm3V
CTcDBc/UtABehpY/v9YeMNqcqUeyaHZzRtvz/Kk3E1ykxIRHW1ovGax0X6kWjVGZfSn4GZVig2GT
1VZcKimDV+3sCtQva6eySzYsNvcimhcVTwN1SsD4ohH329ok+tur7LXpanWyLDCz9X3zS2QZd4XJ
XKLBaKqzOXsjtMXmbDJCS1KF+QpCT+7uvd8KowpWgdpBV+2DrJbr4M7wpIQrDiJ59/DWPWbpN6u0
b4MjE5hE7lmqzfzsIWSUGScnwE+2W1SDAvXUF8VwLAQ7OtO6ZrdVfyZlVO1NwD2Q4pwLK0jLTm7N
eGhd0HrtlBvhioHLo4lI3GnHLt4OiK8MU48uoUDgU/GscJN3h+uprzrCiKSup6eBeXxYArfcVfNs
nEXL5XF2MSykDTJAPaHna3XdyWiKLYDKyWw/ObismF1YGn7KukGjm8llfaqB24MSq8PUxbfh1UbP
g4WRgZsRxILmhyYa+VZRWaGuotdVs0ll54UdztYxxM4q+ThLLX+oZFo8TO51xAwem7SG4YNZCQU5
juHG2+pDzrzSKmnXWKa8tpvrhjCsTswpIosf+Jxr3xKuzFW0yvek2kM0SiclsuD0obFJF1hb/mct
R/VYjfJQemvcljSAx/rsLN7M/c6mc6GmbdyodXXw0vlozI8z2GUG3KaNafZAZPR7s9kCddev5r42
Izrtn17oFntH9DABZRbhmI86/+CDKsr2dJevB65RVr7OTOzsdN69wzcWoVKuPc6j/qzO3kPVqP9G
VWnDRDLIH2lYrhKXrMkuH+h4ZJgDyHzQdyEdbDNGi8IX05zoFmXua+HyHLyTZqGhW7EYgU2642qE
aOh40TSpPNN62hWedDA+mCU7As1950AMJ/pnI3vAdHMXRdv47FF+0xkxnZzJ2qYpO8znxX6oqUe5
s1+HYeuY9oCEVD2NDG9d7JXVsKMOQDnOnd9umtazl5nrWbn/4ukgeVs72XcpoFlBeR+1hUzDzDQI
2Gr2HopoF1S28TIbzZlyuY+hbCH/rFqOz6nTr5umb5dBfJheFeZ4l6NVFU/MDFZWZaR86JeRPkEx
mHEzeGNYGI4BSm8/FzViGK09JWky7Fectnzwhh7Jr/w1S8V53EgCPirNAmd+WdnXUdbrNOTpYXGg
0zHjMkOtVN2YRsahEoiKHZCsK83No/GSqpt6tsAEN+b0qc80nmoXWU77jwd5HXXuwCaPtX4XLqP1
ojV+LPs1w2u1Y7a5PWzuoRg/smWCaSncKsgHCpI+18JS4g+z5xyVguoVVHc1a4lcjwEJA/6uPTri
HOFdO1x5nOO5rNeDZIYubOoTPBJu2YAh1oDKaZrwt0pTfVXvBtr63LfbJHszzHfVYmkCXN6vPdmR
PhI3MGnh5Tbr41N3rWw2IDaxcmclBcKuIIW9ZXKzWuB9FoYmfXqQ9Df6ZGCVw4rWhn1D7MB+onTV
aTGHjj0ibKpmXST0N7ng4AChsTvAie30xmRVoLjy7FqCvGLcnShnzwXko1X2sw5FLB7bkfe2dCNv
wVJlG2117qrhmfFnEgJIU3ZWyvXPyJvz6CYvra3ipan5g2BwlDZ1pJJlqq/lVnEb/05mRD9dv5Ss
u9C09V3HWeHXI8vs7OYNDEMZL/qdxdYZzKPYy4D6xyFN4V5vbFI2Sc53q7TWc61Xr/NoPumIbh/M
ZT4R773w7P/Sh+1Prm5g9ajr1rIAHE86gew1uPH7jFsgCucL4/OqRkXqgmSuf3jMKmEHJ8UvUX0Q
SfPODU2F40zBwtozQzfd2GgngVtNe9a3ZxYS2YhmF+duweB9lvSXBlg+Id+BOZDQYFW3/ulZ79vA
yRoVqyxmzvGuzQATximeWns+WGX6VC49h5dW0f8fhjz0qBQTrjo7TTZM8PMmTrfzumXrrzN/1pPG
zbioxouX/ksb2PtOL6n0QD14my6ipSSEkNMA8fH7/Mfcme1GjmRb9otYII3zqzt9HuSaQsMLEVIo
aZxJ48yv70Vl4VZmoG8W+q2BhABlaHA5STM75+y9NieyiQrEH9D1Q9w+Tb5dB413L3OYk04hn4m5
orateFyXb2OJ1MHHnf0+ZT5mhl+xyMmAHbbs7gbKnGRbDQ6BQbM5BuRo/RoiiWJDGFDhMPoTShpr
uyY/xEm389oYpRKhNwTQaUlQtKWxGVxmjZK5EwHs88Shj2QIzlQnYhvR+FibEC8DgbZPdbxQ1t3I
X5nUzkHjcPHHyZ1RqiTudmj6J6PmBULVlDt7rt5Vi+MBJYod6P4IknygPVSpFE9LR1TdHH1B2Nxl
NESOlm5shGMhRvArdWnU44CnMqCpLbd5Z9/pjpNtBh1tkEM9uJYO+guvfQ5DVKkcvvqV3pe7tC7o
Mw1sG96v3nQbliMZs9p9VimxBEmN8IJJB7U34cVnfY4GIubjRVT6Uued970IeDAGqACWepZmsSQr
1iMcUD+WA5qaeJ6eYmjN9FJpKSO+GFa5WAiy6OKbql3XLMWr0aTZl9fTBgTWC+gPrjFdAuq3N02a
1a6NvhonUmcyIRA+Z94QWHoPZ7j/aA2nWqY8+n56EKWYg84pB4Iiafd6GdNFmwI8YvbkDoRWdkPP
sLQpORJK/V0XRHZ5JblwYXhft7XNQSzqaERwuf2e9CMv6XIY9S35FWmz9+z6py4abEUVAY6im3ny
p/LJ0lgraBvwBvWNcXUR61n2JzqEH7GfqTf45ReSdO0v4pQOvvnoJ2VzG0l9f6Jx9zGwUJ0jXAPj
kN27GlFgWZQfRYrncYyH9FHWw63DBRC4nXR2YzO6e7piES6d4iNLIaWO8XTfwtjdFM+eSqcnJ2Tq
4DO7XavEfnAJjzsXXRfQTik/rAJmZnIbE0IW7Yir3ywTdK8dkD5SCkLNsBkM81xySWjb+TlmCNMh
M8oZHWMvVPYjDSvCYBzN3lm+K6GszygvDd6Sb7/gv62LfzPm/Y8Z8nfLJFZI/vvdDfk3++Ql/lRl
U/7R/uNX/W/ey/8PjZULHu9/91VuPrufv0r1V2Pl8g1/+io11/6X4SE6gP9u4IPUHfzOfzorIeb+
S0euL2zTcE0P2h7/9G9rpfEv/o/n+r7h67agX/E/zkrN+hdlLzZIvkHHKGm55v+LtdJdjND/MVba
Br/EYLnxPN/2DcP/Nl7+xW6L9Qaoltb4G0s2jyovnBN/BYDf5cMYeuQL/ufz//xz5Ttqb8zWYlmJ
yx/EuDtrit3uYQoJYxhLX7uGsiOgO06wK1aVj3AP7bKtenFOsincaknn3jUm2T7MN5vHSEn6grKv
XrKFiBo72vRTaO5tUGn5h2IQ7EoCeVa+/jFlxVu+ONuUqog9SLz81i8fKHa2s0NPkdHAqywnsk57
gW0rlSUEpKEjjYzYh3//v0Zd+1GgzZ0XH0Er//2ZC/DrmhPndmqrcvPnt3YhMpGwHUgoU+UVP6bE
bjPpzkW1wZ+fff+DxBFH86h0L3kZTMuX9p63/8tt9e+n768E0W/4wt+ulafztls2IXDL/fQ7wcoW
isRAc0JlnA1ExITpM9tht3Zq2TGIc/FfDgmaA2vauFnRbmQfjVu+PtlH0TSdo6p9whtissIz9QEX
O27SHFNhyvFlJ7XmKsqcFrhhoN82GJiGhMbsRpsoprlKOOWSXLyqK8IdQ7/7L5QOc7Hv/v0vM5hf
uw5GYRujvPiNmiAd/AlV6RC4PdiM8LFINXZhc+f45c7riauxBB7SJp99LLsVcxHUeEvgl/bCYXTn
lGSFEtzwNKOiaTgRBHUD67lNsbINEfTrNkUdD/PS33kOAjO6qK8D/IwnHsKdN3gRNJ4GLUQzFphG
Y+yi+XuEP7Uelf1IDwSKbdUY2yZC6OmQxv7Pl9X87RG0sTXTj/Bt2rV4mx2bZeCvPAeLTB3bHTQd
bUTmbC05H1Gg5WuIOGf6lsPeqXV7ozfyva11fGHv/vcrLtsdBXt96Fo3O3Ke3umuYz0ixSwPo8Bq
JJV975X5+IhuyloRaqAbmv6o+cSkYOyqQRuvZ5U2hzEXE06EWR16a3rsOoJW/vnvWxa/v15c33Yc
FjNH6EI3gECJ30AJmErmzmtpPYxJcXO8QW3zDBmQMMsriCjvFMsZ0mFT0XvAbelixFO0zK+cCdol
C+g9LUP75Ibeg13FM8In3wpoqi14ppnlKcqJlKWLu2KuzxthxdVLylVTAmMH+QNEz8UMmkxODDou
F3v45UldHN2q3nfxSEvfpXniO+E6GTJz20na1MNoMnBI7SxoZ81mVsxMxOsbcpycyG6IEaoJ0qwe
tEkf7yyS72AkzNbwMIMyxrow3uYkds8yB2zf+WFNdztpn7gf70ypePja6tNK6/owl92rXIYlnh4x
qKHfMSO5sIaqfuuS4Qu2z3/B6rl/Z7owC3JcB+c825ApLM/4nb3TUhz0Lg3tTRY6aOjMFnK8Xybo
dTklIkMtFyuVl/fDp4MPOol/jpKAm9FO3lrd2fJAcpTWTDKgnIjkOo6vSNLqlBmnTQet+CGyAquf
wtOF09G6Z7B78ZbhSGEoLl9MtqZd5+rOmqt9OZsEZ9iluY0l03PLZoNoUS0ZfQWnvE0Xhvx0gJHG
4znlzsZDxGZ1YXlwxlwLCBzmp/r+eCNsxt/Ny2L4/XDPIa67whwurTW9eNVgn7IBpa0Lzt2QBBh7
Um3tKDIY5nhXM8qgTrcYd5sZiQsdsKPWdOCI3JVBdcnijrM5Val+pPh/jaxZnf0W0bMNy4uoA2r/
0CFPxDXHF3MiWW/SOmMDLSAKTEPLDv/8DP3G4/i+di4UBmFzTEBQ9vvSP8RRpjWlbWw07w6PT8Gm
x/yUsoi8WcvEA9j5EvUPzPQEV+E6I07v5FZ4ohsXA+Y/vxjT+Dub4/vVsFYJDjYAfD2e6b+vWGU6
jM0c2s6GPsp4S7Q6PjTMKu6sqR7XoaJ51M3uHzbRP7csjunHu0L/kIxkEV+q9GHqsoHntu4PskJM
JhN1TxVX82X62xx76mTXlXU1EGukbo41jC7chhSa7FBr2QkEUcOfm/gnkHHGKveR9WQgDy9ju5tN
0vNoGTZFFa60MtQ/0tgidsl3jUCx3qxVvxa28u++P5hOR872cpvIkqmsBZt9Uwgv2Q0UnwffHzAE
VhY/yB7a3aB0dRhswhKqTm2j0YzOsk8/UTUgmV8+ixhNhZYbaJrmBZ0Z67tYhOYWGb2OoGt8LO20
3bWMM0V406kxToT1PGZpGW9KbTg4tMH1dYv8eZ9M9sHtDCeYTRRVazVZh8Fs5s2k+RpQPRNWQO0W
a0F5cdfPn5FGcFdj5/ld3JiPobDQPfQm6qmMh2bS83GfDXb7OiffefOYNcw6fC7j6L0BYKAR6gXq
3tyWhLo9ErEB6dIvyncgVug5GxqLY3OnqiUSsnaZR5l9AZXAf8O5M2Njxcu/SjAknA134NZU4YtF
dPH3/lRO0zGWXno/8ekeLN22qRttk2BqOnSsH33SaVs2WX0zYBaipdCN+0ozfQyoalfbBAx0KJFe
isfCjR+8zPOPk10yP5gQx0R291pGyKCKor1w8sqQHnKtDabJqzYtEPOQtLImmIdhgNvv0zlq7ugr
cFzzCGJB0G/Rk1xb0y0KMcYbDL3Ioem3HS7kYMqX8Edum/thrDbzFFHYS+2aS+clNy0CAo282JR5
S3hEy0gk6vr21M0ta0pY4u6qe3fDeiJPRcTSSPwHxzGM2mFjmPs2WFyadw5a0dFg2FVU8DSShuNW
gcsk0hP6hNqkBX6CtkbKVN+EsO/LaOqvYWVHJInPMUYrd13oI0fZJrmHea2fBVF+AVOw8UYX595R
hrpnIGJj915WeaKZuqOaizdr2X2ShH5bXqm9ZkWocZRTHGiBxxgjJIM67DE8s/LAJFfsosaXG8ei
sefp9VekLBdz+zwcs+eqHcxt75vJo8R4pUGhOsGr1pBH//kqMEPYptVjVkFtIyPCXS1yih+KqEUn
i+eErB/zuRBTtSbxNtmEVWmdgn5yq7earNRCEP6l9aUIkpA7O+sIEZDDbJ2NxGYmQs37740hpnHV
DEJb6RXkhShEbKS7GWb/7Igbw0dtEWVJvc2nZCSRwy3umEBYlP/VyhSSm53FnOcjwc42D3m4cvyY
SZ7hsz0ajX+pwyTbV+05N1PjZvsiX5UkVq4cpRFH1Ci2DnIXajO509F+kWtkbHRCMjm0+AV22ZyI
on72d1UKynNgHz2AzifEkdyvNJXDWRPyvXTa6NKI4meKdXrvuvWizNapYlIxAVwCS/e9No2A8tZe
n/frrBS0vlDB0DNJH9Ws/TFr7hBIkWAuY6VEUG3dVY7rAsNBFR8XnkPqSuSM2+/qhNCwKUjSRQo1
p/8Nk+4tVLC/nOA5XHhCeMLSbWpIS/i/H2I9I5vxt5ibNht6hrhOevQ82qHjUjVE3N9zbHPksui2
TuwQN9kz/aUcLIJGp7NbxIs6vDWLHXZBdUhUQqpMq5EauB9U7eP+te91adj7OYF18+dq2bfeIWZE
u2HW4QeTb1hBYWbRhqv+bNtIMLysLQNywrjEHPmvo4ci0ezjczz5c0Dsj332gGyHjXgLZSl3Xifi
teNON4xJGUrGApPMckD7/jAREpb2LqKv5dU4luQl+fp5WBKLDf8SlWh0yDs6M9a/gv6seOaQE7jY
eyOMwLBqdMHWDPGFADY09UnGO7Kcb8awZ45XzeRnCzSYHIjaPlgkLplNx7RwrOnE+BKlmKsOdBaN
wGhbvtWp52PGkKC2HPkYGj9bw3/wZy1+VPja/svhw/o7RG3Z7ulgQIAyucA+kKXfqrNystqsQGO7
yZajr9e53IJZ26++DyKO72/suNx2VTc8GSa3f6pwdgCTggQSgSd03LI+YhtdST1Ln8AMvCcG9Def
J5LmaLydG+0jFKM81iS9UEjYdwxriHPWoGM4ktmhMfenUDKtYtbGV9UWqek9sTU6IePwR5LmDm+J
htVwSk6iesu4AU/QF41NhKEiNLwnodlpIMw6OvlkMnW6iF8T5fV/AsVobf3fKVWGvtzj/3kGHNOi
NgahYwlB2Aey29/eJ883B1rPS0qq5autFnXqIpJ9SHHx/U6llK/rMW/wV3Q2UwtjIG60GT6IEx1P
jfGWgh66FsoZz0wk31Qd/2hQzByNhJVjLlE9zMuxAaO4mw+EQZPZ+n38Auk/3WBngGUj8tZK8/EE
dHi6+ZmYKIpilOpuu7bt2j2pDE9+1tqYC8PqGMmRwEek46ppvUBO0xNN0emuS5pN7JrWpUyvs97U
uzCe522NzVXlnTzlnv0cOt2lmDjEpcRB7o2GwX7k+vWuRVYLhYcIuBE9EbzjdvEAaDkKj+yzGath
W87FEydH+75Ihl1o5+Ofx3cPXBEN41M7WR8ugvfRdsxdGjvXKWEYnxMozoyxYSNYtFfFeDa8WRKH
a0I6x03JOfdaM9oA7jnkm7Yh75GEP7Wy9XCGYcqEX2Q5iusqMh7MUr22TFGTEYt6wWK50dKMiXCR
50HCqHlTx1q4raWhX9BxB+wFxU33aV3/8xn6G235273CrSAo/IGq+frvoM08Lqxldi42SszjcSYy
CRi/fxl8DAFKizYoCIYnVJ7J1kBtrImBvTxloKDK/N1Po26dVYSJfi9Zke5d0aB6wVzHiLRpdpO7
QRgz9EAelFlH/QRaxNS1euu4jXkkYQxBqSTU55//Ju/vhT73v607AJR8kzaVRUNn+fe/9BLjshca
ur0wCLExEOqsi+SDGLddFxNBO6VOeyjnTWxY2dv32VykJOnZw/BheNG8VxUNrLFAc9rm87uh2uk2
mYk4JLJ7LEtvq6upfYgbJFZ6mp8MAnJvdtRuVSRz5C7cINPoz8CvUutKmKHcmnm/2JezeKWsL88p
vcchmx4wP1yaRQnVoN7aAKsSm6RSxhUtVTO9fuv74BB3HOABdFgSYE5Xatfv8/roI8T+bjgWenn5
LjinwjCeYtslDrg122PNX2ak0XQLxQ+Za+muIyB50/vliWhc/SR/eHbrnitCh4LmMLuFzVQz3ztD
J4PBj9Hn4/s+uvFLxTIS6K3lnIbKRxGR9ulZkNC5jzsmZvvQd+9mA//DkPMVBmbBcLaKHQjiJzkQ
jutH5nOYe8//fHUFHebf1zc2Tdv3HF33Lcfyvrt4f7m+muDBsecu2ljCWjUdm1VU1IeqXZJcE/z9
00rR0l4RGUToYWqUVDA6FFHxC/6avqp0AqMmv6nWyD6uphG3ByNhAKtc+2pxgBNW0He+s480xsIk
pTrB6C/HdJ4GqHd4eDsZLt5JI9ryp4qVAwNetzMXNFL4NU8DpGWjEgSCQA7xqQ7aWJxpxxfEqdjY
FN0Gln+6M5JmuCIYEVtvmsfNqJBVjT+rvDwSEYmvIMdymNvFflILCE92H5pe7ZJIIRsr4meLMKvw
ZieWvzZEpG8BcNELLu77zt5XJS2iKva+aH/Y+CaZ4+ZJuEq8Z3LaNLyibIFGLN9SO2x2ijiBMTI2
k1l3dFAIHDD0CujbzP0/aAAVEA7e2hBLGee37tYBEwf7k5TbnHPuevCrn2boJSz5yOeaXhsCVuro
AC1CsP3iJeGB6LEEY8rXk18W91LgxNFeph4HCIIiVp6ZFCSmQRsxEg0jYQtkh0mWUUD3g9q+BSVD
LJjIEFYx8MVbT6kZF2sjHwkTj3clstp1hy2DEofwlSLOm61PO25F1VAjHOSDmhd9Is2HueOAbCO1
m0yAfh1n9VJ0WPyyfgZBBuxFe0+d6mUgFmNtlOMvc8yOQyNwdTiPrjunsHD8NaUdkWaDuCR0cRY0
j0mcWngwp/IoBs89mCygzkB/xNJ4CyIjOcSxiU1BqZ1gqVjNo9T3AATalRif2SHM57aGkWHTDEXu
ObzPllvQHBZNEO0zzfP3EyG5a1lpj2XYemel429xURAvw0vkDjMRmjxnkK9m+pqGGADQ2V2yZUG4
rwm0xpnvOPw81eBLQQTEQWVoSEvQDK6vJRCNuxbZ82QFOqKSFyMaNXzlV9P6YyBK86ba/AOIdHxU
knC5wVvlUf1iURORgWD/QITfHUzch046updEfrDkTxiZyFzJtI/CyxuKD+Gsat3SiExzz700GcUI
00BhxTWiTUtwZX8pPRFiqofQMtTGzWlaMn0LhaslZdSYTN4hrQy10cb4GFfDY6nBE/n+0KCnJrUP
BzKSEIA9mMaNkAS6rsF7ng+7adY6hv/ralG2tgyNII8gvIlrZGkLxdCclvZaee4VTfrKm7Wgpi+i
FjJD23QHr27HwMjjU9FaYs84uiDTObmYbf/Ta+cBhx5LQZUhlbAH/DBknYtB+5lp/OTYRLrSYoqf
dI5aUb8ogGznEQ9aOLMmDfZw46kJ6QTIk0llkRmKqx23NMtlYGFdME1ICbobMoOwIM25iP8t8gC6
nutt0R/AzJsvdlV19aA2rseeBSflNQsdEG4tQ8xsnl+vYzMyLjw9ycbEdT1l815Hw7eoJZ48NwQB
lD4VLkQapHE4IjlarTT601pYvHvu8F7EtMhY7Q0Uo7hSgdNFCT5RBxXLis4qEvvGYxdp+nMIuAqx
N+rxqbMfYmJS/VLzVgtaz+DQF/gE/63JzwCoKGoweR5JztA31rRY61O+j9OE9q32SO8HeyF8QbzZ
MvBnSfKEgXZ9vEFkclcmT+bBqr7a7ohKkh57HJESmYBPrUt/J6WIg3TymPxXMyp/8uHNztt7NEIp
0yCvFjbH4Lq5cGanjEm1NxulfBCmx4gD4RnRC0SVJj3naEdW1ohRvFzmFZanX9uqQRhFkqGL7rUH
/ON6iMC9Mbx3KoILbY67XGKonovsM6GG1+34Livj9hqa1RM3CzpOLN6BbY/kvKhALzVKL84EB58h
HhkS9348i3NlgR9tEOvQCNP3XhYkiiOjOYMxlBmLcqlEf18005JAvfbRlhN5SUnZJoQIw96+LwuW
945pY9BXyDIL94ricjwQpRyfbYezuczb+2iKjiHhp5fvz6YsHu+8HLjrvYzjo2eL5FK4gLDHWMkD
7cfp0Ecs7ZWTbZGutNfZsYZ7zZHDvV9iGcbY3qWVRXlhQe5g2do0VjijD8PMLv2faY8K36tQCKGy
/DHm7DwdvYoruqxtQvu0ywXd4iLWb5nernPfqO5qC8l+o4UBSEsy3dtqvsezmJHzXqBiDGoNn5RR
jIpyXQ9qOynukSll1dKDltXGVK8h/sp1O0Tzjnabfi/lNJNr4h++P5sVpi+M3fUBGAeBo4z6gnAm
6hlvLvqZWXA01Tvj3h0ZZM1TSB2+fNoDfl5FUwUGMgXx2EJWCmY/Iy3UulC24gPOHeO+kkpbIsCH
FQKobrwUgnuwn4kjx2+wGTPPuxm+zS4lM06JFnY5woPRVOmHUin9IypBKXCj0wBurmbSq4uB+hZS
ko+msautB9vgxRtoSq5WHcNN4+t9C9lqHt6j1eFOSXmstEZuh8Tq73JqXhi00bPhj2LrmiBB6J/+
lMaofkHEwhujQKT17g3GbQOObHEbmfFJhsgPkVsBEE2NFvFQN72YcX8bJkP/ZUXtfeeF5C8jqdyl
5O5unGb+JWws6q9Yv6mTtPI6xhWHXUCLbAiLnTXmFyLmxDRM/2keCdil+PmVKPgojmHle36jF4yO
8DceFvRVaTfjZapiFQDVXaSmN0ICqx+RgXkBEGl3yxd4nB72+H6RimlReNSYqyC4m+G4tjA9pmYh
BhW6IowYAKoYzE1OqPW7YaZzgMOnumQZhXruO3IpC4egbQ4T+tBA1Fl1rPJ1rxcbO2qY0QETWTl5
Xj+VdpvtOjcWB6a/G9GkvNrE0VZzxp4K7wPCZ1eQ864u8LiSTyPVsYIkjbkK3aZi86wKXiWswcQK
x8dR3eOfgO9cxgM65oUMEK/scilSw+i9c9vPxB1+WWPbXEzhqLMeuks9Ofs3r8lfzV4/Af66nxgZ
/LC66ksrpDiHdNNWjaeHBJ1/ZVQrm7K3PsvWucTheMDTa67chfGX1/5mYa8Qnx4jjCqeaiSfNH2Z
O5ft4yjg0tn+cyIUxCNv72I3WySJ0FKwXNymVsgjM4y0eo8G9SoTrzvGXLQbxtD5Vo75wW5T72z0
UbqenFjualmkNxGx12HZ+RmHBeZWGXf0NhUtMQFtn2DS+ObMAD3z4oA7PoNmxW/qmry9RaAgfcXe
XrYYDhtizW1SkjAQFN5t4ObFkRlHwBKYF3Kfhif6wteWaA8gDXkwjdF0lVa9TmLfDNin4k3oN3rI
9MB4H+lHU8eWCctUeo5QLsb5wXQ15GEt3Vf3NI87GBbFJ3s1wt0P5Oc4Yi1Upxz8oRaxTaNQp7pI
3sc6/zEIDi1lC6QOONVi5L2lPksRkStre07vhDtcq0BVRbWqO8Bl3VzetxXW6YJDATavWWsRhZqv
4agetX46E+LyGLN4UCU/pB3DnBnOy9asoE4ggxiL/g7ToMIeWQ28HrAxzDbQDJseWTLSOyrrh6wA
8iEbXsWxx7hpkm99WeFZ5WzrlCbxTj4iRS2DaPirt2mwo6+/8xoa2250dc222KD6vUQqTnEgQG/Q
m5xdB7KYgwcmmpI/Jr3eVXN5DF3vpW7z9yah/0nly4NrgxtuT05UPg9DnR+Ji8dE1TbAyjkyiPQ2
sUmvRBt+2q6G01OuWNeMdeniuOIO56Fw9cVDA5oG9BBqxoFPLHMjJ9HQwr7PkzgwJaJ4jCeXdiiP
hgd6wuWwFVoFB5gcZo7STqadvBuy+UFGAPxIr7gWvvhA5/M20AaTkwuLiqKisNQ5GdmEtdRf27E6
1djv2EqQHpf+2u/HvTZbGLlctJO0S9Grf5U+052RlHaqmq+iYmEfikODxC5oDe3FaxeL9qRB9qTL
xjoJ6rTVnkm7pNbJDSwBVrafkuHmwBJikQ/chkfC8fGBIve9pWZ2sMPwj0wa59mJznqR2dSVCWcT
7E8VUDNGvC/zqLaNtTyGTcMsgYn+DLtnxFFvpbsJxatMUeaaiRsMtIm3Q6HfaJUvknP/52IDdXPr
Le+hbyBLJxmx3oaD8YnhkahlXa1F3e+8wr1HfbL38lDfaPEbFvlfSQkTw3v0YwTD3cAhLEPjR1p8
9u7a6bqxzLda15G0C/dz6vq9OaSAoIqs37IY3GWd8QgsYmCJB3mvf0ZlnJ8jvfmhJlzlVrY2JucV
1mu4FpoHqtuGBOCAtY06+uVFc2l1DvKtwWicdwj2/C5zw2C28O8qzI+5wexflv2vkXnn1RHipWjq
+Miilm01guHhVHpB6yXT1fRSqEH0TNe4HmMABCsGJe9FvSR3uuLBgX+CQCV6XoyHW1xXPEgOnMCG
9keG9JJdgZyLMja+GhNaTmokZzt/ho0L08B46/L5gdMYFLb60Zx1jaET3UNt+pgSAFpRxfPj93m3
0msHQtOWigOIdHglCwFJ/WgOK5dQ+rzMngkhUlSveA6Snr3QxLNj9D0DMTzAQqKPrUzqZ8O+iFb/
nFoYASCNn00bT6wo0yMRZzs3486EY7tTbXrVYh7K3J7Cg1N8SjYoVALRezpCqmFyxkjN288SKxK7
ClJhM3onyAef1LxPVfZhblCjMBMhmgbw4gl2GRG9ffWp5QVFpXqtu3KHnZiBu6u/jqV26DX2kNEv
bqLzKQJ64xiWy6M67iRPfGi1b1UWsSXCrWig/cDM1EpT7CyvZK8Gy+GlkbXieq/syqxYOowfftlv
ptbNV7VRa+s6M3fI0ijZUT7zwBcM8V2AAf4vP7Prre/o7553qZdopZY/YlXPzueI1dCL+j20xWFH
w5bpj8n3MA9+miVYYd2wg6jvJMetng0vcp5N32ZDS9ahN+c7s1aI/ByW0oYdZ+fLN9nrH6VHs7yp
VNCJ9HVoxm3YcXiKEiNcczW3NFRhTKNbpnuOXJaqqg4590ay2KuM1Z9GzoG+2sxMuy+CQUwXH5Tc
htL0NKQootQ0rXIBJ0vHib9gtZNex3cIq4OgtVW1rA9pxtGtpBxgj2cw7zVI6AGopRZOtLwYj41S
LnWwD90xgUto54ex23IYc84qe2X6VD6nhqmtmqb9GnwhINzTjU1TIa8E7SQ7oqNu02zNUMWxIokJ
knwkqvlBmTUibObaiFNSpNPMZBODuYwGQwy2Fn/M0DwD11/sS6zcEjqmdHgH6UBHtxRNH3CMcqNF
abu30f1vSgdHfksTa4jJTbDwQmmm3MWNW617YwHycsJZJYbWHZxMP8xZd9/R5bkzyprLlFJ0deFh
avyQiVf6oSvrOCmBayop2P+sBFkQNCA/bvd6AWDdS9Q28eVTGpu/RAHtHF0cQ5vB3GG7nlbTCAY0
7XjTaQgkho+kkY2zjJFm55HcleR2rGvQAaucISGCq2o7pMbRVLimG95BS44HmUM2HbAw6R34gAlL
K28szVnlMzjV8BSmid4C6VrbbruPsNwg/qSRlFfgO+XPyc4sOiGDuXbz+VciaGKUDbZWtz3HKecq
OmLmqqpUFMgl2LhGzIS1jvwRUqFxacrimisZQ72YD1ox9qsqoydVTS2W167b9WMETkqprzGJ9FNH
pAjk9sxd97jvgDSptaReI3F0QTJBKlmmXR5QwyRr90xdqBjYnL3EemiZ+NPKh/hpeQMmrjyQSrGj
cOdy8sOzVFoPBVCevfxIRZNcS+IHg8rEWVQqTz0UU38Ym5JVURrzpnM/RF+aj/lcbXQ/jU+VcL7s
cN2pHitX5vIazeqUduleDF2xauwuDnIq2W0Of5bnzpqdEwiESyghIGuGt1WdeymL5Og04924OLrm
6FYXLCuO17UUOgnuYelefQ+sGoXZ1qid14ZgXDoJ41NxWgA8VKF0V1EtlVtUoYGJu4kVgEFCnHtr
WZ+zQl5G336VzvQZw9Va8J74FCaGobHlv9LqOlpp/GW6Gdyw8hFsdER2I7Y1h/7bIvAn1cD/Y4xc
uRkylAnuR2ZFT5Y/swJoELxg1a1mrf9SCXqJ8DFUVkprtDEXj07HlAKzdjqzN0Kjb+LyXrUA55CZ
7DLGueuys//IhFNtWK5ePFtBRPN2CBxeOlnFOMYr8BHuQ6dN95nOj4/Y7hDDoWwM40cXWnpoTRMM
cP01iTDf0Zokx2HnzlithlKehR3nSFHtz2jIACcyqqOPNU7j+1i6r8MYXlKNeoggHA7j4qtsB9C3
I/RHBwewgedyVDmE7jF6zSt9oF4KLw84om6aecAss9LLNgcNRLicI28dzfhM/6wb2I0srHIXhYAF
qcfZJxuAFn1lk5pS3msDqAnfd8D9zgMgEYTRxqTLgOUwJAFD4myoHA9FeLgX+vzuAT2Lp5BlkRag
FtnMAWYIM8pn7R9poppxyyl25ukprCdgik82dxvEnxJCl571a+CLM2ediXnqxhtNiRWQXt8CXjU5
JrZ1qXbTc0+5c4eWfNqO8/9h70yW60a2LPsrZTnHMzg6BwY5uX3Le9mLnMDYSOj7xgF8fS5QaVkh
xbNQVY3L3jNFo6AI4gLux8/Ze21IJF7Kzu1koHqjIt4yd4YQAtZ6M2Ssk6M92tteBDoduOoWyk6x
LCy61x02zZvGhIele+nJF9nSq4J3q4DAUxsOgg8WfQytB3QZ0EfnR9OIQ3uH52UMqvYQu9qTl34v
QHutVUiAV96BQgvGMN+28KkL3T+UrdXQtUftXtldjiWZ9RbG/EM9cFwgvXwb+/weJj9nTcQuBhDP
w4lzNgf+LSmWch0YYP8j1ODCGiowPLzhlr6zu0LybHDoRvI9RnC5OMhdK6/f6a0bnhPFGsEoJNV6
Hysw9DivTNmqM/fJn4nsKOuHc8JfZymYH1+R1oSbydbF1prB/lWWbHxZOwtGd+wFzkYBmzRJb1o0
IeFEUyBviqrWt/zDJSQNaZjGj4n81HXnaCdW9k2MaG8x6d13G4k9uyyCjqw8Ymp7r0WTIHXmbfV6
7yPXhm4tquowFjbwWT0/g67D8udF6YkpQlUOoDCfUJi0+zxs0RL7D10ojmZpMvaoxNxVFQQ0WJhj
Vcb8wAps9GJubu5T2ugw9+rLVMF2NhuEpjmk73WnMm0zgiHRMUdjH/V3vWqhqsT0OD1dHeoc3KyQ
1IalYzjbSNnYT1WBexzIUXAIB8f81IS8q2BlhPW0GmZCWOGU00Zo2Kq8TD8P7NMzZzfaImmMl0Xm
MOdR1Fq1FN+g48il3Vk2oUooAOms3Pph2t9g8bvh6IZlU8t2zUR6hClvB09OYGRDJLMw54ULlzBP
yP5prcBfdbn9CmLSXbP3cww29DOirg0OlBqZtXjqbEzmPad/LHTtllqUTgvhSGBX5TkM0Rnl1Ktx
iXZe6By1ba0IiMw1SkhKDe16K1lllDkn1uekVvFah2o1eriR3AeZDCTRDFRMxhTN7W75DLgMQK4T
XCqXUt5JSp5NJGCm0pplMeq8VRVDM7dhyD80jMWYE6D0Dtd6kfO+8rNvlHUvRcfcZmQHKv3C2ttT
v4eCZOyitqmWmpHd+amenZwetRjxWbcqZSdWt9NYyt3Ym/echT4wqMF9bqoDVj3mYDlPt1MHwwIz
mz+O2LssP0Rf0pxaPfgxhET5kdXUwJXsXvljcl5in6qD5f1RQ6qyJt2i37Z1aD+qlEiAMbWNbeqK
bTCrbf0Rlm9Aa3g7zlYxfyw40cP4B/l0AwatXWdZTlOI8gzleGTfOFBLcNIFOdtHOb62aXxfBy/A
9c1l7phPvRVAhq2b42TDW8s8eWMEyl6P4D02vF5l11TvBBHCS4ojjP4BX6HMahu35rT9mlJnFDG6
WRhrKWc8Hq7xFd6/dpWLVFtn4C14rN1nkT6DWq9eMlniqLA/FYHRdHwC8ZwI/dDVBnV/M2V3nYjP
UxiVl5CRC6oabRkVYrqNdVFsGGAXqyaPjDNwOlTxs+6y8Ldf6kx/cg7dNHl0mj33wgvw/lPUwMmv
oYU9zAdvOG1V1qpH+NaQB6L+OecxPed0XBeG2T/mUWzf1qT6rKKw7A6a5abf2IshU1mHKsI1vgpk
zpACHcTeksP9WAp3q2fKWFHpT1sUBLDdW0s/5Qko85ArWsKXEDuWrOKQuL17zDkfYPhHlTbVHXxw
2I13iEFx9gecuwIWmhlVkvPgWHCaiXEPL/GAYw5qyCbVG15Ua7qWOvNGH2aMmWog7FVvzhjkWRDR
6OQj8OglRV5xzs6mTc+qj+soetfK61D7zrEzKuvIyA0tWXim8yNBfM7i6fmXjLnq7YhpsnUsa5lS
r9/4Sf02JHG1robkvhoadeBQwCSk7MK7zujrPWkcdCIi36bTS1rWl+pgjpLy2VJ/ig7Cey1/NyDj
w7lL5G01hfIsWSglUwxGRDnfzpf56esXyvICX6QaebTHe7PRumNWY0qHJrGAqWhfeklsVG22MI5g
Hs9Ciy/ujGaAGMquJpvb0hR6AAa7t5Eoa94xcPEvB0WVnrSspw/uUugGtGTLzhnA6TAoyjoaCQ4C
4sbWPk09ecTa7NNv/hbpdJn7NhWXQU/tXe2l+tbxFS4vnQGjLkEByYYxaY2Ayqso+GI1uZx8GK93
GZamMfDrVSW0aOUrlSwTVcm73mFPzBy8JoEJR5RxioXWIJNaThRQMaFddt+IFkkOZoCtuxw64wwV
DrRgJKh1zMwEqUijChsMURQOU54p7p5jpmh61jY3pAM0P60Lk09D4st7lFsoEi2rWqS1A65OFOku
N2xadfGQPThhcqGg6jm0hWiEkfRsR2pGu4cSQfACYfGuB2+Wjkz04HjFq5hzrqZOo3vkJN6uH8Wr
6qzmMvDz3iCJeVOpf8AZGt4I5TZ3NuHrp7ZIn12dtniuIdERNvp4tAjeBmEpAmer4Ozb5mLtyMS/
sZGjL8eBXqwHZ+QSYUsmdZJ0O819wbRPsyNhFeZ13qk8P9eWQgSD1G79paAxPfY/j/DXY28HT1Mz
nclILK2fesvEMewj/JNdg0n/Y3bcORZo/EL2wNyIHjlKEhodoLz3JBeQ2AbJObQVEw89YApcNyOi
Abffqs64DwYlHvTx3qqKmDOKqm6CKLxIp/G2KH5MjgP7KNScPcoAeNGaOsNqpE6zQJDqM3ZMqOgl
NY3sLHUzeIjG702kHL6bEBcnRdLigAqErr7OEl27G6qKpytJreeR6fjCHbA4ZtUkV0mKuDor0/uy
daiOjfYK8p2pVzzeIq+bsdCC8ZDLQ5rDl66G8D5ZMf4rb+MOAceXfaU3Z0OYFB9RaiuYxbqJppWN
M+1IVxP44LjlrGZsvqE2BVsrxy2uD7G/RipONJGFSn0i5RorZDpTP8WwAYeN3k/CzyUyiPO3GYb+
7utf5mPkn7TiTSvS7EfnZaRXiHGhXJogDBlDwRg0uy2MptrTc5dnZefhOk/Xfh7kP6+ecYD236Lz
MDbsfSAsgacsUoeYaMJ7N/KIGqMoHXpKiiWydHstdYYMukHeEcp4ZEF+cVti8dBawPVBO95ZlTVc
ozxBwJcl5nOQcwxHBEI4VJg/OA0AkRiYxdIkdjIkIeX6ZTWyEbnc5YQvfelrdbKrpynGRO+Pr31Y
3XRVfA4lq3FSM2b0UfdYon9mLXXvxgBPQkdD5oBtXJwHxKeFb9Tb1AF4oRPqSQhAcssPDCOi3HUy
Ly+T7o333OiDkVb5ymNAQ+KKMXPvsuAs5MkJsh6ZvvPp0y95Y8JmLvh2Lpg2HOxWMl51FZnHJq0v
JLv1Fg+QUdbgmDAeGgL5WYoscu2O7QEH3fQG1dle0qwcqdFQAUMpaJjDFYw8Ufj9998Zx8QG+hal
JeMdPXNAFOjRwyCdBG98iz+ot8JNWAPWw/erHiBJDvgSEus6StVtHKaeS1ZJvswNoqPX6w0sIRBn
XeZupUF4Qmc6F6Zs+9Ss0ndjoAkhCsXGiF15IcSsXkz78bUWaP9HK/gxDTgnlZqKZ30gZWhWZKc5
FytIljyFI48+aHtIVPMnDcIyBFo9lN9ccKRDp+PX65B1KZl8Vu6wH6P61WX7P8ZekF1U7by6o3xg
y+0fYLdnK5gknwwDxU71lncjKt1ZFcgP06LVb4cJwXLJEPY96gmENJ9q4hjeVEJQh2URFKrKiU5P
pp16V330PIG7uhEPWh0HFx+nzsEo213TI0ArmDQ9VGnoXyo72H/9k6aP3752acP3xuWXrp9WZ3Dm
XAdDKwmhYxgwAiGFDUBK18pFy4uFqt5DHHbOvqtneyTFxRrdEAxTNmtIPLFbPFfoZ7dgVW6UP8/V
6MXf99KnrVZQZcqsRH8kNBipwFC9s6PaBiLrvC8QI+JtA0M1l7F8JlYyPTSqNB+JViehidQ/zL6k
GoFmPkUG+2NfMNtrY5XvqrLc56MH7gQPxk9rY+5hODEqt8Y2EpRLnY36CR7v2hb0pp1UNQfLhvHC
ojEuBS1BaeTeE5vNpms+gswaTzXNx4s7Rhanw5LI1bYYtkGl4TSc1qJLqVXQIGTLr3X465cmiG9c
tqrdVx0tKhOpNAvFHJDC++4GHZ9z6+0AatComcFtBfLvc2HbK812eEZTclRmH7s/RYBgHK/cVMQY
I8KztyUPzxZpKk2gOmBCVH/dFoLVEAwuv5yD3Qjzn7bo2cXdtbF4eb8W4iR1ctJ95sVW1N6iHDX0
3UXkn10r3hXAVpieK/OGRYBaJsvfgtKTny7yFSMPCYLACpRktf8Yw23zW2vm+WOuqokQW9kqFHsT
5iRcmzojh4Jd2RPk/4StCTwLsmhNCPi9518t+uhkZgn3ZCnzVajBfkvckVRFQKHUOJH5DAKcIyDC
4LOJx/VR2u7GRTJOndUOV63jo8ZadNV7NA2tzsS/rMdHh4HYKnMzcwXMUX8ax3CNlugpKLNzK7OZ
z4NnoeJ5GRnJkeEVKGRfZTYXH0yt25AeKBOHcNKuXkVHe8qax8Lx36VHT6PTZxzTUCzqtmmpwPJP
5mx0KRBnmqQbqaS/ljYTq6h9AeCh7bg1iLQqQdgfLuClVmmLmq7wIgBmqxz9Vk3569xIZAZ8cc2a
TzemEi9y56Oy2XC7xnbo897kWngzjHNSRIxWJieNacFE6skuYF1Bbd7mViWxyif3ZvbRda25B1tz
KgO8MqX8DuiLU5agBeRX9e0UCm5M4D5Z87AyG/NDEkQZqvpXwyCuKvfCO9dsviHGu/F8M2Ci4BpL
Ovs9s3xMEFWn3Xq+fW5T+QDTbuWTD0B/F769RJE56vA1O47/VjOf4TN0WfSBNQpg/CEkP4X8TdJV
j7qeHFwPzfMo3GXRBjdgfIZDmYz+Elstsi7LY5xeWTU2IfWWEYDY5kmLbSt7jzqbsfsJkt5Uifm0
Ji8YTqKdzHgYzFL9cHSfc7StnZO+PikXLTVmKCCMGQ9pMrb30tYOYFYdvHazXsOcOIhzoMBDgcRs
sqxtcFUhOo8pam8nd/LJa2SUDEfyYA7tKtDb4NAW/sXTA8StPMnroJfPdeGgWAsvqIY/cwreE01H
8i38OofTWzlbzzOfLOKK0YBxqAV+lefTe3gTFs4WTNgPYwQK6qeXBovEqoNbwRh5nWL8RqSzwX4B
ssKjam7zHDYMcooMXErmfFcapLUk6Y7TPNf143JhmxKCXBk8yihDx2eN33LTO4Wtna0xFcf70IVe
DKApzQ4i6jkFaOx2Pkg4Gff5zsbvHXvdM2sVAw5WeJeG3co3yYlGM0hPgM1SVaxKegqCtgAn4E/P
eqCfIuXPb2JwF1f13iDxtvGOjZ1xCjC1hy41X0YGGTRu4ldKHxM90GuCx3HN51pXs3IkuwABzrMn
vYBbGxncb6KRn0yAXQXSyGr0PliV3q3Gp0GdffPoiBHtaCBwArhNhGO+12COLIeBTlFH56H2+x1N
on6rd0vGKf3WCVfOwPl6GCtiHusdmkCLxvJysPjOtE/Wrsx/CL19IvcWSGfZo3EW/h3zRFvSCbTD
9Ic2Cmy0gfEReOp9FNdJeuHKROHJmKdaoYSuj0xd5ixJsmpwp6D2INZYa8nAzOP7vrCWDMs+6Hm/
jyp87BsEKQl/7kHXys3Ik2RSqzJsAaZmdFe8crtSyk1D8dGGCVld0VlPyyfG9jujRjmQF6s+Q39Z
4CwvSuvEoBBvZpp/9O5pwIafSBdxOXlasg1XQDbvJz3W0SqKHzQpT3JwkFUNQA8bu/h0vfl+czzL
TbQDdN8UBwfk/uSnjBHnedkeU2zTKCaqi5YyOK4gdTvE9DkaRz+vaI9lYz2xyF0LY9abMix1S0BP
do3cz2v7J4BlyA4loYiD9wBN31lOTrw2Mn+viupBpEjr6/xsOrVPMAXS+Iw8PdvvroHl7yrXJIFh
n1HyB4xas5LhjUpfKyN5zBOyPHV4S4X9pKv8VVO3UBb2LTp0jHAL877TnVNaBHcATr7lJbNCq6p4
ivXwriiLcGE4MbHlBIASsGQ/tIohV0E1Xo068pHIu50yeADAAo8+IVKt1ddvnY26K4IZ6COPM5FX
O9Iylk2v7hmxvHMiewQPwAoXNUfX7su12wzWoSHKaWF/Fowk3Lek7r5b8rX2U3WyJt49MySuo9+r
OeqlBf2J/m/+rYAHtPvuZBhtdSgOTIKT06QNw9Jd5r72HAbxAaB5yCiY7ibM/SdbGzCfeT3cbCpb
PtmowPaPGoj4Cya8NvS2mIz7NTRdrwRqRRe32HL+W4x0W9GOTc98BotBq19cX6N7Pi/pml5gFa/R
2MRT8d2j1ESDmM0jsmprtQ4fZwGZSZu6pTJCOt0GTXuDxFu68dsAGcEhhsqKFiRbDiQfLvt0A8bp
M3KsT9+Zz43svb10BPu4ewo7jy7jQCndR7NEwYNKFkXLoboN9LkYEOGAxrOssGIE1P9Ot1fpXEi7
QM5c/ztn6nsZR+9YBn5ojVqhJMAWpn8lQ5F5W8QEFtGFmUIDQTmxbU3yqlBr1HyG+GA9L360NC7c
b/NHaAiowVI+F8PRP2XEU1da3VGODVO7iXfOIq7OmpuNrrHv4oDuR0FeUu7ZT818XNbNnt4TiSrW
jubkEd7LovshBRoRkgEXvS3cFYYRJCbVvukrfV2V1ks3ad9ql8jXsmqh6k7JzT3QvwYPLGu0XYrb
dgiwW6C/S4gHQzLnSh04YEqMlTLtetER4rBMHSjEubt2RINNfO7oOWnF40n6zKENiOcu6g1ZbTYr
bbsFDNEd/Iwvi1A7ruhy3jgp0rGa7o9fW9XZnX8x6ugWe8lN3RbjWu+gmvq1031wyyaYpEkIzjIW
20bE8SpW7oVcnxWvNPleAzc9h+m6rKXNzB9d/hI1VWR0iickocNjPnljkG1c8RbbIR0liC2Tp11L
+GdLdAKInwnhU+wk6Jbm4D40/LDuAbKPaoWlmIJb6cRNeS10FentdUbCia6uiV7A/CaFFsrM7cCY
rsKtvXModUGPqwVd+WlpNMaTBuJxg/T+MeFUQwo4SlvBdKYtv8VjiwwYewDbqMPiXTseI+9knzkO
6sEJmnqbGetGiwiKdJhFBTRalnmtrp4qHhC0XlADZiyEJGVNvOLTMoypZb6MS/+fWvYwlt//8z8+
ii5v6/HuexAV+V8hZEJ3/+LwWr21b//re95G7XjzlvF1y7p4a6O3v33FT26Z8P5lGTCJPBBkHOB0
yZ/1E1smzH9ZrqsbnoWXy9Utx/sfapnl/MsGSG96uoNJzLRnA2BTYMr9z/+wjH+ZrvQAoFmWwB1o
/19Ry76chP/bPSnx13q2YdEdcywhbdBCvzoNe3RHUy8HoB2IaLHGUomxN+EujQr6XBjQvbLM9nkF
lgx+DUkJrioPk495DjnONwLPmBIaYbkzc3Vb8Jqf/nInrz8v5K+kLsHd+YsTmOuzTZqZBiZgz7Bs
XNO/Xl8+AcvJtToguJSHu6DYZ2p0Fno8wY+R+6JL5R4wG+mScnifJtIh3JmgWCTRSfktaCsZrRB9
Ja+MrLYNRzoA0/0foFt/v4lcpIO1mwt0dAeqzK8X2UP0CvrZOe2P69pGeIBkEwaBHnyAjsAqH+d0
OQU5eiz0wbpLw/cUN51jVvt+LmisjPyhOLrtnT94Y4U+355fPl74EMJ2TBvaqY3V7DeYgE+m4ERJ
jSjACiC6FozXp9AnJItdPcHJ6uX7wtIemy54DO3U22oOM7nWii+1Jq27btCCPZgYFKBN8jnMvaeA
1rUTz7KKLFnZLYBkfDjNSqYWaHEGoqswQr1hRnl4GCLanvlAJ6q0sAcVLrWiocXFrulG1n+0urfD
6vtESg/BCg3rZ0yvZDBz3HcaTUxdyubsUE0LGGUYIM0UnlQOAzazN1klh3MntSsvioPqOWEY0UHA
mWsIz9bybQ4EY+HWk78Zxyxcmm509O1BHHnGdqjk4KpqgYkUEcV5lDTOFhQunJShNC50dYDjMF8v
BwrtAI9FJYjMxZu087sMbIlWdEu3LA4gL/sF8IX6puQ/PXRAceLJSHeVspJ9A515I6pu3LS0ZFLN
NJiqsmn4pLXV4O43kaV68j4BiPQZxOpEfwKPjJLDJXgtbCWpYalR73MHK1egvAN1Dcg1opQPhlu+
d5mZnoU1fncRkcJJnYiUs6JuNVbwOlKRP0GEOiX+TC7qUnvzh1fyV/Pq1yvJiuaYuo09GXjR/Mr+
xbzKLCoOM0cnI5tsnZzTbmq31haR96Ec62nrAyfjJqTGqi8GACT+8FmoiWNHr8S3f76UL9DW7483
eT2GZXp4wKU+A+H+cikAlWQWuAw7cU7sdZZhwirgWE2zw1GIY8p0wM8HdGHkc6P99J/YPy0swgW6
GichFxYA7yqOlIU6qhxuxuLF7WXAOR2fg+jkD40IQA7aEABH8j6yAtLtpPq14nykJHJB8mmRL6qw
x8Vl3pMvYWxpIx7/+acUv0Kivm444hidUC82CxzDv91wFsharwcGg17gpeeuY9ii3TEkNFcu+B1S
f5fMYZz2mEjIMjhAyMfFD4hBlPMDItQ/XM2v8LOfVyN0SJpsarjU2X9+uedQ3ugkaRFpAtW7EARn
h9K8JfvjwjqergIs8lu/QKimpS4Us6hslvpc405dukrLx6YqwkMZ5mBsS8RUrvzD5bGA/X3JsyWI
DcGSzMrn/r5jFGGHN67UkEY8U3uaW7PDVuC401mClV5MsXmMy+llHoDBimGLEKWJErvPkLGxarzE
wv7o/AwGF6qWcdT0Q9ul0W4a8/DCs71smq7e0dpBIluo4on346OrteZQuvF56BF3aX6D/rIhoLWB
LKxFOI+1I1354uWTgHcWtj44Tilzu2Fwb21+OymK9BtBoLeRAci4VgXSZY7+o5sg5uzMjWaU49kB
aVtP7akMU0EvAfsd+bcNSSc7GaFY6lDF+zDDaAj7hypGnkBgw0sxI05cH+HNkERwr9FO7sqhfxdI
S9DZ3fOtOMiPwBrgiw/7IbJJuatjkPtjGR4sfcIvFpA2ZrQO0UWBcdbHekTS4lzjvv+IRR4ceN7s
WU8+0nZSFA4cQDiLRDtVGRxHu+oBeFr94Hv9GbDFrqyzs56HEpKCRWEOFXgREQgQh+mzH6COzxpO
QSMSdR7mqwVYiJe5QkTOSRKLCiRvJ7WupaZof2eG8UhuulpJkyEA3cx12fXNGi34HEg3cmYgVmCT
RaiJ/bRzl1CgN2Gl/Jc5LM3u623hdXLnecXaFN5e5R55abJs9+Og9q12r9FQvbT19J5y15EkeBcY
12KZG8xop/LD7ZT26Eg4KRPwP/JVnxUPE7qcbthNotzZ83yVVfCRge/F1Vtx7HzrnJQt39ewQHu1
/FRB72xLyUYM1KbZGThrt4m7QE5ax+R9sbYSNVD5zp5dEDNp/IbjjhbwQFi46sBwRHYl2V8YKqnw
03NoGA+FeVdQBixy8tKOg17VGM0r5kFB7xOLcNvMN43+/fM8qQPBmGx6/sS5tZP6erMHbEq3FojJ
WRTNldNzsXQTDuwoprmlFcuJAVuNH53OleJoOCUa9zVIw6UAGbbQdfXdzLx9mGj6RsPIQDAaGltL
IlWIQvgFLliScWOyOi36kE7UINWPQDfWGZEdHIiRxzsBgtPKZ8gj0RRqg1stgl6DPK3I6MbnyNBo
mcb7UVGZ0rIuDlbvkmTVQqb0gKGuJh+pbQ8ZnWwJOD+y0lAOT62+nIK6vg/5gbm14g5TibfNg9DZ
2bT1MS6Nq8z25baqqx9kCe5rWC4qLvo74dXtUpM4uLVuuGJetug3pu3e0OBH+07Uf7etG9sPL3k2
tBwR/gd+/H9Y+zqsoJZholJwDGveF/6yu/V4bwrefW2hGh2wHHpnOAoDzBkRvtR51OPHQgJDptLc
DEZTaEgaqjYVU5411ww6xqpy1ZYBYgsR2CC/wHz14/FP1NXfiIo/NwSX/cnm/KBTb/1eYzo+Gl6j
1WbAAo4jVOFBhpDFI9YMtbz56HD7a+k8JHHrr6LRZXYQ0Z90EfL+ARxk/AqA/boUzjEzSRHU0t9L
E9utMfmbGfA6wm8WE+/ETP3H42OirwtXiMDOcKINDMOexuGdCLWxfDSsevqWBcbD1BaUXHX7HVlA
if1SdC9uRpWQRla/g4x1H6ty3P/zh/wbivi/L9kSBkTReUeVv909/AdwqCIyOrOs7vYRmRmLaTKg
Mndds8nMolmhaGGCBzi094K3lnCkrKIWsXJvqwfFmx+TFK2ZTb/LdAkHajZY8Cyuc5NGethDKdYg
CRq8Dji1tHrF7XhMHIVF1M3PrVXVJ0rH/5fPwdHnn8kW0oCO9uuTmzmFPUWM2ZaFTtOvHAji7lKQ
E346rT0lG3IpOGdIYw6hcEJEtIzJIb99L5G+gpMJ8GGAIyK5U4K8MTtUQ9Vb0CfIZn1BsKo1hCfL
6d7/+aP4dw8yZa3psFK4Yv7fr1ft2GHdDBXDJ4tBOZA4Bjre2J6t6lQZcoTrZLHa2Ym2agKPjnVo
4nQL80XlBun1ny9F/psihiOvDgOOzgHBL7+dKIeUnCSZdlhDO6RYyVC7CxBnfT9iuZyqaY0cCShu
G5VH5Q5iqaNXIQsW3TTnXXMjQ3qNXtre40H6YNtsHyIP0x1N6UVu1NAG7equsctTKTCJ04Xd4lbD
Kd3GzZ4+/S6O/InRBF35BIgzoxfSEAFpEYjl7YpOkKTq4gHMeWZLT7VvQxiQD1AFFvPCxNgrd/qR
JoHAIJ5vHJHSJgyGPSbwmlafXJNGf20iHWNNp5FrUHTkoA79qgAGeggm/ksFJXiZAlNGM5meMDku
szYFS52VH8jK6n1Dl/22GU5JxZil8MrkkdwJRBTDA0I1xhAeYSfCHN9Ko/xT7WvO3LHfzhuuK2wO
1Rz3hev89oSQIYHPq5nwG80bqskIoRtEc8z6pF3IyhnXLNjgwa12XUumFVGuflhzvJuHjTrFWpQF
mrmaOrs4KiKXGzZ49h2U7czJDLp+lm+9yG64dMbIidOZ2jWJVAXitnYWjFMXEHXogg4fy01vHCcS
v4Vq5aonYOrcEV3AXqD94VU2503m9x/Zg0wPo1ZnTKj/hmLza1yDES78peyBHwSxJRbweq7IL25r
DmaXcNCLZYuOCB8ixiCSgZIVAJzknFDZFmxLi8SPc3glwj/EBpVi/xqQYXyfhPBUJ0zHeWHeaFkV
kMJE85vjOg38oaAK7AHP9QOMANo21nqWSe0hfBCWm+vPWp+Ll0o9NeA4zv/87gnjV/rWvCRbNMIM
FwAdeQL675+yU4LAUB3tnGiwdNgMRYEz0H+yGgZ9Ms6uRjpGGxRM2qaI5JLCetwwpYOqEA4MyEVO
LP3wKePVJLqK8fa4LWIARa3ZMNHWoZ6wPK7b5C6f2SUtij69SHibsB6Nort+d0z866nffEtLpL+a
soC+IX7a94lu3xkOhzovNoMbKAQ98ia73Y1jvw1pCUBsNZxHW0M1LuJLmqXOva/hBZzsBhAi6LWV
05XuKa+mlz7RTrXfluepMV7dvqjvZSjuxwDFqfKqe+mreMVCUJNneeNgIjkNNNRXhEkW28ECezIa
lGm0bNypOeUhxRtRxvqySfUXOJreogcNacha31Q2gRuutjexba8LXc+2QPDuw7i8AgVmmqfpQD2L
Ui6t2YUXc/gJ8nHruWaIhIgy1sk7g8D7ZNo02kirvWppZNH7sCvUT958trSqyb2JGhifxNKlhHuw
kxhTl71qbHgpaLi9D6xo30af9AW9FaopdWHL2tAuW/gohF8dCTxkTDKFQ5FmQBTWKD4tt7rmPtxY
gvRs8sHLdjs/deg59JeGUM5FlVaPnd6CtKT1mEkfPmdWPbo2x8nBHoo/FAnu39cdywGESMSzKR2b
//+6M8nMdVQzhryEAtiNCzFspdUd8EgrNlcdvvPY42CyEO4tjIVdWBrpQzlpJKnbEE2Taly5las/
WBMPcAoNCWeGjq6bQ4vM+k/ECjXejohYQLOuOWCi3kS71ipvZG5ubiH4GXcBQrWgZBwTDGhRAmDt
IAsz7xjRlEK9Qd+nSj1vg/j5R5C38a2ohFrEaO2OmbarMQnvsSV5aHfNrdXj9U97BCrJUJ3o7hzQ
cGjnlKL7EiArXcDg2SSBnr87Zk07SSCR8fvy2rpo9oxQ9qTLotDSeg2hy9Ae6KM+d4VXn22nDNZC
MqMvo+Bhmizzrurm+zW1EOga7WWocDPakSJASWkjw6TSghWae2s488m3MXwhyH39pbpzBLx56TuI
Vds6XqFBT4+DPd36WOBPJt21f15z/u2SY+sssS5aTqHL34B/YcMaifmSpkVJjCvDbMy8xBGxwNA0
7eDIgI+WLxXAdCXDY9Sn2mVssDX4he+sM0zDO5HaclOPBbYcynADHMqV+gI8o2krZOu4RGRK/KOp
xdHGjplmfzdgC64BaXTbf/5h/k0HxnJcyj7PNFlKXeP3kjbThj6jw4wrl6gyprEo9NvnPC6+gbX0
SEIChcynAMy5qiPOxLxsE8B47Dr+62hq4a0NRhMrebL2kqw5Gp4sLkjSb10NdsmsiexTSYlop28B
E1tkDFOyNoZSbQv4f1o0ULvV+Uvfmu9GjvHSEOPOm0ih8zv5TSMjYp/DRmXoTMdEJfmd2eMbz2x3
m/hNwVY8kX8Z1BtCo5iwkfm3owd14ugNEhpx7QqwKsZmdKxFQzzjH27d35trlunwFECz4SjtWb81
rzxZaklcKORf5E2zoJvNrs7qOwR4hCaiQ62z77nL4B7ZDOKJKXfIkKNmsrQxfQqIe6y76QXTlncN
Cds4RpqB/DSBCo42Njx6YfSgBcwBAMb5/0XYmSy3jWxb9IsQgT6BKQn2pCSqtTRBqLETPZDoga9/
C36Ta5fDntSNuFVhk2Ai8+Q5e6+NyJucunB2oF33XKzFJM1d2unDDhqUwdgnpCyJIFEDULibuIpe
TIxu5jCLXRPDyR/cFh1sVRu3WKVgeHvx2su7pxIq+3FiI6jjB2kBni9JBR6ILg8KZh4QKbENG6bB
mF1yMuneQauzs4/p4JwOzNvnwt+Dkmy4MMKI+fvD/UN9z/apGzZTM26JhvNbUe1BAs9UPMK5nvs4
iA26FLLy4pV0XOhk9C01TtsNLRIgHBYHp+alNd+4ebAmyq5/fJhfMc8/iwxLIEZduuiCXuVSd/3P
5T7H5W7Wil96KmV8VV60FTAdsooh+qBJ2s/NsDdM86Z16POSNxhEtCoIX/2e+7L71/bzh/OFSzNT
QKpbnXnjb9tPp82YPzrOl2FpjExNAmZnoTJmSw1asDsRNu2voiyqN6VJ/F+MwbHq0TM6bjE/6MbS
xtNCyTrsjvlIieIgI9jqiYHzfVRYNJVOaec270UTyp2WuLTMCFJJUjqTf3+u5h/eoGUuykBALD/0
z0XwP8/V10OtKzsdt2oUxH6xb+FagMdhI2BAe4fPQb3iy9ZbHV4oTJM1TkOClJiZlC73EgDSoA33
vcYg0a+XtWGh21No+wPgG1dJDffcUwJrLa46zcCer2v1DwzY1isYvH98lT/Uoct01vAsSODi5xT6
f5cIfDQj7Se+SlZ3qJZ1oFGpl5DFYaWv3DvT2Je3tVTPfgWyc7RQCXZd/ziQEriOaWBAD9ZOuPGe
i7r2j5XBiVdHya6uXJvE9wQKbiudLR0myESFHgCcHm5TkdHlI+HpX9eI/3ZmHHdpzSB7tyxH/0nG
/p+fpUW0OWFEgybECDZWQ7FIvw74erpt62Pv5x7XrKcmwn87Y4zUijy7LaL5vutKGvmoqcs0fWwh
C9xkkkzymA7GQaXxtPJt9PH9TIHcOW8GCKzea+1nurPhIhRpAW5Fu8ju7DW5vf0mM0OF8/dbT/n/
jyLN+O9LROSQoHEtCJYigem3Ii2O6DA3CaNqh7bNGoDEhUiCV6mR5Ah39tGyyUWBP7jrNecSOvG1
3cTN8Gh34xsxhOUmN/zpHyvI+O8mw0diaM6NlXg08fssJOojHIz9EnpqRc/1hCauYhZSg2f1iM5c
yyqqVnJIcyq4AQ2YFtHw9XsJ6q3ig2HV+fuK/sm1/fUyySowFv0CXU22mt/uz0QOOjJOM/pCBi1t
PjAWHLw2z5LucPqtCHOiNULESXwb0voQveQe/ekm4UMT1aL2Whh9Zg23zNYjW0KbwIPG8z3hiNa1
NogzAJGfmdxdFErbjQzxoKvaY+fRLFrj8yoG1AeyCh+FO3KGkiqyiTwYGU5xbc36+nNxDNPw8Pdv
/QcNA9/aZQTv0X1dDvZft3rGGUVcZkqukcu/6YKu+uQOt+Nc854urfJpdi4E8QKhUNxj6rn6TmxZ
+f+Fi1ZCWJSKerwGfrHpXeSCyQZverz++6c0/7BWhCmWaBwmjRbzvV8/JRpgF0YKLafM6Z/oQOwi
mMCH1JwnAsxWqRSoHuOYDiPLlHAXfdVN4yPBEM/GMkXnON9pJb6LNIG1OWDkCYqBvIhOXJNSAHXw
iBsZfO0blfo/4pj+sMoJ5OJ0tBn2LZvLb0WTLsXsVy6rfJpBuQuYsmQuRf4OxDU86XrAMBk5Fyg4
9mpRgfBK2BsXpfmmK6F3Q4/4+5P8gxyEz+Pp7iI+EPzov9UZOR4zU3coIDq/hoPB1WSbDnYCkMUM
yAM2liTnaDVo4jEba2CYg/kWCwZSP4/Kn5N+f2ZMh33yZw/oH59uqb5/fQcFH8/Ul2myzUz8N8WP
odlDXniYAfwhNM6RPsJ1EGrNHP01pDbdceKEqHxVzSXXLw/dFtz/04RU9e+f46f05LfP4dGkRwHF
9+Z/fltvLokhDj5Qrjydeg2BUaK1i4abaajnvZb7KCQbGBzU5WQ691GydW3IzZHiJBzmgeGXblib
xmnvB2MZ+XCA7qrQ23ZzlS0pQRiHNcffpb7qsALl5k43ngU3ObC9p5G7wgqtVoJZigBVhCj5plPD
C4FDNJed0drVmXWuPLlkwwh8mXmDQTz3/UOR2w+9mV6npSWBReumSD0qA8uD9xZ29GgLaKmho1NF
CLKzQ9zXuBbcBfoZMeSztGMfzub270/yD/oA4dEltlyxqMm83wUZyG7COEIFTrukKA7wJ4Q5omQO
6oZ2KW3WMrCJnUdRetQH3SafrbwLaaVsMKOEJ7xz9T9egJ+Dqd9+WkpswqAoWljq1u8vQBm7pJoJ
jp2kZ+aYBowxRsYxncUnYdogzBTBuUzhr+rLYZ5O5b7PanIDdEwcOZ6pN8rx+yp2v6QqhgNNKXm1
sMrWmk0oWp25yC9nYls9dPNjkcPD68d6n2ruHWEhFzA7R4N4tr0Lc3UFDLBBc3NfOIN3naJpILBY
O1sem/+kiegp1qpibWXlu40jHXZx1VxztF5ry+zlzgFkAtQ7mv5RD/1Mcfn1EfFbmb5lCgtc9H/K
/yQejQk6brSeCkccYPSFp9Yw4pPuGA3QrIo9g4N46a/kD/PkMtMbbM6wsTtkqoUlHY3onqCLNqK6
lwV+3LKOiVyY63FtFc3aN9+9PrN3nOtu0E7eDy47xgHf1YeFfvjIlF6/6phLVlFs6WD4uteuGpNL
nwogNMpwtyGOB2J2R0b+SOgvBALgdGwvo2hOiL5yAOh9fgrjPD8RKunSox6TIK5zE9s3f2PCrem2
TebnmRJ/J2STBZE3fTX2vOvwGTQNAfeyhklkk12UJVMYuAYq4KhtX9N2U2XMCVrXzFcVg+GTYbY4
EIqgSt0VV2dtBcLGH4+Wcqsrth2Ia1igTQdyAWU443HkT3FRbnxwA1tQMuMuo7q0EtzONtlSGO25
BKCT8RReh6Qmi/ibnD+AuXJ2lXW59Zc0mv//B9TNv7+qf+jzeDpqTxf9JvseWTC/HrKQjxK/MgcU
6PJej5jqEDduldpt3BsKoB+MFYL2TjMC97puKVHi4hyXE1xjGiJeMmNR66YT0jFYluWma8aHeMSF
2Jn4n8p5Z0H4Pfy8wnk5IBPPbNBye+k/KgVjOU9/W7vMQEyDI5d6Bh3qr18CgYyZKgesKoLPckdT
uT/UWbMTo1lc4r0+e8clY7KbNPLBk/GGkXCxHUwKOeciY3s88zH9IOXWvR7n8hVNYo5vyfv8+6P+
w22f+YzL6Jxbh49u6rdzLmrYDZuO5VKMZLu72vgkJ9RA4EsdYM6EfE8x898QAv4Kh0K4K3iTxopQ
7LZgBPj3D7M8kd+emLuMFJDZQlNGKPrrE3PJs5j8Kid+KoX+5zdbAIf/2HSN/w6n2Er05UhdehwW
MIVf/xJFBFOZdqRWe7MOEJqOWbun0hjPQIbHFQ1ZtemK2AbXSzJs3Lm8mHR/9R44VrwgP4ww++H3
KjynlsQUlHLpys0lCBSm8CrCmbFvLWPnU8TBdOFVPctdT5lzdqfxq4qZSbWyU+y0FUJMKzQZkQzT
J+sTFMUEFcAZlFo1FXL4Ihv8E7ABtn+3wi3VMi+LE/pBnT53GCebgLLKOpr9QxOm3Xka23gLMgcq
NXbNwaZ8N1qqqSKesY1l767F4MCv+QCxDf4eBtqQsdhscLsHd0oCMjefxxhQZpVXR3NGmaoUSK1B
dgd8WR+W0o19kd1ZjNUDm0SKC0FuG4upOJS5PNw4lOnWmEdHyiR5siLCwRpERIimgsw3nxvB6gK3
KoLYaXFmaDosCEYwpJZe2oILTRK16c6fzPwu8+erqqGxzok8F/V0mQokEB2ZutsSqHxIUBV6L2Rd
fepd+mLQAg8AzqZOmS6Wfcr+HZfRvXSPzCCrA4iPvvLjG5zPYBv68EEbAWDaY3Lbo3k6lGGjXUTK
7UHpePTt1DZOcdzQN415nmsJv23rZK1/5qVwcaQWF8Z/xkkMs3Ea4Om4WHCPkVbpJzzLJu4TOQRM
CpyjRdF0rNmApQfZfzQJWmdKlf/r9f3vLrOcjGQ6GvzWzMG93zQEYz8WQyckSH7XfrcmGRN42n+r
hbAOXLGwKH62bjwd+yS1CFbSiWwQhXbOpqYMFLkLRz9ZRMQ6nc4s0QAzToJmgSlGpvdptpnL5syA
ONkPaG+OLBjAcBDC1rZXfDagswxaB17baxQLLpETVS126H5u4NI2N3WfnNz5mw9DEaU52ST6m9Hm
0cJ5gVrfmjexiMkKGmvs5n591Xxn3vUlaUGOcTatlsAn+OR2eCQKA9xV/p32UzqvcAoi5NIT5t6V
Y9yG6iC8KCSQGKNllLKFciwXK3o65m2SKItolsRmRH6T1LCl4iU12xCkZc9m9SEL52Zk/IEIalSH
1FHXzJrfdQhdO2knZBdmvNpOLFeZ4TQ7TuWVGlS8rSYuf6GPwlEeEofCuRgd1IkIoEBiBw3fMIRK
szWbZR6hINhlSH+C1J+hkhoyY5J3SXHUrEhDDiyn6ta+nHLa88z2EFfpmxmKCYP+ykH04fQ3QyXu
Da9EmW2NxTan8mH6MQRO5VPU1S42PUbJkSI3ruLyeMIWL5FdkkTr5khAwGxHShb/aOJYnvGfTpWw
lh2atonlLwOZ3/ZqoeBlgLeM15XqwDfXB6NzCNkwXhozJ9qyEWsXWFQE+C7AYAy/yJXpJo65q9i5
eEbzPa+tBhKP55MtMuDQ1ga1tebowyxpuVSx8Sks4JuZJt/LMKXDWLHGywhHfqPNm7RkJF5HWuCb
JZHLrboz0vCBMvSrCMdrFMqnqkBRP2PW7DwinLNrM/TjpiIXk87BvEms6IWAGnaTV7o52BLBY9If
ouPhs/Tp1LarsMl22sSvIMdaAy1RbqsMv+84aF9Nw8zTndk0XFRn2QDLUC9oUSe6trWbZg8VLAKy
2eMYc50r9S0whmkP0v1hgBcFdpoP37pkwQ9wNYndKkP/uzmBm0mbkOCsEFlY4jqfYopWEyjKFa4H
qn9iGVNLcVOerQ9AgR2rctXrPB4kA0qhmKCR7EATxnNSlQ9jDsMnA31mCEhjKFmXZ6m/V23rUREB
idZIKPYeY2Ri28JB7tbN6T13ngkhIA7esYqoJEOcLNB01vWCo7Hs1yYnScpQ48HhObaGNQZj2WAW
HfU3QkccOAsgwEnm3CiHYEAdzlE1nbyi9tYT7HHkW+gCGUkXjAw2iQM5os+cXTeJGyUS+PLSXMk6
BXyQLGRidTYi7aJ5ikOq4uGgnfEJVuO2qdXHbqAp3U804jLIdrhTg6FYaJ4c+YFRad/YgV6n3McP
WGf2uoXbBDmjWcG1oyhMRJC47i1DmJvELrtNmKAl1rTsJokzupCxBYdFi24jU3uncXwKC4BeEX8M
d7kGw98YtOSJ4alHrt83+PMInJuK7pA3lN5V3nmbXmavGM8f5io9kuHwoUXmHZA9i001/p76P+wm
vbJIXn2Pbxsa29qn9E/ylMw4QZZWA3E3B9rGsF59DY1P7ijbnRtFQdJjLrJcH3Fv9qJb0T7JS5fr
YY9du8QU2rl3Xpu8k7F0UQNftfN5cAtd1E3IpR25yZClba6M7GIlfrlGGpBiLKYfGMv0x1CXPGC7
eALJ2QhJ2Af/tpuUt/YtNwGkKm8JOnqHJvwQh2R7ip6pccPPbjULUMBm2TjiOsagpVxKlvVI5P02
HcNjOFIvGo6HvnyGxQvK0xvrU9dixExiEw7KALDQKJNT1GBP1Ou3aC7Oc8ugR2QhrHTnXho5lx/v
RP5fyVge5pTWOOlWo3e5mu29TOAJQhxt0P/MgOZdjcgMUnDE4HzMzJeoXxeGm0CEsHAiwOiwJy7T
/ox4D5qGRfgKFtSDsV8iVCtaxKOw0kh2eQOLeIym+PHn68ovGG2U8IhdT3Apuc45jHiTCm95leP+
hx92q07UPPEWar8hbOqD8N5U7SMvzw2LUG4IiVho9N1Wk6AZYpsfQwPGI1X7XiFdDerxO0YaxGBE
lUGMSz5nkhNZ1nF1V7bgaawiX7C70Dghd7tWDjM4Af/WshHVTvqqqZGfJb8HszDR1PXfNV5Kn+/j
UKmtI+wxq/TqTB3pGzg3vUj/kQIjZrvNXvOIv3bEUh6lxC/7qREU0o93fUpibpFeLT2eOXgYVaKW
Xcl5/t50swzgbnlcgaVVHsbU5suE47vZ8BR1s3wRbn4ac4BxaA9W8EIMrXnvGs9aU5VTMPZfsmLH
aszppmC3ykqUi9DXaKuV3c7r7e9OtRsdDZxAlrNhyvRBr4wj8b8PfiYf8J7DpFsIPt7I/S3xQRpr
1ZeejPe5aJ4JFiPsAPCTmqlp0TWfTT0+q4JvqwueejJzTwx9/npDe1aVBeVG0PuuPO1qLhzHge02
n0QeXKol4sjVvZk/au2aygjikDgXl+bpqkPfZiN45Cd1OYdAXq9numtLDL2BVEljmr9Gfgz+oQ2A
6HSY2Njht8If0dWURCKLjp83JN7ETuXVTe+0csBbqBWocmZIXo12NzukwVQqVOBmbrWOZNFaj2wc
hsVHlEyka6HyJXdMbEpv/KzSeo86HUdGj1V37lhsgJHuNK/+UXssWd3Kwbf2zKXlsbBzoiEmVioh
JA9h2j7WbPirPqwYh1VoT1ra7PSGPmNfnDCcbeH64otztGwXey9VR/KeyND2RZ0GvxawpTfBvizM
b/jhrAD8EDYANZwqO+VwKbeTn4iVG7FmamjW0iP0gUDqIeh75tje6G+sfluZEr7MwNeLhHRX0FGZ
CfFjSSVjkgdewK7RrzPTr3wcEdLHbKYheBi9x0VlNkAVpByOP//B32U2GZyQmRJlUaSCTyEOjzXA
r/RIJf3peoqMDApm0tumzYi3YkWV/tlXEhfikJ1neLKLPH5C4jUTCbJ0CvLu4LdYkW3M9wAB/B+0
wY6DHj5GHoupZVjowEVbZzo/atF6N0benYe5DkanQfoOEi7UX2tds9knG3T7vfNKE47OaUrHlSho
Div4SY74ZkzYpzCLkDCleaDxzV2XdO8lbJ/16FIA+hMueo6uNQIvqhzaTqkORYN+T7Eq/ezWMRXr
2YDwSeIO6AB/1bYzkys7uSf5sA/jlyynyRg+e7n+VhMfuDJkNPCHkEzM2+1NTR2kXvVu00/S4LBB
AgCQ6TffyhARgz4Zx8weAQnP+brJ2VWrFkdMp6yXNp/eiK2E2j3Jb0MtH6eJw98uwLl1vNjAXxrO
uZGfixbSYOhQr9yIhO5E0pkjbXQWWr7hLkEzjLygYsIhV6+Lbv7hQk9bdSZczopLowuTEta+vVYu
zsPZVKcxBejROrgVm7i71Sq4SMmIQoFyCBUqb3cyk6Y9USJMlv9VV+pV98d2G4Z3jYcfKIMwuhWO
vE26kmrO92xype/znqRorhJfxJVjiQo5UO2cU07lJ+LBSFpL9Ie0szDT1O9Q/3hlshKubs3aaMAg
mbH3VJFQhSZ5sSoN794Q5UHvOMXWQkAzoDlL0yyI3dsulg9NyxS2nPJVBG4ikDazTmahWwJUiAJ3
k4cWads6775Xhtvf9H70ZU7nvOH9Cw17R/IplZdLURsq9jYH24fGEia0IDAigKuhMHY5ixTxIdDE
KUeCwDqNDf9FgofunJ5gnInfkOvsMy3XS5H5752PyCzPdXJeNeoev6oPxNwTAW1m75A8N5rBN/7J
OUkZqjMPAbEFkgSOJPA/n8/GFb0KCfNyU5PGQwgHWt+i1qYNDTB1ZYyusY5JhEHdlBy6uSaSN0nu
jSZ7FRZnqDdpj0WuAxoq6iCmqgRYJSQzy2nYyepLamSMCCu9N3pz3Pjzp63UD6uM9S0BdqCEXFxG
Dhkk6SBTdJ+gbXXGGXPRFOthHNnbV7M7QQe2JycY4LWvjUrIwzhY0Jho4GxFzI7Ghr6ikUKzuLTf
ciQOEcOio+nVzTqM65iAkWKdF4TjGpNPB8C4pqoiEoNRycZ1nGNDT30DOx2Mf9nvepsEMIeJSqz2
Fh11U4dynlrmynKdatuMIG6ICJaVu62xDQVcGiH3Dm9VBdfHnbhRalO/zXuUlBhMEuRunwRYR7eq
Uh7OABAe6AeDaEyLQAGMJOMDmFFU7xkI96fSNI9D5w2XafxAQyC3dkFeMtaZrWEQGa2NC8NblAdY
7peeW+rKJMN0NSjsO65NwNGcQRzTl1iMedobs0WA7KKXCs0rQ+MX3+U2Rx4bOHcpb4xEf6ardnSN
HOyVnGnkQNzRvejblORHvaYZYbLo4syPdmacfuYLiZy+/crnSa86/XMIRUVQaWFvzdJ5LMb4q00i
Wr2zf7YX0lXcnKvRpWIv9CWso9gNc/XFTei2IoGAfaZGZT6mlIh1+43/EC5NCmG8yx7DTOqrBkPb
2lWsCBgs+ylU38Y81Li/O1cA11Cqai1Z2aK6tLJBFstPLQheSIX/oHU+gXnwUlfKPZE3R7EHjk4U
E/JWk05iB2E1HdBc+rJlJAeRfsUdmiKeXZS41C/MlVBrqSo3BR1DdjN4i73bMsLmZX/MbVEDohVv
Y4KJABKpzNsNPeToEjLSKRWEfNIXOCN690DkZh/MjgTbSStbU8O0r2wQNUnz3hOnjgogf6v1lIpo
ucJF40jkBYgncK7r3DF+JBHdzCyNFV0uttt+OtDU2sKYNmigqR9NC+4m1QGBUE0AUV8bmbGdfY8H
mecvxTAE+D3brfCgzxfhBHhbHVqFkzwknE741besJuZYORlaba+4k+Abtrwg+ba37bc291vukxQu
s2F8dIIWlZgIujCTNg1sbHSMz6OX2Ri/9BGLfEaaSd2BzuvVYhdkM0L6bDDxkN9bObUkYnr7fJ4t
fvbkVaXJ3nVSkjq7h0nV96NDiN8MN61zJsWwR+BH1kftnEiBlpkpiKxxkkZR/cRl0oVsU+Iywv40
Atgyx4NUMffpsoVODBUlFuGlHrqg6jh/06ZdLmRBb1UEVAFE3squxdixMibnB5F49SqqQCg6gwUd
c0JuQXDRrq/IGuuHeh+jXnPm+poafA6C17iZs0rTELOPqmGbKLADu+SSzYlOLopfHHNT2s+V73/v
WForV9Q9B6jF9wK+tue3i5kCDzSiZnsAxwJ3EGkc6gOsBTrHgRrRosdWhpjPu9Eqw7/YNoEHda7T
OX7B0cqvbSXixjHIJZl/tivK8qYbQat34xYqF5d/3c93EQ5qLYH4NxnkT9LFDiwTjHGpaU/SVLit
Tf8R7AQBQc70kaTNnWzmZ7Mnc7lFELaaI+SBIVA2RpfiRlB+0eJmSNdPMy+cE1663ORs95oQW4jP
jpA/EOMWUJav3eVfzsRAFPWut9x7bQHRxMktA0PyE+LGOIGuvPEfDYubkTkguaQRvh9s1WyV6p5k
yaROWuIUTwvoqBXrsqbNGfHSKlhTdM/wMJl5G0RdCmcizjHyzA85er1gMqb3lNzPRpeoN8iQW2cq
/0gIcSV8yzxoBt1IrbeOnj0WFC7xvar4k3ubPWRMd4nVDTvQ02fEvD8gx3WBq+oMzS5RqUOZrzq7
ugyKi7gN4HFFgSQXV48xefgKpPycgcxSDpMGVldyOlnivRcNcHAtfCMUzTmEjG1sskDwB5FyMNTd
lQPzLVxaEqlTxlw2oA+xf+9oWz6SpfdRFe/EuJq4nua3oQqvVPbtaoCZVyMM2IJ0Zs65c+MS8tXc
Ix7IyIIYKLUInvDD98Ja8MXpsMrsMoVF1FDndECAYzqSYiEhWhcuVU+FPg2cLyVuy4hnRuljxngw
uFxG7S04oHgLmxj1tnkSsRZvpcMsRiTGpWmNK42zZ1ciP2eZ4AWKxJENEge5pBsIRByD0JcNeK5H
37+k4szrOXZvKl072FV+W4XGR463uW3ll18y+rDbq00WL7SITRVxvSJ0enAbteIm1EfDW/kzyRaz
DL2CeplzbQClbo3UvrM00kh1jwilUr5jqp12ZhEeQBLejrm4qwy4eDlxdKgiy/NQxjVtmDWmx6XM
DuaCn5qkb08Kb2OEyccQV0S3JBK6dw6MXLG6o7t2tE852NgLk7nLzO0Cg0x6ICWKmFqSPqpQXoqR
HIluDpw6rHeWTuiRD9698fCTWOFVj2BoUQ/BCPV2CTEwWKlua73o95ySjHGFN6IlTw6ePcW7TH5j
fWXWFpA2t3iShI6qUU8AmhffIwS0zsm+CBL+ip2Y1Wuw5/vRiLCmwI/aEITreeKePexDZcOqHx/D
gu4BNGoav31N1V50X0kG1joX+ypXb3SqzBvbTj/CtP+gf63vfQCRMEPBcWdFSoFdEO09cvd3apBd
VagT3shYlJjTO2vOX1G1cQXRCE7rPrl4krBl92/QyWp82LI6laO1xJPR/QyBZ6WVAwbPWjgl+o96
+a/1tvuuOjfZNiRAe32NsAS6GFNaXPtt/EYUkgCVO1GdWrXAYlbAcczHc95rbyThDoEl4AZobQtw
22zcNSlCzw6CMgH5LnAt3l2Noo2QoXTneDpz8hq8cvqigQHcOKEdb7I2GEet2XaVejf1Ogva2TO3
yrXoeIcbUJ9QHzSLl3KJTzUVWW7x2VD0wUa3ewLmTEMMoA/qYaFjSb/hphXhsapBQbY+IcdOM2ws
SI3rsCMMKov7YVWNJpHwQjslZUbOx8hxZoWOtSc7iRSepCPfjY5xEvnFWkbMVrExVezgI9coH5Ty
lHGsRtS6ZE1sbUVoMZc6+r86wFUwL4sAvm7iezOpAtsVwNjkWo/WEVzhjYuKipGoWQZxJdCWDi3J
PQza0E6dnbY5x5hKZviAoEEGzOdJz4UlG5PrVOB50KWG4IZRU52/+SGgRrnACHtPBZnQXgVQHOwd
yQdVtn50hnrMudPrbTCMvGmGY9wIW91kOry0REehAEXXWs1YHpOMPgUXQwEL0b7wpb3jJDVxNE31
NbpJtm21HO8kav01I1daKVFJo6Pq3C1x9h9OBuCsWTE1z8kw1+85Ks7zxPARS47y3Gtnx9c4QtHs
IVEiMnzp8wUofAo6HcxW22o+1oa/I4x0uvft6gBvlCDLcco3yqBTNkEQ2ExpzOUu1G4E2YlAZW+n
bkkw1Em1i+qMPmRRJm924STrSmRP6SIGatPmG6F6Wk6YyZItsniZA8ffxp5zwX50cEbx2bnhtvTz
nDiU5APD2f3Y2qQO0J7iEKnPFv4Cqud7o1ToP+TJ5OSIW7v83pI7WKlNmvVvkBkgAE9M7Bg1Wmd2
yA1M03Hd4XvV3kxZfmmC5KrEwkNE95q0sqyp916anBqLC1E3uPYmajeNqWL2ZgeqyRKaTKuzjGxm
JS3COZG7R3eObom+OM5UI0xAcrifXn0kcn15yHTInHK8yRzjO2lcr35MpaYywJSaPu1pvT+TRBvf
QL97qTL3jQPCDRgg3uYWR0Xd8Iq5c8/zoa/rOXa3RvhI56vxMawh2I6UZqCAdIGJ9hckJqAwervY
1ORjNNEuxKBplISD9y6Nk05bwsSeMvEZ2vrKx+jEPBylm8htLIYOFQQOXvrFcEFV6J/14Zaw95nN
tNCI1NP3NpEN1FmIumqhXau+IT+84W/wpuiznOqb3lLazluieYoGQx7SLej0CzhS6/IfmoXsnHiA
d6nT4S5AIPEa3MGFzhFEE7DZDvpLakfT1s29jwYCDbUMN32CcEpYqzA4KLC+M7F9dE3NPKHU4WRK
m00jbIx806uaYOTNKaes4hzvyb6C0NMCJCQJZ1UK+rXZKaz9B6ftz613rOyeEpi/29TykUKeMAR0
O0EBL9pDSFV34mmWkjVhg8tOn5TbPpTpIhwJidAtDJz6wxB77JzI6JjgMQr17TeJtGpTDmLLe3qs
nU57RnsO/wKfMiL8WrXwhiBmGrghYDLr+2FCvap3pHo7FbiCque+HJMawsUoxgRMybkq7YR+NY6E
xiZUJbK0jKBS7WmiaJd+4YACKrPNAFR7rVecaylBdPZIu4Td2+QPzCXNEUUnl1OtH9xhg8d7Z7DJ
QEZhElpvJw+oC1T1wCDhK3AW7oHVJuQQuhJZHtaDsWtOflagDJPIeoceeCyvQh0N4YG++K0dGRfd
Mr/FRVedIk2Oq8oR91qt7rLG7rEZiIypDDRYokM42kS+HfRKI1zDPfTGhUzJoDLkBDuEExPd7kXz
55e8nujaD2+O5ifnmHwxfSIIUtlMc5JB/6hpC+6N0YNzquEi7KLuyBb3LmVKIlPsnA0xBOMyqwjL
ReI+jm+e3d91anoPi1gBeALUhgJs5eZ2eIMvjG7UwhKHHtp3/suocwBY1lvXaNqKQat+Ykq/d3Pp
7Eu8y0LNe6h4/nFqvc82zh5N75Lz/7tcV+OS9kkkuEmZ1SHu9R1y0ANyaLVBbEHyNcq2tN0ZzJxg
ZtBjpmu0ZRgbbexQv6fHvpGdj39xb89UnsXonVwgzxdtmB/9QZ1bQJO7wYodTumCDnJMBJhR4jpw
P1TiCkrW+SYN5etY10HJjQaWCq8sxiJJXeD9UFHOINjm0zG8o29mcpx46GT3aCD1XR2519CNttmo
DVsaXUwYXJ0A1SLhAj7dcj0AwELrOmgmjSCZYeCgbrqdAegJc5I/b4mMxprrdM8+BsZ7kWlnn2Cw
ptadG9qi+86gR+M484vpZRMVobtqLc7nZqJ6RqN1jLUR6V6VPVVlKnZpZjy1ALdPPd1ZrWy4d8/l
l51ap7isgLosBul0fJt168PP4bKS7bOGzPQaZWO/t2k7rQqYBm6XOMy8qvd0giZAoVUx0zvkAGgY
oe3NitskeanMMYrhMfW0s5bUG3/0HgufobHXQti36T2AmWNN+5RBCPoxUajozPvFlpMwxB89M92O
vvWE7RhTpvuGRoImRJ8+jBFXlYzFwoPBl0jRZJTfPTN/hj7UcmgB6G3T7o7Dk6FyxDRdhd6N2/0f
Y2e25LiRZulXKdM9agA41rZWXZAEdzL29QYWkRkJOHbAsT/9fIip7mlJY1VjJpMplZGRDBKAu5//
nO9UgANgTWnsobSEPvuO1rXK6w5lnnbrTCCpminjUyd2QL5mgSx/eXg8dnFjg26euh9OktZnOr4A
oNE8hQixjHQ4c85PY9pa+yQKhMeA28pIuAuqpwrf27YWCgNp8PsOk83aasVNV7XvxKxv8cCQMNJn
NLdpZBTGMbmJvZ86YEzDfc9cFF9Sv9upVD8ZjzHNhd5gNOLV16tuhfz4C+LE2Sevs2cPhPJokty2
TU8R+Ty4o7CDamGHUfS2diCyrXurcijmQAtg3MpCXG8hhTwRQfa3LCCXOMqzLYgr1r3UuWXDdRqh
jq1azyQIzwOECQVzwHaCT0cXy7xyDU4vJD3ZbHpzxWg+2jM6A4wVW8kjzAKyZO0N1klUoG8Mi3NX
FMtImkklZbDzFGT18JSwYZAWdKpZFq+VhZXbKLtxXdHmNTT+XmcTvZp7UsPWiBhFGpyG+Mo6ZPCD
XMb+axT8Df6VrdeLnzLRTK42cz3n4YNk5ke+vl7P5bLUxePG02RFi9tEWkBo91L5e8M7SpZ+4CXp
it6dejn5UW1tv0ER/QUMKWY+rnYe2hJmb0oG5Vp477AjyLzWwJZEdkHOeuNPQzNstF9qLpOVpMXX
H2daNmLwBfbO7aOO+Tk04jiE5WhxDq3DPKAOEpNIgxWky/jfhfPEXbfr9LFaMwAjzTSmWyFeVawe
9Q4hOsEvSncqY6M8c9/CWiXgIH4VZT2+0Xh0IBf62NaTdQwj86NVQO1ThjRZOX7UAqqkmx7G+jIj
1yyGoQQ6F6IQk6okKt6zZIROZZRiHSvrIKb7XFMvGNR+UirKwDTfKaZTeyeBzWIJg1EUcWCebCiC
kzOhjkT9fqyqtwwjwEHIitJEtnDL97Ckn+6iSNs5Zn92DY0EuvVpWMMuQfZTjd1iISmjTdjy9XFC
g4pFpLoL6QtI1UPjnwz+q21IaZYkOvSBggZ1Uoa+S2Z5a4+xvgFcL1axO8lV74qMtJroVsLI7hqo
4x0q59oWNp1XNLysYk9gKerVTxaxT5xjFrbfRcNj2mC/YwNa5YkWtHAjA9vUdtJuWjphXkZngrhm
cDLr5mzXtJ9i4L42KnWSgmkmsdYoQLN/YISPId7b6E2vzhDESkm3MIH+eM1I/CD9+XHK9R9hsSQw
qEiQ7qDf+7l24lHFfk8mz7BPXhNP/SD1XexUeYHX9dJ7/l3aIRfpWHpXqSnWs5rcNf2x0BqWGy5v
KoE0QYF1jdTFIIIioC5WG138YP5EHYQVLlMRjsl1AmDPyXLUFeacUFiSDfOBA6dYjjzNgmcI4SIP
E7kkSv+CeG64j+hpQ+88pDqtwx2TTUfpQYd7ceX0VbrTxbo2UUIsP2J2P4vXJJ5POPqHVamlDDAd
784d2EeTY0CzHJge+iLn0ITYTNNowPdhxi34iCtr7MgZ1Hsrj7vdrE0/sHu0tHQxP0urLQwcP/G6
vaVysg0T/l568MxNNJJ47ybOujxf/AyiiTuZPK6RHuWiETLjPpKMpD/RLsE0NBNFnXn6mBm9zUii
YC4XOncUSG1sCjbWBh0ZbGnEjl6hM0wIHLNL1+sw8gHG8w8nL7e4nZEEcABthNHam9qf+SoxMCVC
5RwsyBpS9Ts+CH2rEh83WJu9gS+kNMkG59lClRKFzS0DRrJLFMupjqe2VRlYIA8GkovPjSM0u2hz
AdinTwOjcHQs453zkdZK1iuHG5DOw6OPtSgYG+ZGstCfcxnSdkEl8DTyrK4bRjFgqmhqzdMbPRTP
PH93rQHRLS2m94pSbPxYM91fm7ji8uR5Pth4YU0dsTcrvPtelNMuxDHCyVRNiL4OxoKOKr68Q6TD
DG/fd7HLOXfm0qq8K1uzlnlB5m+VP15Gp4YZ2LBjG/wnYlxE1OlYnluQJOK5Vj3OJ0m185RxJlqA
AidVDd6xHl5z0kFrrivuZNSRVaU7Fy2c9SBy9TgYNWP5yxDH1ZvIbC2oinJXZnaFp4F+0pyVrxAY
CntD8jjwpjXd6qj3ism10/DF1QvD1WjXNEw2JqbjWf1s+LSDspEjgDdTdQl5ndIxJ93jR+WiN/FT
Fg5rSbv0oVo44Zp6KnZ12V/9ERQuhyxjM4LWwZJdQLtts3U0CpTimMU+JOKZmxgFHSw/js0pKWw9
7iY+26grvoQWvQzC+8pDjkRGy3iqTspHhVkGtH/15jBfGHUEFelpWycRr1ZWOkE6NcEAAYcJvB6u
Sw//GKWRMpDMwVmzRAQApFxlpNDXccb7RyceUKSYeu6UuMPWLnpciQ5FifY4hAtcFucL9lutlntJ
ixdV9jxm+illV1PeZHGXr5mH2WgJ1X1mlug93LUxUXb8GYxVmz68tkX96kY4NqLUZGhQ4WDjGJhg
+ODSPDB5m+gUQp0wmUquDFFbAYxFXrXtyqAaxL4ZUBJN5r4hA+HN96PSkwP3vU/hQQUzO47tryFR
+16kTNaVIus0vyC1GOuu+HApv1sNfbGsslQbOVVaBXnqbvvGCApmndBIHXEceTyWgtEN9DeQWFLY
G6LpjIuGG5Pj10p3BXIDJ34e3ez8bbc+CPwZHNK6tQw7hMuFbhGz8p64zNnoIc6vHIxWuHkLylna
8jaX6bmN7enUaD2p2giPg8CTVZQafUosqykdIIvfRdu3PUD60Kb20TTnHYIb1jPZZgc6qpf9LE7s
dodjPl771HqtOXlsGf4nZ7zRuZ+eMDOEe1AmD05HVbyZYZAZIPEVPT0KvZLNDau8sUpyKHcYVKAG
ZByl7axgrg1yoxBduDUjJChnSDck3TiMi/pFw7vK+496UZrqZ2yY72BYenjRk76J8NbZjXMoOh4C
I/27DIfB/sq1E5WXeEyMVV5jVGhpcF+PmAloyjJvpvAyhFArZUyjaKMntEwCT9u6eDpwKqg9yQm1
KcboI8OElWvERY2OMyxy1asp6ImmOX3cZIuQ4jGTSryGoX/d0JmqUf5rIbS2hsnUA6taAFOEhZNe
ECYT/YZmjuZoa/pdo9LmYvnAV+nU4EZm5o81/dWEsVl6WRMYnlIHkvDcy/b77FLQpS2NBE41PtaS
QwfoPN5Gd7y1+rHbjFidwLC2HEPEHj/9vWliZ5AspDtH0fxbUEKz0EKgOoxdujx6XmhnxzVitA/+
EG3axv9caIddGujDUmCsi2GLg5XM8Vxt+pB6RIlSQc0uelDZHzXN79kjdy2IbZ/dFd0S0djz/QDy
cKZgt/A4jP6ZSkzacrTHmdmj3Q1rR0ETSuE+eCUl2j6pMbCGGccPziT4cB2m2KuUClaI285TqtKX
Fm7MmpCFvkmLCEuQV1w1WHuR7TPRQIdmoxvvNDfMGMIfjKj7aU8VNqtF8LWzxXpklD/phr2LwhGW
CT2TQ0k4ebZmnwoedk/L9ib0IVdBYm3XSVE/cjnOALmQckoY5SxXDqaK5tNVEwUlN63DuYsuCJ9y
ppuiiXyUQOa6ZQYct4rWrYwfyXcYOxoMC7xSLg8HA0FFai2ok6UXejY5WPKrjBxHNrXTbimrCDJa
sVeVHONt6nbsYUIG0XlYa9jc8pOmVW9RjHHf4diKWM4OkIWU0VTGz4BcUwxPmpJ7ix0o9XXYHULq
bI+VE4erhjG21jc4EnxRbOQBPyWVoyJ6mBRKkDY/uU6WbBS22prEHCu6ubXbygaMC72+NEQbZCPr
ipMC0sMEdKdc7Bw5PSYmbXHsdPNd1tM5XxMx3Yum5N4R+RdGa4BQqfyBDvfoYdDvMOtdXK26qUf3
lWPeL3jDOHkY/K3NbiZkOFZ6INMuQAAlHqDVT3lsPLYxxs/OgpKb5fadJxPGrIm64Baj8y1yag47
SL7miPhkI9aaQtEtzj0hobuveQP7XeJ095Kx0B6i90fm2z9dx1zTV32q0+GzyBIq5RhRc0AgnmOg
Q2OO/uDFN0fq7MWKoz2OCNOGw2L8aqouPmcyf3dC5EcXZxu+sXG+pdE+aE5oH95NlcnbuEc58yTI
Wd1LX8MJJ3Gf55QVaB8ihHXd+qxlSbaMa1Oa3hLbppW2uBKS+CVN1BmbSOhH77EE2qANKSOFNK4N
x1mrKCG0cSK1jbzWMn8aabs/dGxuB0f7GSuDMuaFGAgNDEVAVu9DLcQJNRr5Vfdu4BjZJ0rNMaON
zt6yDuBaezyPjCp7s+9PkSp2+hyDUETuLRMBWQssC7Hge2mnuJjKPtnhjuEJArhpWyXODbgDwvZL
BroHrnsjuvaGRjm1IYn0REkZZ9QQh5W+QKbxSgQ8tZJt2ziP39/AtLsr2ry/gfo1neKGl8FwcOuG
YjgQJa6CuYUOHpM6CzQ2t7MXOtcFQlBmCqOc58mNaTOdzSX1YG2Lylt0PXEmXlpZs9rSfXRNU2VS
F2ce+rxLdyZDyO1oTul2dl5S14KnSVMxVF9KA0e+68pDZQtxaTngaamQ4Ry7aEC0CU126Qa4NTY9
bWrnsIKtGnFGKjxdHXLBk5TKZgfaOTKRK16iiR4qIkl46DizMUVsArz+CXmJed5UMtx9UzYrLU/W
Lt+KbTRr+wh6ju7U1No0kn2zach4j96MIpY+2LluBRnEmjXl69gZ2vIMAvbcilF7pF4WU3CACyg8
fuMl0/qaxpm3n+LhIUZF2ZkzTV60GeKGk7p5wCV6SSgPZhs2wxyo24RoOkYayKEu011WIb9u2Mmr
ESNjMbLzAtwf6STZUpdwUoJHrJL6wVxqCWYpcF5RC7cOixjv/+j7YF3rjcyY+ZFfWC3WsZVNtucQ
GqMeuF3LmqixiZ+RTYPKZPMfz4nchWGGVmIZ+bYuG7BtSX8uda1jyrKULCmHSUKl7e3B4QlRDnNg
mUnxGPva2jdum3bg3lb+u0wNONBJ9OwXjSARbLz1U69vvbp67qDxX0kpo/547m2KPI9d8TLIaXwg
7I14CsgxYovxbLnewzfMv7a9X+AbirXJlDdCkT93pkmoEVxMP3o8EyI+ViMiUNM2CEpJ9DPl/Hud
S7YFZsfl0sLXCcIBa/5khKzmbGdfAcIfMqO5UjQlbzGYsoWeOXOkhsX4MG6op8vyS6EtO/K59k5e
hF3EF9U+E4bzMqh4jWQXflnp+KolnCQdcWcJbCU6MerV1BjmjW8WX/lC6kY1xf4/5t2VgvCjXGLY
KP42NYX2fUtzqFmj4BvsDI7uYn1kDTNoX81sXBu0YlftfIa5nj/zyvQrWt/ONKFQzZ732jCiZae+
Yt7HXAsbzqks2QT2qXguOtdaj6kZcZPxIbLZaa+uIrtg3lL5oW5zYqkbswtVEOdeGzh5G65QDMtT
EUVbTKoVyuBgMs+3Hp3B6pemYIVNrDtrYiAkMWjbgjrFC+OTJBDlPQmF/pkdJEQjl+5Q3t/zQJE1
m1gjsSpEoe4JwIl1o/c5ZSScFqPReq07JqcVFLRVlbv+huN3Tm02FcB2WN5LLHAqrvRdbcqMdtRe
e45zc+NTBDEneAhCnZkjeRimfAg42p5Mvfcwp5zqu3bZA7k+LIXKtU4GJoWJk+APbYkOuHHO1Ejp
15YGy5u4xG/SlywOtJ9H+xye5G3WWQVVlgBvolm7NyKtv2jk93bRKLONX5xTFxN4yBp7pl2X3UTN
SXgI7T4oowKHu2bmG1PU9+5svswqvRpFnW37sYaSuNylPvFnetnwwQ2/aB9jTNQZp8j48qCgnRRu
vrnD9+gOwthkNgk8Hl3NQcIjQJp8E34pjnSABFnfeq85ruzKYKKpF3m9DXPrqyrG+tZte1J/rqUF
41C0yFb2eN8l7KT70+Cjm1aZntwiwpAUp2ixCZMjatS4t2lJCXUnuccIcjb8dlhxINGhEvaPk7BO
KSeZ3dgwMQV6uTYjzXgm6dXtMwAHljPQTD+qvf7NUaFcx2Ksgqcjp+5rmj5qDOwX8vFLU7e0gzhh
kN83+pu0iPwvaqJt9/Qalq65MmM9P7vtnHG0kO3WS6P0YAL2Yx8UUrEXs/omiewvPkexSvO1HSMg
DqcWgyul96few1nacvIxTG0/cC/sTUzyjXI2XmUnOyohzEAsTnZuvS3hBox0kVedv4lqzdIr7Tkj
lO8ow5BuhII9VRWf4SMdqrl6K/rnoZ/kbZT3184AdYUXBp8q22fQCf0LN0PawM3ImcwMcmGcLhdX
IhXGqzI0HlIt3oK9oQivprcQuqzTdM1BWcwG7JC6s5EJICUhU3TjdzxBCmt8E2l/A473yLmIyoMW
SLvW2h430QWflKKZt1cnBPj3JE24CmRuYU1YomcppYKaYNzN9URuBf3XLz9d3XiCssntmmevzaTs
I6h+JDjn4hj1cME1Mgahu6hvLY5wHi3iVkuLN91kJZ8Al59n1uy9Pclol7T9FfUvPRfeVG4ljeIT
pbP0h2MAd9EWu1g2J20ANId9s1zDAqHWyJEPaZJNh3owcJuORXGjfzozBTloeNM5GpkQIUkxZtNI
cFRmHz80DRNmIYc7y9LSowuH6ZjbTLmEQm+0CmpRE0FwKglrhMS+Z4fRnfsZG0M8DtGlg+qw8zsS
r2y+V4BsOqoMimTwt3GIbO/r73WaM9Go0/E2Cb1DQcz+uaAodkUCYFn2SNX0VfKUi3YKvutKVMa8
R5gLotJh0BdNfXtBcojXeVydY2YBlOxxOi6IcqZqYINQOsV+FnN1SnLvx8imiQ5ewiGzn9CN51NQ
A36x2mC1pxTB4RgHafJH25NqhAQTKL1LP4bkOWGLRexKGmvwkp9KwPzr4tAKJkRYfCcxu3OR3FH4
REyRsx23EgCSSLXPpM5X3eii2yXWre2r8dotDLQqLnHisVl3Odd285Qw/PVGHCior96ERE+7V3/M
n7qs1L4oMTzKJvnl+yaNhzhZ0Dfa4U2buMzC7Jh6sFI69aLqbKQhiZEH7JgvnVgFUxKXbceURxuN
3B53BVvhacKaXj64mmbfSWdEIzF5h5iRkkXqucW9d7MFvG2k8by1PNzgfoMyJ5NH2xr7G4ufwKn7
Gz69x6hBKDLaDtujgHFs2NeGp/oKiMwnTrjNRCDz3WLBVpHzyZTbeNIm9Rmz1pINe4mJL7yMY/rY
15V/tDGgkS7omKO73ivD+s2U4ymCcz+/Dst/TZXB0SMMu2OUhZQ5OLNO1I8/hKWVxym9u0RIO6wq
nG/6mfRuMXjpNVL9p8xmNsaT5gcdcufJKmFpwzTZaK403zHhHDKtPI7ZML1CRAsQcGekoCSF2fAQ
mz7OfDtVh9JnfFtW+yis8jPFxGSsXLBkMgKJWPX2pUS4pMk54jdByzgINR1CYlQwMVyERocVtwN7
1ViL29xmHziPPzIttTFtMjvVqkUutP1jpcn4kPdEVuQRSCGrpII5N7O5W8UG5QBm271yGI9xxQro
f1NdHaDmvoZFRn1zDm26Vqrc4ng7c8rnp87pJTYpc1i5boX+zpBGK56lXUVUffGQYT5AEixuX5Jo
Ns4GtHHJzqbMypyTpMVxv6rTYKbHSkea6DTvkNSDfxLgzAmVUKsTR/elsp3HDlsTZq1iq5nFBEDA
n0/cqx+55rjHBMt07kiNt7C85GH/0IYh+OuQO7btBmpJrOJ9NmjJJB/bhBM0DAy3U5NrR40GLdym
rsu7oKprNu0sNix3ucHH4VoAeilBDQpkmb0sEFijRL+MM0MHPkp3I1LaUzXD/qRnHovKhBpH5clK
N+gWTqRHaNdNH7UazZyzJ/7A6tWnlWkXs1jrEjS3Bll6S0Omakjo4heMj/Qk/+C6YJ6L7J+Y1rRp
VRHYaeyuVffiWaRLATehMvBKVpBBaYLp4l8eGwm9Ce2r0/80gUysEyPN91D+wQNJ6tp8hQVZeNhe
xvKxA9W3y53pieOatrUJbW0GJihryO/kfAHeb6dhMbyoetlMGecuiqtgwO8OzwV3uHUVk5r2c2m+
w7wk/mL6tywvyDBe0+2ilsttNEYXe3xan1z1RlFndPXMCWE2n44SO+KyC07Wta1haWCfBCZyq+u6
xF0CUNCNpzdtkA/etLgtWlrRJUJqbmHryCMnEJRvHlsWO72hwdsfYOJ+L+mZy0C008GhtOF+1r+P
TGwLcQo8ewMXUeQWCRcZAxfdQSmLDS7XAXlkN+Xqc/DAS6BvHj2jfBQhLW96P4YMHD2UdD16cTyO
U/Dc8kePHQpK3sJ3UZMZ7mUu1KmrlHmvl7g3upaEc4zfgSM1z6iSKYqclHWe7ASplIDAyGlhQzk6
VO8y/f7Ymo46dR4OD3XJbcKtm3IyBhvsJBq3NPapU5kMWwFo/37See/0Eb69xBhF9m0tkq5YN3zw
a3pM5gdNTuQJ4y0yVI9p8DrqEx3RFf4IrKnxFd8dowqdUpZhjrUgNrwbGqAWG53bPNW2WLlp+BQ3
zZXnkG9h3laSQ37MKWZdORqGVjt0EIspzCPjge2ayLvPsckXpyqjlAL7ajLinhJJGUytrW1CjFw7
e1bOWWXpoaelR6t7cdfQ6bWupuNEEfOPHjeY3bwzHZx+5qSrF1IFOCa2uuydWho3QvghcZyfjVTr
t3XzIuu8vYQ0ydBwFbLQOAz4M4ELq0wb575cuPKT2YKVIkg2EWK8d1MCoZT7yDMMC9947du2uNUr
mouz0WgWO+ZtR0nEw+BCJJxHPEs1KuWlkSdPzEFNwcRnvuxjTOdIL4nx6Q0MnzT+Qrx+2l27PD4S
3aivdTKoFxdzFDzLyb7tYy4UrYULbqr7VEaMlgGSrcM4j261KD9qSfZaDFnxKUPz2GTAcPQxujMK
RJPK9sGoU+O2HFT+NQjpr3U32NkNV6cSxuTMbHw3+v0PDizeUum6BDjXTPIQf5j3R4XPZikOAJiV
R46i6Y5uBx4EGBzotBZhSSihmYZ9azj7mNq3oPdfpllnF4nvsjK9XdPBmYzkZDB7s64uzPvVsLRN
sH5tWnbe5woTRtAqxUpb58O/+Ym8v1S1uBiJHOGZcGh8X3f/DLtLO99ISmTJSW8eRtO90XySJAw6
LYAf63R0EU9Zvg8aHXKZVmx5VMsdP1rt2wmQLL2++rSAhEVgjol1MRI8oaFEZJAdGr5SlAkUs3jC
wyKOmO2gjGijtoty076J+n5pmixfKDRQhCj4l2Yxfhc5T4EpsYozPZFH79DaorxTeVQdc8F1QIFM
fmIO9+5hrjxyMmECU4NT6Vsf4RYScDQ5N01OflhgOdvkrhVdYm2ElaqDg6lz/bO3shG/KhbRDITj
XvIqj+Zknr6/1BHvKvPUQdVkdhmO3jXpNF6xOjO1Ln3ndiZvYmPiP+cR7isDlj49KEHLaeSU26Vx
cdXsBfDO5JryD/3GZj619ayCTjrPPNQTVMGpw0n8r69L8RfWMp8iLD7LhFgolkrcP8KzKjSfBIlS
roGe3bai8fbRUg1JhOSsRaQiQgqlzqZX7EBotds25tYvDLFQFcmPWzqUH9aMssd7n0Fshg3pjTxH
031H7v8agmiPJJ2MCGe00c0xZMLhbSisRzJc/VZ2TbwZre6h5pnRCHiljmhx/is4fwp3njXn7Y1u
Djs4hN6/azv5f12+nkvjkW7rUN3sP12+jpqsBI7p8mGTkWdrU+7mqu5oepkEKziP2TlGW3Uziw3o
4KN82xyP/8277y8wpz8A0lwbeBkdyZbhmHQe/QlATmxSH5xowPHWpDx8IljVIe4j6M760+Jnwvl6
brLu7I6N/tL28zOJCxxq4/hFavyZZLj/lrvxj9GsnN2SsgPrXxOwHgABHnAb1lSom8TTULcxhudr
cFFQojQ24LPWPUuz/HBmsrWuRUnWQFWCRQ8V2U7ipxWeNyLl6OLLxk/5J9Y9TBMhPY/JAG6g6H8N
nOEDtrywZtFuCovgH05ANmCduuIQWiknIR0ySLBlY1BP03AQIYGVDpfWTBxzY9f0Mtk+UUCjRnMw
Ueg4iDlr0uhPmXybIry0FpHPdZqQzGl968WLqUlK+d+hvmToGaS1M0KUXWofy4dY0sW06tifr/CX
VUiQROEnIuUzMcGUpwDVO/cR20eQKTB5Z/0GAY+Bccw8mhA4WVd73yg4mZ3B0YhxcVjqnAQ8S6Dc
Pul4qSZ+gCCXlPF2eYwxKASYVjh+0Pea2oCDWcp7P7A+J4FqUGdif3jtbEqeqBZBr6/8QJfOI2lv
LEOQXuRSVKpUvk7VFG3bZTcfRdUZY+uZUNh9btDfoCKKcMHDvdoeCaDlycJuu4VUhWuwZTfo8bzv
PIycWIIaAHhHNyVv74zo8IkHqsLMPytTv10O1KnZeeB78BeFljtyKfSE2jXnOJvFbdJ4E2OfYW/P
zodO/fwm6qubwaXIuCmeLb1+kxqJu5GGeAKS9THqBrk2bf5ekxQPtt3qxoTOMXMSVqQYoNcUaziz
D2o08M6ZGHRH41rn+YizM863nETHzuWtdaYdRPZqSzYJGyMk19GCCNDbNQPkDp12oKGAvAaknjKP
mx0DVtzU1NewxrTeTZk82U2V7/KOiiikxyBvcSp3Na/N88v5nqPYfO9Z5HGnLEmOoJnxRsaPBdDw
fVXh0qo0PTzVJp/niPq0xXdR0vEdjnAcTahCMt3NUe+fyJlqV9MkmW0N5aFy/PwShXN+6ZO7pDLd
Ixe9fmpLAQDCEOxTnZTLsx3RNAqJ+JLFKVMX2zQPtmFGVz/msk+t6jUxwDwMJVJoZ6+Xx6jPIgUU
1OFT5fidlViuKmvxfgFqXaJ2bPMGQnKJf1NxnLyJe/ehVHgAwsnBdr24KfTUYeSWqRvfwiggMcUE
hbCKk4ysR2EM8Y0Z57/6KfcOXsbGLGqLm5baQhTIeG1P5jXt4mqXaA5wFjsudoaBKUICRTgQo13S
2Vi8feCwTkjZToHjgnnbZcp0OM+MJreMJp3AE/1PYvzYbgrEJDqOTIozv/q8x+zSWfSIWMrxth4m
A6OgxInmeKdfmePUnwoABhAIiBt0nCAMiaRCmcq98pAqxtg5m+YStsKJtXZy833obHEBOvKkDZl3
LGSG1SsCrZXHVnPAe9lW44EW+OVSYFPR9lO79zy2QhhnIsqRi/fRaShowLEHIwHBJ59DeVs0TN9C
KYwzaXTP7hxmjxbE9Tz/pTohDzLTqrUXtreJ4DyGI4MDmjM/EoVvTgUuYMKVY/+WlFsX31EW9tNt
FTrYuROboGDWJic5tNMq7erxTveioMU48QAko2uS7MLq8ARhUd2qer6fYRLxRGwPWjlzFiZksqTO
eQe9ML/IvnpjXwFGVNrZxtWjh6ZN3ueyhOMo3sUyHkOvJdUQV5sicfjAhgRIgmxoheiNDJEIGfgb
Clml46Wq2LOkNK2NTDwDV3lAAOvypa0NdQej7TQ1XL6FEyebZES5pfqrWHdjkR5kyewW5yIgbc1G
jSpZVnSIJLt5or+wd0ik4cCPXwhcB64Nklwfhb9XFdp5XwF8KpzkpXByEWi1yxUNS0Im+DUAfcZB
YaJ3awOuyKL28sd66bJcpNZ/vf4ua/xfVl9hcRzyMbtRZv/Hzc/QehNt2H2CiRuMiaKMFIB1NpAJ
aYw9saU7R7IF+v47/9eP8T+ir/L2/3x79Y//5Nc/ympizhi3f/rlPx7LnH/+c/kz//01f/wT/9h9
ldeP/Ev9yy+6yB9Nqcpf7Z+/6g/fmb/9n69u89F+/OEXQdHKdrrrvprpHrxT1n6/Cn6O5Sv/f3/z
b1/f3+Vxqr5+/+1H2RXt8t0iWRa//fO3Dj9//w2wwf/4cJbv/8/fXH7M33+7lNnPsv/4y5/4+lDt
778J/e+GIxhRGzaKP1tVOiaGr+V3TOfvDqh5b2lD92yDi+O3vxVl08a//2Z5fwddbVAuCmDScqyF
aKjK7vu37L9bnMTo5IDtaVmcnn77r5/8D5/g//1E/1Z0+W0pi1bxo/Ba/sQG1m0WK89kKfP4i3Th
/YnFP1MLXIG7JRg4DNEpTYS2Mdtex83QAtK2Qcxhgay3ymgUGhgAEF3g3CQIihRZDwjuLb6xvIuN
jdssqNixF1sTKR6HFtMJZzK2VGVRFIRJd2u4wz3cXyOIiRIRHuwuThyFa1olNvVom5tw4k7hRHbb
CHxtrpx2OsSVpCIZ2rwCL3eOjOw3jlcitVi5y0K3MKeYn9rU8qh+PNDkXR859GxNym12TUTkunS9
F+1hjjEy26lrr7mryD8S9liP+AOFCToU2xPuOMeFqKSN+zGFIUHQx6Fk6Rp67RfoIQ2+23AMjeJn
mUEG8cZqT13nJXWdlFc+vFXERaKMlza3j07r3wHHfqbza2UY8bwvE7h6hKareXrl/WR91hp37dby
Cd+dA6LrQeMpv8LqCuvV4hxj0hY5IuvUJiGrbMHVpAbyOOZNAZfJYgoZ3ZDFEBvhYD/Ukg7iXk9n
YYGpv3zzEixVOawyFpyCKZXKgk7vX/sK53nB5IEJ1sxYz2HUoc+BPWK1NnorKDvzWLhflsdoMybY
REExEwKCDM1znnjs08DLzb60kO+GZqP1+iOh4gwiN6aKvjY3LrVTq7Fofhph+DBqxS8hkDpxWnzW
XvuBAPhzirMu6KCuhjqcwZAUwaQTj2sUeb64dq1V0x9J9EwAKbBTNOVUrMgY+aiCbJtHiCStQ4xM
QyNHoNW9at2LkSdy6Slka5j1en6KEaW2eOXRIQyJbzWPZoJlB+Q3ssiFc8HdiddBQfnPkDp3KWiN
LpnFIUb4QQJl/zumebKnG4PXFSo7UEmRroZlUdQd09xTdqaI5szR1a2wRPjevm0ZPNOI6C/B9Fun
JnZBu9lbL+b5yMxgq1lls8P5T/afH2vdzsVWat7LNM2fhU3jaIvGvMK+If43SeexHCuWRdEvIgJv
pkBCeqdMuQkh6Ul47/n6XlRPuqO76hllwr3H7L22Gwm8SBhtZheNf4X8DTIlTsQY6ao6AUZrtnkm
ds//4n8PVV4su1THKtEn3dvI2D4RR+GCLxz9o8ooclrk5CAuWXNXg/5TTc4IyJMvEp3tsmMelSMm
cDtSoPleC8OLJ90nrqR5z7v8fZFqB8HomlWXZY425W9Qld8o0y0XxUXjIkzf57c6HMS9GgUStVuz
3CsSAUKTOZ0KUIVdgZiclUG+leK4MYL8Lo3jq0z9kgwxJDQZrT/si9JLA1qYaBrwkpfKUaqGY1OX
f/LYv2gaEBaQCtiedKRJBCAfjUhsPTb5e0VbEi+Otb2An24nUt8gU9nhmYjPZld50UQeXNLkmyxY
h6Y95AKsnqymAaqgfWf9nw37KrP6//9H1yGeM2bU3YGKwrk3rC099bMrote+dKyAtFRpVv76vHpK
MDMz5gP4TDQkuISQs0dk9jFqAFFFYNB5Y/HZBtlnByh4xJqHTVwzNqm17Qku9YyUBqIefTzsA75n
vP3q1KFLVS5Lpb9YDAoZlTCwT1ix6IsmI8sRMPrm+mc70ZeY0qUkUVrQuPLF6bjAqcT3K3719eAs
glpt6n9JK6NfLjO2iYhktUgeydoMnbbSXoMeWaQ+v/axrPPHsDQ1mdgSjbQDwm0TZ/iudNI3XbpS
imtwfDTtqyi7VHPkVSGS+JIZkCsJwTbnanJM9jr8IuRmQD6gjSlkPmaYuiPaKBvY6NEwhx2PHE47
zMtuX6p7y+ovY6t9DXHg4PHUpB7gQhwdaDTxgmn5I5LjT6UC7VJ2f6OCTjNi2ognUqKbQpOLnzdS
lkNWwQkIw1ucma9cSBShqCYzvN+OxN+/V3SVgfLPkli9C5OGdXJh4YxXxT+5Rk+rYiJGKQT3wJ0y
0fSUWDhA7wnoxawPE7GMY6DdQfBstJt5BJyuDuGVvBy0/5ix1s0vCoYwACUSDwvgwnLcNHryzmDO
prNii5Zjai5KGBNT/NOhN3gI5RMNRbkLwoZfahL0OqJqShZE78MAT0xZADAimsfWnv9NsfwIlK1u
TSENoOQHSvCtinhImkFm/saZ2UFUVpk7uWpVq9vWyLZz3t8EOUweQp8dcbBnOF9aFFRoUUB+d2/l
wOw+BWbttZXxWg1AydpujkliLW8APgsMWwIwJ/ZodVle+99wrEI3z0ZjI/QKinEUNOyS5Y4Q2e5D
GGTmfHX6qBewwFWDC6FsaUlm0jf/EzPGnVvV06Oqaq/MWQJhKqvg9SjvWNZufUvkYTxWt65vnjq2
+HKtFoIOqSkDbtDzjqmi3yGOFt1PJO46hX+ujryCWP/dLrLeMmkLD+M68gPzbg5HdRZ/auBQOj/8
1kDGCpuy9MjxQQsWoUw5ILxmPKR86WELOysX2UerH1UHeX2w7kibhg05Md3mH2t+Aeuv9m02qq8k
QuCYEX4dsN8QwGbu3eiqdXJ8ya0Xjv78MtWw23EgFSPdC+IgxlMVWYiAPHhWs75mWSSg+o5eZrgh
kJ2MG+bdi6YEb8h8jO1UPVYhGBIo/qTeov+b0xHsPO0Rkq1JxEPApAm5euAMUBpRKedHmHKA/KE0
58mo7Wsg+3F9Vfo22umxTj6DgmUd3WUqLFdhqAAKDy/xctaamFXhGKwVDV5QBM6kQnL24jhDT5/K
kL7GZFOpAYTNtty1c7+lK7x1jDUIvYjeyjr+7qwUMOOkOmFguXHXQLnh6skjazuGykgUDGYEXUa3
De9gk0rM/BNZw3yrQAnjyYWp1JylWSKlkh0U8hQQ16b0EBrpobYDlgwysUnJ9KZO/EZ8/a9Z6iNm
rCuDsn+wHPahypC7BnZuYUgQlupeaqbiFszQkGn7pLixsM70bkdAzRWhiZsErFG6ZStnUe3IQy9v
tZVIMoTI3iax3ULmRjBhbmp1RduGaHfR7VHeNkxaRoNTWNEBVWIBwoRwXIynEI4GALHoz2oAcC56
2XuSHn4QcuvmYvK7YATk+ge0VI/9PZyJPSoJAaGxZDA+qpKKzrKsrwiNVRuoZbCFzuSVoUK71m4U
sZF3o6UhZq15WleDsjAmj4vW4n+aJPUY59DbxvDCpddwpeHBMMJZZazNBiCVk38pthrClcgc0Rps
JF0HI6sRxq1eMHCQyxq/zPhRxNhfIEw9FckkuFlfaytmnwiHK3dOhH9lAai1NZ79bHoJ1EiyFb6t
joRSk/4/WdECLXCDXHX7ehVRquUznSDnNaPxhy7uvjCe8iYDk0hneKaG9n+JVoRuwVNSwWS2i0v/
7OPq0WrlBz6BKaPg0abqZSxiwPnyByCdwgHc87sU+0jvDDvrAeUkVvwPIUK0LTP2sELCC1InYOwZ
db9XqcK4pPyZJjU7gDnJXJHn15mn9phhlCwQ4dZtX+xRiB9kmHmbVJEweoaRh+oN9p7I8EwwboHc
gKPBpMYUkf1wFbwhH+W/45EDYsFfIChEYhbINywnI9uOZS3CqIH+AD2h5FoTPgir6P0k1Pe49mx5
EAVHmfsvMWFjXT1EdeBmMPtiq0/kRASaZWvqHDijmS922GsH9mvelPYJ+niLSYOIIa/B5oAKCkxR
OMYsFIMfSVbyw6ysVBn2qGBnonc1Tl6QibgJZh9CKBTBa+SELzEtud3D+l1AYOjpRgLDWz9qSMYx
iYg/s3pFEMHIBNUwMVvjW0KXxnmrolQY612uN2+o3iTOkPRiWMpOS+rBjvTpVeiekhakTpgMJ7ww
0A5N2qckSTwBa9au7MN7R7DThlhRyss4HtwwiDFhdZWby/NPrII+rnXRG2sp3QQQ4GyiFjK3zlXG
X5axE9tC45SaH5Gy5orF43HEUngRGn1TK0Nx1aroFUHytF80aadWhekZTJWpnPW9DEgOqwu/jDG7
yoCfUqmPJ08f0r/euqrW/D3zvJdLhpIhIZ3QQPvBlPIVwQwAbSER3LrXug2FMNCW1VuXVQ/mo7lL
ChGrL7N5Rm3PNLseGrhQF0WZCzJnpmMYQhluuRzSJUQFlFS7aYYsE/YnISSOdBnbHRB5qJp9VHhQ
IOM4Q52Ak5eNnvU14J5OgSJhRF5AfcSpB23DETtCZwSNTk/Whtehjq6j3rMYztbHIadmH0fMboty
0JD4LHkrcqBT/5bH//4NqRl/RQt3/uhran1fzPk1CHNHtOT3ef1tFoWJrIiShZHS4hoK7luzDiWf
uV6DUWQTsFZHsGTESODSwNVmMH98nVbFGJDRADFX2KpJJNadNkoPygwdOw+lUyiXgsPdqoAKRU+J
7Odikazmmkg5ASTqmiPqnIKKdilHUFtKSeOOcfVnMKV73awIT75QGwycHwnNrkpCjaaig60InXrF
um+z0gR31xGh3JXDc8ZYaqtmcwJRT8Vc9HgIdRyh0byfum6vmlNPpIXXpjP6aSo2kmWXfTJgVUyC
bGbbGn6JM6ZnS8icHFU0iDkU6lVKEbTSdfJJffZ98j5ba1os3ICoY1VEzrzNxV8f9eQvTPtfU6tf
ZuR5Nkkz9CfRo9MhzmsjvO5+ZzQjnrTg3yQ/jLk9I/r5KkblmFqyxZkLeCrVNNo+aFBGiXrYhHZD
8gtBH0JyyacVlQgDRUvfMlVwmh5BDsAm7NFEPu/wAfwykOBwKV8DhjuOUtPtSCj1WlGD0PZBMwre
eMzuJNB8peyhXE3HW9Dw2kWD6rV4zII8fE6m9DsTSgY8i3XLwqhTtMqf1CBgQDoxrI3dVtVjF2jZ
u96Cb26T/CGIiPcyw/IDeJB8RcIDAfpT13H+RNWHhE8ij8VgW6XiuDMH3S9N7Mhp3btpQ0AYKIbc
FHBK9d21TopxPyb9vxxbCNES0SPiCbB0oMkmRF5L5csYy9RyJFKrGhah2KZIOQw5o+oWIROcatzM
yNNtvVP5V9EbTsGj5iDHf51Gu9AMEAgHP6qpoLVcQtRMKfpPI/SSRz6WucflKICHKJDNNO9dSCEp
QcxIZemGe/CjNEIgL/ibxTBisKJBN8gjAjRjKXYB/MMP1kRHn4JXuB4K3lfKcQN5dS6AyRgRhm6y
6CDAlnQUg5A8QU5dTd4kCM2PoaK8CAotk1xl0UY50LCjLJiTP5bMLwlz7Dgd0RaLpWFX6VabCHYu
peK+cuBMY9lB3WRF318E8DJ0x9Dk2fS/BSQPDWK7LzTrhJ064cXF5dwerXFCLN0Cn9ZEyP+DhDsn
PkVNhJHIqi/q6ukmy2ZVLgBeMC8wSHNUmgWTntbobKnIYSpJMXk8ziITlWMwWUZYNJOI25oeCg5v
asHPwgkuBl5pav7fXo5tnKdPpZRCL0tFyUEfQf3/6ApKx9GSKewr5ZmOe5UEDLsd89xt2hcmNTi3
Mj7HMZiII2WQZceMpKDwzz9hWiAiPvca3tClya5prr4nUCtx/zcqKSyIbCcNW1WsEPlU4ZhOXvSF
XBQR/6wthYQ7Eo4GaaqSV27tKh0jC16scvZd2erZf+0SRfRVdWZ2QhNvzVpE6gSBBuvmk1C+wDfx
zdnES1I1GdqVQl93CNVY7ETpnXTQ5V3X6qd8Lv6mYa43SL5OSjP9RUBCN0M9HWFAS87UWH+F9INe
88tSiD/Rlx+pSgSH3d9jRO0eLoheDJFlcinyxvSIsKw5PFbscdxIVzZGqf0UpJM4iLaI9yyx+fX7
iR1pl5OIS4EYVqyCx9yCIh2s8bxt5cPm/IEbRVlAB90vJKeV5SgTHxhAceO4McJ7P6oPzciBRIiJ
D2guiINDmBBuWBuvkRaPm7pmy1+aKt4fXeI2pPfFbH1DDb1Jc3JxzK65oYDcljMdYjMHm25eqAxl
yI00aX85Vln4EtEuTdgIEwPD1pWAAVHTrZ1eCr7QWCBFpH9KPD2kjJlpmI3v8VRftHLFa6bSq85N
jzsanXieDn9pnPhos5+j2L9g5gKFwmTTY4r3zuBp5RItA3xEsjvWqYKVE2ATIvEpSuXRjxHC6Yn9
1ARnPZh4FOnf+ZGy4j3G2rsOpOFY1IFn9JTAYgO2ZbKIR8JMfwEB0IGFCHdgXiyvIQgMTGbkY1CS
MN6atlECIi0bMoOXJq9sVepA9Smy3ypMBHP0CriA4s2k0rK01qhw5TA2THVWUMxlXc2sKLGLcquv
PKmKfAD2XUw1iOCN+Vit2JI8ba2Ip4YjOZP6e21w+0/JIe2Sk8nyYJ9qMiTOjgAMUOEbBESiM7fl
AYIw5GAlvA4Bw05CtBn9GoaD+DBEMFHVu2TRLkPIWCWpoQ6RzDmYdGIW3Ku1Hg8OWhpc9F74yCum
RHNZgvCUljsCaBbFPb5ofvgNDJIBBUH4XgeiSVYf3/FOyVlLMBffSWWwDZENOAbSKHoiYnEWFjqM
bZTiAD+C2VNh6YC9lGzH8A3ficC/wmTYJ4qGukkYP3Qd5gTkpKOZGOZRBTIGJDCcHSQu1NQsE/m7
qL7QcifkNcBnVaUT6EWmx6xXa7QDHDIQxzi2w6rxQ2kIthkZV+t7Gg5ZfyBhJzcSBLPWaJIqJh0b
YU6IbY6uMmYXSD4TvdMsnIK62yU5NBrCcRPGiqTxCNVb29Ec5HWNCrI4YwZn9GJxsUiWcAEX/ajm
bHBbrTlEeXYnsSIXuLWkoWGIFy5/chqJaLn5PIAQoqqAFoXvJ0Mk18ZeLaA9ISNvE1dR7UuTDDW2
X68HKb8BHZD82Ropf8v3RvdqMXlYRVe7Qw8lvhAEOp90BN25IDfkT05rLoh5rA+MKgxf7dsfzl4n
sHCRyRmT5rGp7rFU3gdNPojDQsQmg/YADsgRep/MZarhWZYoptBWsuYRzcKT19HDUoIbKhduR1H9
GVQR/3Cj/knQPrY66YKABGGKCHia2x6RS2rg55i7/kDE5AshwfR4JsKrMsdKOQVzvGOBtZfy6M6O
vd2YdeBQRNUq+6FSAI6rIi+fI2uHbkFmVwygJWWvLTc850UxbVv2YHY4UGoKwvDVRyaLg/Cjnhnh
VCInuIrDpdXBMgSK4ZOneNErCxFbXFF7CozzFcBbmQpNJtT1a1MGR6PHgJ2n1giiQAJadQNeODmT
gkmcK5NZIePwNO5WEPIOQcV0QDlEAIkIY3WxfrHnLoDAhMRPZFTyAXNboY9kr+lyLFvxNheIDuln
mOwESPTsuS1aCctmnTufR6WnaJuxnqDsp/mefNC816rnkFasea9gt/PoGjcyQgrMlQoROh11qJgr
BuYqL4N2ZustYUey1ERs5bj6lN4N+vqaLH7KIt1tFU56LKo7U9Bzn2xnwY3VpHUXgMkOft+JNzoj
tKuflK0YAmUXa4BYWZZ5IQoi+SLN8p8W8i2VRrEaOQx1ExfFieef5U3R/4pSA2ouiVWP2gASYwSC
n3VWDC+CHqCTApZTcqUgA85PaQ6GHOPJRiUEFu1PRmGT4cNh4tyHJrzm9fuGzbnGLbavs86QrI/F
q0gaxZbUWo9NKpXiWj1a9OBV/K5opD1OevXbLcrPxPONa4YVSfCVy+qzao37DJuRPGibKBymc8D/
7XhBUiRp73Une3PFCM2gmTSl+b3Llde2MKGWdAmAwRKU9LxUL/hAJddkxONk+dcERrN5qfGJdhdT
/F7MYzJc0vSiqhlTAOYw5oclv4R9bIvBNZQferpXQj8djmN+TpmUGode3Ar6PcAUvF2G/ai/FNI9
o2MtnVF7UaS7ER0NVgN6eBtlcmN93oKBrZKk3U3zBee6bfVvUflEZkKB9ZRIScihx1Zx7LApoZMl
a2pi91UzKf226nupn5Z+g8y0ABLOdoGByIcJnU/GXp2+iqN+CgI08zN02OC5EO0XSY4KQnIG/hzf
W4ag48tcnLP6c6Acz+cfZHTwEt6V8VGoaPGPvfoMlr9AfdWM97h5lGm0BfWtjyzz9Dva8HQ5YB5L
J3D+R707BFZvN3HnR+ZxCvd1cFgwG+cHq3lv1LsIZ0KvOypyy0vzzRwQKtLuxI5e7C0irM9Sfqv0
iW4MQfqxY95TXUWdGMwfsXw1pN+C4VGJZUTPz3P713fPUrwt6j2s/hL1tSDVVuYVWSTQM59R+N2h
FBQpIARA/TB87JH1EzolCEm/HCZa/k3Ijix/B4yAAvUpS3cUz57MsDKpXX7oIY5JLAAVmgJ0Ap3M
IRXny5aQJDsigmEqGMNLfLBsCSzB5TgBFDIyosMgUn1K6Hm6+JlX60/CW0Y5PhEkKDzLbKeVOxmX
n0TH3x8waySDr3b3ujvO1jUoecBPpvxErFKrxyL0TKxG+xQIaLjHit6NJ51TOy1GeuGdmZApsp3i
rRLuCvXMr0y1vWFcFvMyMCFiEDBAOnKtBQFmXePJqdxqJAKOwco4fvZ0ohIsB2BUoPXoL2qW2cKn
xukuMvy3LNA9XNCrUJLez5ZD/dCZkSfjcJMYICGppqUnF4PeQ062mcbCrGMKon+hlqAi5ZGuP7Ax
YPkCY0QpFRkZpAngqAzbLQHCPBtnlt82MUrOGnTDS2CuiBvinAr448sVSCCTNWp51vaL9N7J7xB2
9IuYXrL0mjWfIWkn+Fjrctch74w3HRUaZvCkJ6YT98u5nnej9MjCe052akhKk/BjDRIqYNzAx2i6
adOD71mrWWq/bDVCBBL5XWxKt2QqEYFtlOV7aNk1cR1NwD/YB+mluIUaAwq4UUsO6u0hJYe8fpGq
T8SRk/iXZ3+S/C9lnWckKD+ZsjFsyJQ/kc0k4tdZuc3j11QjHV3RTlzoMUPYnLtYip9cnJK1r+dv
E8lYxDYnRXeVIa/Q9c95vJoM1AF3kaHIwSfPfxO1NDA16NmnXL5zv9mj+EMIiAtHyuY0w8WMxFKJ
fJQr9D+dU8LoSKWn4eZENMpfIzH0fIzsiQl4uYmktxn7lFnikrwq0J0KWHwd4LR4/EVPsomnfybI
jgRru1rFTjBrXqhC6LDsii9pfS9bzpyO/11boRNJ7EuDo4iMXu5CNm//guyE08So/zTz3RTfyvYE
YquaL5X0SOBwTG9q8LW6+gkXoVR/q0aZfBk8bQG/sRvjwQlLQueLG487wzr0sd/CR9vg4tRWdzUZ
a0+DnZORrCNQ0ZZF4KL064UVQSjmPCJFZaSv1QciFAae4q+x+2IHv2G2ZVMSqPfZqOyKaXcVqex6
JjS8Pybku6HxRUHn+7fMR60cWqQU0fJmFrzzPPVN5qRsIim2wEOtG8OvuPvL2IlkKIrl+ntotiuW
TSNBZj17UPOxDCrAsFl+BNWvnu9dsoHaR2c/Ogp/14LDfU5GdpuUuYnqSpHpaqBB6LiJi/8llsdm
vVwqG9KaGNHnAAuBsW4IJiDaMHbDLt9qrUKwC/lYVElrYGKGLzMpsMGwTQmWGokOZqm+shu6xmjO
KfgCQNhUS3x8dUsa6uzg1pwJ+clnrP3BBLOAomAgnQPfb5rkuxiYfGeQ692jHcXLRTaNFkHuec7y
vDdHKIeUTiX7frWbudkUt4cU1ylv5Ks6EcbYjGkDy6INIRKOzq0alM0mChjFm0x0c9VmPuGm5Qe6
kqc6FBtzqB08dZpQbxJ+Q+hrDDa4IASjuuUdmTd5TNwtJDyzIH4HD0scjSidPkKNl9iYITYCMGEI
kaWv2kjrfBfaz9SEGAqEVpcCiC9IX15G6i6dyJ71Lye3PL3TcQ7pv1foT//Pig+GgUnxMmqfCu9x
Ofyb2SDQqTkCUpOFimlWgbAuH7N6gNPm1cpOwGvANM/l4Q+x+HVVT6IUknDrQ8GoVNL0DFy0Igdo
BSx7IrdvbL+BwungXkQGrTmgMitE5oRTSVKovTgeswQ4Qdby7+iw8TFK6cxq+sgbTfJKmdAMTAGb
mBfFOLcrG9C6r3+Omb0riDh4U9aPt5uxK+bqFuMjeh9GsxTGJbx/i0QAQT6FgK2al5TqNaGUItas
/zBhYJkqPzWrcXkw2IeiD8I1mMFPsXikNNaBoFWrSsUX9gjEb1H9avNjVPH86CGPRPCXI29SOJoD
xsg9twPjOcpQsop5wGO6mGyp/Q4qK7to9vEwSRrm4DDroGF4ZdDfRLg/YbzcBK4KViQMdaAJs8VX
kfNTzh4RVL2M4XROwcWZ+bs8Eu3KjUMzwpD4VYv3IpHcqwC0RRaRDZUz1ghJsjWPUnXV0NqHSeWX
y3jqde3aWwk/SW4+kzLlDlrfOdnrDM3vKgZgMuo3TXcngRdY6vclAggxRMiOUyGFnQtWb1sO8Ukw
iiMU1HNTiXsxD7bBwHZVem/l7wWNdcfUTVYr35rIYJbER4oBC5om++nJR0vAzzpuyCxxhKjeo553
tArbQMRSiRwHAoUhPk95uYvWdGvEwTMT2hCFuiCrJzO3bmZFDE4z/hv7+QCllRVV4Pad7i3o6cTO
dLr8hU79DE3vYqLxKk3DJ/ANd/7iG0N6T4fqJEfCsQzja01YnTywHB7EndoGd92SfENrz1Ddzhu5
kk4jc7pcBTLUzl4/ECHG+k9bDOh4iKxE8mtayVaL+Yi7CnPiOlJLENq1rEDQGcTlswrGeydmVO0F
qK5cekZi/17LBttSwCxtixkhPBg1qGC1802U+2zS32pJ/BBT69y06gu6yDOxBriKV5bLt7ZsLaM9
Y1xuLfT9kXDAInaQIwbvFKaQs8h/yIkQUq1rVoh/4M/g4S3VSRWkq8BaNJPIWt53Tf2JSfsPJs25
GMNHhiuzau61bvy2Jld+ODIFS9DgzztJQiJS6zWgK6bIHB8ZY0BUajqSxfVsH82PGrqyLH1JjHwB
bLmSwve8q9NyW9bfInv0dACim5wnQG/l8Nskh6A9BNi/LA9p8mIxsEReTuRHdJutHYkC8fIS92xH
/Ky7J/KjpJRoj036Eqs/JErBiSNDqz0O2nvD65Kj7o5CRgfaYSkzko1wwH2qds664DNUz21MrCl3
GEvhNYBoZKBGri6ORUI+KBb4H4180c2TtLclX5I/mM+4wBJwM96H4he/jZOwcM+D0ZFny35SrUxX
cdgX4iVRbuxWHT3y8/wSe+wbdGcdS0R/1XSrRm4pTNQbUXkm7SdvNQfxSbFhU4mefEq4tKWOIbdy
tuIrkv4NGLb2zKvkL1RN6siiHEEpms9NEaJoklU2svBg0C0paDGU8NnKWxUmMAdwjiGwV55ys5cY
kKY7iXA3sOk1Sn/qo6OOaVGbPisJi4FHO1L+KenbmsMnkH66RXawJLuofuWuxMOY2vrFrE+NjQui
cSqnsZGpjrbI3X7idDEtnzPNUSqvQVkn/WSMThDDAn3NjkyclGKTbEp3GndJiFLNjd0l/ebycoXo
3DHAC2Jah5OCtFMaXioLCAzpJGg+4vmo4QKHtGAXxmbAbfsPjr0OC6+tuAu+leGWW/hyjM+U4yK+
rSODnqdCNLfT9ByXA4nulnSJNqgU9SsVv6k/GjAb0cckv6jDK2r/1nrkwkesv9IfYafpxO1sPSvK
+UI6NUDrbZN2Zstmn1yoO39zL9KgC51kJKnJfvKgYeoHs4Qudgd4ahvq4rXzRXQ6F4szjcg8kSno
D+JhHF75Zamym7VLYV5N0dWACc6X3tyJLmJQXgTq9HyfbDSHLBRiYb282MUA39lSkoumFD/58ito
L/XoZc5zRoT1GwWvrXSP4j+K9RGIbnRLu+0MhZZa6hmq/8aZBJMndbhd1x+6dNZ1X5geHMYiAGJX
4Ln/V7nBRjTOyQ40f3ExatArLuemE2cv/J44v/yw/I25/6TyQ2cwPnkY6hGGmWyBmTRzZffVz6i+
z91vI/hG50rqWZv2QnJYIAY6JEwoT/DpfX8Qg1vhPHMN+GI/Yo39rDSqq10V77v+Z6BQM7p7HGRY
EyrbHF7wpcr1NrW++Pw3hoQS+jZJu/Wr8FNvRLicPCAUZuQfcWZgmvOxuQL1dtKVJp6mXEdvwF1d
s7guFKyGzXnU8TkYrrz+dOVKKvwtBh+5TUixSPaC1NfOMNxaulx5Qo6JJEmgh/R1nDdDfdTAY4lb
9ji2Ub12wSanTtSJgacMs/zqL5BiG5QTjS3SgeEtaP2cqQTKZdu4pQ1zcPEiZVsNeAnrOD1fEwN1
InILu2L6tzSvQXuaorei/VqfNLJ6NiboE6YJVO4suBz+X4qSqv6UG/DaEN5BTtr/UJXTmLwX6hXg
cpydRvVCvK5dzDdrvLThNYJqYgibjRx8hc2Jloi+Ce/H7Lb1rmrPUXfuUViO8M8Os3XvqomlJGk2
iBqncpuPu1n4M9BiNOQLiPG/UfiN/dSHsD5TYfbKtSt/1h/w4yrKr5h3HA2J5dTeq+Ja1zuDbbsP
4t20WFoemubR1leyb6131NiDxfGya0FeuRy4rjyc6Bf5ic9Ehzhpf8NL4y7SRxmc5OYdyQ16P7tD
t0/lwlF0jrJt3/uj+QxsxltgnNsT9vuAz8sRXWJIqztQKeZsXkZbXAe7iGggrP9kz637aXZ6sl8H
X6Z8VNjGJ9lLqPwFszfc+8ZHEZq9l8xamVl1h9jyRNAewSb2DJxs4BYDbR+vSxl6aqpkUDrsleZ7
ED+k4RZxvujcez0CNgpuir1Sh/2wWTQX4juKowPzaYVeEEVpqe+6/lvOnbrfW+GtXw6z/SXWG6QN
NCd7sz3kLN7m/H1IfRKUXTJUUQOwoHLLfJPSWabtX7up3CaqHOLuUGazdm1ZesrnBdnufBTgYmg7
sAd9vweWSeP+j15JjO4Bp0HX383Qr0R0sCwPD0Z2kIJjqb0qKQOu7VT4k3XWordI2otoPiBCektJ
GpaP5l8aLkRqMwd6W2lQE/CO6WTxwZfCQWwPAn1zkvyEy0+B61FQ31blOA2KE7oyvfgbp3N6U4Jt
b7mrHJUfYHJVn/LO0Y5wexE0expy1IXE4KLlBgc4ip3AWT9N5UmBTijYWF0UtrvD9JwJR7D8L52Z
OFWbb+0qX5/dmfNc9/89+e6qcDcgf67uZAJCxjbGJ6hsOyREsPSH6kossyHtw9A/X/mpQ4cLvfPE
zCtQYVbsvvfATyFNoGLw48Y3N4JbolgWtkO4bQlMXF5rbWc155yRsmVT59jRjQEfNEKS2MpPFjRs
iwFGuVLxGMs9L27HKkjb9+lpin2FxIkfhFQ2FghvMe3J/jZdlaXrhTK6zSLs6pep3w4KY/SdYL2m
lpdlV5yUpO0GudceTVu2RQ9VR8A6yGVYR2+VrMVEf5WMo8VBjAKLT6Isd2nGsPYyGUxBytpWtLcu
u/bDWVnd4m+6QoVk4bXz1Pqjw2YOc67wEZz8fxrSUiWaw2uvMYSlo1pKOElrK0vye974cXpRzA3H
YvYwqKi2oafg5gAXj4JCw9FMx+GGHsmpXL6cBulB716yckPDThODnPucTTejeoJ7YZ/Bc5l/B3zk
rbIt5S8pCs4AUZxe24vxw5zvHPCknom85MoOxAkKxokTozh28ZU3E3V9DkFYil/luxYdAhFHLncb
r0deO2up0RsfwnIoN2W+W4yjlpwr/mpzwul8mLgoAg6smdvjFPP6muxtEXw6KaEQsXZZpocR7YVs
F2Vv3St1zKaxNjzSNrlsRbQT2AyLnkpIE91XpytOTupCxvRCRFCn71eeabUnWzTldMKkkJ8FXhiN
F4RFvELpK4iHSH7JqXfkYgv/Gx8JRa/1P5LOa7d1LNuiX0SAObyKlKgcjyTLL4STmHPm1/dgNXCB
2yh0u2yJ3HutGWWXhzFOV+hNunxnDsfe2k42USmiiyiAhzPkkzU6XlA63vzh1xi2lrH3sxKJKwFE
/gpOxW5ID0PSymOBSYgweKKM7ImDqqTAgFs0fyJBtwgrKd0YSlRZK/wQb60Xrjj8ZIno4A4F79+l
3cpELuEYUWuXzU5pTu1sC0SFUbNilUuPMJY/xfsZ5CepCrYZmlu0gNBR13Q4NSsNNXaF7wpllZzu
kI9U/A3JKyW7Ws+3JSTXMlgK/i9Xua65db/KyhWlN9TT6Bl5Zx1l30+RcXWu8wpgTlT1yitj975r
zsmgsCvx2iCk6D1wmgdf9XATpoMRPUenJdHrNg9x06dfX8wACmYVO+B5y7HcyulBlige608EZnJc
aup2fuF17yW2wB/65/xCtQ3+A1tDZhvVJmn4EPk6L4sH2NU9LTJ6hY04XlXts4vnGbIUj6N4zuSt
5h9084R5ShnXSbYjAd8WvQNrwqIuIPMbJAxP3+649hap74J4mtxmZDxHJKUF8gGxIWM6YdbOSHWF
S6YkMDfHiLKJlGfOyki4NAzSad6tDOB3loTIJ+nHfPbjwSxuA1/20B3IvDDbsxLtWnUNQtWiP0lX
DW8WCYhjQ0aBhLKNv81igfbeY3chPoQVdi1TC0ZXyDkWj0Wynj9A1VthtPDLmCnpZXUXbcPbKGdb
ytvtpE02dfs3Q6dC+4qnn1aFDR5eEEy23h5Ze1T5XghX5Ap4lHgqnYS8yCV2pPlyUJTroF51bRfr
H6r8j8oADMyvpvoo+89I2EwtBybNqtGp7o8cuMy4CiuK7AQw86PdjmfPvwbWzcJNN9qYn9mIzh1b
vLRnGay9LfUDRCw9RQhTBwQXoD07TVuT9rxmn9cbMGg7p7rTSR0ujfkAGsNTn/w3IcvtigfUT1D7
8wm074h5jyxOW4bL1pgqHpK/aZKdqC8n4Ug7zaIV/vmrYMnxojOTtsIHCy+78mjDsqKnELYEtyb4
+spLQfsqHEACTzDSYxohfJatm5of5XzOedh5xXehnuOJifqJxDnrl9iHtQxYbxOa35XIo/sYom35
Q50Vrp2NaLDg7WqNUQlXgqj8ASX24sC4R4wJEgUr/0u1vxwTPAHYFHjYCk4grnLL/zOCX11dD/jO
um1SAORfwupSxvv7zJIe/GZdKRcNR02cnEbmoXbch7Q9BL8oAcRvlRtiklZWBiMDmMElQZLFyXBa
8zUpNL3ke6jEmuKZ7kRf0MBIOiVPlcJE4buuubo4MvMr40NpFeAoCBzyvVzdKObhisr0uVyRfDU3
0Z/UllP1eZ1vGTQDdbrR2OghD+4dsVMFmnARKFsYjoK478vv2XtHRpE9QOoU6lUdlI2a/JUW4a4/
VXrVTcaEg0flo+4CLnOUfykpKurlZPcsPk5nw/RiREq+ptRVFX7JeOsRNLEgToCOznEhk08SHDB4
LXOUa8Ft8Dey5gr62WOEk0FnSSS3RVBUvF0wEvfCwLJAawWatx1oVdMe0uKpkw5KdNRCJ6kdVSfR
BB3QyYv8c3dSYmjTS7hE22lRtv4dl/e2+TSbFdWakb9TlHefvdEqdZCLzLGa8jsvbCSFCQuSFz03
qQ99uqVlrhpvcf2tlR91++ilO1+I4m+nmN4ugum2IaGPhh/YLPdwB6p4DtEmkBRJWoA03sPmwgrk
58AmvbjU0kdabKZi3xtbT/4i1wRTD6rRfeUwpCk/7ZLnOLrLNuk5QKWmcpGpmi8l0uAXLJXUAPb1
H31HeD0h/N89SW3irtWZTglctCqEWv1vSFSg0uZ0v/+yXdlTwyey+BX0x7BC5S4/BlAQf627lrWR
w4uK6iT3bxhNbZ/1xA4ckf/BYDkD2I966nhjuU+gxeKvASR2/jX4OqRgmUygdcb3lL984dxLF03a
03qNpS8Hc+IMATOWJjfFIePNopvkHCgE7KDA/9ZNOr2cCmHWd6zzPjynAYQqJlU5v8ZoeOZlTZE5
WakCyxvVTRdvqd/GnCser9ix7R4mT0euU0PTP0wPtUd2F6Atkj1LATI4ruULYUis+QzJzuixGPET
S9hAeqdT9WCto4LAIh4LWJseASX2AII/gbXKAxNM7u3i4Zf3Mhv+CQB07NeacR4VR3ib0yp+paE7
Futa2yR1uphRiHZfykdaWKZ3aq5hIirlwJsgEdAlbugf4AzgVKDXDDr4v+2r0Hhmyx+535Ff3QZX
szj0+rqiio8r0VA/KqBWml3mVY7YcXiqD7L+8JeevGHHD+v8FXXqI7tcyQjqv1tw6ZBmFN1CVmYc
AGzK1WTsRpb+4tgCSUqbwr8geEYmKwGevor6rCs4gRaG7ZcH6yIYDhpuYQTbh/JaVtX+vx+O4Wt4
+Om/aDwE6U/ZH+chWfNDNNWkS6J0G/K71hMPAcGUXS0uGG1uiWDKhyVvGdYNt6cgldmm4pBZgHoY
0aLmLQ08zlk+JmGrpi4d8CSXJt26qT7lEDnLU5WXZefW1v1rstPyxIkSLBu8hhe2SHrI1338MUHK
ZZyVRvLdr3XtBItJjw26ZCXexP/0ZDV/5hAWoXnFzGKTCszQXi7Gdebf9O6v4Xfl3qA4iS1h8Rvo
XKIF3venxT/28Z7p/V2MNy20DHkon61hmw2SmQ9Z/GZk79RFToUx4ZrxBmYOz/ZmfpppNa223YPS
Zo6ShOCzk1IzZCou6mmOZLfJ0QHuZ1jTkBEvrgjbmpJbIL2YFaRxLYe7Md9n7RndEtTtvbNZFavv
VvsxFYASuJKZwEC9ONAkplzmf7EIfxBNL74ZgjgMaw9fPEKBKpdBPKEx5xMBcplP2WaFYhnZ1aeB
oKdpPrkGaUdKrY1PUSf8z1eCFWtDsuY8qjoddJ0TjXbIxZKKV1U9RcUdQDk3UJYOZ8yGoXAaR/A4
YhD3JK4s5/xZ8zJDSGX8AVinK4fCInf0JWUv75CDHFQXytNXEsrIevqM4GOl6p9JSbV1MhpXHg9V
txNxcjAh92h8wsFOST0GqEiCQ1T8jmrIJ/hQgEqS+rvEymmB1lrVnlohm8L74ZNbCqXik69d93fz
jpcc+3W4GsvnvDlTBkSWLEA+Ub/Ugq1UeYOujGN1W3HppcNnHa1ToAQh+YqyL09GPYMxhzbP1NgS
78obt+6GC9c1P2y+OauVvuyMO8sO/l9Cmzo2H2JxfPE0H4/kwgT5pTAncj9XhnWPJ6qyzo3kxPJa
x2bdrcivL5BIxn9jnC66dj+jLlqwbWcywDuk4YukF0gzkVlH+Kr4x3H5MtNPxMnQkbu8PKXBt47C
aogOhAFy+fyrUbirxo8gbnLhpEPtBfAoTCpifRDla+h8DVCW+OvsunzW3q61yQL1Tx3tl9wJlImn
YENTq8GMfk/Kn6d9hN6TWghL35Tyukm+G5/piMqj76n9FATEv1zkwX9Y9sCwJn5q3i3AcD6jA7H0
nFd5Rb355bbyb0DNdhbt2A+X5ixT/UICRn8HtcXw5YXIxcNtm/ahMww3cPk83bVgEKXr+eR+E3Vc
8NwQ4eIdSynb4EO1U07qhLYtA2d1x6TrgXsYhNzL8nvmFNqBcdC6i+NTF4nBifYVYhuOufK7D5pF
WNw3Vntuiq0coLZJ/gm8roh2beyPreA2FerMv5jYbt2TF1rGe0OqhEege+TzePLjBf/Qa+BKKzlZ
6ZQnYHR+EIkFVos5ipVjft5G9VMubml9zLNfyyP3hs0tjW+i+NLw83nahQdtQPQj+/zC2bWJz/Et
mi7GwBUOzrkexhz3DmFJ7DxIGNC4+aD5/OsLGTYEmATZOufe8IOaGVoVeBPhYhG5qnRvZ6BIRDPd
PVF2MRacjOAaEshXb/BA0IF0CZxvkrT7XICYxQLAEU8dikgCI+kTdJKqio+b17I1VV6QCBGbNg6G
ITgDDLHl6tYuYd+uiBOregyFBHOMB0nhrOHvGnZ+/prfxFw8ihYQHrtmDWQaj0/y6IhaPqreZl65
5yWBa4IHkTsfIKfmOgnXmI0oinxZ5WYSyOy2KPlG4AMqqkM397MofLxH1robb0iVF0pxmkYODSS+
G/aCNHWJapWMZWHuiWVc+GgTivakc1Xl8rcS/wDbG/KuzA6ptib9iQC2zpnvho7IriHYjNJ1AG8w
l5nLdphJq0Tfi5/1kna9+op0l6YM9Co4clJedCY0Q1/rI2lad6JtFx0ff5xelOah6JgkV0lBdO17
/iQM5Z/S3zP/o/oKdfKxeq5o4cBKyEklSCQy2fIzFnaAk4/3EGLzuoxznl/f2ZLB4uH/+pSZ4XmN
k48p2/O5UcFObQwMwKJHYLk3+o9SXdG6zWRB5rmgu1J/NKsjvkdUfIQQWgzF8HFjfKww+TarQdiS
oSqgZihIXMOMHmMUUsMLX6+Ehq9mfYCLnxBfZuKHb1286gbJ4Ogol7t1R2rBwTxY1Ha3+8b4TcOP
4V9ZnjHim+NaW2BQ5H8tgWhc1N1wJ9Zr/ikdMxR7CpOSJTORUSdSfabNbRj/eYxw0YDmgOE1Y3d2
y3XPwT5/74gLZ2wvN0TUnt+GgTWzuRjaQyQlO3zn9jfB8bY5Ai8MuJQPpbjRZr/eIWCRr8zMnvtA
SYDlbDx5umvuOkKC/fFRTV+C8mr1N6p8ryNs9FspcIUsQP+0pzxd9e4x8zme9wE8rOgwb0hSlvkt
7LbR4DTlb4HHCIk7N2ilIhIwD42FtJ6jSp3JvHtrVg53MxmIlEO3DPDezosuKO5mzseIV5q3HZe6
i95NJFJF/Tek9zJ8K1DDaP8tnhAJ/maCBYkrXnOW7yogDjXTrkjM7IpUZWzb0mVMGEqXyUrlzvuX
E1phkDmrA5uJE6Hn2WdWkJ+sMu59Eei86C8y3R1ehtgA83Bby8yNPn7Vq6mBRFO5G6GbbRmWkEDH
AseCLTiG99us5rzot4GFdWosx/TZkgl3G06B/FsaC7mF9jlYHcTB1xQwTXF0kQXtdBSe+d5LIj9B
IxLPChLbArBURpzed9+7MDJMJjwGjinsuM1GgpnOyZ4r3lVAdPOB3xuKD2AZPPE2rGgbiMPt7Hjp
MImmvBwtSS3+Nm52MWq62DxwJor42sdegzD4kZH35DpHV3GsjRrgzR3ijQAlqdCXxtqxymE+Mxz3
fB3Ks4WJCGe9Cqg7ogv+D1LMIHVZBjYVFcQm05V8DA82q9OcatgkpH1kBAZtJemisnaq3qdQflcT
1+S+d/pV1O7pvHS4v8MVFwo1c2we4F8a4TFZdIy78yzQ9igkE4tNqT86iSx/bBHq8Ey8JzFypfW2
hA+BlN9yqYXILtZ0bMSTy8i8xvhaI14aN5rbrgTk54gxsG/wCjy/OHS1P1SAcOYJ+YIAW7ONasT9
RWL1GkmSWj1VsXFQ72njx7wX4ky0qtO8d5bVd/2OOUE0IK0JrVCVn5SKHZKHZSfkV6ncJdWf5h3B
onJSgTJq47m657vWJG8SE0NpXKHfpPJqIuJdYmIFfgCoMkzaoPwfmcZ5ye9W0jB3fuDxnO18iJYa
Bclf9+OJX6a1CxQJk9t3ph/5ZNhhQs5aHMDOLP8B9YumpWzdBxRpAbfBnGggbwk5cXCwyM80XKnK
qWgPns9PRJrq5c+5b49ERGIAGMdFbjHaC2QJCDLHOjvuVX2ryDuzAlJ3EcWp6GVxuoMkKulND+9K
z2qn/8BQERvxd0ePSgta9xVqv32J7E/7bZmxSIOxR4/7C+aeDER2ZJdMSyz/gqsm0K1LEEqGK2KD
OiTsmrg4PJq2dAowNgNOx+taFMk37EyNsafbC5pewqqH/qydjnpw5Ts1Jyg5RqPIypy6OSQjQZyv
jBNroJmz7LpVOf7Rq8K3OS7K9lyx9bdI7yQTIjb5qtKTl54BMzuGvIA0igYpVD+gX6Ois5rOMxcW
/WuEt1J+Tf4m4kKUFjjH5pqtmHFjTJYRKGtEh2QQB3bGw+eXvKraYPsSIOmOlpz8H3NQjKhEvNWU
CHjFuhdeUgCDzP6QkeAxX1RRzsH40nOnLTAOzGVs3biMOKmTkgkkaVE/LUmuCfw1uDpZXIG0Zp6a
v41CuXRBzdnus36wO81aWLotKwjnqNnzg1waujLT6ZPPhINk4eFNU4jxskdtXf8bWGnVFQC3pe0a
hu/wbODXm7SDxcBX4hXX+y3h4QxntlHuAFd0fhdcMTb6Uwa7/4rZ2DC88Sjl5/l5T8jpSMt/JV9+
3pNzw0tQeDxLLl++f5vv5VlvAnclj5v5y2+9Z00KWpizyQY9CAUhCCA71k4WWdkDvkYDUIdph6ta
t17itFeKayn8y4mbabde9uJQUBRXDh8T3EbN5BXljmgBYRYBBYYG/58R18ux077IRmDZQwAKmDm7
XnDQKsUZO56jJbt56goI6mz5nQ1uaMQZ9kSm2CzC7qvZmsQfnhN000PSo7vE7adl8VolO58yMeBx
YV2ok5vFtatSnzppM6mHoBUOKCPLh6TdibaoRl5UXAXzlqW3lk3F05b0MoJK9Z0HhmoxMw1Li15I
ZQP8DQsCZwYNKUgoo6/yynBlf1do/8QI3cNXWdEUXHBIcK7P6hXAelr/7CYgHW5+bEAUBWPzaeIG
kimMlC7ldCCySdWYKbrEmUWpicx3hAqaWE47cYHt6MRDGqYSXFNCGm/4V+CIrtJzpW6nudRQ5PbT
f1gdUCsZvLideWvit8+1AHWgnWmxbFQwVzSqeJkCg4IYHnAMKdb4Pcui+nbJ6cz+vMqFrcfIyzNZ
+KeJUoXxNli3EVli0EGlsQ+cY44A7KoI896TbXEi7EbpUZGDW1U/+Usp71qBNAQkTR8Y8pEHalOy
iea3ClhMJC+2jHnLo8wZzlUAO+TtOjCzDoQ4M+ZugBas7Jx4nxqwY6+B34OaGttEQ5S6zfiWMRZn
fx7tSPwnybvNh+n8izpfYl1B6FCHSC5tRcp5xKc4q6tSOG7OUt5sNSfV6EsGkRfy0zcm6An0ULYz
0pscCoWi8xg/VOk0wjLPdpLAfDdkIwjBmQtnCoa1r3xKAs7W6rP2VpRcRtmtRuEREoAj9rdw9hNA
95toJEC2aIRnLgcAq8Jq0djyqkhchvTlqB0CmP1KfvISr0vr2OofFeKMMWGcI61c5hUZTX7JaOSN
C5doDVAkvAWdGf47yL4gIKg7Y3qgwQ3VK/Xf4qYeduQ+c4u2zMT0awLZGTvFZ+kilZpVomdeAH5S
9UvZ//Ami4mDrVoW7OQ/au3eGpc5Z5sCBbfAWFcR0FxNCTBw7+AmJMQHYxdcnZHCOxxqgzgX1Cpo
dAkKcAKCmJdotCoHoLNxe+tZRSwJNUWL3Hb12tD4JONPhshwWk/BOdcOfgoZxdOhMNFYU+sYRf3j
I8g2+QbjqCCi8Ndb+qsw23hf2qyl3DVgy3ycETI/ZC+iIYCXvAT0xYbPX+g5a+wJdiukmwLlv4kf
RaHysVO4YWAI+iVrEE3QgJRIEz84AxfC9CCKRQYwP5NNNznDqiMRiZccSn9yshlz28Uj+z0rsiRG
tLVSQM1oKLQHs300/KmTSPv8IpEkVmhrqY3CUgIArOlRtXiLo2KfTWhNfkhVRU8uVMcIR4jAzZkM
Vw2zQ0HU+c9fVZ8hZvlZrwQHSJc/RusQ40yLbwHCq7mHQ2+382ktRyuuo4Uq2QKmEhzq1lshaoio
S4Z1f8xWlvebi/cZHZIqIrNJxLByedmqVDfx24mBLRFwFWFRyvdGBwh46TPCquvVKINEEw75lxmv
tFvWK59G9vN8FATBgTzHykZqY626cSsTYhFc5NARg+MMseGxmPUxKCPX1Agxjy3D1AV3DPhHVJGO
u9L4qIGA6QW1fPrZ0WibGa2JKBL48pE0edcAJfLs+sgOsnnR802eXOWKuVO6xgaF4y36E0TzvVLs
CPS0WYSCk+pWaM7XcrPnT2JTWbbyIeUIrJknaXtVki+PWI3fkitt/h4Ywm3MbGPxIUl8mCnBK47E
iJ6f5nOjyW9WuZ8/WNpNDVq6NvMVkLSXVLw08rGoescwp01Q5BuD2vV4oncJl0Ah56ueu2vxnmJj
6WWEANDk3TgoAmfRqfo7LodVhAYUB+n0V6EiM7RN7X/4yr8KwXPctMiRX6Lyiejsv48OXAnFK40r
ZBRu2NuU/KvEnEKChQAyTen2IgJbGozn2FxCTEYE3RoUfLm8esW97f4EBEKjwrjUrPLi0S9bcryp
8ADL59nP5VNRiItBv9KhsiisUw+QUT4j/521nPvoSDij0+GR8bInZGEOFSbRCam7tK6yZWne83or
RZegeyu44nO/IVOC5B5alpt1xKrR2WiZlNAFoV3Io0764sBShTi/2Zd0kiUTno4Mtix3M1rMLjnv
/Xw/CiYpeg50DZB4vST8g3j3d1mvdHFNopnJMtfaQXQvs189IJb7Y8SpMIEfdf0/eleQSl0YH6w/
SfwUx2OFTqG4kw+EWnBtEu76Vn03/GjNyy+WHuXmGxeSejB7HOvxmscXginVdnBa2NAQfXlX056k
gyksfjWmOx1HSvbgApCELXAfh8UKMg5b7s50SoLGeIlZN+NpS6BGLn5a5smLbsR/KxDv2JYxu7Cd
iQixbiT306vmatGG5h8Fyh+VPELVWN0Y/On0Oa6s4UOTcSRAgc2P12hqW5VsMzp4+O+iuJg33oaZ
NJulkBqaiTkyXERMTZ7VCQyu9/5VsNDFSxUOM2Zl6eig5m3hjIttUUwnijCRYs5yIUGmfZRMGFJD
L/MJZnifou6gaicaG7sHIg3WDLoPKfXVFhVHYBL9VsNlHogHMuSFqgN6iHEBv+Birb/Cvk/UBujL
golpQslwpC5P03c+/Fqp/pbT2cgeGebHUvQXNS89WeQsCUz6Emm2kBW+bRKiSorWQcbNZKK74Guh
7xmZDNuJTF+WsUM5WclbA3cUzEL7a9YvSH8L4/uCKQ/4n1xr+8vkzDkQVLVoyv34DWZr0OvpVc8K
a4Kq0Fk6oFeBH6Q9eoRMm5dIvX4H/MVTDQckWLY/bcigwgKHNobLtR3O2EKTq9Li6EDdiTaQtFsG
TvIYDAhh7VVB386HYFdiLkOMrW+5Z/xoY8mPyZlWcnn2MB3NkWZj+VMWP3K6DpSbyW9SAN/ib/Sq
Q6ccsAZyu/GuIAVF+CMXGxbBKF039c+EjbKDvCULUPmxcCPr1WefX/1wreVrGtCXtcoWtMgQ7a7i
TTYgLKI96/+n2QAqMpCLLmDWC7dQcdRXsn8yDEn/SvMUqmef/hegkZVYfUkEvCT1f0Sqlm91R7Bb
mIKl6hQkEVXg1PzYJTlk4Acx6i0S8zDr0I9sIb1hyMGdDK46MJNsNGRVab4VsQTHh7o+x9K27/eE
AZOXdCcZ5+CFl4FjtSxsg4XFZEC3cBEyyucSctcWQxgkugTevZ/q1dDfsfFTcMK43uDFhYZYhYjz
VdtIV8kq5d/7Zy2DVeC/5kWILSjK1oqrLVVh5UX7WlgphOSabNPElawCADwgIwhRsYV55NiCLcvN
ZR68HjLwM/sJ214TPsriSY0kuGE2VwHbnrTk4tPx+4LKSBV/SgnXpDO7kLTXQYjO+uWe4SKpfu46
vs9sCXbas4d9df1XqrwtIt3GpXwafYK61kL7V0PiRdonf8mScClnDy1+M/0r4IsTGB+yuS5seMVk
KT5BMTRhXQVvsm7sXo4X5S3g+yhDVwzIUX5H3a+ImB4MKFVupX5uGbz5RJxE2QzXVF1yqAEarQZx
nTdrsboQG0e65r8R8GOeFS35QD6vHdc3RCPcjTq+K3JzxbumnAH/ImYgNLnk8hKeLAYoiIKvr4wd
fKnqP2yvIFPBsKSBUguP/ruBop0EijaB2wgA4mv7SNtVZz2C6BEE70a/Cf018/ajyGh4Gl1hVWq7
Qt63KfZLxi8ykCqgd52Ns4XTEeB31GUh7WlOybnX+rUwukV81tWTLF6pnvL6cxG8FWsPuJWXFMkt
+u+ydIntwli3Zox14GjlaGOmnNzFxjCvzVTjKtcozTyO3ZV0EdN8FsZeIeUPwhNaCYvl9Cj0f3TG
om7TtH8aIJdW7LT+awS4L+WzkW7nP5x5rM8us5SPBF9KoCoFUOEqcTwPwa8MldqhFrOWXkFOAryE
jTPcROXaPszsn9B8dctqmQKZxt2IkhKTGJu2ynMaEtgaT8TCqYdpIHTcIR6m4dn2F23vWvEBjtrB
i4gOaSBd25knxpjFDLilLwApTkOyRiPFU66F5xmNpxpgHv6U4Ci3I7YrSp6wyas7mQbnEEfAViEi
BoSzuRIfC8h7i0AnJvkfn4MjwEcz4f/Rt56EvzIxT53wtro1QulZE50B2Jj9r5eCMGufA3A/WkDa
TvE8E06jfVrdSzpo6sJCNWMRL3gQSWtF0iJ8xtn8ltgTbzXTpgMsh5TBCehQW2CTw9OFhCoS3gnT
AdisbVi/+bLOK7tVSWc+FKIwzy4oSmUOjDkWbzUGXzk0K8p22lNI4YvvivkBRBJKT9psxhWFzn5+
j0hDj3564n8sZY07cYlJjgTSP1Qa9apY50jFtA+wK3RhtcVsGhwyuDHGHXTjdXVAiMoLMxC+oSKJ
4gbXxSP/iUyNvmQi20TWyyu+ouk3mv54/xyL+lqgT7ldA/XaEnfyqsAGxgiAj3QObU/WM+bJK5R8
itqhw1rOVgxfFxPS65ZKYgdM1/SFs2B4NvkrSBIpQ/9XVhyZObrn5BS2m1zblwSwWN5xUi78etLB
QCKP5iC0LiKMutRb+5n5LSBoQCL0cifDTHChBTMOVD5UmCot+rLM775jbMY8ky/JxKWk0SKrsTsg
xey0V9ZwVYsP0qIWkbRWwmC+uyTZ7asDIQJIFXeZi3xe3ZTryIVmbw6GUp1r6c7jArMfKdtZxK9Z
x7NUnAvxJCafkEiIzwWObCPe9cD3lfAeRaYfAWskF4uEzrg0/xnChmxPHNGYjXe9YqKM7hAY/6ja
to8vQ25XMdUbCJ8xWg35V3JImJs9uyHWIbnOR8AYPTvvUOsfVrXRLMyQjiotCbABE+dvy6pz+c9U
fwE4Yo6elqcIdQuKUlr/tqwKswPNheK2XvzX3ZCUwA4db54cSlkhA2cT4zfIeYwABMjpFhKwSmqd
wHFcY8Oin68QHadvNT/Lb4+j1tohlRzDCwjeQpHYk6xLHP7VyU4Jl37uwrD4+SNF4D8NHOgl0zGI
L9JU+gV8EG3jx4NuyCpszTh7Ve1Ekk/gUvuBh75B+oY4HZGJA8UQyZDccrfyK0BL8Zox9CkDSrN+
RSCkBAbHJ+qz21+F7oGwgpvwH9pIR1E+rZZ7QeaaXNTadx/yBaegxcJqnjDGeA/h5LS/ItLAGcYY
fwy+ptbDrg17yTgb85GD7Tt40uMVM5DbqH8NMMCMeXJ94ECvIcQJE4XFRIEeyGvTu1fdl5X9xuDy
GvjoMhknzgG0zs2mYPP0i83Yv+mThfibbUthfCGeK2CiYLDoUDNMqINx9aiE4osNWKRfub28CYm3
NC+x/C2ZZz3FV0ycvlmBAHsdUwfotXT0xadVvVtz0a7HdT/sCdeJRbefDp3TwV5cxfmrZabrCDQQ
s7WIATmjgwE/uQOwH0iu5srKO/yFVJupG9U7TQyLyW3EluEDK1C20y2T5jn7XPwUhb8PPnAY+K1B
hiYBIdyxd6CM6k1n7GhIL6Nr5H90PRwBtZ9EjPFZe/6+6RGnBEvwb2wuSwZ/pg/anwVOqn5X6f/Z
QjwOJggw4PtbBtuMbIprgM8c7cjB2vRrhHpJtBT49Oi351kXD1H/ZAk086WgE8ABKgjmko9sGgl1
zSvUVIiqQS0UiVhyrkKB0jI0XXq5pnkeS+MOnq/DmByzDhE13CB28CtOsFxyggvC+LbZJbCj2ivm
RgjE3TCeZ4ljxB0XNIITp29o+KDZkntP4gW4ap5tZATOLQku7LqhhcWGSMwMKTpqmsrYica6HlZD
lM36ZELVmmlTm67uf41IKkLhwJWSpE85vALAI4tnu8StmDLvLMLyZjYICMlYrhW++zULdjJ8pOGp
EK5t8OqSY8S7UU97EI563a9r1Z33gzxxUHp15UG20bRnbqb8mawyefPV9PCR1S4hj4gpvl7rnbzU
64PR8sdRVi/sOLuhyHk2E9cSVx+EHi8EQHmeSXD2ReBvAkL3pWXfP6jHXvQdcg3/NGdZKPrR0omF
28bk5RGkOXqpY8ivBA5R4wQcyB7IuaiLxbMZP+X6Q11ZLkKpWbRCNj9AJxorIPJI2o3atqvQL+rp
UuNfj50WXhls9FKxZU+lj/ly7fdb4A9DOOI1BuTikSOpIqqJEkdO1eyrBx4sgg6rBjXxKlaOdUsk
FgeXOz24i+bhRwedzhEpilUAKfDH4IVLOX9GG/5XlRP8Fplm028Kyu3WWGospD+Nk2qzyfF3NjER
+Z8exu4cts+k+yEzEPOAD4TIe4aushY9SuE/o+Y+TFRsVQev2TLHVxfysnsuux42hbGhgPyPF+9A
QY3HsejKrg96O7CD+enT57xhcEPiTkrFPXLgHpBGdudMx7cq0CS5yEHA2ImiG0MjOacR/kXz0bCn
9//mDbjvzopxxhA4l7wErqr9Nck2AVuR2CjmvTrFAgWZRtSIN0LgImvJvEcgcUJM24AzDm9R81li
w1XcAYM8dy9/RgA8ma7HbjnI/HEsXDkR9WdqhyeaRWeWe8EbuKThKZzZD/U2t0Sh8eiSn7JkKA+o
wFr3EtNsNyyGerCt5tNHHyMSIPsramt2p7FiU+ud1qLubjPUd5yTHM+8AIjIyK9zQsEOCnhyvkZs
lEVbuom55yeiHZIIpATIMr/M5mCps4zJc0blzIYjwiDiuWLWmEFBP9hbPATzaEiqo1NVXBLEj4TA
uF1+JUeQBJJj2t6GzyZx+fPV6MrQINcb3ucyfwksl131XUb7mZ8yERaQoL9gMEiDHc/XvFvL7THW
6c2DI1S8v/CbbpNZgiWMXB/FZVAjWk4CKty2dXs2+zcWBQGRRjS6QezefcOd/ZRT/SmTI0QQact8
b6L3Zmiq9Xen0BRmEHnALjS7ABh2oxhhylU2OYCIEK7D1yzg+tLD1CZXO6X4ba4Dfw1M3XURoW3A
C5g8Z9Qhgyzmk9AizKi+o/yPs/NYkhy70vSr0Go96IYWbU0uwrVW4R4esYGFhNYaTz/fTXJ6ijGV
WWO14IKVmQ534OLec/7ziwJLvK5hhvgusxw4uIoL4DFK/jh4Il7noRMxyURptJw1AWor5bnk9CKV
VLyDuoGZE05VHuJyUXKKERgUSD1fh8iC1RZY5RwWV1W9SsVWsTcjnEtijimrkvglpeIeWf2Jcc4Z
AmXpM/Nm01zKDoWzPI05nShEIRnkL0z4jVWzVJpl5myAxVIoUmCp7YdWAB0YBAkxGxsVkBRRZvv5
PshpARQdMXCJNJa2vLmZ04YYRZs1U0TNjBCQh9F8TuzXvH9JGZw9MIuowI+HqZVacEKYEms8E3bP
ZGeaaJG6ndjl2fKEWJh8c0xOt8y3qGGwSSLXR52TtOtra/acSv9EtCk0M72qT8tT0H820CR5XbE8
CvILe/REqyy0bA511RmZBsK/ZPwSbwks0sj+NOyO45/DisVt4/oDX7qkYu9QmU+ijmxg4mAnQw1N
qQW8A88SZq+D8NWbuVOJ2g1gPFZOokuPdPY7zK0C0HgPEkFOwLonbJFhc6D/mPCfBUIiHmp74ytS
MbpvnMrMaYZ6/VqhPVz0kE6AVdwGAGUZmhuZBTFwpEGp0FA5aQ7Dv/LEmxwcDUjgyop6uUM4CDsK
e3lzmwXMfM6izglBdB4F0VN/6vHOq9Klra91+ldY/JA6MdgLp9BZjAXgUQHJk2Kl9xZNdsRMngD3
MXgPHJR9bDTFHh4K2c4TiNoil9XeMNbs2rWPyE2QiwjHlpaiKaP2AkFAjEhrvElDHGIPQP9MudIF
o4JGnirN9Lm6ZxiSaNDJVSI571KJcAJbBhmWo9FDhux91gVxATLL/xhajw0Oc8GHr7yRvdpp83BO
9qvCtH8qEA012Df9XfJAaalBoDV3zMWf2UoFLZmVijRSbHGSNbuZZAzU/CdhWhfcQiIiTFA337iY
5kF/klEHKNomwUQqxA0oz88+azPcoeQuJGQsq7rcOIWJmVQzS4aFrU+L8GgGG/BEvJMfurk1AV7i
ezF9vfTpJeRXq748IZGrs5KpHgrj0lXg7U0As8krxaMBfcOaN9ZjiIkOMIEJAom/A+UHrjj1XDXP
UvI1GnTeyQyXF0wpHjS27j5bMPIU9gXBD23yiHZ12w0rZ9QgPWEzcmqYuNFcgGLP2mYdivgFEk6L
oy0dZfPuMvh3DgwFCExx+nXHdjbIE0b0dbI3ZWby44b9zTMgu8lCzBjSef+YRZBJa7065Gp5HTg3
NjT5wq32OicrTZtwNZwq+Z5MTOqMZJboGBUB5SFhhhnC0riWjrSMO4KCxm0IiTvggMPazX+gT/b8
c10hjSbJQFW3enag1cLWjoNUhcN7kGEHpSuMCcQS05ntM6rMWzZYo5mU1iwEp3H9uRSiI2QIsNYX
5gzA1XgfDHee484RgoWE2KvFDCaSsyyAXvbfrrzIQHw+xMozNl+eRA0TfbDc5fzgOQci4Cv/LWsr
gtnme71FKwBAZRxTUJYoJwyB79KM/K9/rxC7qRsDNmpFBkBFz1rAAKe7R95XaFuDh4aaNl+gJRoW
0Lab/k1srDWxDn5xSCVUH2RWpJSIBOjifetv0dyauArkxUek3QrkxzezeyoseNuYbmjjs8vIzEg/
NIvZtDpO92qtPFjDi2hUc8uYl+rJkdfgG0Rdrph31BN9njv2hLrU6Fd9/yxs2+KIHhFKuT2nB4D0
xAt369Kbi8YyMWndFC6rxXMfpwSJWldd+t0sxczb9CYFtVtav6iWhbEYP9Fl85138hRVYE8VRG/f
mwm0Eoy963VKY0LkBx/K2X1luTFfEnZeWvdsKHfMeXjrXJpMuChQ0ZozyPUDTR4bhIGLFz+losKo
wVctXgUbk5r+5QcimlxCiTCutwQL8GFnWmtteIZlWtgrlP6GdfGS5GHwgP1ET5i8esG7JpBd7+ZD
gWwqB00+4+/kkDSnJn+oyBPIcLAQH43OBcmBXj1GA+wxasGhxqwlgL1yd/SLReNkWo+C5+skB11+
7vA/shZFgXMpNsPKXGt3xNBJyoK5UWC+x+xpQ6AzX75ipAuXJVlpLaV38WR+IKjXceuvAhKC6K07
T2bRVFMCzCYCSwJBkSjXFPnOeyhqMgAMeB+cTxiDETuWI0JVLcYwcLvG8CVXv3AXccttVVUcacsx
fU0YOBlay78BxgA6hNJOWM0ZjIxisRE60lVLbmBG9s6LCtUgMN7N8MUtTsMAi5fyijx5smhaBziF
TDb0N08B/WLR4TT8wOCzmWIdyvRmZEvQ/X1h8ujzpyF7zUl9C+EhqnV+UNpbJ+YjS7E7Ksx3/A46
rPUFjEIqI2yQ4KF6i9D1u9jFumQ4DyrBBKiRWnbWTdvB56fW2j9ZbjzVIHrwtzhRIMOelHxTypMc
LMbyltKHW1DBkEvmToFj+kVWrlLJeCi8dzJ6qYkhSUHob5bV1AEY3YkxmINPQp0fM/1T6UlUI1NM
bxc+Pbo7MnUsHiN7oR719lTrhyyVHt4zzKialdAxqXh7O0+Adg9VduAtt9STWbZY5oGhXMx83Uvw
vqZ1tU6a1wK7tiTJeE6Yh8ObJFQuE2LymSwosRujuSL4EBrm9ROzdaHh19E09w9QABkle/oLkwns
dh0hvlozdCWG+CHv3wsYwa70rqRLAQAD/vvRZZhrC48K65EYLzG+Dv3PoDvGzqZddCH6TrNAYEMn
9NBaM/ChKlr27LKhSam/CJST6hz1dE/Lo0FvgcCMxQKsD53lG9guhzZIF1RHCPOMgvCotvEIZNN1
R2EHRsUdHFSMvUjPjOB5oIuCRhO9tA/Yj7wB6bnFtBjm6HnwBDpqpIX35Weq3bMafFdu5oMUzAIU
fhDasIigOKPg4Lk3KM9KYR2eXyS6DlneaKqCYn9EGnuTa9z9N9IbKDwmMkF19rJ30im5FLdwYqFK
w/MTVK3eMyXiM2958oHGAooBqUsSXlIHDyYDi4nat7rQgosBNHnCYn7qAZz0wdaJ3/Px8V94n4/s
muRdoFjMCqXozdRWHvlROYeC8kypHK6GhTXsQUwdhj/jwjcXVXxMdWeiGVu85Rpi3PGG5VHRnSpV
PXfabmrGeFmoR+RtgN4JgJjgBonJUZtwz49w7TPJpW6EfxWsbQH9cjI3XcXTe5TsrRTvcbtg6inE
zmiv9U2hXFTIpyNQYZnXsxBCEKnPAE0h7kGsXVqwhnfgx4Swm4v4KHuaY1wlQUbNUWfWhWiQJjTR
1ECMDUJBPZfeMcuFEE8HxDQ4gaZn2VT70T4+YcAf4xESMejsLoLHB56jRriW0HKwHwsBVsUMiwoY
NoXGARiekocTJYRG+k3wjksMR3gbWdA5YafjBMX9FXUlWAuxa1OpmFKuzrJsI3BpUiqBl2L3TS14
4T/78Ql3XKZCOGnEfJEiuSvFVaGvqwgQGIUkjIM7xmqLiWuKenCr8sH2vsaxWsteMsSZ+ZaJbp99
GhVCzgVTk8od527yEsloGWn6mNJZvNHaKLwzCQszkRZjBtX2GB7CJlUww6ozTl6ThhX6isrB84OA
CZrpP9GEs5ezS+DI1VvyRNWpxUjaiZjpeM5rnr0HFJHVpjZ3yQIDr3RFPN68tTDiW4hZHFCMAvgq
er2EpmDAvCdlhUIVVOZCmWNIi0RbjfUO1Ts6YeZr+Q77LDQgZjZLhdUzlghbyYRqM28KTAzWMXoP
2Tj7KIBwO4VQ6kza3qHRPRe4ZjAwBUqrrBU+VIjyZ9WwaS7oRm3asNg6Ytv+4DYb0CUDEZLNXrMM
oW1Jn1VXLf08mpAzBq4DoxyNBlKH7MzG0qiPgXlPY3ul8gBDBuUsTuDCRZNvdRmYwFjorAAL9pNq
3wKkKg6D5zN7dxQkD5rFfrK8jpO+Pfs+VsxvNm7aaaVOifSaFSq7HXEHsskGcx+qJbhTYB80DrcI
L4Mye5ftg9wtJAWa9zSy7yXFcNOwxrQt7nPzAuyO8nCeEtY6472cO80tzC9EUuCERyQ9jp5jyBwG
r5tlnu46R4I/CsqJOVfB1oid88qRr+MPFpc4UXTnwKhocKERsamKyTjEUks4p6obD0XsOAADZ6cA
i1S7RI2LdBoliLwrw6UmWyywj4gWUMJ1pjyY/b1KcZa7M9eWQgjZ+leqEW0DAAk8FXj3Lt+rr36+
xG4D+3aOAXqRDGu8eSX5AGFbhDwPbrt5hibwFoxHRoYDg/OKrdEJmNZVpyE/2NG1sz/C9r2TxyXh
ABRreQzNyzobHvuAgi3TXm4WdNmJS2FOfIiOIgDKyj8PmJbn53I6SlMWBA4DYaUJV81pHSoz1/ZR
Fp2aOdWee4QJHmtA1tT0DB7U9jPB3sVP37LgWcIErnwFIsU5ziC+OAdNOFkPH4O9x1HNV74MMlyd
SyiP06B/MfA+r3eS82U0O9Vcq2gC3JujXTTpi4U6pucwgvSzslHdHlR1hpBQQx+uTq3OW2kxRQAs
RMJ0pxiOBOlBs549hTccFpE8rKVZOC/CBY2kOFBFV8c3hw82k9zLCHGjatFkwdc3xLi9vsvSXIgk
VGnNbF8FqVEizHsP0gmxb670jNDvibqVLYg+WGps8r5j+2UsBEGJpAmmvCvodMEke1YZSTY+0aAP
NhOTEkOGFznY6t1CwxoyCT4UDSG6cjZLAtkdVFDDY8+UaFz0y2IBOSNfshDNVcdcPwivAjgbKEYD
xp4W7bU8QqPVcSmr5znUYKx86xiwI6C4NGuQ9ysez5NA2XcyIBQgo9PjcHCxOAkylkqMdo5TEjIN
ZTnlFliPsxqW7NGiB9LSOcpoYaxZgZRQveZrzoQ2WALSR+NTVWEmuUu1U5xcGrwEgi3qG6mYGyx3
xjkzZ0FXLlojzOypJKr8ktAxE+6DcO5VTyO4esucdlthUTIDmmJCAV29x3+Tpq4Kr5i79NlXDypi
0WcIpUqtgvYlU5v8HIX3z4Drp62qTTIsS/LYsP2pbfZu5iZu/ZZU76159ifesh8/fJ8MFdQH0cwx
XhNYtOXjD5+7DfzARhxAlJ32wo2pPTaQGAh+AIj89OnVbLIum31FU2Xryyi/+/1ZGTPevHXB4gvb
reLdR39n33VnJY/+1lTLmTMQifVU4XErBtRMktlohV2iXMGmNPeSA7FWOLlxkzth/CQInMy0SJCi
jMSZ03tNSC8rE+qbxqQ65+kQoRcyoPDnTGsN4jTBsiNKC6z2cBVA/Y8Wph2OLSz+jIlYXi5BjAx1
rjPfSZqSzOyMYEWQz2p5xRe0mfHI8uJoINDCLd3aNvDPVe5oQhMvt48ytggBDL+h3sF3nbS0o+5R
dC+4Iwt6s90uxLSlJBSyNFiHnP+lkgMTdQ8RJPwKpq7DTDaSeDGxewIOHOfcKrwI9GqlE1GYfZQ6
thkSxCuOr5EloVm8l75OSrq0fAfhBmaeYQH5T5sc3XoTPLqaAA74JODQUX2JKJY8Q3ugy8didVJp
CIQ9RET4gjQ9BAzaEMIS6vZZgzHUnzQMwz2CPbr+VmLfn6MIXmm3DOOx8GKo4HDDUc1PCj14TqkQ
vYxYBsLxpe6Ew13eRnJ2qHPAqTX2dCdc6uWsr4+6GESIAtF+PnIxDUfFTcsQV312eMlQzClLMTiI
OMCwf7SNG4GQzJs3zPPoq3aFTdz8tMAvVCAXrk5XS1OnDY+xvmH4IJNs8ejlzz82H3mA7bn1WEmO
cHigfeZJYS8Y63M1BATFYLFbuecSRf48lTewbhv5lDarwZq7Nd6Sy8Ll46b4AYAyafHataKFke9z
epFek2E/z4FfR/yy0m3L/fTRAiIPoelWpvJ7jKsgHl44fO8EZUMRBvW+AZfPfXTivdXv1nI3x3hX
2L1AzoSh4efkRD55VDDuqRyIWV0mUFGK5XgFnyE/qZ+CvrMf0ciF/qHh1auiN6t7D8Jpi3CrAnZ4
LP2dbJ6r/Dkt4EsthMlhN6daa5g9FVWHFR+WZMUis+f4VRU5pPO56+4AQ7roRRNa64BJM+JbTWaT
+zL689hhtyEx1HvTGH4oCENXkbUSM+05FqhxP63UkpIB8NrfDdWjjVgDL3UST12WCcYMMS4Sa4+F
qO8qjsEZPp3+K+BQzCCACA4kQ9D02fR0xrnC4iZfI5IJ6sdK2Q/6zcKtAm0f7NDIXXi8sC1Q3irL
12O/ToObPsRLU3/J1CurU1WQV8HkFB3sCFWo4Gy3UKXgUtOPS2xvsSs5MHviNBUt14gWppuQGvIw
qG+lgq5r3uQnh9TmQL30yqsK16Ti3Q6a6WgGE8d+HigEI0KTlq67rv2dpj8r3gn7V9ld5/ouNtdh
vDODm2M9QmBr8Kh4HpUVZGTfv0Tg+Ip19HgDtDXLOncuPrCKByhqvDMrGsqdVG8NSmf8JGR3hZi5
GMnQGpR56kE90gcgUViX0t0mOrVHnTgH6NLxPCoJu53qNEQxdBldu/XScRxXkn5XIcPEIFeyBEob
P/fZLafbyjaYpkWNqC9a35sxfp6U1x66sNx9cEOlhhSJTQodSca8viQLwg5wAsseffmLvG4sHCtz
3fpLt5hl+gSn6jW2kDHsvgwGpykfXUxu65UgfrnmIej2I0QTY5Fmr4MyG+zHTKcSn3LIMuGy67Wt
bOULRphq9awFj2p2HbHiYsAiLQJ9FuM9DF92xgUodhsPk/JncKgxJsCvcRcZzzoBSR6g5zvtm+vz
JszGmICOZxtbAnMqJ/PORJTA9yxatH1YOYBwhd3ZL4892imYmi1MGtpIzIbNYdsTWl1iOQKwKjUI
6RFchUfsDbymR0s7c6y7ElNy7fwIxRYaiQwPDRvpoveqq18h37VDgCdbb0AtROTMxTufW3j4HWMY
SoCNM1tbJfKVoMihPmL8XBk7YKzRPJKhCAKLlgqv+x/Ebf8r7niZR8xgX7PhI6bhMxOiMuQz9Fm4
NM0udevJtJLuGCWhEkmzs4zPSXJrrI+RVSBRwSeCwthd4ScEAZWOsiYoOVJvglJnY6165ZLkcOKx
zFCOmQBDekxY8naGxfrU7Q5ibJFoySRUP0VOSKjcBv8RLrXmQc/FBWDXKocyBhbZ6fVaqqm0BVaX
fSSIWyj0TWvJ5iBGWk2AYefVwROVW62M96R+cKqOoCAGNOzfvs9h4ADt2lu33pBDw9PSm4Vo6tXH
vZ/gEYDbP58YaVveHCxRXLwaD8LnCkusWkwa4uKhAiCLK2NSc6yExh6Ep8f0SOmek9B4iIUxhvfF
8YfPTx+STZLcsP70xoCMhr0Zn2L5ro+YfPWP4Vrix3XrjARbhtglIe1byiu/OA5gWTVNbmZ+OBRX
nbf/sXCA/uqN4gHk88oTd/kYQ0Xv3c+Un9VhYS8G3LV0Y3BfwJm2C6gtdOTgrK360CstQAPmFZdk
Xva7IiVNak4Xx3bVUFr9gPmaaQPukWCGhxEuZjubiOkGs3o3XzH0IBt1zI9lB5+fkxDudRS/oP1K
YsjYCzJ3XF08rMLb6nhABGi/xX7nMUri7qnmQVGWKh0bOmlEJyWeBmwcO1X+FEAwxnBleNfsPXtb
hYkoHr/Oi4qUssruvgT8jkl7/x7rCA0xfvOXJXC1s9Hbu803U+5iNGmJvdM4+NbEoK82NwnVGvLn
at2p7HdCcblnmYzRiukSGxsmIlQ0pOUC5gxYaZJnA0kRj+EbgjbMPhUcnWy2HAe0Ol0r8oYbnvU3
8tOgAvnc9XsIF57qfqd3r2O/UUriGmcUgLYMEEfcA6O+suOzu6+iw810AcjjFrAXGZCtIwqGfmNg
qr0de3gKlM9AmwAlDiTDpbXyeeXaSxZ/Gsqlb2f4njifIK9W9llkhyg49+ZmaBZ1vYVp38EZrOCA
Sbtef3SAQQmIqx51Xgs0ueGXIgMAZsBO1W1ML+670U3tgEn71vaPICZtuoypaRpAk4CkoOydGFvG
1DF9FHMgXYeSiK80g40WHyuYjdgOJKuQ0MHYn6sJnMx1SHqJcqoH4KL5mC4QHTQSFBycA6FMadcU
cnh1aaNjED4PUEeqCMBhbB9KY19LkIIeU2gPGPplDCgvIusFmEeqz8WwEWbtFD09AUVrpn6WNbVL
puKHwDu78q0u3irtHKgfUoBXOkT7fBPRfc25pB8eJfR6ZTsb26WnLwuL1zbCLX7npti2XOMCxiQy
TTDrdsULiWcYE3Asi7GvHap7T0FfYsrSLFBnII/3JrX4Imbrr0tsLGz53GKTw2Y0gM7s3RxH5JVJ
VjfPp3+o0UzMRbJv7fbLlGBHICJGkIAwiHfVrUvKg7wLArijxJRYS0t9DKUnh+0fq1lBN1wpoHpV
z0vTLQbCNKovPcznJfMSc1gy50hQHXaYAy1V97HPZo1M5s4i6iTMenZW8DnCh2vzeT+wDCZ5PqH+
Q0uUxyt2X9N5c5lMhlc7nhPUYhZrYuvnNWdxgIsAPozQbSGDEb0RBK8FbjcI97tiFzQL3aRb3CJG
NZNzXyWotARVb57685zu3KJOHq518t6pHMSWQdckrKGY9VNthUSQg75mO6u9mCjYq/JN0mZ2L3ia
kF1KPC/M9miqMGnCfaGztGz0ngijtgrmABGOy2gfkVZjPcVL58KFb6HU6yt8NGkfdHIdWgiSSEGw
dRFTx+QgSSEZjNueCUmDVjhorzVffzTQcU7xrWqvYUQQKlBghUXfaC1aHLSLRduvMePywnlknRuH
yof6QkFZggqwxUPMh4yJqMXYYd+bWAsN54e23UraY968JQaGodeuWktDTHd+Z2AYoo7hfIr3EGFr
bWfAr7HOxBAwIOnYO3EeTwKWGjXJhiAXfXgv860NwlxysxZdv9HGXd4fBuldEqneb7E9B78ng36U
l3r4ClfHkjE2QcaNh+vBGRYZ+2OKyEBDwO3ciuoybIL03gFagFHLoO8sKLP+whPSxFiznHGAwt8A
MYpxkh+euCjIB0a4gUzr2H3Z2R05aQMC5r+5Dgt9HWOQocP0mucmn4SPBoVluCc/02LaEXYHqz/1
xTXrbilvTJXjbDS8SRYujOjv4+A9yWc41lo8M3/t1ktJBZqx3m3zbAArwiOnZYA+Q7xsTiM7Vf3z
2LwaGLcoyiOJB7W1ycaNo631tJrAk5Wr6QTyEFEyMuR7AfliMG/YB4xrWA0plAuCXmpIEvsco14P
uC6nwTP1WydfxvSduD1R5XTaUuJwEraCIbIc5tclY1F+EuP31HscoqtpvYlXFiw2fBI6auIfJwX9
CsMisHajPJfGRlFPBH+NYo9AI2Nl8yB4bqBaJZzwDd1/7IOLBs+iCkV1QPOLx5nXwLj4cmmzcblQ
9q33lAyfsRlOuwCQpbcJ3TsYvMTZrMdQK04wAT/mBhbFdnkZhjPJrgkBHtEbTwA/bYIcOuY0PY0V
qjhYIXiGwtw0FzFG2/wrXmzo+oxr8WnIbcJ0Vx2xxhSkkffmQMWjGoXuznKlIeKhlCr+MJYL7Hnh
phPqRvXMlCPhNzUGc2dDREq8Vu4JZ96kYrdbRc61wGkLFxn1o0xvOWMKCzqt/EjfmGMCyWQ9W7HA
c/2Jbx8HG1LQeU+L/oCPdI3w0HtOiABzcVFmiv3oeCjfUQmcNNTmmN+KKUr4XnWf3MamO1r2Jkiu
srMAFKXatINzoh65Vba0AyD1PYw9dqmDq/UOOaY0z4pTAdbrdptGOoDqDaBPdjlLW3cuVWcsfht6
q2zPVkwwNjgwZOGyEuMWxM5i4XjIAtkDtA+2QTpsj5jUYFoZmKYWD42ab9rkdQSSRJLkLccOe4Vt
YNwU4JSGAUOHOQ+aOIsTDNe0vR9hKXCXzHXiZYAhNDCY+mpMGhgMzfhFeLRK9bVrN+NiDNdcOu6v
ovriB+JBIbxOGOkVGO2vVP1YEpbcfirD1pVuuXUYnG2Vb832xBABU9RoOAbqpxHVvIGnsjqH1VmV
b3l6jLtpBE6VQmmc8o54PRkRX4p7M5PHjuPOX0jjEpP5Mn/Kopa2i7GWh3kvIpKaGaB2tbPzYB9z
EP8wOalgkPB49Tcf76cRDTWwPD77L+24ikZIS0u6H3Q7mXwJi73I5DVImhvB1aiqYDPjsqzAXm7x
G1021tWAx8tdZjuNk7XcH1VlT8CPF151d1w4eT5Xo5Aw3UMHdV0DQQupFLgGf8fHUawrQB9VjqJg
nRmvcWJN3M7eq1VPZ7hWMMfWVkbxomFh7+jSympA5q1Twew7RyzH6UfnBdeFqF52Eqa83VcrnTHu
0v3DAM0Eme+sKC95F0+l2mbw3ayAWc32A/M+yFdRO2/AxmvMvxYRhktSWUNh+ujzj1zDF2Jea5sY
Bd0wIMX60iECpN4nrHzJRXr/0ubPTQ0OzE8Hkj1QuBtMtWDKRQvHv8v486mgwxSTszGdl+G2xnHL
5tXGZtQyaaxPHl3pMGFA0eOTrK9kheYiAo11T3hqatEeGUBVbmPrTTeISoHHGG/HfNWZ+wIoWlbv
EfYheO/h2KnNYuMtrZhigS5ChnLwuKWcj577+KZYuKijddOp8gey7xibKCGQLDR65ex3z526dHp6
oWv0mtmQtGp2HR+zqOrdaChapNcR0bEOp8QShkDdhlxiyEx2CXlnHvCVjZJzvoT4817huxoiHtqy
AeU5rD84l2wy1bj3ilOGSZJk0BJJL0n0AtOMRiUHsYCyBwrjkDzAbA6BHayEIpzJzI/kImbrWnek
enXLWpsPzTrvXguB3dRw8ZozJoea0wIybzn7XIDrmPqt0V5dYLAR3GZSdwzgaaP86DagyXA3drIs
myXpKhyKHKqcX34KQUOD4aGyDJUnY6BQjM4NjjOcW4yWPXkvRIopVBFmtbxkKhA7kehzYdDNuSn2
Vw/OvuDZJ8bKJ5mCAkJb0yOfO/MmVBHyEq8wfG6Yh/LLvP5k9uu8eMooTKQWkk//Jqg1YTUnTBH0
n6PBhdfeAeKbEMRbXwh9nyRhkyG9h+6XBZyVwT/aZe19RCQlgaY2bEduf9HVm2VdMhk0g3ungMiw
AZI8WkCUY6Sk78kqFjYBLpe1nBpyDiRk4ZJEKEB8ryRy4VZh8pSMTwyr92Oy9IycVvS51k/UVLCm
K87ecZzr7PY+7hXAP75DUOjrWB4Cc81iEmRzxUPFbXLsknpmS2SOQz8tyRdn0Wq1MNIogNy+Ou+l
DIBuIegn4MrO3CEAgEynK5y1cLj3/ZrGzdYPUnfqho+yeHWCT5cepDDJLrDWaY6845Lx5+SHtA4G
zzJPDuKqOMVMAioWdbDx6r2svAKDCUyM6OkHZZWJP3e1qaN7xJxFkNyepFKB9kOv6WPSIQEWMRNh
YhXef/vbf/7jv//zvf8v7zM7ZvHgZWn1j//m/79n+cCX9+tv//cfjxgJZMmPf/M/f+ff/8U/dsF7
mVXZV/3Lv7X4zPavyWf1/S+Jb/M/n8zV//Xtpq/167/9n1laB/Vwaj7L4fxZNXH941vwO8Tf/P/9
w799/viUxyH//Ptv71mT1uLTvCBLf/vXH60+/v6bav24T/+8TeLj//Vn4vv//bfd8Jomr+X3f/D5
WtV//02Rlf9QLIJeHFnRTEux7d/+1n2KP3FU/kC1dc3RNEU2dNP57W9pVtY+17P/w9At27T5c1Oz
TMf47W9V1og/cv7DlE3FdCxZNlXVMGzzt//zu//t+f3f5/m3tCGYHjOA6u+/6b/9Lf/nUxY/S1IV
HT2Wyify399fz0Hq8ZeU/zWOaV9qRZMvSzPGkT2LknuupQzhf3cf/nW53388X/MPP1789999fBrm
BAPIUY7nEhQLqXNAY+IhZvbZpo5SP/z6KjyMP7yK+HG/u4qvZlab4/GxNNSi4AKVXd/9hOjLSV6p
kL2awhiNYx3QkP/J7/rZbdP+/YpqHxqZWYzZEn8AV0d+DQvNj5t0nP76FynKT36S+u8XKOqw9PUY
klgflYw/60Yxq6Whj/mz1Eq1u1Y8o/sk2c17lOKuvmujKRzKc2LnV7Kulrdff42f/Uzx7X53Y6VY
l3Rdb4plm4tZihFmRTyzwgFXjl9f4GfrQ/73C/htbZRxbWWCa9Ze0s5WvsK4APIyPQnx4V+5iOHw
ev3+V/R5mJq+CUWiCIQIIvdj+xCVXawisO7G+a8v8se3ynB4u39/kZogiN7ws2Lp1mQh2UXeHY0x
VTe//vQ/vk9M9//907Mgr9u6lPB2KAP9Gg2Y2izC1LaY1Fojc4VfX+Vnv+HbZiB7jq+aGK8tY6lG
51iAYcpxGpz/2qd/2wvCUEoVCOwC4CmaU6HkRYenQWmWs19/vvKzmyR+1u9Wq5LmPZlXWb40o6Hv
Dl5gDPKqlDxXQ9WaFNjhdnm2KcsQ01D24YB0dFBhzDkcK5A3RlIBfmEd5oq4lQT4oKbKVpjmMZX9
k68oVtz/u9sazrdtYwiyjmxRNip3tKUamF8GgYt0T0/mXiQ52cvg64wNIzeFmWRaddTPcj1Qx9Ov
75B4jn90+W+biqH7XWtHXrE0s9KmjnD102hTyuaDSbBV2jhvv77Oz9bRt22jicc8CrsQxkDmpedE
EsHRvpLR+P+1z/+2awDrj5GSOfkyNmJGq66SJle8su0/2fV+so7sb/tF3ZlNr4U+tr1lg8dFa4QX
yaf974Yi+ZPd4meX+LZbNArya9mKiqXkDJVOp88ny+WI22voW9Zfe53tb5tGPJaWk/p2vgwDNQAH
N7RKODpnsM1//Rx+9iu+7RcctrgtuhwPeiYpFXLrpMgZ3lQl8ghQvKe/dhVx9d+91qosM/GG+A8J
zahg50sN0raKpRzv+6pBwfrry4hb/wcvh/1t92icAcSpRs2tW12Pyl/RmZ5ZSt9bu3Rw8Llz1T4t
51KGBv7UIkXP/uJa+LYptL5cKFqOx6jZBumjFSiYglh1X0BXdzxmar/+eeKZ/NHP+/bua2Xf1b3W
ZURVEuuOfljViDDoJCvJp/R9wVAgW0U6/Our/WQHsL/tAK0t5arbF+BEVW6nmJ1UujsbGz+9/rXP
/7YD9Lkla3qmUrZGFNYY6lXZhx7Lnv0nd+sn39/6tgWgYMqltGAYETgOvaqNJ35nYrvz62//k2PA
+vb2Z32lJqUMmbRTuCUMhJEi9zPVTmvriiPaaC6joAI04OnnNhOl3Mavw3W6PzsHfvLeWt82hlT1
SFpXeDpS3jp3N9HUD4ifyOSS2pb+5Kz52R38tjeYkmSZRUmkjFFmnTcJx05fd65lff21W/htU0hj
3DYseJFgrwM8PuxtdaL3YqlCe5wFjE61KiggZLg22qUmGqJnyzW1919f/CfvkvVtq/D7IBoKnUJD
dhV89HSz8om2jxRc2wPQfgnaZJ1l519f7Gc38tv2kEuq51ppzFLUk/EtpKO6ymU/un+yh4tn/gf7
gvVtXzALVQqKvsa9IR4YlfQycwDcFP0KS/Eiu8ZmsPj17/jZovu2JSRO7jeDOLRtA+/8mda3jYVd
3v/m7EqWJMWV4BdhBpLQcs2sLLKW3ve5YN0zPawCAWLT1z/PPtXoFYlZHqsOKCVFhKQID/fu0gga
hc7e3TaMFxnWWHcc/YFYrnAAPYnovliJaqYy9W0DXB7rL48jWqfl0HXYfOSPkUhCuyRSqUjdaVRg
Zlv9uj6NjW3hXoggnYvbosW7fI5r3XyJcjqBUqDVyMHbQKfi3s0pINJLw8JgZ2Ibhsa9qKBlQVoa
4X4ellHzkZY1GnXDiaJF9PqUNgyAexFBGSBXhhBvGLOCEATw2wjgJWkImgTcsLD4/fVhtqbhRYas
hvaBTS8o06lFhnrgkN0akQO7/vWtSVxGfXEZaXWvjbp4Y5M29KkRfXuHbnr7uV3z4ra3HvccPuW2
qEKJ5ypvgOIJSjSOgcL+UwBquPvrk9haIs/nczAodQGx5mwW8FL0goGUoMuina9vLZHn6BM8Wk9o
czjTgdIngmhS1w6d6229d3ve+v2ej+cB6ZQOYKlFlXc/dRhA7FQHRfP1puWJPQ+XQLnh1bvg3qzX
9l0bQ0OsU2T3Jrbh2rHn2twFkSF4YII+e/7XpSUonxpwMhVoPo9t+ga5+HfX5xFd1uOV2B57Hr02
Va1E22Cfm/I99De+S+AKiezfD9X8bCbQruTkXxyi6NiJAI+6PurG5sSem5fhkiLfopC5KotHVQa/
XFp9vP7pDcuKPde2IHJKlxoRJBdsPGUKdICRCVCVCoDiuD7E5Ve+tmSef4/LVKckGtvzAFq9uLAO
0IkB7GqQqTYcSsjXR9laI8/FbRtMdRFijWQeWlB6gXinaHV3d/3rW3Pw3FuoqeipwVW/7YqnMkBN
f7XAeWKzUdJWLn24PszWbnh+3vBsmhbkW87Z6jrwwrDZoAl2boECiULA4K+PsrVUnq8HU1wP0Rq3
Z2CSTmQeG+j3AWJ6/eMbK8U8T++okSIfCPYhe2ci99Ss4G4DfPFCknZ9hI2fzzxnzxvLJsVnc9ay
jygQGekyPTWa9/P5+gAbmWJUC/57IkmQ5Zq569tzoB2wTAUkFnqDpmLdATqw1AREtUTk7+RQs1Nk
HEpU1CrIOw7Lt+u/YGuKnsPHyxpHfdPCZaxZEfTb4eO4hvnz9a9vREvm+TwEo8aprWHMhOrgXVaO
9sLA0jp08aBSBoZm27Ifxi2Tvs3g2GWaL054KFqCRSMPMWAVoTbslgH8Z9LCW++vz2jDb5jn/HEv
Mge+8fasuA0OZRqjl6KwEaTH5ZxcH2JrS7wIAImlIq9TlCeo5AwN/gBSDxZAwOtf39oSz/FtbKq+
jJEpUdyVn/SfxhHwWkbdmDRr86vqRb+zF1v+6Tm/MeiWnYMBe5GvCMezm0GBQudnm7EMgrW1Pl2f
0cUbX4n61IsDLQtzVc8L1oukUAYEzuqAt8r3huWPsVUfHCRgz1Vn4x2P2bAA6gUFPUw0n1KDc6ww
JZghgGEAEfEi5y9BZ9PhNiOgl+17YcgumKqpzLB4S7BIMJpk7EEifOzEnQ0To57XWzSQhrqCicH3
xb0xwOWCiry6zUeo5/Vhn05UNQjM2VijW6bp4zu8iPKzkMveJXJrEzw/J0EbjzRCYFlZET1z1Afe
t0YBe1g3bXR33a62FslzdSLQAUvBuH4eBroAohK60yJAunz961G4ccGjnp8bVHQHWoHVidSq+TDF
GUYqx+qsQ+meSTUOyRhT6LC40eCSCTke2QyQWVlE8XMJchDGKNmIAkJXfQFCnJ5yqGxoyj4OeQf+
o7aUAoQ6Np3BJNFHj6W8wIXisnoUzoxf6sLxQxpOy1NRM0AcxUD+HsFaCPHAOQPSlVFg3p3FvRyY
BlAfyRIMtmjhDKY3BckhHFUbJ+I7nU2QApS4ED02IwP5UIVq1+NIawchO9m+i9hQH/VajNAKFDVY
9SKrv3d6oe/y+cK3WXMQAs9d2oHATXPg/4J4hu5SBRKaTEDFcuns19Et0LuIMzQAVLOrv2Rr/FcP
jb5fbVWsjxi7/EuvufxGrA7QfQkYXd4iLxE3izligrgExiqF5O0cnvOqtwkKTOFTy6GmK3kt0YMR
QGSDOkc+QqFO/tNH3HzhJYFsQxEsM3JUCt0NKUcpFyKEtOzBJC8E+uHRqcF55YbxkEqbAachLP83
Nb14JLocyakOJGTgaZny9zND+xqajvIPWZqj6WYtqATXIu3WhyBXbYwORp3+bm2R7+UDNhzkAn14
GT+WgTHpmAHfPOrOd0EjGJSuVHaiwWB37l9blxfiRZFGVYGbh7A+Z+AViR8F+nJBNuNE3SVhtkCP
u7IMLURkZH2alDIF9KZ1wQwO7rVdYLM0laC8uu5Ol2D/2iHgHWtmWGgF3obmbDJnP9sGtGJIYAKA
1btDWYQXrp1Za3JgBrI8aW9AT3d94I2Fpt4ptyJ10BRQWzzzUoeJQIHuvi1CNIaX9bATrTeGIN4B
F0NXsp6rogX9o+0EmHII2ppQ6fyBFumS3TYP4h1rQx9KntEKVDQyQid3Te0/mdKQe1UBIGjX12oj
opLLBF8canVUxcFEWH12fAzJ0VKBtmwxSvPjtu97p4JtXTGxDB2WLJRVEjJ50eaye2/jDRMj3nmw
ptM8i5UAz5rG31JQNQPVp7o7K8E8Beol5LFrkOAMlz/rEjQjt83JOyXQKV3YeajqswlB3ldO6IaN
G9BTXf/6JRy84jbEc5txdgHvohHoFC0cxBPn0v5TzF2EJlEKPR4+g+ykGzWfdyxgy5Q9bwnSbqkp
ccOZLRW0l2rTgVCfFRU6PMZW11+vz2rDziLPYaK4mCuGLPi5anX8lNaifh8paX5d//olvL2yZpHn
KXnNlliqHGLrccYhaxz1EPatK3rp8ixFc2xNCRHb62NtZYEiL443MY/HsayDJLyoTClqUI4DQtDV
+c+lzr8MFuTJRWseRtx2Z2Y/XB92awG9yO5AWDPk7QIdw7UGDVcWBElXAGh7/esbRvAHAvIiDFTx
APKShvTnMEQv0EFpmaEBJtWKHbVOIU59fZjNtfPDgTGiVgVoEpjiI+guddf9nCt6aVoPhUgf50sG
+L4mqmqQwcsZtDU6h9avMV96t/MjLkbxirH8ufy9mKvhjR5RmGvPTR8MfxXOoalIdOhj7hyy3Jra
7lRxbqEpFbFlx6m3do/+N8wGuLeGBcpa56zr2OeoQw9VrfZ8a8v6/XjUFhTPuS4/dwsXaCNL7d0q
wXM/ouBeBOrb9b3bMhEvLsVDgVaRHr27lYO/HSnC+I8afagQxkk1e7xtEC8YSTtCn6lbVcIKNPHS
rqbHugLhutCsvbs+xMZWhH4kmvWqO8tUsqTN9JVTGrxJFyV2zruNvQi9SLTolAgWoDEvhYDU96kF
6Aj3fmKru7ltuwks7yYwOzPZ2JHQC0RgTp0qGYQy6ZoCohcDbr9BAPruTNFpx243DiMfzhpRQBms
mcHlEqZx8VtMKJ4/AnnUgPwpbMCD1iGTD9JrdKX9c317tka8TPaFdw46q8pOTWlSBF0ERqoYLbdm
mIAagJYnzqSwrtDtQxWf9kBkWwZx+f+LEadF5nUel0EyVAD0gMpmsgZ96+EQ7ZywWwN4zp/3Sxou
0MxO+iaU6G8EDq2600sHur3ra7ZlCF4AKIkjvSmDNAF2FvzLqlLnLB8XNHpNNwaw0PP+LiZtuawa
i9S1DRib1gjEBWQPwPH6CjEfUQqJRsFDFYBNeam/TRMYeloOMoPrq7P1cc8l3bQUM2Frcw7CFT14
KzpWBg2+p9u+7jlhhWoPr1KkDAJR9iCDCNUZ6kzR6frXNzCYOBX/a5zQctRxmGqSjBnX362AIBcx
QPKqCmjsvMNdcBULsI0ULUDcRARNlbV6FOVUnq0s+jM6KeU9U9O3Plt3YsLrIY5dIPQv/YV2cUiz
Bt0ySB9C1h6U9fMvS4rsQxVV/PeUFRXfOalft2umPM+U9ToPqkcSxrAOvNZZKt+IMEIzVIp2nesL
vDWE55tNFqgAMBqkeJjSBxT/7XM9h+Rzlrnh39uG8LwTSRmADRA5zwziO49WoEfFdTUIaUY17mzJ
lol73pmSOZRoeCjPcwMYyH1TL2j/z0STkR0r39pz71zW/Rh3ZsEA4SDGr/HE0euD69LR9FX8rm7b
PVDLxkR8qGhZOIIgky6JrfocfMwtmcFbEo5O7KzUxn5fmkZeGm9LIDHN86E8T45zKOGE7HmsRYRM
roYG1U0b7uNEkd8ynEOJ5AyVCjC5hQwCwMG8xiBbaDn/edsgl516cWqJPhNI6aXYkagFyZriTQkZ
B7Gia5hmEvyO14fZ2hDP2VkHiAkJFzDLjZCIY/NYoplKyBt34zLqi0lUnNVZu4CmEUT58tlOrgXf
TxV9qMuOf79tAp6Dk0kt4MXBEEtPfnY5EidZx97c9m3Ps+tstpwIKGU0w2Dey0WCxI21w22hycd8
zguQi0PPC5zlnbgwx7Ie/bFrAOEDVV56+G6bhOfaZcZcZ0xQnHl40TuspMzA5RNQ8KBdH2Ajdvwf
9nOZRV7GEnxPGfupBggD9lUJOpnl7TyB7vX6IK9ngtDi9V9LMiKXckVTCmZB37po/j03DBoYKag1
ZfRtCEDLl5WfWOA+Xx9vI474kE9TTXi85rQ4jxO/sJGNYFwPWWb/CtfpNlg+E76LhzGp+wBVmsWp
5uhS8FpEPRSSr89gw7OF59lgqiJLNGfFmbTodI8avOxQeKY767O1H5dRX3h2Fogo43WGChPI/EDv
uHDLHot8ZL9sBIjxW83yAp3aufpr1VEI/vJVIll/vj61rc3xfN5WwWwmjlfLFBEwzfRT8MFOU/EE
Hgvx5foQF7v6/yQC82GeEe2nuAK0CNAZe+ql+N0sOcQjV/tTXbgf1xLZbLYuzW1OKrwDnvMGoBYk
Zc6ohMynIJpH8MtUu1j9LVvwYkBbB+DJrWEBASvVU5xRVGgmyHZfX6vXn3R/2jFf2sKSdmC9NW12
1lX0vl/0+3hYJ6gc0u+5E9+age2Ms7HtPsbT8MUymyMP0ga8vRss+vVD6JOfljnvdvZhawjvtq/H
1RYyDPG8b4DQOHCl07d5FzA0zbTjQG8cxXN8MDSRyfQDUi1hCOaotR2qU6k0NDHGtR52LhAbe84v
U3zhobOzZqJ8DZKYWlAYDN0zndfbUMOMe+4vUM4uRDMGCapQ4LLvine1ZiW0OtId/9v69Z6LdxPi
bikxABnaHEKTYQ+JnqVLrlvs1tfJf9emr808RWUABp2iK57p4sKHLgBPzW1f95xZL1nt0LylktFq
fi/ilYMpFGpet33d8+VC8xiVIhDmUNuC9AeEMZJDSv6mj/tQTlJOaLAKhiCBqFuemPRCCxhOxc5L
fcO7fCQn7fqoGVOnkn6gARBXYly6u0Bf6C1sLvReYXJjd30YJ4qDbkYXDXIZnJLzNM3ZqR3m8bZL
oY/XhLZ1R1XZqkSUZXlKrcqSWZPmpgQp8yGbkVyssxC6T9K+w6Ugnkq7HIXswAWYNzgWdvZ5aycu
S/ciOGSOkCm3iHN8Ff9mE0gYiInemAi8FrcZkue/2NkBddkiO/cl1BQjO6MPOpW3NdKx2PPfoimn
LjAolvQ8mr9XDCorfQzKRZdT+/62CXhOLJyVdVHSNJkNiETQL/9tWG104/J7PtyaGK1xDh/vouxL
JM0T0+lXBuzv9d++sbs+TDMdWwCZVJ2dDbDEDwMwjU+4g0FtYlr3sNJbQ3j3cbW21omGpAkd3Yd8
bR7DtXuoTbvXfrfhwz5K08q+4hADViAnLqvn1mhws9A+MLd+3zuCO5pNaEvB6dhVS/x1sEX80YL6
+HR9A7Z+/WXVXrhXw9islpzjfOld9iz02p3zEZDi61/feHD5iEst13ldFpyNQQPWawCEUBQyYjmW
5rHJonYnEm3NwfNg0hA2R4WBjYLGAMh3U3aHrFiX8LYIwTwfJlXeAD0COh7SVMVDWlRvZlcU97ct
kee9xYLVJimOgKgAZVdzYZ9aU/5hQkQ6glrj+/VRtpzAc2NiZBmU6E+AEYX2R2uiengz6JzI5xhP
n72Os42N8MGWZW3oNI9FmtSIFscZxExIlYplZ5s3Lu8+tpKraWXo+cFKxZY9xE1PwUYGuZROlqdG
Q+iii2S6c4HfeFT5CMtYM6JWAWRSXhYQEwmq/lEBx/QgkAU/8aiZH8D4soKPtaE7jrjhKj7qcm0Q
CpnVacJi8BZS1Jpsnd2HtntfKLaHut3aIM/bwUITVkqjJkhkAT2UMSru6njcS8dvff3y/xexhBa4
ipUsD5LJgvKvHKAZSGtLd65kW1/3vLyd045OAB0mU28E5DDQ+DXVtH573UG2vu75OAAuvZEdSm+0
yeIlQUYZPKhoGxflTpJjA3DAqOfoGUgocpHCpGg6/Rhb9c0q150UxOLreT0z3XR3ZiZgpS4fw3T5
9/q0tnzG8/tu7iCwmqfg4J8yEHMuAm07jzarMrB96xxcoWsswI1frPFCdia6EWp8QJpVQWybYg5A
mzfZ9woSWOeQBd3HSPd7/SkbvuLD0Sh0Ph1SkFAXWWsDXVFL9HzU6cB/EEzn7dy4fmf9tqpePlSy
kynis8PtoQ07noM3mPTVCRh/vb43YaffpwEzoOuqGuNAgiTAdjsQ3oGgtEDjf5Jp1MBOa9WE08ds
hLoSZJHyIrwDzmQXNbVhudFlkV54XWpXO7ciVkmT2R6Uh9AXwlm+11C4sZs+HGdZbR+jqIiHEB2f
A5s/hcX4uE7ZbU8UHyXaDyuSpRmDfQL4/1dvK3SshcK2X6+b/0buz8cUqqjNoqhdVGKz8MQc+9WL
AAWK8nPpIL4WR+kH26zmLXTab8uUEy8EMlPjtcK6NBlo88nly1uuurdzB0K46xPa2GwfZkhRR9dG
W5VkCn1GJHZ1EgRq2Pn6xmYTLwh2AJcPGVDtyeIgzjfJD7wOPuBlvZfg3/q+FwLB2BXPq5hUknb1
xzHSD8HU3Mdpt+OsW5/3gt1cWEDcZYV7WjpCJGJqS5AcjdCs7MxtCA3mgwf5PBWLbTEDGQ1/FwSG
xPud683Gr/eRg3aicTiOiDRBKulJdG16hqpTcypWle1Y5yUkvJIq9vGC7QQ+ujRs8Bidc/E5nsPi
TEWg3ot+geANtMeuG+nGoRN5TkDbtB4aAzRQFmbRaekmcB11U3ukpLAnUqKjk2Tj3rm64RGRdy2Q
eZ52rDdIHoIZ+AehQv/qilTsXDq2NsXziBJ0nWieR4dAjFbqu7BdoOExBhDJ5vXexW9rAp5TKJE1
wHCnMjGMGxDrc/IuRFZoJ3+4tReeTxDOmrkJYFW960DWYcZGnaHTAikBlU13VUwqKJ2tUGu6vvUb
k/EhbTogY6UnuGDG+Zr0i0EErFl7uv71P77wigH7mLZiQhF4zmrE87AdfsfzUscPLIQqvKtQM7gv
M0g4hebE1wjksrQT2QPJ0zU4LmolEPTl7m8B9vX+uTRt/KyCCOIDmrPR3jnXx5+LYZBs56duGI6P
iCvrJR7NomWCMmnxbe5K9QlQVlDf8mFpzteXY2sM7+RflmDUVSHSRBdsvFcMPLgLa6ZTF+xiiraG
uPz/xeWipl1Wzm6CK89FccxU9rafxb8kK3eu3RsRKfRCRSWZcfEa4dUD8v6pBrUpEijuUE3ThxGE
DHfXF2rLKr0YUU2RS2WJJIeIAnGoIIUGlUfoJtz2dS9GTFaUUaTjNEGqA3cJnYWf0lB0H69/fcOB
fbgb6uuNSM0IISJWHuOgR+NRBumLRbgVkhoiGaLs6/WRtlbJCxVCZrTQC8K2AMXpz7DIoFJv8vTT
LV+nPrBuZO0cgAwV88jk1ziG/sAIAcnP1z/+uhlRn6LRTKwKdYRjmefkaW3mZ0rJ04i+szmFqPD1
MV5fHuoTNQ48aAO54uoVoM/jXoD+6s3ixvjLbV/3fBkcMISEJa5eirIq0WVuwPCdqtP1r7/uxtQH
yi1uCmJmIDNVpJP9RsE3+ZO4EfJkELPfy6NvjXFZtxehIihax4dZyWSp+/qh1Y07LDGEVVps9o6n
bQ3h+7FO16ZtYolcWf0Ys+bEovqH0N3OKm3tsOfIM4tiM1ujktpx8ZTVtn5ITRXuvIu3bNQ75yVa
QTpe4fIlyoo9LmBEfTODoelBRyvALkgkqZ0jf2uVPD+eS5RRRaCR0s2Gn3rW34MwfEazyx6I+PVH
FfWRcWMNGBaPKkRTY5r26GLA1w9FF4smaUwFvWG020HfHfsT9vcpugyGQ9cY5Bqu2/LGLvksTTx1
LI6WXCQtwe1S6TV41ibt39/2da9a0KWKVmXOoIQDFOZdlwX0zgVVtHNib9iAj/lTPEU6oZ9xnIIP
/KAHgWfKAi7ymC+fF6QXb5qDj/oLRt5HaeBkgpxW/3O2qzuHblp33ilbc/AilV6ipRASTsiC+iEr
l/zIRXBWNTqQMpbfBvOk8mLcL6LJOgVEswpVFZI17/pZfVG6e2tS8nmsAfy7bZ38iJXzSZEe6Wqm
FQQAu5Qnver7navNhp1KL1i5lruoTyGiHXXZghK4Jqcccoq3/XQvVKGBZ+aaWMgLzRqSsqsu6hLA
DxB03uZlPuQvm6dVT2yUST4t0NIrhi7JdWU/3/bzvRBlghqqnKSTybgO5DmuXHPiU3QbOyr1YX7I
bi5ZJYBqmPO2uC+LCZqvw6Jvsxof3+fSfhgVx77GfV8lfDAkufC77hQeNrzLR/MNDdjHe5nJpBXy
Pa2j6TD06g0TFcThufpx0/L7cD7NBtw26k4kXTqU3yKT0w/zaMxOkNs4f3w4X0+RuzAl5+ilD5YP
guT9XQAc5BOoo/qdI27Dt3yaRhKO4WzCHBFukHQ46HbJITFTAP542wJ5vhsOeDsOjPJEzsuYnZa+
h6Qr8I/9jv1vLZHnvjTNI8EypAkbOcY/HGvZea1k9mAWl324PoWtIbzrhs1sx9ALgaMGZ++nkUER
Hm1f5V0+mT3k6dYueF7cCqYKSfFgSEnbQaZrGA7ZZPYyzxtf90kLJ2iZDMPlBKCZOOHh8BeJw3Vn
fze8zCcsZHRd6nLBy3nWFkLfvSL5QxFNY9IukBtZVB3vBIuNXfChbVM2Vi40mASS3Od1EafVdBCG
pr+ub/LWGl3+/+KUrNJF17ZyeHqCOPSrbmRZ3ltJ+nrnrL/cev4/30J9wsLBNfUclMhNcUHugoA9
z3L5u3P1D9Ssz7Vck05FN168PJeIyqwHrJQLJA1ppQ806KF+ujZ5GN64FZ5DiCBFR0KL90m3RN1h
ynWyRvK0pPy2oMo9b2ALbeZxFfCGBfmYu1xZoKJA8MtuU6agPuJtrHpZ217i4iWm5tCZUBxzNe6R
Y21Yqo94qyhQMjKDM6PYnR9HWX1fw/ibQOv4zvpv+JyPdRvoWJpuwd2XCvZxaYYJAo/8sbWcPgRr
uHP2bDiED3nrKgseCYt8lXUBmqh6NKmFKUQnrrvbn5raK/7gY97SeeW1TmcUHiuVZ6DHi8HptGRi
hcxkBMaeJxlBawWgZQHm90aCXaKBtuRXY1TQ/4v2BvI9mw2oX1MGYdkSSJi/GetVdJJq1rf1yVDm
2SH6fmcrofCQyGB2j0ozqGHOyzzv9TdsLLEP8lgrxl1PyxhpogrJFRmu8UWSUIen64u8ZYheTOv0
SCftFgmZbfSl3gns33iwcQORqU5AUWTnCNiYRkz/GzpjkAIuaOlCuqKZhi8pJdMP7SCFddskvGgm
e+R+s4zAV7v8LUwGCTtaPOWF/Xj9+1u/3gtmw7oG3AyNTMIauppYHP11ALHWTtjf+rpnQhLiM1EI
vBAUtTumjkqV2Qz5beHUjiNtDODD/oqRk9qAbCdB+gnSw1ytn2VDpy/XF2fDgnxmxroUswOvpErM
Ks0jhXTfaSo14IWp5Lc9sX3QXwqaHfQn5EjXpVVm0dADYPahq4pY3mae7BJFX5zsK0FNTqFnP2nB
iJKIBcoOjS722C+2Vujy/xdfzzqhqnQEqLat7LHKKB4Z0wXYvLO9r+esqQ/7U2FNRhE2cRK17oGn
yhzzmiSi7x5zPUBM28y3XXJ9wkWaN0s2pUGcoG1+TnSA4kfFWPhuiF13ozF5nqznMnBF3eNYn+vp
SzwFUQXJ2U5BaMYtwffrFqtev2cxz53rwQma57NIiGnih3ml7Dex/RAezSROgbLopZ4/obMrPcyt
Lu+vD7rhhD6eDhoOwKJIDBqKBcVZ2tkjDcxeOXtjSj6CrmMdW8gFamajr2ntQBVlzypHantiJ1Cb
3wk8bftoF6O5YdE+fK5eSbkOLYZjDAoPh8nOoBQNeqHBlirYTlTfWjHPbdzYQ2NnQTMGa+vpvpBD
f44Nmf+6vh/RxaReuV3Qy7AvvFKiDMwmKXnSriMkJcP7ddbHof651hYaqcNBjgzq7ubB9cOhzfpn
lLVug6lT6p2G2uEZN5fiMvQaoUpAFWQmR5BYDX16o7l5jsTXoja9hJw4CPUNUoX0n7RSt7EGQWzv
v0tXWNq11EYsGXXdncCKORz7CUqpOFR23idb9uydiWZp2WrBuJTQOD10WX2f0tAc2rg8l9DkrPTy
Vjl5V9C9FMSWNfg4OlwcbZ/3yEkif1VBbrkKm/ZUjoUxB+qCpTwWpArSQ2VK5UC237fLcU0d+uV4
qNsvc0VKNJ3NYbreBNUCw8l/l7jGY1+j0x4pRw5wX1mCGBpPzz3Ozg3X8nF2MVougJLLedLN/T0O
uq8VG3ZSaluf9o5StBWrycXIldZ8gbypqqfjMMx7+O0/bGiveK2PMeNh063M4SqGHjYI08q10tkP
cP6BwEWC/Rc6zkUQvedZAdHOVLA0fYAYkJgPYd6H4hDwIAyO0OqK4rvCDSS673MFfrqqILF97N26
/AqpFHcB4e/j1Lrs4HBLbY8zKCb56Xrg2YidPmitLwAoCwoZJ23fnaO0/losEENtSbxny1s74EWX
ohUhVyW7DDD+HWGbD8iJ3NYgRH3QWnVJ1WWOx+A5GsBPKP/WLvukIvn39cXZ+u1eZKmFpaHq8ayf
ZDygb7ef74I63Gusvtjga8bjRRVkAUkk+p4nkIWw75AcqqBCC0rZuxYUa6dVZ+q26OsD1+JiKIWL
BW5KEyO/OlQfw2NFM9jk9WX686FXZuLD19AnCkwsqCySjEDi8hTEzVgfIyA6P0dgS3mrl3plT7W2
jYWSbVFmp9qR5m3JEbnuoBoCapUYIJ0VikmrDI42G/vmAL3IqYSt5FqCKhVXYujIlwOHwMg67zU4
beyAj4kLcpIVLI3jxNri68X4L+Yjsqk75OV023vKh+guWepc0RCRVGgMctB74mQ8MhLYPW2DDSP1
UbotnRSAm8hXD5aByBc3noc6J3Tn6Nv6+uX/L+4lqpoyiLiEceKQWgQtnWoewbdb3ljQ9RF8K7j9
cNRdXpthmf09mx45LeSSwz3Wh43w9ueAffHzBUzJTvMS48xi4jB3F/xALdQhSsMba0J/SHBfDAFy
afQbccuTNMc95DCDlehHbtLqtlLin5aCF59fBZT3qsFiA3TWPdA8tkfBbbODCt3YXh+zZ6CpFC52
iNHARu2jW2x9xobfhr3CNfK/xgPluboBrpglJmL5XRqo+E668MaHrA+zkwM0aWwD26Gg68vBVF3q
7EDapsgeq3jk/14PbhsW5HPPAQTv0HGHetlIuukTy0T4UZC1+BtEd1mzcwhf1uOV+Blexn6xx2CC
BJi7QoDue/ETl7kajKFhC65gpyuGm10e/x5VVnwfxRxNO2Nu7bzn2ADDocyOszmZVZ53Rx2BARxX
5p79vr5uG7E19M79YOoavPVRCYTmYScP/TjE9MicU/9w0bLPK0AKX6+PdFml11bPe1ygrRZvpbxH
UrIq7NsCN5q/OJC0H9OKN7c5oQ/Eq2Iu0s4Q1AQDPj7EyOmhtBZVOxXNrQl4F4FGmmHVIcEE5ibu
j/k0p29Bbib/krjr75zRr5sY8SF4aD8pOFRDY2x3KdDIzjP3b94Sxg6xM6t4yFxWp2/mHj/k4ABN
2pOCft0MiI/Oq2VJYVgrwlfG3nHTvrW1uHM4FHEfLrPjdQt43ZaJD8+DPKBURTMj58Qj9Y7qkd2b
Ot6D8259/TK1F96pGNOwZNxg3Rjlz5Jl0XnM42rHD1/PlxEfnpcPepmaJqLJ2ojxOIJn9JEzFd1D
Pns89Val90qm5U2uQnwqO8p4uTYgZQd0xNTrMc+LdrkDD2kBgl3AMvakil43aOILIoNlbAR5fUYT
CWe88G58olVdH4tF3uSPRHkuX7MsdmU20aSPi/XBlIWBCA7bY2fb2nDv2p/W6RKNUcOSsK3MfTUB
RC7msLu/zVg9bzfg3YdWb82SS8tkdyDFFH1eIHa818iz8et9iF5lQPYaZPh+Tj8yJ/Rb5mR7Ux6A
+Bg2oCCGKM9KXDP7iQN5xH4PF6HjmxbGh64h4Q0GoB43nblw5VNUFQV66Vu+89M3/Ex6Xjy1yxI1
E/LS4dBqdyzTykmg11oHZ2Bsje9FaNW3fCL21/XpbDQsEB/Glqa8GF0kaVKNRSuBax/BzIAkazAd
LvmqN2MrNeQHCCQahztDR0hggJUVckF3bTGy6cCgRjCcSI630kHNhK/HkoOwHBeDHlKyaRmC6Qld
o/RRapv/vv6jN4xH+Kd20TdIZUB6Hk1C9rSmYXxX6+42yhNI+P43kuYlmJag10qTWaDQd1hMU9kD
b8v1tucE8XF3w/84u7LmOnUu+4tUBRJieGU4o+3Eduw4eaFiJ2ESEkgIkH59L/dTt/tLpypPt+rm
3tjngLb2XnsNAmuqMdhQeJZel3NoooJIuZf/9OWkH6oO7SOiPMcL4ze6niCKHO/5OPxbOA79yLoT
W5rANyqgR3jbzCXCOZaL9FifDKL/m9naH5qA9EPp2SYM/bOKKGC84ZOzEUhmtLuNtflSS3AIx2il
h+mv+/g/3AIfqXjMgoYUJ5IdYajDzpsltNjraDyl+FR/6ZzeD+//bf3oRz7e2mNzouEYD/JxNiZF
JIfpaxbUai6Y7GEgGAWx+dul9qef9V5Y/kcbYGChY+zIwqPkwpZpMPIiGKm7ZYhBeE1X5v7ylv3p
a/tQqOJmqfu9TujReL9ghQFnkSVPM9OyYlqEWf+t2n5k6iEwflnN++u2YcV7QvZGXbbglvzlQ7yf
6P/0YN7//f/4skYbQIBlWHAkY5oWbRQnJZ7N38i7f3oUHw6iMHtjYqzwj4i/kjAUcfcmWLcSaRFY
lP7NBP5PH+FDFyCISAxifSgG7z16gnpfFUnN1NM/1ZLkw1F0aTtEowrCY6z79WmKRH877OPfkuL+
cNl95MmvMh12r0x4TDPd5X5agDIuhtQ2J6YJvgTtvK4QqJP6L1LJP3xXHz3vOka569cNP2/bQEmI
7Fhgzbz8ZeH+h8f9kQ248QgplP0SHoelExVs3q6z4IeNty5PElBA/+mJfOQFuqVJU7FP4XEmzfzo
kGv8iZvtbxjpH071RzKgVgnGlhGfwQnX3e4dSa+BCt2YQ1X0b+wfyDv/96HzUF3sSLWhaLub6KHR
i7idYkp//Nv386E1aG26TuhbgiMi2sVhBNZVhu3wtzyEP30/H440w6UdJnEaHHcj/UFkmTD5ql19
QdgIRBL/9hE+HmmXwpsstMFxE2FdxshPu/po/bfsPPqRBJhw3RiwA0IoDaPpa0O8fIJc769Q6R++
oY8UwHRTXK2qxhnjm0Y2GTflhjA4iAD74C9j1X/ec9KPPMCE9xhs5YZHTKbkSaEnLfZ1bvKYbOuV
dEwici0YLmZahyfL3N+Ypn/6ZB9u1oSIZupG1MIOOR401/PMXzMXLm2xI7xur/7/h/+HKvKRHthG
hjSw/8KV5Jg7h+HWVQTqlcPmG13JdbF/Afz/UHs/8gR914cYJ0hwDAdENJ78iKBbCMelHaraJnKu
4EvQUxgCv7eo//9H+0P55R8O/gBnvHWSMjh2SNQEdAQ3r8W2+vBvf/uHg++TZE2D5t38fzfNJ2VI
+Cyc2/7yzv3pd/9w8G03NvCB6+gxTKyuZt6+IpbT/+WL+dMz/3Dg+TxTA/0vzoxKpuMekOw0ysFD
l5ikdzCR+jfDeJDR/3flnSWUCHRs6FGPEfCz2al3K/S/Ad2M//cA8x/6qY+kOZLKYISPLz3urGl+
B9HGgammi+uFhdmFMMOnbgaccOb7sO75rp3DiDuTzj/W0oi1dG2tg098SzJaOC3HtYKH6w56Hybi
uoAjClIjesNn8zWDbjPIY9dHaxkQ2+c7rBWWtg2KKIWWYOu/Ge2udVKP1y1j9X3KrLtHlpIppE7W
Qq3tnut0HnCxTWFO0mnLIcm57J35Fs7BnsusGYqhXeci5u5tGggiFHW0XWKfKVDy1S1wnb3MsMYq
66E+bZFtczKQOY9HVSNOLaGVzJDiqJwoFNi4q5FfFQ/IYRimnyvbdljdD9Akkua+2/wvOdfvwXjh
M3f6F1Iuv/IleFroFhcDtT5fg2UrwiCKC7VsN9JQ2LCF0XggEEBzumCr4Lgsmp5fVkU+xy3TpVzj
z0hcXXLd6zs7hw9DyJ/EBK8RTtGEiinmhU5mhDHHwVY0yr36Zp8vJNhfUkgkqyRDWOcSyqdUDM9t
Nnxa8ecV4lZ1udN9PU6LzIpZOCbzwVkE1ZFB5azb3HOzGHpsItwofWNv95o/1t1Ozi28jIHhsxxX
0n2fWZHDpPtJIgq1UD5tsFWd5zJNOMnNqslBNe5NWbhDd1GgchvECxgszcVme5d3CQziDHvteb3B
3p3+UnV0H0QjvyPKXtAhdXAmYyB/dOxXQMkMjxUhjsuaXetpvwibXZDs/caF/0lMdNbDyI57tKR5
FwskfNeeljsa0xzaJoWPqNZCt8MP3adhadfI5XMNlzrkFvXnMYFvOoB9fkIgy3hpd9OWYdftFWPD
t6Rrb4w0aR4vIc85RwxHRNvfWxsNeU9Fc2+b6QHmUD04iHzMhyWZc4UldJ708084NLlymcRaJSJ4
mpJ1L/DYdgRtDjZ3mdpPu7E1FoQmLZkVogwx2uVLvzxTbh/nWn/iJASldwFGi3OUYpcLwoRN28cG
GY9YT5uh5B6e2AHMgY+NXx5D2IrlSsOtTrV+zqckXG4ip29xqH4lU3BKmiQt9LvEf0VsUx6wjFbE
yDWncvkiohHzUzi9Wc5/QLsFWMhyVcAMFX7DFE/RNum3VY6mksEQVhMgiqKLWpVH2/B9phnyYokF
0jL73ITjgkMnf0UKcx5YxHc6Cu9XkSJwc/Vn16yyyJLhhkfZAWYxw9Vr2hScAZmsV3J1rfAn7c2n
wbQPnkQPPsaxweJfHhVBwQtm+TNsLANlWOqDMil6W8ULnizZgcStLUPS+2ITYC9NU0OKWPi3ha5D
Tt4N8xF+8nmZg6cuye4n6pZqRO5k3qI8FTYAaWQzYH+bZokOca1+Gr314KxqcGOmjiM3LVoLAZeT
3FvZFNRBuZtSR09s6tpSuag9LM66IkTEwHkOY43kTxcUZIzuxrhtcxEnb8rFz8tcQ30Co268Kdbm
K8xljmEEU9gs3btHwEn8MlliulwHkI5MLAu+hmDPftV1j9TSsA7hP6Jn3d1nSH2MCj4Z+tJx0Ruw
pZb41plUXzrL+oMBleRBz6g2NljGtUgiYNhFAsfnNl9J3Bxw/BtXsGAlz/2KOO6kYbrBY6D6KMI9
Ok1wlr0EswpOBlElh5X1EW6cGL9F7a2/DPt7VnwdooDuoFCc4yhaHrkbtC6yGlozCookkLfJqZtg
0sAau4Z3Uc42cJRyuNNmd4GVw2/ftvy6TOBs5EYl6qgQMFlG+LFdbmPWXrml3WldaGLzECP5Z8Ki
8NvYruYK3v74O2vn5l6nE38Mm7T3yMIOw/smM+5OMnSzRcqn8T5KG/Izctv6pZFbgqebkk/cd8Nx
QwxLgzuO91fjQOHO5STdbaIHo24nBHIhiofHI8kXythNlizbybBuF4eGGHbK/OJO1Br/ZU0z+7Qg
/viGOIjic4Q+9nE+NntdavqeZTE57sdK03T+lcDp3OZtt0/wzncwGdxt/Uje9a+oEHftxt/mBRSU
cTZjEYqsz6dlenP1vD0M0w5JCDM2p0GgP0/IcrvAJ+gWSkuXM7of05h+rQV7TPEC5TD/07i88JmQ
lCbLyc7PhHa0hMUNMG+D94+n8sW35M3jRbpGjbm3vQRzCqbOX4agxksSJ90FGRx1jigcWk1BGOSj
g1gCZfyBD8ml5vQZykt7SEe4JXdOuktnkimfN94XZka8rpixk4eYe0fZ7fRn8KejkoPjWuDK+2H6
7tNAgFrHOpkKEIXDq4s0Ij/T2BeMq/teIdByVDNI8BLLqmYO7nhMFe5yHNYZOZdnlYi7BbGk0HLU
X/aFjwisplUEiL9c7MRxga+6oL5zOTXyzTQZ5K4u7gvr1hVFfVxw/2MIEcQcR6a6QsUzyRGkeif8
0hT1IEiBlTnJfQZ92qjYUyecKXyA9kLZfTyrdv6BzTACqRosPEd0J7ljy3GL0fjPqfFFx3labAhA
K8FX/jI5aMt74eEbFogfabciMlotTTX14TNMYIe8DUMBbrGMyo1vEmBpthYj0d+XOvwJ64AmN4Nz
ZabJKeZTiqT5oS+XHkxA+BI+j/BGypWgD0HI1AXCCtBHF+5u41GkuGlZ72AWJL82yTLio+nk0O5s
O0xqGh4j8Ftzv+zHsZHBYcX9Bo5JfbuClfpr37zOcckHJxAT2gOhU3yYteCnuqUEGD40LVmcjqJI
zZQcmmBBJiOSdJoSGdtdjyrv+uleDQTnYu42rOhGZAkMt1wxqU8pdOuHzr8fF8yF70nnruGf2R7M
EzQDcJMs+GCSB7xka0mpSc8sC99H907+XP3cn+NW+hOYqK5yW6N/BHE7FYlK7ed0jdiF1l16cp1X
5znj/jFgNPpk6K4eauT09jldOHmtO6Me9jCq7+DLGR9INrcvElrZE9Iy6wek7i7lArzjU5218he8
DtpqbGd/m2ZsucJysYGj0Ix1s6zHqaiDPhO5phsqxJT6R8UiOLmlcryubt0MrmXEiG8+yK5BUwdH
GPts1Qbz5Xvnuq20mfARKuNsb/Gu0xfTDOZLM6G/mUSPTrxnG6R5bsIRjtvnPtT94+IFrcbVpVDH
MlHgqaDv6yVQMW0Uu6bE88My8BCvrNtvGzPVpWWxfFrDLr0IxdsuT3kLDQtu8hvVdFN38EwNZdM3
acGSmhYQaPYlPMSaA8ygOFbe1FbUD+w8ZnSqunb5MdWkfpN239/E1uB7ahitYoTTvmbxln3KgAji
zbDD04K8mgc9DvqQZrWqhky2x24ZpvL9Od9KRHihs0gkCKI1OZm9nU9itlCxRRo2OyzeLlAwCzQ7
HhRWLMmrFvGmBVqevdTTGD2zwMfXFWe3TA1Td9O6zGVHlg17iDH8vICpX5h3Qzo7bAl4gjEtbRKT
+yzh8Uks2ELlXmYomU1d02fTLdl8giEPUt+XeNkqhPqKDkmmyTTkWWuCr/ECN6PcQ0B62/cJuYxB
L6A6nIItp/XafO79xu+xQbY/o30JnreQs6vYw/rHTuvwK+2CLHzueKMA+DpBkQBgXEe+JwO+zMMc
uloWhJiFfu+zULiy27P2tQ3VOt124TRNlXJQCcKZGK5+Rddy8oKY11pgPmmGrx0bCHQQDUCbS7hy
IqqusbLO0ayzqGRDY/cLXnMxX1iK8NGCatnyIJ9Y3f+OQM5BKScDFIeiTTp3QvxkEOUm47otjYPi
Hn0qneZqCzMoIAbVNoWN7ExPSC+AT4dFprP8RQdkn1/N6vr6JOo1JHm3duv3BHmnn4Zk4dCKz2sf
X5vIxf6gdxL2eYe+r821i6b1fvURtd8WYON7AUYJ+iQlzdKfU6myMN9IMhpQNSnuLIkQNQRNdu/C
vTlNBmgRmwYjEvLmp6B0e73j9RvwCB4IriE41LYa6QqQxWfyGJo2+SlgqL4VEFOG6saBW1KXddRm
4yWyQyoviizplMuRhEuRTX72d1EdsgHyT5XdqHBGY9jt2kb3kWBQsiLlByODz/iCWzNZumCsiDY9
lrGC+MdsliNyEjjDXjtlkbeHjrAwOqzxvj9Ask/YK1ipWElTPiMPG/G8UV+NaN/VYYp2Mtz3ZMYe
Re59XZdKh3GHqPu5n4uVrrE+qnBi6jXo7RKgw4SGAaOH7wL7ANM81l8GPXVY78xwiLmkNgzRxm0w
tn10g9jTiyZNOB5nZ2Y8hH7s+v0sMxGF51pMS3oHGCDpwlyYjWbFlm3E5JbhseXgEcUIanS9ajF+
jvpnOyVO3jrOF39HY4kI8dwHbetemWR9W9QkRUEgUofpZWikTfOM2x0MISTVzfDDQXmv6L5gMghg
gzHkA2nFaaZ1A2I62gTEPG6jRe2C83BdCUrAGsVNiFPZdCvu4XXD5u/RNywgL+8x2exgaYhmOhh6
hrHXTdFnW1sGf2SsL3K+kbS+ZS6iomwl6sZJGb+tOZbi44C3vd/wUnVNFldO94YA7eBSnVNQkYPX
GjEvt3wYA5MzpAKjcUr50uIzTfAj8iLM3CFAKhTF0B/KDq+3z+Y1j2ebbTi9E7w2UPnX6WDCZflt
Or6+LhpOyuUGy9r61EvQwu9iRWh6oRTufgXY/Puao41j+w3yv3xYEjO18rZbR77AQSIV41ku9RhW
dl+ZRIianuxz0ruQPVHDUMNwm2+uWE2TBojSFElziTmDvXFE8I+qhvk5vWnaQN2bIcNeE+NmbQ64
lTH3MWaH/rYnjiQXi4arh6XBgCRwHMFkPUMlZ7/URsRfSdesLZAaanixBjWWEQUyPBpzwCQ9uTe/
tiy6w/K0nX4hKCS0v2C6jl9PITetoinJujfqhfwRcsyHJYRQC8v57vx6NwfQj30ad7D9ChOnKfmM
+F9tyrTubIeWKpBYlkOZ7HAZ0Aj3AtjfQJh21UNjtBnZlA69DEqB7druM/wxBv3SBDBxuXSymV73
Puu6+0jSGSmGXC9jpaQUS5G6WrmLT5chxIPSg4DQs3Msd3Rj/s7X0+aO6ygduYjYDV/nplua+3XT
K8ut3bbpjHeHTbnzXdaWyDPhexX6TW1HOg/hbza1wS+zpvjvxhBN4hGznUludGJCgel7Qy3yo7X8
dl6h0zhbvqjgMjG/+3OkB70egqgm8hZvTMgfsHKwwK6gFY8Ky+MtqmI6d7YctgCzPMNR/46kWeN+
BQHovl9akJp8Dvh4iI4pizN4IiYWTu2rEHEAolNg4F88tKO+RotMfRmGS9JV8bZP5obH1ncFiyOS
ngUd4wC2eCqlxylcMQxkAG8weRCz+UOLWL+fsRGbKqNJ6Qh3kG3FDXbcC7uYfVpwhj3uq9ISMfCq
TnybVcuilD0CmLMo9TUf8NbD7rXN28nsUZX2OtsrSD5mDAkwdSA5NgqBzq0ADHtFZxC1N82AkaLo
9bb6MrAkiiqQEMndOouuO2YN5Ci56nyLTSVoiCY3Moj7K7rmaTlhLIzMcWWqdaVAxcckluxNd+1k
5IeSdDv1QMtk/TtghGxV3M9Ulp0axDfB++YZYl0VFq1T9HfSgqGWj6vtl3JuEzaXrd3YPTQM86/3
f4m+F/mSTcXblgxlHKnmJYGzbJj7OObfligY9HmnbTyV2s0ram8rSDgVXBj2G6r+jVcrdnAaY3wN
VI2yFt0RcMFGXnfYFIyHZLF9fzSGT90FHksxHgriRi0tbK2W7qCSrI193uMYtdVqYNTz8J7T0Z51
A/cklNy40fc2Q3hTgaVQGN/6XUFV1DizE5Ae9oBBQLGMYqUXDMI8KXWCz3swsLNFC56OGvNTB+cl
vICIR4GV9Oyfp7VvEdaOiT/OSRft/LseoHT8zGBFuB8i2NQMj+CohkkDqAzeB4XuFvuQ9Ao0JM7h
XfRF9LzXJ9FAClWtmRD9Wc9wsPwZ8iYNLxlMhiF8Csehf0HUtRgPqM8xIEctKazocSBVRZo+iMp+
s6r5hAsMsdE9IamSOexU4SuPBgQL/5satNWtcIi1wMHI+mx+k4rF6uT3pNshbFFeXWGiuLP3Suja
sYhxfekcl/rU5Rm6TVzcveq3e4ybFH9Q91jOHEaAiZ/Q0anmoAExLbldduXKOQY//tyiWwwvEZHJ
fFFAVqPLSLvwhPxpcyNgRSvPSkjUHkuZx/g5Q8lZMRkiWGieOMPSQfFanhZthgR8aMUfN+cn9OlC
DTEAFr4A7hjWus77ng5LGYcRB9S6Ca1/LtwGpMS32dX3SK4DVChVxB8VJPkKVwhQzgo8iyY8YHG6
oCpCO9aX8B/rzGVLp/qlw3Xa3g5ItI0wnHZzksMh2Wd3POtmkL9dONl8ytK1ZA3drsjT2MZ8UZs6
zSYLfwIRDz4D3E5e6OhUjMtzm6t9mFe42YvZ3783uSp3rQRRqYuBSidyye7b2W0qr6cE4HEXDQgm
5e1DxmMGg5fAvSUybV5wrazXHpl4X2oSBmhxOzkfJ+9n9JO98TUGaNgY9mPYHChpkyqGD9ZtsKl6
yVGVcHoj1Hwkli3kqsOtD97xx6GttKj7137egJEMbkluWgXHl6KzhAM+rPegGuvAGtyxWVBBAG2f
x5BKi6FI82dhgF3UK0ifVa97UiWL0ZcBzxXLh1QHeHnqDBt70yODFkayyWHm+4bZGiE90DwZ+8kx
Oj/Vw+gPHBiFvAx1A6P20FogSxGhL1ljvTyYeRTYPLQmpRgKduDCNKXWoeNJ3Sn2GMXup2icLzys
MReroP9CVI3kEdL1n2u5kPNOKF7DLJW3zbBxhIXEKSSNZktW1DxJ76IOG4RmDYMfSIWyx22F5Pq9
ZD/1/c5Lj+X3lXvV31D8XNSaqX1M5p3dI2uk/h5o9VtOaVusW7TbPIMv/Gl2a8ByXIAb8N8tQ5Eg
CRyUGS4p7NCeBh9hR9wGsYXN17ze+J4mrzrWKDjDxA9ZE5lXsUjz3c6yuSxRu/wUSQokfk/pAiUr
JqB8T+V+m2BI+QEjXYqauW9aHJwZoUOGpWjDCposkysbD5kWmtbZRrlbOfX57MK2PdsuFWkldb1v
Z4Wc++2Acf6t991T30W6gs6O3YWxF2kRQotVTSDWoxPEvHZIJrUElYcEMslx3ijwYbc9pr4ZXnbG
RJktsKBq0rV9hGe0/D1hB/OW+oX+lMKjed1FMOBK4roMZiMwI4lVn9steFhSgiVvx94oLupbkMew
c+4i95UNnS4CnRn4IkS2FIxNSF0asyLcSP3Eku49/XZwvtLOwjWwhR0VtkZr7gmQpUTE00kIlgFY
QPQuft3osGNQqzJZf58CV2MZuKWHPfAdwKNOHHD/Li8QI6F/Aaf/rvH1Kdl5UAU7Ygk48UO+jhbi
fJGs34OhITcrvrZhCbarCNx2slZqW0ExQLApQhrer3eK4CuFqXhlICmsjEGm2ZIqfogJCeacyzR5
g1o4zpA9qtUBNSaqNInsjUV4znlOVHZYuhnMEZlEBfaQ+L9rMVyGLiaX2KbmjO1beHIjrLh2dFpw
2dnjkoq0foqnzJ6zIIxxLDmG8phnb8jQlkmOu9e/DIR5JMMhmgP/s//JJIpVKDG8JFhw5BksrHOs
ID06hoWUHt3EMWgxnC5sMp/jIOrPxnqDAJgdp5EM0SeJYCmBPVs6HREgtucjnDVHECGUf0ALz0uJ
37iy29q2mNoJ+Szneb2mWcNebGvttcWQVewj6fNtWDBA017ubz7120kit+aGUPI6hn3yvK71/kWa
5j6NAgtRP1Zfqts7zEDIgurwOz0Ggjdnx6e5SPU4H6Z5nl6A7qefHW/VC5Y+JirTleNeQYBmGesl
HquZryb4ovoR71KwanFME5ZWsN9oS1C4JVw7eaorNFNRtZKZPSyCZyWkm/LS9taj58y6vJdJCIeZ
dzyjNjNWOdFeTp6yu2VqbDmKbbgDKCmPbSjDMsz2Hw26glsk17ef/bCyEjoDe2o13atRYrSRIcmK
ZG5fa8fuWjNjhgkHVgxqHwqB4Kh3U+7mGNF6LPXSDxap5QmQYlkDWASm7rDZCGiGgY5seIxlFLX8
bZtJe5uJgV6WOt4oYOd30H+j9YGCWlx2WMjhV+vquFit7n/quPV5zJbhedMUdQkbpjNLlvpX24fm
CjOH6TK37xs4KD6i58TtDHuiFaN8kUwNPJnrLfS3+3uCL98FeCMYOx8CyaIXzpPJYpaEZL9IGJIn
9o5+CXv1OHI0zUUKtAggdzevCI7qsXdJdpSXfJKwm80bBjOvPJxmC0sMAftnZxv9E1EN/krXfijn
XcUWmz6DGHoAL2edshrJ1Z4e2lWc08AujyQOsufQNea167Frm9Geliksk46bHwmEfZ2+VRaHESpF
eR0jkpxH27d4SRYsOAZAMo9RxgR+Q4KcS4G/GhwPPVe1iLHeS5WpGto8wpcpO2xkjxwWgWlykW2W
AYwgPatS2L9+V1EI3zOEcxUcSCUsKhJyh4Ou8wRQ/puPSPA4SxafIoJCqLctu6zIgTgsGOSvnpHk
FrCfuVXOYMlEhxMCW5sCtm3+B9C5tgrs2n8OmHgax1Bc9n4esCs323c9i3vo5LHlmjTCssC1OSpJ
1jM6MtfnTejjQ++jJ4W6kPdsrk/aomDZbKXfWjGGT27YCAzbp+EljnpxlCIM0RljqwECmvtRBwH7
HcTprwXWzdhczHNSvnsrYKuTYbee9ePBysDcipBvB46MqiLjI7uzqPC4nVQTnPreiBKEGcidRBZP
x/Q9SUcGvbp6+LmdQRFpvmcAue7XLoZP82yH7ztb1qNcuXtMt3i6+HAhVS+76VM2GVI6FUCoPGTl
YDpfJaoDzSjrX5A1VOcgenRlSnBYabcDGG7RV1PWJ59AMdwPdbs1t6LOXpOYyftEvYNMGZ23K2mS
+DrYAYs/4Db3UTdth7VfgfF3ARsLhZa7apsJTzYWHF6tEeogMDogahBdmQrWBuYnNFH0jmQZOdi4
E2Wf7aAsoyO+ZDyMEUyQ+OcQ2zlMc31608Ky/XlqU4U0XlIxpJ+VI83GGxrC7QA/hDVvMk09pOLs
x9pP8k5t4n4MXPSpp8im0cCabrAu4JUet/YU8Zo/I2Mp+869qe/cgOXk2M3qDBWlv0VkdXsB8zKs
gkBWoJgkn3v0ghUhaj2GErdjTjWkwIHEWkXZ+tuYZAAP1139VBpAyx71wFzkoAElrm3lIxlWm8b6
T7aLPWAurm8wcSYnA4TxgHOBux9A1HluN/drny3ME7Xn123EGruXuM+DJgIpYLbxmQsnsTHpDuvs
xEGPmh0ikLZeOrMAeOrT5ygeshNkR/sdmPRZ6Qfd57MF7wYsBWxt4IqZHlYwDtE3uvUWQKS6G1hv
TiRthitwijY3VkwYoyeB8wA3NQU2c2GyFRuH2DfliMizb7PGakR3SpS0RgMEQ4Kw2BwwhRa3y00c
Zk8C3t4g4Bh9Q7BIeGxWhHbmgALtDW2z/maf/I9EtwSGLvXvxIWV0kw8hCz0sNzCroPQgOejD8cD
2B9A6T36sLY1h72r95OO1x/zlM2A8wwtsLPajt5P8R1UFgQ42LCKk1cRqbSP33BoengR79N/cXZm
vXFrWZb+K4X7zmzOQ6MyH0jGpBg0WIOlF0KSZfJw5iF5OPz6/iIru7vS1c7bKCBxkYYGOyLIw733
+tbap6DXxz3910QpUZQ7psv2Nw056oATHvmg9L4XDms+E7zrtA6sUlQmnuNFX+TBKK/CxoJsMs9T
zUzDGcOEVv+xqsw+dClNDwFtbDQyO/hgdoRczC6E717hF8/L1Zue6cSxJEWvHWk5/INDTXw/qdQ4
SA6mLbs5oWk0Gs2zGoL8vsTu+t2bR3FXCnZgyitxlaRdfUAOL89CdrdGoPA7detLRyGwYcKZRpV0
tP2QBJfeXYItqMznKLwp1tMye9aoOm4L4s22hUTLnL1S3cxIBHuR2d9Tg1s/6UdlEgNTVDGidxv7
vsVzKBvKL8ArucscNCrNH4b9ok08JjA0pgkFLsDA+mNsStci+iD3boQf1OG05vnX2qKBGU1Wbyab
IDLXHMqtgZxJJZLnnO50Bvj90oNuQUCVDGJymtisvp1ci9F06qoIeqtnTmd5kTDq9lQnjjzJvEwO
y6zmna58suPrDI8dDuETRrs29G222BuuOUcq1YwdnYh+t/osEJoc121DjyHC9ylHjvbKWovnrH5Z
F7P49PSZUJxA2elR7yaf2Uh/D9XihW6ZiNhLnC9rJkrJNb1116dijvOBY670S4rSeui3qz7LrZ0E
r60PkSTzYIo0ei1GWe14O15f6SzqF180+tYnAOrBr5Lg3K+ujNxhQHATq3MTLPqrQ6vEbLRnwJBU
Bx3/c9Rr4kJ+JBWm0Q6xVU0MRklwpTqrv1c+5ey4ykfJzDGeJ6ZYwPtrnNSieidDsLn12zQJV1/N
z3lB+L1hWeKmWLTmUPrFl+mqlMLbfcoDx9x41mzBoPhdbLVMcnqz0TdmC4lXE3tzmpNxr5G+fV+z
hS4mkznnkcWtNunpAsLBYaIUATNuFli8HNoM1NUicluV7YPCNHi6mMXJ0mbGLAbPcV03iC1z8q/e
0FTk5H76YOicnwRWwdYlszduV3xkcd9INFLWvMUraNKhgmOIGLW6YV1WzU1/TZzq2xmeD80lZNJc
H+qpHHd1zvaIXrYYbWryXTI9eyCPTYMbqeVxdmz9NMwqfTPNgB9VHeM2SZh4bafJdirc5HmscMsk
SUYSpjMM9yOP8ZtUq966AG13GFZ8F6Lkzlr1Mm47x0WA8ctjqZkf7uy8WC5qz5w6RmiYkKkAB5sg
SEDWwJ95VmgtuUy1oW5023Jvcc97Z+UU5pmF8FkkBv2+z111sKEMYxEETbxIuz4OOoMKe5zzEFPp
yLp7xZwjhUW3i8rkOVm6YYCMBiCh1wdmu5BCBhGDlkGLmnq92ug2VEHNplB3qt+SHA4B1k0PU9CT
MIWQCBX2iEjD/04hWaXnXozBKecheJu7hbPP5mT6rjfEFKF2GM3tdQtsOMpKuRxOFYPM1hnXJ08X
dGipMjdMQXR5ArwL7oDHgDAMUxIYmEz7ldv7BgFvuSNJI4Oc1LewDPJcp8lPlRvpIyiOE3sjD0Nl
GvkxY+0SQiM5c+kwywdB7GPUtyRrD5k2b5ltJidESyO0HXQ1YWgfac/AT00NXf2c1g2RRPVcgUuR
rgqI8THyYh+Q0bpDNqYicrLhXkg+sFyvnoppsHe5gJLnKCivuXrv6Bd55Lra0a/oppD/sdrbuKrm
N3FFN0ZXDbusy8qId61E9nVsoM/846q4Rqyat3jUu2/+1H3YaK0X380rCtD26HrGZZSkMzntHJZF
+7RY6/1KFllsTiAuli+3nja89J7+1OmKTK6ZMmNZtbt2WTEulTVCdlCPFy4pC2XAsiKncb9q2Ymd
9DUjsi0G4exFHMIaLHKX99m5msWLN9EarartQs92my+dRYYnal/2YMJhXCy/q2h+gXq/+5hcH+u5
HHRI14D2rMDYr3imvRj90O/8TnV7pxTBBkXF2c8y8KNCA8IA2AQpj9ZiFT8a0ZKZvGaTFtnojTtt
YES6ynQ0LvqAWirpeH4iq7fnrqIqqHXLLcJEm9o4+DsuZkFXZYOSLBYsJJKT7cZgYybzDydlptp6
w1ug++jBw0h7sNTqQYcifCffrnyXqbw+6pV7lClTNwDARLtZmsqiuFlgM5XR218Bm0d+NmnD7q8G
KpgHmKuejQoDBoeMxjJ6rR9NPeasb7ZJkNjI+oqYBUur53fFSqu9z84wcuO85WBnCk7HXfv5fmjd
DqF+6raTXRS7ZE31iLqyPDHqNM/5PIn9MsmKErvooZpZRVJvDStxf0I4iMNQIHTlbiufVCDGfa55
YCg1R6ssAuu+oZS/mXscnlPfTLG9VurRnfSFESV/V+w73KoaVP+zdJbsB+oiUSB5FegMMgmJf0Gy
qZ9YMtk+65kTbKzRzuOx0aajruvtEDZTsYZt2vY/VLC2MnQHfTG21iJAxlgIu66bHkqV4LFCdFWY
1om3x9vRf7J1g6ktH2dBE00zRiWRnWnNtKPGHsgTM8kSYC0fTLDuNTDfl4CoYXDVfCLEqRC3iYuk
yFOnBbOg4Lxk/mDuKnJ8H9Ku173YIRqZiVLOnINu1wz9rC6foZG6Gm3eG2jGF+LuTsva6EHEiKcJ
wDWKetojpDXvc6qXz02gj2cBaUBzt4LGkirJNDVChoTHdrvKmzaVswRIIY7XHe1qoGtBvDPSUO+G
DFUn04Nyk+VlOkRd1dnLsz5R84bBbKRetDC02RRLRVGYcasNkd0WFkNdJ7e3hjmpkeakaD4hW73u
Gtts0ga03phF+jSNLCRKB7eJi3oQm5U6kNFPOdApUBSP+84em7ukd7wNSqN1aSo0rEOyeoEXtYAJ
7nnUGUxTmhLyt23cWg9C2QfFTVCnXMCzhSqwcWvFMMxiJWFOwTyhW3PDaq85A8DqoUgypqay5kOJ
euY+Ku7K1mlibIvK304sDx2310rvrjcaO9h00pJ3gO7BYehTr4nrWa5VBPmiBXFuaEjEphKlRTk5
iHebxShO2FKA15ul9OcJuGVdsBDkbh8cPCFcjyxojKu8IWWbdAnHmwysT9DSobgXjMeWEIzHtI+L
37hmBGJmqw1b2ZIqUl7OfGtohnxE5ZMV+Buj3/UixqKRexD7cg4ZqPE+JZzjc+y6jZU8DY3ZJ9/m
2l+a1yyvlFUBKUxlvnVrVMPvaKzzuPMExdDA5vmly3f1Wph+nKhaPOdp2d01xPo8ijrzylBjan+R
muBfyblKqeT4mVfFldEw1ra6WT6jE1kiZuop14Nim0gbVcuQfe9zw0yijh0v6qabMrnEejV7SNvB
1OefyLy2fe8Znt7eWomelLsJDowI+l4r0Q9cF2STpZJXoWQiaeEmSeYrzr1QtbMts12f7HnRP6am
ELtM6+zYMDuT9NnhoagyXkmq5/skqKuYmJ3h0QMPjQeju6fhno8uES8bac89BUd/nxdNApjupzPG
AKfezmOuhzWsa8x2Y6aw/EMj5sfNZZ0NCoqiWtj2x+LR29lpjSWkYmPmjG68QdGeX51F3fNALPbC
VNZjbzvzja1S/7ZnmQLmvQ6iaU26Xdo6HLmjNTytjNgQpOe3UQcASwvA5DqbsthHfgXLnLUw8818
VxDcdK0RyXwrmuYbOhTlpq2K+9nQ2hgeQW19L1vjuWy082S3kBoOZuxJYafUZrATqolmq+d5wtJX
z6Z29aS5XAb6i9s0GKZpE3Se8YpUqXPCNshYZtJ234d8UYcWGoRgSK3rTnCSmoxqyGozokBv4nzs
/Y3m0xHghOGwC8suSd9APOVJFHR9EEXGdAnspQO8n0f5JXRG5gZkpRGNgS8MzC4lhoJSyBmIx5h5
TAT9tLV6x7wNUDOYU3JBoc+qb6nTDxvVsLMG34wN+1/mj+bYpQfpLtVBLq3zo2hMikKzbm/rJWtP
CSzWN9fR3aOZKZ4ak1n2PNRoWEJD2W22bYTdkqhnqi3bvmnYwOhYVk2IO+U/Otzb7JkFbZXfrEc5
q/XNloy0QmdZgjkkmDOJc2S8Aw/DfkOv8uyYbtLF0h1ZUcfOvQ9ZgOS07WB8s6k86Y9GLzZmh7xa
D5LaSXX/2WMqvzMFC+iWQTwkgfZG/EmBJFdkW7J0L1VD/bEuq3ewCbXdcjIePLC3mDjHZKMzuaTL
a/jwmltP5idL1fom1wEI83oCYNPFcKSTwBZheA4dq/XeCAHW35jlrlF9G+Z2fxfYzRivbZ7HrhoJ
vBn981pTMXdBWt7kvudG3eAusTb0Hiae9uKP5hlwaNOWVr1fh2IvsynOPcC/RvbWhZySu7oGpmaR
13OZVTZBvY3xwrq19wWtP7RV60eayiCkPOcRnXPaaARqbti9/g5YdHb7deeMtXdwtPY0OO6TD9hK
6tIskXqyM9f7wgy6xkskUzNcEkPuLWZMyTimsW/lG2cqH0et+JCZTnWGIMK2Mual2cF0slPSA1zh
RTujP3th2hn6wW8Xdo1x1A0hGqEXk0tiI1zZm8QSA6WednflUOHeucXwJVtddxjbLHsUbnOx1mGM
WIRbRIaV5tQnzX0yY/Zq0gw9lE8+nJm1Io/0WRXmnS02dgfW1/GEQ9ZKrW3fX08fp9DFmQrnvbIF
czOeKhvUOwWF1ntMounTrKLVeFoxfrcTdVNL+9w207tviDZOg+U1gBLMEE7RplPrIIKVKd/kOds6
kxg4upa5hS26aEEVPiDCW5vVz6rNOGDGsqbW+xHUCFvejPeH2F7rSNpVe8+igeHRTXOmXWoWMfkv
Y5xN9gKlGpzzZlm52e00eB4D57m1SpZK0DSNW+iZk9KN9knzyrO/VGkEYxWwq9nVXxd3aj8yP52o
ymrjjHxd5ie8E5yFSNInr3GYDGuUikuy5FszAe4fsAEsffnSB918h+8H8Rh2IZrd1LmZLWXsrcBa
3iZO/0dEtDTOO+b2gTBvR1xVyGCTHg621yFLCxPAssVB1GXvFNgYwdI+Ew9S0w0caSD/fe1lczTV
YM1HRgqohXL8GGAWb2zsfIOy/W2SmwBWcrzPQS94zPlP1K7gIhogeim41z2U/tRdxr09df2PWprr
vjXTAz63s03fsjfMrLzkACXwYK95UzzpSftaNOmxBhHaBVDFZ9KZx5h5tIr9sVleefOM3UpBHWvV
cPXrtIN20xVjM4b64pjnhvynKCu4S71qAeCDechO+MW5JYcOa+NgA2V7lhkvZeDsC21yTp3vNSeU
bar8bBw+vVZPD1rvNj9Xh+vDNX334nEiRVimjC3odRYVSrOZR47tqZzG9Ut4fS6JwWach0jpgjgE
SXbj27l4UzWZE/XI2qaqtprvVc6B6HoFqpnzE+9Cely82fyJ9D/fNFlS7mu6RbBJMrstwhD3w5wV
kcOamEuPPMlf6TsHoWFbxJiRlmHPss6TpxKaHV1U9psyV2qOjLWvu2To/fxc4WIpI3aR6z+r1WPa
ZldTNz7MhTQAR/IgeJ6r3nnyWN4rwq5pl3OjVWofoDSKXdExD0I+18WdaQf1BxdOWh69xvIeUi+d
XUhDByNdQk7b6E5YNq75Kcdk7twTIWTGvQ6530R1Nc8EEwl9ip2g7jAQuNpH47Jed8ZAsdBvpU5B
dpNV3Ymyyt4Geuq9Umr96tepOxVBkY8xHbv/osTa6rs8WxaGDDlMrNK9O5OLtg+nfGQ+prAmUA8b
9iMEWOBETb0aYGnIf9RqWecwL5DdxYSyeyw0Bi9W35YnfAr9gVkN9BjeqXOXmNp5Ldg+IzPRJZjd
ZD1vjSRz41bXesl77pkPFJ3uzEaTQLw6kNPH0tb7g6idZWeSdA2ZM/jWGYi3urdGv479bsLcMDTW
WZOecaJEhUsQhCRArwDHTHglsecH/WNNgRtnxnWqp+t+e9fCKxbR1Co37sehjFbTRFwYBIK9s7za
Jv1fP3fDs8h8bess+dU3Nfn3OZ0vLY6FWDJhl9/W5fwzdztxXwaYd5EUk/YrN1qqiR6anmqebIxU
786GaYsbJyvnG6eTDrFCNq66pJnPlrlqW66RYuO4PpjyulrxQODMc14ubHPk+X+LEP3NMXqxh+Rd
wXJEb+wL3Va4VxnDQ2V/6nbNkCWjHVudcop8xUyvw4gRGqX7Tce8H7aqw+83MX3pLDN9BOxxDkW6
mt8IbFGbvoOANyY1RKo0EI8yG38C5RDu5HbZwMpZNGu8D5LxwpVUYJzX8croyukfOK4flaVXcdaw
hHRIIdmpzRtKHjc9GEisHBoMVEmNNg+sAmaQ4C5DlACr3knDmZcQ0MT4wWNo3vYl2yOcUTLE1GjS
2a4901eUd8x8/S2NGZn7aECwgxPQReCeRM/Qrcuy4JO9c9epWDKfApmp0DMTlFk2KW/JWaFKd5G+
s3W8VOsigHldigeifWI2/uT05QECqzCSW3iNKeKTz3Zjpp/SXN4iOOeMQyGw8r6n5Hd965t9FfTK
SvxUtDdhPRcEmqvM4HbsxW5RlRXqmFaiQQdtgpQ2NikGRP6TuJe2MSuQycC7TIXxFATKixooq7uJ
t+8N9uOndbWo1CmtnSH0O+XU2dbzQP2YCzH6pGMJjY7U6F6pdJMDbdIw+BqTEm+5dUnEbPIVhhZj
Znc1a/TGtIZsSnZCqXPZ2yWzuTJXZ+qJKpTpRATvtHdnULTUAc8zumAv54Ifs2hEbee6pH62z2xz
ElGrMHraHdGhid3y+Gi9nxwELHaq5uqrcny1s1f3B/WwvO0swdu5MmjBbTEcVYq7WRb6Hata/P3Q
+N1BiKQI/bbpaHfNnkc9uJdvgd5gd6IgQsWptTLh8nJ641LCAO5yeN6omBcUvOt+cjGRYzSv7fdi
rK47lighq9p+HGgBuUDcfDcFIkDAgcNdaZFv2Cb3nYTCIOLhdmQEPfLK0zoGTqg2nsEGGex/FQW/
hYjP9qhLDvT4no2aJ6hSBudoeVP3QESjdsujedkLOUo63G6AYkwdDoMJfKsGDB7o1Xd49+59eKGj
5vglk/rSpvgVtH9MXg/VpOqHGbxqTHWHLokzIhiYyI6rbUUuXoiQ+kiQz+WAJ+Cj23l+pnH3Brr1
4upLFaF1cKfXzYxaj22gbfWaEdzqvalgKfYTm4guK8Dyw1yqMdZYCXVxZ6/ekjDLblIaNUYJZc//
nV2F16qC7U6yJWJhR3GZ9TmlcMvr2PTnlcyUwdqTYPRtXHsj1ufgmk/QOGcbw1wE0czc2MTHRluf
3XSiOsNO3TpFW25Fn6a7MjFui6o7a9BskWXgjPPnhgcjw5lDr4N3LcIfXkyscQgNVQ8OVuX72RZe
qLxkuc2TJsf1WVMWTmMoIDg52XS14dQ+T/V1+A9Z20vAmboqvOOweubjkNE2lIqlvoNokYaWq2G6
aBhty5qBcq6NO6ZUw05CZd3VLgknuT2oMDfGW+jiF23S9E1fJloIitafLd732LOrm8bKXqDe+0if
oa9bh3JELsOFodv6rfe99tST8dia/dvsBt22wNzL2I0VLnPP9DO12RWfmFQfCYeGs8KJ4Qt5mDlC
Iz2fn1ht+eEInuJuNrdbsBe1qYtK7awyOye2bW1G3/nmpKOi8wj2bmGXm7UI9K2eNikfR/dke3y9
9dArqvpFFlCZk2MuG8mswPEwzHWsFdhYUCl7bykEjG1RHZI+6588ZX1f5VrAM6A91PYAfKmCHwb7
kSnljDqyPS68ZS3wt+PvxR1eckQEabtv7YB5mBDfrHmW77ld37imWN4xahXHpDDTG8PM/Rg3ITm2
jXxvjcKkcXMkauti3bJXQn3IuSm2Ky3ma15a6ljjedg2GBO/lRLHnCOBslNNh5KxHBM3hn1LTgAS
d4DyhwgfWvRpPKlwC9qjEZmudUtvUZG7wJRQsfAab9LeTew7Yk+pd+Zdq5v3qTZsORlvwMKfZZ+d
jJxnHOyciPoW7NjjXQetGzb42z/TuS54iFbXJ5UKfaPoY56rF6y5UKd6fjEJu6CR42BtEx2T7Kyd
k1XFbTpsgkzhNBm1C5vLnc2oeoayg4l5Mt25aw6JV44/XZ7ABHF482ah1oxn7vuQ9fBmHPj5D5xT
NPYlcbTYDskHKQuj2RjDUtwJMZzKyucKsLmqUo03Aq/qW7eaT5yFbw5K6jYZAzx8mWbHvTtCYtHe
gpxWYstzfEXvLNJNmgZh3rfWJbAyhEAjfcJswU1SjuvRL9xvVrtMu3RZ7g1IOwIdGqieFc1xLYqS
lh37edsZ9ZHarbvaa8qGkWOinsXI4oDeBCIwzBVqe+5efdH/JE4EnywIpq+NEA5lkp7WBAModNIa
YX7E+9Ox9dZjF+7ert05GtNKRwqkgKlKjCnG2oA3AQqFVqMLtK3+KUvXnEneeqENu5ZOKo8SWPSN
g3M61HvrVA6pDLMCDdNdtDaqMUKETK0fm8YywiEx71jEDnpSMnMsHBsXDiO6KK2y1xT1XTDRLmZY
9U6LBH3Xxi98fwugXkdOVX0lzfq8Bm65ZZnIVfApb21hdgChLahdAccqHEykQdIh45rr1rDX+TYo
FjfKKJuepbWOUauphLtrSWOrQ+71ZOFvyUBpjyhrZogP3922EgM9Ii8WwsA8Lqn0jpAFE0JZJrY6
XCCn0vTRTVOC0Wwud5Y9PKuivOsYJ4aKodjVjS/2ptm9N77+lGUjlsQpWyNCOUuuaqTsRb/mZvRP
/uDJjWcrrD5XUL816auriiKpWp/9iQAIOjy2QCQaCr2jy90KacVKzZwRs60qajTZrvaurHoYYPyB
gRVrC9VCOBcrN4lmlOI283Q+xMxyy09cl/0bk6xaIrk7KcGpi3fEM8QJiD/S+BSc6SqWli2rnTZ2
mhEvzKeandnpYD+p0kic8WUwoF05dZ4cpjQbiZIthJfB6Mwdn6NmyWDnOGMTXOwpdeajYUj1PCVc
vo+Fq8BNzDIZ3LBxrWTcopOLHsUhWLnVmJ+7zJt1oC/oD/Fnmd+/iVb6dRdeMjqGZXo0167WgYkH
gb58+Piofv7rXKjfxHbZv8R2Ldo6z7Pu4JU21go+alYn5nZsJcqa5U+CvY1rCtT/K/foGuz0n3Ik
09JU+Hah3IRu68aeojo3uOoYckULAB+xPY2Q7OCrXfFOsd9+yqFbXGZ6iVmdV2Os2h1xLfP9v37F
v4mTsq/vxH/617DagVua2dMuaRrqr6DjweZMn5WrXldr+ZOcvd/kh9m/hHlplBSFjwy/62q7onxM
kmeTYY0Iy9TGm9vmBfe40cGe/+sX9bur5Jd4rzTrvAIUdd1hc2N4oZVrPNrS/Pbf++2/xHsZujUh
z8p1V4+dG9Py2Htdb8Sf5Hv97hL8Jd+LakBPzdzlvVIIZDCnOn4ihp2el/xZPvvv3p5for1KGTS6
D1iya4ygYncZPhSTmjDP/iSX+jfX1K8rVbXaqDHE4VXMuvvMHPeF3cYL5dik/dlGz99cUL/u+kNE
Kcnnqlby26zPLkETNC7as2VuOyGb/95F9OvGP/DlEQ6CpdCycJlBLI62MVEF9v/6IvrdK/jlFJjJ
5nBaPV8pzq5St9M3u4Wgih3ExBI70kiIFunaP8kJ/N1f9stNXsBLCmfgA+mVwwZDHa/LSDLCzZKm
Yuu3Vc3oSqX/kX73Pz7n/5l+NXf/cZT1f/t3/vzJzE2KNBt++ePfzuJTNn3zc/j364/9n2/75x/6
22NT8b9fv+WffoJf/I+/OH4f3v/pDxvU52G5H7/k8vDFBHj4+2/nn3j9zv/fL/7b199/y+PSfv31
D7LC6uH62zj76j/+8aXDj7/+gRXtP32619//jy9e3it+7vLVvpf/5fu/3vvhr3/4/l9M3bQ8zzIC
y3KC6yU7ff39K/pfdNdyddckuFT39Ouyv7qRQ/bXPyz9LzbOeT9w+YaAGS6pln0zXr9kun+xbJ/9
M1jMTIJE2BP2v1/3P300//ej+rd6rO4aAfX31z+8v69J+C9PIwPN75/P/1yrlnQAPKTscuR9X3V0
cBmI3yTbrg51symvBkOFKIjOYjzPo+43sSl7jUqhBn/uAN82CV5oeM2FFBpDI66lHboThY8bQ60W
H5NFz+UXHlkzAEjqq8yEs9HxcpIXNDI4InwgTnTP+6y7AGdWkveXrCFEq64G84VNFc3ZZowSmeM0
n+nZ0294ttcNtin9q5ggy3KSxyRzmcLbw6kU94FeiRvJ7OCSTw38aMpmXpyx0invAuimzxr7YZxX
ZfmBQTpn93shHTgby2XEWflHzSB9NMQMg13RJ+LsxsEQcVObQXvjMmw+1sIeX6bMKJ+YPEPBD1NA
wpBt4/+hU9Ml6xQZPz2YK+xbNGIsezUrFuCEfXmFWWWziv3qjPMEjF6AWvFjD/5qkVlUmU76NFYe
zaHdyHyJ7cxa31QzDMeKRAgGZUzKvpMq1s1Ac65PJdeLB6G86sWaTQloBsB4yu1q/FGsg34y3Gol
Vk0zzUik6XWyZmp3Y6GMQ5ev/gv2hu5tmVuafBHktEGeoePMQmx3s7C1oOyulPu8VcZivlJj23k4
Nv1wFTj0t5T4MCxATeaj2xTtAxGJ7h1xKIrtZ8NcmCGoHcM8+DmPEXqBQZREMyMwQ1Yxp2vooDK/
dyQblOFyVbIjdNIsmkiyeSGbbHwohlres8Xsmm5hOH2BqmENGykCEYM3ksQ4FIu5y6WSMDzQ/kCt
rUb3sV4XyHtNYYRmliw3XtAwPiHurNlgSmuMbeaMJPakIpO4bqTCcm8bJpvjgiD4XrE5CMqx8766
tGoQOpsFptNwyTIkowOrb9j7jV2Fap31n03P+47TJQCdhl29zYd+jHH8UZMupYNhtgqSZOeNujy6
RWsLvL2T99G1jf1d8FPnnOSOj2JKmjQMhFOdvWQoPKIDTOYu7KAQR8p2UA3vGo8W5YgBxyEV2qY1
dMMAgndKtpu0c3uwpeUdZCtlGwHfT2HllMlxzmyyB7AClCRCTZYBHsSGuW1pdeqlSDOt2XbWgPJJ
pVEUIf7v9IewjI6cIxMvPplDzRa/Y9dHmjRtnVQC3X7x5Orh5wTADdiwnDMuHRHcqcDlyEKRatJ9
6Bc1vvp8Evtas9V6gyGRJCabnVJh1sn2CBLSGffAgczjxNzd4im/OqypnAKt88VxkFVwIU7fbtl6
LPFP9cwOBIlO0KRwqdPw05NmvZEyG69Yf8DquXIyPTZ3jIGJpXBamwZ93lREdmo136lDVf2Y1kHV
W3sWxrYZvPkxUJn7I+hX08GWRvpjxM6S4KUUftffFBKmKBLKCe6ZMMhpO3I0M+tf8BFt4HKNKRJl
cwXem+BKkShriXwmwLeWM3JTulklyCjVxcSC2zkbvzp236BNFZb1LupieqqLUb42blUd2BtWXzrX
80mInE33waEI/laxNIuwztnJHtu0a77SDNx/VVrbnJhhuDcGTaMfepl5Pc6cprjVO7tI41RrxC1Z
GX6xYQolsNRz1hIzl2T2YSzIo4ocOTVG3DmNfMQa3MBzDPL7YPn+fWql1jGvU//TLqvqeXCq+tPy
SP4Jk3okFy21tMolVVCtx06gisQkTCIuYPxaCWOp1HxyHU+rd7Y90Rc3iSAoRBCNCCjiG4wrc1Mx
OF+JUfo0KqU07I6e/YLoaBxV1QEF8Fj0bnly6IhOVvEdFqHb11bJLLgmKbHkn95yUtCGXzURv88O
i6dhzMPzNcRa0homSoWBx4bmeEC7I7G6BqY2UsZnAY68vPEVWGaBFrRrYJOPY86KALIBbaPYVmmy
EGGmeXnG/qa8g8Arr1rOdYwSu3OeP2DBrV+LAUhyT/yddnJQI0E08TJhu9PZBxAnXpuUm9TmWmLI
bohdW7iWtrNGp6Nwz6pRixZ0c5CP/0XdeWy3jrVJ9onwN8w5MFMCBD3lpStNsKQrCd4DB+bpezOr
/9Vd1T2pYU9y5cprUiTBY+KL2OFmQsGxZVyVwTeTLZauvv6AhVJtlWMgi5Vdd0x05NO2AKjHZmBu
QYE5X3q19p/x7Fnvdm3XwC+syeCvnmrCqfXgfjIEUU/czMGLEqArSmwdPbNWQAGeCNMcMz/pqV6+
V6KuvtJhZK2Yyh4RYoH/8IXuJcwrIXnicqvezd9qLPgGDeg1asOo9sdoBC4R3A9zWJa9HdLGU/4u
9LxesM3VzwBirC3T12WPm0BPWTNQIHB4uN6HYxrLhS6L+lP2YoWFZ6fd0zqwygR0P4iAmlj4fJ5j
5QxgFLHXubHtv8atnhQhTBj305gBcKv1SA1hsY71I7Y05y32yBp1+uBujDhjrsfo/mXN2uarragF
gGLXZ7vMs8RWGwnD+RXTI2S6saJpOFcuo4aySyqYwW7kbvFPkVExqvVY8hjQX5vPzo13Cx4xFsmd
Ni/2UyI1LwSxqofVWhvlre+y/MycNjo40zqfyHa6p5p79NYdVuNpNjOm/rz0LTaT9IzfUr9QZqPd
mYgqrISwOAKJ1f57gTSGtdIzAm5LYDPpjIwv0k7NI9PQ/Oo4qQ6LQjlMVl254qwEaLRRdRPBQul6
JqzLarWArdYpbLWu/BPbbUEe22p2wG/Mw6C8fI/woh9Th8q6xCON6AP51Oet5jAsHRi5ElAyO+g6
MfvaHBIfGv8mYsFu7WAM1WVa3jFjrF5EUimXY5TR/TLzRWpilGHgHMbzg+WrinwJ8PJDNzTnbcza
iSGnKI5lZRLFQGGHCdF66sQGY++BGos16JmFkSmakvlCdDetCA0I4wwDdggTDUlsieijNkc3/ViS
QfuhjBhPj0USZpfkE8UeOWEXbP84+hc7SrYyz9arbJI1HIRFsqsacvN9LpFIamOkXKHq6mst7eiu
ix15rXFZ76KYvt7cXGbkugbAH8Hdi2Fo9c7C54jko0gu0vJ4SHsNzR4/BEagmcSSlZALNwqxhIid
TYifQ37AIfHObtHwMwFbumusKKXovgGiejIkz9vG5TBTcLpTsn1UVmq9d0nmXG0cIwfBEQ5/vOY9
1u5aQUcdR3lf8xzHnHAYzW4GL+kuAtbK3YTJ9WRMXveODaBbjnkvsUumWoni3dZ19ZDhqa7eyDAk
r+latHgM9Kb8jbXG2hlZZO7JSCyKsX1Dq7wajFz3V8O7hZIEmh4gYLxTXrTwueYD2tc6jc2AZXmW
95OD4H2yGvIxzAXaNNnTe9uw9HHMj5Ez7QWj8NqUgK3N8kxKbCEDDbUBUram77EV9aelGNxnGzvf
Y0rd1rUtjNHnkBwf2iafLxCKGWwaQ3vzrzWuesVwqwg7xlMYp9LVAomHBkyUatuNVw8MAT2cGbef
oriPpsS6x4XHwpjpCklc0Nlh0ic9S9R0qjuazVwp71Cgcp9aK7Hh045da/i2OyiIQb0zBuNQxo+Z
3jKaQTZu9+xMDodEPfetoquGr44TWvotBWPuLR9uXxIOJ/Kx4THxCECYC2J5nk7ydWx6+cauPnWs
AMt0hFTHBonh+KBwZZxHu4u4LA7iqLqFcERltILjV9f/1F0pziszk3DukvI+bmzxUoKEe6S+hpEm
2hUB5BhA2h837qdDsujzpQURDGjZ1e4mntBTD2fsBdB4HBppF+PhzFrnHfTbwOB1NJh2C0yse6Ew
Yt8bldbrj20nxkcvq3kMHQK60YDj1LOXztxIQV+wyqIhGK2VGK6H2ekpn+0muiduaD+vVrK+JH3S
bibs3XjVONj61WJjz1IaH7zqcFsDLwLcXHp5/2KyjTHumZvijyct8bgMtQZheM23aUVxWRMzLGqF
7PmWA/sOSste3rqyKs8TVFHczFqUnyAwYWAuLN1XfDXOC7aLJByZ673rieu9reSZSZH1ty0ZweYx
rqFrHGAOQRZcnRI3AQSq1s/tOl82t25SfKMiezZylnGOEelBwiY5YDPPWub88xg4LXlDLqMMtTzX
uqtuiS4PCiajiSJ6gKreP2NbioK8GEo2ucWut0QlckAG8D9Li2fDzwzlXpvchKExw/PJN0216srP
xx7HP3bfS2zo8aVdayaBdWvwRFmJUKf1tqrRJdmIC0s8Y0gnkdlzPwqMBymRhwvDORvPmDmLs8Xl
61QtM1U7zbgyMpOc9nSne4qTJf918a0cnK6dvgDScHZLZnVHrJT9GFw2VDwpi8DqjMUNwIY4z6ou
vAn65m2IVrA9fNqwlHhZYkWkLXv2T30aPN23VIq3x4T087YwQQCUwq3ysnRKfcrcMB8yeM7tJjdc
yNZVNv3JqCpwQOy6TMzcvLvDrBOVd41izuUrTWka9PR52eGbkiT2veTq9DfadTZXR8+MoSrRJL9X
iNTBVDvrvSn1/ixoDThgSxZbS94uz//oNv8t7er/rUr9Jxlr91PflJ/+/wPpyjQRwf/HvyWi/0u6
eprSYf3pis/q+/8UsP75U/8hYBloUZ4hbJQrBCePFNa/BSz5L086Qnqeadu6NM3br/wvAUs4/3J1
aVmey1jmP1SqfwtYQv7LNbktuq404UVxzv/vCFimMG6q9f9WsBwwKYhoOj+GIwyXv++/qNoWXonW
SMmdrgo3YpwWbLx1AriefyvG8bpqX8PA4ja4kXEsXGVxUkxsf40Ytir9mornOK7XK9a6eZMCjPQx
fZvsNNMFK102FOQxiCZ04MJYq5KMOmP3m2f0Fcci/uj0aVE24936L0B8nfIVa9xYA1RdxXLQNZAr
yJpsOE/izWsY/Bb6Dctc3NKOLrAgs7O9nXAlTKJy3EsxrpcxZuaJihVw2Xd2RlftOOURH64X6ZcV
gX/gcDNpcBOnmz35TUUEL43knhERl7922bc2RnKyRLuxSC9tzIVHkVsO5BJB9mixm08as0TDLF8q
1RP3IKG/qRY0g8ZBHWmprEgSpr8nk6SOD4eD5Gtcfpm2dzfF0byL7Rnfzyoe58j8gfOJysDpZbuI
Z4bdJIwB6dmNTiJjxnFqF9mPEupvSZDxmIp3LUeeGtC0yBECRnaPCtL702S4aBxqEoGIV98ZJizQ
+L6PDc7wsW2MPSigP7OtNTsW3IMb13DH++5uKEkCgSYmYgVhqR37V3Aa70lMyQFNjJu+XeIjzJpg
mWx6HuDT6YluBLUZXec869DSpopNZT3MwJ9hkGyseHTO0sFwrKwTMMUn8MgRNQ/eRXcsBLCUAx4A
tmBiMwxtbR62SdfYEPWnl7FDURCcX1gqQf2tIKbtKe8f+WL5pnQ3Uy3Xu5yqxdGuT3EJw2PxYMst
yRdj2mWbG+KxlcXsY18B+GZCdCG1PBkhk9QkwGhlhQm27Q0hypcIHCxnIHKrRmpch2F47vqUJhFf
hPIm98V/mJDKzWj1B5WWbuh2ndq0FTmUfv5wS4gzGCycLfbMo1agnMSLjikawOi9pmo8DMZJZzH2
ERfkTs1i3nHdNTd96Z2auZq2uMqulp4QA2OO10xWEuZcfSiFcJMdAzIwPNMbkDVjo0fQTgAGOVwT
lvbo9eYTfjfUj0a/9okd4h6R29rmmBNPYPsF1I60IM2r59in4TIBKKaPAAwmbbuEyzDFx9de/nHE
/LQKaZ2G2nvJy2J+kLHzt1yh54Mr2gFZ9ROrRPUYTHYV4N9+vFZ5SLJwPc2O9aBryUerPXCfWbZD
r7+aqozO+H+ftEWF+FimU7IiTBadfZ2qBVIjIviGt67x7T96UfXQxLzcrxzAEnLU0IHU4O6nw7yS
g09K45RiYcRcONPTAK7ugk61J+OPBZGLqevIehsl8S6qmuWhrHqPV2UweDXx7XePwHU2Rp+h5s0e
B1UZWZDgSJZrrr0DJPkeYS/YaU37rlb7JPJe7cXQPDhZ/zOXQ7WNIZ+dGzqwQ2NAHoJO5gKs4qPs
sCRrorrnSRt4zfEJW0F9gSVl0Wa9aZDhRzCMfiUtXJ6jibK5YzgBPLDyyGpZ301j5nycSX3qe87R
q5ZijS1YQwjj4FLQXRbFuJN+O2n51u3Hw+xEX1gVAvgFnMVc8vyivpZSW/bM168ywt0shhoTG5ZJ
og1SAxAlg5lOnc9mZNzmouA45hRtJUsWvSPpfoBfQeocEXDgYtUMzo2c14TCGN/KjJgCf+QARxZY
D0Y01fK19wCWyPJu1VOPy8/wUcckGll6LJ+Egp94igXWjWQA1zVZukeJRo9WZ/ltym1dU9leH83X
Nj9StjId4ffaAQStaOstcx/aMyh0grib2c7kFiJPs7Fua8PEx2YMZrZ3RuvbwQbO+tdCJwFvw33l
yBOGmI95gpF7sIhCD5y5fhNj9BDnDq5Zp78Y7XxMyzjMHV5M53ndLnUNbEtlFWJFYHZQoLR7q9wU
s3PfdUbCBf+nyfh9syGh5TjrJ0obPgyvo0s3UXAoaZLp1PxWRftkGTjaNtEa4Bw8VigNd4rEjMMo
z4+aAhgdzWF0ClDfYXLQc4ocVJCRbhKNawJXQnyPzQmta3ND625pS8Y91d3OqfaKPw5SksRiWlOl
U1gYRR3g1MdCOw2AvXZLxeBDKzJtU+u4tCIHkl1CrTDzlhvYBbAChiCOil23lcVN12dss9P7ZfRL
Z7wxe1ICSOTrshaisd3+XbSFKaa6lF6lPUYV+CTNQQq2xhuFEw9qXvc4fj33LFeO7/wax8r+yIG2
2kXLzjVvbJgoHvCvGujs/fAHaveBZbEP9Ij9ty+0R2VM37fvu8nmsleDwm4dJbs8R+VBQN/MGPlL
t4fsF6cXR8vJPt90t39kRpTZQyqImCw9waWotl6xdfMVWvomREzOtvZaAVOy3ENWB8NiXVQJXKlo
kbbGkvKgoV5Q+w2+zfWi46Z2iTc2vS/sVP2xmN87nT/mzhsZTt2fs4EPmHgIOVj3unBXl/PthfUk
j8UyVgfg/DlPnfxcEbYrUaFXTEzQmDY5uR0M0a2kGSBEFRmQPlz4umBigmg1aFIxp1fEV/O4mHia
XbP7ka0z7SdM+jBXf7NueJDOwrWZOxWdbVjB2QcAcgcGlCR/mEEuGSin2HOheSbxSKVACdEyIypS
r9oe/kJ0rV0IJ0QyNwZOrgDXICFJyuQsR3ooA8OuAdXzvIhh3eir1oZQ7PF98byO83FoyuhiciJz
Sf9uoX/ZO6x7e5OGv5C1BjqKIQ9lrakdLdxPSzy/czeb2z4H1CQg+do0xhRW5jNM4MOLWih3E819
ZsKZKB/kJnM+GSKkQPF6HKd4icHvu1NHHEt/6RUN98OUHpOepgItq0E2Tzb+YzCgu7Iw7lcIBVp2
29jbcysN5aPNMcV078G4yo3hnazedXdTzzwhc2oKaw2cqmohVb4mVJXcNkj4wSCpHmVWAjP10k9D
Y6zH66XqxNzLUv+CJTjDkLr5abqaE4LzKW8K0tTk5W3/vyICzkfTXc7gZ+a9uzR7PYEmZE0l3+bU
V44VmmbToy4lXUCNDDSlEvp4Nc8X6IDnVtuvytaBn6Ikz+vM36xY7x3BTk+6VbEM4GiP44b66zP/
53u+iyyx0Hc3HK3E3a3og4t1kBMx8GHe2zj+cc0XpnOwgdY/doX+zGjga4zEdBhWGAdLWSAqVlTJ
C9XfN+sNplLYvPntbzY67qPTaG64rLEZEA7n9yTFA2c8suLW0ocUBzDCyi9efk4MNzmk4J03ljV9
J+l6XzjG9+KsaIyz+0a+pdrpOFbzZnrq06Y/MNDdID6+IQpWb6mmnkS1sxKoWnxLi4R6IrpfAJFo
fJ7DXwaTm9Ypj4R43luKVlFMLLQL85ohWvm9q7GB25baMidHu1mNs03GHgQfWiLm/gAiLyBG+1jX
0w3w8kIDSx1M9FJuLJtIQlpZe2wbxqZjq4Riags4wobZzwFXn+2irwUuftxabWJmxDwpqZoE/40q
A0SOJT+5zIE5t8mDHsc9DAM+0SXbNuiWOw6jJVA5hjxx5H72NSNRw8Ai7AESRQwXgtyOV28aHB9n
kdZMgcrJBuMKPcMhES49F2wYK+sjJOBHbKvjqRx5h2zl6pDhJTnNaSWmXbgP2pWJ0gEQTX4SSIuw
T8bdLKeHxIB7ymj4NCPYa6rUyW2uyx5q/l+M/DyR1R/X1n48hwwA2QOWovrTQP47dn111+vFchLR
cm6T6stpoQJmunffxX0JL7n9dCGfYBaVsKTG5ZnOlRwBzE/oQdkOI0VSbartK9z6axnH923bmltO
JQ+Gp38AeWSGxbQviKaWnTC7NoXxpApo4kgwTP0Mbl6ThNDOEdzNjP7gzfa8acY4BodB05z4vl0X
AROeCLdjmp8ehIMFd15HbjQGPSM6AxGtGW5tBtZ3SzTjajP3FvhojWF1TlmRguNLiQKk08SRyDTe
Sx5zBCCQR67SHB+w0oY5OqvwyIst9gmtpudY7wOHSR4XHH72Kc1Dt2D6NE75fUedVu0x7YbPX/mR
Ma+kDNaXjscoVrrNxVd/xcpQQGaiPW9icxq5NEN5KQkwOz6YOQXVcPLzpW33bRF9dLIDlAr3paJC
AFMQFTY3HgdBAq5/ZNlz6lg4WPH3qIjHXnikoimvNxRpmlhuZd8rhM/sN0Hrc7OTpfKzctqac4w7
bJjUUhHnym1mg2BOYq51qQPIfCG90XXoqZzkjsufOINRMqeMmQpnfhv16eisD9QofspO3NIV3oav
aMO9GVkrdnA7A1zuS9BAtoNj3xpO0kGGG3nXJRm3EHQLMyGGMOdkcV5rnuR0Ajyj2Gf8Jp/aTSZ5
Lsw1em9F3FJDaiMYsFCMbTciH7CKD+AQZj05kDUJLaa5rp68peXNCC4cDMijG9TzcGQczfHwCeiZ
QbJl1nwI2EfbnchpaO7fWdM1dhIwymvFk9AU31qscMxLwmZDNxwWkpy7rnD3rjBO7NwvscMJQbGj
orYicvdANKdpIfbJm9O4qfDdQRIp5yu7hSHjbeiAZvPs8r8984ewziCw/tBfx4h2uKNhLteqDVLI
vJMSkgG0eYg38Tqz3WWnsRN3dUvO1031P105PncpngwjcThTjfYvPHM2gcJusf0mf7SIssgKoJgN
R4FR1v1SsUvr9sWuaCVgTn4ze5CjAqZTLNm+mYCQtcYJhmx/8mrnIy8fe++nsjeYNKaD3ZNu1+Fx
bJphzbZVvRIfK26YMMplqE5INqOQLpd+dRj1F+odvnvX+i1Z2M21g12s578iX6xdZrE9AyX2yVWS
optmv+mms0u4pQLbH3qQ13SoTei4FI4M3jNvNyNemwCegTMgUE5xESZljXWU4c2dLZgAWOddZ97X
Tfw4zUwc5XAxW5xCSmO2Z7xbmvuM0ExwsDO4+KP3kC6KjvjowqYc/i56+enBrsfqW2UDYxe3+Sik
uK+NLN25cdBK874mP94kWmj23WkZXX4gTUec8n65SRPNGWLbr6LUoxeo3IqxeeJ7+Tv02Hf0VKkb
Ew9ber1uoGHCIEkRMnX775RWmV/lb0XHJ6wg1zpcM6rYbEOtu51N2awtUN/htEa/RrT87cvso52o
Oart50r2ETdQ85DbyYFzYhMqAjy0hnJagp/hx3HE2BP0E6+VfJ++HceC4X6xL1KW4NQmE7/cClbI
Kp1zQexk5tJbpS8wJSo8IZT9WGXxqhIv2c6T+rYB4oBXi0bOQR9WTzq6MNszgZ88oLYr7HrARuiE
wES1czva9hk9jEGfx68aL1CAPzrh3sdDdfG0rPEzy8l8cyCqmEU9uXG+NIUNNDcXf6njwcMCx1To
uJhqvb4sFWtC7JnA8xgaF+KuNb+LpXmGnZeHuMG39rCIM0mQgE56hJbYw0EGr7Qk7UNk9rnf6uV6
JKPBMhdr2ykWuwWBfCMKkgNxlx2mSS+ApHcw8NrnFc8/hGx8KmVT3OOd/2Db/Sk6QmR2L3p/kvFd
M5AKqBPD8e0O9oaElV0eknTiJJtz5da0M8cuPUgpIYRRUISO6g9zXAczpZB2ZGBLKV4xQXPJGtfP
Wxcq6UrjjB6103qSzYTgd7WkXaHw1HEh4H7MJUHWJs5OjmyH4wAqcVMR7auBWyWiW2DRrNamsvj8
GeBzBTajLwpl7seF/GIzPnWl4iI3C4BCEvfbkBf2Pk/BgamMk1KElWYloaaZsKsS+n9ntv+0LI5O
nj4m/ejuZiE2hcv1QECoSdjzgySnz9HFKwE8uXsEyXAfGWO0dRSyE94W+k0KY5d9tUBSj8h+9WAF
ej4yoTGWamO2NCjFLFOV5t2VqzqTHnrH1JZTiuSw5kKGtqvnrB0g67HYO1V1ybOTPVQ55qloYqhC
xmsmazHNN0tCV8FWmqbfQXM+1sp+THQXgW98qtBbA3QdI13fSqY4eUNSTLRlqDsMsnBrPJJn2YFy
me5v2tCmmwFvkxHcGaWuLjnZ1GDSezpAlfATyqM4L2OcWPi6NZKZ+1wsHknPdstC1xFl1JjfFPFz
Qc7ER4KPjzSdPyWui2rJCT1yU+ql0jrjsgntSMtMYz9oghLhtwSOZj2QMEQCV/47t/7aBzAw/fNc
GT25qSHvSd9atg/lHCFgSa4EoLNz1WLOYKjD7gLHvrbIctdufRq9ZKaei8u2GATQkqShTnDViVtl
VcOdzlGBjBqdoS/IidUcaY7QTXOrbgIh1RfbbsKJzOS52IzNlt64ImQYFIXeTEKcfIIvo/5xbZJn
w0tPJlRvNBpN+EZc43ZpUhA81b1hKfBv8cQ9M+t2PcQwUmTNqxu1f8vEfluNKZyXSW56TARAh8s9
o4QLUz5wZyl2hFiJSw1Oq3P/IP8wMmgfRzLY2DMpPrs5lTAfvdsIahtTrY+pgeV0vB123DvOKpSH
WiJMJuPDNpCq1srEazK1gbNSrBXjnvLLxPqTtw/ccC/VauXPjlSIwRx3JjB5PE2/8wyFwozdP6MR
PS29YwWFBv5qJcdaR27YdSD+m1kPNPL4zaiHq9cfwXHEvW3erXN5jmvIg1KV8ans5TVCFG0Go94P
mfObL4ROWxY0Zt60awrtbQVBEDHwpMcvSfdl96dc3Q/RV58NIT2lWtD/mnpvRy80vTLDGeKyHRvt
wO3QOc6V/UNwlY6NTklOkMkUpumL06ycz8Yr13bwT9RzoXiWfgPYBbTakAXrCjGVjAeRuxzvHCnp
0NJRtqepKfyCjqJFsPIow519zklNAWwuTsi0aUXx2BPBPcXKfcxrKqWnkaPKJCLWmpmfTayA9uqG
QlbzaDTJH4OKDKsVM1aBo1WdWmBhN9zASVus5Y9uQyMqsu+2c50n3QFYOVYk9jrUo5zypIDPFvkr
M0F+D9MXAtpITNRhz4iKrD0rkdBYS3dsYFVZvnMm5xX+I38FBZ0UwuA1Wj+yuUvRlqa7uMVfkxvj
qw0KkJ12Ttk4+MpbMXRVuGOkYDUG5lwW1zvVvMI2m3aTmbz2Wcnj7fT5o8zjl77qvuZfPXHCrini
vZ6+EN0sz1Rr82wYDSnj0q3DhQUR23L/QJI/CaUOAxZb7ckbx7dugKyqcRncmmtGJcykvS3pfIrn
QYJ3q0VYackNMiGmS9OxsllSBSSASkoVaEPIlYn+AupnI+jx+1PCXxVp+gmRHLdH8bP2JgrY5PZ3
KqKDIG0/SoyGOOzKc9MbYaqIuOrkylsjGi7F1eD2GeRtrx4iuHzbAgDE5cats2reEuCxoBqtCW4n
MtYGPw9OjMJ67dQE6KmFShsdkrL+yb054mLGczVR/BuUnYHRbuqt7eCp9OBk18gZYuZXkw1yZ0Dp
gQdRJG2ETF+IQ38zHFSfjj6Lu4baVDJOFHVNoe0aX1B0WLqUFhiZh12htfAIUZzldx0lK4Dh9hRa
hTk3LIFa02DFDWpj+UW70UgK18eIq7hvZujCut4uvlOgMackP0k8anvEk/YyquGpSJD5cNQE1gK4
Br38FbP337yhhHUkVbmRGQILdlhqQHLOKVCMr03Emjvb+WtULE/QouRBZkiM9sQalJIAZGrz0Ah1
5zTVM121E6UuNVfMuqJpk0TAndCrJWxMPDfpYL7kxZ5JPclkENa+bBw+LvbgKgGf5TXRu9JQ4olV
AobCB0MS1BcVX6aZU1pqgB/RxTf9NzQA0w/KqlfdkrbEq0osNYVzSMYIIlhmPdOtY/vUVrxZTtP6
7W9uNY+JbK9VWdYsjaDwjdz5mprv7Cb8aZgDkzQPHL3C8mKj91dXndR6a55JIDw2kBGUTa3bQPyU
/8U7XiiDaRCjTyt18ZBOBkW4zTOVphANVhrmmWKf3QH1xIvVa29LjH7VxX7nAmLq+y5yf0YDVYGL
8lI9qpYSZLvmsB6Fujcf8MAcHDvfDwm0FqhNf61ym1o2pTRba+Vw0IvyE9zUHx7pZaErESseiQ+w
bMa4TVX9ifVxCLravRrNVnhawPf9Og7rl7EkAZGfaw35bVOW02+xztjF7ft5re57GxxJ47H8WlV+
cKlHvE4O12WmMxifkrBQTbrPZafdE/nlZumOOwoF2DpcT7IaNeurEx1nRcszPluJhM3Ue2705Rjn
wztY1WAl3EupBOIaUuVl5Afd6WV2YIB4WEonuQi3f9e9rsCCykuc4HRj4wXby2yImz0cuilRQSym
bkN1GHYML+IY30ukEd4lHb3s1HVuderzWCD5R7WvWY19tDAsBk7fG1xdnP5owx3yhRRd0Lethvr1
lMQ1RCx3xZLePt8Yf7q9iqtc9D4Ugtiogyy3yQGS7nRh8+BH46nOxYXjKhW+GU5bTC+YybeJBM6G
u+TYLfPdUlgPAhu2r3MWp4x3vJ9s8oy0zg92dut+JLKKez4AkrGEvdzTdzcRySXRfAMCUw8YcagR
eWDKiUF9fBXzul1qbd0mxP+xF1sqxH/K6a2sr5WOd7HOcMLFsTMeF3BXHBU4baEf7BuS+L6OfRLv
6yM20zwYjAGKSczQ28uGY2YNL3oSHTlMASLQiMr3M363qJv3pXI0bAyFyRkRvJJaxhPGh4XFiO/T
wtZw4jBYbwA7mEGhWz7lkRxZG+afURI5GyczX8a5ZnIARIEDbBx4JhfIdp6h0EG8xibPfCGf+bMM
XQHcMLHBQE53M4f6sobjCCodVnkdX72RVX82tbB2y6dUL8ja2Nzxm86It4ZNa2Aq9a+Zqkr6wZiR
MrZ39jwUe6vQ2PK06BJphPTphBKcssHhlkZ4MxfQI9JsAVJGm35sX4vFeUrS4XnVMORJmXylb205
MGW1XIVYO/dBDG/VKPIvYTIccpq0pBnXfJd9d1hZpyLAJ4x8++aILcL+NrTfnJBjoLp04Uv+bUrv
jXkBbbra+jH2OJEcyx43S4NpE04iQO2QvttA5ko+iHnAvz13gTlkGk8D9X9p3H7YGcfBsbAMxpnT
91L+1m3+Yxfzi8GmvoJ1JA//2XC+AELrBXYLtBqvb8hxk4J71T/qEW80JbnZgRnQa2k3n5S0l0er
L39sWx2xktJXQvI/oMRn5fXwanSrfomo/2SxRYVN2zdkGW65Vvza6dVrLp1nLXdYQnLDBkMyY/Wy
Es6QOPIylKcNVhU8UlireaDcAMNveVeZA58Z2xepla/RdY55bv94YoXeOYhAo8Brb3pMCpk60oeh
wfFlN1p43yAub3WJrZxbS+DlEhTsLHSSTDeQ0JqHGZbmDQbwYHBJ/7QK6B0J8GeZi9EHkpttKWsi
6xOneySorUhm5iItgHCciFzash01Kanf0tcgqpjZfzvkqFbRgWOzu+dN/yBqweAwM5jOeoxFBUN4
iKQQb/EqWOb3xEj/mBFmHebll7bhrxrFdtONnHyh5hiXaZKwrMafsjY/2oizJRCRewIKuIVRxixc
fugvX9QWPyAUXfAblrul6dHqGPw3EaKaOcI2p+yanMHe0WMGdF4UxlySbnGjchfZ2fdEIiconfRv
TEiCOSwN0xle/4QijvM//+DcRRml6nJ/lrpASiqRdseuP2VD8kNgiRNd1+AOj8S8HdLxgwjAAQCI
dU49M6Cc78czaWTQo0pu5MhvFDghsVEb+TkfmMrqEzo6c7JhO9G4RuwERtQHNXHVuS0rRubRJ6eZ
Dbb+6BTX8lMfrY3TRk9JLWq2uZmTSXxtLL6v1AhMMn8Fi8z6sYzvre0QQ0FfUsvr6JRYd93piTKp
jLwgMKo6vR8yY32k7vAalSlhm6LVSBu5j0LV7DnmDfJK47hvOfGXa8uRmzN1jSPnpWBtJwqBJogf
88gQE4LkVSqAc97EH8qRAACxpfdmjDqtJDBAsJcrJXdYHro2P1Fr9YarKDvObT9uGxvkAEM05tIA
NiDSOOhEHa5BvQN1y717r2TxMKxQtMhofE+jjWJaxmNI/jFkRo3APlPXQ0PcMrPQtRScpw4VRiXv
mhq5DuFKBcDCl2PN4z3QHjO15hB8IouyJ99yp2QzEfoTHlUm8JyxDi0Y7UGqMJMV9Z7Mk6CZYzLW
jM5EPon3n0WVZXdd+abhVUcvBmPeBUm5/E/qzmM7biTasj/08BZ8BKbpvaEVNcESJRW89/j6twGq
+6lY3aruQQ96gkWmqiQyE4i4ce85+/xwVfpIMX54kjBBnxTJ93BQLoVSnFXcT2vMcjBps/EG+1db
eiLlTM3MtRlo72iNtfT94MpDHpN3ObvW3E0eq/fCwHmVG+QFluQJZS29GO5Rnmi1MyFxet9Cgm+W
pv5QIMBFAxxUNKZbImYwgCxdQjpxvLSv1jTKjyCFOiQ0UgX30XHAqOwNxY3j6V9F5pN5GpguXhrE
5RgXddYH/1VWtb7p0vGYALZFTebWax2xlgi3dcqaxuf30mKxWMGiYPDR9O+JwaGxE/FXNHDGzh2z
57q/JNpQ3qOiCbaNqQKJlOm3ph5UDpbDN2Jz41NIFtcyV/MFjM28UJpDoIcVQ3AaxoR2cKzXBggj
bfeVkUq0aWrYDqkznnX2VFXvR3hFjEx9lyxGt0528Nn1TVCrL80gf/Ylwm3NcPR1txLYgACEosmC
D88kOjH3kHb8c5WNb2Zi0Q5wRXdoOwVhbxooq7Z9MqcOMsxxBeHIEgE/46maFSQqUkalxdKrMha6
kmmZS5tB0J+OnWOm+cFXDmk0eK2voReQmFHb0Doxjakxeh4/vFYOZ8+6tf6ydO2sxDUqozI+EYHK
Gc1Sj21wIQUqpwaRckUI+wqZ8Z3AHD7feNg1bo12axqj/0dmJQXWHMZLdYEsRzGdHynDTqPpHhnv
onOyX/1IbmNIvgt+LyJ+1U0hjKfQSU/Yu+ieQ5GmSqAJGpVvSoHc4j8aEY7haNMP8mxUHOQKLlrO
s9zmwRIgyTbs6KUrqvfW0MKxOoZKthK8QwV6BM1z0yWGQ0fyWRpBchB4YlgZ5RLworYAcMupB+ZO
rPd3XY1rMi3f1Ii8jf8nOuD/M5v7/0dqYU2ADvjfq4UvWdl9G34XCs//w4dQ2NDws5PhLB1NA0qt
2WAnPpzu5n8K3TIdVXUQA2u6qkHO+CUUFtp/ItqFECNp+5m2OvnTfzndLfGfDsFPQpgCg7Ahdfl/
IxQ2/s7VsB0ExxR7wjKFZauaqX1ig8TKlK6ZJcPKIburb6orLsuUhG0TAQs30oMajz/0NjL3SW1h
/XbNnRMogCbascFs1cNDxA53CazwvebYgjimyhgG5/SZi6z2V10FGg7bjhOdq9ak5iGmCrudZkII
LunpgbJ65Lj1DSfaiwOyZ0+2OrG4wjDw2XAJUNTf4NLBbv7tE/pl+f/d4m/8XR/98YsL5NsmQw0N
QfYnbEmENYw2rEpEkF3+nH9VK9QfE4xHJwyHhJBZar3FzdgdrZLVCslmBJrJ6JNNZjeYPSN1PJLm
SLAX5I2N7vfxPfFwe4WdtwkNtzuRdb6bMsRAgAf2QWDe2+RFJF7aoL8D4707ubfVETkwXWzJbfrz
r6dxG/yu/7YdiODcQKplk3Orcsd8ImogtTMSJBX6KnHar+Si8m7rW/zLzDaq9lqmZnnvyzK8jhRv
Ak/nAhhkspGAWU9+IdN9b49XtUyNZ3uwDQTURXPUWlv/+HacsEqINVF7dGxBVRExBhr6aTxl3aZu
I2iB9IJDw4MKCPYt8G25wY/8hZOridQAt08QwFTVWOTMsh5vskKv0qVFs5//b4k8EeplHL4YzChb
Wi4c2vDD0GyrjhEZO3vZ5uY2SMon5mpEkeoV3N35BksSigF1av5NwvYwyKA9ToVJYKr+o9pMQ/yc
2gDv02Mgk2FpRZGLMovpvB+OyfcSlp/b5s1rbHzLxzI5y1ILT5nKQdEO3wPM4Jc0pLMBYLjAD8aJ
t3HGh7700GphWupyS300E+UkAZ0jKfTO8wWi2sEIu6nm38Aia547R3JHTQ9MnOLzs81MkCA7iPNo
WeaxnxLg+vzN9AFisatfSs/HLOLnuz4N26U+fQ6m6MVeahALyf67lllXXggvJmIhG/9KR6VeapN+
CsJQeQ8xlhjU2TAGSx/1dnqWKCsgbzbpOdWycQtiQGfJ2QFQZ/ZQKeOqpuW30nUICVQw6iak/jw1
kOT3jYeGKFNq72NrwR/yv0Zu6NP9+N9+Be5XA52NNAxbcyDW6vP9/Bt5SYSK8KNCWOvcHHoe/pG0
mhRLJP2ZI++9cIufY/DAG2X+ZZkJ7GnjTuLQ1qry6m7TfDuhIbgZxl6zBuUBIbTF1MDY2UXUEYwk
kMXZ4zvRFuqpjCN+ybKgWvPgj/35uZN/Z8rYuIGI0lTxitNociTrN7/mb7+Gqft4JXLd3+jkgWwr
RwU9QMSQzR03DhRKFXltanQM0HQxKUys9kwkTNH6gE9tY+NoYYyop0bZ2Iy0SsgBfnIMZdkVQCVw
ETlPoSu+2Lnqnuc/S/3h4kYDXRlt7wRj/bUK0RUNRZYg6mYczJQ0WhI4MnxphLLzUBWts5HZfqJV
6a3rg3jptoJbEnLnNVQqKrFqEi1FhUSIVZj2Y4OFUaLPPURm1OxbcFv+ysePdYkGgOx61SjbarrF
BlWvUTuHd5mqzfHXUo/ax0WOxhQ1HDkv4hLRz0KwlziaktBrtY4MBts9RT+tfld9ggZ56Mb8h0ZH
+WjIDCWPn96s4GK4txoa/Q609dG0RnVjEeb5xr1u0TGsEl1/Th6VzKwJffTb22ChGAqNgu5OaeEE
99NtbmbVKlK9v/78aZsAZ/5207KsapJZpxCqsGmRsE3//mlrnQgzFz4KCrEO+R6IjqPa4pZBF8gp
sqIntJ5fbMPBAsxCG9CNR99g7H9yKL2PCuN8jm2+ckzA1iUQ+eZXqJvVoxftIegAWWbKQiBYi7uP
yJhpjZgXikhp+G/6gXFmhvTm4tcD+ADZ8hdJtUDOYvY7umew442uiy7ZhHMF/U6bt0Gc7ZiTW1E1
jdeuNFD6cAw9N8CL9wxZaZlq3kpzzebdpUalPRuRWcr0o0qL7l/2qX+8g2zAKgEptm1J7FKG9Wmb
ki0EXUKy7GXX1d+TpncfTZPIGaIqIX8EhfIIK7amRFj1ncpUBKklTWjIskvKGeNgYqzHJ4RdFrF2
dRelVt7BTpTrHjVlmSXJQ5lBurDJ3FpZwSiZARflzg1EeUfTSLvQLfK3OKYzxlbH6c2qXrXK3g5G
5j/Kwid9qOyZevREkuAPlAcLPe8OASXJqAQhHmTo2ftuMDHphEtzXol6xFsOuVN7zwpbf1k4pL9g
mEbqXhs/ojIwbn++BT8vm9P7p0tTtQxV1W1L/bTe6AQkg6QQGLc0I1mN7ogRPrXSRZFMvijn+5//
tX9UFfM/56gO7Hhue4xvf7/h7bEDmKH7nDZ6yy3XTZx9D4YcWGNkWhvXMMdrN5BbothPwgnuY2Sj
mSbhZwvgXdmw9hUuS0IVuEfa7/kJWuZPie90V6YSX1kln8auGj6+071mT0zPuBh8o7+NSTDcSt2r
1nGBxPjPv5X4RxE8oaN0CTBEFdyGzqda0Msq6bSjJF0tZkac59W2rcb2WVM85YGEkyWPdARlvA+2
c2ERlmO3bwXZDCqjQvhKT77s3Du6Epp8KOgVjbKq1pyziwCPGrE+JGVdM8zlq/lilnhJ6IaiUkgr
be+5Y3KeL7nt/PoqsPUMvcaoPXngG2J/H8YAga06M/de65BV3SfFDXNcg2jYN3c8F3CMnUDuhpni
DchzFTHWvtaqf1YwdC/0vIw2Nbx6VIj+y1y5iKl8QfY0VTAeSSoHp5WT6a33DkmFkUqMeIhRWEc5
y8xWsmduP2qsttfIMhwRoE1oWBwaHe16xIP0aEJnPeiZAu+kmqYGg3LNmuFuJNKBB00i/Z8/OTkt
sL9XDYQdabag+cuRCHem+emTi4At16aGNd+oUYzgK4G3nxTY6Vw/RDs51a8F6pyFj18JOYBf3ExU
Zwsyt9Y13CxsLOg/bK+6R8AbMt8xES2yJHBc6nZZqZnrWMZyIjCE9JtlcNVH+qGWwkRkxDTiE9/y
MgZ9svQi03tBg5mgH/QQB6QVPJWi9x/N1Fr3arXHB+XeOimMpZerzlavKjrQebBFY5QtQOM7uyGr
iw3TvIBs4KmBlGpb+pjq1U7ubSDUh8onMl3X8F8lFmII3Uau/BAwSDxX0n+vPIdPp0fA5YfeGghX
AtyNTOK0pn52nfJOQ2RY5jbjXCQA7pFn8DTGnUTIVpxbpSlPrqu8p3Hd76MCyWTqOGSVdElz7Lzk
3hs1Y8oQs0xchibp3imESlA/VwKrhUZbtfCwdnc4Mv78+Wrz+fP3Dxh3NqcY9geE/rpgkfv7gqOO
jCBbvAErOrnWuSl8tlBw3McQ1OxrzF1FoAA/ipm/fdyavh2rGxfa2NmCYbQyI+Sh82WsfP1Iv5LI
S3UYds5QvjSlCOEeB+HJtFPzuWdfrn8SAIvVjMYMTUvWm02oBQCzMTotaz+mez9KIogdJKq0/kku
q/NIukdCnuS2KkoG/9/zuNJO7bSXCr+8a/7o3LDHF2tqZvQzZVvs52+z6a32fMRm+GybVZaU7n4c
O5bHwAudw3xscNWBkFU7Kd4ETr5THhfZrnFkucvdkml8m5UfD3mWtdpKM0bc6g4zyEZ0co1D1nim
ReyDw4c0nHPUKCMUjfOJIHNqvBINA/MEaBmFXG6EG9KD+ttQIUolX/5UTRdlxH2SAzKjf29coqjn
JsdShN0nFygfS/+Fhf3CgrQhCG8ZceRAXU7SWZsZeOvGqSPapCaGm8pZeUzAyei0Lj4/lWc0xs7x
vegJktyklAo+6v6PyjGvU++olYP7hFmSoUb4wClsURA7jztKKwjkzJwdbbA1MhKL5Af18c+3na5/
LuwsjaaNPvVEbN2hDJrK/N/K+DSTKVgYoocb9JDzYRmxEOFSo59ueICtXadZChDoJryFWnSdF5pB
Izn1Yx3K6hSV73TENUQh6RTbp3p6P+eXoiAzt4lD99VKVeN5dK7wY9Sn+XRtxUvUXMLZpKKw7i2o
x4datsE2E4PO5MiwDQBzVC8GBMs1GttXLdNI+nCaAplBcsQjEuwCKpFlTvvlAdqFuUp66Z8y9s5F
MoTjWbA81YnS30hf7aD+FAOhHCofvDI+kOftLNXBubeVbjzHmM0k+nOeLZHrNh86IkvV8YxniBPB
OY3PA6KYZaGYNT1PV3twR/sS0u7xALR895XucSQhaPnxo2dW2ZE7zoJqmUCx5uNtXxXQ5/q/mNA5
L2MviAKej/CK13lLr23KAwI1/IGKv8kZh7WhTBAGJOVK0CpiQpe8/DpTx9XknWJVy6eLCGvBGDvX
d2YOwS0MwqtG5sXda9KbnkTGaxnn8IR6Ye6BtHv7eZ8kaxQoT4iUjVX8wSj9nah9/zxfislVPD+a
0981/xVkCabrxC6LXVSml1bmP0j5cSbbhrgoRJbY27Dvta2K9nMLpEk9ozlpFrWtPUWRiNdSluNK
Wgr9dhVED/OvhTJEYpUAa9nOx3tAiTaZeMmhjkZaIZigrUXmeMdCJ0gI6WxMga5DZBra7KgFL/NR
h/XHIMN7OnX5A+N9J3XUkzuM6imWCI00wUFsWs3ihpmkTsDFui6L7GybmDvpqXfVmrBC1INhskXk
ydR47N7VTqcF0TZffH1AK6AO+g1fJdgrlDbbyBlYViLLeyLuGsob91DL4isLyB16dRXByY3keAEY
k5JZSksRLEl6M+3WwYlZvFi5uMam453TMuyniKT7x3PUmdUiCLvyhHrRXxMyLTbGWLqkWHRia+XG
ePhY6+ebyOsRiDdwMJFnFpM1kTyXQbGIISGH4JVEs2g7DuuM+JdlkOfNZMukq8LguNtBfCw3ejp2
OyNkIujztK35/7vzxOlm1IZ10sByUw+EpayqoXxtc8G+Nz0BxqAx+xvkRbdq49niu0jLG37WqSpO
tTpdAsPSjvNFNaV29EpKqD+vUnJiH/++N1L8EEpIs0GzNRYs89Pp084Tp/apVpdSrYNHbH/lUq8I
Zm/GUDmGQntX4gG1PPO5RdfIDT658WiCTNn1rfiCHTQ/ikFkRzC+9ZIgTX1XVKlzEQiS6zGtbg7t
qlYOw3FetSyvLtc18s5CAispjHKbxYp7zFw/OABjI9C+V5Iz88AW4WfAZ1dEN5BNoBJ6K/le0x7o
MpdkQMP/bpY4hFQnKo6Z7N21JuK/PEGAAg6o3Yhj9hL1nf4ES71YKjLeUXvkd9uNHmO07mumvD7P
LcYiYEx7XFvmt46k7BSg/FUkCLQnLRG1UUAuHM9ceCQU2F5KiiueGKxnJt3JI/mz70NkIEkII2UN
QwNHAqGPl7zP/Mv8lT4EOJJR0SybvM0uOpGng9mWh7F12lXYwhNA7nM1kuJfth7rc9+WD5UNh0Od
YGhA4fOJQGtUjmCZznjf9FEsEGZyy2KKDlZhZ65hT0GQsAvzdRjJShk1s1kXPhw/S6kt3L0Di7QW
3MAPWI/UciN8QuB1ap06RFGXwabEm/8Cp9FY1gbNW6zwyksjuzcpkQnNf1h5B5ae8CU0mQsrPowk
AJnUfr5Bhq4SERfIKM5Xv8TJz7kziT+qXmdVAylTx+HoEPJBvysIV37asGKZPrbiUIF2mUEACQXx
EabTiy8WSACZRfynhrgGxi7g+HXJjMTClVcbX9O22AZ92PwEcPOUj9Cg//zo0FH89OxM5wbOzIL6
0jQ1+/PbrPiZkGnb+Oukgh5G46F+iHsn2/u2fmua/GdhphhvXDBeJIVEEDvbkeZ2Uh4rTUWQJtry
qHqB2MrcPgcGsbi+VcFQ6bNAXsbpQtZtID6+JPBAXRcGORArK7Reej9wt7rl9qjwWKL8tN/pefam
EkV9qXuvuLluUCyyQh++Jvqd3EwAYiHnUjC17ZPeGebWSCAyNqEOWNGqKEmnVdVuCqwcWF+WTqNP
3oS+YN5AEZC5kbEfhZUvUPV9z0rD3Jul1K59lG4dN0eMMC3BpDDEOzz+TG7D3LoHVvMXrpYczMfU
CxwM18QuLJE6WfWN/aO/d90RXRcH+Tp+GKd2OzENyYVg14OQiB+Jp+kuYUerfT4xoNdCvj5W5srJ
QAXPr+WDf/aLXFlArUrXc8EbqOPK1EL7+FE8Vh6qrPlAhoebvCsAlhZT4sJ05HW+IJWr0AaFD54d
MU+PUZyFKr503N/1Ig5LZ5E1+fC1GfjtwUpRvjQ+lrNql07vrt/aW6vDBZDgsud4Y6UHL3ayDVLb
a5k7/Rem/X3g5G+ZHqQvKEm8Bzd6Ltt1pVRHtxLxdd52qzz6N8i69rn+dGyhMbjRTeZyxLarn1YB
VOa1hea6WqKw5DgqJlF2o2YXdiBmCHHqvtSThMdls4fl0HfrAmjEzuur4VQmqqDCYzpeEmi3ZKUp
dpJ4iH1TFdpZc7AmoiD48/NkTvXw71sR2w/rFa4O3nrEpJ87KKbeDD5ZJ+7KTggpbIwsw5Ouhpu5
qFXISfn4dt7f0aleIMHuMg8gpNJ3YhPjU3WlQNo4v9azUVeLHqX2yUc9Bu01GQ5NpS5yJ89JifOa
4lhj8Aa5EeerevqWxhSO9bqY5KXvRQrhR3NbDkhirQqPG6BHaRGVhPgU/iFHuvAg2/i5zaOaAh3z
GtY6Z4kAQ02xvDmALkSib4aJWxNIP96qsCAu7tho/wKgn/M5/v62QWO1KbwcxyIvV3zqftYYKC0C
l+L1ULsPiEvic8G+eHamr4Kq+RlrHoX99NL8h5ZTGsxiiEb87+pi/qpyCnsfWe7S62qOYKnr7ucp
QuO7F81Qqof5YiX1mskaGG5Vmgc7TZSzQUdyC1JhSe8zOytAHCvXjR2QlqXJ8cQBrNgp1l42EPjJ
bmK3cLGtFlVcwUGz96n01XuMeRyESOjcZ9k2xU/ykDYMkTpRtw8djhrMgYr2L62fj9bw39483QKV
ZRNQpum2rn+e4DJezrK+1ZL1rzOX8L4CraEO5IMGvIOFrzByBMRmB20iDB2V3nwHdcAjgztCPmF2
CGIaO6WrE8H3nMw2fh2vXc+m5kBo8dr3jEVhmjawm5vNPI2aL/OZS9EshIy1gwnUod71BoocQOt2
Lu3XkOj2ddaFW83XxvU8XA77zLh/lK2eogSvFmmMG9vJkM/JIntj+0lAbLyhqI5+jRB4t4uDV/9a
3tW23raFdE6I1p7tGOOhlTuwrYfCPQZEdq4NcKcG/cgaAbkBY8lgXnloUMcf7Wmmm4RwalwV94kv
Ogt8qFmsG2C4S+bE4jJfRqPX1qjWGtAaii1XyhgaqHLkekzhbwn1WypM71wRjXCOhfesNO5Vwal3
zLrGf4rC6uYiJv34LEa0EM9eP9njSBavFZDDlvsTlNozabnqRU6xYq6a+pMXpn22DTPYisgNMabU
XbR0+oGPoam/m5XCqZeiulz24McehzAfT21vHIFEJF972u9LWTgOSZ+1dsJR3yI90tQVXfoOQTFl
eh/iXHW7i9WZPwwGg7uxLKBIKaxMPezXRVP15Jr2RPNADkVmbfWrxm6+GWyQdzMax6stcMOh3NZ2
jWbTz0dpT/Bh0rEmuMqmz8Rz1xn2r3OoFuvE+/AchcKjDvUbbY9VBGRJ2gCg7UDrehbmZ9/ur/NZ
dpj2bWxX60LiPWp1Pd1hNdWfS50YdWjhJqKx4KqZdQaWyoy3LEq3wDNHntPKXefYmw8fp+nCqdyV
UsJUYNv6gecieYq9LFt73GCLLKnHCz/kl7jQ4qONA+k4/wNu0KY7gV1mYfeo1vKYWTfxBXS0qp5g
cu9U2znCjAjtGgpD4yiD8KVIPOPCUPJ1fnfn7/gQvpDLbh6dEUemUMZoj9cdYKhCQ1kJk2avIKRb
pKYTvHld8FVM+Imp7sR6425AqPibYqpKaSmay8ErXio8/utcxHJYUi8cU5fQebNRTwSoaqcg5WWO
3Rgis8DdF6olV2NjqW8sH18qGYh7lI6LytLrk9Z01dm8JWQ6LQFMaxtnPm9T/v/4aElAP3hjrta+
C5wbdoDUSgKaqM0C5qQd9sSPog3d5KU9nJDTYh3RSmVNOUGu2vStNAkSJJs+3ZYIsvCq2D+i3n8V
2ti84PKwgVLU/bKfj+OyF6dh2kTUSBoLNPGA1SYpwRDZRC7CXcKScITNw0Sw+R9fza+JEE/Tx9jV
wMiwsIPcX5PQXm0KX2sePv7ESkWyc6fDfjL6+i6xhhhML4yxB4mJFnG/vgJi4weOOFuT0AC6Cpd6
xO4zd83DQDlGkhDwDmWlXrp3nCIg5Sx5UJA6Y3cFGpMyPjih1IlO81dlkTbQoVXAHqpurZlWV1v0
rPmry/u7CA1DWQxclzAdYGmJNDp/vBFUNQ95bzEOQwuLEVJdojuFXGB89VxQ/Y1fHgwrFy7+bpgT
JLwZz1GgMJ6zMhUEjao/025zGAb6Krgipb7pTUy7g10MFi6ngJ2b9Nu5FWTmBXwWS6bfJbckeXcE
ck7zjvnU0hoUvx/No3HA7wVazzt2TfpATQ1KNmnOlaub4DaldhHR4LEiDswVIoyLHXHr+pByRp47
v9bADVkEqFdq8PmHea03uvrrXLfZMpeYREBEE95e3dHOf8kmdcO/FF9TD/zTRmiYlF8sFRDd/9EH
IL20yYIW7DDwYawKrVMAf8OO5BSO8Ro5gMdQBYCh9gPSRfz0KRj4dPQuPKZjCTr03OXea4ee+B1P
2RdhhcXGin3CNPkOF1+KIRngw4jTQdIKiqntY9w/knUhK5uMNnmThau8yd112DccKid+hOr2j34j
/PdxiB8Mnw1ZMZsvSivrQ5eNWJnxTJw8xys5LWT3P78f1ue+CGWBhMBJPSURYyCk4/36rXlLCUBc
LGz0tVIhOFcb2/nYn71cWzciKN5ID1HXKGaVg8nEaOOEUbvmxMBu0uPe1EQRX4PUi680b+MrKyC7
UUIg3vwH82s4DRFYx4qxLxjYr+aNUU521CItj4nxV8RiPDlko7Nv+cMq7ANtxbGvXXu4RhfztNOt
rYkcMmniugC+eD3qoPQdJ9yQjhJvPh7ipEqg0xu5s0lwmq0DxUvXaPetdaJ4u6bUMIsPxHUGOoZf
oMPJem6J/fnt1P8xHeUsIgUDGFMFvig+n0XKkIMpXu8azGaun4K6t6/MNjssMJf5m75L7CsK3nxf
psxz62JYq5VE3BFElBswLC5NYmwzx43o2+DumS9SNfBWUQHM3U7Y6hQE7WCvFfInNsjjw2OoYtP/
l1/l850xHavg6UvKD4Rx5udjiuNi7Fc8u1rGkXEXDNvgBWGDNVr9Gxaiqwzyg+tOO0Lu4ljW1O7Z
0whMCGmJfm/knvNl8j56RNI3TYOOPXK0fVg79qWSpOMqtnYmfTz6lx/a+odGgsMVDzZzCEMgBoU5
+/f7WVIwpJbTihVhv/3aUAzBv0OkrOhrf4l0ozh75YY2DnMr29Lf7DSydklUuRcbn0sVBO0p16F7
trIhZrMzwtVHV4n4Y3sB2oVKD/frni1o9SFe0R33p2hNJkyhkqqPmikjuqam9oipWmyxQBg7vOxX
Vc+cW2Imp8hO9Rv4+hUMe5QHpfjaswuQJwIIBih0gYSEcWeLi2RRTxJTsxbWwTNy2PGTkk3zfCyP
o3ubT4fTdyhAnJsOgRRE+s1S8upo5/ZD2DrGbb5oufgRpi25LMLssPgN6tt84xt+d2M+Js99xtH+
Q89CT381//rzOzJffNkSFouiTjZFAAkiwgNlf4Hgkx81u6A8md5hbboome0dulIeO6P4UugRUrM8
pvOZxNbOAdP9OEZfiZK/8WarD/MlsbC4uyEm3xaG9YPL3EJtyuAaO8Ndwgw+9rJhcjRUBYesUFpb
UAMusxjzvcnzcNOGtbqglgDjleBWjFKLEZiVPToQ9R8Ns01RAMWkeUyvaVUcHBhSjMjC+VPiTUny
SOMQRmn4QhhfeRlTWvUHNYfG1MgYrWUALGmpaMqb56F3ySbtphqhlvpoTnFaaTYNtp1FLcu1HpXF
9aO1NOYHbq7LLM1si6C5GkRgqgRbPokUXZWTVvuuAcvpjYVym3e4j8JCJbjvChOMfcewglvTGunO
GbNrh0l0iYT4jrqmuvpd1F7neTOrQLfOGYSvJehAeLuGf3MC/9clQs9ZFGNwsgZETlYY9buoT6p7
kaGXNAxGGtPI03ejyTEns918c43S/wbt89yFifOAeiPEkJedSlXqz1Vj6RvPoarKG6M5Kr3H/mar
wJFw9t0U7WUWe9T0CXG9MXCqMxpTH3Ku//nV/FotWmXjB9rrxx9WxqEHyrlSdUCO3tQmpqdJGTxg
jCMQxnyIre/zPqy6+EuzNvwe+9hHRwduR8JTm9vv0lX8BWY9sJ12xlEOb1d7sDyExmPVYYnC875h
plrzWbIO1QlePWrraJWTSr0tTeKOB+M1n3AKxUs2tuI8f3R4ix/D0MczPE13VOSFUFY11/ohIIfu
gVu8d5PikpaH3IBOaA6cZRr+zmnW7MT+tzzHixZOe02TllgG1e5nM+oTfC/fNUGTPlUxXC6IvITB
Z7dZdohss90kUoyrsmnbC0id7uJ6wwEwGB0I2+Kl6XXTjK1N2tThsbY7a8f4gREhZWFnVfqt7vtk
LzylXOXwsgDDiOSpK9CKq6UVAtbs0v1HKVfl/sCorEKO2DYeSV1Jv44ry3rKSakhZ7a/NXXprOZa
jNQgoPaivc/iCEO0pBi4TsCaroaHSIPdqk59k/kruhz6QU95lCs87fa2tsFegnelLB5HRd+WJdra
UR37NSuiwP6UxN4zGSD3PPtuTAIEIlp+XfQcGksDrHVumc4/K/IDTR8AoEw6StcvgpMq8NXb0bU3
8+TH9EWGcHfnkypFpjiMJ6oMt1kTep6s+rqpkUFmd4b/7j0l1wk6Xwf8LpMu9INUudc5Gxj/Txmo
+skNQNFBQys2HlTjFY8QCMJJWtU4pX7i1L8HkKWeOLtxq6Kx3MnQelCmCeIogLRGsoJBOKF8Oqej
4cSP5iZI4yIYWtf/vvgYVpcgx8rN/FobaVtIBSeScWAG2PS9kRwMX2IP7xdlMY4vrbAfdbvft4XI
L4Pdu0tO4f05fesMdYSLFERQTa3i4KDa3eqR5t4s+R5O50kPf3LBgevjK5sgoCFKEJKC6B+KkNKu
rKt9nY7jcp7yzpeGvJQc1Y0eV+l+bjvbhkGndZ7wzkWdmJQQhCIYjPkN+2ZZvEuTJNDxR2KKIRUs
0zbNgTNKRIoOnwqMougm7HYkaC0xL2YWA1WFbNXpsX6NWHBRf2BDVe38Hnat+aBxew0asjmdgQhE
v2Xsji6bHB2d+atscIHDzJPyruvYtQmVuiTMSRzWJ7ofKWYNYQ0XlIjjquixmJMQ+Jihod4IS3D4
CzREqG5FQ0dy7FyMOcc1a3DEMxQH70SfK6BVaNPJbqgtM0zU9As52BJFCAy1L6gEprs/MbrHWnRm
BLTTMw41kqR6LE3kQPx10iuDfUDo3MHMuqe5Ha+nDNE/3kenUZp16A/aNs1bc5008HpzLYu3Tif9
3aDmdxoZ5ckqLMLevCdzun3nCyz3++BV7UmfXmpb9P+64eEwd7q1H3bdw4dsnshA/ho9FGdQW+Lc
FVTvKLGapaC7IgoTiaZTU2EkmnZJm+ydcQRtL1vNET/P52MATMTSzeqXUgh79XHaT6iBD3OnQfOA
YMV51S3yj+G7Z50Uxduyksrj3KbJm+Iv/xtDZKBMAyiqRUMyG5svOuQg1x67yMwOdk1UIwASFBte
cQgAe60YNWf4KgFDZ5FT7gTBXqskd0ra3G54xEAIpAEQetu9K6PhneeLUI2nj5mJT57IfI41NaSe
SF+sE/JckgC9NxAtmJzDhBE36pZd6ETp3QjKLwrA2Acb6M8xgVjPXhao/yLTAnP9jyOoifRMaKhR
pS2sz0euShtoAteQtf2k2trTOdvSEGpYKkdDLyv7MxF4dIyBcbQ4bhel2d6LSfPJXM1bqmmiLv+L
sPNajhTbtugXEYHbmNf0Xi4lVdULUSqDhw1s7NffAep7uk93RJ8XOjOVJXWSsM1ac44pSPTbdk2g
njAQx9vU/UJdh7u7hTk6YHPdcd+MlC5uyyyPkk/C9y9uJgyFfegniMDSij5tXPyqqiRFxIbiXGBT
/ay5LtVwfQyzjV2haUZOxJRC92Un07F7qGvxTBHV2Hy+2UoGcydmBQO9c3py5O21o48mH3LVPsCP
fKrdQ1dT2qTzozbBIH+oxrFPn7s5B5WSvdRMiIXpgFRMFyvLD1hM6qOhOlZhiYO6gBXFQ6Hs/AkB
IkmZS3ewBwPzRUp82+M863+WP42QpCoztGgQhM7vZq7R6MxzWgDwlh35GJfWq8SIvbNsmCV5Npug
wS0/pXFuHgjw2TZ56FwGoM964QUXTRbXpE7iF7cYIMHQqF0KUQwO26hPoHr8R6dU6PmTW8Vwi0dk
Z6V2XmoassDxnNve7s/VY+fnCFmMUVxzmwpal/UjchFqZRqNC4hMjDVKRmTXEwTV5Qa+MV8Hcc/9
B0y/2BlGI7ZurnqEKXFMHM3oH8ipK06D67AiI19yo6Pxf1wOVihWOe6L258vQXw1AKFZIEpUZH2+
jSSKbmdXCakzrDI2WdP9okVIYGplE3s5FAN5FR0gWeAerhdFO1tKPBIKakdpBXchSFjRhN/yK0a4
1lP8YsQjuaFtNqcDbZfNRiRGSGxUo1YKk9JdqZK26XWZOpYlMPG1M95hHhhYBKYbnJ1ICxwbLgJy
TFJFSKMn92g7ZAj6/MG0sVNAq2UFam+rOvVPqPVbFnj9Hl93uMPjUm48q2czNwZ4sfsULVHsPg4S
klylF8mh6pEjBWX8y82H4aqP7IymWV5RKOu0VAfjLoHlD+Dw3Azu7yIUHt18uM/LlBOUEH06O7nE
mROfJ/tbNJsvgtHMyZMav3sBsTh9RJTAUl1bDtZYpwdMQo8GDFugx8OxVeC+NPRXewDm7GTyQatX
SU7/ntsp/NCS4ZXpM/5gEsAwrY9fPbe/aoVGTanENLv8teXvLgdT58MSB0T8/OyU6rtCO1I2PFpj
a99kLPMbAnP7Bn69XGldX311sghSOftz8GVaeHLNEFCnE7Fwea2U01ydTk9w3ZjQWSya5wr92hfX
bH8J/vUaybt1xIBwKpeapYCMRzZRMW5lQx/GHOSl8YPwGFFU2viOtsd/n73On4hqd/cS+OF38kPj
jzrprlok+xNn9qOPPGcnwz69aPjP8ez7/n7x3uhA33ZVxq0kgH6VNolFeW5NlyKLoDgPZnQiQQkp
kbIyuE1z3wUJNVaOxUNWCNXgemZV5qLDPKnW4Iuzo3f24eTSpbkNyCO/D04u+g3pmeCismhr6Ogc
GlUHhzKGCRDUXXvMfTbQB6OXW7dwZyuNQl4S9RZUHNYPa8PWg7VthbLCzizHsxQfMTcM4k+5I5W9
ot5HlHUN/ftiTcGuoO3ylvgdcbzTc14QL/Xn/Lw8cgkeIyo1OaH4/WJgGtzaCWCiBETskNfjS1e0
Ds2VujngzivO/177WdRQ/10ldQzTF6aOnJN24d/VUlkmUi8B607peS5tEMzRHVU6x/i2vk8n0/lA
ZCvOHpCMI1BbWELIiOZs+HWGrOKIr6tc6cLukQ7HMQWB8ZeQyGzd2MN9J8Sa0lm39dMkwvcdeu2h
l85LP7ICgxOo7k4PNRhPi0/xLnP77uzG+WapUBhZCLyK0NEWk33QXSKXy76qAh19WixO5Fix1koG
chv0yUa7OUjzIR/zPfmH/SUzYYT8+4mCMvaPydyh/6czj8OFpn76N/GBI4zS0Wx9WR2i1Uw0/mze
fg8zL4Zb4tgPy0EnIvsB//8Xo2c6jPWvUWdgZoVj5Rz0IH7xshLZO3zZ7eDl6okks3hl6sPaKqLi
a+ItoYFudGwcF/2QbIFgqxfCnOOPlEjpFXCyw+emlbDhXVzg1VsVqngu7H7ti246LGrrGuHfGSj7
Ew1pSRKB2wA+JuIiSonoCPXJuFaJEd1MbXrqHTiSeQWfx2BFfLPTgU3GqD+XeQQcrKhPgDPGR9uU
YtPlbE6XQxMJ+6RF5rdAVOMxb+Sw1iodRC3ihL1VlOtFLugjWlsBUyw2teb/6PW6v5l9LR+hlxC3
7fz8vGvjAYWC1bXPNfdciZ92FzL0n0p6iVUCu6XNjgPxYZdGhMZmktrU3JCwp+tFjb10wMJUP6Oz
qNZqLOojKX9cBD4y/Z4ufzDpWD7/0+pPiUb6/LMASt3L0IYlBPj52oyb/l2pFNywDjsBckD66iGh
9wA8wPKL/atZmPnZ0QuY6T5WArzjOfOOYLuzjMLYJ9PPUxjiCYgVtAojltZBnyKop5pJjS+3qpeq
09ODUzvVQUZeeigsuEy4ZEZol5rYB2YANr+lbZVLOOIk6nntBut4TAlxH8WW/EujqmiCdSoN88Zn
FeusNafdsmeHBIlwPnmmZJ6tatSlJz8w1V4LlQHEGMUELZMvESUer0by7NH5YgFDP2l5Wtny57/f
NksV9m/jiyUEWh1KzDb3zt+0HGNFnuTYsUtx9RatsdsqCPfF1wF7/25xIGAWIds2yudQH4oCEVq+
9WBl4aaU3qxTkCB7m7FnrTbL/ieXFrIRttqtqC001a6VPHhpSFaVofa2kOUjLQHSd3y0Z+VY6Idh
3qH2iLZYGlFWbyXc6zw+WnmxFjUtVdUF2X6Kp1c/rZ3rUkVpaiYgSqtZgAS5Wy3zoaWq4aAF20Ln
Fy+Xd6eVPfRkE82jazePvpyuy/6nd51zJcb23PlmTTEmf6Pib996WCBhp1uvmDAcJMGGd0kHzXs3
TnGHKsDEYaSCajyXdeasm0mXXyutA16iyWg9dtOjMkF3//t3gyb2H0MameWua83aJN3/x5CmyC7P
6M8gBMbrjmgVY/Yie0vHIrrqTTxt0fMT84eiX618K6g2bCnAIrHqIwl+lvKGOaW1mAuXBEta0pHT
EJ9Ux1Rw4fC6F6dFSB5N4b4uRELrrFg7sIywKtp3kqT18+KTJ+Z6mmPawY3UI2m3LMw3mRvgrIij
arsI3bxy8s6mPkkqjc176pUnLBNEsFLZzEb1UoUBYSadtbPYaq+jqrUfl2Z02/vtBfj62SWKeZlW
QGuRdlFRB7PnnYw1Otk+TIcaG/ks0WcOp/RMA4s1EO0MUMSHIMoAGbjVdIT5XxF2wy6uwRq2uGt0
98ILyYM0vIyxtHpyHdE8L4d6mGGHwXvlWOkelYN4wfBcnkj49HLc9yR3OK/MDP25cU1c9mEO2Mlk
8er6ASxfcmwvmnI1bhbd36B0BiLrBvhUW6d61gL68K3K0nssFDYVFNffnSw95ro6Dak66O5k3+Oy
JqQySYbnHj3HZnlUeObu36+hf3QVfUrINrQvA/Ylii0xX2J/6SqmlSbY+jXcs7SWt4sQiBaevmr0
Y+hG8oFeb7FrCks+9AKeZZLUrz09LDJq8j5i1+3jDEppLgC23Xhk0+JCQ19M3ZbAxzjsTv28LZCi
HggNsJMdXjyWZUBADjpa9S84wA4sSadtgo5t32QCg40bk5I6HwyJ3x/DBEIrC/lAroAxzZ0VIhEy
mi/2C7IQWs8BQs6qIxbO1f5jl1IGl4DDtRTqFhoSm6y+rH8x0oi3zWWLKmap/u9n8h/9rHkRJnB0
OahWBN+q+d9nUhsx91oR2Tyf/Qm8ENXVBSAG1qg5R+l3oQqYh/MhTloTq1e1w/oALhzr1WmKa+Jl
WLmSyakNDzSoab0bwtpaRpcd+snnUzRInWlwzPgk27yQSJrdNK8he2fEbB8M19RJcEaqMr9Gln9M
NbpqQ+DAywdatEpwdeP/LL1t7Gn0csBCUDiZ3lysf4CExxu3QPQB2ZoqoBq/qmiaNuQ++/S8w4RM
psi4iPC9Yd/y2HpJ8j+a287flZboKw2fdBMDu6NPo3tucf7lMrSKXOTWACHss2QQSZK6AobR1UhR
5Xk5aAOc/jpszcPytE2a6bEw3/qJ9CUgGIYd4hboUwJ/YHai5YX61jAoN3p0Ww6kKtt7TEH5xra0
6kIcMRWT3PVnbrtz/TzQj1yRIk/kIca1p8+SmuwCxo55bHUFOUo1NZid0RDX08C0PjspACzGGQjW
VUI2jz7W31K9upbgd4vSbm71UEj8TDdXn/I3Z3rMSQyh0zB/PmCB+6kiPId+R3ku5mrZgKHkbDoA
W7XarMkrGzAH4adbOVMtD0s5Mha0ZfArXsa0aS4IIynqts3BIGPt36/of8JkLMswZp8iaRxYa+2/
uRTDzprm4d5ew0ouN5FogVc4SLGdMN9nQKCg6HO6VFztHa42ACP/D13w7X4XKF89LZKsRHX6B4x2
8JCzjEyvsuJiAK+9Brlp39Imv83spziDgeeMHe6Ujt6zVuziuckEZvXiQRM7goKf/kcP+h/1Pd+m
OWnZ3K4260LLnbcMf7nqiN8a6PvajDKJZV90hKj4sn/rsd3upHS5VdIkPJfUiwleIrHQL4KODJCR
JeWYajigakUHchi/oEUEp+vPcK/5qUkgSMRouxWqD860v6+RHe+WSt5S8q6ha3qhzq5M9gJMX1Te
J1JhdsIC6kWOGbYVt2PIGHdmXanHKHHwEToNWv5Qx7FNlfB/jF3/mAUEoCbfgqwjDIgPQOT/+0TY
WuZmVSNSbGX4XrS0RspE4ZFU+c0yTzY0XZAupB+T7g3nESzMVTQRDHWbyiUtfDepHpZbZDn0nDC7
y4HzSj/c8+0ZJDj00cNyiKQbIVjGmQkAZ+Juq/J5+Z+f5SSdkjIZD8vAJEVubkK1IVTQlUNZiRR7
1W1H3F6L9llGPVF/btBi7wZRWpd2sNNa9i5tfcYCqG//1IRB+2D/yYpnoc76dRzTBR5dCute/T+2
484/VCXQAxyLdTLIFMsSf79lXF9VIsWoShzDkV1Id/KNn0UdZdq66jp3XelNuKV018DWQZ0z5KQc
DkQVfVZobVFvgi4OHy1n+LVs3DpTyBPQXn9r6QkIlKB9IXyi4FItygfVj0cfIfO608l7CqVmvwDX
f+jbDIb2XJ02O7n9LLj07WTt61aGl0+RoJwhfEtJdD6YKiUPZXRB45bJ12WtA06nvKCdee9o+q8t
hHE0bgcgHfOhqUtvDvn7CTOIZD9TnY22UtSqC5VsYeLZa4xp0w3y8XSDR7Vf2gVww59rT3lrY/Kw
jLDjaa8EH1o3EfLVOS2u3X8fvsy/r46ZkJFQ0xVAY+KxwJm/q7/c3TrV5VFrUdmmVYSrddYL101d
sCwcR6ZeDxRQH7q7cXDHI1E3VLvyGm+S3pLcM6KPz53pqBsdrtihaJg2rfOQku0Sw2Fn4kjzp5Z4
1apjTPDn6TovLfP27x9hXoH9XQbH+l4HHu+Ruey7/yxbmCC2+7Rlh/RpS+zg7GAvCPGvEe9hNMDl
TXOK3yMnOeQgqPB0ReFahQOuisx/Tay1J7DR5WkldroXow2rUPVFRJAdlq0CjMNh/Sn6w8T91fDC
Qzf/Y/LoPqQokifbBrPQTA2xKC3JkEGZpsdGJL/0IVCHFInerm/LHwVLyweQtz8scIY3POGYM6Lk
SdTdbYr1iCKUHSGKTE+I0u8u1/5mma/VphGzs3HqoiezbLX1EJmSmHeCDTNiOeAtzg51Cv/47LQ8
WudN6J5LkZ0bJ/cf7YoUHIpS9a3svqeuLl6RnfSPGFPvrRs+GWCpX6UNYzSJCnXKAjegASMRpuXi
ExVGJmi5BipQbBlgXpftCA2fdO3VeKEpvy4GKtq39gNOUAzFXL1Ey8sLrjzv2c7C93TM5Qs2rMew
alG3xWRLLL+l7CkqAWUhWZawHEyJxT0XhnauJK7FALnHugUMe4a8PH7TbKxQvoviwQnqZmdUEXGd
JgTSwicFYhxBsgCN9x/0AQ27DbBuQ4KGeBlcDY52h/oIHjO0aU7cI0UAYyu1qNp7KQEmVkemQeuH
4s7mk9TV2C+/BY73MplO89sqH2gHgNp0Pww+2Tqj/DWPPtWBXUYDDgaEhr/UT0eTIMPIAL6UFY+L
+rKwqffJevYRmEQUlDKSKL3R/RyqlKJZAv260nILNpqrPwyebqOJjVaLL0zGOfmBEyLWwf5RMZ14
pOLSb5z7V6BZukvJuv0wqRaVdYNSl00Gq6EbCR3s2y29OS36l+UpJ/mckRyxX4Buy0u9Cjau0uKT
71bVSxE390UH5aJS3MimwEXduBV8X6CT9jAaB8OEeYHdST3Xidevosz75c/wooVXtBxAfHxHGHHu
za5hq0IBIM24gUqXenhhpFc3VnzqOajBLxu67/OW1pG2sS1U5LINzoPbn4dUi+6gjZpN4CHu+SwS
YWL2LmBW/zBFBjWrzU9VcZEQ+hDZ/bi1s8YBboQookhrzjws22d39M9J2ksSDB1opRoF22hiKUki
9i2ZxSSeka3GoOvhjzYE7i7+Sk2SVlC41oNNIOGGfkV4Faru9rYtEzpZQvsArYgIuLMRcCZm/Ta1
nv+0LAF8D/AmyabBJc2meM09hIatdB4WU/2QW4++Cs6TR5SLXfnRS6RRGLTa0tzhdXoJlG29G0NP
T9n5A5no6HX4sJQ7QXcxerrleDCqRKOqF1W72BD5o100yQHlJJXFHm9eMzbpQziQWEtH6UWjyfKG
ru1hAdxBs81X6ThBO55VDsh4nZtwoRapqaJfnITdKmhl+ZbrcpNmafU1qdpoU1Zag7ILvU0UxfIP
HEGWjtEeQXpySSDCL4UMGEs/NXILXwLavbTtQYHr43HyRPtDWNpPOivuF6zz4ZpVo3amqZJfCILX
9tlAtQVKYfqcyio8j766L5iS5cpaAFkZDCaUcS0uxa5Nn4yvGLJJGlgE7JHmg8aiX+MY3P4gjf2H
5VE6WUfhYvrt4nrc0elR57xLhmAn0oo4kLDvbmYpopVXgOegw/WtthKDNjUS9jasLHrSvfYW8MO+
cf1TMflUiIzKuABT1C9VUL18Gj0SMtaOlEXP4+yDHDPSteLOUXun0eKz8vKvZZK2p4p8nFVvqfa1
N9UPq/ZhGcVB+IcRABUjupwrNZf+MnpAl4FjnDWZsOKWJD2ERX/XbK5J2AjaykJ6tbHrNPyJdLk6
qDlKefQzBH8z0aVNQmPd2AIFGtCT3QLF4hJot6lO92YpM6TcOnZPIINV59+IsgrW+tQm19pR7cOg
AORIgjzdqXHvuox/E+s8Zw8RRbSIEQon6Xcd0Jw1dTzrPSAcgxQdz7gEOBJTXWCmbpKdCrVXYMCz
OJ/K2o8ORfY5LSoGVymAUg6mt8/T8JY0RnjQekyDsP9qgl1BjHiJ9ctOU+Qac1BNWOr0jWfZvDNU
4WHROlMvkUzd2qvjeUCXANZcCcxLThoECtMSyVNO7rwc3eb82YmnNvsjHHqcnPPv6fmKznTtYAT4
Krzp4TTzsL2j04DK94bufSDxZtnAT0WXPMWtd3YWRUkLbIt0+D48hX3+/qm6RjsDdg320cKGzMoT
DbOrSQa0itP8x0QMgx74akV38eWTHECEbI51qmim/orrWd1q03/u2NAsfz6GJqVVpvHHlY0S47YM
Pqk1hngoCHny4HH0kfG7YNcPVE9v0RLNX7vMQP/R+n0L9Na+J/5voU14fmeVhRYb2VaB1iJud4wu
MJugPefYUOahtYi2SWA/9D2iMMAQu4raZeQRX5eV98JR3tnzwnU+yYteEigHNPAH0eLAvMzpZtAf
PQT0511JM80wiStOCGayFdoy6e29giVlF9rDGkYWncjmd5vmRB9p9deeMNvUTwCaOzolQk+NK5FO
v6gGr6rJxlEjwNsr3aSqkWJmBmcOo2RCth3B9BlAuPtgmRrDNbZjPku1eyo+o0Wz2QwyculDA+RB
ZUSbAbsb0Z4lxBka9bG4InPay7Ynx9w3Wek2EU31Pgz3leH0awK0zklT31Q89Btha8fAcdeWHbxN
XdWvkFj5K+1nnZqkbsPg2g3xnNOSfie/96Ho819ai2+k/h464WMRm3ujHQ4+El1N2g90RCut+u5g
udRl/0u6BaLy9JFEgrPv7hF2HlvQrD602daJ7rY3Cqj16gOyOljRiYWWqbJ7XkzroDAygPH0C4oK
VY2Rb/KG7hPjG1F1/KR6dnAd+Q5py+FFCylUBcSw64LOD1bvogXiUQ4u00FPNBVwErdGn11n9mpw
fgaU/9bKJ8TcnEV9HmGNLnkzO40kMYeU2d3o4iomy3JlN+IEbiLcuAMoPs+2IEXY9H/ygry1fJ23
drg1MSDtcSb+HBrziESEWI1JdM9ZNj0ZFPykE13iYfyqFRUCvXCfUB+iudlRPaEwmBLAIVT7GIFj
1Qb9bejKhwENIbrao9/5gIOJPqeoPwP5L3E63i2VHkk2ODmp+3W0KoqofP4gIHuTXLpVzcIN1oP/
C/bImrEKHFrL3JRYIJnqgl+lsm+2rs3fpkbSbZMi6uGMBZOJu2xdR1AUq8o+dH3xPvAxR82/uHr1
c0JT7OcaXJSewqnsorfKKKudbaeHCffZ2hobEqnmbDwwfdylbb9WrkRVPj5BH3pPLHWrktC7k/71
vS4y+PwKm59PyXQVNfl3xFFPFp4zKIfgG8xDQ+FKLwkUn9sGDl2E2prTcB32Eh6FEpn5G5nb6UU+
WrZ8cYmSXLVMJ1Pk3+2yq1fHQSAs8+xbwhbzmpNBuLKyjAQx8kZDRDF7ZdoRPEMJSHwyvnuwn5RN
bFtkkjlJ1TNcUxdhuO39313roK9rufp646krzJ9gZ98zSgzi2YxjbQXeAFk1uuJ12lUg/iHoo95A
p4hrrJlNDPLad+RdkNs3IE1AdG/qMt0aMbW7JlSXSNPGfanp3wjcKg7SR+uGIZDRDH2KvFVWyq0k
36AaP5Ge+8M0hIlLrpGrZDynGvp6BgVq7hFJixVrlqHtXmUTZgB7HYLWdTTN+hmyJ1m2jnWiw9/n
yBqm4GYlLSc0lzkyHPng2i3f/0iNQirzEWnaMxGYX4FWpWSiiWtghAGXAhzhBrJr0N6aDOWql47x
Tk/ddeFAg+uD4Ry4Jt1lf9B3fhSPW6OfNPQU/St4HSIeVPwrjrS9UTsrQwbHMByOynVIe8tSAPB8
SCch3LQRSP/D1CGxwHC2Lm4iOV76gZSXWhDZrDfJJaLyP18LNVRBN7rl47agHyNrPL9mlX64VfLe
yXxnINNbG/QCt1mZPKbZGB1aR96tlLw8ObwYfNzt2M6uwVhDPgspSNMtPnAEi1lo5Ewkv0Xkf8Hc
C+gf4Ax5Lhs/N5JNZmORc9BZESM02z1/KzGZhHtCREyNyt/7iXzhv9M+nYhUBsJ7n1DKZyLe6xNj
7xQhbcKTdclFVq27cVd5mUccz7BiFQHPNcin42SqdYChDOddefJKcqMCK0ig0vjDLsxe9L7cR2Yd
nRTv1UU2MqC73jrJx0sX8WBMEAlYY3XDHrCVULc3GAwoNUXytZzKbZkX/ToEXolI44dpp+ZWxBDe
8jzRTsaPiqChlRIueTWGcNct2/iVFWD+syt4C1Yt7prusxxnA3Uog2xTEI/uAE6rEXrsi6pjR9Dn
XMCxdZ2s+N0Zgd6yAi0OnRO3+7Yyhg327OhU31OR3eFTFK+ONt6TiJEFcEe8HlgQWcRn7Jn4j8Ig
uNjvx2s29r8Q0xNQiXqefDXe2MEHtGmvcKkUzrYXzmYcfcg1BvECOPKnNc2ZFnUAbXi2KuskoUnn
RWwWXMeEB5jhCPZMYnSB8571uCDsorAqsNlzypkiZ2Xgw+QwfDZ07YqV4yfrGkXfVkuoW9oVKblx
PkfWUwxrIX7yVc18IpfYxs4+IUWCUpuUB2p5LhpXg3TKBNN1SdO40EkCb7oMemtLitsEaz40IO7l
2Ith5ul7J0qzM1bLjW+kzSF3UFUG2By9JpVXxHJIZfWPCCw7kvRyTanotxDhj8kn6d1u732lX4SW
Qwcb2MlFr2PmQt8cnvPGvIPXYfCzoz0eZ8y4Zv5MOzeD50sno7etI7uzcZ30mfndBNXrmYn22jsM
wihVT6YXFCdy/+K1Q9B6NBXiWzyqfBtB0dmZafjUDHb4jjKbWgioJt9Jpp1TkgzI/8wOOD7JHuCo
+d/fTDQW4fFh2zJHPGfRBSnSR6RgUqXDSxtQ++vmlK5i7Ljhhi9sG8tLVUScef/uA/a6sapwN2OO
bB6awyq3DW1dmHG7sVLJTrj40k+F99x1BMTUhp1QEiFxz+bT3Mz5kCJa20w6dwWjo3/1pReduiq6
LM8mrHldEvfHNkrcg85lG7L9xjbPasQpDPMQ9B3iXM6p7zIAsd/ZKi7uoxbH2RnCx5gj6PLc5loE
DowyhnpMavqml9SsB2l8dDOssQW2ZfSgu1RL76SNnG9KZB/K78++LvNtRuojAm+ia39MCcGj1BIJ
PPZnC5c2G26JZhxS/TCG/aHPi3iDZuZg+wV2A8FeyCCHZEdVubnWUXMXs95zBIm0LwrN3Fnz02mS
W6xM6yiQ4pWtn3G1VcS+zEqc11aN1bX2SJVZflqLhnpA2OYrh3iB1xQ0Ors9yzqFnjOgBKvFd8cM
TmHQVW+kNNWHzg3jfQhE8UtNqAwWSvEdxyTDGlrniz/p0dPAuodsM35QiPB3keXjs52iD4ptMneX
16f2kXrgAOObPr2Dehnz4vDLQ9197gNNUSMjY0tktIIJclZnC9YlE2LgzxEHpYeamEVe7chXaA7N
o1M1b5j5u3cVy+KY+nm/iSbZvdseSeQts8uxnH+aN9VL3Wvuo6qUfW8amMLzyxNeh4vpMmct/whn
ArFByAM2o1NH2F366Kmb8vqW6IS94EZ/QncXPS2vT8l3zZwogf7nFbzbDyS+pRffDFIqA96cqyhz
zE20hlaRFU5Py8FR2e/OigbIJc0fL5lm9UBw2nT5fMP8ekzL3Zsy9/bnSxqg51iVZw3xB6vg9iuW
EWsN97M8mFOmjo7u1vzvj+AQ6amwuycIkujFD8KJog2sjfjaeV6Bi2vWozN4fRRueMnsvH3TFVJX
jHX2vuiD6c0AdLW8QRtaYmhyuTWtVLvmla6DbkVi0XV68xh12rQmA879VvpiD92u3Y9lrrMLwFDU
9pO4TvRz3wG3ImfN3yuj6ej92dB+/Ex/d0np2FPk8aE7kF4hpAHPTZAf5E1K7tjFKPaPkG1FkXvo
3FN19xvHegz1bN8Gen/lCgdNaY3nyPf1b4yGFvW+2jnRWzfupk8Hbn4d0jqDQTJk56I38ruvtAd+
dcMmHb5bHpCvPMh4+jol9b0pw5gitL9LaKaHONxGbvIw/R6Onb2ypafuelymW2XWoCO8vsOa2oUs
FIF5z0oUS6NukzBGUsbI1TXXcm2nufgLPZGRpNEm/aNbzpmltVcfUwquF7sAApTkU/WzSZzVZFra
b1O5t0o3x4vSwV4HPZUWlQU1tRtkl5mh/BdRO+3GqMyIUoJt7F0f9F9M5jtck1bSMvX6Y18K95JF
A6nphhc/CW0wV61Tmw9D5Le30GqrFVzg4suQ0fAsu1HsiYwuv7RG9SLM5lvdtgfptsZ90mm/Z9WY
nuxmPqeqwKpbu/lu+WmcezubLhDlidR4ivyOLPku8l+Y4slG9mL5JnRlgzbC8tWMk78OULvvnZaq
eVvJ3QhF753dXeWqj7qp3HkItc4xa8lHK8UFsfwAPMVDWRrilf2a2BTh9GjS3N13Rue9dmn9yM+N
j1TrO3Jh4/qppkh9oqAzbItaqG+FgSh+fgfFMHedCsO69qg+cd9M047U1VDlT+PoNJhLMnIBKHSh
7WbrB+srNcPwqcSc/KihgbnmE9EEjaE9NqkKaCyVb/bgWA9qNyZ5HbGnTORhsuu72ef+eGuJd9xJ
cDuEwHvaPhcMVTMiCvCFxlLBM/gkPCXaEG9bP9OhNHzi+yKdviw/KCxxHEcLZy5Uz4s2H2wltPNy
UFx0UCw8b15b5t1GGxXxLIzd/SxAKtzij8MiRdJiZMwrUN3pycKytLxlESr9+b7ltVblZ8BM+VsN
2BSL0wSYKfjeZFmfsM3Z+uZoU+2O9XVTlPSGfL06Iu0zfyqLmNVCrz68qfypeaK+jfSFN2kwbmpb
aqwkKHNw1XaXfs+GD5bJ/DgunY55bH4okwy5cBKOeLkLIBrLi5ZlUVceskOXuACke92BPiABESwP
axB+l8j+Jiok41EL3rp0q0c366tHT+HWLsyatDJemnyBN1mm1vPomdF5ecfyXtwG6b5gb7GGdKHJ
banYlmJkvWFa9lZcSCYBwBo4WcM2T5IZ9TaUTbGRRh19g/Z+MFms/CLb+J2qaf9GWYXeB8DGS6bD
SbA7E5Q0Dswvmj89LG9F13srZKa+TC3XuROL+gqT091YFrrCTlAtzBH9fSn41SkT0o8BGhiJkr6P
axMNY6oAFTdDEt5lSJdseQvWp0vmxtY71GFvS1+QJmXe6Q+jrJv1/ItQ2gdvqCrOpM7brx0Y72MK
J2enEiLE5MUTlvqeiSjeBRCyjk1PNbeLiNKdXx+KwiLc0YOLq1n1o2h07Jq4PmibcFZw8xKCbKth
myKY245NyQmeDy2F4DTzrQdL6tZzXLnDIfwe6HEHupWLpmi08k5turwrC7ugL16WJ0NDLDbMtW+e
NKrjmDnReUqTmOiNElzj8nA5oHSKz7IyVmJw6M2ERoaAh4Pygj8eLU9x3O/twk9PmXTMHh/yyLxm
0cdIEGatervoXtlE+Ov/Y+vMlhsFtiz6RUQwD68SQrMseSi76oWwa2AekyHh63tB3Y660dEvlECy
7JIgyTxn77WrqAEkWmbE8XmVwRxDgfTDFPo7a4FqE02u8aQsax004w+6CpK4Rwm7jeLJSdUqlrBj
l9+dZsdClQuko52KQiQXx4hM3Pu6GdMQN5AmUx8Dm46tKE/iS9lQNxuw55iW9zkXFhF3y4bOKRWf
ZWNYcl5S/ziIYVsGuMle/r1kfbS+bv0J7d+L1/3/8/S6u24w9GW7WsczODRzdWf5DGqhS4JKhNU9
HGXqsY41iN2MEH5i3a7u6zONB4VYs/rLurceX3++xyW3sXVyodbdFMf/3e4pWuVJ+7Ye+vcDeYoz
oelwsq3HFEO+YBLEMuS2fOBqe58rCs9FbOxUbB5Hch2BzETDW5FQ/B/k8KvPnObD7E2onXUwGJ73
VncYf2pmPgqijlvUqIbf19MEMc/41Q4CFao7fQoc/1CorAbevfk1zi3BfoSDnvMsD1/kKAx8Xwuo
eEnqyM2BWzrhvj1LGa9L2pem0ZsXVh895TKwaetuMofPHjlMkJR0Sr1hObzYAtFOSBOUBBrNz0xl
r7e9cgG492uM9LMeVulPjyboprQUFrUz8EuBaQKFatIeoFunz+DMaaawfn4rnfx7UlOplG34YeLt
2Xdh2O+Jgyy+w3LfeEWWf3ZWp+7w/kSbIVdZtxV6/BZW402lK/3p6ALblRGz2MMIeFfKmQz7cP5E
eKW9ZEJ/7tqJ+WoHGrnLfmhpY/9IQq3Cog2bqa5qQvsmZXi1ZFwEqgH9ZAV1zo0Vnlqx/JdHVfXb
nJvnSgdaEtWK2qzP616mAoewKLuvWpf1EFEMMwyC5qkZqBhQLase42SXD1AAWuCOrbGNDcLLS684
EpMVB4mBL6Cr4qUZuDykzoYNw2zcM7DGX/1URj97p/5o6XG/5qyZDhPxdXstTfI3r5jf1he4C4wt
GavqZeI6OXq5EZH4CgPBLbyrlHr0M21tAjDh3D8iHW/V0E6Q0CHwffQGFaTll9hZw+ltBcDCiE/L
LRuYvI6sGJUhHZ6wekC0yrciT7M3pwFmk9b9ed3EujEFWpd/L6UE1CmXxUxLjQ9rYK4AroKYu3Ma
ytiljudSJNMb97XsxcsFnhSvJrZzwtOsv6ZKPy7XZ8nlP5EkFi/DfsZtSchGeZvikbOB2MhfPTjc
SZ/heLhIC2JN3xf4Et/GCr+fR4ksQ/9FPYp1o+H9hGrKbUogXBamfU5w1DFlKOAIzd332I4JzzII
yEo8Q3zPNOU0Y3597dw6v1Y2idHrcVakLx5qhGnW6qeixPi5biSM4k2SL9HiaY1PulN6+F7d9LRu
SFQgQQg0F4lyRAagz3tOrdF7bioY6EOJPDz/MTSW9xgdA6VX4fzJ9A4E47KB7zIGpASl/r9jWJ9P
yMxf8zCjA1TZtPlt2R9D+NwgEljg6SgVnKx0Ao9Ov6Ijp4w7jzOqVl4pTOxblRjeyDCbLavS6WC1
/Ue7KEbjHOoDdh3mAUaRXYeOVf8Q/+SWISinTuK2PtKWR8nYRRvLlZofSeU5ckgw9bpU3kJaFrd1
Nxn6lnIFyQ6ERW1IthmfLHoCT6IA2WJDVPSnYcj5Pthdj8lW+YNcFlEkJS2r1AwYPonycKSwriCf
T8JqUKcarX2ks2puOQ0xripuf61w8R8ys/UWVXp9jMiDP01xpp08fHtHxRnTi9r39LAgx1GqjnEK
16xTFT01mOnN6aMuK8sfze6nl0XFjZj133maJm8Ux1gDlR00ibn50rBpbntmQ22v3erQemGm7fLu
1RxS67fMrdFEkFZiLJ2+9GgKIXQ1/Vz2KNJy5UDIRXnt6/G/N20z/xjAVzUayaZ7xWwc6GuuvsG+
38pNbljN9e/DaQ7dC5iOuld5ArvkC25M68wffxaFwrc1WPJZzUZEhar7Bzg4SbPIzBDcDO28L2Oz
oowHX6OjwNeRArfTKQKBNWCj4FU5ATUcNybNdn99Yj3WsRDlU16eXl/YRWoNTXXZD40caRylhwci
HHmoo1K/6njY6UMakvNe6tf1mE1W438eLcfGXHhEfJnGbp4Uk/FlOfjvNRVrObXV1NO/N/j7LsvL
wOzJk1bQjPn3o+uz6yab4Ll6A2aT//Oz/96Axu1IknjSQ+rkr/r/XqcDjm1Dorj+/tTyMpWsLLDF
BM6BJ5/+/l/QZI0b/E1yazXCC0zRmNcO6fie2c2TFSnjqaBdAkBZGY2zEyK2ilj6HjQjtHel7EfU
3mZ3bHWK+bSxsPfMdnaSkYC+Kip8KTh45nkBmFWMNaHi9Fcna7+xqCLYl/rmQpWsm0cB9rz3lPfB
TJAypDmeH1mnYbAyWDAy3kxNJqc51EJtM2Ippo1TJHsuholFtDXtivD3MKn6k4r5/LFuTMIJu6Zv
LnZj0dyJ/UmPUKEbTYmO1PvWumr/7DndSERFd9XS8acl0x8KutRDbdnaPQMxVJuEXmhkLJ+d3hz3
koy5wEgvjHXJR9/X7kkvzNR3p6zZmd6cYMTsfRzgSCmkdRKianeMdmQ36yJ/WpyKbR1brE0Gh983
PNq2abZw6ghhl719K8r+NYTQ1Pea+S2fF7x022nvTvqW4oaGOIY4iZSm2sjmIwv7vS4msLgaJVJT
nfxujioQTciOCSv2sYEQdy64fsEfUxRptoUxDc8osyF759RJMt1VXh2SeQhYNAV5w3X0FkEQPaGr
sVkr82zdVumtbMqPZNlrM7T0uRft1uf6xEWeJ62ljiBJVRXG/Fs3jHr3d1dfD2aMvKd181/7ABoY
7JdnhqRvTv92bSd1QKEsz4SmLHwD7+t2IEXgGUJm/FwTvECxRdwxwsbPOSmfF5a3f59bXxW3/uwC
7QnRu/3dRKHe+2EPw+LfsfUR6VDjpWzH/zru9ZNzc9aNEkK1r/SWFsT/vlMio4KZmYUcGCoKXdio
eUQDypNkLDWYJyrC/3cD8u1uPfOGpkmAkMPnK+QTGqXwMxbvs2EOzEMon8+GY/kWNPWFplXtqIHQ
wsQEtYE79kzetnecZPrbcPCdQgJ5hED1HqmMSPKz8yBkkrWJxDQ9aO1N1C37eA+sNdsU47QXbk1s
dcY1iYFpIVsNLlaFxL3WNRyBvi3OTVU+zUlYXZykRRucSnhzBr4Ap6q63F8PqpP6n6ftPIWXqMSx
dRRduFuf/bdZ38au3lNMsa8qYCwIuLjmuePtCYRJ9m4dz98RHLAedahl2DjNyAp10XlwPE1p+iph
gfvLTFAgkp15STHVkMvzVgAR2GMU4x5G1kCn5+QQNXR/9XEaNmqdjxCgaEx4ZTPjo49BNfT3Xi/1
3aRRya4ibXqXFOM2czcaNKHKCf3zfiHYfdMdiH8TqWTAvHkVlkl7j49J7oplN4m8aqtlwwjyLfzS
Ml0EXqiIb4qk+Ni5AYs8eRVf0lDlB6GD0dkas3BbOJr90dlGhBe7JjsR+/LbogEvEagcqJjUe8S5
3iH0UrmpOteI6WW54jBWDgqTbBCYwiaDGZZGA2LZFE20ExnMz7BV/nPIHTXwueXFs4pa3YwzGZfN
PL50qD6OPeEdSL88r6T3Dx1km7O2RqDBa/5t8iZrd1nKmVNbjXZyQhWHqrduVVlojO/L4XXBuW4s
jSkmTDMa6Qb8PguE0d7Iev0dZz2B7QmmJVNP23c6XOthwNvMGaD0rmjKxFbsAPczeqqFVIlEM3vS
FlylRbeUNoS4/5/jZWHaN1is/w5nKE4ol7anMs3nM7rc+bw+8qYYQFWfo3WainOIAf3v8TE15HkO
lDpRvihHbma+j984E76w9KG2KbJv9oCvOK5dY5emaciNIz3obp++i3z8SIWaEAw9d1fGwQ4sCB/8
+ki1K0ldWVJSGDD3FLIjFS2KaMwZyqnTExIoe2DVBFYSjTcy8JvMj6jxTQPcVZdObORxLK5idMt8
c2ms5metAE749+Gc2reElTLDxWFi6kFps9IOyuxlOL0YyYd6OBMC1fsM9Ueh1HLj2nb+pBNXxCze
fYBw+gwTEn9zT7zKkRA1JPR09ymLnwq7CJjQaUdggvIyqLW8rI/WjVx2/x6rRlIZQkChuPsoClVd
6l1Y2/9nY0ARv+QG+jOczEEzNGSSYfxZvGp26GBqadw71NLwWDXyT7rsrcdLEuqPGhEsYcqtdQJ9
TKbUVXVmb9f3eHCqpgoPzHxhnxd0BtSsHU8AiqGMyI1B6s29rPs/caNZZ2nyIRvt7IFzml6bqXDP
uBe/MxU0NcNgrf+JcS47ppb+MSYyv1hWp1DznTidvOFYoK5vVEU9tnmyzyr9TaOEfqqwUZ5qM3zH
hI8j0jW0XSJces+jXeHD62nAex2uefwGGlL2zWJeKU2alW1bovNI8JErIIGPMaRHLXqJW1UeC4VK
X6pPB0ffVLAw/TTWkq3V61/jkL6MqYvDlYCmWShHQ1T11qzVC+cF0VD6rXC5txU3zCiLpIdTcVBb
JDk4fILZxr9EWMd9NqAVaspCPJA3pcCk1oaevp1sXUOy91UxDyTk5tFhvT2XwLfSYQxGjEskbsS+
njFBKN3jlLXCl9XrWEMSnm1BnqQV/c7aqjvC3hMbS/Ri00WANXQJcR438CZ1y0/QZv6ECn/iekoj
p9jEsf2qRtLZ9dG47wnk9POFIlOM3jEeuWsroEK2ERPiKaP2PNJEcaX7LbcqsVWL4g6pGQpvIuyt
kaSJL5gdbXLEDTtAAZc5BR3ouSm3xNA741ynxKdhRqFG8dRUZHB4SXkVqWFt9OobdJUx0OH6FCXF
17QAYWXX2gcIAVrvLTG8iR1tQYs/V+iUfTb8Hy0QiHLA+DVF9g5kp/WtBDOgLjVwVNzXIoL3IKOe
oANzlxnYh12AP7dK+3BFV77XdB2ZqRUZrX12u8l47tDGX+NfBFzqR7RJkPrNI8aGF+kBCRzHXdJ4
/XsqYNTS9twWBaLIwlEl/WL1anlldKyB5RlYqeyZgoEsdabKbdQdotixN6lg6lq7254csh0hJQTl
woeksYDCNac0M5Uwdj1H77A5JNtWQxyXjybg4xKpK+zc5zzpL2pK9X9oC79rWNa7hFn1nXgzoqrZ
NpnE7J3RC6DjhZaVVsSZeN3tBEelSER+amLzlxMRQsCUHPtQUyms6bq9iOFO978pgR9ltZkiqV7L
KvwD9hAPJe1/QIRyJzSqOtikYSTQKE5w0CPny7QtYmlyJxG+w9JocAaM1CxGVN91hQxfNafXThot
gWn1xoSHazOZJT+0Bk9GuDST4PFbG3uKL8P0QACrcksNKm/WZuGVN86EPQhHT+9yQ04UgQp1UFLk
xdGjdT0lMJAPwsPgjtQbw8HoOtphLkEtyBqqZ/6OxHupJs/e1s0w+UPCeshx0YSl4qBHc/s02di5
4RlJ2gxHbfDyA5aYF8pk9H7NoIqRwgzAHCaFLiTQgHyTmt2PhZJiyPRmz7Z1VqCSjIj2LmW5AFZH
dCk1isDQkgeCKEgUEEroMxF8Zfl7C62JtOSx7y+92kynkOR5UZWswFO3uWBdgUyQeke8eZ/Y/fI7
tsXAMhE5pgkrfcBSsLzCvgxy1Rn2lql9lTRXrt7If2gmjyHIzCF/ZWabqMi4vEDQ6NnEjVDOzqzd
Zgbjp4Q2YJhvvJ5qaqfk1SNP2/KJLuCWhKtdSSPiKScNiOzIWbmGdNnKuiNOUfaW73bM8NpOn6H5
pZ+0C7ur1UgRmArpglk8vXU2VR2jgIErXwxOi0WwOV2SopovMo3bnrLp/+6vj4Y5U3yos8rfJ0YF
/XJnpA10kk5bGJIQr2Zx1IxkL1oy7NB+gKQRYEQR3t5ChoqLSxyGTanrpPQ2FinP3GuUcI4FYgF0
t5tCZgMFY9qheqS9TuiU695NNozxRU4CQD+Y6Edz5xhmKu157vW7iZsRqWvNl1PQWIWYEVSJtzRo
bMRKGBeEE7jD6J1Muw5WR0HZuj8bQXiODcp0E9YZPlzoxHkdKowBYbjtqgkRxrjUxzJSk6o2Sbch
KQttmZbX0m3bu6fnhh+G5PcqUevAKcvvFSIn5BRC3GZtfmqT1tpEeBNB3CvmRXeB9igRZd4WpE3C
GKjaXvKd4X1PdB02Ho1LHYbwoHJ90KdCmN7TKUPHvTfj7uBpU33NB6KwYOpj1EKWJQqu5IZIv6fQ
0dqnMBXXiVcdskXbUeSJgati8GvG/Zk6+LZXBHQPvFlQgT2GyIjBF2VkboJ9Aw+AbdD6EGgH0db0
FXABZD49HYS/tRrs5MOubVgjALdpLqB1m4uuhj8xTaGTMCLWarH5GsNB3NNKQgHK3ZS+ns1gwhiS
Id9WmAfNiIC64oT7nKRQxs8BPXqhlD9BaKoE+NnVDjss6AsJkKvD0ojp8FR5P2pajQEVCj6yXEdn
y3Lp1Cv1rzAsHNYkXkd3y/Nus1X+7rXxOlHYf1CtR8SJuGnTA4D3i1DmP7rOeibNMiXX1OWrMVrj
mUGt3Zahlh9iZ7YeBuu2yLPviVU/zLjVMAbqyqF0kPHUWk69XYW3NAnYYsue3Y7NUycTB8kIV0Eb
AQ4ZFIEuPHZQLzXkozmO+YNUKJZDebxv9Ompr3Ljum7adjCuSlvX217zih3Wof88YdNqoyewvHAy
6yB0mOWuL/73s+sjo6GQmhrwUP6/H42hQSJcLyu/7y3jip8Jdey/X+wM+q2xOwBXyw//16/katfB
UNq+aKLfSVmOOyYMu6jv50+M8tlGR6Dx0XkVNTdQwFQrBncr9dF8xuAI/Ck2i7s+6F3Qzyr1lWhW
9uTzLrIs8YYkXp5VgixzjuLzeR8Tx2W8K6jpTOomLOn14ZO4oQdi8qHF7VPMZdBBJDg1ZgE+Ic+L
70VpIvxGg3jWm5QCFk5gkQeaFc8vk5pTnelG69TU6hkXnPdUj6r+SpNWRSjbKqd1t7Y9z8cBGe/X
3cZWgAy1uNrQDsiDugg+I8yjF7stftOfH1+pwuvPVrGv4ucpc/PXcdnUdvbHFcoAOoA9YajdDhx8
HjhW9Gg651rYoqDEN/wx4vTYA9La5k2Ub+ruF8RjWmr14itISvJ0ulH1lb67i2Z0TkD2t0bVag+F
hMa86rGjldzA7EYU9/Sazn3pu14i9xD/3Ecc4Y5vSmWJCMEiFcNFI7L6KxqxIWRpPeyrgcnZ0O4X
OHXU6D9Gra1Yp3PZjJ15y+suyJ0hPsE8FZuoqPfFEJAYfnSF/eliF9zYTvTNCZlTgkxFzhjSnkYr
2dRALgvH+g6xfxu37sHQ4/4pj7rxbclC7x2amOj7433uzIe5z2CgVaPuNzXmgXZk6h8y6X0H8Xg3
Fau4ajoy9OpamsUznaKnom/3cm5YNw+HtG/8FIdSlZHoqcXvtgh/aBozIK1SjlWF01qMN/IZtdRB
wwzEYdPiDSmMKsDVe0/Bz9LvfTSm/dZ41b2NnmeKpwJm9XaGgt47SbXh7H5yo/yh66eey1lMzh9I
vke+vq+eCXLRGu2m8hhLBOxgh1w4KkD5aGBuuGPbDdRaOeUtmMf5WStnUrfroxOSOCYDtZC4zyaa
41mIUioeHihHmA9Qqu/4Emf9ojyjeEWxh/ckK4AbijG/GBNLA/WaFAS4V259SHX7syHwF17SSzXW
xYa2EmLcwd43aRkQ/HmTYrg3VCS9fP4RdWR2/yzGmtWC9d0ynskFONiJjsi9srnkNBZW2taU6Iic
LlBGm3jnwfupzlfk6scm19+QGr/3CZATzC1BVSCe6/PvkWXetUGeaG9/Mxkwl8UJIp9Lkix9uyYA
u7Zr8NW5irjDwLNhcNfeM3GvBOpeasV52I53d3TlSC1lARtRn7SeVFh/Qz1V1JElXTi7e8Ln4cr6
UYLw8Ub5QkrxnTkR3ryQqXxD5oNyHxn6TXVPXRpvpDPjXMhPY1K/jcy5sHvuyDc2fyvSPnGRnwYg
VVCPntSULlUMmw/nE43qpPiomDgjrnoZSEPe4BZh3NG41Yzq0c0oBQjF+tGYtBZMkFdoxXxJpPS8
tCsX6TMAW/jB6jenpGXcLcXA5fOiCiQ2OZfVplLNXxieMb9/lgW8xaZE9GYz+tBY3ikLrUR2KPKZ
5o4d8OA8EZ+T6h0LLdlZzACJgff1RaS6lTZqLWY2KWNiZotTjdW2YN0e5dqeoZR0Z0IVgG5ZmO7H
UCs3XYb7JApP7o9R2keaAIo9P89e8SVM+U1G1hEV3DYLi0BO5hXD4q6mBR71tL5A0PJl+p7V75Hv
BslEcltl0vdpfSiuh2LCwTyq1yqVD9Whuj7GlEwMbNz9KzcR8nzCqzv+oEM7E/fDqjXRNSJB54M7
pF9YAHeQjm+O4FmnthCsUHjF8sRwPvtVbO/aPn/iMv9Z9AxcOe20JKZVl15zNXk4nC6OTaBPD0Ux
8j4GWW/6hOVrWd0PvbqxjPYojeHSN+ZR05RDpacXxyXcj5zKsau2TrYwxrrP0i6Ms6b/qpUfFkrB
Q60xNrakous6QRnaz07Xvho3Y+2Et3LOAxSiz5YFzdyZMF0Ow9mz8+90KxBZGhHC/fgqbfWVeXZg
a8q+EeQGjBqK/0SR3+ceb5eO1oii8QfCo4gLtvxCjn6sbS7apkV76dAbNxBEk3C1CA0xgW4c65uj
o9SIyMgYk/m1d6svlGEaHpWZGQFAiu+TNYEWBqTiVWfrJzYissbHm8aNCedXkcc4KbgupdKhPLpU
paSloBD0VIEdz8aPqZnRhFZwCb0bPpq7RZ4EZ+siOUn3ukzOyFkCF3h7FAXFON/s0EywkmV8EfGp
7KyL2uBGcCJuEmAPkn5DI+MVCC4rT7qVo/sznuN3ApVvs0flVf4pmSnNJH117Tuyiv5cRtFvPQyD
TGYEkWjR3mvkzRqCHpJEKW20EZxvHaWNoekxCDRXk+Wrq2gY+YvdfKsHVOE2KgnkwXBQuVQsChRW
BqqcheBZG8ZPliwITbRu181h5Xdxejcr5TQaJByR97DcbdQs/NCUzncLrDGO+m0ycRw5VO7s3Kg2
3Fv2IHlukZ5hg1Paj0Hk/uS8Itd6qFLzgsZ4ygbrywBdaw3AEsB9bOo4w/fRfq/y8JHaTCHUvNsZ
QkVMgOh/1tExmYX4ASzqVqOIw9ef73Q80gp3O7BbGwoHx5KMoNn4NMlasMcWO6VwnuEXbTWJ8o7w
5g89l+QGcHuHKUXhyrTu0hy/IwagWkjpLNbF82RqH1Z5YRHsbrB0R7hPioNBIP1moCiS0Ox2quxm
2tYdYcSuKsczwjXs6x0xWlR69YrCIOyOr3QPW2HfMrNlXlX/UNzs42F6OI4sRWPZhfzQGVTTFyY3
LtfNP7OFv9zGN+yp39qy/DOHyd1NAIuxyGAmYNhvZovNuYRd0wiz3TjwHMrklqh0DQfWiW3l7VrC
0A8wvMh9T4nwzt09y5TQ9zr9ppfmUYZWRq0x+13G4k11AugcMZUaJlQ4aW5qYiQ4Kea9baufah1B
KNN3qA23CXYZi8l4RLcizDa2osP8xDb63YIIaaFQNEYKKRnSaAgL09DsNCjZwzhsMSQYkboLsxqM
rroTMt6LRAR9SrMVY1TmROB9sgDpsJkHGW+b8kYz8DWjjf1Y5Ltez4KsTZfITb8wKYlPWxGj5tdo
hkOAFLTdM8uh4wGqTRSowDukLOWeanUGMqs3ucGK2kf9B3Nb87Hw7g2TSLe8O/SOsRNklYnslM76
Hq1roFXhPna+StZOcHiONrJo4FdHvSQTz5iDOHnjd18yeDk0fAJVmXaTjB6MjKep4v9d5Qvqfx9q
xp6oIkZMPRDjFEgXsW3iBHVaBZA8dzVUSZ3bmXB9o5p2WSWPeu4ccpy7A2WMItUePb9dM0yYWjOQ
zolIDdzrrXIQFvId8VpSy524fYRo0ykKH6NsoM1PcadTzzAkgspwdlCr96ZMDvQSdmplIhhNdlF9
G+iChGN67FQvkLN2DJdCA96BCPcGy7wgdz1kFCN6CxUNOF8g7caId4C+qMG4LO0xSPTkWJM6Ndo1
ErFhrzmdb6ZToCT2toQlEpcZIZLOcaIQ1VI1cJonSJZ72cwBlcId9qZgQnthsVaGWekL4VAUdoKW
ID/ZygP4jKDVEVQA9KnImVNCFxTftrbmo0e8gwm7M6XE4qS3pBC7GVBKpduojJ2D0oOISnX+xZgM
+b1EIkV5GkPzvDNVFmB5to+ihLn6wr8f0XuoLy5JL8vzlaP4z0pS+Wq5xZpzzBUMz/nk10p+zULn
yAJuX9kO3ur5Ner9xcqtGWe1Mw6LCXdRTQ3+8vc4cXqgqQiOfPLj3txndXU0gZpkHcL82TpE4HJZ
oJ8GJydXJgHhsy0N/dARBVcNFSsGcY6WoKfBPFd1cohwrkSl8bNibaVx8sbqtO8ta2/n0mfOuMBG
pzBwhLvLFNVPovgmqNVCdyALUj0QIOw3yrGAhqVaP7Ns8rOayDnFOpEkRNXPPXL9+qN6EEp7SqBs
Znw6rmRa524y45dcNC15H5TMOqvR9jOMurpVvYtKXHA3R80PaffUyGxIUNqumBUyYDQcU4oP64Hv
1Gv3i2GDGvlsCb70Hp+3uiR2rxtclAelyml0DehmF0Bm2hXxcWV4Q2OK9vS4ftD3MOFN1OoOUozD
+ppQxY4e6rVDkrfmwhREthxotl9ba3oexfCdphEOm4U1tTJV102rWcEK4eiUOb7kOEVEkdUf43ho
e6r8OWr/NRyxo1Nzni10Hn2dOzsRatk5xlGFP6CktEoABWvdqX2YWNQ2Sdhqp9aAKiXLs158otvD
VFbFTLSnMDtZ+fy1hl9TrFee3NirfE0FggA2F78JNYBjESssdLrxqwKKkUYQgyPvFkMRJtaUzUry
xmuC9dUjmtqrwobx3lMvKoCBC/z/92asjTeLsjZCZdfX9IiwVZMAzxWjtWZrrLsmUsZlovizE4QD
02GSH7k2vRJ60tK2WqKY7e5KK1QQzLhERK65k1Rf54AJ4681ijKSdsY55EETpOzPimcoLmYSqyfN
nD1uFz0VmSLeM9mUgcIo5a9YGgM3/IEBarfypcuyjE4gHZiAV0m5ZfQxNkKDXmCGOSsBOCWU9u0J
zRqooW1i3leUvuIWGv8hsSUFHH7vQvURsZqhVQ2zPUvwp1phfYMbod9jRjQZKmjih5Ts/75Xrqfk
vngNMemQT8tOkvq0bHAco8MeaMYzVOeAbCDu1VSrr/825dhPWIpzmb3nI4t4UoBWc3b2EhUwZKb+
sAZim8aQLzc7QbPa0ylBhL27zZWYycry/xo7RzyVKnf9v3/QNDAVj7tTqE2/46K2binGy2HNDKNm
Ex878MorsQ6OXcRfA+Nx3XRNhwXHFhIehKNReBgg16p5e9S9tn/6+8HI1v1tOW9un5nHyVRSZjJs
zAer+uGq59EBGkl4XjdrnHHpJJ8yma2g0xb6UbI8q99Uink3a0mMWjedyTBB7+W07jU9IVJ1ad9M
PKeHlRejLHSiGl3nPhTRZ5frjeE//pIv4kn73ngO+UdaEl+1WVVohmUmayd+U7v+0n9/0t99t1eX
WA0ZBesz698kQ+dB9mFCPYM2z32YmHVEtXCDOO2mG4ba34PrtIdpNJZOqYpaHkwoCklPVXb2Atdd
8WFNkz+3BN0d1z07Mn/GTTPi6OskhkGj8duFiTWY5ls7NeGBgAzvMtjNr4IQ0v26t24srWtaf32I
pZz8noqENXfCGpDWxvtkDtCBpb53rWh4mPpjbKV+8yxarcCIYP4RIX+p9LrBaRltwogy/nqcv/2o
hlgFJWVrbUqnp3hokaCib18/3/WT5txkFasjRMTdgI3X1ttgCmGY4nc3URAtm9GM6FF0qYXSCxkM
ruGw8+MGHnAqcS2sm2bEqqCjLvWLNIfYRjoscewNtfBi7lLfBvAC84rcnIgXPldZ9JqV8avSxQFh
GvphoBa+R36L/7JemD7L4NNmiK+cgTocYZ9cqIo0D8t7o9AZjqE30Pjx5IESQ/LWkp3L4CHuf3nY
xLa0WHcoD/V8OHe6omlgQv7atMt/PgnR0rvpV7J80zPZIDcIndUNw/a+rjTiz2dEA/UQKbgbKuEb
oQYrrCd4fSnH6jI1r3RvjKupyl+LA5+62fgadxhRbabqh36EI9DqDoXlej0rCfwOia3uB0r48Owm
YYz7mvzt7mhwp1h8VHDk429hbLoI39NnTR9OvTZPp8QoOO2bskA/n5IoMmRPCQv2o7UYfo1lMzYR
y+y0IbvZiqvCzzXqw+Yys/HUElZBhetbzvwSIyP7g3wW7dJRs72MBZnd0L4TYcRnfeWql1tkObHc
awvpf3TqLZI65/yXkGXrebKj38Saoy2pq6lj+Cp6cAZ0PiRi4gT225JK3E+DfQBs/+4hUFYXHp6h
04YllyT/ZsTujQpTa8/JFZt0cy05ya8C29U565CmiEqtrtRcCM6hoLopvPrSxODyiH1W94uO7lL3
QZZ0OqUVJKdOzKVqGm1HjUiX8Q6/gYe9Ii/4ypH/nexGcZc1fvNT+L2B/sFZGUBuhuDfbc0/zQQ+
ZRLkl6VdBHqqnZ2nvJf81ws+tr1amuW5FrX31rv1xf4frs5ruW0l2rZfhCqkRnhlELNISrJk6wVl
aXsDaOQcvv4MNPe5rnteWCRty5IIdK9ea84xDct/czkihZbe70zX0vctAsjN4AOLIvwz2dR9aqE1
dbydbhjtOh/xqioeLN6NG78uSe8NZbCW3GIIh3PYXH27uYe66I5ItnqkRDZ6ueVlzhZ9MWmRuVRA
enmbhtE9LN+xLLfRVEeI0eAfmJVNX9KSr2w3qO2aViuYOTXuztsUZuEeQIJ7l3jZ8a0lYCujNkMR
7eF1T9vwmEDlGUBdnIh83Vgcj5bOFldJ6v323OLP1PjNTn0eXZoW+x5eFq1NGR1ALHZ72fARmMhb
mgBlsvoUI6NmCLM0pyb5ZQwtdfzy5UIJDNEqo/7C1Uhwrl2UR1PH7YHgIT0/Piww2PmxCsLyMAfD
0zgkxzDxgoNojA5aZkmMxQQUgpDzZXY9/y9DVT1r/JaxIANH0+yHld5oIODrJKuOBZE5qlxRD+Uy
pgNb/mF3y5Xtx/7O7NvXAokZzv2cBmjlOfc4C6yVyLp2nyP8CpjLwPjLp4OrM0VU5Yqd+rgxGWmk
FINrReg2esNmpDrt3NSVaMtA+BuVk2CYBFJZus4fiUsRSxs4LcEEcakRBifwjvYQggmbXoLS+JjG
Wl71Un8ihXYJG7KISWjDyeWI1O8V8MorXONTpw/6DOO8+sw1N3oqWzpJdZUcu44kF9sthi2WXhSM
HomOSRTEL61NXcmMAv027ro52Rv2In7NbupBhdcvkoUWZrFvxt+pYaAlIOBih/Vzeq5SLzuoRfix
oOqJD2ApRS+i1tMRWJ9mDsjqhnp6XM+D8LNdk/t4vs2BlFhVf1XVH63FMaU1unXxlwcEiPnZ7bX+
NhiIzNTS8OCwlQ7CMtQm1o1MQ36cAm5IZRb2IzQ2yybzkBAFUXrVTWEPgHYTPKCeaqXoLwbBJU2d
PBu1sGDeYlnK0tR58W0XSAFJVcdajs5LECAOYI27RUzYNhhK072RZuZziHUKP61vfYRTFzHd/llx
c7z2gCQyIhee0hSpv2Des+0kcI6ELutmRsa3M6aElIiiO/BnsMmZS+/HdT75X2jCwlc9H+K7Iwvk
hwFuUA9ATZe11rQKySW5AAp0ThNR6eTF+MAqaFEiHgCQLDX/ot7zgQxeRkmWYRGJN1W+RcBbOYxT
WAMq2EuWkcpDz6Q+tjpO0aI7tAU51hf1UQXmOpblPmPXW3CnkWf+JIrI2qsSJgTRoxN3exC0qK46
ZeWTLWvE2XY/RFsx5w0WcAYUfU6r/L83azo85i7uEwAgauUSyzu1RnKBwNhxVykmrWRIKSKkWYwE
ka6kRbh5VN5L7tEYeMbJdd7UEqQeutjx12PFACyeAHWvISYcWsd0jzVh349sytKlkeJmNdIRPJtv
tfjG0dNue0LxNjFJuVeIfvqlT5K1iKmxIcYmK2se7K1YjFEH9d+oP4HzmyFnPHYmtqxVBR2PjbYK
jkbM6G0sE+D9mv6ql31xMmNp39zW+BPFjBD2gw3mcsUR44aGGIc+WfMLn43SBhyjFzQ70ZovYIWD
nT0hqFfBXHCaOoK1Gof8rYxAM4vzxIG+0F0VH7HAStUTiLONKkKV8cURSKx1TL+G/J7R8HiaSYc/
6Us2BPJcphLL8tUOQ/0Uog3C81d1yJbg88wTQh7PD6eNk6TVhiDjmtZTlb6TtGidSRd3b6ZAa2aO
PkE3XucAO4HHQqAOTNoIZgvpUEuUXMto4YBN9IoQOH5Wy4NdRt/qw4tqWr9tZIdPFKL+TUt+1knB
4NOhGG7T9sRU/h2YDSeIsLoJU7NvpvlvPANSWeIMJlryIu3ZoNU3nJupcaoAhoAIpA/nDDldrv5d
UfZcaZwmc0jxcMVgrvXgzVp+28B91yWVtxOHxs2Zyy8VQunoPul5S0g9FwfEnGVfUw9FG9WrtpEx
QVFOR9yadZ8B7u/syh5vMH2ezMK4uRIn7ePzGWsE0plT35MS2pMwIlivWlefoxggntmiHc1dorx6
dhGq8vSd+Jr4x1DN8yrR+vfaCeSboQ/8dWKSzAEbQZ4UG9wk2j2MvqMlL7Ni0HGMZHnCAaE/23Oq
bUhtDi6oLMFCkvuSPoi3Bc4qI7wUfSMZdwjvPUyGOwqW+SWSYpOFfvybRaMr9Fd1CI4s6dHlWWIY
SzSKqI2mT0c3UhpzcX5quiWoxk42rj2k76E9odN/p7o1flkYqDCpMCnTyLBzEhK9Kw82v1P/0C2/
eJ4BL+5xhH1YVfZhxf6mW4iRGgLMlZSEbQUhM/VmqSfVRutVBrun1dzjZW1TCxxuDFLQ6CasDTSk
lzD3zf04EFnQaya5qJTCID2zp5pzb2NwFxDvEm3QkB/Z8sSAUaT/nNEh7E3DkFfwrij9ggLjEa/y
ro6OFtbbFAbBsydbWmXCvY1+67LFBVj4i0D/yiIb98eQnRvq3tf2rU/HEJhMld/cUq6TFlKN+ary
lRraipceEPnjHzaZC9d1WRYzJwLoYPJRVNGsPweVi4DQ69HoQX7YhKb2S9N7qCXhz0gnydky8OVk
4Hj2EfL/g1MGxoEcuZyflqAn9WDkTOXyKQ1L0AKEaAFOec1yIV5QzzgvTUH6E4lh3i5f9i8UrcfA
c5gReNV3UcXxD89PvFsp7T2i6PiHNIalqqNEYxNktheJd/Ccy7Bc/FKvcq+0oIF6zVq9FAaJjuQv
y5Vv57hfEB2FFQ6mvyutjhEeo/J4SObK2/j1/NWB9kqtP2nUvRQdqqOx/LYX/jV1BwwdhinnfoZe
w9EVaxhm7n05ATamT0cfn6o5mrCR6SrShHEQwa6HKh5MpIUdYdh9S5SWiLQXn7tV1TttWH/6k2+9
NIAxtj4ztq16mZokldsDUz6ATv4u9rOPVPduVVZNF+4L8TbO/peckvrSJWW0nSBP75za48PDSXGa
UAvv7Vbm66AnDVf00xuSkoypNScjvK8LRihmAB6m5yYem60T5thl5p5E7v5HPablGXzBCZ5MvUuW
dtAkvlkS2HtSHE9ZqKXPMfqKftT659rw90Jkxp7dm6GfoPku4ugtkCK7J6n1UwxlgJLXDQ+65k4f
XsTcyWPqHJhTvVY8/8BuzTMiYHCrWr8nZ89czcGEGk5M/CO5r812y0wGnX60G4Y+XXlz84dv2Ltj
oMx2VZQU21ggeVULeOia+hcTWre3UGlwgCto3koddHdqZtWBD4Ym45Ql5xmb0M6SLWpl0rhR2JvF
k0n/bZ+ZWkF/umlQi6CaBQgcH1kMK0ARWXykFBppGVylkBmnM2ypHYodp46tD/TGuFGXQrH3Yuda
N+iAGbv8Kcp+nzZtf5uTDKBxxzyFY5W7rrW0OpiDZLKTWs9dFJ2smRpbXReGA5Y4WFp3QG639SzE
yaCdjdA5egmjP9KR5q7Qg3xn8svDvweeBkJ1vM5M8W9TTAXJC3m9nwMCKcx8erdbK73nYGKeDOg8
4Hfs0xj2PbUbVU9osj0E4CS7IEPdYtl3q3QT9FDQ7WLL/k1hUZ/zuW7O6pnmSFIOat1cuyQNbmSK
sdFfbOWIbvFD61f+7Wxw6osC0LdRORNe2p5t7QPK3tabS/OiCmHH7bHg0Xc2l0ObtRxHvTGRkIDp
B+luPv9oTMqzx9JhC36pIfQ5Zifhh0cXYZWHJrO0TP+jGpZOU+07/L30kyvmjW3rXYkYHluSRdPA
4SNphLYbRrgQ9TDLTRkDAhqlRtZJajXeEQtPl/rVB9BW6wif62a1wM0V+HtYIOGZQXBLao4eQUC4
PD0kRM8DIPVtr2fBI8i9Lrpha7RRtx441zRPgznoT+pUYRVu8UREsERJOcgTiRaS4zaTRTqjKIVZ
dseE4AjukT8Eyn4rErzVABnLdArJ2X22/eC98Gy4+Lorie1yn2NQ31vSwwogg2N0Qmjy3wPRfTFT
lfArz0lwMqG93XL8KngR+gR2JPVBnNHDzhkYbUSFylbVxhxi6DeUoPBh0e+TARejbzQw0ZZ03rhN
X+LIAR0MYl/tt2NW/4NUvyc3xUAj3djBrgshvIu6Q1tdwy6QJEGss4CCbjNoRC36DKPWZm7V1xQ0
CIOM5zTx/DMCVPY5s5Sy2XoFygUCGQhBT1iw66bo92E3nltNnBkhUHZb/UtYuW81onH4eN65x38Z
bTgeC+Sczt6uvhPbBZLpF3hCWTUN5PAj6pWMs6zuCDgEvTmC9LhHw8icru7v1H4fqmfg4Lvd20P/
6iEGGvh0b1bpDS8J0auz6+vvFPHNpk0Hzqx+B4J0ecAo60EeJJrQ8aydnUrjTdCdOtpL+Vbnxd6x
/WJbzZg3DDN+NanZD1WLCxWbUvu4B7h6WNt1y1mrr2glhO15k/nn0S4wx+JnGvfU0WM+Avadc4CK
yGzM1hne8yq6lQx2j2aRwIKkzNsGUmeSUcZ4C+fiRPrL795dAJdVtkwyu+AQiwZollm/yLaNb2GN
+Wk5gpYpTb+WDsNKG2rYtB524ErTmKI6HMQDLYyP9BuMu9HqvFfWF9/Bxgxrbq0Kvb7w2oMD5b8e
a/GKtxfFZmytRgJpn8y6+fJz8gNq7BdNrw9rCbiCAWo5XBrLoz3k2mIPrZNxQ1ZvmY0En0AsvyIq
H8NgROKHxQeHzT8pW+1qmmfrOMWj9RxK62a3cXNMDOltK5uTAYw3xLlLuTtX3ZlWsfWjCjTnWaZ3
FMfdKmtT7ZbO9GtqDSGuUWLlycsJLGI3as9OEm48R/xoVXKkn+avRmYmm8jt45+JyyEbYKB39Fqc
vhMIUBIRi/WjmRRlaMGFR7PKrDWCwQofYnMqw4PvM8+O+m5xceDKmAfjm+Fq9mZoWnHpQuHtCGQZ
DiJHJJLMKfyZKL8BxUEqQvzo3Bq4pm321QDVnmcUn2aexS+P/xMh3lYvfDio8H1PEayJK/V38mNB
JZpFflGVspGk4CLHPNn06SYeES9oOlZOdbop8rrdapZOltbSy3Rjco1tjmUb9bLp7GvSJf84GaBO
z9WcSzs37R0p5b/+odpoPQFVG8aB76Zi2kMowt5gfwCWBoWwPAEFTeDEfG4TS7sYheXPyCOYDbWR
A3mOE2P45S5jBXU7hFmVwl9YGnNWkWOzSHz3Bznrn9hhnX/Qv0CJEt6bOzXiCdnkRNQarWz1UIPB
hinpDqtHrFcHBvdjzvVoPYOseMlScp5DqjMRDD/V1WlEhKmmuTfuctFw+GmbmtJ2Kh8v4Y7SpyzB
Yxekp9olhh1+O2+WDLZ2h0k98YYPvqY8SvolTwHr5TGK5W+yKdo1YRfEdS9ncz3p/CuFf7sigrPY
wducm2fbjjlTk47g59Gl5kx6rayYDpoz/iNLU5yQhkaviU8YM1s5zRntJe6i+ht22AuJz/X3xJNB
xvW6iQGcqIxZ6L6MPZ32yXeIXMrHeWWJ1vrB4Ba9HAm8nDvaEXDTsDE6zmVIslS7QrSc/GZ892tv
mI2TYdOfUM/4FZLaEudfFasAHRAUIX9nxkOSl1iwIADplRg3k8iw/NfkYkShQvtFt0loBaMWkPJ1
ghIrT3DILi041X2TI6qcVWPPI7aXrMdMTlyKlzfOXgPzeppaPQdzL2g+T3TOC1KPOjC62xo7KiJX
raLhNbyEyw1SioqALkTlezmVWCwJ2AxWiWud7GDM9hN2AUjqzGYdju/q1izLOl+0Kj4+OtGfYUbB
I2MLHs4lZHDDcU4NOY5dqBunv1eXGpTMDUVc6cWgIpeAaxQ2XOawxtf4wOJNXJYEcMZy/DM4rDzq
9Eyt6K04W1W7LjHyJ7KpnE3kvwLUsr7jNwRL4h8Ps1RMioEwpbPzEmG/OvA9TmbZwo1eTsRQiIsn
VOQ+HjfM3Ng1kKqqGRw4poMhyz9YP+s3XTfWzJK8u3rFdjMDbQCOp17ODW09AFb6FhFcD3yb5g8w
ouaOdUTshUNbOhSyJ3vHNogs9jsLIJVDWMj/7m3qGTN27ABqQRx1yF9NHV3VyYmKsj13ZHGrtx4P
iKjWbdeTx+Bo7unvg5OUKOSb6oOyOuIH5pX6w07/LeZfqnDR8xA8uq9JnEJ2cFQnVPzR8alGCaqO
qiDx8MhSp29MKMznPCBnMemT/LUseprxXAj2wTLifq1GXn8f4qTZpBHgf6FTr0HhXXW6Gf8sK5AH
jY4pPWlN+zo2psC/EH/j9TP21Nqgoki4ClqvJ38MgyEnk+WzBtocwfaIzG3k6NcEnOOHPnjNAYDi
Brn2hG7ag3bVjvWN+OL22se3v++ot+cBq1QxsjF2ExwCK2aOVhscOZiIIGq2hL13ho4Q3tK39z7a
rE0iWhARLoIACx/PBs4PlMdCQpTrBiO7GndmqQ3fC+V2vTyr3Sq7Oq9JbruXHEngAFRjk2M8RvGC
8pgmmX2JNOA20nHmz8KhPg5FExwtLTCgJyOOUAoJ8mYStoQ0q+jfuG21Nzh57/3Yre84pPOnMQvl
hksNEYsM292cevRFupC6IQrAKi2XdV1E9saJHOuJLqF4bWyumcoOv/wf6laxiSIxnljJQ3TqfUQ2
YFbcPVGuCwERXe2YrceEt3DByxEzgi9zkBdtIIDQ0IrqPV0AHvTBxoZOgC0s8VoKunlAeoB8Obpg
EF+MJePD3jubCbl1HIW889+XcQk9lrgAYw17iVCdR4Y9WTUH1c2v+KmPMKSeQZnV50aO5RmR/zzI
XSFBSBbEw9A8GfjQoyg16Kd2zVUd3Fx/7H+7hU4p3/rPo9XhDF8Wm25ZfDoHNWzflIzPAgfkauXg
VRWFywhTyBc8XBBEiapWr5wqAOcZntRS1agvsTyktADxssGZVH8wMTnBPKtHf0aL5YneQrtpi1zy
ZYHZbnJMkaza3Om9F2B4Fzn2Ma9998wuY3aCbasurBeYwDSC5IwevA6S7dgAiXXm7pwImj6py3Ru
pmtFacHA0ug55jdNJ58LZpe4O/EGwwai7AI0EV3NIOPIFzVQsNF9/m2Dp/H8q2h/VTa/wXppJOtT
+YlKaTylUrSXoAtowyVIyWgOkK1V6xQSU/seRrSSwv5ZjkX2pps6QogYUjmnPbj/wrjGsS5fKpQi
fjbdOzmle8KfGH/HJqo2jl2Xwm3k0QidauuHjXm1zf4jGiSOl6wvL12WvDquNaMBfJHLIIc+YnXN
r4ijfX5kegAovE8PzdRSJhVwr4mx/dWaiLlES+ZTpFZRYVW/XRzvdWQ6dGd188cokcdbZoPTvCx+
LO3Ewg3HN8aD/XpqjC8UIuhF1EI1IhEaEa0T28S9G12q7pX6ClbjbB9kH/whni5+nDADwnSA2KHK
D9lclOIrJGJyIezYl7ntAb8ljBO0ycNExjQ0d5AveK2Md/ZchXwr9ut/BRdzs6xZEB3LX2O7bZ/y
muk5CM7x8ljwc8NN7qOcy4NJBN4qSIv0YC8MA9WzLjFZr7M8idfqPXP5kaeZsedgCO9JdfC1DENZ
pE3U0Itxn3zYQ906+k7W3SOMTh08qfUzbFOltvV1xHEDev8XI6QpAY4FYocL2r0ys6+00CDkdzS7
AnSiKlN9nkNohlncblVE+dxE5kk9S9NuZlpFpG7FdOXc07YgyXXfGg53gSFiY98jjc7T8hos8xnV
Y+FvekzhJaFU0EADZuVm8pwV5au67kzA7KswHLpVukR/cbDccycMnLB4FUQd0R4lEFQlAgkDryBm
e37X3bp41q0Gd09RlojJkxQcWcJAw2BsIcHArgKlZ3GxY6pnpYVfOLD8HckhDu7S0t57OdH0Qy+e
i8qdX9AkgHicLpCN4zWclPKjxt//FNgZYvkgA5zg5hOBfMg11EPsGAZ0u9na/H0vwons2tNGTSmS
g+6yxOozPHkj0OUJjnG2aWaNDkdQS4LYYon9mz9QL/2AJgk1kVLw+ZCLWQfwcPSCAO0U9tDy4DFK
ejxTLx0r+wVCwd/9fT+InGQtZy3dTS0mdhzLwY7q7kgtHhxtgFInuM+cAkgnuJCTXK4nkXzqjdc+
qztreSUIzDu5VveYOk2IjU5O6bPiawBstTFK4MIvsen1HO6hQb61k8ijTRAhWJ5xp8Q9unyHQdmZ
MU11Ust2Q8TM2gBFiBdmWQN7c/jBLVXuQ4aoSC/5H3cDNvsnJTwkUdmEbOwa1bbK7fo+GscmiInI
XDKbgoTpc9gkCBDd8OqORIzwecZT2r1jCihPXu7t1enD9V5t2ZfE74lXqMPWSbhpeHPaLjojebZX
ZWn30IQCiX+NTM3SQnjQ1B2MmiT5p5cglAHcCBiwMJ6XMUgcYlEB3jEcOtrqp9LA/xrBNl9Nohr2
0DJzOpA85IVvHHva6Zk3vqhlBBDNi0TzHMPrvHhVwOQvtMgPRc8bPrkqAbz2YiKETNSsJaeXlq5a
+xYnfkxmNUVrOIFRkL6xVsnwmo8PpuS6mFCkXkqr34VR6YFxvoRm7b+pXCg70f/tlhzxlqSUQ1D3
iLXtvN1Lx052woy9l9Yd7OQy25Sy41iWF9PWSjAXhvs5luEH1Oeruoi11r8iGUpW43AJomT66eW5
eZAzJtAhdPVffFfv6Hf+qWMPh/v/Jwl8XCXSGfBf2ESrRTSSu3j6OcXpH/VROlVBXzW1m70eB85V
E3oK86/yjqC/xZrGwXRiBoMbcQOCorjnRb1wiAy8lENHFBp1DZEd1ZcZzPnvfnijO2h8YZLn8Jw4
CT0iOT+LLAJCy3HsmWyVYK/uLd3COuA1JGGpl2Kp3CGL3afABCJDIsojenfMSOBc9aTInFK27Eqr
3V0ES3wFIYsdMy3/WZ40ICZurCbxyu2Sat+Qe7omW2iJGCd6r4jjQ6OH2h/v27MlepdB+7O8J1De
rBxbxK9omfcJe8TdBqTJol8usQakNAQ1N6D6KDuLmAZp2/9S4eXgWv6EYIJW+S2I6I2v03ikJAFt
sCmc6Ht0M/EryHP2OBABkDP63SMYrxHZtXIM3Mstv2mv7JgfeclTXCXwYCwcVUZ0n+eBKxOcMYYo
bbiYwSJBCgdYgkxqjuj4YqAeIw2bLEJJrxXiKAe3O5Z+hXsJsIxv8k1WQh6jvKreA7NFpICXlFlI
cmm4766iDALG4tYf1oVuHxcuFq9lDJiahoslPOJ2suWBk5T3jJlO3wgtyV96XIxEGv/XzVB9jRKC
0dYAP8THr9WH2R7uGpk/3eM0A9GpSqX+GZiWdm00i6jwxN+aXs1MjpNZWkz97zKbcpN+SJv/HjKx
ZP7oonhhfTAfVbgLNOJsOIIMueCfsJTvIc6UY2TRI6QEa+/IEPPl5p9/k5GUrzKb0VscB/9GS6x6
MC4zCoctWcl4OFcogfSMD+6iayMWvIbsswm1Hy1v66Pw/Gk7OLDq5kVHTb2MB4TdxxbFmmQJ5y2g
6317HJdUwrHHnDlEAjXZK/ikzm4OGc16kWVtyQRjESoCBEcFjMXWwC4bloyQNMP0r928lj5Hq4o1
bDV4/fTRt2G5g7SKN74dzbXahkhU/W9D+rtJucjI9Ki5aBUtWq2LhidDgx22Mr3QPz2WcBhD8UMY
DE8Y39wERj+pwss0xmTFhSTLqHYFADH34llYSZbmhZqaIQb99JNS7B4qYycrDr4GBNiIwLIwAUx2
ThxHaBbsf/qpa48ZCacrHzBeyTiGvBE7Fk9BQVFD07q7wR3Casqg7PlxOYMwiHdzgrIpl554rwe0
dq4eTXt16MlY9VdFh007J0WjII32HQdGso7ixLonGjk5SHBJCCIXy1gqjqoF5uag9l4ybzmRQnHa
5BUx09JrugPHBmflezrE7NzH0hneH8cEviXy9ej439C3hLfot1pZZZ2UJHEzv3VRmNyGOQo2KSQt
Yntm94h8jYVPQyng9PjRaqXoqjLgznOOc073adm7jmhe8JF614DEDQvNVL+EkDIGnUm3LZkReABG
YChJ6wcpCLeI0y78CJdkk2xY8FMu6DgkXnSc1MeB0dneFYSUPKTgfdVvNb1on+q50V/k8uMy185q
9MnMQRP3bFabysN5ij3jJNoqOesQsAC2BnthWN/tHFVY8ka83XQA+rMecUZ78aLkVsZGTdhEhCmW
pByrLLyznLr0EsStzhk8KT9jEjNSLyeLNBo+1Y+5GPmvJOg8JW01rR+fLeMQu5yRWUc9reClfdVO
nL29krSKIPZ++q2d/ZR6vndt8qKqoNM3j9/QQ/1t+yn4MU/DqGh3yPw0elGj0uWYeb1WwyRzmSip
Z//npd/ynRNY+gkgEtSPJyS2CtPKt2qGl0bkJ7k23aq/CmltkaGTNXkI+6G6jBwbyfMzK+AdnsZl
wGeqxZG4mg6xzkvB7yTEkfX+hNUlD8ptBnRjI5ZUU3d5KGX30VQV9nCLcGv8CvmRIc2aNiI+AXwc
jxLt/2zIYwmoYtu1ev3kGmm36/NYHB6/kccuMTbUEsvvkVrh3ok6PeFFv2jamLyFU/wC7Hr6GIby
O2Ma7Ef9a7GMJKohWNy5hM3YWPCUPAisunsLZvzLkGpIC14kQ0SWhxhJ019K4PHX/cEUO9lVxLHl
sqsf1eK8OLQGy0E4ZN2UpFhHfgK/BxPO4KfdupyFjdb4RR2ApV/tXQE7A/bENQFzf7Vb4a9zIgwY
Q1R3M5DyTP4eschxWRBHA7ChsbGoqLLPsEisBXgPMEp5YzQTQ3Lp1V9mUhVgUDsmc7bfbIo5mSnG
OpfLS/NQVtSHYU6zXS9wcLkeGOLURGa8DKBMB4GpY1G9ysLScL0B0QFNTDhYYb9ASW6fp47eQEPt
lhMRJ5MMo7CeANld1v9Hq74Mva3Qe+o3QvvOk2jIjCh/a2WQvQS2Ls7DwiYfmOf+1zuLa4ZAXTmD
QKliInBZu9ZKo21ngbtjXbIO48jHNru5eMXW4W+y1Bqe1po3kuE8iuxbko1dgy5ti0Z/tnCUg5QL
6ZhpddVuVF8SdsE2YFdiWI3oe6Uak/188VAHJBe6jKimKh+d/pByfF+Unwzi1nTKt3nP/mtU5UtR
WealctJfxNqUv5ijoehxUP81DfrRJKV4db32heOv/unPF7Tui2wL8K3aRx3ZNS8sckk6fBcBvt0w
78qPbGy4q43c3ye5EZweKxeCxZ9xMt8cjdKLdgdYKVM7tR1MaeAHKNPGbDdSaDpHayA7hHOqsvH0
PWaccTKzdZ+wgj81FhN2u9BNIlPxDDC4/dfVuosv2ulO4iihflP0Ixom44i+Pbnk2uL7MGpQm0uL
veodm/PF+MvOR/znfkEbLkO3vJohmqNPEyCznaTZDlii1s5yU2vOOO1muiuYpnmZNNkZMDIudPA0
5xHD/NpmVslgmWmkA2rzpgcQBIjs5msuJ49u2VN/uvVMLKrrwbipCMrs5vibGSUAkf/3Fqim0wBf
E5VbnZEPEgz0ryoiU8ndOjzOHxEkIdkzBU5dKMtqpiBnNAhM2nKb1nrZ+wjiGAA3EEhyMHsY/0qt
9s5NFP/rs8C/zQGZajU44gK1+1uRpGTyhuFR3f1yWKghPZECRu2+NWiLj48bZG7BMgQcu8AAHuci
dd9UQwQmBcFs8esQsVYaJLsQadfQPRc6DPwxHnZza8c3zdWD62NqPdpS7JVFYqbmA2Jo2wTx6Mwl
cz18crRaPtoD3tIj+D+NAo4h90e/MrJc74AM4WrPQ3BXD/x9d1cRAgVmeMCepuZqPdf9Sln6uHfi
VQb45uhn/6pBctOzPdfYw6ue62XI2yMQeBjy41Bvq2X5TGLjNdKLZO9JmcMdJZY2b6eDKjdsPAlw
dlFiBpKYnNxnHcg5ZqdUUeDlhvqxJauWvnrgSqvIj6YoVOWGIOWMm5JJ26OzPWrDrQ+hdmFJFsNi
RNBRqePQH7fKdrfuOfoxfum+CId+10l8nu2kP6dj1pA/OuwgK64e0h8nZyfu8ehPJSGYUAzemdLh
dVpmh3jVLIBkBZOdZZ4Yzm67anQ8X7jAfuaR01+GCtmtVpA6bDcaJQhgbYAD4zQiG4+jrb58Zuqh
Sag16aVDxlmu90Cz4htw2ohOGFMrAFGMnQJLrtLl5Gn0WnnWggNLlHvECOoe1TP14Bvjfy8NX4NJ
vvypeq8sCPR1y8bf5HWUYnmHYX189KrcHrSvreekZC03FjIyzN05nmbiOZ2jLKPTXNr4PQbmnbJF
sGNNrrFrDE9CzkZh9ZgBiSxFWu8aUHak/o338HFI0NK0es7T9qzWttTdIIYjOcUkGTVvKf/6APpg
nKBbfjxtJYeKFtbMpo+0vegACf19gE7DAV3HmmJlfcX24uJP5CQyWt4nPH6Wg9CIPxGYdIemTYn2
DYSxgaszFrvcPQjzzTf76YvVUYaSnYCOHEcug5Q4X0+eCreVF5dkkg3F6/RlDRunGX+HbK17paj4
O9aaXaQhsY/cP2gBN+s+9zVarf6jIVJjRrf20lB2vtZRRsCs9PeP+tMhZwjTfB9elCbWKprXImRP
TxZPXgaA4XHAIOgI18EiovVDV9tWHdyNwezutTngj9M50fgFitiAZuFq7i25K4HZq5Fsb/OJdAmp
XXMhac3Ss97OphmeYhvzlno2Li8n2qn7yLf26n28/wFxnWz+ZJRbxg6l1EATBPpLWZjNWZXwRUYP
28mbzaO2lcVcEaqDMZ5/4eLB8//XEry0t43soGX9tvSyBCkn/TQl6s5tBg5yxt7Hp0PtDp0VDAka
Z1k4n4+7I/Wxk5KToG4udZtJ2yLDOY0ZlfAr31Ok09ymk7POk8E6UyFfstipmZKOdOLI8RMXR/40
kHBg3kY7HMKD9QBE/z2DmaAg00D0h3iq/2BumJ6UyRarA2CHpXjorUKu1fy9jIV/jcnzYJhtJmu9
FK8Q5mMctWhNVWxJC23nTM78Mz2uLgR4A3Ybcaq21zk2b5MeeZBJDjimPc4gdBLJkQPXpHp2jpd+
YbcqDzZzkB3xTsxQ1aSlcQkutIJxNabD9JM1+cP3mGim2kwWXEqKjd5nzmZ2I35qY1FHPfYB9NOv
qtRU2w7eUIpuChLHInlXTRjVvDGYRE+4Rj0wVoeF7tRGfS9j8x0jeXJo5so8DCOGtTBs8qtqySAU
q6jep4sFTu7TslFZabkXvfZMEZ9kLXoQCIu2IxsxurpN/z9cndly20jXbJ8IEZiHW84UKWq2LN0g
bMtdmIHCDDz9WSj4/xRxLppB0u5uWwQLVbkzV77mAWD4wOYU2DfyUThUVfLZNPehH9GQk0oYSqlX
7nEENVtH60sqzAFzUgiLQY/ICVS9zh+nnwn9nMsns2F5ZlTY+RRnNhHlnkZ/brJ++hRm9CdIgvxq
FekqG38rw07bI6q5oaSKlcwWB+4Z9vcrxrCTHPvoHoYVtn8muNt6LKp3IJ6AK0n9HEcPUi+JKFxd
uk0OBD6T38y0qacJ9/vSPwtNVo+pPcLHLsjkB3U74/Yhb/Xv+IsQcNB0oz/ODh44dh9MBv16U+RJ
+1rk5s5IjOqOnEf+WGYcz9c93JTPfIiMNgsrkEd3sqtd2KS/Sgpv4QBq+aPtWnxqcctG0dfoF27Y
jXugBZ4deBJsSJAq1BfJTkq5G62CmjQCEK9t3lCQzmAGjAcShpDDl7TAQSgtsNLdnzLhFIRDYC4O
+Aa3GvSCa2Ng4xVm1x8cF6eHelm2ho0ZKtm0MVt7NZSds9J7Wvro1Tkcnw9hSdO4qfv8nMJxZmiK
b4GTu0FRRLb4ZNsoH3esuhDHsI5QHtEfWtlBcpAOjdSNSK724ufL7aY7GTMjvZ0hdspUN0inIy9Q
WtdmGjEGLOJ4bFZUARWfWqCVJ7msOjAGvXtlBI6W5UjrYCCS7/yl3g+u8IZqGLf4Bl0iA0vqn7NA
ti18587KcSapHyhNYg0Z5fpkY8f5t8OexIspQGNHGXlOGU3a/RS3GJFa2kLvPW/04DI1nBzg7e8r
mtWuan6uxumynNqtx1kDzCajysYHOo2VsT+blU0A0ckcMF0GSK7lj67Gg2olTb3mXS+8VzeKm6ue
dxHDjZKgeTC2h9J1x+dy0it6xUT1MTrWv2fre6MdHSLTdADtztOlYFPlJQEJMwwjTJQ++dKLHdBL
7zKMmGeELn6uG7uxLJql+23cRdwqrnQh9Ps4Yv7QLGMJn46WY8Jitx0hf6K2+TOaSpBbW6VY+L2Y
2dREAhde+E5PVPbW48n37Nz/ScwGAIsDBnmoG+veofVvY8hcvCx2aGhy1S94PtEDYxL9hyA3jBfS
xOI4ylc/TcioV0BhEBgvbcCYDlD2Jiwp9woWg0Ef1eEdn99RQ6S/1xAhAGO0IFoqTIv/e6hi/99L
gT/ngOXB3OnoypSoUYnUezDw1A2F6OS4RzAstgHxs71MIWWRN5+9kyfwSqrAjA+Ik0XAA7dbu8/k
Zetcf1Fzi0QQusc9susMyLBLZ+J9U3aevkPjXsrIbYJeVhe9zKYINmsovjHxUI4T4lpiAaTN/ReM
vwOqa8yGKg+INQ61191DLR+9xDpqGa1rWdEvowAYfkdJRmg7LUazQQbByu0o6/qFwD1la5XkkL0w
Bzh7pM/5iNkIi0MwD2A5kbbUQ7OEhyfTJS6wpHHRayVp3FbsV2mIPewdWHM2wmPikFixsNmql77T
TKcfVoxTU9nVsaRtpA2qYz1LeNFQH32OrXxKQ3mRXfEZSPde3YL7PviNedw5txyLiHamB36u+ArH
aMBtQM2R2hip/ZB65uXc14fR7zdW025a88NH2f8MkLL2k9Y5507P6XOJQQvSuFIf+NKg9QRA2GZy
jhh2IZ5Mw7u64aoL2Yu8fE+HTLxJKZFkpmnavyqfQ2kyPw2WeeG0kb9W0+xdHS//49ZtdM9MPNpL
34EZabU9AOhsy+hIUBLZsyiVC8ompIy2xiHlMEhevudF1fzWNB/JanlV+xJHfJZ0hw6UJ3H+kIPL
kh5nLduXlXNWzgfmJfEPC7FqKzS43Y2Pr5ITxGWmIWZVhjJeEbc1YfmdVlgICqBLdwdtPn5NE8si
u6au79/a7q/SCNVD6Yj7hMY1PIVVfi71uLok/VyDyOh/qU1j4FrNpRqcPyFfwu26BWX9ZUhNMmVL
IbN7Q/7f04y45EhFCbaCL5h69v1gEhenGYlok1ZM1mMLPWxLJ6B/iBdjcGMwsCeBOyJ2/d+20plb
882aOQWP/w1hMT1pcGNOsa/TutQU73rfww7lfHy1HAAwc26Ulzb23oa6N++ynOr20OR0g/X3g9AR
p0zd+IoiFPG4YUxhUUR29qiOfxZUu2kLnZP4Ni0cMkaCA8KwEenMB7JMW4SOBKtSO64HYo1pgf7c
T2X56Af2Vr3KUZquoWFWJ7XuuAUyuC0BKpFLvvEDP86yMs9KhBqt+h8tQL3s7tZrw8DjpuKikoKF
XTuhQI0TX+V9H3TZTvgOwdE4knQwa9UH5Q72LuDOeO5zKolFQHhnvc/ghv/xfdan4qeUm9iWXz1W
s2NtEUjLTfFXLslW9RAlo36nBpBE7bEmQdBMau1tzPro0JnAYFtn3A9G4z/pmIJRRarsn3G51LWN
FrjBR2XHSD1xFX4Mnn42ygYcXhNfa2jxb934a53e6ZgQytlt/2uAj+sBsrVWVdo9lTzYlY3JfWji
H2ojB2k8Onl0Mm3k4AYk9tNTbWNYlUhXMCxgueX5Vil3rJ4IVEupNmf0YGBt7vSsfS5yAUoh4S6W
d9leH/BQLgQTZzllKJLKPMINnG2wB22K11DYKZYE9W2T/t42go84HSo4vYOxH8d6PA54z+5FmAf3
VE0zqQT35ElTEripxSXDCMKhHD+KMPPhrNIaLJp0nFgIDxZbkGDIf9ZDZb15sjprwnTfY8+7itBy
vogzX4umo5fJ9Ha9SOrdmL9Dnd7Z5Mju9eXPFHkgVpzUZ+i0vEz1fvE87dRQMmhbrHzEK6++Nrdw
J7LpjP7uSLd8qy0mfM3QPZo0kpEbc/1VlGlTXEexgaqGbRWKzv8ha5Q6roZUaML7KNLP1HJVoMQN
MAJaUB3XM4RrcqXFtKufpGlauN+WWDZHno0KuVJvYVKlwk82jzDG/xtMIFuQn0uLx94O6n3k0LW5
XvJlOR9xjsLxWSxpsWMVN7dmLj0F1Cwu8i/3YP66JaGloX6AIAhKhzq4W6ZX7clbHMX5RVgefOXF
WOymGnfQmKBMuLhDHLrlaS2ZULSzwTf3wEjZctYm/tteMr+ZLQisUQDkjoYl2XMchm4wAii2zdq9
GnV7ZyA/nZRd+du9nEodXca3Y26SViL4WYf+bv3RaMOAydpL6JSPhu4SVK1xWLdB7gQmhalUdiqd
pSBpnApSdEGrvbCVabZKJ19nuTRn08aHyIKvWFzM0bAf1IN0JhzfBsx29bIn25W7bnWdFImEXR59
Gon3Hs4VcecW8+ipsB8r3bSP34KEelYRkdsYE54ypfSqmYHOCUiO/P+UHXPkbLNfd3yaqyfb79+X
pbAuQi8/q2slSvmjNwYVMDUYnSbE9m1bafoqNXfXxuwxG27y0O4Qx3WUuHf1LG37mkwhBUbDEgif
dAOno2dZj+rB6kG1ZkUYOj9jIxM7LXMzpofVO25gUDe2kUTXPm6j65Da/2UgsYxdl+n1RSfXsA3Y
bz3RYWm9qrGHL/HnsJRcpJ+Vh9IpzEvSLhUN6HFIJea7E0XtW5rGHFnG2HxNm/G1WzyIyFD9PhUD
xxhK6KOtrwHjKxshL76MAn+bpz4Ech/jrVGJ5yUPfmP8l78mxXPRgF4vzLD/OVg4RSfIW+sz9R5K
bb8ZlvfWZ3q6GwzwxbBdE9pjr+sUFVMrVZsoZByik5BjiNlTfB+H93Xv2Bt6y+gw10R3bUb/tYH0
c27NyIA0Lsr7Ztm2qWcORa1sKwHKmrQviajrXxrKUR+dWK6vXKuQW05K04TNhXsd5o8UPKlSDuuG
2PhkYsFRRyDZ8r1hhBLu1HVqTyXbzuX3XEtjLLQMm7p2CxIJDrPFIYRx/K/eesWPBlc1Z6RuYho6
/TUKCXdriZB3IUyOdmZnL3uCj/A8EqSgudpV6fw+B/jZMchVz3qEPSJKqCn1UDuYuuKUZiosDvWI
u82zBPOzZYnwGuuzVZcHd31wcTOk4k3cioYkAru2mhYCq2EgqCyAicCwpO7jjWUXdwXofsi8c5mf
CN4RpeUWbAPIOVt27norFoXIF1WQlvmzHZyK2flC54ZEyW+c2M6wJJ1Mf7Tu1h+L6JgUsAOeDrmE
TWi00jzMwpb+JnFs51ZXf8gDxUximvixWp41AcUSbr5xhGEe1AhnAhKzWXxwV8sIrV2bYLj4T9Y9
9kdHUp+6HGzxO1JGo6xSxgzrOvH6Y5bTH9vEIPm/qXK1NnrkLUga0rfJ1EOc+6VnuJ6S9FJgW0U4
7vhTNfNv5q4oSnU0/kypRojG5LyuACuZwSRBzqa2b6mdhvUVdwAwmfK9cQubdmXVard+NJxj6vl7
bpMLbwunrHrIE/IiDRz3s13/bEpOfPYidvnCpT9YHRHZ53AyiSpKuMvpc+Hw1VQSbrPJz3fm/yYN
URqV2zmNvGMlTYKx0rEhd8uRyU33FlnGh5Z446M7uF+sYRt+eXzhWMhwLqIUpqG6RWhifNHFbN9R
TvFcoVtceq9/UsNYufRJqWepPDIbIBlF3Lz3dUx+kXZRs+p4cqJtQlvRqmbQw3oqk8GBhwKMaSga
NhzDDE89lVDDmBkv7izT6tp79SqgWxBv9OJiIvRpbYegKGCDeWxflxNf0fqUV4jpwFz2cZi86iO2
hUt3EsVJjs06qTzPwuhhIlEzl+Yp7SVq2OJ7QXA1Lf8KDKb8dHWbbh4BelraJrh19M2zWOCYrl6/
my4x6pWymGifSrlr0PTBWmlbtdE2Jyd5LDv0hqG7FV3UfFVmc9MZsP00fAy6frJVk8pKT6uTZKrH
fRY9eEyMcRcubv3Ei+2NUVj30hJIM7adVIBozebByv3T6Dsc+UTytTpPwHDBHEiau9VuH8g/He2b
t7E+x5oWXb9Za2BxhitfoeAYzOML+9yGaj5K1UunZLjUGOTsTCHYnEKqmQyPvnHe+n4/Na9THMgD
YtG4d0wqbjVk852PhfKravX0zIR3OBlJ9l6K2X2OaRram12G9Yv9Q8jXja1tY4b+B5or3N0+9j/I
8WL/qtmeTslLkw7z0WiB65oMt4HM+OdyxnFgJPqFYT6o+W5sn5USnMABY/60jZnv3M8+KIHYY/Or
uXwIVcbe0DMWeLw3/igiyDcLEqUzqp55LhxQAg6C9Fk7v/R8yI+R4e4pbZhfopC3qsUEJGbC555k
cqkXdXwVrOen/+/ZMNIiMFQLaayNdMaNZKo6wuiXJKKsOHMR2hq9967LFr2Rbvcf094jUiItcEQN
D/bokakE5feum1hvJBmIP0PgH6wk1j69Iplu6moOJvTkruRQNXWAWVzDte8GokwbnE7yoXN0ZyuH
kvZ1NVaedZsg4uLUaQ0UoChMnZOSDKLRe61w7217s+7Os+MO9x4guaH1f1sFuh7fO1sE4S6FmX2J
aji0lUYCT4Y47PX8B00LP5vBu/n9+EedH7qSfuu8mBY7IZteTBYLg7tmuMrX75ZN8Mj/t2x1LhcX
bRVy6xs0Y7RJWL00dd9sEw3/uoZdXQ3+yEfk58H77RCrpbLEtO+ERAX2zMIB/ula4GZAUajhZc5d
noHLhQD5s8+Ga7WkQMly8Gy3/VGLYE5VQaXvxDDID5s9C0OJN93P6otaMvEoJdSq+f0++hV4+LiV
iJ+CUNlXEWZYckbMSmztnjL4MN1OiAOHPmnlzsLA/2zYVnuZm9J4K6YOqzjWY/hxlTBpD09G+8Gu
Ea2L3kk36ZAROkB/JqCBiFVnL1wSzplscPM47WiYCYA3gLPOSPszLw2OwMJXbqMQcBX4pv6sp9Qi
pB0TTeK2is2u/zFYs/XodxY0jTIlvsO/s+56aZmjpZC/mnrZ+bK/w3J20ew4JAjvfqjlU8kW1tKS
JOVxBvJNAA9aZyg5J1i2WR1aKgc3tu2e06miiMII0AD/ly9yPE6HHWKSmpflhvE1BqVz6EL/phzE
cTn9JOjhPUUx2dwFrtBPLeePaFrn81BWMdnk7VuXikXfjhfEKWyWvjb+bULjHr6xyMf38qquC0Dq
D5XvFTuPWParqdXPkej/pomzQCTZi7EZasE85H+Qgrvxc84HkMD/5UN4aN3OYy0vb3VEQxAKzyZo
UnAMnSEhwS+Lahe4L4NZPjlqHwZhgRqlaFn1Yb/ERXhjOhuTKbAIysReesxs7eS/zF6qAWYfm69R
DkRaWoOZbZlaKcgo7c3pu9c4M8Oz33bAwJwEZrbaZ9gpZ2rOGuGFExn5vcS4Vw9G14SowBnloamY
vyr+e/d25g3nqBNfUzc5NNhx/LbElP8Bfe7UOXUHMRMUg0QGMFKBAdnPi1NtmX8xM3W37/fVS8K9
b4WWAhNZrFPqwU7nH1Npa+tbodta26qln0oMRUajdZEdbNGikg+aEx+BAeD6R/GMvBKIOxsONWKL
flF7f5fHPlqW2vmxq3euduoglEJmFOVPiwaw46K3Da7TgjK3F64czwZwEGc2n4StCZ9RiIFHpm57
Uq0xZIqi+23mKZdNaYiTOU0/13OvummXtlXuhJjeS9OTv+l4VJseo7Kpj5gnGOjLob6JgGu4DUAv
ukPMA5dfu4b0vw9vSeKFh6Yp7uU8Vhe38C4E1M99BwTS0BCJ4AUwRes1qhcHlnkid2gctczKXVBF
z7j763t9Ed5tPFtGinDS+8JimTHpByjcrzYdP7h3EJcJYOuqL53uxPO9Qa8LFGY8cCoPCy0rxZPH
R7943wPATWnwX8P4bZnqtM8B5BMc6dHJ8hNtKZlJXjUZP+pRPRJra7AO6Np07Wnt3KgdR9/jvQUV
h0LVseslH5afGbeVW9Ru41CYhr5zA+QncDnJVp8055h4+XTFirVz4SbccJD84KSJWVYsRZkcfjFO
Ees4QWqTW91lW9w1zocth2FZ5qmU8HTkc5Vg1AezvZU6IfbWoD2che0FgzhjsSpHpVywCj7R5w3H
+5+4RQni9w/TAqLLejCy4PD8PQU640vZB+tgjaDCOaGg80z2PN5BtXMXR0sJXQSn7GxrBK4nJiJO
IG490uGZQgzurYNnnMiVi9Nq90W0OnUTvXrqFhXPnAINoKynDJYuzNQ0e+6K+cnqTIJ+GaG+pDAf
TNTxC6NicikOjWKp4f5uYjMmQcedSw3ihlA3L62dXYba3q+OpqFCweljZ7wVRu3uQhd3bEU9h9rg
xbW/le7Y/giz7M6MKu8YDNW0Uxt0zp/bwSKCzvX15RvjfVFY8xeyb/m7EdZ/LYO3i5piYOmw7qrR
LTca1WCbJh7+BN3CuDGrJ4lcf68MhyHYZuwU7fiYGDS5qwHAWAAmMjBM7mwLtmrUlqeQK1CFX3yC
H3ewCaB3WO4AnjuxDmJ5Vuh8h5VlPMNju+0CLziNThY/FS5K1nJowtn9qlhJNeOLwimyC3g5Z6On
sU2xk5Od49quTlnlUftTU6W6CjRsM7alYVOAU+r5Qa37U4JjmwyPDSFA6CxIibvTG7KnfoxxQOTA
MimvfuQgEpHP1vs7lcfC5YjPLIYib/veEY5x9LtP9BnX+9Acp7Bn8ffM7i9rAnTtErNYVBT7XIPE
+b0IYD3F9jLP4a4kzLP3acY4xRakeCIJ0+eE9mY7ZI7wZpj7lKv1vgjqauP0SN5cp8lZ7612E2Ju
O5nEi5gpLRjcAXO5ZPPM3jziVAFgSNnnSlc0l9UIO+GZ71rKxxCP7OeGIwgnxPZznlgTtnqI9byG
8H/kauVMo0UIHzh3rtlSABjRG3d1ZcYEY6Sra3llhbCqXI92e8JEj6XVRL+ntvc3RMnau6Cc79dk
usg/AV2Qp6XT6J81u07Nh7ymi3D0pjszpQTOUoYpbRjli5ZYJm68untc0bpKuzAwlddkmY9Wn3eI
+kb2Qpz7qSwMupdq86WzWzZDS3RiALKcLDwbzis639ySv4t6uTyoZx2Yqn2s4bGLCiN90grL3/A3
SL7y9rfZyOjCzQNDRVWj5GRhevXqria+sTi6qMf54eAX3seWLtYfr1WI7frTlUE43kR4kz3jiaSs
BsDhGFWMfsStWCZvRaSDy4B4Y4geT8kyjlDESTyHbD4FXURLYL+OGD/H1eitXkhmweVdX7Q/1Wdp
GHIpg8b4uPH4/p8Ed2cyDwvd0J/dYZdg+OZyIwnNfXG7vmfjR6yxojy4QDQUID47I7OGh76qotch
s/LNFCZ/6ciLX/tOR33WMe7vpYg+1+MfFb7hnv/WyS5Tg/wRM+JeDCR61OlKc69EW0BsDtTyeD3f
9G2iy2PV0rbXOGZ4QYYpXoGuUq0eEkEs4uQadXSYmUR3GabI6UINwwN+qpkpFDjsf6nqjorWuQqs
O+QKMsY28r7fpv98xKmRHpVIJkiq7Rzqv7ZKLls1M+hcAEAYI5tkCDtN5Ju2TlqKBnnQkjy8YuI7
uYvXTL01J/MXUAQDa1b6oG5nTFuTR/UqgyS7jt1w+QzrXLMSgsHzUoGhgh6yZBpaZFPJ14DooNOh
piZNqD+rcZLuir9WpMWnOizdW5YLk8AXf9Hc7V8CD7O52f/wUyu4KW8sS0LwkPXDe1WRtiXkG2xW
PxvqkXNttGsYVvNqqP4nyQdzdylxS6BRztmftjKOjL6ye20Mu2vfO88j7Sp/bSg5Ydu/8g3HJiH7
D8hFxXEeIHRFaXHU6pGbAp/uxhzM9Gmq3IkuLfekbq/qYYgTHDUVqc+0/DW1Rr1R2wgMR7gulZ86
4SpTplQ9Iw5P364/bOsW752yO/AZMj9l67eJYgOK2CJyqgf1IRoGGmClG5K+OPLUfWwAnFEchazD
E6eAuurBHAPi6En5MdgpzNXFWuNhorhFBKA8TLM7Tc+JOiUx3H8tjg9jgTqkArtQ6ug5UUdxT0/k
Do0uTqe7ddKGRExdDDbrEiLQagSJ2ozsMKB5TlULenvBkqsHj3orKObIgX3V/icW0k8SJRoNbdN0
CBbSTzm3fyJr55ROQ7ID874D0HjvcS8EueZHe1+iCOUtOA+YifxB68C7xg7dc21VcJQXafx7buY3
eRRpk/0qu+YPQ4jq1xxWty74q7wlQxtnFzuPF9BgYFwTT3Ce0QJCxKvBp5qKnUVG5SK03LnX3pRF
QT0oSwuFp5hbParvSvC6u2QS/hNiPVFjer6JhHFvxxX9QlXlzJ1i4uteBpdyzGJarvUr3Sr2D5mJ
P4MrHqzYb686MvY5nscvZTdX57WIurSNiZfhrEwjjVW6hGq6flfDqlf+JQwL4TEBqrSJPZH8FhTN
YuldIDZwxmSGNcLpdqlLk6WlzdchSa1H0eszQZz8D05F51KK/F6lOub8WQnIKWM9PXxncZ2OzXKu
MzzuipWVF6uOaYQ01aQOmrjSBwI8M9gHinDDThUUFWtvA+lnp3b7Vlrpx/KInD+9mKYHDi32nru8
P3VVIJ4NaYR3Qxfl0JDKeG8FU83FRQVIPnCKE9PwC7M/mBlN/hpTcUkGCVphmdiXk2NQB8kOX22a
CtTaDS76FvMUdVGrr8ys/Gc1l7FtgjcQghjOOtXGwO19Fd2ckQVfHDkNyYoite1rhVJy9BNJUkUN
UoTeXsy2R+MFk0FHVBafikG6WyQjg7qy0bkbZ/rICDsAG8hZtuSE8R4H3VIENCVPM0M2kt6Nd25E
Jy8yINy+UU/FUjST9zZKTk490UbPk9/cWNB6qC2qQ1qFWBq0H7bdcXQf0BbVy9jnJ+xRpegue3F2
DHjHr+oviNHpKwunZN/j9lqjd/ZCl1sVUbqr+93gUHPl6dNDGNrL3yhKQsqQgY6pvUVmAKeeJN4+
KGQL9lBoDQhIM7IOeHjTvdqPtlSlhqCLNgHy+kldjuWI2LL+X2avNvY+fbmLQp1oafhkzFigXdf9
k9Mh8RRpc7NEN4IdTXvBvm/SmZ+7hd9PVg9TVhKVsedTjPnr1AR6CdaPwith4jgLelKE6sHHF7s+
+37PW341HQhlVJCkdt+/AL7qRE/jpR2nkqyA+zwo70CcsQ9YXqr1GCimRRGty+JIdP4GtK/0yZOz
1Ne+9au3Cu3ZgBu1KQydYaOTP0KWAgGas1fRXIe96kj+uKRp9VokOkaMWL7Ny/kVs5K+4Ecx6i8v
DQ4LtZ/UqLlyQlGmdAd66FZ0tCmYc/WH7fhwEHmT/sAplwJFTIEOlKbGYAuk+HQYTu5Uy6908bgY
+Gg2+DcPkOKcn4UJP1FNKb0urw9zhkmlmmwctewsTlHbzm8Zado/fdsipYQB0VaCTklkNM9zHzNU
Bo1+Z+KM30YmY/WADgQCWS6OSDZX93K8U0ohcGrzWubuDyVnhk3zVYaet7RRMT2r+vCx9LmV9TUn
C3usvXM+5ZQYod9FvgDyMDvjI2RIedfEabbRLCj0SDFPac6PF/zN2WjNDUO1/sPRQWaHU93jnAVw
p1YQNozWNcQr9NTBU9zUXetzkGYMqpamtmRUlaXR8/eMpxq45QxaOh6Em473ToTjpzfT1dC0NKg8
6FBI7XbssC0H43HuvDfpa91xjf2Rcb/vMfA+DHZ1yao6fFEP4HWesR5HN/VKgyUAbhIQUhsk2osE
t/LP1ekmSbcxWs97qoi+a1lQfeRkbP59F0uwoQ11XZLblBjwPnLpaPQlLfedmgFk4oPiMgDm7TKy
fZ+jBNnYUmqdd95B+cG/cQt1ixFzNY+BVfhMwHu9mhQBN7Y+/VuVclpev/0M6hlKgCyDq+NQs6In
kOtFF9cvjQFjr54w5dTSlC9JQBS5CrRX3bf95xyW5OKHk5IOR5sQzSoLY/hsDj270x0FZAtRtjWO
c5yc5sYMPoUGFpHjdrGpzHoA+LkkOus4ng+1xJNAXSHxal16BLl145QXRceJKSwYaBfRMeiC8eYj
UOL+jtlnLVmxuViqtujByuyhnTcx38WNVTfZsYgw3ObsjTEILXEjpLsBr0U0bUBDVw9YWdhTAjdW
wOPRYwrcNSS+cJqWxXb6Y1f19JyF4zPFNS+rka2jDbiSwzMAByrSBkbUNDI/uwhdT1qLdrVq86nd
0jIdOu1FF8UPU/NRVhyv2OYDfjcvF/Y+4rz4BBtZQCLTKGH125wOLf5/18irfzlTXRzVKz3QUXDy
DAVWve4pTtx10DK3aHTTVf2yTazcWWzx09WbPecYM9tM8vxUxfapn89URIKXNgLTP8xhne7Utrlr
tF1UOAfQ3nC1zEnsIvCy5zSg6mmyHryesQcn3kxeOjJv6nSspt3fD+q9AToCaO76Wb1fLpOCppq1
O7Ph3JV1jFik36f7xmYSsIk6l1h/AO10fZ0nw5+xSf8LC9ra1h0Rf8pX1+vMu6h067tCyuhKswfn
ma6ySYhb8a6xuh8sd+aL46afNfmzTU5s7qoM+ZaFsz75P+KgE6FiuTMA2yUSazr+V2nONHQzxNhF
oQVhl03i67o57Suu0jl0j7qbA/wmlX1nhVZzywiH7IASRdQz6R0di8LZzdhaL3GXUbyb0oW6Ch9C
qzmwm6m74Vb+pwv6j0lm6d6xwgBgbXsTVHm9eHPsHwedjgFKgO+EYbjvFHmcEzu37gdwLN9BFl2D
Kz3mz8PS5TEz0uOf6sbIkRyK2lOECVFWn8CUswQ9Aw0UqWlgx1C+IkEZ3RhbWzurKOnyvXdumdrK
FPz252A+5jbRzTk2huVb43W0rdgCvqvryS9ocGx/bG02twpYtP6eFqQhYbJqP0iQ2AwUrHfLi8hZ
CO/Q+pb1kMkr1IcNDPeEzTHNau2mt6ruuj7VYVJujLPwOXGtDgDTzUM+12XSq5MGV/PWsNe8O+QY
ELEIiJ6lBYfAR8lRJSkBNL1Tk8bu+tJdOlNg2ZL4Jqq79/LkI2vxRh4tSDwnBY3E0IqmrnpcHGm9
+NqkXUdoDc/wH37XKviwtJoTZzh7Y79dTaj0JMzU+2LCY8yA+4lCt+qQ6JyHGK2yS2nHaKtCZqYl
yAypp0ml7TrKvW5TD3ocvDkQU2UuDj9XwaquqRKB+fMQjj0AHVuUz1jbyhua4Vm9mpe3EsHVJsLy
Ujr934h7cGsj+S0nu8qrso00RpM/jsu0sqILJe8jB8oWeQ1KTdRD6BMdp8bK2X+/hyad0k5BNqT3
nXLXYRA7NWgE+/UcJgVTxcHBqikN0FNl+qkSfYPM3G3jge8uMArdF/lMogFL8VuB+SNxo8fReFjv
ovhEjqmZjrd57Ji6yzy7pQnAeX5Md8bU+odinvM7B7ff2aLxWeVosUXQzwhgHtrJsjZPiRYfKchm
UmoH/kNgYcCMAsGFueRZiwz+SOCE9p09OyzTeoMIsPhdI6HNOyelAI4r48sO6SJRVxHWn0vWNe6+
DEd6aJfMsFEuHdxu1pF2TrH9FmZwZxoc0Ow6aOhsTfX9gkdFGjPwJS3Pytm+Jnll7LMKagbatPmI
+RcsIbDGzcRs9iMu8sfcG4/qe1XGk4kTeXHX6SEnBWwe3C7hwiTa8Gq5uf4UC7QnLuXZSD8ppPR2
0eSCobe+lKEaE9ehk4TwKktY8NEWwsJoD4+JR+REAbmDgKBuol2zhuTz+h3lw+g2aqcfUkN9cSe6
sOWY05yNFts7cfw7GVtcoOmBXooH0SfUBCl7fp0RKiuG2+jXwT2D/PIGqPYG+LN81BC899/PtKHF
QG9DsFptLYHJnDboJCXglaUfR5duUWXqkiY+3nWByrKlg96NnKvfeXAuA8u9mzg1PTr40pjIOM9J
ULaPSMLtYwjN6pyx1m08NnvK0eEB7zrht/H2RdmO62YPQROM8BzE1LzoVPQ6zhf4OO44Qxc+dlb5
qiXS4UCfT6dSn38CNpAHiVGLBt1C7P2QJUUzgFCoUFjY5BjjAsgpVV4cREYins6+WzAn72KItSeC
zfkxqvTpZhnQhokQ/PaIvW4wOHOxktQgL8ly1hNhnqJHXaZf3KgwKjiT8wpyfdgi/mYwtDXnddhY
v9yyeFNDeUf32yNrZXhsZcNKCV/8lDNFOqwKDzZ0ZjdZcIK3OX4Ysf3SuFWV0quKP0XGCIP439Ni
pk/JGLU9lMPxArQars/cPOTiEzGmPqqJQmC+kBeDjmZy7lDyrkdjTGv3TNXq3rqv2a/Q48rX82Ji
B5D/jjbCE/8Vfp4/lAT93MGg4JCAF5lpe4jXkIjPVzSoxSHvAue+BY3wVNnQJmEA/1iXk1jQcLLE
KNRFPUhMAwyt5En6FBTiWLX416PhQm1Jvk2XDoOB4xVdytNzZWnMSpYJpMFk/K7lZ0iZDKdxhhDZ
MXCblDxM0F7i4f9Rdl7LdSRZlv2Vsnye6A4txrrKbK7W0ATJlzAQJENrHV8/yz1YlUnWDHvGrOoa
LoAEiBAex8/Ze+0KeUPv0EqfYTRxAcT7AdojOlBilUMRaM/GKlTIg+7q+yBSPrlCcZMzGNs5c1Ae
kjhjZz3M/VluwaovJRiytSdWYtYd60lJkK1otemRe1KR5TzrzCvtrl7rKYaZppg7zL4pnmO3HZor
o+YGSlFO68A4yjfy0+wGtV3VA/lzRN9Djuw1TUF+i01YfioyqodxxuA0kh5xbH0oEbZ1znPYk3aJ
cnYQCsA/X3RAZStGb9neNIWcB2rFUbbsMrBgu6YajHVAqMQKaRj5ZX7p31GWdZewzXaMxTWySXVr
Y/kkhqqiAZaI/IkWnCrCVVAC/UzIKYlYu0VtbGqIoCb3s2pHw2F5WpPbgznXv7NCFdIh++SN/O3E
5KA1kHeVbBEpFqo3iTHIdYJ9qnbSYIEWz0VXDQHHl8Rm6Qv9YYyo42Ct2bNJuR8AcfWIGGWPgUOr
N1T7n1gaEwwEDhgdM7v1nBcss/LiorUlyMIIG4lNmtas0umDObqPdCuUZ1FbUpKuSsGwIU60pJ/K
3670Y3knP6pmhEfmsG8TrV68PdLg00LugK1dfVywrxTlMUV/OX3UEzRltDx2IAa1+wDCxYr/cnoP
MWIufXpOSjWGT+XcKTuSMFdYw2fF4P5lpvMUBD3l9HjB/DA+tIHmY62eueYLEZpNHJI8ZJ5L5p2E
cTCTJtMRLgqczz7Yj8IL6uBpObIqUC5NfrYSvImTSvHep41yW6qNkfbiiM+ibwn6lGI8+aLBp9/B
w8IN06j2qVM0UACTHX6q6hIxQOX9EJlnTVjfZak6bdTcd7a0io9ohmH0dcAPgAOkbF0UAk/Epxwv
6pg3iGGcMhr9fZFxc6DAjY4gh6CP0GYvQ5KT6WNdZec9tIAfLJdXpNiTABXnm3lUbVJYoRjQqgKz
4NHavpLqbCjNI0V+fbLt/vvSC9MU09ulF2g16grkKZxXv4u/WXmtr9rWNW+4IM2b4ZfEto3EIkqT
o2OmXxKtjdF9Dj5b/+GLBhn4MSciJVhhxZmQyNI/ziuyGLRohnFTILjXOvxI8jFpKP0PQzAjNPhX
hveDP+X3PF6AQK1l95ZgVKoxpLV7yYSbbNujPZcX9GJZscEHRwjN+nwvZ+XUW0At5R2jUDctPyER
cU99xdDGxaPM3kV37zUF/KJU77QclSOMx5dQdO9VclAWdkpWIw0cXULW6n56rgxHEBITl1Q4uU8Q
Gt1pNlBFyan+RNv+Fs+UbwME4KJw7+T8xK6RnEZ2jBBCzFQip3/M2XydtdbV95Vn6is+HW1iyvVk
F5Pxu8487dmoLP/aGl32TLgi4HFveOzhpeE2YYYvZVwz2yxSg+b7Jm4pLptsPPjqFN+CxHyUy6Hu
4qqgSwLuRtQ4naKSWUre7sZng34lNbDjnnug9nN2YWlr5xSHzpkuAWYVefTwKB10EaPksWlggdCg
oJb62VWqcoVksBbRdkz6i+FtbAiE53a5ly3iBjAwrkwANJWyTUarwGpQV6dI66mriWcgIKkHFeg2
xuMYpAPSr/7qhDh9fVPHVD1kGFgWlalXjHdEBSiB5tzrPsKJjlD3UxQX0ML79KY68Htq3ZiZQY/F
RlG+Kwi/iIGzviwrRgslSZz1ZNd2ZXBhv3mYAjM4DhaDMJmiQap4vyi4EqFS4QibS/yyr7x3zPZf
6tq5InvuHgJ3Vl8q74NPH+m4nH+ivv390tbth/Qg110NUOeZaORwUzuOvZFrrwz47svhLBtBNr7V
VT98KvQ03HmR3ZxmNYBDAq5vrdD0f4R8BAoly52NfOuNpLMzMq84ljEAa3Eu5bYRLsm0zyiKrum6
xD/7Cb1wdCzR4Gwt38ie1HkGo+PpBHhY7kYOGjACH1FQYzcuc7hNkOHXtnBm17M5HiXjTJtVQD5J
/dyNNlSNkSFe5Navc6UZ14kqCCnozUIHsoekPK7kW/mimMD3YsQQejpNRwfc1T6s3GkHhheERjVl
q6LU4q8228FgaodPKulHTDHu8okY6VEUqr14cex4POll/xqJAnbOQ//S49+w/mWYkv4p04mYVSJq
jMo8fWB48SbbfdrcCnC7d6FJaB9ydXAOEWPCXV6Q+11POEsiZ350jJLnDFgS6TCyS+cu0tjjzh7b
YNlbV82R6E753GsTepz2BPezrXhKQPlYBZ/os3r2yg7VSOSvwPpDWfmajeDKKsjZOz1CkE8oaGDa
5q2gn7Fr6FgLJXO5jmrlUtAf/9p1xdMYekDGygj6v0nETabDoYrwHER+Xt7aMKClZbj2xdN1/xEC
5iPJUdm7Nhev0WaZ5RMagyOz+OQhnX9AuWfc9MieVqXIfZtVq1+DyfkcB1O1kVN6V8E+3xrBY9tw
4aXa/IapsNyMoUtQ65jqm+WRrGuRv5WTyaQnoaKL0HWJOaU3GeMd9NhVTRLPuhKOOvLBs2Mr3wbj
qxHSJZ7E+pQCQMYC2yn7wIxhXnv1UVp/E3y+qyrz5psyl1sykD9lBS5R0oI+zyifozZ6VLv+DmCN
jsyPwsNmbCtCqIJr1jBtJHG72clghd5ISCUPMmBTHvB+ZiXaOezi8uCYxbm3A/1oVvhgBfWrSoE8
kcqin6xpXtm2aXxP4vpBamThhMC1zB3vmDs2KK9UV+8wZpMzh400Ya09yKiXvAZ43oa5ukNerK0M
AlFXmtQOkNxe7gsnIBOxrHjcT/O2bnp7N0TGRtbJlUmDGmS5hXqJThk43BcP2sbKVrKK6U5HZRIg
wQJYBVcssCay8hJa/xaft+hi2rVWPwwNJJ3GiiHogM/ekHXVHg0q9ThJ0IZkNIMLi1a7p2QPnqGQ
2mW4jH7VkJRGh6w7XWirx74n9l28nXw/IQCMYofWQ10f67goNlZkI5B3n+sopYuoockTya1K56Kb
KP2QgYkTfrEJ9Ch9YMBdS8dcuoUtooTWBd5/4QQ1TL94JAcU7XwA4FIjhO01pZg+qD79I4Rgwasd
UkkKRmfQwB3NJzKzRhtMKdzY+JCYFn4eiJHKui86jecUe+Yyao/i6i/ihKnPZGi3VKkJqwswxsfB
4O0gKbe7SSm/Dpp583uSj+BpYAXyIV+uNIdsmNzBlJD1I6VXB6Wtfqqb1t0ss8YFuIjDKkXOPeYn
EDbTznTKR2UwI/5Fc0zvOWzXyUTeh80/eGNiDNn21ThzF6Ia8QiV3SyPG0fLyxe39i+5xbzITmeo
FALYitk8XJlzonwKs2IXz6bzDFxoPPojIrjO5BrQXJ2Y3Vi0IeOnunOMI/6tfSP0va7pg7IsjHBT
qewPaOCQD4Wo5xri3T0FQfZR4obGnO+onZwsVCELqSaLbsDIQsYydFFrCCI9RcdCQ06dNtnlnkdC
pq0i3xtefMsUs7auusNykn1OwF/IEW1oxtNOkgxVBmLAzJDl215JK16PcJdoZbf2bH6+4OJgdVvN
ZKF4OXQyOZ9uqro/ZakpNjBjfSr6Mt7l1Uxvv8iQ8KKTtpF73dPOTi/sst4kcQndqLmyo5paNDcG
4iSHL2Gc7ec5dq81oJhzX3AJTerQPZoVzCNogP6hicir7NPAX8m7zAoDY91aUblSC/sVX6D9lVLu
qCjzG5N61BYElB/rynC3uQBIK0myser5WloqYUHuqB9DRMrrysm+9WavvyA+wa5SMxHtA2Lk7Dql
eBQC9SxniceQ/3lRMvYdGymyI+6adrwuQ080ot3WH71Nk/nhKY+mbo2YYidXzyzVvzhzeCuGxnqG
qZbvW4DNG/k27gawtuCHVq3L/MWLXY6HwJLIkSf+zQC4uclmzorivT4yQCzqwAQGE7ZnGoqkA5Ho
+hAY2TkfFKQk4l1UtgV/MCmVoOsMXRXxggLj4vrDzS4chF+e9TQZgfogbWmJwm43iufsXUH63QP0
IPn9KiNpwe3OV2bn2Mq5Ndy0a17kR81ozvfhzNplOlO3UvJWWUf2e2zMwd62p5KULDGzn3IS3mUh
y0xdRle1IHwOwNsIf0Ntv9WThjRlU6eR0jjDNkha5+Bp8fyEQPbRCIfxNugpHpXMPDkMx6+l6moU
RmKWN+K4Pywxzcw3omLF1YrijdS8jT5ClPe5VPYhfZwhDgmTEhcu8smSFhsBsIqFEUHMWfKGYLig
75IzWgKc3rp1cVTvLsDYch/Ec8WEDbZ+bEEXkVdpTNbFlr38S0WewClN0QiTQ9xcHdV45p5kbNIO
X0j40x7LEK0/clmbuGQwAPAdI87BWKvqC4iDbiu1C/BLgp3R5sMmKkr36lM/Q0Dq47NDvlbcMAiX
z4VS8U/WDPQ1GDBROwSOrfPUuDfgoX/snLMaDnAngKmc/Kj6kglK4oDa0upPzOV6KHw31xnY5xq6
ztU9KxuHNu1ukSzWdcODsY+PSQMZW3wQqAVjk2m4p44zqaBNEhQ755aM8LbbyrsVuAo3SjhSbJeM
+M447RgwsCFYNZJapLgVLct53BQpmT3ShQR9rAV8414AkorYY7xKUiNY1cwYZP9P0bLsZNpquHIU
dX7RmpRQSOWqdneu3Renii7HrZiQ3gPJWMd6PrzIj1CcIZEZARIlmhZdhnp8WHQySqxmlzwLMdio
bnynKPk+aI2e9TVP7sScR50FyWdy7GqXYgJa90qGqrLc1FY+vLtFSPCHL1jozcgN544P8Yx5yTcC
e02bLtlH1eQ/AQfYLqNKH8V531+TSus+sZQqe8Y4Kexf98YqK8Iv8vIAeYOxZRAcZQnbqDSKfJ71
+2jyzmB/dSaGjKmMnMYghaNCWVvjEBgIe5c+1BG4KfWLvjDDoGI/9Xor9M/avZ5QwIs8OBViJjoV
r2/ZtgP4KzuSTDsneqJxmGzNAlNV15ZPxHgb3xV6X/w/J0ItZcCsJOa9Qsr4SnfN8lMZOunWhV18
lE1+Hj6QTCwIOE5LKWpa1YNNxPAmk5MZloCRLW9w79vBh1HQwaAk1+saPOwAVubY2GQQKZWurUok
VBJhNokIMcO0G7QD+qaZan9T9jny9s55XCqWArCcQk5IghT56rqfupgf2ddTBKeSruTcAWbggRqt
oozdlYNz8GmijqSkm9/oDFl4ikj0EE3Xi+850apRsulUCcu/qAlOajO9WaWNe450C9kaGFqnuUsb
Njx9Y0KdF5WwGxf5DUbxBiIYvWgr0s+KM5cIMlFjxyQwci/OT61t1nc5I7ENQbjzturpoBXlJ8tC
u5TpmrmJ2ja9t5pnjJpgPapmwg3GUMLT6xeFsdu+JgkncXsk4H1+cSbVP4WkoK100625MoCMS8NG
7qbN8jaeH2MyTe4XdEUeeNvOjxEWNdq2E/B7sSyEfUERO7mfosltENVqw0bpswC9d32mM6Fc07xr
HwsHJZ3dBxf8J+q+n6evtFTUFMuAmAotpglR8CVtnp3GxPDvhro+ucaaWVOWrBB4Nl2rv1VR9aET
BKyqH86NpTlPlV+iVrYPw1QyjBdj+lRL9z6OwnVj9NUlcevyzMTU3RFvoG5baDzIE8bm4ndDu+6F
HVWDCw2ua6NNefyq2doHj/HTezd6SDjAB+apdYlEFycQL+5EYqOS65siRENbuo15V4f81jkJPkMl
svfLaofZvt1XA+QC2hCpoDDGjxQAWdeohwx9Ap5ymrtOFhkvpk/3A8X4pRf0Paek0SivPMd4nZ38
wXfTCvK56GNgtqSjnpUQDIRDLKhV6xQ5yi3RXmhjOPcSNDGoWFSajHpoVOpmTzcROZ0ck6sZ1Os+
X5PRkuwToUmJvzk4xXdjjyV4+RV2RKTWOOe0UM3Cufa52R0Sv/4oAWM9DWForPm4LQejQqTZAyWz
S6RvglFXRaEKV8k4oA+sHxTYtFulbCY0QEB3F15VkSJTr9Iz1vruENQASTyzfkWOjqQO4z3IzY5O
QzXw0DLN5NBY3oegy75J25mmGyQzuIVFA8qjxR8gIg31x8onWtlRUKgzqeqAiqKDcy3SNPwyya+p
5r7qiv1FqivrzN1VqP8qxHDHikkIrWbLu5PrBGrZdoNCLWOyktM+RjPCWpo/GyZJ1HHFcFpsHmfE
GQtXMbWDkn4bvKhWwX2BfkRaYYdBRM5lCIrqtn2D1UfyH2n3C+4I1QkjByysmTEyhRRbUPGiKeHa
5l784JvOKr0Gjea8OQpP0C6pkQHiaV/pOFKNVRqwcKk6PNgqNKaPdau9zvzrcgUjmrbDRTNfl1a0
Y7nBI5dI9oNxzrzcFZgc84uK3JTNjDCk6o2zDog4vOp1xSTX6C5qpO0rnD4t0kQ9YszVeOuQanGc
PmrWaKz++Nt//uO/3sf/GXwroPdNQZH/Le8A+UV52/z9D1f742/l8unj17//gUzbJarIAFBkuB42
Wdvl6+9vj1Ee8N3a/wgAmjG4FBbg2SJbOXH6g99r+qEll7HppudxCD1Ar5RT2QfqHVqFVFsPs6Mf
3NJW78MEgGoK3sfg5H8w1Tk4mopLc84rmr1a28O2w6e1bh0GOp7jEHoYDsNjRRBF5PfuvXzHspUd
exU0tRF+oN9sYEArzKv8iH2ouh6TDhV46FaXgfK0JYGGXYO+k77vRkMlmYSTuxkHptw2wddgPGQz
rY/q7OzhmUrKsHjMuVSKctTvG3hBlhsN28Ew9KsB1uYYkP3e13gVKHoqJlXDUTYjxhY5dNlrZzlG
dibXXs9e++bNevPotJ97xgmbERj/LcClTCsgJzNhZMqLXXg+ugkMAVRyd12pfpA/zjLSdjVxmgOi
VI8Itqp7lQC7D//NGbV+OaOWoRqkfhueq6m4sVTz5zPquHVQZ0qmbZdmUhNViJLExNDXHhAyxh+I
WgBZNuvxFjcqwHMXmdHkEa5nuuGw/xMdNWfkkwG1o1XOlvSCPqVe+2Ga7ax0SK5UC/0a1xKT07IJ
N2VdJeciNrwvulpzgzhav6OpoWw8I+sOmRITfDRk2QUd6zpEWbLBjhE+DcAh7+xR3eeD3V+0gmmE
oHn8Ob2THynzQDBBVzpHBa3bcRmY9uFHCwn63Y+OR2S+2xmLlAgNlNBD2NgbOwyTu8lsl/0A+Q+r
pX4jy9XYZ0k3PPUdLYu6PfPnR2ctbZP9FNdbgtiVByhX/oODAvmYz4Sf6k7TXR0Pfq0gfyPyI0sF
HBhJwO2R5lsGPdyo75t52s2A4zZob7mDscisgVO3D0CN3X3bMov9/dnWvX8/25btqK7KXeyanv3L
2fYC24fFbaMUnmhekZ6WmKXVbZmrPvUTxu5OtBQikZZraRRhbht/zxTfuCzQVDDEG7/ETlUFAblK
VXzL57A4q30XAYnXy/baqliM3dreOhFNFqN8y7RQ+cgE/KrpyrCiZQVBzvLMLeDSz7//25xf1ya6
so6qqQ6weBZL89crObFGdraDEu8WX6OTJupdPGYMYkZciE0fFKc/X3z6znrhv5Xa4F+snl6M1vj7
uuZ5ssm02Plooh6muweoGODzhCldpXnGqEVVlOY88Mha+Y2r0iG1AfwyWjyUAmCm2258yJ0UmrRQ
TQ6+Fp2mumY+wrqYzNp4mF3lJsdXcqRVEaytIME86qFJC63EabDxM44Urg7nqJfumtr7YKpBcddD
5gXn3cx7DMble6vXMyNBks/VCDFfnW488SbuXI8ZWwkoP6uvAZFrFznlG/DbELsI+t8ZnJg+mHNZ
Hikoh82dqjKddXT9XZ8AoE4gPynQfdOge5slt9+fJ/PXFcfTXIPLT3Ns1BC69us1aOlaTlWJ0XCu
Sfzg6Don+QIy6cdH8q2ZDyDw24KxO/Kie7/3ByRn5nivB4YQoGJTUb3Rf/bV9HlxNpHUsyK1tjji
Y0nPwRiVx1nN76BVDOelBywawXR4qMSZLcneJz5n9bHP0nRtuiSJ/XN7YZQH4lW83dig6CX9cWOZ
GZBn4ShpNPMlD06Z4b3KLlOYasZtrpxX+fD+b46VeJ7+9Ly1NA6US9+Pm9Xi4fvz6hy2PsErJgHL
bRHn60g8+vMZ1jreYYR7ntJYeysI3gli7NbTLPQcrmIdXZ0uUo4HO66LksG1i9QSRcSJm7aGmdkZ
jvNisSJfMUqjOSdi+GUE5HpOEhfSQlpuSPmMrpHLcxTRgIwH+ozFi04RTlMQ5ei22gxmuFJqNiQ4
mH9JaRI5OY3dMovVcyzTuuZa3AtDet+l9dfRYNukD0i/Kv+ZS7a96JOCGF28jdJY3//+yGmu88uh
c6hWxEON5Y4DaGu/HDrX6FvYGna5W9xScdBVu1B9N0o6GB5WkS39wAdP8EmlEzAYsUI5lCuADenn
/kjVrR11x76UqC+BaZMH3a2AesrWGCTfZCeJicR2Zufl91QKHNbQ6dyzabFF9xSy3IvYe5DlB7OR
5m4CNFjAYmoLr7ypjT5dy1Y5+KhE647koIgVqxqjCngp1h/p7/2Ltt5vDo2Dk7ih44XQ0e52pm6O
PE9FCVimMNDpaNk7uWlVGVnfcv3NRcewo2wbt5MQOCQdsLOeWSmGAW/eZammbySxOBIzxWKOzHNW
kvDcPC7dl0DhmZC7TgdbUkOTZ5E762VEtkuH/egIZHI6jptuFJWBTJIdwNcuGkGRQZQEyVUKTbu5
PkjMT4Ex4H7RpFqznnE42RmE2DtNMr4TpcGc76nu3pFAKUSEUM4HkhtscAbr9l+4i8jKrlocfcpo
lT/4CutqlJivlZbtbS1hbK4RDhkL8iyTuAIguz80yp74YaQykkhQNtq35YaH6lHWNp0YDAXhQLdl
6GBsrOo4wahrlY5/bsmIkP3E2u3z00RWnez4oTwYj0IEA62lupb+d/RX1ZnBlcrQgOGiQ+7X2hKb
ZJzGDRE5s3awULuug9y4tOIEK0pJF5RafUWORLQOvcrdbBYMp/hD5ffIgmpwyn67IKYd1L2nUgkI
cIuYaVvJRWnqW5GWT7Jy1DzGcxUj30NG7tQYxM5NKnlKjWwBGyX4LjpWh4XKAHI22kE0f5s8iHVD
NGbrOh6yYyD2zVOlvIUIHXdyI0Vq3rgxUjY1XgZqSTpzA9bV7QSeNMDLcLE0U99rc4NUZ9r8/n6W
T4W/roSOA1yBhdAyDYvnh2H/vBK6Wc0OsdJwLpUoPQ5VN52kDqg3X+h2MCSvcvvUxL679qn9Xoa0
CNfz4DuvOY8AD3cYtbp2jsVLF7caIu/HTJ8VQBsolwyKxHWcbZcuLiTw86JmduzJWwdkuzBXVN0e
lXMf9sy7fdDGC9mzRWAY1E50XIQEXaA3C+BQKR0UVGngkpWkkmVI45hgznTSD7IIakb7DhORtylL
j96oO9m3Ceehu4l93IytKuzGMTea/Iqf9cE28DBlmSR5tD1bcje3TI/en5Gjamy+yU1pLBMZxPYU
vRPGptSB+OB2X35/JjRLHOpfT4VhcAOqJlxJTRWF2F82gUY0uIWqm/42gWK5ksE5fk9cjite4ODd
oa7Tj/LzISSmW5o0xGaAmaEyq3Fd0fo9Tshzz4blJwcpp9eC7HvIGPYQBCPOJZURgFxs68mjMLGT
dhPnaRKw4gXqdkKv4iPnW9kZ4jkZO9WYnwH/IVYqc7rnY6Zh1ynC+lSXUKDVbPjet2p2dlnJb0ZA
t95L0g0W4Hkf9rX7QQ+ROAB17LQp2wTW4AHaVc6y2JhLbkz43zdktlvyXpk0KYZ7rOZJIZyeZii7
frzN7se+7iCJa76/CaOyOJlMvcM+PXikwmuH3Cb8AK+d2n/trWG6eNQhRpf2DJe53ZchW9Z+ylF/
bCCFiKXcsr/JL4JBHBbrkfQfxWOeHSUkqMum5NJbyAo9uwUPGgHD98saaEiSpatEGW+mptvnLETn
J8cjlZ3ZECH8Aj2Zr0Im0OydL8aWDfuRbV764PadISmYPxHIqLV+g3/CnNdhA87KTQl3Ng3Ib7rp
Gcc5K91NU9odw0D2CVmbkiHZT9soj2nOTIyhq57IK/I8hq1WDLumUYeF6cZAuYbPJebOntsfPOQg
SETol+c982B22/u+pmRwbTs40b4pP6WsThc5jlG8IFnlA9WYEkekOAWK9nEpYpuZQLd5nMZthoT3
bqJ1cIqrRkdPHkyf9bFjeikAcOTUPyraQJizMpoPdpgwxY8a5T0txjXWAXQL9VTwzyGyGZTusLMC
4+uix1ZVb97+/kbSjX8rUVzbNR0WNF11HZavX9a0rk9RUxXttAv9HsMfE6CM1t7aL+bwmIfGR10x
7KMPQJI+Eg0p8ojXOdOeeznKpze80yx6IVbZx+t2jsZrb3Cj1W5ov+nf/SzZeDqJn4ybrjUGn88z
l+hq7pOzVQjyhkPSWKAp3TbsHfMi1TsodguCLgaLcF8EPkpDk7OwMZVLgyNiruG0XKvuGI6HST4j
S9T666S2vB0lMvnwUZpu5KyiY4ZyXObqTehi84M2sys6BGdZgzzFDwLt0Spb2oaEPp01wzHPmA5p
9rbhuZcKcDexb0DvN6LShDx47JqoudcYMTit2u/tJq52pWiqmQOCwzRp71GYvCbezHBdsH3V0UoO
tqU+23PWP6sjkWuaNxvHNrG756pjUE72YHcLiyjZzqBGRVAMjYduLyl0Sg98hJGNuZN3W5+QIfVn
6aHm1k2uDwrUjpNsI2BQCU5yjFnWIruLipiucdY86PPk3gPpRgVvQsEV6zNbflAo4qOWNJVdGzoT
D6LB/bEpaTuoEqKJVqc1eTY6TDdnpBniaMkTYQjxyp3N716gVXtrUNN1V3UFzirnlf2ictNrLBRO
0W1jfUw3oZfbBDe+NXNYPufsyTuHRLk0Gb7JQBK/jNs1WavRSooh+qBtN11dQD6Czs1hpAiQpWRU
ksC3nHu7p70RDam760cPMJHoaqsetpnlprbsuLx0foeukg2wFJqbcX7v5M0ljrRs1eX015fao0kM
91CZ+Z3aN8hw49aALxLPu94I8RWKo6MNJL7R3KXLhlIMxFvB0156NkgNKdcwa3Ji/uzhwTVaQI9z
F3+NWTxNy97ijFt1Msyah0S86p3APMSMDk5LUUtmFoZ8w4YXYpZf9LLMV0y1ZYBBFpT6Rc75R5iK
MiFddsIZ1pDuVE24bwTJrdDa/gjj6qgg/4uC7iqnyDzSlSuYlcbG2d+KFnsaTXjby+QaA9Vb9ghW
VB+tVt2bU8hdGyPr1VLieOO+K84spT9e6IcREUC8GM6Oovd3XMUNPhcmT1WDhT6umwOIYzyEjRE+
qHCpz84UHbNgJMmcme8GYNLjD+7lqN/RI01PJF0YtywszMvvlzJN+7WxhLdEozmsep6je85SM/yl
JqjMkiyqLvbZJE/DWRI5CDRi3tOm6ywuP/SKD9PLNE4O4JLN0qGJBxWkbYCNUUIL2MQT7F6RNp8Z
w0MtPRmxhweB3h9z9M+G5Mu5QG8unPyV3fmPZT+mhwwuertiOWBiqpfI6KSXyRzXaN0Tlq6+OYyw
g1auZNFOGl2v2fbVgz6FCuMsa+LAe8a9fBlKMg/9QF9bbdxsZIvGqIncyNLK3afG/GyPTnYn3Y7N
MD7Ds8t2rlH/wHgRHDiu5GIgNzRqAGAnn+ts5yQEJzt2x7O2GyFPeAN7UCPyQZ36z4saQkn65xqR
Krd7QOq9mDeafYr4T4pw8wFBE+Mfg7EF2RZdD+hOhhQgUrQuyy1R2+1XYNPgSxhuLSFVqXibaMad
w7jtGKZ281LrKk5dZ/zYaEHLVZiultu6YP5s56qi4+B1p1OZ8AwOwCEwJyCATSTZ9tgKNnIx1Jxu
PoaMCNdOoZX37CuKXdhbVzQfH+QgqfMLYye3PcsFr9m9cezN4uRJ+kFD02Wv+eGXyElfu3nCqClg
brHx+vvL0hF7/L9WqlyVdLdFmUobBVnbL+3OmYbl3GSGvwbeb56khZDI3omOJQl2LtajjW0ROyMb
AG660bnC79MepgIPuHrDlt+/MXYkGCksKcnE20IjTD5LSeOR19kvkZBeHRFJXFZKvaWRBspEjNEk
0GE09e/45ZqzkuY1l0Juriva2atJ0bxlrdNn4C+BofzYSRjFXhMT4UExzvVYU4ZV9ouFfU0IxCBD
Kl66MgNs1vLcyJckeFuuBI/WlFWka4J8aF/KTfRQRSigxuoQ2F8Q9ybqvsrT6KoU72GC1re2lGqH
Yl6DwiwMdi4pUGstUdu1BGZ0NE/OSGOrs3wrP5qa+9+fLfPfml2sHxadGtd2DJVW7i8dm2gmX7wa
shZhxaxcgzAdH2g0v0hfiGsR1Trvwjic92WpJa80zGCYGP2DnaePy2KhZ2ezx7lGvjIAWj06Z0aV
riu9/vRnVJHXl+7ZM+pNt6zN5jPeAeaa0IMkjBMVfXQy0EMYap0clsM5CJit5HToIAqulZI8SX4b
/OW+aOPXtgsoScr51av9a5WSMC7K8JEyDpOo2KwOZabtFBMj///vEQNPStPbYq9n2+q/tVJjFzC1
7ZJoxPDXY/sLE1O6xH8xk+cT3xIr3bTSW9DFoosod1fyxYCZvHKYyG4lJGwg2HjjKeyZB5dUQICB
KwsgNgaeYOfTX7mxMzFOy7PemNtH2RSBnrvJaJVePS2603w6SC0KslXuwUwN2WQj7SXmqLeTD6oP
pdUtBwiibvKg0ef6RPUDUQJQwxqaurMuaGg9dDYsRBv1n3w32Vp2Jw/df/40ymzkaPO9KCdYnmH7
y9t/PBcZ//sv8d/863t+/i/+cY3e66Ipvre//a79t+L2ln1rfv2mn34yv/3Hv27z1r799GZLpBWZ
tN03WAffmi5t/zmSFd/5//rFv32TP+V5Kr/9/Y93GCat+GlBVOR//PiSGOFaKpuMf418xc//8UXx
B/z9j/+Vt2/1exu9v/3bf/TtrWmZ8brqH3+jOORDRX6cF+QJ8cZW/8PSLEsneEe3bNewqBCIO5Ff
c73/oBfrqejvHNfRWGv/+OdfeL8s18up+T8PoX/eNSmUWY7pqgTO/tx2oC1nV0NskJWkfyi8AbHD
S5Hiayux/Uz/TUHzcznz5+8Qs4u/lDGjZfEHFPwODXpJ/I53sIJ4m01PxfToQihJP/7l6P742/46
UNc4en95Qv35i355MpmwR8toMLu9MVVrp1c2PTaFAUELtNWOfro1rwaDOOV59ftfKH7un0/EP3+f
8fMfVpcqXF+d35erT3FDkARK2d//5P/bafll1Y4LnSG1Cr7F77NV3t/GDgTfnhAO439zdma9kerQ
2v5FSAYbA7c1pFLV6aTSnR5236BOD4Axg81k+PXfS470nWqfUEh1taVoNy5Py/Yanjf/fb2FfwNH
//vbLX9TioRTcKOT/uAGhwwP/xzpIl58d/3jSwMzT9DFjA+6hY8ftUcHCLpssXK3LpKlbvp0OC+y
i0+ThDcZ9zAyQxcBkZ337FujyNoh8O+p+f9HJbTGvVeJykcvaw4GzG5+LOPOy5B0RYOx9lBamWmC
xIYeNa4vo+Aow2yAOYvz0/WuLUxJYO0T+IpJGRWyORQOKiGG3vR3uKP8SqapOlxvYWFegvnvF4NH
w6aqUX4x3ju9ro4KrJQTMiro5+tf9/4NGv/v6M2jevF5X4alV0pMe5d+T70PBCUe5c+oPwDsHtdn
LfxdjxK+yXtETg/oYKGGlvQhdJ6b9gPl/2n2Gdc/BK9WOruwh95iWRe/puHTAI83fk0D+iB1QYsN
vmbkLpuOLRBk17u81IZlPqOOTRSpRgoWoICDM0ORlGl0+CnV3Pne4HZybJuuZytWYWH6QmuB9EQR
OchBHYJ+/E7dYS4R9sOVjy+svtBaG6LtIhZ3rTqQcRp2xHRPPnO6Dw2S52+zCqFlLpFc2IMrQ9UB
+ct6xzr/R4x6jf31mZhH/B1b/JZkdTHb4ESk3eQjBa4aVf0MkfjpUCYEGQizX++eBkMVr8XcF1qy
jFsWKgrJHiCBHI37whaC3C27qxwpqtsWVWCZuLxs3cYbkEsPnaL40AWQKPKaut6jDhvxMmrcPSkR
d7w+bgsrOLD3bM+yhqpaH8psyDeZI7rHoW3JI0ARwColQQyO6RiubMkF8xrMP+JikqCZy13g5/Rh
MsErMAPsofO42HoU+oe0hS+fGRV8rQpGV3q31KC1P/sxT+umwP6kRKVJCgpDkDSfEj608b0HFkl9
lCAWwsulROR+gZ8E9Y7Xx3VhO3Grq1wwFA3EDgfSAznAEXPSD/ByIcfPBNHr9SaWOmftJ1TB4zEN
qbN7VDGPX4FXiT3n6E+ccIGawAyYXsgJ9oD38VZzs+HIKFb315te2G1vPoKLiUTVFkUpMLCGFKrl
BgLRZgDhvGCh/Cqncki+Ty6kjs7XG1swe285SheNZUmb+q0n+H1CYhrvEhZCWMAHsGTF8i1939rQ
AP73rdf3iH+imMyF7zPBcxO/P0TK20094NaORvVlBV4r4fd4o5Nf2UAdQL9zEBRuuxTZGaQN7gpZ
g0zEe1Fn+T1Ef1ESKaDlef3XL5gIbm0iH4VUiqkGYGggm6Hi2IKVg3jjt9TB7W5Q/SskIsZ0Zajc
pdbmDXUx21PDTI5C4/qIHpVQtTS0jYa7FsFX/pxwZEczwBO6mZSP9zJqGzeFQXrwjwo0RQbZzBB6
1w992Hazdh5iJMXj4EIKuTnGPGA5P6SY12IDWNWU/3QBqNcrp8LSfreOz8lB1mmjk+aYO7mAhrkD
dUD5h0Fqw3dR1tbGWq2M0FJL1rZ3mSAAvnTmWPgZoFcFskSgKdnuGUvXrsELO4J7/84BG3wJhEpj
jg2EDBDeghplFYLMeH09LXXAenpMLXieNfwlR2gKoJh2RksrsIN3ddqoG5uwtnTVojyF14k5BkP5
w0ekH247pvYVELArLSwM0fwyv1ymRDWRP9LMHKsQQgRhHHl3KAOoV+zrwhD5s8m/2AQZ9cIoyabu
WGSqLn46bELKHhQ9Qhlsc4OL5fP1qVjqhXVKudGgKzr245GFtRZbeKQVqv8nZ1hbrEsNWLYDbz+A
E5A2dmRBniX3UwY3Je5+CZgH1f56H5bGav77xViFjOtqApDtCGYOojx9Ur+mQFh8Kqog/nS9iaVe
zH+/aEIhmhsksNdHXoMssneQK2ROYRWBeXW9AXepE/TfFqaydxwAxqcjhDc1hUe5DrLkD7In+0Rt
QBLTBKjRys/bV4RZJv1TKsWh/K7Smk7fEuG0zX0woSbuh/HToi4+IonP1Z/qss3rJ5MZZ7q7/kMX
Dn7fsgwIhrVpVEeo5Z0QczzIptfxjNVKE/XJqxEpQZ4daEZqxaouNWeZClCgitRrIbdSRLHs91GX
5eZe+9DtPJWtUeRLHCf+2jm3NAeW0QiQ/Qn9wdCBvlEcG7FFNB1svQ0kz3iCNZuBVb2SXr3QLWYZ
j9TpOtlNVBxRokcHcHSHrAjPEDRmiEbCczvSLxEgr+5awtdCz96CBBfrF5JmPZBHGnW94TgbWhTU
AEkRIfz7AattICureKkZy5rQRjcN4wGqPfo0AHsnJLgvBOB4GKgvx864v74Gl5qZR/WiNzTIRRqC
+3wMg7SWdFM1PtCkKhe0AgIjqBK2cvF0l+Zp/gUXLUG9cMQWrKP7gtT9RqTpnRAAeJfRk0o71OJG
p9ZBoRJL5iE94X8vUe4U3U9IO0pAkzBj8dwxb8U9tHQzYpYVYl3qhGNPonuCklPK8TILsjvuO/ua
dM8SjCJTFX87kj3X5ZxrXvFoY1pkUuZmC14EihQh7jU636OsXXnjLJhFZhkt4wnsGI9G971HvjQy
rvfFaNYcfUsmkVmmBndmv61IJo/SRSwa1cGKSVRStw1wpuMG1E2oyu/ayXMF6IcQGEICNGTq7wRl
kXiucSZEdyhjg8gwIRqu1FOQZoHSoDmRGJUTFR5PK/7tt1jaO74HZlkpU0aBX2D33nuITW5HF94v
EZAt4COfxrR/rILpvtPeHXPlK8qcnhzao5IthLDY9f2wNA2W3UJZJuhZOiqQmK+H36SeizIVctjY
7vr3F3YBtawV3J2CAtEtj2meAoKaRNOHNB2ye5fPrnWIA67s64V+UOvSozuwb6VXojA+ou1PKOoI
sWFQFbjtLHlLHLvYzJDgDYu4kvmxcCWCZWBQTA3UB8YARhd15k2HrEgUaXmyvW1e7OxapAh0bulJ
FzJfXpShIahxHVQMru/KxCwYQmqZJ+bkCrA6Cn2gtCAuyI4a9N9uKBlBOSakW92P1xfAUjvzhF2M
nA/mk0d7oY684mzaFDKZ8aOZgYiUDyGy8cbxssxJEQrXUU2Ad0Hvs2eW5ChVzI2zYsyXVpdlTnqg
RThchDOUJ50glZNKYA6h+lFurg/S0vctI5BUXjYa4uhjOJaAoPO3BKs+dtobv2/t8qzu2lwrqY8d
GYf4MYs7l38ycpTOyvmy0IG3MreLWUYhc6uLoNXHSJdIh0t1Dr3jsp2xxddHaGEZedb+xhO4EhyW
6thQYKjhRoBQRwp8mJ/T5rZB8uwbSNYCDyvc+DjUqfuifCZ/TdCEvrvegaURsi4eKhWJzETaHhFV
8L8KaJ/8hhknn65/fSl86Vnb2Y88pAfnUXdsFBwrvuLiXOC+KzZ1Eo+vJVLjwF+voJIFUHUKHQHT
u6ipMDcuYDuvpwZghID3FMNT4nd/Qmh/5OBTJFmzYkWWRs/a3sRTyZj64MarLHHMhjRF+xNJb2Jl
chZOKc/710jlDoLKfof0wb4DD7LKu+7OUFc+1Tz/EgK2sLLC5kPvnbP+LfZ1sUtybRrERrBLAGJm
ENGM1VR0v5HVrxENDP0wRoak76o9GYqmuqsrSKiBTS16XL6uL5OlH2DZAZkErhy6IjhWnKNuZpPl
WZEDQO4R5OB1GStNATVZVMBAKgw0+C8jHMPkc5sUbXW8/gsWJvItbfFiCCrfH2TjO9ExJHXQHMuh
J+WnUSXt2mt4wQXoWoYC5ZEmG4YUGipxqvcBhJd2PhRJtj3t9KYKImgnUCT13dYby2TUDndGWXfx
kVQ021QCmi8+eL3XPz7/4ndWy9vD4mKoILRUARUENRhWEHGMMs1QkEyDzTg2zUMb6RquEPZLymgt
JWHBxr5dpi8aHMcBOVNGpCclgaj/Bc9oWe4QwxP5eRwqQBuu92tpCcx/v2iGG1xtFGfpqQbEM9yO
taPutRwAr73+/aVuWLaiLFAuSKkChb9GhQt+f3iAKITYQUpFH643sdQFy17ACxkCnCCSk1sEeXuU
uBDoAxJuGVlpYKEPxNqoLkqVCgpdDpRU4SI7FqjejPLgy+BC7eOWLiBN+N9ZQOa5SKIUKOUacJce
8EKkoe9ZTeK143ShC651p0GWGQpaWgmWpvLA1Iraxns2fg0ODXMU+XZLL9y34/BiLYmwb51+7MHs
C2V26rBuP/kpr1Zu/QvTTKwxSmlYTPDmqGOci+Rl0sz/4w0Debn+2xcGiFiWykfVeOSDQ3OUoJah
5DA3w32tvNKAdSb06/VGFk42YlkoL25qvICz7IQU0VOZ+IC5Q8SlDatX5UQrt+OljthXm1yJRJUN
AJcZymvufb9kAOK5YBshkaf473pHlhqZ/34x0xG8EQRVEtgRftnrjUC57GfcLyMFBp4vVhpZmvD5
7xeNOK1pG+kX+igB/K4hYlRH8ltZ+spZ80wsdcMyTmiB5Z2LbQepAQgpwHGrX/2Ujb+pDOmNvbCs
k+dooWCSBOTbZZltwQtswGuJRHHbZd8uNyw6RFSRxpSctDAQF6z92nc+BC1crbvrc/3eyRdEkW+Z
jmJAMlOIqpYHp/OH+qEGYAbMJmC8ePgxRNGBeQx8E4sUDDYlyfepD0mVrFjed/12c+OW6Q1HvCOh
gEYOvh6+NnEd/Kkl1Kk7ieTZjedW5DUDEGkvq4E/CKPrcDPoXHwzJkbtvZEZBeAk8KvNQMLiUHsF
pM54Swu6clWdbY99K8DP+z/u3yIkUQdK/SlAvjSk68kU40Lc8mYAazGhdaMkvM5ugzpZ7bjQTN0x
zmZ4PqVIcRxWTo/3lvH8KyzbldTY2Kg4DD5MvWDlJqVKPaKeruk3RkP06foyWGrEsl0hG3PTIff0
pELsGuREE9ILusGB5Q1A2AEtH3Yr/XnXDTd3yLJhjAPK2oLy9QBMHyQqAeVwewGpGpOPLNvFBpbM
g4RqMrCDnzUyGR5RLlIqvpE1wB9PEx8nGW6Q9Rz2ANpXIs7W0lCWRmH++4VNEu2QBR1Ush54gtAC
4AguaieOHPlVFd84XaHilTfWUkOW8fOnKA1qCNA+oGyjT1AXFlevDKLXP3M4ytdC9EuNWPYvKMOu
KUelHwLehL9Q6Ipq95S6xX860PEac+I9Mz5PpmUA8wAq0IBJTA+oCqj1Btx28iFHBcVaJ5a+b9mn
qQ5qaDb60x9Ry6JECVgN5b88CsJyf33lLzVg2SBeZAyBVDE8dJSCSom6pQR6BGnk5yzYXW9iYSJs
x2wRdHGWeHx4yOrZTTBI1vz24xjYg7gvkf9wvZWFjthuWZTaltKjYfqXohSte4LgYZm9apf2cmWk
lrph2Qg+JXkQiixPNhlREBxHTcXU3xOC4Ho7mYYfr/djqRnLPEC6zhPSbzjk+XQbZhBVaZIIWtUu
3CsF4HxhNCQrE7N0ANme2bRyusagcu1jHHs5kV9r1+07de+0jhPteBcmWb8HYRmFpJui7XGub5M8
jP9w047kK6RkyPAYo+q+/QtabUTvJIrY8IurJndZtg3DMGgeaZEkwELfNjbz3F8YKPj+ooYgzfkE
THrH023LOiB0trlgPlj3YWcUatavN7W0nCzrMVGky0JyjT8A9Tn4264J3eaxH3myNs9LDViWo4ik
dHymnDMUR9m9rnWRQrQhL4obl6tlOULwNxMtx/ikB5WIc1/UaXrWeOC30WZIMFDDykgtLVjLgiRN
g8J7qTW0kVEwu3FN65/h1wIWLDfpsLIrFkbr/3h9IYkmo4ijEYByMyxDnYQ7wFChiHN9vt8y89+5
7dhuX6jdJGUcFfrZjAqEsW8QVjTVfTKJOobcbJko4A4Tr6x+lgNqrw61iOJc7cDxmQSErFkD3as9
yZMYGpmgGXrqEJIR6LcHDM2YAV1JRDorkWbIKfrmsJzwGR4+RrH7MPLBC0NcnhyaZA+oUSUgN0EV
KRqOHSjkKE93uiQEBzVxa+STgZ3Dpw76K9KDd6ms65Cjrl4WfUy3YdT2Jt+KBtTevQc3S1BtkGKR
ILfbi03hn6hRvvjI25rjhzoZQAc/sgje6JMXKxXs1RilDgr/4zYo0u0gk6x8yFt/jFOsGcLA5C7m
q9JJcG2cLVhhsIng2mcse0kkh27soWaeRKlJKKuKdJBXpIW+Z15DHBAdImf8Tw5DCQhG1jQQLh6m
cNgGc+rE7w663S2Us2IcPb/THnT9R44aM4XCjKqN8ftpA29OujF118gvXenGIRYYK1FbXvHMT++r
vvDS+x5S2JAVy2IeumYL1gV08TQidOVHD6UkzSA3PZ5dfNrQScf1L9WSlDeg+0zdOPYoJPYj4FEb
QVTxn1PwNEu3HauM6HYcHrIEWKAxc4pTiIBM/4s3aYaQQDaihN1H1qFwouxz7qQSGrLXF+XC1rLj
BFEBL0nS+fw8ZCr47NWafPGSxHkYk3F6vd7EfHq9t+yt4yZKEw94i56fnYLys8Q/2XFSdF+ULNld
HPrF7whZ6itejqX+zH+/sN+o9gWVK4vyDyXqBPVdUaUBGLtgJLivWeQ63srDZamZ2YhcNOOZATmX
fk7OeZeULy7Xjbl3ZMBcVDP7bJK/rg/dwtvRs44ICLr5Y8OT4Jm1ede+1FRw6HWFosc6xG4QCDtP
0B4M73TNoaezrxMQNvX+euNLfbSOD9W5SeUKkjxHgCVX2eNEHQ8SOxmHBMHwKFoQ01dGc8n0WgeJ
oaMmYzmNz20UCO9IJfh9qG5F3k8jV4yva0Eq/6cmB/dozzpEoizyJVAHLhT6hoK+xv3Q+Z8IK0IU
w7kxinWcjef4BURYoEhY0z9hxkJnj3dgOf4opyHEs1mn7oB7d5UzhQI00U8IptB0zFDXZWArgx+U
BtkA4M/QsG/QVAjDTZwmksJ4wsYjWlbjBgwyTYRolgtMRtabn0rXNUVOx9C63tdCi8mcutoXEKqA
bl+UgHbipzWKH7TxTQbR3S7JUjB9oPOLYv46CMAUMv0wzpo3aoJQImjoBOXwvOvS4nub4VUJyZnY
pzoH1F4OfAQpGtlzUAovpiajG+NC4tLdhV3soCxgNKrn1bajEwIPUJ6k5fAXp5UwnzXrCgKiXjwi
KIeSAZ3pFInHsYFmOvKTEZ7I8VhmZDcWTQfBb8dLXPGsR9qz38KpjUk3I+o2ePFxkEjPlyBEs9D3
QFJOnBqiErBxiKIPOc87SF5GLtLcttGQ4h+Aq+2L8WdCI9R/HYdCAgKxjQWpDMQoa68aXkTSclVs
4eIE72oXGiQ8zsqdINPFR2Ar4ZOHCpSGr20/QHkbwkTIj8zSObCexOWpMF4ioP5uSPRQuMAhB49S
lYbRLTR4qgFC3b6D42W2wgX/UqmYg5lU5ALgoDglqvtiaKRx7CQuqMVbILqQiAMPlSJAzxUcNxcX
KoJYYO6dm1KawRPXBRrBSm2yvud7EebT9LWAumlhtjyVgTvsNQRkIHTeBkGa/GGDaQeyC/XQ1A8T
mYLK29aoDOnugHwvyZ8YAcoSpjv1gzPqNgwO5DrnEZJMc9UxBulWFRnvG2fEzc8GKKrcxxKEiKLY
IgKTAjOaNh1uWDsPYgSg2qGmYYLkkQb5IE2RWIkbfLyH6ZyY3kDqhEf+Pkp8E6WQ9phkBm015FkG
9PtNVseOqQGdlbleM/jnui0JdFpbScDX85qvWmbN/W1tWA6fgQ1VAVahfwalPAt/U8Z4Brl3f3Ly
vcmTuu5uO13fEtgujonR7eLQBEw+wzo47A6wY09CgJYW8bFAGHLFhblwwNqxtdzURV+rwDuP0OyB
mzEIfpsBLBuOaoW7Cbc8DKNn8v+pcf+nxP2f4uLZ/r9zntuRtTJ3u0rXKXmKwsA5AV/sQrnJJ5Cc
mPz/4qgSs55rWEA4sfHrHCBKt4ZztSqeED+pv3cNh+DX9Xlc6rh1CvdOHoBdq+h5LJX7I6MkuyMG
lYdVxuV5rHqocQEHfdsh5VpncYfdL2GOxm+JdE248eCHzmEhEv73emcWjlubTyFRPgT4W1w+Y2Nm
Lw58tc5RQ5mIbzvPI2olRW+pFeuojZHRQoXk3ZkXuPDvtO7d19HpQHPNtAfq5vW+8IUlYp21sBG9
Hxduf4b8BgSEhrHsj+k4+l9MWHs5VHSgjXO9pYWrgx3VCgoOGTDjmW8gcDHIaHPZqt38rr4lKo5r
gx3Y6mPgMT3uTOcqSIN0V0b52BwwISlfGauFGbGDWvBjd7QkXX8uDW9A5sL26DYSm/Y3pNiHlZ2y
NEzzRF0Yogg1ONwHIRpK3fUAmKqC3Me2ydu1Mril78+du/g+tMNlU0Y9PSs9BcNOYAW0B0h/Quvo
+jwvjZK11eFr8B3ql+TMZJh8bQQMECRNWfeFAor543obC7dtYu3woPBq2bn5eJYRz/7i3O7hGwtA
XK1LFT8A2Rd9My6NHjuqvJWTaMlVT2YjezFwgMv1iuSBOGeZz81PpHTPeEOUhg5+sjFZSHSyR1gn
Ho906OGg3QgBGvOXMSCi+cBw3Wdym8ZO7H/GDOsv1wdiaTYtI9FDH7OEzLh7doDMfXEJPG9QjCng
fb7+/QXzYCcE8CymNR6Y4zlG2fZz0qscHNSxQ9ZJoXrnCYVc8CBdb+r9roBc++/4wo/iZMMoQDWD
Y5VuHQb3P9whox/urzfw/sJEEvy/DTRlrLMJCNKzL/wgQlQlg9egJKIr9yzlTN5k58JoPgIv1knR
EyOhikHOneiaF52m/L+O3Ohgg/jGv1/ncVQXKNItnytZeP3suYjamalIu+HjCAXa1N9dH623hIn/
e3kIo3kYL/pB2hyqBCgQPE/xqOJor4c8BSBVzS/qP6BLFAMeRpRBsWdXU4V44D0KsUwm7voxcZAm
x0XH4DGhbgOZ2pXftDSFlm2BXSfQ98rEI0oGTJo/1CWQ1lsj/Lzf9T2EVYM96jl0MGygOBh6xwRo
0mj8gMcxlEM3o4QsxxMYRRKo5azPcVOGaFneoQYRcbicg+yOVEVAD6//2rcsxHdG0C5C7SoXIglS
0a8l48ojZ7g8ipbt4WEBOvtcy0F77Um1owINr2urXqAOKdFd+yHwyvY/OBDC2mw9pfB+2Y2gmgYS
WTOjD64ikvazsv4MvVWS6i0oi8wZDzNMa4RqZwJpcOgwBtPwSDi84glkLxFxASmr8ZodFMAUxPgg
SwGc1drELM2LZY9R3gnmr6nUt4ZW4D1xndTfqMP9X6OT1CsH41Ib3r/rMRK8bkLeJB/r2ogaWkYu
1fSn7yCdHMmSxvVWbs1LdsgyqcMUFMz3puzR+CPDk8kfE+/gd2AIruys920qWGf/dgSqCLrwOlAL
SYWQ7zFKRrC9oOWunEbuutLM3NMyQrBqJfFtoT0bP+NBXqpS8Ld+hKyMqsTe0xC8DrZYJSj33Sa+
HvUPL82R9LCy8N8/nRHa+beDKk5kL6pJf5Rhmsq/JPJBvt5BvZLrp9DHrcnfpGC6Ak8TT5knPsom
Us4NsYEQMF6rbaNAhmg6kZ8cYKsfhzJCNRf0X/fXt/R7Qzl/3bLtcgxERec0mjKcPnk9ULB0Qpgj
HukTYXRlfbx5dG27Mbdi2XiRu0D1DWY4RmE2Beeu9IUc7hLIFZUQfyRwYmxFDj/S5wQ5Qg3EhohT
9Mc46lH1t1FjOiT3sVMw7yNqu1t5FLr3+S9II6TThiC7P3DuBhiE7pMLZT/+E/rtxHlBpgPXfJNy
M5KnMkEF+7cekDv2VIsYijcbiMiw4gExz+nZIwDQfnE5zP1KCsB7Ww4dthcMxMw59KRqeQpyyrZl
h/LMtPLclUl7z3DMX7cmLUBCs4+jMYewepe84GeH2X04OK7/CFXV/uv1lbHQBfu0LBxUk7ZN1h+r
tMv7OzL2it4DhTSuVaC/e/+cV8Xc8sV5XIqxhuYnsqmiQblxtA2yoHC8Xag84b14pkjpHyge9SHd
qXKS/d8eaTj9eWqiwEGo2LRuehSzKzXfyLBV3n/X+70wuJFl+ZHnUMKA9QJhkAa6NcgY2Va4fs+S
ft3K/C0NrWX4a5VFKDUdxSkRw30OLy3qMEBjuv77lz5uWXsH8shCpio/kVIPR16YasshaXe+/vWl
0bFMfcC0RPJQDZYUrqNleOd7YHPtA1PFit2nFWCRayHLhZZsIz+5XuwXHmdH1OF78tMIWqvznQd1
I84GBT1jvmLbF8YrtGwT2OQNlWUiTx6CnR/7Yop+AEYD0PxNA2bjomgry8JXaX4yReQroP36/q8j
/fpH3Et4oq83stSH+e8XO6n3oBVYFzw/RVlaQHEwVK7cQDJleLnt+9aeAJJKs9iv6lMrKrCuZJX7
L17Wr7EJl6ba2g+0gnpVzYfyZGL856CpAbBcD2BVQRdTG3bbtrPpVDTWQjDDqxNSywhk5oOuSJ4i
P5RrYfy3eM4759xMlLychzzH+KDmtTkBOuQMAvV/LZGQRtRRmj4ggCzVR4dWqh52UskCMJJcNYn3
hHd1Uj8FNI8JkiSYmT5rKOy4d1yPJfurp9xvf0elwbc3CYRe+Z/WrVuZnjrISMuvEVNCuwc3c9x0
xau7sJ5sshCrBt2zkUXHqGUQCfb9Nk8P8OqHyW1TYdOEHA8wc51W/Um2CXgRJqq9Dvo0AvKvN61Y
G9/lTZHrCkgdnaA3DJHuTvQFJKQkXlsrJ/zCmrWRXcZxu9GdiubUAIjen1Iog7BmBxUUROE2BNsE
kiq3dcU67fHYBO8B4kNHlMWK1xapGZ9GRsaVx8FSPyzz14Cg0joso6eCQRRZskDPBW5BfnZ9Cu/6
bV2YG7+wT5CYBYCA+9FRFyy6m6VX7tToFN9v+7pl/XQadxCt9cIjgRf5J+8AithCNNa/JVkK95TA
sn5RzB0kEtTNKeSkuq8zBEK3bIyy24iC4EP/OzqUwhMVFXF4RLAQEuiKpT8C7spvN42Ojb3qU6EE
Mpc5bs0NpNQR182QCpLptt/d1oD1QHGQwIyYuYO9PKqpgS7qUH8jLng2K99fWKE2xC0uuOuboBwg
Lly6r9DK6b+OMKG/ETEP/lzvwlIT1ibIAGcJoSwPnomqqxcIyZCvLukAfGbtGpdzwaRyawsITn0j
hnQ8UVkThXeibsqtF0X98/UuLH1//vvFFhMGGcZI9JlO2kNkFE8OsOfHlCT1ihVaGiJrEyQeqxFy
bYJjmWcNewjgl03LnePHbX9fVpnx1+59Sx2xLgO4fIvJ7YSB4khWPoELoBKUqSbxWkeWvm/djyOC
Ora27czJyGB8DOIieHLSILolURfGglubOQWxsQym0pwGUppsy/Ip66CVl6S3uQNs5BVtqtYnOmOn
Nne95wzyAgrVmMVNicb4/f8HehUB2DRFET1F0EyotzRLU7IJi4SuAQbmY+udO5JvHWfE9aveGZri
eTB9qR91Ln2nutMcsgLwxfqQo3kmGqWlwyFXuULSz/X9sdSstcXBHnFZHSFH0ANPGLKwPeSb0sbb
sgai4FJQ/SIJJH2vN7awWXxrs/sTBRdJNOzktvCibHyRqz8xJCHOJavTG6Kp80RZGx43DSUgSuWf
ggzhzrsgc0i29UD5N19EnJo1geyF7eJb+x509w6Skul0ahxJs11BMyc6OI5f3gakBYzoX8NFvLIm
MtbklLZDjvQbo8CEyGQPtaXrk7HUA2vDx+BNCEJaesqpxjsMFJUCzXhuVt3f1oC15aFkECBOIcip
AoCw3pC2cL/ooKVrCJP5IH1nx9iVSlGb1UGbE+8cNQbpkptiYEgKu4uyPqEa0pEIEcdbPPtT6A/N
Afz0aQwdsQqDXFjMdolSWCAHqOJw6Te0dv6kYeZmm3BI2SOlrROsbM+lRiyrwIMsg7ff5SfpQxGY
BtB835CSQkEKyKxf1+dpqQ3LBBQQTPfDtqmeQjoG/DMt4A0Mt2ED2aDjOKSBvLEk+E0n+OIsdiOU
ObBg4ifEOwrEUBNeOLsM2hmH6x1ZWNE2g8oNgtirWoeeJyNVBVU6hA9OtYcH4or9WqBgwEb9uyn1
WIQZnWR0AsOz02Qrg75wvlWM14iw6EJM5X6seWXuShNm5iF0InDbUFCfy7ze4T0ESd7rXV2aM8s6
AOkoewPjd2p4nSbI8yGxc6BIsA3vSEbz/LYtbMOj8ipQkUAW5QnpUXPtHVf8E/hp5dfrvViaMMtC
IKtL5CmX9DRMdAg27lBU0OOOVPXn+vcXRsmuQYLV8aLWxVkADcJmD2wo+CSFpAijNqNcoxosdMIu
QepqpLB2oAufpgniSqfKdOI70s3z9Hy9E0vft0xAmneh4krjZtMY8bkK26jbjKUb3ugSsElQcYGH
T1Gh4BOwDtnsyirqxj2oDwnf3daBeXYutv1gOuTWKhKcE6ggAzItUDiyT7smWNn2S7M8D9zF92sz
8AZZutEZbOTqxWMkJVvXc0KxJQnwHCuWeB7ud04bam39gfBQDZ4bIb285C4gH2O7nXLks+7ipPSR
+FnSvXSq+PW2QbM2OITGaTrlEcCLGjhS0PshXQndYYSl9tcbWBo16/hvhiGJ27wMTw5SWo510bl/
mxaZO5tWwq2yMmjzEfLeoFkbvGz8zgEUOTpTIjET0MZ+QLFJgzulJgcy5eOK12lhj9iFQrp2+olW
Q3juoVNBNnFV+M6BRGO2VpOxMPt2nRAUsVH1EYzpeeoryNAIFpOp3SqQmofv4GUmmu4jqJQ0EHGp
UTJ4oxPeLgVB0KXG/TLNP0ApF2HpHJCixx7VB2so4qVxs47+MHd6RAkr8aGcqqQ9NMHk9z9w80Tw
7/oqW1gANjaqdxuaQUCo+w4eVb0bSu8lFyL4PUFP+ZgmVbm2OxdWs82HohyeKBfZNyfgflCvZOLR
HKD9GUCdACpxL7d1xjIBMWqY/KmOsg9D7KLKbicTplGWjvs/QsNj71eo2k8BylqJuC1NjmUCQOnX
U1NXqIiopuADEfXUbFDwVd1SV4mXkk2LKoqx4E7F4lMVEDC9cuaEP9N2hOZsJ5lYm5mlFWCZgKTU
EXQbhvxDAMHXTZcPTHwcQkP0CZKiqLVDldeNJ/H/4+zKmuPE2fUvogqBhOAWerPbS2zHTpwbKrET
FolVC4hff56eq3yctLvKN1M1rhljkPTqXZ5ljVMnEmLrsyH1sW5xOCkksI8whRu/f7z6Z5ZjLfxE
G3ROfeeJY25AAkxNPEv0AaLaXbqIz3ypNTI9HgzrpY7oY9W4nmUDPCyhGM2gnBUkGPumdmrbSyj4
c886/fyvO/MkzdfUGJN8abqZP+USJliHLmJEf80ZHYEH9uq8gd3jx5/u3NNOp/avpwUChEeyhOxx
mMLyuZii6sBCqq8qUO02ZWOSz9X+5LR0fz1HJBjrYsbH3qcRc+SXrg5hSwl+TDxG36kVVF8SEDkT
btbAczBXtIiXyQfNFjJaqQgq5qBnyxubcaouMp+Tf1+fa/z5NECLIe8cf8fkPdk3S59va912NJ0n
qn8nwNqnsEvWr7pbwm03K32hmXbu9Va5gbUEJhDaiLsIe91+jR0QbK+d70X2uMCj6VKH/L88/B/p
wVpdScJRFd3Son4OKkAqSKqtz+At7rHE3bOQmfwNyjhtdagTT0YbICwJ7OeLWLBwU6GzK7e5KiKy
HcY58OENDOLzJkEEKPZRMjJAwqdBRNGeKQLAYNqSqfV3JevjJa2bmbgt9S3BQDhJTAkJ30CV43Td
jZScLOYwWTpUOTihV5WHP27TRdbX131dYdY3wfHOPdGG2ZP5We+ZpwZ+vW2Vwm/LVjcDd7yCr3Vo
AsjelmXVbU0TJdJsYH1emd8fn6kza7RG2ftimvsuGdVd2zUeNIcBUpqqOfMHmOp+VUTMwdvHDzpz
eNdo+5lbUcCIeDk00Jlf0op0eXhfzhZig/uGLpTSFIxdEGAv5Ixn4uwafA965QxVlloeezD7vkos
14t2rfjz8duc++2rwNePg+1yiLQfYc6OaXrCwenN2tGEn8Dg4VL1T8v1VwiCIHcDOXhR/c4VhgBX
Omai3xnIPqu32QBu9RWALW6/fe5lVvEODvBRFE25PKpWNG+9nBeeuUH1vz7+9efaHWv0PZ3KyjX+
1B1LFyjkUqYQoHanMFxB8dMsJOR7npy8DIsEwjHFIr32Z9uGlNz3eThfgIOeW7FVGlS0c9jV3jgc
xVBStVWq4sWRFd54qT4900dcy01FsYYh1xgPd7kXBih9LdK7r1VoHFVp6XGlo13ieTr8IngrOn2Q
fmQuEbHPvdwqO9I1albawgN4HFyR3HqmXjB3gQL+pbHRv14OXJk12F64yokBZu6HkIF1H7r8ONeF
sJntWZ5OWuLyirj4Oi5J9Yn1Oj3x9Jf8dQICDUMnjDz5gUIj7Fcw2SrajsTG+vDxrvzXJzv9/lOJ
9tfvx9ULlqllxTUCPps2LXDVmIQNEzwiP/eAVYiALU/TBqUejkNu5/iexQuf7ytYSrQXrtdzb7CK
ETA7hWMKYePRMKDRyzTAbOkuzr06+PnxG/wTQnj6Rqcn//WNvIbACZuF4hoDnGFJ49maDPSRIbmC
IeDyCHvf+QDjEMXSNgjFNk+GQqZkNPl90jX+kEFuq7sUz8/twFXVxEzk0Geg4hryhtOLarrfw+yp
IhVSq1/5wt8CCWfpEtSDT37eVcBQBfqKucqDQ1F0NVCmNB+6TYc29+7jr3tu+VbZ0dhCyZzDtenY
GDX2L2g7t+JIcjWVF9LlfzUbsHpro08KD2wL3ar5ACczGdS7nJL4BcofIVqwfDQV2E9IOHUFwQvo
t31y168iEaGTP/HG6WMSLJjWdDaadmEAa4DP/f41blHFyMVtn88Hqd0I5UYxon9eq7K8EHZOp3Od
S54+2irs+E3lwbTE6mNEIdiZtmM07IOe0adajfOOh8Cif2r51yhjK8wCD0QsAhx2SKiyoRYmaqFD
VI7my+cesYpAukZe6hA5jxABDDYGieamU/4nemWnD7WOPhCJAaKsn45DkWNkNSX19AaLtvhCAnTm
dKytOmcvLA2aIPZIJtmyFHT6KYstsZfCyb9qotOfvwonsvbhLAZlsd+D0M3Dsjg/eQgArukyYnDG
f4pGJt4N7vS5ucdYsKF3M8qZ6fvHK/OvrPv09NXZZzlc27CT82sfXPjxFWZ5soSWwFIn/sFzSIJ/
f+45q9NYsyBf+jEkRzg1ho9dvfjPPpf6EVSr4OXjR5xZqDUUsJItQB5LMx4TDOP7X/FSqOYGkgjJ
tPn4AWe+1RoK2LHcgBjazMcQ5teQCYXI6aGsQ0IyGon6Qjbwn4T6P8792rYTHTkQxZRejrkjolMp
awbUDelgw3p5VW3pB8+l7pm+reJoGL7Zvm/pBGQ8quVh3zC/j46JasHpzEqlyfyMIEgkVBUg8DBE
KXpwkn7zJuQa4cFGRvXtDjOxQLNMFN3UsU3LbeVDKQ0UfHYF3cbCfo7GmKzxbzPx+7LSvjr2Qkbo
ApXQYXC3ix9FxdZKEtgLs8QzG2GNhHNt5YvBSkT+Ih+btPBEAD9iiDC9f7wPzv3+VWSm3OthkSPI
kY2d+z4vrCnTsp0vOWP9s0rBmeSraAm6Yt93Ff7+IJbLn6LsSTdvGamduYYT5zilBCqBDF7iUPC4
KgJQ83bNCDOJJqMmaeGe9anXXDtkA70Gz58qHI7NAFl1AA9EMmwa3XxKPv30nqfv+1dSF4PobErf
uiNpNAJ3VwzmDRTUBFKwXjB+Rlb79JRVfKWciyWa7YLVGm2fMjnZ723OYH4tkJd8plV7esoqR5Nj
W8HOvAcBTilbIYnPF432Tweq2OdWYxWoI+jHchhbDsccPdv8ENUDW36MqjKXBEvO7epVGVKAgS1j
6Ood8yUu9FXT2ak/zmPuRxfe4Ez4XJNKS577aoDU4XHgJPkaoSncpXrxzMM0htWFO+B0RP4RPNfo
S6g35zGsO8pfLUjG1UZMg6b3Ygh7tq9N3UF6FHDkS4X8uRda7d8OQpoGLQp3hDXaiQILY94+1ZNs
HtF5FpeUds+ty2r/KjL0dFFtdzPFRUn2uJPxMgkl4vlTG2ttPxqBYpezwvrHNhlQR4+JiN6aAJP/
C8t+bklWGxeab1HT8MLez50pyauUdSU3M34QQ/6qos2TgWGTvtBAOpNMrVGZUsi5yqsg2HscTuSY
YQfls/CS8abhJwMlApre49KU8t6VMUXcKaPdx1/xzF5YwzVjY8UIGcD5uJScQCQHQj+pqIzdV5bK
S6Oncw9ZXTwjTCdpHEGbl4ee/wIpRtZkUUDUNZBu4pOBZo3bzLUqOWonelygwFNlBhaiyUbBUPST
7Qh22ih/hf2JlaA6LAU72p5IcPpk5OrMaxoy7D9eizPl5hqVyScWuKGssL6+7bahqk2YwWoy2QbQ
h02LPNAPy9gF7x8/7dyirKLABAFooSqfgNwiwt9ABRddGpmeP+ZmjqfP1WhrdGZD+kpDvGu4IVM4
PkWDGBkEK7nhFw7puZdYXV9wM9eiSTx10zexlOl/6mp97xU/oQ6mtx9/qH8HMsjm/u+6BzOyzQ7m
So9+YuMfgV+5n37YeZ8qZMAJ/t/fDh1MiNwl3fJoMMa8llJwnXJOuitIeplLjYx/x7J4XWrCHjin
Spf+Y0MH+pC3XfcUla7flsSUO6dcdKFePh3o/3+NxeuaE4WMgsn34kP9Lqxc+0aXmMunGOru7LWK
tdN3QWNjmWTQTqTRD0p7F15Inv/JbeNoO6zuG6Lh3Ica1N4C2Urkd8+aUD70tglxVluYrEw/IAWo
NEtNOXAms9zGTQwPRFvHkHvGfwzabjrUiWN9htFey3dDWIlcp6aRXrgDWqqaTEYk9HUgw9HoqP5V
t52Ll21VVBiqfktkhG7E5uNN9++NHa9JJSiUWj8fPe8RaJrge8ugN3kVhhg13UfL3F3gVp3b2avT
Awe9MYqWAe7d6ASJ7hrThcr7GtOOyQurcm7jrS5ReEFaPrRSfOsxKPg1GMkeIJmnRjQDvSTO0ELw
+CeP6apS90+UdquX8BE47RgO62XO/rAypGb3qRVZl+mwdRsnqcv2yfkmf46XWvyJxnF6KkGLvIQ8
OLPq60q9yaGgVRYzfeyrCkpXGL8Nj10xBw9EwB3hc++xCmdok7AOMrD9k58MC9lYM3Zt2suSTgCX
WvsZP1Acx3Ux6EyP67jswsfWNMsVLAnVN9iVJAcS92TbT6b+VJM5Xld7dORsUZALf6qphx6sCvKy
T20eyQtttP/U2P8R09bVHuglqu0D2nwLAjHkR/TqOmhfTeiilENGYH1UbKDE0vRi0zgMIo/F7EV9
ikFWS6oN1Acp3UN8j5Iashjg34aZ9ua4fE0mVYoosyNUSF6XWoG+nCEZK8zXypz8Anc5zL75+xQC
nMM2pe+bgEJFOSm1SceTw/aYGgsFeZbOrU3C37lD8XnHgehhd31gdb5kNZ0gkp25MfRtvGl9NLPL
H/2cB2Of2QozD53i17Jh2EVelEOc+eMNdubMr1PKcPTBj3L5+NpCCQfypVHAC2hLn0Ra4aHSw66h
3xGHJtevj5/377QpXhfKmJNEsRnL8NEnk36dhsFtnCzzmzqeovtYdMU2b5pLepJnQua6XjYu9IMK
YhCPZTXNjyqZ/Thr+qi4RDw+8/HWxON6GsdSlyJ5hM7oMqde7JMvgaKQ+HFdMO1KlbTvH3+2c2+y
ipdR5DqSJE68Th2p9GYaYMTzh1W+v3zuAet21qDyyAz1kj+GM2Bn6eDD3jsFO8f9+PgFzvSb4mhV
VsB2PQGhcGLPSdUxHu9R8uM6TnveVOGuhtanKQ8JoUJCqlzM6N8+UCdxTPazqUzuZ4E3BJN3+Nxf
syamYRpVz52jxSv04bxYpHxJ6vYZojuUvyxgJ7prK8M+rh+Copl6NFniCVzjXmvNbwA446R//Pgv
ObOw616Ca8NuhnETf5SqBFKRIxTYdLH2EuXhzBaNTs/9qw5K4oLDtiKJnscc3UQ/a7Xou+uRS9hL
bmAuB+1WEiTikqP5meMdrfI6E6tgljB5eRxL2BB1ZQtdsXEM4/sWEgW36Mh6Kg1dTz+XE63bCg4Q
h3q2nD1SCo/YXUxYTCFRDRrmhZLl3PKsUiLiFX6H0po9woRH9ps59mGewZtRff3c8q/ONVS0Zc3d
xB5HUdH3sAPwJSPFZOyF8P7vVkW8rrPhwOIHDOZT39sI6meZtKOdx6xSmLk80gRyLuSK+k230A20
kFz8hDuPLuNhihddPHz8iudO/roUL72GMQG9j5+wStFvS8LGfVt6VKLej70fvle2f5JyKdEqLYg7
opFesFTp5KJU35k1XFfqkQYBTChvhNBb2Ubdd+ZFpThwk5hLzkZnMsE1e1LV8FvQjd/8cokQ6PkC
x6PcL9FBBPCLYiJqL2z3s59ydbxUMfKhGHvwDaaK/RzhSAPLCvNVY65q6HhtBu8Bs5diEw32ccy9
p49X8NzrBf8bQ7wQ/Pshwo5IgW2iFsY6Zd3eI9mZQIFoQ7VcSNrPBI+1wVyg5NBAOZj+AvTGF3dQ
4cK2yLB7dV5v8qUYB51WzazietNgHrVc0nI8t0FWhxBjnKiecthppAS4rPYYiaBJXhzxw/H14y94
5s3WpEs25UUyk65/m2ZRRd8CO9L6GqZIHoYdsZAFdPf9surDa8kFXJI+VzysuZZ+s3QB3H6mt8Rf
ku7WLdUy/RauqDYQWoXk6oUYeeaKoaeX/uuKKaIpgfGz796AUrdiK3pclb8NBMr8JPU9qDMegSdG
Nb/5+Fuee9zp5389DnKyC4RkXPRWsKGp9+hPFh5J/YYW/D7CWIvfSGjeL2+fe9rpTPz1NDgKlIrM
i36D3KE/fK3sImix8QJ0TE4QpBngDPBXE8gxXYjY57bKaZP+9cBSugYt7HF8VzykXpmVTdWcTAYm
9JzrLcCrU+AwOm+E+BnkxKOXOrLnnrsKLQmkBgirXPLWhrmww75tgb591FDIiudDI1pTJJkt8Pan
Ke88h/kn33cVXHLtlnJZRljEAA6QqN3YdiEMgWC1RtjWEuwizJ3FoMX77ONn+4+X9dzbru71OaoA
TTNj8d7DknH2NtBVqPgd9SoCOZYpjE9Ok/jgqtnB5o/Vl6adZyIpXUWaAJLzkV8t4VstoQ18ZQGx
LwRa+Gqxm9mDfPIl0vCZB605nI6GUDD1MWQBZgyalhT6MnQ3VjBNAMaHuUtN8DMtxDWLE4M7+OEt
lXxfIhXAfEk3LYdseZDMA9Llwg8xJ7sZ8krI2zDgFC4vJ+dG5z1/vIpnQkF4Wt2/zorUNp9w746/
ReJFyRN0gUwVpbEfM/8Zut0WBWzdJHV8YaueuSfWnE+u4l7zeK7e67nQbUr5DOMY8ObhY/7x+5xb
tdPP/3qfuGw8GuI+feOVG4sdS8JAp4qVOtgJHXvVhfc499lWIUaoRs4EgI83GORVHfwiCGXdVYHs
M/ouGijO7yuuQaK68Lhzn20VWVBhFQCMtOL3UsE95TZhJYGgRMsl7S8x/s59uFUQSerRa4O6kL+j
AkLj38TkLWUqktKY26gfdL79eH3ORI1wFTVErQZr+1q+N0nYxj4IczG0TTPfh2DDtHFtLH/QTvpQ
thjhdXLJW/bcU1dBw5e0wfCH2/fajiDFp1GLWz05WuK82ttV0C+kAzyGlC68HWQaCfn+8dueWbf/
Rw+dyIhJRCR/o1CepoexizqF+W3fXAr959LZNT/Uzg5eLGrI3+KkHUu57/K8gmsrwbhBbAAyoYrd
FlFhOfzfahhgfRv44usb9NqZzza09HJuLxy9cy+7CiWFC9okr5R4P2WCzRfqCyB607yOdPHlc59z
lbd4ZPRcAADNO++5M/ty8oMJFVkox8K/cNLOSWqviaNQ0655N0FtNeWl8L3lxD0YIv9Wl64Q3+cm
CBi7rZIwqec7eFLiyoP4Ja+vKTeR8bbjALclt4MgVq1HMHJO2ca2nFH/lqmVcJN8gUlUQ3U6wdmO
Fxs0JQ3gXn2kFdmOcVG0Jl16pCpzVk6OSMjUd9rU0SaB1duw7xJEzAv9pOBMEFtzVwkwKQMTCiq1
oqBSvDm+wFnwaJnqk3sC9nfobUMdA0J5HXBoDVyFfRF5Gk7rEe/shhcYExZpM7cdu+8g6FKPNxB+
A6jrINHEXeo/NRqxVm8WUYlWpUjKvOVx6vTYQ9LO78aR7zEfXeaHSMat6b70RVLMbp8Yr5AmGwX+
/Zvo/XyIvjOmOBsuxKBz772KphP1GBax7WGhlRcoO2FuiNsd4gYOBsH9lg59IkhWl3G39PuPd+6Z
W/4/EOFf15KCuI0uQ4NdBee51pd7OuiJQ0R9hmx2s4UODpImw5iL7kCNV/peznWQXNJa+o8q+o+e
/ppxC4vvFhmncrcglpnqu9InV8nXxYeO3vjkBY2gu4FhqMAfBlpHSVClqur6Yc+hncnh/xTYls63
E7ryeXkNd0VIm2WwoZtVtZlZmUfcpg0HzNFk0vNH3t3ALoCN4gv33FQ3l3jD50ae//38r69oDU26
03cr0hho9Gl6qVBYlPkmXkJXvTYU0gVxCp/cAX8XvIwbudx1zod92BUo1GNb7FTXLm176CerquUx
xCidVDcF7xNfbRQMNqryMCroBf2CA0dAyaalDMKhd3DYooCopOAKFnP7ouC+yeyFzRjQcyFnTR9G
X7rzELxNnxZwsQygWkr6rMYESQbTUwhZvR6v5fx+EHwTYBRSBX1aLwuGKHtKWqCM99Bctp2f9myi
855XzI7ehiY9Z32dQk6HuXoL65pwIlcWVpd2yipgIem4sb4hlqRdVxdll+VVN8otXMir6SiTsAEm
rhpiNh/qsoB9VaZogvQ7w4zDuHHnJj2bXzQmywD/0LzLKz/lJmb5mGpAYg36zdLFimdonxJKrqRm
iQ+2pHcaxJtKGPVAoEHJyXU5ktKG6dQwzaYMixDrMtUtks+9bZjKXymPgoJmU0Km4HVGaQdPVsaM
zbcF7MZmtwHAEv2ovhEx+OTR0skRZxu2ok11CFvsjSZV0GVz0EpIfDfDJc+b67g+FNMii8yPwzr5
M5dq8pddOI9c7Bo+1eO284C47jPVRCFvtiF2uoOplKlYDn9yKMjWasfAd5nvh5IA8HnbxKP1h1s9
g73priMmOwoD+w6GTccgjNvuh53hy3YPsXCAAtMG1qNwpqNBYb5Iv47b69CbeYyboYPBJ7kKwO/0
HubIQrhqgwe0hKSOcCvdg5wW3ZMrTBlc/Ob8HLElq6ynixeKJjH8WTxpQRHtFK6REKIUVeG+BU0J
QeJNB+B4/wQ1/Li4ChkHUOGgapiJ5+m8lI7B+1XX08/cwT2yTsMuwnWDrwvBeJqJmcTlrVcEGNnC
gS7i7guM/QRomEUDfxySTWjD8BtY7Bl5NAlAkC8wRG8qmTHp6+pAS78uCHTec8doqufWxODGtgN/
lhEmvzed0qaPdlAYJsNWo8brmiwElGreTDohhchwKSv8no7AfSbfWJeD8gjbPTHprEtEH3lpIkM4
5i2DRO6BduxkAnsF8zyxwEWvDNo6hf+YH29FR03wiyqZy4PH+6r4UcPXNvmaD/XJy4kKaLfdA48N
dXMvCYFOSaO6iwFFiFUnHmmTNPY+J1jZx5j1M/+JoDCB6FsA9Z2/WfDd8nG3aAtfG+AMAUKOgtRQ
XKgiDXUZs4d5cJXv9rgjK4rm/uzGtt6rRqHZj7tIRUt8VfsGQNxjkpde/dM0zrXzYU460QxXcNVI
/I3FdFlSmOoyD+SqcgSZoliYKtRbU7EBAMe4HCq7Q+IBTxpoK8vFS0sMYpY+bQzk/qBV0as+hqdw
4FXV7ayD3k+2IRmBv8gawns/2gxmidEWhWOJHHcSOn31wwTGgx9uZGi9GIh0kBTJmFoNLaWXBDx0
iLNHDY693jGg4dGQlidYJODurkFiA4l8NLFTIGNAmd6g4oz7nQuQVbTZxPNq2iFcwKw4wyxLzV4a
LaJ1aO4hZPGtmmp4EaTVtCTLrZad390pEbTYpXGST+NXQSXNwYRGZVZ8oc0MDcO+wshp3Pg1pVWc
Rg4GxXd9XWBMlzYwpgxqyK761D17KreYK+eFMm7fz0UonvSo0UyB8gGry0x4zrTP1AFvs4vCeTLb
2iB6Bpn1TFXojM9gGX4lTkk0tFpom+i01jjE/S4wUFB45+UkihJ/QMgNgmN/sosYsibq5/BPoX0z
2KyQQ8BTrdEOM/BomRjMjHuMqtWmD0oKeCKmNDDGvS7wmeJsITGcNLUDp+A1YgXovWkbTmYYsjqc
5fIF9K2eR5mD/S2y+4DXZLwWOYWjetoUAaZYGYGLhX8A69SDpWsZ0OGegcsu4Qkug6J972d0BPcJ
ROCALByi3tRjmvvgTz3ihObjkralizTG9BN4xt8wpJf8boLtZn9Vg5Ji4ZvMCfO/K4xXq4egbjzO
0NFvabspWu6ND0kF7SpQxjuDTeYq1mO7Lm4Qb7KH2/0zIMCiy2HCCNnE9wiqiuB4d/EQtD9rgOnL
YYf4CgJpJPuwPQCXGJCNX8mGPw9jztyO+VAt2I267FpM43P0NNAbrsaxSrbofOvygIuO0DvBO17F
ey/08/jHglZhAztWyOl7P3UA2TF/H01dXLenKoqXecpp6Psllh4X6C6BvwF5U0uswI8oLKYXKQIW
BOtycEHMAr8OjOwOTWxBkD4yXUbiVkCaNfxmHcMYaQsrSCwVjLzpIIAQtGQqxjTkKO6PkTeG7tgb
5NDfsKim+90Bgod7OXbNcBv2/VTBqxPuQy+9V9rcbTvYSk5XSxclvdyAZiD0/kTQJ37qcw83GzyT
Cva9ivpiurEYZ9GHuu5o8oQ0N+xlGo55UGJ8S6MQqEtEdcCK0tkOdhrSPjSiPHpdx9qD3+EwPaEn
XblnrZVQoK8D2CjGDWAI6HGmLNJlXWcVutcs2LAgHiGw0kwQZt6S+OQjgv1dc1mkng0WDsQqqDJX
i2m8cMsh+qmei2KuQWibwKM8+ZYyTYtn3KHBeIdpEwJPisUFz+U6bxc2kR3NoyDaD2CUseul6zqP
b+CCJR+W3sdrtcCYqzQojUUiksPz8qWFc6tQSAjAs0HjYXEtC7eaNV7Vp7giwIjdQGR9LPmuMyCn
JkePnZisrZYGm7URcqk4fCw5ad+rIDf6BTeLruSWnH77sVtIU//yilrmdVqHTTPIXSsCbar9IvoG
ZzMIO8KTXbX4IX9cxBjiU2AGJcWfooM15bWjBl14D+oAGn58MgmEv2kaI4JXgm2N/U5HNZqjJsMI
2a9Z4nbe8gH3/ftcLR4F9i/OCZhDMmHsigwWLLJN1GA8vm3RRUyORrUV/SoH5g2/HWemPugaU5po
12ivps8JU2bYT3MCz5lAYsZxY7As7S5CnFavQ8+G4otdDFDaKS9qFw5wNouog7h6WHbjLdTjY3XE
afszqdFjX3ICYfRht1Am6l+tIu4GPC83HaJpJMW2030R3KoZeklbwjC/PFZQGOsB3snDptMbZ5wy
uwb27qR/yHGKsCEM1ri/S6hqp+Wgc6Zcm4bQpCRwm+fOk7AezWGf/HhCH0EsACUqVa8NKerh+2hg
HmK3cUmczFMI6bedzMKyycl7YOeGRFtgzaHjmw6tAxQx8ydniwgiOx7cc7foN4cd+q5EJeixzwHv
fvcCYSja17WAT84RlJvF9lkgPGh2bBtq4Vt7CyUw6Yp9m8y0uJVlyZBs9LjD7JJCKqxehj0hqpyD
w0hG6w331MQuGjbwL+7g2VH3s+dehIM340/MK0Bh2BgYl/Mpm0YHwNW2UXmNcaIhsz+VOGYIz6gu
C8raus+oDwFFXKf4Z/gbbmC0NtdTEtPlZl487n9dqB7h5IPEN1CPNRRE9PRYE9zLZcaAEk3UwStz
4r+U8zIYaIAh2ZBbM4gpJFe5EgnptlXcBSDYTxwqIMtuAuhqfp98OBZ2GWgcs9RPmA2QQh8o7t06
zzCY7vzli0ZtBg+RWEt4bjwmA4Ss8H9b4MZG5O8h8a+NVwOmknpwHlPxAZosnb+zsKDDdq1qN2+s
AkzVZkvhtwa5mi0ZzbcN3lp+K5dgDH+QudM6TOnQdQQWKFHgT6mB5e7kAIzSI+FpslTD/NzVbRP4
12Dotk210zRqwxByK6h/YO3Zl1bLdKodC4vMGEuTaBtH0A3tM81dzCC02lsNh+UNjZsQunVAX/kx
+J/TAn2WlKkWU6jN5DethfNz0qrQ7RpA9rw2XXK4shVXBv2PNuVNPzWQlajDOlQb7VxVLNl0Qo9u
oIU1t/1e5kjaglTAfQWkH2RrUhU36CQC23sP93Ezvrp6gTMdojXA1CPeHL5zAAAcHWrX6ZCjnRr9
KEJwhe7iAJ6KDP7kvoyTFNUveHffUUYaVn5FeAuQG/qj4fYBIsMQotl0Hada3lc4txGKLBlIj191
Co2rCB5z3GfmtU6szXfeiH7cy6z9kl5jsJ1MDxGX/ryNhwKZf1pSSjh6ScXS9wPSv6icxZ7hxsl/
9BFZ0JucgWKESA74sryN4aOOUdnylIymt9EmVyyR4tAp0xC4pxNkGxW8FWsv+DVoGRVvHjLo6Cfm
a8LzM6Ql0HkG0hOLDBblbMsvsHUv2QGanDJ5RtWMnZLWOZuGu0GxgX5FJtMke7w9QlDWUWxhxOqi
nBl8MOrCm64jryDTxoA8UG90n2gX/laQlURyX4my1Ltw6YbgCzNlV8R3cFnDMh97G/RqfIRZCumC
dIgkvF2zQtkhaG7BsFLJJvJJPFSZb/r/gJMJ2obd7YLxiPenN75zW+ZNo7+h0RKoIR2hMLz4+8nm
tntoEIkMTnkfQX5igwblGEZZLynlKkNvhkrUm4DSogVAiuU+HJU13wbGBT4+wMhsCjODbIx/QxYk
gJPBIyRlu9wLhva6+z+Kzmu7ThwKw0+ktUCi3gKnuSe2kzg3rLShI4poevr5fJk1k9g+Bmnvv8qh
Wh4ibKgA/71dy4dZRkSnJwuPROhce/hSl/dp6NwtsUIpXHRbWA3jX+3H+/Q4ePunJzqmJeMYCYrf
Tf6vXeKdnAcMd2THo0lTgfsIHjMdf3hEscdQSh9xcwVH3pNvZlYip09yjGjCTYGrdHRkg+N30x26
W281p6JxGGHh+sudhI8u6HVJ73gIL3gdXItSOUWTZYffxXCE81n2dlyfgB42gH81R0zfLEKMR2ng
TO68P0xbWR9Vyt1RdP5z7aitH982CRjhpgcBn2PzzD1fkObN9K2D/rS4rh86d2TG9mI5u7QheX7S
RCu5diJZ9WFBjtq4XMs4OXzk/3O6B91ysH3Cuqvqgl67VPFJWCr6mmyRdMgyUU9kHqjrMhFLV6f8
TOA16UxvyfE3dg1C6XdyucVAlF3T5p6SzxxKRV4/xrLcPZ0UNXvPPQ1nnkR0WO4dHe7aHIMrMys7
ota0U4MiV7g2xV9qyiIOskVS8Xla607ZNy3yIwAEkBtvaeIvjre36T7pNX4afIyMULrd6G336KrC
7UNMrv3mo/vrTqLg6tR8+7lcLqiiUEAfNFUvoAJzhNIe3CJ2PkaJvePDd47gc+8UVb+ljQkUZqji
MLYfH0ad18NXEHff3FYTBtM3GQoyD19mJkbz4dYSNWHW5v1shywKOYJOvYteqL1U0lig6UUMfnm1
C22clorzgHbXbBp85G2pdg1r7MZO4+wZub+2V3dkdpLQts6hrNu0qoJFXvtF5t5tJ4BkvCtozpSs
bJOpTXMxRx6O7V2LukaPL8Eh1vC1qqNueZ8gUxie1yXMxw9/0bt3JNBHbuilPofm/BQ1HRkoWaR4
Fc/CGf3jt+pHrtJUG9cUrK31sHjZ7hEQtWfzxJkHjlc7e87kSYfceg6JyQXvGqQ4jn9RyFMnUztR
OEfpiYRbYp5GGNOFVzu4SxEl1kIj/y7Z34ODp9F1QjdTrogsC8aU05V68+PC6/PTum6t7lkGeGkM
gHyf895KA1rknI7A24JbHoaGkvrBTiSKIfGuw767YqFXpZ9se10OH045hJxEvG2T/3ujA749PsNW
gQv3hJI22T1QpFaL4ufixrqvb0XXjK39tdU5XT3fYh1QZHt1qqFQaxpzH3DSBWE3KnPG26bi8gKz
E5ET07hzgfF9rTeZsI2L533059a9jIW/zt+qolPHnOq2bUOdxUfYe3dHtG0HcoRA+r+EbPKV2Uit
w303VP36I+I9sZedQg7dJZjnW2n5e0glTk3RltOcsbEs+2usCKf8AIddO/KKXC+aiHjc2nU5CYrJ
vMcAvlfrs4xCF2Np3hcMjSwFYz2mgmhD80PtXWBsojY96q8VBVrtvznvjvkj2lXcvOGxlBUpYLqe
5yQK1tq+leDPMf7XAon9t7IReumSAbFymaGygLtLRuF/RrL2Ey2sNxNLr+nvVsFNPZ8O5uTYPwuX
UipzLnz+dfeiS9t/1lGse+G57fs40HNG+qVwZK0upBbW7n6a13rR3ts0xqgWT9OOiuQ3viAO5LPD
sR6+S+Zc1aTWGtXcj46POejMNedW/+l2V8WXnFFyTydftQQhxDruvhRtIT2T9lXoyl8HsZtrEo9V
UaP1WXD/spg3zaxIZWZT5h9bR5p2+R0d5eCtj2rNo+4nvUTAV+wHMlIP/cr/X15GqiL9S+Et+xB+
+sbqeCEKbKi2GaD7iOvPDXbloF8p4RpBa7l/1uP0+bjFT6OTV+2dV7kGLEr31VQOJ4mVo3tf5pXF
IKMSLshtYkuWAgA+N+reiIRzxSMp627Rnazxh+Kx0EslfJgO9q34bH2355cerc2wXLaCUSU8baCC
XIGuLcciZeorFwXi5KKquDMmX4ZzzaY3ffeLZmgfcupPlvakyK6SKpPGjWX4yhPR5783Qkx6mzbO
0uddEuUBOP358CLSrBPm38MLkk0qUaQtibBltrSsVRTvLkEbX0bVxTyTZb9Qn8N9XbXl8xErnBaJ
9gobp8RzffI2QeMiVRq2RUc3a7gsf2g6qFDTdWV/HI9ougP2C9Hsjf9MdWze34hGiQ+CEAc+GqK8
fGpBP7gyw8ZN/MOdfO80R5M1WxKvOu7vvKMGyk8WRw/HX3csZ8oibRlgIbtaC5xlzlOej86W0hPV
5nsK0+J3wRmscpvMFb0di1x6DN0ydpcoUG4kmLVdu0+43LapXy9qjyXBxKqZDy9Pg3nvbX2bonV0
7YvP5637bDIjxpWPdarIaPDhOwYyLq7VZ2UYUMCBKL1ofjXK976Wo6r9/WJM4DTDLa5tMHU3otJm
I16qMHbX5mvFYzd598W650t04/GXOwCrH/jxSjSPe4RrnSqmDSV1cmCZssWDTzDNVnvJhOkuth2f
LWkHJutGMVmd6p38CMG5VgStTI9VykKeSGGNTXP2HNcdgh81Z6QAvjONRukFlN6tsb3LNyuFuTjw
q010kYf0w/ZhHfHvDCen2rpSJhtRIQCwQCWkND4UeWTD8vGYN690M7HuJiB9Tm6OyX9MfXTMFflz
0TCVCakSuaqzJVhHbDNhaRkoTk4JxPtfuwZd7iVlXrjtX7ZnHuOkZ/yIp2RaZy22NFhFzb/RFEVB
Z1MutFwy4nFCskqdnYCZ+3Ua5q64FOsUzI/hFC1efn+IfRLzSVafyMbd4RtHXkKrGKMSRMD550Cx
RW3Bzh96ughAggsk2GkeERpxJHZ3uR3SydZei8kxDmGZs6g+DuPfKKtqlxbNeZePGwMj8sPuBIc3
retDk7uyP9JV0l/q8BXcFfhmKiZqbZO8BKYjOtjHcfuWT8aXX1Wc5/WRQLgU4gaOVG8EPXtdMUaP
lJqsOSG9o4lnYmxR2U5NOvT90P2Bf1mC78abqUI+18Gog2cDq8R5F5ptmxEoHYFr5vMYzME2Zo0F
FtiBzgE1PnO9e7+/DUc7hxN3UDP6/B8cEu78hLucX2eCPHtuvvuglnq4cEdYVtbKw7GwZz6el+Yr
HeF0gwCS0dP7z4qWMuvMpe+bqd5z87YY7ppazPbN0b2Z1aWM6np+EKun2VntQvBqsiGUWaLrqih/
0CdbuVv1Gs96WX7RdTS1OStyv87FyVtFH4R3oSnn/PiDV5n74oezdOUm7+ayUIP7aIoWPOtrt0EG
2YMnp5JO83Ny8mHSL1IEZt0eZYESaHsxMfNr84x8Rc0A6LuZwPiiEqoUu/BR5D1IKDvc6qVzWTOq
cfD2jWMf2hkqLn+Z8i2cl3815WrLeo4KxFL5iU200+xM9ANS11HUw+OhvMYvvmqUHU5Gi2pZ1e8c
h+7ywMYAcpYuey/0wOm5+V756kwAT967Jg6w1anyhkWb0zZI5J3JPqIrmk5cw/ikkm4t9vyOMsjJ
dBalK7XG43vkeFr29xPUT6ySkh67InjoN2iXMlPBLNQTeBtLQwZ/qex+XwVlZH/MfTdV7wVcARRD
gZI8bq89d45T3m1mxq73lbbhcMCrH01azeLU+fnYk+MlfCD0YR3teOeOAT/i4xIGlX6147hXHSD5
rNQ1Ir6s81gUiqB6UctY1TpxscVKdS1l03JLTv0BPjvtFeCSU7r+sL2Owo7yI1jWpf0dLhr1ZwLU
Xk3v26a4W086rr1qxeoRe82OTsQwx8r1Mz+XMfvrqgxNrD95Co+9+tc3dD+Lb/RcLRtsXguJEo1c
aPCQe0Mrpxcsvb2Fwp+tyap5co78Cxjy5DKdCv/gEbRpsdSzPq5RiMppe8sdTLHihoYjQJDOXdzu
G0YaxuZtiE9IHgsjsrmt+6aAqR0GD0Is1A15TM+kcn5uq8My2f22i66simSO1r4N+cYm1W/nbSEv
M35xC5e3xzkxNRVVi8OxovHNheNbArLmmTdHXFDpCpc1Gif1eEnV0fErx0p7XCprYKXST9FwE6US
VXsriQdqSN34V/k7XRhDVqD6rscHjUh0TwkvKa2+lPoQY3OmThPRWiaFolxqYyVF/RC8UGrHivrV
xgOapCvkvgzy90E3dvsCauoN60u5hLh6z55ZaXm97rxtAzs5noQQSoXRrVKOvissVgWyGLpxkUD4
gkTkc42K21u+risATfgYrqutx6sKxnjvv7rAMKSfu2CHW/RncrjljrdSAB6op5IJ2osblnbCF6Nr
uMpZ1OfWCKc7TmVH4Bj42IabpcuIiieaPyFqyAn/rWhz5gpnaxcqWJewKrF7InMgHxz8ebP7rxwq
j++dUZ4JbePBibGkjgiQbrNZ5wCLDjMXdeUd9ZnOE+UShwlTVMuIh69+2NFK+R5y1U0qwzvTcLHk
m6/VDXo7KEeeTKHsmM4wpSzWVQBi26cgiiE4QNlDI/8iXSwQ5W1lRyKHq0DjUOirpPtlaO7KbdTe
eGaV7wf7p3ANnVcopaxbvdhFMUEl0Tytk4HtDvoWzM4E+9Bsr34IgosOhLfePm+1a5pvzgGV3N4N
vBvwuTlTdaRSXbqN2E7j2o96+4lSrFT9h5xK6xcZ4mTd7ACu7GkcMZ9/2uz3qtDAxl2ipDUk4/md
Wzlk6YLgdznCswqZ10UVpV8Xp2DyAy1+FkMORfk+zFtBsXS9zMGCuLoFvOiOW+VQDJFnZhu4XLJp
LXrnm5okfFi2rTAt8TOOV1KEcAwtPS/fH3fJA9xK10iKqZcPCpgR2uGES0l6C+D6mmONb1I6n6dJ
/m1D6KPm3SNWAX1FA0pa3Pe+iUmSRVhTIqM6FLEPFzdfYzhirVZHHm+ju8TzeLfKDTwpmfwqzhN7
rKiWoI5CLq9HByJfqq+Y9yIvvM4UKX8KhoSzxHfx3pEU9K1WR90UadgSnJ2nuGeYeZJmr5hOL9BQ
ECa3OYga6sGbgIX0DYrQHGGmilnqc9+j4mkAf5otfmDDOto2BTGhHokrse5Vf3I4do87w/UE0esd
LnEE6TZ23MSKMrzou99HMqZSrHRj94nZZqy6zLVrN786bFhD9a3enTq+L3M1QvBVCjbiERrfEX6m
GaZYApkm4/0q5BINBaKmmbQr4IVoLffzCoO/fpWrLsIo8eseYVDi835KOn1aS7XIDa0IY+uFUCah
lkSQOrf+CT3GOnVqQrccbztzXDmAFpDMcuV+ohDQnmYC98ZxPsG12W5Id6Df6EuTTygsksKUYu/u
R7iIFldcgVHSeSKkxs/X15y1mXEgnUk3FOsXpeQQLU88GSu1Jo0E6B6um9VQbtcSTElS/x4Lt2en
CgCfn1cDjOsQgNnOE+CGpwP3rasmx20z2/KL0nfoQbywzfo8gJ0Dze/UGj2JWQ/FE6dB5wqV1qbq
VJnpGCKt/4kmgqDHh1y5igs8QBVIOCmIPQSI/OI3axM9gDqF67Ol7EodPyEzPoUNJVVpo5tOLDVO
8VF9FnNE6QoS1by2yHIizXc3HGLJAhu4bpxwzMvjvUa7NLZI/XE+S/QfDPd3dR1F8y/Ze7X6vbSE
M/8dp3Bqb8Hu5U17L4yYhJdURLIV3rlthMepVDpV3PSJC7xUvTpMzizDxOgU7bcwIEb6AR5OzDfe
ymL+WVar33yb9nEJ6L1iPDQ1r4io1OMG+jFctMwd5nm/2kYPOz/XxXwael0PT6WdXNEkjkb6+sNz
CboBdVStrh/0GOdoylqkr/nVa8xwPFCMR9HGOraCjbxySRP7aHg+PXEKl83Z46RuqsETF5Lj+Xy3
mu9nT3tkhlj/BPCDOglT18u/tdqL8R+p+TyYl8aTsNOoTfKuPaOSEsQquczy9buoIHCPpB30EDyP
vjuyNdfHIJ0l26up7u5dytj6O9uvZfTDHeLWe523CLL3UoCHWnlqbKfUV9boaouQ6+LxRA43M6+/
t3vQqK971VoXD0/rRTSUe2KfoRDmcPi1Op7DrF7GRUn5Ds0BvBepZ7tgTwiE2IsXovlydrxR0P6e
wQaJOszGAbPTJ4K9OsUJIkKo6NIJZrSLdXtZ/bAViNIf4GXQyTRuJtGQXICH27tvYMXi5VTU1dTd
RWE+xWfNSnw8QLea+AuzhNe5MK0u6gd2gCFyT6UoPae+DfAf5X871tA2Qslnh/If4m9bXTT8XL+n
gq1RrQmDy+G/Ysqqt9viC4dwGA7zob+rW9U4MqmLFTcXxo0xnh+CY4yZSMgFK1hNWQXbNfWWasjD
jECPTmVeM5uFPCcUe8eNUafuH+du3e1b2y5qucyMPbu5oTGcjzvgqoDgtzocTGXTeN2D+EfYqrH4
utMyIQ2F2DnegUvD4ety3RazeUL6clQnAVfDpPo57FDtWhyteWhCaXEVHK7h1zF0k1mRZqz28P4U
Jdx3mPkkEzW/t9ZuwwvTi+C52tpSN1/os8uDPZ0/h9h7Iiv0RvT7vsVunSyD1/b/yMze1p+tZKjO
2MbCqDt7Kgb45hacZAfULUc6YKkzgWOGxu98tINBUZp3oyqkI4Iz23RJY3dnP8+imioBERujlE4U
AmhSnUC/AD8ShdzMeya6Z+2mrNpZK9kJF2do7teY4NHrjKPrzrW6IlY0bGo/YFLMa+G8xGKE5OxG
RwYMmGC/23vcWC9+n6O8z8uUX/QMTgSbG+ekb9f5cnxZP9VNiLdGBRKX8LoUS5xAZACFGo5Kna5H
iEjupksRVzXMMtDOkhiXhsGNLyX89blH/Ph5kURTFRXZ4DKv3GQO6rqfy3o3O30ZqDj6NZlo8ojh
QSdo8nNvaGdlfz8I/nguuclmNpDVD39vuucyTyiUmNYXkNHR+UtW3MzHRCGax0Ctg23o5InzZIvP
IwR8vTIkszq88zfW+f5QAWNwIixoyZllCnBBfaYNItQTxBn5WRsJsZen9VjcnrEz7Dzx5JWAZDhm
wQv7x1g4JcNn0wHZh+dlXI79uxsA+IRJaUZycNI+bjXwdxvQwpkg/tDLT1DOqNxZFbyqvjqeD+ko
g3IwN91ErGon4USLvTEF7brMhqZpD/+qlS/Nm5SQTSchWjNGDL50h3zl0qsO4pcQUbg0hQhcmY97
TMD9W96RdfJu2Grn22F46w056nrMr+bzqqeKbFoQFJ6L0GlNkXVRPiOXJW6HF0l/7mBLkudhV5+O
cHT77w5xzeVrOZa6PcdSFLw8BwAX85m/bAiTjwgRwDXeAKXSshwQCvlF4E6vYVk7I3ev0/bNeBvj
ZfK+F0MZRKeeuoT2xqzqVDd0/wWhFGSTNE5x5aDsFJYHO3fh41RpAdEi11oW8CxNX/521afYJB37
UM2nuvflcu4PuRCy9UltDmXaNk3D0xnZHG48Ae2DfUgo2/TZYAZQsOMR1VGxnNVE29CzXPlY72Hc
5vG7H80UmVEr0x1XH/WseCqI7WpI6ZoD+V1Xea9+fU5b9qVuotDcezkK6sd2MYX63Q7h5hDFu67O
2yoGXX5uxb73fVv6Lfi957Xmh4IvzoNzv0XBEWJ9GSOIHieY651gYPqVg/+ke/j+WQV9HL8sypbN
T5HXHBtJwARfKJiCtkPBusbdphKX4Jz1DgTRj9/8MgjrmNbS5uhSsJbD1sgL9FC9bfao4i+bneL6
7QhVPYiTVWEdOmTst9P2b99o1PmId9Usr3lHa8G1wvXr99lIBTpZSN0CcLDid6BX6POaEFRL277W
+iYrVY5/KjsdGLuDoJKdj0CwaZBUbdhn/eCs9C6mF6QdcdSngbdvLswHCmpi/w8h5P7UrvWOEEIz
XM2gkdPUON+o61jcZzP68sT6Ib/7iB70ezBUrIPosqSOKmSz0odDGlTUAcit8AAdicf5+KMJ8YsV
iW5pVf+n1663f4IyDOAnjwN+e+874eA4BTnPenTC+69hybdMV2a5OGYwrzUSefljEsdunpcteHE2
IpnvRAdT0ycVp/+/z9VmO1s1HW4WQBbFXcrWum5BtskaSsrPS+7revC0y3QRzj5CqZhSAxKgWTv+
jtpGcZPkLVJXlqGAhdmDSLRHfuOQ171/2iMVyLvBKH9+7alSP64CXNtSgWkLEGXIxCh4jj9JnI9w
c0G1M0QUstBU47pqN+nCR9K/TKok6Tw9mPdskaAwRHWDJHLsvhccst+GJVK/p7Lzy8cVJHKbrsVq
HPs0twsgbcawJ2aZUWxSl29TdVREHtS80zksiBqj/WVydqDXs7OyTPv39TIBkmTGL8Luq9cztC0J
DA/2gMzYCo9EutG5WE0p0nS7/dEzJCnl12H9ghK2YjDuL2EUtdNfVJbIuzq/ZntPSwUm8ym6KpwA
5rvwPXtpG+qz/0ZHKZx3U89l8KMHvOlQ3FMW6sWwtI2LXrgd+vEGHr/oDybmdj4yIHzkaWdVAt6+
zG4hnPxbBMH9GVuECnfRD+gT3Wk4Dw6iu/ncVKRaDifT71p9W50KRuaUq2Nr/oVbxRaalFUFo8Jc
A45i0qZ1cy6dHhV0gZJRdoF7NYVhk7lzZdQGwxevtYBvqYvWo310cfk4z/yUsXX5Gv7qvKy6mo/7
OvS7yl63VnDxJrgRYuTIRdPr0UtzM+q5fUYdG8j/8LGWaAZQbFbIY+ehCevysWEeVrCDssvX+jkP
UNlPtCC1cf8STzVcdYoJbyufMCuI5mQ8dAvDKWocJKXJDv5ElTd0Tlhf/MH6wZPD6+JA3iMlE99k
DGR374vZOL+IMCQ6/aMIrJ8fNxnwnomvx+IhUAuLdtgfAyzd5fy+4o2I4m+rhBTAFNBCR8EhO2j8
Uhh0xtdsiZp8IS4/7+oFzH5Tw5hVhyCk54aSaazme0xCpvkXb43T7ufRrQZz6g5X5fY6oAn3Bjgs
tjn1coz+ZjLjOXRHZrG/uA3/qVF2+MZmbMRK0fdUBneRHRFhZZ444u7vAHU4Z920786Y4KyZwh9V
WPX2NfQ8v5Cpb5ptHX9VOm+h5fyoFp3FzFKI4WkDZ2jp1C7xoqLeMfOSyqHvvs9lpPyPowrz4aEV
Q7z/Y5Uw8w0KXhc6C1H9lw/diHTyTxVxu4XJ6gfF9uJC6fEqBMiMpzwpFqx+Ipumtuj4UhG9q38P
JmflME/nez/xvDs+P8enY4VbjIq5uIVTIRVV7d7FGecGkW1Bx6XtXnMUFMw4UY7+/kfriolobutL
1EkPFsft9k4ardc1mRPFmAWaIG8CnQWYFprxwQBb1eZPj/bHJXRrqYsRicZRafWfpMvCCbO4HnxV
PoiwjNZv82FIuUnBIqcanWQPlVr9ESCxa5wNZqr+qmroCdLFj+DtiEABqL4gj1qc/m5Zazc4Un/u
I45a1TXzNmNoxLHy0Q5r2fpIqNHeDA+jtMg6UZ+gevypNEvu+FRPioDYy1bSDxwlM/IicGvo+RYn
/O7uzXtUl235dXK9UBGbb9jAGNjrbd28xCvB78cvtVoATzL0LnDvaYSmYMUIoMbOFCxE0cSR5g1k
3P8XM8BgP9jYKr3iARKrlerkoGBWj17binm55+RdJUWiexACiytnt18AruisO8u4Fb9JGvSr39FU
jvnD7rtH9LOZADicdPX4RD8EPKQ8uXSlYRrBgquiOdlLKY1IXDyk+0/fH5SfdVSjBFGWL/rzlZ8C
9xjuTTRTO5B4M71v93uPZKvJKgOc5acWK2cgQTaXbvlex9PhVPx0zk5BuLd28CPJrgLjXOdy87F2
BwgM9DMuSB0+HoNt3TfX3avxS1MjdXFTCAd2aDYjmLCUGNtlwypDX13RZLVTEN5BfVO9dak/7vvT
WHxOBgtaqaaDAxHG/eg2fzKPeio0KG+5yv2dc0Kjd5MFNN/71n0aPPSCourTEVTtFQba2VBvSe43
Bma+F2eDd+D4DH7uHlPCiEeCLp36wZEQyVvmoG2q0PZMoKcawm8fljHtG1pS/5EWNHColsNBHmsS
sHFrciIctc8ZgwINEF7IKcfnQQ5Ke5xxFVVohngEInNZrV/5pzHc2YI9eBt/ZM0ecI89LmYuKma+
wItRlBsd8TIDZkHnXg60t5651C3+lZqEqGPeaVc6AtDVLZvdPJ8+xSHrzM8aDGFdv4mIgoo7ifuq
dp5pNVtUeLcUXVeQkFig1pXlj5jXzPZnW2EeQEDmQEZAqfeQsoNNQdlKUJjKq7SM7w8n8D99u0cb
Ib9hcIrK7Urkyef6tyy7jIIMwUQf5CcMaRY5mrA0iv4DGa2b5nIEaDB/O0QaDF0qBED7N0eX8Moc
PZivGOQm4MmrBXFdXlGYr+1pLXU3/6PjfJ9aDppdFm+ONwnsPrUwMFTQC1VIGbZTt3YPEqedfZux
ku3b1YZ+INpkdXdmzoTrls4uiHxRm1u0TUV4wquvuAdwQkfFdoZN00x+ctrz7a3Kw4XFxxtb783J
0Q3CsfB5djdiXQ63TItAD/Dymw6cPfXlNvMGlN2O6C7p+i6s5xNO5Arets9pYb8Oh8xBnMH8p+4Z
A9c4PPgTyd3jJ2VVaZRnusf9VGP/OHCZxL77u5mRzp4DMv2q7+Rh+ai9lW7R5bxybanyasal19+L
DsL5v075vne80p6yx7AKXlnBjJdFXQD8OhoxNzOi8MnnOy0T8Y1YxycluyzsVxnmyVxCrraEiVIt
K/7u7rg19Y2FJnK47wdUwF1iOjC2OnF719+3yxQFrYAFg1Iv/hqUefsdH9Ri++9VdyhtL42JAXe+
8onm1jnVsYmAlvfB6+3+iKc2Xu6KAm2NZBgdbaC/CMAWebd4Tuj8MjhAHfUAANyrh3ibhKWPUfpA
t1NB8fXV07odLjmVKPKdRFfU84n0JzH9jFvUphCDXeyg3f2EXEkrRWM4h5AXmuNpQQ6kZ+eGd8jt
aRUVMY2ie2SxDmDC1uZSLSQcsFgdkZS/8qHpIktxDDaQE4wZQqmIQFfoSqrrChWdlwoHERbQz/7N
/YbeNtBbcnCO84veyZYHkNaYp5r2T9sC2CNQbcMybtKqFbv4mGDT2qfBukPLclW4AnGIq6tufFW+
niedaHyhPXhVbaeRP5A9Ch0bRc4Qr3e4Y4n/OccQ9Ta+br0o0UwHeDP7e2gBnfupb3GZnId6XFDR
ewzGvG9mJ9s+KzEATQtaYFMfHxMx+/pH1cUyjhPqmKDyoPhx6OvnMvCi8AHXJsHyyYbOEHEYrQl9
BcntqWVH0Iib0YBEHYQ6QQL7u5lTRNALl3o1j5MOL5hY6Yu94XWP8kvczj39236Fz/JSO/UhYsRE
QWmoOKXfcTYPPrOcv2DEBG1nMGgMrzfAZlfE9y1QIeN7MKEOuNZz2zs6LZfe7OYPmQVTv7+VUyin
+cQlJA4P4aPs8VgsG5+p/2TIaarzbNArvpwnyiwQs2COi/I83YAcDhcBOxTFmvolCvkhdc3W2f1p
Qe8mt/880JFOP5J3jYTiNJqhEuJIEIcx6p+DT+1MjgYsnyVRF4fjLdmxrcVaiBcmckXqG6Y+gHz1
rRn+Z+y8lhvHsm37Kx31jj7w5sTpfgBB0FN0klJ6QSgzlfDe4+vvAKpumewbp25EBkIASCYNsPfa
a805lpBY/UkxEqMcDhg7NVjtas1yz3IoB7NsPPQz7CFcceFNynVQ6Mjesdgs4izZC5JYDZmbkpgW
wk1XVa2CebLSyim1c4a+tGCIMwsUosyELN8vaCHHUn32J9E0+2wlEImpQrsOsCEmpmk3rR+ZxY3G
k4NCPR19LDXC2cFL2h5zriIHhq9hghTEbojXfY/z4EfUUz9C9bzFxShWGqr0uBej8M1AyW40KxI4
mfpuEUz60CQnhA2xPYX9SMoBcm+SHaSoCPzOkbSe8mIkmGosrBuor0LmIko1q0JfReQ5g8xYU9al
hJhhm8y8mtXy1FI93sToWIkJbATtwlghpGYBOT5IWgd7D91yH+xlxgrvIoySMc3NaiMKiZ+VVZr1
ZwssmwXOfaEs/Ne34b/9z/zyK9Gg/vf/sP+Nyb4KyZ7+tPvvU/ityuv8R/M/89N+f9hfn/TvR57y
7+eH/OUZvPBv/7Hz0Xz8ZWedNVSNr+1nNd4+6zZpllfnLc6P/P89+Y/P5VUeY/H5r1++5dwf86v5
YZ798tup3fd//SLNtNf/+vPr/3by/JHyvFM+fUAlKOcmvr++3u9P+vyom3/9oor/NBVDMy1ZR2rM
TwEMo/+czyjiP2XJUCSL+AbuBWd/+UeGeiX41y9cvv+k8G9Jli5aok5DQFgvqHqWc7L+TxC0umGJ
qq5TDYN7/H/f3l9+oT9+sX+Avr7kIRoiPs9f0TymJM8+aiwfGvVe06Lbz1/BTb4a+iyZit6urIzW
2V11lOk+9oQ8+jNN+2AjBQy1XRfI5yYXg1WX1x4haHU1a9ZKbVsWrlVGsyO1Ii3Wh/teiP6mwd9C
yfiDnrG8RVO1DI0vxKBMp/2Enyllq0UTM/UYFdpmX2FLceWJ5BIGuOkO4CxqXtWCiUYQZ2xLEOp7
I8m/0R67Pg6xjp/Fq6R1kqgUiBvkEr6u13YJp2o96SNhdadPe0wef0d3+Su39Nd3jWRUFMEraNhu
f3rXAQZ53+zpcGEMALyVpLTWoWTm7zWiBWVU868s4UtnaPa1JqqUZFTDiRRdu4pSioigMaRrmdaW
a/alW1KTxQcc3AVf68/SWCUH0pl3o4MCo3kskXpERDWToCHnP2S9yFZdEKhbdNcy3xk12j9d4r9d
Q3++Zn7+ZHSOlamWSqoqI2LXfv5kMIxYsRT+SKTdiTtRSN1xVKVz2tct1eoq2JO7RnLeEBaJ2t+A
XJZO63++GPjPdVC1fL+aLGpcE3+9XvHCIN6uitE2auWgqURzviY/q/gO9oHZKi4cPExytTztUn+t
GKiEPFG4YRjE9gyE83//JuSZzvXTuzEUxUTzwB0kaz/TMQvfkLGaUM6nZE5VqUdiH6jRiXFAQWtT
C7ahdc0x1RBwWH4YOGKm9XZZ1foxCdVHBEf6VdOtryHy+klWvofeqF7BjDSuwCLBMUZRtAl2a/w8
cfg3uCjp//Heuedpq65YqqobPzfoxHycFNixJjSTQQq9xPb0CNm6jpTK7+tjjjDKJv8/OIGcynYw
AHDpkMnsGokr+H//HrX/eC+WLuu8DcOkamr8R3sw7K1eXCcGORvkWbhzVfXYx1bqKGit5tIb34ca
HwVLIy+I1aBi4mc9HEe4YEOoIEGhD+tJaDByzRturG2vJMIW2o50COcUSB8elp2mSuQDSrxsLYFC
MVe0gCYbWDyTdpO/1Ka0kgSsXZigaIlk9W1D2FrthSSZniibsBYO5WTvIwHb8/bwOgqNdqfWcM/H
vkdq0nlnomLt2FiouDofiRPJaMcSgv7ZrKKOQk2QrS28fevRpFyDj82b1jrrg79pIsDa96/EI1NC
riKJeNqpgyumrukzLexPzJ5M05tB0zTcG1n0qQV+u2vK3ibDaTgoBfIVVYRtRTceZrh0b43BV3IF
zUGpkViRZeVPX9L4sxxz+uzpenNY/vr5jD/2g20laPiX09SJTqJgzD1fpf5YY+L7dYNAiCzksp96
g7Xmm6rt5THIPTnT/v7I5THLGRY1w7EFf+PlNXTZ319wOf7Tw5ZdFjy+0xiNiqLdOE9iNdu/6iN6
X37GuvQ3sZ5Oe2A3dy2J9FNutm9WoxcHXy7GaxFb90w+SdBZBE0+CmmE/UNOGseLlMdAjQOBb21s
ah8dvk5VZu6CsJ9IA7K4koQXmkySQvGmjYGZ4JoRd22FsCu5CBrpHs2b8gFrYHITYcS2UAZyvfHh
7+zDyFg1BJLfYr9aWR49BLA8AFcZyPgFyIDxzT2Te3htgHJ8j4LxEjaxdigH/82kZTBBpI6kLdfM
HUs7eUsooaw8OgcgMWmxhY19sEVHldgU5sAk+iRLyCkljxhxgt0FXf597OJtmWTboEiTF38tyKwl
aiOo75NpupIVKaAvBCSVU3UUKXW5PXzoNVwr19O69BndYHJKB2cUBxWvgNg96OwxrpS0rZ/LuOSl
aJ0JR5qReJT8I+rAYoVWeHRJnbc4bA15lxjfSEXa9LWY8xaC/oLiZHRZOVRAOEnqCHJ2LMlE7tRe
OCueP51MLNYOPexMB3l15lDtmFyMBYlDLkV2VfSnN7P2n1lhDxsUcOASclV4TxXjJRy7/O6rdNjs
MGE5BTjCjVfygTxRRF87qPV5xq6deyyhK7LV2kekS+cJfc2z5qGhs7J0QkdgSm8y4vHlAWoPjkMn
4X9Q9dy4Rh0MT+trFpnai9GO9MBuRawFZqu9ZJ41uCkCfXfZDeoKXasWmrtlVwbIiXioL87LrteE
a3Im070OFA14rdxsWYgekNCM51AlEmCSZzjOWWhkU5Dxbjnrm+OfzzLntRznwcsmSOKDKKNhMuAM
49ygrjAlyhagTIRzXPRumpJ7N5oq341WC0/LIfqEg8TJ0Pkvu8uzwnT6zjChHJZD2F5jlm8UTJZd
fpDErVuSWIjcQcDksbyOakm4JPMGsa2Fb5N7Og9L4RLLvn/VNTPZt4H3fXnEcjysi/SMi3W97C3H
l9fQK8WuGj99+uN4F2SvvQJ8KqlUaeUR1V1hK0RXODmibaFDouv5GP16jF6TCH4HGYzJ/BBmteiq
Zi1VXzUa6Xxi0BIWk0S3ESszRtw176ek73ZxbYX2WIqxK7J4dEZViG40gTLcLJe8GUwf35ZjeQvC
QZfUcbvsLifCxnRAmFVPckVckkOVWNejLG1RFTWkMXPlXnVhdZ8sG++EfF+OZN5MSbCMmPmCYzFZ
553MCtlezi7HxvQHHeWz27JDs8BPXVF2KPnjE91XostQ6RPDsjR94Mb/lnqJfgsi2dojLAwYfBX9
gHeB2toYvQFBN18EPYzWXJHNyZTH6NDSXtcVUdDcBUFoYdyI8adSOaYsqp9TIKY2HRm0h07NyC2F
9sOqe29dtJJxJbeVMCN3xkcg97TiGDvrihy0ZDLBFwuG3fiQyYt7mh68Cx3FQGVq0h3qEuuRZ8P1
12cWnr+CAhw9ZUUWnnovwN5geumNTBOVFxwxjhLiItziO5PXdDSMj0ln7sh7WU9k8qynYt7QzShd
t3PjAzVnHNbbSNiniSa7XWkKW4tc3IOknw6gucEoT33OuASFIp790ldtq53COwPuTi9KvbKplbZb
P/bAt8lcUKIpP+vpOFybsvnTHumSbVeXk+PTiW5nqZO88/TGcmi1Vr5RFfhs/Ha6SOkknoUcClVq
ZqPhmumkQMITmHJwH23NWqS3TjEn+9iEpkqxM0nfqvn/XMhgyRTdUcHLKxFL5ZDW13jelFOmPBmU
M6zQqK7WBEZWSy/ZEOxovDqelDSSHG4GzYHbJp1lkilO2yJ/7xRPPC8bqNjima6A8iaXgtZ+98w+
wF3IZsrM4No0wpbu58VpmPeW443i/QjF8U3qKY2nMsMvKW7ktGAsAeyYGoFNPQUOVeL0OeuyC/KT
/mnZA6JGN9u2E2idw0mSb5BPJI2k56hxKynaWtR1y7Yiszz1iag/Cr/bICwJ3hCsSmsqtv3Rh4ZF
SBfeJUUwD8sGbOZvf5GWLzZYmJ6X41i4mCh/P2kFwz6k0LbtxxJh5xAkhyrOptwmY8Z0H9c11kEg
b4ZP02+x6c4spbrz8pfnF9FR1mVH8Dn0x/HlpCIF0cbSinuakNhDH6hNzb3HCXMvCXlWGhDBMfdf
UCn9UOjq0Ntkdv0TOpvwECTJWiM2vGeDETmTFiWbtByCO0XBdWCWxYfQtXHhYN4bVixnOqRkQ30Q
NelI8FF8qJbg0pfwDfwxUiu8wKtK1YO7ZZasOjqq5mUpURGGVxQeYdqHx6kwwiPi9LOlJyyfiQFm
Q5RwWjZ1rhTrHsPws0XO7ILsRWMZEBhbvKftqsPmtK6myZwZq+Zx+QsH87QfMsMRiq3cNC0Xr+mf
tCDkQy5/Gmk8EX5jGitIPONmzvfL55PSHkDgmLqKFnuuUXaoVdsWNYCYvBDeYOpSezLz83GJUMaW
63y6xMjdn3gI8KC0ng6TT4IOP2F4oXz4Uke0n7ES8mfoZnTU+5l0JJULY1+GDpUWtXFSGqTbPj1P
18h/TNsrcJj7Ke8t07RDXSETwTr/2vq0i8ZPUVzyGBXrGD8raV/uC8xx0G76H2YpbTKTwIA86EuV
pTnJOqHYLzdq2RH5SNxY1rQOFD/jG1aqI8ueL+ZUN1eLbPYKfIJ/ogSunkHk2HkpqRtEeCQx599d
o00aJZ9iq1NLf1quDNppfxfI2iHh0Eyb2kTDrD1jI/OxVCDroNZsE++ybLL0gQL/JaY0+gC/3Fy5
3NfLntDIaEDHzBWb1BVwKB8q3TMu+jAZl9zKfxSpMNg+qYttkKD58EEQHKDdWduBzOUhavAN+3N8
BIPjhtnY2IHtqu1x3qU9SXvWEW1in8NlrHS9uU8ZO7Cf9UjA21LdZBHmsGVjGUmMBinhlpBBV+ny
YGyoCBvXFiWtY2hZ6wKcKC+V9Q7BTTqSiPxtEw0VID3Yi+vRG4eVIbOo1qdqrNERztnmaKxWy40V
6nKEaUf7IWkwCSXQJjgRS12kWp+XB2pmT/AtOhzNZbeNRtWVej3EsyLER3jN7SmhM4LTGswNfdCm
hOZWDq9avwrmiJGX4GBDuat0MPwUWwQi4wqfTHdu6ULgFlX9hHJbtoF24rSS8dsLTfUZJK3j65bk
xhSZdzIcSyp8kXnyCpI+pNA+IsmM3ynJhUh70ulANZVmMp3S70exP1p5m7+3YxmvW3z+O3Cq6ovX
p+vluAIo0KUb6bSNuzp4C8RL39z8qRc+kbVcos6Q3sMIaE8I5uSR9ZRTzVlziQsi2Q6B0e6DyUyO
pZhg/6Xag5PVJNycqo1ae5Qb0EruJxaZW93suxNq8dwdtKq8KlqUOtRM5WfI1ujWqSi3UvAY6FWz
pmuZfK4BHm7zYcj2hZC2xzEGKVTnSX1lbQTZS7CS10RFwgwI4MWXB+9BYfUQ1y1qViJDtEHgRDF9
O9kY6Z99Ld+QgKUfIIswu3eB95LjT1vRU2IoFf0lphBPXdJXvzU1VX5REHzcqYEDmmD8bkjqjxB7
xGtYWfqKKn57ipSGzJmcXCsRVP0oUEuRKMFfl01TySyRG7nctCSUIBEhU3GEUTHWnWchU63I9liZ
Wp29MazPZBcAwVnTzZz3lkN/bFIzx1TRy05cciMMWTAwibKpvC45DOW0m6om24VV0+IKVLu3ARms
FZfh10qAEulLMk1n+7K4oEqBdz8T1DS4G20T9udlGor0uj+zpH+RpZnoohf1ZhmFwlqM1rkc1pua
WILogd1y3vUBirD484dzWJpuMFQkeIfmi0yR6oc+BDcdZe97Yc6iyJBxRfA63r4aOUAhh7vat7/9
tRyjot/fl78GEFwsvIV6qyvdtJYiKT2beTFt6Vsc70vUB0cVQ5tb0PTqYrV15kySEL7EaAvg1vJx
YZ8cQiqUeKCpYmJlnn++9iykyV1R/Oa1jJKt2eG1QllwKRqJ29UkDVg2ORHlKO+bcXDbNI0+mUIe
JbPNK+YGpGVkKI4I3PqjblISS8ENvaqK8SAPle8bBEpuVIm3RJOU5xL4w4YwFngTk/mjldSvddQG
3wpDe1Plpn+IE9xDNc20DfFC8azK8fPyABUzlq3JU3HvitrfafoYbiS9gdigD6EtmK1HahcjcIrR
+DnU6z3covHdH0TPyckQ/Ho8qdpfj8dF8efH/348sP7jdXzGq03Tpa0bA6Lc9+D+SLl23nOJ6mUX
kJVdsVzFiqjU2nasPYK0+WyNzWiTN2APSF56zxMFgA1MunK9nB08qXctlMu/7jaeB3Vq1FGY68hP
epSGDyJZawuFfcJwH02kEyzhVCvyy697o1U+qDctO8vDc7m755mMxWh+cj2YlAGNpNgtj6hCTMJx
RI8WLHzrrgq0W1402i2E3sby80qEpN0GVIibaUDc+McD0tw4+3zE0/LwJtSyPXJKLDjzs9N5U2Bx
s8US6ALtaFj5VkpzN3Jl2lNpZ/0+7y4bJRcPyAL1MzSR9p7lRud25HWd5WQNa2qDEx1NhzI6HauJ
c0hC94K+wbhUuZDbFYqpnUQ8/esxSydC1LjC12FrtiRP4rbZLg/ss3MqRdWpmJrqhBYv6hy11ZQN
o+zHcmLZ4Cu4QHkNj7Xuo3wKo6OKsvSG4ya/aUZIMDP06hrec3TAiBIdoN/hAc3SfivTrcxWe2nb
U7p7n7zQdxs/ELceyoM3UqdCKgpvrBSzrawopSuiVXnDFe4Knec9+0yQIM8w9c0Xp2RSxw3E+EsJ
kGc7iAZS/vl4TguFP457iZQCBY2nnx7fiNobMifS4gBRnrFEqe7Qmd26EVN2i1TbaGqMijf12+cR
dBREitZaLWcjPs6+VMlQLs9FRd5hNME9xBt1WgbGr7m8Z6grPxCV48gBWrM3+sG7YuLO7OUBbSu8
e6yY7lowdTtNKStXqLzZVjH2xzTQPsymU89JrdQvTa9tgaeEN7+Ukyfq1nsvUF91Syh4shgcgtHT
HKUV0g8Pv13gAcltCsvYSlGfPbC43fShPo1ybe7iLJ7uvWcVrogIaY1oaLpngL0ZwbnWFGb+uZQj
H0HylzswBvoOHEF0rCkDrwpFrxCr5j+W5VuvqXfgJgXRRHI1R1P/RiOlDzAN3qN90SHbXYPeXAF+
CZ4GDFHXbEyrM0D7Tf8CniJ+q6h572U60jnkspM3Kabhi9hH3VMbknoF7AmIz5AtZrKQAF4Yhn1n
1eLGlFIZ9bFBTpzq85fRi18VlZQqaVB7kFXxh+6LH5hk94kZ14+uagOHBUe5t5TG/8IwCLDSzB6z
Zv+i0XN1OSx6abcJ0kIEO61EKxiu/l6TAq5jBSAfZmsNYJJ85wsrnwNITStpHD5IiiV3UwahPiNo
vwnZdGW2b2gz2/izca26R9S37bIt6p3mxdW9sKLtlBGg+YPUOh797V/AJkzrnOLnOoU9ULMceo9I
oHRe3n3FzjTRGHwGA+Y4+1k8JDB3W4/6eh82hy6LrBU6wmzTFZQMMVdBfMNTvcV+FiKBUY6KHr96
paW8RnMOP8e+fMFtOaMtgnBfSeZLilnH8fbLr6nM8jc5i3y0YCRR50LHCgxVfJAtyn8CpbJTAk9G
iKfpGETgSgkVagSuQCe0slDPcjT2rkEg6+jdCEI3SI9WTHNlm/RGItiJ4UEuCDQZbeTc0EDbmkEr
nqRI1dZ1OMBuRY5wQRzabr2hP4mVv9OxItR25zuDjvhoqpMd1q41otvVJPQuX237HtRK4uRNMpxF
vTq3fYiJZH4zjdRKayshb2Eh5+soH7xxvwTroA8vJewBENoa/XHwJHiZrrmT56PHCOlkAHJT3SLJ
0ui916rnsKMe0ugHnAIouCb52FUpo0Mr1Ad6RnsbNG0ElDJcUwDXO9+AThNqOTbzIEyOfaO89GFr
bRhboodM4wrDUK4gjg5D2/HFTEjmVu3M9gkVvANZRslqrvpUQ2TsGCEdjLQ5ZFA2wEyPVZ9qTtQX
xU2zMt1F0HiDmVtdq2YQgRYxbNJTy9ulod46TaT3z1pbPKdlh7iq1E6oMesnDR32ahKFyl1255Nl
n3egSXbg2aqnMFbqJ0hco01o+5Xgj1G6yEyniOhEIrPSnadVOXbZnaPhzp9JqJayn9r+Scs1nluL
x9rI2gNAW0j9bR259RhpTxNJnZVgCP4WQ9+6ojOID0QlImjVLmIyvsydRQ64KtD7ApiyBchCW1we
6hptuIEJromoojHvKXWzM8TuGe5udkDiw9sPJvC1ueXWsag3tja9AJzwDkmFBlw3WXLGYGHtxiww
VPg9KTg6zAVRCtuRLI9WtdqtgltvS713RIqtPISSyaDjDkIOHza3kT7Scn3DK+8hFBK1Q953Kr+c
132NzMZR+8zYAa3bhgEwl5Ty9pLC1sQC6nfV5Kxz0nVvJdGxn4KTD8oCi0TDtw233QHtbgEIuDG0
GpeyaB+Gn2v7RmxahFkWNzNMCRzj5cEs0+CEbqmzi/GWtpW3r6kXwePpT8NobSChJS/MFLxnlN3+
VvIBefrj2exuQZqXQLk8nRVHUAyIuvQXDW7kCYzpcBKaiduTURndI2lojGe4TYG9H7zxGqv0kLK7
osvPRVs9JvqX2nkvGkdfK81NXkZoaqv4M+gN4zTn+cgSydTXi8ztFC184I8wyCn80CVt3Gj0YNwI
GaMHFWV5E9fUpchLS0dWD8kKi+WK0jGORA2iRTCX9Zpp2AgUns9WLn1P1UHcYVcYz9pIM5/WVy+h
ZKxGyZMPuGbNA148Gz9x/WRh18RCwM/ZTOJrPRGZ0DbwAQ6l3cr03gN9rOnHypA+iiCrNwADhV0s
yAbfE22S7LCIixXsSFbGSmUcQLJ+Ibc+HkQkVY6awctESamtcdZCtMzaF2M21CgGdz9rOAYEI7sU
ZKH2EuazJwxUhWvkHvxwCWu5QXtW0lFkbnLw946cliQaqwtkCkSDYEFe/ThVbb6Ep9RH4CgZmbAN
TWM4TROSIJ3ADorSLoLveB4MOkxqFbmvTqNeKBTyAZkyX8jYPIc9/iPsuNU+SLzx7E915VgKty3G
o2qjFZZ3GCSFGQBjPACTZDpganz3SvothEAzb/7oY2A0i7MMtr5pC+XCVUYFUpAcE137c9IYvptg
4ac1gnyHqWRPfRdSX5xSWB0nmj2EjiKW2UYMKFGPiTqtpyQ31mZIiIc9DhDxpPTbHBuYQ0AJWEKi
d3xUZy0ja7LvepQPHsTTTaGVtjkgSlHSCuaxUisutAu8aGEGPIMJ1um88lF3iSNRMNsK06jiaAyK
vU7+vsmDfmdU4aXrvO2ALNlRq9lUV/ln2uSR6/PArkAlAtk3KbekyT4FQcQGk5bBCoTyQ01IWOD7
eyOskOyhJ69YAXjP0fut0dWitotPgWnhkAS0s/LTaVwLyPQdP6IThKqRUPLhefEd8W0E84fQIUEc
26JA152X23Kq3pcpt6r0aO0r0Z7ZI99hY5I3ahlgRwnGxu2MpDzVwpCR53vXv0Kamq4ZZeHEN3de
m2HgrI3yNony+dqlffXoEArhnyM1bAlqvsFyHLyLA6QffeD663G9Maer6VHIIsfs+Pk9sY5ukCVw
ffo6qHq5PPuiuofMvxGp1Dh5S1PuMG4wlSthY5NBEw9jJb7gxNft2GA6LtqC1g2hLG8m+krec+Ag
yHtgRYq5R2pdEntHYVG9oZOJtJEDfj7a8RBDe/V7KmRzK1iF1I3hPYuq7+8kz/gwhbK9xbX5JswV
DAiOAdkIUlEjstA0BMJMkXgjexi4sW/XNuxKYcOiqLariuiPphGVywJjVfT0E5jkznzG04uEYhI6
Ss0jylGtHr8IQ/hEYpmLmHhkixFLOEcTnU3mDHsXUeNt0FJfOvNrMVKY9AqgOpD6vmHw+kCk9oMJ
UXmItYBIAY0PegLwerWkn0OLt0DZZEODdfKKvWXYQpmqa/pEMcClGTdBUl3CMfI3pjquq9Yivp6A
JsrYXd18mMlJaDmJk0a35dmYDCZphTgrs0tVRYNRacWVhjjPVJY2hhVvPaIMpDyHQdZQLetR8cUP
kPhOhvwUDIF/xOaUO7lc107UHoYKQwNZ02Bfti0AnEJ/zqTYKSDjuSWeNUdnPsvRaIq6rWkpnDXK
4uew6jFbhTTzMqu4eUxCgtCuoKegnxXPIFntoWq723KttUJfuH46mnDQZWFNxwv5BhxKvjXYZ9QJ
yL+e1884cutLoErr2ixJ0sRfWaXgT+bWAgQU9g5azvBNiOOj2cSXHGzNKihV2jPRNPslzKzNUEUO
atvgwlwZ3ga0MS5VmXWWm4yOTOmODxziSzrVNMpsleY8hlG8obi/8BAlt0x7hl2GnCCub22pBHcP
qtpgBGfQmN6qEU7gIPJD0MjCvWxCYS136bDWAJpIHtocwguuK8Mk8UWtkAsCFkQRh1tf0+MzmNpi
KybkACrqhegnbq3qD9da9G86FjZbUArcboWcQ2fIvA9yEil00vc+PxOhgHEztPo5AGp0KiuWFNrQ
VifDk782wwbup+QGGfYgXI2HqdceHurBbQ0OBofqWmxEa0/aNF3HtYq8gSZHXJVJu/PSynw1EuEo
dmJNWVIMYLvsPA1yjByQmFYnf8d3LV27HjFTB4n6e0+rkAh0CQNlDL6DgfCJFYR0EONg54nwCuLK
Lsq8uRlCDRK96h2Nvh6qDWPxFQ3CR4EE4DTSwscmQe4B0EEVYCawGPnhSNAOvHBZH2XVU+hpFlDN
FqRobRSW7mgVTX8zyUweIw58cdKI39WJZJ4EjiL0bhJLLgzHNE1pYJF+VWQJw2aCnr4UhyODy7Mp
Q5Enw/MOjq1yhhwUMZmzYZhoGUTZwtYAXsC/3JuCHK6DONhkavtJxVhYaWZswaxDvRVYyQENnIUb
J6jx60tUypQYjkr5NMFxGAxvWmXKcGN2jdZA2Ji7GjrzeNWwxl1WO3ESeWssvS8LjCbrqGdrab+Z
hJZsYWvUH6Xev6ZWWX5TSdvUXenKQf3oaa+alInlqnjX9kE6giOi9IoSD51bU0dvnUo53hrzNVxl
5WpKLFE1lXCBhhj7FsXHik4+16iS48PEcOUIEeumHFaH1mVvIoYHW2f8sGCE3hPE3Da0fGFVlLJA
TP+ZZWCFYalcFAL7tIwq/OiZuRL4xohuVxbouVU1FP7KD26lZIY3sVYr4lqBnim8r9WQJReAMuO+
FiM3I/PoBoi+bWEUd4I0PsjYxKdE1kMUufGLPlJwVKTYoM0dKt5hCMKVkLHuQoUh7SrB6lYtjXqf
i8anU2IunDz/FggFdEjW4c6EuSyH9LDxW3nTGMMtm2R1I8EGY54iUdBMxCm1kgvrYORQonxBgSk4
mFgR5NOwbOvhd4ConwRnUfumZJ+inBUrLLLTBUvtDy32Qe4U/RHzXmG3Q5i7pkkmD1my/pX5LVBy
DDF4d9yK4HgtFDpuMPxPMQhyN1b5wQylB1Er6LXTB1LiRn7/BVTNhpnT2CoZRFFdSK/R5OfvCWqB
FRzzgFUM6wBMU+IGPrzmAJI413Al3Zy7yMlr/JBt7lGEx35RwMilK3u/ywGodD63vqJJX9R2TeKq
g3OHF0EMX2rB8J/wxDATmsLJ7KVg0w4JvcFG9SQAGT0GTduyjsvDLR1VgzxXd6KXcU+qwXbS+3OO
nJcFRrmhnuRDJezXTerVK2z61WqcUtGpclIDvaWSsy6L5qT1WAVYkkZ7pQB9h43hgG2ANxXegDK/
1pL0mls6otd8ou9j8yJ0FIfiRnrtcLs7zBrjvahzAm/MEDUFSgZKtT8ZMllf1ub6bMn7jso2h+sX
RCgek43e6uGOdnz5QSi9W9tYpos/jOYZSv2F7tmrmFi+14fZcVCusA5SnbHi14yrdEMNq6IJkv/e
YL03U0jwloW7cwAcJvNdT4FFC+6IsmjXlRaZHJ151yO/Q9cw34SdNvYZqkzhWcmIs4yq30LJBUmv
ZxndiLyvKs7aNWjutZRNLwg62pU56Y8B9aQLyfoNs49MsrV4l2A2MFiMYM2gqeijH60ko3IUHITn
hDZgXPqEkzoLeG+IUCX0LOISgjqaNK7S8D0f9ORY6F22MjCYr6g2s3BRIQ2OePbtThS+S2VN8KVr
td3KlLg72d9lBhLaDGXPXhWw34JNZDrBRVVLZMymAcUc5aiOZLndZdp91IXtFDTDXtJxmxF6HFhS
4vQcVBdATnFriuBmWuVLr+AAbr0fiJ0fSTMcFZTGLovdO752eXs0EnggvJdHynQSmt1TOAYyxArd
BqiUHiE1ML+QystbAv64EZ7mfkhVm3f3vjTgWERF+3+IOq/duJF2iz4RAeZwy9A5SGol+4YYyRZz
JqtIPv1ZNH7gXExjZM/IbjXJ+sLeaweeRCXrpYDDy+QinVn3HeBeAHrGCDPiq6N2h9HesSSPSqmS
m7Doz6L/r4vNX0JT9XCQ04kONhHBqG9iydoA8CtQX/JoIkdJjf+4SfUNdu0n8b5isEHHMnYfetZk
11rVQcFZ+DjLzggAazl8t4RMSzf5TNkK+x53DxkASeB2ahsiaEyDKbUFIS1qchzgEmcC/z2edv1Y
xAw+NJg4qlrlhzJThkdL23sxTosBPHzFsHB0BZjj1Wm+OpOlEuEhfpmaxYu0SSH0sEPOYxvvrQnj
ltm/MlZ8s3FRwRHLdpMxFHsxjYBykl+0UZ2v2hojfWoiv4CyDxCtj4qlEKGne+JjyS/WMMr3OTZw
VyLaDkll+I86Auuoa0NrJWdFUXsysVtOTPFTJGCBzMR4ziUUXJd/FFu5kZ+pnwaeJPc1MYiwg1l3
iY90Ycw1xHTuWG1H0BPIJtmD+WpIXHRmn5WAbJRnl9PqVk2Tc1qx5Po4FVMGSrW3S4F8AC/PhxDj
HwqxUV8IVXLNAOdEF1o2bDCveioJUwtg4dFu3vrxB3clfDN3nRgT7ePp10DcSVgUHv52ALFBLtIP
WleVB95MGCiOZQyKB/xuAz8c+dY0/XqauvWiM5mPeyZATaJYJ8/qkzNxdhaefDhDzqCGekOBRVvi
Ey0DfoVZQVAR4t30EvJRFp+cwvYdW30wxvxcTJooKOSvtc0PBLEBa+npxOOe9RW3P7XkzKzD65Ij
wPWZwBLzvZ4mI+yVjonyNLwoS3Yztu7TkjFKTXEfLHIv1ySpCC1rTlp+qFfjo/TNmkkaw9IpwvHM
tYqyHyld4ZeI30KcZiwURJGHUGk/4v4ax5tL2fHSE9T3LPJcrT4OuV3BQYLe5jXrtbfy9pJSugip
3YUmgWJa9IakDOwwccTD0oWLgYBiXI6MXjgIXeo7JjvlBWUAle9k3+op27m181yVprw3CNxn7NAB
uTvA/AsnSC3lP/igfs29ecAlQpPHQMDKV/AIa/akraZBK2Ff3DU9IDiJIT9hPW3o5Y+kEUxnGjcH
Ay9PeB4HtxxxaqA3BtNAjxGveV9X4Z1tEb+qmnWEbsp70waVPR96dmnxeem6Dwh1OTEeLE1nPlcA
gETKCHLSl5+1hrUN1oXPt//SXMx3Dvr42BvrkGMSBOZbBwbJzzVgZrQBP6pceLpnGX6Jxldr0wuH
3liDbLx35F36CPH3qa0dLZTae3tgGOnOLBRnzJrjjPC6ZAQQZ+29qR/OLKkhVE0FXHJ0WyeGMtbg
+VfGzzhbzyQWVKFbA++DOFsFnpqfx87j8eGSENcRnAGimkxOOPLcij18gIZuMFuecMHAEGf3H6BW
C/tC2ZldtYuzzDwkk3FwnIR2dZnND9WqFZo/HcjgGNNmtwlErqJm/l5Es5dCFHOQNaWF2A3VTLAR
rztRDQC7hF0Gk7p1KR5sTAHWsEGuDNCUWaHYPH21OwVpzx+bedd+VLUQOt5Bzx3I+8N17DLrZHLH
s7gdzzbNg2Z6TwoDqdOqEM5kNfGRM7INoJB+1h3LIW5o9j1udaeNb95JZDhUSEFSsm/CGQrFcULQ
R7bBV1bfKxCZRzk5Zy+/Ip+qAysdiPPKlEOFsDNMC6aOuPzflO6ic5xc5n3Nsi9dyiVArZ8FpJFi
7ajVe5JIygUViVLmVVeGEBtvykt9E9t9lVg/vbSeiQLUw6n4DyAB9wd44GQAeGQA51TFS28h6R1T
Wr/WnCOFEtFfpx8t1Z9TQ0cw16o/PWbyveis0/aWWKRFBEaEHA9/mqS8MOK8Vp13EYV3YuyO7Gut
Xiu9/0o5Hamo3AvlHQDWKoYqNHEI9wRMSesnFR0Xydhjz0pOXtMjiF0LeG24y6TmnCuo6dCxtCoc
4uwVJfWp6yPwizmioekLa8kPn+5+nojUYdq0hJKnbFdA0pclib76dvWR/5X7pnax4gwCiWNBSLfX
X63V53tIBrd9U0ktNGPny5y6LorjE5Wemx88/C8wON655z+LskEwEct7Pf61yvhYjt64x3MvfRJ+
frNcZPuoe3vPw5eEdsY6ZYaITDLQqFljqq9/v/bvZdKUHTaNPlzc9JfRiTDmJDu1LiKs9TlHfHVs
ydkkyHaweO5U1kmZPPOkFBJ6OlC0yPEyVn4yRYMBiBM+wmVyZ8wvioH4kysmTw0liMtFwGzcL545
4eIT8YnKOj71ae76IHXwGHp6vptYrvvMr7d9kDyC4rEjsAZ/tbliJJeylOC0XXIGhSLovfM4gueh
b+eEMZhoMykfK76d4wF/hWNknLJ2Nk65qcN+KQRVUt5FPUtqRvgtYnZLyiu+7/ywGPjtDEVLwlXF
yWFiViBjkxfkj/A5Zb35aBov1CcqCSDf4xPL8gDRzxds6eGWNMxH9FTJcAfRg+bq+Czas8GR/oKB
t41ma3EiHVraw0v4f6n1/i3E9maF00GZVGbGufmR9uqjb1yDdiL3rtiDzzZptAYx5o9/L0mHFFFN
7F/9wAJ4nTrxcNFtovPDoKItNp4D1Bg7lyiNe+WkF11OJVuApUedpVr+mJcMNWX8sbpZe2Jn4SHQ
dFMMi/prw6Kez9L8wptMjFpJ26P36v3fi0ugJp4TbwqZ93xsLPfn3J4FUTrmpzrnFd4o+YSFrgiV
2Mx3hH7gMnCqs7jOdufeYGp5PrwGjB+lSpdVJQ94t9YJ2Xf75DYg5aHpK2Jhhwj3/VXqkxKSTwgk
PKqwZDExZFIAqgfOh8nsF4Q7pv+lP2De/o+oY+MunBsOXe4fdV12wDPvDiI3ms7io9fX6TaSlLyb
GFT6qtvvNamvDxtALajhBLaBOXw6JI7ux/JPyv7wUJnNgzTw7Ea6zXpVQduobJCFPt2lx5SW74r2
WSRoS1WR7ztx4ocT8L7Wo8fA6uyh2mDQV5LbEhe3uDeBqAsyG07gtbTYHC5ZVb/Pim4eVo1aOHGd
ZA/YQ7kn35joiAhfMKx7BVX8BP8rNlzVN93yLZt/2lkyTm/H21or/W2eQqWZjwK0z2tdNG8tKrkr
7KUe29gLHLcLFJJ8n1jZQRdme+qNvCr9clB+FfbygUyrDWKzN09AlM0TJWN1hN5BUV5pp4K1TuVT
wjEvaSeGgx+Qz9GqFYobiqz9WQAq+GCc9NsC3HLnEKbypPwqtRyqDok/LxbDvXBQiDCFObbV10zW
yKVwn8DmM4eaVTQ9m6oLfroSwB+yTrK3lJMK0hcNNfu4zJHLSa+PNUpZ9nQ3Cabhls5V4ALq2dk9
lwdgfO5W1HPPS8NU38bm/B130z6eHevTMiihZaLzeCk4WOkjtd20TEbQkvz1X75tCjP7ScNttKEr
mx0qbjuoNXXaWyVXquYkNlyPxaRKd5RzlbEQ5/gsn2GtfBOQ972WoPRk0hbHqllfEHV/qHii/rgW
zN2vhNnwbwfCt0S6yEZjCxnXfw/eAFpx0Z2HS05VxHgxuzE5SY+5oyOCU5KdMQKhjHvLiCBD4WOK
PexRi+DGnLo3c5x9EO3MJLPkLzbN9gW8NhqsyjjmrqoeHIh//jL0zsVojW82ByFh8cWL17Qti8Ny
QhKPqhSB+4kDI2WI2Mj3QarfctSqH3O6EUjr/Wkh8vic5ghZpcb4rbGUaK7t+qJlnX2WqoUEoxEu
K30erfOUVX9M5JUTo4YCbcvofcLrbD9AHNrBnIJYS9cb1RJTqLljvk6QycFircyfADlHwmW+2gwf
o7wS5ruTJr8VUHd/+TSD1YitUzfokBaV7jEWotz3FMtnK9MCSDipn2KnDlWtqk+qY9SnuRH/e/n/
L+mJ6sgSK7KuTP3C55PsYElqocU8xa/KWXtNytoXuVBeNKyWr/FUfTUTjoR/X2lVboDLmFmG5/Fr
gzTqlXnbutNJnIr+fRlP+Ayo6W32W/xuXZK8hpPnmvbxFQ11guJesfc2ChOVc+3+/y9csxodLQWq
wubp36/Pxvq//6JJxu42Ka9uBnq1m3GjtV9eux27ac6vkHcd1NZSH9ni/FJM8lCWFaYz2dLNBZRb
fam3f2t7LLRGacXAxxsZaoIBRjurBg/33PDOG0TbX6ALhf++hI0RY25L+W0WhN4ZuRTnzlwf/v1u
v/1utllPBBziyLSAPtHFwe3IAQr4C3NVwobY1ibTN9GG3sldvN+UkOkZH2CAUgMx+2yZB+XYrlsj
uzO8/mGiYBGsJH0tVn9iuz576vpdcn/7lTdGopP9hVXZ1iGy2Qc6XqWrX1j4zZpZ0r/Hpy37URuQ
YSAiaXfwVO/eIh+KKbLrPBj+Wizvrtsjck4apIhuc1HIKw5IbUZfaBRfhgKQtm7IRIWoJIYAVUYc
zeZy4vkuA8KU00jdBhBxSnQNYDQqjewNDPjWuPDUBgIRIKc5b34JTe0+XZ0ZG6PMpn5GgFCEsjB8
z4PGRD4gBpTkTSYE0Hep8jSu1yHnG+cG2GOCzjoYg8vJ1ZCOzynT37j2LpZ3ZmuK69boXnuZrUcX
tq5f1gRB6vRF6uL2h3yk1rGgdRbKC9jj48gRarHlDoD9INlesj/WSvxYK7S7Go/szW2VYXdDV9qO
F6IWgryA48nQdVI9M2T6Sv/TD1cpDdIieKz0GFp6uxO/oGxHk2Sdh+N5iYYCGjM8+CuD7eKZVfUd
acbO1brjMlsENjS/oJCJwOiQqbCgKoISbJSeeCGrNiJdgKoGuq7Pe2SbapTWBjNQrEGtpqEBavuX
Cm8AhBrUd7x9pMJGMMblxa6IjbWWdyCFSNdaE1yiEawFpWWsXLMyWw6tljDtYgmAFMO765360s+c
tWps4XlHUHZEgQRbCx95jLE2wgjBeUz0tDmPdbQI9+pJZGwuB/qoGVpk9jbIvBIHNYNL2cbnXGbE
SUJsxNJQrD7vPWUja71JgrhxnpXkNLiIr1MWBspofq/6skNutoTMnS1mqYh0NY+bQQW46kxucZFT
f2hKZ/DJe3rMrBVjjVYP0lntF0t5Wso6BqyleQy1GUZM6UHf0F5A0t/BPu9NsEbFokKWqGeSD6cn
0mwjQ6in0VpuddPc6Pp1q6CTzsskWqnNsuKOqfq/hX4107I/ZhbfDaVh9pBPjGz6zR9Xc9yr5ucM
ehE9VzT2pqTkjpHa85n03HoRABqHxa1ftCzCs413pJHAS9VN05/qMoozg3AHbne8SGyYJhyI7JfV
RvkiDSKa4i7l0tWPqFnokFmdKHUZoUIiQrg7aMaI+b83l2DWmPKYF4jXa5ghQ6xWgO/LSgkk9XTP
BP4otJrOekiGSNuOCiAMeBzm4WzZRkx+QVch4wW4yOUXlYJRnrvVKggx9hjzQnsArGb3RVRSTha4
MLvCsHf0eqtCo1i32memGs8QqqYA7NgElmk5ai2St6ks9JDxhy6d56JvNnFxnvtD2f2QDMh8EWZ7
tjwMk1GQUShvuSx/s3PKjhOy6n+1s1mQjbVkNdO19G/TMrmcc/FRiIz6bYUNO+b32WjkSYgUlwtG
Ch9p+XOFPXgHfhAJ+fYyIB8JjTZrfG+207ObgB4HiBXqWU/HAc+5r/PdaPFeIZLxwCmea0fBoOn8
0TEkzoQf+GCh1j1VA/ubVQLjYiNSqTqGdBLZU6UYgqUDrVxVNBOa1u9sD0uaS3yJX+mJjExb7PtF
/1xc5CCmyqCV6nSM7LVlAFLI70nLxAkj7U/DZtwsu+m8ZOtHF49fLFy3sM55jzItD7nN4bH3AmWO
/qUo3c4WJTcfpP+1Hnnqx27JDLv8U+vWcIbXeyGVpw45ddhz9U+KZG1TO8DeLSc/SEBfgflGJ0Ic
qLqKoFqeRww7asPYh4nhGLG6UItev2G1A9abHbEiDlGilH9VsUAXbFAiiOSTGfMrqOc+5EdBoJGc
aaGFS5zztsbHC5eypmqPDn+lSDU8ndhIRDc0SCzh0i0oltyQgzvT85CAeqjU/qNSrTyglqJYZOrW
5kc0r0hESi3Ke+cVZX4ocJgFuctWb4aEy11mBgT3XZUZ1V9DoES4II3gOgoqw6U4SRC7qGiN53KM
Uq7+UE1X1hk4zggsxxtMbrKidkd95mcC11Gd2BIypWmWUj3AUHZ8WxcBjMlo9YAN1qP+jt+S7YP1
3WZok9SV7bJYXkwEosAT+mCaYtIaWC/pzfyC9uc8lQjxBifeEVf3zV3G6ah2DG0HhPHyQRKUEqzc
AjydeUZouv67QRTAzr3B0MZfvh9Z8sbI8Cpv4HbkszRaEbD6tyI740esE3YA6nFXTeMayVUN+lwf
IzPrqWynhMEUxx51IMBZV/mIwZbtkXtd1ELWLytKaYBxo9xrQ2PTu8NJ0NP2B9LwfGKxzwiiepBD
G5gEuiYsiXeNtpxU0p65eQm0dguZHZ20PpqCYgtFhUp4bXfISsSiMScp7tIw6VbrmFvrsO+U+tlx
nWnvzQK9T7jW2t9+QkCl16EVs/gd0kE5ZZ51wQmNvma2qvMK/IHdRHt00x6PIRm9vnrUbEo4jsv1
UKd8LGvYpenVnnmfWZsv3M7dTnH03xI9H7ZRMkBdNdlrMzJAu3qpKXYPIBFCHpZ8rnY8hmj9UHv4
k1QvbSXlwZXuiqhPDrvym1P8JSEZczeie4H5TR+VeA9DHUrY1fIzc4fy5PTtViFdRleeDJt5um7V
b30hXgpYuXRlw9tU+LhnLfbbncXhUpM+bUzNifM0qmagcOWQXQey0GU3PKdVTYE7EXIEFzMwlK0J
sFMZCuLbw2pdf9f8SKnFedgIDX25W6JKqSHUW3W2x0KbBfyJH8w6B3rwuNrCoJht0ERRETTIxfxq
Whkb0tUO5mNxuIUaS/sdx+NOt0kpzorbjLwzLNFy4gXck3Gc7UsQqF2NYpz+GmDhn6TI8A0ocaCS
hq0u/SbYe6raXO5deBgRbdeTGqMGTIg2ToxuHyuC6Bzi5xhGMv7TsXAR4KGFNWPwh+HsF0mVCNsR
1hvpWo1yrKG3B+ydXDYAs8kIvd+R01AeJq1+tJnxnzFalDOmnh8KmBCMgXtUczudnM2DidcNXXW0
krXpD1sl7dh7a4gJHZEJt6v86VRsNYZs6dVa3KbGe27ir8IAsmNHLI/F6HjBAEqW7b5kSuwNO7Sx
35JpCPWQw3x2KUB6qwY3NTNvYte6XSwwbOVWdyReNVjb4b/aKB+qnU073mzQ6PMzBfgfXSjdgcN6
N3mOt6c3Y16T/Vc1wzXH7+ibjmj8joiBQK2ql8U1KrS/DRMEIM7bnI9EQfeTheOvZvhvnoCdY/B8
bVvnPJL6kBsck9PaEuuZ2J2f9OOTI+01LIsvttu7LVUJvav5yyHkI+xX3NgQymvfTMB6AsmkdDK0
g2uj9FsEt52lYNana0N598hI4DuiC4hIiiGsPmlKf7OEbkp7pGE1tM9ufa/m/Eedj5Tyn7TYqAAm
NWyHYmUyzEdOvALvRRRhYXsCG5By7fUtWxLOGsIEjjGLQu2UM8XEfnQ01pguDDiun+tv7OeJ97SS
/4wZBXg6D2x0BsphfM5HfdiRKLieYO/SJSSIaLzfldYinPC8V8dm/EvgJEPf7kUT+ufKW/OpJ6kS
ePsKsn57SdsHPrs+0JmjgVJFU7WYTOmAp+917A1R40atVK+myN/TUiHZfYxWN2a2ZG6OP41masx6
LgICQMbxueyr4WBaVHdMRBEwiNVAwIQgtPhYJMZc8BWcLLmqhKJzuABUSndTPUxLbD9VaaEyooca
YPAXUZ7qzrZPQxNXAYJfysVksdHvU1URZ2gG+VpQJZdkczX9Pi0rsO6TwDHWak9C5Y/WNq0v1r5T
aZqISDv27OoLc7j2bLXwpjUX19bCNWuYbHq9jFOQmTvZ0Vw6qXzSZ9Yii+NSwOIdDM1VvVuK9leX
CAVIB/GipbJ2c66gvEmK++rZBZUkKRnKACZHi/dKQYBS05Jsw9rMCApIt77gc8pX5U9meJt8jXxe
YkJANvME3hPcgUZvIFe5eNbwIh4axXhaMuVcl+XOMaw/FLSUxYyfI1JfzyMRRFj4VNafHlhelIs/
4BybHeG6RWgbWthJyUWkrDDg6VEzzfxdKskHGSdoqYuWCZhhH0Y6050mvW9d7W7rqCDemLp8txYG
2YtqUu7cZb2j1QI/oUzV1fJmxESl3vmGjvpeimINwTAEoJB/ChdUsGcaR8f+bAeVcZbnMsVwKi/g
mSqCAiO3q5NYaq2oK9sVB6TinA3JBN6L7TJ64hfZ2yU4H3MAL5qaQVuYgP4bKxVjbBi/LU+adw/S
kMvInv0ZRbWm5g/TNmTEcOGFleuZ87/d12rH8gOFMrCQvngth+HaKOQ2ZZ6iHFSLZ0WX17e17UnA
nC45EsuvpEXXtkJmneSUnGY4I65TshWbhnZvq+tRFBAhTP5AwCYJXvhQsdMuhPYfOFT6gT6XqDQs
+xUFT0XaWhwpdXuOjV45kOt+NoF2R1YtgS6QufEsmPOicKncHQFHHY8/+4sV4t0VksYuNx2UYi5F
WOpGcmiJ5ZacT3Cta1Q+m6iIjbfKM8gpXOstVl74C/ThCjWLlQ95EOPfRAP2oJAAtt9Q72IRH6lQ
r14SLwdjPGsYIcCjCo4Bm12P5mUN42Kbx0tb/84qMV5lNZHa4WUEUusUYEk9G0c+pbEdkcNBA97V
ZZdFzjZicrD91+lIQ4yUDyr78igU74U4yZ8VWbxQaKNN3H1BOyk7MjgWhJXw0zUX91HRMOasKuNk
gvnxO8Oxg5atsG/CAGs6nKfrAQ0xi/eS0qgXDKdT2q3hw7JYVHjOBfTbVVoasjqFAn+WO41Zp27o
BEJ4QKjSbFVoOjCITdmVPC0ZblOBvAKO4LTl1zCSXZ1pxfvS9RVRdg4mA2eMyrp86PT9LJbbq+vO
jFFhFULAVnrkb0XCCEO8Fpi9AxMVUpCrbNMbxTNB/opDxcwFeN/yZKr1hkejzLBJJSUfcTi5VR8H
2kQ/QZYiysElORHRCasaeWCQGlS6/HwLyOctRyUadxZOemEec0ZS1mbx7E3lPG6mz39frZ4yX6vM
uiDjbl6cpe6j1lhlmKNR7piM70rrjKbyO3cfI1Xg0+SN6QubkPzIcUZDTC4L3tNkPMLES5/1VkVS
YDbvfcnOXtVm40UOSki6YHU3SRcI7Lma97R48bM2Y6JWCE1EyvKltRp97jCZu9peb0Y3ymfPsnD1
pPVNj8lHazLvucdQ+BgrFC6qHZv7hQRTPye0Fk4JTxvXy1jxjN491tXxNdPG6ZWJN659KEcE950p
wMTNNTJEU/kK+TnpXcAmmPLF4piYPZDVFYMT2izWwmHercuAX7+jqOkTssj+vajQG3as4KAWr9fa
Ee5TJSEXSeIPD6gKQQQkRXlMK9JKjNfCWp9xfyqEgMLFRp1sv8lv8iCq69qJgb9gH6UePC0G7uji
chSJmKk7cD23NAfd1KfqX09qyxPRuFodXwD+IpPKiGNSZi95X036kR7kzuXfl43A0iUqpHe0p1uS
eg5QcUSao4LI8DscR1xlpn1Tvbq+md7b1CiHmmx3yITC8dl0ejdVmldwGgs+V3LWrEV9WOOaHpE8
U+fSqZmeTN4Vyn0aUp6nVoG6bhqUe1k2yru0ky+moJDWp455TFaax0aFFJcy4811PKkZWAV8TQgQ
tvTGl9iLu2NqkP7NwEYRVnrT2c3viwrSpp0L4za7N6fJ3Ou/L0a1MKCy5YC5EjXb5a5ZXace5Vo9
uyc+XwIEJgKca/c+5YtDzpj9Qu1HPncel2hhxSmZKQcZrtRbkTY8E6Jwt+XCEFLLh+dBL5GAUPKz
7xp3ue154crnNQPhyrqrixWIuadtRg5uMbenfLDm9WpT594JPU8OZobT4t+/IfvD92KRDUaAUUmC
nwG9AqPKHiXvdnH16T3bXgg4EMj3qOdzC3WjIN7t8e+lZkRerd0viRvr5LmE4/17kazkldi79pIf
eQ3AZbf03fKEeXfXNlN+QNPP4Y/RueMEnnunDlkE2euLsV0A6Qrgwxl50nHID0+llmLbdOPdVFLj
e+CwB2OsX73ZFC9VrgbGzIgWo74chv5JMyvzddXqg9o4ygGDOfO5waseo6Cv4eBnH9IfNdOICH/9
qzcVNFTnUGQJgMKK0XLSGhDr4+ZqdNpyqXr8yq1AxSl7JtOmoZ+mOBPhzM1IBAEZxB5GygnAAcuF
hFlzDMso134TisOmfbbOCV4Cbs+oxQV4qM3xQ6HeRphp3McCpB7ImU5ZYOM0x5F/crT4cS9YiSwC
U3nGrdCVXyQsiCNRCiEmkwjujAwLC8VfqulB84cdHHo7697ZQh7Uvtjns9De5mKvD2AEKy/7VWeO
FqwTe7m+SuC48dxOpgFQUvVFukV7rdr13ZlBmxYYzhjMeZii+vi4dYn6JqQpK/PJSBGuTQL9cSWY
fC5k8x6s5IjpITur4iQ5VA9l3aD9tcXJjlXqCbS0jtM+G1XzhiJM8/EObUnpHkNxMYcCei7foc1P
S6b3wRZbFLLNCreT38eRqufWh4mn9tORz4anHPACPcW0Rk9xpv+1uE3ZgHanDK3qzmztP31F0bAI
CppqpGjztPEUWwusKAaqDoXxSXcYMWOLH6K6+Ku0LTaKhtHPlKWQiyZ2vMoAnw/FPP/674UKt9/F
Zf3u1MSu9mxwQjw95OOig/v3km//f88ahpHvchZF22A9A4EwntPB+DNo5hA22Gfb3PXQ1dL1bJtF
h1So1N4M0UnWX1gk6mo/7tN+aPzWdpegsUmsLxP9m7hgenYVN0oX8zyAkHtiKAZ6Tkc+qceUA1Iw
3QITMQYCIaswcAL3zmCep3V5JWUh3nlNhRruDHxIQv1dlue6rf66uVx3xax95rCZMZxPYTbZfxpj
/t03uA7G+suVJHtLnXgfSSGM2xJLvMpQadQDwuppDeOzA36TyMmf2kqZUfXWrluOq9Yu7FuqGyry
n1ky1OgrAsgQDNC2EniIpp0pRINaZS9YcBLdYXMn2zl1MeaejHjo/UygIv5PMhxjZ0bvYehHJpPv
GOBznC6ITJxqT60YNqP4Q6Ij9l7bZZ+n7daBkbzZDAQQJJtmK/mio+VSnlB90ZSfYkl7mzKbHds6
3ILvY892doSnYDhwjOakbnS7hhZp3ORqg1WyJyCIaJ9rGr1ipYpr01tLpEliRqnIzbBoHRJvauAP
qRUMRPgGZTW/9jgqOIL1bxUFyoWM99JPlcGLyFv4nQDEh3xgQVEgBJxmq0b1reFFxS+L4qvLYZht
S3qzCco5yR+arX9DyT2BQTpotRmmHRTvXvUujRfz9MW5FKreMzK5F3qF3qAFRRfJ5jTjEnW5OxjH
bAne4saa4SnRCWwkJuS1YgQzDS7JAXCiAjupfrhSntq2edJXjg8CXf3JZEo7e+9lL7dRg8VAdof9
K4+qgaUEQRtnkFB/Lex3m4bjG2figyTR1M/dxTymZU/701nM4Jz0HlsOCSjMZ3diKCQkzXmFsIjg
D9mOxxxOvtAg86HECLS4y4JOxEzc+r/55JVRvumk/r3EUpoBDJMysDsP8eHerUr9RCSliji0eWBy
sk8mxo8o1oenunL5MQGgtelc93NlHNyOEQIa2FslBq52hu5+LvvhQJLd7NX7QpN40NhMa+13a+Xz
CbMJSwBVvdC0IQSy5C5x5/iGr272x2U6Q4Z0dnhC0epNDjq6hxmPQ9TN1nfuWD9OQicZwF44M9fN
772t6rtKJ9JzEQMf6vxB8vhlYESwI1pxujJseG+QQO1BdqfR2ifrW2GaFp50Rp7UvL9UpyNpOmdl
zWNXWFhpYsGGuBzfhIvcMUuciUJnugqdnO0qMV0fmW2XTodhTUgmt3vmocqQM0bj+3hcVLpdm2fD
ZFXAJB4NxrZQIiMMTa55tHJKpFJ/2Gy8/cUgOQ6x+QE5vhugIuKiGrCYNoc8FVBFG3ZYBfDvaIO/
FYotLqmlIePqAzPVQO3GoGxmFLxI7JLnlbRXFvbWyWmGbwOkl1/Xk9j6cM55o95Pm6NLIXjV79vB
jSYdKbyusWe3Mj0JvZpWd0zFckTedBgN85HFDLpU16YncN49HVW9HkPVzDuE0pn3ogKkLDyK0HLS
xCsU0XkH2vUgG/2rsbUvB6SYbCF0YWoIp56OwOwY7PZ5/JkT6x4sJFaH5dQQu6zdFWFLv3WSZ3jE
/xkLOVWa1WGFtmmW1fmdoFlYVZU4MVRHW8cGoXSnz4RkJaSO9vhpOe3BK9zhUEjH3ZWNgTOT2oAF
eHVQii4aXYSMgkL+1HZqOIrxAyHT+Nrg938msDFkyKwcFaRhjL84x+2myg6cf5Nfqg4uUVU7NYSm
71z80ODeHfXsWnLZU5Q9MvbzCIOR60unNIF9ppThmfPiTcQ1TUCKUVCjFdDepin5L0ec/zxbM+kn
hbK3MyyS8bw4x2b9QHSZhVbNrkWNdYIT5/Lm6Kr6QNoaTslihDmBg47VKazW0M85jf6D7YGwzaXy
oViIsGRJPZv5lyxsGdKt/x97Z7LcRpJt218py/GLNI/eY5AT9ABBsANFUpMwUqKi7/v4+rscqlul
1E0q363RGzyzKqYkkgCicQ/3c/Ze+xMlwWTf0nVZ9lp6jweDRXQod0MDzYB8U5utoGaSTF0KEray
1xADHxQyJCd6EWAfYsOjV+FXv4w6yAOoQfoxorlbow2anPQR0CG9l6FDZBZ0J8pBAQpkqK2eA+27
L28p7pi7IB6/ZkTa7+patBvRgCUwAZS5Lgm6WOgJN0OOCDNNe6gjPCizdyL2692Zvc9T1bDT78xF
YRoD7fmZDFGsVvGnGY1POw23A5ukrLQB1Ze49aQtngyoJ1sTBoZJ344aLObhRicLsW5oghfNVyOL
P+MgNI4kRAHSYH9FSO19JdqKSjAbyaKxt35BsRAPJvr9LEPnjQLcZomk+zc8CfdNk7yMGjAZJOJo
JGz5EtbTpzQqr+1Cvy2N1N9lBTNsOTtrdunXAuv3IjTaLxZq6PVc3Zpj0a1JwmRjGNv+Lh8nmhfT
wihnay0h2tD2jx4MQXMqTaSxwMRmalawpPuVbQzF52xycg6x/jIlkQmrVycn1L215rqYe1nHTiN3
A3yzTUN6JI8/NMqQZJVZyaCirL8kOOagyTZvVo5bHl/VQoR+tAXZixOGJFVHOmucVANzIEUys/K3
liTyNzFXsynJBB38eGlxq4uJ15G9tGl5Bpir2Ecrq4UTWAFJMh08C3lMnajdpD6WK262txSl1tzK
Lz4QnVWh5TdzgfxiRu2JpWptWJQKRsdvMIqZAJuZE2nEWdVNGDo3Bra2NR7sszOaIyXdOl/p6Zqr
ideosst1Z7rJ2qVg5/Z0t+MuTq4yCgukOd2Chel2bskzHR1bhU3XeMZfbly3qByWXvnF88B7xYpE
heux8vUHA+1r/7Wfy682tOQ+sbD9le5rQaXFr0S9IKoD1YP9EAWmedSK+TRZPZ+GxhjAbaCap879
alZZvvVr56sdWXfheNfbqiSblEArOoNrVt07UfiaJk6F3P1BRDk+lLz/Ai5j+pyUdFYztJ95dNSc
xNmT16b2h2e7JcCx6g3gVyXSAoIIErzOs4ffL6XCncJDsQdzTdbYMgrIRAnhUi2Tyq+XLmkChqkd
a3R6scEeKQ4Nqj2LAZ9kSLIaq0WL3SZlBq9SPcqEVZ4Oa3Th4x+3pk0Tj8kKmdbGr1uYM8lMDByz
MIZF6gp57owsGb2We7W5wgtDuxE8KrKrVVoWXyXsmFsjwtEKVFAhZvA84zegpRleY0JN7gMotnQM
M3dud3PrvliBR/QmwnZ8xdONn/TmOjfm19gL5iWMw5fxVTZwYoWi/4TAfyRESrxvWIDTNn2Gml6h
Tfyqt8lO+oqmPenOJojKrTccdPY0mzDtTkZDIgLrMA/tHeYe+vckZhxsmRwan13EbDNzFPHOcepn
fR6ATmrlddkmOPmhT5AN98CyDuYNFFTHVfL+0X3vJwBFkx+A7XirRmQJTWHc9llfrad6uDFHXSAv
xcQpZkrf7qwtq3ZsV8Ygk5We0NHP9RhITz9luy5gRz/Bql+YvsR9WWo8rQL+1hKYZoO+dTOIFcJO
CEsLKhZsqugTms9Qdve1k15BhDl2DfpRZyKYLamCJdD/2wiK0IuEepa42SMxP9+Akkim1lhHgsXy
vAsRDRfvtUXSV6E/mPHALEO5WsOxnYo526QeedE9IWQb3XJPMQ5LmCtasdZnZkodSlkPuCgb9aVN
4y/Mev0Q+rRXBEqQOTa1BTwgFi0duaydoaYqq6f3iEmgDUefR67loTLGuDg27Q0lCKLIomLXG011
jNvyRHfjWwd0Eu0BSggY3Z9obScAyLqN29GBYtIGKq7+hOW33FKffhDZ2C2mkgxsqFErOeDE1Soe
4oaE9Tl+aizN4LzKY5aEeLmqwVwlGXwgn/s3CNxwUxS3VYB7DpLeddeltBzi/DUehpeKoK1FaSBz
9nxWCzjgyzVL7k1ahXft3DuPNYPPGo1tCf8raKPXFr0sbWGgV5T7mLPWFTXFbdMnzW6SPo3Fki4w
6YUYG0rGzIACGsDqvtRyuQ6il0joMY4gHUMO6998mFYN8PlbODJI8pNilWsmiCzvURy91M9WgQ0V
TYu64qYzPLVIcA6IgYZdGNL8LbMESQ5CrSzOV/lIccy2KQtXjnfC7FPsupZEJYkLDO8SJvMs2/c0
u9Jm4GDsOxTI6danwuBD7rJd/77EDsVILrZiNnbQ6a1FyeWkOYeUz8c4SP/FJr+vAP8b0aTP8o2b
IUbBBicWiaFHrOtYbWdzYUE1yNmeifwbZm5OwCRwyubs3QZbcMvealHyMMf1Ox6CTdQbX8xgOCio
RNNgmE+G+HpsxwaQ7BjfJrXPnrFMbshAy7Z5SzYQwvdzMHkHyADIo6/6eT+aQ7LlPpoWZhNtSqef
F6GH4RMEy9lJ6nvoiDHtn9WEbHhbsFn0LOPJJTOJUvyIprPVWLyZfrmYJ1waThBVW9PBCd96znGC
hmQyyR8ttwLskMxfhii8kQ7MilC6Z00r0a8IXTl03ni8vJl9eZrqaR2XOEt7SV8KaPzBmeOTU7gm
HOWSeNHyCm6v+dJY3yjhoxwqHXNpa1QJWYyYVJEtDEF+cuOScP3k1Vp2ldAf6nGmLtxgyg+1DT21
6uoDgV8BaC3Y/MiZu01lRZ8mLpTM2lfCVKvNFJNarAvvFp8yobi6c5VY+BFw//TbXpT3U8avxsi+
SWSw6fV48xFpPFHJC8zf39qcZn8QTHIZOhKchXkcioxKsA8oxKZBtfTd8gHesn0Mk+pgGJBgI7qR
dogMPyoFlRPKD2lb7bwgZ1/Ioyn1GTzcQSjLUitmaWIli9KHzpH1/lNFOPI0AnmNxCGaZ7y3bnIe
J51tIgbrZUP6PA1xHi457rlUy4qV5+ufaeLeRYzWs+NDlisy7bYL61M5aO5NPhP405dM1qT04Wpt
QndBbd4lzZilim9v0rnyF65G8EWTG1/hBHD72m7+KSWFZyky871NChXSl2CrU/Vln+h59TA2K/Zd
XZ8BjraL4phPAr0Q9gLCQbhZ02nclmO6l5J+XUfRCQcpDSdM8Z+nCXtuNcKqTevyRNqeuwL1fchr
YW0j7FPpELRryALrDs3oSldOcc2sr2R6Z6CbX+o9K4jGmgmyCHDzjUGU0THU9AcnAtIIflBPWc8J
fAqD1jylHiq6qPHICG3y54GWZlIjoK7YCGjS9hYCmlUy+C9VwR6wy9Dqoe1Zy9wsttg9RkR2DChH
6uUTEuy3PkYzMEgHY0BLCkgRmWeROcgsfO3KaRzrwaboujIDnDa+clZ3JlrmuhPxvu+xc5LwJ/bI
cN7NBlgamTmMM7RlW0cO1lY20aPN6hYAkdXs/E6mR330VUKJLNBvx+8pQZWHyhjfE+JDue2y6Jpo
S4GBZl77HYgX3fDrTVYX1sYGz0wDBBy4Z5XxPVhGRpVO8oQODtQSS1Qh3V5QYIB107PZyXQMXV3d
sLZAk2rNU/65Mq1vg++YV5ljj2Cykkc6Hd1u0Mp6Z7EBpZXQH8YYbSESyZwQYfijQ7SAD2An8Wc5
u6+J+Z4Pr3hwHvMoHl8orVC143LD/iZeJhcw44MUw0R6BcyY2Qi+MZET+omM2gVEWwZZRsM0I+dj
22pGuTc68dj2xZeYbRyE2fwp6zSHyhpzX137QIWYYlhDHY3ULG4Cl+XbOHfasaWDxjOY9ZrjyOgx
rr6i7OmpLxRiHY2ZszZSoO38SwGeGn0GybTCsogWyPU7UZXpdRPhB6zrKbqXaLmrBgVdEO09j5nK
hZFHzA08GuBbT1qrZJs2EwMap4cg0SmCfksqCrSjE1e72SqfiCH1Fm3XZFSH4HAIL6xu/AL6hmRH
c+NDD1kr/TS9YbqgbR7vGgO5QWojoIUdO64qJA9XUm6TkRsr153wBFu62w9lHqCPBEfCXdxTi9r4
b4Y5fwojqOy2jS049Tyf2mNdL82ojLZJ12xcKLMt1UAqvNCWjCCagd8HLBNuPBeRM/tejP4Jvk+q
IQHmspQipDXiy0vaBU+lkhyVZrxTj8e7Pp6+hGNlHWA9aAf6uF+KXJa0+bJw45n1tQNx58qDI4Vp
QD8h3jbvwrC8h7aorfKeDAEKhBrtqL7adZ7xuWKNdTWB3GPofB6I7tmavezuEPHoh3nOv+Ie3OEq
lvQf+nvdGzrugjfTkV/c2Jo32IwDRJ7mvnYTYg98tapqnCutpk1u2uTTFpOp34KTmiho3SYB5kuh
W2LVwZtpbMyS6u5G6RMS+5kn+pWdjqtxdDCD1+4GcwGy01z4lK+veEWqMNDgqbfR3z/oXTcd4IrR
+O+jbm0UU7+GF8MSUIbdZnanFwnc9Eqzs3UpcJ9TfTu6bRyeSF9dl10xXQkLmOYQG4epw/Dqo0Re
tsMoqVCbtE/r4LkWCMV7aL4n13ebHbyhGQVx+Ryn9PKadoTrEKMUJtMAD5Fhr2Z5ZNHWL/vIeYyj
KMMpwxpfMc1bwlEPdf4lTKuMrAy+6G5iHLwZIytwozhi20C4xUgfia1yY7EJ13Q8bmGBiqTu3Zu2
mdhFZ7AtmUmzh7Azu33g3Mwx66nELr1TX0xEz7n6SwYifwNyU27BUARrqaZmw9gLKocv/KUVTYbi
tbCu3BfYts6h9JDJF7O399pp2/X+7eDDRQCWjYQsRf/a0EiDcoY8yLGZVYLgEQmyvxlwM7iNIa8y
YaFMiykisBzKj9p8SApLCZzYhY/BufFtAtWA6h/JkVh2IENuHIctYwQur3QL8Tw3VCknFUYfWtdJ
jTE4Y/V5asrsicoEQRxJifq3/MZe9tBCekL5YuqglgRdEIvIB7faFK5vHe0wtJFQqs6sW1+NopZY
WaSzKE3Wx3FTPHpZoFaatDmkZ+/N4caOLQv2ySa0qmorCP20QgptrqGDrjIlDCZqtslIrIrFRmZu
4rUkUYXyU3a2OhNXaZ5ySVLixzXOQKX4rIGCviZWTCTVdENmWLABXLqmHAtiANruMrOtPTRc4B0T
p4fO0CJJ+mznga4CP+hf6WkVLyne5QARYmhxmrN3fH2TmcgaKau+6Y75EGlWva07fNr4O/HQUGeZ
fH3vjC5LwKy81wp2up7ICZWIhuBIyvy6anl2F/geV9SD6o6CuxbO27a0WDZl2IEaSAMhGnnWCNW6
N/13jCI7ravnzYg0rOQjrAZ2T4uelRCauaJ0n7E0HhF1KfkDBcU8KHaB7/Ip0kH5mIk6O2olMn8w
iA7CnPxTFIloOySFqv6wd5C49pZB4X0SFWAjoXQB434EQ7PXgw105eigh86yqHx3R9DdxoaMCw6S
jaHDLtJIwmOeiudpspslyvNvw+idYsI0Dk7kn+H9cFiBvIlF8RJ7hkrywaKQoGgnHfw5JRQKMe1S
D8E3Fcmw7QBMxy2yRR36KUrXYO3EAoaCLCHPYxIEMwwxozBp58Q2R1MbLhtZFMHHMHxqzMBg9590
O9uZrueOUU7yI8SQrt4GY/rQxJnOxjBwVyNeoAQ+yB3PLdUIGjcTFgacOs4aqWJ3sIT/zdCJN+rs
IxY2fxPEnG6AuRu3DT8HU/SppIUYem11k3Tssgq/Nva6HrqbwRoczKEd+aoUsdHPQ0QUbR3RbKGW
FpKiRFt94XcgNKaSAW3L9jVAIkGNiOw4AvKua2jxLmgqD+/unVIKrlxtPyUy2jqaEMSSFLj86Zcs
CvecIA5Z5HX7PuaIoBAMr4yZBecwJA+Z4hEn6ktTwYWAGcHqt9SrrYJQAlup9o0dHigp6kf0/WBw
S9aESCOOBFy7J41tG7cRCvfwgIsOsot+owdGsqfJUOK7cVg8UPi8gSpA1FCaakujp/HQ4s6n8Na4
B6FX5c6IfFpFzDbJl1IwZbLBWCcZ17MbaVdgSrtL9PuIxgmVe579ozP1x1ZjsZxnLTM8JwjrEVpF
GHKo18Kh34sMJi1x3hh/kwg/hh91h7QW3aF2YnfLWmDPT/kk9I0DqUtkoQsvvoLHMq1mVr60rFrc
7H2PApqicWiW71oB2A469XQAkQ+5XH2hPk8od8I1LEfrNdDEwRfDsxw4KfZEsyfgKdbG5cEsCkTt
UXQe7Ymirs+6GEgOTh7FyBkCSXETzpAEjy/Ld6ODFsgugqfrjNcht0dxFwiKLZMRfJLtuK4aSz/Y
TpJtLZwyPPeSdDMK5IQuSjfyoM190Btyh1RwxU5GoSIoF4oAk1XXqEjSac4RvWK311sy4szR99CL
T11/+P7HLjCRb+UxxUEG3aYEu4It8S7zqOTXJjSuOEQrKxJvPNQTcfTQfL0VTbj2AHSwXkHynykm
+vJgV0Jf/59gwm+PQRtWaJOcZDdr6N+HZN9r2fiMKJX6duOcC3S+J5o97aJDQP/cVj71YcKkdpe/
9tXMhqo4aWaLe0HLzZ2WG6e6n+ZdIFMHhEKkATP/7y+xrdUgaZx8Defsx29cfsSgwriaMGvMA9h4
OtRXjt71N5MC68PZ44pjbdtdvumxhf8efvvPwPA/5WB/KT5IKieAnP/9nEH+p9Dy/7sw8+17odLA
m59f6v/BOHObuOSP08yJ6Ky75sckc/Xz76+XuHLrd0ygFB8oZ0nDMnS+888gc+N3snt1HYAC/7Xx
J/8ryNy0f3eFh8iCb0sCks1/55ib1u9Y7nRizHUHA6ch9f9VjDnuoD9FMbuGLRwpHV7H8UzXdi0V
iPtD4G0fhaKH2DQvq3Xo1GfR6v0SZ4u3HDV5TgyBFGp4zP34Ru0ewrKOWUZ1oML9DA1BGD+PjfEM
ph+kgaejwO60k1Ekb/4Qv1kuno0I8L8W08Ow39y8xJAECHxGxI+dxsfkZMQBnUUU1DHoDo3K3Gw1
2DlLF6V+2dxk2hqUmUskFJ/Kxb3BIokuUltBom2IvvBIIHGwN8b57QDVdD0T+YCZtaaNin8ut2ly
0nBWZqhB8khkxW3kvImTJQfPac61AJtCMmZPuZjlUlt7ZxhB4K5whq6rWqOuSFdn4EV83jZM8q2N
eTdmTkHHcIhAZ1GjfTNaXtIXE6J53cV379N/CvknrmKzIIPvLpJIG0mXVZhM2lA2iUeXjzYNFmfM
hwkR4dZUL9UgPkAiFi79EO6I7DmBehUhYKOjMZnTNsqHb7FbB1tyVy8HFmechT7Qntze8BZ9hy3P
cwfgJjJbFa71IBrjMPL4WKZqYSTqErooZ7HRihJ1PXQcnL20t+liEuO3svXg3R51n8Unn1/Ww3Es
QcZEWvR2OS/C6RbYSUCdSD45cui7wYh2o88lq8aeXCgEUqPBwkd/plQQbETYDLvOfXY4k1psYfvJ
OaiK4phIxo3NRhuXeZXvMWrHy7LnnEu2+aOdr8vZ2HcpLzkix1rRodt2PrWEJAToyxkZ2BrLe6sL
CL4pCdazETyO08mtDH1zuRKi4gO6kpz6hIaICFueygFWfMMYNqBga6wC5hkkGibT3r1qaoPYCvQp
tTZq28aClWxPxX2q9/nWoDoGD/QeQCDYOD576VrwhD3vc6CNS5qJ+VarqKngrjdRSoTjgr4MVRRO
oPDck8jmZWIRWga2g7u3AjNKnDLXbKIwDF5Nas5Jij0mjHk5zpqxTGMKHTqdscsgaH1xxZpuF1sl
VWvDZhQ4DEGz1oFsaVe1zmdJPMrcFjhunwdiWoJc7GacSnHX0BXi0rM+DheV/TkNg41H2lgt9E9D
4W2zimYOY7Wq7FPmmLca/Hj198ilU0t1+chudxtO3GBzzEXwM+1ctNFbwqrEa4cr9nH7HIpDkznn
gBCXYIDWPbjo/viAYoIHZSEmQu7BPeyoHRDc0gX+qUU/oJaJfA4oDZlEgCu56WuQcGpTLXkTECrz
id8cCYzr8mJdp12/7tp6P4WoGyWwmss9EQjn1M3nxgUZEiZehGaakdvaqqYtkFwx1tk8IMpEmOqd
pfDU2L8fuQLMBs4K7kjDOoFhXXiNyscdTw5+vaXXdOSTc58aXvyttjFKVlX6DTIrwyUbb1DpqFgS
phRUpo/oHc9wZqnmF+I9Q0aumzZmZo+ZMqPmwp6aezZv14Px0gYMY7+K3/RQcmeaAj3WUF2FXb6E
63EiJYOTFoh3zXafoVZHIAcsYBBTvKu67j13sBE0SfCUB/n15cboEsarunlMl1mmqRkq6toVpCwu
s5FlLQlhix65C3UB5rhIexp0BXDB10SDCsojzWpNMrXl9rzSXcz0bqtZpANknzDBbBuvNbZehJEf
AuWTSZmTGDeNrpkdvDgBzqaBB9o6Qx7sAg480b84QjstKkm/ryJoDwvQoR5t8woPkrrdZUsyKQ7x
heZ6gPHAE6V54m0jdCCrERuTgbl/mjmtl1mNUcUJnsDeqawt2gmObtCwGFkXiYqiDFvjALZCITkH
Y30ee+cpRYk2cjiNYwranNsuxZRrVMGjEdO3EijSNINvx5FzmroYJAujxEW72pHFoC5nGeCN6Ytg
SWfLgjcrN2zmr4xwLnfqsUAiI3mg5SgZ4qDYUjfcB2n89n1SV4Ma26kINeDXvJanzutlVmROoXH7
abQshOruSY586gohDMZJPjocGzMu7aWJrZiqOoaBOuDKC0rdg9Z/madU2UHgV1jRosFYOWI86kJT
MkN27VpayUPlOhu9xlBjcrsLitrcCdzsHmMWsV9jIErqovXACnM5qalgBFXF4wBHiXc2c3k2fSUQ
joEb1Dy8KZi86cWEu7koeE7Eb+pHhj58uwwtyx+eHMz7dD9uhLhVPxw3vK2lHnN5T8k+sM8mhoKl
HrkR0gqAICnIDrvinxz1RIcubyLkemf/yp3Ug6JUQ7aDJUaVCTckfYdC3Otq6tYVohmdInH34HMx
GCFIiqEnChCymH9JzNS/VBP0L6RtYBbk2c24Q2Y6aVzgfMyuMtN5caABrjKmKE+Yp7qZzpMGLoMf
Voc/l/Lk6e4Z+vPe0ZtjQz+nV4+1y4fKA46s4onEom7p692DOtyxZW/TCw4OWUiBWwKdIri0OHp0
eg4PjzVVZ/WBauqxNnqENKN97PIhLsc4FByoRLLjp+NOeghCgpRnQojZVtemJx3MDZQDvrC93FiF
80CID3QIk1prDSjAgvAXyNfQn/NthSKV5KsIS7VzwhfobXnyIUhnJ2+8UiP0lrk7gVfQxbmMIQdP
6tbQe+NxcNFwoLHDIMUJNqlDmi5yHRA0l8ukTogmWwz4YX8SE891oQlWPmq0JcimHYEpmOHHOgRG
HOwB4MtfAc2j2fXqAqwrasrIvMvG4tnK+G3i5VkHxel16Ay3l4vX1SbOTT+A4sGnuJzrFDfBYnQR
HXJpJsAZayHqdTEH6TKjm76oJCuSyGnJNeGzzDNPVlNYbx6FQXWFCLuFfccz7PI5EB1RvBb2moU1
Q0kdNy3Aw+zVezTROzu3gnVrqhNU5jejY37/uTHlXxCdtrAkuEhkT8ICRmsQtby21hmfUO1ey8i/
6oKBapblzYvAoB/Bp0vYiS8vh3Y5YuB3LGLt/hDltEsvlwIL61d37q8vg9tUNzaM+AVb969lxnBv
KAcs42/EupInaev51lUD5vufJnAqdEV2mYZNw4aHsSrBJ5v6zeW1EvVeED8gVapLWjXNJyv0dpfj
kGF89vz25vIwj1z/rNcdCBmWJ9UAyVidajIjaIKU44qdL+gWUAoAapibShZB60SnqpUUD55wj36n
fbu8odV4R0mG33wZog4U+XAwaMUXb9PoQD8OCGZsbsDQvid192wm7CJkTwVWx+ULdogTm2Dnt+sv
vY3h5jI7XO76gKy8PsXxRz192WcATwVNR/ULLJjxz8XdXpvsN9Ma2/Xlg1x+8HLSXXWKyhC6FxqZ
Ao/C5cnP/cnKbSKCwrC3ZEDTMwixyRO5gfM0wXjZB1uUMmxjmEssxGTLps1ezeBJCv5RzaFq2itL
jXp9dB9XNPWbKX2LO57SVpivXNMADF6w5K+m9hp5Brs4oDie6R8SoadgfLmLPIIhqJERAQ6V4zjX
lX0VQTZsyww1LfA6G7cTud8zhY5sJiLHmna9gKIlJYEzatRS2mDrEdWHwIOrUmYVynglZjIS7orp
1MqA2XhWd6i6cy/bMmduYI6irVQza+zxJRgQZxQF9bmUkCSdUuT3q6CX/Tnoso0azo3aBwUB5ChM
e8QXd/uIWKWV0dOCDrL7y7cv43X28wcC2G+FM9WgbPdWhpKAFKBzxBpGTZGhJg96faX+OKunQJFx
EQvnNm76N1zUcjWp/V3W23s1c+mkjXpFu+szFciMWl7dyzKxl6R6YdKsdnbkf9VDbkxrDFh48hut
PKuVn3q6TGrfMRa8C1RIoKfM9bfS53RcxvBlNmhlOC/rIni0VELNTBBI7cbtGkEh5kUblHBowyBq
CjIza09u2dNKDGZUe4Z4oG3HZqGiYbYorDhc+SbkqxK+EwkzC5xhtDlmZv0x8F+pkjInkQi0SHUD
/1ZB9IKAfuPJQztCDEJvym/xpe5uI60n3P6fC111SG49P/p5imnF5PdiX00Jnc47cTG07+vicOJp
dLmadaK6k1N+hREACQI79M47dRhnUKS+1VTy0TW5Z5d1od0W+G/5AzziN/XfwGUlPtBUrIBXpNis
MPLTi9IdElvlyZmc/eX2DkPWxJq9HGuP9ALn2rX8x8tQ8TuGRi+TT5oX7Kc4fPPVokO9MmL2N3Vh
LLUQCtXCPgELp4YWS2sIZ7V+pWf5Tou7Es+adfuvQZY2n4oxf21ksi3S4FotCeg3e0vaLpifoXqH
2LlwFsnVYDCXGIg6I4KHFi3qUh9ONytdjtjwHQTD3pktS4r7Af8MfykN/SvskZZRi+zZsJG6G+79
QKjf5QGufkQL+HD6YCeH2GfPoaoaQznyxbuDgXBO5+itY+ugZgJEmJDBApIr8lSSr/sUhc3lPS8H
+P1XKZe0UUVB3MCBbz3kjnFSn8qANY29h6RsN6eXoPZWpWRceQi4F3ZMCPIdXVFqKfwsz+R500t3
r5ms4OqBH8sLAIR4bRdhXLJBV+sMtfAcX+y5+3x5fZ8JkMC6BQhc8P3KFcap+r6fCFE4RfTjBGm+
Gy0cbyxUCHX/VKj7NRyY1eoKVjXq/3aaa4QPyG9Ny8D+xAor5XNTMcKxqh0LMn9JdKOHEIPvYbO6
vOyyYYs/2tWNrhYK6kyjnoaAbgz3s3ruXnYnMAYMVrCNN6xB81BV5RuNOaEOK+4u62SnYVJPnRnc
ESvOSDO/9NGxLNl55yAaSvV/8MwuRSZFT7vsfivi+LTAX8YeA0bTGVemBtQ8pFQRBCJYRmoMTclE
BSierux8vEHuAm50CKrdJDiVUOwP6sbN2HTn5X3VspqOObNSVid3DNGJcA1qs76X5Dupw1AbN2QS
rD1LSjKXzb0qilTECHF4X2eXB9zlxr8UTi5btx8Kiv+su/4j77LbIsrb5o/fVBWuSKegyPdf//iN
Kp1jszIQVAuFJSkZUhD8sUpHJVe3xtCzmcz0696yviknNHWJzPqSKGqra68vb/j/K73nqXz/4zdS
6nKsd/fvQVTkP1ZuddP94cqsXtvXf7znbdROqlT9x29Xr/NrEjbt6//8pe/1Xun+bgK6EpIoIWEj
MOJKfa/3Ws7vlmfQxLVsQ7f4Ptc4ZzUb/vGbbf9uYZ1yPNYNDuUJ3fntHw2CVr5lCeq9nmtjFZXS
Q6pq/W/qveo2+fdtpPG+FHhNihB/vn1qCFXQiZEouDp1PmUpA7Dp92V+/uFk/MVt+tHr639+fYwI
YUsdGbqzD5RxGcoWVadvGCgz/rM3EH9+g2xAmFuX0bApZn24qiozAgFtZd9venoTwXvxFx//z6Ps
X6fHokb/4+iaZlqrY8qr11IBuyQqnzRrZlhxzjqcxfvgopWEuCQWvz4am9f9i8vxP2rubWK20TQJ
kqBq/Y53b1dJ04Z7xyrHu1+/BXfOX74Fd/WPh5QZcCYmvEDoWdpy7fnA9XuyAMZ6xA1s/GdXxVJv
/kPvYNJbK6bcDfRiSr/i/yegx3M7tB2/Pgb1Wf/qNKnT98PLl2bmVlYp8LJL2bxlVaKfKhshnjC7
mFhJ4po9GfR/cywfXRN1a//wZh4eRfQFWIHqgdCfbBr1Y2MVz4NX6je/PpyP3sH88zs0bPR8EgXm
jdt4ZbasTavU1xK1Ub01bJkXf3PWPhiL1k9jfWBz5gSpyDdGM3Vf3MIJFKbEw1j668P46PV/Gut+
4sdtkiNvhC0i7wJpTDcVSiP5Ny//0Vn6aaRr0BfisCXdzEjyAtlHGxKYXEM2sgtz8+sj+OAtzJ+G
u08RRE8M/AGqjrainl9sUhWJNjVJfv/rt/hgRlFz/Y93kz1SmdDneNzoXXKDpjwHsuom5o2UprtO
wdo7/e1/9k4/DfQ60nAgeT18D7fDXj5q9qZ1RHUeNHpySTqL+zBqY3SbeBnWv37LD+YW86dhX0d9
VcWt1m4TVWx1Bh9uTOqALFkPY0XCHrBFVuq/fq8P7jZTXcMfhiVobhWmGI6btvdZutXQ3g7x2IjP
v355dcn/YopRjdYfX54Hf0xwidFuvbTEB+1VWVsck9AH2wYlPgh3udNM/iOWl8zYNppM2qOmwf34
uynuo1vxpzmBexxOXx4PG+l4xRZcqYVJwUCtHuGg/fUhfnQGjT8f4hhZXk3oLlloczEizPNL68ZA
YPg3g0lXA/OvTuFP84EnfQ10RJpth0F0c0MBvR2c167spkxbxHXThY96LWBV212FaJmEslC8GnPc
IOXp2O6Cv/r1gX50W/40c9geyi1o4h1SW7/pFi4UguGapp9iE+PMwVOWzm119es3++DCGT/NIeR+
cDsGXUL9BGkW+adE/Dm5R0u1hml6/PWbfHDpjJ9mkXaAx9tg1thIK80/a7aBuzKye7Qwv379Dx6w
xk9zh0wlYJBRTzZeGtn1C/l/E6EY9OTx0OR+/x6LCneFOVb23zwCP5gWjZ9mjtk2PXOos2QDgAqI
s8isGjRZ7IfVbRl3Q7DLsirtDzDtZY+fq9aGT78+0o8u10/TiN7rwAPmOt209GAo48DddjZFXpEx
qwNRDf5mrH30Nj9NJwlcYtczRKIAv9mDFFoPfaRP8IENwvyb9/Ckmhz+YsQZP00aAadlrjKTnnho
umJJ+DdeZStKtG4DOBGzlq9DKb3Oh8Jyr+nowX/SJitwqMSMBI0jVomJC4ShiNIDj0d510A/KNZE
arR0O8bhv5g7k+W4dS5bv8p9Af7BHuA0+1Sm+sayJwxLttiTINiA5NPXR52qqKobtwY1u8NzbFnZ
EMDG3mt9y3X6W1IM0/IsUIThwSFLMFnTV9Pl7AYD4R2pigIfeAyyUJJJcMv+wK5qMdaduqpof4Gv
qtrfNVlXs96bKp6jP1ngokqDKQe9eDXaRNBDa+FWfwAnKeTVXWKaxwmpNty9CFb2c4gQFbpPXGbR
cQkhkD4yWcmWm2BYkhGZqXL3AQ2j2IA0b7zxowBqkO31YiaccxapLFS+nQr+9nC546dFeKl0H4d4
aiDEFuNo0n7XK6er9lMauMEHAYSOxGw2JdElhrvh/pnKIeluEa20822Tt4gyMVEgr9sYuxmnW1Qz
Xf9cyxbxNhSWzP2djx2BHKkpZ8KkEWs5gqy9Vs6Eq2HJyqyN6vSt1inxBInORw8eSK4wP+3LVMEX
mUDLANqpCTouPiqSd+3XERWhxEaaBvKziQNn+tPXgS0/yt4JhpIGka/NCdJdHpJfIDmviKKadNY4
sGLG0XkXvaL1vOWjrQy28y7765SxIgPd0iBkgce471Y4kVgDnsbmcwkpuTkFGVH7uG26xeuRzsh4
0b9lm3XBI5K4oH/VMvCxPVXOqG494wWs5ijT48uCTl4PtHqSgb71xIDFR8k9JnLc9bJOsCCPnYCN
gbRzLm5GL7KTk0xdUdzCBBQ43jrU+cVh8jMk2iBv6KYhFqjKUXwA6BmaP5E7aOcgRi0JobQj5f2J
IZNaN6EhrgnjpOFRvK2sqJkuQMDSxt3YToQyRKPOZ/K4CG3cB38gpON2gnfuvkJbDcNn1HirRFUi
7EtmoBJFR8SiSHQV3yPfFvq2Bu9/8kVXyO1Sp5yk0Biy5Rl9vWNXG1mmOQ4hrNPxfMiZgTQTgk14
EUeUMhISJ/jWKIS26CdoZg3eMDyHi0+0+N8IZivoFvx+C1POsOo6ACRu1vZ8cCLpwPTxr0/twonW
qPoKXA0s2mFOfUOXm4RNM/yCz+2KN6RUI5yFbKRqUOGS2bskarV5t7tA1VvL79roB0syzx6KztPF
jYOVcEJ3mYm0OmvELLjSq9735XOn6nm+8xLGMc8AZ8bub+jpKP7y3Soa+w1ee8p/nm74Z0x1B1ci
GokLgos+ZJja+VM0q7QON1kLbH0/6IKUiE3UGcxvSd2QTV01lr+iq5RY0Stlmi4ZGmy3DT+yAi/o
q7CSEFyx7dGmKEtfoZEOVq/BuwEMPu16Dcnwdkhai2DzOBHQ4qe+78e7oCV77VJobLTHJbWNu2vS
Uthnn7OE7l7mSxRnkzdbEFAcAk9+FPVQ5Hfkhi7OS2j13AbyMB5LAENo04gVx2Ggtpbdm5RRbxgs
16q3tf+QziR6kCMw5+TjMpVv2vpEpx3nsAsj144zDJl13IzBu5iIENrLOcMpTbS2rO/ncUDUIBwI
KzDGZVQhWkuJcdBqnXeMVcM5m5l4Dk9tZJf6ZNIWHKXlZZN5leOcy2oLqAeBgVN4LBa8yANxdcBL
8/asSDjhHc6+S64yeY3YRTDpcef0nnvcXvlTP6JlR6UgRp/MgAUTGbERuDdpw/pe75xVGPlv4TjJ
D6Gxpp1sJxsCNARtiYtSdPWS/TWeWwHl6TNm0dVWRKZsce91SFniZVjsY5D4kti7sBLdVjK8JrCM
TivDBdugfngNCreaL01otZLQOChhq5AekQjMJgxb1x7wGSu2mxe1o2ENG6mqAOwhiY7msPU6uHdp
U0UXsL48LxegEaWndh3sQ8JoIsc15iVKuljIu7yxU7dEBMu5Rq72gglpnf05g3jRiZctaGscu/tj
RUPlvRk3yuZd3zbpisrLjPULMxuTkrEJehTJbuaQzenOZPL+rRMtW4RA+A/pogjayfVLOaXxChSy
099pOa/xxHmUeeMhTqxKI6OKHJOezRi5yRH+sgtQzuu09T4zVzWXKZ89SBCJCsRv0tTkdBGJbfW3
QyR7yAXTBF+SeGZ8E75RASc0IYzxm8zL2jnYk59C6bYyX1+dZUIqghcbPkAYzeDned2Qb44e2dxE
dcs6lj+Z+3ASbsLO77BH4+zNwM6A10Dq1MIQZ8rPZpzfN0YTXTszP8kOIivtb+pK39w2lT2+k9ba
EojbecBxNjUOGIKS4feFezoCJJQ0uHuRvnALTNRTSeTB8gMSERSYuPHj4r1s2C+vEhdY8TD7USkO
3CKX8S5f/FxfU72Q9j4xSQ6QHCLIHAAMzM10A/Wvh72J5A2ioZUj7j57+BjCizuGrY3eUQAdLmO9
uIdxsUP7TSNeAmEFpnJazhxQS3wt634JX0swos2W7dqZPjPElfJX4rh+84BRjqjcqrQ84g7NIHAD
DkEC87kIWvMXTCAz2rGw5/JRwruI7gNPA1zB8zI3mL2R/31leK71U+e0Y3TfLXZOhEqTpYBVuHsx
QBwKt2tfsew27l/A7SJ86x3k8ZeRYHdfMeWeM/UiB9yIV7NScMutq9iFAC1VXT3cIOCVy2fA8exw
FFQTMK+m0P54yExdju9LP2QBGMfF1CD5Mz9hXN6YxLqBfTrC/Jqkax9GqDBPQOWr+ZCQNaFO5aKS
gGyDoZAD9XjSMZZ01owWjUnc/AmHVvJ7WqE1etLWjaEa0oxZkhewrU1z7EpP1n/WfcSe/7DfpuGR
HNRxwZjZx95dpCDroXoMdEj4xZBN+XHxe3zZCCcqy7+bQgeAkQv1zD96aVblj6IY9Qiyo6nEvrHK
UHxYNtE8jyA06/ivGTP6yXss4UIcY3uQ0WmuouTWdHYoX4fRA3O59R2tsGEFaPjdwFf6ZXH9oEEU
QxDLfjBuWwGjH8YwJw9EWejoM2+ZnoIlqczbMi5tcvEmYphRGcoe5WFaevN4E+dMDt8VYBe1mxpW
DMGN0ISpc5qqPCJksJxzKlLQgmPmcCIXDqE7P8Q0G/uQqNqKL17qzdk+l2O/7GoiD1KIYHaon2PF
c30rZjIpXkaBjwPspnHLBmWP4kbU9i5mr7lsDDqCETmLwIEeVP6FKxLT55Kb/K6OI7d98heOyJOH
r9G82Ene6aeGDEZaW9B+m18ju4/6gQQwSF+7YnD7VwU82Lyr1khgih02P/619Ss+d2NmkXmZtAWm
6T6WX2E3Tg0jZCIxThmfckx7dIqn20XX/fyr7VySukkDa5A2KEdYwM3aBXFTM4KN1ZYbtjCZqbjB
CnZ21V+Cjl99hGHe9Htr0QGHrq3IWnOwzav7MLd8dWHq7fmnMVUtGUpV3IRyX+LN7X+pgGBUZzc7
Zn0emiEdEDDAHz0NynERdi20UtLtaPuDezeSFMSW5vuqH44VZ9RAlPNcQoKUrS7sZ5E4VoeM2lRY
rhslZfBLtHO4XFueWO+PKv02QIUSTUY619ShaJswqbUlykqvmQDspcCtvGeTQH54XCbjV78q2Ec4
d9rMYS3KqnGCSwpgyzopGUHe1daSeTdVYA3xD8GJ3IMQoMCZPsyI6ekmBNVRnozXGQQYHIQ4iBYV
jCeuCNX8SX0AWQsIJTcSLw10ca8c5N0HFNJIt3QWF2uM/GS7j4bSIP4C5TX4l4GmUnB0ubbpTwNU
oDplGJ0ihuilH7DI4NaHf2RHIuYaQiExGFHQxBMgRYYG9mbyjRtcwImJ+hWvsSTWO7AYpC/LkKfv
gz3qknXE2j24a835pRtM+v3JTusJr2+TSLIMavA3bNppy7dGwFtQIbcREmf0ZvBKBq0RMAHuPsbO
/PnW9TXxvrNVBtOJiRgLOq6JSvgFmLdQp2xuA0ej72HVjBvLG7MZcoGv2Ll9EB0SQXuLoRFsGBL2
N0Nu1+oCjGuxr6sA+Ytjk1v+GOfjTHjbhLF9voY1W92xa2u7PM/aqqerE5LctamEjagVDEnuXbM+
sGBWsSYCKu+6DB9z5TF8nrqI2M4iiwRw3BZJ306lM7AOq5/dhWujWBAOTgGJH5nw04HLniWIQiZ0
Y9aPAdMGVIRqUeRnDNrF/U0UaWk/Y4hPwhvLBWP5ayrrNLpb/GGOnufUXvrfkctud5ZCes51yEU0
7YBuQhSxZA13lsSjZST/va5lciBse3bOdlbm+VcKDqK7daHb+UdadHXyCHGWWHIA0wq5V6zrP/Dr
8FpNmVfFh873s4EYM5Jl+2m7VPWI3C3OSwO+P3YKIEpQOEZ98OEKDjcotEYoaAV0fvO5kK4DasTN
0xCpHgesMFs/CxuSmBEYUAjbUWM1j1iycZfjkWXkFifzbJ2T2R1xY80pMZUeonHCjjZOM8r03ckz
Jz3UAko1vHNV0Ze4b0Zv1TpSqNrwGd1shCJfE7J+KFPPpDeJ1qDyMpPpIt06kchIcOPqN/fuaVqT
G52dDTkh+bRHQPR6I3wM2NmtbdG/83kmvLh+x7bviWtgUCEWm2DEL0c6MUU86jUnC+V1sryqXz3M
rYxeyURUviCkN7N0uZ9LMYKmSWwQ3weKWt/bSu63cf8Tw7NVE7KXd+mLztw0u59DmJAnbTkKPm9L
ifLbIVBtPCvfs3pseOy1KVAuhka0hEeYAQ9W3/rZa6QyaJPSkT6a7L4MeqLT2IlsbggBCItfBHZB
0yhaIJtI/psR26nkGrdrdK4AWWGJgf6mMxvUsOwUWxysA6kv0KGs4OyX3PRum7lW8qdTTYjNiKlU
psH254fFrnZLqySfoisCYtFh+yH5oOPa/pnxK7EweQE0XP1VClPPSzP/hAXGQ0hqiYifs8Hpa0MI
lSROK46zmQfZpdl3HFQay99RlBTdxUVyjzRnCUdStXDQ5Og98pSwt+nYoxD0nyM9orwmrHwpiseB
WhE2qKvj5H4MB6n2gEsc/cp0fjW3izJ1lowNuQeiGdBWT054NnH7QLfsgZUXWTzeLoVy8gdCduz+
RBntO0fVzVgsVETO323GinAftVe79r2ns6w4eCQXerdxUuNUrds8bi6TsLuWtMEiiC5Y6V2JjqiJ
rOJ2DhR/EEdNOV0m0wZ+tit7KdR0hH9H+O3OSp20tbaNU9j46o0G1sOXiVjN/UufQUKH6HLJWZYw
qCjecO03y8OAJnUraT6pbT84yyt3iglrjWe57V2CikB9oAEvaRFxc3XsPwnxUOgN3ThyXoIcut3n
BPI5eCLFPhoPSewPVNwCodJqlq+NAq2ZxkQvjgV2Wr0PG/D0NGkGimr6T+TiNaJT0cGVIF2Ic0RT
UQY3QenX4c8s5bD9Kaq5zwEURM2gP4KliMaXnNKFWKKZtb/AhlRd5O7dQrh+d/DTasDb7scliQ0+
EtjwN80wVt6O1jCukygK6ZBtZO9kdFDqxbZldxNUVah+Jh7lGmgrL6nd7BFW+1SWF178rImHd4I5
EC9lOYmhfmVbhilGJFhfugeFuXUEBJEXNQYvO2iPRNhUjdnC+6jwqp9wgE58/zXkBahNzVBFEwkJ
cQ9knzzPns/7HmOShh/Ps10dhARAR+sv94CwzoGzWAQhtGD1EcJ58a8qp7g7p4sM1M+YXolFSsRs
ofo1EWaCdPLL5SUs86i4sfgOpvcuSRaKWuRB/Yeh9U/MpfaxPssNEN1ogbrCQ9hucyioTXMGTi04
EQO5glw2g4vphAYNV+ZPFaplfBvkAiXOsdN0PvPcmuIHl9myeqL5FCSPxTJFQENit5TlZxuMQ7sG
Jyzxa+ZKQr5rVy/qdvC5szyWEfKSYjsQzotYyhaYliG/4DoCR4sAtHLRF4sxOwCf4M5NWwhT2SWs
GyQxW4aTZYRpV4V2/p7rMK3fJE0ONzsjX6/923DufR4Pnx5qv/emIOE3hHPbB0+hhw5T7ErhDu5r
b49GKWrKBVIekk/aY4hWxzYkYiesoenEx7gMc3loY0JZ3GcTNYlf7/xkrgzjJkjig30XVErBj/ZK
wkGmX2UTe3AXA77r+CDKpp72A5t7tYZmDiZODmFVm+FidXGRYoVyh5L35uX0FNJt3vVxNh3bNszt
s6X4lOxdYU1OnYJJ9SGb3/TQQepdCBNQXBdkMrI9B0QDqYe41j5sblGiy6DNSSJFdcu2PU1PNVkg
1Qbdnw3KYQrAo8/EwI73GUeCQYwrFJjxBcJw++N7OPK/0nz9T6bc/+bv/X9bgP8/9O2GDGb+Z9/u
Dh5unX3+rv/P0181fJTZ539Vgq0/+4+mywrlvzwX4WPg0uAIpeBP/tF0WcL9l23jBAhDz/NsW2DH
/Q9RlxP9K+KnItt1PBu/SsRP/buoyxH/4ksOIly/HgwUOwj+N6IumMrrjPU/J0FBgP8plABlwDLb
sEKi/2uuZnm0rMeWJr+gPXq26+ItymIU5f1IRSugN7pEx0YVCAcYVv6xKFaJeG0XNwUSob1P6msA
Y3JbF53/tOxc2hQPsMK4/9CFneMlPLh2e0orSrcWIB63xPwwVd5DoVRMVhcsJaQTX0E0Z0cNtYVs
h0Fd+4lYeYqBTdh71rEZ+wEdfPA4TIvBNzOQyeno5LzkAPgqEFmMkM0teWpXNJcwksbR5nxPWjpo
qbiYeYWWzax8kL0ufYjYOg4L/3bGSIGAtUXjEKTKCfJWg/1NP+wohj5CNhO2LLThVkwUHQ2209LW
ADBRw229QdU3PWjLzaDlT6EAM9mR/IGMYQBYCLcjRN5PooINenaF7LHPbfIZhTF3erP7/lfbcZT0
qBLqUsyKgBvIM5kNFWClXjvHRww/TqQj6B8RuRW7ZLwPutrCuCweqii1zoV9Kuzi1aLTD2uDErt1
fiVlo/dWhqd1/RIXgp4gS8T3ECVu3DIivXPNz5w0yvuSoDCplp8OF5etZG43unW4Rbisd66xb1WI
i6+33R9mIb4oylymAAhlRVjiR3UDsQ4dGsxVAwRDlCKHFFTLgXicbLcsdzqLvDMTTLWa+WCjOv3R
K33r2uHjBDacEzdb4sCO8gHlsZ8R5fYUtANkYwtJlhIPgkshmtRC0CSet0n0w9Ae2wFpeF6iSf10
Cbo+xY66mSvpvNh7Gt8vDItcMPLO+oUPF0Y1+lQPDZ8W3eatRRDGdijGaB/1Yi1qTAa8TX6gaoD7
YWXXxsPPDN5yuoELfi10Ct0cpbJbB96ZhCwiJCPGdB1hNRRYabWlQ5rtJ0YTWIR5OgrFe5/fKnRH
uyR3n+MADidyrXddqlv4Tc1l6FyD8wlJtO+bngQdEqOn5Jqh+d8WI3EOlR731mhimifkLgaEpDfS
zFun6yMCKAuLFdKk+2FO5UF3/JqiIJ6NNfRzpkdF7GOot3BPDFGWfECTY5pLFCzHieksHzFvHKDx
l0un7hR6Ns4Sr741pXoYWhKF/CC/1pGXbwK+040f8reHeZulCUMnShs+97fvTwzS2GVglHv//UkO
mYO6vHcs0qyi6piKWm5zkhW3hFF1ncPTaf1Bw16TRECODQPbvWl7i7CJRp/SgSGrI+1sR/EZ7bu4
f5porvE2si94Iv55CsV9u4AdaWfg7IFuLmnGlNcaoTbTt/lnUSbsVVszNJ8N0zui8DT5pzx3XRJ/
Uvb2ZxWdEWGS1WPD9ZxBgF7HJd9D1kOLv+hsx1gk2idBcxTZ1B7XP2NoQ/ZPKswm4FaxB3yIbZn7
3z6mk0GDyCKwJYEQkMfDI+nq8/7bbVrVfneWXOF3Ehz+Ca4fBr4pO3LvZyqYNOb65jOAPDoWHsWk
EfvvT3NSZCqnQQ561YahP2rxnK2SeR04L1XahduW4I59U9TbhGD6jlLjlCw76mI8IeuTHEpsDWzB
T/B+yKznEeoFa/ubVFDbuUSqyYNaQ7CklbiXMcZ3yhumL2RpzvRHt9wGIcis+0Gddi0wZt/dfS+P
cMabMEvmG0m765bul+F97YAwADV2JHGXFlf9RSxPuiY3gca93Ck5P5R2cb9215kLB8PBLfOf34+D
0vVT7ybtxRvrrT+TbMfIONkXZCp9v1YRRl948v5+v1xC+177hi5NRhre0xAU3IpdQb6E4dsJw6bZ
wNrivPG8M5K0ibxGQnN54Gd6lPuozB+giMIQWrdJtn2CtzrcfKFfAQu3vqyxcyGehtmlypjMjndj
yuKqQTjzr07cKdaPletldvTD+SmyBu/8/b21sLd40kmsyZ0dstujFaUTg8jwCcp4emZexTCfH/Wa
9JoFvdkXNRRMzvzrUvIq5Sjevj+JlVhpCCnLDDB3T8b+bgkJv1tfhCiyHiScBjfQizVpEfK247uE
wNFS4eAakAnxbFhm5uMbyfKhdb0TkToB8C/Ze3O6C0Z5B5GWF2ZcDQgwd9ojykjPmXHxYE0zkU8E
CQlh653ymnGvubnxVGgcYHWJptf6nQ9DxCCGd2JBuQSHjymjcxzwDQksLdbdJUBAx46OeYzkvMQi
0eH7jcmqhboEIQj7BJGIM9r1cw6ge/JAAmVkR4SBj9fSwSDDNJofj+djD+pgn9LL2uVLEhwrwJpE
xvJN+P7BxtCJgXXBvwXNOgWMs00yu9h7aCE2yq70qUrwz0k8zeyUFA1sEwxESX/xDBwoUkbu59Yi
hGXIh31Du3NXtrOH3GPA/DZ2ICVF9Kssx3of1RPoSu1feoW3LLK7/rAE/m3tSe/c02IgFYTLUFy1
7VEofuO6inpGAmRLYy+xqmMIsHcP4B95tJh3btG19xHQwk1OMCHZfTh3HKJv6/KHu/CjzNdAZnZm
YzJx4gEhZR0k9XnqziofbabWimA3H8ixA2i+4UJ8TnIn3vmEvQztsnV8tjcRJ39Q3eCgd+dpB30L
Y+48xEeNtr2ClVS04HsEaSjso/XBAcqoDKnzZRB/TlVJcJRoq4NP/kBjMc0YFmLNkcafoLs8LAFR
nE2bvCeszn3SgBADC4sXPmA0nrsJkFFIhgnXYA4n7l+t/5eUPxKIAioDlAg8aMGPxBTprfFHQ5cv
P6k5Lo9q/QrC+uoxdiKo4ppzdzmIgNS/1ZfGACHaj+s5UMw3KiJqLZrTBy08csNDFooCcahjP36u
CFMpStRyITvIU8gcG3HnY+WSqRq6rjhX8lpPjf+au0yw07b47LwxpJ5Y3hipuI91GD3XPaEUBRQ1
NDvhMfZKevNAudaeJguW6KDv//Q6hGStPg9TBWFh/QvR+oTnmbcGd1TnPHEjXPbt6nv23vwwD8/L
uqOqVLGvxSNMcIv7bZ8/1aPYohY+LHqajg7OM35+2Xi4pzD10rNZKxRyXglXGv8ms+JzUJzhJJry
O0Cf09rGRTl591PHvpGj/aFJbQg5J2yFOB92KjpZBX4ojI1rmSp7voh2rdzs9K812nQvfY+cNwI2
dt1od0eTlx8JPcddoEh/kqq5sSr5Khef35A9dZjkIDK3WDKt6afSfXakGgGtPzvzqczGz+//1ViE
efouE0ZGEC2vAdd7ds102m7idD5qzU8462JkTLjr1u1ijEggWqZfaV01FxOZc+L5v1C6XDShuCdL
lI9RzMf3XROXQNdVcmQCD7kXNdGmHeDF1GoQ/3w3hVVOB4x87+FaxMk65736D4STpFdUmyeVWCSl
DCIkspmhPXfn6jC7GfTVgAuIgL3uhwbs+NyRGikCgDp2vxtpfWy+31vnVbxnh7ZvSk1TtVdmtAhc
wrMzrr8tsd5DiKKH2n2Y6IFuaLIO+7QPoP5x2kC/LOI3uurTU947tCdQA80mJB+BIcXaJUM8Gw0S
RRRGBF1Y88asiQuNQ5YANtStcOdtnKT11ukx+S2tqG4UmSeYPWz8khGtmb7tuYutZQuJbKS0lD1J
TQX5V/O8K5dgepoddsp8hbyvK3xcNzWWYnah3DT6zrNhWaA8fTE4hbaqpawqZQzDp/9Z9Po9pBK+
LH34PMciPzjJeLQGrkO2zwQmK1DbZPjbTrYye6YVE9EZvI44QrQyjdVOSJOtQrSHQXjTEymWXCoA
AIL/qMJtatZ6XhvSFfr10pW0RDeXa4lORRNIe/f90MgcRvUC+jmvmJcP64uvTLRx4lSfkHxRq1nu
Q9LP0ym31LUc5/lAI+R5rINw7zHcRznM9jTU8x5FY3Oxldqtsk24ijzWaQdR2hnORUnBg+bM25I8
ZlbMLTN2Ft4cGk16CTzniJ8NMS2WmwcPt+UlNNMfFeUUtq7oN07PHjkFhbqJfYIr6GRv5r6Ibjw8
vHtSQ+V1WNCaIOj1DnSakk3VYwcW8Pg3NVxvvIPWeFfN7Z3nJvo0EoZzpUmqaaPBVZ+qYOuEZX8b
mgULsIm3g2C/7NvpvW6Gh0CQ8+VNK0unLpj4jCw5HjniWsvhd9PZzUHWIGh8IdCW5QM4/85QlVQ/
EhJYLkY2mAim7N4XnBWKYcUek8qNjkOo2yQx/3M2e8FsES7TotccyK4NFYwG070kkmVruvZXN4XT
UboryCkio0701VcRcKeyuXVvyrnSByKksqOrpvMyxPytimJgdPvHmQi/bVIRWuLPycf3VmP0dFtK
MOdNx7Lr0QbxETA21Y3mfkYMJ5r93y0KIW5jwpxKKE6iGtN9lS4P37vl7CEFG4F+Xld+CN6raO9K
eTtSvHMkjNey7RhrkQFEwDQin9wdg512bVg0HjgrlFDDQYMDLWzzc8578itWlAIaHGbPSBRAtYTc
8EbYQ5VM+wt3AEigS/4VQEImlQoy8ULQSuMB3PXHBsaEcN5sb7XQEp79lEbOwzhDrsok/2qpKFsG
ixKi9LjwiIktafgaIVlSY7Q+gXp79D7waNeHVeVEWiYZYy2PjKtp8DB/rBfN77U1lPiv68wNAYHp
79T7zffzHlRJ/yTPds4yc9cqdrYtopkZL9rp/EHTmEIxWtvsng0ibJJHom0PaDTgjKxnB0RCWh/s
I5qaq43mv8vYRjusDTSG8/IWWGIOXpH0bq1yCtaZZDzfxYoflF+kbfF9MR8+SIVuPk4fiZWOrp4k
DZuRdu1Y77F2eEGhLFe1Mbc5Jvo0bJrDpDmRc2/YV9NoH/P2ObayL+bUIMT75b2ndczlpAN5rfdt
ZJ7ynOiRvEu8Y0WgAnFBaJWnxD9HtBNA4jwUvk1m8XpwaZzm22Lwv1Rp7vKW3BhSD63jolBtYp3e
FisbZqbpc1TLsCF/3trmoWTLnLhnUS7v24RHkFp4RG5KzwW0o3b3bLbczsZh3jFpXiPBFs5boR8H
wxBhqv2XjhnGlrwrhi464Om3OmsbSygaIHW9m4I8TSQtnMbfu9vgEWrg5AKoLNcPwqs2bskZQMwv
de3CiShFE/wOu2ramB4e/fcuiZB148pyvtQWqeXcaOqar8cfvJOT2Rzz6xkeozKD8G62jKIgVnaw
kT1mzjsH8OU5J0qhjnffOypIl/uRN8DEdK1yRB5dy44sBsTd//wv0YGddAR6U1EfCqe479bmg15Y
pQRdckGgL0IvYgy3BYBjOvRnz/jUmOpjWKgqh47Nr+gRBdkEclDqmN/fH0nT0eUr5mcnZqWD1EUk
9p7O1Fj2LnVCEhKV/5zgkd2tj0MYhZ+GLYkfH04QrXihZXpkZpjvv3cKLYbfK/6Jg/Thu8/CMcDe
RkdRKt5VOtY/AD8DqAr7PWAJuj3+PD1MXd6crLTZtkH4OwvdDplzX+6s3vv4Xmtcyfwd659l9RWh
DD7b9NIc5ZGe1H6RhfzKQ3rw24ROyWR/DjU2+RyizzoT2ZRuFSCWH3/7EL5hAyL8ScjQoh2QcTox
//gaUkg4aUViAlIHgXB3g+ig2LrZ3idDUzAh2RHgVqz8eBgrbSvRdXPJq2t9zmLzjmS6IZRKyZL4
7rh+Tc2p76aXPqrfpqVGWwl72g3B+absPxw9jW9uGCs8kiU3HRtBb6Si21lPnCIYV09Am5BSoG67
I1PylSvVrdsCYgxzx2ztnqEQ+A8Yhx0adF4e6Z9uUNLFhTELbwj6oI6Jb3IIiWvaSh5L1tFSZnrH
VvOzH6qMpZtz4Nd/AsexdjOS9q1DP8iSFgIDsuwaz87upFql/mT3BrN3Err/g4CQVTC9dNAreCqi
Jzp+tHvzV5KE3pRXnIQnDn5Y3sYx8R4VIj1pht96rp5DhOF5diJikYD7DPo2AqJhR2eiAugLyCrb
RUQFAglpzR7B3XM+lz5gWoRmhGZse7+Aa1fK9QKTHSzz0jOvu7Sx/UmgPDN1htYNGyNStm0faUGs
qzoMxavtvbZef4O69zGwfQiMZLehLqLTK//mxLNu2dN/ojD5EqV+j5lFof1YTg2muslguUv7x7xW
Dyazt5Oz/CjGhYqbTFirR0dIRp6t22pPsNOnBoipLX/eZzYpCh1RRc3Y3jUrbQMYySlxyhsvte4I
JXnOv/0ASc4Kg5CWZmCUB4KWTSs+uMgSts3eH8wvwoQnUumekhn1MvXwGZ3ZnU/xgHKacWk5IC2n
qZObXWOym0GMP5O0Py5t+MjqfGMY/oojy5yJFni748ayD9P+b6Vg5qaSMLG2nlZm+m0bBqRndSmr
5BUXSblhqApMaBpueidCrmX+IiGkjadbuhuAZ5f4h25tpP9BCKmthkkP7OSLDhlQNe/dyeR4znNx
mloeSmIW7yMC4jaRrR4pMx+TzLxipflUxMJyTb+hGr51+MyMOpG71gb5k9di2FwTGkKLHoQp+7v+
35g7k93KkS3LfhETNPacXja3Uy+55K4JIZdc7Eljb+TX56IHEngvC4lETQo1iAACER66kkiz0+y9
tg//octg3JiGy9CUots3IUVb1oPhKgg0w9eUGse8rV6kmX/0+k54sQV1EE8DGQVg2EaSr6riWq/2
Q76ftwzIAAohwl0SHsUZ4E1DccgO29pC1uFuiGO4YOxg3Tv26J5nQGrFDDEb0ke4pZ1/HqeE5wFO
co+w7+hl9Wsiut/mMhQx4r6jVVQULjQXuCQCVlXLDfh4UpCMplnPKFY/ud/mWCbyxdb7IQIWrzQW
nIZbHMvaHPlZkBxcwiY2C6TxWUqm5dxvN9Ai4mKYSM/sStK4ennWKLnY0WLQIWgI2qH9k4AQtrEe
Mi9npBmwGpNsTi6DYJGULH5HAJnjfVhEqeSd6h5Xo0KsMticJCYloidvNCYVh2UaxXFRI66h2W+I
Lwf/R4gl82NsCOm7zg79pkfMdqigQ2NKhshxZyBTDHuLr6eskhpMznfoth+U6amwdsBjEt5AgWy/
MXSMOTWLMJlgXhuefUhM5LU6HCQsRVtxeK62iqFVBoPIMjPrVdTe1ZuSZ9kD+ZJzUQZdkeVhJ7MP
4gPKmy0ladEpHpE+oIGkwXzwPfsMKgkcv1dnVyiP7znmN94Zv7mOil/QgIjM87SfEujSxR4Whi2k
OvU8u5PXP/39B6EIJNZ7IPT+Oj1jLGZBQb4CoXaV9tbP+G/01CmiEbY7vZBM3jztY+J2fW3FdDI3
l/lgR5WeaM5DOxchMW0AC33ERcLKq/tiyH8VG4emS9BWmvhvliS6Ky3Q3A+9dRj/lEQccgci+a67
7J6cYIvjxjxxSKOK1wh+tlmrMwv9zOh/eQAsL70ZOu9nYqL24Ka9+isEJUYuIoJrpDhZA/jwNAYe
1aVph0IhOkIQd0Aobx4XmITBJsYPYtftUzt/c0E28YzrIFjqCjY7W4HDoOgZHG9Df8k2q17NLfy7
jqIyDTW9sWPiuRmG6gN9Rs7EA5F5hWritc1YsoCWZXrSF99DlkWwFo/Q5EmY3ofhfzdYvCB+ZKnt
SZYNO5OpPIp9MYa/7TDmefVPAS4KarSUWMiBjOUTgWZ1sOIqOyxmMDuComBhJ4TBgfa6ph0zz4sA
gS9XqNw8o15vc2OtRUMU3C77YJguQqZEwYR0OVD6IGKZ6eeE0Yi/V6/Y7XiwvelnHututRIw335s
Dn3ETBTybUOQsNYlZVx7763ZLJS+s7hr9zFonlboqZzsszHqJPqXVfbDP8vffyXGmP/nThh1v86+
mqkiu2v3v+2E/a7pljSng/w7pq/3GztptD+bIufJdDRyhAAw+qXzz0CitqH0VItcmGzxSP6tJ4mf
rIO/w0Fcbyh2rMg1l9jZHLaquWrOo3lyisQ8G8LZn1Y00U5XMX+p6DT997Zb6Rb03Y8+pT9QhWr/
i2tV/LuLdN9624bhOWhVhW2hZPpvzuZh9Rw6frOL/k6lu346j45LhyhMNhLLn2nfp1jaPkMZHj0s
2wuVxj7ZxRHXsbQtlvKpnu1n5Pan0WKUrw3yf/mI9r87d/eP6AHxtnxA3g46tv9uE65ndlCrY7TR
3/VIhuzk2PYP+jbpF6MxrcN+E6f05ZgVVvRWJJVQjbGVKSbTf/3bC7QcHszl0wt8Ng+5yMhVJmp+
srn+3bK/uvNedKZSp8KTD2XyRavOb0Dr3h3dudhAvah5WJJAQo3qkhQgXQED9qCCHpeqLgPXXj8s
ZbnXGjzMnupoX12Hwb5tnzFXtvdbTsInL+vq8455HfrH3Nv08GovHPGWqR5QFhQE8XJ3/9288GMG
4VoW/7is/18pU/5NvPI/wun/P9Sv7EqT/1m/Emx/PrP8419FK/sf+Ee0Irz/8Bxd930Mx5anWw4O
9X9EKwLNiu9g6vM932Tht+Nn/gtEJP5jl0UCHWE24vmWjbX4v0BEHpoVg6g9YfPHbF64/xvNiqnb
/246d5HF+B4fAmkcF4eJtubfuQTACPhoBWnKXQYU2jUW5qZNc10GML+j9DhDCon2ihJS04vHdnir
8ZfsOZpbJHl+gQxxwaRYjAP0Zee0hmw9rsmrIWryo1lJyKxmjGYn4ZblfriOT0DHg8TWm5/lk+0v
n/bUCuQC2iN/4KrXxdkdU7jf3VoHKPmvKSEhp85CT95SeWBaQ/SlGy89Q3HB0C7IcQKggydBSf+Y
QLIFpkWEZeVEAPUJxBPlQJSMPe/CPQ+xe34/95n9BBSUfbBsDoASO6zTFTFEqom3LWGaL+d7l8ja
gyryCzpL68BR/bSRRRYQgHqtSpoV18HR5gzTEiMoJkZXDneuHMn2YSnKvpEGYbyirHcQHqfegbc2
wUvHyFb6GYBaSp7DqEz2Q9yOtntxPPvb6Lbpwtr1LRHtl+MvZN0N2fcw1D9HaRhc+JsTGADNy4ZF
kVHfu7O/HDrbv/UV6OrZmyPWTwaqYPpkt40qhloB2mmKoQUqrdh+k7j6Zu40JRDKSAPVBQV85BvA
a9d0QWFhnxIrLkn1LRbrWAgHwQMBL9ngawfTr/HipPIwE9+DrflMrMAFbYpOozfhZUlPXaveLZtK
30E77NK0Z2W89j2Jc/TdTlOQL0OWbTQy5p7ShuxAjHAQJ0A6lqVzGlPzMVnGeOnr99LsCdN+rErx
jLhyB2gbKkyq5jcsuJ37J56Khf2jQVuloFoeer9QaFGrIfaJbcNIYEROiRkWttZMMMtwXxekeI5z
zmw955tW/qO97eNOlJ/kUiOA8e/ygiTtwSAPpE6xMLLmI6yIfopFEz/hGYjxjkN1UqoUyz8uxDim
dke1h3IzqshsdCztT4va8WBc+nF5Sw3KZ38ujIOxvYMSvOgDOS7AYQgCTn83DSsWnALnaVnPWZKQ
BpyRaeqq9JesJqZeFoM0nNCSwbS6Q799tjt1y6KW8rwdjy5B0QzEBZfHDM53+N7M9C4B67F4camn
IL+NoEndfN+F7JJl+VOiPArobpLd/h3AK0COwlbD6nMb3wfK6ZqZrq5V6QVGUYQr9n0lUZgsyX0z
pyGKHLr81PGXXs4yrtLp3EFruZk6utmJABhH144EZzLTKIzXdE1u5tS+gU5wqJXnxqg0I5RpOmBR
ToZyc1TczNhAihVh+la6b5o7icAYyTPDMwbW97bziIfqBi7Fkond0NhsuitIgnbOAQAsnxfeXorI
EC5ZQJlWhJmnnZSRGQi2rvAI83j7quysP5uEzMmcxwn7822aslhoPYbQw+rEMt/EbWIxTk92BOMF
2QjeCJWx15X+TQNWKcpdlvPajaNq7S5VN6kuxW1RTJfBYNcxVOWFrD0CMYkICkXLqm8wn5PFMk8E
9OBmrkkJdEjuE+UvJj0RXkBSOxWunXXynmcsK0ed7pTGDccAWx5yh41GXop+uuTYZU+2nemHefML
IPcsDxMisJppHwj2PPE28YsrmT3YVVhhuOt9XW/5oUPC7Os1TYDS4HY3J8NYTgnEStcyP5pcT46E
hsIl2O55i7cQ3c3ZpGWCHLrnmVl4YqqULi2vWadnOVGpwFteN3/X3NkvyM9pp2vvE4gzQi1/fE70
LY/8+QTa4JDuvxTXQ+oHIOWzMNcfKlmehJuDZU5bcWNoycY3PqqLddfTLSWWeCD/6c401aeZM4/D
BqdHmSg0bHOo/eeXfnWHezGn80Mlx5jZWXm1Z+NO4dw8MvD/quvajhgrl9d1rXKGb3jda6evAVgw
OPYJIglhS/xwbC8sUiERhvSkWpjsJzkG2T64tR+6Ly36M953Zt2cOrh33Ol+DwFAaHkzT3SFfTY/
Ggx3+oYMdqO3bkrazci1Aa+vGlP1CkrLwsk7NwTb+kb1xVhoO2/EdKepYH2NprJ2a3V1BoNbjyBT
w0JP1bU+UQkVqH+xIHaw+Hssq10lsjjayd+Yc00IGIpiRgJaE6uy/eK5aA6N49b3s5GdUtjzJ4rk
+14leNrN7sljAcLyyYwKB4xPUW5F6N4jWcYUMFhlJHtk5JyJWEyTY7FgUx850dQkLkojUIsc95O7
LO/5YMQ4y3BMDDUvBUL1w5pL65gVTELVtIRjOzDzzqFjlD1+8CIHqusm6uj627c+LB9skHDMIrwR
dfoEFeNe82oyUn3vnIyZF8nO/ah9G47qzG9xJZdYmNNNiUnxNPlXIAzbUZuvRWXfdW5VHHMPDYOZ
nWtrfi+0b4WyooKgwOoNP//QQsZwxjMjggkzl32ZSKM5pJb3irGJyLaK7LYJ4y/JnU+uXJp4wmHI
ZvnUZIQ1Whha2ejC8ydDtbzJt5U9V7o8u9J+aXvS59Tct6FbgOvrFef4sLkBEd9sU1ZyPfEMxxtA
bYY4o3XlZD6KZhlDrxuITt5G5lk2r0JBoEPhlfZH7rqRU0zux+poR08Ux2psmLQTQoVvJuhQE+6J
USqygE0jZcJJZEnUMI3ZrbE3777ZrUGcOeRhrWrjtJh8BrVg60j4e+h372pkiDPlFkMcyhIuaRZv
ZDmf26UZbqaK5Sag2WCyygL2FDqGpk3uAMqs51nXsqBcOeCHFGncIs5b1nzUtmjPmP8MxgbD7ZyT
HwyKuonNHDsgmOubVbDARTHA6bqkwx5GdDuRWMyAjFWNPXsfzPUYhrML54B3JqaCwMjQ1oTl6nXX
jVdAT33/nFsrPHgdM4RBTmLOl9vXS9jjpkBvCNaRWU9kaoYmMed6CO2ydTllxzm2MO8dvMy0Y5Xp
T8zbv8FSV3fSN4nDndRxVi74kp75FJeqfjLGGyBsrAZRbSO0Koe4z1btFtf1cdi6gtlQw/AKZjlW
2Bop1sawcaQ+nBNnvUedfUzQ/t+mrn9PhY8dFEvtQocW4nmY2Qm6J1QaKpYjTonSR5tV+Jb/z5eo
J4v90E5LVs7CJk5YT6ixog3yw8lJIPH2bkXRAQr7YNUzokSSQ0PN7vQLMLL+gDy6erJ6wgsw90+X
Yp39QHlkFvu7ohXGb+DPuxaA7T7TgO0ZriEg5a4qT1LjbdXq5CrbbTm5Xpdeyu7LaTuME45ML3az
3rR2ax9Bnp1bsc0X3cTLU1rtHbulG2ipze3QOuWDRn/uNhOeCXOLgZvIuEhQG48T2btL2amTwCEd
VJv6oLvYbv1F3HZZc0FL0Zxa7CyjSziEhfBCn+WTDqDk6mn9mTw/prt21YbhkHTTFQ5IFnPfQpOu
UH5peXqbl/UYgwtDN4Bd9NRvbK8nS/WxbjEw1XWD6dWc8jPpo3WWPlvF6oMPCuO9B6aNW/+y6cYf
xpIe4rR1f6XW4VpYaEqFSaSbtHON/MPpc1jyMUyEhsep8rDJ4qjTQRARvQXPYZSMBwAxHFq9QdXQ
afdFPxZ34AaInrbDaXEvZdn+0REIb/UbHhd18JrxhjUUW0xA/wedpHW1Ume1BbsWRJRo3PY2gq0x
ogOUpFUxsbbpryRInpWRnBpHMeVe9Pc2Hw0MNfYcm+sSqBo8h1O3WNJTdbR64kRTjWN4dqiW5ixI
ZX4jqjaP2PSzgMrTw7pyeiA3sqHOxYlAYTCQb9UDGuh7B8yAZyP3ttgTaCClK7XF5i4jQ8tuDHkN
c2+4Lzb6mFYrSgyV4s/EKpSU9j+7nxBCUHrISCw7LACcO4fhmUq606yNlAZ5jsIqWW77MaFHqF5b
2TF/9JvfufCzkOEQTZKxjSci4iFHD6Zku9yVJIPq7AjGYv1g1qojV5JgtvWkEeHE6cSSNAQRoaG0
11W4prx4RWOiuF3IfB4SSEwWOTqLvT6C5riXqZqCCWYZ2/IOWcn6wx+kFSXk+YSaqtlKeR7pm6Sb
WyuzZ9YnpQYm2whSV4BuqQk17kcOAtk/u83DSl9magh9BjkRIr8AniYv/n61ve6oHGY6MHxusFsd
EjdDWF81gdn5bkicbBEy0/90uyY7j4akH2qsC6vX2fPEVV+Tl7pYiD8YpuuUsHb34XP48tvSDLZZ
VMm9aFkraU0ggdmlwyxCspJpSET7Lg03omkHWGGLMS6ThAxn83mcVEmSJpGTRvFt/YAHsYSLbK3D
smj2ETpIrJvpbUKoecjsNBLHutgzyJsCIIYCBJ4hcehQQtjDHo7GJ1CbDd26aUkt0yGamKt/VBWp
H3AKVOR2VYCYkiZdOR/kriK79bC3OsbE17P+JMSzvS4KcMKw8D1MJbJ0G1d0UxB/0SYrKbGQatLO
/eWzQTVFrfHLTF6lXv6uyOY9bHvrn/3BN81wbsGzbs6P28jNDhBKXmGm36dW659dNVx0blbgIiDt
sSwbTv2Im5dwOsmL1cJJGLsPW7Pe+6qM7S455qqNzLFj9yoAoGXsUNd5/RxW81tDUCHRx1Ono5nR
dCc0nAHrxS4bHVxeobp02mOq8aF+M2apgmGE2p5NxiuuQ3RmKSVYuj2y77AD3JX3c1vg3mhoQ3N9
TuBEyBDakkYenH8pE1+ePeWyB2kfulJLCKAgfWVOMAsKWRwnVBeL01NjuYTQkCZjHYiS0w/YWr2g
tJGJVe3RBJwHUri4VzpeorwKKhAorAAZSOh5/UKS0r3E3YBs+8PvtF+9WypOo/JrtjUnQIl5m5F1
RxTbcJOU8iXRvBMs7bthlDNhcYl1mEmzEFp/ZEB/RIrx4VqIOT2r/Kk2f4pJAfnVQUc7ANS4apv8
AFmVBrMhaOoNrUCUWB7qqv0xZuIr9SnnzVSMhzzrwK5pkm/Pbl8yWRI4mjCewd+CoG2pgh0Ew64P
mUIh5xH1/dTGWm2jvixxSBkEGtgVMxR8jj77ymEDBWa8qd4i0TnTI5y4D/g0aCj6jwZG1AEAxMTH
mEk6Y0gdQvKfhfdROpVxYvoa0QYedXsCwo3tPzItO6yI7mLv/6Bw7lK2pgmnMNngBSnJtNWBNcw1
ynPitp36tc1r/TjbRRJi7vouS7oPBlBlXehxL58bUrN4MZ0tWEaOOsFMWVBZH10GTSDigPHb85cS
ciBHlUAku8zey5Itc2c052Tw3BPx7QS6wvLelkhLzDVoYdAUm9SwKO2lfd78MkR179qDf9hSK9KY
2yFr51/vLi2zsSI/ZxmwFY55wTp8aJLEvrLJPDeoWc+rPhsk+lUtgsl8DjKrBl2DxDpqAd1ojxIm
QegY63OP9mvqCBPmw2yVelal85sIXBHZxR6SYmjkuA2/0i0NLbO6kmH5ZeYjKr2cMcfmvpdMaRjD
fRv6vvG3wRG4oHUif+CyxLl7nYf2Fe96GZBhfWWU9LR4DG8IDDigbF5CYkpYd/uEI9Wd2EVGGckz
uR39/S+MgUzpIkWnlYoOhQBduLMTiiFq4UeOsqUf40ok3cEgDuogE+eHNzFhQYM6Um0P8kLRf9vh
jT8Th/K0Ddv0o5pwn5YtG+h6ksGExuOFgLXNIJjTHDrMcu10JWOJ+1en25x0hEOYzO+dsegD1p3v
mEnjpehf3bL8LDfjbsgwvM0fVUW+yVSVINtMOR/85o6KghME0BfOiekHPEHspXZJr2K9Y14nELgp
7jxrrGM7wcsM2eV3pxm/E7JMSD1b8JO0xLOIX0gJARWe57Sown5QoQMHNrQ5oMOmwrhU1+kDKw33
zgYn0ojs6LbCpNroXtKKGRGy/AfY4UgF+6Lmu0SKCwOXtLSBOx4DrjTGI531SFDna8qS+bDO+RO7
RXz8WaZuMlR8DFYzNxxzorM35GurhzQL7hRXqJVFuPcJaU6TkyPuBla7B6/Q80NuYLHAG/HGQRuy
6khvN6E9QPPNrss0eLFqwOetm/pWuXbFc7uca2Iqq6X3ImPmbBsS4ssY3hzwyfGjqXAe8lw8qJVk
PyZ+iB/zhDQ1+exMPnscmpwzdQfjFP2TdEOU8sLK4r9S0sQ0qGq8LLQc5jMWlRa+IHqQAcnU1jnH
DrnhZdDOXu6iffR9hOAZ0+uecz6uiG3UpInQxV5Dc8WN0G94kIXXh6OxGyy06g2ZFBnm1qnQgRYZ
6g0pXxa66aLviyV6N6u9jmV1yjqqOoc8qbiynZEQNhqruXhoC8XByv+Yr8wF0YM2chl3WdO43qC1
frOwf4dTvmzHMqUOmsiGPnCPOllWhL2Oi96xhrei7OvbBi5PYhfy6PbgC5VTXul2H6VFcua4Ne9N
t2Y3Qk9fl3n8Q7jdKFpumSq7TdyxudP85HYpaMCq8oYZvIg6lpyAkLQP4FZ6KCYKMbz30iJtGaXo
G/6f78FSDNjH8q5g6hOj73m3yaxkpE2JW0uX5B85BA6j5MDosVFI/DjOuPjhVibtoXP5vhOAidXA
XMljoBBg+w1Q7FASr+p70Ur1YJT6mXPrwiVxZzQWABNEQp2vYU3SKhkugvEW+q+L3pIZg9wpznTc
E3OuuJw3+cB8+1lMimtMolUqbRI/UZznZLMqJmdVe3HXev5BN3JKUciRGgTFe3GL75FnPy3XJ1Q6
lLV68c0jIgNjgOsgEsJdHOY1+GUJciEz3tPZXWumDumD/e7I9XbyUOeRIWOu6LiqnB6za8NJZXmQ
I3NtAHEwy+KfVGa96xox8558LFmgBl4+IS8uta/NaR5ql8syFUw+vG1mZgpB3ZC33kyngtKRcLXm
RVX7BtAocMHCDuqG5K4iNqVqsRM1kDYnBuwos/bLEYDPq+HEfsnwDzYUC+kS23vppkSuJEaYIjo/
WZtRgu/K0cC2CNX7tbpN5w+381ib5yqGV3fl7Wsj3TW1oC/mOagfy7YcA61TH8ZE2eajA3WTST8p
M4uhdmJ3VFvLkpXbOXWqS1kwMs+lfXIGwVfn8aBjqeX96AMfHRusYUZd3hbTjkWdIPWnzM0Tzffj
lflg289UKcW4MoSrcdZMpTxqbYU9sRSxyMdbaZrzsVfGfU6cms0ZFTQaj66VfppZwXxE18oDymPj
6GrVSzPRxwiDkkFX8BqTimNlAUKZq2FXvGh7sls/o2X2prAbrQuCMCOaoFiBgcn5rFB6kD8l0Jac
LyblBqqQjASn7dzMgESLgUhdk8beEeu7HOYlNvKiPvYlVmiNoF8hp4AlNiLldk0RGCdP/IT7uN7F
VFrh3nIDiKgV7dPSEShGF/aeGnkTe8US5CXqo0QTF9d+pbe4Bd10z4VHjdg7WBdWDxelL46c3Fhe
veoNPlFkLCbp8gbrZWuxUMGjldc38z6ZxyycvJEnFNuDhr71rgKGwixmgJV13Mb6ylxiZYsCyG80
1fZoVOZzhRaqbmN3nNBBd7I+l/7yTg7xmy87FWHAFn45w8lJHY5Y/rQhH9fUeSPxia2VFGO4Qo0c
cupQB0zzQC0f7L7y3GJ7qFcVAXPj8FyBmgxag0KgG5HXGhnJmvriP8G1OVUVaxOh8Ye3HXCLC4RK
mXegVHQrmUebVRAwFKfoPXkCehJXx+4Jl7qVMpUBmsQcPCUXao/O0G1Exdy4nbiS6e5Gc8kzssDh
9hp4mgia5IntJTkozQ9rnUvGZyjEjOpNAAC4nufK7nFIcTPVE9iJrXdj70ZI/WsYmS5tA0tK2KBP
o4bByW+SyNG4RLbFmeKZMOWJ3z3XXH7MG1YeyjBf6/HetFl9JvIAhudtbquE2RoZS9WepjWShsZx
UAbsAcgHLvwHXJaVXr/4Iyssfammq0iRlSfY9wItb9514gWTzRsvOYSnQzt4fHHZ16Gp9z/w/b+I
FVl817W7qGtIKQuB9IE9P3KQHLR+Me+2makgnXimonXSsfTim21SFk41zQZzquYg+jdpe0Rw1WeP
Eu0iqdAV8gTdm9d44VlcnPqjyK3PDu8fY3det8x13lFnIc/VBo/0TSq1jkeFZGkvGOFBhQtgJHok
POwz0NAItSBatFU+u5nqcBQvD8znbyA53QpBLWkjzmphG52xLmZH+I9RI/N3SDK3Zft7m45lhz0S
9c1bVo93SEH6o2GV71tmfvOdC2wuxnPa0PuhdntaWWqe5tT/rnp1NRJGVo3702R/mST9Y6WmG99k
wldOy1OzFjeaWLlpp8CuYEuWTnOuk8w9N/ZCI+xLFQGWe9MxsVhoAgMcbzLc57ZNq6NCdzti1i21
YmfQl6DOjLtMYEcC2MSq3XLkUQwEsYtNBbm2EYJXgrVkZB1pSw7iwY8LwAxXB5n2Cl/Lq6f52Hii
DiZzLtFoqlsLRhwEbGQki568DdZEB6Wbb3lqcw3rVB5bcV+ZCf3WmqV3/A8OUsnxWlOPEE72hcyM
SYDB0oxF4duqY3DpJ7MLYFwBPpLV57gNF9RpSTio6bsaNVAXC0WJ7yLtdTvj3CTP8MpNrtw/te23
F8vI36A51POpFIiJF4FpHHEbk4tH8rrjnisI1da9OZZl2BWiwhxk/ZxbS0SkxTK75dCY/a9xxlbT
8LxWq/3Zj0Sx5dn2U2alhaYU+pTMPBLsAHQTfou5U+/2XALixcsEh2jRNyOUq+6jaBOGB9XLfsEx
FMepmu+YDg6FEOGVO/5qrA7PxsTIs0DHVGfLMxyq9VhmmBZd94aRHAoHmV84YD6HZo5F1vtHA3Ki
UyDoHpyUM69Z4bdZFOhiee0rdI20iPcyax6R5b9ZDqW3RFB9tFryrJHhX6o0oRKytFuPPUq/8DaO
RYK3h5gioqy9DHcpa6A2wEzwrJSow5RE274tKZrgNJ2NoX7FWIJ9wDfeyqr61grzilfjNa9J1ZlQ
lpkVHdTQrVA/zKAtu6jPkBYYOjWGIgGckcEXEAydCf65IMmmcZl9d182lFu8aHSaTm/cia6+4iZr
T/lWf0p3vEEFDDMTjG68EooWzIhJo9y32GK12PGnUY859qbzrEFq8LzXjLLKnrSffeJvUYVKJbCH
8bOp85+mnfrH0mJKYLUnvbEYqp6dzlKBXqNf9Wirg1HJ0HTzexfGyoGR6qU3UvQgbXUAhn8RwxqT
9TlFvue6h4UGAmByCBQ6A4c7sBA/T3qNSXLoGNSEXbaTlRUmNsF4acrP6bgJFLIwT+vG/XZr7nJz
E/wK6+pBgl9AuDhipHB59FhjsGVG/4h6FCYUWkiKWTVUZ5V5n+7kXJTNdm6BnBeBnUgjE6JNMMEP
ugo44iU91KHFIUUfqF+xJ5/XFN/AavJ9zERk9gDZuRPL6+jQEjgaW3OhFV+LqyEO3Ryi5avxp+LZ
iQ2Ln7PlE6FFtNEUAlH8KKU+BvCrKlbItHuOo7mhUw2sE/u94vQ6rLW4IiBxcLrGc1exJt+Ty6Vv
QV22P6UNqoSTtYxqJlKRA2L6qE0QrEw9Cco8gzGW41lsZu4dDp/IoJeOrWYCaNkUYQ7t/kzdsx5w
ERHkB0zDhBVKS0MJW/3uNRexTQo50mYbzPTYYOlgy1dDoe9ZSGYHH6rz/aNfLZ3yGVCCCjAxL2yk
Rq71Ri1Hw0t+GTEslreVADTwJBRhip++WEfjBh/w06YLnWkHaO5GJww+3Y/nlAs8ah2M/IX3XHaN
hSExw5AjqMk8nOGJ09mMRe/xDE1BMuhRP2Q8WJiYSMbM/BDfR4ntHnGLcPHw7x9LB753gNPioXby
JigdTMoteHsOK0vZ4khnHPhWaw2jIMWEoX9aLEDNJWGfCB3Gb1d292TMA8/ot4mR4nYqesz8q1uk
NxjIGyPdyNpkZlmL5izYU18cTdzBWnnN+2Un+iYxPLNPfrNHy9d0dtb7zy0N+3n6IOcyXuZo8mEG
lhYYN7c1Cc1+74S4a9YZMI0PWpiVPBpgrssa3BobtBGpT+RP1k9WO09oBhAjT+J5SV6YtOEB8b+E
cXZvnQwLympqz/yiT6UmXxu5fOE8jIxpiCeDbtLoWLt3I2Ii5F915BZvmNkho3v8HHkyKI4wUypl
3gyAeiBEMH6ELVYdrEw7dmYvY30qH8DI3GqyoP5sXR4/5wvix8jkvPnDWjC57UqIvXs7NXX0KNYP
3HdOCDUVwsVQ0adHy+6fzZHAhsbuMRISnXxrglJLxJfG2Ygco3lrtypqLDYMm0K1U3vsY22a4Gz7
mtMxtOsagZzgo/ebflN0Iyt088eYoJEHQHxbesMf2GEi3ACOxRnJCUE6aY9Jnn0Xm3OsSte7NAmE
83l8oZOyB5vBH+oAp4AgyLpGG9o7V2e0CWrNfFlMJo9OxlrMuKm7mnCDbvgQc+9ENqJxZ7bqq8T/
pGqnAEHrFqEud8AnhHaaZzQ3GAgsYYSW62PLR1iMMILKtjVXdnm7LSjzBwwSyp2O7OOyuZLxbqEK
vNHf6clfhem+wvIJhd++2Uh5UucLQCMIbgPdnKFdClk5Z7uVP/BofCIUUVfgL37km9anZlrPyAUv
iezYfm7NUzXb7tnC+RClWTYGPHQcJ5wxtvFqE5lyGGWBWTzDPgbGAk2EWT+XvvpinqodNcu8rXBP
HrhJv9aW/NONUTRKHbzb66wuWAXSI2i230pjKs6o+bbff0EcfoCv4VQcvUnhvTGr6mi0iMJKlI1E
pgAjRUkb6d6Iga2lKJXz06Sh6WDfjnVTwHCA9Rd4s+Nf1FRcjY0pPuJHyiekhqy3jsMuy9CN/bi3
U6RyvN8t/vGDSAHZtBpJI8v2Ym4LFv7lnPP28CZD7lxh33ISMlIU1vi1/LIH1BtrllSRJhIwETxV
B5fyQnbUGXer2vQg9Zh5k4+BV8RuOaIqCaebM3/huhW6oGQEznnsB/pGex5/+EumqGhKUAbloFBn
2kFSN9DZcxDWFe9J3xssJeXwZBRkXGTOfzJ3JjuSI1uS/SI+cFQlt2ZGm83neaMID4+gcp7Hr6/D
7C5UoVANVO36LRK5yBeDOY2qV67IkcjC1NPDCIrkCS0t2rLQuidpf8kqdmmBzW+VjxHtuAxhSmIz
X25ZPXxMNusSEMrBBhMHrcs9selhDbs0OW/FKmVNWAS/PRcjYVos93m2uAzsI/HvLKexrPw0Bwwg
5tIeHAmllfKErdnTCd1x4UC0DXZ57RZXYfKB2Py6OyZrQV2vj5a1zfbmdomFPlai+i1kwGTSrb5y
gXMK+MuExAzefMTWVU5IDiXOkVw5y53OcTDJqb6lyfIqm/JUkyhQefs8DMldwk1ATGN8xYWyy4Ne
nOKI6wtNngMrSv2DMec9l/YdTFvNGkukW9PObnz4DRkFLJN+oA5FF3DKBNaJdnNSv4EodvTyKr6P
gH3fLQ2fsS5QAyS14fDV9n5J7r/Eyc2MJC/x0LwqeoU2jT6mEjEun8qj5rzaTzPYCkf5cJzZ+/Nk
x6EsgxXREXxn83iLJ1TCmvAI0v2rN1CL4dMAt7WX8kM761oy8k5QSUK7QDB2ZVxus3F6n/EBnNji
CIv9VM8P6LGbzU3tvFTzuxr1BwYIvAPorNaE083r6oORt/AqtCbfBEVTVqdqRo3AUpYYwROdFpFe
/Qw9z13CZe8UlUin5soVnWe5p4Z9CYeVyxOrGLZKnofahkXiTbc40g+VKWBM4YnBz8LFYXL7SwJM
cltXzNMke6lQHqKLzQx79q36ZbBqEqx9i7tKy7ByV69JT3i0y3e4dLlhKdy7qYMmtLDVTSMcwSyB
15OyO9cGDAkXGkudFZIxEiqKBmhO5/UTIwN3+rY9WbyZssJ7yhbMdxiQuOSpgvwjmQtqkvLgFSGP
df5ssoDh+DCUZ9+jFHKZm9Zepd7909j6dzPinMUWsREjCnPa9f12chDW2+QnMtg4S4/1EH6HDSGK
Dr0TpFPr2V+guhkZ3HfXTP8CT33LpUv2pu9JGdtYGNLAis74YZ8Xx2AI59P2GqzMk4vXGWIEIi4D
WQkXVucQx5WFrj3lO1eP/gZi/sjfKzFCKQxWmI0Ak+nwuIFkNUeroSfJY/89LueKJMfWirF9NNBi
6VKA4VkVJxuS7NWcs3DikDKJ6jiyX564/C5PK9pGN/TBsDMh1i7nfgMBF2IqukekRohW3ngjiq+2
ArZROBkBXUslEy5q7bQzWsbLvh9OsV99543iW4KVbxxpnFak29AzsHODk2aFSNDf7+nqM5JsG38E
fXuVVkUHlKOJKeNNbfPsk0DMhR3jGwU2NDOl87cc5KUrs0O0dLeG483BFTvDlOE4PCnSt83Uf2WS
TaNSskcEhciOWQN1VgSvXRI9DgUJ37xFfekz8dNz5d/ajmaP7X/VI+ltLt2s9BAwwcUSoE/qc0Pj
de8aTymsxqXrrm5K2hZ5QfmQQKI8Tw95N954VU4MUCcs3Pix2dHwQm31ETfjLkjiPEwMpsE48RAI
lvLbgGw/txiaa9d/kV70tLhxtVMTZGlO+Y/JgOJSGMEe7mt3alJnPYjWlUeD5db76UZjpsIkwdyd
juZBG/Z7QE0QTy8eWEcxLMftA8FaQSHEPG7Siqk5s7FO9e1vux9vAr8RpjyMB6ktz3bcQtUygRum
XFeZC4qdYyGJRxlkvAxJopdu2PiMQ8Sg3o1yXTGxuhm1+zm1fGkNaXJAkVVPrWY6d0v5VyWOOqoC
5SepDCdc2HUCrrCyS+LNBGHnfld1vLLwiR2Qjc584x/tmqVxnfPeqdmu6cpAZfQ9ijKAAiDrJvTx
ON4BKZXpFmLjH99VBcqgqFBC+Ec9USUkGv3eje6Zd8Z9bzrOhuXXHzeLvyDLyn0zuGcFhCEiXERv
motllikH+R7Vym3PwWnM4+USYdvdOQPmrukh0DyNIMzwEwRkAEw58i7hO7UZcFCitKYSUgIWXQr+
Hil6qIgb5PnO7mP/MEu2at6yHSqfUxJu1651MUVbyrx5MJ/IgOGmzBjSWMI3+hCkk37PZjyqbrL+
jf5ZppJB9mJG2ilz06NhSbBPnNBVlT7NkstXMXd8NBFYck3aio8x9nrMXLj1fVf6bEdXLXUFm7Dk
cJ+6tjlRkbOmSm2iC1QuhooeqyM1Tl+oJ1AXjStp7nOSJPXWSiA2lwQC2MFGJ2+AWE4oUA+3iT7v
KI6fjKw1TwTNKUDjQSl1M4GRoKtIam6s6NVoGXMKCdB/rsq8O0bN8xTANUErDbW7GqDZ0M9roVVE
6g/HBxPLBFy1rOI7YRCfSgL92/YtVl+HzBH5DrkpzDr3j70oSEu+RmTMfpkmuNR4YJSKQUXQdgUs
jLiBY7f2nT2JvbKj4IyP7Fq7bKBLB4zRIp9aco6THcA/K5c3iJTLzqdWMA64yxcWb6lgtfjY9ku9
LNEpiwBUbjuDsDHOB2UrGxZ5trLc2LpkHEozVcobttXNocwMzbjAXs2073OLSzjFO7QeVTR3mzD4
8c6fJiWhcjY1XsThjGkvChcwS7uqAhhGSuKWBghy8fJmOzkoBKQLH7ugJfqwXQPH/iyvknqau6x0
P7id8Y7iEnjmtjQ+6hSTfKWmI2vHYdP7Q3ZgZg4xSf+0VWYdDBaG0cIlXMevOCYLvrQeg2/BOggL
KYPSAvexmM9aeofBtuGA5yjKPC9/idwyadbOU4Ibhen4R48cPU6BRcYsGXGzsvrdGiZHmgP3cVHi
Sg9YvzF8FOuZk0H1cb9bjNW/Zg2YPvNN1zk/RuGcmgAKYErUBEbLoewmVnQCutxgfHYJd+V+OQUG
K7p2lUnIKh1bu6BIXGYFFQqTJlxv7SIjbsHjGgRu8SCZhZ62pXkQVuqyYImhNXBNjzrvY8xiAR/x
71S23s3G42o2eDlSnYOnF9dOv/U5bWacu9HkA1wylm8hi2ct9A9sSuIVfYbavrVotDkvdftGvgOV
tNwHXvBV+X5+/id79r/K6P33YOj/Wfzuf/Zf/X8Y0rNMonX/75TesS8isBX/OaX3z//j/8T0bPtf
UHc8aeJDEXjnJDG5/xvTE/+yLOJ5/A+zpG8SuPv3mJ5LFs/3hAdbWpLwo5PkP2J63r/IVQgL36xt
+iuR+n8X05NrTPg/0NL8uYgPeyIITP7N9pz/2lVPm1ACh4LXXDak02aunOpiZt6HK+wbg+J9MbqK
jCmSsT8zLHX5FE41fdpxf8EPP+3jymCbqNKzm2O5MsGv7Qa6tXa17z+YpWrIDnEdNu/qwjokE/4+
xhOESHY7WQ19axGs6NyIptLWrEMmloTrPCw9U3QYhrrOQ5snemroN8tN811LGe8ONydya0W/Tlew
5croGkrQSXc18uKmy1dz1mLXp2iZIhrLrONUEjhoZpiZ1D2htLDp9VN1mgZAE/1qn3XPBVEJAwsZ
zA2XuALUO+WkECHGeCVEEhQLFPosFz2kXGN4jqdXxUxgEtulNSh4NZkvE7sIyQ16+Ds4cqcav4Dk
ai4DeKdZwTu5sgzA3Jg7zGKGBhHFX9i9rmmhx4sToYK33wFtcmeh2Ld0xnicmlmeoTjoIxGJT395
bIxBXUffoXwDedOBkxVSq+mBqyg+qS07UoL5J+vGF2fEl1zO/S9JRRd3itnbObz68ukP0lzJLVBj
zu9+5aoydrwr/hIMRBsKcFpiWMJjHu9S2zyYiWaCiCJvy8IlgZ9vfi7id+YkCsMrw5HyinMZAEUz
+GnPxcVUPis1C7cg0TymaH3GgUY0o4TwMTOIpaKK2T32dNPEgCrFtLU87ZGhRDhKgGuQ6YKFimGs
LlleQULGAIKNdMk1KoXDSDtp+ehgddqM8/CO15pFZR1cYT0wrvusuaLIB2dVLhiV/RKNgJR1N4/f
ReP8dT3cTVajX+mG+LDUZ49XAtoviSKAynwzupD3ZTgru9siApgASYLuYHvVtBe9AX8wcJFtOFeT
zqx5KMQbR8BrbLAOrdKXpMbqNk+4x3PGBjk5X5TNTzD1JAOI2YS2YF2b2k68YX/EQj9LroBOoUJo
QMmuPV8mIBK7bnpnKYuFjm4ZsuR/8PIiS+D1FPFeDbnN/IEMjLhGe45wdgAnXys3za7NAP4h2bcp
N+tvymF/YAVzt4tnRrLIZk6q1ysiXcKzGG6p+2mbhDmtvDlXJuKNwSHFCG+RO8QLm3ZkH1PR7JfI
esevSFZkQpOe/U7urUYyG3T1MYakUk3jt+9nD7Y/cr1ZM1Fd4G1zTJSIBtHBM34CesIuSVuyBGwg
2lLo+VZgFdtTKiu4VC3G3obk0tCTtiuH2Ib1bCx4I+biKDWDYT64G/yiGANzlFX2tH+y1DjWeCZI
qrMrdoIUB4m3jNRGWDigiX1sl0B8e0H6rAD57IVpkochn7v154LcEbfcYcRmJWZNJiHY2Y7z5hYF
SWI2wryJ7XDEncxS2XzspuITWG1YAEvnUZLONktBxHgtd2ZWLG+uYEdIkOYXaN/PMfKTrZY9muck
2YZwTCf6vZpplyvBsm4a6ZLawQ2r+xwrDEw0XbC4J5jADkTzKa+P97RYO3upUHqzjGvudAflPcIW
bRhHzFyL12hytQep/YzwWVFiaOZKXmCg3vbD+jbDmlBbVLcsbCGGkRF1mEc00YaLsuWyESEqYSF5
Q/OUwMJdQIwjamQKLmA3GuLVcLoLtXFkk5DSYwA2G9/H6FTS3mvGH3NBzGChXh3Slg+bBsh1z4sC
6Vhy7fErOCrDdYJwuEp12Bnmh06q+ZoOr/CA+n1tdDAT/e8lJf8VtwG2g7L+YescNoV88MzsU6Lx
k42tr/BqT5qF3jZuKR7VQyAOnsMX1/Wd6OjG+rUne4tnU8k9SMcsfOxX96Q3odA5qQWtdSDwN0yU
xvEO6AkybXDRYfizH+vMuFsLwUht2sGmMeJXJ68PEQ3GtAIzJSyF8W5lBCL5kkbjDo/4x2BfHQtP
ZyYNdn/yN4IUTJ+OZbA8Gh2Yvc5DApH5iE+59P8ElB7AH/wh4HCLuwEPLmQ2DP6Gjb7keB6LbDNb
PYF3VdeT3lPU1Rs2dtaZ+6Bv+ZdAWvah8Vj8LSJ+TKEUklNjHTN8+KJfQgMkJ7np7KG0eS+wu8w3
gWd/pMjfTAoLdBJMT8YooaWU/uPEHFvPgwgpRix3uakP2QQ2tGJcqv3obNXThXPyw12rZNv+Z1K5
uRv9z4yyzpBMPzAe5iedoAh1Sp8bh+eG3jhQnxNr3ULCwEqzD6WtZz/pcWSORseWqeVxFPH6OsmI
Y1RP9kzWHJGXWSJn6ki3+ErQdxuTJ3bK33zR/USeT04SZiRn5e/ZapKtUku66WciE3iKN5ifAHwx
CvuJxw6F/Ck8lm02RVwXWpdAp+Ed62o8mi7cVbwNa2Nxe7MCfsG5i38s0w+7SjRhR7hifYZT4sq8
HD31EREyJZBxjqv00eZHuanq4VqUxSvVFwEsZFIpem7ODVWXRyNjGmADsMcUTTTeH86cThr+skBr
4h0LQQ3zIaesJ6g4sy261MtghKxSADDwR7UHTnn1nfjZWJw/MPweKnymXI1uUdN8MH/TQ7gSA9Kg
e6oNPjdwdJ7X3I/cE/gWZEzS+C9B8zs+CKaRKl229jfhkSubTRpT07Zikex/NVQ/UOI+sI3J9Hfs
BPcy4sq0sPzaxfFwoiA0jFENdJKz5nepjxwJBrKKbz55HWxHZN9cmKeW/PUWEj3LsqZ7aiNs9a6h
cUKzI6C5jGKFtYhKvoGpZpVmigNUnw6f6uIRTYlZIFdkBtunYYyGvR4thFFrOhGLnNc8Tr2pcAbS
uEfPWcf7v7HOyarZ2oF7NmOmaDCv4Jnip3wOFlI8NzqPK8Kaij4LHWZqqnfSG0J0PVLDgo1Jl6ln
AAf8uigWTHXuxRmnMFXGiZ2zTY6luUcAf4cxhlmz8TY0uD/O2Dlwo+y4D0O965orKWLEi26vO21j
iPF+lxNBIVKiqUos3Gk+YSgaDYP8C2r+vdVm08apPQhZLH2w5WGKHaZ96eEoE54BHoeWyk6kZwDQ
+HjS8uKqJ3dF+MtlWP2D3XaI0PeMkr28kRu3AOOeVDyly/xBPhHE+EwiyV0/iXHBIjCpqxR8snnE
+A4LD2QCnr0xwf3YnEpQINyWMI4L7APbFi+0a73UIvZv1FQfnVmP94vx5fKmAvgbvfl9fkLFXLhw
YHNYgWDBUl7p9tVOb7AMmX8ETrUyaJ8CxBxbc43wFBAq9s0e75CAZIpn7GlR/ZxN/sxzZZxL+ky2
7sAqZ5ok7GurIrCOfpD8gidNCNRZht16rUlEclfoDEui3NGxiHjGtRjWFMZKjyZaPXZ/A5s2ssjh
64YvxKimi9eJb65g3Fp1e45Giy1DafFp+lMIr+o6qbVXC7+8m/6CubCfTPvYyvndNIm3ase64yXp
YAalqbnOJCVTXvFS/goy5w87j+UYxLLbQQ/cxnl+4O5OCFGQ1QU+ojpT7YrSP8YpHEE/X9iczckx
EcYVzUoctVl+OGm7pZsLh2fF9z4qk9+BXQGYI25RtRiRRMMFGl3AmSjJmPr2BdTvZ1bFio04eEaz
pt4ZkIa3VOlhgRkHHe2DvZW9OtE2ZjWMYH3kb7gcnJkVbD8isUNr/XLT5Vl3WOKUv/wknyZ+eyrG
FLl/3o11lWBr9Wgr0HmvATK0N6ToS9uinrttfh7oVP8nGgzpOSYk6f2Z8nwCBds4p3bkWGS7IgR3
/tXVCwL6czTK335kgsHO5lAn1Qhig86giP9sVn1oxaSR2zi789Mi3hMMPpYm+I4x11loiW9Bro6P
EfyLa2CMc3uivXSl06uYjuHAXdaedb0j8J6Ryew5I23SCtHK3Ms67GB0wcbYjQwQlRbScxlAGe6X
CeVn4mNC/T7EPdloPV2UHJyD3Y4opXPAx+qRZkyq82i/JKXnhdhdgbS0xMPZyaQ7119+oflyu665
L9L3s01Ma1eP/jtZoncvjh5GgxxjNcMDEY/W5P3N8+bZMHL06uAM7ylnHuA76uXk+5oku2/5KeBs
4h9Ql5C2cd9W/vijWAaHIlc3ZeJtGls+vL6WJ5UYGVWNvFgpDVAidrEAIVzVk+Kp6a6zjzsl9mj8
oSgsTO0YQCbDpY6Tx6TMngcq3iipTZDpO/nsu9ODrvPXdAywJC/jCSY/fjnzSpYKwEwEO2ZI22OW
D9c4qK52HpFW9W4o4C+sle/LJf6y+X02pEkUHBS2iBi1K4qtU2KGbc93w4vjqzcIgcKfx4jnUuQ/
7Vow4cvl2XdgA7QUfTMiNmL8zeDLezotXxaf1IFI1Xczym8cLDhzU/k68kZMKQdmbCMnL5i6AdKh
zaooPWY23P8uuXh1ex09Ag4BC3Q8utSBs5LmfcmqdauXnkIE/BJMp/Zx8RR7i5jQHX+/TeWJYU8N
AnFUOyN3OjgAOW1/28A+22jnCvyYFUlLIVY74YSvhgfYnXAjKm+bxMKj/wbpl9Lp1Y+PBxxNMPZM
e4d680iLAgcBZvzNSNxl4OAxdAWUrlh4rArrHkM8fpEk+upXEFcBfQ4EHQCRtscoPA80IgXf0bvj
jPhWa/zwpao/3J4bDov1R6uhSFCyYwnyeSCtyzBRjOzmWW7Cyp/MS2ShjwwLRsguRSXsMW6Tdxwe
7cXNwkU/xRlnBuCFmLN6wWDb0MBnqZsZR28gvI5Y/O/beThmw8VxnINOs1vDFnHg66GfbJWVUA3i
fQE3vV1zce6Bz51NuXpyZqidrGwzdnMbC5KA2TuhyALYBd7xdnJTigELgRNvoVmapA1Zu3Dph8cR
vmMrnu1pIbTt3yKv/4ta7MfRUwbuEe+IiFgLxydSNvumPPsYDzeiZN/rp0TDBDaLKHjBaL4PJgzu
DudqXuoPcyq/WblsyzKF04t1Z2swC6UJPEbfCL7r3ncOljol9nQ/FozD0BXMLDTtGj5jFtZLdwkm
+6ur8T0xCjz2znTJInkpE/EX+8rGXfIQ2ukFqZWeSZoaK9qPx+FEBIbNEgmSoHtoZvwU6qmSxkfd
O/d91v7hFnjnyeISSf9BKLSnJs3fqNG6xeMtcIaT7SgmXH0wTOOxrijZCe7wh155x2HVqDzOPnO5
9+TYbLpa/XaD5YjozbGKvzeJTjUH/y6b2n3ksi/pL0OeP9VmffGiGt7vFP3KS/lO6uiRRSdsk5hA
ynhkXc02dRWZZx+vlmBGzueNXsYLQcoLJO42ZXtpHSTJevYN/iF3euB5Ltcj2/DZ5XD+NStqSJNV
5daBy7Yx1b50C5cwTI5JCMtb0cIl7fk3rtRAZHBzHenNfspvvPIb/Pbz1R2fHOwGbGpRwcruHAj5
CjPF4eTBADhxbG3KeA1UVWu/ZG58m7HxA60m5QqJbtDxyltYhbYOG6DpqmERGIMz7Jo+v46FvavN
iOJdG7iRa589ZX9hY4BDK5l37Z5TeN7rTO7tuvsjB5+SsOIydO4+4XettfoegvzvYiLgSAwYpsEf
eQWDQbzbwPACwsCvrJ65ql0qwOp8LNYbqwqcaDqcLP9GE8O6H5h6rHzqsGLtByMm+SJ/w/K4swrj
xOC2V8InMFq6nyamOq8PTlSz5SJ/xXwQ5jSzrYSc0Cm6wwwv3/Kt4+gCq6i0sUva98iLmIrM8Wj4
FbPPkBxXt1IK3zH78PVT6ohwsOW7DPwxjAsYaktZMUcIfzvEZOYK03+2K5TJwXmEKo+Hza5pqO/f
JhFdZ/GQD9U1IuQRxqTsz5m3ggZ4+/r526JoUyYBDJ2GoZAkNx3trPItnMDEm1m1VAefmo4oKB7t
1Hgb2p03HOq5evBzMq1t6djHDkEpds2/2Fx4F9fee5OxVMlrFN0SY1OUIQQ1ChXGnz56pmHLJ2ja
ZCCFzAY/Y8QKmn4PxiivqI69BWggog6TYXvYEzJ38YVGb1ibUlgdPL/E6VqeNVhnu6EmBC7KxTst
k0WKq0cebvAyL+tR4NR3xmoOJT8nqft7x4R5nLgS7GhheMLHu6fRnbmSAuKvVP0qBSQKO5CPrQOX
2a/pih2YTyCXextknaxLthI9MnDK0M7sYpcMv9LJmzYqSGteoNvYyfp97LJbSkgIrJcaDNGT/drm
wV1BsmRW3l8kFMB0OXIvnuRG8DUj7QprhttktdJKggl3MeeY3PVND6zM8Lrd6pPfq2nmd+qjb7G0
yOpxiUjEj98OCEE2ZUkGpah+rLT5SpBuj5wcYQ/Wbgl4xT9kBt48PDC/Eqd9EGwxacJ4qWqPKdRE
487hqeFcku/Q1MYbPP1N7TENYeO/b8umuDDruZXNLE/cTbMXpf6KA504T18RDPIpwTJT/ihRbudH
TZ5x/XHcUTJ952W5T9FfhbKs8ftEcia+PGAO9jwYGQQr7i2YaMfWnH5iNLmIfeC+aTmJG6/7BoVA
Mjr2kJLa6nfW9s4hVg6rwvrcctl+qAa+vH1mftlN/F3mg9oOtP/hxgx+cnrd67UfC0aZaHhnGIKh
zkcnGjPV3Bkut+ecXBGtRFznk/ZnNq2XtuXNpYQ4lwVRNLxDMOPTjsry2CVuxxdkyRkwsoQzxGsn
hTeZD9VrehFmMS+wQrGeLZ0acxr+pFopi0xJqERy44b2NxnWERpiGchzhDwKjrE45YRMY4wdOycj
7ohezc+IsTZFoDjUuYixnGPNMqG2VyWiyZii/k/mjPhoO1kYTFD8lM8l1xley1S7jwYPeLXUF8o8
7gypqvXvDpOL1j/wAhXFIQhDBqrMYXQ4I3A3UGxPo0HdgbnycYTqzhIw2cSvyKNBKFDznp36L1ui
J5r8Xsvs0JsZu396Qe9ftdC8XMbYyEjitJvOXkK2zy9kmLJj2VczRSHkXWx7hbUhNbQCr3vLE4mB
h7K46DepJxNmbbcPagZZ2jcIRpLba/3pW6Qsz+0opbSzNyH2uBTDDCmmDB/pQyS8Sms3uvfpJzGr
xN7z9eLhnNHIvKYla2rM9FO2rccwMv8EBO25vcFMtRXL55KpMJXpCWn5Dk8Fr/mmwa2S6obbVYyX
O9mBx/mxhLiloJfHmosmRt4TJvX6uvTVuaW5iw+xo+gCP50sl+audfHcBUh8YU+LfO3oK8nk+1Rx
8Wub9C73TKyXEnsyDvyx5UuN9HPgA7Ktxd3YhNxSBXKn4o/R8QFMUOf2XZ09OPV4V1bDNmpSFhS8
4ZlkDbUbtHlFVdk1U/Ue1/3ZJqA7m5juuGsHx8p6VPcmtKsHtmZrGxH1qjKoXkTuU5QFqQbR2QXX
k/6Oet8/gnMs4ozYRfAY08sCDTP+NFJuL7gKYkWroqyb7bjI8uyBHlQdJtJ4gMLU0dNyroWZYtB2
onsiA5g/MQH3XLWpRRPWqZXxYxe4BAkJerZRgWSpv2JV3JUU5l1L65L6hX9H0hzo4hrQmtmlICw0
W2umCSsYUICgFBrC63CYDVlor1dVUCs7rH5ilV0dwArcIaympqq0wNMVMx43Ed4gjxgESIWd6rJn
K9Zswub5vAZEK1RVcHQ3+oKgEbpeWMZWesOGsna2isvMd68mzg8dHdUbEgJUbK7RntGYq3b20Or0
2rowwXGX+nidLZUeSN5D1GlmzaRXT4fEgG1SD3xPe208eg7f1QFyAxdcYz8E9Cx6A8tUMvm/+jYY
zvky9PyFfkUOKjxqEQ2GZnMcbJMdvzmz5Zv4Izn5R2DMgP1mdzcs7xTaks2LGhvFlsI6WnP2Fg/x
hpb0e+IjRI+lTWm9/WthkltHgz90fRA/NTINOkr+MkXDxBP08M8I8mQjMcylRiGdlvTH19Mrhk/e
5FwCU7lQkMD5OzVetcXsfWwSruJeV33yRllzHxGNlzH+FQtsv2zJomGJIhUJZKRzZX8b+jzEvaOn
jKJc7FjVRNNX6n6kjVNRTYNZcZHZpsyxiE5Jcx+UbB/iVv8AozIOHRMYxt8/ACzUWTUnC7AJX3LJ
kOey/FgoZttakYHJFlsMy1Wgh75+jWSFADg4/r6vzHCe3adZdGsoKw8Yw+290utwlkifpaGPLx2C
6ah4lMoZo6+S6RXOa7VnJYnmC4jMqOlHcXMmUiZ2nJr6EsPjoxKcFQQxryRS+BMt1t/0fcd8n/ko
Rz+s0LqiofqwBKeBbtF9HYZIYkotTEaCSPQA7XNEToSb9jVWNK62VlRuFohUm37A76+5aLExZk85
CLJQERsKbILhTLPrxvN7b+NoRgGe2a2RujwL5Ju5ZD/7XvPorBZ9v/4MaE94a4z+xSdl0vYq38c9
lydYjMbOKdZtNd/eo+rVmaeuQ5IsBKdrSgkNb4N+zSIB4jgMgpsXxXnEdcmG7NlJszswmVXTTPl7
e9DPjWGcRWmJm1m5fyqyO9taOnKTzeC04uLZj1pxrG3/a1hp0j4dkmGloDvUECDTGcfzHMnPlgss
RVgvQ6buPYupaPRfbfykjgtsye3v5yJ9kpqoFcllm9QJH0EIBCdgFcWL3yjJ0mbBcqdqkEfiKZLf
s0+theMxIUOQekq5cOY18gmrFN4X40MQhHHDTU+DgglnSbVLSQgBYOPvspUnIy5fU1JkRoFQzgb4
teqGS7+kFyvrnoa8vOVlsofecKzb4mbbWRjFpNTE8Ldsm5/Zqj+RpzedWJ4BU8F2NdC04JDXO9Ag
wEwtwu4O0mDlubuuKvHqjmR0a9ticGPK4E6A7bDmbW6xQtOZi27YxCZNzckbDY2PpHTfpqU6aj+9
jA1giLQdcadaT0kN94pSIo+PPvgj+bnaMzOow0rDhes45zVwmfoOWfW5t2fzmAvu4NNk2JzODojD
2sFJ3dGLl7GZ3tbY2i+VSI+x7K9Ajf3TNkiLEk0GY7OVCHnSDoYCYtp2qE3Stm2s45e2tg8Da5ez
k9PRhAWXJCbK1L1FMdauNCqf1PvcXVpNW7epuzu1xh/E3PhHtxrQu2j3IdDRfSRpIq4yc1/MMs2P
OUcfNJTK2HdzHNxFJrghn9kHv8ydGPHhd914BmfpH7p+fsFz7t3xgoCFlEDFjXLc4IFS+5jYEX+a
nqBUvrSnJK32TmESbXO4iksnn69J3CwHj2pqtoGmuEnzFQJpTvhWzNO7nLkntcQGd+i5T2yJCL2Q
zfDU4h4FuwwupTCDcy4Xi24OUz9cshj2finNp1Qzx49yfJIx9rPCwx1qxE0ISMfcdi1U574/tIpF
IPI9e6oRuWUOBjizaAU9s8PE4xT3q+22oQ5WCra0jv60uRzJNVreOnx7OvaEmrulT3yBTLXr7IaJ
G6oD+C9kteTuMu6/cCACN7TBeDQKT+voIu+tid8Q3F1KjL3/CFIugetuyupiWGXlHgWpeO6hP9Yt
VEjLpDd0ssziQtfuSuSNSZBQd8gjRo2w7L3gIBQcE27tTbYXYC5eoqh7Dyw7AhTqpjvlD49lvESI
RdMLSxlkGBYIfkGNgoZ16IA/Poosvo61WRz9QswXu55we+fVYWgjEEnRH0NMC3jOf7pX64M1Aq3i
l8ZGgNuQEXpBgg10OKAPYBF2bebZbOF1Q+WM6fc1xAwClE0eNpzYJz+yIW7T+OIZkkB/5+0bozpF
K35OBVxZySI/VeSYspYMKoBPsamkxraAgQs5HVeRkFKFUcpmr5nqe5Xk1qZu5+XO6eERBbWyL93C
aZr0Vn6KhHVwEnL9dKNd/Wj8SUb2aQbcMl0eeszPq0XI3rDTRnVpEGex1U+XqaxezBY1ykN+O2fU
SwUiwkEF7/RUZaRURjKGE4yWfbacUscxTlXx5qnpdVTBq9PjjQ54qVuREzxFlcXhbStvOwrIwQqC
rCdIAvfcHbKkZTCRkM8jbsnHVMR3yNjDYdJAoCygOICR2CVVja72HljzOuMykQPqAMwe3XKTPDu1
N0TYBrlcowGHluuYBpvH9N+IO5PluJF0S79KW60b1wA4HA6Y3boLxjxypiRuYNSEeZ7x9P0ByoXE
VKe6Vl1llmXMkshgBOD4h3O+MwE54umPaPRcIN/c2ACEbgISPC4q0wNwAiniY73/mLbMH6OoIRS3
uxvmchbdarURYnzuKxYQXtk8muKbXQHGiloSwnCbRfvawxSawb3F0vxCBDZrZJiKmDXHT3GaeGT6
Ge0WMN6LjY+EcUmoEz9IT5by2Gdeu3e52vYG1GjnpSaSYc+0V+P2Z0LdmiEcJHJR6gGbeM7UZ2T3
rEWOOdM4ZzSKPUfo8uQpO2RGvbyTfrYNpavtEh+jOINgz4OJNZoYNOwUAGIZ8cd44fg61EovGU+X
kgK2w5Cdhk3PSso4gfdrmaYmV93GfdM1ajPpNoFDPOFYUVNZOCMDZQ2xnp7fqVI/wxJ5Gwxi7AiF
GNgyjJa2Hx1V73PnLKgIEV/Vb1Mx6w0C8ebj7eL1ahujdI6DScE9V4bYAT4o+cF2FVMqicE1HkjO
xLnWEUoc+VSgxI7AAZS1vibS9bMZ0EBm6JH1tH226ChJ2WR45N85GgnHRs/9atT3OoAlHNQwf3tk
NAnM9nBnGQGQyB5XcSK76DjLt4OsgK/BNBxQVP5cIzlvJlwLdkvScNU6LjkycFFzzd2xndp37XBI
1MeIkwFeOo8R3kKumnU+kR8ZREF6cOmgJg3tn4k8eRV1OFltMDlrFXyEO09Kn8VWQjZzQF4E8IhV
4w5fAqnDkbcijrElXY5Eqoo5l4XbMg6hvGmAsSxCmntPfNeTjAxdFZPJw4AnGxFmRwRdbyRzF0Zx
oM63noUrz27MHYqdcevNtmXyDRjFglnPoD6sBl1j/CUZ4U0TA4xoZH0Ka+Lox+d+HOWjFxNZM0Ja
RSUnZHSL8AbTba7fCh0JjiHkMcaEdOwanHdefceaiGKxkJKlVLPTYlbphMVhRNE+JywwkP7wAtrx
jIEc5F9CQoFlZN8bIR/AqyHkshDCIZxY16N/Jlak2bZNvDP1MjvgcUSnyfEQ2B8MmdQvgc6MNMaA
y8DGopxA8V3JnbIIZdIyMAsBwJUqCS8Jm951p0+XoWPHm9aNty/DDeinVejEB2EluB5a8oj0XGm7
ylIfQLIxhBXGBbq/diMDYojiJjjGIQtjO3Pm7Igi3XH83Ol+TpAdtd/kIEAhxuuU2qZ5dCsDuyRj
VMrTukTwVIXbNtSQwbAacbrslBKrzN+Kc7pzQ8R05qN2H1BRrGxMn47r4oiibm0jhPwq7ggeoGpq
SaTFlyJuzDT44DQs8nWU4je9VoNjEl2Jgm1r1MatFqju0KMcFJx6p5J5CYVHcW2HiKZj5ZHodxzi
6M1JIuQKEY2uyLEsyTB6Sd043CsQAWuqGIhJlk5qFdBwF62DQVIA1yseBc32n6iLwdYBHEMsgBCg
bCZSk4NTaQZf9UKFaAjzXWi+JMq7GAEOOxZbAvVD+TB2+m3CibplN40fBWxN7GJ+UFgHWptUYt3t
gHY4VFWs3dZcWl8bEBQbOvw3wsY/VqGQG4pF3LEOpVIIvHJtkXjTaa65iSYkZC5bWLciDgeQI4ue
Yqx2CSneNz19NXqNa8GkEEEDs9wCg2GYMiHANn9vpyraZZVZr8MmfDagP34InexBR/HPL7Vqu37Y
6o3Ag2u3BQNGPnY68Y0cOJoczHWnyWbricN7oLrpP8UVbsEg0Wc4dIX1IpA9+SDtSNQHd1kOcGcX
uN0mxb1M4ud0xn/D/gwVHD3liVKlgRpitmsXeIJMiu5Ue6u0QJJWjOOF9EEA7Gws5Ej0W0BMQWX4
9m4ga7kedeQ2rAniFhQsxMObwmBNnXsBWMEc/2ESe9zG05x1WshrqlqYWWKKVrpIWGUM6ZVCulgn
jc6IPPpozELjGsmUjYMGi/BFQ6t9wwr2FjPYsBptikbI2BErMCC+hpW/ZRrwKhifm9Qw5rhah1UT
x19vaw+W6jqkM+IxnlCMAVELGCh29l4j8RuYCNs/TlqvsE92GHwavZJETK9/TQi0ALGKyHQIVszm
MX3q5b3lX3Wf1UZG5EVnL7FSJmo1Hel2JfBeKzeCQ9nsCu8lC8joViETEtElt3Gb66vQYLnGxCSM
rbuicT7nsXVh+44wwASqD/ODgiRGDhWlgJSLLN6NUFzqrMQnlorNYOZPsDzoXucEsJBrCXOwjuRh
9J9asuw3I0AipDB44GwD+wvwMwuIP+LgMTxZKWgk3y7uC4F62A+x8cyA2a7RCvK6GpPtAmOJ0M9e
paKQCF0X0Y9idkBIquFfuiY6jMX4URrtW82w/2ZwgiMjtDcYJ9aRTOQn/veQ5uXwKQu+uyUyhiRR
nwThEDcC8h/xvAA2nKx9mlA9GkgerNjcNfpQULGbuymz0SfzxqPOJJ6t0AirYBRMuji0/oirj0+o
Q3AHARq+th1sHSj5QZDBsJ4FTZX23RTxEp33CeuwO6M25EQ0IR034A8kLYDnjeFrY9dcrT2dqHC+
U75itU0Q0DHvloLuL5jYhzlH4ln2cBceErQrHAQeMazkS2Zdzy6qKtnOJKyRUpA7Ged3pJlr9Bdf
tQ7kHpZsW4+4s+a23iisQ5WWGzG4qIdnVxszlZSewN3nJnaBHKF0bgntOIbZx8AKyNNE4iOD9llL
JuRqBowtRi3BOkkr+z5hE6kN855DNbeT2qjAip7YwbuIqn364Ak7LHp6PvmmAXoOFK0eqTLSpuWO
CnhvasfsCMSwkTlnycmL7buwZSjt+2my9dr0YmGxRmqrPdtJuW1tjYNw7MBnoQNl+mEia8lWOXkM
a3vgJOQtMipkMsKEOdg6SAadkiPcl8TSK/+7o+Nrw+LxUdP0rWNRUOPz+aqBH48VnPXaUK9T/qYV
8qvSqcPSjJ1Or097MfvhCaS4S+3uNa/kbaPQIKsufyBygc/XdbbRrBAZkQhUmG03jDexnlr7Nn1u
OriJWPGJ/kavwDt7IyOUtfXYfvErgm+x10670vqW4HiWAdpt/gUMQZ4w1sTwzy17KkxJPZ/SBpFV
A4CLRqEtvoc2aH+7GPfmBMywjts7K8zFwQFedKP7xcs88anB36QBqc74NfsA3avXxY/1pBXs3sSr
x3fsXfHcOyYQ/YjFh5vV4w3h06cyJkKpdK1wY6mBt8yWh5g+gl+VIscZnCcvqjaQoi8+XX2fo8g3
ipB6UgBmowPSrQNXboE0bsIba1dvI8FM22loDsJAr8+6sdunhv+q9bgh0ACw6BKfvXh4xVKGeBcE
jIzFKSqrr3B7cHjx1rH+Ac+WGM+IDdQOW99zoMF3ltpwRAMQbmvB9lvzgL6T9HzEUvmhMWKfaHV9
X1W6vDrDeLATjebODx8c2b646LLWMSSUrd6FxS6u213Vo1SsRi3G78oWNdZCELPueNuwmxOaLVAx
MqKOBw0dBHd7Gdiw8PCRqdgt95VZ4i0PTPT1FspFcmGGdc4NndeICtGY6nt/ZKXn5sDO6+iTMo0r
dlsWD6n92QLDibgu/GY5kKFFKHd1SvHl9CU9xPQUGk5wQSPKrLGwLp3a94b2lOasqj39QSOocUMu
1taPKGAKH1NNTdtKJMi8IjxVdVGy5GUmRFq4bxaHBhXo2CE5HwmjTptx76XXIQcj2ThfChMAhs3F
kvPviXGWe9aNc7utn5qaobIpXntdQVpp3Q+aPkVb/EA8zNg7yVC78gkgSRcTcLW8ZEkyvimru0uH
4dVlVISGBz2olMO6lvbZ15BTB6l6M8eOrFllHvUB7EepucM+7PXPBchvGmnXh3Iid5bmRufGezUJ
ptzCjfoQjiGjuhgnqOGPgBsCnIOXiUlY73HjOiKg28PTHhTwmTMNgHfMGmjrVeVdLtXD/0cX3u5b
fn1Lv9X//Yvr7n9+/bL+8bX/LV+/NW+/fLHJmrBBKvOtGh++1W3S/M9/4/L760/+v/6f/+vb8l2e
xuLbv//1BQFAM383P8yzny11ivjL/7sHb1OFTfXt16Q8/sK3t7r5978s8V+GwK9GUgTRdsSLkof3
w4In7P/iK4UJDl7NX3F4fyXlEa+nG6Ztk7E3Z+kZFt/ur6Q8w/wvIV2JhcTA7auEI/4TC55Jgt/P
BjwxJ3gCEAMODGoTPwNev+LL20OY+fW//2X87yho6RQCiIMdNc2mi33zzPMaRbxb7uYBOrg6yUZ4
jDESd1+TjJnW2PiIz+x5HzmPP4ceRIpD7T6GVXiUU81p7u5amxGuXbj1ISMNPRHYecx0Jpql+Z3M
6j/EkZokB77/NWxDoN2isXEVu9xff41KZypU2gUdNU3rbYiXkIxhczJBgtSUMSV+o0NQZ/3JlDrn
X25co7LYMW6EVgP3mjUj0rbefbZknx/ako4+GZU6uOXXPualWzb0dRfy/YpvGe5+ulh+k6Vq/O7F
81YK01SSf8p3WYVu4wywaBD1DGz/SdwzUQq50Wto1ObKilFMYqPPhDYTsww0hH39xpvLXjy1QTCT
JfzPL0fMP+4nT+Z8STi60ol1tPkvgV6/vpcBx/8UBAEpUCV174AKpu+88ZhpxhcyXQ4OBg4yttpd
yc7KLtGhJJHcG6nNP8oaHz2lY6zqx3EEgSCVdu1ZNTK8oEHzHMvd8+5Sy4wtAVMhv2AxhP5+0DOS
XVj2bYZpN7X5FQeZfvTNDCK05p4a9JH//Esa74ynyy/JnYf1VJE6qax3133D9R+JmBgGlaJT4Ch9
LQKXDb/SUGb1pKAkBLdX7nQiqkfcdKp5kAMum2LozAedJWtVD8QJzapoAmM+/+HFzVfr+0/AdS2u
Bmk7hm7O0bQ/3ZSqqjK/G1D9WPCU1oTcIqvirVouCEYRsLSdgoiN4GC60W3bhc2frsjfXAIupAAl
BOmylmtgDv75BZQ5KhnTotzWeX4FuU+IMUuTgm53YxeDiW9yRLNSM+Jx0Fb8+HBRByoezskfQm6N
X0NuuR8wnkqDz0pKBvQcV7++FtIQC7A0ATtoy5YneMkYA1kxtYWdnWW+t9GLkgmPgKV0EVp6BS16
FOXb5ZYfHOFte8Bvf/iA/n7HKg51R+CO5shZDNc/vz+0Oy2KLvQEjZqSXQdaIiMrN7C1t1SvTcDt
Qp6c0Du1MSUKBiWUrc3E1nvy91VmyO0fXs7syH53wSjDYU1iYNw2eUnvLhgnL8jr6nHj+qrpmag0
m8oq0epaQ3+tbusamLTFCyQHZDZVsafmXS9OSSmKLbezh++SQ67CK7XrHC40DevxTZjMgahmzzZ2
9ryVCZArI3st/QuSrGYVxLl2EFA/e1FWx3oi2TCOp/yQZpygpok8RuoU0XDMughP2AiSivhRsodx
VWse+TsG1c5pUMQtWj17EMuD9SJi9u2j/kFH+66AquSDsE6IrlgLDs3zcumVU2TMQYXhejIzfi3H
PnlG/WAl+ZsIB8xWIXaoSD8V85Hf6yhWGtbZ9J+kW7hKaxBlaiFzTvr0+RAdg+qqy+8TRfupgIez
k8wtxPglo7k6tSx1MDgBmCfpaD1H6zQzP8SIWaOMY/hBqCLc4RgmzyvJHiqIdTeabMnJG/Bex5Hz
xUa5sltuW2FNHhk5K9sNUJXEkBlGPParClD9ISgK5170nrntra3dKZ5XDTCrtiawPMqsE0yGco+7
4xUwltg20tNWCaPWLLVf/nAh/e66dk22LTyFdMddHg0/HTzhVOdmSob6jydRX9W4k8yOoFKb1VAC
qMRwIFsRECVHKmwvre4QwNFbD/Z9J4rbP7yav5/RihRfzmYdaq0Li/PXO19hdmslsZs3sMu8FZmE
D3wE36OU5g6NCNMRgeGJBChQz7zNeDlQl2Xeqn3C2Wzl2aFomU32ie388X77++1m6nSClHVCl6Yz
F1U/vU0Qw0WHxhcBPeTDQ+S5q1z05krXdYb8nvtqeOND5tqkZYbNVmLHPfzzO/Ob2x01peW4UrmU
kEtB8dPPbzS9+1EwRHNd5fnmiVZk2hKz8mgUsJcksBqGzZXJKpsr9J9/+G/KFZ4LPJlwqBlwG96n
jgepH461yWHDBpYNYIUgRdred2sE1V3AiyGyyLu0aD/WsUrVlnzEFxu6SNR9zpHt/KFaMdTfnw/U
rQbcI4oWPg/1vnrK60EbSzYZS7kSCjskBJ2Y8rjyPjdBMuD1Zjvdiw6f+ZCFt3n6eUIZvNyVnYUa
0bPzYz0/zvWEpCkymyEz8JBZCmLS08+5yfgoz93mWsOai2Nt2hfzDxCDLhDtaNZ++V7QiD2iH5HI
tBZpq3FOLA1DcI/sPx6KoRYQGo10ao1POt20YzCu1IiWkQqp+AQ8IdyBUnoJOfSyyEvv3EZPjy16
2HVQYpmm7N04AfKvLgicbZAJlgmG6iGklf45hIEAmuYpZfj9qWNoqXR9Oi0HMTj2766HZCCP8G9b
Notyu2Z+7Lf5eGxZUXW58I8AZ3ZN54eX2ncvVT8nrinmAZF2ctIiuF9ecVxLCqLS38Mi4qNnSPvJ
R3JJpuEHQtpJOsb/HPD43nalQHfAnrJgxbFdymcIOChYHAYeuj+9DLXL48PfCxh+hzgZeobYun4O
bejg88NcI2/YjYiowLBfdcYVBbQaIoK47RIPmvFE7YlUwJocULfhcexIcYZME28cZv275dgPK1e/
gohCb20FQfM8QAWURsO3aCrWQPM3dRwqGKfoiQ7ytEdDZ68YgiaK6PKfcfp0eeoxOAKxOAQs3BCG
7qKD+cAMPJwNOue8rY0rsj7Ckmhq7MG6ToLTOk6nS842ZKtlMGF9HjpgRpkyEiIDqJtYvK02ZO06
wi7CRDV6rQoyS3S/PUoe3xC+UBHVLVIJRm14EMCvbqqofp6IF7vk/dflAs9tU24m7VthZuOuJ0J6
k3QeMEMnOheE0R2LFtmDgLy9MZv2RQcFeQUhs69Q9lz/cBD8vUpUlm5YypACKIyt5vP7p2OI7OVe
K2syiIKYaaBs02LjM6g6yBTGPWyo3KjsNeRK+IV+E9AY0ALEzNFRKEvjT2cyHfH7EsgS0kFWpmhk
LfXuYQHms/WCKSAPypqwUAfZLcwYBlENG0WSjNHlLvfd/EzNC1uBJGvfKtOUfzqPfvemOK5S9E70
FX9r5vS2d9qooaFePi0WCjzfGbw5gFcj5lRFOtikEvjj3L7dL2/JlJu4DBvxn7c486OT+pQH+tza
vysK8RwNVTkgDmrnN75wIdWkLoT9pRlnKECS9EzwxKq36lJn2vuePPRaQHwpayuvkdUVJdquzEbk
KNn6P752HIYekrcIwsk8z/j12rFS6ffthJJhKT0zdj2sIDgY/RjaD6IyFkdaQSUFfYIUmONSC+lB
fBhz3sx/fi3zlfFrt8VURpcWHCLHcnCP//pSyEppvDHjpeQj23igbO7O73N3BxhFkFfCU3T5mP75
h/6mrWEaBIxPxys/z3HmUuynm0c1ohEu7l+cVyMoO1cmF0r84lNkpWJrSedBl+prRD7uznb1L6YZ
C3JwEdWK0rsCHFr1eW/d/eE1zW/6r+8E6faSyRLgUhe6xbsPBa9FhODSZc3cvw4ilccQhfuY8JSK
I7xPoSsOeci2zY+If6vJhoGHjYwmn8PckJ6WPRNSoqOWY/WfX9pvhhKuRS1vWmqe8fxtwDOUulv1
KSsFMdT1ORqyB2h7EK5ShgNg23qCGzfh2JobfXAvDKHI7JtvdSuD/qsjehRhV6/8NPoMLSXbENUI
4WewzonNzrC1cK6ojD5oCnugoKU5++gfAUaHHxW+BdRAYUAljqAhTlLwgB4ougTGtYPZ5Z9/z98U
V/yeLv9BPuHYtvvusgi41GgXSRjJiwIqiPqqUjRmDCnkSS/I9ES0SqxBC1qplr1YpbF8qUocfrU3
ALWy1B/ujd++71RVTCLnMSGDyl8v07jtWqsTGAhE55y7YEz2y2mSgxXm3fJQTaTGy0QTNvksmqdi
OuiubFfo2QFnBZMJignxKTLWZDXXUv4wsTIksa2fcmwAsjjknqOfYrM5jZW6ZdXHAIwwbKVr+9yP
PyZJ+xkcFQHn852AZ5UxnARv88/v+t/raSaH0C2NZdgi3jcabOxwbmgKLcYk5Qkx3ZOVVTt0/AVU
In+79ILpFHWkC8qnf/7R8yH87paThkP3bjPvZRL87vPGVF55EdtojM10o+58cS5txPIz0aEif7ax
GYAF+mMd//5HCwamXGCuUMrRBaOwXz9ar83ouoB+3uQwSKiN2erNKBbcLN88j8f40m7rMY2NmluJ
iNjLQ1Ia90UkcYvMs0FwRtBeUedv4Am8OR38wL6Y1B8aDvP9I5UhlGkQScLbY3No2u+uQbDvLeF4
wP2bUqedFqreVQrpGyssuZvGob40taEjgqJkW17W2HOPhElw8urbwix3dY/fC4sfyshG3lYyfizU
2OxKCEObzvB3MG2E8afyiMC293M8YUiXLl5H82vzqFvGNj+d8Sh7SAGp0PgEpplushoHZeKcKg9Z
YmZ1Gi7xgCDBzt+OL3GrZWcRYYXsg3BLSmtZ8ag2J8dA5Z9FW0MftRXPhznlNnrKTSRZk0sOQlfL
R8uoTlZrO2ul44Cba/Q4hnxL3P2sy1JHb9p1FjG2hYfZ19Hikyu/eshyV00QfCuxKLIZLaC9j89t
Z+FOk+oJQliWUBOPznCoZgBmPQzPaEISMCvBd78H9jDWDxL7UBD1nxjuXEg0ZE+cyfxGIuK8gAvZ
1nV3qLtSHiqRn4EKk2IhrPPQKvuMFA6vD57hDxNiVb5XJ1dt3xC4ycjbOFZUlOs8B6XVyXh4HPvi
TR/D8WxPVg/RvDAYPkRksuUWa+ki2ctGEBDT3JLJVJxhYLg3DstpUjDqHcl0IWDvfBP7hX9LVvbw
pSB0qeLeArKqrDs8O1B9KoVeP6lWy3wxtglDFvnVAJfu9z5tFtvqunSrUxRrX3JzhO8K3BbZAbOa
glXgKiMd+YA0CE9XUzQbLWrFXVY+d24hT0tdA4+cb6P8xx/ToDhw7vGAtenKaNpvmhpflrvejDIw
pEx2kQAOl+Uv4pOG2Vnqz6BH0C4oV+zynOsEP81toPSvCOadY8pVNntLvjdR9xzaOPH7eZ3D/CDe
4+w+W7Iji0RnDwnstFtD+poVLmeN/e8+mNcMaYx0XWTtdvJ0TsDWCtfMtEiZd84oLdk9iyL5OL/M
XuXZJs19aHo2ZpvlS2BfNIswNZYyrq69ZnYodrvGp7J1+0jCTgFAX4pHyy2bZ19WoEiJx4ChhmHE
H1h5O4Ddjk3fXLiPa/xAH5IC839exNuumryrb5nDsZu+FF4AMMev2KtjvaET1R9ZMleHjuXp0kkO
CfZQCZxB1EN2v5xgyxtug8cATePZG2IKdq6WDadlNFI04iqJWtpkEc9cIhSa1dI3xzo7KjSAQLuU
Ux9GbzjNpFUNllKFoXcdGOJ5Uvec0mT/MY/d5CYXEQ4KkOtpCqLaQBXnGcPJIIQcgyFThPkfpYEw
zcG0tEvmEqWqWwfjbyloUxuy4v3AOI8hMaNOkfpbIqYJptHMa8QxvWmYySOJZWYomH5TqBE36UIb
Lo2MNXOGvexmrEULweGz7kIYhEAuX3w2dT5yLUQk4TeYZnNe3o01iPreycIUCXL8xSKEzWJ2c02r
7JOt4Dcno3fvugw4Qv1uEChqBvsE+c/Yh3hHEcqN9sYgTG+pRsOxrEhrc2gymqxHG8yfiITzKUyE
xZnFPGzUuYpcXzybOtM41hgYrUxy4X3Z2Vs/1qprXnJ90/fXZjmSZpV89clhW0G35Lq3c+ZnZnbC
PbyTJE3PbbfIumKFcNvaFNidb0LHunXjOt1iqI3OYYT2DEIS2rONNWHbh9X4Mct5tjZT+Qbnnmhv
a9gvt/mkxgOjXB80XvlFAoI4thPOQ42tv7L89ozG9ktWeQ3a5zr/8dvYWuCcApfx9IQi8EZv4mmn
MwreLVdNOxqrKuuNnZnJbG1ooE9yU15yvwv2NYz3RFfWjsfPJyIbMN47mAHigrRHIpF3qHXvPCc4
hEjZHjorRwducbjk5XdkzgRxz83RAH4dr7XaGGZ5JvEq2xHb9+P/cgkh3kWuHoDScgkF6KIXqE7l
gSQvfa3AmDEvIrG81vJghfEk3uYKphhTFJPK49g3VXh1xp0/FNmFKJNLb8ywI8+sjhavOzJgbAxh
M+2DW1uRSg10KUFpPSFBD6yrSqItD9T0ZCOKnmwNBUKgzs5onUw37O40CavCIWVVRzKW6/W0wYeL
EMNjjzR/FWV6fRdYeFIGkROgnYWPUYEaYxzWQIV7yNQe95Lt7IB7cT2x52Ul8NibfriyurSlCUkI
EycWZJXJSQNMMSL+9jUuoSGms/4Wli4iQnc+NGSYk9uH5b2SKQmVJQoLAr8OVmkBhsqjBKIP8Iew
pTso4zi/s9i3aqHwd10uPWYxfkogxlCfLad9ZW5DdHURPvYhPH1w2vg0TG/j6ODJR9nkZzExd0vH
xD2FzsskSVSIZHIMYiquKYLehCQmR89xbPACmYNlbRl6GdepDI7RaDh3RZLCyAwQQ+FFmuWNXj9e
RPaxm6pwp40crT7JP2BI07u89rLTcs7Nm4cD7ExunaA9jDDL18M0AstutHVIWB5KGANXDbbEiFiz
rsTnsjS3pRGfkdOgVNUmh00QADltLKYzqps7w+CmTqR3Z7kJIsCkJuUigqiNvA79o8WBuxSrZZhf
kBf1RyflY9IGoggqlEVZnsR8xNO9juhybZmCcVwTP/peaxzweAAu5N4aIZQ9EhSKrJcuA33A50k8
d9OwEVGBYNFF/dZiRTy0ambwiylehz5mIrvi+amN9Ee49W6GpiAWpdHMbavkt+Xs9yuo8UY1GY++
g+g9+sSGbkYgHmG0c/WFxPh0Rvx9ublqGOveyJSMT4FXFZ2W7wA7edbFfU5kgt/Pa5xHmvmTW+tf
9FornrQoM8+BIdO7tt8u5QAkc4MbTg+Omkb8lKvJk/QiXiv5aNW81gmpXOPJr28NHsCDxl09L9+W
1f/yOnpFMzWkDEH9i0OsHEqGOoa0ZnzwiNk8LaPnrnOOEqvJCq+Cxl2bOtv5tCzkhm4BrG0+GDcd
9r4bgsYRHraZ3ILwX6arRqfxKZeIGQt73DLGcvdhgTpOzQPRJLeDDZOZ1ZR/tStd3aNpgfQ/Vp8n
g5S0wJvzKee0pdSus603hWdWivHeiGBhLBeBT3PG+hOz7fI6Y96jvSwab1dF7V1DlMHaSC1mwcOo
XU1RXeX0UNFO/9gq4wjj+ZLgQGzrAaa96tx10/f7ZRK/FBNjDMo/qaENzbUIzwoWe850WP7AFJkH
mxwBbjMQEOUgsVvNu2q/iF6Glgya5aug7YITZei1CrqBRFbhzyXqjhE/qKqpMa5LHcZIhvWRNW3h
SeJ+09aFjZ1sfvuXZ1oRWz1Ugekw5d02TS34ezNlpZlII7Gt8VQpEe0dpiHLRwvW4aDbkb22uPDX
5JNqR0mmeeng56ntpt+59DxoF623IQFTJsf6GtfxEwLFcudloc+igQhDGoD0GGnaNW/Z5uYjWRH+
OK0DORoYdv+ao89vJdrCQwQS6uSyUa2RF60A1mkvqhrWKi+/JtIywO8hwSyEkSC2mF5gMpcnf+Rp
jLaF3F+u/vmS7Cj+UepB4zaG6oCZqkMmSdfXVhZze8d6Bb31UE+dvg3t4W35K7Ep92M8ASBZltEu
R3SCxO+mk0G9Fyh0j0vVRccIPLFQaksF/BnYzeyr8A1sA3F2B9+KVpKGc/mOhkMoL9TuA6+/uXhj
DCkkyPGF2ERBFsGsSU9FBQWHPdfysTiRnhwi6E6UPRjZhoNBLvVMQMnuSZhcD9qLa4bB1QrEqQ+6
9oKz425wGeBXxi2NC2nMBfg8Bewa7h6327xGHsg9uXGZxqz1nlDM5VIspwREi0Ygk4wqlFBasMI/
eKn7eD9gUb0GQqHkr4gQKMz+qAPGo2KA6teErxZ65CPhd3MIV3sTDSQ8q9LsN9OQd5SZ4LVHWRJZ
Mfof+jJ6ZPwiAeoO6q8yT2t9QlnBmEyOOi8CnKCdtaVTfatDBideIE+q4yTLbkd1A+gHWm3sRuYe
FAjg3aKan3Vlcsjq7qEruvzaWfVHu/T0uUV6SMsheCS3rLimLuEiOk5RHgnXpfWevKEHb8AauzKQ
J/cw/VZZpw6+M/RQkLzz8gyiqYDQlKS7voQGXBisSLUglJBu2NIWxlSdtKDaj1n3EQW+g6HOxMXm
6fUuxKcEsQVw93Krds2AUwvUAwXoLJX1QBSP8967swGz4+hhi99sWZA0uLGf8oEpUR6VCbbPurtT
DcWuHL5wk3ToM5kbaL0kXBQJ83ypxIN1pIcmH4Kd4n75caxQmWyOVU35IvtVAFW86NCqRrV5h8Vp
tdSeAETxbxPauR1sph3IHj4PUnZPfuFe/MHdBEmU3U3Y8eAMuJuh9tUFPzTPd/zNhkMg+VInGo6A
YzCE9klC6iylaZy60N2iqtERihgO2n4ilTyq9s3y0p2g1Q5BDyA7bTJv3USwAKXotZe051cwIwxC
ZYqSt9XvKM+T45yeeRxH9+JpcX6NY3HtMDYdqQE6oyyOFVzSnKCVYx/6hzbtuidz1pZ3+pdRf3Xr
odwuB+ryaC+oSVek3/5QBDjYgcPJZbRX3y9L1i4Hqc715eP12y0Hgz8nuUlTg3Y799qYI+1LmLiH
pSGP7PpjD7KUHNcOKhDnyPJM8oFa7NI+wWbpkSBaaVy6bGQflrEnk5W/DqR6Sm9J+flCc5VRDHK2
I6N1uHV2BR2zXbPl0BKiRUozOS/vG2Xrrms1uV1+FHdXTctex1uji7Rt7uCIra3oaCb2WY9s99Rj
lsHlHXyJOfnAaAQOu+Gi3ppYmzdLp5t3vNBAtJ9qXZJ9ZBnX5V0QofkNPowB/hA9SwyMHqclzYXO
ncAa0/yUN+VHRovhQVPDOS1qdQlJW8WSwRZGTVkBfM8+hnkgVu3ow06FNgnOHLeICfXbBF3kU2di
MxJ3VcxRLcMU8xowGiAKhIdxHl7qMqFqmPaZXUuEDyDzlndgnOWKocnwMH62qvp5VCiTZB4AUgDG
+Aoyyd17FMSVSYgqzYa/o0Vn6pkbYEJiSMd9adYnfGgzxVIjzDoa7yKGGgA82nBfxBAYDKsfT2GD
HoBsXTajPal8uLyfSI+7nawgPGWd8TaRfXOLtwjXhTO+iQ6LaeD69jXDztFEEg+3xtkEBZjUwbKq
n7ziLbGZ0LhoYM/IUlgq4EI7TgOA2VCZJ4NSCu9m+ZCr2UxdJN227Ot+Y2Ua1m+aCtoJ9YkIs5uq
ElBdB4RFmLkKpPhA2bGIHEk6/D/Uncly40CWZf+l90iDA45p0bXgPEmi5mEDU0gRmGcHHMDX14Ei
zSqzrKzbetkbWZBikJJIuPt7795zMaA585uVUDX7RuQfDJN3ApQhZrco1Sfqt/em9vr7aMz30rFe
k0XJFM9ewuLaAgpq00OC9xw3MsUyR0lVyB2la/P3DFEZtr6kIH+hInAo+nvUczGQmI385ABWHXkz
sJDr/tYAg7qmidg9cSQjC4G0405F9wlw6t1cejAtzK4+BBJ8pkef4mQG9OFb+1QXvbNRk9g3Q4R9
WsK5Ggq8ix7SJPSLT4WM66eUqE87b8YHSbzG1RTNpiLS7GJtQvzzlTeYdMCS6TlDqoEZfdV2WfzQ
dd6vwWMgEgOMJQLrKc46dasxXBrjmF86rmKStrac9MEuxOFRtz5myzinDEufXGgJ6zSGnRpZFqoG
jwGsn3RrU0x/QPPcGQ0g63kJp+mt18y7zOgWbirbPhWYOCH+leHRUWScwgukayvBO4th2gdRtO6N
4ovrCtoRwi6m/1sdGDHXDTkZXgKJuOszfyvblCpl5jg+WclF6F+uzU9pqLGidpvyfT/p3+CZ6I+K
gID04stKoE5F0sYMNBK4xR+8W4VlFZ/L2oBX2nTOvjbnlzkZlsshfCYOobDa+Ii96hlbFN2LZKDu
D3CY5lz2q7xlISVqqvejQzpjA3KEvM5u63McsM0nVcb3LjzLVX8EopWxUrMxrVKz2EpJAySvY7mL
C+i2lhVe05ZJskOts68RwBO+EIzbNDlaC14UDwTVbuWWaOpsZoYxFB1X0vukEYKbZsBxE/Xg1HAm
ns2j3y3dzcb0mKkW1QVl0lvFO4bHtPF3PiTobVo1b34IniOUyVOAA35njeRKz/i5NBEUMmqPZIoA
XsV0qecQ4kqXbZfIsIhUEMyQ36lpPE2R4Z3SoMTEtXz5ualJaiAQ3jMI3ebzOLfW2Z4L8wFdzNb0
B/vu51ba06zM1CFJuvCmtYfz5IN0449qttjXbQpQSprhTcc9lb0HQMwtOmijRs2iqVBYABPCRK1g
TVRLDoKShFZY0ypN2O80SP6sg+oZgi+vz76tAcyMbLmq4b872S9Ijnbb3bfskiR5CABkVb8nFhRT
MCg8rYN4ldv2sM1MaAUpMIGiIaluaOujcK0XzmbfhvkxFnm7w9/i7Zw2BQBgsH4pDpOJqwsoHelO
EnTNUSd71glmfD/P/W2oxrPvkHpV0mRai4yOuZM+QOSUCCgZd/aBuVSDD4MZcXjygOaUsr7N7WIi
ha3M7ky9Bl1e7mUfpWw6JKORKPggBMRwDMjykAIr3zEqNleGHONLz6cwcyBGwK+8Bp2qt0WGtoRo
jWPuMoTrR6wtCb7+tnxKPHg8qQsdOZ2+YUBC10d63GRhslOt+T2k0Wst7VebhSbLZ4MNk5Rre4bU
CC55JTEdrzN9LO2pXJsyRefpTjTfBvNE7N6m8fpsh4q4PRLdA4l8NP3z7KfPgVnUNwnnPnIpSQJk
SMH5Dh6fCbHBppuZUDDkKcqn+VMLG8WNRCbt1Sz0nun4ZKjG40XK5MZ399rU7ipA87X28oaD7/w4
htF1Drt4Ry9wXzSnPnSnG/TfL8BeCG6pfAgcLIFNVIptJxnZGP5bwu8ITs/n6FF7DMayYDUm05Nq
DIHcx3rUgfgKPOgpGnbeEv7y2zKaCgqbv0sm3zoWdnBuG6A5Xd1t8q56sWT0HabYDSLBkAOd4XSH
/N/Yx6Vxq0zf37czF7JoaPvzE53HUUEWkBUPdew77S70tBAnbxkfImbFN1Usvvz4F5LS7DLNZzfO
4ivjVO9QwzgACEmPIDL708md0vbsgmGd7bm986PmHSu1R9Cx5JMEoqXW/p2s6JrNTj0cHHIxfTHI
DSrfXwF0ppumHV6NJ9n60Vpn8OOCnnlp5o+Aw3PeKsZ31V1gdjfAMs09oIMd+aeMkYLPcUIWXlW/
HUcbB4LP/B04akpC4Mc0aTd6oTzTXlub7G+roZkiKMjwlufjlDvqwwzRGLZx8wTXvjs0KY5k6AP0
6QAgJzWBs7pE7F2M09pIcBS4xHlMgQOuLvTOnO+be1dCCGjjFDptANNigGC2SUthX/vEcc+m0nfx
ciuJGvsqOaGclcORkFpXgx+3+pOHJ2NNVkVHrc72bjnehn0KOn/qhfjkG7HzAwzdon4mNC7aaJUx
10sHte4mvhf2jWbPHRjpNeGfzmCDa4HdBHhMaVEfQToUx8whDzMfLPnSmlkAFGQ0dlPeGPd10+65
rO0Tm+29p7v8ANkcoHzexE8DUPUNOqSb3v1dS4q+Oh3c60JIufqWbm+Ihtn/3JWZiLw9y23XMnDt
9ciav/Gxr1uTgyd5PqPfv5LOJK4jf0jiv2trJ8jfM2KpsDOibbZ71mAbMd0lAJzyWBOKkefGIe3I
85CoFFdVlEPHj4r+sRjcfO2GfnDIdAuPA4ER5liWupB/7r0oRmO3MagYb2QVw30cpw8SBTK82q8A
Uhrc/RBslDHxYTXBGFuf5DyJm7Tlr1K2SXeGbl6ukIhUR5s8yNveVOahquUz+/Rw8gR5POCugCN2
uuc34e2i9/kratyUvTrcFEVnEcdlv2a+NZ8bXLHKIiaBL7kxxkc0h3B7knbndF4Pa7PpbjxPu3ug
f2+mq5lUZUVbgT34+XeK/HcLbxe2N9JOMpXIBZLzrLYux+Sz21QJ9l9C6RWAyiC3RiBZi7GeMMWO
EmejGj5H2cK/6dxj0ELeKl3IjBW85xt7eWmidjZJR/MpCpVL17Y5ghY3jvIiB2TOPvM4xly5exzo
wQWD7z8Wd8lMMzGxTUBpMrsxVbU4nxPrkOQPpWFuQH7uMWYNRvGME/QMZPLeLnqQH25zVLp9EHex
5Z7jpKRbwGScGq68B4n1OrQjwKQoBjqty02TFgkoAQDqGb8wrOYMpmNRDcRAxdmTF+CcHMKPKQ1J
Dnf8taWtdNufsyAyN3Feeau5z+78zEE7ENH5txYmWeHr3UBDeWPO9m0jUY9IF4y9njN9VuR7r/TI
ajSRWLWMFZNtzRm6dJdTemE9uEX9HtBupwfF6CboUkz69p2bGgAFbFJ9gtTbTz2qwAxAWmLCks3p
HrrktMo4FztlIPYsDXgCgeKnc0KfgzieqFWgRzQ4o/FNlNR7gHjPRUEEBXQRkSJULbt4AsQALIR+
IsT0gs7fIO2P3o6jE1OPx8Acrqlt95Dt7ItXEHqCf42YhKH/TMd4whzPPuam3R31K81fy9tGLhrJ
xvF/0Wh7lmZN5yirOCAhumI4aW1MhuuP5phfY0+Oayhf2km9l6ThczA80IwMkQ6ET3pMjO1QgcdU
Un144wJctNW3hOzvpurLzF2TFMlw6xk9HK3Oeh394MNUZIToDsInZnG4RVtE+RswWsWyHbL7ABf0
M437PAfJxbbFnLBd1x3bhAFyjMEZs3yVpTsnJQO6VPgF+UeQcDb0TQ66nOivvtaKzCGw67gopCFn
RL9+u+2pimG8D0flDhtN06/rXmWrPzsaKZjdp4cqbanxLLEDfQy7lLotrg5WFL0rHGIbP/OfwXg/
IeF7yCtA5GX2VtSAiilziQ3Jvz3Oxa57b8PQg30RGM+VV5/nOWa85rm0U0gxxpKdZAFhyHAOAbOR
qNWnJ5sfJ47oQMwBQUU5ZMCMHovM7hbM7KwJChBBTeZ9UcFLiYd1tRDERQqTy/Uuqc4+JtRYiFYY
w/B3C0pgpkX2Gjv5Q8AhDiHH1K8gVmoAJBKiUFkpmgFwQwyyh3F2L1HZnKFanwgWVU/f5I4mRBPF
eXatwuCx8IZv8t2/m4LELqlYx6MCnWQaYhFE5MiRhuUvmu8bUpAekAfLg+ksLp8ZJwkJSjYycj2p
I0IG/UDdI65xDdQeexexQdKM9qPi2DAS2vLw85A4tb7Qcg64dbgrrPrstgmS88+z/9yFaH7YCpjH
2/nnJRIzvBS2IW9+vksuNxutEB9/X8EpcepXfSBJb1xesY9J0ym6+vr32QFCH6GAgr1cfrqf+8px
OUkbmQbgyH2CSuuhg1CYxLCmphEJks2FnQuaB31/tWgjjWP33djAZxybBIKBhWjkwM5C/NVz3RUh
bA6//o42QdnSW/Gz3wH0BhFhAvTz+WCK4Ew823FCuaL0GymZvxBB7htM+kwX9fucRPelDuZNtpD1
XN71MKS31oKvapRxaWw6uLmw0MPDQm+zeUI/S/5NW/0hgu21iB1jYyhc4sOc3y2Bc9qy/UPt/aQI
jh9EcxpbFkhPB9nGgltz9m99+pCTPycgVbyrB+n7trQIHiOSjtg6cSNGBTBNPYTED6ymYdrhxSMo
rX/pbhuT3XucvW9ZXF2jCiidwnE92CEUxwqtowzP6GoAhOoL1FFOYgPaASfmk0Q/gdmwzSixF3Td
5QA+JYgOrjF+zGnb75NHe0KRstAUVU7Sjm49Y4cCu9kUgmFyd278BSNan5J5eG08YCNZ514dBrmb
acAnStgQgSbeLq5QbbqxyxqT5rj6Z/NP7kZrqAsoL1dGhzoijuENBBUoH7SclzxRHtzfXxWQqFWU
USkpgDqwmOTeWAglHUGGjDyKfe8QCegsQkRzwXBySFxZpfXbLFADtMjf4OoVj00GQQ4GIk4W7FXI
NyC+gRNeSTu54YwPFj+46qQqDlVb7TPeCAYO6j3uuEah+N7M4MYAwEsyBFDd+MI6lVaxKUuIvbBG
tklXs9baAFSdJaPLS/ITQVoTQN7s6DSMYiOONZnqP0MKgrrDC0FfkAmD6K8O+Bt4eBWnem1tM5ng
ATNnXCMGHouqyJdtjTJrqH4hhks3zuil29pDaEXuwr5uIvZaG7ZoGBkfwxD9So3G2MYqXTxBlOMm
WJq6Uu1KBlQ8WVQ8sAltDaP30RFBHm5tJwQERvMnDUCo5RmLGO82ivNTVEEO1m2TbYPyjo3df8yV
HSNN4vCHO2bNzIwENPZmY1gA46kF45XBHqmr+9Kc0TLm45PrzvO6CeFKDQ3QDhPEKfVjux6xRQzO
/WhUb2GNzwLcYZebRIS4EEF89WwSJbuhhTc0xZdpED0XJWLflsj8VAAy1CBTvIWNXifgjkMaDtgg
NWlu/r1Os3hHg3WDaQW14vxk0DJMa5djSh+AZy05WBZ09OOevMJSxNEuSSw0PDkCQfIZc0DAAVnQ
4MdhBI/qHeoXLT92layPMZKMfHLZM/BtY3pMR8vk0ELLKx/hXMajh+QCRmKfRnezHpv7IR7fw4HE
x75RNzooxI45ILoVPXuc0uctGD6fxhPjO0CBEOM8umxAl49Yc861abByEDC6LhtP/ap7b5W9zaEN
/7EP/gTBBR5QsyotHi4NvtkSnxbPAY29MfqW3qatnSNdasR/Dtg5E33CykvCFwNrP+8FYYgxqVRW
q29TA2CcaCSNO6IjkhzBr2k7bJGmqVbo1hmfADnLUJakaXZNpvzTD1hacBdZq5DPy+QZlOPVKpXr
lHP9Qdp2CwYNrGyV5G9Nw4wY8yAygvIevTelM8QZatzxeWj7A7YagEIkKQ4FVUOr6U4gqwBLW7TF
e9YkL8I2fi8Z104EL8ZsfitEBNm9jNLwwSzoDVZkaYIn+BSph+7Da/Um9EBb9dqBzm+1hxo/PrUn
8QwGEDjbVMWlhJwsshiWZes5K1HMtLsj49fYnSeHUa1TKP3u6pWZj/CjICACHGbOu9XZnH54hLFg
TcMOnQYsiXl7jiRYWCciT9WU5enn1sBrHjHoco7lzBgmxLD1s5WCstqzxCLopGeyTYzsd9oPt36/
5D32CHrC2Z22hSyeqqpySWypyr3mqDg5xdGqdHC0cqJn297kyJZXW69lEkO3Mzr0y/qYJ9Y5TZLH
2LduVW4eiaeADZpYNsMt58G1h08cqZLNdrxXc7/puuTqRYjXrKAMdm32UiC9pSQTAssX7agOPy2F
FruRCPNDSuG44gqji5TEtJULfSbUhiDeCkHxaHUPJRi/NbmwqylXz4mN1r4I9RW/2Lxto31ZUBrS
0IAZk/G8DrU+ubQzTCiUsk39qTmolGPNkA6i2KY2wncD2Y9Yhs/GtCuqPymTQ80qR2Az+UaxQRuv
oX+oH1tGCERu0hDA/LbL7OmJQ/K2T0ysVXXbbdzBEgdDsMOgYa+JejYYWRf5eJb4uVcQH4n0DWFG
u+GjIkBtBXdowqOlwscITPN+MTJvvOUmsrvsmpr+3qR7ueoaBlPj8hEqzSXvqCf3tAA0c5lE8Crs
qHv8+QLU47sJjehizWb7mPajfYgT/qY/37S8rntscwIdmsC9/jwCSukAZ7pkhLg8R2S0w1X64ebn
1rzcBe02Y+pSGoef+/Kks888Plr9PNvPfcrRVBVDdvP3f43km7oOqtufmz9fLPEcmWb+8M8H4N2K
e38ZsLpEX8uyOkM8/lQ0Sp4C5BGoMloSWdvZeyIe9M2a2uJreUAFfv4JFmFxiBAQ/N8fIGTxL88Q
FMHnsLwEWUDF//gSKHikOdf/0wPU7P79GX5+yP/hGf79Af/1Q/akjWzVmMJwbov6LnbH12r0G4qr
uL/k6JKQjlrti98tWT7o0xkU8F3eGyQLrsy2w1y3L0O9yFr9FGru8l0/iIoNF3J8LDVoudTXOaO+
/BjLFkhY39/KIZngi/p0R9yp+1OJcmdRPRuesn5XMU9FQBUufEakrcuEjlYTcOdsCVEdQ/hKBdkQ
On12Urf5zECMYzN11ZtboleK8Po/9w55JT7CnEdwu6yb0jCvjQyB402Vuh0dPprugOnMNr0aa+Iw
PKtYROehpw2RG97wLFCdXkqMaUSb8N0AxfQNWyL21uUmXdn6trHle9Amw3MbzsOd05r3P7dML7Wv
Y5Kcq0IxP2hNdcwrOd4CJxhvM4/BD9oJnIHSBev5c+fPlxrXbFH074Li4IUlNS7jd8erg2PhosNu
4Cq+u+My1NBVe6XHLK/M9r9/7ueXNTb47uZjtTzMejVRQr6bnAuPqmkBDuRB/fc/i2lur2PFIbQH
+7gh4gsJZfDAb623vSk0CbljcfBB5rIELsK50nrOBvjPKE26egTdqxAed2Qe+X3yVuRz/jg3EDpT
D7XWUoaE1gL8S/JtTsACi7QuzunvzgKB54/x8FRW2c5yAELUeZWfEMhsh4KnjtD0BoRYkC06UfSg
lE2djeU2NX85JE8o4Equxuo1sgCp96HOty5eUeExuQr9yN5Hbf0+R+Ffh+fCWwKTdP3rQ4GwxO2v
ChwmAmP1327+x1PFxlL8O5Tp3//Hf9wkXzS+qj/q//io/49wT+gf/8XFs4Cn/omJWnhV//t/XT6r
7l/pUD8P/0t7Eqb3DxfcE1ZUR7q+BxngL+wJXdg/TOyFnodjVrimwFv3T9iTZf3DoaXk4w8JqNbo
c/8X7Mn+RyCEpMeDRccRnuP/v8CehOP+u8PPsHDrgi2xrf9moQH9Xuq2N/IjOxTjmKDiCB71Gc0b
5OcfkbLy20FZ6VcWW/o20UZ/Y1uGzOmUz81wxElajHzaPAeBNumbHwlaXkKBrLL6DWuF4ELTryge
GyJbj+M8c8GlsTwmvZxpEiINeKoncHZuklAnkkqEyR1YJMO5qBhzyrCoym9Hq/VeTRS+J8YD7sYO
8uGWits9dMi4X1wKpngd1EHfrhKiWB59BhFPZPG4lzYh3q9xrRAWYBtmX2FTRjs4w9hCIqGtP/i6
6HvD5jYZkZPTkRuF/zCPuEHJ7FYOfeYU4m1UN92LxNBEz6Cv5aMde7bYw99jsa4Tf3gEweoR06QY
DptZiQXRb+x7GxhovfVTaR7cYgwupj36r5Ovx4DUaAiOyEhD4wryvn/M7S55YeluPqSmsZkHTXce
psY79/iZyLjxHP2IA6PDB5M05BWFhTZYPP1lhTAqd8vfA6jKWAAiTKq++mVn/Mpb7bZqL7UZAFZh
HLpzgIBuKxasuwHBxIMX0vENHLPecZ4jxKYPxLaPGpwM2EcoNsOyFm/J2FoPld/KF7tkiBoFJLmQ
ATHUzxQ54++87apzLEmSQcnGSC8W9anQNGiNLDNZIFFurYWjgzsnhIe4bnpEZHld0ql2iuLQFjEG
ASZJN2VVMwFNlboPcgZkfl7IvV1789mGeXpJih5wsoHDkyRJUnQe2o7UHSXjidS6keAFl1M+wUSa
j9hK+ULsenMY93T6/XInTLs41XkQbrIoLy5xbTQ7eDXggAzbukY4RmHfM0kfVxlIsmOvM4lKZJRs
8FN0pf+QfCyI+tum4UM30CqjBujS+Jg1RkiRmzYzFZ4SL5Yqsm/eHEI6GKdJvCTjIkhp3PAQCnq1
femTpuRZWZfubHt0r7JK9NkpAo82fxF/5XHKAAG+ApnKXg801MvFfrkEPhI52xAQcmJVDXqRTmdF
t7Ulks0UIEWK8gWLaTHcAmPY9uFubtCyqWQ0/piuEL+beZqPINtofjgBFpagyCXhaAQOzGLJtYKW
iVXHTdJz7ibNKQCgfJR1MZFuj1wrQpk3jZjAHD4QNi6LCRvsBwDTiF4qOq2ZSdU3tBjj0S7C5okj
TXphGmg+j0TWvWjDSE6ZzuffMbM9E8WD1gyKdX+mta5Wk2VAt/SFfEBPbn761VCrNcdMZqF0EIj1
yoOTzrz0kDm5uJtTs9wwoc1v6aomZ50P2tu7cPPpi3R+/NzNMf7bhAGlcqyRbCXitTm0MdSaViKY
yPPgGKXhOGvvxpo6fTOZlr22KTjuvMkhyjWA9+ENWFhWiQ7qz8op2pz5v6+uFO3WTtFSIQQ08rvD
FCfdVWO9+OTbzSt09HDvmYF4LibVbluKyTXdV9SA4chmD2Re7JkUQhbiwrxjl8adEvnpW1YVS0aG
T0RAqskhaYs8vwx1j55qEt1GF6k4T0KZuyIj642fbDi4FOZ3pKlNt8LqGfNoHZ0t2gYMksLGvVAx
6t8Tzd7iMSSi+WgX9vzUQZ28zokdIwUi/pO6wqs3sR6Z/rKIrkjk6z/GzrWhy4Gqpy3vjdfAN9yz
BSQebXFJR80Op2tvLafT0G4ZwyKAi+eNE4turwQ9PTzPEJdsv4ohCvcJfrfZbx9IvikxHjLw5SXz
Sy2F/Vpa3XDq0PfuK9LCfse6Ga5dPaXPGSBSrGcq5GAbD7PxgFxJfMyl6nDUOW0ZTtu8Jw6IOblL
wgRcg01MFjuBWboRHwSyUtqrpkTHyUJ3p/Dk0jUjROh30RnJDlEnx2p/UgopaeOeaeopxAA+3PQR
4vn9HKBjbr1RPBIZh4RWqPTWcCaNRzSSr+Ho09CwR1k+VRyVOKOHxXiY4LnvwMFAUBmh4iFBGetf
eojmS0lxez8QTrFqPa6SroreLDesHr0cj9c4yvTO8NriQMSt/zECwUIdVMJxbufS+UJPYJG1A1HU
kkZzI6KWtoTOWZbqoU2/6jpGOGEosDMheGlSJBRozxwB0QCOHxN28CxEqI7oLJS5FZbpPzmJ8B+a
PMgOqLnsHVEAwUXm+TLOycxbEnSiPedqjYG8aghAyuh1nis6U/vE0/SOuyH9bqKx3QUouV7x4wbb
oWmbRx/A6+8KGypRXF1oPBeQu7bStNvPnCppJ+psSeAU5WXOrQGjU+JgW7PkiQ6XRmmS++4NZaDN
8isdb08+in6PbfSi4Qx0emlOmL8I6aW1xCqLz71H/X4HDdy61SE4LdoNVXY7VXhjorEXBzvy27U7
2ICFvIgkSEcCfo+ygx7r+CpIEKQNFCz9HgIN+LjSiCeTo++Y/jnwVzIFfxBQ7DQ9AdMaToHZ1zc0
coej2zXxvYiFefKZQR0LGcXX1mqsR1dW/C680Lq2urhZKUcS4h00yOcCO6I3EAu0YfGME2k25lfL
EcNrx0X8YGt6BKspBR+xagZD3FOTMeniJBG/pODET8Ku2k+6wx7OCEVXd5RFuBZ4Q+qNR+GO7Lht
bRDeZLecjNhobmMSQIl4oCDNsrA5C98o75rBZUYQmKN9S7lpr5l8DYRkZEv8i18VF2mN4clJzfmz
spP5mPfMJDK3sj/oxFg/lqm3Jk2caxEX7ZEAVcLpajTBzD1zui6ZOwixtmDdnXrrmLV0o+dvclI3
0XlR78NnbiZPbhN6LJsUrC1drT5ai5gEFEAL3leMqahaZFP+LQ6Y8uIZk9gaozcfia1HuNj3DZNc
jW7zNcaefKE6Jdo+N5iph8j1W2ZRdHqjtiIFEMnmmaCYYj/lloHwJV1yeV3nCwMl5z6HbfXajG1x
9v0C9Fsxpe+JslDpTGRtrLqBlJEqmqIbJHvhgUCnaWOMnY3LbYiw2ZR0JxHqEelIFLN3nqF4b13M
opSA1eTfgt/JLqZy2ye/z6InayoYV5px/wYVczpqjguv7GWE7M7k/ZHbl9FxtUODXigNWkS+jVFj
2OxGhXbeZxZn81F/5sSUErpA3hHNrYC1IXL1tVVlyxgJaxKSOSMh7dov0XvQQtqEtUQITyRhuorb
JVYg6z7iPByIAY3MCwhpBdem6EP622N4RyBB/NoV1fTa2N74ZBJB++T4EuGgmRE+0diJG++D3P4k
CAm/AklMDUm+M/baZT5ub+p0RremrEo8+WbGclvb+a7si88k7giykj7nCxU5BGijRrvMhj/ZxDna
A2A+niImivrEUAu5qBrK8iufxHDvjX7+bFdZvq8s6d+YXfGjycrCS8UIgUgRpAjtEI6/cqZ9L0ma
DFQVVTegtJEkZJiGk94o5TD14oyMxitFxbxqZo9ccuKPaZBYTe/tpZdx1isHUjeSSABXt0xA7m4G
j49+d3xTudNwrWwRXuphYD1lKLHJ48rahravvFVT6iU0GGvQKULYdzt4XCeTHPsaohzjQOgxIL+0
C5pd9x2TO8K/Foufcz8JhyNarDmIhWWcHusIIbuuo+YaelF+BkiEHiAF7wqxMK/WteA1Cbopxbqw
7ekFmzvhD6M0LuR7zd9lPwUbN4U1WLZpdbZTMsRzRir3i9H7k1TG8hHtOEYqW6hxhxOX/B7ldy0T
nkyIe1mNbLgTwpES8tEBzlf4Mg4uASpE+sCXV+jyvF6ImzGY5rep9AoyGg22ebrD6bqeQ3XwjR5f
Lj4/PkxB73wSQK4PTpsZ9wqBy7fj+ekdm1r/7dNlp5nLnMrPF+WXoaKT29KwWIdFGGwJNRw+ENbX
R+oV9TSIoGFkmbdYKhzv1piJZGNKIJl5cNbeO21Ezm3ojeWhGhyHKs8bv3RHWnFgifi+b0X1pFSq
v3sxAbEM6KHWBi6lNq7Ep1tzHTNmC15x+9g33VJNrcS4RNtJw8PrWsx3Zh+NYP5VHuktSaoFDVby
zUlmjZ+HqIruMfcF+9mHQCvSKPuUjiFPhezk3aBqRFqjlW38ymOyLvzmq4+kfEHVHH/0OjK+HTrL
2Nx7ToaVIO+3DdyWxo5Vb4NswjiRsZhzympwKlocvbVIYIjbIPF2BLvZN9OEaRCbRSMxJnnq2jg1
H2D+NrDFhCE+bfQFzKr96KuOI2Sf8G0QBhW+ccP5cbiNDcfB2UDUx6rHNsCEry+CjWMSATWHlvXV
9ExNx1gw5CCX0zy5ZSS2yjOYa03u8MTqBK4/iLs13df8IosUZb5DAPEfSZrNN2qC2d2YfMrhmrtL
zjIzwRePrPTbSTEGDCtywzqRIo/xc05MozsT9xmO6PZncww3E0MMGDzaG1eqtPK7sB+nZGt6XXgO
PUH2ALmTJv1wbNMIPa5FvWQl50nie1RehXoBMuqeh4Yf8oaSq8t5ldo8aDBnu8m207uEIvYKJDZk
8l70PkHUJuR//lrtNvdUcl+NBS1+K6NarkzD+zPBywCqXo6kE5rWabJioKWR7UM/qQRXmWH9Uq2t
3pC/Y7HPHPchpL248UYWzQ14oeqE7my4U8lC5jSRCRJMIG+qxMP0lUyzLVdyErLdqWwkga03Ks5g
o4lWsJrtXxoRLAk/pRuUq6k1PEKaiuKEjaj/E8tIebcD04GW3n1x4EVWRmP5h8qCsp0eC7PnV0S6
gsIkQzZNWTRHu9ZifTdQlzCwTPv5zkOYkB0xKvs3NbKJjNOVUdirhpTEh5l8njNLVn6xfd/y1yx7
xhELGoLi2uiG4E6OZr8DgmW/WMYkXzWO4EfTqWMKOM99NrNGn7Tpi5YjneTAnEEg/GhmM/1jUjT8
SmQPgXamYqNAN5YNocbT3hgEUYi4eEg6zKRrP6ztl8FOuwc/G+l8UhsjxsG8LR4N1PfcoSamqmle
I3ppFOihNZ3f7E8KdhSRXNXVr4Mtut+pUcrvGKQcHGLLyb57Eqru6npWOyNo2seZRFeiXMqMfoYk
c/5Mbon3NU2uceN4JTP7oXVZjpjo5F8hq+k5Vla8w82hX+O54s1r3Hyfpn1/M7CN/i6CJOzXtsZv
swokKWuMjLSNUKOvx4UqmPYFDRUXW3hsG/O7m8cFJ8Qseo+zSp3GRg0bp/dKBDnU054rqHBwpMQX
1/pP6s5jOXKky9Kv0tZ7tAEOvehNaEkGNZMbGJlkQjukQz39fAhWT1flP1NlYzabrgWNosgMAbj7
vfec70QkfNc4aT+8aWwIlIMygVDBe2HsVn4mo0Myiuagr+ylIsOsp4227PIKwG+ApS/e2EHdgUR1
q+kjpa/mbMoRCZmqYlvQpCnVuA4wSD+3yiUyWAxm9aminNUAHyGeudEL6U+4nW0euD+YRRYuR5BF
FOAMzql0XhNdG+5zXB2E9BZ0xRaiKfU7zUbcmXYtp6akCY0Y/4HyGOvqAcbTgnFZ65v9si71HLyc
ZuaEg2YCmW8fW/oJVYmTc8/kxq8yTrMXa2rDahuDg0B5EAfNl+OCuuA3yurcD5l3MVUTGyxflHyf
NLXGS4EdvtpoRuqwawc5QUS6kZZv4G4yYxlXMap5mPxbp1A6Wb9xV0EbcafgyZNhQTB9KHb08J0n
MDJER7qae7SNlB4SmdmbNtbniJ/KmW5GrU9PjtlYb15W0zidSMV9qYWFCxY8tH7J5BDdShzM45qy
KgBMjWB1YfRm8pgNMphWfRRa2kGQtqqtLG+QJ4skgF3aiWGpnL75DESPjmBAZL70p3CO3qxtlFS9
eCqMSVu6Rdq/wlZL37sgIp0UN+/JyY08XYxtpx57s3G2oqujm7opqwtH9AxvRImTxR/z6a40rO4u
0wqxAWJOgLAnlNzouQO+PAcIcG9nxXQYEvg7Lc5gTFKIdBZOTwi4lXbInO2miA4ydX2wHUzcGs0m
6kdqYi5l3dKuUbFiQ/HaqVxmrcgf6Yh6m7SovF9MIrVfthvrtxpmWCwcQRFuMqG3n3lKr5SCH76M
MwRvxAaT2eWQnlaGmrP1Bns81UFv7tkw2e48b3LfmZuUl7wliFDkSvvsS4SYja4YjrVmOeyjQbMf
DGWar1OsVV9wVyNSj3Lk8WGyHQMR/3T8fNxbjHZfq1rGrHM+9vhat0IcQ5CSzu3UB/fkKDpvfa0x
0XcVVrOutrsPmev+qpMGCOQoJygpExnNE7/NyAehEbBuVSJ/oYC1dw2AWWJ+BvGWmt5A9nTnVY8Y
uPxPOyrdOaEv0O/ppOUrPehDUhRLRbO0T7P0lGdIdkPbzdYETkXrqWiIkszLjwKybGTQi8y8/BDR
FQm1fqdF004MNA+x7EGrDhHbPDjzsyW4xyfVJi4xvmBwNoIFI62cfahlRwCVTOm4GLrCe0Uspn0h
Vdbei6hr94FgZ25ZnAquNifY5mZuUSVjqpqVJE4EPmFwftQojghI7Wx3Tfh4r5ZhUnpnww2aD80o
6L5JrzFXCe01pNn1cFLEuICf0ES6Ra2XYKeVKXppNWFPklh51pNFPu9SI2jOXCQonnfAD92D2U8k
2tFh844aYml8WHpIvowlslcCZ+sLTgYSKPMoyM5jMeA4DLAHjpWj7YshGfah9ORWJQLNmu4P7aed
CgzoRLETpctiSJiZNnH+GTJy003IDocgHDX0Ipi1AurIg+co+TROSHwkI7p1QF9oa7Rlt3aE1l7S
oNQ4lYVyJ2tJr9AONXp8UX/HwtqvafZk+z60TKC1hsksUVSHBu7aGSVgAiK3kRiHrNbfGSFcLbNp
/ccSY+aTCwvkFILzYPsl7q/sC1wDHCR2Se5gUFWKo59HZw39jB9sukHqr6M9JWumNc2aSQQRRPYc
VeuHTCvNBsWWpRBTZXWXALdBjmW7VvOQl4m6cTjFYVYEPISfPT97OFJ2ftb468J147PuonrjpWZv
jQOcaYmJGa7t0nwbMJE/VD3AqaxAcT9prXamhccsKEcCuGzcwkD8NNSPlSVNLg3bCzlu53Z0wKnT
bfrYKI6E0JoPhaFwyk3gq3u8C418Z5/PIb1bXm4jMfebzzy0UofKR8XHxreBl1Tov50xda09flKF
oiizkTxPaeA+Zm2Y3hL3Y+zC3taOJPgSkpnWcEOJ9XVRNKs4cJd1bxXZFjR9mmyDUTM/krhxbqup
TF7zBnnoYhoC50LpUqAACFxnR4KmCekpntRzPGrqufJG53HmLBcL8mSte0h0FcAH10yDlRcP7Sty
jsZYunZT62srKpIns0+8A62c1l+5KYmIY1MQh4YXWCOFixb0T053yN8sA/TwKivkOC+wWvBuD7Pw
sGo5Ma+HDtHhEpNGdz/5nXtHYnKJd0xLwhtC3DE5a2McQCslwrLdYfMc5sTqDD4NBiBJIkNA2iIV
R6AZJ2ht1bAK0OAhlBEFTohQL8efQ6RbI47A0qRLXxXkuPMXO07dTSWHHdPCYAu6xQ+PY1cH9qvf
RvovvZw8/6EXA8AK3rnkqWlGVIpJpE0YHmqR9dSdNKTjn4XdgwsyuFS1ma2Vf5FRBO/DCKdgXLR0
wfufUobS3Rr2yDmhz5LhSx+KOlshx2vKdcYbiXo05Hy48oO58zq19cixpDDcn4MOEnLjeJ4GJQS2
B0dbTzlknxn4VRxi2Kn29cjBz5FLgU2ZoahcyDKJxaYQXnlA70N5AWvOPRA+oF3MqY0JV46cmGXf
a42PoGjzez11o51gM34wQr88d1kLJ6zEeLPE8AIm1+xMG4JzlnxOtaItmKAs8KaAU2A4B0mhwV+4
IRR0wgzYAq3AbPdsdxAnbJ3EW9aapF00bEhIv3Mtem20xP9qONF+9RZJe2vVwuLFyxk2WAGTrvqC
RNclWy33S5xhqO/Q5ON56JBeAdmys/dkAkqP2qrKblTge8ci85DcVzL75eJyuS0mUZ4pf6dtpNfO
XtbcQ4BbhbtotCl95YlZa6xhqOImYd2GNYFarp6ol6kd602C2KWl74PmLVco2fVy4JeHQr23DE6b
heuJZCspad7punLcZuKR/VJ6nv8ovGAExWzEqCrN5ufYxmpTlkiRUZb20blmZruKnN65U7bqNrWG
/XHRNhWJwRTs4tj1hXmfC1M9tINjbhvLU0RdIYlZWBj4Xx2RFswcXLpKxtjc5lHvHQPhcKv3KdMu
JpsrqyKeA+wh2Za1MTyNLTPj0R1rnNets2+Q+G0zie0HeiwEJ3dE/9yrYrwRSQu4mvINHI2XwGEv
fWIZeV3M+5S7+qFzjYS/KwBh1QlSTcMkwa4aLqFbIkJLZf9MdejR4ccCCpBRC7G7KPHG4d+/lHkk
tvC4wp0fNL2zZPBoYAWKiRVYpJo+72zNhD40bU3nKZjskfg2JIo3bMvurZMS7b4ImqS9tBqThRNj
ZE+RZc1oJTYCscqLWTjkgzETYW+dBcinVcmAJCXFd7B+oB2mb+gOyv7p6x4vGrlraKTDxjsYVRRS
2OUKzW2eE/3DOzdY9loY0mD1CTMSx67Kif/fEpP/QeIRIQBI/9/Dwh6j9zh7l59/FpBcf+W/BCQ2
AhL0HqbL5AzeKUqUbwWJ7/6HCaNaIIg0oFVff/JfChL9P6AiAxjVXdzXtmlDUP0jLoy/hvSEFLE5
QGeOE7L+XxQk1oyj/ROu1kNVxKOzoC4QSesK/tpfqNWESpb+NGjtDoKEv5RxH0I8wOtyBY2EVnfT
+tX9YMjk1m4zzJOGKVihcEOnZAA8T6lG04X1Ny1xS7ceYD3hb2IbkRxjZNgQdhPvdIUULY6Nk2qp
FL0RkWZNDuSEtn07dPDgCM6r3tIHpsbdIxN5vQP2aemHiV1ph0J6NchoOKM6Lw7pgJMnEs3tlI0n
UmCSBxpA9gbcbkhmQ3/40/v4h1jq32hyX4qYgeR//vs1+OKvLw4xDOz2CHxc5qa/I+jttMSCD+94
V/RJfFKOGs7Yo4ZW185VRCM7nIzuYHXJeIk1uW2JP8DeSXYNjOFgYVs9bZe6zbfMxTm2J/74ELno
9dhIvc3380yS0FrRcGWK2NTZtuksbG6ypzAJGcsQRYGEJBQJ3bb5s6YIFn//DI3fUOnomXShu9as
RBIolqzf3n4ieZTbqWLY2hMfXKcrYdZGu7IEBD3pDA49Cx1aZh8LjdBWx56wiCUI7mtcdEjnTLKD
YEZstY5IaFrt4hj74a9/eIy/YY09gD3cP57Qge/qBnKrv16iIQ5CUXhpRyu6PJThhMjejB4SqBAP
iqJ6FUIH3tCWBg+IO68aX70miD/V5N4qUeUvk45jo/ZKJllagHSBkMVDFJfJ8u8f5r9cLK5tm8LT
PdPmBkWXNT+NP7GBU98fhawiDkB+Wi8nF3lnM6jmFjdtdyozDRdU2946XZyfAaEhEqUBfj/m7Xtt
zspsW6iFZho0P+b/FenDxXMq/6mDgtjUXgcpKcvWCSiaWTgUADqR46WFALsvfH+YFUmLYSb9eaOv
Nnj8rbu/f3rmb+hjrhSb/DLLY7XyaDf/HshXphjGRsztWy2BjUYkV2Nu2xwZd02T4qFRDmgBlwp9
YWj1vZRMMHU52WcbdwE4QVDiLiJxxlUQDtuh+4RkmB/n8NNFI/LyRrTcWG7rp/da1myQc6ZHXBqI
6wE2MS/yw/PYJQ6cqQG55cBQmGBt0GJhHFj/9D7+VVHHeusIW8BMc1Ej+EDEf7slDJ8sFqus1NZE
bbYuOfGiZ8MOl2npnOLLGuBEaPxJorFmH3TSvkVtyPGaWz7ROo4Lg/cRRnF8+L7F5Sj9LQQekv6w
H1RjhkIhbDgcQV7AH/JggANeijiMN9d1oBkM8Q8wdPH7Gu+ylTg6XGGQ1SbZS/Mz/tOVKfD2QaWQ
3VY1LRFrmGbpUOFxVLO8ejpitc++AYZ6ycgefSAKNJkPZ2+KHmq1GY90/hjTN3p+x5wl2k2Afraj
MR3KmnY8Y1r7wS3j6h8ykcz5vv7z6js/bPpfQscxiZTS++2+B6JSCxXpakuHT95gODcWodadAtv1
YQopddA8VT9x1DzAAp7ugNA+11DV+R/kB2VSRfdCC06RQjmACLd8K0Cf6bjSmAH1hLr00bGSkFkc
3o2IwcfGzg2JTdh5vkrfM6T07IY7Q1MGGfJTsQ4q4x+utVkj+ttTZAN3WNMEcaFzdOhf35kxzgHs
kyq/Na/bXrWs4sR88vOz6EeDwHqvWaPMl5dqbOS+a/Jx2fpIL0BK3bFLE+gpvf4MYPEJb/Pf3+8G
wtZ/eWi+MG1bB+FpoWf960OTDMUs/BqQ+OrE2qN0SvchwLJDJBSDZFrwNN/pDWlWgXadCBzHLF+H
2kXcMmQwWby4WuuL0R/KH3//wK45Gn+9LIhL9+n1uvxH2uMMl//T1Rw6CGxVm7S4o0WxZYbW3DUD
CWco7UGLn3HpXR12GLQZsYy7AqAXhAkm/wRbFlqvH4mam1Yjtqx310ChlQl/NcpALmlV1ie98upT
KWqy0HPA2IpQl6OeipsxMgdAWULuOaYT+MOZHikKcQ6WdTuOpK4wdzzjedQ3f/90mUf+y8pLU9G1
XfhfbNWk8vx2kUQgiti6i25b40lVsD7dEURSTfSMnvgHiZcbIeRDVCpYu4rueeCOzzkCYTBP+Z7u
gc+s5OL4dbez9N6ATI0Io8Rtum51iOoFzlwBBGChd+OzMJzXiAYjxQMrdg9ICPddv0yJkNvqDVJa
jEbIOSPXXeRF/JD3rb6vy/DLQhe06EHGzX5nFhNR5gh+4eZ0LuT7pvVWFl3mc6FySi3awEJHZ2fj
I17QyH+J4stowvkbIu025G5Z2GWyNlGs0NaSn3ZRviUuDjLhE405MWytopNLj3Id1LpNT6/CeuoZ
9mm20a4zMSJ3Gw0ATHmFN6KlsoqjOMN4q7BTZTaTsPAS0f3EwNl8+q12G8jpEHIxkbbx6ZgFFMLh
RRvH8NTl2g41lXVrTxejwK0WpM0matJxLVsGKk5C/epFgDa0Q3hvSu22R6opqqZYKjov+1jkR9Xy
T9tAb8zO19dx4Ze0HoNFdnBDADCTQ5M2D8r5YsPBWiPgjVw2QvhWRzlizirAGzYhYSZJNBE5GVZw
sAhAibuYoADOalJLnuKm++gnJ1grH9yKB8ktMvy5BdttZYIJKarfg9pYxXFWLGTslhtT8u4lOqEq
hGkX2pNu+x/05jeq+KqCUK1CAcmOsfVKGOolcSKm3x32fqv0f1J/LwxuGLz+fED1WMBWLHaJK588
pjiEMqoQr6Em6Lfqv8CSPyMAFzsA70uEZQ53Ce5CyM50nlEx7QtuHLCMz4nSF1lpHTu9f9QjSDeV
ujhwFBauQhLBBPQ96sn2Ts31ZJ9Q7jWNtQogmC8ZMhMHz/B8QTjn2cWk2wa92FjjfNFjpddCsM6M
Fhb44o4u4cBUJJvMUVj6Ikeia2G8UhuoIhK5aXydkZP22FiqX5MIz+xPM3+gZGD81JgLI2LgEkZ3
42jLpQ2UY0E79Q3oxarosP1ETTjs0Glj6aoRtjtVfRbW8EKrB972T7Qm0dK06xcINotA1ciD4c5X
8BjaWD5VpMkXnftcozWhFFsDes83ZYHptmz3VVF+hKirEMWqlzDTie1pvZ1DXPNKVsoinMFfV3jp
0SnBAdbTK8WoRY3gcqmb9QQxSJFUwZG0hZGfx8msgwxuIh7BYRjgwE/2wnf0xyxU0aoLQjpMysJq
zDwYluCShke3G5neLmn7Y0njttwN7VqPy5ukcOW2EawPyplevSxtH538ObEdc2VAKkddKmlavEot
frEtO2VaVRYLNB0Lu3F+ctQbNpMKz34h6XoE1Trp/fHeNbJdVRb2M3jU/WBMzTYuwnY9ZIb7np/1
WI8+VE72g2om9xBzBj2Z7nRIBhjlZPeK27ZFEwXDv9nJYPZHNWIkQlK3H5s2Jzk+0cFOt/Wuns8s
ae08GvNCxLqhPVhxjA4Ky/CnDkQNkkf8UQ13QQ2DwOmH6JCapfNq6/fSEuMLoUnG0YPhRBqC6bx2
8VAto4TOVYAw/lnZUM3ZwjZGG5fbMHTUroSnhbW5NGANGCdNJdFjNUbuyWwLwnFCV/+hV/jim1pU
N8mkZccm8HZYLExwIlgiA7++G0uvO3pa89LINjvp9fSKJsC4D5Wl37tRZS2HvlHbITi6cShusH00
t5qtj5spi544f9eL66s3GuO7n6H1sSoLxbAcbIr3+BklbfkjC02MSz2uWNrSaxSW2c/exfQLmudE
/ojOgjCmB7tPwZO2obhrPAT5vHf0cNuRaWOt7dPA+Cjt/CDjyH7s7fx8Pbs7yjY3SGwxVLqosYO6
PHSaqk9jb5H+kAEF76l7hXU/svw+kDJigvxHtJYWK7sQcw6tmz9WZpPc1SlSbR+duZoMEJ70Lx81
XAeRznzV8/bKKYb9qOF0NBvdfyE79p59vv3SDBdtCdqUGKoVev68uAmpbBcTF+t5MqNy66Er2gkF
Z1cEXPp9lnFZo1+8TEMFV52J+JJLjk0uSvNHqAHPHjiuD0S6MAJGtNcMu5j6FP5M14WPVuducfaR
eo4NK8NCB7/e02F9oWw+ZS6raZy75V0rZYF430o3vrR0EhuBHCqfMYzI5ftIssIaxr86+Bx3HhnA
3l+/70FoxhuCuo7eHhnnOpk4VlY2t32cJdsixvx7RQdrCPCRaJLcHpntRTAXWFIFO5soqFt08Hyv
4jxw0GPzxZvo2Gdl4a+TKvRusvnD9bOSJAXQ2v/9jXpGErE+zHkqMeL8CLpUWwTJbQUO7/sDyQ5g
OwVzpOsPwIwDRSiyYV0hhjhxvY8nYdVoHQofU3bchsfr91pu/++f/veXds6sIOvLs+ZvwqYxLm7G
dluPpnEpW5O8qlG1+4QBNLbynjl7oFZpknqr6ykaIT6lQ4n0s+B0cJPa1YNbyfbciOZEP9VNkPvH
Ja2dHo9LiEBXK4biFosmCNpBxHd+AW6kyvNoCzx14dRGfVdq7EnXM+0AW+par7lVHp2ZvZ+vAZqM
hM7pJBnYplyIepDiJoeEvOWFR1eIIWKFyGPdpe705qoZFzDhlRWwx41uVDttQCia6558suYjRCcv
hvWEUa+5s2x7ukmiZMUJMRmp9BHQ6sn5+6uk9+Qu5yTQ5orFQnNMrnNPOHutZdvvGLMuzMIOD1Hn
LM1orI7cNTAAXQ83eVzW9QpTf3W8frj+mBxnvqwrGGAgtyllFxGqfoIJeD3CKGUUFNRMBSnSL4my
X/pek8c+SVzONPXX3LC/rQrkfqh5HxhaIckkv2cFa6/CgDnHhnjg8tHuPqQjKAJj+l6JoNYNFwbp
40YS1cEgmrMpBRnkgs4RTzqIDKk1s0kSuATZe1g2w8r8OQ3dqqRCumciVS8RyewsvyKBqV5EIuU6
S5t7ZYvkXrhUAAW09n3oww4NqkGg/cubO2Nwn3onlKTFqfqYSbM/1+ppmnrKh0YDsOlAS3tA5cqq
oUkHqm0Zrq/LDSPdL86/9MqU4WzhVD8UpV+fvMlmyjaXlJUIDoHNFpFkSBCivKevmY5aixuHaqVn
PrfXm/bJIjH6whT2yzKqX50y09uxi+uVPVrBjYelBaGxH92io8/XXWnqh8Ivsgf0/G8hRr2dhfBi
53TmAxCC6BV0Zr+yagNdgi1Ww4wCt3McF9d/uzLM+tCDHMCtQ9K6O/TqRTJvHZBMQ4PrOJR7yX0f
JPoCa1xOq4YvuzB/+v51U8JQTOfXrHEntR5CGIG1cjrOlwkmj6gsznETf9JG6sgk4ivdA9gfD9La
F5rew0nPOadD4ISXAg+vrck/zMFv3eN7udcN5UB4bo+NQRgPmRFQ9DICvcchfpXOJyCBiZCkzNlx
bIwv+AuGpdmuG01FF2ROiymN43NtdcZaFKp7RLnL7NOKTYILAu+G5s0frakKM3pZmM6nFUAodzIO
faqcjFXNbnFzB757uG/acO/M+0NiQoj6fuozX+bUO6ZLvlTr3BojDAeSbnljxAuiJOg7dkKaTSvR
ULeehbKftsq8oXZ+LgMUo+ZjN3jxXtoIWEroCs9WNlyaXIdl1cnkFKbAXCeC5fnEIk2e5rq+S+OB
gZnbP3Va0pxrbkpkTdwwfZgFTKP09r6RcuN1kX/qOeW7RH+drx9sK7l8txNco8NC08wHdW4+O9Jv
4zoHCK0y0s4r+z3xbX7Z8dJtR7d0aShixyKd3ts5jaF6Ktp5+6byP7W2PqCOr3sz/tEEDulcZIQt
3ar+zKrRvp2wLq3t0Av32H0eONNnZ6x6c46cfrq+/6nQf4n+XLqteK59e7yBzsE0cMxW1/Yypzhz
oatZT5tWP1w8EzsjKnGCtHlE71NCorcGG3YtsJepFgGxBgkmidit7zh3ZBxPwOlfv7xentfvobWy
9qYvwNxmwbAP0O+toiltOHcM3UsPxLcrB/+1zDdDL9vDWHX5kjfGfCq4p7+/hHmR3TVhdtf3PXY/
LNqP/6fPaF082bl0j9c92GQwuvMjrKA4RjtkO3ehUZztsNSXTL5RdlQ+/v1bcz58pb0dHq06c8l5
IhNhyin2QgnuGfDQU2Jq5mXAH4a63nAWukgwVGmu9TRAaFtS3FlPPbLJJQj+Pz67/vT8vTaTA+Vv
DbMLOFrhpPxuzKblzK2XUwGhiUxpLB2kcZWWzRFknkCMXeUtKpXG66wPxhmOmOvrfhvnHDIyOMen
a5qV1POXPunqndkK95zP5POOzKQ9LKezG8EBX+hjAs5Tqp8WewUtO0rhM6qdUulosCvmS8KKUVul
VXFz/Z5QtXdIcWDC19wRC10RpqQReY4EnslQkW+YpkB1mxuvk0EJIk1w0GlcThBdKnmxvZSSoaMK
KSmbl41lGif6sGTZecUbJXF/wO/KDMN3F21qhzdZsEHsMN4Eqv/jQ0y8wuragOY8YZ3ht35dG9By
qpPtAAMJYUv7QMxzi8oO0YkeJ4d06sc3WWJu/L7CqRnvJHFnKzo13oosbe9AJY7ip3gpQA3dYDwF
U1VjQ009/Qyps951hS3XY8T0ZNDBgocJzM+iijIujoaJymCrFWpUXHsu4UnMeollEg3o4sJp19Cq
XUgL9Bo2iR7Fq6z1p0eUzHdVeuc3zWeaj0QRzFtX2lndAUUKwvVa/8A/aNA+LPUDM/ToLJ3AoIGS
m7tSt50FIggOJ3DxT5lF3PR3oz8tTFbrafJvs8Cutxiq4fvRcL2ZmEJ4Fp6xqi/KXUJK9avVfXW5
jB+lF91ORiW2eVqTYoDhb5O1DdukwVa4+W5aohRDjDTPu3oQGwuALZKNKeINRY25to25lg8Hsiwy
/ejBn75loC4PECCIG5vPCqFbuBt0mZfazhBSyj5cGX3Xb/BijW8ZnLAmzw5pW9hPcMdiPK9ypbdG
e8qirjmXX7pWhB+0D5Z93sGkslw2fDvokstszO2DNvpgE5zAxvjEmZHh6c3LDTqpbKVnFlArrsd2
4ciOoxuZUSB5eajp0D18j/BEBDFsZp55aXKZrKJmGWKqk4tCbClRx3VPa3fRlJAdrU488XZ+aaFt
P0DSI0RwMA5WrVPWm7FapioJ9pHXsN1dXy29n/pTjVUG5uYIAJnYdmybebSasMzkaeEcjJoTbeum
yT0z5G6JiGfaJB3Ey+sFEUj5dn0BCWy1TrL1jUVvJPJAu7NZf2+/E6pTAkaG+9JFbp3nFZbhaxda
JBnS784JjmmEgMFAzcr13+wTlIukZXjPYA9T5qDDh25qzb2RjdZJaeN95BE8YNZdvW3nStY2tOKQ
T96vbv5qog25ALEDuJQWxMEPeOdVUO+7utFgLWWfgUEfboqM4TBc36brLO370kGXDJujrFF+z3+q
FuYM/PLAqVjm+DbZCLYGOKBLfHP6j9YBwxuG4Kq7SN3afnwwiMd7MQLGCUkqHwKEKV0f1aB/gmiT
TsJ8GeFCRkBvikLzH/NgOgh0TctB9f3RMnvtObDkrZMH2V3nYEvyXVQsDc5dYIMlfEByPF7SX+ko
IzZERlhFmnxUUZAcIiRAa4hWUAznzuu1tqAFNe66TK17L2MVnfX921K8FA7FYm841b3fEE+Q5SHE
kSzeaAw8DwjdC0ghPK1GOgesSjCW58+khyev/9+faZi0Fm4DJDTT6X9V6VjfD3mSYeghl6PTFVzZ
uYA05/2HWg48C83cOAPwNP/jzFfXY1ky/m1iWmnwoA8IbUYQuT2S+VDq/bMfBsYe4qeiu/keB/p0
bwdxvYeWFi8lS9CikKCqrs/TydsYolxqb6NqeLoOL007vly3oOuHPuVfavPyPDVwH6FQnMLJGbZx
Q4cWvTwlOL3ymwrXEpYXbSOutb9rX3zi3qhiKFc8lASb2nW9U9x4Jgl2+A/xmN26jqzp6Mg3XkXz
VoM1gZsd0E4YJc4PDRvXAsVWdJoSrVj3RBrgfB/fgE7WG9emnYUM4bvmwzBPavKQfXmxYP3KDgjC
g8TbVL4vlzKM6PRQSDzDsZQpM16kv+ZKK9zkj89Cw16mZcBs0SUEM0+0aV2yGb35VJ4Fc7mPJBU/
bKwyu9gzf2lq0jflnDWpl5RR9KJu8ixp72jCa8skHJbWWFBO9GR7xwHS9wTIhzHmLyUJlBykPdIx
1Nzdn9Hc5JsciBJy1unsxfU3bpLXK/qd7hJUAJaKWiQnq38M+xqouHpmkXt3E4Jf2IZo3ejRzq7i
ey/gKg9cuqyyQ+bsoHOyd0CQaHCCrcBSOlLyDc5OOTFqKLbolWFSiEYgXpnmohX0I8wO5rsm62Ed
jcE+nRsaZk+3EB78zwm4mmHhyhJZsk6Z3mEqBuioedNaZF6FqDbqjjW6kyLa6SSRLHwMv0wcdLGw
XLitXbR1/YZkb75aBEF2O2gjlo6cGUTOaQ4tf8Iajsx3yXZGDG9EPtwUj+uqDL5KHu260uG5DeTz
aVqGpRyeaE3G6lGCAgKgFDEVGB56s7ytMy05GMTqBR0pVCVAX7tdY/liBtKX4I2YTXmouNLM52/i
waUZNy9OKAdzjebt6I/YhECAc9m+2zoHG6GFBHl9Gnoj9sqGyd807jFD2B4wUeAQWC9jr1obgSI2
26AnlbrpZiQjsgJL6ehYTgurgT8b01kBZb7MwxqrUYqOjB7+fvjMoBlsOqYjAyrltVu/4JFibsUV
v6i1amsDNGiMZ/Kpg0nHKaYUbdx0ulehy5lLeE/UCfGqm0hJ8DJnOxS53KgOM7vXNU8u8gME2tpN
H7vMH4jLQY9sEoFQHWICSEerYgAXf1D0YuiI621nvucaOxIpPUQvYgEdMsjZOb9H2dWtg3m3YqqG
cBk1o0Z23EaT8Lzz7LlisLDQa/+1pkmzbcfgw25jRroxTW45hYsYSeBusrAR2vbPYWyY9MXt1k89
e8XGb+wyUaJHp9Uvo/rGLPV2W45iIwRuLK8zDiWgcpK3XIAzYfkMZmQThu0N0QHWniD0zHvOY9tg
cpSphZ5Y2lYzODeFnOF8O9tRdX+OkdyNQ9GsGM+e7DJ/MZ3pOIrxB424wogu0o+GFZ69bBuO6XOQ
qw8j7nAvu817YkVP5tw4Bx0TkOAh1vh/hwWs6WwT68ahMuIfCeiArTlOTOp46fMmaLa51p27JPpg
pvUwRl/zvQLpFQ+mhpfLTF9ZMoNVXCTeQiP2Eegevf32V5i5jIaaah9143sfl19t2KNBxhS6sD30
qAp15lKE8DcD6Z8Lrzc3kxczwSPHT7gsaE4+bpN+WKkuth47tE6YINXaBlv1vzg6r+VYkSyKfhER
iYfXKihf8iX3QshdPGTi4et70S8TMz23dVUSZB6z99rC8UjOc3A/uOoN1zsg3rx5skoio4Y4e57J
5HFt/0OBuNvUQjyWQFW2+vCPaFgXZwUzT3b7E+bHtQLNAtB8H/gUT5aXmbuIlLss8q6xjksCAzvF
UAzKslqCiMZFr6NnW0NLHeEr2MxjLrbp/+v9pLyphsg34EifWubt4xFHQVukZydLooNpLEd4XF9e
rNC9m2z66niF5ZsNTj7CcFAYEyhYlE/071XYrY7ofKY9J5eUzMTKZ+Hp2jFpL1bABdXhMCh/eL0x
1RBnRsJWj1YYh3HhMnV3p+Ko29bHsTPirwlJCX0wEjdNpdi9xbFkP+Shpw91tY5WWFBt3egrS2Gg
aK1k0mGXP4PRYs2sxXsHAWaDhjqsC+KfGDu/JihQV2fGwZrci8EUJ2jTDFoJoWRJVX214piYBU6l
Na10rn57o8HIPoK44ahhUWbIbZdGReh306kxDOqmdmgPAxENY2/uzJgNGNMiiwY1PVDp3cRpKIAq
AbI/9lWuwpaNEXg4zd/Cn49ZJJEg3GnZPfresIpNDqY0H3YIadjOMZfc+KjaItZKUBH6PeaxYCnb
p8nmFsW2sM8FTFRylrIaR4lhMbidX7CGzBti9bzt8EO2VMTTaUH9Vgp9M3jWljlSIIkSwi1abWAa
NZc2mywMJna6HxBpArIBguqNs3Of+fd6Y/0TJKnIvrf5yZB9peHs5CejXsrWPOLb4Xj3+NS0m3ee
8cjWrz1A2vi1veyzEmn1MSW4CGiaN8WczyfyjeawzeDh2SP9RpbYN7Q+PXPPKij5dYQ+OfaDwexY
+S65ENqNi2QOGp10dq2jg2nag6yl9ohtCWZ7LgSLtnTagt34SCdDCyB6hLXGZthVijCV7HNMgAhY
OZlOgyBEvUusT9y6WwPwJoX+QtAeYH/BINZBt1MvM9higl/2ODN+LFaXY9PsE4PI4Wjg+6Cyu4O0
VJIuTUVhuB5hK9KhpChxXDFqUIDO1YLHwGVYTVzYK6r/EA7pso1b96PJgFE0IPHJwggXRuKssOEh
C9yqmWv+2UQpeBPmFlk5+c5ckq3SYKZEvXyIUXtuLf8uLUZxSeBB4FVBKymJK1Qu1nUemOMywONO
m/YsbOWFXTftRacOxMT4Z/hfV0cW5v08dfuFK5CxcfvAnO3Id99vE9zSu3aoQwxT9W6R01+vtyGw
gIsJAv9I05gEuRbp28jKsNAaj1mPVR934p50omXLJzdPLbkWMSvkJfauPt862M340BSklppQUfSJ
kV05l/Tqtrx0mO53iT0d3Cr3YRHMmBC7T/ACm8im3zRXP2MH+YZrwzilcSEDTw0TZfaj5eVl2LjO
ue57XIuyuRD6nocToivACNYKrEGe1eO+xgP8C6V8TIirNFIE3pXTX4gP2La++GQj2u2bxlmhPv6u
zSRUAb+YsRqzZ4pFBmwqe5iAIW6EJU+EXWK08AfGGuK7JkuBUT3TuaVgy2oMKCrNUm6G1n/FMWie
0ib7rlrmEzrKvVyrAnT/ABUUDre2JGXWV4/lKpRZ5hjXqMPSWMuCvMTGYiG2D/tR/x0NPLn+IC5+
Rvpw0aZ/ItIfEMlrexAqC+UKhZ/VRbQ4QGqpHN6mNa7BmnlUNStsF2EhC6Tka1jdehNCi0WhwUk1
hKE8wLjZIFH2BLpYcuaChdOoqQXsNzfgviy5VRpH/7BADnGrRweVLtCAKP0lrXA4T/IFtfSlXnx9
61ENbkRMadO3XKc1BDgCeAesJtucTV2gGb8xRk5oRGDMUbCBO2dCNNMoDVlNWBWepp07lDu4Z8Ym
KcWrHAUWYz+9xL3AWzC4TTANLZZxXF97R05ELPi3RerTE8SiKn+dp+VKokUMC55u77FLzL3j0E1b
s8ENipEcucaXBy2Bk7I9ZzODPRcmt0cKL1r/S6kTdEM0yq3xJeBYK6PENDh6EXkW4El4imr0yfZJ
68t3QytfYgxgeZdrRzv5QT8Ew4UBK464yr5Yq/bNSq3icU2+Q9DpRm/GUDV7WcwBQ+o1d5HUn65M
P2APOBjYHP9Ua9NjbNN6OANXCilNAVMosHTQwX1ACB1tV4DRuQ6GqQ6qfPqagcBhUy+QQ4IZzOAQ
h1bP/6wiIFGobrdd0ldBT6eREeC14Yo8UJRSvor2iTyYsxaXH4W8F133oTGHC/p56WgPJm9b2AYD
FppRcy1ras7bfavX3a4g+i/u/BVK05ME7nYUGARqVR0JKf5IJIHlwM/LeQ6yuE1J4s3UwWhxdRtD
CECzOF9VPaP71GUSli7yQZa265IM57W1bG2VxXtSRWlaZML56WZH02xfGKg4gFxbUlQd+8NgY7vF
YzsE04pN8MW7MMsu7IbpXs74ggE12vz0CtoLB08x0TAhtrhxQ4h50MvkBQvwaiE3mZjaTxWP0kER
XEURl787dW7tzGh0DrBVnprEGpkhkXWCoeoEK3oy7AEDNAA27tBdDPWrFvM97vqdZo/1dXKGy6RH
4t6uqetoTkBEG0xwFqPaRr2brIMvNsDSHYAdg4nQ9I7gcEJKaDqGq1kypx+aN32OeNBQMcnk7CNQ
3hARZrIy1xAFT68jQcAbycZowRu1IWolbNrurbOcwG6979TwP8oYOYmb+UBYYmMLALthnTsCLkkl
gSQGuOMKc+1gfveLfyaoOGJyOtNtasUpLt+ZrplXE4gHPGlWUJZvUgroe5PT9Gp36mr791oTEaRq
WP9s9ZJTtR4a3XK4AclZqSLmQD0Jjsqw2+OooEKp8pR6ENyxga1hiBrz+3GnZZO7gU0idjr8kr7q
f60BQU76RfxyDfeR7ZctgQ16eOonsAyswjZZpDpWitmadz5xHUI2YSaohYVfdAHooTkHcJ6xx1K8
elQYCzE8aYnwyl9QeSVfU0x6bm9gqVOy/9YMtpoL4r5UmQjALI+UEWH/03R0ofawGp6mFQjHP0LK
DN/iT5rLQFp7THy3Mzk0jLA1zWG62Gb8zT5lA/eMGHTrp3VqXoD16xlz3PM7083V+IYpcYEOVWVb
0WYckn65KonMh9LrUSQgKGH3MnxEcZOcx87GVj0lbIgEjwACDqZ7wPxb5XxMBX+wxdOcqI85nf3Q
vjRdYewigKdbjLnQ0rR/AxsUjFgkBicia07DmL8L0AiYE7lVlm65z3PrN5WTDiOUYbNKkgMuq3JT
+OXfRCDABoQjJ2s0bvGm3tAzZFsESN+a7X6mo/5qR0D8fCHt9T0PK5HBHa6ITyPGW0/EvAWYoHMV
wXZcR8+JwTlvEfcciJ6iNy2oRg1bhG6clntzxM+4kO3ADPNpxt4a+pUW0CFy6qv20naKP51OP7pN
pTnGCXElqJup+z4QkkLdZ5qx7fjhi0Kj9p9Yz3MC1pTrcux2whTaDsw7gxhZH1P9vR9gRIBvbvcK
/BamCC7kRfuEsAT2SpH09/9/4PTEISGyLkQ/xq+smDY26b1bZyR1QJfyMIzANsZCt5EeskOQjLVt
Z/hDME5shr7gHqxcHiYXTYtsDnY3jgcTTctaUeHBdi7UZBxWjDbcvjJZf2D2ZU2o/JnB0zK9MY1n
rmMcW8FlXreUpGM174zWGXcM9fIxpo7Vy2ZXjRljIR1Log70EVkJ+wcG7Ib53M+SrdyhTL1XFISa
6whmynfdutEHc5ZS4HSnxW/4Ehl8lkgnatIMqvXwrjITHUVEQFKqBH4/n0yCttRDuyi7oF3lkrgT
q01t2joi6k9oeiq0mgZ8ZrbsWpf3bkyiiyjlV6WTJZWw79noEQJbE4GX0BjHHsdEv689En/AroF2
ssjc5W0To9gLe8kPWuE+CUMuaI6XvSn1tWTjArWE4pVOfk1dNWGXqFtfPS3MiXdM4dLNXMpTZhev
KdAi4pOTAK3lzRZ2MIBCekLXQMMzZsfZQsuZ18DU5pRIlKYWHaUNNYWH2+vRMef9GDaEtYe6mQy7
aqXrq8lkMEPueGx8Sou83YgfkAKRwPOJRbovqcEwabnbApE3mlM8TdVL1h0UW/GnpYheIeOAgUpQ
A/ZuYOer89cZsq1u9nWYVi7OUzrAwNKLq76IG7vQYW80Haqt2NpP8G4D0Hjudsi3KXtECsCp5L/V
FBUO0i5nCSdWXNuyj/cjLs1AaT1Me9/7YiGdz8YhW9lSieY/+Pg7N9oyZzgz8gv6TnY7ODYd8g60
vDlMFVWsMfTBbGvPjcR8XFrGAxi6tyZ2OEdX6FNdZ59llNxQ3XnHbCkOMop+2uxuQFu+mRKPT4Zl
YoO4LB147IqiPxcGxASMdDeQ7P98gt/8yYM4BhZ809V6UHF3WKZxmYmTuQzcUV6crXQU6cOncD+1
jrTXPH7WkhEYTMLctU+Nx3hgGGzp81XzZmunNUinoqE/8oS2YRS7xYFW1Q3HKixi5e4l52JoJ8a3
6YmPfmxRSgsCl6AeXRKR93sDHx3wkDBze8KhbC4YqR6bdnlaDJzJqm0PhunQk8zQxdrEfoJNgLso
osAfTYvBYA2Xhzy9gapxMrHCFtydTIux+h/kBM9MIPFcCrmvm/59ZmIGbwa/tgNXgkQVxM/g0blN
DzO+kbxwdXzJigxXt22f/1wIps8sVm6+bKJLXHpL4BLGY7gdW0SS/xB2nZVu31ogW7uW8jsovQt5
pvCJsZac2pWKUPoEDyfqnDV2fuzZG63GHBlGluGE+oi9nVYoQKxQb4zRZeok9GJvchG3Mcvieslc
lptemKdwYcnlQ0LSmv+WniwpciGqi6TQz3IFUljGD3NaTTsNLsAGez/cS83YFZYDn8F28/3kPsKF
IMWExvSUcuFyOhBKgSdlZycfOTpzza+eDR/tTwTP49D2HkFmGJdtGjmI12oH8exNFJKGqKt+dZWi
M4qw7Hp2cqA6pO/CWtS72qHie9kno0bNisjnaHnsL4b8KYIugDyi4b7vOucySucweVzwWeeW7Bd1
pEh5c1wiDWE5o7rFRYokEbHVBUP6ufDu2EbsBOyEremticEG0JKiLHdZ7puo01rCfVucH7T2X21M
cY84ooMyday8/mCpKKROrIKxJtgPSQrzykzOe+UzC++1WDKTHiHV9v5DLQGe4qXgKLcP0Pbi//mH
jBlm84w+9FkTRphFuQmeqz+zQO53Q2O/1aW7IAvzboQsouB2FjoJRrxT3w+nuNffh7K8FQ6XY9Ny
JznEl2b1FIei5dupbcZDwIH+EqjVhAuO95g6bCDJuhsoqebAs1FjeuzvdqLBOrgkWX+UPPJQVUDi
kbd2trkTFWRLimv9ARkV49J8Xg5l7/wJ03jyYSiVOVnUqMBJ5mvPhdz4FNH3hTv+wEiLkHKaZzX0
aGH51TRuau4XnGKEJGkQ6kxvPy/5Q2TZT51bTdtCTDU5P3QOrgKQhTSfARKR52kl2cYmBHKg2Iae
Sa5Emyw3sJQoV2KfeTEk30aUHUZUMCg4EViD+g5Syvmhl110npboPveJ/nRboDh+ZZyT2nlc+nGL
NmGEbJynO3/2t8qA124Ocxma6FzRbrxRQQ0PvotsAOThJdcRwqe+XF66qCzXk+V1HEx/b7VIBXpT
EBIz2qGM9IMY0dL7YFViqPMFLZkzHDJYYUkOVgIR+lXazPFVVod4DY1938z1sSUuhxkVx07d8KAq
4XrPS+fs8gw2VTZUJ0bVxgPViceGcniyGObim1zGt9QxLovvUd1WkTwP5bWezPiSWSX01sg9rrwT
XYrvHOlWkFG+czOagOH9BJ9z/Dpm7LZTcwqqRObHsRFDmPE1xr+4YMcX54l/cCVFau6Pa4xoT7Lp
Yy6XO15Uca88Xk6bmM4zuOBWqGeM0HRLDedIm995bHWZA8XzudL857lpDfAeBIUwNU078Y8S4jpL
VmZeqluBQWcLVy7WcXo03WmQDkaQ0Tv6kPRhjOvb3sv1w5TYjHL0xHnxvOgWV3l9t3TTe86EecdD
z4a+E4Em6sNcj49Rp6stoOYNadXatsdKXMdHkY7tGbfhY2UzM3FzsRwrwjgYVbofNSWmOWiP05yc
LAqCXVnr0T4m71G32gXhScKbk0hA7DNg7rr6R1ngB63tvzQo5mmP/FfPqGK+Vh+YmnqPDPJGk84k
pAddxLyoI1zNPJiQwDL5nbbOVFwKrWLDVFFqd7mn7TQk8TB9KBzqp1kmDlIG6VK4kf2l1+kZm8/W
CqBrEEFeUSXOpU2JZuD8dPyFUXHvToz9EAkjlNsm9fDtOYNGncA41JTqjcf5sx0+2AhYX0v/YDYW
PA8soGdpfLm5Pu8wMbF7cu0Lw0QCrSzjx3VMBXg8+R3QOaBFoUGoYvHs6fKAEIYGynXyjeCGHCZ/
B0zzXTfIrGtKdZzy+lfm1nPFBO+s2d6uc4tHq63bh7a/Wsi5AnbWj2XDwPBnnJv5UkxO4G1kOTVb
MvqIQDYLzDdp8gCkyd11MCxPrnUaiW0vYSBvHMvmS6VPJI6uexyW1PAiurUyYo8A1diZ2i+nrc0H
baQvW3KDf7WgZ7J3vVtS4Us9dJLie1b5PktLfniaIlQ3ScnJoaMn3zLfxc1wj8eSx47ieWG/Hc/t
G2KCB+LZyVKwkZmAmFlOxMfT75Oes00HzIDpqB3xj74B2uhlHT2Ulk4WlHS/IqNAYJ1+1pHziGmH
A2jCO0THTfCqzLKtWy0vrFLjU+pDA9bSYETZgmb0m1iIfF9UPY8xW4YdqQeYE7ziReVfqzlqVdGb
cr9uneKu+MHpfiy6tSIqwSY1mIOctLVpEXjkRmleSHu4tOTjHIExwNoYJKMPgsMxrd1lDhg0AJ/G
1gLjycNs74sOPBTIVk/WO75LfWd6Y3qgZt/N+vQXI/cIzAQm3YYfEPOizLGQcOaHDKQxgnQffx4+
Z0zZZ5eUtNCRkrmK9SGdTpF5UcPt6MsV9QXy1NL0gLTYfQ8fd2dJhRYjr4dnKIobrYCx1jIbRm/5
XaesRcBxzQdcZC0rmuTJMsvlqKc4r1Pwymum8LwdzJTUbhFYKevvQXsWucgAvX1pSI9J6sBvM7rJ
zpsISzOWgl6oHqOt6HsHYRl/QTmTzu0V/R0hlyw2WOduKyGSo230XEOTOnEq4kQI4MhOYCHK5yZ9
XjwWLkbJ+mLp2DL6/rmKS20rRwjSutCeGGUlO1P0NzOnusctdbXaQrt3fhmaJrtq4HLPxwMLE3Y9
1VGzWN8l7CZUC8pxMv36XcuezMXgIbprvGuW9ozKjqYnn8ESGnvL4ClEUAj5CeMciQsbioM/qAbb
aJVRuCWNG/FZIY3fKWmd92Ww2DKXQ+jO1kCnTpWMHSzOvautsakTmRcHdrZ6oivSkWv3SxNzfYoj
ce4b99nPIbdYsvuKCv2E8mwJid7uwiF7MbzMRitk8iGgL5JiH700c3pdsvKuWfCwtACOLO7JY9VV
K3MHFTwP+L8aEOKZhMhb6SX2HibGp4FAI9D0BV5BuewiqE++r75cg+VcnVnIaoU3MMph100S7Tu1
Hbh/ObRhJrXLuvg2TPQnTPHupcuCwnWWk90y+jZnlnpW9spijBZoGcYLM/a7XnNemdAUOxbo1O36
zR3/JIpSpyhPXtLE4Moqc9+L+C6OD/ZM4F6hA1hmvbNZUTg5weEIxEicT3ICE+H4LQs9EQ0GH8Hc
JTM8UlKQ+yOmXToSf2lC2+1eWSsC9wfBrM8N4QzY+glTTNT/mH9CKeKd58SHzppu9FTBXERkMhgW
J5at/+ty98IW7Y5Ag5ttFAIIPksTLII88QXmGyvqQ8JbGfigy7YwXViQPzdNR/9vW6Y4tAyOBxUz
7bCkTisonqFWfDnDfAcK8zLjiAb4uzEIA9ySJ/9iZvbJ7eMvHTnRyS04DTXZhSM5r+TE7LuMykUM
zIgRCL2Ad0bGqZibiFrBK+JO0JwMWHBo6ece6u5eGf3FtMy3tNCvfs7RPF+kkg9LP8zHprEOFhg4
0FgE0szZgywIEYdPeJf0PbBogFdZ4QIGx0A1MZzsifbkB41oVDeST4hPgQKtgqSeHp9N0JWQ1oee
7IM9jA90uo3B7tjkTJqmNqQC5LMvCHvTiXmxXz9BjGB5Wj2i1H/sMv0ze80Ef1rEy6Oburfcmeb9
BAYJDkd5EgsIFx9ddeCK7CQNbT9If5/j68IiixvXiL2vpSMllKYuZ5gHi8jwng13eZz97N8A4yNs
GRGniQiJgggdBK2J5j0YmbsQq8a6NiIHtULAiL1cFEHVvK6+ZQUKZ8PMgTdAWS+5VQBSby2YCvn8
1uvTpcPX05trnJhrILXgAh9S5m11ykBvyY/AAgLOQF7PKTvWdt6zielCV6OxtMr20CbZPwQiVkCZ
rW0Rqw5bJV4VjuTEbM5ahcUTMRzFUxa/Oipmotz2iBKHn3Z+NImmtVln9+yBc0GwaVE5IenpDG6A
kgCf3/R14u5I3VvLVjywt8QgX715NY3p3jf0+6ozjE2rx5AsFVZZfxXzDKiaGDvdfpyJjyEWxQeb
GxxJymYpBuct+U09nEMJ1mDmczwLkk5UtP4H7P14v+go4IhCB+L6OFoRmpQelM98Mpg6dgi+Im/Z
t7J7zwrGs2mfvxOc8k/ED0TJ0g90ebw15E7P7aCw0C75ufPYtsMtn/Q3O0VcOzYF7RuR0YgltDR6
99z4r7KVvePVO+HxPPcugsTGv9VRWhwSpi6msNdFPbB6yk0s5/fCgBiX4h1mjAkrnIA+rkMRMf5G
6Ig/P0X1ToADiENctPxoTC9LQkUobJq654FLGb2uvvbaOYGpZvM2Lz9JSi6ftRYMnuzYlKL44Br2
BAN9t2vM09fKSqYTi4i7cX8bWCCBJabzaDvprkmyn8oTfwyuPjO/OLItTsJqRN0gp2u0S2vrXx2j
PGf9zjo1euLulah6pWLMiASoqfZWbV9L/KYk2Zw4kDe547Rb+nMWxBi/tJgViW/QJ7skxWQh3NKt
tTbPS47LtmO0b5Gg2Y4feVqh0VzivYfgfhuTFNKwHw7WX4GpjFtsDLc+a7+sMv5Bh7QbsuY+rhN/
FSMfHJ+ZgTT/RV3MHDA2j94UPa9PKblbD8P8D0ADMrHOvy7UwvNgbNREH6iG7o1gGUM11ByMl7j1
OCSLiXfFzhnMK4KQnOWRfDGyfATUMSDLr26WPOAdQEaD7bhC6nOzmp58aabPrpNNjGVxvVeUWMhk
ZnKmCzwiRvqiPMSVbCt6DhB4wAaRVyD894q4kbAaSgzCzIY3ALXJjkJBwxAcMZ6e3FIdSDOl+9OQ
jk44lel8NJI/himvi+P8thV/1mCchkl3GyHPZI8CLmG+9G72h7D2szIY5UwTLrI+/1242bYi8e+h
chIMofClpoODcarbxEOS3PPF770REK8WFYAMacdMnU8Qg7gtQm01cA4MTVQ1b2yr/VNZclr6tEKc
8Zi69ACjH39GkXOzHi1fkF7bfLv4TPck/9LHWP4xKyYCS9OyvJQJZn41EL9jOYaxtjgbaj/GIHr0
b2GJvJOa0wWjVV4URYp8GxBsBm2GNCGCKcAOFzFha8G8mzkrB+3azKSuLovOMtu4g0NQs26w3/qO
hbqvrVciuo0e+xUPXX3O2UIcigfHxngeyZElVwXbb9yMUgfsOlF8mfDGg9TkMC4dpuJRTTXbD3t3
rg8FnNANixuZ5MdhhJMsYz5TNQEK8ftNCSEmGNFHTyL/VYqG2FC1xvFr71zjCSGBfdaT/s4dxZX/
gzSjoYV/N8Qaa2BxH/lMjTIIv1k+FAH58+cOmHiF0M4wyncIOozG2m/da8AoUonvAEoEqu/PtU17
NfL67CcPuQ7bwUMqsgDQMEo5Ih1IyoGdX/jOn4zEs64VXzWHNfsx/XnEJgXxtC4hGNRfSlrvfnWQ
DZiztB9J/bSnT0gnQH86tCFzhOYG8tJ1LtfZXx5R5i5lc7YXF54Ee6RUvLvueGj9eVfEiGLoPIHE
yuzRyoavrMJebEbJX7Rkz3VmWmxdzWNTio55ODFxGlLsjSj3xhjVD5r94+rFj9eZ18HUCHemTtJz
hL+6sZB43rqn8Yl++zoSH33ggYQDrUX5PorLPUFDBGu73BRqYtwl2cm5Q38qDSEPeMXIInHzmz5C
d2hN52gO/TqLPs0MZSpTXfpeWXc++l5g803oGvpOsjNb4uqs46DimI5Oyr8w0/RrmR5yo7xvTL75
sm09GuH2iwcQP0WxA9b2Y9sNcTgpzWtn5Mca8i1Fz2HMGcP6DnmfNbdRTgPGhg7j33ByZ/3KcJz9
6wz/NWpq7EM+ATUWbuB4KV4KAhaQF93Kgb4jHwb80qQThkSTbhNMzyx13PhoGunbLI5Qj5nTJsIm
uBOdjExj1jcaMMRM0b16LYpWDXkkcLl4o+vT1eL4R402kYsSX3QmJMCft1qLyEfREm4SM422jlG4
gTHVZ5UQJTHGe9njciETaf1NVyJwhHOeW9LodWN22eph6rV7ZwPFW2zxRt3ZHsJcpgaSlLVrOddv
wtEEKfPeHdAd8G+2fHbarD6OApUqsyjMRvNr4rI4RYBKqGlqNUEkohLRAiki2ZSjG0NXjUb17Me2
f0jt+pgQSRdg2CVpp08/UoGK2Yy1hC2u/Th3rGWiWp4KpR4WuQ7V+bqbzrYO8JxilgYI+NJcO9vk
OnWdeu3Vl1PZ9z3Ovl3fQjZPvfZkgWlAH5ZerKUDJWUaZji75T0TJo0aRaBVY9wRSHThhx6AAE0Y
64GlDZPRmrbkLTjsTH9QCOyJdJB7GmPUhiVOporQdatteJHxaOK/SECjLhknr3bDEseJBqB5q+OO
DF3/uyCOYYeI8mwqPJl2FDPCrkjgiwsC2qM7usdsF7nEtiru/cJYDSp1tIcfd2Y33ZEwN30Ya4If
RLiuV8HMc4nxTm0dU0+2Zdp9EXT4J6oq2XHo0V7O80vW5CEKDRDOecBviGveUo96ZJ2Ixb02MKQ3
fp3vcbl31Okm3xTWHLEw1Fq1tJNkoTE4kCZ0nMYm3gmO4natM2DbyljiWs2Nzaw5HzkDBIZSAql7
drawxyDw8+8lECMUFApY/5TszfzZnQa6H0apIfqIB0KwIIo46rNZuieyNAb2dxPKw2UOh1nwec2r
49Hgm30mEZAwH9C7KwmXxLHV8IIacQA+W9/6ZilIgVqWKzfp2+iBcR2cMcVKU5ztEbPGzIsNwXdf
5x50FoMqhesFiZNl7Zex7olg54uTtAdeGoFdVHD8IBKcJG4Vz7bm00wiNVj726yVhI91/iV1UUlO
HrTYCvy3l3xoDYpWS/BxsMTVDGeounm1vLJ85Vh9dtvG3Mz8KgGr5tki9wktCds3ykX+tRxc3uJn
DDbTcIpQhLqTeWe2cdi5KbIF1+yCbCnRDVIARaWHDp9gONIqNo1y43Pmf8A1o3/1O2LmZv6GYu5f
hcdeDcplHlgxu572AYr+tHUTdpoM73ZtQzoUEjV+tpV/mtI42toJnJ1lVu7JI1gJ4dNlWuGYg83u
ckycJ6/qQDwWiqo4ql/skWTAxI93TKP5Ufimtxn08eg7P/iLsLNDZwrc1H9lKL76RSGpew3uEWUl
h2nwGDgU7aORYvTw/OVbXyXKSjU+zxPhG0ta/kDZxgOEr490Jv1BvXKUF1Rdqc7p9si0t76fXJ3q
jjmSzgUVMVvgRHbEHmT2DcflTQcMpcYzYXw5BNwGCyqlZGU5p6j/bjV/JBLdk6yD/1H6sLg3K9hR
0jl6kh/MLDEK9Ub+2iTGpYA5vNNWh5xoTnPyArQuvkM/zXuDj3dKMCUgbkfzpMhSImxkpQcvuLwG
XtBYDcYV5j0guBRTEc4XOkeSIprcOIJw2sUVXlKwDnccsf5Rem7KJKXAJ0PNtHFyBrlDWpMyyU4C
Ya/70paJu2m8is1kfjWchT0AWN/KNzKIBi3wDo6wNur/tdKbwihzbuSndpsC2Sx/+cyzZ0PDAaak
7Z12eY5gUPqWTiVZ3KUI3gKqgBIhBw2wXYsfD4lTN2lfg0BVSS6dCrA6UtzqX7Cj1MapjatTYYqW
1WqmYD9OdBoVMElL7BXa3KYmz9YdUvHqFEtJX82LIWfmQBPjDIRw3EfLJVakkEi7dpmbkBjfIrOt
F5T0sfrWSig53jj9wCP9ZSaNKMq0tl4XCQjuJnc//A9/EQ8SG3wq6nddVxzpy05Z7m+uIVhFulVD
KRyZhqMAMOqypbg69WXPWRkpY4MqZhnS32KKdEq66Nszff4Brm0iZIYNA+grZ1N5zwI46KQFuCmv
7tA10E+wjow9nHUkhdL9Ud9oiIl3EeksklxbfKIVaYoTHCyhx8/EXRhkruHHabxWw07KSCdyI6Q6
8Dc3CuSSnpPZgn2fxW9ERw7HrcU+y2yV/FSFgD4NzdFxDm7bXaOIGINUUBPnqntyNMJrQN0Ym9F6
ADy0zVTy53nZm/R39jTCrdi4Lhio/LcR9XOWdAWjguIvG9tpo0XizrEz/Pr2icdz79fGQ1+3Xx0j
jrn6zNlETVMedoS1D8PwMs3WHj/BhdrhoYrH9xxtaN8LZoHOvTcYx3lNppDKJW4RJbtKn1czTl3Q
LGsFDrl6cBB4yq1X9e+O+R9H59UcK5IG0V9EBFCFe+2mrdRq2SvzQshSeAoPv34O87ARszvXaLuh
zJeZJwnsFEbxPk0W0wzP/7YNHeKk281w/mPcN4bO9yrTYWEu+FlIzVmNcavsjpJY33qyhi898ool
6oAa+5a1xkOGQ9BmCi2rl0EVJ0yRnCO9UzlX4owUHVIqWIVUm3ibvCjPnYUJiIu0USzcsKDyKRtM
Z15kYcwglsvxBIykoJ8kCq60rJwdM/ixJmqG2+XVWKWPuZHLyaEoiXH4IQJ2vrE0ZwAvZxiB5enQ
UV4WMgBn7KKL/Eh0j2NBT1XTIJZfS++nHlUCSY67G/IXhe2nwqN/Zo7rnBs0IUUr5dzmWOZ2vSyM
7dKGpZU3R9/beSKgBkdZlNFk8isQ7YM3t/BN0Qd5sXT9GMO/kvBOKiZ3POKclESFvxBTFxMtGfLY
7JdJ9UdOZHPYtVu/6VcX0cnLqvwURcxtlqkdQlN23raAy14u9tmHYO6uwGVfwnKB+G1EzkX09gS/
9klkfXBbyeBJ95y3Aj97sgr31qYgiMgtXz3tnMBJG/t9gg8OabijSzNuGdbHGrvJlLGzzg+5ydTK
o0xy8GGkyCI7FIEVhNQcUa6I07muljsvr89eabxEUl86f8D2QpyHseOm7CvjwNbBeq4ZsTQuX5Ww
g4dMZVyX3HhnxcZ67/3t4+E2NpvxpjcnCFABU7XvgFFVCIg03g3N3pHurQtdf1/XGGzNCU3ImtVb
6dgkDBZ6bEx6Zuto+e1BDyN+dWXIfzB2tPlzgZLOVlf0e9tJOBsoa+9RLMITZ8/UJzIXCYgrruPs
KRiJeMoJqWegSFj/MlL4bBjnX+jB2CEcfmMl+ss0NM2iCg5O+1tW/b/WnbPd3DaPsHoIBtf1IYJU
VOoLtKl71iauOg538X489rq5SToOzXU8bAmHPVMXPvjzF6dTir8X0DozKg3pBnQQVFLPdSIM+9at
GsgE5I7z2y4uLpMC6HxgushqmG1csFOcb81nOlsVGLh42Tc28yHfwG2OWMqAtv3mOGmG4ypAew1A
iSx/Z7AJLJH/QY2KiSwnmNhZ0X19extFdrYZPiLFOklKu774dHtuco9UoVmZal/A2rFdfrzOeusV
h1QiwZvADwZ24rM9EH2MWeRdQjEnDCN3MNeAPsb5qdOcBYKxVHdGom+NRRt7v8Y45qdjaGM+IAfj
b+tavroRqCH+cmG+kP4bDi61cdgXtngJfpHOv5KBNKP0k2RjORioR7xBZdbe0mJa7cdcnrvS3WNH
3kEwMtGSNsJozH1coHnQRXsqLNb5cumX2zFuzz3i4CWrkXI5mW7NBH6r2QFboXziTpOAqar40nM+
4G7z2tK9EVLhDSicmDgIwAT5cUlPerYPqWJOXXGv38YGLaJtKIaY46QRfziYcsYCnY8IR5jxIw4t
RnHiIsiES54fZM0TUkZvxJOYAfKyHMbOPuSNIoFVZDPDCjY92uY2arCOBUPuPXQxooQ44g04Dnps
H+tmPvmuAY0law9qhoVDviewRixtk3sxVPAacF+DZl1i/u7kc4Uqv9Bgv3UNMltJM5JfwJuz2hy9
FvpNujDyUXP9ygV773bJyxCQ1WaecsgIzES9tk822i35J357mrDM9ZS6oKVjIsMd0AcNATG6BDYm
b8GwTATbHG84JPaTojrgKFPrJfdtJkEuOKipdC+JUVew4FyxD4I8zFzclN0geK15AZIevKHV4oBu
0lNrMeAcTGRzZpUYR/mEsGWRo8swQCxDs5VZulKzhs/ImY9+172mmiA7w2FOaxGVon1A9kwSnUvt
Q9QUnDQ8pjVBhmtgAv+Dh6l4TkvBNMrqOCjbx6DN28NA6B0q85ugx+TSOt/FyHGZXDZ1NByG7YcJ
SRPXrPdUaqGPfBi7PJH7vOJdwKw57RsrhgPG989N7NG08BQVS3mYo+kzzWeP28c75T/u3lnGD4wX
l1nVoFWX9t6T9ouMUQmIBv30dsS8gFBY1TAx6AKgY6UPOWioUUPTfFfOtBRiptijV7y0cv7wYgYb
td09trmFQmwrKqpoeCHPlh8iU81bNTDVKEcZb6IkfaXIHDmIuuEN+IjHgUkmBlU+BOXdRa6Gd4vC
erN03q22b0tcFzu1jBJtbBV0ywWDM0e9Vt33Y3UtApr0bL1a/ZkiVrgV8tijqBRHVlTRVDY1za4W
8rfjdo5nFJi98nxWG7jkYaAY2UR6vLpRH2yjrkAud46YScgWLxYN2lbqcxPAmVi7DncyHJZtvRyz
5LOa2og1kWXM5xebuCqwJcVPULQQcSUCqOl5v2kWe0cOa5Qmsua4foDRjcInrk0bK9bHEcfRga8X
CvmE+Ia9aTUK5Rs7XdIjgViPgXTzmE7oAargrptkmFM83zlIOd25ROfxMBFiKqJpr+P8ifVyOaTt
RLKiZ8xhKns1IJ3dEZNuU3AriLIyDZUF2FubA6cAzEgoODTvpHABUSYQD9TSX3UZ18j3/bIz7ZQi
1JSgld/heiPUUTSBpN9LSFyZNMiuBNpI+hQqD286i16m1PfwKyusY6I8jvSj7txGFOFgteesMq79
5HJnorL+CKt7YzE2CmsY8Zv6mKzQW9vFdGbRM7qpGduUHteeblDI/CXBN+piFPJCaELirN2G4Y9X
00hmHLLYdQ+YfNHunODSxuKYGO5TF2ibcTx7rzPgpo0Eqq+vssfAtR8ZeRPoScEHiKRi4cEXidm0
SqN7xQGQTLpuH6KaJbeu7GGj4lzfTv78ZKzhr34abM7VPUNrwzzMPdxYA+cMgayT4WJVawoKNt02
Cq2YX83lr17JICX97AEwoMIPW3M59IFEBRLBQ50aEGRKAk4iRfTXjOSi62wm1TMXaZ827K3OJnhq
eILkHFVnpoJM7GCwh+5chL1Rfrjm6ID+nIEYNWdHBC6XhzrfU+cHmXvp78zBeUfUeiTgnW6rQCuy
XXwmdv6R+lV3agjAJFn8M8yEn9kw97nF0lUo/zTMGUU+LTbtCsTeNkpv23j5y0qmsw6T/402Tmj4
aJll9GVqYFF9CsLFdB8FFQLbehguKsJHrGA37qlNND08rlVrc18rXLwqFGkq/Rw1XM28WrEPmEga
rgMVIH2O7O6E4nq1ADZjLKXVie6zAi0kvZajB9tZzZAu5ohrGdJN51gR57b0C4dofIs3SWnA9HlL
O5Qkrg9xiTq2hKC4+2ER6N3VMqVaC48rR81g07pNCZ2LuvB4NjcTqu2JGWhYr6lyE5vBZvRAQpvj
L9BQtfPxuoyJuJvc5CJSEpAARzeSqwnH0tQn0mAH+ETFro4dbr1TGmwbZ74ULYhhVsofeOr/pLv4
8HfJ+FnNcltSFBoqR+I08OSbgWVk56nsz/ewCAF30zutz0wHWqikFkwIEZ9it27Q7XiABGPK2GWw
KmumZuZ8GZPoXkCOazLy3Qj+1F04xW3lOICffXEOMiCD5qpbDFQhsPx6KbNw1oo2H+rPLpehSbyJ
hPiuzoqn2CZfko/Yf73k1+7a/QyUnqn2uS0pfUtpRMebk70XEgGiE3eskuMOO/Hz0o3fdmLtXR8b
sxTAChYnuqurQRzbgudG+d1bY4JPq+mbWIkEGYs1RhkKNDc+AWWExbWHzjFgkuHYMOZoO7tkrqcR
zC8VQAyRWsCX/dUaGIc2JcQ+J+u+hIaBJOunjvzHZiks7MVc44AyYJoy7gMcuNumgYmc5uVZAqko
WNE5slfYlNlvRfzHeo/bvenLe4CnYS+KZ8Iz28I2prM3VLD31IqvyiwaiDB6rj/SoEGQDn7HiESB
UwwcCL5kNcsYB3mdeo+1T/Sh7B/kyEgjyBilWGNuk7DPuGynaEAWdL4BEbYxjoVvvdZYwftMQzEk
hweOKlC8HEVToPmR5KQh+S4v8A1oF/zttXcJqgd5Gr0ypAKrCr5vhlKRY+bKBmIpONg2acNEgrHB
i6RlQ8QDGN6eEKpBXTl+N0bJDXwQfpMLa3KnDeMbP+6do5bvUXMJxbNqhxmuYPq/qGAUVNcG3h/e
LLYjWfY7X/5rCb6EqnS+qizCOu2Y+6ghbNKykNmDeSmy6InutC/Hq4mqtRsExJfGuQORjG+85vUh
PH0dMtijnZUE+74+y4o8KoLUVs3wJCg2vvNm3BMmDeBDaeCpydMbKwXvRx1rstS4Xnz1kPJ/ljno
fChXMxT3TKiUImETEu5q6Dhq5afhUMXPNBzOWERfGaFX0Xjuq4Xpgc/2WIllm9SE9SAJvBTz2B3G
gKYAquBJOjA1Dp0o+5jIBW1lytxqIOzoeSsyVSVknUFEbCWeiTvZEfbpza2DTn0lo5QxSONwQHq0
L/XP1NUtB3KkDfcyVezHY5R8dFOHvDmcDK6afSvf/eGPUlWN+BcUOxZrL5nrrVyjXkrA/hlq65pZ
xhdc7o0KiPmBd/8YSU4uK/SiWyBuO84x7scbNjQ5jDps7RnuoapJXs64CLuKFhkufVgqk+Vm4XrZ
Le127VydjOFsi+aXXMGzg3ehn7Pv2rPX38zqpPwoA3URXLLenhkIiy390B+tIKDLReSPjjycQ764
1w45jcrCdOS1KyNFQ1WtwUIsxZNXuN3JgTG2id8ih1/hByXubL96jhIieEWT7xE3rw6qggCb4dYQ
cTw7/Qc+grvgtQXjFspIhgqfBnNAWC80rCLnHD3+zYagnIMBgOlCL38ZDQ6oLgQ2fuZM3/ccrJEq
rGuR1QS5xuycQ56kZPRmNEnUto3GTKTvyoKDHhikfT10QP3x3egkMBmOzLeU0H4ZzNYKIrI4gW8y
+7mWBYA6jEZDTfABZXITx9F7QdkrjaDebVyrK02OXPHRR5sJszetMCn7vyJWGuKj3NKDMYQFvSQ4
qdMHdyVAOJhjMyAvuWRR6fOMRXqyrvAaXkGdIzTF3VfJLtAtdTgo89KOze/CBT51R9KzlqbkWLu/
wZz+BCmJKOLy8JMCxshO9FWJ9m4OzD3Wy/MA1jUohrclnRIoxOxz1t52/YJEAUHlbvbERrQzDke6
4Sd7um/M+lLVJR990zDvLR7xBgCH0RxVVXTIeA53UzreE+e514oVsmksgwIGhwQ9vQlESD0TMzPz
LNQcnksG3s7BiTqWzU5yAUACdA+GXENoQ/LGaeha5kwt2daeo95/SSkt39XmHO3IU1DW5J+HxDzJ
5Z8196c88BUXFc4kps0EdtnMFnMVlcMQcnEogti/5wjz4CQTE12PS8k8nloAe5NugOp7N7ZlXxMC
AMm8ovdF80zvK33l5RfT4we7uymC/CXSzTnKA3R4Rj2Q3PASv440LCaGOHbUcHYa6aKz90tD8wM/
BgbNS1O4f67HsRoNfpck4+dSD5egx+7SyV0ulucS/oWcMY+ZFoQHx9mVdsYcSH0HxvQaAZk318I8
uh+cBc+3XT5OrG1z9kDw48T0ciyqsK5WjWbwn1uVXIy+44oR4YpB1TLmfdou5z53XvjEX1JmvpNR
r9jREp5ykf5zMXVAaWH98Or3yZBETaICWtUi4eV202vH1ANCKPfXdMFUSR5S++0UGkQWx+Dktm2I
czcsYvBvJa+pOeHeXoipOEBXkdjXH85sCK32wUXTfxovjPxlzIjTJ/OW+v4bPc8fURBzak3G3zIv
vyxK/sI0Tq6mfp9gH1Aesi1a/5i1hdg6NpbowXnzBpeAKRQ5SUuOVcob0C8hasNrMDRhYycIH8fR
XfZzNL5ERXWfpNNxIGjjdk6F/6t+I+WI+1W8gZe6VGb8TYJzXXedAzIkJ1rUAWxJTYgQKqrpo154
H832YqL88JzxK0aFpuLFn+t1CsnOgQFGNHLBCTCzWFnGR6CBwI42lIe+qsjL6Ya9zd0lebMzcVOx
Jp5aH8wFBiCljMciXfttbXlOi4UDSma9Gsb4/v8HPiBU48fC4ppB35ApOgGtikHc4OCxGUORFUTU
f2loqCoJxHnmMen/FmgscVo9SZ3D3NukI6nNScHalR5jt5EloCdDzUocGuNy26iO2QxZYqHSUzqg
+q3f9FgkH9mkXgYuWJu6I4DU36nu24aaRPxmDLu0+kep99H0ySBILCIUsjJRGekTLXV9tovysa/S
HRisYzyMWzEJ9m79JLnGcyP37X1hml8RpipcuMLdN1O3d1AxL1pMFAjjbVTaGRlAFw9VBYubNCkm
BmnsgJAgpZPhqXFpaT3fR31B3DWPL6ob93MABKYOjBcjRTD1pESqwueaPmTDPJ+Wpr5KwJOc4vq9
K3FO/D/hGLvi3ZTRTilxR4E9Q7vevqD1fPUBL8BYvbWoTUXfe1CAghRuPQWUUz4/I2mlfvsvdqjK
xEb4z1+FoEbAwaR4D8PgvZe4BwKJ02YQ805FPVmD/+lyEkvodNKx+5CqOaMEcCuc4DdueWEq3SR0
jctvo4FxwIzgJePqsqXXtMiANYr+omyfSo0G97cQ6Z3b7puGrMzkRU81OBlmyFygVPRDZxkm8Btu
xfSs2NtGT0fkp4suoNwl6mHM6bc1yum1fG5dKli5KrQ9RIu6NW9YsmEqVwXsP8okkGWyTyMvH0rX
1UcvffSq8mE0KVZYDk4qL3Lyv0YfnN0kCfjLD5NWtx3VADycAr8gD2w5lc+5NfWh1QBryagEMJUO
68560U6BDFtDnqAr5+wYKJ+qBOOLbxj/jvVca2u8cV1EfUiKcygKDm283hgTqkScafftmbIO70Nf
n2ig5aWsqZdB6QlONnyChaZYCm1H7AMDB6vClH92x8cDsdO6xRC6KYP5pplxx0BJcjepI47wim5t
MX5iv+K8qZrfen4OppRpPsMszBXdn5vFYLKrAQn6qWOqs1Wmam+wiZja/nGM6YRHG01wajUWtvpX
Y5Bc3bB3I0EpnK7Q6/k5MMhbCCXFWpzHTN7/f9SsLtjz6WtdrGe7neL9QCrTbq4syzjrFafF5kuh
poct29muY/q9JZn30S5ErkhzBjIOjoPP4ZQMazRMwzbvo1tXwEjofZYL7uXQI9Qhz2EvU3SVshzi
y8qjPyV5JLAcbuaJmWY8oo9FGSNqtzlnTeMAYQIeM9vG09w1d4OjjQOb+UM6JzvlOVdDN8POMoyP
ZchvoPm+ORy0SVdqj+u6d4Eju5ZuQdGrD9IfL6NwSCMV7U009reBj2OybVoyEERJNzly+jKae7oK
OFPk9tesYjYOjE9YNyiU5WSxLct+OnmluFSavh+U1SPfQGZyVZRWeu6Q1XHN4LmzwC/6XWKHS3L0
3OHAiplvtEcnswDOlJjRn1cXNOIiph0suuHDZraOjkl7umwNAtuSEZbUnntnLjdBj+VdzUkoBMQI
nir+DjxNnJBMopz4xjj/vpep9VsLO78pxEjPjEq3gmn+pnKJXqOVnWfToO64rSlfMWsi19h6pNdg
fk4l0z+QSNiyERys5XZiz6BwqSdxu22MpLhgg8RQhOIFDIGRBvsMhS3b1u/cC8f0s/ZpUQjcjifc
GT+VaT93Hbko0eSrKX5lU14FWfSzZ3PgN50RScYfFzJ73b05ThNjGa8NIeD/tTNl4jF3Q1HJE0LX
dfDsJx58C5iwRUK6KJ7ggnxVlnmADMFgqfCmXc9GumlTPzkSDUUf6O6g8XAYNWHckeK6+sbVNCP4
oLN12y/xl2jzu7YeU2xjFHUibG/nDGkDdOm3xDEhjWPfUnBExoXRcnrf9TxeS6PabeIEN4nJpb8e
1zovV/4Jc3pxE/R5ridYppuTQUB34+aVeah9dUMF9YlYxLa1jfZuimh0ZgrMQbRoGVLhQcsx65Sc
TqtWM60tI8lUgGAyVdKvUEaHQ0vlFHoW0mJsYDBoaj8UZXMlLfDc+gZnkhE5NZWq3VXqnjgl2oCJ
z98QA996DbSXRxo/2IYOLxxI0nnrTefOW64DCTt6PHQa9urR9lZwFNNvzi7DTiIQrr3icAvgWzu9
vkZ5sbChTSfCIhVOQcPYLjeZwaggysZt2gE/6HJnRuM1vjGVU1znfigQNju5WgRdiUO9QDZInC4/
+VD/aJ9AEp1hQW6NvH7sIXvBAaGJLW1Lfj17OBEzDjqD672mAuxHObVyP0TqyuzkydGe2M4HU/sv
CSa57QCmklZPja2Z2AJnAxw+o/ZCM8jh3wC8j7TA4oAHogla8OUEEuppJM7l5moPBJAWjRXSahgs
jcCKg4Iea9MiA5xXd3k74r71vA8m6jZZ0Ixzj+xKhs9IRE7lgyWCqDM6t6Lt1THFt7ZR2GjVTCSO
DqyMqLp+dG0AdfRbWilBq7r0buvaIr0TMDMIUDLGrHiwfVJtlTN8Vrhm1yzSzTwuL35nP/SLhpER
7bvWbw90Bv7NQ3wd54EFu39DRn+wxg50m9Nto1mUB9+m0Be6MQR83t0gTs8D/qeRMG2kmsdqDF5x
0sJkHJTc1ls0O4/BMFQa2BWYcqrhhywBgzHUezegIw+TlOQ5MLYc6jL+uCDYo9PSBUbceHbhdpJZ
kD5cTw9RP3iUGku+YqXFKO4gsi7Gn+3rT+FxoE6iBvOlOFp2+zKwR4UDJeyDihiiMfwf25FAb2OR
TIt/SYzjNEo+OwGvhb0R3k/cPXPM/0HROjg6PU/teK9p64JSln2j0PFpyF8vL65F52mUoOUTb2G8
N7ilAzZLkyQMIIo+OBHKXRMfc3/6cax4PEhTvVoJn64y/pm1hs/tBNtlgD/WQDzbCG0MezcouSiS
+N2sDk7tJN+t2T2UhqCMmeh75zLqwXHl4RX1CJZUAXF41/4YjOimaXm6YjRPLHjirSeqF+fwNUWG
a0ajG24SxkU4a6cnfEEQdQ8BN23kv3bhq2HDa5HZ6zlg18GYj95y/uPO989YI9TaeF+y6ZElh0q0
CKlmFuQ1J2Y4Nn95ji3GjSNOJr7+dV3jk60Tsqn93SzOuO8syVthqwN207eSAUJhYckqjR5WBmuc
duCTOv2L7Bb4IcicUfxuRe3zILmyeawMBKOxdif5b6tzkPV8UE0GGIwb/0sDCSbyk4+XCrr5JvBw
2mFNeG8St4fPkOy6Yh36TECgYrc41fJe17xczeQfSkCpDIg6ZqMpywGZQOSYZzPRN07QeWEfcGzQ
Rbx3RRFvPT/6lDWPDJ1Rf5Teb/haijPnYhHAbbVHbnQEXrjOsLfzSNy7ud8wq5f4Z8FM9SU3CSOb
toVYTrGPg3UoxmCfg/qa11uQZg7nOfWH641U3nkRK0QUHYaF2DGGR868bC7Qn5lrLAsWe6XuytQr
QmYssBUtWgwnmb1RyMQ3MyMH1/107Ux0eMdnf6Qy+8WKkJtm9pEN+dc/S1Lt4iSExMkHbNWh8eYn
N54OqsdcMC8+ytSD4hK6p+cNA4VMP20TwWipk/dlZeox+eMhhUFQJNmt4/VM1nlVSpyMhT+cEKqe
mpEiPTlU96mncX9Wd4HARIv4RWLa/IlYw0YL1M3iZph3fcq6aJS+zdqa5zY59kB7zsU3EZJ30ROD
Tb1VIkATBMG4RHuWQDe5oxzk1NgMcRnGM0ythreV647Qv2FJePbAUXN4YEAXc4TIImSOoXZX10Sw
x1d35eJ30IV7n+cADSKesnGJQKVLwnoD3r7/L7w+NeaIvYycDKaEdv9VTOqk6w5KZx0cG3ecdvAT
V5AigxwUFL7qodxSlfXd5zbULCYEoMPs92wQEsfHR5JZy95vSVHp7r1Kmu9g3YGUWATg2OVG5x85
GhUdXeyNHpPhHU6oK0HbSfQhzl0gH5p2GVv+xMLCm+Hnd1F8Q+UMJVXLgiJvt4cUdr7Fn4Is4pws
ppx7gOq/Ijk1Of4MO2MUbtoOXJJuPFvd48zDycyNHzbdeLzTXNe9gknTws1EtffY1W/cBQZ3b1sk
HjhbJkQomHDbXxUXL16avmN+U8S3bUlZct46JDyKAliegX3YK6aHWsAWyaUE4NJx3IpJ/moORbB/
gbaugiz2ScVasgXYkhIS40vDfytSvjvDG7F5JbdToNz9OH2bgsC7ka7jT8HBMHANdHWHtWiW+Ust
xvdmmXBI+/PWVyM2qoka9hyvCR5Ajo4EA2HfJbRkTA6Wpba7LbMk3s12+UpkPHSx1mz7VzzvryUE
EPh/kwr7uLmZXcQayF/gD3UPjhvRmWcdrV17ZAWgZZKSyTEvgPY4LB5cm2G9OXEtNCNI2H7AzL1P
of9mnjxWzbzDv5pv58kuQlYr/uoGY25FjKiT9bFhaMPRlIcKZtnYJLtirB8dKDhWFt8rVX2mOuPc
1tTfELIWGTg7x0z/EaFebgmbhbnNDYQKZTgq1DXMKZaW3unE1jSYtsuKis86fmvo27xO+Mtt13hs
m+GHnPiyR+vrwk7eUbpehOMcfzIT+ecEP8sAa3WMMMfFphyoPCF7MEXGvWcizlkcpIToXkyzeRwd
xX1vzZLZ0fC+LhqygBI4K+8pT9OrGxffhjJ/FsCLG5EhaCEndR6aetTbPbO4V2tgUJaDCY6S8cUm
iB9Oej7qXP/koMx2pagevSb/6P3EYWiawSykayvMnPKtnYQLsKz9chjq4qCL2R85aTlMD/zy1fJU
G/ouGaYBq/c8v1AgNnGEyk5q+rRYh5NyeCD394Y18BytM/nGrj6jgleike6/wZnYngyfgkxuJKnj
neP21V4d4XM1eeAomTOtMhvSZ7cFTpLeZli6zaV8LQPojRxJvgpbn9MSUdeOEK18viPT9O0tryLd
szymNPUWZnqX0drC5JNhy0BuyalA2XPLHpekxCoO0kWK5FEEjOFaK/+c1Hw3tUW6oXOOu+vircGt
bBd1pFRFho1Ju6yJVdzuZer+UFRUHhSROMrrj7MP5XVuSYow5yf78ZwI6ItD9S0LuGCVRSJD4wPz
ejOkAgLSRTk8ObBG0CH9x2js3lom92BwPIyBW6dOPC4dPIkY/pOt7sxih009mrpgw8j0r6bEMyuH
mjoS3mwO1t1mQNGGUy74tJLvklMhVvmKP71pjq0HPBUx0UzLT7ttHtyBfo/E+GlzqDpMSHaWixRX
1QMRwgqKkEfcsh3HbweK3v//ZVQOPtEGKNxUOsxN6QWIZX0vca8AY8YHmtS3leDKn83sZtEyvFLG
uHMHi4yr1rh8+dEyQOsHzuOI9fmhLvH2G8L/wtIVpi0jJuFxHWHgNMELIKKEUsi1Aw1KLF90Vm7x
aUHlCJp/DZhku21/lw51f/1BZU0SLc7qD4cjQrhI1lmjjHZBJS5Ni3qPS9/wTUbapJgtD85jxmwv
x7cPIQ53+voDm9I/VuD4iT9Y/O6svs+Q6HP7rKLu37z+zbGli53tGF7oDSEUgs1gL08VkR7odeii
PBTnArTWTER8pxPrUXGHIJB8cgR8MxKzAfkfcRAOLT5x/etyc9y4Iz9D6pHAcuqbfCZb6I2hNbEr
cwrHVRLkW7OW/0bs8YwIx6vfoJs0d90Uf5DxhBAnxfdAP8pSgm+KCgdXy9S/AoLZwRRjw2WIZ0St
ONjUTEbNSlVEmjZj7pWGrvGOSuKrkR3dMNkimTqCiSyNGDkD8Zi9a2Ski9213ZprxCHyyysFNMx6
6XPIM9olh7V4JyEJusfav/EWrraciww2H+dWi61tyhoBHyd3FFcIlSlTWoREsTdi+y8Q85F5EwSB
Xsk9miW5bPg5AUKiA/SWcYIFyZc8QiuTf8yFkls9HMbSel7EgL+pm56cyg37KBeHoAkKdl+4bRNg
vbgkKerWkFOc7GyWU751ONBKVvQwYZh5CJarazj0hnNlB0kOaJT4wGai0QdECt9ykHAYlrJ8ZRox
34EKmjbN8tFUY70nOtkws10nyOs3VeSvwYi5P+pWhZKsDlm7SW4JSf3B3uVmnIpdM6HtVNW78KtT
ZFIizH4Sxh0/XUzhBDMzfAMxZBW4q4zjQRvhhOT2iZXzEFhnGu7gcVBABBs+FdvFbEITot2mS0i4
2iwDUGnehYyG7cDc2en57C2ve6383ATizdGlsRkE2MsXJbTXOV10aPYCQjRyp6FnFunpD6/Slyo1
Y+9JUQfBgKrT/KQB5WMUHVGFtJUE5aYpPmktH7OUflpmmZRxkeTCpeGQ+lZ0VzXl8gmOxtlbI+Uo
cvytzbE+xriIKnOBOyP1iSFTybNOSLTEVISnqPlq0bE21hKUe9b0wcBXJ+LugmcIIhFKG5pzMtM/
mo/dDf9wYUqFCw3yNXvPXV3vmoz0v5K9BGbBpg2IFJtPEXNgu9E+AzFZkTCIdGEgr61mo9zi22Z6
n2DY3QSrIEE90bMo/7q+dFCraSdSVPnhBYQMPu2IWS57rwlQXcFTQUlyt/20kKngTdpSczXuEsFV
JWAXY4fyDjp6GZmMih5ESPIier9FiJVPNmYvMahdX2LoYSr7muvyiXsJblg+BbqlptlbWRf7/3Nr
KVUncw3jgFgDPtneuk0U/mhnYi2vHc7DLlN3zlr7aYl5MgPvvrCsHa28jNuI3W8NmxGuab0shblP
3aI+FkJAsxqcTVfTuY5OO2/i7oaqXbx+yWufcLNYot/Sbjk/dFtB3u+W4curu6L8LXI5m6WrvpmQ
flXD6iC1wV1TEViQBdhj4O5zPODJmncbJgR7ruMknNrNnKNwoU/4I+9nzHUAqz0t3GAKyP2gD1pr
1GrJDEZVaXLNU5jKNgnlrcftgevaWMJgb61HPdo/heQN9IuZDpwl0ffCzb2juRAIc2sS5FbrdDd+
IPQ9EblHIyU561boVWUaodBS4NBriOf/UXcmu5EkWZb9lYCvU6N0EBEVLVTmgjYPHJ2kk9wo6KS7
zvOsX99HzbMiIrOBQveiFw04CJrTSBrN1ETkvXfvudnEojOx4qiJoTLW7ida6cO6T3q96wIPMJ0f
vRN/9Vz3unsMZsYVrbZvbb/oH9suSXh7oeBFwXigEuy/Mdk7da3R0ulS0dcYia6dTj3P5QD3bdZM
EmqAkZVt73Anj29E2JabtKFFQgjvq79Epw1uJw4SaAAXLTRYbI6nRMXNrZwamo39YrCYASkcTRW/
WXMXf9axeeORHfUtn+ZPb2SitJGSasxF3/AUqH5perUPnh7BJaYRTNSyL+uNY7RynfuAXIntco7Y
EsqHmXGC6zLptXT43U96DltgGx74w96XDFvPNv0DcylGUjEhtoxO43OB+vccTtNr0c8kH1StPkx5
7Kmj4Zz0EpZ4+WCJ4KW5hLJhx0XqqtrgOrKhlQ0TB/JwDpiZeEICqXMNOplmNzNme7EG3eCEAXrg
Z7R1UKTTsLHI5fRLZptxVGxCmWU73Q8/eroJe2N2gmvLACtSC2zEaQWOePmvxDaMHYjLrxVhxKd6
zJJTLmlQIxFNeSfe+7re+9aMj6MTO2ERGyWL4uhXRFRNCu6WIWA12iYRhm5liHsWQHlvu7a3CqLI
3hLDmgCIz+qNUFN/k+ZefxMD3wTk5nO2H5YgwdBZThyXl4YTRrnjUnK3Her9g7CIvK0aFTj0HmED
+2nhn0q4LZjwqPUvEcp5AAEv5/u2pDWWN/4EynnGb7JK3Ha5S4oyWzFHxxoarclHir7nilG5gJP6
60mfbTGdLhoZx3WTG48gEDmF075sjf0lCbTOSd1O7B6ftRtTZnrh9SAV6PflMyFm4GlJm+Oqm8BP
W1CRyNF4TsKwXVeOGZysQS0bUgp417WJA3AjfNUko+6tdEEsLCGEzpLjyUvjnENegJ2EyUPPXrrs
0MkLG1N8GJUx35twIfeRMFAK0dwMLE2BWiPInaAhMt+J88dJesFj9lAtG1pjE5eFVar7NktMay6x
9Kr7ZgVj5VBDbi2CyxGAsBZe4tICO0xOTYM4cgnYDOCZrbM6FgcTkCocDYTiLQevo9NmCFWMJqju
RDI9tyL3j+2vazdbvCnLRZ3g6NuXnvgaqGS8FhEJdGq5cpGtxOdJxsZNOtbPSKOnuzhromtXJ0wn
nCn6PjBhuYpKdDuIAIt9HzX1KYdih9OAnzv1IGMzbCUDx1RA0Q5YDVp/HDzicPvrvQ8dBaS9hQ6J
znDMsmYyNg36618PEaqTv7nERlp2UF7FiAW2QYEQCKT/Z5ba07cJdoRZjvhvPfQwDX6R68uFWMsa
cZCwsj3v5h6V5xgfmEPRTFIzWBfRYY0s8k8jblnlzVA8/vlZHiSIVpZnjTcESWXBAj6xi3Y/NNWn
GzpqkxHPtLL4Kz0sBGf22pw00rpazRgg92Ed6KO0PhhijNeTU2anDDyWU8jmNrTtr5fXCMjN4rqm
80BqRXGeTVM+JgoBW1har71btOvUpIyMkACK9sQVUWDOdP1D/BT3tdiQIMHrJWICzxERXtlmLh/H
lpg/AWkW0bpPK6oFNxVm9krhir4lbIGmCORV7VTHGtrpbdZx+tBedY9J5YGDurorlNs+VZSgYVau
Z6tm3iyZ0MFRrc9Sm+mZcCjwRdMWaTLgz3GqvirSTCuj/B553vRSmcpk1DKQduF2m6gJaPSnY3KS
TkUDRjTxvetVN3bveRvL9It7+p94A4ilXQfN8mx4M75IMwDnTbW7Qhw1XOMjNfA8kFOMRzl8qAd9
X/dkdZXN8AAZUB0o2RFnJUP5LRt/+uG8EbBKRrwXXwPfk1+V0BQsMn4DfmWuYoMSOGirG21hvxcC
5pNoz5BejducNXMJnWKmH9tAb4SVn/3SR1ALUeMGVqh5F2Cc5uA/O1dgs3p/S/TQDe0OKhKrcksA
7R9D7oSHscasVCq8in1AdpPCz009CgfPdIPpDUcJR9uw3hUaFlxfuxt7qrOPIYVqC/LKunasnESZ
sfqG1Q8AZAxjMJDI82Nasl9BfBABYGTxJ7OD3TSGx7ot1VOFunbVQtu6G5LuflGnbpJ+KKE8Ydd3
i4JEzQx+zeVtMdhJdPan2TwPhjkyriEmEFg/F00vvIdobeA9Asmukxt6VcRL1jI6yzAlt1FDHKwn
EglTR1B9DO6pEJyh8d9nx5Zmy9GZENOEjyZtMpDIql7N1VAdXOnWu7yEeCtzUbBQoi4DKb1jVij3
c6L1RgYEM2Egu+4sips4tFjmMQ/GOoYU3UNUzOyRIFgaAgOgvzDvb0eUjSBUkcpEcU5zXnjksrKo
I140bhyMPdJJVnCzrxMCufcpMSAIiwogGua5Z73Yte1gwvOcbx2zGHgbotuMGJZu0DDzZhogAQzj
DELFc1dVTRBvQyLxZrTxbyncZrFR37kJSHmNBBcEMaSGttuH6NrBKj7U4CXgrQzrAYjGGQ2Xt0/Y
R8mYI7QErTrplxF+D3bUCJrocNZQSgGGp8k6Y4Ql0powHDujJwJxlRZOSJJt6e5tEkiLseZQm2lK
od5/6nS20b6/7E7+d6PO5gWlRbOsazZzJR9qxwt2tvLklVfaOzdv3H2bmq+5LZ45R2QcXUu9mjUC
Qc+G1Ovw1sCZAkC2T/YZF2MeB9Z1NJLoMqHWZ5imEXSaJ9a2groMeVFuRO8ZO5Rs0EVpi2N932Q7
xUW5ibvW2hVpgT4memUOFl2xqONRwnAJefprlxlv0bL+TY1z17OI01itbqdEXYcTA30zNOe105vP
Dt2qFer0RfvlJpAWzyiPx2ceDlNB1DoFyRcT7E7SlcSdm0/QFtSRqoYJjOCHjhA/FnMMnSIEg7h6
xBbPwToIRXJIWXJznDduZvwsDLiFlqyAgAxpuynAAIwtSlAnSskt6YPj2EevJQd1xNEQDTAzPI1l
AXd+JjAwmX+OVuYSV8mvZXfawrPw14h2r00bK9mC+CA+LDxE5oCncN4W7kDZzthpZYqREV7lLh2Z
lfDj+uSR+zzaGBu1WT1UjnPNgbfgXVN/1rTr3VTSVUOJVCoDKzV3kzLUJFtn7mG2NPLW6kUU/m1r
DZ/+gIm0adSbR+GWaHniFW13vkj21ugg/3anZ0BYRIYmw62R99Uhagmv7JdpZZtZ9GtRBNc0gltJ
2kbc4z4AWx5S7TdPVlvoDdzmgvhXjl3KKs9a63DXS5M4VcYjcGPQwjoMKBonoctZZmsKeqIllh/a
VuPz6BgUyakleArqgtg5QsjJ3KyFs5/zEsdMEe+ctP1sQWStguAhU2N7HiNRrhnjnEWRkwAxMDAy
1KlPoHX3822WIfGvrelYMnbdeUnzPNn28fJAkhnODPEMV/ccXMxrP7eytZCEPJIGyjJxFaWY+2nJ
kgPe9PduwrNs6BoSJZqArOrvMeOna+zZR2KKni1gEFdOD+4cFykhipP5NXam14aLeN0uvhU3Rsio
aYghMUxeq46z0RKjIhOB2j+8nwpzeFUxgpf8I5Z0AfsE4pY7Y1RW5iEx+mcSxJ7VxH4ZXWsA2IDA
S7hcEzltrMTL7vvCJIC+8KLZniNA32Z+aqv4o3GhjE3WVgzYNYThPXdklO1LFjXE84xCKgQbYRfe
x3P3XdQ0tUjzS9e4hF9z6WISy6w7NZlPykCGSiFFx6dI3xA7qg3xgLLuDjmng6uqoCFU2PSufBBu
WkoE0JqmOjxHoG0xzdt4mQ7vDb/+aHCSBJN8J3EeYkpzef60tFBmR9XWc3CeNfytSVnRkHLBfzF3
ubzJirq6Z4YCx2POSJbg8XihechzdM0ym470Yv2HgN5Rq6IfpaCG8PrgsYSVQ3Q5NYgoTMR+BL1+
+e0//vFf//Ex/mfwo7gr8MYUefOP/+L2R1FONYC99t9u/uOxyPh3+Z4/7vOv3/GP6+ijJv3pZ/s/
3mv3o7h5z340/36n5dH88ZP57f98dOv39v1fbmzyllil++5HPT38aLq0vTwK/o7lnv+nX/ztx+Wn
ID348fcvH0WXt8tPC6Ii//LPLx0+//7FcszLE/XreVp+/j+/uPwBf/9ygmszgXx9/9+/6cd70/79
izZ/t7WtELE6tm3j7rS//Db8WL6ivN/ZfkxHOgxkJU0r78tvOazz8O9fhMOXlJauJSivFNvsl9+a
olu+5Hi/s+1K5dkCl5dwlfry33/8v7yIf76ov+VddldEedssf43SX34rf73ay59n2PwKoXGw8CvK
j/cHCJbL/f6GbX5sqNfCfe6iGkcSbtGTRqpzRSpSgrTMK7PH0UeQEcNve8RHC5wTfOShLRHiakYu
7zNzmUcxBTASkazB4alcbx1bPci+KgKj2FUjJ/iBffiq8Ix6j6rA+mlpP3pIXZCbnDNKi8ikegmp
nVP16btdma2arIqvs3zhwdmTsmhgpR2wfn9AiIrOaZ7PRWFhewiCrnCRJGTRo6b1LuQi3G0NGT3x
dkmhosfBtmAc9DaxaG1DZbefvhLFAaZHds8CQdFbZ8vuEAj9lHOm26REiKLCtIqeES5J4RsLqTHO
aDaLYK7JQaDSv+3YzrFEEN79UrSwhf0K9fzaxgJVrnAURYTYz726VuEiQYBPnmzz2sIvkRYskqfS
Kxtw5lmOd1tZInwptCG/112Pm4UgUJxudj4sovcE4HnbkMt3I0waL5POrFej9QS4MaJ9akxfQTov
/jT7Laqy8rOYTX2nompkSGqZ3odJVsk2y6z8UOZZBV6i6LL3TARYtlI9jcbXIZjGnNd24pClImvG
6hz31jv4SvSt2iAjsLZyur6NaLuvkxDTQ1y29leuyWw9hSNmSBFzXW96LgoU537Y39gMLNDhJYzt
iWJmPrEvZQgMYMjbg3JkTFK4VX1E7M+cHmGt7jSpE7f02ZtrMHIg+2jtud8Hj6E9fZHIArA1T0yL
wkLMVEfJXDQQm5L+2Q0WIQq9xeZd5IYk8EaE1T7N3Rblr3aairA0M/kYUEDzdEi00EFMdg6nh0gE
6wxtXrAaMpWke0LKo4XdTKwFbWuveYxGSiBCvFuUJDhAZliCjvgkir04Rn09ngAUefvcJ0pe5Mi/
V4TXMju07CqF80eEY3GV4OklSlcodjxRyXkPxjx+5FDkPxr4dfe6ccW47WeytK975U/L5cqp3k1z
2raZ1bAbM1cL4k1WRji1OA8jD1M5Yrarqq2YvwMwA5c+CZcBAdtpaB5rf/CHNcdgZpZBFvNQlfAY
xGGDxGYPRexEKEtrYSQkzWIzyGXAVKE1e+jHTgiEUmW9jaHyveWZ59zNfh/f2kHY0bD2lLYp6MqJ
vqpq2aoh7XvrCuLlEwPMhU5h+uYRJ1n/EAii6/KJ6IMtXJjO2JssITvwb9EJGYV+K+2oeNUi4eQM
yQqRhQkq5GHMzOaBtyCykTJssNkDfv+uWhf1h0vZp3Zd7dCF962Wmq5NZ/lac3lVZFYUwY2NMfzg
D4NBSx4nG/LLyWLY23AGy2cj+JhhSdwJYeYvuMPSrRmmzaEwWhSgA1aar4k7OM0WaPRMXt4YYQJJ
m2+uMUCnI62PzXsYGuaQduy8hlFUHwmp02g06qx/rOk3MOAUCVG/kJPBFQWpB8XEM/OnlvQb0rER
sKDDM+fB38JHB1eUVYOOiOeI03YFSSw66yhD7hMKO0KGyBVdYcyyKPdJigVpTYM0eegElG6hlPPc
ez3oIrLqX02cXZ8q6/1ilfcoBa94Wc19WtjqUNe9eUJWBMwOARkA6GTaLr+K391Z11nfe7R9kTDF
nLbsrTLjoFuzqOBcJuihfoYdVb5HdRe/xEvG+Q1Ts/AELQTzdJp4N8PURo8CuldyZXGEGjZIhlhz
Gc+DABrQvDwVsuMQrJyLDosWMdYMWQ63He2BzzTXNUk7efceu7DjkC0bBoJkC8WIVwQct01X7xo1
yDuLk9Na2x72lsYFI1iJ1HsOch4xS5B1qjoNIJ6Z7ehvrNp2vumgJRCcszshEJ7nlocxVsHPqTYI
FPOlvywHQ2JhOzfFxpry6W5ovCVDJ/YYw9aNZu5XWfconc1umzcTeaRA2/TKMyz1jqqq71Zktykq
xkQLcWhZWv1DTUPD3VoR21pbcHFuMeg606qezXHxhOgwX7c5482k8qPknrlbAcWUNXhd2u3wDl4M
uE1ht7SS0nJcW1ykr4YsqztPk8QJazUxdyOZT5RCiax/ll3vIYHBg24e4lgSBDKXyvnhwU1LtmGg
fVSLSQAxTcCNeHC6Hk+A0B1Qh8ZdgieHAfzIiocslohCt2CeNHQojekGkwuXzAyNqhqGZ5WP7H0y
GP0bA7mqQuKIz29F8Ad+x65t0VIGGXjRtaLPotcCSm531ejMgLwJr9IAauowRq3NJlrJ2u1ufPD5
3dapbC7TsQqgbOE5gv7ljaCgKyVZsEUa8WfGcQe4YUYVf23G7hDRPjQXK6RbI1SfWKqJtcthh6Zo
h6p7u24YW7s9ZppVIiXEfYTZNQaMvK0o2gjmAOtgG+V2JOwWgadd0mCZg7J6n6uS7ZszO4MkU+X0
DMRAeoPfAzxea3/K7kyHDZOeQKt3rjOMO8tfgh8b05L1K1dU8K2ctJc9I6KovyMFpjkyu8H4CTx3
WNrvlLmSagkVsiAYjkYXAXjsJlurLIL6uqFbvVjeNNtkhs7JldrZYVOCtTwaDHkw+6fipIuQDNjY
J1HRbO6rGi9YmWbQnEIru21awDP4ALL+th2CYW/WrvvkJn1wHkgpOtVllVco08TyCJKFt0C6mBMz
9DDnUV/ZNTFtrgYPZVftcC2Kvvbp7ix8TpfMB10439JeWTA3HN42kR+QCKmb22FuHsIaJJQ7WtZr
7jOohV6VPAyx5zxZ3Uj3YirBEMWKXbZTBYeHmd5cxrAG81gAUtBiBVrHZeZs4XYwNa4jK9A7w2gI
K6+akTyWADcwZygEvC++dvtX0j3I1gJCXCfMQPLpBJfFQnUQJmM8bjiQpi+dkMZxLh3anrZnhT+q
oU+eOAgDHezSmHwQKbaJrpqbNq1rHLfe7GRXeGwNE+SIAUjQrDP7B8DB4n1As4wClXSeeM3R3Mi3
k8yiA2HX3s/S0/6Zytq7qTrX32R5PryXtuqm/cRg60dBaMuZfnrIlJe4FSYoAdhld1LVdK+SblEP
5E5w36TjjCaCQJc92SKuvRkLSSsQURdxMC1vP3ZsZYYFuKapGfcaZWcHoCfkZ6lJAWga3clpX23G
ONF9Yyo24kLFBn75cFGM1Q36qrK0CpgxWZe+VmW3hIQhoMBaTO3ztW48Cm+BLaQimwhnH+qpekmO
C9z5iCkGG8qUmRWwEzZ2xuq5ESMnnrrPKmOWBkFlSG7o0Fu4Sce23TCzzT6SUdQPHtJvuSL/JYZV
K0l5XIlB1efBiXmuYhRQoU+7knFU7+J0Nmkor0BroGXNvGGEGTS51sbpkvG2J5z0Sciydtc0v6l3
ZwTByWryUE8DOk7J/YH8EzVUvO50mmQ737QY1Xd1xQFiPXeanoDT2iSr8ZIivFaFgeGgUDApDJbl
opP+XRamRFZVZe59LYa53AT89R+Wa1ZvaOfnG38o0BUxvCcsBwsAwQNEw9IRECPXGDurPtGNUd/Z
DpHf2eNUvsZZHe24ahnHO7HE/BxKz3xy5YzaBFS1+zD0KT3WmWHVo5UieuKlSqqXRZlc7wlVrtEJ
aC3rAxWJq44Mnp15G2tfsDSODc32XoUFoq3FT+YAxWCJ6AnsQeIUloRXpkEM3MOoiwcKIEFaV1xR
bKQiiFdBRvhNyGx/H4aVfI90ESDykEXy5rKHs7jLKHH3WmbzT7tI21smQukHU9UlFDWLwMV0JB4V
O6NWCZjejBT4KzljjiL+xGq5bAzrR1BYxTnDYX0iJDk94y/GC9cjAj+QlDlLRpaV+xz7un1sWJ8P
hZWUyD3iZaCvBzWcIKJx0NJeEq39ELR0Ucc9O0dtIFVXJDs2QX10o0x9Mr3Aa9rAJPORkR6m3vGf
DOhjFFOSrmtQLtd2gbgGsVqTuLfT7OEZFX1p4k4TLgH0hi3vMhagvT/RMcUwg/I1aXS9tftW3Fdt
Ml/XBbqelRQNB8Ygnt8m/IHXkQBTkuGOWdWwKaNdXrEkMEbP0Pi6KdkH5GPKNxzWRPI6fjM+dmNc
33SVjneEVEVnq+Nhr208cp/E7YYA6EthYnWiprXs2t5JWfUvNv2Yc9K3Dy7X2NG2CUmz23UxclK0
2uGrHCb/KPPWxTbAiA+N0HY2KQsqdxuNefxkWdp9QrJovdoQEXYlS8FezQa0MYoIyIyJIAxbIUCQ
U9phdOzyAwNkAybOYD0rYjRuLU3LbWBE9TWuJiAkUJnJjyB+/cpulftqd7UFUisN8eOG2Fjh0LY4
z4yyjzFbk7nlyQtfY27UdesAeuHpJI2LFEOoK3k6vA7pMGPWLsrnwfIwt8xNFbXAuojLSGXFG8jg
lF4ADb/J59hjm7K611La2edozkBvUkIYyAXxlhajyXsUIc5YqZtpCpJ9yNtrHwrFdHfS7blypbXv
C7x5m16xaQY+lZ9fueYu7/DJhm4zvixIqLWvO7XhkELwXM3Me9dGxbgWaDo/56aWqxHJwb0B8gMr
HYLODw6g2fcSLNQ3hCTvPcm9kGMC3FNpKfFHUXch9c69oYbRRgAOFloW+pIIwVvL752PJrLjXdlj
Y7Qx+h3TBkRp3njU5/FcX8dqICtjiGiQGwwRdzOMne0EBw60ZwI/SbBRHqhegcpKEiHSRaBLo4XC
WzKu6ASb0VVpGABnjNhKx43WXXwcSP1B0QA4PKo06tqqyENvQ/idAWhSl++UeJjLxlGUt0mkg08R
kjZUSgzBiZpxqlP1IzBvaCg3ZLISs5wF5i2qYSZL+WIVDQd7V/rAowBhL8m8IRh75hXV6G4CDWfr
KiE8L0A3hg0rDdL+rYyUG2+zJk1/+hBIHghi8Xb4ssZvc4lynh8DAtuMoWdMcokwSioMY+gH18kg
4kPATvpqR3N2MzdRudFTg+0zmhZ7apLXe8ftnW0/+eFpKc8bQk8h9BD70+wmpJnY24L0M2Cl2dpp
W+z6TqfoOtux3lZVkt65TuB/rXM7eB0KIdedYxBLpFuIomOTjLt0ciRS98VHTbkW7YyePQftTg55
xdNKn4GymUuxntNAi5K5Ja6eTOarhgLxZV4oHD0N1xdRWsgPTS8XD6R1jpvSdo1H4bjmTaKd8J1Z
J45Spu1AzdC0uzckSQ/fWZ8WFWME+xAyVXu2bfo0LfpLVDOxuaqcqt8XDbnfV7asxxU0TU46gRfi
DokFdUmaviU9iKhOooeNRwYodmtG92p2B9pEUL+G3pZnLaLifkrbYO8InoXGS2wyHxPIV6FbqI8o
np2N1/TVNYrZGmIkdDxUsEOONg/k+VG6frmSuPl2S+rQ0SQycosr1jpXidU8BJkZ7gGIdHcCJdG9
n+YcJQJlfWAHAuKYD7I/F7XXZ7vUy32MVhksZh9B1g9VRuF11PcCypYp71MAtXhcyZtnNGhG7c1M
NU3xHePMW3nZPD8woWpADk32jWGX0Yc9GkxCaUv478nojSDfQTgs44DCWiR/Ld1Pz96ouS62Ek8z
LlAHW34DtKvETHpoQ895Ycxe3GSES7pXtaJjRUOPSY9EgU3vB6Zs2hlnwiyKN88uwdnCyGNnoBll
rpBQuPe5ho8VcRxcJUTHs56iJY9zg3CsckH0+qASyyBONrbVN6+lJfHjo2wj45rmgFID82RNgldi
djbY3ZITLc2g8dx5XneMDDCu2iGQuorb8CXEXbMY7QvMVqFmMt3P+TtHMYnEJ8fvYBLiQxKNRnff
tuq72/cGzZmB/OVjUirCb4Y5KzS1lDGOt3NpBmQPwzckMbgJ3yVOCxzWdDfOfkxpTEIoPk0xqfng
gKK665Bn7Cq1WKddM39wXKt+DTwZP9ttUj1FBE9/mkkPtoVOGMlZpYRx10bzkc6xOlgC/OucBsVm
GOvwDYWyuLZV5b8ktSrcK7h1Yl86Pvo11FQUOUZM2GwUIyGKKDJWRAioMwWI/9WwMnYu3y54Yegs
zugxotnbor4ctzMpEOeqtUNsjmRaHsfZzPe0gMMfQeLqG8upQwfdaM/RKM5xrHUybM/FEKAmRQHp
7AO3MK85VvTnhj3qrXQy68MmaAn9Q6D7je0qZvyG64d7KTUwsLK21fNy3Lwru5AAT+Rgh2Qy+2PW
E705ebp+cRQ++agwvIdssqtDWwRouF3Z3cmhy28MPVr7wpLezrEsfOUcwQ6zdI6c25PnqlLDvigE
KfBFAmMIcal/9puSxhlWik1o6gZhAVPONZ389qGtUXz0psTt5QCbirMIDT10y1MT+9MLuYH1Rz5y
TgrNMt2QR+6tQRD3hxQ6Ce7CMfau3Y7dP4PgfubJbU+IN2O0Mb1nf591jz5ozpOd3UTyuuId1q9i
Z25uyjqKyUqsu4feQwh0NSMSumGSbBxmp2++Q4DrVmhf23flIfoGYDbsrHLwr+s51z/SVJd7pHqE
NBY48Zym58jEgroQ5fvPOUJVWRRu8mrHwO1clEqPsT329xpBI949SD1orOhNl5pE2hAM6rPphAo3
6ODiwcAAYqS7qKbvAKvJGl4ZoSK3d5mJrGQEx+wy1+vrPnthOqeZtNXeY5f33cOIYvUrLMbs5M1y
IYD0HTYJlZLFWBTMQf3K71mXEEu3QGm36GrEVxVPhBbZII56FJFVf3QiCbDNJehoR2J2cZiyKrq1
o9YxaNmM8093zklDdnzLW7GAGQ9WQoeS189tefWr7NRmhr6limwI/ImMM1U0L5PnCvfk20a7FWhG
+xVB8j0I1AJGW+jH+PbmVj7inAWCkNjGyxgUKMYzoMRb5YIps1MlwbdkFSAlx/0pHE+QTQuXd9tR
I8RryIvOvhZD80JHIr9v6EGivRDhXdGl3vcK7iGh5ArTDrSu1iQAeeE9z2Oc75t5hnNkd2P91ksG
vUUmHVoYTfgsTZR2IO7jNeTUdi/Gim5Fa+Ib1HQqYoLM/PZY+pF9jB2bU2su5WcO+OkuyS+eQNMx
H/h14wcHsmI3EccJQK9Mnw01iUOGIP/4Nzj2FGZy9ChZeDoFRDawcfVM9zHsxxPyNyCDvJLfCk5v
79A0gc45YnyEh06WnC+tp4g8IYTP2tZbc2TDNA3T3HJAb1ZjmL7iSbGfEMuG+DfDCpwmgY0KNLJh
22cZR8ONzGyNnL0q7v4ma1Ci+VAF+3z0yrep9uSJnXS8z2gtUfqq7pZICHHsSW54E9OAlJBn6ASe
BBBJNeriLV+InJg9qmnDSKVlTc9B/Mex82BnnLxWsEMpT4w+zL85huBQiZgUKovIMkJcUMvYV443
eItNdgynl6gA4wEjrlv0Nd5HP2TtE+MrAq7GviVlr/Wfc9NDKFDNeIE4rkU//UYiTxlFpk+UGfJb
Krxi59sx7mJ2o0Npj/jeSpNzzt+ofJuG0K1o30zFACok6u4ZNi4YbhpBK2Y+yXd7tJuHpp9t3kix
J/gdRX2XeD1DwsF056sB/Fa0QkkYeav/JxPt/49m1Z7zP42qd/UPCFjv+edfx9vLt/waVBuW9bsg
rNn2tOkha3SsPybVhmv/7jqmaWmF4PEyxf5jVK2d36XLCZVOpck8Rpjqj1G19H7HuGNp7aEy5BQr
/28m1R7T8L/MqaVtuQzL8WUJR5gWQ3Hxr/NqFObYGWSMJHJ+TdHynqYSlORsxz26PsRAeVXlhAgt
/3n5YE4R+VWXT8O8o9P/x/dc/o9G3T/v+Oe3lEptbc5+57zvy32xtPKLMZ9Ig2u1efr1acPR9ESs
HoO+gPfgr5sGwjDXkNzzcvsvn/76JghxxmpYMtoihChblYI05FDnni8fkDH1yOOW28xpuh5yDT2W
JJ1ObI1mcbQa7Z7xmkPDnWrmfMsdq9aZimOuLbDmodr/+89pOVLzy0b1quZs2iV1VKwZ1JORbHT1
OcKRwyzKO15uXT7YbY+O89dXy7LDCjyI+kzL7dcdzeVWWWu+cLkPJTvzgG48yXKabsgpOcdmf21e
XDMkmL/5IkbPFoWPY6DVyXULkjcbq3hT3fjmFnH8QOZCvRsNcs+ChLk4kd36iPKIiUd2uvxPIuf8
+JfL/Z/ih38RO9jLNfKn1mG5hlyBqILLx7Qg1V6+/hfNA2tP3HjCta5VAuE8c9hbkuVD04GhxiJt
s9e0OUlxy39ebl4+i0BekV5A0ATvAig6ywfyd0kRSwKKicvtv3x6uU04nCIWIWo3WTCaNxIyRB6k
t5cP3WCltwXwtUEj9xpsqY+0U/CoxtGZLGkk9NI4U2PPzRWbKms3PZvRlG8x2bNWZJkv9TQk+yZl
Co0pJX9SNh3DoXtn1Cd2YcxQBEOgv8Ylp9Et9/pMQQyV6o+bl//L8xICeGl/u9z684t/3teQNrJN
H1b2ENeH3M2mrTS76WjrdDqa4DhQ4P1x2+oGpNaX27++dLmX3zjTwgn677sShY2C6Y9vunz2l/u0
zAYObYQwzlDiltTV7Dolh5F3vbht8wS0daeSdhfPGlzToEdOK/g809EOafgNuCyt+r4tQTtMM1Uk
+fLq9OeHzI3dv9x0XfSfmGfG1eUuw0zufR+W2UaJfpaL7+ktB0fKm7XHLhAL/9gvH2xD4I50CWFB
xva/KDuPJblxbA0/ESPoQLOt9D7LS9owWlKL3ns+/f2IVFdJNT2auAshCENmKZMkgHN+U6zY58X3
UO+j1eC3470wSYs5Yazc/fnWNXn3/n7nOmy7LV7OJmAdtg8ziueXOxdusw061UhO2iydbGEDscEP
+FB15grJUGAhdvTF74vxkY23si16XOCIaBBIs5Rl3xt/lYmO+x7xCmCR8yFYinSLTsP3WxuZejus
tEdNu/fHsHokCUbwFtmlBX4HKLtNfdDtp2bWg4aKoSEyiWL3UIkHwtfsqf0heAliGEFJes7Mvlsj
eN/4m9Q2YQWlOBPEbXiSNW7QP38zYsYp/fZM883Yms28wFqPx/rDvGCMZT4OTpKcuhHSj8sWb2rv
KiMmV9nIMraBaHaVUhxvdXnod8Tx0LHGib5gN5SH6NMqSL+bY9iey6j9CkjPXwyjCvbD4jWm1Ide
seuLPxnuNe5KckkjVuZKoewrXMrQ45gPB9g4SOvNhzW0SrA286jb4S8DjIzYtD7C6BsmdowOqmj5
SNC40/uGlZceCXzLxKGty27NNoQ1ocgsNEdd/znzO3cbuH/H5YB8whCZ2RFsPgAIeRhiwnjUCrVe
QwSHiQhWeffnr9sF/fbb122qgNYcXRiOagq+8Q83ohc1kY4Mm7tXe5wUUguY6XtRqMrP6sDOjIz5
W12O6WTjh+G3kbLREBbxbI1N+X+7rOwYW5yY5FHNH/vrp5A5QlMCCCxpVKU51g1C5VFcRiuz7bAr
7FsRH3sNl4o7LU27fV2lC6HUNW6Gc080OvQIJ0x+DhqULNvZVri9tcmz58JEueTnOe89DTStrVJY
F9h3XMaWl5lHK5HirsDCAAdy84nZXAfSWSX+tJd10A/TXlZ5JLEP0XCRIeLXPOsJlDU22qQRUXUy
cofdaRKKHaD7bNlqvv4qj2Qb+4MX3EmIFocjkt7wEZvIPcJjNrdqH11kTZknAXlUE827LaZvqMfr
7Xn7dW51P06t3Bfs9YTm6pZuGKo7v8B+eUENrvC9PjJsnK/ZAmVofl9R7dTAxdTx1vYz4yrbyOH2
a8Nop4WaTdCdfQOEWOCSYktFWZxbh7VNQDQjnmuNJ2KsdufD3MyDY82aJoNOf4bZVhBo9H+w1Vf2
ben7B3mUQB0Ti6I2eDR/7+nMjoc0gjNvIxCzg3OIrp0FPnBJWAYBdMha5qICDLKvRsveY0fs7Edl
YFCXv5LgdPcxzr4HhawrjDONvbweqahbUn0vUEL6tSo7WDu4hyrcQSdVu3Q8gocp9vi5Y5DnDMck
N6BvyMNmjBUTP6gaTZEc6Fxv+AFhVQaB4oo3hWZ+qQYv2ph1+SoK1zvE3uQdUs/HeOi9DifpZ897
WxQM2sLGQ09AYVmqI8SKhQOVyS289F4YbfDYzeJ2hWqCITf1XdHpvHjKsi+Wf3552B9nMWHB0ANr
CmvJ0FQW8r/fJDgnh/3gGfauteokH0nrBNVqDCqyADV6BA4wEZzHHOU4FLiwA48+k0xyXyatFYd6
7D3e6FQju2k3jYNa9K03K+EiBGq5G6DwIFQ9gYurnOphwnKGN2p2ljWl7Xg3usWLrAFxrR8QnfBX
OqmHlWyTBTDc1Yhg7NkuyegvHAxmCeheU7YE/61WZ2Z1X84Fo3t1cK9qbyw7UpAvUFtJlwVfwzrD
Oazps4OD9P+95mANlBt18NVR++8w3lHw1bMnlEuPiEQUpzSKgcSK4SoLaAvj1Umnz8TYm/17u5Xp
YOf7BjiOgszGn38rQ2fj9tubnj2gQ2yR7IVtaAZ4499/LEJRU6Wr2rQr4hHjE1fHAsJ3eMHKQ3h6
HDLLZ0eBr8CqwJES9Tiqsu3jcCfSLfBFTpEd4X4TvPeDYP1xkDxTXqMjb8wisGYinHce5qTCjZji
oya3KbJNFikpMwQx5jEI0dfHwKyNbVikx/chst14P0/Wb2fMV8VB6TY4m6r6qKRdhJwssrNeXZ+B
6RIJSSqX123HsyarssfC7+00Jj9kpSzQRK/nQlbxtjN3seivhho0t6b3zhgAyTodesRn3k54P5+9
pbZsqihYyl7ZIa8pq6MOMV3YrEllR97NMgh+1O3zTjeWlV0526nou9cxdD7nXeFeKmhDz372Q7ai
ulVBqIFNIathSoS7ICy3ltXKbBSQYFm8HDvT2ae9bl/1WWiRuI+6Qfu6RXPR7uwVDsvJMp+75Zii
hn0psmAPtNrGda1D2UqPtXan9Ch3yqrsacBwnKq5mLD0QUckREKlbbHuddWjLJz5yO41xAhF28ZA
EBwLfHK1yNCpPKS6V54yNa9OEysbTBhTM1x0bDVXskcWTc5q/k4eDqNmbURuf7m1jYZdbTUyL3dJ
qAb3pJnXkxboT9OYa0+dCJcOE/CDrBUWqlr8n9ujrCZKSUCvBEMhqx4vro3W1Hi0zafqLQJNfXIx
c+ssNKM/8KTApSoqk63V1EITV4Ps2qkzwapAFEqOSWeyrOz4ZVwbnpXUra4BDMdjVcAysQJHeWG/
lGzVEJtkWXW7YFp2LMy2sqrNcrKpME3g5gxmf7/U1A7n3N7jfzpPD7IAbsv7HG3o8KAET602MWOE
ev9gwAKZXsKEF15CEmsXlpo4GH2WQyhtBZq5nQPYJ1S/RsFUI9BuV5cWcZpbgdtmrCUxkty/Ndvp
TsXg4jz83jwUr3rJtkOen/T9PlCaZj/qkX3SFcM+kRGPTB6pxOwbbqC5SXb6WTsuq1zY5O0b+2d3
HiTcZZxiQmG7jfvZNI8ZI+U+qHhLCYjcwIj6W3HjdYuq39g8tzpaliCg/R1ayfzPDXSXDhFTUrBM
NIxz9WK6Vi3qDHWsqQ+yUMHi8MP2E460tHlIi4Br5WudlZoWBFabVVuOKLkKxPyA8FrrEv3NHSF+
6y6Pn8LGRHejbf4WIIleNKXHWX6owpMXadkhwmIUo8ccgSHH+kQ2GyBJUl9kgXp6fdEsNCICM/FW
so0fj53IXLx3yDbZKzvMnHDR+xk5me296yp5/Jfugn++6RMARxFrywSsYNshXIZE1fZ4HaJdTcAp
GIP8rNoVeoOWuwRJbR3M3ADeVsz7x7mNiLZ1yEOtMhCfY/Dc1s7jZG2cT5XnB3Hv/o/9sPE7a0UY
cFaYn3TDYu+na8Qtf5+cChL7bAP0bt2mYlqTbtMP9luBdOmpdcMA4RIwe23ae4vG9kFOkhlPk8R6
SCebbIiFpWeOIuVCa4a/DRQQXhR0QnMYjrBam7Trj21iQ4sDe3Fwi7i7y9iKHl2jBYmUOmsw997G
dYX2StzrezzYF/yLwq1jdcO9LHz/r34qimsxscYDPZJv/zxFf9yL8SUAZ1ZVoeuazvxtfpihBX8B
Uup5BR8dadFl5aC5g7pVh52Z2e5VvGvusEkBXAuBgphBamyDXOW+U9tTV2RMGdawsYHW7PXAsPaD
7Zwqe07HOPF4QGSS2SXHEapNg50QyB0qnQUpdPD6fRQheuhHGSgHQB8LK4+fya4jj6/7+L54/QZ+
qHtMSvVzH7VIrwd294DQPW6TI7x8u3Ye8JyFWwsykjjskV2rua0D1ne6duj8yrgU7vgAtUO/CF1x
dnAjPgVRaVwQ2352h3rYw6HIrxqWOgt1SI5JgOZePRT6pQjydNf51peyG6aT3dvTScyFx44NUATK
YDprO4i4nvIadB4/LtPgHo0f/5NZD6BCOvvRYEF6neLxs2zuK1ODj1w6oHU4icACtIhaH07pqGSv
cbtJrV55bcG4rVlFbbtC+I/QNFC6yu8SQ9E/J4ltr1gcRv9jMf1xfWY4kMlMzSRibxgmy+k5YP7L
jst2kjqvkQ4BJ6Sm696ZIZFvhZXVsJshdSwSHdXJSAc2QZAD9XIc8076YGcnQImlpdiH90IPbH66
wf1Gur04eFoR32WG99LE+FjUQArOk6f4Z8fQ/HNlIiz559tZRmp+ieTwH+KJdjTisiTZIATNC9Jf
/kNNYgwoVWKsUE0DGdxUj06yAHQdE1uefd3y2FrLtiFu/QOQm5XSFtljaZHmLoPWW1flkD4iwNRe
zCLcqrWbPrKVw6E96+KdU0YAogdeU2Ho2qcPCxMrjX4wQXtg0SZfu2tBxJySOc88whBQHecsj1ov
xB+4cIiJzR2yQFELdP0IpH2SpwbRZC3AcvGeQM3x3H+rzUhRiF2OV2Ys58BP4t9jbUtyGLY5dJgU
W4tmYDXNTdNpXbprobcecw/gO1AkDmXRoR670ENc5d7bLF2AdTIyqKd//jXsD3E1fg0iPJaL9qVm
CRLHH34NMnp93BvYF0+W6l7s5CEa0/iYxhgPy6JAbxy9ADNbwAby7zv03Y52MezT+T+njkm+tSc1
X1kkIdUFq2ljazqjtgghCQW296L3pnNAXx8j7NLigUY/YRWABlQjjDFV0AnQ7uHWQOtBuXmpwBdY
OkOSbiIx2E9R5I+boGEx5DqltvVrVwFDw7s+L2x7G2jN18ZXUBuVbbIQlbPs3LY9ypqi5fiuAFZh
fxfXKx8YwiqPdf00IxpXgIFBPpvsKSZg6cOkaMwGsQfCArvdSjPHUwbmJIcz9jAYeIkwg6JOg6DJ
sS/BBzRFu8ps2AwISRJjTSExV5n0JvMw0h2Rps/DGm1i8gtoDzSduonHlo15NN+Tyah8/vMP+S+P
FVkg1dF1V5CdEzOX9NfHShtLk4RvXc1y0hv8YdyD5lug7eo5WiHrTVpVG94zT2UXFds+jg5u04NL
rgMbYMX7YaBH1V42FjDKoZxUI3jDoNznZlHu5ZEsasW1wT1MJx/wOrZV8xClCVDIJqs2mngMk4Lf
+hVTLYqz3mpynOFSeWlHeGpctenIDT8XAxK6xz7XcTtJTdip6i7Ura/D2OD5hKgHWCtL7Y6BTSGr
VrVq4IzuXc0BnPFWTJ7R7ArfJJatAL/2jK7ZuREhkd4z9qWuGSR9vLve5gfHfCY/Fok2bXWgVv9j
vrY/xE7nRwoVKSZsh/ccVO8Pv4TZwOUsJ78kyKmH+9aHgICnIV5QbaAuheL49whfd6xshb4NXas+
KWOwgQUXn82iS85KjZg1zsEleDVC4XeyEeWS5IzCkLWM+k4sWgNbWyEU9B5iJ7w0Lr4vNe/cZ9Z2
ojiS9An3Zcs3CoTcWndO71+aubBTrTjPIZTWz09tVeandAI2k+l2eYE8s9SY1Z8QluyfQPfu4ZJj
r9NaaB3Msbd8Dri1MsKGtAt4UOxXlL1sLTHacw0rPARoiF1M5PycGpBngVT7RTa5eGztI214rXSi
/ACzGDaAg1p2icEbYa6+D34732bFgMtjO25gAeTgutXTn5+a/1hb8VsJgHWku1Vh2obxYYEZuGYb
QUFDoWvWdbBctu3aCN8Zsz9/p5TQfKa5Gvn+KXecrdza8qrQV8roN3cWJqUtksr7wQnEXjdKsVeY
mfaD+5mVrfu1KpoVJkDKo5WEylYmlmSRYuZEFiE18VdjD0cS10WayHRB8dRfMTff1aOa74xp6HYD
/A+ZbY5xmmOlWL0IfhYWNCgnKcq0RfLVxohJwfgdZc+9a+Ph+15kcUMu570ux3hNuAPkMm3gj7b7
QeZ85kJW39vitEfc8L3+3j3bseJQ0u7QmnLuooE5zWpwxkvcsIHY7UIZNDXEQRsNBisCyFrMbWCH
MT5DTYCAYBCpuyaZ0bKeW91XOUr3RMrGRQkeeaHBLtoBLYSb1kyf2LGiZTQ29k4tHO3BiiGJ5tmX
P98FmvUvjywbDNO1gTDYlv4xrN1WIxi5xmnXaYQHBXokxraxieitypkKItT64CfAq0Y2KijaTAGA
AAyPo678JtfIuRNCrXXCp9rS+r2WBwOvPVCLaT0+5JB/zHos96HbBnvsXqr5LSqLUM+hWpXxZ3a9
w7kp+ApxG2pPyMITY4H1DcaPnxMPpT1k0tYEahrqoBU6a5iO2Hz8LGQVav61myZUwOq+Po4ANBF8
ItCgAGO2hgz1iT5JwOhhyByrcJYRqAGerrnYqU7618ZFI4kgTAkNlPdxtWwKjNt8VqVbitWEqg4/
BAAE3mAo0lt7a95PNL3m7/1J24dD5SzyuAPwlgIQ8ES40clV7P1kNhHw0BEhkoZDbRdC8sryJwdt
7oPCIukIJD8+3toJ/24wPfAXXhrhbBrOi7P5/oB9CYCiSndN3AA6AqJUH912tg8zMMS2clRpG1Wv
1p1loBHS1KQVMgTJtMzXj12XYOLQRli8VcGG+3GX+q63z3wbb02CM0gbpdmePzDjl/HSvYZt6nZi
RRIy6x0gWzY4u9hNdYjnOnQkYweald2/XT8FpfJF8fLiJGvVpFdLnACnje8F3gJmvQ2lhvV1XzlE
uWoTN6Worh4JtDQn8pvV41Qr2kYkWIYrE9FgBOoe1RijoMEvkadDEqgJ6mnnGgiRlaxjtEop98Zc
oFBa7mXV7dP7MAs61NeQuK507ZwhLfjUBC/kT8Y1N2qEm2Q0HU1DjEeW9fYhgzkcBFYJmDXVWSJQ
4GSt/I9lpWay8mDB8cs631RdzZ53q5qGs8YM6vl9QeLpCGb2bhptWAdCcCsCfnHtq1+F4v5WaL22
8WEYLyLTiCH6e1gYIiDTrBwsNqKF2QuFALKZbm/9Khyjuq/0w/slKlTD+ty1L7IJegI3hePgX1Lk
l6jWzL0R6AhwzkVdVmjBpeUlRfxinws0HmTTW3uIsQ/tySDufm8bjW6LmZ22Q5bHuwC+dy+tCg7d
NEtjJavvHaMSr1WlU7ivdfeix7nY+UX3qHaGdpAFlF39UPeoTi3loQn6As+9sb0qNW9k2RarYCmi
q9Lh6TEGKK6iNqRuZTVPZ6Bonbzwvy5xTqwRH8vgS7j6CNuv0+ujbw7hC9JCS8iz8CiGYtyizK+y
q+dqA5LRtvVdHYPmUQEc/gjeYNnp+nANDGqOpQwr0sEqOiGM0P20uSJwsZKdsinrdH9RDBCLZJud
DMWB5WECTZQTbkUa3Dd9ap/kB4hRSTeGW5O6mUcgzVE+TsvK69QCdCowWqGH5UZeLAwi4zT2gl0F
I109W2FdbV4dgWUYKRASrKp4VLOoX/tk5pZ97VuPFsTEC5Zx+yovkgoyT/jXv42Vpxp6BYRZs3kB
denawULpBUb7A8Sj6Ltj6s+mO4Z49IX9WpDE31d2HF1ZpyOnNo/g/9hpvflNTZc46yawEFLnOsH1
3NaKOW1lFQ4OoJFsTL5aur+se6f529Oir4M1xS+51U2rjOf+WMwFfwhK33MH4ZuvkRoBEAohi1dx
2OzwGkOBUAH9w5RYdssYyzRMI9r4AWh8/FC54WvmITcqa2xju2tLBtz3NciX6Sp2neleBcv7SDx7
pzTII/qOwkSfTfZCVtV4HNAliUrehsEZqFR5MDtl8q5Op6ggcOsy+jHwR2qT3j0mFuJco5Mg6jZX
m7iuD0VIWKAXFWSQOivOA/xtrCLL7hGjt3Fd4HW8lFU9LjFCS5l85CMlH0TWKtrGHqCoA1tGQvlj
HcqzvmnJLWCo8c9zC/Ad2W0UPpZOKg6NV4qr1ln681yzgOpcRaYaz0w0tz69ygzZVxBEv/U1o/H/
OE9eU52v8qfz5k+Xn/D2efIvIypfXFSr/WsSD06bFV/BkeBAQ3j7FILcAsiBYeLYh+YX9L0QZ1a1
b34IjaPD6PTajLBsvFDr1p6KHISIq6scUQ/5d9soq6cBJdvNWKJPHKCs96ijwH4nR+Rut4fqkXxC
9lWsjKJ6nhA82EQm4GfmAGWt8iK7FzEWxQV7xU/m1LzoQw6/CR52jhmrKpRnCyG8T4FZqgsFIfH7
SBGYv7jpdJCXsVrHu12mNAPt/TKklLkMFn7/XCavNDwp0WdFkC1VF/no/OFabsVCR/5JjpK/zM8Q
16oViPpplJBxSlCIS1zrEfc+8SifZML4l0mxKuLOmXjUZwdPzxYeauANAi9odAbHMoyM58rBPwJ8
8c+q7JVVsPfOnP3p8LOs/d04IWCui1FFtDXt2PwHKZpiZd48yAITZ6NPv5ouABOBLSESvM3eQsz3
zi8U87ECIPWosoyH8pw/9K4XPlZh+hmb8emvrh6RbUxR1XSrQD9WdRwsZUfch9tO0ZWXqQtTdJUR
iiQl5H5q0WKWA0wlFMuyx5kRdSI0l8kCGBq+eXapnmTo/z1FMLebzL+8PHtmL9lRwsuDTopuuAIw
H1gKb3IlIt0EFOkvRVV+FF2WPyhuEyFsiRBkys3yGNcRmqp9/Iy8QfwcoTVXOkb2aHkRNVGeHOx3
LnIADAk0g9AChCdGZz6WAcs2p9rLKrr51RLWIJoOdlTrV+Yv0oq+an1TkDw2A0P7C52zgqBCjfVt
VVro6Rei+hI1A4aHsfVNwMK8QybSuIcvWO08swEZAbfxGSHhz3KEFQwPRtqwKbO652lCZDFvQ/3L
8HbkCxQP56a3AzkqEP0vTbe+S2zW1mVKneB5MO073faL16wo+lODHPOdOVfZcxmbfJJb1bZ4bVob
EGTpu7vYXCF1aZxn2bGVWzqYgnXlnGOpjDukvcNTkUH4iZOosM5q4WfTC3mYlIxsU50wsftZFFGu
7YhnHd7bE4MvXI54b6vxrbHUokPmFK8QVIT+OT/sU+jAsfqD14p3lcVgQH1D6qRaKqL52abA4oQJ
B+FMDpEdLrP8SU2C3XuTPCrir32KfXyWgYSTIzPLe8FexmePb792SELsXU//5IjA2pstk0cBZwsL
5bZcZKoSQlhpWb9VJPdXDdxh8kl0y4E4EgAVLDuY9YVpIh7jKPUp9OKtYzvu7TJK2bPsSxrzznPO
qtu110wiM6jpcw0VJXAa/9TgkaHaSM0VeIqrWlTfj3PRjWdnYpEZKzqZCQsV4EtpdMj0Ibx71/ak
RSI9zq6yqIVrHTzhHlXIZBWUe7O2tSc/slAyH7CRmGuF3Wq8gNOtHQz6Vdb8IOpASJbMiXMnjGNs
hdwEI5S5qtvER1VAestMKz97vtEvS5HGqOdDIC905YelFNX3PK62g97Vn+HjWEsASMoR0QVxjBWf
d6CfQX3CC1sOrdzs71ZJxZPT2co6QTkK77CyubrQARdD5mffIaojhrhEnlxf627c7+1a3wTIXxGf
mKtotGwGbLqgo1XDSR4Fw0i2420wyuC12Gv4ku0V5ho5RMO3HC6Kfah03TsXc+F1abbKVUzvUqSY
bm3yKCtbB+h8uPnQLqvCDF6GWB12Xe0JLA3nU9+vNOaBcpZttw6V3ffblcbWN9dlIHTE0b2/0nzw
/obviMyiJ75NfHW8/dPocSKauM4KiHhFZne4zoho1Q3l9PJ2UgNHmq2++Oal2EDIkxyg9+sW/80V
b6TvRqXqLxFyloZfwZ3ByQCia1csc9McP6Eyy+4wqTH0+M9h+jws/X1YPwTGC1qSd7LdHjBiTVv/
VWjovaLVWr9MRprdVanXfytR0sgBEvkoLdd462b598EDJxjFg//KSztctoUhSDQiOmCrYjqgSJgc
hgz0tpjCxsH/xGmvUZlcw9Gqf6hFvSx9GKD4dgp8vpLocdDxegcP2R1M1EOOelG6q6gyqieVTAuS
K0H9PcD/xdXL+oeFcRM6Jfprnyf4wqRhcEHDRIGXOmwjgeRUVurjF0d8Q27Y+SQaLd+OkTes8QUe
v0TFd9nsBe6HZhJP6AIMU/NQum69Uqy+3moesgBVop5JPFUPNdGLe38InwuUiD+5dcQ2Ue/8tayC
qysIgCjDuUu78nlmsMuzO1/OPlq4rMss++Sm6rRw4d0dOqTKHuoQ00scAojURYXxmps93mM1qqYm
2LhG6R/QyDBfQ7Liu7BAoj2ys2fNMMW+xwoNJRhkIUxbdCaZSy26hDmc/8zU/5Y1PMEQWcq6pDsZ
tXYbITtkAfYsviiBAGA6tgfZZM9Nsr1LAtiayhq5AHssm33YhuOnIviOKySgkHoYj2XSkKSYm1s/
QF8in5p9l/Tjp3j89l9Hod7x81rh+M3Q8M3M9EDB6Lf2cbVQ7HvfRskWsWYmsaTlAwof8dciEFir
yzrxkBTPUaLXyjDZ96WX2ffhWK1dvdfO7tzUGa126Rs8Lue+bAJBgmT4EbuXYqOx1T40VocjCc63
0B/98doEiGKVPKUvniZw1i5z9xtWcysmBW53dpCroq/sb6mN/0VXb0EQpnjVD8oyVPOcwLev7jq7
LrYT67WrNbXRUqR98inR1Bfye+aPqLgIttx3UAwxp8hcn5i21uyUHJeDD0fjW+9/Had05idA2/Vj
WLavaFKUD10a6acg97DN0cndZBEI7iZNzHM5FfG9MTp/xwA7P4/6GCyVRB0PHj7az6Pm7uR4yzGt
lVE7Fk+OmX9ukrVv+/6Xwi6DrZ+x5Uw61Xls8/4MAADDvTF+GScI9iaCdEtolfbnXG2+RUlY3RNZ
FUyJkM9xGnc+920PFbh3klPikRNlLXyPtyFSHnaHsdWoTLtGJ6+ul7gmK+ZnWJt56JyHpOHn8HyT
HKNhQxOY2+bCM0Lz4HvlzO93zrLTEminyaO6wNsprEWylW03HGcSTs0mbTA1khd4P0+eomNyTLJl
UcAo35rFWB/eC945zX+vaiBiDtNcyDPyKBG7qcfW1w2/OX2vnviXPDsCjggg3RgzXqpVZkJQ1Ctn
K3v9YZy1qUd3LXsFAN91VZnZSlZ1fAW2GDSjDALX/plvPgL8F+PhLq88fwYZim+3Wtm3oLbigxw6
CrN/9Kv4NjLJgvQ5LiLchAqx9rAsW5p4bz6yl8A8mdf5VlbLOg9OrchfZE2fRyQC46euddWDbHOD
OtllZsJaRkYEBbqFFcq019sZZRus/TJIVlA4kL5yY/USqtaD6YXuJ7xRLUQGIvVqp5mziZR2zjy1
+qkemwJMQ14gHoabVhbn03eDPaN8ajTD+eV0FmMTjr3tz9MVl1ueGHyxElrYboyKx0sJA3G0BZt3
W1OHF72r+h2uEcpCzNV0bM01wFd/LXuNSgzLSPjTVvZ2poKyQqIB4ZkHF3XzCaWS6qIPGWLZICIL
s8bnsDTcJxalWKOxAyRRWG7xrsvOxNOzG6RRK4FqpJ6irizWgq9RiQVabpflQSIcpwCLKph1jzHZ
zgekSG/NYahp+yBmpylP8mc67aQoJG5nKGUOUJxUWbfykyHBECvI9r2C/Yvcbcpiml5bOLkPsoKM
Gb60iYMq27wB9Yvx5/gQU8eKlPHrQJz+QcTBYx/opYLlnR3sXBdPzBBLSQNMgTDPPaymI0Y1i1/a
FKYhUAgIA8nRJl/oWZ8L2VGhH3isDbGQ7RoqM4d68vd9GWS4Yohz2zbOuTKa7Mkv0hCToNHdyM5S
naJdMhAtlL1jnIpdZyHJZLZ9dCDbijGjkj9OrYgOsklBfvZ2JNveq57rNKgGz6fJxn87hVSuuu2r
glu7etLDXvtcoe2/dbQ8Xptz1de6QxdZxVMwZCp52Gl2ggy1z61PurMc1fFcFp53n+TKqzxdc3F8
K2KrZg9Vpcu88PtF0UTJIZ7QhVRja9UXevI0VI1xHePpWU7m9hjqWy3OiSnPo+RJTm3FB9n7nyfJ
USkCpeHMHCCNbe6BlFHMqb33qjyq5l55pAdIE1maBnyKsaiQcZe+D/7zuR8uJa/woc1mVlkVaY1S
Yee7B5F1+M3JQ2dwpuoOidbVlBb6zmI2RFxLNt66fjkhNUYU6cquwWGbq8gCaPSUn24XxD2432S5
81AUeMxEo48zL05K+PSFkATuRrdXz2ngoFXulptZloSwV/qzSbbXZj5uLT//9t5+OzVoeeZ7m/eY
0aQAZYq26M9kyGRFnory5wyXgGpBMpAPQ4nh55XJDPzVajGKIHPT7Xp4szWb0dcfwtjnTd5wv8Su
Ep/JQ8Ccn3kjo2ecbjXZIYsK+zvSQQYpOMa+tyNLGp/TzvweJGm0RcqXa7wPsfhyFwjYOURU3z5C
Htat1y1xoAlhIfxzwdvZ7GmQVTIaHfed+WryEzoyZuc6sx56q+juWkGGo1OT5gFvneYhrt1L5Nnw
2uYmwy79k2n697JPNgUasHx5UhMkWoIJkn0hAJ1+OKGZT5cnWL1ZrBobXZD3i7x9ioVh4EPEa3XM
d5GmmuuocJtTmXifwsELt7danrUn5D9NoEpzL6I2oMpirlrPPbJNFikp1QHxyhTsn6qji5YNv3bL
0ahRtScIds4mjJQvt6vKNnkFOSQMnPIQJNFStv8yRPbW5oh7QQ/qqgFXZBp2ewjmv8pTPHW484iO
nJy5EOP4oxi5PVxAgCfDdHCmlr0TIiOLJnfKpeyRbZaN18qdrEMKFOuxhalxa5T9Py8egpSd2PrK
gZggvoAjAPeKQfYjkgpHcADN2XOS4rHJghJA2QxhytKkWHTFEwbTxOtl54CrB+xAf+0KkT82Iuuv
EKRQJuNMeTGkzmatpR5m49zmxMFMqIxfZKc8CXUzEDbVpyZo8q3MarkYSAv09fTPY42h0oeMVlej
BjS3y7Hv0fe38b9co/ln7PswefTW/h6Il+2pY9+uLWu3v0Mnf9mmF0TKoyOLsOpeRmF6q77/l6bJ
cULSOV19L4eSab+XTbImIzdsX//tRHkteeW3E9Nu+tdrycu8jXq/vPxYxClul//9WsP8d/3eJE+U
13r7D3WT8cUp5zXlHGN6a5YjZe3tf/Av1/tv38a/XOv/8QV1A+ohrhX8hV/JRjS2eVEQ8n/0cGde
W77pr+QCUumEex9nf8s+2SJyxVxYQW9vZLXDsu2Uj+OTrE3kqdBKQwO28IP2tkItCfut0iYIELmq
Fx7RvVNBMH24U9RmQKA9M4414qE72TO2Fdgm2dE0oOVZtjKZyeFJo/1zJnx7HDlnUQXZiIB5fXKG
/BRPWnfUcks9JRp6mXrzf3ydWXPbyJKFfxEisC+v3BeRlGTZsv2CaNt9se87fv18SLpNX0/PvFQg
s7KgbpoEqjJPnuO9OGHE0LG7V7IKKaNfvjFlTw8paraVEJmobYi5+7CxydYty5aBTsxzCcnxRawQ
hsTnCi0AvdXdF1mkt5wkwFB9e7igb4VYqgps+NQIk5Vdk9G3lCA48PDN5qsf+JfODfKblKNgtX8T
S0pVvyyZUxogRkuklI4Wq8r1HKZBilq/Iu8lrj59bSFgQv+gSfvpa+Qa0aaC7fmM9PRyxojeUkiX
fvMnMIj63pxcDFePr02GVq+ntMM20Jr4KgPU4sheiQlsZxu0Zrn+c2KZhdaJ3bdl/vXbgsUvJmy5
HlCCZPOv913CPDjomp6flPyH3MPgBzwrlDRRTlYzyPs89TQ3GU/Z3J1sBI4RPbtfijeOM0VfS1TU
KrMNEJUFd68EBEbt62vwAgf+D939uNwqEp8TuLx+m9jc9LbjnmWAkdA7T7radYBF/nHmmUK+BSCO
37fqcIxyHtxwIEZsp4LZK7Yw8wxQRy3e+5zc5X6Z+nQOh+1wgFlZu9alzTkTQEVl1CjYZ/Xc7Tuw
lauubRx7nzjZj5Lj+uE+PbZTe0Li/dIXumvvYWlaYKqBB+RoWd1WiX+Z63NJEyzK73L/CuIcyLgd
fpBD8lToQ7TzHQQ0uqX/WHzAKX9eKaYOV2OhJp+TeLAOda2FB12FOTcIsgxxQG0Ib3k4eBe7/fKb
i3a/8FbVIxxYk4XIJVFj5rCgVycfSEbjINAIgtdutzBYwEsU1901aHgPWkbQ3QfoEd1Vo4N7/mNC
gl1NuSR2lAKXG0xtJT5PL0xQkKhqcw/xPO7WWHZ4VF3z0+BU0TEJ1Y9KoxoXGYJCQW+3dKZveqT4
+998cllPtPMlkDuK5f1aJqZSIHFhN4Wy7ho20A456dKfg8uQsAVLTC+4iPkYJEyPaZRcwh6D02bW
lqdst7Zbt6ZkuNek9zaD/mOrsl3b2kvzrUwuROMyyScwrZyg+SttpvW9foEeW3pbzHupQ0xLmX83
AYX9bv6x1mdWg7cFrawwOVHbmz9QLNbXVdbFBxX27A+6nmlnh3f0SmbFN6TNOYE15yauYLbNrdra
YDJ91oeh0d161O0e8dlQ5nA4qcX5vtyEz8uPOSK1/ReLBL62skn4XLPKKa6276WbwCxJHwcj5mNi
uZJZtIa7jT1TL9vIdB/EGVyzi3OJ+XPdf98woR61DvVx7jZJpBg7DQkBF1xB22+0EeHLux1Y1QTP
4SHSrIxukiWkc5DKlBAp/li5G2wNUN5rDUQ3mTGl+R4Orrur4rCBMMCo70NgIDsecyjb5tUQkquz
Kqg3KvN9znNnl+jusKuc3nj353QA9BdMFzca1KPrxjV6LGSDYj0wKd+m1rUg+bAAwqJvwdJxC3nb
p2h2k0MUKM1+0M3kzfO/S4uODGbUTeeH+W++R0hnjMMOGui/VJt2BFBKFny2pz93iPoMTU1p3DFS
spWTgbL1b36qCtlmhvnilBce/LULn2xMcdbTteSjRt8snPqRzXenGvf6VMO/lDb5mWTftIef3bhp
GRKdmU9pte8XQF9tZH9Rjb6Gsf6mgux7gXF42mU5orGSmbd9k7JI1/sXzRmHd+f5flqn7/syoNEA
joyzvKxp+dntosV8rClKZXh3r2TE5pWGvvM1TrP5yYrATNLo1YPq7ZsPKhn/xbgPRvVBiYJmqSYw
XwX6etJr/aCSFj/VwQwprVe+wHPbvvT62FIiLw7yHxqT6j5pVmghjcd/Axze6qbpzfQopgVuURZF
cK1+KI3yIG6AvD8XaZy5n7o4KVdKqlvwFo7vYesGr1NUhK+V1c+7RUZkIz4ZolSL6YQ1IEJe4mQo
nfRkeKN7kVWxS/MbMICtzInLDw3lgMYLRNi/FiFagYZ8yYvm4UMx8T9z71EiDEoYUvog21ZZEzyR
t0OiwJi04ElsEu+04sQU0KYuj2j0XoIcMwOn+AgySoQebEC929+C1DAo+HEs8RIZotR3LthceJts
/NoYZXcezH4It16E1u9iQrnD+cbsPkIjlELkUeXPMqBslz9nBqKQDU2f4prRzjkF4/BSWlFlXey8
sHYhODfXSFxo9rVDBFn4IQtrfVcsNSvH/QhqPf1S5mlyIEn50w3Ddoegq0phro8clcxopr3SlbXQ
8yOgbS9m3ynuFQI8BICJaBFnqKE6anWtdNbd2PPf/sdAx9jBSvrtkAf7rt9B5Wj8bQ+faFQEcjPM
+c3P6/yrnUMrTlb3SVXGfDtqf6ujUV9kgOOvuV+FXhBtLC1beqDS9gzX9i6gr+33B27tkS+HP2oX
18hI0sq2nlAWRcv7iY1qegkt6Gb3ea4M6wopia1MlqZRqRsV2l6A4/NRfEpge7ziIogjXajgn5zO
27APMr92bm2sfdhAn4DcBq9UY34UgWJ+HT32kLTnwrmV5QAGIqDjsiBWOw/qrDRYZ50JWitoVciv
vEs6lFTwf5lTEyzCi9Byymwss2JapXK5m7+CI0qTL8EQB+BXEUhTIw9WiwE5S7qE3jrfDM9TjOYH
fZram9s4xbOnOkeZDDpcQQOL9tjar+LKkuhHZeTJRSwXtWyLJec8VaONw5OU4pgdqLuwQ0vT6Zs8
3chlDwWymhpIfi+zQdzDRhWpvBgSXtljDVGtlSY5CJvqL9mf64D91v3ir3sawFOj+JjmxsDn4Md0
KsoYtqSG0AOJYN5mKnc0C0F7QB8pXTZwFtvdsQ2i+hkFkGZt95n3jZL/StM6+4fXQA5kGnZByaqi
uPkrNqcYt+bV5kpsZXTmRzQGcnoj26d8qaEDZDqSQOm/UjwAquVP/bNaJsMhyl3/AA+yfWtMCtTp
kPcvvt1Q5ASVtRJ8lWHr/UXP6T9t4T7/KKbMtpmu300fIPRqbIwKdmeQEpWe1DslspWjDzvay0w6
EIKtKP9e+M3JMnzj/d8iMrQWrsXco4aw5MfT4Z0PgNrEYsgg+XBo5AP4KToQsv89IQn0Ufski9gk
hcb9PnoY/lxgRdQ7W1Q2aEJbysM1b18LFYkmnL0PfT7vwMjzjA98/5SqkOrEi6mMk7Ohn82h7P37
IsPIvA9NizzDr0UjvD1KWt/KYapfrKZsXjwb5FDiZf0mtGJ+CFWA2vWftoKm2EbWDAsQniSpsRWf
4OLF97gPLAkBzbaE0DOZgv5qzGvZqP4phDf15tFmYK+qoAPKVgwXBZ3i231CKQ1Ez5/ui/zBHW6D
4YRPYzoforC2o+00Ntqx8cIvbVM70dbQlHFfJwq5tyX4vs6GRmVrdHRbyZ1BqfHXXCptaJnWIfIg
03iTcBmCTvs0ZvT/pWp2kI9D/idVNUL9iDoPrDh8TvI/afSZs0LbMLv7JFjixCcfgQTTTfkz7v55
im0s6x6f1WOdLJF75d8aHumHCJ0uU6/tp7DTbOR3JxK1D1uudGTfUU+eECpfAscA1dR7TLQes7G9
sq3rj2A/PqhGRe3ItK3+ai9DqkDFn9GivZ5kRpwyNIBuoHzyjH2dJ8O17vr+el9tOF9KmrrWkOzB
y6Hq0ee6e25odAUgWauwa/D5i3umCL1tysq9R5HF/4i+h0IZcFZe1SA9S1QPczpt2+q0qmu33IQw
tq5n2zae7TAzn/vG057o2jyJy1xc4q+9bD80aXcRvwwleiRrbxzbPVVhfZ1E3byDEoT+46ZGvFwZ
+WpHDlXqX75kzJqXbBnE1zQTpDdLiAxJmsAunPje2nUDpB4WFsU3NCNoM9GQsS2GUT8jaW9tvbgY
Pk2p+akqDPtHmTYngAfZl/8ztBzsTwp8aj84m5LDbX+GBob++12zwOk/LaHFctf6f9+1bAcP2k3k
iUE9POuxqcOP3OfbqizYmy6+YoraA335E8WYf3y2NzSXCYZHY4mQMBkQbtwoplJeK9t3no0sDM5o
Dr6Os+Hs4gRe09Tw1UtmFdqlqap5gvWDS28avLWh5u2m7vx/nJmmkhlbwqcY9CO5gHEv0eL7bXWX
UvOMPQ1mJSprALGX+6Y67Tu9pu+o6mhnlIYAJA8LdtSxngoaeo9j0J9U185fkzaG5X2ofMoa0CqL
KROars6rzijLo/jY4+SvqXbmeNggL4xBky4UApCHIAuMKVEIFmgbvUuVrYTIRKbCe616PIKWP+UV
dH7RbL97/HWobKe9NibD/a/LIt+Eeb0I2unw+Ov0668GrY5Pqhe+hYM+X2SoTfAyqwpwbzUurBXL
hM6HwD+Fs7Bo0YN8N6cxUO9L4kaxD94cfoAbVr00NiSbXh7QdWRA1dZbpzmcx6sMdueN16igTgCr
KOmw//LbVbBVF/Ed5NYNDiQk91CL6M+TBjpUMn+R3/VnP+PdbQRx+jQqoY3wA4+XDnmK30w/772N
s+igSci/xT18NeUGfUY34BHbLzd2O2cH5Zx9hQtlWFmkmWhDs8MP4RAVTyhWf73nKZZkxbxEBGwU
TuL7FVHTrfDBC7z2GIXZsKLRTXs2c9S2vDCbvyJcGa4hsUivKW1Yh6pXWtdf+WTGVyA04UI14J5w
vL/FaMY0vcmVa9vpjSbyHfxkxdPDJVdzEf+nh9r78IffHapurfjGi47+snThUJcseV4Ow64ECXTT
gYYdpoJecturq3Vt2QAmrcR6toPBevZixd+ZmVet6f+ExxPFyurJr2CzWEJkAEgYw0U07PU0oBnH
MI7Q0XGGFY7NaGFCMeKIzoveOHapXhkbTahQCBafhIUgJTddUrlrSaX1LepIkd+8/Zlxi6qvs8q3
PKbD7BWwBl1nzax/gn/XR/XAVF+8pZUSgo/8EsYdums+pOWqWtPzM3NAz0zrx8TzdNlytE+PAQm2
7gmkn4emYnNDP1A9yyT7U3UX6dO3lqbhU78Mgd/wzyiX9kRLn1xliNaDdF86/GR60sNy56TZJ2cw
2FWS/j83dUWPeE3h/OelV3+h6gvZyEK2A61rsI+qAZ4ePi+tb5JPbhfYezcyUDsgg/zR1dKbUwf9
N6/kmIr+zPhcQX579t2Eb7xb1t+CrcwHHs3PDtT254KCA9UmGtxAKQxPqB3QGN5+yXto8CE9VyAv
Xly93fycfIT5ythuwjBp1hLymIjNC9zr3SlVovjs+nV8BlUYnx+m+OxlQq5kQBsKMAQQYtKjkYGQ
k9h/BA1z/eJndX4mlRK8+mn0tzrRgijWvJz26aTQ8n5+Ec/Q9+o5ir3PMnUPijnoxVOTbh5rIiMP
10MdkNRa7ipDrDVHaubRVSzV9uyrryFkuvwNcdEj4xwgEXvPnGbfUsm81csgV9ayoaOeZd4n3BEp
JcQLP4N900nU1fYtMkPnBmNde6RZ6fsfyyf4wTZOPkGru8Tel7uG8RxCSnD6eTcHrspFZ8Q0Aohs
qwiKlk3RVOlOiMGUaf5JEaa4mfb0MCkovY3hLYtyCLDcwJw3ufrDjFXtKaOYdJnJcc6bwi20jcWL
bCuQHK+xfCSmpp9NYwtKx/Xd9zn000vCEXzPc2/p85jIRXcFm8Sm+CaWDKmjofoll5Pfgw7TQ5hF
XOXyCJGrWA8z+GRn+p01yFyruflsIir/IZ3Q2Ktd48VerB7Fs/VAo81BJutWsWCU5XjXi5JfVu0y
thAx+HWYZHnzeccarct43WQKQGa7v0Zm67yMQeTcKp6v92CPQ9jZTZLviUwmkfPCISSFDK360PvR
p8SB4WqlJh3oArrupf1+WixptZfm/JxvAf0UeUbZhZZtvsrB5r5MYrJQ/ddlS3O+k/ucfC39WPno
xFhpC2zer3VEL5ZL3VRA6efW4XefTEu4o/E49nJP30i0DH4AEP5ul4sCbNGh/fWYdmiVATlB/QIS
uVPkdMnFpd3k4ExA4BbLUBaBleUqWIaJCgbvL8hyNyH9nmtxPgJ70qv3aFkX9yD5uiB2AGWy+BEn
V+hoca+Ch2Pl+NZZKRbmshlyZFqUaCwyd0pojk8Quo9Puhbyjftl5mGu5IBe7XgFPLK/B3rLtMTQ
UJ11wIX/WWP5prVFm538vQo7+UpumQIORnv8BqeVd2t19c225v5ka4V3kwGdpBI9vuQIIpF/cPH1
ZgZfXsd74Tdn4+lvIVmhE03i/74W7O1GMQb43K9xo5abmd6Mj06Yf4SnoLr5Vq18pKf20nfW/FyW
OfuWKfKBa6F0BR73h43U9sruUpRMe7M+VuNQ7Dsn1t7qUv8hEXQinimjZZ/DzOu3kLMYZzsLGzIN
tmMeat9rDmqreqd+gIdVN3ww82LfL8VbU1PMUW33fkb9a7ztNKTbQ4/3x38HzrGDiKIXI05EHWcf
t9Y3BTa4iwxu2f+8evj6pqNbAQrth+uPWM+v5j2E3t9keUSOnVr4cs/H7XR9APIJR4z4c3+4NmMH
z3RTas8tjcGbpvCTrZi0oGnPGWRZNGFWfz1cclWjlOnTpXwNoaGDQ6uY+bwBr+zLzFefJSTIlkcA
p7u1mDKhZrwSXMXYyM2NKdtn8CkD7suVI9JKz0Lt7y3bWNTjQN4tAw+2ZAN1srZRqxYZFZmWQGMq
T/lYIHPkBF+nMKn2wj2YOW51UL2JTBV0hNPCTlsJHWGW+T2dSQt0bwwt9KzK8HNDVeligY5988sw
2BjzkB2qeO7fonHRJMycfCOzSC3nFz31/5LJisfjk6ZEf2k1VMe6Ysc3cxkGDmU8/u2SDvl/JuRq
rKf8EE/8tsX0ZmgM5SocFftp5n0qN4HqC/i+3Kqbwz3UMSH6DLp16eLPZT4FZzd1AtRbGOTq33z/
FjKmHZ2F8bz5/5eO3UAvAWKmQqby4Fl5mHJ1p12R6QfrilCvZAsri1w9JjK17iFn1rRF1085Pe4V
qxM6GqgGrsLRsKAuU93iGC7CMWZmO2tUGDP2bFasHLoZ+SF4frOzXM3LTK9y2EeaDdIdu4GDsus3
lQOF5CbPU/1Kp9mSd8vqxHmC6gYOwzJ/nbTpTaGA+CVxNGM7JEvf6oBJMn6FnFBFo10fnM0sSjYQ
vnmv+Wzt28Sdz/UyxFk+lUexrUHtqaTrwy4a9OjoiClBWmj75U6C7pd1k39CcWs6alpFrS9FvHDf
DYkD3AB+L3Y1ef5cNRmEtpZ/HhdLXI84Ma3OSteK3ZfnMnOPTWl1nwAs9gclWhqMGrP/ooN5d9mI
/DWAAt22aq2cosY3Xvncv3uQC/2VtQXvinBMn6k1rdS8CZ9nx6fRXtXzfD0ECOwEQfx0r5q2S4VU
yp0xEj41ogZPYok/4Ii2omepWDeGo60NO0gPQeJPHwq1mc/068arTPU+x9GY3IB0WOcJGvAVHHvt
J5ILEeXbIKMGi5nMnrGr6QIBA5+aa8udjF0qXViqShNlnrWHbAr9q/jkKsu098D0IJQNARWjv+Td
rGWoTM+9Wf74KUVS6/Tww+o5PCm+u5eAEubUY6+78cqsFe8l8AEVxpBpkCgMhpXbDPB7Lk21bRQm
cI0oX2gov8GjZiIOXEb2kwYrCVUGH8VMeFU2+nKILgujXqkhDUzW3OofJx9shpiP2b5HI1RMmRVT
bem26Qo7if9DD0VF10TuHyzkgDchyjHvrpsNG4BEMWyetHwWkfFtjNz6puVd8t4fxmEu3m3NVLYq
22Rerd+RMe+ehXkCcCr9SOa8e1BTtBQDoKUGVz6gXkqLjTeVeyqnlNe81rozYKTBoG/yIIaHWBgw
wrq22HYOM+wxsGRYKc+/IDSfkWULacelWzywyugjeC1oiRZfEATj+jErV+IrfIUOCIfWx0QvfD5m
fVhP4zzuXBghoTgLYEOtwzlaKZaC7f7oTejnEK+tYWls9WPbaTvfN9GKEV9G71K7ykqvvseIU7NQ
pekJ/MM/1E4MZpkfPUobEOvujYU3oGzml9EOu23mZyrMb054ATyUoC9NuQNR4ehiNwpVcwSLolOb
RCQYEYLf5ZmafpjzwkYPNla/eUq09dtw/I/nGJd29GJwBqbJK4S/ULk0nVObbA8xRcRLjNjxGnWr
fAP1PuyyZVJa+4nKjslG+TSlEQgye5G1cflGgPL2ISF3p+vgZvkBTaFkHlb08AycskzlFretchud
8HOUx/BYLZb4wzyxTzEnV+g2CzhTEUJ8BcyQvM4xPP7aCIYGCdw+QVXszUgd5bnO+2ugIl0bLiy8
iVVzeJbL34aweM89zs0PFzonFpTiubO0NpwhEp9vTcizxY1R0rPUqIu3oTu9NHBBnOJlVkI4W5Hg
U0MwCR0459Z1jhDaXEmBTirFsVCldWN+MztSs0G742GpvJiB4r/AIgckRNe+iiV+ZOvM3VQ4/hpO
Gv8eZvVjv1arvN9LXF81/q2nt5mHufvBRCf5GIeZtjMnv/wcT92uoML+LVQgN7Mjc74qnldf6B5G
A3o5/ie9u0r4Nn5pCog0DUjTTl2adWd6Tz4HCkxmmTkafxUwRzVSOk1nc90OWvwDgXiqU34VfNJi
U9tMwHooSljdYe5L8zgZaMopo/GxMc1wRXJ/oXcP4/jUgvRAw3upvXgTmbA/7X6ZV8xlPknIg8l6
sMn2tpz9DGUB6tGRll5dTiXnXEt4sdidr+/rRV2ycyINue8xON3LTag4fLDpRD62VWc7G+jsSA1X
NixM1QB0TxuyDQS3sNmyISPL2BYANnXjsxkbx0HJ4h+9QZKrDbLkrVaCaR8AyDwiRBxsSovDhaOE
y0N0XDRn4ao6iS1XOfXUn06xZYDmOt6C57lVNJxPhenWd+CUWarFRtFQd8/HAPbJyb2pHISPqt23
oCLGZD4NyyBXMngGpNLoTferAgkpa1VpJC07WLPMhdd4oHfrJldtw4M8d4JtrENjMEqm+ZfvEfaI
Xe4BVMAFKtjtymULIzoPqrDOiS3D3Q7tBtLapP1uzZACVvBC5Cu9R2NdbI3tyEnnA/zp5KO3T37V
89lNcKeCdkGfwCm1jTmFw62vmwH6Oq5i0vxr0E/KVnxBpQY27L7TtGrp19s/AiXaC4vveZPkxz/8
ZJouldmb+8Cbnwu7/NpoecvhODA+OmX+tRiTCAoqITT14BhDhHGfTqkO5g5VdbQCjTfwBKAgsnjY
D71GoblD3tulvvBVrnIaye9XD1/58BmNQwlBiXmSldqLl4zXwK6bd8+n1t87UCWKCRkLQqJJHB9q
VNbfAVEkEM5n/VVMwwcUlbifvDYrbyTwfsia2rB5htWuvZEgS7VjiL543InZaN2HDMB9qJfKtUXp
5jme1AyYRPNZLBnyJvdBAhpQjCm9d8pd0zuly+BRU+TF0u9pUqCAT5pr58XlAjzRtDdz4YJzkaJd
y2weqtYVldcXse4Lrqnb9G+hlxVb2A+HrQkn4nMHJGeX0e2MdPQNkBHA5Njb1yD7YSFm0OcoPGg0
Z65GG42uFUnP8mao8XhsevVzlsPpIq4q97xjqhlf7SpFbM2Mkr2VVRXwPnW4ppr2hNBq+UFcvT/B
Je664clr0wg4yRN9I4m+ddWqOclgWaa95ywNTUoen9y6fB9qtd+BEmrWXaaMzzALTM8orXzMS82j
HwmXDLy4um1gBQ3PjX98ZZ0ZT2WiH2XRvKyUyZLlQ+b/r+WUS+oNuUiOyTGEuW1sVGcZUJmry1UF
G/wq4x8c+gZmQL1B7Ox0AVP3AHE7ZDd7Hfyk9BN0FgRmPowXHEL/4e75Y6IP6JV2DeU4ZA2ciHLC
QOi76p/k8CHnjNmoXJ5EiKhOLXm1MktW6KhOz5VT0/SX6yS8bRqHV7mdhherzA/t5ERwsvv9ez2z
I7qXEmFwVI9WqhjvNpuX0Cytjzlt4LdJV/4WtzqTCAQuYWxnc5y2Wh7GG3XJ4eewfR1oFv0CYTvw
mvAXRbpMQH33RcLELzTpciWTLpNi/caLviyXSWhQ1sHUHuD1HU60Rg+nNgh+Xmnd+LuJ/jAZ+jh6
RcHU8Q4KX5xzZNefw3qqjqnfT89l/0YNq785sqOzI+BhczXz+p1c3mZ284ZGcKQeSTzWx7gKKEUW
xrDrAOXwZjLjE22qR/AHwXnQonLVQjL+XHT+Z5dGy88gJac9TSn88Fov+hw66DknSRbSmpi0nyog
HdRNo89u4U3nMQxbgMus8uAp2PQuQNopCt8MP8k2E0q953ksqHktV+oyPHwPM61zr1w9bNa7Zq6v
Zjb7Td7eEqVEZ3eosu/NCDmyOY1fSWbFEPG5gG1Qg50cfvIodJtsWwEcxE3QvyUtyLouU0GrySw8
2q+Z7a1kUlzaEF2T1MquPiAmKJqtuK72NLnn9QtyXe1KNwLkUAdKpDI44AphInf4m1P1nxik6neQ
am+N2g4fiwLYzYhmzd7RjfrkL7RbZfxjdu0EJRsv4LU3LziZyng35m7YZ0bubVsNpW4PArtNPzvB
c11sGhhGbzay7JTM0GfdJUqbr7spC5+dLsep9vF7NSoFaTwWyKClpnKy7f5l+YfMt3nMu6yu85O3
Bk+nhK95OxX7IWv/CgAZnbXa3Dfu8rWWEpYMvyZm+faX/j9VrpgN1nlmhZS25lStD71r/bi/7cum
/M7fSY6DBkaNxo7/Nqv81FZmU8KDQ1ezo9TWxVoGuUrc0KKujS4T9DPWOh3mdF6J8xHYu9mhDkFZ
iv+3EPjAnT3YyR9qrFsXmf0tpNdQbK9tNLYeM4FJBWWcecS26dytSD6rT9ZYHsYCWXOxjH5yC7Sw
lwkDTQ92UgVytvyAeODHT5O6b+9sueCp4dDtYOdAb2klTpinuITpaXwao6e7JROROb1DkgF0C/ou
tvlJ93eRnB27qn+ETk3SKXbGV7RQhr3vRxZS8G5x83l4Af5Pw6+G0xxlTRpXL0lZ8Xsbhm3qJ39X
3dRTKPf718Rwf+TkUs7issiuXl3bPYo1xdXw6tvQADVon2yrsYlf4FUGh6u+6HXvbzXqsxsxbXaV
K8VAwS/qdP8lurBBt16S5XoccuWsteZeGf1tZtTR+xDPzslqBn71Zd+tvUCzTtSMm52F5gWcdgo7
1a46q15SnXutpv6auDcfSomTV/T5qWzrnWVp5tHP4LhUNb88apAProseKn9oTOKLmtAQ6h0aO/o0
mU69zZaiJvjZFgZL11n0D6IWZI2PCNRyiJJhXk5ID/PhC5rbVCbhfU5bov7P0D+WVx41zTJc8inh
2VOcq+MpLk9wEmDJdlok+eI5LJ7kKi8Mavhigy8rnjhbzyBYTzLptx6owcfkfa1lcIqwlL8GOuj7
IPmuIQoIuH9KbkHlRuc6VHk+ZHb+DtjyJqcAaPY+O3zVPkZxDsA1iP0jRATtU+2g56OlE5JAAU93
mOaqiz8p/XtuLbLlg/2xh6rv1vXTF4kyzMY7xA4sdGJaHKo3Lu08RzH7BPCQo5Uvk9PSxTh59yjK
rfXObsPnPICwLCbreLRbM77mVRBtlbmwPrIpA/NZjvnfY/XGO8/6jxtPH6varT/XEbxnqPem99Xq
qBpH0jfxlW3mz9W1HqU8p4NiWZ2lUHpE9sqcy/ckz+I3mpVRp8hia1dbvJCQKd+H9C5/Kzua/52q
t64anJOXRHNDAHVMNPwi1Twovs6WasLSWdYnx629wzgmdEelur6pJrO/pV2v7IvAGUkAJOWTjRDv
zgMg8pJ5vgHBtu6/O0n9HRRW9XcI7P3OzjOq1LY6IzoZwbTQqhTskW3EWs/96AxnhRMUheD5KJYF
dgsh76CMK+ii/4m52/c5hDPHs0w1mgb1TAhBgJj3ILmLX8KP0AxeCvYWqQEZ+DWFV3u8KW6UX8R4
uJFCj67hDLtEk7n6/o8JCR6NXt+MHgJc7nJLx6oylWpUFB7rJO5hStfbyFjzNrlAUWt9Coq4eYoC
OnYm8pCfUqOqDrbROxuZ9aD02pbx7KHNzmzU1u4q4DlxltnGcZ/1ztWfGw8BpCgskkPi8KUp4ctO
Gj289OGutSDlARoUOluvpZs0T/L+KSjriwfBVQDhObIfvgcUpIpeOk2LSHYwJPDmxrBbXu9RuVW+
kBx0zlHe0Lw9K9BiKo0RHyVY1nIImtbI9Ji7x10MiljbodftjT3B6sajKMz3PV//NRXA9kKtFfzR
kmKah9TdovpQb32IDD44UF8/T0G/pXwPb99kUQFLB1c/SrDCUe9kqLDoldAXPvklDdTwZfxonSo8
PvotZKe8+E2bz178j83zL382dPXZi92DmZjaWYa5CSnj/IsZmLHOocfNVvc4q0Xz9s/L3xY+5pG6
1beg7bKV3FwtYG+pVNVDwQ+md6k+cKyy1/EYZ2spLcjwJxv8v9sSKtWKezFDbDUzj3Tfu8ciCij7
upbIdxoXq2u8ej+NTrvSBsAqGrXci59otHvJJUqexiVZjUGugyyu07PNQY828J+EesEnHXzR/+LP
qwpo83Tbamm9Sprdg0DvsVJ8NOzPu2LkhysTtYoi8+gV2rFgt3vrIuejoLfqpOH1YJl3S+Z+WTK3
RArsC9bUe6R0f/6KrKPM3oKw8LbSkxtCLTc10XiT/lsjHaqdZ4TeRibtLMteIcWSufuwcEcbOnSp
0qpr+z3U23b0QSZlTeKgd517Zn5G6PUrD9cPXWIoAPubnwNbO5LkzUXcueLbKvloTV3FftssIpXK
RS8MqIZkHrbhYdfC48/W6S7E+VtC5v9J0MiUJGzyJZVz1+j8LYEjl7R7+KspyGz2ES0UY6SiKvgq
m4rN3jq2OM5Emg25DCrizv9Qdl3LcePa9otYRRIEwyvJzi3J9ji/sDyeOcw58+vvwoYktHvkqbkv
KOwAsCW1SHCHtWoH0RSaeimIxEd9FaW5SH87gz0AbQUZ9xyPQXNtfEIRsgTuEEEJKZF0CoFIM1BM
VeSJA5YotFCQM6rZItQMRmtIbd2sZMk7Zv2sCHuQJL35qbq0Kb8T139JbEL+7E0t6L+sv9NgD9n/
RzsirTAaLmAw9Mndp87goLSBOahJwGzMUxf0xzbgy4vyrPRzy0GUNpsjKFf1fPGVs9rAELuItYif
lKigeNm48kbXt3REOUunjB5BZtMEyGahyVuI1bCgGFPMSm/Vj52d/41OtwU9O0JXVEOAWuHkXEVx
Oud+EyXxYzxa+oei2kAh1brmuWlz40MnDIneXjshkYdrgSKqqCIAYYkFNCCl4TcjctnTUrhBV0yL
DILYvfkpj0FzUDegjkHTkTnt9Ja1oauDJsBHrQ6wEr3uhCQFQrw1KN+nqEVhFmHTyCl+N5nEsyHo
mnsUG1LeId0QvI2NZqagHtGoNgRxg34s4EIOuLHUTGAkvkibu9lzCPbbEod8z5X3laK3dni15Ge6
hbwF5+ll6xAMKMgM6aZzdw8i3YYU0zGqnY8kwbU5PnOqOomZ+zc4oLR6W98xVCxdyfutTYF0a/j5
OnnyXtnTDZEccwEmiq4A8LugQLrT0ZPn5I+qwF6oaqGSMXQhJtqcP+olACWjNBvQHp8P13Xo/5L5
PaPajqNh8idK71l4loRAJcS7OMhJ0EmdeU+bqEcqV9Spge+LNEptW6MnaCEToCPBlYZyWH9suuYe
qAA/F397PUaPLYlUuE8zGmR5fhG3iP6DzuBG17WACdMsA+dBUAwDOQwHAZEVIDGpi70M+r+KMkfg
oB32EOsLwBgH/NVWS8s+0MDBRQp0EcM8FCgjkjobjTpg6sgfySNhVvqI3uMTGimiR69ewLgkGspx
BCbgTTz29QtjaMmiL9Wr6BRjFE4AgwpAFJA80cDWOH3KY4SEa8fk+ztDVSTlPmHIe90ZZqCfIISB
LMbrThq6l3xvsQAO+hresvvhjIT7dqbwVklxAIpjuTBkSMCc6vlnISg6aUBkpZMzEmN9/FmD+OZw
pyextPT2AeQOaISbUbn91vpurbNgzRHRQdlQHIhjyE8nAq/9UqzfSl7MO8ME5hOar4t3hlP9Zw83
ikK7BlFrE7sP2mahPqVskFqcerDbRabuN9WAXq9sKZBi74AxagncBBp4x9mlG3ioo7tBqkgPsNgJ
69BZ3hkgnJeiWmY3/Gs0MjS4/LrMELgLwI3PUfDJ9Z1aoPxqK252M7IZAVnJ0BvuOxeFkycF2VrP
NrLUZXaWyK5C5G2UnuWdiCBbY4HvitdWaQA5ItrMSEfWyLMA+9sE3lydUMUI4qYoMR86ezAeunJg
q7+1QBcDBm6guww6YTCBvQpWPCEbk5EcygUkHO2E4HFIdtrC0nUWdC5Ys8mRhqUu0lXA3XxNtrrD
YwSbkUHuKOUmMHCA2bF28U5gaow/2G700W3m4lttcW9nLkuNCqq0+LbWVWgg2YI4ZJqBWntFjhZE
AftSb4pDW8d9UA+LdgHBvP1lAwD6CPBMIONqgCtmn0erer84KEw10wzcAkW7ndyqTX3S0RAl+vDO
AjTtAEgBqTfs6Kc3I0lIDgZo8lzucjSgIFpEfLa8TtCohfMS0P9fdDRD4B+xJCpoJZkcI5c/O95V
ut4tVruaCBaeQI95oHBdpQJ0a/ljnpYMzdIIW5ORQngkvthktE95FMaPpUVpO7krNS2EjfZTtn/u
N+sVcgmsAlmL+xwYpegoibnupHFI02gAO1gfJacFpajtXoVR31qnrKBrul3GlxxvL2QeOoYWN5pG
VrrsXOQ/wNXqIrqP1tTuuooB+AfdNW0aKEm2csQVUIdZ78mHzMqRRDnY2ud1Sth+QcwUQW0MZgwq
XZoBR/wfuv/ql4A5C0gZ9oG2iwf3r83h7h4VLeXD2OPg4NOUBguFhLVRrofG9soHpacZ6bYuwvm7
jI+kul9PLkNqA74f6Usk5HANtZZmM10Sxym/yCz9wvHOgVQYsOvcdQtbVuBVAaWBgDDBDIUrXu3T
lAZkFYCxAvDgWliV/k1n2sYTBWRkVrv+VmfGLPH1FLVwypnW0oqaGeWZTz9xCNW1AJA32wXUgP6S
ldPZpBKwUZSMFY2xNSeako+Jp3zIW1TgdDPIFdCCW+gXaQYDr48G2nonmrLPiiaOuOJoqAVrnBLf
0qlltAu53OlAlSRSCyXQiQQVnR6hkxxUvP+8prqc5nb1DtgFs+8IFAyusWNcAnG9HdzqEVUeAkpB
1Iu1Gwj2hOFWJ3zGnh/7fnEBAirchIp2opkwGskCJJ3Ot6ccIaB58hCYzu0hFUi0+aUFk+jztIiX
DVDYYH8EVmyCHtI+A5qCDnhxXVsB35/UmoGynQoQduWyrAebFX8CZRoW1uGkzMXw7NknGpqKkm4n
15DdsSogOwvEPPp8WgpOTS0abMDM/PODkxXgizaAQfET0WCtAnPEQmEF6vlhkbL6idWO95ZCy0Ca
i3rgPRCrh0vXO4CjnfNRzrJGMxufZDkl+2ZnVoPn6Iu/xse/Bp4Ve7KSXrqQ3M0gowjkVOyOfoXh
srjZaV2X9Dx6ThzGbtSGi4hmTIuHJkKNYhydYZ5ZhUQeWcZuAqihiICQCLTG9eQWOIoLfZ2imwTI
mbvWmPlFDTziqFaf8i8ohokPd/rfiihx5xdaSi4e1icoYJPrlR7Mj8CPMNElO285YLFTa8J3wOHd
oesmlNOaSZc9oe8dFKz4DYY3SgOph2NhAWScfEAelYHYAoOJ3OJDvLR4/cRa0tuaq1/ivDrI+7nb
cuSLkHEK1G0bcFy9vOeTTj4NaOqhNzJcMy0L7h4OW42XOaOe2nDVm+XKcAHgAbS27yErfAYu1IJD
xbYg5wMrx3mxCklGVYHr12Oe7TJhJt2NmdwXPW4ORbZ8J2vVo3qlAZooYTNVArSJZqjrXHoUFwmE
pm1du8BM0T6Dp2Sd49SEVh+f3GggRCf0klWBa5ngLdcMVIKiIwSUHYYWX2i2mWZ8QX5LgJcKy820
divw0MlVtECLLVBF6mjXzhw0O1iicULAzcgZ6bYyjc4LWs/v9IlYoFY1CyvRRFYAN/5XA7motSty
I8gLTM1OXWzmTXZEE/J3qvnpdZGGs+evVB+ERpcZHFxCp9fbV/LYqGbo1e+3OtogEVVGiOne7EkL
1gLoHquRgeMKcGg49m0fB32dAVqo/4+6pMGQEu2nfN72etKkXyMgOPiNgegyAg8VigeSsK/y7KsW
x9Y5GXsbsYBM+zTVX7xCMBHg5UGMCY5HkRjQh/C33hdsR5L0cZBX5AEp1GDTQpKR6H9ercykk5sr
Hy2PXHkZpcuAx3DQ0MxPKt4NRrSTl/UWUJb5ck7GQhun42rbe61xQEAWe6NxYSKWTDMawPbzHQw8
2570s12/+N0s+cf0dZH0p6X8133VZW586IqDx78jVYUyWvFxbvZ+c4lcvYxxjBbFP0wHxVeatnys
OjN+SJCjC9zSbL4BNwcJdNvgV2up7I9osj6Svoo09Ku7ixuCsAe1QN9n0JqgaxiF1Q5e2AWySvMt
ytx3rQtgXMA59OBNNUD5I/R2PzpB1Mzzhfd/FA7LQ63K9DMNbtzr57Rc5tK/l8mkPJU5B8jH8xrl
I/dQMrk7LF2eN1bL1Zaxuu6Ne5vHbpCggyGIQQkOtpbMRb8nq8LY7jlQy6GjoVlt5zy77VhJJclk
6YSFZokBTqv7NWoLaxgB06Hk329JPmBmQTWRjnCJWqeuqra5uSp9lDsfad5sbzoh8eaX8WieC9s0
zxZetVhA00E3bZBgAta4lA7kVQkvsiuRZq2umWea0SDXkXdkLKE19uxIy0jVA3ADr8KvS0jp9LxD
lR14DXUUYXqiSJMqM2lGlZg0q3lrnJUovRsq3FRrItpD2u591X60lRLVcmdjh3bqYtRdoz5UucWm
jSy+Y03BinKa2p8RLUUqbu7TS5RpIDy1JiO92GIgpZEube0D9RYo+6QwEU3eV9b0/WalWoM6Hfbs
KPe/2blBl+IFpSkMJS7L1yFGaqt32nf4d64f0FMMYuIOj0lfyRX+SRE3TLW90t340A5g65E7kItH
JRo0pWGLUCyLu0oEBhRcoOjHv8txbQ/u0BcPyOqhUUg0AZI4Gds2hEg6Fg+sw9N+KU8kGEKzOi6O
t+SnF3GJXkSmAQG5WXFMhllHWRXQNk3XH2q9flhShKpnvvBAfXCayU9Pn0WEL9yCXdWHvfnwUYVS
yiwdeHCjXPu2HcOqPKzzal5NkPz01TK3IDJGsXiI7Od6Kbuxbn2a0oCC6PVSKyXJZPGbjC0X5XS3
hkS5EJjYq3QkJWNx0/o3y2+0d5vI9bExIiSjT19NQDcemOjpyTfUaNBgiaJBDhggaWiIjLMDgNGN
khwHobszKB25qP2TwtgNG7oKGsetUCyBwe625wG9yLHgcYaMUP+GpiV99KMW9OCkW8sJpRvKHUCV
SzjYIDc26Zz25mkN/Xwx7uYrGm7EOY+OceP4C0SnEtEMx08I3tvWca5AcUGEuCuqfPBdsLGapvE8
4Gg4NYA5rbpC+iCGmUv6XHKhdXKJBXjv3hfefZE9e9/vmJZts+5ttFySj5uXLTr+xJYAml7QhDd8
8uwRjWGVgZLYtAOQcDw5G+hFGy953MZxC8wCHaYJA5qqT1zE0xpzvkekZUCg1kJzRWwzoPqBce5a
jgm89G5AqnKePstNyDJUfDxXbBEokdiYrkGGpvxmAW0HgGFil1Sw9K1Fe8rsBQAHYpg8BorpFZXb
PUgWBp+UN1OjHw1oI3TOGDqi82JNXdfPq3O8iQEYcOKgExBKtjziuGdcyI2Mz+vFMnVRC/xqxyHO
L7RIrifvu+2nARjRYDfYo1AQ2fRya8wzKHDxRPl1QDLBPHc8fja0pfvi/e9LyIoKKAtPHVoj57Qd
2W61S25dbGcyDkzcyOsCRNM+SKLTC8k0U4PSOfQEIItco0xcbLR6jYsaoNJX+re2Id1/cLm53Fvb
uAVQVucx/x8Zb5zfnr61xf1KnZ5mpO3mIvK9eSzwZXr5xfz+F3VzyblDp2zlNo5fFUBcQefzeOYg
1CiAXAg4Cft1QB8KlEomz3VC2MSnKS0nc2oC3l9uRzKZaaYuofa52ffuiuRzp7u7lDE2zp53QHgQ
n1N9hN9eklzkB6QlN1dXl5M//92lemTqgTGg91ac+kyz2iNIiu2LLeINmw6ie5vPAI+ApAaWGmiP
Ipmch9cV+pTC8us66a1vCMPvpV1qyMthk9w9Nqu68/GSgBqQyEh38qscGzj90JSGWhxOWjGY9B0h
GWTaL05S7upkZxZzJxeuao96SPtkTzt1Rs3tQG1KM7kTbXKz/4QCGBssWAFrHdQSZshO0dDa4JRX
4m91RpsAeJPMbIn+05L/uvWd353420/0H/x+66KDwy9IU10P7SzeI9CNJmd9AjhWyfG0ADh1DZi2
ykcFMBC0vQy98TQlnxzYVMdt9j5uOUCv/GktkNIWi2mwOciE+x6wT0ond0UuegJTlemGtJcWOyYI
jOgKffU/hKSqsEpB9iBOjzT04nwnK4FxDOtQh2P+TbpRGNoMZ56Q8z9xbOaXjKVoyEVMUzX62iK2
221ThCwSMCKEkTx0CvD2wDC52jCQGxloRsjKtOrXLWUb8athHsFFz+byJ/BRENAVg5Hr/b7v7a+A
/QcPDsjqEd0X06aap3RPTQZSy7SkkGvIHrWXqAXJ0diy5A/EW7XTok2rgBYGelTCnUMOVIsDAJPK
64iA1TXWWsQki9JHsR2+y6QjK7rqnl1IJ82z4+W7aLZNn3y8VQPtqtqM1iiRFm5b82efF+6e9LmO
INTIUOQ9Zw4qFJlXjI8c6bKx2ZqLDtD1RxeVZI+kj/t5umpA677Tk1HnLgjZUtBPqQWdM3FDQLWa
YY+Gk1A6ik0dzs96nAAR+NeckUoXkUHlkUh0LaDcouYLwLzILynfOze1lJfVE7gIh0MyNe0FHMst
uJdeZosdAy0KZEgf7baM9mQlP+VyoxtwDHZBF8wWw0I/a6/tTXOKpKgPMX8ig133JZDEq3VPojKw
1jrNhRlflUp3su3qgtIRaVE/rw33TAEwmtFAgSpPRKtopgx3frHlbgD4FI7kc7dEbaN2xQElQQIw
adBkQO3kzNWaPfExz4DOemhsAwBGM4jhzQiAFCi7expbs0DEoZr32uhZ57xFgY5Zo/3KpykN4Ojg
0kIiOaIa6Vmn1tUdiGW6bkkC0lUasmK+Mqu90Fv9YqF9UH9Qn5v01OERcKEhEmUJtls8i6Qzmdnt
63n9n7Ey3gFGDS5kUH5v6V6X/buvvCLC3njAiuuCum4MvT519wTrHpfNcG2q+CdJhP6OrpQnG3h+
QKgElHyJt0e8ieuJBIrP0YTwDt3ucjX5xwaqR3WNL2da0LZZemqzAdgkub39UWzgtXOK5gAKu/x9
hH7apzQyEQ9Hh9I34NWyoI97fCzw6XxyO0ADzJXxLc/ddT9ZQKkiN7wZ+HW9dF+sfhhRZxUafALd
9mu/DiWa63RF4JKUc8Jecsk3aWXUC8ehXuptQE43ln9M8Z5zino7PnEQrVxpYK8z0+jTwUfBNDhc
Y5RdCIMxm0MBXKrXqVMOIBxoXD0YgGUy+HGHV80bO00T9EOcQeoeJCZPBp90bbzhdErueouHHyk3
dKj75mg0AB7APtJHH4vtxOeuRZ07mAkfvNZDJUpq4rsq8K6qyU73qPKxJcAV6STgVc6L6Iq2AVLR
cAd6hS6RDHy7aH+9Qcj6/2zqIoGsh4OR/Ji8EuVb1jx/qoaivrSRl4CcUExp6Gz8V9/I+TTWF+TM
hgCcx6hKf3UkA4lNBIimAv0Ksl/ELmYPfYKiawQFRxna39ofGm+5d2oEKN7QLgz9XVsEttAmS6Vj
JSwrNx20Y6Ox60qraXDRedqiOv+wEd4eOdI+GbAm9wZbU19SkWxEZiIGyXCyFT2Cf8Rr0jjoHgPa
eIV2INiJq0SaSZbcJ+T+vJR2eWVIIX9AarzQpvyLv+0A56/gwOYxuuVMg8UnD+0lPWqtUZiZl/hV
CZvd688OypV0IEiAp/KRsiCZNGYge8ntUJ/3vNrjJrN20um3e95dQonyAwHAcAHO4KiDKWU+VfTK
LF6PaUbDTC/TSs5fzb14he7oTViZaVaIfWgGVCK8XK/FD0BsMbk/LSOj2upuFYnKJdtAraDVI5hG
vQHBNVFyoJvNdqFiA5o5aYqolm0Z3sHWx4c7l3y1p+fyBVaasxbIjQZRz7CNq+X3GZDRMpZw/FMb
0wgMDWG69aWrzN/cRaSq6WOQC22hPsa6ljZgccRiUq4ZIERTK0VxN21OyrsPx3hp7roWyAcdrxK2
a9IMoPAWiDKeyt4ezpGXpfNfpEWbEGrLGUeXpGUXSwgK8cGMn8iGuqzxbFiTd1q1PplKlFEB9eYc
NS17SFEC8TA0gMpp0BgtCVw0VEcChAsDQMuAPWuaD0TWkhK9i/QZE5aAVhW3rTnm4KBOszPwkX2O
EHID2Fqzv4Cjob8YYqbEezP5pEaxgNGJpYAF0ZHZu7/PZNn0JY8dEFyL24y6w9zcmUq6H5k8bnxl
91jzCbj15QFY6fEV4NjxlWZ3YlrgmZsN47Yr0gj0CsqHZtGMHGOo1ngocLXWFagf2FSuGHHmwTq1
esZR7tKsx2GY9TMyfTpAGgbt0HvWgSTST69GpaPZWyLitAB2U+a3fO50tL/6BGrtv+vkxzJGcDow
HQWmKEMB0yRFcymQS2FelBsBEUR/JA0NFCvOqgs6ZTepVgFgbOKCFOZxqjvUCxjdmd4SnCJFKyRo
tn2N3jDUu4h6ubh71xiQCfSLCofKmxeZmzcX9WLTuQm7uPqeNDSYeQG8MuC5OSlexO6C4UlWdqeq
zdGt+5vAOy2gCD3uLrhtoZnhQD94wetP0QLwNvp5rXZGsrxNOqlTvx+yvvqSXv1OX/VKBTbR7mCO
IIgCmL5+MQvQ9QZy2upxe6LpPBTXBHA2x8XpFvQUCc/FabkWAGMfpRpt9KKNGjEFVIYdsLWe5U6J
DQDaRRRg0UpwFKftCZFJwXC/RUe87WcfwFesARu5GI+LqLEm3ciGXV53xRNJec/Th0KLHkkC9Xbz
kEzonfdW5wHd084DzSyNrWdQN2NXz3kA2/Gz3i0mNEsYRQ0GZT1w3ntMR2pHUBCXI6pbZ20droYQ
ccf9YJlO8c4EG9Jng+t+0dnjR8Ncoj/iRAenApyKoQDHjbZ8oiXF7MRXI98YXqhgRH0P8FbnpQvJ
akXb0R3R718D2XHyjd51rkBScK52hjfSNEM7AwRSc9sebj3IMqIKDMgy0bRTS8mg1tHM5Fp9LHP+
gSRbbKrc7nyN3AGpj+ke77a0UuOcWyDpaunI6FTaw5YCCYa36MxKAI5aCRUNswHSe4bigD35AsoU
/UI0BdQw0lNDD+SVZc9YNjy5qQO4CC9p34PFNonGJBg08GZzvf2Rx5sBaon3JdjD+MFN3GFfFkA4
RGfB+khDASQlMKHliHmPZm8ctHVcL3NtnIG7zj/bdXeK9aj+AKwZ/DOMoGJP7c9ukfCncTM+k4+G
MsCLtiYgTJ8M/nlxveYwWCZKp8QO4D9FYe+gRUed609LvOWnSiREaABeVQ48MeOq4zl6JNVM+Zk7
F9TwP68gQ8K3a+M4IzjfXvVmOgHT2UYAkutThz7GuuIPro1/sQ4AFFNh9aEEAKDu/sEcjnZkzlcC
AegFEkDRVu5xRe8ScBkFJgApSxcg55aLzniFDMCqzXmoDQaeqVo/oBwQhOVpjZpu9D/kFxoaMYuK
rjVB4QIKVrvU4mBYUAjV/lwdDoRX5IBcdzNxoPTMC7qmxjikaSZkmpG5dxIXFI7kVONVMi8Mzb9R
kpNaw9sJxHj3cmXFH3tW1Qe17921xi7zTm3JgnXI63VvZfO6W3MPh5BiQRc07ovIB8lE6KwZJway
rxK1RMjl4z0R022s2flelibS3iy4mZKJlnJj7XbAQEj8m/1u1vcAhH++ICt2HFQBKBqPtpuhF4/n
xTGnEsXlsDzLb/m86P7dxQJLj9z/3/28iKMmRV4T8AOhZ4Ij562PQBvWBpBnWRH9wXqn2BdpyY42
4l07N+Uc1JdljcI897FJ+TOkcCLadKaiMtDMBCysYUqORWGV8ELHHrXp0Qzk0ugBommeM7SyZQcu
AOdTd3jfoj3kgSSjndITnkioGxPGVw9WW38v1ryF6OJOELV8QeekGelMVPMAwufVPLXjH1lj4b1x
GtaLW+crevssHozRMe4RuUJz0jD6NDWG9AGkwfzYlOhpP4OVZkBvd1WHnWCtWtN+BCit55OkBkuQ
Y/1WJAO+g4DILCZUGKaiJwo4FAA5XMDU2jN00c/Oxa7K5cGchviMjmfQvM3xk96U8VPRLubBmnW8
BLzqaKaBsQak19c7dWW6yc4oAI5EPZWy07IeZjsoF3TsSpnaMcF0hgpC0dVLnkvc7xMPZ3QAU4+n
iKMmHDnpBxOFicCzFVMp47IP/PuNOhdUzKkYyKHAwd4pTX5SKvIgI+nMRmtAWFkbqDx72ZYMQzsk
166IP9vZD8S70Bnmxt4T24wo1CK8eXvj6gDHdtaDfC6GnVMMI0Nfvec86g26vJbGu5JEfumUZkeA
aHkhYOm8w7BM27m1ClzgWGoDkgX91up48uHsVBjc3RmC56EQlBpkmI0hCrgVgbElSYxL1rTGhWY2
Wktwl7XSndKRIS1q/JVyGklROsthaKyzZS02+Kd6QKEftNiz38UbuBF8ty4+R4kbX0gHRgUbhWbo
YEUAK3Rs3dhNBKri2AhQmJFtoG1qBj+HjXwRcAEdjn8i9DjiP3EF9MJD5x6QbAZH97atX8DlprJF
d/mVmxwR+dzI+QK26+BuJTA787CoWQyWO8BaoAS5umpmXu/RppyjcuNFR4YOWBADCvLhQwNPu/rK
jBiVNktxnOcoan0WAQR6pakhplbDgL6+ANRQ1Gz1/YZXdJqqIRclWoigok5L+JDIVoAFjB4KhNxp
tvzZTQrcE+IswJmRBXUR48/9OjBAVyFP/irTjHn1dgY2AA6JvflibsC4kzaMHxOD9WdNx5Cjph3A
FNrYn1f8eGeaSSXZyZOUiZui61VO75aTU0o7KX/aDv/l2F5dLk72eo0gfdTl85n+eDSjPwvNkte8
oDL8VkcutTslz3nBuyVKfNNRXf5Nc9y7XtBarYviXs84ag4qVGLweAb0Z7KstnZ2NG2p8k79QW+8
6I9Jlo5K6N6UkfzDt4JMJZXria8BojktC5RsJyguwbnpJL3JIH3uFlb5vo8y5zLbZQ+2D/AuxCw+
okZ5YV9eRS2P0+GDZljfzahDsw7XMwQdXVSEOcxDfAHDpKNbQspxlURSuaYmoGmXHCGcqMdjULlX
wLfopKx1GZxokfQ3p8zau3P7o+qiYFhH0F2jw33ymUDTl9N2AHmCDUyiAniGJ5I0JKuuq5sbE9i3
MSVlNjV54HhzFC6R1u4B01iMyGHOkRZQUye1c9Kswp9vzxdw4SmDagVVVgVwBnqW5jg5TgP8YdCn
LsvY7hLdXd6Vhhchjo+WwCoygTZmr18IOXjuI45GOgEnbADUx0CnyrWrmxcd7szobR3RD0Jgwyyx
frpD1+xR0TufFwGPNomBZqS7E5WLZmJvdMRgnSlw1NQOShf3xXXqts8gQh6vQJsBnaRgHOnnJf0z
LYeP62QtH22g++3HKXMCILbXwLvRvs141l4AzIiCgKxG9WMmGEJIVgP5rK+OFmh2Aa2SLUHb1sn7
g47Hy3uaOvqWvEfHwQmd70gQC6snVGnX/4Unfzl09QGHeOZ9GGwX1G+Io/U1M1HslHXOHmj2+a5N
ELXGowZQm/J9O4viMOlLtBPT6zW9meOQBEL15/dz8aoubd4FDfidBNOkEwA9/NUxwOr1AzOL9nin
lzgPyu/u9ECwDndLSDemh2pggKNzWGUGrG7XM3BHGpwi420FjETVIhottCTbQintpFRDmQKdRnpK
O7k6tN5ZreWYdzwkHW20ojMFFKRiO5Jpo5vPQBadd1aw6qAvRvB+6DdUG4jspS2Ko4euf54pXWSV
Y+gamo7UMN7nAf0FHyB5alZAa260JEsTeRlWhgVRiUMnjhfajrnGd9v1soPZut0VtQeBqaExGIlv
1OC08alC2QFJneNoQGxotcqn6aBVe82Il4sLGpscBQNXvPW4j3TkoSFjhmB3W/SQxKhKJ+ZnneVd
0hxl9eK0JA9OSFWhRrVenSBH7U1po8QVGZP2HQ2F66X7pQI8uNJVNapzqwVlxLr5RGqz+TIl3nhd
egCI2Fvs7lLwe6Asdu4fEAXtH8hAM9Ihk7GghtzFfxU87tzMYVkWEDtMh1krHsGgaB9i0caRUi+H
gJNd+/IDDn4dtnhbXxEGLRO+QLTHPxC+6STRQBuJPUgP3ropKPvRCnstiq/AoDc2NNh6yD3w9QPp
UAim9Q80jWobnOd5de5HMB5ZJeLMNJDYVYBKwSHsT5kpqBzU8om8RGsPqAkfZEWfUFCK4UYGZbR5
lrL0pWW0y1yteI4Cr3ELJy36WVj213LMjc9AcG8urW6lQdIw/fOkL+5hc9psl7vjdws41tdqBOLf
YnxiM5rGSWgA7oZ8ffSJpB5AWh/yrNn2zjAjzCzcSRcvmgaomKw/xnr90UbVC6jnV5BO5kbpRyAI
PJFIbIpA5yr9KjWedQQSAW6qZ53CjFhr/qHOnQnIBgaKX8q4u4wCS3QS+HA2QYkqmcxkeUvn1WPb
yC1ybTYCNMhNgUdApWqN3PL3MlkacD07ZnyyzBksBL2WA61Yj3dTm/WhlFvHSUFwzWxQBgu7q6Gr
bc6fTO4i6ppFTwmaQNBKkOTsnNGUi2ZOkmmQYicQmG5k4U7izXJDM+0jWlBD5QciW3TldNGHSLP0
nTEilyRz9b9WB7ylsyidX2WavuvLvvWpAuDe0a63cOsAA+JxC+yTyLxXOG2CDyWgqScw+tA+A4YS
klOXVWdXc9m2u3Fd3dkKPaDFBENmgLsl1+ewbSrrs40w1G7F69u+AzDWuxhhv/eguIj9wkNRNOv6
7D0N5bxpfhvZ1kHptDZpQgaaqV21Jk6I+lIPxB48euKp1qLFPdkNdq49kYoGYEQNO0AEAG9tjl3w
Owjn1TLe1S4g+8iZe9V0tGzP8Zep1X2A10zXRkT7+kK7GqU9vjcap/68IfoqQoLDNgNvN9Hf2yQ5
VXH2quhTGds7i/H1OtTiwHQzjeOoQ/3zGPmd60ZnMBJuV4O10OGUt109MZA7id2sfVucEYDbr/qb
HeVe2QgIHt47KImmve/2kf4O8Cd22Zwi5Kc+lvQnBV130zT8aQq09ikf9VluLmw+ApsMOXH64dRH
K+y8POTA2US8cX7oVmcNR30x0TCSA+6GlMoClh8z4BTHmHHwnQeT7YE0ObxDNGI49baR+MBINzzU
wEFpz/O5KtlwTb16eIeX7+FdX+KJhJryOiQdDaxMt8cmceSixsBB019mgMHHqP4+KL9h1UFiHM+J
nwIw9Z0yqOu86p2y+uU6wqBVqGnqAIyBhusZUf0q+rsCo/EfmWasRzvJl8PGkunTOlgfgcFT/ixH
502HDLjN3AWqpV4FxTLZf8Up0vVArYw/2taaHpItBvBxOxtPTgTat35hup8UwI7gqYhlu4hOjV0y
7NOy/5MkpSeRhiRq0HNBUwTX67CxIwAlCVyvaHXmsEtKLdD0DkF6hfPlgd7+7FocjfHwU3qakW4z
1yfTrNeTVVd1gDNGtqdAMgWX0Z2DEh0O0qUNqLOkqpO0PZuZ/ZlUKjiNbuQqMFyGVJiIVZM1riP9
qZ8DGa5eHCAeiDjcr5CdJLZb9020ciM9+4LsSTCcSqTZ3VKlE+u7AkBhSrWkTnRINKRmBYdyaW5c
8OyGEvRnKSP+OM/jvShBfyJw/pIzPfqsbBsuRso+UDaiE6S+TY4D1H2GIs3YH3PB5lNqoR1IJjCG
okCCVsOhZgU+iA0EGBkBrKok3xWLW6MMAP9jORChwmoqVvAqoMbHFEPEgKWCIzxgj4Woin9IpDIg
3meHyW6zKyoA9aeEA7iwbwGzSuLqbMYTzaoJFDYcoU0nbownTwxV03uoQerW3gvSJAUYMapfG9Qg
oC+Z1Ze+RzkkWqU/6pURf9SqJX9MjPYDbruJVM1dfcprMNMhwNUF6VTbOxDNz9fFBvcisSsmeQEK
rQK1mIKrkfQ05KhCAPsZzrNAST+zch59llrzZZnqz/+eMKbE8ioa2dpmSAK9rvvwBmdFEQeuDghB
3bLcQgJpIXQVGnIgDx9wOv0a122FhgiEqbcyQYr5V/FGpwGeONYqFpKOhnye873nzgBFFwfnOSvE
6bmbdxw9vmgqwXGZDMjE/R9jX7bkNg4s+0WMALjzVfsu9WK77ReG7RlzAUiC+/L1J1H0mH175sY5
LwigUKDUaokEqrIyg3vA1p0bg8g/qAVopKBEtTRNUm2D2AXb5R+7Y0DYqrS0OPQACesPE1Wttata
wDlowpNxs88Nr18FVV/ebdBBb10PUKnQFCWI7BOvvKdK8l3S5cbsQ46+V5dbVCOPePSN7HnKZbMu
22raVvohVqmIXXhSoW5nGVOvHYBJrjvIb0407TIT7n/WmCr+2Y9WvqPjol/YHBIKWdKiqBc5NmwZ
nLXQcWfbtJFJoGPiWLXBIWbjxkG09BTF/XCy/vRoSBNk65MG4KVlTNPLkuUKi416jYAOEWN/fzAv
/h9ekfXxOL8VWrEsW1aAEfmft/LBh4b/9R7JZvqte2TV3RIB/lDdsK6tVlBidkMcQge25pw1a6hb
ImEMbYOXOC9w6x14tVIxm17IVtkmiKoMgXrHmr30E6iXa29UO5pkUS5XVeeDU9tg8kXw+htv0vG7
jw3Xqgbp0R3cfAwwnIudmQyATvVjslvjYPE+BhvDP00fmi2qzlDJttioF1udezDt8Odij5QX323l
BzdEDyAudtBCC6DgScKH4TTho+k7AywhjCMjbFroVp7a4hnLNypqbAMlIVl/cIsMDBjanRZCSnS8
VHlyycmFbFpxLsNPrU/9T3mayQOFmpdIdPInJu34uAV3JviHdESa7OSWKgGuZhpnhaZtdiLfwfYO
XLFDI0PUCgJOHLE4f1DTgLT3ZMn6czCa2Wwiu60PJDZi9YcQDzmQKIK2AEoz+WfJ6/wh3XQ49Tk+
YVT4oMDQG6oT7qiAy6Pa/CzH4Ec6qqxY2x1AoMtsMUKSrPX8rReW2LZCARq8TiQdvDSBHSZIaSIW
t9hi/en3+pZQ5Ea6+TBR53ga1Xb4mez9YMU7uxQAQPzZdSy7C8jICHAa19LdyBK4d/JRpjfM25PR
5dNuCpOv7Rhn57GEXBZUNap0NcTmuI1IVI6mBpJ3aLSKXKcb/JwuoKgE6j3VN2xQw988DTzIPTsC
b3MSX6EG10Z7PVE6IRLcPG2i/TLtS+jZ1vKuTNBOTODOcDeWq4bzFKu9E1UBdONa7KQC2yk3LlKi
YFV0zelWTOqQjzhvjq01uBuGdMHB6wECpGFexOzGe1CPQlg23zX91EGEWK+jxj62ntPd3plTBDcB
9+7XFi/kEf+F8Y7fbrwBNSfoAphzHXkR/h31Nd7/4H4L/WJYp52DBwfUxVbv6MCpS1zhsgHxcuhA
aeA/p8lI5OFdhyBfGImdlWcbb/zm22r6LMrQRyotU0enMNizYypQUEzggxtjWay9OtH1rO3YAlYF
MvDGZpcBNWGXJkk4wh4muPcDif93V/ogzIoBRGlcO1oN4MTYBW3WXUrfByZWT8w+njbSTOs2xckP
LISaYFrstOK/bNCKA51cCS6C/4MzvSRuB5txiMvTh7eyvAT1jBZYV9+s/uZ1B+HB2DVeEzasLDAW
ntOhyF4tcLltgzpnWxP42dcpiJLLkHPsckzlgr5xXLmIr724d5utksQzD4YRibe0NAAohkCTi/zR
DhK77+xQI+4BkgpyIMdtqb5MWQPR2joGjSCENvYIuFcHnJE/z0PuN/m5nqCank7ZT6jMrCItIWMD
lqVj38HZSzowHilrgmYa+CF3Q+2153YQ3RmgjW7uLbYqYEWIfASYFkwT6sPLzOSN3iG16jL9JQew
vzMDElpW44QvTuo+oGk2futNXm7I7mg7wp2zHYq5v+2hJQ0o2JiHsCr3lVG3V1dn4dvGSI61CVI8
Uo0nWxoOT+RBJlOn7XH2MVY0SU0UdE82niMfrzFCf9l2oRM66vBh4UU9GPQ8Wa/cOOx2LG3A0Fm2
ab6dAlRbI1hVXwPdWHOgUHe7BBQvrRueYyvEarev6n0ny1+ZBZgSNUL38iRRO5RKdSvUbYH/eZmm
XjDl8bUIPpql5kOtW838DJmxYhUwn+/IqJyuvL67lNTXl/r6dD3yod68OmqH+No4H68/iDgGrAIa
O3OBwgdSPGcQKFVIh3gPxoEI7Ni6iOFjPcPs9KHegYbQJdqXCjJKtCTPBKC7sX/0S/B1gZDrggMa
v0ZGbF5bYnusp7Y6Itp1l1Vsg2JbT//uhlGECBl4IhLt/m4NOSUa3hU6VbSnIQrUoIyRAb79Bzo7
EkrWVVO95Q0Y1xa87OJDPWoIWPvB5YPffMHF578uTZf5sI6GUae+QW5Y7YJMcAieDrY8z900bjNE
s1SAs7Ri3rrTU3O31s+6d1a3tEIEyLWD3XfyrIqp2+esuC2mf12epmq68tzV1xyggg20ir7Q/HIQ
WE0nziFT8M+1s8Rz1lFUV+sxNJqzROmeWsWpas/c92S+IyuSCVG4Djp1UihSPBTD4KgVzVDzbjx7
kjXVF0npehCnnNbYzE/rebzMf1z/7lJeC/ov2wABiGKpAfZOiBeIsK5vBrAyNxMPfL4KY9GuHDOK
98tMon1oKHrrXk2Od6QVlbJ+r6VJzr6qFlWUNLesDibDPSO+v11M80sZdcYPOI9+WybolUIHxVYx
8vyJCRS1JjQ6S/stUwBNTb6HMIRuhj+9Enp45Wp2A/S4XNE8jamXDCATiIfkvixZLvPOTb/YIDtE
YZfp5R1YTSU2wlfZmmZnR5qmMV1nfifLmtbp5RoQLDzgJlQJBxwIclJrnoWZoeBpIuwWb9ywqi9k
m8WbGUoqDk2W/kgtR+1DUfKr3dvRbvRC7+hWfv5iRdZPcBvlP4yq15h+F7hby+GnLkxBmIUA2Xcr
BQMcHKD6jH2h4PxcqByM9gEw+Rn7OTmj8yqBSHzunWRT14bzSiZl1hsWg8uVRmJiCCVa8kojbxqG
teV34lgZlYtncmVsDaMOtq1ejo1TfoxKY91g63+ih7gQudyyuAVzbxnnr12auKi+dIHH0c90B8ya
z47zRgPyT7L+p2nn7oWe+UMVy+3Eoa5GHogoQyCwM4cVXQzPU2jZesEKGXD1xfJzRIQM6N0h8egc
EtRpHjtVhDe7sBBMYL37uXbYX8U49L+CRyF6+1fbud9dMB3PayHXou6pEbnv1nJ/mDaeF8xr8aUM
V0CEIGKpUc8Jks/bPsyi7YJ6tl2gHnC4zlD8bUJCtKy3dpCNT7SgGVB3nlbOd96lE9BzxTcQlcU/
oIwDMtRgSJ5wIDdxf4ktMHhgoore0royXkGtaK35xKoXUH4E50jZf2e9VtEY0votHwv74gM1/8Is
aGfHCHz+9tU2s/FXWduXT7L2yxcjmhA9AA/WlhZw7B4eqai2TtiIdcHCcOuoqb14uul1MVWhN5LU
I1vo5nw96tIrmkj9AKoMdjS4zWrukxfy3scxG9RxuQ71lmuz2BmPCfKGeMcKxK9Ijna4+yQhQmUy
wdGLup3sRAP19EFdaOxoZ8vMo1Xa1gAn6yHZ/rWGplBNil2WgxDLu9V6TTt0UGlrzAPx7hEPH6pX
ojP1yLaw9HG7VZD2894+2Mn3v5Z+sNnyq96lnhsQefcIptsIGwH9vupFiROUHUTQaggSqI2AIXse
Lz5k47HEkR94q/+NWY3o19o2+Ix8abiDpnwC6CAD4bvNgNTMRnGKUg/ifPo8S41RGN+Aj8wu0vIj
wDVdcQJD6G8Pz5B75hal+M6gl7MqgBuFcKJKsbuq3MNyGjGlhcAvjf/M0jEF2tWQgIgtH99//NIh
17ozkQR90C83MhoETwdegHEdk2lv2ftISAngH24SZtjzG1A09w4o7Forvc5LyTfH930tmqY4zvcA
/I73hijlpuAuRA+N5lQkZuZcsWfYplXn7Qt/2geeHzyoYVYF4q4m/MrG4bfJAuLtLu1uRQ6QBUNg
w+iafWAb4OLWK8l3gDQMNJmD4lhAxnC+2hgKCRpt00fyC9QEmZ+0WypmopIlqmgKHKfETpBtFhP1
yM2jQigaM9xG52ooluIW1rkRuGeiGgp0YbpFDDnF6Rv8SWSj6prpz8RcTkK1Na5tp9vKhXJ13Ofr
0i3zeyCi/A4Gi/ze95A5aCLw0FteGtirQk9bChzleZ7+ID9EaDFhZJV5NprouKylXqbrc4S/X8zz
haBNvMmcybnQFZdXNYzsJYH4HcRB8R4W+zjl9criDvChfybiLhR7I4OqIbeYcc6ECraRaDKUlVQG
mPZhowkaLg3ZaJZsNGwNNa7tqA3WZEMJllHNl6FxBZ2k3+NlYYmS7aop691/XRrsSu1WZRx87QIg
clu5zZvps2QdTnJ8bZKgRaw/Sp4sbAB3bhX4V0hl59B6n8BFgiKWQ8ire8FDb6WsLn/E3Mke4GPJ
H27tni0c3S9kd3Cz3UINCYJcpGYXaFryyGIoOIbi53Y2isaptxUDYIzAES0KZW7iH+Qpnvb+DQVT
I8hUgSnWI+Vtge/0Zo0VqLduk376Tjoqi2bKu+EH/RWaqSfEY/BXQ48FFeYFkDOTv0mSfARdlEAk
slNDvbYcJJs7s2I3slFj61m8nc5zxWwmhxxMyDdQA4CIFAwhq8U2X01fo4wRKBRQzSRfgBaTtYes
ByJBYEOjZioDoXb1KR3pqG2natcVOAH4rpKgE27tG6qbEJWKwu88BXWykQj7ttinEOhHYSU/yUST
5E+9Zop+WHrRYiK3Qlk7z3Mhq6BDX5kOglVxF809suGfsy8EKIBpkprFl4aBMr+YRfcXHkT5cWqz
AtJ81qZgqXgB1dYJ9AHuJUKe64JIbXeoOX+QabFTzxhG7OPJb8qg7Jm64ASimT7KSoAQ9WWWNV5k
dQePWf/btepSoIoUDLcbw8jPM55yclC85I7pW2UjxRUNIcKmXepnjwF8z2YIlpZR5PmjBcXlQ3he
sSM/NTEklMmvaJ3ZD7QIziY0Rh2L+4cJY2HHwB0PnBgfWDDKXpXbMAwhxKhpNJZ1RI8BWt9nEaJ2
63MkAJ6MzPpuRkNpbWJWOJAT5e3RxS3l6EN4AuVM3L5TM2nOjMpC2rVEKnDzYcKw/O8mi8Yj2T1e
2vciQy1ti1/vaH3vhWHsSxs7WN779TPQgM0zs0UF5LkT7slGTWR8GkUknsAvKECEtqePgj6pOOqG
S+jFRzLR50b2sg8TwHCnf/mCX3D27VHQBly9CCCD4WXbqo3qg1sl1hePszeorBePyvT4K1RREZXp
rC95lRt7FNND+mR8tD1ELxwi9kZ0+zqzeYOgQV4BGYj2UwOZlNk4E3+TKzVZHCLjPUD9bZ43pr49
VXl9Nh0rvmQCipAx6gHfijBwNnEkxLEokuStnDRoXHnPzOyTp6YTn8gLSKBwn3JIKtPQKosJVHVt
f+3EgGeSIcOjx3MbwBYl9vM+W2+2AR26xtjIXmmv7duWf8uacifMsIWqtGqKQxnltzzob2CPBvW5
W4LWYtlLVlU5sR1tBAWEXXecBflq2UE2wkjU88oZGWQgyRVQu1Ueuc7x/8vwQlwvxASzuIzQTDD6
ks3kMov9v3zJ1kGbLlSgOwfzuuL22WsQ4rUGUIw7NVCACPR4t86yvJsDIZoVZErb/Vgk/o0mqCkb
IQ4INaWz87Ki0cvAvYkiDFdL6uJK1ND6MApuOD5NtblmgFyiMZMtagZQwKgEJNRsUkD0tPZhUg4c
cuJkbgdoJZJ1HkMOcue1Y3IkW5mp37PzGvImI4Oi7hZhOcTpdXQvcJP0WFXZHWx0EzuRrcvTo2dO
8eldlG7umpqGs0c2Z0OOXpEg6sr8FxOHuI3wjOoIth/rS9AG96Ho+FPXcfHipWo2lx6rT709gElD
e8lRvV+UDd49qDLzKWzUvCgyimQFAYJMBnvwKK05wupfUbjWrtza9kF22KvnNI1f64mprxDWcrYu
4s2HSbs5Y7uCfC57ipBkHLG7HazmJrxp1wO1+S0EA/G29xwOKfKm/5zz8bfdA3kVinjZpo4d+9Tq
psug7jD3/Nh5P9QT3Qfbh+Eflw+X+j9cnlyQra3xknsn7e07Ncxw7XvTYHcmcKw6fJiIrL9UW3a3
xQyhpPI0VN4rmVpEQ+9uefgg4SGkUPsqd94WPviZM37xqyotFJIDG7S30vCNOOIV2ahLjdl0XbOi
Ljn23JsdG/2rqo2u3U9GEz/h03du9sTXCZ7eT4M2US8Bt3qEoMd9MflW8oTnFCQp/7gKZiMnI3xE
FrSNmjGxgzWOMsWOhvQq5dj726K1MiQVOhmtUd1aHVoX5bZ2fao799ylbbH3ez+6Lo1XZjEi5S2O
iFNi/xVlvNiTrXBdHA7JsSrEF0pfUqqS8pppDVApq0QMdAIynzQxGEByeI1EXS1MLTPwGK4V9qpp
WcXQFNVZT3cECBmEKUf8GDAdTvBcroXcVHVtInPDReZfAl2lYPudf4kT1UIEuH9ui+KQu252Rxg1
v1NvHKS8/7UYI9ln8wybgv1UA8u8mMgNKJCfnhMCN62vRA15DA1SzqATApGDnlhWJVE8bKBrMW4W
G70BIcd+VzVdtF4uJfVa5prhIaydn33mIIVOzgAWuWeIjRw+XGT+A+y2RSXbMB5rXbk36Wo+3/SM
W1cKlLsXQXmwROcflF2/djGQodRESTBhk02Y0o7wo7ZGli4Oo3kc3LiQDIEhjloAuxBPPdTnDlBr
wKkzZeKJbK4ptepM+RZw2ZyEsH8W2hUlKMNVhOLg1EH6VMdj+tRFXvtoqgNEV9sIuEPYMy8EKjwV
66zuEDMDYq2zR1Cqx8VtKQahohFh/Z4LracsqT67pe8+KSfxHuX0sGXbpIAy4LsPPMunediHpbuv
rDxfk28V5t5TVUXWJlSdtaUhTaBydkC61JdHC2TLAF/LYlO0Lb9bLuiBm7ZuIMWAoVE4/B4rNH7f
TpuaS2vj5BDV4TWIPSpdO5GFkYU0pusDyaLH2ENlh9jqn4Hd9Y+JP5WQaBIyM1dlEtVnYJuGAx+q
gyFVfQa/CRA+pj6w0Jga8mv8YVDzkv+aXmwZe1IZShEkpEDaEHH9EBmza6TR5XnDf/eiRA6YaNdG
BooZFKRiFrg8dMmngjAfTtve0awBMYRG1leUhsYvKhFfoinwToHecjmTQHUA6uSmwaqujme1w4q6
XI/7kkdr3xL1FkVJmCEjcpLIcukGrE7GDhpgAqWR/9hqW/8XaBwzZMnyeE0DAC2BjP/jRsPUjpFE
T0aJUyECBwrC96uJx90lK6ruQr2lWWyg1ct3ichQEAlIYG7KX8AfYGMS1c651w31DLfVSr4KmMDc
ShxUDQp76yDAg30Vk6Dz1Ma5ofG8vIkxRV2aavDZgN+hVVuqD4yMdJ/nmu6v7FFcQjbuhCgcoarA
QJcGUs9m7XhK8Ts1M9TdL4gXXyTTDqKHANBp9AVNaNz8FpLb6YaXk1ynKjEP2OHHLzjchVdgkW9U
y1xz6GsicwLurnA8gHcrBew0cc9BDv5TNTjNdnItKOFqm50ZwKXnV3ruByZKuLug4w/TM3EQjkGh
AMb08RtNeFAmhdpSsm9qHzR3QlP2xAiuo2RWd4vE6byXCrjo1WS1EQ7zsQH2WQQMTkszJq0Pekxd
SkVGHBuTVc55h4SLKs7Kj943jZ2Ap2sxfvDJ9JKp83zg24FzQTXadJKON57ispnAUYPhYoN2Bz4R
GheiuDcxSkX+y2+xiaq0joX/XeVee22KvL2yYcRxisZVigC7W4H6OB+QfdYNnsz5FfSzwNRDDA+3
eSB0qhhNPFxzEsiTQMpcQ8tz9oNbPNVJt/ODERIPiVG/dNgtQHAy7Y9kA0ocksg2UsPZqLYSQqdX
0RgQSLIS6GYHLUD4gXBYsg0Fdt8D1BqrbKhuQGAB/Nd2ctVYnjwwHiKsOD4v4Q4KU6Byrjq5k3X9
EAGhYakBQMPADqOPWE4JOhRkl7O+uKPWpt/UZcw2/ejhHxwMqbPFc79fV4WLOj/Dzo8yM5xnJ/ej
TVgkEhGGyn120sh8mrpXGpBDCmD3VgB6sa26Eg/4AKx/Gq6bZk6G35Tuxhqh62OPsLet5rGYMqcC
Na+EDu8RZ7Ed8YdSEwvw4s7jWvmveRCJU2pmKQAEqHmCgnitaUN+P5ZE7gO44Fev9JAiO8/j8ZAE
0GxiUY9DTBlCRwhRbzHi1kS9RprfHau2jwAdBFsrAF+r2RniCZKmeC4Wmbk2o/4b4rYKMBQxPHHX
7p88J7dA/ihvDQ+sA+oC+3XO3Gzn1ywDGiHq+R4s7+ExMMJTVo1s7drBa+BlnQax//Btj73lJSgS
OtPge4h7yucwEWfoCfNNDj6cjRZluce6GeO6u0PYAZVwvOKAqcCWGpY6CwP1A13Kj5kRZm/jBIiR
F7viypJMPtWRJ1axiT0zCE1QtZLbl6Jk1rumgZbHJcSH7thedV4myZdHPGxXWe+V0H2ItnRPDfzp
F5Mhksf6Dks3R7q3jnTHXG6zH6e1dyXcm92JDbRK+d6M/PQ2FZm4UY8anHRRSiK6aMv0rNVXQLG6
Tr5HMmq4Fn3WY58LdFZDP0Khf3AkS1lVKIWzeBveVZ7p9O4UnqnxBwCHjtSFRjP45tlsT7RHuEyi
Cjk8lxH2p+2QvjVMvVJZaY3tNsTuBLRXxyLci7bjZypJpYbsZWgFax81oVuy5dqXJlCbah1tt3ol
+1BbfbDpcZFMX4Q8listFyn9blOyoHl2Co4izx4ChNCHNT7FQFhfkrwYV5keogo5OOUG6ENrJ52Q
1gDFDqAZg26oZwO5DaKwNNsutoTl8lKgCgNMmX8cyZgNrryU9viEPY63p8nFTj2b4XZpVChlRlyu
XaNyvtuAhMO5iBQFrwwEibkKKvDdoKHqaOrht//L9w2++2DHt7lvVtgJoKWpLG2/+sLM98vaZUni
WtuBo7KZKkaiscMJJi8OQLINVzK9a0CZdCUP5WeH2Q5M1QYZ+2qzPGrxxULCOBoVhJnx+DUMmdkr
ZqPwp2XmuYdCtY3EQP/7wWx46bbXIOvF1GfDN2dIqqMzQOcp5H17WCoFqcgQcr+/JyhATrM0QSvQ
+71irjwkYxAW/7oMTfheJgEF6AKoMGm2HWthX6a740DEPH6JGCMw+iDxcD3cey2BswJv6yN00K1z
PAXWmXo4a7nVTiGyCjau6kA2F3wS1c7BV3b26fIEHxoCG2sqxASknG0R/vBWc63lh+pMlSvoggvw
k4QqCW9DGWwRD3ROUA3C14SqNaluM0vsaSVrQEixa3qOTFMdrG5ERg8wfqihxjXwholn7SpU1h4p
7RD6Gb/Ms6SGSmOa+X/93mUqaHbT6Y1N6Q1H1M8w/Hqy7JR/6VB7u2v9vMi2DUArChn6K9dC0qQm
nfqWPEK/DFBHcgmtqFszAWgn+UgPImur0UbwGY/N/1xXVoHY9BXYLKleRHp2c5UNP84VITTEreg4
l4/QEBv046wZDbDqv5z1WroSsLcr8OKuJh3iduWYPxiSa+XkFTcyUZMVpb9ljeOtaQhwXvagXq/k
O1+yp4UFYSswNXk6uUMf2fx5638EfchphWy4Mn7Sh7987DScXfW/xq3B0OM5yHMF4Y8YuorXcSz4
61gCnh8Z3nSgoQeNKmjUTMmWhjysQoCNBkRzgQZ5dQwmHn3fQD0cI/KYyhxakeGdOxXi51XyQ0q1
LvCE+jp1qt9FUsoj/rnTa8jlKzmAAAVnMLMM7nZ+czpw5C5JFkqmUBMBo2lL7LaWjMqQZ0AiidDY
+vYQX9K6iFEKYwNMuIzjEJTkdfsXTRpGiWc7dT+OC1qXFjJfD8xZAccJnmZn6h+oRlTrOJXy52R+
5biV/eXhhrYqwhKEk44RAVIdxC8Tt4EUwAZlSwe0VEb8EgRGIXBvlSgL0UDqjuq8sKWKpeHsaURN
RIVdy9jW8GwaxqwH5z1qhdaU+OEddudNYOMQ8e+8EdkWtx433iVvNCRBtAeBNoptOqO+tOH0Mv6R
MkflQQfOpwws933TizXKB00EzCpIr2gf0jdHPAJChOKJs0Jeep1i9ydZrlktsmOrh5ZZeHseBSl4
0pGPTwrHucVZfaeRyb86ienvUyHGuxXZ8UZZXH0dGv/qGZHxd+5Xh8nPvW9FlQxrBEmNXQB1alwP
fJcK9MaHAaV6uIUmyXDwER5dlaOD+kEyehOKjxi2E2MWwgcKTu4m4dLfOG3bPIAibR+liTNCjtK2
jNfb2kC2QKdO3zWt2A8sNC7K7BDN8r8onn6B4GT6ljZJh8RLle7wdEnekgl54AkQmpuTNdnnGElN
4NCTN80Nf84A51qTm5Rju+E+iqdpNg2GQxcZZ0f69oZPyRPO5fwCFkR+AQAYUQiX4NpkiGRSHrQP
uC1wS53nyT8EMbTEYQmKNwFUuCZxCYSEBKrszeQG0iTD/su2+L22zejhFgA5+6zJr9DNtD4phdg+
DZ2cvR/S7OLMtPMyjENL7LFznDZqqJpnxYYeNQsTOzLLqJ+DHkW9of2N5sANWD+LPgpBGheV7s3N
EIdK4mILhtLu1Qmt9hx1AL3SMG6N4KnP3DWNksrpXpMSVAUTKtOQ6OpeByuR6xY3ncPvrLPDXXzZ
/mRuqcdLUOklIJPYomZpPEPRCeWRKNxEOAGYLwPCd/64zYOwWcVQdL1So9yyvCIU0K1j0DVuyMbw
hq+jbpahk3PvmFvGkezkQZMfhijN+QoF3RC6zbgueSzXIN8GXGq7qcYH92GChmGmQOIJcbYBONJG
pesod/JblLTmxuDp9CWLY+QlnfBvz4WQH05rP4IkQrQuL9r7KJJvvV2+jvohSCxsTPcKoXJIko/F
lmzLBJitj7hL5ZfZzthWyJ4fwavBz5PTAHVM3Xlcx+bZYi4g0JPU1Bxw0aao1KKRH5d8XN2XKMkO
S3miNTaP5FaXeK+LGtQTADl8q4HJ2QkgMw40jJDE78KvUW2WB4MZxU6abfJNuNEu7ePiM6guxhOI
f3Gu0vbCmV6j0ShvyTTuKyfljzIE+LD0kFxkRssfhnT5wwFvwHHMHYHT7z826uGk3ELA6kErmWvj
bFgwFHMItWmqCBLHacNPmnDlO/ZNCJyBA+7FAu3djgOueAFxY3RWkIbdW0Kopyzy2DrnebdhKANc
0weD7eFDVBkyvB4Ux0qzxX5l9PHI0yPIzchNoGXGJlIYy6Iu24ITDjU5JEhGXjTf4N+EeuA42/ip
3WzazIpurWTVuQrDaIcMSvS5bG0oUpruX245YUftW1+HKvjtKpOqgl6bxHZNuzoh/1oJVW/8sqm3
jSaBk7oYj7MYHCNZbUFlRTet3YXvxxPNk6tpOtkeAOQ7OS5LaHL2cwaorWdp/Ckwgr+l0eXPw5Tw
89DiYOQHov4+1M1uCDz1BZQgxSEKBi27attfp+obzXcW6ihxLfBgJV3zGlXhk9dO9fcJ+gFrUU37
NHcaFN5MP11wXJ7kkNVPRKaZCPPnGLqIwVUV29tO7yN4nkBXIg1y/0TjWLE300y7DSg9j6Ku4vvk
dW24CcbDVAOBPI/GBtDMMc8afDVx+8DTqboW4/TZZCJ8boY8vxSQ3V4bpsVvtT/9pGgINY7I8DU1
EclaAiaJtJqNQgIVHzwA/1oIOCT1X+o2WhuOerjTF+dRvdBAqU4ee8f61BTc/jRKAxzznZn86r80
TlL/Slv2q4SSxWckbGPc30b/2rWOPDXNNO0rKOk9xS0+LS4S81vfAZCnF6EC5DBBjuI7Po9iXXaR
+2SFMer2chPpW2VArNb2a5Qs+ahCn5qhelDjd4l1zqG4XQRhG6zIhkKjBFHTsjzWvf/bD9TvFbjT
QJGw2Mg5DTPI/U7eZbHnqmfgGudgXiiz6kETfcF+TJUCLAz8AUenA245BeHqS1CjcMFxMk3Ux5py
gyzpp7ZyzJUCoBcnjzi7p6XQxWSTcQBMI75nlUB2h3nh566xf1p2wX5N69wvjM9xy8HODlZoRITq
+mlqJMDgY3Y2nKh+Irvp5u9MqDlTSLSAm5rSDPXIN0EnIfqYCvMe6kbExnjhCPAFTmG7K3IDzSEC
ey6yieRHtrmRSBrH0nHxe8ba2Vk6Mf7SvtsXPSrpAlvgTCz6W9l2CBi7qEADCwM/FnnyjEjKb9My
WTFoUnugEllPVmmAjPePD+8QImcIE+5bJwPBcij+pqe00+K1ygyVpvQEp0ZA+xPoMDc50bADbeSD
mdaKRrSqhKDHHnUc71epDDSuBgII4FpO/D3KwL294iI/DkgorTzXqZ+pmZCZWRclsBUtk81s66tD
6knziRyQVc+O5oQ7oIsSQ7nORkeuG1P+XiDH9O9UQXTetGNNBqcp4N51laYHnMduxVD7an0Ff+/0
nDU2zrsekz/jPlmjUAC1eax5i7GPwKNJPswYykXgg1MmAuUNpMf1MEEabo3Hub2ef5Sk9JjpH23p
Z1uZg4AN4vTAUNAPl9O0SkEPOuTWWg1hiFKu/C/WYq+Jfza/ja7kN3zd+Q0RhHYXuhPOoNo2++YJ
++T55cOvOTQOcaNACSYSaKrwHipWI7KvJiiS/9gcoeS+CqIn05+afY+g8he7ASlk68U/LNT3re2Y
2VcwSFu3SNUghbTq+IfyjXMJKt113DTBySgZjhP/w9mXLcetY9n+SkU9X8YFQYwdt/sh5zlTKcmS
/MKwZZvzPPPr7yLSx6njOl0nuisqWNwAyHJSHIC910Cq4OxSC8/YuA3bOFjihcOiOdxQ4H4keqhg
YcV9TTLkTt38oZwC0wL7rBKK2RGYugXJ53AUIFfnx0jZ8D10IB4Q+aJ7gnJ2sNJ4uOYuG5LuZMsU
6sCZ06xqq0u2lTV0WBuwpzEgAKfn1EZWou3A3wheb9mUgEMxxOOg196UMJEB9We2O/xrjB9ydTmA
MiKU7CCmBOlY5aBjpXXPDhTqaIl2nV0+RRLL3nxhxpjRocK0UI5fOB5dpGdoXuwG2qbbOgZPTFpY
hhZltiS0h1rUFBYNWD5mz2xI3GN+ldXt3ImK7GS7DrS+xxIEXKGGDTJK6cLWnvMMh8mPYe1DVuTe
64P+vQyb4UvTlu2sk45zsYOQXZKo9849lAfuTc7UXhT8EYmuflPHShxt4fjPRbIqiKLPQRcFz1my
qqYA9qnjtW+fqyrdCytSFz7W9Hm0sltEW0GfUx5/iH71WZETPQ1gQWRAT5WO9SkfcnkWHfIvJPJe
2tZvdspukeidOrsszCD2ErAVWMVfaaPEAjBL6wGc7nciveEzZ9aUheq8o2kXRfQetfpj+6jB+ut6
3eFFhuLZdNFSL7WuAJsvqE/o8+BJ10Qgb2LlMvX9Gmn6pohi/vpMkAI7jINat72057XCBMgDDu2V
bMqyrl/HJh32OdSA0dUPr6yObMge8Aq4eoQoeERR+zrSoN9HaTTOvTgaXqmFJYuyPW/tVBYWeHDd
AL8KCKG9iUfcH/scJtRwopj6P8Q19Z9ifP3g3FO+OUGUHe8bArzHhxCEiLfa8/ES/XM7VlQBPhbw
KjQfLCTgWrCJRwf5uT8+Yve2+1ds7CFsLNN+zqAH8lbqyXOCll866Dcum6Apd7Cotx59nj2ZKZdf
dNmcCBGfIGBdAuDtiZnpoL71FY6y5CpwXffEBWPfneZw8Etfhq5zqUdgCmukKo9dw39ubFDuj2GJ
FS3oIMMqLnML/nxmawZl+2zwyO0Ac2jpYApkVe3tlWpeuy0dw8Pe7N4nSB/eux92i0hjaDwkP6dR
9/EcejCSMHi0eOotCbr2mIUodCU+C0FMIt6mmELdVx7YLshZmF4RqAblVv+z6QztMD2ygWByNE/H
EF5iEu5XU4nAbFqjcTmWyPqmI1afHSq3M9Pj1rB6YkHoL02YtbUExtACo4qRft6xNtx4tI0fM5X6
J5aSE2h08aNGVfDRjWo5C/C53Jo2Pvr1YfSizygGLHjlq2unAV9MWxgWWIV2XkTiliuJX7E2Iaj4
IKx6A/AaLHyFZnEAFxNVHAKiN8LO9JloQSReK22xBI4RBsdT430DRuuzZ1G2CEKo8zuWI4+BrCUA
CYG67cXpSCB8E8lFV3D4KZhuMzDuwtcEGsfzMBnjQwWhvX3jUbYCs766csiAzmPOwy9cOFvJMvbD
TdpVSYvs6zBZyaZFT0CBdlqoLhvAidlEDrG3LW8vd/XSOxqlCTO+6az2h/CyNIxmPYFbdlupUpwA
BglB00S6DZTl9sEdJxDPmBd8N4rxobExJco8HW+KcYQ+wMRmcfEii+yYnQ2RxdK6Wg8DRFnvVBc7
g+0Z/vVnfyLDmBGpk7jzm5zDr+NvZ2O0Wv/WK0MBAh+KZPM7jNeyURTLEqdcGQjvrWPk7dHr8+Ud
2mv2CkjM3Maa0PKbegPsRTuHPxjoM5gtzoIuII8CafxLZ7db1YT7jmX5p0aO1cb1Yn/dKZe9Ki3n
RS/4F+HVzQLzDu8wQkL2wZNlOYMEkbcSyNAtqik7ZTJSZqOScOsXfru9p67qSVTAdJq2eziNjZHS
2N6bzDBzyq60f5QJln8oZU+8jjyA9Ry8XOTMlaA4cBDB+MzXXrGueEQw/5liHZXlGVaubA0fzvoW
qmm46cisJN3U8DCamTZpDgkGm2JhJ7yPp1ARSbZ4nX01A83/oTlDXQm6Rdr15X5S0546LN3x0Xu8
ndO0tUMILYvujKRI8tnPkbwAaOhbwzCPaLnLH3nd9GvMA+Jt3w7ZA+o/emYXQfmN1Du74cU7MnUN
aHcpPzvQK91ZUNABl4y0zzIpP3vTybCwO3TJWLy6Z2tltEuMasmoVLGpkSO/q558kN42Q/D+TYG8
QXpu5gNVPesciFTeYtMFKF8xH0bNN0U8PNb4DVdZ++4x6zFfltZI3qCoFM+tVCZHrob+0R/kybQP
FPAQv0rYBgpg9humAJmdYgpainNZIWlu3u/N9CW4vfVNDGGaz4GPJ+3+ibh9DbJI2/vWVrfDbm0i
E6ucE/eQl9OcwLLaudGMM6pudiahq7Tgg2AFskm6nvtWhutmpOXGseQ7YE6ejaCcGe+mcXCwfLA2
J3zRfXO3AzBtv4X3tr4MfeBF42flriGCOE94XZGLyLP4hKkk/OAkBFrwd8Lk79deN3hzAY7e4bf2
IqbZKYuhjjB1mvFx7nr2zOxyCXEmzdtbR8l6a5kwYc+BZY9OgcsPrRPTdB4VNQV2rqDrnhf6Wkob
q5iYLG69OWTlFhlPK7yj0BtDN/c6SFAXEdxa8p4tM1X6S+uLkXbppmKE2dzCHmK5N3G537rNGOnw
CvQHnS1bC3bc+P7v/UlUFgoj8mRZCihxG+pQlgTG0LQlkz6t2Qu8uIENksYdOR1hBpsOE6aZNZcQ
lzlEhQO4jOlorDBdhCpwQCHBmVkTn4daqENeJASoovydJZ199RpGrhGByqgKpVyb0PNL8eCDYzT1
mY0DdPYKDjLxAkAd+0o0tLxbHzq7PhvLQ+1DIxWF0mQqfZsWs3FdhgW8L4dnDyU2GzqYBLpWbpi3
e8vFPM/swdtxmgxSmEhqKBLPTaOaxty01O6xsOlXm+aAnZmyDYXvD/hx2aaDZfUWPmmAsgAPDFcd
FHXuG9P2a5gfAt/AertYQolvnJMGRQ7jlXb3UDN7pq2EIRUJgTIwTcZ5zXiwmVDVUmzGVj3e20le
A08OCI5FEg9ameNw6mBT+akHZMEmnfukILFz7ZEvHKbmhILxiTkSNMamMAete6161S6tHNCowLW6
bTnxi+E5cwBDlD0OtFIrFjtkUfQlf+zSzjoLX65NBNYXf/zzeF/C4deMN51eKVzMUvRtvDloGh9N
5zfRfbwco2CVtBmsbqaMfKqbvJ8BMPiOsWRt2hJGIOMx9TIGjsGsoQBTQTzInrWEIjZd943oQKT6
OQ3M+K5OU4YCUDj8TOeZeeqH+JYVAJ8ZoqXTUNN/m7KOgPxEKMxDD7WGrgxANdlWMIjDezxsfayo
/hzXnZ9v8ZYuZ7Ut0H8f77YBJtiOJTbOlB2obC84egxCQFPUx/g7zaZkTazBkTPphEK48hKH4PiP
CUQ5TZsZrOukX5C+r5emrVf2MQNM71LX+Lxl6hkXKH3ogbLAZM/61JACWNUeN6IJyQCZ71gMLril
6PXjXkDWrfN3Q8IAoB3q/KfCfAkxREz7D3e9+cS8/loP+DgNEbnf0MVmjjd18qQgh9al8RrIVWTm
+xBi7F0FWfZpz2xcwKJvbX1K+nXQ+cd753879q+GKJ31K7+JEgBkNObuTQ6yS0CqTR7YyHJBAPLQ
kbRcRXnuXxsGrFai0/LVL2Fb0tf0O5vYQEUCR2QgkLdjpew18yu6052CiAwZ3opWwYUbSs5QTnSq
p6AsnokXBV/DGh5jTqqLS+a2xSEOrXJhOlzMHDKSDG8OjB5WlSMysFvC+n6kYjaBxSKyZmVFip3F
J/tm4iWf07w+19KrPBiHPIMpC/ecNP1WUVK/VFqEC9/NqkvJanvd9xbZYT0AJTnf2nmJRkExTCl0
hH2yDzuwIVkFA3AvqLtt7sFqKp/YakFEsOFOga8UuGymzWzi6qlO8R4B3wdluKZ+gKi0tyyDoYQa
VoAJeApxmiWSvH/E9/6RCyDCRNQfSQe0jLTxVilo18MNU6RrhpLWa0jz65D17kMOjWTc0OrNNN9H
1ZB+fKWsvFpj7D6IYDj5YUHeS2jlnYVD9IXPH1239D5BKKk4Uo21rln928gNLFCc4VvSOd0iJt24
rzvy3Qf/85G5A1Iule7XoUXqZ2Fp8HWj5P0vBiSCTUapBDl05PkOQ6zAvu2QykhbF6oHU2g6nG4g
hzjRLxYJYYrn9sOSYAYPtjLhj0mbyCP05a/VKNnjKFP+KIr24hDcj7lRiiIw6trAFNeH842Kqhm0
5Hzgx7BhdugfaOkqCOL2bPFbhwnNEDO45Q2gEiaGvke28xwARgsBtWSQanoZ+SvdpelTjTr63qPI
40WRTJ4KkbDH0J6bPtOShBQq3zqMD6bNIv6wpEnpo8SH8ffDb2cbhPM4wu7CaZInO2zaxyBcYt4Y
HVq/WkFabNgm04IeN1t0MO0mBCQBr9ykB0MY/Jt2VkxZvb6i7QLvyWYOex52sC3gzm89ckoJ3uJK
OQ8AiRUb02aOG0yaUE4ZQxPHOgt2HKhucxrT5PeTEB5sGxb5mAIMVlguJPxyINSpm6Ei4McPQw30
ZoNl4jcnhXxd271L0tTzdACQxWMALY2Ba6883y6fRyf6YgEj9S2vqj3Sn+2r6ItkCcms8oB6Yw2p
gfDiCiw4R2YDjFpE9Ru03mJosLxxosPNkKNyZsKg8lchsnqf2qpmAKaCvxZOw6CO+doFMgb4cOBH
xWtvbsaDZkonv7XxZIFO9gCk/zfTXuZwGw1pSla2HWKxn/aAyVRju4XXxc89PrVBHrHdQhXw73r5
NM6chXB2jAsKkZYpn1Wl8MQIwx7Keb+yYGDJ+5Bpu8fd1xoczINpaUIAfVKRe4ekzpyZzuP6ksma
7bGqEYswEs3XNynd6mtNErXASodiKpoBlRuDTG66WaUBTi2tZ4hcqnVMa8C0xxqJylDt06E+D8iR
X8yG+wm7qKhY2LLOka//ox1PmYPpaudv7m1IIRfQfW3ZvC3pMY+HN0Pri2PvJcwEf6CoKZ61ZUNF
d6L16a7JQSJv6S5pR/4S0zfTzJJKbmIquqUJp6MTGYsHrMLKcwHm/oejJf79O1105SGi4xvP7eo5
lu0KaO3irc9DWCZELV1Zsc7furTeQxzBg0w1A9699KA/MbWHlV3PpYPKtTkc1GakanF4Earmw+HA
0e8hvOA9jXaFWTESB5kloVlConU0ON6bKvWexZw8VgnNT2lQgJE8tbeNky0qx+13luzYa/XVtCZy
SHYaCYCFCQNXggKgC+c04r6Gkgo0xUxGE46a6hjmAyR5cannmLOoYzKM63su04woJVnzcQDjwWaz
IlM5dCLpRUApaA9sz4ss2ESGCNt8r1j5UqWsfEh5VT6YJhdNxdQ0ytydgfEDGFMDcoLshmyvuQ8W
g9mNRxcvbbt6+9BmBn6Ib7umlSdRqeZqkNmeV+MsYyBU6FHQd79ZkG4I3kOnUPMAFfeTB3mkg5uA
EECqhL9VNgT1m5K+Z64cZhpFvweR1DWAQpW/BvnKeqrFHDZfJcDCPHwAWs7DChBwojiu+ZcEIopD
4PHXiCCfE6KQB4CGv260nTxTElyhiJd/1QqK966vh0uaFWIfCchQmg7cLT6At19kH5dgm038IcxR
H8IaV8EMiCP6JplUj/iHlNsAD+UqrFrrtbab2xkStxJzt02GIxygISDrFiU4seVJ4s27BgwfxHkO
i7P1kKOoKJI8hq/MFHMP5cJbPKCKunam+DYLhL8ZAOk9mHlNocDfcsfx3JEkPoM7ZWMGiTLCvQNQ
ifgcuo09K+P2ZweL8vEcTx2/HWE6PFeiIy9tCNCh8mBOpYLaXpTQnNjG1H4eLEu82cDQL6B6g4QU
ijYvDCgbJ2jkW9Pl5TrssmAdJEq+tQNygrBu+1RCIHlX1posTDsr+te8dr1rVaTxCeQDMSvzAbw0
y+o2xGHWBoS3Yd6pwn6ypKZH5kZvJnJr3j8SwKGmLrPJHX3A5Sdnq3bspxSi+7Ms1HAFw0dy21A1
TG/H/mi3Uu+FAsR9im56k6AMwJAKvIZb+OdxjFvdERanL9Uw1qe+C9gmmHgqBGSeVxu38Cwp2+5A
pxBlMLfWkJmAVyvI/S4Q1lMzIBbVEqmqYmPCvlMPvpDlCi5t7ToxTBqD6Yfi6hxL927fJnaXrYMM
9EMBzVGgz7DUcPN9SoAHIkjPXTtwryD/L7Mjlub2FktptmkKtzrhHZwvgd6Mn7iAH6xwRvdzFVpH
qQFNnpXDOs7z6hIPSIGCAghiZOuWl0Sr/NDlUbUYnSH46gqJ+U0wvlnK/jn39qrQuUxXYfDAl8p8
G+gQXJf7xguL4ZBz4O+yHte370GoFzHu3mlXOAq3XheXKDqn9cymjfVQ055tXQ0GqQaw4IUKoNBV
6XwNofKbAE0D1XT21ECdf0nhsXAoLS85NHTUy9BP5JOOs3TWT+KxP3rIKH/XpZ/NqCVgjO4DgNXn
1qfYc61P4P61uyzGTWRCONdAy7ALnZUJI6eB9nvQFCvkTeI5JXG3tLQK3kJLfUmK0L2ErR4vMky/
OZSFb2FdF0uJHNsGXw2EqBLJNglfKG5k+NqPbG6O1l2uZlAJ646NTJunXv4cX5dOve7ziKzM4TaJ
zwU+Oo9pV1KIpqBoJq4DEo5Xv23ZtYWxjNVW4mCiwstAkxkhEm1Cq8GIXjGFD1brb81RfSehZ84U
Xgt/nAPzdb2wakicD5Vkt5P3cGsok2JFfR9ScWx8Dcdu+EyClM+FyNoDFATJNf6jfZja1a/2abyr
3OFzD7T7vK+Hn+MbPMkxvJF2mKyXi76t4UvGFDS3nc76FOIrMvc58/fp9DeBO98VZf/x0pTF8CnH
jGtqzSCSdB5cdfu79UN7slM8wxzqMS+NIhEIaBQYAGIPn9IQGqzUeaF26R7CJgAhaQqD3AX2C5o5
cP5GWGrQAf6bgxrHnfSccWpzEG9Ehq9I/lcHoeQhHl1bblI1WOuW+9C/ChPr3BaeM+/wAfycS7oK
+rD5DuXT57zpk5cmDCC6EEXxMcmCcR/GLFxVEQ2edV8EMweF/u+RE8+a3LKWPPVRIrEkh3o1Nrxu
xQHgLpDSQDGZDzQWB+2VRbEw3WSKLSIB5QfgLmBUrDTyW9ex7MAnBcDzKxv6JQHsBIq20akEEvGt
tGBN1SRdf8l5Gm8ch/fA2Ff2qcs6OtNu+KDitDwn0vG2ULS3NxkyqWcoY/sLPxf0NbJhJUWG6kdn
o8Ark+x9CHGgS2nziBIX3hBIIs/sBlpEQ+Upfy7jfj7i3QQTqimMJDTwigbmFl37wGmZPUD3j/Dm
IYji9sGBCesldT0svaZoag8J7HScosYkTWwYUeUTmHrlU8XqDcRjisutaQS+2wKka2s6fQV/PoCs
5ML0MpliIUm8H6ZTgPfy9M10wKy1xAmSvVu7W6iI1p98O+02lRXKSdsFJkddBTZEPX5J4WsLhRDb
3WFhwa4MK2LTrscE7ga9FwOvyKItQBZQ7qn7p1u+iRBG9gkZf4Z53d7CW7bKV6jUTYO5grpN33UL
h7vuLiaDfQhprZcR7a3HWmAmwgobPP2ELoQDwcRc40FjZflZKzhH2H72HfbT2axSWDn7zIHEhW2/
WK3lXCeqy8G0Z00+fB4a8aJTxley6pLFEGssfkLxuYF3A+zK3Ahr/lavOriY7DH9LSH8jofIIWp4
1LXHZswi9NqHBHbvqYaCN63bvQ2tL5BKpt16klseEtDL69hqZm3mvpma1b2E9QGjbXoiQuoFCKvN
3IT30b9VyEyYTIMdGn4c/KHCRqsCupNhNTdsN0Noy1uoKk8VdCTFrcpa9OA93vhvptvLugae7BP1
LZ3GqGlMZycwHBZ9NEdWxhlnvi/00WyKGt7AViT7JdbW7jEkJbrNbmPLagvB7MuHtttuzborsvLR
9veTYULLQHNIvbk5d5wP3bENl9ak3+9AaAfOqsV3I9pvNmMNJ/dS+SAyOPom8G/aCxUssyBMT/eh
nQ8rnzwNxdaczByQOMjmypjnK9NGK4YkagIpefD7BbiP0yXAQ+ViHoSVpnQK/ZM0aHpYbI3B4t7/
4SAoMfN5pioGbmDjYH5dufuc+MmFacZnoJa0X4WdHx2oXnyyBAovA2SyNqxsnGeeRxczoAatc6bw
4r64aQLhGuVai6r94dkVXVInUqu+pCjzhQQGz2LcEYDUdibkPlNzW4c/8mKIZnkQOs89SaOjCV08
Mk92/4C0D6iysNZa2EHqv42eW82gCCVO0umgwBjYJxecsbeuzMWqpiRZmzBqO1RJMPMhLuxJbxcX
XihelFW3S20uK0tBlkJ2zN0GY8gnvQzF5qOeTIhMjH87t6HV1w82eMupF8O2wpVzEdnA9E9tZmPL
Ij57YTSs/F67s3uHOQJT22iHFejVtLt1ymdNmQ6rFiuek+B8B+KIveunyDSZvTGBU1GSLUwQJH19
CpA4PZmwS0Jrm6MeZNpvI3514srQFXwUIeX+q83smcF410ULnUJY/t5m9uIKdq4W/iELWAOkMwFx
1rVBUhIX0sYzpOUAw5TpTAsdHA348tYBxirdovz4MJEq+cL04DTRkrMQkFoNzZN//uP//tf/e+//
w/ueXTJU1rP0H2mTXDI4jFf/+U8ocf3zHygoTu3bb//5Tw59BigaMkdjqswJiP4M/e9frkHqTcP/
j8VDQHRQtln1sT/MHEXyl8wDjdivs2tTgePvBuMyTET2EkGR4SBL15lVfZq/pLXw1pAwi1Z+68NI
A9Y90PaGYSJwli9gFLAtRLMG2NT80abLjG39yXDRNIF1UkFgJX4JdGyt8PW79ZnmX8eY83S1/HnM
r3bUR9n2PvRX+/Q52JrIcaphE1sQ3LBQNkAmro5nhCTZVUXAkGuo9S6GpI9WJjQdXPaX1sZCyVEi
veYUdwlUhjcmMqPgKhZNaHE4Zf860ehPq8DES7ZmiJtGT8RWYk10VOzNxhgF1h5cIxoQmedJx5OF
6cCiodiryvWhcz+NTnwxbq0OIMAJDcJUAAJbBVUmA/9guIVRWhw+3bAh/QCJEdvvwSWcBkM51FpR
UMvhrljjxR0AMFfxwn3gTaQXuT0OS9MWNhTo97CZ+BYF35rQdMDuY4EyRXk2RyVQVTtljG0kHsVV
1yb5op0Mr5qyKQ4o+p5vX/NfoemspxGxcm4jbl/08I8QGnvlgxlmmtRIz6zKq4cehiwoO0c70qGm
jrqDBugx02oOvDZkFQyl99ZVoap16zKNJVbt2do0Vt341JLxcxwOIod/Kd7dmCZ5o0CRFX4a1frf
PzIO/+2JUUIpziX+gw2XTP35ifGKwQKsnCOxXA3Ve87GK2Z8zY5Mm7JOm50Jvf4MKoADVoB3qPpi
SWBVsx69FtVPsDbWUKLuZhlMH45+L9Wxl60+mtAewTq2QHptwT/bpz1dUFEMq0yWIBHWabksQh4u
GQHLO5DAUjSj3gQjDw7RMGlx5BJVaQKjdzX/m59t/9XPVpwisyMUFdr588+uVebh8wXQLSCg7UqM
rMPEfwwOoSy/M8jU8rSAhbbEE8IGMdcWVsFmI6e90WJySyj4b3AmYxNR24/JV+RloI0wWevCIc/e
1j1VzyOYBsjJwzeSwxKkRqL+YEcxACie+ALcYrimyBSBM4ONB8e5v/mVTPzFr5SSKCKhgMvwIv7z
r5QprV2ovUFrorettROz4MSnTTG0ct0V+mvpRs1hiPx0BQJFMjOh7UHNOlPOKc9KMndQAzIo0XmT
dg8dmN2n0HOsTSJRY+BsJFs9ApqfVbUC7wUbz/H3HOv0vYnyZoDUIMiCsyAukpcOFIUASaGT02gs
K0rezHxQV547NdinkZyrYBUG+kud0uGTX6lwGbcNkB0BylB2jv9riMhlJ7+YcYUZ3f/8ltCUQRBX
OJBy1Gr6tnz4dmRO7DFLdTX04ihoEqkHheBpA/lNFA2BE1uloOnschD7ZwCNijWaQemUyxyYtT3p
kZSHEw/kEpIQHuNOqy6sAbQYnZgyVwcUvGEF7tjFZYQpzyUsobDel/irMJ7Nc9K8qvCVTXaUTVRl
SweqX4BA/c1vZPRfbwiNcghn1HEI7vzfvo920efwoMzrlau1XFPkRDjWFEUHs3Ekn+omRm572oBI
hwV1g998b4Oatj0nPKZzr0vivdNre6mUzGYDXkvHCZSeFgIQr8AFgeI0xCEHTFKgtA11suAIBhce
AFSQjNQ4PrR61kH8E3KI0LSj3lAsXC9FeXwqapUiSxe9bOplJABK10XdbOiEyfa9eJNFxclj7jK0
XP6/eF60wEVm3LEJwQX67RaIoibtBw2MEBJYByCh6YFlUBOrCrudd9I+j1bR7eFLls1jKbwTR1l7
U7vJCzRZfZSoEzjKcycpoG8ynhlnMACx8wSO2HHLd4GKkO1U7CHJUfTj/XsW5vKxr59Bvhh29mT2
PUKLHUhH+7mKwE9HPazeKNvaun61LIbYXUBrGNl4v7Uvade/hQXHh7CO35mdYlmn2Pc2yk4FxZoP
zq07q37D0lXJWcwWf/OoyL+4jSTHW5MyBtLJ748KmOH4VX5XrZDx86DRin8/m2zpyPQjzJ5pwzRo
YkF0cC6IdgLM58cGuBgHr5TFefRGf1lF47hJAazaKxEvXZgL7IweO5BRqNtaO4cUFDP1ut50Mdvl
qE/uc7g3rVmWPqHgIXY2zy627IJZXCJPMlr5hio9nkvY3IJNAkH/Gp4rm3//6+m//nqgETSh1Ia1
jVTyt7tkzFOSlzyuUC8DmxrgaokV94DcLY3Ok13PI1L7D34UJYuC0WxbJpm/sxy4IhQoUjQ2DABM
AZVVME3usn7tZq1/8oPYP6H4eSJe86OjIT+kVdNuYBGhQLDIOmRZwAoTfWKdFLDbq3//m8yX4OPE
WQnAtBzlYN7MKKbOv00DgtEOSjrm1QpcLzavmVqiUJfsypg7hyrL1C4D4r+HQ9uhBhP10MT850bD
o3PucH9LJEeRKbH6y4hc36WsAnq0ggNehjByGPThvlENX44Cim4UWjFEw/oggt2KD7lEID7iZmZ2
ASvvASfBBpYeqOMEPWahIBJN+ElAprzDNPNMujDetXlTzAOvOfLW4RsDP6viSi4amiHNWbLsWkWQ
aCmjwwSRXGraAXSUOkhuVHLuu3U3/VSIuRGL7ixXJpDKA63ZTxz/FFk2RKogCT/z7c670GYMb5uy
8d9trPL/5v3sTNOO3/8MlDL8VymF//ntz9BAdRP0OJT5I1yufhElUGaCNDuUf2Lo7bTvdGxffVla
QJ9R66QZc3dWow5B1QFu2PRIMoxqO+Jjv4Vsxdcxo2D8TJv+115TQ6aqIIVccuqEO2DnkVdpwgPk
38JDWA5PWPuGR2BqGuDZS39Wp/Yaf95sprLi4W9uur/4tbZQNsHkU3NKxW9fXJb4soG/TrnqHCiG
lh5qu42WHZKeKlp5+yF1Idyokx+D5z8M6ZonmI6HBdb6A+4EC2ixbQh2gV9CPamU287KktMoRIuV
fpNtK0jJuW2Wzr1ENGusHDXQOv2LDGO45EAvd55mZTkf21avtZOEiwD66csQJJ59PG2ogyKsA3TZ
fIDUx66bNkjE65XMUJIIsvxoNhnSjUeVgx4/DpOqfg7LjK6GhMMwAGVXRlcPetuyU+0F4oqToXkd
LTIBMWehu3oh0vGTTeEKFoxZvisZbbfCt6BAKLLglOVSLNMC5vMRkJJ/c6exf50Aa/hOTRcdCDrC
+DRT+DDbyf12xKTXLbBWhZ3ZhBEjI+82vhCrIdPxXFd2v5YCdG+7z99rqdpz4IDEJ9QKdP7kJYW4
xaLI4LxZ5fJL7mTONL2dpaQlR2tExhuqKmrVoRqoeVHNpAsPRIsM21ZfSOAyOB/orQMnwy0QRDBz
aUizc1B+KNrM2XCrd+YF6GcO18shE/AxiBNcGostilKkm7b33//nt+KUMJDghNm4KPq3ywGxwjbP
86RcAViMfwAcX8qk+RKxAphNCluPmKiD53rh2XZjew4OoForrcJHAV+9QwnRfI+kGyMwWueFv5GJ
SbwJcai0bpbjmObzDiC2IhfZM4clKVbZ2lv04Oh66fC1loRuzDQAq+h4h3L+EAzOTjrZg46Be4KM
VFjOMg0BNyeKkSFs7KNZSKPSWK2LCqqSVQzIrEtBN55ml7CZ/Qznd5iGGNXiaVP08CwHdvoY5L2z
A5bM+v+cfdey4ziy7a9M9DvmkgANGHHmPEiiqO1tuf3CKLOLngRBgu7r76J6ZlqFLoon9FKxXQGC
yQSQuXItH8V22carCbgUqDkGVS+UX4BrwlfuyJ+BKeXPU+o3qBrFg4HedEDy3IEaT6xcu+z51ql5
Pdu0TBNp3tnv6dcuT6QjYNhkzlMBo2kPxbMbyR/FgAq8RAl46xhpFwspwzukKo0rFho3MrfUoXFt
a1OoKXm0ZfeKJN5tUnjA2iUFVOc8ejB6pz+AuSlFELP+DFG/bIfzbNoluDtRi72UMNKutL4VlZ3c
ZZHxaCMhuBs54Ng4gz5JlbvXXe6myDYKSKBFNfBewgIz7RShUpSHWyeqcfYX36whGwCdkM2tm5nN
LR8j72Yqu5cY2KZbL5U7N7XABhgWGaBs+Iei5nDrugzxRArmr/N7+Thd2nS6lmMwbru4f8NR/Wra
cVWoGkohMO3WwXO6hy6WQrWSUvWECDdeYUlN3gdef6l6M8X7I8UMd267r/MZMYM1pr33ioQZXHJV
011ZfYzyNFDF1CGShwiZif8PzJ+EzKrlN7jv7kIpw88FnlWbaqpxDUOJKTOHGKf1LOPUDs5DnTV3
LQOQW0YmVhUQ9USmN+cHbs+n4y8Dd3EvM5nNPASgXUO/mMGaKjF02EfOZO9NaJveQHuJIdEFdZ86
SfYtMhzbrPe6bTP2kG4QsM8UUPAtQsDZrh5Qk4uKQPaSja8TEq4BiniLQxuhki/rjU0PXAZYonNQ
sNEevMJelu3BLLYfXNAy18gx3I9k2Kc2AhdWlNh7SKsiFgZ/2orIqpGxA/mc543f0SH9NEx0Jwe6
RSRv+N5I9wmMhgSkASMiVFnS+THpy5fC3tCZYrXkdnFtIXPRp94eui4o3K5jPxwqPDkHycBCmoLp
nXvdDuwZrxLp12vkAK3rtnblyuWX/y1ehLex4x7N1bHherQX5Jy6TgHeyCFajWgHmJ3uRGh4d47C
1SpEnH17/BY3E3PaWCnx7gAzsO4oAKn4K4hX0gkyTPjy+E9oNznKVMre//Nn4APyBW6P28ROy6eS
AlwbElvtWd6VT8efAciHdCnejD7u+eGdMlUR74gFhYm0AkbIUeX0mHmoBsG90/huRdegOTE2su6s
Ry9n3Q7IoBj1TmDkNVrDu+566V0fv1LD9JBxJw3++jlF5hgkAfPfjU7zk3ZW/zDiCNmAYq14QSrO
3rcF8a6BamnvYhsqaqU9dR/LSH2r2ia7kj3IIh7xhMD5lQCOIcxR+YSl7sex68B+hCqjgyxC9yPI
7wAd7SiEO+OhugU88SOXBgsiu0y3OXGH6xLIKURD8+qOW/a18LiJoEpX3aEsLMsCrBJ0PGceHydu
gRvEJdZccSom+9urx6XIJ5qubQAyQxnXrqYgwhCEOUWyH0crBpoeOdS2zj8BpCrBPQUw3Ihz/YtT
f2DAEn31nGICH5oMrwTwBa8EYtcNY/KrBQDlls0S27SY7sUg7EOYxqAkrRrU4dRuuTWhpPYFL8fX
UUYQ5s1rrPSMZ+HZBF0A035z4gTgXYNGr1ELlJZLPHFj2i2ghI54iVFeaxVJDRUafIdcQhV4ZgtG
mb6SD7hs7juFCkoUl1iJD1kkYyvmunXowKF6njiRn4Id2IRW2ivCXuzD/B2eS9kd5HM/jTVJXqF6
8I0PKLX587veVHjEQvLy+C0ZOu8GJKrZ5vhtzxExq4tu65Uje/RYFIa4FX21Icb8EBUM3wGLIzdM
egmQXgRw0Bn+fMRA23mPZ0mcgrLiCIT2ECDadBP0ixVFkL/gT2DcrBGEsLs3AtnsFvv6pyLhzskI
/8YQIQBsG9GFtGmIn+E4v21DxOWsEAUJLggltP9eZLNQH/57nCrvm9UgC8CLMD8UjUMAA0iQOM3K
6FEmibMHMDG8dbwyuqIqK6/7yRtu4NPdABxe6r52O8e3wbD1BFvPd6xR4kNug+6oUGP1pbbE9xih
8O9Igl9hO0BUR+HDEySYMNB8Z4Jz9z106mdwichbh6lvRRPnBWogkuE6MeVwffwq++9XQ4QyjvOn
iOn8badzE0kkXAcRKTM9z9KeJaUTg5jZMkIfKKt+Z8c24EcJ2DuOxcp/ljE3CRJ6Dm5J2CwIhO3y
YiRg2n0+/knvjPFVXfPXZqam/Oufev7W81hzHY7t5q+fH8krUXP57789fktRfVz/+TfH7//6616k
8RZgrXan/cIQnrtBRfG4a+fKte6///zFlqf9LCcRvRbqtTuWthVgWt+ZNv2ahzQ9SDCo77t0xC1B
tI+c0vCZuLm8d6zGACMvfm4j2rllBcoYWB8N92LEIReVJsgQKzn+6Dt2PZglRUIWe+p7zKIqOD7C
j//0ygFLyPFLpK3AS93QBkzReKODvVlcJw3uVnNcHbK47Ra8g+Euoy5KGDOwrKGiAiRq0zHFMlp4
PIx44TX7EiwhmzAaP1bUK2+7mUslbCsCKZv2BnG5FiAr/Kg1oRwBoRGcF8KkQTdaHuoP2AHq8vQt
TMB9kBm1+YgXYHNoEF64YrI2H7o0i3bEgKOpU/UVCNHmUCfGR6NzHbwMDQiLo7rIQZ4W53PegqAv
jhIQLMw1EIV85aqyvgJOZuzCvo0OXZwC2cYqRDNxPXURi+xhXm3qD3Jm1mPtfyTqZrG6KnIHcCe4
tLkx53+Ov3bLdn5szt93eXzdg0XucPyFKScA7osSyVZMOvTpGATMB4eJ+5gngPLvOiQfvH0LEXsA
wHiNIHqRo7rScE2IZgqHuDd/fmlC2Q4JNXc/FSl+42SI5x9/ffI3xy/zLAnjHRuQDBgsCLUff2gP
yO+et8q/Hz/cZNSE+iBnruPgYvvrpRZnZUKbyIBCm21MvomiogcThfPWxoGOj1FSvgXPzLDTyUFD
n9GQ7vOaqQM4r5BMm//JyAjcNiG4MCTQwAXWDlfj45fgGIvzDdKlCFaDZfX6+MPjV4NRwQPb7i63
8gCvsub2+A9KSm8xw9GLkc5s1KFNPxpSFjskxYdHE8QewXEi/t8vSe7mmPT+XolRQnGj1b7931cI
s1fF/8z/579/8+v/+N/gvbr/Wrw3Z//oLvkuq6b62ep/9UvL6P3fn273tf36yzd+2cIkntS7HJ/f
G5W3/0nWz3/5f/3lP96PrbyO4v1ff3yvVNnOrUVJVf7x71/NuX0gjU52zNz+v385D/Nff1yVP5Kv
f/v7969N+68/PPeflmHOPt1EftOwHO+Pf/Tv828c/k/kHS0PsTYDYWeDIUqCsE8b/+sPZv/TNsyZ
7WHGE8wJgT/+0VRq/pXzT9cBM7aHt5VrmY6HYMF/xv3453PkzwX7PWjh1ws1HtbWjBc3jo+ZkwBM
h6I53NZN4NFiowyA0BQ3BsKWCJdk1p975pctc4qL+PV9/VcX80F30gWy9EkKXtnhAFZAlLSNE14m
YVSsZAOWBqA9MxWHUL0ys/7Q0rJ9wj3Q/pICTHTDVTisvDqWuph/fjIAyFIkaYRiYERWzBH4BYpb
9Ai0PkqcUkRCTzbMvxfm/zJL2otmbFDUM7Y5OgFfUb6feUmGLbh0xdoolpYBG/l0FAJpYtdw2Hjo
WwDr8NYuk9cELPbRWkwP7fz1/P1rmbXYlUeTzmnywfVbvEHizTSN46eYOsP9+fn59Vr0V/NzJPFk
EVKXZCMqEEC63ZR5dN0gsWduXEM2b52cBg8SGKAC3qJGy41XnP7SsmsXMA9AJK6y0EEwqjNTQHAM
PAljNvfLIJIhr84PbGFdLLiF04E1CI2mPZKOfgydRwsQswlCOPFEq7fz7S9MnA6tcD3ED1JvdHxl
CuvO8YjLn1sCRbLbkbflEIBBGlHCYqzF8/kOlwak2bsA3AklD+iwy1ElcF3FKlSoTlVx4p/vYDbt
3+y0I97gZCtwaH0ZrWJIO+ZjlX4Ik5hBwQ94n9DeSdTzjM7GakCu9XK+O3Ne8N/1p9k/8qRNZiO1
5qso6uotR7Ea6ArkthuBsvqicIlMd6PVo34PLAvklma4PYCbI+K0WIGWLWzFI3zmZMSgRwx5L4gb
tC1QsFDkqkrDn0ozH3yBit81F7HUjeaD6qqDSMJQ8EDQbHrN5IiCctGC+zGt4ofzk7m0dloXeTQW
XW734KbgSPUzWf2Mu/GqNrp81w/R3flOlnag5uoquB1AOVobT//G/RxJ6fojM/KV42BpCJqjyzmE
7RsmbR+assm7gavNbdOAlsVgKAfbWC2Ak+eHsbjxNJ9Xkd5GGN+2IaOAMgykRz6CQM3dRo5XAAJK
kaeKVLTLHdVtaNF/yNpud77npQnUXJ8ESZQQFIl9PF2myQePWRrthI3gwWUdMM3p0SEyObAZju8Y
EWqYMqSpo+1gF0l4YQfaRZ2mIymrRpAAch6u89hCGpy8uMQCVfD5KVpwq8eXwolJNtxQIH234Qrc
0Arw+AEWkkAIDuIhACJvST/Ehzid2Ep3CyuiR9O9KoM+Gx3BWUo4AF5gZxIdZEeKqgvOj2fJ9jWb
6bOBoyDe9gJKBoBOzTrObkCJgMMis3k2XDgMzXZiHomMuyCQReZkvCKoXH0A+4XMN+cHsTRLusGE
yWjAdTkB4sAANhnpAOZlJDX9880vzZFmFqpD1pUjlh50OfzjkPUosvPGMt8kJsq6zvexMASqWQYg
6uUIMlUeWE2XQad15AMBKmBMppU5WhiEntzPPIIs1zAvQS2Zt6+BDTT8hAsFHUKSl/Vlc3WEr5zY
h0tH1phkcIJwLCZQOEz1fTN67G7s7PyyKyGdHfRJF4XX9XaqIpyKoPhSOxuBDPEkG0myG1ZPnnEN
uS/PfQJumzmXXdboPKknXbojpswwbDfogI/Pg9gezXZXDjlhlx0uOnR8SMbaAesGJBpIxEDPjsSc
vROegiw2aro7jjCWJZOVzhZ8GNVsfgSNuoHoEgemoYOouKEU6W9zSrtuh4gPyhYyCNJBNMZszeHL
+e09b+Pf3KWo5gDyAXW+1QRZaLxnY/O+iqyp+d4AHSp8MkEF7SlDtDvCBSQHpaIBIhH6GcExZj+d
737JujQHgbpYXH8zUD+DHhal0hZghL3jit351pcObKo5CLuDzOMskBIwA4PxJzPsWp9HaT4GUTOq
6JMgVl8cLGho2PcDYgHQfUCQKf0MXSbbXjHwhTGamgfhZWqLClXDgQD7Ats6k/cuBqQgVxzUwvXH
1E5WIIAcE/WeLmTlkj6Ixj71Jcr5ngmvpmAoQrXyblkahvaMUKZ0eJpGFgRvp/Qt5TV5DKGyu+Ke
llrXfEfNojJFusgLkOOA4JYyOWrsFPJjzWW2ZWqeogH3gk0RSw3asUcBiuW2lH5EqNMaDyXgBJCW
nMCd8R3KoyB2P7/95qZ/Y1vmPNYT58Qg8I59BEiww8NCbSbXA8nFlEX1ezfCNa5sr6VeNKcxWVNW
KwdXasBgMx+koCgYE5AQjk1x4WXH1JyEE3pGmdbDFDQqagMQUXS7XNjuyrV6aek1H+DMWgoDDogA
dDjATrfgJQ7Hil64sTQXgLdHxc0EpkBBMbAxYvNTGVlyZYUXPrqhmbbpiNIa8mgKEnA9PvVdSdkO
gjXW2qV2qX3NtpF3A/BAztQe4LS6Igar97hFW5dNjaFZNBOdLdoMraMcwELNPU6zEXINK/tyyfka
mknzkiKD7WJdTdAKsFn7jQx3RRF9trzsZeAkIJmzd8WwpYV7dd7iFg5QY7aRE4tLDaj1obAZiy3S
LwZSoJtIDeMmt0QNqe2o3npQ5z7f1YLZGZpxl6EdT5NJ+qAn9jsehVm3BzW2AKNR7zorU7i0/Jpp
s87twNAb9gGDgT97bZX6qDjIVp7+8yb6jXsyNKtuSzi/fnL6wLTq2ocBvpEsAwmEBVYjK/zcVADd
ojZ8ZbMtLY1m5WZb5CGfUlBa2qiarEBgvYsmesgAoYKyKuoBZiKS80uzNG2ayePED7PMBNNCXaWg
D4PuRbN1Ue4V7863/9uldz1Ps3oopzcZmRB/4njzX7cOBM67osqhRpyVK6fVb4eALjTDR+CWdCbk
SPZSRX2DIiSAHm6FKvP3y4agmT44MsFegPpAf4jUBMKr6dV1BVDrISAV53tYGoFm/XZKMqD6ws6v
Z60thkqSDdSB1Errcyt/27uYn3lpTgydCSDnwhTUmaIkqGcAYqBrvAfRpNetsNNLvDs6mYd20gno
cSSSrc6/h2DRGowRnbM2hKUJ0o3b5qECGUDne71nbOjc+owKvXCCNOPOjE6gJhWt1xPYDG0xPqKQ
+l7xDKJpDvQxLltkzahjC6RFBjUQ+bDoewUpJT+0yHTh9GtmnA1FzpMIjfMGMiKTBXa8qHfiFQjT
b/2R63HNiIcWcSIQuuGjU3mwPImSG6vYNNa074T1qXHBN3J+jpY60ky5iAUtK2YoH5mKoG+M+zSr
H5EL/xYzdgDmeyXG+vvjFgPSTLqZZCuquFc+QAZ7UIvd8sw7gL8PpefkEEnDjzsUGSUAAYCV6LKh
aTZuhLZkI3Rg/EFBDbNIA55aISqnk69WZr643rA/38+CqRzRhyeGWINDMsUlHaIfjhdvnBQCwWAC
c1dGseDO9eo3l6UkSqA06oPKydlHBIV55dS4D/CF+cpmWxqAZuuDmqWlXU8FE5K7zYaATjbfAu/t
urvzM7S0yeivrgr8ux6IV6MusLNRPHvSBiV4wbEWIH3cGNKzQRDHi+B8Z0uj0azeTAAor4ZCBeBV
yK89cOXtmiwd/fOtLy2HZvZKhoJFo62C1mNvDRluhqYAlpWTlalaaN/VDb8Z02IcSRskMbmH1/3C
wugpE8XT+Y+/cDK5mrlDaRM1sKXbBkh9FpsYOCCQosTPHY+uvSxdK09dGoRm7FDg5HFEPOJbElW2
Ahii5JlB+Pr8GJZa1+warVd1g8CkX0ehL1z1hZH8Rphi5X621Pz88xNzht+VfJKc+GASvU2se9uO
dmB9W7G1pdbnXXvSOsTIifS4UgH4qe5qCXwO4nQPrTN8umxyNFsGXKQXDZ4vPpWJXzbhCxQTPlG7
WIGtLxiXq1mySOzC7EIXZPZQYnUAIuysceVAXToiXM1weYJ6JVzMRtQcTCAYHJCgzyCdspnMKvej
KgUKFPpEW0u21d2QTNHOUrJY8bJLdqGZdRcB4Jqh5SDHpfx+HPMSdXqoxiAjd/cCxRUr77KFfmZU
z+nyK4gGGDlExQMgNh6yIoPQMcVYBQUVXu39PL8HljrRjDzkCRCtiQQVKOqDNsDXPRSFSDYuFY95
nKws18JOOAJSTzayVzpWIkjRBtxM3x1lJ6ChGtzH8yNYsBJnHtlJ47SlrWxlAh/eQWysiR7YBEkm
NTxf1rxm4pBM9NIwzlRgSAFavqpCFUD1ltf8wo+vGbnVW+BhRIFowAlUQ8tw36fVtUmtFR+ytL6a
jVc9tEJbFrW4cJCnDvTtIAQb8L6H+EoDSYMVk1g4tB3N1E1TCOgvUrhZzH1bWJCrrD5AXGUX1fW9
ovXKzXBpqTWrJzEeerLCXGUK1+hwAsFSsw+L2D+/1EvbVDNsS6CqbEBqya+m7iB7eoNShPMtL3xw
WzNlMdqtUwmEDJgJYaemOhS4pIGn9zJPq0PtkhySpUrhg9PqxQAJ4eC9n//cCzNia4dzjtIuMUG5
yjcr/pWG9X3muYfLmtbMVoHYakCRUhuMTWq+AqBGg1SxZne+9YUNac8LceIUOICSqZF7bWCGEOm0
AgDfbjgVAQqsnmhDL9v2x7q/k14i2kZEWAbx4Y+fJtPcEsP5WjcQnY2MegPZsMs2pq0ZMXZ9XecG
bmL21IstcqwQGu7cfsU7m0uTpVkvB29Ua9kd8Yc9D4ar+LNlbRCHiN4kWJsfOr/0K7LLn+SHsNqt
xTeXLEIzZRQO1lYdj20Q19FdayRvqMsHdJCE385vgKX2NVvukb0dUV/dAEktDgkyS7sQQvZJDO7c
izrQwXVSKQNJbXTAc/uRi/IbICZ3YCG47FjQsXUA7I5Gzb3GlwV7HGj2Laf5HepBV5pfMGxLM2wT
PPEMoPYWcrvMuncqG4B/a3BWrG/h0NFhdHFjQUUMiiA+m1SLyhj1zZ0qVAmRD6gmaS5cAM3EB09Z
febBgbjUgMKrkQGXBeppOc1CP1Wzdttb2EjWPIMnNi76AuIMKWwPFRBfSd996u3qsxHmK4+speY1
0+5AYyNRB0T80kqQi5qPZJLjps/U1K6sxlIXmnnLuHORcxnwjqPxrZzctzTp78KSfzhvCEtbSbPk
tIDKohszyOXV7E6mJPETsKEF5xtf+uyaGatIAp+uOjxx7RFsqPIKdF9+3k8r6MeFz66DxaRNyjFi
RRNA2hwy8JK9eRBYumyDMu1qPcZminBf2wTQALiJc3Zd9dVD3RUrJrxgZDpMjCK5DMQ/kUHWh88x
d67z1Hit8PG3Nao9/PPzv9SJdkpXdl96nYVOai9h29ATB86jL05V/CAolD7fx1zw8LsQuI5BVYI2
WYwCnQA6lEHRAHJtm9C3tAr7B+vN2xpMdLsyiq+QEsu2PQoJdokhXizS1kERQovo/MdY2GpMM/Se
MHhcS2G5YvrQtPYzSNBeG499vKx5zdDbHmLMIEdogpCg8JXad4MQV0axFjRdOMOZZuRdyDMH3Mwy
6NsE0QjwS3Rh8xQxqTaUJ3eNLVe8yZLJaOaeTFbYyCFrAg/87Zk13hf8wlsy04y9J5LmQAvJIC4g
TLORYOe4q0Ftv+lTirDsReugo+DsrBzKrLIxUWP7SOBk89j6RET2er75henRMXAoooJSCmIP8Chd
cyhGowUTSsFWJn9hj+rQN/C22bjLUBnklvmpT9NnVN/4FhEre3Tpw2vWHg+1gOpA3AQ2TazeR/AM
KosREvfZyuefG/pNsksHuVkxWK8Uz2UwDeQpKehrXovHoQRhealWPNbSFM1jOzmvZ91DRATQRRN2
dzWP7ioF7aZkLZ251Lxmxjkfw6LuRhlI5n43Oo47P6ftkxn1ycqZtNSDZsnU7Qy7S7BBVQ+9ozo3
b6JaoGQv9VZeXksdaBZcDCFphybGEKwI1dkOfQhj4yGW3o/zJrDUvmbGrbSUsjysABwqOFUo2GnL
gIf0sj2kg9C8HmqSaR3JoMySj0DGP9dSvDhd9CDqtWzQwjbVgWiAVkgDd24ZGMjA2hnESsz6duDF
bS+5f9EkHd9iJ9sUEd02dHoCjVuHf3Ii53YE4CLP6s+XNa9ZcjhYRRaBUydwMFegwIl6aAzyaKus
NQ7OhVXWUWgtSLFJWnl1ALbAD8MwgTole1LE+3B+ALO5/sZT6Igzw8DjsLSNOuCowk5mmmpY2lAV
L+ebPwK+fte+ZseQxkSBHaq8g6wWHya3eJS8vktI843VpPeNyvmQuFRty5rZkJRy1QYRGxNkDemF
49OsvAONSliAbzeYPEm3ZmPdd320BsRemjzNwhUpeWUPVQ2CDeiHx+CZqivxDv6UbCWetdSBZuLW
WBkesAp1MIqmFYFp1qDAgmZqvZY6W+hAh6ON4GPnoA4RATIqRrTLBleozcydJlcu5wsmbmiXc7Og
htV7RARp2P9A5BI1zm2zrc303pCG2J/fZQs2osPSXBcK5OALEwEk1D7YCei1DaeRoAfxLnwE68i0
NgditmElAlug4HrvpgFEmxPNvmbjUK7hX5ZGMf/8xFUNiXRkP2CqqhgyDa0jdyKDkEJuriTRltZ6
/vlJ+5BG7gviKhGgjlQcxsZo9n1exSun3VLrmqF3DNJZIu/nhbanTwa0Vw8oVxZrmIil5jU7ZvCy
NgWXY+CVYd3sXcWZtbFDSKlduFE1W0ZOOqtK0YkA5O1pACWhQEr+oSrLr3ZkXXivNDR7drOCojhA
YhtZ7UsSNU9xO33y+BoZ9+8nieswsygcewYVszpwS++tBCvXJrastQTyUuOaJdfF6HKiCoFaDSLf
iGPSK3CjdxdtH+5pgTLRtnEKmr4qCA17i4iusZO54/jn/cPSR9dOaQlq8lbkaJyD2wncIvZVVq5C
B+fcwt9POK4Dy+pkACiW0ypI0zEhHyJ3Mutik1aQBHh2DMXkDYlDx9iq0OXjY+OGLsSGPeoIcEFD
CuJK1TQzs63lhT3EnSMxs3j0Yyq/DtwBnWSJeDcOygxir1fQ/YrkdTSgmC8gUxrbj6zJkHn1GHW6
N6PNsuTFCyu7PTh24/JdAonRcd+DYDnxQWDelF8GF1Sfj63lkPSbAQlY9SMv3RiRvKwF17KDEAFE
t5LUHW9a1oJOC5psw7iDpptnP3tDAU6YcIQSHUjRIJR3QBh2ig7gQStKlGMIx7jqyzD1riqQZIbP
ahigXGPUoREiyKAYL1eW8/dvcFDT/erIZBF1XQfWKkhhy3QLRGp6g1vF5EOhmkIXIKlvlWlclArj
XNs6dZm0qHbxsLooR97YWf1RlhCwHkP1fH5v/t7rg0P/18EYiQTfBBdVAKlOoBq8EdrUFKjXL3iC
XlbZ73Idl1gMlsJasyogACJsqr5EAHestheNQKfAB/J3xIU6F1CoTt+6oXzwzOg6dJPPlzWvef4O
Sbchp/jstgrhl8FqWXnBxL3dZc1rft/uAEgzi1QE1PPAeEa8bDMM6Q9wdqwcuwsL7Gk+XxoRg5SL
KRCMgvprBafPevLmpPL1ogHosMQUlfpd6RrYoSA1BEKe5HvUkyeHirVrjNUL/lPnzImdxFAldZrA
RWLsanKhzFfn0rrQAuZeT+4lZpmYoODFCjhRYQ9gLEzEu1Dx8MMlsLeVZV4agnY9aYu6DwnUWwJu
5T+BWL+2SXNRPRWKvbQdKlQvuxoCpXgpV85rKQr1OZtI9aOwxv7LWLHq5/mVXvJ72lbt7HpinUJ2
Na+9iW9YlLjIHhKH3tbZxGow5kPUZTNg9b+e73Bp0rSt24syBzl1hOsKryD/pfogSZILT3wdVSdc
iFhOEQ5lNrZy6ynTwbnfG8FFH10H1fUGiAPsBBGvssrz65iX2U2bNcbHy1rXTqAmLaMsrCr4pFK5
13HJjDc8cseVM2dh2nX6UXco6qlocBXNwjy/UiVPkU9v14Cf88n1m/uKqx04lOXKS2Z3DV7laysX
97jEvbFk/AhG77Vk3tII5p+fmrQ0wdiKx3FAxpK9xyjjeJ8KVbQrJ85S85oxg3C8TOMU0um243bk
KvNKCEqEfW+v4DwWYG/w9b9+fpSgh6GTQ5AGiK02e0xA8Mu3IWRQxK5vKvIaNcU9VFeh8uu08I7X
3BnleB0T264u3AOarUuX4e6Y4lbZj3XMt6RIEUMs4lLk+8u2sGbbjsEmPEbgtEIm0+I2GxqOIMlQ
t2vp0IVF0mF1k6EkCuBpGUBqK8Gh2qfgy08zq/M250ewcLA62oPEaaZClhQdNFHyuWmzQzypTyiD
+X6++aXPr9l4Dhby1lNTGYB3qdkOEfs5tfbaZ19qfDbOEwOJaghgN5lbBJ1h7XOaXVParNw3Fuxb
1+opCDGiHrxAwdQDTgxumaCM6ZMTR3dgafxw2dzMwzr5+G2cg34ZxYsBtNcYqCa6HkQmkGI63/rS
wmrm3bugdCuxtkEyVtNtZJig42u99NXiMV3Z/UtdaAbepFZZWaVZBHhM3LvddBM6NIjVWm5haXk1
640GZDgdWWF+UmIdGMTMDrkQl0URuC530GdOwruMgYW9apJgtCb5WqUWND5cVV5EneVyHUlnQZqG
OSWEDt2ZO7j2+CE06Us9TpftIB1KJ0UZRaGXYIasuL/ls7w3ziH6eNEO0vF0Xp+NXW/i9E9ZjNJt
6BjZ01XcQoNr1+ekcn9e1I2OTQIHThiCXSkPJul+s/PsqorjF5DQrxxDC7tIxyZZnYE8JKogUctb
hSnIp1n8CjGjtTTwwnVSxyaBBrMs47DMg45BaMpSor4e4/Zz2rPKzzPoqkNo01qxtwWnpCOVKpqC
F1tiKKY079LESMAuKlFlZoICCdw0azfxhRmz5+5P/BJ4w0IODk2cmg4hYjOUHu+h0Gp41e6iFdfx
jgVJmrrzkiKguXrOK3OnWuM5MkP/fPPm7CB+cznTkY6g72ohho0BQBZox4l3MMvusbYK34irbV0N
+8q2oNgQ/oRC0gZl9Sv9LrhDHfhYppyTDOBWv5mYeWBZG+27kYD3GpzFKztgqQvN4+ZJaSqDNnmQ
qFDszSbJA1EwO2gTm1+4OJrXFRMpjLCYN/SUf6/qHPIIgF+P4bSSjVkagnZlUiOIwdSID45XGDSq
Qcgg3hLXlg9T7lXdyq1mYQtbc+cnW9hzJne0oVgXmH1rQkJVAfu64Q6tm5Vyh4VR6EA73vUhdH8h
fmXGzgimbGY9NIJCwQb0Dxc6Lu0AH50EmYa+JrvIjECAmxqmcU+psNcqNmbu1N+ZyVGe7mSSIL1G
B8dR8IyocihQxVsbNrhgwN2KQhXT7qCRK6BbjPy7AeVFGXJUs4FDv/pk2qg5FHkkoIVlEciDDByp
rhHIwNZ3Y4/kn0VFzX7fQ52v3io7Hb6zwrJuOpG212MSd6iTVP3Gg3xvEm+MIgEnfWyiQOxJhvE0
PoCUXEX3qYjJtGMFiZs7CNpIbwvy4KpbuZguLaC2ze0JCskzmYAfhUijdV4G5SsnLQ495C8/nfdD
S11oOz0mKeugaJQFbWp/bEJjh/33BLLjy7agDgfEY3YsiNNnAZsascmpdVVP7WevXns8LZxsOiIQ
JEhFNDVDhnBFmVPUD42y9b0RWIzdVNRkunZRKc+vGo+kl6ElwC39q9matQfxhM7OEGEljm9lPYQt
6mLvOEiqtyiRWnFBC+eoTiIXI+5sMsmyoBZRAoZWgjOUjteiLPdO36wlbReWXwcKmkaUqEyqLHBy
lbwAs249oHhw+DqkJlnJ9yx1Mbu/Ews2Qs+NqKghiTiwzIHI/NDyn40lphZCMygXXfFES/OleSJg
JSLVOeAcihJkR/bKHkyg3FAwkBQTp1verSawlmIGOjIwihG3CWWeBUbxM+SfAZP224n9FCnbDVJc
ZSb3gQG6b+VaAG0h8XR0jidTSAZhIiRRZsFUkkNsxjswIM0qI9upbjeDWfg0r6HbdOmm0HyCy0KI
hOSutwMdkdteeXlj7yvuAYrgRF1urGzwhX3xN9gg2nYScOPshkoJyM0l1rZWVfmY40K3ck1YOGF1
6CA47KDhMyKF5v5/zs6tuVFc7cK/iCqBEIdbsB3bSZzzoftG1elOI0AIgQBJ/PpvZV/N+Jt0qvpu
1+wZ2wEd3tNaT8qmXVKHVVkH5KvE6bNPPzsIlhoFUzqH4iLxNNuNta/LRla//3wuf/bhH8v8H6+c
JDqUMgXFIFzqIwFzPO6/oj599tEfL+QfH/3hrmqg3gEQYY0hmUIAGA4Xf/7Vn73Tj6/850fDv7E2
8PbdtHV0OYJFmg+3Y/N3t+G5Ax7mKIEFTOA6qhs7HKFPbHauDu5Bmtr93a8/C1w5AyfV0yDfuBkW
z5nSoPAEhG1lIN7//A2fHR3R2Y0O3+ORM5gPXSg1vkf18Ap94glGFnejozseJDduEUsBFc97p79a
p5+cjOdGd1WSVsECP/cL6SO5W3rujiHozoWhVQjUIcu+OOg/OaXOxwgD79Df7MYaxsf0cqTxNQf2
01K7ZZRCo6+vsO7WQs1/5U+KTtRZVdA1ZJgN7QHSG1Vgd+pDuQKHz2zd/PllfbJPzgcKBUZ1Bxmr
HI3w5KpagOdiw7e/++iz3e0FILgduFJbOc3wL5hBFVolu//zh3/2Hs729wKFxNpXPd+AGvzMbVoG
y2tmvndIjamK7hc/l3X31TDNZw/pbMev8Agzy6RrVK8rspmAZvzNR5V/NXf3yYHyP4HDPw6UHOPe
cdqyfJPF/RoVUyiGXdCHv+eFr8Hf5WHnDnZzorhKB5pDc74Wrr0L+6/mvD6Zicz+l/z/4+fHyQog
MIQWF6EPgI/t2qajP9LEYUgE8xPjUXiGqd4ABvKwJV4dye/sBIIeCFWimn4IcGzjCzDw1vHveg3/
O5b+8XtcMITw5Jk+0rVxqg7tokDnalKpg/LPa++T5XA+ZajqegK+VQClm68BO2at8m4H73qo1P/8
BZ8E/OdThuPUzuvCQZ2ce9iQtny5rXl3avn4zojdzeCS//l7Pjk0zwcNETIyqkHn/uAgCsRY5Lpt
KlWYGRz7OP1iMP2zLzk7BnS6xIZP+JJlti0IY+EpWuuDX8OXPDRf3JqffcfZaRCLGZ44M8QATbTu
FFh3plpe04S9ox749udn9dlLPzsD+jbLQEbn03aJRFdkQQAfIbDtd3/36fTfMUWV+ZbEAYUFDwS6
Rd+O1UmmdHr+86d/csCcG93FqOzQMBmm7USMKuoEhHg95WEpsvgrGdRnj+fszq9HG/boTU9bDteD
J12P8FFLyJp+EXN9XHf/UUg8nzRcmbCg3S+wtx6xQGcDJ33CrqM62yuQR1WVvYj0K/Hgf/8psD37
97uA/JuugIiabZ2H3Y4RpUqUE79yhfzvvQ2bqn9/OrURXWU7gVzfV1sWslNMMWqdm+H3HEKv1vhf
f37nn33Pxz//xyk42wE2fak3Wx7K+zqpbrtUXEo93MTGP3wIgr64WD77nrPtzdo5CeiAN2PD8GZE
CxltqHtpg7ZIFd/4+qvJtc/eytkWD1bdDVxSuHtBywRuoRAlDvmvnO7+e4ek5xNlK6QnvF5Gs011
9FbL+A5WF797XX0RNX7248+2t+hE1/c6nrcsF2kRRDFm91feb//8qv/79EvPIc0ybDFz2SM96/k8
i60fZw/327kD79cnkQS8edTRV7b8/x14wbH33+uKL5THYYM/RdpxW/fsErSBa9QMX3Hr77Ke/86W
7KDdV4KHz77uLE3XgqfTlODrpno8+mG6yim5VP6dse+gksK+R2T7DINif/Ukz4fP2gYHTQac0jbT
biymZsGFBUhqkU3Rren4Fy3tTxbb+fwZWMlk6hgbt0s7L7tOZFFRAyJ4VfnQ/t2uPJ8p9R1NknXE
GwpRGyggWPi5xs1VV4kbmyxv4dB/5VH4yfY/HyhdRRevPSpf2zyXgLUG+ti1pIFqqLpJJ/lbDcsX
lZRPFvn5YKlKfQraOtfbul1EoWNWFc0KwuCYLGMxOvLFXvpkp5574fE4lmPYJPiaaRClrNoQrb1m
/iLg+p8O6f/fY2l2dhDMgNvyeaxQScGMcdqi2ebprq16W8Km+cpaqMjbwL2w2B0gbz7ldTzsYEM7
FuEAqi5z5C/XR3S2iym+asYU+VYM0++EZjVMBfVDNYTXIKrCl+TvVP7IX//9PWhhoFHg83wXB6zI
l+BnL9Xjn/fqf4cEwFz8+6PbMAp5SwEaHxJAyOPBqiK3jO+56ebLZa3mZ0yQRxdtBxb1n7/xk7Vx
PuIXSsw+rvAS3K3cSVaaMJz6yySUKvviYPjsC85iA22yGbmLzneZyLa9GQpJ/i7ATNOzcACGgsPk
I3z0EkUXaz1t8tRs/u6xnEUAANuAdZkOeCwfFmBZBalSN8x/Z06JGua/XzPseCAq8X28cVAPMNVe
gSh+CxT3Fzvys0f+8c//ESYRhsEx2nXxBn4dO8eim1jVd39+Lv+r0fzHZk/PNjuDixbotSqGHX32
HknLfoEgMB9nzvP73iyv1DbfZg127Lj6CyeWeT+oqb1vYZ60Bb8bEHPf90Uo56WUNL6jOWDXTd5+
5WL5yYl6PhWodDg0cu5TtFpU8yoHiT7hGq6YWA6HYwyDkYc/P4fPvufsDKiDVseZ5ckOMGezh8zX
q/dohpJnX3WrFdcTIqEvixHJ/7z8/uupn50LqY+4WppBboVxVrkSsEQZ6W3PILQyxShZiFUqBkj5
SjFGeRoXtF09sgqiYw5eKvwhwDbppU5Et9Nh1bRwxR24CfdG1snwnVKLUU0k/c0EoPVY2dFCY1LT
8DIXYG2dFsNtmBwcfCAGzAkyq+UTQOxZ/9iHanTFEoH8BP8iAndYOFaSQZdLOA1OA2Gvw7Ta+AH4
9XKK8x6JB6/7oHBp1hxpS6cSIy76iYGcWUi5jt/Gfo1/AxoBxXe6DsDUwie940WD1HctcuXC/gh7
MnHUNiHXXuUTpKm+dkgCu7wLzIViPK6/2yzUwVGpJq7mIu3H+oiRrOTCKhBdZyLGm8h4dBfbGkKR
NRMt0CEdhW9wn/puh2rvXJWNs9WOBWtc1HF9kCJfXwVUKy8qHMvMVTuZqEOfjexji+W0lLV1bsM5
7cqkIaD7zqSUSQwobV4fYIS1XGTKRECqZ5tWs1969FcCiqEyTN01AN871kMfwxd74Rd5MUT5sCHL
GJZ1lpaGNGhRenkvkqgch1+AATe9HYremTKGhTVIfJfw5wWbYpcP4sIM8uj8PZxuShU20Epcdj1u
XPiCi7aoZ3hn2h431wwD9fZ7vMqLNiKmnM1cGPNW4c7p4D+KMdObMV7fkvmXCZtfgGq80eANIrDr
dYhOLtOFblXpLdlNEs8KRmIzRmL092X5hQwzcfc2ehj9eIS/UjGO9aGO8MSAQE/8k8k1gNbmKlue
bSVOeObXkEQcmOvextawojMIHUZfF6xeb6HNAGsaY/TlhBkkJ/v6HnO/cPziSb93OYTJLljMKZym
uMwo708iqvgFBrKpRH02h1Ehihsrwe4gEDVXDcJSVCXHyed48kZv/DrkJzxbUlhce/gj0K/t+/gn
9dHBKPfQNHNSjJYdu1FecR+XaUNPi5A74rPriC/fxqV6asTyThMm4VyuN5AQthDoWqh0A/ES+epx
nswtW7HmhoEWGbpmWyXFW7+yH6EKXuI8fjNrfi3Tuuy9vZyJ24ggerI0gQV350tCBNmmg3jN4KAD
jTQA2dNJ1i0WRrf8DGxjCmDjtnE9bPj80GUVAshdpWEEtTCI3T3dk9o8t3n4QGu6ifWYFr7X93SF
n3Durln0AnD6DkiNrWvYlYpSdJbi/Gmx8jon8r4CGcY37kqm2ZbpBbCTYRN0LToQB5rkuyAMT1J0
Gkbn5mTgRyTMuKkEOfSk2cPhYlvP2d6G7gL2JZeVUMXQhJdDNd1AB1Nt+rrfzqI6gGdZ1m39Dfut
WCW/qSr/wonZAAJYruG33Oe37eJ2QQLuOfqnHhc+zkGBkSuF/93k+Unjo7W1Rahu4r7fTytola3e
YrDzdjbBbk70qcKaqrXagr20teCFhCZvNuMsb6p63M/yPU1+RrR9hgroQtUZpGQIG1t2BNi8TMb4
JaoFUlxR0O6g8/ohyqID0YAOVcirwKa4iODbu4F08SqiZNcC61QMNd5pNlp5ZSwTxRxlbz5sdtnS
39IZEkS90Dc456Lqlr1FWp/WD6SJW45VqK58Xu9GcCKKjij7cWQ8god2q+y6r3j00DncpREm6yFr
wSEg1wOSFSy7KK+2MUlvcS3BLMYyWvSU6V0yE75PBcCueQIRhzbdNqfjW541D7WIy7qi+OvULzKt
l80SbXtSuXI03aOX0RFeKA9ZUD84Vn8f1XgXpmrEwiFmX63JVJVqcivfznOkHucGnaoCQzjp7RRl
8UPjXJ4VqVXzgwprvwF2F+ukHSWA6ZCXe/6L+XEsFYxKkhL/7tw/LJ0PbuNwhs91PfSYPm2CECdA
Rwx09SJr04s6puIl7oB/KSOW94BMCJkORcLwFJ9zCzYt2NwZfN/rJk47aPE1nz5Y6/NjvCzqucsr
uOOGMQ7fzQojNhwQQnfbxJBaAiUyrtPliPbFLYepLt16jkmkI+sT+SNDO/01S1Gf68eRnuJ4Cq4B
D49LbiWCrWVwldoZN4+w+Q1zBD5sDduLLmDTDxpgjjz1cf0N3sJRVWLUu3/tlZg//ALiUiyruuK2
zkrfdeogInziJnKSqAOVw8w2HYc36iFp/JJf6Y6H7XsSMDPfh00XP7gqxwRLJANJi0kH+odxwv3g
PFLPWTsRnCc6Pjh0XK9hBejdViM+ePdSL+FmMDq/hlTzte3y4HJKgTrcTmZg2ItLkM8baTIoTzHF
RY9x2LMdn2a8+0ZOAMuDlPhcR1nzbeWix/6SuFofJmP6w5SG9cO4MvIThHWvQOgSjl4tXT78rjpD
yRYIr/kbNGTuve6accNt1W5WqehhDJL41NYu+kWjJdZ4j7TfVyHxpxpv8XuLgScYzk3jaQH39Scn
dopvVyXzC4Mr7LaLk+Eebh/qwXfDsI/nfMRmjZNMlVOfoDrI3Uj2vHfZYRVVWCxxl73U+Chs53RE
hBGb9clgYqM5ZlGSHoZmqDfgGH0fw9iobetondz3+Vh/+0DiRQVBRfXnFETzzsy5iQ6TAX/jZoZH
sdvIBVf24OMeGzDOFa4wH8ubxPVmG4A6dycss69dFrqn2JD0sZ/C7ojeAdvVStkLPYl6B8f0aJ+z
1J9wsi4/kiUYDdAhttm005Tt4wq/yXtMvn2g0EvgRoI75iFH8UmDydMUTxEHTRD4Ehfi8jS6UDWb
vvFsQRMpzenVKpaOlekat78tCbtb1hgPL/tFXCpr09eUVl0ZCBGWmDGmpWWhwrcMuOqQK4oMTNSW
wmfrna3weRYl7ONTeHjYYRjHU53FoStXNeKM9k5Sfd/4wQUldHfD2+yWjNACUWb2OgLQ8SJrTsT1
ALh0BWEyWHxvCo7W9QbQyjAtM1KFy6F1dcS2TiEU4oVbAYLZO2i6/XaFviso1sXpW4ZBVVOELnXG
lwmDx9gOtvbo04qWVFWRamH5b4mFaoOCyFUOFRwr03mZt77TKGYeZGynedzqCD4unbQY38oFDojb
GmZlXdkmbb5L4OBT9omz3VgCTBiYpRx0IOYijlkUITRW9L5umui7pNUDg79QOVVDwJGaDvwBHLJl
KRjlCc4+m3aPzkWVQqiYVdVwqDjG09dEMIQ6PKjDbcr8FJQEwbi8pIqOejPjFLxXY8XrK9u0rMzd
6sZd5532JZDQJPiB0Gj216Sr8ugiz1gaNSXUSSq+ylKbz+/zDMrlg20DSDdsaKb8qCIbjjGGkmC+
vJZL1OX1ZS3nNr3rY0CW+0L302yu7BL5a5wxmd9FdRPKra27ID8Os2XBBjRQSu7tICw80PCwv2kU
HTNEk9FCgMab6BNAD81SVi216AvIrvlRuY+kz6ZRll/E3aD6oobb1loQFakX0iIG2TjBwQLvpFvZ
xsQILTuCkB+DnarOTznc7vxGcc3W62YEH+12aWI3b2MPiPk2w2J0eOauctu2y3y6EZaO7V5xuANv
fK/qdwhY5mavu7AZXvBuPFxnwP+cS1oLMpccG34pyWBhwVYRg0gsxGwlJnABCm3RHV0SvoOKPTUl
JLw9vYyjKZN7BcnKvAFOb41PYHGmb9IoHD7aN6LfKp0EXbFoyO931i4LwyRM204/hsgQTYrK0jAH
3Igl8mc9DvBEAv2m8+oByuTeX0NxY7JyiPogBslRhPmhhmJ5fGxXArPdD9dS9TaHahgPVRutJ4g1
KtTgYt4+kqzW4j7XkBzdEqtWgPj47NgUbwxWb3ishrGhv1qMLYnLJhmov9BJtwR7Qp31T01M4+gb
hpvj/FdoW34K+yU4Ynpq/ZnLECYKFor4isQc42CAqtsjsIvLuocbKX2VKPWhOQ80W3KnUifXU1Xr
Yd7XHDNRtxEha/7cVN6E7IPtmkZln4atS4qG5KYt8i4xyzEEIrPHKa4TpJzok8X5SfU1TpMy0J5k
GzFgSSEO7jERvKZwR7hqer9GD8KR0ZTQPsXrVuHyzLCR8K3LZd2anG9wRXJRQjcDK/Am6HR4JB/6
+L1uGu2fhcgbXVYKzg1N0fpRpxey0bE+GNmZabPMSYZIUmLEVKyA/GSh/cmXbn5MIclISsEn0Laq
FO4SZUSHxF1iVjeFy+Ek12Dr6y5+rGDZT7HW4ny9kKqlKVLjiriywmOen+EeynBboYQja0wytSt6
yxZmM/bRg/A+cuQyU+pUEa7aophiE16vbdFw+bGN7LxQ9gwW5YiMGOjqtr1vyGxCcIz1x+E2B8NE
5h3LIz79IMEUNa6YbDy0l9aZSsjCAYOc72EIgTqdg21AdWI4OeV9Xs02ubYxdebOSKzuwzKtNr+Y
O1gVbwYbcX9FAYS9hUtpZR57rTmK5h5NWQrHEFzDP0Udd8nluvQZOaGEMPKdioNoOA7VHMsMWZec
bFNYRzOs8bqq5U1IoQE/OAwcjte9TaYaCmqQSjFnlftisGMeHkKam+mGmSFQP6LaZfIqkdSgSqFE
J8Uvbcexv5oxESAx+e2r9ZkHYTPdybZj4gRZYkMPMJZJ5PU8RuA9b9uZyARSm4Dy9xXkHYf0ZFzm
twUg6hpBQhbGzVE0k/9YLB2NqgLD6AvZGg0TkGKZvIoeVJBnRxp1dDigAbpE10TXwEiXYxi0uIMx
Cm83Q5fC5ArMEvuODLPDuQi056SLDhpoitO1juTPNup6exfrDCzVKqtl+MBQaie/sXFEdGBBjHRu
GnE+vFUZpnWbIm37tn5bMIIc4IqjQ+tsaYY0Hg9hsJD1Db7GYjpwLaboRq3WhBcgE7vbtJ/UwaBi
vlwhiEvEd7r0CX8hI6PTC3Ee07ngoQczHrql1YraiF41rEgLkYTrSIpBqaC7ydJpdb8CMCUp5i1C
BUHghueqZrJMbTUnlzVXkX9rx1RXx4lmEB+gWAdX1aLCu2p3StZV9s6mmYePSIa42y0IhpZbEgZZ
8EhMlPHj0MlmvM5r1q6bdBFE3Uno7BHlY1wNNJbCJJATZNfNOqfEFrD8lOumt2R1rMxMDr2BC3lA
DhM3pJNotJEMNPkM9+yCxBhYPkSFFCWueF8xm6i9y/Ih3iRCBO1GkUzzN5loi5SVOtINSDkHEeUF
MBFOYxAwmZIWk06NDi9ZWMfLTagIfMNXLbL80ekIZlpZ2IrpMaB9hmWXkgCzdnUiGhjXMrqiANam
Zr3Usu8DhyoNGyXaQlXb4F9gsRmv0TDEb/kYbmyr6wGMZP2I0CGqdBE3qcmP8FFrJnTf1cdJUI2o
ayUl8JUJ3Y6ER7oEy2JuX5oWvf/uSs189HlBMiy8Z42NRp/HZvQUxRmCm4GWqaQ9eYFDlJd0U00p
Q6UpTRYJdQUhGgWqYBm75aJ12A3fGBntsovSVoYl7lrjjkFfTc2WoWtxlSOgsVNBQ9Utx0zarO7L
LunQH7SYspo2FBNY8z4wfmWXaCWm7InQXM+kmCUPl3vY3jZTV1oDH42rOBg+aIad0Yl/aS1iIVt2
XDboOFIPgPsF7m9cO2pCQ+NmiBJOrwWtcnsbglffYBCFGSExyEFxoJpiUbqtdnkjcMZDAldN33kn
zdTsWKfqRhUcxjxIRbO+U6wvpGi8AnfeJG1WJFNsB1LGJglMWHQryr9I8ds5TF/42tHsiDu+IyfQ
jsy063o2t3gnEWbIHlJK0uhtDmaEkUXsR6J+5YvIGlU2DTJaXrDOwV4DmbWl7MeIwZPYFpwG9KOm
xfq4FQX0X7M8pCsR9S8QcD+EBWLKGFOFNIgGdDHQRq07Ea4s3AEdXDd3NshyCRxgMuakpGbx0zOS
4HU+QaFDw02YO5YfQkjA3e8aasbuJmryPoGPSGti96p0wPW4w96V6yUurn5CZJix8XfCIeGD5d2E
fboXKrXhdd8EGXl2fZCnzy1r80Pczwq4wM6m3wTy8eVHO6o63TSuZxDnuHFtEFOnHKVWPi8tmHnj
7DZLhxX8kli4Gz9nFlv1NdMYiZWbABXjCfSOXC72DrOqbf+8LrCaLSbIOLoy51RGJ49qMOkR68Eu
e5c1rq7uqw4F2MvJpUl3cB0RA+q9SYd8Jo66KnpKbOV1XOSt5zErnJHS5ghMdMsvxojqDJqhxsxh
uS4ar2ADQZ4LLrVizVD6RX9cDmEdCfrEkqyX9QX0SDyuioXVcti4pmuTAxsnQbeDWHM7bgYUyLuq
oBDtwkW9iSrMEOu+NztP0kTtFDLanzCvDI44Ehr+U3WtENt18NxlhUpHJZ9zNBC6g+8HftVXEXIv
/F/3Y+TRdkV+g2r0nZdSFmOL/wIi9mpG8ZF0Y7QdK2RKx0E74LlR2ojQcp7myZq7iKLwKC69zmkN
YCheID+aLB+btAQhKTU7sDuceKvx9QQu9tE883srgLVEc9w2wxHaEO33cG+kT1RBD3kds15W3+eB
6O55pFmz7lxO2nlT5XFKDiRCLRYIZRHWp9qMA0y7SdOL6zENeXQDSVoIGSfpceiBt7U20IcU7Szi
im6xfFl0cDwiySsjDXC3VUL8fCJt7ILXPpyWoS5dilrobxtq6cHzWWQsLlK7MPHq7DKsV63o22kT
Oo1Jk6JL6rk2ZVW3Nj6O3YdaB5Ue0DOXPnW4WHse1psBnJL4u4v6bi5tP4J2gUMZBg2FwCEuHpd1
yOZnDoec7L2fhG3xsYgWyFtAtep9mffIwTyKyaCjn5z+mFDPGzcG1xAfGdSM9djr7jVbeypuOCYO
8qdU9Y7XYEEwtCs2zk44P/cw95m7i14KELC8rlZ711AS5XeQ5Kz9Ho2nNP2Wibzq6m2QDC2/tGuQ
9GLb+sp2yzaAn35yNVloRbIdDhu/jiVhshsPTQNNXuEpyx58xgB0KJRN5vQpaBZjdxWHru7OZrNq
v0Uwq8pLXgvZ3gzgDGdPKG9WWEbMrhliUY4My90lzRSMD9pQqn4zZcBLcWElSQkJQ2eaAmETV79W
DNklV2pNm+j3KNcZmloCdM5z3Lq5v/KR7cKnZUlaclz15Ka97jErivWt40FfIu+EQzmVZK6eo5Ur
s1WcgNc6o/AR3cZICfu0QJWFppdQnXq9sxS+mTvRA4s1FMGSKXVANyhBrMAWtLDSIpa8rQ+NmRL/
c1nyOjFFnxoXPgam6ue9iG2K8Qlk+AmWshIV3/tYpQ3utgCuck+whckVSuIsbo+9oG5BFQo76ynP
iOx0GeQJqdQBDY6Oo9zt8+nIa5rSgq4M8kbBUaW+Y6TXiO6HrOMUdQUWpTUI0XHbqGhrMMdq2EnO
xOb22ucVGoI7I+CMGO9YWkv3EnQeIslChBPt5x2iqwUXcr8mYftdCCMb9PiXirbXjedVdeO70FiP
Gji8TJaCiirpUO8xLdHNLh/XSqIJg5ABEkCUb3uNerzQDWTbiKXm7EbmeWPTA1p8uk/KlTbpaDbV
ks/EFyjvZXOztWk8Z49QXnYdrtkxnttnHaDJcovgYBzumrHh2Xs4JfnywNqasicRMkUetZ/b8D4j
UxQ4mG3CQOENbpLcOfSPO1xwwM5il9ENYcmUXVq9uAr7uc2SqzBe6+GO6BlePxKHld1KaeSAFJIQ
TspW6dlc+jrzzXUaoSJ+x5m27sXPWjSoOJkYRbW5y1DDMhOUVB0j6fK4Sgyylh/DJexKiHglv7Lw
Y7ZuLzDXnKKkyP2IMrIM0IPKolnvB1qzeBcBImbfcmPjZjepnMeXA28XlJk1NcwuBxTHq7ze+4Qw
XkxwqQ+RC6AMNpajNh8VeOkh9cDiQK/riFJvPF97AAJUdaMwFtdewcp+zp6HMYTvXew632+HeZrs
Fn5KSm1V68kVKrDkvsFZIYt8RE9qU4eB+94FExJYZ5FOIjtOoncerNUDRY0PMAPfoTqV1/dBFXcL
Uooosui7qZAWEfqa6rKq2XKIEf95+FvNcXthsc4HtGUwbH1EaEflpY+y1hxxCFOcjQmPpk3iLRqf
LtIBMjxZMbZpP6K92zHCmXPKkcfmt7ojNV8QUMHctrpZGVLo7gouOIkH5kATv5ISMIQkeIps5d60
xDpDtj3hGjoFjGSyzBAG9Bu0biwvgrTW4Fh8rFNZLkACXGW9WOnH4ZMhxJ4bgqJ3ApvYkuT4GwEd
UcmvReYVuUPsHoudRK/pJZcQDd5UKHj1O7bk2m5QL1boQ45exei/mCiCWyWPUHQueigbNOoFrA4R
tUtn0+85E+36hLIIkhnjMbAa+9wuj1VI9Qflp7/Nqxy/KTZNak/NmqpsTzFzXJ/Q8U7bclH4ORcr
NdxctE06sKs2wd9TUIsg716oMPAF71ZD9mgCg4aua6PSopLWvuog5vK6HXj4Mso0Qf7WmGAomojP
0U3YT0ReDaOI1W1PaNpcQGE3ovjboTp64rmgHN2fute/WrgnIzNy8NHY90PdQikyDIG/RnVLy4t0
qlhyGziEGiUbUoteCkUKqjc9g6t0iYHADjJYTkMcwi1LHmKdkm8oKnYNIjyd8EJahMubOcCIYrG0
LcEV+3+cnVdz5Mi5pv/KibmHDpDwG2d0AVO+6LvZ7BsE3cDbhP/1+1RLu1JT08ONjZA6yKGrAhKZ
n3nf5xtXN/Ox2C/3hlO3tb/a+pr7kSQ+8hZWqbpf3Mh8pFgPCyExFGJ4wm9N2Zi5RXCmttr4rbIl
8WHS0N6wPUsuCSexLDNTbId6rqf7HCZR7KVFAZjTaEm2NgmmHvvWrJxE2ULG5HlN54w512uqpy/r
Os9NSJoWqZ6JEUzdVUXfrK9sW1nkWwbvOCSyc8cjgDFNhHHOAMFzVEv+u7K05ZO19DIPI5PnplBL
irFIIlS6tLai0EZNJNO6VeJHN+TYmO0A+O9AWN32xpm7lid+ycn8ZhQavGHamky8zywzFz5Mu6Xy
2d4iZGIlcb0vhN1lh8U1B/uPeWrFcbASm3OlSikBIBNZrFtnZDcMWmMSSeBQXxiP5mzNcSBrAt+w
XlLjaECrp3aW1+twhmbNpJFBV62aSrzIW8cvqrWceMGkpHtbK6zZswnP5QMHj8iCpLMK47rp6Hz4
hYuKV/VKfkClRC/1h1V2hu2XopzinVkr6otT1PKJs0DXNkZBG9mHtjnkod7HzXGY0SQEda/MhU8t
wr2mZVcq3qSt2fvQ2HXp5UlDY3ily/rGqJKpDGyLEae0ewg7Vbz/hBLbxLUho9ajVGncKXar3ukl
dip0LmaLHEDrVAaJFROAldMgrEVFNcX2FxprNBaB3veaEXRt13/vkyjPNrrOrri1LUW8JTPDZehW
T9LKtkNPbukDI3CLYweJGmP2hOwqiONBEWE5TSsJGqneESfwWO+1WFleusogDFiWNqOh3RZrcs0e
X8SHWks42iZNlHag6LSaPMuZi571YlfztTKlkM5KJaczxyy08ex2AAbLoEuybv2e2DmqKugG71Y8
ox7wWtTGpa8hLu2fB4p/zgW5wkiRmekQaNmHkR4ZuPK4exhzV7UOUb7W1H/WUvG7TNojtXdHt+7R
qVNTq5kMXTF4pnXWZn5SZs4lTyGGlIsXW6mMTnMj2+br3KJldzzK/e4UaqVJaul1jrWmCkkz5ZXM
MzmM+9WjbCzLykPnMqAhn9Shbt2wmg0reZLmsKARrbVaS1uQEWzPa9DFtNgixtLYo6IFnZ7k4/KJ
4u+Ht/hPNFYfYWgWcVxZV7II+028Q8C6czfiqxoKyzdCsSXm8wwP7fE2D0Y/OoqjsyPhC43XxmeF
w5z7RLz3CyH1R2SaWejjLCUvI4q/qQ4XIDmONKL+Wrb2K63ux/GjNZhWN0pte6PxnIUWHVOm49Qp
TUrmenmJYslHmrXa3tFa1PAJT0lTIbOfAA7Vnk0/fdfnCHuBW33+mi4itj+78B+0lvB7GR64IHol
KxZyU/SOkdzUHBBktIIQ3pvcdjV3UBFBaY19bA8+Jd/E9SmS1cMnV+YXgr6PSLZ4Xns65J29qdmN
iyBNrPlsR6gVOI+NHa1Ry9n/9T341Q3+oM7sWrlIQ9etzRonrX0PQSYrA62kjLvL07qbPrGo/UIE
an0QalKEbN1yEubGcmIR9KC2wjZt0v/PN/FBa9105iiBsZib0S6p6GpfnTYuPbtZPvE7/uoifdBX
9i1kjiaOsO4yW8lDDLaP3OwKtM9nqIRfXZ4PisoenTO9OsvcOEYbIndGHICD4JPF9Itf/pHMFs1j
CocwRYRFIdVzujHy2NLHT3aIX/32D4pqkTc6jWeujVhLy7N7l/m1a/2JsPUX3oePWDar08oJpwvL
JsGU8yar9HLWWwv0IY1wAdXfgD9ih/vRbK7++oH41fv58Pw75kwX2S7xAmgzuqxhMY6DPeh3f/3b
fziO/2R7+cgDs7NFt8YlNjZDFrV2KNXWrX0Q8Gb+ZpUVB23UOnHv5W4jxbWSpGv2pMlVjQDqZHp8
TIysiR8Mo+3SwEjqSYn/cRv/+3X+X/F7ffOPlyD//j98/lo3S5fGSf/h078/1CX/+5/Lz/zf7/n5
J/6+fa+vnst3+fGbfvoZfu8//27w3D//9ElY9Wm/3A7v3XL3Loei//H7eYWX7/x//eJ/vf/4LQ9L
8/77b68UbfvLb4vplf/2zy/t337/7eI0++9///X//Nrl9f/+2/a9K5+r5eMPvD/L/vffNPNvVPYd
m5jMcRxXYy1M75cvmH9zLNMSlDTJ0w3NVPkbVU1UzZf4GcvS+H5NCNP8AUKU9XD5kmH/Tdim7di6
qeM7tJiy9X9e10835l836r+qobxBVtbL338TPx8ONgVHgQnaMHhdNn/n41y8leGRjd6vqT8Y/caN
CpFsRguxtdIMYyBXx3V8PZNBMSzNeQVMus0Kx0AvWVU3iJj2xJ2bNhMy3biFddbbKN1hO0tOGuJ0
T3UbEf741E6jfDt001u+xvJ6bY2G7dvqQ2XVP9m9fwBv/vVM/HhDtuoKRzVN07Lo5P/sFLAnmWdK
zHDzqrGfUTpHR/fyj9ng23eHb4xMQO652DkJvSIDujjjKcLYc4rWnIqsnY0IaNJd2runDHfyg1rX
yzWS9FOfVMgAi8jYNpqZXpIW2xd14px0Svony1CdU/taUiZJrHqjWfF0Rs7XoiEqt8mI1fnf1tc/
7+O/3zf78jZ+fpu6EDpFUGFoluHYHzb7msVijF1NxboBQEymrHQovcu3To6kvmmPF8HIfYJL5ZiW
urE124XRD26sf2EiRHfdj8VJr8r5DH5vpzUuajRDTe7joTxl5nrtNELbDaUy32R22QVWYxW06Oeq
3BfRysXEGuGjitojaVQCFZnLS2NuK2NviSi+RoKl7PI6ou+1dKbX1up7M8baU59ZQ6A3Y7WbSM5M
q6qu5BUaeMK1ia6MVyiIa219xrrdj0dZVEc63flOTSqT5rVhHWfQnZ5ZxPE3OVrWpmC09ObHp3O1
MEItKsyrJK2co8NUV4+6K1KFBk6zbj0OqdoIT/QRLUrLvlKWdMVAUCg+Ipn8ZObjP/9Jtc+GonyI
vS/rkTEYBlgRV9iWq34ce9gbsqGtl9X+jKxm0+lqfiqagj+fjsXOQZMyFHiwy0ycO8suQi3L1iNN
VHZv+vi7ZJmf4U7YHuu2vmqXIUYAt6h3atTq51FaZyW7HMeXNZAqiuvHiMn3FYCVcHE4+51Uakc7
19eNXThF8Ndr8Acg5sMaZF0bwjUs04Ai9eFRa8DVraMiM5/Btt3O0GPqNXSfrqbUjnBOaJhO587e
zkhWaTdGFMvispyJG3TroMi+QbQbraj9UzKkGiLILHhYLEd8I+2OrlT6x6cZduPJVZZPIsgfsIsP
L90WGhoflVtjOR9ZbaNaF227KJnfuGWgtLO1H42s+ErNDjzM5BwbxPSeS8vbc+hHUE9AH4AM7JNw
h736P55imw3ecIWhIvywL/HDv9macL7M/aBmpJ9d6277YnTonRb9UZuML1kfo6B1RYmngo8WlYFc
smoek7SxueX2vWveJsroHmrHcKGA89FsJtE/PgK0M4BrsuiSKUN30jqE9KPF/RmQs29LDsHP3sol
fP14RQ3LYr2bluvqH+ltsrKw9DSMlBlQMYX9nI8Mc7nDi6MdfnwyXB7qHx+tdd3tulouu/SyRv71
z7qyZywZ47NAZTmbH2cFyOdQmbpjhWTEo4r/yT76ZwuBJ55zD0Upr/sjEbgZUG0sUI19G7lEpcTS
I7cnH87mPIxHTQ2KOHsrmUSzLyPF2FrGH6qSf3JmaZfN+sO1IzoQl42cNUCb8OdlMK/qgMKnLf25
IQZe2/jVdHItEJVlUoM21JNLL9STtGK9qE1vbNq8n9y+D+a3yzZloK3AuMOwGVc1/uOBQMM1zBcV
e14U5vHSagkUWdTnNCuwtqnR0anli5XBAFxcJT6muB5HHSFPW+nUXZp7Gkfz2TIjX7TxeFSnOl8w
Lw35J8nTn1wqpP66rZq2RehDN/jnS1XpaGZEQ/UsUQZWuKLb504T60HIyxoZ2lNrj25g9INxSsr7
jrrTJ8bmH1fi55vFOuFPm6ahEqJ93NBtRcurVgjKuN1OM2JMBIzKTQz1a848mieLlhb6pIuTaZBf
FisRobUoKJuoTylOqZ1smh0bmHY1oGNXPfWO5JnXRRKq0VyHeAeFt5qm9LLeulNlZ4cGGIS9MBFc
mKQwjVt/s0dr8KKlmcMfB3o5IgZV8vpR5AZqUwulJlpRxcNAlmMc5hG7TL/7BG34g9T182WwCT6o
j2qccI74UY75t60rR8Nc9xHjfPC8kfSvaMfdSb1KpK1e6XZ/dpdk3JtDcRhGKUP6QQ9aV+lfNG05
rkXHPJ1Rqz1ECuOGQyA+q71+QCVv7/uedmqaJp+xAtz/eMZsVUc5x45v4Ab4+HpX4E3JzPH4j4Cp
b9WUcqaIT53eDrwH9xtyRN/lMl4V3fjHX5+UP2eel4eLv82fVB32eUP/mDzT+TAyWAy1P6WDu9Wz
SYGiqZN2SX0oH3jJPExq/hku6Afk7MMt0gg8LFfTWKjqR6xzH2mQDKv48mdp9cln1MHOxURlB7Ob
Dl5tdeqpq8o2MCgOF4O+BMhaM6TSKgk+IFpGp5cHej9rMEt9d8lH7uVxLLruk9P4TwIJW+ORNsgm
OI2Nj/lsX8m4Rx1U+4kt1JeJjlOcdF4rBusLKPUS/HRyl8+lRNeKNXLSKeV3yrgdxjZbPLWrTV+U
QBWLdH1pkAecMayU17R4FU9GUX+PVg6YVlJ8smf+yV21BV5EmwPE+c+tqNWcGFyXVXKdVLir6Zh5
VlqcJRO1gk6UyW5FFfZZzPUfEYOlEu27xFxs16gQPhjEBztbs5VL6OWtxmatPQ30Rw+5mG/dJA5w
VtKKsGvNA0nuO3ARAiMtDxFWNE937AX0XXHTq9n9IuMXN5c9x0sCnTb6xqjD3utbZTtEKVXyvPNy
5gZ7zBbZ/vWzYLHoPz6KltBUF/MgCFd2j48G/Yzb0+NjcTyU2N1ucQyEhhevborlZs04750k8qMk
2RZ6Ks4jQsXFULI7RE1zTDMes2bQG6Gql1UIYR8zj4K2eo2wiY3oEgP0RHS0TfqoWrliPiluGubZ
+miY2mByxmpDY/B2XUljaX9u9Fpzz8TV+1Grio00lHezCUasXShN6H2vdX7M3f6uEqZzJw0alY5w
qPxjOcEqmymHXEvNvYywS2Dc76GfRj1yqq+dUoYtetHjYNKntlSZbDk4kFRkV2WUyqM2fButiFeM
JSFMR9cJpoa2KRI3bzJoIxTUCKU7fak6AxEgvQ/Z6BRyJ82riLkDNbbbsFfoqU1EJXZWXRfI7qS7
APhQEA8op6r94kRS3t+SymGrZqpSyFPfozhEC+zEWqDOK25HUS3YerspKNxn5Np4cjn1glG1zIMa
MdzEmPSgrsAEycn6JtJCCSVkXoxFGMKyal/wZ7s8no/Gqt3gpQbe7hfnSdezWztCYhXrOkBsIR91
dWQ+8WLJMO/oTc7lZqjTG0r0wk+1i30+ak1PMaBRSq05jHU5+9lwK61p8BsN21TRRcM2qjThTQL0
RZWNihc3sNc0tyRr7BEBufNjVi4vOMVGbyqHCFFdhqBkYJe1nxGBhh2tgpAeXxUs43pwaCF6xWzq
G3lY6eodhVCu5oImZDzOaCmRSC5VLcKlUl7zaT5FfT1fx1qxnJ1a87t2eZGVSANFw9kLHtWzh8yj
N+mXZHdeX+ZpMCAr8fvquY8I3Gj0QguFrzaLKNnLOb0eHNViDAGROTEhxRbCGnrI0jk0wx4JsrHJ
24p1nSTHNM0z3+6+5chvNlJx3warLZHWMWlFLxvozxL9WeZUjT+IAzNSYBcg5kxc/d0tnLtycQtk
uNVxODq0OjzGVNzW3aidY5df0FfzraC56MVj+5I0pofDZzqs6rtlLlWQirzwC2QomxibiVcWxmOL
HdTrBrwG8Ch9wdrbT6bp52XAxLw+UCtTbkyG5Hhw9i/JqtyZaerHxmh5iU4qX1bNa5xx7V2eZDx+
xehXjvXDIpFvNK72ITXRNDDZJTQY10BPe3BxXCmTH8/Va7m0OzdGnNRABtiaw3BoBE+54AzeKGu+
ekoxrlsacRB8K5n6bZcbYd+X0y5F6dWlRynZT9wFUDGYJ5mIXSv7LYNx1m1j5/dDuaphkpR6UOxL
QZkKKoK1HeZyj+SwDxCBjLt0tupAxacQFImehvHk0u4bxtqXRu2t2vRW2hk4Gi++WGQ0kn/s+DYQ
IVbaLJKvxRDhH7VqqOCmWR7Y7JegUE3E0fgxMJ/Iwe9GJaTjGnuLq96jOkTpjWUU07CogzIptK1S
Tg+J8Rr1bosx+o1aoeajx3po2ZH8wnQQ0yLO3Dng0HBdRf6ILiCI6u4+Z4PZMvFa3TvrEyNuLNgG
1YvFWxONAejMNeag7IUPvX7xHYiAIcHmQ1ItyTHPkLykmsoa1ej8L3u9TqJTprQbl1KON+s6Qz9V
WfiC8nIIEeficI2SINL6N5cKRINcKriYhzyruunc/DCkxYOo92kSP5U6puBqtGuWGXMHKpVBrArS
i4urPjWKICPlDTN3aoO0wxvcG8XXCMcrEmf9W6fzgcLCLVFSq67DDMK6f+0vO0XN47nGPU67LvXQ
dOQBUYgZpkvzvDTZiHF6Gk5Gb33HeFpukolec/IHI75an5mmi99Ki358OaY3i1Ruym5yvFZtK+bS
ZIpnz8oTUvqdAzDsxmoGFAwFB4hw1eXUYWVoGKd5ILnHikK7m3MhvZOaeooqxw2tzvzWZ4t9zf1l
H1xnjGGUJW0z/4adSdtk01PRS+sW1Tz9+iTFkV7TqZ1pag6OkwaYMx5Xsdj4NDCZGOPqRyaC1aK4
U6wk2mYJ9ZZVye9VsN9IHIrvJbPENg7lzDa5Th6IRt9L25G3szRP6It3zKzTNvbYilAMqGvrbmU5
FfDu4rIu/brqaAtTAyKjcGOvqG0RWGssvJhmvA9za8XLVjyOJuiTeYu6rAyMwthPiS33Hd3McQBe
bLjJHKS5Q+Rm5vdzXVi+3aYjFh+ESuUQvyY6gA4Fy9G2tr+bCkyNRI5UCU/lAF01EaI7SOAgYZxd
qyZ+eCsXVAWLN8Nt9FvqexQVFYjuS/rcXJZGi5mVE732zEE1n5JYRz0u0r2rDachy7qNbsZXHJX7
LjK8BqeSb07xt4QRtwH4oAnpVHJtGtW5tCbz5NrOM+mKGQzw6TG2T4eikxZSNfWKbaq8k2izWsHr
Yr4Qcq4OP7PymDjRA8n2vqEmzrfZG93F2ZK7xi6fL23RbvU7Y/L7fFICXcci1qTEvPUIJrGhp0nF
8KwVJtgJYOsBJqxTPkQ1g2yooa61vdVj9bXqStuj901pMem9MrV1L6mzx35pETqAJPHZK56BrF4L
1AphMsptAo5r7arnyljGfV8rg1+0K64rb+qaPsgqvEJSTrAIByyYJex4lIdZIFSa6zhQr+OkTljm
0AmMVhlDwxKvCBpW/E2u8JnUbO8EpWIeZPHFLEeEojxKp7SoXY9hV36kLmJXD/WzUP4o+hHBB5oA
r1hGvEFKgZKuKyS1X+eOAPW8ahHnat/7xgyegG45LoDBLG8VyHm6fmpSoT9x4hUhEBnCiHYMJjvj
WbBIYggFg75GVjNU/CyVvrDRp0NcKOWG7MM+PkxZWb10Y31fkc3gFhkcGhw2VeYW/yxilab4Vuna
PeotvBU1NIQN4QgK8F03ongX2XtqiJ1ZKM+x/DKrZrxJ9N3SLGxvi6MFpWuEZRE7vsmu7QnzJoUT
3iedyRlQgiOlTBwmMdu8mh8tVaj+mNVsd+jNYju601SUpphBlsXqd+3MCgYIk9yINn+oMtZ/y2ye
sDKnbY+KHbbHfO0mee0PyAh3ooMAkWjxa69bWgC1ZocJ97oqVIaNONGJOO17NpU6YIDmrMfT09gN
GrWlYh937RCMNbFpZ8b+PHJPZT9t1NQi7uwDJMCPg4EKvsGsqs39HwPiVQwmNiGqcjQnPfGm56jM
8+2cTzmEjz7kGLPCQZ9uKkUxTkqThHNjX7utWvKkJffdoO6cprhgZWBDm43iKa2rP5IlPohFQRI/
68dGt6DsqBBu1hAu8FPpApMsK5xY8EHO+iy2pWoPZ1tGT+blkSiEdsVmWm3zFOJGY8aCvKi/GYcy
DmVn3aE8dO5Q/30xUtHuK+IOIdSbKVudgInYQdchBFWblTjJazsC7alJd2yySljn+nKnCUoVcDIn
/Bc3Jc6rfYa1IFgNMzrYBtFnnWwzTQ/KRe/vlbnyZQpGKS5MQWstc0M9U57yfFava20HCU0lylwx
9nVIBnM2Exy9uZ8xxGEgX5+LkqcjQZ54lcliDBJzXDxS6Ppek9W27ptNd0PRFwY1+Jdw0frNxP+x
h6IWU9aHyTBeZk25RjPlWVp3bPthH+nI3NBoE9+xzWuy/wPNnaVm75LdWpVXVY67uSMeBPm0LbrS
q4V6yrVpR1Zyw6Ror2kfzCxOPAvfzkW1UqkRMLrliJj9OzWxS4T27DJb3Mu/6qN9u+TEPmO1F4Jy
ztA3RPC6cgdG46zjanHUrggWq1n9WluvGlO4W7fCR27k+T6qrFsinfS2Ja4a1Eo70Jl/JCnJxzqH
lqJKr4jx3sxTdBh1dz2OpXao3Ix8jSnKBPTM4Urk9y5rddbRYm9yvfYphT8AvCnQIoV6gbRMl5ny
IKvpGEnM6WWE1YqRTRfaRMMjv8Z7FKM7MDvBNOSq75gQTZaofkxxeKIcuEuEdqqyrVqlN4UhNK+h
u4YC9S2p9dtaaoAEHIfp6hqDyisNOSgVO87oJ5qthp8P2KHwbHyZxkBYKUa3uImCAdOFrxjvam6+
qOqMtO4yaUHL9PkiCsK0VZ3JfCrPad320vu+Lc30lKkpgk4Dr5KsHos8+sKTgZ/KUp9S23kxwGwg
df4GI8QDrxcksKT8PMq+WHF0NSl9GqrpjST0p/5d43Mypq21+HGMeTxcuvb7sC5PadPcQvaEItR1
gdMb7SFHWhCQGKX7nMmta7p+LQAelLk4t40tvEpcVAUMFQ8N/WB3rXZeIlAmq4GvVSUBRnrvlyo5
caVJyWl5zdwNDj/mGlDcTLvt2mJG6Jg46pUCSR+ix4MiIuHB5KFaoXyVdGJASqxdvB9G9SGqDMSF
k+szxpnRSCL5o0qjJVDw/y3CBQnK5CVHuHcNgwsXDUGPkzSnkuzuwJmLS0qKK1HlZOhKbCGzBrIA
g0UdXZc6YfHcSuUJAmwWlr3xfmGnAOwsA/a5qDYeczd5tRWuK+f11WK3BL5DQZc0JvXADu4puesX
M3ornKtUQN10W+r3whYSQpl1r+fZfijLGnAKutlB59bYcYp0m5GNfgV9Bq6Iuk/S9G6R/XM6njm6
rXGqfSOK4n1Tz99FhsscI2XrMx7gUHXKCQtasCrJd0Up210irCwEA4u6NO8BN8luXxvWXVsK0jhC
/WaHYckJyTq5ePm0s+NjlEiacnGyqZfeRqaMDR8Z0Z2TU1CKhX2/0FPeWSndh8Uu2CVlmqMPxeC7
5IiN8hmGjdEl27ItwC1Rigkx0nV0bNezMxiN3y65ErBrqmRK5srv9/QhdbaIxUpM7zkPXjTe5paY
diKHBDVVaUXghx5VXgw4i0lOW4BHoNN7qZkr481l+qSZqDAHU2Zp7lPbkAd9jGiVjKGtczwmLuN2
FDHu5WgcFMrL9IvT763o3yPQHmg11esBc5TdJY/djAudiJ/JgA7/uEbEuPrCfq/zNlTuVqq62yYS
Gagn2x8cE2iDnk6oWEevdxtgPBOeqbkYbvN6PCS1NWzbvt5PyxDkJiYGAxDXUW0hbOQNy0ipkH5j
oY92w1r/UWjdfEgsK4gd0gUGRtlgzYwnI6MLvGpc5yL62lKC9+2Bk2bK68xLirOhsVCs2KgCYrhd
r1qGN2Bk3ThVbx+iRW7scnL3+jCd80G+zpPuY/aD+zXj6daRBW/bVN7gP2GWt61t4FIAUlPEY5oz
DRvRvx4Mk7KE1pvTtQXGdOwDMtcVso2s33elslkUOznRUvymzJ0bqEbaBI4Z3zmt4Ty0TRVEJk21
sntZTPbWKq1hNGRpid2nCtzR5nCbZ9KZTqSgVPftpYaEN/SMqYZ6hjPknkmVZeocEtTxhNcTfpdy
Jys1gO3QHorJoC5xSTvd7s1Fsu8PdgTzL9mOhZDku9YbutfImyre1pDFt20Wfy1mB4CYcdnMZg6q
ErArg6CG70o0sBFp+8XCLzArbAPR12Ttz0NdbJ3RPtLLeiGmYWBPg9Wnao9Mx+TuAFFTwDY5Gp3J
xGxP03cayqS/JhNAE6UOmw5TK3ZySZCNb2Nmk7KBBQbSdvaZ07xQM9jHPbNT6Y/PAToTDlHFxZza
KXnYtU7k6yYXJJqGDcJmj3vrEO+xKS4iy/CjUSZH80Ci1wBWvXCrmJ/5hfHEoZ6TCZtNtV9wsQd5
R4lUpEw/LBXbT6f1MFum9DGpUeNdwfe15Byuam8rjQ0L64qCB6Eh8I2Y9q51QalT/StMpdypi94h
noUuBanEW2PWfm52bbAOM858JbQr7b5wtfiQCquiezrgwlMJ+OZx/TrZyR+9ZTxSH9n2pvjuCmBy
BmNSPH3k8Rk1xac5inMyLd+KGLCgReHOnpYJZXaC936iHCoS9FvGO3sqQ/IAAsCtG/FUkrEWi+p6
uilIedqvw1TfYoIrI5aH6wJsuPiYCRzNO5HyThIp91U0ggkw7tIqelcWvHddgcvEhOfXKYPjJ6I/
VItDoBMT5UCeCQpgC15XzuhKQOaHSU+163I/WmOgT2pDtZuHu0mDVOhq7YOupNWBVC8+jksRdo15
qab36OINkLcpzCJK2DnES50SRKqAUDqnwqaIVJRlmEUpgsGqoQGorKG5EMBMi+2y1FiYGFr3tUJ5
cpIl4nnKPIp7N1dr0C71HaPBm/2cPnVVkpwgfYRW34JeKyM2CFgMq7Ycylx5dPNHq30YFtROxWrc
2tp0ccd7a23W+xLbGAKfysdGX+9rcAbMAtpjf+K/xN03csrMt8akplPQfWk73UsnvPv4/89rpLzo
EjxnN2Xh2qsoLKcMtoQE0pnietpUc71jVkLtyWRHTbwlH++/tGRjjTnJg12PJdvCuLGrnA1PqNRP
WuG746NruOoBeKMbx3XQXGyJ2aDuy94lqXSjbaFaDQcvegYnys60Y3K/TnimCpuhZ03/qHfJmzDF
6Fu6YrI6dGufFmZgzlN60peBq5JcKaW8ryMLKyP6pmz9ojNP3QUE6xWRvgKwk60fY7sDcaNtHGlc
SVubQ72MVqp1luuZNoqF2mpemdee7Bwv39iA1nw0U6a3YNJt88BUGY5WtEZ1GmZCPZW6bqWNCGdM
mgXVmG4KdZVbbRxOlniaDSz4i7b2XsUN2uBNucYkQkXSVV57YoW2RJC3lrXjlUMx+c14CZhamBOF
W3AWt/DEzlERcfDGtFHKnKqA6rJUmnnwiWWOSpdf9yv8i2RiIyIpp8Hvqp6eGSB7ILApOaUeEzIr
uwupd1kpNJHojebg91QiBS9JMOcVxviFWhYm/s5ctqqKIQqHxauS8Kfg494qBu03kONkEtAHPCs3
VF+55lEkTloor7N+nal3thZDJPEca66fvizl+lZzB/xWW4ChgHQI4JS6nmHOe7FO23paH+xaoRw0
9nsosKZXjKwKYGBxsGLU6TryAhzz2bZWn+HLrtQEmZI7DdmRMiYxEvO9aSdkgbJUdCN06q1zM97F
zbJR8ezuRmzl4VK7DRVYiKhRMvHIMjwWAIQA+QdWNLP6xFfouCPAkWfKFvUWKseL4sp4myYrhBTW
1GIb2OlqQwk1y3kjsWK3NvRzV2QKWMf5jTZ1eb/EJkhJzirJUJeLCCqnkWKKrxZV3xEjVF/0wKWi
OaSa6+wXrbkbWsziXVEcAB7em739yiFCJWFMlqMt4jesBl9GxzHBkioHlIEetTRMHM275UDC/N9c
nddy40qwZb8IEfDmlSBBL1KmJXW/IKSWGt4UTAGFr78LOjNxJ+aFQUptJBKoysrce+2gebN96uI0
fu27/KvXtD+WwuGhxXETudhHZ2/cJ/wavJGonuzBgbTgI4dhnxMszRy925rGH965BF05ja5EUcK1
US4ZMo5JXUSNXjJRs6szQMkQe527QwDyUQtOCWZynVfiyjRmWKwb+8VSoFbg0j6AWj9gSsetZD+5
nEXClitVDi9LTpxqWgQnVrW9lqX/kil9AhzIMLvmGOjHpsHEo//uNOPax4mIJs36lYnhJBb90tZ8
QKVJAI+PDIqI1K9SPeC8FFzpIGKXysDdr1e7xG3fuJGoB8rvZD2wzaagLkjY+FJkh1vDXzU5Uem0
Qyg9RhZdoNyt0dm/hnmkyqxZkdiqsble66D+Xvp8AETlfim6EXGbr81Q67qMxb21ujYCRLCvIctx
qKPpiNOH6ILGucA1ighfDi423sitIfjR6/lNDoIB4pAmoTmiD6u4VUJr7CNdArxUw1epta9V3EKl
ypMXzG4n66ZDDwi+PNHye8QvtHaeGfg3EZjjp3i038eYlZl0jg3dxpPiunX4vFCS65u81k2wt9aD
Pv/xPExurqGtFpV4C1Q0KB1+8vmjZlCMsSy0Ag06zjjgr1R/bTVwHqZ33/r262A6D2a8uCcGGUeM
9EuYNwgdi/wwe3lyybqq36i1VO0W3mRcU1yh/a1Ip38+0GSIAEYPN3F4cixS7uqYeYh8G0il3oIY
3BEk8rIS+jaKx7A2Bn+7KIMmjc+Rycv7EJF7v63motiytgQQibAcN6R9b4Neh4lBq9NPb4ErHET/
ImcqMUWGXYIUcnobaI//3GJFTB3cXanXjSH2WCwzsYCWkHr6dkqsJ10N5mViP2tT9ktA9lAfq/4t
3pt9+qc3tGlvZwP1XyGnKM9SFfZx9Qw5aNnatLvCibOeMRe4K5321SpwsAVuxRbQ4D2HCT1tik+z
CyiKWhYbTaG/KMd5z1FRbTJRCdCNDPNRPnF9uivsajZ2Mb0rCpruXpuAEwdLx+PqVm90XO09uDma
o45X7AwO4GHcfIHv0w89TePNxAFtY7ZttAwMWbSRTG9a4jkRAJtBkzesgN5WeTQvK0TPHBt0Lv/a
/PAo6bak6rHhBpQrLG6CZoh8dybWfOkRtaRr+Ze7MD3AgD5t+rY60wuiVOywWHocjpeEaSljuaM7
mOe2Yk5VDhk/yiRDmYzibCOjYdxYJMyq/XRnCF2GoLNIiPf/qr48ouRuNnXOUWjElpnk5NASxgTX
Id9AmhrCYUJ6UdZ3ptEi9MFhbePe/jfZpollXvC33IPZBEcgNd2uA6Ae5ltFtHo4cqbdmCc8jfCf
5cRfg1YKN2Hj2AAUWgxUO2gVkSi0U0La6oZ52FaVMDUNmlmeVdxYDrYFYMtQb5aK946rskca4OFz
pBVwwPFlOkmw7xzYyP3wFzOrQ5MgWBhxau8Jx5LK919HLb75dTyigdKh6/TNDhkkFZUZGDtIrG5Y
tiPzopUk13jDJWW7zbS2OXCuPGe1DaCeayWgwg95Txe3zbeZGv/OTJNreliT+jKAbIYdXF8A2mCU
a462nWWts2w4iMmEW7GsQrGId2yyr3Funf0u+5cH5punFL04s3l1AzEdRVMYoSbq7TQbFQQR53mK
uyb0cJPCt/ZC0aRHHdgqDjwuodEDahJcZ9upQ9PVT9x0WTjInNulKfsIO/AbLehHqzNvKxVto0+v
eDfBjrMY45FFRyhI6d1XMV5iMir2/grumJu/rpOfEARwq3vehWTxkMaT2o/+8CwpPCGotugwimBH
4+P3hw4sT3HqAwhfraQNiZZfz1+yJn5UrvjIupq6EiD9xsXHgfpoRK1nm4+M7lzsivDKs3qeeVbY
2zRd3h1QPHRd/L+y5jDuJHAPZPAl5LB1jP6t62NjV2b2e8sqsjOJAMaQE69UkW3OMToxHsuy87eS
g3huNBwP5YG6OMnKN0Ix2pPf/Os4+xOo+6JXC9LBvP6lS4Ggz3cuuuG+GIH2jkzu1EpIXZ3Dwlz3
NNglJLSDX4HIafqr2enuAeQ7aL9yvlZcMlK8yJLqhBkv2vkCswJvZ9jQTsdeS5MLnyx8lY1K+mTj
SxC2UHdo2Sybwh+/B4WjeMiDJzOna2aV1dGAaoTMYtgvCXf4pFXPudl9g+7S4c8MO/hO+7Sm6dDj
ToqwynOgpN2L3u0Q9C4EytlxaUhiMPZNGPjL8ugpyVVbF+7OnD7wglc7XWvORmn08IuoTxuV/4Zu
8yjjptniD5eRFtuHqfHLsFc/R5tka0GtYNmBaG519jqKQzSgumdDfxJF+cepu8PQ178A02w5dVgs
x/FZoZwOg473b4VKbrqGrs46k9oAvQqObSVfPWYCtIqqmY1yYjnkODAjWYSbB8O1rjMIP/perxQy
yPox7hk5QUD+cFsaiQ1BYRvH6UIns7pd3RjQ5szlr5l+SUYdh4IxZ1IBSx7b59yVO1CNtEw4CMSc
ADTjqYu9Q06vl0rDpeybGRf6+kVyzMMtt/YVsy98/3JDV4FtAatliHr8vvSP7cwJyPWuTl3d0cGh
6jE5qnZqwxlgn47ePkh1sRsH97DozEoUBVcdZ+85Vue9Sd8qsEv6b3izd6V1rIX3ZzQ4n3XG8uF4
EXnTf/2ATlVrDPm2L9QFecy85dSZhEZOP7vU1C/YCwDDGRwK+M5jDAVwWjWvtkZA4kwAQtI85z3z
/ICmw2aIi6tDu+Rgu9mpsjOOC61VRg1T29xqEUN1+xwA4r6Rcgh7In01/r+2Ts62TPaFTX8NWOKr
zNyOVAy2M5goCxuEAz5QJtI79e1XZqttQ4XF7MJ5pSpMd7Wnq5DQy+MMPpeLRveR062Qc1AXTlxX
G4OVBjaGRMnRd/sCGT/JXd2ja89gymMz0pDh8ybf+qajNYvbe9c3H2rIDaY+rGNlnv4aIRyf2IOL
bYc5xqCRJul8d+QyXOHssnvRGWlLH12//2Jmf3sAMcbUDCwtA5ecSfuzma090+PvNI3zUHOn96Hm
s5bs7TAP7Mit84+nqvIp1TzrqVVaCByuozPWv0t9/LVMOTKIV/SlTRVwiJD4bbRIX8qM3Bp4KmPL
cXiMLysOXlpMjzrfPpSBosaxtDATvQefXLlE7OmcOMc/FdQn1CwUKGIYyFVAjoQsjMv1y5O0hLrB
sx8WjjtZn1/cdCIhXursX4OzS8vstcj1jwRG7sbRjO9pBfE6kwlTGaLVoBGmQl3M1CCoWcTYTgFP
xJE3N+/g5b/1EVWMN9ibRNRoFMvuH70euH1PQs9P0Prgxfvs47j9I9LBWUcCPP0G08+NPta/R69+
tA0ZuRCsdyMRTVlRcjs6dryTBiwTfwskdjzDY907EkWFkQSMa0wkeJChECkDuzc68xuA6PBeLKGr
dj00XRqn9jPggjLMmmQrnfF1zMt3UVA+MDd4aYtFQ4OEQhpO4o5+DB1byosU3tveyX9bnioj3y3+
eDOSEuhLG3oMrwAZGfqweG9Nj2Wz6rSwz2sSARyj49+grdAwiafYKouwNctDZ2V/nfr+DW6CNqcQ
28FBCjda+Zu0SnXH8N7J+RxjQ4X77OVbGYg3MOYl61kNdQ400qZGSADXc5UfWduWY9R6i/xrs/bd
KDBNLfl4TyRdeq9Y9oWQz7OYjO1sSblFRwRPS+v5HPtHfU1GgeoRelpRbv1m/AbfyfwRQc8R3MKe
vAZWSKRkW1Op38Gin/XSu/j8MFc4ouY2yb3fo2W2+7FVJ9139sb85Te2c0Zl9CmglO3roCFAZLEe
EkiEu0l6PpgU6nrZVU+m6qj+1N8Auw89dT44SVMSnBK1tRwioEh6OKdw6ac27raNGwzhPGolg8j5
04Cby8RDfUw6qNsFeWVIWy1i31RhblJfYXfZaXkv70o+Nno37KzYize4MMCliFe9/MzcGWqyK0dW
PIWEYRro3zCXqho0djmSgcZAOjUum2yd4NGIy84GGQl7HDnIsIW1Vw4fau409TpAd8kxaI/Qrj81
YyhOQD7ISHBr/S6t9LExMKbrfnpRYEbJL1hexsopGYHpNqrN6VT1nXY0ArwJ6ZTfjMDp6QSj0EnA
eIRV1Z9ER8d2jq3bmEKN0fO9VS/abz0dHsGv7RdnabfQaZh04XaKnVQ8LEV3AVQOCNYJfvuxm2L4
a5HlcaiJOoNKryOBLUOdWglnPJr0n+jroix2PHqkvjMymZIC4jT5nPNUubfZtjwYhI+GRm/UTlTC
oF30rw0fLLbD/rLk6gG9cvHYN0nEwPqsM1Y+pwF5VZmeU78ub5qgZaanKuEjR6IVu/Rl43n59ijL
51x7hoJ3kUNKve7T1fUz66Q7OaIez7uCiNXCJkOCUTjOUznD9CHGdaNGuvlYqrvjQoIKorkFOLrj
u2zekkaVPd9mT/0pR+M6mxgWx3x562E4XHxG+eGU5MchMz87b9mCADYPrq+dG0GH1cpLkDFd8uHo
2OQ8hG2hmJKnkaZwp007LnzkgPVFEFUfsoCmZ7sA0cYCL7zy5uHTYQ3O9Q2l2EC+CyvpHeVnvKNB
eFwsKDodGe0qOBl+NpycVsqQsfMNq8HacwWkS/SJpRx+w5yVdIpvhpajAxc+WRFlum2WcrzW83BF
6Y3exa5gMAYrmYxkHQe8/2wf+kJe4WMVt3ERB2fyHoexpeorrOKkd11kDMut0zr9nKmKSCI68tSV
8Ql2rLeNM+bqBA5atL1oKEBVQe0YPOfxn1kVw6k6VF131LPkRQzBk8WWtGnIuo18xh7duBzEkqAW
UM69tqpzaw5HA/2VytXNt2UUQ2fZ48kTx0CjbzYUzltF838DSgrNnVYWB0ARjB3Y+yp/3JF3Zv0y
TIBpk1en/4o2st3xnbZlBfA68M/TTKkmp+rfFGTJVs8xTproTjZ2paWbehD3bhbmwdCyqAZFs8sm
gS6F0gqsDie+lB5tq4EMH4G97AIn/jsvy2lU8NubdC64LVL3MKq9xzv77Xcg4GDTZ/HSPxkMfZ9G
CyC3b5vW6eelxR4fzhVScSdutLMJbmGrNwkfdYE7lKAM/W57bn9t9XQ/9a1xH9eH/75ueffWG9UZ
KiW2HFuSvgtxFnp4TqxJQwaSmNNnRwTpczAQCVS5ZrYXnuccqKBSY+OBTnqARTji0FRB5KwvvRno
uibp/rEAaSa3mmJVDYor67b18PMweDSLfDuh7c0g6NKOv+oppuxN0v42Z9mMVtBqn9Cgt/aEV2L2
k7MGr+wVK9pHY9bxw88r0GRbGVcJoePQFFdbDDkxROYI+4FUoOrFn9qCdXt09z/fzGyYgznRwtDT
KWo753lwAUaMgI3WFwmssOdKFA8FmQs1vtInCyjpk96WZztxmgfdSMtj3DfE7VS9va/RZyBWdeZ7
91x1TEPhEcGe9aisgQP9pg3+IidBkHgbB9GoMbdk2pqGJsv/kX2f9vaPyx25Wh4tDhi6WrTzuV9n
mj8PxaSYborWgcJohj+OTH2yu4taH35e/jxUo33VvYWRlz6usaZ16FZOcAqArP8f8xigMsbQXvy3
nVT3aP52gWY9jnHQPTp+EOzzCduX+VuZ+m0ZaKWi53+fW1tjvRLjaUqL7D3TqRz9QaLT6NO7onLc
8Xv3keuQyOBYzAuttP2cYDM+CJwdv3qj+xzXV55agu0M1DC0l4lTs5e+VswVzrLxY+TkvvuIXnv9
zs+D6Hv7XJbjG+rcLx0V24saadIYvmu9ijKrtwOjv3vZTv2elJpfcbKsRDvkdriLmsimKbA2LV4b
P0FjhomOJB1SgYAVTcsS3GoaCiQiAeWyb57RBDfMcmRy14ypOqFbZ9xd1tlNOwvn2/jlpxYtZIfG
hWeKl0ylzYPhdc1DP+ZhHYzBGU7o0CeoM1WaRmSy9U8/D33RnOq5pUetl8PT3Me4evxsV8EJwcOl
2b/Leo8TUP3BJKhFNUa7/75cUN95KMYcTX/sjNK8Z6D9fXIt6lCiiCahh3sKfdYQWgIq24IRg1AS
r/vlN14daoUzvLZFingBxNsKikM9nlwEsNx30LU+TrKj3ojyNW/r7igxzjxpS3bGJDjR2NYYqHhz
eyzdKYInmT9pXuxF6WjNjAhbqkeGpOwJSGnQhE7Qwvs34JTBP/q03YSBadIrtgDDk6RzILvFPLTQ
JnKnWyHcb5oV9jaw+34zEfKFkoA7jXrLeaZ5UtrG+OzlVXuD9BlRPxtnDTkQITHr058Hq7Axo6sS
00NeBPs5ftPI1H3mlJ/+Mmcfm7ce35rGqKNqmOSu9HEvT1NnHe36lqbTly3M5OxLEjG8fqhOhHj8
BbkFR7ynOgQzYJkXNb5UgTuuHhVKeW8Qkdk16mRPTn4x52Ffefa9Z0e9k8lg7fn3+oM9TuMzysCN
lppRaQfJ9eehUHX637O6mb4aHduBS2gc7EiRfeLNQlfK2vpUWblxksPcU5xbyb2kg8h0/GNCP/Ol
BzVLKW2dZxdZ4t41dLnHEZsfftZh0/OrU4JrbNPppR3VmL93WpY8JJ10nnB7JncU/N8z4pWHKR2C
XRKkkYaA7+z1rNB6IF3OE96eSrXaa4rzWzZLFK+NHu9/FodpXRUWOLlsemlkoMhxdBrsuDO6R8/p
IDHOQX8CF4C+NO9ezdpBxBRQ0DdNlr2TXpNFIhXTXnNl9g43+LdTNsSs9ybHt1b156Rq+7O1PktF
FsV4Au4Jx31m1e1vz0uHPXJ7Owo8tIe9giJS+MwR4cbq6BWt6unnwfLsNw117PnnFT4ibuck3eYs
ff/9AVwMy97X/vaxxSSVXftBa/fEYfU3UJD9zc00/xAX9ncr6pNWNX+rNh0ZW2fZryGdVwaCfOq0
ZN6Y/JWzhgV/63f5THVAY2hqdesThDTjutL4chIE9HVWIGIX9ny3i3Z5kIrJjB40f5xUkWVegvIR
uf0P3li5TSUDxdCZUXfEQ0ml63VuiBcM0nMb02FnaBf17O/0cq2HVpf6tV4fTBChdGHWp/ZUpxEW
Peu/l0E11hFzTRdRBowUubQpI+26PElnNV157ROmtBwNDrA4zeJ0W3c+ip2V2jHjxHg2EUITCRYw
fltNyVKZ2fnnj8gRJn3molLhcmjcN3qnb41v9p+Nv2ZdnnOGAFfXGtNnyxbGwfI0MsO82CWlo2GU
DwQ5/Fnl0Eygp+iioEXH3KZP5lCXBws5zSHrghXXYJEl399hZ6szjfIJiGg/9Zf/nk6zjApjtvBE
pujPIOG+Vp4yDkvaz1sDBFFoxIa2qys0xS3Zn6/E8rDSsm6uSSJprRf7oPeeGEzkuMCYHdYV7dI+
8JgVlYyOMyffUe+5z4o2zQPqv2sQd+2e9domgaQY786cnyadHUEO06GUTrMrGi3dWfpvPe/Gh/vA
jfHgsuds/bb7zAdT22tLP4fC98dLOuGZcxx9YUA0Hr1gfrUCUR+KEoO1YZa/EIRok3bPNWVv6lot
tGJH1H4cOHdWjU074Pa7j6PxCuiY/u7ABFt5IxKZPhWnipH+ZFASN5P5bWNe3qUu4emo4fVzybij
N+zqQWozwTQLlUmRd0dzRm/naq6xb5Ixg5TOg6nVZ5lm8z5niWG4E0Ndl/m7UXbscmjh6N7S96d+
NM51S2NdZ1appfauxPoUsjR9dzhr9suU3XKnYANxnNtiCabPJkR4Sfgn8PiYzAXU6SZEkkfl13tL
n67Uq/Pecqddjjb5Wng2Hx3rnIU6dxqN/FdXDAc4ucZvCLlTqOkeOjzGvB5ExKcpG+IdFvAWrHFA
uuLcOgcwjP2DkFPLWEcVL+m0ttJKw3moR3S2GqnbNa2Rz9o2/3uyfkVraIJmCVYNjH1GtKABPKDu
Cl7KdH4asZ8hVkcrOSxTCRwFZ573E6xRmeavwOV3gCj+jEg+Uu+d07bvbVYb557TdOi2rXqfbf0o
sYumqJAWTJ3+dIUe/zYmtAY4BcxX6tuZsOZu3OSCZIDKWG/ioXSeZ2NmhzROttNrT0XvvdrYxjhB
es+Wm1U0bJhFVIZo79j0fvc5vU9QvC+Daw63dsAHx1X4/POAW+WRhCv7DK/JR1+YIMj+/4rHnwry
52tIJj0EB99CGu0jbk7ciFlR/S2kf3CLrIiGbhoia+bcSoDca7oqiwODd5lNJL5kg+FZUWoCnXDX
A4BkuXgo9OHTJCUJkTbIgp8HGOs6eY5zaElrus2KeM6csHecdcK5axB4dkFjng3DS8+d8uQhcXNC
EenrMV+qhoNalyxDq8cr6x9E4eaU6sNlGiXnEOZoD2mSGtcAjU4MN+ZPvvRgqflYdsxc+gMRVGqb
IUD/Iwzj6JZF8Av4+nKsx+yTLImrmbML61IaN9PXGF6nNDDyQT3ggQ32al4Yf9WmvivdUYWxn7ED
eiI5/lSWrZbOtxzoATfbxH880gN00cffgTwMD/7Ux5vEoBKskB0dB51WqzmqgYMQJh9ClSjBVhhS
wfUnjdQ+VBrK2b7Rmytk8ObqCBHptlCnn1dGMZ4IIy2uSjzTovHuBPDFj5qnPc+It80s8JgBAHPu
ndy4d1Wa7MjwdbdiffnztUCyZUxyNSWrlbdVtsI4j/nAU44rH62p6r3NQOvy89C4ELcnfoI09cWF
gCEtFRR3qDHOahwMVE+OgZbVn4krYQArYGdt/Xi0jmiGuPYJryGTdVT1G28P8/BG/cny1OEuLetj
LCeGoS7D5Mld3WFu4yCCHbyX3J0uDR29Pxx8TPQUkt5KiVQI8FdyzfQinzb+kKZXDwJZ1U+ESXa4
K3SjRqypV/vBmGCSmm7/3OrgjbG5mluHJLZQa/zqkrX2acZzx0zSvwyLW3gb2oNplPUrvLmeqtvS
n2Ock6+WwNpdSvWntzB3Ja2rjqkz249uG/zKsK1CHlgCzMyj+/BWBQGiCcNh8Lg47nSlZ/yghgy7
+uhO5aGIvW8UiXU0Wol5xtD2jhAJyQbpiBEiNo6rkBJpiC76RtmxOPYjVvHOJ4xgY1gm6drOA2FS
y7ddAogu5yR74F0ZGI8L/ZDrwb327ORqiLgmkhDAJem53I5E4J1h/KW0aoKF7j9vvjUwrQ+UNd4K
JlI3T+ZP9jSOH01LoJkqgHETD4Ep1LefZrsEOVIqdaljWhOx75j7RCFgSYdW3ydwS6JmCsbbzzPo
PPJGMPQLNrTp1AjanZ6bwwRY171+MadL1b3HWWE/CFqAB8eV/5KcVz+9gJ+vy0l39mnq4nlWtWAm
h5xJb5hLcw1B+kDlU/cY9f7vt7RJBjsdZArOds882Qjxfsgo2rrC/Dwj4leSRGu/9m2izv/7sMj2
/33ZF8QyyRF6z39/JEMdBdKdMPG1V/Hzo/38pO46JklTxDY/3xgzikEDZOl5EvFZNIv8Y5BkGxYY
rBj2FBk5HEt6jrtBXUa3Y8SPmwcFlHok1Hd+rBaxbcRIvMUgySdePhoxiMfE5Puz5fBWalX48wcd
8jG5gk04Lp5J4B4QutBK74JB/YUwg/aS1R6iuP99XaEADNzypmGG/zDWRChfdP3jQJjZZZbkPFcW
CqwlXXbg+L50w35JM+y3km00yszp6Nv2b3QymPVBiu+JUvTC3MYab0Huz1JW6cApNsLMsojmwVFz
LbJtH50keRzNVL6Q8fMnY0QxdDEqQRElbGhXzwneGbeTiz7vhtazr4GbJ3ugRn5om9uRcXXY2oV2
IOHQeFGmxPfGAFlUNsq4uXSjqW0unG/WUiznWFbUy9GYeOd9u/kz1TPcKM4dh2QgZkt3O2MzJ8Nn
E5fTU52PToi3hXyV0t+BikZQjXInw8ejjWe9oVoMfMTQerbEFwuu2CWYO47bVQH5j1cIqQ4Ybl9j
0lJC+CHOdsooXKepPRVdcm97rOKtkZL7SN8vFSM4fYx1wPujkQy9jT5DYei8tN/ZrX8T7gLtptE2
gbe8+Q7jQMdiPph3J9ps/yydgbZdQmt3huS1rUqDNX/eqmFEQ+kNxdZKZqj1aP45UrgRIZUBBhzP
2oJQCgf6cSHGVzMs0eJ0EdUNUnQioXuNgXZenso0a2iBYeZK6+Y+GtU57elSgh/vd60pDnVSfHpj
f69wSWt5cEss8UZu1/Ko99V1COTVd4QXSpeeFVsYfgitOQqaD4AE0CqN8aZTOPaRpUtUW/r0a1xH
KHaPDMikjtr25UQc4eKcmJ4umwSB4HpYD3WhphcOjnfiqJe1e0ZHXZ+ebdJ2mBFkmHm0QCfelOoj
mS8gxZHQ2Mo/Zws7lqPRSuvKYbdAWEciWFrXInvrmupVkLwSUnKaoSBYps/0S+0myZMQDHZrpje0
k870oW8jyRGbxiCq0a/YznHJQHdU9o6le706rU2cDnIbu0NFXCbBdqIxvoWzdx2kZCRZWReisI6L
qBlpw7vaeXp77ysk0VoyXOO++9v02YeGvTEck6k+OKlDuCgtAwTLcxb2nfs55xlmBdl1O6mmDv9Z
TqJ5FqEAFhxsqr/JEpzHNkPRjy4SNWSMrSFFFlAVXI2L6R98/58r1TcbPC0D0/luP0Tlv890yfBC
0XvvlHst9SnbFjEyKsyv7Eb2gllL5ByJXX5K/TcJjNkep8B9ZGCCdr76A/pTofCcdrOxUOQn3Qzm
uo6PCFZ2mhi/BDnKjwxP+QeVOqP8CCmTfMwAgjmRWPrTegXVWn7SROcdxxL1Zi2dc8ftj9o2IbFu
M6lKbho/xbs9Mi4xBCTNwlBoxhGFrE7lX/5kPs6FXu9VJn7LWuUhmWlYXId43KLRbQh4j2rT9x9g
JzJ7HF08XSag8lb/Gwy0NBgNc76aSKswCnnAel+BmS52Y2c8pHyQO61KcwLJtQi3BTyF0ek/CgGO
EBk7mpflrSM/mKhbWievsnbKAzpDEuKm1t4FY/3sTE5/rPLkoZACogqhV9veZkTuETO30E/dtqXN
uiifDTO2Qm1yt008v9vDeA4kYa9dc1wjTZkSVAYaENlt5hxjaoyGIA9Qf+n+pOARaNpjcrSHtNpn
Ws6iK+cFWFr6L8YudUIyVW/HHsOwP9U7EgCtY6Ej7+DQtqNBZ0XJNMCTGLD1ltZLOi8a81GXcPsO
BU1qEug+S8yvOof8zIlaO7hKqe3duWJSN0wZjaH4LlojXl0/DrI3JiacVh+U/6LFVMXPkDZwrAck
RSXBq5rGivBCvF7+5IbkXv4JdI5nfXC2XXs4JD0G4IYZOHc2m3imDehESV8vk4Vc0/RYTkgLDAPu
xOxRfsxdrQMMSFEoKRTeTuCc/Xj6QDSzho3Zj61FJumUBMyaBlwIJjM7XCUxyWsk8XRatiOclJMr
toAR+ZWaSQFjQcsPJeR0nGcsiKi8EADiW86RDbCMsWJQXQLu35aki208ziTcJAr/gEqG8zA4VwXE
9WqOMsqVsUvM8VUGFv1Ajd/WbsFEiOYhJjFra3jOHJlk98J3ynA8ri19SXwH43ELpzcpfxu3HDgh
M7gLWS7weFBPoK3EKzeiUHKT4pTKVlwY3r0PSp5VHWuRNrQfPrMYUbPWrXvitqDFreE2ZY7dJUj8
Jg7Pv6sifyxSfGjj4mvUBJ+D7TLAaf1m67XjZzyhvK4UwTW5t1dT/0zQ5cnWkmorHVtEigymCgtP
QRBDCCMkOAfd+FJU3nujCOU05UvbixSpi4OSqPQYEw3to78s5m7RmEbJqv1XxuUuz7V4VxjSZKHb
Ck3hNuwwWtASOlTE1W0YFlPTqXU4wjGnybzbMHlEDEuhR36x6ihyAgnpNBt3B3nsxsaosmQTQ9N8
johexMVg5/ugMfDBsixzuNfYlXB6JgmHgVrsTCIazkb2pSyUOBqODllr/pPhmUzgsX00i84r916x
8m6zybDOARRjJCKY+vFlRspRCOEomOuAM06HqLUaGKnaKOqR53fWrnWTtzJFQ5v4vzKNqnSmd8Zt
Es/HOuFDoRzrZ6alzRqYXlJO5gHOYLuwvjOHvhNhmXN8zc+Uum6opynib6i3bH9Pveg40WZ4Jipn
BzwMERisVp2GDIMA9OaZLwSC4HTcZYY4Ej+QcC8aNMZLED7a9NY4onvrzfqlHO3ndNQYZxOVvqs1
C89ocksrY2EnU+exRsHs5MzQfTVcyd5or9SjDj7GoD+uQXQatkW0uuuw9NOackoOCDuAO8aYkr/5
bPWlfRQGBr0hlzA/yI7FMkcjs6yrnVzPx1Y8wFdw/d1goI93zPkzyIwn0tofpPM/jJ3XkuTWma1f
ZYLXA82GB04MdZGZSO/KmxtEloMHNrx5+vOhpXNGpCKkiZBINqu6mZUJbPxmrW/V6i7Qh3dSz09t
4upbQu/erQcNLNrVHlxUDxYsI3pSnjzq3YTcfGWX5p2SkCmeTSZrWRAVDK7klJCXyzVVV5FHVARb
ZN+cHfXYK8NWXGGzbOWNsGDlwsMY96UJC4CUYjZ6tAWysjaozlG+XUG6aitky5wU/rNs+gMJDMYe
TnS5JBPsk1vpq0teE6epvFQBcBz0ABRgXp9TRJxY5ZbE4xCc7tY4gDWGvVlRsbVOvMm105WKtnll
OC3JGHIwca3lLCfcHy1XXrIa739lkNA+GP6MfWId1JmMaPE6uqtWa7HT1PWRNL52VVlth1mu++k4
DQ4pWiapdwAEBNv3PkDPrpBxPLb6vmi0zZSLh97kmLJ835lhQLYXYYrHz0+9pjsV3ht1qSfIylBm
6xsFYZ5rDSiSIYyhSMvXRZIbB6JFb6rC4xNszzTSohjitdHAXMTGxY/DZxzRczYoZ5ow6lVYJ1uO
foRkFkshAmRXionRa1wbmQtOsnD2DDFVjIH9kmCXah2NVoQSKiSih+dqgzFiSfP7KScH6UXFhjly
tBtyQZVc0vYixtDGgAXr0IIAnvaeE7OLVATa4KG771PuTCsbyQcLTdJI1ch9cs0lTyrS40APyPDW
pSZS5rh77n3CybNi2KVF9+7UzbKC5huw0lnSXpW8EDTnfkacT0jjxCgW4nTqv8n2DaTlbJzkZ7YJ
Ftz3nXbIa/hElSYRpiHuBJs2cQ4X+ibrJn/XRdMD+hdEd5H7GjvKT5NPxTqOHPAzUK/9GMGHjJ23
0UpoubJ7yw9nFW2E+StJd5WeXjq3/mG4+0SyGlSsyffX5aGShXIsLdATqXwDlr3tzGnrdi78DrNV
l5mk8hDDfSenZl1nxT6NshHTY7SBJa2usQCQuw5vaJGgB7JD6xahMlylfsjgo3tqJ/CkMtArNAnM
NtogNI8TItZAVlhgqhTG8VjcUh0DZ4/dv4eBQhz2Qj5NyPLzEWHiqOydfEe0jrox7ELDJ1K8jLZ6
V+IZ6dBWHpopeYW9R0isxiLTHadqoZUmH6Va4JHDO8eUflpp7xPkPp6FiJKdhM8odE51l19KUlnW
9B9P1DBrX2nYvNkOty2fHFk5T5CzCB6ynBs6Ae3eiLqPQMHBK8iRIh+aA5wTcpd2pEMRCVavxFwT
a6bU70gbe3PqDGVifYmyhvF91vgbIpLYYaTi3Rq+BHPlWLVeYhX7q+46HwRUrsDu/mJbPfZlO2tl
g0dH7ZsdbkOWBz2WsMmab4XaI2HWa5RM3zlifACgsAB2e/V51i7jWXXYN/oysoIHEwcxci5AgmqC
iJpORTZIFEc/i1e93pvrgqI5taGeGAE616qrNm3KDTiN+B2QnuIpjHGSNBiXuiBEut3YP+rk7Mc2
fWilhpWlNs8t6gKVqSIW6ABMHJBvwDvW0Trwfq1btk0LsmgpSlq6Q8WkxndR+mpz1ppRGOtOpYkh
vrf0AlN6eMkfFAeHHfYytu8o+ipms1RuRKJaKhImTYdaQmop/UN5tOKuXzkZkn8Mv5kLdUTxsbL2
wwHryopP/y1y4c8MbXxT2nLjB9AFbQxpLBaeWAp6dkZD10UoqOX0QYfbkNY08furdG8x6CVKlQ9k
6aDTV3DfmtGtb/CdJNE+rKv3pqRfsZUaUWqafEL4cRYS4pwsw7PbHLm5N3ZbvGktzi22qNfISW9u
qtIrNqhl22k9VYjc2VV8ZEO5D5L2WBttQzRud4KCQY2slQ+TYniGQiZQoHYvAW6UxRj7P9E0bJOQ
s8mZs//wGUMXX9i2fOld4+RrFOyhanBQDse2M4K10dfz2fxph5HXyeOkPIiKUZGm5RT1iMqH5F72
7jHV/f3UAes02+KxNu3njMT65TRQus6vukybJwsgQsY4KfpkPG4hTdKgPinFsxxoa0rjSWkbPIcF
4xJN9BvC2Ws2Hd0GdAgro6AhPRAG2cD+w9Hy+3Ac+xXPhz28cK80di51UsCnuxKIGLZjMz2rWZWv
Bc9JvHt6dkcCGvel6smyyxbjfIBAhiHOLjAWeiVy2H1oGCTOeph2MNhEirUuN5+UEOcnI7SF22jw
vDmxjy1YSz2Ha2gLqrSxZDKZzZ6wFGvniUTkhrAdLONNIBk82/I6uGhRy7K9yVB5YSpQrv1iEOxc
9S/LfkSxD3Cg5VPCeKF682mRwx4DHR5Uyxbv3GyjylHphka9ZZx6QU/0NettAogS61wnnlIhqs63
u8Cj3tAQT2BkrAbreWrbR/QdANPs/JE44mMa+peAlDHLFh96+GMHdbxqK4bnYRaekzk1Njde2V4T
2h2fe609wrF40oVCjtpgLTWb2wnD0TyfcT+VChNnXOF3q3AXw63VWFA60OfYydmqxWWvRnek0u6Y
LfQbZxQfhtU8DrgdJnqTmJmxYhT3YQA7hfBkVLs5hA1RZR+OUrvbPjeJOTDVDyViNZOwZl6ZIz+p
2xtfjGEkidu4iPy4WrQZjSMhdxmXksvbUPQ8b6hAc4UQRh6CaHSIhKcdWKjqBMo7wozYLbNGidAI
+6+awKEQVBhmpG16PnLrC3XjPs27U1caWyUj9SJ1d47N7Fz2b1klLhoyyRVyyTM4i6vejismS48G
gZfLCI4I7XLuSbPD6mgp1IYqHEDNIUG4Ax2yrC2WlFaOVKvRtfWXBovRc3SoMGWKcrkdzXJDmUl4
kEQPRM4p6fC9HbTbMaV6p4Yc8TJLd6mO7zNiRreYTVsDSkaKx8cpyL8wqjAcjTvMZ6lKgcN+vwHQ
ZcD6ohhLv83JvKlp80hTB4uhj1dwS49+VWMwVnDyWDR/eHUrCCFc9Qpj2kWWcZsJcEtj7RNuS1NU
sL8AsCZVnXffVpiZ2RvceS7ejmsqlJ8pv08gWG56A3Gx00fMUxu6PKnEhCGf5eg0DAmsblGao7Gq
c/1qy/yTZYFcmV34ECBfDACTcwhFXjOFwYIgVn1Xw1mJa/uFAMJ3iX5vZKG5ymztpI4sm1tUNv0p
wrLb94CE4Cu5XlWAvnGQKYkBPXCEHRvEHETIUfpUPOFj7ZrGUuTciEVHBuZk3WuaGXpVC6UhdKLn
yM+TQ0Nc+9qN4IOK3maaWF4i1yeMN8hGL5m4IFPiPHofRwfZ36jllE82oJI/fquE5jZ3m/BUmhkf
ic/zOPL7FTQ9NjZjujR63xsm7jkKht3kBuyTFIedYdK+iKwIjqipQFhRvUAaVGfejzloxqJkVV7Z
ytVCebBHZj2jKWtO8TZyl7r7HDGR8sCZEHg683pK9y2skN3SODDKHsxvVPzTwubpuuJuX6MwWopJ
yLUiZb20Joadk4uxvGObBHBC5Vsr92YI1BFRcYW9XmIWRzEN3BaiJfY9jzMeXg6iU1KjIzhoPOvx
YW01tduWuJCWie1jshbHydHuc6AJJBG6mxBNBS/b7tEU6d0cR7DIoTNAkKBoRuzD0Wc5xsms+5dM
p5BvMzTvmEEwZSfMAsaI0VbpuF+InsDClNWBbjTfZ8X4yOBPMhPVjqB332Q+st6udlIdu2tRKfte
PZXcO2ntmMtmErDt5tu1bt1hL1rdM9WW500bPgdi7xvNUz9w9VfkcXL1nkMtezZDMGlNbVfIkUlD
7ZPIOeHx6RYqziSP4uu5aHoBh3Zcm9b0GhjEz06Wv+5a895WA7R9pF90GShQR3T7SREHhShjIifN
hSvYH8cjLZdgSh31WDJGSuwRazMBPeE1s8QHkZf4VUW55xZAC2q0J7Ut7jWhFcesC7b05tmCEcBF
LeObqZdsxpRmxuLcYU+Q86ttGHTuE6QKXkN0LRervSpYyJ3hH4eYmxUyL6ltXMdDjOTywCWEuFIB
Y8EyNccngtEb0qShI9FUxNBgVrVGkdemAQe1FRsrszVPFu4C4JoFc2TrsSKcPJ/9PM4AvDo7CmKc
l0rbcakFg1e5JtvdAeR5YAM+yZJ0G6fNev5/VSfnuHS0UzIH3E5JgvYYmQrmdu0OcZiD0H14JybB
ZP+4BgHm5aExUEpyb2smi8qBoSUjE87TxEy9vqkYuSiQu8qa5sRP1vRuRPZGV3NSfvK48Apyjlc8
bGL8d/a8RAgPmfPW5Eq0q2qQX6B8FpoSQAe1UdjroXtCDR+yWOaTZiS61ix8EsLKsXxmgnfOEfnd
ZHThUjjORAWLn1uGDCPsoKTpbtGzY6jQ1x35Sv7UnEd8UmYuJGix+qWALe/50SwtUvZNYx+0YfCC
ih9SCCwIsapM+7LW0ZdqG4eM3zvHoV0sI0qsmGf9zTD1yxC0NLndHTjqahfqzkGZq17A6NO6w2K+
UJr+6g5R6k21scWL1J4jLq24ZLJOhKPXBSLcqYb6M07Ia1SzWw6KaHiqymMgGoZEFjRhl0mD1iyT
IviyaouwUgtkisH9TiZs9YEchOFczAJrOhiGY+5brNROkF9VV3+ZgdIEPBkkuS10wx6WzTkkYmpp
8pfN1Kjbrk6eaycQr1SAAR4M/1pZWnumje+PuUtlnlbJM0tdcUqcwdm7M0DI6B90U96yHvvnUH1B
qjGRBtQXGMJsOwTYS7LfgqPRvmqpqhyNsDwBjLY2cU0K+SAlh7eWeCLhCHZHXBj2hGUsiZDOxHDX
x9eiY3kT1sQzxSh7V6pky57rxSm/F02T7PKkWzXsdOhswQ6hmp02w6gVniCoi3NlGQYE79QDUAYo
nocirb71vMuxlfThzFLCMQnRz3OE+xjBOqlLgldDQ6m2wsE5garEc3squ84wHmRkbCLDdtflEG0I
Q97IsTAvKaSOB+4twLH1a6WgZE4ZmKqehlLSLb4Hjn1NMLowVZVNYE9/0Cotwsh84Hz1WSOXgckm
FNQAyN2PpC2fZeee9O7DluJcY3YmBDR7tUC30Y719K9G0bHnLqebHjBZMKI1SKVxqTXdwDik22sw
hA+J+RwSw7w3AxLoS7ArywZ/GQGGUCmKOMUhCshjhBE1Yo1pGDU5UvWiuvKGkWNEjIG9UsPwjrzq
BzDk1qayEHoOGCLShoGmHeCtLqvqxerrcMXbSd2ZyINSztpWeajj0HjoA7gIs7PGELFHyNmPQi1n
0dR52nSs2Q5tCs2+FJV77gMGwmo36oeoM6YdQBPmw6BtoC4EoMqa6nFoDOrPJok3/cWd9HzXFcVb
nwpPVXvtjIVZW4lfqEuT2q4Dz4JRacVxBQoWT9NG1jhLgqy8Jm5bPEOpfA9Wqg44kzYIASxD5kBO
PBnap5BMZGKh2aiN/ocVwJ1q5uY65KgMVdJ0LC08qQDOl43dL7U9eVg0FyOIMAsTR8OOHxVedIlM
CgezUoMlD+/vxLLf/TK+JiSYr0eWEXBUy0eVyRsih3QJ92AXCHZs1AC0PboG3sX1FCp25jLDngWJ
VT3a/gwVGLEpQACALlMjyR9XZjMauNYBWyhash6M6tFKv52yNy7M1VpkltFEPDLCgeLUC+eKcPZo
6lG5rvMvKQgprdtZSsNRklHmYeTjNDOLgm1KKpkD+9e4b96HQH3KTYsRJK1vmthHBT9aANC0rNmX
DgGjauohEJHsKDgbV2b9jmQFhzhq/FXfd18tMB9Py9JnhLYD2B9uL61LniZSoKDkLf0Ul+cg021Z
9B1eVirmYEy3TZteYssRXiVnqRWyEhDPbcKBote8QxG6FapjuRZ5vOvBS2Vm7eOOsR5l367Y77/T
iHwGLSXsVFvNWmjjpqpJaq4GeBM6ewu7Mc9DHYGTGF6MWd9Yl+4nuc3fxiy2sA3otRUzEFGJjtEO
bArqn59iqh66KceYznhFpvCn4eFEEAJ/0OljFWydaaHydLSFsi7YOFqGcSUyrRBltDENSnRHvmdo
q5aQnCQ3zZjJGzr5TySr62oERSr4YUWlOgst79FIKs7jYKhvWad8qaWxj1yzOXXDJpfBvW0PW777
otB1rHI/hoGmRYOHTvck4b9z1ZikSs9Kn0BVHkHOuMtJGdZOhUml78hyk2KNReeIBgWjMwsuNO4Z
ozCIzB1KBL3Jf7J+Hvs0SAUc/cfv9K9OPFXw5jqWH2urAu0d1q6xynvM3pWifrkJAlrhoM0v9WlY
pZPodzFiAPc7zu7xJbwneloz3jkUPUtaJx3jbYlRkCkSKLCB5sCgxhuEdQJ82yF2LatpD8lCsOYh
hyNPXv3UYtTEkb0AkPMzKEh49axPlkjaH+1IvBqsXhA8GBcrjXl4syWPQ1Cm2FJC8iPGYQMSZlEE
S/Qzl1BPlqX8KewtXOxorVbJJ3mNrJTLFinFZFee25glC0AabAeKPsPxcDnWOlD0hB64BRSiWAb6
inx8Eok4dGiYJwbzm9DFkqYBZQmQdyOqi75Yeh2wh2KRV4Sy7BXnsySfCoAmPrOg4d9QaoJ9eVDh
dMgB+lDVziNdw17HWU99Gr5UlnNPPMR6Gp1wpzXykqMw6fi+pe2zJQ0AFlhFyR0Yh+889wcuwgl5
CD06NMCew4AoZddxn4EI10c/5ARXK9Vf+65xVUuKDK3qDppLCIMTlZcJq8g66hHCuVjrLUWuRBdy
/JJIo6f2TZh3qFr3mT28jBFyvgLrxSJitcLevKxAZKP92IR2ScR7DHTQgkqBnBoYZQLpb16Etfbs
jSMtUXPiA5bjJo9/OE471sGe2XANxG2vb0IDq2keAdeqUxp7HfdzG04rs4dc7dMIQeOfdXDdRw24
Nschw2Pcf09yPBY2GmGNKKR9F6xo/12vaXiJVocVxtd/UhGQBVCOz0rLm1giHQcw9OSqA/7WosrZ
ARX8gc64bfrkaqeUjR2Kk6EfkSQGLG1RdK8CbCnHcUi3druVqpuwG9AXtUzAKyWt8Oj0AuQQ6hsa
UiyEUdOskpTEpJAonkPhG1cLpVDU4wpqdP3Ll0y48POedNVXtv2E/0y3M7Gyx7y/Y4zVVMXBQUNo
xdpXwh63DYItU5thYTOB3I065EL2O3s3UM2lbocmfUHBz6Q++HF6biWKWclrz9URMVGrv+tGeTe2
vebleEqvE7F/MDN2Ya5P+3QyhWeMUOdwXzeqeJR+0FKuh/16HMpbGdTZNkJeaJVc55TVH7pPToGY
tfp1fmFlW+6nqLi5gIxxp+cbJ3S/sc2/TuBO41j/HIU+bu0RlpLKddB3icMKYFqp1nhXaR3oMEYE
RWkmh9rMdv65Fqlzp/XToa/M4GRi7fIwuqarSqbtQUrzHj50fW/MkJ/RrngcTh1j8t6aW2bEBRSd
x8J0Yf2ohrF21FzzhCryQ1WQtaZgHMxzThK8B9mmMA1zM1CmyExZTgEalgkc3FqGs1ee4mkzlDi+
XaefCLTvzJXUFJd+uj6YWm5vOlzMnsLlvtCVuWIy9jPSjlwH7QDIF9gEZsdlE6HJb4TcANV3FwiP
83Nf4wOs97xv7lJRNL7OLGxJUYfEXu+2WWY+cOqzgWfHYRqV2OWolxeOpULPA+eV+Oypijzalzot
mEDwtTBggLah9l7xIr1OMMRV1Eg9qAo6K21KzLNEy+xHsltN1I18Jucwqf2DFSXPcT3s4yxh4JSB
hAXsQLRG9Jg6LA6HOPuAZLYeum6TjNl9hGTdCZWtmzKLaM2huDgldCU3XPYWtzaMKZzUbj+ugayB
BR6YYecGfBdr+KlT4xRXcLY7ZIOVn0cb30/v+gKEneA+WKmR860G8tgboQ6TOt2ZenErwIMvHSbV
uPNYftuoH7RG/bR9rQeZlTAOadaRKm2k4Z3mDa0NvlEGP06SP6QTW7JqXqrrlDrm4D67YfThm0Th
6CrqOnfgrshFTL5PG6F04bwhvgFgWcynCXGdnThHY6KoGCjpVRT0NRgJtwQWAJvqYpODQpxqnaON
YhukSyUYSluEOuHAPPbB+NAbES6h8OYGaHanJIOpGXohgUkbmwKelDRr5aO6bSwVMf7oWPs+wTVe
q8NJFOUBUiLqHPSpLSvjfx2hZfxTlh0RjbbtWPocREgI2J/ixZnKdMqvRXlONfXoch2PhjvdRpTW
C2zxh4Kko7OILffArqry1Mm6USZ025Gb/4425KGRavHaKCiVEs1hKT3LrEi+ORjwZXiaYEZRGsb3
ihTc5dGDWSniHiytxZlcFSddGACpiBLB7J8jI80YG4+Jcc0D5rV5ATEIesuzGesFmxyk2RIB4yLM
h4titPmyEGq5ZaNVX6Tt/S0bNmowRQUa4dgLY0zueh9FXOmO9snHG+n96zdP/6fYNltQ89ogvnXN
sPQ/B0TrXNiocRS0c0ZpzcE6tucXrbuvHZb1oH7A/QuIOVO1GmWN5EHq7jpHSkuBOe6rBESJzkIP
LVywTpSQToxQv6VWRtuqSgjMCCAaicjYxZJwjnhgaKrXCNWWbSHlqgSYdGe2JYZpddi4mWEc9CIl
BLi32atmgfvojMoKTa9zV7ZDuXYAZP+b/DXV/afIb5sBihC6ps1Blpbxp6sHzSKIFh2pLmleOGoK
S70WfniIGyV8MVl7My8M2Otl7OQllpnXKg2/+3pAHBTRros0Khld5bRJCmBkDzX1yNmUj+cEdAsu
oABXVWuiTWV2+CtCeoIvhlJ1HxI5s8UoX9+FFn/RavBvRgFiJCHd5khlcdOr/KOu+legzDMYsNZW
Q9WXeHfZ5LRa/NS7Kpq+hhy3rLFWrqjbzTQW6mOjqNZ6lid6ARr2haHzcNWlVjykcfBA107zx5Dn
qIcCoBRH3yKyZbCHbZXSwwDjVyAqnq1+YZeEdKjzb2x7WGYyTsUO0f+cYIOJRyY1zDvwNFkD5Gj0
G3Fhnjzths6kGCnyflnSJ8/RzB3bB8iBUxswo5YUf5mjfcD9dS8mMleXTISTH477jPCHbamS3Wzq
g4sSOHgvjPBH6zpnPTjQsuoUkV0wE95zjfzyX4GsaWIkEJc7UC+KomK7U9VzJajFKghN8FVmv9L2
V85kqQNIHW0iCPy2jQD+O9fBB+YD8qA4hyYLHGCuHyORYOPamhn0IQwc/Abq8ddfhtxSj5kr7sfU
Dt94cSDKW05VvX/ya2mt+hQW0K+A9bLo/EPR3IjkOWsooLaEfkUb1jjuDdgqJfmIXFVWyBGmeq1J
bk4vsDXx0YIuWRqlfdKJaT2zBUIPr9UXNuTOqg/NPXI686DKCUW2VefXsNPQ+LTGh130NoU9u5hx
XugxVv/Sx0HdNJ0YVh10srup+oSYeuT6zAgtyKeTpgXSc0vEAuAEQb0VZXiXdeIlKqIEtgt4o3AW
LVRz6cx+D7olpMyTY6F7EwMLzFqvHpOpnKGTsmYOCX0cbEj5JjhCkng4l7MXehqRQicKIYqMXBZa
KLQnq4Y5P6K5Xk0hzEVTn+odRLP8WndAoyWO4lVlx4ImtzNR7mMY9I2e1UrQJ/gBymT96/D7r8/h
/wTfxfVv4Z/1X/+bX38Wcqyok5o//fKvj0XG//57/j3//3v++Dv+eoo+K/CCP82//K7Nd3G+Zd/1
n7/pD38y//W/v7rVrbn94RdzSkUz3rXf1Xj/Xbdp8+tV8HPM3/m//eJ/fP/6Ux5H+f37b59Fmzfz
nxZERf7b37+0+/r9N1VwyP3XP/75f//i/AP8/tu2yL/a6lb/02/5vtXN778pjv4XlZGqbqrCNjSs
FqRy9t9/+5L7F90UtmPoQrVN21EJu+Q51YT8R+2/GKqNrVtl72LaQieruC7aX1/S/uLixRW4C605
K9s1fvt/L+4PH+L/fKj/kbfZlbTWpv79tz/VAwjYNNW2LYtiwNENyxR/yo82eEykYWJZaxckQdsk
AGIiJvOLEGtmPbiYAtxtLSMvzuw1YUNH368OnetvWfy1uXtpRHwnWyAv8/wrGp9hYixHrAJdfueW
jjdvwtCB0PJhSR+9YIpe2r57Myt5ryNK9dPWczL/XarTm0HOVJZUH4XTbuwKYwoatJrbBz9XZNKO
QNnLbROxWXrnRqAUdHXdhN/V8G9Sop0/Fki8IYTRGpBLsLhYlq27f0pJjey615oZDocTQV+GFQ7o
qTMpjuQ5CoT2FeApWZi9cT8C1D5hn8mvwixjolnqsxKrDFBnD7WZqC6ne3EJ8+p5IJfoLSZLLIWU
DossnWn9TXgXEarL2gS1ngi76TAK9WL7tJf0PUzCjbK6VzE9hGm/18PiqKs/ekb2loMmNqVZPmgY
lEe1xsg2uo+DZfiUGONwzosI4dOep0UYSmXnY8JfTjXZfZXJK2cGblKmEM2Zuyi10o6EK3AQBNbb
cEkNn4yZeX0ddHmMP2KWNLWWep9ZeCPMWHFPpS+YUueQK6UVnnktRxr1lvalcfegM7CIIcVcVaVc
t5NRAYGxup0/h//g5AT5ykp6XmBhrwMIiOfIOWrWKFlNRQluMmyXXTd9mQOEactXb2SJvAavbs5Z
rpRHxTCqfxOfbvwxev7Xp21ZmjEnygqVcnjOzP28Ae8PuFnU/6wBfeCOHCARR7VcDsl7EUbhkgxM
vORYkmBtgGQtGFPVWvHmaMjdkjh7d9th3WBnuXcLDL55QeMo+uDg5spDltpPNaToa1iTxNU0ub1g
oPXdzf9QRE5zVjskflrtPjg9C1GVNRtPDc1KaCzvIz9A1TkygKm1xoMVnK55hNH8OzmTyog046xK
NoYoTHaU1DNWjn/gH06vvx8Q/3ggaM4fEnZ/vSM2OwmOn19/m0+ef3xHMHhqnXAjMmfjgLuzJzaX
5PSASqpeKw4D68GN3E3njs0xqlF9EDf8qQvEGuUCdjFhW5uixbg6S6ITJgLIh1jxdyi2X4ywUY+t
oZ79rHpicuh7fgZasHc+0ar4e7PiSrYq+W9jj+cDW/5PmDU/kqET3m0Ieh56H9350xmX1wXc0ioA
M4ZMR+rJQ5PMdgqGXhaX4QbrYAd4fIYp//rHbGKRP9psAYfINw5Z7KR7hv8Ljm6am2EIPJggSLbA
13lxauZrDdOKVaHoCpqLYBfDKpnxjDNLbgv3zlA04gvgJ7fgsVbkD0Jcf+itLCCJRdYb3e7ukYgF
AuCtlqaPAv2Vqza7uIpgbjOqyGtxj9BVFNqTRk5mXtbBPk6f/BF22qBGFqNsgVY6IjamnxlnARmy
eoVIPI5rPC/aazA5H8KyHwg3BKs1FDNfcngI4/6pikqCSCL/sbO+JIKTRq1fESStwnY8OpHPOZE+
xpDP2h74oR8PT/X3hM51aZXaKrJRAVaoFstMsJ7OcDdF/QdjpmWSB0fePZJmJgNTXxd+BE6JDc1W
8HhzoQyi+whrtJ44L5hkmHewHpKjHzTXNvRPYBfUrdOggowiVMqKcRMk6w1d1O9Y3rxNDjPWkrin
ZTMH3EGNia8sWMd4eC2jVvvAs4vYKdE/qjL+6Qr7xjDcIw+LONfpIulUWeYrUJb17pLgfTVKcfNR
rOSFDdVKY6pv9KzXQcVQUSbOUTcL/QTyTyyFPjzKzifhJK3fZexLbCokRyiuhZhDI7eq+TCNhuwQ
B+8lAYFMBhdabEP7B3XmGVX0YGSkQ3OLH3raGrTdhVgJCV01ZnCF3yxwjqWo/bUD75KVN/T2Cdkc
S8r+kGgVKcni1tThA9rYap/kqn6dqqBZd4M4hfF4J5gDon3Q9n7TrzotvCsxeiwHTXmtO/W+0wqs
CDpTxdrcGJBU70lQI1pAXLIQ/GJdr90mPzvlcG2ykgVwI9Brp2W6Q05+cpId4jDwmkRzoFEk6Dkz
8aMmXB8iIFPCab6aqEywiZYMjdjftiZGXAlw40A3TVozIzyMtEhQRihXq86K7krbRuLdBiNi6PgJ
wepXrlv1qglMdec35Q80rzXVsr6Uu6LyX00IIZDtX6WUJP7a0R5d46bWMRpAdxEomlBMm+lHV5kO
7uA4wGfbYMEO8O7oDp7F3PXxOxG/5dYm/GoG3QQbb1o3+aCbX1c6tf3UuDcAincaPiO/yaN1Zr+p
eBmOshk9VK81quRCbHMwS2VI5iL74uUUirsk0qCQ5Gs7RapHNpF7MueD0kw/iaCqFjUIO/5NjLA5
QqFfVyO2jR5Ans9uqUzA6TrYkPS6OCrpdGe0hvRYuV61TF5VOsKlZRoPZNvWsAdEulNaPnp7hMcF
bpgLKFiLvnooVSxWI4tcVgPIUrdAJCJMjIxWWjivCx5/X9EAdahs1dcuB5Ks5Cx0g/jFzqsrm1R2
wxppHUmRIJIOq6vVPwnGKAASx3eyfImlsp9kFl4cuzuHE8ILu5JvpNrdhj7cpwBxuKvB98SQldg6
4vYeA48QjHaLbNhf6VmGmcVUTiCXd4Sgyo1IELpUQYAlWDfWvozWRckavDW1cm07UIX0IXgz/Pgh
0aP3QEN6lnXJrtQbucW289RosXJOGv1q5BZbLQbvBvp2g70+pqHgztaRIFo2/MxoRBri50F7JQdG
3cxyWTkRYemiul4LKZu1RqWFt4BdnaPXYuuyKiA7iZGUHZxKxPirvJUN1AHjfUw3eNhetJaXXsbt
V2hO9yYKFXhrwbvaDw8ZQJMNU1FUBLa6CKOYfG1TNJwNiFSo7qjhpLbCxxX+X/bObLlxJMu2X4Qy
OBzjK0FwEklJ1KwXmIYQ5nnG19+FqLrdEZHZqb7v16xMVpkZIZAYHMfP2Xttb1TRmOjaQZvmaF0g
Q7NHKFh5iWXLId2LoPkhX1cTjdDoFrjXZ2uGeEwydv9rJ4DGPfSD6w9YFGOVeWTTcKHnsT74Ek6l
rzDzbltSXCJzz4S+XvckyyKoir8cGxKxUXykSBDcriNDIZnVO+SQN9gv5y3JCovUAD2SXhC2FxM8
PPjtVocg7+YxEiw++qM6GM/IW2iXTvCdatV6C/L2qBXO+zzSsgaLz7QnI73NSYG8Mve7h4SKCpAz
OJAlbUnzsylBH6ikPzv9Jcg1MhVM0NasiBad4ejW0AdKoTnel6SI+KmQJyV5zQtcjAn1qzeuUZEO
9BeQoy9ZLyPhQiclS4e9oepfSjcewGKARycxDEXneladN3vEFJi1eGDN92QA7EgxgjODP0Gw8goJ
uw6/LAHs29goqvoXnER9EGgHEyFEULQ70wq3cAdoyHfyYTSPg+ThK/QKc2Bf95u2lO/0De57WpaZ
MnxJqwFdURx7A75snQ/XqQkGtNbJYSSgiKcWGKv2GfmMHDAYIkbo3upg8oYm+CJivGL+O+Aj5bFc
XAzhakxMYjdappNN1O4Ase3ZE42T+lBZEd7HXrkjD5dF0ew/QcLEtwjzmAcw9R0y3HhCfXCyyndn
fPnuUHyNqcaIIiK1KiYIgkw1Buups9JNyMoEsxAK51eHykw+DfwhYZzdNdNOWtW7VcX3IosOucY4
tJOhvlaTnWKZT/6XMy+xNa2drWeal8wt8y9VqfdTMfvsHRBtmUQcMyw8jmmpQGxHwWkBh+oXbFHN
87SSUXBRGOii5tmYlkldZoYMT4gw8NVtxUZp0zc1Q8ikPjnBh3TSl7GF8J45WYbBWydua6zWZCgP
W38ovxaqNdtwN+RBRu/NO7hMoHxYcDMnFQlekF8aO0Ykzkewpg/6V6XCqBBZJ9lYRCCZwwuw8acm
6e/A/Sc0lf2TxSy2qsnVCp+cGKMlL0JoJSUouGKigmh3UhaDFxnICmeN14BGjiieGiQyqoPX2eye
CDx5tKplnhxBnnXag9AHRqCZ2t+ILjqoRNrgEuPVqTsmLsPGfKWbTjcY594GLsG9OpVrLWAnoM7B
06i0dHx156oFs+/V1UFRz1jZAVtRVFk56yXMRsnEGdKToQsQrv2e19DFNOcfcQKzAaLjbkCzutLr
q1FDNWe3gFbrTjM9NrdvCkZ219LEfZXUyjpoAqTAviu6DI97rT6oZPvxyu2eQuJJioCI0hJ/5fWU
PnVdzaesuq0vUSrQX2O2MXKrFxdENmzku5OZ+AT3OhQ3oCjA7WvF3i+hYUXTu2MZNw40W+wsKNUN
zTppzXw3OeitNVRBgMTw+hokLfcWS0uNW5+eablbLtho59dmoX2hmtoLm13VkGFuw9GGz83exS0G
cxIDN4YaX3J/uBo7zOcR8At3YEqjqe02BBkpaovQ1UliP6VTKWySf408OLV6dA8bERKpdmli46Zo
G7mNdbkeSkDjtdBg8gXsCk3tBDsupaKzHs0A1pPvgvLxlGTBLRioOClXvUARwBFD9h0VeIumfV0g
CET/IHwoQx7zSL5nGjZS9P0tTcL8lTHHjMEjjuZ+Y/RAGGHLAgTObc+29J3UYxqxacNlUO79QTlm
Sv+kDjzqNgp1/AnjXdL6V/5MfuvivxHVIbLSB6VoPtkuPVQBRFafKNccvUy5rersCV8A9SdG32IE
6EOoKM4sDcSFdhoKHQ5/j6VayCRf6+SDr7qxPSv2+K6VfPGMMRla//qHW9u9Thif9Rpp1Adwecvq
R9+gzY6R5ChYV7n4Sbeqm/oGuNVXaorXOYwPIqwxdOfP3TwRqEKyBlxttFDVM13rL3ti610nzbGl
boqIcAD8H4EJLx9Ttn087eRhzOFnFsDjN0tPkVjRZWqfYmtn5yCK4+agI0/jnGQbHKgfuJFxAmXn
ycRx59SosoIOcIuhAyqPd2WHJ6110IQyfn6T1nSM8+g6ZwBDj+uuiF+DVMZu1k13GMEPen9GlPxq
MWWfnW6L8f3TxM7atP5zZLPDSRWa+AokMhRNjf6WWjnqQGJ1q/p6ouPiZSpFG/j5Q14ZOC+wWXZ9
YKx6pYm3xIEQd5cat3apk+xmzeck1Gjio5hwpdNeTXbgb1rUyKh6zNRNMmZRARABKwQHi34bsfYN
6O69oFZZlbZ4JwW13qY2g19iWtFnbqcSgOUw8Jdbf34fl+zlZNr6Y8hNyVvZxWF3noCAEWYEi2NZ
Twa2wFisQOAwdLOLhPtbtK4IoSotut025PJj2GSailYIds5Wj9lRMUl0A/kzNs1q1hjgvtj+EQ2F
MC5n+8csgwa4Y50tPWd2BSKXZNgbdOvhOm1iikvIMxabqiHD+aeMe6lRZWradG9kzBYh56PpGR+7
LHxi333sRcWrXaiXhZDcmloBwyi6t5MC4KGxJd0nYjc0HGLyWdy5gANsd6On446gYK/ofsWC4DZq
/qoap02Ekrnp6gmsMuAOxXzPIuIVRF88V0wcnQBpyrqfmbUbobYuuwVCiTZLHd5+nvTeqo/xYgvp
k2tg1N3asDEX1qn5EenmYzeRETE3fDF2ZmsWi6vY6paBJounILijMMtNoaWP2PGwoiqkZCEQVCFx
sAuJbom5um9FBrk41fZ2i9/b1iKvVsOrIqd2yEqegizTHyKGkTKQ5wywPUbJw0Rrjk0e+S0ii+9n
07xxtOQaI9qDSlwPYK+J7Xi88YF6rhfPZYn/xnXEY1GEl2x2PpqCKe4UtjuAqHseU8jaxnui4O2d
5gujuutAz/Y2l8Do/KsMygvJQyNySxxVGipgcZdMBUATX7xjJN7NsU0IhsqOLXci2AxKDlCA4sYY
S29Kktv8zmJUMguwRAIgMZCiw3K8nttoTvzLkAfvkCl2ZWB4Y6AU2A2MlRJEX70W5yRvo2YDoPM0
aWa6AxePCi//bGrJGlNiQ0zsaOewmc7shL3cZ0C2NUtLtu/Jnziw0h6zeH7vYZ0SuBjeFYYw3djM
QDe1j12F8FVoYKqEeadZxrvAOhHNH0A4cZa1vuJaU/SlzLbXYXtdRPofcRK+IG25j+GG74Dvr1WA
ZLgtdr7vPyQxrOI8OxvCfhgmeU6zt1aOCZaa8AuT+9YmbIIYob3VYi0P2GBEk/4UzuOzPz6YyCJX
4Mtv5w7GrkYIFNZlPESboWmPIwKDZAh4BdtgrtQfhVZ+keTCTqYbjnSwX3jh42uOdYvnNqtWOYGj
SNa35gRRlUAwhtF9f9R0kj8G7hmslAmEYf8Hag571Q7VXRsPt3Gm3ckRZne3zHs1ZKam/m4Sb0Ei
iXYMI161ldXcTjOt1Yktix0kJCPJ9yIvD0OjHmu9fxSa9uHjj10leXKInn4eWknHQzqRk9tJ1E7x
8JLUPVEY1APjO1hTHmTs3TFe2kKYBkCY6bG1CaaqqHG7tCfsaDyQrUnUedvs4mY6ohRmABdOu3FK
a2SIrPxpdhzqRUk+YE8KrB+YRVI3k8kteXG42tEbUbc+x5b6Urf2uyTRQm8Qaw79RpuGL/rlEQPQ
tKJBYnO+gm49AG5F5ImpLwVXoxGmuLKc/tZ5mQoG/ohmUWfVtL1zmKpIXhi1IiP3c2yrk9G8jFZx
hGK9mcvpiIUARF/KiJ+oCSR5AbxscQt606Zn5DPZAiBMXwU+1cZsxGaKOHl1oDaeEYQnn/T6rgMo
6XcMqAf8DiUutNVM9EodYfNnI7dxJrJ+bawROq50zQdTIgJqDnIUWunsiPi8wWXVd3APykA81VF5
NP3xTS/BbGm2/kC4LZhWjRSaYnKZJ2+Jq5vQ11/nFEbk+wT7YHhFUGDudFV7zEcqL0GMjFMo6q4y
8dnmqc5Gw0nWmrXAQHVcYA13cN0GmdeBZ6SygknWzrqNmkjcsH+Th7nOxdGAYq+Otn7bWciUQbdc
OVbB5MEg6H3AcODyr+5YDuWGHMDuHiIeUuzpzW5t+xgFXXvJMB6M41eZArXPsnniobxJ9ZSrAhaY
bXUY7sC70NQZRYxJBNEn3Ld41XUiPuIAgP8Ig2xNp6bbyc5JSW6Qyx4rYu+ZdsrnnC+9gCKkG6fS
N/+ZCnkTxFslYT9OwU8dUsnqvlJJXoFjqG5zwB73ZZGjsApLzxoLVOiyUt547wLEz+LPgLeP6HS4
BCmB61ZDlTyWJ4wqMSHXznTB1mUeezu+s9d+yrQpMwzHG5ky0jYxjGNsUnRYqA8Dfxx+JFO/9bUY
MmICVim222kHQyI+TIjaiLgo3x026XQYWvVChwFRAWvZVRilzrGfoNTq6RA+YArGnjpH8ihNeAzh
dRUzvRkEbAzm7PNt1YtpR5BnhRMmVm5TRTdWVqOZnz7vG2X6958UtTHciPkShGO2p0+lAC9UusfI
VkHCVNkH8Ws7FSHewSQWaudg69oGVXFJQpVUdAIq3QqHnmtMeXnUE5D3Db1yWi3pCTFGevr5/0L0
RwhZmZpjOzSGoDwPtkrjtUGde9ZFZ25UaREVn11kgck0IbTn+ucPS+8ztuQAm8hd2vWKRiZfNogL
2pb6qmnirygotEsilZcuMHCajT3rGmGSe7J1uKlYH7ENiLuf//Tzx2SE104ffIG4VbyZM8lzQnYh
nQWGbYtbpAqWH015Vwd2grbHbu7RR71pA4mLgHDmfYz3BZxcit2kIzLYSpZbm+/iGwaalaZgXKWG
sedkWnyypyJ1p9wJPMUm0BYjAOuCajc1KWX8lSGeiajTSWAHqq5d10k3eMpEoCpzqv6QBBdTwaxx
V+fJcEYiCPssAVoaBhRpVHP12h6sEcdCtCZvJruBAaBdiAS7FPMiOsngcKVFkT5bsfkZ1SEQEIWK
c4k4uGrIOPIgef5MsqgUyMpWDe7B0rAgzOLEu1G9tmlnS7WBpA21amVpY7yzp6l3Z3KgPeBJztGP
av8gaHLjPbGvQCQ6e/CvlFdhuqUj1fAuw9gP+8+y2+o4NbRfS4c+W0GWno09puTBvijR2EbEPU4k
oEcYrIDLuq3S+ocWPZ6whmYLI4TecUUjejSaG+5NMrEty9NFmBycsLPPC3yjUJ9L2DUHM9BxXpG+
ws0UOmtQveWRbTUg0mraYwUNrpjp29vRKO9FncsHqg5C9ZrxrM2ERUJh8zGnagqAnOkqXnydA4K2
XQx7a4ajvJttZz6ruv6Fm5+M0BHQugUha9vP9NGAOhRnI6u+0JNC99asfkvzlBIP1fNWOtGRYJzo
akyy/SBxuRlVC6wqqM5prpDeFaS4M6mTyyoRl8C4+fnIVUSTn6oasxJNNBMhdJodWKX2SpzlZJmw
SZJZeqH8r7bhAj60wqqFprToz/NwPKVOtZ2AVe4KG71xQF4MKhkF86uWx6eR0eVEB/MqqDu41pr/
QjPr4ETsSUtlACyVWwoRnCV5SKran52ifbTJ3bwnnPUH57q4gkj+2JqmsdfH2bqRvEn20uatX47H
oPTVdyftXhD0F+fR8rO1mHMUzmDVD03dMIaz6YHbEO+P/vJDA3F6FbKd6SZ4tY6SwTOI4uT254/E
yD5wZVqzmh9CKeNbp+QRENzARenUx8GMvWDUgZUlEPcYdx6weOjVuOSS2i/ZMLdbGuhYkzQm/Mp1
XNOmFZF1NPxBHpsYJIdv2+EurpmS9IS7boeGWJZQja+zsT7zVLCoD4V90sAgumXmwHI0WXJHei5z
qVekdsruhrsDMl1W0cHTTXb08Zxc48s5Dn02IAUgBSlSImIfa8cdZhKQjLE9KiRKHFTQ6b2mg4jA
KqPqMAiy6Mu8NvUm3ycoYHHqWcSQGWjewLIcnLqHua6MW1OI+1Cfa97+VJqQbEyvGsLM1bRSbJnX
sF/0Z2OntOKrExWhI0ARdIncn520eYhr/U5DD11n2kWtQM6xz983qXJi8HCdFHUIFiT2QkIFwaCE
86bYM8A14X3FMNtQW66UsZQHneN1KRNQndttYy3MaT3SNlXjRJeCl7E+SR5BKY7SBpgYFViZe2YK
7B5kvUFejaiEhMgBnOFBFjxEzrhHwCWRnxisVE20ATMUXM2IHHnuaqZTnbYZQ4nVpole0Z0BM+xj
bVvEzY1vAOlVFdhvuKcuwk9uuzk9HEAioh2PYdJPYK0XiTcWuztTyuu6rXitxxi8wbSs4xCGJ4rY
tdbSTNIZQHH8eF9Vp0VtOvBsDhlR7W1XHjKl28ZpcpDmgFpSZYzcR/Bkc5jtC2WssTJKXZJPevWK
LJiWCreB8VSwf5O0hivjR6rRrA7t5KAFKeatOjqyUX40FfA8Nb589G6mPCZzyohXH8rLmGWv6Yh9
vUbWT/73vR4HzhOe8Qkb48jQ20+mDXHDNYA/2x2Gtt/OmhleqpRWMQyRBK90Xq+JK9n1+lAfm1Lt
No0UsKSgbJgdWd9oA9eiwp8BJyHZAcnRCGfXs6cBfNkKowd4asDD13GgnrOSyAZMcKuI7ltRJP59
no7yKi4dh8houib13DQnXQ+w+9vbjnKYaZ4TPc/zrg8skjp0kVwFIv8iX9VcRaUJ5aIaflrifvB1
n+ZE6I9Dq19K7hTYn/N8IuqP1il9I1E62lZoqn9jyZD+ohxGWtEzxFE6NPBOWCTJKc98LL5EaPV7
Z0joGVTtcNsyg25FxfhsrJLToChHP5vAOFrAd2xgtjXuODRYBltSvJ5cfa9x8IzPlrVWYLqtSVO8
SMuBHGsTo8xQAbR/bAVEDyLLGUf7A77WjyRtqTLjJZ5Zn/aZFhjbwQFFNv1MKuW91uO+X/Vxrx8s
Hy8t2wz6bcqtmfXgSpCbVIRPs3j7666bqrVfmjQLpPNgjwMYqnZb19henNH3gS1SkloS/nM7VdeE
7BEvyeZC1GO/lbE9emo/ENOd6NF+muhViw41Z9h6qkYgVyVtdPkp8+guJThqlJ+Cga5Bd3NHcAbE
uezDVPNNnY57lVgm22zeUFkWPluiUBJuzWLTzePO0thSNyWvIPJjh03IKkxfMMg2vRJTWZRluqlw
AF/1kz26AfUVDxGsRYGUX6+b+Ja4ShbengJJH/NLNLEy1WHf7miF8giSoVg3a90Znog0pc2rR2I7
h/Lkx7R36P6/QK5kyRaUW1GJDduSt+Yok2PpKDaehdqgvwxQU9IIaBmGVILI7lE6LG0op0x/Cx5U
PXR6XbtDF5y6Ech2bHulPcZb0TshPkhoGvOcbbF24N8J6HUHJbRdtf6yHSPf0cJ+1SyNABUV3QL6
ASr7urozdfAKxEPztvY6lHKPCYRSg3pmReA1ntOSjXFAO5IXdrAaVRC9aXvOQIhCiLbXSSY2rMjl
JZcdfKaOgZ1dddolUycSDTWIHqNikxfsPCt9Mt1ZYbzXw0Q9NvRM9ksdPHwKpzhUwCKpst2gnPIN
Z+dKKWAS1BmtBl3vNin2OfIU42uoXrhGnKI5yxlDbTIAfYgjfw1LA2WQDRLGwnISEB/Hb9sR0/Ix
6jRcVfVap1Fs9yUnx4Swmdr5wexBckym/dVXEfOCWB4qR2GzE9wwYiL50wDFoC1ideCdAMXtadUv
E111USZn4+NXm+oB+GnNWOulU9AecCLOFn9MOIyQNfxXDbyO5IWY8y1zk64gux4PGQauCZtaOAGb
aqcltS1F7WjpcwfpF4JJYYSIiNOIPEJmnE3ZYQo1xsqtWyPnMTZe4yp6MSLkB7QOgU9b+aOiLqgj
+tELAKZo2H8mqrrXGa1t1AwXTzM3q26wvsDjMYhXjfMws1GmWeDT+W6DH6xD/Z4KFL+4BZnMim5U
m7Z1TzNC+vlD0PQSNWHEsprSGxQVrgHe1VLLPhsKGkyq1nqYmlvLV5cONL2rVmomZERn59Oo8Kye
IVQBLYcipLyEfr8rkFrTyKHFAf+fHl/A9EANi73N8m/FgaDuj00vDIp+neg9c+ICCcbDFPLk2gjX
C2UtRsZWg38foAiFbguGnCd6vcx/kwpeVpVCqUmDdYX5247H1yw5yah+KX28BKHs4TzJEkdUF1+T
y4TJ4pUe5lOkAoWdrDshnBEph3GVqWW3ojqw7kB8YpI03U5QFIixGwCedvfjSIatM1YvQF+Yfvvp
ZugWkXosm10d9cAFOkKvllkSU9ZwR1iOjrweKZUowwcfqx9dFeIANQ2AWlZ+2mgqaea1xY7z91zj
e0v78b7KyV4VmQ9VxojWjk/kD0xu/TAjjaCBTBR7n8WH2hkXeQRGj9FQthR1ZECzaT3WJTepIYbp
ZGp2eDfjEzT9F0UNhxM8izmNWSB6lFkAKz0fq3GqVtDXIyYjvuNa5tKJAoAs4EcQpHenRC37bchZ
WufvByA5CBfSF71nhCb0nGlk+GnnuzbFwNKO173+6ajZ7dAy6UkS+6nyn7RUTRhVVtgeFELdIOYy
KmTUFod44mvnCJJKuM3EVEdXx5tkFjfMNmMvTxGDqkG5h5x4RyqzfhMtFyTNC7jXYoHp2OKlM5qJ
G1gHbxjU3hwzBKEY/FKNYEP1sZeBRfEEb8AtO0KRkdAGq9QBFsBbY20ahnmFqizoELexftpMUKXE
B8BppZRnxDEusdcN6UgzYgB6EqESXKQ6IkFJch/EwlUXyJuojPGuWQH9kngZ3wEKBdpOOxMxynzF
DbKPZTfuw7Lfq5UN1n7azVFDZgNzTaO2qvMSH87IxuwvDu1MOu2AWeyQ99WSZkf6FctT9542yDij
BkVGFb8wxcBKarYPyG3p8mfVnljE5yrT7y2wJgBZCS0LbhW2dx6jtRMizR+R9Kl5EvajdP2YYYlN
WlloBo38LJ1L6mQpK5H6XJgokGKCsGTdtl4TV2hygcI7QpWbEoEbkpwVccjnBk81dQKB05A2tuGs
HfKgv5jEVA7l9Dw1IVg463kqgo9q5vRYhfiihfQ6dELzrClNr5wb6Py34Fu15xFMyhpzUoXySgP9
rEiL2A7o4A22c34lFMekY2aZl+eEZCpIjwkc7pi+iDR2y/b5KPT5oRmKkfISxmmUMn9Omjcolup1
ZUEVqG3i77qkZUsy+4g0yuzThnBw2yzqPB5H9Mw0g5Bo+ltVKh+dSnlOpgn4GA2aED1cxM5CfFqD
dilJ4z4TJUAjpSim40ihtdYqXhaxGibkH83DCYjSdV/7xn6KOqrbHlyAg9RZCNF6QAxpoM9tfQo6
Wl6hc8vyL3c/I7YMCMgGpts9swk+lo6aLlJxjBZNyXo7xtdl3f4oRPWSSHFONPQsRAZ4asmuQmn0
DwEIwm3tmo31i9T88Z4Jus/+amvnkYOnpAJ1oxrkd+Ee9BwGk4d8UOWaV/wdW5zopsu158Ychr3s
K9RAJGJez05yqY2iuk6jQ8dgzFUzs/BCvzFXrWogAiuJTgjreUu0B+hOVRxLrYTNrxE+4KBFmlXY
1Z2OlyoX2SFu5XsUMiMLyBkABELzpO+Kq6jMFVdOznPC87NBgg0JNdA2M1nQG0a5gw3glx2vYffT
E2ouN4S1/s9SZvEXKb8uhc7GV+U96GjQen6XMpvFaKaUVNRhRe+myXilaFwGnzR5L0ELmRGBspvl
UhoojF66Ud0OybgbUzaZpH3YngYFczM50zPdfnEUDEIdFQSvqBB8/39zzf/KXCOwV/zP5pp9U7/9
SH+z1ix/4d/WGmn8C9+KgyBT1eUSzo1S/d/OGqn/SzNRRzm0lYhoYCb3X8YaKf9FnwT1iNTlYsX5
j6lGc/6FBpCsEnTvzA4x3Py/mGoWi8h/681pyNiOXO44ikOhW4aBr+dXCb1Ormk6ljna5zXq/1Pk
FuvvZPr6N4dY/vsvvoUeSTJ1NodIKIfzt5Z94C8nmjp0Cor8Nx+A/OYIi6j+lyPAKwhVs8DqSWHt
6e64Jn3xNHnda2O6kfvSuvYds8vsPt2FJ20n79MH+2x9o93/4wn+eSZ1jUulaQ7XGqbu7x8CI37G
xILMgHrNe2mDiPK63Isd3NEtaACv9qSrbmaPqsJ1vjn235zh3w69LC6/fP8oytk4V3CsJ8oMWXw2
2f0/n2GxLD9/3Ca6plOB6twmoHD/cFrgoLcCUtQ5wiHeizW02xt9L7bThmQw9Djdyvfif68zv3n4
fr2q4m+u6m/HXL71L98KwkRSmwSeuYgtVuOayYDbrj701Uvpkrv9zdHk78aL/1w+k8VRxd9GV2v5
NL8crY/tbEwVOljrajW5r51XrU78L91rrubF6/feNVeOW+5mb9gk236FmnNVr94O9ap0v7or2zO9
bvX4z6f9b8+6ifUdcxdPp7o8vL98JnYjlg9xGfASw2tq1TXZv2tINf98lL//5v99lD9uXIjDST6E
/uSmsMRls63UxY3qTvo3BiZtWUv+chOZtmlrvOTQE/7xjqudEDWIzoGyVeE92ttn3WWAtOp31Ite
5varG8bRe0LCDne3391Nf38q/++x0Sf+fiqDNDYGx+JUauZZV69MHFDZ2z+fx8UD+Q/fT6h/PCR2
AI4apCNNUFfdLouQ3AUelbRX3QfutPvmaMsn/p/PplCXT/PLzdG0ZW5VHTesvY1WP5gAbSEMrprd
t6akv/taktpEMscybOun0f6XA8VN3ZEhyKnrvOd+H673xRai6dbx8NSs6POtojXTD5f8TZcdw+qb
B/Pv1jap65pFi5WJqfnHTaM2BqwdwdFD+Siat1m5fHMe//IGRDJDQxJ7B5ISgwLs9/PoTzFWpHAa
uWrYqvfkeDMaAdPyrDwqB00/KltUDS4qiG3xzSXU/vLdHGGoHFWzeSAsvuTvh64Mia4P16ErV8Vq
Xr+CokJ35HxkZ+hX/Cs0NqvVDTShdNPRf34machzv3s9f/sp/lz5LKeqUsmn6NeDh8D6S/kYaIRu
msdn1XVWYnW5yIP5XL75H+azPDhbSHPeP18E7S838x9n4o+1PoLAaec1n6Hzyj29rCL3svPgAXhi
gdgHq49ubdk0W7zuqG201ec3h//LLb4cXvJq0w0daITxx+FnMA+qKMBMwV/a1vv26G/tbRt6r87q
OvLQkR6MQ3wJL/FFfCnbaJN+c5P/dWn84wP8cZdrdRLjp9T5/i7owL2/DW/8rdh0j+G9eSADx3Xc
Zt0wn0X9B+l41brRt6/Av1Ywf3yIP8qosRwDUjc5C8zLt+XeehYbrsMr8Av3HtXbmtivZtMYHt3r
bw/+l/UZVzeYEpuy1oSab/7xFGpWi7dFk6gNR2XwzBDZ75CprkUb6punzvrDY2nx9qF/avFlWVVI
l/rzWDh8iwkcP7EKDLj1NdiL8F5Z2sxOhyZ0KtXiTjRTQcdTWqANevT3kynUyOssQe7mmIRRe0hx
PBi4C3ujIz3YzF7iOJnNrQUREklQMzPcteaXToyPoP9j5MZzEhAHF+RzDSdMKyD7iLIW7jgMhcVn
AHsEbdJ8iaOxQlcyi7HcBeGc0Bdj6qgDmynSKz2oU0+fJZhACWTyFHWTj/4uIUcMsQqUJPq5pF7N
uK3p5w+vCAq5aYfEOZBCE9/pc04zagLcO9P3BL2x0kNhZMAVU9GtNG1mGEDHA6vjEPTRpY168x3N
bUaikALOgzipRn5ZUNBNL7eDVLyr7HgUFxBrVnh10yCe73vwe6hlg3mnWiXOjK52EC/1/pSwG9VC
gLiMTVIa/GBkID5XKElglDVZDCfMIm3GVCXkibBbBhQyBWgqitdaKuVN0+bOPu9FtAtt8rC7XFYH
lRTPC3+XYeFYih0ZbvQI8xiAqcMshrFzt2576New5wpm6phum3bFgGjkt4kR5FWT0yL37Sb5dIjp
AcE2VMmTb9b+D6tTx2JBeSvrxkjqnBgog8s4JrHOMeYs71xRWOldX3SJJwf9gWltTx4oLmG9Ff6x
VAdUjrGSPfV+Z2zQINoePIfsvu4h9qzoaXxlVs9EpIjS4JjH9J6SaLQg3ZEbtela7VCHiFNirXgF
OcsjV06MewAbBYLZICGNuluMbYnpEkOBb5mnyKe9hrkjBka+ZMHPRKroJVLc0KEbnHbDSzNDCvTN
5JSG2YuJhBjzbpqu82Agz6Mm5kMlUCCzMU0GUVOv9V4fr5tJ3aIM3CxpP24885vqRFELdBkwWek0
Kl0H0WcqKzdowvwKVRWQrQx0hIkefRouFd7fGydwTELBfYzMsq4f0rhh7s/UQwMw37b71LEDj1zD
+qH3DZgMxACAlINZ3ExMD/3BMDaTonbrZiJsUBkNIrRxi60iTHX7omMQQrxTdsiGiRSPSdKLTrFg
9n7BA4tRajW3fYF8cUihB1TYzmy/YmBlaLCINc6YXhV7qSPtI3V3urUg0rhjpuBtb0YJQoBAg6qG
KttmIL4K9rKulcbzbZKKYJfk2kxHi8E4rmBwZuA7t10fiYPf2UgsATBjB0S2pkSzXGljE5DzoQh6
8F3PdcF33t+N6QQOGrLYVYvLddMJUa4B2E7nIib2ySGx89aYuSZruwrT66bTg95lXo5zjjkuv6Nk
UemZU2875jQWbfwcNWsk1CtfTeqHVgJxYO7e/rB59PCMBz5xAAZW6mOPR2sbBLWOfj5xdqjW+j1Q
WvspxPz83CSldjH4L9zaSnjG9MgIRiNYZF23ZNqYsVKsk9jg9kVe2SHUqGL69qMynucg7bd2GiRn
9lNEfU5WpH/mgc4A1S4p43q1ST5Y0NCuRPXcr0PRGpus0CdA2ZW1KX1m964fmvIhQuy9ocWcbqxG
H24iQmQOpmKeMyfAJBS0/pNa2yAklNQNCSD8gbU8oMNOuMLKRMqQ2YNrGT9w1RVkSlj6VbrYmBy5
kqjSRB3+H/LObDluJM3ST4Q0rO7AbQRiDy7BTSRvYCRFYXfAsQNPP18os6yrcqx7pi76omeszGRF
SVQySATw+/nP+c6qVg96OM2/g0iE1xL/hWP0dMZdWA53EYHpJrrtx8Mcz2EHJikbn2LeLYVzkNmX
NbVYwN3KAJpq4fl7Tspb4R9M+lPqN1Aas/PRs7mlO/luEaRpvZl0hSfA4/xaBK0dKY3Qlp1ua5+M
3sSqGCzOnO5NgZs9Ow/YmDFRMYZSkqVvuMjI79MO8avotx4wNvJvL0Pa/KK+6z6B+RE8NtEBqF/Z
hQXM1GpHKoIKbwDW9KYB53bNm6UPHZeSzL3FY8VutosmxOZll9FrdhZXmpzYW+SDS3NbTL4gl0W+
aQm0XQKip1im4idaAkosWcQN+mGMKQrMqEULunCkMCjS5Tbt1fNMLq4cGwgkmF2TsafHME1OPquq
IXOfUCjgSVQ03w7TLRzDywTfY8FuTyvG69B9LCzaC3Eq3INS5roeKZqqqlMv9821seciNfv0+Hv0
vxP3A5vqeuGR9Nuara29W3/rSd7lmKAdt2dN0ZiryaHxJh+32ic6a5tcth004yr4xQ2V0qx5ReRt
5TsPQ2Wv2/rG7Y/l/AtF7N4hQVNA9CWzhTa9q5wvRSp1HVCQTJKGJVHK1V8xqsanvpjWQ/7BYYz6
wmGd2lde46PO893ibpbk0HYPbrsbl7uW8haqzvx9z42Ns7UffPr0MObyUpo/ugLy7H6o4SywtlDq
Y+q+smuztH+LVxADKXbQrN3JjIBq6hzpfKKRpClP5DNyHhj+aanzUFoftMXwgm4N+ZUTTDOTVzPG
DBZ/dsOLFj+pHNkXxYPnXMMN6c6p6T4KaM8x+52jHhafTC88AFr3Vl39BHcpVMOwsd0vMyfIOZC+
yUDIbaPh1orfhPlgMEv4/jdBcn4sCwa5iOdp8zjyPgKDmbh73d9MDv6x8RYM001CXxGDH4iR92Sw
aVWzb2ly/xH0ActjH7QAhUB6vJf0JY5dfFuKjr71UyUu9bRpixpTddCV9BgnLMnxNZPPa9eTvODv
oJwHw1/94DdP/vjqt49m+hyjv9Eu0dHT47Jen1M6J0FKRCM4ezzIFaSJl7HZp9l3XX7Rz7O2WTQD
3gr0vYo0S2IwilcbNXUmVns3zHdFRhepm901xfi4+N22i6ubdmqe86HfNpoNFxDUTetRDjM2FIm6
0Gg899GCKSCn5gYD/0O9tM95HdwGkfWMD3DigvGfE2Heq3p89dzhHAN8HsceMz00zgL6IM4VxmVC
3Zm1gltZr9NOvpqVYHnfYhDza7whFIXIpIRG4v/oNOXRFg0Ni73NQG5lEDGLuF67jsv4ojtr4+f5
PtP+HUzfH2njYdEGTul0y3fhWC9x7xPtD1jhLCz5KDD0u93SZB5udrPz4xfZZFSltzP+QowOitl3
nvEqRyyIysDiLkxIhDAU+QKC2cZsxVs+hCJb4IusbZv+BUkqS8yw0/3WjnaA1it8KU59CBhc02ew
jp69bZroR2T1mkCCQfle4HlddgI/DH05HePPqMa7u3KihQHaYs3m3w+t4u/1ogYx2syyPxj5UH6w
hgWunAPTkNx0wQE5ZMWdatlYOmAnntnEbEHEzf1y1zSz80PPffkUOaoKMLlF5dNMwRkZNXpMxxBU
ENgyaWnjgX3fUu6xLzXpixiiBt95GYkRMI4vdSfWo+DwES41/axrbbvdU0ot4q62OiLCmChgov4+
uf7FErv/U+/5G9rsbx/+35DO/icxzK7K7H++Zjn140fa/cua5foJf65ZXP8P1mjwsDjDC8tDjf/H
msUVf3gEbgPT9ZGvr6uT/1izmH8gRV6FbYnAhMcS/eMfqxb/j6ssagKstU2BLCD/nVWL91ur+ifJ
zhFcrQFKmmebruCr+5tAWNYEg3VnU2VEJTVkcTUdrRk/TJxSojNF43GkrhUjgrBGSuDoUXC6ggF4
SUv7RFZyZ0Kn2iulhyM8beo0TTkc/+NDXM3UGTmErSDckMJJBE+04vq3//w4KpkHEi3AI/EH1G1T
9th0CkNp4ILreM0HQdwp3wzO1cVOz+WDmuSBgjwQswKoDjncp0BTWQiM3YC3A2VFqClM/QAaV1ry
vIVPsCHmRg+Azqp92tQTUezi21NWfiy5vayHJ7PEX5iTJtkRogBX6z/NjqFCbGE/RTQCO8EmFwLP
nEPfU+XFA4ZgDtha4qC4/P7CVOC/TLE033o6W7zGPAIJk+RoMftGLaXEuSrEzis8NuGNrXatyWI/
Nrt7UsYtyFLvBlNvv7dj8Jwlkz8scOCns027iRmpEEdZPOUGcoDLgrW6segweikXNdzmGtYQ4EXb
ioezR+0O7j0KUsvRlvc8C5gf+2h3Lepkic1cnrnFKWk8SqbzptgVfeSeO+2EJXzao1DjfdsOzdps
fc572YwXMlha3IkHGEHDA+jgE/ikbOcOOAUJRM23dpHJUOZYRmRM2Gs5gxb1CVlW9HVk+rHqdgFJ
t7Ncboq5cPYlTsxV0M7LkbsjPbzpcIO6oYNl7810igVlvVNG/zCXX32s+bZYGruixsVkswGnxc1P
bnxMT8XQvSmTcAfoNWb8EYe+zIO1bq59JhrXoTGJbRaMN01nhFNnvsi82kJDDNa+6HdtS2jQnhwD
M3HxnOC0174v12iN+DtTfa6zZCG1OjQM1HnoU8R6JvD5usyw+yMqafvBNTZ+0QHnSmbax5b2La4o
OR/JyVZLt2wdUqnXrP9LXpP5Hb3aILp7fSVi7OBi+MYmn9t+g3M8D6Z+VZU10VXNZ1sFcPshLvYu
Fg7bHZZ9TkyYT2V4dkemdc+6M0gxdmVD64Pn/ZgXrlF0lwj4d3NyUg6Pi2jKzQgLfJtOGHqHqgXT
PEVVOM2cLUwlkm3AdK8aF99lZbb8DTpUXEvnx8Jzbyze1GDLhnvlWwmNf4qH2gwsl6vL2C2CdtyJ
ARjvoL28xEF9TheJE5qCBq+D1pfkFd5Qre8UbIJL1BBxzWBrsLphmF4ykLT+vJi7Rsbfg+iPc1sS
/c7tIQTiDLfYvfGuqZTfv9QaIV8SXiEnI+GBEr/zSrEfzMB6HKN66/u0yHhS2SfC4C9SF8CIXDoO
mrS+m+wwoVo7E186u1aLZlSxicEga5gzGxqBMRGoJNzr48Lbk8XEXLGYOdekT/FSTzmKZzGH5sUX
zAkzzATgEU7xHAK65imSVAzwzuvXA/1469/XQZfF8TbuzBXo5nnTDU7PBJPGK8/+GIaaxJk1FiDS
+jWmM/j7pXbJmOHCdTtGOin4cmydkD0ozHuiFP5N7csHMLjViarObJ1EWxuCsau5UUWGHW+bNmZ6
jBuxjlxfbSgJ3i0GRcnuSLcl2eOu0xcjRrRVmdPT7cMRL4Yut24XR8IKIuvZU+7TDri7x2qEFVQ0
uIgrz6RcL/gG1fcY8SO/xMDGbcd0buNUA22L7F9OuowXalCmS1Oo9MBDjZzY9fcClf+sSHVRQj8E
u5hGvHWR+cNlzIr+UAv1Jk3dHk0jaY/0ynMkKAR9aXppj72C2LoXvTjaKtY7acj2qDBYHccr3OSf
fpmKbp9GzYMUfbYtcwDuVL01m662kOAGd6sT7jtmUd8W0VDfUqburb0iHbmGJmvTACAOKR3bF1bg
nQeZOgfY/BKdqHc3GeLG0fUIHk6GsWWg994oIAvTayuQHSfmvsX3fPTakUnR/9JuV1z6MS8vbeFr
bERTufNqCSpeZ4/t9Q81i4uwDvLnBtUDCmHvvTf5YbApYnZwH294pwxH3xiefVj0N1EALC5bBnoe
tG1cbCOJH3IfITWOAiY02z9RNOz9yPr2ZiEC/bN37A9P1tlzPk3GNo1J7xZ6SQFKCfOyJOg3hAMQ
JEW3qzuHnjSD7qOOQNlp8AIwbi109rgTe3q2rWNVId2MyS2vAsKSpekgXLrXuhmv1XF3UKfcx5zs
1nrwMvDhre0eqhbWh4GhCj9T91wtOPVm18y/DXJM/uz8nIYJXJZR6QcnnuTOACt+GCVcENnxX8eA
gp7ryV01NR7PGmmTFnGNraIN4I7Y8KnrAsGnN/kTn1hvHO1dGt5SAHggAIi5p17+GpgROWSaUgrS
btcPZ5O7BzQu2sNF2Z65pJBUfv/f379YWI4O5hTsItPtgJXQBLaQpba3zF+UelwhK3S3+5sy6bpz
ttjdOXaG78qJ3O3v3yrJI5+Bqot9jgs2XhyUVrde+vPA1wcTjukkSouzy1DPI00PqCc++6ABqhs0
qOuvriJ7l7vTJSiWeWN1EpLR4BAnU4dYzhHt9tFt4HGJwv1/oyGDllC6L06JhiifdlUGTltaxH6W
7CYbHDb/oN+mzBAvBJ4Tzswzlu+yhPA6EBXwDRt4bNve1/zky6aOD5piS/jgCdkl29355hk6vn/u
aEUPVVrMa7To6GSSCgtx6fWhEpO5kcU4bZa6ujcjIvmGsqxTOQ0YxIm8jaO8TIG5d5LI4O19n1qD
BevOk3fTCLclVZNxz7RihDKyxPGfxuq/Dhb/bL9w/7aSY1jFfcpgTOCIvQM84H9dTiIfCmcp+DJr
1NpVLwAcG+WlW5yR51Z1bngDbdPSO3In1KG08wGqgaTlqiA9VRbRBzeFr8rop7Mdd/uySOINMW1C
HRLulReMe3eoX5OkfTdmxB4I1vl5HFEgED+PmWTucYVxQ3g13nWt3qPNA+kYDRq3OJTHJo2bVXPP
zAOCbEGYXeTrUgLsg9I/rf7rbwRLbl7pv47twjcdZnYIuxKO8d8WpM3kkWroaLW3RdWRnE3QSyrS
ODT3orBHPE09iAFebpDZ8SOCkHiRQtdGQKFUa7orCxhwTGkhvu30rosXnjGjRXmsabwlotnYEuHa
aLJoZxQIIClJnMXtSU6lzvt4hU6wGLw2bVEzcZ1gPIeJSDlNjhROJabMKHNIXBVsIBf/YhCTt/Qs
v5hmX5z7xfzlCYfNtZ/ax8rexrnj7IbB8o50ht3ZOq/eqJPcqyR46ltCKj4i3q2lkx9yYB/hpgjx
4AeGuxmJSLB6OdVgxre0eQACgTZ03wYfHW2NUdKJTzeGhYEmtKcDkks9j1qqU/11WbH9sAgFbrD1
M9JT320NaqcIAOGWa5kvsnN6rafQZkI6fa6pDSL/CnCOyhHbu23beEtItYM1yNKKwPA6lc3Od5gl
IPMUa5VEe5GJhoJU5xO6arsShIfIcLR5aIH7mrTTcOvIgl3lFnecXChqCmgy6MzsmPaII5xIjpn9
zPa5PmDDRONa9KOeM29XlX20EdVAEUwTkFkjIM/tRN9nVTCHTX5dFPG99T0qkunmQCWu53ZN2Qw5
ddtuHhX9Q2CfPuvc5stRwc6w61fiehP3VsGX6blPhZE9uxFf81gYn4Z7mwUspSyZPCTIPVRfOph6
4wySzITQ7eXJTWkz7kTpm5yl+6QA+/RIzKe4eKOn7VKyUJHAoQ7WwNSbS4h583dpAAl0oyZ/mbPy
/wCg9v5mHeIe4UtMiJawWZ3bfx54/8kaUog6dwaib+HcWZSpR3yrTJncWxR+EU59sgFpr8sYP/gQ
cTkwJQzdskv9hdNC1RCEHpZriGS1tNJ98HrQxlXp4W++yrVBEHrewWs5COTTIeoxYi31hgc4HRtO
/FTM9okIY0PUFcN6YbfzcY7Vi12Vb8HkfRQdU2AwkNWhisZvkIIE2dRutpGBuvJkFtiDx5qB2PKC
sNUB3kdt/rS4BawyHLbI0KhmHXEMXAk8ZkZqAwBPOFhxN5FtE++DyfTfouT8v8esd3Ar/ud6z/n7
80P9jXJ//Yy/fLXiD3QUbIkOu3yCRQg0//DVen8QCBB4zSwbV7Wwuan/BazHcovXhzIx/ifoT7jK
MH8JPlhuryqPa2KwBTYhsUj8G8B6wiZ/e4he7bWYCW0PkLN59Xf/zVJBf5Ds4ZhZa94WGBnpR970
lSe+CNnZ3x0Ao1NTBim5zSIKPacF7tK5eyWWh5GjNFufer6drqs1coRzRcRD+ae4jS+V4cPqSDXF
SCqnoM6ArmvDNg6tEXBfUDUNzbeECdnxQrS/bvAQMvKNVzA1TDOV57pKg+eit35WKeetpM7ybUPg
O9ZRfgM9rTsZyMXEEWz3WCXLtBkCs1kTLHYOTgvOK6uap2V20vU0SNqjSoOKo6QKjl0RJejmtPEK
hnzY0nEX4oB6KyyK9JQL/LgshgV0tfpV+RD5O1KFYIm/QM/R9NuyUxMxnoi+7M6qj7DvT/Y1rGql
hHBoXgUIo636U6n61Zii7qFRsdgWHhA5QQf2gRWoDO3Zfcx87b9YtU4PPpTvl3nBwVBXEUQF0BPW
SVf6bBVwteSsX0xVlLdDiuAkdEE9cn9qRvXuUg+tjAhpqOJQml25UWWwmMQ+r5hR1u6VSQozAr62
xjb3mhk5JyA9vcB9eJmT6TmlYYbgCDKD5QmeDLEzAsVcHtzf9dSjS+wlHe8aVZyL0t50FUVmScKN
kPSgDzR4LcaULpGSpFoteNVlbD+TQsFmq8gumWCwV33a+BvN4QVbdWwc8jF6b4OZKIP7U3R5sfEa
/6EqHZ8sedCdoUoFBFzVoz+M6bOqvDe/iIq979MZZZDyCSmwujJa/G/6AVAIRsJjwjO4bj3oVwkP
QxIT14TMTZ/JcTPDX1slDTlqh0o9Fb+jEj1wsYHciPCqBOV8TF3jOZnpKh01cyKiyEo51Co0gf3l
5lCKaopw+lrXK0YCtq8MJyMnEQLiUbcSk1uSFIpYyznNO2uxgHKnHqxPzjmmSdTOi0yQQEtTIdK1
zkOTAFNuEGvWsCbAwGnnZ6cgT1zJZGZWTPS+c+KA+NTfUTRXr4Ma2GxXWs2l5QhEVKrZGPXIyOma
myyQdxYlzGj6DqV5vQsJNvumzOWic89eASm/x0hKBSsEmy03Ht59AXmZps53LI5+TGX8oWaDa3yM
0nMvy2mTluOrY1NsXdBMzOnPmC+kPcZVGqsjnhn2GPnobJgJnlo3+IJ0+AqGj3Oph/khaYCsxlP2
nQfilmv+MahSh8MOMw29bgT8OjpigiEgXWvBYus63pxjFVeERmxrU+B2xPnhx6HpLvGxTPMvE1oe
CDZB44PNLnxKKs47FjnIcU7da+o/D53ZsFddTlNxK2W3g+U5n4BlxSEp8ktE53g9jpBXTRAsecGS
cimnHxM9yBvh+9vComIni6AjWOmjbeU5Fi7KBbDikEKfrHcC4UbYe/U3Ckp7bSIiY7zwZHV0e5Im
ileDB3uvzPbJDgasbk5L2xG1tCR2DGOPSRvq+lB0h8Ct7jJqrNYqvn5TIfFt5tKbHrwxjxgeWYfC
HgGZRsZ/7xtmyL+vd4vDGWHde3PxQfcU57VWbR0fl9ZUBtvUGm+vyWxSV/YapxpcLjd/Ban2K0lG
e2WZw2tSVr+A+v1yVfK5LB5NIpC1g2p5S9nelmUWLhIfvFFuqmbcjjCc4xGn3KJvW8ByK8cEk9Q3
xLhFPjCvVgAjRu+tISKsDPrXFDYzh+qSqCB0OflQLfEvPXtS74ZIuAAHiHDKOiHfa4qnxk9/6sp6
z20DZIlZhazISGKpJTqWpS6oDKryPWMb6DngEYFvm/t5MmAueHh0xVgflpleWpcfAJAr7FSjsovb
luDjIOiVHX37IZuhGw9LNJzLWTy0nldf0X0JRzlGtNyG5AbcESgMzp+o6HDeEO235qPPSQ+ii31E
0XlczOHdsookZO8K+iuF6DuO/hP50Wybj6g2sm/eiHqzUZyHWyibx2y2JdNw/+DwXh/q/DGeyleV
tk853KtwTHNqPqIuD6Ca92cLexvQt67YTYRZ6UQCyWqp9rETChSLU+BGKSYsnRKU4xCUD3KyHx0C
aaSgCf03BPV7kT/EhXtq64GQ4+RoIKJQIlutnvysd09RL5edtrpHqfk0sHP+FkDiW135b5h6gAZK
hGMHb0PiUl9vd6h8tl6mrWvPH0msWEBr99YqhsfG5ZRr6fqZeR1UugFvPZigbtl2yovX5osxXB02
Iw2jdis/bRikWku1EdhFWFtw7pOleGDvRZd8Y5FHnq67BW3AK6eLjf1L96QWNwsp3dhbFJcQ9n4J
yuonj0juS3XYLhld4S5mpKETdy2t6RRi7Ie+p/QdWo05sJ42v50e20tfgDtxYnVgy75zyc+vWha5
nGmayxxDyUrQH1y3ltSnjpd+mnbIX3vIU5/V5LxH3fTENPbYGfNnNOHk5dC7zRx5wIC9a4SHLOaM
0vyhMIbg5quD+5RNB+dmpIGio94M8yNmo43Irrz9cdP27S7NMpAz7mMnhywEhCXXbdxgHnBdJFWD
JrtlehJxeuEo99w2As7ucHB6MupGcR/P4166FMVHcXmll+cPXm5eiqa/ix1Z38ImxGgKG3FQItgB
qmOxRX0iC2rqQNzJpF4XAb4XiiCRXHgWgMnyKYUAkt0/i9o525a5ZT0exso7gybfYBXcc2vYt32O
+SFvV4WjPtN5OppX//I1ud90xF0BV3H1s8UMzT5HeocMTXbTpiDH7bwHSZuAAc/YbNTZKcobmHoh
XZdhOYOubhah9yCzq33VLnTtORHqJY8z5a68FvMYbcRREtxG1EhEXncapHln8+wsPXAlXfAasTok
5UFfRT5cr79EPCaDH7Z5ehlF+eKwrC95L2UtmPU2uDEWwqpVu21Us5Yljiow7unQrR2DiiTo3zAl
5x3ghz1F6o897GMIMlvU/100F1vDGrcidzedRfIqb8J6uIoj7jbNESptS9/MRl2FjoORcIFX1kTt
hfDcsReWCqNG4Ti5TlreuAMasZtG8xGFmBO9Ez15NmK2H9wbxBVWAYpnrPMYvNryawFtAGyBEluB
zzZacwLfcgRAgeH77Rp3Fb0kjaqfvIQu3Kbw3wrgoqs28byVFsx0Ts8jD00fB+vRS5mFapZ+zlh/
SXfEnD1nem9Gcl+J6Xsp2vu807iVuFfXbQ/j22vDqMuuRPtNJ/SuzzHVcQdStr4jAHzivoNTYFg2
xUiAVWbMXENa7UC0gI0pEcf9l7lsjsnkPXCsDTHu3RQ6+nSrwOQ/LX7NGoCBP45PTpE3q9Lv0P+J
yq74Zg88dODmelX8zC12Y1J6Se/O0VTWjTO3xVbY6Q/pFfcNrU0Q+vt9m+ivsXXiQ2kZd50jSY84
yXlpxw0NP4eUwUaR92euZ0RMfXk3Ruz5RHasGBsycYnyKSzh8dC5XAKjKl39PIqF7Zd1iVT7I2rS
XeZEeDhVxGMYKkGoy2Qzzh74mP5V4Gjt2bxe74hCeS8BNitFdTsg1ofY/FH2EuefybgO9KjmqLZy
RPLI9cq9Nt+2E92/dBxf7xnm8HMmnx6V6lCn7q8JKM9sRRcJwmGYHlhy7yJSx+X4S5TqprGHdTLC
LI6g6PoV+1d4htiXuvlh4GHXk2QvzHeBVbEscb1Xlwo7SBF534J78wi6fcCRu6jHKiA+FEEkoTwU
M+5ka5CXdK6jcZToFln0KRJ/25FNL9un2aBgMkeAaMzt0DvrZSjOqbCe7FmGsFEQCicsM8mqMOJT
2robx0tPRS9pjovOA9OhBx+DwPHG5asD/4uG5mwhFBykg0esrX8s4xgGqGZgLUF4oxotbA8Cf9OM
dAjTfKDTet3m3NKSYdWKKIwY9vzGe4pwp7r4GkvJgpZCXRH9TDR+Hm+4UZjVBmhL66lYQizbK/zY
KzuudtxhV019S6P5YeklfD3TJ6qxhP1YcfGqHbLIJRh+VaL51Nwys8VxEITT+8QY9SZwFjLURvHK
T2QzM4FDQ9qWA3wmTrY4zUynW3cYOJc5Bo2pVqYdPwKPAIcMZjIKLmP/OtnP45CG+RXZxUuyfPsd
5+h6LLxD2cE2gpIWglcMqzI+gLj8bOjWjCfzzZPjPs+9HTUV3Kiq17RyDmCEadYw9wN30iBzWEl3
oUHvMFvDo0fHN4aeOCwFvwM/wF/HpSXxMgln2ztY9Yml42/e8YMz18mgHk2GkNTIL2weievpGk4q
h6QV8fmHhpdNK9G6hRbdOcmuV5pHWxymRXUE/RVOuX+hHnynAvOeY99tBsQPPXxndulx5Hw1i+ne
TlyPpaOzF62k6dqiHQBkOjDAgAsj5ydBM3EzTa/M+ntvYd3EEx2mEvl7lwfqnPcnZcVq3RrWZ5c2
m9nt9oVvh65JW3HCxBWXqbkeatD+ZWGOey8t0oMy8+TOAyVL15LmiVemPJWm/CIN02TV6n+WTsy3
LqLqohrgDVwb0erPtuDe2eL+F9zZ2/Q0QYKP0/EBV3G77o0l3VWx/+5aAWI0tjvLrKnh6I29bTJo
aAh0zB9ZGATDjRu720k4Gj9MKTZuS6A3OQ2tsYaTjIabX7KsXrUyWgeJv1Majj0sa+k8T7713mNm
jEFHCNc5KYKTwu73bgydy/bY02tuHNDRIWAYgFlgzDVhyqNoVVXetmFB2cAlGrV5I7MGDWXMniC1
0nKcPFGyBQKr1ze9P5DI7BhtvHFrLc+oCT9RgnhYfRUU4FKh9KuGhTO1+li25klDdsGBdEBRVgfK
Ot4Gdp7TUq58d9xluqSqvNgHhvsZQDjfeaX+wCl0WRzas5L0FpjnzURTi07bb1Mle979WCBpl+Vw
C1k1TX3jJ4XRu3EYHDYp2caAhW7G6tueIaO5YBrWdWlTGOHO973ugv3ou7cdZA32DHBopLqWUs3e
DjfvHoT/jhI46r2qfWu1HOrVU2bKN2iqhB8Wi2ZxWjjCCijJqe7i9mNaeO7N4GXXzsS40bmlDVGz
Tygicmib6CC6zam3y8EuoPza6XoeI6T/4Gq4GDt1gzm7utNXN7edwydBn7+1mgZAToQbo0+xqy+V
CdlFoqAYmQ/nHE1nWzkgciyYVpxQEoDQpJYkTeLjRHJivlJJyW4wbRKGaXDJx1ePud9ioPSsDPQI
hM6tr4x8bfSe3syaNUXm28af6vj/z968a0Lxv9Bq08/vJv34F3Pe9TP+1GoN+YcjPMsEg2Ci+UkT
FfevdlHLAmlA953J7o22b+ESQf5LrMWB55HVArcmXVsQzeaP/hJrXSpJBZKMKTDuWbZH4v7fEGtt
2oD+Zc/HFGESA4XBQY2qI83/fZuhSiz5A5iWuqVAQ9JkH49lcRqmCi5RxU7jmioj7dJGVCn5XxGR
0vUwqhQnv9UTKYE2MAi2XNXw3qfihheUrCm5ZuOheH6XQfEwDegdvZzMlZPRxxNzpoLRVJ+9Jv4m
nvhh2dA/gP89imw5JosDiia1i90oZrbV2tzVmaR6Um/8e9pbJkg/af+eOeeYExJnohRWkAlEy0kn
tFoO+n06vMfebedQPIadpL8Ksj/S1DxnsvxxbfZ2bH26KjOp52loxA2nwxqvsD3U0E8iYEQz6yg4
i1DiV+jb7z33LvzCyXPA/TRagkvVG99TQOmOaaxLU98leP1p58Jkk4rbnhfP07xMeHtOt/iOz1Zm
0JdjpNwI5+SY2vOLkYxzmPhZETLh/YjgXh466wvMAuYfPRzirtlNUTg5xbOtrGc6kNn9gdv1ltrb
L5b9WNXNtjASemS65p0GW2vVWLiB8nKNaTec7GgTdxX/OIAnbjoAK3OZvGKRcxnYy73fwBoe6VSG
eYbNCuqqCSOqn5dzUpQ/HQ4+PMEB+g+dPnW5wt83E6US3HRr1mthy1mCMB6WlHIv8RgkZv9Oz7ro
YOnFgd5ZuBDWhNvukOzdLr3rq+WxCOBqNSUcwliyN3uPLZ9yq5WlfQIydOfVdHrYTW9vlK228cSo
O1L3pmI/2rf+fEJDfXQkF1Y+4VlomobRMwbGGU/L2QLLvc4854SBD4rlhLtANc49TryqflJ5i/OG
fwrH9WseZMeiOMPsokvHbtU6y+sCJYG6PMXFo4ZpVwTqyfU58WGMPWcpoLl8GSBbRWE2mbwzYh4o
1xYhM2AH71rG+9S5DavhC0RotPpIGLRlhrVUVF9AQ5q6Ahk83dRL1W+Fqr6ZfD2LAbnu9jXENU51
VmgnBLLGxdnblKMZtgaitGTQGQN2Bmk2raAWZgs2kMX1sakq9Z0QxyptiaI7znKNYx6ttL+TlXEf
jIprUJKcLsGIW0Z+YN9eh53/LLTx3rD5WRV+km+7eXy6ifRyLQTzbyj/ooQM92UHDita5AetgXdJ
4rxU2FgNyHHrxCKV6it18NP85+QW7abz3V8VdkZdxC8jF5f4vblOYsBtM6gT0HzBOs7LdwwqxDuY
cYryYEyu3ERRv7GDlHwKOTA34BOgbXKnEeAmx5z2jljA1sA06DnJM2sCudVoxAuFBTrbtEO9aWW7
Hcf4Jy45RsE+ooaSgJJU7anJmzsp4byj2K1aEhUNfV4HSWVjSHqCwdpYlS21kS3uzxVO0Jdgrqwj
kTssAMU9b0mE7sJ7gXVkbtLWe+SyP5plcpBG82wGlCDMGvsyWjEn5H7N4fMxw2y78alhJctx8nN6
KQNNion53QvtXR11J0+p566Hi/m/2DuT5caRtMu+S+9RBjjgGBa94TyKlChSwwYmhRSYZ8f49H2Q
+W/6X7R177usKq0yI9NSQQI+3O/ecxFh7o5f3MLEvLqG+6dNNR3jvEdkMXiZf5E4KachN+GmTD6r
D95Cuj7DKLgUcd5D2w3W0BYxGAlwoxBBb7LpuO4Y9Z1pxCWzrAx2pgm60poBk+6pSyg0ybNiqxvm
n7Gqt+QYJM11MSVoqtpmYb0Z9MHdTn754VnEwXyob4ymOGlYiswvHt0UZcecNUMfHX3TWlw98YK2
ycNONeZFDbyZ2H1jIlav3b77dHyXSchIeWcFSBPA4dbTNYuCMI5cDrDpqZs2eYYPsO4JljrjcIR9
mad9dor77MMqoRuWQf+Ce5DsoHDfNb8+MyjY1MI5wci9WQF8DoRyb+lp0c3X3dNYi1MuwFHPESXh
t9dBozMzUuJ3qC0EsfpUBx1eI7QN6TH7iZ8TX8dlcYpaw14hrYrFQBPpsuwspvYeyWNzODT+eFMj
83kySFsAgUfXI5A2OTuSXbuGdEtjuBSY+uaG6pkvvVByp+T0J4wqPOtMt9z6UyuMa+ab745PzLhj
aZMjb3XmD/Xa9v9CKDuUreNDxXM2zmhjLuS4OJU1Mp9G2amsLrHPi901JteuARkqLIipBkX3ZOF7
X0RuubXxfS2HhkhM9UpIjBvv0e4uFRRcxlD+Fxz2jRgKtrE+RCBDrR4afVxEhf+hxuFU5iQ4IhTF
fHR2eouNhIfkmufWecxpuqu7Q2+Zf0INa3g31NsOcDN1g4SV+i7eyBC5nMKGRZG2n14hCK8UxbOI
BPtrdwN0fo4Y4NKW4+yLAmTgYAaYQDAmDGFnEhJhUsEyQbyYTKfhdF+e6YQ3O2/3dJlhesh/HIHR
WNPzz8zIf42Kg61EPS/MqQVlzAdaF+a1lvGnI/pkTUIWI9jQcSvAq+IWTwCQudUb9P9Ys5et7KLP
aZqOGOJrMl7b0HFZbDTkq4xivrREdk+iJ8sK3F3M7WRWsD24ajUhO44Zj96Pz3ieO9LSXbDEVngT
Cnu3EVwM2d2mzoeS3utLBQJlNe83/ZZJFPV1y0LXFwVkB6Hx0mnyVNCobYeqgQuoVUc3MH6jafpl
9kuQdQX8k8O8TWJLVIwPWiJbvcEnbKBuUtbJkFWP44Vj1oe2JHFAuRH0x+TiFSS3XGxmwUhT6UiC
mYrClBHkrtbQ3R0mry0e7HVmvdleFq4CXdMWJsKFS7sVA68HRMwOaTKlOKu+YdtHq88PIKV3dgFE
uBoBq8TxAcPVo8n7R6klGncH/acmB2hz/W5bBjr0jlMfyTPXTgTQAQMgX7EezLZ4OpU4Fdl77PXF
0ouz/SRTYACaWOqtYNO18nti9XwDbn43+gbVreC8gn3qmRXiMlCngnuadqqupHKvLiaSb5NcSxaM
puEfQ5Hm5FbTHjTBhijHFOsAtgEWEc6Ivj38UAYFfl+KB2xGQmV4sJi5LCObO29VF+9WwFzASL2j
YXlwjpxKclK0v8uiAtpVJC+VgVpZFd8pprAex8Hat/kQRxGzFXJ3lK7+ntvJLiS3QvKzPeKWfVVa
8pbp5tXhfa+98YIGYL1oriBFOTz0jiMEVFh+o5wDxOQDn9SHI0/iHzvuc+LU0ZpW9bd532jT6TgF
lEBbw2P+hqpacZDt9J1mDfD/EuM9L6CDlt65r/UYoC7BXdir7KEs416dvYS9pBNvhE7Z2+0iUcT6
Bnw+Cppllqc3QZgNWKp9SXtnN/jJbkhMVF+32uHmRMHhKyno6ixpqzA4D0LzJcQ2vy6FHb2JuPlJ
PZAoIFSRBJhNGXBuu5AHQOvFb5/HJ7+Ux0J9i1L+4qojk8ZE5ygI9OR2vkrmNhui/LjUYdiOJjM/
PbzbyvxgNBNsrKC9qFJuIz3+8D12MGH6C3vPGKe+e8Wqx20NPkDte2J6WzUmxOazVV7X+a7So0M8
dMfUD14AbQN38tEybEgJDcMFRhlzPFB7cfRZPxnxA4qA58Urh4WjTnLUDqUfEo5vE64STqOvlNcu
0kYw8BjoAO5kf+zK6rsem0/qrtsdBkBaK+OjWwf1NqqdN248y9Gbh0Qcq/TUAYzMRiKrgB4dzdjq
k/LOpX/OhYH7z1pojb6MJiRYg95xTIp8TPEBXC2EiDjgeZtSe6PicB0kzIokP1kF3UDLWfoTw/sT
ODE5Q3UtBcWm8/mqGag2mAy+15zsQNYYch04C4e0xD9N45nF29d33kepsYswTSQZbzqHgVxKfyuk
HBcWC6WhhReCZCetPaiaL13ZA7eKPPupQI1KQUSiXBtC/DKlPVII3bfadWqLfaLcVUVNHFlgWgix
aWDdpIfDiF+i9u5gu8ETihJHvyBJoWmZlhz8wqTbzHpMOpnJohyiN0krqec8eLswIAvzvRuNtymX
0PS5tNjNPpn+GORMCaBuqc072L6ca1UzLKHFRadzljJy+Ob2DtuPu2qd6r3X1namrsVEyjbssm+9
MAlNSppiXedBaVO2iS0WkXTiQMIt7D7/i5hxvWtZc4ddAZGHGacs7yThv/9ZgzvEJDGKe2slGzkF
LpfNbG+b/KtR2d2FzNkpSmLB5DkfBH2u9uicpo9iyC50Jm7itr+mmXdueH39yucQiiF+TQnLSzVm
75MD5wYTxV4HOO5yyks5QmSVsfacgyrL8CCIvvLyYo2tGKP1YQTgOGWuEeYzaSUfTzLmHR5YvlpO
eLSlta08ewl3iUiTW2/CW1gWf7Ew7yvJqllj5MHQWnMYoUcxHq8BRoyG0YQb1DfXKMZ1PPy1LYl5
yiCjHtMJ66RRyMBZ3Ca77Rdt/q3G4Kci2osY4P5mgX4e42mX9fRwDwOzxAgXTECY2E3oA577TAkm
cLeaYq6SqdgO5AJ80b7T0fmiY83NE05pAYtUPNyCCLkyaAv2gHhCHYzmbCw/Gb25OjaLPlx23fSZ
S+bWmhNgmi5ZRRTn3EKV9y4Oj6omrx+nOYSuDHa2Hc4giBz3BcxRHNPOp3m0VAOBd1V/uWX2Lcvq
kMjhNU6sTWJxN9OHkeF3YNGeiIYrGL1ooXHDDkPILBBXXbY3mhQXU0s1dylb9jES8kR7vzUpr6HH
2thrPKHc6ARc62AX2K86jayL1uw/mc1OjFu0rQPa3+c1y1IzWPTmTDQofbBYdraFq+ifo2x68m0O
7bLhAzAmPgpzsB69DEmB9MzFlA6bx+Q7HicrXBfVcAe3nl9SN91RwFYRgCL/qFJUz7zpKJ+lnsMd
vrhsMPFSBORooFLiT93bGwzU2nvrBU99VFyF28eXxmH7UFVHBp1aDP7uPsYuPaSpuWRIbC0lquRZ
dPvEj3C1W5nOCh/+MJMkR08/ThRKcxFJfa3aXj63ln3OwxgeeQaWHXiKB0M7/fE6BU+YWF892s7B
Vi2HbauN3cNIQSsoaaqztehi+vOP6lbnes4FeMSfzWlr9b1NnexSK38yBjhLbSzvOsSglUnGe7C+
An+iQwPxNsgE+zTGoy6aUqzm2Oq0VDySWNFRg+xLXqTka0Gc7yAYOVRa7kNEbhJoFKtR8WDFjJLT
9GDZ46erBc2nS+DbcMYV4PzsbPuwzzVDfddTsB+Y33kDHmQE2gWQh4bmyzbAVF0cArv4a3i3toyv
ge0/zEAbVpXuXJyO+goe3kSSuMHjtZj8ybwOUfncd/UDx462p1vg0sQB92XKBpysJY3qIzDpNo97
z2mHT+YiBGciv+IoBaI/65g7aJAEfANMdDq6OWm7kKNjn4P7qnJtJcaWrwsTSEhioxfBy5jXf0mX
ylIPT5ZdH6apWofORAI9555UuNW+cM1uZQVfjeW9OkZ5T6roXpuUy5NEd7N5PyuyF+bF8F7C4j1t
9BtjK46AXMcolqLUB0cMXghki+orKA1/M/jiRU/wddSajE/1pC1ILz3rVQkExAaxE/husXOn65jK
YpGPSq7wmeNlbujOdUEvYyZz/hAXCkkpsqi7jaSxbKdrQ7/ldKHn3i3r1KlQxTWvMOzY6YTSz8dF
dGqTxeoyGgoT3tSP28q92u5wnNJy22gwLMau+uMYBWuwS0t2OVWwyEXzGkZMcKWYDqURodA0bXto
PbYLlTfbfM40NxPDGG620Ocx1n35opB7P4m/gD55CZvu1D5sYOi7ikqKzPD8c18ZGqHMHtAf/aWG
pT3AcKxirK0L5rUA12PxmHp2/LqKN4P08QtEU7HSY3dFS8KL7WD3Ypl/AZ1FJ3AlzxCw3jsuyuUo
f/O+mQs92cSJr+iu+CNG85p65auWZyM+ifqRduJgM1HeTembMBQ5a0Nf1cg081epSwKZVZxvHdmy
L1KKrWg8WcLuRuVN7/Ml00zwuhVtkW/yto13rSaJpqTdpnDp20ZUc5ZZaFA6aiLRJMWwc9OG0Boq
83qyiwvI+78DadDSqfb9xJS9DO2JpYeEbEtPN6YP/RHokjo12pRIf67txpto1bK+seE5lEXh81RG
fyUpxGSzi7ZW3n5jZH2j7QYTa6Yxu5SO8UaToqvD93JAJ2xSF6KRQW3KaOCh7wsxN+TREJUgAdeB
cXKi7NoV3jHNon4lMjteduI6yNI/hGaxG+xpWtcWUlFsYFmw6frxwvy5COzfwcXtWNl1tVHhbCpL
9w363MLt7R34oKOBLraKOAGEpRfNCa9Tyz03mMSy3utZtg2Ble2kwtgxO6TaoATKltM5pifxoyPA
LYyrlw7vntFSMiGCrZ9046a1xZPuB+aSPP+2QmldtmSfN75RHPPc+C5z2HIyoDgIJcZfaqxS68j4
dDR1E03z0TfgbxwLC26fJt0WWxh7bzfxaEY4YV3btMiVVuf5fwZjpoVbFf3OrsztmOpUIo3tVfcA
yPXqogr3ybSmR+WnYl2R14fX/WaKnkk3D0Iy8uZmfU/AlN8Qd5U9DeM/bei8GuMxj2O2PyjCc9A/
ZuC6afQi57vyP3jb7rbfbboE2bvfmLHvrJJZRVEu/YukLbdFCNStn7YOtbbwtaCB/lLxh7FPn9cs
62pUTbsCGM+9xR82eUFdSaE/Ww61iK41HOO0LVee+2T4vChlRRw2J/xFFEdbK66AS7wTyHmGxvIT
F860SgZNYSMZ9nH73JQYdX2mE9I4FX4s/mTaeowGAvYOVTZ+tsz5LgV+x2U4eR/WhJfHjz7NuFLr
IadLqy4evD0apKUDjmVBxLLZdkH9rHXzMtkUb8pOThLMPukbTvEhD3OTYn6tK4N8brr3SowvcSb/
ye7ekrltkRm4iWesvnSOWdKAQQNL42lXpyjtTaAQrPMpwWaOHNSOw7cOcomwL8smmvtUZe9tMzHA
T/I3u88ecTc220R+0zqVLWny8Naat07pE1iE1GLrbEKLqYkeoZ/9ZpZh7XTRPEUD3BarTM/+iP7i
ebVLzjXC4ZUouFM6dT4N331A8yvMHP3s6kAhGnN2YTjt2TWV5ApDUAmz/F7nOKQsyI+pPoq1AR1t
mQvrW8N4EloYmu30HviGtWpd+aJMyeOOJ21RM+eCOsVuaiWppDskOfYTe59elwe7NABKWnGxrKkU
P8JE3ka/RVPdOnLxrCxMTNsZlmAzBHN+HMoquK9RgTBN753IDlCdyhzmQ9h+jkiOUdfs6Rz689MV
8V2W/VVVxpWlA7ZRqr/o+CM6HA/oSBJinpZ+0kBxrnAALws17ETDUdzUsrPn2X97yuhGp1sbJelV
EGPxMrFT+uHep4EyIAzD6To1mpQWbBzDWDAPYgRDRqnCu4CSpXVIyHgvRxBX07TM/fCs43kqOBMf
+pq/UU/SQ5BSXMchcpE6XGg1QgMybn9U+zL57a/ZshwFU+ov/CF75Lk/7m28H+RkyX666TPC1ydk
hblsBphfj9rYtjWUSC4/fVpgt1D8mubQ6SdJEhhUj2o6K3bv7E2pe6u+42CQAefj44MU0w4/cY+F
UbcVMyUtWgs2txWTJg5Ucrg4EjDDVEVPMo1/tBr/PPoXfqOR4LuKVqXW7jsZtAw9uLLMCggizrhX
/LxU1qdH28qY1kTNUXNwrEU2seNJXs2G/7ZcMVV/NgAHjnPDjRXa5wIsGPC3at0P7dMwp1uJtfyJ
ew4qCSauKeHlqhzevhF3Mc9V+YZku49QC7cI8/QKGz0Ks9aflKKsMAJwt6Z/RuxTQ1GEg+Q40XV5
pJD0onIO/jK/+W7ZrzGzigHQxFjXxp6JDWd7DX4fMtRuHH8qI/oMZZqvw9LZ2XZBo5k6cZEucVml
A7J/8dGWI8ApxYofdMVGOs3S8NovL5Mlle6IHa2I3/KOLRl3v9+ziRe97Fet3T0y4fvbLhMwCf2G
TDSlv76OFlH8DaezTtn6Sc9cAMBUH1PMMG78GPGH2loAaeyGjRNWpy6u7YfbUzShpPWe2VDXRG2i
yQuQz4120ctm5oJMP3AhNrY0k63X5tmKsKazt+1qWaYZ9L5kLoUKcaqll1HLeLcseCBYT4etVaLJ
qJrjX+2PALlbIuOMSjyip2E2HZiYUxc15FQu6bAYzWIkFcIAmLLUVGyUXnFcU9+ZLfODO6ANNAX2
K8Y4Rri29ZaOpk7QmjsVH10jD2nWVvexCpZdXm54ALZhrw1PhsU9W6nxAWmPw482bidFOVQ73oB0
/AJZC7Z9tQssDrrMKfJF2rKxG+jKUUZxYzy/8nW5ZOz/6HD39Dl5TFtzLdwmdDcZJSXSfvA1qtre
2gHZ4bGAGBLPvnJaamiAtvR9l7evQ0NCqNbidTlGN/ActuPG67rFoBIXh2zWTQuB2zULTO5OUfpX
t0kDlE73XsfMbssq/Yzz8DWzuLmUiLAxctSJ06ns5n04GJ9YM7IViKszviBadjT/vbMDFBt9pRvG
dxpq9QbSnbs2S2ObWtQcGY658lITF1u9z/+tojXeu4LcjgQExnxsnAJ952sB3mC8KHABBePVSutR
A2ttp8329ixO1zgLsBuDC4kxBEMnp7YsxLVn1Oqemeod5XtXY1eUGUdLjxsWSlLkQ/A8g63lzS9B
+QXjrfL7ryTjuWvKdqvIkKG7IKIn8uhJ8HCW4OYhYuenjrxlZrm/vCEkfLJpvnYb57yzbkNGqsim
NmyRBNEd6wbiZUDX0EteVC03AkwJgEi2Sc33HLOmBAE57qHfUZByUT0H+NF8baPqszM/c1u/aYX2
x2w5FnMOWtKs9yRnMks+YaukwGkxeM2fJpkro6JsyXdsLxsTHyxKw5pwu/1r5mzL9az0GUFzrByu
OGZDJX14qU1iM24zPJGmBbhRNu+GBhHfl+OJg/d6TOvmiedsdNR74iT+2mxdl2eyQg4t9QedqKuC
oxpmcybc/d+p6G5gd/rNJJ2DlhwLx6Qiy9i1nVQHk3KmvIPuxSe+bQtWDq57VkVjXkqE3+WgRSLm
x55wWg1BwhBxPGsmq1qZWZxS3IJ2uu6Fp4Z2J5pb/JC/HDRMd8P8h/q0lh+ELiUP91eb1deupt7L
9DNSFD1WvUDLj14k0DZxCqZmRyfo1L5aAXVPHiN9ejoPdWDTVelw3poadj3e5LuHC2CC2oGNN6t/
GQt6WrqAhdYeqJLRL4luP1tG75xIjJTrAJjEaiSovmnnIqdKRIREYu+MIXLggtFxAihnN/00MP/G
elsHYX530g4VlsAcLUlwwYnavHLZTF5Hv/uaeGNPQiXJK/2H5As9bNci9ZLXyK6+YEnNdr/ux+mK
+vbPH4py+mhcNZ3++TOlNfVOwfWkOJ0pGkHPOwtsBySwp5barO1nI+GDa/n3l4VsiUbMJBVpdtfe
rNxjmk5iJXx3zrhj0GioYEdmj3ME4So8+TSgrLycW4SSGvGYsDJObT7HWrz0FI/qo+9zdbCoFMIF
FsqdSNlnC6GcPR+GscQhUN2CBkeHHuZX5klrWFT9tvawjsXSqKiUBqSVhzluUBVit2Ced6bveVfr
DX82/yU1/z/Q9vsiIIXcOuZ//fWyVJtKx4c7OWGxwwUZvuhREb6YPv3JdZI9/fNnnHlGIpBMdnzc
EBtL6j8MqIyz3kt6igyP2Qbbv5v7EGEy01/Zdt88WIDcdTqF9mYux8XS/Ab7lvGE9AZiS8EXBhoK
Zyu9fXS2ONGAvp3fcjz5R12Fh044tKWQHChie/o0ArptgyxrjgJL4qqyAnNruuHNI+T/KcPOWqrW
jzamEpQRAB5aI5JTkzdRlCWMp3TkM+3qxN63RVQf05CbU4r8z/hKx7+ZuTWOn4BC5CDSCfaZX1mg
Maam3JsHkVigYYVs/vp0VAzTt76l15tGqW7tGs2+qJiodp4U264X5FXLTmAD79XGCaJ1SK3o35Eo
ACE7NFcEqgtnKYe0q98jsJZETOHqapamX0ay/1lsorOUpv6oJj5PkRpUTduY93VObzc3PYtB1p9k
XU+eP/wMXmxdx8arr47rv2YusYS4NN9Ct7+POoe1tEmhu+p2tW5o4hp9JOspwsnxFgtXe4Wd8wyi
K7v0uKGxMjEB9OpzzmzzgKtqiZPL4QJAW2Y9X0v9UeNb6f5QAKj4x45u6h0AqXNQBNJKYyy6vZpc
iFXK2Qp7SDeNycQmKJ3xZLvNRJuuifpgxGrnSOJ+RQu6TUyEO30Ky1fS1pwdn3u6KVImjK5Gj1Qz
iiVKOXc9J+m3qd94azthplbNc1+Wd+vGcJ8fbApfAg07RAxfYmd4hNqCLP7haqYwgnHGDspbwPKd
gqfYIg6vOpsZ/liBXOCThjIX6NhvelmvDDs84iYwTrmimdpRIbMQDTlXaOIp8Gvv2phZtk6ktFae
HpD7IPu8n0SIEWlIkhW8GI3hfNO9dtwFd3N6VHRg4PD7FwBetkZc4K4RUMqCCA9WBhTSNr+GNm7+
YjGd1YUK/zysVCxw4VPbphhCaz/btK7AMaNHJDdCuN7mV04aktvaFD7bLctrJC2cQH5wJ99K4fQk
h6tsjXaf1aSGC7u/8SV5VySR4IxlAyesehpx2rx6WqzdbPsQ8nssqdYhKxbJJdBknPggg3M/N3gw
oRd4o0q2iUIz7RQpC5Ntqgt5dyyXiCo5iPTSFkm4jXWNS4utnl2aY09dNb1jW7Avfqt7i8ChyswS
9J356WgdDL9AyDSqt39/EAtlLeyKcsvoHO9woJ8QXwK8cra3GlwT8HcYfdYNw0NwwoOzSOMk2bTI
J0+qrVBcxm/mGNqRVw1vTMIUfv4MwtykSQIvl90z3sXRUD7HiFgRNs/L4Lj7AHvYwm+cGloTKcjA
8UCxGdyMJTmaLtdeSqvgYtyyRc0VbP46CVom8Bz7DqP7AZ1He7XhEkncCFRl5Yi3AiEl677LkTOM
Oc0zt+QjibmnJ/7kH92peuVYTbNjEzerf35EZcCB+/8Eh/+rYrQZoPB/cgWrsP3K/7svmH/mX1+w
sP/jmsA58d3+W2fGr/zrCxb6fzzLdWgMMqQjhC2hJ/yXLVja/7EsAl4eggpxQuAOTcFW+j//hzT/
A3IBFISO0xhdTvw/mYJN/vO/mYId3bIMbMtQIeZmELgR/62YwjXo0lNhQ8VigvciYZbZfNmUOVC4
TS+8o594nwhiok4WydeIex4gU7wUA3k2oJaLgsAtd5QdrbCvBJKhN3Mu0qaTVnibIcIc6di/rlOg
S8ebuizXUTlcC0IfvWL6a0EQUhlpjWQz1M6fKXcxEjlPKBdZ2D9lkUGgqDpjg1iyr4HHBB2qQ8Hr
rXVaAVSZKFQ8Mnl5mUR9ys38NezdXQGqftVY5aErx1MAQLRK0BoVJqzK/Bjznh3EoB87Nd+rQd1F
/KzhXCsi/6vqm6caZS5O/cNI0inmUECPBusLfi/TvXRGgw8MHEFGT5f345A6jDZBjPmB3z5F5HEI
aNt7UeWM2dY5k1BKifiIJeCJCOtC5QEOiuIxbcp5dJw64BOaE3HWVdXgAqjjfUuwhzEKYRN/Xhx3
fjOsOeus9YawfJpdUea2eXBglPHMLnIhunzAYzGnSL/NTn8NG2zDXrKvHkbGDIQJdAIEnGXGbzcF
SU63w1c9ls+jBzUgKrNrTQQVmiiWEpqnw5QVMl61GTdDFLVVylisSJqXUnC1N+SHCNWm4PwwdaTN
CM+UnYGbjkaJhAhVbnkL5VuvlNYmPDVliyuKUooUeMOkiJYUFP/Erj1uIP3x0cul5YuN9NJnhO2V
z61m6fQVzMbeBZDjzwHan0Iymciiu8nvYkJfCSQWGu3Wxm9YFNn2Y/p13duc4YogCUV1+6psd81+
M/uRacxkfwqd/CkJixXCqL6eZ+K+mx4HrtRdWF3rkBNZTSJ9tvhMb0zjnmRDShEaj4GlsS7Xwq2f
u8BaS5+W1hJhge65kSxa5vnH2PzCRLWtUsZz7VfZJJ94HqhA6DJMplyATWwOEfXTVYfRa3aMFHDE
YsL7OLCJNDe4KpE9nxxDP+HAhcsgqdGyNmCY11lDJnRyICx4sTorJW8x51oEgNeu7vC+VJhcBgJg
EaVp1dYaopWskCuqU+j3G7cNUN+kscF5sYYttiBvc7SL73YgX9lMZPWdbKFp8SU0717j3q10PFRU
uizyDh8RafzG0MhoHatgV2cYm4rM3ntRTkq5eIqS9NhW5MPT+iuUzAid5sqxftOMf/TU/pER7Qwl
kZ9I85+qxkcvmue7nue+xo626at6H0Z49tUMIh/h9C1NTD5DTcSznWc6EJ3c8Y79cW063AgbwmUN
36yOYmKNzcFQzqWRA7HMHHg/57saEmhTy/ciq3bwi/bIoDthMJNV0acoH7MzjzTnGjABaPiQdmJv
2MblsNX0hz1pR0UBvHCW2nSNau03zMZTZZrnQuirNjbWmmmjMjHDCl9IZgB9ysyNZgYMo6YPDvNL
skm/oc0O23cwD4YwXdZRd5a+fScVO09PDvTlcufPPQMHFxXOY/sTlf5zVQc7TBR/8nk4Ssh7XVg6
ATcRvHpm/YXTCbtpZT9ZRQlxdA+/74iRjzYHw1ozwt6NKRj+rpUfU0tqXDXH1NTDdWcyEefevxNZ
+AqZLYtp0sEfjppMt7Ty80NV/Zg+kPukOeuWQpQ8yNp4a5Lk2auaF6cPvVXudC8WyF4J4dZCtpkA
y8cFhY5JeUvi8j62KXNjrj5xyl2EgFQdviSMnJw+2wkxtzB4u9pco8p+WZywY8dYhRVGLBE9E7pf
md241PXx4fjhySSvYOP4g3G2HMx6OUSdvooeyqxz7nYRJeS1+YP1qeSOW3FEiiiGoSIo3Gg4wIPh
KzfIUXrFoa2+8wBXgb4Mij32QZKRr3n/Sk5y63fDWoOExphsI0xxrHA76gAFbFYljAvPfcVZPoMX
vIj1YzLh5jbyWi5SOuyFHGGLvusujqP4s2Nlk6OxDPE6jaa5qGGBZWhGLdPhGjN4D3oUq+LWluVJ
EcQUMdQPq5TvjqOdKgW7HubDoMSt7qaZeMfrMXnfpT3+TaT51BRsDMg2JOd7saULkaJtHmUntDlt
hkh7wwb7Eo0xTXsWYNzysMBzmC+MUex6VjZPzCF1LO/lEvPsFpj/0ugxrTjWizlfHbLoKcCykkzu
xvQpY4DU/2G6xV+tTH8DJ3vHivgLEx5jLDd8lVQ3fWyIlIXpp8EYpU75HM0XkJRcViywsNDnSUmk
DD3VVxFU355wDXjN3c6KHMzYfMalG+2nPsQBnX9A2V6KIp/v2+AgtS2JfmKP4b13DHAWAR+0+YIS
cvZLLikVHaZ0mjf+axJxTaElAgucTzOCXg5/dS0+RyNngyr8087ggrSeBanvrP8olb0aZYeRkDtA
Q8edH66rAQW2qeLXBBWnMPJHDxATD0tnuyuWoUMRXyZnXNoRZ3690b6Y+3mq2YXptJ/QzPscKIfh
kMtr/uQS/ksgK6bcGmHl2bDYr4UFJiAKgxXZnAMVMdMyqHfOgGnV6sIv2LHrshrxeSGsN2oT2eLL
UcZJWN3bJJInrYObm2jFQ0sNhLb4OErrZGXZqjGilWK8zmIqN0go85X227QNfx72HzU/A9ssM7jU
RbBqlIOlO7B3tjWAOgzCVWlbYoHgg16NahKFYJYKXHzFq9ell1o3d0y25tKXfpVkzimANdLVhL8n
TR0t331zFQBb93llO9MvjsZD3j0nMQgdZ0ufARn9mtlGzfOLUa5ktE5THbCmRE8BFTDA7TGZcif1
mXKXsVwYcfjrBjj+Q9IaTIes/gWX8SMCp6zP7RpVulYVj3FskW+cCsHImThF5p1ikX1obXmvfPPV
TNpPQrBAPXKEhXmZDLXobjMfGHmkeeo5z3KO6ND2rKVvRMvcu/cWNgAme8Pco+3tvezXxkEfudHS
UvjLxdqyzvn4BWccDxUyy5g6C7x/2//F3ZnsOI6sWfpVGr3nBUnjuOiNRGqWu+QuHzeEDxGcJ+Nk
5NPXp6pC34su1KKBXvUmEJmRnuEuUWb/cM53IIs9doXxSJzUyYS36GtMyKIqe1WE3CeefSmaZa/F
8IZe2jl/ASO1BqJxZHixGcaIp1zb+jxMZYtAlRdjyW8t2/qhzF4sYQO9AuVn9teGi6TTIvg3/hnZ
5iGF6PfMKGho053l+E+tZZ60ogsGXGwH9jiQrS5x0n9YBXkjfhSzYiElUJaPcAw+OsS/lpf8IjTv
9n7WhN7g+msLJng/bXy8QBw09Xdj+hlp9vDjEQM5XMN2iaUm6raFcMPabj75aLgSu4qwvzHMFGsB
d027kymt5caasUUJ3ZqBXxI7w7fFLQrUGh3+wUvVi9+0KHkd9TQu/QGzS2AJ9n7wsbJQAOqoDGrX
RcxDaDFObwcwAexMqhLAo9sAmdBBDbgLh5yLrYfUI97wPeJb5Kws+e+aqkqPuyARqbbrRPRmRcva
MnCU1Ya9JizgVpTc8J570qP6aSjIj49qsY2K5IwSgsngSIJaumYVrogXwSPkNKFjsWkykV4PBVW3
yn6iKvrOY/uQG9Cu0047IGhZjmoGAOeNv4RZeMkAYddtnweYjWEndLYwKeJWw9iikN0rw1iLhuh3
JpscaO6AXnaOmZ9OdyRCdCEd2fVQV0OwLXt34+XDn9ZlX4x4RDFPb6hOAgs/i3+covg628OdnbHK
xN+W6yYqKPsmP+wWh1VR6+5tzhwmDuaPfXfqGHj71rXZhgjQt0aC61t1736SH/t3d6ie5h4HHLDJ
lJrXlMmN2cLJxm+VQCZa3J8xR/0WvWhDTZ6LFmEaAbFmssrnQhNBZKV8iOLoAPFPvTNt3iy4lZpZ
HEoTHnQ+Ods5KgIPnk0rxvdIAMekzdKOgv+Eii5Mx/So2WMftA1FqWFzCbS7vqzIGR37g9b0hPIs
/ZeVWRTl8wH+0TZ2aSygIrhqWjeRB6pcYxjKpE35G9N/N3ptM/o/aklOOTzh1uE+8vrXHAeaRizX
KnlOgZstOaQzl8ssyYm1K+OXREcIhgZ6jp70GRgEGRLF1XSWekP3diqj8Z00l+fqPob1mKhc46Se
gzrKr82I0YSQmZvlLx5Qc/gGvIQ3CNTHBJTZJiXcqmLW0g+HFgbRSied7mAb34iYEYsbLopXe5/N
r+ZS77OsvzvhnKcWqydy+LVDk2uK9q+la7j0QMeQ6tW7h24Hgwc2Xv9SxOa+95O9lT/3HqkElHg3
5D6hVGQt9cW6Fzm8FaL+CDooMvZ+WH54XGFqb0hawMPU2Kfcia9Fuew7wzw7ytnryM/4DLpuyF3W
O/yVVMOLazxY8rVL2Sv/QSY/3X0cCBWyg2jzY8QDxxAyEKjapXVqx3NNvqDJSWhGzG27JNTtNxDu
rCrQzZItefee2ML9ulcdI4ub2Zk28CrW03hrQXc738zcDy4Ix2SIn2dSkjD/rK1h3jUGxQFqMne0
A0jKs8agLEnQquuryZA4q+aHWPRP+M6eI36CAe4YlL3AM48uD9VCaWH3rzTRqwICZZ7+CptRutuc
WmVfE5WcHBvlLYmOhGjE9pHCoAjalgLMSDmOx0DSfmIT3PKn+W/qqn6X5XGQ5N9T/iyq8a6V0q7s
R3CULfvG1nNqfQan8J1Y+v66NtJufzqWrfOIkuOzbPzHSZUHt69ubOqPckFGYtfth9G5Jzup1kts
HNmNMpcX2NlQDXANspvmLcSbmkrexIUMjkwPxpGgVltczBxkGhrbR93rH/WhBtO9/DYF8+/WvTEn
su/G6M+0y/ZdOp1ZkoedqZ4G/JtHdJHfsSd5u0vMGX0ScxkU3oGfJdBjJ3SGauP0olnxy4tmUNn2
1k9GIttA8kFhyZsEeoMyXKfiJzxxbt/GRv9w0ixoe5htzIj9LD96mtilXUoDy0LPX7aGs+zqwnp2
DLXvLzNoSVIq+sdsEEcDYR7I+XU/9u8s0UNb8bxODX8pWl7kBR+dqHbmMjKM1yFCNe1TW/aUEpJU
Rw6hVPVXiCzY+er+GPnp0Z4gT0IF9KP50rOfWzGuvcAL51ygGFzZcf4+JeYtnhtKHg2xtZXRUCXa
mdQWvJpJemA+gOGxY8M4WtuGtS9kNyheDlV/f1gUGAp0k/FRYo7GMqlfRs9xd2njxKehIHuJhWsz
5I9i3BAIuO0yII8SyTaJlwfdLwxKtGNXZ99odp9nag0zz4n78jF30/inwK+swdZWbhqHtlde9K2A
UcjdLR7cZdiNUCUobP7kRr6xkKxu8hIMhiteYuJkigLQFqCfrtklScSXN59s0oImtV9F1m2diRsr
YXFTEwKQzb8xVBNERdtaP8n+C8cWnlTtyZeYlArnFeU9zzHTsITN+2BZ/boSxneGai3tunjN3b/S
4bbIhNmdsn861UvALgvAkXK4wSmnFTX3g+CEwKV8znXty6Bnohjp5a6SpJiZK1uESW+dQUkHRvLa
yDkAXhp61nvfNT2YHgDKaXTCm5WWCWLnU+YnG8r/0MFt7xXvTfTZ6G91ju8sT6tnlbNInWpIHQrJ
fklGoqVTeuoGjnSKJzTuBwg5Mqhj1FAp5AO05i9yxNxlj90TYnj8r0Tb9jaKx8JEftdeR8WWNjOd
g5FqQHhoJwhN3k9R/i46/5HcLo0Kh2Zce8lxjG7SpjsVUfRX7VEO4aKJOOFQZJEctDwJM/nx9OEP
dgNqn4zVv4ObOEo5txrs6IiWmPygcIPtFK1AKPzNZcygT5yG5sK5vOvnCxaIQGu1wPPgE3W000xX
F08AB+qJR20vIBg4i+cv5rehwY+neCKpZt2XbI6/C8SIgsiVMj3kXryu8o1woWANSTCMyTm3vZuV
kemQuyvUS78ZWWk8R4ZxKma1GjPPWA36eFQ20O8Iwz3zX1zsNDayhmrQ0iuBxKOunckWe+MtPmtM
H4oRe6PnA+Opj9R0HmrQNhMoPkwE6d7aROrWV4gSnTm07XPMIo3r6LIsZw9zUCvaYE6oLdOfnPM/
S+RjWvUca2Cr6DDB1A0ZUjLjmWkN/njODSvWw3GC1QR6pm2eFKa/Huc0ENuZ5wOlA0ONOoXsPzbV
qcyILcQ7rakDQvg/JsFUvqL2dXK2cahPzhEzZROKHUSfFicI53pbjrhQlk2txJ8WKeI8sS969/Jo
u2QoxjRIrfyVeUJIjtuu6TyeSXqduh6RqUvh0oUdsQD5Q7rwPIQo0Fr6MKCjFzebsDHQXZIIXHdi
p1Mrttq68WzoTKdxeBnv4a5pGQ4ZwoeBJI1wRoiTy70POpMw2mVHDbaup4SSvwmrfJcC8lBEY/UK
UFZ3N8LeuUxwOAbUYozRtJYTJ8nwTqIGXRKEzQKFZRdOBGaoeNgucm3EeFftGUoe9wSDK9E840rd
EibSTlh59C1+xlBOry0TCW60rUgdmixysNQ9uUQL8fQV9ZYHkkWrdoyRvBgKHRVGXcTA21m/KP06
8NeW0Xvekz/LMJeyPdCwiPO/XNv+N7JazGySxs57bDAzeJeiYJWadpQYIJ3KfeFEak2o0LlF7qM6
8yUpOnaa7ZnqfGnQQ0GrutOeMn/m91Goo3CpiKksCPcwHT5GvgqNIXo0xN+ORE8tvXWZt4srN6TF
CAhIX8fJC8qnZx8msVZzWsinSZCp6TobJvLIKvxdkb+3w17BYzDrfkOmKcvIrP62lgetf2khIjLq
2qX4Trpi2y6YhZ3l1mML7LmjJhhvure2ScvESmqO6VroxUfl1QdTfZZYYrZGnB+pfyCj4boZpXWu
K2Y6S3VjKf3kuuIyaflDlAuSRqCcSU2FwiCtikBp8xBn7oNhCmddt92H4eBzbsnpU5hvEZXlP5bL
lR83kM7Y7JyjCtsOo+uWUZekGBMzTqC8AyWCFp0ARAYUWEORpxlrN4lewVF9jckdRTD7q0g6xaGU
imf03uxF5c/kkD1pOhTfcDXverPdiPYraMFZn2jTe9DfKws3IGYkUk5d3kPOsdkIMrwflb2gwYqm
lYrIrfkpkUD7agyX7LPOlm3Jhrrh+Ij7flUh0FXjh9afvelOrM+39kylx6pEuDvRv9UoQZbm4Jc7
qAGjUwKWYVLgrbk/SyRnyEmc/sn7TO13yoh9Qic0dmpTp7A8XPwC90mArsXbBceFyWQpK65Ei5If
3QaO/2ZIdseNwfIa3DdbstFwN/o0AxEkjJpzpSJHiWjeEyFKMEEM2yEVDe1flUUIQ837JNFN5lUp
UoKZtfacph35MKOWHGxNvGJ3hM430WRI47YgVEOUrB0WO4+PlOxECsTsr4y8oI7kETeMjmGeXDp2
PS6to4PfryA08ihk8YrhjaRYZiTwAlkCyBFVKPVVAidPNwjrMMgM6CcoIQ7CASeGTDZnxrLzsgvw
irW9qPq7HobAS2V96jKb0Z/GqCvC0efLfL7VLwNBWaj60vlKctINoPX3qCiU5065Ow9i13aceesx
8F0Is6R0zjmwyrg8YKViR6am4griTZm1ddL4WM9d5N7uutNLJJ49ImDs0rX/NCI9Z34hP9ypeAUL
90OEfUJkxgP6k5hXLNMgK9Y3MSzZRTa824bJS4Ja6QvjSLfTvP7kZ0P5EI2RtlYZ51thQsCUPZWF
Fl39WnAsmiX2iET/LLsaTfIEIAuuRQ2YktyKVsJJQbOR9mTsoOiY1oJ8r2B5mmWm7waDdlyk47et
j3sq6QlMLO7y3onlaYj/YGZstrbwP6Ieo2mRLBs3Md+GboF9jK9QjoJdKAzSqASuWJmUekLS5Hpj
smphmK/bbrohAYrW+d7v3GqTgkIZEnPnDiBDqkw/tJhsZDl4+3JUb7ORHow7vChJfePUxYf8nLdg
pdtc68Jl/IERBe2tszrcn7+RVx2JCzQJb4Nk2KOfjnrq9Tx5SR3dhqvCjFTpVPQGUXWotcXjILEc
grTkUyyf8TnKs3CYWNu6Eaolx4AdxahS/F9dYMWrmxKhSi7TQHfGJyz/NmPKSgN/3Xwm7pxsiWNx
OLnH26JlQP7m+40NRn9luT6lkRvjEkyJXbWzm9ZTe4lWkGoOuRa66VHq9ZnXB8SOFd8VPoqytq+N
0Ew18g8J8KITT8k54e3usUcvqbYFhqozHCTNVcV3h17U/RpgEAJc8n6YSTxWzt2LNyHjLWF8iuhP
NPINGkCRTsI+l7SzXYOWpBsiCUOOV4m9J6fYdeFZC7yI9nhaiCCbK8TTeYXzGqo5tyJf1zC43FSY
8DxJvHxSs+wg2HnMyv5cD4a58caPeUkUSuxTCh7VRN92LB11zzzmIAGrA1G2RI09gdl2ivjJJKNm
31TbRu9cnr0Ct0lJFzP7dwrStMb38JveiyWpESLPc0zeEvsPXZa7ps9QaPZeiAG2XQ3wsNHGsMBV
XzFK/TWSIcodCz+snvsn5cwAIXghYQED+p6sH22hQS4XH8XVWp+BT3l2jVM2GajMhQUzIfeYolDc
zjLdMxf/9tvyUzrRKfb7Y4lM6zFrzSc53GemozrVMIjAi0Bgqp0eYBhDK8GSmDreXNdzif7XL4rt
jCcFs6Ha5zoicWQ22HKnq+EJA4naxv6004FP/kgCbZovpORUQVoNTKIcnZ8QsdqCLoH8SGIGLc4K
F+VSKMvuGaMM0uGJC2HWC28zoE0UFVicho21ygi1L6HFMGFcWyUP/KiSh3T0xWXGJh8ylsQ6wG8J
2XX9XRrDI5mYKwURytdj24AfmCZrZXbWRt4pqVPmkjEu6EXqSaMptxlkxaC4OoZj2Ly4PQd8vyC8
6gfKeGdtKmviFnt2+TlA6Wt/EYywFX5TUApeR9/lwGo7vGMGrA/DyNf3Q8DHTU4g+0/h8D4vgK4d
v1L7lNwhZ2gfRqUHWmo0+16BYdCyJmYXB6KGSHCGLClYVCaE6O9SI2xlEQ6pKANfNKDAtDcU9w0v
7SNCaoAfPaHO4jf3pLZGZ/vVZhMLmCitN8KC2s+gZphF2FjDh1MMIfM2/WTdZsw6B6/RWfJUBgIy
iwSnztvGC4ZLIFCkzXRkdS/59GBzeK+zsbE3otDcazwv7rWPxr+zX8J89iG2Yaqm4TCa45RV5rmp
drlwkR50fh+6WWdtu6knE3IkwSJq79IvPX/KrAh6jV9i7XrXDXM5D3ctlyqbIWR2ihpxHuR2EvWp
csQNiWUT5I296xc8U2yCYjhPgBadacT+TX+2s8doI4cBms79F8fJFYlt49/G6V4iJbBT61q6K33T
gFxqBzrPBYnm84NXAf6OjDID968wvAJ1WsselRwJIEoz7mgEF6d7zRyv0PPuiBjWZ1BvFZvcx02Y
k2LeGGge/BSYF5l4Iux0zFHN2NpbzZEBjR3R4IkHomBArJiihWsSlxeEMmPwONP8gWlykmKt8k33
YTbYX0LMXisL94g5qj+ecgHaNaeMsCI2wvD5NWmjs2vL+uSpBP2Kp9hLpV59RMoJPdjc55mbhbFi
+SNwP7AYMv7UZjojjvgckZEca638UsSS9IsTMAJjnzleIyJhG70CCkPKyTbBnItT0h+BCsAUM+t7
B7et+nk/F71OmZ1ST8/ehtQ/smRmF/CL7nSbotG+8LxVD5nx5ZAifAJ3u+FhOfqt6YWONT8498jP
jCga9JbVvk4BeVN/R4HVD/dZZ5RvI/UwMBh6nO340SlMRlguOg1MRlgSkkFfQcty78pui0x36t9q
4NLxk1ueeNTbJJKtE8+i/0ZXApytwOy4aBL5SWcAuBZPPvuts1FFpOSlGB6I0OpFfT8EycWZsS9I
L+FLJvZjJTniJ9ywiuabwyW1+viYZ0hiEMEyxFVveuNzTGSYtR07HBtBRwPthiQo/uXCOY9cuvHM
EChrtk77uN8T90b8ACaIs9X4m6mPy91swpNWySXPqU44H+Whr46zBkF1LMnuvk84lMdSe/SG50I4
J7IiedKb/tVQn4lM7as+vfmJnu+9DtO3I4cHghH2hp+gl03xkzj5IPl4J2DcNPtIlYl/qj7Zo99v
+bk5aQeL0f9AnB07xiwobN6A3pDlMfGnO8cRC5s9Akn1NIdHoS/CpC2hgXUTC10EtISMRk5QdKcE
gdcKWYq1dT3acpawL7NnnbOFT1GBqxEjnInLmQFIORXLwYj7DwmRax2P1C5grnmS+2ZvjcDQmgID
duG4wazg7arUvxqRB2VLSDdM66kHJZBany26L2l63svUDg8c9Dm3GxauejJOQqIvgQvDjD6bXt1h
/kBt+iUM961OU+uxkvPjwMQh97L0pU+nd7skc1UNrKFFw2udOcyjFPAFluYurXuT+5hFlrdG2ZdK
Mt9wvSFo7YTrvauyDdTHp0K3OWR70BGTAM/ZsDVyIFYnT0bqYl27i/Z4uL2kXpm2U6zjIUf0EPNL
wUi3z9yG9TKAYVy+65amKaitVB7GDDcPI/u9HRl8TfSjKmjoRYf8b3grEuPvpK2JlnMJByoakhrL
p2XOU6YpDJXgSdEvcOWzUS8gLO3NwdUxKEj8i5BwmBbEufvOkBuh0FiiIhR1fZ4Mihnbo06QCLLj
Glb6UmwG+hnGbcbTkOXIAFK+6waV2DpnqHJMNH8hdQ2aX11WzpFiPznm+jNsj+bBgZV8Ttoj3Igs
8GKzD8HCmNdk5heOBXq+nLSRrj22OOFfHJE9+EbEKaxwjFVYSR4xHs0riT79K3eYKVeJhslmrK2N
3+b4GhJFsGgFVVjYogSp0ETIY8D+RgNqaTI805NfuMkppgT+j9/989/RICnCZEgH4M/IEjjxRnak
/rWGzqFIO5a7LWkzBneFbttYuBMe/Bj39CgmiOzYavcGShytQ1+lj/rZAaq91lNp7NjYE0NghYNl
yJNvz1+VXKKwTu1sj0JGZ4tw7tHXP+ksoruqeteWMacQVoQhtLbak3G5Bs6F/sw2GtDMnaCUffGV
4K2gvibt1BqHaW8mIrAXE3poTsxfNHZFYNTGy5LNLZNr9/Pe42+tFAmkE0diG3cx3xjWPawtZ5wO
1NrDOJ/bCKgBGLdD0yrj0LvV2Up6IiKM9gTL+iqF8h+GqWrXtknjYPlpczAchaI6G66NM566lLhH
WpUmBH3jbXsTl0IULepEiOVjfMdse8Z5zIV2HnvgazalBRuxrawseZVjux9LtuNLDfuiMTxnGz8u
JjMNb0EQZ1levGnKcb9IAp3NGrEGo9dVg3IFA1NKtHJNHnTrocYvhQ3qfB7Il7dAEBWGGXg2P2zs
RsQVL0zVyanyQs2cqxXtALymHFOfsF1rly5YsrziMwdUsktmMjvMGRjrdFrSyDqqkrTGoXdPTQ89
B0f5ttCw0LbU4p3+ZQ6/pl9ozG1JZNGWllI7ia75Arub0h4AzZQQeQL0i7V48wqrPEYoiSS39iJj
m1NErMaxba+gZNaUm6+Rcqe9TOSrEi5fMhLj4nRAbCt7+PQ6qgEMAcQR7fS2c1+Bo1fnQedT7A8M
pwkxearUlQAs8NJZjAFK81F31qg5Z/sJ5DGHwvBVzhZPMmOvkokaw+wi38SzQYWZLWfb1DZOiXJy
KJyrTcjVCme7tiEMJlrDo3xfpvSPkyUBmAaOMJ/laSboK6X4EeCMV1h63gxcxZYgPrJzXidmfq0k
w23OtR9fE5fFb+C92DFhJrX9TNL5Cu9aaPeDYrvFNo2pzNpvCZQWrfa3JQ6aLZa3IsFT4h3dFHnE
Q96bLI1axK3mnKUrB6aAxpG7Jp4kLYYDm06yta1yk/QJt2u883FcbPwF6WsSx1+x1W4sH7arJUsR
pNjyAuqVm180J90HNZAhR14N8PpD2PR7r8HIGiNESReiOOb3poRyhOQKyM2eqjuLYaxYqrJCi+F9
V6EIIlBNI0ul+7JHM4gG7OQlpHt2Qgx9s4jUgVre1zt0K6TgFPBKi4u03CXkZTxqraU2o6bvRWVM
qDPca5aoJ1TagJkQdcNCi2b5qNDk3omLnbOs3c7CRkJYpMfd21ZgeUyeoEJ/hKgYdtlwIfWSme5S
A9kyy3d65J9OKK4hNb1hIePzttS/STa5bC5pPZLqEXqK/ug8K+UFmYOqIBPIs53Ki7ZSdMiNVrRX
8yaxJGIxQ+CTgRdLIae2JsClxDHA4LXNIQdYtIks+ujRHO/gwMHbJI7z6kWk1lpDGXgJtqx5JMHG
mjgVmSydpNkiNF3k41ROHl6u+ZCDmyBzuv6qMuPRBfgezCUQ+4m130j7A/jPOsWxuliwjVemkR1c
gkKqXH7wNjVIEJE6gS0B/WB7fHymXVtUz4S+LdTefhciA0dbIxWWYDlpDC5RVKj7lq0acWeRhzB3
DKs8SLXrhJDxde1XkEeTnazA+vsJBLmsN7fmhK2kMSElkPvHzlerD/aAQLeV7DW0OEEFBty9GJIZ
PKuXgr2+VCmM/sYzXjueQFLCgUPimUcOU83MNAGs5MUfmbeEiHQ2NjgcK8zf1UFm3/o8olZJ8s+R
75/lRBaiTgDgCIYpRmNZazfPJyeiY749FnvPK4ytZ5omT3D+7c+y2QGwYu7nNeeaDyYadXiPlamC
5JCkbP5J+0UCXfINReAHq4mfp2LZvzJBb6wQ90xBQo7ptpniJ996mJGmPrliMDB7Ee2b47I2BpmE
bjPWZ5w7r/nExJZieG14hKQwduFBmKP2AWkUgjoQF3D8L9PCWqczoVzXfcl+tzWolRu1rzSdLtEl
zSXHW2cuufPMh4IYMs1fJaPLI1ihzdN8WNAsmXMNkCmntrtIb2sNArEnP8xjpyHAnt9yrHBbrbLt
YwonEiI/49/+nnmY6u1eWOZ8gdFoySI/STbCxCYbvzajps7DgQnykwDh975yH1MpONrbl75+ktkS
Vs5Ho1FOs17DEAeD8MORz0ZGecRZCm1nzSwYszDzaFxU85eMvgy+64VcQRB4Hv2/5v+NCoRVKnT9
8ZJ5C+XtIS+doAfBOfF+CPcvwfeeaIjQ+6OwNeclTJvoT81WL7lDX/x6r/wWpXh36OJsg6kX8J+L
bSE/lBDgPYR0EGz316Hm/i/cTccPPkZsUGqUohvkBQ7K7GK+9TVMJudckrvmo/CfTPPRQveRfphW
G9p0l6iMwig2P++g7/au8s5pkqzmpYvRdGTag2frF0eZr7HD2qEHD1dW9o+BjQ2V6rcGHTX2xncH
FcHCND4bk98qGw5edMFE9ghJDu+yvl8Q85Z5/ez4zFdt+WeUu1K+5sWPXp/IwVr51qscjyMIx9YX
r43r4KBju15U8cUAW+kndwf2OiIXamwLfGHInlEkC5Zk3ls9xNhZow0aiL3U85MOmnLOCZBosV4j
sxHAQ8ixG+Hxxe8uQpgOJBTz7ECSreJ7f4CuX+KCMHiqjkY3diLtDswBDnhuzn3CylPbgtY7300U
FruMVMEhj7knTB9rA6ojRwvRJTyAuy5Udq2698r9XsiQNgc0yZKB/5LCPkgYGRpO9JxLBsC9jpyN
TECmkZeuaA6WNW6S50JR9Lf2fWltMzHEXE4qy26Y+y1RGMz8Muez9/ojZ495mErtoUrwh4C24ELX
yrv4a6d81FbdQhC2RzKSyf6i1bFeJo73KwqAVBDHafg2FA86i2iwuDPg/UWIx940vp2WI2P275nd
LFrEeGykTgpd+RUh/Nb6d5sSqqFyM5OzY9Vn1UAQS+87k3JToLso+UxLZ2MP/KNjfaoKobPZjQA8
iMdjnYy1sXqPteILMsNFTFC472UJrbLZFd/akB28GYd05+/Ivmm4sq556lxHKtRYzjuzS2CDpgiQ
Ums3gaNhUcqJwy7wiHxooFgHqo5oCNsHkgBM+lwRsX/tW7KK8Gvz0EGglPa07yJuaS8+KET7/Vw/
MqXdFKjA7HK+kPb2qfvziwcrn4EHhgLbBD4sz4kFONmj3DOZg6XISCTbaVPF+2YCrGFpb5rf/TVK
BKMkM4qc6Sdiybu6RbY7yOShgwLLBGUAxi8k6BTdKjuO3Np1HWfMQMCZj4C1ltq+Gqugj+hvsSZo
9UvpHJjfHntY7uUQ7ys7pRhmZQuF5pJSAWPKh1tGnetHeSBt+9RL6z2ff7IKjHBR7G2T9aIIAEXe
IjkdobeAntY+clUyFHTPcBee6EHfhU3QQholkFKT7ITccV0C9U3nMVSadqxQWjtesTFmglvtap1n
zsESVJFjPz7o3I4Q6ndZU3/1iq0BseT3m9xYe136/i9OvktdzHFd/Y9qKC81aoLuf/1Pw/ov7jgL
9ZThO7YnBPaR+5//SwB4XWQAUiprCdhKqV2RvcQJjps2QqxVa095nn70Fm8+o1+f1JcyGc6icck/
8Hni9TkN/v3b+X+duPL/XYa26eJa/O8dmISKfv181f+ay/LvX/GfuSyO9w9CV3Qfqo7hkM5i/DOY
xfH/QTAGMaE67PF/Jmgb5j+EL3Thu7ogAx4I7v/2XxLl4ruuZ/iWZbqYb03xfxXK4v8fmSw27QRN
Kz5OnW/D0h3iX/71AasUSXFOBBuGHLp30GwcnMuTRtkHuCtktgezIXqC9Id6sXJvwmIvUEJ8Hcdz
9uHO6VY20KEmLuZZxRs3s9InwlcKwbhwwJCQ4JI+KQhE64kYbQCTXw3brLPjcjD7RQbvvxiw6Dkd
MDCiUNDbjpgWiUuMsT7R5CGsRcK5zj3nojzvxnXwwMqO/0blv2Y3fXpuAGqUSMa/tXyzbPWqMoaU
SsfraTCIZLyKBOxtxKjEAA8rRJfuUro5pqMbT0UvhbwvqAUVyywYYY9yOZaL0EL4+Vzhsgkyo+Do
WfLPBZUueFvQAaAMsJo4OF5a5AGpOgw6aKdhVA8KrQBsFOjtMwKPOvMxX3Qxyywf+7ftoDIumlAf
IzNIQ3zUHxTTpCPk7XvTaiV6H/TWY+G1m8iOoWv73DuW6MxVDo5yZRxrNlhbUx8QK/oLm68p+4sg
m6QLrjQ4XQyTpwQYgtt8Nlr2HPcsenr2E4HSW8bisXmzzS9pnGUvWRv7XL5dXQfzPfNWllYdZOP0
OSO4ILmTbX8V/YCy53WeZQAEiLhTLWmYsOFdy8S1lJN+9/J42wyduLWwP3Cqh87Mlo2YohnxPuvL
jp1n4wxna1peOxPSbW/zplOPDiBPGqfeD1H22zKr8LzmGcHMAbUFN+3MBrK5P3Wmd7ALzV431czA
0P7E+IMrDz0SyqJU2JszSZ+gKWNfARNBmlMkCSyuFD6oedWs6lSMIIs627gA8kTS13bv45AyZ81Q
YzdFfRmmjd+bN3apDDCtxgpUP5jr2MbM6cYnL63+gkyD+BtMlUvZRy/iGiZLfQAdZh/tKr/i4gwj
w/+aeOOR4XJ52tZwnl1sDLX7UxrxsRnle9vpKT2WTQ6cBcu1J5GXX5yDng7fGX4jlfO/J34OS4gz
vdayvrS6f8uS4b3pnFtWMTiqTPvB64vvxSLdtS3cjhmwOhDOteP02CA0eTWRRs8k19VIJeq+v4oO
0bbIvVuJlxmlB0rtzoJ1lP+6gIJXgDp5qV2moowH/0Kx28c2hQgQvWo596lfrWyudkgOVwiRDPbj
9Ob3iyQAHpFvRIOFB/bgx95eakbDtKP1tuwuMNEp7Yv8bKxNOcPsf2PuzJbbxtIt/SrnBVAB7I2x
o6MvSIIDSFGWbMm2bhCSZWEeNmbg6fsDnXVcmefUiarom47IRIikSNEgsYf/X+tbHpdM07bbLo3O
aVu8LKZ8SNz485yINZ6dvDFab3jzWC+Nk/NTs6sXZdgzLk7xo4pz0JPLGaj9Jc6GB0yH6MfSDdA4
BH4UeE1vFXz4VZ29MEHqu8JCE6/4NsPUP6B/nbFMj6eqt7+lmvosR76++Kg/J+umjH0mccGs+L/O
eWb8ohT8mP5X9LP676Zs/U9TNgFbjKimYTFq86Np/dXQLgfTHIuuFDilWMAaUUA3KUOOG/2cELES
mfOlNbJLWVc4e43p/O/P0P/a9IsTk//+9zr3/6hq+uNYeW7xXr9v/dMX+tOT2v9zexHOzu61e/3T
DTI0k25+6H828+PPts9//YE/fvNfffA/fv4rkAQXdsE/n6G/xD//4/BavP0ZkrA+54852pB/IyYG
RoLlSJvhT7LQ+nt4mv03lxofKnbdEp7jWiSu/UFJ4Fnuik0gW80xbrCE3/O0/JtuW54AoCBc0+DF
/515mhTeP3+reFcW/9kSEZ0QpuWyIvjHeRo8oiubIX9IEHEQbEtwOlbnEDRbg4gmQO1AwZTtjTKf
wzgLYhfpEULlJdNxr+c/uKQuIgWlNK+WUzCb1sTFXxX1k4ZQaptr06silMsNcYLim0GfXr8UsUNt
26Qlb8Hk2izNtym0z93o0eBQ3mMqSnDPlB8gyxdHIkebAJ97Ezjr4ffNeCDE2Aph+0Xwa379yq/f
Y3A/1oqlNK2Vg0RR5UgIZFWi7bu9kVFnCukbjx4rj1IVbXB7+u1gC8RKHoFavgIdfqQ4vy90uGyU
OZdxZzQu1BK9J0dyPXitnJFVNd9BJ7wBHEjqr2HMpD5RqymtGGN4RPO5N7HRKTv5gZmPvjDxvto3
AtubratUTAwv1Dt0qWEVELxUBchBRyhWGtydEKKsp2xYY2bisxkzgmFBNXK8/Xg7ZLl50stVNObN
y7m1IQY4ZEcinvWma1ff0eN6H0bo0zADjYcIxWXa6fs4k59ZJVWB1izfiEp2rlpM40tvLdStm1yw
YBLMwVU/7OZ1ulxyev2akV7t1qvvoIA9E9CdPiAjO+pWtVCqL49O2PbbChqAvb4JtB946rCfxrI1
TkP/YCXQIowCsLypRfgK9PBAvRLUM5Le2QGG3ZkxDB2rfaSKvJVeCZNuKNiU5tna6Cbx0c6/KYnk
A9KCe08sjXWYWudeeuohMdGXZgNSeVksKLwj/ZCvicC6ngkA5gABEXcdoddax4QUMWQoX7PYMg9u
apySEApnChdsl0UYVaKIzaOQOIPgaz/BqRSBM0N/S9iesWh2SIrKP9pemXe1gIfEkk1UBU1VWIQz
YmOwpBcrL4ZnjfcROu2DxE125yw5ghYTUezQseerFSDQSpknNVHigLdIja6xMAI0XzxDr88DoLSD
UuYXMMXtBbN+hfzSS99W1X2MLH/XaejfgKhYgeNBDurFk+dMb6PB0kfiH0amPSCJ1t+Qtt6nEPJ9
L/5hLwYL5oHFyqTLYo0F07bUoYrdQ0of/dnwyruaynviSZLGwoEw3lJ77ewUihKLQTj+nGbpuujM
46eyIC+nMaxHO9U1OFz0rDqqP2gfPH8QfLLNMGjH0imfCqEqxOSO84RnLj/opjODpuuutYgKv2Eb
ggufxe7MUo5UZLFrm4LGfYOuN6Y2uszsr0VD7oIXL/UJ9ESZVtllLdlu81XLjeSFkAZeEwEpGLNU
nIw61bcpK4a4DLVjZtcNtFHx0XgCvkcbkhstVuwRHDYSZP2BANZDPyCn0cruvuxY/lprZcqVGT2w
1pjArL8T9OcAMs6/Isfx5STKu4LkhX2msahK5PzoRinfPsPxwXHpe1d35SaeooMszO5i5/qb0h9c
VmjnxCz0YxEvx1iklPja65jGZAQa4ry40RGCM1A+l2YRX10EFuTNt/jpyIFPEXJBTl0q9+RaRNIb
tnQ2aS9cWjEhZ6uvE6Rn95pWrDw24MFezHhCa+hlRgq5JQC63pStZ+3bVSmpeyi5asN7tnTqSqDl
40M5gbUe6SqSq1WUO6dpqFAu1VaYGkUXpNdLtvc+6a5+bQaGFsaRbHjS4fne9QZMAkxMzzZmt1HH
0WGWITKMuPbnSrtOLFR1SMAEnEAXHQd6BkunHcGN6b4hmyeUc1sSJ11wT3IfJgR0GBMfUaEiv5+w
16iakGQxuPjkMwIlylq72LEzfbJVR+uyanzEoPIT2PwZRstpUmRqyc5G1dKZoB0IvEsTRJ+0OOxH
Ia3D3KLUCSlkA7hC7TVbOu6T3ADaQ5499TJ3M6FhxpUQNYFw4idJaNTOwFOwXQwWWk2aHgv3Mjqm
fm8pJF1AtD8hjH2IaYIdF+EdIZih97Tt+rrMNEMHrX6o7B7WIFJku0HjYdfFz3ECWeJKAtQ4//UE
sxjdKwkMvVD7pYzQQQx8HGESI26hAbQzWJ9vM9KImOYIhQF17CWfNANk+DwQH9ODDHQQ7zgJ5fDK
tKft5JbuUUiNPkCYANwuJCAHy1lO+VrWrcnDQ3tFpx29376oQgPOPal4omlxOS20JcoQXHMUERXP
buQCBDQYHJOuFiofDCyRfaDjjuZ7QfPq6fk2pMu4tznjGyd3GuJBHyp9IoA51e4jlkMnIWf0MRk2
qoUqf10gqbOM0GPq6TaZhdxwrmjPiHDVvMht51EkMDUXG8fogkLduLX+AdZguHNKOnckUE27PiyR
t8FWtqtsn7juW5T7qdHV5zR1H3thuafBtGgDGYD0YzLZN9Jc+8/AZ9hQ+lIQcZ2VbYetSClIP/hp
jWb5rhQIyKjNzDvHTj+3CyJKfUIOOpi0viu0LKlVzsSzj0/DtMw73TGfnVGQ1FwizLS06MkolmMf
GQDmDH0hoKJ9NLBlIr2hUdxqTZBDzEmjPLmUfN3a0nk1GBGOjvHF4sprHLN/jpJIu89j/XM9uV9l
2Jgw2CeTtsP8YWFU39tYx2Ab2dUF3KV5ihxYgcX4JR+QtUEkJTM5KVnPWHeDW+hPrSNGRscSGX0x
h1CY/YLQTSrWUwOliOZU6sGfaOtAw8ibzRiaUpYO+6r1ex0HM4ao5EGUSX/IXUZE0TYHctciSB2o
siaSknrWA1plR9tWElCDD70+0sAvCZJg6sUffFbVbLDFUrFvGonaemVIZWJmE9UJNJ1m4R5rqz/1
tpwOnXqzEL/spWe9WlblBCRlnTvSHQ7u0FoHAKqUfjUVTOtyitA+qCOGQypbgZ1n71QacVoh1Oue
VKWgrkhBc1N6jOmyWMFNrFlrTb6LGiBGcpVjRMqugrRzPWLmdyarksNcTj8HlA4w+RBYdEQrjAYG
e0Pzsm2nPZgNOrfbH7fnAcGdW053kRyfNNcpdnXh4L3WqqEMbocE8F4wJu1lcOwQxAm38jqtd01Z
guuuPPwkZvtYZMXEfq1DoTOgCAm69WDMRL7XkAP7TLCS6+VdY7jAOuy2d48JslhzxU27mXvfQczH
Lp/iEK6ucd/dUxEotrdDRkZk1Ku3CHf2Lk6KL0Q2qe0AypFv0EbQzz/Bb+2ocCzb2MAVj340AELb
+FxEWAmW5pqM+HhtMT3jYyPsUiVvWiWt80S7I0XVuCZd0XMGqJNkVY0OjUWc7eI1S933OEI/yiS6
Q6Yqt4ZZYpjhFriFbT+iQnPy9GPk20JJBVZnClhDS2llZ/XXNgWeYBJKiVye2h2Cpx39dXcnrBfD
ygBcJerNETYPVdML5TFCwHQMKWbcSNRxSOAS0SQbGaE0gziszUg8Vc/EBA5zV8Is3PVc8CQ32Ve0
eMW2l7yJiUioHSucEtswPhw0Rnd6Q1ZPMTL2s6ry+6xgaqkqDNdAKinnkCbVgVKZMkQuIoJRFqVn
WpV4RApC0xnJ1aDLU7Tcqz7cWYO2ys5YpBtS+8iJV7nPh/RJHzqWoksNesurD6N3sOkrfyI29w6I
weDPyAqNVk2fnI+uxIcsFuuLqqt6C9OTf4Ch6v1S8eaTJbqWBryzASUgSY21r4WURZ0syGYlaGw2
rK1rTMN1KR5dioj0PrGiYu7eGvoh7TxspSOvg/WE/uz8dntCpitMQuYEfh+Zkb+MiOhCLfkYKu1F
eMWrrFHGWXiEm8J4Zl8ktkYzVbtaDyciOfgi+HTcLD9dhs+VSD9SeojSQM1s1SRaG5Xc0fAmY37x
DmBXAeii7N0kyYJ3ogH4mCY92irTPQFXRqTRk1qVrkWVuEYikQXOWLH5wXIvyq7em3b+pZHQoxoH
C1NU8AcaJfkqUWqTXVtxF5QFA1qH1k1XlUBhX6TBwDUhxMmQAJkCj+tqEvDWU2UJlmBRHngynWEt
8OEtl7nNGHvjSwX2emvPndguzTQdrHgv1msl1KsTmUxo6ZNqN40/1hPVV7zW+k9n3Xicl4QqYkFV
sENhbhWeiYCRCnQrK7mZCj1GhkRa8/rtHaHd+HStm/a1mthvLXK9s7r9nggU9oNOYqNbQDAh2yZH
IWvbXSiINTEEKs7MIfsC15yNWqznu9iNmKhjFw+F1VrHDGDSjA02NUc0OaDodg0yQqJwso2UtaJK
q/1EhPFsKsZIrC5cWw0oJNO+zj2jiFPnG2Uguo6GscXd4752LFhgnOk9Fdrpgrr6A7vPx+2Xw8V+
mO17xR1bxLHOLkc9gjoLHxfBlHF+Nu5SPTX9RFsh5vWxawliabU3AjokEGBel2GRAL01K8nmjFs9
X6MBZ07UfVFL/MGGYPbz8qsAmwgcpqIHZ+NzH55NvT0VBAn5/37V6/+lnvWnGtjhZ3V9LX62fy2N
/X9Y9KJl8z9Vve5e+ybp/gsadH3SH2Uvk/qVYzu67kHYMVgR8dDfy14OBSzbYvKCHmp7VJL/s+wl
nL8JqmG2p+u6MCGE/kN7yvybY0AJ9v4ODzX+nbLX+ueRiq9d0dM7rFGHcQcTFPxn6mceCVNrrfUf
2p8RlVSsi/q3DsPniv6y0G6aj4Ugl5X1/7XL+uG+VAYtHSKcX2Mjeo9SA0monqASYlfcnjUNsmLh
xd4l69CXQek7zE74GXqxeLJq5xovdvbJnUNt70QsVs3mVI36c+KGIoCDukmLPjyP0bjcpRazaoNg
NFB9UMWJ8b0etXnnjqG5o4cH0UIWYKOT+ZUEXHIXrHuYhqB6MLb+6sL+0wozWru1K/en82KbRCNg
OdI927QpN//5vFQgUGaniK92WX8CkvXOEn4PPtU6WVr/NMURRXRpT7A/seRLG80BUXAHyx3uezkm
Ph0/qidsay2J/2DpcgmloPkW1e0dPOrkWrrDk62YYw3N+FG59ok9yRQgU8SQMb6bNlswYj+UkLAr
m3DapeiidItVjgjbBzvUzE9xwSlQWRJvp2JBO8FehHxbmkU23i12Fzqb95TRw3YmVtYT9aQSrPgG
RMAC8sZppX4XT+PZKNc0wZj0Wsc294VWHoFsMpxSwCCqMYdaRHxTXAzIHNGLA0oD0rfU/Usvna9O
UyF7mJK3cLShPIQrMG/elmOS4ebM8Grmz5OiYRd+6lOS2ouovpvt7jkfma2AzWNNRdzt4EnRo6ra
tFO24uveF9t9LpL6USzew+AS5JOZjesPvYMCi9wUHs5Pdmzsw3ruWT/RpSmJaSMPcZMXxk6kdXeI
BGp5tBlHI8Ec6cDS24gRI9KEfmlaAJaUA5AdraXMqAwkLsRc9TaaHOq7PbMq4IOxQXtfLQm650F8
kAmChXZGxxG6NHss0qfAZSIVdMPiQFcVYqy9KZu+uacyNt13HuIVcyZIU2TNTlThnVsvX40WugI9
QHHsRXu3pGA+kfLm+1rY28SkZdSAE4GB5/nAuZn/x+UtI3sLNFoQeW57qIyV0KLP5JvY1hExWD9W
RPMs6Crgpcu4jnyuBozAJt0rvgSPLcr26N7N7PCuxqnBduQKv6o9uIoGbTTw70X3nh5zcP76lGxo
oGNhT5a3ZnQfdRfwXN7SgqV6Q0mASckbDo2iFLZMDiRBpKaIaW9cX2vtM7FNxB8AUOTYGuJJDE20
S3QKGZ4lX/pujo9ES1xo4hmVXZ37qV32qlsXqtboBgV+oUNlhlfSiSim4oUDUbtPDeO50BLSo2yX
/PSY0zmEqvYXxyu25jSzYlgDvOiWTjsxZOQmJuiUyJoIEXjDhsI0y65PEuxVz9j+qOE+oR2AFjgX
fgz15DCE8Q9vTC4yu1aj0L/NWQ12SC8+qCGuPNh2n2ZxffQcq7z0S497vE1e+iKP99Bjmj0bHlJy
ZYrBVHU/obCSm1qkDui24mAL2e+iEma62yLz1ZKiP8Pt3lcNxg9plp/KyHttpBpeM53UYW/UzGua
XR1qncHixUSOQdugBxz5RBOxUzO0Uz8aJ13rmqAFydWI5oEmIhXyRt/bPcDOFpXSrme1dYrY6d6l
GVkR+KhR+ZgsgwbyLFi7Pg6ZC02Z/fG6T/OMwjtbffdFCNLOwh4SnQtYo0C+OWv9VubEK/Q1wkil
nOdZr4NxroZ9lrjljlBrRM6WRmAqbQRN4n9P6SrDA1q/1LE4eJb9gHHhW+uW5heDmkZl9v48hdB4
E2At/HlcWdqAc6ijUjGFIwl93rNqGZGG0rogQUTYO2NQFBC+6li/D/V5Bs1osdcox01BKY1STIJW
cAQepMsNMVVnVWZk4OSOX+MsRGK6Kqmp3BR1Sqqvi/CeskvnztGlauC/jRLfa8zmxmxRQw/qZTIb
+KLxRz8yYuYi7jaRJ4nZs+9bSz/MRn0/tbY8AXxkTYC2WuJmxRWxzdEVEuaKVZlUCvh/ZvOtiOW4
q1qEgBny59x1DpFUJXZ0UsHM8UVVTUIETwPiAdF0BHZAmZJQoEh2u1wT+Z7hstss3kZvfqQETiln
Tk+xumsSGANqdI193enTIVLu11hXGtkSxgOhXYdUa16dbjJQmuhsdotp2Y3Zt9pUcbDkuntQTntO
MF2RxRmSuxe+C41Kv6yHYCwT4inBWQ6zChL5UnmhDsKH7vy01sGp5kP9rO2rl8qRlCwq23IofmQF
+Vue+zEzi+5LaeJ5JZaXFW6FTGUz4vf5THVyPgwmrlbXkwSoOP3VskhEUI67Y4tBzBxUxoMbEjPX
Wox8qg1KtbRBiuFWpRCF+0VHoT/dJ/HS+Mjes2099dQh9LTyJ7fRzn0pfVVogTWD4LL1zCRcLGUn
KI2OTNLmk8bW+5RRwsFsMkEmGJvdPFOzCjOiRke9mHyXAjmezAqFgTUfyRF7tUy7PFQ0sI6EAm6r
VXxQ0aqL4rkIBPDCVOq2b8HtgMoPGwbvpjN+iAWUeIpEsGvXgZR8bpeM4WApLD0wcM8VeEBzYjVV
dWiVtE8yeZm5JKD9UgQxjejFm6f4HE5rjoQ+2QRhh1+EZq2LnWRfFbkIoiEcD7/Chbv5TYSpwXqA
Q+iYMN4sNmwanvIckaRvqFRcEZe6F/pSVMohzOjXRFvFLh2Y74XhQbkw/TRPVAfLjPJtO4gMjmD9
s5CN+zqwQCHDIf4WR8NFaf3JITD9IxrUMW8sYpylg3de9lkwSu09njyC1uk8JRGyFCcmTDVyoBZy
XmcGl6uomvIKo8rcKs3TtstkZmcLAsVWkIQB+Q3OWsSV5aYDMX9rcadDvYQLB1JxMJf9cws3fy+0
lfondOd7AxhoW2nyCzYUK6krtj1RFcj1p6LLvpJG7Pq3u6oJyB6BLXOV9Ezz8Z2yUP1qque9E9oW
LO+5zimfUnf2mw7BX7L+xdthaLsqUGh+dG/oj3TgaLfcHpjWB1wEtLVJTWS9oWfFl9yMfo5Sh/BB
LVnlEdFmXrUEWRW566iAlHCUX+s+V3ig+ffdXv32Ex3Jb2UbhthBDov1QB5A5nuugYzHk99iyB9x
j0+f8Hl3p2W4oG/d0WRtkf56I3XErOJMz6Vrfc0ENYhWHx8AaubVMUm79Ngs1l1/HDO20Yw61dZs
rPLYl+lJH8XzlIF87zTFCV8PY9E/5SlgJUtndjdtIOwaMi3mgCG4HdoaLFlO3wcF3nJSJQGDaghu
h9CbhyCUEHhi13kTZVkHztrNVcPMhSCdOPHp7pCBhees7vrkBAplU+bUWLkHPja2ZPpP1t3tpBjk
Xa2W2oWioedJf1b2t98fze8zeLtPgAvbNQ2c2dixUERJqIV8KlFsV6zjPIflgJpNStgVt+k4NX1N
PSCx6bY6PUvF+eBNCSat9UldQT1DFLQFwX60OqEdnGhw0bxQXxBXut7MW8F0i++XXBMWHLd/fZJZ
39x88Px5jP84IagMsLs15c+4xd/V5CSq29PzTCj1XjMmJ3B7ABilZoBrLEaP/u76CRSUI/FbobAe
Tf0EWVzJNvuHvnz+n216QWONTeITuZwPCA+zLZ7COhADqQiRfMGMsfIucL46VLtbnCeBWg/pKiSo
ElY3t1trD66QMTXk6nbMdYN3VyQX8mWpPWoWlxEZZk5PM5n13aUG3R80Jl51rlkNKxEek9shbGpQ
XCpjPsdVfNCKGRYjgjbG8ZUbUtTzvOnWunSvyJK4/TStj2L6RW8cor5DYtDhtWi/p3ST9nM69oFd
WHQXzZ49hury4200uH3ivy4cxoVQt8ItC9y7ep0yjM58gouqOGnV+fbHyx9DBb9Oq2cElPOTqeXO
NbfS4tCQ3Mh0C1S5ZXKGBurK6xy5HjGU0uqupESTYkdqAulAx2J98HaQYBAA+ocHRY9ymxc6nnZ4
Vk5NyBDG1OvtkOHX+PVTTaV/MLCzr48RKw5dTCL2YyIT11iDgWRH2LRuN4kuuKqwyQKzkOM1ttvx
mufZi6b3ZOVWgIg3twe8VJhkKMCS/vtv3X7VADRyTXFSHYTGcuz3o24fop7X84ZFeescNHNi7Wok
jDhd9g7vGxBdtFSPi5ujiuBu/L7FwVobh7ebem0/w5ZWDziGioem1L/e7m4AqO4rgtcOlWfk32Sc
7uq9IpwK6GBTX0ZPry9OF9b/cPN237w+cPuJFdO7FKbc355w+93b/X95/u0+ffbeJ6M09o4VnshH
SzaxsqnbI/2vvY7ILeUe7dHKD7TfXj0rXLlD+BNigLopgfSLhn05vaSS7rLj5oQjr++C+QrDib4U
+4xExC00EkJLEek0Ur8QpBQdEfYRPTRv8g4LQdMeJm2FHhXRa9KZn7DoMK0WiV+I+XGG/EGabqiC
bsLGl2pPsEliX7BLXfCP+NjwA+B7d0Vo+ZGW2yeci5UPq8DA6Y8Dx0zIUKgyFMCABg+EJheX0uAz
/n1Qi/ac2konAgoohrC8I4Vy3wiLR5dI8G04R1QfahNbCAJe+iqygtKHHjPp8CRp9WGJqvshw6zA
PoU2xSc1lewi+mgnJ+bsbujuhJ5cyL34JKAWEIkMXt93hHlgk/ezK4p9YVovPeoXv8YjO7sRCGNz
oNN/yZcxC1i17ISiWTFPrFNmTINg8hfvFFZw8xb2/TFZ99HacMNTt5asdwaahW3Se8cwNV9zMDl+
qSPPBQ02+nLYWs30TsEB+E0EwbFZ/bt8dY6yVOc6lf2lWQ+c+jhwKBa3Ni5y8i00hv/wWBeeOuGL
EgeGpC9rP863MvbDBBaUl2XUCqBcc3mJaOrHcMwCEG49O4U+YtkOrwJaxxFEx8lMk2+FQOWP5DLF
UbtcndgESIE/h7WOs8Wkmm/LJnmIHQ19BFKULW+4IwUlbi+3Q91VySUhIXi9R5I1TgSB6Yfz9ChH
a4EKkSrfWPCoqpkvBs5feuvLtBtH8YVgD/eQxX1zaTVbXZYC4Q/GSD5kWqY4qc+CmWMyTOrAuO+B
kRLaTgRWqzne6dcl02f1WS9+lIb2Q4+j2m+A5+lJhnrEDk9ubiM2KHlv7AkCGtMzO4GJQhFdzHGy
ZJCsfzqdZXNR65t3qWBT+HIgTpmfhkn7vP6ftXOEdW66jjgXj1Y/5tSPQijGtfcFORrRu9xo1vO6
lM1PGilzgga1aEP6yAuI3KUa2OCAtdk2U3eH9CnAcJKe4C1mF7tT2QUA4xostL5KDzzHYBXqxJA/
BHRPDDG09B0+8qk0IN94L7NbRHudC50mf5GCXTDFZhFUNoz1oIfIsKoJm+U6KuHgbv081LDwJCWr
9wHNTN3sPWMptwnZahsCcj9oHrNRh9Lk0hXZFMb8bkXRoa0SwHRptFXmkJ5lnOmXqBQiQB8CbuNh
IcOaf+8EXSajgMdakqKLxDPmtYh6pO2X63mGKvcGXnYPz6fZ2GH1NWoku8F++KDNGrYIAG16yUDA
MDmnw5NbdO/r19FLS/TlIAZTneV9Fat0K1MdEhLFl76ydx4dNtIi+AMuWTgL5KdBeu1lWg96G2eH
RSTPmW09AJVl9IjcY2oK3OTryKMDPJeR9KB5JeS9cbHVFNBiqX2N1w0FdMnPhMbBtvR8o4jf23Em
rkhb3sJn0UEwbsTRm6qMJUKFnj/FYRZqpJjY09FQ43Sseve7Fsr71iS1PjS7YquVw1MNzJTu1+hd
2Et5l54gxl8/Re6Chgbww/b2gFWxu47K/NWt5x9G5w2X3wdEfuPFtSEp3+5b1pUyspbT79+gvHEW
cUJkEnz7Q5S4XzFxeztWAxCcXsyp63yZNlRoa5JdYQwWVWVsWCRltKBCf1CSOohd6ps0Tg5wAsxD
YqbP0ETZWupAsUMLAYc9095x5FuBuM2fcnXt3PYbAkp1FPV8XgwHH2+tCKYtwkfASNmlbkzL92jO
UY1Qq5BUHkzO3NBH3g510Wr+YgSw7OQTZrv0wqoTPWhYEnHRAQe1+/xcDqSUbCJE4MhybLmb1xNh
LON4cQhP1hZeelogkKYDGX1eujMLG9iunU4XCMR9kJWF707VuYlpCEeMSSPCnI2s2wYd0NbSNSbI
pjpOuXxpk77eNy0BTwNAwX5s0eGA5OoI8sSeboRZvxfmoAf8zyvNBOF2ORW3Mc6Pso4+mw5pkRpc
w3VlULhtFxS8HZEpJD562YMzr85xpRB2msuzk+f+NAxTYEdltG9Ck56kPXaUDcsPI8NKa7d2d5Fj
Tf3P0mHJm+UKwuDrfBudaarrWOuT98Ik6aouuwu2dvK3WoRVms2Ej8jmpPfTPehjDdI/OzU9HCls
W85urKPTyBflZBbEjeS1wQzkHQ2BHC3STZatFRwdNTq+iWhyN8BMY/1HxaCb3HHLe7s0Sif/1nR+
RkznRtZ9bjGSsOlwWl/psKa96AVVlvInmrxNOObHotNPcSynS9KYxZrjzo+321nBKsXw+C5YaXnG
crlRCeVxYhThz62Tl8FaLph1Osaz/pJjcqckRPxaGGqVD0/gtewzhCJMvKMRL75YP4+yzz8XBt0V
2FdIdxvwLKkxoIWxogvQqvgiLMP1AR1AdB2oy5BMNA3t3mypUdlJvjIyOOnS42ove+CNWrtC+WE4
7Cky9aD4oe3Yi2VuK8KpO9elCpakEGbWRZWY56C3DWvTDVzJJCm+DvmAeT4s1A7RFxdH102X279/
MpIYgDVg78ZNXoDRsYrJ4+vUs06pHa3whT49snM7FhPTT2uN1zrrP2KJ6kW3iVtU7jLD7WI0G3It
BUvpfAGZBTLaiQ/jSO+97J2DGdnD0U7sO83jwq57PsoR/wJa7gXFL8kGHSkbfB+0YKamSUsMtFG4
FI3vSvPM7uRT1uOZ0ZNhRM0DtZja6qZTTe+zTYJJOoZf3YXFy0D11PSyx6QTC9rtqdq63ReIAfuy
hsS4zND7zck7RjnVKzN8H0DXbUfy3nJyydqkVThCEd3J5b2P2SN5Sg9J5mbC6VP9W+z0xbFtsoe4
RzgQmoBemzi9yxGXnahjrCoAM4C8VBziQv1Yp0bLfhFcGVRLoEgv3V1mqgOBJai+CjH6pyIMn0Q9
Tb4KB+JtVzjMyCyzN5XGkEOqccg5ovmvr9m8SYP5MfvuVGyQR40FuVQO5Jo22jm61e5SSmk7GnWA
WRQgI2dEqwL6XGiTHVSomOFwr2Igt/YxvtzP/dQc4H74nQFasaaXurMhnVpseQjPo78BEJEC89ug
4ldPrl2/jo7H4CWPGLLF0Uib9I70ClA3g/2jVOk3PZotX+W4Sp2Z8mccB/bgfAcTtOHKXi4iq7YL
n9ESmpTDOHEEHAFpmMLlnI4Nk14kfo50GID5Azqpneos3BlCJCWdHWy7H6ZsQzY/47zHpfZx+9bO
ox76HgJgtNbRfOnmpuwR+EaEqTKqxOslO4YOPYT1cLvpkNO6r1nPgKzkvgFWED4v8JOaDCHQeS3C
TZ3PRmrueU5q75w77Dkd73wb4mmcGijZWFz8GvbXOfHX+v827/368fbQFBfHTK/H0+154OrZI/ya
G9epAnU8/RN8zpJSJsPCbTZtlzLeRSnqMcfQpnOIcHUuZueYQtUCSt5NaIA8D2jpnytlty35X+77
vVe/lbt+P/qXAs4//b3bA7+3/b9f4C/3/X7532/j37/vX/1rt9/7XcD7/a7+ct///A5uT/unJ2Ky
Z+RXQDTo00EmVWvUOkMd8D79uW+oKZY2AW5ZQU8zS69yVQXeTBbNWmMBhP99GtGc63Rl5uHdquVj
ulhwxSg9fjar7JNWx8v3qLCF31FjgYpI9nqpgXhcdlpVT98nl8QvOTQQcZSln13BK8kwvMvkUD4i
9L3L2pplqrOkdIVtBywkoZmDZchzatFmo44Ifnke6ZMAv4lR3m1iEzCjUy/wE3sdwR1PonC2hctW
fk0J8Ap6QULD1If2d013n1Nd1Y/zPIR3UgetcLu/mPEI9ITpHqXpffa8gi1Ho5yAFReCwqb7HhFj
cEx1INdKg2kUfx3/L3tnshy3smXZf6k5njl6x6DKLKNv2beawERKQt93Dnx9LUC6T3rXsp5ljrM0
gAWCIhkkA/Dj5+y9tiZrwv1oLjGtfEmsknWuntG5viPfHA3UmR1V2UWKRH9BS7oSEat60lRvnRnM
oTy4UI1Q0FRptTcNioJeBNmLYaiG1V4DED4/D8m0WxNjGl/aqRhfJP1sa34e1jD3YkIsCXrAX9gi
PXjXCvms4iR/8Kp0uBlsbLxeruoHckEeptgLt6NLIl5nqQZkXuK9y17APnCNVzh2zrFpugh+A4E7
nm1hFpxzkfu6vhDRRWWupw+zPX/+yUQO4jvEyfjzdNKSLWjn+5F8bTn5Yk8YxrG14/GmGd1Hu4Ni
ajAvqcOIUt5E44s4WK5LHbpcnxKU6DkRqIuBRARnDlWoo4euGOs7o5KfiWkbb2PcaFuQS/6e3DN6
1kN1YmZmPg6t79ygWcALWkwTHWacsmX/vWv5hZWORcqAN+YHUYPp1VrwOYI5W0aUhJbnSPJaeIOA
bfqM2W+swaInpD16z1P0zw62+21nYC4isdu1jegtxk7ZejkTFEqMPS/xi5Iu5Rg43jfTSr+GrlPe
1VPaPuJOO1ZdOe2cBQmGPmAN1ANQtAtsy586stf9VLIzLGl2FAdoUezuzByqJ27KS1COCDRQr77B
PzIgp2fDuWgs8eq698uv3mAUekwnostdlLVvfcXi1zPmusFzIh6JvYbVlwz8dHOCmcCI2dHq31Zh
9C4q+u6Fn54kQQbv5shUWFlaeDP2Q3qcV6Z16zrfGZDvYyrL01Bq7luGzmaw3pCXEV1q0YZbnh0l
gvfCxiMdNW21FWIyX2Lv3Tb97E0PMyCkJlSV5XRygL8pWylo//VBunTzpAfhqarlk3Sy6Na2wcg6
8/ODLLsdbxgIjxqGV7/j2lTEVauqiO7q0HMebegSFNbx25RnxlG1TMBn3cTRcwyS3CAUo6W1Pbg2
XA71lDuvFSi2AUH4s5kW6laPnW+xKPtXdlRdNoh5S8SMjfbaq3D5ieKk0C/LaTI8jQKlGyLeZpOy
j9p4AUsp5ZRYCbdxLqAt8XqBvd9yecevLf+opS1YeZ3Z39HifxQ5YwgxhPrNFNjRa9t/t1wXI3wS
xRevy8pbjYSu5ZsBFkLHPg/3m4mbgog065UeBHfn3jIu5qis1yR+sUK/eSGcITtHsTp2EMzZpnPh
NiFg6Zx51W5AX/pa5lBesIaZl3E+DYqvEogIuaLZE2lrhPhZ8keXTforVjd7r9uG2C6nRVjCrye7
PdIZouKnFq9g8WmdAHkjmyO45H5l3rqF+JRZLV9R0kx74bago+BetSJyXwPJYCPKh+DqcMd+Ff3W
xgz+OhWpf3Wk0UCpQg3M5kaeYxCCOzsxgK7Mv/zYqEBba21OcrJgw98fx0Ix53ItbQNTbFpNePjY
S2mHyivY3o1mc8LzTwRZZbwUoTJPYBnMk5YVJqm80G40D1BWadWCgLDGE0x6FdqEOjkIl7owm3KG
IWrWJ7RJ4e8NP9/FiOGoBNNZYf7z8fLx5f8vj/6z03H+an/7L5lG3/XnF//b5y3/+48PZwG/OUfP
9341D8QFg5LlUUtHjlsZB4KGfj2CDx0SBDGfBxWK0ZWV2PTGRX+3KOHBA+enIKj4zuxXr17PaJdd
PsOm+bAo45dHy3NeJT10syxGzjzOrOnnnFBXuBtNZ0oTzv5Of3Z/1jQTDqZwV4HQqeK5g9en5UDz
59ejSCVvKPbx488fdBp+jnae+riKjXyh07EbIjTv0kPPHlCkrsb5NGVGeQpNozr9Po2ahDTvOwdu
486Q7n2ZuwbmesTeq66ybmWYuTtjCMeTDGbTVc923gmm8WQWFc8pbyZQ+Re0jtmqDZpyG8/fw0JD
vE0acmzms9/f9vfp8vLYjecMyY/L668tMOYskvAElod1FdGQzaqMCJuwOtnz9Ov3YXmu6Qmjaid1
h1IHsXycHWUvraPdKKaBywsZDLlNtS46/P6Bu7HZSWyye2MZqs0HF7rxOlFdtw6DehJbc55wev3s
hE9YJ+bhISRixtXzo3SeEwraQdz86aXjBWMQRigPtHEkIbPGYTmMmcNkMUayxDZXVIAAA7k2KjKO
1EBU6sFuC/PQNfHay1R2Gm07I/yCR78P0CmzE2vvSx55LqQE3mlhzFNuQIW31stS3wTs9uGJtBC4
aq7UxWbx22uxPCo8Fzhls/JZORIC3vgWYdfJcT12ZMqg9MeCN39pZ7k2f3+XTmfEaQbJ1+VNvByQ
tBNm/PtcSmiW2pgey/mdvLynPVsYq6LsQ2hInfr1pibI69Of+rvSznCWTGDvT/T8fx20EAx6TZhQ
GMxjwTLvTjiF25+PXM1iSjir0zFTYw5MfdNigE0WpIq0bw4J1QLXsI40IIdUqm3S1pgj1MhGnL/E
8nUkNeLPR8tz9P1RAC5P/u3/yPlbq5Lers5yDUw9xRc+H8YOhOjvUyhFUDcVO/EiZkCuNwyFC8Pq
fj1aniOUaS8syaqbNPr2520GaCda7h8m/humthkIC6bOZFXZTHSGxjhMoVPVamdlBQ03YbSnMo0O
QGDl2XfAF3Zj/ZpHkEvt2d9D3UFSk5fdjY5Cw//PQ0Wa2wpoIKNArwML6zMx8Zpii70kOCvDCM7m
1NwXeoA3uGpgXGYw8eNCI1PgrTfa/rwcytLAmMYreVNDIcn81Jxzg0jmPDnK/floOUXZJrZyfnVm
UdN30TCKzP8jSl33HMyH5dHyQWIPrpUUBqZocgh0csLplOkrDYJhFsyt1fvC/K6PRbXPJ2HeU1Pf
gc/5NrRDto/mFPHBi4eDxtR0g/Ex4EW3ycWOhE9+EsmfcR/YiMrwlZjFN9Wb+oXJijxGgC8wTgfa
HelbkitlbTXUsKqMtS2wWS/Xgo9AF8DOR2hXbMXqe+Jeae/rA0NJ5K+HuEGFW/RRch0q0LOYXuUO
BLCDZW8ODc42CtLNo5Vl33KhE6agpz0SNQN8Ba2o2win3ypwldwtp8uBnNCbqU001G5oVeo2rg9+
3ve3y0EvtOkGCSkq6jlj02KtsVKxMZysQKlbAhMOcRsqz6AjQXWDh0l3K0jxZLuM4XCQfn5r0tI/
OHqvwQUpyQNzRlVC5/aSi1b+daisLL3oWvOJCJsG6vy88GP0T2VI7vdf/4t2zIBRklyQgfsarDI6
rssjIuVwfdJSz+chktWoRyTJw95mi4fokIO0cvdswspmG0ffeITXuM10nZlrLaAVSQCvawvX1YbE
6uzy80kfFdLZ0DbG3LPE8hdc6PmaOEPtCV9QtNM65pwR/oht5t4GnhccKw8DW928eymKN/osmOpo
qriNIc9WKOhzRfRBsbfyiwzr49ijmaIPGKU9l5lPVC+zHz281EUTXqJW/9a0utygGj6QCuNdekGz
LtRbtAQ64qa4CGDoVO923ZmXn4c0YsjBtAPFto/4JdPcTTsqgGZz32dedS9BG90rSnMhU1bMxCOg
bD6Q2Qj3JD45Hb01E+k9bGOWl37G3wlarsIoyNrqOu2kW4OxLx15KiMIicsBwB8RKqki0YsAANJc
tPYdHR2/XxroJ6bH1GnzI1kYF9Fb4X4pLKwa/6qiK7VZSgxNcBP+XXEszw1GCf3QbIkumIsKQJZ/
lh3LaWwU3dZL7M98kZQsJcfPh26d1/spSVCQsIx73Rz3uyzrTGJRE4V3S0rJsn4HCcv5sn4vj5ZD
aOGCSerpwEqMghVPxXttc4v1cvm0fBlrLnGU3t65na3AO3QEXyyfiQk9X1lcKTRriYpgX0idsCzt
/RyM1k/Z0URiu6GhiVyiDKPVpGxG0SmaV72skzUaS8bbCd5gbF6nzNEJgAGlo3KUNIHbfB8JBjjF
88eWR3k7ML6Jpj0yaBZUKOBcNcvDBgfEwa6tzWQqPAPL8g11PkPhPS+9WrCTgW8ffy+x3lwIL0v6
8tyQdwfUYvD5rRjE/1JfLnUjw5kvYdpNSH0pKhGcsSHy7S5AMBcrA1cyvnQRN/gzloV4qSsNRP5r
8gJpfEwWZqfFELoclvUDVq8CPDR9NRRJ8ctBn38jyweTyiHQJyxmqUWq9okZHttZ2tPPhyif5T9L
1UMF45ChdVjqHTHXQcCDmtPyaHluOdXTelNqJcQPHwDEIe/bhyYkIzWvwTnjqDEEw3Yemq5erYij
2jHmQPYezivg/HxqspQvj5bnqoyIF5f6mbcqH1gO5BQR4zsfllPNB3uLrABHV8uUb2uptEXSB+tM
1/B6BtXt3wpzAraNJEouIMIfck+oNQE55Z1eipuRaQpdAAOyEbs7POP9jTOZb4On9LMxExkH1DyN
hiubofva6qCt0uyC+uDkrsC75uXAYcYnPOmQ9E3/XTdoGsfceQZGZcdGKkZlQSsZSoXpdTnoXnZx
rape0c/DbxhU5l1Z1jT+2HIASWYTNWsMl0cAqkmWcU0se3pj3QzVnDPSoAPBORMzeBgOk2m9kTzH
NUvi1UFWWXhFWf06em56aLC9XWIBXYP95atErdFN3nbwh4sfV8VuSGqJy7IRK9PCV9lH1cC8fDxo
iLapY233JlAJgN6a0lnq2EuH6EfuDIc+ovuMnjrE7YmeF+WKd0pYLMkBJtRPam8Zm3ciCKpsr4uZ
oAUU67Yf2uShsJLnJOUWiyDM2Pbp+KhL31+1oIRhaZqdvODo+3UwzOyL5RTbgLHbSkUkUpBcQ6+9
G+8JA181CKtfO7/jBpYz1vJy46nO7PqtHkvCOB2vJkQFm6BoNNqXHcw1cHVD/6ga7+sYxt1lOUuG
zieNilmbDIK1k0zum9F40SbVXetkwhF7W/NmHO4NDyOnIHLQhsZw8kqY18ZwJxsXeXA6vqaBr73k
JUHkgea7l+UUM8LeAIHxwBstfoqzcmOZg/ZiNdPG07SaUYll7CujzfdRN6r71mMQ1LfloZJusAY4
H64DS8orKHFQFSFs9dD+EoisfUyrAkFw4vbPtg3ym8LHvaad4x0L8UC5Wd7+tHbB+8nIcCrxeFsE
YuE5YiuHy7CHx04Elo1WYdQhdvjxOR2z5DLm7U0bRg/pXGsnKYJvzxJqpwjGAcTNoHYoo/FLLAzm
6+P0kiSMsOxBVS+pl16yUM/usYhVL0FbY0cyuiclo2Nf2901LyEzFLBykPy2xp0O+PrO6Nr4Mo7i
CjOu1i061k4ab22dKIIoSXCGlHA0xvSJ1dB87tFiUR05ApgQnb8Sn/G5mjx5BlwEcaXDdevkL5Ua
093Ud94Lr9U2av1uHOTRrmpihOeDPyHKjRVzM2hQ6xHD6+1gk4MsK0nkRNrhzpAp2nPuwg99ED6g
wvY3EwQ/HOxceRAxVpLm0bHqwSUjl1Rv0B6Zb5ZZu/HL3mPP0tf3DBPZBBnXiNla1vQPST/x00x2
cRORrXfEe04KShea3QG/nnuVbGmupPalxVPg1NXjVJEirGSTnW2typiOokjPymJX6HH64RmnKJ6y
T7bgyKwzAU9wkLAjfdFvWqMdnqIkfJRgrQrXointqeA50O2n3hPjzXLGEopyyWqQvs4fbLM82jQd
6m2zzR5puJfo2Fr/YugWjf1x3yEmW1v9qIP+tfGumDexYRQPP99eE+6lbUDC5UZU0j4P7UTos3nf
k4VGfsUYXtV4l9AqvKaWF/w8eFPw3Uks71TFXzFIEPQS6dHRL+vwsU7T+EjqAKEJKB5zXYYfehO8
Dk7+4JuteIaN9CijuH6UTqOdLfpgpH8FGDFMvHHjkG9MQFZrEymWWqUeK0pj4JXDn/KS+7ywfoS+
lw7qxk0Y6mt+IN8GWCObqc41dOlUtQ5/dbMT2kYk5V7AFn90QZa3YauejYaRiI2xg0r5ucgD9dz3
W+l22ZOIb4mpMI78//iSDxjXunyMbg1nBGvth/soldr9ciApMxIzBXm07+xRH57dBOZ31wwPThOp
Zz3PD4xHuvvlY1lCTmA3dGctH899WkJ6H/3w1lAOkxG3YDw8nwb29OsDGYHQ7O3FdXmeTjB+jw7D
WT+a2XU51G6gzUKu+WrBaI/nCbcSxbwfM7T2cid7UPUzeo720ZoP7cR6E7oTFqvBbR6LVtlIG/q3
5Yw2nrElnacF1thN9tpzOkL9fAfAl0D4dZRM3zvL5LmGYL0xUVcXLAcRIvPwG+7fRIbdxN8Q0kyQ
DGfNnBQ7iPlhkbXDeXkkXKc/64Pxw8xR8YS+m5LMk5WI4qbYPTYFxKX5jDkGvJT5UWiD/E0cMa6J
F0QEMcpmvBqUpVdVmy9pHLYH9lPjNSjUt5bso+OIcuPOidp8U7QVt5r5dMqi8S7E2H+y/Oh1eSrV
nRwsidUdgEhpF1qvnC6fpvrh16cZTq9IYDGCXSrIhmjHKMQt1LaPhvCCmxSXq29wtjxlzX5IF7Hk
eXlO5xIkJNIgvHv+hOU51KLUUn5/B5umfZwMKoQwb+kwzF+kp411lxgWVCk+2EfBSxBSwkRWiEaM
LToJPldhee5jE6fTpnE1bTcFkGNIiZs9Lo04mxUtq+W/4PCXjy0T9En2w/3yVOnZBgseiQFeWMlH
I0Wz2gQO7Wm5kk7sXZk8VGgMcuSSWowCMImJD9PT4Yh9sGcAj/uiJzlP9NG49pKk3KlUy+4UDqZd
GNVY6hTGNBg47pGBvvEsAH9pugsTVQwVzj5H3pC9LG/Y87OlLjLoPxm2w8DNz4VvBSflmuGNDyW3
xqKk2MD07bT1bAwe+CZM9l+5yowt+QPfXL+ouHYSet8nsA9kS1cm69hbqpMLC+aPzJwmf4ld895W
41ur58RF9EjgWyw1Xfo9pkgnbHV68ECJbiY7fsAFaKXjmVpQw92SnKbBfvFiKwayjsBwqJEujvwu
i3B6coz0pvdRrvqwalamhmDKFTVyL8vRz8EDMBIQC7G9jvTK2MDET9yXoYLxlKIEnFKCJErrm50Z
uzJD+y66LnpMSouwLXwUOW/OKXc/IcZMh1qqchVI9WmpwDugSmmA1RZ7Odj9rTlhlR1ajKIRk1gf
DSFSsfM46B2tQKfYtKX6Jik6Z5WlvystLKEatc0MwO+wISY7GVkWrX58eBr7de663VmHH0YdX9Qb
CUOtyUoSDAvmaU6m9mIIwOTLb3pOZGhqkV/g9dN9YuBnbqZsq0wTVjG0fwLXX82c5khGZAuCrJ3t
AOht4NAmfeyvIBNdma19jhWrgKe5h0Bz9rAVH5PR9vZEoN+WUUgTezrQxfMR1VnPg1miIievRSuG
zzA2HnuNGJYySBkrefNtO2dwPkrmNnOkbWRjG6kQ9vqvdm/HePfMczmhd8GpY9ZiOvR1/qG1UXlE
2VRsHEzZHb/sfUeYzXAOA5DB7DD2ma2OlkfKsWOSK9jEJtns+qy5wHrRjj+KKjjOkzd9yKpb1Gxf
lQv7UNP1T+ItoovpUwG1oFqRaZg3VmvfFj52PbryNfs5sl5qze03pVHsFIDhrsSXHYzNj6gvWsgw
Rbj3IbElmYdxeIq5PTJtGOgrOA6uyEgQW1aR5mAPDeiYfMrxyjxF6Yxo6SqC/1zabPYMjEaEkviF
e9Nl2U3uQCh0A+tBSXbKKgxvs7x9GdwuuuJ5JA4JPB22sQrJcQ8ioASb6O7RW972/Kh7Isg+ykDu
ewl8D0HZfjGD9BD1xtz02O/DO07Nfd4kV1w5pB8Aydk0pXwaGHWvcpRHh85u7ktHPMVFR4CrQXB6
TNTYQAs7FjeDme5VnB/5K8Zr1xAffsX2MRZQb+JieIiH6urUTriyR9mftAbQXY9ROAfcZrsWTu0K
TRJ/fwMM8oAilGwG4yatg7cMdMDRVJQEneWdtVSFtIZ6GpZNtS/smZ5Hbgb5YkQBxVx2OT+BMnah
FiIgl8krrt9mR7LJmQiDg6nC21wAxvbmZPJOrn2VBo+JVM/x5MwubMpv41Y0zGo728GT09IEUjHo
TrOBzYvZfI+n+DDYHW8bhRmq0pAwc4MEM/ijL0vzPrAM0iXKNN+3NgMTvX2R7kjMHe5HuL8ghjoK
XLfWAuYG42nEJripgvcoB5MSENcJ+d6ELSPI87NaiVCK9hS46rdBL9fW9CSTrbR561N8rIht+V6m
7pegkJ+kEdImFvFzPWA9bLBouCl6hKn9ESkueTxpb3nWBoc6wpEj+vFc9A5eZ1KTh6mErloL0srq
1NuYxUNqeuOjSvRzg37RuNGJBAQmabT0CtvnyrspMg1usymKu7SPvlKlEyDL6ulHZ4u/FG3UgSli
zy3JYkLFN7wdM02h3qSAgna++kaFFq7cXo0sVtrEZ1dg/lletynJDGuAHBuz8R6qsH3PMLpfYAF8
LRr71mjNH5NmAITQ8vtS1p8+9eQg6HSgmCudFhzNmEVI/qdX1+F1sf0KM/JDDC1Lb2Js2x5Jjfuq
k95qikiImsy7TLe3XWcmW6NwcE61HpEW09VlD2v3Yq35kf9tarl/SW3Ta3X2Nk1qlw/xFcbrLqis
PbgbVHPWBjBcsbGd5KFU7rM0GcYAos506su6sbg1CXUckHQxGQZVq5yrUSRfg0iEpFzFH24A6TK0
X2U2wycN60td50/Cx+k7ptatBRyRXVCwR26B3NOYvlq5RcY2dFS4i9tGt19ziqqxLy6VP93a9LGn
iohaqzEQTzfpbTrtSJrDO+R0MYwqV1sljh7i8c/UxstafUVY7NGHYx2mvMt7IbRZprYL4L9tZVCj
CInp+hpRel/Hl0zovMslXGyfDoWnMfMDWxh3XPPGeUAtDSWEN7SXMTqcaOTRMUe3GLvnPBnmqPgD
7YhXu1DcmkfrtTYZBSAM/OHhCcCbhVC1iegT8LdIJ7KXw8B5MQYoiPU+TUlXZ+tIGhDu8sZBH922
NdMfYtZWgyuKQ9j571kR6+ugJgvWDA+Rip5M18A9g0Tc1/onT9UJ1maLq1p3b2CH4sGhN0fFTTpL
t88919y4YTXS3fdaVL+Td3mpdApOpLlsWop0Iwy4l5MYJR5uyCRNxS29QXS4oS0UrBCQ3tAH2nlj
cI5INNswMcrWgQdyL1XBZ9LjhUSWwSJmPtBnG9b+4M86l/BMy+ER0SWav7QilNSZPgLPfgqCjgCq
/BgNQf8U1I+RIaO1V0aXpGAt8sjBpRLRYFOuSNkhW6mi65gM32L7w6r6W1fH+0+fySK5CwtHU7Oq
ozrqBoCKyDALeKJoazRhnYsKaa0czB8MGgsYUc60V9aMtCvKH7Rkd4Aak2NUoO2HXzAF33RvvCHZ
EEOOhZYi0eoNvd36TploEzSb9nuD/MCrqZDAAexMtDQUI9aO1iwoEnizq8bmcgna/nNsQc2LlIY5
G04o72iJTWo2EsBRVRyUVu3LTp7Zgk9kIaFu9zaIXWjjhuTorYiDVHtyXb9paXZIdcvZNYJbGdz1
722k867w7X7mlBBmUn/0ytIvKmM0nRfzMFQm5xi9+1Zzsb3kSVAzpI6OwkvmKKcaN0zM+yA38xff
ir6IkNuWpKPm07Fcp4hea/xhGzmVnyOqL4yJtwJp2oqkhztrUs+ZY75Y0KbTHG5e03o/oOl+mRJe
cyDh3lsd77zWr3qQBiRzeaXJHyR/GW1uaE2YXXN8D1iko5uhH2DgddapsI3boHS7Y49faZsK9xvL
/V1T+d+iwNPXNQFdiDxaDQArTYHAmYfhqGNABxpybftfjZCdXYOHZp3IftrOAAfTIzizn+J7OMd7
zRtNRHrJfZWA3TIQL1c6YUn4JgXuc1QXdWK+mE78UTvNC7zRrWQWHAUoArM4au/bmnut6q3ZhMGK
aAvAb52pdgafRuOXkC3RkaEzIbRGOAdnrPpeV/nZjodPlEw6c8J4EyZetfMiytpCq8jrmNq9JPgV
JVB7QF9Yrztfo3rToFpUSIX3WQbAL9bybT2GXyML38fE5BTA46pyiukatHzroMyJrNPpG+jFK2Ki
jS8qMKTdpq3JIRqgHuopGoMkv+2q3r1Ujnmqyo5IwFTHPqi3WDAAu7WKtIfcCt8Zb+w6DdGxEYvL
GCXqtrLHjRr992FchQWp8KjS17Ue/6iVQ9MwRrkT91+K5pFg3g61ZC7YrOjqXnvSKLa2dj/gIKoo
lpqC6yAPWHcyHT9C76hz3pJ3GxvP0tb5QVCrsTMKzjWXzslK2Ig25E84mkP4l5XfalbykAFsejMD
uoe9uUcV5q+ZVKp15lj41noMsQUl9so4YFIiibos803fM0ntoLCaE/YM9hbPygjzU+R+r2pMEG5c
oH21uBjSSLc2zGvkCgBExBBVxlcN9fLKsfKtrsn7KiKezujyH4D/sKINX30XVOgUvAodLkzfmp+a
p8jWGPPpDuWAs3csDUejg06nq7J2yzsi50Um0boL86fIP+q9i0yv8W1orsHr5DoXD/4iPIf2ix6w
xYuxayRzwJWsbgOHvkqtrir8QXRo/Cjm92VJpvtOnysfBZfBnkR2o9vVO+PzeJ1Ntb9iE6isyHnh
N7qewlY/BjkKtGnMMyJaQ1wLkX/TKXHtc2uDp2zvT/YLERaHEFPASjHoKsqIUaQHip67pw7h+Vo2
423ujQQMd82aAq/aIJI9Vrx7zJGelKNmabq/FxkZYJHvPndlnBzZ1Ze0aGybgY9z9oT5JUSyUc4d
9YTyqXeK+BzVzReyjtcC6VOlmWfcmnMgmi/MBxNME1GRETfyzNl1giapTcCaT4bSpkBGASq0Q+oZ
YY9n9NQpbFoZcbxFOReSeNPy1NkzbODWRRxOlEBr7AycGkYxtSTQE50Y8HUqW1JSpafKkmBl16Kd
lYlR8glGWq5ZnaK9R27Z1hp6ayMkMv8+yqudKqxw26RPMUsUCgPCpyBg3xsZQOY4gF3lAa1tgDUO
iB4YmrneJompyQcPHcQoj2ZMbcXN6aixJyfG5odVoN+jgtq5g/wQynIPUFTifZHcBlqRrR1bfIMM
buFC4dZdN+Ob3odbVaNXWJ6O1CetEDIcw0RbDenwNWhybR0T5QL6yxqPnsEV0zgs2HAU4TqeWN0H
XBb5BwqlOXKDdONIjruc6OADG+ZPkJuwidp9YrQGkHn+DhSPEJbLEW+XtPeUY8VeCG8fS//d1ZOZ
QJA+DpNzHYe5qUpGSdibTFWYTAURus2UQd8hsISPJozlUEthU3uKxdDTchapwr8h89bcSW5wR6TN
WBt6baTIZrvgcWvthx6HlnDxv6e5cZXWl1ComZTufYXe6DHkJ6p7tGlbCYd32LUD1nKnogA1g45F
zC6hMBdVj68W36/LdgJtxweW2/ZhBJNV8op63yofU2/OGwMAvmmqvN7ptfwoQzVi2uWe5QFcHkzi
DIfY2nCTY7keho2rHH031VK7Jaf74JrEo4ZRbByMrnkc7bG+hxG07gO0oioL7nph5RthmlCYQdip
IeY6ltfA1yWCXgpAf563G2nXUlrBHB+dKj3Ec3J1X713LjOwYDLBrFSvve48QcAaXhF5X5t82mWJ
o17R4XXnISaQ0IFu1HvGxwImnJmJv2NTSAr5k7T4t9P/8z+S4DgHffy/c0su0ffPsP0O9PV7lP+Z
L0a4zF8QR490MYP0ERfdmKubuHP/Yjh6/0AYTGvmn1FhhJr8Si6xQDiCfLTofKKgRWMDebEpINX8
7//Fhxj6S1s6uiEcYVv/veSSGUX4G1XoijnfTAhpeYD7HcuySVL7E+HYicFzRF05q3JOEuycsTl3
rrmzqCO8Ir9H78hu2m+73ViazdZCCpDRH2QHzw2stSo89KrQNzGw3AknJX0hmE5rWgt05Es85SZp
EQkq6yhm+l4UI1h5RO/7hN6S0QYfUZofvI6RRhbUQJ2jCw1jvOoOOwEnGTYJMrEYHVbP3lqTln0I
vMlEEUVYV5a9Kptk5rhPoN9N6sTMk22MPVxhoYhzJgYaePYmT5tmh/I5JHfeSO5jmockk+rwbNFZ
oYqSD0FW/JC+tdN1Vgyzb+6smWqoMhKom4mdfEvq2bHrtY8qFU82JfxDYrhH+BDIOFzbAcGeU40T
1mEmw14yxrsdK+rhMKHTqRfqDlA7UosVad2ku+tUQ6YZR/tCswdCtAWgxwlQgRb7rPvawdYIH+Vm
zBid+JJA6ev/fx3/V+KH/u1V/B/T9/rjaxR//ZdL+J8XsC3+YcI3NYVhWM6vIMCfEFYLmirQUyQQ
pulJfEB8zl8XsA6eFc6FN5NYSS0SXFe/LmBT/kOaFhBNKUzDMBzb+e8wWM1/zbNyDdsWuiksIW1b
ly6v8F8v4LFjlms0PabspOxBfLM5Ncc7q+IirSkpd3WRqJXeMzMrhO+fwmY4mzbDw7oqj+MQONjl
o3QDywqyoZawQUZfNeGULvweHGT5UFWMQvLKPbS0yzfpKLttp61rZjB3gmLu5KfsWQbHPhmBUqs/
7qb/WVgXd8A/7078cHRKhGQwYoGaNRbQ6h+A2SlPtaTG07uVmvtOCXQTugYJHC42eecrothHT8Yv
wELYiNXup6z0i6lYA83unc7L93//Ykz+mn++mJnAi7CS2HpLOKRJGfOL/ePFxCJtETIm7K+xihZu
804A633klgxMbSJwLGiY3t4YSbEDRUhkMmrKIu6vTu784ObDbtD1P4QZ1uThOiuPjfY6NRgmkWJC
lYpqsWyxjlKriYhZRkiAgZTxdt782daGkKBkW0Cp2Dg1VQiV1b0GemcVIzQfnPT13/+o/8qvZeEx
BG9oflaWF2E4xpxK+cdPirXbFJoMCBkhGeFsDMh5LfHijKTmZCgZV1rim2fuXf/+u/5f9s5kOW4k
3dKv0nb3KAPgGBd3E/NARjCCpDhsYBwxA47RATx9f2BVd5VU17Ks952WliYpJQWDATjcz3/Od/7t
+zu/qm9zJ1kgjXHn/P6qCW2HFoRGHf3Po4o+gJbq5Jtxquq/r4K/bWb+17/UtvLE/f2DNLlfDEwb
uul6jtD/KNV0y8yMbbvVQSz1OxB/1VppmPB6A80yNBLqZIZg/dfv7X94SZt7XefVKAzlHf7+3pw8
5+zdgXmsppl6PNb6Mm/dC3Q+KAS+rZgxEMP/69c0/lga5o/RnhvRLIP1iW8qiOh//RgNKUCUqgaf
PQ/+Q0a9iek84hs9KpkdJ2aSJapYaIgcbJhjrP761f+Ha8gRjuPxlj3Bd/qPdcnFiJSogAmyDqZ+
QT58B54W4gwaf4KxpnS0C7PVzf/7i9K6ypII99ownT8uXIhzgTk6UGnsrDmH5oNt82Z7tSp662Xo
a4oyOYP+p2+z+e+XE5BMfAG6bfK9tv64nHwQZCJt0nHtWNWrFoenOpzxiRQgB46frmgY+bC66Ia0
HmxjGBzaLi9QBf76nf8PN4/LdtDjOcUTh/vn989ami5tWQ44C0ERMWntWbjj+irjr79+nd8LaX+W
BpcX8gSbUn/eof7+Oh6zQ31ieIpZTy4lZQ6pi9Tbg6Qg20Pm1EjMVWW+/fWL2n+QxuetMP+wApss
DLDO/7yUwy5xx8iqknVsuR35mugS0td0TI1z62Dig3leLnrD3RtRek6H4pMrEtneiqoFxDomSxe+
48MqTKXYDkWyi/3gMa8TfJKhgGRRfLZa9mhiX0SmnPae3uz6TruJxoA0ZEigY9L0R+etpyypsQkH
4ML+RAS6C0hDxNCAh/SBvo+P2khfRJw/QVt+Vnn4Sl737NnzSPshrNjvAesDjIN41OLaGNi3NhlA
LBzsuDEz480t3VvLjYChhr+Qgb/LmOk+bMI7e+pXXvpBZzwVKt7S9+JnU8vOfhpfqoEhnap3yl9q
Rr7zs3ZvKP0K/eIB6u2hrcxdOfSYgzFs2vXJiqeTTpbX5e9YTmZzj8ke2UbfQe/YZNENEOu9YTKQ
N8KTVft0Zbj1rbTyI7lWSDU0h5oPqs6jlRn47sbJ63ANtvfd8jr7YA3aw9giZdptcge7myYTVWNK
1r36yPcQJBee1io2jlEAI29k6dpnAdDOSj7GqupuCi+7DOQQjtSkLU2dGKRJt+7W8oKRD6GLb2Ch
sHEW9rcSJyeX6Y7M3atqQjhkbA+WTRDuSwra7qWFwM2D1QYMf9M6BMt90dzyYX6nqOSgZPOl69Ou
a0zBWgQQR1kWkb8EIcYgN4YlFkPkKG3VQoZZ9payObhbqAW30RRgS03m9gkneGT4g/pLmZxO8YvS
tXurZa5TBnNZL+UvSSJJPszChy21Z5dAg01fyIHGcyoJqbQPSiWPKo3DTZRRIRMzY0CxDzjinLEA
AiFMnStAnpGhPgWBpgNWkJ3YwsZxcjcNFO9oTHbKQFcAK4Zji0pD41H17NOnleJI0Ich3nZRswaY
Wu4b6DZxySjPZyZjPg7AG9Bv250ZfYaeCcDJB0OhmcOLNVnjwS4E+SIfx7HAx36MqOawm1PflRTQ
+gKwZO98V4W7HPUQAu0wJB+S3srOq/SFFvmkUgyCamaws+LupLnJL2wqNBb6trMyNFHBbMSdGprx
Co7YI9rip4VxMq1xhObo21ncp9yobIS4VzNcUhzDuOUay8VkzTeqdXt1MD0SkYGA3Mck/s1vbTAl
ZTZtWd7PAMRAvV281kJRrrVFHTnoVrIpNhk7nY0sI4a+DXaLMmNa2+nUMhONVKtphL1NUzPwd+ox
rPHkCT+gCUcfb2PTWIouHl4KaV4DF2JWlaQTGmlNwsTvSewUWB/ZdbBfy7lG3UruYofMlsRKsBnH
+JJ6hnMsgvRulIRDe11ZS8a81HURC7sxgOIWI2QVpqHMZPyK02pIgUGJm7LZm338rDe5zUSkNuEw
1i/YZZdZaV1A4ehLnanVtr1VENEPfd9/RXYFZ6VpXg2l7PVg0PDXmFG/BhKAfMn9sbIj4+qnQ4iZ
zPsEvvVWNOJM/43gK2ZGhIm2y8KXk5eZEwxP7XYKaYsLbfDUc7RMpfoHNoRjnOfhuvSLKyOaeKmb
7QmUONK2T3iQahhACcO3GcBL7xv7mjl1BAvhGLYsy2C2mRpjc5pNucw7wnLr6MMqb7GWNrrpL+1e
e6Uw5Y4RXTBnENBP0xz+bt0SCCfWbT1zPL8dCwlJ6rmI5LBIApdqYaPjyDI+l1ikFzlw8AMK4fiA
K7JtLO5kzRiXfc8MgWEQ4sUwIDZa3hYr1HsxgG1rZEIafTyaU/MavZIcuIThieuuX9Bm+kBQHush
Jywftbmq160H/VV3IGyUiunKwFcVWYm+UGMezLbn4Opgk92ErPkQyCgV0uWwrzQqdGrZvvIFFfs0
pn3AHmaykY4AH40wes2KXLYtIncdckxYZp5TnseI8SbNRMOmpzymmkD2xzZz5xjjRpqS1ujGSbv6
pkY1IDpK2El92xPjOZojB7RRX/RVE20UndOBqOmisWK58p6KKurpdSDp3pk+auPAwCfT6UBOhffL
DNsNrPAnBMpqCWKHGyHTcd/UdQ/ywf3q/BxPVvFIvKpZ+CKM1nFNLZxTFK+GgL+bLiJfjPTHK8gC
qZutWagYEvqxOHImVqBCCnB3ctF+dHFzO5ifIhbtqZjKjSntD4TaaRO1/Qkq0l0IBWkV5NMV1N6T
6oOtoUX3aaZ9ygQDRqFlp0Ldg48t1lMNzrBhpmpRmrPxov6BCqtoh53kqcmsiYo3hwCheKNLF25+
Wj7VBa1YDdXuFAsRAK0yWOxxYt2ZbkF7EG3U0XAzVDosD+KFWBqDceNK1u9e76E6KB4KSX+OGn53
aDWvVgNkp20ehWFILpNVYznRvUqcC8D6W7NmhGBk4af0ttpobsdK0695YL64ipAdzPMz1snsYgcz
DjCp15D2SEvxlAQf5803tCKBkn7Hbr+zRHPklPGeZtN6usm1XF92cfLu+JU6iNDfF6BIlNcTasgc
Lhl9/Ipm0AipXLZE2CAWRWo+aGZo7/56lyb+bctv6xwYDcMy5+OG++e5io6YmJUjann4dCW2Nf8C
96fHGI/7JQxAOdMHQ+S4Zn8xaOFw0CT7oKqmLBdC6I0a9bey4BSUcc0tbJ69Sda3u1Z2495NnHmb
Utx4WkDLRvM8dUVz3+XRO6yjtR/Ia5thNosyTDHj+OUMMiUFF+DedN+mLhebjFabJT13dKO31T7G
qnSqnn/e/v/XyB9G+fXf//VRdkVbUxQOxvI3oQzV6V+uk7lk/B+V4HNN03//191X3f0mjc+//R/9
Ro73N8d1qThyDEOg9Jicav4urWme8TfBOdlGciFB9Ju2pul/06HneTr/GIbNjoP91/+V1zTD+xsQ
H9f0bWQ7Dp8I7j+DjT8HHf/8+b9qBcjp/yoWUN6DNi7sWWezUfWJi/1x4IlMbDadwHqsdGMV2W2+
UqF8AjuTbKuiemomHdKOFmdbLLXuQjgxsFNZr2upMbb3dEpGrAHvO5XyTKWz5kMDUrnGD3/VNQHn
vL3r3A+zzt8HuiPTsLsvzO4b2MUm7pJ1IONtWJrPk3CRlPusXRod9kI402CjsejgWl+Whf+rr3j+
JS793+avfAxrKm+CNRngjeE/281cUeDbyeI/nPDNP781nAJ1wSfhAwv/UUF//9YUvoGnGuWEgR7E
fX8A/00k2yblLRpAuiF3cCSto63PFWeYOGGycBr7IrviLMNgGte+YlJoqNs+7dIVG+0bI+s+SJK6
B0LURE0gs5ke5glJNWuSwGIy6y1zQ+0/vBHj9xM8p0lUII+Ris+/yHt/aqi26YNddqW+DguKPQ3p
3LHRy1d1PF48p5h9peYwO3loK3zQR5feHvLgpM2M/7CCog7/+aW4Nn17jHZshGGau7w/RLBY4E/M
YiTX1M8P+RXNQT2FSlBPFz1EbePuIotdGrQU4scBcfcp6SnsC7D7DY5/cmxv2nQJvbRBKG4GVSC9
IDl2gMMhz4a1/+RmLXWgxkNnZeLab5Tq3VXdc2BorXWjDfY8oHz3Z/gbPRPWKir8+ldi4lv26xse
R+dkqnzYXB6d06mXLn16Uiz8JfuAT9nOBR91nMu9TeZqk4XFBUuWigXGQJPGDQEqe9IPhVUHz7eF
2cZvLhtrnV5IAvuhfBi6KVnR+k6EpDToDq8/Kkl9k4a/aF82tYHdMmORD7qdl0b+vLhTGtW77ard
T1VIAzJX6TImgLTvvNqkcYvGsByrfwjkfNXpVcjQmbqxPphWGYmCpTdO0xZq8AwGTN6GyspuG/u+
NXT1UJwjEtzHPOveBomz2vGAvpZhQQvFNEeHMd3azppyTwqJ2NSAFB+eZybRNnSM+NIQue6c3tl4
9XCm2opE+uj667npmWN6D5BBTx+wJomVF4gJkx6xKC7OZ59qEV93IHda3VudWxwAmGNtRmF/Om11
DQXZ4ELySYxO3nAwzMDMKhsyCkk76bOPjGx9BmKnHKqHejO46b60KjLqWe7hzxfjuhq9ozcSbddC
461WlGQLWwUkQlOGcJ01spGPyWnM4HtG/dtUVphDZXpsu20HcvxBzyqqevRkq5p6NTS9/KXFRrvG
3ca836atNazbT01p7drt7lngoGm6zk/BDzxsyZiQk7GWhPIIopQbHohVjv0ik9Y5Ao21iWwWTFdH
8W3sIrqbwr7f69ZJdiQXeR5As+v9MxDo+1E5D14enKqqaZ5ir7lqiOX4z0K5pVwLiTHq5RpG8e2I
XrZXH9TGv9NajaYw1hDSYAwtmt65wslINiUxug180u8BbCM+yOAmw49CwJyD/UzeLTYEYQg658Y3
d89rRFXyur8JAOButAWJJ0BSbA1RvQa1pWwHhxOz0TIJfaqNxxaWkQ+PNgo3hoM7ogjOAsfeXdi1
2VLHpQhSCEOrQ8Wq1nG+JxZWrZQRP7euCndMCUi9D95aTAFctrLF0gDGP+4T40bG4s1zwvEkP0sS
nCvRAcEUtvbZRzZ+JT9dV751HgrzGdb9MVKUkTYyjdZ6Q2KgKHKSh414RpV8aGyGDNimwdRK/90H
szE0An9eFHFdzyhpxwiwvOOAnrrkQRTJMz6WfKNn0aV2+FUf2sNdrhORZ3Tx5Qf+w8RIBuLNVODn
s489+O7arseHlF0YF5bASNTZF87LeOyNZNskamn1g3k22pFkZpqvKzlipnbEJvXd70Q9p9UItn2e
uarWZnUruk04xrT5Nu4jJPoEwBm3AUl7QpENk6/SpucoLI5tYDdLZiTmZhim+jFs5luVMwudow+t
nl+sSdzqVWAuPOyBjgkpMSGSA0Fxgow6dutYFCtTYH3HxcPYJn9rGnedpfRtU+r1ZArvI5vq8BGD
VwpyKniqBNpalmxkbbwFKZFXCNr4A+uvDHzZvPq86/rIt7HhLki7+6AHKuGNFT18bFC3RieWIGmm
JdshuY1EOF0Srm8uxfzZS1ROTQ0mSz8wyJAostSerAjqAE+2xhHfULczhlbeFLp6chOiQ5IGlm1i
fXamYngTlOVdMXhXWqLlYkhpo070uWdwFO6hS3CGg/ReJCam0UzzNI7H+cr2aKKCO9erQjtkOidO
mbZHYnDz1c9RF46o8Qb0bY8vDLB6kO0oIEJ6kjzWk+aeMuP0WUvkuvAuY977H4ibKZklbJnRpJEb
SZqtF3oB6EjcStJZeWN5pkcM+1Ul5cr0z8XwYUv93UuBfpU6x4nYYRLon8JRHOfCm8o+R6anONoS
pg2y+hcRJt5SM76WPRb3KeNGCGFGNlqPkNAwlMPKtyWD5J4omDw4pfOLMDI1eoMG8gLoydaU4l7U
1gDgDWO52QxPkzCGdaIXztZHEoGH25f5m8ahkMUqE0uuLar6Openg+d9NJGa31ckOKOYL6OVnmgh
ZOA6WtldakBtTrVxCRiWoFuyjfzUDBaKzSd/Jyxj4q4Ii1IBxdLTa9rk040VyquBrfAq5v902Qle
MaFE0PYrwlD/+GXVcsQXtsz2P39Qx9W/gucm6cQxFrXrybuf3zsVfXjjNfTIgBisLBfmXJOdfKgT
j7VTr5NUV89stOu9XvQOaTSe2O4QiF0BS27BBV5tphGVPRy9Qx0gpvv44xboNglbk4ut4ke3Ccyl
ahq1rwb3V+AY54ro0GKM+nYrk+l50OPHoA4cVCiKikatmFZt+0QBLxCWIXmh7nmBIJysadl6haP0
ULo4SwSR/UWRE1YNc/y0XclQur6axC93rfUpg/rJq6jp8UXB/iK8B1MR4Val44OeiokKCYznOtDQ
icS/QnHvvDI7kisHn2EX68Sr7toiJS49ue4hK8k8Cg70HTb0zk6++tj256yeuxi/EPFJpc+498LR
33mWLgbX++7dusQM/ourKVmXhIwWbuVW2wRkxpI19FtnS9DXdKPZFi50oVMEEvBLRPx3ANhZzWra
C8L6FW015hwwvPt9k99Fbv0dDkSogrz57LpqDkKq5YgWTv/dzq89oli16i6m8i4povFqrDXyrZp+
hjRJNAGCE5Qj3qSZN1x3Gb0FZtpdey97DGtjWsi6+bYbNFP3vZaYv9s4yZey1O5zIuG8r48ep+ox
yDTrtkrT99iJnKU/Zl8gH/FkDohyEuV3aSREhRobC/KQILyQM7wTMfNr0UDnRrxxKA1UkXz3IyZw
yZCVPLuyzy6cipOp5JOLr/V2gKyYKSfeOFkJwjGTJ3rAGJKF/BE3BkqUedU+DHWalShDXaeAUZBz
zjChfCocjXtMrubaU9i1AdMcu1pCvR05X2nM+rQ08Q49gPsyMJYTbIIoJ3Oh0+bnYJpf9ik2HTPo
VklNfrg16JlOIKHdKjE229rJ3puk28SZfdc7Fvd5AQOIv55uQBU5NNW5bJjsvlh5nf4WlYQWnJiE
RmOATinrg5roPzKN4mq2+pcWZBsWXGol4Y+dylChgTTilvIBMCyyeJrMaNGVnXsLKBZJ0g/u4UWu
2OJQrlYElJWSZLTNcp5FldYy0ENnKUyl5vE41iNqQmPblZekoDFD5lYFF5xqI+SgdAUL8gYge7Wd
rbeZIsBDzRVUjiy71mAhyeFhFAXZ1jlVztwMQ7ub+t4GY4O9ccLgGeizeUgxZhzoa6eTh6o3auHn
MpR45Wk5Ck0SoPSm1xFWUTTGKHx5dedWyS4wYqKpbAvp3ASm6CfGB064cNOW/Zlt59mbnVR1FdUn
0w9PEXWHsWy1fSnSfqNrNF+5Y3uiYyynaSbggNN770bcHvnSf0ki+GtzMua+t+Ka6jiVLVXskpaI
/EAjkwPqZVkZY7xhWgGVt9t7ZFfvpiL4hdzAYNQNxZLc/FEaNiOUXNNWfpmT6g0gEdtVYWypYufy
SVp9V4UMyjyLFErm68XSAvxAu9yib91py9B92T1qoV3jdTObi8vGnrApCa24w9oNstYti1dvZAbc
lc4u1YqtcCdyGo1kRECECo27XzTYdxYFIz0ZAewInHE3FtlFEXUMY5xhKZlu/oT6SNgSsEHnsCf2
NefUle3g6Qng3TJcPoQTiYTCFHdYW19pP5FYx4TpUnsJobtXyclzSUOV1LGIzNrEkDYXrgmLC2se
a1iFdjDnA/dOHyXLZBBf6P6vUE7QwrNT00fgTXM2a2bpVWum+t+BuHBRKpBnQh40brBNRafFUs9X
U9vEe0DKA4PX8NcwyxLsY24b3X4LguzMABZED+VIeVp+Gc19FjwMNpYA04zXFGOtJwfaQ4Vm3rrM
dThxs1BXgMfJwtqayufdw7YT8leMzdmW5t7iS4t1EnJimisrkvZXC9n87HF7FSVEP/MJiWlt2/Nn
ZrLiWzFzGvhWimGkMcP+NayBHZD8aW58db3xRF3lS2zObFIW+k1Fa+1Ccy+Rsu/9xmFUEp6Nyr0X
aXpL1no2GJwD2z+5BM/ASO67zLzaWoNGabzg8pc4v51T7aVPZMn2zSDuWxtfS4cJvUtiNjrJuJ+K
kMMp8rSr0dKC0EMpTU4NmvWgGRooJIN3Fzt4n40HEcPJgNR1JoL2EDThxaQ7M5jnbn7MSZ+mhzFz
TmEgd0MZvwV2dR9rEBn0hkBBzW8YnPaS8zbIIlIPMN9gbbpvs+oYec62sbMPEnE88Pq1rn3pqQ1v
NUkAjJEJSEUMdZhagmBixj/Iaz7dWVg6W2p1hqa70zx4QyA6FviDbmDI7RNyHJxLgRxUbCUXnbGj
+ZL1mNxcu27d7q2z7H1IsEAWJYp4Os8OC8FT1e52TEpcSor8FTybil5qDOvaLRNuL4wOecWMsAzT
mjRyXDD77Fc2u7OVHVoEnIzyNXAICkpKATzl7IyW+bbh6Zj/vZ4Q4fSSpuU5ieUiVQqCqHKXEzH9
NksuNhcdSU/kiI+0tYYlA252rda0wbhDN2jmYl5JbUqEBtxohh0vZUwDUSIczjEk/MeGxAO96aLl
RsyA7CwquaES54OG8hs1TC6tFvI0f7KYcUm9d84GQgDHem3rFGqrupqNo4V3jSZwPWfE3M+NGMKY
eaoFZRAS4Hg0wpkIm7VpYyDj2LKoU2Jo3fChpuqZkffebatq7aNcMDWjTbcO9kVVvKkSwIGKghgf
0NJUPeWopv+p9WqvKZASXkdvoJLkqMB2biP0UL4f5MB7f1ympfMcRbJf5q75CBEaFlf5rffY0NOx
XYW5+wva4veUDE8lYNiQM9km6rUPL4ku0WDcdJn+DraMPFGY4pAjgx9WZb/NJ++pzO1LBSdypbv6
ayHdt0oWjEwc4nKVQzS/cADlIEebTM9pnaCwdqTj2Bheobx8oeET97AYZPf6IfD0u9YlgzpZH1le
EtOamFc6A4YcUYDLtcp7p/pUHC6WvoLZJsp4p2hd3+gpUI5qAq5IdCa0XwKGXefE39FEXVyhby+D
mDK0tqRWUOMBrHXjqggzyiFNQmQGJTNzizqaXLGCsj3aLyPF6NuiXwYCs1/f0O43lHPLe4AZRw9z
iO7a0qJlD9INfdSlllKNwgUFumc1kheNiY/dVnG8CqgZvK+ou30MQFlWjK/vcUw5j0bz5HRTu6pH
rQVMUDaP2OVWPDXHa5569aNuuYeUasy7KQKtImmeBW7mv+R16d8mfho98uE5C/4G+/DzU6K8ctXZ
HhDK+f827phvYr3cA+fFxp1702Pl2tZGNJ2Jd5HWLFOot1KA5xrzZWua3VqgNy6t2vavnNiwjMJL
NLvY2s2RuReDhc4r/fQpkAaolJHBbkmB08swYOae61hp0pUIG25BgM4nORTHlAqZaAp+/OyCPDwx
xSP9lpUvqT4XJ45azgBUFC8yde4ofHOuQ+luQee1R1WM1GXNr+pCLFjRoqcd0libnnzjPZxk8VI0
PKW1Fu+N16lhrWxPvXhJfG+2jn6Fcl+crKoSC1xl3YOVQ9zN/Q6Ta9/exL0NLGAS9MaE8iZqaTAB
A9DsqMS6GoN9r3kd2w6mvxSVHAzRe/fK0cnKxuNOdTza7XqgLMRp7quGY4mtxmhtSBsFxuzCGyyY
rC0V4k1RpvN5sYDNxAmvY8P+ovQGt57hX1jc2QSb3jvJ6nzx81uDJqEvs/dOvhlPB+bxw2ObFnva
K5vXpEmNZSD1u6ggSTh1eLQmn7oVVyX7qgLqhNP2lyEmDAk9REM1BvGLRwfgcso1TnpuEu+ymmN7
5QIBZR9uc+o9pmidrK+ZcZymuKcm1a5WkfxQFRf8KAKKUfzyVxePoEZK943JJ7VFjvlA4VQ0XyGQ
EOJ+nQzpwZVNQjkdzAjA/KjKiDSRmS7TKaGTRNAoAOXhEPfhvQdPixWu+jaCEaMBVIopgUIQufm9
6dFgXRT4kuvwu5g0uTEoSLdDAGSgnfShuFhJaZP6Yv/QWCGka0L3N1QB8MAK4KIE3ii2YylhxHiR
tUaKeUD9rW8Hve/ujdDfso8sj0QHTmOh3jWmTevmuSxdc+W2k4Ne6+xA2h/sgU1zGNZXq/R2mmWS
0/X71z7JwfsnfXw7QHxubUyOxkgNUguWr3MagDiR9hV2Sz82OtTFHH2EFurSAvub6qD9fE1fwd3n
0Gm5YFe6DhKr8IudS2P3EFXx1kqSVZrp+qMxjvt+zB8wzkWregIKabj4SXPXoEOD0uGVMNySE7R7
bWrnF3O9kyYU9bTchevclOcuNIZZ+Ay22Ri/sg9+SUgWPfR5T3W6/hrVQMy6mOZFjCek+FlADXZk
yySPDi09ZXzk94x7AShJa2uHRrxBOVIbchJqXxqUnA9GcA4LzlvFwCghDCVESZVpq0TK8thQnuck
pr/zMo80Iaaa9jChxNm1m+/tOp2wIQFTsXzUc8lWM1Y8YdLMNoBD5pCM8CyE+0YiiCKUc1ixnxk/
j6RgNR7UYXorioAcHZduxl8JV1sn1rix/O5Bc78761jEjr/7eZkybadD1qf4Jgp7N7AVzxb5DKJr
YdxlzCJgnCqjPZuKPHoSpPiG6DSeZOBnizYmjGrEGbpOCnS/Cg761IxrFGDmRWAA58Dknp2QeWD+
Jg5gbsShLVhmRUdM3WCkJeavrbGAF0FJhtf+89MZ2UpVsrXq6VvcdVwQWltFW0eNZ7ftb2AWk2Ou
sT9gNCsZi3C77Dx268NIW7BeyhPbxI4R0SUvks9cvRFAd3eqMtN1VzcneALbZo4g65gkF8knLjsI
E1lRnWh2573TwcQeunvvYcet+tb+FeTqvp8kaFOjZZQk8DvoNjoCUPZyO3bNS3HfZ2W9cZn1LukC
XZmuLTd5om0pimMtbaW7hPeGI0+Me2Y7lDQ041M4h3Hy0HAX1ICd4+bTNJxHG1kylAg2LG1WPdRr
9sGPBNi/ck+wEZ/Gt9YX7Zo00aUDE0QnaEPkVufwMEAxUCWIHVUQBKphzSy4tzGedDVL7MC2VWnq
hljAsU5eMFtN5C+TpzbIi4VnAoAw4ZUhD9MQkn1ZaburPJAlaViC5dQ4FwdYxe1eTxeyhw/EKQuq
SOA9ZAU1nMXo3aad2RPMNPdMZsSyicIEjhX43HIwjE1W0WHMlVGsFY486kfzbRMmDxOGsZu5+B1G
0IAUirM+95gBgIv66vo+PPI0Aojhg+SI84t007dyTB5MvThak2kebb5/IECSs6jBcaOAtnqwaYZW
Y88QULNsO8yPQkxVWYoDQrT9LH9h0YXauzboIVsDUqjwDhH+wq48BZeBOeNk+NTxtFhI6nl3bBEe
BXqhiaVn1C5qJ5SfQHGF+5TaMXXce4m3Sz16mqfcyDdmO4qrw3OOSQBn9c7a1KAmN3bufBX9NaZD
dRuXdb2hMYq5frUBSf4YsbpsiDMTwTmYIyWzVn8MRo9Wa5rQFVssSWj0YYqji94Almoixp8pYnfr
WjxTu4hu8gnYS4W/xM2iBY5FxvRmpDGwvU91iMqJc/XTEFKjyC4Wo3r71Qpu+0gLV0RLMnQ1Zxmk
WfHEte/n9JxQl7ZCrqPjgDaLk/BOtlwWJXiYWAXJgpACVs5afWeh7i8damfDqQOYmUr7AEyCJarS
sBQLQBhpvfR8eAxtI3NQHtprULOYtwXakC0LuFNDlT3gC1olmmfevySFDKg3ZKBiMXPOEliyRblz
U7qRIQOtWb+alVMa1UpAMOWglTwGnHyXTcGsJWj5T232bDdz9T3B3Prh5espLRhFDQsPxCKke7i2
/6iOaKZhX5tn+cPc/2eHxM+P4iZD+VLB3Q/Htp6pwD+04H/+lIcaE1U0mMUPWliSGcaPOXP+f34j
QOQKBd1SQKzmSo6f//P3HxZZf3S8ON6mZcZn/IMn/qEY//yI5frNapKzXdIaXprTbaRpxW4kkLHo
iza/BRmHKE1QXUfo2TiWzf3I5kHmlbHRVEOr3pgeDQuHpxOokPYU7d1R1lyuODIUarNL7+Q9kXP7
2mnlJpPBXe4Rf65DNicIk18y77YVdaLcSlEPzQN0148ZFnfAUunuCAjyDniBs9ZExyPJqRZcYYKx
CbJSYXCr9MLuzoR3431XGc8Z5oYbM9C/JBvARdg6gLh844tqcFzn9Uxi0pq9ZE/JBXgn4B3eEKRa
dBbVakMFRbw3eEdTpe3zxHVhtOno0mO19aAONX2/cJQHgzhnNw7sLGb+GgPbFV/UJJL6nsiemznw
I4Le8aOZ6nstqCAoWTuOetBFEZh8L1NHnuh3Zgcym+ty5U66uy6z+uhHglF0FdxwivbYetAiymWL
dmJ3PTFv9jTs2pjqsXdcFHbQLKMGRE5gR5++rtNzO96UbJuouR8+8A/NW8Di3S+4bHHEXOPaHVgv
CNbX8ilNjUMrqbHo+6BbA4XwMUrnD36DydWIJ6g0ASepesCiGBnLNFbg8tXa6rxhHagIoWi+PKVJ
Q8TPj/iz1F0VGzyO/+dS99Af/3mFT36oNo6OZDHjsc2m+a1zQhMw5RVCGlu1yccEYYyX3NPpCtSp
VpTZDp2jYIhcBWsTfgQjkHgV53W7akbuPfICoJ41Vd2GQuyjboIZnBUnvQ3eGk3XDm7HU6kH2wxf
SYcmGyQ7CIQzHk5xVyDsnLy0RcBCoFhb0f/m6LyWWze2IPpFqEIOrySYSSVKlMQX1FFCBmYGGV/v
Bb/c8rVdlg4JTOjdvXoGfKhNP0bp9JfRtxkO9fKvkT9lFcxr0gtUm82EvYnMkhcn9ceimlsa99p0
qaAQ1s2ZHZAO4FK2RWV8S1hfm8qT32Nir6SJSQC7RrQfJp7FAdJDx6AJZFXzAgaOVkq6VJgfiH6r
qeFWmoRjx4KPexrsOswNaKVIEigFWk2MTc5PmgfSC1c1GI60fXH6py77QuwrQJx2NqOtvT0YNoOM
vrvYqjsULMZhZAlQi/eEKkxih4EX6l1x7kpKroxmIDj8MHkqwQdbjEfwBF7JqYc36jr4o3aMGIht
+w6veFAkN8+aMRIPOHNs1S/OGMa1mOzftIogskgipt6Dz9sRZ/UB/9W61UrKaw0SE9ye/jd8MPhS
G0dSSSuT4SwmI7qV8aHcmdDdVnUweitt4IDNHDAFK9LrBjYL9EidTyThkowmyBUtqH4Ldg8gxaQS
yT0dm5pprzeyJ+K79vQxg7TgmVtLYufuKzoZaiAzU41NAgqXRvlC/ZWZ0mN6k5oMbQDHxybTsdpn
x2a7LBPPPYwHE4RavDRL2r0YGfn3Bxo5GN722biS4EVqrPNrxsQ9uMyY59MuB24B5t5LoXqM9Aaw
qoKViJjsxtlHqoFant079z7F1xDCcKTAzoxuSBugM8moMOSpM8zaathaInnLwmIRCXCXF22ebUk0
Vnth58B2hm5rlB9mHr/aTgzitR7OWifcI0lyzmUR6Iy4ruptpi+oESvd9xVtC3lbZ2h03XpKp58I
GPKvl3xanUG5FdGRQ1YlfzN3A1hELE1RfhM+SM6Ju2dkyHaXRuSsejuow2Qsk50CyLCa7fmTWUbx
VJHyKIVfHnViN6Ej2pNok+EA7PJf2Ue/9BnzVRovtjBfx2RieoVS07oGFa7GzGCQ79d30B153149
Dy22IPnScDooo+LF9DEP4X6DkAFrFlDOjpXP4y7JdJVIrLWD2wPnujLKVVRTdJpyZgNcEj0Xy7Oq
u2jeYr6yKXJRyqj97gu64bPicdDMs42ucjDKAjllSpkRBcHNxxFhDbyTypufGzWfRF2FQ6USnMZ0
GPFkb2OvzUMzBgCxAM49TDMEjMaci65BwP6aAUvdNmnEEzMh+Muaz820fjkYnDTuVeAJE9IaDTmT
dMZS0CY0lonzzKZmyqwOoYoa2ybIP3zXHPbOhGMvNkcdCljt7DV+1qi348sMB7BvRlwctn1JdMBs
xuzyQjZmQ9GX/1frH1mmxc+cgTejaQl4nZzMjID3oUjALlIZ25BD5sg60xzYYKXwFw6Tkgoqv21B
DciBJKYphCrL1SfAof10AqUdrylB+wxs0JBKgfPxxi5fjy30GzVjo3fE0K1soU5ZwRgLQymNmAIn
Ctak1iS/hG1R6v90DNVTLt6C2EX+96MsrFFSklIiaye+B1t8Au0RH4RCnHRSV+1ZCK1tltTsDXif
2jyV69FN6rBgLfFhoqZeEIV0Uao1w2f/EEDRW09JetIhgu/HLCZDE1T4JiNme64oqZJtaX+kmIrx
fRW2MzWKCPh713d+ctoU7fjie9F3prxqU+hYRf3gt6mlvtFNrFmROjmArUKkrmbTOvKUOwjNCRa8
SQXBBjKSznyKGZ3gMtQusYNU5yJbIG4m/nCSjCb4ErnP2ylo/zx/wfiKJGPAjl7kill92jhyzC74
iglcRymEXsZEBpa3glzbcpeIUiJNvr6etP46urig+AYlgxTzI/ayxbuaoBlEYtcAzec9KdbSpp6s
0U1tnbqut6BsD3LwUNIH95/KR/MEG4PvmH7IgtURWuUWSe1cWkVz6IMEdBJ8rDkrfWRzyMs5phhX
wWWnsMVboBCs42zxLcM8g+syOKuAHRKFSOPMGNFEBgYL7h5GPIYeWX9offvPXM4jo7Mpbfb53njw
ywFZh3Hyzl7+fZ7D4wQvFc+DsYJtdQcp/9RDqYXO+Nbytq38vmnCvM7sje0umFVCoytQNJAxJcTe
mM5i5ghLIbNtXIWJXsYDuLWK+XlucXcpq2oXDqy/4219LUdQ1A5lY/FkQ02tTolK/ywRMfqteOPw
QyV0JUAt9yHYhgM2VgZ/2YYN5dWSgbZL6njNXIDTgGSjcsfkZaIhMZ+jkVgYlJm01vcpXKOthOlX
CMe4JabxPire+UTPfGjZBpXEA/pZXH504ODOGNIeOyOOtvyHrIUaB5uzwqJShiKdY0qR2mJDHxq2
CUyUncukemiK9ewJroTIQWtcHPyVAt/fpe+jqLEO+toFMes0D9WOGEMe6vEE94cbb6jDFdQbRXas
bfA7t2WwYgC/SYZseG77cm/EeENmfT50tPVg+znLKffCzGED0YpNZpVvo5AhDZRfjo0qpMkaXSt+
78yOxcCDmtzZNmuTW/xwmMle+rw118SNqlD5QKdNX7s1MLvWlRcYdAINVCJO77mnnVTerCNqd0yR
vqqM1qDaL0meZq9Dx5G2YpF4622/2Dg41nh2fDqndHmJ+FkuW2hTLURqXrh8JIbkcVRKAvutNOKQ
A1i0FtQ7F53TPhgUvYYcMrk41NXV8tqP2n1t+uirzLturyxgZRInKZpQi1wF2CE0JfJLQsYcKdcu
bqPS+5NlRofJkxgdBpP7Jn1NvOabpJgZ2dY5dl2n2ZtWOxyqJsXv5iQBk6Vp29WM5tBcfnR7wR1J
suKDaW6DcvARKBMUlbr9yZ3GZJ0UJ6sw3bVy2wcxcyCTiOETk6N1Js2nsh/0derjJSJecIHPFdgG
7onc5zoidqZysi0mU141AL6rnMUQp1dBQYYxhKyI3KI178oNdsv44FmUfvwgRyaROmMpvfwlXh4d
cQ4uOyHOiCb38TRoAeQLI9bQYKW3ToL2qGTEd5dyEa0AZNfZxgtEwv9ojxqyM3o4oBjDVnsq758j
2M2JpT33nYfLEVRhb6uVm49h5YudoUZMjukCn/Ow6iYlzmgjAQW1uF8tekjsGFxeZ4TgObcggTjX
1OYmZw1fza1hr+j2O8xafSWb+VboDP9bCDtZd40778Z/0Q4jsnv2iAIjXUCXaO7lYRy5unbZ/KpK
7Zr6y5BhS9drtVMtST1rEWMGlGzMj5tWNea6ES3hu1atJ1k8a4O/jjX7w/ai45gFf0Gc39sEHKSL
qcId716QPzqCjQoR+LXt4p88h2VsYZrR4+FDJkG5qTsdAaQ4S608QzfnysdK6rdMILHEbBUV0hwO
axDryDKudwiK8WJmcj9Op7kgNaG73Gw4nu5FXxp4DP90tXxJhdPvZQVjR+Bh2SZScFikZ8aOAKoi
t0QlrnIL604g/1QwsHUM8stIxi9XBrtcnzo6FZPPEXseb7oLPBe/gUInXWlYSigjE3vXK15hrhoP
mONOzBj7nZGwqqYRA51mI1rOOTGxYICby/qtQi0arkmjNnTKUC71rx0xQnJRMzduk7z2aaedghqm
bR/gQrM7UIFm8w8hes3M6c+FoHxofHSeV6Z6Wzb3bz8aQl91r9zkRnbJpU1oPJrcNrdV0t7xuvIH
TFPUV0FRNms++bjkh5nWw5CbzVbvUULFPraif12dAd7tExpiGsn2NdW4sqlYdtU7931YlYJde+YY
urbdI3QWfOuSiUW2V57aW+Rd+VH1ygUTvO7pM5IOyGXHFchwcp+L9M7Toh8qIT1ea0wdEd3hc25e
lwdFWyoJYOjBnUVXM9HwRiP0pv4NHghmN+b78xzd3BJXKBF8vfMe5CBxxubFqy6YbSjJ+SWoKaPP
Fs8ymmqDAmsl/I1REInxTYaUJSMO+f90JLsnjIDXTUtQ0AKIkXIIaz1+Hwxnv9F8ttrxs9aZnFmC
q5avkwmAwBRchuXgwZmS7fivNBD0Wp+xDw69Mx73ve5zNZit4ojh7dDas2AY5hM6E5SUtHRvJofl
H6ZkeJX2lo7U/XRRedUT78+aNJLUiQwRsQn46XIOc3sZIndryJzTTo1sjLZZr2w2x6AHJRsw8Yz0
PKw0iTjW/+pBinUpkU+TrLln209ZnHx1XeHxtUMcrIppG5tZv25t49JWTDc9yrxz+8OJkUyj8QqD
6ruSnb9KExToYYrfKtxRAd2slag5pyf5Dgr7egJJSgVe/zuL+aNsx2QjG4jonPJwOiJdxpK5s2oh
H5uniRHszuzLuz82Ry+h7rKJxKEkBYXBCUyvMeNwEN7Nt/p5xRr+mwIYyCbta1my5pLCo0Lsygy3
tJbMV8icjRTMBRc1aeq03wyu6MrVn1tGWjRTmfuocDk8VMES5HkYPNdHy87f3IFqxrT+8Rs9W1NB
x2PcedxM+29RFRuzGx954R5MKmxmHvFIGTayuv0d++JJGb7aNHH50Blgkw1OXmVCmnNI9G9rOQj7
JmcUxcI4fWejbUE96K5tQCIlVckqyNiQPSLerggY3VO6uS24Wg/1uzHPOeg+/7XvCFoD9BP2crTU
+qcqGh8SLu70eDApSNgNPM2WLOXZC3CVrRE1O/wvUMIe1eRU4BJHvAIxRrkquidmfUfHwS8pFuuF
GLamSwBiUt0tomxH70om0UZCTdlPpcEiB43GsKuHIYb8Qg24+g706SNPcp4RN7ouz4ndMTnndhMO
Seos0NaAwzs2cMN6HJaC2brhrenSfutVHJksymr8fCg3/MFz7iiVtvMsl0m4TcORxeUuk1AyjOcp
BSI8IvuuupTnCUJ4D3qt6AgJDPw4JsErG7LjWEKQGM5pYu8s6exwDThr3Z+vkfLLDXPYsMMjBoGq
y/NzUkysmQSCV1Fkh3k7FowRfSxnrMkotAMnsGqfetY16+DflxiQteS1wmkIUO6AKQGFm9/bT4Jd
omsXRpowEoz6zQAJu6q9YhfH2OYmvKK8++iCZf1DpduBpp21YE9PXe/qjfISTN4jq8oGiXLluHSs
eQbsV23BZKS8ZD3Tacr2niwrwQaruP4XGJkdrs9WD32WkXRN41ziGBwvR3WguPdgCPvszaSfEfZS
GtnpZKhhRxqUgeScp4i175bF0zBpyF4+RKUra13X83kW9iaLhpMYOPVWdbv18pEIUrT3Y/mQy/lW
edYzzJzrAHhB5OPW1xYoZWlwDU34MW5+r4L6zoe/b02XgenAL1U7uITj6Nss8qNvqxAm1NElIbX1
HOMSs9K5QTDuEm/f2CBhq+mOj36Zpz2VXnvG2LeGUvuDN5T24AfSZd/0eZWF9YClk2KcUuyLQh3F
zCKTTgCQx1hHMKfyhm/EtEtMZS3b6jJ0gZW7EbjHYNq12xiqOIHlWzBVP7x2B09LNoS8bkE5/QK6
C2jABf1ZOJdqdj8tGfPI9cUtpj4HKREgKKqCNWqfk2stphL9sfaDR2K9nBRz69xZ5Ysoxhvwh2Et
HfuQewzk5ibS1n4UPLV+RWKsMo62Y4MWDG5d/TdlzE25DqKLsKdwceE9GbG0MQuv9P5sLpuVS+p1
jVgLrF5cGQl/VZSCpaCiuF8Wj44MNnNhvJHaS0KOtC+OEeRrFx8+dox8P6ARrAeLRXqevX9Wx7HQ
NO9G3hkU9Q0fnt9UK8Za9xSrSiDdM1fBd6MyPjL5a2uaC3MeJ3DGqDpU8sGuxd5aTwRZspnzYx48
Tm20CtoZVOjk5ZgoiG3Yqaw3uucBXk+9p9TAHuJ5Bz8lTN6b2FDb93qefvVR7hbPNe8oai+vRW4v
MfjIee5I0JSNFu/awbyCFGO2NdFpVh8KiHAysF6rgHYt8+jokhiUzumWWc0s/vCQvLl27wBr9GF1
jCMj3Fb77W3tWVbtD87anHXfDW1R/3NMjBwTO5qR3JUV2RsJtby8T4aUWKAu7SQeafTLD5Pu8WgJ
2oPcrdA4dzXNdMrAW69lTfI9arWQauibqvhYxxR1wUv3qQ9SIf0YY5jocZEccvKlgWE+JXT6ll58
mLDhBvA78Plmj9NSl1TTSUPAJmwiuLDK1TmnJF925hzESP5w1nMcZH516gY0p2iC/uLHRy2QdybE
xyair6TXP9qMAaQ95TfUDoyzOcuC2ZMRawO/2Qzug2n2D1WGsBYNHOhNRs76kYMDmCHcWPupb1ae
J9+U7NWhZ+VgCkFdRXW3QXWAuGA24HjmTfOpySh1JrhdbhDg6GB2MawKYrpC3Am3oqF3ZxBT4ExQ
BpCC3t2EQCPAnO1QZY+pp73BuNmVtWxR8f68jFfZqGakHefSC/updBcxIua3qgoQtFbxiifpqXIT
joARLtd0Cyv3M4nP0BrqBzoLHiu23IJorwjirz53X1vLuM3Uuo9UqTptZ+xcxV/52Ks4pNLURiYr
SM1TS2fK2huZrKUIPCQH662Lb7OmBpmMPxj00aNWj+RUnp906W2s7gHUzMFXCJMSjUOBBYD27tFX
yP0qMFW74ab4Ent8Pmiad72FHjI73Qe3nX3i0qOcdlxEZklkDjs4N2y6+agWnYne3EsmORsnaK+G
08J9yzdzz12490yige4Nd8bBbJXcJPNwr6e6PuXwEkXzEXMfZlPaxL35YmXVM7Rj9sjZZhQ+vVlV
+dnV9tXqdBrJ0hvngaUCoLuVPCyrJLlSsQ2fqjjWqX6OMGOPfJC6bZ0ru/lweuBRamQ+K38A03ws
Jxj4L3jmxr7Z2k5PHXfKrsMna+NcwkFofxqVc3OH5A7YLcx7cRLOrG3isTx0WXsW/fCeAh9ZEyrm
vyycfe7E/3znwmCJRYWIj2fAfRbph59o01aiBKUCmYr7306zvUfUvgUdLJn8GteYMgND4/rpqPo0
GF+4q0nvXaBk3MtkeiS4iLu/1yh6a/Udphhe2CQMcPisLVFcrXp4NPoIVwgKp+cMqKIAqPrBo/Fm
OAGQupflpjW1i2I+6GUMXYu76mJsq8aLk1MOp0qGxnOxZwtwN2nX/uj1fHM798l326eyUHe/b5+8
mqu36/lUUw0Yes1pH+Xk8qlpyLBhxPKtKmLiLIZ24evl/KZnoY5OuGNQTGwauYGmU95dgyw9rhtG
EPIL7fFoOfoN+bVc+bhdyEh2RD7IYq3vwTDJ0M6nz9rT3G1UZ48kQRF4AvsdLaMiZITcrGM3F15p
r3L0gQqhRFIgxbkljbD0FjkaDD9Ky1BknJETKaGsJ86sbJfGRzToU+h6DtpST3WVrLaVgzmN0Bl8
s4s112+gfmY0pPSNlqhoJdWERRVtc+HXO1TPamYR4MYmelQjlfla/sRY4KdB3sFpRUghCa6jSfwb
Kx+XlKJ70J/HSYAB1xShWvx9Mo/f0oVc02jmSUeYXGlw2/mUHhLER0H1qx1oRMY4i0F1CI49O7XI
b53j3ekWjSlYwDOeV+W5TxwLz4RE6eDfRdCjUbjgnJC600HNxuuYVs9FAo00JTgby66AYkDCs5Zb
khf1YdlxMrsJE7o1LWs292C0ML772kNcB2Jl36hZrPbRYL2WWCJJ5qq75AabTS119G2/Kwbz3dPb
R9dyHmyfa1rSkBjMestZ4fSIkPXzs23mzNWBdc1ib3TtPRfAt2lHYp9rS/Zfv2bi0I7/fGascQ7s
zqa7yzXKP7beXTQYF8UY/WKJ8QkV9iHvWYuIGd7VjH/aarRDMEIbmtHVdHfizlaGZqqw7o4fzI7J
zc3TbTB2EEexgMkGC7qkdc+fOR5wV0QVwK61gvYJIB/K43EScl9Z2idvNMsyznihzHOKlJrRHEeZ
KnH0ejy6WrptlHOdJ+OtzJciHlpgbN/H/0BZCqVfPJVumm5LN3jDYXPRK/Uy5Jhb7fVyie597b1v
F0DUsh9hb0ehNPNt5saMmm0LWFm1JQbwyDmVves96Kxxn2rloUKC4kUICzt/bBLrxtrORazLV3iY
Th4NJI2WoNc2Z/rKGOTmMbN17yZNqnIpOjuPM34ant5Jo0e4Y9aC/4yuA2t4bOEGVVUqD0CRQh+8
V1XZR9uLaeEWRPSUGH6mqv9JiMk4TKOhernaEaYlo3mczX5vequKpW5N5e5xIH9fY1lWAsm9CrBa
FcnEMzWZn7ylvxR1tSQLi6NXOkQM5/Q3KMnvxxYAMTd3GNyB92v4FmfitgKg2UlrmR5qpkXodZBv
rhxuHe1O6wCyHIN5xiwNEQMO6OrNCHCSpQaTlTQCHFWa/4DgP1lAAkI30y5+Xnb7kt4kRyf0WhjE
av81rjxTEPKIq+sxr+mfyl0cZHFM5DnWme6gON4iT5xcA2zhyA4dISPUQ7pT2EDiyaBYPn/z7Pmi
Uk4NZa+lm9LAe1ISO2SXnuYCSA8OJ2ZC9L8Jik74rZNseBM51Z/a9GRiDCbs+9WKaq8JWjeLwnrP
M3VGV1tJb34DjQ04TzHI8bDgudIfVmbiP0Ru/9HP3d7RnYdJZD+BQ8GkhyF6HTjRvh+0Yi+pTBft
s+fXezwGO90TmExtJg5j9F5XijiZtmP+vrLKggafpn0vlsBjy1wGr8P8iAU/oRsIy6WP6K8l6V+v
Fp6Wjr5F2iuwx2EldY2ztbUwASWVYoV77cw4bILkEqfcg/R52JaeB0w4fzSKfuuC9et9k/e2EEdB
GGCi0B20n4bflaTLkiLWOFuqiQsKjp6lo+JCEyL1NDU2s4G7b+9TWo5vmivQ2W15s2RPvCvuQx65
YG2xlm1dLoZ+XBysjkD3SLCaoI8TeU9gkj4zjnIU8rWnCfv7VICm07DUUA5Hhw70LrsRYTW58Jbr
T3PuqcnE3UwnUN3svXomyUh4EjXD+CrA0IXQ51iEua6CXkxebLqkdpS6Fdsecbog8bHHnbQVc3cs
fnjRXkqdJ0ThnV2bUfaG/qIfzOzHx9uE9OnwHZdTwR8jXndzT7m4iE9kOTjW5sUHZpNg5fk0IKVD
Zuwh+m6Ngr4vBlnDqusqHNv93xhgRDZxuuGc+0wSzTtXziHrx34/QH8PCU7blo4JWG5Uwj6WOcxy
SVegYXtoB85ciC3Nuict5QlLLQefVz/TGl0T5Rwi8ha0FKWhGkq0lYE9t1ho0RFujrUxmR92X/kh
CDVmzcvu1ibbOTMCtHKL9cZlceVsb2R4+0X9JobqGE9HrxbdpibNU+gNdeQu5UlDxr4tPBXhpUI8
0nwC5y7mdTtOCYZVrGDfSWsaTzgJXzF5JWG+RHW7ms/GMffBMFwUT0ylWZ+apT9lbgsHCKRHGjPD
K1QAsNClrlArvlwba1MhPQ+oJAyVU1CxJnLxD3a4ij8Lk7jNIMOeKmVW9ARVJfIu5mAQUOSGaNIM
UoDDXNVDEvY+pPkKY+IWBBvcv/XYpeSuzPQnifMdV0tektgd12Ips9JRqMwRO73u5/fRx/ZAFjGk
A1WeC6oPC6FeE0wpffAalIa3GWz6SuYMGKhN2RBmdt2heJnJz2bmkI+3Rt6Zd50LA03Pd9iX1cxw
gNrEdt0bI6XKDCDK1voaKbk5jsFrNat0GxkReAZaRrgYnCacbWhmXNl0RbHdzOlr0ax7qDkAlhTA
uvxNT1LKyCT/j+A93IYqS54mJZ5kp+tXPRg6ABlKX4uuyO62NWPdYXx/IeW8EZZVPy420xXoNO2z
nQmVW1lRXZSX+i++TF45JLDalnbyqGb8NLZtimPe9OZbrj/mlhn6SUrCIs37c2nWOzXBN4t47pMs
+aoGsyPWYLTh7Hj6cbg5TtB9qkETh3wpOUiW0nirLu80kV68YJKvRD3sUzxgRw0ged81rqVejDNc
VWNzoNdVPSQdO1CpRv+Te1G8Vp1tXnrGcTssF6SUXOdD15LhPgQZicJaq86zl8qTa/bZyvGr18Lu
6ztuEiCyraEdKQQXb1GgH9pZbrPOrG8t8QRiF/yKU5HAauBTLLES+Vh07jRYZDtmKET4l08y1++2
CevGALdyKHWokengH6Ur6KkrzNPYusMrbmPtVOpoPN44iFvsyI2TtnKFp2t+mNyGEe8ordCyxgcZ
MFrFH4G5UvtUupuFrYyeJ4HGF5Tcn6fx4E+wwLnveNTvQBfWEeg1xl0d1jbTNJ5tPQ3L4dEtmMc7
eUestcM9YqcfXeNm+3GOB5QX6ruCYTWP7qVaXN2AXV+aaZRHBD4ERWmjRdMqnDIaURjd1hC9PgLF
jTDAFaGyex+XE+Pn8c5Z6qCwFGS8HhnxSsK0XPSoaLUT620KrJ5d1njO8nLlcKg6RtX8gDSvTY5C
LAg+gfJsJRlRzjbMA+29IjvEn5N5QMITvxr9mZcGN6mePBcdO6AfG8gKQ/0UmFCVSYqD7cH2GUAi
ztwrhzOXlYy/QSq+IFThLFmz/gAKzOMeh48GTwUmmEptrPF7TKGbS6dP1/U8P80NR9CJiQtOAVLy
0R6p8qNxenn0/ejJ6Gj3A6z66NtDs+2xnk4GnT70YjwBjTTZRSAa8A6sliFpm0J60t8p0HVmwZaW
oPybJETAdHOKYMSJGFkYROZy9zlwAboH1ktGQp53MuCqCvhc26Qa34qp8Nc5Fg9emv85SEINtqC1
lMNPSj6+dlJzhcmyDGML4dYVzsbT2NyFyDeEUVy2YaAtozkgMASlHbottSBNjDG8y7PQT+lhdCk6
QFTggIKKternqQf/zJia+Q6XqbHb5D7BQUcgUqacQA040Wb15VZjf8SaOa4idBtmo9xzbHGR2vjA
3I9pufXbuRHx1upmaNwa6RWbtm5n7a2q+Ygo4tLLUd+YQseg5+s48kf7KMpnDGN2aHYOlWpcNrFV
Eo7D6lJU+HNAqGEIJj7utVvdhOUw0MUwOHLbxukPmmvKWo9hyqnVgRLsZOsWOCPHJrshlnxEcnoi
a8Ggmze4HV4tB7HOGq8aaNmZstjSt28jLkb6sKuNa9w8rf6d515bW5S88GerI5O0hulArBzJm+Yn
jIaUubUUn3vBVq/bL0XmaC8M7xmfuHUwzlVjvPY5izpuoBv2uyKWzxW8h6e8lwc2LPwSKPwy/usi
89tP+STNviFkOzwVxHRjztEbSAhcmKF05QhpJu6hBJoEkscSvNDjF34ria1zdOZXq8UEBjPT5doU
Hcqm2VcB10fA1Jy4U3IY3EDrnLgS2/met/+3Qui2kGeZBj1UgXwtmP0yqxJNWFs2xvmsfcG8yDfQ
qgh3Jr12TQA/BxcA6GioSLRnNJmbrlpF/XcinXDutHHFqbFssre890nqwEg7KHEwR6d+QFuz86hc
s9g8azUnOD9pPgvN2Nuq+ans7Opg915Mu4gOIvuCvEO7zT6yfgaPQoWq0wPMdM5zFNseuN2arb34
7IloU6fH+geKJBEw0xanpatB07Hy3iME/zcUyHGt0rdJR0IrwsFtTxyf8pRrUa+C747wRzwWBq2u
3o8VOGt66NqVzvDa7nDaZc8++8PK4p0GG98sPkuuYIXGOCyLd5kZ3ee33nD+NZY8CUwQ9KriKtLE
JqWv+UGrDkkfR8D9IOEyvw3gqeGaldJZY6mp1pUpbrZr38rOJLwf/yJ33SD+XlFSScDNxtnoSebg
MWZpl92qsQiio3MWiOmrRukMI/8mEyBVGhFtYawlINoxJoPajr7i0KTdtUsRUVoZ2669gnfg3Ggh
oWTm+OgSjXOsC35S4P/BMq2tfYYQWEgceLgTVqJ1rj7T0lc7P4teoyA4jkP0MfnW82Aar848HNNm
HHlVeQCz5t2ge+2QZZKyyo7rY1OJldgMU40Cw+hor0zuS9QgYwn87mser34CSwt3dSSF6bfLXhXI
NUmzX2x+rAj2fM0mnL25qZ8siDH4gTRCbOBw6pKAnSo/kjFmyOLM33ZPq2fO1Tp2vX/evctYQ7va
ueCz//aTh9JlPsn3M6x4HuRHH8s0FBOLky4BpQdEJANkBmjdJ62vcfQxePXm5mEY8gv9VnRuUFKE
iCLWc0cilxEW0nMU6sNllEui1odNNeYEEKzFPZkP/NtqwLqh5ure9Bfy+3+aPX7G2hbYxpF/dEwC
uTMdBUnL0c11NozPaYp3eorvdMHifNgA6eNnwJACj5FfbUN4e2NKPtjDLhx29llWDUvPzMpQ3HhM
698QAzaiU09gbsc5ElT4YzNIWoKuAmiY2C6RncF9T+oAj+3MbPFMgnsD2iMkl5iA5cAkINPiAzME
EHP9z2PjPPi4qjR+Lz2yXmpkyjVGpT1i7S/ivO9YE+9cnu5z66oBZkTuzsiylu3FzjWmR6T4mxkD
/VQHYVW/5121LrVq2NqJ92y1DP5gaCA/qGI/MsfbDU57rf4PKuVkEBqHLi3OPlOeemExMnx0guAN
Wsp7I5Q6kn9l58QaHvdcznsbWYgD4oZmwbc8GV+yuXxlurK2hnLHLbtlxP9RTRyuWpPN1I8U/nHr
F6IaWbgaNoQBJW3WEqAB2oAhgTS6OqQ++Ie+3FHiwdQlGUI9cklxQAiAe6MfsGkfOIzgZHnKZ64o
flY/St5H8N7LxPChc8d+Pf6bPP3Wpw1pBYh+D2pqTk7vzY8Exm7RXP3TPfWVmyzwkSG0A1u/Fg5b
pYLHqJzOLXsica7xgU9377bdNf2PpDNZbtzYgugXVQTmYcuZFCmSmlsbhIZuAIWhABTmr38HfhuH
O2zLkkiibt3MPGlSJ9EmRO+4M9uO9aZz0hr5T9jsXDJluoPkMYOYXktfsNCuriopvU1elNFmmIm3
j43PdVbzi9Gatb0+jlH+6WNWjgZ9iOmgHT19TKcxx/SSvM6pd2ekWTKkMIU+QllFkDZHvTUBLo2R
aVNsnp5kD0x11seG9YsTkFudKy64OD1aTBn7ArxZ6g7cF/SpNoN448V4MGukzS54a93qm7vYrUoI
3S2Rl62RDpuKbaxUef8JSomFcseQ4s07Py/l3jWnQzlQMd7j3C4C0rJESMsV48xbU3NwhA35cnwm
EkmPkzZbm075a6rguQzZL06EMyZmqDWuqpaRYU0K+CHG11m1zhtWv1d/2ceU2voxsclaefqrGQHa
oL3ZgbxiyN4rj67eAIMn0vKZ/NCzIoLYBcnRteO7ZwvigxZHfaqmCyS+xznH0ZRJax9N/t4zGUHD
CWwg0dGtHzyIWZ6N3voICv6t3rlh7fNXKh+OvUWoGJ/phtja02QN37XTPisWFINmnxHmfPJtgHHx
GL1ALWNe4d2hMTpNzHJaUFUgaE9qZhchy9KnNPJ+IPhcsxyfejBh4ID5UDk9Z321necan4m6U9CX
cpwzay1jSm+zno1iZhGfMiy4v2eQYkRFzIAPvPtqhM2taOejNYWvcSmopkyqh6xpvhmPV1nVfjSy
YKokljbip0/6XWnNnE023XeoZrd+mAJWduTfkiIl3x+JwzyQZbaAszr8SiPzglXKojjXO8dS3IeU
UskhytdJ7D/aMSD1qVApT6LdgOXDttAVfE98zPndn/K3OsVjVKuRXaNXkkxiFBycm2ucLIPS8fGI
hsoHjPSez0RsDCDmk/ypFnoHDl/hXI7XUF+fkL8BniTcJ8s+yYmjURBx7X1IR3gKoALEbUW7MSSg
iUks0sEFuptaFzg+lAmWrVe/oZl/hqb511x1WG44POQ1xwU9EB1bBayw17agtDxI1cHEil2K7Dtm
m4inASwtCQicOoPI2iNVoRwRJjfaDSzCvdc7//w41KBlm486TN5Hsz2rvHvWDm/dRtHeMf7zZvaW
DSWoqFmkSsUGMOK0VoQMtEx/syp59LFpzWH9lDT4DZQsD17O9I/S/NBL/1yxdEamYZ8icAbwJZPe
LzBwNJ+FHbtbL4IUmlDd6WV44vqAqIAb6hNmx9+0R30XMe4oYYvHgAy25Ys/jtVeLOg9ihBqZE6f
GA5fCuY0sgDOTpFoXw/h1Z6MdDck4p7K/JM86Wvh8z6HNQOPwHqzEn/ga9p/bUl4cq5rZofgh4zR
vHI6pgydpETUG5oxMpGfZeumOxUisquPxE6fyjZ4rIKadd8Y70fRrU1FihqM7IPSfMNtNr8LXNb7
jq4Zw8j/eMw38ULSqV8DUWZbBBtuZqN1ny3T3w9B9xF4r4lo3w0LrFmPq2LTJvHB4sXYu0sNxEj/
tvtKRe1/P3Njia/IS66+OgUxz0IKwijdNavXUU6XPvdwdEp7ayXGrUm5YiFlkgVUxCMGbjrO1rJQ
D50x/naaGQsdZCB0umfyMWcvMT486ug6HzAWxfaMixkL92BPZqzfNy7fALLZrqn6H8Iqy8c2LThN
CwfEV2brnz5YmYB9Kj7p65CnUFxPD7V0P6Ro9k7NUZHPtEVpxL/hx404BTP29GwqxKmHybIJXfvu
4EhwpxoxSF3NeNHwgZCgXXf0hy35gd6nh9p11HXo+dgNeOc9sKQrL/CcbbxUu2T0ayXGc+O59MQA
aaXd1uw3ofevYy5gyDx0PgIDEaZ1ENT8slM2glPvnRqreqCihP8DizA5txcRUQJkjjVpM/1Ceha2
IDfi7c5V5lk2HElJWh7jcZgopdzEfvcRsh1hXcd2Hzd9OqCSRhNu2wCtg3sw0k6nN42DL0nZ+T93
Cj+xABP3RlbmJsJgm9Dz1PdrafJQ9tt72OED6wsVbruo301j+UfF1H6zPbdj9heDKW54ME61tfhe
iIOvo9l7W0Yq3ZBIxG4utt7kEPzJUF6E9aTMaVjSUzxo7FUpJKy2mF+PZRe/ciksS/ofskjP/9En
NGVAaJaoI0PAy+grHkop1mQSPxjFLvTO4Oor2udwZK1QsG9ECMa1NLCTdjXW+giMhYadu7PqSx5W
Lw4dvlwmSP/rSe+Wn8MzmuOihbetdQxLVjTclH+apHideq6Tbqwf8HdfnESdXNf9G/HOqImKrTxv
eAAghLtKtGdE9UWbozfcIdzcFfk1Gtx3gk37vPLntWlXV9nMWJDre+pFxz52fwI5Hx3h7Mci/Qjr
FJO/QGCmWEeiL2W8M6Yo1sSeAIAErX0iIp54yxVP9qegwQLmCDtiCJS8e3wxbSftXMJl2R7FnxnR
z/NABsTX3qWpIgQLpt80tSKOefQiqm82vfnd+dOXE4TWpp3qBSXTb5vm/wRh9rS+eI98x1oZ5ltX
LclJuPebykEvZi60+qOcu+E8DcVupmlm1RnIvapx7lwCXie/LyjFUYAi2vS1a9llT1BkkV/S7RTz
PqChIV1lufUvDPecsuw4NCRm+uxwNT+OBfH5xIKCgHR+A0hzs5tyHyoooUJQvVVUN99pP+IKR6bB
hdw0Lhlmoxz7hRjTK98Oi/vxwai891bI47IOgCdZgp7A9OphO06N5oNmdOJxQbKLW62Z2biue5ic
+hqbWD/N2wAzCQ8UCm3Y7WlmVALe0Z1FGC+C+wON84Gerw3NRyzs560pvHw71+WHj3N6bFpzDTFI
JbkEbGL8jA63pxJo9yKFfxoRySTIvEA0wh7KpXiE/lrH3J3FEhcwTfEUyfJHbuKDbmjw0tmitaS8
7UPiAc0QfALxYh7MpmciK2diLdOYYsLkRFqldfknLynZCcrxbUgg+xgOb1DFlONl6e+ACrPJaY/K
3eK7hee5iQ38FqO1VplkdQ+6XwarhG08FfA4QHoI3XNg3mM8i8AGuEvo8Rg5Box6P5UbHkhvQaTh
0uTInG24pvTD2CjFDtdtcJmhh0y0qmyTuL1ZVfvsieArQ2YPl3Yfe4Z7trj3XalaNBCBV3aq/kyR
+ONjaZwaPqCTjpJ1wQp5Nbn8wnRn/ilK/Ro45d0b2mfQsotPBumAfP3HEGzVyLPLVt6twH+zmVPz
J7RYDHt29uGm7DBixDaSpWhdNUlY/y0VuLoSYKWOzeCTckt2cvITwSwPdu1LNjgxj1Br270Cn/qG
bbvoZfIa1P4m0qZDd7kL+Dj+kxjLs9p1S6AYbx4bfPTWeltoThU7gL5vd7dwhCCSAgZdla09bQpS
CwXLG6dici+fvVYPWz3kFnPu42yV9YFHKR4MIWBqwPCMFi/F7JCfu/t5/SfHQVkJuyI62FHhrotN
21IiqtG3auoBmuqXxQXAzhlGzcwGq8YLumpy0hQ6pNVTs9ZD8SawuOhTjCgGcWLu0ew0bQsrmL8P
vOyVPc936nHndcqrivVbKJPPKcMrZlQcCsKjaSlLHki1ZRuQGYdaw9+UxWFqkUfR5iEYXiJkADxM
ci9S/AgE4rLjUJN98IgWjXJomHzFqVGLPZHbUxs2v7ET3i1lr/rEpJG+/EWyqCFznrIi+ht7uMWS
CYtJe3Ps5MxU87fIkBf8qCqIlJdktdr+Vk3h3Rmec/7JRnbxKQudc0Uc1XDwTrcIWGk8/TLL7TwX
Y5ZHCBp/NnVz1Lo7zGPiOKkva9TZd+9cuhgTdBgjQFJ0x4+FRS7xYt7QhJZZ2NHebnq3umU1NgKq
HR0kgOoUaP/dYCHwCI1074XDE2W7NTtHTbRmoWKmzq4ttMJEyvnn9wsfTD4nJvj+mFPWEzbbYGIc
UY/zQ/opG8f2wq1ZriLPXmOvjJlvoN1EgIyJ+CD5db2ECqHPrt/z8vVvPm72qszgSA3Vh0wYyvoB
cwBkSworSTaHZ734pgbL+QmjhLOIJysFMF9UdJabrHlfqlq3lQy/kiB57dlcNF3ybeVIDQGdZjn3
nkZcC6Nk0LOrd8m6qiE2sYKxzvsuP+qMN1KPOczp/4XC+TIpn3CzIlvPUOwIPZvcvaoWvrrHipIS
K5dVJ/drz57epmyZjxmCZkocaEDq3KUnW/P1JseGvuiUfzWeROYTZJh2uokYU55bG9dO+MHK4TJU
Fjh50dz4tYX6lmSsEghBNxryX+jDDElY+FqaYz3Nmp1aAvmy+07q+tb25BXIwYsi3DCqvYK++YPl
461AezwWjgFjk2k6mCG4pkQq9dz9JgJnndCfgivWOl3KzGz7i8/S2Y2new8KcVGSnx0arHComs+0
FvwMrtpHVT/ueUfem8LZdn79PBHrBQEZ6hXp77UbVD8kBw5DX09HO4npeAKH61mrCpbpBoShM1RL
VIOXM4TsuAQsPRyPVFZtcivh+Aqo29Nd+ILHZuvTALcymJQixWkZKLnvWhsotW4szP2UtpvxTb12
yyvRLeYev/9sp+7HD/u/gvi6hJYuoAI1am832H6lhmbC7BvwQeHTlNRgM0EOEJlMcqhh7J09Pk5m
gbxUH0n078KWUARVBS6BH/ehyLAJWiJ/FjAMGVyLRwE5VVoifKlj1GYg2V2NtBEC2w7MAIu68wDy
j2um3T/msqVTsuAJH8BbsPg++sTe4QPecB6pCpyeLhFRY/KecRm/svs61hojoStfXce+6A5aihOO
J01hY2CrmCx/XwLGvCorek1SluCMfOlBZfbP5JuXElTTmETnsVeXqm12rZdB2uJDJi+jqCSeVYdr
OGV0ub3PXOOaMpe8TE39jFDYm6C/rGbdhilmZPqhAUOiU/MQghKc7Vpz6ymwkFlAQvvGg6FYl8Nw
rZKO+xA5owJ+KphpVj4Zyq3BUs8FpJFr6i5H4mPWYHjUCfkkeCjebBEEMYVQ6IJfkM1smMJ0Yx0W
u/ZzlPXPmQO7NY9dtdUZoiRNZTDlSOLSHkZilVB6y9iIRkq2Fn7xSN8ASNRePM9YwdZpmgewAKyd
kzU/Jro77zuWAhYEdIAR0RkX9T60xrfU4BWscsRZi2iKS7pA5F2FSZ9or8JVtbxh5Wyv/3uPERX9
yr2lbPIRvPlXIPSVG2q6dRz93dfpC5V2xq6qbfmg2PCT9jaei3j8Q0ILV3w4FdsRcsvJz+6WH6CJ
xpNFbQBTjtc0+S6InXabJuObw/L40U15znJNZ2c3ccLEWcKsgGGojBK9JLI5B7sS5yHOzKpKgz3v
Uxtt70jmn4Y3cjlxB+llYLarEPCMLHwNB5OVbEfrunZCnrJbk/h535flRlvLXWksPs0pZcccPjZJ
+mSwDyN3K0xOTbVj1iYglzKfQOxYs6D1fAWVL8RUEfU0w4FSatgJk3Bf59GC/27+tASDRzCxFqdR
3Zsnm43LCnTATdaohqYTHotu+ihtHsp1Ue4DtgIx30zfVz9VBaoUsAjO9pavxW7G3y2HesJKbeIh
GpfRH3dk9VYu47pw5+CgTO6dSEFTH/3JGcchBn6XLr+QWLrGSrfZoyn8ZN9LMi9JsbdVdnJcpgkv
U69z2/VIicaPhWe1rGgLhbuNFYW3S98nRwZYbrhWf5Eam429xKlKlbODwI2+PFAZoUCqJ9GjUUV7
WrhJinxFPTNnUjHXTBIAV9YM3wtfw5kNsdZD/dxJ719PP2DHYNi15T73XojOnDNqMvcOaq4ZZfM2
oRx5ay8ScwuN95TJ6NXTE8JLF714isbC1DGeCNTn6y4s6XjBME9DozYg2lkBbBMdyOnRwMQbEc9Z
zdLJEQBpV6Qx7H2wUwNnav9Lc53Lj5os41z3lOFtJYKwjxC0jlV0qrqR8l7RXsjHPHqSD3Q/OZdC
x2whPOoqjMn7AOy8rieuOLN+E2VanB3jxy/dbRU58Io787mLs6sLRGtxO9mbsesPLZfICujSJlDm
n54lERuZT3pTEn7StjuNlJ2vZ/WSKlZlTvYL7NMvImMbIHMYVXg32aNEBq2RZWIDjHJ+Rizg3WL7
6YkIELv7M7KPWOaAmQUcGC7j5qAO7izgrEDPxu0ICdTO9v2IVZ41/xba8lXUIxAEnDI2adbRAw/s
FugQNB/bcCBmsj/byYvPQBTObRb8k/yCYh9ZwmP5wsk+rJfbJYiZM/PhzXFy4D+mu8vyISAl+Iq9
hobUYg6pM0LSMQCwrVwVvmsLVPJyZfGLeVsb/t92VDzsO7HUL/1tGugMyvQvPjDtJBsOg7MWMVJt
5Ql8J9jp3SzmlEOQaNL6XM7M4eYEJoijrymjDxVa30awPK0qhodEv81V8jk24kGOQJ+cDONwQlEt
YvLOFQVBSST0xFtsb+mmH+88oKAGBEQSASWw9uOGHwULfX+A4W8wnquY6SlPF2fR4tQjwG7Z/g+7
Eu5iVkaNAwJCq29VyCDRD3VxcmOUoPZhrPhQjmN4wSiO5yOUn13vvZtpeRoNzO40m7qZtdE1n5/W
4JDRTbUXNe+T1ggvgEU5/ayL4dKS0QXltXNDkDwLiOee0wS0cZXtHyNNKlpV0UFI8TG5Ng9BQZzd
RG0qmzffdPyTnxrwHWFAIdoipvsVhRWIqrC0+mtek62syg9sRg47J4crgrafEkJRMuyeZ3c4d231
nCFalpWHb48y0tR5rnA9RlNxb7qAaH/FCtRf2/7wCLb9ytELIS9sPqLF9BVOODJ4lDJgM/nG2Zs0
4k+XLlPc+Ak1z1iMHLpfw3KgVdT8Ht3hMqdV+WOMNKH5D73X3h1fcMZSl7XAOuQ5IIy2zauRTqFi
/rRGC4ecGRTg2yZS6fg86PizxsepyDejC7aLj/tjzVH4YNlYtbIRodppYswvWeDfWtnNRD84SBtd
hDvLK4Ep/RaVz2RaDPqGOYWl7hQVR6/dJkme3sLBmW7uiDs9l0G79TpUaovAuZUy1tCsLW81KjcU
QqL0oen550HmR9Pv5hu06PlmMpaeAKB9YOr/pGA7bJPTf/8nREBaYcBy8PnyDwSDqSl4zZOFyCCb
ZwISzmpq8m2b5y9xKtFSw+k0hzLc8vteEQmm0LAfjrHhXAbX5K0Jyr1XEGh6kEgz3EKkUBNjffE3
ldJ9cxv3PvvTQyDkRyVVeAsyqyBGNzZnLnuarvWOyHvzY+RD/NnykbX/SYlCFuB/ecj7mOE9vpfT
ND4T0fZ2ADFLsF/kjzPN3ZD5gcriqJI/bXIBWW09eZREEQ4P/FWWYS4vsijYZlDArcEzjwMdVfvU
dauXjAgM66Kg/8VYuEVDjuBpneohsDdVdmQ7MNA2yz2MNbfAtWRUl0SjyVuzVXxGrbWtlrc9pQTN
dgrCYe0u36gkQbBG3sNf2gUnQ/nlHlf3pbMseB9j0d24WudQDzDbmel4w77FzQNLkuOkI90IycLU
B15TCIvEZjoWh+UDupGT+iVEgWEtdb2j5fnQwGPkLGA6nJZ5/R1myEs1QdSiy7zHc9cpzEDm8GsI
193iGCYFFjpA9eLm7uSF8Yut5WbpZHoPuU3ye0nIX2UtHXCqSx8cg/KRBoxIS3vUTTSKI7x+MOu0
+Q297ssGQfs65kuvnh++FEaX7rAi9VdZxbvZSODddnhPs9YL7y5rSJLATh1KKnuUegxLSbMZZUJP
WWXJA+PGfJiJll6UWz+aFQk6xb8/9MH8HTXH2INIhE1w3jR91Ox4e+YYxYaA+LxhbOfY/fJHlnvC
7C9c1ZeVEOwVcfCNzryHGtuTywOt1Ij1GhxM5M1Ywipm6IYg9aqW0rzbPS2dJZ/X/X9/BCrITj00
6emwl0yOB0EUQybZ3bKoj5gKFjhhbCDTQeWitujy358S5SL+hqCvZfTOGlptLU9OG5aL2inugTmj
u1GSV9sZaw4u3qzAgmEi3h6E092Na+7RtgsdKqTSpWiqK8+DNdrZfCswjFypjGZ9KXdW2srHsIUd
Q1btLeh6xVcR0bXlFSnJ0GU0+m6KcAArSz0TYXhh42MFL4TVpWms/g4sdLiTU9CP/IA7YpXsi0Zz
QtGUJHMbTYkHMPFLOMYn64rXi3Ub0YsZn+YdrIzGMS+O//3J5ICGOJie3ckH8KzdxxkYckfR4IZL
dbQlP5bey9BxH30KIyos3md3GNfzwqnz6/7eunmL7RHWBmC1GHPjxip7g757xQsYhVyvKuvsppO8
gzrrxcwKoWSJHqLypUXxNEK7oCygm9dYlV+oJtOPRhjTtkYSCrsENW91fmvGhI2KiVyiCva0lX6w
Bx5djtb975TvltfDribjMRtYkOGQee1oheICJbMzzFRKSUV/7niRB4K1lmNFf3pFmn2qL1bVN5cp
IXEFAGjt8/SsnGXBPIvpQiMoUJiRcZ+dWT5jtXFMz9hoqvVOLuE/73cOMp4ssyKPYo034pPbCCJK
yu5v44DspvLd+7Hm5zQDOTbuQ1w4D4WH4qRT4qYGkKfC5tsE5w7PxsdaHKoQ4Ca7jrrEPGmm7pNZ
AU2KPH9vxjjK0ikNzoRd8dVZnI0+cksIeRg/UDMCaA4OMk6fsqb7jKLyM+qKxwZy0qrgzb8pfMRm
MWcA74hn4QCbJQDucQklWO6+tEhFU0xnXoSPjwmyImgWI5g2UnfHoQev79fgdDm6H8deskj18X0U
RkrnOrG0ssPvOnXRPotcoE7kDEnyE4oPuYUL8Of405qDw8I7SB4EbqzV4HU3rI7gXnnEGs4z2R+E
XJdIhZhivDwix27TkdsYxFfcpN8uvrgVT1rApPwXRKaHrYynr8zOL+yo8AOq2D5YRUrKqh03Hd+z
prhjDRtjXQfgC4Ymj3danR3IWJvJ4ivXpbVNJA+2quRizFoYOAtlUI2HXh92POSz4WgUiCmSFaGC
kkhtyrzWdcE/j119+e8vNVV/fpIsFvJmCzyVnDZ346nEG+XqFjBtM9/IyiO6BUgzkF8vRClOpjUs
aGrbXHcJPJRgds+UZ+CsZihl2UkPSDV8Y0dN1048TJt++qpp1r3QhEomz2+Po7LfYgsyFMBoxF/8
OQSanLZPFwz5t3JzkwTlPx9YuMaS4wUivlgUMoi6OKolycRThL4cbFGrseBM1clWGwV6oYaAP80A
uRiN7jHwxt3YEpdIW8+F3Icm4VFTiA2QAVHA2tiWWMxJkWQBZp/wOS2wIFexGR4cdnvcEnq+vf2U
dJ+gzmmomRW3/qGyX6PsNQm5Ftq2Ox+6lKXS0mNV+/wn3MCOaKhc+FtmO5D860Ia/lEy8qZjcETU
4SUyA64Sg3VJyZUtR9bao+n1bHvPPVf0Q5Nk4Pu7X0VH7BrR6j2S4WfF79Wt2K5VoOt81guryXCo
UebGSjPrjgIofqKWgUp6JNiXv1QDr1EzCNjniDrrrhugBi9vg8rf4ftdosJ0DCF/XWvOeD495BcC
qHwtvaBGOXMvTrw9YSxC9lJsDNUw5BIz3hs5BhkqNkwukoh1uXJwOMS/wvA2Xq8gGAcGkhC26jVI
cjD4OUNLrqkJ8wO4OENTfpFuBCc5BxDzJvyQymIIYbPmg2LMb0D1EQscXt+kKihMWRxDIBg6FoYE
48WwyQxb7ysj+vB9Tp6MBvpt2b9GXCHicMabA0xn3VbuXwgh5daHSOGVfXlf0I2gE3ehQoNV8y1O
+PjFr7ZO1cnXau+0zXdqsF0pOsi6I1mlKeSuZ5rFyUu/Ql3dApCNeK+0tUvsZHgUltwXJDyKqR/o
PyKJ6TbG2cS0wrFQXJXJA2eaBmvV2hFGFUgKtTcTeicmEqg+3nU22ssgeBYoht5NqI1x7S2Jjngk
pSFH04OxZENi4jmEdY3Bet/0+MMil5Eejv46rDiGg37Ao2bNvyKfT9zd1EbxY7OXw2o8FvjrRkQi
MzuRZa14oCR4PEgUgOveugR1imw+W8NIWVnBprZDEFYvLEFuMCbozPPgrmifJasreSebEWIiZoil
Z+FoNR5v2soj60Pd5zqb6Pq22uqDEOMyV+JcsPkJ5+F17ltnV6TGm0E9DCRwLKA+jXaAr5NDbvtb
z6MqcA5ftJIgjMzuZoJDCxI/PGZziM95MH4KwwVTVSDHtwUe456EH5gBoufYlPbkvbjV0Xw8YDg2
QnEzpMU56CbX0Pyi/i/fgdp9sxmfpIUJoQxIS8J20r47b1mXMx+h5ZJJrqmRigiuD8GV4st0Q1Jz
nyfuikfmboH781D9Mbtu2TAppnapH+0mvYeNU1/E8hfdWRcKeDHB5uoRWsy8EWhPawL33cli15OG
pksnHkUEXfwOT8k6oZJZ61jFuLxMqgs57YJt4d160A/r0XahsuX0IYQ+/VGO0XxOosatG11oqNnm
jX2HH0ZuIWVJ+CKHOaNsuL1yqrO3mcVHUzl/2h7kENvd+pjl4FKGYAMLGutBWRzhCqCmldJZOmgP
0GdNu/9uFQk3FWLlk/hCehkvzAnr6NKl5NrNhvrrpSlaE5bCuEN5EXQRz/glOA3PfE76xUH56gpE
8yiUr/zKNPcM2HOfSmefhXA3RmLRIVIxfFE5TIYejIRNOK7jVhu3w4Y96z9Kb74Hq33WkqZe7vfo
CxxA9LYcHSANXcTZ6eXAFxwT9k8ubiCA+F1hnkhiQghiGtUGiilPKe8szd5EY41RAe2Ma4v1axnD
L3GOyRxwkZls2hMfqcyl3KKq9jZvO2LjY42WmmQHW6C2ZyMeabf1yI549X6YCzaUTG/ZrP4iPwOH
NolmNJSxr8NIzKtJNH8U/J4qHeb3meaL1DVp0ZsXNSUYEB43UMmcbdiSe2OKIh0KW59iRYTziBsc
2lnY3zwxEhq0SEEMab8GDk4sPZYnFYl3GpvFiJ+PcdAcKHclDEzMovvrxslmAC10pqWRkAnoJS7C
2Kxbvm9UQU3GDtmNqr/mb9t+VfbR+22NWq5CTdgjdKmiNroa6CtzWJImrwzi320/PHuFYTEb87hn
il7NqTz0rj5SfN18CV5dnHMPBgm1RTC8A90l4J5z4YdUfGxb+8XA60UIVDJUVhCIJnBlbl0zwZHh
5O0yfRQqfuqQPee70bCVSMaNnUv8QXcT5kgZWW8o3RKEJmmI9JX55TMyyweFcPZf7YB7XKSexIkO
nMI3yxhPncMzdPZldGjmHLhvwftGvdhFdCS4tZUE3cll+y9p7lurVGC7l7TxZRxKGQ+M1WxBPKGj
a7tMO4Cu3gJF3tWkQ9YTPT0BuOIL9ni84kggNCsQK36Y0xkaRXqMO+OtUv2wnT0SIYs7QQs2ZkFa
/No5r2w/k7d25wK/9/zPMKSxm9r2WYzMlbjbsJiwLFcd3oBzXJQ/GQvhTQXGqWqz01DwmaODbmM3
/t/aLQ6BX7wZKr50SXZv8deQxtw1NdXHtr7hwYOUw3hznqmVo3Yox1p5GjSz6Dwkr44vyf+JH5Yf
OIrzZ1MwmgytYawsgiCg1w5FIcnmxql+8DpgTaapcRaSX/XiezzO3wot1p84hXK//NcagbNCGrL9
RDyFXLWhJ4gH3PFv2oQDj6i9DQ11dVqvWxfAUudDzkmFixM6ooeqMwX9PpuBV/v9vqxHGjm7cd+O
1O9QeL2uSJON4P+5ta9UT2K2X5OE/YjxL9Hr/V0HHui5kTCSvQr96m2y+X1nCpU/ieTbz8TN+KoZ
swNyFDCJcov2CrbkJu4AXiIDRdz4MxEYbd0iPZvITXa9zxD1Ihk/USDJoqCezk20fIpHQOy5ZOwl
WrNA50cnBWptx9tMAoHnxOAwx0Mq1PjuSSLrQ0nEIiYVhakfSYxHtEH4BYwdUKAtuyR5TPm/YmkL
z0FufvQ2Z0ALvc5DiKfUs1oZyw6abRYS2EzjpAj+zgwcEEXOSdLj/Xf50UqEicqAwoeaNQKxT5kD
4MOkG5Ff6YwHKObrf1Dh9+G18c1vD4L32moSc+3gpuc0DMj/7COHiFUhIYQWvqnOEHp+3Sm51mTO
ROe/x00xsC2PSbqpCENVyw18bDdibE4gbhYIIuuBXvb3obDsbfxUCWxixcDl3goaWuZtMqIjZFI0
PG/V6+QhsPrnsiCUix8LHmStClbm7dmbEsiMhX2Y5fwPexcCdg98vTPDq5i4yMBgT5PLxE5Kq+q7
K0HflNR7hP3wldYEqWOXUSZIqwTxwmKzUPIsiMv00ZoQZ8MQFJqRnfKuJpawuKvx2sYhf4OezTda
NGtXm1z98KnMBh0zzewwYNN+VCDq10awcXX4EkUujujkqfXZzY0Ld62vGSEi3gZwLeNHSJ0fjZBP
tgXSKbM+wcMVKOFeyeeX6a+J3owEs77VtHcZ4deM4p7FUcUnOl4Um/mMwdg+OsUP13185hwNSTHv
PaVgkUnnDXIC4rVUYDha5bMkkY+iusJAg2rrzv6mKrmfS8aIoB6MtZtf/aBrN9Tbf7IDui8TIQ96
gKLAIhIfwN9Ym/ogWgdzoWWwmRp7zDrjYZAjgp2xVQZMT/qMtlFd/upW01YN9A6zhMN7p6PSz4u+
uWq9RrUtVuksbgVK37SEIkzWtGNVABfihI0NgkZcZWBY0pLCF0nLdEOJHwaj3HhjXxJf2prnzWQ5
/p5wa7F1eZRfsL8eS6T/e15M8YnKJ4T/pGECNbrpFGNLOg04PEcRWyy6s+QpLQfjBgnyvz8kXnGe
Eb2fWXRldvcJn7HbA+jk/cHjJmZr+BA3zRuVPd4l0idlTdUW/hAJGVslzwloPhTTKtz+j7PzWo7c
2rLtryj0fHEabsPcaJ2H9J5JJv0Lgq7g7Yb/+juQUvdRlRR1uq9CwWAyWUwkEthmrTnHRGXwlGHx
OOmlrRBYTH/TzyrnVui0Mtn9LFrD7I6tZot9YhRc/VoXHVIOGpeTyYoNXACpVRjhPOWVbE5vpyEL
vStdADgOWvoUB8iKi0t/KJxnGhfYPdlzPyVwYMEeQzG/PmxlgWBLVxza+cW2iilet4CB5vpAiXSI
YePXJYpLViPz1tC7EzWvNY7N6M4y+ga7mBat1GbtBzn1WL7pQgVDktpUt26If1yhPNg4nrn3gHik
ZMIuLWhlB+IOBpjTVKJkHDb7xkeTmmlVuVeyAZfc4LO6r5ITSwINaUCO4lmhTtAGDXJe6ttKVwyL
sfKKYzXC9ekAH84tXUBFVWDiy6qRcztemEJhw1SYSJQlvYM0Tls6MIFBnb/58AhKwCKeiYsVezsX
Awtl6aotKBhGHvLgIXjNXbU+DFF8Y3mtclTiHJeqlLc+KnHazn3xUsNUQInVwy1F0WSxIJ4HZbcG
ktpv1BqNtxPaFULJ4j2XeXBD2mB0LJ0aePSoqQ9R4C0UhV6UP4y0wTUz2oL2I0HaleVxMOWFLTpi
fZIA31qVfOc4C3NaNMNE62EZ3IxSbqWhqltXmoxvleGvW9l5CNQ8e+HQgFq0qsc1xDx+I4EdzdQa
R3gESmjFTgdafFRvA3Zy1COB1kE0xDuh258OwfBflf3soKpca41DSymupUY07qi1GyfIdFqvcqkQ
M7WPCtUhrcZl4wzwgIuxcs4KHt1lZmGbzRwC0Bwd8FXDhfMG5n3Vs5T9in39TAwPxQEVBcPILuhI
JhSqPXQxjzCRHcbogdJR1S59iuY37CnkHlUDe4MiHF5xxJ0Vym/3JfkI83qMsfiRIjsfITo9j9qA
7DKr5dZsR/LLiimKHT3TAdSctmdhdH1Q6aW2lNKxkePjS5k1RXOsfac+X+8Wi23W9ZGeogr3A6+a
Z2wqt0oB/byrNeUxVWsVFXf+Sozdtyrr9q1UxL0qBnHfYwpXxuyeSp2y8zGRzHrXxHNlBiQRdHKr
VvrF78zow+7MS9DR4PB9uz1OP3a0/qi5QgVYrQzbtkG6bQKCYGUb2qsuGtjGD033mIRy3DWEupys
Qt9UqfBur1905SVsUJN2aWPeT7ndCBut4hZVNomYOEkHFGQvXd06c9b8iBt0ke6TUad5My3UDNLF
puOnR3VWUaVSW0d9H5cU5o32BUyZ/xUnkgt/NNOV6sMHxA5B/kQRAzAbezCTNNBqSJ6QysLh2UoR
T7dDZd7QETS3FPZwqQefRk3/aXqeuAh33fgBSTmRtbTbnCE9EgJRePgcS6e8XH+kKfk3vUJSXZHq
sqxo4d17vS1XyPXgbGSafz+WsXks7ENQGpfY1qznGoH0yixbY10F5PbSc9mpfWxdlEL0J08P+VvT
z+mtEr4g2wUORlL6wjx+cESvE8owYQSlDQSmhF9Vlbjvr89WOmgcSXMDxkCFhMuznGe1YT+d1Jlz
qNj9Pej5uLj+nBCRJ4pCgNmYwNeVmemQz5JbrQ609yBFx9FEaXtrIWmaVaIfFwNFRBi4UfGaRMSv
Fp32HlmZNe/HwDrqY8kSAjgKUqPawzJvpVuPtEJEs3zytM6KZWt2UOtLE+aAExjrpOyDiybV1wRK
1LLS0B4boShfcK5isutbbIZZeTOUnPxOdcvLNyiP0bylXf2S+oiEKsgwBy0HShJKf3P9OWYrlvpj
QjGtG147qV20umounkp+qpJSPY6QslY2JCVE0voBqp/GFJjh7RqucReskGNMzZ6SmQ8hWiK16Npn
fJjlJtnBG5I3bivbvbDtHbfuIKizVsgtsjFehYNRHeyYdJkMF4zHvTlrUf+tXcbjUwMKZI59WNuU
PEMcUAL6xDLtvZtCs2+Cpl+By7XWCiX8wZiQD5yaB432SNhW7ZPZRsaBsKu5UyMNTGh8PJa+Yqzp
lsilW2nakYklZi4t5Nr0o/7o98pN57nVPaK9e19xiBljF1Fq016YCORZqlTpcaw1LN/wi1esEeHg
MfFjkechqd3E2Mj43IjcfCgCllLkqlVvObYlxy7NFzbJB8sI0Bca7ZM9YRHcxIGPFtT906jaK+FU
4i0jV27eJMEDM3KxqYSunYSJiu16dVmet8CJH74ENFtQGcRHrWvtvVGXlNkKLXiXVnFEva88mGkB
W70lylJSFO1ygHexSZHAq0f1XY/EYihG+Y1aO3pSkh78qjV2uGTqtd8PGI+qsXtKtWYVgeLXe8e7
KUtCpCPFvaN4rB/z6ZFjk97nBalAd1EgOUosaxuw2b/Ouh7iwUFRx/0IOHGBe7Z8wCNgs4H1ixcj
zj5Sfxw+mlGbyDvsM9muI/tp76im52+xRGVfSCd+skY+Pt1v5KXrSbOqb3s/6w7j9OX6nVq77aGw
2nAiPCZLmcngscaiXuTUrDsVegkYbrTkIMyfJY4AU9icYvB75M4o1aE2A51tvzkPau/1eu0zxNJv
bTz3pNEhvqkL8Ii1U3n3pl/unRTlUgVY+TA0FRtDT3Vu1IYYIqM0z1o77EKRDYA4Wx0PVs9iFZf8
SqGhSwcxFJgaPP21TuQ5cUP2BWCdwUe3T7T1aWdW2i0um3CthSWEI/YXUcunnlEXAs+IWsksCS3Q
WktHl1c5lEsChb19EEPccQ0CGXIYbnaBXdi276/TnFkXGb1uMmUg9zrLlmoJ9S3HQT2g7QSo6tse
CSKKHCHWuYldpQ9SDIct4WClEW7ZGQ0re8TpDDaY3cHYD891rzqrMfaVpTrkG5nq+oNp4m8HTqzu
Ywx5ZtKm1SwVdrELVKc/uybECuApyprkONY1DC5DV90Y/CFo1WWxrLNQpwRJGhTtrUdYEuUa1upd
GADGZek/PMNIhVCm2eaOIs7wPHbH0oX62SemBkSPELuDVnj1qgnzLiIL3iccJ4dr0YuhohWQkkSf
6MaeVKZmWi6drv0Rwe1yaFs2dlFUM7AlQ6UtfRJvNp6cqnBoau9IbHqXqUHLR6YO9ukHmL1QGPmm
oxZw/UYBcPESGPIBvexd61r9qU7b9t5sKYjoaqiS9NbcpmNL28LO3wPMzLPQdYfn1iUEJo0vuiMJ
I74eges52zCkc2NoxnOHAAnHTLIojDY70wYN976qfQ2NuUV8aV4cp7nz+ypeKV1YbMNISfbX75QW
M2RIWxoZgX8cBLQzyM/BJshq9Rim7jdl9INNU9J/TLgIa5Kv/VnQ3HBzqLvGKtS15uhP0sAOKsa8
uUkgQ4MZqZhZQh+Mn0I+J/cRhJomijbjyCziUtNQcI0hsJtha5pIYRiPaJyVu0YSDgNnulhfR8g2
e9eS3gNhKz/o2HMZDrEl95WlP2X4h3LD+mwxPvRZDTILaADy1fx4/ZIqDrwFFySdhtDotiiU9ei2
2cnrOpvsAj06O5gftRq5PVFCq4Ysrgphkudtfr8aAT90G0ctkLVXVr8UNf3mhoTqkvzui+ZmU62o
D1cCsjX2xdE+W8NdHt0nNDwvCAzbSzvSHDP9WG7CvnkIRru5U93klhjv4d7MR2+bZMzDceFGp54N
yqyt1ZXnZNk9PA/rxpEx1nXDf1SLCkuhaEE5cyHD4CDDQ/XDbd14cmFOrDjmJgs/jVHtrhcSwMCW
mkLN52zBr3BqbZ15g79QcpbESq6oEG1bm7yXzug2yPp2RGqKSxVryLz7GM+08TAKfC9sNdF51nqy
uj60AVDnFuhF0uyvn13nmhRkfF/ZZLFCig8AviyWp86sYRl3FVKKpjKZRwPzcP0OlX+56P0ufBqr
KLoRigBw08cg/4nga/Ta3dgII6hgzGoN8pplU0ObdmNVU33lCjZsiHowMVAEnSq6cxBPIVXRIW77
ultregEyiJ7eKVcoGvV4Q/FcSnFJ8nmhasMm98Zy4fXETGUyvqWO7M/5gFZZWLzhyiWRFTOk5RfB
nW6TkFAPmf8hGuuktfg8xtC+iRGnnoEwvDS4fp+Rzo5Llc6zgUyVUbV1/D1gVY7RE2u6//YlMekl
elX3JsZKOxem9sCSB/+5i/r/emWbiWGtWG1by6lN+WQNBZQrAzaHEyVU3IQV7gIdz3we980miDXt
XsXdvyLil2YptVVgRFAD7NF1Vx2JUNDW9GaHOBOvkTD313UQGdX5ifozFnCFBpMC3lSUIdKIpHA/
+5TIrmnguX4hr3ffYZpbF24PdXZIwJnKprzzqObMc7wZZ4hoFzYn9OZ71z9LM8v3QR03S+w9wNKj
k0f2zyk0InduttitcOJ4+9E5q44T7/ukRIFosPfUEa2zR3XjS2M3L37GeA17HWxW6c71lm6LD98b
QNiq8oNiV04dhDwVaMp8NV870uHMMO/vG2+8b3FFroKuM7ZKk1NpVjWx861jjdP9LuPNXeeZIh2e
yALR18qkAlb6Qn31g2CpZVb1GWDEpBlQFXdu8On1cLvqvCkeMmsCTlY+sfUJOX/aJAQPCOS+NCGr
NTbexo47N97XvRXNQybRrrBzXF51idSeO3XZaHS/e0Bh+4Hq617Hs7u/PgQijfZtkPdjMBqHXL10
+NmOUYOXoixUcCrXx+VnVnaIHWHSzJsQa8EsLS11G6rZE9kV+cbPUAlcSy2NighNNGiuDRZQDxaZ
4/NeMc3NEOnBTp2qGH3YvXS27myVYVQPQY2eWHrAK0qdsnYwbGwzVSlyFNFK2kiQjbTdhpMouGJE
OsQW5NveTlWUuJq1CEgd7vU5ZQ9g663m4jQWn5hBWvpszrODyIRCNZoW+ShDHy59iGgrZeS5c9zy
INBcPqHj32a5BEvGrbwYcflIVpZmSATHNKHmZqqt6rzOp2JZvNLabFj0fdesc4PB2/bCxyzIWPJI
9VDK2DrkOgu1zrfVlx4BGPCM+zps48uY8i56Be2QT+GVdqHYV9NqO9SwR1iZ76xa3aRVLPtbT69Z
DyBEv/e57lchu6UXR7xGtV69Ucjqlg0N6JWiBDeK0g8HJYebl5le//t3WCeGQ4fvOivhY11/YzCG
aMNu6Y/fDXmDTtGJfYDiECIeW5rrF5QC8kZNHLTOHghR6F67mormkwGnZQkJXczdHF6aQdrASxVs
5FDnS88X6r7rOCjNS5zVZKB8mFLzyjpeur20135hqI9KitmgU8lBvz50yKLKIu/UjLk8aa5vPJSy
f70+wsOGGlRT+wNZ7UXSDq953eirhubOBixH8uI4NOMtMn6YR/YYFcnKSFKQmLzWSxmIRVJgIqFO
fNGF58AeDiHCVDJBIBEjVI3bdi3iNj74pemyrKMYlGXNo40EZMYoQC1rejhq1ilia3e+PnIwRobM
yhiBjFfVJ9dSBiq4Ls9YuqVv3HV6eahAqjyrXRZsMfna4KC8hwJT7oMpjqHiOe9OAY2pEdGIFKX0
znXIwjR03KcuDm7oEZY3pAH4W0PQy4xsZ3udvzNWOKdA9zEqpPH690ViaRs2JRfopplnpztybdJd
piZbOzPyRdlX4pJ5IFS8OHiwi7xeVNMZHAN122PwcVWjOKqGIu+MMMhpX2bqIhOUpGU/dreF029q
aZnI33DAXT+VBkHMZijtrc6QAaV0qG6Von4LVC88VaDkLRTT71jcYIDqo33CQEzD0CfTF13rML9e
r4lu3pDaY2PwEOa2KY07Pes5lEpmz25vYRPhP8JUSv/RJp1YmX4usI+gLR3tdQ2DPhn6m2a0/fP1
Czn3xqpzzHRex8aF06cerieL88JKaEz8Hev94OLB1Z/g6C/A1cmfxoWghe0z9WvztaFBVuZUANM+
tyD3tMomrPVoSW+NJbnpnzrH07BK9vbOrzQKiE3U3Gpu92JTIaX9Gjh7jUiwPbD9FxshBAYYKrpj
7dyMQKgWXYQmbxhy7V4LSfWWEUstJWKilDIioyD5ui5CdZUQMj+vbnz27FihUOQGkFG8WINQhB/l
lLRdfkQ3Svd0IjDcaqlYDdlW1EnwooyqtbXt3ABba/gvUce2KlHGV1Mz2UxIO38M3Zc+KoynRjTs
KbIY2GLYfQ3E/zzCpNNzbSKMuOoNMkrlQSftZyRT56hif4lAeToUcpV2g10jZz2Wp+nGsqA/E8JC
RRQvn1Ay2JJKGO24T989eEjnroyJ5BSuta58uiMSBO7eZyh9KvNgmyajchf7UjsRJMHIptejkCs2
+/7RV4PsnD4hwdsZjoTy4WjUQvaUkP1NQQjAnTUm7Ec4zWZdfllWEe5gkugPrB0vLJKrG13UxoNa
unsxRgsP5PQ2wSxzun7BXmmvIE5BBrYbgHJWe/KDpr2k9E5XnkwKmgQeJZ1GfijttihF9Zlp+PlD
GVC8xmu/TeP+uYpRwgapNks9PXgYQkw3dtYbN7jlRpo08UPZAjDGlBkcI2Pw+dDYsOT9cNur4QA2
lziufx1SDsYb10hx+NfPRZm566oD0aS3GqFcYd3ih/6vf2V25VNo0/YVxEpf37qdM5uUvfn7LZpk
Et1XPnwmbWitFOa4TW/K+qUXp+sOVZaM8G5oL81xIEBy2gC5eY8CMj7Y+FdOaHxLLoOP3K18QMAF
guwIckUd+mANh1I7VzUwC6uT5bsEQhJJh2wkTQwgbinTEKqindKpTBdQhyKjZ9eXdo3mn0sC0bF+
bK9b2YyeEa1K6za1YuujqcNXS+J9VhE+rKnkAWvyjLN0ZLJPwFUvMqKgn1WHwqdQQghTaCpbGva9
or24kOPd0CfYcLo4dGLYsWP1h1iIc6HG+gE6rncrgy7eDL0Dj0k4IwTU1+tlZiZpvm/FpNzU03Oi
yex8/bmVIQlDVkfOjigBeNuyve/Y5GyFyl4JHVa/gT/srkMYLY5IrA8lQFNS6dK69UF6b/Exlys5
fF7n/NrHMecL1uLhsCURAtQhrpIuLmA9p/7ryC7/lBgOqwAW1OuBshyVJb6o0xd0y2cTAP7Uvd56
ZfDSNbEO/S+M79Ct9riTBHxVw/A31+sYPnJ1kJX6HiZsKBl8lAOqq3EbJTnwWaJ9Wf5ggkFdliJp
uMkMSiLRyHYlbl0Ko3XWzRYmcK/TqERg16YoE3eCYLtJ477X0NeiglYQUQyvcUPylVZqwzrAvn0a
OmM44eRiAYf6vXPwLQvRvydmfid0JhyVm5L8UlzovUn7roAGf20NuaztNN2zHg3R+ai/XkDjW3dj
MuxUy3Fusa1Df6zRhUKVXFy3NLBLhnkiXIJ03XAHfdI/EJddLsO6ds/X7zIUNAdVWM9dCi/XTOsO
5vJkF219+zBkcXWf1OZOS5X2JUhAqPk9cWyKZ9I+zmL3Hv4auV6q3S+vD7se3G+aT2VW+lEzWaoh
eZRMR7GiqUe31eJz5HJC2yrJ3rycSSbxMa6OqR6ugzaAjTTo8ataKgdK8Kdff/mPf/7nf3z0/9f/
ys95Mvh5Jv/5nzz+yBF2h35Q//Dwn/d5yv/Xf/Pfv/P9v/jnMfyoaNF9q3/6W+uv/PSWfskff2k6
mv/+y7z6H0e3eKvfvnuwzOqwHm6br2q4+4LhV1+Pgvcx/eb/9Mlf6MfyV+6H4uu3Xz/yJoNWcPfl
E9z16x9PbT9/+1XX3euJ+v08TX//jyenN/Dbr/cN6b2/vGWfv8zfwo9c/oJ4lkfyL3/i603Wv/2q
2No/VEzopio0JARYcPjr3dfvT+n/MB0ds77hWLqhmhZPZUQiBByE9g/X0lzLNWxhaaoh9F9/kXnz
x1PUkmzD1YXtaLr49b9OxXcf6b8+4l+yJj3nIc2B337VxK+/wNCbPvnprQohoNqZroA0buJqNGxe
pvh4o2XvT7/9f3q1ipJWsh6A+4c9q8nWPmxsjIXlpbEQfJBf92qPrHDNfju6M4RMe0P42kzXvRvs
OrdxYW//dDb/OMQ/H5L1N0ckUNeZ2CcMV1Od748IffJQ6zbaXDcUa4uW3MJRYFUMNvpuozv+/MXM
6f39+P6JmnBYTrhIle3paP70/ktXaau6wwBt+1q9jBrcPVNuoMocGUm5yGRhzOoeaVXgjHdmTuS8
b96GrUnuVNc/mt3kwRfmQxkE94PibkPp0XsnwzZW+mUr4wBjRPptlBplfvQGg7drgiVIlicpok0J
6GYGxpgNomERPOg1SyerPhRSGjthEJg9OP06EdFOb2GPtQsDapEfwDqNjPz88/Pw9yfdNTQTjZNw
TPP706C3TOcwjfxVnrKBJ3YejKsafavqGw/qzs9fy/67U67ptlANU5i69sMlV2IJKdueS476VS2r
FOEyKpY08BlEGQBnXf/x8xfklvjLh2ypqi0MpGa2q/94SVVx0hhC5RXVsDi6Utng3j7LdohXifTu
J/tMjtkoKhw5CxSxIQJv2IdBclMglZoBUD4GuqQSWJ4jEe6buLsrq2Pg50Al+g2FWmqbbIzm073x
8wPXptP+w9X53YEzPvz56uykC4QNN/BKNJP4vHvEBfMJUItx30OVymi390iMzjtjE5WUtIJ2smGm
Pa7LUrDizWf/Pwc0DUqOplquo/9wc3plmqvMRf6q9XNiA2jAY1EIS2VHs/8zy8QmsVnOV0P/qPf9
CuTAQWlcmq7KXdUo9z8/GOvvPlZDdfE+cTEJ4fxwMPlAaZ26Bsy4sniwdcK6x+DgZtqRvGB1aZt0
h0ITF4ongaIEIT31moBIl55UVENR646N7d159cGk3gJPZN6mybuqms81Kzl09KBzEBHVYOBw+KWX
fFKX2BYmH1SMbvQtKodHwycOmO0bVJSM2xjWKRbn6rOX1inMg3ckR/eqUj9reo40O41fHSNZ+o1z
auz4W+JV6y6r7/JGf1Uy61EnsEhRT0mtZXOPHu1KuCmBVc4MJYC3NCKI9OWQPRWWCkInCr41dvto
VdDoAvHsNNYSdB1hG14SLH5+mqez+OM1SOfEMFhBuIC/fxwhvSYktcPARjakr40izUUdjY+6LgjH
07nc+sC8rek2/ZtRQlP/7nUp8puqZquuamnfX/t20xgS8rWyjCTNLzRoDTBVVTNuybME0mPtWpPg
pjRbgOj+N5e58TfDoc04qKtUf0wu9R9euw3HosxQmYIwFMlexvWiiRxk62W7gFcNZT1ujgIp6lYT
zcaW97bl5AcP0HFDudIzsVHqeQGjM8oPhYSDXlTxMDPM4kQe/CIC9Gr0N0mPPnA0kFQxh+Dixjok
odA7JIhAwS5ngUb9sxn3eABiOJIVsvp2eBQavlwWNv/uLWvGX+8mR1XRSmhAYS3Xvt5tf5oJ8Xh1
+pAJH2/ixGKUKfrxY2O29OZZwheY/K26erY15kKjkNSvVe+9Vdb4zEnlG8XW1LJXxcJ5F1bVRWP9
YNjvhVe5q6YvWiDG6bkyxbpUE+hgpKIqbB9HHlH0RpQ/RZEb/nsZ26e0q/ut4VCMqSkQQW1c6xlh
RiaNacQpOF0RtNoQmYZKoR5FrU9mqOynXLzmqI7wfqwwvlXUEsN2+FkR6kWeGxYBeG343xcenGhM
6ai2nIWhWM7MKuyFhihAIJ6E8ZqsRWZ/S0xQwl3c4+qheofLMNhjOUNdEfkApFV7oLdi3LW1cUIY
Aeu49UzaCea9HIclcNJ+y7KtnkOij6ljjrtIVd6MHi1Pqa/YCnl0+cGMBAP/FOHuRldGZ5U1FKtx
jkyJSk7anm2ZvGKt2Km+d8aHjc9cUCTXd0QzeyBijLqGSIEKKgOTgLmiLxKS3HsmBZBXoZPBceu5
XyrLvq+KdpEMBlaAgAlOgQEYtUxppR3OhWJS/CZ42Wzx5WDyWqSM4U2E8oq0zLVhWR/Eau0H4TPL
xSq1N28RFw6WGjW9S+v4nXGD7pm5Rz64ZKmGBsYybn8+/kxz3PfjD4tcrOvciHhZWBJ/Pw6YkAkT
Qk/wl1EnXEhSQmbWtOECKvPOEPGceN+8CEvqtF75374yw45hu6qNilTVzB9mX8e1+dBgCy7RJ4NM
yuhakqtach1Iu18IU902trnWOmaKn7+w/texj2YSY61wDSE0x56WUH+6F/lpVyu6BKvQTSk2tG0W
beN9i6PiZFcAg4kEn9MmYc2hNkdTlLf0XWZNmlK8CyCum6MzIKZBdGUuixrpQlGeu9j/1PXx8edH
av7NkRqGcDXXMYVhW+oPC0fP6DW2oba9hPFQw0fOD7IAU61ZSDw4Et8TxF6mlrGk7eUHKskcPn4L
j/D2RAgsxPTZc4elvadaG7u1tonMLtMca2tclcQ2gqOmP1U7yhdayVtcfBSl+qPq5hdcjkfWIhEh
iJDuLEE+50h8cHwVjj7IDkvXUNKXSt2dEhkzPPPlFKXz+vMT8NfFrGsYlm4Z7FdsNlM/LGYlV0Cp
esJeCrO4jChk5WRv0mc02LewEw8/f7W/3gtcF9a0V6O06jj6D2e7IIQ7d1uwNlWvvzOQ7e1crJMw
u1RIeyth3sLgH0mn+DfX41+nhu9fdnr+T5ejOiYZJ3pwlwEmK5BiQ0KvLTljdGv/3Supf3NCUaSw
8XPV6eL/cbmhaXUv0fO4lC37ZVfVL4q4E+hozGxYVTjvyZOcI6Fg2TFqDLzRiws9AYzAaoTCRL+Q
Ic4jMBzCJb9DUQrVuPaCGWAFnO4pCCKA/NVlTDCGAxAhnEcw+1oVV4tIDq3OiAzXIFxjYH/0G2Ka
AkO8jIqE71D0xdx3bUrvkQoJvBpv9DJEY49AFUshUZ6Vdildp2fFKPDD++YmXuddPc5KPfjmFyba
6OY40nezG2MLhSDZgqI6+y0qq6G81ZPGWeSEqc4pnq7t5httDrGHjAUYzlxHQjYsgtwXKs/0UCyK
2k6yYnJlyRifvQHZVQS0funazImCeLY8wOnYmulnHb2HlW/N2VKDadN6dy60uSGWamCuC99F5g5d
vMzIRSRjFUdWh/NtKJ05oTSIokWlgGiWFm3McpuoEz0wyaBMDSquA38VEvNC8bLPuAurKntNTda5
A04rz8+eEGo8Zj2fQulTqk18ijvcIrGnSlAD0XsbxJ+mtVRqS1sCHsM1dUxMt1gHOlup0ZwqYMx+
LrvdnB7BskzAt6YwMWZlZaZLuCp3beCdB28yWxaFizxj2rhKk78+FvsKIDbB2WerIxbWSaOVoWxQ
YWGFEf679IeO9AjQI6WybwlQIxY6/BbjDZrgxw19a+qoOORQ+9aussN5CMcQsnNQ89aqhLlA9kQJ
J6iMekfdudI4J3F2oMV57EDApG5DnJS8lA0t9GzUb2iQufmd4j2GEkepL7xz1JkLp3Dvg5Qzh5mD
j0CqaJIm96eGDAdJ2MzuaGlGU6KWi0jYTN9llw9rN2j4/JxXbPt0CXs+CEzd5xDdsRsChqh7PF9C
v8TAav0CuzR/duIQvONuXtpxjL0Lny5kVEwAKWFu8oFfeKUzhYoGujrZ3HHtWifpKsZM6QUrO7NJ
Z2g5yKyp/GWmNeATxvSmDpgF3c4+YcJBbNce64hRv6L9M6PLdyOBBmaavTOnlIyCm2LW2M2DBcW3
qRjXwzqwaMQxejhl2sJyjrdFHByLXruV4ENZ+qavkWKid3d3XsySq7XKZ4o3aG4BbdBD5v7dtQrU
Ma127n10LLM+M8RcZvGnb4XfCvxXa0QPO7+TM+mYt26g+ayh0QmbEUtXq/3KtP6DeuiET9qEGq2Z
XlCEqIL6q9RxgyKpAa4xMedLsdUHpqw2sFBdOEvgGCo5cvoCH1VAwgSapdTXWcZ25ZtVH4OuRD/N
8p3uITcnjepZPih3tKCauTA5ESjmSRFuXkQMD73VKY6PE0Yg8o5e1B09HGDSuJcaiQKDD4QhQyke
wB8ndX5Ypom6t2P6J72ziHzxWRPRtGHHdmoTjCV9wjpboXMy6xqLyACctknM0q5QKeUNa8uGAGC0
j4VZPEsfqFU4YvHvvEmdOJMywdGrWisVCti8Yn+sj/Wxcc+WMV7SBnu7Js621fpzS8E1YN7QnKb6
TcdiphlQOEeU6KuApmkwgLdBJJZU96oQz1rCZ2MHNQkc2VYR2UWR9r2PlaG2c2IroB2oACnyQy1V
bBMWH9AUO49ifIT8hb86H0MsimKvmFORBvkO20V8iBVtGAe3qBGQhgkTbJ5E3aJoaO1h0F478Wis
Q98nHPamjrpv7Hbg94f6Y617b56dHegPJ/PwjYoJB63W/pIK7dmgLcB53JSx85JrNdQ47cFC+bci
6EJdkKd9EWUOaYtbh97fyS4MzljpItYrkeZ0GeyZwn0sUv/Y2uh/ayLHau4Jp6YImBKRysqewZxB
9t0ck6U24uT3PWzDEm/O3G2XbWbeDthI5o2VEOdrA24KqhtBI8qupiaVWNjO1EUAQrYiqO7Su97G
AnSw6PrkNOQcwpDs+9x+w47BxxXi9lPKclbnCQ0q2vnERyqTupeKCnwFAaHXICcXa+CbhGmKYBeX
ENrYpuK2NDXuQgWOhcNWB/MMdOtmocYXfC3xyjU/gA+PGzvwyDBBWCcLd14WZNKiggDmjk542iWF
lAS42V+D3l6BpCPSroDZ2CszoSBP7eCbojh77rXsAlELgEvSvBCmcmk685tbKF/4KbmfUAaAkljr
GMQboYFY+3/sncly40iWRb8IZXDAMfiWM0VKIjVLG5gUisA8z/j6PlBVt4UUaSGrfS8qK7MqM0kC
cMfz9+49dwjfsqp/81vwAaQId8P0rgipMQ3aTraFet7SAMP28y9rZwmlzZHbuyNzEM+7YuuBs7yL
GmaoDJrmvraKIoRPxmsbc9HcJnmzCiBmtZ7B6BMmzEmXLuiIQnN2l/+9mLPNP042Shj0/h0dgRsN
lvn//62syjxzsjRRqXXvD2u/cDe4i26SmHD5mEPYlLzCc7B+QGdsFmEwh+e8woAb9gQTP9JyTo3k
F2dvQk1cyh1U3auPojtyuZuEdL7SC30I8DEsP5ZVP9Ck6vG3xHHHn9TBW5I6+1YH6+yepo6FmRPt
o3FGsKqnVq+fptL+mUDrKxRFdGez2nXoJOzV3SU+A5PDIhcsMaejzLrnMADt6MyPu4gygoZs/s0l
wBCNUM7mahhhpTvDiwWmcpzANgM5pDTKb9GeEZbr3YAf+qYsN/7s4CimB6btKpdhnFBfTlCSFBjm
P9gU05ECr/6VD5yhMpMHJJkNzD3vDmOg2UDtgBkzIemnOjmRxBgXsdl1hChI3XmKfN4qutmTL4Rp
mPBZ5JTyCl/dKZqyMwPHsxFOgLdalBraqK///oCY/3C4MvgYaZqOrs9dmc8PSITVkPAt5HclAoyg
y49VyqaWwh3DhXiqo+qpqMpT0jjjMhX1wahOhk+QhE8NzKmJcigm4DTrXz2yBABrJae5LRP3pBYF
ZPYxRHBQOC1bbRbc5Lcg1G9rGVyEKFQ7U7tIC8rev/+iedb15TDPcckUDt1j2+Q/XxprZaDwxtPO
XU+jGtd2pt+WYLpyqwIGSpcEyzHsvuAJHNYCo6BBcq8frnQjeBgtTNqVYGPBdmIuK/8uwkcDSTv8
ZYaV/k3P8x+/pmsazKEcOo/ufGN+W5nObJpUOV8z9DHNTDzpEx09O1jqRvrKtkXeKeTD5bxW/n6B
/umDueOmzpCCgsb6+tgiuQtDNTkcIvxxoRAQrWQaPUQdAN3BJWnKXE0pMiqj99NvGq7/cPAyLSaN
ruDTLefripmsSIM23DjrDiHjggM1XE17P7X0HId6mTsi++bxFvPN/tzZYYFadHdgaDLl/OiC/HaV
8wA2cWLWzjop2a8zxZ91nb8LE+wYsg+eJwleUVATfGw/baLuCA44fVzw/x9yfzPkFsr47cn8Y8h9
es1e09ffR9of/8D/jrSdfwkH2bWLc4CWHLfu/0barvkvSLAscSEsh7bdfH7/z0hb/cvmiZbsZIa0
GXsLnsD/jLT599E6cZWSpq0sxBfyvxlqy68jC1vxQNFCcBybtwCv/c/LN+PprkG4y7Uk04s6GmxY
Y8F4MiRqauX0u963f0mt1rfThLSzhrmwKkONAI7a5BzsXitHwdvu7Z9dC1686tx1EtEZx4NE/IYp
OWMXz7Y5MghyumQda56xqe2g3XJSJYLO62JY9vljOZfQQWHToaol8kTMSRyrmqE19vLNHUgkJdYY
mEoKM4T0Rm2FPXCfcAqmEY2IMJcIZryAOOUQwgcMb5YDAto7HIr9N/ud+OjT/b4WuWQsRFhdCAus
+aJ9vmQiIb9MeQofvQnkIFXFzQiilQmj9dwCykSMu1Fmc4UIj3SF1N5ADSTrlkJu8uptrQ0eML1+
2g1GDxIGXCstAPjpJJ1EWSNAKZXWVkxAqkrCvKriIm05vo41cQKB656Q6a0A7/3EqXOXM77cjaZ4
ELnx0yBVjGdqG9sneiMQylN9FbnFGcRPTVENZhjEB/gYjkpLbyBApLSbH6Xt3ApMeq4zkUJBchMH
djiBL9LCZJX7RbMxXFCMrvZUl8PVlAbZNorUDtspUErgzquksn8qMb3VoRZtUc2udPdYx+ULiEdt
R3bMATkHmuXQ1FdozB+9mPhTjhsolVX02CgvXtNe8BAz6g6n21EzL0LtzXrIlq1eZCsHFh7cXHmJ
lXfT6tqdXqJO9jU5k5Zu9I5sAYZ41ros7ywOYhswaPCVxuanrZ8iO7jKnb1fJ2usg/ZK+sFrTAVJ
U+f2t+V++ved/12F8cfMfF45gqKDXqNSVKlfHggwahRQScwDkRMbybSmW/V+cCbqxl+SiyOXY4LD
MJhuNViUSp2pM1zieeghgYEAb9fP+cV4A2TjFqshjwvqVNqiSO2wiYfaquToaGU+k+roJGGOHUnL
/KbaMOZ1/vmhttmfZriBbdv08b8MiLMkS1n7tcB1zlQF0AGFk02qulu+qty88VAgh7MZtkkmAJW9
fy6w7WHT+BWCu18hqbSKhls5RgTGzyFFpnXRDfj78+yn13ePPSExf7/qH9qHz9+YjctlXGhKrjrT
k8/LMA8gDnUDROcRcYJn6y8aRJYayeLCClmWOmnjGtDATDCF1vN1CcpnoYIq/ObKfW34ciJ2kQXp
ct7AES59KUM6sJ1MFJiTuWRILA3s3GlZ3dQuJotvfvDXquPjkyj4XJtBB+mXX0rcrIDZTIMN6U1e
cOTMiEHKGjL7yuolsMLLPsH9MOGo27pGyUxd8m1EEy5rI9iPZJqtcky9MVmSa3qKzDwqnOHffMO5
p/7llriMgVkOiFUoWr98Q8yPNZ20FtFdwKNQPwe5SVxSgf8yhs9KljfGEPop60SvWLDTr6DJbmox
PWTm+FMLv1OEfD0SzNdrvjmcbXA//XFnas0HydFVIL/HcN2WxV738tehtJ+mhobBaHs7XkiNqyC8
5bzf0QN+kgP+viX8+VZlJ9Ap1hh2UK99XU2h1vd61oYMT02UYGFDYAePMPBB3wA/opoSMp61Z9bz
jUbrjzoRoYmgUpwPy0yaeJ9/XhQtAuM6c1S1do16l8Mb7Nrywc/ya7TWeKjz6wDSSH/R1cm1add3
f//VYt7oPt9/Pt2W1C22VC574udPd/BAxyWN27Ug3Ljt27sCSlhZ009U7gkl1XsQTjeeyh6EZtD/
PaY2/d2geCgjcekU1WbKy2++0qxH/PqVZjGGRUCkgwbH+rKv1cz3sD3zlQah37jkg9S1uTZpfetD
9eLozYvp45Zr0qMRDte21l5qYwRq/KwmqNo8xT2JTBFk0K64M8PLfCTOMGn4B9q3se5vMplcJ9rw
NsFJbLji2QTK0y2/2er+3GLcT7/hy7Jq6jToMPNUa6ZqwBkVdmfcq7LefXP7/txg+Bw6LLphsp/y
Mvh8+2wtdYfImKq18iuIcuONC6MT3pdsdr3IHqxSXVBtvMsupQhzVrMBLW5xfMbIzrs3YM0Xsa9/
90T/45fifUTNZUvTcL4cg8OoaaK8Haq1JCeG3toWP/DlmAOAZ3k1BtndcbtLAgIRYuckOxsHUHs3
MmBtimpbEv47ZCetK57+fq3+4UlH+0rNrAth6Dzvny+VnpNu0jNSXTPhummm/Kk1xWXd5dfVUP+3
Z79ZPMaSZmrM6cFyvr7oSEdRemm11TqMmSSIqr4rLLigRUIzHJMbKkBUPgk6wXmaB/fDDgJkDVSd
f//JH6v3y+pG9Up7UFhIjYT+5fFQFfPWIaqrNfa3kxg3mLz94U7Zl5o73kC9emukc9EF5vvfP/eP
Cf/H73dQAzucucFrfdlVSjrchjdWFdZ5690pmJ2RiLJ0Av0ybcsnjazqcSjgaZBNB1ERlpaMXtiV
xSIxSP+xS1cQzUyK10B6Rx1aC1FXSO6s/7ph8/E9Xc54pkTCjEj28zPRkrynl01ZYbxTJyG7N18U
Tzgo4ol4EnBbYok95h2zJ96GGavW6/cV1jIM7/6aMJIf48CkhPAX1LcnEbdvsEW07+7hfI++3kP5
8TrUeS0yNv78HWOFCo/IceIWvPw+A+Bu6jejMC5H0dwVongwJM9Nq+UvVTquPHgMyg6+2Wb+UE/N
10lKl32Xktll9Xz+DuweaQsSgBWt5z+qeeoIhivm4cVsWdbnvhNYCM0StQPUysYiTIopmm/4F4ki
PVROHSgs34Io2DG3jcSmFIjCcE9jZRW/3EwCGIvOFEL2cuT4zVAHHmBe6Yx/t5NebI1li298oavG
XFW+wwSHf9LARtlZnrn6+7P75+ZFT3VWpHOwxhBuflkyJNw4wYReBrq4vLcFaqecXlWk3K3jMlid
Oq3/rgab7+DnO8ybFwkQT4lkzcgvV7fuDeYuUSLwJttkoBfGOrSmV98cN9qcw4vm30eD1p9TVIkr
I60VaC0IZkWpMTwpt3///dafry72Lb6QbiOKt8RH7/m3vlUUeSIeYtBp5A/javKWXhxexUSnL8LH
bPSvxqzmpGagf+ntBbd2kQ3DVXyVSkwqiHoWoR4+jb46p4OLq+tnUDC+z3HVISqzHm0cxNCC2mOs
k1oX+Vsk0m9JCb+tzwiZsgH49iRXp8GPtJvgxDdPkHxOnXIPWQxD2KnXcuhuGp+9QZ+QP9hK3Qf+
dYHGf0EwFimuvdst7TJ+CHoU/0UzrrS4QphAGrHTrLq42pNc/5CU/unvl018vYn0sGdBP4/Nx7ny
60sPg7sB4q8kaQv+0yJhIiMGHZWFTSCV9DegKhjuE1FOprr/TrqBtdO15FwQXLLoiD755tt8bT7+
+9vQ7HQYhDA0k58XbJA2UacX1bT2y6le0ul6LQpmlSH230WI1bAXjICnAlIXUsp8NfUtele3+fn3
rzFXar8/2PO3kEK4LkM3Yz4Gff4WKKgFXG4IV4ZHbCZ5UW940cEIlVtl5g+5XFpVOX2zfsU/fOgs
V7IdilkkfF/VZUPRB64lyL1hOnvvVBjpbShC5kCXI3UfPEAStgh3o+38AF91wz1jEf2YJ+3moJjw
JBZJSYV25/jYPwRa6b9fEuMfnpP5qGXO5wwUxx/dvd+Wl8XQI2pchDRMTa9dyJGh8m+S4dapvC0p
j7OxG8gxpGeYNbMnFTxECi3f0+S20glJa4mcwbaCsPTNntJXTW8eySDoFjgRokUk62MFf/nv3/lr
Qc5t5ATLtu9g85F/jDUG+hh15lfkxMeauRziBMiGL/fuND6hnHt0w+u4HlbZGKhvqug/6gg+2bUQ
pbOq1Gze+LIZx2QXNAz/UR2h0USOkPlLNChPxXtkpucRXvticONqZ0/itVHl1i1R5TfhW5r1T2g+
VyhgQZDOg2laHpyv3SuUErTDxm/ejx8dgy8PumsZzvwdXerwj2fyt5valjKwejpla2VyDqm7a2PS
N1EfnlFZ6cvcPGihDjq/XpllXVCA0nEdzMu6aFeJZu8590M6LgKU17xnv6kfPlRzn78bCm8O01xC
V59Ptp8XIR3pKgdr1YPCjH8hqRFXWHfdVYO4mFgTedG3UbnwPcbuwnvlfUgIoQfmIa/TcMs2Fe0K
MgD7rM0PlQlm0mdhpSRZQmspzpLuJxhQ/2DZ8GIL7zEtguS7i2v+uaIpIvGYsRXhh/jjKWiT0uz8
ViOBHFZDJzAbI90BlQTtD17ulsyxXwkuetIiq2jrjmAgw6m6hCkq7rzEgwQRE13J4G5Zh0W1m4HD
1OH9IQ/alTSILMq6DkqOCs4hWEPi4aZlVxFgootrVDDmvjOL9ywY1L5skkc7Hp0t9AmEgpgYyXvo
KRRKCMKD2A4QyY8yySvWSKEtqyrc6/ngAMWnb66XI3LN+TJiKAUnU+qnUWeunCsIfjD0J7SjSt+G
JlisiFYAQntcsoDsiIzpwyNBLBHIWXJJmBnCgvB2NFcvkom5NzaJGx3RBorQJlyQv/esN+IyAbcG
UucXeoSHSWF8t5Ls3bJOuUMqnTDSjWNEb0KsIx2+cyGnu8DLz47TPTEDX5oRLNhGCBM5IChXr13a
bQ/o3eSZaEJ1KgYIvrVFbCeTFOTXooddDf5/CPqUWb+6QkmZLAkZIgSqy1Z0/RhVD6W2NOfQQVNH
+ob4mIpWfzP14WaQKf9swivJksOhVYa2B4Z3kRruVdHxrNqxAUPcw+BvNfqioJBYGD5dVk8Xw1pi
ICZ60+7WuWzIZQQH7JfMD63IqMhosdINzY8c3UkeroUxvgLGgImMU/Xw8fQ07Uj+/CyW7EL4kW0A
2LETBLrWVo9tLmuf/r6Z/tHvQd9K59Ol1UQP0vnjBYANfIyI8OnXjDvvLF/eD5XzljvFi0U6x2DL
97qabpxIX3GU8Eftxzcf//U4wcfbjlQ2hFO2VfVV9j2VkSvjBMAq2bThMh1MCjjGzzsHWLxDJKtu
oxOzcgLoJoRbTSE2hQCCzYH1+u/f5KOP83lj4pu4DKCF0Odh2pfNPSUN3SUgsgPLPIbbdFzrfrH3
ug5t2lxp1/4Mxya8LOiy6Gwn/QtJzpnpmnsx8vfHyLtibW95FUQD/q5kfrzavqqv8ybEJV3nV2EV
I3ZU+MSgeBlzPigPj9LsFaBCDD9EFS49XftZ2/Mo6ONf7A7NldE+BxIe6Mda7VOCsiYzwK8NPHSr
hnWL3e7YBxb8vcnemH1wyjqzvbIBIfshvFu/24Y9yYph5bLzuwkiULvdT4NunhVwEExThzIvIU6p
gmgRh/Ur6zb8poj/hxcSdls8UTqzPGT+9pdNnyJmjpbpAduL0lvLqsGEYl2R9sPjDxw+MtxfJNmT
QoH/EcfOr3lmvpat7R7jqcQ7Ei0SpLN7FH4N0Iq2/6bRa9Lw/6M2pPpxqcT4lkihv77aA+ERAerR
ECq10iQjthdbzUuMuQojqMokLFKzz0XSB6Sg7JTjGxdIN/ttR97NvRVCB21a/dpAoQ+MnE0ALdbl
MJkgRUS8NdqyXg76lEIinZPrc0oEakAxlOoO60G6VGZVbyMf6tNAz2mXW83GVm2x0akm0KBJczem
8Ws4Td2W5iP6ozYnE5n/Fum4N2oTI0tM4FjTRTgQUHNDMGFPUSiBOdO8jROQLjjRQXtVF3R8eq9J
NpnGCA2n1y5tM2Zl8yu4Awa79KNWrTHCEUM0sem0pLXrIChypKADZV0aJOOG5hE5yKT4FipGdARC
9Qp4BxpTMzjZkwSroEEcX7jSaJbgyjfJfA8FUiTdyBGjzDknQHcJGFEYgPrQuwKdu/Mdc1t6yj0a
Jume6IRZ8tE6JRmK49pQXuY50MBiOBgNiSpkEDvLtnAfAuSP5KPm7dIDvrUsiq45WESfTPVKtxNx
zFL3HRkXhHH0l1OZ8XuNiKbJj7JS6Z1lJNmtQgY+xGplj5FAi2tdDkUoAcMU4dpP83tsqeYcNb92
qiZZtAGqUsUrbl8TKYHQOsFjaBBgQMx5zxDZR+fred0m7klYnD8uqjhvZkp/D5B3b4NGF9vRD5+n
4LmJgdVrhvUDyMe4cgYMj20zCpKaJmB6AITWvF1qgB8+Z24fe4qcD0l5GU1XvoxIlC3faNRl9wk5
YjqUxAAr90tcxKcO5iRbUQrjnidBry+jccqWVdgmq5TMOx/D7TEY34uxqMFakJUh4MX7LCp3Mn44
XSQ3BOcCUpP9KTVQo0itvzbsibOuTeyX65DhHko/O8/OTazeS9vSkwdxwESdHBkoQFKvFCGI4YRD
j3Kz7k3rNcFkvugJvFybmNgX1RSArikNn0G9d6hrXx0dxJmhHV0AjAC2bUC8NLiXHJp4AoPgMFnq
oWcoO1lSg92KczzRUAYFoaceSN4Ze/uIkvMmyqVBnl1Oil1FXnRogwNiXAFzpRm2KeYzUxJOHFvh
Xdq77aFCA4iX90xuQPOcTeRrJurKtUM+J3f7G5rZ1BfFMmpt806LfXmOc6JWfJJedIJWjpqRmQfP
IHPHK70B7xfBxSWOuTpw4O0DWEIaz94K7a/g8SGWriG1Bho5SGGGCekhLklUs+Gzxdrz5HonWCDc
KLsuGAOgBrTb8VlMxPtg5512AWqPaxv3r2wn+0IfGUpGZkAInXHTq1A+s8aNXtHM8uJ0H5hjueL4
Fuwzu3tGxDbuLCPLDgNAmYmSxDPJJFElAPas25DRa53LcdiI+eTGXQrOmkvQBkknV1bPnF+Lb0MD
NcAIHJnYkemJwb1xMwuVIynvyiHv9r2XXndTHWKiMvZBzRbHcfYISLffBToptL2IFjU/Y4V7Q83n
p2pPLPO//0rU6SPuU3LUIY3A8USliJI9c2ivqJ75X+PNtNiBkKtpTE69aOFjavYNkoC9iwvLEW5/
iDhJ4PolmFU32KHSdh9A4lk6BZsqGid3VdQK3FswnLTcOREkmm/tMal2jckdKMbxKkHpXoLDQW+Q
7z5KMZJfln1EKejK0l1XdA4WpuzEzoBrAy12S5e8IrAseKm0gBZLQ0yI5136dZQiSACT30xkcSIK
La8dM72XWbObOn4IBp8cqyUZp6E+B4y1r2ocjWOjjy2vYiIjOJMdrfkPkmSbTg3ZLiiFdcA7t5nG
HM9B56Y7kQEe5AAKljsyrMt3Cg30ddOl7zTQxW3+4DMSQNCvX5LfReBUJsS/QaJ2LMzjmE4PlZcG
J6kQUHR6goHBzVd+0rewHfnLFqX2Ahx4sRkcEhyy2C+e8XksQ63e97Vqr6gn06U91PpG8n7b+Bjr
SBk8ND3Eego0DNvRdiooMZpe6vRKB14rcaAtCY5Z9lAx121BNKLRkpMVeaXacHfMhOZqnA2ndJpQ
8ne1TUOtOJeO/+BafrhNqkiSraH1Cx/UDjlCbbFs3cjZBBPaEak3c3xhpV8ZBfmTEUEYnDAnO7fW
vdss0VcQJRYdHJuzEBnPJer9Lt9wLn/2XEw8MmqPpUFboxhwIpWE2y5ca6sbVbfRIm86ZETDkZXM
Oi6frQYfqyyzi1zcp6NTLREtoXGfy3xgtre8oQhVYVAZmcDi6d3Puv1smCE8WEvb8t0lAfnjgGJ0
3RlnC0eaSnXXqUjusZh9HE+SqLxvYdWv6MfIfdHQlUy7bWNzBeEWCkTT9jmZ5fcm1VpYQ1cbiHFc
cnXkagzqWcsH5ya2y4qYzTmuELNgXHuHoSFPUNJTJUWBgqatjzTc4qPqwqOhypvGqcWGoJtymYj3
MvUPYsY6403Z2e4obkNLpshh22YLetTkRDUwMopcGw1O2DfmjepgM3WcrqpiNulqJYkgjtgCHkIf
a8XBiuEO3I24P+pB/8uoa2Plp5JsHOsArx7aeuUEW6xXC4Lq900+7YrQfi9MOFR1kcYLQ1Xapi/R
8eshJ7epnqBeOSNE8WbhGUlxWaTZQ0PEqJMAfCIczVlKx6TNmjlrKyvIB5TCw9+lLNQwdDsKrxOL
0ZXeqhY5CFcxHZMKaZCWKpapHh6HDqNBFSI67nQ4gLJ6TDz/EAhkaCnyHIFWhUjObEE6G8JJDMJY
9o9alHMeSMh6LHBOq6oIID0jtQXHvahiZx3JR8tN6+uPs6S7CWNkoFNKkjOj5mnjyvcWHhlVtNp7
TvnTQBRKJzrtNtQfDLDaVyKDgoPhUErqg2DTbEj5serx4Fjevg6aOSiCYqdOYwDsqJ0QmpGMGhq4
ZEYz2kfRdOwSZ4m9MroJwChXumMvys7JlmWZu7sU5i08cv/Jr2sosphvtsKDRlyJ4dCDwCTDu3Ku
eu85j0u5A2Yptq15b2dmdrjN6C/flfGIxYtIv6YYU57cqbqWeKZV2mhAmd9AGrDLAIAbC17fNR4s
Lcy6s8eYdhMlOpgILb8dXXEXaLa1yoH6rf04HXf5KH/WRkiUX1yRfEfYxtLq4S4G3cxpmk9b2Fvp
H9uGWg7V7FayCYp252L7A3evD/IYRB4zo+ycZCwr/aG3tGI92n2+LigHFwTTaFuVkx7BuDrWwvL4
sRKN0WoXKPSIOT+MHSSofu4UEwvKBhJF/MBZGhLUt7l8jLAu0eAILj56EU7D35PjsF9VfXsz+NNt
Hkj4vyK5Lr0wY+c3NoZBGJMqpqMDhn3RupWGW9EmpL0iV3HOg8naZNt0Y0GnlaFsAeMSN7p6Aq+f
0gepo2NL4MPeSDCr6JUdHBm/MeFs++shLzgvIcfPzcA+EXnCmzsLZuDrOG7p/alLUrfVsSTq2nJD
8yAc7WdRNfy+FL1ZFaITKGQL+gwUvquCemcyMa78ONxFCBq8+Noni3bH+9ddqWisdpn1XDiErsax
VRG5qfvLsFfPHzRL4iLTk2u/wEV1Fjl4C7DY/kUbtwejVBjEiNBj08sfBl36x0kbYe/7EzpEF+6w
040XIwtyHTg4bakJaQWUGil4bvWchS2Ohijn1IHrr2ZkeJ1rya4kBJVrZx/Rh7oQaMLnoQzg18Em
20aOhYWfEkXrmHRwlOQ1oNEormiSL9gRx800hWDiK5sXV9zefDwBpSSGbGwebK15E373koVBtTHn
Xl8i7VszvGk7togcVgLKbSigve+OoMMsg3zbE2e/ipZqQgRi+uabvn0G32wuTM4t8OAnFKrxgxlG
+SEtdgE23dtARoBl+/baRrOxmWpjLwCOllFOKF7eycXHV1IFuFsGse9khtItCEW5h8izeyhwPV4G
ZuMtw5GuSQ/ejCuEo+nj3elmidibU+qt2nI7VUBJRzuDZ1tWPok07TO2lGkDAjfc6ln66GuMz+zO
I/+0xn/qBGGK9Yskr7xytgXw3JpyDt2GhUQoutUE1zLwzWGX69mFQ0TsQfOccOevmsCsLoo2bQ8q
oB2nQ41j3ME+qQXGepgR5GNfPCVLGIbVsWdCs7KGPl8iYXvANnMAR6/ORKjtyygQa4tUrSWJIVte
2s5lRKvmTPLA5aRxbOjLkp26DinToW+d6wyZRzJmq970OHbnwY5VpZ993bcuXM17GouIiPnAfEDM
OvuTompf5rS+uw14BOtCK/wfHrDxhVGZKXVP5DN6HdZlp8oDmq1XEDM4PK3+VeqluxiqOt44rsOv
t2hIapG7pfNrwhS86qwmOtZhxYIW2Z1mTIc7MhOr2acVLKeM6BVsbBKtU5OofDNlxUtXVTppOzpe
LCJ8VrYKb2n8vEUdydgA+C/T2nixzWsdvt9epPilsF9FdJviHzbq4Iuh4NHLwuE+yUeiSn3o83Uf
7HkGh02ND4rrOzg3wz1dVeMiC6hXHVuQZ27/YpbYXDCqrDddk+Xr2B82GhutY8jp0rGApmsNCQbm
ax1xlwBinrrWkEsv1K881dxUU0XFGc1cleInZqgGFv1TG4tor8L6xq3KgEaD72zKpDlNdrGFKtld
iBxH5ESnYzETT7Bu13CqTEAi9UNmFMHW95gRSkIzpX/Bq4EALp8My0jPSTNOCPoOaoN4mlszU/3C
dFBojrner8qRuFedwBm06EjZynrcmka7Ex5S5obhP7Gdxt7RdM7cdvhO6vKrDMZgazA2WQrR3HJy
JetaWHhWLZ+Xrf5CxpBD48W6Um6HF4sw7FXZdS+JoIqybfLBSd0jSBlVQZVrO7eV5w6z6EWoKITa
Ir8a9KEn7fMtjerbuovFJnoOxxm1oshyQrtSLr2kOXcAng8CAM0iL8XWibQdN+ktaVyuCqhWspQw
cBfRsx2UNIsckrWBCfAKBWdYlPwaXqOw1scTbdd+k0kakUq6GSpP9TCW+rgwEuDqVWkVC3NyKEfq
fMPMjITiQmv3bmctc8PHH+0k8GKS9ikbo4FCHPxwpCf3httmiwYZTWs/N+3w5GL6OuH2LnICoP22
xUlfvdaAJNcxB+olYk4yjTv/Ph36TUE4MMbLcFq5g7iYCj08QIRcpKCN10zN6xWxMi8+DU+ysfGd
t1YlVlFTPTtYAZdmo5MZ4sXJIayGfRzVz03OAcevMVgWAxbcSkcUOeAlNmjaQSKo1kDW2ANJ/zUr
t1hr+SoRkX2scl9fdpJ6vDLtZU4efUgDp5M73rnZpqIhubELY8UL8cbsRAOZgDZWZDkXXjDeJdNP
tOLhuTEgwCBqZ33mG8So7EUeL2oXYRCaW53nGPlyn9T2ghzFFn25RrMiUqusaS7j0Cy2XqZbS80Z
b6a22oaBvOE4/JLZ09Hi+Aew8ApH+k6ftQI25xYo9IWIr63KveScf00U+TExw3uoqQN1IQ02qN2j
WfebfKCJZ+A37cuuf8hkdOMbjG2R0LKKyoaGc+ifGJw+E76Qk8FbENVnGjuhtiInv9CJE3/VWewK
5A3rsnnXZHMIJnbCkppwwTnnoYqpEyIsyQZiDBqQPe1b+hsgEeJNFYI9CRq1Js+mWILnH5hU2T89
OQIIOFi4D855Kp+SmGep9oYLj2C4k0dhTvoUesEycNf5YHuk15fLLGwoVJmYLRpfr5Zs2N6Sccgx
D0wdWJiNBAOycgbz30R18ggWv9za/d1Ykr9UlVQNWuk165BX/D4d0ALlchxOMaMdXl3TUdMJtEhp
s+9KYZAsGfvkLZAFMGLvrNsiXtWkMiz84YIAcBJ/HYLbGTbjvIWEs08NuM95UtFAnS4sL9eXsayM
bacIZHP0dis1ons6TGOV0N6l7/2E1NQRJU2EbpM47wVw4UXkxLdjB2jev9dd/ynBKL5MaqaCosp/
yUC81N6JMC7VleroO7G+Ngd80FFuv9CamRZJG983ntyRtUSvOC3XQ12a/AlUd9eEWmCM8U5WvBUC
/Ix3hm/+cEh8FVZtnBubM0g6F7I2gKF9NPC/k58SQ4UKgjra2UyT8VD026mnunHi4oHICGZ1Xn7Z
toLTXIxWIQdqtTHjaIMVae0lef8weXPslCof6XGp66BIfgL/7paq4WXUCJgXuedW5Gxa7pxe7qAH
jfyZahRfyyHdcEwsALmp4L6Lx35dlf1POFDq4Dj6uAkkpnyYECsRMgRhRPMYgdtdyaKlDa+Fvzw7
3LbFeOlkOD9iJ/+ldcgoSDLvOGk1kpxYLTGSFd3PfkH094FmXXAVWeTDOH7xyDH1nODxBng9Mk7J
pm1eApK28ONkBByNOtCjOCQEjArKSXJ56Pp3OvOkauZLQ7oURryBOyPVll0z8CS34MahknGcWudW
EZP+jve9qhx3zYhyWqS5tnWJrrpwRf/8MdHWFD0oFRBM75fa6qMiL+i6b+lbYUeKvSvFQfUi7chQ
1u3+xZThhAXh0TPo3gfpSOibU0NKYQHiX7fOaiQLIdPWVcYNgUiYroa03VpJ9z/Mncly3EjaZV+l
XwBlmNwBbCMQ80BGkBQpbWCUKGEGHPPw9H3ArL87S9mdab/1phdFK1EpiREBwL/h3nO/j5o65AVP
vr6CbkIcE/CiBYqMWHdluewgorvnEEdC+GEZZ7y/Q+7HqQ4yAGM6GM7VjA6abW7Ft4dmPTCJgjK0
nA7fXEXmzhybR6dmE4HzvESrFb4YkArI7c1AMnBM1VwwTIFIZcvGbd09JXVLRkjN+K6PjceotD9C
ZtYmcm5LRFCoHdJaR2ftEHS8BvkLUjmt1NqdGI8EgoQTXppeD19Nb889SBJrBuhLL0aXyjnbJWn4
QCiOn0XItDXdJl2ldZNVJNWLjWLoCLqSVUaXPnNaPNaJDsqvJq9wgn/HExtasE7oFVQC1nmj3PW1
fm5ob3GJ0k+2v4qm4h2sc0bpcUmWYo94ZmDVg1Zx26VpuYG4k7Ngl3tKDofZADGbro2r07QDHDqQ
tdEDYZSDNlh3jJKzmBjfrv2m1aAPIjAwK6vsQIKyhzUWw2YYPsNwy0EU9tCypTjZZVORdU3Bo3cY
VazaijaZYq4Sk76p76pNnSOsTsq02RaNwNGWZftmxpcXkQDWZOayxskRK/IDmOGST0xuQh+NbzJu
xk2SZ/fcGZPVHCTZtuExYiBnOzRO9CIRz+00085OXfnc1FV5QUbltO+TMLVzGacne+j7o2k/ZmLb
E21et81LPVIydHF0JDbTXxLrbn1doMPsaTQyly23w6dDf6sOs1Vzj7VM/wqKVZfnWmdq22U/jEHa
INBF+2bEutgj9XxPiNhkU8Bq3YqenDjRD5bo1q0VToe6q/XNUPKnyV1vlXUmabbzw8H9yAeQ7SIM
op0LyendFFa6H4hh2DjlW5UONkccgx0tJtHNK0nTMwZjVRlNj9An/BLk6iEtArkdKXiNUJ10bXAR
PiREYbYeEfPzo+agbQvLLPM9E8K9iOaX0WKzgTLfWHd9e4iHztyHpZf4KXY6nxP8IxtqKlMecQOd
KbPzmsiK9hqVeblZhgYTsUTn2XjrGKgTHg2og6g752wGhFS7LcDzX/rAsYEG8ikvuZc8Ndqr1LTM
i2iQ0VR2+GHzcyd1eZIYvk1OsF3aV+QdxbmF/Jq/h1yocGOU1rPyOlYnAxpoi7eo6uxoWztBto0h
hHsA/4Uks2vgkMZe2YXEqbfkqTbjaKwdpztYXBUumox6QrWmtUyzlExeTIkoJsdLRH25nvOPLh5d
ilF0UedQ99R+bstrFlX7SXM+7Lz8NepYwFo63lzNfgcoZy2YUq+c8uDyHCaeciAkKCrvZZbQqYfL
9Dz43tbcTn0aDH7YTMyk2SAdvFueLFuaGG6ZaRIzo4c6qygDbb1e0CRoGXiEoQnyXTpSejOBaKiB
C8RI7PuYHMZg1eOOTHZJH4BHgIPW4IOFMah8VXokDmHpWyvHGQ4JIsZ9pIZinXrv9jwEt8hMt53S
vUOrOZSrUfRQ6hoRJHFrMUtmNOW5pbbt8yJlcGfYx1YziM4rod965dXQdGqyUOmLnKRbEyQUPuLL
gpJjuSepBRvVx9oJqcpFBMam16bXrOIHqEdstSLB21XUTrUBPpitq06Ld2RVSZ51RIqU4+OIzlF5
kXYcUQcQjg0EmTxeRNCa3OuzqT+bZv+FDr8JO3HruNoDuOvnuWQcH1QDoS9gFLENLCCctrM3ep7Y
a1O3ajK6KRF5fhlr/iprxRYOfHUcYMCNCp1iAf5TEMYcRXFsbxKFlAVPxklRLUN2XgIxKNtJuNiW
Rle+TMQ0lGSFkGFc8qyJsyf28cnZnWLgUaxUbD16qkT49fNpkZmS/ilw07XWxXsdfMsxzL82jVM/
hbk4a4Z3yGo1PsbAsx5GlygYmUbVmkRYcgEssR2cyGR3GbIcZxXEKCsG5Y8UgqSNrW7k7zEQI7oX
vIq85HdPudkxbrq9SAb7AYD1RitKjLUeds3dLLkiP3UaWSfIAufSKaoMFo3ltFt9Sm69/g7hU03C
YooYsnB1xr0poF9HZfS6gF4jrywPlG7vNkmelPzGQU1AIxg4c/vo8aXoCaFx6sRYGUbdLrPHbWbE
zuM05S98ovISio6O2+SM1tOvKomXz53Yg9I0Et/EQ72RM8ExDXmXa6hbySn4Y4Q255uij+wHBGnQ
/EUrQOeM2UGT3xRH4IMFpRtmUyWuWhgXi353RY9DLAW47RQqlrQq/aEdlXsBQMBtBQjJ7LzA/+wH
onpYO2MbnfTCfnftcK0lpGIbBYVP06BTGMLe8IvGYZlOHSUZ8a8fUviDe1vOb83Ime+Y4LEIGMEd
Fu+K1rm1ExeHERXamlN0F0y8OL0i9CYh/S1VJc/vxH0pmMrt6o6yK2gY/1mBRT4c592qk63DI2oA
QbyUodBGCHKfuk2WAlmzOlSGk84Em2MphK/T7nRZtFujdndsJ4oHTSVcvYW6dkEf0HhLyKbpz6JC
p+UO8WsQ1/clim9q9XHF5vxr1sSPadEvO0HoVRlAyXXQJa+VSl9bW5ymwjX90Yy3cT9i4ZbTWk5p
tI1CcqFlzH52mMjySZ/xJVU+zttfo5LaauiKo1UnL6FdfavEwkKOX3WmgByg+NbzkIWr5OU24fhk
lDaVTbh4W0L7vVf2m105l7GyvrdZdpoV+vSkGyKaMtYdiUFvp6KDPkoSabzMIvfNelLOLLZR3vzg
nEYWAmIJDSQxuIBEVjKjNNQdUtWde56LX7UTQ8YWK/I0ojPiZ5JxWcySj00xTnalpuqH0qEyZJZt
ZDH8p8HzI9Ec0qIj35mJ2UozD0Nu3FWYPhUDJ6peOB8ta++iR2ZpOrm3zlJkBC0iixmWmyXpnhTi
8lVosai0zWhf1d3GciqCyoPiOTTsTTs6vwglfdVr/tveGiGNmao7Zu7IHcr1rfNZDbLZWUE4+nOT
PwDRhDclMqKdmrNnYjaImpNutt0RLlzDW7RsvbILrrB73Bnc6sAECEx6s7pMksFOF9pGhj+mCKMl
gRtbYFW6jyxqN1LaWOziVuiCqw22eJKnsv5BQ5Kz8poa5FYcIi6bCAaI15YyQZi1yUNjevcoLiWS
GpJqLD7LPOlIMQSnD/Nub8Vt5RsL70yp5MHG/+R/uud1bVaMhazWZ9HBzoJ1P6Ovh1G8RK2YYRyg
SBCWfoo19kUZRrzK4iYV1Dc2OvB5ivdeMZ0Nw3er5NBlBSoQY+SgIq05wfpr1ah5ImAERl8dVY/V
XysZXIWMuA3W+etcoxjRhxyCsMF29DIsFIIcfrRd8xS3GvY/ipFUFjpMnFRabYIue+1q6lTPZMbE
v0cD7HtE3G66jjtVD1BDhVPzNlB5NRLimyALZhX2UcTjJND90OVVzq7cdjqLX4NbnSrG8DsSn1Zs
GsQqsXBkpOvJemaW5DDKYv+T2IPO09g7xzTsWqTooZnt2CMIOZIjy3U01y3T0IwpUw+kSxvag2EW
99qwEXcVxL/ITNMhL8EKwnDkXPuhnTZZYSBH+SIsgyddiKRB/opr7V6BAEDSOTE/rtptUWc/F97p
yrqPbeGw0sjeNEy5K/oLpAZhew0ltVbYhtZ2Oqe0XVutJvGS/KpIWE+aXGdFskvDbtPEs7nVPUy5
6mSwVVeZ/jM2MVigwU7I8ivxeef9PZ7lTwe2GHnE+95w6pV0mx/ShG5bHxSdOFMqHqmw+RS+Irm1
lwjFSCbQIOTaVuy7+hy1y/CCMetJRNW1wHy2CnVkZu0UX2oJZrmfiuNclOZGpPUjcTNoefKBKfEy
qSH12qEtX7lMxQ3729QmayS0KmmvdaeuCQYsX+a0SAFtmDGnuENJhM3VpQhoWHo+KncqHX8uo4sr
5u4wMoxMKoPWWrDKcQoeZu5b2aHMKkW6Iw+I7oaRR6fQFbHGKB+SSDarqYhILU6HYzJll2QG1Dwp
ixjnPjx0CY4HC0G+wiAvWYKB14JFpJvpWomJZSBZXxlBp3Tk7RZI60ejXtyctDZIJvHeiXUbxcBk
r7NOL0gWiqZDlOIORyLnaYOGdWK+poYW+DGV3tTTM3P8IINXzQauwhV9ZLrXgGRwEwta4y5+Mqny
Nk0OFCCrcGLZcbFNTYp0/IMOI9YJxjS1as1rqBOenmxQwWfV37KmB4Lu8UO4Q/2WV/37Z/2gWNeW
7O0qHdW2l2HyKWHHcPNmzs5qpbkXis4nNRyIVS07uNiZhg/iAlnlpMQKL6WERUqXZlhvTgMlQ7RR
/4y5j5R6Z5ofFZZAq6E8qUcvWTdOhamqrL4WlaMWJbja1ml7FZF4XMLIioa2JUAltUabgmpBUPab
g4YI2P7hyvYb6vvvtPU16UAAlqcIpshEN+yQX8Rz/NwGyfesDOethFOQ6NXGCdnbqA5dNXvhPc+S
uz6Me1c2z22aUKwavK299N2ZgK6Gj9dhCz0M6qFN7W9FlewBdZ68rtqb7ngMA0eQbQuB0S73Cl34
0sE3W6/TqT4Vo7H4PTbdH5HFAeMhpdIb6K+No+AKDuUuCPX2NNWgMM0GUaPKd4VdMVoJJN3CBOOh
a19N6DfKMUg0a44hdy5iHBbFybc+9W5DVXypgN9K/a0x5HO9bP9Du7kv/GpOPx5gULE4FdCL4+En
go7cR8lquauLZZqPbiOXt6GpLzUIPyoBVskq+G6H6cZxYr8nXrvpKMjUxFOEc823h/ol0ekVwcNf
NTOV+5EFKFJ99Disfo9ak6HeMbuX3C4eK2KuG2K3ZbQFlA/rVVMfpa3T5sl3jWHhMHlb0ZN/BZ6G
xaoyL0EedCsWUzq+a+p5NR5Y1BNh/j7m7T7uc39ST0alI8Jvv0WN8UIy2Rc1aZdiZms7Wec5adK9
64X7vMEaQONCR99cq9buzrxb68SFop5l+pnA3V1hNegER/NXlQ3Nxhosd14T7xlgwvNwVTAFbEHa
7PsWdjHj7yA/yiL7r/9LqV/8+9eM/UpYHFCyzAmY7YiyZEnVg6ZjID7Lj5NUFFwGyP4QCkQqy5/W
jN2hdr3WJ0fo1Yx6y7eJcPQja6lMhw8k2dXXnuyGPR89zVm095Bu3OmMQUc69OlG3j+QUgpsmZSa
o8uuRcRoVwSC8d6tiYLsQar0FPbrOpL5yfIq31Ftu55DkL+hQQ5ArZffLVgdXstzzZs6bd0w7nar
+eYFnL51TdptZqNUdOhkXEPkHGcNcZmLCyiOkphduCDrJspuuR2ygLfQwRgRohHDpmX6/B5/0BIm
jy3V9udk3hRQrFY4NyamnyMfV6vaHSrfduWlxUOQQfZ1EFFQe4KgTFym5rFDjKDVcvYToL0uR6SY
JkbwsvSurVbObOjFKTERTRhtvmNlXHfW4xj+msaGYWdrGptiStUl25W2tZrbPgAPlP5wcpSjghcw
u/05IDtr3bhz7Jtd9IqeOV13UTz6YUIDQyzThrY4JSg4xz2KoHyd0PjoIKqsoqSGQD8CY2h8royR
iy6Od0AhdnrZDOuBbJiNlRmPlvppojLFRDJ7qsGsJE9xNyfbzJu26L+qo71FN/MMsDc8t3mHsCbq
9a2JEHpuPSYl9YwUuf4e1XInlBOdiiY84pL7moZUKwoxGnZI3VcaZpgC4w9m+YNV2pQ8Ale1aY4/
LcCcD7VnheRC4NAN0uqZnfVLN5TaBk0KRrwxuDOwoM3qyh9RWv9Kxum700O+art0R2w0Lgt42n7j
dhhS0VT3Debypo3aG0ZAFnmm/bNPJKNYcUpL7j5bqG1YTO61mN9kE8zgoOO3KMU3MI6knwv2c/Es
IOuaFV6Z+Be9eL+wW4KNkVomd6B3FPbA8hazKemJqAWa7K2KBy5KV/V7rdDdS6k41RAwHIfBfKx6
z9sT8zf52EYSYmn5aeu0HLa9bXxwBbr+H+YKRuc7m80Ek62jOU9IPGGLYh1jNaWFJQdKD7zBEdq4
hrMrfJhJK/aE2LWxGyGACI8T254djFX6QZZVREbQV2XdZu6N9WRmxlE3DsId+03EXmJn6eypQT7n
O5S7zCfCS15K6Wu1uMbCMPdR7P6czIJohCaK/ZwBuM0PnxjGD0qBgTfeB38oHoR3icsmuPbKZEZd
nMyMclpEJVcepdWpsdhYWOCgqIKyG/MZojGYSpqHKbFJzA19NYAPTTA83saW/2igVqUql1tIy79M
VaQH0cX5yo6C6VhFvK/tFxSBk68StP25yH5lTEfFpM9bHfSVWGUlF65dqo2qpx+Bo76bjSvXhREh
BzBc9FmofguBahzWP/WhR1oWKDU+AcyFqhfvDYKROCYQBE2zi64TA96sTxcZd6CUUemucjd+t8Li
W6aCuwkR/eBphUZjVidPtcfTcWzNd8OhoJ8qG7GcPZFq4UQ/0Wybm3yOboYO5Kqj7O2aZg+Mv2Xb
2LYs8llkxWEdbW2t3gpMPehT+jP9h+9AUirGcM/y+1K1VgGtk4f3bHtrp62+TyRArDUiRw10ZJtF
am/JuxrqjzIYMsbJFLMxE7ea9cfYn0Lq0HWS4uqHT7kahPsl7fN2U9e6i067O3cWqusiZuDYUnjG
Iydsoirf0ttip4/vrMKZSpcUlpPBMCiRPwbeZcPiwx6EsWMF0rJDwIaedh0qtxmuTBgt+vVnlLPp
pnTabu1p4z0SW9yQdDqzr0CCkeMa1TvH5BMRWZkwesc2MzSSc8Y213HbEV0qExxF6GOVzX86RdFw
BHc8EWPI/p9xCI6/IbP80dEZSqGFnZd+KBbmvB2rV5QQqPesbYOBQp+LqwjVD0evkGHYp1YOyaYz
SEUwsvqSzgU3DQaSYSS02jSHS8Zo2y/JMGBAzSvwwhf2fKskiZJVyQcyhtWhLJaBWe78dBuus0Vr
2XKgM1FNW1Sn1bUvzXQVVwlj8rB+D4hqwUSXbeyMf4fhL/UmiIaN3ni7kaJJhZt6q89avMla7WHq
EA+EZbip8gzRjmgeeZ04FsUpT6kBdeh0lOMds6LRZgrBAnSTjuGH7nm0XW7vSz3+JQ11ELytDqUz
xpqZ0N5mYClje+8t8zVm5JgTmFdVw5Jf17GJ02X6s3OlAlPuFetsmJEQVo9TKthW56S5DMP40ATT
D1UK7VB5pcFZjhAlEbq9rZO+gRHvrhzESw47UmI8phctyyrCZqt4y7g3O9Vk3ZIEOBwHMT4mJQYT
O6zP3fxBMFq/0ksRcuY31DciPQ/phIogn+k4AkPHWk8LSMqVvWzgg5BkEKMYuPKZlh68nOfeRFvO
qHfeiYq/N4/ihuKn/iV6h7z53jiiRN5Mdag/aVaHTQWSuqu7ATMeb7zXxP+s2lz3bl2DUzecrfBY
TGWzbUACfgrV4iAYnqqy6I8IIIg53cSqCC/khKxmweZ5qvGPB4Dp7Ljpt8iLvyZ48LdWgG56yj56
ZOXrlAktEg/gyqJrb6ZAR1Kj7mlrBh6mjrTf6M1rH7q3WSMma7SRAAfFR9w/saoBXAhap2Vwt4pm
VF7d6BlEFDQbYjW+W814yFiDaOfGHr+azhM6tFemer1PIvArFHRaHtmgBLPJC1xsC4tG8lO3bU89
esvxZLjA4pgs1uDqWOIhdoHRiHdhMu30oJWLe6iCsM6R22CQkol1G5aQCSNrzn3H0IX+Zd2Emr4q
G4FUhvs+SX81WrUXNWvnKEBJEY3hj47lplPlX3MjPC60XmjznqM/DEdD5pdU1thJq/42euW5iil0
Yi3+HifjHcvXCbfkF+lqrwTbvYNWCmEbV3ZPhJDYaqHxXGv1T19VGIuGav4oOS3XzQnEYr3V8orp
39h8H2mV7PRX6M7Nig1S+F0zGI6JAYkLSrlGe+48kNTVd8dof0xh/UMfdaIIorVtjVwbRgm+DWZA
X/K87s2dMLFpfbIyYMpf55nZTx/zQcpSe0nhhxausUJTtuuh78PiT9DQpD9sM0Ds2v2UOn1vgp/C
ZOkVZiQOzM+m3b4BQWWlw/6otNXWNckP1xf7L3UELd0UTb4Qj674iBkGObl60U3VrrAl3IzQ4Y0h
aalhKcMI8W2Mxd1m9NDO7uxHnIV+ZOABahgHXkl6Gmh3YpnvIgLiSACqkp3DZc+caJzXYuwJu4VR
t7z7Ws/BsoRV4UpJ1kWZiF0RYP8F7QMJo/XNmnExjrd4W0iOI2qWPbVEWFOfh6gSd3ExfYEZca2S
mKwuibhPovqn90VZPmTJw6x39knUwz0FGnsdm+LYm+gfYkc79LX5kdd9tBWDYpdmlRTqw2iuKsES
S6BVysPZt0auVteVdw4e/EmF+0TaXb6PMoZVUds8mFZXsWpRqJXnZvdp3tDIiPCHUjw1hSsPGLiY
/dXFSNzw7PhaDpKP5M4nO7TW+8R2YwZMrWKCfTcChpifApxR834aldbvWEwH2LKQXuCV24xDQVww
XJLPVUfS8xJdFpCl0Rh7QnxxnhfY22Ndj3YvgPbdfbso+YsxplKYnMw3kfltPTe0N5oXfzeZ162b
JEh4mGSE0syMUOwypZQOWHy4ZnyfVNTvyTpgDKmT+dQTIeQxu/IVYlO/wiT/+agZlDvvJZ/lqiOJ
gGHIMJ2oF00qu9jcHqEvmKwbGmfrdBrOFZIguBbcbaU56zilH5qqH2mfbd0kfw80kCNtSCWhj7O2
aRirr12DI7sj0vFgZOjbhnpc2wvk2qlS5jLEqaPy8JINuXjmph2s54yl3crtYmIwuSE2ShvZWWFz
M53O2jlasfHwGPJ0bl4CixlezDZ0Y4z2aQ6Rzvy9UdpeYC3/aZReEGLIW6Qj9QUC9Z8Eh0GzMPLo
ZrUZZNIznjePFnj5jON5NTjht6AH7CKcc2C4T3leRH4u459jbmNLrXExMiF8ISrjythku/wv0Hia
ZPOr0mp5ISkdyVdP1xYHd0ZOhzpibo7gnXhXfZlTxt+7WmHzKVMN9wltXCtDuWH+IZfdkG3HPff/
IxoKsQKd9GIMSXls2HCv0riIdmD+B/4msYbBkP4DHOQTzvX722Lje2Nia2G1Mn57W2xU2gFBC2jZ
elfbZ2VRo5tX9D/lrkH2kCv910wyti9QA3hzfmXoTf2bt4QlOdmrkiVXRsmovwTTK9OFEULuWj4c
oiy+1Y75bdBKWMWI7phhwvhCegHQD7wWniirICnJquWvVNk/bKGj6Eky+rMPd+EeFNgstbIpTgGR
JVNf/4O5+3dC1YL0gaCKEsGzedmfFPo/wUYsvajCGfvCprPl1ZhLdr5u+N5lLuYqFEyrquFn+PtL
EEf+X69BaEIgrBe/vnTlwuj40z/qiFkz3WWFEnb3vFY/ex3T5FS98FQfSC7Ci4USlySpex2YBYNh
85RlFC1jkZvbMcdkwFBAA0K8sk2XR2Me+5qI2Xzmx14nHon4grI2f2qVbHynSC4QnHA22DXRhnp/
plqcmbFbD3EWbrLA6betY433Mpp3LUE0B71CQxim38NU7YTHjpjquNk60xueqa9mzjZxorJb6Y5Z
cCXQUettmzPQrSvQv3jdg9rAQDQaoy/a4EuQqfPoevk5rF6AmjmryrWe4AlipvK20KzmlegjgoI0
dWfX5K3S9JwW1o00kVMHp2xdv6KPaTaBh6ZpGhl6UIJEXBAfCTtc3CjYrnFbUZG2oR+N2jemAYmp
WFCWzEZk8FDl1slLQIYwTiE4Ze4enEG7LlIrUK3poTRHgZxEOudrMDseKakXVgodvpom3DZlss9j
gw6mLMgWw5VddLp70uzXMWvorxleeu4o11HGG29PMF2m9h0BafNS1/+Q5vYXxrIjYLgyvfAM1qS4
E3+7ZLypBAI5kCqjecjox8K+hGX66g5NyYYvaleuiRksdnrftKcbs5z0QLVswsCpXqbETyQZKl0w
YuhGrZMTrkQR1351UutHT8jjPIz2QbJBXkfanK2nedzoKir/gaP1F/IM0BzTJFPZQogJjfS3l9Dz
Oypmyr0RS5uio2Ss7Oo0KMojDNpPQqugd0TlH7yl/xa1//8tdx7q7Y/y36H3/5eU+/8Po+nB4P7p
sfRXaj/Z8V34nv0nt58/8m9uv/yX4QJrJklEOpwLCIL+F7ffMv5lOgasFU9wjjo6j1S0skvcvG3+
i7BBufwORjX3M/O5+SOJ3tL/pVtUsvwOwC5GX+5/B9v/O5JDWoDQyL3gciJnWBr6b0iOoSyy2dYT
h5i9JD506mNEvDmUs80R1MoNYPxnYunwXXfN1ctLdQuW3VqXp8zv1HMReh7dR3lghTgi9QKa+af3
8vGPc/N/FF3+WMZF2/DCf+P+SU4UQG0sRAW0L2xwvx2ng0JpwvxcrjU0WNuwoyVhos1xcmrpD1YF
6sFt5Ln7vmaKLuIyudXLql9o8U2pFjHqHB1kHpcvlTky8kuB8pARtzG97jl1efDqKAwfQObP4cjW
gJ1/5RbTFfnJe1Va0g+SELF3bYNMD+Gd6WjXfU667hhW8bs+GeO1sLLwS5Ult9CSoQ+novRLy3gP
2RwePGsOH/vBsq41Cvc+GO6c2/k/vUXLW/CnioO3iD0pdC8+Poeq4ROm/KdDsJLsQ4VJGmLCh71l
TediUORLJlums0PZHcSAKFA2tcHhFWSv+lIsCbQ1eN+pOEsVu6cUkH8YYu6MJkPzDUwAp7HrfS+O
tZsawfaLbDqlnRncHK17mIlGY+BsXEOFVboZWRUMSgWXqMC/gFUCDD0asbMRL7V2tHPy2n0d+ClY
bFgOqKnBeZ2xz8xM5SEBu/Q88EN9jbnbfRKsmf/+IiLJ4rd3SFomBhcdtp2QxKj/dhER3IPnilSy
9TgM322PADNCe8cLpoT4EIb82Ag/emMUTxGGVnsqvjS4aW6aDH4wzq2OuhZEt89vzT1yA09SbH9+
7/NLvoS8sVgOwTfpu0yz4i9B00X7PiFIxg3ShLTkUm7pSjapzX7W7sV4//yCqfGgtL6/Io6Y7l3Z
y2NlskL6/M2ozuAAOlCkWu4yLCgrKb3mkbZNf5R1oPmtN0j/85efX5CDOVswWuGprybtGgy0loG0
5DtEnsd0cqMXkjj6ZTvm15k0Of7c+Ks7pV+NgJBXNIblo2Gp/Rhg4rellmxwz0KGM6XHP6IYwhYl
RrIs2TShZR4KwoboWTKDxThAG+gUoHF4Imx1p7vLwrQf6tgKv4TSPKKBK2/Q3MIvy0mojELcB1t9
/P1H7PzGUV5uAhNbJDxhzxRwuJfy9M83wTQ1eRgB6GnQ841jd0izRl+F0TDck8xi0A6kFdtWcuqD
qi1XimH8qtJbJvddkZzsbkhOZG1c2l5cEc+mW6Orkw3svPBCMsXDMsi5yLaB+pGb37IED8Lnt9o4
xdLMSg+d/6jfULvhtrY1Rcq2p98A++i3XAjE34OOAR+D70rYrNE9Bhomsda/pqx5FEWvbvWsnxEh
q5NCm/nHF2Gof/9SBmpTMMFBppfaJGEJ66pjLt8PGD/SSJWX1HHLC+IhXCih5W1bC6CKW6bfRCYc
hLeUI7xjxn7U1Xie4oj4sbg59MuvPr8VR+F4Vh0AzsjJ2JjiyNWKCYgDgewnNnYiQMYzwT25Kgdv
Jtu1f3rM/05X5zpkaQ0d0zVMHOeO/A2Djdm8yXhCj2u0UMiWSjO7Au545G0hkYnx+i7U6dtLIJQv
g4UusXGr7DmHOlFBtkGtP4bbeqzFUza0RwxW7r0Cr4FUAqBHYSVnZan0ChyJZxMi075iuawXIExk
eSlMhq5WOOe7qnCHi7Ihnfz9tSn+D48frk9qNRPdI4HNy+//6dpkUQZKJkBJ1LvoGJhC3qAdpM8l
FI/V3LyFQLC+hvNaYyC/4nntHP/4Qtw43Wt4TU2RHZlTqxPIsXmrjXO05li7Cbd3z59fWAG4BCwi
VMhr7x7TeJEmlpnf+slrd17i2Od8kdtPTrs45xCaxFZ1kI1lvEXzg4Jsd+6kzHxaO3HC8hVAYeq+
gLfp36LJ/Z6Xwv5Iy0NbW/tWlQXq0gRYEmEMUdLox0g7aJi0jmnmYdZgpxQcEUX81xenkv7fv52G
8ZeaQDqsHSnkbZ3h1F/qX+jM5lSXZsm6YRNJuzsm+YCLcRii/piLQDLch9sO/EYizRLijshb3F3j
uTEt/Zb0Tnjt3Grf8Tef/veXCoO+Ghl9V60M1uzSKBnSYVcm0ngVZNMyLh6mQ1EzBNIjcZyyst9x
Zx3JiuPAR+DEruDR9cr5nhsRozArwH8zzs7FsNUZIbR9q1OmaQWrxHVm2a+eweNb8wYMkkmlnyvr
Aze03FNCMRHAMINvmS/C7Id113jKr4S7qVq3uBrGFEI5rW/YaFi1dgtWxQj0Le8U7aimPL8c8y8k
dp80o5HE3kbtg3S6Y1xBj/n8MpMZccKO+E2MnrdTQaNdutTSLs2MrgQroNZmpPxONgOHaWZn1SIy
Fzggm8nAbFWZj87ypWrQ/E+tlV7Hcm63Y1+Ih5wkdJhLqrvpeq/7HnbPq11rPT1Ugsin+5+kndlu
7Mh2bX/lwu80yGAXBGw/ZN9KmaleL4T2lsSeDPbN13tQ5/jiVB3fgo0LFBKlrS6VSUasWGvOMSvy
FeEe2GFEBK/dpCec7P1xQrW1qtO8eO+j4bVVQ3UbApWf8cETS+xb+btKm8dMFP2pphd8/XkopnGr
R6U4ZABYwY+49rEnLObcx9pvqRf577++6sx/uonBxrsei5MApuqKP7OL3SkVOAbwcYXVCua7uoGC
VjucY9CPeMPPdkuHIfViOEUCJ1mYtR1FZcJgBTWeyTl3lzX5d2Vng74AewZaInJffNp1JxqNn0nk
gQXTrGs+Xun7easkx0heK0O7WWPf75pabKNoRJ44P2Rl2G/8CBynETrdkwIiWvXR9PLXfzJX/7xr
/mNp6VJ4U3mxetm2+GcscImAp5UWTHV93gjG4vHnITXDBSo6ceuxtJyDQb7Vc/x2QMIw41CZ7Y2I
etPukujZJr7kpPl4lArEIc+E2TiHviP39Oezju90+5SwqWXdm+Hz4If+FrODPdHgHBEGP8k4JIoV
wCqBBDd4RM0NTCeTPXy/dGj4sC6ZIzRhSOO+0+3vwTKt81DMY/RGXiolNXxwtUVre6Tz3gyYRcul
0WHBVlP5DMTgEcIPHq+o/IQ+hNszLN+L5A5+SvQJnkaBeh/XU+K9+/ZMA8JVZzdvo+m91lS0y/ar
0eR33gkwuUmxHDSEhWEyvg8mxZZJVEtaUM1lUz+RNTV+lH1EmKFZbF0nSIjnShFsOxaokXlWA8Ro
UaYVRUkv7+Xe8ad3r0GqMObRHd1ybN94rKuOuZi9S9zkQ4In9Ep6WYbdpeDgGJoWMc1A08yMTdfL
u0pmzdb2tY8pL69RP5EOixvwzJwVILNLf19rDEx+yYOBsKPtPLZY23+Oo/i10h4dp3zoRtfaxxb9
sCpv3psKkEzn9C9aztlBa+m6lw0jrEG7jyUCtFbH4mdl0AQsEr96B79QvxUdHVkmbbH2FHrBLCbw
zv6oronLUGCASakbymKsGq0oFIt1EcFjByOWbbIKinwFpKcS+Utp1rikdHLfzZQOlW6X4y4lz3en
ezUtYmrPJbjQkhn8tjTMjZFoTBXDNl5rpb3z4oCMkdYrNyYgByyCmubKz9LR99HYxhuB73qDzsjf
B+TJWDVqV224s5FlLlK71XFE3XPmYXXKiDab3QQCl5+n0+S04yU+eBtXScc7j6fFqIC6VXSflqKd
TVYdEa5YD+xOO1lkDh9yu1mIlqA3qCgx52mg3m63bQfUT75L1pQaghMu5CN/2Y9ltYBl5EdolwVT
ZKCB6ajf68r4DjXFTAzSLHy+pAKBgwq51R9jbdt2CMGlVDtHqJXIOSQP4OqFsg+hlwJLGJyLhHGG
NMXUFqpkIg4eb2GPwrgTyfQ8VV2+ri0cdEnLv7Mh4gRl1QMZVzMoj5m9c9gl/tceyIxcwut59hr5
kcEKXpGfVphnB575qmn0ZjsMVfWY6S5CE//Y21Z4P9A2IMCTVdri7SwdTCohxgIlQu1iTBh58l9k
Em/jEFrwxBICFZk8O8/ajeiqWqAiljBIK/curYjpkaN/RVtP4jc5skOcPGu6/qFZPXtR8JJCTx9D
JH4OCqRHMFk1WLbSW7SFiz0luh8MOR6al9bDmjso721ChuVlo4b8oUMiw0ZlvsdD+zt03wwNm2zU
A97BiUEQ2VfSpsVbxhPvBzqkWtG51+wQINW5x4YrISZB+RIlNzPclZvACuYksxu9R8JOHwPKTVBY
i0CToFgkBBQ30oxzpw/feTGQXTfkI5K/eFejXVhCL6puZgvEvOh1cdCrAHGamXwS2w4fO68scFGI
GXrfcdf9WF49OqYrp+52eJUIrk/niL3haI7hRvo5eqYRaN0QpDjHvfzdjMZyF6v0eVLOJTv4h15y
B1bIZbOSOy0nqHVt0LHAKIwMqww2jPi/pLZGLlJC0WzyNfM4fWs7t1H6ZBbZKSkZozPuYMHMGJyq
7MVB5f5Dcc0SWqHgJuWyzvz31iowEfgT2AVHbCj+nik9tDOZPNp5cO2d082xx4wdvQgthu5bIALK
V9+t5IkWzB1v+Hec8rxqFWkLSG0TdsBl0WjttR805kB2udCzaqvGvDu7Dk6VQCjeBA+vFjlaGE23
bWlXByfddu4IDCvhx2Su/8pIvNnHY7kBi50uVagj49DhjERl81T7sbNLBKE5gXAQpKuvNjp7xi0a
ne84JKQyinJC+6oWN0XJ7NTwszPA7onJx/jSKLrEk+gNOGN9AquhR6hccecamsDUPLsB697/NMzs
S8oofc2g76djkGMInrJLbl7sOn/StPJW4dvEOH9X1e01ajYl80Ak9tHKV9GD21in3u42CLwmnOhM
a+0k/WrqKtpkwwCwxRmCex/ZxqKtLfgVTks5lyOhkA+t7MedFOSKZyqNbjlC7dS2m20rhmPZELLs
oXwCJgJ7IDcnrsoNojheONO4abMsrgBvOEBl1BHh35fWowERbxV3UB0nL73GjL73EZBwLUnOCksD
th1Sbd18l0MhXdMA0rdCI2co+hRyKhlzsSD2E4AvqyxPBYqUZTYUOrPZGMrGgEih++0V/E86C9bV
oP8KlazuGz9Yx1zlj2y2zyVz14XXuea5irSz3aMbV7p/7YTb31k5bfo2Tr5UGIK8hGXUp1W9hPRD
GiEK2IU+Dk+SI9eGpMvfZhvIBfyuJ7MXV99EcTcFS6eosXSUMTxBd6XsejrjUF7zVvvrUMvbZYv4
py/9alUi1DPtvFna1kwo8xBAubh3NMriY60pDCyDR0Xi/UJUtaviDP5fAmYPaxHDBJTNHIMXVQVE
Khs6/N8R3Q0VZdlChv4GjZ+/mOLYXPUooLHYDfauWOqaQLeYjeeWzg54DqvfOU0A3sjCcGQPxlm3
/ds05I+JPm4NrjHfqZx1CTgang6WrEEjTzKKf8WTgyFew4wypv4a2cNMyrOOXl0ikM8+0kxgd4gJ
vykGcWwSOf3tAZ0bWxObn8rc9OQgc72EzCi9uM1OpXqgC5kfA6Rzxzy1siPnChvql/x2dbZ1z1w5
li03bjUw/A1dfeNIl9TFGX7CplWv1GpkzUMVAtTa/xAEmVFicqLPicHjauxeYcK/uikuVJm5yS7y
h6e26d99C4621WX7jhgb7EZkJEWaDV81TkBvYnUgyGaRMlavPaNZIl98RSHFS24eKvA3RzpI1A+f
EU2yhWk3067L0TR6M5yrw9x7qApEr155dYo8XpMIk3O+Z+Nz2OuJYV+j7VtnPOVFp3p3UcfTL1pB
DslSrJnV6PqrMvFxmmLohJhGrGItI4N6IHkxXxGguDurNpA2uLj5HatfO5rAHKMpYH6qv6gYr0GH
QLrGJ9TaOkCBInzDGQVIOaETPSGVVdlZT3FMV8E7ivFF3Pv36CoXrqAe6vkCJHHEetju0SOVPoSf
mNTtZxQ4WFAsusPFYz8lj0kzYN7yzCdv7Il87QO8LXLdO9q3aCamhdjEXIGuvjcYlLmqI6SxnDvw
p3xq1DLBCIdG8yC8eNoZQ/PbH+QppO5a+qJ9HXRZ7UFTNy3Ng4ATDbYVJE/jtAdX8TShdPRSuYih
wSjLxG9Ttpj3uwVtD54SIxK0m97KgKeq+ZiQrSru4RQ2C7LOpmWJ+QmaW2NtEsVR30W0XjZTvna+
Zcb1oCGQtY7xEMMgmh+CrNz1re3uR1hSWV8UmxLa3sIHu7OkfFIxzEo64CkzAyjXj2Ko+h2WTm09
Da23qEwNiU+OeNXwfOCYxADpBdQKD+z1IqoCxvx8a+138WaU9j3HV6rUnOJohII1cA12AYQU2bmg
tmICEKbyJfK7U5+Skhv5lyyLxDpuTURMtRdtNY8Ipimb7hNNvEzluqgBoTAAvi9y3jemmVupwSQA
craXLXgth11qDSwU+DF8+RJ8ACty+d5LsC6DopA3bcblpWUh7C32aHyyhZFwtWs+XIZRD3+Hyryl
Be6vvnFgQavig7MpC05UDiuYwPFakBp+0JN8M5lavZlwBrKLVZ8oNVH78+wWCaLRrj/5sXkH1VhH
Txv5KzGU4jw5VAP41bFkk7FapmRNdHrJ8W2V8yQp4wuScriPsYYDFetDPJXJNFxjO58O5lRj5w76
faFHaz8OsUCMUMxaOzqW4/SRGT3epqA9l5Dkaw8Yk6xCgjxrlzW/5GwDc+Xg6Eoi57bexrFdZZ13
8jLnijAPDxpQU+YjmCCyFreOZ3fNqbXS/djVT2SKrLURb24SlOZSVcj6rahd1Yn+bmh9etCqzFzI
qHyvcyjBgd4j/xNAYTLPuvfHN7dI7mMo8wsNDRVzeHSBxvSRghxZV0JANZhOkRiiIyHYm0wo7jeI
UFVQ4gwGiwt5CsVYkLkTNvWzGVWfEYi/IXO8DX45SEYDRG5IecAxs+gZuwt1/X2Cv/0SNMOTxaKi
EEEAiOG7JBIux78OA1JRPbwRjWbHo3nrcDktNCe0tpmTjBjMOAG7idff7Bx5mUcfNqlxhYoPEXR7
w84cdr9ubTR5vNMtIpdZX3YoGDrOslhU2jJaGQOGe9/VuIHsK7TkNypwWJbWu8/QBwuq/ZQIa5eg
zFlppXXfDS9y5Hg/vfqtC+ExiTVGjG0Kg2buJ0ChxipySgg82Ra+89Rm6hIgXf5MA+Dajkb+uCYu
4ZyQnYfBWamqO4y+sxv1s44thBdVG/co2m3+uAGVsJiwo9a54+67xt86GIy1aFJrtrnnWlkf3GHR
qvU4zRI6Oy5tPatX4RR+pEFBad4vJ3PhRxMuf5W4m7T1D3bqU2oiEQG5rIFEbCpMKK+JSnfozInN
bTl/o/wmc7znPjDTZhnY02ccqFfiwIlN6dGVxzH4OnLtfOQvq3qyHrK2WVSa3u+lnz6CslqFcXi0
EmdEt1AnWKixRfjB9DJC8hge6VkVK8GGfNCcZB8xDFlOGsRpbYI76nawBTX9zcDPz3QXISAQpeXU
Zl8BJWmVbmCkZNum734X1pDvC/iVQa/DqYVMIi5AOTGWY2zdMHQDRtS2LJKMTGcwM/6IztwCQBWI
RXDU6B0Hy8C+lBPOGxkEPOEBPwdrXhU7ct1G1qrsOGIVc/RBYiIgE6CCoq5ydk3nnihqHvyCBv0o
CNvp3W7d0urBaxFHdPPtMtn0vf/gT3fhCEddH6PyqHp4CwlCGiai8T0RbJ/d7CHXhuTgzdHeCbpd
zr7Q6mvKs7T9rmX/VA5ld6xktGm66jvMsXjkGiu5r7/VRXTUsGrT82ApChodm5cBvZNoHEZJNm6E
wVkTH3/keqUjoKXaSkTn2KfmTyPzwxzzD03lDME6Qh5c7jPPXBJkQi3sCH8j8UfLyro4gwVH2OZN
ctpiyZ+waQoHgj48foxnwU1vEYp1VfrkAsIjDkUReVACHAbCBiU2yYAvUzGMKpoWZETgoEcMtVAX
6mAGHJZrr0qfoUcjYLGI0J6/kF/XJbcKj0HTwnsW2VtlHVwXFefo29PKBzMSyVmEGAwA2pwnWwu1
YzvSodYLvKd4p3iqbQHCMn/IfESv4L4AQ/FzpoL2t9MbVKTUr1WP4Z5z7XydaKfIN8CzV3QVS7QH
J43ctdmXHpSJwAVeHxXTmGXZ4bPJKQbWPVNmV4M8EA2XII/g3rfDqkOaZSe0CBRjUjC12fdALd05
r5qTHhNzGRMPeGiS8t7ETd0nJCjZWnCBGRVvwGl8pcK7xFPF1Ta2D3odltTUKLT9LH2HnAmiFf6N
SauO9zp5B9zS9MDG9ERyeir7rTcCL+7158QCBDoFiNC71DwNjYVZOaIYNaYI5rbhccRrk5U9+Yin
+V1GHsLpD/0V0qSHNp2iyw3jVX5QrbqpqD4TI5Ach6A5p7/ykNioweNms/ddOmI/d2oQnlUsN04G
syN4LCrjcfa+AA/OCMqAbyf5IP+AaL7P22anyJCicZGw+xX1QZU1puwsu58Sa0DsZXEu4TT781Ey
MF6sXcyWrbMVZh3s6o4dqTc8dcgN8ZxXgbmaR0ciA2pVBNGzqsyAk1v8iHS5XioEJhxOupFwVDKy
kVCZRUnLuxk3Tie+BoLnD70/bfvEX46WX241XIX4GZW+okg2iWhD5b4rJHb5BIpEKCitAdebi6Hi
m4qPqKctxPPC0zoYaETxDHgxGAvb+TAJu1gos8USC8szKwNxDaCSNRW9DWZi3bLOmVzHVDZDL54s
p3opUOTi8BuDbaYAI2YQMCHTfNWZxyZgBROJlsKlQ5xv+kkvV7S/n3IcWbMR/j4xyV+CFW9zMN8F
waapr5Wuj0fyfPCuhKhQwb0u9M55g8RevCZ68MuRcF1NLb207oBiLw3BIfjiivX6OxU6lXccvPrI
WgkBvhhN2R88cq8XosfUmAXOCbPTZ2J8Q77PqKBZREzxLMERLmQaQjTrWCLAMnN5j2tL5yikymhd
tU12RSW+HbzI31mLuA0O+jDKvY3ZWe8AlCWz6rubcIjPsKCTriOBG6xiwf2Pq9PIeeXr2luG1hP5
CDaOXTfcKdSXd9ZQAGUwcHRC6PAXyaFkuiiLi8UgxNR4k2ztAT4fJWSUnlXP2QtXyxqIGbHdEx0d
6Tz4TXHCf1ZABfWe2UhZpcLk2e1jKDOmohGoU2P7tPjdobzXRlYxFN4Wez9Vq5l2+H2K4ZgZ1IJ6
AkstnkscA2qlo+qPuNf1Yz8fBuPG3jqDsQrouCxcxgtuG5LDQ97NZElrXfm1vckr1WIJNhkh050w
TY7yPQKV3kjuAP0Xy6TChuAxd8DSX/4u0poWcY2TkJo4MB5M5OWRA5inSuNNXabeCoxKRTmb7LAV
Qj4SHYbtcvpCftwuEC3saASQXt9bFURLGxSThgqXjNKPKOz28Kyn5UQP2DEDyJ5i144N66SVvKRg
GdouDR50a9j3wxTvIwsvYKiXb73mD/vmAYdueQ5XA/2ypWMhq5e9UNvWG0kVNC5Eg7YLrsSvcuV4
vBmJ3jKjiSlyUGx9McRYcJ+cWm4vtouUvMZU1lvPY9/PIou65oO1jF+MaGRyxWHM5P1oRIfYjx4i
KpJBzrQpn5Wzh4q3TIFdrioDAl3uFTuQxsMiSzrQAtFRVNLcl4P9ps3v+cRcdId2dyvr6hfbAVRX
dETLwsB2UkvwrK23ZVj43WjTl6IHCIus/TAMauQMESuD8suImOKAF3EHKxnwtQ2wkNMr7H6g2owF
5Tnt7WmTNt2r20w4weLz5PViG077KebgFQeoU71nWte0OApwkDE9ur5yPwaX0zJZCxSraQHsiPHH
waN92YxwCzsvqLeBYDeWYbEhWgJlfmjEG5A+m8LX3XtB9IQwbFp32hq07fQAc/+icPUTC5PdUuMK
6SG9uNG+cimF3AjfuFsFOSoq6HH1V1LbvHZEC6x5IbedrK/AoOQi8RrBwVl7yrRILGrfgvXXlt9M
IIKFH87670FcejkRyWC531mS4ag17u1EYrnHSrKoHcplRpuIQkocfWDJoZpWir3Mf6Hg94F3atBR
7PTsqui3TEZr2yY+/Zv5sKLV44a/AvMbKHqtMY3HXpbGoxEXW0HFDJ16YLwkOaMHmlWgq9LHi9uO
h9zJgxvbR7NnWs81YIUAYuuBzA2h+3c42v07qU8kweZTv4xhRcIo8I6Im5o705eczYICFItb3Wmy
B1ZH/K7SnvNefePhjp4NsrFOLNxzBIw/bkcqt41reV92GAOTl9UpBo4AToTZtKHCiyrTnD6lomyn
qb4OzO6X1hfHHNrvXoSgrPrEqO7yzLCXhmqa3/EANhHfk27m+jZgNrppPCadlU1PIEpJuyZFrT/3
8FlAOuQrAhOamyq2WVPWNwaFqKOLnh4YpkjfjQuQW/x7btw7cPX3TeB095Gd9PeycQiekdSsbfzR
Zo19ieMqvkXmZJNzFL5KUhFuPw8xuSKb0OLQjhZ+T9hVeudTMN84HyB7sPzu0BU+E2mMjvSASKAE
TT9sfUON114q89KmHCWMtw5VwyEs/OiaTCq+ahSyJI357W7+ZJ9m1kHTaqYxXadWXRkzNlWWdqHX
1a9tEoFX8PObFRYXROxeUt+8+aECb4Erpb/TE7u6ecXoH/njX/EzGLA6dcxI5CU++O7vQHFmZkiO
Y4/t7GTY+IgqADgnBxyUQ9okAd75WbjDWZ9E95ClT6NU5Y0zdf8QwjMBETHBop0/1PEMLoQVwRzw
3M+CCGWIJyusXvljalvVo5UU34mX6yeA39WjzAX2iCjzNj+fDJqSVTuYHknBuIEL8156YYACycts
502d+WhjSWeEAY9eUoLqsTlsa9MZyKew8gcR8BZyFmFVDur8wSW4BlyVZv0ETesJwI7XArrct4gS
rPkSX15odwx2JvL9nDgY7rwwCtZhHV6mIK4ZoLsfZmc57xUTrmVZyV2VWPIKKwS/fud8+nO8KJuO
xU3zMaThexDr3VNlRgbaAPcaS81YYSEq0fa1/aoFlred+6en0C7jgzULubJSnFRMqACGsPa7qsSj
qzn6TWpHEdG/6IL+jXyOjcmU+GSZdMotrT8QBfsYwtFiWGqjHWq5rYfqzo0ZKzcMXUFnO+O2b9Z0
gKqnqgnKh4STkmGc22jsXgrDB0np3+muDXHXyPAcBx4Zg6UIjg11k5PrwSlC1QhUHQS+CQO74IBs
zuBhzb15WlLc2ZqPSSDsw3WiJeKspd0+SHnpeVF8GBVZ85zZoDggknFtET3aOYylLOAHxpz3alNu
HXS7kFh/v1UMbE7FhXYDgPlIiARGpUomNN1yEnxNFZ5or1z7mCxGXx8EoUCDOCO3NVZVjFyTMflI
9yItkGDl2wq24qKwK1LrSs2+jg54KhrQ2KUb7yFv8xuB4O6xs4AddDm+L5pIi9mTdRJtgE0cmimx
ybdq/BmkCMYesihP5pTZh7Jl2Q/tFHUh8Xu6JY+Zx9wjFx1RH5EWIuGzcpTK0zvrr79zExwmbURQ
l9M420Dzshu8+GJXzTPMwnk1697Z2wqJtGqIPJFldIeC8DWmXLgrKgKIPTLxtqSNOdu6Li9Jg0Al
qMLvvjbk3c9DPjg73KbabkS+uvblF/wkNlMCBqbS/ZXQRrBTBbEZct22wWN7itiLPK2t7kiHXo+C
bI/Riex15Tk7jw1vndR9u5UOF6rSXDLYfGcPUbBfcppG/uJcEo1wJPY6D6GmdsLh7q2AhmQ7v6EP
Og2xWmlWBHOlU+PR1dxkaTgRZ4Fy1nn6A5Bb7uN9lLnbQJXmb5DyKzWCjDJq/SUlnPPEfBARRDwk
D3bhQCCJ5fHnoYjQSWvBSwWK8+pmgXXDKqWtZPsaIGTZ6IxRDpEwwp0o6ne9cMVSZPGnJagjZDA6
V4nal8DcubEz0ait3eaUg5YYphoZbpf85MTeecBgV6WC+zQleX5xdHRdLuyklZ4y4OewVX0Ir/n0
7g2Y27eEXdnqUyqugnxHy3BahqtuOrtH8aKOmQt4p0XCl1d4675yQF4joWj3cHvUk98DMIMrpmvx
eBcNHCpkkuxVJMJTimk6EHZ81jUIzZ1pP49Nbp9KWcu7GICHUY7qPIXRE1FLUDqSwLgmjcMobgKt
qplgQSAqQNjJlAeDMsbxnhA7pbUmDRB0nSgj1BUpzHQNEKreOjkH38HxE/MBBWR4eM5dKzi7KBMl
gA1HdPYa0pZ/UrnI6eFhHbdDUhsSViiy2MfxOmGnCSfl3gXDTLav0+YUYykfZNpv4vnfBzOv0EEs
rDqBN0yy8MqDRUFvvukWKgIBYcQz7JikkIXBofIJWy299djqT2NuucehEpjw1ez4qS3iGkZ/ek4t
fUskSfSxbGyjPxv+OK2ioAQErLsxoyKNm7Idk31fpPnx5yH1Y5oNuWCk2iPO9lqU/zL+Jf2n1sgI
VMpcxuWs59Y6LU3/lhNWSMVBo8nwkk2XBd5j7dTeI5gswZTt3prkbTJY4vOpTTfdQIqYwItAQpVu
H2IzuOM0z9mwLKNrvZuY5wepaVzpi2lnQ+83bWuYB63woajI6nliyr0lej4+m67M1tBs6TqVeXaS
OkZf5D2YlLJHUJH5ccYsrvy0RYRoWcW9n7Tq3m5jdR8Y2U5As8mG6lgnPtpuPXjpG3u84ya9QnVL
viUH0bIOVnkOqrObbGz//7fOKXqYGIiu5z3Bk0q86217yBmprxyS+lYOBdZByQDxO+B8fpq9qIjY
oXaV6snt9W49aR60OpOEsFJg5mW2AFNTV/qFfQhQeZMPjxCY+3XlxmrjaM7BBdBw4b7CwV0CGY70
1t9m4MnWGJChuLL1HOHAAvRvGveRaJstogZylLgznqGJ6U7tHMzC+YLms80GOMMG2KHZSKpWPWEb
nFHmIIlWH1eV6+DbVGl3hlTgdPLBY9iYF479YJJ0t6yC6CPFTb1Kg7w6lT6il1a/t5QR7MZKf8gM
Jzj1FEjL6rVyI3uj3JZw8JyMRI4U9GCnyDsw9Fw2uCawzbt07nR62cvE98CB0zpCVVGd5pSzle/H
8XLCfbKhl8+kwUAR55UxcxHpl0BVJyXuvSHMF1MTmjsrC7qdP2dmlJ2WXJC9Meuvmrufj4RfEgPj
6ZBO8zw+FJH/Ydldi/xscOhNhO2uD6diizjQXNJfVbfSU+pmdZ9oQ/N7j7rhTPA5cLXJPgVC8cCY
aTkZIDqMLugusOa7i0xkc5SmfQms9qa7lUE4d9o/9vGjCHXx9PNBbj4QjCzu00A82tTHZxJnkbLH
k/c2uooUlaqjZRel2xpmxbW2x+z61wpIZjx/FkDapmsJkx6BtAVWrTkv+B+k22USgsfyERABKjJR
z9T61Ykdb4Fnn3jfWDVH2JioqslhhMIeZKscTNWKmJC94xEZafp6u2FLgUFaQppmeelpo6FZCc1n
sH9zOLDhLsdKoCwslE3npfBpL1bmkYb0LNjY4AlxJU4QN2nOnE+KCwkC93iWuvPPgzYwDMsH5DQ/
H+rxLxUxqM+E2x39QK7qDl5O0UnniCgHKF8URkfPJcp2xNB4yOp3u2O7aksHqaHe5nB04uYVW+Om
iWV26eaHkJgOguoBxUHtpg7mIks3pkln0xQpemUnJ3u2sY8yxHEcFR3CVt95HtoK7hz2etrXCdmD
dBomB+kqh+YOJSL1PD/HeiPNcqe5ah7B6UckfMaiIBSJ2IaieckHcLlFkuZ3qp86mnJERmqEut5a
OsQrmQ5ECM1XnhldpNto5zIYXgUhTs+MZBD3D2lwaMyXAWHN7edBWhRj2C7EpjgWYZreFX5TnuBy
rxoShR5Ug6n2r6+ffxINu3iSXct1HSGF7QjH+NPlk0egXLq5PzK4TBOrqGAoTdTNry6ZtDcIxHjQ
keGsWp2vieOmP0COAWci6FIpPBi8YfHGTQaFZycm0UvCt2VRiS6jW80UHEBhsx35XjMBJcJq5miC
cCL0EcAp49XDUkjcDPtXndW3Lk3UxjcKWtPEolCtm0TqZvJvLlGsm8FX8d8Z9uY/6Q+SYRyJnjQM
tBqGZ1t//pP1UvaNKhuSi9qio4vqFCAvR1hv0EB9w7Y2+YDIsRYcr2FC6Cc3t1d67Uf3DXvzfaQj
fAP52Bwi9HDKc+qXISq0Q1HqCRmRnnprg3nk0d1lbYIgfsxpKxZ8XxA6d2H10en+O9FZzZ1B5s2O
VxUZaQG5msLxJbRa/eCX2YtM9IORMcrAH+UfDTAZS6ZW8ZGewAsnouzhr6+CeY34wysidSFcbPEu
rwo2vT+5zwIlRBh3XMuaCfaURtKXk2nfkUGdT6QuDXoDdUBnB/TjTUKc/vqX/3jb/vzbTckbgbzb
NEz9T5eglXt1D0yO7W20PlIteh8caw/y2luVMwknMaCmMVJNqzVDWNg91vBhpbIhyaStd3/9XP67
F4IGhcCsT9KF64o/3g0sg6T0BUycMeN/DnVFZR+Buwmhomjt0SEscOFaU7sj0O5vr8L/yrv8WGT8
929/cBj/x7/9wZP8/2dv/sNPrv/j5zdx08yO4T98sM4bNEXX9qsab191mzY/z+LvX/k//eT/+fr5
KY+j+vr3f/lNwhZDjdsXSSP5PxqRsRf/w1v0T97lhy/aqx//9A1/cy4L8191HQMA0yiD8bIpsJn3
X3Xz7/9iyH+VnH/nz7guQOkZDfJfxmXszvSUrfn9tQxh6FwDrDJ/9zQLbF66Jx3P5NN4vP7rD//7
usJr9v9cZ7hu/mj5cwVPAeMySw3GP53n8ifPWNu0+aT8siTx89xasBWtFsaMlAZD3ILZTRqi+UGx
wtwKmUHDqT/udnaWb4EXTJTU2sggHLFZJpDNUtsuc1V9BiP4Zj0yYeKBAqXlmywmclYWYeSgRogJ
rok5bTk0WJO+JhMkujlIcNbeCXvuthTdsI+I7W4CGOUecadlxSAapAmFYeotCV5E9ugzhW8mWt3/
SdJ5bbeKbFH0ixijSAW8KkuWbMtJtl8YDsdkKDLF199J38fuk2wLqnZYay4odQWxbHgGPueJnYiJ
AXAt8QdBAvpHWuCrK4Z+G4fFofCaEVryVG3KJfcvBUrjzmIvckKeJzZGjal/x54E4loN82oSTOIK
CtW+ozCwQouh3eSzL8pe8lLM26Xi5n8p9DUkwk9paB39NFz8pZh8XGWCsvPuHEnIVnUwmtrZeQJG
p+lhrCL7xENqZccbJtrw3KFOG/F04PnZEkHJ3ssItm5hNuui/Fep+qGh0z9oK1msDk3CYiDGSpEW
26T/T2uArqxXOdmnI9pG1qnnlpZgFTEO3I0alls41/+aTBt7E/1u0g35nqJXtuzJVHoLpjcjIRI4
wroJozjjN7JiywDtcJ6Omfxc+hyYQxMBMFl+mmtiWRPH+iuwgGJVoGftcBIyPr33GzJeIj6gQjaK
WtmGsvI8ussA3WHq4SgAy6YMD1IFjM07hDCEci0C0e9aw3ZvznE0pmsHuT11cwv1rUAg4C0Yd3Sp
m2QA0FOEX6GLt6x8hssHLAwp9IqgHQTo4aUfzT0N8S5y9UUNf+DaDvkQv/WDk6/4aR1t7Bo0uBtU
gjh+xrrYErn5JfgbdAx7VYVoO0KyBqzxXhXoQ5c/F+XkbrvzRwpnivEC+52BWJMx+WsTiaLC+TQ6
4xfTzaEDTMejXBNZA+acUjSixbXfjplLTE7GvbpWuDHAt0QOIrFLaPiYZJGHhTRusNRHBpcw6wD/
VvObdoidm1pIcwgNV11g3PvJeGYTcMX2du+Z/jtiXD5fq3hI6Oba0XmOG8L5HFugSQyHY10Of1An
jxNqEp80NsSdfMsQ2J4apkSVOewbs7unG3puTO/YWX9dVHyjTnooc/c1mpgkDO2DbXzJZT4Z4a0j
Reom4/Gqp5OLbjNy2yfPVD9NFO4jktj7NL84KtlN8auDLJsfHkkM9VNXg0IYzkXokAY0L61h2Vgb
5HMIis2XSMpjFjKvjSO5QNatd4JTn/io19YHseLfVkoUX+6TQmx3xg8Y+XdGxSgV0Gy0d33kLjvi
8NN3QOgZXcv+ErdtMmy6Ful8j1zGrkfURvax0/1jkpLU2gCoQSrLuuDLGMwfLMQfY8cTG3rrEEwY
sjT5qCoLpiZJ2WFEYdWdZMTDaIv+HBfGtRnZLzIxvLNE9pZCAaTBJssgJwHHIj6MXJDpo8CoSTgx
GYUWU09/yr4PcsE62m33nqT5LfBpKzMkGpJqFNvec5Izim37IV0lMVTL8dqYxE3Z1sAyMrCODa4R
wNMwy7Bj3xpH36N1KFe9iN6kxmqFMOZ7ivUub1OB3jd7gW2OxKFKf+d4Y3XpD3quo+E4l6DI7j0s
/PwI/MekbjaigcUo4/ipZ1S2yltMPhk0vJ6D36KfL6vyRuYwo75pfIDeDg/RXIQwEu8tCKNPmyE/
nrKFdewfotbcs3RhowHJNXGKE9nSd8wcUjTwBAeFnX0JawzbJLW3ff9L1gGqnwGeYKYZzFUFT4GK
wrXB4AyzgnEHRcPa2ubwZvr5dyLxCpoj42kBn7lrvOvkf0fL/8wD670NsDVY9o2GsVu5/PPgXhBj
du7ZM1jgLl8Do+itZ/Da4l7BamleB7++cyOGqpyoNmio/KlGSSlhmguyI80UtxoYMo8J/FrmoDyn
wiZZxWl2dfvDMh32az3ilBtBQbnzbVAuYEHE0Cs7Y8DcpvVNzxiTpnbiOx1gklqvtWN8NvMtMC55
Pv2Gkbw4mb01QBobs3n0ajaDQSm/WK8gn2khSnTze4Vwe5PP1aUYUpRFyRrUPZp6/TU62tw4sXNN
OJitCaUYdkEOnSpjc2sHN/oRtZuA39I4o3ON7pTnv7jaJTohLX/p1IIV+BG0cao/jzBvV06HL6NG
dRxhbluFttmslrwvA5/hahYjGm3q3H4O3ofO/gPGi3ysgmsbIhuZi7xaVVf0xCPPhv1GDhougkUY
QOrgSnrlNUyNt0GiUmOih8Mm8h+1GiGiJgQQziboQBe3fBIlH3XnwHOTPgb16Nc3jqaCNMYEsdv0
urzy9m5TErA2ccbdRjTIAbNki8eK4AKTA8LCNOfN4dFKw01MJCzHN3NqSInmOvexDjr9MeWR3xkm
zM+Sj0V0sYvfM0PBV596meq1n9bvSaswFgfep2XWz9D8X6cwATkwlSyzgFv5zWkqc7UmQYMsFUht
+B6IqtH5vgi5BZ2kltu+ZqTrRP6dMMdmP9nz9r+cH4LV+KJEL9jks7Lo8z0seU4fbs61E5mo0edz
i72f480oN842w2gAhgRQoWJH1MVgHy15PxRoXZGe/HntRD6Tuk0gS62ITBXcKGfD8p5Klk3o5n5y
JLprpvo7shLNXdQV9jYwwm+BYgK8ohkQY5KwryOk3k5IpZ5Ay9NUobVtCMspCM+DvvbURjU1h0Yt
XqTDnahC0jIC86uC9FpHmqAupJo4Ixh0pcuNGb4YAzpLp+luxoQpQFeI4yq4sPgK871B+AwnjsW8
C8s3u2HBbYpGj/jBeJ324imNxM4Q9jv1EFEviALIUcpPpjlQ8zWTt/ZnlxSrkjwujlxuvH5tQ6aO
rIqeL+AeD5Zac7IdFl1knSN4CdgyA5fufpjtA5W0Vogkpg1mjB+nDf9x7R8nIpZ608DhRtAZsUHt
fT1Dz3LBX8jo4Ewi2RGryJ1TI23CYQi2tGmMu7TJt1Yt7INAXu0JTJ0EK5PUzMXdDAED3WHfCv0d
u3z4OeE3/GvdYpcNYZix3EN3aj7pHLymvXgWI4EPBAsANeRdM+ctPSWjhyxvnru5DzdD3nx04crL
478sSh7mJnybouInit0HRrXsTKYXVIGsFnK8sNqNPz3zcUKvCONAsWyqmitV9VGVcLD15P6mCVDE
Tj22BUZjGxdRynhwvdyEJVGPK1Ok+aGw5VFnAqevoUsSS3NOeZg9GBcZ9JfyJ4jNt5iRYaDcV558
IoDdxkI+pK61n7+owk1XtMsVav3m0uXFlygbsog9YNU+ia8MMShWNWdWnAwvwMEeaaB4/IhW2WT+
Wz3Jn8ZFg25EzXbgNgXqbm7bIp0vMSm5SvA1N2N3j4/GPhRThzg3M16men6aNdaKeNYsIuoBrJFb
/KWhunRenu8sDK94zJHXDc0B8sKb2WNcM7Lu0ws5Lrl8iRlghxs0II7Ab7KqLrh2i8jFIgBIH0W8
6axCInhYmpv2tiR7mwAxOLUtyjbicxlHKuGsnLRdEbDGRoBhBs5yQeocG/Bc5grET/WTziH1i3mU
za8OM9DRmgKgI/BN6iVaQHnFjtiKEvkg0qYOMN4mImiEnD+bTM7RSfdVROi4ZkcUpMLnDsnKjQVH
7aCjD5yI4dZnHbhC9ECkPCyUQ2vpTUehvTeT8CWkjt+xy0M8XiZ3btYWSPp9snxKRU1I/CpmyRNh
9yBSWdpxzFIyx86GCD+epkihqTXLf5PpcSbZlwkeKsIz8eNO5N6bBbKdOPMI1whI/izOopqNXV/Y
v6WqDhgTd700DiT2sTQhj3TZ5+n1bJN4Yrn9n5mwBxkMC6IL80kIgc5NLkkBuGsbSYARJDfMajJs
1zaxHUdj62KQcTX/bVTLNwi0ysSMlziYVuxFE4YcfG3v5zSQ66FQ/zq3PWV6MPZ2rj/w/BMsYyMO
0mTFEg1AKHA07nXjuQezRGmWOhXRgFt3ZPxfuw3BlpQCKi09AuMFEHG6QzMV9wCjPoQEt+6W5bOR
xZ+qGTn0cjZp05g+69Z8mQUJDLLV2NwNyjrvXYx2wkVGBrLft/uBhShAbsRxTbZlJF/d45RCkPeU
wdp8rjr7Kh1yTTxRjtgU1HocScfEbhCsLEzurlE9CmVzNEzdbxs4W/J4oK52DVoZSzygGbU2ipnH
OrUqnq+ULd2Uh/Q9BDOFle+fPY+NHo+0PDn59CFa5sNSO96uiMiGCZfuAzQ80k7Odopvf2fm/YH8
WiA8/5lwK/MuRdq0rirhsSZjo9VXz+Hk3cUeyXuRpZ8J/8j3HbozuPsomVFk31kec3ynxhFJ8MBX
HyGX7QbjiTFEevFq+tcZXI7ppmh8A1q98C+wPO9U6fEtZoKPwZtZhPB4MMehJ5Y3iKq9MzZMyB3+
3hhVJE0DZ7LRescejqY1UUrUTnWSPF1rcnVw2wCgL7gFAxcR2khMhVNyMEmUHLgqbcTWLiP4osVs
/+nHoBopIsrt3NEoFYfe1dtajJhdedWY7s2bepotNOEGL6bjI/yIxSPcsKeQ2FZqfDT55q6pE5wx
ha1WE6J2UMGKMIB+vCB0xY3EPjGRdn5qyLYfRjLTQscQKwhGF0SPKBQ4XTK3fUFXFaxFQ1wKuNs/
De52PWAGWxuNsSPMaFr1Ljk5wrQPFdcy6twBS2JsvDGoV4nbIHakbsFcTQx4zvHcgzrEtrTuc/TY
JaEwyEAIcTRpfuhpe0zjHEmhp3/L2eNdQF6FFNnAL5q0IMubYA1hAEwUoRM7LKjvhUdnCZaI5aBn
MkgYXnOjmzaA46k8i2jrsSRdZ3xdHmqXFegpUGkDlk5pWutdZTvVhjaWDDJPvjeTQy4hfqgYa3gQ
N/B9Q5IwbX4yApk4RHgsTJ7CO24M3iFhZJAiJV+JoDoZUNJX2CyuU2b+GxeMlELUxgobcWFOxJuU
iAojmxVzzw42tB+tCEWP915M6k/UvB5FSciWsrqNkxAnyjRpN8vUJONDfizA/EK7p6J+k8Hwzr6z
uINVQAKXW92naspZENk8fAqijjIwr+XxF2VZRSQeIbIMGDIV/qSutVf5+Bo6iLd7OAybqI8fHeG9
/DeU6Eaxyuuk3GLsx77ZGIeyV89TbwtGRkiwPSKyUuKJZ+muinxy1qPHP5mYPoI1PgiprNPcpVer
qf5589kT1YGjlqw6t25AhQzIzcPsbuhR0TPkwrfvrJB7MR7wugOiyzfc7Bb6YHZScgR2kP0j6QD8
cWXQ6grvUC0Kfy+ezZUdRF8CJ3kIp0XduiCFMB0Fr3jdfrQJrXzm/YdJPeyauP1se2z6RHpKYgpr
gyGMqAj5M6qEh4xsLlfmrLBHtPrTlbuXV94Mbz3KD9GYP0Ln3z5agfUkxG9G0rxjI5EKKOI508Z9
jfl73RATvWmqA+FZ6IpbGhdTEbFm8Kc8F5NjmQIM6EGm9gFxKYWbbYoS7Eg4h59BXW3wzz/5Vf5p
1+zRsms3OzeKdJT7UfM7ps0rYdgtQuTkFXpDY5OayJDzX1J07x41IT6blBamfo57+YB/76+zxPdI
fri7/MtJXP5ATD+UaJhs2142UkjQ52xE1u/+OOxjVSFeZlxiPXK2pKKUT0uCeIhwUpWEiIO6b0ky
AG7SPvt2ehMN4pH/fp8uyu/GMd8F5/sKttOuFJhDAlzoi1T9MI0UMRYqIpof5+BDLyKEKmcam2NX
s1PFKtshGlXjyu6Clc3CG6MQiWdYI4LVpGcAFoRj9NbZZ5hCYMeccMyHiA9X3rgr066iXgwA+qNw
rOq3Oun2wIvq7Wza5gbLMHPe3NxB6f5ItE+3gELFq264bIh4cAYOz/GaWRgZPPa69Vw/p3n0DUWO
fFT7YaxJ0mn7lmZ+bDeC886g20NxhDTUrYCzMpW6Iz4TVDZv1xARZ+pmPwmthY7853k0n0HBeOuB
VRAdLL5+wVRu6l1k5UO+EWL27/x064fWD0vdzxpX06qZPVBD4aI47pOTqRmulRprQOvit5UxGJz+
G21Jtpks4s6cWjEcsM9Q28lItgucZIR4Dvx0ybA4qiK6b6u9YDqJiX7DmH+nll93DfEdYle2dP+i
OnWIRbn3aw+cxoT+1uzdfTWkuCmDeUMVlFBzO38jn4PLXR+MRJeUVopxvXiNW+e16BpMy4xLcbK3
7waDfRg0bbRqxuqj8dMPT3/N3fjeu+R2kxYoCpSeCbT3lcEEeozlSyVSsRl884SYi4mghX/Ojrg6
nf+caQF9FTtkOw7+CNT5qtvhFDGuCGegG9CRiQAhvMKa7O8avOLaggvOVXQYzdneUFVNazNDKhr1
h3Ak88PqEKu6TXnNy+ndISg5FxwFvS8elBl0R8/urE1V6pObBafZbmnTAnzyNPkfnRPB3KDHtlE3
tja1MsnWwCOEeuia7mIWvb0hvzvr3GRbcr2vvYKFW+bAqrYB+WTJ2f/PPtPHvzpI3vqWL3bofDKL
uNuWFh4zf4UDw1EQ0Mz2zujx24W5zxi558SpqmZvgBhZofx7nFOBVYWCw1gGF2pgW1B33ZeRy2vu
xd3JDO3tOM+UoDnmW132v+nE0EjBkMFIkyXYX8WnU8lXr+pxxzbtlleEIx5xjZ1NRCy4fvKQNyTP
jNlFhLazTcgq2zbZhJCbwIo2NF8Kfyn1qvAqBj7+Oezv9YShg6yvJmlvEIyfpow5i1WbJKXgphpc
c1XVZYU1kvwLoo4q/Fk+Rvh0L9wl7AfHhjbQa+HmpzJCaRrV6zBJ6x0PFMI7Et9Q/N1kYuKbQZVJ
xJ5Rk6VY7AyXO7j1HKh3mH9ZH1fbIY1vuSL5NGQ/GhDkg4WAqcKYfnRm9hXZ2tzC63/tXPYhykZq
HPqezdc+UsPFhOBM5UdVAHtsid6T0rW2feuvqKuzIyfnG+OK2gdRB3syBpng4IdHhKM8MawTkKT7
vkqoTt3kuVTOtwa3Sz7roHbVgEwSRReH0kxEjGyQ0sZ2cOik+w/FHBTyNkcSWtAr+rG3tixdHtLJ
wAI0UDq39cQUJK6wbdHJlOawaFYnlEpR/SYa0WwyYPjrMITmII1fINd7BHjUpR1TAILXNrYPmy7w
88cu6L4TNms1Sy1oPbThcekxV6iateolQnehbzqTDU4L0FdYF5d4HlYp2tiCQnPXrqlOVlFYm6z+
SJL+ko2jsw9DMjkZvMLC6fixuznhY7JC6/zVZI/Jrh7gbFVOlp/N1H7NPWvDyh9DfgmznAwBkBgE
u+3sCwoZ2Jtz+Et6yH1tzAM5mzf0Xjkl0MSkGyMQRjObIzs+l0zpaS9FsrIMWLWAX7amtM2V29cT
54f5SULBXvdMJVHOE6OiMnhKwWNojK/jKN+yTiw7tgJbUkLAZimJ7sjSaeeSG5/YxYlzZdKkaToe
Osi+29q2oiKs05+QvD4Rgkez3kUTv9oEsa6Lxv6bwu4bZl/Os1Rt7ApdShxx4gufeyYGhQxMJSC7
GYTThKDaodSldHCuUIQ65q483ljmCqwgHXUJzZWMQxKiWkYlaecdVd2sLCI2104gAWrm6Awhxvik
k6IBIAEHuwJLUfJGC6BU/6V0mjQQPoa6lQ5PxEdHSwTJam6m8mQZxi7G9bwdmp9A6Q9/UunGUB4B
u3jtIcSLve8EyaZyxwWwsVAvinuO5j9LEXiKGEOXFOgt8WbAftmI44JUnYtKKjbXUdR+zQr35FQA
Y67jf9k8Hqas/Ag8NIAUzPFWOUxXJt/e4l0Mz1l/1T169bqI0c9p7zTNwI6iCJYgXqeTDL68AiFU
TLBNOnpnjCKf5ElHtC0ZPyjZGXs3p8iCx0lECm+h6RUWfUMx7WgU0Qai1W39k2kjiCq85zi/Kzm0
G1iCKM6JxqEqrzeKYkpnOLyUThjZ6Y/GczDHlxlxSSWC5d6y7pxwfMnm+F8QEKGp8QKuleKlayRL
HLfwv1OHvQdS0Rs34rjNJP/4XIrHQjUHY56dw2ykXyG32i7si7/ZZrJtzeTHFGSyMbKLUGDbtbEv
NZJ8Hf9gSUV+PPCvDG5w9SRQUSfD42NY+tDXkbGnS5650h9UGKC0hbzY0QkzrSBKcEitpwAj3Wqq
XbnpM9CERAEbwUvTB4/5QGiIqLIzaT+gGaL9EF0Mocttzy53GyN6nGb5FtWGuSbDFeEtXLQZcujK
c8FIhDYtnkthW7dkAPaZ0a0t2TEDnNFeW/5naGW3mmz2e6WatxRal0Q4gPgeWzWVxkfmmv+cijtk
cThbHfebxwg7H4sRIwj9ZKbqkzvHD71XyBN3476M6cL6Ag0JM6vBEkzYybYjG3kZd5L9bRO/FGTp
nZ8vwhM/o6mDCLdd8oy2RZ3/Fr7/2W+EKhkdWhFL7Nk+26AUVm7WFxg0h8+q3raotuPOqf6h64Wu
FjFYrle5fUUBNvIkDQ14XYBBPTHyhPM99VH8jYCbRfwc7JDd/cSlfUSMe3GCXWi3ZAwYJEOHybJh
XLdZ+542Du+Sl7/aJZMsnB/pZ9TklPzCrXcT5ImdSKMHmdkbywmN+ylLthNl4lYtMy9r0sVWmlWy
8R11TJJAP9VmsI87NZ8qEpGgv5d3woNl0S352CTO1tgDIBtfq7DETHLUGmVfJdyzOyM4lGaxp1/F
ok0bZn27HPi7NGbGFWnc2pmmk24xxa+Jf8l3fdf9JkHJ2+OOPnBUeXET5HRJPgAUaqezkxDWORiy
PsVD1O2HsLpHtHgfCcgpBfJB8r0hVaxQyc0np42+/RJoVeEZH7jNNnGMrtt123qTeemnZANYS/gA
kxFviyllTzOQM5dokiIFbTDoFNafXXuOyhLQDNuBwR27Pa3DESlEtfH4sDALwRIQwSoiaqm05KuJ
uyAgjelJGVISKUMi4nNBQNxmVKwWm2ncYWFhexmhqQy7yxBNE9OE2IQPkRuMU1ynXKeNjUA47Q95
hLfdCl37UIK3oQ1lGtv3nnEHLemaJXAXArR67PAAcPFtjdugC5bQDQr6EV3aqrQuiUJJPkCj4ewk
tWiU/Stt/swZcLbRZDO44jSflbsntY/PkDeMHda6JeFkZ7HZ2vR2idgLnmHRobJ2ku3cyxjj21vu
y2PuND0OijEDEGehbOU6A4gzb6Scj1mVvpVWK9dRT1vkACpbjTmAc1IKPhVgmTMXPDS9RSDS64aJ
TO1dsi75lJbrsuJWa29oJIq/+rMs0oZ3kELHdbN9DhgBJBH6Y39MT1Hq3inXQpOTy1siml3k2Xu4
xh5u90U6CHFqC3d0cYKYzCBcDf+cEDToTuuJdmYfzC11AAOxCD1wVw8YO4Ek8P3+ZWzM5r5q932y
yL/N4tUMWvJuamJNAGry2wtAlXHAh2BOiH+smjABu+nfVVliOBLzMyztxZidvQX1yDEp1P0Qlo+c
e+/IpLgh4RlIOSqGafUJpO6zavkobLB0nmWRTUeC+yjGr67Uh3Ku47UOEINElf7n8nduQlrtjQlV
hUddqIOw87eiZ0/ZSgJCYVkzQEYg3tRvGfXvxs69g9HPgoGOf7YSHsfSbT2gh3xHLeO3XeE3h6YB
mFcXC+/SzX2GqFxng/dW+py4Rmi8VmIa1oNpmCuMNynMlglr86byg/wYdqcWpz0VSJg+Fx4xj9J4
wMz8z9eFhvEyJwgomvckH39CCaElCfOTgqtY0LaEsO5jhq3tNJ5C2V3jBTNg0TZNplkeu3FBDWmc
b76ZgJ9iCVzX9TGt+nkLLZPO38ittQaKARaWtLPWJFW7CnyoQ+2H57dyE1cADDTnSJerC2XXr/sG
qb47hY53RAZ76yS7HZe7HupFcK8lh0HguFRTXnVJSZa2pM9BMRqHPhhRwU7Jt+qC38wv/pIlq7ap
5+cKjX3uTre+mFiB81ZhTGclzXGzGUX2G7H/AgHzL2yT+dhzbG8GYt+xITxWQjpQJsbHEXspgiAc
2UU+f8f0qT7ZjtQu7WM9ptxD+Eo3RsfKWvvN8tLCbFMxZDagTCxDy2iXU3ethDMn58EufmDTLw7q
IdrIxicFx//CDfBVNB3s0x77s7ih5AJ5QL54rY64V0hOZVvZR9mB93lZZsYnOBxqd5jHDAi9zW44
yRk5jdlT3tuHhNxjmk15XwguHqsEdBOI3VA7GIRjVCu+aX5RGrF8nzVjicNkaZavmt2+58UfWJXR
AfH6WBEi7jDH+ppBdxEhJIcmeMefvSHHfY0ziIFmiwZm1hsvGw6toCfJoiVEja3lebaBO5BH+lJX
rr8W7MjX1pRiVFOjc4BP1yOqi5ppMxFxgxasny9WVeH5AZxc9SQ8Okh45DPC6sPYjO9AL7nwrOA3
hyLBNX0gSQmBnptsplA/96X5J6gS/TB9GGyWv+R2XPMGtncSkteGlprHp7+Mg9kdOJguIj1zSw4M
did3TZoLA38FxThGd22SWskunx3/PearX52in9MBv0MF4bQpUhver9GSN/yDd5biMsP+nvQaK7Ft
1SfjTbhjdfSq7pS6WcWittC7jgYxBUfitXGGY66+SuURvmGFkj5u2qZTdyrGZZSL8RpwBIyCMM0o
smbvTPoY3TqkQdHTHQd1WKMqKttdHmHtAhxJ0Psid19USbHu1aWOOZXt6dlhUZlGP9IiMlXoiKFp
GW6QVEPoZhA19GF5SjK6xKlvt9aQ1E9uWh5Emf+zMQx+O8X85JHd9OtW/dHLy4+WO/oKZYie0x/L
c2CspmgS266NHtkjVIeEroNH16MBbZV66xL76Aj/zSp4fDVQyp0Yy1MT6fSrNvLrVNKwS9V7tKst
+LXJtbdM7Njpz49d/oiPMrrD9/SNVG1j5T5uKJ+Jt9Txv2TCY7TYxRd5WWh/htk8kDRLOzX1w5ev
plvpmRke0hE/PafpvpUZ4V6d8xpJTbOhmOy0M+9vonxx5ES+gfg2dpALX8wMF8PA4X0MeQOnsM0e
Ejb0acd4rcGqsWceq9eMRDxvMLdRkFnMDnFCVhHMgpB+ll2vH0x70deXsojbO88xOt65Il8XfW+c
QvyXoHJAgyj2tMd11djDvT+Uj7lEO8+4Sd/NCRM7w8q+Wm/g8nJCeIT2X2/Vb8tJllYHDWVzZ9og
4sYo/0YC0GMaxhHmLwPtHd6TmE2gXkVFa2+RIgD15jsN8gvx9nKjRf3lVWyAEuHrg0+zoC3QKzVw
arRO/UebVUSGhWl5bw0ODlh3z0jip7QECYWSlZzfr1lhYCyqo5XPUGEdo6oPZL3T5vCFWGnZ6bLF
61HtrNoCIIuJJw6pDj+InJXxzHEV2cl9O4BZMciXqJd8iapotmz1OSfSQzJLf1dUcJvasrjPVe3v
G1lebHd8dQQWlCjgIY9s6jkqulFjYjabV4wsxLQVmhw6N3qqovpDuw/lODhg+VDbUW+ee1Wea2qw
WdkHSzEADtQEb2lk6KlQ5517tz7XmiM7bjzw+o3BKIpSLjHqs98hDmt8A20vWDAZM4bNNHDTlAGu
67GzMqbkBF1/V5e1dfIBxnTNsihIlo3Aog+MSP8zBdv12qWDaKDnlEbzVGcIXnrGO74wQSnG3rWP
ukNueBdnFEe0W1vRepfWDo/cLvquJdCzqZEshYiFsFzuLKl8mmuP8k0jNwG+9TuAFu2veZpdCkaO
hkALNGX+NeNjriMmI+mSGstuI1wAeyp6mbK9pgRAgQIpJDK0v5K+84UQ1Dx2zg+Opwa5aMbqSkco
TljkgMix0uIxsKbf5YsMccRJL3vMlXmznfBZ+9GLRkXKhXtU8Xytovgl7oLXwfHPkiSDSnA3lPFL
7vwFuieuO35yEv06mfGbnYevRes+Twa+gOkW1eC+kuk1L+U57J4ZNxynOXskYPI+DZp7ndkEOJl3
DH+PRsRWwqOfaOQh7rNHsVwpFl/o2Jobu/hqwqdGtWefyYLRqAcjCg5xmAGPAnrMBE9L1r6kasvx
ge7/NOCxVBhrvezbKha+UcO+wwC6P0a8f0lNyxrHVDM42Sr74KZsM4OBOzOucp792LhQZr/YU7Tv
GibP8KqG+BB6Od8r9a6F/JEB0JHO/70x0uvk9M8z19JyILCQrMEK2nB982+ox5/cKX8y49Idnf5N
JtEDAhGWDl6JcKi6c5hgZ5CjVzZvSC3mE8SLS6uNJ+j0d2U9Ypc5ukG88iHn9CjkJmjsYi+bb3Kx
yV56N1R/79TRdlDx1nBmdGozIO9uHfuI/JL2bHEcg3OEzojFzycvmY4tc8zH3Ok/0yA/ySa+VWp+
A/R5Hqaeod/0hwvku5Hmpe3opBMIukiMZxBf0yES/MmougsaEmYq55+7KDUNl5DDlMn0dBt948mo
IIlcIEXIGgqsUV7arLuL1CYX7xAaHqFaKdAi8iPM4lusuq8MeogzPiGY+Sro97IU1bHKnuaPeS7/
lZV6gPs3RUwFmnFr80PhFdz6EUywjn4jghESRG+aCFmdDk+JCk6FSq6eL/azk+/rRTkT7bwuVMhu
26eKdMYkPNZdf5mVd5bdsHMDfYis8RhONoyuco1KAejJ1aOI6uA/2X2DzmQ+xUwySxjVybKW/hJV
cM9NuBUDwGAMDMqKvzTDgFVsyq2ACDM05o0V/yN2NSbp87Nr+9ssNw+1Hp5T03psa+PVkIzd2Hzw
6zff1TefJszgY5ymAWrrY6Dr+0rbN5MXcnkB0arBtW+xYGe7PByeLE/fyqx8nOT/fz1ALBWeIEmd
J6v+cB96J7oGZflY6vRpSMe3NkvuByJhrKB/phtZjxYCHN87N2b7jB7vKS7n17wLr5p1RevcG5oN
FMJfgC2vRiZu4EId2V9EJB4FGAimBKxp5DmfiOWN+eL1cI+O6x6P7v/YO5PuyJEsO/+VPtqjZIAZ
poUWos8jnVMEGRucGJiY5xm/Xh9Ype4IZzap7rXqVGZVJpMJOBwwPHvv3u9yzep1V2kPrQzug8o9
i8R5mZcRp7MYZgBj5OwHLM1F+BT2wf28khAlibt/oeylYz33QCGr+EtPpKdfr1sY5EPzVP81uYhM
IDTxaFAHJ/15zC+13p3Q1js1kUxPbGJOfZhDeiHZxhomJDu0HKr1EI5HUTA5jaPL0Eb3pTbu30R9
Ufgl9/VLoLfnsnVeKnpmTlHvdMUzxQgyuGi3ybS2dbl02pF0aT4O/yizrUcmQE+y654gQDDVNk+4
R+7LOr0wuLm3RHhvoRjzO+Kzquc+7M+6xcrYhF+ZIF/azj4nSfglctVJlb+StiU2KQP5NwIO194+
WF0H91JTT3rO/Fc7z+fjztezo09JVZb1DySv7GXHmAk2UU+CrxccZfQ9GKt9M7rnoA6/yMg/pzVr
NIcy+QSRZa3ygtju6ISF7qs5tOcm0B7mL2D+96eyPgGiAmZ1j5LogA7tqZfD1zIMjwMvOq+JnuXo
fxkstMa89b6FlvVimv3DfEfpnQMG/udYJBc2zfdNqm7V6N87KOzdNKUK7O7Z/LP5QHXEzRdCoYzo
U9vecCcdnMQOx2qt8/yzRHnbsvpetfiROXFQrSQDTHfzh5pUeGH7hgtxI8fpjpHjY9S2Dyh0X95e
OsJ+MYyeEpbBcPAFaehDaNsvZRjcm9XKlO1lbPMfWTXsbcN7qGawlAP6lM413b/R7VcCtm6Aky0u
f8moW6duQuUePM6nkMbJ1mmOne69zE8U1+qst/rXrusfk3YTddHZ0MdDUd7VsnvoK/XDDrMLldQD
s4F7c4q2LVk/I/qpt9tGdE/z3eubw44gq8VEB9dR2sEtmgc0Pc/T1N1HmviKpOYlh3WHe/1SJuoF
ucZmACzLnckLIr6JRu/JyNNLygM6vyd7lW5mf0LME1lE/Z3XdI9tE96b/mvHkqyIdlOauYfgtJh/
jcHn2+s1i/3HVjTnvkpPeq4WaehvhjL+oWT8rfrqTNWdt/Yi76lK/xq97pZC90EN2l3g1WdyES+p
2T4xPDzP4j4GWzX4opIvz3a6B2FEzy2PnKasYzXetm73pFXDPdvdnEFbQJotZch8Wm9fo4satMaS
JFGWoazl+PzA9b68nSeRdFr3CGnqV0CoDA0E6rxv86ewmuyZFfhOWXuX2C2G+A+D7z9GKn42AvGV
NIsXHPCovdunpvUwjEyHHsmMu0zq+knZxm3FulXOA8Z4dB8GRxzSYI3AfetU/IZNjSUtVCPZWvBj
O39SfvA0v7wMY95lrWSV/WiK+qee+suO/ZPFjorhkf9FpuYa4AQZidp9PWTg5vpFbt9wtahv6w0m
65PtWmupiVOp2pXp+tsoCzcRNanNjj0y2yOwmEeEFbvUzg+MP46mPq1d8pjDIKWqjO/mN3vlAkCK
6p9BC4k1tDe95X/RNURTmg6w2KwWPjBxac9Olia/9NlzH+m/2kSjTiJMOSwe4eP8MKvhSyrt17rv
btPklqz3e4sUd2FBx1XdYwTg24idYyGdjcr1G5ehhe7fm6O4seC1kGQBciZ5bkfwceWwG50e8goR
Oi31MhBcCnu32Dpzwjktr3baOoiL0LFsPOIPupRfQOpkZyNhWcZiOSKvDL2RtUEtMrc9Tkl2kf7c
+rKOdkRwUd4cx2hX2VBpJvNWMMgbwGxdeEmEZxqo28Rrj5h9jgPI2YZGdSMOoWhgrpE/1/8qotko
2N0n5lee+vC2DNeKerhGm+LAdVA+EaV+hxAaMIUoN8IYdzP7SdCWBBuEIuuL74fHPk8XdOrOs/zP
cwxm896jThaDaaSopfAuglAqX5mhUl6ay96nhEHrKUS+L0OxB1t+U6DwzONhPV/nuaJElihc/4iu
fT/HDxmdy3Iw7glcOvvUHI75I3Lre6sNwYeNd5gNkLwWG0Iix5ZBeFfcJll8cRAh4g9jmDOh6gxm
yAijBHQSC2UhJOp++txFRsSK1HZPedM9SA1ZZASl361nQbNB1yO688FalhwufiZdBTAslUGlhaQ2
jKcuyLaTQiF2a7+Evo16ujiUtLYGy31VdbY36U1Ypk76WIWQRy1c95d9nAtX+G8MoJ2NwXLWidcI
XuCsrmzsTeSeDBNpjhXsmgEaMUNKdBq0EryFy5NIiM2K8J+b+e9DbruBuXlTRtA2C3Cy3R0Uk0Vj
E3+SZgu94fbiZHx8IrHxlDkjqiHyMdDoauz17ZTOmN+DiQ0W1jrujLWEZRSOIS1sZy+1bBvo04l8
iq1XOztMUsO4qEdjZdhq3YxYgmI6M15AECfQ/Pq2gMvohMBEvHEJ3+PgESFj+9qiGJw9mUwV9C8M
Ot0uT8UtBrH91Kc7WQYbqDZL3RyhcSS7Rs9Xaly3qPdQmMIFNpgrIjusV4r4nMrAlwNBj5K0F78c
9uAmDxApUbyLeXP/kkhcUQpwnyJ1deXKGe8ddZqvAP9vrpfnbwEwEs3/avnGE6i9e8cevmhxvbFd
cXJdbwX8T7j7cDLXdBVCGqLhPUjkrSazDbv+lyyYt2oBaTDqJfLuI6RMXQ5tuDW+DnMyyQVl/4tH
w5xdVkE2bEsUhDiYPPpTPp6qGsZLzo7Nh0qBuqCoyLosviZlsouiejPfBYkgQEYj3crLf/YWrRrT
QJejxjsE8gyp2fLMk1Frto6My/n+dik549zdzy+8Bg2mT4CHP9i7CtSj32vr3qs2FXdhUN07ccFE
J0pPvs6brzduRR2ebSeGqDj89ITLYHnc65x1jlsRVgs57ezQTagN1lFnu+p28RaHB57b29LrHxiY
XPRYYwkkWa/oEakCv1SoWVmdJI6duTQtwbqDsMRtfOoBEM4/5o2+NCNnZ7e81rC/pDaraeqvRxwY
Y69wELJR4K/DVN94FV9j1q+7Rq2saAvI78SO5CY69uR5jD5djuA8WNMGHfWqKoa1N4IorVhNyTPA
JzW7hHAPr5I6WWrpjG8g5oCLrdnehkfzzCy9YzGYJefW+GPWVJDIuMUXvJlfhEMY341dehlrdRxy
cz24wUGj3xfc0RHYj+rWB3Cb50j4awdynr2N9OI2jOSt4VQb4bmkQD0UTHClvyZcBwfdqqFhpdX3
xFdMwJcts9iM2rSxpvIFFshdwWsvrHZxYB4ReNJBG9kHO7tM8zcVP6qLk8FVJad3oVksrcSw6V0F
j29cdghDZVQta63aeITZyNQ6WgzG+1TR3epXhhbvHIGCdQiOEZeAqKtsGrdWD4Sqbr7AlsMl1K1D
JPLzbo4dyzJy7QdG+l/DKd63CqXIj/mmckp3XyKINsydM6SnMQg3CjlKNFqvsG97wXBuMFYiK7b6
INdvu0PVPPhsZeJEPpfQUWamr6a/eF6wU322Kkz6eMZx5FbJZmwoDmez+56axDi2TICq5JRY2bbc
iVheSIdeGcoE0ssK03ZrfjHd9kST1Cw7tpfOaqadnbqbtCR6jsvU/BWdEzI1bC6ecQNS6+btknOs
WsEaYihHb3EJGwrr6HI+yREWdRK5GzoON9wr31r+noyBEGOppEG99ioDSxRFAP9LnMXK6Ie1k7+Q
zLu2cmc3aP6doeRtLdTaCbq7UGuPJZ5DOmQL1lYmCGodKsU77kmbUGIE4xIuE3wPVIizJa8VtBIK
SDvjtmu7bRCC8mJRJR/zba0WfOmugOU0MQgySYgDIR+goS3ersYYtUg2IT5bwdEsuINJbdNsC1Jn
v3UcFEphu1adOCSNfY6zZB8b3VPBGC6esp1tkDTMVhmTPq9r4xB4CsWwC3sTsY1eYxcY1mNmkkLr
7NEqHuuwWwf19KupKv65lI5M+HW+k+M6nD02t1ORnPpCu4MedJIKIS3KlboKjlPHTZcZK2bXWxRj
RFoUB6N+NnpGVV29yfRimQY/bPZ1kAeSmZjrHLIiW6Of3tBJWs5fdGkj3QjT7Whm++RuoiaJk0e/
gB9kqluhyRUCqD05W5si786ZncDocrbVKDZeiFfNc5awAQ5lWd0i7b71klOV5xeCr3ZRmO5Tf3go
YjY9RByDIt5VhGSglz2CrAXey5EQ2Uz4OhOkFYKvYUCTakzOdswYmVJyO9OxGXOCYDB+1wmqLVWq
X4kRyQ0KozwqSqQqAlvUpYqyDi2/9yQNDd1+Iev1gUCZYCWnggFxyk4A0Mn/x4e8/j/hQwTRu//z
/1I53uNDvpMF9G//u/p+DRGZf+2fEBHT/IfFf8CBmPCAhKlIGP0nRESqf0AD0G1hutKwdFuHFPIv
iIg0/qGbUlhAPSRRINBC/h0iolv/EK4N7sMyAXmQWmD/lyAifyYJ24YtpSmh0TAwVEoIiwP9jvea
cAzEqtcI/3DNb5ZnmoeOwN/DqDfTTp8UAMwa6T4oafvcEVl0MhV1hV8bDcgIY9pFk/aLSkHbRo0R
sSIbhxGotR2E9WX0aTFUOUk4k6u+C4P8Tfg29WYIWQWEOy3c3k6XZYZJkTQycYrgyZ0cq/uBe5a8
okEfVi1HW9GNuXXYVF5++6L+hVP5NxTSlzzMmvp//Q/jT0zTPz+5aSkLbrEQoP+usEA5bk0UBkW2
UCw3N2OLprCbtAKwFOso1Gh/7WaJvsvC+JimUU77wrNWtg6MLggHxOD+96wWya4Y8wjxhV8Bc0D9
JBmtUbnQcQwtNjTmWB0+Pu/5C/kPmtHbadu2qxvCZGdsGWrmtf3GYwM4Uk7MIsBoqfEkm0JHr5iC
i2DSLGMPb6KKIKkDX/gEo/RnEO58XOhNNrQZ0yJ2DIrNn8dtIoCKiQLfhedBURmSaRQ7/Vq3ZXuK
iOeNzNXHH/QabjMfUJpCOEpaPAnXB4z1gGjJAC1qCbp21xEoUt7RMGyZTHnZJxdVf//pTIWef8bp
WK5li6vHgM1AZKIngaXlDcFepCOx6PV45+k22aOkpF+MzO0QM+TiSbFfFJmJp6pjCtMbz7CjxW2c
Vttakxo4jBjcCG3zT+7X99+7DZWO5UM3bEBqM4vo9+8dwBUaE68nXa0oop2lldbBSvO96jpEwbKK
1wz44Lk50e3HX8O8Cl3dcEz5DWhFDo1NSzpXB+4KFGoUCtli1iUyhHL7LHtsZJs+gqJm0tmqi+68
+FTwDwR/ffVsR92YE/YVVILQGWCyLFOTiJq3v2w7kdxLG4RIvfjkPN9/hY5NF0VYcJIsKa8z5l3d
doO2pk1Qzz1At0zzI0/Gq1vZBJew/7/RR1fctf2KScEmTGR212qggKpajw961rvMV3F2N6+FmT/W
UeOsPz4/4911VIZUumHw6Rxzvqn//AIZE0GI1SfQxrI9ULZ0GyMp3F1uB+BZVRaj+A7zje81tFxj
8cqI1n/0RPqEjTtaW71en9X8p1wReDGWRM3Y7mzezlqaWr1sbkQR49esTLknpGbV9SlurHH8aaMH
Z+xNJJOK2czXflse6mxYfvzpriBrLA/cIoDNbG4SU9i8Tf78dFieQNWNKoXmZz6aw0Ov+fWv2OtJ
oKhXYNB3kAbqV0C/RgXsKTTTLxnGy8dorI8fn4mcYXJ/LJDKMC2huFGVK1GcXS1URhEWKba6dBEP
vDdcdsANu/KoF49vLB9JXwszkna0NBOWLkGwqk5ulVFZxynS1l6g0BbFMr6wiyFvyZXPkGaWowNw
b24kKIuNApqgYBlk9bQv+qi7DF5WrmtfS8kgIXpVllsbTOQKre2I4jfVF5Ue+2gOjU8u+ttHuf6o
vL5Ak7kGsezO1btgrEVkSM2kgASkvBy5wXbKLbee5U8HuAXaA2qc1wZ95DYvxjVAB6KmbR2bwAxN
dQDf46cN2O5DI1LObjR0j+mntxvRIt2buvvZ+Voz3u7qfC1etdLQ54KD+uXPmwTJRjrx0kgX2cAY
HILVno3IvU4oJJylwjt3XezjO7Wj7Tg0j5gcPaCdhr4xsmnClvU8kF72krfQxg0bYT8Q+O+Q4IMH
3UMc3HkOKbSBva1HWWzwWWowYEtzmSaqONUINW4SZXm3NimfhR3ZB7B09qGOhmKXNgxPc7wRC/JV
xKxLTJluEekZ9VlNDwEdelUFUJbLrH/08ajihHMKZveoLgZZN3P8esQmYMSQjrV0jYK12gSG9aXL
O3IH6u4n9DK6t0Fh3jWu86sQWvgQOD0Y5djdZXz0B6cfb3LRP/gZ6lQhw0/uFP1dmWeKuZDEXcEi
zuvj6qGoMzM3Bb1uAGyp2pGXRJ/tW0jRkqdd96NLBA0B5McHv4ONRFVEUTRKwrYdpgfha5Jq5j1a
Qbn7+Fm9XjWkYZowowVOYXxB3MVXq8ZYW60YFK5TnOMuti0O3krB3B3jEH6MvtoYeuaQdGdup2k8
0Xqu0n567UJE52Hb/fj4dK5esfPZUE9RchiQ/ai6r86mcFE0GdiRFmmhO2xa7RsuGTvQCtK2gKmh
/Ww7q9h/fFB9vvS/PRSU/pjgeSvQjHOFpAL586HAPJYEUDxopHq6f+dNyN4svw4Y7vnySWrd97w3
om2A8A44mH8goWH4pNLSr0rhf57CfAKG6bI0XdcWFizkHPgLmKLvOkGB8ViIx96e+aTQJ45DkeEV
ChB/2v6jbdBc6EbcdB9fhqsblFOQCkOzgJqqqMmv3x81kqE+GtGiS63/5UlWTjdv2f/ymH98oKvX
8Hwg07ARwvJfCip19SQEY6gXkFFR3NooMeL4Sys8gCYImyucmqVwKWvqnxJS98fH/ZsPaJEuIkzJ
0V3lzmvjb3V7L/oREShBP4SNRcu3T5gQ6EgQHp/1k0P9zWeEQEuZDgWBMlq/OlbiWWZUw9LCrefD
NivT4WISc7sL/a8i7Z7VUBo0HiO19ROEyFSWzpm4JkKmHG/8RpQzAp8g+REYBT1cXQ53RLc67tEq
wuqk6iFYKs+3t2VOZEmcExZKVuoG26BLEFoo7+KkiTe1ApuNI9V38pEZIS9QHytKTtpLVjrkhPfE
opQ+siVkmoXUtnZjwl8hO+6mrwlE8whN/lYNs5fal7u4KbD9x0N7iNP2ElNnLJiptnclnWJ82aSU
5rk2rVAEJ8+1NWfIEjmyNpz4J+RlcSaYfTprRTJ98o1eFZzcSUrxh8kzqwRb/Ks7KWtIcItqWqnh
BCJA1MOdXUGL65wvKeLmlStwDnzyxb5bKhR3LAWu4ju1391DhGsGUL6Qkull92S3/VOXzq6I7unj
w7y/fRRthbma0xH0O9cfLAoxaWYBjf9GR5otdQXwDwBP5pAOR0dcAXLQ6vysQjxtHx/53QrMJXVs
17SF5OHkUfnzIQlbwag7drC0ag7jWFgWQThBpzTRC4VgdfcoGwiKcj5bAK9qxvmrxJ4hXd6PrsGW
9eq4E+PIuDJAGzQjeJnAJjMK5k+yjbUiPZCaYMFZIGw1jVmJs6DEkV253boZimRDuYk9NqgvH18J
/W8uBe9EXkJI8HhHXtdKXUagTEQW4YJIm3RfFjNJFSWO0DCVowa9H6NQ7BJRJif0LqjrbbNbTn7Z
LYs8N5FlkRfpT94h7O27sWqCfZwSj+cYYbf9+ESNucj88/0F6FYZDr0jSWPq+m5JjQGHkib9RWda
8aFNO0KXnX54ZSxOyos46yGDmaKJfWBKAhyDmQ6MSaIS/6T3cxUEREFULoTWzMOS0+XA8GyD5KvJ
ZpeGHHE7+T6hZ2SqBYHlnhIY859UIe+fYy6zMDF/gTfio1xV0WmaFK1rl9pNWY1POi7aELcmrMnm
iV9LF5H6ZN14/yawYOqzT1LsHmjjXd1setQ7ODtHjfY53DueYoc//jtPsWWxPr31CuBvX38vTZEP
tKAwf+YORMTRb7+OI2VTX1SICMGJ2KDqfOHEGOIY/H58U/zNR6RpoLiqfL73hX7fNI4vddpqvGUY
cPZPqQj3n3/E998c9xzjNLabFFHsgP5cLhLTDOsGPuONPfly32AeJQKQeC80RSo7REHz67/6sUhB
YL81d2appp2rFd8MtLACuuEilMcDohWiXyizp73w6RI8l5p/PlQswI5j6WyrnfdHahjahHnkQKKR
8KlgHv6zHNTs8Rawi1p//Ln+5mjO3E20XMGia16XoCS9I/KusYEZ5thfMHti08mIhC8d3Dkwnj8+
mvF+taUHBLRaUu+ysqn57vmtFGKLiH0gQJwezfLvoWdhJXkEBB3RIVWmqrvKyvW1l+EQ6sWQnIcw
+ZFY4mzVaONrI6drYGfw88BcdHbxs+vlUTTpFulqcJJFhiEIFpyR1dZ93lj1zcdn//7lyBnTy0fM
SZlqGlcn7401AOgRv5OB828lNLLN0nBiIkM25U4EIcgOfyCUQJIWb9mflup/d+0sWIQU6zrA7+vF
Q5YQ8gKPxaqLiHSxR/HzrWjLLIAikdtvCsjZa1EZDyIW0w6PEU+8Qk/QNvKiauwQH1+Nd3cOPWFd
tyGgS2G8b7rFUPTH3sL0IjEmcTFCEqpo3Lv2wQ666JNd7LtXIpsTZaHkMgzuUVPNP//tvtGmuOoU
R4OuNF1oJkAMMb8UjPtl/IAHF/fl6Hx2wa/HBJLGisPFdhi6UBJRG/x50BZtimZVMaTp2lQveV/U
Sz51dCTor1+log+W0UQHxmnT4KdRZ7gScWQGjvsMy604ll1eH8LskRywC/MS/86BnN3iiSmGwDql
A1TcaSo+mxG839Bx0syVWILfbtXrTQ7UKZzyfundtAGDQ0f1d4ObNlspcxB4mN+X4M3sdRHhrm2Q
+Q/yAZte9Ekn7t1LgJNwDUc6lKrg8K9fQCKKHPYIkpLeSwOywIc7dAQlmnsn+qQGkX9zKA6GmJGb
UMh3hbHHnj6PyhyjShu0u/avAdGT8q3NZDCDIVtOQ3wtw/sm7l+7AOA0Sh5nH9ldcHDrBmU+kHkn
A2pkTLhaVFo2MH5QERe6cfD5oi4sLTiyUgCwUY7iv3PHbzpegXVdjwDpswJDuiHOAOcEKDjrRQUZ
8p0mzh7gWrlr9mk6iYLEcH388OnvSi9uyzkAgB0B4wtzjhr4/YEYm6kqiIOc781GranlgVDjzxvY
+95a2FWGIsVNQ/bYksBxvHsNwLLMkecME+SdMYYXDKGnj8/JeKuV/3h1cVLztsFlesMSf/3A1H7f
Z1rAAtlWebPL4OV5jvXNadW0qRxkZTTzzrS//XUfIkUBr64fCwLMsvZitOadku6t6bdiG7ZDvrBh
kdyz3j6HWR2fE1tbd5H3tbMqwuVg2D0Q9tEgCJJEEMbswRLL/RGPo3FHNyUwqBtDk8CDFFsb2b7k
kUKPfSZM2/jBXdtvST2B8tM8qNJt7wdN+45QMVvW2IAYdWAwKSj2C1/rlxVAmhtsftm5HNACOh0T
Dl7OBVx7t7gdDftXBrfnMNvgi25099rkqRUQKPPGSXO5we6+HOsie7JBSNtNuqvcCls98y169vWL
J7uE7NDQ2Ea2dyqC5pQGtnYZIhHT+HS7ZVbQWcZ2cyKW6oYWinOURRftGzBMlkZgw7Iv+8PkWtPe
rRL3kM4CDkjWsLXEl67XnltdD++6OSxtGvy/7OSIO3XaJ7HbrmM4NribrPg2r3u4EZFD7hEqjoUp
UVkJs/jap63apwMEkF51/t7pIkCnHvY0S1bVUdfbpyChta7xlt9qeWIuEVOPgK5sAn1b467Jmtdy
qPCIG2O/NwqNx0vawU1rKH8fmCio0UbaM7dag2Ur/Yshc2z9Wf4r9Zt8l2O2XQgaUOe6yI+yrA+G
XcFVs0x1wlwZH1mEi5VMjFOWJNpjmj1b1QQCIrIhMBbpxclsE3liZAOb8LyjW1hnOGfaiZbDOvYN
vBB6KTYN9LFT5EC8qfJxS6rOa9tEFuoNyO0xTQxcDjpU7agHqGKtjEmat30L88S32/KbPy7jrhkP
naguWgDFNwp7CSjQRLMTsBcSXRfsDDlgm6XzRW/Yk5s0kD81tPSPIoB2H5DvcyjwrxJEV3S35Gph
RQ3bhd240wGNmbPIILvfSjt6ke44rG1CxcEXIt3ScIM6LWbVrHpCyj3HG4fWyanGYK37bbVF6M6e
T/d8ANVJfBsnpF3Bh7hF9/eXZQb5XUMyDnja23oe5xWZ+MtOQ/fkxNNXZR3stvOOGej4U6APyLUR
N9Vtbu/khAFe2OPDRHLvKgEKzDbNO3mjg5UmqL5pAU6otChhkpcnGR4YNnSXt9wzwAPISkn0hoHg
Bltp6vFFuH20rHuMWx8vRO8qkzmCCSq9wch0Hk9d1eo1hesQtUDaPF3ufJ16vQygY4fCCG84jc9e
Qe9b2Rxv3hfY7LoEw/n5fH4rTrx+KoRlUNTWkh6f2wq6XFAyO2lV0PmFvUIUUM4qbO88NKC4y5j7
0Qy/dGYG51DLCKn5dx3K5Z/r7e/yhndbI06HGhWBiGIxpmb683Qc2+PqspjewB8lcinBHCfqZDcY
FZrf2MGHHYvnjw95XZ6x2NJwJPpG0MJxjesBZ171SWWDhcQpCHRWeWqmI3USE2gK8goqWGEQo4Z9
8ePDXn/RHJaqkLE9U0dkEdcKFhKAUdw2HHZKc15/Dgv+XI87dM3vs+7+44O969ZzNFcYLgNmqg3G
nVc1qJeERlsHkOdm/DnuOVaVUJ+jGVo0opkjwJkPjb7JHapgQ9Ka1PQo/OS9f/3dzucgLbr1sxiD
htlVw0JVceuNcg4/mV/7cWyi/UI1pgLC53XF3+ri6rP29buS8u2g3NyWRbVCi+7qhgqjHLLBQEnZ
aTRXvSg9tjmJk07e9SteuYvAjNfCl0DoAxJJsrDYZ3WePHxy+a8LvfksGO1y69Jwer8vHsbcL0w4
5DejNUUrMuBAd7AzQXED1X2q4k3qatW5z7v0iOAwW0djH54g4GD5lP1DnxGrM7W6iQMCwsB/49z4
Oqy5H6HTEL5accIwhIySq3/t2avCaS9WH6/Kqn0E2HwSLmJMpae/6lTPn8IYBXa1m5gnBYWmfdUi
fSJsWuvvPj6r6+3qfMFmRYQCAIHA9d2eSav0SCsrSImOE5y8Fp3BZIrxKS5ltI1tgJ3hAK/XsW6B
gspP1uDr+nQ+ODU53RlS8OYB5J+LUBwVLcTTFipVz+g5T9md+bn7L23ifxqEpciW4l/0e83JVywQ
zPFR2W4gjrp6IurKUYCZJg6USZaeqNjnNr4bO/5uAC0Q4lVCV1slmDdPrsxegyQixtY3XuiP/WyC
7Ltbt2f2ltbaJirQCLxnaXYTmluxI5PdPyEpv8m8Tp4rbQ/C5y8/ybFIlCQguaVNs5W9JxrZXqyL
gFADA47Eznfw5flwUHe2KZ7I8HxlC0356gUubCA9B4zkIbI3Nu2kihVZQP3C9DTGHDz06GjLs872
7cTXetMRqQEDsN7W6Su0ORiwIY4IRpg/YfZGOFL0ZaPwywRZdvKa/i8tK7p9aatnD7fJVrXFQVjj
CwAJ/1iRbTAT/30H5Z20UMMnRrnO6UcerXQ65Em979BBHZrAe8HhPb+lUIJP0FJgsG6c9LkQ6rUa
i2fTzFG4QnFjXBdqGwa1Z1ZLtPJlsSocq7wxE0ybNJSEJJ1HhN520p0tWEPSfFtaMk0XDTcS5dwW
i8eq4R46Kxe0ZUSkEaaMNVqs5ia2yodBqMcwtMQCCr2BVE/T78JifMxad91MzlEf7ByVupKb0XF+
WLjZ6kr+siYHhLFbn426eBoid4Wd3t0a6dkMCyQazBinDpKoiIZNDq0cQywtxEmA8vQ6W180kUv7
fwoWZuuS2QlT1EMCmabM7pJe7gihhGdu4p0J2Mmi+rNgI2fUxlaBLQtzECjfBveHjAlJIUchUAFp
O2W1hYQF5ZAADJxE2Nub2ntICqpdL6jCDWbuOf5iXJpFaq1mLM2kjaTVGMQSQrkabkRDnlXTpt+b
NHqeO/HrLPM3SejDhDfsp1TvJQhi7B/A1/2/2Fhgdcjyl64bCS0ie3Il/fLFzb2vSmXpBqXqYvRj
iPeVFZzxkTVl/2J4qj7WUP0rHbDVVPMVmRbu7+/ZCECGQqK/oZYwCZgnacL7C6zruuG5W04lN2Q5
FMRduA6oTpNNRe3TsswgcyW4/hyRIzDviGBKk2rYhlmWwteBgNvn5qLIbuMoxEWDSGLZhDreaAY8
ud2djM7GjYbeHMXZDIaNzumok6QaZEtT4m+azCK5ceWwN8y2wIdfPowWsdk0Cm5c+6YeJGRyNmYL
HsPHhI1iTz8zzAW4/+6uyuNbq6eIz3lsw0YSJBVo3ooAEgX+gA8TcpEBEGfuzh3J4mQz18Tmcpro
BDVtsbHi4qnwUYtUerI2zeAJdQ5zOZBsix/YY8qllnlQfcLMJONRO8eRaNaOqb0adoxvM5ouiifZ
qeLgfsyGi13Ur15m9Q+Jr771rGMJO9dn/8290v+CY4i/JjI4+alahRFORLeDCjOWPSCAAehICwRh
0+dU3S0qgUAuYUy+RmUC8G0MMFB4GAHb4KUr8TIQMAUvc1yQgtBu6srSMJFgz0rMIL3UwRisAs19
xe5prDTpVVj322eynTBFBv4WY1Z3U3V6elLhOo1FvunMmKw2TZWPNg6fQac9woiXCBdbkF0wFPgO
YkJH9fbWYn64GNvK3PUEk5HTQObONDPf+5gY+VT6uw6F+8LKteeqSKzFQDoChpaJDK2G6jUKvkRm
QDpCreJlZzE+6fIHvQFXBYaVWVImF2T+QK0w8ZiYI0Y15MXhWngHgMkQW4HXr3LQ1Ho1PNZ1u/Fn
JjNdkcVAt4H3cLcuO/G1S9De1ENrHicrNo9N0vQsFG63H1O1de26+YEB8ZwnydYwHesHr/NjUDv4
alm2ICA5X81U23qUZsJzQLIYvbfMR8smv6J8DBP4uN2Aej+sZHsjaGm/xBMhaeQIoVpKyv4o/fSm
qHX30AVAavRAdDufhv1i/D+MndeSo0i0rp+ICLy5LXkvle2qG6J6egZvEhL79OcD9XT19D6xY98Q
gjQkSILMtX4jfTSuHKSxUjlNq92u3YgQIJUFBW5vTBthogfppB5WbipWXMJ0ShQ+WIUbUfA8b4IK
p74hcKxDj15YVftJxHRJ/weSp3/xdY+QQxgc5r0MTMBlJLAFaLJKdnaolDeesh1+VgFBZfZMJFrh
Yyuo61a6g4+14W6jqO75x5XBW5ZOeu8qTk+ug7iwlyMXgo5PdIpHPXgr8nE95kH5NJLPeAoAYepZ
+6PGIm6LonR31KbN/KnD6RDqmIfefGD3k5SxWay/SoIw6I9znfnYvWI6xvCiVOP1t2Nfdea+lblH
KZFMKSQ6HP/tZq78xzEk0h/AbsIIsbxlMZrFbra+njez/zXezAihjfP2q2j+lDv5tRnjchvrSsha
r8OPid90hS9Oju212uoeOlqFbh7nzb3cNdp/Mvhn6/lY96tUQ79pVQUTdaVIdglqnX+FKo+xJLLk
rUjaZM/bIl8j3uC9aZG9izUz/0uJA4wMAkB3GVgf7D6QJnIDT38zxLDPpj7gYuJYg43FzUHDctf5
cbO27bR7q5XyMPfhIhAG061G0sIrzZ1Rf7juaPrPndZZe1iINqr8hrN3+jT/5tT8t+04eBUDbxdT
Yu8yHw8jA2mZQg228y4arjcjD8ybDav8hnn1bT4MOgTfLih8TIvG/JsiJchr/5QJAd19dMWpDsVj
J4zwSSXb8QRDnwRg7EW7UFThE5CW4ZTnzrXC2qlA4jmCvIn16HauHFuldUraBmgbTedOwIgmiypt
DeYn7S03GvUFi664L/4OHLsDCVPlT3aG5HuIAcJem9CiZWOjfGVX5cfYZlsXKtLfGGW8EODJ3uw+
zwG8SvfYR0y52kwzV6nSB6+Q7r7P3YbDJLFuDZ+WQKy3sZAKinq92PWx7m4Kx0weIwdyVWcU+Q+o
+nP3sVAxfshG68lqazSV9FbuC5xhz7z/iUD3qfpuepjNTMPmEXurQcm8IUvnT1p61any0NBi1heu
w6iQL4B17lfoudgCiaL8PnptvaiGVLv6TFO2UDPzbZJU/GAEhFRwyvVzk9cnxKlQcyuZK/pVnr/E
TYRooWeDKI3VHHkg1LohY8CXmkqVXo3XcRShBD/tIkRlbkwU0ZdzqZOb6DklDeI6U9teq81DX/FV
e6qdoZbB296Phve5UEKfuQZahrIfHRFoaZ94JUClY2/eVO7LMPT+01x7bJpt63jxbe7JNPTXzFba
81yGniwzGx9Ox9wuRltuYaO5db+AyEGBp46HcHsfhIBmGvZGBXmPM6VRXW0ClnI/L6By012TeshY
TSO2Y6J4qL+D85wqG0nUn8q4+lHYOfKxsCRWThoz9Q1lkB99T8/uGzIo2REMpngo+gp+yVcdK0FT
azlXvx9ViltclTXyBf82nruZazDlzI5urHOCe7FSQN9Nks/fOrx//Gpz3xcZoDuFPM1yLjF7j7P+
j+6mU7a9vRrj2tzNpV/XMe/+1jgycBnKc76/qdVX6ddA54J583Ut+aS25RA1n6bPvFWn23QfzFft
rxIMC85NgUlKLcNzFOtiF+SBcXJKYZw6YTsIO7sAUKSMYTKW6Dnu8SEoNVmdaq/uq41kyrNRuhiV
DEcgm/vVWvWjclHXWb76rWQubnRj44lK29+7EA5Ga7pWHp2hbgeU0zj1XE+t+RvA19QRnWym2f6v
kc11lDF496qK18GQAHBt07Q56iB47ruK3yBQJ3DqbFVxBtzXHzOrrm7llBdnQn0BwM0kfRDYPoxE
GPAHzo8p6OTbXC0OjFveJOGxJRGGh6CwJ4MU93Dfrf3gWSiefpgbzF3G2KTkZtMf7l36qv7qhMTZ
597mTZCH32SvZj/7MLr2fURi7l7jPiychgPNdvf3s3hx9T1oSmN/77LKgh8+hOSfu6Jv/mb+JX9W
Jk05CUwL5q6/LtMrDewVHHIcPweV4gQ6EmPefY2qk9hKIxFn7e51+pDVLEQ6FbM87tRckagAJmd2
1O3uA9MUXOMCJ6t+tiGehVVJ42a/9asg5UOANI7ux+YbZYuRlQ/x7+1X32mKjk864tBy77s14L47
eatuSfOSYWw0pCwq0ETA0afvCtVztAS1DpbQvB8bZBRzNCHufd6/QQmbt3Pb6GefrKCVhxpg/Obr
ug3Wogu7i+3N/Tw2OviYK+Kf/DW2xkGG1zRkv7mPrUuZ8WdJLTdiPjeEv2oRWVX5W799kDSQout0
ElVgvIlORGJQgnDDuu/n/SQxyvtqSDwW8dOvy1ZcbeHK0vq5X4fYGtl9i2vWfA9qj2W2V0B0vvfZ
YNi8KOQg119jDdB3WWYgKdc/x4b1xBJ+Lsq+03l1DTKJVK+NdGsMEIxmA5s/1wQadzLcRSXCfmNl
ybPGKn/eawdZbYYWZHuTRP5Jr7qNbVcwpD3k2E/mf3dZ82+8yKlu2HjUt8EiG6p6w4Y0bots8bQ7
1bi37/4tve8mreWerEzdzE2zqf18KOCb+OpyPhRxSHXHflV6qba0cQC5eYRqTyxLN8p09rl+njnR
2cBbYu7L31edRSjC0M01qw33JC393m+v9PUtFohETf3OZ5/bz4f8CMOhXxf0q+HcZj7eBo5zmmp9
Hcqm7n81vB/vzJB0VYCAXZltNGy/bm5UlbfaQpsIz47l1yG069RzH396TkSWoetu5HQ6JA6VERME
uSosjObCNH+ZL1srCMKUgVwrkD0RLHLRlKtUSb/c6ukKLR5u+E1n+W4erTu49kmqSPT+uiatGexT
Ibx/vxVR3Gv8/JKmXdVXfrtVbeZbZE6Vn99qN9WYduc75wfVPz7mEqdWMH/t6viDpLW+HtIK0zcE
Y28I8H6C9DTSInn30QHZxehsr+LMdd5jJJ6yUTfORRxdJM9RxFnQthx720BdX3qrzJ885Ur11qMN
cOg9DAhMHXKglUjlvdfHCjMbVTnCYknRiCxQQ0Pf06pH/ZQ2CBCjRR+jJ21Hb6GBq48sgw896ex1
Dwp1M+8q1sZC/4Kg2LfM7LOdWk8CvW7nvwMROwJZKJ4710mOMdLzyBR4wSV2SMBaLRYQRT9WV7z+
2ovTM7Gfx4TLiFhEsg9OuZskTwQmHo2wsdZR3BMgwmbzoY0669XVUsyYdHO8tgGmIT1CcLtmUk8f
1LI/YsOXYFQ0fZz3WVP+/GToKZrVckDb4t9D86eoEtO6fWoxNzNqC9YNXrUP977IVvfH39rMJ0jS
RBwBiH0dv3cz73+1mHeFQN0ZP1gWFPOpvtrM57ufxcy9fBOn+sdX4z9rf/WtKyXBTgxuvy5xbia8
mIv/upTMyXlCBlq8/O22/HH6ubbSOPUucZAD+HUbfl78dK++hjQXi8p5KkfF3fw2wK8q93bOWCcr
0+yd+x2az3mvPnfx2xjGwT103f63I7++uz8HXfZmBbPS9Fdz7a9zfvV5P0deasBehv7H/7icX9/l
3EMeVfauSF6rNrqmiKW/a5XOLFAV8prhSrxth2HY2SLt0avDMcq3Tee1zJXv+Eu0/3CBhV2bf4cR
KrkqS+SXqEAWhDWqesqjWuxLPO42vWtKUFcaLC296D5GPLVrEXX/2GG8ifG3/zS66W/nmfLRdAHr
QDGID55Zmqh0p+aqEdX4nPfMq4PGkD8kqb52OnkYhq/odITfPMLYy1gZmkumBe42B6+6JQzQXuaC
uQqLHvTS5hFPLE+z/mHlk4iq5Q/PYzQgthmhLDSfGLcnb231XfM4D2seoLRDAr80j4f4IKTdfigk
PBemlPI2XyLJEbGfL9sekQNrk9Z4yUhKYC7nWH9rPj61UfvPdN/c6QYOOS6aUd91Z/gn467vfPwP
TU1e55tfe0nxXvQBoprTXcJoyhZJ9JcSkpzIdKd9qgwp1pHIvUMd2N7BIVGxbh1UFJsKsjQit9Ff
Gk4+84in75WcAVkH3otQO1Kxr6DO3TdD2RdIfkljRyAz3qlDtVLtPD/nWhTsRg8syWigxAZoq391
1bpcNm29xXFCu2R4/yySimdsnoy8RH0fdquDA5fiW3BdWSOhBpXsEwyuLHToNK/6TIsYR7bKeg5H
JkeJ6QUnrYuQvml5i+atOWzl0NVrp3WUvc0De88L6wPgPPAdxQ3PLTpwxzhXtqh/YGUxtPn76ODo
FLP0R9N24XRqugG0mO4Qq8lI+ur1yXKT7jEyy71qgx8aYxxNY8fsT2jRYDdTee7ar1UD8rxvnHCN
Nk9RL1a8E6NlgD3wNmsS7TWrzX2vGS9hSz/8D5In8E3pMhvFBkr2+JjjS4U1i2Gc9kXiP+s9/hK1
gVqJzFmONmmF6HrlcXOw0PIGe4u7DETuViJJLpOXFimxl0pO/OChfCp7+ZeCyeLSV7z6hBNEzYvW
KFdNULTofBdP0h3EBaLQgFq10mxMb1PBnw7ICRF9fbfxIHnLe6EtYRB1ZxEXeHvoKEswMLSSamlf
+yRTF3XTBh8oIR61xhfPRY5+iYZQ996YNgSTNBRHrYMJB/VkVGlwGpCfayzjNB8BB/YjdzKbmS2H
kE7/W4tq5cHEhvyQ68ite9xXdFkwjTaUNrml7VV6mbJoamaSWgXN0fHxsiMpFcXOux301V+jEC+D
cNoXHXl9pRSIqk1+tk3ZxycxSH2nRdCPUhdHe6ZoyZuqMw3ofMK4ennMmko5WpbSnQq77JkPPLs5
0TgTDYm3BD74CnVVsVGYDj3ifRvBzViMJE3fRKYqSyh31raIC+8Nl7lb2SnqLczhoJvAZy2/GBaV
Ecc7tOROpIlBNOg4FwnZobRkEwg94RMCnUqJ97o6dH8ROkbXOtLit1AHNlQkzvdamzQDhZ5iCKOD
xXd0c2vXQ0ReMtMuPCWUZSN8DZc1NbwCn8IbdQwW6GMnt26yptT9rXRs/7uInYVIBIwwXKcXLkJq
V7fvzW1pDZLgqY6FRRRvdTP8gZ1ccs692F6OWoI3rmomG0xocDCdblFZBmQT9aBYZ9PNkgoTj6r1
00PakpcvSp6+xPPXaS7HR7iQCzGk3jssceT2BMmycURiCAou32EDrKRMsluQeeX72JriIUyQv+I3
kx+NSmALiWtwLJbxYFRH4t4Is+neOgbVvwuV2EJrdzxXRZktQr+SV0h77k4vkOi3JCqS2AO/MZ8a
l91g7lnWOo/OEL5hzTV8+DHuo8TAS9wHfj9OJPRbKgt/h6Uz4ox5216Docr3uVpAmUPOfalKBaV3
lxlhjdbCUnVSuU9idIgQfgMtHlRXu7GPaFD3R10NhqM1pMahGV50/r4XTxBQLXPP2WMJGF3gsa8q
3VgqQbfSrCx7F73jbcYCtSNj2sXu6NaOhCjHHBlJzajrbdK06XZ0A/+mEKYuRvVN6Yfqed6kw7M9
Tq5gQ+YcSkTIXsBL8NhNiLIJtC2xU+lb3FaF6rRbSS51CWG1OI1jj/5VP+6drjSOJJvcSajORQLF
f4iMzn/jpxNshgCDh45UWoQT9RGAA/G2EtVbLDrMddoE5tVogOBqdr6KjALXukrvDmWvdIc6TN6D
wv5WkgFqbBNsJTm7R11148eYuCU/52sGj3SH6lG4F3ZmPyTYyjySt2E2YMOUbcfKecz18kn3x/HS
tYR+BuU9ITEApcJwg5IcnCIfixhDRjsu1ya09TWT9nFTe8G4TkpVPbcGy5vOGL8bAAwXJuqSF6+u
cCjJBanqPP9m1WV947lPfhN5X+5dOQFDVa3kVmW6ft9VdA1bHyTvJ959Xno8+6zqWoUumEaSLlcj
US9ACMtcruQQhs9kpctbhlW8FWj+I28ONDTxvu0iR31U/GfVieUlRCn7bKF11RniwljNncJj66BV
MlpbqUX6qwGnIzwMRpQ02BOaPadhjtRkyQ++rMSx9PMCBOspJlUL8tFqn9HSfG4bMRE3K7wC3obY
Mj/gAGoriDZyb02a3xLX3AdRutkeaCei3mSXHmKwuuuYp/xK2IpzmDd9nEMGi14jZOHxMqouo0B9
YxC6fvXrC1O6bFO7hQG4FYwW0MVnK5Pdu6HJdtURdtjNu5PLZTY0S2RNlOtoYENvoVA7FCzRjMBK
dmLDNY67MfXdFaFp6yG3CyIMAfZRsGu0k13gNIPtJEnGTCsPmjTQPSTR+ZmS8cYgwlk5ro/UXw9y
TBGlhfqpHi0tr45WVuDbeMWZBKI0woy5j1yZqvn2UoJB2lueNLD2UndyLDCyQ+ThVBtl/Gj1mNA5
hq5f3IiHtdZg/R4N5Udegq1JqsmerW2fuZlwYcMsw8MUY6hcKubRJ70G5VwRiCEZ2s6q63TNC5lE
SxB9Auj2nx273KDnoBwIsIdnl/wpGV+3fKi8XLnFZeyThx9wGkoQWuo7VHI1pyrOhXGWg2UeZvhq
0DSHyqu5dnd6vOEA+ELo+hx4jXbwS+w0Ox3Pwj5PMnJw3Vo1kmHTuHr2YReQ1bBaUTIMe8awiw9m
0YEElXLdfRe9GYaIK1S4kJbhZ8+fmlldsK27cDxGubqtnR5RgwShJ7221HOZHhRZyy3W1dfMyXyw
vaq1qByBUEiMlGtu6vkaEIHYJ2jtb2NLPuIIHzwXQmvPfqoVzxGxUmJXTn/JbBN3lEJR97xH84ei
SJJt5IaIYeh9e1B07E+GgkSuQsZelOY58cValSNg/gBlkDhGGaSOLW/TCV6VvAZRVQxcSYZM8Zeo
ZQJfkLUNjZhn51pUHwA2x9ekKcc1EUz908yc72mUXIIEo53Y+uwQWXzEwA3EQ4hNrIat/WPskLi3
Cfg8WKDfty02aXanpPsaGZLOTYaD1WkxHnZ2d4gJBa8LL8KtpS1OWZx4y4xsr2aM+bJTWmVfKthN
jbaf47MamBbJqMHGV01Gy0469aWuSnQcG5wIw6aXK4iZMeEAo920AdgW28Xvp2o95E9bItx2bl99
naiNOUmfqAherVKJ4+fg7eJ67J+SHICYNoId7kqE34O6apYVbJlL2EafRW2Yu1aik2FOPmJF7riL
tsIJpgCsVAyoUPoA7x4CtCdPomgrdLD78VD5vsGjeTARbDXkFUtaa5GEQfHg1AOTq+nplMaKsZAC
xcMFk1BvOYTkrEbNrp78LD0rXR4QVkkn9CqpM01leaD4+mVgEviE286qUzP32UY+klgDNscdCeyB
mcoODbFkpcWj945h0C3X4ao7ij2cwGyIB7PCozTW3OAKY/NStpp+MUdc62JeqlAOxr/tnBiO4wzH
FmXOB60e05VcB0XVn3ofvhfeYeMmK69wV/e5nm5bIMbfpE7OegTFua4UMznwRevLgYEPao8ccCGv
Ui26EypFZ755ZuOIq32QALqBZh0+Q7MB5V2eEqwuT5BrzVujN85ijFywXlWqH5Tq3eDR+64vCs9u
FoUPtFh0xbAqHT35IBbH4CtxhrCN0KT36nde+d2KMH1RnWZYp/bQMY1LdNDJvKdRb6yXkKrbBdry
JKgaDRErMzL2SH8ib0xQ7wTk8aNtPPHKbAR+dOQFV0WGrDK0UaKkC2pB5G52EMgxN8aLF2kVMQsS
HBo8DScxH4HBSRerLA2VhcbY9S1WuisESbBI80zwc9gDQ4tt9n0XsgaYPuXIXTElUaeu0b3CZlq0
6P5SrHhDi+b5v7sJiZ4Nb/61VyX4sDFH+W3zdawqgGKldoPOciy7fUfGFV0eW+vIQ9gAV2S1tnu/
YwGSqVvD9u09eh/KMs575Tp0wbiKUsu5xBoGR8K+mqGPmqunbpUOfvVoy3MOwD8oNO2gAaLCRLO4
ujACCVDgBdXEY7PU6q5iBduAR4kwQAmDgWqozh099Sgq3dykZriv4Lidc/6LO6G2rJfrK8jB9oQ9
JPciy1DHb2ofRZuJ0Bsr9qvhIMLZGvoiyXEiMEvQaxi8I/QgAERlKO0dAoEVjpFP4UsLnH3qn0Nn
8D8wqFNaIzrqCD5jJTAOq9Tsb1bex1vhus0ROhyWJ/PHeRNHAnMPcmNT8jQ9llN6umyO8NyYaZRp
0Bzn/RRwSVoa9lbA6KTA8M11aLR/V1HFbmFmvKc7YkiaZ9Vw42J5rKfNvDtvQNiXS0U15ULrvY3u
qQ3QHCwf501Qd3wKa8wpsyBuVqOK1uasZZQjWIdsMpCbxB4aeT/oZwK6qBxWGZTEU+Qlww5v8eTB
KJFwe4i73jo5Wbe2mtG/FqCVSos1thSqcUDQwTjMn2Tq5+sijv+Z9zwnM38en6r9WffXMZ0pkHiY
ixNPPfhuU26xsYO+80cTXqr/SzdVyOBjrSsf7o3/r6efhz937Un4XxEKvn+cd97949jcILemKchc
YgobYf9g0DBT+3eUc8FvV/f/6+er26QqF71uoD3wq4M/uprr/nZON0VGsMNLBSpnfolM2/huKjFG
lWYqblYRsB7L7GFlJUP6ofkKSUL8hGQJ/BzVw/gMUqtjzV4pi7mpHv4Aq65ggYwnagga8sDyUr12
CXGquUIovUMSSO+1MR00S/TQ3Cqulzz7XvkxV2CeGjzwp0yfikGtuYvduO6lUN4ItW/nGhpxgYXJ
G++C8a/C3Bdw+Zih4O0USxs5++96BGM0tzXjmMSFfy5Be95HF4STYO4YvhMniteu1mFcGHb5Y+7g
azf3LTL5POpF8mJmZrLV7MDYWFnpvmhRc50ruDVSLWFU9TeJA9/eHDJMDFzbeR+ZeM73Rm/6caHA
Aj4nRS1OocIMcW4aJ888fMrPwMqTFf6hzaGJCQHWSmrdT64l6IKrhOxZX7GMIzSKo2LjPkV59H3u
wVDF31k0yCeNSNTOdDxjPTLbf3MSfm7T95JVATg4x1Euk/DQIe8E0GfWmJ8+a6OpQjCA0EyVyj9a
SWWc0XOT91uDIMKyB/n6LkJeYFhaocrLX+oG1IT57tS08cInpczrF5h6wTYsVGcjLTm+9JV/m/sm
oEmoOiqtmx7jy6n0hbNK+nGY1KOXc43OAdsn8ZM6Bya4cDTAsiVv+qWjR8O31sPFEUm3bz5AmrVX
VNo25PX1MsjkDFbQ+3QmGTPOoZ/TtgqBqmA3F6Sh96k4+t6I7Bb7UeBvtV2Um65P4m/g+3HKpYIo
4Qyb/FqOkc29CQustMcWo8vEyl+ZV8XPVkOcAg8f0DrdqH1MntFTOTBtNLJVGR/qOo4fM1xkfjaM
0MuHAOnejJAfudplrAWmFnr5kupN84F5aLK23LbbpX0lnvs0fJnLPWCmsNelfcmjUTlKjUgZalTe
Z9OiYhb4zlth2/WmyvQQ0K6ivfqespsruHaPg1NfuCd4KM5ZjQRw3Om+8MVcUn9sXojIWVsnNAzm
zXX2njHnnFt6gWyWTd9GR0vg6eq6ylOZuee8rLKnLFfSJzHmKBF5KG7Nu7BN/YPUyx/z3n1jsyyL
xdgi8Dy1SsJoH3goPKp6axWLOPdv+MFN8SZKIwW36ySK5aKpjJ+ncBUgVErJZG+qQYwe4L9uyOXc
+3zMxISzqKLHuQ1uDMhlJ+a4mis4MGBuTfTX15AtnDJSgMGVJvoDjwv5VlQ8H/o8feoAFDxCCSI+
n8m3Ug7RIc6J3s+7WYx2jCYQoZ93/YLZaFpwUyuS329N/ohte/aqOKF9qW3lfe65bUDKkk3GrHjq
EXBLuaxl3u3mNonUXjJFNNfaQhqI5fT09JJvkJvLU17lHQg+GkHYyDaWMIM1jwz5lmpGuigLlRn6
dF5hWZsgLoon4Q/tY0MEem5kwyA4BBnG5nMjXMBGvIFUjZ8HjYKWubaQ4PTm0sq8MBEpXztTMxD8
Hz/mSn1DBB2JUXU574Zo5+KXGg73sft2/iLhql+tSlYvaFc+zLV0u8ABZ1ppRJ9Rp4/kvf/dwGdV
T2NTj3htO+XKy7iOuXQu+Ko3fxpy/u9Nh4XoV0Gq9cA45n0cVzIE3FFs/+3g/SMOV8iip/ruq+Gk
w0D4KzonaD4dg2lEWN40hDenIdVtER2yZlglGRbLv50vzOpsq5XJ+9fI7z0RC7VW8OaYzv3RxGpM
BIXjQd67gS2pPbgJAbVcQysxIJWQTUvUXMdYSCvqd0LDKHqNCLvrmXq0vSE8EcLB+hTTzHM1GazY
2M2y+lU/UFsKaFT5W61vhjeziJfETZ2XXg/2RlHibFzKcKk2yfhQWYG8zBu/q+SlM/NwUzWg8v8o
SBJdWyu1hYnwf1sULmyZmDEt5gIC7/Iyd2XWxWSsUBASnFrMx+ZPGvKsKz83mab/tyAk87JCcQjd
oP8WeHEMTyOOMxjb/+lKDMDbQtdvll/dz1XySm0gnzqkFqfLmo/NmzH0cZoA5rL6oyBuS29RTB6Q
fxQo1WRUiJbT6quX+RNRO5496Oqt/yhQcatfCN8VfxZoEtyPVgnWjtN1zJv5bBBuUfDUNO79VPB1
E/0Uno4sbXkv+GoxqA4rumqCC/23KwBohEuwr99+VZ4/1RMB2xiN8c+Crup+OHYU7v5okICaIBvT
3I9HOTSpwEJwHzXF4gaWN115Sp/eOix5V6kt41vna/mKn3F4wyaxWHks4K55oZcYBUrviikDWTCW
MleietUKdyDr6rWBXOFEa1zzLGlWqSu0axdG7coz8xHfAwzkO83qrgExUc4WttdO8O9LhVJfO30Y
qeeKa5AbKmfr8MNzHY3+zOzaabimwgRLrt1Ithc7y4izJRalBVoJemmvfOn4+GMSLPTMxLvAdndX
nTTtC2kObzobpqqEi7i2wIAXrijUU1QMPtIQ9Rx/uAQ1ZAkv9jsodn28TiHaXbqKNzL/InnxWjOl
dMBUICNF4KeoSXQd3r9dnOeXNJDlukvzlLOp0M2UPr7ktVOtUzGEF9iu9dozB+WcCtGs8XzxzlRp
14SNnXOXjh1uyJp17mKnX3sBWJUgi0dKQ/0cyEpd+15EeNscNTwQrR7epKuvOw87NbLpLBs7LyI2
Q8yGePorMgnAgMKejG9evOoiV8/+6HzOZQ4g6WPq8sgepqrI0oT7VHF7rLHZ1Rov3hLeM5dzU4TN
6nXXONl6Lu1dz1sqxMY28Nm1fZhW4wIVZHOKnrYHtffsF9bKEKDqDN34aZdEkXhIOnW877JUnSht
mPl6jXBecpH+Y6mjdZrrJiL6ZFVan+ey2JGvsozDy1xmKOXjGGLnrhVRspG4ea/LEkQ+GCibJ3lY
o5JoexZ+feifPRSNHa1TjaTX7xWMvFomhdEeQOX8Wz1SQj6iuLVzFfc89zNvgmGsEE7wSXH2otWx
0aXe/WT3LaSDv8gKuJu5ejGfm9cubCpFZHwdZXPCPrdbZF2UfXaW+1gixPlcRGG/L1MsJZPpuMAp
2U3s+Fs9AaG4KHh1Xua8a5hShmr6qWums+qQtdkpCKG/2AGyilM72xhjWEt1Dg3Bt28qKsKw1Wgw
lJkJ69eoLimMhPOIYEzStumyM1XvYDldczWZdkAN08vvQTzeStcuXgoH23NLAh9TcwwtvZC58Fyh
1SpsnsfhXMC1PMGmsRZ9lZffc1xtyAWQ7+mMHq1q/IPIZcXPnVp8m1sWVVBBLW+6W5CnqAokOFWm
bup/1tH93CVqGcsu9ToyP7zwyioCrxzK8kTeS5zmTwlh/aMBSOu/h++7v46FgjWdnScw76ZjgaLT
x/Qp+vWprkfwOoVHOILjqVZl/cMf9SyuhSi0svk6fj/Pr9HUQm/WxkA8JOoUOrgXz8OYN1NFH2/Y
1IL/9Fvhrw7mYxpqLkvFaJX7Vf05lmI0hoONIMq98mOdq5fBKYqbOm1SbSS9bmfHPE/+JkmLWbdl
ktgSkjhRWu9qA7xA4KaIHrEqWSIKuSKuRUBQxaLTaBSsmQ38oVUlDB7nYyUSacsYeUfyc+oLUil9
xzLMhyKmBafeM35YrCGuJBf1bTMm1oPljP6TbomdgujlJgNPAcAoapUHP+mWJSTKJTpSsAP8BIe9
/C8v89y9Oob9OY90Y1d0460CEaCm2hFcCeGg0gbfZ0VFB0M2zwjzp+pSslr5aJkSJRW6nKNRdNsm
EodOQbc/TNrhFsh6GYx6j7mmRLjZsh+DSNPJeoUumhwKwDZBdjFtsl0UCbnKEqHxOEXSIMaoY+Mr
TbwxfFGsbB1TziYq07WrKv1T1yrDGSnNk9IQUJfD0D1qxi1Ks/e+McOL4nnlayN7EMF59DjvTQZH
/+A7amLFOvS30R3Sqyb+jlEnPFVp+NwNlrJLlTq45BIXvSTwtPeg7fdZP8HO7KDa6QoYU1ME9dIJ
wJirXN6KIMBDqLr9dd5IIhxnWK3nsLeKd6ewXgERPJTM0fW4ti41s0mQto67V1S1W5EBG7ajX5rf
NBvHRMt7FT0IR6Lgkc8s0k/wuUO/ZJeIzl7xrt2HZBEPUEqKAtJO665K6CgPnVL6D4WGKCwxSXOb
uLwaQuYCLNqrEakI+GSpgDMnjfcQ1aClaRFALcWUwgYuAd+NLE/pIh5lQQn9C4z8ydCi+MVpnv8f
e2e2W7nRZelXKfiebs5BAvX/F4c8s+YpU3lDpJQy5zEYnJ6+PsruaktZcHbfN2AcKK3hDCSDO/Ze
61u+7eZXWSL601TRHarLnOxNe+/lWnLV+E52p2vNY21lxUVLQOF0n4gh/YqLGNCqPE0OxoC+jv8A
mwLee53OGuMC7nm02wvd21Vx1nwtyac+ZsM148L4skh4Xz3zu6ec3dTZW2qIr76Pt5SU+pDdorZ3
prINq1zK25L+56FTUYP/H9+aUrMIbIWCVnJPjsZUv5DSGkMkg0R7M++DFBH4dhy/2WXxZviLAZRc
cwM/C0ERFhflLKIwYUh+HNrICVpkYltF52P7Dp8q6Tdg1Lnr1iF0Sfe+tOv4tu37bRrVw936fwrF
pUee8nNGU/5So3VFZJfSdk7ufBsbQ78omsbGy7XREuQlTdmA24yp2EXj8FcSzWMVJETXwNV4bTFc
1tO5fvHi0d0Q0IxW1ZNPvpbXV7JHRCTrCAdyV5bhaNK6IRNw2E5DfGcIUZ7IdZd72yV9nbkWAYFV
r/bQPTdynX53o8fq4XbZSRsX7xwhXgqiHho3VYY6dAnJXXHaTmB/aHvMmHG/60X7tHjTgIvdtwDM
VOOVmfg7gwXO1JZDPhbiWaTalUyzId3oS3TIBuMkmHM+cP7XQQXMiEFtXBxSS40XlV4Vh3j9CvNS
wex3JPYtLk9azHwkQLs8Xmjk2Dl63h+jWo0AzixxmDo284WULX73bLyp4SPhO1BVMNhpds10BjQG
kghEUDyjvVAn6vm4nOoo9gM2/SBcGU9F2AT2PQI4KgSSqZMxJ3AM8sBjwtbQVrI5W6vbL4XuTzA1
jSThFd7JhlmyaYdSHrLJe62H6qKnTr609K4N+pVbVPXPY9IejboFmNd/q3J0krPjD9d/1smKSM15
uYnb3ghLoktCv1usbd778hjrTb8rZPqMRXu8G5qLpnazZ4SAxsF0qHAddBHfcHqtfkKXvaIgmXsy
zTuEg26AIKLfU2F/MZgO3LWJ+FpKLPXUKj37/lLfzrkg56+qnYeoQHFuSP2Loc/aebRx0JslcQvW
qD25HSfpkNtdgNbyizY3zpNIzWdHIP7U/VVLolmhg65nP1iJc9+u4v3Izy6FwKDFKPVKafbVNJbm
he9q23QeJDPg2byc0X27ifkNCFa+K1WkjtE49gEfQ3nQxxzKb1MlB2HoKQ6FwbroCoeHMruDu5Jc
dgAW70t5noQcHoyOKHBiSQImPxiTF/v6/cEv2wuvN/3z5KZkrJPWgFcjbW80NhChwB93FIL9p1f/
odXZDzWkRCNE5guouOjWvcqYlNta79y/P6R9+YW8iwuTLA98kKjA+k4u31qjfOh1lW6n1BRHEMH9
1iJldW+84+NL77biq6M1txVhxUN2ZxtIwBPLs57TQX9lK+C9dGN+NXlWhGzf+iNO7HIHkpSMQd8V
d5NW/tBdtOpyVbMUY/WDMLZ5X47dAz1bHbVVcqljyT5SGBenae1JcmM2juAZcdH5xAJ3ibNzGq4N
sqXjvaU75lPkWpdwL7QXTUDq62OVoiRC3bmJm9xAAmOkNyApei2zdqUrl7D1pImfkwgHc+7KV4kS
BMCZ/7XJJme7uly9jonjpJnMAUZnekmnH50yemIis/aIJ/pgJX7+xTYb7BqALrYIP3f9qsQYEj/b
ohWCBqHMk5mTGXhyXCm3JiNShFjcSvU8vuqqPLtg2TgaueEhwY3E5v1SGmP7Uc4jVr7Vn0AXEZYb
u4NGatelSryTm2cqJFSzvc+d7FB0kXnrZZMME4fCllL5JsUFeSIFQTLiQx+EkDW/HEj8U+w3sLxc
aTDSv9aWNQR1UeV3Q5oCnevjraDddlC4sELfGYMp9+6LxamvfNPfvnNIPXrAD0Y1Im3Lo5sE6atS
XbpVRXFK6U/nsxU/O8YuZbb0Ne9acYotKFxLTZc0GvSB0NHS2RSVY9219VTs43aSJ29NAwT53W8q
eo4bM03LJ2Poo5OhN1kwZg12qGp8hQnEpt//QxkDjcWi3Ute5tZRY3yE68DQzpPel6a7stK8vkxM
a8vsbkSH11abKfaX3SjMe+hD8Rl/frb3YqABeWrQZbTn7mYiEyScBwTIXqro1w6Neygy09jS4CE4
VNP8A6E40LqRxyHUEiF66OpGlt6pTxVdbjkQx2pqgETkmjm57vASXX/wkDpuV8zi/aBOjvBPtkem
Zu+q5skiUxxcFkrDjMxxzX0mrPMuwdOXJ98E6sKgg0uxm+ZmlfSaeIDJxMqaDkmZVyHokeMYYmXO
L/3qe5dU7WNmDd2+1uGyvT8ktjR+ONoht4oNH49jUbFq1W5ZL15udFOY2Uhg3q/l938OdWdvwcyd
USsXz9LtQsZLzn3SiNPiwxfqtSbd1Fpa0BrEQ6Kpqfwy0OIdxs55kyINC5xIoTbIhgJaBwY5C9zh
49+/QOuD1Gjak0tAMPv6UIwEDVY09TGsect6V3aO719V8EOdmPZDJpJ7a9W8MrnVQhSUKGha48Ed
xzObF/86t9M7TjO17SO/u62gQC6mwkebReKCLYJ9VFqZhfRw5cFXdXskwecHQuj0TtgM4GzTdDgs
fXrH7te7kiVQt74Mhb+yRdK+2PWGpuMXo3khSo611SOLa5i7p6jRIk+2h0QrL74P2TZdlRea5HPt
u9wI4wRfcNPppyzt1Ot87mZ7PEYK/uEyWMY5B4yxj7vo3l7VqyOE5DPq/WAwVX0xR8umql3nntDT
6dp25mMzk4kWSwQR9RCbl8CgOiKINHFkqNKnfvQ9i4l+tLjrAvvrjBuHoS4px2p8kVF2XRAeuAdL
qAUFCKvrvn1wMfjvmriRO6XbCOJHpwrnVH9I3tM32K14ISjVldLoRmecPORgxkJ/Zh5GQ8uvnyzV
Fvsx1y57c8m3Fb6k56yot+xc59e4Hc3NEs/trRklEGgmJ9v7NZCAKRH5U6TURAwmZUrJjdc0oWb2
LLLlKBzyNmnoKdbzC4ZrdC+mAZUPCuwFecjT0M8gABtMSiVJPKFRWmSDukjfgI0Ty63BG0qG/lHJ
8TtF9XgN2E2E9AG8PQOtrdlr+R2oGP8+jxK6GXFVvtIDtK7eH+DHqgug5gjVuBkAR2oIVaYy7NtC
Oyx6jzQstnF5o1LZAi4c0Vnz/xxr/KaoomnqRRDBCvGkkfe9y1SfHxhwtpFEU7s+RJoAjTvozjbx
J3WvCM/oUBJc0fBciyzjUozZl97uaGPMRr8VjU24XxKRTVTb1plyxNkIy2vPfpHFZAR77GYmx+Ci
Hhzm137bp1+zuqNKa6c+kJY57zLT70F3pGT/ePHl+8OoVV8lCT1bM+06+I/N/CXW1qXCbi5tf8qv
nTyydmYfi0uv52ZG8bNc2E1fbxV0IJSAZM6OVZQ8sqv8WvdmRbB5RUhu1zZPkrDD0OemS3i9+bzI
KL2O7CW9dlU8Hca5+56uWukqSyTZ9I1P/jOqm7jO1tMPGU8ptZGs0gVv2lRfke2YHbQMkQk5xhYo
EsMN25Grd5a3lnOvZuwtpt86t9zpi3BSqX3ATEPWCU1QeyCEnt3SrSvJQfFcZGW5K27A0oSF6rW7
yjC2mizqS9KQfUNPjlSXSOW46WxtbzLPjgbbBf9J8C5V1ptCO9opH6rnUDNmrjndrkk9sxNDqOqQ
gyZGlJx73YJmZJXc7cWSX6iuOvaKC2pBwLnLV6RVFE874iYxu1kzivfxu6U34r4rh3JTWiOeYG5h
z1gaEnRUz2iyXuMcJ6Jh4/ao8I5dVlBVQ83heqsNhABOM3Xb2rce+UCnTdnWRC0N35GyRFDeUnG9
WqtOqHke28laeKEEOpbCYWRNONGVP2N+wyzgXy1TLbl/r/jVviFtKofdxJx4vkGAcKzX6C9llqjA
V1U0A7JAJthmGjs2XthXcQer1TPmkB9xj1q6zTtKWps9RJl1d62uR0dae1dTNY7QYADVangiNjZl
w5mc4ENqSFQD8XRJjkl0B+V7N/uT9mM8kz1847CEPQG3houW5VtriNsHLRmjG6te7hlfkGxOb/gq
m/dTnSjwo+l4W+ql86wtc0NyJZrfXK+6XTV06gLEsRtOGYNy/4EoC/9ad2KylCOGBtx9gsgwYkhp
1WZWrDqjObShiargJKmuWHuK+c4amLHqWgnqOTKRNorFeWgbipJ48VnktdnaTJkzhajJrL3SVX0j
IvN1Ksb5a2amR4KjB5Rm2fw1JUIRSmUCRtJlx/GuzlxslOHgNCH3MNQc2vQtTfr8a65l0Q5XqA70
0K+D2ukkrLgBAx8NI1xQlXPHTSO+wTe0tys2HJOhnpNowJ41PCM0Z4dUay82kILQj6J655j4XVLn
GyGV4mh4urNRhq3fdzRrAM9MK2Su64AYttU3rcb9ROxIv4ek+qOzu/SLNdKjVupLrVbqWYaYP5OJ
+uIZk7evauA7danlAQpn99BrHhkhuDb2iue8q5JblgHGzr7c60a9XMvWfpAUKjWH+RttmPNYCxKy
6/asOfSRjJSu4DjpX96h3l0CS2Gx5Gs0ufVZS2s3LAwtPk+LqW9sLc52kun/9Zj34GSHdl1WvdcV
0S+axn+TntgsxWvRTskKYU7uy4Gl2e9mjByxfjbVvRA1UNt5gMy9LrNsrGkotep5bPT+JrbSPxbT
DcvpKRH0B0uR9LeFg8VfLbhv+x40kVGofUtm6tZjErZtopz+n1d6d+VcNmE3oHCqVV7tAEswq9Fa
HBPLcO34mXFw53xi6+0/uqpllqCcfa5P5qlZli94Z7FpA5A5x1b7pHFXCEoPJUXtzdp1Jj37JD1j
CeBHh3nu0tvRBieopf2UpyXijaxu2aY8eWB0XrTevBw67yZuiJanHk1Pk20clJji8/uDJTrkS35z
UTmdfWWZ6ds0th3I8WkV2UzMaBr7XCduc/P+YNCtJRa6uRIRkiURezuoedFlp+ntPkowKbiNrd1E
KH32DH4UiL/Q7BP13PdF4Hdq02tPQp/de5/o9ocqPVn58r2PE4t7t0Uvuk1vyjapt9hK5E0uxq+x
stJdrykVIG5arqm1zm3XibDE+bQgDrqZE2u6GaOXyVEKGwu3IVLgTjE7YZDENZ/y2Da7935LWnVM
+9a5n5axdOKcSQMjBm7QuVl5mahIwq7KlnPqutclSA1sJyUT5UId36tjTo/LvLf6c2X1cBjxS7GJ
qmlly/TVnVwyw1co34yxyFLNS0kHOez61mBV0pogh27TLelewwtBCefsW5KZMeqMzkVl0Y50RVnt
ROaOF/a4axyqjE43geTM2bboiiigVyvu/CRHN8E4CSk7/St9JkC5IOKQwKuSLVGln7WsOowu3irH
ugQhZACmE9kZZhr7ucl71jXecT65uwVR/o7NdX5h0ggfTS5CDAvRNuYd3ypGoEFKlHjncc33zsPY
uV8m0wcvUHAnKRds+jEZnxAanmOXV1KwCTi6PcgtKuodbsroMDjdFT7x6r6YQfWZA96Rqp5fKM5x
ZvjtZZ62nLCESjLjkfeyTuzvjCDAxCBQgP6SvuG+iLDK6AkcsFUzpCL/ARoYLjHKkFY3y5e0765h
tDZ/JMiMzS6Kb9FgZ2GZN1uz0/rvFe3kgK1YdiMjQZxX692Y7f3iT5hEpLDvWtG8QELct5oTHWqj
+O6VeMQ0JHV38b1asd4yStRFC1vyiIDX3mHJR/Km1RSPyga/gtCNKIqnscKnNQ9q1eDp1cbPQYDL
Lv9RJNZLaqXWRZKCoheS+7boovbguckSer7Md77BsIPqHzSQRbfHrh6HVUAkPGkcKbng20fmqRrn
9pXk3R8WDKbnSrRig/20Dooo6vZZJ9PLaMnx5mGJGOxEbEtoKDCv1GYdKAe27vqMTUf/wkkk0hHk
99LXAj3pTEyI3bQDumWSHmpNyBeB2RE94twkg9btU7o6G3YAve3gJ/C8AVF32xFQ3KcdDRVA16bS
OF7sAzwVy1NH12ijWhhFm+gs69Q/1bKPz+8PDryQPTO75LIZKuae/eyf57Txz8b6lVQLmrjOqHYs
5+ammb4sYAJOAxo9bppW/FDUaJb1kmhNdPTTHeRrfB52Rz2TK+/g1fl8hldsh6ZRUjdr6GHszC4u
em96jSXumci3cc0ykF96TpAC5T3DH7+XWzLQFvxBLnyf1L5GMZNg2Mi3WDjOyp/Q7pfGjZz87OjO
KNYRoyVXuaMVdHfE2Wz9mTGjW4eeNYmd6lm1OgqBQOtYNE1TWSeb6rXVuOorCbsgFrbFhFJ+M1V5
zqQV3zsZAjYlCm079wkj/8iYd4jAHYja+EypYEF7EtRIR8dIt1mlAsejAmSV6e9y9lLHZIgekX9z
ZjaVwEuo/1hGQaQYY1VHhwGy6B3oqLJlWJHV05639GZ14qIZe261sfEmeyCBWVFNB10GTKA4b1LT
ALuD40oXz3lcaWeYV8chxlAxtVzWDI6G7VDG67W4bkcTDp4CKOh19s6VyZut91DM6hk1Ai6hXwQ/
/IzhJjvTYtZum64joF1+ZP3O+gxXwqkgM69r0ShLGteJDQTbB70w93+Shf/XB+iv/Pd/8u9Xsmk7
YiD6T//890Nd8t9/rr/z3z/z8Tf+fZm+drWs/+j/8af2b/XV9/JNfv6hD3+ZZ//r1YXf++8f/gGO
Ne3nW/XWzXdvUhX9+6uI3+r1J/9vv/kfb+9/5WFu3v7122utqn79a3FaV7/99a3jD1LsV4byf3Pg
17//1zfXN/Cv3+7f5tfkrSje5E+/9PZd9v/6zXF/X7NsLA8eNChvfcXUj5xK//rN5ju6CaOZ7IT3
FGe+U9Vdn/zrN836nSa3adFNEGtQKajo3/5DcsNcv2fov68HnAQSk59ANmb+9r/f/l+Y+j+PGx/H
L7H1nkk0NtAmnguMtiDEeUWf/42in3XpggHDjHDy9X5AKfVCEpIKBjwNRoMgChqf9Stu98cz98/n
tC3yR+G5k/36OZkz6gxuFANs3s77bveLDPD+gE5Lj4Y+ajctw0a9RPNjFTOjC6vZjJU1hLkxoZOX
9Y+FVmPo63h4Oqxsfzt4/8On8ZF2vr4yQUAWmaxEJet8HOv3//ZpzGxrI4yA2AZjj8FFCbdBc7yn
WeTL7p+faSVx/x+A9vsz8RwWwk9Hdyyhr4Dtvz2TgPKHoY3IR6SC3Xmo6j/ApJEkbTJJeVikAZpP
z37x7j6iydfn9BlMwcNgd2pwuK2Pz1lDIe2GhOBAIrmJqsK10uXaw+ShvclFBEebdYrwcKn9Mjj7
U7jin09N3K5P1q3Qyar5hGqHy8XEBBdTYBW5CgV7q02TknBKh4CGot0d4zj+ht0gvo8nf0tv3MAU
197FfrkQPS1L4K3qME4GJqCOVRrOyH21kLP+zwflE3P//WU6RF5ZJqMWzzCcT1eDanuMusDQAgIV
kg0ASW58oxdWWZwB3nYkLWP7qqyyoCXy0SIkHNtqK8N/fhX+z2chiVsO54XDVEiAKvx4nOAYK0ae
xLdOPvcYsmlC3Wn8fcxk2reMkD5mE6Ite7Fp3Z1n8m0cZwQ748cIj+rmTi2xe+LkCnPMpSdrco6m
T1x2DoQ4AZ3tLv5dowpBzZDCdQb9dcTK4LZl89C5zExNn7g7pWf3hvCqvd6PP+QKeNPdFEkWYtdj
jKCerBb9RkP0dDSnHiXTsPNE2h7Jb2ipjvAWVg0CQtoYdECdXTXmb3ZjwV9WmnMU2ZcpjQr80vOA
fShiBm+axp1InB8eK047qzqwBooaDYvsFgECH7vb3ba28TWzbHDXGZrWYdgYwrrJB8xfbZeTLLwU
hMs0Xlh4cXyoteShmBtro+pjadLEikpEAhjM/9DhubJ8CKgCq5k2TZ70iB5Xb5RsFZxlY7Aibu3W
fKE/MTGIXchetZRzXPo2zCXJ5KTQ11t63PEeSxlR2QZCi0VNv7hWnfWK+LhAMO0jINUUrm8L2/20
QEyOZeIT5VRMSkvuLafA9WIWF3HjfzUGYuUMYyDAe6FTk0G6nS2ClHAh5vmCPnOoHlSG8cov7SFY
fOfFQLyOs+8+W91jVI6bqq0hx4F8otMgzMDqjPsirJjUrkQ0zEAa+AFl5vmpKhvkixx61yFtyYvo
pimH6FHOl2u4+zCS0zuC6+cghiKzNUh73uUYxjaW43xpZsEBtpNbhnhMGdEi2abqQt8r9dAaLt2y
tQ6/uHT+pw+Nob5lWBREeHw+XjkwPCKRYNbDbQvaxeieAXibGExW5fx63OOwsmhctGnaBf/8zJ8C
39+XDpccLq5XbsseURkfn7ohEHCADgDZqGvUKYvsR6SM0wai/RymzJTZbehf+gYJQBslO9QWMe4j
+1pgs9lS0ebQP6aHFMb1L1aTn280JIL51AtM01hLPudRSHKqXCQ4aVDYgV3eE5/gHuMGi5RpVvNx
Xs5V+osEjI9pKe+fxNo0JVmcU9TyPodhG4LxpBbpOO7njQTosqMIWM4Cg09Eoi6bRBn9ItLd/bxi
mjpGaD51xEckKLufn3Iau6lPxWhv8JqmLNwl6HbztpkK5ytKS467gKHHiOlMV6S/0bPlx+S07ond
yHyZdMjeBHn3SCTi7MnU5ASit3DDjF0uS3DdsCkf/C2tMnAQQyD8HNU384Kd2TI5LqqaPlSGBhJF
WJ/qci9pLU+e0K64u9q7LiMf22emsMpFLuu4J4vLAESISUoRbJDbW9uXNpeqmSF8tGiBOSMA+Wxp
zhJ2h+ptHc5dfp8kKeo9A+7AZmgJPqjAbG6NxtiLUSE6gS2wdyNhH+lTnDW0K3SSquvY7fQtGzB/
qylGwbrfXoxpPSGtsve/OP8/n2cmfFWfctayGZzZELA+nv96Yi2NNc8YFLyZDqzVTrthaEYixvH+
ICLboPDrjsk8P+SlvcJXe4bUEygJLsum1OSBZjznS1Lcl84gQ9xMp36Jou0/v8z3Cu7vyyovU9i6
TgVEWC7X6qfLFGGNleMwE5u0TIrdbGTyVklU195YjHtCDoxQ8zKSnOMCnwd6WTse7S0hlMwx6iZG
SDAc52ocXsTsQ6USO4So/r1fMnYdSJZhw35ZxfSzjaQVF1T7GftfZz70FtgUdyYd2rmAKFFjXGr8
ayy6gAtc66abonnXWpUMWA0Qi9LFrRJA0kARq+k4lknHjh6Z6Ki7dEznGZ/6shzfRw+It7VfrBjG
5zqRTKdVauIL3/bfF9KPhzKNXWdABOYBItDjUNnDt2hafniaMvfQoirOsxQXd7+EdeLYO09mOukd
7HQxaaeAhzCLIPB49GMPINoAeqaSvWAEHqcBuJ1fhdH8tPCaBjmMjrXGmLMVZj/18dUWcR5Hshvx
psbepi/igv41EnQvVpfzpA2b3J/8oCW8JKgc9dJJCvt8BjCF3GOEvyH9wEtdQl3hUfzzufZ5m8ML
o25hXXNJ7aAYMT++MGmRbem1a1QroLXRF/SgJIM9CW+1jSlN/vnZPq+667MxpSB7zfNMtpqf6oWR
F8AoOYnBU2QZNgAmirqvg37MXucxI8rXrn51yf/8lDwZmxe0Z1xILL8f3yDlb2kzieKWZ0bzZS30
jZQgy9PlDyIdYf6OkRYmhcTOTQoG/PXxZClKTcdCIOSkQZQltJpgz2xSAcrGzmH+/fNnYv50JiNu
JEN2vSXo7L0/77LiWECEqJokiMcUp4Zv/JB1M4WCXdlpRgqMwTAp3BMziBspCnqABMTT01Mk1qnZ
vi1HNqAJuw8oYcVzob9Qi8Nii1sR6OSSoZViz4yqV5xccL6B0wNvS6ULNsGVR7FQwNPH2KFMvvnn
9/Up+47ja3ge3QSA12zkKA/XU+9vu8dcoIRckyxweOpLWKqVxF50j8W86IGZcIlGPgpyy4c0zsQP
21rkNodiDLUFOxpbg/4Xy+pPpzrLKrIH7OGUXv5PRYaeOnCokE8Ejtuhl2P0Kw2bumZp3B3zh1/k
3P58WE3LsSEn6utibvCkH98+5/SIGaFsgtHi7qEj5d20ymoDB/zzcXbQa9k5+tCUXUs1po9MholL
i9pLJnN2mEihh03e4IQclzsyF4BvyFrfouuLNq6xdBDCYBSNNTBktHAbEDzp1sMkRcTUWoR7w1OS
OsvBirNzmuvuLz7Kny4qcy0gHVrIgsvK+9yCIAOg0ocUbp7e+lNAJOaxlP2uojXPncn33sGUv6hd
31uFH26KZDbaHlte4VK48gI+fp6l3RM4EFlMsxurO4oSTlu0GE5QGKNNvca0VhdGiZfZICNK5uum
sbto8hw8u6vYWljA8iDIJAfEOAOIDkZpg9xPbXfSa5NAtmqodh1JPTvYMTdrvlCCA+I2yloS/PKu
xHQIf6jqmYUvJMT6rTWxLjwbdjNc9PbwMswdviErvZpQOMNfKd7W4Fet6C9NJIYAEQc2s1h5QyNn
Xbd0dFhOZeQnNqLjVqsrZLhRFeq+LAPGbP6+T+t84/VJcjnr2ANiorbSWqxQ8mrbV2o4ACz5im7d
DdN5BvAzAr4DkVgeMKjDzySqg6hOfYJLgn5ATLVzUVuMYWLyTfYrzYQDmOxINza3qvLax8HcG7W/
h5SiM01PMVf5CCQXA51GAXty9kR/mZmris9IwtwunV8cXmftBH88vIK7Lql0tProa32+XJC1+I0h
enLBEjTzhN56G6kx6Eu8obssO0A6pXm0ygR5JIzb2O5iFAFmmJk3WFi0g9lERTB3ZnHVX2gCxexI
8jrSyOLoOVwHddXfVWAMDtAqxx3Mo62l5dUmJ4GX8OaIhDN/uepNuzknFeET/VhuK5JkT1IeDGNM
wyyKxj0BxlYgBzVgiGLRimQb2kVmIUB5MVurvsYtzyKWy5M5MvxfrLa4q9VyV+J93rT6q3SK7OxF
eAkHH0HstHydfC3+83P8/y3wX7TA2cf97fb0cwu8QEeTp9//3gB//5U/G+Cm+bvjOu7a+bPWOYXJ
gvdnA9xwf0duRjVOaUKvzLM5b/9qgNv+765uGTb9SkZya5H+V/fbFr8z6jB0YTs0v02adf8vzW/L
Nj4ut0I3uWfRkPRth3asYZqflr4GLMQydAyvzRx/bkeUyJFp237KMveqMfSHbE3hVbk5ntoGhVhZ
mFfQ9cJ1mJig17+yjBGAJhECwYJK5OAW9kOaZ+7FqIav3dymAImWKQDG5R2Q47ELjGV/hclrkzCj
OVcaad06ziq6Vm59bfL3N8tg+MzyHf3kLRb9tz59MPJllTTRbixsoHHNlHpHbOzMwxDbH3eiXbwj
SdkXRcEr6OYRydbAOL5H51u11oJ8wMo3ZBvw+66yN705Q7vNx3uhXy0lecypHbEJHsCgrLw+FZ3K
2X/ry4nRWwtnojfuClL3NlNHSl3q5Wdikw+FHj/lUYWPKHuKZcofKUBGmj1guTbWcdX3dDwML+xM
g2wQfhqITB8FzE9DhHJwi72ouEyb9iKOnRYl5UxIPNM1rJ7GvYP6Z877Z5hDPwp9/iO26ldF+7AF
qkAcw6Gqs91Y1pdm0d+psjwXmGQxyz6KoURY43lP0BQeG8noXKhXq3eQMiU4bove2c7dFAdNvhv0
+cacWc7JdiQbbSK8EcVs0cBgoulMkPLr1KNawRJnG1ddm/KDU4rboE+jjREN28gwsdfMO3poG/h9
d56trk17flTw+sbmqdcwkaoiuh68mraqR+gZAPvZpUJqwSbjQdkKxncIxGtaaxXInGhxD0PZ3Ddp
ekpXzBQu0ypYGvsNor972WrayRiS+zwp/J2cp3TjT0vJ7lEzdl6pFRsF5i3IVQ+mz7RDmG3zJony
AD0iVnQ0kBuCkE8jOosDoSbICFOb4lwhdsIvVe5EQpGoqQdnmfsnu+ufF0Yf7Mi5O9IZRBO7WTQ7
0LsiEAORQbjfnc3sjdBuZbm1CVNZxFKec+Bdmzj2q7Af2EnP9tSx04U3l8LxC2k6PRZgrAMAg+lu
iMfXKCVCKW6HBZmqvUnIa0ZA3XwFpRvOpG6ZHtDt0QBrZyAestKk5KPijbQJWYroNSMnPc8em/c6
wgRSStKfWwPPaAG/KC/aHVrsC7so9M1ITFDgVeOysWrvm5cJlNAaWn6lW4Q69v7OrZHVpqZ7x2yK
tmHk7eKpp92d54/lHDf7FLQOPZ3VBah4/bHTbMBEljsHUVJQ6kd3GaMTe4S3RLi3mUVCZyKTHx5w
vsOYrUbzWd/M9EDmBRVB1lnN3srtr7JhpKWBQEPkhrR403FCJFRbl1YD3tNWRuDyI1udMF0n9YcN
In1/m+ngee2+eW4zMwuKuT0UqdEEVqx2cEV92KO6y7nTYN6aHscl/zH4KGQcAleZl0OE5Kjd8IMc
kzz67ok62eQRfcrZdN9mGIuoX75XideGXAomK01xrZtdt7E0K9nVpjgUcYd2wbbzICu/4By0w7Vt
Y5Zfp0mB0lTIcnHtsJzS0UGvQ9abgP3syhclID+orBxPvim+G6OctoL2V4Bueb+Y/8XeeezYbkRZ
9otYoDdTuuvzpncTIo2SJuiD/utrXTXQXT2pQs9bECDoPSnfNYyIE+fsvTZAiMHh/YwF+YylnUW5
Qh7oJLtlpzGPCQnUZC/Ty3LnlmGLqsYs52jIxNnQ63uqfhW/9HQ1tgX/qIGz3Qb36+cZAj4PJZwU
5t7EOolByY4Wo+vQXl06Sle+kMY31/Wo55kVVmv9VKTR4BSoT1Odjz9HbzmMPLIddIidTbtmljxK
uQn8VrqZCAm2CklkLqO+9sCvLd2dJ7YWmJYXQoaWAVEPFCiedH0sAtgqa8A7Gtv+vJ6zpL4T86c6
SyvsaIu0gzcHqiMeKtrthyrhK6JBnDMBdR/FmmfXTrpi37q3bERo4CG6Kvp+KiBOWDPEyNI8Svs8
mDWi+8oEHw0Wso6QOcd72ICm8ov7mZSyfWuhj9nMc9WyJnMQXDfv5HMmKdeMBkmaWtXTffLgpY96
UZAjq7KbGwhFIHYfFbd/k4BZC1M7L0OphHKsoaeLBscpyWRbud5ZTX1funUSp3BVfWdrISUBJI+N
vaFt9DmBqXC+pnxVIb1jjCieX1pqF/Q9ttJkNnyR6ddVFmd9wXG3qWbUmxOgKJI471riFQtO1dBt
NTIpFUIY+euMnevQOE1HlEBxxXJ7Kcz5V8FDVmDLSAT8L42fjtfJ5dhNs6vbVIcNio3fppW+YwBy
sNTa2VmLBkpztSJ1NkjrLHmWauDGIBypTdWM0ZTEd4wA6poXyRj9a491J1xrGWkf1aiOyOeAZVhC
lJxuyzcyJgoKZwuXdDbYNKY4r2o1mq38ZyjHSJewCQiDDeuV1jwz+mgZuMjWI1ylGjz03mzzZ6lv
keat0q/zjGzIEjLMYBPCmuXmPzVXlNtAEiKpTqqr039tW7nFipnvRGp/pYMGZYlg+HaoyVoZFJBD
LWhSQ1EBEKrwXG14xP3QMuzHy271uBG4+bKVrCntIqT1/fxm6tLEFf3CVuv5bcefVU5eSRnCWjVt
ctA1NR0AUQFl0Hh8bcFuLPNZ7Kj1AX16boiZoYqytsdtgp+WVKAZO0wlcl9QmoVigp6zDNufjjdQ
kREHrR65wvGgYLMJwSwJFlBXIENHO+LumeIjYeAGIW09YcolbzZHTtjCyLTEzKVOg2uaNhnA/sHF
fqd3Pikkz30hf3M9kUFaIaJKzDyYyqS/c6blObHB+/DeyWtx6dvb6Gk7C2Ow9zsuLkF/FVJYRoLf
Q6l+NhO3jV608j7fumOWGAwER0o02f6MuWUF4H+JmBrm7xr/TkD2VRGTVer36vKrdpa3HzVtvVYW
YGnO0N43U7yYcG/CpGzVnVlWbkDeAAtou8PhgfivxHi7iaYlSrxxw3Fs50sxoNK0csOXdXqntCZy
VD0gabdv+vqUpda1tRYUZTwmSrXO5OE5b6W3EnuuWhnvjGZkJi3SSetQ0Uau4sWXwNwevq4ediAE
MiH63mjKdXKiteHT8frfaZK4gR0j96eULSLPG5KEpbar8uJbz/XFn70hi/VaGcIE3XS40XYPrVli
PdKT8TY7ZQNMIfTS2sbAMf+oaDR9zoDTklh/G3wAgVF4s82XJeWCrlRp5udyuxk3JEfaysxbkL2Z
c0YZ3pfeOHXIKAjrv/PQlUMRgNgtPYvoZSEi8jH83iDYmR7Vg0lPjsTUb8ny+2QHmljD8NQeVyWH
8Pu5uG8lcDvTvVLmFqrp69lnNz4P5iVbf9rqYlnXprz/LszvAi1k9j739xthCgbbRo6NXqOxBs2u
paAryN7svibKnAZvfaH/tOlr65BNjD+//O30w6xdVTesyBQC8qaLAGct+JQQMzwLnayF+aQyjq8L
6Ak9bmnm/EvvcPd2d4iAY8SOgSEee9LLyRQ/NK1xKcv+Trrr3pmtAzyF3ey9Ky05wdpdYUcqP0PM
De92YGVXgewE3zwm+jENiGKp6XKueqROLhJ4XJkdcoziayCojdoknHQ8W2T0qmlHL+wTlPGS7JwU
gywbl/bJ9d/35INnlSQtU3fhRlcvnTftO+3aPc5GS22/3I9cwafuiiIULXETmgw3BiZBTvVCajdD
yN4vuZ54Fbrbt8mkAqXlATDjkW8qHrBF1qm4jKXCMHsIcObtYf7NPSKA8XAL++lux0PuLxU0gtsY
3Ixc5x1LhT8jMSbGrGv/mI5QruuPIEhjw+4j7+Yq5qCnvCnrMeSHnSpl2jdWcSylfiD+4JBvFBUU
eZmNGpUZXa1Cdk0IflDu84L6Z33qHvUtGO7Nv+Y2ywthWxU/LSZMGlzDvMs3VPCEAAYlBKsy3Jg0
oxNdQ92J8dEMBealcBsP0Cj9aWZnekk8QHS3qs/Qzqod9rTr7ZCj60yqdfJpCz9/JHGTUgVBvRTH
3KZLGS0yAvQQFGdcxu/6GtUwa8EfJdcU9rrYo1/y13rXbBEZ0ZPypfVhpt6hrnL1Y2EGnYyLw2yf
hIU/oThM7NnkPlVujFdsKpAyvE4lReRlovqkWhmUHdcPtDY0jpbHBvrRejG2mW79c1Mcq/lMbJ1v
1kf8IT2uj5oPP7AUkoBCafvDgnD8NC1vFUrmoEdY+2K1z2ytPQnjZZxUu07sjX7fZiHxzJzvD4k4
lllyKxXTgZtsbBhBjXEIclEVkl/sble1PG7prgAdou+ImFBl3HW/TJUc8lCg9QDGGCK+slYPM+Wa
MHIag1QccjK1woFk9y3QOxwqMGaintgCpLXEVDADssS5P3dfBL/2vvJU3k9XdPv9Bxtrbvk0gAfg
gVuwZD6bRLoGiXuyU8Zc+w6EgRMDBPV0elBEevqiidh58dSyXWeArHYF3FMnNB/AZs/d4I9rgEBz
8S5Ot0e87Tg7u9jb9QlAPPM+YcVrcYApvQrQ/8diwnUJ9EfbJdpRxQBscn/ptn3V/czNb/HRXpt8
X3eh2vnT/Wr65ouFkKN+Zo1ESr+fZGSR3JdcypVN5+zgMfKe1BKN37ZPGesJ/chj1clvoe3wzK7N
b8uJzd7hAkx5MpLBF/XfzPe13l7VJt/BJfsVnm0ge8PZZPKdAHoon3QNV4zPg0jKAfR2FCGfUtI3
4G7EcDRkiWbDO89ZTwQz2SpxQh5aSsrAKanv6az7q4nOORT1ad4OjrsbqzDfgrwjyvypQjjuk1i0
iqdt9GVyL+eQpJqRyCGC+MAM83e9M1CUXK0fFA74kN0j/GqLAgdyScydFnPszTLVRw5BgITqGI+Y
cXqDDf4jTSJMP+4t5z5ovpL0AiUK40CjHlz49z8Cn1D1IXqs+wFmjb4LjXtisdJX5l39Dyz7DmA5
DxhenczvkqhBdIJjoI44oEt3vyjH1Q28MrDHL9a5gV0OTbk8GvVVS6Ot3zMOXPODjShriYhSRx6c
r+RHXScRoyhHk1P/DNWjax17jJrZtdfO6xR29T3THEZ7XL876p53Wif5H3tH81pR4fexSuEKUmIF
7H/oIJ2MLItAkeCKwpHthW8/P6TybNd3MOzXr1Xfgf5lVOQxq9XY3Bf5AJxfDLFI4xzGxVbFFBme
hbU3INuACQH6KxkrUAD0sLNjpArjeLahUTe7pj3ZSx6QnlkoL4a3o6lG4Tr1xyFHeQD+4iF34gz1
TbkbjPuKt00QZX2ETwHNovriixPtiQa+Ezf+HInHdAlZRwzc6mm3SSL+Aqpb1DKs/hSGKa94Te7g
w3L1uzhZpJZcQ0NH7jM2C4bUuO4NPNq7tX/13APL3R7OunZxp73YNSLympAQBbeASvSosVdn+SPP
T1fY/qjclwVV6fLkGa+6jlk9XPI1ylL3IF8BFyl6aIizqe9UzoNsJ+uILr6o/IRY2S1gkdKHEJhS
hqDA2C7C/kO178RnZ8Tl+irKqKH+E8G8I3NVlYwrQkV9wlmTNDva38kKLwkEMg09JeILgQjbBP3G
lspe5jOOqRlu7A154t/KJye7TgXkrJjOGgZ7KpOwIlKlCRiHw1bHfCUYeDWhWgc0Tkpzz9JY9VNn
hROdAJOmEUDegH1t/tT/bIonnARD2EyXirwTzKBBT1OLkjfQFMQ7xLQioQu5J5CCiMi/8n4HsmmK
J2QOXhOROkA7SSi+avjDG5xO34TAQoaFQawBTCh/vUyIsQRgB6S1t/euKFdiE6iKcHhwcq8EU9m/
lhUV007i4NsCfOOa68ecutkDsS0A9NRmVxm7mSBCs9mx8a7lYbgX+gG+keab9t1qhaSLG11UYREI
6tuwB3v+W7fhRbvqKjnop005ZumpMP8mecCWUJX71cJ8Ekrtoc6iRnugQqfYxbP3Q24ny0xZRKDU
V77ohPF98sTZA3SmHCIawdzB6d2AhcC0PBxVda82Jw5fhePPOXnJZZ6+OslHT45lqBRn+VaIc7Px
+/HUgxy+irdEfQiHkUUYjduBHE4japq727XShrJqg1fYUQdMy4m3rSgXVSN25tivbJ8AA15WNm/U
u9ySfliK7S0aArhNFdvFnZLFjKOXN9s9mV2gPfNZLAzlt8ApYL3GjYx15faGMFen0zcsVoPVZdNG
80exZ7c2sCQbz2TeJ/S3ekSAO5gNnNic3vP0Av8/Ty9mRbkZo4ziLY19jPmRgqbhj+jD3mQF4KKJ
rYSN9NIsAQ2UNtY3EFQHqw0B2C3OZRSM16LBfNFk8E3Lz9i49wflD2eu6gVDQl0fsPUwXdPof1UB
cZfPdGHYnVg3HLSsECoETfsxbC+AQpSul1Z/pIpF5fikpGccl4AU4rHc1dZegxsxvtnp4bt3uWwG
0zUjMaCj9TfQ5c7ElbiIybra7rk1992nmj7hJJYFYVgveFI1yYz9eRDXzXjRrTtC+ASbF53TaDWO
rn2iHUO59qN1l8XZ294d5RW1Sdn6HND2vGfh5NO15Rz4J2Un7v7R2VG1w3jB7fpJeYJdVJugVZ35
egmjTU+9dcZ9ZxD4ZVxqLo/6wVTuKm7lNDVbuAjHzDQjbpUQM5cUU5Ov8SmTPKY9KeQhQYFumKvu
rBUcRWAMx1WJKjumwT4yLKeP5QWbFfGJOt6eEGEipLZ/S6h+9aAmhVWLhikEvSD34Fuy6jMbIJNx
+0GZ64sFQbKffxW5D2FA0XxNe7W8i9GFkxHwHE/xjK+anPnhONa7SuxvAKVXU71QkFDH6lXkyHcq
W/4rXkz1yAndT4GmhqXhc4mn0YEni9fIq2s1X+f/6HwAU68mPdgzToA55HHrfyg6F2396/IRRktl
ftesmVk7Ujp6tM1KeuKbVK+qQY4KekDNvKom1NkgI4GgfK7/rUhc+Zh/rSufD9/dI8a2R7MmOCuc
X7N3ftiGpAOGlm9/3ZjPm68K/HT++qK+0ng+ug2pb7RauSdcuzvnZ8t5LwmiD7qfVkiKUhmuL5Ac
B7baO0pGLhnNDpf07QBZ2v3Nv0u42eIs3AQfNfaQTesoeb0YkunBmVIAmHNYNV0EywyqQxskuTwY
APyGCNMTtVavHxYF/BPUSIuUPw+/EiJebej9VZaXumzZ7u/1AqZUlaC3nxCj3vrCcju0lh0pivlC
/ZUS63KQXIE934bn6bfvxvyUbAdB8nS988zocVli7bd8rz2/ApRwUdHrvK7acRMxxVPt7hD/mm3A
PY4do1IiCnyu4TreuPcifyw+EheKRnBLAKCYZQxvxEQU3pyxXLZCNCWxlZUHA6fzyFpMuJkwi5YA
NZGvsNcEtRHKLl56nOAX72lzby/JBf5Kukt7Dw8oKHTJfR5F4fTkTG8N/UZr0/eO/jcy6kfjflqs
JezGF20q4lfD+PFAF2gqm95dXm97mIT7tbf9TDutbTSbV3d9xKKWKcnDJj96xhPqpeCJysIFKC2N
lKkjaygw6z8XuUhL96oblGNDEEbNna1wMP1ZzDLSsjqEKkFzY18wbJ/OndvfJRlrdkMJ6RD61wSd
G43LR6GGFHOEWK0akP074k2eb6B1zEB+olJGXntIehQadrRSqOaG9oC64MGwWT5gsp7yu6Qdg8EV
x7HbnpdbuKCWnKzt5OVjRGf6MK7FOe2KK2JCf7LGs7X0j1C7u7E4WGzWS0X8YgJyQQ0qWpdc/OPm
joR4je8Hj/8gnMPihZ7jDIdhPcyyxtpP9MkNB43IgrZOL3CYGgupFao+/iWaBJW7PA6eisG7Sx7z
qnpddTphsC7fvezjlu9BkeMpZ/ToEXOwS3/z2TPtGPziJhoGwouOtpys4zLYB91mDpsq1aXdZnHu
TCqaWVeVwC50MP958ae3hhN7rfJl/3rstW2hD76cyGfSNNSHcKlaYnKmfrxvRglAI3sZVrsO0H32
Qb1+ppDmI4FTuDAc7oUE9Y0pO073WQ6MZtgLqWL19tDRv6TNfyt/7OrUYMpX4Ezkrb7fMuADBjGO
MWOniAafddpsWpUGWdLon1tmPPk/kyXYNK3iRdhEJhlFxllC7Bls7idbT+9T5a8vuhenCNrMgLA/
Xobx3TKq+3FcgrXZjIAEx0CdOggCnnOvNVK7M3UVDADrLM1qJR6FIyHcQe/KUqatQ+0d0QvRXEw0
xssARyA+cv3MHbb5rqGIEoiWwaWWUZfdJxOxrijER/YxWQQVqWMQWXg6l3qvix/IDC7ke+82JBv/
suY363PrQWZaHhq1zUDXpT0ixUtpUDGhrIEPM9e+Zon91jn/iKw1gnVNg2EsU+alc1DOHRI7TdEC
MWDZaAA8wiRwX4qWDiqhRjBwKZFMhwqWGFlzp1o5kpRQ7b1HZ/YODBFW7tbVYUIVR9WVQbpFoLcw
POKeuK7ctPqKanw6jnrxpjkofVaF2KyiaufQsxkbIE8rmOCoz5bETIK1w2S61N/BAmwN66ca1MU3
S25kEa6Ss2fQ91YYzPleSwsUtF9gJsanJqx/Sgiufk/bnaFN+7nlZGJ2Xgo4LGlYXvq479rpwSCp
LcCMSzOXoatiGVF2q9cM/Rs6+L4qUEKPpFSRpGj7iBLBnBX0s2sAYgwCiuQIypAeZhWXmXjVjOYl
tzHGIoNFm0yOEKFyyI4yaG5rQoO18ej2NfLVFRXwk4YTg2ZpO6Ck7nCj8tDyOM/u6+xyW/B6llk3
Wh+EMR8SQ/1Wc6qJVeFa2SgHMcxcg3DDbAx44rpUNmjuheo7tvaS3tsgT7H/CmqNiZmBTsc2K8A4
q4V6ci2l8qd8a+NkWJ7B59AbrtZfXPsFhykEFhyPsdCcFU1+9StKbM7OQuilLjP04msb36Jk/QqP
SQjkGwlaObwkM7aBgVjlrNHeUaQi+WMAE2sORuGFRFisTnIo6xhdEsEmvHdn6T+3KomcvuAsbiSX
D445MVWvzmg9LZURA1I9jLiZfH0uYOHh7dEzR79L3PVv7Li9e6LkZGaqbM81GB3wELT3rI8EpYLC
/GFlQ7GzAeXrVn1K5YXMmD2b3J+d9wek31zsGvjRWKJR7E/cwNLSYNpQ7OSaPi89ZXJfXM1KB+WU
2geN0XlkSpAz3iIxulEll/NEnNV6XSaaTEgZnZmDOy8dd288AAR5VWr7WpZetiP1zYqTlZc09Utk
eHiz06Y6Ddr6vRY5cu0q452pd9YEy7lZxZ0jlz+ElcRFm2kkR/lobcWpdxwCyTQgfbVSvds5jQJG
+slqvw56ZILkpOSj1G8FO0nGQN8XM60mVqFPBnEVZjrdYsdxY2O8T0qzi7Ls1gdyYEbfppjVur4l
UDBAar9j3JNhv2U5ByCVtXdpEjWhHpN9OC08Qnav53TN83PtCvo7WuUPosOOCi4nuDmR7Kz3k7AT
yOtaJINMhjIre7ec266tyc5X2/5lW5vdoLrwoMSTAsCSqz2NXWMUrHbLZVctt6DoOAN1e75upMEd
ITO8boOFfn8lEaZpaAvSpgFnERcZhxvc1GgmkIejVb2Dn8RVScuN0GzovFtFpBKgQr1zC4zI9CfF
Uz4HiledW3dCSTDCgRXwFH1LmK/Yf6+zoX1kw/hlgWUtVLm3ID4GlRlNhhVgIy7Orcqk1njrLTrA
fWZESmcRRra4xa6qP+CTcAot9ecILC1AsnGcC3nf13SoRDeERdu+gMX4/XLV+lProQMn2kcNnpKr
uccx24q3BelwUIP1I4S79E0KtTKlPaUKLtt20+3UdbL2y0OyGl6odV5BsfScA2jFOTK8c4RskWI0
39XkvaR6pxzH/pINCARRetK4riyWjMq02bRQ47teBlrHdnG3OHzZYFIbIwfrv36OutNElkET17J6
wIrVEFpudR2R+RmNJg6L7X3XQ2ntGd42+dJgweh/1gRYaG5O3KGLJ+aQD/Oa/jgixR9Z0t/rdBq7
s5kCVHAgEhrbT5VN7m2oHaLyBltipq89QMmDNiV0g8yatDmx3LUFsM1qugoODEI7OEnTjTNgda2z
Z7U/pLUf+gbhkw5SLKrS6c6p5LirWT6mmaGWNZnw5X13r9XD/abroa7zh+Leg0PecNsZR3AbTPtS
iSffgcCSc0+qehcC0mahiHCW/ZRklp9UGYaLBLUL62s17zs9UbnJ258JaaOTYeyGvn1L0+0fJBU6
AxYGFuiqAIX7K1HRQWf0S0CqB1MblD/lwNSjK59Qz9AiAe3uT57zVS0mct50pq23knTRqIhguW4w
dD+XqvM7WwkqBN5JF0wO40AVsWxoaxapg85MLHxGPmVlJXpou8uzhwqe8Zf+PWda5jtj/dUhLopk
Q6MaQifSb/LjpaSXKwlHAn1OQy2BD9/W68T4pH4tHdWAaNs/m92UxovS3G05nkSl+1FrMUUc83OA
ZvDN7M1TVuB7WW605kEbxlNVeeeOI21v1SS8znONjwPJ4K1eY26Te2GxOXOQZByJSvIyuqcmdf+S
tHzcuuXs9C6iE4eU3GVoQyWTJ80BCC+28TboHbZgypydSaeZbFBsl+lnWf9WALrLpcL5+pIBZzko
QOUiHc30boTfcxMdq3q9cdRybPcWYUOoadydqDi/CrkrRlp/MN8ar6wDUjQKv5lndCU1w7l1zdJd
+W2ONtjmvIaznIMj0XDnqcaXy71XV7BVLhtr1xA3nVQK7rIv5ziFzxZ42bundYrfLOlva0CKtlND
ZYBojlFNs09RuNScsWtB9RZUS8bg3RONd+94qcYs5N1cSw26B0FRiZm8uYA/ukGlX1EAVfFe3Jp2
az8M39aDN47cZHL5umUEzUzr1XVWeqR6E22LzsxcLeICQbxFUsO0DB/CrHkVibM3CsZ/stMmzF1d
tLb0m4z+ZVrkuW/qDwGVbbazM9Kk304ZAH7Q7K9PhDzXEMvolKTW9DqMTR6jPoBV2r0bLtXkJvQh
KIktsCb0PAxNO9q36M9a2nCJg1+Yo1sp0njNdW63BMOjhOpsmNqBJ1l6RU+O2AC8qKlBRRsqrQJr
Kljvin5os495e9eInIlkgtirFa9ZfWp0cs9XlQGfYzH/H6CDDK5x6KzbEd+oZawIEVToKaFO2mow
UbmKWvZU7R4tzm173vrlLBaY5Rp+KsKbzU/4SJGVw1kgAPdUNyBEwV+q6M3WnToa4PymXbVhUpMg
wfngu6d1kS+4FI8ZdA9CihkWVbqMzag0BBayGvuCqbRvLqmzOtIqHogKJ3O6PiSpah9adwwtleFK
37mnrisTBi0rwniaQe3CDXqeuUx4+V4nyHVnaHU4FUVxN0mPsyrrI8x5PRvaepyUsT9jlCN2xyGu
dzPtfaUhkBk4GULZLz9D5yQ7ZMA1cyePKQ1knpOVTlzLBs+JFIdk10reEtitg1bryl7py69tar3Q
mLuIlJKDak9WrN5yBJIKg2Vd81l3PakaZmb1wFcUGW+k141T1l1vzo0AZEtGGyIbTz4B9g33s6Ug
wqQ7CIh1JzHUj2azHSxFtpG5Agon0BYEFgYEc7tIbaPDmk5fCA9b8nbzZZ+NiM+NWYEYid0v5lp7
8647Z6ID6QALcW+ORX2Z6dK5XnUncHsevTpHkGXP9FRgAgyocJUuS4/dyKjNJSZqyNNjSZQP4azu
SdO4hWTgzvbWCl/L2rabd9CLl5SCO2NLD1ocoChv5X4yOi9IF3M4NiONNt0U5SPwZM7wLFePSNLG
8iVtoR2bS8HVztrKve1Co2mKbJ/SysCzaAIFX+c9smPhVxMBVk6tXAzsB7Hr0ZYoQRPSyWdDwVe2
Vw10nY2ObKrYRImcWI8az7km2L4uDMJ3jpjXa3t7vju2pb7JZcB+3UVyolRUk4LLlm7s/v0j6sXr
YytnHMnlEaK0OCuGudF+LTq/EJqIpayXXSm1z7nVxV0ru78hWR4RaGK8nDmWCquaYq0VuDRLCHfr
xhxL68qcVclmpdvaSMdJF0x0UJOpfTSpEitztcBZVr1D7fQH9sruZI9emI6rFdQu2sPWaSl1Skfs
7cn9Aug/slnBFMxbtIBzKoOmyKEIY5TgZJ6ns6NP+9TGmeLgAArnmUSTidM0UYfmYEwCPhbtW6FV
aaSOKExxfpMUsx4aMidTa2MUKfoi1m+E5wnCv5mx6zlVdpgL4PbN7T423SS46wDSOOkguiN8wKhX
o09cqUf0RNtX4OabOVMjIVWS46W3wPWu60hZXQS8ZdKG9cIYzc5N5xmwGTxL74gDfPiSY76DT7Sz
R8UGzkA7otbNLwM5QtWjGZNYh69uW1SnNu0HPqJ6N2nCPE0l0UO9MTK/pr1UVitTZI+i1KHFO/ET
9qWsmpCIAH4tN57XRZ1Ip1z26PSpWkskL6zjP2dlei6dPx1F+t4c9mo1A88ohm9b8d4gEjC30vHE
t6bxPHXGD/7sGDr+rjVV52Qt6ZE9EnoSCYN8iOgLusb1O3d+7gHU7BBgXUdEAsQ0oycZ5ve+W+uI
UG2oBqYDS3vkY6dWQWtEmFovzlMiVl9bGOeZxvZnu7UXZQMoP2OkcGrG5i9LuCKubHpxKsGaKm+m
NAtqacClIOKibeD1do6JIUpH/z95437oIWvn7dGg9g8Muzl6BPnQLKAhli90GgCMty3DvHJOu31O
6Z7hvw8qXnCybfO1MNEnOU7/IzN+b/IM+hzFQoGf1YCvi/F2kVGBOdRm7Ahm2iotkFTqR0+h05zO
irdTEoesO6xHGxxcM19jr6qW/eAxISkWjfuRljHbASsZOBtTXh1gM+HFzKsE8g2m1rbXTFcX+qqh
MljtTR4tj5zhusauuVrlm0zK/UiUhDpCB6vmW2IoEwJvKu83BeVZ3ltveBNp/ar23l1FqMEhZSic
PCWDTPa5/WWptw+taUfY2slZrcZ/7FwtDzKau0rw8lcuK4m8ejNZXeWuqmScqNXOdOibrmWuRDbN
Q4QruhM01Gk0+13EL4kYz4RuxRj9Hj0PxaQyQ4/rlBZb3mDFpuLw9CE9I0YdRIedASKsI4fx4OaO
3d7q4Il0arlFduVCYiaWD8Gfh85YbrGV9mhQSOXy1bnuCGfdOsaGOL3sZTvW6T+jTKtXDrOdRoCm
79T2TXuo1nuLe6oO32RfZswjSbeI68LmmXXmh0lbwDlu6YPnTg/8aFTCmp4ywJNvnPsp9EM0MA6X
jDGsCbbZ4ReoA7VkWFkuzEZJ/dqYZaj1CWhsuWslm8Sg5od+neqnpYmxIdT3TqvwtCPwVJzx3etL
0isEgaWTyRSvS3A+a6Z8mzP65XBaNK5xrRluBUF6xUy/IOlNFP4tEjiMA9SGOiIfxQ0UM6WdjoSE
ZIePHC552PTKVzbymKoTmTKlYb6wHaztNnDVUI2o0ykm3cZDSaDtrEpCrS04JZKcwsHqeTDyfAwn
Z34sstT0a0d9bDsu6kO+nJQWk+CCoK4uFxnnvJQSu9BeJpY/NCvgn6Z67B1IdvaKeNValzen0tYd
owP1RZlU+2JmfGCwPIjzNKr1vDEFgP2O3UNBDFxWmzyULlOFzMP0gv47if/1Of1/Q9jz/8BEu7mo
/hsmWvuV/98Mtdt//8/Xv9Cz/zDwLqP71aFBuapp49j+X24wRXP/AzTI7Rcx83saSN7/YweDhwad
zHLw/PIPStX/bQjTHZxieMRcuCU8bhZ8tf8HGpqpu3jb/otZ0sJTbRrc+EwHM5iDQvj2+//FWt2u
qszhE/8BvKYG0bNkl88WOz+L87EmbndO56ccpRbXlBcmX/2NjSTzAVeTkQ9RqywbUERz024pBD/S
TtbjOlb1YbQ0EpjWrLkj/+Ba1GYBA3emYW8+IYM3jp1KNAq+8zFP0Yn1jMatKe9eNK0OrFIx3kaF
2sMxFjKobDCUAuP3l45gBfJB/VFOihKT/4MFtSOQWnX1F1Oz2mgqLLGbere7aKO9oMnEgkJJKZ5X
AGzRZv4snJ/3ibS0a0poS4VRfRqqV9Ki/pOp81puG1i26BehCmGQXpkzKVGywgvKtiwAg4xB/vq7
QN0657ygJNmmKRKcme7ee20FfGPyrzi5AhLeOLSagJtJKsqf6xmTOpIEhIGADdbDplZguFa9m9ym
2rNm+0S2GoTLeKwlX+rQtB9uYCdPXWJNZ8D3AZjuMPjq5sd3MMZeoxhRcOv2e8UJB6F71xyzqo93
usgQEfuu5ETXN6tO6dTrBcVkJGmlClu3lo9/T/nzFURlu3885VImRxXVw05rPI9TbVbu25IQaT2h
XCVt8lqS5HKJyAbY+SM4IwKZ/H1IiykhRkJwdKG2OWT+qB0eX5Xzt4MpcB5bCj1CXnuQZDQNyZ8i
LhUTALPdchwvjeWNF71x7OMQElStNKq7qr0BYt7ELQHX/RSnW5lh6Wv7XH8W4dlqMh1n9TRat5By
6T7G2GNx0TQ7m6rmnmn9cM5sn0K7MbaqLbmnBIDenTaJ4Pi4NDJn0BwQIdU/6TnzZztOxBswmmZb
KAb+pvcitcw5mZ4ptnE5w3A+RLB6ZLo0oKoXP0/T8lvmkwKlju4UJ11QIEQJ6SUkx0VIaCpny7xM
PZkx4x52L38dkr24drTYWz7eRcvPvevPb0NZFO1TQ+W3pnY5mlaTQtEZc0J2g2DnVy3JG8EUHB+X
UhKJ8vMUGIsWq0pq4iCHMVyNVdc+92KfOwXqQIKiFsj8N7nQjD+DCYd9jlaNBnFOpNAOgcDUlti0
oUKzV9d4vrjCX5htyj3oicrAQyDHA7eTRDtu02bIe+IgKqSRkfjirIoAZDgGfSVfnaqPtplS1qrv
OLnJKfsLN6MsGOPrtRsdH/EmPqmaONwEQnJb0HT0IsUvSKyIXsWnEMH7slZOSyrG/P5qOXvpHMIx
FZW7we/BnMpKPno79YhGCOFpdd5fKFve5ec7AQrb66dgqRkkTAhCIcEWtO7SjY3XxK5zBIkVU0Y1
+sSbdyheXbOO0WNM+r1neLwk4OHxjT//uNMZ02lZa5xitYBFYrwYhf3SYsyi1FPRjaW6/PBa53Og
G/Xkxek3oV6It+fv7IQWvCaTfvfzqwI/+KXYra+Pi1+6N7ce7wCxqEZljn43bb98yTEsK0W+82O3
fsJDhqx8pXE23llZld/o+cOp7tBWarUvt8NUoAOf/6amBfYqDkME00mF/Clw1lhplyNz539e/o2z
QTF1ENElqrr+c+wnSYVuMF7GW7Rx0sE69Ub5xluUbv2gpeHolMUflhY77/4wYbRXboVFhYDPiU59
br1qjfvFzKpax0RiI7xxzFfcml9OhpeiFONwc0V1NDXhX+LKKI5jSk5FRvTPW9v0JMlFNyc2ivNg
DPY9CfvvUYYxzrmOuX2agIoyJvdqQ2tYP5KWzBAdVh4NZ73sjcXPq9l0fkwaHZ8ohlVUhUgQQj3i
UNdjc+IEimoh+EUbS6Jicvb0aoxDPVeBQTpFFquQcy+C9H1IcD3U0aidR6ZlZ4faiEMsI+9ViHRM
zh3/nPzwbibvt1ODDCeWsFciU12nchqPE6PvsgnrQ5o03/r8Ia9tj/XusXr3eah2oGR3os8YRldR
/hJjfWTif81GM96OLbA3IeLyze8grBsWwwxAEwwNPGL95osJPXrr62+5DkUIbZ4Ke2pEO5CHorO2
LCB7kZbqKv1JXWvsyQvC4epN67TDOSkpSarkocQj/6JvGVcOI3jMHpPHHWjBq5013QGDokEhOLd2
5mcfNjpi3AYnrIgIMeK02pNHNUxPdAB0TqmzsCSvCehGOWh1org+bj4vX08FS7IRooZu27ewMsuD
8OneTr0gomOqFR9rZlZkBS78VGueqTSO1PcWKyNLI7rvIvuEHHx2IKB/tw2KZOdv5mrdcjBj8FbK
HTclaHzuYMQ7lgcJg/AO67X0AJMQZIjtMa5vjWWwvnrl+F6I8SWIJ7qpadsDCaMzlRhdwWjEfhHg
eA6qAvJvW8m4J+XzYyifCt1oL9b8vg4d+FI7cOptHri8AsUwPIF/xteHPekyzhd70tLTaI3bZmqs
X0MU/zbKqXrXBUE5rh9h9hzkISldAnkGCwvlkEjSOqvxTi/ikvjjhDiQ/OQv3TzoEXICgpJMPAq2
fckmeVDjunet6M32CnnMgmhYah7ECa1T3clLy2DFGN/aFVOe7wIQgERzdiaB7sToxSUq4P/9Aijo
wLtr1lvf1mbScbMy66BDjUPrHGSGukbzpevC4UR5tWH+z3QiCpwtBPH2VA8SW+lg9r8jh1Ca4khz
yXn3B/LYOlNZ+Bv5m3Hay71VM6XN3S7FKWHOVOuBRgg5XR+2z/+kjbhyrEDbE69nvRppXS4Gh4aT
hhUWfrB8flzmH9Hjq/ZaWT8xXp82InTePcIvyqJCRR53L+0cgVZ7ztXyA/9C9his8dQtD7kuj26j
NXeRTs2V+fRcx9QxqY0VltConG5jNcuKIV2buUBPDsvlEE6F2hdmbuw4n4INj4S+Q0VT4v1gvKMC
RrRdRvEU9a579uNOHHu7fAkBpawe6x3Rskigk3D7WJmNeXlu0Pm3Zxll+ZumJ+1yGs3pCbhjvKU3
KLwk2UcYt17jRhGTF9S/gzYPlp2lm6cpmPpTYOJQCQu149BUrwYizW+xrn1OHcbtTgucr7rChEUT
f2H1Q3YmVsU5wwJgYNSWNK8N+dEJPhA2E9LNIMeK2Ez9GHulfXTA2K+owP9hQrXe4jaztwazsrXp
VOLNsAwNkWefHhXa4cKpvbUeRsaz5injmZnMqre85GbFYbeNW1zfqFA4LVccOFCBRPepb41zpCX7
VhLjkEj7l1cwGK1aRpZWHTTPTq4S5G1m8jsQFjMCHR+tq34PQ7WxQsGUqTfrjXA6GvOp8dXx44IG
NanrdJ2CqU4OQN5xWQ+ZeoqDilo/HDrwQkekJbpc8IUeR+OZTFbCI4ojRkt+2mmHx3bikjazlsPk
rLPWxSWa0woOSTs7Va7Xn7jxI1Z4lIkDpt3zoOrikBTK2g4FLyEKng/movOO4CQxjYzi9NgqtM5x
Thlw0W1gapyc2qbD0Yr3XnVmvnIkjrXU9wGH5uW4y4Q/bXPfH26DX9HD54B5EWMrLq4T9ViZKLaT
zLB3o++hW7J7fnk1ySeXHWGVDm3x2jZsGTiT22NDS4cBnrAP0eQcHofmxwUJv7twx7rZDHa3TgkI
WrS9LdgMfH1jN7m4gH8ryRzzWHgAKCID6NVpYjf4mr8YWqneHVu709D4ReSBsxdBqq6WlMUyrnVy
edO84dCBqqih0EqMRn5NqvlGmtS8OOxt9GbViEBocM6eSX52+p+v5jeWdmd0fPz8v3/DGI6iJgms
tuaMb4E1qMiH8sKhD1akzrCaxRJm/JitEyOalpalt7vH/sRsGJWH5EVzc1xJRRnRUmnHEvG8geLc
6DEoqViRTlAcfs4JDEeLT84Z6Oqr8a9iHP9zrLTBuq6krF812bFrz1WoHPJvg7CViMxaTgqu8jeV
nLoXapnuxdQZLTmpeRMYwRrH1E6PtzL3CHghsiFhloiFu4nmKX90ajozOtXz5X9+hvF4FyfZe1Qa
9ZLUInnoEUS6TlWcp7mOjIVz6pSRnNIR0DM6w2bjmFlxeVy8UGLR6NtFlDI2e+xfP5vYvGfFWQho
W7KJEUfA9FTQBpZkvJ4DpVtnQCfi/Pg24gO2rgpEMqAot34pOJ9EfvgSB/5fRA7u3uF/xT4TfRJ9
nLzUZTMfgpJ4m+p19uYLyuywMv7ongIY1Qe/yySKr53vqTUsRXfdBnl3H1M5XW2z3nEMRWZrvGjp
mD0TgLL5OTjO37lJAfaQOXFRwjux27a5tUMYE1U6nupROdUarMd6jMp9nXblUXYa3fmu3hH/Ujwx
cI0xs9jowkxLXRISNX9OXvN7mNfNz48e3YQso4+sOYlzbEJSpq3WCp/DMPtkyArFggVAI33iHlh+
s3NcpqJiaOv7ZDj13WuQ87X0MDkGFc+6jo7aU5W2QdjEWErwNBo3pfZyjZfSbQ1KAn2VDR0ORod/
5Ay9IsVHy55JwQiXIPocMMJD+eGmyQiHYML4E5K83JK7BWw4IGwprj4yy9oHmuncOz9js7aTIrxp
qLkI7Q7BFOtwdi6pZcBQMe2/QerySUjc5pVxL2u79i19f3zvqmnb4u/dRHE07L0g/1UAIDi2Rstt
TQgsTOOujNYRTvp3gWZA6CZIXwuPXY65/HGCtlKa1ACv+s3jzM3sd9ZuKZ0toqu2k+boh9HU/o0g
PhEXQiYbDUXRDJh4dHt5lV3jHQBy0sifzHEFxXFgeD8oRhg9BZ+KCJFD6pBuW6tqNzgg4zmTwkjA
T2gMo5OMlinZT6tyfM4dAshM+RRP5PVkBgdV32V2USID8Iy7R3SKCo1X3RzLRcMxemF/E0uzok/6
Fgl5z6R8Le3gT+iZa8shcn6aqlPlo5mMM8p9oZ7pp9oKP7Ep3KOMvJK8rYTdu35WM3rA6cc1g2yp
JXi9Jpw4nR6tUQZEZXVQjY4vCh+IAT8vtmoGuZP3KREY+NJ71Qv72atR2cYcyclVeSlwhB+1YDoF
LqOsusfH6FbgUUqfebA+qhVsNVJQBrnVDAgwOa/M0e/wxXZF8JE6bCr59E0lIVaFj2iuRp0WZI5J
xh3uIqzd7nnqqWYby120DcoMK+zic4qXAvUwaWgwPcT46WroVBwdwmEvT23EpGUqCWCN/HXuqVU6
2iZGyQmoQwJMox/MJ2twL7FjWiw5AfOmdpNntKPyzMCRNPRXv8RJ6oeOXHlQzXdFU10caePV8Dyx
M6uRbOq2dBAlG8+0Vbg7AuctSglvtA1F0i0e/zsxvJ/xFOEdGadfoRezqjAECFwtPLSeFu6wXVWE
9lz9sDSunab/VnbW732giG3ShXvEe+wShWzPXqhtE4jiCeqSk8+Gcqpotw2VUUJ/hVeU1wrngc6I
uGvW4m+qFd5Gqpgny27XkBhqOS+q9vJjazK2dfX8dXDUesIS4GfKB3p5TdEpu+1IJGvGh8iuvemk
QY0QZrsdNCn2aU4jpYblIA0sm9IansCvhSvZ4CpiELFQKIe8yXz2DFxzeVeMy7Yc9sKmuuQQmMHy
AAnrV1ikCib/SaowMHfeU8oAF31Cku/GjFTieHouEvqUGRA9sO1724W+bGopxtbBZDiY2S8JsqgN
sY+Id3xC6OtZSliNmX9uFjb2BXBBjNwm1C5rfyDB1waat6N3xTHEyp+0cfimxviWcojXiGYYFpej
pAcEyDNgDTKINPK1ChRdGB4ridwpxtMUWhWKPmFAFiqpRMbi4ub2oSNBWaYBNS2ORo7D8VMKtC73
872uIwFUtB6WES0QLCsWI8qmF1s4YpxwCr04j5i6O96PKiung2fwikxM9oLCTHep2+Not/lRi1uS
+KF+OcoR5xEBRrrnflshncNYGnLrGtBPzCF6L73m23wNpuJWx3rx7M3TPDvbyh4PZEHWz0rS6HOt
X21PglJZw+FkKT8Mdr12nClfK5dWH4KinTLEMe2bo48tNtUrfC9M1WhtIych3+g+xNoq8GN1z834
s0DEufcVgZ8uf/ZGYOKOkKYDUnTz3HblFSzMzXXNL720Nyg7L+PY9HAKcN3keQYdMG43rUYG9hQi
vkRCAucElNOBCc/StZBnuy5urSY9JVZg7zXAlpYDZM0PoQEhmFqGXveXLYqQ39682oO6e30MOEei
44jcZpe7n3HDCI7XxFg+x8V40I1I+8x6xeuL2n6IarRTCptSPTruodP7dzr2KZi1/EPT3epYzspc
H5e5oTOrFJWYlQcJD35Qk3kB5PDuz8rjJCaXAxW17yZvo4nZSIeDRK56sh3T5koS77eVefKck1ix
KGlsnUmifbIpPeiDkM4HET/NfSSGUX1KknxFszPd043dWwXCXuVjIp2snk0dgfKzuME1sDdxXEbb
snFRTY721UswePaFhwSmrPGrGgWO4Wm0Qf9fPWX6hyFS97osp03k/4oM81JP1Akk84Eecl+SNvuS
nUADKZmymdwGtcKUnUKQ4QMLKWAY3IWXcmu6Kua4WOiEAphv0TS+1Y0Xr9zcJ3IPgUctM1gdwlvW
BV3ppsIfKMypX7cJ/E+36kxEf15AHzrFDNOXO9TX7RrFyHdBsDT9wHg9unCBLJKLRzJcB9QORw9b
MAfXQ8yapeGrWU0VsvG+IvrFDMpPqybaweiy51QqmrmB6bGsUJ1C+wE8UY3vY9YtQO/E+C+mGJdK
2C4gZd+ylBTMKRenrneurY5C1iABo3bZJ1uc2K7C5NpUYkDWn3zRr1fseRbBv8yJWfec8hbn3YWz
Lpl1iMctJRYIoUAC465F9w5EoQuPut0PmwkxysaayFb0gUtMekq/Gyu2FRXiNMZMY83MhYzQd6DX
Ku3auS/9RKCFlZqvPNxbnuaIxTnmUBoOxppsCmbr6JfOGSfnpdn0TO3tFI6Um/9hSfldjdWWUxcB
WyM2PI0FBRla928S1b/e5Wa3cKAnjSS0NWq2pjKLz2ryTwFFmwmy/npNa2yieZJu0qSiLR02T1PK
qCGrFbe+98mUrZipcP/CAVxQFEOqLh37Fno4N5HSfThsYvR2IDlroceENfPeJHGr+GNfq7Kwf+ll
88+iN7Yh1G1rweu5FiUaBl6zf9VEF6cI3vXe8DFQJa+OURUEO8azfqJSSw7WHqmjJnDZLDhURYaQ
vES9QKz0ws7B5YhONUjtE2PjN5vAwfTgGgkGMXNODKFJbpn/HNv425rwMQZaOQC+41eScA9NPcE6
TQJoMqr7iApMmFlImKfZ1+eR8g8d59XPrGZTwcvDspd8sjR9ebOcnIy7Z1UQjAgkrKyQR4TuAAyh
tVZG3E6vKmy2Q+k89TmG5jQjVTR0GohdUM432TICKlQ0fb1uvdQ72B5mIvYMOphtGe81SDEaGozn
OPonyxWVg7eLHIzQcZ1h2fE+uojOQTnQ8GNZTjnEgdedKjhBObKGiWzJfc7WD0Mo3VKjXY0EX4wH
jtqrIySrpOyg1mkczsDwWHlWwU24ais0R20ZduGZcTjZBXry2ls3In3bQ17a+S4yFAM09FAqGiQC
v3Y5kuD0KZxsWMSh9RdrG8CBRL+g1wl6OIskugfrjJniAjcd/MGs+kTVJFFQoWTCeVXB19D7he0p
bVMOxLIlBpQj8ljiyEWA39L0FuismyyH5zKC0esaGO5+0a6Z89IAARs9VxB2gZ1CBZ62n9p/mMod
qPMFoa6tfYpGNl6n6/tlnJQnB5bkkKWw+OjsUE2fpRP8sSQNzDRssic9RvVn1xZ4kJHPUdbtHEVb
hukJTEmb+U5c9h/T1ODPN6BAhmIklr0Kf7vSZSmZCm5QlZ46w1rodgpLqcwisihdOnhIIQ6lxP6T
1/7HUATYip3h5NdQ5lgPmZjZWw/MJoxwhA0K9pivJ/4eyj90xuIW4PaERllcLRt6HNaMlRakICc8
8vTSttiEufzypKpu8VBuymT0aBXAPsw0CZTXhpoJt+o50Ly/Zqgn6zanxZZy5HEDbBOD1jxpkUcv
M3OgxiCIWgU1ORyjbQ8L09b4A3e2fKLfYa4xvs9npUxFON77pqRMrG74sYqj64/APE30xboNFI/3
cgskc+2DTF2VSLk4p4q9S01dd6O3C5M/QHQQb4ZEL49JsMpi66ILRljagKMoz4H1tY78sCbMkgmx
g1CQ15kV4jumplwEml4fxCxzHTN5MKOQysUEemrXWsKT0OV2yhImhM5brVvfhH8vk1rcuhQDuwzk
JYoJ7yLdRZQl3pEOW7ljV3cZcFRE/bM3ENFrHJAWViDFau8Y2nc0Dtg3gEfubI/ocdNWX8ZYKRAF
QXzQa4GrRh9PzJFp2gxEBQ1WN8Bx1sD5zxvjZFvsuVzyMeyPoR/uJpHAo9PAI84/HmQiMNN2rzFa
r5uFTQRHvEcNApT19vhZ4W2d0kkDrCwcGDS9sY+xPzOYRgMhuXTPzPo5r0wRdSvflTrcQR40WT1C
ux+XKWk/9EJ4SMXwRRYeZr+wFfpz5gh1cKocueD8rWsO081ixFXE/Q3TnfnmTC4QUoquRaEHBacu
t1snXuQsUrNgoJ7HTJ8hApScMg8kw8/G8I4+ncaKIyTyg7TosyOyNgatke6Fx2ye8HTlkJymPAB3
ZGDpRmsLLdwm0qs0vE0rsVgbdqSWfYNhEzShtQ7miXZddMGxLIGjPB7Ob1AVJDDc1+M0dG8utsZQ
MnA2Iqwy0stugmhujOIIl7yePHcjBMkLZHwmuv7L5gl0NM/ThJg+MaAhaPftEWUZxcUQVOUH7W6N
osfqzxYE05zksQ9Q8c9J5nfHqncgL/m2fKa9+eTUtXVypxTG69SwXrmouc5w2VHA1+1HOdT23Z8i
6FDBv1me4TQuGoN+rJ9CbYd71diwpwcbHBTVRz2Oe7twW1JrH4OfFlwIM6ndMGID5VC9jowy7pGi
+0cHXXpHnub1cYkwMYTkwT6SuELTCQ+6hdyxGJv3EB/tnx5olJ6a4jVoABMOXjBrOEBg5WL/0zaF
vM12pcI1h2f3LOeLp3XpkSCKXTWU5HdOOuifxBZ3ItWfuj4mtHaWe4/zBMxHJJ4alVzKPq5Wj7vw
8RBmGuobo6MGCrkhL30Rtrx7oDj6jjOd7dcukyjbPupeB/RrtIEtBZxZgo3pVwaBqGF1fFyScILs
SPcqXakqMmlM0wrAH1s7p8FCEQHYHae6gZSBrgsD9CIh2DdDYXLJmwEGTEUodUXxRQos2oJxrNBH
OO0XHFa0zbQnGsihp9QNrAshuOISD0ByRxbxyB4oJRTJtdJFhf54xMdFo+25KgO0sJA/gWmiG9VP
PthCbhkChMeVzEz7LBqzRSqbWeuwBEsaeUZ9lzEWkp9Hb3wqV1sZG+Bzxj0MAnoDujsJjOvcRw7E
/ePj+fp6EOMKnrtL4J2z5eN11+fXXW3a0ZqW0cx70BVn81kXMtF3dFx9OOQuIhIKHbauNNj0Y15d
SyUdFAD53JpO+L3NMl4TqgrGvr9XuXEo/b66Bg+laILKthlzHIeqy+Aa9P1fXzLlHnUiHMpQ+Ucx
0BNuvao7VHX6N2xreAJzP3fI5nZxNTqb3Fb1UxuEu6DJ7bNKA2vx86uncRmAl8+TY6k7749PQ9LY
8bphmr4M/dY4wr81WC35qoxQ2bc+1kJNudE5EX8f/4ugoj6H7j6fVUbVLDqiqIGd0tXPP6tlo+sn
UsUTnizW8McFZivIeUMetXHiD5OEo0oIDmFow+KsahrVP1/J0DoQNLt+vAeP2+XxRiBixMwrndFY
6Ql1XEVjLk/m29GhM+V33gRqJ/YI56FT28C+Zz82GvNaR9m3U5Xi4s2XruIQ5XiI8oVnPWm23+8y
J2mPTMfobpvWm9eLZjFYrThnSvwzdXsgSlCPd8BxXQZ6czCyn6B8tmgsTbGjYSBCP5TX+cmztPTe
KTLCSlk46B7ctUpx7CiUM0gguTno5jHdP0jKFxTOmEQbGoENEx1eI30VNUh2jZJoJmCDW1aq/Hfu
erB8EG4tUKZk6G/HZIO0rTh4mrb7adxyHD01uCAWj2WXgg4X76Oj69XDv0SLMmSfYbNKsevdRywF
kV+Im2KjsaV66jpY4YjioNIEGHMwp7ankkiPBWobfWdkObhPbsiF7xJwAaLBWZbI3fYdQN591Xj5
pQ0Z/8c52GVla8umUeUWwqn3iuziGXlE9rckju9nkeuC6r03IKw5lj7s1UOg87OZKFGFB8yMw7IT
pmCraYlDt1GbAb9uviTpKSpodr2RwJLRjWKPg9FeNl0UctiaO8/j3Pwe7BI6unCip2JfOXp71kiH
OPlVPP7o2B5aqLIbxKqDFtb1qMWQsTOpmj/KpasHhJyyPDON/Bdag/b285HHZg8lR371YTF+6k7O
3C2gTPmZ8vgmhvKHqsmaZ1rYAG9J1J103lCZJtqb+ZAYOVH+pbnlxnb19Nn0Q+QtfBf2HM1lZyO9
YfD2GkAHi5B+c1qH0qmaAbiQ5mxwsXsQ1YxVJzrztXfc62O3RMZC9Cv/rMzksNXxpyzHWcHy2DH7
+asqoxObaOAW8oEUBzFY5iehUuvJs7Y/L3pvcdJ7LBGPD4zRozrytArUkY7S+7HKPS5TOGarrmXb
cOJuwpWul9vJiIzXwcyew6Ts/oZ2AQ2MTpw55czGxLI1mmSTNSCXH48/+ZlGzRlBoiGsYxuIov85
mI2KJniTOOOWF/GPUEw1dKRVRirtfVuL+tccmxYnDAvn1des5c2xQ/Zx3FsTKPA77cufXzkKQfiY
7fj7Zy0z7HHPZpmDYZ2XgrRtdi14PAkbAD5gmX4Ucfc0jW3/l7J5Y4l2eH2oioZ145Xw0JLsbx2j
KvASmka8I924Zynz4Ws46L6L4NsI0+aX7WocVDKGzjC2kR6Cw76Bf1Zsw120Rp8yR3hrHOB9lY0s
Od14MCyK46HS4pfY6rcNhfPa8AhNV+6pbYgfCNL6rmEwAD6n83LFHWtvI/Jo209nyaYkoUa5WFIO
moFxBSKyvmXxZwG2e4ROMI+M+fYiJpeBqevvjczylm1k+YdGQIALEhQxwF5htFk2KkobG3XSa9Oy
yAKgbJWub5W+p9Ne/HmMk9o+6FaEJq6HuKC2QvjNBuLJcgdW2b3XlvxDTkl1T9IyhwBjbfpZb2X3
JXEUjnWyjO5upjEzYr2rn5IRWAxywHqTac171aT9Lqd3zWTqPesbRODcMrt8/jaN+vtI9+X8eA6J
47wngPmPued8PAbdwvDKs9WNzNeL+HchxPiut/mwTmTw+zGpczijr7rSo4qgj3TD3OUi+KHJEFdu
dck9whSYVTBvCA370iE1QKzj0TOHsIcSApvY/2voDAaRtLLMHazeP1TiFhq0ttlbVs86WRO43k0d
KkLd30y20/P+tHhoQuBhNv2uurK8dWmJlEvIEhWEY7F+HAliLx02QsJWbyrsrdRzeGX8y89iGSHx
7dMXOhJ00eZTapHD1nusbx5Bc5ueRIlL8IdnbRxGFXXXh+JRzqCKhEnPluz16OzLDKGeCAY8fVF4
dQrxl0yE8I2eidjXvaex9/sHzEfWPjb1X73wng1Iv1/AfV/LwEl/ZUBeNq4H6YFwkBSIu7/TZY7V
/vE5FGZT33SgAbAZ3m3mRMasCTQNE7PvaIJGEnMDjJTax9ib1cRfuW4Gvac3NMQU6eUx+Htc4vl1
5OEPdRAHKwOir9O08UE0AWt+PL5GUzb91tHeLFoNDN6IyGFD8zF/dtr+BQpx+WGU6UVJDvZeTzfe
mMWDQ5swM0+AR0ZxfBfBxPwyasItvcjpKD1HLcl2Km91//EoNRA/tzfsU/oNCgVZYmhTTolRGadM
0//2D6mdn4EsGEPvjBzOPZuN6Z4rl4Ok02KCGdu2OwxuC19muOY1tbAVMGDnpAwzKZt1kaHE1OUZ
ME/heY3BdxhaqBo0z7y1M0FUz8D0FA2TEaQ3WG3MReRGv5QwzB3lNT1hv32y5nGVy4xe1VqL9rL7
x5hd06v80oWzPTWwdUAEeyt005sdPjuGT2OW2U5AnIABSf8+pBtbAwdmQUgsXM29qpSlFRHNpqdh
t87AKmxC2i8yLojIBI+Dyy5d9sKmyGZajtQTimLqkITQB/5vlLPDYvAdvN7ANB1Golp5zmf3a+Pu
R7836WcloGZ1QhGGd84f+ibxfJyZ7D6EfWIHQyK8QF/HaugUO5HTf/GjWxpLnRwHBFzUqL+b0IEp
Isx/qq2/q6L1t3BFTuEQriAc2CSGoSticvDHmbRt17nuTqqOHm3kfbQcX/dDnBxNcGg5etEFYtly
R045mEjymkWDj7QpsbZMRPiuGJyt4iC+V2l04PRMwqN56NAi6lNMAmb9W2WxOCCd3hqppwiKInCr
ofOMDyc7pRzNEP/9g+ADf5LRO1iRsltDBavlP88wof0bxq3xx4vbU/vbQoNKEft4xdDKieqs7sI0
hz3v1Udl4/sRXS33HgnObWdrzyUpSeiz3zJbaie7NHZ+3oRXpM+arCfc6Qw6gxZwAK32zoFRo6q+
3teo7Wl1e/MyTReknP6FaT0udcg6C9pVMBsq+H8Vvesyijdjohv71IXomln3Ec8vHao8VcFes9Tf
upPhTtZpDGaY/gM2xAvmeEh080wfVFrfW/oGtSenAmwKm8HVxBodUbpBas3nGiimzadg7M1V2+n2
ViAw6ejXHLt2+D0B5Y0rGc39AbUkfgsNgjce6xpktPR4g2VJ2491lG4jsmboUykk0rbFpF7euqnG
OlZjhtDnm3biJYqqYmnK6jRG/t3JYSrmrbamKkKzFE2fjZOdB8IXlgZSJFNztuSh/h9h57UbOdJt
6VcZnHsCJCOCZoBzk95KKW9uCKlUoveeTz8fU2cwXf0Pum+yK1XVVRKTjNix91rf2g12eRkJYYSa
q2O2bhg0+nAFmDj0zg1njmBHLDVGafnUY35YpjX/Fkl6KJUFIwWnsc6vBUYs2j3tO6IVIJ+YEhZu
pVa6Zjn7DKJYvzSc0tupImSCJtM7jukEsoBS6eIMaCkMYdZ7HJbQT3QL7fsUqudwxMLjzWoFxqxN
XX8lvnViUOGhPI9pVYNwOoRJenEhQw2R/xrTdlsik/9GEX3XZAwOfb9l2K2xFrCxUQVFn9jhX49T
Z71F/E7ghPlC2JG7NrNwPLb1nVTrprbGXVFlm0io7dhZqIjhcNR9+9RNOhxjpBjGxHrnlkCUiVUd
F61Uv3sqJgwxyb2ylb/tbRjOfdq+NEo+tVHJUzZvG/CeSNixyh0q02VCdsdd6/gwMVpilyeB7FlZ
H05EgHfqMm0xyIcREDyD3re2Xf7RYyCDRESjsXRIuIsTfGoY5HkC4p1ngJSCm9LpYNJtmhhOUm19
X4MAZ2ybqgLzm6vf0zS71Zgrs+hMAdxLSUorJ4wQmCfqBEbkCcQMF2QISIGWG2ldohW3VYIFT5PP
smB5ivPU5g/qPA/S3iIcuwHUUq415Q1AJhHSV7paXd8hx74tSybsoI3QSUGTLyXsElvBnKrqfTbW
H7rOrC+bwH3B2wNSno/icaofLbx6ZVY6GzrTzayszclNt6CtSBeqxDL+7P3m7CFiOBpWc3b76j4n
iP1AhTuFF8bYDwVxBYVeBifKGfiuk/epg/CMIHUtxx6II7IGzNCYZleVI08i4wTtSDzKvWU+B7BZ
22no0aERq6mA3ZLFodXxO6Npbva0hyMOF9VNk3eEryyddYBffGwfwglCXGy6F1kZv4vKjzeuS9Jb
nMVru8hfgwC1H1Ktg2MzVsg43b31c+RrmH5z74zLpqLPGOGeUW1LPgHxgzyvl9wAhzmVQP7rbh1y
IFswFQX4ODX4EmOTkwojKEZZfFGepmqENOQZ1t5ptZMM4XyUHG+WzuBDmqeXN+YkmDLwe+PHSleE
S6TL3M0eRk/PEcFBZyT/dZ1GxCXQvNeOVvaMRNNe44etFyawCoso6lUWNfY6C44df0/dIuDU4jVO
8/uhAAoiTBo5tZltCg8rK5IfPA0e063mJkI9u8BjLBalAH9eCrUjUBniXNBZgI68egG/bj4UNzTe
q+QJJUJEKeTfJ+xL7JEkiOYsEZaZLfOy7ul4TdrSpqluDwgkXNp1iMDaZTGhQ6k1cgwQ8DHIvLP9
5GPo9A/RQ+L05EmVM4kHyfHedrVDo69z5TZrzdFpphoMIbQaYWtY5oAN04ZogDxEGTe+MRkk2KRM
t3XHLuyEm2Iou2Pl9ExJvxvFLHQwGP1HHTyhAfSiN8QHDpn1Mg6nL7vw49sawo/Oer0wxrA8Ni5u
8Na7ybHZxgpUVBg6N7q5a3T1XfdBvx5lD/15StGCmQ91Z59mQdsu5VgZCXQkme/MsMwRZDvycVEx
6XByzjsiHpa2g26kmCiF5GXqiGtqIqauXh5wvzRYGjwN9keZC26TdtZlYSlGI1pv7JYujXEJ4qzB
5qNjUK72mRyyfd13v6QPDR+WK0CwjTCj37EDGrajf75k7QcbNr5l0IKmwU1Xo4bANgsB3lQN/MYp
1CieIE019wScPXp6/wI7AjwaT/BKoldYND1/QhJpIKPHTNT9PrWBs7fmA/MeiMcEejBZgxvTw52F
VbDQxvQVM9xXWpEeYSMOazUEW7STcBJwSgFxHqG5eEmMnBPyrPVKBTMdw3a2KfFiDciGDfm/lPWC
G71HhpIeGnQZTRvUK6aaPIyE8AIqn0I4ScZHrtLnKkOzPiLyqkjac9Rg79MWMbILdF3Pg3GBiLoW
4x5tc7AZy7M1APIdYW7YhXdCKzxRwxqXqXaYY4XdCkLl9EWeKM+3hLcoWKTrUx6RSCVyC5IRyqKF
VRreRpv13dlz7aE3i+IXvwL9Cb5qRRd9Zwn1pI20m3DFvXcuICMteDMcdUcSkLYsVEHIMrkFsOl4
WMKOfZhvw7GxPTpauEtcRHaTj2Sb8imI9A8W9oou0JMrXMwBQ39v5ZwDuWuIl4gxBPaMHqH3puKe
MUo8anfG4DFO9u5sex1ArVsYZZOuBYGhZNM/1VbtXxxL3AK0bAYVPGOrWSbChPQYOuh6mPpvRmDq
UZ1/teapj4yJviu/HZbwZLMuAdc6aWfMcA4rktqwKIVH3Z9OtUmisU5QXxkNH7ZJSLntWPxfGjKz
PL51x7fElbeJCdWmNyF1psgCt3ZYvrPaMRXVwKpUsf7O5KLFNE58hl/SDRlDcBJBsq6z8inFCOuo
jniHlhWNzi5oPc5LXE2aMk5q3QH1Og3MqIkbfhN6QRjpNDG/Av+jkNyzKIEhrlziJUJiaoq8PnsO
+gxL6z/MNDjSkoaeUDjOLARdg/bpAMowWPW1ETJId9frTFfRV1OK0t4gI4ClKJVauS6ZwuvlpUgg
BqnYyFBCEymrZjTuUJrnMObsOBq2vsw1eVNkRF9UTHzZlCZYlavBzr80h887S1QNOJ+mc1xbh7Qj
2waF4EDKhp0vRZF/SEUGUYouAg2/uB/04NcclA1WuJl2oSZTWj/7QiKpmxTEtgS7LfEeYOLzLn8H
9AQrwI7VUi/VliULz63EZShTbeeY0P1CiZ1ezrroSbvJONLsxhL1p/kyFAO3dt8vJEH3HMnIeEzS
0FyHocfcFMiu150INHrx4sgABGpvWpgyHIVZ85jcXQTcGmm0LvIXcesMRbSxOggOof09uB0wXC4a
PikrXAY4u6DTGJtuQu6c6SW1lpvjQlVRv3PvagCY9FVBfkaCBySF/TyQDCdQNZl+mG9Kxp1+wOMv
ObC5gxUctfmlp04iQw0n2D78ComZh7I6EMqrk2NipXIzuoTaIWokoaNCIlhF/dZCubAM4D8Sd72i
tqT0HMth1cyxFC3OR4ngI2xKdmio2SB0EtpziIb2nNcgWjMyrlsJrmw69LpT7V2zZUlkd0hZcIKs
/2W4wK5A/ERNZizSiUk5TtCTg8nP4izQGaCOwT8kK2HDuyqlj6/R/R4Gd90PPKmE5ELgEE+6MAfo
L+GjGvNHr5ZbWowAVvBQQuqfMn9ftu5xmBkjZj/1G43pv0AJEfaEvQBeHCr/feLE3BJVVAb8gTCf
jS4lyiXvlY0gXiZFRbNBKw4GWLXB8ggJaYBIoqVD2MMWyP28pXWVrHLTsXbVc8sZx8kIB4tiz1sl
ZDYvS2TJoJwgb/r0ORn7kiFRd/1n1DLsN6fRWojCW5uzgN7LRMO/9mAb+IjHIYjWA8RHzpjECvn6
wWqorJu68pEdcLNbBvUsKYAcz6CrJNaxbQ+OABsIQOO1cg1ajyXWbFQKTGcWYnSLzcxoYYNWPlx/
VkKf+OHU8qMFIZHvWdM82Slkn0zvwdGL7tUrmlc7tMhmcVpSHzvwqNpHZ1otyjAGZvayHJkLRqPJ
Ct7h+i7oTZIzQdKiLZWzIdrL0c2agb/zbVI4ACYjsWRei49DGlBiFg/BfDhvMKKXpj9dDDEASNQJ
Sx5b/dgiYv15KQaTpIYUWUVqmuARP0g2nij/5DGzeqB/GOnXXZA5u3iyLng9Pn0i35eELN5WPVDA
FBroOmAHiKth21X07Qzn3oVdRbs12KvGh76SSBy6cFiWY5eOZ2qadQbDjl2y62J3NUYUMSQEelDQ
vE0ezriQgAZjMnSUn5VDiVCj6arqmm5n/cuN0QqUtPcWNfgjpjy/urmWrrTi1YOyTKhBjlEVniCr
FFxilTXMa/wVUWzVinnn0qjrlvbU6JH+pVEA1tO5AycvBadSBZo29CZQlOIhGuVdHWVPNunXixRS
gh2bajONw1MXYfzsGoKqJTSRZcGxxGisFvdF8FtkYbqmJdbfoFa4Y1RFqlLu0ie1xZnBy0gjYOKf
yNpH8G3rxM/q28wdPuMusbdOXpMnUna/mIsOjpNt2jaEmmYoeghGjsInhO+HY2mBzajcB+GXoQWr
BtYWgJrcXlvZLmZnWOc1uhoB8e1MJGI40toY3eQu7BCA6bJE6V491k3p3LpwvHxOtZVbdWucnfcG
A3REBZuUgW48NvQIec5oCSAab8zhqDyfe5OnAtt/iNIgRPJoSM7LxWM8EMDhktzLRyV/w6KNZzKN
f5ugoqSEqzDhxsnv1pzqbR5FExEG3cZq5MktwoeKrOBVWRiPARnyTX+nRTcMy0sK1fIexu1TVF8K
zJSXouUz5S5Za0YWvyqN1pK0qa5B5QYu+PYs8CtEgUkJspu1ha3bYHoOCRvA2Is2zhCdNOEzwPbE
hGdCqJ6JNZma/iYYrW8VPDThWdfS39JUK0SpJT4KR9HXg9bqE9DKU8oWHFng3rF3UW03e692XrFk
s6PMyHWLDAejrwCmbptIg3nZGC1Ko+xDwI+j7nfJUTDzbY3YB0wfIAxvau84p4QleV51yV+TGZR/
nsq+pwQHdxQ6J7PLX0FfIED1NVSCczg8zVC3lWRu5Ljmet94Lji4wtdVANhlvq9S710TEw9oTO8y
o3fuPXR9Zh56wehbLEs1jrshCKylVbJeuu2953nTtlJAu4wIeBE7Au6k33Awp8rAiK3xPQH1MNet
RO7V4bUnxCxft/vkMBbWJSySZ1uoche72XvSBqT6CfyesQ/b3W59FqzuqBPfu6U9/xkG7Q41fAYv
ibGrxyhuTEucrqx3RM4EEslI/DVVPiLQHueu2fI8MBGt7vGBksoWRrtpyAgsyAf8d/oAy1gzzrEj
u43mOT5jmlxS73CEG6LeXal4Mgh4dT8GZnOUJnRUdQ+01xhi9TUr/TY5eHln33UDiIMEFVBE1PFb
O/zWCuMAA7uAxVdDr7PfwqH9VYv3nNFvF/arIaXNzya67Qv3rXEJ2AueesMZwcHjO0/d24GNkYRA
iXDhOSLOEQjcbmD4ZrB/2dN4M2XiI4Fi0kxlsoRTvnCAp6YDHrt8cC/gac6MQhcWkl/SjzkqT3QH
xhRVIiyhioYQYsjPIXsA0e5d0B7ODV+kHgU5BGGoq+M8nWaIHdwWpnP0lPzmfiwfg7xptkpw9orE
dGasmruA/mz1Uan4OaqWVT+BZ84EZN+I+Ey+G0wNbbYr+oaAOAsIb13SO9QrzpRc2mcObwZW62pR
luiAZY0wLpbULkyXL42JV8gU4gCcbtq3QPwthd3PKQA1AJqt7W3Z6o/TkNyzBpc4daxg4wpfPzJm
/B4QjJo2coGKEbhmstYGcFcXfa1Za4KLOT1n/qmVaIFTb97QJxJDUeMTF7A2WqIoU9WgnfODg+y0
E4ffrWmZCwOZ9S4vJ1JIQx/MurKbbTDy41DU7htJDZO4+jo1BwB+pv2EF8BDRLkKPJzWBAumHk/t
LAa9MXHPbfxLAKl8bxawA2GjR5uymvbRUDv4WBa0mj7rmlOwwzyLeFVBBFrO3pLa3BSduSEiINxW
ZNgo4rdqhRUCuHSyAxhHXKJFHhVzoJF2DR+nViYvSDa3HF80kpPQtUq3pjTX+pxRUrDSoYwtXNFs
dY0eozYWd2Hmnsmo8yldn/SRn7ubHsqo20pSV7HRLUU6PJkjiWUY0rHyA7jpAzoKncWdiHgXQ077
gop/Vi6X7yGjD7yfttwrq3wotUfYDK+a9J5BQ+AEUayDefwA8sxgSfXpmbiYhXE5wgOALoja5056
2kcmtBqijHNjCpKfsmgiAaQkNxFnG2b20mHfL8WWFIKPjmul2TUq6ITgT4/0weDGaTIUut70bu+L
3rktErLQQSXTtMt9mlqW3PYiqZea6URL+rPbkkJqaTfdR+s3E3tvj6VGEFDVi+DJj8f3HpEx9yhf
aTiK1Zrz3fyugB0vB+G+Mgd9wyWdCmp/gnXf0QivHZcWRMVuu8viG83nqiDOW+hh+WW5UF9UXjxi
pn1mGkTrgpYtN+Ww5DCz9epRcm5z+OQK5BJXeyiosFMWuXJ/dYyyDWl0w9oh2MWR/VzTKqANSJrh
Luitg9HYZGhVXnr4QRJp7MFpHgAdxy2MM2NkAnd9qZhGuNjadmwJnM770SI+C+wv7fMzq3x0hyyO
kwGKcbQkOnZhkiCvlAURuOow4kPQODU+KBWxXQzxjVBCsWn0+rqzPMGNRv807ykv/EDG+6YD0Aew
3Xy6vpUMhOiLxNqDT8poC52T1EPSMIxcH441LMWNrUyfNZtbqULvvWciyaOHqjwVhXwnO6Il4tno
zsyASU70sOVNZn0/NazlVlbQQnLgOSsc4XRebPSWnozmIdMmq9rxbqjDT2R14aWFGrd0s9Q+DZ7O
xB5MHFmxBwekw+3P6FgW0Y1HDXUMBdtKNPUz4ru5qUW2iW3XuA8kbpN53Sqvw+pG8S/GRYiWpxpx
Ns7yGj/snsEyIfOeglsRYFNhPSrWrGXwYPxyEWZqU6PjK5NufM8lMDsRRszhwwjkx5TyVsTf9PbS
x2ttmhdAExtCVDlKqG6nj1m0stJJIgikbWSlv0yPcYBOCI3nZueydYhS5SJxd1f7KyApOBjRnPYz
28szwP/sf7jt519p+XSyh5pmbxq+4VjtD4ycEAzH063neOO7h8BrZfXfykrVSaFC3QdE0YNU9W2I
xRKnY02nyizRtE5OxJqUG3W7/4GuUM/qK0swDDICN7wtZwNWF3GynTQvvx87HooKIdoHKe/tQkbO
eJn8QzdP2mmWqy5qz4ajMeWb5aYtSPKlXSB+/fm7NU6T9BJPoWG+t91oXVy9sw5eQJhtkfED/AX6
dsmT0c+z/5W16SUPs6b+7/8yrf8PSU1Jpcjw0U3DtoDA/ZWkVuYSBoVwfxuuZIUcrUMeGIxtM3Xs
I2ntuyl5i4B1FWYgHiMkO2uFnAq4iE9Z8qO6uaqNUrzwWA+HU+QwPrNrQbJhmQd3POmLEVLKyvHu
8Dv0a8fK7FXYqnT/Lz8I4Lm/IeEsxzWFpVzD0m0HxNwfP4hjdWzO+YRWjsRD1VT61kzL+6DR1gXI
ujUtrHI/y/X13H90ytafMWDfg6JsHkOgLxSEHDIRPGSK8pi4FbwTXsK2Zpm3Wqgdh8DXFv/8Ldvy
79+yZUuhdEd3JVoDUOp/fss9dmY/KEknUsksvZWpTLdxSVpmndDPj7EAvVUNqXmjJnCUx/4+m4z4
nPc1fdKpMPHY0q7ZEiEyIJlMvAORRQdgY8ZDbRP9OktikPyhhnTMozurr68vBWGulueDt3c878DW
193gGqAraji0gmx6ArAlKvI9JwLQ7Pgh0Cdz7UpCEq6qKhkxe9FdUEON1E/1/HL9ldWIdwHkAvaO
pOkEOuxMK7pd1k0+bEcPuFVG4TzRn74wUcUV4dhyC4IX/YK0ndesBYitacFtaWvVy7wGBXWRPzS1
dvRAIN90VoSpiGRUOhW1vImDftgNA7VsQWj5BY0tT6L5TFdbOyLYie47y2wuOWVQLET1L8+M+x/P
jGM7gptNCv4jwR3++blRMQZ0vTSYImzxYV7um2LyH0Zw/uewGG8xWizMQLPSrakV4VJUHHEKnSHb
FSAHJkI9+ERRIcau8Z1MRCTN1KZGZWiBGAnur29bq8AdWMwwB725B1Qd77VAwxhDP/S+DI14Gdmm
s5VOxdYgjX7dufR9yxp7XTkED3U1PVijHZ+rUKFsnTi/zhLNdMCsLFyGeKGbqZNFOAfNQP/2ulyP
9tCtrMlIjhIEzoJJZXhUkgiF0XPp+Dp1ekSUQZysbj87kPN2lZNw26YdvqAggTeKzmvYwTjpgp/3
qhSnqIT9PWJ7e6issNxNnfMypO7dVYd6fUFefAd+DdWOBAzvpZSa3hi0T7mG1l1Y+vDUVMbFK0lD
t4YU1YY06cmMXoxBOmPYEeOmOPnRpFZBpop3pjmrInPVL2dW6XUtDDKrw4bWWRpbAs50TBOJe57C
7JOSOt79z9dy3zr/89Nt/ceC5M4kTOU6DqW0glvx512iBRYHIgNIDd5Ud1OjsYbIeI1lpcvbyUDf
NROiHd8Gn+70tXt2Rdw+iJHFaOQOEwskbiAauwL3rYPgzw6N1Rxp1bVhc9dqY3A7qVcba+R9GdGU
872Q6qvi2BMZd3rdENErteS76JNvt5jOKDO1o2o5yg4VExGSurR9EYl6XQRorK8wlqlGydkbYhuF
XbLufaJtHKxEYeXkD9eXvCWdXKF+ejQLapZxICNnonO7FKDL1s28FgyiQjc1Rem+V8bvMAnrNy0P
UGjnzYsP4A8GQwqUONKTZ7CQ4xKSp9z+84WX5t+XVZfl39WVcF22NK79nxdeiLFVOKuShe24uE2s
ghgVP83TnS3WcK7fIz2eYOkFOjFmuXXyCg+ERlZ/VDKubiodRVeEwA4BV87YBq0FPU7bP9fKvvhx
NNxHkRGzVnOulRVmz5kayOJqH2xveLuKr68vXktTPTT8T2c0cQ1ZnWs+QQLaMIDXl3pNaJgHHZJG
RlqhRkJs1pMcfTI45VIH048JCHgTerr652tj6H+/OGBKFfMF8pcMU1pkc/x5cWrIdIVXxjAy7CDY
aqOv7wDRUG4Hxe5KnCK2DyW82tHqs5cq08UTn20ds+f81CcF+YcevfeHVIQ9EgWQ/1M7eCdh9y/K
8hmugIAyjldCYNtYvzlAGVBL64OZGvWTlunNYcCkBOnM30c1SbpGnAtgEn26yZEy0j0OX3E+BZCe
zHZFizE9m71D/1zm6TlsPfqcE/1wdyS2pg5IJ04yAqE16pNnzh3uCuLQatDj/twlBOb4pWuREeig
puGKsoqaJ6ckNgv9P3Vd500rhX6UcCQIZYmCTolVANl2BpYoLgw6n52hAzVmFQffdRtOGLvjpOw3
xvz2+jWHuc9OK0MQj9gu/JIsVIqtad02LnDoQX7C111zWiU/czDUmsmTj2JhMMZjaWk47ZygP4wR
x0LVWPKxEtVNWNRQNFv7HS3Kd+ZFxZ2ucarJY6TAV0iphgGeaTZtcGu64KSM74vZB4X28Qs4Y3i8
viN2IPyXJ8sQ8872U0Tuv/77v5TFTcNCpiizTPjgpq7/effAAp0ItCLQCQej3F7xpuXsCEOzSR54
UTtMlAgxz1XLWEPmTfYRd/KXnwfvnVLVHeMeDxJDA+EsnQiUaNBKsnEM26rS2+PQdPZhAr65K0i0
coxG3vVWEy/yqvRPQSlSJjCzmrp1cqZqb9ev2KzyR5VCo7q+HcOoutWIq/p043bVx1GxqWXRn8LB
MA4Od+JWjKqeaxfmMAamaseyXBANzb4NguxX3Vv3srBv2LGn45Uk1Ok2+1rkQmEs+2nneh3oXg0S
Y5wHaCXaA0Oo4jOUNLoCumjPOKHzRahPt/gsvJPs3McfH4yGZvHnpgPrnS9doARA+LJ4XPW0uA96
VmYPumV8Bq0dfE5Qe8Jx2DIwHF8Z1WRrURvWjhnfKqkh968CvTfXCb+xDNpGZwQ/AlgcanInmhLD
agLVjLGg5tz87NBhjpqztI3y1kUpOtvyehRhy7EEt3K986/Lf0/Q2JED04xtGS7MKerllLRyc33b
zdhhhBp3wklPV6WvmOW++iqHEXgWWeFyBSU2tdBtbkGzjoT2OPmzqwwmeZA6cRJzrrdqbX09dtZk
vYyJNoK9SlYEu3BFTQ3dAdv8S0RTe4Uu0dtCy2TpbMnfIiGXwOKp7qe3JBluLdETDE3eosEe9y9V
uSHnm/jPm1za7M1Sd21qVUv9rbyb/MFI7ZKAJ9oQMazBMllFPFLPAyDPhWeP/hfQGgzO7ZxaAyqS
WToxG55Z3pmWcTuYRvTUjrcNEL/bQo922RQAIWFIS+vZt8Q2ztFpNLAXgEEDIWGgizhSQWdlYjEF
azvRzWMTRcty0rEH2nYHRSYko2pkWBGZtbp0ym6fipzshJnIlxiuOjc9t51AHRRljwWj2Xt7MH6e
iCYYmsvPaaFytaUf9jimdSEPbSmCB8tA+jlk1cHomw5WfBilp+zNboLgfH25cjhVQ5XEI6XTNcPL
oLuLIGuLl5Ge+ia1uYeI7yle4sZ6tFzsYIGE19chzFhoIZz9jsQqwCuYhPi+ipUSGvaTWSl/fel9
ZVMCxeLna75BYGEhkN4p+HUHpjbJSi+Fe66RrKLSIUGVLkSwuJoJ3KRGWVV1cHgUM9cZA0zaBKCW
rLNvtHBkXgQ+jHns3U97whi7c6p9DFKNZO7GDop+07utUsteJk4ZQMBAD5EbRrJ1QFTCOYhm4Cmi
Uzt7CNteB78k8m1PtU0ty0CjnkfeLMjVgWJd3gMpWSFMM59MYfs3lYUALq5+nJ9I516dYUiOngcb
TR/1txCU3E036z3D0YB6mvVuu3PSmLOZxY6FnprZniq3rWdOZHrTvO9QuKOxu0EQru3+uSowIbP/
5Y63Td0ymUlacl7adQmw5s9lPeiNcZSxh7IIB0hiqp0dozrIp/uAPacA1bor6A3T3cQiOzhktOXR
rvEvQjD99ILnAOV0BE9tNLKj3bfi0UuyG9cn9Pi6VRrorYwaOsOAxRRMAXi8gpqzpYe7t5rsh/f/
a/jf/u/88p8dDfdPNjw/DE+tpdifhGspLtb8w/6FDT8xVaWNNOcWhhqSUbQnL5IIleXVBmKS27f0
ZxgYCW8TpIp2K/sSQ8t8aNKLElFj3R8MRr44DDhh+6mLJuEKNcSnG+4n4LZIDMeXzoadkASYroX1
hVuB6XNUvv/8SatrNAZ8ZIQyANskhldBIClNyIbdtL66DcaBJ6dlKwlnuVMYGidRJnNi5mxrtFE7
EixOUIPuEkYfQuAtPFRcZghD0mfa+UhHxV6TkCJPzvCQjAxzoow7R2vUA3aW/mxcodpl8o1rEz9X
n+ZgBkocGDzqlA7jdEBFk99o/bYLGuC2OewK8sdq043PY402gPMmUeK9MteBpC3eeF9B7DEYLvpu
p7lqP5Udf2NUiBcXFN0SNXd26NNsea1Poidfef1ucJisXiHpZaL/ArvmHjEPhVBO48vVKFeZdMyj
yle769sCftq/3NjOnyd1G4+UEIbjGAyIBTooMVfDf7kXVGDBxrear3xmY47T7IA3r9emEDNpmuVl
QZKNdok4YiGyM882Nut7icx4GXUdRfL8+GsjXdyZupbZAzLwFqPGIDRvieszPosAmHbfNtuSfuAm
yiglMCl4yySqOjTxclzA7OguYzuLVJlKGRRXe8o98DpeKw55jKbweksgHvt/NjyiIv1tN+JbMB1Z
vM1CPcUaZ/Z6v+YBmw6mm9LR5ouQ/AG66raFUMI0y9mERMTGmHHUJ0uqGOptMqT1XTQBU46nEs7x
1TBtFbcWo2X4pUS8G2EPaIdgYVIEiJQcSccVxA/OvRq0+uMpNNPHHvfLQetyZp7zr/zeIvGjbfP7
yWHLyU6mVTvgnXzIL/50bLxp6YSwPhLjO6hVS1kX0YxH5eV6H2FSPf7zAiYIpPhjAeNzdnSKUhuw
sqEc5291Kag1O1F58jWYz72wu5+TDIfvYsWe2u3CJKhu04mDRRsHz7YZ7EA+ju9GB1ehiS4/t0Qf
4i2Jmo7acaQtJYlmzjtRvpUebYI0ISeqH+3iDWnkxbXvqtROPtDf/JosJ37Qki4+FAPJwTAylj6L
1Kfv98MyFpyMONkVyy5baWRBn68vzrzBEgj8z1eBA9h/XAYHNL4hEBYbMPPsv/VAafmFHI3pX/ZV
imrOoHKMOnP6UAk0ds9/J6pt2qRR8jJWfDaYwYgvMnHAwokudqglc9gFlC46qWaLkFn4R5ltQfGd
hVNXbypgd0oSCZQ0KF6LgA15TMPxcn1xUIIeZDAB5vJejTTHFMgv9Jr6u7H81/nN9H+/SrVXY5l+
6bMqRlcD5gr3ZLm8FiThXJ9YUntkOJffgCpJmdBNiLboF24m39/yRDmM8OAgZ8gpUfsA0wqiFsUi
VOH8g3yxEauVX519y13IeYzTdOFrO6gY40fxqy+z9tYW2j3D+viUDd5rNxELkvD5ngmWardJw86O
abReXLtTYermxzoWX8KcgJxYGLdRU9KLj/Id9lv5UnrEdacWjqWqqqDce6166gIJ+C+KFxwtu51p
vdBw+KpmE2ohmoI9hHz2PqxgKqEuPHQCcwgPOfF21z5Z1wi5vT72cmzMXTK37Bj8//whhR/84Lez
KSzKLs34P3hk4iUQLsHt3BGjdVMSh/p7aNJdneBIrSpwG7ii66OYXzid10ccOKrX4yOtV3P3c0Ix
vdwmu9Yan0JiLgnc2vz4/Pwq7u+vns5pULfuIG68MM7OXeV7Z1JE6EMmDKl//o54sG/1NKpg4r8U
aN1f0MuckQtq5DzyIULRCD4hXhRuTZN5LFFE+RkFWPto0q99SoMAa33r7AqJV9kVWXcpcmsE4pbI
Q2FZ7d6UPXMWzi+5PiXbrA38pVbZj1k+5ndCJM0mZz6/S3PzIR1z7U41hDf1ZXOeZ1TQf2P3oAmd
yc0gmpvcRpI4TW2zBkUqV2qEzwrlJ1k1VWuj/Q7zA8EyFISW7cPYxMCrKU0/F1mpP4On6Heqs5Nf
VoaE/DoZ8/RfLXBNGIlxs0vLaWcKNZ69aSRprof/KZVP8l4tp4PUtcXkd/mvhmULY8L4LKmPb2rY
ZjvkLtvMHzEfla54SWCZr8u6ZK5pQcwYOVUYw8s4ehWEReoP0WkRSEI6UKWovjOTy6FlwEF8Iee8
yQ360k9/im7A4DanWunNNsazu/Fav9/VKmp23aij+ynrvW/Fw7kPYdM0RnIvIPyB57LvK2n3qyuw
lbS/8fBDO5aOzsLg9OfM+z/Mndty3Ea6pV/FMfdwAIlTImKmL6oKhSqyWGTxIFK8QYg2hfP5jKef
L9nusKT2lnfHzMWOcMiWJRZBIJH5559rfUu/j9LE+4N2LOx8i520eqxCeJPZlPvR5K2fOjr7tKPh
GhpsmHC0hPkMMwwA4YM+Wv3lYxL8j+KebpLf2qqrvvb/W33Zb1W9tAnezo/IoT9/91gV/PPTv/Lf
+6DgvTp/Kd67Hz/qu2/e/ePjj6lhd1/6L9/9xidesl8uw3u73ONizP95oX/8zf/uH/7y/vEpj38T
CqWzZPwkFKr/5TqBzvDLl/L3X87vY9IRCfXxuar9Q2X9r4QozRG/0l+1hARv6ZmqxTq9q+go9Qds
JEhlolHkkSKl/qis2j7+P//LcH+1OGGE+mxxmmiaNqt4Vw1//BGHYK5N2oZrCYf/+M8Cor6v+2yb
to3LRshxDU8Vf1LVC9/UfQtH0WImVnVHiPRdJCjHJgHE7LVyzzWEqmjoAIglYFRLRGBPs75v0yfy
YsiOuK/SNjBgU0Ug7XSCXDB2u6QrG2Tp9T0nYp+7tg6WiOxqFTwvT3XIrlqjuREHo+VsdDxIHkoh
PcY5BeizT0gPko8WHE1Ag3pC54uWevG1QmSK9oO9rN7j889sv3Y/G/rblGm4IGuMdoUfIVVI8ZOR
1abKVozsbA70Z/s8iYcM6q2JuJ3id9NFCC5zdF271TirvUn46LX3evHWjhx8IBzNYJsatBA99zFO
bRxdkS8sjkPJFeDx+II2FFsqXL8UKbz5SxPt4FnvapuY7c5GhlpgYzJvBC7ImttWDNYV0eAbx2A9
lt0Ri+ZuBTSvUKsJu4m31n4NWbmT9NTy3cE+mfpWoLCsX4bklbS37dC/jvFt7zT32YolOxpJfUCN
PiBugKSpWAZmlASCjCrD/hJP526K9r1FO7c3kV8T9CzLg4uPGUV/MCHAik0gtGN7CzYDKwkszmnY
2t10Td1yZNdEF8IoX0uwzHRRALGR8mllJgfTsFrtYW9012jjbtc5QXTR3qZZTYMzLneyi+7HFuAi
96Aah2ODsKENwxsXpNXS3nZzFNDH8ykqD26DhH6wt+6Itc/zHtQtXWJAPe4pra3TvbrYtYDPMaPu
AHhkWNaBCuW+c7NXdRn1uAbq1uOeDpbpczpZgRNrQY8NAIP9tsWVKBrvVKNNa9LXcmpJYTevDAxk
BGyl8LUHfuolXc+V6flDZ12NWOAyL7ly7OzkGeaN6Xi+GWJ5NG/dpNgRkfua2oM/dyHIBJJaManS
urvOkFHHDrp6uQRokWF8DnvlNa8jOuVOvkuq2O91gvrmOXCb4oRiLtAR12hR6JNNiZ78K7iKIHJE
4KZyx0ccpIkkvN3WNxMg5YnzeK39PenJmIDNN4U7Hsqx0pObclUNluIxo/YsAOHBkzss6Wctu56S
ZSvka9/Y+yLHMjI/6fm00/rXKjd6dNAMvAj2fA6gaLQfHDEe7fFzSCK87LzrfvXuSbXY0pP1Va1D
3CBtkJs5IQJJhs6mH9cXRJanArl+WplctcflhJue9wmjGGnjT/Ay4XYRBIA/1baezRkAPv8L7iEa
8YIQUGpqwO9d9shBDjqpl0F/N8BMTti2dQ5R+n4MZhC+1vC+kovVELm7NAg882Hr2uwPMei3EYR0
idlzzLat+dwueFhrvPU6ti5I0IZ8T6dLn8KN/DquT+46b8zkN9vEfIE0vgbz0bExhdWeAP1sh9dQ
fy7rm3xObyTQURoyVXyzxjuyYvdhXwWFFNtCfzKn+1jcmkkZeNY7UGivxtKdZjd9G++meAjUhr6D
3JvyHMZAjykJOIUeVaK91uygSV1xZH2wmKiadt64a0z++mUk08sZXwcknZ3oD+HypkMdpxAhA/jN
aVqa6dkxbSlwRmNXd2yMoPhG83rtzhwhJsT3DBJZYlAbC1Rl5UnNtzU0O5rIvh4PB4ocv2XCnjFP
E8BFlxtnW14E5PgcwE5tJFYLCDyHVWCtZ+7uSGAnO2kDR2ZvyOzA4Rc8THLME8IsC5ghuPQcpjvO
AtSXVVCAIn29Bo28ye03m/yGbxbUv2hPGR/qgG/ayx9rk22ZAgWBdDga/qEnISKNlzCZeZ/S4mBP
9oHszieriAM4S3doMTfaFPtQdXY1D7eEIWOYKj18vEbu50sawQnZtwbi675FnM3/rz1t15vaSeCH
gQ4OskNZSawbAt2oB19r0exMifcw+pQkKz6XNchHFjMgBbkV+3XGRD6weBkxLbmBCR91OIDo2Uj3
PW16QhC2K04tA+xEyQwyWVEgxOTH8ICadbhtErT5enS/RNPe1LkK6dyk67BXYvsBkbVReldV9JAZ
w7VaN+pJO6EN9m3k8h8XiHVUc/eEzAWSiW5Zs5M+jvuUuXCYwDsx8VUi5a9GgYzrq7F4ISrgBqS2
LEwWL3kv63w359pJz7XLUmgXFpA9IHLW4ZOabMNCJ/0a5lCbH9RE1nVMWBxDVC6TXZdclXy4mux6
1SIbs08CUx6uutAl/ETXLqsV36f6dDZW9ynJ5qCjU+IM/XUYF4dxyC6sqqdIkh49M5/PiOIhcdco
WbGs4B9gb5ReRRVAUce8IRvqLk15lGEcWHgvprFnhdwX1oqDsTsmMr4qzAONpWAx4eo6MR6aZOvm
1V1fV3eAOkCuaj4B6OeI+fw/r5r/v9XD/2XV/D+xILZoD/+0IP6UlL9RA3+UxH38/kvQvpdffk/K
9+9rY/U5/0xP1RzjV2pOXXoWRSFdaJ3q9F/VsfErOYdovmhWOXQnPTrt/6qOzV9NCVXccxyHg1dm
hj+rY4ptjqPoZ6tWJl8u/pPqmCCO79pEtq2US4Zj0Bt3TcMAOPF9dZyg/9F4H5G0jgU6Q/K6aoSe
dsE5osNJ28BC4R1HjyEqxp36N/kpCH52ngY9f5DHekTaQEWWacW2iPl3XJ7Ul7qtHZideUGwGIip
xP/hHttKHmPzXn2ZcNG5JvjXW/uivmRFWFZifBd59pY59oVeNOJpkRxEe2dP1SkhSUzP3GMx25dS
5ZYN9qUQqiFUnXCvVOFyUFeRmoDJ+gAk5Mme7QBNwaOg+FYXOXlku6H76Cvs48VJXZ9c0zcO/s4o
jj7ZzVWtS0i/CkAjR7yH+VtYO8cJx/7YYc10HTCtJhk2rHkmn+vCY1ot84L4INlyZy/qG2q6uGgW
HdAKpm4nLpZnB9l0O2X1fTrgGJzKE4zGIOIz1AfOk3uM3X6nLopUFWY4KkMgZTNzq7oadUPHxHtU
X0vL6GV2rbO6+KUZVZEeqIKuts2g5tkByt/MBJVglXpMtfRkFNGh6gnBMC9NZB8T1z46+DecyMSH
tVla99YR2clJ1SPigETrprPMOQDMT9pgnhmUx3opTjqYL4NnFeJExwO/HaR7dB3YuRZ3GLqC+vMy
R70nD5XZXHPIt0XiHYjRvBTSPuuLeWnr9qVtjYszDjsrs2EP+iZq0qrjggZiwSw+XaJb52dT//ZM
85ykT4ZT4Lq8bXhyMqVxFr5L6ZzXhb808IiM+MUg+amqbUYgT3N00JgWTJ7Um8gnEqrVHH9fNt7O
9Gec0Idiv+vsd/UFpWYGIg5iQi1Nng+t4bPBCNXbf/4opVGciP64EJ/28aOrr7Y6FrgGqRQjIK+s
QN0Sgw7VUOdvzRp/1YW5WzvDLxb7SMMl4PwBaGnylW5VQHeHsyXcy+qHyziI5BYuPHh1T9RnqNGW
zEpB4ZzV5a3luBv4njq7qMm6mYR7NLl16t1T7+eIJ1yN/IHfk6/qqyfS6t4jSqedupc1u5B+AqrU
sp/lCVsgS6Ck+G1RnDQuwWVVVW+fw/53GUJ/IchUvZx9VJyK0T6qH01dQqVJkEE2RxPmBX/usU/k
UeOlX8l8Wx4i/T7R79X3U5+p5gaUkMeJHyvytC+LwUuvbpFm79ZpW4pAr2ZyCci0JZZ3Ev3fFFI/
KpfVLIbWj7nSZkrk0O+HOmpo4WwahNzuNLc8ETl+WFF6qpvMgdmbuvLYwOfQtpJ9gHNUbybSydPg
ItxmlmitoFvdHWxDv+7aF5vRiZ0Hy50VwLxiz0SjUxZMWDylb1aQv6gAlfzs2/rvx+tWs/M3vQk4
8bTkM65b5M2Lej2jgYOzWfvy828jvz8M+JjluUGcf1meK8S/nX1NlFBjM8OY8ExxmdMvidv4ajbO
GlRoybE3ekX0Q8OKy4Tnpu4YAuSTSJn0mAWcUHuse/vcE42BXuaSpeb5tqkLtvRIqpdpo61lkKzR
XvN2wKj3eFDYVEdPI2quSB8fuqJ9UYjmdchP6EheiPl9VH9dTbBrSQoY47S3wy8wnj5eL/w3L0Jj
nDrRWzPZ+KqOSZ+hhGhfEHweIkwB3ug+pp3a4vzxGqnrpmp8g7F6VmOy9/AgVXv11hF9nYzgbsSD
mouIlX5R80WuVqopeteBMzk8ZTXdGY17VFOO6JgS9Tl7I0L4bY6tS21od40V6OBidS6YgJVtYsR/
MxrUafS/jYZvntIPowG+zB+jWN1adX9mOgVqlm1UZ0HY59iy/0Yq/2NzTA1AzkNt19Jtx6ZQ+X4A
WhJfT1m56cd6rpabKOZRM8s1teb/fBBaf/m9PAPpEqodYVG5fDfY27RuzQ5Zyg6Sz0kt5P+qEaKM
xYblTg01tbSp5VtNNRktgUhhCu5VtaEWSbVgctZ1TpkIh8m6qGVoxuLKAFH3R114l2q+ul8pL2uM
oFQtQw3DVN3HjzVhdY+St8AjOxKqplWYF7WgTfzvj+m08h5pdOxGhnDCchqymv/8Phh/UXJZaIB5
FSVlnxQ/HFBSuUcwXEH6dHBmXPeLnvEjQyNSK3kyki0bvTug0dTFqijhiKJhYSD8/Cr+6mFIzrzw
cxiG4fyo/TTMoTH7wU53uCF9NdbUyq+WI1wVfzOsjR/Uzx+zMwGnnLnbNIFRlXz/4DNTJ+xM18ny
1gn4ouoLEcv2B8sAO4JZ62P1p+JRb/Ayh38z7NwfJFwf392zaU6jZXG55T/0fzPFKI7ZN+7WhZe6
KJmlmBNy4K3q363pYJ0oH3JJzu+k7QaWwcpoX9RoU2Vj2pQnNS7VwqKWSbV+qJJ4sMzD3KNcY7xG
g3MmCDmwRXWK6VdOpXVRCwjSsLOanlZmlVUPfTUc1SSvvsc6UcIxxcXOQBDRSG0XI7Yuq2AGkcKU
ZVMQpNqjqorUSu8Z7mMteC0pciLylxJZvbSGvSfFWs1X8T7G06qCctT3UuWiWdGA0xnDLG5aiuYA
jBGx8wwzNabQH/3dqFYP8YfJy5GmwWbClVKa8oeZJNNKrfcKZhK1kUD3RiqUvg3XzFe6JsaXukw1
z7cRqy2CEt5cVT4kXOvPR7b4i/eLK0HEJF0GqyHUovvNomo1YYJSk5i4psQjLwzOcW9brwInCSKu
O4TCOasKQL1y6oLUxWUhNSTFqJo4WgpsO7XOqmBSRZHJVapiJq2aU4vX9udX+xcrs8OcaFoWr4Yu
f5wUNYoNPN1c7MIs4MG1E9OjKr5pEvt5+Td1gP3vt4Z30LEQC5lqxrd+fBdiujxuyNRTUQPztC5R
bV/Bmz17FSJF1j02fyWe9862LurJdNwDEqAf1d5qwHNQVDv2ksc+885rwTGlyG81zQTwEr+p+bbO
bYhAPcGH5Qa2gkq6fXGhSnIYqTZ5RirPqrjK9ZljQpcsCuuj+FL7E8JaXtR4DY3ylLMO2ZSnnm6e
1bQ9hco44QSxae5lSQBhbxw1WztmQCo2eiTPP38kfzGA1IooBbOj4ykr3PcDSJk7hd1zlz72kfBM
iNRAMONnk3tW1btHQIxQlTtrRsLLWEzJm3qFNaDzZaadECIDg5F/bJQ0aJPRvis0/+O5cvDx88v9
96rBwfrCCs7Kquvo3L6/2rFl5pbRklK/siGJ2pek9TguCh8bmNkfOwEt2n98S9WT+VNYxynltyem
P/z2H/9lZ+fbL/rH/0sj6X9gi8iQjIWftIiGNik5/v32pPTjS/7oBtnmr57rWnSDoOqYtq36wX90
g2z5q+44poVNxUM1qivP4h/dIOdXnUMxlJ/oGCnXyDX8sxv0K1MuRb3HeBWICFh6P57aj0/xz99/
ZwAVxg+zuGNwSiqwszH8HdWcUtPVN3Mn8csWehdwjw1Aa+iuEFalPZFHp44qbQ2lONwlP4yNuyQD
v7JAKxbhei7byrxGt3HoxOJt3CEZgiKK1IHqpplS9wpw8kHIGllhuKxo/ZFAtNF4aq3kbjatMkDh
7UvAeFugWZi5Ea/XynMOOtSQ5Lih1tD3TltwBsbBbKV420Oa3KZesUKgTi6JRu8ldMtPTc7xLDas
r+bQkfibdXeuWD225e3NXFsRm1MW+RT3lwjzA+aLeYTt5MrlYTCIIzKTR003QTN64SPt4xrZRu8i
pSnnfTcXcNfIR5I0XdFDsbAkXl4fyN0kn746DKDatpoVfYqyJnzkYPC3enjvCTvFPwIrs6/MMVhK
kiN1Z3k3UYKKtXmNjFu89e4+6XRvqxuNhg7aPudOTyyOkA8mENsgHJEtL9z82IHjg3CElIORmKYY
R4lMMoAKkYX9WVyXXgQfHI5Xl/UYuwzH2ZuzPfvocfsmf5ggw5wdKLBbt2N2WIDmEsC3gbJgkBbw
1PRiAA9rjhQ3Omfi/DR6DugtyjgTkUkYVDN1Iq4ZKL1o4LZy7J9DD38/WYP7vi273drbm9nlcEBv
DIGi6JkEeFKtYqs9GJrz3If9MVGhuF5PrGJqYjWC3fACUP427rrfzAKGI+c0xVEbCg4CbZJEq/6L
zDMIFhWPkN2/3Gf6m2ZM3G3RUBmN3g2J7VtrrPQ7a23gC+K6Ft2KddzUfaPT4LJ0WSBxXgI+Qh5F
C5QI26h8qBsNK6AouQiCamF/UFUtjblPPsGDaa49JAwECbpy5+TIBmsAOrsJ0G/dWM55SB8M1Zox
JNhpkeLEBh94JULMfWwUlz1K8P5Q6f1bJeoTFaB9iE+atdTXc4ibr+wFPBzO16O025P1QVSsYPtc
SIiPXXo94Ru6HmrP2lZkSHNPOM4QeK3j+igryUlc2EK5y+5b7xXMn7WJGjxQ8bC8xGbBiV/KK0eA
bu4nNlQe3W6NbZjVN2ndG1eR3HW8EBgZzPpYxQm9AFEz0irs2wUZn/hCYxa5CKQjp8wbFEGFvzra
6KObSzd86BcIEclmcjty5/0qt9fb1jCg6toXhIIAqWyoYEVfWAdrxQhhwhXd1C5R00nlXWIeEoXV
ixu1mKMiCBt4qekGhhxkknlvP+cIGSbrE5J4Y895dObPESpm3nPXSgp0uYDQdC60NsdbI3ezXc4B
DJFi9dYGb0QEWjLeThW1sNq65xmTCkm+8dSIDfLACVOtWaDSG0IOX6azgAm3bV3ryUG5YXlkahRp
xAvYmSeIm+MJ7+PBSNa7Uk+G2yiPnyDUv4GFes1n+4soi9/HyBh3mFDd/UIPpXIb68WmoTI1BXYJ
DzgrYXXbkWywrTnRlUtqG23j1ODjodVoVUSRxnq5y1aFnM8I4NMi/S7qZ7hYSGJBFtq/pWszHGI3
fUorkFneSuFa3RcNHGQ6yvO+tsVbLFc8YFFGf5H3eBqRKuZO/KkeI1B/YnyYSC1GaWrEe8LZCa4g
bdtByZjKQ2OZkrnBQZiSdtej1T4PsXUI0ehsBtl6W/d3ME/lgfQPsnEns4URbOoBhuUHDLybZVzv
5viGjii0+ymEEDwvd7OsHb9xiTyop5fcTcnFmMedZvV3nphR6JG8IHXATq2WPuWvRSmTKxSKXxtU
eLUzPOQQiXqigEwbOKuVeu+mJ6/bGM8fUrSHuAI4K+C5QYMKb7y8RLoeLfsSbJKvDTNApnEAvCex
cc0kWxmp4AiRwQKFiz7+h21IRIi7xdhtkN1f1jpufQJBzmnqZNsK6Sn++oudVu8OgEXpGUj0zQfa
1f1GH4xXEicjvW43FTxZaBn1tpjq5SCKBFcok8VQTfs2csdtt5QDsHBGGyQntyTPfRCwNzCxv8vR
+RrV4d5MLpLYa9xf1SU3BBbn2Hgnt9uBj+s8WxYa2II4GKiS5P1a7ueY+YcgzOYQagkxCkzbOKw7
hOmCzDaL7JtxclsO++urZRmvAcx0OjLIwSNEYunkZ2eOmAny+2nAgS80Sa6XYV3mHvMQtKOTZSCv
WOv2za5JDsq81wJw2fXqkRxRao7Oftl70lo4gzfYr6HHttGtMxiBgfJ3zgc1fk02UjZedrwtXVWW
nOhkMH+tdvEnaZ4xB4JxEsUxTzjNBWXfbpMSSmDDDtCu43e7Q8DRF+OGl7m4bucHqJ03VQGfuD2U
vTWDnTPv9WG5Hzt5i0XiqAvttdI4IE+yd61gFQSEuwrrPo2pDsIaWpyxnka9i7F53/Pzwl/DW7kZ
PJfCIH5cI+0iRnjzIWpPloml1L9EGqpYmiREgbgbkiP8vkJ6IezqRKkRcIb9e5mN04aK40jqzU3G
EoOTKLuuEggkUUT4yXNdRJxbzTFozm3ZFZ+ST+2wcqaeczTfhlg9GS/A8KInvXMxP/fMQvPk3OHG
4ABqvVmF/ZDBZumGGzfxPhewBA6VKBcyGdJdNnXLxo06tFgpdKeOuOtJz3V2hnW1q0B30h7UJWdB
gHNcpYBI5xNcrKtwLW4zL/Xogmm3nV3sM8itiwnlP7OBL9XhhVji8BDV5ERai/dC9CloI6ahOCLP
OnGAg9vjvV1Yj25Bplk5P00C/5Ytn6jfPJU2mYCY/VJE46HnZYIwfzFk+FkjHWaRPcI1VDZa6to+
SVHGTvZI2/KV5xLHnMLX8R3r5sEzMD4nwjwLEd/HEzgOx6k4GUenMay/WSFumAI6lT/Bf9+L/k0P
O56MRRZolbX7ySYwPAWTu9XwRwkiYSkHm7uwdD+h23hZUuJsl3wCv5ke3YXg06oqgW9ms19MYXyT
akN91fbV3uq9rUSqFkARotnKfewrLPPEUtdU6jzfZeeFXYPhA8PNEnXgqqnKSkzumxXzse+59FoG
WAQi7Hw3Xkg8hdwRAabeTBMgxWamXoy7Bn91hsSrrsLtqCNCbKNm8rXQgjwHNDjpvYu29rzsEdjQ
1Ft9Ifrnbixn0rFXPx7A1Pa0e2ak8LhYNX/sdHD1uNUyZUGcZv1m1I07R58+2Z0NKYtMkw3G+nZH
T/eRsEPzMIBYrZvCvY6EIIHEmLAcjoi1yTDbTYuJtXLKn+pEBLIY8xuMA4coH79Ks9Fva5pgR5gB
3ZZsnVttdEnExbgFuvNgmKMR4Og+1BO11aJpl7YzOEuqwTIxaxfR6gJQITjJBIZrAaQ/gGl7X1rb
nzRwnc2EFQxZD/GfxX1aV3hlLaj+ZfTigtnn7BP2XEYEIkETo0b66jq0nPHKR72HflPM46YqYkpG
vXytGzSai4OyLaFw5zD16CSRc9XrmiBTKyMdXnpILWriblvQ2ShOxrVrAhWHJbMBPnthvY9SklwT
V/5osSbMxXIHCwzXBo4ZTrG61SKSL3qSpGgOpSiPPUvajtd8UxOFzEfaT7L5NFaGe8mTL4aCkvUR
M42e2TrCzgw4WytelzDFNZaS7LxYWopVTlwLss7YTZRn2U62LwsmvhrmZW6tXxG/MV/pcxEgtUmI
DZyuxlIgh7l3dQQtbx0ZZXpfFbfdNFAizCzPM68eOcdUg6u5wioENNlGl2zQwqsxafZRDVcfceXG
iomJyJBDtgzoXRydrAjzUJjpzsbVBhUJA8gz97zPOuN1MwP287ExVwpSjxRpDj+lcclbvRjJYYlW
fddGGFaT2O2uqpbXHZ49OrCeGimLhzfDZJpfjIIzOcYs3TVjPxu8UJrdFv5k3rDWlgdLhwkQKiud
Ifq9MNEMNkyxXenhJmLzFk7Fi6tb9xmJKArGfTMuw8kqJPqEEidBVz8Zpf2kU0f1M9NT2qaHaeye
jBYpZy2fQ925k6OwoJ90yX5yYfD3IrRvWugXI8FOO6JNYMjMM278KNrDOM2voQvMWy0hqLILia4w
3WXyc89lgR60I9yJq6SCMpvUOj/v8O5547ijQ0DCDI2zq7TY8uXFpjKqz1VZzX7rlOSSzrlfFuj0
ihZQHHtwjmcj4+gWydGovY1es1anXftbs/afTa039+HqDvum53ByMZAGIus7WHiCN0bZZUcCSVMN
fp2oExe5BvFUZPOUPo+dZM48PWFYuHSd9dAb8xAsCfsD8hxCnwx2ryG1PuTwmvQXp/X1Sq00HgR6
t5Xjfip6BxKICTx9RJTkmglkC9p27HOfG8JvNkI8QvwCItg6r5IO5rGonFexzmzYtYJtVY8Fh+iq
BZ8wB5pLcu+JfsQz0wbSHh9MbWz2SCzjnRuNzZFKOXaS59DJvmCDZeYioG3La7PSJqwgv7PrtrS9
Ni5khnjOgaOG6FyguvDaZGdWunhZ9MpPmmWTFMK8YYte7hdq3dWJrQerQV+ptuqjyCpfpT5iViTE
/uMXRzjFIbIMcpGbmKW9BNW77WeBkVtzXqPwxdJ66yGsOqSYmOzWBTUwLrJkA4DlpCclkPkDpOb+
qEFD4P3W3JMnkjvbzrUjudLUm2uWbq0YVukahid7cLvjVFZHsxb5jSgIsnVHwrcHV6seKkuA+83c
rWsQLIu22rxUDVx5K4ca22RvhKlK6ggyJkU7pbcCcMpWVCGnqFh2lRVZImzrz5iQ5U1aDMjEQmNr
OFF4BNO0QXpC9uTKhJaqyFUO6byANvndUFn2aZwJ5x6h1JwkIb3k2zlqk+EUR8AoNx5sen0z5tAH
ncjgP7kn2wlppzWEMYTVjqmDkXn6+K+PX2ADlPu+TN+jejavEvVLsxCzTgWgcO1CPwsCUIPFqULS
2gucjaCsiR9Tv5DB/sd/GW18bkkfuLYjo7wfXefQdKXO7VMwbb3Kr6tIQ3HhgiptSyJdRTHPm8Jd
ySSvgUFGMr1dqFbutBFQoeC+IqFrA8Ha2q2dONgx9BE+v9rq+osVTe59bi3EOJWZomyH1S4aUypd
bGs+ROZo18spurU04iRkZV2Hc3J0ZGnfq3Dt67IkagIAyfBSPgOvzw7LpE20sJwaWC+/5C7CHscs
lsAbuoZ42UYHUE0owLKGwWxNtJgxRS1+xVRPq02mZ3OasjNghvo0C7mJhR1D8XTG6hS1BQdTXvlb
bLqExXvksbLDiXaglRDZW30E79TgKL+06aZN6YpdYClCwyeyoKacZBte5H1xdGNit0U6wT/LYlIn
hbyeS2f4RJH/XMjeOEmdSW226Go0oJZwikX6Jua13jSV11y1gowMnRQFTp/g3emVuetWr7zn7SWI
rmvELWP488wovyNPOXO4rI/c4MLBWjhn9x415pYMgXgzFxXTJOvDPTDQ8CJbzp8jY8n89trMi/42
nOR0Sw5aex264TW70ehcjr+3nY3Lum+Tl7gPKyBFCNY+DH5h5cWHJA7tbatyngm3obIvhRc04YR5
ezD7HWf3xJevbb2bozi9OLZVnPV28jE2UtOoOJlqRDdvhMR4ZZYbTHp9wHNn3dnnZTKSa60dG3/N
oMJPUzrcl+CiM/ZDCKenepdavXsJrbtOtFWQM/dQ/eTFLSEzua/JuiUxs0UCNIO/rvr5MJk16apT
XfImz+y4bKCo0WrGFM8hgdzp0UlFAZMynm84VKi2TeoS2DyZy9nAm0zZqh9BKi4IpvhlDkdCaJuq
vENVeHbaeHluM1DFRuoN1zQbYECSnl2HqQFCQdvU1CCs4e4JbsWbaxJznpBY82lm6t6OETMem06Y
YYB1s3a4QMJFm9+wA827ZrjpEV/pNHBi95F7+nXOJ3dPSaK6pXOz72deR6Ip95lkiOSGjjkj/TKr
SleSoLPV4H3uSbYsfYjy+Xila831qAGBXVvxafXIGxuTsN/3k8BF1vfJUToTWfImsn5pUlfReVwe
WeA/e92gqWBBFofca188AyiFdMItu8P4YrORH/tyfHKy+K1emtthATK+IpH2zU/Y9J3dPKMd5K3K
zwXFm3SW264/5A34hXYY3Ru3YCebd3jkwvLOTIa9Dvkeq4CsroaOtp2Td8zM3PQV50AA84EWYxr+
rm7jZqWrvCcD8JGp9S5edujOpxNb72OL2xGE6UQiQkU1ETbNU6It2OynGhwb+NcxjxJ/BuXBlml6
byoYWZGIuq2R2TEltGNubHd2NuxiYBaY4RUcieYia1BnPc9Y4trWiknNMXIXsZE9hB07xBLeAsLp
sd01IYFhCPQ71IYjDdqKkLLWHQWIK4wWxI5t0oY9m+PUAWiExPcWBzZpnmydurP2evo7LBL7qE/2
q9OtDzyT8KYsnS8aCUGYdc1lb7Z8RDSu9CSAmzXcwnoclqsRsT+6Nrww8wxLSRufDcYqgvZaHqe0
rY9T7XuTgWCsdqog4vjQd710p8/Ah6OK9Ba7pkGp1T0iqZrSrpbGnZnrz44RPqdOd1frty7Tz8nt
HX3jqvQmOXoTVqwqZjtEHqPJLQI01R8pjll2BuTtA3fUZQDi9RpQG7L8LBFQ8iKqvqyGXR7gvWab
LBHRa8PRupnGx2iEg6DL6F1GvhYj5WzM3NgWC2TkNXSJJQAEv2d1qjdeRgxsjTGiNWp57fYERK9p
SQeYjChbny+d4Ot6dOoLhU+pp/twNikVwlEnWsAygm4IXFPmSJWecqHyIIUE8Vyno+/MmDNW5EwQ
rVxiq9QcNYlDptXaFXAPbLGu9+xmEEvTqPvKS0yW3phruzCj9cBwXulk3Mu0JVDEah2EUngKLFHe
M2/jIOFAAWrKYJxY/28jOhE0OcuZjRL1PIklOJtgr9PhcDFyOumxwizhKGYF/LtdiIED64IMUm+E
9ZmC4U/LgobLOwRD53rkKMXH8zD5RLdyVAqMd68I0BOT9GCm+WfwDNvEHs5pC0XHNVHv23NBf3tw
t3MHkBqrr4BBx8WB720IE2/fZukdvNTu4SrT0i4yfGCJNx7YObcbo+ica7qSzVU1EqIhyTQ85OJm
sEV6/3/ZO5PlxpFs234RytA5min7RmxEtaEJLCKkhKPvAQe+/i1Q+W5l5qDK7vxambHIiCiVSALu
x8/Ze6/BBKeUp9Nb4dnDll3HPMZa8paPMAMludlQ2+v60NselXKgWSu9azH0FylG1mrmN1W6twiz
AQSA1Rw8e5xFuJO+SF+jHqV+qgicdWH1JVJtWy/5mVOVAcs0ugV5u8MbKM9V6QlKzKZXqy6jaxZr
5m6USfQepPIyZPyKFYiz2HKibdPTkyo1jwYX0WWUI+M2sacfDeT6FeAamhjct1doBTUzxF0Oe5eh
UH/ODXLzfXLk2yrfTYipF3nNCM4pMw8xXNDCWY7z7bzSp8J9s0PuON2KxnWYkFtORMAr0SLORUl6
UVmZnZUzJjsccJTHxRIlMsHTQ+kf+ER1480kNxi6ybgxq3zYIrdZkeCYHDUayrSexdMouulBxgEX
7pAhZsapGKbcnn5Vc9IayVYlhn3Z2eAtZBI7G8Yu9y8700wGHPOBz566CFl48Zrn/mcQqxZxAvnL
KogIuaYqBUcL/rKge4StGmH0+NzHR4q3LG+9hWjDfG1XT3kdVQeR8X22TLUIHDFXJJC+RKNNqRdD
P7JbJ98Ty8FRtgke2Sblm1PgLEuqCVcLGNnaqpy1Dj1P0Ltd5qxpdtURAc+ttKpZPVaY7vdoOvB3
ZpULI2aRwn8VlflHyzGPWzrcQgiiNhDtl1YYNzIdaVV0wPFa5yL88YuEq4ehnBDxCo7z8KJ6kuK3
Zo1H0Xctfe/Fw7lK0zNTf07qbvYpqw/7rFrd+VUk+OoT871hK+J4aJw4prqLKcCpHvzs2/BTxyu5
0Jd2E3abkFhfdL5L26dNMAtmKICy3RBFH1McreqE8pGrvWbJLn+zIVxpy1ik1xG4M6z6MDhG47AL
7PAlkfJDdHSBpxSRc+iITYT+t4KxSZTIghRtUjZLuQsyRG6iP5S1cfNzv18QZsT4ccBdVzpAdlT0
gY/G5WwzbcMS2qWfAePLw21ZQjHoyENFZr7Kxx4Aouguiae9GnxCK5R2v1yHRn8fD6+2R54/HvZ0
0fBRJMX0kpj5YQ6RLytCpkIfztmYgHuPxKf4g7EKMEZRrf00ksTMb2xZvMfST5eT1zDnGyzcPzPv
0UzZ4fWPuBlv0TVqI39V59ABQDcojuJ7S7bnMa6/HLb3Rdi351xCpOrRQFvdw6RMGhpa+ysJwNgw
OcXe9zIR+JbWZI3Mk0AEKBPuChrFfJsE0YQk/jnB1gjz3wFnyXgYSelhmsBxH9kO0bHsFtAVJ22V
BMOvMRgOVmj/TL34sRvAwLiG+e4E6OBpRnjYGH1JIAPtrrovl0zA9nEfI8jS8Y5NgqyDnqBwhxx2
8hexBUwxab/DtEpHjWu+0Qs6PYzeiFnYhRUcMvIVaUNEzyppXmB4fulS0Z8I9lbYYDUY6+ehdo6Q
tdqb9PFSSugpjvY4mNdEt//oJVff2LDFk5O6GjT3FyvcichZ7qHEfvb6V9cqS0xirg+nHq1em3mI
hJpoNeZuP7MEbxx6XjnHX52AeMZEnPRaAQuf9lnZnUwfTyGdxL75CK3orMbmpg/dRNCzChes2V9k
dPxuUkZzHcH4ih7Ug+rpZDBM3k8R/0/FcNSAJx4YHoFrIGhh6LWT9ZLx/lJGUYWTUkKXXbGSNEii
vMFvizgeTX/+e3BGcpm64+BVxyGJXsJafUHGO2WkeC0JIV2S4Vqedm7wino4XhH2/FK5/kFgU3Dc
i8jNkyQ9nVJlS5z2gMFG+ueS0LCCTF23w8w5NnSnsdZ9em1zSToLn2s2VbgZOTDU3qpOY7HsRqOA
B+jMnRA2PzTdU8cYhx4r2yUkaLZSd4JYyriJ8Nwt1yJbBeQAFrHl1I8n080v5vTg+NWRUgSQeUdL
KOGcziUW22G5GFRVHoThr9te3BqVFlvPkXJVk+xOQiOMF4q5RTnyM/2i+BocsfNK4a5hpnAmD4xF
2mX20knY7TEVltsuYVRaD7sI9jsREM0OqKe9qr8CC8ZBkWe/c8+qF0QcfW/I5lit8sB/DxyIRH1U
fPHXPwyDrh9qdNv2XnxSekZY8QQGdg8kva69wSQKhHya4dCK5tkvurnFBgWc6OxF1NYoUOEUTiZY
vvSqZ5R4UdU9Nk61DycUATrXc2unD14fLhjm74dkIKwv485KdHQG6XPi6E9Nh5c97YkUi/PVkCuc
vsWjWWD15sKPSm/TAT+aek6ztUlgCB9UJ9Z+SKBz3etXRvTUCdWuiMLnMqaTHpfvppd/RG6jr6Js
upkpPFR9soylSb4iufyxd0HE/mCzWplZSVZ/l62SCmyhNx90/X6d997BrvStzyyvroTOCf3sZv08
/W/MVXUENMdvoWXVTvBOsmbdSi8h7AWfbdA7CxEBMjL6yme46+3bjBOsGj177QlwYbEF5KI0IByI
sIQUWHA8kM1VdX249xRaiCImTcYJiT4ps/Y29Q6I8jxeBq3VLB2gPIvc7iV9oBfV6Hvdculztf1h
UBj9p7481uETZozHlB4lMzLoeY3zyrCEBaikcOH3pITp/J9Bmv1GugeLRP1hpNrWxob9PjnXQNZQ
T83xZy/48QnRqWbnjGvHiOOdMTHhSjJCtPFHb0iWzlc+sj1nHpA5/SZkzs/IrqAPap/6DOe9C1bO
7MWbBhOY8V4Oo7H71BvWB6tsn4Tl/Bh70A0T0fcdg4ZUwww/alcTQctY4L2xnDRbDW8hFEWyqCfa
4D2B2C3Q4jTRr7lDZNLgpn9M6KXps0ABAmWFvIhbQYXeu0/1QE2oSB60NuQ1q5XLhZtrxNMxKQOk
0VCj+ZL2uB1OvzJHX/apkR1tv930wvvAiAsSwppWAQltC5rViIEyvYQ3MP7UzVrf+aX9Hk3GRu9s
7cAKcMQ/TVy7EU8rY3A/cxsabDcwUm0N52qrC4moakU6yEMu9GDr6ql1sNoeWWcrfrfRK8Vlu0qF
oo5Pa/OQVb23LO2SjehoG4T/+VV8IyzyWUvFuOoNCj9phxeUTOWyVMwqkFzqO8McXtxi7szym/a8
QTYPIEe+jDHQZjUBEob1U9cl+QFxkZM+IS+12X2kRHRdkHpQHatmWjakKaCZK2+FrWMcCbkjTOMZ
vnf5LSz/PxHk+N+CY2ZB7H8QQQ5fn1/5XyWQ5vw/+JZAmva/QDL4uo4rFner6/+PAtIw/qUj0rd1
3cOnBIIQnev/F0D6aCNnGfefCTFC/IvEGHsWTJMTxH+J/43q0fq7KNrVoaibNjk06CcRXsJf+Lvm
UYVm7Ca+Rf3uGZCNkTG+tObY71sH0qxe59aL46fF7huEIm2s7C7JUI6MmrVXB6u20GGil9YLOgMw
nJHLzS8I7bgkAgkBJ7lxgeoAeYHr4Stp7/mR0keoUrvpsVRT/yq6NNwFOudQ3f4c7N446U3W7aYx
tfcEhaiThyXsv1jm/pGMzrs26WyyajsCtb7j+7NB5C9KTzipnO48ZoltqOcPTLDV1aeN+QBs/JTr
13sGcobQCNesRUmrXw36IytcI/IpBNR3m4hBFhSXhleY2yn19AdaCggTDdLS7xnCfTMGe2ZTtxyE
4AmhyLQJey3CgaoZu7D17V1URrTqihzIrXnUhsHCFtyXW/gSc/OA3g3zfYm8xd1aI9n9DX/5WvTz
AVFwBMlQ1smqf/rLtXr9Niz8TQM7C23/YmTgknJR4bqmZXvzf4z75fKXD8afkgrlk6txwvMR1mjp
Vh+b4NzraXsj+KI5YgL4ZHxSbCc1ahuPZubJhdm76SUTbZDZ9c7XB3dBWpx78UvSQPIhyl7SEQaB
PQT1Ty+p+aKf7x/l/cESkqvBdDTCMOLoadRoYzXj+OPf/0IvAsBwRh0eOHJvndzsHxJS5KkdvBnx
bJcfcH5CVHrlbWQfPvt2wGAl0c9aPjHTSCdxLMXXnSISJPCS66Cc1n08Vj8MF6CzMQaPnWVR/jU+
+/385x5yWnT8jjhUWnOwYqp285ZFHDzzSK/OVqlvvN6AW6gr85yCwFi4AXMERFbHdH5IbKXtLCaX
UdL2R8shdl+QRl70+bNNa3IzKLM8UCqnFzpHsN+bLPzpozYsskr79NT0yZisfhF+iXZmhk+Qqpef
jRZFpC4T+0dihntKgOCTFsybUHJ4DaPKWqNJgq2pUprLwrwiP3zvqIoPNoPCM9XzWvqqOndedMHF
vc7ssPhSrvXRkSfdEpC/i9zWPVnI+E/Sq64kYECNaOjZjaOTfQn/GXhOsdMbfdrR3EmWlkSNQff4
dkef0Icbjrp6651jq/eAQ50eUXMYNnvfYQ0h3JA3AVC084JoaXdPoDHTYy/n5D3p//lw/zPHZ9hD
nHsEudi6xU3YP/dWHT+35G9NuxRtiJNGr5gO6nVoO9EJZ3B2dDVtxA1kjU+95CAn4H19KguSCKMg
kv0/BwUiGpvUa6dQLZQ4N+gNNfIgIspOetLd42TOiHCfVqNJ8tC6i8xVD3MIpZkaDpU/iTdFt7GB
FfoLaVGO7rXLMLuHzc6j546cJyqOETZfpAYa5JxUAPnT++fJdF/jxOl+KW5fBJpAo4G+6wfVaWoW
DnmbpvTRqTgRl3MijIco4HQzcaZOYAfvVUGQoeCgdh4xrkDzdMTNKkjzd6bCXvtOpS3iNBREk7tk
JDVp92SbBpE2LOeiVf3FFKW5K5uvwY7lEXkn0c7zg+akRO3cX+u2xdP73yemIY8gUf74z2uK888l
BXeGJ3RHNzwSIJD2/8Oiwf3qK9VCNG5ygxWtKJCoVD6qjyHsxrMtaWZMI4oAldpciGa+NYDE3Uqk
thttXIVZDQEobvjgQLOhWa/ENgSgCG7Oo4VSTuoD4BhBtI1ORq9BoA9DFnkKBod+spuBs7aLehtP
AcDDgE5ZO+bjg43BDZmCYT1YorVeSEr+8yXhfjCz3De9c452a7onc35IDL1ChpRwPDdgOy0S9KgM
AqtnoQvzqNDALoLWnJ5ruLKP0jXX91dB3+vPWuaSKsaMwseX9dw3BZgYMC5Hd34pySdYyUk1S18h
J0km03obzJpFHvXK6f6yeWOO1u7+81fyDzMq25/gG0HCDXFBWC7C779vf1LFnouIGYVpvTHL6bM3
mSOo3qm3GQiMDfmk2psgrYll3Lc5nTvxWxfvNbOSryiCNUKyj7YVlhWy5JJM4IQBCp9juwoIeNDN
c9dV5vn+rJ9fWrOgswpzFjrQpTtQZ6h1Cxr65NEFsN5aiCjT2dDc8hUBjnkJLOtDH03nNZQr6YfW
iSPg5Z4I2pnpD6maX1PGnlk6rlr4Ydu+JK4IT121/c+f0j989XNpxEY4lwcCDzn+lH9YVeNSd0lH
prcjFBr4WKTWA9KSbjN6OKJEHFT7ISxfIjl6H42r9gkKqpcKM8vOT6JbOtCN5ytEViFbMif7uH2o
oxrF1f31/SHSnWjHSN97q3zji0OocYuixjxodsWooWRW+J/f0f03/rdN8f6ObGpP7AKWS9D5P3f3
vCZ73RY0axF1sz+1PuEHaGvjonTJ2iHGIehQZGd5GixtOwMOyybe9wWBvXZw/PdD2Xsfcalpxwo1
wLakB4x2kAy/hhyjRSjF0YhHeeKL6m9eFa3MIQyvNWBtNCsoUGVjj6eijaaTYGOq3almWe9uthzJ
Y5rlGVqQ51ty5d8T1otT7toAu/LDd+2IVtM6lwiIKif2PnxXC1Ze1IodWJGDNZLEmgnaoT4B7CRd
1MVrAygLbSOhEiSinsZIRA/eQOhhoirtDcEfBGqr+bR89WYE6r/cZvjl/lFN6Y6H09C0LNfwfWr1
fxTXWqlSl34o8RlaR4hy6mZrXQ0g2OlzoaqKvGGvo426RcpjVENMbMrquK8yk2FhZ/nPnc20vi3o
NSVmmz6gGLEIZ1KgscKse6NbpmMjDaMncmQhl06wL6KZOUBEzbMthpfSS9wjWwu0xVkPAGJgjfOI
JGTfurq+HBY0LAfU/gkDcSGjQ2IgMrXrWeA9F/4+/eOVLI16nvpWVGBKPBkyHvaNrsJlHi303DSd
beXVJEclknYI5f9jkaq1EzuEFojU3et+E+2ykYICucDSoYw8JhBBnnI08uum+IwndFwh+ZoHT4ut
vRLp735Mp31q+6QlgiRcelaPFSnWlmCS/Mv9oZ8m/8JFXMNZt/PuozBwYhWdbyz7Ifylicx/qgaf
IGV9DFdeUlIF6kjFe12DI5Gl9rvVgNGJYutlCBjWOEAtCK+pyMSaOwft1GPQNtxkfT/+ZJZZbUPf
SNZtawRL7Cn4fkpV/6E1zZPMBr1f3GPLI2YiGDrFSxe77X7wiV5JYyCwrdT2tlZnZyb7nOklsHei
Bs04xDLFdIlOQsaPKPO0P0VZXxOjCYwlo7VWlm+m7RdnfEHpout64qjHLKzoXDs/ksAraB5wuooL
pg+ZHJqtZRP7ETJQuLIDkcXNjXdPeO98v4HTMj2mMIMWBTjG1RgRiwku771QXvYRT7TmwrInEjmZ
yTvlcKzmP88dWlS9Mw4bFbpBt5U1FJCII8SydsbugBihfIWKxu5HJ0+g3qXLOXhqfHeolpxyYNTi
dDvNqppbIs0VdhAYD8CHssrxAQJ4fC2F0UVLQQ5zUAX6xwSvfRlZBFPWxRH8lECVWE1vQspHA9AM
Q3gHDIoqo1Wcl4RQM6QwD2zGJNoRdnM1q95+mXq404BS4+dINu7a9mF9J5h+Ih/ZXOXD8TXJ5P/J
5rjw9bhdZzHUmdRL++2UQHgz5wPw/aU5XYMQn40x3wr5//yDLre6i9DH5wmR7jps0nZbzndul5v7
mvIUYkb+QeoE/bYJlZ7T29yyKcK1Y5LL9NDGHl2+pNo7JqY4NouLJ5LhPFCqwL4No/Q9tdNiVUZW
jBp47lMjWCyigGVLb1qMtHI12swWS3echZgWboUhsbf3FGL6uU91N0tcLRrKB380M2L0aJ02va3N
0In4d4EY6Tt5HegzsTfSdXf3Ww07XLWEU2Bu7iuIksxLZlyNJ3FD2r5Hyib33ATUfFmzYm4KMLmr
+78gttwEcpt09ZdGpM5IJZauWOmCM4f34Hx/1uHYXzlRa67M2vgvIR7CEH8POeDQ6niWsPBtOgbk
TmH/Y6PughYNoURS4N4/bUnb8MFESkcgJwtDBZL9OZ2c6uQyIOhfproar56OgGsRsogFSiDEa9t3
0jvnkjT5wydHqxirtTn1/WlK8vxapuVTGKki2ehDazF6YpdSYxVw1vGtY4wRIxI2pJWEMCUR9NzD
nNHnNGpj0LOTVdoHcm3nTEVou1WrcR6185e6bdpoE6LyaUXdXqbh7ftXmWNp6IBoiFU9F6JyqS0H
NNxLEOxQDRTrbyBI+Dbz3nlHorseJrP/JaP+WvntZx609sMokvJmttqHV3LvEk1+NuKBo2eAcJb5
dvLQc2RAcY+Fj/LqxeRIscK3eCacz14j1RnfG+DDTeA7297P+JyCFk7zwL93rE4+ZfH0oFSIhtX3
WzJC83T3vQ62se5x2WkFeUkgzqdxqtj5fH99ZzVmVeYQL1zFiDqxoEVZdEtgwpHmkHVrPe0uTtQz
Mpw/70B3UUgQ7tn0Tfo5sledvpdJosqXJeJkkl5B14k+A26C4Ho9lQXynBpJTdEhfgpRUJH6jwcM
mb9aFCJsL6SyuBzlY4INVXaBOvsbOk35VnS5tlO591iSBWXvkTc94jlSu/t2HGf5WzIWtLIZxB5i
Fm5GhiZB+wyDd7lT13vHHZexr0e7yrTjp9FTvyUl97Vxpk+rMrx91qHoHVg9WuagvkWiy3wVGaH1
fr/P+pRa2G/EuaezNCKMWt4vm3a+dlqTQP3vt50nLJO6OYzwHvXkTZpttcvmuihsDAwpcaEbq4k5
8PH7XsamyGrs+WuDJnO7qOvxA2qDvc8HdAt4m8elBEdLG0D4l9gpMU8Zxjm/4yqddIrXSeLGi9SS
PwuB6w9fTe0h0RyiXRKe1FwF1FM47aKaiYmLpPgs5gcE3eVa3dexsawi6DkUFPONcn9wOFVtvv+2
qPpin6P9n42+0QaiMMp7PDGLPOrkLtT7Ny321AxKzN/zDH6XhkB9Gfd1tasmVmzKTArCrIVrm4wX
Y/SsdWi28odj1Rs5s48yKsB68DBD0bT6fjAJYUbXQoxDN69LQBamUsmzadowCEu8fHZh/xEK69zG
bGpTpS8sl7h/bD5b1+3OLuOg4/0iVpS8Dyie8TcWjBbMmxSmiwwAHBuN3ZVsZbvH6tRem1Yhk7C/
dAP2W1V9krHlnErDZdrS/kqFx5xWRnITZG26hqCD35MVq8F9YJLG7fTNL4tZHuK+aBeNWbZOiJ0m
p2KkcgjRjKJdBT7FiX3D8XFBV8I+lXyvZy8gcKJoGy4UFVnLwMloZvn1vPrfv5mBhowpuN/qbFS7
pJnqbV4Y44ZK79WPh34nxvL5m2PsOsVas7o9uMjELynssQa6q1x4GGyyKFqpqnV36Pasl3qMXgBn
fPZZRAvZDgDalSnS2zszJpPtgLAiZ+4Hh8XVlHWjLFPrsRH5Mvf8Yoc8RJsDdasfae8+Tm5+67J+
h+1lfO2xSPYM5X5pWveb7YwTPyoU6XjDL61Hzle4za9aZ5Up8w/gLiaRXnjTdRnVF3IStX3Wtmjb
clT50cJuNJPnQzk+EnHTE/3WPt5xE9+3mEDgcBVzlZOn6U+g9KSAN+/3vWNqXH9XN3jyvreSgY89
dsOQPB0v9JaD3j3d11H0V3N8kyU3Q0CxMi+VRv866UrtVRx4j03EubEYpHWuOq5AZATOYeAuX+Md
+V5AOyR6ANjJ59OckC9Js5e6iqofo5AnBG7604R2eBeX9jNQHmPNima/hkFOpe5u05IV/A7h7Ppn
OBA/GZG6nyNTKUIV0g2xPdOxCQEFd1wyl8aqhpvliatrF/67X7RiIzkUohR2vHeUPCdnDtvOUJuX
hRcxPq/cjYHP90KqGb8Fu0YQCv04Spf+gD81l4iZNeWvHT/jg2fUGaUmNLJOe9V0fUd4b72lnTon
wRfLcHIQr/pYRxP0lcTPWOvaRqUcEdZJdUZDhhGajxiAJlxdixsfa/fQml9dwzlytK2tE6jfSRti
IcMw9VZIWj0py8VSliCInC53bt8f54AOEDmuOdyytrwY9vRM0fXUqLx8o8ucLxOf44grJ+3UGR2V
VZtpFbZEitAis4p92SBRIFCZ0cVvL23mOZxpXTKZTrsctH2IJIhfvNc+9OIBU4b5SM1O8eXGziu6
qvxKNDoN5DB69mc8m0cmfh+OpbVM6hnCYdP2iSxcUIrgaVz3TvZqoY6cOqH/UFNhMo7vmSBmRni9
H1WskCZI0b0LesNyRZZ7w/gZdVdsQuy0/cDfhXH7VdfuR2NUEZqiOLqGE/fdv58NuYD/7bhfd1K2
aRMWWRtpf5Qy+uPOWtYcbs9QGAvdJn7JbC347PCbF/eLxPTaaJVYMNhNIzLekxesmeIJd8h1YgK0
DkUTHPI0Cs7ECIDW62UFZhf67vfoSIvxo5OFYF+IqJ/LZBCZpSZiuB9jlq+nMPvNzu8dCTJEZaxz
vMm7jpPnXEMiFv+zkDSyuMJrAEn5ezcM8TsuQkUtXHgyebs/A2WyUXWB/gJ1GcjaaYQSnoTHRPH/
872jzYtmVY5J9HhHUQ2VMXFV2vOYO258kkQ9Z401oH7xhPykCdsx6AFMUwbuY9vGcMPrgKiuctAc
JFj4sH2BSqK063VTIShMvN4+xxM3b4yCYOkESOP96NWiwf6sF1OxlRg7duN8QtQD/NFYSnat5j3Y
njW+206/EJXzVpihDVLOSQ96NB7x1GrLewZR7nlHGXQHPWyncytF86Rzo2pTvSp18QD4Bur8EHsG
1HoeiuixFr04JjNYV7jSWn+vdk2eE1xd+WSgzpGYyVgSFqDUzUuyjePyZjIimFim9OJM39M5EBd1
w++qnRKLbkZU+t3PIgyXQ5sEt2zEmV9XKAp7M9JePZixcNV7++rAB96ipRtoSMeEB1XJsFIgSlBo
1PXNcIIrmdbNqKcvNLblOaDPaSdZSznshXtcm9lzq7XhruyzXwEm+iWKWXkYyPh6T6ql2cTGwzjx
x21t10cHDxtKTid/LZvL/TSUaAnnWBR5qhDZ45TGKB7norE3SUeIdJocrd3/IEUkPrU08zCMuRzl
Ug4q7BTursSct6gzBAKQYi4NpeWJMYDa98N4VF1YAJrngfhQq68WZTu0WGYyh5unmpYGB6RaiGp3
r/HcwGzPjq0d+ZQzVr+OhC23wP5X5OW+BgK3+qbJjMhK1k45judYOL9qNfAbWt54JgAkO086fs2Q
htkJKy8StQCVSd9BxNTH8fc02PXDVMfFOo05Fn9XfZmbcOYa0CKCgpwfhE+FzFm2KgPEBMOJovfF
CagDq7IQr1X5MnAZv3h5md46yHadHDeAnMJzOEMCA2Jw7Cl8IC/Z3VZzN4mDdnjsMC7wRjScZqas
Tt+3epkY3S1Infx5VqS4nfFsN67xjAnnqrcILoh5J0CnLDYUKubRxm0Pt0BSG2MB3XEwi8ig08jF
rYV7iXS/XVFZcboi52mJlZiOk+c6zkL6rX0akRXe9zzPES9tMvXH+ytb+eohCQvsVyVBBrk36pB1
K8kVAGChdIz3e0MsLPnFxfyuCiUvYeRCEsFhvvhuPhX+LOHkh3w3pPzq1XbT+Clp5rOF7zS3ZsAV
3ja4IhxZaZv71SWbXeeVDyNpOWfdktNTGXKwz9U07DW/nZ6GNqUsnjJzIQNeYhPGfDy1ckOIsp5v
4hStoQaO/kdYNtpmkJo8xlR2jGjmp+n9qXIA8g0yIwrGUXtt5iNFMs33EtmiUhWSqflrJoip2Pop
YQ+F6cwdHMasZSoBtGjArbaIE3Cki5iB9ZgYcDxK92eLBnOPEHU/FKNvbNzEs+ebgbKp7kS+5vgY
HkglFRScDSeBoCp/9I396ogWCZPVijfoWPrRH9KNP+AdiNrCXeoVJxTEqOrB0Kpm18T4lhPFdygD
/0asC7kWWlKciWVrGAExr5F1Ot7kxBR84grd2b1QN91VuHgJ/FGcXrJlUmZAJCQQp0pW56KJo/Xo
591Li4SS8B0r+uzQyeQNya8zofWhquzsWlX9hwfp79hGKUskxM4nCqRlMxSIq+6fQ5nys1Pi1fKc
csjhNP9WqIDkgiHdl4P/pGsWAPWkXVVRI05Y05OtcpN6Uc0IyVYkXzZD5et3EWBVtromxO/7jfOz
mRl7JoDgJf5vbIm2nazwPnlPvl6eoiE3frRBhusqMdUcFwS/Jsss8lBIP6kFFyx2Fs5XUvsV+vKC
LLt8pr+dHYNQXb5thGmG1LkzHL5MP+J4Rzv6iUKzXEWJmz2DXM+ZYepUtANUBM9LYGnNnGy7QNxb
e1XF3/Ky8t2V4Uz1stV0agCBLJSFP5cYeWkJuIqlsQb8epiiCh6GGaBcDXuTiByur5aSxrWAEY/M
7viJ+oWYXFyHMqO2CmjHhPa0LlUwrrwpGM5kh6zdyu7kMmC3WXWjQvuItym7H0Lv/2R+maSkAph5
FKyDeQLheGlwtKhQ9zLEgd5oPcneeECHWit+QkLAKTD91MbsmanTz5AOH0gEXHbzM4r0/NVN8oSI
J97+5DbNEnMSKB+0sKeu7q1TlLvke+Tlz8oYxFEEQhzvzzrgu2tM3tWyHMb68f4Bt6kWbOK+9dZi
QCoX5L7+cH8oXG8XRNV08Ct5MAbmrEgJC8VJcJs7kHTujfV6dgmPNqzRO1aefPzizwNFbivsFe5C
1ckIbNBpYXq4GgkcVrSGX0SvZuQiW6aNYsVorzrjqasKGrU0lU+bOWY4iRJXnX0A7besaV6UW8U/
7sXLOLnqvUJPHAlLviZ0eR+yBn8y1hLtnTPY2nEq8O9usEhyryZEIKWsDvLoYTKr7KQgtG08oKnf
OOQ7ExmY0jFIi/ASJf0HHuDgiy130TTBdP2eDARk7+AThNTZh/pvlaY5MiCrfmUwhN5IzDeZj6mS
nITiSIeLS+j+1BzamyJcbCQTRwbxLyx6OxDT4DgUuTqtnyQrAkXTo2ribpNPY7srJ9Sv3x3lMJxT
gdRj4RF3QGn4GJu0nCjpHuOhkAdd+NaS78b3li4dvKM/P4zfZSDWMFTAoOOmML2aZpweG4E1so07
7zDxxTG/T+JD0AhkiPPyIeotXelkPXDOmXBGo5wIX/O3YBLq2uFhKL1mOknMGFd9kJ/fR5LQsF5x
AHC1eBkVmdlhCx/oz7cjLbh+4IRiskHAXn5182Ha3FcO1/zpY/d9d5IJ2NP8x8jpcbYG/UCqzij8
o0W3NVJx92Ujg5SGO/xIB9iFtVOoPQ5qd1lpYnZ3hmfL7uxjM3LS92hG7rPQMLbJEFW3tGb3E3oV
fhraLfK8jdHJ6i8NHIXGdk0IU0KylPv/6Dqv5bahJYt+EaqQDsIrCYKZVLQkv6AcZOQcDoCvnwXI
d3xrquYFRYKUbJEIp7v3Xtu+xnPP0YLex1ufamRMJ33RbVyhsOYesmj2LGVqPTQFG7razXkJv06X
oU5ZWc9fXUU5053GupIdylps1/x1jNJbYEYk6umB4+WD02CsLIJro+EPYKHKjBQuTN4M23hZvDqh
jZxPmwHEKCo2hxKR0hRm16RHpCoJ39PsqGSgQ+t6HRzlQA7IdF2maEYUkWKZgZ3LUwFVc+k/tA7t
oIZiV7aPIXHa6H7D4etRl5L+YjC6u+TpgXW/+ZpnufHkxNEeeez4rWsK9dYF1q8xoAlMD1A7rIPL
dWPNrmB8JXIPexbZhwQkbNb2gFEXAxIE7d3VJ+Up3GVqk18HneJyQjEDXKd+TZavNeH7iKXVHdZ7
LkAzJAbLXXOqL1XXpM/W4HywgmKJOjb9U1Rr27BC91mahBb916NxJExbbVICDVRiWNQiRMuQGyFC
HBypyz7FPcXjUlQWvXwwxoQGZ9PciRjM7vpwUxqnRyql9MevNqaY7DM53+UNkM2mnAClEGNRtLts
QiM4G0F1sMMZeOhSfJBLqF0KRf1lu622pcOYv5BACrK3kYSXqontm3av7AC5d8cmZKa1xoTmKr7f
rzGWIxVfTGjoDRZrRzBKLYvnAn9FaE7bMMKxacwyeGSwnly/ujPVwrddij6NpbXX1k17XzeqPQUH
FGmsXJult+cWD9oy9jFzebMiLbhjqmhfk1h/xMGr3tfezvJsQrN/+Tp0HfOZGM4zifX0GqLqIGmT
79aLOVKXnICw+HHdRewIRoc07TdrX9vNzKdgarKT3UEpEPgbRgTAXNnR+41TEB9zoZxVYey7MYoe
1lZr6gazF5qp68MgE8/uxHACQt85NoPyhl/xP5O0de0xNTgpRqPRLno7gp3pO9UPIQyItD2x4rU+
zfQFSylXUr4JjOWG2A0zJPd1ctECOfITOPnbvE8+NSUcbhbmhWOBJNuDrKZ9lFX5UTmFcabj8k4Q
fQAyoocgDYriR4ejZEhhJYWZUR8zxsk+QMZtZOX7OcbgWmdu+saiz9P1lKiKPFEPdl5l6j5wR7/R
m8PaqFUB0FznAOUS9eRukGigHGuGpGQk7UXgaPS/Pv+4bSZvdugd42dws793z68rYuEqE1GpcO8b
xCyXsHPGLbUnrZVltACTsdghi2vJbFIdZ2MSmLSOsRPF5MCt2DU3zh3nTvvsSPqjnPP5YQC+g+4D
HWaCEflSxgp577YU34RlRQcBAhgCg5E+a7NDHyl2b9nS4XdihainsXsq1YHlNIqsZmeUAg9LUgaP
1TJfg1L2I+5GZy+WdiFt6uhOQ2djKUCCpyLzQnouBKjTfU1Yhk86avRAmUCSLrOL1kEfCCDyeQ4F
o8V1yvd16OvOVBzWA5eVe0aQVneCOY3Dn2X2Yz5lhi8W+V4cqfCy4+ldDVuUbE4x7aKROytSnMqz
+zY+0ntDarWEhitm3IGd67Mr9Z66V3BvXea8x4gEySVZlBoi0IajHU/zNnPABFlKxxJbmca9XuGD
I6jrUxGF9VsZ3V1mji9tRPfNYqYv0TQyD82ZDJsRl+K0rPerJBd66qcaVkR89I3lz03kHiWCHSy+
5XQR6gid0uVuyCXngykqOCirg+m0yARWhUA+Nn5ROS7Bg/qPADv9XS84JButludUcYJHtFa+OYM3
L8zwc3kwtp32FoblM5GU5XXd2NXw99H4odWnOEniU1O27ePkpE+R1Rapz2SW46IMdKyMIEQbCyiy
NhzWoy+vk08wdbO/PnMr9287jPH/6IMc1Vjcn9ZDPwpKSS0ktSPdNOGLxaliw+I4B0P1yyyLd7HA
rtxOPgcIORhel0z9CmWHJODy9aVPUaR/CScCg0hNUOeVjyKn24TKaPt5TeDb+j31A25+mhGBlxZa
cDVlkez/PTKTlhZlaiB7rL6t1fu6iXOUTAzc77mGEZKci2oXtQmsU6wez4bkzOyC4VWUs7XL6gYs
3dz9KVgKvuB7xD1us1Lu1PHrmuZ2+8nFaWj2sXIimaN6y2R9pZmk3Uk+uIYdaWnmqM1gLRTnTVSM
XCxHDY+KZNfXyEF19NcY8iUBi1roiUb9VhaRTQsZ+cuU6cldxuahoAtLHzFpKU4XkcU85FwBNZV0
ZH36zsXMbqzoI9QxWWbC/AMHpOemB27WBj763CehXy7q7YHZ81bXBOrtUjlJlKKnBLKm4WnTAO0M
uQiN3SWkG0+hnwQLR19rkafUTCKrCHFCnHXt1Z5am5VDn58i07DOfRz2XtMDRF1WJ+vxGqWYvLoa
4YmLPNDTkAheK/fRKtGF1aq0tmVrPxeO0uMs46BUlmPUyWZzb2oSpJSuZScrRQfcYl9+rob6VSxn
IP3t+l6O2kmq7s7COX8NFmFArrXFA+6iDCSOHhwmAbJj5IK3MYt8vFaK1uxqhzBFdmlnMaa0FWu3
/XQLbRmqYmFt8mF8KtpI9wNkLGfwq9SDa7OglN1nGevZORxjaKvLo1mrl0ddfBgj452Mv5SpHj6v
LV69qMxAqvaBRtiDihHQ1dVTBy9izefuyqHO/R5ZGTKzj3IyP7uBc0O3fqNhZaSqOKcB+/XfSedX
W6wlWrkI8vEy19j8R5zNj5nO4tatq7u+dwubmeZQTRGReJPqpWpoHyhAC5roDglCTp3s3RGPc64l
zRUpbbeXvfis5q65tnXZ0jmeIwrFpSGcBWa5WRVYhVPVW1sWxn4d4NJnGmkIc4GX0SJLWiaR5lxB
6pCTsk178b62PPuM25ppje1mWTGsvWg11aerkqgMWaV7s8TMKnWVvawdhc7CJFtT9G8BVcODD5hp
u4lTHydtzG6KHeItytLpfRixyk+MyKAZAxNVzfhmpjQLl8u/FongBNwi3KxznFL+lk6fv2jLUIcn
7hDnL/oyheGJyXD+IDuKtLULOHKZ8MsZbQiHwKmQTCnWm4w05vG8Pq3w3W/6YZabtdJN+bPVZB8W
UmDeDC4I48uLcOD81kT1zrKbX+cZGS4pkPDWJiP80A0d4ZAxwwpwYsNvolE/261S+DH23CPAucJr
oiG8qjWNyK/Tuh5aXH9qXAVbhvPyWML5iVeBEKOV9vQlClnXRxkRm0nwBxtk8mTNWfrUzOZ47IoI
R3ZfgRohE3qjBpVy7fIB632Y+2bopq9CckjZpgnRIcKjpg6hOHQak/3RNoyHlY9jNrK4hx08KH3B
W9n0Ba/rI3WlXS0bjPOqF2XR4KdtODLIiTzHTNQffa/iVbNHe9eKMNubaQO8gmbyArD9yG0tPK3F
IiLxXWFP9emrfpxm9WKjVOJbHKsPafWYKAL4gaaTELbc0NVapTflQN4sWJxNooR/opQivRwfQbuM
SO/qkeyiSXtGxjH66YhKhZTdr2MEsQdC6rkh3dJO7mu3FIr0ViuX9lttj6cIQQBIbmP6XrTjIbCi
/i2zZhNUYXCArzydtBqopYtpNEyTjAW6oT+XEIUnkVzWQ0OoxZ+/6/TBiR5phv+kcCajVGM8uDHU
5rFySbbk53YpcbhwlkEQoszYrAfqkLAOKHNGyqnxDRA7XgdD1fZwUC0vjev8Uk2oIRfK4NPYs/bT
UPbs1qeVY2WQ59zmSmVO5koR9AThjuM+1aqe+RCcFQbdLR2P2dmtZ7l7XotNq6tZUmZF8QS/NUOj
XVgnFiLjtVAo2PqUvOsYo52n9O5TLZLkHKdK9xAzW0X8WmDHTMZp+/WUrjXi4uS1FzGDjI5kXR06
OnHJ3CDjSSF2G+KSXI6tKJ40LyCdaTd1dJuApKLuAkr9PEbjEbenPCl5eu0ynduRrWhkTnPYSNt5
r8i33zYFeOI47pFfT/hurGwqHoq4DfcKzpz/tLn5ptc7HKtjbL9IBncTc5xNOqnxrgua+Sw00EUh
H9kGLDzzTWxAJM12JRcdLidO1NVe6dTOtlThWS5ZW99Did+0nKbq69G67+tVyTqzrMzWS3qAV33H
+CBMNe3oxLHy2Io6eLSwx48JvsVNPZb9mxQ9c94yKQkqnGj1zbV2Z0gX+lBatDvqbGLMbKX6+Jrg
6iDquuVenFdgbtCcjOR498rjqBtb/u7hJWYc9qLM2WUK/i4KMv13L9wMLv+ilZEJ+H3EKdZNiO45
Uqf6hYt3D116YiE127mGFd50D6n5uqrfvrq9TQVbCcw93a+OeFWr0eazZiV/0jF+iMfevSNOKE7Q
Tvh8chdwrRU71TVMQXTxf7VafdrNJR5/AYlVMI4uTHSKSmYdYi3TfBf1z65EhfNixgPZdgpoWyKm
u6eqZ1EDTAj2TE8TpJagJq2RVJkF9VAC4OEPxfxPaDARmG+dBGndWtYMd5Yv1ERVqnLgcKEeUIIE
Gl4+eMGJPjJfQduiQiPIrOqxYnTlKZ2FOLsk/zhHgRKYzLPz8tmcXfrhYI3pKdfP7mIsR2sagtou
wo0BKhmLybwJcm3eoHT/GaWQR2S7UewOsCWS3qtgikVLP9gpWF1bF+NNUGtPSuvqJ/6eqKgJt2wo
Jbj5R37Y8F1rYavQaIYpFbmQXMa4O4oK4J6qV7R4RusAsxWiEcSY1mXA35YKLADxS89yB4uaABPl
BFsdhJLnqs2MaGqmvQ4ObBGmh6Fr+GVTD3z+VyMhFjRtezzWAgf8MiJzxCq/mYgbovrMliNpnGjE
hlQu2IElinqwjBYwkaCPL0Ix27OGSMtnVE8TeB7uVh9/cM/0mqqQZyOqIfqinYFOJ344c/XDjGhE
hbZCOGP2Oxjm24zbbDcimuTCdcZRuknVhJB4wSfSqPZxIiJ3l1hdf1XDz1aUPiZrqlS8hNuweKPG
zX07L+Wur9HA9eawCLHpg8Ro5lGY49skUsl0q9HPTdSGpqF+GnPzbQC1nE0OmAShfzJlyh/o/gtv
3Sgd4yNjVLKDPrvHeTSiy6imd2MkUzzAis28ML5BvLk3RAEMFG5zPsyercM/LfqBsKFSnvBcs3gM
ZeubRlRt4uaH1o23GsrHRkzt5xDQ+8FL8gdko8EaACDEaNLJUzV33A2pfBpnc5dOLhWzJLG4S1ip
zYLrQTyI72MJ3StNrZ2aME5S2rcxDNGPlTpUbW4qoeoeEDXmO9GWcPyVt37UgCXB+YrMilJQAwHd
qdNBJbSCC3j7MlnILgGbRVXg+DiqtPOYqluc/zmtAjncquhDFojTlnSDp3LMPFwR8IFrYNiZ6nxr
aqls6653PLI6TApi53eYz/Zt1HboSdq9bEPz7KeV8hJhIWyy0PU0dfjlSj+YcuTnNoHkNt2yJRgA
eGz64qJo2B9tWurHpmufETDYjwmV2ELRrArdHwUaTa5X1XaqmPwREyK2Zdf5/Kzq0yjrdrrC+rVJ
H7pu/sYRMh1ixE1b3UDEXYROcO9dhXf2QJKxdM37dNC6Y0Be0o47Wr+rVfs5pPCnRo4NrIbKj4A+
KhfqhEzyYoYim7ewgusWKmXniH1lw8duEwjIUtfLo1wYeJANYqzvHIu23BeGRb2r+3PU616S2tCH
AxICwKDTCPwlzXJPj5FkUqV5CVWGuGONNUhLH+XYEWkWRHKr12rolXPt7tsieoJqDikibQyvUlxo
WnV7LMPxu27Doqib7E8uFbCkcjwNOQQQmcuSe43dbTkf/mgx6LnO7vejq0ewCPibtIr1BoOIfFdU
ZHEIojU8m+4zp3z82+k5FoBHaV6moYUNHWBds2Z7+gBZzohYuinwB9uwxk2mml4Z1TvIr9EGcKgO
7SNLyeSyr1nAnU6aTBUFZ4/XqHzfcQ4vxR5+4XPTAX1G/KmCtAkEx/pRLy6oLU90P4KbbgPsdpr0
FtbBPhvQKjqWcyry4qQ0KI2TjFoN8sYmt/T5VkbMMnoX8tuAsGcVxu5gWF1bExJ95DL8aCC+7TVU
A8TP1oe2VG/oA8lewUCKmk2n/22VuHwS/sMK4eCMK8+KYVgP9sbJFr+c/sK9IPBwUw07LUghbsfq
dmZWxd3zoMEwJSgk+K51vXZgqapDP0N2Ic3+c1JiztsojD1H5zKQTG9Z0gNqJxScfnayRz7oQ4Wh
0VgX50B+lAzXab3ADou0GmvkJc4XQLpyBNpCBLLVpn486eq2nsMHJkXmLl5g302pX0b+p/wj5a+0
1B6cFgFGV+Necno3PlRpV7PCqUe/D8bqFISHPgmeeh16CHZ+oM7Re9k34601iXeztfIhq4o3JUu2
hVlFr11ifEKI/B1SznjEEN+c2nVPnEleWTX5vYxUe1NPbndwlPFDFRnxKqwHNl13csuo2CFQ64jS
Sv0MyuqmrSZxUFsCGvW53+PiTDHVZwim2ukokjDGcs3GjNvXWY2/d2IaPjJaoT3Z8A30j6eULDF0
YvmxzzL3DJADCFebQDhEiQy8xbCeFj3NyuEVbUrhH+vvkR3+cKI4h9NC3HxadG9Z6jrXmIW0h/vX
DqqjVSHALDRVPtavVQf/XdTux1S2v4omeNRjimmsWOQmcXuXOZqCcHbEDrcSGCdIKqTLanhebXnp
LPeaaX1zLjXJh9Xmhacl0UOIXB9UCfG+OOFw8joBJNEOp7nDvDltCuWhoeW0M1gTkyccHh2ZBYcU
5q3fYZUDwjTd7I5PiUZhtQ9TLIImWI+yD4W34Nb2YS3my6wQXN+hZDw56fBlUkzTWni2ZZEXYbiM
tpjCYxLKzwQ9RDuyN0uzhTDSsshvM1luuyn9CcFEfbAL+zp3D/iFjP2oU/uoXFG9rqlfS5Gid41Y
zOpFcY1bUlxUO8LsmwflVT1mfQZFtsO1MqiK7wY9rTCZXSzDqQ+DPWBc6qlEWOFtUzvmsDFtLkWM
fpY7wk2RxYm1M1aEGDGnFTpHwo/Rm2UiJf1DVf2m0rlZYTpneTc2D0RlmGBubCyaViluTsJKXdOc
aDfYWrJjahN7itoSiE37cDMrMW7bDilVMOMcV/UHYBUshhyK+G4XeBocsp1WEyeUc/NCzSkhctnp
dGBS/tpkhurbiZv4hRzwnmfNxYrn4dAbwXnOwvyUKvsB2Fq6kajPQjFO+0IaV2OsoEePtuVJ2/VJ
OaZfTXb5riOacOa/h6JTVbbGTEZToDjCS8Me14/xZMsOmjB9/k1vsKgVevrLNZV5q0ypCSsSITRs
h5LWXP2TguMY6r14jUoHmiLSrL3Mn8qmREQt0ZGAWNPRlQtnj37mRLjilqo/ZXADrXkQwA5Fo5FJ
IofsXIQYuRnrDLvc6pwzy5ZtakDULvBtwdYaCbikebNNiEHbaawwUbW9GcxYPDABLQaz5o9NqRcA
+LKSXSY18Q0C8FAgfBrMHFtYjro2UU9V5cQexRId3NbZA8TJtqDL/LHHeQ9Hxz7aOlNRwyjPUfWs
UM2eGjs5VhOycWc6lKG9ERyEZ5ru+iXTmZCkVtQAHMy9L0t9nf6W0UjIkBFoT86izkaT5M06rGdt
gk1HSfLDHtzsENM0ixZAjRzenLqtLmpaCC+24Tw21AleRUthl6WD6Yn4zg08hZXWfRJaeEd7RJIT
yD8zmqHWCvnR6VZ8cgMkMwyxQyzDerNvaXhtKF/Ds2LKfKvnZEBnDZVyBVFu1ysLekFvaOC546lZ
oLqVlh1qtXikesefHGbOiXnWwSL46OqOXHmGmpJpbEkRLVKH7zK6z91U+bZIOFTJ6XEL61xFOs5y
VTE2+Cdyn9H292jsfvbL/a2wK3U/KZ8yeWjjGiJClsA1kWl3CQObQhdxA55mWUzfqgy6E3pGMJKD
zhk+9yzcqoLmInKsbdNaI56rnOIY882uaaKjzeG5gfScHUK+8l2VOpbHiHvy7AxPHtx/ajuCp1RX
XPIe3BPZ73gm45RkuLpMrqYQr8QddHe6+X0pFgCqemyjEfo2Nz4kIE11Wjea0cE5repjmuUMDztU
S0FPqWZryG5MxXA3KKhLPx/6Z5GGnNX58MawJ9sGOvdPRzjViRwJzqn1IZzZ6pQsl6x/T9dHOQq7
JSGPt//X83LdS+UNgiyQn19PaW+kJ4K11Rea7MoLZKJdnXLTiJZneV28cy4mt/W1JKO8USBRnZy6
grDY0yywWpK51lcrDjXGwMO4y4xpeMoCQvJMvfetltFaVbcbjpqAU9AhsSIs/b4bJi9xopuG1OXa
afWeICOoeGXanWbsirFwboXxgkFAfRsjiG95WZrfeot1Zdi+WPghb6WGcHmI8nor4u7RxMR7HRIb
5TcOhyheEB45AxN1AEhROqU45fBMuZl70mlAN9Nh3wX5nHhoYfBG0Vx9BxKIWj33jWKUe+F0Fmep
lnHzKO/uNGgPSaaGBw2wZNV3v5qsvQo7QRARV/0i0vhWs1y41I7aP0G28ATKCZDU9cVwitusBNHj
uuknVb9nwScSHQILbUnnTuTxflABb02Bxl9uaGN8og1xq/thuMkqIassE8DozdiFkuAqb1CjfrrB
Q2iG+itzM+2FVoVild/6cKLiTEg2L+aKYr93NzTEyj0lsPoYRFN6wjcQbQp1hB1C45SQ8wrhr2Rs
ZI55cih02tcz4mROy/z21lW6PFW5covosexlFZpXrc8WkqlL6QfNGcdSoSN7na4TXYijZsxiCWtw
tOv6Qhv06tmQC1yAt/3b2PGoX9e3KSPzLtSXZGUt+/69ZX207gsGvFbZ1Gu7f6+uL6gT8XXko6SH
jj7n6f/8gvWp1mhcr4EWf/265T/2Xz9KJpwB0BpV+b+f/fefX/cVCqxbQ5sbf/0NLJ3GA7y/RyKJ
KiLeIUqeoirmYWhW1ml9DhugM7kA81JgsNOMepoZwYQQe9m3vnF9YVTjaFd1BNYwuy4jk/YtUwF6
OXaA5F3FtMFwwvmjpRJ+2iK1xAMR0Wqbz8WIT9EFRNpNAB03hkWYl+pcVH3pwVZiqK9fD3PT1JFq
pvbOcrs62yfKtBuE/B6wrGOE+p/NUMnimks3OAizvTr9bHrShZ6vRdWEKKAOm93YCRM9YDkHtDgF
2XIB9gJ4xze9O1UAQLcoyOqfU9UimEbCwO0DFoXoP4FhZ7cyaX5lRiy8IC6Tx2ZydWQfbX2XOgw5
dRy0KyG8zr7pi+QihjQ91qWtnqRjIaXX++qYQjY9hwjcDiY21muiERPXy8TcFrQOjt3Smaw6LoEj
0k93aVZahWbgnuu3Oh2F09QofyB2Dvdm2cwDxHu7pCxf91kLiyXmUL4z4E42Zlq+cWVvvAhJAKcU
m4Bq87Y+jUblyXJGzUtowW90FA630Szam/m/j2T0S3ayOJo0foclmCLO2oxuTqtGN6vp37OMFUBk
YFNHGwdlRpZ7/N7By9ICA6ifP4yYqJUqtP1IIq0Ah2ADD5xu2Vwh7CF6A0Y5NqTWCZ7jtDxRE7g0
edkIl6J70glP+revbc0/Mhr0U6KT4jT1yXfHzItz7d4VQeRTKqT7pBDgCCQm2MXY7PBdxBOSczaz
AjOcCay2t8qGlV8eCCTAWnlfNyBiKqIDTNq73XOMaf7D1JE+CmCFV6Wr8xfWv6d1P9rm2af3N+1z
J+s+zDnbWWoavGYxNCLMhsYmmLDJgkf+pdjgIgRt8iHJ/TLp/H6CTsUZvA9tpHP11IJAwZkSOSj2
YjI64Te7wWuqZ3Tt6J5B1a6xxAV27itByii1eqnsMrxI2ySNkR6eZrjJMyEvMGXU6gBIFNSJJFEh
Cmziz8wpKfzM0js8w4pZbSIl/sgwrfhToHTndaMUDHCpjF+BZ2VbO5nLxzwyuoMle+NQuJ31oMaw
T+PF1l5T/k9F+KszooOCSPy9b6bCV5DunPogcx7jxsJ8OurhLxsl8shQ9xuan3A/Wkp0jEBmPCOu
i75+h5PPr2oSZ68j3X5mITI9kG6hv4DVf1//EVIJf6tm7ZwJnEPiIu35XLWOwgJ1eZgaeuTnLnF3
1dhvWzs3tlocE2eZDcVjq2TlY9x2+cZpyrtpZrNvW6J9qqO+fdIC1VfxQt7XXbQKq7Pay9/rM6KY
ZuYmg0pRDyJIYbJ9sugpvqRYP4l2sDMMxfPA/TsjyUpk4Za7WUnxY4vvlf4BTiFGuVSIu1OqT0EU
as9BQ4arwsS+SEPxYLmGchnCktItNkl06/tbOFLMN2pvkVCAD2bUC5XuoJb+cGW+AbGbf1Q4+pep
/wwW3nXfY23czG3ywSQPWL1DUqrU3fhJh6R6SCmSD7HSlYdGI5y2gmWxCQIR/ypbFYa0/bufSMxm
MApvQlG9LCIijPTScy/s/pmyHjM9JR/p8c4TLZn6OVbL/lQ6oLHXp1Wt18+Blfkg/ljvZ8YtT7Pg
2QwCy3MNRD707t3nIFCphEeWapam/TRnUW8bpFCHxJl+MDo1boowfnf4TjylUkHA8NHemmpmvEZw
SW+47uvyLRs92VGpXb/34/A7i0O6kuHwiiWGMXIu5DHDWwT6E3cBIsYHmCDbjKa6x7fzLAm8eKiX
+gQ6W7Lpl6frPrssy4fIKl9rzsATapHyYd1l5XZ44GvnNr+8498PjEB0CGQhCmX5Het+tPgc0CF3
t75jOrZZX4Ew69sNI5b15xmSWizsBnJIO6me1o2aC/U0LZt/T9dHFaJI1vL/38tuFWAu1CGfLb8K
GB5vXn/N+hPrznVj5vaPmfyNM0S3qwpi+xKDUwn4CkayypNA7BSy4h7WjTtl7bFllb6xLNDPO6ve
KQNQ3lljbEt/yjyF6jidTJsbb4FM7dHmFJP6aNzhXTGpSQPto2mWaDF1Afmjjd+aaeL4E6i/bahY
/avh1izSxi7b1gIu+zjmaMxCXU1PDPiXgXN2XTdjqP19tD7VyDE9w82hGd7GZ3TzfzfNwNeyWZ/D
YY/OdqXVR4zt37syAbE+5uVLTvzyMwPj9YkdTOwxcWP0segv8r0e5/Ewt6XxhA/LuAd2g1jB0Z/W
jdM3fACsjkngdfHc2uQKGwnX3i6QqKWdtnmwjSm7ZhMO56msuh9zlWFMC/vXvlbq49jZ2AOX/dpJ
zG3xI53Lwm+Qah9T2ZtQVgW8xdn9lpiEXAAB3lpNqt6DsAzQZRoIlRpNfwvb6UIjxPrlEjK4cXJD
Aatj2HsVHOUBo4b75JoI1te3LL+oj6X73jhMzBsu0gw/6QRP6dBcFSA8i2+ifZ+y4sZqJPy0w+mu
NDJ+D23EQpEwkmtsgVOyVVPbDQZQzMYx3ta3NvzqTrrhd5JfgfbawXjrbW633D4mvyY0nFqnI/8N
++at6AIkC5ysO9DhxNvEdoq7264fLORVpNTq0bmkbzK5tO2w9fJCrtOO6JBArO9Y3xv28gB+ymYN
+b1OI+OC+966IshtcKwtD8HbVDv4+wewRwGUFhfcRWGo2zhEml2Co+vpO7EzKq2h8NaHfP4Eh+7X
xwKvlFc4qbKlEepZ1EdeMg3NrXWz3w1F5s+IUQrFvP5b5OQ+Q0PBw4NDv4piEwdfsSM+iv56IX/0
UUuA3zDgHh6s7NvQ5Wd6jcqltIu/m3l5uu6jbNtLjZZOmJDOgSjG/u/3ff2YLl5DnFgHOUHrL5lo
bvuUKCDWmYhy101IquKFy3d4mSdDHEpDMF1g1Fem83s4x8keBn58UVQ6l4/rC4Rgap6ZDwoGN94H
Cvm14Eq/x69DM6uxQK2NjT3dClz3U+iUXPwJCN0TZKAPxt2yXyXX8oe01ZSHisjrh7we94lQxuu/
/Xm5MDD4kNRp7vbNlJxwY7SPuhrlj84zGpXZN4XKyExvjOtco3807FL7ia6GgqTpvtvCYr7uSHFC
eFU/OhLq2/oOO6s4z2LnNZ+kuU+IsysmU3gSZ+3rYBHeLtvuZzIoqCxkKR/CqDQW0qW9dAa7n5OP
FsJ907MSkWmJ/XzQnL1q9O62qGOSMx00dxKp5jfuUEyMcm0xQ5GS6eIqfzQbbLM12Ga3irUX3BK5
H9QRCSiLl3A0q/Sk8M1iWeNVI8Y1qrffqe2fi64q34thEnuZIThEr1O8417D7RW5/a2zGv2uVaR1
kywXPxJLOvq09JgeVKqEjcHhRvnNmrolYbVjNLinNImYMGq9N6I9fe7R+JBeOTbfcgubJQZEQdHZ
TUSxiJuhF8ofpxNMt5P6dxjlZHbXXXtJGwcRPdF2u5hQhQebRYpPjYNCWMkVGsJ5d41Hk9udwsCK
CTVJE4J7J0feKXWwabR8b7c5LlPaG073oowDzU3ARD+iebrGkeESs+L6yH3iEGwsGQRVPKNLI3Ov
smmVRGrTYtEA3ZNU+YsSkxwXBL1cpIvqdz3Vrm07aC+ajC0+U8Zm6/4+Gc8YH4ttF6gSXFC2d1rL
eICI0b0gD3Q2QZ0VJ9WS3Ys9k7WOt6PbmVQONAlJdOFG5e5grPf7nvjEN4eO3Qba7XATepABXdsq
bqa+6W0lrmU4QM5XgnmPqaTfF67YB3pof8dq/D/MnVlv3MqWpf9Ko955EAySQRKoWw9J5pypWbKt
F0K2Zc7zzF/fH9MXfc89XXVRBfRDA0ZCSinlHEhG7L3X+haBKINoidBm0pjVQAR0I9WubU4/BUWP
R2hQ+V1o1ZlE2+UtHTpzv3QdO1cz79/YP1xuvzAlKGx6hM33FlEKVwZbpEix6f2eMthCI5dfaHSO
LJx2s9PJ8DhmcVIe0B2w+5H9t6CkWa2HaXm2eQlGuDx2uT4/pomt7mrh+v+4C/cPx4Eq72+/cLs/
Ca3xhIiGupDH3G7sdtI3DooZryOhgfYR3TGug2l6QdJ3P8Lvf+zXG9gb1n2hv//jnqRU4WMhAt9G
anN3u1/ZcXRuZZ74WWwQabJUwxcdRetmttVwQYA+fCEpju5QZ74wiLYfyC57Lta7O1zYR8MhBO72
oMTNR2QBRLHcHsTQ9C3vl/ZhbFT1arTmJlal46PBmXEelFgsp7VaARSDL9QITC9MKqwQa1WDXPHT
stmMNhhZdyyr0/vcP9STsj6Q3XMIp7RrMc7MT7kV/rrdP0YWITmLiB7JwY4vNTInv10fUDdruJlu
fMX6Fe/JbWsOBFTUbxxEJ8tprA/NVvjqWsM4pRGbGkpB6xVEUo4TKw6vXeSar4ML8UgOZX21QGy/
0ln4pTe5/vuHFbkFw1xumxljnN0TQMnQPd5367fouF6UHrdXtnUxPFcLQJobTVu37Q5hCf1EiR7/
+HwAPOtixG7eRxvaV6V3CFvLiMJdz35kMD5W/7md5NsJyk6UJ9/z0XiPyp4RV0fLWGIhXS+7fqfP
382AFInGIE02rJJtYgkDHXB7XfKoONPxDSnOzn1I4Y+dhJ5eg1iLBDqvN7vr3HbyQPgVc6TAJOgL
F3HAMXpYbGs4DgPdfRNSPzOM82Qt0en23WDUoS+MZPQD9Ot3oc6NYCHwDHdOtitB7TQshfO0Yngk
gTK5jHs/M3XNGyodvExefGOlpZ5GUw5N96UqIpdTMykvTk4uyQxysUKh3wUmE6V0egbUubX7+Ttb
YUvOTJhkQIwPRXBNKLCfGaRJWwZkHC3fWWX97qgEqDTNHi8mV7ThEvlFT8PHMNKSHUmMOY7Mwnq3
SC9oJKYxAriLU5Hmp0GFyrdlor1CrjjHYyY/ZI8lVo0kkllBeAUOnDEMyp/sGF1ia0Z78t2KfdbK
F7uYniA2emYXvapkupoa2Y9ivsRz+6JFmpdlwfdFiV+4OvHxi+UcLOI7xgziCdPq6iL/ysg9ODh6
2h7WabaFkOfcSAGbJS4JaoZFMwfmYewrpHkDAo1c8JF3JXItJ0kYZ490Jni54DfyQ03cFXI0RkuC
8LdN6xilhw7TnxGfYicNMq/UUFCW2h0QEXc74+5g8FdAbsjJ66RCaPoUWUiL7Vu6M9QMbLReDgfY
sQh3FBqtGNCTDmkYLiktU0rvm50g7CFjL0gWYJsAyaBgfdvMSKVOpbJ8LIGK8WvVbPrc8iOd5Nq2
7xLPATPgkwn52bjjfKVY/pEHcIY6a9iPcHSItIu9ODLFNrbGlwTa4Gu6JC/FU8Ac4BSQlezbAvjC
1JUFehRn2NPe+8IUT15Dm6ZBwouBRQiKfGKhaCTdzsyfQ4w3dmKAREuNlxLNI8G5OMEIBrQ20hGM
+YwlOdYgODbRR1+q4KTPbHqkAKRs1T/Gotc2oRGPXjkXqFvy1y5wFIo3zgqYv9vGxF6nigoNpXQ8
YyC/MOcLUUbk8BrT0c2AUdA/BcrwFBUGIqrQShjQUpvr41Ke5Jg8GS7OAxHMx6kIO78KmSOB5fJZ
a/ohYp4gxEVE43BB8QojA/EfapjT5HYvjiSQw4rksqcB/pwC69qHRs+KtZJ2bVf9YrNVbAo1fObr
S0ap7htRCvS58aKJUaGK3K9tnfwyLe0gouQN12nKfpNJWxVrO6adCtld7Wyz7NnWA8ZoonhxRE0a
co3tTJrZtrIJaRmrfOfUyReDAF76OkiNh4T22DaNySFlLqvSH0CAzy0ysEJP5dYU0xp1P16GkRAl
YKMGuFvcMcS/ZiALSLV6Y63rNq2tCk/TxiN5z0fBihVBrybp8lMsI4qRYXwVI0m2dBnnLWhWsXNt
2ZyGYDrnVP/ekhITnM7xzqnawCvS7o7JjT9p0bOrh5hPa+PqaiFT5k58Y2HnCiYf5nl0oHwhx6gU
SkEi3TyZEAQOGPrOpG1uDl5RyhP6BXwOgcDZJ/wuNr93lCoeUayvcZx44ZROKA+INGtpsnGhPy89
QdoyhLkt5/CHllaP64uciUBXwRXYJVXQvCF9hSCjWBaHsp/fdWnOe3yIl4q8Gy7aCYmIRYFBUAJO
Na1YwgC7JG2O2q3ZLKOizU9cFbiifMNcpCOYlNgslDPBJuq5Wp2EM35pxuVn0C/saSsCGrDkqdH9
5egiALAJNQPOcr9pTU5Sm6M7XfQPLqwoAaUZEWY/Ffuh1s9yzTvLOpgDMQb/q23ejRaJWgej5HnM
kfvSleNFYQhHe1g8d3eZCUiwZMounaxZOxc/aoNmUKqgwg1cgyn61u3CERDUwUBti0Fqm8HcCtv8
w7ERE0+dCW+qyLCNRPlHhYDqJTY6cn/ll6CcH1u7ui5Zzwyo1kjKLUhHm9GWoujnpDLTQ6WXjP+H
6M0cubLQ208IP7SflKh/Tpp7GSOBACr7olx5GLpWELiIowMtdRTgTaiKFOCLFmAGDjaV8c0AKghw
EHhYPrfIIEyELoYavKVWn9pChrYWMz7CKeylY3AmsmnyMZx90xBJyC49RgTuleSxK2zQ08CfqkbH
x7hypGl4yZb8fmFc3DHfNbv+YaYr6IFy8eiu+DHxrJsq1DCxwQSNMG5n4WWyy2uUTo/K7IYnzjlC
DFxxLKP8J6TLZM8BFKIu8YgOfE4QaiCuFTHFObR69gqhbyrjZC8L1214rzWh8rulgPNWxdmurYGw
6kAJWjfAstgKFGzNT1QY9ENddJdzW+3jsb8bc+vN7qmzUQRzkpJGYayyhy74YLt9dtQeMSQfzBME
LS9qiHSViw6rAtfvNEBZRu/Zx9MaXzt7RHW/9L2J3KikVjG1+vsoW3ynKnqJmuEcJNBfXKIMBeUW
sJ0wfajXsVA1ftq5dm20+kNfnsLavLcwQljxeMhjudes8KFpPkivuoIc+7Sq/F4M0UeGijcb3GjX
pkCPw09E8ITKDzXntxm8abTIEDMfeWoj0t4Gsm55bnSuvcAhwj3S/Lj0xQxARzOQI7cztTafAxqR
AaPLrEU20DuUHG6I0Nkgh2mzGOjXs7Eh3TsnqAldhk77BwmSNRUYxel0xGJacMuQW9ykrDe9kJuW
VXDTYNsSJP3g6f8EWwGaRQnShd3EBFUAUFdrvg0pW3tXq35VZubbA+nywhGN54p9WdcIL+grbauc
Dgg9tSN4Vr9iT3ZobaZJGVd509G+t8uAms0tLmkeopWm7ZMlA3G4a354h86WY3X2TEhL90oUje+S
L/UlMPO3qG3aX+lYk6RQ9u+/jaW9PT8wqonwFGfePDWBx0d44L3Qdjy3/Lg4iG20HKqZsTrIzDyv
fIXFF8crZeYAzSh0HOZHq1ulGCnKYxNFmmY69mu4flVITZxuXhYSKt9jXe6VMo1fS9EdJAKoD/ZY
m6glJ34jCHT1Zu2sJZP6Nkr0QnRgZz7N7FOuviWjxspZ5Bx72uh8L2KjgedHy9xhHGFp43WupDi2
LdwKmRYPt5sxHDypP/0dIVFZ/X2ngvlUzQQNNpPdHnQUK2+hA7AJfvJHORDxxIimDTM/mi37+/Qr
CZP8B4FTjJHB8r1XZvB11h3DTwyFlWylaQ1h/vQbkCRj0Pl5Clc6zYeSVwUv7eYm+G0fht1QXFyt
eEuWcX5PLOv6G+DbDHNzsfRi2JsTzWJTLdMVvGS5a5vS4bDR8gcNVPCVtCjzmItpi8Jl/upwjd5k
OBLAkI6J6xcg/vaqIVNwauke63qvflYmRZ47vDm1zWYGJNQ/bprhcTFAx6jMLs+FqqbrMH+LmDat
s32MdNUk+CjndGSuNWORcJByalpx7jXJ7PBGg6g6sD4zLesuIB+zb+dvBZtPJ9OXj7AD3kpGOAbz
fgkfO8bYmGh67Qro7cNdi9kpqYwv2J5YPACUYQuN7/OqSS8UUnLXVu6Pm7HWzH9OeBfJTQRcihLx
wkhYvUz9oriEQ+Qvx9Z6QZDU7uxiIBNMR1if2OQfOiuy3JIoryyR+7NTxFCR2OY+GBZIGuDi7Y59
HVydtrSvTTe9EGeRvzbW8nUMi/lhqhdcIm1/jI25fcMJASWT6Ot6jJeTCJrqbFijtsnwrHShAmq5
QhAy4V6tgt5A54Bf7TImH6jSjn1SPKW8mMvtlxr0pBt8UX65MmfM3JGnSgw7YVd3zUoTYjshEMar
dj/PCRJUjtPasu2HNkrEY28CqfYGA9nhLURiqtERDabLNALQwIIyZjdBfziAgphxi+AZNMqGpVsg
2ANk/94WGHt/2+ZAD22cIcLNsz6PIZ6sPW0HqHpjM17BFr8RkylOhdUSfOFgvL5xZoNRvmOx7R90
t2qgw4KdUFdQnOICfpPpU9Lz31pUmUTPPsFptjAwNMIjlTf6vrTkxDLYtIKnG1esjWLjGWMfm3lO
fBpLTALoxxmy9cNkiHH88gwpZgouKtF66P0qF/o7DU/ZLLXlZyie5sR8K/pu/M44/00bzK9485on
cAvKg1qQMW414YMWaTVBOnLEoaur8VHSvkraoSdINUdqdTsG0tBEXqkhuSmyqbsPGP7fzGhu8FkY
Vfby2085fNK/QAdA7V6voLS+5uoWFtEx65R2DdWqTsx7B3IreSLCSZ5uN4yBo2Ov258ZTHgxauPz
3CoJWLnqaIvF5V2JZI7dSXcaZrv6tkSuQmuZ1RhRNaCrN+Ntnrra1QytD8RywQZoCEnm3S9Zzg4S
CqtCRCHSbT9qF7u2rUtvBwXuqLzmUzmMxAS8/H4jQjKKcToV1nOesZtg5hnvtXzx5g7f6I2PjhL/
m51104Np0pD/Dc9qkFfDK8wZjsw2wMVk5D3FhhqeSGanoNXn50VnOGpQHZ8TB76HPRhfyC3ID93i
bsU4zQB1IF8ENaMPqT7yymQOt0bB1M1Cu61cIIgOsNSCpHqcu5E4dLP/Wig1PSGHiDZsXeY3g9Cy
tlrhnKqYdxgK8hcgQQYh0Okd9CnnZariEQKvkx6JTseoE4cujVUB72ilYtzIt0OJJabvYbl2Maae
Xg3aIZpL/fJ7dZgxJAZlYZKya3Tbupvgbbd0Nze2LMyLuH05KXuki17X/u1khWBJl+tdr7VhL13b
K8IpPBRhn5w17QDgxX2oiMHw8NrkuyL7QQaXQ5GZqGkf9hwDC5BMONHqo2r7wHOtRt61DnqdEeLm
th5H9ab11tNQwmqNOML6Lu6eHC6buGXviCJfzXXoAG5vJeS8Hu89S7DQ44whcdk8j6u0zUFnrkWm
c+rLVj/M7Eq9HpP5XV0TDGOucPowz9MnPLYJilQYlnNGlDAvXHj2mrfTLbE6SL2AtDUuFRDVEVKS
KLtdbhwETqTSG5w53ZYwdX+bdh14YMZUR49aOyswEQ4td5LO9TKHHCEgOtIOY5YG10wK0/666Cj3
2uj7SD/Sc5wBi1U2Hxmqh2+DmJB8Z161BNoXkGsmblRM1nSVoMZCYXmpdDaDUT6gsI5SFn2Wl5DG
Cyxgk/767eRXzL72q3//DnUFEv+vOCleE0ffE9W+nKxJTbuKucYBkCET/LnvX+Au6lstSSpyp1ak
dxKAlw5jBEiNXnJcZIS4m6ZRbvtwwt/ttGQPaYFFgC+LCfQH7AC3RdYJzRfj6HAcHW5E73/cgLOx
9iJRH0RAMiIyjMijbIl34AOgdRK+l2/+dTzMLfbnn+NhFPY0A2mFLlxbib8kNbVtynRB11qfmhwp
XiwSEpUK0JJta1y7xuVwxj2/MyINSFkS2UcYS7ZHyoX1FtpVzcgHKUusnPxhcYKAgiVjOWcPHh6s
yr5L05h5bCdfZdNkj2GqHQPkNrRgO5CxEu0PKJz2Gc9PsdNTktgKhPgnLjDaqW/axR/yyf2dh/M/
CrF8KXP+/fv6mB8lYl04RN1//Ps/fbf/LO8+8s/2X/7SNf4B9qP81f31t/7pL7f/cftx+Fn6H93H
P32zJUC0mx/7z2Z++myp5G/P4u+/+d/94f/6vP2Vl7n6/Nu//YBd361/LQS+/OdIShtdiiFIgvyv
cyxf4hwM5+Wz7T7/00f+DrTUpf2HYeq6TsKX43AuECQ18pi//RtdjD8EOZYMgYUhuV6TCvb3QEvN
+cOQukvempS2YLTiEJDZln0X/e3fNPcP0yV4yTUc16A9pHT7f5Juyf/6Twk8juIwtom3tPAnKda7
vyZdTaxxZlfVsCi6fMQ531t7sokRecfaU2F1np7NwxfbqVAX1GJtpcXEBVDN6AOtIbN+WJIPqx28
Ch8CnBrN9cex+lxCXG5FrYqzY0SY3vqTkVkXfL4gM5P8rDlu6EWBfAgy+1LZY3guuugZBfdEyb7C
r4ZuPouRyr5S9zOAuzH6ylDUpeitdliD8hMj/pTsgwGUghtK7M/kuPdHFAPRsSr7aBsH1NMMN5pN
IOBJrrjPYUGvldBCJBuQKGzHI/HCn0dVntqQWk0I8jpgu27KYVqutK+eu6UHg5tlT1qvNKDgM+1D
s8Z2DL+tjoBtjbjWNl3PtFabnQf8Vc12YTkgDiB+6+Pllw4rad+51nnCREpu71ScqhQxe8o7A8IY
SSIof/TaHxrv5JHahfXoIW3yaNebSOqVOcPy7/QPZ9bqbbHv0h+E4Gx0Io8frdm8D1k+kJgWMVIb
VsNh6H19iC51KzJkAYS8SHqhZMQTHmioQytgh4PNDn2itCIaigKpd6qLY+XYayhfvenHtL4iR3sl
Fqpe979eIKwvdRvkWzzBL7aFySYZvv3ppPlPAjWZbf3fByAnm5JK6KZhkfDKz/8UqEk0EVRap6pI
tUrqHQSx+lANCyXTQjFSZsNymnFHaKKis2dkzF2d+k2j4t4bsYuIcB4Psonv0jpGVrHmW7RmRyN+
CcMnwJk/9G58KfoRHQwbaB9aqR8NxOY4jngc+uJXXLHwV4mTbvE5KGKpc68LY7FZyib6ot2zT/WX
hPnvrHfzUebRPusczQ+LrYscDY5Od5gzKvuwFY9CU6/ZKGi9TGXlR2RS+6tlZJ8kdDgN3Hp95hhf
o8KW7Crw/Koo2WK0Y2C51NLLFQbNmDb3pmThOBRTkO85NpfDHNEZH1eBuK29WxyoLa3NTY2JyHNB
Eewd2aePJLZsXK0rDhlsN03I5VgoXjN2xS+9ZoPpDDLhdRWlZOOw77VrP3ct0++wHWY2WwEnLAll
Sxy6WSgpDNERA99LMkRwVio28fNiskLrLMkjFeiGDIjQ10yR7RSGz5XA/2MqMLYIpUB8TEhj28bE
YCZppQRrlaixpdUi662JxROaE/m4uP1e5zJyyJOiOqeWwpZNkYl1eqSnaOriJczimGAC8KZ2lM8I
k4blWJa/ljaQh6Y3x3ttgCusKwpW7FYPRjY0x94E0t9On6sY4cow95wl2YJm2SBrCF88W5CK6nG9
qUv9s2S4uGvH4Vr1bXuxh1k89Sp+JnyIfDTM+d5vEE4ZETMvRizD7rSKwpY5JsfIeg8MxuVNP9Hs
W55Fs5rPcRiflkY7OC4qEmXm5REnuCI/g0zVIUtwnaNp5r8Pvqd0H6d+zL7KsfdcTGX+GOnaI6IT
zUd/3eRh6bdqPWJpunt9kucXUPTS1+ZZvnWubWwHgEfQrC8Ojz6FimMPY8clcY3JA+8ivQV1CDT9
5AX1e+qLdUAdooVM+vxuTE1rr09ztenbqXwUDX73Ttj3Kmyc7aBLQtxLdx0s9LQIJxVtzSSlVphq
D/9ZwhbPCXaF7lw0DQ0OvIntkki5zYrgdV7lPdioU2wX1EihJALWWbgUWTbQv4gi6ZjiAlMNvdwl
VdMlBHgJVMYcNppbF8/52qJNCsKcgmxamZNi8oOO7DNyaPM3AlZ2yPOcbQdU4jjKKNwCR9dOxMq9
YzjrtgUWRG9ux3qrJo31ASrwZjLYilFKkYVimBe3YqOd9dYFCqpg4MSJ76D9hjUNnosnf7D0btnP
jetcRss8NbVp/c4o1DlTPfIQIeMuOEH6xgak1pcBSVqO+cQxZewyra42mP7EHsLqZnIQ5/eB895l
M2pyfBWwe1WzMafAOpoqPyQVM4VsvXGjBRSgRDk2j9kGPcw9kr6cOFLjtaAbcwEbh3uPaWiXR4So
kg1/FrWvQZ+9tRUsuEWGXTTMbPUfdYqbOIGdchjSCgaEwwUm0wiCp1GD5a2Psm3KTpx2DGXCQGgO
dvIQ1CmX0QGgBy+WgM+qTdJ9lGPF1dOLWSTzvoumX72c78yFzrAemuhpOh1MQ6fTWelGWs/11s3X
FS21o+MQIOimUaD7+OSHXaJXJ6yyk6d1fDTkjDlb3mFOYyD5SGDJ8SRueBp5FxyhjXfSerKB+OPq
/GI5SXYNIqQSZh9+b2NFTdAWFzp8PfsD42NWeXdnPDl9kV4Crd7ZRsiJ3LbHahjCrW4ZKTk6L1Xy
pa6NaBOgR3rEDUs6LK4//E+QzFM7feZyM5/pc+1UqVCUt/k7er32GIv6sYPTfXbg9fcszs2yho2a
Dzmic3/R22w7aJhvomgGT0O7ojXnK0129OIa+5DeaV5g19P7yclkGhZguzHYJq9tkmtArDAoovsh
mVCZOeNXId8IVNkrfRGE3uVMyyThtlIO2yR0yRhMNTglSIW9JWKJWOTEkZHRhx8YVM6z1e6hDKwY
u/A6MMhhmIBJzdQwmS/NORoYeouGoXEnM3+wFnLUpPtMRjK8mtAWuyjVt1yxg1MivtGJhO+Lch6b
SI7eP2UtiEut3dWG2kar+FO5DTFgYIm9tFeB35RIts1F/9nLGli4sA1G6rAgqzRUtAGifDM25Es0
BvEDsv1ald0lBbo793blDaXGCtGzfbSZmBthetVG+2mMR3HuIxvdcBIRQpcAXcCemXBgV5btAc/v
dlrb75lqlRiVjRTlTQx7OMvJ5oo7Bs4FA77SJuNo9Rr2ZSM9PrtvbGCizch2lucx+uYgv7AgLqcU
UzlYY7aSWs5givB5ySXuGz54deqU8RJJS9s2NsIJ7Jw4FJqvygHek6T1ilZGgM7AiRiKjvwvrKeL
EXt0AkfMBHBmuNAd7Up7ndN08enEYDDvyvsgKTNM5GRGJUVkgnZB01qQ3mcEdyDZD0YhR59CfCfr
EpMJgl2yBRmixhJo9hCavk5wNunnaIqWpKb9rrPPS4Ou9ETWqoNGcPMefFbqT6KLz72ZEaDVMy0l
+gCsmWFJ9rK9doaC3SMYIA/YgqZEx3cOoEcgIa11DQ+3DfQlJ4nqYui6OEy9PK/aYHgsim0m0dZ+
UU3jkzFvSjmyw0WDN3I12DDINK+tze7FWi9Jaigbcu3cp5LE04OUD24tGed2EC0M23yuLMR39bAv
2G36ZcS+Rw92Koru63y+VrN8hZ69YfbkCeOzcFMCGvVtrKtnqENXi4aB1862n3ZW6s1mQ3CqRugY
Xl36I2O/r5p4yxRGXyUY+G1CBOJxAVBcJpTc2YAsQl1UwqgxzdV5CfrrNPTO/QoyqHUdQLf2k0DX
q8KavzWUOi0GTY04R1YySh1Ygu2aR0SIxypip7eE8rkIrGXTKjLrWUQOMg0Z6GfBz4JO9j5f2UiB
XlzgyXeqTqFAPWrxh2FCnxki+6c+ykNHsqwOQLcCMs1ErP2KMeko8lTf9FDLraSY/DDsB1JJNsaI
9xTECHx0JXUAQsVLB1r2FDrDdJKze0onrLuY1JAxp7F7MS2SeEvyF+sq3wxLe3GLnBZ3XpEjMJ8Q
LOBG6WmZSHbN0eJSNU3NfDEnckAG4mGNoWU6Om/6AeWMA83wYhTa4rfJqy1nip48XsMtQ0K2hzsT
CylLiGtXO2CxcAfJ7fRC1SZn3EYes9tjUtSnqXOfKTpfdTmjytlqtU0Ca8SgeyEgq2GwVGo6mhY0
LFtb7/aBYNOdhJWnEjJk6nXGNY0y3puVezJaYFhRbeyJSiNLiDe9hIAkBt6Fsk4DNqvgelT0Mx8z
rD9C51KWaz+Q11043uJa5yraqmPRyLdghWOZWGmaIN6mVf6hxcbW0t2tLHry3XrozaNlv6fkuuSy
NtEQaD9GmtJZmf6aA6v1DbF8isQ4uz3g/wgSZ1TQCdcRpKI5G1N+4NguV2BkTv+6ipJrHvU/GlNU
8Y5u0ygwdNulgtLFX4qoRVgNuKV6OCPffk6cgw2wAWSgwHiaXZqmf08HAx1pzaWsDZ8jdoVrp34a
kEsU6yaAWNtZd1I/nxGvNnC8GYbCHionyqOwYjm5Pd//132l/7Jl9N/qPv1/2FeSBh3Df9FT6pv0
c/5zO+n2gN+tJNP8g7wsjhBlCnASjkWW8u9WkrT+WJuSwuU4MBzT/lMryZR/6MLCzmXqmN//qZNk
WH84OknXLhHM1v+kh2T9Jb9emobtCtckeMa0JC0k+mZ/ruCrpht626BMbBzKur42Nvbc2acsUKVA
1iO6bQwc6KO1hnX4SI4K9tR1oDQEGWF4AogFzrBnk7z0e8ngOXNey/guMpcG4XkyMSNFmLFp9Eme
BKojGiDpdzmZ5o4hUX/CtXxG//KzcbK84VQeC6iH2CCHKaieBUF+rTPDk1ug/NwmMg3ekmvUU1yK
XI92xuBO+2jdF67jmqCtNxABmm1V1r9GEtgeYy3TNnWXH9DyJTh85EAulUWZlNlbl5YCVlewUloS
GLtQiO9kzV7/dAT8Jw0SmvV/SW/l/XUUYTSkuOqmq4T6S0h22gN5KWprIHecYbgijpXZOISfRqIQ
NeCqwtFgrdP68XsMH/NOX1nt0TB+73R01DX4Ydkh7Fm7Yw8VTJ89eRVkZK0KqbaAS02hlOWkWFxu
D2TVQA4dXm8Mykm+OVXeneMpAMfgxsYXc/U50G94rOb472k6vFmSfiD/KXCQ2cvdAqhUiz/dmR6X
pYDaX07rV4KPgZbSOaPPzRi1fkmrt1HloxdnfXLQ15xurAv5MWxdtDBQwK1dT771LY4uN4P0GoUI
bQSrHcosvTy6y0DXorNG/5YwYMwg1Wf8mztz7tVriaY4TRGYWdmuNwwbVGzr3EU0K1kZTRCX8ZCq
nWDv5IRN8rVLcsMvrfXPdm78Na6dk4RLFsGdPQZg7Ol68uGiLGkgE+Aumf06bzdLNQ5fLIMWCtP2
+HT7tgym+6Yfp0cjMu2NaUyFP1RCuwLXoWcT5cv74LY72lhrjE2LpNBE3UNsTMnGdX97sQs5eneJ
onhxujNWnIjPtck2VttGpwIKSrNJ6gE//4rGC/voG4tifaBhrrbQKqJvGtLrIkri2bdmLc12ciC4
YDRxIcztOc6rHchU3jQ1IYZZrPHObKzgAXGjV/Wmec1791tlTOvGLze2+mLJvewAyDFaB9RLIGnj
F7aNEmX9KBeTja8NAG7N3/gc5/Q1EexX62k6EOYGG2TN/ADT/ywdG73KGhlzu1nEUNHzKmdfR46D
5zulvCJBzI1C6zL2u1tgKtYPUEiEJRsVohmCobptGbTaNRANmq6yNsl3asOPSZuJvTDIvIld+9rR
Z9rH3VRv5ikxn0zT2U0jsYy377RsiI6TYzr0P8HLMUGrfTEiH6st4EA3bY3V05G5Teyg9dyFmvtt
ccrmDjVTez/19vMwa9ndIGwdWRH+dW/6wUi1vS+zxWsqqGSYZi7J2NRXENf5wcXxi/5rgdA40iGy
zd68hJH1c8BKcqba/LKMubiyszxIpraX2hyeyTOkOEurI/rnn7ICBR7rDbpbhm/3c1g/kU70gTHA
ftAcnsSk5uE9tB04Jc5mQBd+vYV8MF5wjssKmZg/7aUlvsaNoFF2Au6OrS7D4L4Ottu8Ja0doyY3
4nNDP2WfJy5mVAPOflO9ojB7CihSgpWl7aw34WLMZ2C+ni0hOlYussN+HtIjiuQMu8RYbhpccw9q
WuyHyVK4d3pqzNaE1hAxJcTcbl+lJom7WVTlFWtoYZU0+h2la7V+E9eCVFwxXAGt2Q+9Pktfn9hD
3v4gfbnUT0LNXp2KsZdRdh9FoYcvFZXAobAQKyyl6C9TOb07InQfhozZ6FJMzl5rdIfIZO7rSomT
spoIRPk/94UI4nARxS2zAn7FKDAKTaMyz0MADUgaIKvdsSheMEXXx2CRoLbWsbmr81LNNCXKix9m
8xzty1abvRIbE592mr0vEfTO21e/75s0tLtohe4g++4g27a/6Dhds9RGJ0k7BSF1bRx+X5HdtkX6
1ciJvgg2mzwrtyNl595tJOKZODFerTTXj0m82GBQEc5huqqe0tRCAr/0+b6zQumVyPD8kssl+2/n
S6TosgDAFgcrG7iETCauAhW42sPtph+Lb07QWacpVgZYIbk3Wu2pCx3wcbAB8IpoHZ0I6dSvQ3sm
IzPamNXytS2dx8SMrzk5G8pZi8fuhEEHyfP/Juy8miNHziz6ixABlzCvhfKOVfTkC4Jkd8MDCST8
r9+D1m6sVruhjZCo6dZMTxkAmXm/e881SYVPu7h+rY3y0ei1nW/D2HD5LeXs5lhtJyr+8lLf900F
xjLjotJ2FAgd6xxD3XwZ9fyt8jEMlT7aSlquC6fZd6O59YnveqgRAHuPeKhWhf9lpgTSQmO7/FEm
Xm84AmtjcDe9Hm0EKJzUwsgkofIzDNJNGuLp5jE1A2+vu3OEuTVzixVLwOLjCV9Nx4FlQB+KAx3c
99BRm562+iIJUWMZELWaf2+SjJJx9vKMxQbxwON0azXurqNq0u2wbAv7wj7nMUcpy8Phgj9yL+3t
jGxejPVWJi7r5XQxzMWojNEXU3ZWabCz2YnbayvEXR/Hu7aK9mGHm9xTGwscEtbPoIuHcw+ybvkQ
lw9idtHrsyroumLfhcTRXWcDRZRs/qpyN2b70fm8PVjaMx3OySsehwM05hU7hyAB0unWlG0acp1p
Jn1xYUCy+LJgMPIMuZnkQGiBmx7OtkYIBChnm9q7RAdeN/frPOf/s0bIMh66DG1lFmfhydp2pFbx
GFzm0aaJQx4UVC9Y5K9ORAU3QH41j3wP47mNZwxN5SHCMNFAxzLq4QyphnVjPGlT/opl79pTZrog
ervJCRIFVZIjWAqTGlsGTl084zfCb7jOodDBGDAJP1vEN8bq0IW/aA489FwuBQ1dPuJtLvFN+M3e
too7jkeQhyueeWuIO9sJ95fSPIyq864yTaoG602bz/Bq3DvFH5s2ojtpiuIFqgMHK8aM427gDrBu
UBzsItri+glqnFIxVovCO4g2Ia/LNUkTJW1AyxZmHXH0G7GnjjFo26h/IIqC3TvaeFaKgczDxHOI
TUyCvLEvOhwDcIYXnAJbb6GE+/KbGgsilcjXy7/TxxDbWS5WonpNvdnekuC8kjUX2J82V5+JFx6w
aZ8l6gvrOVy6JQyiu9pPDU9w8aF6ZsNBtDnqUuIV1jYJ7ypGxCw0qicj8ZpG6rL8KclzM6cg+7uN
kI/MUPiU+Sjd5akX3TvqD2jCvA7NuG+jcqtSKJ50y3SEl/2+X2cp3QeR9tTLX7Xy9nEPwKcmTlXQ
ZUczxXI9J2q6lO3ikrNOYTLfaKY48srXdR6wx90wlAZhgqOeZTQc1K6vnN3y+37jXjJaL+rUPICZ
o7pcp2WZ2omOcBQ3dCdxNONXtJzpwc69lTm2x+V/FYAe0qR8ectB5VKU3sGy4wvQi2Mo4g1DLGyA
GPD4KpfvmN55HcVEApaHGXM01Hn5ksMkP/SFZAFE0hzis8UYMHOshzoRf1/cYNrrESFGAvknIfK6
PAsLf6KnFNbre2yYZFHIZnjwKN3inhXdvjP1j2kwVua2jCq+h+k6uOxLYdpODMaMn+V5hiNZ7+72
4Gwa0MLw1KgJSHmKQf6lAE/LxDObNvx6A3dIdjMYYsGn3Y4W6VPTuglRBFXmv1tiPlJbdcKCpMb3
ZsGMzRkAxomNk7gbEX+iI3Yz9unQmC6+n4BxLt97LMTLf8XAP1bZNy3G4A0u5YeFdjeU4we92ddS
UnqYOy8hQ9gCzdBjWtYmGIUZSRUMQhtSndrMjROp4+hZW2NqtuiuD4IHZlR+WW7E5+88jgKwX4kW
GofNeuhD8vTac5VBrmfARkTcGnYVq56uhYcc+lCzGOgEn1Q3XVIUSeky6IJ6H1bmRpL6ZZ2bX4Xe
HzLDOFkm0+LZ2kel+BC9cynMNjDb9aIHewVIX7Y18coq9bc0AzKa18nnDF9nWgYF7eBByJlefOtF
Zdk9DPtT7iPBu3yYA9ksd8yB2treHqPFlWEC8L6Oz8p5TxtchGPWUfA1frRcv44u38tpPyUQcSSO
fld5T4rwOzxnEMOfFl2yETByWNwEYR+csr40NUQ0ozrGTr2lx/MUmkzm4iICoFu+6Jq2ThQRokXi
F5rkn7a/KiN6t3v7knXgN5wMui6uEjz+z9pCoSn7PVTIfeTSapLNKwcU7GrGZg61f0OGHbz2RLVv
5ILqjTwuUvPeV8magDl+w8j/zV6f+RxFGE7/KSCv9xPRB8G2Tpnchdr8CZbW0vmULZqxRzu7/zZr
/1zrzrdTRjQzhfKHk9FZs+GvTO1OFfPdTpjPaCVQrdo+eCWkl/xuZhjaM4u5/+A638MYPqkR1JO8
R4n2bHfqFjbGYwc+RjnPkRe/+Gjpmcy2ZWPTN6P378xPS2Jc8pGpuVGMNDy48zmayt/MaT+r+X2a
jVdsBfaqb5rPtovOTax/QcLdOfbwSiFPTfNLdaHP97l1PAjM6TZL5J5j9g67FdMlfT9V1lcFFtZa
2AVjtbNIsEWJ2s14stJ543JRBZj1Tz1YGIw+FLu6NbfjNa6bpzHxPxz0ZwIo5TH5BbXu1FBrhKzO
OWztNxyzK+s1K7nfbf+RtNxVq67K9NDc80sLj9+N0199NmP+Cv/AnMQAwOJapTeRJ+xfIRTyPKzY
niloianfsUkhO6c/C13dU9K05Vg81JH/KHj+ASg6mJBpuDuTWX9hj7tGZVz7RvvLSjhKFcarLwlA
aq1H7vGqpPkGr02AnqXnYR4NvutKfMCGjNzyQI3DW5LK99rrARjpr20lPwyN/Tge1LrKf82jvMLw
7Qm/qL3DjV+ywvclp2k7Gx84RuwTGehaejJhIU/OZ+fDdJurX4PSJJrRfM2oqwtwgNKpneznAahX
uUqk/UAr6kLL13617B9W9q/WypmdZwRyJ0wbTa7/AEvLV2HLRGSo/DV44F1uzc8LZWuS8bkNeZgZ
0aWLSHhGGxqBsmkE3daUD0nqX+wOFFTia/tk2lXaQAo5s74TNz8msyRr0HCx9qSQW6xPXZedaKyg
FJPcQAW3UBY2T1oOYDvJ3Mvyh/Xi9oZAQOFB5xnahmj+SlvSqfoyuLb30Dy4/f23OfX3Oo+YpBB7
2WK5xT7xTenftl0cWfTE07v4MVnWWpgWi2t1zAz3y9fUrQJFscDOa7ZbjesdlLHx8cfPTE6JGTHm
Bw+Fc3pJ1fp9S8KEdrqxfnOi/q6VmFetm1G0rL2fbkSDXsisU78UdQ8QpqhYuCoTjb2BzOCBC/SA
rBg19imfpYwMOvwceeoZQ/JqIU5KneBeXQwRYmCJJ5/fcuuloi1Fm+DZuXVwJrCyl0GtGEQMo/MD
WJl5bUqkL2NjMpi4ajR6IccEA5rUOdqDDqU0I1kxIahh/PY7Qq4XU7p3YKMge29zM97HkRFMkXWf
Y/lk92KHiP5Q6d4eHmWyChmIrOYOL/F8quLqgMRxb93yPnJ435VAdd3eeOkN9e3RaOGHxDFTYEON
S5DfS1hlHs1JHqNIu87E89NLLysMznxZtR1uDC39o4RfrcKs/AzJr1mc9u2a2p4c4YdnRatlQaq5
dxOMOFfiSZTRY5f0DwaVE41iZBuZW3go21ojWx/pB6LlQdW99p2AYZidsZfsZOG+QUPccAjfxgSr
K/OlYhpC3zzBO7Ex8m/CfoE+yQv5wiywRUjm0ziEA7tStsUrwkRbOSQH23ppooJKrPgwy2+iWmsr
SzY+juqS+FQR96Bex7WBfRhc61NeUulj8vhBPX2nF4+RPscqnR4HFZY7V0KGzirgE0lRkrgCUewD
V+TZvsFK/NAjxjB9gsVkTk9eV/TnFtznqoZ1PGjRdprcxx4etcEkJdPSs0OgIcQIZo4UAZyzkS7k
OhYvoP9w/jXcbMXVJxNK/M5kqXlEWWOZhV2iRQ9GWGxrz3mKtOoBcXebJi1+Bh9kfL4bKeqywj82
634x/fJaThi0EXPrtkFdllfdsDfjOGx9PP9ST9b25Nxtl6Iz2VAOp854qP+AMt42GbjUoNObr0rz
XplfbmFXH+tK/R6gRus97iuif34RsY45x3Lxi6ASb5OU6TndrTgLCbF61Y6Q6IGYyroy02c3HrZd
LgLfvGgjUxjgQlImPzBFD5FmwFMuVnlMrJgYwypJogfcLLjWYT928Q6H104kyTYJ81d5V8n3IPP1
+Ntt+mMMV4o5+V74ct+6kHB40HzYkdrjVtt0Qqx7fb5MdngA9sjJUG6MYo0niIdyA1TWdx6J0hxL
xyR5JJD6Bjf6dgoG+21nbSrV/mmM8HEqyOBa3lvZZ/xaAhJINrj9blo28tCu5K4adU5JRRNQGbHL
QDZ7o9qPur/za+8PcABnWY3CwHPljqLV1ywd9770TnrInTIwsg7jB3yqG/BMsnOY9U2/E0NcLQrt
G4AQyqy2dqyvU0PcsK/Sugw9n14h4WYvFZlTFMmb57UckLjh9Pg804lQm9jwy+q97X+SLjnQ67id
oxi3FnU/zPQrKIdNmn33CrIh5Gk8iXscAJvZjo65zC/KaDYOZdA5E+eVIZNNUZlvGmx2GyPH7Mtz
nHs9tPbqu1+Ok0DyR5ruVJhvQ5ASXwosTuw4ZHCjvFrn6CG5aJmU6ka5zkCP2kX4EZJMbZR/ShNP
WwFFeLB6O1iC4rn12Zn5z+jx7MTei+bxKkiMDYv3iGfZJH6pBoctFK2uBi1egWuyCbn2zh++RT7k
AvVyzhl6lt+D+HLHDzxp68a1f3lwSwCtrWrsEKjCFJ9QlTakT4o0LTNFa2Xm9naakewjbYWgTtg7
XMaKQH3at0pBFO84Jo8+ggUxUR/+iBYR75ydbWZB17HdI8gfOgsMRCwrXHORbSiCbI3uyY+ThqCx
wBiBI46iB18TNHJYt4E/1UVc5k5dAesPajya1SRWIihq89aBra/y59D5wnvHf+qaDGpk72kZiIJB
9K8iLQhGjBisGBUP+xImdlXEh0m39zMwkymFz6TZMHkMdUzFfHf0lv40HyjhTNg9PLX5QMqaAp7G
+Kx7j1SLVf4JdX9ase092UzYI21+nUdQGTFSI0v0MR9jSZ5pRdzr2PXLVnoEy5lzsK3TZStCT0WE
jfOcYW7Q2OOGDgQvxNPBkQeeD08t0YvEE0ePe6iq4GNN8VGBPE58SkJDWlqoYXf78IgTGtwydXKk
Hra9BeIA+amcxNYow41MreqQKYgHXrk1wSklcUnKcTs16cZvieaytbllqAGuoa5GgaFhoJPIYEhs
fo+1u4E8YV7L8blYtm2uDwmxG9dZZz3OXnxCxn4e5t81R2U7peKlwl8bEkDsXA756lDUqLt5agQM
4simVskK4FStdp15nppxh7v9mdrWHXv5r3IIzyLWrgxHdj2Il4PiIAFkAsO1Nj82oFF8Ka86Ubg0
+90txT0USbkp53GN5kLJQRe1x+69F9GBIQ6tfUF6BBjF1giqNAO9KPXf9HWek970WJ8d6AC8VY+r
fbYDo6cwrNe+8AIRvG5KXDfFuen9T3KB3pgfjJaS6lyjUSAJLJfhJVUBkEH8+qKaBzV7h6HhX1GD
9LO8pww5kMIBPl2rWIGt4qkHbEIH4U8xZzrxhoQXAE/aOd7J1g9xFQW+YeIae48Fgib1OjSOETIL
xjE5cbCgrwGsxiCpgBf7WVawYYggevm4zVv/pnFrGZjEUZpIS2ECA9PLaRfnUhEQYLulJptU2MVK
yIvpVsFi52E1xEc9rz35NA0ww+12PZrd2u0e9QZkxVml6scPcVBThxYn+LtibLHtZz4dU8DzLWO3
ar4Uhti4tIP8cjqOHjpl53cO8MFcIPDqIYCfg+cdCi/a6+WHZjzr6YueffW8dfdXaPq32ScezlLQ
h/pqSDR81EmQGtiYD04zHXkUz3qL1EhjSsNMKmc/7H4Ns/uUWuCTKa5i0o0UR7YWd4Jjz6tyJ6On
NDY2Ay4QDoFOclLha5FOq7J0Lz37LTyoaH8zM9o9MKvku6CLNhy6o0cz3JI/x+3SEt6zoC/FxKjK
6GQa7BDaaOPECKWteYvKz1Z7s+uDH55S2742S2UTCP+Cgj9B+tqY3KvuHnw6iET2h55PXJ5LQGqT
YYyiTcsV1sHWHQStT9GHa1our6i5pkvdS9u+51iz4FwtNUorFCQ4FwBcPHcPXOng8BTJ5yqItbfG
ts6cxdgBgFEadO3bk/PNmwH/7LvmrZwQq0INn5S4go5h4A5Th4kiXlqM9CQqHGc7lGrnUUaV5do9
ztODZzCQKlD/ikBIHF9m+5gWHPIIA8Dan4IByW4y2LtAOMiBupiq55jlLZKfvXOi6Wzp0YSejbhU
tUcz2vYhSt3QC38/qRnqXa0T+KLgyZOZdausTWbUxj/Cu5by9wyi2yDtCDPEy48G3dsU3d1JSY4X
sySHLf3m3LBnYGPaRDmX4uQ+/G2L1vLm2Mlk3xVAUMoMObNizHIemyw+wQsJLEew9TIG55IxWDlQ
3t6u/yZNdSMmYpdxolW2dv1bE+kyKWEsAv8HouahHofwtxqsM1LnG4wU+FUJdfW6TbBfc9UfxpbT
STOmibN6REZl+SWRZLXKCiXZ9fHLvz9qX3wmnXij6K65p4Mobq72GvX1N1M8ATncXNdYPR7+/kgG
IFUWhcHr0mgEhr1owRUab7mRyTUk7vkBjgj3N9R8gMFnnzTPzgsz5vZTFGKXVqH+aNQJup/M6o23
+Nhl4zyW01Tvk4QGhrKmzFfNmChmzMsIuTjk5NLbS59ouhaVZ29t6cxUgjTkIcmgP+GnPUWU5H64
/cs4oc9prqQknTMuRUe4/ByDwfoYtpzllXrQDF0GMOSbbz/79RcgkKgxR1j0nI0HbOn4969KZN1d
ZFKi0bjMAlbDMuPW5NlLTRKIre8E2WSroB36gRot2ouJhHRmJ569qEPDasrmlMz+tiRt8A6T5R+O
JIxCBMT+T5vF/3BQEUvBZOE7luHpwvJ1TywOq3+KodSlG7t573aBhjEy6KyENVf4+aubtqAibLpB
WjX+iWSofyMKlZKEPc56QJc7t6l2kNgZMJr5jTo3NkUZmZm0VQbabWw+40/3t/+PK8T9Xy/Xt3xH
8Ow3DebV1uLJ+aeXm2lza0U6MKB/ABMG7ICDnK9aq7M/gH4C2KC8iSEJr3TpMtp2GvmQWYzGwaGE
J2duOa1P1F4slok0m+/llC/2Orv+1VQ9f4OXhyfMCevhb7SVmTMAmf/CHsxp+7swXv79OzL+t4vI
py4HC73u+ric/uaE/ukd0U3gAV+MCe1HiXdW2AEeGsXLrAB4jQbTBKsC3EqBClqrI5OjJtwmCJ3h
JSsKtAjXEeCk9OAvJsJqpb/7f17f4mL6b4vdcoFwZ0EIEGQDbUDQ//KJ95Eves0khZ/xZaP9jv0G
qitFrH+D3MSWvHVioJu7VHKf4/55xqRKi0ARXv/+iPpw8+9fkUkK8H++Ij4q3bJtYVjCE4ZYrpF/
+sTAt3mdv+ijQhk0lxmYqTv655Fi+/lcyj2Dve45pfiJcx54Ms08RLGOxy/KMzYtgzyATmus/Eri
frwIhrtNh4hBC7T+KuoaJSLFjf3vX7Nj6P/6qsVyIrH4PE3LdT1L/xc3U1WT0sDWGwaADYs3BOql
FG4+a1G+ArvHiNqAhhkVFHIJvPE2FF1vPijI+3ib1maum4dqtLZtHBERo4Jt6xkh4xDVHKmAOcZh
56KuFDdRZ8a6hCsdANoWqUhBqDYltTLdNq1Z3FTE+DETVEjaxk8VA+L2jOpNLZVSfWE4lGwTfIbe
ZiLH5TKUx9kp79VshU88iQO8aNXa6cAYO6kCYgCstiVBv5oXHkCXpEzycuobJr9YaaL/6EH+Wqlh
s9P3utU41b8SGX3m0dxuMqdhWqUkSCW2xMz2WF99G3XJojgEvn3qULVnYO7eNIP13hQDhI+y68A3
AwSD47KSXXSC5C0OJvunYkJ691NSME03nfu2Pjmt+K0Ke58ldGhZ3axtxII4aXvK/XpMTbK0f4eG
/5RopXFEf350LfmpeaS56RTb2q7+ZGvC3JNRwPhBPUI//jaNBgyjZjuBZnDMNsGgYSmZ9HbVmPrD
VEKDQJb5KcrpY+glR1vxOpkGDHJv5v056VrzJisg9PfuRvCiSaW/5tpjRVvwW9/551HDcuwpTG6N
TnfNkPmcwxAmwqovj4uvta6QJoCV0/u98D5r3jhspy7EGZa9jHZgqY6ahmw6uf5wMU37budLrvUC
hJ1UljF9kJ/SViHnj550j1W41EI6HXrSREdEX05Bqcmnvsl/G9jEA47dMhgGdjNRG6DrN7TVhBZH
3BBjTxq/0NeMoMb4ty3FmTGGca6GmsYeTCBt0StacPR8s6Qx43k4ZT1+BjQK2AEpk1TOfNi70XBC
gSfdMT9tgcYYRcZ+uUXDkPPqMESfLN8tvbHdCy8zWxXcsoDOlI4fb8RQop680uVUkfgMO7SyBXd+
suocviltjbUkRKksTOlTyrEkq3zwdCYYZc0/RG4W76cFz5n7+0aG+SGrzFc2M3+kJ0mgEGzF+p3o
T20ybr20eMahne5ku+mBsn70mCaMXepxUZhR6R5tHO7xYpNgod1CcWJ77qqXiSMWVpsJodc8VVX4
u+6cF2tyJhhL4S6pb7WRhKuucfJXZ1hboui+ImgPCfVAkcBuBrrjy5XvZjMerCI7R1Z+cFX8QrYE
r7wLagBFj0yjc2tUlB4UdTBB6qbFtUFl3gyYvYPGvmEsNe6jV3iPonEoCmyzeX8vx5Jmo+XHkID/
sBkbhCq55mlIj9nsAlMDzx/IoXKJBpnjqm4tuS/72CO0QCNcXdtnduteMNjaF0NebSMpalm3DT04
Q/XYGyPj8aUKXUXaNybHZ5oL7ppXnMljNNeeU+8w+jqNJpoCy1iJVT7qN+psP8ySujU97XYOrby2
5xh7LFZvjc6WF9/TNoS4yxrnUjApHovIKoIk5H7zInHK8CS6pfqtpDuQWJj+dJkPaM2ZzaDW7S9p
OR/KQrz1I7inBnsq0RE8zcr5oqlagCqp7pqdmztZIWQyiaHHMjth4qQaaIaO2LZ+c+VvOKqMtcX3
5mmPmEyCxK2PSaIooqd0nvTlsDJiaoJ7T2RnvWWHoWx9lfnOjFQNwkLoZzgZ8FyLksmIMVwbbJvr
pWWj0zO1shTEMkgO8c2Km5tceIkkFfETZTHg2BH10cQr6GJ6hY8IOytK4ufQ7/Vzm/L8hSJVUhXi
CwDMkg3lq7swJyvsm6txdKm0oT8lXRKHeVNtq8mUXP8KHrqAe86BT+hAWGjQ1GfrgFnUPwPPBXSk
MPNldX0azbbHGUOyXM+1T5Ps1CnvnSf49eaD9jQwMAW3x4y/dk1ooj2NgCkVyiufnRNKPod3qeMa
yiTcFHZWo1tcNUvpu64wTR7xNKJwhI3Gl4Yi0qMvyD9wqvFuZaoCqVXE1Aingk5Tp6Ec6stUym2b
YvPRocOclXGPrKViLXb/SKJhmKlGcUAcQ9+o1A5a5ghRbVj1tUf3wUgwVwxRe+IkvU3qPtuHOl2m
S1VOyFdQ4/KjwtfclUl3HanEDKK/ZTk9MyA3X/hY0RbGproQCz22fhs/676FzK9V56pOT1KnAs7h
9B07OLSEhvBYj9lj38LjjbF9V17oY74ornHjfbdEYHi88sQ2uaPwBF0TKZe6HR0V1hyBBkb1FmWV
1iFwP3ANo/rqLyU1xOkPuUbGDUjhsyqy8lHHEJTKlnZWdAPqEG0IoVojKKqOcBmV7XVsuvggSpqz
Gr/HX6OA3to4P0aE3bbsjuA1bFaWyL3O+NW2mJqMIzynMLDnWgX9QMtS2oi1j9S1C+thz6cfA6Lk
R+zjC8dycQWgqGhsgtWrymy4xlqYHJA8PuY2Eg8sv90urMAAuR2uSXfO3sNJfod9hnTfYkcI+xRb
7cweTIOuaYQW8RnliiCf4vCqeaB8O1aRlRo9//SfPx68jJic7A+5ic2CMQ3T7EJh/wJanwIDDVyw
4lISSLJnep19N3YYHUz+WXplso96/b1ZXOQhs/AgVlj1jZzpS2FB0yKaja8mQSJZomaQws6T7YiT
zMLwYqElDJTIreaMYG+flyeEbsazXhQNp9KkgVoSR2EJmOlrCSG0JumHKlS7a5OXWWIFcsr8JTX7
aoNFDk+X0cKRz0xja1X6q1ROeqLIWRydJURVL6wmOO7GETJD89JK+9GFFIJ0KsSm0GzjlJj+T9pR
nIHovOYAysoM9LqNltOq5cTbPo+qBzzrF/T8jnxQyEbSld5GLxQyt0/vqDlAXopiOV59gWnGi1yW
2FqdJG5VVJkmu5iGfDSJ494V6SQBC/TmZ5j9PCd8xd1pwkTNxSG2TBJyZnRLY+YjdhGrU8wZimHp
OvOpRYqteSfGJbxsYz8zxzxfWcTU1uHE5GewOY3bCcasMtEQSmZRoLcwr4tE0TPXuYHOTVYGz+kV
FDeQOJpq7gXgoSEmYQyVCPC1mZ9MNxcPQ4a401n1tETEextR36ibR+7Fq6FTs8eg/6vzr24GN6P1
SFP1tvPT5nq4rXy1TzCqbqJ8xjbVkFq19ay52OWpnyw2Uq1s9yVZAYIKD0ZM7nJItYsXGd3GsJJj
GWPyB/zJVM6vjaDPuvWsmSFE7vxZ0bJwSjT2Mp2rU5U9gaHUqloHjVrBfI5xATiIuJe629bOnYFX
flYS4ZHoOIc/A5lGFuzT7DqOruz+tMvsiHPbFcMeG3ncO/NRmtTCDmODL6+9kq9sHifoCOwVy/fJ
Ze4x6D/Q471V1JOktxydTQnPTHYHe61Jr3PDWuF3mKrdGX9s7YolT3qwcq88DgWnJsZf1H0hTgI/
AE64SiIIfqNq//PH31/SH1Js/al5y904O//9QUyhXQ3sebeTgkSQJg6Svje9QUg37kQ79fXcutq6
t4r1nPGwnm2NM/mw7Ud3oAMpuid24+F6VfrRKUa4C7M6kntfGqpDMJ2+ll1dKr+vVJ3lFCEsxakG
BYCtXjKuUZRf68uPv3+FbJNdi8kbA5ZYiBQ6qk4+a82hcuhB6jSMQxURnbnFtul4EA+Y/2xT3w7o
pTPvFtiKbiiQWVmWIi3TV5bP3W9HxaktWsq8/GJN6KfcUYiBhatIEyo/LbGNMhSmpKaOMzMe5kh7
68e4ZmtHw4VeG/0Rui/FG2bEcw7b3mT5P6Y7PxVZVmGruIdJd1Yz/eF1+pCM2AO07AG39rBy8EPs
KD15c4oOusT4kqnoT1Q5CNblo6jpehml9kfUBTZ0eFyJS4kgw1cCkcXdyMdHP8/fMw3ftV4fcfdD
tmV52+R4wRK7LXYNOX0dH/ZK9IwDcBPnQWYt7WEi+fbn6pSmmQzMceD+YooHPNfWFpuCJ0gopc6u
xtoDm5C5YIhTNOgFliGL3mXyzNhk5lLnuQat152jZzF3pOKzt3qO7TWba8KN4R/V1/pmcKYMVnD+
lFT2jxlrw66VM4dLDVpxl5D5iC4WGuKaQtyVr0ihuEOEUWBCGOHwHYy82via9QJ+/lRfk+ypnmYI
lE7Zb9FIcRkZuLSXO0eJZN+gzWCzCDfwBnxq0ylj6hJ8wGNmx+tUZ0xM1Upl1eNew3wXRNOwtcmW
rZx2xoz6BahxOgyDxHidU4idF981FqoNeO8d2wMKYmZ2fAPiMPfSZ0dRS8C2ud1W0b3tG5wKFvap
njGVTLEdmIi7RoclzKO31RuBMoO8MFNGfzptaGpa+RSnsMaTB2pbJjrJSAIav2AUzdycXv5h1fXW
UTjCLA0NgF3zrfcsf603+mI0nz4LtJV9FbbbSNlPyTCd6nTvVCYjrhr7Ya5jKSKXDhtVzYdaZTB/
IZhW2W3oomqnDz+c9B6HDIHTLdRLpJyHv4+lbHRjgtqKZYzJlZ3UmFCy7Ja7frbhkr0uiJU4VOVG
1Ua11bkMSLEn/GH6uYpT4Iyd1A45iNQUvAaRn19z02inSgP9Nbr5xUvUaeyimhhAzbkX3DT74ONI
ffSKlpcGO3HcbKTeXCNp4gzx1HfmMwJmv7L1NeoQMI1f2wwx3Bq6kk1o945llMcxaFuO7K7aS/91
WJa1goVxbZtAxWJulEbI5lT0yaVqEritg77J7R5z25SyNF4qclvYAuvn0HMXBAzusxxijOKt5mY5
kxiKvkzM4JtSOC2BHfVeoqTvCxm2O0fDjDF5vnGK/PYO5qQ6VYkQgUOUIChDc+Mzfeei6ca9brhR
AKbiSZNhhYsvY7xaYtrlQQEnjry5FIQ1YM5DRY9IRpjRh/CLalPOHSaHELiqbngrlupxP5rGxQBR
Fyg3dbfZYBxaId+nBIPrRLNJIKBYKMZIQ7wvIEo3Tvlc2lpgeu2D2xekAJwxDvJ6/F0k2UtZx/WG
wXgRhXc7qiL82uHZ6U33VPqxtcJ3L7ZO9j5Ib2BUsdOzxHgJZz/wKu8lG6fkRNp4IM8gfw8epkDW
Ga7P5hzDcAiQ9F4IWJzgGim6fXKFfw4oldshF1RUA9nlLR37l6zpSKBrbYR9HyGpqBuDjm8czRB6
Al2EzRZ0LeEe9Trpylr7aKxV0sAEVGBGm2oo9rlRPhfZ/IP2D9KYwtI7gTemOEEa+79c1nW0EW0z
/AdR59XcNpJG0V+EKjRyvzJHUVSWXlC2ZSE1UiPj1+8hvVXzwrJ2xrOSSHR/4d5z4/S3KoZohy1g
Fdl63gVzeyVOqFlNKejkySXq7Ib/r1u/WoV44G5hw5ACtEeTzWOFMoK2LcYkMxUCLqbXnbUPSKww
KyK8PVpSv/BIwkMUd/+DUeN5z2Nrm88xOrw5ykAqJK8AJ2EmQsAMOItPYZv/KTnH3GQ099Bq4iWZ
GDdmcMuC0BlWaRoduawwLaj62Sd+JIuq8jSQSFSO6MvQveRbx3SybWC/5Vo/3kCgyyztfgzSw5Z5
WeDwt/Qiv+mTlQ03xIq7q/RoMUCcZltj4BPKUuepfqkdW2wiO4QZXDN3r4GWZzZpkhFXh0wa5wGy
wndAyhqan0Oee79KMD9r7SS/+DnlQTuoMmhN1pbFck6hvBgwAWkjO3mZat80O0vfYWWGGEda+YM3
4bmqjfyM9GZDsro0XlNBHIMa609xq6ehM3pUC7fNJDPELLK6hwnFptuo9jCo+SxK50eiCzsW7CYN
wQigKm2yKjA4rtyGfRDt/TNtXrish3Q/T/xSg5FlZR6uKYF2VYGM38KQzA63XmY3aoqVpY9JMv+x
u5GWM/1WovYOCeAAd+rmS04sChHCcb7J+75YxIF7KsPuEmZ5ea4USc22PxJZBZ/DjvQBdF65tXL/
yUn9M/RPsYXMvfNthgye2z6NPF1Ux0QuJJD0Voxu2Jp5nV5aObBxEDAnK+d54XFblPONz4RGXQdX
hO3BzmHiF+TTbxRlNHGeDLczg1vGFvEmceNHoECbinnDCkk3syA3/dsC9aRu69uj0foNcTDu2iPC
cuF0FP5hHLxgSOT/njPLbchDCkWcw1APV5Vvn40wd1+GdFuDLzjkt88+EWbiTchw5VRttxgsX78O
UfSC20pXwYNfGz3n8IzZtbMBcoynnKRf06xnZH7zW5dm8O1bjL3DiKChxr3hGKgaEiwsPsFWzKuz
M3TSY+ERH1HdG5Nxh5/hNaxuSndIJMsqgIOhtCWR5/m/TJBNzWz/KQwlwaBPvwl8J3PJ14wd3Cba
8+uwuOxzIGDNOUBrsMYpTV76VFCa3E4qErF2ZQnCk+8PSk1ooih3ozPsAL1xIKtrM9/mJak1VhGR
bFettM5QxRITO/ndS2sbV7M6Qvwh6GWQNO4K9mzJIMjwVqof9jL2+3M+WdlqcJEGMEFal4mkDkaX
oqK0W9RZ+mYDr9sZTQusYqh/E94+koqTfcXe+CgdchUkKVfuxENmEbxJTPS8TcMCCWlT3YBcMFjA
PySKBLb0Jybv3h1d2J0O8RVcezuRanp3GExDND/bxkp0hCkZY8bMdU6WFoHl0rjCBTtLoa6qF8Dk
2KCQPsx00v9qbWIlAIICmSHukSEdcpKApkejVxmtEdWtfQ17pk8RduiqGfEeIID0G+QzA7zPdeUJ
ipuxExQ5AlFH2E+PHGGrJqzfHIuumGv1d1fZw942D6Osm0NrRGuqf/2Y28/44ZmgEZRsz0JiufOs
jYofjBkdgk5DiKSJfbY5Yll4uw+69b5zcMZrFhIPYdrTxSNAWbalEiuzAQaOYXfvOFC1RB5fklzk
e5Y0MVV1aj2BOyVjjyEEPptxCYXlELRIh/1arCoFcc5t9aPwhn5NT40vlQEckPPLaAR/57QqDljH
P0V1zZ3bXuQ0uqm/bJvsSxG61TFITkTiXgLJD1Oo4cmdUcmBQpohGaUIJU1i8+ySijM+N4n4IAIl
CU/wZ57waB5J2/MX1Q0wj9CarpE4iRqZK96Jck28qwd6jLyqQFWvPSXHMplSscUq/UKK4p5Ll4+r
EV5SLIKrucvAjOj5O020eDITDEkT+o8GhyCDN2S+bSGoJ6B/iZC3OAsqtRgKGYEqBK8vB2+BPp/J
QtqaK8sRHkob/3mOuSbr/SDeZqPcNwZ7KxAAcPdGWRHFlrgbRHklW5/wU2puRtymKzS/Q3tDIVdc
pY71PlTxn86njw/A/WGCY0ANIu+tUk58gMn+1fLxZ8kbICaNyh5QDhfO0iuf0wRRtiuTfl3XhK9I
8yewg8+ob092x6+ilpzY1EfpXoeye7RSi/SIyKa6mqDSeNEoN1aYTYTxcXI3WULc3mherHZjWzbB
UCNLH3nbC0QcVUVWVruy91G1AYTOlUcMQj2/kpPLGOatDNHdN333HjTVq4+jviTzxkAGP0TyYHaX
uEniFbu9cquzZevG3aemWESnqZ6Hwj5jC0aCH+NMroUIV1w2wFrSk0Ctz9wOHz0qimNFrt9ivpE1
LawSG8et8Bqy1x8YbaG4YNBipsAKSTdEaFjTVMgBiyMVH/NeYguIf/RBBZGJllWbPtHvdoJAGRVP
sk4Ll80rWHuXy51BDMHiY/9o1WIjRo3krlg7+R/Uk7uki3go+5Kwzmxb20zV7K5k/t+aiNP5YEzx
wmvIP2xwb+MIJrgEgsFC5wT8uDRVM7LpMUyOlZRLXLHMY+t4ZU7+p8eH+VjSE5GdRzQCThP0jPNd
fjzASIyvsqnyE1YAKEu0Q3GFTdq9xVtM07RVMwN4BnuRZ7rb5sDInXi6TA/rmfFUBldfOm1B5kh5
jPoZZBXnu1HrtWjbZR4axRIrcLXLGr+gejaDNRGCGHDzCVGr+WQSpbTEGlge0jru150X7K0Ap1Y1
udUB5GaOXVlgPlI1U7S63XaZmcEtiplMI5adAPLRheRLozfyVWXG71Zkr31nOHaqB4/mvtRV9Ta7
MJZrkRFInTHfqS4mu8ylklC6mxlUs5M9lI60GO8Bm44EEt9WYdUNg27loVWL0rA7qZ64FurwWKHm
910cW3GNDNYu+KHYR0VryxO07qbpb5wxeyPBmQrcy3DER+9Es/8hb23RVmDh8AfaiynsqXMncN5F
xsKSbIlbWthW5v1Zm8EWTzvZl2GLA2UK3oh5qWyDocHgPsS5N21Ml89xR5rJCC3TTGUNjSlp1/wm
f7zGyrdNR7pynTId0UVzYkNRPfo3PbXmSasqJMEodhgeE8YCmjrcNMGVGdGDiBhbaOZMklJ37NOz
F3rpxjTKccXCql0PtY9mJeNmr0FioNSoNxTAztqfYNaZzuhtKdclnu/p00UlkHnucO4H/VISfczi
VzE2nKMPURifpemmhyGq7XV7Gvrupe4UlpLos2q2DMvO01RSmGTMG10ym6M8eOlqwnhDJBfcXEw2
xsm3XyL6NmYx3rtlSbK1e23hK8Iz4mTkrfnwSDcpS0MGrsU7+5OLN2K3subLxBDjgDeTKCI/uxbC
Ml7jHC9FyoR0MJ1m36hh67e9+yAxykDls4iQo/GjqGXbV1reXljpbmiNGtKephGU0GiV92KnLGwL
kS5bniSStNij9rlHVDcZvQtPhXAJqyBdi8j7cV3W1/VQL8PJKv7FCysjhS3bNW+s+8JdWKnwAtHV
X2LprT8h3XepT8ZeKD4QwE3b2t27mVHvZDMAhwXgMLY6OXRn4c50Qj0Qgbx0rsS+3DKSPptSW1tQ
Ey6q1+Sj8pt9zUKltz+lrLHoo/blc2mgl+T5DGnv4wZWiQNRsUkmCJgBY5UgNJdumF5KRNcOssUR
+SaMzuqShvneGGjkR7yTqDdPsuWfBBnGTSON3yblL0LLoQ19oaJaBSQRc/AxeixTLtkuiz7itBwv
qZHhnh3JZRvrdAun5xqE6Rp137TkQDNc6qq5vUzC7Q4kwFC8unvGBZ9wbt9GRHUiJpc8oKEh28H5
8NDE1W0p8BfHMyeMYvONmdLvgR6gnEMNx5M5w5A2vbZ/odJd+xYb08TQ14jgDyrEcNWy314PWfHH
n/weY8l9gcovn29rFdGQlwcH7iQPZJryZpk/YSfUURYWYZo9u87R1lCx0XQvROY7Rysx92QP1p8G
FDTO7O7ku1cb+fjCG0JsRHyC5DDvkpYqGQeTemtDznwWG+mq1v6lgPyzJDsLTGyJGU+kLhNOqgWI
qYTRWS5kWEBz6ciIhq3HpkQzy17tGjruZ+O0z6XS3pYUKXPlD3+1a4uFUwBLscgWmTDqK2ZQBPCY
D2XKUlS2Be5Il4RVjuQ1nMl9N7KcrdBmL+08xFwWQoyQhnHbz6LAHJ24W9XseZZweIGAqu4lK51h
S4kIyof2arSRpHsXfDskYa5cH/skrnRqDyWW1mVsMv+Q1x/NWPUoPwjzwph25KyLmb6TlRkQwZbx
vsZtWhzKKXy2xvgXPcKr5VouZbk4DIHBWk3yfsRrNi3mZurlXyh/26ksJkZvFaM6ByS4qi4Fe7MN
gWkrNeONVHGxgQe0bbP+e64BWKiY6Y8VjN9jhPkPURRcbHdtjQyoKn48TVpgIwcJQiS6zBbPJhmm
C4BM2bZByhDMAQZsshsKCBMIeMOffM5+WZwlIE38zQxwmP4QfuVkzQ9mC3elG6Y3hnNrIdWO6bxc
1fxOFeZWz4zZ2ZYqZRrs0QlzXsve+I3420BiqD0B1j9eCwKXPdYeLE/WgtATToT4U4YT7tKjMImC
8PWWhD3AGYwI4A+EQftZaQbHyGDmznwfIp+RFJkIaz8aD3b7UVnkvje72R/ONpUparaFdvth1wgP
YIJYogj88jP7Zxr0pyzNdxJePmT+5YMfZ4lVOT7TFKFT4uDkU++kDHW889xgq3K6PF8Jg5oJ9Efy
LhPEx4a1GWwyVW3XW+QF7UvxSY50vM5ZVaNzwvPqYcxWAeGHhTYx8NjUiAOTW1QtjAGAh3bBsjY4
bUPjZIGXtPqQjnGghUSzAFWxPHuMENZk3kJK3E7O/OUre1rZPNyFB2A4Mf4gxgTQaRrByoySjRbF
Iy7+h6lc3s4ZF85RLToMP2JAWtPW3IZUPTH0yykxqx0XdLuMJwr0SCRYwRzWPMbV0O1Poep8Xbad
uaDafG7t8OB4B1teyojpjUisUxgb2cZsKD7BaoLn0QsADyMKapceDB0lhF3FSNPk81AJliIhQRKz
T+8rSTxR4ojaaiN1uGXV8IT2+VQrupcCC/fKq3ATu853h3oGUxs1qzM62z6L/+ZB+tcajK9WsxSK
/XJVTIghzBG/1DDOvyEwcvtZX2aZE9+m5gMyu281I68jDPcb9f0udMRXU9ovfoWOrCmPN2JCOv+d
jeY5nt/iwX2vbGD0nshZmf/gpCvxoROCNTd/6R5ovWwWdJm1DXzepzwR6q20k79dk+cPWF1E5dhL
7XsmxqP2xWRNQuZU16yCGJ7vFKVsHwAsST5CFpEhferA/2DlMFUO0r3WN5eOFo/0LdjtIIPVGQ2M
N+RfpeWj47bQT9HNXLQNAHR0AbIkajB4ELKDKmlFRjuutlGvXewS9WMI69KOQBfzoYiOeG5dzTeS
6v47NhHuFlhgF0DGnkgo/qhdHEdV4/42i16yVCCxRnRQFZwSEb7qv9vC1Buitj/ikcMvUM0fsukf
B3LsyAEE9G2Bx2m79hDzLjnE4ywjXf69mehX1PcsOYDCkEgeAeAeSO+hz/ZKPr8NCscFXpIP2xjw
KPDrQ8CL+1bfo2oxKqNZOk75cM01nYce2nNX1RxMRbojERgFW0jdn9Nh4syYcFSll3kIL7qU3Uan
zGfSSb6XecUbbBUQXgtvl+Ua6IgT8GwjIwa5hR5hWvg2Nw5t0KFGDctZ0Q2bOEJfbskM1AkcvgsQ
a7VOBBoi1wvF1g2KTxvUrjlne+7lfJmbX+TQTRtREyPauXwyRqvK92naZetB6+iTmgBnEBA5D5Mf
46IKgQxsexaYsT84TIXNfD9ipoh0HpyC7iXy+OSQkoHOEk1hjYOMrVH7O4yqvwUpB4iYPjpTDXhg
ubX4WO9JZz4X+HQXvhnsLJ4jjXDGEt65c+ydLdWvtH4HWMuxadwuM+wkQc2uL0Kkkvcs/lMFNKCw
wEj5lJjC+cLq7G00SI06yLtlyoYZDpWmj9ID8xuPFN86MR/rMD4yVQRrq2b1HAAGdsUuSAF941Bf
SFaXrP7qdWaYl3zGO+PDrliD07tpRSMiFjYUjsT9+Xw/kTI+mHmQ6WCvzKyHtEzplIXjex6TAT/t
WmmyaeZfZG9fr0tAWpSRbLG52BZZPP3GQv0nLMOvdPKak5cjg02qGRjbetIDPUiS8ARJEM/+PF7E
lHxbGcIKlA/M0SKsmRa1JBI02P+Yfm6nYzq0n66Qv8PReyQHPqsz1kejA+Qr4Kmohuq7g3ia1cs6
svu9N6h3a+JNrhuuefhMqGKvTKU7ch6HR9l0bGxKP+Uh4CiaQTgHET9JS34DP0m8Cf3o0Ud+1mXT
ZUgZFbYMel2+5Qp33LJt6cujPlmRNecsAR48eI05HvLMsReBj0UID+aTjfkoYsDLrVUK6iLHY+3j
QpiE587FG1EUUOEtrfCPjOK96bYJ4B/jm9byewjgYDkRNvtI8V/r4Iuz7wZ5VlR/wkYai4YjeiEN
+esWSNyjqwDaYC8yh7ILhphHAGm8TYW9H+YG+o9m11CVwSEc1J929Jmoth94Az+sJnyPKKJf61z+
VUwhMJv4F9HIj8Qv8M7MDjPirN8w19hMVXD2Qz1tmeOnS2+odmTGfrOd+CpqdUaNvmKzQO4HqgWP
YZBZVwUTbUSsSfGRYwRLiFuii4EzTCjYgRbrmnSHcvS3Q+XuNCMdk7Ztld1+3Nwj9tVJnGObiW0N
fgkKy4StyH9GMnUI+yU3G/vh3BzBxx0iR8PtFMzgdcQ5oiRaylWGSu8Q/4QF4QCzU3c8G6hXC/eJ
KCNq5PQi/OQEbyhi7rEPwX0tkrakVgjobAK33GBKQvxhRJDIgz+dZC1+a87YNeU3fpFsfoybkCco
bjA3eEvUDdUmKGvGxAHC+w6TBsFa5L5Cdcu2M0RMpyaCJvqVxsa5d6JfDbfxink60zqv/rA1gbOc
a19yKlaV3f/UN5d8dDILzo9K/e3GfW5QfGiBycmymfikudo4wuch9ebrGAF3HMhh0Xb3a7QsfUmq
AoFr+pVRUFC2DSVxKpO7zyiqFyHzskcnuRl9y1XbfVMh72Smfw0DV3H6liBk2TsFWi7PaRh8RCwc
5mBYxSa9WJYT49HVyVZF06tAYcoV9dHLCEMzo3qov5B/WcIxZQzAJ8XPbhu2O0nczIpQ2co1wdmE
6LYKYa9Hd4wWTSuY2zYxxbVBnqf4STA1e6IFe5p6D9Qc89JwwOonTIMnZu5dWWpsb85nGXRQ1Qzi
ddB7LWI32OgifjfdmNFIz1zRcIGi5RlBdo2tCPVQJG3Wm7gMicACLVCbw2uazp+qnp+CYfgR2KZz
0oC7GL/VbdDroJZYRUJ9ssaFahOS+jrTnq4sklwHEmuROL6muQEjtObYc5iXoyd32Q5xhEseIG64
kAUxoUOdY/0pJgvOVh6M8AVqilWOypGua2Wa+GJHJCyySNRDZs7u8+0rR4IJ5RM4HprC0VewIM8B
WrYeFhDyPVvpc9UUz4MRet9xDMsG9c4SE/WwjWR322bzEhunMh3sS8Tgo/Q78TIMWl06s33uE3cU
uyGKm8vdrhUI4EJK4qaU6COAzY2fbpO9dVFQ/iTut67x++Z8pHqkk9eCkxYZHfQQAwH21Ap5To08
6EGYIL9GoWac/3vxYABVGUe5JfMH3ONoDx1X/e5lEW1iSs7f8OUp/y4YrkpmjBj58zi8Gafr9Fff
BId6jKd3dA5n0aBL82pyen3TxFRYVoJlSpK81rK/2DO5FOhQggsDp3HNs1yuANHx0RQoaaM2y+Dl
lvU6Hm0GyDC5rSrJEdAMD22RMRAnkukamR6L5ZuBrrk566gAH0fgmTcniD5EUqurl5Plm8zQDN2i
/22BeWgqGb5WWN1XjBM9TOu0DDYxkDnshfwsYubHt2+AKBQSfLwyxOX6mko5fVQN5Phuxdk2PyUZ
V7AbDONjMgHWxvrlQdHG9Je0txyduy/KdWELzGFfnKgp6ZWt1ybs/SeV+H9D7Se71uu59nqgbGnb
m7+V5xHOGacd0CD8tg4VGAQl3jsjVY/AI2zaTP/vhJ9xkTq5fQ6z1uVvjtZ2zrnL0ZXLi5u8lE2B
dXrMzJxpz2i8ClwRm9yzYL7kTGtUGMJhZDbuQEquxglGu5SMs1thvM0cUIs51cXJt8uzbSUBWD/k
l2ZTT6gEonFtVP3Agqm0CH7KS94q8nS2QV2xpYZ7xXUXvmArZy8z5y80fFT0OgNAPztyGcdGTif1
whPln9Mb5hVY3rBQQ37QEBdXd2/h/cU3b0MMxH8bgUvugTquW44cm3cbHbRJPA5edJBVIl5I2+Ca
wIVLplC6KZqgOUyDo0+m/WSpoHvWIByL0XQAERGjk+hnO1wPtAhP9y8IqJpJrPa/M6vTOPOjN4Vu
GZ7p26CG6cMD1NoEwj0Gcc9b7Fkhrggu+EPjW3/vbw/7PQszHLaS3ZQGt8FYSTD59AXYz8Jb3r7Z
jb3OzRiVlLS3dhfXT1hn65pqM0boBbggBD9D2tqajQZxZtBMC5ePlKuLQ2OYwO46CqSgD8noy1Bd
T2XqHqeGX7fJytPw0oulh/RCi0Ca6f0zZ49NuRZDfswdebLnDjKp0z15svxRU8IVGeZI9Wq08e95
Zj4y3pmuReKjWzRk8FqUJdmiODVHz3i4v6uJgNFKZfvSG50+dV0fIOtnSNXU2XDSU1gv2mJP6fGr
mor5dW7Zt2ZFA8ZglB+l/E352r92xUimJirJGLo2ezX05BpkmCPN/GUaXSIIbx+UWFBC3hMt4wLz
WYPtqUJxo2NrjfdEbkM6z0f0Iv6q91GHxFX/m1yY/I8fu++RtNa6HtNd1DrWtqwaqpuhuRCCxQJx
bBtIyv68681cotlISV7kbtSn0VHvcmwm4KnAA2hliD5izPyUDg2qj/YlsJzqubZmDr84gKt1Ryib
NWM4vCLBQig5c/SQj2azL87bhLzYNG7PtnCslW90amcRWU3ogu0fdSp+lcqxTnrU7jMyTYAJeow2
tYM8NQROfH9hDxjvGtd4F77VkIHXMva6/Sm0pocmQ45O6E4MMXMcmDkrCSszYJnP66oO6PQHHdcn
RfUUcOTshiKodn2fU8KSdqGkSy0yjS8REjc4iIBnUlINaLY5QiLHvPaKvTiUvPP9pXUxVvc2Izec
wPLiseQ/14NczxEyFXuIq1cW2RUCJr2F5Dhg4xKHKYVX4XvF/DxmybzXbEkYWPhYI+IG5Yxd/B0g
jnESPjHGUscAG/Iis4nPaQgSnzLwHblLhHQX2w+4RJpTqvRLHVQ4C7zG+FQyYuzlj4/9pH+lk61P
qUdEd+pHESILlwFY7M6wJEsSY1VclecMTPPSJW93Z1g9nZWf+QAatQudlVy8OUR6UesqfeQWNK98
/29WNwmmdV2yrWiBr3QXN8c/GF/IgmBtLQKADNeZdkpiA1Ctcp+DJAEQqEDBeVmPjiRFpyrSBjYj
VTtjrXoXEFhEZi+rvC4PIwjiZn/GqRYedT3QwQl2KYNsMS5UKHgNyvhFP9f5sUPucpzMOT9mzBg3
YdOSrZJG+LbymzP0/pJ1eP3sjoVZrjM4C7dnQVViOc6Upy7Mgfu/ZThNTHA54DMrBL4t0BOIW/bv
/SWZ6YxvETQlS1Y7Nq3XtL4NWNnE7PKa9rYr31xN8Rb5cblPPVBJXpLVB2VSuVnOZG6cqCPLlQQ+
fkghrxMShGKIyTX25gpWOd9cD4fpwCjrOa2C6eRaxcEs6uGaaTxGddk+hQXAEREXkJlayXXehW/I
GRELJw0aLQKRIluJ30iNwBElb7bn7yJXuushzLqdRxDSPvK6x7oNiodO6l/iBpQg0jEQVbi3R0IA
o+SvQUDJvjKr4YDqdXyMJRiTZObnzP3gY+rRRwrAALHr/HsJxuJqKwJ3cjNxtrSEn4OPwMlDb/jZ
DAANhDH9niePKRCaQ32LW7bzmdq4rIZTrsFj98apMZxTb4IhdYFDPvi3l2jIX+MkiLfsv+TBr6U8
3P9ktqY8VKJSuynsdm3U1UeTqda/l2Ikv9LMVPwTSIbEAWPPwd8JaX7ZYzevGw39XCH8P1r0y/Cl
vdP9RZNQeWJydflnM87VPO/+O1Qogf2VpzC1MaMiZsQgPsuHRXX4d5kASM1ROe/ycG5pmUKdHv0o
i+l7JyM9oOux1ngwbEB7jn1khWkf719GiphMVnrMRorq5N5eMNKqFmUr0ss4h7nI5uMM8oy98a3h
QxAVnKyMKY0LyfaU4gRDd2nCBfbGoNnEhTFuB6demZ2/UeU8cspU48nzg/FUTFJ1Cx/MdI1gEJOL
Na17juu1MaH5hTD0REHro6xc379gvtM+xX3f7OqIkIfKGfeV9FvA6RSftUmiZ2qzveBxbniy82J9
L4XLnl9u1T4lWAafJeMnP2zSd0ThCoBd3tPSeOl7SWYmD5fMt0KxIrKbB0b17UMVNe3D/UsjJLK3
b/JL1fJNZjZrkfu7Rk9Znv97+fe/Fajwsd+yDTO3NavdYwcSYTfPyUU5Q8sa/VY2zfQHZw43qtd6
7XS9w2rCce1lbiPJN2+VB0o41Ap5yjqbUAWXa/m1HIfvOyiiNLpHoML1ts0r783PYTGrG5Yg8j1W
Ch32WSX5kVFlz3mmN4xNk0PQRVTBBFSJdZoUm6AJk2/+OmjVgOXdTRS9UrdoifzmOMoa6kJDEbg3
2kCaat1csmDiZnLihxREHeiQyDyUSIBYDD7VMxoxI7T0YxncZJS1ci7C2dy/CDkJKIqMr7ooWUKY
HZ9BdlafpZ+d5rrapG2YP9xTWrFYcOZYwZVtYn5IYxjhvSvg0bRBTq/vjzh2Z7mrjGDYNFYRbkxb
jc+mx97Y99J4H0doH9wU2twAkMmP2gsYNu6wQGHpsFOWMJlHjJNHmHcRWMi5WeqIXlfbfyeP6PnU
jaugjeNzFpkI6us22eEId1b4FYqNW2vyBwZhnA1/gLGs9J+2oUuR1BEv3VTLtSMCdbJcViBF4nIO
mdQbWRyRPTX8KcODn03p9V5xlrZSWyY7cN8t2ueRd+5+Y/u2DQusR09XsKcEac2PdIPYPDEJWgc1
7mOmAsMyd8Gsr4gkhUhWh1LtzSaKdsJ1jwkKbzYeqtyNQL9T5YtTcTOup8qJNsWAU6e6fcm9h2Jt
tl9DrY9D18mdVFYAyJVEjgVCMUnqXE9WL9DBEuWDdWML5/na6kc48mnoISyZ4dCxMW5ZNUjk+JE9
/vaam7J86tHE3ip+u53Nfeiob6uwowvqe27X2xufmu2fwnQvltMYRzOJqbG9lY+an0F5zCKlBUme
IR51vJJfwTgFMEjvP7DbIgK4H62Y6v9/tFqh/dGboQMenBKfzQO5FFFD0kQQwLCO8YeJ6IFYmvl0
rwd8LCHo62gY7jyVANfJmmAdufCwbE6LROthYyTJo1l1O0FyboLyFRo8vQgiqR8WgNEO2TrmNpER
chrlBF3GsShPRTOup7LztsSj/PxXC6IZM85t272lhEHsCiaDpxDAUKesGrNaa3WbEoHbQt+wG+Hs
hEcLcPVaAq8FPtQjz49JpUo0gaAdHda24eN8GJ0gWLlOsfIzGB8LgOCB27L4TtkoxE7PwnJowkWP
zWqbwI+hx+weharg5OS8DfEcR2cf85ybwCiNp/hr0AM74zyBVYOHSI5ld064gFfdGHz4uQ/jrBlJ
9uLhGwvVftlGveoDdaDGFi89E81rWnVrRsFtKPWVxRoWtkjP+3Se1gS3eJ/GJKK1bl1ARqm375i5
XNEygjmvuZVqjS+nBQWr8OsHGXsyISMb/ItG5SYTuSWazqVD9+wFksQ/DbMxN0HasihRsECatHgi
7tQPg4I7zV0e9ISKhCQ/zMCMPL09u8BjcB9bsEllUi3OOXYSH25Iu3eCoUMJH1tHJ8NK2LU4wvKq
xmnNqOd2+9MzxO3rDH/Qxev4/7/FVOJjzIrisan5Z3h+ERkvOwKvd3Vcmsv7ty0C1upR5zrYzGFN
ELRzHhhdLv+1d3Abkt39gZ/tMboJ7PdJwwnqOom3+vexx629sqfePWSkpNJYQOzJFFGP+CT29zul
5RezLokkiMhaHXHSVZhMHnWCxMtK+o80b1wurFAeSECar711bVSA3pXJIK34iKDglnmEH6lferfG
HziIu2rZJNF4peE6Aiq1h9IJhMNBLxM38aNvB3DZQvWARqd8EHjQnZ3TyOowFfF49nBkAm+8lbh6
zt6TSL/+e5wjIh33RI0g2KucXRha/mtfQaXByvXvju9E6S7H1Oy3hmW46wJiyroPfWcjmJmRi6Gb
A2OTk+cG5a7pKHTvbTnWh1kNcBX7KzeaviZ0Ixg7WMk2VXOdcufTSGV8KpyBZ0Q37llhhALy0zGy
dXjGo0Tv/WFmLyPw8EXEi9wzjwKrfwb6xJqg56MUlNlh4HlbZn5oP9ASIt2NG+sQJTP5pAVDYznt
yeXOz1aJa1N0sAHQHR5d7lEClRhuTS1/mZkCQ2e6454Ym+O9uTDy8PTvXvJCSnrCbtZj3XdPU2U2
tx27emuc8X3qUwYW3hBcB6mQwHAv319kT5qkPZEgIZX/9l/5YU0O+58ZxETzP8bOqzdyJM2if2VQ
75ylCxpgeh7SWymVsqUXQlJV0TNog+bX72FW747ZxWKBQWPUpVZJymTEZ+49F8LwKQw4PQJUg+vf
p/uEJW2liogVsstJFDnGWxR16tHJUtKv5pfO7PFrUbX+o36dbOyaSKJlfRIlY1O700/d/MVv/6gJ
Jlm4ZZGsHTgyp7rrqOrARbCkK/Fgzf8usBtrF8WEm3Mu3zP5AKXa1uR/zqMIq/NIbmHowA0e8M35
Ov5NG1EObl5ypXKX+kMrXX1rx3G/AVFzXxc4+EwZptcQYWxDr+xlqnjRHcrLKG9bXFGKYtpp3D0D
oiNU79cCSN/BBWvlLTTLa/fuyMIGeG1/josToXfE3A5hePxdZCdI18KRt2wttCcNeOVBl1X2wqEP
mWz2nWsVoYt6DRclCNmxNpP9PVB6kUHaCvR62efp3kk7Fq9Ve04qFgzZWFunvHSNtc/qaAahXZH3
f5Jj096TJkmoN6v19wbgGsCwhlc5nZ4kQUqJ8LVzY/vvxcw38zp6oduAkSKRtKagMo4AZ0+3zr7T
wBrORQ5blX4d2064NVAA7SZmO0veppyXeaoxsAmpvB2h7kiQKrZCajX+Wz7U55AAlYx3oegUwhQS
Nuq4se4GR5DIVTT+dpCSzZpliWOrJfdazOSkCqV/LjzDvDp69ViaeJxqQfHO+AfxqdD7u0YZX9Ah
xlPYF9c41pNrpPnnegJtK3UFFCZo8KjPm4KmMuGrY7SIoG25i5iMo0VnUeTXU8sEaCWrHtIKiBEq
g6Q5RCWJcvObkMqVfIFe6Bwb0FkgFrPT4MGJ1M+w1Gz8YmHP/jL2wE/7JFp2rAAJfeI6n5wOEFoy
I+Fm1FxMVY1nO3CI9eV9aQofe4yTHlDYBbsaFthS5gMlS+AcHSghW82vEel4EMVdG7q2SQN80sbc
W9mVz9bPJrBN2pRFhZjC/e15tsdagtMLKK2yLNuLpN5OwAkOSd+TSz5i1Co96iAp6nTfddh87DLC
ATxPpQ0X0Z00GpgG2cAq3o7ek9LKXkjslAucgiaLebhlt0si8AgkGUOF6MTTT36UIApLMv/AsmLa
dBb7dUo+h/gNs1sygx7eBPXjsjDddQ+mYG2NnX2nhfLLrMaKq4BfjYFicSpEtUV1U28N+vHjXWrj
1mQYw3kUEhkvxqstIrboNQQqxYoa90hC2Xs7RIt+StdaD9efEfVwEc1XpFnFrh2NDmsEltRaaeIg
gS5obTXeE8uBv+GWEWjoBHghKErPicrfaebzq6fp39N00DYid2vy1mkf3Cg4O63YIzrNn0BU44zu
HtmqXsnQrpY8qf7K6r3mSnoBFJFIU+eoVv0d2+Crggi0bW9/Vx7o7YqNureFcWBhoB6GXZ8BgMr7
gMJwSnLw8rOaaJoHOt0837n9P89MKE1M50LoLoa7LK4w1EPHQfBhQkgecNJMHjEOtOEsHZhPc+9y
xLlWvoPb76+INlCrZm6v2mT4uI1JzBEZJwUhCbTwe1t+pMw8EQWF93SeSzGrIIl+nqeIzM0uGcEj
Y6G9u6rmmekZDYUJAtTfF1hd8kD0FVMOW0ZzHJEjdUb+ebmMu+q5tQQzSxubvyxNYmCq6J4hKik1
eTxe8I5ZWFkJSXOZM69KG4C85tmroPB1unxTXyurEui36DpMSWwD/CQb8UQhISqMiHoi3TdP8Yi9
tzae7DknTQgr2JphplaVdo4oZX5lnvwMWgoLCk5vO5BjVFhYmlvIF7sA+8re1510Ifj28O1LNo4M
R9e97ddbvI8c1Hp4MPSoOpYwD/a+BcOkt3lqEo4e9GVa5oK/nVPoJnxFOMz9FMyQJR4DEz4xMq7R
c394iAGpr7AGFzzEW92N2gMbMUTbYZXDK3VZ4M0FRhKMOdG3f/5i9TbQf4Lmw8pWGEfFuUInYyHW
Ajqw11TzovX59KkleX2tpIXaYm6IkGrph8bfSCXmNbJIHqxZNqLZhb8cCeLaUrJ8VGMPiKIa9orx
wSYfEJd7jGdWVOKS+LpOvGQpxXzt0we6dgkqhCn+2gkQ/7FhUVuvZODg1sGMPkiq6xgHj2rI6QUG
9hVegEguU7BSItxWfpXvCBYbLpnvlHddUKjHXlhbB4/szphvPfTX3b5xxSEhBPTEAM26lH3HIsik
6sd2tRIxWTJG/Kzqyt8WvbuQtT2T2LNxkYMP2VvcdqxnzZPtmXIpizi+d4lNLyXRcmIe8NQung4u
yGDvhR8cvQCm5i/VdKQdujHObkTdyRwFBQpQvpsT6DI95S8uuLEPsWl5lyYuFbgi941Jb/Zcs1nR
RIJeKurpFgjqoXSdAC9j476tQgYXJUsko26n4Q3V9Brc4LzkxXW81kJNHKvMlHejk/8wCmfcWSrH
Mz//SvHvV2zEnV84bPEIcQjxkgBXj+uOFHVRNGe/xXHAdkhh2kjKoy+b74bG5Nur9IE0U4fz1KI3
Lqd4X5QO8zJh7q0iH3gEswPKUGtvFGh5sbVNz92IoB9u/jEQtnNvOD5IT8DSWtIAZnYqELnz9ySL
1kEzQQdA52GdXRzQq2m+3aya7csgXWuFYNk4WXlxxEQyHT0/LNcELZwqdNmYujD8Uu2+trL56sNe
HDKL+AkNtCWglHo4j5hhZ7Yhqa1dDp8TdlqLrcWEeZzm4S6xkVZFPb6k2840bK1024Y0imbjVhdc
prfK9DYTcwPR7/T+MXXUdSSCnLAzRqfH+UOjuSaTtND7DgNqra5DGl6XwHJUk+2dkmtF9N1LxTh7
FpD4SGMz7mXDAKWdC4ThvKcPVSN9yPl6sK805ixza9OD6D2ridBUrSLygUfaxK/dsvNXQFgFeVph
amp724xg8Jms8YAL8AdZyGHC425Z+l2pxfXytqUoKfZhK8jmAGL9gXosX6JCCM6k2Hq4g4V9lhPY
afyFJ0daNm4qbrpBMqNgs3RUVmgeBUi0dVjm2S5tyTaU3QTpLZTdfUN18WK6HGytSJul00WEmiD1
JfwQQKvuRY+wwjlnNpB8kh9lhY1aiiHZUvtgH/KabIvVlrur8YrFZHGMGvXEgCAauiW5qTnxA9pB
JV5+UbNMpdDsL5BetJT69OqZWgbQJYCWmAUQK7wh3Q1eekXyj/zQ45OM2SiZtPmF9Ntdn5bZW9WJ
LXrOkMAq7Rnl91LzPPcYIeM/cW4wSY8+G1peCFnDifIBOV/QHaZEItkGqZSEensctahfhXZtL8bW
uroy8LZFPm0RYWZn+GIkmGn3ARMyBmbJY2F40afrLQtbB0uQTtrZZEmCpPzHLE/ZAqpPTxgyH6H6
6wcAhlc/xx2jy2cwAvJC8Gazc02VroZi9nwRoo5ilGTWeYcQuiZAV/QYAKCDijkYNbEG2ymNkJMm
pWRlPD9llRyinTOvMtp8OBS5r1Nm6OM6qgR9isDi50dSw+m+M5SljoVNz90ygasHnp/g2sw7nUYa
3KG6eQIK5q3G+WVKEv3XP7iqldnubIWOIa2r7zgGsUT3rrGcDJtZljnYvPqmta2Kjn6dEs3DoLof
OhbM42C8Zx5qcMbF45sYo27dei4MsvltVZaFfodagmkoP+pYuU83pDFSq8MkkAR5eRWwF8rLozUv
R4Wb9AeKYtZ27p2CqUC4c88cTh2U8qKTrsrvzhTlB9RnLnAPBqNtWznrpCub8624U5nZXjpAfLYX
Bo8yJdt0oPLYxGNl4znnSrFT+COhG6CbKM0PfkXrCplAVw3Go4G1f9/Tw2Jj0PwloIhq3UwQKWBx
JafaGcBnB+nEpBTVuacjF6chyZZ1pkZSddsE8SjdR6O5u04CtGx155IymzhbPfKy2y8Ae577CAKn
W3rhsAmYv73BlZjThl1XGrtbp2cjMTr5Wd2yOaW+MfsXO4D+5+QxnOvBY+xLXa3po7fKkQ0sW61t
DkHTvCaCmE7Tb95DwS6TQ4ZIpczyzmHed1uBCVxo8NXqW6U3RjhlGUNhiGbyy1zc+b09z+I6O3AL
zkX3z55vrOaJxnd3+6X0fc/RWsuxP3Rm9KBP0bbXTf1ucgN1TmJ5/D2kmJIVhhttW9rjcIFd3Xzv
/fBFH7/qOvluDPAsbr0DR3lwyLNu2jGcQi4yjWJraT96cJR3Q7LSJ4/ip2D2T3OM38BqEzYuWfnQ
Z3DfPAQHbFfwT7azgiAZpvAYTQMT3FkYqMVN+mQX02ukkUyNfqImyKKn7e9N+pvb4dqRLjchCRak
jQaV9eoDG5nfoXpN18i694ivX0f7udOyIP9AxIcoVDFMd+QHCJ81k1l34VfVfT0U5eusDjFcUidv
r1+Nwd+1TDKnCcve2tMVjg+nIxc07SFHSEf2jQcQ6tJgArsyAeTLYoLbSoHXBFXYdOyZlm7TqQeU
S/DVGq+ZWDRZDM98QjwLDZqCf26/dIP6ndEzQ80sqJiFDo9hC2PCnw8NzU59kkBQE1gu4CaMchaT
gMmaHaf+xQ1zVkNSsxaqNQ8sw+R6dINyn4H5QRNYs4Kb6+rUg+6fjCQeaFZQHJzpK9QsPPy3aWBV
rbD/ak8RbMClqfCvV6665kAO7qPYOUhieNJF8lkXXn/GDhYvphrNGAMfqjR00cuwHPMNnFDsMJ0H
q6ykJsPWOFwqpGRKN6In06SiQzR0jgSQLgRcAOkz3V9UFeeLZ+cANlFtAvfzh1MTqs+yQYFhs8E/
JirRjpa+7wjd27DM0te3k3SeAmpDm10i4krCGJiK3a3iWQagOtpxGfXZNp41Hz1ZJ1OXDJ+eg61w
9J5GYI7I28V9HLB70nWt3pW94nVljrBSQxFtCuniV56fd8QZO8SNGSGt6UwFQncgOm/rTDAEu14f
N4GXG6hBn8wuY3ycmsCssBbGDAE8B+Y0Tffihodn/IMX69bEhh65bI4h/fvCxX7eAxSnw4vXYe6z
spiV6xHOy2NfMwpjassozQhdtRFh/ULsw7TTegVon30+AODgGEfdNrHlQSEdsnezhLExeY+rafLv
9QG0T5cSBhQDfBchaJ/QQBHvY7HZSS2dY4fBLcxPi12qS2/0wxFGrNroeBwXNbmCTpQMm4ZRdL58
DXPMIKLNhofQyVqkcoDjs0o/wDb9NPowu48FL5nGqmh+R3eVjMmjYsdbl8WbRMWxc+X8W2t6f25c
EcgMhIcDw9gDYuufMHmEq7pR7y4nwKpIh5cinrTtaOLYzVpYnVrhgC6d38q3iyyEq7pRdBC3yyJl
CojlluFUW3VggL3v09TzglioxF4yVsFz0aIr1LbsE6zfGhbpJdPJMsejUU7+Sxm8ukjHNvWod6t5
k3kbkDFdfL0NGyefHMWclAZiUgn1YhtUrhkIceIqYm+x7+pEpcNLTVMQvmXEQXtbChUp4iZvILVy
SPyELAv85UnEyBrHvtw4N/sc+F59kePlCeX47s8MPr/e3FoXbZzzFCrqztvYh47Fvbdd99q6kDag
Hy8Tvb5z0b/s8U3WJ/xiq2FedFQ9UNZCt57pFxHy3bqgljel33fD8fZyN5aZrSre3Y/ajyQTSHaL
hKG0w6zBjqONqzfBznQ0nJGJJ18pfenP/CbZtyYJeFnsi60rWlL1NIAHQ+asArPzj7r1boG3ZuIO
sAjsX3HwQfoEtjlSdzeAyizWHSt3DFMkY/M8QiesxE9Qxo/ESDKAq7ZV5gabKo9BarGl0Hyf5tqN
/XNoEY4yMghkpaGKI2kM9aIDQVmMhf+7TRWea14YZ2BKDCm+hwFwFle0hiBxx+JXO9c+kmXmx4Ne
b1GUp5cyrvlu4MDveS5Hks3CR66/ai4i4mMrpo/ektHjBI7yYRxgBVqkBe1/jz2KrnaARfcVASiy
2JDQVL5Yc6w4FqUFO9/4ZOOM/r2gSW2yOLSi58XyBsDicAXKyWNqLKwK4F5VPTa1Ma9YS/Ra9KsG
PIh7JESwdMgAPKlg/CX7oluDk6iukJqfRT7prxOp6KlCjA7qmvM3Cz4EhZ0aHHUuQeae49QC7WKg
gNGEcZeRo9urpw5159ukIBgOiLUWN/ELr8STPyDT6WvBHGmwqDwM49nrGDmwcsPw5aPuS2IBnG/e
yjGBuMMSjPhQZ9I238Bs+LZ+lvT3fYOtqxmH4InhAQr2HmM63UZ+m/wJIzz0cef/LibYK/pniIII
ih57nodVEZRvvzMCbsWGa86lsFW3V9jXCxI8/WVCRvuiazRxMkw/WcWTJZaKafsmtYHrZaPbHmSZ
1aR9cWWiMARpDlBgX+s6HDDJuOLg1LH1SifVcVmke35oJAxxWE67vh3KO+H5L7HWvyFkXqMKyB6g
hHrH4PZZlaxsLjkKnCmtHiOvfw7DmjgpHmXYF9kymzvbocscIAbNsB9wr1tKsS+nAEFcQvU0oIrb
FY2B/qkTOCHw58cEW+7lRBg8sxx972E9XxLiu0XFnd6XTRKdMwJrQAat62EYr6NRnSCRhkfRod4q
257k27kKLjDFlUhDN3yp/jDJjyiMSFEhIk+Pc3BxnacO1DAZDexeQzM9zu/qFvSSsjcEPbbXJjHv
yNJ19pXN5MvBAs2ih1utzRwQM+FdzIr2nvETgun5pqjDiD1Lb63njcZ9gTdvhRwZY5v2K3MMDUbY
1NwrntSqdYKDytDrWLr9KStBUFiLYtpK9PCtzDtGFOQtaMJ/qexoOgTAZYhbAO10E0661Jgrmsof
mYfgs2Ea/FRY2q+eJS/0AueH755k9tCYk3yVHWnvUdM81z586XQyrdeu9NDtDy1OPaJsCPzlRrqV
DbfzUfNZKE8yytci8rSXtLGY5JsRmRbzTNOS1fYGocZTAk87mLnr82ansij+/BB7PvdtuvNsJH63
VqcxSsxZuWcgp+fny8ygBpOJSyvGbkaO1Lro3HQ1Bjon/tz6GWb+UfMz7AsUQgWPp5Gm44o8kuq7
j152cWZgI6+IyhElCdmvf5cNMtN8FgY9hByj3dc16ZlhrwAnB/5m8mChFFRmm9ubra7dBz9U6MQA
ej/1RpUvsDXftwCsEdVwD5m4ZDfTvB2XsfPj9ttxasbLGZKZq92DR2wFReBNH8toByrcPAlyZjgb
skd3dTuvm6Qy6ermQa30YxYXorWeUbEDIiegkJGLcdeEmrtHjqcYMOKbwpM39yyo7MgzkDEzKK/3
NzpxiQvHzAjeGQpyGpqouEcOPK51pJfHtLzUWiSuacQW3W29O8NsYRK6X/WcfggnJlrmNfbd3iGJ
KvbnOBKcsGbePsSsHXa3TSyCtX1dPfjacGnmDq+OqxdjKE5UXOV3syT9ENMIsu0qp1MDuFuLNHjG
c8h6fwgOzA9xYvVud2hGmDnxKGH349zZwTMhYUjkbwGeMZ1kodZHhVMpF5sEXkrcx+X47lokgSGg
JsJzWCT4A7f9pMA8JYwv5UzuESDfrcBj66mizZSH2rIzavvS1wq/XlmxiqKKCh/KJ98MQKfUUJOU
A0VHVbMjpny0YGp9WXNcHsIWhkF9ThXm5snh9laYurg8OhareWMasvuBccFikPGpahr7z/d7P0Xa
gYkk1J8AQLBDs//nVY3SM19OvKwV2B0MfbfSgfs7Rw5joQEqWSlDNeSpsF02D/7IdLxPhoMedsiq
4xK4pwAhdXuLMHyU+wgcdRupEk648+ZMWXotfZFcO394mGfoxE7IU1ZXwb71In4PhfGodEu9hvqi
HfPoEiQPWpjH992Eoy9LJ/cU2+1uKksL8CFyGqjU6hGHSMMCCodaBkRhcXuX/z7eWACjYEYywyXy
NJEcTP74sO9TOyHnsl5bRh/d3/4Ro6hsXejlUPRs0NBDtGnR426GqSXvyy3lviecdOXjPkI0OZ5u
fYasgl0hterMtoyeS4c/J/LQ3ts1e0PVqOjZAOpElArfBKkft4pNmJoPwaxlcjEWchXbQbbF72iZ
dfuWVAR5RaONgEBpaqs0tOdEVMOicyG6Fv1sPMmjNH+NCnnxuyh99YpmExuo5ss4sZ7TMgU7QZr4
sjHQF2FVfcVFkK8qmw1O7nsPsc+C5zZRsn2fnW2I4ghlFo0B9GkrDPT9yM3MVyS0ulBYPikSwa9i
s5TA8gtibW13anZFjCRmiZg0H59rFZpw78QFT4h+k+4jQrrTArDVRmNdByQXO1avyW42vBMiY5Bt
r09rmoAWvr/mXcOsPbfg5pF4YaqE7QeqYLSZ4HRWRCp87vgvjROuu9HRd41bPju+Z5yFtKwZv+K6
hz4dHowui+/qrv5sNbIbhRfJ62Ay5vN9QOQ122QmNJ9jPGChcafr7WTDGRURtk12+Gi3QPZ7JkVR
7IOej63y/Gfb5rrmYWy8F9/vw1fy8Abs8R7XagO/dJwDsYy2odXEUbXPObxpJxAQ1z7rN+C0SbVr
EHsdjdQ4SwtaekU2dhgotYNX8IsRnH6McSOsa5w7q3reIiR0U6mLl0uYHgPPKbQY7KsnTkxtRq0K
ddL9sl4io2HC7o8x8N5hz0NHZTlEWbeyc3M8/X72bjKiXZuxEfC7MoIthyCzoB9cMp6fTikUDcYQ
un4dkiA6FF3xSppDtA+q5JOfJnpEStQuVGKYx8pxyxeXefN60AZ07YpaQO/abK2bCXnU3igeneaS
zRVfOfjdQfOijejr+OrlE8wR54dQOoEXsmke3Civ11oe//BwrF65+dkOWnq2hUzCvVpIIjNjCAWF
3rOnESMIDJWTlzc27ippqumIvBDWxhQBh5nyL9uXn2FM5BlgT5Tco66GxdDk9bGrUvuUtPrR6EmW
xdRXf3qsevMo+2WllfsKepheKXF+uqP+Mm8cNoMLODCPywfChUDRnVGzKPoqflEFSvOVUXMT4LQG
kAF+Y2nMO0GsNekZ/jGyCRBDDGVblKl6ZvlPQZWbO9jsLtqw1Dki3IKfUWfeKzgxBMt2GL3rnZYf
fAM6kOqMfJ2qbtYr2aBnZCzPzNGTVa6zwOc5SK6DXz95M1hF1bmxtgdTnWpMIhvHDq5u7eTMD6Fa
dLkWnvrsp65iWuKoZ8zw+03sudBv0YjgDQrVs8X2/GiV+CCmqMAD3FbnWAXqPmtiiGSFNv1ZetQa
EtHbyg7fE1PSLiq2+FkhlzJp2md8m7vORA/a6Wb8ZvYeo6gsT8+EMk+v8AoYc1I5056v1Oz+6MPu
5LSlYG2ONSRN2ZYh2nnUXewhEiHpk+frBRRT5l2tCm0ELNK9K0IcKfNHKs+LU5HiRqA1FS8SFenK
sdkygoOKd+6EJgjs9KftuUQU3eYtTmSfbrl+ZoyYE7SqnqU0LEX8qMed92iHGF0jeqKiTt80kQ7n
aIb7m3g6rIhNc2gx57e6Tu7yyJvWdRFoQGZ4IG7tU9IUISYYSRxMTpLyoJvDWbH5AoSUowy5DSGC
7CO9yQlbAVOj97Oj3eXWTiZ1d7S8rT52xDzM00fOZ4tdMYimubAnvrSvS6AozUB5q7pdbHX6vbD9
l4kVKgwospQMvAd4mMFWaF33lKI2IpG+ml7D1AfBwOeCv6F3HEINxWeD+MYPCySbjbVhm298T2PG
sV2un8aw/T7NOsTegk8WCs06DG6jnnCwfLTIM9dAgzHji057GXr3ELJwv6quXCKzx15Vt+YDNz0M
bZmxXc+bGFCXOgS4sHifdyQP1NJcB3xR5XQDqp18n95KbcOP3ZWsZXo1XT+59/Maz0uSvTU/mLcN
5wxBxu85DERQbC25FGeGA1AZW6ntDRZyKyiJxF6iN974s/svcoWEB6K4kdLaXIdRGF65GD4pxzDy
N6Q3EyWxy9Ls3DHLPIp5CpeY6S/4rjYnT2+shmy83haVUxv7d1kmv7N66U9a77Isn9awD6Y9NaQN
C1w5e3LMhz0+9GFRTDuGBCwlSrbntcrV9jZChsS/Vp3OJjADuNq2g9q6mTsspUyjZTwU8quPS3Q0
Uf4SdM1bycJ2IZSZXhJPi89GLp3lzMKyP0MiRQquN8mukdiSyqoAeWXNS1I3l0hv0OXOH2U6BF9r
yA72aFZrDsWMS5rARk3qj8EgjWfkQIRnsM+Da5dv2Ku7+9qIwiWDy+LZzQ5pRnQ9Scno46yHOc0A
bSU7yLD+gAp4P2o4MrpJ59eEnaVEl8LPgOHRF0IikGJ+UDPISgyoV12VQQ1R4mozu1kzHJnBtzAY
5qTbNvfaLVY48Mzo45MIdUzwILQ+W7Feq3FodESX1NK5m3JTkZ7bPRqk7WD9gIyr1e5r5UMBqAti
jCaaaPy63FUu+EYPYgtAgfQYD+3qeEuc+49/SXZs/v43Pv6S5VjHYdT+24d/f5I5//vb/N/89+f8
63/x93P8Reclf7X/52dtf8q7j/xn8++f9C9fmb/9z+9u9dF+/MsH64JgkvGh+1mP159Nl7W374KE
yvkz/79/+Jeft6/yNJY///j2Jbuinb9aGMvi259/tP/xxzfTJg7wP/756//5h/MP8Me35+nzZxo3
7cf//I9+opv745tr/dWwTNPVUe/5nmd65Pj1P+c/EeKvvu84lm8Kgz/2PfvbXwrOiuiPb7b4q6ML
TEum6+p8ku5/+0sjQbL88c1y/0pQpUV4oucI1zQd59t/fXOX3zGLv1+1/z2u0xH6v+UIWo7jWnh+
DNP0fP4qT3z7yz+nHzqZtHMs2fk2qgHzZNByUs+7kHPOWlJxEyiFajwOWTdUPHXbwvCxNdhhtonY
3BEZDe80HcJlyNphkZXMJZFru4DsabMTB7JHhmLwjmOREzGEGx96D4MD9UMN8WtWR+DT0gH/nJMv
TXdkL2RUrxjPhu0UGsNiCkaaKw/wA3g3BBGFZBtuflSqtUClJ2pZdNk66FGHCcjIay+JLlmBJqzX
RlA+sfVAGc/nYFg1HJxElktxmLXYvEidG7d5mAb3VBE+Ynl8qO6IU3fXtt9NMNQLL4n9JRoOd1to
BahLwnNWBePdBVXRTz8nH2IkFODYSvITZfsFBz67EsyRbnuL0G1DROW5E/27BxViG0ctN12zCvve
OdpDM+zMXh3iRLePjsb4Qkbea+En6gjnTp90/RCgND4EB1Pkp8Lyw7tKlvpVAyZ+CD22Yir8BFKC
tB8jKT8ZnakedCBAYyvaNina3Nwzq3eMkg8tyesJCrlTXcfBi6vwtgL9cEQR/ZwM956ZafJltOOb
y5t3Ac8puysphQcbaKaaqWi5Huxgz7MLnjxiuGQZbRVu5sTz5ZvHVGPeDIMbK3r5ZtZcua5Bjw7+
3DvpOVRDCzGQqLXHyUd1JoWdoQxGb3VLUBSnIDeTs6fMZm34wDGd0cQgZ7dXn00l8czs8BLLwQVZ
R8f+vYfrsM5qJhStmpgbIHJbxnQFLPP5huKR7riq8qdekxnmA1Z/pq6OE3r8Sz+gdS00710SBLzL
JypjMd8OzZVbkV/PTQEGIC9FcksA4lheAWbVm6rTZtRHqK3KCl6sRb1cDp+mnu2TsIkAAcaw27Wl
VXr6Lqy53JiXXiB3rOChiEVlJ6s+DZPHruPHTTq1Hnq9fxATC/M+lZfJjKeNUOzc7bw3ri1WmngU
1GbwuWanCmCFjj6nkSHChao70qwSGI3SfgNwa6GV0zXJcuPaSDXHlZMNIxJvlUTOj14w22scz34I
GCu5OkAmYF36VjVJTZuGKpff7Jw4973WNTzKMCgm0EFmOYgDuBVzk7OoDF32JtaIYcnpRy5HL7rv
GFhCUhZ3sFDUEgxmiUCtFC+i9dZdGL5PRSG/wOAyef8qesbo7RB9qsFXyJgCACUtmZemAtEZ7PG1
uIiP9R+jMxPlOEGYrkComKotTknjlcULunb0QnirY1ho3HMogbAtIzerLGvvjzmb5SqWizLE+yVy
/UW24xPajHaVjOIJ41Z61zk55P2izD9Ckd1PEsdzUalmAzYsYGWw6S38ISYQUisKMLXi9RtLC0Yv
U2GDNcgpS59zFFKxFSbHURVs0F37Ym9NyRTFMIppDTzi2XYqf8/spFluUrYmJzN8LXoHNmw6TQfW
/3tKO5pYr3tXNBcbr0+vlWt+6SZ5DLrHGwPpGqEs4m0KyAiJn8ntlS964zzNZuy+68W2p3VGf0IM
QehEH1bXTBvqAXb/Tsb4SxnVLqjGD9slitGz470bTvecIM2aNGoG4CL8bhWRPAeSzK5+5Igv6LnK
UDEv0sdtkPG06wUVkWnV48bzhtVAalTeOECbPThfbAaPGZM9TNiyPOh20lCNAI7KEwRwk5UAGZhX
R1MdvaXp7GkR2OPkDxvxGaZmkEGEry90Uzs7PhgwkmqU9c5Y5CEJ3Z9IAcgCke0rE/AR0zynMoBR
p0MWHgmnXg0x0a+VpzP+s/UVcBgii9iSkPkTNysTQTqZf/d2bwZrNWn7KTNe/MyH700AdoHa+IBM
tuDrFwoa78MUOoSud3XwnL+3DrIYq7G8HTlBWA5rXLVarL2HcQ6yNhTXkiRv4NRasppik3zXNHR3
A1PRiiEv+xCXN2E5YCBj1zyWWbePRna0ekLPKE0k40S6O4++drSJfCDnA/a0i3t8Iq6I7B+hqA37
MXsStORuQmqi4tdTeoW97q2BVTDqnJmTHrYoESz0KGv0fw3VJGg3P2t+4HzGesE9sszi6b1py0sb
ee8sOubgS27hyiiPfQYvMDCzfZs7FyTBBowDDis/gmjQlMWXyZL2jfusI3A1LreFC8qsJ/yQ4dV2
JNVy2w1Y1YLQ8JcYo2gvcu0xqlGz4ckQKeoT4o3XKGFIMyq1nvY2H8mJdN7YcMA/cXywlNpl6tqj
M4RPCRvTBRMKRZSS4olD8cEekw7GsdcVzTqvuHS5rGuW83bznxyd127kxhZFv4gAi7H42s1mJ+Us
vRCj0YgsxmIOX+9FAxfG+MIej6Rm8dTZe68dzLs0646O48yUczhv1MZR/WqgGo/aCs71EAQHf6sl
UTZb+cr2LP4MadS6ymLQoFNT57xTy8PGjd/TjUIm2Qqov8INcZkFvqZ4taqjI3BWecsFoIp/UV3x
kqvC598pNzgNU0drZ8/pq1T+seAlx+od3KPi+94mLVLAGL9Mo+FHs4SRleH7BPPwu+StuBJcF48x
lTp+w7Nv1F+5oTJkQ+uHqxEMkYUCEzXJl2CR5jkzyr+8O3B/qKIJCzHcuJlTXQbqizwvWA9sfrFJ
8l8tscSz/oTtOaRGevU5zOPelYfG9G4qOjzCqdugsfF8ZG8rti+92S9x8RsQ2z1pf3lMXWqgypwP
1ESqg8uKSm7qivS4jscza62L3/LHwF9tMOIBzivs/KJLiqtVU1FJmv+tXRMLHjWPYFvzJ6T7PaYX
hDjTWinFA4LufbVeL24H9rRTzg6bP+1jjVfnMHdUfwzg/KzhXfODjsZ6pjhqqG5NENUHRAt9wNB4
A+tZV+3yIOY0LAgCb0Hj5Qw3eYisgXdR7lfsfLGn72vZ2fsgd5xLaegPVhL+cZ1d4yIAO1zpLPFD
Td1vr5IqpKT1T2dP1X6OnXNVY+O11ACJm/ZT4C9FIQ9wLMYoXdbzaGn/GLNCSN32u8jaOzWMfsT3
9Qee73s7aXbbwzOdXQJqbf1rTrZFqcaA+dWgwmhIgsMILG4JbOfogjFY7HgO/d6gRNnm3ML1SJdN
KUBbAf8LGy+ZaPJr/sqmopqPjntXMP+kxnCTN91tLkCg+pGwB/cEs9gBrpKeAo9Qe27RXzS4LtS7
oTwDwfYOvbHsLPwe+6CjIm0Bmi50Gbwo/4H4QXkb+BxgsRs3p7nOAIqkUPD+//2nhZbbYLsZb2kd
KIvqwTb43hf22QI29CFT7Khj5X8y2bDln7itU28uDq0jkA5NS4fGzOvCplcQz+lynHked9LacJWg
bc9dYb+Uf8ZVcXz3HBsSVlNauWaEfgzjc06OlqynR80Rs9BLHpqjpI3OL92osgdMxGBk4QLG5o2Z
ZTXtDSO2S9G8gh9HwOVmEPqS+I2RU+ToLLiC2bcbg/R5rSGeWMVK0/03/ZjtnhcEJwMFQDsf342j
REbBW9dwylRoUo3xAQVzSCbjbZg3s30cTvTtXVsTe90Ifh+LuZ3fN00LyFHrU8PaAT+J83cljUhZ
DKCZtiPN0mMRPjX1JADvA5HrRLpnpSr2VU3/9LIossmuN11MpiEzQTWEW6cOCv8yszk1TyZbjinz
NKuAgX5RSYost0JkoyffwOU+Y+2ESt4/GfnECwvJRZ/WLjsG1sLI4fvc+XNiJYLj3TBZ3xsZSSBG
L+qbnWFlGQA9IMvEo0hBTpNn8TqZXrBdLXcONGeyiCSyzFU/eiDIFp9OuLEdTwrC+W3g8e6pEvgP
dPfFxLCA4S+ac6IjqHniVd2/NIJi557WHHAw+MOtxecdsWAQNIk/DNWPtWTu3f9/6acswgN9xc7q
H+v6rxqxxWdmmkRuNb0A1n6sbNHc+3nb3v//q1agSqSqx9uM1yEp2/o+qX9q4Dl3KIrQG+fkrYbt
yC2T8hG+QeQBAEivS+BGWCGB/7tucZI9raG1KNzjbFn/Boz9N2WyFQXD6uDxt+mmQQ3IrNnD8Fq+
NqnbRLVDH5wJJifiBPoM2ObeN211j1LbHLkK32FMso7s4HBpqgGK4N6nJ21XyDg5S++xs1dx6ajM
CszCO3g6uJ+Vd8oalOzZRgKxDcwOKUZtrjQXn4sXeRRckrLH4swiaKmJl5kQtUMe5XchLXGmn/2R
ANkPzDfn0CWQaS2UkWtGQU3VyHRveKiRhWEc04bG8VjVj6ms3RCu1ifQAFyQ1PPgkifLmm4IQcCW
Ic7QD9l74t5EYSK0GGaDz+qJLsZyoETH67bxuB0/8pJah9jrTITdHBs/pClyg05YSWxEEIUOTfOH
wI0RulX5k1GbskclIBw9YCsdDXUngrzbUizgqPoxxNt+SqsSIbADZ61xy5cG6zxa+XAgGKd+pnS9
BQjhusZ4jhmsmCGgDuWmeIrhhyfLPO466sIwhr4kjdPdlVRrGNAXezEkkUMJBrkxvFR27vyWhZUc
PdO6FGw4wR4g3g8g7quVZCgWDHi4fXdl5vOI3kxraFU88M6SG8c2YfyMfdx3zZ741t/CS8ZjrrBs
ejzUh54Axok1+GWkcbcZcHrIkV26Y1KWIZqoBxAW+iXxnFITmsPX94HFy72SjsVau8GiJ5MrzJxe
M8/DhJBnBwMFlnfLS2YO012cuNOdElwAxGJXUSDeswKcEB//PFqaIorvUD6nHTgE665jtoyScRM1
CTgUneOTgMpJkpkfjmpe4z5O3wc0T2Qmdy8H+6lyBK6SdXhqVdDvFd05+yEGGB0H8kVWTGpN72A0
a8lwOIH5h/JanJrM/9B42iiDce4m5G5VRoGmt853ICAt+mWY+AIl8W76YqEXyMt4+glr9wH07za2
HjIMMDtZvfUwn0lgYd2SRsuHwdRf/dK+S9QgUlx8yNLP0vuoO0eQxh9eSk36tcayMyHb76jmYlUz
PvqrLV8qLyD0FNy1SVfdEwAYBlhcqindoy7Vq8F0f+qHAu93xpQ9lyAgOWuzCR224hhYjM+ueCbS
kxycpAOyAJ9hD3UqufTlhh6hWzfKQbGYjZwfq7OqGxZAzXySuZAnw3zobdZcnVc0+0DTFSVIUg22
CXs9QeCbA5BPixQhfYR8qugho9Fh1a8f06jzi4c3XtbFQ6LMG1p41ZUulGJXGMtDlpWUzwkGBdEg
54HGCWT6p2Vzckh8wZcDmnLqC5vKNbDK2lxCdZekgxuS4xjDTFrPi42jYZLU4i2Y9EFtQnz2fxOK
WuwpMciU1RH7Zfgcbl4e4K83O8f6pHYY0uTUsBwA0EzxWkcu08PvOCffEBBwlrdChQJksE51cOOY
+gYxGVVIZ0fcnYeBd0gYS26bfYDdwLcxI5iBHz9J3ul7BCzihXohhZmeAy/2b4t0oXk74crVDIcy
W6DqWMoG48GEUQaifZagAJD56Sh35+aRqdCPlnXC+lMa34qF1AUX9SMYvTu/s8eHDKIAxOzxYGND
89kO3K94IFQFVwbgDDuc5oBCDF5/dui/SliS2eX9APp7xhVFGx4mKa6YiX/jrfazkWPdyl0KxeqR
dh6OxaPvBSc5Vnc5WZ7IWlbetSwN9qvdXQflgD0rEo7ROz8JPobEM64JpQJxHstLVgsgxduv6K3l
Ud4gIw2B8LWtvgvjX7v9WNZKwF+u4u+8xwVuZSgnON3e/LhfowYilYmeFK1sGzjzvL8YZICY95C3
EsRXQmr6wFXxKB2iEzizyT3Nu2mkvLUTgwl+iIeHCMFMdW23ifQvI9m9FJY+ZmorJENL7fSaXKos
wc4WFMSYnR25CCucQT3e+hdoBsMHKQqWTQStLc7rc2kJZ79sn/bVFSEWgus8pRsI1o1G00iPSNrn
ouCeka7MqEY1ADyfX1eH3B87iQWshtNFJMyJh6cpFU0ONYuNNeEwtp3I77g69+4YTg3FrjZzPmfn
VqS+3BtmnRL0yTVaIanfpcLOP46vxOjmA6epRSswwTluepqkJ59j9V5tbTrBAmU1sO4CfAP7nnH1
UEsi7Vi/xmSeDyfTfwkCIlajMe8LzyVhluT3Tvu8Qsrb54iRdFjVLw6O6zLV/U0zWEx1E81uKwFz
8IKBY87Ya23j4KzlcmPZ9/VsTQjkNJLJYlwfRW5PpOP1B83ZFyYMiOQBRQp0CfxatkGnSZZKaEE+
r7BPq3PoNwsMar+ld05APWCk8/H1p8rfIWffm+lkH/WxXnGupsxzlzGvxU471Xdq+M+1xTVigOoa
rQXMCMN2bylPWCO4hfTsyPmY5Ebk9OV17pcvOsHZR1KtHtkz23zioP1N3Kh9wNlZLU5ABnNND0U8
oC0RGLxUxnRypHNJ0X0PftYRLfTG+XEwVX7US87po1gVJklT0sy7svwck1/PkWKfeXidp8AEvZ1Q
BeRBd2RF0a+XqUu6Y+PaNyxX2Idkw7+xx4PrLS1RTZNKSrdj/Zyn8jPOx/WKOHfKhgpbr6f+BmaM
4Xqw3nQu1c0ag6IxaqDcfyq329U+9Lk0iPONERnOWfJXYwHbMcCnEb6+p95KxzO0Dh0NGV7lRKtg
p4zEBHpKvL9KKTQz4GFhTnYI6ciENiYmahUMADTXf1QZcHwaGv8Tlzwqa/nDSpDDNtePrhux7cW/
2qqnnUpZRSUajKgnJuTz5tQaPcUaS0pDM0S2zmEPub2Dw2w6u+Oty+Ur2a0G5k7d3ndjMUVuyxo5
ddxfkj1/NbMmd8nhlplhOhKz5k9dpzww2fhGZEcT/r/1BZQZtYROS/lCKrL1Mba9ak9V9aFwFUQZ
vLXTgqJcdTxglefg4if7MY/5bW0R0SxNKDKx/x0Er1PuESSwIqfqARkCqw1rP/0g9tCd7bp9V5R8
pbZZIkRcTY/tcVJQ/ovzgDKeb879P2uwPWn4vnVCm5vobGqeJirOzF0WZzafw8DZcV0bblL30ZTq
o2L16ziKIdJuP69eME8Hcx5D6MPqJre689LGZ99kwC8KVW472CJc8jSLFjZPU5svOypmMSQI/E6V
63cvNmYIaAbOa9zg5SwK94YWbm/vTrgF5nVGl8C4Dwn8ZZ3SV4pvlk2cbl2viZLZo40XWx/gRG68
Fs2I2dcy6z8rAvYum8gfWbXDTNDxqfTnx3Sp53PfUB1jx+rYwdreF0mvwsR8nXU+0nmZXq2GZmff
e3LNyrpLuNArE2emZ+GMkc70NVQsOXAT7Sl5sPaC4jpaNXLeNgEfnyAYaA9f/2WaAEsw/XTQpyIT
dOuo3j2TM1LARz6MVV/TjMBGpTXoIMzM6tjEjAob5ExglIGMS59hsRBesIL+W3FUtPRsCqDzNk+H
oXmJYokPLdjurM2CaU/HKLNghzGd1T3nMpOlZelfRWvd0Q+ql1WjnJeCaiARt0ySHd4trx32DJO/
leIt0rGZIfqDsTeF70HNnj7GbdVfh6nd+AqXZgS5g3ecTStNkKHhEaSP88ss01fXLem5x+69TP1F
FeY7zuFngrDzKUuiYjCptE+jNN84/sZNjDDFijnzQ98Tz7aVSoZ7DOL9zGvc4bXQqR4zm2FPR5mX
Zxk0lA1ovzuZ/bQPmAvPQrvUq8cUEbOcaLHsQ/ysuUCPJ7pI1L5vZU/y6bMOnJauTNYOrRl/ViV6
vDI+eMRCO3isazyGWQ+1qp1hiDGQDZSBOUORfWL5pCLVjqztDjXmMt31lKWBS+ARC77w4UygwJno
ZrTNTmfvKDImHvCtNgCAnGFiYMx6VxADReYq45+SqFZSkTkxNsgL9MZz7iyKhLrx7KfTu1zs05A3
X+vgn5U1XLkMYyxuG2oXiz8YR9HhJAx9jyXPfk7ssM6W+d5dQt+howYRwjJAULOOS0YYdohhCywK
m1AJXzD0/cBDW03qPSUWGb+COWOs/AgHOw9uxLbMLDTu+SHFW4gh114w6Zt+upwVucmlo/nLJhlX
0I/ox0F10t705ODw3RFz1HdF4nCvG7mgOGbLa76tDnNWcr9ph1che/CrsWsB8ZiXm5T+gKD7Vxia
lVf6ZJq8V2yzwjxk2fVx7saIGhCIGUmJ5aq+F8WGv2kFQ2eXeeQC8gvWyDrEM8QZg4Oy2RRfh+zt
Pg2oSG9bWoxzfrIrvphoHauz5RUfQzNSVZZSbYEX5bYxmvyEiO1du9V7JdK7nUSDxRIx+3byi1/K
Lz+Q9BwRPDV7x9hVvJbryrofe1wjtXl2VtT0sfJePHu598wpjfCohlnsjwczthdCgZa7z4ijkc0v
Sfqk9j+cPJygvFRBO3p/Z8UXXBGi6dlrpC2V9b3v3hlWwlvQRRZmpZi5yohwS8lIlPzAVNZ+rV45
vtAeHWow8HtY/eMhwTa1n1tD32DfejANPVzHjxHn+J6uUYFdGBCe36TlKUASRJZ67QlvHVzJp8Zc
UTKc/sM1NzyuZdJhikGIv6DgVn75wsHxyKl7znty7O5IIwKZwz+sfbNjaS5fJk7MiHKqN3QrxasP
2bRqEa39k6cLJrmGOESZdoQacuMaY4a9dz396evmXW6B1GwhgS7xo9FTbe881bIjTpP+ANsdF+e9
FeCm3+z5TbASAwNP2DRLxid+yMgBsoZu6p+gBzss22naTV56NlraCw167PjMr3tYlR1YQeEG7+OW
MqGiISvYKyMKDE/SZ/mu9iQqu/sC6hctk3oDrtGsQzmcCyBppUol6Kx96bXmMRFddpdamm+LGrpo
nIhYD7IGO/FpJHK97ZnVCDuI27OJGeNAVB0GvsjfcY/UFyDTHLal/K5cpCvSA23kWenJxTrs+4ML
SDT+noWTH1o7yPb8rzCZViV4pIp+E7tPn3ss9PSYmBK5+7Q6PTh8mmVZ0VkP6AqBQQIrWdtb6Y/z
wYYUJCcAe4XzASTiVjfWa0uarG/tlZ62IJoSorpGRvtZd3HW9AkIyqu3yfzkkOyYwu8iZ/lF5Usk
ig6QulzbUM8GpUJTzQr1zAW2OA1B+4CxfGTkSB+zznF3BhO7CRYaPsFSs+wGXsUm61rXGUmuOOfj
jSWcSh6WT30e3Nt+8z4wXkrt3i6pdPjyGj8MOI3oBc5vAhQ4EEQdrUCiekLXOBUp0q1Vs64NzAAz
IxGJ3GfDmCxEz6D6M80wLOS6pLoTiCs77x5bFXkBfvNTMaqXbJ3+2my4V+IDCOy3TdU+LzPeYc47
jLAUQYW5vZxMCGqgAAa+ZzuZj1XYoNjD4nXuYx21QZlGA7W31HIszLotT4LlQdCwNT0QEgbhXFmw
ne/jacoOMYT7vofO3Jus6wfT+8xaV1+SrAUSKAEG00hwmJJ+4F6YPZENsBlgEgnl1cZFYDc88gH6
Qx+vCiIaaJxhGoOTPzQXf4L6mTX+19JD37RpSzDKTRuWRowYSo6N/cEvH0g2AuPPjLOC2RwBqExW
88FYjKcpw9Jj02eycp0MJ6Wum7kF08JLLyiOE6Bo1iSI1FS6dw32uypAK+VYykbhR9y/oW4TwSfq
WJx6gzWRxj7FpgBYRG0ALYRh0mMlfXNoK6/VfTZ7Ub64r96wojxuGYYmbubjIBmlTde/1mNZs1tu
0C7iO6wDXLSa7rPsffgNwJXLjr64NpgeEi1ugxgtogTlGzoxL2OXbqYdR/Ctzwsj49V8Gd1K7YrO
KFC4gYwvvRvlbf7QNWXMoVdbe0MjtUysxK4xHRv8NlhqqJRxdlnX3PMFPqQMuFfffUn1P/x83326
boHXhnuzvik70YYDRao7NZLZJdJDE/ewtZyW9KesBuvBDkpBkdynBcx6qpQYGjpWoN74tlDtkgv2
S3btGKfRrz4UBddYmXcGVYncevho16Z1Y+TGgO2p485INt7Px2M36dc5o+WadWpALVr8tVr804bZ
xHuzefJseggae152+T8GwQqpnGnXguBWg6Ayhhi3ibyIXH7a0J4vGvBX4zT5seb/PjTlSGOBz1lg
4f8GXmkeeAoWYFPEOZqdXy2frERvKxIH4KfoMdbW+GAXk3NuAjjTQX5lEUiYX+NBzhYfUy0yqGd4
925rPsCMSnZOV1iRxemeYGC7aAGDJs/JPlXZu5hLgoTuESMU154xRP9xbmfqIwgJntNgothSBVXU
1Ng63fpBFZbYJYQKMtxcfNNd8m7FSmCqmyhvXk11tavumkLg3aWjxXpjuY6EZkM+Lv9gzXwYNeU3
WfsWZMYfmCh4CixwoZ3EvrJ4w2/TgTYEQ046hP7lZoNlUAyCI5etW6F1Aohj/PJgw6WB/i6hRLJq
Y7vjTqhQptncGrH9PrIiuClwagsb2hJDAxYyXM30Ah5po7zUTr8p8mTv1qE9L2KlCECeXOVhvioz
xoMWcqa3Ld7nW2JhJbnNzayl/VpF+AC9ME3gzMQdYEpaXvLKUB9L7j8Ilfwx4vGSuOOMXYlWnHVi
M0q+YI8yw/SyNVtUE40YDesiL8D5RY9gQeKDXY5D+ZJmzUz/HIbrcjy5hsfIj3tkv/IcO94hz3gt
+OyKgDTWp8TjO7kVeeJsOncLc9nawxCSFEXV0qhCOmK/enqn26nC9HuPEx6OvAnCYhnnt3Re6LwZ
zPdO+Z+m7taD9ZmWij7CSvzj4/ViOQNQEVzFbYN+J5lbKrP7HAFm7Xt7fsBWBVKxRlXsgyGk1vOX
vOkfsw9e3XmrxBOIehkX410CSzWeDQK8pm0RslG7xbAe8gzmdze5JMypFGfypMJFlj/t+JvIckEV
LdIIyNCdRVxyB3VmToPi5A5vqmb9k6SrxVWHH16KlBsmpfWcjLF6aweAQ5OCsqQ3CG7fBT1ryx2/
WRZx9cd2vS2PSO7GLIXUbS3a9IhBnF7larQYrvKHXg0PadyjdFnOl/QsPtbdzVpBKSIObO0Dg2A4
jCYwn62ksxjL3BzH3YVsKTfiIjh6lI338MR3ihLrIzLH0QZv1ZOJPg/jKsIx7p6rKifXdhBd6z3b
1IrYSY1oYJIcpg9Rz93OYNl05cVwElRogcheEEtnMTGLfWz25c0vmCrPwz6apzzLGtFJ0sfSy68s
Zn1V6jgPaWNZAFMTm+p6AtSFB9ooK6fm2m6RbVgyBwvHx4Nvd+cednlV+pDfs/nOtU6JrqjTgBi+
NXpxexoOUPQ5bgwVMRlfYH5zRWMELW3cIhqvwD32oOsA7CAikoKUBDd7+4UpxubcWMGC7cmbdiwt
0ZG5DlDwWr6V6Eu7ph7EjofWviB7P0w2i1n8ys51yanicYGy5fgdG3xctRXQhhKIlYi680hWD/TZ
PnWX/hR/or5lUJR4PskBEw9nZ28Of2WbI9hNxVvZmi23Mu4kiFIQsU3GICf+BYOy7ucmu+qkzw8q
7sTRyrxhV3oTePNF/JB1rrBlcc+aFDBqXV9iXDxs56ieXpffub0azbpeDexN5sZfnMw1sqyADdUs
oLGo7NYeqGLEWEV9XBX/XYn0pnZo8RRgAbq1RvNMc2A7l0cf0MF+ksAWuNWKnUom6w49FxMoukA6
CmJM5sjVmAqxVeDD09MdgyzOBlX1J7Id3pbK+3GC5XVYVo517FGyzD7jVImjIV9LSb4Baa39Hsxq
1/OG582u7qneoIa7jbiWAGqaqc9Kk0U/U5Bp9CmZdMg0LONYdPQkYwrBDsbwuIsZmDH8zEYarHHX
zx4dWFaPeb70CBYAc/2rNNk8ztGd0fbjMVDJbdv7P56JYakOZHZyn1e/H17AUUGMDE6J8lKwmM3d
OM4jgVNSJq1S8BbN/D4T8Fz6ufhrDSgtLm+iAXzPMZ9Ixk6+vRU4bJMmAd7DkgOGSHJuACW1UnlX
YLLpqYFdBz5T47DMu2JMfuSQvDLsRLm3mVVJZBO8TvQFp6apcQjNuqGCl+saFoATbX5HpTF7Dloc
VdEu19gO/raNhFLnXJTXTjdJxs6krwNQ6CMpSvii96skTjuX8fPSOHPko+Q72a1O0B8I1cIAMzdT
czlcY3JqMAe5QweIuGMPXN23mU8xWO1GcytArmaSOv6jXrTeD3AhgmrMzzp0B8TMjCoJVMKyCtus
BTeZfK6qrFk1+h22Xmi0Qezsu7zcBKfpZ+Cauo+ztvgaYZakHeG4RZEHBixHUDHBETq6bsOv4uR7
Nu0rv8NBurl7t4z1McggSPh2boRd9daQ8YnszH//P6OLz90b81ebOjxEJvB5ZJ5PGyu+TDEDSIP/
JjKzMoqXJFUr7hHGRKHx7TFbH/Kp/pQBXvdulbQ+BW9uohOmHQAaS7ZQv5pDuiAHcPFkRkPA6NiI
vdTGlKZ5DCCK3YAuV/sYg9sxRz3k7sBaqOgZRtzhhw6haid5XM9Oh6dIQIChEuEZVtNw7pX9idHw
dm1h6TqUK3T1vY5x3rpj/DEK3NEzTXllA/jLc1duPM5NQtnFznF4o7f51PAzWx+ydXCfuoRTn7U4
3kIc52zfrZMfJPu501j1khHnXLBAnKWaShrdu6j+6dWdDpPJQlp7+lrmcqAsgbwT/UX+5D5YLwVx
49xv/9FnYO9IAGFda9pXHbsLeF+ehV6YoOqA/Ay4t7JY5Feiho+xC456WcmPVlJiABfib2PI7qAn
RTmDW704JvioEnoPFQO3ZkKX4tRXqL2d+zbyMua3rL/YuVbP6cB1NZXdq7WxQ3HlrymX3+BRT9ml
oIhtv654Pvx+/fSqEmt0sTL5EzAv4qU7jdr4xlnzp1op8lyT6jrO/zIK2HclF224wijra5megrp0
cZ59GF7xujis9xQm0Dyx78Ykf05rheI7WMCGEy1fZYy8Icf2iAxHB9TiRlmjn8aOz42Pz42YKzWe
enlOqF83TKc5iiWXvCM8TKKkMtke/pGFuHW40x6mepZR2ze/+eJEEnfWS77O5MLgRh6G6cGKERis
mZr1WPS39GA8U9yZMoUG3Bjz+GjKifbw2f7I56I7zI5+8eatj0TWr5m9jlTcDCcNFfREInck5bpy
rYIB5cllxSULH2kq/OW18HaJKP+5GhzWavTfjoH/eFrmP6iOHdT+zjsGpvjqNf6bpi8uqQjumf8K
ut+okyYhDYGM0orRkQ9x0LuPcvtL7I0HBbZjl644raWKD5IIsgkTH5gCRZrT6r4k2dpFfZ63TJ9t
iJ5PnpJkL+VWzvtgG6dkoQfeNQywfH6xE0ZPSS3xvV1O29CQHuPJB+aw+nczoPm9pELrzWI1fPQs
Wx3wZWBNg122d6h22okG8sVq1P9yWd7iMMBEW6K1lUhEjVE92J7ThQDeoCfZ34ib3WHscPMH/3Pa
Gqvk3hIzhzkkyDsgiwb1UHvpjm8BZ3RI1mehA5VSmqWkw9cEgWGlAy5w5oytBJLTk/dP5fO2gUGT
7U1acvZsxzdSMm4shrbq1MXNd4ZQeSW7yRusAwbQdjwnCrzy3Cbk4SogLBgvJPgmTDbp8+AJSDwk
GGqcKJJAyK2LeS3nyRJVabLlKhVY96nezYOm94uuw5o27jOEIZkgAuA0Tw8kX96wlZlcFhe8hgwX
q1TOpy2WF2/kE9V3BXFGA4tuwjzTUkjZ5zVL7grDM9GiJ+C11g6XI22Fosd7wt+t9AG1GF9Csb3B
WnGbLujFXP7bsGQhctW52HcmdiSr8H+mPqUmpX4tMTAdyb1pIsOD3blHg/qfYg2+bT452GOgBUjZ
EqsX7m/XiTcz+Cct1Brh1YcSN8eOGD1OMrP8Mywgk2PDPCewpq2+VidHuy/1RmLLtz3mkgYZXfIG
z09K0aiiN8BJzQNUdpDL7KHt1FkwSuD1zDxwTaXyvWM54lr29HNdTiHIPH0xsPCEiZHdmpovkgw7
W9FVO8T21IuSbRXNI2/cFsFssjowcPpZdMjx/NOwD9Msv+MIbG0FrGxQ+Qaw/C3L/As4kmDkAlWL
BQ29IG0SjlsFmHyzOsNfPqyrb1+kR3x6FArz7Ae+SZxIghGf8G0zqtfR639Uxl3FsevfrA+6i+uZ
u7pcCEfoz0nLDmfElB/KuLXPo+LG1DvrHraCAeD1NXfKGSwaZuwy7p+Lkh6KZS72BrKqlD5XwsRC
1BzWin8fH0tSYUUDqsy6r3n06tVlQAt7K/DecUq+FqsFuCTFaNUwlJEEEztum6g0Fo55dDSsJv3X
FncoCg27pOPrnNsnvH9/7WZJTwhUECvoum0GRSJKQnNs/FPpL5+DL+B/Vs6zroLqgcaUT8mBHffo
yTLxQnClq7gW+F1wp83naojJAZhAD2zQvrsuX16METgg/CxQUSZL66F/X6GmQACR8EtWIg95/xkb
dNm5MytyuDEE14fuqcCUix8igPW3gGqFMY3XZXorU8u6tp5sDlBaP6waZZTSH3V20mHnresacYeH
yGjNKAQFVUVVeeOzKLXd3Lo33fy9jQeeiKzv+G7pbxu96Dh71PyaOb4Je4xJ2skhtFXJP5090afD
AsvDJOIMNtEeVNpeGc3J7Wuw6Tr0+r6PyhVPLB3yzV646Ds2JlDUuHc7S+pjidg8pDgnLGRubNxP
+FjaW7vr/iJbmwDc84Otb4hT/6sWDwO3lRE1Qsj5dHM5huDQLyA3zOe5aW+7gShTXmjkQ0LLu9ld
beITAD077f00zOl7r5jITFcERaafHh/+Q+2CQgPEJrp/+ZSeJSTinJWoASJT+gRW2rTfiwFviVOT
h86r4hlHRqgNBlIWi0VEV/IS9WoqDm5pgactbQxFPTNz46wnCpP0XjTkyoxD31e009gPSrL3KnE1
5D3UqDi4DD5xxE4mWCVXfc1n/51EGIq1SUE77hM+5EFKoUWApWcmXVAo8ewWtIYvMX9G18/xOsMj
OYHISPeYf5tLsE4P7USNkgzAoNtQzYvxcdri/PMW2YL03+ANurh9Vj1jwCjPwuaeOuFVenbozebe
Z60Mz96f1F/irwXRkDAIuxH0wJZLVFi4xXKbAMEP41nqP/+RdR7LrStbEv0iRMAXMBW9l9c5mlQc
C6DgPVBf3wtUv743Xk8YokiRFEmgdu2dubKqSWZs5uy3BhBGSyWx2XjKn30XNlfAGY/CcN1DQ8bd
jMluz2xu4L2JqDQKlcDNIHkKmCmdSA30RBBm8wD8/S8+Z07/wnhD5BnclMsg3omHs99MQD+mLF/r
kCTSoQwPNDLA5wuvffOHnE1H0WzCZGTUFhfomPtKICfMEgb+cFCBmo97y8HlkTtUjbUe1/lEO5zW
h/V8EIjXE+9PUtDFSmVN8xQKcf9KihP9dTf91pVAW8fkd9JSi38ySaCKptD1gAgTfoBJsCNgDZNb
HhenIvZDRMrzRzB1qFZKe9dgUkeeuautHnsbJVETH9q0u4bjfJZl9NYN4Sk7LXQQ5nB88iXJs+y9
YJORlLzYQ4cEuiH9gzUK+2+FjZc107vMYHiRDbQ/zZF+Q/zXmpJn/P/BJjRzRpF0a6tY47Zi430W
cnpGWBZAuKTd6v9MbWh3wfDOWGeD0eQHdmGMgSUZ2m1CW5fiWiyS+ywvq3U318aJt+kns/N0N7h0
rECwY9YTlPpT8TvpZXPK6vivqLKf7HrznanyI5hMzD72mQPkRzAi63NSFa1aJ32255Cm00jSkT4F
Jd3qqh+ek9KEBj6mfwMBeaxWrflUVVcZjxiTAn+4GG+FN9QXmScfbeuLJxSJJS0QDDR6Qh6j7Nra
A3M/4SQekTkJSt8xCfYWllq8lfZxAXgDBUxQDbI82kcd6/1MBb3TbW4dk3ywKDed//y0/O5+NeBd
2BZF8F7qELusB3Cx7pAFcaLIt6WTosvKKvtcMuCdiDrbYXFCZTkBH+6ZTVHlOLRb9OR+mLqxtvnk
+ydc5uJUCSVOcDT9PaG9e4dG/KiCY9PhN25r9HWejDmLWdJUp3sMJC0j4tIK+RYsQFLLyg20t21/
gCtAkEmoiITkwpF5+vXT/WqgrdfEYE8QlXWBBj1nBEspRXADX9Mk6Til3H8cZIByIcMjYbrufPAN
tLbQGLfdyNs4xdrdUMnRqO7t5pQ2Z88aT6OjnX04ghu3coacrkowHfQYcjq3PFeiTogIMUS9TRwa
2WFsuiAq2R3IgmNruSgiJmrYAyq2jeXBiwUJWWFcnXFnVSjZkkc0wtm+Nfz6XEtxLKKZZqHOiapu
NfbvTs2cRGDAWrFM/W2Dsu7EWWsItN44fbqzct87jD2KBBkVPiITB3wS8mNboAN+cDy8GsRsGWu0
bjBvl3fz/r7efxok1uEYMMxmXD6p+wUc3YsmoRWx1LAMghq+esm0gd1k8bscsaawoz3+p9U0Auh0
ovazyrBDzP1BFbE8VYAYKDbGdWsYxqEufgX4ILAPUvIhsqezTciEiU3hGG4rP9Xb1LaebBksTLdf
rkJSRlfgl4v+dxfU48XuLAvzA6zYUU9PYUtDji1DhA+JULxCjzdXst6FvXoKk9449v1iR0P1iDfM
XY0l2LIir+Hf8NVU9BDNMmJMxyRzrOMd1n+56rsiJ1qDcJipS1azbR1HSakfZnO9hTk8bgK+jk+h
mHoOBGlsppRWA46mdo/AvJYywSrZO1sw5xs37TpwrOl4tNvIXfvjyEdetjRlZGOygVjcE8HIxNuO
2JJkPS6C1pJ6Ofr+CnDiGwTc71nMRrG07PoIwrU8RIxqvKgPGfvWl7iTdHuDAeTn/aflws5BdVj6
4FVGfXSWi3z548aORyhPFTsoLbtjVej2SDVAjNoJyew7CCb4cwCLNsKyyBzNvSFZubill9yr9aiZ
689th7giTUMUcL7FW08lZYM3RTTWW09dizPKb8NrGTavAkkE6a0ee4aQmmdgdhpU56oZ3NdmIvYP
9aE4ZuISyf4UZBLdZWvVjLk9k25wiFHRoJ1Xhip4kWjG6nyiFVjNWzrF29CPphqbU/xeze4rRXO3
N4bUeRFTgAyrrH+bLi3vCqU4pz2aUHHvO4+6UFtEiR860tMlLIE4Z1Pab0MHIwc1nEB76OIxE6lN
+LKVqDWKBr4pTtDslSGMb3P4fjcYB26NJdGfgDNDKKA7UKqrcY3Zr3/vgmjYa9Q1tMBgtdMSVPsC
x4iZFON7mln2Fg7AlY7+tEa4Wz97qX4uZE/eWe7mL8OiPo8oQ8BJ29HbPOlvnbSmTUM08pEQDfrp
DU1uXnnBuEgiDPE48VcAdW+thLUWO5z9XXFhENvsQNiwOKGWwrtpsSAMKa4CRu+SDfNAvudKW4rz
qLdkBBrf0Qx7u8wMCLR66uiHHMx0CNaM8EgzI8GjUmW+4fSE6JPuDKD221JKkpfJeAUd3HPqr/h+
BUdf1Zuqq35ZtitZopEamE3hHlutIaD17c4qy59xV+idbyX1Vk6DSS/bo+VMwvLByQzx5DWIqSNe
warjO+OE8po4vwUeN970jNATMewauIgrDsI1VFzSGiP0uyYRANHKIyaSApZOXAU28wkGkzxFqkVo
3Mt1wldiFUchnOdSpau8jslJKejdgwUUe21O0I2SgDY3TkFUl1tZzvUarRsm03lj+z/pm9lPwnZy
CEbmM4xtJKHBoI4e2M9LENlbXwy/eNQNzlEww739w0PNL6yqOglqDw7suKepAmk4LY8Jw9Ovi3oG
F1vF098AxzlB08XZYVK0rknXfnA6ivOmgp1nu/EWJ9sDyZXXLHGG7ZCP7vHrIog9MmUYXCYofLdC
fZuZrR8ctEhQOwuIOc6nZEixMnP87ZW975RrHdlGgSnKxi7b81U/FhZ2b0YQBsNvlGwdtkkKzJhM
lAi2dp/Y8YmWZ3xqA/GLxZ9viayWPAHOy7bHevoV18x2wN3Yg/f3a+22Yxq01TDZq4aq4eSDoD/d
f1pg9F8/xZF8in097sI8/c6A0N0q38FttVx05g84PT68SPoYpTkbuDkNwZB4bUVksWVsRfhagwDI
KvxCHgCrVeh020DcHD+zTvdUP8eK5698v2lJT034Nq7MkUk+6jXmrhZVdT4TSDLPJnJuLNZ0z3NL
bnKLtKqWQChEVNOPUlOQVXGKdaHy/a+LwZ7sg5FZ+6SYPVQgxJGRWGaeh4F4RyteRAIT3JPOai8q
p7WHiLPYdks09v0x3OWB8qGOWPmzS8me5+QhBpD0ZNi51MGeGSwzszg4/3PRyKE8z/UBHFp86ZA7
JUT57KTTP5Fn4G8rJ8gXBZk8/3PRZZ4kCgEoDIHEpW9/m83upJI5PE8+u0/ydH+GlUYPSxBc0xNu
UGAt5F0Ni54IzwxGhkaVpedf+IseQqc1zo5lX2hzyn02yeAcLw8VYdWtiyk4DgP5XyTXshFPiCd0
nr+Q/5weUe8RdDwx8QqW/5DJaXK5X5V7IkxD+P7TNz9z+xVu0HJHMArkFZsBH6y6TTbV+RnXLpFE
ePne2ddVa9OprUdMrMY26xAumy60zLCsyz3kIedq5R0orDTzX2QOFdqkmWiIbP6uO/0eup76pFd9
cplp1TGGM+yq7qFsBvWTbiUov9JO3swJxkfdGM7Gr415ZceJuUtlYp1c2pijhAKlHJKvVE6pQfif
vabjDocQGdkSacg5BRkgMvQfuYJnRllfaqv/repugzxS/CoMDunaqMzbVLffwoaQlaxO1JPV0nbm
u/9GaPmWtTzfEEfLRzqypnmL3GyAu9/YU3oLuoCWmVftUVzlkN2eKyE+k94eHhCoqNb4HvTptQYq
/FdXnELUYP4ylpN1603zaz6hR46mfMUqy0dD9AK9xNQ8pG2ErLNpCS4M0Daz3oSvxsLWQhbV/3ao
VLt5sT7EZXshy/wTUItg4gJ7VZlsydsyIGjc6lF14tMYvBwZsHbESthIl43QeS9RJb3zdCmLFDsr
kQj3PQViuBt4HzdisLx30ox7pvZFsL/fihyDlrb0osv9b01Zkjpbxs/p3FlvuXq83wnISvLoOPq1
Xh7fkhl+IdPF8rE8oJVHM6ovp9t83dew9dprhLm/P6Dv5Gw0ess53/9Wu/apRIHwlCi+aPa0u/92
ZiD/yHTq+f4IPmgKHE3KeLhfFbWA5hYVfMzL0yXadDkZMHS+34oQlh4O3fHz/emEri7uKBvswU33
zkTqfic1us6jF1iP//sa2ApT3IivG6MhjvZNZyRfr19BWVpHtIH396fTQ4CaBzHd+f5Io4hvfljG
GFh5J75eX1gnT6oMrvdrZafzM7J4tnDLPdzJzPdqtBjlLp+FJ2q1qcfZ2N2vUoeIBw3n+HR/Lk94
j7WwId9/3RcP7ti+x0HUPQmVo+niEUAdDOd5QKdzvzr5mKzvb8n9KsPxkpzX1v16X22XYXwSDNgG
l7+VDdMy0Ldfj2/APM7q6L3KlfNk8bnc72NPs3uGKzx+vf48VxaBxEip+7JHACFaB+J15q0rBDds
0tLfJNO4K+bR9bOpeJf01L/frzmmOFeBwS486LlDPNy8dhLbsqMNE2SF/ebX0WPieOHNvKOrg+AQ
xb/TLhG3+82OHz/lTeN+XfMj8ymh63lzYtN+YxL97GR6/rqt5d8addB/XRND+wKVpf26Z67Fi82a
83VbPU6vGCXyr2tqzt7AkKqvF2CAoPLMKfq6za/a92Scw6ufo4si97TaQmLfhYMz3TAjROtaVjUG
Tq66dONBvHQgAqc/Rtq1jyoNn9DiE5pWoTXR4V53tkEwcsKUPh7MfQOs9cbUtWPfsVjLiBJYUTh6
mylq6luP4//kR8bBdBeOCqehVbOAtgGUBnBgjINtvdMKsEg86bM1Ay+59hd2h/KvomBSDqg92cc1
pmhQaecyD9+MiLF8YKYhMtAayTgZnNVRhvrZLYdyE7A55jQdHDAbTTfm8e7BKcS7N/fuNStSb69z
9fN+7X6hRl+ReI9aODOd6eSWE5VFyF7JZVQfVaV5JAD6iOvCvEatMK+OGpJLXtzyEZGHg8mVre8m
BGrFhiDEuTPyzyc2MpSqAvLZ+d4ypEmClXW32ieee7WQf47WbJ8BIOJRj/xiNzB81Th4GUWw6sZh
RyuQBs5D07vJ7p45p+PZ3zn4Qr8i6Igaca5ucGNqNIIEBTyUlpHzUGBQosDBTgGAzb/aqetfm9Ta
hWgzT6Osw70R+5/O8lL8pPeu95/uFx5vUU439NBRxdI/KyExDTi4SlQ/9/ep8Qd5jCkczeV/uP8q
6pj5tmbTbUXCq0sb5FhtzpAwIyUFcXfirswgzHBQY2F/KF1MBeWMoyW0/SUpC2zS0CcdhmVzXA1N
O95SkZOLYSp07NFzS7fnEiyv8v5duP+UBrTWPJry6/tVSPG/mFvZ+8lKxJV5+LkczX6vKWpD4LU3
icmcKFsTX2uvj8pLYWN3JXNQhSsthPwRupjZEeFSuNnyOk3EVeVC77rMDlaiqDyqGQAHU0V44kyl
bz0ZKYkcjhDfjaGG2KTRVcW6QQ56v1jMFxQW6dbEN0U10++Yv0JCG6ocSWrwxw8hUfQ9m10VY8zK
QvTeYxOfFyIzmFdjX+GXmDsj3thWaSDunbwLe1u20mfyJeJdF6L9ECbsGao+9jNBCAkug1QExyZq
yCvAZ5x19Y8hJ+d8Vtk2zN+hTzzkvQ/tpQ93kug4lUdHuiLZA9ypk9BPWDaIQVLuNaLfwkRuAmzJ
MAXJU8BJXuZH08oL6M7BzBLyf9dhdpE1/X9XI7efNJPmgujZSk3Tv+9qL3//9cv7Q7WwBtFDLn+L
NgwD3EBwy3/+7L8e9/4H9wdgzaWs+q+b//20Xz+7BQmoD//c7d/PAPzXaE7/frZ/Hv7+k4U8pzn9
+7+4P/X9tvvF13/x36/n38/89T798xf3f/PrKe+//Nc///U8/+99+Hq0/77z1yOa4ETmwUIMZIC8
ggJxAF8W7aAwPPV0s0//upjCx8QslzH1HxDXl6k2Mejr/Det6P7YWH2KtQqzW1VbJ6ohIhHK4B06
ojjO9s33RXWq3Lk69aSeDiNmJSJdiUjKt52OqtOwXJSTU57yKvpLaxMwf7VsMTPjb7JsxNpciq1R
2B9S5O5JpOR7htgCraGnTJud7IjgilnD5xizSlRtnsDGsM/sa8NVW2OLHGH0D+Myc0c/fYJahAg1
C0lAF9FJp2l8CquK6UOoEMGaltqUIWEYgWdl5/tF4cgaU0NN9gkqiJMaCRKfqYHW/rLdNAsywnwA
rejak/d0aiFOLDh1s0E6guZka7cNEL3WzTZqZjKv1W6ee4UNkFdNI+BYV4yKi7lBpwgGGmPiSYrq
A5cx8uIpnQ5GYNDssX5mngH0nfP6TauJ9Cv81SnMeu2a0OJZpBI1IJN3uleI1gcbAO7Kz2esyAla
xaz71roEi83VBQmAs8fAuEm7+gWLZYpwEdK9z2QzLrL3OL01tEpXrg5+BSBnN2ljKiY8uHJjNnOX
MEE9pZZXG8ypAY7YfS88tApFb+5sm0QNERRLB+6tzot85xkMfQ0idEQbVJvUJFIRycs5iEAKElx/
m7x4V9OuOve2/455rD3affi7Y7xGdbDMdFKG37VaVw3EBNdwghV5rcOynw9IOyrr4cwsPlB0SUby
OBf22G8vSZyNbfdwvGCnYRDJbgrA1GYOUObTBcPPxlSDiV+/QkyAPn/oX11dptuQRvlCFLk0S8BE
6P0yx2HcCpylARugY8cCXi/rZGbjdpuq7nJSsRM/tiRtIf4lZThB/jLW4dPoW+lLK5B3j9hnJDuj
9YAoB1efc8iWfLWw3ZiRB9W/nVnxyGvGVPtnbtx2A3UPvR/pNVSlzmOkBe1lTVuN6HRQky9RVAjS
iMLoDRc3RlZjBXrHOqHLoYEN1tpdfjXm1RZL+dUl7RGRWqKHd4CaIdrY2t+Z9EedEeoOVo7hYsmR
6NYmerSxS4qReDWbyikI0kcENtOuKPkL12Aj15BnQgDQc7aAh3CgfhaNYsiF3H6fmNH2nyNc5j79
Ua3oBBOOQXr6KnJv9LL7V1GysWamhNWLuY9TLSTG1Du4BZTNrEef7s98sND0X6W/ZNnauVpplZBk
PhsWhxoC0WwqDhpizgHHBj7ziSOftKQe/yJDQyYGjspLjrRgemiLcJ9GjEWMGWh3MCV/8gILjpR6
6e7j35vTMlynVnIyfPfsx9YmafFGqzBKjm3WvlQ9ThefdwxRvYkKE1TBIvle4bxfCaNn8tOk34qm
wlwQMtsOOmKvHICpnes+J37Q7qSfPsa1IHyvi1rwbXQU0Rl6c2rv/J5cJDp5SnaHwp2ybYBafRSN
jxXYQ0/vdgcr9pJbunStcSbLwH8zayrhDlM4DTr/zDwIN2CHo3xs5oHjoLjgh0fHmVmvTVPqU1H1
GMJMYGyZE2+dAfo+Xfs/Q6M+VWd9gN4C9h2sFMyQlQWNzsR5v+uMJzmGj02Llnfxwg0Y1ckVCH52
Bc/UgBw6ACDfBUvvwOPN0taMbN9io0gwQlARahZnsGTN8hXxIDJgO/oZRpIizZ9/1YkLlay2nkEF
1OepdS+EUfGe+uTLWTjDdplf/sWC01zbRDfXQrTprikqTqWd7aIo5pk6+uN8vRdxmfJBxfgnOuQe
iKYRAoMlb7Gqv6UOOnnh+ZxUqmbf5S7YQ+GBK6GduBkC/z1sk5fUx0zv2jadw9B9Jo6TfD+6kkuf
m7YM8VoVQkkykmGSFqF3BmRm9zj4Oa0QvRI3Fta++qFrC4fUQAGrqtI/7eq3LrEad9Xem8tuRaTf
dmhx3mHKFpeworFWz51YtclwNDEUbBQHA7IzjCOTMMbt1PvuMm8/pwAl0ScICIVk/2waq3ls6Dfs
GQtsoE6uGG2KXdhN9snxmBON82cRZHu7KpGW58I+tXyt6SyTigUmYB158i3MwKjMvT7Hcbgtsso4
daBxiegx2ApnSbdLvOLiu4+DLyYWWvc0wUUOHAQKjIaHKa4vwYH+dPGsfaLRhnjYBCXoP/pWTP9c
zdzJQz8h7cPkqxg3yRiyeZ9+mz1K4VAKg/fto9dNs04iwvaShNa0sIlUHBRnQeSB41Oj2pURwirU
yrwB+N3ZcT48wlrI0SLoeBu04YEssPmgfVadxhm8TZ8KhRpkP/hU47JBnGFAgOZDHV9KvyeJmJYd
CT/CP7QO+d4DDvt0bMkJccwzUFe19znNubVFNrPup7MoQTKVzT6LysdoqqpD7vU3yCxM9U1zPfp+
vPGl/OY3/QSW0vwRpiPakWkkDAr8XBq37b4i3RbiyqaMUH20k0tgVcwu0a3os02i5YSM0yTMfyJa
LFdJoZxVn//Ck8z61bfcghwuStnVJC0zveR5iIrXAAD+Lhic16mAthql3roWgISrOsu3qv1c0ldP
dPnjJQhzFdeq+RsJii2HfLV8QrFoushxklJUjzPbvYOn25ZJO/nfk+FkSEVzpGpVkF45dPliwQko
/nTxQvt0p4ku0fTZC4Fsq6YLq0iKoXgTEUzUEojd1KPRzvgAir4ixzgxD3YKUcNMrXcsC58g8qJd
FnMU9eORkHq1E8DQAY73eLUydJSN4a/CxH9D4Z2dIk33PNJxs2rCnoO9pyXW2T4aZy/vERE+oYpZ
bCIaE73CPqhSe0vTpwZ1wj4H/BDcU9dbdypOtlnQXZSz6GMNsqPAMB4dAcQqMnSyMb0Lblc5zcZG
jEWIqxsEuRP5y6wvekYf+s00i+ipG8ofZok9InXeakwCNFUNiFYIfQKZRqs+QTDoIi9Y1SM+W8cv
q13FpGMCwvda9eqtY8a88rIqRRmPmxPz7IvltQltU3A9uZeNm5x3oB6yYpstVYfyNkYBAK7Ci7tL
qVjSRKPUmNWqBMG8R9BDd3zALKpKR2xdPfyIRod8Jkh9uKjDfOPgGPRUspNz9ZTUMD+EWz92vlOc
5mJC6ksvsB2W2GtahkMOFV0bet+5FSfB/PfczMbezv2dhsQAZjOIQHbjgVGpYjaY72n30eGS1cbt
zf7oV1G1gwdDAgYYPq2z73qpeX3nHQ3Rs7aJMh4HATm24QzRhf7VT9vPQVglylmMZT5TwRnzgIYX
/jKdu5kY68QKXk2rbHbSGDyI6O0B276197AVwXCnkMD6+CcsSeQwrOaazk7/MiQkn9VUv3hXv7dw
0C3orPY84H4YMXiWi9hyDlNrWzVtdvZeA6/GmuinNkELRr2m31BE/bgjYdtYuzTMk8wnJtVIC1Rx
yHgXoao7YBQyOuPNHkME76hKyL6kYuUc7rU2gD2COUK3Mrag9a52lP+Sg0ZH5wevWV387rT7Ry26
JeHFBuNrVoQkjzdlx1w3ze3xQY84a1F1rUeLxHIjQCVMu+Y6VhPyX9jCmV0Eh2k0jTWHeteyXDD4
tB1G6DDYJjxZm4BwiZM5d6QFT7eyrRgTZktNYCR7r/aOUs0vyx56a6qRvOMWv15ew8i2PYsKm6TV
orihAFswzIR7gR89x0hlZnfEJwluifpHpxsjL+eN6UCJnCXHCgzLem2Y6HXADzPZtdplNlgsvrp5
h2og31STLHZpQVevAMxuWyZSq2+jW4pNnOUvVshQxaQoOpd2uXIAn04xC4jAVLGql7Rlxx0e60XS
Hzd4fd3ePfTEUJLrOW5iKw5Ooz++EC+LgLGs/FNlMokGf/mSdExzbVTVZjA8G3m0rbNMblBkTwsq
HyogSUHU7Zeh61HLxj3etaFuV74XkTUrcWH14cYuivqNszIgV+Amrouuw/T1oyyaCzxRZ42Q6RIq
CoCmWvz0LgbgpEFALopfdUcTCQM+fs+xvrEUtY3zwyfz7qHrZo/dHaabTpAIVebfu9RcHAR/JHLJ
fRVFgL9V9cBrR406sgT2vXuWY/wxpJ5xIS6CqWJOlOtAhge8qXddECNCFAszdEeKa+mKz2pJuSZ/
hwze5cgalbYvQgL9GN7qkFxQIGHDpvfHAwv2n6lmqzHLYljRXcW+u9DewjSvDnVKrFI45WeVow33
tH2oNOu3v+yUagwGTRtJlLOjuTJNjMXad36OlsgeQi0BetjdliO4e0jcjm9oh/ZMkJzkVtYPTKgh
wLEQzXQbnsYO5wwU6uy5APyRVaY6JqmaMC8FwxMhIOiB5PiCUIXvICsPm0T53KndNCommz3WqZz/
nFaDCePI3tLCaoDe8Ksy6h8R2GEta14GMZUHppb+BguQ8+mzXrR54D3S1n4OZJ9f3VbeahyYkTEn
rwUygQdXxPIggcmhMrYha2JTCN7pd5mbwacvgs5iCbZPPpQJ2yFxpre0Lfyti2PPUUFx8BFDnKp0
mwdiptthI8CVabazi/yGoq87xlP+NDT0NCwxVMfCgePpBc/2MMA1kWl/HumnPCTCcTYQt8QRi0u+
Zxq5N6Q7AKUo2NwXYjyva2iPJwdtmgf+KMK0U0rMWpFjXDsyq3AHE7Y3RPPe1sG2s6a9I6b6MDqw
fUCxecQpqG+TnCa2LwNTD7dje2wfLeXAPaAii5NjmkhaEElzyURQb6F8MFBLsUYjrRjKCtROgg5Y
sfmdUgSDtpQIjygGa2a3otkyul86+RNyTlFgHxbQeng8TeHD8QawT4ESoNApDLbqIydE24r3pvXm
5gRoTsDvHtqTEehPw7QqcgDEWzqUP6dFadZIpJkBPMoRTNvKD7rnUugPr8Dh6fFCcRNdy9z8k0KK
MyCxrY0kwjA+g34ydX2jkYm/ayRpi94U4Gk6imQxMqRM4BXTMl+7MWsGhZ7cwEoEwgO3lU2de+Hg
CNfl7IJ9ALUgVbquLAe8JtrdkDM+ubEKKFWB66KuWQu7dQFKZpum1biSdkvS94x8GpUVHY/WRv2B
6u1kx3rLIdFdLNjK5BDRNCoKahQNMdDWkH+Z2EehrjdJ010MsPRrw0v+1F1abUBflRg9MMAUlQ1f
KYJODd9uWxrejzyo96U3dRtlNy7NlyHc5RKlpzXBbm6l/03l1Izocdaz9hVOB+Wc2gFRA/3SjVlz
xhXdd9zBj6RndK9dvWBVPKmofBKWlNF6LoJiN6f5NS+ClgRIVpK8daDHBv5N9zbQZcRSaTvgy0Eb
m0afkweUGWlqgYFtjdrDeqBavHaE9BKpsszMc/IurMFghjliTRtHrC3tRB8yk3/QZpR7DoqnPJFv
EHedjdT6tay8AREjTHWHxEa6CKjqRV1CoC4d1PJ+unb67IT2vF1FhvWjsZuD1uFE0AbZEtIGf9Cl
0YkV3QWNZY1rdv1QfzgERwLiwB0mjXrCUpJsV4iM5nXQt/IJoTpHZt8xPM/rdTFgeZEx+hKCKI/Q
5swTi/A+kZEksbA8qN7P13MjnwzH+VH3AA40Qm98CHBC4z9sXeTJhKK0UsdUaQsBcn/om97Y2gil
I8MbtoBPW6Ty+jZOEs180yw8BcNZd0JAk23Nzwjd9lar9ntYngnahH+mHY1Uf8wOSLGtNSUswAME
FLshKt+ogFDjz+0nC2D12Nkc9ZA6Lh65NduWEdbeIP587Xh0GRvWVJeF97FFtPvQwFFct50ijt0/
hxCgN/1AIkHilhT1wicarLo4ylfXik/d9CfrZGI1gYvd7aBG+ExmRiYCkBc7AKir2Afu1giMjwWz
nbXo3WOnwV+JMJXIghfkhbS3sY9yYIiNjLO184jb2tjGky7RJT4QUuBu5QLJcm2IfO3MTmM2JWSv
KbEfMZkwEkUj5C44sX27ZI74tkKwJF25HjyaLqntEsiGDAhOGer3ofSRBAQCUH1zky57n7KPIOPl
kHBciFajwFZWVvVbmjBmsrxqPuYmTgd0wZtQUWvnM0g2NdjoKgS6cBqnSNrfIyrGd2qs/RBMP4Gw
UBL77l4tWaJBXwcnZlP6Q+SkDqT5+Io62ntsHIiTwaA/GFaRNJOhqLjfq6qIjrdllRxJhJk/TAu5
KVTM58oyspfMMvf3P5ps5G4hI+3V/V7thyYQbTPWfs36q8f3UuBEDznXHe3l6oDA6KEHanghDXZ6
d8gW71ynO+eM5qlS1fvEQDqM0o9IB8bVNs3fJm28j0qg94kzziP3Gxk9qk0nnXR/v9XP0fO1dddf
OvTMb85cPfQh69to0Crsh/BNJiOjz8B4AcsSvrGYZ5F5gG9TPs+RPzIi46utyYRKff2Wd0NwkHgx
2aCSjhNht9w0LTxZXBigfaB4AfvFDeEikkSCYP4MR8FJRSloY524Jal+m2VjvysL0SSBzUQ2OtQZ
FE/pKohSeFsZ65YzcF5KzIH4oLzqtq0HxDwoeu5ScehlATzI2U6rX67EqM8K9km7zwJfOh4NJiTv
poktwCBnsi1/JBniTa8fgcnTylZx7DznpvGDFT58iGtwS0bvX1vf49xAt5diqbZ3FevX1hPnfmjN
Ne3KU+TXzWYqXfPDCdnylIXglNAAh7zXQENK7QGenayWdNgGXVu9QGU+EnllHvwcG6ozh/G+CECX
tWltfEzqWlr9OxpM47GFa/isW9ZzGf4xqS+ZM1MR8rWocXNj4vXYc3zM3idlWbkpilHsoyDNtkNS
hjsakejNCNmLe3afemJrRfGdsE55E1I+UQ27KGGSTo7sAdEBeqWlDVwZnBi78BouzlVfPpphzdwh
kYwOYBLGNaDdIaY9a4/yVmBa+ubIGBZFSKPRd6BNdZ2Nv7EXFC7gUJsWCFhZjfFDo+zpSPoy6F8r
hWpbYkebknk3jDFy3GEIty61wIcs+p1lj9HeneFuxWOKQ8NU04a0PvXR/g9757UbO7Jt2V85OM/N
Al2QDKDvQ2cm0ymtbEovhNym955f34OqunVOFXC7+743qiBI2traaciIWGvNOaaj3UL67BFOl20/
mtZjjQZvXYF8c2OlGlb42BCDCZSxMksXOtL+Dban8bEVsMU9a3LIfQkwFmd2SHjXIHfcpsUSFgfz
9fZQhhZ67xXi6ffE7LwzvFtGDSyMOxKMnuE3EPVBPQ/TypqurdO9F4QI77OyukPwqR5QPqm0yKgS
q24yNylASJwLSK6QeHbbsoqI9vLTY839zCUMD0nrtkYoXMFm/jnFmlhkHYo0I6HbqQyInlRl7NcW
TZGnsEl/WYVmfxUVR0SZyTfdgexuO9z5mQWXJi4ArPSBA8qnm1571GJKomgfSBbWTsVu2/Sz4igw
nUc9PI+hserxeT7XptJcItVk8W1g9JLtBRSAwOqsjJ58Et2eqmlozhXqk0GM3xxA/COJVM0jmapT
e0e8cnkcZUPLwijuRDpoB3gaZVZoZwnFDaNYefn50MWkXmCQ9RFa5C9WqmZ3vU43py+wIEV6TkzP
7F+CVLwaTMM8YsKH1tV42dq0bELu4tSBDC5hS1kq1OjhQpp5ttScjiNZ6B3zpvnI4CYPxQ0zzxuS
Ipj3Isl2Q73XgKwva7b7lZ/AlwxyeyfCzdjSqwvmtvTgGZdKtIz5IvHS+bRSh8ogzbmlFGr6dt2i
GupbBumipgyK6TBwlg0vzAQTYuLMxy5I5hve6fedNPEJF64vagdOrVtwoFlmZG+XQ3+kE4pCiAzb
5YiUQmcp7rA6cOaiHVLQzGpYIwZzTA8yoAIsuSq3CNp5rt3kAPmH8uZNvaBbAyJLSv2riDgKCAe6
SuzpZ0w/BGQyg3KxTaj7+eCpBVLQe8mGo0KEJ4Gv1w4IOjEUYtgRKVtvVaQcG6sHuluk1BKS1iSJ
WYZrIue2+qe+65NNAg6BBjnCEye5mpnFcY7DiZANNxX9mVQiSEq1ehXH9i/BlOFoaryiton6A0sX
y/2EsIixJ4U8emDHVpF9V+KoM6Ve4sRFYl5Wy44ysUk50Khq/OGX/javpvpS4hcMPDbAIcKHHIGM
M6gunGvu5PWX7RA3AgXHW0ki7nd+2C3YUDzmu+k87MES7CGaceUoP8KqY2StsqkpaWeekE099xGT
uBNIM+eJ6bUx5a8YAo3rVIj3gc67M2YFNKCG0QHymLVhNdQ3E1hdWSzZh8Kj3Xb60er2QYEFpAsJ
KK6ib9oVsKgLhMZ9LnbIJpam6Lko8ge1tCCyCluCVTOSiza0rlJDgoaG5RMzlVOPW3IzhQQZeLBP
931SpDt6x9khHVJtE4suPQmPWzwZU+4n218zceSYZvHemJ61MFqlW1YpFRL52tRENbkKlm3fWeaE
RadBk+IRz31Cw4qE3C7B8SB1t5HNLNLGa45mrOzSWPeXNr2+hUzbwh268YsWPVTqjiQslOu/pjmv
CXad55bZrCgnmBxUl7K2SJdalAjvqP6iF87x8JdxZi7SGBIMRS4bVcw0vxhXlUZHmNrhyI2ubxQP
/EOt11s5R5iUYE3naJg1AckMHCYd5DabziQ6l+nds5ZLwoAhUi2jQgQrTi/hNuSkk04JaOVc+YIe
WxQYGmuVESrC23PZaDlnj6GlidmPrgfWhiZZmZ8rc1ZkI9EGjgCVxiHEYZlE0nGDqFvk9MX3KT3u
hEucMqwDllOr+tmkn8loW6CDqgnHA44UN9ZaHYFTA7Q+Y4NjksTuAfTbJVKkYRDSwhSxi1+UzPho
RYoLkJzbCM3QpUmrHWHlc1QsgUcGtBAyfUKotC7cFLdq4ntHFj0ZBWtDBaEYQ59j7kC0UpkCSjRi
SCvxcA7muQVuc32LpeQVXGnHew6E2Uyxd6CdVzb/lpH6RwzpP7I2veSgfOr/+Kdm/PMfxe/ppHOm
qm04tjQ0TUNAqgnV1AydP/98vw8zf/7p/1EH84vmZVT7Jclbg03rtDEPMFuSFYWVs4bXMi7bztma
Pd5eauw16+jcmsPzXznd4f/ycMw55PRvjwfRnqlrujCFplvOXx9PYemxTLWMDQU0KZCS+Q1Gw72C
/nHkmrr3pC4uhUqKL9lsDBQpS6OCFWGGI7cw7q1WeQaTH+29QXlWw71Z5mwTmXZuYPMu0I7R4FDE
1quGj8SjR8AMbVVH9dX2oiNUy4RlEtNr5xHhJpX6raINXDa/uDjemxzKayLSJ7vtz+lAdaG12Tlz
uOPTCE6cp957VT+sI4W8VK99RczfgoxTsn2mmo+JyNS7xK9ejMYYQW3Wd6ZBB1krz7S0S64WGs82
lIOlSH0Argh7j7F4UDRq0pDO26ryxauaPnd+rWF94NRlZONFZhGtxUoYrqbTEdIL895iXtcnqAtk
n0J+S7NbqbR7hG4ELODqcLGp3I955tqcdspoVDm90LRIkks6TSamvYk2xExMr4Gt2ITgAKURJ/K4
afkOMARjLKOMZ9QtsNclOefPhjflboj7DcVJbnH+ql0nark1C04xwkq3YnZz+Erw5iEhJOOx/oSI
dU5soqdr1CvrzuhdTySQZ0q2V2s0rmjqd6ZfU4SkqHgKku6NVF700XrpEGCuE8PfBUYsGONo8Zqa
4iGLzZ2pNqCCvfjNZngEVxV23WzWxYxDA01A1Las8hcdpQ7HTrZqMnES+cBIyOwP1ZAQCEs+Bdno
8W6Yd0aI8gvGOv7y/3x5m+rfr24HKadmWlJoqq5SW/316kaj6GmZE7D2Otg+Gf/xKKrxHhzYZvDq
YtfGwt6VLMIJ5sNNReom0Jd2XdnBskirV/y7950q7xQFt7VadCdb9Q8tyihmilqztHsPAA3sG05Q
6cJkprvU6LjihIQQSLo8GPBmwJ5HS22ckvAUPw6+pq2KTlirdnZ+W4qJ8dSxOTVASuVIFqEP8j5K
DDPrn1fij5jov+Qf/xlQ/f9DrAmxFix4/3WI9Qt51P9YvGfxX4Kv57/ze4a1IX5D+Szn3sW81dsG
SdW/Z1gb5m+Og/1F5ftCl1Qgf2ZYG/pvAsOuKaHsmqaNe/2f/6jz3zOstd9wE+qOw6+Uv//RfyPD
Wph/20100kOBwwnbsnRL5+TDg/j33aQrEQFleE2R+JbFp6Q8fEFGZcGQp+Xnk3wML1bxHxNHHfZs
0cpRgjRao2T76oogIKpSoFnVuupj4vmDA1DSvci0hPGMDqI/aDPOE4FPUzGo46B1rUlmxOjCBk5W
lVUTeIEwv1IXKUhLCkxl2BPAgn8rI7BwOQANjr3xW3Rqtpqo+5ZI9MOFY4mnVKBP4DSCZ9BIEBCE
72PXflsjSOiEvqQ9uLAxUTU6x5ikqMqJ7ussvxjm8BDH4Tc9fUoiulQtY2DsgXHhkMimIEVsiR6I
HtWkzRaoqQ897pWGTQQJ1arE7MGp6pmdedc16rEb/RN8Pg4rhfIGJSadzchvmpbDdYDU2lQgK/ju
Ej8GMU1o6x2JNrlGB2U2VD3NWRNeRXINzAmzf2p59agj1xjQ13jHgThBdPci+z7NioM2MYmL9O2o
wF1MwoOtjrcwGOgjExSq5+uhLtd6h/6jJyCHU2OSkmTXjocpJEjcR0xMAteOzIQczk1Dvqynj5Qz
6i60zO94ajYQa68mdnQz+wyNd8e6Bahd4O3vEkPB39xuLalupt7fxb260o2I2lF7ACKxUnPrgcuf
jp14HDpMCeTFDqRyT1l7EGG1U4PwlBY11RXDN06G4mN0rINNrRTiVS3DDugEKx2G5FVo8k90JhU4
yXHo6vPIeELyTYg3zRvLQJhJdAPW31Vsj6y69jYM0xtQqvvAkY9hBAw1nT6KkXk3czAZFhvTGXZ9
PO4FUEg9U95xRN0gsa+8UL8OZHoxYt11tuOGNnpzE8oo1gZjSjdxPp5nIxrU1k0v/F07x0oTUcJg
sdUOxL7u2xQEWhJL/JjM9VdFr7QbVl40ejRuCj1ZkEDPLk9g+8JrwtegULetY2yAXV0TnRAEu9H2
cMb2RU8kYzGIT0Vz7tWOMkaZ5IKQgKstQ45LOm4IobzahvpYDf0dyIOjooAeVgewkFaHAC9uoEE7
5CgJlUZTASjOER9tDvtPtXIGt8p9FphbvGYmYv7he/LEKe3s+3qyjmBYX8fG3DZh9RiVtMraJH/V
MgjTZcIJx+Dca7+lzmAyspKvSNR3PgF7jmphS9bzg+9Xe6Q2G7/Kd14e/xpiQK4a6jnGagEVpf9W
2e1pcCr0iVbWrybbJCgjRwmdJheylF3bZkYVisBZpr3xZXhgB4f6Xc/HO80Lr8x+sRnI4TH2ccwN
PtQmTxKfJY1La859/by7yyYHxK1DQB226acpK0/xlO0qO9lORcZ9kVyMUS+AtSaknxdIbDSUXA/S
S2eITMXZ37L8c66qr4lD0lSTYNc2t2GHJmHIaJlV3lhe8MB5ONyVq0WH9BmjM0G6PgnmmgHdMQpf
ggLxW90N9cFn4bobrNjflvChT4bPiL/VkSRhEwnyawpZ+4LsKufgkl0s1cm3Colpp9abtsgobqHg
eQAZsu5wRANrKGPm54LZVzoS9eyn62pUN73eoE5wUoQvHk4Np0EDXTFAdyw1XBFlIZZjP3IwGaNX
MqGPtYSZFijNa9Lwm8x0ZrBwpFtzJw+zLIV07NLKXyFhnLOBdUGjmII0HH/bY360yB8DWahRwAsI
HyX5u7qt7llqj8SjwXbDwo3SxzqSYkaazWTQNitoISjDFhEEIN6Sw44WXqVhX7oyQsdODb2p7PA1
6oZqCfgack4+7epWe0IonewYfosDfYIU8kl+IjPjydbMi+3M1liQCqRa7WXQIDD2WvSWMv3UGgA2
xIIq2vieBfF8XoqZvzdzwB/DHn3Sf8l5myjU9JaPEyKT6JZYpEQVXXKLJuMLesODjTfMGQhOgIfX
R+Un9su3XrPWYPU+fJrhVNkd47yA+LMgKMg/iy0m7EmqH/teIUIJkC28D3PD2A/Gsh2BYhTRg6kx
hzfIWV+CeTuN/KOgwqdXKG2TO9rgb/xA09kR+v4QZjJ64V44+jgn3bacbbcOf9E2bR8Lb3gmcQgR
EoRAIKy1k/2iT0gWcJKAoXT6CQ63zx8AOjxaeG5VSKhjw72TJOqvIu07qoH6pmTdfGZc5UoQU3gx
WTYrGjyNeJDA9TZjMEqW+SJbmbF4V3zK4N7W8W2m5Qsv4Ik2smsHxX2MWdSkQbEyZLcXYU60RY57
P2LiBkJXLHOFki4waReNg/Kue37oIlQlpmSe26XppuUN7iKPAQrMK6gnh7hPn2WB1xB9A+XlfhzE
I7EWRJnomsEkldSiOuEG4yZ0RwYCqwwp4MpriEvH0sN+pQ/taSS4mIk0zQIQIfrabmkThOFnqRFY
NLV5h31M/9U4jJ0ahjsZAeRnEiTBYubKfV1N5UHVZU8OWhWZBxhl+cksAvFFlJDzMggvof8R9zuk
RCZ6CAU1AryiQFfLTTEhR4mwERFAE4cl2t6wny87nNNcrFJBcOyoW0JZtlqoXksdo/jI+hil6m2s
I7H/7x/Pj+Fnldf5r+Z/zqf6P0/xP+fDf331mKf8//cf+cvf4Nz/R12wem/e//KFmzWM1q/tN0XO
dw3Y5z9Pn/NP/r/+4T++f37L41h8/8c/PwGLN/Nv88M8+/dTNCfl//rc/b8S/7sK3//287+fuTXt
N2lLQZ+RU7dwpPPnmVtxfrPmDgoOL8uy6M5q8l+Hbvs31RE2ozhL59CPpvrPQ7fm/CYtlevAmmtA
1Xa0f/7n0/5L4eR/5398/e8dHIuj/F+rSn1+WALeKNQz4kgoMP966i4L/puKYG/4/pchJnSf2X2K
bZ3OKHoqyvbkhBx9QfT3cNAgyi4AeDaIJuiltRTc2NGhrE1jNHIsBmoIb/bgxw/EYuUn4LD5yS+M
dRuI5K62Jw9kcqIuWyOHa594OycasxMgI9sd2wCUFEeUkwN8ILY9gmQnehDmULr0/6I7Xr+vYMS0
4JilPKqeX21RE7xFbYEslA62TopK2seoCDi0nzTdS06KgXXGhivL8DqIZ7MaUILkw2vUdN1pRX+X
ynSdwKY9+eNs35AakRxlfGzlC9nhexuqD1bAEcckKMEFcYXlKahob2ozPiBoU/+k9tauyPqdoavO
xmggYwcp6g80bDa4L3KRy/bJHyKG+IN20huTQdSsDUpL3YWQhX9u/oBIbTix/08cLR1t7en6EWY2
XQzw5DruY5QxkL4gq1ndr8AnDL6bX9a0tMlP/nmBYdCvp5B+hQPPgdWIFwltPe7wn5ciyCriKsOG
8bjKpJ32tOLGEudHZT95PhZVIzHD089L77XkuGtlSmZhXHNQMSBaiKazjnqR/PHh58uCYf0Qg2FQ
U7gVRvCUomY4lroJvi3AvroqRFKvfr5J4rtyNCGym3jbDwB909MwjsQkY/pAQgPKutPiXWg39tFQ
DPv485k2f1YAxBtI04K3RhFWBdA+R7BVx5/Pfj6gFJjwcpFRU9S+24DnZQZZFN5RtslXRJjy1lAJ
V6A1o/nXnydox7zyXHSYJzTpHaP5w89nA9dGnBk+YXA83mm+cKbSiMk60xOQqYoPEAjBq/v71z7P
b1spAoZMkr23lUxuSkVpBmVzuI5Ka67hT2JX8WCEN5Wn7Zs2RHhgGA2n2Uas1CTQyI7OkTwVjE4K
pQnfI4zOCBUMfzFUYFXSmoA/7GuB36rYA7Rgr1pg47q+kQ9tE5ruoPbp0Qr9bB86hTcz/Po9xpun
kgSSVZqZ6UsTG9/wQLpvxfxiSg3VybDjTRbR6ert7INmMQJ2pviuxAK0sXI5LPtBdPfq4NmulZUm
LoYBqlji4Y4zCTjU7LQ7AtSyXXpU/sPg0WrSLW94zcJ7pWtPgWZydsctgd6B5xEo3iVKJbTTNItQ
ycpijczaXsHvkG7SavFxJE5iP41UWWDSXRNO+jkcynZFHEt57RX96FvElZWtzD9likZoeGgF45FF
6zX0oJXosbTrvWlOFs4zDzRLrZCBEzuoBmOPOjG1jlWfWmzXarjjAKoskDyD+I/K/EMykmN9y37R
mL04mf8SiMG7MsCFym+rxXXE80oOoFqA6uR7jlY7BxW0MvC7+FdhUC8YQzcL4bQWuSwl4JiS6KcX
2YMvhXzoWiwV8fTmiIzwMH98GPTYe8Sishko4ZagZRVsEKB7yyxzy1FOp5CIgBWCn89Q99BFBHZw
KljE3DjPUV8oKdRMCBkPtSCoKDCDpbSt6peeBI9dOZU3It3SVTxGH4nBG5XRXGBgBSdG3FCxYR1M
xT4JLZ+hnhxdqI2/QKJR6nItAHv9DNNi2Heed6mkHewyQsi2SubdtcoIJKrNfLdwbOuQ7cY48zgH
duqqHfVxzlMEAN8kz11UPwpawCxgg3XVZANErAmAlFNiZEU2PNk0n7PI811At7jbrO7ByMf0Ygz2
eRSq2CZiXm60isijPmh3SvHYTN4rs/rqDlLfpWuj4AqD+TjaKvEoav86ldesJ7s1D2Ko9EMiblH0
NNkfoaKKJwDL4oARCmgYkqXAGG9qpDL6hxM1dhV821Q7McntFlDHfOMG8ltdN2P+lg/goRJumiYt
Hmhor6eaDHB08dFdlnXjsyr5quM9oY4Id6zrASlfEWP9xG9vJCmhAxl6Cyd6Vj1pveDdrJMdSe6A
8MK8JlJXsXjAPBxpAnjyEe2Mo+Ech44kOAffLEBdrLMJ5pkiAdXLyAqxewQZzgTzuwyJfnCDQHVu
WlJ9pX05IQTQabZIx7umaQYOkifTCjJ2syK6ZGQWryO7GW5mPD4jEcmvoRJBY6k79jIlf4qHQrup
dPLXfdkFm64wtFsXq/do1y+9UBwACpVytnxQ4LHObRiSVHyoyFNg90tXfWe1qBWIhGS2pLwg8UBf
mgKkw/yw0ca6O0RIrpat7vhPDsHC1HOYMrNK3k2WjfAJihu5EJuyA/fayxYJcmThx6mreu3bYT/X
8uhZAsiwE83Cs14H92rFemmp/ckh35HtWA67mJoXTYTzLRgm3oSPSzOPlJjmEUTtAAHEY4MhoosD
61YBb9OxvZF/ps1JqnFzMyWbsZfk0ylD1rzpHWxroT5uSqkqN5lOjF/VvHct9NY/71refzqlVlzK
ptAWdeT0NCWnI62V7lpHxiOtNn3T8Zmr1x+m5iS3ok2/SQohh28cZowXBkJVnCOWrptOevOSrMPH
AQPo2pgfPlFuxPZW3ZU7Zhu0UL7tLHwaSau40V7PNsR49WtPLWnLJJp/bEPxTuHSX5BxFveaN15K
Gf8aQ9aiOAreZOV/qWHUuEGRkESqt99j2vZX2Ll6rbw1dp9uFVoCizgpp2vcdXcJw+yfR+0NFG6V
b6+l0/as1ol+qzwizK3MuMioWzPdRAYUVher9qvbpIDTBuHBtBOwJH0S3X5xEvDARQnLHEPTDe69
OHv5l9rwYDnmvQGoCFHfkV7rEyowz+Swdzr5jXQBnBTKHHhaG+tivnsCmZpgz2mdpoxi0I/buMKr
5Fr2zXNuERIgyxdyR8H8oApbt6RQbDEdAF2d9WoMPTgJDuynaRFT1Hv7kX/hNulBdphSsiSTPAyZ
cJXKahjhHzCeBkuIeXJ0uE6iWj4BfIyNLH/ucLu6SKnSVZbpDwR62uRyxebemHPWmP5r7s9vDpj8
ATqJvgIsfpvcKzCZcNGi1x1uCRSS3VBMO2vCTW9apflCSYyxlfjtZhCCdGa9m1exTO2Sl7BT9pMF
ZCNvociVjPZuzBs7AsjTZ7VWrW2Ym+khp5G9tEcH4FaR3Vccmpcx3or14DGb70V78Or5LnWw6hkT
CSq0HDehTKJHCzm9Q5F/lUpKAFDHdpFmDQ1FrX3BF6euFHZewkLVftXniH81fxRzShqp1lYg78g4
QcE0DS+Ggy02EM8KXuOpiY61QT5RpJZ3UayRUU2eNow+x1mlJHIl9GbWOJbKJ3hKK982NjYn1QfF
CqEBR8ZrZEzYEQELrlSLBQBMWLzWijK9VfrIUTFgj2RTJJBt4ChgdtBjAnondMOnvSlTAN8Njteu
qOlnKgJvNh2DvepFtLIjjkvsjUQted7DoGiEqvV2RxO3eUPkFN260MBpjnp53fsaelU/fFSVAksv
do9jgNLjhYZTj9b0TsJzW04pAU+S4JJFy9LzQt6a7U7xHIEhHzwUxs8B67M5RNM5qtTsieAUgs3l
M8QS5K8cGvF3Yt6GDN0uievCrI+5Cj9bAUc/NNI9zXNMSk44Hro030fJaNyzT7Mud+reD1l0So1j
pTAzsecCocejy+6FO56Xk9JDtmOy/f29UfRvE6TweVjTJymfa/0xGwb1hVXSBeItdxJP3O9biAxm
2zTOJGbRQ7XGMizXujo+ZsUoL0InnKVDTHvKF7rilC/j6Pqt0x/qErhOw6Z5SgIMI3mnJSeZsBCg
ASbinawAAANkrcqMJIyUE+QqxVG9wOvlhl1trqTgUCPDKD5UNnLcgB3T652X2ChMTvrqt+KDEtWH
axkEi3KyhlNTK591kMdnTF8fGr039Mhxe0S1heqXW3zBdCl2O8+qXWKfq207opiLCOxdpOBM3VEn
ZGusc1QeANh8FpZS1+OnINIOESEid71pfmvkrRJ7ZqAgm/CRjcSHrwkNQLuMSvmOWoCEpjcskpVb
FRJrpZ5J0Af8ZH0sbaO4D8YMV3HZH5suXbWl8enUTfYCDxZbHXmkxhTiD0z9t6BuwPP3XJRFgU0t
H1LSxZ3SQHtrPecoc3eD1JCugNQxyQWxKYhxNBChRVuPqqh+S5UYfrQVGxjCh1tIQFj/7SP3efj5
ENjDm4Vt45C2PoQlg+bPyOzIVQ3TdAttVB7AnTnMcrR3XfGUh5z6azOa/oduKxA2atKtUB4X2D9z
Lk2R3yHcm1y1K1dJZGCO4f2i91kF+6iwT2pr/oqUAS0aHPJ9WfNDtT5tMuq8RUDEiGb2GyOvcUgA
aDWNZFnkafjO9vUWMee+D8dMv2NifcYDTDpIXQTvGWFjxM2bTyo8+01M5A7WAJJrirZ8E/jGlExF
IOfEb8xSGPmhQlo1cUM8dlPf4o7ZDHkLjHFkGT9A2SDM0ZQbpajLTd4lZIZAx74acfmUkjMeDUV/
FGbKlRwtFQh8d2VervGGoDPL8nSpoUYXKm9BE2iHUObDsmgEa1xQ0BwPt1F8tHCKuUFvHmxfnYCm
D/dNgO5CKON9JOQlU+iYFoT16pQil58PXUrmjtAYQoRVRlRbFkmMAY5cdx653YmKJlVks40WRei9
Wg7xvTAhYMRR1vM2FvFqclDSKJXmXCru9eiJp4sr0Dww4bCvhaJtM6F+DUIyeeMQ49kta7mFVKtu
iTwwyni4IjNvFk2pIUOE2uhW9ipwpnpZ98ZdWg76tepM6iOLVgGkKSBeT5ln4bXvW6i/rfPSp01x
yEKCQPQJmkI+mzEBQ2Pd9AiM1xpvVnK7lZ8FuwJJ0qAop7KN8ksRls+NBcCBphc35Px+tlgIiYoZ
nlHwlcuiwoMclL2yhHvfPChlf0eUBxbhKiauDZcxduNuuMiueF03fdZd9ZDwL0vx/R19XsCMFhtS
JMHNg+AMAqYTP3j1f30ocF5RkfcbrIOEpY7emWchXWam2KuUwF5paM38CXCgaffjo9FZw7oSG8/E
Yo/QGtTtSLJar34lFb7+EgNephZ3w7bS/OZeqnjT58jIif7+hvoOGn0XBuW+bM3i9w/1/FnsYx3S
iRBdjjmUcdACBfF3WfjQFSIl6bKCS8tl1zwSE5Bj6mwIrUoVLd8TLlrs1R5AwFBabk2TziNyayA6
aKVARCGEwir3THcoMJOZgjq4feg/41KfQ6iGvVNHB9Lb22XUUQDVwVLHMf/KeC8yiaIZleJGgGiL
h9frXYRq5i7qoAgMk8dyLlkzmTI9OGrzbXvkW9GrUg+6bZ7D1J+7ZzCT+ziudiFi2HVj6zG7G2n3
/QSdP4gJMWhIOkiMUXtALCg2qu6M9LrQHJbEpHWa8cixwGUNUj/TGkk9+0d/HRzt2xpie2n5w5PR
hdSupEffi6S9tuG48Er9SBhB/TxFZHv5dm48KiOqICB+475wWJsS7hvyIVRMa/pblkTBY5IxQfLy
/CYN9ok2snCgaX548jXE/mGRddS/qnSZCy8NuvsEdgcHvRHlnelEL05EiDWdtVl4r1WHyWYK4ad6
dUuS+KCrA7cI4PcrEqnXlG7rk9J21cpxyLhmCnMAkJ27lZn1iGXx4PImmIp4ijVHOY/Bd1c2Rw/b
0Cf10buU9fBodaqzrnqcpHHeIw8k1T4OJDF3hDMzIKuZKZAgfxqb6dTPZYHZTg3AfLgiNU3JJbYQ
a0UDoqTFQlqv0ZizNKfqt7KkE6CG+l3ZR9o6l8F9z7G4jVCHD8CgHc4FG1Z4Z5FoCiJdr38pig56
vQoYt7NJLTdV9V6UFeYZf1e0yKNwOfuMiqzPxpTTBrbvszNlzgM4JRsU3YwqruUaZevKnBs6fR55
W2+mDk2dccpjAkoFYvLFJKzPkYzYSw4CcymH8Mq9z9iq4agV9M63YkBL9mk0PMXxdkgI+Iro7hQZ
wlXLq/N74MHULKVxjHL1rifOc4XowXCTGjQSCGq3qaj5tYxmpLDumyTW7wsLf1ydfnRRwQy1Rruk
Y0O/C4Lk0PX6F5yH7h65ybMf6va2aWx1BWoD811Cj9NTWizL/Yvt7QrwyWuK92Zlqw69WF8w1BLj
wklDOMiyIWRSRpTRIqcpS2CSvVMLcRkTJb3EXvzk5wleFg85/jx4nSOsRFziFUNjtoSYtdIJxx1/
fBW9/c0xFN2hEArBt83dkGYWA1hcHXFIygbFmDgEhj0wxixcQ6BMUMbsjPJrZSfTsDMTa6ORVHDK
dJKSKithT81eE2KZGShWl9JXyKoXAz5Cx9+ZTZ2emg7Jhj7YOO7HHglrmWFXZO0p7fjerIzkzrKS
3VSgXcgjTlZqrDyzmdqnsOof9Dg/Vk5fuO3YjMuopv+rNci8kxdzaieuxeDeiwD7h555Y/V+zo1J
XWcVnmut0fql77fP7MHebgrtfVQXxqWIiBVpSXaDuE48lkYGcjoPW+uhWqiJfKBNe7QdLgd27E8b
bMNyNMEtZl6XHr3iK7OZY1R5AlE4iBsXZnXGDM7vNmrzCV4qIMXEx8eq09ZRYoQqwrjwHTrtanqX
eJewzGH9hgoHu8BYeHicF2qDCS0hN9d/H0qHNj99qdRM7spSLx/CCH2CgVOv1kKF7BgOJEZGAKVx
UDjdb/HwFEuCLugImvA4cPYNTriGoWHSoR5skFLVsB316dvimOH30cnsfOSL9jdJC/46DZ0WRphe
0OyMfHcweEiGyRpvt3juUVWbm0F640nBoIo+A35mrXdrolVepJU/OM44HnaRJjh/spCsjKzVryQo
SfhnW77DAUegECU2S/TOeCh05wkAyOgmY0jplqTyXBgfZLA2Z0yN7apqcYyW5XQSYAkfSt0wzk6e
u8YwZSB9mhJnp9KfE0/tzz+fmUVBfm4cn2Vlonry7PHIe0j8RB21HDyl3E8y8faDn6COtZzJLQEx
lPZ5kP+bq/PqjRsJt+0vIsAcXjvnVivbL4Qt21XMZDEUyV9/FjXnAgf3hZA8nhmpm138wt5rIxst
R6L+QuImrRHhhdsa/X8XwrLyFWYwHn6xxEYPHnnv9c1T5safUCVyZX+1tHy7xnSNs41592JrbIhB
AzDU5oU8q8pDutvMW2Hrf2YmwrudqmKVNDrfMWdJzpHnvQtey31GFhrxJq/8q+eC282K0OZAmnd4
LGoveOcl9bYhwq5ZsZIAIFes1VA+koTwBxVAYIuYxZziPHkpCppRp7KPhRIni3npIWedtsK9BaMh
IHWhz0qiF8L/9xWThGlfGN41jozwNg5NdCvR4yo5NpfvP8orytQOYyP25H7HrO0x5M3RGmjAAe8d
SQu3bnXXs41qooRDFI1ouXwbyoVZPuf1Ng5cvl0u3/9ApoDKnTwkTdQgZK+vb3UjpjUDaW+vstSk
/oVc0BGc/h4TCXNOp3fmBCj1pMzeXex01UxMgJKRs0pQH8PJO5FUSZxxMLzOLcysmRgsQsaS4sny
S6T4M/G6HDBGv9yFqUjeBUM4KElVtwHkn7zbvlZ7ADlsGobFsY4Y7TWuUsg+yV9MBNka24mNsrg2
9xiom63iSfbUYcEge+ylmzHFxvJvm8fPfe/8ZocvPhy7/AQOAL3IELsul2QrLJHm+F56UqPQ/BsW
M39PXBDUQchpSjqK7ty2xvviKp9Kq3yd0WNv9DhOTwMJITvYMs1VxTUaHpPq0udoSD0BTNsaQBu6
/kWP7iFw62Cl/a7epdM/XGvE94zTG+2Yz+9t/WZ9mBw7XyOW5gFJ6fZDmEBuDUtCjgsRXNm191fj
qFkNqvxH+AFFzrxgVgUm2FHg3hENIYYyB3bQQ5EfmNP1sG+paPoN4Sc/kia5AQLHjuuSapAF1e/2
3XaxKE3mnB8r2IdHMlGtfVOb2EmqTt7awt94DtQst5rCVTDPVLxpd8KHJ47aAv/kvtv8wvcxyL6g
LvYB/i4qa/ZZ+ILvPvF/9y4I81slPkQJ/SE1YYb2/luPdOH+fbEAJJHAALRuOhYzpihrdOx7Vbnz
rqXFWem98hrzKUHuDUzd9w52VBS3yGDEZ5rDPY+c6tK4wx5R/rhXkbPktk36VlU1mxfiutY52uZh
HPqjCJoXJ5D2nTmY9d9FMhvHoGkriiiokIZHE2gtf2UoGg3mptz5qf0j7eBheHrO7mw1yp2OJfMd
wzfPZRQ8uy43UXhJ+HCd44ZzMs0jdiShfQikcyL/69ZR+MARUeCvGU60ARlcdlY+fV8aiVZfDq4J
zcoKzzQ9F7Pu5L4FwgcOQpn3KsfF2/TG8fu770s92uZ9doDaM7a+JEW2IondPAsZ3TnOwcCYrdyN
7cxAkv9jl00Ay2prvEOPGe/hkPpXjKkr2j8oURndUdyb6ilcLgBhDGK5mLC7oCC8ynV25H4zk2lb
D7udefV00e5rt3zKx/EG9Y1skQ5/2aSZVKg+9OicJvucYFLCsug9OQ11iBdCixzKGB/GmM1sHAN7
WxLfcLO0IHDIBpWRTet6CD7J9urOKuv+7+X7z7IyaVYCVfDJ7lKqhil/ZKEln/MMXpRJNd7r8MGW
d9ywQSchWbQxYRtdSEPql5+9CsiGDMruhkNZvwWhvXbNsvqE01Q4WKqDMBWbMLAY34fImYzUik8W
leZn2Lor0afGW2L2Dakt9W8Rkfk4+mP6KRzX2HpRZe4pOPg2GD9cP3WfqGvTFyY/y/btHJjKf/an
pDnCLwFv1Qfy0wiJDO45Ds7f387eT4SJTFG6qFg3vSVvWC7aVe9M4jNqVYGhc0bukyOzVKb3VUjH
u2tBu9RYwCu4M4AdyvijH3PnNCzUpZndykcTqXpTtRD1UV/qp8lJLlCeslPYD6dgUCGaDhQn19CO
7avJHHojVG6vzchnHze12MWYcFRtUp4y9j8sppYvc6MpT8BpALhn8kUNlrWfyPQ8yFYHb4Zd3vEP
5js8Ou7RachzQR0wPHkzeLuUchlPnhx+q+XSMDNYo8dbh5HhEDqK0rGO6a0tXtjfRSqvRiRID6or
QE2dhSVE5Dn8MKovC430CYTA4lAZ4aRVrtiFpbJv4Wh/jGFhvrEt685z5x6JiHgbim5+ixkw3HXq
Pr6/M1vSFkIVtKuooeqoy0keLcxLQQ7CmthjZAua4IjZZ0ihusigFmzlHjNJhk7MIrqnj7pzZweE
RriTvRW1Gc0sM12IBSnRNDEPyBX2N30M8/H+3QW3Qf8ZqIofLYk55SoALFELCWvyyienDcp1JcHx
13HzrqqYKNQaBhQlQ/NwkuKXBGSHhTh+ZfUJfW+wTnWGd1RBHtvQhwWc0kG3K+Efrhw2hmHkI5aX
4yV1vZcaWv2uq1r8wohEeICMAKgrkyGPfzU8n8nL8J5Ne3KR0gslBYOLqf6q4ty7sGiHLja3L0qd
GCUSkxfmr6wlE5isAPEy64mu1NhWCbBceM6YUGfNG8TR2KYCIK4JwMNO00cpkKfyn18zFtcHmgRA
e5myNrHpv6kBBbOt8bpNWfcnYhDOcLsMz9J2HiTA3QB1Z2i1eSr7XshmShlHfxFR+H5I3M7ozIc4
NHdgdScc6w9Xdh2noEJgm9ubkYU6/ByVX0ZbY4hK3AZaorbYkBfIdUM8SSmleCjZ8yNgEFdsAOI6
NVjyzL5AElT3576qfs/dgLve51AaXfedRTs8PTaeUG1+ByFHmR0QAwr/EPJO/rupiPVStuE8lbr8
EIRFzjgzL10484FF15QFrnmoDfFVsHNqouZa+ZhUw9IA2RVlMz0P6ozCnW+da2Dw8mubRV5CP7GI
dfoaCH2R6/ECTGntxUwO1Lis/HP9c8hJSh7iAnHLiIOsAi4ao0dizQafz0t/xU65KdPaeRGy+1F5
xnyy6+BdfASmQYSasjegziHuGQFT6UVBiu314HfihM6Kg33YtLjlV5DJdu7A6y/s7k9pi/lp+Axw
V2tD868OX+6kwdfw+dzixtv0hJpAlYECrha5sCMBuXgZ67xCv5g+i90oY8pIh7+S7LK0BIvYeONG
x/R3mCuLjTB1ADZ4eTDjTNkE7pSd6BeA1HLeedCsVEOdbwEtNH1vZNgy91tZZJ+dcpNDY8wgkuJJ
bIE60Lc1pbmNMkWPGwHoqiTmdlv7tyBlaJv1bfKMtHjL+JIzSoRil004ucuueEpYhqBc1yQ7+wHe
Keg1TZP/I8kMqefKFPxWjNcZD+XJpnDBoCAHg2lssavjgynHqyjDETXNxC3Y0bC21vSDIAZnyTzO
1wR3rvOBQZUnEYuM1Sd1WwgIoSBO/ZGgb3quhJ2vO0uyFlJfXSKaI7ohVkiIODezK5m9+uKc8LL1
BAZnw3NT9P2OZRCDfx5BgzCufolIGU4DI3pE+cyeL6G0Hi0RzasQu+GxrbsnbwiZTKWkCeZju/QL
wWuQlW9ohYhkj32me2X88J3XaVGGqzJkHdw01bZxWOiwtzNusZ1vjA58G6OxoK6RaHThpWskScki
ZoI+wdXlfIaSSOaMSTyq8JQJbD8iF7PsYFzWpG40a7tx7AfBPOrmecUz2zE8gdjoxVMjm/yU0GVB
W2HYTDqKc3LK5kfOWn8X1so7Yx5fKCOIAAh+VPEKVpB4g5ajEb/G/2pNMjbT5IjpVlgcAcaO22KA
n1IW/b5RCE6MZueydV1bCtbMMMTJPkFDs7Nk+7s2ps+cAOuDEiS4JWCHTDR2xyhyzlntxMyiaL7n
SFUbwvu6jce7ztw03/bixddOtSlAWBD6BmCgbqvpXQ8DbP0w5zOTxk8FcTiLQKZgLUAjVSQJEX/m
OkJQtzNt8G6kG236ckB0QyR5n6RyCQ3GaWdh6gCbvHWbkoK4SG5Qpt0TJAVE3pG5y3W7R4v/A1Zh
cc89C8cqggqTOVed/rJcV15Y/6u1bFEbxr4YNlPSqpPl/8UK4164azc2uqB907b0eSmaptZjb6hM
Z2dx7G08w4/gHNs4k4oAPETbnlTpvaOWpEWh/S3SDn5lxPqKaYPDOGYgYTgMlwDsofwq+AwBDpmf
PRTgUD4nv6hfOd6vxUgIUWHfO5lUz4qTYKqfvhnZBXfBbnQIj3AxeqwwTYDT6DUg685eJZm0duWQ
vfTiI6lti+Vgvuos919NQPup6APkhKgJrVxAXdQLJHFmSOOTHouqxcG0CMcod6A8SHZUexSpKKjP
4Yxmr8OGAFN8VVkJOHC7fW8zk5OxCdKdbPBZN5jOI4abXtnjLw8MazeIqNu2NmYGOF6kd9nNtJkm
1KKjid2BiD1ARkV8HoS+eWGdrAn0ATQmbz0nPsM9cmDtZQAYeH+UaV5kG37k03dOOZgUUhgTP2LO
HnWcoylJt6kM+fl7oGpV85PETsxoiOixioDfm4ptEQK7NieXsh/+qcImfcDjrDalZx3TDqJhnM9q
O9gTVtr5FhF8zMFTkwAGRsLhhcUzTfpeLzdp6aidY/cTc6BueiMf1ws1PgtnPOY8BmJktX5EVEyX
OGR6OMU+hdus2+4QWcRhMWF0f1asQCrDJB7ZxRTsOFDoMpvngcMTlp8xeO8CthFYDdZNaNBuSLbc
lKwWnvhz4JQ3hZYRHQPowKgJseYTM1cCeB6KP2kUXNRckobaH2q0khi/U9SQ7TPIiWQHceHHlBTP
bdacfO0abCOoc0RJKVlw31y9yPzymadmYUTMW3ORImcLk+/LRl8QFbPLrXIQUTnxA++OGJzFXvF3
3i1XMfQD8yFLrg0RZLu8FvvUNoDEBYncOtGph3yLX8FKV37l3Q2o+4Z5EU1xkzGC/oAXOHRptHAy
//Rj7A64M57n2UEdYwOCsSx8gRghqokhv2FmW9NkhTwz3xS4x3C+sdyH0SMsEyAl4WHHhpT0vk6b
ldlgUpyBHlFqkfSF/AD8I4euY7b9dSy52VsHjBaBXmzqfQTESIcZh+y8HLafDnMyNouc6jW+2kRu
WYnH227AsY/ckbnzRGxXWsh36JwFK3pyyRx2viMWiQdBiD7DUtfa9nABH+1yGfsaK2OdJ3jirJ8F
gi+E2W4o0e82u4KT9h5ZklAW6G0QxQaI8GQL2hejUsZet5CpBZMd6Ayjd0ZrTbJLHhf7wFP1q4ow
2M3kqK/70q1frbqdnyxWWo5yVuCEaT1Ny3v6/sqN/F3l1eRsL3+uyaG6px7HeOgeSnu+IZj1LzId
uRPTHKGOP8KrSnWZPLk64BXmOSWX74rkHZKBPBHik+4tOI87acq/INmNvSUJOm3bTl1IKviR2d50
yCfkoLmMQCCnvXdwAq33lWu7DxiPHEGDuW/xFyIHZOAZpnHNSjAB4sZKDa5Eyvlo5q91aJ+GuZh4
xa36BHHYP3htcfFzAogNoI2RcN5MPXYv7N/WM7UCAX72jyHAGllhGt9UY8aempCrXSdt+67GBtBA
Cwd4KgqqtpTFfDB4IcZN2iFVjwYYRFdtkcCCv9AN8sLwXmNyf2I1Rs5tE8u9i4FuS26SjSI3i7g9
GMP7+jzS5JzRrm3cYTQ3ClHsuhvz/D511rv20hGuo3oOISOv5uBRhGW0p01n7Ut1DvWjZq4NngT1
tNSPmaAV4npJ1vTUPP0Y03Pig+hNp/RTx9ZnB3E29RUufMZ4OtkiD64gfxIgkqYJJRDnB5xHJEWs
MDMCNqoNeBvUMnahLoTMs+EqNtIay2ugL26c0et0YjX0KNA0I9NVo8BEtMtFA1dZuwn6tAar3M5o
Oa6CxeLQdGF5s7r+rxnG4lg5vnE3bPlI8pmQu8hqD4k2KRSHTL/7S3VYQh/doA0qgRRD8t+HaBbO
6Cnas7Vc4AR+6B7qTS9ilgJG9eKnE0EfMNHLWokFD/GAqBZdErZ/iuX7BknDfOjr2Nm1FWRApPDr
vOHGSSerOTgpU/0yvHhI3tiJt/GZIVoanpCpOnuvdQXv3jAT2oj+V4TctiQJ/2wcDhQD7vsZjQpB
sv0+joYfwA4/fFCvr8bgfmpIBNdkIhC9jJGV94LFmFX1hDDEH2hSxB1/df+Ky3eX+wrf3xzKPa3Y
EjHGhTYs3FQEeoI1RPokNM8gG0Dxq8CA6HPzPH1/x0c5XdWez7NFVjvPEf3NWS7fX31fdJ3eMj/J
TzWsx1VHiM2WYCiUyux+0YjZ/QXjAvETFpnPc9ZHd0IQ56NTIUpyI7N47Rx8AzF6b/wRdAGRFX9U
Ot/aHo+lsTZMts2OdXWmQzTGzQ9rEkcHVtZbsOiALSK7bfzCJMR5+zTrHgMyBcdw1UfFuGwVtsYm
mOz8YTGSfi00Uivp5/XRWb5VEDPQAVSsOaqnDgQsttVB3qQxolYz2s/cC6aTZFqGCy2bTyojdV66
cUIBrHkRorwH0IjTzUYhhtQxaI8iDH9Fuixf+R/lG3zxLtDtGYdt17zUeUm+7kjh0foKr7jbxXd4
F+iId/jYEWF6WCjLbozJxUq7i8znDSljPuRLkyy/0Kg3iLaJ1AzIZmB5AkBtIkWqjPwXJtyPY2fb
+lcNtLMTfXMue0I7KPn37SLWADZkPvlkvqEIjvElInl2LS3vUQPJylMcZpKO+8VEV1Fh0Zz0RRTK
PCsfLYoxZSGTr4nU5P8T1G4k/xvZHqAwOI4l5MdMjIQjcEFPNZ5lQnpPCZvQmCt7zeI+flgFBYnG
dzxbsFqI01CPrCcug4CLQxm44kquAnMJPOAAMTO2pzSEHfiThhNFgvs8D9LwtjB5TQqsvnsS4bxn
XkrSeFHMDCS0vzYaO18EQBdltu3VMqYfxGzlZ7Vcvr/6vtB/Dsv+iZeQvvqNB2l1rUBske+2LQUZ
4TZTy5a6Fij+sNr2BYJfP0wBm9am0OcwgQKQ6y8K4OaivWx8sbuMYybBx09LBSZw6t470T1EJPL1
iNrn2MJ4ehTpEAK6idJDURK8u/7+XhgLkKWVzFqzLsevpfpb56HQWr7rQ/meNxMw8fyjbNsZe5Cc
b27HGNHseFrky599/4MhEtOmtCDoRSPGeKNPSBgfm/lsZ8Zj6Cp9Ga3h5itLPVzHpZSyvH3GAfYo
m+rLBG7wZFr9k6hH58Qh5Jy8yoOuZs9QXW3lPFvwwPaNYAbHWz2tPdeiV8SVyQ1890qTVBdmCAZH
znq0IefjZ86vHkiWq8HTY58J8cUwILtKOiN882jYwmCfJJ64R+Y9GYYRHBZqYlSyOcg3ItrC3Akv
9SRsUjBcHlRJYx0txJ3AbEfzBBCOFWMQ6OfldtM5gs5gun8/UhCiO9e4GA+25dydbI7eB9rtA4WO
tekkQnrEsLd6gU0VTXqLweue/vtOt9ENE/nQaZOUNEDdlA5OtBkXGiDrGvUw06CgMFoTw4vTgVgT
djTOOht4iVo5iCtJN/Jaz7PaURPxzHKj8P59sTKFz3y59Ey/1x462i2FYXSFN1zvfY23p+yW6ssp
usPYUlt65qT2wLPbWxa37S1AN5ZOzMKgY4wo3rvvIUMCcYKf1SygbYShBaJ8Si2iBCme5sxFEij1
rcdlzbKmpP8lT3i8koxurYL0JTKxANpMFsksLllB1jzxOiAHNNfhzh9VcWRW7p2L3mjJBXG3DTYK
no4d5D0MdllYwy7T5B21ZY1ip2pI6Rj7l2gckg1BY6j3eaYxqmwKNvAjo7mQed+s6vqPR5rOPqlI
puw0ctJBv4lhWrMqM68mMUFYhxp7x/0ekdPtDSwew9m8uEsQBbvqT6+WyQFSAhrNvrrWRW6fyuXy
/VU9HYw+GB+RXY7PJGSieK7YQyx3yeCyqHAmI9qldL87tJ1fFcjRTRYrIjQLPa5mE/eblUMzTPJI
HFonqE6G90nmVPNqYSl7m+MP0DqZH0gSHGBwziW+9iHI3hiRK0zeQNANGNZ9hztjJZNwXqe0rpvJ
ToMr73pwtW2fBtuYvoI2R6JspOnPHJ1d5emXEMU2qOz02cdFNTXNo0H0dYhriXTOj6dNN1vOYega
/AvAG1d+QOAwfe6wLYpMP/MpwtbvNOJGWhhbRXa1R0No/WzqLt0ycLghETKusLRvYc5CHodc+YaL
lA1X5RM1MS6wkXBCjGXOD0nnnMamczX7kXhI/F2eJLABJeIQ+NOPIJDXPGlGAS/klz9Wd1xL1sdY
BCZBA8zS4BTUm67RLwkcfUTIRrsfslDuRKmCj3h6cVP1pEU1/awZtq11L7ezP9k3O9HJ09gbNy87
GEahf5gBwZRSlPrHYAOSH5v3Np3qF5PUmmvKCigdMTR/lw4gJFZWXYM4Y7DDDqhoL8vi6iBydSVD
884gEefhqMSNgAVxm2NQAFRw876ZaCiGFhiEwEB2qAbDXKNu7g6dAcp6RMN0QLvo74MecFuu/zTI
uvcVleBOdnSVSLJ+QS8fV8mYsmIMs4poFXKAg9J7oVW4kB8ZJ8BwmJhE6ERdwnkKDUQjphazC6Ra
Le9uim5OmwnRNVN4S+eQTZBWJyTlyKIGi8wNlMxUjrwWc/fcAdT9hUyGoGm725Z1PG4lo/x7aMqY
3CpdntW7dH3rYw6rt67vPNDPMmaRoMeXJtXMlEYfS79bBczUffRQAXw1B+zOsidk5JyCwZVELzEQ
t2j4CGVBratG3/vlKFoUEJHdOWG3s7WdBNm1Vt1GsJk70Q2DJR1IzUTj/L+FOGoXLAC2fi7UzAQE
te+BZoACI3MeUTeZP1TFuGew/CVE2CSz3SeJzPdVde35+dA55eGTHKM7Qt9q3wskO+2ANxMAGmrT
yngPiwjwM7Y3YTNPbmanu+Wq/9t3LgOaNCa27PTfO0EG8BlX1V8dMWjqOzs/hUmgHp45qMf/92d8
XPXVHYwHAYeg6klp8c3mikdveJ6wPgLazB6mM6SXBHjpRhPeeMoWgt0Aa3WLeR8kKC/C1XA/rUn6
J6aLRwbqDWUH5Vg/9DCJXZCHVgacx4pnHGCSQzTNy4+R8XEFuot8LTLWioQwmqkO0H2R7BXHtU8c
iXx2CSD5mB1MeqHHZxdFLngPWZcnGzfoqo7c6GaMevwF5e3W6ix9IgHExd1sDace307Ih/1Sep2/
UkFI0IhTgcFbiji3Hz8QKAVnL3RpkEVGiqliv9ElVIzeWCyPuR9kCrtnbuXiOTbsT0Jl5H7ZiPGM
HNz0YLrznq2XPjfFYubOcRUF2Rjuv7uwFBDayRyDX5a2y0MezrTxSbBhWQIqIuPXmVmEFzkBeUlv
pQAKR5utb7orerbhboDQI+p6LHmFs5cW4nNYZ+NFR8mmRdTEI0sj4DWDbS6L7Rj547r0yf02Sma8
Lp9jhcKLB7nnn2CDszbe1SMBqq4L6V44aFTol3+HSkRHiuz0VOQOAUjij1ETsMLqMWbtgl0PPj1P
KsJvjeRnWuKQjMmRswm4Cg48z85xTlqqqhNmyEzxNvztLQFaBWsOpbZeChq7Day9EU3JU6q0/wJ2
/D015dlgjIY65ho1VXFHbYBgYIWc1dq2i6xcMDHufRqCiJQMXGhXQ0akxjFLRTrJjtntFo8t/EKN
jq6Mxz+jhBTXEDOyZDdI6rqSNoVdezTZm7kNtknIRwDDdMg4vD6ag8PsMw+bbR/U6Y5lO4Frwv+b
SXvcQwxSD1TDOAULv/sZZfV5wJz4j4fZzibvxTTKu62eOT0durUaWW1ChOASCMKW/tNyoNK4ef2l
4pKCpEptOFm2vwMigtmScaE0/mFp7w7m6EAXrFwExCq4miiILyShxOcsZ0mcPlFJ7mDla4csy8iF
m8THMWn75BdkG3AikHLoSqIWKRO/hcl0g7onMw508mueCOckYe82sQIoiZGT4Jl+IuqI6X8wRBv/
ZByZ27jR/qqh9QBqRW7SQIe2cUAfv8ToJx8NEhVu2vkFHnxwguLTwhwOjRUb6vbYsL4gaKFhw5z7
497k1tyQsGi/IuZvTvjW8F1DXEnqnbXsYlRwZtaNCNp2ZgYYxpvo2OFlMnGpyRKxxlSb7GzHd7GW
+/GfoSK60qj96EZDXa99ZFDbUXXmhRAqmvW621TFCAnWbNqnbk7FmWiKv6z5PsNM0ki2snjzjXxl
+dMmGc3s0JPRtiLrCzqUgKjQt/0lKB18xH0G6Hy4jMuzEadLdnIz/5HO1XNDsXymE0ipPJHOGOX8
tyjM6jljslvHw6LZa7YMnn+xbVVEeqptMKVvKicNuhBkzUMFW4vciFZGYlXLAZauR0n25xD8zoXv
b5qC5FdSsLD3T9murhXR4BOPZklmQ+7zzGdkuR6LaK8HE833rN7iJn6RttIMT+0YWmuN5FnfjFqR
EBVjsVbS35F4nzKr8n8CGk/XkJXsUzwBe/MNo0fIvIlFdOkTomp1nLBeBo+GUzDbTM6wKVTwhEzw
qRxYqBAIOOxKhzSPxGK/DhIJGaoGd28N82easeNhcvVqCGc8WKrVW2gxL8GAYE6Gv+sMEx8KjpUR
iFtjoVrB7HPHYAteZuyHd8cjtYqIXn0e+FubptRQGHjfVqaZ+j+zbvij3IZ7y2dyhab7dyl511A0
7kTTRmscqOuI4rqA+rXDh1cfKIxwNoJZZcLI8C7TF0siW60bQhcN0lXzFtrnMCCJHqg4KlSbus9P
cN+9ldnzKZ6Wi/pX+slL2rrcoXndXjqiomoDq9lkyU3FEPhnPYv9bH6qBiSY7ntj04TQkIdsqN+G
IEYf6e5QZJGJwAbNtl0eDSBVbtKMLaJHi3ifJ336EJSua3t67u3GPvn29wAckTZibXYdc3JMVD6x
ZDTrleP71o6Z1YhOb7ouubIZbrAXC+QJKgPzacLu7rhSnJnEkZaUGO4HzSuzcJxgB3sa3Q8VyJdh
8DOMOKrDdmGG287z9kbiex/pKDWnfRgw9C39D5bZBFT69W0etdr6xDXdezo9B/PGbhroz5Ix/9JM
r56LTne4SnhlJ8eCz2Ysxvo5X1ilf1BM/5lgQNwBAbCwxdyqZ5hCcXRFp0AofL2IAjWw5LSDHdAz
dYQ8z/CN+mCjcUUPCVG5rgBBh/TwZSB1c4MJ/0UwI9mCK0HomreoMQjLpha9G0sA4jxpxKNd+gKu
jGXFHC5jEDvYIiuEHGaW3nGsqhTBBscnskCqLLUtB3Si5hT9mKfxlRDX9Da0hnNJAr1PMo4tnGXH
BikcZC0bAF4AYxux9YJZiE7C3IWIMA86ICStReiGtgV3a1qMH+P007Oq37rSGHgEaYpFG/DDBDN9
mEvGzVz/gV41rEMX4OvaddMHGxzvYvbmaig0SmNelIu/aC6dvDrXXRpd0PlzIgxS76wpa27jPNML
qaQHrmXeSzUvSR2/0oDnnCTdTVUR1KUlBIGtLRnM81Uk7nhxLDldQr93tholyQruR3eWcwIeYrYZ
cE/2CSNriH6xYhycQe21imFL8VOeXFv5l9GQ/oWnl4VWzpips5oD+5xp33l0tPQ25+8LT0m+IqY1
QHt1zjsyq1Ensgf8Y+VldMswj26tHjdfYTbOxcrpEXu7IA2g8wzEqIVxNvtHapr9Kama8oz9LD6B
bRWe3I751J08y0n3vFVfPIrDMzF84RlNkbIJHTOcnS9c79Tlg3eyiyiGWlwyaF9+NkegyvGLpdVj
Mg6C09t3eJiOvjW8F5SfjyKI9BMnEdwH9bDd0ji2ofyXkhRzhzVcrbKGkNUKX3ZBPLDO1SUhZPu/
CxBBn5GlqldKt8kZntNPiRZvJx14zH4YfEnTZd1F0oSzLlQN+H1pmxM9oXuos5YJuvQ2SAARoDMD
ZwuI6MMh12/JZe0n8WdsimOObJjpIyw0Fo8yjPY9GeAo/nP4RQaYlyFFMUFdxgbIZn8LwS5uPQh1
I8PWKvaf9BAcgdGIlXBJdqpmOMsGuqV9bVpv6CeCTe53/amhBl/ZYPsstOfkDg8AwC+CTD5Gnxoo
ZvYX/whehWk6ukUr1tTmet147jFCDL2lJCjWhYMATtZoFSI7XA8hPIO2eVjDgLAlo6GZewSpGSc/
CxDnNc1mvVJeEq4b4zHjGFiPQwVE1eNBIHr7FBVpsZ0mBbkk920EmekpKGt5tmgVbylhQq6Hm8rD
0JWUCVl0RbqaZXNnKbCDDUAj5XpMNJaPTOumya356nveujYOb0k19PtprKx9VafXjOzHHdx9Qgur
19FAHW9aQbbVsEeiCokzHxV3S4YyI3zfkgyRR5S6eDX8BdPe+U4M7hj9r5d00x2PotwKCX2RdfWe
jWR8o1+Yjp3VPvyaU1u2oGh8r/XwR/e/Jgt005DVXx1QtbW9YKGsVmW376/MJv05NfNwSNTBz2P3
XFn2CsNVfCnDydllM+bv1MR1lXOmBbysaPusZOUFLVkHFBEuc6JTZ+NNciTJ00iD3eaezQYcjjT8
4Pfc1iINTtw079oUaD1GxLIJveNpsE2IWrt8rL7NDN25jPNj1raIRaKJUgVntipFcsD0BiDWDxBU
MBZPfNT7RTt92onx4eVZehS9hU1ygKAzdQwTtF3suxxyNXvU1Th1X36myOGmCRnoFAi66RGIeuG9
FMOL+B/mzmO3dmW7ov/ifj0ws9hwZ+cgbeWw1SGOdCTmWMX49R7UA5waht0zcCFIujrSDmTVqrXm
HFMQXTqg2dxLs9zjsH7MXAbMixQuld0R8IhLlg0j6oYQS3bBxdROJ7ji3SG+dHzorLC8hM3GcSpz
J5vpBuRZCJkU7zwl/tId2nbyryiDdjuRSbRLc0EIOXbkRCjjEG/ToT0Chpq4FiCRulm7ugTIK486
YaDQWF8gugiqMgjwMh0k7wMzdDAv4yHMUKi7sdqT0U0vG7wbeVf0PsRo3esp4mijiKDRlXzIE2cD
FgKpuwF6v8wDdCDJ/AwiODnatbrGXfRou/HfLiW/xws9cn/QuG2ikMxSkvri6K5Hnk7bmbO0Vz8g
mKBG6DYVk0VRNuKzxctfKFIt69Z8iCjXIusIgGNn6twF9FTVW8vMplNoKHDnyWNE1vUf4iga+OXr
jPnAajlqM6tt76vBGFfNSAtjQl6+as9dN/Z3k8HBXQhXbwUz+1kAF8zorg/tGmclEcRWb7MrWOiG
ewsRDKLgaXI7bqQuugv9lLzyDGSbTt7IK3N2pX/VVHuzPllDjOSTbvW94Rv5GVTgw1Q6ehW0FqxU
ocgxTpnQYpZG6ce8lsYAUU7zkzW8mXms7wZbbweu3JPMi+/Y9exT1S6FiGOfe4O7rGcMuw0Z4sHV
9ai5p2mXJ0X6JBI8dUZ6TXQZHllTATO2MxbBhj4dTdtdQz4VKgYwFmVIykfrMDT3wgrX4IHQsvQJ
hQlTUV88Y1eAhTObw65xmi8VNMMuY4jDTsixsRv+kkCV7zsrINtoMhjW1fG9KdT91CIV1ImiNdMj
m0GWHG0CgTvWMn36VL9t5DJdBEsTecftss/N2ssctgS+WY8S+UV5hxeIaSwE541Zm8s0bhF3OnTU
O0dvnZa8XaLd6PZmcqSN5xDDGNnBJVxWWRDxFVSC+DPsR+wJMN29iTICMb1AZqSjNYyIlHRHvz/6
QfRAii4OXBuiIkIFXPz62nQF6W6Wxga9fJCCcXcKaQiJprsuJeIY1wOjM0YtupCKck+W5UNkZdaj
Kgy6PsY74718q4PoaBa5eVMFYb0prYaigSH/xgs8xl5g8R5goqabIa9a8mbFsXLi+hk/GWxkpiW8
dusWXCnnIw47k3zDzZiDJQ3Mewtq6jZrCxoBE9rYyQz7k+kQF2rXwVM2KMZWfXNMBHtHKKbumLrA
TmiSXDRu5TUzDWbsVn3yc6d9Hor+IclyjPyD7DmjFh/StDqchBigXSRySHQZq2FyXCunY55iGpST
ABS3NCx+ut9MebdQTzzImzJjTmImKBa9J227LEWA39IF17ekdOgwOBlifEfouodNhuEdpAeJ6d46
NVW3C0LuOyIjrTtcWT82nRLm4FgkQ7yJluY5YcEkUSixH0bHI49FmtkmJAsA2EV2J4K2J1UeVaal
gWR1I5cHMsuVMrRx79Kb3zDq5AQo+xOSZqfqvLXT99XWmtsMMDT3A3JZnafpEabM11gDAkHShqOl
Z5+PE9FtOgkHUVVq3I7sp+vIY1mpzbcyfLNDz9/V4RzdKo+MS3iJzjY3+oN2ompfYS2oasPFdk+o
bS+69iYWwC6aXAUbB4P5KfOqw1gzOR9IIN+MLYiLslRHyzCeZ87rm9kY+hXygwbur3b3Fs5xVml+
PstRfKSSXnHYmcDBbNLEWVpIHSu3uu/W8dQnL7FInkYb7AslSAhGCyl2UbfhgZqHFEHPtnaDQwVn
LvswvOx+cSCAki9Ojlle6JfmWK7G+7DPi7tFtbTjedPCUkz0GNjKzaiIC6/mgIlVEesdtPj3sbfZ
keYM9zfr4Cglq5bh7NDJrfXQkvaeY6gqiDw4x471jN9q3TKBJDFCpbeGG6HL9FAxcKZf2eSdnDsS
qvtpOvAi385D/Eyx/sjw8NnJKeu7EUw7QVA7V4hm7QdxzMm7IeFHuGSa4pHlqvUQO5SZCkmxxd7g
oyqt3E+XY9hkdMcZ6p8ZwfEdUuQMobtk106dt3XtgdN4Yb381sJ5weOWBK4uiE6q0z6kX9A0zabR
UKyWjjjqu+x1xL6X0z1fe/0W7L1xMCoOvk2IyNulj91V8KTJrH37QpdcX3JySU+4QE7d0PI0B+8E
6b7fBzgcl8cBTe3bbyZQnr11UxJydMiLmv4TycJ1eVSRBAnFQJEDEqiwXg4bEj/nlz5DeoJ6D6ur
1wH4J8aXOzaaT5EjGTHge/Idgjw7O76Xg36KS/b3qTFeqyJYSuDMu9T28zxRzjoNjKeIOHZui+iN
kEAEpzFkptYZj5jX3AM2JA6nWKBsuvhPIqN0i3rUWEPMpIh+CchkXvZnqPFURqM8xQ7LLJQqDVAI
gk3OcrlF2gLnPdQkJXnmXZsKxfggP3Cb3kIoaD4awPdIwxemjpy+YGt6O43cDqOMfpJmFx91MPm3
WHq2quzaY+4IIMrtaO0Tg5CzsfZ98NOwUzpeEB3l8hwXfn/oIsJn0SGLWDinAbLR3mw6tIMi+uzq
ayu673p2smencvdub80r7EdnDnfxQUE+IJweb06TJ/h4aMvfG3SYJzoFZ+0kwWpmEh7nhf3hk9NE
hVm1cYzMFY1TQfxAnjcQ/iqWZg29iuLSezbwCDH+l6+oTAOktvgK3ZrYvt74KLGrJVVyaqyh+k7i
/iaYqz2gpv5eY+G8Y7H9dGf7khauexEdbCmVWWQC4pM3O9ZhoZqfWTjq0uv8GUIg5HD3saOprUYP
oyzsyM3vKXFAdCHmRN66xbc7VP6LFoQlu+UIpcdhrWnJaL3Namow2gHdWwsZkZ5TfPJyaIaDcV+N
vollNKxvIktWO4AXFWeQCnyQj+4pXqgCqmxREgFAglRA6vyMthoDqbsTcsyf3SracXR/kZOgArBg
qwOnEncMvc5+mn7RUyToWvJDXUSVkhFpHDBelXH8zUzs1UcY8cJg0Ty4KfPrcq7w/aaROtTdqB9z
WuVZz5ZC37Z7zBFr7QbmlCb7R1k1BocR2gW9M+htaHScM2kEnOYiq4l50BNNmlJiRS8Ldfr9EClC
Kta/n1boyU6ydepd0dPEghlvrSOMFKidC9qY6HAFebEky3l9ffr9umJsesAOs7PrOURba0TbvuJE
/vs3lT/B1Vj++kQy30FV4OHwpCLaQDD++xm+ItShv18Prs4MXIP8r39+t60HdFcRUv7UigSiNj64
YRweRkzlo2N5p1jRWmLvPTpSe6c27rEZRiNBakitT1bko75QQ8t1t3z9+1ndWs6e8Lo9HYPhRLtr
PP1+9vsBaGdarDrHxDXkEyw6QqKjA3psWiN8DYQuLwkShJUzKffNwYm/SyKkCHZGHn20QNahJqvV
VCF+dYqweKMv6mLMfovLIboVfr1s24n/ZvUOHmadbFq0Wnu/aOWbVwExIQnqTg06umlGqDBpH9Js
b4y3TDJeaFoPTHydrnUxm2+GazFqcRK6JMuXjSN/fDp/d2RSFM++hZSp/DNi2XlzaUzeYIBnsVy+
LGiv7do4bFlHfOuNnk66Qrp6VONQnO04VK8EqP72JPPesYA3Y7P57Vi2cxRgJyJSuKqJDf19AcLU
/pEdHUjAvumN7VNAq/57itzkjf3MvMwlPpgc31Db2f29kzoUJJr2ZdwQwOmCv9k2iVsdKMc8/Gaj
gRUfWnoW2Ho5sAGpwWv3mg7Pv38sybCpzz7GmN8vbQxKW3RFxh7PQGLU/Rst6b9WXo13fW5UL/VC
zVoapmKElwSQLNiCP9Nr6XFCISEO7JK2u81UFtYRh0H67rREH8Qo1IamSu4pHT+Drg9vFRFsq3aC
gttLZKbuYvJ0XPg3vke6JamD8tkP0O0t37doAgzuyFCKTsHGscPifbbJWEcLsKRv8WVCK9OY7ddY
6WZb4rBZA3DwV30t/HcMORBCNGh15pPOe86Mh+8mykLkQzaT8nFXDG3FHk08ME2o+IKpEO8w0qwr
Z//T3CxhAXFy1dIE0mF4BElrUBIjjvN1F+szXi7jqbPT6dI10Km8VMv3bObgagpbAiTx5Dve/1I5
xpsXF8M5GXyLGqMK3gU6hXVTJvaNC9pwjYzAovSpDllSo3HLSWUm9/sY+4N7GDPiwmlxBIRAtaw7
XU3GeeAemxk2U+R79b1FJqq1mGMH6XPSaZMP2ZNSjNw7+kiCksaLlbwXBNJhkrynapq26GZ41+M+
uSa0xNddQTPcGWlxRvoMDC5fS2yy0GG8OxSnABRa/BXBVB5oNNBc0fASqv5biVRtqmqeTzN8G8RT
oXeheY2pbWhOYV/a700haROlTExS27XezUZ+6WrC08xjfEw99Rh1g3iBirXp8pRqz6Q1alk5YgI7
C4AXJET4WoiSGVNvuWKeFAPVSxsIBrahARIJjVU2wXrOtr+vdTQ7ajPj/sE1yktfELmm6/yR7M07
aun2RmojoInrOs+hoTct00TITIF3bDxuXB+psS+y4IpNQq2nZFywrwEt2CZ6lOXIwNNd7qcmHy5Y
VspHLEMvWBGmazxzOzQoBJGn9YhThRbv7GZrNWMuIr0yvWElYPS/fL9pBFwQi3QQo4qK13AkN3D5
fmzFxr5dwgptFoUsUyQsJsnvrMeH+fGKhKm4cUWl1r/PzGwp2VNiCW5Mx/ZfaWsjLkLOXYzxWy0e
E0OFW8E6frCrVl8HNIZe2/gnGRS025zgSfsZDtlpCOjQht7VMoiPGSfuzcRo6sfQkK+/39eWcKgq
zPIU2235VuAIi9ACXg1jXvcxI5rIqbsteSw9aLCCTE6GeLu+6I6JW0cvHX3rs5uPwTpZ/hHDAMaJ
qvbOvcpuU7svH60wvPXh66+jxjXOVs/xZ5BRf8AqOV4rnODC3mKZD19U4ToHQTsU/1k8X+0qu+ce
KREauUBLavsxmfq/M6dti7J7ciqmGnFIDo7kwN7Nj5MCzsRcICLgbqjfESx3ACZRoLH+2GvRNXQj
vPZFvbUQ/99zFB5o7WkcNyWLZ8jt5uK7gNpsdPvW7p4qggJXPq15RldT9VjCGDUucTo/kc3aPHkQ
MTel0eiT9FifzPRCXBaYNzvtHjLNQi9j6yFrWbT7Uf2FOOxeM3pmtuK9E4qO9EjUFTtxR6hWyfkg
wSXJCr4zGhQEqg8fabRoYHkgd7rlzeuXsXE3B+riJZH3gEvsqkBT7Y1lL7VrrnHbWdQ5kDjY9eQ1
FT+RrvL3gg3/2Bkm4czLt424uy/zpnsCdSJh45Tw/Ks/NFmTazjl9doemS1Gae+/5Dw8q57jaxCT
tuyyDURyDKltAjpG0cHJOxjxDHRYNvz5SJCguSHacHxH8Y2TY3ntLQtxhrnYoBq2zdHhYF5FDpCa
SLyPdPcOoV5id2vyq1uje49TGn1z5433sR3/nQt9RyObYTWiFlhrQCKw+cFuqUmaH/hsFxjQuqAI
rDH/VNcmwiI+ZwwAC2esrkJMT4XpNo96GOJT6MGW4SRzQGlMcWJx1cWgo2zZHgxhlteBQNxC3MC3
oR3fNA7Go+qpUXDiSEo8xGaM3VwF83XqwrvQzpon3bX9bcMMfh00ZD3TvoBu2JP0q7GvPNlQVn9/
vhr0RSyx4yxmmzymAdvgk2b9ex9WtLpNOAj4y/IpM7ajVdJ/kIbxjg28WYcMtXrioi3floeq5PoN
Anl0x1Nh0wJKbO7krlHzxiaFlCazTVBdwy+PljEmd46IsQwTLt0Mr70PzqBiPnpCODdyn7v6GnSo
OSmxQNL8qSMX2YCRO4ud51n1Beej1Ju2LXwDWoTWVZQJVTbkj9+fnHr3KcqJSPfkc9Ebn2kJuGVC
m14lbb8bRXbmNIAYIJn+TmlM/JOX3fQ9s26hKbLj/FxZRMuNQ/Vmu8W4i1NFJhiRESuPdhjlGsTK
3m6ucpppJ6SOfwCR8JUkqBWi3Hxijs6drHR6bl22Biddd4zsNyO0S8a63mGcRL+N2Mvc2eSZp1gz
Em7nvCF3GTmZva2hnNFRogz3c0akccBxOVAVtizEP+sELioRPYyK6hbjhZASqxjbuMZN2PW8uLIK
5BkUq/3s2fPp944iGRrioww/6z5AQ1tk+yIs06NQzkwPemuincb5cJndEaPjLFtw2OGzm8DdSsjA
YhtJ6Hrb/jnJmpe6VPpR5su41uSUboymeSX+6oFIVa6xgFRIF9XsgsgaOBwfTOW9eh1aRIbwVCw5
xgPirRyqW3QNkXfIeUTDMj1wrLjfJpP/OE3OumwHdIx0Gjj1JWo7tOO4csPsHBF2z0h+/Bw1Bmh6
1VKP2Q3M31fu9T26tjdsnW8gK2b0V4iwgnJWlxDMykp3VD5FO0I1ZNpfGna7TuqMFvzEEs205yWs
BNkf4ocSDzKRbNgmJV33wQUmivsNdEWjXuy43igZGU+awHREcAwQuixc55hTAcvY7X4inXqfNoba
IsxhB9bNnhP0wHTQMI7FBLRVURlz1MaK7wwpIJws/OAgd8FKRz6HN06YMuoLWUfFMTMR7y6vsVRJ
fm3z5DPGLoD3PT8h+rl1NKYO7upTOmNE9jOUEa7c0IDE3wWwGhaghwZ/+efOTVvgDw37pX/HzDCx
XkwtKL2Fe4pCdOWZ7JzboYZGiAM7A9XLYdbu3Bef9zxcWhmBGt9IhKvISE55HqDL32IfFjZvVUbt
e4idNlslQ/8GRhxdcwkBLsKvyA27DFkqkfXoNgFJKFYj4prThGzimdvAIaaCplsp2FJZFi3muB+O
S877uJi2JxbP2RMp0ysoCMp8YUBv7yIFDZTukXeVApyG9B8IOU/vEZOVt7FHRZ4a5N5r03yNsqwk
lYKTi8EyvoWUUCyL8UHbTc8SIMdN6dXvrWkodjI7v7V4f0SK6DCe6Y25HaUSBmCyQQSR7Sqo8DSw
GElV/LhacDCx8vaQp32LX9jA4OBk2absKgCFBnUhXeAL7/UNgyNBMNOMGeoScD5E/CBJz4m13M2i
xFEMXPdCIM9PAUz5JLT3HOFXfqh5kVd+WN42JmuRPyj7LJvKOcN8V9DR+1MD5vgjKGS6bY0pOZlJ
po5sUUsaLdd9HTerpBib+6L35HZyb2nC9AfQVO3T4vNn6faGuL5YPQGGEwCqQ0scOrW85W1gsJ8x
QKidkT4XJUJXLz7XgQ+vyf2gBzLB4OCvRN0lDAHThvTK9+GckAn0qvOh59JsMckSsXlbLSYzn39x
aw7sAEMkvoIw3uSlNe25/qYVxZixruM02Rr8ArT5T7D2DmFcJDeTjfGOeJSyatk8VQyOI6zLLVVg
S05k1x9Tp/th5DrA+fAJxeZHtsDSAqr49QDmYRV3xH40ocmaZXyxRayFyxgtVyiJu/gwG9S25Bjm
q7ovYnrm5HTSKL1DbwjHuDeeF0FastQSHWI9PecYxzhfzqFTfsydsS595v+Fx5Yw9UC9xlidaiNg
cbboPsFGEhV9TqflINb1LFCgRT1yQ040p3gdAvE35ai+Y2oPzqJDTDmWwbolzG2jhMz+AKg6MNqG
jA0EGPRbmVEvdPmBXeRkkogE9iyE2C8ewWz3l1aqbiU4HYDVRIUwzY9eo8zbpo8slGV8Njgh6KxN
jy0ZRzW0m1ngwrTLxGW6zjbP2JxJjFceenMMNyaSJTp/hMINsVdcZYwSBktpdRCJflO5Fex8iweU
MEmuHHV0hKmeybXRm0ToB4p+tRtouuGpgRHbocJVyfDHmodFFnESWWTDApu+q3AzMVW+miGAXZo1
MVMGIk74e1y22CA4GTfmwAqWVhuR0yQ2mZneNvgVMRMj06xBX92W8VDubbcvtyBoka9RqAsGLnv8
jUiKh+zx99kFaAWXBdIu++EsshH4pceMxvYNDd24Qb+Sm491kMHarCOczctSS/sOGHC7JoOqP8u+
5KKWNBZ+/wROqAdt22sphL7P5sm7n2rjq/XS6moTvEFjaSUDOz2O+UAABWUpWaEhhzxBUbkczC3A
2avfc/d/HBEz1GFnI53DNWVK0dRHuCnJNkgp/rtKDRsfBt11bDKWHFm7l7ZdyMARSrXlsjJMBJJD
QYVtmEO+H606urqROMP8mp8Ghqc4a8JyXyZYpX8LK4jnh0IgMe9cF/UHKbDwWYkLlSfu6/DWze+n
Ei/7OIbmJu03hijOdOr8bdB7N1T5qKt1tcEQZx4cXVb7uvVvNMvneZR8wcM69t1XUjLlYNXsVlHs
cI3aAjcSwknY7x0Ckcr/dZaiackNnpTuSIQCM1J1fF/4RYKRsu0YVZyicuKCMGn3VDGy1zBuLtpP
f6D0MQ+v6UOIyHyc+8HBZ/Ed0nw4kEu0myat19qCbd2RieFmDLWioAWy1dMgZl9K2nCN9T5Zdy1K
2CCsfrKOgyNNitWEQGkfx6LcM1TDxRwN6xZKoVxkWSUtgV7zUvWBRKdp8yUtLt5xxMHQtskfHPMZ
TuF2lrazy8rs6mUJpiPGcitN9hhVm/fQDH60Bo51xVEuTiEinrZ4mlNiaF2GWnSyeMlEjT7I9Vjz
9MgvSinq/NhXh1bkhFOCpDiUHkbPTJh6l/AiHwAppObETYDLDRhIi3Te8D1GXWy3Ht6oDaBcHkOO
woddykYGPcubFjALw5CKoB+/5Jg1V8dST/tKJ6wCqYS0Fj6OtbMZO9A3XT4EZ3aDF3jX2GvMiWK2
JCnGTTiSglraRnSprjYYsrJhsbbyCQUHmOk1KJ+NdO/EkI3btInqXS1GbCoe3bLucazKjZFB3XCt
gYzlY5R5CEEYgM9ZzEjJ6m7nZRJkFGQXRrKuEQzrdfohdQgOpXTK5SiLNNZCFZUuEzMkeTF1xjon
+Wb10aNvxAFoMW+N6xfcLYPd0zqXpyFw/5DHHlK8+geG/vPgPznRjMJgmYJVdrUYTN1VUKvDWKT3
fTY/4HB7pfDeGGCDXV19OA425ioKSVrOjm13S2dp2xCMIk04lE7O2WbMvrBCQvhIIogZxV52Wuwa
KzVp3OGPL7hzDfCgAXLMlZXneESb+7D9JK2g3HfGSEvStU+y0ge0c8XWHt1pp2KGEwHn6SFEqEky
TmDAJnabdjfk2OV6/SVLtIflaP9BC/53ZPet7RSdEnZIpij3ZXoGy18d41S/2Ujx97yF8DDZr9Ez
k9ZVNGeRzj26rgBRjKYRpzw9nhqO2dwYUIDNYppuynI8JiavlhsO9jEe6Vqn2OUgeBr2BoEaOWcW
5TrPYVzV2t+6sjtXcG5n22xv0zJByy8wJZh5vnPy/rEwGTeRP7aukwTIM23MVT0E296Ol4dlbPOm
R0o4Q6yC0+I2wdK/8N9HJ/90Zu8GYzMtOfFOBdn1lQXHYvrDQqlWGo3TBqLCuGJ2+u4gbUQ6FW0B
zs1czFXCdmmv/YFmoYEdh3lPRXjWvLeUs7dILEUEzcUEa48CU43k4k70xr2QqFSFSxp1LXlfcx3u
Wqu47ckyOtnwPFkuETOzvqJB59F7dY1EdHmTI3TiLYeJzvNQg3vzcSQPkKC0h4h1XozpT+ECy0cJ
eUJ4/GonZkhTjlFMxK7eXfENtOtm+hwSAZA7U1yiZApkrrVVOvrRSUmnO578NfAkSjwZPxdhhLgT
NczOq0q9Qhk+Ic6aH+okex6GcteDht47ivZxbyMLozEo1oYWDcXvHnDsUx2Myc6hwbqpNFawmTIu
vY16kwYbns3Ry099TlzYIPUNZzEwo9KgrYfwbJNoKE9h47OGWsjgQ1yLwSQNhsEurPeKfculXWyK
/t6nR7BXTfPd+qJdZxFIGuKUdG0gGW2ZW6RUsbMXINrVtwBENgR1MVDwylXpOV8EdLWrtP1mpgnO
yQSFJMfmNQjdve3ZayrQZ2mUf5RPuIljf4I064wbj4KgsdFDOqO7cw2DqhVu4cZQZJfp+Gi16OOT
+stHe4K4FFdqOGFxCMUxaIyHKgAeEjFgd6g4/cJ+acHIMAQ/13J6znAIuFxFXMHsKX0BRDhVRcDg
yEjheBWgC53pFZCbzNP32qUyNAcTTFuCEF/qP8WgKk6rZY3Mwfl2RQz51F3VpiF2Fl2ENRj+c2PP
x2iOtwm/nAYqKi429noNiVHOf/PIfcrH6S/uyXaVl0ys0FpjM4VfT2v/yyZfanWofUlpCoGAWaV3
6QBvyjKPeRExlzTQhlYo7qeUviidL4oBEvNYPGKM7zNzwflzst1rHnR/MpB3Thh9i77gN5nojxOb
p9K/uCNeCXQc9ga8MRbn+cP2WPadZbgJf4KZT7V3GLbfBJ5PCBBiWS1UDWC/irZG9IlapAEwgKMW
7pazcrv4A6gbm1lqcnUzre2sDmPrXGzohqidPUj4Aq+0n9aJE9RognGcmnHAZdiovWF16X72ilNt
eVDU/OCRpIh1QVTguoO+5Jqtu5nm8C5yl56rDB6NgvazZPLOLjnYzVojoSnuLcLZVe8tZKYd2YWn
uJdfTJjualmqW1p20zEvzDM3HZJ5mvBu/ZefgDsHgz62drPCBlXLFII5FSYr3edYWeNBga/rLa9b
JdyVHGxFeEPusYwQvE8yKkg5BsckJS2DahA3aY7hqUBEzLSlJLd1wyuEB02QIIeRphByOtgeyQQp
FGMdlV9ZZuebh1gSu/h/j/AlmZf//ns4739J8/3fpfzuv6vLn+Jb/fdf9f8w5xcc6f+U9PuRFJ9/
Pofv/xz1+/tP/hn2a9v/MNA3GtCxPdv2ZUCW7vCt9L/+i+X+w+KMYYNRDYjulb7771m/wnT/4Rls
LVgl+WAapvfvYb/Csv7hmL7PUcKTpucYnvV/Sfu1bcnfqRkFRVV5/Puv/yJN27YX+aLlGY4rDX7r
f037rQgRsrGfGdz/sE88pijHVpLtZGTEFypiw8uwOI9lNm1iHygCCiou1LBLDyIkUc1qUN0GtHVl
q7u70PLzXWao5s6qCL8c0SbekQVPuy1Tb7pvm4NEvIa/BIoqzsoxnp6Uxzg/hZOwjtL8raDeXdm1
jWYjndplXooEcOjRct4xRUkeJYXzRhX4XBg8Pxgzi0vQKWTOCSHZqZMs4YM7z1YMj3NiUm3Jd3r3
L5OW9EVnrCtjiYQmUI64gUXAYQzfEoLs4sZBOSZ0XKwIgGAUgQEfHWb9VuaGIjGo/eps66XORH3s
vM7aF6RkuG7KrA2a5SrGSg3JgRBBS9O0GsvzDBZig0TXuGUJHtmNgVc0EeagcbymKnnxwz+y+JFF
+KcRU/oBedCrx2TV2uS/WCcoz9O+Vqo/OW55iMyxPXRxBwZLFi9hJkZsUJlznkb/Z/Ci6sMym+Vh
94qBQBicK7BMK6NHvGT3KCjdEm/MSMLN5D65tWw3dW+mj45ssq3uREVruicejjHSzhrb5gxCY5u0
5Ct11pDcZouJwOsMRLxAh2az+I7gqvPjRXewgry46WyhDhqGx55a9oX2lMPAnuQC0sCKFVPzBfla
f1fWYByJb8y3JUCZY9hwZREliRMsmqKnwCRTMzEL98meYzLEAgj7CL2eB0Yp61DX/os/6qPdtSBU
0+ZtyudpJbjCt0YTVlTVNvQBP10l9WLNiuIPw5nefLTmmPUx/qQUt32bPSeqfI8VVsuMURETSvXG
js2aauJugby485NrVAnzaYqSRZWvGCM6GAutHsiGzVmXwvQhclqafAs+nbtmUzX+thiYh6dd8rFI
BfeqLE4dgv7NmBPYY4wlGxeTUx3DcJspsfoQtGggaT83Y35082ncW+zbmDI4M1STgfthqm4Ki4BP
P+kcGJwDOh1rD/sLBCQxTRiLSUVRwv0ercldd15VvaYSuZYROn/LuS8P49hxt+X+rtM5/ONC3jt8
hdmEVhMuHcCgZkKHUDcSBbi6VEWMKSJXF+6fGGi+fiC36oOOe7XpCsQ54+xEe01+cOt19XqaTLUt
/Ow5necUkolx4ikUlza/K3uY0qEpt42He1gT7UZMrdanImRu4ztY+0erIubVaA5VXR7SpDYeQHxv
QDqk20LofWC0p0Zr96aL1BM3XbgOQxYGjDuwOUp4OF14jjyuRjfOg/Vc6x8kEPFKI3cvjBuIBe4t
MUtrzwVnn9rtY4DubJ9SD+2XFg8HRDiCRnA/iUSCjKWG8Qv9Z+SQWDvJK+RBwKhpiGJuxJrcCHUq
ycraiNkruepjcluAb9e6Kgk1jFNA3sVdgQd9g14F5mXOSmWIENzlAGNZ8V4mUeZce6dBbocUx2dk
5en8ErLGzIMXbnpoBUdPz5yH20vu9J9RE37SDTIR46hHnYbPRpF0F6yhd6lnfjkd6q0Ww9ZN0/FC
GvJmDkIc1lnd7I0JzZdPtsEqgjV5YBqHlaOj1RA61lvtkE3oZdU+mKD0oJvws/ZxLMNnPQNsy/Ui
px7SnTKmaRVAXdz7/jFNiTio9vEULGE+z5UWJKJPfrF36+xOBfFMsoNM783UVQcKyNuMhZzqfdxA
V6dAsr4aqPjTUpon2VPq3/eusa9L2psZ2GeyGfCvojv/mYw2QUjYORugxFgyLDNZK8EEDkj3slhW
u6SpX0SFxHsmItBqMgqzAnSxDvKRwObFxRTBcsDio9PeXpkiesKsEBHcwRCPVMsg8x8AuTFNt7Zi
Lo8EbDA/G9qNZQHSJKCKXrGfhRdcovXaJ9fNIlZ5A9t35dd9hke6o8NmDgc7E1j2g3Dn42O5i1ii
Nlh7AfZfoMK//htJ59Ucp7JG0V9EFbnhdZg8o1GWJb9QSibHpmng19/FuQ/H5ZNsSwMd9rf32ovv
3ZKxILFH5Qtz9g6Jed7qgV5wE0JsblqEzLOPzqgZ+SqGAnAJAExOYJPm1r3IlhL6IOZANxaoOzPz
HAMK4k50dDDgBu95e6DQfVqsOQ39mDUP7qQD/7Xt8kfIufuKX2kHY43iMeqANn1P6KzQ+iOdi8+K
xridD8WSSnAmQjTKmWa6LyyPuPdMiZ+gZguiNsEF17+S4bC3VTK9NSQmWy7x55DXH/aeu11a/Wth
8d5goX5OR7M9OFpV2zgeAVmuP6NUYR8KtdZ7jRSj2gkp4BiQfx78G+v+lpMfuLZDe7RZqiL8D/jk
C4YTHqkdlU6gJ7VP2JHpFERYf60Xb39GwyMampPTiRXQkQwbflZBN/c1v3g1WdzQRm6XjJ7xqRQl
6bdCc49Bgr/1TFH2VdjAcjAX6AVe5W9I7n3l1nSurWcnpChmrppfbhhRhwsAgQSPdMYUNWn0vyJv
X03tH/ietR+QNR8wrcE9lWjZPXQNpavrONQXoYaT6EbnPbVorKSjj4ZpZ4eVHDXRWxYiBqvwn5Az
C1vsY1h9eNQxAiQ4c7LMr465VP1925GfUFNabn3TJvfrkD0MYq4fhT9elpjVel7Z9NXYEeK0IbhY
iKhfS4yFAws18dJJ/Aphc3RifLSpWXwG0TwD0qcSdCj2wmjvUN79o/D7d1ccMJwTO+1gSQ0A5nHn
52dXdfDR+oBaXfrnxmY7dPLmVYG1x+CfZnzUDAZIOKztdENxjPOfkenGrhrK96bxMBYo5Fmq6T5A
lLMjMJi7K3/caf4wFAkc0difcUvhltWY9zi8OsTXsLyZg/ioBa0uGXfwdLx5ui6euILfIW2tNbLh
dJCKxT12eMllAYLa6H4gdaCCoNMExCoEEP8MouCG+hcc9mTJWMi4ssWhW8KvJ3dQK1hdVGhsO5Ai
+/lgksIhodes3wAmXpnX5TuCo5QZszeNTv3Lp9PkqY33O2DByF4rnSZ3tb01iYUwTeu6qFt3Y4vC
oSK2HQp2EHU5K2yt1Ak3OWMbvHqV3GXKJxIZEGAyWfUXEhPgX/2TQPe61s9la6qoWvT8l9bCb7Zi
L0rb56rwuftm6Wc7sPxrqMuMUFaeW4ZR4tHP3Eej938WikMPcfdbPxh9DGykXBYw3yPsm+WWJw4+
UO9ZoE5vbWbbjK3ZEoLwM1/EuAltKrfIPWNo+olf59zl2I1DyQy7vWfEj6n3Tai+jJQNsqz6nEu+
bUl6YpAcJTpTx2axHsib7moli0s9EW7Bnr3n/S93I2FaprY1XvJm13LYwgBDVD5u7RdbmmpnxeIe
7Ht/fwdiPgr60Aa3zLwpNqwWthFArq7ajUOKowKUh5G7AztV8F15lGfE3hc1mU1U+RklTcG1oDxv
IxIsrm7TL2eT/2nMkygcA2TZpKeetyeJp+McI3We7c1g64YeHbDlHB801N4OMN8GD7m/i0uG+0TA
Le4Uh7jNHWzjmgG1+iqMjkm163yYfMbjWs4aZxZ6wIgndB7FfpmoCPAztCCmjojyFrZZ64bzI9wC
8kd1rP2z04Xpc5dVFQM+IO7INBUmDJRJ6u50kT2HzDYi3NTuDj7fRnjm65R78dF18QQsEA12jvWA
pWrYMeP+XurQ2oDYueu05+9YmCG+D/GxbCg/87u7wTLfjMb4sEum0AhFtJbK4kNmHPytmIHtH+4S
yz6uqvskozw+tiZxSGD6+gtvzxxoXsnAecLDUl58JlxlaNpXgO1/cWn/yF6Sdi4I4sZVAQGWjLco
hr1tNcYh9ExqZ0rSpoEx7BNHUummH0xv9dHnb//VlBFsc/gl00RhRejkHuzSpyfD32w0bjUhHsMz
njtiPpsEmwcmT2wULrFiSy7kgWKf3yhprWPiLz+g6p0jbqYHb6Y+3V/4gkqZUEmtboZmzGv2KG6L
X756qx9IT1iBbA7zGwOb8NHu0p+s4SagUeZJL7KbZGSFcWB81nW7UpENBwiQ55G70i4GKOIOzKYJ
LDRPrcmHN/DUn0ZR4UM09Dbsq6+p8CjCVCO/Gk+DsumJzbx/aRUS1PKUAS9bndXoOFvN+uCEifVM
IdNNpiIDzs/+mtBXA1/hXRm+OIH4A+JSGIfZY/paeBJwqEo+S+u1733qxzxoPthso6UKn+Cb95uJ
9Bv0AZ71fBgxverlOfT0fEg9YWKYZRls69Tb26bFCU40B7zn9AVDLz9m+Jsp0YMeacnSOBmlt8XT
Pz46vh5e1Dj86Yh56Ebxpw9QYHFQrYUK1TEB7FE1jmaoKoJ9DIXz6MOFm4gjvKcjM9kqUO9mgLjF
/hhx0DqTfi0ZQL5NPv5V2+taUhwLYmMuPkF5PwojJLetnPt2bKETUS8xVmu6cUo+GhmXmC17kqgO
8mUPus6xxadW7pcbuF/OFDBHmKa9F6aaYzLqZEHPRRo+GT29hMrgEjhh+rkQzX+TE4gChJCtF/jP
TaaPU+fMWKE9e1MmtFPgcAdGxlZ6N05zgH1g4Gbod1y8nPowFS3TUTCsrGh8xyij/TaVc4bHzvg2
jh+GGiEELC3VFZTkRqudyCP7XRr+SOypOwPCcHdVg++KURaJ3ObYzVZESNMmfklZoStsvhIc32Iy
Ob9iKYLSRLyldk9DwvULoDbrl31yXRRLx6/dS+zb37XbWTQNSVDnq+w3LOt8kgFgjH8wEMGGIIPE
Cq/v5gZuvw4ASVbDa6zi9CIsuX4C1Czm8oPTn3VEBvlooRRvSiKWB7NPltdAOumuzbBJcHrgMOio
u6Fco4AWDgh/IvIgcXJN6U5yZNnPHBLvybZc8AOZHFuE96+fvG8v5gCcOc9DovDm1EVUzvCa1Kwu
Pb5HtnDIsrWnOVKPxn0NbeJqMXXpAEGfWwsFvmE2wwQm4IM8mB8c2uUxZ8QPgUMSW5XuLewUy3Hl
HDNMQ4cavss5p+u9cruHhNDdrg8S/zz41XM+ViZsjcA6x/sZx/UZCYx9zu+pceI7fP7/D6ZT7lrR
/PYIuYaocXcwqt7hbIgSoZ9qeA/Yt2rwyvQX7rTEcJ9OTF4Njzxl3or0PvA7L4KydSqC2T1hv+bw
IvNnwxy/YfD+Z5P6jQF01dIE3bRUnD32GLMYw5OT3c2gQV2o7paCT74sHEvb5qEHhCqS6h+nOpN0
Y8CsemExU/lLajOKqpT7oPzxtvSoxQQwV/Cdwo9fQKsu2SaRLmYGHlb4qNMi27ZcGDfSJJdMTWdk
1+4qQR8XMj42D1U1JZA4uSxmlC6RbGGiWuFi0lZWsv1xdzMyCeMX0ggM4oqk8VD/JaQf0gzIO2c1
XX41Z8oUS1KXVTW9gEgbI8LpzAUArbVMxwGzuFtPNBaeRY/O3socwZRyV6XUpjsMXkm5ng8UMG3g
9YDtunnCaRj2Ju7GJsqyV1Qz1wP1BQ2ABopunpTBXIqJ1JbyJyZ44xeh+3bNFtE4KjnlmcDd2HBP
Yc8W3oIyYnS0BYxcHYphqY9Z9xq66m3VRonxCVqRW7bDhftn3hTToZzojo8Vs7p8JiZHHJ7oRR4A
QoBXnBuLG9naBulepSRcddHv2jn4t/bOmVZLTZ06GUbv7TkgXxx3+Rek896IL9gnwP8vwKQ8tewI
ZxHs5v3ZTza1bDGopqH+kg1xeGf6myv/x2fwUXgkVMvJeg9zvez7Kf/lKj4/zjRI7cryEjQVP69j
5kT6ZeRcd9HAiiPtdYwd84E1prKiuAXxICHrQkjjLODp5Dy7fhlp3C38p7RUQuf9Tso64Zzucoco
24bLSzEcWv02JBmsFQIju4BpRZ3yEfkjx0OucpjQKcEgvb3NpPPTjpTPWigCOEpVP18kE/RdnWPg
02tF9X8/UIRIhGhi/lEAy7TH9o06Qbkf1kLs/37oKS2knWP9e9tuWUPX/z/pgMc1xe/gz5wyPDpH
apCpVGl1V8Oby0MYWsNZcSXZd8wI+VBE5LX+D7IzNDPd3YGSyt6K2AVVrctLm4HOCDvYtrWf0JvA
PuThAQmMKd7BQn3wMpUe6r61tm0A+HLkXRu52wCG849jT6uvleK6Dkq+YGW/xgEaeIzevmdpyHdg
Jm6NlXI3QZXp8wVyiSTcYinD2GWaBiCvq3isPTh1WC0B1VknPTKqiS24+n5DbrpstswEyKGnXQEH
faJXF8r0SVcfJavCzktIaeQVm1wOPyCqveXaW3WyX1Z2ihtSlDsbaz2SoPgnDv+SmmygCpv1BdvB
eR6aJ2/HK1ZHSe/SKazFVflXryb1G5Kziku/gagH47eCDbAfNqZQzmngYZXeTNxggQU9D/EJjjS0
Yc+51FV1Wnrl7kXenmJ03wiI0ptrg4JJOjqua8YNm6ZhZwcASSwnWIMg6UPHsZyyegzQXVtzBMnx
pfckGjYGPt5D/NB5Bu1SMxUIGhuCKSW4eAQmnNj0qLTOtV2LT/KBfBkfJjqhW++curDOmJG+Jcr2
dgJxiF/ZZphGfTd77tqKPm7bTkwHLyEY28QZjV/z/ZSa45uGWupR1mFRkjmzO/fdwiUlEoF1FDmB
Q2eA2GYqGtR8GPKGo0HFueZIGsh4XWr1ktMmvBkQPqNWXjdiSCfSY1Nya0jGbkcVe5vCBrg1Bnwd
Olh7bJALKkLOWLifLbtS8JIRa7OeqQdkomRLrqU/5ML5k5IFLiu7e3NdGzNBQ3lUvtBs2HXHIhx3
tQGRn6flLQMvA3rKj/+aiqlzqe69bvbvBwfISz1hc8i4cWxs4lBA7zmEqooMRRM4dDk3H5ymcNUj
XhoBEDrBaamzjKONxr/pZ8xIoS8fnMnuojJpsm09F7+FND7SIsASkhQgjFuO1rkmATKYbyLX77bB
zMVH4h9Hyz/6mBDihW9hX0FxrApuXkXXP/aLI6mlrR+yUd6ryZ82mAkDUgywk5u63nE0+8U5OKMG
pW95jG6F1zC3F4wzafVZzQJ4S5jRmF4S+L5vK0cSPF34BPMLjwbEG9pXRZ0uwCanXy3K8JTCC9s0
TE8CqgL5pej2fV1WEdZvefapbD9LjDTHUZvXxmIbtenj27rWcMu1YkzvqKi0mj0ujmbjOBblHRpa
YvUz0bi4ZVD9EeL8OVY+Grzy2l3dIOik8s23JZyueP5EnX7JnH7b19i0yqyh+KOD6WR0gWCwJr9h
J3wnXAhIHXj7ZUFbU6W459AMh2xoq31r38lmoQaLg8E2C2kP4BM6eBaicYa5n6Y1PP3AjHa+zMzN
bXEcFGuvIJowx9zkgpOfGPrWmvFTIevp0GEx2FfFdVgAUhupaUW0RmjqGrr85M7xB/ZK31+Kd107
/iWczJZhgnDu+5rpTA/Ze4NwR1oHJFxEd0ZOx3VP92Bt/OXSxvveVkV/55jh8b9/iVc0f1RG3z/Y
4vT//+C/fz5QtDxPpX377+96ijAeaUp4RPbwG1Xts7Yivtpn3uN/P4TNGwdG8L1W+h5LysI4DXpP
jZ13e7Ip3RV2d0x8uOkORUNTfCEkMQJV0hnj6Hm1G/2Yk5RXPLOvI2vxsdHeRwifYgc7wtiV4S2I
85BFRGLDJyGDp7fwIuPOXnshiEmn94Xp3v3He059xi6mqW/u6gmYs6gI4+4U6JD7lw+Ypkr4Skfv
aImwuhTWoF7SqUC/sg8mkJ6DV4b00zfy1/vHA6hfKMJ7ALlFJ3wP8qgSTAthUcir4ah8C6ZnwNCU
nYLW+SU7g5doDk4Jbdy7ZeKcmVhs8brNukPQiO+x85f7JjcPqaHtezqeuZuNGCcqYcR3dZCl9xpk
TzSCMTmHnhPs6I7cY+w6VbpW165Nj4T3ZSR6LkZg/xU6o8sjtdYRCi1UlDSxu+3JK6N0+uel6Aw8
CHO3TRoBIipV4AmWAQ+qUdn8xs8p3PwtxnLargsGtOay6CP1Y40piAUn8tUHSdemQmy5vD8hdu/S
HnFeAr7DH+e8cx8TYIzDr8Tlzl8ryyJYvlZLz8ltsNkNRiS+78HbW32o/5IOJiqc0Kr0zhRsiPxS
NRFfRPBQxCVVcQ2/uSrI/rsoURbTY8tOKUgcxa1vJL7IKcsYcCzppULYtFqN527O9r0wuyennl9t
N55vHIesSJnJT2nQANZ6fXYwXQv+8Wzcmx7/b2/lX6WZ0dJgjMuh4qp+G3CM7SYD6FhQgFq1Spq9
uB0Qlxh9vmIiryLpfqXLMa7t4p9ZAn4y7UCR3luGQz+bJeJ9zxiMhIXR8L4zqaGZNxkwB9v9FcUv
jKyln3cKyzdbG1gNuL33S3wDR/0I9m8iGQf4w1tsGwoaAzKsV59cthzMgPM+tFq2MHaKlJ7r7cOo
yupOKrGNRf9L/Ju52cjZnZjeXwPXLqMnvQNNAS7Djwd2Q/ZF3wFIA4D6zmsIC/uFGM5+svwz97RD
nBjK7wxy2FFfGhHlkP/yJCQ4XBbtNmVMM7N7tbmxN3w6qKWrn+B8rkwrRiqZfTW91j5hYey5QNRY
rm1eDafoxxMixkPfWSb99Xlkt0Z7dthCPfimhLricg9z+KpBSkaUpFQb1xA0/2ruzPUn3BbrSJVC
ifl7KvZN/MufEOtQ5lM+w1MT12ixHcZzhFkjqjMgtODrI88bNhDV09MiUAphkrSL8dkI+VR7rXFg
pCTonfLOssTFZQxgnIu+5R7Xtjtz1HKT2/bfOf0OCr+APGt/26b9wE37OJZBe5+0xCCFJq6QgkRu
5niPMeRhntOfMIWtblrdrQpe24DyQnDS/h4cNA18WK43/ZBdetO/FqC0sf+4H2JWb/+hcsLqjzEE
7UY204utKaQe7BDGNPnHxSFYYWMtZ7Y+oLshkUZiKIjO1v8ET/wWWdE7NACgOCnE6PrYpbrfpC5b
/mzVo2xcfLyZ+13MdnU/ExssOWhhkQqRDERMmkV1kBisrYjhgqx10NriuFeRV1BYHPAlmmkqmLUg
YSfoTtGY+dchhETlhofRqq6Ba8PzhbcddXkebukqJGwPUImzZcrZJJn51SkhIuxrO2Tdk7LYScrt
mqr8xpeb7dwsg1hTU4hnUXCNGvMffBiS8CHoMW3W7nLXMuLbmh5mcIB3eyH/xVWy7GhgPvS0l2wc
KejKpG0QDqDizsMsFcKZy46WjO0/s1EThsf2DREogcMY/NqknrDqELCg9ypjHwxxn6sRHOg607ds
DIOdfnIYddOWiCs6hj5HSwN67Da2oPaNKYvaQnPPBqMnJ/DFiZaFZU2fJelRbGvgPC1DaU5wK6Ch
5FGE/INhMXmY/biOxhoKI+PwEWYMIqoMr0k21lGG3NlkuX1sMFEA08nuRBD8w+bJvzKzfI3kw5aZ
0wdJdRMw1/daiyd+s4zjBYEQKYuNdlVDj0aAY9n5An3Kq68eFWIwzXlgfNzfiTzUNsj9hY+IJrll
3hFqiwKn7w/1YFcbxzsTneNBtew7W4uKDJ2gzpCkUW5TGF8jWwLXYHgMLWXjgnu0cxuPtM9jqjz7
3NuPfWZeq9Z+9iU0NyMNXjEbcZ7Ff2+7JG2N7o+ZGYzHO0bJMyJHkEq0kInRW1jEQF7t/GjDW2OU
iXMcu8kv67zLt9wwWb652oQTZ1wGaXfmMLoRbK4M9BNU8hpi+JK2GHUTlAH3Cdvq36BIOOrSgAgl
Ic2AMFdjOl0m7gwiwPZQ+YSnlHGkX/1HL+AatEMcCjH4rQzjLZ0bKgQ5gP3WHFg6NQ3IO7ryaI5y
aqRqN9iLhJcs6B1CCmONU8Qtaf1xhmubN2AcxrGKwrm8G8vwK8SbfWjbiT9eEMVqFu+tz5xALPS2
ubPLl/zKPmPvMx90gDlk47Flw4JetUq+ib7CFCz2gbDsJyXEtZwgE5EHQipMAm5mjJNFOBNJz14m
s5YPCp9w2lESmS4m6Cj82qM3gFWy4m8Rg7/TRuKiHY0/rOJHQpXLW+0VKxwy+VvXgvqxCbfr0qfl
KbUGceBKcp5gQW+mfoLwx9DN1g1mJ+jvyNr+pRonhmY4nrEgffglVpMhwCcRi4uU7pvldjM2Tn6m
6Y9FmoIWWuZ1te3sAgerayJjUaa26YtJvhuGofnoDTK+IVeLjnTUjtDutB2qdbSeyOmRAr0C/xW7
SyxK2HoIcr1LqNwzDlzNYdxXyVZmHVPucGDMz1xs7oZxG5edt8HgStKP5aBL134Oz6VRw+dA3njl
qSKZEMWLcrZ2CbCwUDUxr4KBIiadgiAlIaRpLeX+8abixoO9Bdxjvqi4+6xz2OI4Wg6DmSL9Sqtn
ceaJoVRlOgyp82dyeOK7nrtyZezGlOeiicnGOBWxCcpZsb8/K4UsxmWl5lGI8Lf4e0UfHfjUNuNI
2au906OUBWb1WIX2xRmB+Yee9WaVa3DGjdd2y2ancri5QaGmo0dQjougYoXCx9SivazIy7eCWOKZ
Z19vVIGBH7S9DcWBfGeV1ZgYGEBQX4JrQZLyC5p/VoJeJmIMrCP4tsz/kgwODrAZsIP5079mZkYx
yPAuCYzPrq30Phwa7hL0DmzkGj01BJyUZ+5GeK4Wr7lJ5tTLa/cw5xPXTxR63B79X+lj+mOsy9gs
q8uDaxNKSDmNTyRmqmp8QlVhJWB/3rSdfrS5i+2k6POdC0OxJ+d7WAYSgXAx/FUWuCUTMYjEQzlU
ZvHdVPlRlYPaYu3nnOBXT4bDgioU7DoZjuSAbA7l3NhegIsBI+msJ1pcUPrDp5im+yArLAaCBepz
88hmw07XJi+V1fiH2SWmM8+UJfZeSttH07BE+MOdaNgDpoWuwmmhuZdXE6zQicByv3L9wfcZl1k9
pzFeiZT+Ht7hTGEOxj9M7cDBMZvijnt0AQaBB9Y20z8h2ukuGB/CWdogbrrHrKcYoe6DR7/7k8j6
rxg4sZCh5JXKh/V+bW9m0Uw7H0Erctw/unaLfY2YGnVqWFcoBwGlBwvI0npPhDA7971RUS1m/Hih
w4Aqe+ew2j2XNI/gApB7gYZ2Gg1QJs594n4xUcZnl5rvssb3xQFrC5qTJ8Ybb3jT9jNEETPu7TeT
VZQA1B3sE7J0/VeNOWprxtVfpwGwwaD+QTTNY8jrkNJXvxntubz36Rl0BhmffL+PljQBaLOeOeK4
v+GEo2jVvJqlTz98yWx/Rf04Pq2nqemIvTETo/ILjNWc8KdDQLwi2GoCG6Q4hEHK0fixcraLxcvI
qVnDlqzdH4WZdjs6Fr6mYfLPrDwZys9uUl539RsG64Esf2krsJB71aEp/5Ms/JMxtu8h7cog6aNF
lwiXjv1SzyZA5ziHnhekXxreQZQqxhAdm/7eS4aDb1eXjNadyCsfKktme2PsyLx0Npwuto7FZNow
KYU8aP7mVYYjouvSTUF2Aptd9oB2RXKNQZZ/C/zwT+mUV3pzSGKnv/CzORvRo556/hMS1aMng0NB
Y0qVw0RdACfQDAsl0ZPMCbjD3s3V/NZOFxG2Pa7OxseE0KyEFaoeAchQ3SluNfVHjDk2cxhPG8Qm
BQv4i4hSlprfLsVUJ7PXx7qJnZ0w4bAEq6zeGNBkRvLbeTr9ziugum3hwNjzwncoIbc7A3SEFUR6
vDyLuTLp2ECRdSVek8ohiT8OAV7kBCjCQgBowqgc5wh7/gBvhZL2vnBmZBOgEFbyr7aNj6Ht75Q5
OFtZtp9DuE7kBvRB2WaQ++X8mXbDCWGXk1vgOtvMfGraMLjT3vKBt784Coz5GWzaiPn1dppnRngx
nDHOw9ix8h3qNuajEdOGVddHqA36FY8MdswyZxlk3ri2dYxDv9Ac7LEqAXrgxYgmPekLl6nzqJDd
HZeH24oD/hUAwiRQe53Tex6QXN0SoyNWrHs4RLF3xI9LYNobD6QtPmjyasCPN/AfnPEbkIDYT9ld
Ar1g1xY2DPPqbHueOASTdZe3CgIxFSeRn6ERdcnBSRw8Uf6urz9mNpkTyHBuocsKaCasUfvq3CYx
uTs4gL4dfwPZxZxT1z/CXrCThh1kS4sOVg8WXhmEN2XZK/8go1GkrN67OiHj5xiX2Evk1kJQlmqk
bpHNePejqUjYGWb/0STDnTnO831dLlQBMMnayAW/0FLaJ3h8F6ecicYsJr1oTfHm1UWxA0z225sp
I8qKljYpv5msP/UuPdQu2ltNDSa4MSY6RIgN15b3lRAkd6YXNvf25IYvYVmgiTVpdhhzYrJWmt5m
Bix7HLhYh2V7zigPTAsGA/FXvST4Ehz9LePsEa/onVUL3twcvTydUP/xWo/xlEZpLmAriLeqRGHF
19clfX1yZHszcKRsFdpHlCH8mVzLchuytqoftcfZzKaEuW4rLJ827RI2nTM6xfjS+cXPPAtsi9rZ
UDUdbpxyUQgqzZ8SRgXdevGfth2AN3t0o9P0TPiLEaMq089E9rvQH/G7UBMhHcjVqIYfVAMH29L1
RQQZ56WA1rf3HUw8S/LdszR6UGTW3jyA2LoEqVwbTyZtewfZmm7kx+Cj+uQtSDlxG6bbn+qi/bIM
AACEXrmzgZDLRpez9sUJKXpqrWnjtiVZ2gkln7Ph62hOlKzOzQdJIkypmngtk4BLzaX5JO3lozSZ
b4UBQWKRUwrWV82xyfVr2DsnXkA2uJEzeix0iIHeR0dTxUxyjth8wpnKd7HfdbnDozeTTUwdDDfN
7D+mA8QPCvmSLTUaUAEBFrDM7/g+8YDDE2iqfodotCOtptBSxDMCsYx6u35UwCX2LAfHGTXhWHXZ
SzY+0E9nH+mpyc5ikpgntHoaNecARxtHi8WMAQ7D1UyGT7YsgF7zua1/gYGmFdXOt9CZory4pdwJ
ti76whEyypmIa3gwU7mVVvdW0EBylOvZMrF3ukrDt0UXD0b+VizEwGdOTDwczVMsH7kbEqzsyvfW
MeIjV7i7MJ2PTVccQA9ig7DrZ5lYL5si4+ySSfNCgP/EHP/FtsDPjDr/x6H/fWnVcx+wDAO2e9UD
KJZ+fi083vo6xh3X5RQ0SOOYBZCWbHPElxXjNVBEbbfr28kR6kXENFPnLejC2H+iSMqmAedMJ0PN
UUhgspk5QNXWyg3AAwjL6KURHRy3QP5bXIT4rnPZOTICnnNK8rSgqsfhSnsRYkRIK5g3d4H6oQGJ
2nLhX1z7RHcEQ6c84VaIrWvBeT/IBBOqpo+0HHPib48+Yzq4F9LlXo6U6zKq0a3xa8DyHXv6UDhe
kznF2DBlMHO1JSq6pbO3nml2JKqARIzVPA0VVQNjSbQMYPVaBrpxSXa/Jk0FE5FCRj81r0sjv9zJ
5jNLqofWhf8Kq1sUtGMTWHhLOyKUNh7AfeENx7gkhznH830e1vQd1LepDWHIMIvWoFoQUFJjk7va
uY3r2XhVmglQR2bhIioNh2rMP/B2V3QLgV22X8Gy0HeUQBFi5nX0mH0cvLj+VWhFQYHYk8aG3HnU
SzvM/A5MAfetbzzgW0PRm3+UbVunsWweao4UJVPAU26N+zgKRTo+9w7qlwOkT3gAnKZx2g2W7RL7
hf0k3RActNEx750GEJuGwojL2lSx2QOIdLDJdthXCodG3tRT733iYpsa839lAqBvAfpdL9W3lVJy
6HNHdWjzEGSeKcl4zX39ZCxkXxmNVNsVYoi+dO2pTsN74J6I3nx3IV7gqWaUXBR6j71PYw8WiL/F
eQ1mC7qhmEbu1NrFMfE57puCPkLYVjinQnFXN6+1nV6UU4EI4Si/p0qn3sZeD7lsPZcu7R8CGwn6
/AvGNHmI8/xRO5Xc0iQFN8o6ZNDhoOie8PAhSiwWUWGfj85RLfVeZXqasuLM1zgcJ34DnV/71ix2
HjwJPII5oN5wgIg3+sfK9FC4TP+zaQoDs2GSHmcKeqOsXtsyQQu6QVjzEBLkrqFBiKIA5YBAXBE3
u/oC3cKmkC6g6i4KEdYKTC0De9hmYY2tyu63E1B/WxKLoRXGd+GzdEvniTvy2cA107Uh8jl5XlIK
yFg8mlvfceNjuFjEDYuQOb2iqsyj5phTTbJRmXpwXCTXmHzWjvIqhvVWOiE1PDqyAm81dAXYFOwb
cWp0GEB7dzPO5n5chv3i0+2k8fTE6ESTOTwDLItmF6Mxcwj+CnZug0dQeBRIVA31TEKew96a7qy1
ESb1/xKLwsEvxOuUgmjMl5LLKM977hGCD4zmqDl2b5oO5VAD5gJoWe+wIRKKL4+4rzRD5lFsCeq6
7E9/goD3DUoAc1gsmuUIISSIlhEsW6yLnxGMc691yFbTwYYeYPNUId2A5oNt9QxvHQY5gQT8r5H3
N//9UFTcORbBH4oW+Nc8sUemnRCfp7p6w0CBvjmBYliYT2902OYIJ9wQma2c47omQM55lNob+N0O
XkeySpqfGM0VXvQSlbClGW0iLVoktFIslb3BuRba0SVHM9/CxWX+XFo8VPgzoIfA4Mr2fquvdq6g
XI7LZxY01HHQFE16/WPEEMsJmrG7m5m3wWjOfuAhOlKaPZvQfjBX7wcQRxc/vDgyjGGoy/dQYvtd
127aXo+NjXRTlGg46WzdeF6fq5KXTRrk02mWa7g/WQa0lYlABVxldcLCz4Y8TtdgllgqLfPQjLBf
7Bg6VjbAqMwcwIAAuoFq25tcifjY8shBEqElPp31W4y/mKsq320O7ZiVDJ/vtvyo5EAf2YDwSyaW
ih4TJpsZgOrijjVaZbWvYty9cedhwHKpHaYZtQxJdyguGK5bUxdVeI+mg2gd5OqeJGa5wyDaRXQi
hEwy/sfemexGrqRZ+lUKtW5m0zgT6KqFz4NccrmGUGhDhKQQZ9JonIx8+v4Yt7sys4Ba1Lp7I9y4
oRBc7iTtH875TnRRLib6+RjYCxsFA/8m95lFBV6lT2Q7HgAX6TPr3juMW8O2DZbscBi5Tjy9Wr40
VoE5KnontYC6kEoxnN7TzdP1I0dHxQL/qi0UmQy1WFfRbTTQ6vaZ8WWHzN/RxwPmLu6pFlkrmWCX
zYDsr7S2YW0otYKf9wjm7ByhdgsK1hGkfRF7SMwEp8W6+YWkNT/iKcCPogjibblAypLwdU3uYBFa
AFgx/tCGOyjUFE1r78OYl3dTtExwp+HYdeJDRXl/x83Dsy9/JFYPQpYT52SSXYbYfhv7Njyiz7km
ZC4d4mQnRxs3YJy+s27ZjWB4cWpXbLBcmA8MEKGccrflIFK7DIFd0U+/GJOuxrkDCx6PNKDxNS/8
9BRr4ChgCddaZP2tnG+kjt/FkMVX/oCLO+rrfYwW0LaGBxbme/Bu5t70ICSpMjjmtfeLegeEREuj
2jf+u6uWBNqC6UkssRFMEI6uf75EqXWbVAdpDGHiCrK+jzel6PDwIDytkJPhpirLQxD4AIijA9rz
ggCpGHhFUu8aaIgX+kqO3RCtpg0jeAuWeeXU7S7QWLQpPfxDNDIrpyDelBmTAaDv7DQ8rvqg3vzx
JC926fh3ff3Lztv++//6Ryv2f/rjv/8/ad7GzPw//7wtvE2bX92vf/lddYRALebzf/vX1e8qrf7J
uM23/x/f9t94quER/ct+7XoWrum/fNvm33zfcZe/CizX9G3Lsf7DuC0WbzZoHyBpnulalvN337aH
29sWIYML6FIi8Nz/lm3bsl1c6P9g2/atkFeBPFGYfui7Pq/zn23bhGIkqkakTZTXdHaBiW/ZayCN
TIIZWUL7M7M949ASc3yfUY3c97C6M9LlBicLj0iPn5ucIJNKIOpAPk/+d10RIe1q58VbAp7cKkas
y8AQTH3JiUzWGpvIGUr45c+XdlwojF5BEI9JqiDBKAb/cZrYV92X0fw7z8N6P8+df3J9B3Tw7ALZ
l+5dMA5vsU4EHgT+9Of/55UE4xM45tbtFWBOGLShJcSuwP5+dkaoGbwHb2MA6nheSHBzdgqrBYlH
j0ERWHrtlo74JZmBNQSZg7IfrTLHnUYGyMoudTmUg0HBPys6n0Mx7Tn1gmbJ5qvPmNzleYlpaJGY
HRBC0FEM8c9Isc3E1Z1dElMSdiHyfbD8acQIsdKml5F2gX0DyB1hX9JDNJsmSzQd4gAO5cfZh0rC
oVFsYdoWmy7/NUk3Pdmlf5JMJU/DsYbbVHLYoBTQd5llkn3q3DoGUCt41tU2oaC1JdPSIcfzgCi3
kwkZNKH/Y8llwO2uMX0aUfTctAQJe2QkTQxgecuAmRIEtgoUrtQygg6c/UaM3ZxQdaVF5u/Jifp0
K9TbATseZ6GHuVDz6czDjy5kCOQveGDIO/u0yb7lFB/qwCEB2Uu8zbSsFfk0DOSrK4lqa3DFSHRj
tmVw8ZU33jei1MepcqdVXn0Cs2S71SwopgrXVoWMeNsj2EV9xf5OQKVFkLFQW5zwGDL7Q2uE6mcG
eZh35V5Ydnlu+no8DewZ23IZREYNc91J9icjSXDnTM+qRN+h67Y4AqQ+ElT4RR4fZ4RqN9AP21Xh
qkOt80sCNX3vBo/Y1KxzyoAOX+cTvNlmp1LvNOHj2k9FQgZOe3E90gGtbq+baFzhBHEehhzxMXkL
cyy27th1u9rvrHM7FGeixpDJDe7OHAf38ueLEYY/oet75L12ePcqRqDd2VmMLWVcPvRxRWNmBdMx
DD+B74id5cdvVjJmZ3P5Us/6BuQVCr3qUG1GjPO027rsAil25qZ6BW8V7dgXfLkKYVRXlh/kCYt2
xGqJRn5tovk7+bHJtqJ3EPETL7ZEgw+5/W2ZlLN4lUEQ2AcbaOa6NgvWgXRGa78i/YWwpbWJc3WO
cR817suSzraqpLMTVfOS1tW4aRuzOSKqm7LYPLsm6C3ADOZGMdGKDRYWunJX2EfMUxXH2R1uALx7
tlxSZQOiBzreWHuuWtTDaty7Lm62SPpb06UnIF6UFNk96HJuJitBKSid11wD3DcLcq/jkf+jnWc5
KQTFubsCZDejFGCTaXZWdEeuLYaFtkJXgSObHA0mRnnxOOvKYyOzKNVySDEindgRR4SJMZ0YR3YE
1DsFK5KBOeVUJXfzc48uZzSz+NIYPfVer9AwQC0jpIEO2Uem7FbPFTLBvrHYUZsRvpafJqlDfTzv
RY8t1guhcLf4mk0/dnnmoGCIWrkefLJZZzkDigj5JE3CnoAV6KuRYjcQESsqFso/R0fcbJdv0n79
3mXsgozewgK7zHlLVvHK6FiaZyg354JHgUTS0XZltYb6jXExCykrAjQtAsMP+OyaZob1TMT+b27T
Y810bktmTkIBEwMXkEjCmimGzGMVW7MookMuvG/tKNpgQHzrofbfFm3uPliCzkr6lSLml7Cdbo07
yFiDE0DeLpdMOXLn82VRgGIdcgR0ISdpcFHl1h0fUY5HqDni/wcrUF2g+ImVFcg3PGPD1nQY0Y/i
OtTeSGz4Hk643ud5Q0gnWeiboow/PFJ0Vv2SA4JYF+0GOnU6ebt8GvAFrfqLnUh/TVbb0yxCXo55
z/Qggkfr0VYjQkTkkK5rb0mcGkJuEoJ+BjB+65zVJzlpcID6/C23/XRD/9og8QH7W+oHlRfOLkp1
svHBBawADIAEGIJq5w9MyfP8PWZDjyQZySRaznUi2JWwMvzImer1EYKYGnXIotM8MFWajh5PRVqI
dPjGEgtHtcRcQQuZ5hqfuGlyebrzsbbtp2Bii5V0aFhdCcYJeoILpTWpoleHUeMq8OYnViocR1FZ
7bI6EU+tYOscIK8INDM5TfLBwlowdkFPlDxMLEzUt9qhmfO8+Dbl/BAvdNcTWG3TlA9jYmHeEOkN
U2FB74Lv30eNopglewn45CqI4BTH95lZH2KbiQaX2jFNqVkJMOJkky92I6o1h+lIZPG4+EDQvKMP
tEuMa3ZP/EpKu3iCzbsbgQ7uPNo7z9Y1ajn26WyeJNHdlPHNudeiOsKJvNkZ+j12maxzaXvvHPyB
K+mgIRoRJLWlsZvGRm3LnOltnTcPmd981b4lNvYot53zGS3dlPTbAdqle+ezxF7eFT61SbM1tPaj
VXjg/nMSWOQtT4ioywpdHbDVZ0AZsBd03vjsBIJINsvvWHjmxQ83HvZFCwwiKb/MTvfbaUBsECJj
W7nOELIHw/ntwX6zm5SrMUjqfcbedsO0q04cvZuWsPVGIqQ3hb8nxI97JS5fBz+1dln5IC0dn+Pe
vI8Nrvo5bNh1wet7yArcY+QoPyafZd1VO4D/+E0JGgBWWM7IrLI7+pj8MOMP4DP7bIZebrDDrYBb
TOcyRABTIg0Jg3QripbteDLdynEpxrD7lGSmmVDUYukd4bQ+q7q+8w3/l49UYTOAIjuDoJZJ8Ask
Kssga8TpM0871xsIA1kIIyYLU0ZX6B0w5az8FkmNtrJHIyMpoPOblx7XdkJ2zQ7Pvw8RyHqR5PZs
h1z/gA6EqWe24e+H+Aqh7DXbPPttW+kVd5i9Fi4x5CVn3Ubl6ndIftNOpADDsPne14DSWF8A+Yxw
W/CsY24qag2mPv6UEz3x7BTFvhgwGAeJWRzbicyQxoXuY16ZVpDInpl4o2Zv2E1BgFqA0S3yiXrL
1hbvVUobTgjCm0+0H/1rgVSLoGbXqp47hGAjouB9ECwzlensCPpoL+VRTm7jRzirF40cZrmZfyZF
mrODa8TGMepHJ7IDoIdMPxJ3iSsbn8oI23sZOR91yczEHVmBdMm4BSqXMxBzURDQl89+flI6iPcO
jS1jjXyn6Ty2aQyLaXYPmB1jksCaxyYRj6pJSStCcG9E77Ll/K8B0+Er3mJlFIhN5Huu1WacRgNn
Th4gFXMXOyekBOoZ0ghOTpc+LRtqRMlA8aI+3AwNiO0Rdk1lMVqvib5+TrrgHlMHgU0mIsYZ1wb0
YLiQqZrv2E1p6lASkgzME3u7IehN9R+oUqmNRbf1WZdFKosfYa7yL8ZivPi2h1ebygON52Zkjk2e
z7jjd7ur5z495Ozz6PzjjBfNhs9nJ8zZYw+XUdO3ePFEbPLUoUVLr5Ehrzx7yGDsu/s6HvHyRURv
2I3zO5nc8Cht5gk4yx8jFRBoS0IFlGu4D1n33ITcmz0XABva2Xu0G+wEbKZJJuzjS+LnmxRn31Jd
bNw8uLV9cilx68x14h3dXSsM63GMm5Pu24kcxYhngXqt7EI8miXGqKh7DProK7PQ0kYamPDUf5Bd
kuEsOLZZbZ/CXtbnMk70umqalyLFpZOXdwZt09ZWPgRrMmFBiveINSDyY9xA3Ej2U0Le8UElbIqD
gb/E18BxoNNgq2DxVNO8j0g/3DM6/Jz7MTjakdut8WA2c7t2kF/gCHHbRZP0m2nWdZSKiDMOtpAh
9MrjxezJ1vwAyVOcDFbQcHGJX2d2Smu0tnp8NUw8cVynwAc88ip0Uk73VqQz2H3+kfxhHOMyP/Zd
GZ61/gx6GFkjkjDIoYyAc+tHGswXw8JrYyiag8ro3lo/zRd3gUNpdNPkcuIjZfsohpahE1OnbZlg
vx4Zl7aly4OvuINee506smuj6sbOSlySFjJrydOwH6R6wv77QvTV9BV7156jNreM7DMLyQCIl2Kh
RUwXmnnMapz9BNvFFp+ageidQTnP7yU0wJKXLO7VC9hYfI9W1b43S9q0rICpYBxfDaYx7xVN6/1E
e3XHSm0T6+JbtiUhfdHo3Scsoe6zP18YQDKuQl9W2tPPPrCL+z9fJuA0a8uwiPIUYrpPcBjsnDIG
QLGeTcMC9UsQoVHI7DEvC7Bp1o0PGnGu8AUNDGH2fVmNpylrCOodf2ChRw5INFM7ojfpltAu913V
JEjT4c6H0oB47afRVeE0Qkudf2sDEzT/8qOvZYx/fz8o8ZylwV2RN2enRw9YQ5sWDJTxQ3X3cVaJ
TeKiIfazGpCG9N88U8sDuZdry3HOhZy9cxCBGeUm3CXUCE0BTBVhLm4s/ZkN6RsFxoWtc7nzxugZ
y4qB6i/KtxPOY4uk9U66j6lFGaPASLKrtrBtrHLQcjgcmLzLsaqIIp2B65DZhlh/5+Ui26jaP4p6
Wgl/OPXVdNGYXleeZRw9hZqTiKb6AFoXx2AZtccCB0IgB5oxClogjUiNEWhww8gcMz12VGfTlOHB
qlErhmVTH9reeWuK6cH3soN0zPHoWor1J2UTO4oNkd6vTHysm1n1gPCK9oRUbm01cDSxOqdb2WnM
lA2MC57VFc+vH4bJ6Q48tul3AcZBGt9hG3Ttp+S4PndzBDva9mGk/Awqbh/TrWpKuPbNjh699OK1
UECrnjxStep0kG5aXCzrkpQjSVYhvyvCmS4TK8RbXOJI5kjISM+9i4Wustt3smZJJAdKh4IgjSk1
WsOpdoGdQTEN9Vnk2TZA7rBLBBTyZgr2cViH9DXgB4Tv5BtdAaPMqYeN0o43Oowh58ccGcC2DOar
HhJRYX5ULjFuTUQ8wCI/XY/NqEiSJ+Hb68fsiED6a6qmEoCcis9sRpOV5E7ESvXVCtd/DNG1G864
dwgfRDPtHO1Y37NIooA1wCVPrKdzJhBhk79QxyfcOQPhkbH2jh0ujl6E5ZG4T8b02Me3DqOoIMd8
XfRyp3yCcefhNhTj+KiR8NPt0msx/Mc8M7V6VTr8cJLT6lNAGVrWTCWS5I5whResBOZqjBGClMib
XcUb0nf5A2Plnxhlu2NI4bE1W1qbpGJUPcD6ESFzcGLiOwQq/tlv/XfSGKZDuvi3oukpJIJxDH+5
Kd/aSB64wITB27YVsnwb7oElyg0q+J0BSbl08/dM4P3F03RCVsG5pqzvTCTvc8CZXX/gXaK0EGrc
ZB8yA65oWwykxyJ6ERHGgKx+LsT0ExjIXR8qpFxAugy89aFELJsFzmGePoOuPxc5poqcHy8c5oAp
xLFF1wbgKcpwQcShhHAU3I1Rc4aiCMSt45OPE0FqTqg3eU9Ku++iMSx6tGyhcNlJGAQz887elc78
s9JkajhmTNM4z0Bt3MF/zOf0SkAniXXzDtIIAI+IERAauAWapKjSWnc3ecgYe928SjsJoYJRfWdQ
mOomxndt96dROf4KZGJ2W+IxKEzBSkeapGQJvWKAgpSbL1whhvWrRhi88e3upVLmsEZgfj/kB6JJ
WBHP2WMFophWnBWja1ZPUxQxXlErylFc8R6DQATGNYjeDDRZ7xTs2sBsrkbGarNz16vsUdfN3XJ1
RnX5yt3029VggMHG9dRh3sKYNXvuHEI7zstLGOB0AwlUMsA77MAowzHZIShjWTDP375DzHwcXNNg
uk1OvyuG+AcbCBLAevd+gLgW5/V3lgC0m2z1oaA1FzlSXT1dQ8NF02LLc02uaeyzkDJGZPWj1ueU
Pq4JxD3lB04L5nzWwEKi+W1LKCV2BLTX7UwQBeQm9P64qsEiroZmZmHbVgd7yjB8Ud+uXLO9dE17
8hJ/j6/lkFWfk3JfORKgSbOXGyHv4Vl+KrU2f8gRJ6yjWiSerXqIDCjltUNQb60eGSqOhw4Fqyvi
R3PyrwwpLoIZJggHozk62m83KhXXGMHcroz5tOvKwdas7LeIles9Sj84I1LYL54L9xK1wordT30/
pcYPx4woZMze3Hn4oXb1GCX0qHyY4EVnfigKigFyblINFxZYlwGRBMlbCQNGA6+vN8kDeRMwqvLp
UHCqhPHP3moZRzTyPIXf+aJOyWrnbko/C5NAT9cY9sxjf82VmR58Fd1QdIreQgObFPdtiOp7Wetb
4ox4yqfK8vq1aQ+QqNG0QP/Yp9Zw04xzjYV0qJfZUDh6x9AxnlUBjizqDyYCQi3FuyWX1JUwfTZq
pstV+2Ow+yPMRVqYgGFEFIvz4mSPOnEDMvKeAv2BT5JD1XJpIfXJMkll60lFR+dsV+GC5wme+plS
WTEcc2vmMTqJ7kC8eIdQdT9ZlyG6KYim7W4lJikIfpD+lkSSnBUklwPkYWPaxXF1QZm5Cqf4MWxb
MH7FgspQ8lJYs7GaCsYCAErEwOC9LbqbX0cMMwx9trgl2JMJuAv02lngPvUTMTujMb/P+uovYB/h
cPIM51KTAjn+jvPh1EblvXB+9n0Oflvw71hi3mpcagWaNtk9xcyrRA/zPFMiYDNf7Ny2IT1Rp9We
/vzLdG+wvCyajPnBUDkej65u1kQMF2tfTDbiVJb0wGLzzv70AvMw6/R+HsU3nNNTOVpPDGS3aFUw
fwtzwyH+XjXWS2ki4EGoxXya5UQLzsaeLILLrAtNO5Zizc68XrgbY/MViBf6Ykpd71empn1rLo9D
7ykyDR6Ffbb2e4zJORhgeoCdFdJWSZ1RE/R7v4l/GKHzVhGhBV51cYg/OfP4EWA4CIqP1ImajVea
Z8/VF/+UBW92/uo0AUHIRMTjz2LBUtSXyeLZmvOEXEV52WyMdPowRQ4/tkGB+hWzgRHgCWHpKsDj
DjxWBWVeLoKAYrhHkoUVCKuLsppba0ZXNAt8mCY54rl4GQf9MaqXXowjoVFMvesMFYSDHC9ii+qE
X0EavE1BdkhR7EWwNsxFOrkkODWcdF00nPtMnWMkhWt6O+5IGzVDNL0bpUJRVOCV7AnznftbNhFl
QrYQNk3GsDaza1EEVOWYSCvwimWch/vQlJh+DMTAfnc3t3ipJDpkYpO9/Uw0GXEtP8ScUEyo6EE1
8aFlXLHCDcolkOb3A94lwlO/lBleCTM9Cm0TiBjfZUb4OPUYlnyXYIDOsZ6L7BAPjEVSgwzpUOvr
jFsyd/3qgPeDJIWY2Z9T+xwH+E1s673vp6ehyJPtENQ8Kw0uovwB0PjSl5neWnvVRxAMRxRjFFgz
BHHGASk/pkMFCkG2D5/E4h/LvPPsMG2d6brK1EP67eqXtHOA4uIHxr+MYDTvxAlo3XFojZNNGuio
PCzbZH/vSnLUV04JkIAnd8nwKAcwMOY89A2PtJzCQkSuoHB1/lNhQMyaPfdJISbNFELF3u6QwPfx
WWnzkAHPIscbtogPTSSMcEaNqnhioHWbE7HFsleAdeL0H4Ddo8EAnRF/QQ9BugZPpM77twrAEeoi
dFyxJjUxUupA1hFgF5apR43y0q9s9NJJDzzFw+GRVe9eQI2XAfjy9PxQ5twQEu6viL1kjYcVbVFY
nOpQH4T1qxNksqEiL/FqBJ/WzGWVGvQWoP9mR5MuMKHNGNofZIzSVSTeXSn6fdeOdPcZiFSNDau3
QKWiVJ4lCwNXz19QYWGHbnrIjn0J3RF5zcMwWC/MIbsRgH1met0VROvaayHDOh3TAYSsMWcIFtjU
Ewz2NJSwMCMhL9UoImNxDCuzezTxYjs2KICyO3pCI6rsuDVjrMw0AtZQMZVG02H13PG5lX4jZTR3
okMKr9Bs96L6hffaAslnE3XW//HxMx9LHHVLRPRWVVHzY0wIeMN6O2a8ABWLkaK4fFeF7RyKqqr2
Y0H0eVhZM/do8RM8TbeD+2quGtYP4D7Y+yl9aq8iJNQN8da8xqJmbwqhaGRYDKws4lDXXYvc2DOZ
I/c2+5OxdBakKDjRwXgce1QUTlO9JDLIcCHk/T7tXWpVp72DoELMNIWWnIE1RgY7OAzsNLUTtmK8
uTt+3ImPGzdQQ/pgJBedGdU3A3ckvQMrhlsW07DbJl1+3JXfGWpvYmAPMsmdKwE8SEQWfwLAHzwo
FVKMZLS7/Qxdom9d/UHeIYPSXLEyd9EA5cbykrtgb9GyMMSIH9id80IcZpxlCdYFgealSfAD1Uyf
3YGpWBvKM8f8WQyAKlTdMF9f0polkv6DSUIQSZLQJtug/zEGU3lqNSuvNklelMmEEz1PdKE2iLdz
tqgVPZ29zW1+QdlDJTj38lEYPBBbB0MX2rizWPK8ip6luF1ksA7HLzFha7FKTFhkD3KPWo0+twBb
iqGt77qKSbBrUR0G5ElkonhrrRL4b+hPW5ZsX4kVXobO7fCfttm+trBVJaXLfpQvdWnSXmfIq+MC
hWcyoHODVAaDMnBPfpHgskI3CXtFnpIAYhoZFPB9vFlfWh+Qa50OJplINe1tMZwCizVcSm0A8BeE
MorAVQGDdVezMR7kYPCRyWpHzku/SUiimKrcfpJSoH4KZ6iT5UtFat5qRiLmMuiHJUuE9JSemxH1
XqVZxnDivwcSOJEvauRgEdvJyDBmCDSYRbBRoVHrSIGO/wQQp0wA9NVzcHqwmp9xURfP2kgIPtbd
xQmrBz6W6d6uYrWho3C5KghqaScikGcz+MD4wf1SRjuCdJBSjpgaYVNy8JBivB50/aOXzcdUcHnq
IY4Qa3TWWuJz2ylXOWwzUaeL0R4PbowKtaPikTN5zFI5PEutiZkw6L5RNfI11lA1czn+KnNCtYuE
dCqevL50feau7iX1Hthu989I8p+mwWBR6z4KYOG0Q8xDXX9qCZJk11RYRBB13keDc401qN1s67S+
OfPEJZOCsKAHYWfFZFFh6yyVD+4baQHPZ0XCjSQ3lEGGT4ndMQyspw72sn1nCzGixoR7ob3a3SIw
OzvtXNEuSaSqSC32de08FFOanRvPf2w8cwRwkkiUvcWTix7jJPOp2VoOXYubT+2hIR54KlifJmnr
bsTLZCTZCUt3eISqH3cRKyWCgU9saH9EURIxGp4+1NwqRIHPbR8b7Db0tjewO7JiPYve/jkUBaWT
hJcyQ1aWVkxOY4GzvozvkxHvyQy0eOvT2Bl1yv4ltFlP+t+Esy+tdZrwuzo7FXrTKas8hCz5KiRj
cdMs8HLc7ebK9iUNXO3VBPy5w7yO6go/ZoHI3MhNG5c/RjKvLJCQw7YEYs9NwGhhgxQVoG3tqhMt
4bilc/qIyUM5/fmi0sKCb421OUDobfvs6FILtlQ5AgFgh7Hi/Y1WrVcC8Yrz+y5pg9OfL1Y3sDgr
2g209jdZMe3sACOs4qrcDdrMzo5W2dlPJbOCP3+G5d/AlTt1mDBWWgtn31GPrPD4u2cwfCz65WIF
97W9zs0KgYzNsaG43XATgTIiDjzYoF/dq0i7B5SpaNpYaXmU/Y0FKbgnSNPMWkxC+trN+qUAJ7CT
Rf0zjS6WcSGwBJT5ZC0+vxxpLq834PbRSF6Hxj01pj7UBDLvRZsMJ3v5UmP8/usLgGQqgGOLK+gQ
weQ5ReadrofqZIqyOhUAprEFTt65Yvy+Z3pKe+sxDEDezPTd4YrZFgL7lNdE4QF9yb5ymS45qfdq
KPFUTN7dDDnhxHZ9o7wOkY8Ex9WGauPazEal7rPHRoo7rw+9bShI3FEYFXRpXqWaKAFpQhC0lHcJ
2yhTTVdF4u0c8Izq0BzMC4WzTtSjZFi0grf4PDpoVubAe/U9QiNEkvLmL5zS2meZP9UnyyZssgQ5
jNJZgPaLFcW4KX16Y03HGzbX0lUfcxdrfKP6xjbmgPHmSdicQkR1nGebqVemAQNAU7hJFexnjauh
nTyElhxvnD8Lr6qwX4vae2nIKuNh+puRCjFnPUiS0vkdGnT0rLIkDmcA/cL6CmrWOGMxX80aJjwM
VTuxF7pyBwW0fujZ7fBQmCC8Gp9tmhwLH7l0bYU/I/YJ7Krh+saTCZfA/gI4Oh9dQiR0H/wI2fsH
xgfoB6qp0N03+NUpD1l5GCfEw78Kuz7mmvfTT7Nvm6q3zMNHqsYXE88569UIxBLJdoxoomPty1dw
X9wF7KdQuaarMJyvhpAPVU915yf9raiSfRawR3TZnDCC0ltsNeBkDv0Ctu1yKt8iig7pKB50OL9R
7Zqt/6lz1DOKZf4iNFBrx6YknOYrdBbkM8VLKQ9JmT/aVEkrmwxkE8Lcqkq4QiruhjlTp2BEM2uW
A+kq1QEH8VsnvNcxNJ8IhmLzBaY7+a4reVDcOYzgjhWREHkYXroq/BWTSrBxjeDc4F91X9ugwfWW
8RtQsm6tcIGO+m9l46pVapMO7hj5x/0s5TnP0Wp5AQugmkNpqh9wtd/8bAm1i0l6zvmd8bwMSEkA
xg6HJt1WBR1a5S7aWICsUhPjNwVLSVwg0yLGIuvtV9jVe/bY9qrpbHc7LlmKySUNUL1HT+bgfGc6
Pk6SuyxAt4GOZ6bqYSPROMw8GQG9RwG6WcuInH00Xb0BXbYI4mfgXs1a1cnNJZh+Szr52Xfso83m
h7ed+JiOD0cQ9rKxMm4xgt82RcPghXzcDeaF/P8HIP0lhn2eJGLYz5qpiJpuv2PkXP8oinWILPqv
NbTr5NfXf/7uvyS0lvM3so08N8AIG4aOWH7OXxJaYf/N8W2HLatvhraLJPY/FLQWf+Watke+lbCw
mwZ/V9D6f3NYqnshEBUktLbJX/1fZe8/CaD/Loj+l6ovr3Vade2//SvpRkuw0V9K6SX4yLdNz3d8
0/X4qQFS2oDXJz9/3dIq5vvF/6hnrwem652E6CCckfsxZ/2ptAwS8oLXwZmudeD+Np3pHIE3Um1z
iTCAk1QLeqdX9wzh9mGWWw/TYmaJEMm/5RGaggSMy2gU0V1T//B6sz9l46lfBAUaNRt+4+riGyCa
ua+PuYQYZyvsj3SUYNUivP7IqSrQIuQIcz4QsfBmVOFWej5z1umBDbK74YjgnlnyehC0b+YW8LwD
JE7l9V3adt4Z4tHVgVfOdJsGrBwdwBrjoeXBQSdG0qaMDn7Slls0ipgZHY8dxRrJ77zjHFtG7zBa
Y+FvvXRuGYWQ6uBV/q1tx/5Ac3UyS7HvBtvf8+IRUSTzSTTZfRgn5lYZPHFAcxHhgT0zW2baPWjm
OZ96POeKk3HmP+bM25OMg+7EKL6r41h1wXpEg9O5yZePoHltE+kBKOs8yvlLeyBx80ai7PwYHOym
uPJGMETuaznNH2TGm2XxSKjeJ936gJuMt3k2bAzfepkq5rcimrYzML+tdrVc9UtNBu04KuUxcIt3
qzGfkpo0VLr8azVPnIzp7wREXRCmaKGIjcH7uO5dH9mFmz9nFsQFpjUrzbOb8FcGX8t75GeUwWSc
yprTJDYM8B3OpvStcx/K5hx4KRAalbCnLr5jPRzCydjZIv12IyJcPN1xAjdIOKAzrOoAT7avGe95
+S72yb52ejaHRvFBv7LwKSgbKzytHW4GpGecwoIDpJ+Won0ZJJF3RxV0LkHdrNtp8nbkFY74wtH+
Tu2bBsfdjRNO0RgNjnSpBfof9sjouS2JP5jSFzetPcZ74zkBjMVtRfCFSfjwmLnE0ZOTR1NJrEDu
bYvWPqJ/YunJbXeP8J1ZYv6SetGwgS57vxDgohZv3VBoxH/kwY+BDytMB+qA3fgBbcxrwAEAAiI8
TmHS7DCQHgXquA4t4NpveaPrlLBTTq/Ak68dy628NsNt3IIvUGEBWGl8J4JpqTAZIiTY+yWeZs/2
XpRNlmZBoaAXefGQNu98DB+Fw6rRyvy3ScfYAPVbMxiYSFLjtXUBanUZCJg2IYaIyU+IG8v7wmRy
LxuPhd7s3oQVPARkGK6kZd0hBoAbhHCp938nWFHkQOx3IhehUGUSfk40NIFgL4mHfpGY7cHEzTvV
974KXwAfPcTxEmsUoUv1vY8iEZdK+k9l3gGESdWDQ22VtcRsFe64TuKzlWQP2dRfKbye4tFg7o9k
JI7TbVul9ynmuGQ6Q9ke9sgr3qXjYMjuyiuC9l95MJzB4j8gFEI2pZqT7VcvLotLPQHqYGKz6bAs
ceEk5ABbLL5yOJzAH0OCmlBQeT9Hf9foEQUnJpehR3eL7fyYJcbWDrFv5gkCrJBPdYxrdYJsAbeC
NZwvxf9m6TyWY1WyKPpFROBJpuV9SSVVyUwIXRm8TSCBr+/Fi568uGrzrlSCzGP2XhuJp4kVaf6i
EGcrNJcxcLX1/Fe36FAXiWqcBcX199hSU7Q+y1faC4skKnSL9btGzjy//9A3zyVS93FE483AThIu
7nqBwTqt+gcWcMOe0jzPeoE8nQEYCUv5tDwwy7m7CCl32LvMPp41tOTHmr9C56EvsQOxdN55JhE7
fZzvdIvvIFJ9vY1ABaEmO0Ac/FWG/pRYFOpj37+QunRlrXpnB0SMzMj7ZkWcZwyBLjrSnzHQtqnJ
zA/nGLz+EdR5UL6O2C/xxZF5WUs6Ov2UAdtbTv60avvolwbuNTeZMDg24wbab/xe+yjQj4RgEm7A
R6vxeYS8R8yIIGd9l6N10oKO+bEUqDDT7E+S7UmnVNwzpuhmZpKBY3sfQDkig+FUXUbQeOtbqVuX
jnEgg0gmH1vlAfmbam9cec0VcPy3b6iUQ2c61YU5JzC7T16lZygAclj2xLI0zhmXXz14i6lCvevF
n0nZfdYFvgWEe10sNobadylS8M7HFweY9Vbr03sdV4fEQbnaxn8MG/dE9+LarNSx/48F1YmtkWwb
mV753gL+tdpZuNZpSLAEKI3FrTNAsWnS+A61Bq3kBOkz04hBk88IXO8JyleSGqwXRXQVOkT8dU5E
IV559HphtS/wiLN3Cw99WB4AGD983hYnmVMDBEj0cmH37QnCUrEaardeCCd6730fa6dpPqbRepqU
upc6DVKAZxqXxykJRrKTFQtQ81EAmpNmDFv5JeFK2NplZW/ZjNLKiF0jfg18mIXL7JA6mBRozUV/
DJfEG0g18tn2epTq4cAcn7TTBYP4u1QNrUqIML6IkHbpXXVn03ySXfIxzRErrOIa5V0dRTo2TNv7
4HjMm7qCvW+MmYbhulm6Z8eM36IovKCeW1W6wbfsowURv6Tt9YzsYuyKWEVHs6r32oRpAW8QZQmY
CR9ysZ2Zn3npahuPFTkHbge7n1QXcmu6e6dmXoTCeWGoyj+VxYQBNc7qd+jHIWCvxOyNqxXquyi+
6XYO8xP3N3My5mwTi79FZ4xIP7TIOEy5ox/AzJubTtFw/Of00bN/6HC5VH26gsAGxz9hVuXloVkl
85peLbKRlWGxEJP9ZmjK4Ij3v61igDnZQEqawYMkwbD7xBUxJ569OpphLnv2gHlR9A1CDb9fAj4R
S7JjQ3NcjCOK25qJemePcCYy+9iF+ol+nB+UUqasN3Hd/YamA6ZP+8xzNKCOxlyoHdIeXEXxykEc
MzEO1i6wmR09Ur3qtfFJNfncxatN77vfzPwwRpRM4u6mA0SxCsOaZasEym6EB3KldyaSDBdt8450
tbklm5bk92BZtoBH5mW2HCf1ZwGIlcTOZebsY2kmdAhZeM9a/SYkL3xWY/6QjAeDMpbgWQa5op88
2Hl0cyvM5gAYpsXU1yWkKuCpEZHSzLIgMTbVSLhytGJ8vDKs7CVQt4ix5E7v7n016ctSlNXCZeSD
1+odSqicK0UAnDp5Krh9FroicNHNna2Rcn8QRcnTT6JhTBUJ04KYKBd1fRfd0JOi7iJss9dvTcpj
m9jYpIMYhaNgtTExRcsagnQiruQWjpY3NWtbvNhVeyGKOduEZfVdCVo9KMWz+dtwgv38myuHLyXE
W8Onzi855k6uMQAx4Mz8Zhd6ag307Jm0kdeASy+u252dW5eaMYkZGKitmV+bCFdm59GLVPjAsvgT
8sYvhpWVMTwR77wmcxlhUo6PvNOBYkALsBXKKahimmFBUs/e+sxEH1X8GyfnqCLjKeB71UlqL/3w
Ka6zZ3ckZWMUZPz27o1RymeHTOLUxrfRbH/8HJ9eE6l7U2aMvtDJTj24Le81SJO5CEQT6uvPbYbM
eZrQzjSE+yUBlL7AxTBTHdLRMqCFiN1/v4CWTUBbjTjMMG0xvU/19Ffz4Y3nJLMWPq9RprGZhrC3
jBrbXyF04qCklYHUO7cqjh6sRaHdnUZIKKj6kp8Ln01DDqVUf5qMiOCBljn445+mkOx6+ZsfGN5K
m8EbBHzeDOOJ5POfwUfeVfzhfyg2MPTOfh3+9BFyg264GhkXWdRvKkrKoLJRZCY27jwveWLe+o59
7KSDL6CaLnZRyCLQTv5ZdliuSzx069h1oFrwIgCrZQPWjsGKsiN1Iu9UgY/goZxesaI9jSZ6Ephh
B9trFKqZ334qkr3VOs1KmNFOpBZrTJ4Xn4jInatn17hNzwB8j2PgbtI2WdeYs91BGgckXG/FkK5a
hoPUcvKltt2L5poRLyeXQaQ61El+/xpP3L6dgaqcdD+YKW81/H4E6bwkuR0d0kbfiLa+zDtNNsrQ
sxje9bs+ctdxUm6tLN6j5QqhCvWPyZSvlq9+VGgehGs/DYXNvMWBt0n5vDXmHhB2jp9O9yE0TkZA
AuoIiEqFv4Z4uL2GaqQmm5Tjnsqy3vH7nYh8TbcD+TZJ8hMaYcmL5OUIgbNDW/m3vrF+apm/DmFG
pgcS1WETVukj6En6jqEqBTQztKD/epI6F11A7LYIkyOmhIXWs5crWgoVPzG/NLg9PGTvJnoWOxWs
57nBc0ASi7ofP8gh4h7Rjb+ajfdW6JS+ZbIfZie1Ruoo3Gb9MFYQa4zqYufTa5UWvxaLop3h+xsd
32AzqG49ec5+6F9NMklgG8Y33++fSrL/rL4HKtQ3p7HLWRyy0WjloXM1PCW9dQiZL4AIJ0LcFO1r
4iMXJCCBUoXKJpytLa09bmwZrxH5LhzN/Ui1ZK8NHBUFq6Ban2/r7o+B92UcRm/lqubqtsQ5kvkO
Yf1NEYS7jrV4w0FMyQvrz3Oj31Qvz6HdY2xKvUVUA8hhZ7PpcsfGdKteflrIdIvUa6qtn90AsaEb
cLkBg0ox5AXY3eiAJrnoQY+OBwIeb1ar72TpmKSU3/XuQvDAzvPtz6yIf5PBQZwswb5ikJwdWu17
Kgcaks46OqOHoQnWSQIf1JbjrvH9B7E+TFENYvLAZ8jWekNli56TOVzwrCcJYwg9vVmd9UUGJMBM
ymqBVXfJHknO8YqcZsjmh1Tg9cPg4+XNTyuL12dlGL9DgSEY9I2TqPJIBXOUkxWCthqZP7pztonB
sYCQ+eJGmCBBUluLCClBkxBbQqW1K5L4VJqNtebegXKd6TeFD2lbV8lLRJoDcq2JJmSs2Wk46Csz
56Oa6ks6ea+Ekc0nG3EObvoiysSA+cRjIWD6CRTwMvcxVWQlhMzhWkRksgHNOudZK1Es6CetqT9Q
g9BfDwTWBgsMIe3KtBmTRGg1i56uztfBW9bWcBvM7jg4BoEWyuDqMqtNb5kbQdLgZSIJchyDE1Rv
elOYSjjKWRIN6l9mmTtlduDNguCzrZN4S8lEETpBL2dkwTJkJLipJvTGUO6hUCQgWWr2UoElawBB
m8WTPdHJYfEYGYqz7hW8b/4fc5YfLTMSrvNXbcp+ymh6qAC8oV9t6g5Qn64woUm03chKiDChWwuK
eiSlFbUE5+o+3Ciwzia6ZGatdMcUhoTcuNOTO5lXz7cYqHoR1Qc6EqSHJrIPzthBTRj1LNNEf4Bm
VamYbeIpp14+FYI+oOzbH91Es9WxdoCywsZIBgSNYJZb2V7db4gheZnKfFh1nvtnufsQz8Ihws5A
nbFxeqemsGNxTj4R7sxXQ5Zo8/mhHLKZTMM/AErSV3HJ7VxznTQdDVvYbEMoirumwa8HcejAuCEp
VbpO3P7DNkkK8RgZwUdd64WjL4VisOd3JAK65JISuoEOrtEiuhcpLU6X0H9FDJfEwYdZWcOuL+oV
5h0o1Ab5rgWaSR374piAYLKsueSIvghOXLVmQ95ni+IVwxeyt4mPmHWC6ciPMtLpfjx9o0j/GbX0
b/TCfqfX+rtdPOh5aChDD4hkQr/XdIcsbzkNs3s0tNiToboaDETCmoRcgwzHzJzzhybvvZ95VXIq
7z6pQYw5TFRh8jPV/AsCtnuuIS2qJ8zijyIt3mKODwRGpOiaiqPJ0n6dDiq7nSJhIpMQXCJbO45K
I9uy2P5LGhb9VGbBGoJtvxhs8mzy4WQUPF7TIL5iVHN2iCYHzcQtiSAiFU2OF4rNcmG8JKj7fa3g
grLKT/moKpRIaTs0i74kj4XJIoU44KyRFE9LEgsSTWi47cL+l4bFO2x22MeOCwWL3QZppuwGuWDR
TGB58c2cYEwIIpj21E30cINK1TsLO+7eFITP1kueoS/8h7P7s+Vw1xH0zgvNkohMimFdR12RQ2hi
J2WnP75+85iXVGjTAuVf60SprcvR7WbqYraQO9rchZuUFpexh/vpMxyl1jqgJPxQo3ahY5pWtTmd
Mst58wnNYhiGd9Tyf5lPfbCToRjJkGJN5pQvUcCetZS3LNG1att0iOLqAGY95dNYJb8ieYfE1G1V
yeVp1Yo2Jr2WQO3zFjUMqId9CkQFXr75TnoGah7/TnzskvP0NR/Fo669c5QSXh3XL5UpUIbvSOqG
iir/fAtsUB37u0J3r00XXXEHXvU/1DbZITbZfONrIj08/POjGGe1K+e5Zw48JZ15AJ8Sm3LKs+sq
Up5cN2MzTDJiMozvNqf1wpFEUTXU77XDsC2I/0pDEJA2b2mgt91k1ux8PxareIAIWQ1rLUBWDoJy
zcLrWRBOH3d+dNIqdxlFxgVgLgpYoT9w3hGeg/oXGfiSmG1M59Mt1koQybJ7p9WZt8HNYWigmo85
+uF+b/raJfaobOMmw7v5MeJx2QfES6yA8S+7hNMojNtlM7Uu4Qisx2xXHFvh26vCaOqdU5s/Rl/C
v5GywHrJD24nK+It+P3M9j5NMPUyLoT8MutoEn46bgjmlFAIY7nT1IQo8BNByU42fbNhTv6ZI1Gp
x89OYz3Y2cGXnKARxjbYxwYyUub2t8qhmfGG+I3tFehe2Z8828cxoNxtgmNxGOKVCsp/PL7OUkfl
uuBe6Ldmiw4Et/KTbz8RiZ6H/R13x7/Bip9b5i1xb6xVGgzwNcKvmNxxhV1/GU7DSnrGuqqrqxeG
0FazCjMNISR9dp8DCxchYr2lxXBKd/MT1kg85Vb5U7AcJFukuBp8v23dHDgeEH70jQTyVf1OvTBX
RlNBpua5pcc76kQI6WAOcXT0T5aJKd/lpXPmUSGuFrsK9vAUuBhIT25K8dUn6E6sNjriaCdQ0l+4
Sd4uJea+gMUzppo8trdDz42HxHLd4p/m7by4WXwUmY8vVfZMX71vvdLkwiKemzad2z6XjHY7waSd
ADBSOm8yLp/NGsp7YhQnEbZI6urgnFX9E/khm2xo/PVIKwk2jBZdqO7au7+d/skDob+UVoK/LyrW
Y218kvnKXronnq1HLWgrcclg8paodNg2GCZCUBugnvPoTX77gYpx/5jcoyjXfZeBU+RPW8uxcjRV
w1qU4kFWF/GMdnAmOuiSuvreI11jiZyAKYnPKJbPzArzHx/NPnExh1TkHQ9TeC6R/mRT9Db/lx3U
pqjy8dp405ebvFmx9aTBaF8l3nSEPvVC6f01T9GdENGCTlox33D1Wrvvehh8W6nR78zJ+DNHbPJ5
GjOLy086raOVmz9E2zEFsJEyxeRLyGzEiYu9MyysiyuZ/tVDv1RS7bKJtmjI8mZFLDwOTS9YdsrF
/675B6OarIM5lDaAp2QvwWUK4siRoSLpxm8+roIpWIWO89xTWyzDbNyavv098muuvY8a0+jKy9t8
V5XhFSGZrfsvwktWoEm/qlKZuzyJL2XLcMRKhn+I4eE7aLNbgIwLyzUsxsWrMULA2A9krcRl+1MT
HbHSBOVZZf+rJkGeqRO+MZvQ0Honl9oIzpMt1DbzxU9wm39LDmYuykdiSVPd/9YddKhgV1jcB9+V
K4GnWA6XUP3nIHlYWvX4Z8OHxmQXnaek3eA7fMksF/lRlvDj7XW3CBBHZNzGZXlPVEY6pEscKHHa
T/H8eTRRB7/b/NRd66PC8BBltIJpQeSbGU/+qtGmGzeKDlMf+zhqEm72NcPpclV4CW2V9+gEt3k3
80rbDE6IZmcbv4v9FWZ3ipGdaUUXXJ3HQLLVVFkOhap6BYKHP6DBcIOt2SoZq1sCxXyb11B5FNm/
MxvVKf+0fDjG0I+Fj2s7w5jPqJE1nw4cIbT2ZPbNLXhDVVCgpg3ksHRbF2b0xNCFYHHa/mGDOvUW
EMlAzJ/37eDa2EkCSyPwqFiDpySZB9okPcTm3vRqYOlpSIxTTfxQE+8JvWVCwqg/rCAANEFtbqf5
S1Xi+Sn/ukGPFsVYsuPVvjCLuLvWkDcpBDpdiALuu8pQtYs4BO9sCCKtRXrIbRNkGtF0buU/68Dh
mM36EeNkhjKul+rbiXl6+NZzMSy1MvuOaNVJcpiR90Zq742KtPCGNgH0EOTWSf8wNQaSQ9w8NW1Q
7kP9DDn3UEPg3QUBR5whHaQolEKppPQU+BoZ+OvhMpLpk61Rbqfjp6Dw23ouucI9n0mnUbd2lkOD
JeeuHOaQXiJ1LqvsyYpZMYXdxsyBOztVBJ0gNNiG+X+KXN6tpdiupBP+OAtbODhGa2lj5Bib3H8Z
VIQCs8ldENXapfV9HOJAdzRSThL9lIhpA3QKnMAQ3BCmh4eQLjqq0bjodXRBtZyaBLOwFHOQ2mtr
dMDRPq6YeivZyQ3m67VlbIgyAi3oIvpJWhDVfNvJxgno/jmA9zy0kgA352YFusCCGp4QfjLPpNRm
8M4Dx2RvQSxScpmyWizRqMMzaP1sS5rbO2CDlZmzcLTg0ixSXMzUH1W8GezwO2qQDblYmFYW9QqG
mLzY62ZCKRsRC+7pyYVVzzq2S+MyyWezU/5znQMIiqYh31oERcoG70CRl39A7SfsnUV8UEoeVTk8
+5WzJSzYPeO2Dc/EE0AL1d6YUb4nEQk+Rup9NdFgHar5H4Xf2duxo9nOnN/OmHKCyprV2Bicn5l4
SiNo5KHtY3XTznoN8D8ryBNXRMcdy6Hs+Av5k8rAzsu0/aJ4CPPOPJTNAAAh6uibRqZdDoW4xrQg
6eIIaJFNGqRhqSet2jeB9A59xM0jsuGqp0DnJxwIY1pG+KI7BLXprPMpSWPRGXGTfHqHb/Xkpdop
tQPybYCspn7FeM20DBDN5lvTQkoXWdMeLMECU3Dx9QGbVOJZk7NGiAZu25njq4yXMYnXvsnUpcdB
E4vkLQ+1hl33mL/36Qcp6qD0bVYXaeyd6aeaYxSSyNJqT5rX7ASGxm0BlnuP1flFuYrrjYZr7eGE
vNoBJ2jJybWuoS5eUHEZBJT37fK/LwmjqdZijOAjcuFdHTaN+0hHMDB/5Vlde/3vT6jdx71R5x8M
7R1mgn1P+0krVVIW8N7Lm5/II1Le5NolOEpIvLv0MWJkIuhXg0UcdyD8ZVrwIeYdGgUR4jKrBe19
ZHcdzb5/QDq20Y3whf22xsuSdTs3ZaiYc+mtiKRgC/0N0LLf25nnbSyzUuuQNAKQyznZyUVF7PIM
MdCdYZ2F4lZJ1mNWwJB30gmxmkBvFHEQ7w03WPuRCM4p/EqI3XGy6szxnGjsxC2kik1AM9rW9obN
jL0tmUkzlUGhTbYbJz/o7Y3TCXSBtvoqsiQ/DAJzR6PINdY9bavkdLFi+FBDC5jC6cHwDBVdMr4x
zDOr1GdLEJDZujQk9gwxP06mKX/6StVHwJLRkpL2RbCetmMAi/PH2tDTL10iVvl1PutN5V0Lh8yj
LtAIWaR0KXIi8PCT8jzGxSLrGV1r7kxWiFo1Ayu9Z8mFMkzhBWHRARli/FzxfV9dlPnjPNVmX3h1
hMVq2OM27Bp46TCgI7/t911vvlngOfkm1p7ZGBfkfqcAZvkSAHq7i0l+fcXul/aTvNdOB/q0HK61
YISV+u9SjmfB9uIVBskXoFjU5xHO53zw0jfkkehBDZ9zuEo/cY92xzyqo41sizctQno8U384C9AZ
iUpjVcIdmxP9TtJouA31UmNLSJiT4RAcLJMZbspXWmKGT7WJHyM2tHrTRY59+O8fmZB4SfpMZxIN
OyIDWrGcBFL6bCKXg1Vvsu7sVF+PHWSDLEdMbReev47o9nP23ZaA6MHI2DpxEh5BZF7aKp5W/AxY
cCHyLHGIG+u+Z+slGMicfJUxdfe/qlb+1UYily1VByFzW9Zq/TksrYc00mmt1+pgZEGyHav6FUzX
n4rh4phuCTBXnBtmGY+67P6xrNYOScnGsG98nOJyHYVSHjGE/gsqXFH+RF6NqUVqg3jyGJclUpfU
uTPkV8tNalSkGRklHE1l7YLR+STg5Rzi4GzIDvVs6FrVf22lzE8pvNZthsWJTFeoVlEkYYqQielr
9KB40BChcBw6MJt6nJmLieTANXE32K+76GTa7U3Esbn1Y2+e7tj3Qrj/7EB/zhJG/EE2IggA3WCF
zXf90Cr9I2y9T1MKZF5O/cSHx3jBNakyYBybc/7t6PHpoxPdFCiO0OM4a8rvOZG57XZaXBJiURVE
HNUXMy2sDRRpdWKgLZe6/p9vCLVy1Lz7FgFq4JmRNSGhAJtxTS811vilKrnA0aBmGLx0vEa7jg4D
LyaeyBbBq8z8YSuJpoRPMwPUxoGBLXDVotLCYzJQuwVvY2GuqlScsKPUF6Felcs8sMN1IbNhICsP
QQXvOK9lzWhYS6dlXgxXO2pvYTIAm4CdbRw5p3GdtDFLa/seS50jXgyHscmO2uzmt9koY74KzuGU
75HxyKVTkyXNfXSPzHIH0AXFbJFcmVW/TLl1GwqcOeZkvbQ4BSCorWU03EuUdjAwyI4jESByIM86
8i2OzI8wNc/M4sHgsSlx8zjfI2GD3pZ1zSZ1kjc4Vc8DP30rLWNvN8Oz0crXKRCkgiTaR97gt2uU
eB9a46voyhfVqneWvvcw3DNL0LaC8GRrEABmoaAtEqM+sDrDlIk6GP39O1Erza3N5VvXxOhZA/ZW
lvXGGkTFEGyUVQWriEX6QQIa0W1r2NiN451YNbCZGpL+1E1DszPbMlmPA7FlaFCGFdqZ4anT/X9p
wKWk6U5zCnu0IUOF6ieXNZ4r5zjmtbf3LVzTMeG267ynj6v4BWNh8g6ukf6h1/guIcuO4E6ggzdr
SBE1YeElyrMhuvEXFagDU2dVyPJ93mUXXT8ce5OXydVKhktG9K4147tnoklZeN9dOf1r+qw5loji
t/rIwNkAfg8KTLxL3aq3SWmKreY5HzUK/uWMGN3Bs3jRx6Y7NS4FacUWdhOCYtu6WhuTc2vna61I
f5wpncM/dZoFEOMDmHxqfUbCRUAad0d+u61SF6HAYL8bGcfTGMj2xt9PPR5FrH3trelG/dKi6l1G
Ga4m6WK5oWBzHUJh8RPnq0CPzl2tttAWjpMaxrmmA11ej1uS3BgWlqT9dG761NFal0y+mxd8F6TV
lA0mmeltCB157hOOY1xR6JZMfWMXmnV00cAudI9BcY3tcDC6B2sJEoKgoRcTRarwQNgE3c3Spuag
8vpEGFp4iohXWvTO/GDr3T7jHkqSTMIFRLvc29+9jXNhoLPGrclr5ZRnDniKK1GcKNmIQgSVvcID
YMxZuMxj0d17vbFxYuehkEsxRyG/1g2mkzs1rB0N7G6sMJvUJWZGJAxdo8E5//cPjTrqTM1F8c3B
sxuDpyhV8XOuqfgWoTM4YtB5Tx1LXrCgv5n0f14TPQhEY3GiiktaJ/auyDIspX5Wnes2fI115FIG
+Wk70CrkCfj2r4dz71jqzPh02yk20tM+HUpsiWBc8GgcBSNUko+0PaJhCOeutPdgrU10TQSriE2i
N4tRuWcv/9AK/N7NHJM6zjgrvcJ61EKY7t1QHgpsINnsh3HUPnLlOxqnYK3xSXTAPWBWkJvr6ZLB
Nwhyq6jYw+YzN4fZMr4IapvOqp8Tn00TbuGUZ/2ioEYxvC6OeS7g5xP+QNf2EIP3N0uNtoXvHnDj
Yk7s3TMEP0jjA0Fk0Zx4QJzZSE5e0oIXaAQQC91B3UcVKUqsDtZRga+5yvRNA9vtEt03VdqHIFQy
6Merihkg+lO5kVnJY6rLo6ElN1iTSAZy8VHYxLXknfdInb7aOFX14mfa1XS7fFk79E2e7yJvYHwT
jzDfjDxHEMBaURO0qmbsSHZ5ZbxVGFzYw+s/bW0dOuJpFpbRpFsLKf5Sdt1rPtCwC0LVcDDUXDm+
cFfcmxiCo+ScokMB7sI+D+gUnxcmiNVUEGqjSectA9NN+0nmnYN5s7ed70TRl+rBrjMLcUoDZ29a
erBNNmwCeDnctl3p0bDHxfYkQulgciPqCAwsoSCMrXlBCMwqApTSZbVUwvj0HUAvk8doJmk41YMI
C8IQ9wQuHWjs+N1Co+Lkyypv9m5m6GC94oPNAmV6weTehzSAMtzeDUR7rwt3LjrGI8gKgp8wEuhe
j8TGzQsWJIRKwAvdj6EFi8D0fuhdmsVgzWXEDL8rCqS7Dedm1BrsW6se7KGNfjhX/ZFEz8BzlqXD
3NAjU4nkBRtZrjm9suJcdRVc/DxCWjtKK8GglL3HEi7H4Dn31ID/Hg+g3lEHYlBWYMdir77iYbrb
dQj3D93iKcm/FLaSfYqCKSMcehtoKTYgJMeR5uGiN3glU9s4pgQIbxqCIrATDfmTRuXhI7TY8zSE
K3gPwQOI4smCcLfOFBqgUBcvRVI4h6B0DELIE+PqEbHn9LjKdHSUC6sne0UqGR8DSiQyxvuNhKS5
y3zrOSxld47N8dpmxHcMifsqSwNioYe7UpmOOHhcPRGZqpu27R/Ix/ntlX67BrNgXLhKOvIPbE4K
OFutMcAHiZvg1LM0yxgUnA29aIFt5VvdGO1FjYVuVXvVpcuZAIy6ZgBiq+//DaLiNH81hpbDgbq9
O/j+UG97nnNqyVkZj7/6AK4m2TcxMpjJGw8Qr+aYPf7kNOn//xTxfxDKEVmBGsdhXOvozVZXif2U
QQJ6bQKdg78iKI4LjEex1bpHWjPiZq8anxka9I+qDeg7vfHJ04bkQd9AfsYiCDVFJI7oryhsDkzL
VzJhqSSJHMJbZLhn5v/fRKCou6/yWyoze+ur6Wj7xGBlUfkggGjaYREiYx5P3gPjATh6DZkt3sVw
5xeAemU79Js+I/BSt2DntUOUHxDjpJuOoMONRVToA718ggdf6dth4JCY/yOJn5wx/LrLB8pvAlXP
SDHePNtY65H1r5H2eEn7ngSiDH1CHZ8qfIxn2RjVw78M8AMGLhzySfAvlx72ZDNge4Ozq1myJWhD
uJdxXgtae9AFRsPLqo3ZA92s+4QB99yQ4ob3DmxWaIovEZPWUCbHUQw/co5TZX+rtlNHlFfdEbNc
EJYjWi167po+2EHYP1jN22hgMiBCKH/4tg0VehjDlYnhE8R/Kc6wZoGSjUR8/vcXgwxncFkx9/zv
b84sMg/YbhLiXrMuD+z04XpkG1qWw3mNiOcR+w6nPuBhl8UIM8hxZfpj/OQrtctdYHJ53BCpNrr9
S1142LDirScz8WwzF7wDGtgV9F7bssPBnaYMUHS+Ua4VJL8xt40Yw3zvaElxc3hCWhyQLS9RjV77
gl+iutfhYSptPIfIYSZ9em0t3gu/QdBeOup9cgXduXlg19VtkEwwhOjZXwa9L1cxwTq46QV9Da6r
jEnro9Dg2aDT5DJqM1CEBZAiclX/SpfoEYT3wao0GPK1nEV7gxF/CExG0W1vJPlna2Hl6lGHdQhn
YPA2k50v4D6yTi+hmhGoWa5wULIU8ZidMAteAwkAataNZxdN8QQYLnFJZejqKrgHvEfLqfDbfVfZ
wOxMJHcJRSBVAg/fyGM2oZhd+AJ86zQ53zxQzoVfqP3oa0440flXi/W/AJWw9wlr4TFeQMMuUIDZ
+qbE+br2K/Ha5yl2BcK1+mPSj8GlDwoUibBmFrWwh33TEg/VRM7dC+xyk2C7BfTEq6qBfLBt2z8K
b0owejfVUdWfQz0anPvkuwq6HPRM3cL3U4kkEDqkY2VfQeEND32W5mVeQuSb4n9fVgXYESOf619s
I6WOEqhP1a/B3g64isou+ZilB9Mmb8qKdPNu9DzSiW4SVj8TYLz+t8JjeHSawYeqX0BiQU5MCs34
2xiDjeHZqNYQb3GPx0yQ5iGG2Y7aVlMR9on5y2BS+V4JZOIpoDcQyuM1ZWfe+uO0jyKf+Lb5bYxC
xhouhKfVf18aoAcX7QRDB/Ih742YutfG9N/0MPLRXkbUTx1jhto17rNLZeuLvloPCBUORgMMKM5l
uR1aknVpxlrwwST9DCUZmWbbHAOMMesxc3cOar/norTDjW61zUbvMrBuJMuVk+PzL0u6TTUW9l1j
ir1mQg3yrsqza1P1ryWBAOs+ee06NHgjOfN3+NnQXAwe+zrrMtrQBPO4N3C3a/AxkFTxRgFCSIqD
zcBwaWiyv/d1kB1Nh4/zvy87GaJS5SNb4CQHL8UW6tA2tTiORWgQdGSFOB5RfEmIlOjg+TKyPBMy
n9j7vcZYQU7dXUtn04UPZKCNtOaQsI1GWzs6e8oHIMzz1eCwltiKqDLW7vxCyTrHHTof4BhI2qte
yYfDnn1ptVW5Z2/Z3o2KbFdGejHxcmF7/x9R57HcuBJk0S+qiIItYEvvSUmU3SCkVje89/j6OeCb
mNkwZNhqiQSqsjLvPVe08yw9IozUnT9VeZVuZJb4m8fbnRl2uqX0Yfg6fzdPRLETWlr8dzGA9+6B
jEC7fPxkI42I6gZ3Q8Q8T/a7JjkxPqpBZ3PliDaQZ7M0fh+fWYNKrpkXvTw+C4PMvoVefvjvV5LA
KlqAWY/PzLSo73V08dNIDti8DkS49vfHt/D9rKpU6s+Pz1IPJkvRerfHj1Ra+Zxoqrg+PiOI409V
2cb58ZmvkHm6mpafHv+wGWY2iNY4//33pNT3MBHLiZKI33uiQFvF2A7YEvmrujIN1j0qi+3ju1Cf
3HXdjjkjSV5caH4uLn9Csh4/WTiW2AYDN8/ju1WSJ/vEYhj1+Lf4LZqD0pxw+fjJfTmYxy51GIvM
/2/oyvQcInelMcxPTmM6/l7nvT5+sCmG6tYE7enxVKIpwucIdiNGjBZpiOauvBB+CWA20sj84XVq
4/FuDLNL5yo6w76ioNVPirUMjBMhkGHuPrXYcpkGQogPgvFpksW54OxNrICvdvU4aEvYUTQsFWt+
HjjyznsPF8FBQE5hucOmaL4O81+KWCOFOeB7K42DBquSb6LiGgaaeqO28lDqvibTDC5pGG7XrRZi
fumgH+LBQTgPvi8lr8qyk6dYd8Q9wSGPCQgIQln4r+78YDmfRu3LlzAc9lGZyxuUcTipbbgtHZUs
MeK5dDqDDtVg8DLm4d+EXf4s5/uaxiZpBz0Jgxan/NXjaxYepnkUsG/s2WKkz1tcM32oAfafNEid
7tJmeoW9v/XsvNkSXwamcv4SZTCDsWboocYWDmRBfrcopEJwTPEZa669Day6XaFB155c3EIAmsX9
8RCaFz+IxcvjL3R8qB0+cvmhtq92HYm7mlfKghpmlfbZj/AZH1mjdXdNzCohA/NTmYXdVslArqaA
YGllOuPOTVPrbqAb3eCla9bj/C8aXEx7eCyoO2vq3Hkpoz1nnkAP4pxXdvKqrKFFq5LeHt80VJ3u
uMWRMYzxymqD5BW1/6EpU1xlNlPbDIxUmBf/dI+Wgq+M4T6F2kvW5/WFrMqd7fndzR5zYMS5QYY9
t7CKtImWBbQzHUhrW7vayk4Y2dV+d5fYr5gCd09YLRnHz7uCkwt/n5Qz9KohWhhSm38tK5OL5ar6
aXw1DcO9cWkf6OcDi7H6T2n37UVPJphzWCGSLr1zvr3AMEFtrzEABC23Y2VEkyhDDvNl+DQl3W/r
Zvp5aC1jR/vbXmZyEoQbBhwoW1pBkW/7QHpnRmOz0YlC56Q/01QgUjEw1pK7H3XuJqIjsDJL2vnh
MH4PEXcOI0vs88EVFPC5cYDlgeGvnxwSETnGjlhNQ/DyQ/MySAIknYy0riFDq14PWynNQ6D7ADu7
N0MhEZpUbu3gE69GB35HRCDBLpznaBZeqo3h2v6alPPxrmffae5w+pvaf8KgxekNRXIHFeFefBI9
iZdTyoj2es7xIijz+rkVv0hz1EvV2sgMrWBERhFTT3Fiz3r9mLtjfzYs9yXJ62nFdDreJy2OSW3+
nQxIsnQHOXLbheOv5nfzBcGF8mJgh2X5gh1V3h8PYj1C+IIKGUa7x/hPwsOb2ohGz/xH+BYvhjO/
iKIyNi65aytZ3JlM3I2ibZZua5xs5vWJmgx8GSwnbarPW+0rHWcb+4baGTOc3vf9Zo/Vbe/Izln4
fU2xLjqkRJmb0/Zyy7uHiZzdrSewWBTVPfNTnwMQLimQTu9E7eRnp1TuLomRqxu0ZyzztXQ64xKQ
L280GkHCBoN+v/7oCiFXloOVKRgTdUhb2kcqT4ujGaQlnodSvDQyk7sYo+kSYmBYoECi1w6dFbPL
yhm7T6fAApMaYXp8PN3KZhGRlG91sJ7aCtoc3PGXQZCxRgG99UVL5T2iDRHaMG4IHGCDLtyrZgk8
xZN5n1xh3ueyCS3sndtYXhkMH+QYfbSavR4ASyD28ey7LnVnFTh9vEVXpu7clNna9a0nLYk+cys+
1faU3zjWX2jbIES3otOQ0BJG9rtghPHlgsnakQXZvrT6iSZEfafMj5+zjiPeLCMAMoseAQNP5egX
V1rdblKS/7oUt1q+5wy00J429F3tsbt0bd5dHh9lGRp6J6/eC51GK40blNOsGi1TKHhGI54oiDhF
HV4eDxG3EZkJ7Y2oufdIqfQSj4DKg//7KOfMCysZKPqQns28RWDzeEY6P63tsFfHbvgc9826ooSm
SubLGYFZzEqB2CwifcYPzsGUVmkesjY5jhjKlmBE3NVAR/BSJgFNpNw9xuiuIM/4VOsmOi+H+X2I
VTqasJQ0nsHCaQAgCw8OOrEzbSqGqrRatkEYlgSD9DUnZ9hjj2+46EH/e0o/P0/Q9vOGKWZYNvM5
GnbtrEW/WnUfCVmHh5YwqwNrzv9+9PgaUuN0q4/+OZjy/vB4SDFFbNikvgLL/wgMODmOqzUYWmKa
GPrjUU1ec3h81YUxRurz/HmHFMyOv6n3/I1oqFrsMdkrr3pqWu3VLtv0qyvyhrRygNDzueO1CyQ8
jg46SY51skvHjQA3tXUthE8NzZPVMNbNum16Yhord+bITt7aGsgQs7Hk/ED4+9vWhJQSFUAqp+kR
ElvS0zWjKf/kzVo5edr8UBhaKPOx6ebUZxAwQSjnBvWZzsEIy0NVPwVOsbP9BtFe6BwzO6r244Ra
NIHa2ePmGmnnlfaovRSOOtIoweZaae5TPQBfs/spYEaawGRsCoOGndP/xFchuvCrpNuXJTYCkUho
R0YM3W2Y5L+R0E8GVTstaW6SQJM3LWA+Q2DQ8OzSXG+V76zQ2HNeHMh34ZKfltUFO5qxL3rEmxxI
0EHVQbwHSPujQxVsHOY2jGnvZccYq3GqaAcHeti4zGF3U2FtdLbL7zL9CFNQp76j4IVXNl2Xj6kp
2z9VUjfLJHbya4rkeq0iE8tAVcS7eCxMQsFocTACBIUiPSBrvf8MVp1tsCQZw0w7/cfw3oyRkbYT
qlVZ6UyciL/BzGMXG0jJn7KY372xOrJC23fkUd8arTvOwIO4OYZhn+yGgUMH6t0SpX41Bn87+rzy
RgAw3udVuerYn2oGLZgptPaT6fg73Vfvr0CkM1odaziT63Wvm90Hl6fovYiejzuuXVF2Hy2XAtqQ
zr7E2KTuFpy9cX5mYvcIkYp0hhegJy+zyToaAt+gERELIpwwPw+lbr7Z4ntMrOKjirvwWDGzWzoB
1KQMv2Sb0QJO4srl4m8GhDOmeFGs5ogp80/fiUhmoOO+BQuQHANdo4xAxeWAI+2Jp94TqI38WWeT
A5mDbPw9IGZ5S8Rte5q8CJkTaLikCJKzHVcJ/Yfhh6QqlDlGCm0pRZPTjw6qNuTdRKM915VPsRpX
BjSlbAwXHjO6MJkJ+UAcmVEi2W/zaKvi6UKm2A+re4IfU/cR+JEKkqhxVyMsa2gn0yqfOCPS862e
DN+NNpNGXlHVoJ6hKA5YoBBc2GYG4bLQDxahLA3TYwYQ9uCghmICV+lE3oVgy2LDOnEGsk+Pj4bA
/9dXrb/FfI+cP4AX1lnWLNECld+rHquqZgG3ZupsBtMpbuU6Iubj7Kaasak1enroiqIz/TeAKhkM
ZCCbviqOQTdkS6+cQxrINc/VGJ0eDzbnk3VlQr7OnBAuYg+V2ulLaEO+I18to0SwIrWjptmvTj62
W92HU54hUTi1NKvQnaB2q0tYtr33MzYOprkKXSAv9En4dwe9Gpw+zKa9GQVHpM/B8fGRLBKoYo73
i4LU3JJ9/DlmoHqZDeEjnqllD3YaHMzgSGzZLKzDha0zXzjK+YGRXXoctdQ9CE50hp/995X//14Z
kkc6IB8bDZ5kIDc5TLL734+s/MXGs3nIB9Hjl+cB9NoWqhLp78MEW1OG1IFdopGVPv9s1G9qpyJn
rebPPNfaTZHersxW/0MiVnoo6PmUynCJOe7zRaCjx1DhuQrpbmcZBwkOcqyFwo3zoyOa/Fg2+FPr
iMFpUjCgsYdqrwDWH8HQ90ep7O4ogf2uopp4WkKginzyDoVrEOqqE8tlFSXnoyFIaHKx/4yZ8f34
rBvL5Pj46P8fHl9L7OQCpirYSn0J2EMey7wTR8tiNR1zNGgBmeO0FQ2D333EK2Rb6R0TeLMMW7ip
jFkeDxrS13VhQkUx8+kwCUGnj2IfwwYQuKom9znSSVzo6zVZuBHAFmPlTk21Sq0aM2kEwm5+8R7v
UBT6zSGmEWAWor91IvDXPv3VZxEViJT6gZo39xCtWhjZkzEv3k2tYYLYSvXZKfePk4jxh7ftSntN
u6G5xShgwGwFRgIUqHzLXLgyzqi/tHVuHMemPSh9sv5mmbkjH6b+Z0hUL1hLDmFm3Bh10wBHZEsr
XBMfUzsZC588hk2JZX3ThjlJ9aLN7lERnQI1a8WMvHzujTBa09lrbyD8w01X4Vm2calsDaMPz4UB
JobL/EvPqv6Y0mvbl5by8aI08ZH5kLYDj6mfJgPZqGTQe5BFftIx50LJmLIbU8xkrXkeeIZJz1ZF
gjoxgtdCnchQMGn+JL2xdhJkPQORh6/Fwsljxuu04pZ+ZLLOB+F06AwcZ2X1JNg9e2xzTxPmBN0M
gRFx/uojuBrJFEerjAY/fIZKvPgFFF88SrwmEjciuA/ODrl1jmSa70BlxCwhxXDQYa0uE40ivp2l
4mWjIxrvvGZXScPZ4NfCWlARbgQynCJLY0RZGKTa8ZqHDV29qur2nelt8oQBscoTc58BuQNQhwCg
0/nr6S9a68zEjjVKAuk05f54E7ilwHa9JwLK8VYz/UtT7QxPedzntnGNC4e8JDBpz/A66v8+qqdu
XNSFdywawIAJ7nHMgc1Kk6O85PpwthQOCiCCsD28K2ffmiEaE+TAcd/nZgkEv4iyHYGfYfUkmTC2
uekF/r0B+k9oDWfdNt0luS0uzrlNXiMlT3LrSMDh0t5FCseYTQRAQWVxt0zmuxDwfhM92sa5s+fu
LzjaxC5yZ/CWxEWYl27yPjo/eQrTr8YorU3Qmu22ppRledAXBOMFczlc3mJyssAIgOktab9eLVPd
hyaXz4kjF2oGJbl5mGxUbEff7rjI2v7Lduwj52WxGDRXW+pD8VKMAokDW7TllzSkUgxXdfPhR5i3
RtF024aBA1eTq76pNlgjZNTTLBm2Uw+IuC52jDONtWmkf0m++Kq0fZRJufb0Th0Kyr7R18nzVMzu
y2qbKPQvrtcOmJBM1vlgku80azeAL5Hv6I5214x7nwbHlHbCjsl1vQ25jMnXfEVjmyozuA0lnsgo
Emsq/tiAx1XY7rAv4ljs4s5U666C01/o4ovdCVnFszBV8Iy+Y1UD5mI747hkeMZekj2UhvofXOT6
Ufc1DZ8HUphgaj69WuNyCJOrgmt+D/BDMbtWf4rI+tP39VabX7y8B4/syZQ1SwPLj9bKV7LYwIJY
GhmDTT8t9WWk42iymvEXqZJYmrNzDd3OIo5C8nqGZDoXLJOdKpttnef/SGsUjbUdXYDW8E4nm4NO
WQLA6mjKVZn3S5CmR2zwUvPL5wmd65bpzo6+KJ74QRfM2VSxy1K9ONgjp92RxMVlJWYL+ojIBMAr
YC+NVChv3KgpXAWzlCN0m3FHl+tv7fzakfvs9Ia5aWogW0XlkV/rWP6O5B4DvMqpm/L2DICL1CeM
6PM/5PYE8MLdLAmbYZNMf1KCUuBJGuApzKq9EjwFlRwBZohrGS59tghrXiqvRoIyIjZclGPlggQO
wtVIjt0+JpVlEZYc4zGRox6y8aubzXgapwZOpxw2bUaWBPyFGfKPshJvkY42LfxBP8yNk1Pj+DgX
6i59zwtChzsJILeuCM3Lmi27RAhzENoWFe1rXqQtB699YkIGFg5FeaFKh7Nt6Zxb2kql71xUcnHR
7VwwiSnSL/+N4RjvnBC9sGxo6plUIHbNxdu0ZB2NbWbTpbCyVddBJHgpVWxCc7KjZdBpTCwq55bZ
NpJEw9hFWAAvjwe5aDpjG4yTeazIUV36Xtit4cJgkyjiZCtFgjBexfq2s5W7rM3omM5Zl4Glqcvj
IaYU0Ya6Odjpk1tyzsEwybL70zpfCZcee3YM0r3EZtd01tGv4z0+OpeU0GVaPRe+k63p9vzoVP5v
hc8svlzlkkk419OQWrwFvVPt8RX+RNgN130VoywOx3fZWsZaC6k7AXHdLIITg2J85/dmbZb8ImCa
gFRV6gSWjdmH3dK9JniigKNJ2CDdb/ejyIU6T9ySvVtcBo9hcx1jq6D/GqHnhT7mysEFroBrqM9I
OQqRuis5fAs0t4SEF+9INoeNDsCFgCiyDR2wOTCZvZrYxEzT38dgpNUPsF1wZHWyMDzbbnTlj/Yi
qCWzl4xdL0fBjz/pxRvkHyvUmp9c8B+OnrPBIUYwRxmigJJOD42oNteFMq+k72aEHME3IGnCIqM7
OjD/7hcMk6trr9ESTqBMEMSLnBsa08ROZ/4VgQdjjGRJUknJDYl5P3uz+LSTpOKALH9mMDhw1l/Z
BAYLHq57I4zfiZLY62l6xscqTi2JVQots55ER8tx5Sb2dRTOmQN3AjmejrpkM4X2ZUrbf7QWKvxN
0V+/sNwtixOHm+CXP01bJw0z5pTG52Fy9V94i+iHLPmcJ0Q3Bby9xHJSLxSYHxoJ3UTa9ecApoIL
eSW7UOxDmXNTj2n72jueC5HGv2YxemSeIuUUvZl0FUYHcKgc62k7+c0PivFd7ZZsz66oFrQDyMK0
EyScYfA2aNI/BgQhLLo6/Bml/BF0NuDdUCkYAGtc8h0YzayaIo3WTdowwY3xTjXakgE5Rk0jPBF1
u/Qt7ynyuW9YLioTow3Jaaj7BCr1HLFLEJXOIlBkUzujmAeG2MmDcQtLYWlXxg2OAIoz/cgSshI+
ZFrSf4hJ1tqN8joNvSKbY05sjB7SLCka87UX/k0lxo9hRuNCLzpF+1LE6Kzyl1b4r/FUMpVPJwZw
FsiichIMGueQmvI9GEnzGPV/QcFxDZP+Mpncb4PJC6rl+MsESRBrcXVvYfQFMn+GwHMHyKYtes38
xptpLXWH1lQh2ENoiRvlbyCYrQU9pOwOoDWHhCci/ije042nqhNyBn2PP5ZfezzLmo5hH5Iz6EW5
vWiEiW4YNFfPkcNP4Is5ACwNL9CXdkpdP+0ZTxNAU8PlMuzmW+hsF2CDJrYi65r4NlWFywhcZnvN
KTH0cd/EaNA3XlmcmaIE+9hLXxSiivlnESjZ6pHavMTgqShTdepJ98tvMfwllUyWrrLvyh5pfzm8
wXTv/6D5wbHQjLShqqNpIYSzCxLGA04XIvbIoY0PgR/So0tVu8zc/lRb37EeHOzWilA8+O9JXn0Q
bI8f3a1Q2ff1jVtnjSCJ6Mgq/KkJHuUSkd3KtX5rHxd9PbokDeT0YXnXq3PeRrRyvOw6BYZcJrRz
tz5xfGRiLjH/AHmscV7HvX90hhYGmKI0TGJvF6Ha2KVhmLLpleyyeo/tePhmzTE3ZudgAG82dT1R
cCadR/oaPqicRlFsaScdEoMxsB6isc2yF0RX4Koz940JYL4IKQN3pZ1/aRrO59kuZgftORrRudWR
zVrGKYu1hKLDqW6jxsVd281nTEVMHGx9paN3d2PvUhvMt9AQrPSw9nGlQfodss6ER669AdGYrd39
1UwQshTi6gTVP+pC8myMA880FlEJ8JeR48r1G1jszq9mNfzyZvFVtfUpGzWNXn92bVVBB0XQY0d8
imCvSctdpvJNca5z8UeEKjsF+jmb07Vqi/MB3rLbIAmtCRiX0cg8iryGGFP880sYYF2M+bueXnvv
s0FgjSCFfclypMVsgKiCSdxGK8Q5bleUUel7TSeoMEXLZa7oGyLf5A0Fi5avQnda4kBBXEcS6EIK
78VJ+lfZQZvEBVkvpwrgvjaomshwc2175b6V9oAMVkMIRWzuou/1LSZjSpRwHdjTL0rD13i+/70k
fSqAli9VYJ9FzY3ddPVatPqZd0Sx7JB0UaETIr/4G9TAh+GQlsyKyUinriVnCoeUBd9nu4y8gNYj
AoOaxodJhrAM59D3GpMwjZ86T9YmYlCSd+ClTYG5DCXZclIEFfpYe1P6xhIEytXyxcdAVLTpRl+c
WQJMAM9hMe05N/zj7uFFLnEiZ6wUjs022Wbml2/DzBsdeJPVkXBSCWf2n22Xz1KyVOKMizL3lgbO
R+/2+6lFM5q0xgoh6t3Pmn9Dtm1dkpAq/GFwBmrOIYdJD38G6sPawwCId5gGeHPzm0s7p81QItNE
1b6MNvnqgS0tpkrOKxVZrTicaDqbm5KTgjQyLCF5Za2qGglmIDWwQAPtdYGgaXrjlf4YY/5ffSSp
wE5vgLORiwE4QeRhvc8JkCWyqtpiYlcmolwTz/uMoPOP+9cSGYt8gEg+wvPe1xaGhniDslTfF646
AK44+Y7xhfXV3ULKKtduqmAc6u1CVUSADaWLrsB87t32SQCuWA4xOCiT44o3vHi2BEVLHPAy9vyf
CF+4g2IgYOXtK9j+rV//uAEw+KKgbgj9rl61ifeC9gkEHA5hzFOkpBJF2XpgCjNWbyY/MclCG64U
hYOhYYYdc/7LACVic8KGjRpPDHdf/gUzvkzFd4DzndESZIyi+Rer7NkP2hreRLYuUpoVDZFAvN5k
wjyHunWy/PyVYNlnFiU9CDYGPhsqtRhYz53CGMPOc9EOb240HnTiACgRYXy31ol0ISyrLKB9JJd6
oG5GOh6ClG1Cr0p0YTX3vLGfKuvJrzIACsHKVxmjlKdWCsy/CWzkejP5nDXkONFTYo7vOdElMHW+
i8epGMiI07N3x2UBqLX2wGJCtWj/QYRzIeTkSnzTqWfep/vpvwb17Bq+0d10Ef4j5Pgx2+qP3RtP
jc8tGRUr3waTr01cd3YDYxQGId7U54z9HufDj2VPH9LjhvANgRW0WuX9QNGpF4tmnE70KdnI4ct4
sIU3BqLbcTC/aBQAkGaNa/DHZqxMMVplzzkU5KNA1j1YQYmIqkFUHW4yjaiT7mpY4R4gy8411Uvy
VQS0Rj2r19ZZ0N+aSGAkc8HBFFq6m7Tss9U9cOs6ERmTwY83dNuB20z1qqdJu7EE5XfV4szn3J1Q
gN8SlW8RMWOucbI9raYSiAusDBdEVIIUaxe2L6GXfURVx2mszI+dbCSeMV4b3hhpFjDd0kxsWsZD
ZeC++W1lbSlduJmgDNWFne9bdzO47UdZD2T1WlGC3v7YIrxaVAqMiKV9dG23Uz2k1ALD85rI+oON
9nOV5Q0nvsacVqxww1Kv+rcxFOV//YAwljuQ/wwQY2T49dSvXSO+zYRhsBo4Q0hKwXQXN0cVWOSd
2DhDehQnXrpPdK87g/XfWM2nqrptikdkF/dpA3J7IqdI6eVuzHzEiEr+UVVD7H1mbpIYBhWE0Zzt
dD8ODlA7IEML3yuOmQMpdBoyos7mQgM94LJhgV+OcfrW62hOAmlUS9Xti9mlVHswOWoXlAgzuXQI
YqYBnJR7ZJUVKEB6wTSZ7Hs/kAGexT3mccgdyAWm9SA4zowU7WsRRilaRfNSeuLDc+KBAhW9k2A2
RR2CACDwd1otOYQFO9sGD2IxU9riIzrFCoEbApMnUozh+pyUyA+9m7DqGB4i/sbFItJXqB5Fo22I
DpMrpOSbZiy3ZW2iOjUSYzmkrGOFhRwmalEatsEOwfvRKwzYUw37TCDjm4F+t8oBHSHkZtI/Y1sD
tBJ2SWRzqYVn2SuuIDxWC6QxX/pQARGkIELNtA5d4TGQ8gWzEYb8ef7h0UiGwu1SoptPsgf6lDao
c5U+vBsm7EaUIgJQDnlfSrlMbMLo3OZYumdKtzW5dPpF09BKadaaoE71a3elEiiflSPeDOroQXbt
C1r0wixWJrsLRAvvBExtjts18cfIRFtGGcQa4DYgZC2dEacu001iwDz1/PES+uBMYmAg6XiLgFDv
ffSQXB5AiOL8PUVZjhSZjNO8qGzAhOhxNVpVTyVzuEp01groQbIxB+KRbSv4nCxKLReYRZvRRMTb
xV2A7Z696hPtxNadirNmhaR3MmtZ5ToRFPAvemoTbjQnijedpdkbhJ4aHuiM8DcS5Xc456ibxJ/e
s+udKRtEj9q6YpY85qZ8d11vVdTgCx30bozzPp2phHg3Gy8lyHExQB4I4bVGIwjbMEVAQe/hq2b+
O49u6FJVAMUm85ZOGjGIsfrifnbjiF0Ff5PRS33NMUo3EoLc6K4rynSYFea77PFTpTrvssM1D3a9
JOGS2wHRdBLXCgAc7VenJTfQpzYFHhU7mr/0x8zbMPXOGAVyaLIbJbcd2ymOrm7ZDgnRYF25HwOG
WBKfHK/dWjjjCCIvxRAXVufG9Me15U/gCkmZQVqJCVaB2kB9cbR1929mjsE2K+LfKRInFZJDWAzS
WfQ0z8BllZspl799yV+ck1otYbfSm0IGZ7UQGSGGdHsjwdySOQNrDxBBKE3g2fonst71dRFV5sLm
VTRLpFnQS+HBW96bhXvk1I7VRSeT4KIJ68gBYlXRjzqpIOs50+rGJowV5aHhb3Qrfgl7Xy16SI5L
EEb3BxVgbIq1T7bj1iZW3BpAtTcMg9aEgUOZzYNsFfE6EudDuyy22yebV9BqX6HPXKqhMUAkaSDJ
SGhDahAfrHLjmpwbG2eYS9+/mo/l1Ci1GNJvhyukwqPKBKmdixb8tCbtq3UqRMlGlBo0QvCVjTmD
vMot3vEtz7lf1ToqMAc6NJAWcpiePKYTe7gCT5VLHgA9hhohLHWninoYtB6sgTCSx1SLLlhCqjdv
EO027snVbhker9IxOxaCwjP3f0To/YFpdjTqfHiLx3cf9QxGRuYU7kgdnqQATvx4QupFwDO0bjtn
HuPEe1+PzmMaPTEstl6alhGCMblqY3pbaTXdIRynTdiTl2b7yW8DDauu8vauXOjFNsFv9lxPdwSV
hbpEB97dzAklI8omzjETyIQC91RpiV+KguPkYhbMqH5gPkf+thXls0Mka66L6k+D5LuLFKkJmecd
HNKNi0AflwbJ0+RzkXxszfkFeI1TI4IrCtq+GefMMb/8ZJ85G0BjV3XfXESbbpwgFUA/2atzQGNr
u9EHLAmDXFoBMx1Oid6qFerLNGxz5btDs87mZPNJQTgtiSSj2vty3RY2FGZZ+EPWFflXs8pzlzhK
QqCXlamQPKMhs6rs1zxOtPNIITe7LSJcQmlAFEWoOdJETsfQBUNGebIPaXCv5FSaOwQUYAFpEIHV
xEE56V26HLzgOUnSVdcG5VNbryBWcGPWVgVz4p7kLtRpT9b7kozBtO1p8eTVNixzextzT7e2ha6h
32Whv0eBYG9psXpLh6O+ln2E/kkvm3pvtuk/1AQ/TGtebP6Rq0EEB+rIdHa03zrmpbPGYFwWZXOP
yJpYBH559SzZ7dJ5TtJj1zDc8kllvlhXMnrtuNt5G9OXfjhNzlDMB7hdNszyuQphemj051DQ1BiR
pTimbTJTYY+kw1duVGt+sB0QcON5n30evML2NTZWDG1HH6HrTWF6UAFyiELIrc8LArET3x2YaAfk
eSK2dS8CYKHIJ/EHY84TOF+gSLfXisSBGteFjVP2aZhqncZCzS0GqwpvOImOXg5Ju01X0i3Dg8Yd
sjVxGECweelCDyVvg5FLWorzY7wU0kc00gWIHFC8t0H+W8hqXWrGu3JJ9IWNTz+cOj3vsKfEYj1V
iG/mVufaLaFgmfTMQ6PALtGzFWbDR0L6pKDgJ2Zg1Yl8ZxrFb8qeA2yGVXxmBxeELEXlPk+SPXln
a8tLrnUfXjw61Ysopf0uJHthnmjnfrJfIoSJi2GC/JDmsGz8muZn0TLjstmEOerINebguSugOH2A
LO4aNPvZ5Dq0AOtrqAu1iYsaeuicZfulmzWNbUzoi6w8GlHcr0MWl4WIkEpkGjooY5cj15udEtDq
6X5pdXYbHP2HAFJagxozugnmh/Iy5FNGsY9SbingPBlcS8gPHTh0odP6Vy2ABpkhAZQWf0uHjt/1
/qZ03JFU2DgZXDoSianUVku9iyuQ7jvplK7jMvygN0Yjj9R0VaE1C/1/eQv6VhAu3isr3VjW9JH0
4U+clSDeSwJeZCSZ+I7smSmrUOlnK0nFXSC2YRF04i1s9vwypFRDvZnccOcwNJYLU4eZFBT0Pz2N
KU4xswD6uvou9RSnTdfuEe0Gm1jR2C2nqxWX3sXWJQ+BYR3Con3SOtYxkq92cR7GO13T9gB1wdxK
Wth5mlMey/y7jzSmhH3Fz4Zsxd9t0NhME1T7YYRaoAq713Fyj6NgQyXeZlmWSufk0CTHabQVfQgT
LDlg6oPHVvxkFQjDfR8FPfCzfGIAyZAEM5v4qevKWgegsJd5qd8Skf1N4I5c6qpaE+9FOzMsv6Se
k1uG7n00X9vM0J4iK9Sf2rBJzxCWTwgpsn08CXuR+bF69Ud/52m0DguDPDYa9aUzDHut/x/Kzmu3
cmW91q+yse+5D4vFaMC+mDkqp9YNIakl5sxiqKf3x7bPNpYvjn0WsASog3oGTtYfxvgGRA8fwaur
emKZjYnDbGL/nE7Phs+Q28fjYtVSAZGp3G2GouvWrDzvpPr+FMhNpmJ25nzst3o07+py+GCMuc4C
jlWa4GegOuQqLlKZpH7rs6yH1cXZbgfv7oTihCf8bQa72Jyz/WBC/XSyUOysDE++NXuYuYZD62R3
k9vGZ5zxVvZhTyX65bpmjNETCxybJ8zk8AkDVp46+t2pZtfa3Qlx86czJAgEhuGM8IYNEG6N/VjC
9I4d9hgkzm/KMH83FMvOMmo+5kS++RaOVwhQZIN78fAoHO9O+dgD4SyRkyGrU9IB4ljEAee47Rma
6Pu0xa8wIIWip+anTk+iYQvcFPYmj60PNkomewViVsgWTfd0J7ctfughFhOCHg+MM4M1nZtwtZzW
OeaxfgwUpp7Q/OCO8p58BWT1Yvvl+A7tfucuKSyxae1QG9krobzk0HHUOQu5zw0Aqvx9Ccb6P1/T
v/xX5lT3J5Pqq6pnOA9x/9++/bcnxqRV8efv/PPP/PVv/Ns1+aIbqn76/+ef2n9XNx/Fd/ff/9Dy
aP75k/nX//PRbT76j798w2Ge9PO9+m7nh+9O5f3/zdJa/uT/9jf/9v3np/xPAWLyz+v0Hy/T8uP/
868tj/9f//7wXavPPPn6W/Xztz7+/tu6KqPqL4li/PX/SBQT/j8QQfgysE1h2Y4Q3j8TxcQ/8GRI
dGOOCDzPkf+VKCb/4eFv9YJA+vxH5CMxYF2l+vhf/244/0BmJ83AtyzTt/irzv9PpJgNHvQvkWK+
6ZuBh+rBRn0sXVNazl8jxQQXBMoK9JcWYQGRMI17FJC07WPnfk3pc2n37bcrOQ2qWrKm0XBAklmx
FRiZ6YJ5uwVlUK0DaDHHkJjebTPIXZld0oYVJ5DgjBfnBiiJcTOmwCfNbTZnxg2IVQscVSEPQbTv
1B1H8mn2Zb2K4rmBE6qdox8zgDHN6YcGZFjrxP4J6ePOkISgLdsZfoa8PwQmJ7IVuzwS+7lTySEt
bZZ5ibFoy8odwtN2F2Qm/NosABccufrccXw8NzI6Fu3k/2ITOW48ae1rgNZ48/XGrrkNeIRAo2dY
SAItMg6aavvEB/E4TtQSU6SOyih/dcOQHAofTDId8sX3xEJbz5haT1KvBUNRq7yDIpwfOw+6BDZH
glvtawb7An0s0TJBY9GIohtRqLXWjVVpQHlNuG/roNoxlKKRr7pXCAI4tBT4dW0R0UBiJNyQztzL
KZ1OcQJfVbhEbjUW0UEYBz+nwXyVRs/sTvlkW02IzFGlsidzN25iW4/af49nlW2dJYu+IrHQMqpj
4ZSc3RP5xqGXiJ0ggkF0McEaMkDXLOggiu4c0Ccs59FLH6f9jxU8GVPzaBBNcmQPoXdVkn7SepLQ
0TioMMbGAGwfbCsx3jcu2iw0uOU5WL54NtuMBCfNTaLKi5F78pNw6hhHBSh4O/VIOEF1mJpyE85w
ao1osfYQRFd2+skbzGwTtgCqnTLM8LmtlOn71zlz4ewkzFvtoyrjeBO6tCVRaXr7vtJ6bxTRW+c2
+4BWqIUwapT3TS9JNaha0oGi96nXu4jzb1GkUtO1DmODviZGojj6A81gkKkTRmCSD1KQ657ML0as
SDgfTJxUldndCYXS3JwoTwxe11hw7qP0JcqZ8NqISRtLYm7jhFWgZYPYwGACmQjrKJn8tiT/ZDiU
zHgWFr7U8WM1fjWR8dWPB4aMzX1oIUU1h5vALecz0UousNrqdc6DDaLob3zhd5hp3qJCXFDnlStB
UoTXAAdgvtg442PQzAugPruPOnYLY41FcszLrVF099k8vM1D8WMMv5Aj3Ua5/RI6yUPZps+joy8O
4oXEgSLaf5hm+jnL6U4Mvt7kJluEGO9ZBu5ndkMGjYit4u4+QGOySk86d1/o+8QKyWZFfgf/rKXd
e24bTAwAHPwaCvOC+2VfceKPhr06uMols4ExScrK1YP6pLkqvXavc6aovpvdeoMDMe06DskL4UnP
YKN+N7177zbAhc3kl991j+S/KSBt1gVgGo5cFtgPuQOhqsPgF7Unxb+ZmuQWjX31XU+wPXLcsKeO
oS2Ulhc7X0iVnLyeMwPMR6wXRjA5FCjKhn4k8xLKDm3etdp8ySdoSDF9bRO4Ny4590jtR70aBHpJ
PjJiJSwCAoha27oZys6aGw8cPgePuTHCRQcaoqO0AwOOahZJ3nOSkhlWkJqzNmHLwNvKt/GwHyON
Iz8MpiWCpjwmXdUeR5sExbTsXtFnshIE6wB4abrDYcNN2Jhe/9Qufhykq8rDeCulT71KLALySdiJ
AmzSMpjbYl/8qU1dwzWmMy3t8ShmfT/1A+FRdXbsFEVHLoALRqL/wg+kRkdeFZ59N2QqHyUNkqya
3269Hzw8P1WeWttW4NzsCR10EYMFQw2dRUD4ZoizHlHLgtg35PBZNNOdm/JizYpNJyzS34wxuIlV
8Wd7GX13OpU5Yvkp717t7mtSyfyM4/faA+0FbkOdpMuc2WEl14PVfGYO+pA6UgePrPItDqFha9vN
Ix8DZwey6VFr5No0uXdhR8eIFNCv+rvBLp69yAj3cZQpEA/dYTQz5ovmMXWGaqf8Glm/ZyWH0iXe
PAIOhbvd3iR4/4EzJ/W5M8DKt860r5jmQWLE7IZ9bwkmax4ILh8QvSfveWUjp6hqZgKBIDUGowhb
lHWAt3WJ2MZWpsS0JTsb3f/iQR318NOFJvEEyBqhhl4g0omf3KneSpuV1DTlwV7XoXpELvHLRxjX
V4AW7XiJyhL1Bw4iVkZW9iwLJj2uo3eALOi4E+5eAxENLQ463CPfvcSx5tnFh06n6cSKJH4YwlNM
mFbeFM/DUK/DdGw2FMX3oCPey05gmHD634ReMgWDJHYBzCJXGMfuPQ+IftbZj1oZBHjOLej/gZxr
jyFJWhq4kgZM8zaTN5+dtOH3j85Iee32jJha1wX5kNyNHqWzpzhFDaHup1aAl4lYiTtz2zAtAf43
TcaBt8Xe4JIHa4krCfXSeOUKjFDCEiw4wU9r+bFJo8HDOVgBaZnr+jQn4xYkebQ1DPszLTAem9rV
QH9UtC7Y3bmF+yqYLoFNjW8MZ8C2QkNodXP1CWrCW4mypZRwDL12owCuaj7d5F30NvlMq6ewz6/q
szDE+EBQCBnA9nbq23XhjXI9Avke/W/VvJkFNjxCimDra8Y13dmJufI7szl6ypmRXtR3c0/8h4ca
VZNgOub+obaafEXp+N5NTYfrm+9KMkG5ms5mZG69wSXHGs0t99SOtoSOzf+IEF5v5rk3t6AS9+gW
4j0qPAyqc3HUKI0ZwItNpRloMowqVqQovQR9lZPfAqNG13iWIRmichuCox0QhDZk1iGIZxQj5S4C
SZQEpX9qN8Os3qxwsZej8d5AJtgbpcCx4DL063hH7+zKu0sR+GADt7vttP9jdtCybo9RJzYYYJkq
KXL4PH2ykvIhTdNH6kPkboJuMTYH3jAveJMNfB5vtE6u37snd+CsHugDC2xjE4bkPSiLIy63s2l4
7FJU2Fyig9+SDW+JLNi5U/jmqYJO1dP+qs/tdznb9doJhtsmwQdL0u0CeiYTdkJOqnR9bjzm41GS
+5tagCyNeTcIcnRPqArJSxiD4tAU1SPP+TrWpA7GtiYLAdhEOcB2Q/yRnadxZbQL92HOL5wPeM4m
NDTksrgkzG9Sv8i3FCRsyuc4gvFw8nVr3MXGybMtsTNMGPosY1uympCSdh10PHQbj3n6ntIYrrNG
A5iO2K7h8savM7c4i/DvrBrcndy+RL9lKSP5XaT5AiXdyZrVU5r4HyyV2IWFyE0MM+bQ9+WRoCke
QSyr7bJFHWbzPOH7O8SlsY0Rb9YZEV5zKkNmu41x5dNMqgD4ONej2su3aaHabTQb763jYqQ1olvf
aPoFwzev5EiwZF064DpIGhjJ6ujjXyU2eDIXgF3oud01wt4g8qDKTM3g4LTJuFJTJxB+cW6WaNAp
CbhCieKNgpnnjN+EbQMMUowIckP+zKFXRfKQL1qfsXfzs8yQxdbCObAUQz7apUD9ClQOQelgEkk5
oPLUeTbjtIIj1K9walqIl/1XjUZ+NZKWwdYElX1TMIvjp66aqEXEFDKL6NiFktY+Ek7VMaB1VLqs
LYcj6N0nLS90Gcz/Bp+QxLZ+aC1EkYVrf9jB8MaZ0qx1xKlXzcZ3knADIkJJn8kRXxsqvcGVUHP7
U6AmWcx5XDdXo2bb68csWCbyk8EWsSMkww1baJ5+BpmXbRV3N3aE8h69o7u3agQ5JXSZQTb9dcRX
uq6Pc+bRI3QV0W8dlrNcYGla3nWCkktWUx65hJ7BfYPYCO4BG7jNF5Yd8b6dueadQBx9ZZlnS0XP
rehjxmF6S8INi4HceqxFqY/8OysfahhrjmxPXPSMiUAv1pkYhX6Z+qzgNSINIa8Rtr8H1Ury2Exc
5c7wkBkEnEKm+BiC8IB0BeECdJR1nvbg4GEAEjGEnK2bo2PaR+XFa0j9M5GHrkTaKvrIxagOR9p2
sQPNPl1H30KfUCOLQiuhO4y+ZkRFyDIA38V2i2LPK39MBu180musfA7TTA+rx7QE8U4hqUi4PSY9
iVudBgwqeYQW+jLcutMj1+ULA6P07ALPzhHA0PqC02aq3B4rhKzwyGf8DTp9sowMSXIrrlpjDShy
DwYoX1L/SzrN0SGw48FoDTK3pNmtm0G/4laMj1OwuMcLKIdzidgiDUNCqxsWQzEHMgOBx5qa95ab
UncOE1Gve7boXmntTH6JgBHeSB8v92bJZAOOf4wDkG9MIKqb0GF83JCvWJA79Tym6gGJHmAFnESn
YaAVHlySvXKCUQccHeBQ+sfZt6KrBsAn+vk0hN7tEDkJzm40FQCd0tp/Zu4z3mM8vnGK7GhXOJ1J
uZaHbCEJ1VN/Cid0hPGAsCHuy2lt94a1yR1eZjLh+j0wiul2bo0nMDKoQfTEkRE21zonldhJSZeJ
exUdwBXlt0SIG+uMu+mqMNhrSFERAhJcJTUWV4GdcxtNoAcIji1pzy6DbdQP3Zw+Njzb058vEgFO
yGT61CXJzYgjEiIOh/Io0iNoZgjBrDWwKrgENxOZWGH5irES0O5a+jz1ayL7nDMc323vRfW1lP2P
7oz+3nXbXaX8GB0B1haJQTJRVX2MgPJvehskbJ4yjhiANBD2Yqu7P18IqX7MTf95rKrvHDT8WtPh
bmpkuQApXH3z58sISGuPqhc4XcmTiYRKUSWO48XQPZnh5FWvct8YTunyhQR6sSKk1trMNtFjuP/U
plYEjZHD659UorHTZ8CrHOoNVjYDc8YdEdPpq3JBU5fSr2/82kxel1rMTlOEuEQcPlqniHlMO6vu
wbSNftPCOF2ZihqjZ8/9klTOyXSCgzDr/gMFCvJoz2jI90GnbbPm2LRW2j4a8Oo3JqJbWhdTg7GC
ixnDwH4vHXcrSvaSWZj91JWzR/BTfARt1q7jZFJYxTj3K24OxArOFlEOVnZmLoDVYchvGqOz73uH
A6TEjLC28qo5KRapuQe7tmPIm7hvudklx7l9SUDkYCsJ4dX0nbv3PbqkP9/ajk0Qr6mn7Z9vW+g6
O/gR6wG/FjhRv3u2ii7Z87QJyqqH7rmbHaI72rnd/PkWvbU6TnoxyAFUbBwwlwIE56XJ5JXw6h3k
vOjNDql46fYwn4UFPpGkDRbts3fUOPnWNbqUTa6g23tUopTt/rCLjQ7gHqOFa0jZuimZ7h8UrwOD
AbIQcin6Jx8iPNIKE0V+oB4n/+hzHq7pW+Z7hGXglOR30dXFvjLcfut1Zr5niX1XEG58yUiP29Qx
gyOTVKvYYXKl4lQQtT7R/4+I8rF1PHcYcwjJZQolVcVFXwJmDSeHQVBF2JqlyM2BfG4c2Uy9TLGD
7tkou2PlEA9k5FqRKGx/TLa+xQoWnRAalgrSWC4vZYsOyW+JlPAcZCwd1s9taXs0B3MbEaeSPFaE
c7/L3rhFCwElWSOmDmzjKubY3mcd87E5YlfVtGKfmuYADwsvXS9L770v9H1NqpHfExY5F7y1Zgg+
dLZzn6AHFLiwtY74dbgpBPVIn1x8Ni2lho37Vkxs91k1+A69XgyADWVa+2ATb9tr7x7jJ0PF7Nuu
78axGX7wab+5IE5mcWNO5PM2bXLJIDeuhkARgJO64mrIiA1kGeNu88ufiLhWRlZoyt0mO/Xe+Fu4
Tv2EG/suMWZiG9FPsgHsCItRprnP4/QezqixKSM/OICK3PM2MtlET3Sj5uwlTA2LqD+UKczEWUka
JY0td8nQxPcYxSH5NEZ9zVytTiCFD4BryG2PDXRdYQCMPoyvOb9S5aO97fwwww9ZpufQUd5+9oNL
XEWc2UE5I4Nb+8KzGNQ4OQnccCkmK+XGkkXdtbFHct8LCWfZrg49LNmDtVCuRHxZsETHyZl2g0C7
nIfmqSDQ+GKPZXXImlqtnZqcpNZD+8kh6TKjDB2wjQDsMi7Li0vZ+BTlqf/oOMYtczLsiT4VHiKe
1YgLZYe9wdrGURku7GQIRJG/LX8j/ajuB0Tk2whk4lYpHR/mijlp1f7GDT08sGkm9KhwDl4335gm
iTcFQ7iv2onXNptIt5Av4HfjkwjQRRlG/GFSp33mEM25AXcf4I7HK5rAeRPkJH1CCeJ10ThOnR7n
ewRP17Vx9mWl42x8YX8FJlGoDESM/WC0v7GCnxG0MsXTDL7sFNDoSNzBeWEzQ/HhA5thsmRcwfjh
ZzI9pkqkW4geERnmE4ZcCbo/0dkX/D3GZ5zaL7W+JB4EqRgg9D371gXwgA/SQuNNfmeIwvOILGXH
UMo82TEbU8TzyAw16s6WNBEPYF1+U7cFeX0eTlOpaibqjXukSKxO9CS4/YsBK2R7qtzqyy9FeRfG
OOxLwQhIe625BU/ir3AgHaaJkWxohmuA8ow9s+YcLmFcTOHiAwt8JAjNaK1C7b3Klu2oQUr3fd9Z
6mKp7thm3riZJRbC2LPCHYLDaiUMmASVwDif9ozEirj2t1U/Iem2kXZogmmGItoXmYvOTgCFb1xi
PE3cAHX4C98LU12TSh23aJ9yjYk2BpKZFsnWi2K5GgecKF45wB6vEDPG53rw5ROvph+/JaUe9wwY
phr3PwfLQUaUIVIoY+V1HFUWLVPvte0B1hc2LJsYg3kmnHOm+DKtIWes5EGj7p5EH/K4LXgBgQ52
kdciCerh2ImM1M5k2Mu+t9dsVV7Z65Xbka0oARhBM0o6dp7/4nl0Ju8eGawEhBtdeYwt/WKMgEcT
GFgi90z8Pr6zM9ysKrJuk6WADbGPJCJ+z/y03AdTvJZeVpyDdN4UBnETNQbQQZMDpFiObjy8xHln
xTsPZelalFRSBEwxJ4vM36HmPisVYjiy2e/jgoggHWNLFR5ZVXlOixIlWNNKx7yREhttZwKATML2
EDvmV9+Jas9i92xmgrq/K9Xaapqt3fb2LpyiXVwRPJqJ4pgKa4+BUW10jlEJPlm+cQeio8g8LJBZ
EZVhJj0z0Lljv9mLvZDOzWRQr05DefVi9TNN3Q9uf2A9VsioLXaHXRKHq7Q1riHcZt5M88kATqvZ
BDDtL/fSCG9ZqLTklzQYXYbot2XUrKPxwOLnAeJCC7MRhberTexOOu4uA2NtaLLxueqS8vTnS7OE
stoBcTz+kN+bnOIoMY3yGHC7nQuyLAgr6MhNASY9eajFRXVIrbQEHbPou5KJbT3Stp492Z4Hj5uo
JuKnVFeM8s3egqe0jtEqrq5TWycHkdArioZhrAX8hxgya8CW3NL15BfrNGl6Yy+nz50d3CVdkb8y
UWoOtJ5Jkt7GcTbe++x+KhPQQCdaMDMElrUmKhLsMWKVjNLY9CWCq2Link8ta/W18Z7lr6ZvI3dU
yXORUbk1QfNGJGKx8gMEoqmbJbxx5bQtM31nDm23jRTk7pKhs2BxgLgq94jgC1Fn+y7JmZMK8ekB
/UjjAtVZ2IK8atx1NdKSTzOAjsLWLqB3/Di2s0wxtEuAa9Z+gZ4lScqWQEW3syA1R9UhcFvCvMGU
Y6+QNEveco50JFqaVHkq9/Ca5dELyzfX9reNH5AMGJcoSj0fFL6BViQr6qtjPbRGWfPJ1J8N4TS+
X47ricMOqIr3M3PcHlFbvlclUr2Gw5tQFbEiiuoO6ezWLxxjN00QGFTR35NIicp9Ts270bI4DOUi
qfrSafEZZ2I+6zz+NVDzbeEq4ZO1rt3QWTs81GTuuhI5XQYBpAnIDwIQneB7Y5LjFO1zguphw94Y
q3L4Ecr6o8OdsQ7MrNracwrwy+zlzpCkeHWZ/dpy1l8Nj4jyempOQ1n9LP9DejFwo31hFol4Abxy
rcN73wqtq+GTL4Nsizja1m/3ZRFhwTeCFK0GUVKFfi681NkEJFORIdDgP7IEKpoBtaI5PvU9RWn/
CEWbzF9I6QlO0WXWeuNrbsZWTElEtUvXbx9dRiZhNxCil8MWJil2BeAw1ZKDsg5jlh0uCSQYKM3R
jreAzEixayvuY8lSLaiz39nDsUIptY4n7xowoInHCJyAF5hbTJ3Pfx6XkTfHdOkBY2yhYSdZHreE
8SX+Qs2cQixcSU2iI+qotMnWWuBsEryMK8qIJ8q3u163jw2ouxwHLABY8+RHg4tVFnR6BizYUVue
qN6NizLMSfFX9wyeO8BMhMpaB0BFL9LyCdGbY0SnkoF2TRAdYu3VvBwSiuRCJ0W5CXMrqZ7cOL8t
JuPqDHg+lD+9xk6QrpOrXTIzRlB656DnZwRG7kNpAdLRuPnyjgl22jKr9/aZSeZ9aYGvcIP9FCS/
q1y/GfAdMRQogF7Bu8qRqaHUp45tivc8RU9lUyyDenjKQt/hsETsTf4JyU1ufFfY0C1cLu7JcL6t
SD2OYMdWorUezMp5cQ2b59RTLYfesc8TARKnucsLmIiM0zqERRz4purxpLQ3oeF4u6kbHhSo41XQ
z/luRKm9JibzXRrE9UoBNtey2hujA7kUzP5TN6ruzBteC7/e2z1Fba+tLa0d1Me0OHoDsyCb3QWK
MrXxR2/eTYDpcM5z0kjjxTH7ZX0UugdyK1/MNnm27qoZwaXZLFzwrtkL5EmejeammkcWonS9cZpv
OQFKomN8Z+MZ1s9csn8wOBQIhAChUOxgj0EMQ92Pi9EAJTwj95Nirwbtcgdj1OoNSKqTyC3PveXj
90vGHVK3mzGBEyXwzJkGs2GEONv81m+TX5UkKU1X/VnwPxDKS+RE5Q7UF4FbLpadJrtDDb2dsK4R
9o1rT2SUS+RHkuQi4O6hgyzo8vpElxv8z/lBdt57ZNUDK/jqOI323vb937EzviVK4E00PAbP7ic1
brk3JWYX3wTOaqcNak7EUA1zVmYwZxv842Ya4kVqmaTnfGCdbze4vAMd76PGfW5mcprViNJqTv10
m+yrOAU6QdlPk9gFbb5r8G2tacINbpsvvsjUmT4YcdRTI0R4YTBKwT5Puz5DqdyNXFjYgOId0dwn
q0t+bPQTgK/M+NTqzLv8igJ9u1g6NrbNXW4U7Nkzq6Kc9oCxDCAqzzyJd5bhT8Usb3sDDFwB4tbO
W7bHA1UkXd4amWrCDj780tWi057gS8xZ2gGdS62dBCqNeJoZqw1D02fO4aT27yQviQNv5R0ze+xH
5hPs9RgcIonRXewf58Ccj+4QvBhtScJ3Q2MHoOUGUry7xbF2gsJy1ybqFqE5KyG8tAR/MTwOIy88
DDYbl/Yz8bDhDF2FOzM45vWL7EeDyQS2s3jocjYhJJ+4Nh1FmtE5kWF9MYxXupf7LOBDmOf4aotd
OkXJg1MjgMTfBuJ1eguG7i2dwy/MtCER7OZL6ipsxhEWpOB7Nnw+qs10g1TwTC0ZQa3Q5GqSeoAQ
PTaJi/I4V9jMsmJ3wZVsfQiawULNjVIWUivomt4taTqcmrhcxRxerTaW22gi6jOSZMsjeT02sJRw
U5JynrBJyHEibvTMzwBxubUthb+gCsdrudhuS/SXjUQAMRgY93LfzbdRgguH3ffGL7g60woNxShR
mhZMEHzVPhiVHFZNTZa63WaCHjZvyPlNHktttRvri7sc+z2c2yyp3eYmstHpay0/BdG5c558mGHz
a0TEg1lkhj0mxXvRkIuqWIXZypdnx0qWnUM6opuXDrKCCE2piQo4Q3u7yvEAH2U6HyefYjHHG7OE
d/rEwglIG/0yU2qceZ2GSy6YnbprCZ4V86EkdGIRz0bIGZpkycEb9BEZAIsWUgbQCpCZMxMcyWWl
TgaIWsI5He9SpLQ6gBoemMbwHpBHt/LEgsWiwNqhLk+JE3rgE7gtvFOeTvrFdosHISyxCvLiNl3e
DDdkcFTnWYBWmTGCYg92Ep26DZbayywLAVCoZzimRxh0y5e8n/TJDHcuE16UDwhi2CKtw4pZ5ZQy
9yqWIRN6RwPmeOFVG1GyDHOmOt3yw5ytUyQCRXoWPnfJkKxrgu+6ke4SzN+89u3gGeVXfqcwk1ps
D9mdRL/pXritsfjCVprcitwYVjdV4aevfUT2oRXCtK6fZ+XOt3Hv3OMhqDaOxq/eFTW1tOWXL72i
OIvsPFj/+dZS1rTvzbHY/vnWF5rw2mj6Xea92CrPpU2LphvXHz+XJQDHfyaPs20bz5NFdqoLEwu2
//hmU8RJy/OOMQCtyVSvmNH4QYTEHw18FT5sVJOwxn0oeH6GTwUQjq53tYxyeFEqO/MJnu/LVAwv
nd6R3ElJI8SIQWns6eCz5K6csXD1aCz48A0eFE5Co5mBtQla+PZlZA3S1OMTTqWvOomfYtDUO7iw
n70sTpoZT1M9dc/sBXYT4FWWcPpbCHHnY0DrXJhZVconJ1vGhgF6WKau4ZBvJ7mkUpZslxsHdygZ
AlNs20fDRE7f4hgLC3YhWYflJYrQVpdrrOYfYXOSTe6ty0mwzeT91fQ9RkREecnJ5zKzjabJ2pGv
jIqsfyOe6NJWPce5I+Z1QwrkWtnHrGDVynqWqm0FSQMfYMvNnN6oPFiEIYUQe3cjxxS7a8qUlFyk
RnOHJHVUp8kBzjZB2+RJSNX12742N3T3xd4YcAZWWfOL+eS7kRWnAEv1Spss4sfKoxmDT9Ab1VNq
YHMiloBtMVCIuX2IavuIVvkA0OeCcadYV330K4FhKwj9xboFsbiw65tMLs5RIh/b6HFyQemjSvEQ
4zZvYMqTPbfRLbmDpDG16WOXCnrAbtnORBzPzE/J9I3h21SJAegqeqql/Z3pmWD2MM+2bkL2i5Ue
KZLBAUVusaHQAVZs9RsL36kV+Z9WLz5NizifKce9VktE3iQu+e0Tdxu17TEgNQEQKaSHHS72DZGR
bFzzepeW7jWdxmatyJzq/O67njEeTI33HZGdslZLgqbl8zIHCjlyXTcbcHIIAQnBjsqXBnYFY3Z4
DhJzmdmidgYTQo3g08sFRneEgveLF4Y+pWvhKsGIQJOhrzRuwRjKU5UUS2oga3tdyvzaifF21IZk
jabeGMh9UCygTcATiFs1Wdg6qK458tXMpwpL/wqU8yFC99YOdAzO7EP+jxr7zIA1wYjebqinb6Qz
EZBQULL5i0skccedaVvghoRclxnedrtIJBkLNUD0DieiByWAlx6VoJWxamjJDrcinOUDs3S82qg4
HQQc2k/0CqDlu67L98laiNIZmZ0Asy23vOknMj9iQwIzcprw3i3KzYg750A61d08esu+N36Npuqp
ktF4ssoMG3/b7S2rJDHR4B5qyUAiDDS/254kLrNSbx5eVzxu4dEc3Btr4CGQhZax0iFRkkojxXxO
NQH2hsBuI2fzHwbzE9w8+PH6WBJHvWGjXG7QkDSnlhBjwq+rfcyYrx5tMOGd3FW1NdwwbohXs+TS
70Ou3IRKAQ3+eqbOeMFTztDfcDeJLDboIVjU3s8YyNC1Du8t7eCqNrsPCD82AxM0mi7MorVl5uS9
ppB07Gg7pvIzRtGEVDji0pfdBgvCk+P/JsDG2CiI2PvQ8R6d3r7kXpPuc1Rea3cxsctnSzoPoxls
gaKEK7ZtMDdyOCr0O2xex4ccekZIFIoZXdqkkERQlQDPa+8Uz6jD6G/t1V63dcRpWZpbnAj4mUEk
sivLIbRED8bIQ8oBHLGKdW/GJSqqgyDpy/5RBMvAmLFuyj53lRo+HSCl52i651HwjsVu/sY9OVgH
w/hOI9pOAgXLOGJwNIN8E1TmG+ZHtbKUg2Ahiz7pyvigOuWptJNrMR6IAYE6Kl+GatwPWGSeo4xO
tMY9J1B0RA8kyqbj6GzABNi4Ug5NXpV4fxhaRVlMGPNAIeU7SEyg3l+Cnpi1DLpFmqqvYUZnjOaF
WXcpXrPcHLl7kVpVly8O84siY0demyNCU0/fefMD1N0nT43ZFao0go+6PkxMd7GPRHu0bNzk7XEk
xKFB5VD98Cyo9tOqPmE6u9HSvIwhqTd8GDj3e/GmZnOC3o+MlTTHfdlN22l0XDa42XPeRw2Iezwh
JV2bU9wOrUH4xJQcK2g26zGkgseXyaQHeAw5iG9MLiCsD+mtTOHY+DLCSYcVJCXUSBDnuXY6huAN
opyoU4/IsBASoh22mr3XT/Z+8Oc399/ZO5PdyJE1S7/KxV11LXhBoxmnRW/k8ySX5Jo3hEKh4Dwa
56fvj1GNBu6iUKh9b4SMiMyUwt1pw/nP+Y6DI6SIscSKVzSZb5Z/8NpTvEuqCT5i8AInIlb9yvX1
IQrLp+BPE/K3AZLwx/S608xnd91CMzByP6cLxH2mxv4y+xToKHR0HHbr5e8iLFy9HJdkiDGSyzaj
PoH2hoOSQ9cWniQlPJiqLJaUu6Z2wjOJZ2SSD8+NURuon+vHjlmuxisLCSwlxIlSRhqD+QhyWvno
y5cc//ydTzEXIsiZz3BGFziqoTM8Udi1CLPRse1RzL0xu5qW3lZwtjY83G/S3erS7HbjEDOYNzZn
q2I6kYVgDVu6aRjZyIcANhOz/3AJuOHUDmVoPFWBC8Uu1bfEqN9lQZMoZFYvzAb0JJyRNVuciRTU
C2VT1RI9dz1QOm08gihKt6KU7CcTmVjduyfZ2GrdmQ3JpXm09lHEeWXMj8oA4SciQGNYj2w/f8ed
lWzKyb/rWv8eAAxhS94asQTvGlWxgi1f8AKGK6bCNODZqC2TFxzh5nQHDxayEyobekZA4tIKsED1
qjr+/cILMGJ4g/qA4ZCjS2KHaznA75XJdZDkfGtjoVPDMjgGIBqOjljq0VRZMXeMRg7yXbFt+WBt
HSsALd+WRxNy9UxnHf+Y2CluICoY7hycOGttGtaRXBJHz46aNtPFachJ/sYk52mIu5rCtez/fpmW
X+YzP1bleZxaEmPcuWF2n2KsgbIzZCs51ahh+NKKA+aGNaL0xjbxTQhDiqMvRgRrj/tY4k2/R3+y
NkG0DLIL7udDN51j1MwWDEFTdNukKk/O/BROP5gN6HCMh1voR0dJ1VmVo5iOsX6YHfOaILPMqjzE
BnCq2DrZuEaa1O5W6HW5+DYK++JF9QVf9j0VP+fWQXt14dNVgfVKSpZAIGEl9j7ioxTy9YVzdocP
8sGXcKTBum1+dQH8HIfRd8mGYcCCduNyDxir3BgfSrXv2Jb4PEsWUqq0uWmG2zhjZGYRsVhlo//Y
WyVrOtfeMjjkftbucm608LbfHSnf+UjjueEndtJ9AV12ZJrKB0+hOsUvdZ3O+LfCV+xZO7UE3cgj
8m1DmyUpKQ8cR+rt0BIolXjFAocb23yRZs8RlnsyEFqmRmqpPq4/sIpsfcRhAUw0wQ4+8sYj+F0K
OtU3yWB/e1ykoVOulHnvhjGMkcp80HV7amknAQ+qSKZ4ai97H08VC44EMIhxk7n9cMsy80G2GfSp
EnZFwDmKNMWnLIe9rBhtcOo64GXhOoNpbZTPxYhDvuO4ipT2ptgzycIc2gI00hd+pldgiAiBpBdX
lvK+zd7cNWqHIn0aHcQ4s4quRsQGlzc8AMKCwB3BDUnm5zYfH3TFC49qjj0VKv9aNM7O8bmyu4yE
4XHjbo/oA8oYXMLRWZ5j/oexseyvxT2+0Pc0IbCTIIhY3JoU3dMZ75x7tuxdtHARm9zd1xPuEuDZ
fPMIrVsN2Y/vhcS60wZ4bviLj+Z1DIp90ASPGNiYX0oupIheiGbPbeX8NL54NUP3WMRgogfmJrNf
vROSWcZwL2XOQZZWCSWD5wGhcvmXc3u65pLYZBwe84rGnGhRSjXsVBgS0qJz2tZs5FSpszjL8iUr
+pvVuT+mPb7OqbemjhabecMBlWgfsUedPsyTf07skklJXuBv9NfgoW40ORyzamlbq85TD+aAxdpi
2X8wILTMnfc9Z+xwLpJA1DOX0LrCOZcfNJbuqsTGldJhBwn05mvsWAls54VZaSr1JRvvmyQxAUGK
qzCKsPsxE8it8eyawTP3oHU3xnQmLlGWQq+UHveIuee8mHkMYHoloj00SRitnArZoaaMazHed9j3
qlb9+GX2aXneY8Hv5XH2q0OrkX6jVzno9nF66LDMAnZmKzrHU/M7NgyH8V9sEpEvjnT34mU/VZA4
7kLuV4YzgCvUmAYtPVMOarw6b31W/B4JD9SZ/zgZ1dlBFCib4czlGY/oioXwXpc0A1em3KYFa4Gn
xbwZAsH67rTgxpqzDvpfrgXPnOWktjIMCwRjTBBTuARWKuZx72R38/kE5nl1qxOPqZUVv6D17WAO
vaId0Wu+iTjiNjmO+RHT/tRMt7CDPOtOVIkL4zHpk2MmWQxb3kcYeD5XPMa2QLieci1f6sb+RVMc
EzprZACBpz0wG4bA8ZIm8kyxJpkbbLUZUKsefMIUV8h2gqeRo5BfQg2R2NRt5ixJmx1IxQ/YRVPO
++uYk2CFYyiKOUq7jo9o7K0k8woA8jQkkEE44svEfThVL0JzV06z9zRy2ZbZI9yev0WEW8AeFxIu
EZi6mieM2u29oF0ug+xT185lUBY1rjUYllAhX4WZea5Fc2oDl0NRQlmLLg4ltBUMmNSkmFAiuYu9
lfl4b2f0XTV5ebQ93tRK/OhG/IGU2fHkYps05COq+g0t42CRzdKgG92hf42z9FqM8xns26sx9WeG
vHcdy+Ku49B2h0k3pouF/uI5eE7oo7yzzBV6L6aEMCA0QqkcpHmGv5/T9OVY7UNNzaldqGQL3WTP
Rw5pMV+7yMxjmuwtt9jnf1LeNK0GRErHsDfKHno2NRYjPGWY1ZR+6GtMpX1zz9SfyznHWkwpLTBa
z9XhhoWbb8ImatfeT9BUb24vj97IoxqbAkRm3X0FafGu/Dpdd/VTGjE+a9yvyeHbGJM8MoJj050E
s2uuDBaN0Gtr+cagxR+NpmefrQ9Dx29g5CLkEcw/VBxgNBN3rTO0B6HOjcaNIIf25kPFLbC50mQe
0389bwresrtmF3YzWTXNB6kKHvvqK0wKxqcBNqslEGDI9Bq6JROaCHRuHABw9XCd1iwr7BC8Ann4
WQgicEjg+Fe9lEn4rC4mKxJs4aW67aCGr7hriI3wZx6YAzSxZclx4z9uypozJnxESjLO6cjwm3lz
rAa8Yu6lcPjXWmrHQnLfaDB87G3q1JonhyKe1ZyNGKrFvhb2NqAJqC6wGoPbfE0y/Nmq9I9Jme1q
LLhWh0nddpxTF+I961zrYwiDR0jCFof14NVIx+7eyJNL7WN5LMruPs0nZzsPAdP75qIpGlcGr5Rh
1/GmrR/T0DyHElGQuNGt9ZzvlEYYMdlg4ryPNue6QvD/IzB/lQ6igfLQ1Ss/w8zLJpmEEz5U/Pvk
kFjOzB7XNoy8sCuOsJ/emVeCiTCB2OjpVxCaxsGGIM8o4mpRoHRnBKnJGWf8GSLjPvYSLvY9ROXB
++NOMDdyQRPDkFEeHuSPkyC4z7H6Hdwls0DT/5i6DHkjxF1qQSfxu4sHEYvLmH7P2oWe8pNUn5nF
PReawxdx7AGFLsVcoih0pkFqlVpEBVPynG1vGMy7K4uUSzvvXI9bg8L0yuwG5zuHWvzPAjB/ihIc
RO41HqdH18xvoPQhy0JQ9oKMI4CuHkoQIatMod+lsfVepSCYQnFyhfjIfHaVRPbJAXrKzubkQoTg
Q7Q+/T2J2iJ9QwwpAkq7R1qwZIu3YDCpwkiK/SAlFR3UVmTpunYs/TnB52BJe4Ez/WMO+t1rixey
buZdLs03h4/seuroE27EaZwc80n1VBPZJeiJ8dEBOcthOv0DNYuSjFH5+2aEh5IR5Snxpith34rV
4NfEa2j4uhsiMKmjQ27eBvwI18JAlzc46I/Ads3OxQ2S2FRfRdlv+ny5FDfWuiHbR5fRNSoBp0H3
JmQ00MoBAmCo9dXpcCdCAg1gMQILyA22T4URCmwnr1qyzUZKojoYVJvIB9fF33lo2cO7nq1epQbm
3oka09p4xDi19scGvJHEL24H5xn4wEjoH783Do5Zxc0Do7QXtKFHH+vjYPsGVey4Rx1sxV72ou2n
xO6+MFGIa9K3NqyGdhsIyrmBRUDx9F2IluaTU7o7ej3FW5sey8QwQVXIz47o8j6NC+plIKZz98DZ
xyRpKkbnkrXB72iGqz4U66bG+YPCbm6qanzonPnFhf/kks06DxAu74YCQ7JBGq1J/wRxaZwbV260
7uxH3/Ee0snxVknTeqSsfwI7LfjgkhKEpVV55b0Jd73l3rd1tLpkS/CQTf8S4/gZ4ik+NnBvoyXn
oPHfMjjMZirCS+cAGAjWP/tS+qce2z9UIh1l1/lH6G3JVkfk0hpRr4tBUyLa35cs9bVD7k23421B
MdCBPrNWEfZ5i2ezO7Hb8OAvAedGl/12dtK3muU4tXcGTLGdaTnpujCpn4xadGvfsVnZ7es82sGS
mvQO45LErNP+3MeiX1sFqClMmzj3LJxbhXGT0iCZxQEAinuNjL5u7PaXdOPvMqJIZvmp6pTjdsTY
Pgo0Y5Vohr+Mg64Jci6rqzESV0jDV4q4eHqFBy0pd3amyu+FeeX1NUDJxRSz47iRDWEbvwJZLZxL
RPvynbbw64vsxHN9VTELhN2pfG+VCftEzZmROVl+kqwVlsmZUPf+B86y74AMDy5/sE0iuw3h2ScD
hCNMjGsNsgPRP0CfSqNtpJ2DHxnFbgqGHxrPT7mR6nXRAHq15wRzl/Xi4yK/YxPhvOONHCSCPRfQ
pzArYErVWb9O9SNAt/Mk+h63QmDuO1pT5inODrXFvSmZsoou9bI6BYho5tYLau5NhXzFueg82r7E
uoW9l8f0xfcG/EhmBcikqCvi7fFXnk0/dsrbywHiWJrVtDTXcnidy3U6OiWpNaNZmxXPP8zRP7nT
+E+g4heH8FcPJXWdaeaYGEy4HfecH3osXA5UGdbQ0FmZCBaEgth1YKBuFEnAJ/mQdFRxAzOa74hE
gHWKZ5ruuR+IXrs76qQoqYmcdp8n0Xim4YHyxoXk2RBD4MRf9FgdvPjqYf5AIlhM1hFX4q3X87OO
Pvqd6hOxbsvHcoBX3wcPf4vS/n6ZE/fZboS5Fz+xzaqmsQFg1YnwJeUNHvFe7SR+pE3qjeCya51u
JOMhUIjen4zx92xDQXHmnGiLR3Ok5zZ8lO89JpjHsqueczvI4Z8AWU29xyRl+peOJKD6zMMUDHOB
02HQrNEO7mt8/vuEIczBWA7uoJk/gXNNL1x8D/NA7B2BjRK/2n8E/BLSx8ezxrDrWdbTGx1U1jmL
bsIeJQtXizVKFoihONw65pLYPtAExKNPR9IWQmNM5TKKLJO2U7iQSSez63dVL0e6pwWM7Q6/qIjH
da+wFDqJaWF9o8uid5JfQ83I1uQ6RDCbTiYbq8guC6JFHuPJrazYWADlwRaH4+zry7Tw2ou0oR+Z
L06VQeBJ8bcOWnj3Q1/7LGUREFvdnv7+Foy3WSIsxHiciAms+5YavJkQDGLieN9IKpGwvKqg+mhT
GpeSsNuxYYFNzlp3ky6z9EmQJuv9mROFjaWr8llvq7zs/kocrXaBI3VnoOA15iR3MxmodhM8gdBK
GeBP0yWGY3AInFFfVEK1gGpLRh1gs0hknfys/3IxQ3G98TUYRH3VAtnQc2B6NAIWn8zibZPKN9rr
gHC0WHuNsHzt+zZHGU+f8aX1a90VX6Qk7bv4wUGQWA/ovXt7HpC5XW/ldno8EI6d7+EdvY0TbDXt
T/cqR9aoKNxmDIWKbeCaGYKiWssSo1eYR6+276TIT1vsKB+Dp00GzPRw9gN0KRxVtYiznVeYb0Fh
IlQ1yc4qHXvFPbOCiAIxEwfi3JOp4DN2DAJmGubQUs4uAb2OteXs6z66VkNbn5oanW1U6aYwoevJ
jqFSVb22IrDIfWNExHa6rjEsASUyHvyl17fqic2V6GRpoZbtI6GVu3PTD+LFH5VjVI+Ri24zNvQD
emwRXrhzqomxEefbIS68XUz9Ev5e+e3I4qlBT/OrojpEdEaUAde+2QEjVifuak7khFWuyUZCDPzW
TP0IZRFIlXiO8zEkTF2SevKrMiH/V705zZBzo0jQ5vIP1bi/4hC4SjdBnbfm6SLjeaPKNOUDJYlW
BfW2LxgOlE58H2qz3Pn0Qm5TxGyTdeGdHWNiY4WQZWpjWmqGwaqvtGjlpqn5z5ravFm1uDgVbS+1
0b4WNSYG/A9XXDZcttWqLhyAU1HZ7qusUReS01z/jLp+xddLW91IEDu1Z1rTqHbHwlND8+Nuzymc
p122HT0JnnmQXuGupc3zYubWuqy5KfISvHBlYtgZmbspDOQ+a/OrmmdU8QdN8h60pe1dDYhY7BBL
S5NSJNnjk9cMv3w1dA/RyIzedPdQuGaGZvG35vjBVk6sPolctK8hPbnLUDEB+C0CrsGVMdxSgYWD
6wspKX+8DEH7wg5HICix1DYe4dim0Q+bHiU9wU10PLMFwe0tuH0GpFZJRdxIZsLPIahbWHb9xvzG
ytQ8chEiijX5J72ysB4fFfNNSnmLbT2XNZjK7tXPg/q2EIyJrcbz2rJOgovqC9Vw7JkeNC682Gaf
1w8GdPuN0w14Qyk8Dw2DroMYFxRw7L1OQPhLpVdllY7g1LAdpPHwEoNI8ByJ11b08b1WP02IbF96
1l5LZ2V4JSAuFOY6w3U/MCckRxoF22G9eEC3U9Mc6xn6Htx0zqTtXx+63X/kDTGBOaAd0mAcB49+
QcKN5JRIWBmYj7cMA0NYdZ116XrP24u0x2iRWbARdPtpxwhivh3vRIeEoZNoDQgFK03Logio65Q2
9qo3l8bqbOC6SpxptsVjFfUl1y/xqb1dZrX+Y0oXe9dby9uA+ABX5V7HI7UqM1oPVGzQxc78XAYJ
VAk2PaInB6OwiG1GRBOzJzG1lIwtX3SLcc6z+mLnJs/CKldQBs214dI/z97uMi3cFSrKSX2F2IQH
fF59Bz2sc5AEVLNO8lGAKUKvFgkJ6X7cWbPLhb1DMUppmR9sl5qvnBk9jcbHpvYcShasZpNp98ka
UbfwOZ/iCXRAEVCNA1/vzqvH8hCYw6vrtGedcF4w3Go5ijbirrTSi1G2Pt2XWDIAd4hV3hLoKTpt
HcK2OloZiGa4xAZGyDupaj7y0xRsTRNKwezP4PndCi6EzWWgpnkKf+NVeOb9YLB3lA6t9XAs0r30
Whg3Q7MDDo4hyYD2yK49bJgT2yvPADsYA3rdtRM9P/Ow5BRNgizwNDDTJx/+QGq8wAdwZ+UUvwLd
oDeOMfBuaYgeXVUec3pq7uJenGoQf+eB7L7RzwnXOzwkfUU3lD13H0OfiRsAgke+63ALyLKvcW8g
irFnr5fYogzQyYhsL1QBIsWkyygEZ87JATLtN0ImDKv7Afeyqk9kLT/iIdKEydI/RQPWQkF1ovCh
7TcM+7eOhAJvmPS/5diO27o7a0Md9DD9Ibvjr9QESNMVzrFVrNBxbe+UgdorEo10hA6E69mB2T0p
4iVOsffb+aRSxp8DfqKdC49hHVjRYSBLTNO4+aqaRu6ncOweO13B9gc2eHAHTqg0baPzlQbH3Mj4
7YQNmO60GQn19N7RKJcw4IJAD9M/XGDYG2zHPg8aFEUbxrcpyO2PpcHHpszYlylCQ1D9wHOlo84p
5DUb5m+XNA9WQ+y68wCLqPOM3y6zpTVITRJaQc7stY2PdYdtX3GoOaH/98e5tb8iCYt47PCpGyNt
HTGFA3cToyi44TIv7G07BtZat/EzegHrkhceOckBLR149XyLF62LYQLZfvm7S+fPcIq2fehDM8L2
Yk4VZOG6feQJxYAPR6z+0IYjdhP+7HXSiQWOqJujsXxR4YzG//fXDZXoGRmm4qZnz9ssQEHTtnOC
qXwJ3ZYZqG3iLram+h4RKboOZrMX/dwfPY4Xx7bNz5wFWOwC/i9Gdhin81yy6JYFEE8aJtEmWnjd
hlU5Wx8DNHJtKlFrsE+Ym4lS4nVOl4OgYfQT2wJGfHI6KS5O5v1wOatNh6MJ9PJSAqYeJYUizDXi
vZMzHzfHVB05B56agpORNWe/Z4/4yDzWb32D4w/JJOTdNbitej8lbva+EJhjZ1yyUo0UmlNOEBrH
ERf9KjHs5jKESxjHHwvoo9iDvKL4Ko0geVRmfUELPhPuWD6pdPBKEJmniIaMudcTyAeTA0UsNBKH
r15Tw9pmEJBEgmHdFismR+gMVcMP0GevlR+Z6xkwkOXl+amOIHhZMGDRDIYdPt41AiSzicn7AUl0
TBlWUEEsT6GHgO/F6UZ3SJUQ7tVqbhIGyJlLZ2VHuMyEZFsFP4RfYYYWzOE4y720RePyJFYmc6iJ
OIcV7JTZhpfGBvuhgUaUCQO7NOyPDU6TO86ijMsj4ORc+v1LDyOUYZ3BktFe3KXzeUjN+dhaEHFT
ihpmiAHbyWwZgVu0ZxgCLteIIxE+Iya9HuYa1GNY/hw/iA90mKEeW4nlcyIHiMurY9wm8cywY/ZT
ZB5MwSY6DzhWmopGBW0cqSjiEtcdY1wozDDj39P0O6MVaK19sFMFrN0my+0tHhpaHqkJLYZiVyxH
YENhK2h1R4+XE+JyeOuGDmroE4EU8yFohPdQJ+Z3ljcRwV61kcBITuC3jzjN42dQbg6JTJg1Q+lE
z2PEPUBP+p4UmnVnjue0L/x92ITlc+rCMdZ2j908shnps67dahlHt1hhtp4soiBJ6NyFlRtdnbLf
xHr0dvAHY+L9GxaQz9rMH6jHuJa4UymExWGYWSdzkNNt5PAWkem80dnQP2OBXDsDTWe1VWx8VTbY
SsS6mhNigjSZnX0JkU+xBuO6ZedW8Z7xKHuXD9N49rpox6z2aOL6LodGHLXV/IQslQD8QXeOGD3n
EfIUOrvYSg8htsXAQUgs3o3eaJLqL32iX2G1b3Gq3fV5nG98u8pf2j55tcIIuJjpetup1u4rwLlV
m6ovtIGGyCveiN7ccL90oWSgCLRV9Wb/ofEuZaDEkbytGwKnUQ2QFgBg7c+/FJVU3wHlNozzyCV6
6IVbIYmEwDfguOzzIUYl3oKFmrYix9rZsd+tTW+fRlOAY8BZtbSunMskecMJx0QdxynXCw4hsgJG
m9rmKZmibzWFX3WXZBcPwY5O2IrcNSJ7w3qgaTaKQvVEzMY4RQ7W+9EM0+eJ7l1sm6SWUnYunUn3
xfIGks/0s1rd9K6dkAevqpr1rIat21rDk9PKfWE61AwKyb2pKeRzUIXMzBTQlcX5Tw88BNsS1QIX
JSSYdMeCm9w3SB5MKWh9i2wWHIcNvwfWnYS8SMp+kyF92GK09+MUP9D8++x0fvoWWvm0H5fjN1Vn
JNbSYs9Cy5Bf6Vtk508jXBKQzcTTleOvpOw4u/lA1mkRyYfEOWQOpT+z6Rn3wCHhA4BsUOUfye2A
ewxXKKWgL8XjwDQn49Kr/kZ2pUsoIp1eVNGN1yAGMxBZ+ZWmeqrPNIMSADfuOvfHbYKlFffecKkM
48jqS+XpDBMI9/tIcZO3lhMxBpsbCPT97vdQjfM+GSOXULBrrbHdjhh3qS2FLkKHYNrLd1iVx6T3
H0EUu5feZECXJ+m76f8KmtbYj5Lxjt9V/aaS3JUbZUOYqKQ4iekDl7yFZrWUhtMkQij/EFDcd0tz
PoWwFYSDlV0pXHVuhYyXlhxMxBRzv8ySK4m0DpQe93bMFBh30lO2h5fS3/fg87mQsLuY1cXsiUe5
LpQbqxrEL5mYjxzm5xc9BguiI9pYNaTn2Pen98jRT2XHQF90FC+0JQAOY6DEjklwuW1cc3jxAhv0
I2VDnVXMG49RNnOe/rdkE8W5NV51KEk6+1nzlEw74BoEsxkcPk1S8nbBXDsGonc2QdNYPHKtfMgD
hQrhtfMlTABNGdUL/aHDj1dj/5N5Jl6HRoNVssbqSuxu2kMKQI7WNoFmQPPXJCQghgxQfiUQpXJ8
nj/BMH6WCKOvWWlCjkc7HsVYXMtW9bupD52TKmcw9lbo7ruy7M/SO2ccjo5DbvnrZB6mT5IrR5HG
zUuLpfjOqwb7pKXr7Gy3JD7RDfXWrh256yJLcR/W4zNeAajzjNZPcPEjjv0cJgyFz8RIXGbJg+Uc
Kuc2OHSYYXuLd1XTctI2OoBPg3vRKXA0bHvUKGRd/0zDI9hJ9qMPN9Uf9Zy9uqYMX2pVfWhO27el
MzJbnjdrJrJiNWH3RdsSj636asaS6QS7xpHSYJqafOOdiEP0/JeA+/9Jwf8dKRieLkTl/4IU/JcM
/I//tX5a/ce/8YH5j/6TDyzFvyT8FEFSwFSuxPP0//jA1r8s06Gww7UlEQ+aEf/5j6Kkr+d//9P+
l/Qc0/c9YQN9cWyLP0IN+8sHFvJfyrYd1/d8qXzJH/5P+MD8FK7174BgvrWlhLKohbEsG1CA+e+A
4GhIxjayvOgubxvggBVO5NENONbki6WgAR9ijXN8wO0OwKyW+E2oBtFZOXGWpjUMUXkdeda3byAf
CKcxj4nLAaBWE40eRl0cBSEooiQa5mFQjoBAQ+wK7WQzaAHU7vvGNdPdDn4YZ3HlQoE304YRpw/I
k9k6xnsKkLAgDJyj4uDFzjwb0mczr+kNoUwY+O/x7xcQePXRn0LUwq5nFArKQ5LnSBNpbvHvfoV5
42BomX+sCeI9K3x9HJb/xGEwdld3iOcTzKt9yRyCLEQF2dH+00HsrclORDbrtB0eZWVgECTQ+59f
4qJZyS5w932RUdMzwd3U7bxx43hAV2WC26U8pIJQGUU2w0z2nCyBjnrqNJJxjbUW3jyXc4DkOeNY
LqL3anlxfG7FFaG1v79IAEge//4TFfZXPadiWxqiPOKZi9ati5WGREp/MMgWkvXZz5iZ8FaPR3fM
P8yciWfaDmql2L9l6jxYofMqykWiDr+Y0zD0xAixEmzRrk9HYJSgiMi0qu6kbQRQMsK3QQcz1l2Y
QFHzNFlMCudcbGh7PcRssQ9mu6vHwjgEY3vqqyncGXZ39VoaFIWEKYKm5J6lOz4UNLiKxcFBWnON
cmc91Ck+CP4qNKKajrxrGz87xm22mSnCvittYGC4Od+n3H2cQ3exwFHv5t77+c4MIm6qyP0Nm9QO
46e/SzIi9bw+a7wMHy6eyJ0v0k0+1HQV9Ooh7qyfAP13FVLctU5v+8bt1WvlDBA3OsgcLsVJoBmr
DSm13zIllzCXg40LPHynZ+eBEyOOPmpuub0jaQQ1XlZFb8RqWveOmlYZhsUTTVX3csH39SKCuUYp
08qoQ9JL6c2JKmK2fmttOm4YuA7rTa04jKUwR1s09ueUrMgqD6fflZ8irA4z0iNl5G+Z++hNC6cu
El+VXS19iPuwyzHkFkQFMjggWCEOflhtTLN6b3r7m0iXd0fT8oetgVeQhTsQ3933LAFQIzrG+0lO
8Qe5ilxymrfrNyy6BLMcMNuTxsBhNIfGwVya9uAiQdtQ+hJwnbWbPGMmfIrJ6oBCo6OlfuUpgF6V
Oigc5MzqwaaiB7/thnaBGUj2MNOSSaJuHbnEVGC8JcsPETbWuV0uBG5DOVEY2a+Do+WeaTumMRou
ppSsN+5aotJs+47mWq6l19wVNROlwrFvtFHcT7wdXhkae7Mv6m1KkajK7E9CmxTmvsBGxrTVYWOi
hmhfeLOmlg+XcGWbv6LA+N0CdntX6OOrqFfnoKIixF1KfH0OlOj/wWcFVvcux0ZxCRdUJpjxeR0P
jSKwElEWNwXpJkxe/Th6IZpSnIqpAwjqqKvX0YARU7etxXQp+sXcp3jffW9MkWVFsEsd0LOR8h8i
wj1iHvZC4ngohJzWWdW8mROzGm167g487qaiHp7aUxbSZvZWquwIvLk3ksrdlpQP65797dICvo4j
jSmopHUuASwz9N6+w6ThTUnCUYP82BQQ6ZAR0FVq5zZwgy/aIxXPfPNAm0CyxmeLlFxv9QzVdqw4
3LMgc11u7RsSz4ZXBpdwVlCLBoa58arxbuq9XdsLEgiOObI10DNciz3Rl3MiXArVmHCdJpRauzxS
yZydZVNZG2nqP+Zo4xbpLZgUQq3MsYJXK0AYN1q+6Kzb9Bjh95jIDxJxdhPY4yld4CMwzsyKXm4y
X5pehlOmzas/h/2dmSTOFpOHAEK295dOaUycHinbNdmHEvNGCMjRBhtA0hfUM+PAiDQnavZn2srv
cN7hIHfw+1hvquQ6P8ni5ssFjlZgVTBcplQWm09JRzaqcnsBD7rKeHvLqo/ehRNffFPt5jR3d/CZ
Xx1TEz2O28MQmDx3KdAIA2dimD8X2Sw2XFS2EHQgGYXa5qbY6n3MrQCclXpjT6n3uBW3iV/Q6Qkf
2pAZxcein1Ykoir0VaogrJjXgux4hv3QFQE9Y+X8KxM/Xfk9996nDGtz5fUY0Oa2PXTYltHgwUxU
T2ZC8c9iIiJ/CLksuDUxISGzkt/u2EH1tMxp5ZgqPmaFfjJQEagTXk1laq/GDkuL8sRnkNU06wws
Fv1PEBCsH4jd4ZPzexwTtDYHitoTUhxqu+yAuTR2KeFVzC8WzSdtf0g8Yqdzjhe0RcipnCvf2duo
pPC2iRFua28g5DeAccuAAA00BwhseFEZT3t7cL9H2X/jAH21UiG3umvWy48yjOmrV6j6IPTFoeB6
E+UV4B03OfR+YzMCmNYIj6S2MugoI8az2es/3N793TO32leaSp20eYAP4Kw6mzuTU8EY5Lo81RZu
ddIHZAkK7oZsoFaWeRd4XJI4bqLEd17LacM5CuHbyfGMR1AkkoowotRkbxiwlL55V6ELrKpJJ4QT
SYgVI4MluFvf5Hx/JS3js3qO282pDzGbc0KpuWbXGxHiDQcWS2aayVMCBGIFDeC950bPUcjkd+ZD
MspmW41EtOv8V28wn0FOWYkcAanrzv3/YerMmtvm2SD7i1hFkOB2K4naZXmL7eSGldgJV3AnuPz6
OfQ7U9/cuJw4sWVJJIB+uk8PkHRAQDRh59I+D+Rk3AQUNQjA0lvfXjWoDv5i0hwhzqy10Mnd1lP/
GEf+BmpUv8mpdNxbBtqZKY1sF7QL2YSMaz+rxINVozknZfk69zlUIBuOFxpxvy2N1wwda6OiytwL
t3ZwHxE/suHA4u0giyp4OX1OdAPeAial+l+Wk9CiNGI/W87T3FF4FxmYlnwGAeSt5cHED8R73Scz
s77L1nu84OkII9L3lrxDkMEDUoHjMONndprVCYLnp8a0BPtveYlmun6rCZ5HxTKcQhylix39sYML
owgIbdwOpbhWEGkE9XgNxv5jZWIF5GLzualAjFiL0oFyV479ms/s3Brr3ihrvDictjg144tJa6Pb
pbEV71xNT1ibBn8LDxm7T4cjlLRbZpSvvN8JfRfWwYqWDwoExn1GqrrHCGozbXSJqMw9U/DFhBHW
EQPZ6JkqgcXDqq26/tFNybARnWSCl9nVjaqN9xyYFAmYeF83UA066KF18RxYMXEHDY7KZMw/NpW4
ZJX8JRznyK1IHVVwiaDjoITusoypAECdjHCODm3bO9FDd+oSAOGQvmDrQ0Ut/qxoDcYlmybitBqN
wQeyGO+vYgkJZ5ITJYa9K1oMaNIl5gu6/QOPm6JbAr8dGi6g/KyD7kL1o8dZ5pKTeG1HkJ7tOntC
TBiOYuIiMUZAIaPHNLuCVZZ8AhaIuFFouRNNos5WRg7n1ShoeyoDixZrGi8FTnAH/oQcMX+3fbm1
vWHfuWm3GQxaORr2UeX8MamRYgpj/NvOJ80QDWoIbPPUauC4MACKmI+dXdfMQ48RwyaiUkFBm9zV
eHAWpLpSGtZBZaQc24s96j/LtOyBGIKuY9u59UHhghLAho/nVmIT31B6lpEZIyhbQuUOC91+8k6e
ePT0Oyb5gMd/ejT1AvUeztpewMCZtPsbDl4Y20m/7wG77Mx5P6/yy6CHD9dkrp47EkKfGq5z3R0S
F56K2ZTAukT9muAvRIBHpG9jrKBePmV7v4/Svef8cseBVMtT3vwAtgSsHazVNrOGvTX6TxqKx2aE
sLcH4EQHWm5e0my6UlbpHNuGODTcamyeeffcLQpgUj/dIJp8Lr6t7lU1/Bl6JK0uMMWPyLxpgtoo
tLn7EIieWtXFomQmyPMw8lr7UEcRtmLC8VuPKMu5y2v4lhlzXRietwIE494FmMubCkqTG1dcHdk1
IVRNMyt07D75wCMu7tqlayHpR2tnL506YZMy2ERDi2wU/CSpbXWY24EZmNuR2C/zT81wK8rqH4bI
pj99kH0kvIh7HVD5VdUB8azMeE+Edp7iXp1an7YsWxz7MuDEQNPfdqqj9DlWfX/gGucE5m+hOpoQ
rbxyxxmjew7y5KfKifoOLbsaLcOGAYpXQsogc00Na56qOx1kyUUbwWu3ZmBUO9CAkLb3QRe4sf2/
RjA2D3ZwgJC13BlTMS4RJHba4Bq03mp8xRLlNaI/8Ef2pQyDmWNw1ynNv1LW1g6RzCCd09Ka2ZZH
Kdm4AfOZn+biYVRO9jKWf4ZF8xJVC5GwSp8lNF6CiBkTlUDlZ5X+bTzmIlEfeDhsXZe8pEsjAK6z
nINn5ZDa4C+/P9jrZ/MY6AYHQyqvJriz//e1//5XR7XGtUpgv+ilQdMcMaAGtqae/vsvv7/8v//T
izi4uOarpTLSGd//ovadhn4wlK6tLBrr///P//3gllaVC8w4XEjrv/z+ZpOw+P+p5wSbBm7rf7/G
/x7x92f/PQqU+vocecF//8T8/rnfX/6/D9+HHBR4AwbY9Rf5/sr/Hvh/D9OasStP2XL67/F8f/m/
/+1mGrjHKOr/HtX/novv7+MiBO6azllD5FjkegOwIUNfiJPvduN9AKPEXsXXt3XP8i0sP2XiOd8S
MR4njCEby4j8hyAnFITPFnJP1m6BUpivdNHRpCr1TJ+8mx3TGDqfCpL7VMLQoej6N5QPGi5/LCjQ
9yQg/NVzCqq6on5Sg/mrS/oGWgS68mji6fv+EMl4m5EIvHuVFTzZOvJvQorT99eMASsMGwnKB0ef
o38gwdG6vXrJ3DF7HutnB3eVPba/g8ASJ+1UwQs+pV86L/6MflITqgPRHpUJexyf3PT3H+eyPGaa
Va81jf5Qx0b7qqlrPkbzWXFy3OKWUG8xaf5D5zKoNSKhdkPEISo2MnEpW6ohl8Zenkf4l9ydngYw
zNugWSxIHJP9xDT/1NnIog3Rvm2ecp4OgurONuIi+85/tFNGvFpiRE9zMjDESmZ0b+qp7b4EwejS
OS4r+Zv61mad4BngoZV4I0O6bPPFZzCNlRTR990112ZR90zEPYCUT30Sol5GkNkm2ESrlS15Rrw5
ozraGpki+m71OJGkuFHLO6C2RI9N3aVvQ55uBzNZ/o2l+dSVEQc+CS7XI9oPFsL6R+4adiMV3NoW
xmlx3Q8OViBJKvE7ncSajynpYspGrOae/88Ev8wUdWo++7a9BzVVqoGeVmSgEVDqMlvrBiTZOSBP
PvHqrOWpP1XVhSPgqC1JROtuzll7UhBqDwDUxZMbs7y5NR0ypedR1h2ZDzrN9F+GTQfbtH75nOyO
tRCoSjW0KUkeT5EjfCo7ybgOA8CmlyAe8C7rd54VoliG9Us0eBQrbF6nIk30G0OjA0F9qpDi9LNe
AtiYCXpLVpKbmMprXlXVXRmJOlk97YqitqoXOy8iVDqSCySJ/4zKeK17Sh2TLOO0OLBbLdvkCcb1
qWJ+Q+V8ySzLs+1L7aM6qoGp7tRMFtBf+ZH77bAvIQmdqfH8yrGYh6pLoOoWbCRoXl53gEwV4euY
pHW8oXF3tWENa5OK/+CvH+jlba8pr0XbF8sOzwfPMsGyq+jcKezExKbCqcsLtcGw2jrcI/NcfGRc
dgeAVcvFqrz58v1ZkHlICcyLhoZ7fS75vfHT/1UOaobp2bQvm33ygG32LNgvCnrdr6bz0kgzuwlj
6y5JAP4q4XQcraktzYGu681u53DfaPpkeuoD+romEF6ruf5tWnhXJQYcu3lgp04xZXvt7QRIwSLJ
oOgWa5146IGWstwzWlzIJmLI7vYdyctUzdVtrJ34Rbhde2IkSFtCOn8SOa+JszbJs91Ke9uANT3k
lRqv7dg8thMBzYyOZhII3UeOXhXCKUKZkll1nBdtP5LSIZQ3s9vPZJDSOav9kPe8/ThKLyCPCAzF
rhJE2rF8WJyZ8zaDvfJBL36IJSIm+r12FRFe3zh9RDi/qYy9YTnv1iInWg/w5W9ULA7VrOrzZAgN
cEa8a4MMgDHTi0ADT/BSrG6XfIH8ixMjeuEouiLRnDA3yZoYE2c7LA7BvsUvS5PI+7BygI0EAnPb
TC6MWg6HRZz9GuIm3Rsw2OD/GC9jlscHTVojzFvQ9LmNT94KKpohEGAvpeerw2QtzxSoG2dj/fD9
WTKSNRSNDUCm9oxzaX5pudIWC786NAhst0HB3mFxqLdaabx3gNkPRIO30Lwd3n85x1BbPBLf2ro2
QnwwB0BHo5/eOBahoEjqFuX2pyMnhEy/IMKDKyBChiz7jCjdWqosTJf0DGwOZtRyY3I7OHa9xVuj
nCZc1HmztTP1A/L1P7/6g6FH3Aowac60JCHGni9Od+PDGDnlLhp0tssmI7gOUvChKJIj8KGnpHaX
c7Z+ULbrIjpF4NlQcq3W9fY2qPjLABvyMgdjfOb1A6K9WBfMmemhTHAxujXzWz4xWyHXjfIBAGd3
te0/+BPGG+9GRsaeevDYWIXCSOS2Xhznln0MneOfMYXovSXKn0OH3atxP/2+PhlxBuUdylGaYk33
oDnhbaFHRFsDHlCy5mOW3lubpyr/IRxAAJ7iYk6ocDAibsndrfI0/IBG/6CVjXOKo15NWC9whxFu
TKf5tQBzLjjfzJ71SUOTE46a5qsa5RF9yjlmc4P3WzOo1qcEVO/gBE/pmseDYp4qXL1RPDC0yNIv
5ec/FEaDTRQMl5ojmBa/iggRiATnXG8rp7/DIaBndUj2UKbpbgFaagEO2fgMSDoCzhhoj8tQvRDa
KQP5zyEp5WZvPmFMVGBAt+BhJ3TkxdzZGDSPFM6TFK/9YJMFZH0I2kDb/1h/OhUAUGPJB2VM+Y0C
kETeckJOH/o5eIRJau+MHNkHjz83kpkTgeRNIrFVCc8/0wf8SL8wENyK5dmNxrCFEb0NOqhcKSiB
jvVDm2o7sDKZvYu1Vkcny2HuKrBr4/ZllEJoIRR1fOqX6e7o7sWlX5VjwkuMP3EZhgn5PyAlxrDd
ssAZ2FlzgqrU7zRmWwdaBn4tvR7II0Y56PwFvUTU64YmyvJD5A2Xal11Y0iUyALyDW0RJECD8UFc
UYOHKz1umy61JdtS+XcsPbgWBU4B6DOEsRlYbJoJYK5wglfEty6s1IuK4ArlwvqXduN5ag1uzuWJ
JnLSm1P25shYbV9d4QZ3jekkxFxJOmB+np3yZmct5+hBbWbQwGSl/CthElzn9q0ongLDDqd8pPnc
wozjKWLu9Fq+B2bqhjJaYLvF6gnD93ikyQfBrqbzjoIjousXttUECmZYu1xvRmxPV10183VofIud
0y9XQdwZgMYH49Q+F3l7ZNDMwCF3MvD25b13+tPCt2ppM9oIrIVE26IhTH2c3QBvYA3l2251pds2
O7h8QsowPxuWaIvbz7WinI5HuxkGKFPdyMZ8gHfGQBKFqXJWKBO0IxZlx16m11IfBh7OuYknMozO
W7YAZNYJSkMRkBohcztN7zJTyVGgriPUyD9NL19mDnJGEsbKdU8jx7OdI7TY5vVI7NZD1OS6oq5s
5SR0A/xJZlGheq7tUR0i1pLaJZqOkkiQkqHvhjP6UtZXUXkEivu1CEqbP0EsvZjYnUKvHjmnekV5
ivh+25wquR15Q/be9rnN/OA9wz7VTetZ00hluOC+hCSrxNYSQp+VD5U0s/GuLnVynPh35J8UpX2T
gkeECZLc6hSfRN58Gnk6PPLWsehekH8Z6wWbgHbRo4Wk9byY9j8jZZVKTYQrQ+8jXVuX2gro42pT
ZAf2lJfebjN8IkF+dJv6Qo4FZGluxXvt6fEWNxz6CU/04D7a8YH77nLzXOluaaeJ9hRKpQdnxCaF
eZFMKu8jIQpeZZ81vVagFboOFlkKHZMlwx/ByeRB521YLS+dEs/QBTGR8kT+LKLxS6YS03jqndu4
/emOKKrtYGHllW2/65fkio2TKLszgG3mNaFbGVNXTNcM06uGnAS4O88lJDkAd3nXmkBXc6K+l5yy
st8kPrhzuUa9VYI/JVgI8i4AkqOA69hmltzNDE99rDQ7jKZoIV6hsQlbLdMrHPOpHYjtUPTpPSb4
v7UdNZFOp6ejXiVO7tqMIjcFKawd3Bgb8/cjABK9qQmfH/zFHg7QN7K9Msi/s32JmKATkussInVc
VBmL2KZFed9FS/bVJ9VzQUL8njfz6rF0/plu9rt3KeypOnF0Nc9kU9ev0p9vIlG/Oyf4sAx1hayA
BFiBRFVRDnFquMWuppKzKJ89jGZbgscErdL0hTcFQzMnr29WtoYaLTxz96VtaHdiY8Kwyg9936U+
lj4f0AhEwMrUgTwwBbdIlKDl7Z8BIkRi2h8I2hbd5ox2W9gZ+77p+c5Mps49uxLabPyTpcbiCn02
2Damrnfs4jFyDQYQ1YHunpTWFx5q35xNI6aCyhkORVm/VLp/ztAWl8kvz6ovfquW3CCOudC0SNya
w+M4+u1+CHqUXpNTAo0OYeFYyVZ1wj0mywIlRifBtqg70mEpG22wmE9VbpdbTeldH0GlsGT5tQBf
Zl2mGAeezM71a7WbOuOxMfMVNGmQXANQ0Td/Ri+hckEwmhSdcUow4TB2guI/8pr5vfxMnHnjJB0J
jyo/Z4bmwbCxhtfSEeVhy3+aQDqGlOKluyELyL6o4cUu6UDyyxT78pIae7/Y1TOrhrKqUIEzPHrU
n22G2QFtA/fKD9LfZN0OkPcONiZ0iA0Gd5yY59uvfopkbHc5LoqNOUeU2s0FqSNFjTO5cBigBH1V
u6VXzUVCZSiW+pCmNoZsf6AuTiRTSL0HlZpDhrf5w9jCe8MInD9wVzN2siOWF+NlsLgI+cuVIH8w
C+pRv//h94fvL1hF1229fgT4VCzRZQQLu4HpSJQrC9g5ZsELVpjhWJblWpnIzIbhuxnMv508y0ML
bbhPuhyDHX3GcCn+2Ab+d6MjSayAIS1ABQ3iucEEA6xF8aXp4D2YL3pF9BfBeHQx1u6cFEODGv9Y
cGW2kzKdTVAh5A+SclazgG1jQPd2k4E2nankWJvAWipBnzVRFMoSz5wdx/zQsfnkBEIklN7PTUQP
BWs+DfWl6byl2VDdszKm2DqJoELordkpWuY7LG0gWLCeKpKai6sJn7XzA3KlpijZvua1aT74DTEU
kf7I8Mkei5bjgzEbdzuFj5algzwOICqfa2FqNnQskzU7ok7ayT1DllYKR/bYqg9Fkva59+WtXtJg
Z3Y2LAZ27GOdbjFciLOM7BepuHSDzFIwuV7LKqYXZ2ALTZa2GYgPrjR0huCE6qPgClTzT1lZ2X6s
Jbe4tnoU7lcORnova2bVzKwvTuRUIW4mNnT2zNZuSC5ZrT4VozCOp4+d1eHZ84mdR3TOzLikmbDs
dFr+6PrmYzLZtFPhCRMNqCET/XPecJLLJv8xntQv2WFad8UemDXaOFYKsGWZWCuGwJJWHwlDqqSe
DlFND0Bj+D+t7APq8d3KrH/KRmGN1BJCpiBjlMsX4yXtKLfKEvJ1tqb0Yqy6F3zx9ZYqon3v27/y
jLghyyXbLTjFSzP/YgSBIuP8JZfx3AnvWtf2l2LiwmRgcncN/IRRJg/KFfnen0iy49fd6Cb9kVQ4
QVxNo2tQPbnj/Abm4ZiOy19M37CTvJU99ZXADZKZefWihuwPoVVPAsuipJx1kG0B+kkvzDfXw15c
YxQnLTcecyN6Lgr7b8Y1t4M3+OmK2Nm1cssQJVqL16jXaq1H1blwjji41iTL8yz4Ta7gT9dzk23o
udswBd5X2OYxQEx5iDGs2pdQJXqXpM5hImfd+haTz0lEIRfgNp6BVNvOFyfFaRdD7ToVy3iyxphO
RGix9fotefnuCD0fKV7gjWUxJ3JcWRwKzldbYTe73v/XcFpgwoIe4PLbzOVQIJPEy8612F6Zg83V
1+XBMZ8DVDklr1SOqOeZXWztFOCS1TgcOkXMRgqyL5H7Xs9YhOIawdAguMOYWdwLhVQP2OwH3kp/
r7hdWefUHL2tGmrjLZ2zn1Uwe39nWtnIubBOqXy+Ey4HNI2cfxej6Z9Su0SVGMwUE40yNjjgjI0T
J9aVjLbeosnQ6FstX3XvPUV6Kd99w1tCi0UxTNqKas4i766ByMCLz97wKj1ccwDo+lH0r7OMaWS1
Xe8ELH94FAl5flwL9ZfeebNUX7SLQyJUmCFi7jClyOzQKHrjoiUtHlbq/Fa1DwEJUNSNWerFoWXr
qwM6ga2qes9E0YVcvf21p4sd0z0MhFHisJn0dHEjNqExE143me0vb2S3ajpF9hIXVMzlq9KCBaeX
/pPvMaIex5PGC/fV6ehLLq7zmnQGUkkbuydb+sMjVTYKx7qovzh1SnN6ZyDx1Pls8aq8E29ztCCH
mopzjAArajtdDLk/kXtHDunWqUiddBN0hsS3k11eHeii+YM7l7kSd9CHqacRjRY2K3S0gqMgOPMP
yTDcmb644eRTCAf4fDxDrlGc3xqjrR9G+E9HvSTd3mB88Mtfy5uHPPsASuwdSxt5kwaYy9BmDWxX
vHBZrI6xx6yvneDcrOBkIuI8trQeznGTdcT40qMw8yejn49RBOl8aozfS5ed0uWBHd2lD5zsbPXD
rpIkY/AEGaHU7a0kMbBHDgKx23bHqVUPLb7IMUr99XRJpHvgrF/GrGFOvCehvOnpQ9t6RfNoobfd
pLeoa0xRa2jlKe/X1Hql5vTn3HvpRdT+JYg7eTZy/JJaioOvutdeZIdMye4KNgIi42jjSKwOE2FN
8nv10bTtc+HGmMXgjc2OQTZPBze/A6BsBtZnJQRVSqX1OiwDZvNlZB4JUvI6Zd26PwVijB6srsFC
CqWjfaKiCnl1Rh1KrHD3pgM50XknbTqP2oVZHVvnZap/E1bXovk10MaoJuwEA6aZoqNhBblpo2aU
nkAne0ck/NaBfNE2DgiKYnXYrVrOgJJKRWgLKI39JQzhbtzak/2BiBrgK+tHL7vgRK2BlcRibeRa
EVTeU0LRDdwyPvhwHPZdw/R8gDQhW9k8LSBEFklmKtUjnlJmaQv0B2yG8zkCwkT9NTpoHIRFOjUP
rv0K5cc8tk72UGmGycYAPpOANxr48ruwRHJp5ykKPeXSzzw5711Mz0Mg8fEEKaV+KbbBDE5AbLXi
SYAFoO7jDaYdu4wcx8LYSeo/h13UujWhGPxFsqboWfXJ19z/DKKmDQXjye2z2+M2hzj9NoB7uVXF
oz0VxomMCEFkvUksxzhp8r/mQh0PJUGCqyJ1wjb1oKtDILtV0CyYtnsXfIc7wZFzB2F4CvOSGqjA
agmmj3g1Ksf39ngH2h21LWmFaSEpA2JkLvobdo0y7ozjOnYZgJEXbEgPySS6s3+oTVUQDgLKw5+x
m5NJlbVYdqPx4Nne1xw188vsMgQzmfLuNGGbtCEvjo8weA3m4cp+mpG8cBaEHbsbsaOlpzqh3QFj
jcPdcgqdcXxRla5Cn1U/N4Z5JyK7BdnkHn2hfmABeyeln4ZJ1mKWY4g2vMUjAZ/YpZVIe0Sqe+pP
BtnMx8wSFYVWBrc2PCoVx4BhZvhNuaMJzGNmCZjKbo+2dE8K+TpQx6A7zHttbDLag/In7eFsu90d
Hkx/VvWh6Vf3SHBtfIqkXzWmEDJYDs8Alo+8e41K+yOr/eg6tB31TAs0e0eDVx7hWqyzgkpxxEB8
55yBW47pcX+wBrZxUQ9TXkw0p7v2wme7IKm+DLLw4JaNi5oHnuhcOydVTsfUhR3j2oArFSUcHLhq
+ywtDBoWfDQBepJc5iHmpkLpkEmIxX0cc2jTLSnuJcEBinZKMH60zl2f/03I7gCzoc1gZDNXKm/A
PgiO2mG4d/vfB2vqoGhIJBRy9xGI5GjZx2RH7i5dQbUqXYIhC5w8o8GbOFIRkdsbvYwvvUrKbT7V
3o5h0qS8f9VqAyxKrBhNTUdWa1Zrl45JrVDnnedoBcXVBAWhNcHzHn9GaEJQoNiyebnLXV9FFzyL
dWjFzilm1sXxlec+Y9BnkwAK6aT2j+AOdviZGc5X6XOW5l+GL9pQazXjXsieTPjMh9gkuU2Tw91z
iBhHGW+xIXWPVvbHFcWp7sr8uUwToFJ+smuBkFILdlMs6MzYuQ4izKptQ986aH+DHGljhW7aZkfd
dFgUUFbb/hLN0Bgmgi6brgxoB2ZHqIK52zC5Vy6Su1n19sWM3gAlAGJYLF5SQkFO87yKAR3C/byY
DgCNqtg6SfXRsNvZTiZ+kwUnb+IOP2UEjCdo1M6fdQlqh7fZUkK6MMsBKekjWxbnrJizgbanF4Ah
/20ao1OKnkGKk2nK0M9IVhgBgVznR0disCKrTb1Xs3qusFWRSd+nsF5OMvX8q+Hlf3CNfZlJEmxi
xFCM+e0j25gmdAbP2Az+m9XhKVC43tME95xRljd27vRPDYAa/VsSKDaFefRG6gHIx9y8eWZZ3tPk
b86oMzEVu+rOC27oaX9qJ7VfqGi9yjpjRCFioOrA4QJ4qhs7Mep90v9tFIAHDeQVT3JB2s6ucKbh
m20r9Q5fxoEN99NZrAJTWFlxk8mfnRoaE+fWDpsMGHHUGMuY2nCx2Gg6JcdcxYE0TtKA44vaSgDx
xBHSVYeChJvZP9xk/AAUn+0b7Dnkcjft5BjnOkWlAZ8XOS/K638wSvoqEoKOK4EG00gdIr8jfHYV
k5XuqdYAS1rwb4UvHou4vyQJDKsRiDJDLf8cE9OHZh4D0MO+ghraYLk1aEyA6pHmumEKwUFrXBNs
Vv2jaSPcPp5F3awdSK6O6T65UPIbOHmbKfBh1yRk7zQnXEGTJKsKmI8MileMNXwqSO3KegIyEPhH
mkD2XtY6pyCXzDR4RmRDKaImjEzmigBGK9uDk2FcpxC7nZJnVgV7VxfiV4Ab0Gt8sOXw/gFqPI1B
ApmcBhb2w895M7WglaHZ28CUPuu5vgDcLI8TB1fs7aRcCXzHjvvgtKwHGD0ZetGA5dRpT91j9JuV
Ciej2/ybLAJk7UQbbq5401KZw3bugLHrhWPum5faYeE3ZAAhr25leZtiSiRNOwNTkPhbTaT50AnQ
/T8kFkkcEn/ZCIeLQ6su54cRpX/LoMXlGMo2qljOqQFWI1bdUaWYniRTY5yadbS3fExVDLPfotZ5
I+uln23iuMOqQU3/eJ+a+8xiJooRRzKBdjhZVeZGu/2bvzgTlffrDSBu8P+M3UMs1B8xoYFOE3dL
ZTeXqsTeqiwekWWnT00r/wkG8LAJQDSUBYuCZRGUZT+VJg2m+ga85ehz1yAzuHFJcGBSozbGmXHe
FtoBNwp7ZdO6e1VrTnHw5tqe2r209vcLrZ0oZ/ajIZEUykayz9dfmlvKhphRv5sX0gejUT7Ebupx
F/RenLKjpjA2bOZay75NJ9Z3vwLy2eDY8Ep7QG61j349PhpuzdKWlm8ZtFnMK3mY1fDAYdWfUkFW
o8uCGxsXLNwljpX4mSLpFosvGNyZ8T1xRkUrZee/d9J6rAqr3AoDVBxtYtqPGNVU6hHtKgujdShj
ZWFrUdLR4HYD5I6h1YOFvElmbPAsAWRAIexjzKY0AD91vkpvKd8xTty3uWn7MGkI5kYlAMbUwQE9
2xgMvN69gzx7MDMMjr6rI8DnpHRhWxys+JiBuNz5dXtzIYqrGNoaxmGWUHTjje3Hv4BU4MluIaFH
dujqQGzE4AfwO+vikBcPXcM9trQ4n3MiPDmG+bPKg0+isRNYErFvu/ao1wszCkyk/ka9Q4uZd6lj
huVAC2GvPxoAMvspG4/DK+2YkC+t7NzM88f3b5c60NibNMdB7xUfddndFtZZ2GpIVKCrfTTNcuF3
tM1+T6bE3Ruof6Gu7D3drJ+lSx7fpBkW7ekajCcZHFbwXUtZot1xNwzS/uw5AwkBP6iOPhPCbZul
t4a92q0fNfnL5daOBiYlmz7VEgJiJjElojg9x23+zN2SF7pvkaJ757jmDowGz5lFXy8hB1VtmwJq
h6GWz0iS32Uw/IsDBiB8b3qqOzvfNytg+DEWBTqVUV77pXqb7OGUaq4YjPJHTkNQj0042kVrPWMA
+G3iPluY8nWzvI09nqTa0YCzHksrWOl85NgyN+XAYxmg9SgERRDYmCQ27nLd81sUiwR3ZukUMiDt
WEVGb7X+mIJAXSZ+VNtZdDNzpRQGGAt/tI6TIS+BQE1s5PI4M0oLJRT8si5D2z9TTBJIkryLZX/w
1wr3S+TuUxhrHDE/k12Jsr8H2ybDQDHoIQ0qt7abogAr9tAuTjAjfdN2RvEs2O2NRUxoU4snyCBq
M9qfKQECDLpywxT/SgfladT5vKNyDgPEi+FV0bZII6raDCYOiylCqldeZuNkzwPw+3h6kVY37uOJ
uzF7BZktL10FcwcnDj502zjGyv6SEmbHwNh/UybXrEIPteiToaxS7mgMuKugfyP799i3uMNENUBM
Mxom7cl0WV9/HzLndsIuJsv6Dh/nAf79R1POD1nTDXtgMBTap8XWpBaSTCE1DtYO+9mrn0d/nboG
oxdY+1bXh8VuQBD2GD9oqpOBdxP0hSFhioujkIsmBpMUILQY2PPq0nKoPraFeR9ncUQwIGQR+J8c
RSkYtB4mGojZo70t2fymBbfROcDmbpCuc5OLrOkQiSrLppEgu5D+EvsBnRQsconmyF2ebC1EFWld
M1OfwC3QSmPCxzRAJfUuUNn+M0n8fTdhnqdYQfTmig3EnUg+6WF8ZCzSH/GAYTICry2ZFAva9iJc
zYOG8zZzQZ2kWh7yKn82gxy/Oh0w+Dsjc18f3SD5ildgPLUwRCPMF1uC1nUbpMS4G3eyjP5GFquN
MOHku25wos6IY+gMO7XvGYvUHt4zX8YfqasPqWM3nFMwFcKvOXaIbMzAO44nmOwmbFIl6Os5qW86
tR6CwpiP/t9isLz/ngBH2fck8jbgdLIDYBpSKHo6eTHXT5LZR1FSIsS9i1ZUn1FK9oiBH/N+kMCf
pQWyqfj3UDVDR0i1Fm8+jpqgjj9EDC070qJ0wnofKtYfZjNWwGpqntoGInmcPNBUCBNZk25jGTzY
spZHDSnogMm/S3haloAMyLzQ2yVgvoPKqw91ra6zms6iZEvC1DnlJwW43FzuDGPJoR6oEc9iz4g+
l09dnU2hKPIXlQFSIWRwKFdnhOcQ/tbjiLEAw/rcl595NMBZ4L6a9ySHRq+g0BcDud2rB9wPHbnz
/KfOx98j9ORTjbZqFsHvqhifWGzhUqyykeAdgprwnlM4sk1d+6dpy5dMQu1OUe4j8TH2HveEdroH
JkigBbDPxlHBWZLVIHz2f0g6r+ZKkTSI/iIiClvwer2Vv5JaL4QsHgoo7K/fw+zDdkzP7PToGsrk
l3mSG4Wlce1PKe9eOtFk3JtNuMrm9gmxJtxlan4vwMnBimXb9NlnmXyCv9Hi2yCpBtq+++NA8s2l
Dh1sBPE8FPfRuEe13mYyZUslwLvVuZEdOqL2gIEnfZgHk1GDGm0WFR8wKU6jOsVIWXPn48Z4iYy/
0ugCvJy4LQ1ZOOfU4uimpH2cizLdzsrPyP+MzDsochk6a0+nh3mJa//k8JigV6wrXblXrxG3GccI
iQ0DRs0cHOp0PEyliwtWBt9uoOijsae/KZXfQdl85MlAVNnqr5VIWeFR3tZGAqeCA7UVEH5BvF3V
SwVcP35qyhI2bWKo1eiSlHJbHNP2CCgl4f/d8R0Oz0XFLq9npBqZDs/jTFQW0ygjJlwxKn2SC1dw
Uqcp4qAd1f8qk/XRrUlW+mN5pIfpATQQzH9nH3HKYcDYPXdQCK0cqE5rdu/svFy+vXUeFPdh4D/R
N//VtqWxSTAlOMYBXOIFk+inZPNvC16EYeS3VE7vus7adTp+UyVrTTMVujzqZH1+C86EKIT3Pvfy
NbGYvYq78+jWJ8aGjzgTDz0lWE7IOwHH5uoh2zpOz/D2ak37CGYnz1TJ0WmfFdALZZf+U414I8z5
pLlCcyveOUH00/EljJJld0acWZrNeL00wr5Il80zDt0dAMFphuEtu/esDq+GVR08ntEVAtm5dekr
TYTxGI/Bt4/DHzMzRhkvIpg5Jz9pOj3M9K3BQFwJMT6blg37O2akp7Ol+gSkbvXqdPnvLMWWfiug
Bw0tSSmDKpnvwgXc5JbjZRJ0CdjxE7QK2LnEZJFKVlHjVZuUtgJbk2aeKLtZcaGsiTBtoopMF0Vg
Kfc1J0wXLHqzC/G5+jZM/kJsLQN8EWaQ4yxhXunAO3Y9leRSXDBSHHxZ8JGhMC6LsJ99tWrCBiPv
mTVuUE0ZNxKnj/lakWfPV17AU0dh3q8M1ROkNuzU5bz2MdZULuJDoD+Y0lwcna8Zgz13XGEzC5WZ
IlEgIPq9CYcFxi/vjNiNtpPwP/0MyrPJqs4gM96ELvltL2i/1a5to6e5OHtSXHG4rN2cWiv13oUa
zO/M2ICnVXMmJl0M8la1J1vzeCBIbSrbMMDZdgwMIrEFmM7ok8KOseA002DWDF11cj4mX3wMryEZ
PBYHZ8N37eS60U80VMeMSaMX+Ve3C0DIVgRnnPYDuwzhFo58JlUY3JzBHM8NRiKl6C0VF9g4Dymj
pTpyX3HgPkMKOCRSAM6nMwrL0660vdvsFPd5LblmECFxHf4ce0rv5YzbyKIhadbW+6Q59Mdi3hbN
RzHxePRo7WvZ6x893qtI/vbgAHYi5BDPJRl2zPw2sUSvlwNeY2W30XPOmVG+w09Cq822inpACh1a
TvpsdkNHuUtSnfI8/JYNqqihz4b7Doz8qF0KQgiJhOXaT3CQ5MXilDG+RcGEsBWMMvMoh5+u7nXM
pj6V7FpAka0suM69ARZNBCe+XWaszxRWnxneEtoOCdOM1obu7VdTFC+kZ9bLtiDp3Zrz4kMXoYck
6G7C3P9mP6yTiMeEfYZF67fM/feKhCCCh70f6WvWKKsDalncDxczNT6twC23YZ18BS7KjO/2nP1h
WaJmg6x8K+a0WboJizVL+mHMgld7Lve1ZW9VF5J0CIPHQie3yCrf6sSjoL6KUcfKv9htz0zLcJsy
myeujVOGBenQqvafW0C9czgN1Yo6tFFhVQyGlosyI9tzLaaHpUqDnMVrbbHoDsumD1HpNWZZgHiD
6hVehg7qsdN1zxgXTnE2IlCI/Krb1zGh52spvqhHec/N+Go3UbmuAiAonfmKQTikHaB8rasd4Xp8
yxPgoVaRdAquUR8essoHj5/UNE8bdEohArKHvukp2RJ/f6+VQT90CJtKDA9tVt0PmlBWflfaLsfu
KPwWZv9Ql+FHk0EW8PiEjDp49d3q4HT63YrjZzugJ3TZLZr0ZZhwXjhTcSst7zcdfnwruht9rppu
9uPkYbAucr4ygUG4HJo194JXbt7sJ+CvZY6Mkq0Fp8AsEH+dIzLYEcATgpjcoW+/dgPhmNH0iMvq
8EpBO/XmJGqpZHiYQvmohsrGsLKb/+PxjsXN9waXqZxYN7VrkhRgofMoqjTs4BF73ZPbIspGejhj
LsAaU9mvMykzkssZVF/gX3xMlCZxHxf8VUWbcMmytkpG75XQ9K8r2BwMztFd0D+WVbUbdH5npflf
3KCivbT+/JfR8Leqh/FZ/+GiM09xPDzb7a3MphcTmvLKB6IfBp/exIYuigSx2ye1rg5SMDDp+sLF
h4tdDQF5vaxq3qpP0AGWh8gp47tplHRQzfT3sg5b6yRjFA8R4cjgkkV9rxc1RBdZfqwQWYTzoAQB
Qgq5mkah9tv+m2UDHodB7Zt8+HRa0kZks9QCBXlOrcgk8le+ZXG7b4ny4edfu6Hi52wl96j6qAPG
2rznS48Go8a9mXY/DrEfPLVtt+VbAHGXyTlCNQC1XbpjDlegVxtXwxkpfcUaZSV8/vmIgmNnT21c
nvKakMZAg3db4G8JKJ8zdL6z6ZDI6gxrBxfOwmCr4VsYz+FXYY5Y8yze3YB55yyf+XpROT8yokid
Ozh+z3nEUzcrNLEpf/F0jO3D1jiEL1PS7iMfcLbZFx+qgLnthWCO/NcaAMLaubUxj0iVj6e51OEO
LyNzN3LeRcxRB+j2Atc3XiLsR/EIsL7j8evqYsfDukbzAKow0784SVZPRne5uAEIn/eNTJ4arsED
9p7FtsgMHS+gpcROWvyIaZp8FJQ/DSlNd7kpn1xrfs4LeUuCW1nhh3Ra672DsLFPe/OUdMWDJasP
7YtqZybzNbQ8xiLeMo5u2QahB2LivUPYf6yT5EtTAW7ws0PaZ4vnAFRyalvHBX5HKIu3sSkT/sLf
hpM+W320nFRpVwmfS0bo19Tlkzb64n5CCwjRfvXofitB88+Y4nVFraWzIlr5NjlAXEtWt1JZ8Axm
k/fAwx7r6eqe3B3zC41v2sB4b9nHloUsirhgEDugdXe6xO346xrGpSsN8M3Av1r7tyX27tXZGTNw
ikuRA2xNitzA1kHf4SaGYbt3rODGTKbalLQWsH20+sqLvKadCDDURld6uvWjPbAYi7THlNywv8LS
x9Q1Pdia6XVKDh59k4+wEPrO8Y2ngNOSncoKE0G3E4IotAVrumlnxGYOAhvuhrdqNp1VNphyVzoY
eApaox1Z1ZscTjbnIXwcwVScU4k1CpEdpaZLdsKMP1uvrY6Wlz2HpfM3WYO160XMRp9wa+RfwcOT
GZdB5T9e/IHSsogi4y++hkRP75E5EvQQ1P02zwMe6kl1+aqtm6vVvzD7YO7uZxl4X5HDZcAHl+J+
CXN04/Eq7JLwKR/j7Ai8A7W5x08quJiE732eDyd3QbHNBKcLfZRwAzZdxzXFn+xfb0YS9jxNV1e6
nvlc80TAFIMzgDqabUamVWLI7gB6hWTaWrkncHmga1jgBGz+nAR0uqQoxoj+0AqXYeaA6qmoSNf0
v+Sm9z671YhbZ+dkzlKE+ofXo0S3xFGTZRRTO8IecP0orn6+u641gY4A92me3aSHx0MMJsQ7naxN
Uj0U45gXM7FflZQKC7lec1Shi7SpPuanEq8z5i6evSmHQkBD6rtdGby+jB6qgYM5oE+P/zS6X8Ye
harW5liXkmEZuf+SszjZDawC0oQXJ8HNFJcHkrU38r10tNr+zgMaNUr1Umd86Kj39ioj7bgCfoYD
cNE9R2ynK90i1DkvtBGjv3tMqEd4BPtYBfeJF3R7c1k8GLJhY7e+TV1+eNQMWpPeEeh/dXWuAG5W
FMTleliBxFFrg8lbVC37kH9n5Zx8oPshA5VbpgEmjGt3LWqkorSrH6Z6eOhQiYrYDO5yx35yagu9
rE9wD4TF0c4eI/dL+JCajQmOqIOkm+LwdMbUuYYXCYD4cbCTX4pct7XPLTtZkj2ZMjZQLWE7WkR3
JGfPwrIeMt1+JRmxLEqE9sSD8KVKn0GLzdyqBImCDr/iVdnozoh8LTDRAoPRGZgJIQHCEJ5F0VvO
PGc9eh+oTeifcV3uE3KSN2pgb0oKf+PK7NeHHYxt0kMpXOP151LI/SNWrKnBYpiI5hRzU/rlRy5A
iyhiSfff3dx7ryIuYWUbfIp5gcv1PRX29gPkbn1W004LF+UttVgqO6JmWVqzKTZMW1WxB80DFQHv
GxF6y6SurOQyQw0pfTUO3F7XuGqT6S+R41fHZByLcJzlxSszGbQEbcmSmXWHfA4XvTYkRXl4Ng+l
rM4AsEmE9eHeroJHYJpIM7OgxpHelzXF1Y9GDEbVkdhT/Z4huB1iuqDitZOvQ+7WBz0+KT0z8ODN
glB0wc3JPYQA4tqM/ZB3lDbMzvzXEmBMUPtvfcnrDlmVZNIa9wpNKQLjoBUEFxEznUkNZi5N/TRk
U7+c+eRmbmM+5wk+QGJfCg46K34OUgYDAwEHKKKbMaO3EK0dN3hFruYBMGV0SqOk2USIvol6mUOf
inbeqO2UBTerdvy7VJIgZY9e2WHY05cxPFfIOCR4M6ZMaEOZ4E2SLgYssfTUm336DOX5M+/UGZ7D
tes4VYShXmiWaM0jFhrNBiT6FPzrQQ0p97anAe3Qs+3lEj3mR0Piq0Q88u1FXsiJo4QaGBoSqOVj
kB/orjAc46xmDpXBtObblaJWWJfE7Z57D7wBUvHZzt1TZtAxXHAYkFOWEe4U0ZE4I3B4soPsCOnT
0BMayqeBiwB1Obg85bBP8bkOdffcuDH9Tf2tJuPxkJnDW4nQmDDVXFslvrcZtTVa2nAzmaEIV63e
y/bJDIOSKg0C8TP36hW8B0zUJOIpv3RWg8f+AcqbLGvU2pusSf66OD7E3jRu7ToEuDC2BKEa6Fce
0QQPuorZFPctdDaKqDL75M4EAIJ+YJHW7rafmMemGQHucCITjrWb0A0bUF1fKMvxD2DxYMIbTIky
MjRz/8+kUlnEhJ8yLSJ0kGUH6rx15MqHEYRpywyHdIwGNFSCdKFEwfXTYzriI25VUO+IIT/NkVMg
K8cGU18m8EMl0LM9Wle1uhacait4LutUwWR2wuQ38VpnZ4bZv6zor8i7Q4kMLTMETwsDJaBlc20T
p8PB6NZnIiU7O2QqPP6YkaLeoRvfSwPnK0/NBveHf05d9Jgk9YKt8tWuqXW2HZWHxyPeGvTibjh+
UlxWP3Y9fSRNWVgHOasJI6iN84pjToxBatu8zb5y90NBdSHllEyMf3qjH45uB6gTxgoOOYv4cC3T
t76M/nClvLhUfXAnZUahq7Em2UNCFDtVVwXrsIBy3TGFdBo3eNKCqgtKmCeZVIeyOhaL6Fll0U8b
7JccgmtW9IpBzqBOmx4xa76rWl614YnnTtufU6nfy3l01q6OXFKw+/+f4L1KUMJRcVehEbkTLrhn
+7Nt8HtkE+KApq7XxNDP8SskyP1JMnw44uibqXadfrQm2I70EbYLQImlfQXdId3UDCnJ6r+DwX/H
NTJZoXlsB5bSfkmSudBgBmfjJ4v5lTtAAZ92brJbz6ziMA7CXFeT85RanK4dSqtkxVVX1MlpVro/
2B7n8JIsoFHY105WOT9mqQ8eS+SOsNmd28b5Jp1gIcEK4zge7j1JueVEpI/1yOCU5dCGjuyyS0js
U0eCXIkaj/LMxcjor41DdG3sqG8rIrfbDCYP9MgIbgvZchPnUceRYzlDdxQ3kQ37a7r8dVoMw00R
yo1S4F5xc/2T86NSWByGFMZ/r1pIPfrcTfITMvi7z96yMv+CiFMpeIKvaeLdA22+9yyoCXXE0kwH
sNwkof8bjelLjBNxE+hh58eo8fGAEkjmtxLyN2pADFfcJdiNebJMjLlY/cBoUBcyxSa5g9ZfVWh/
ABAdIhtG3w8708eM4/vdxfJbJGDCqfww1ciJhwZr8BFxfRrjRyE5E6oCj9vcS71tsLmveyn/ajf6
9mTz6hX4l5JlNGUMjwZpsrXn54dmaJhc9uWxy2wUIBHSSDuiNpQKtP/ME/NILWi5VQN11R0sYY6s
u7SebulMJtUgoTxA2y6nhvf75PdInBnpAMKTPmrjDHc+6D99zj5KRTvLtUBko8EB9J2oZpxex37I
d3k3b+uZ0XKAssyAE0KheY4TxM7MwwXaNjB1GKFQiaD414gV31ltQ7ap9s/50M1noT4y3wDaVds8
TYVvXPIsYI46EATp2y83tGvOiOTfe5f2RdmMdHZNNTw3A8dT0PyTOEiNAEM6DvZ5nUTEnlS7cbyq
uNFBCLF+6afkSzuqkyCeCmKex8BKifo32gZECRs78P+NAxwbj3ZFm/kYJG/uV1PSg6hnXewxhK3N
tH0vbYuFAomJfrhomzY2P/XgIsOxJiyaTeYNNyA0zYm2ol/lJ+HOHrx3FbbGNYZdjDmEVo7mPaZ4
NLMhpFm9dVCMGRX2FE7Vs73pEer27AsTqAgDGx7VZF1b7WOXfEm0FKK05XyYRLe3BGhEoeoPTE53
oe1ADNBM+LXDuimWQOwgmJ7hdx06ke880/9gRG1vUmp2V7A5brS+vNuYOPbOZF2G6ADH+4s+UYqN
y/ItHdKvBkeKEKCgNYw2wF+fqUezYkdHVKr5Y8PB2UWDlR7m0P0NuXpTsLvpYsPZB45gakkM3nRJ
3BF9BLMj9XhHxDg7TKbAuBCZeiXte47ydIgQms81GIo2p3Uyy3jWlTveo3YNGIzyL2pJiKjcgvbO
DMWnweN7IeW371O/YBHxF9uLONFC+gUTk1FEmoHWZukxKaWBPsmbVDrI5BTpcp//EJ5BtSHxXOb5
IDRhNTykjfkMzGyZN5bHvgWcyW2Okm7QzYW1iuiZ6wF5wWI1d/MUf4gWDFMX0bNn+Txey8yIe1Gz
mjMSCxQcvmIVPjFyCqgUIYpnc0MojR+i+N+t89alLdntbH5SVUuWxak0n/W8Ls0aUJLTnRNBX5yf
g82BRwNIpce1Uvnd3hXePRnlBQhTAfkqKGFomLIvWnhzNub6yWY6txfuIyT2B4+vifAQjgiCqLWf
V8eYbvRTFUa0vlZcvQs+qZb+3qmPfyiQjzd1t0ypktJcBZgAWTu4KSor/AKCR6V30HGpwq/HaJwv
fme9MvFG/UsesKCT+ac1TUMkWvsReyAtQFil7KmCS+McJsm5pCdIg38n+rIl76dj5OZ2wGkoXR9z
Mk5frl/8rLVQ+5bzBSCK+Be0RLShmuKc1wZSpOZ+4jPZGJNl4NbP7gVpmIqejnKOIdHvkARgeVrx
H4LIKYASue0FhyqPO1XhEBZvOgErnJIKmYWkf5LqkkbcR0lXMEyZ8LYTaDqMUnxaaf1cJ+ktjjCZ
jR5qFfues+F6XYnHUfrlvUhosSvPTiIwlvjD60RpO3fnB2GbKakJlibEn00f4KWDJXuorKrbqAjX
cCCdo9sTauYbiJF5LDjpNXdmQEihlLwca8QdwyGGDpSaHJCHcGoLHzkfspfOUkD/fAXGQRq7IECh
bIKhPww51Vw+Prdt53V/cUWEPmfbXTvS7zGPd3z78AhvsoVmN9vlh4zyCAd7IvaJJfaEi7hkpwTm
M6c/JHVEV5a5M/uaGU2aPPW1Gs8FF6GKeQG3uFOIOml/+UPt3LWqOTpR4O0Q7yKyCzjz/SzdxiaP
nEr7b8cYvzidmx9GRXHkaJ68dHLZaSYo9mb1xEaWrGyPrGGqynprT8Z7ntb3NRf6Td4nT0kKsxe7
5cZcPi+BOStkCtJRRXDo2/6lt1topzZdGFFtniMslyd6EQgOlPERfVpyG2k6bD6Aj511g6awmkmb
cE/mTllGP8lgzAe3ajb1xHggmtmTaNLbxmEQ7D0jpizcvdcpde+l7aT7oo+wY4CmYzBAmZ4M+VJg
IRzZJtM/W210ObUnN54UNuNy3EUhA2XekzJuXkanyJ76GUEG8yLtSZjnSjNHqvfz5y6wx70L76bP
DpLhCS7nLN6Pg0kvROlw0aWhojdt/+CAXTw0TTKv3Cx5R+iN94QsOki3kP6sjp4XxYO3quZYbvKB
z4+WGwIZREoo+eNOBFag9kZSO+UELiW5W0gGq4ljKjOSYdMu+Dxs0+42H2gADLL5q44AXZp7btvJ
1qZMheFu/FNZpB1E/pk75mObCvidolmKvH+SDsuisn1vvcTSTf00o+PuiiYpL4aLdagC9NeNxTUk
D75U/T3jyl5h7KhfWMm2opKEWBLr1EB+3DSxwgslSr5bPqdcUV85D0ucMzI+OvdeE4vFmkeUByfZ
OiAJlrA3L9V3gokwKWqKlSLzLk+XJTC17mzYFfvMpVes1xdp6F2P+WXfRumtJO20sgZeIH+XHLEE
4wTqts3STa4pCetweU05PYt5ZaRbUJ14iW/xUpRtlbwNiuOsqUdM3JmZI8Zizu8/Me7pA9HuBCNt
CmFCjs1OZNNzhzGb8Yf217F2za1w3H49auQsx6rwCwyvQZ87Zxx0liz0vpwXd2rRvGN0IWnZ4KUV
A76pxZuTcHsFAHlHzR9sU6bGa2lk5kl1GS0i+PFtqO+LjM268J526pMbtL1K3VxSyYnAllbzmhzp
a4kgFpZDSqqLtjV1pxEwjtjVmrLJrqYfPS7nTj4G4d9bxjVt5/pg4yjIG94zQQDwBKv9XRIqQkvE
fhlhsSUkzHG6zJxi3UfRIXYqyDFE4OfwB6OTfUnNj85P+2PvIXHE6neYsOy3oi3vncz6GWfUJHpw
zYmJf5dEYDZrfCL29NKr4U71MkbmT4Y9YZ5HhwTZvosxMrRiBOd1cjS086ZzfsK2PqqOzsuZ6jEC
gQQxZszZoWAeVHGAlClm6XiaObaqBwhZTP1wRq0bvzuKfvK2lFk5RxGUtGZQaNPy/a0SsMA2UnE+
tY8WdRcoXMGnXvB3zDZM3VWruaGOK154W2hfl3KoLL76KTPqYd5bnaz3SzaGW3LdEjjX9wrs6mY0
HvuOrHwNQpFx1JiDxIk0yavfiDRX2vjMam6+5cATGMZXw7XSTVfRkIwqwF460//mu7c406x05Pix
2BvM75LJP87xe1uX3cGsMh+NfXyE/h7sE7/+J+rmNYmX1slck8oZKJJMxaEwScnNnPSYI6aXFnj6
qrb5HHNrrLd5J4Ezd/F9Exr1IUqUxz+cga9KiBYNruOqsCbaRtRuzJo/2bPVqkbCjoZOxGRn6zRg
FqBtQMMXLZACpmrkLxZC5/yDWhEemy6hbH6qyw36I8GipKA0nLUoR0uX3txf3GLOdpMZIOWojh23
txinpdlGB9kLvav3thT1EZjQ4sNhpy2UFocO1NKqsLjy52fYO+4VuPiqL1PnyIg2bCEiEGOL1lUR
3U2ZASTUVBs8TiDu9DN0fWw0Ynix5/4Otx5LYFWffQnxAq+cs+mKGyRjeq8NjD6oF2olC3r/IPS0
29AP/JW0Qus6hY+OxNdHFUe0GfV338fGMe3yv//+B1brJBn1Y23urplD/GigAKT0C3vH1ox/1Ath
wtRBuQ7z8jMeUAVg3ngmsRI/8uqbu8hzVQqVRWo4OG3MxbkWZCYLztitnQMJaq8FlHH0O7DM5LTe
OWFA/+I4T/fmt0yts2Oj32NhfcDljG6TN49B63I3VJSq4Sag0Wh+qBXsf/qHOX97mE1F8wGLXh+r
xP3jeZNrodNhXfflFVL9V22UxNCspzkrYD4k7NoxtgWS3PbGm1xaH0aauTgq+OiPHIsJfeDB9jEh
K0qyDY9UGIlrzgNmcbFsljzcO/RSl1ttiN9qtCLMFtV3uOjTlfQSJAA3uLOAbnJUQUipcKutPS9n
LlmAtLS53XZ0MeLuwmhMueKEAm37e0aRWMWBKKDSccGgj+o1Y4nfpvn4YBXxyCEsiAkHT+46yDMi
jQPYUEUJG2H8W9bC8liG4ZEMPwi37KKKVNaIj6iWIAzEWBAnGX2S4iEoPAZei6+D/uOZFoXR6R+T
Ir7PONIwKj5kMnlLMLtjeMDeGwTZtCuOvebwWKg7K0b6DQdeM8ZsMOchMYXAQ+neag/NwBqAg6WU
M+7Nrr2mZvClUch4fIkbKw8PXJf2D0HPFlL2/OEi7qpDKxlfd+be8iG9IpsA3Md9HdCkfMyCauSG
nT4OPvRwb+aBGFy3OP33S+FEZ8kgfW83NYGZvtvFkbfrqgI6NIU1K2yKFBewXLpu8N1qqrvx1Tbo
gOF9OtGTHgBkRJNnMDuIF+gPq6ThDsxq6sdev+MZLbF5AZQexvaP6pI/086vGLXCk/LtOysTewLg
7Ua41BilJgl7wHYFt1gqSB1kjA1ZHbJvhqc3dmPu2zI/6lR356Iz8BRpRMqanG4DvJJSCx/UVnlu
W7PClia+S1Lhh4LtZ7mn4JtxaYOKkoLOjyVqKNPNFEfFjpQdXSVd/igLGBNdXqHJq/GnpuNoK0pm
GR7norUbDXQUmvlDweCGzCNQlooLWmHnCJCA1qWHw8IfsYJAQ2L5Nf7hd9140qAuKxX3lS2zXQLh
6UEW8X7g0Ld4HRhgK9KU4OcuOJqpPBvcR5dzPdeGitJL/o6F6rWL/ulx5h7VRG+NXTHicfU+893h
vqiNLS25sM8WZrXnV9tRenhpohfTtxHLKpXv/HagKA7VbV0ZY81IFRRDAXMp9OluDOHfNlZNHiNj
z5FWfQhkxTcU9QlT8L7ujTfjlPMdenEt4wTfZm2P+kLNWX4pazBYfksZt0q9CXhP2l+YGjzGsIVI
AdHoYcngn3amw8TdWrAYW4ZQm8YId1RUpxsrnBziCSO1bwzHe9lOqyihsc3NO3+dWlbF5LoPsWuT
q+89ENYdOSIW9gWRRYc2gdlkHczyjdEbDg0b0mm2wKdZBFvuOWBGYa2xoC3fO0JcBpwqwo2M9yTE
yMKkoiBk4rXCY1WSGSm+NcqckffPYFELqO0VzuHaO1qdElTRc+nPe3zr1pze1dbG9XBpoRCTXabw
VkGcE14jTq1X04GbquPA9TpOLfngTj33zgowkHLpicYoib0pSp1XM6mNL9E6Fwmgkj9iIZhoYjGq
nUyAqvLYOZQghj45z+yeEENy0B4VIgsg0GYyf7bn0IStXnNDqbuzrNQPmBqDoC0J1CyyvlG/3E3S
SJNuyLA4a+HhdFIUiRnLuUyAbeY/R/IN6tp1NtWnqzzGF8FofDad8aEGIAuTZMBU++I1okASa9ya
+dnwLVxyBMY43CWcovCiF9tcJv1T5H8npZfTndnEh8jSZMMxA0GLqKrH+RNjzZbnioTIMjgbhGPh
JrNwn5A25r6M9ktxKKXmwb2Rpf6z1831i6/FwLAev1tcuy4PXOAyvWMfMWdOzMLHaRsFHGuoa6gu
Ywv5r9c0nM/DznLC9piZZnwx6yc1ipqUR3WwC8xuyoE6hqrfXpGzOmRfQSNk4OZHaUqCQt6aviB6
7auINd+HpOx2ch8lC5DRhxjmGMpBwZ1Z7kV8LXoOYgZ4I8vzZuSw9uCnTXcqhKmuInWCUzFZ2yjr
8ntiXeU2YeyZusXi52HeFVbJaynt7o6KT1QlnhbuPAGpA2A86NCPHTLZvmLL2Fc2lw5UTrjeRU9o
XauXMet+WkXxYNkP7R4QPueitvyDAsDki8FSGA3mVaLzwpJgktoEnKJbqtUaBX2fmQmXDnS77s8J
7yNhpr/ECaHDPzokxlNbPeVeJe9FjyFuZlVR+JwjRdNl2wYHeybuugz1rWyCBwEXK/AAOSS5K1/w
k9ADTKcASno/Y9YQdyonhtO43sfkxEuorexviyTBKWcZ25dcj0q60JQRkDkG+5EU6KscMO8HFWUf
eHufsaZEx1RDxfB9c8ExeA6SXscQo0H6d3AkpHmuzmAOEa3B1o73dWN9NjHPBMzMYS3cxV5J8nsV
9uJ1BAl57NoiIX8sUrryCHGNAYonQIOBSzKaVVaSUCLgcKs6r9yHJiaQovLEybTmDKYeYyS0Ik7L
UbUJbWg8MnQeSGrkewedc3FEFvum+vUTDyTlMNMbNZMKzMUxz8fuuSjFyg91vFGV0i+ZN3qr0HEn
al5tvsd2Nm9SQOXXwMJcrNCYd0YlwUwqWx1BYQabUjQjnv1EQnMM/VvkJBBB/G6x2TFL9W0dvUM1
2tWNeY0d0k6eAbCkjvMjtW8ojwNGEz0k7U3nmkEU/FF0Gn5rm0OxZTCa7CPVtzcqJAiVE5LtQaHv
UoDmN+JW47by+Wj/+62gVoqbau7t//styTmyJ+EtnrPkyKrrwmPdWTM/TRfizjJwLqpSrkeLw5aH
6PqYmOldO3Pprj2dnee5sXaRtKbjbHJZzn3VYT+PYNOIofgkxr+fmy77w2BHcM3dBuTKP+KRkJ6s
9bzzh+XkxqmD3kW7fuZRo3YwLnASjwTCqJ3CLZrK9lO0/iGx7JMLeufVn0wEs5F4gM+bsjFw7j8B
ML4rjjFUn+ehCzG/GEx+ozJ5S/Wk7jrOBtxORPJmt7u+yHqIyIAoFqJTOLTNbrlan/TATcotcDFh
04wv9BNb1PJhjixzuz+p5RdiWv4qnLFKTzOZK0N0WBDLpt/7HbXZfVEwEci9+e6/X6q0xnBSWHBP
AqYSePB/M4RCKgKe29bpHv77pYtSWj/TLGcInIOgNAJjPalIHfH+bDFXhWsnsWLOU/DRgv9xdWY9
jTPR1v5FJdkuj7eZnDgBAgEauLGAbjwP5dn+9ecxr75zpO/GCqibbhK7atfeaz1r6R4XT/3UoUGy
BMkNRq5ZZ9pcGinB54io5wOfLadE+BoQ8OyTU5SHmP4+yTPJKYWASI9fZhetiu6LvjCDxlZHJfM5
+L3QsbqFI7+MgbMIxTwJkImbzHtWQ8iGFZUU4pe7XuJJyoX9ypLKzCnPBYoeVsnOK6KjV1KG6ENr
gHCs7yLAcX6JW90Ha/lc1vr0gLGV2sfCxoMan8Edx2qse6by+yZaBQ1VF6Qp71W9yKOsLGinRXYa
3Oieuc74iJH1pdWZSEzkk7Z98kA38UGxzAYDR4uEOOHFam4LTPWHesrv0iIl/9Sjv9N5wgsm22BI
HbVPhhbPL8A6MZNS24BLq+7xhCBvCs3l5C1UjZSIFflEey2j+JKoESjaN4Y1YtKXTXum9Vk/tNK+
6WIIbJIsCKxEC0slB6pk0pZLzv1ECeZFJ3wrfxKO4dt0tGrCanv3aWlgy7bfGLht1MHrRY1+PqNT
7G37ngFh+my205Gzb8Z8EZmfaYZxMDls/SzB0OvM5Nwl0Ss6vPHGQ1YhNXoSvV4fMRvqD17u3bAM
92ymKxmUAhb2a0kdUz5rNswhEec/XY4NM8KYsmGb13ai8764DWh1lRXpJB2AKDXeTI00j9TIjUDS
GbNk1N+3EYWvHA3rIDyjuGStQtdh9Ux3lsEnLNnETJyYW+IOBSg974jj4oPUuPA4Gd1TP7TW0dD0
S1Vk41MWKnkXxfN9RHbeVkebszOLccR2vsxkSaT0/0g+5ZdFICLmk1la+k1WjW+DpythBgdFGT5r
ZaedQTWc1IyTpEdc7kNHuWiw2HYQK/4Kz3uYDT7I2YJNVaoQtdUs96CiirMYAFcSmF37SAQKDdCf
GXV3Tqmzb+DhFvoMQVloj4bOlHVqiZLjH/lK8zA/63ETs2SGw96De7aPlATfLBrrbsrRVXS1xi8P
DiXV43uXcb+F+uScdAyi6DL9ky5nRczqaluN3VtfGp+DMYujAXaMBgsEzQy/MUFacS2fF3DFJyeu
1756Nh51UMCbNsSFBN3dp/uARwBDmq1GBwUN0tVxSRip5/yaVW3/MWfsrj0o35bdMKht46VDs037
h36AXTL9qGqO5FVqg5auAA2SBcaZbcrPcTk12wlH5BNIquPcFHI1JyJ/FYI+YjppUL+YgLsdooZm
eehCzsYYFvS9R+IJQAhKDbpU4VYZchfGrK9eET9jICkoRUT0Pu5GYoXItJenBqOp79gZi7WZd8Sk
CAJsNXkYI++jhJy3b4CWpTjhnolFunPyoBojcZfYI1ybqcmPXs9pHf4Wc/vuyKz7HHY0zwmD3UtW
lF3VGSfn91MnCmQVyuGYH0Brte2zlagmyCrsdu0qVI8TWM1JRVPM7cpVt15IqGx0MULKRlxkON3K
1fAc6+9ot2+ZiJ1T47k0IaeRkWJF/V3GdPV5WjIViavtngqDoOneQFDL2SPfJ7E1ERVIzzMpH4Sc
mFrP+SUC27mHy9GIMmOSntkbMOu7xFxMgtiMbH2T7pqiuvE0FYxk3QW/jR0kDnKMnGTrjTkIB+s3
J6O+X+pzD6RGhro/CQKdG8y1Oy/qH5oauSAlyYcWDjiUqsjeg+J8MyzPPWQFwmQyuzxNXdoYSJel
IqBH+mlOYA2XyMeaYRqOaqwfZ9OwAwkf31SJw8jQe+s0HY6MVJRka8enLPObTMqnwVmCZcAGOvd4
DFp9B66xOUHmic/FEQdNu5eAVBH0etcVaXRtDddhEuQARZUhllJJ4FEYc5vM/Ru0j0g4OBTtb0xL
uLPmL23IjKM5dpthlB4RBQBttBr1pRENaLDZtrCWv5LDAMehish5shTnKKBmdcSA1W7EsZkM0hkL
y5/1BYVPLXEzu+5nNsOzc3VEUuGj5KCLulHfkwN3XnBDpQNGh9Xk6MeD9/GfT2X2jmT97gn2GHcq
YYwr1LWs4uWoJe1J14hASguQ2KYHIk0XFM3ae2G+De4/hmMUHjo+8oLTLmbgUo9x3uvj0/A1h11+
x7qNFruN3to2n+6dyPtJLVTx1BoINQXwadnO1ZehQngNTP8Rf91bJcNJtbh/wsi7sm8zPRdi2cme
x7vRnC9CrvCNZdN+rOuAsTlLhEVKKfNTl7DnTTRCOscts0ExINk473pSqDlbYTrjxLvrsvCIrXx1
RIHWLCNr4Eg9qH0K4kRKXTtEmMIB6MVXms8Hp3Pp9vaEmkIRua21WDixAGcjVbBhJMFYU/FOYRuQ
6IC9MdPCq1sYN7i5lMQie6wK6Hpu2ZsXBoKCEqj5myaD2NuN/Agt41GkRNWwxCLTyF68OTwsejB6
HetVU02BKLLPqWF8ZcTmP0VC1W6cgmzVDxtkpfkupJxDAw5a65MXG+oLS1r5aYGB2daIwPZU4lv0
Yu8ym3GjpaHrLwITRdwWb1Q1+k+fXRJqov+E66bV/hgW1JGU1cqvGX3uoxy6EaAmfbdgRdpGjGBz
T7/SzWl3RWUSKmYmH7ZDYk/tqqc0TldjHdFUNWzojdZYk9+hxRr7pD6nCsCFidAhTisIMZ5iXtAM
oI0h8iOdqqtD1p4qxVkv1tWxWzCBiYlHaBmzl0ythvjug2rXb5cSRX8DVZdzH/4+6yBNdbOMakCg
GuGHiPpjatGu6A311c2o8pkx7dJewysJIhyEyHiXa/r0Ynp4xuo/jZsS1INQJ5AB5MhPVleKvHn5
q/ISFAzneVrxwzWU3M4o+IaFO8lNtx2xYPAVmyCxZ3aOLntWOsy+nKiGmISTofmpc0W7McIkZosc
Go01vqEuknceInihvkFMlywUqGATOkAjvsULYVqPSz2c6NTC2Oloxja6+GfE+1b7KczlqCiIJ9ym
W1O6n2usJ6QtRhVxo5g5iYmnZcU26dPV1hi1YZ2MMQ7Wf3ii1uKdnhWQ4uIUdhbkeKt19l7pL1WS
E7ZqcmDUG1raXbUNiQy3EqMmUhe/Lm3qE+YEWo8Omap5Z+DMHCiJUpEs+3oNyqwTIns539HH4b2y
hMFIwbPvowJF79SMHB3n1xZfHN2ZyYc6wWF5sU8FJJix6lIoqAaPlM5Dm5IiNtqvjSX2WTvxQPHV
BprAP9kl+E+G+eINNWnyqBQK6x52QPfk2VgKMgnEoOx632vbm568OwogSdPZj4Vd/tWV9RJZ2WtS
3Q8krWcEf2l5V+9Kp/GTpTo5DgJm+mlDSLAXEJ3TJEx69uBALAi2nn6h2/qOLQ1yEgjcR3qWzLYR
lu3MFA20ltuvWRBW8DAoDh7dJv1c7PCbadZV7+27iY4xDyo73SKnaxvHX1qI5xR7TGu/Ril22SZ9
EVbyBL/tNWlzSNzvy1D8aFn3FpXtIzk4iFNBysQ0mwlVzh7h0wEes8Zb3cUnDLeBgVDJxcZBJ1W/
NDr2EaFdDWnTSvF2xViBG5Uc7pnEkzBwT3lAkUCUDgFDxybCgjN+m0t8s1pEJGIou62UGHXM5O+U
gczRNZbhfCQOQoePhCuX9gzZxZsoO2sdmpREx1lnC2IddYagBoGAG6fS2ms0ohqKEoaVrswvRoqA
NWn0aEsfOWBsiCTCyU6rvJXdr94og3+y6uggjhyjmRZ8zLL6qDtp78PyEVjgzY3yvwLkbuoubyhP
GKxWvpiJA83xVe+A6ckurHx99Lb81mecvCa9EmK8l3LxSE7JH2PZfelogOwIWOBIDEJif1R6gcEs
WkFZUfKhsRgCVES0bd17Y4SSb960eCM8+PVmoyEoYasodjVJoQcyKtgMmI+7rbqzV0kabDeKWVnu
qVO3jV7Qv03FecnDixWSR6tmb79UQdMjPcYqhfap5LPn1Oauqsk2115bZ74Mk31XCtZ7Gf4dkf2Q
5v0wSSxhSLAxNTvsWMw1rmThXu1xOVFAg1cs0DqjgoSO9CaxTSglbhAUP8WcvRJ/CWA3ZtFYXDzI
I0YFPIDJzzBrB201EWawEEJbBbmVvbhSvyfTrtvP8QzYgp4/4ppT4fHQ8+A/loVb7Eo7O4QeBwoO
S3zuDSUzCkt2ctw3eRt+diUS3rCRYAXthf5JFgHzYB1vNIQVBeEBUqMsJ5ZqYAYlv5KSzNpsoLEl
aiBdtPTvLQthAfJ9F9RR9FT03jN7rbF5iWNG/45E4x9dhNPujIGpbpNqb9yzTN1qJDDwvQfbAcme
YIimWAlqKBcHS+TERmKCG4jjsxQiyiphXWJrIi0J83GkkJilEtutpJc4jGi9xkR7zXpYQLa1q2Yi
ygEt0O29ljKxdlbOsLSw4tdx0r/6bGH43LTFFqvp1dbXdxqpvYMYg1niTNEDKHcNDp5gQUcVPylF
QHznYcXYxntrkXAI3abhf0OvRSOTncKdep1MFbZxpHhM1nY2sgRI9wNpqqbASwqo7BqBjZkzyIWA
vHNoqK2xJ9WaNWgKSRlFdEsV7ybEyCM5R1a4vvy9tGMDpma9/N/3/nsVWnJT9lHMWHHNdrc5AwR2
9ywkAmsRA4mzcHEHdg2ez10v4yjGfVGV/0g5is9umGZrGYYjeYEkRZoUgwk9TdLDNJkcMQ2N80oO
nk2h0th0LoIIu2jnbVXL+Vwxi7XG2dqDbPtQLam5MsNrmvTkYMTj2tK1OfwTNtEeCqkZ+5yafzub
jrxj+abdL+TLgKr3HdaUvRvMpPTLfrgvXbi0o+tAPVlfoUs1/TlK9xW+gfsuA2xLCF7xPdWM++38
xSUZ+112VEZ4xB9wjoGRLrNTLCvvgzmsdW4wHtTp8qk3E+eGuEgOoXR527OyvGKFInLe7rTD75eZ
a352c9XAroMhhtbiWbXhRS3R9IbQpsHVZerGhkGdIKzNDbiDae/QWeD8U2pHMCo0wSRmDoqEt8HQ
wz/LkPwJZU6js2Di4fCXZexyxxoLfVWnDYRDVkwZ9ecctsXdhHwTSIO+D5vWXPO9UNkUVnO/0sg2
uUjB5Ea8NbJrrzppOodYIr8uk+k8WBkac7bCMkqNu0oQ7CaXwEB8tsPJB8l87nmVQJSYDe2YOi5z
d1UeZzc5EivyY664YvxsGApiklYR9G4tvMqkWXizj7xwT7rPkyw7yxfddAjNlrFEuhDnYqXhM0F9
GRxfgrnmfL/W2sni2khJqSejuRl2zIq2xBR+I0wbj9L4Q2tveVTYKW+qyYKRzQW8inIOdtdEhwjE
H9z4g+1mzkajSN8VutOg0bw6lMG0xniHesw8m4S2bcA2HJ3s1MabEJGFVFE0EVOFc3/NSIv6Bjt4
izauht5yZ+nTUTSuvhsXQGBl9FkvNlqyxfgeIF/uypiSwLLcGtAYF1qaXEq4AaNiOJVFHE1+v+fk
Bip8ktPofmS9eVCVcvdtbtJX9e5VMaQbVS6kZhv0n7wI2P8EQ20HgvZ1jI3Ir/pYJy4E4Qv97p1q
68NM0BDKmxCyBu4OTizfblwbGFFc5wNJvD83Rvk+sNwY0rTuk4r0tbC4ByWwsZx4tR2Hgas8L6g8
OqbIX2jnhMAivjNGSDtUeK+F0/2VM8filLPaoTbwEkUMdDXql5vu9lUwEU6Sx+OXmOerEXWXbojK
fQxr+FJOJmimZgTBELnMLEVEbTYK2BC5cYL0cSEMA9JV4xImN/TV+ffLrj9haqPYr+ynWVqrzow7
Xl+xgPP42nPQ8atuCu9z3Av/Xewu+kQDI/bYAjfJ7NRPNiRL2MGGubNoiQBsg2NyaIqpuEZ0kCmh
l30l6+HQFvlTmZJcseH8wqBW8+Z91PG8aySBbJjmzPBhVXHuSTVxZUm1N5SB3rYiox7h699LPmnF
Pls5+jpPSGLRjZcpbjq8WFUwrJffV/93+f0eWEHMzEOIsFOryECbxhRqlEDZoeAgBtDq3AAvOYjs
lAz7QsbwJtvYUUFspGidnFVPaqJbFaicTymBD7Mn8bbW6wf6e7HzIQzgtZ9m2xR+iiXq1HOrRy0t
vo3H0OCSGUpD/syUgvKH3nOvGExkAehSC5cYto90mlg2EFvgQbaaoNNHjAZR1QQ4CjHdoC72CKg7
L/CMybQerBLxhnEPxRuO0mwM2wLn4zbGFICimDlb25UanGSBOkGhVJ8ZKZ2hM6r/LrCpDdTrnIaH
2PzBnt/tM8tZpbYLjfEpWwIdno9PFPjFMqcMOaF4nyd8f4uFPGcUW0U6Kbazj5FNgCYpqlPGZMwT
EOnbWse3mvI8L/pP7hHPijItB/NOFmVKZSNXIHE+8z9BxwvPmYYJsrq7OY6BNtuPmhLjQXU/NRCx
h9bS3wb0uyLtAQLFh8X4o6cOiKuF97VBKLSVrrolS4GyhhzFTHanPNMPEgUTrYJtVxlB2iOclxQI
lgxahQCtnDAzNAeCI+nxe//mkZJniaqXUUKuaOiDMpQEOxvCbi/PSvHRFJVHC+A4Dj2iqSZk7kl1
75EslDEQTlLw39Tgt6k2rwhn/BnVlzOVtM8NcsDN6aSN1oMXFV9GGH/IlsSdOUQdUR2dlPet88hi
E7YEhDr5hqS3SAX8AkIH/RwNkZypRYhvJZpjWsHnwoNYWkfhPyK2Lq7bBRnm5t7poeOt6MUlemEK
h9l4XPampiE0HQJLztfpF4ZRP2TEyW7iPn1J0ulHr8CvNfhO7doSeMzCY6O531pmIU4Nv0sdu43W
jrBpIu8YDchTzSsqaD9CFuTY2AnN+oGMwqXJD5NR/zhOc4BDHB7jjrcwre8lAod4oBDsa4fBBREc
06w9qvAw2vFwhBfwMWoQk4zkhfuEEHoySDLHeoazwq6kjGvpkIrKPuZ7YfmFo5X5Agx1S+ovNQpT
0AE1ojQqOJgK0cZEqRU7aZDX8ZNbNKxwU3jQ/poab521vs3re5WkHQHXzFts/s+Ro/6M473wrCeP
M+mGzf/YFEkOu8AnWYgbWudjAGzIscH4aIG9JXaXHoTj/aun7ClpwsdIOkcWA/YxxS05jpzKI6P6
AEnwpmb5YWQf1LlnlD601i1s4Skmsd0Y10iLga9auaRJkmtXDCi4L8gFiovhU0+4OdQgcUmkP8wv
Xm2OqfPI3Q52/NlqRYRVkbOATNA3A65Qvc0gN+JI3j1S19yj/Q9ULm6p0KODnQo6prU6o5PwZalz
t1l8qnxAuCTh5fEc4Q+pu4cU5dCYi4vFrb/Rdesuq1OduTxF5qybC8dSfNd0njhBkLfHmaHqCEop
HuwqvAlPYwvTehqXoeaHskbwXBBCR+3iRPQ0klgDIMQbVJAe3HfcgJYEWBBi6aSfyaeBEXjtPoX3
owba0tNx7uj0W2WMNFkRH41lDqBZuBE9/z6zi5VWi+VWA+R1m5+zMum2L+gcYLJ6l0FA65sA3rDA
f0ijfxOt8snnpnnTeRsd3M0wu0+oBnaVbWHoFvGXUwu/FeQsGvoB1MVxbrHFKKMyMK/ynyVw9GA0
9V4amBIL8gEcM756mTq6GALwj8AEdslYxFdMBrrz5F0VMMktGTs0a5ZHu1h+IiVOkOVQHSKvswwX
XBpo/Gx46mwzJgFGu2hwqWRrENwcXprF/UzAO8zGtyjwXmnqi1WtR8wf/lEp2qZpxIlfryd9dBqB
VTGADhncETq4ERbSYzJ3WQAGRtDp8u1UgJjkyUX/uolC/Z0ULNe4lGDH2cJAiK6kvYyxfOG4/+yi
fhvCtznizzIuj3dEnK6ZG6RKtjq/q/ECJA+ooEB/mbIBexKFuNYYpN/Mx2XANRE3dGBEunN7rM/R
cG0pzKmheUiFSYvYrldV4RTvJWrmweBvTw6No9C5gZHlOPRAivG3ESEenKRKj0Vm80tM5rmCRiZH
bQxCc/pwK+6WiWqfQDv3YM89GCAT2XQ3PBQrkIcFC7Xnz0L/HAVFTBokO6DJSky/sTtYRX2ZKvun
wKDHGyI2s0X72izLDxevkV+x+Hmz+501ugdGhrFj9+QSkoe5DKRchjWOjiX+ZCfmHyWhZGRcguM5
LLZL0hI2q2J732b293rnEengx/TaQA0NHz02ZnRdOlsPC7ad6dcxUw+Jy8S0RFBtzJiSmWd05hpd
iYV6U/o0P75EH13LfJVBuDPaZz6kthKIIklTANL5ZRe8oSba2dmCQtwsw8dg3QBevglJyZmy8G1h
6FFxrz9RmsMV7TXd+CY6uj1unbTTu62r2xyxQk450yE9SuHCBFvlxRwJHnLgDZ4aV/6JvQsF8Zty
ApTdu57f9V1Hqc3yGFvys4DswgatuXm2+u0V04DlJrC1AvQsWWXgiUmYL6mZAXywUSznD+WdNXnM
WAyaYsq7JBwOUwLoZ0lFZywqkL3y27Ai4MYMGI7t+g4Hnl1YeD8BN+9b/Vozrtk2i4ENWq/OdDRW
tNPY7ui11MOjcj8Et7rq0OK7zzNeI2HBjCVycYXKVUHIPHgzzHgj7AE3WPbkqOhJYppI0h56N73d
3Ht1FoXOy0VJY3UPhtexxwMGpFJ6HICIlN4AacV+TTxyTMPx1tjavovmPwj65T6M8b4gz617AvoU
FDn6qqSJVbT+yoJI1Eh+pW7819JN+mIk36cgtsWquaOCvHikouJlZ4gk/Cgzb0B07ZAVznPAr6QO
hL/l1tOiFZgs8virTsEGyIzJnmX4islVYVc4UqpTKcxLUxZApAAXb/piujR2cfQi7qiZzNeVBTHD
HvF77f53WVkg61rSCdLkn+fSsClH/bWJB3IjjU83bw+5guuTRd7rtGiPULHS7AN5Oz034R3TKf2b
ogfIJ6RG1ihIBgz/5YTrjn/rkEJP2XZLRwf7+2L8i2boTyV2+IZQBic/QYwpIYxzKANMJsYAgUHD
IG8yMI3OPDqeDiQgq8pAZca1vc3IpUaLQ7+a/gLup7xV5cvSeiBrLABehged47TWw3XEDLcb5bH1
6pdktL4ModRJyQgbyAJrcyzcx9KmDWbByzZS/b1swAmM5oAzalhh/JZ9qiP7XxznM+ZzlM6OaWk0
2rSJmbjyRw1Pl6uzPUMCS2Gm0N9BcLmzUxf2OkGrwazr/xZT93xPHx7tabIPtRkzNTNCsu5mPidb
ggaru2DpoZ+gFPgSWXYmfsMJisQlghH4CPnQiM0l7HGzRdbgufrdIMUpMlNxIvvsmoScomwtqvf8
/Y2xGni9h9yCItLGbUsTlFLA0+EW9/ZwcjiRZkPqd+WU+LW7pAcK/BXZ+YAwwQvGOCwPwzB9YfqF
Em4p0HWe9dI7TbztrNiAxjnudArhTtB/TB2G8qBf433NiQQqeoGkbIprfCQg6A5GNBX7KA53DCmG
lyXU3hvoV7u+wUtfpGKbzIyj0UTiV+Jcg2AUjKSVjM6ly0t6BJZGuyFLjDPC53JHMZ9s26a4ELaX
EGzKeV2B5xE19pXBHqotBePOtcw/SgtrenoCgSzblZvdCAjNQA9E1IlxfufUABOmiDqmAgAUlcPf
cUAVodtgelNQV5RkTG0G4NETjykbWewiNsljhLBwNfWl2xYolUG0P5lDdis0dKjt4h6SGvCpKrpX
Wf86/dNP3nykrzUigbJorrlHRPgCVYrk1205V0SwHhNXz5KL7dJ0mEq/y61LGjeOXy+IFtZzs6uG
H3y5GYczcu9ke4N6u9oHvH+0+eKdUZY0PgazDnSHic3vZfnfV79f/n9/ROURjNCGbTmpXPwZ/MbV
qWfun7bs6H3NQDozFgCOaOi6/KkRQMIdCgZk+aB2zf0Q8yZaBvOHXpumU4yeKnU5bDYQvzI/KRsK
U7ovXWboPpZpcQWmnZ5WDNTsvDM682hhdWcrMw9tTFM8qatrKLR9zLCRKCcWKsOz79x8Khnmd8Nu
6kkGcXp/lDHx10mJ6LAfHytXGthgTSCIJAo67OvcKlhZyA0B49QnuLNqbPQVZUdivWKWeIkm4y5V
5p1pDDfqehjkOtlFqOzKUqdmiCBmdAAoBMLznaVVD71Qt5Y7qoFObjYeJ2pcgXYb3hm0RrehQDmM
uV/bxiXjI9xRSsqjhg8Zd2n2N3GuPVvroeocoM7SuoHo/cZo+5zXwAAWY/xXa0MEcs37DivQMd3J
SAzI49NTNKT6yYtahujrpelDekBV+L5MB+x/HEyBcW2Rtj+4RnTCWhhASr4XCWCQuiMmASGIqliE
B4wK2PdSeCfxna6XIDq9NEBTfT/E3U8+jqYv1hG29xDNyC8nFrJ9tSBU8cR4jtw56GH1IFB6QkDF
aNHtWOiBVeP3wR5pABtiLJl0pDRGybPWW0/UGYhRpvQtJ/wT5s91XhG4LTMlgjEyku37C6qIh1Fr
+2u4YGgOq+ndy5gMeMvko1E/h5nG7KkC3CDV0XCNU9XCTFtoqjeWOulraMiK/TW18m/f2JcpmZmk
tQ9Zl75O/XI0lHWtwnsX5x4wguoG6ODVjvSB5+cn61NGZBIBeVtojK8bZhwf0DTQRCxDvYtSSphh
ndnBw9UpZsO0/gJOfcDSQNujgNZsWA00qUptYi/ZuR4Tt3IybszvcaJFNOiI4C3vDMtB6YZby1r3
05HFd6OFqQhofle72vtyY2wupdcDoQkHvtOBYQsrrDZNoj2FqflZz2FJwOskT8AuQGQm2NrC1Lcz
b0Umo1AKNa8JhKXT1vl9aSU58NimhwoWeo6f69apX1upnVBl8NtU/X31+z3vOEauB6sFn0ZlONPZ
qq07w60T3wYfy/O6Nptic7q3hP13ZFBKDDM9qP5/G1GTUKAt54YG8//7fkRaiR+Oo08qYT6erXZW
gZ6aQd9kpe/ocIug/bbKfsPNBW/G2Bmu/kJhjXQXURNSbRCCjQXcBmzLLk3LJ6ue32SuPxsER7De
MpIjZjXDBLH5/dlGJjj/lcS3QLRjx0ziZj9ZQLerqrBIL07qd5ewdRIRaotPqCOcLnJRgSvQoxwq
gW6PNlk0HpOVNZ+ZGnQ6VPGEAR8305ph3kL76Kc9Anv2UJMU1qWhQ1zy87Y6i2OLnH6uxImI5/g4
xZm9Y6Z0IQdp1NLlKr3uRW/s9rRm0W/sMSVTSShg9TxhxwnU3pSZK6wa9ybeUE5fEbnxqP5WSRvG
fI4mTij8OHGYPA0c1FPUC/RFALHF0WVBWpcIFy4uCFA1yfpgqYnVaaqmI32TuzCMXIb8pIKvOHQk
LPqemO46KLuuIxPESxK/c5nXUrwGvxd+YP3fK3P9cx5Gty20eyB665e/l//7c79fau1k8+FXfo0y
KqCyjzZKhBh4F4JMlHOLCxO39f+2aRXpwkG7Xn6/9/vl7yvUn6BC5+n0+5VkA/jvj8nfPm8PVisp
DCRS6erNWS8KI1lQrZffL0tM20T7ATOq7NGB5zYBG+vwNlVtjB+sge41LDQsZn3874eY6/borT9J
c2V1iHrvNkY1k66xLfSAubX238WJ9JcEHvTapljrhI1e2pApiC+HX4LPHvORBr1p/iPG9jtfRHUI
XQ63y5wc5okzvkHGVgOzcIkInhqX26LDZ2LwQo8Hu7sN2NyEOkNgIhBDGp/P8SR9YoHQHO4S2+gD
Rc2ks+gSP7b8qdPqEf+yJtUhnlxnHy8Fo6cfYNZ8M3bfPIL6Itu5U21y5b151SKOys20T3J1t2TE
D4mZv+BYxSXJtOVgm//MGa+dNSzfWaW7O32Jrjk9ULP3Er+fyJh0a8PvxnxF0wW/v4fT1aeh6o7M
rb+7errKEEqfaVhBGs4HITBXRtbfVHKLS7mQFobzeidx09N/nNm89WHbxW9TR4wDXY5PBI909RzK
LIVniDKJcW+OKMyxuLXJ/jzUBKI8hi7Pm7r3ZuGBOyB7oZePEhQcu4PsOjAHmfvZFC17EeCNsWoe
Z4M+KcaFhbu3IYhCfZZN+0gjv92lfJibeBl8qAJB2CCr1934Tb7idjzRPBgzMMla4jT7yPnpQQHd
Axd292IxjM0SW7cJjuuB2fIr+SlZIBqcNYmXf7N7o/t+BBX56U7aH9WDYOyN6aOKCxd7WH/fTHWL
3duIH+Mi9fHvfMPWB+DaKGzrDTF4rvwb2xAyiCjqfeU+iuXNcBpoZMsybGWVnxvrRkkHZNriwGtq
heObrkPTN5OnUuMsTrB0fESKdijgifnAZfI9iTdb5hGkmmQmB8glaS519IOBaKfbBjeGHD/KNY6x
aF4qD1cD5ltCMVN5LNzlPW3EuYvwxZcVhebYInRK7B6jAAXi7yA7CiE3xow10U6u2SwZaZnJirc3
UZYZ3jo+786ITYj7XuKTNy8XptM9I0qgnF5qYI8iUdlDRtvimoJxQ5lkJgNnpZr4K4caNEe4P3jE
QDDJJvrHfOti+k2dgT6pcfDK6SKUh+6u7lxchhOEibn9o4Tg0Fbgd6hpLc5kVqKKWqttuEIjVsQN
rAEavTry+6wyi51nVn7Z9n+lauYTmzMTB2hmnsWMV0Jjm4YUldXolYcMfnA9HvDFMXby8ifT8ahT
hPHV0RzX6/jeto7LGsZeRcV7PGia79nz86RETqgcIeZ5cRyIu/aBqctNDR6Fmmye9x4Nu0hTB2b2
PGQQ83aFUwJXrUJysWHFY+TE3RTXaj9GwPU658h6TCsmSZOjHHiYMfDWR5W6zP5LwrZMlzaxm3FC
sR6FyQNo6OquHFJrN8T4DlwOZxsUpQngEjIgzORgTBZWl4gfZLcvkn4Gkwd6pTpl7KGTySFP7ei8
pMS19hWbIBAlvDA55tG8/6e8Y56tEzx+XwwQWqBVS/QgiwyCs3OtFae2KUGUHXXGdyKb74EMvv9h
7Mx2I0fSLP0qibgeVnMzLoOuuvDdXYtLrl03hLbgatxJM/Lp52N0dTdqBjMYIDOQAUUoJZfT7F/O
+Q6QALZIab4zbUIioUv32DihPt2bruIdCyF5jXT5GJAwAYUr2Zr10bNnBokEyhFR2xQhXU/PzCEx
ErJLVTQcorRyuILTY7WAgokWsfHusCskUoEVkXQsVFNiOZQ9mxnbGb47fljxW9EOnOYYpAkktXPi
EuE0BfrGDfBS6UCH2/GWjDymMKLb+t3wkgXWu113vCkmhhEtU99Sid8BSpw0DF9GFsJrlTOHUqFz
8YvvQBNKRUc00sjistPtvUhDhEkMhxwfvM5QLlxRRb+RzPF9VNygwWhXjKzI6IvwXSVXfQfIWQ+o
uzmFCSHrTBjRpgOWT/nwMl869B8k/ng7aud7xrY7ZdkPZVji03bi58qKWWhbU85Obp24FsZJUrVW
llNzItli2mpktaJ7yTwiPHzjNQ2NYmuo6VsURH9P89J17710ynb2Ul6UABIsuLSGCmNcIPrNQhON
ogHAmbM2fP8uqosPJwPbSgL0A9zR/WBVn6PjvzStR2xQxbTLxDQ5PLquj6Sqc59DWf9WDhwhHXYb
7XZA5ZjyrogThXNTnJDhU2vZ7WU08zOwv4tA94C8MjRZ9EqffVX1URJt4mrBdBacDRsKg1wbtRaS
RBvAZ4gmOz/bZWOzkSL/nUziyRpLPC4j+hKjnsnAsARoArVvUdSisggIYxquHdN/AMRZXLmZfT/2
9dnrXO+grL7a+nZ1VzbjKzIXcojYoOAHZzFcWxsWpFzg4Hf2VPTnsLSMXRngzm8VzFBJinaAiEHY
rOkxzeQ7at29z8YxcJwnMRBvyuM2GQk7lMQ/mQPcqy7r6X3eSWg4MT6PtsJiOYRWAvWpINawnjm0
6p7nTuvF+wZDcrRI7BOG1W+Kd5VOJnpKKJeZUvVqWLiMsw2g0yjVXTItGOFhPAHmJMZHsJmptM+b
5MQbrk5oXLvQuZlijvzZs9htxg0rfIm+KDtpkocjhsJ4Z/3xuijG99LZyZ2sy35bC9pnD0pi587D
UfYWQ+dyYwPJWT4PefN1D+AKhuQaoW0eqHoPHjddzwr2lWStuU8r5it0tyazI9CLsWt88ZQbh9y6
Haro2TatdOPgz+ChRhdpkgBV6BHF3NbtSRGTRVhtG1RAANf2uQfad5Lv5cStbgTpg3LsQ0vaK9eE
f1BSwzzV2MNiH5ij66O1JuwJ1m5t3hlpdAg6TAV9XuitPQwT3SObMBYEr1kCedLNM4R1iMCvKuIs
kLYxray775FS/qol0ctMaVeDAjxUVJqPsavop9hxsG+o+s08Fle9veAi/OxWp128kTXbLmFUTyEJ
nsdSdRBcK/E8czUyVzcIvYE/CHf7HHVQcJnroyyZK5zIrsSpbJcbNzcvwGL1g5tDRErm/rlEDbQT
LLN7PmNkUAZndbNx0L1DmiKUE6vdPsqa79bpd4GwppUVwLOBc8sWUN83Fcb4jnRrZjXhyenYYzh5
nrH2pSr2J9thcwBgAcsAeRXAXIao+WlV+RaJ/GvKx5ixXvU4RmF8rYo3MwD7UaG8YmAWJmt6inE/
RIsyECrjUOV7k2XfjoEi/m8dFJveJM7WYKC1cqeAbCQRHGtLrgeDxR62mASLRFvdiYR5UxN+67Cd
EQBwSRLrsyFlm6oc7vPMchIwlr+ZquRxNtPwKu/6awXPbwfm1D5IdNazcnmgYqRzUeFf+0w9pRKv
HqKsHRL0Nd3reAQwLlHIwe/CRsOSptGnwU/aM4nlihqhmbRzDSOJoaBvs8MK4Nj6QUxDhu8Is8A3
5tV52y7Z3GXExNhiwNZbAqG4SThehiw8qH5Ta5+LuLwPFBdaiY4AMyyv7sxzs20dGxTDwA1s27RG
/qffVfXeH1qMPF30EPHrangpJJc5WuGYFB1LnyDcxQTOXOtQvsHSiPdTp6+ZIDwE7nTuJTHx4Gc1
j0twO5m1YLhsXvreDXcdddGJqQ/nWAEwoQW0H1RM7TO7vFKud4ncWBBCQG52NTm80n58NXV80WEt
cBACywBSB4kIMu1MkhZeDIMjz/XA3S8HqGTfokyQl6GN8D2f6F/jilz6R7gZ8cEhyZw9V4lMoqg5
OsECNbrEppzGvKTc2KCwpkPhBd/wIbIrw2HO6dloNQrUJ6yMxNpGNojkylxKSKrvzoNNP85Q2UTn
7GrffaoZfTn1ZKxtn52IPYjPkPBDsrDbo9GZ61IXbNwY/K3UmucCykxo3xRoGHYUAG01ZDd1W6f4
cWBkuCxvd57QbL/xpmdEBj8SarYu3W87dOSrWxFY4+V8GXUeHA18maN88wwXOARqsMFsAbgbd50M
3jLZhw+2ZWMnz9q70W/Hkwza6qwC1joMzIngKj59ojtX8xIDJdkPMPKCbGqEudynE2dElcnmMCBA
JBrbKB48Q6/VBF4TSA7/VYJ99Iv0TU3xcAdOm4yAA0IRiDcJ5rAEk4wcbf/U62VA0JuANAzoyebU
wXZJF9joJcBwtaAHC17h/KUwuBVCsrD3trjyETbDgHPMQ32t8hBbQ6fYACBOXaUuyZBEvpa7afRc
pF3qHoamSTxCgp3VD6ZDBcewKWwoRxrvWyyWLQ2EgM1iV/LqHCO6W0lIUwP50GgIybCm2jeghocZ
6ykXY6nvqYl+hBJdBCGaLNJVXGO87ga6TLODh05Kdb6SmLiRnF74M1QFrvdC3g7RjDj9qlazCoq4
OpcGOwJDtaqLhUXgwmmGS7muMLJuuv6HNr4GZZ2t5dwJcq0lxmqg8YK3yb6QGBl9UNd9Ehrg1ZEm
9KrfVVFHWkI1rENeWIhGxFJGyU3tZSficzE7py7ZEApP5Zif2iYE6AnjlC8PoUVXkDjgjWPIqVKM
B3bMaCHy4qBbVpmCHricSD2zcACsktwwDj6ozDCQt/FoHSi4zL0hQQ01pjyNuMCCmZx6N13TfcxH
4SRXhgFFjR4ADnMUHUAQXpOKfQ/3+LP2mox8JGh3fVNfsUmabE8cO1aTso7uUamnO8tEaTKE/NSi
DmG0LtpDyWh4F6UGx2FYPHWdOayt1GPwmCuuzGoh5zg4nLAD4vQ8mGPAtFDAj7NiMgFAEVL/taiA
w3uNkWaTDuOnFZbQcT3XwaCTz/k+bOvnqunDXeuPYmWzmApRUvr2Wbop49K0DeHDx19hq1471rgj
3Fmql+h5mDAPxJ75OJqgHQatFxCmnvYWzA4jY4hnL0c32ZzPU3YhHIpFKsMHBgJo78L+zEwfn0Fv
oVGby3vNEOVqsB7jOalIHFEM5K0n0CntJl1o3oZlMcIkSB0OXPAcu/hJ+1mfKdzzdT3Cr1PQiEtz
OnaGe0jr5jmJ9LeHQaFIDIDfmNsnl/Gm0oCL8vxjVBaZcibZxY7ZkMoWQVsusFWk6BgIJMPMnjX+
0e8E0tyC5YqB9i9272fJLrtiLxXCHmGhwzEAqONdOz9RADojjR+ztH4Ne16JMjfP9rxkd/JTpIap
H0Qg2Wyi5F9pI/4h6OusttZkT0cCgMIdWuWntrTyA+PhBOpGsKsQPmwhf2wjiSrOBPK7q2D2YyY4
wnSYd1hj3xsrv2eFvPFTX6wDzRNmSYGZogru2pH4KyI2ruuJnaj2JxiZHAR8WG/q1MAniFprS9IL
ylX6IYiBHAn+guRBU2Q77NOL31NLgqPjL337iKBxjHeVROyvQkLQmpLKm2+C66LcMsNw1kSOPRuK
GZ6RSZBYLJD06A0nl9UWuVNQwsVyM6UyxamW3WFaJXVQRxfZZEfdSOpeZMQtz0veKxD+lgwXVHKE
INXdU+vWCWvdOd5AFmz3yHk/S/CH28q49isXO1k8WQR6IKiU4a2TkaXtTiLdtKw7OBEcIlKFsUps
GW9R+RPqFHNITLnaTQzIlDAznGLsvGXbqsOcUPPRf8wDD6oHoRx58RXqvZtBJPkmLNlBOwilW5vE
TsJVb3R106TGsIlL7g3PAwXQdcuyf7odjOIbRh2gAOTqrnFf2+M7SejGbuQ+JS6p+aPE6VIyAUai
07pYNpukvl5EhjFnqAogsHm595J78WfYI5yKGv8DXSKccJcVXJ5Y4aqjf6VrZ7tHP5bmM6HKHA4z
9bSh+mu0aovaGqt5trxZffqnOiTgwGJ/PAJEqZa96iS6eFeO4Q1ptv3B0DmO3fkN7R30H5B+zAVi
DJBDvOsiLa/iJL9BFknImdMM27EOXylUvIOOUjIs7deIjXNGSbhrXMKYtObuJOBpQrmsTSjQg+Ad
OJXEuBmM5lJqHV1y5bp0QLi/v7BxY2s1EIyFHED0qhHqcO4/V3/NZRHvMJeBPojgB9KRQB6UsIWW
aX5e2ndu2KJ1YZy+ByGzwd7CIorVy6pTfbxqi/gipM7OGV1hIiY4/Hp+lct8zB3JTyjRqC90F55z
kuAPfe3dNpO6gTNgrQ2EDGngszt3FnxBhM4cjhn7b2OLqZUWULBkcvBZEnME36uAbGASm97idsdj
lWNzlNM+waw6ye08EBrTLUFOlT0lhJXXhMUw2gR6FEBqu9Eo7ldyGKBUATjfdFBma29hqDSPcga2
YvfF71a0Lzjbj5nHtKTNEmMNW3pbaG0ihJxelMP5FbjOEXLQZwK0M0wRv2FvLYSC9kkgY8ZY7pZ3
3dMweN8d1qgNg8itEgDSC0sy1glsa10rbj4a/dhEm50J+IFOrOmoiyBF2gDniX73Cf0f/EqxrHj8
cOMasjhK5x348F1FsbOL6+jjNfQEMJkyaa41jrRqAYDXWXoqkCChoLi3m+ApzfVrMiJ2xHUnVm2t
0DAI5oqZEBfLUYyejGV1ziygqWhrcwYia0P6CJ6UiPdKIHG0s0bsyYh55MGjtCVooY4QmGSpPDvO
lbfEJQhjsPc6njlC841TEBusWcPBwg1QOgzdvpqLe4am2H+QNvxRqKPno/gQICoKy6Aat+34Sk9a
rGNFFIHdqWtTiuHIRCrSzbibEgpN316PEK63jBZvkpx2Q7Ew9FMGRS2D3EMie6SihvNG5TtfFfV7
Vyzl5lyOWze/jysmUZm+J6Et4O0m0GqYHxiRvzEhv8iUaQv9OoqlKX0ZgAseYn88ELcQr6Ng9k4M
HFe90x5MbRW35LrtrEDTfrn1XRzThivMsBtosN5W2rLepOPkbyzhX/Fvd4jsQR/mBqdlmJCRNZaX
aQHmu4lhgOJEY4LgaB9jdFklDkd8F4+fRUl92BPhJWNsjo7riUU1cApclHvwW1kgm5u0NerdKPS3
DX2rSRjBkYo3AfOgtp871LREyGXHkVggHBeb1sUBXgQq5HllChiimHawL4/sjNbqtzTougfwwg7P
Bx1XuOmU5G1psDrrTh0UEd7HBAIEZv1csLXkQhq97cLA4MhZhI1FCqPwUyC+fgxyEBbCferKTh4c
U/zOTdzxAo+/tjAikoN3JI7ciWNGPkn0TOooOyQc52jMjtnQ2uvMAC9lBdZ0ZP5IlpI+ei59bgS5
ZOtPEN47wMtGEHqHwgxZVjOozEz0RF6H9s0o0OhV7IkwLUU7TAFPiW++hdL/0mZw0zbOnTWrD6/I
Qepji6MptH4sm6IOhgEbXhfLT3OrfaCldQ9BzahxfNQ8oWMGprDBFwgE+dRxVe08MBMrk5ugzAvm
a3ka7YEUvSame4k7mHCmjncjqyExgOewIuBHDIyDrdVhsYzOxMmyAnERxHdmexOn/rsDohsGiziT
AfWNr+2aUOt7k13wrp7Y7gXKvhp4l7BOmavVVDAjnehN3QaLv9uytcJqTaLwETJcuqpCqhzEVr7L
EriyqeDKTjE/opgMjTY6kLsEzDj6aAOSiPxJ/yAjarZo1tbm2B1tO69IIxvqVaIFXyBm3f0Q19k5
TqzPSfKQimr+SCy2lVHRH62J9a7FKB1/+zRicOG//vwiqWtOSIFQ0ZecYmjUzUJDhEEI6eu9YRYY
p1lGbUY/3E3Mam5kemamEOyDmjGZVbMdJzZsWhdNo/eRMZ3HmlOThBL/kLbmp8W1tDcriBBd154R
eWekatvOzlctq8KYYaA3yGAJDHMPce0h+B05QZIK3j53Ab6sKTmjjb4TxCmjfYCN1wTBrpzxdwmt
qz2q1I/cM519hcLVxjOZDLyqU+/vWXh/WCEyoSxQJBF4wJhEM31bgwRaUzrfmS7OtKBXBvrQld9m
+ooYi+aoHPlitLN1Ml2uF9RHT4gnwzUzYdidSZve5lhfmh5kiNDTdDHeKteJN4Y52Qed8upduXAf
N70ktjjt65uUn9euaWa5bUIJMQezVSLL26zYJw6Qy7CmNbRs19iKUBzNPr2ExkDsxmKKAgFBtzFX
v5OMr7as9Lr0xnzblme85BedBdGmtl9ENUEIjOvbOERmIRwYpmNlf8uitdZJQGK5w1NnDKHYND1n
R2sX1iq3pj3hhoGDORXADb4WJrZNE7/bvvvNBhG2jqSUro1s3yS8buFCCLAclHe2bd3ZggxOaXuk
bPRf0Hrn7YR/SilEBLbZXMgY0bTwSDYnbXyC8EhZ7mSwQhs7u64FciF4NlsWnYSgFaax5vWm+CBE
j/WVxQrbS5NrcG3IugG9zxlm7HEA+DF6zKHxSYIsMOND3qe37eA/dHW0YIfAkgTsftK22pW99Rbo
BnouQCtMK8GKJZvch1VCYEHMm26YGkaEMjt0TWKfcQCno/DOS9ABZDrv4DhUQrk8TkF0bZal4F3H
42eaGfiTwD0L5MzUecgpjsyfQF/6M5x6BKZrtHSXbmB/t/zIYPHPJG7TKiEVAP+Y6VvMlHPFcJoi
smME5oZEw7FW7LMNVgzW1H+yWqMX2VqHfGpeM5YeM6IZVK7FVrRwQZTLfh/5w4rJPkNlg25Dl8HR
hx3tVQijhFLbsTfnM+P6xV8x1E8Ik9/b1Dmm4PEvruvcNG35ilYqWUcMgxHPEsTZ0BNvBUI3W78O
cx8c8LoBHcwQKFeacjMm7Nk2LkRZmXcTxUooRL3DQPfp2DnkQIAbJwiL7hptET6HxDrDTvk93ppO
l27ZXPLoYF8AQ2mieAPwAuwIjhovGlYNxPw8aI0ggLr19kLaSNnYzHNlPQSOi+vd2nghltPIKhBs
znm2F23r7wAEomAqK9b2qvFv7EX374wu1LcxKnkPpT8KFAENgEtYXJlORD+RDooTHf26YzC3Y2Hc
t+GhIpiBzs049l5CRufZW1TovCx2r//IpcHkhKA9RFmcutjlApP6qq2sRbWXr60E5oPZ9Qd4u3oD
h46UjQzEru2AQQ0a7zICUOuQJx8IekNbRAQKJno6MpIVyHfjhK3SlgPBGXbacxIaPmeNNurb8bAy
sEZp955DeJny3u20k7sZGMnGbqxbJlbhNt2pHqMTAebgvLwaiDIKYsg110PPKjUm0m+DmeENYTr/
s2kgSndhZ3JeB40kvkVrh+HRHiweuCzut4NRRhTE/XSI+enuW1ZMlZ73fVJGewJrD8kQoUTy5maD
9OGAjeOBeepEAwaiHAcCTgBF98ByY6V61rM8s/ekbkoCBhhYKC87t0FurzuikBk6MA8jB1XsYtfB
MdBwD7oM53EqvWNDhUkvq/cEgSaV006xXWce8dvzUkh+ynswzeFHC1rkSqO2Mi7MOmG71ckzHBZq
1tJ/neAVbuZlzennDaUytcjOqXHkz6xF9yZJFARNX9F9lcdQeddLBAGVjQcfLdiaU2ifIszaK6eu
bqmBCFTBAbY2B/lhN3jbW58oTmWrk1WqF/sGPMa4Bx/Nki9Huu36wONDfVPgTtsCmTBwM5BpWhcE
2iHGcUABr2fUmZT/8JbmubyYwo3209qUXroZNMUzmBP/pGbcaiRL7zLxrcFvANfAH2NGCFzYM69l
p05+x9hbCM9nPmkiLcZtgSvBcOLssSzsxwk7PPHx+dHIIx4h2/zKJweh80H3001GVMK6zBZ5Ycig
SgIoczxmJDU2iaGGg1aY+oe0FtJNWB3ElC6MG2YFC8JU22LgsYwte1XQsRolXfpsFcbGNxRiAg4T
K8eD6uxGN7uZC5525OdcNPX8bJETWqoceLejTm3OUeHb7jPnW7xOOnPrlxGwzPKhYbcKy7pFFN26
wDA5x6eweFXwLzd5fBNa3ldoggd0q2kjxHim4W9IxeHtOY/+RobVsy3IzwsMk42AzbA96WHotcQK
una3iUMUdRx8l7YNEcvDhasYFOQpkVLYLWjOAnEeRr67umdo1fQtG9jyVkX4b2hpgPMAjBoyUpa9
amsy2EHBZxJYsQXvQRQtFJoe1UYbZwiGAwSUbcrlPi5aW49K3zG+RWOkINKHbwrGzdTjDZ8Y1m/g
/R/s0/J9FoUNCad4dmCGrsIF/y4T9Mp5+4KSkt66Sr9sFEtWV33ha9jBFohJc0muhy4Smxk0S2vN
193YiiML51mRZ0agsD0R/I5D4VhhnnVQi+yShleEkecD8Eprmyr4I0HcnbXhfDkgiWG7FF9WAXAh
9crXRaoaui5PYycY+yOrtF2FXqAdCDqLcFOE4CZ3sWBAkJJ1DO+cQyfJTW/Tj6h+DKv4LDO2Lyry
DQ5U1nIqpEOCP0Wv5Yf49Cv0b7/++rd//Pu/fen/Gf9UYLKnuCq7f/w7v/+q6qlN46T/3377j5v0
C+lL9bv/89f+64/961/6x2Ml+ef/+Uf+r59o+XL+6/Pyv//nl7f56D/+5TfbsudEux9+2unyA0m+
//M18I0sf/L/94N//fz5LI9T/fP3X1/VUPbLZ4vTqvz1zw8dv//+yw3/vFD/8Totn/6fH7v9kPy1
Nb+21f/5N34+uv7vvyzvb1ZoW1YITM8JWCbav/5SP8tHgr+5oelZpmXbuAI8z7V+/QVAv0/4S87f
TJ+JNVYYjy2k5QW//uqq4c+H/uYJW7hhGNimb4a2Hf76z2/8X36C//0T/ask8LwiSaj7+y/PCv1f
f9X/8aNevjXfsSzbt0DHQKEMCedyHD7+9XEBJMOft/6HmXiFbibCtuPgxqibnWxEse1Ip+bSZZ4Z
lahqaCBmSXJ9OjzCodwBd9gWlb3NXaARUeJ+WnHwaTXVFRyOTdTPEekybDvcWjbrJC+OrDVWrt3m
22IRXDSO+wOL7nGoUoPnJXFX4NHWHi0ib/8U6o2L37IeiwfskPOp75D1Ea68V0nzaro51YYXynUX
P0g7KNYFa4pZuliUHYKgID6DpMt3NLBvDJYpEfzomkvjkNTusVb1xRKCObgrmesbP4NRPYZjlh90
5W9MExlsNKPmi1FvzOn0XufNG4AtIKq5yQIQqqc7EArnB8DN9IBe2yXYeJavTVSSG1ypTVYT+ziy
BI/MJVrJ0SzAy/KASKJm6MgyCHww01LvVMiQw5xklVyvIzb5a6hD8J04ZVL/FUAOURi1a+9S8tH0
SHLSzBSqhIVUBBYWCZGv3YaqCxl3ZE8fuMOQQ2OQHImhlcuhU6Pyz7DyW4SZHhNV7VJ7OMceLkpL
OHJjw4suqv5h9uWd240Uj1UWr1uPXEywMqZl3XEk/6iyRrpbRLv2yWmqxxISHFB9PLCfITlW2MOz
xyL1v1I1PaoAu0PbPxvulO7DmuGv8uN9b4KK1Qr2ulW9aoUEfshwW82MBKICJLwbY13Imn2S2C8+
zfHWWqaIkJjNXU2Z5NvjI4OM9No2zV1mEVU2EeJl5RQ7Evfu2IbxHTx6SJLpveQaukf5svF71goE
eXzHM7ZyQ0KzNIwP9kwWggyimXmlaMkRQTXIvLz0rU///ESMz8H1X1LpxWujdSpg6SY4RYhaTGRJ
Dftt1AgTkCssDkKs8PAInMnmAqmjFTT5CTCB1uVLsjC4C8W3T4baqk7+iJv7k0TgsWa2dIvYk/Y7
ChiNJfauaghlRr1+rDQeYCczseDZUM1tgJJDwJ4rJqnBZm60yQgoW2h03MU3dOjfWWOtg0Qqvia2
fAV+o1BeAlI/R1l+1HV5pEi6oogp22DLHvK4WNTCqn0CM0SZwciu99rPuu+v5FAtVt1D7TgXF/v0
qjqh5EeXCfafPNdlY4sigmisPqckEYS9baPOFAj+dh7LspWTL7NqVPt5A1HMZyInWLpExrnBes9o
hQ7KIS6KkZC779qB14SqN50s8mmM7H7ysIS4LboLxBmI5nOmw/5YsK5lBNtK47NysycvgjNjEWgV
ioheD9maw0wRyeSdPceXbgKt7uNkCnHuTQI3h+NCxfP9WwTDD9qP0hXEkVMvyHuImDav+Xnxc8+v
/QwZk8L4NBrmfsjTEK6oJKKK3yWdCveaTMlqfCR+7N5Hq38RfnHIpOMhZEX8Bwqd91/ebXiC7KOd
5zsDub2uWrUp88dKx3uQuqhjG5zFDlseIE0ELzI6J/Yr9e2f2plRtmc0U6pB0MfuhAOU79FNM+q9
cjwsIsSRYhugLcWGXLL83oKuurOUf9Nng3npyOIgsDT/gstzZ9ei3EjTCU7M3OjXe3rHKOjoul4G
i3Oq7tVVULOsdmP/Bj/luq7Gs2FPw28LBqXHU3wKaz4iGBHJghSTVt6gsLThspkLyx1/+chIZ6MA
UrMy9WPaO6Iw/GTiFohb+8FyBsoyw+g/eledCsuurlG/AtJgZJ4/Wo0vXvuO182JkSpZQ1KRsOtf
4cUgart27+kVWzBqCGpzfaqa9iqGY3Slswiov+WnJy/sLqaTTLuqshB0WSyenboh45lEvtRgDm4t
dmLN+unoly72mNwdbirZlUQ1TeN92T3oxe0TVjzBQZiKozBpwKWviGiYi7MV8RSlNTMMa+qd92Iu
nvPRttD/2fBSHPPWmL6i7Cthj/XmtM2TSMApKEQxmyCj2/M6nuyF09HWzadbFOAG88E7F0TTwDOP
87siC5+bvZUIiaE98Q6WCp6k7z2bRv3ucZdtPbMlEKQONgVbnl3m9vIO3S4v3khaVhnMGJVixzqb
VvltGMPz1HnBxgyAaTgTckjABJkLNUPPybZvlncOPh0MpM0rznyiGAkthajsbmV3sQKaceag2g3d
VVcthhilb1obfE1Y0xH5zOb2bbgvhvARkuLK6NxLrhENuQuczWi9lya5QXdeDJygQ9A9E4G76WP/
x5/RgXhE6BZY0IyCbqBzkS0vl1yGvVtT8/q2Oghkr8i0WShlKXeYjC8Yd3Yis74LlH/8hd9ubV1E
OCeAirzfUyIvLBhZekj9VI6LHD393QfMjfUSd0+GxLXikYu6iJzV8sj428F6itNLpuNDUHAmNp2z
sHMOiIjPbpnvLG18QRCc4XXIJ1rm7z58B3n8lM6EOGpPXxN59DuPA0YAB7P9znXw1hrpK7PyPjpG
srnAszp4yHBNorJWEv/YsVk3IbAiZqZCboGL8hRdVwPadxDoF9soERmC8WCGYnzmNUZCQ85IS+Pq
HiAH42eY3SxSwTzP5blvvU1VYnukOLoUTnop4uILifOmipBPRExB2ancaCLRPP/OD5hP5AVjjzRj
f3ihQzyBTP7ssW0yIEcmKr1PnwFMYagHZkCc2sQIm2zc0wwsnz8CTCvDm66DdE/6Cv39q4oK+MDd
lxeM3KwVTEY1eugpMcs1vOi0LjR+qsf6FoF94mReAeb/DWeUyW3AYcppATK56E5jBngTKws3RKiw
uaLF7BJ6wAiDdOucx6kEKcpb0En6qwYQEmbwDxR8TE3axV8PpdBAOgzAvf5qTGiBKtLzIp05safE
uEBSKVU8QuYe1GofkbFau4rtMb8rOjandUgCe09qNggQBtXCyj8zECWQuZzpwYWew/bn3evrp6Aa
qg1OYspV61KCejABou+be9AVxn4qGC6FUG0E1/IuqLtToZMnEk2zPQOBdRB2z6jbknWagH5Jk1M+
Rz8BEdPoSbpXaZCftWjf4mC88QKiMNFpIJXzG8RDKIenWYB3QP1CnSE+Ku6yjetEMacGxle+HpbO
4FGaKMM7J/YQAdC0TGj/A+xTZGIcxKKrNJS+LYduh1waPnDtUGBVLyzJX9uGuz2GQSBaFpRjIp8c
BO0eVkwr8D5g+B1Nr8K/D+ZjRcSKWg3xi6fdlZINv1gei3W+JxuecUn6nIbbOjn3ABlfeTS3tiyQ
FkXQShQqUqsXI1JFwkcRRuxkLM85AOx1kgXvyru1xtfYia7rkBpW8Vru/Kx8yo3w04RHDlNyAh5c
HRC0mwx7OJX5YViffWN8uaiWyLFBICo9Jkg165aG/Il4K0r1weKpJPNFchEHj5YoXozM+xiydkDR
ZX6iK73LIZkQP1eUO++6mzzymQ1s4uZCSoepvWa6fsmR8exLJGCr1DDu2izyrzEO4cPz5rcBlxks
JrXu/ekOw01OANQfKutVO4Jz62rzYQHFMltEpO03Z89g+6xi3tSABco6UuvaRczlOqm6snCdI9Sl
ZHRrVpFED64bGdyNcrn3y6OTCIAILZOrBYHGPPSr5zVah8phImeedI6gaw6WQ73+rK1M7nvt3KvB
IvKOH96oU+5wUnSWME3mTI5ANoGouoqpvduGXVdORPuCIhiZUhq6RihjM+81S4p4FKNzIPfUbmzs
zfuqn1P8YOV7htuYQPUpQhRF26DlsbCI3VNINdEAVkjhKaSUiWvNwzA6VxQaQTHsDLrfDUqXYlO0
Zr03KurgtMd+EpLVRFyE/5NnpnvlLFt1B3w8W1neQ3lS7Xrf/Br9qD8bM+7OVu9UETwWUU8ajTcg
WMIsnfnFcGpZWBWxc55KqAUkRYGBqZHnaOlte7Ca6yzGghsrHyCwf06Fo7ZpjzLLLKP8qohZtPsJ
csmUs1mi23CQIPKqpSSb9OdppOYk0QzD5iJZtvgiUdezpZXFz9wZ10lOxAeujmzhInV7e9E8x/+L
o/NYbhzJougXIQI+gS1J0FOivEqbjFKrhIS3Cff1czCbjpjp7mqJBDKfufdc61NSWK5upCQq2V7Q
+vCvwF2fcWleoAPgMGT9UceYndv6YXod2ng4jEBat4TgGPhaOemWYdjniZcznidhKlOEweQT7Los
wMJh9Cirqy/b4AApR4KPjMe+n4wPNaBrDfWTHwYvczu/LzZfkIgZLhqPuY9/WHvDpcmIFvKlf22Q
wnapLTDlrgKSusZa1n/KvPvypsDdzd0ViqW+dyaNVskUADcBPuQq0Me4ANTY9acGVfIzm5TyWa9o
AI/+BvUbaAErtM6pD44XJADStxgETUNjgHGkvK9eZl99JUZRAejM2n0JkNzpq0ek4BBvLVBQhNV9
lst+IWWXArk+ai4bzGx2uCMhmthJMlV4FlO72bVpwSfeg0lpBFgSs1PvTg1WovSQjwnTeTID/BD8
1rKg65+JuaFQLPWe+uEF/AQPWVmytV/X1ZXEi7Cw4XqRrMDOYZJfXQL8qnws3gS2HuYKBt91Wrzp
/NiixtzmNkl/lQOXJVOtPmElzvZZYl6Z0Xc42+1ta4BdSkdaMbCyp9AaX3snxtrtJS/MjcIdRtV8
W6EAQjm1oOHIvzzEyDjaEp7OAUeEzbVVFOrOcc1IDjovqpn9aMR+FLirCgZudW17EO+fk6R5bhbV
39p8fJ67+d1a1w4OMemrDPZpCor3BtdYVOJNgNGLGpy1K5PpGRsdi9SPwahXLEzY4ZADJqstro0l
WW/d+diSNZVP3ePspfGlXpeFCTlIVRt7NyJkaE+re+g0b3XP5VQEa4IviI0yAyk4LPIPBNKtNcj3
XOXsQHQe+cq6V4CbjyZypDJAoSy9/Ku2q0fV+9vMDg6yMh56RmDHbnFWJRd3Pim5BzkN86MrIGQD
3uO0eWGUIpGsplBWarzaOSiehFrgYHDouWFhcsftpOCD1j7gqTrj5ea58X2eBFHeqdBZMuNsoTt0
Hjs8jak7f9ptTtZ1d2sCD6Wj51wsKc1LzHR3wsCNxAUGAzpo11iNcc24S/iAiPa8h50rIpHnIQ79
BozqgMB5fWma9r+JXfBDmsU/ofOvI7xmzOvTJLr6iI6HWyy2zwPAWQddCbItUe6nzxFJQlS1Xn3p
1/1LLX6zNNa7wdMhPzG35oTAPCusu2YLtmnOQQ9qdqQu3K3Vq2HxzbrNe8X3UaftU+yvPyx2mUtb
4GSgZuvs4TLP41UNKHkJymTznTU7c/ozus0jlmsy3xFO2s70aEK380ckDwajc2ZYw14ELQUNRpwZ
h0U7d39FHnvcu9VXzqCEdorw27jHE5JN+lCNVAXsYy9WSTKBNN3vodbnbgE036Q/rLyf+5XjXCrz
nPXZvmvx5VeIWLk/yr82MBpTXTovuyMsOWY257CkFbHYb+15U/n74FoOYLwA8/4TE5oML/xqR555
nWFwsocWiGtwXVJKUTKY3jqDRBIbOSQUa8oF894Lms5cg4CVzm7o+zPoKHGGnpE8gk33I6fGuh26
YHAZFiLO50pEkBWxtJq2nq8xHwf22SYtntDn6WT7+XKswhoPHWqAOT5WcSbe8JET4Cp85i9Gfh2S
vrhlXoIZrXSsp8V9Wxbk01w2W500XznJ2wCTWiBKTvUA++lf3dj3JDe8LQNPL9L6P6RPaRTbHHcE
nJiXDhETC7KdsVTmU0wcylk2iAxMmKfEJPR4jRthQ3fDU4q6mEVYeJFtMrzlSaqPiIQ5VELH2U+t
sUTLiF9kSjl+Yqv6WxcVIg4Tsg/3eIVXyzrlVYJes2NpO4hpm9b6ibvTOwvblA9+RuqI1SyPueh3
pFIpaFj61NqFdZq69m+j4TMYlhcjmF6J6DYNmbcQnUc2mmJ3fJ+LIkLgVoH94/VtsHltKOIoV+Jy
l6Okb9QMlAhjKpAX/MQls81iTL59b/mccMHv2QpeAHHh9xTJb9CGNyfF/Y0KDLFM8hkiaIykYdRH
EooeCleIwwLGgWEMhWSZeyRzyH/14FaRBRmDK4J3UWesyhAEo5FrohnpHIZjNC9ZASpgcNi8xSiA
OYKeIbLSlsdoI+fA/i6srmRUuhUGY8JKkjQaT85xKhE+Uq+nBWkeIm1Ari+XIkcSWpikuZl181X5
9xxqYmobAgZ791gtYQDGHyS6w0xjI7F2QKAfNipGBMIGEzSSz/i1m1sUpQXn34AJqpz5EWMveKE7
vMWs55FX8FGymwQ9NyYPvsR7ZiVRvKC6CNPm1I31Y1DuVyPPpgzlznPqn9YsjxbTo7RZtkUG47Oc
PquxOhGESNev+WobnOiNoKmJDJoIY80KIYXRb+0Tfl7Cklg6RUltfYQzkvIm/0GEsJwdLIyxtarc
YMgVpodlCxP0mEgY+tJ68aij4BqPvNEoKoUumB1UFnHKSb83pE8qb9Y9zQupF8Kd3CcW5tQveou1
QD8WBg1hLqnb+a8t1xWKywjLOITz1VRIfzp3jSxpnmaIcodAVTczKc5kCzLoyhAsWV7NO1Cpt66S
8k/psdTULu1a0SCD0cTPugwiwId+pSTJ7FMHsW7bwTyeeqYwDG/MAMjINJFDQM5gl2E0MdO3oGQr
TWB284SJ5MIZh78zGI5J3DxmRJ2hAepfzRL91hjzv8bZf589knKl5VeMADC8CkWoORpCXfw6Td+d
0vgqrPKTL0l3rtzGtB2HKomRhI4Y0r17zr+UNpV/wAtKk6bxPlUUJ5SmJ/C2ww5nU4KBcN+ZFGP2
hHSga548RbsWZ88Gq5xtY3oXy28ffbVsHU7apXGP2GfjXWaQIrpKWUAV8tziKd7R+O/wd117zx0O
uDnRwF38tvxhNEWP4Ir9TBoNQ8UwgZ6GArKhx1cuZjUZghbLi/KLje0IL5l6Y6VvqHDqI8/x3R3Z
VV/4iJFqrygqJ8TfKXp7imrH4isvhgLZKLadeCj2fLIPLrO5na6Hmxc3f/QMj94I6+/SwXAB5f+r
9hhJsB3WkbsQx6CQz4W8KNT/8jymnGOaGW9tG+1/ob1Eg9E84x+ADF72bH9Cl4oR3VrrGT/0RpjN
l2FvDdyhHvXoXg331KbyN4bMeRFIYxOfHTCan5V6p1+12+0wsP2kY4F1eV6Y9EHrrYpjOlDIe4E5
gCiJ/Re/yJ9c4p18lecnHM8o0mWOORiVEDI69C/TjAPW9wr4AQHLN9P4EKM1UeA3l9SLf9DH8vm3
F01qKlLFdEfsPMputxgOniPb92LIH4y6My+5w1M4TIwMUMEQzSK6XekQya264UknZXkCCvoE4TGg
CaSICGKMwG1jkLPcffDoMENvQTqlSY9PuIKpEDuZIOeYa1UyYjSOee2RqrTQ5LQsjijXaVr7bPo3
yJhgJ2W+gavvdHGe6yDFCm0ljILhHs3h+GCJt5mjMRPjU1CCFHbW0Dy7KbigMoa5XRhnEWahNT6B
YNGymQ8+S73QFMO5HczX0c7ybdJCqZdh8SK1E+8VPxulgrP3FWb5pqrFdSbT3jR4xqdYPfRz++Bi
p7p6nnynncSf0yAZ8yA88bu5SBUI8avHJ8bTNX8GAmZdBtPFzhk5SgylLpaLTcjbvunm9UrrmZUO
zdojmT+tBVdhqAcYEWYAYBUsyExcAHXqT4Gd4oA75R+awguxu0D0V89xVTHsIZQZw3WMoT9pb3nf
6UhoIn2AS3QukgufyE0mJoQPwezb2SkveI/FB3i/dSgnikNMXwBFNNbYIEBlBtWx6DjMsmV6kzOn
w2QMRAKm3XBs5qGj2c6JIHvP7bTfmLx/BKO4H37AfiRJUR0I28kPv/a4JkWQdr/1Q4zD+mhngnE4
HnCI/XeHPBdMUwaC84bJy+J+JZoZgqNcRFA4HMQiyXYRkAlNIB6ms3QXYg//iIoNV+eqc8BpNlUu
nBWOANOKnNX8PzA+P7YYxj3YXJnKFCHf0M+M2bf41aGZCpa5CzpLsqaZU2HDEDu3pGk3vcTZBUt9
w6hwUH7xZ+pyMk3QZ/QlV2GAOQMTcoKaRf2BVmpQmDX5vjEGfhmmlGafD0/CZtpY1kxdsxw2Wu61
lAlp9THJutqB84oGKwCoF94n4KNHf04uUiwPCkkw0GdB8DzlCEASaIalQUNjV+teLoBa1fhDAsHa
uCIPyXelXvMj9z3WpRcBWXgglNaRUw5Ug0/EA/k/ujrqO4pzfBLlBXnTYagkU4gkvQUCJkui+iIS
ZgKUxWWqEdjTB5EQ1QnQl9p1FYm8CERsIJ+bReTMeNkkqRgLOnnJ+wIEEoSInr1l+1slwxdxY3wa
IxSasrGSG+hs5Jb2XgkYXl1Rcqa2aMzdYPpJzOze98i1jNphXCfFJZ64IvMU1o1nvMxFSPjLunVv
eZKPdEMHQjrwIyPQlwajbm/lG9D6ooJGvQcwgmIgMAhmX6bg6j0wo3jKxUJO02BcfR+CjvCxNFWo
dtCFnwqt4rX9PsXhcKVS6o50e7i5pfE5uO4DoLECOMKSRLMB6HRZmEzivIRwgM5/mkjEGQv/Febp
i1roowyKdz5j/MIKM1xZvTHMzYFnMz9q4CwHwykxHWxD9jRtlqx455YR/Lc0un/NcNOcyh9kTONe
yfrCogH6/RSobd34FTn05yLzQr5Xdx+g7ogs5llLGZtwSG3ydclG3zBbABypg+IYtMPB7/+kREUW
thxQip0EUW+HOvEBHyO5TbP+kuFJQAIILifsUOBBXL0P3YIFvNYsAix1akYLEFlCb1YULXml83u6
RvgsPRb6qiKpC0BCsmN9TrIv5B28D8tu1Lg6LMyWU3wc7LXi1pfBS0Hd4Ac6ziFRi+Eei1J1GhJB
3AB1J6pvdIsqfB/a/J9flMbecmuYE6I8m0wzERKanNzVJWu5qpkdfqb6pagW71jPDVvYGBY/twtG
3fqkatwWNet+iJyeYN5F8o279Q3C15yC8WFeQ18mXzI4mEzm+GaVjAabRQNrrz9jbRVHxqVoQQ0k
I2q8G97IV6da2oov6YoXEsqPrpeckuGxsqhSymRf13pnze1Zd/aZSfrOCM4kX+Dn5I+fh5FnglKx
qO8+BgSXrNAw3PvFmd2aqMYZPTNiDAwo9cjmk7HPTjnGJ7q/dawA5akMviunOqESfWbvjCcjGaH1
u5/K52mJqaR17N+a2eNO0f8V4/JdUa8xyXJfNUzxyImL36nI9xrwxDpl7bR4cOufRgYJvdF4DoGS
bxj1fDDdxIWLSZ98KhqD/EGKOmBRuVzYvfC+U2nkw+dgIg4f8qf1i+k4e5j9/6WqeUI3ctJA1da1
ZVIsvNYFQEgV3hnGEwriDbD6uLRwmLTNfEd9qlEokwatp3fLem5XuvU7yoyGRXflcNSrvTndPDU8
+0QsJL24lsn47AQndB+gB6rumWIvUkoTAxLWz1xbv8nYQ8rr7RfZf1dxuFUmuOBXJhEkdKul2naJ
+5A1F2T6DwGH2IplUwe2Wtm2ZAdKI6Bemc+gkMcAiW1zx7nNeCKXL8RfA8Ot53GjIGPSW+lvGqEB
2GwYsSC4l7V96qb02yOYnY7bQ+EpX6q5PyABTU4w8iADSyqQ7GVuOMcMT+L6Hql5FIMEo22aSGOg
XfeQX4GTMJcWOL7ZoDiKDjTwTzACI0zFzDrxjMM93BjC+2+cvecWk1AEmp/jhpZz35LXlngc+EAh
bGjdZMQX9xV1umRkzeIN/FTF8p54xlGBHktM69x1DNmheXg7y2GPNq+YsCzz9k0S6MgG72m25ol6
lm9T51/8wV/V7H6ivaCy7h8c0d/NmRk3ceIPM4w2006+yV0FSv44OMO8swXhRpYm8X78Zbb2ysvH
4k272wFwu4YZbxSkGPGMEZLNicy0Uf52CsgYAshLMwePyk+eQSp+BRgQqQZ5I1QGvmFRlF5B9pu4
5qnNnxXIEw7/4qtHOpIP6k8T5I9t7GwH7e8tQ6FHhyFC5ITioqOe9iwuGrJbUQzTezCbZCHC/4ue
oYc3bdZIhKuUzVdce1c78CjF3JFMNRdNMBCF9RNxxYqY/tsVC9j3AoKHj8Y9HuybHpAi9KGDaIZ3
0oRLYuTFU84Jz1bO5Cawf3xqjjVrLfadg2wQuDIhwK+VS9ar9GPUWJHNJG9rtmEbGSEXCQpccD96
futy9WpVjMBLW7BcdWArtNytCyZ1rFIbOw3vlpMPUT/ra18VoJvaw0LIE/MQ4045vkMb6HHCeCjd
e46mSf6BoPtGVMG6dyX5aqh/QRacOOvAiHs0EiYgISnvkMuZjXtUI3nMdQiBrK+M/5pbJap924OX
SGrB9o93aWM3/YhAo3wk38+KOt1dA7f+sr0eqtoS/Mi4P5irZyQnHXoRLV7SdXa3QDWoqt+whS3r
Zier0bB0SVY2F+t9xpvAbGQeNg40HBZxCUzrZsXiy4dwFYf6ZfeIgemkOm67hZhMKDd3vhJWH/iR
O4aHzO6xgFAr3eBaY7pqKJKb9ivlzzn2M5uUvgzfuXR9Bigv8WrFLytnivRD6Sf2lV6erQh6Y8J6
GJkt001yi8RSfpZYt/fBaP4Nx/khTZpkJzNcygZeiWNNfhjVIBaJSUNcGuNL2wUz7lqsrpaF4UGl
BBVK/8AswdwSW/dYa/SB3a1oCGGAt8NxGxyDdbY+NT9MVwfcgjOva5t821PMSjtPo2Ls7jk/79Yq
GLpPVv/pOcmH0IijsKeiRvq7LPN1MkEIJHESbIWTneOcJrjn7vAxeOAQyWFVUED383coEzgqiM1j
4CHbwJ/jvRT+a9Ga+VZp+I9L+IVFtNlSOXeb18FOxb4tTw1R9iUTm8DLXsolUSejqW+odao9lH5G
vgHIBLrAELJWEfv5viu9R7G6/GNkIxvX7/86HWWOwru/Wf8stGst6NVtNwe3Cvn6gZkumwlGiNpw
95TNPqqMZPX4VfR6881jULwt+oW4KnRsDHZkwElhZMVTPKIJ6xROJvAT/9Wq+snY46TgXQtz4HWq
PPJ+7b8NbAbanOw1MatncrEj2BTtqwfZpdAZ9ptyfYPCvwHvtaU04vjO+81zPKJ+82FW5psfy/OE
ow2oSZ1f0RNQoRnxW5hWxDQYq4SI95+IhpntpfM9xvGdO+7NoZXhslUQOhFekGZubRJCw/Z4jXac
7KvoKGZT4Vx0T1XRencgGbyNHJU2wd7ALhF4BTFdFSrQjHBjLArqMHiKvbALaWSdLhlqjJQnn8ZK
bDOulljqdm/hCJcFX7Au8FLVRRqhhWOCguCK/EdinZd8GyfmaTHNbzaI38mCMQd4Q4xDX72D4bRO
rT8TqcNCARhgY906qzuaMQmec7cclmAk07hfjoRSp++CGTfrcqzb8gGuPQGghX5L/x+mZQ2JceLV
mFv+GbNt/tQzsC9LV865MrnNaZHqXCKQ8cznvFSKi97+KUsBGbKf7XMN+Qt0iPpJMbm5/hQeAh3/
q4sRS1yhf83Ef3CWROzd0EYhWLLmjW1EpQhp0A6lF4BkfM3jTgVmQOTvhEMaT8KuDkmvcoz8WDA4
YrIMuCMJ7rG90sbWv1Rg2Le6mxHF+K8986GKCco+d2duQEx0WGvde8uCeYtFDt9J459VEZ+EkX4s
VoD0MCPGrKUDTod6NQrYn37QWUdWQnEfxLclmJ2bVS/m3hM4Jb3WeixaEiZYSRn+Fn5OPZK/hbhn
3qVh8B+blTcrpggLMEMrI7iVRU0gVruEN2w1T12C09pyKhZbaIlUMBlnozdPQM6xgQyYArBlsjjO
ocJ0KKXcvPuFJHe35SVmYCXa+q1hZr3FoeyX7duAJ0gQEX503fnr/zjadqWtNA7shWn8tnsH2/pi
kGKf2zBKRH8V9kMWi0+whncJ5oDx/NlxYuwv/S0pnV2BLBStEngEfEZJ9t+i/E8+hWtj+t+ICc8O
fTfN4XfQ1dR1dr/3F1PtCBH7nQO/gVHmbIgzDLGyEyLbWfmwtXt2mnW8s31M7y5/UYb3G5rWj4FV
nAscaObc1n+yNKOFCPzvGvNquHrl+0q+BVoSHEQ6gs+CI6gEFMQlgw9h9nAI6o+YmgfyO7JaINBG
d4BVclHoHXaqSj1oPpEvjHepfef2BATzqUOpHmvM9ypQe/RylBS1S2T1KoVAqI1luXtt5fJkYdPd
sAzjnjWoSvLhtYmHn8WouEVkDG3JZgJH2nGTpy9aIBXyGTPr9GQwHN2k/HqEiNy8oMJdV4onRUZg
3IgHKzi4pKOFE15WinnLsAkYAb4ftyhfpRrQNQTEscLSKwfAC24iEJTTuzsSjw7YUvs1ozzbpJZc
RwqfqOmROJ4WP3OomedL47EhfCcD8Q0kLaVgx/q0tsLnWnTPIG7P2klgQXKFL0HHA0LiVW9/mmub
Wi+DtU1ltk0kG9hczhcZth84Y25T2L9JDPmI5R2Y36l8sn39pgKto1Kqjd+nwBWy5jwa33giD4gl
q22AAoyEDv/S5+1XMkx7l/3qjII6Tjj80jUdKBx5fWggDHxI+SRfPL/7JJT1KCggikp+5tKO2trA
eFRcZUZHnuJR2NaIKZKaJCCyhmbJ3sYVNPYagV6UeP3OnhHWOYiRhcWbLnLrsyGekxJLt+lnssqz
qyWK9ZMdjgDoAZluGtaCRX0q0pHwngqli/3kxQZ4IM8/E7L2kI3x1ul7hgsuqaUeSWmElvCrMf/s
kv+CkUUnxFsuEQr53DVKDOSh3BZl+OumNTzw8Afhf3ozB2D/pDIMRD5v6pIz3p9/VG5zJKruCKyE
DHWdAI80Og6TvC7YnGE3NvX45mcLFt16+DINVuPO2bHlJz6P3xhFDZKBS+UPZLKydOpqH+TE0J47
FdRHY65QO8XGn6R71dq+92Gw6tEhFvHcMzli7mrOHDL0b5QdhVd899xVuMUcXI6+T0wPmrrAbO9A
dixWu9llmPObI0J1QAP80FcAiDhYsJ1c5UINZ3dxErmK1gQQ3mFw8ws2uZx9FMxQVSowlCbE3NB3
wgMUL+ZjEBQ2uJOjBLH9ufRpnZHeHom0SbGbnNwg/CC55TeTX7MJtKr0XTwOnvnrqV87J3qtxxdr
pmjvpOi+iACmM66xg/JdPS5BuSPqq7tXPwQ3VtehfWggBxykN3+GJhzccHK/TZvheOUTPJK5z95Q
P4dN/VEWqXsZC+It2LbwUrC12jJAD/dj0ggkGMCjmIXRjRduuHNspn4SAhCvKiCFhvZ3qBgDcMmM
0Qx6bxckoAaDmYgGm8hqkellD2x14EYX98TxjnkOCqrTDEJGQLhTzGMWWyS7C/lhFkgGnE4DpYc2
WywygJOYI2AOY1wyjGXMnh9dy7Md4GukgCWHBDA2gtrlRCaR2AcaopNqFdiFsr8qy6qiuMDK5rTq
FZYeT3WTkiqDguygZ6a2uB3pWKWIel3PO97KryD2DmSqMSilbY0LhP+JnZY3SFIfbbqyM5LxNxgs
id8Mg2hNBez2TIWDbNlkSw+stUH7OIXx+1KYAQaG5j4WHUOzHgWaIvkD80aPAZ3QHWhg55Kx/0B7
sU26cORASU8mvILnER1gyI7fDQCSloaCGTTjZAZHbTEeU6muHv3JZheZj7u+MDRKs+aYx0/YH4rD
QvjqMKZw3bT1Bc3ze0xsCFtzj4TFZvLH0MUx+m/U9I99HV/93PmbaW+KJiRAWxOV35SY/jktoB7Y
6Wc8tD+F73wGogLkZrnoHlvE5t59HsId/ZDeroF8NnFZUbd8DMRM78EyXYAmfAK0guWg6KvH7N0D
A0sCRPtWehr/H1aYjgnf2WnLl6Lt8Os2S0Q8yR8+X29jBqSG//8fTH2UpHF+IL4Dm1ALBKNGxS9p
mwm6YJQFplHg1ZwXuPjLMz26PWh2sxRpVx3YACtN6wEpcsHn3p7GNiQvoAkuBelBh9ifv9IM96Bt
BmckmlhQ8fzX6PDwggeX1O6mg/eGSFojH/oD6uMW11OzH6+hkXXXTBCuPNVAEUabHs7CurxDxBCp
zv0vDIeD45N/ISWPRWNofkIVfkBmivpMroMT/ybGvj+0EInnzHtzdR8fPWXhrTTFDm1tfLV9gzra
oMdNPI/5WRPSQ6I8TMC9bCbP+LJqD1Q9s/mtdpqLnNLnLGmTK4HE/xCO/K0q51OHPjM+ADN2fOtl
/jplZb8mRhLqUEIPCkvObB6Qjc+ZykXUxlqAuJX4hIIdcW/fI6hxlKXzBy40DCAeOWY1tmDLWtPT
EohvS4IriwSyqApQd5mDR1ftgsFCNllHTT/cF5k/YyFlVp9jECMz2Nh2GlnDuLqfsZsQSIiyzS+X
+FqVAz8s84eWPzRHRLbDv7ih4ZqvqCq3o5EsON8lxLcWnpRAbj8iPkF/NYqtNtNnXTPC+kNCWHF1
izUS1+BXdz37r2tDG00Yage9tSttePq+YK3E7I/VFIxFkvgo5mObKRihSQBZxUaLWNA9CQwDXo8T
Pes4KPudAUj34sx5vhE6ixDd/Uu7+Gy3Ijv55R+Fe+3BszB6l+mD3Y7eISzoNykCrJP1G1fWDUU7
z685Wk/YxlvmbbBWpFAAO7nYHc31N1oK8fm07j/bLL33pWAAiAKjqp8CAndx2vTPQB9u2h/PvCPV
gZl/fyrZ6fe3ME4P7WC8O53znixwvo2YJAA1RHWwlJHvjzFQOkJ46QtAbqv2jisNcskQXMrCIDwd
JWD+jGrb3xb7oDQK1L4WPTyDmRYrVYIK0U9fh6TjboTOUk5vgEr6PffGx3zxRPEjOmPesCknBc6E
9TBJKI4Kmg48FoWCjr4y9hPkPQQjjh4OfSndZ9+/tVV9rUvMjxzd9Aeah8WbcFFbcGwRJeDvcQKc
bezZEW0R2za4PGQ+FgJlNiQDOI2zBRrs1ByOiCMYcPPGosV/bKWYT6QaPadCR1ymX6YmhmsY2OUl
rNxIJbot1Xgv5uHb8fx3P9VfHlN6lub6ToTCQrSIdpmvTgLjpTXVj0JbURyLZVMbErRdSeam2xwR
RxLgZPqIm4fg08kmisryxXKbCc9F8NKUOS5Ncru6JuN3KtVXHVbxvsjd51HlZ2OofsoxeGkB6yPZ
OhsG3Dqd8+rOSNCg/W58oweFMk670GCkUTFgA/0F/AY0Vdul30PsrapBc+2g6n0SU/8aNBf92J1m
ONj0FWV6Hkb4Z00hL4Y/WSefrf5Gue49xd3JxSReM4FAqEXvBpF+M5XM/k1s1GNZkVGeYiRhMIPg
iwxLlGV/fcpSTAFZQdRvvlMZF41ojX+N5fkHW/g8VWTQuQ7y4zwxHuxaMk1E5bSNWdNFyqpOSxy8
DKmkqMz7H39ikOal9i4okF1jdfEOxVy8do46xE3zxlpziAami1BYlh3mpHTbCAxCHHfF3q39P8a4
JGzBf0lI+AUAsOzHFx144gBVrtgUwEdIREL6Zyl/K6r0sV8O3N1sr9LHZByXw4pXGCGDZA38cQLJ
VTRTRWQ9Upc1MAw5PAwuBI9j0/71i+Av0ET00TJ9s3k3wMqBniWzatMXcB4dH0bJ2K0ZJKgqOHxk
yKVI00j02xjZCHpb+c/VxYNIoc6Emm+wMx5HZAehkx6yUM4PTAPxbqI5Ju0m2yPIPuFzzNggsdMn
0BNSCZvjpZBQBb362ReigntDlGNduS9iwDBpLO63y5u+n+viATIKx+Vifs1ozXcDwg8PgSR971fJ
tn+YyYLyrLWFnNxzoq2/AZOoW4VKcoRMx6rQ2EnFxAf9S6gTF9mVOe1Uk98QxiWbXkNsy2YCOtWq
XE4DvTVs0nyI1IkCaX9adf8WWC2TcNbfpBR+YHgiZ2fNjPYV6uyOC4BAz37bZhL4TBo8FtYQ8j13
NQgMdBtALuNgfQG6Mj+AZN3R5TBwYq6OKWTT9wHGRgunmTNbK9pR7DxKLyTUbK89xPFuSD4d6ln7
bsTLfzKD89URVHDIkjlyu/HbRdnG1peRg+qqY1oba+dezDs1muOBzI/XxDCpYiD4j416ICG0QfhA
QIkX28/WE4wrc4t0/LuUOtL9cFUCcTlqDEQ36joEdCHlGFOw6/6wVYp3aF6mv24VfI6WDKLReKLd
hfpWjSvwpIdJbrtRl7Pmy2ec3SJOLyObmygdwgb7EcP4LiMV2aw+55Hwisbpb3WAm2uhKN72/erI
bc8zikiMWA0tSmq+kMi3SMEGyFpTbmbBxAFRHMyh+J+fVdcpaOeNS0myp9lgPftUl/ndDTrMHb4D
3rB7gE7ZIAagzxLpSYVzuGlG87JABdqPld1ui0nOEVwpA5uqOkmgSGCCw4xGCb6QbuZHqMBVepSx
IGc9gR9W24t+QGt/8xqzPplpy5Jftc6+0va/BT7gOR7YpEjT8olkF0e26RH+PfPQFDGLSKzduFI+
ndoDL4jGZ2uZMtzBsqYgiafdyMwL7Y9DaYC1s8eTgW0PQlJPOlivbdTF6cdgph007YnPjQmtTD79
MQOszj3D1Oy5x2RdTAyv4QMMiIOw4jts+ujTg+Bkef2fYaXqp7I7F6H423finV48ZC5d/jaYJPBc
u9vCdVu0Fu5N6v7XL5v0oqHpl755Ih8+Z/LqugerJVBs4imBl3prakwrQOjvg7F4UWcY1rEYMJFY
Wj8SqeswEKY/5jYxdthmSYYhbLbvFXINQLYtnwA62YfUJDV9GXlzQMN6IDWC0+Ax/+2R8O8YBuL7
mfkuFxPBYj8OvCkFiguEAiStAM9pLE4Hv2e6EZ/d2b2m7OpaCVGlZOgWqRwY1///4o3TSVqeOonU
+zeo+n/Mncdy5UiSRb8IbQhEAAhsZvG0IPmo1QaWTDKhtcbXzwGry6a6erra2mYzi6Ixi+oJIMLD
/d5zUSgjrkoNJMFDOIdnDrfsJ5npki4pn8HtMsd22FXmoOEOnp2rJraHDQb5B1/lvxxayYgps8dS
vqmB6musoNAHitF+VjX9qRJUhtPCDvNcqN8i/QymagfGFk9F23g7MaOgml0326pKuXs0ZjzXmcGQ
6XNnJ54mtwgrzYrJS7NJpnFnBsNzp0IenZUmxyJ1I0wuDUqA1r51emfa9bH308AVvjUEwogpjMmk
j9KPssbRZrgFjSYizsijrc7TgExOaWXuIQevfIKvtkEVGxt85/1DGJanX1mfs4fzXW6B1AiJ1gcJ
YAT5PVpuB9JEcYDkbP+eDNMvZO804FJ8VgZn3BtnIjrG1CUXXpSmayXst6BLP+cQ8z05j+9kI250
AooM1tlXFZHr0aLVAQF0LQZxgUOYI/LcECYGvbGwdlMQ2Vv7RINL7CuTKswnx0pL4rgNHWyHGlU6
pMtukJcxwJeCwMveohkPVpa9uLmk856n7oGL/FyMJPLZajoIIyIgKLD6bTLMUFky2Ww7Mq+C1n4m
oq7YOgXYRKhA0I7iZI+ooEQk7MNNNU5j6Dtbd+5edcwMJjGQMJeoP15ae0RiaBv49mfutsa98loU
0WJGmOhE2Se5ifd0g9GjJLxvA92PwCyRWF0lASCExLXOpZE8onp97UH7rIY6wMdf0CAsOK2AUrM4
sJjlpjHAFWEZ5tXm4A3BwpHA20LJgMZ25c1o8TcHkNNmz9Y+QvZfXqiWxYbD95M99uc8AOzBD5Hi
ZQp3PduiWpch4EcMBI91R6qCaii2cUxDxcLDIRauOykxFHiYNYGwwASyBhI8cmfNfQ7SufV+Fl71
6Qo0eZUkc5XYi01u+/dEMHgc8f3HnMCxq2E+z61HAHXQ3VcifUZZQL9U2MfcGttTjKLETYRxdq3o
IVdAp9m5OpH1nJH1Ge4AdDTOWRXcxaAj1SF2nWvfOwqCZ6OAIIYmKM5kslY0oZDRG0n+bgbeZxOj
eM3avkMKhJZqCuDFjQrbrJ9piAa7ugzy04zviRyy96BEaJmyCyZ1/OSp7OxWCHHI6mWf14xj0VRQ
eAGvq4UJiYNDyWaus2uTo8+IGkzU5TlPUHWFGnm8h7qlzugZa9JFUJLvBzBrRYxnWDrRvB7r7FK5
1Se0T7kZsTaxkiX7ybXNgxsVzboK/QaiKNdrtGRJpqGkPJ8nIkOiKj3PTN9btIvAmuZdMFz3Oh2Y
fZYHMlJIxSqKBwuOvd/ly8iLzsQQAAzD0tuQQkvR5zznJin101ij5PAN5m6plRC51uFSDsWuG2Jj
53OFK2O6dTDhgPU7JqPzTOGKrcx+dr1ScZyl/9gz6w9RqzBRBexHFK8CEob/3pnkIYjqNc1ua5fl
c7wPTLJ6c0yFxM3Qd/WEjZdwOOrSeY7D9M4+dT5XTm6ZVwQus4Jg7i1PpHb0D0Fb47dMMGN0Y3Vx
Bdm/fnbFa7aDn0i1EsX0Afst52PE9kYYrsQyqQsmgnL6+WD6IO+CRXBkJU+EqpD8xwbfD/iDI7Ju
51SyTGXmpWsdF5W098SdGz2o1gHS1c34zzAjAbcmWcYTj2RHVISVhR+NQMlDnG2C0cTU3mYIcIH2
qXsNx/vDI+cBAo/rjreZSj9QR5ECW/0CyLZEr40PoiTduYF/g2aSMhzKQ4EHfj0mLLaZxFLtR1iS
ogh1NGqwYSHAaZuMOCyMKNWHgxW5C6efbhsvPZZwLACW5ayVMz23fvTLztUzHJorAkI0s++ZMAOf
yCpJZaiC/mwQOTSF2Iin9gftjOHSlLM45BT0Jk/gNqTohALQoY0ONKQYuWldzzxIfedYMd2oxPwF
Ov5Qz/BLDb9mXYiH14pU74PZ1nf0CzQCyOjamcz0EElvU+mWU5k5XbV+cSx8M1jnNXPzRs8kXY5i
j1+RIwD7xkoQJ3TDdultDOKb1kWmLm7MSljQ8F+Pxbk0w/eg6XeJM9ZHI5w3cSiiXZ1JSTQQiMca
RWfTcNpJKFsjpBgVKhaQGWwEXeYw/B5ZOVnnWkxWa0XX+hDAftxYTWidC/sjV+hfID/siIDwT02l
tqFv16coIK01tfbTmFyWFirB9zZZKrU6I9sapqGM6Uk0zpkxjMuOvVID6oagDIIHLMbIhkyRvIV0
iUpTXHtxTPMQYaVSFm3dobwtPf2cip6CPjyO8/BAE68hP6M5Jcaza8inKs0wAfyKiH9qloN/nlbH
bLFuFw4ASfc0IoY3GuuWt/rHlLT044GpVD30GqIhEPkTQO6GqtvnXvxBQAMvPnIGag7OeqTBbrUY
9M4oR2TUlRuf0f3wxY4hpAj7Hx5Nu9bgFiBZZO/NFmHqjRciTE/BrowD6BAyxStF0x1NZXysLEh8
cUvyVGugC03U9Okk71VbPox4+u9BA0na8ZAiMsPhgqX37FdTsyMEGVOqab7adXqb1hwFc6r3nWn0
DcfULNooUIcruJTGFldXtBWYTYgDucoY4K8zj9aSa40+SjnkKPX4GIdM3MnDXW6+dow2bgJPBYsQ
QoLD7JHM06pd0k+ngHqf+3jS7YDtlQmVAAQ0NPNtMnHSbAbaJjikyf/NGhZ+ozunXfA0Z1QVnjnh
NA9Z88jMYaRgLmMrsw93WxKvRmTD3BitDAG+NjAWzYkr3i2pKIHnvpdB9CppueSJ2LXmYVkd8jm8
7xTvTJqpF8+jIoRZ84ntE3REjAsntkHSgo4bmSHh2DQQSAcNDVaKbt6pQ+EnjHDF5J/trNtllCYm
VQ+1f3ifyQmZPJe/GIYHyliyvzPMkd26FpA5AdzkDIEBY4XTz8aP9q52h/VsLbb4OXkMurBE+Vq/
ajKdML7eWPBvxjR5ijgLhz34EVyuMy8rYlpAJnis922oHt2RP9PjpB9Joe18DDVltmcjNjZT5uBG
6QhIGBj/26Quu2H06fbFU6ycX/VofMVLW32kAD4XpslyWMXNFWz4epX1hDeMhUadayKqTaZrr+Mc
y4qG5gdoQ5UbF2QCzXawnzFQHOsACVtHXExLxqfrgw5vHBz5dKsDlyaK6OBXhfZz8Ja70y6qytfZ
K/Zc28uMQxob3TflbSxaZ2ulHgItL9oVtWjuZDnvRWnFW9dm2SXL5SowmsssQs6QMxPYjsP+Cvkt
LUzycaxqi1iJjvEQFAeTk5/NmX1lO2elflhu+TaWhGgmBs2bpN9XXviSxUibCEDZMv5+7vsMUTN1
4ghP1HDPjFLe40Bs81A+x7wLY6Q44NGOXHP04w6vnmMGhzQhcPBn1HdDwLF86Gw8ECJ8xLa7JX0O
tmLQw7CWaOXGCdGRSYxeUt01nXki7cvf9Zr+gzTC9uIh+Qx9wYqHbGigJ3gkZzBsupQbyHCRYZjh
9ZxjP+1d8JckHQVr0XR6LySNxYjU5VOS1tx4NOpbltdU5tw5SUPT3VWCNHc7utV1hESACqSnG7LG
wOUhjLDTja60vi0aadHIwq/hcmp3y4ozo10XwKlInFLuD4m17Qv54o63uEL3yrU/JeMP3cpib0XQ
3KSs9qqPMeIvUw6X+c9+gFx9srLhfhQGNquimVZFh7XW76erNK7pb+AR4oTowDqK0I+72Pk/rCm6
V1NFe7oDddfSWGRh3VUNY8WYGa+XXJa6GlHr1xgiAHHYRkWMxQxqJ5UomVyotPQiVWyfokC920YE
3SA9ZUNyCKcIX1zrMmyRmHHZZEHZvZmMw5nPM6xQ6XEibZNSCdMJSWdLmYCWv2JQRQPYfyiX7MbM
CLxjyfvSKFIOWGd2xJf3p8RBXeGrGR3Q8kk6EA3FRABQwfg01ppkuZLzKu7fO3MZCPEmHtyZfhRk
1u5URoTweSSNyJIyyYmC6tRQ9LlOtK8nyuOb1HSfcyMqzmDG8vWp7Shok8RQWzOWlzaPZmigEe5m
9VG5xk/Hr/h95OvB9UKmHqMqwyyVCUffiInpVBdcmnBKUP1Wj4BIWNMcnqaniXYFSApbfpruKoQJ
m8SRRH0AkN0GRVijfjzXFrLkugAIZxfMXAzb/VUqjn+6xF8/5y9Obx3rCOCy1nBpoz6+JUNXA8PC
DalsecNBFhYPWjAkpQiVUZy/lrrkDOkZGbP7MUfegvSGPR45VHzMJuZkefHLcilVJ0nya9bra3NO
ufqxycNXsFZ1Od526qcZcrBzB7Vn4srsyG9PaUFJ1ps0AqoCqAmzctqYdh9fjJKGoJqvlD8+JC1T
lTGLr1ql0m0hbssZ03jlsaqatvlsaCI0xgaN2jg8eUG/HY3wZhydq5nU4R2jILRo8YOeQgSWeFi2
ToW8ISoU3faOzYyeekKYD1ErCNWMmsZcnhCS/mQKlCR4S8x1qeWPBSzKyxPjLPN6tRkHlHDQB9iK
stpjbYaoUoJMyPGWbf1ZGCsIyJTICPKjmRgNmjEoOxiyzf6wN81xWImAIaEaJ9IVbXLF+1wdbNwq
+9lyb/qBY4FbiOiInXU41VLdaeLaj50vrz0ktA92rewNLdVxU0Y1Sr2hL3dNu4z23ZKpsePT402Y
2RsqurROY58rZJKRhUhH+VDgZJo1d7MstvEcxFipYDSLEQImLRZ6bG7+0TQzkXhZSRIpy8VduATj
Iuy6berxtdeY8ATxXbuOlRIFgXX2dSaupjlEnu8j1ghn2tqgXei4kcKpnaGn29P7DASiJt+7U430
Frnum+8WyBrqokHYRDRO6HoOM6YZX0RTHQXoIjLjuvDXEPQJ1h5EnLkCVjWV4qqMYvk09SkANQzy
NLXkcW6n/mqKcnvtR/BA0rm5kcWo76pS3ofD1D0LAoksp1IvUjonJ3Aywre8H0aM44NaDjZlrWHZ
O4SRGUMM17vo8feK7FdkktVeYIztpo7ZH6aa1axGDtjNGMX7lN7h6LrpBgWGRU6keB6qVCwIflC2
MArshxjiwJE2M53K9uBJwqQCg9a247fhdRxAJPeCcGu7RvkW+rxjswzIkuZqUH1/Ww9dwifhmwEp
BHEsMmcSH67yyms3SdNUHwVlN8WtaH3zoqBC3I2OA51jWALwKMcZNijg6xXuDOgj5E1R0VEruQYt
aJYMMlTogqwELTnin8P8Nh8sFvQsz8/9LM/WlMB+b30NrlndlrrQ96bym5soViQUWiQuxhE9dpk3
pzJEKjxgpTnJtPjRIre6y9FC4PCsiFIvoARTJFMfcg7XVnWJ2H/WSKj6DeA1bFJy3tJDDY4Y8bxN
i4DgaPfuR2e4wW0IUHBjVmR0NCgSr4ABkUoVChpEfFiUveSMn11MUGvO8R6ZwcvTIp6Z+Fc8uFt4
g9a100u99TLY09mIVXCkH/CQND0BYOMiKgY1pqYHxxp+IspGZ1pFz37dGTclic73ijQT1/b1zeBh
hHOsrLixTHbRqbjXZNes255SI4oOmC5wFhXtIVcQqeUCBlJR+WLKNtunfqduiEhFA9uWL6K2H9qC
skkazf0chND2LPqbOhLpPkX79GI18m6cSKWq4vowpkZ2OxMPnYGYtsJRMiDlnSoHDAekHrh7R2PJ
sf0vOg9fLTlUT6MyYaGglN2Scohd2a/me7R799Rr05MCnAS+KRTBSWrPPmezyepgIpNoGRGfbNi4
dIVo4KhG15fMnRng2lH0EdT1JcyDjUSD8RIHuFSITZqf7Yjbxw+bmIwioEF0TLxL3pn2rlf1jXay
4ezqnKrUret302sPvTd3X5Nd713b5bLM05s26/tHZLJLZK8xHBSnjiYYvYs/DO4dKduGMVV33/8g
zb45wCO+FF72GDZJ/8CC3z80EnMavK3jADZGF8mErPL3D4KM9F2cnpKkH0B+hcklQJFzwJU2MkkC
VGT1wbXNoz6GJvfd981nE0cuyV04owqWN4YHO/i3e6WB2w4kHyqDcOD4TLHrXg8mo7Qsmm6toBiv
ynDeK4ycwaZl4IDrPkUHvS2x1wG4W3wEuU1sGYA6QqhQ10wy82Cw/elTesjnGHw2j7ektaCXsCfC
B039NhucSWNJDiahHqSUOWl339Vlsioe+t6AaUm0YhpniES7/BJoBLUZQlkdkYNjxMNt3IDlyxZP
uzv/9KhLLaSVggPFyrWdCn0m8+EMhbwx0/FT+ujPDAxUHj4ioL+B0w+8ANNlru8MJNYwR9jETBpf
FB+Z2JsRdVs/8P9AGS2NmGbLM2sJGqvaQzkvDSiyrMlS9hGAuh8DSkiuTKgrMsBG1YIIDE0AcYTH
t8wLWGvTw0zmEAcEVOvoaMIdc2bOBjhxyYJ/ZGjKApJEi67rR2jfW5zEz1FvPHUaM/szNo4dMe+4
zdsXN6DoB2rrlTemB7FF577idPRr8KPgJSdgISnklksjO/hNiBy6XfqLtR89qXHR26LbtVyrObOp
gq0LsgP9VO4TsCK6G5jcdtP++yd0gJtzMdnlp+9/pwrkb2EnB0hrywFC1QVo/8Enonu2TzgfUE25
gG5CWupzUiBCabHm2AnoxaYtWEY1DU7lsG/YYtz8zxe+P/vtw7e+PfXfHcgQxzmDrqaKgpiT+c6k
/2A3EyVq6Fan78/EZLB0kAG5aXHZnrqKNo6BSiJdfX/KYkT38B3LP4EpGfGRLROewSa/xyFHkMq5
PPZ992ujbcWRMNQyJ3Cwz09kIop9XFn7YXS7wwzxrlwyNaK6eh8N7P0JldXESQvByaGT3UPqUCWO
tAh5MZK1n5TnIsg6VO/VvjYGY5MmmCQY7ZIHzggM237VYeGBf+nv0EPt5QJQSI5B0D8kCkDP8nN0
p/fZAl2My/lNWAP4WyZMY4PUJzA5P4XpM6QvJgwInN1U5buqJ0/Vmqx+nWVoDqSFlrQoD27j0aMt
Yrpi2WfeBQ+90F8KZUPiI6aaSQUD81lEkLuSawZI4tjEznvtdHdpU9MZ5ELOOejS/gLIgo3T6PBt
cVL9kafjCS83NvgHnw0ROW97VmaPoHZuf2XjfE2MY8UkG/aJSDbtLPH0lhPRYYBR6BbcJpp5g9ES
DhnMzwRhwm6Y1c7qKFmL5N6aFAWJo9AHvebIjQdzZIRbORRfHO/cjLiMxbPjQHrMI9ZlvU+IzQBF
EF4E3cT9kBClVnQ3KFW7sas3idXaOzOad7X1Qvt3WAGRvtaFQHdnPoey/cJ4fxnSZoc9AoFgKN7B
yrI0Md213f4WyuaDcBYjZ1Cc4tT9CSOT4B3cAUJukI3h2mXuuprR3Eugg4V9JV9ruBZ9M22RsxAr
WqB6ruf+rTLGe8abr3ZY4+yNc7rX2C6o0IPr3AUALXRU0GXkt4YZoXUR8iMdH63u1hbQsch5w06D
8gWjBifBk9bpPXPzO47PdKsS+105+HCCnRl2O3dh49hmDYdqfuFVv3YziFrwGSOiNe8LNlyUNV3Z
vLqq3HMWoW4wgE7n4HYNUK2RRwOgYN4dpLcJPG2BcDqbOEL4cXl+nRMa3EOMv2+AYqCl0a8xOl1h
gMP+FZNVLJ0vZAe3Rs/ZPsqOi9t8jbrLFks5UbySkLlNpz2INuK9J/QtkhwJRjs52QcswkzBYDqz
wJlolwbUvIM93KqqfwSvCr3ALz9GRxIP7NCozONzMwGOjrxabuzIuPhEF6WBv8HUkWGH7zuGrMgk
TYPJHmFDzCtz9gOz8n4NJeGoffxUDfTcoxpoc8E8DJb3p8eKVQzQYRtKx6JAxmkF5hVuxVEzTYfi
4ep+75t4bozZO7FjMySxGob7BNVP44VT/cc0F/0e6X8B6gtHPasOJ0yLtkFZ3eQ2Klwn73HYGQNA
wra+x6IOTX8ayYZg017FcUcvKio5cglNsWLLa9vwbjr8BkyK6dZXVXECJUhkWuF066DrOE2gsNG6
w5yga9bhB+B8MGCqgiFynR59fde74jmOMFCHdAFWmu7vms0K5bYaD3Xf9ZuhQLcfzre6Tw8T+a/r
0A93qDaNTRIDlWGecCGF4wl6Fe6uz3lG6RWWbICwvp6D4meV6he7H8cDWpdmo1Ktds2yYRlBegUV
cTC9a9NJyArn8fmg9VbhCGHQgSmTuvrLFx4chXZXdUa5RhJIH82GqY9fJxq8vRdAUne9iH7zUlCB
wqJrQLYidzy/6SPV+oclsgvD/Dtn6D7rI2gVKunk0k4VesXhgPaOPHff/kGRxnLuV0c7mV4VC6qe
Cc2ZIh4OaDozmd7aiZAQcyb6EKFNUXKVO5LpBOGLxaYy38qa3+g0tdxX9pkQYi7P0f5ZNvq6XzBM
Nl6Y3CHiTwXvU5/QOWiH0yhRpNTZe1XpzTQtCIjJOfSDePb77LIsgcTmsEpY9yPTSTc2sfR+y9bL
10yWJ1zUt86AaLWh9Blm4wcpPp7tPJqefhFNidRO0/ShChPTe5iSSgIK7KHLkBUnOBLoSM8wmF2B
/qjV1zLiEOS0X0nrXLdY7eEWzWgD6ri9FQXD7zzvrwKnv3Y6XAyZ/bPFx9bU4iZHh0o4Vs9u4u3K
2Nm7VQLwXQb3+F/2cxc9LWkFZidB8BwzGDNDdMVrfmtn5YG74qpqmtdhYc3E5tWYE40UqZ8dVd+i
ScttppVUoURTmwjnsX6YBKOg6YAmMk3Ng9TGlxwo2Dvr2Z/fzCA/+m0OKt/cJu0AAbaFaJA6GEqY
06w4FN0aj4PdW9y7XDFIX/B5IAcv+nLflO5Py/Ye54gLMNFg8hr8AY13icPqxPz905FzsJ4DOABG
3955ocnkYuEq5rP4jBXzHc00hOVEipMys4SstGAbheHGjJPiWMe6pghycX1qAiQ3hpPdNLEx7gv6
UltrSGnSSKs6jUiffvsQLP8Mp/6eOcYDBv6l2Z+3m9GgajQ7DH2VRuvT5pBxvwukcSmkkAGxVn9/
auM5G5lr7xKUGW449psgbgEvwoZhnuRF5UktHyIfs3kvcT4FEmlhVZ0HhkTc19gSlOBh5WbH8QHB
6un7Q2ohR2l5rxjrURqSHUnR0gCQIxruhFMS1ZNCMwWIc80n1en7g2mhE0sar0doZF+y0rgZcJRw
K8XbOile66aXq8VKUVVyD7r65FnOz3IerUNr1vABa1tt6p4WOMzljVkQUd5agGVa465d5lyBHz52
QnHazjgKhtWrNtEMUtwBQbblzxmjLFXmq8zaB09SFZA2YdwzmSFkJ6G15k9duA17TwKDixc9HJ4i
C8fWq5GynDYB4l44+pa7g0nwghWe3iKrkUtQYkPrih5keIpbwoUpH+5LEFwUs+Bgyys9zC4icmaB
Wj5ZXVTcmRprdM7eHuPF94yZHrd6nme6g/E4kM3lRkcn9d4QoBtWHBIbmuDSYQELEOnsUMsgxoW3
QXU3kx+5YefhZyCfm1Z2dDx5Nc60qxVnZpba8zjoa7vxHv3FhdUAv5iGmOpBd+fYN76agFiq7FOg
LAbPfwxVjz2fgEn/KffgNBd2tA9bde0M008hxTMN3U+b6sjtBqQpldpjWN4bxqGOOkzBdfcw55Kj
m4wPoxVOdJiADkPFXRNMinMQCZJPkzMca29njO3rxOGKt3oJO0Vno1LMkPUYHbGCedvawhXCcyEv
iPUxqA5hmD95IfPCrBkZ/9V7uMrMp0YuSnI1XwUr66b3eTaTNK/KwrmB6o9IpAsXa2H6qxH5i1tw
4mJLgfPtNQEXGIsLmS/jSCnudENyDa7p0ZnubZd3xKQa6DRwYtFUDOie1Vw1GDAUFENT8qso6F0y
vTnyDz+dFLHRqGL0025zVWpbb/q+OBpxGJ2wOOT00ikFjf5gdzaNnGFAigxBCnox82yyzeqHob2K
vSh7qsdxXwn5DLEVWztTweh6sHNmufwBlQQf3cRxEJhVB5ARWaqIsk2PIYatHcHYkJNUOL+7tJ2Q
tCMeEuhyilIzD8S2Rh9qLStUMW3dr8oolagV+odiCbYPmN6Q/ujcJL0Bvo9q3QbqP+FWQtujaSkx
oUV9Zm6NmvHbGU/4IqpAOyNofVUGPowqAkxdmMFVGasbu/kUUXc/SxNJe9r+6GrOD0bFnd6b3lZI
+z5Q8smO+XN08RK3wmPcqivPdh9a3CT7Nsc02LafzKAfHaRUG8viIQW1wXxIfkwqoDXh3PgzxQ/C
60AnDGDIBl4pCMzVj4rW0QpX+PuYcS7z0zugvXtnzjeJzTeWHUCWwU6fZ9CIWPYthpdciTaVWjgh
8FUiGG76SUGzxoqTjhXduaLY54KDEbb702wY+cYl3HXTDeZRNmrn+970OBmp2GnDvy6m4QFn+H2c
gRKs6s/WEMlK9BQEc89j7mAugjfCbtG9As9AzOBZX10f0kY0mGMKi3eM6VazF3lyk8tgOBlD8ehH
4cs4uPE2tvtb2gb1wQaz1tgV7k9DAjMYCXqhPXOjwkvdJtRpVsV2WebvKKvfJ80URto8hLICA9gt
xfrSyiLqR2y0RQESz1ODhYT+ZsMLTWoumRRZBDIu4fWRRC/OijK3ZpiHIsLYFxk5HZY9DijjDZIR
640z425BcaXOatIk2EfEEhghm7RbHcBQ0IEtWyASZNLxMut8ayaMg1VHVwMZgln8gIX22s8c1Wsx
4J+V6TULLwEFUUbFOvjyBFQ9Hzk0hhQgssIUFUtOp8pWb9pojqA8kR/3DLu1aYEwBM+7iU1ykmiw
XYzseegbj34dR9UEQbjdjnegickcsCJwQhEjt6Fyv4oJlgUSra+27s5U7NX6P09de/w/5Kn9MU7t
v/ZfxRJa1vw5mu3/Yeia5aq/Sl17+PHx448Zbd/f/lvkmuHIv1lC0eKycOZ6whTO75lr31+ytXBc
y3G0sl2TuLPfQ9dcotVMCaINSq8tpENS2u+ha3yJX2ibQkthYlL9j0LX1D9Grtk2RYrHFSVMS0rP
8xTBb3+MXGuDpsBU41kMbFayHj7o8pMz0N/7qjkZebrx+lekGFziIjkB8Djgsq7yO9CYgN2MPSPk
iwyDG2kM+zZlCBx9qPylDmzgYmSFmvW953AbIyJZyTk+GSK4SieQx5q4nDJCEMcZwofHTqjTNsYD
bni4TdqjE5uXUCbkvNdAR7BxIMMq02OU2Aclu/vRoctSKzQB//nl/S+zAP/h2v2X3/X/8OK1zb+6
dhGeLYO6P16+yw/8dvUq9TebtjccJiVd+/cLV3FJWwS7s5lJz1WOSSTh369bQ4i/SS5Yy6P815Yt
PH7q7xeuIay/Kct0HJNLF0qM9vR/Ehdo/enSJR7QQSiolG1SjEhPOtyjf7x0+8ycC4e7bAmwjygO
DJKU4he8/qdmwBg5e4xnctbjDkN6YuEkK+fkjEnhzQOhOg0KEnsLgIB+0wcBnbvURBvZp5yadAX1
zYbAXSKhFdPPzmNtNkoa8AD8JIo8phEmF/s8nBGMNMT+cOwOQj6k03MkFUks/gwoLWfSP7OfmPrD
USF9qc4mxC3APeUmPDCrSD4SYA0YG/nucjRfAsci34G/Y0AKWBGD8UBG0TVhxKiaHKbYy/8dLfe4
/GQf7RKPfGNH8Xe/v9wa58ILz4ATUZhl/MrRYs9okV6SsjDuYKDFCyWApFyNozKRW6vMTl5MjSCs
cUlRx3yfE39FjMjoN4sPAS78ON1YvkMt794s3zCnFQRy/qcWLRjB5bmMTqM3ak6umxGe1fcTsqSi
ET29zZrfO2obGJXNmJ/G0ufyS75/e5b2XxYDjhxTHTNVZNscRSeMATzwWJVLatbtGKQfjltxdkXT
tkqEiVTWeET+AjGgwxlKWYD7Pvzw5vLTc+KHivWncaZ+3TStBmjZtdtOhB9xbyAlSDC56+HC1gnT
NfhwHF5Mx6r1pq7oHsRAH2oL4HxulHDkKPu80uwxsps8OMrOYXmWne2t407Va3t5UMUwvpYgcVdN
7T12cd8DF0GBDixuAwqNt+tb0YDLOolnRnVCTwyu+bm0HEDcgtYDfxauiXZuJWVIszFGKVFOci2D
Ufn4/hPIrS5YAh7j5TJRbXelzRCkJrp5/qRB+wzh4bbXXMoDKHomNc4XubT7zCHQntS8j4kXh5o/
RrZWePKUxf6jEQQziXgImIi9WOXLddJwDl2ujJuqtF9QhaCw5YXNtH0TGtEHTKDv6+ZmYZdbAQVX
GfBDv/0kE4NggEHeMMz6fsEgjF4HUJzo9vca/wVTyb5JHnvYeiXS2bZXxtagJbvKkv7DaX2GKB1k
a61PUBu4lfvlcoxpc8fta0pNts29alOOE5WUOcGtbHffv/j75Va1/JUO12E1X8FJxteXcZN8P67E
51qnZYr94vL9aI2CW3l2CNv0xO77W3x6L2R8NluoeY909NrfNhO2gX8RZ8rq8z9ZpsvqZFO7WfCS
XbBprkvW6h9XJ9cpK58OCwIRm0XGz5wjezrvk6Efv//+Hxbtv4ep/jE8lSX3n/+aI1lZHSFoif1p
LRQAoSWMG6SuE3fuwH0TnNMEzEBbDjsT5bTRu4/LRfPXf5bV/C//7PL1PwS2jsnUNLQveJLaPfKa
f0RLXnDL3f5vXk2xRL/+08vpSmk5Nv+Zf36CQ5YnFfmO9gru7k3c+4+JHXFj+49T4UZwOMuWRFfu
fo/bYADKmgU9o7vkMUdQ9tfPWRB4+08PhRKM2sni5aZM+8cnPZRNHQiFETXCsdE77RFx0cnrWbaX
x4MXv4EOkF8JEfzC19QnDRB19bI8Oixuhxr1FSAc2u7jc2YSfvBvHh2b9V8+uj9dCWMSG8FoLtr7
BB8IWlKiQRcJN9d/FcPgZIODw8+Bppz2CoPov/v78n97AK4ChicEVS9S/n98ebzZLSXARrDljXNs
ajqPfYKDamwmdsrlNo2X1YU38zNaBjK9d9V4+pMhAUsWFsQVnWPGTLn8xcT60caHAb7mDQErS1QM
n8d6FK2GKV/KlTGVYEFArqdQRNge2EhG4w3cLMRMHANmg5SDnTJftolll48dGvRdecEcd2NknVwF
Oct0M/Dosop4JAd8LFiw3AUdFTE6/m/yzmQ5cibLzq9Spj1acMAxLSQzxTySwSAZGckNjCPmyTHj
6fWB1W3dqoXMtNaisn6mJckIBOB+/d5zvoOFYE1QBx900F9+txTh0YXW50ds3mpE7HJm6/8WJf8W
7qjJy8bwXsMqCFpJzB/4Jw8Oz7yK9vM1mP+jTd4bCY5ofqvg2SkTLNLJiJR0U/FeIkCZtw5VfqNV
uALE3GKfok0zb1bJ0L1MVvrIcPmlGr4N3+TwSRrLovX89ZgVm6Rv9vpcSWdkv/B46AEMS0OA+Gdl
/d16JieZNuPEl8nvJbOOoAE+Q1pN8Ja4wPOvmW/i34pKC6hZgoLRZEUXda45nPnGhZIAWctyX2xv
00q2YQ+0d8PS8s/yxgKGmht/emXBq+P9/u4lv2t75PEp5fX83cxLKB3Jzpu/iz3ErpCh8Cn9358F
Q8yL7L+sGjykLMTAqT1aPP+yPrkoaKbBIqPntxJsO6bGtRk8TS7lV5lwko9N7GIBL6nU3b3txh8O
4pXQL+6o79nruRTRNH37tYb6jRtmvggwOC4yj55H0552XURxicyfu3p+9h+DWr/X+Ko6BDCoXTvo
5h7CRcSL4xh94IJlbcCft2j07EHyrdp82edvnQtP7M5HXSt3BRlUViQegoQKpJj7kqjK7Cx2kBRE
H12WfjQTyE8jAwPe8UA1FfeWZQ1vnk5fsWK6yD9J56s9/2SGJoBrEIHj1NsPbD+/FaOq2Csjf771
a27CoHOfsjy9Zx23suqpg4oUrF5RH1kCo+XvzT0ONi3p8N4PGzMUVDt8uu687GnIubXCwguK00up
l9973Sq/e2lPC3LVtr3uXn9rEgQx5qKyryj1f4PdeHue9zLq1gspov+sQZTJ3ZnCmFKbwrBAlfHr
PTYvZ4aKkcy1qpz2JIN5l8NctP19GA1G+PNq0ReUbXbz1PNKFmZGzTHy0Wr9Z0mi4eL3kWewxQPT
u291NS5/vyhjlpasG15yFR5+/wbFacy9uUU/fuxKKIbYGT/mVQc1HfM1KsrEC77gMiwiXXs3pzvQ
8+c854Hj32hjn28tDUf9WO9z/C6aBANeeIgWwEvxKijGFlnJ71QdQA7iPh9zNH8yxWjxW8V4YDOX
1nBvLFbE38e0MBBDO1RfpdDonQVy6Vfxh5wXimRe2xI5/4EeELghKMv5QRqiTi5QvjcKiahGr9P7
PaPMp4i6oDh0VbcOdPFtmxqfDNt1Wdsvv092hOtDFdN3E/anzKBLBvXlo2kpqr00villPisn/EBf
TPVcHNyqyCiJ+SLrb5DU3nvBgej3OpAwk4/J+beg7WYan6/QNNsoNJVwNj73BQMcPozfZ34+V/9n
3VX/xsx/FuWokAw2//Ll//z/sUVlsbT999/LwmVavTfv//jmg2nGucX2P/7bki/Ue/qP//Wjos/3
/B/X77L9SKPP/+PYz0/457HfcP5N2qbklG6DFhOc9f/j6C/kfITXPc+wXEkTwGLB/Y+Wlfg3XUdv
5tFM1SV/0uj695O/Qb9At4Su68CzoXA6zv/LwZ9GwlxC/Oey7phCGAYvQQdhMnfUzLmp9V/KTkwN
HZZfPOw2MVOwdJqiiy6JhxuZkhe0R0KkV0JiQxb1NzRR0xNxKwTIiO5miMQ9O04G3S1CNVH75rSt
NePmcGjvk97fRz264CYY/qRD8KWSxN1j2qEbMN7tUetXHhL3ZWWmwQ1hr7m3Ncn5cGaqe9XwkA0O
4u8J1oU5fTEHpAQyy+IW4kJet4Y3bH+/xIcNMYvpwv73Sw50WDYTMAeFDaxdtM5TVaDUmUb1aqjb
wKTlISBI7s/boCOFaCzG/Xo27jvA0mTnxF+8P49txt4P8CovScRLU2okvKRlIoxLFxIaq4M3+K+N
zbxgqh1rDXEaSSvrBoEt4BCT+GA6nAbrDrVxC6uczEzGfVikGt3ZIntiCOJvLM5jBxNPA8gl/tDs
icBXF+5KmUTRaij7R4D7wQHXho7co/LWUd4D6RDoiPw0e2T3FjiGsmsWD9Mtd5Aex+vEmojIU9tA
dGrjQqmCIYI0uAvjfjVJefV1sAkpctmTIkGQBdtpD7ZP5mHvqgMDNvqABkr8wNf3Y9RBs43Z1C0X
IKhjxmtpVAmnAIRhWjSYZKhBl0oRtGGvZjAOrQrXNCKoZZMCYYBZtrc8R+yTkvG2OxYkYWBExqjm
AEDLCsIXMybXvZlKtl2xzqoU3XMh36A6MLgBtLnXmwabZvJuUTP5XSQ/iHZbO1GqHnSw6RiFOpJ/
fpTlqFVnJM9KlVgnLMT4o2PWeFqhNOlDc80Uo00i6dZaAWePmxXslWattJA4i8S10zX2JrCAuJBA
PM4h08wlisLvz+asLSu1kmIj7GeQt7aKOJgjUIH76AAFFPOH0Wpgm8IB67oKzXVZBw9+jDNGx/Ph
oxE4E6JKviEBOfwMRzxb0sw4eDP5NG2UAV6ON1TAA1rk/LBlHyILcp5UrY4JjwD1RXVpCJpxe26T
oscja9zw6LMtjf4nXrQ79hkeJdrHpWSCPwTRNe4z7i3IdJ51G6vwOnHyJ+QdHkdDjjC7bJw4Oo3o
iRlYD94w9qRGBuUtjMmH6mq4Ak62m+wPzPHbNojBamPDJry+J3aitAPOQN3jlCYX5lqHInOBeOvB
oywgbTiyo7Vlazc780Y84d6+gPu0dqEuL/zAfMF6h63TusQpxQmT1S8vBgDCHRbNTCaAYLyNqTI2
NuOuw2jC7tWEZBBr+p8Vx5DFEFYlOvOeObqyn1oCsTa1lr0ZHcIBo3ypi+zN8fvyWNfo0NHTW8Ql
uCgBJ2bJFaCEVWGLR35o1TpAut3wIElLWfpp+oN385hloMoSywXOnkhalz5MjczC9cSnfMLh/9IS
6CESgBruTYIUW5YoMJdw9+CehAXRBsucS3gOt4iS43XTj0zXxmqk02m/ugSfm3DywXshxE60CP4N
coFFgZRh5SJTPpaSqCxUufFsrUlUf0K3U4H4n3Imld5HwjOL2Qpko9XfGXR84YyFGsREWZSQeGvn
Dcp+uqtxra9Sr332xqkFmYI1oesnKoR5rt4qKkcCtPPSWXdVcolZ708Rr1uTAXnKsTjpRXMc+V9u
TiQ6q+gvi+Mg1hPBYqhlAeQzxrsbAcacYiAwBZ4Zr7k4miQ3QWEHu2YEFvZdpFcZmZxhWuj7FJjx
yvHJFEEUQ8StCe4gpFWcYwPTjB/WDAsaLHVREKdrQ02bfOy9lS0r56CT2tjU6ISqAf/GSBErLvWE
vTFBOjZkzk7qJJkSTP9HD9QOWh4qhB7TJvkSKzPEiw/nISAhB5Qu5fDSB1kOjs84FcIttxWoyr6t
j+7ovvg1ekthqAdDMIg1tI5nufTfOpj6QPXGlGG/BE1Td1cPE9nG8dTD1DZ/BqlDl45jysaspea3
6bDaCoFocmjMtieWDsFqPTm3sJPXIsNQ1ab9cyPd77TnVjeQu7ZxGl30RqSrCtoGC7a9dPvgNYgm
vO9u9NPYxRuDYQaTILnxpntveUNSjO/ZqH2nuzelX04aIcjWDoSheSvkLJInJmxb4iVg62VGjt4q
Dum8kkKzrLzyYuZNeg7PgeVRlLvDH9lhVfdhQEU+0ImietETKnQrvpUtCyns9jxBFZG2a+GTBJaP
4UzDxCFUGe2tigwynrpo4dSUAKk0jz2+xUUHEnEzON0a8ek+URFz9mmOiqj0A4hQptDjLZTNczLI
iyb9F11P+EtB9ELE/sK2Wz/CKCGyER5j6FbT3lNxuqTiNogA1U64blKG+NXeLwyxdbvpNYdBgGE+
AHnR8oQMzplgaH/poDTem33eHj0BOFKxB7cZNt5ehmvUPTyMof0UA9vEmgYEOSVU1IGMhEF51abH
HKIZbgLWu7LRd75PQoWGe2IWalX7KU8eWy95IcM5WSEau/iAGo6T8Kji4VhvXHvqTh0jEMghoCQy
dAhCsuiOuPNrUtowi+r+3pu+Bo+kaK+D+2brtbHtWrW2QiZ9h8H2WVgjFIBMEjkWprPc4mcwK1rb
2nisDbvmdsXa0EoSmyNWaIKnqx2zlsew1rzFMJrVuvLBwDSOZizSIj1BmKROK/JiR+TBbjIkGg1h
78YWC4SuN7dINX97hEHbXE1PCPBdKIodfZwOvOToYhbWMPdlGpbHpOkQE772kxjXLJ3hwtCwgzBu
iQFqDTfPkMFhfE2IVL2EkIDK8TshiWLtRWRjMc+f16KW1vH0VLEVrEizfhzyqr6CvoI12DrVtoFd
l6sYKSUoLpJW2hNh0y0hHRripqYFuZK+tMCtX/3KezeRwW3osz9xNprhClhhHZWf+AJeQrk07Mza
IwKAflz1+34+asezwZnd9xKM09KO2fNzE4CwDh49wLKNkqZ/NOOUjO6ajyBz1N5Mna9AFlCJmDPU
+nBowugkvTHYomF6Im2+33p2CHAiGR+gu7xk5IYhYgKFWHbYwLm7WssG+Ca/XAqNx2Bq0IDIb2ZI
BvLoutt38XubjCi1FNZle5O6I/LrKoScjSQZ6nQOlIL8iLIvHZZapI9W0N7J/u4OodljL7GLxxyP
w84vH0yqhkeNGh1ncfREsByzJGKEO1oy6aUTyli3SifclMTizHRuqDKWRYr30+Reg+LABDAP6vfg
PWzifud0kb9MrHCi+AWoZTUCS0bkLFMbOISw6vYhFKVA8xRCaZ7xV72vNoQcmpQdFGjYCgIYcR1x
ebKVR51YazlRlneIe1mxOAWjclk7AwGG2MLERi/1Z60GMtZxSQEtAREk+63ZxV/tRJ0fZjZMxkyA
pFAk7QRhZ2xTgrnTKCfhex0GabK26z5HGGifGSc0D3qQrNB7KkZmA3t9sxE9FuHMBUWhgvhVwfNj
Ke0IBD25IVgFlXXxNtLMh7IK5KXXHqroHGHsggTZ67uopvlT2v3Sx3y9LCPaJqOf6kv5BJozYq2j
ngAAV+ARxbjRcd8QuEmPgs5lqZsHHf8PIZLlOvC86qXRmkUajs/YDP0lkuPsHLjdQpV0lQnhPJl1
EW4G60pfjRUidEgfROdUZZjbULuoWCeiToqnKX3PGfxtnTr8YnwCfLnkDRIkFsW4uSzxUUbdxEMA
fi1JAa96clixAmPmcwElldGDRYL4srQJk+FKpuh9EfrnDe7cCX9CQpoZuAiHJwGrCgM7nLZjjTMF
q+jJrES4lUlEd2/WE3VttWuFCZMS5aGXS9T4PWougBHh1hYxGRl+l+zUhsCeYWu66TPQM3vVaXPG
9aAe2omWTC+z5JqF6mUgklnzhh3rN6D5cGRGl4/1wShXuL5/BNY4BolEX1R6wuWcRUppNzveOZ5s
a9ojHAQeLY2BbuB73pb+ylobfXZA2F20w2Bk4KTc9V70NSH1G3skU1WduniqpGSwbCZEsRgI648j
kvg9LtmDJvPxoJXiyHgx37Z8Opu27l4aMRQ7z8+XkQ78QU/8p1oviSmgu8YHdy3tSa0sTT0ao3aP
yrxaGzZOKSszZuxPcSVjpl9a8Uiw2iBwEpGeTlLUm6kN5Ip1n4GAwzGAQ1sXCQfDiItiBp69USWQ
6h6ekknCCVOTInUPeVSwzCzbqiSHII6uOvvtmvFciH9j6SWSrnJFtwjB1XeIcxPCMNkbxBSsRzN/
i0uui1E3+go4nL80MSswOzapamiY7hq7/XFy2yONIZ3gUfTdDkkCLcPe0Ta2bj/WKIdXgpBNAM/u
K6sCTdQBEQFRfzPRaWKCA+NxwGGIv7V8sLOWwIXJ1lAPK/K2HbkvMJnnRoGsno0WLhThG5yCwfIA
MwRfdgqty5D6EndmfzMjvVpmxymip9zjq3w0Cc4ed5mbcJ60uSkgw4KxjeJXEVfPvaO/OzIbdo0c
gyevpi4HWrCKRFScbD4vZl2bPLHMZWth7q/mvLtE50MBF7quKwqrLoGuSIM16Lu77xnZKWQYBS7F
s04NeW2sshxYXVbLZULOaq75x1YzgtXkhN8qIgVzdIGh60h8AnYq8GcBBhsUFUVcU1oPFTB5QLf0
tftDZOLjGIB0IX0ih6iglHOCAR9Wh6vALdLNWEEltd3kEkzyIqSkSNMXsc4OrDwuaSYr7hTD/4hz
zhqDiTGJ4HRunBZJO3LYcDV04ZfSzKcI/NhqoiG9yf3gHHCTH5yU1Ds3KZd6z2u10Pk2wrxgojOq
Wm79qbpWR1WoY6zqflNn8gZCkZ4vlLeF5BZgKtoi/IVXhcCkwmBmn/AL8VgGkn1GVCc5IT/HhbEt
gGus6mS6NrhC1kr+cUm3IkX5y+hPgZ75y5jE5e0oqkM82rcx4XBgQ3Va5DTlqF8EiwyG5johTdaM
krcpS41Nz3EbisCrVnA9NRvXBWhCJ5OcAIt9amnE+irx7GbtZZiqYE03A86tzV+b9RsiUNIpYLkr
m1YNazQP81zTxsm08ytOFXVNNM+Q6IfRQbSA5AJlbr31gyA86b7+7uIEF68Yjx5BCn8kZU1byZge
IffRAqKtwf6jcz7C6QjQvdnZ5mMWiDk+Sq8WZoEuK3DgIuYONxUCNfoauAhJYbVROWfWtlOrLAjw
lJrudx/6Me5B3GsVcArSLJuDVkxg3N55fCEy5F5/6ooOUWz2AdoLhzX8sskePrpgZ47GiXyocouv
6u5OGjY4KH+RTdoqiJy3nkYI90LjLeLA2KPANFfIvJ2VR7PKM2W7RPj9MBFxDj4gZgnotmUGQA2w
wpasFsYwbV1s9bRgYECY6aSooQPiiVIPYxo5E2oFFxANhLlzIXaw04Tr1roXkQdVEQdrwUjobPT2
vXCjmTRTf8MfUIfY7l8ngbrIjr4KNlogv0CWUzcLIP2A0KNBg4eivrd5XSzjDKhO1BWHtmE6YXSC
vgrVMc9aS5TuXxedCAVkY5JAr6FiyuDzGVMHOnYoDxqrUxV5TALWpl1kr3Sc2PFJ3x3tCaQb/Dy7
dmhnqb+dJs7aMH+MYMzZEDNO+ZkI1owPcB51Nd5HyOhJ4h3TzNXYIskejV24j1P5FprmdEw17yhq
Fe1MFMthyZ5U6tQIrmGHG3i5+NSFn/Fp4bjhQg/OcB8NDc9KO60B06UbondvjeLbBieEb5/JXYop
WAcpNfjvsc5JXKjII6UCcLXOsGRZnsibwv3QzGcLNexyv+DH6685eYfu2DnnpiExrJFocK0ny9nV
adesXZv2FoYjf+X3DMvYIvZ1z57jprsgbPtlMDzFWQrSZmDYgf/6xljt0xH+T453D7BfyHmRP5cs
BeSD1E9zXGeKs2ktY0S48JXDnoTFLKRRRhIKGvHMXk+J0W8KDe5IxjCpuDYRksTcyMWanJJMss44
AgsLqIZ1OQM1QuIStrRHv70GATdeFZeT7mKYhg0nLmMVmGSlm9o3ZAWHg2w5hyETPdrX43a0OBcV
ExmSGiI1Xg3uIGMxTvqdYMB3IyPfoayfAdJSw5f8Ji4MVigG05IEpsx36M7m3DBtenP74adGwrTQ
a3432AE4r9i2iUGo18Vs38gDq4USGUyYwkHPa+Zw1lq93SQhK+IYcPCvKxYAtektClq3ImxgFJyh
HceBypPB9WtT0LswsgQU7hXpdg+RWWSIULpmR+OEPl9gneMkf1X4MFc5xxtopjSguwSCVwimSBM8
kMK+CgzUkBI8Yiun7DWjPWmQe4jnc1oBcqHzPt/Oaql6oSF188W+muNqM1IjWwq8gqYU2MIisOTC
n7h86OmRWmnoBMYv0wdwWMduvxefSRV3S/rS2E3z8TkdGYE3ChJjY753uqVWKeEJTGHVj+m1+pqw
cW4isRUE7S6cEql2JLp7wz/2bf05rwf6UIN4GIHQ+2rQzyJoFEPO+oDktWdVSCM8BFmxH+BiQrk+
AVzDxK4s70oLZuVlol57bYFoSrYrapG6GCoANwH8lxn0GYb2S5sHP6UT/6kNgaKcrHXCN/G7tlrX
72GQWQH9jIwcN+4ga1v9CQJDrWnooj5gcdb8dsRu0Ro7n+PUojCekLMkAKYCd0X8s3A0Z1VVDdgu
t9yEMRVUZCEz8El+OaJHXGUaWFzOwnc9KEmO8YYvg+2PN12mVnU02pjlK2Ed0zj12QmZoV0egtcF
/pl1Z90HHghofGP60XdU1hx++xRwF4mHY1Oeu8kutrIvAL+zMhLMia4skNkGpMJVt2O1iQYQaRKv
MF0J8OIFLgYp5w25ow1tckc4l4xj6JLX/8N+gA0gZFcoY20dxONf0l+GeKBbXoxcEHeg7A/qkxM7
AzEA4GFjndCabvgTDwHay0C3QBFSVrE1LLswMQ+qoJMUFgVoRk6MdkgYrtE+lF4HIxDZCP5OiY+H
dbJO0p+uG8yVKjttK2uOoq4pF+BH6a3qOWf3GuGLLbt8WQKAX5vyOuAo3+qQNOdDs3btDDR8qarX
kTdxx1sJ1u/pD2oK/SLcV7MvOL9W7XPEE+Mop9/yiiAs4IpCk6glK57Aa+AIaoSEB3qI3IA8sDrZ
GxN3fzBjUQDpuHYRnFqbhofVPpfCOClh43liQuKM4yVuw5McmADjLVxKXdHQi7J2JxomvsaEQk/6
HDj+ehmIHMs0001X9yuahn3MfGbaJX2ytkrOhn4qVnY3hCsNZlTXaoSHa9F5CNWxT9N3Msmf63lY
l9dAnWLdoXlVUNuotEzW+UydMPtnvPI9VkHAn2ZCGIEbeQ92QzUQ+CVHpBC3lHhBrEVkKI3bJE1C
5L+oDLAa/cEYx8hpDoCKEshvtkMkUkuFZ2AbHKfIPDXxuBlBIlo+ae4YOGk7qurqEfq4kB63Zlgb
6yLl5AsrGlid9lhVQDodhh8Rbp3XxMfgOrri7xic0ajDtB2R10Yx7Sx+xCmo0Qfx1LzUw1XatHw9
6d0qfdwMbXAuzJGwWJpzhCm6lzLKnhgikOeVWtD3eb4XU6U9+YRJyKqSl6klUoYZ0q4ErbPQY3uN
xYP3xnKyIXri0Xt22+JGO8gU3M++1G6hA7eC8I6HOlBb0ZbRzpkzHS0939tOzQaU7pXHLGTIt6VS
6zSuOD3Cpl+qGK7AEBs8FopwmrY5+pTVinxRwcF4UdTeOzzQkW6Ye+8n/26OMa+osrfKTT+IC72A
eATzpnX6RsDeBI+hcIYup5x+kq66Z+kk3wVD3xXGttcwMJNX+hj5NiARbNHbb0M5ey4nmI4ujzrK
PrDnIiZzUEL5MnkEeZHmDpUU/UNL0mky01WT+tuyZAUfQMeFiaFD7qw/pswwLnrl0MaPUw4zDTsx
riwSMhYl0I+FzMt1Z0bftrK1J+9kDrE8R0VyMCF+TXOSAWhWyr3i00ieRj/bM2RmBlYZYp1I85qG
wnsgzuxzqPoLTtfLVDmYmsB4+kwmFnju83XZerjH+hOUNkKPGA4TpxzyB9S7sif3kvmjR8tzqw/W
jdgxpmCsAk3+1g3GpzHTLcK0W1RB2jGf0B6PEes8S7ZmUK/ibU/lS10f+wkN4eRRbMRgwCn9e+AJ
zjjrmxBne2H9MmZokW3f3QSxWgSieOXAsDOjWbdjnqakh2dR1QQ/yW+83npG18wwXeZ/FS22CHzn
wlj2tSQzwCsZCIbRj5e2d7Cp1QomjKTbGDvH8dq61duYEicBankp/KjaluDHZWKerK6FsqVxvK47
Y8XJyFiGTfYqCsYqkXFQJq32hvFLD2GOd8VygOUgIE+eX92TStiLyHmgY2oyPt0kwr7j8E6J+qo3
RK/DxCpT0ku14IdT1BvnK+Ye7NW1z2C+mHYeO/HWTgt/R+gLVl1BBgUcAcNlAGxJAZFLe7aJLTIJ
8dqPvnPTlf1NgxOWR5/qq1bsLanR/oYTOkFXPYBF/Dv6kdgqne73hCC8MagICOXYQ00+F0YGXGs6
jUH4E2W00zn7JqvBtBNiml9Upc7jnOvSN+E11fDwjsZzgJkF08S97J57OX1jdvU2Uf8WBMWXDFvt
VFC2OyYniAl8PiZP09hkkfPj+9kzh7liX+fJO+82Iso6N7EiIswidPpoEExWcsZfyKCtiNq2987I
E1grUkskLmQcfdZriW90ZepM1qlyuoXQ+2MztJupIKfNx6jHJP2a680DhS5JP5VRb2TDbFSk4wX7
P8X+7FcjBmg5dcxTtKJ72rRhBCPA8TYyoxEJ0fYc2zgzYqajqyAIbmk0cQJjNjsN4hRWuF3dQH+u
BsEkwiOuL6vB0Nvf1I6PXa59Er15EqCnSNk6NTM4sG/6O0PJx5wmOZEgF0Zq+AaZ31dV9UjyJIPQ
OSXLK7XniR0IOAghDi8GaZl0EuF5QF4sdNiwNTyDrKvYYs0dC++jpvMxqjHyzjTzAnfEpFu6ADa7
I/8Plz+nlz1kr02DpdnpBMcUayAAjSKaSm4BteuR/s+HHmY0142HhoppLYv6niFfAxApzoOjn0vy
1DdZTbJ0m11wjh46Oyy3Vm3cnRKeeVTdys57RYPwnAjnimgKzQFHiiiO3rS2S9ainGFq01+iYCYa
SaQ+doa5rpzo2gzTtE30V3TmUHK6Yzrhr81SQcIhNv2myjai5SOEv7zDJMj64b1YoHUXhgvzqdAS
uLkOg+IEbKo0xoOa6Z/mK/07BXTKvXU24kYr/QgDDoUuDas5tyqUJ8p00rsGuFsyf2EqkKyTgFtD
ms9BYTzUwPZB2mlbLX8JeeLQIEzPMPZsxmL+RxIv03nFygqidmPSlQ22Zr9JN+Qov6rM52wwj6Qt
QfnUpwfLTK7w5mnPcggQcZKwy8Gm7DiGE7K3jja+LIB2JV8RJNQAkJodje1aaryRwe6/KJa3MDr1
pfb8W8JbMaTC2jl7RWYwMYSuy32fhvW2GMo/XVCKfd5QYZk9u+KEcYGjIlEBVCJZ6h/GyiakkTCI
hDRpHPWbQbcv0l6FZQ0xEL0SHI15O1xnTP2ijN4M6CQVGDRI1hEV/xbpBqa25kj4IAmiS4OoYqaV
9ELpUTYdmQesgPFSgcDXXPs8ZdHHWHDgM2pusOYShgiNQKW9yPrVS8fnmp0OzOmiEtNznFIEEMzw
8xwoS4GIin76KX6Y4pw2dvfkG1RGeuvMgqFvNCA3kvfKBaXNmuYO71LFTL8M/qvtT3mQUNbNmVKT
ddMpRREU9kcbIfQy0JKrY2lPFY0G5fC4VRVy39Rg/KzT7ams4hXUKGBed8NAzNwPvvNEd+oStLAB
XLDtTR48eIBWd5kVl6SD/SmRWZEaRDOtkXieY0//QRr55aqUAVt+jKSEzmRt3Jj5z5zppCVrcitr
klhYgg0r+SJxaOkYwUPUf2WG/S3t4rUblY3o/UXEmJ5tijaDlNzC7e5Jytyp8m6Ufc+wWGNMtv7b
3LehDfrldKwT4aVwBmIWoCCKabyEAZ9+iVk77sq7NdI3D+5ZPt9aPKOrJCLsEaAz9B9/V1feGXHa
zrSBWzUG31ZsSj2/MaGgsdCKG+HvzxOUIYIfq3PESsYxifKaqT9VAJLxc5SwQziVOpht+9y1dQUO
9jwQaw71Yrz4RX/r+6zc/n5MIotvjJbnVsAlTU7TxmLqQ14xq/FYYbjvgb7KTJEfVNZ/nSzfuWKJ
CIDGkIl/f4LvXSOe+Kks8AxQc+xFH1Z/fD15xRL+RBBfyU821o7KwE15N1ijOyW9GfpKT5hN4Y8Z
lSu3rw6O1Z2wArDuVtgc2DGB52rvTTpyiqDL1Zf0gkg5hInR5yzJsWndaQ1/j8JflxEHUZ1KKHU/
I5OHSGNap4nizZ5BC/MnxPYB5/Cly+NbOqw6p6LCsQlVY/h9nJ8igFE27P+DZgU7kXjn1k9f0e/j
MMflVNrlo8mzukqK7jiRZIMdS/tMMlbxCKSSB4VUusvayvZe0xCk+VefuqOr6kPpBF9yLDm1ELXu
+axEOMyLlPYAzDlcQywXWn4fbXnM/Yzm1HgfuoSM3EH8oVc9Aoyls5dEMFID57t0eRH9l4JptKT9
Oy1IJA7A7wwz9BLS5X2wKXmw+DN3iR+l1OchdMVawgar6cWjCrzXqvU3mqi26BDBpozFzoFWESke
iEpsIju+2L5+MpuyJGzkaNqEXaPEY+HRCFwbtXpjgGyf++FeyYS0siERjWBLgTxQXn8WYQuln3mE
MYdMvYyKEO87PZeDoTpKqowPNAhfidghVjUWaxOe4iI3NW3hNSj15rwIragPhjaHcPrZUm8rZpos
a4DqjlWn6JDsSAZFNGCcze6o6uBabCyv/vSIgkdYM4YISlhrMUauUDq9Twi2Z5AJoVc9mQlZf5+a
nKatoc5NzijCFs+FkSwLU50m9tPcSq51qJ8Eo2ESiwGXh/XVj7RvyLRskg6tu1bxlIG6XMSWwaTC
W2XOoypHREpu8kEmVajNMj/iDUmf32mOfurYWsLG3ZvSm2dCXCaNhQ6E1Rp+2bxuQRyvaWXE+iKi
eEEZeqHdfaa+SPOG0G7O1LOrEAkeUZxFTvmjBVTpetrubPoKo9Ce8OlsZT6cvIxmoK9lm86X1N3i
UqcaNaWjr602/UaAe+uYP6D56XGaobGiI6NbE4liHMPG+cA5Xswy/UJkiP8tIZRFN1FV5cFXZITX
xkKlZUbtsdI4WvsG/HZ4KoQw3sfS+7Sh2lJvbdD9Pxawv6uSzUH3OeOgN7QaOmwcUFGZVjDJBxsm
d29dC6X/QeDxtzYKUGj70CTxWJthLYJBYXUOivGvVYubU1tn2dLnbUE7JLLdQft96i0IRE19LHxQ
ohmoCJ3Y28zv103lf3vOpHOpR5LdltHwSURjveyo93wtpSJAt9TRXXbs4h357MnUdqEWrlVNLh5z
7Q8j1K4wZR573UFfoqPbaO+CAfKqIWkCWd5zT67bom/lthPFC2SNi6sVe4m2DiUjDKZA/q3UOLsP
1aEboteoTq99MvAXw5xjFi/NYvzfHJ1Zc7NGFoZ/EVXQ7LcS2mXJljfZN9TnjX2ngebX5yEXM5NM
KoktQfc57/oMqU/iEIQ9MdHaierq2GKEGb352S/Ki09qHUAJMrPa99Mgjb6SRVNsM5whueKTGIZV
miuw8QotQMONrsnpIab4I6Bh4FPZy/dh/PH8QB6hP260MN0Qerg3I20/2xl1qS2JdorAYiLv7Qd0
h+gRCfj2/KNddcY5skgONPPhNBbzwyAjkFi/Qwerp9YhEUkQMjOS20gOGCXFPmjgH3t+dxaQy+s6
fTTpCzOoobrONd+mGg0f8Yrq930amWueyYX5yedN6qYOhIRCqrZLqrG4wgSSpyePml58t538C0fe
urDXv0lU13inwXwX2DOXqgTznO91B3yUzt1NGothQS37chpT2ttryUFLNLU2TeKWLVJWlYtTwtOZ
d9t2ug49j7Bv3JdroURlg8dTPPPCfHQ2YeqaLd6XkKXORakIUOMBA4xwF0t2UTNfo1F/0tORWH/K
2NZ5Fy2+6ew7prdrNU7iHRFEtE2Hdth26fSRSiMkJf4BLaH5ANuzql3nWmaYgNLKH66O7PaGW8W3
qBypXB61baTf88Llc/TbkCIufVdXrH6wWsx2xFqG0JqzNvkPo8vqj4J8IxdU0M9fcO3Irc0sOmZO
vIgrnwl85SxyiJ90YASBm/xd088VXYKWtYkUIAbO638U9oGT76AVk0Nqew/XClb7WNvxriEtE90w
NZqzXV10FE5ZLOytqnYGwXqX7tIauKDH5QGsOPsLk+hJRmpvm8b91gScoSHLiWmKwbzcKzfAeUYj
Gpv7StOusTmQEi4jwQ030X5JugAym7neXell+wjhzREUfuUR7JVmjo85ZNIm819Tg6MLwei9i0yu
BcTpQ03ND7RBF0QdBELdamgNfPo2Dda+qPhHuLINIu78zAKBQjOieyCObU05CY2gY/4JE3kbK7fa
tYxn5M5EfK5ckF16zjyDcGPPJ+80lufaMemk4CFUzgDUl5FXn7pYg0k7nBPpAxf31KE9gzZ5qNdY
N2Tp7Kk9IMk9yX74310VkzOpgS85IZrljnajDPYkCKv4YXQumslUEgmEV2Y4havOIx0mhsNzEfus
FVFZBfGoqIytXYLxpfYNyumS+jrlME3IBW8obg5+lX1mLYwcJOQx1SRPRzffcznvqzrjTMn8jZvD
DZbAyaTFeWPQuva36HJrt/TJFUtOrxYabZD0/rbxGvVYDS4avhZe2waor9B6oB79SbLu2DCiRWIJ
9vTa17KyaG6iP5qyK07q/qqmnmTMybDW/UxLotSejKnfxRjo9m1/cTldN0Lxkt2E/PBQZnO0etQV
wmqFuf8V035Kxm78r4/yCQ6+ApKmmws9q81R230Ixxw3U1ucRoTlBccoIU979KI8XmqkxsdLyMj0
DPos3nFhUv9hs6XPaCNznXdaoYeLlP5hgvsz2Gn2ujKidVYX9lkrPc4J1HOxrWBPbMrwPHJmA0PY
vwA55crrq4NfwOu0Va9te7s/q1RCdXbu7zwz9zTUS3IkPDoxmSQ6bNeakGvCIdtoJdPyq88TScD5
8M/GwRSgGn5BMeOvqfikShTKxWyGHwQAlEJIgi1d/k+ff2mPtLOJCIpk+0bqP/gPrI1fisYWvofF
geZkcXmGpSOy6sQv7OE3ZelLcpi3BgkiO8ISdt7M98xeAEOUiGFytPty3JZmzBjcKlShI3FIeY7M
XJQnpdh6Kx/kw9Jjzo5cC9eWuroxko82nPU1Od72zlTsz1FpoQZvLgV86rVuWKrI30VlyKmkfOsq
FhcigMAK1fXfaGo4md0UXmphbDLjaWOK+GLGAOxEyNDekgs0GkQy2TaykDg213057AyOpSib2/0g
yi4omvrYK6VtwseZWJd1loI4EISZ5fBbYDm0fyUoRSz7tXC0ap/ZU7VtzGeah/DtOh5hnLX+OM6o
g+hN1tcoUuXBMagua+t5C+WJclEP5qJsFgfABcKWzzcxkSoWycvkcSWl3YeDCgk8gVgHkqKfnHb2
AI3pwWCafMWbL1fWMMZHbTqHJDh3gwrobkPiyzxhtTXTTrtziMtZFU6GuS+yV7L2bhX1zVt7yN8c
H3kqxerXwotvjeJfovgdc8PsjsiSLQ4RnqfXDhVFC2jrpOJD5fQwhRrS95kF3shGhbNYd2hPS/7U
5DOtor0lJ5m7hqKGeri7ZOdsQ8P78HPmvLmCZcj8j6p1P9u0vqpK+81zYELgl+vQEEQXAs5ZRAhW
kXROjUVpEPfPJtVD2vtAzmoj5ugKf0kq+Gkp81olJbpt0TtgNKY8RZve7yPGBuRaGmtTgsszHwR1
FbPNQoTqn+oaNqg+f8UY4AQW1sV2WMKAM+NkN6QiCxJYt0lsPg8J4F1t4Z+eC4flM5TcQtq7QKEh
Nahpd142rlc0KNra6SHIGulcrMq/6/50GlTkLRmmiPYM1N8ZoJip1RXnWtWddWXdW3Y0l0tKKSYr
tXi2Y2xB2I63w+DVxFWXUCPcSJWmu4feGhHW9SBmXcrPPKLfn3lBVz5aiZNBy8xcQBnlpW4Hc6Xs
bSd0/I1O9ih6pr/BswnaYsGOOohC5vBHt5vH7TxQiosEbkPq9yGxqBxs+CUwIiDRmvut5WJsiagd
Em1NJiL6CtnFNYkcpIFB2JJyaE6JfXYdlEh1+WtTVYaYw+83dtMiHs0cd1O6aIoGNxUbfaSydaz3
YMTUCA4vXDng5THlsmab7hXehbpkF7cT/Qt3mElbFVmk5pwTf97R+c1XumJE+x0rGtq6O+HoRC3l
3U9MaxhbPcKDcME1uwzWXOsitKOolxwDPVOKtMAj4bfuuUS1prml/H2ruNmEFYp2qLvPcLw7i9x4
gEeL3PLV83AumdW7pUHXezk6AkednND+tUhmJL8tUhvh390ePKOS2TqmNMoHrQSVWzrmIxZZfeMO
AnNCJa111F2hCk6Wd8JGglIo94NcFXUw5CzOUBog07+evsQKp6AtFl3mW6c+Cxvh8sDjZzW4VurU
+yCJ8tEyBkh+qrO4EYx1V1EHSIkYuiW6g1dz1xx1ytUipJdrGYEpFGOBr318yJzO3rDHT6voN0qS
n0y0n7VzoD36r1vmN1PLP70UYbImvxpOYCVGxOwDIGypHq1cd5hd6CTMkEfObFik/LdvOdWNTsi5
IK008BMkHiLX552nxT822XslMQBujKpMq7Vf0unsTSKaoBE44ODQw7L4koQ6rzJK4QDYntiDEUWT
uovYF+RSmMhNmmRGdJQ9pSyyq8IoX6eJ+Ybs/y11QwfDZ8+w6/zLK2CDZEvftJcATCTVfLdTa698
5PpWFv42gJ2rYtYUXrBxR6TeNc486zbh2rKP2gDqMVn5p49wjggQ/AUdDyyjXUuEEFtkDVxHWGzA
vAk1SSg86Pq9gsjZaGH56Xh3c4rJlHVNRFkJugf8yJwkOR9SgXEoCrudZYAWIFjCrqitaIBIOKFX
cRfekjbfuAZhgayanpf+hHZbbj0XcV/j2IC870RCYeO05FZJaK1lxy9qB+OJIm2YVIrPHlfVqhHp
jXZjKljLn7ChvnjxoHTT9IzqlU+/6j55kbKdl4igUdZ16qK/tk+/yBY+V0V0n5U6ONX05ibunWgZ
K7BU2CHIAeK1ddLOmnOfme2z6br7WWOSRCq/8Xu289xyH4rIB4ht5AXV/KbIxG1IxjyIJoF+rMs3
aJUJDTZ4LXmrAsOy37x0eUfDEjm2hiBZxdPGzME/HEhCqo60dTaQudT1fY74Kd2NZumyv3TvpUx2
A90YssEw2FEV3eC6zEpotwnfRdvR6cTavBSr+ruUSosemyq2KccF24NYcLoDfV5BMy1PgsPhQF9k
YEbzPY3RMHWMVHVRlNtWDdhHQotG8SLI2/GKtwnlkkOedZEcB8H9x6X1YZk0UslOP7iWRgW45dyA
Yb8cP94Lvo/4/1fBComjhhBr8x+EMDeZiSCeLjllUJy3vOayS0AUtTDf5xmnlFHj+sjK74pR9cyE
zDdguetK4SsCqCQ19ELTHgiz3ssdj/qz0YE7hZ5BGD/sKOC25yuTzq3XhPD7bSLhxRJhA/1RQxK0
CkI+wsZZ1eBrHbHylqR+i7mS+sYSmKlNr/PylToValKuEzTzBN/SU2XN+bpwa+dkNp2/xrpxaOq0
fspL459ZWQPIto3I3NqJjNW7wj53KRBv+V6U7GzB/VJQf4IuYlVNVR5oC1KHSvElHWztaNbuQ8e6
EI8FMXyxenI170iFloNUjXaFvE2wE/KwZJoZnvNC4g4c1JeOT6bAiBR4NTS37YOnWGNPSCfLlIWd
ddtEQMW1v9L65khgA14qYvFxOLgoczuLthjgS7Maj1YNq5LpZ8Qe/PWcU6f2F8dBAW8KgcJv7XDj
qZLyVzcCBbBYi7Uw2WSiZ1uG9g/0CPC06U36D43fyalI0QI/Abzu9kMX8qTYcKSa73So0KzfMqm1
rZYsoc7CSfAEiWcNDYCXFeAfMZmjnreDTaCDhiNfkXO6cUmxfcgsm2WEmwYvE2tAVTawpXnyFVsG
jTHmdzzFx2HgDcin7Ckm3p46MBmMmkbFTJ9uLS3+dQrENpHL1WSSk4oH7UfU6LBjvX1OouhitH76
rHvqz0zMYt2iTw7SAcv0ROO41vsjzYKcB43GfqFbkJidWHV1gcMIu9ps2RdKWemJtMeLnYJtsuZr
e7jsU4ctYG22lVhTUdzJajqUNhc1iO9TmYUF5dYkCjeJB0w6m5tq9CbCTJcaXqkl276qHKQat2YY
za2fyRAZMFR22ZrbpMfEWhsXlwjIqx2dUjfRtwhl3tOZsurJcpDT1Gpfi7k99jP062GsffnDadaX
z2aHqmj0s1cJ5hllxHvTtFcxLxtpKSBhaHe08/mpZM44ALR7Oziq7axAEU01HgZbHQSS0CJDmBFG
JJs4+cIMceGsMU++WIWHdoFoEYvElU0p5oMkoKsEV183nXrNuyXETfTRFSOOXH2Wifevpipsl1AD
OBjiM7KBZ02DE5VWAbaAmNfXJHQ5dRwgSbzxjhF0NQ1SPsk2AwXQq3z5SPkyHzSPpN8iQXPd+frN
l/57Lly0e2EM8SS8BVrM1rPe/lXZpF1y8nSqxEy3s6s/+1UOv6fRvFBkX3QSNI8+tRAytumR8naK
mI91Tu0vkcOb3mymp6mb3yJz8eolOCn4SPQW9l5FRrHRaHEh1CyB7XSelMJXjSiyTbXPIl5OITdx
NlacfLlmj4A6wVEidALVmz6QAieli6ZqV3ElUur3MIQ4JagZtVGUJwJH0/jl0jqxIwnxG/Hq1oO+
IuLZP7f6v7BU/QllOw2ArRZuzT7jiIkdcOQBcyG1QxxIhFRPHKvrkoILJClsfAa9tgVakJ1mobLK
rHLH79ETbNRgg22Qbza9CGrT6HZkrdM8Z1DaxmJjbfXBOKVmMu8UHEOiOTezZbgL0e+EQ/0kR3Hs
c/EFpemjt8rEEt0eTGPhr+pUEPvcZ1AgJgr32qCquQpPynUeZGJs22g4x+OwdDulOynND97ON528
JIK55wV8YVZ12Dm7mfcxi/08aCfv0Hg1deVSPTZWYa0HCikooj+UHRntvlmIN4SDFy/zoNJjK30w
/tDrberGnXayadC5Dg15Tt1hFOl7PfVgBFQmrSY3f/VHoyddEpmgKK+Tb6GIpiAPzJuO6phm8Mpx
QWsgfceBltfEmxHwS1HRVg1eXbhQAzTgxBu+K0Zae0KTox8aAJVTnalgzL23FiSPmmru7RT2q0eX
0FqwDB5hALTGqQBbJhZtl5zucWCkt1Bx+aW/nYvR2Vdjf+swZPAtVjgzRKxvdGNXGQUKp4p3C3UT
squkDa/xnH66AzpRxwhvgOu4FXUOnS5nwMPPbASaS8a9sk9aob9FdJV2Ax/uBKExa/da6B+9iUSn
bbf//222Q0xgNt3I/W/6bqOGCsQ4Q4/Ri+bRAnnet+2HHIR2rMAZrL7ZC9vN1rYg0j7ruocch3cn
CV8rpHrtsnZ5jg1v7QmGmaEs/kAseThAzn0M6yigGLJy/ZlDhjDsY5/l4aM5/+pVcnLbXjuORuny
uehFUPNztAWLs07aR5tN5GaKYzSXXzkyj3Ut+VmNbtKRjAR664V0sWsyaA2gGoQKXDelzS1U7AW9
bNAyCXTp4K36UDm3qFWv9QvbqP0KecrbYK1ESkZ64Y3+WSLAPv//R8kwsaDm+uH/P9O9whzo0XX8
s738Fzc8NzhzGiXuaA9R1XzgEO77xHpjCiJrwKZmVY4S61wuPriMn/DL1zcC6rJmKC8Jgsdlk5VP
ady+87ITMm0mxVFgnbsP6PRaL7trk5ud1NIeOLuNtTbJGMILY9+QH1E2PT8LnJT71vfcmyjHJ8li
9uE6KBJLO5z2iMHEXgqXwzTXHlDIP6ZG17zEfmUc0f2HKK/gj+NITrjHu6+mVj/DYL3UkzCeEsRN
j4lR/WsdVvUkUdPa9aDV/V5buzGIuV1P2b5LqeKCd193CKzPSPpTJ1OXNLYJQfPKnQnre6Xbk/cl
pawzBPiUMZt2LzJSM7uUghVjQ0G9dpQhcbACw19lLSHzeR0Q65AypCjjTJf3GcvQHQ+pv4LV1K9O
HJJfV90yFdXnIRpRW6qfGo04fjNe2sw7SrSbZw+rLldzM5IY0HvbKZtBSGMy+z0cGeCZ5jSxjjBx
Rv0QHVKRdiyks3bryVbxbDgCRH5nr5iNwPKbNoCi2oI1RCdDNq/Cb9hfeusutYmLlu2SYC4/uZaa
ER5rRf2d8lt5HhisWGygN6I2+fIXXaVrog2eHCYPrGgo/l3/GZKfzpfOywMHVE11+fwA6HnsXe7w
HEUoyzJ2H+nT4qb5XuDl/p0ZJt+1GXS5njceQo0yvTSiWYUdlb7UnwOYKza22Ixof9U9Hhb7ZnZO
t4kbMuNDx1m0Yum2BMuDwIcj7SPWAMvYuqW5mTrZ8cvppORTRXAIdY2ElYmrk7smAFccdCz/RuME
o9ESxKWi49hTa5ni1SuF2uKSOCdl8zAhfZO+H9ihdulbirjUCKA0t4VPkAmhppFP/0o44HolDLGN
gPSIUQ93NCUlBZEoeev2myIu0GnKrZVMMCFt+ugVgqgViwnaxP4swKBWgwYxmgJIlehfWRlEt/PS
zwqpFgRB9sgiRgJuzgFOiNFiTssxVc46ZaPcXo7K+31FeknUPGiVAJdO60d4dqqkaebJmP0DTv0W
V6tBRq9nHiAtqfOaiWZL9eS7pYkBMab/Nmwc5c87f+kMJZInXmcTcuikcp+8KQNgso1AOnN21A3n
sdMdEdC5mpK9cR8wkPceF6fR3UhdpSu01P5VFGMKfaI/YK7+puqoV5hrmb7FLq6nCVUQf9aWYJcD
xmG6vOgHwX5ULhUEEAXkbW71FC48shJ9STN7WqKTjWo/dda3hr9++aBuXs+BWoy0Q6UoWN3egT/v
uNHiEgJC1DfZF3RMR+Zh0MttFvo9c0W3c32JTk8wTSPNGO3qb3neaLsgiw2jAOFn5c6qaOVKxJit
xdBsDWSl1Ae8dGNOOWBbbjJnPIW+9lBKe97/iz1+dxrvtlQTIxfErL4pIpyQkfdWLdQmlr0qcDMN
C+6IK1YiryDzpfTYPYfeDzrqrgFW4Pxpub5nLexj9dkQYRGowVGBVZmPqOxJHRhzf2VU1etEbQ8q
RFQXkb/HnEUzS2O9D6b3POAkwAP0YErWa9GoP+QztKK4v5ZpE0M1VO1aH93vakBWkeX6CsH5N9Gb
bDtjg0e28t6Ib/O9H93yxh230INpxpfSMrQ9NQ1vFaf6trK+Ug8btSP1Ooir/kdODm9bnOk8lYFw
DLbNruGti/Fyc3AH7iC/yNdzdrKOLnlfib0h0n+um9KhpfvPKMCr6Opg9dvXwISB3bgfU34JS/Gt
ZWonkYSvR9N8KnSKppbPI8XdjHe/zDaUkG+nJD1IN10aDhrziL7iSPdEvrcMfCRTYz7wjeEfnBe7
WDfuyVIlO7pwt1phXui2E7s2p7jK5cO12KIVyCXS0/nHo78KpRrrfvRAniT4ma3+0p6KV/Tf36q7
RwZPw/Luo/UFCHDqN1qP/wGxPKNJPIUNqcZtajwq8caR8M8H2VpLxRzVpD/ZHL+XGhYpK3rASknP
OEIXD7Pa8henNrxTAn4YfEdstdQecR3NB90t+BZCuOOOoFe+JaXh2ysH4rZntashAoKUgxcvXU9J
GCotAeiehPZbNGJutHqxr90CuyDokz16dIxwF/vD9GkZFsEjtsLT6BabqEyOcY30oCBGqPnN9O6q
Ndj9gbTwYFc5DTRcCXXTP44IProI9yQNXATTovQHEniScrjFCginjl360iscyC7Jq7y0vPYukjTb
+k7qbli5uU/XanKy8wuXCTBuNAwbksHWi41fmi0isR/PHF4bk6Bs2wUyyPxj6mrHtpdiNRj2vyli
MM7cZmXX4WH5zDLsdxuneZiXgZRx+XE2R8wpbrsxB/vkkKIQR+j9ESaKINQLFNllt85GQhgmu0YL
2t9wtF0roE3YjeKnEXbFC5Kf8aX8jPSKr6eRuckd8ldiZ/mZcvKjO/+raepr7xqbmKFwSiNO8NJC
mhr9szwx7VSHv0vXfnsiQlkXv8poeB3CU2g91lHzaPbmtJAFsFq8FMx0KQkibfEVzahch+GsL97X
Dj2sb/RnKklCEiijd7/zunXNzyvwX66a3n5rZ4cEytz7V4wJU072GWI6Nofis23JQEsYHifJoD09
DagIS4mivjK1FFNnfOhDyhTmRL+QpI4LfvxCdVHcdFrVA0180AZXXusQJZ8xzz8tS/ly+OIoLtyT
bjnFCh6COafucCjMzapFIB6WiY/V0E0PUfWhZkAHh7ww09fosh8Oqcqeej5YvtJja9TWTnbynmoL
hTPflF/owShLHPfJ/ChVesmVesspq+MoMS5h7VB77cdnclMPeZk/RSYqX9BFaBj28Cn8Dv3Ew7nR
8qw3t8m1zIOlxEzmyl+NtQu97BTtrU49mZUARU7HeywttUvmbOeOpKXTnr3tmuGx88WnENlX6pI7
QgD4yYsRT8zRn5V5kGlEZRO+ndEj+W2p6joo7VJg/q4Tf++Rf7YWVfen4vmTNdzPnE8nabBVzbz4
ZPIo7w1P9ItHNr3fuq8Gg3QUizvDJaNiER44HAlAk9XRSNNrmsmXsYYWoqpG7vz07kzRbzvnNwjE
YyNHKyAstN4R30NYnNY8gAawsE0xZrkc3i3My4/O9H8F2hLboYksM+13oJczvN0cWMK/TFPy0VkN
Oek4gJIRA1yTX2Sx+H2ZQVdJKy/NYhfxqnFXzO7VSDRgOZB8/TZa2Y/sQHmT/Kw3D/zTsO/0Y7Vk
F1Bu202vjVP+5QOvDGczuER4iMz2nf/YvMo0IZZ0IVXocVdxHdP2ZIb73gC0sS2iBYXmeGvHdvr9
3BsEhEQltiDjqy8aPeBhWXbQcGCgQSMBqygrQVsfzPvKb6HNs5e5LD4nyUOLUuqlLY1nN9G2FUCP
iRCYavDhZkfmEKTwJfrk/Yv/704qprOyYlIjFubZdv1NqTQcMVb5N7dYgEa3Bv5GrL4iSRFpnqmA
1EPvV1Y9dmXI9UUEuHat7J2WsDEc33Otuk1++Ypz61Lk3adMUGQiimLiKV7dfAiPWmbfC0AWyBNB
PV5ETprARJAAICRTv52N/LUo+u3gdGRuhA+g/2gCUqg0izA1b7rPiFX3TZH8RcvBzrNbx1Dromk+
og4iNxPzvGmBeXHr7yaoMDBjfCOt9qk1WABLhQU80es7nxaTMt9cgupNlviga3PaJ0n4QVeZGmfv
RfgUOy3QF9oEJs+Gbi0SjttwhzJKMQbqhL94GKsnbQgqdOxa039opKttJEFkNj19A03DVdm6+wh0
2/TU0RCO3DrYKVUGpl8SuHREEPM7O4Hoqo7RKX3RrIXpqlBzsA6UU9Ntk3Aft1NxbNWhiC3smMUU
mCmiD7eBk4vZb3IUY5iFTAA7dC+GwN46WrDQpkEBq9MkZyc9jx0Jd0YG4G0K/M7MFlAXxmOLip2f
p/5zaX1j+Db7lTuLa+OgMNc1bn8POQx8B9eA0fzG2xrPKH1+OW2XQCbpnGyw/vI85SiTSuxmrZwN
hDn1dkJ1Shf420zOiuY9t7ZMt77rf08YbgrJTKdI/io17Y2AgxNU12MTbvUKbshH3r1yw+EojNE5
hnZZID3q1ZF4ae4xuRY1n87UevEu671P0kLtFfT4Pg77L58ITNb5/LnTonLVuN6ZdOW7X8rpMuL1
sZ2h3lYzETYKib0S6Dh16nl0NoK0YEkwnCXDhAsix2oceItjraMkXecG9kuUMvq5zHseUs9+4FuD
WY3H69zgqhsGiCKrzL99EEaCjxgn0eGlInnOC7y/ETY1r7VffKu6xAIsgWcKoQXW+zKe98mExxHv
9/OIv4RoFnUjIYGAYtGCQKfJOZVC7E2vf0kSwpVLKA3OaGuRTXFkucU2dcJpDfnLtO9P0SarqpOT
jtXJB11GTEfWhPF7Axt/KcfqR5Xtspk5D05kwVkScWjPZrfpQu55k4TMKAETtaT5T9ezG2cxoUi0
iiGwyAityWLjHSr+OKbFyjAjzLzKfbOiaZ8tx5YWg5DzJfk2JECH08pWdC6a8wAD7BCt1gtCSsqE
Vg3rU7f0vSEv6fjazbpYW6Sspb66kXV/tJdI9bHFEmeLqyxIbnNGNpncQNce5rfMyuqdXKLkfm13
fAbrsw56OmyNeZJHwhjons6GFdDig+fEv+Y8H4sGKABD33aq2E76RH+fu5PLobt2x/Y6T4jyjDK5
QKj/8Q0wgI1pi8XykmspobTOhwYMxsuzAW9Q29xEZi8SeUHKzJjkxxuCnV9cqUXBiIRvbfgk+SCr
J9fnmBo42CjhpMquPlucBehUdXan4bHNkpuJH5gt50V37UM3ATMRzrUStO3OiNT3RC79RtH0Mhs1
yRvONnbUkYEMK7rL7l+5e6wv0brForuLHPXnIrpYovU/wtpAxaRzd46Kl6fxA97Te5RycE3zv9RB
Lp9GqCa1YdnG4pP0ZBG4kn1ItuILrITXYmCSdsevUYvfaILIRs6iMYUfL17G1vyRtX8DejiaGr9d
1ROuCHnwg2zPFASoqGEOSMxqoIQJbG/akzvAqArvjc/rZ6a/YeK0h9E4E6X7Wkl2YbZr1SHoI3CI
QFQ2wc4Vj2ThH106g0m9fdHj4S1tFb+tFR2InOTbJ84tHvYUExhcfdkFFqLqLmmrb0sr5iFY/G86
nKdeeu+q9DZ810/x3OhosYYXeh4xUxs2HhgHd25tOReopOfO8IhMnHB86/470kUDHL8ghTbbUFO8
xVF0ivvswSboxbP9ea8cTGxuRs66gF/tyTaQc5kesuHXdNtxazTTkc5LTEMcsQQkvFSMXtyUsXte
ptpeka0xqRIB0ILgOfau9FK5YbXHwp5+RfBihDPM5R43wCWk6Qux/Z1krcc0hX/1ayvkk0f2DE6A
ZmPVy+nqIgS3df+byqQHPI0cC3H+Rz87q/L31DyS+HrDXYSKs2fcqcfsPRU8ren4V7VLnbGt76Xq
/2ajOFcOwLUNe2TgaFlaLV8HWw+hUaiSoW3UhXXkn2OYCkWzVYLVGjUpJ8hbJZvjHOLsyfXsV43d
rkkiNl/1L4bMhLNAzec7e8/jW/Oq6hgTnpyE7rlo/7fGzB8xNbVkKainqC5PpF4wchT2C1YFZbZw
QDlaNavHSAdp5GjNjy2eBOrks+N6n6q1birjNCPnC7sAbJ4fkWLd7rWq/q4Yqkl1O+G//ZI5a5aV
vM+xOPGIrs1xDGLA2ESSC18huugmvIsmykp9woZscTTov7H+odPBvSKl8dlgImdhoaJRxiCZJXAR
+7QK+Ve1zdFWONT18imyES9NzT4G/FznVX0oybQnWm96jEbn3Ur+KXYwTIOHktujKbJzAwUb87Oa
ML9bu+4vI2ebatAKFbeI6Z0AjoRXE6eeh9iEjJMzJx/ablqjV3anbo7g5yEAT3Y43XuhcWCH7VpB
4aFgGzP0jf9/AVLypnm92Mz6wObEYqWJmsO1ICBhCN9VTnjDaECNt0Lqay9+9f1c7Iv8JswcsJqi
Um+tEXjN2o8Iui8IwsMVTHBrB0GL4pgtgcoP9C3akx4lZPiA7UtWUUIXJKbX0mRQIH2Aj+UmQ3/p
Z3d2E1cXmqliPY/1r2P3f+H/kjGUEpowS4zm5KcQ9YsGLtb2aIc+MqIRQcUO+cCGjmR2cWIgWWfy
rqZnjjuEi6X1rTRQxxE/fcunPsZ+HThWSGgRORxu0iQ7I81fpg6npr8EeoCWQfGNn5Y2xxsCp37x
0gFaivnIXBDW6iyIqgbjI1XNxzTZiOyaDoRQEAfu1sguQoIzpNKZxd2sfXYocEPNob+gvCDgyJRY
pbWcL7r+j70zWW4d2bLsrzzLcXkYOgccg5yw70RSVK8JTNKV0Pc9vr4W9Cqt4qVVYznPQYRZ3LgS
SRBw93PO3mv3ILRgkdgBqdJiRvRO1ouQSAE93zHXnbAY3hnjeMw0ai1Xs6DJ5jniIXZA4UefZhvG
R6Opbnqu6KQ1wELHVGqH1qqrNRB7xJcxxNgU7N8KChCltXE/aeOuc2IdKBXvnGvZmMWrVTJLKSwB
DLxMYRlMuFXz4MmxHHxc82RGjaAqQEjYAiu98R45rse22i/NCOAFJ0MYogWmKkykpg8yhVE5BY+C
9enif3SnU6NZpFB7d3rlv7Sddef2SIDrITx5bYZql7qr6synpkc+Qr/1kvYSNA3ccuG/dWNKByB7
SgP0XlLCX0SW3KyYMD1p2hzZKyGtOQYAevzDXdCip1J7GlLhEikrLHJbYL0K2EjUt7LUzmAD6t3A
2gLWi7f28EDM2bHqGJ8wXJtkT3OUvaCeTqXHGafQoOf1/RNi5CtimucJsCWBEOLFDThac0rEBCir
08i3kqHfJpJ65/nhWnfaZ4emVN2IfTW5+lkbs31Cm8gOkG3o8ANPg8PgYKzNhzhCWKnJ7KnVy/sC
hEtXRaCweUbJLX+0B4zmvY/Ch5uXqV9Mjl1IFaTdtSs43Bd22RRoa5/xZWbcT4bOE16w97iT+A7l
cCrCAnD89JqK6Ib/skSFB+zR6PcY1zcl/I7CCladWb1rTvhuDskdR4qF4x7tCpZQB84srZbCwTyc
mNa1ypBPWHgPCx1qqfTcT1VdaATSm5VIdMKorLdRBTIHHbd+Rt5yg+2yD3UqICaedS7f8CAhHcAK
AAH8qUKxgI88/Mnpd7G3zEc91Lil/jUqNrKIG0bNQ/8uNrHIfoaedpyKdE8D62aBNUmMwF0nvXgE
1fMnE+NqaKAL9BWPZ1l/FlM9EGXNjuLlj3U1ogDRxaOaR68lIl0FHqxz6/OkYZiIDZb5xqg5S0Xd
k2ESL1029JAtC/nyeO014zuiqXVovJemzsstjAMWiTDdwbm114Md7GI/QFZYeM94+b8rcH7GFDCY
WI9gKHbCEI9JfkCWDJAlJpDbpKduWK5x184QaVl8lqnDPiKa+1EY+2lkHhoEez/W72bArUgvTlu+
GnkaQJVlz2a2YsNjB7ZhMgEgumsIkL7qQ3iJ9Fm/gIOka+27TgtunhfdYULRmfIEN0rNEQ6LYGfK
G7D0DQYmF8xR57rrNJR72BzknKHJqIY+3g3OJu3st4K06q2ngn2Slxc0V5BUHHEEJwooGxsEJGO1
ml/aQpNa1Ox6deefOQ1eyLA4No37UTfpNbesYREg6AzsFOZGjmBaX3FmPQuMZk6RH0UnEFwGwwPe
8quRBJfEPOQ6br5Mi757Pp0TVojsGhyKhfOAp/lOVJ9WNbsjRe+Dk4svZug8ld4dExdYoNOEwcX7
SBCfD5lpcq+MB1cgZys7OpthAWmndb7tdiqWiA+BJZzcWXlqGOpiMJHVld9sxmI6y8GmwYOOuQlE
s21p3NG9ze1NGornqgMI1sW0INiSzch5ZZBFwoJbfPZh+T5q9NqyBGx0bUY/4OeeGgVGLvBxeBkR
6HHMxX6IwRIdOkfkAC0rAdhtRRQGTfQmoHVVhBtV06PjhAeFUmrHcij2NIvKDS+91yTqWNmXrDTd
xR9VtaN52dCrSeWmT4a9QGa80JqZ7e+f7V52q9QNnkyTCt/W4IVmFHJpbWKOjiGudczYZWwuh0ie
HQ3mUJRxpgzhrf9600N4pL0dP9Ve8R3hGUZ/3b9wSoUO5IQv0taeR314RqbxGvvZimwC8BVmRQRj
iszXiLRjXSaHbPBWDbk6i3BmfaElobxq0IrGZgiPpEUsICMs0dFnRAsL51B1CQ2mmgPQrKBgVFH0
5SIupnubZ3DlOgAgJiW+1YhoDQ6pPYY/quCoQftjadh+eWRbOOaRhfFZfCTM28jmtFcqarZuOGGt
MtGf6PiQXZvjasfOHsJyesTjvi6l4uxHdzeugqNPLigwm3Qas2WfGVc/j82VAR1AK6J3z8r2acn+
he25lwMfSI/99eBr64H8DYPG3SILjYvyWlwZmWiZJPpfINLvAWMiVPlMSHEQijYeMejDYgw/k7L4
g32ICzL2f9y4P05NvhWzQaSVwZ8+TXeAQtTSAfSe/KhYyL1KldySWdJSFRN/gbd94XG/mEh+2CUJ
iPDg4dI7kq8F7em17AG898Mh1ttuA4fC2daMOmOfQX7dtzsnc26Yt+K54kBVPNjrsEgYnk/kPcAi
GDcURgWjvA5F91oFdbpmgetD2iR1YblLWfS7Lu2tQxoCmXKzcJdY6lqGMfLMlmqiJtGw+q0O0Lu4
kagYQNmIqAsJGq+/NLH8muYJ69C8lsBgIb7SbzNzOiCZxgwOciYLMUBaJgW7XAK5V1B5YCncNRD9
2JCx98RwueHqgRV7Qe3mnmaPUt3ransy6Ffj4yLWoZD6xUE65oVxdUallGaa2oK6vOM8Arp3OPaR
+V3J/go05tlo3ccO4nBg4CQPQtoFrkhXGMhDsqwGjBgOapQZ2AP4d4PxZVoYBLjgpELW8GvR/PIi
crwQgbXkSKYBllZoRnst0QyCHMJ1H+K9BPw7LLuSCSZtCM+uZ+CjNx2a+VA3tNOHS4tmZZTOAR30
o3CwYKoGaXoX7fDnuJyqDwqU+XG0tWiHqPsQTmgeO+UBfJbO1cMy9xBUrDJmXHxXht5tphYccY/5
SanmaNgYL3UmkPMF9FVOI+StJQ69aLG4u/1sIlftSZu9zkrRLxDr1rAzolRsGDFhce978cJyn5wK
f3GtY++PnZiWGU85t1ULARnhxdWNi+vML1pEqnQp7G26aq31AzbqZOV9gX3WBpf1rOV6tnFs+lAO
FCZF7e/NbQFGHcUOrfU+RoZZ5N9oJr4SKwTLrT6RxTorwgI5N4dgpkyl9kUyMsnJoivqg51hwhex
YQWhOk02xPBAGYCzGNc76iDt2CXGkQMuNctU3nlTdNeV/Ws1TqfK0S/6UIADqwuSKpzsKm06HPmc
Z1zESEuSC7U4JhfFwCrE+QQLpdTTZDswl24tj0ALAl9mbYq3o3xGUL4wHcJlWiseL6ANxbYZJ7r2
vbFGLGvv0sY9R4ba+oyTXJleDFaYXLFDawOqU0S+u5HqNa3zZD3IaCtj9ewxWyIR5M1huWcSh9bJ
gwneVKjOlVk+6UZ+LXqCkyCD3yV6H5xykjL4Yf84aOXFnKJ9yQUKGwE0NyR4SYe37EoufmWDYQEw
9BKlKOy4f8q5WV6unDkJws4p190xfnbj5D5SFF0MlM1lSSwUDMTbqJn13SiymxXdODeudDsJ2K9I
YZEYdQRO7Q1h59kKdG2ai0tlIJzTsw4ar86x3WJjGuvofWo6/P35sMtzmWBIDGhf6f4Dn3piyN0+
Dq62NzmWMT5n1pnCtIwNVaEeG09IM4kysomC8ieK2AGS0oYodbTTJJKYRvIEtmhmnvkPfRulTz29
YQ7aJ29M3AOyrPbB1wyx7gpwG2xVpPOZyAZFGj1AlWjBJbKJpj5jMaZnYIymYzeBX2esv2FEjmdN
F/5zm83G6RrMRRjQZicNCqkB2ZQU4Ag9vcngTNHEhA9IqAhMf/nRjWzTVwRu6E1iMCZ0+S9TVVyt
3Cs3ZSWy3Sjr4J1KDS7GlccEfgONgxL56KpzqSNdR9MPPK30CxtU80YRbz0YQDdbDukNg9w+D8V6
9hfsmgwq4PzQ1G6jbRxdNtcwOlHUgP9kSpOY5SuRMsiISvrIcelwdKzWdiZPo1k0y6DgUxe9vY1Q
/DvJRug438qgfy4t+4Hk7/vGDMAyReIlOkctPDRjLmCCOH33Yh76Hmw5dgYMqRFFjG+gFFKwlJRq
N+lACIZe2/jGCbFAMS7bbXODtXJOC8qfmtPhbj7JZ254HPylKmh/oFM0OJHnsPFl1q6E9qoPaACo
Fupt3w7YyWbfEV3Fk5UCRkHmz6mI3VdoFjg1QEgDHVrkJDh0VbgycqxY1Ok3PUQfClmXzqjvH3Fs
JUdUbMiUJe0gq3Ev8z9dzryXsgNOtFVzioJqWNQU60M2QK/xzQtM12uIwfiQ0X9azPMeRLEh4U3y
kR7WsPGmU+t4zaV2tC/ko9gy6WAcdM6y9BGxU0eaRY8YzEncR3DpQya8iiUZuUmxzcoKfW3J+Vvj
tGo6zLYa1W2tCcOKo4MGDSFh9xpQ/QEuF9ODZK9N9SXMZh+yzhpGpjApMlPIEq3dR+XwlE4qpYoB
e5d9BkYcbT3EANu4S7kINRid0PFOJbNzf5a1zj6ctjBfhRZts59AsVxajPgL5L8WrhUcB/eJppJt
KtNP1gxS4LC6uhluREv7HjQBy4RKb6hCLile3ArD6Yxo2tPUWRSpulKgwywC6o+Oj+Nv65aciSRx
I2YWLypJIa6SECIVoviS3obn5ZdSp0/EMwzTY3xAYhRy88ZHPyHpaWR5LBRpsyGEMSNjcmzTY+yY
M5cRbUeOiNfUIXo4skEeinS4lSkGvQlqqyAqjU3SK5fGHbysbBNp9OarIL+i7/tEEsp5K7I/NJm8
9OpxbFNJ7woDhpX1H4KHflxMhYP6PrUVcilMA2YcMmAHdO7rn8KCyaRkrSFSRtOVhc54mDTI66Xz
Sen75HdtuqFjjZqP7kwQvnY0qCP1HmV0DRI/vYx6sBl9NPxaI/nuESyvWubiGIgQcLgTqLThNazv
dZtTuYWcwC+3FET4NWPrvW8BnckBlL7/MklIHRwUsb7azB6hNO81ZX8ArjD2QErbAEJbCffIsGiz
ALI9jlr4OrT5ix8V5r5CxJQiM0xFP5wtHix2omBXq5LVtH8VFee3QJnbvvSiZUC8Ao0MzDCs+iY4
mgs2BJ8OwsdQnp3Y+xwm+d609Xpg6LnQff6W7c4jjKi9C4thlwaeC9qifnWsXq6jyfsOggO+aO6H
EKCw49bPBoHFrckZCt3ek1PUh6Tk8QnKZDf6NoemTBPb4l6Tgdimsf3V6jfN5/3wBDFfSgAoT+m7
CRssMscZP/IVbiw9hueNd6ImFnGTu4RnxTXvTAzRbIPq72r0sGA2+C96DSlkFnupo7FHyg2eFSvX
iiYMHmiv+MIRhRqadW5AjbvQcmmuIsArLoYiI2iQ7UPJaklYLwt5MQxmqIG8+GXLWNztHxiqQtyJ
4P/C2zuwlJM9onog5w3SpFb5P6GNDIKWx8LvG26jBLeqX3Jkq+NyUc6oKBXkzKNUdx3i+qvzMMlY
7atlUxD0Ea1S9w677+wXH66Kj2vk2quVGiSGiP7BDtwNHLxP9IndIfCRu+jjZ0TlwBqnTftodpvb
ivkUJ0639u406dyZHqlomWds+BlWxOSLYg8BPJQiMxgY1TorBZupyEJIkbzowqZWSXDfeik6xqho
9I3Xic88NGaASsbk1AGc2LI0x5Kntl2BdZ4kHlc3PxQAjzkSAM8YaRSO60owxojzW2DsPYyaInyt
A/utVl/QrCLKDyewf3p7OFEN49U2g6faff89vCYzdQoFqjaILxabjWEbl6rJdrUOB1KL4lsSdg/l
hNYz6g34LWm25+MuO2p3ApNOrk84bT2fk6UU32kX7GU6PGWTADlDFy5r7B+ezGBrFvrNET9YkGEY
R/qfFKY7yqabwKyPR0ei9jTsjW309GPAd2Fh5Ugs3I2oUHiSl+tkqLbsBOpOmK7Ixv4GcYFbq36m
6Zsy1n0iRGgS5oufw9hBIIwvtjBuOY1cWPWPQt+aWlLNh0gcmEFaHiazuyOzgLakxS0YTpAa5HBp
/RsndWtNbTWhGveXY5ZzSEmw0odIKpvJX8OQ8/Fr3xt0TIB5Zs12qG21wn3/POnZHwcuySVVU7gq
ujnSo82R2Vh0hWInCTbGVKiV1KqjHGnGT6J4Txz7GZLSU9WjxIdOAQN7G0fuc0SCzxXxSbrAbmVf
zCSJ78ui/NQmzLh42Iqzwzyw61lRrSDSV1ghn/w4j9/c6MsbvyzL1M7U26eoM3QMfFQaY2O+B0XF
4ullzTKbiAB34MuwJkM/demIMZmayW0uNpz6ARVmd5+lM1Ijtto7O7PcXa/pdGIaLMSBSMCsE2tD
Jzzfo6XGopNjl59MIsgBct0s3QkZlkNkEqOyj+zex2g4VLFWbqZYVOeosO6rGI2fo5CVtUG+NiA8
LOHOynk7oHzHv/VjBrh6Y471p9rqD6UQzYdmtgRY+5XBAzpa60wbiATWHX9NKjcTTBIfV3kgmSUy
kdgKXH3ruErvEoKDeYaghGJyRIRIyt7YrTxjbH/yvLvEhgte03funKICUA6+VMf5Nr64qm5JBgr7
Q2sn1jrRTHXQC0mqkYctqI+/KkPA0oxajcY5P13nV6d/4wTxWSLK3OndvG/lS5l1kHJROqG5YQRK
U6Qrh56VbaoXCfcfoGL5rTHZlJ5FTYK43TcN5KTBAQsA2vDBZ+UmlppHbiYv6nHMLDw1sCHF9apn
MlYbXLYwNW0AAcnOZtp3I+rpPsw7fgouTu9uzUaQpxqkuFYwZTYd/9WylNoRfMGekdqKmIreRWSY
gl1WtPN7B7+hbXToDC4VSqbFIDVc3S5Oh8Iy1/Tb9kAOoFxfDc8gLjID7iR1/xKyXy7GQewyK3oq
U/GZ4P9gbI93PWyAuld40DewvnaDDUwnE8ynR73Z57WBV6eF9Fzp1laaGfbDkS8z9KKN7nsXfFTR
npe18MS7bkHCC6EGowcbt002BqGXa9xxVJY1pAqylR4GE9c9I7DWwcsdzLKNDDgxPLTcNG+1icsX
IF8OBUCmxWc4IXvyJ4v6p3jqSRKxPDpdlVpLIiN9caSu2KP0/ohTqCNuemPOFvc8RE6Q9quw1Jfj
GP8ZO+cOOauzMr2HFrbCyneqUwo4a2G0o1qnRbh3yE4g1QGoquMk+6yEaM6+bGzaATC+FqKo0LKz
4QkHLS9uyUBBCUR5WERsUsCHg22SJi+xFISRLYO4oLoi3mRpDPhcRugt6BWQnRcrQuF+7Nk3pcu3
cRjBdk6c/BIDEIzlvIA9/6zDVKH5Cd+IQ4hzFlCig1akv5inxPV1jl/iwyPEV4yQknqr+2M3tKeE
ilaJZdT3MF3uFbG7LeDRKysBpLgYPAPl0ooYgy9d0zaxkSG9MrrHfICPEdTaBt0L3OFkIPtVm14c
gEu5yUBanyR0q9aEnxJpi763MNDprLlDf/yNqv7vSO/HsSCb+ytv4bmNN2gRefb3QG6bcO3/e6T3
Kgo/87YJ//NP/DPC2zL/snSl2Q5tAh1LlUYad/9dN//+b5b+l+OYlukQ9/0f0d3GX45mK9MlTtuy
DUvjhRl7NMG//5uu/eVqrqu7jqkcm46K/l+K7v63f/xLbjeh4K5O696yJYQC01L8/6+PW5j5NS/1
PxjS8YQIkwApYZ/lRCuLsKgzgwokKUF/NnK5+9sluf4zEvwfGbBknCsNv8PQ/0+v6FjSUYbGOc7m
Q//9FU3TtpF5IDRwzWiEvdvPM6coJYUy+snIBcTbhEnMaVcxxZImoCmBCCW0WnA2IqD1RkMFhldh
n2vwNpj2xu3kMyV0R2+p6f6PiErznwH2/5Jf//e3PL+jv2ebA+if49OJWNel6WoOX9zf37HSwKrE
ec+7cZ2zmVpn37XOA+/g/31lXOs/v5Bl0jQ0Jd+rgcCLl/zXF6pjN2TUBdIxZptatnpIfOG29cRT
Y2HP0ART69Rnd+rwxDX5Ka0dIK60rOGbAzYV5bYFVbpszOSPQGOB/cg7uO5EVSnwEE0+x6twdDkh
Qi8VZEkvIPljxkkBXqLbYIZ+SiXMKXegYUUQLwtsuc/ae1m5cjl2c0qR2W5LykmOOA2QNgM5v8gp
mGbExxi9UYQQf2JOGwMr2RZrMg4paGNuZjQHq89I4c2mAf1vHN3h7aGwy8Nt2dPCTAOokrUXffVj
BebS1Y9ZUESr2mYYlpKj0cRQTWly1JsIE9psvH8J8UgtiilnYDWFO7tgqhwo9vNY20fTqA6aZu+x
mKFoNIh7ipCJLVSme18z7KT04vu04bO43fhu67l7IWSTjZlRXs7AL/D6awv3cNl2VERgj615Re8W
oBRpCakJAKtw13XgMlKwcFZlgKxXmYO/EPPyvdElzy2BAc1IokUJvgQ8D0MxgluCbZB+upF/JWzE
3+MZOoaGtUP74q+iNEAmU35haos2dkg9NQixyunXLuMypkmlpd4sT0e9gScSuQkZGHTxFzJjXNmn
+FY9WZypEdEPI1NoW1zzlM7XkP1vXY/ms+/JD1eHR5qFaATSayPK7OAyBNq1s6R7yq07jofkUITO
HQicm0IegGlYvAWl2EXOZG6jAFilFo3QDUWD3ZCmosdxXAoGZ/A+nYsPd5PzXey/JYKsEZO9fQ8L
UmD0ASyoK+85Ia7+CEhkWsr5r0lUKuAGaokcttOeghFDdTH6b2Hqw7c0FQeU+cejxH3X7NCn6jbl
Nc7az98/Tlqif8KaMKrf18Q7jql6au8qKx25V2ZCnzYgwYFhAIGKNh0BiFVZ/hlDNazx/OBxYRKE
Fumcp4WJiZ41ppyGx0aWLzPp1hQj7jZhDOvJvsgOciMJDxSDMn8sxumZyU8qfKyXFZmHZjuvT9TJ
aaiOdesjvpmXtYDLa7gRAdUYuvL0oSKUDn8nBl8wj5zdmG7gEzBBhmnPxryqcQU3VeafUpPHzxNM
JQd5ZoxQLgCfzKOQnuM69g7SvdYRL+cyW1nK1P+RjU9Lmemi0qH11lXDrw/QMNOSxfVax0jcsQkS
P8Trr9qKLM561M1DLO2URlkDuUKvOfvAmBgzHAFh1UmkiSX9wWGDvQMxfE6o+yhLY/l7tZrCopuO
Fe53MfZU+JFnzSbAdb8wSJfeSMVRWZTWjjGvdAZSZHmTuUSroafO8++1Jp/n3MamBr4WX/YQ/syf
1yXbIeCRkSGXzG+CUxw5uE06Xpvl9vel+5wrESd9veoiMp/ULKOr3ItwkJ2PmCPCmvmhaXLNWsmg
fP6tVcrV+TVX/P551HwWjfj+fbf//IOiNeg7wThFqJ55yKlV+4MA7SxASUbI+RdWxdc8aCPhGd6z
heK4nL/3fJK/G2SNVXrHfY3hg+uGA5rLDh3YnN9ooGHA0S+W3ZHsoO1VoGb3D19GTolJQDif5pN4
L7UyJwKUbDeDiu2J/TRAdmXp+4IJpeZH+WSYI6fgkpu3kACSbFp9bl+pVYGHZqVSuJaWR+sYLdYH
yw/3ss0+mM23dmIVBZZG7gnd5l2XtIrUqGdrNd/yMNFZLyimdeedSvAjnr1EQuC+FhbAQDtAemwh
r7F6RGGOYHqQ0NP1Al7UaJ07Qgnoy9F16am7VxxDe9s4xsi9Da9rtnFCfZ3ztAyZ/Ug/fd4/seE+
SzLDUYLf9xmNv4LfnqzqAKiVXXr4Eu1bmwY0weZ+a5dW984gTn4RXia0aezbp65ySZZKTjnTh11c
o0OldkJdl5pvPZCSXcZcfxnaCoY1Qw0UU52fuFssSGDDKJxsvebjDMlPUXCIdzMN8Jq+ayYgwBjz
cWCE7kNclHLjFwC0xhwLQsVV+L3EQWH8Sfp+b6HNrTsEKb7itsuq7s3PzFMUwgvTeAwXxMphpW6X
8Bwwy0lgpwNMCsFtBpwgWXpPFoZWZoPqM0DnQzkSYioa2U4Dku9KUzDcKYvNhDjxdyHxbFYTA0p+
Tsjg2g1uv7/l9+WCSLuFdnOz5hWAIfjZ0mfEaX0KQ8iJmR1aBxMVzEbGTK+F1J4DiW+1sO3VZA3h
to3bzyx+KrIOjg/zAGa/gG2xK+lFTUcGb3KXl+5JWEQzkCodFQXIJD295OOgwGlkBytuvxS+pnVN
fsrvn7ZtiOFW09bj5FByJcrfaM5rMrGaGETyDSVZOQHfOa7OlR0J/XeZJNxLWzVyvO+rkkGb5Dnq
CTLoi+44DFh/h7kGjJv+Paq0t67GYWAkXHkRdbvUb5kfam2xYRYvd1Y04mT1MRrNWOcsdZNr7bdf
yKzAvyI3WWvaux0Lny7/RORbjas6amPmYbq5GfxrWZ0r0oLzBqq7ZiCLqOpGkSLBUdXv+xBVl3Fq
QLWicjEUSUouNDvSc6LWp+AycdplbRduUR8/Q23nyWIlZDJEF1/Z6lLUCVyJ997LX2bTTwMvC+Ca
v+5N/oKukS/HOsFiOZY0FFDX5/UUXcDnrzoVIIwIvolQ4K4ouy0HLAOWPFUes0naCSYIbzXvAXXH
xK2poFIMi8hJehYRRh1YEGdGPlf9d+Fy5ueMKeAX6JPrvBAbETtkPC+DsJGjZfibie7lMBaDWJr7
EVoYmm3+jqETR/W7xOtQ8Oqud3dtSBxrZYfrDqM/Cz0fH+73I6AQVPVKhOuiqI1DGfj7yoLbqRvl
XarVqNhbUBeA9//56yIte9UnK944LfPNcgBDxj7Je1+PPW9L6NCmDF8yi2XlGQ2Gly6X122NVYxg
ZCdi4+aHgFWdhCCgEuHVgyKM5ERI1IczWf2DVYdqg+liXPkcRi192QbV21R3cik6DH9jmIScKUHX
MXK3TyFOt1Nq1C8s4qemK+W+IV+dmmnTQOS8MwMD6xBZTcuhyu/cqXnT23xr+7e+w03hV8HP4JHZ
Wg1oiZGnb+2m3+dgdXFhL8CxPKa2pjPS6558OQJb6W3UL96f1qAVPJR/GmXER0K9LxSNAmXvtvRq
51ABzYpiVGRl6UOrZ5XGoc6/9OrY1vIB6CdU+CbDfdQGj6rBVFVYnGEhGUebVphErdkAPuCVu7FD
gLhtbkHKZ6fyUc4J81BkVlDc0UNhrmD0QCOxCu8aNDKEDHjnoCregJCbW4MIZ07/lGywctYBwupF
yChHc6H0pzlZyiYL154GBpDwiUPPOOKLitGv0/qYafGzxrVM8gQWGjyenFm7OwQkYBsaCuhvVLTp
Me24dcHMrTl7zZgfBPWx499ppVetMkJ0HggpeeWTditfgxyGppF8UaIvnP6oedOT4dWgVnqnWzR2
AfUlq/oz4VD9WuW2Qp5H31viPA47Ak+NWXoZdVtypeZpOvHgFWLLel5v/JDumuYE595JII5PGoi1
QkMjp3BIA+cnh+y9bfR+j4I926uWCw+7jPHRtoVowjCCNrdjTFQHwdDf+pFldZrDL9HJk3xOMN7e
dWcBkjNkB32EBBeEJUEaAYtS0lhyQz8JNAb3aK2Z4ZsbWi+qDX+AuzkXazpTNekrr6Mh71uUVA4G
rrWZD3BNzFAs/Lb5QTtwy+x4Zyfwt+ra/EYK3F71oH8QkbMrgCwu9EoyjEOetSrrWZaA5WcjzNjZ
wU8vD8LB8Max3jDR4tRKVw8seMfYocOaa5N5wMW5n+LROLM8YwFuzxxS7BWpRMxd2u2gPJemazdA
e26KdVlSQWBfgpatjzsrxSwawjPYjFbOA5gmhI+a42NUfkWeB2TBcu+7vHXv3K1X4V8PetJXZp6Q
63j51YKVvyHBh2oL7Az30dbTzWbn6PGzP5FsVBJxaqcx54bSwgoJxQt4pCt2GAfxW4fNXisF7p7a
e7bHWO01fF3XPmMElDknDQIaNNk4WnV69CbIfzjqngsXx1M01fv+YhV9vUmaYT9Eor1087/MHNS/
PWANjHEdOmVtUCt59jEhHcabauc0akV3sABnCNG1h9Kw2oPqtWo5CAfvN4K5YTLiPW1UfJ0FR/HJ
9Q+2Aj+rJ4I6wHc6xrtDd5D9mB+7wTWXKOs79K2FfnRxjx76MF0QbK5Te+OILf27SmJd6qEwz97q
vk9YLftnE9rAUlc0ViZs6Lk+oH6ByRV4G55yxVzLvzELG/cT855LMrjhuax/wPOoQ13/iLwnmx1r
JdKDu3oqESlNQ0q14Jrz6H3ZudnTbzfkv1uM/78Wo/u3rtHqo/n4xzeGi2Y8f6R0Jtdl+9HkVfiR
/GPbhtn3x7/0GvnRf/Yadf0v02QEQ5fDMKTESvYfvUb5l60ruktKGpbl4OSi4fe/eo7mXw5/KokU
MjSl02P83z1Hof9F7KVpu64paVA5mrT/K01HXc0ts7+31PglGgZOSvbfTqjB+/t7Sw3da+s6wMAn
S9HG0tkGHEVjx8xubMnWqeN5tA48dOBSCX3Ban6KGr14kw0YY615aFPN2XV+gM7ELQ5MJQr00aQ7
Vtc6TxGrzP6OEaTSHtwBSXAxzlyaWeG2btCBTmqfxziZPU5Wa4lWo+Vgsi+z5CfoEusQm12O0HrU
10M77BCiQJdTkbwZBgIwV10FumpIXg6PTQ8nKQWkaFv46qHTHq1C38qwiqELYgHsbOeCBs+8DQh2
8eOYwybTAQhVqSAjGfO+Wji6ne8DkVWbhBZdzvE0mCtxUZgZiypnziZI15lOtTbqLnRe/KN6kssj
o8f56Og+TSYLqPD9gy9TrA5wlXJscIYJaNxj3U7Sb9GDA3dbwusG0jLKBhH1/BIYXl6ERu+Qt8VJ
E+Xn3ql8Bmkx5zYTxvIiHVvC1/X8fpqc5wJjybYoCDcck7Cf267ZWtTwQCybU8RgNU9O377AIYvX
Dj9zNCJvycgl2MEwBhrhiLu+tBiVtd4R4DJRqtPj728jRsJuk3HryQk+5yTlsQlJZOeK0Xqj93WI
FIs/i9Nz0xbFywDHteKWP0ZpHW6LG99jfalwSaHw/YGneQbR1TzZPcKbyEZ9+HudSNr8nGPMKXIZ
0oHf3gXkmy9S61bFRvBqVfdTDAPQpUBbW8mJ2Zd5Lkr3ag+FeewM5Ikcn1PgvRCW0ukRu/2TMbXD
pgse0iFT95X7P9k7s+WolXVbP5F2qM2ULk9VqTob4wYD5kYBE1Df93r6/cnr7L2MFqqK4+tzwzQm
ptrMVOafY3zDrWB6Hdlx+xbbJMD3JUNui+NsV+qFiVURt0pmmTblV33cOUVv3WRI0XdtYkIn04D8
5bHqpqKb9tGMpLRl+Y3854zCaP+rSZ3pXhmLY4HAaEcXRp6FGJak63TveAOoKoTGVaXfvxlX7v+z
Tq8t6/Qqbw6kkRTzfzVdNf/sopOg1bUGIWDz5YayCg6Nan8Ou8h+qGtOq8BX65gT7dh6a54NSp1b
P2Lyf/kyLDkXvf8YKkypSVOXXAxFCCEWQ4VNgGyOtWTrFc1tbOU/7FnSbg6I+7zoc+DjtWpaSj5a
aaD+CnS3HzRSZ/kgbQOpYFcevnY4BymFqf8QMPwjQjWZWmiygKbVFOHCxyDyzgll7DrXzyIJP+Y1
SYUpGDWIW8ocnuHMf4BBS8mkST8iDWeaDvTWF6w5UbZsdUib+OXlZxtSS6EbybltWBNSdyE/z89h
gms9O5DzH4lSUxLx4l9MwmfHEVk7ic1kEcyxw78iHTu//lRT4TrYdXoz5ON3VUOCzdp161NzO7Oi
zs7YwXO6/P/8tWepfR4+vv42g5WDo+p//62bOpWuWnwrXv/h9X832Lz3RpScfcjGa9KKMyaufZ7a
0ZF93fLczlf9+tO//6obVPi80DkAPpoSKFjWgwpjjzxbqHVBPWAP1qnkUDg/jAnFZfYT6Li1EW8S
z7TcTo0PoMo/G5ARyYRsCS5n1xUf6ug2CTTmFAlcXA68Tb8qjjFuAChcoFU6E1Wj7DBb/O9fE5Ri
sWoepcwGlhUZUT7zH68/oeTc9mx3nBLfUs8hefZnHCi0YgBjyJCN+mxmrABff/r3HzGb8HqRqsc+
jn5liLgpjrUgpeY/cschKFFPDkUlb/SeDVo4Z3Byc/HVs9Jwz/55e25l6rD+Chzp9l33HU9Z7bLM
idHEQUEmCHzKiKgsYSLUWH69atLOGZnEuw7AzgaQDvUP85TGDbr9wvO2HnpJqAuecUaQ8Pprq4qn
c+Wg1WLovTV1MFVKCKUgmIgGIqpmvPGVjsYX9KfSKwIMRDqlH9QjX8HiUC6M4t9Vldy+3lExPwZ2
daCdvv5972dKxznJhvAyRuA6seG2JuKgo79hdp3yNomMOaO3Ir8HJmr7OxFWcZIjebNWaB9qCC/w
kshzsERw1+gvhe/dtnN7R/ZD4379cZjblFOVPmUgZa6Dj6ANA1my4OInzYLLZz2YYChP//KjKrp6
UvRvkZoHtKO5Ob/+0deIFF9/Soh1AEZHKIg5d4l//4PPBH2T90oGilV6rq+Ynz2++8E0WWdT6z1w
I9gufWTX2hYV9zE12Vdn+yw7d/N7cnyFV/b6dxMAuNP2klUq3yliUM7MTjCXC+9gSB0/BxD+Pg89
wBfh8+v/odTB7GhAsnysE92NIHf5uqZ8Ho1fTuaZeFr5gqG5uEPYp5SSBI3qS487xCQXwQ4+p2jl
EueZCotykzSPcat/J8n+G25ErGqRwIVIl7EsRqIoC/YafXunZjXzb4BtbamSK0GmdRag5PARMuAN
+W75OhLJENYUde8AJLCrx2hFyjmeKGY6cEwHNKB1XLtWhxKk75kNoGBmXyFKqa/7iFL7ht/hE/N2
Jl87GwKgHYM7tYc7Si5PHhUsFKJYZ1X4gimuy9QsNuzwcqaSJb+RTc8eTlOS5P5BfQ1wBJGaH/f3
LGr1nUwpZrNztyUY4GMapZ7bi+nUd0ruFk9dxYBqiwRfAJg3+DKM7JQykJ7Gyks7OPGBKdRkzDIw
4LIb1KzMjETrhsOETTuaP5TMdBK20h/EjQ1t3B1TwzoHWnyctNq8kw0wSYlBp3VgDrzOR+oWEY/i
J+NW7dDBZAKCEJBrDeOQZrrQg1nF8+9iq5d2dWvY0aEhzukmUMFUJKEJEa+6ZeZH8scHfUJTRdqa
viMXCAvsN712mPhIfUScowoYXkrx0ldg9SKc8KlZPmhUqQ58Z/7pdUIpk1InGn00hxtnOukIrQ7D
pDwrNbXaqcp/vl4ut6bhkCN9KwtecGo7XImgHg7BMgn8Z2DaA3VYrNwlhXAchtiyqzJjA8BvAIyh
qjILe1+yi8hHVJl2UksYwEzsQX5tOjvM5rMr0bpRmIPhgUyP0olevDSTH/w0/kYWHiauIJx2HY6q
nYHp82tWUnxGoEWabt2yteAFtjgAW8HBDCQX2mE3HOYwElbp8S3V2Sc9JJZPG3xj56F+pARjkDBn
/CLZASYs8Wk7vWHb1dbwk4ivxSgOKBZyiNRMNBvK7NsugxMsRM9WsiaGXVTpN6/P6vVXagJ3p+6a
32bwXRg67chv5BHDAmCZCFgz89cBB06aGzcRBWJMPiX2ryR4sIL+mDh9frAw7jF30+TRodDh4ova
arRPdpa/aBACB+OLJa3m6LdfSrZlzzWzDGqMBLfBaM0N66bH1ejWN74TGg8e9Gcjc4LzMP/SRh17
LtqZaU+Ie2xVtDu7+vQ67wsVTOKlquunUuGVicr+Au21Jwf7m+YfKSlZR8tJpmPsl/9Y5hNXFtw3
wZlYZI3HXt2zU11+tP3yubB0QEORwJCFsXIYxJNWEG1YDV9QdzS7wB9ZFLXPgUUhnf0g6EO58WIG
HpE1I0uAuhMfVJNqx2R+wKNYHkfWj2wDmXy987y5nYYKrxXWYs/HddqjJNkfSz+FYeCoxicZof/D
5uwnInaLPtsBL2p2U28EoOyDH2iU/H3LRwUOIeypqMkQA6eHoBzYe9YyBzK7mDcNibgLwn0AunxX
04W2ds7Wv/LTYViO+7i/UxvbpbNWZxHLX0ld39ZlcyYN1708E9X/nIjaqkQpYKK30i3GdltKlsdv
16yxMZhTUf6E/V9/sLTf4LoG0A4f0GNZN113HxZ26+IruwsB7bmE4P1WAfuxt/Z9xv/3JX7KZt4B
IgLoaxQa1i428mMJbIOEO7+gtWQ9Zp/k9vWq/38Z5UoZZV7OrCu1/k/lz1WV7I/yyfy//Kt8oljG
fwlLJbhL2LYjiNBl8fMvrZYijf/CagaPT9hv9FqKjoaLOaSkNC5Yozj6m+KJMP4L2RCKJ+RDhq6y
mPp/KZ78WTrhRCb0DGFbs3jojVLL7BmmhJwSt9ACd5IERvlTeR4DCMbkDlyRPM2Lu38vuv59ksWi
z6krbbShDbi4gDZZEb9kZKBfOfbaDSzUTWNrTA4GX+k2+Ifx2f62VXDJFGLaUlzpq2uXv+iium7U
U5jHUOVUtjGGsgWBl1bB7k1b+cvSeH7Sf3s484r5zRvA9u2QzQizrtLFeWh7yrXpKbTD/fsOr/55
eIXwIKhLPJ/Y8tFnB/+kCUa9zp6+XT7+vGD+y+Wbi4U0AiV2mjDDur4ObDuQ4YNhwdgLo3tqEY++
OQJar9kB82zlirJt5XUsxYXI5eM69Sxy4XFRk19fNP+EhNrUVxrUyvsw5Z8PLM/NrjWo1rt2LT6U
BvucVmrviVbPrpxgFkH+7YnNLfnNC6/DtsyV2OP6vf6m6ofG7SoM3FWsseYwtK9WXd/h/BRX2tfa
6RY9PBkNcmFNciXoEIfU1D7bBoCU0RTONjDqZ1JqYHXFBCpebg8r/XEe497encaepVnUZkAwQQ2h
qxazS4f8NJZKSUwGpx1XTrV937mWfd80UwnbIXBVgNNVhGi6m7caYpKSIXgmp8tnWWvhi+7fVL2v
sNcZgFH47qNZFw5rIW03OpE7hBiYtPpkVddOtta4F6NBa+kpZAfellPiwxIzBhhc45XntXbwxVhg
dV3bDSRnuLnak2jT/yonRVxp1SvHNhbjQIWhpgENF7jzFgKJHFAAnSpqf19+Byud0pgb95s+w6K8
yhKbVqUSfCI09WMSpU/wO86XDz/37b90SWPR5wvNL4FdcninNJHYWPTJamp2QoYfIp0dLzBOw5V3
sNI/jEXvpwzIIsdENmjEPvgCp/0ljf5rl8HPnWrV212+obW3sej0dURgrCowAAg7xbRitIoL/+z5
8sHXbmE+6ZuXUQ8SlyEb764h0UYfEx85x3kKSI9wi4RkN9Nv8/TKm1l78YsuDjDH9IEHwGER2i3z
IwhMn0bl2stYO/qia2tVFbLzydEhIJ1RIz5nvfmDXLBP73tQy848gN5ORBu+Hr5VA7FnM+R3b4sR
ep1lvbNFLXq116BIrGsVJAWYF3aGiETvcZVaXfANa7P7rltZbq0lTY+XdIrlHvky2+ZBEz6C9Yq2
DoC2Y9ldfSMrDVdfdPQAxIwTWZhxAqs5eR7CxVFNmys3sdLN9UU3b1rSJJ2EFZ4yPtlAXjMDdC2G
KsRJ45AeLj+ptZMsOjjqBECdxOpRlBM3IOj2alrf5BkyAWjc7EYVbX/lxa+daW7Vb/qhymIajnMi
9k5mUnzOKvOkZxH7BDMFbJrG8pjU6nS8fFtrL2bR6QPcFZ5WT7Zre/WZMFiobIm49mFa6Yevi+Q3
d9K1vmFVRCvsYZ39AP31TYb+c2s7X9537Ytu3uEV1EUqbVc0znGUCgye+sf7Dr3o4r1vh56vIzrx
R1/ZRMNwb1KZvHzslXFWX3RsbXQSzxER0HPzUSmOCkAcDeKwPqr/Ml6tWlFW3qm2+GZbiYlIsZis
vU5+pHgIayj/btZlsZa+b1agLppobZijabd49Kgg30EZIkFMiIfLj2el+S+3EvVSNGo7sLIRVrfJ
/WqnhAEJgICUnsr8fa1eXXx+AC9gJ9G4fvRWm5awS5KnrjyalTavLhpl3Ax1GbHHMKceU0LM2566
c9PuuzFrD5ef0NopFo2T0qFVCSuA84DL12/Kp8lLn1qJQPvy8dfaz2KwxlQdj9CxbRB/oTiwVUNR
EtnPleFt5eq1+b2/GRTwNpRIgLGcBwbbycQhiJqKaGkhXIUJoL7rLNJcDNdY9ajQGawmR8uBdhbE
xzjOzRS2i2k17zqHrS3OEfmVGSHL4lUT8VCG436gg2WJvHL4lY6gLTqZBU8+UcQg9hBghzt2fyVZ
PIRMUbn0Ptnj0B48o20+XX7nK6shbfEdIEO+SGqDz1tSVrcVijFREc0LTPuHSqZDOYyHMqnOYy/2
l8+3dnPGn61gCrsWv7Vi7VNMW6j2up54noY8k/xXkku92ys1YQ7PkeOl7+02i3E30z0acdDbrtdS
yQ/Te/iaN2GMouLyLf19XJfOYtidYEITP5LSber+rhfji2yJkc3Z6fT7a/egzRf7n0satFV/PjcS
+xCwSG4i88e7AJnwRhD+JJHJnvvMenE863my41vZa2cx2yEv39pan10MagTuehomb+l6bJEhiUSf
NNx0/fjh8uH//uTsV3XJmyEhLozcQp0t3SpEv6UaIHOTRlq7VulApwaj+s5Gt2gBJtCjLFI5T5zc
Zx7oCDV/NOSXPNWeDIIsLt/MyrNSF82AEF1zShW+LVWbHqseq15n3zcNbJ3Lx9fmLvKfTcBWF8Mz
fBlNkzUnwKSCGGtsbyoD9kOYfLRVcoYoNyLnc73UIkky/23YIHPtIvhhsGtz+QrW7nAxgpPngu/M
4gtdaUB9J4+oDA1KUn/lBldaw2x9fvuBEH2VFw1mYNemDCPqzzoAwzh9Tnz/XSegEv/nCUBhQAsD
uejW7ewme86d/BbpAURn5coZ/j66SWfxhArPaDyjVrgFiVdWAx2edezM9Y691QOw2nEUP11+F3//
Vktn8bAS2J9xZnjMlhTlpgqy3WAqV0rAf3/N0pl//6ZXhkWps02FSEXziL9r1I2wfpfq5L7vwhcf
HDaKS53PiXQnv/Nv4U6SVp6E18qVa49l8Xlxag08isdjcQZpb3uZvigFwK/Ll/73BoqB4c8HoyXG
VA4d868hbG8MxdiaYjxUePQEBcsr5/j795hM0z/PEaOWqjrBOfxeAI0mlxloye2gRw8RObC9QDXR
5t2tUjvfL9/U2hNbjI0sLouKeEdwGfF0kyb2KRD/d3txdT2y8rzsxYiYYyDyi5GGpJIYvy8ij5Qr
4k6PHmDCxwEA0JUmxRbZ30ZGKRcnEqGudyxNJAobBRFGMud6m8a3pMLz3CYaF1Bj+5MVFMCR/BuC
WUm3t2HEW+zXv2v4J9/2zxdXahr6IrQTrvS/U9HCQwUV6WodZSG4/J89Nxg9fx4eol/RS0tK1/S+
9CYBB7VnPEHk/ZprIEP7x7gP9pk9fbDV+8S4sjOzMhC86rPfDAS+bHpjbIis69m3POF+YnNe1ulJ
xnp55RQrHzWEqX/eFz5I8sN1NNY6kRsa4HNXehg2PPCxinwJKU5NPkhK8g12xdQSnxHnBJFHWxXH
z7s6gL0YkKos6Opa56s2+NOmx1Ybpsq75jfSXoxGRmXGjZ9waL+C1NIMAPl6wldVw8jxq1TKlaa3
8tWxF+OSYEtoyH2aeRC0ldsgk3FDGYcHJx6ircjAXY515lx5XGsnWwxQLRERWDs4Wa2GHxPomhGT
XRECOvcQLhJS+L63shiW/FzUdTuv1G068T1mdFirI5CDdx1dLjrriNk+0Lt54okgZ6cRDCJMVMyX
D27Mr/c/J2pSLvpqVYSzPIVHZD0pT9M/+DQ+6Vuc9W5yAvx5G+2rI5r8AyfeUmjaYiffIFHdyUP2
ud+re22LXHrr7KJ33uxiqmARvxlEc/OY+h6HQeNYm8DExnv5btdWJrPe4e10oQt1h7GPw4fag6Eb
OzjllMN9knbVu7j8aAE3G7+Q6Hr5dCvfFLnorRZZDsCe6VJG5zynY6cfOmJJB428WRWHxpVXuPIV
fpWbvxn5mirqga5xFl0tU+Y/6QdILKfC4AU66kOmWbsurucPyZS9r70vdUOmyf5jOhmstIRovkOI
HF5UqJDJlcOvPbZFr01zgr6UyYzcLvQZQEel3gUTghCshZ9Mo7syl1h7bItOKyRazoCsejeuDWKk
fFfMtHIbgSNybr1zNglQK0PbX24KKyPRUvPPtKUlsaGM3LqOxSYtrUdzGL/X7TQLEL/YgSKuPLyV
KZJYjBYWG9BNqXEiT7d3kdmjrlXltSXD2hdQLEYLPfOdYqoGuueILDLfp9PJDG96vdvYyaliP6PL
voK/1FFEkFu9kfAI3vf8FuOCx/dKU+bbwsHxOJj6xwDNvIpLdujyk22TGHf5PCvTiCXLKVEJCMrS
ltU3UnECParoEMZJR2HOLtz3nWIxKvStVmqdoL9aCRnbQA69NCTI5df7jm78OcLJMZA9CNPYhXDQ
biZc81swSd8hQdpXrn9uSX/5YswEsbdjqIUEekjn2V0iA1TuBhHnpvmkNtOzMxZfY8S1iZM9XL6b
laFALIaCsEPGbeYyJnmh/DgRCqPqKpkSpvOILsK+0rbWbmgxEjT9FAWIjJlUAYNEUJ0SNNNieipa
8ntSAvU+EBIPxiMiiuvyba20sqWMSBWKNZUZ3SiTwUnpkr0zGicvja4MNis3tJQRNZ0KSUMnhAlS
88Gn9FYRujtNR834J4+9G3rP5dtYGUJnT+bblkD9YzKSuSXHzaNjP0LpN8fv7P7vdMgvSQ6FPX7X
bpG0FqNa5BWdahacScRA7slrir8obQAf9/KNrDQzazGstXrVR4HDBK4z8QGHX+3S3tQKATL9cKXT
rM08sJv+8axC9PHU+uk1WvYhdT6FGYU9oMQVYXFajKgeKyLi+2tb5itfgaW00qmVrJF8kl3Iz+J2
Dij5gKAfR8Hl57XSfq3FEOYA9vbGloQaUlPDT0lT6PDPtSz52AkyGS+fY+2dLAayNHLaPLNF5JJU
/ZB40VM1BgCOIbBvRnITr/TEla5iLQYzAeBEJWoucgG2fTGEdk92isTRYREwh678wU/iz4DJr3SY
tdeyGM5EWWMTayTcLjXVv5cjdrqubscr69O1J7YYxzLDFqXM2E7y0ZuzkbTLBvUnm8SPBP7sL7+U
lRtYKi6pFUS91RvcAOFf3+YCCRUxP8juLx9+ZUB5xQm+mcqO7O2UhM9JtzSbz609Y+VRQpkAvJIe
+E+le7c5uIZac66ccKUhLxWDUxU7vWWir5sSyFe2utM8zEUD/MorPWXtgS1acRdNheIPeCIcBVNa
eNtX0ZUhce3SFy03sfVGNQimcmO7vq+taprNSXfEdNRXhqy1Eywaa9YGUQFoM3Az7IAp4rFDleov
daBfKx+uPZtFe6VQA2S/5SsYqSF+McM8DWpxvNySVvrCUhIorLAg+4oqW2uzuVHk3ytn3BiARqSO
df7yOVbm9EthYBDoKWweWquSjreO92MsAkLuBljRkZsM14Sma9W0pUBw8n2ty5jEu06VHRqSvaPQ
OZe2uGVAP06t57bFdB9BqOk0Ag/y4cvlu1t5O0uxYFHaRkL5BFFlVgJTLdR9VPjXVPlrj25uc286
el6PIuxi1uF255/kYJ/6Mf1sSgQmCbyB7pr+eO0e5t+/OY2uIc0gERf9ceAMpy7DNT0gEL4yOV07
+qJvw24pHbhH8waKiot5SNJbIJzvk1FKY9m/HVF1kZPN2ukJ7kkwHBqfMv77Xu6ib9PXhqwnJ8dV
hrHZYoR7svvq+fKxV8YNY9GtyXD3FFvyWAiJKlzTltSX08HC2uTF77v8pSJQknpfk3TGsK1lnyKd
2A9FVFd69crIsVQBQnStsyZhXO2MWBClxKJ2NEmjaQSEBSfSd5ef0koPWOoBVd0OeuYbrKRNYkBb
Rb+tscYCYzo1efRJyOZ9G2T6fJtvukAW9H2kAfdwayX8WBsWzE19b0XXLB4rfUBfdOQEBgiZf3ng
WoYCOWusSziQ17Qra69i0X07wwJlFDEECa8hsXkQoCPRQ4+DtyEuT+DusBuSMy6/kLU7WfTm1umH
ysrpbx7g/S9hKZQPddpC3Lh8+LV7WXTnlIkkChmaVS2N/kMZajdpnLb70ei/DDjIL59kZf70Sqp+
87JzfySUrWAdE6L7hG97bLPya9iGn5NBPaA037dQf6cxPF0+3etx/1IKWKoEW1PppKF6jothEBch
IVXFQXTR2bF+9TPc2voEWWsTe19CsHSqhnq6IKMrx7fwazQr19T8bNPE9q7svgKh3CXllUa/Vqda
qgvjVO1BO/NtrJuJhOAGLmJ79JRgFyonokqpHH3sJrhe5o+o6e+UZPySG8rj5aeyMv5pi7Wq4alZ
HExsUhaV9VmPW2g21Y0mpq+XD78ycCylaWOeFW0zCZiSRX8K/f6B+A57HzjQ6do4OBNQcq2wvHYj
i6GDrjf1XmE5h6b8oGaPHbXKa89obTm81I2VQeoJcOEOcc2/s1QjGPYfi5po92Akv4foQ8iO2Vi+
zx8il7qxEZcANRHTObTYEog98O/yptq/73Usho0yBdpkSG5Em/Kd03e7NgVsUL3oKtAE40p7Xnvn
i8EjiUaRWm3lHfzYPNZTdZeMzk7iqeIDsgtq8b4F5FLiFI5V01Y1pxmLimyqkzIMcBzvW/Nw+Vmt
NajFzAC7GQJ1NIKHCjy/rjyWtbUh4/jywVfG76WkqVWVEIAB6n0SUolCMxuIIWk3XnnNa7PwpaAJ
Wb1ZYurvD51SPhhhcegIGJo+1BEBHsF9oNRbojrBAW+Qh14558rjUufW8GY0z4JGhsl8R8KBW5rW
FKUcs4OlAnPZvfzQVj4YSxkTSBUSkzulPQ6FzbKaQBVg27bjypHgoHb44HB7GsFYl89m2fOb/ssH
Y6mbNspKksw0FicForv6UZlqUiJPAUHgoXkCCJQ9WSNm3ZfeySsgCljWvX2j8x7v88GCvVinpRA/
EGbaXbjxlUEl1p5EKKLBiULNssOoVLGxN5LY7DaUKJrKO+d5H1rbhlxwSfqf7cTmQWmdQT1adhbc
q3pB8hhx1AXO40pW1SdZwJKGEtwWZfXJzIWSH3vYZCDI+JZItjySQrXPE8kW3wiFAbkFD1IhFhz2
cnmmMpkFp6rKu/rRo7DcfzJrRc8PsGUTZe+oYx9ORD1gqP4IGiOwX/xIh4+w7eDXjTcJiGlyaTuT
yWHmDugK5H2lAQ4DYjsQf6ZbSIYfiioe+lu2JsyvqqO0TB7NqFR2FhoggkgtYpq2raGmyl4nK4ek
P6dIwcFK39S3vV73o0pavZEQHw7+y1QNl/yXWgJkDIo2VHZx7giCJ2Q1duaNJBC7+WlEsHGKjaP1
MajP3FDRVWwgfE7dz7YpmMlu+qotpLzvScxp5S4DgO00e8xBNW9pyCzyLANzp6ai34eGQr1tq+ta
0NxVufCTj2lgDy9apToNLhUJe7SpvTNbmpa4S6VF4M9GlWqaTbeBrqckpfpwJUdwHbZw7iQO5v4Y
G6aFym8KR+MlDcubxulOCRFpybHPDL0hwNshJfjBr2sF4GfTSTilmY+wpgBSMlkpKYht1AKTHTvS
JIM7g/Q2z7sVcZjU+k1IHm5hP6rNYFTxWYN0oIwudGZS0reeZXbZcBi02aOC8bPyHH8fSa8DRJoZ
Y5Ap0J/qwjmZmQYW1pWF0Rk/TEI1NQlKOSgmNodhmtuEzQ/KpHQHvSoIOz2lUyA90vUsp3LyTUIq
JZ/Goa0d85HUWTMZd7B/rHy4CYdEGfJPcJ2SNt5lfTsp5jbIEt/5pRZ6TKBBkTdeUBDMW8baE25G
LdPdJEkmBnfPNwukPxmRz1W607raZzZKHiZB5Vko2hgRYBE61g8dmlqg7LSAVCsH92AUacptKeKa
dMdD6pNOrdyNNpSiiSDDKO7B4vuF0Rg8rsBk544pkDFq2MzTOgoJ7gjIK9OOotYVM2J7aghS8dTq
TZMToSxpZM5hjBVD/QpC3SdrCPxPNQCOgvcMQLBILYeI2KoiGPanbcWZ17mW16faDx6TVhHbatlW
38Ek6r2GRG/V75jUiyjzg2pHnwxasrQVNFBfRlM6pbLN9CiygpsO57CCCgB4449SHQD7QumzCAt4
moBQm/cEdNjO3gb9ET10RD3W47acnDZ5VDSvtn7awcgxNz7xNqEJrzBSJiBsjqdbO5ZfI/4QGUoH
nj+rsa4n6BZikD/d5OCJYdV2vpo3JxsvIKmaVQWpKGcjIpRZc8xoyKp/KlOSPu7UltETO7Di+JKg
riCCsLZRpjEFeeQFCm9rx16V7ZsgyzBze9tUYva4y4KKXN9Er+3sVq+VKf01lnCo/O+EvPWFdx7R
Y4P6lhmU9ObBzuwuMsD3KZraurkf+QMsFE/kJYA1i5jUZzsbw8baTUbVjb/BAsVWvFfNSVef4hLB
EKhFldW+/mD4UWAz4e9LxSL4kpQrSXJw0Eo1cfiYGbqgdRv+gDf8ts2yWLQbXSVzi0HEj52O6Kgo
rirtzu/VsYLtr3RpGx20uizDF15eXQ5QkCfHTPZD0kTxHRIZ21CQjMDASH6XQH7Hcp+PiQw/FSiR
OwhRkzTzbp/oVmZ81OF5KvZuCHyok/upcwKhbrOC503yR50aChz1IFdLkT53caj05i5WwqIje6NH
/p+zpNGt+tOYNkV8o+Q0HSC2BJTOG/uqERM3OZPyvV07TY4IdrkyhcFp/iBUhAEEk1XZ26Kf9zlu
1IkU0GgjIydtIPMHVkgWS+hoKjRaQGVmCwo3TclgyfS+OCCdjgFMqXU+pDGQqCiJvyuEDznFphuq
zhq3ccZ3na3/stUH+mLSVMlP6RWO/yNW0Y/xCVDBGP2yAJUVROVmgqTIjRSqTxibaOpx+AZQkNRq
AlQTO/pZ56EwgImqRv7VLkzGPhc2iFF8CUxyXnzaBh9Q5EByaKpiU8AuR0k8IKDgngYrqdrnombZ
Rc8H9TGDh4wWus5Mo29/Wl6qgllP4OCLcGNpXgYfKAxEr92UjRc3kjwQz4bI02Y6wwiK0qzQv0SO
FsvnVCuGgiwPT5IQATC70uJfQTwR84omRWq7lAqU/MVH3NI6HqcXpC9qaDUVQe4ZI0JHIgfRFcRc
2E4E8K2QYZ9/miIZ2J/ngG/1x5gHTf3DrDy1JHTTCny8DE3UO+V37OsRPK7Jxl4J6M3zKgesT6SA
OUHzx3QCu5negNHeFFo7iN8aX/XiJyI3FTlLZFqkwm9zx9Y7e5PkhIV/1IqI2FwFQqcFWzO0e+SE
ejSUKvOgUoX6TqZ9a+vMDhDJv/R9Y+QPsLuiUsd4a1i2JNxAVuapYzVCikbkT2SCbAa+gJpwE8WU
w8knsZFk5FxN4Hp6GDQCEIdJWXx2APQzF4e1V+L612EZ8aBNLzLHl6nTPCIfGqNMQaQZlUz9u9QO
q+lYjvQJzEqjkzIAh5atfGXaQ8bTftSjtjjbFaPnWQ+RsTYHZllGzRUOndgXRU0AdJaZyS8Vo+Wv
oEnxKYtIT4PHUoHMTYdUoLRa3Pc3pdOmZN+FjfKztQo4SJ4oCu0ESF/LQFkTVYQ7S2XMrIv6u6Yn
Q3zPZIMcS4DnYtikSpSnt7ndAgiJvRpUVd0MDPb2VDDscz/MufaeXyrjRogwb5mLMrJ99MoQ/vkE
Sye9VSNSRvZ8a/WcuNAkDr1PIVGBpKY7Fd+CUzNDlna6zYC145tfOzst5wG4Ju0IZOdA09ppajfW
d4XfM71LS1KHN76hQhgzSyi5z1UhdMKeFd2sqdAoZBoWkLGdjxmsBIWu6ofNXWPZpXbQAYM3+xBA
P5kLI1FJekVG9Z5safGi9i0RVGYGEZwu2ClPGbCrnyrgPjCGjgo8Mhts0ilkCQPuFCrWoEGzlCRC
QHOzxNH3CSHdV2NeW7D9R60/GAQaySc+hYq/L7Q8to6lRhDptitCxUcS0zvmpmNu3N7ILCtIpiIv
AfhbrvfzMsjzZmzWRF9/7PuaoMIAke6TURcKE8Kxz8eDMQIKux+yqO9vErbh6h1Rn6TkEoDNtG1H
YBIhhkpetN2WnNAZc1jiiyC92UshuzONDrPbeP46ulNpwP3SfTUkRFe0BuN8wudlE2n10G0C0P39
s0ZhN9xhQ7SKjVYg9z7D6eCfNn2ojYobZgNMdSS+Tn2UIOKjc9myK0hXhAB/3/leop0LDEbF1uuH
wbuDe0oKaF46XbKbFL3F5dIWnXzO68FMt2Ztd82tEk5Z+VgrXf/bUBVAK00VMkdwer8tfgSlWv9q
A5hNGxW/rX3IW6nrN7CGlfFrajatQzqKOlQ46Brm9zE9WD9ZRQ5z308L61OfkkywBaEi8q029CiR
x0LUFl9xp/XlEzuNgXbyQ9UOtlNiMqiIylCre8nEMt2oee2p5KBXDuGcQ1A1pHgGugcI9b9ZO7Pm
SHV2S/+Xvm6+YBQiok9fQJLz6Nm+IapcNgghhBgk4Nf3SteJ/vZ2b2+fs6NvXJV2Om0nQsP7rrUe
JENvZS3UCwiSqHiDdB3CPGC7Ml+PlUPNCqAUr0paIdj1QgnaLHzu6OjIane6xY69AWessWu5nwcl
BqT90iE6YpWzERxp+aIBZyJCExfrL7TUVRLREUZjRGTOiCqLI8wZ4peLFLlrfCaufaFRInDb26xt
tHNWtlHB4n82log8Hlh6XRUdKBJWWJavuXIE0hUrVOz5I4VNAMfIcnb0L8x2Lcpwf3+G/UIw8NmV
q3WpsYDn1kp2AApaInXMzkK2q5iQxEwfe6Ao/v4HffRL/uqs/Knoo2rBCxUgmNMt1zVB0jKYLiFS
/WECy9skBEzby8kVP4DAyANwrGkHxv2on3Vzi0i+hWpRa/XDGLjNulo5xbAq7BPieHEu+zEBMOf9
qNSlCI8hgNAB/aYp/deFKvJZhT+5SoQ4JkGn05C3QeeryjvNbHibLnb2zQVwPiQzf/XGfGpeaR3W
qKE72UrAFVEMG9rLDUfjgWfHbsqTopeLivSJzMEWs8ZU40Bs6dcqWtcDiId5j7jwF4pbJ4RyEEdA
DKNVyAoscWbpQPzhFCvF5mU9rKFmiVXdJlYHkFVwyyF1y9ktQRQ7AqSncSWhj8euGDE5u7HLdpar
Nya3N1E2x9ArLqn7rslz5XobL2RIFAyQGIXZyBDM8r1eTbpONNn1xW04DXGZ7TmqYoy9+sxL+XyO
bERR4kcNeZX0Fbaj3s739gVO8QGowthwx3WJ0GOvh0Qt29ldlU7lDWOnht5S/Y50EYjdAeSe8bNI
bCOnVa0BlR/qfEfdOR2F3LUVrjxQZjWid4shTzPsIdTcxiLobmARTWh3yRU0sJjrgGeshp9NqBZt
APvGNX3zjB19gtt8LUH5Izrpix/ITIybNlq0KtwGdF7N1uYaQ61ztKmRDoiTX4WoE0ygyG4dp1sP
nfgIeIqi3nJ2wuwUO9ErEH4I3sWzfTgClbgj03Gg2wZYN6xSi2uARotA1gBObOlhUW43IXoIwNvF
DdnN0zb0brDxTbJJJnV1S8U5KA7uBOoPeo8ue7Sq79ymX1XOPtUyNZy/NgqmuDvBeeoG0D9g/ghi
rRjgI7c22UOC8M2I/+spB1F8f64DYiqjqnVYtqpc2sUNUl3iK1cGRzFUtC2TzKRDZ1Kx72zPXxTn
kcz35x9od3mkrRbBfEjog+gj9BcAe6W2AzMZv45dL8Fm7c4togij8lspFvnL2iD57G1xkSFt6lBW
aaBEjaKWtZ9lO8SDBsK17/1/1D4BkPbPf5tWc47oY6gpCApd8eyDBeNF3QsYQvtWsmoZmuqbaveH
UuL/nafIZwtnZ2XNNLYTIrqQ++GdbUu3JbiaRdDMqN40DfZitYPj5AidYe6Wh6mtfEQ8IDcBTeh4
jPTcn7CR1Nhm8BJtabFUVKIwtB7ybBzbXVUVwncPUV9iCxTTSDXrsp9BAcN2H4xFLwbuxxnJxkVQ
NSw9wWSPQCxi00PcZ6cUU+shBjXiLeohgC47KK2hhFmqVUdAa5cL7SmcdClkfXLcd8afFohORNY7
AOyYT8Luyvvu51FGG5ydUIWJ/37d+2IYRJ+avhwn6syZWuSd62DeYU9tEQw4kAWbDZiV31kzPhpN
f3VxPhXXaaHQuJ4kR/JtL9pwaeY2+gXgE9auAsd/idz7MVDhWsih6x7wLtneDAgSg3sjGVxDESM+
AxCQOW7eYWFGnTJfzuDbjJjI4J79Zj396lb8bJ1FFO2kczcoNigenSnqWU42xKj6LkR7Z7vzaoq2
I+zbJc63f//2f7GCfzbUZhORvWR+vnF5zYDMDZD2HJqep3NAmoewsgbgf/zvpNd/3bQhn91ggywz
kWFBTysmfji+Wolvm01fzJr00y7BdsaJojx37YXXOQK5JdmG0KYLA2zg3E4RcvbZBSkV37Tev7xS
nyYWPqhIsqErNiQCWBJxRQuDxrihCjX5BkH2Jtszma1DewKLb/7mp/51i4h8dvnauRUx3uFmmRqH
gNjqIfWeTgglYPRb/dkX1+izyxfhQijPoW6zKSNwbAZ5uhLTMuDhxgAnskbFEuzU1oQXt9fPiMiH
RMOYY41/c3v6Zgn86u/8vNpyp0dFpa1SHeZdnNe+lfDpCm3j1T+zVpLPBuBwRC4pZtcqlV7/sw56
g0nuu3b3FzfVZ7+thcKgDFGhTxFBr+PKLvZG2yhsgbpsDI5C/ywtFnm+f17cXGyNJKqA+BvAL8R5
JHAMDMxV8Y0k+4ur8NHV+0NDEoWlrG+uokrhznGjDUgZF4y/9O9nni9e/bMxGpjPrELJAq6yNoxH
/6WW59D95jD1xQX47KFUKLbq0TIwV3P9noEVCd3K2gQTgH1N0kdi/fd/whe3ymczJXqAXmtT9HTC
tjvNLY4A9ndW1i+Wxc/I9gLouYF5cEBYRqHQmOPgYLM3kDjrbzZGX8yXn62Rxnf8Ieth6pMs7G5Q
0rISifGzdKQsVki6QHq5jvo9bFjzN4vbV+/W9fN/GE70isEZJ2zFClj6d6CCD2vKzHdLyxfD6bOT
S00TUOaugj+7wvah1tsIct04KsJ/pioh5NOvX1HmmEFAhGhXrkzBH3jAvpl+M5K++u0/rSZF3bcI
HUIuNlpjmXpCVtqERo/TTKZ96OSETfk36/1XF+HTD3KAvO2aATrECc3Ile9OIBb4WfjNJf7iz/js
FKWUZ4xdm5wq73bNAKKU8jXKEnOe/v0d99fHMBJ+WuWzKOpYN8K75fmDtULEVp6SnDxbFn+dneYF
GvBwN/sW9szww32zGH31ln1ajJBanHdeg3HLYTDfZFPfpoXs/G+mqi9e/bNTtDNSZDgV49U1Ww92
tSlASvz7N+uLWfCzN9SRAzNhjauhnX0ATLRnP0wmnV1Ancbgn42nzw5RVOQjjzYsT4eM9j/ViGBW
js7cP/wLrrPjH6YMd7CDcrKptQhLq1uGVpVSJF6uBMouKIJ33hJxLd9c5S+G7mebYzt36G0WApJ+
MSBpWZcPaN7fuax6/fuL8dXrfxq5k69YkStMHy1a/TEAT/cFKD4J7IeXv/8BXw2kT8NU+lAJzoPI
Fgwz4LPjoeEcu31ZfPP+fCH+JJ/df15v0BGp7GztEnTswg4KbJhDtpZG+2KYkrAblwOqS2X4Ejlt
wrxXYbdrDjpQS5EICEe6H4GmAtg5GcHiYN4zyXcRD37fRv+/cRGrN3nlUXb/6/rCr7KZWgZR4P/+
88Pu9+P8TV4xln96kH4gLS/DWzvdvHVDhW/9HTlzfeZ/9Yv/Ccb8BgRxNfh/DYIAI4bJhv34I0bz
+h2/ORB++K+IQhSIVEGHIu7Sx6j7jYHw3H9FEfqN0NIgypgG16DA/8RoOv6/KFrNJPId8AYc/2rL
Qp+wL/7jf3j/QuXfB3zTDgJcZs/z/zsgiMD9EJz9+zgeYgMThYBReBEhNvav/qdBCwm2RsgeyJHF
UM1Lj96rtjgHDPCgVnpAYLKGLasc3Eit+k1AyqNP2/GsdPuEA5gGIhEpds3YP0kZhEeBHkjC6vw+
CH55o8tfnZ6uSSGtdwW+JXcKpBYV/vtANFqB/jbKGop+dXRvm16AMAZsmcV5AQ+gh+QQtx9S17nC
k6rRuYNWgG+cBnVPOnPnjo3KOrhR8/jxqIfK5xiVbIM2DyCMdfRzoGULn3e9LIQJNmF2rwN0JIQe
IGTpJ7iSxuC5LzW9r6AiJW3g7GpD38Duo/fQilQH9JcqQMHw0Gs7vfcqp4uv3/PxzdHAyQ4NHfv3
M1pw72OgUrOlo+qdekfTcVjUWFU2wq3C7Qi5WmwKhtK2qaNzwfTFrkB4pEMP/qZYGM8aD3blpCht
9Ceph/AQROLAKte5GaVybkJWP2qWvdeqy1dU5uYW1twRWYiyS6AzWECcJ8ExF2KrZf/u4nVTE6gx
EV17W9U9wYY7Z++gZFm7PgiHW6KGfl3OtU6k5Y0nyfp1e/28qN9w5Mtvfj8pstFjrRn4pOCmQcpg
jhGHkUF7ZmXr6JS1iMZvkKyU8mh+82YHTa888tcuyMJpE1hJib7JqjIlPTIwKpHD8RKVKNwwMyIZ
hrpYpJxpKQgjKYDwJWat0k49WjexZ9YgG45bAffTSnvFbeMEB6PB4OjCGdDKzq0A0uxT1xI3klZs
DQGLguXMehUjKbYQrmxKs65xtow1O4pqYjsemKd2nru0LGt7YZUjcOkl7JpR1Ce9AfOsxHYVkpfX
MOco0TvFbaaACdLlzhlntkWP7hRSg3wPiiOeGSBiy18GGR4qLuqkfqP5NbmihJ+qq3YtCB9X0HyX
jG60d4tCLefZP4lMWSt3Zoe6HwEn1O4FOWEmyQm7CbwWzm0PONHK+lFyB0c9p/6VT8WmhwIprsfl
xKezb+GAqesUN+XIBT9waFbirD9z1qMRnDddOkTKif2yeETV7gl3upN6w4Q48jJlVuTGpEDgLHyL
wNhB0QEo2szRGpFxFsKm7Fb+DBCrTVFIEQlm67QPoYGZTZnHlrHeXZUSRYs4m91TSepzPUf2Vnbv
xGdopZDuTpLqvgvMLUqf0Ae0cWgrlQphzwsmhl84/a+dMjy7Wt+qWSwQfjtChmHFnV1xaCVvYbza
e6R+R+wIYLmk3ZYl2tXCspJs7rf5lcASetYtTnlR3W7RVjexDwUpH9FfUAqSlMajm4DxO0mDPm6j
AH9N5i1HUDqnpnvhQj63Q4K4RerSu+t31rO9IxAsZk69LpOAkzvoVqGycd23XMkFH8Z4AmGpt8IH
MCaD7BUe+bUTvDY9ouPsDNxe1VoYBEIkCvMMfHXRbcQWDor7MVfzorO8Jq5pVSdNrdA/EfZ9Z6un
3gLRDOE3DyRH30eVNIHcBzFWwkLh3UUFp3Neco2Os2wBswPsKqmh5gqdxj4FJjuDDrkRVcuWdSCc
FH3apA116nr23okKO2mhqmhKMM2hq/GAn4sibM4RCifLPrXs/KAVGl89008mRAPHmfmp1fnNYBBt
FZkzVFuHfix/NSXO0VZiJtgdB8ZBraSAR/i3btXsJt7vnFqt6BT9zO0D6YdVbrFFXtXQLTvA8pWG
vgrFbtqa3ffhdOtaGp277FXjLIh0vIUY5/o69tK5wU/uozxmwXg2Rbuq8p/dOP8keXTWBCXvHNM4
KGY67rP7xhoXsqneXTE9GDjR0KKfVjMp+BKn82WNjYzV8UMTFjteNBsb+53J11twKciqBt8+ETZ5
KYJ3xF/flciovp1G88KcDVKHfYxUP1/VXZ1AWjUg4bafl53Ks5PbXJ92i6EGlJHdxp5kCvxUgDst
6raItpz7ZUSnF6glcI+4zfhGzf1osFWucP9FYwXE0vRSd4NMjLTKtMyov4BOFSdMGRd9ZJIsHFlS
QZf0gVotoS9Z+3pOGr/34OWBuhE6r6xf9MSrd5XfNttGPc32LHbDrMSOAmoHbWW9rqFPLDMPSc+T
dpq4rFBT8Agf9yFksoj+DOkCpFii7GBFyuwJeTLdXhqVBtB/JsjigLkLrn/02ef1JN0gbmsB8XAJ
ajt0f4vMR9cyIzgS06gADtHtE5sNj16Bd0z37DFvGsh6Cube9AbSqHLsxpSp154V9KYpbqwOn7Qz
OK7gCkoUhEaxAXo15ja7hb/sOMhXNFmspR6PyAtTCxWiOYp7rdm6ld1sLQFvLxIBXbwVaZYBNg28
cbfJpdgEeQOwJAmw1WU2OLxVY6VDP/QJeBX5wkCptsgqWa/z6ZolgoDBYy3r41VjkbqlUEnUgPvT
GdbiN9Nl4kB8AscvNh15AB0HNHfLEMoI8Kb6XZOJRUPZtFYMG+zeje5BjQPttwqhkITsUJAOvf8b
AqHnsR5Iuyt4teJZjXmuTZHZ8cRpgWbG9fkZYKa6Q0MYwBQkmHLIw9yqXblTPGRyfmcggV6jnrY0
Axd5YkqmNtB6W6unZB1kYQvWNViVQK0/jT7S9mzfvrbiGRjcXvsIoRZbjLwINy1EGbsakjn8lvMv
mlXFsbJkdJ/VQGwXzDpCHdbt6+u2xtXhnUd9cvQBp7uH5BTAzGkk+4+HNDMXqEOPEWkEuJrs1QkU
vZCJQ03dzc3adyGBgMT61Nhzc5kHKjZRgaltmlTKukYccdNY56pzrHMR5G8koEAWMM7P+OkDdMwn
YU35qjeVFcvIg4zp45MEuAPoGLW/GqOanhof1QY3O7p+O5yCydlPg8YdwWQYxKFxh5Nxg2UAMDIS
jvEI+TXFbuSwiKP/3jSSpKp3loDIoIxOqzDfkeuHj/99fGjqKcfzebHDUlguIgGlGRDixW4oLHwo
++JKFC926Mnizp1859KK2Vr+fsr1qx/P+/dDoHs1LAGfvu/j6+31df79zN+v+O/HH/9z+qv+p++b
P7zEx4v9/nUqjsGADWc+2PTEoSpPe5qVF4Y6wGLO6/6mB7590TmOd9u3LkJ1hFveYx8qkxY6/IeK
jiT2B5I/aeb12BSU47OObAZxQ1v+QOnxpeGu+7PW1kVUef9rzPqdBOL2fRzHZcWyEFXurkqgGXXA
O+V7HbZAko4FtrGBxH8IeIW+PxSQwcjUZNJ5z4m3MaHKfkFee2KuVb/qtn7MNbd/MFe9Myj4XwaO
pZnNlXkyloBmxC3zx+swgbakmO6xm50T2zLVHVjcWBohxLppptBdiKAaL1Sj5SMzS57HRudLUbLy
VPvEWxKaZ4d6VGaFg2+4h+RQrUmLlpRuerGpOAm2vsa91cH5sAE6i6EkyrO1b+py34WGrXk9V4cO
f8RKsEgeMTrMsnTYcKJdThCJSuwzoq+RJl/q6IIMznFhuwjdNwO3koK0093gkSHB7tS6NzmCFnPW
DI+mmifk7GXRE0M4IgrLs37JOYIAwUH+iRX7roJaF7sN/xBiuL9BtLiOGr+C2gEtYtLUUMm7/c+y
FqSMo/j320+sRwWGJhLbiJVUAIHmsRwJ6N/+9IZO8QEnTfoq5+qORl39s8+cn7WT2S/Y9IGsbEn2
DHH9GHdST4+unDKoZrryoeXwFUP95t1x9PWS3PbUbWG0Ro5OWdxw8EjTfnD8c91RL815MJ4mGzvM
SfHuaPlGrEzpysMUVPla91pcxfBgRU1jtYNl0t/wUgsQuY27nXUm0ety3N04QH5fstDbY2GdkEuA
Hck1sB8igd46OqDrLIuZVud5jLq0MHV/seTkAxsbujeSZNUisGRxh9vfAaumGO6Bla9ghRjDhwJz
VOxYQ/tEfJwMPcPoMxk7hKRzrn9QU2DBxuxW1u15JnkARKeA84To9045aZBXTREPE1RGVQGDVgUW
+cewZxzmVjdkMQsp0s8NgMhhVi3hGZDvkRVtbS8Yfw1Fg71+Q3+WVvWMzKP6R+BALyla7SAMHhOw
6Fj1RHMZQK4bOA9IHK0Tq3bqe2+oMRMg2vU2sLAn9Vkz3ihWhQtnqOXFzz2dQn6YnwFkrZZKaUzh
QxUtA790Dxgx7srz5hkRCSGaUmUw7mZR9JuicqatUxu1BbfL3mCP2ewClnlrG96MvTHgLI9V2x/K
EcL/ObNw7svbdun1oXsyXe5gWs+iM7OKPNViFjdoXfeLPMLW34IOLXH0RO8AXW5xJlHqwdbIUuib
wH+0c1jEBlM3z8WIDfEM8fRL33Y/ml7qn62obrNqKH+Jtt9jZ0Xeyq5Gv5NA5Kf1lNSU95BGshsO
qGYZyx/eDN9ajAAW0FEtFzp3HOJgacverxWHELLYN7ewj0GemVceWve5GcIfoxP+Kk0LjL1k29yF
CEHfFgFZEjOKpTGsvKk1GmCwqhSI9dDR2iDMLUYThp2R7cOGiKwQDQEFoFp5NaUXdzYUHJUGmyUU
a9KPh9pWLoTY3U8YWDx45JDh4mZWWnIblZHM7Qbo7mm3KUeXXEKI7Q9RiwvB/eceR4wRboNUTBOw
kKUDTXFl7TPhzXtqbQJtu6dGy3pFgQ9L+kBlFxnWUCeEBe748Snwe57MJXHWlsIJNeAH07rBqeM/
bSsrLuDG0k0ZgioDfSm7FGjHz9McrvwS2jKT+SoNIb1OXZ3rM8/ecBpN5Giro+YyuBTEiZYGTshY
46SFSbLfh7Lc5TA6rUyRvWWBteHUri9s1gmDTvVkyVxepsKfcK6tnGWHzRexgbrFr04jLMjW2GIf
WItigRTctyCCVI61AL6P7TEDYHLf9dw6f3wI2x7TpXHNGtr+aYf16kE5U5baENEtKpxPsWOAA8nh
bM3qHnswx2luwOyOIW74wcjcbUILFi3Ipsf9CHccfrq/Y1Q6l/z6gbYmFTDlHaemJBueta+WkGve
iOgAMzYmHzIeIKE/hWpQ+yAKq0swzYlsaHYsjGsfbTh+ct2aZdPz7ioOLCF2LOBBQOVjgeJBksMZ
c1TCKEgfxmFBNhpXIWW46y4wC6oLjFRkoQJcgI+HcjTNSWE7Gs4acrBythYfzy2umJJ6Gswa+6y1
H7Xdig4G03xodxdFdbEY3alZjlCKbyfYG1AmabqLBcdm4qrerEKYEhLslS8DNSSBngVvSYu96BZs
5l+Ta7lH/6o1NBzJyt31Juhts1IN4Qk6LzwxpRpX1TDwi+2xdlOAzQBbVVVdkKuHlJ+QHiDLAU1l
wulXQ7ZsF5eaW8uWZE0y+wqX3r2dCwkDFVTHiT1S//LxgXS4iiW8osu2SR1deOceCPmL47kaJG1U
MD4eVp7XwRrp3YdR2aTz9R0LBnIa88LeU+w2ljasT7Ftqn1tQvgKDBymLtjaCZ5RXgrPKy91O4L1
14wvCnvXNPi/ty/8UDxGxnRiuTxcwbKpz1HkZwdDo8WYo0JVX2cDx+L0MoXOHYJW6m27xi2craQ3
Pg6yPXQS1EtYFyovprVsYM9DNQsRlhccAvTFyTXdgM1xg8r9AuVJ3K4t5sjtmGFT7R9aBzczG+S5
VHAqqKAhR1lDZa3JD3hP26cCPlg5liDcS36UBUFLIb9IWEjwr4HShpUwNvRkX2Fmgp/IHIIAfjaC
FWvTjahlaWxrnjpU0GCLzOYHeHIRHjyAyx0iiG1vXe0JkHgWdwMfwqTKFoj3eLIEa479wLMY+n35
0JlOJQ6PintPRFvjhzBKqZDe4o0Riyyo5/M4dZil811QdkvsV1Au4e0P4zK96gWux7U6u+3zNkPs
RIZ1FAUmcqZy8G4zLq9mgcZdFxqT0eTqPdCxt1hS26SetNmMgZtv4R98Dmnzq2yb+QTnI1Sp0ZK5
vvXoCPfseoVOxj7DGUmf1TDyW9G6Ttp68IjghIC9pFtuZ66wGPTTQlX1uCiGbAOb4hjjCNkdi8ys
RrzH1+GBw4xTFItyRJ6iyx13GZVVSlj5ozYA2U+D9c7DyAb9qMQdDtMy45OdFrPdH6eugWkngop3
qrA/Rgu2SzHf+Qdy/fDxv9pmOM1xnLCHnCEfmEZtio5/ACN78aMRyCduMF8dCkesQBAv12LgzkMf
hhmyXsW0K0eJnAamqtgLtBtPxmcJbyIg2BXKopHTXaSgv7qrBN1Mfspz516Ibu33oFlhT/vGR2wQ
idfjOI4O58pF/sdc8VvPfo2Anb7hWRPcsJy/w3SwV84A4eKI3+3j08U0l2u4ZRE3m2fgk12f33jF
o3/9XSOB9w6gexDVi7DGNH3Jy65PwB5FEW8W2xEbTurvRQnoFan7/Jhvh3DkS5RY2Q2cNnZS+cp6
ZKOHwwarVnqs1RoE3hc+e78QWdUuXQXTtcCnd0PPp2TWXnPEJIUIM1jMNtzA6BTlpL/5+NCTadPC
D4SQpVIvICJsTxaKmwtkqw9LkUlrAac5AGvAAtygIrdqGrhmWp+9FP1kw93R9CdSNSgZDXOWTrO7
L3R2ylW7QUy6t4Jjd018r1ohdRO4QnJ0sw7zN+B8sSy8o4eBeBnqZmHDoYLSiWpjAEp4Tqa1W8WM
VPYKtrUFxTDctKwCWDZDng5Qi+W5RAUPjjcBKIUNUynsL8G6Cl9Fy/M7A4UwPN+Q0UyDQl0GhxZg
shg84Xa+as0coDimyzXGoFpV2YhGTYs6kpTYPdHMUgkZvWnvotbYw6E14LSjVYbcBswX8OLAOY05
ykqd3h9Ouip+DpW7w1itn3kJk2KT1e9emVnbrCv6A46efZKzAE0JFAtxtsDbn3mHIZuTjFsBuv6q
3krY/KFDSEaL/Sqy4Ec/eQ/ldRvUFfysh8A7NAq3U4BzqhU0x1GAxEBqmKsa2neIow/dFIYbnPN0
C6GsyA4VtCqrBl66ZLJQX2NYWzN4B5c0/In9JdztU5AvStdHxECwK7sy32RlfmbiJytJsXJoZyCR
R8tpmFBr1X394unqoZ+vWygFG5GLHAZQHO3YjgIRC0pTI1u5RVIAZtcJAjKPjzBeadRMRSAtDO0J
LioUX71uH0GDelJ+RE+FpV8E/OArlrELrtWC5iJ79RpUfqzeozgyFGPCq2CjQZnFHnHjYIDHqsFm
eKxmtlazXJath9N5Kx95ZluoShdQf3PLQn0YFiKk6r2EBS8XVNq4ZOgYYdZ7rRGkmbBrlc3Ji5Uv
Kar6ijB0sKBzlj1ad8XU91vArdG20CYW5dyvYBxbekVfYsf4rC0pF9SCbwARcSgDNFHCMkJREOtX
M+hrsDFFQSIHJMUItcFSpOA5gCgdnvWRNHupqi7NrKUZcrEOHXT4YMc6qT7g0HxZ3cpiMAFn0Rwk
c1Bk2xwEp6IofyHOtEyE16waTBFGKtiAu7BJB7k38D7UucG0aMGNAeeblwgnup+Wg0N1CkBonpio
vh+0SGZoH2I9jyLByZNgSh4PLlfZEt7YRd+943hBt233LsaIHe1wdk6QjE4bnuc3kRF0zYpsCQL4
vnFwcudq7dJwWPi54klrHkZToag4FCdj0djy/WvsCDu0FX2KAubiOIw+ikATJAwnZzdGo4amI0KZ
FUbCnYSCJNeeXAcjZq2YsBC5AaUosOq7caeHaRs5Gd80A3ofYMUlkbFxXnL9YZvjpLINMKnPdqO3
iOsI90KSBS8ysqOqc1eoa9XoRI5HXGmsxqU1nKbrB9GP8KqZbun204kDuZBitztdG0P1ruTiOUQF
FAOHobmU0b2PXCiKI+Z5ynu6EV7+yMOabVvWb8gAeinLq3wzIDJk4cmsS4mt2wthYgGhsoVAFvEA
Tzu6hljhed3ABxcAytjKfBlETXPmpl1Wk43SAkrHSbMJez86NMS6WB7YTXXw6tnlfAdT3IHoPkgm
MpGlJHrct4W9xmD1Y+UQb9XArJgOjj0u0FHLdsJdYcp1lzVMdwuCECknalbeTF0s7BXKtdTbcjeK
krLNUNtj0a2LlOm4qBR6d82zCX21nR1UIIQH0yUpQw+QJytfFAZuyih3LVQS6XoU063kiMjhFXkj
M6o3yKBez7y88WvzHrgCT0MeJxIMOsBWsAOMXXTvYgLIAUySx96ewxOX1XujySP2o+UzqsfPARUM
XSBg7crWn5G2gVyVYBA4tA6k3jYFRtIc9vUGRx0HBtmaY63qolVJqbmxlAfEUq0ItvHYdNhOjUM5
JissLAGIuRvXicxGlfmPGpJ6ijMtaj12XGtsAjCUwoMOK3asbIFAEvT6YNWc5Za4zSKscc90ZsUt
CdsQYFRLpaMmwe1eLiZJKMCjM6yLY5DHuYia50G1wcLpi2jjRHbx7D3ihK+eI+CHNjoIrEV7fVhM
+pfvhP65wPz5+5s/Pl+TKliQEKkciFkpnvmLK4foAanvz6qJ9nCEjsePD0L64zHrSwTNVzlZVKFG
He361Y8v2GggbBrRY+fE2M4JS+//MHYeu41r0Zp+og0whylJZckKzp4QDmXmTG6Gp7+ffAYXDTTQ
PSnAZZXLtkjutf54AcuXz1arXLtwkVDSfMTc9551ff0gcymfUxhXL0Sle/r7kHCZe+aJGx8LYctn
YE0A51iNDn+fNRTcfrbsdeohndyLlorEFEzZa9TPyqVRUydwUyd+5Ac2/ZjZ59kuXQdeyOrfct3M
PYsO909tTJ9jJEw/7RSivqHS2lMLdP3E57EXVLt6QQvg1bGxipxe+6fzdIfuXQtr7n5tZ/BNbluA
vOEhMWif8ZwlZ7eGe65G04GWlPHOdSPoiMlpXpBPhOuxbo3VuNTtS2oZBFAviooig88qCFN8t2P/
MFWtfSFdYfRSYLHj32cxa7+WbVGfhyltqBFAmBaD3Wy0Ti2g/aLmiYj2z2Gxiu8obt6wJ9lP0HTO
RhfO/8cLTPbUp9gSnzrayf/bVxjv/0VYuP/7As0o7Kf//R54mP33PfyfX+H/+YK/bzKcs/J/f4re
KKsDwdwFKI7Tr/H4WoGmR91jrCj5TVef/z74+8M278l5OGQ3fx+aisxOgzn+9wrd7rrHsWTyLBLs
gX+vEHkptng6M5p7+Ir//SsnDGLRSpYT/oo0WQ3UTMj7e9Miv3CtS5dHwd9X+3tFQgyCD+VMRfX9
FS3+76OjOz9/n/z7Y1HdV2IYYGUGLs1WOsOhtzD1owEBBBpw6FEOttESBixyisNHpPV5EM/2srHu
H+rLNO8HfQKPiazw0e3i8NEYAtNeoM8jZzxEWMV9HdsBwczVBIYxqNsqLTCI57QGufYAUzY+4aoS
azUFdxRZ89S4/aMacWzG4kuR4ctYLD2aiZbn/r+sMLFdzBhF7WsvnXf80hXrRtF7UQr5ZxSfwulO
Zby895GteHGHla/hTsQgVg++pKW4cecVrPhltsm7aNzmWYaNV+UoNmatu3VVb3pFhLa4jorxUGIn
NZuxXmW0+IKUh/nWUfmd9hmBZyFI3CCwgZdDx06bvehuSa5MhNCi75LLQHNUq03XpAgxGFN30kjz
BlGjH6CLVSrClF3CKZMlEJb8pYxJUiFFOdo6rWNvnLyiMVABhEafzGk5urvFLHYET3qxAlxXEw/l
lUbxJBZrXk2DErN/9/2OO/khFdk/hdQv5KEk/1TTRi4MqWwmnU8+l+f0Ixk27aLvqnpUH3oA732e
2w9/H9mF0xxIenA8G8JE7+t/kcjSD6knqzzUxJ6UFaUcA1zoRtGP75NJGtDY8T6Lr/g+GbaoG2Br
uISWErQIJcsRWwuJVQvZ3xVNPWnLO6vgIhZ2zxtkt2OgpaSVTI78jKtCuapF5ptRGt6W7DpU61Jp
/jFIo2TJ1+aY/JKw8hKa1XudkGvTSL8bd2MRxT6YdMhUN/0yHG6LST6briIJ6IB2AEFss7t1pwGv
KAHFNYQLHr0tbVDOmr5lp3FD3L/UqwhkI4SIaYQOhZOfzvkn7YmXPhsbn8wz4Q26VypkiXatBsmV
d6lHVJ0/hQtBS257l0EOD7WlMmdZ7g4w0/WEbr9gViCyjOsrSOi+9YXJr14LShuXLCuc14kY8/Jg
szHMxq5v5obB9hgP7i8DSrhq3/PM8aBNhq/lzk3ndlryY1eHROflTsxa0y+UGWZNHZRJ7xxMd1mV
42L7PRmSq8kt1DUquxO2xdIbYzp+xqm5yjQ6A/LC01ad7dcDXEsRkhaoK9xHpEyg2pFr1Aatlw/x
6OEn5BIq4q0aje822WFeWM77IhGbUQWkjqJVIu9ERmOLFaG+9QryJPSiqvRQ5/WMH2oEjTisGWWe
4rhe1bEeTGkWryvHgm0hugtxFiRTm+BFxiiKRAfYwxj5tTdnKGPyn2rEHWr6TaTh4rpK4CztM7IW
G+1ETA7OvnCm9NjPxRsqZfOqMkmj3krYBcnqyHxLKgQQVLzVQz7d00xp+xyUDdbLjebMNagXKAZR
SjebVBZSFUhOUxGE1aPC4gEs/1i7DyPhPquqjLixCmcflipC/pYLpovtq8H8QOBLuNdFSD5K2pLx
J9UVeTS3Cp0//ui69RxRcGDzQ1FXpPmZaMSqddzPQTofpV5HPk80yzMTVWyI4j1aEwUDut2nAXK0
r3mC3LFLkW1K01xPKexFl9r1tpGsaFNfHHuNy2jSuouiNrnfdMAzwhzQxICZDc0hbyfh5U26S7t5
vso53fdaR9a4UQsWiTRcldyrK3JE2KfyANZsT0bfDMbA3EzA1KWxhlPSYVku9OY90+YK9U+5MSTb
GTUul1aoW1NPTjZxmVDv7Lx2xcVf6uT6ZXns0X76iIi/9NViTOA5tH9GwbERT1rB2UEajom5j5rx
YtM7ctcSrOEJRd+Q9w2Sl7UGkw3PxyH/KpLeDgZloeoJNQulZ0ykfaN7HaE9LTkxVkSal/ILwIZY
jFpJjzAY2A/NXlcYXUkA48dlDQ3yzrowwGmbdJGvst63DtlYLuIGNXlIqIkMcJCKdayQQWmDYRoz
73b6KOt52Nhi+gijrSkrxecRKzxHLyeYANLSrJh3f8Q87gk7033N0sdjOh8zg1QBsgfXox6+kNsx
+U2euT6ARu4YP5YZ/io48jjpigUudqKOaWbJjm/mUsWBpqmntg95Orid50zm9EBP6gV8InlwgXnd
BzCb7OCMbhbkM+osRaziCETa7u7Xg+5seUTw/M3P0ZAVPrZlEeSiee3y9pfELr+0OFIThP6FqnUe
iX/0M/Ti2In0VYS9CGo84kF+tweO7hKQ8H8tpvE9sWiWXfJlo9vKF0Pm22LuzLLcqap7aGDatlok
P8KlxrCZ/QsxEfoxMEz9U4bkoBT1V5h/z0UDwCZNx7f0advqY+zNU/ej5+1KDpdCTVL0Rff82HnK
PKnSBuloAaE0Asi8GG/A/nLbDnbil2EXgf2qFM1ps6PtiFSTN4Fi68KzzZ+XLCbHBfnzWi2Qtf73
sZItHzUhT+xovFhbVBBVxzn+96UmDSNQq7Vy9ffZv/9ubtBxRFkGbck/mPRRHiAdvsf7t/L3V+6I
mRG4MNr89z+oJCbDAKqXv5fYRB7tUIkqXv733XZ2EXrmDLb099V1omuutG9xbDinOeUiMqMiXkcI
SsjjQzSdWj9Egf3UofuY5NklRU3jzsFQzz+dMy4Qd3ZMKgu3Z6TbexeWmjCwqiciirRcO3FHSo01
6LsoIkLTLm9Rmb3Sf/4eWW3pT4qlw3T62Zh9pJZ9VFXe8boQX0jHpb8UpPm7dRagpk4JoyaNDDj1
3FtZYJb5Oxz+WxJNN3aMILR2MCCpnyplD1fhJr6cNA7MoLfRbygwNS+1XR+MxRXPhkDaZ1rWlYAN
pa9+dHTSRF73QaUUb3WF8iTtb3WSPLmZ8zzMhRLoUfQ+dfVWtvk+Niw/WlyVgtf2VrvzrY9z5Jbt
+Nl3rxX9qhPfTqvLnSRd0evUu15KIEVVMmsX6cnOJXeLdMWQgXmcvDAxXLaswZ/LviDAavDtPkuJ
+YQjtATEA77PrQ15EKvZe4ScFkSP35ve4UML+953BhPtKfEKokuQeS3rKqkQlBM2CRj/oXXaq4NE
wKe9etVNmgLg33wbQ0sPdPsjIrZ9s2w/lpAcSqN0QIfH8GngxRsX8NnKUUxq1ouVr3vSDAkCSS8d
2XePNgwEgRUa+32CUXRKms1QyufadL6EyZjIv8ImadWrODXbcx9lX0IQbUZk12dSjuEG3WEIdKcS
V6KTqa2wVZjRY1hCural+pHmJJNIybxIVBLhdV08rw1rBrDr8YToiURXngaiWd7rSfwQpcSQqyg6
D1en8M27kKsSDsy84BY0Y8haOzbe0RBKro4Z1klDxwi25rqpvRF6c8QIlKCAUM9tUdJHBDpKmF+/
tgtAAo5lgByKfKfaUwozWc25G/nIh/JgKIjmnJZsPJhWwZgCw+B3hvqwWLUMIsKv1rpSx2hpCRiE
6/blnJy5mG2Pr6AE8qADC67IPINfvmO944fjsjlncfZEBOWCrLd8olbGRwnPuZwHVp4Cj7dtGRRK
+Jq2XUYSuflqaeUVREiB64nzVR+bB/Nk9vXN7OqdVgwoitLkClh5WPTsudQ2XY1mktKgTFfzzTLl
J6Vz8+OgdZ/YE5qLGMf1oJvlKaQdtrCz7hLKub4xwaSUKF0c/lZYaXu59yoemXuPQLtrqQv7bJtl
8YjII+fi7zekS0/+YBi/KfvUlfBVrv/8TDwj9yL/S0yWuhirf45l9ME8Lsb9lM6eHJ7ynUWlVctE
3TxqxIcfogVLA4uGayXCtyPUhXrK5aeWMHRRndECjDfBnZ1HGfukuG3TKKvh5YtulbOa7Iz2mvWT
WE9zaQJ8ui9jbX+ndfqdVlp1MB2sH92oEkkBbbqL8I1ccBG7vmuR8Chp9PIzaN11oTnNiRN1V3XZ
W7WUGAIisS5MoMhklldSrtErm/kTtEf2QIxd8wQhzSFi2e5mIv3Vl01jbLLuRIjvc9rO7TZZmqDo
TmHiuNdeL8NrSvrwodXDT8EKt4lqsgeFBonBk5CzCpWj19Ga5+WWqm+rcHocSidZ96Hp8wzS75j1
HGSZagW1VDje8wZVbkRMQRY55wpDwKZC/MRKEFYPRfbZDmmFeUNPt7UZahd1Nj9NEoKgPsgsqsfi
gyJfv3MR4fR5OgHG0/Zgt6bBllG0DxkPiErynGkNRWzHMu+eKEvmWca5Y80kKoUMnj6is4U3ora2
dTYfkk4xEC4lBoWpL/CnAANp9l4PBhrgvz/wGq3VobvawEZ+m09VYLatEhRTS8NVxT6FeGw3umy0
faNGW7pQE98if6VMdfg2a2YLNUtiK0Gm0SPPid9EBkEoleZPkyAoMclYw8yGg626uQmEFgLtCdDy
QUnyg0ZaChIEL5GQBs7E0aFb1fOSA1BKzgxPswfWWcvhckoVfyoJHdPmbNffi9castKY93gpWqdf
xmA2EBMdHf78bRy718VMHL9MoU9QAjOXptnBaqZTobXFzmqrM3Lj8taoSJw1Ev28UXP3Q9tUp3Fx
WLZkma5nS0ZwR1aHWme+N74ZLcpZ97QkaeY3uuv4ulwO2qRbvhGqPEPMbDNo2YKZIo05HeIHBUML
2cnHoW1fEwLWVng+XvtEPy3RuM9dFQoxtxR0W/AgZjid3c5+bngCBWUh3LcJuxJJDKQk1Z2sg0Ii
DWpi91WZlMPYKIo/hKG2ncgi2E8F4xwLG9dtUmmbzLLuMTQg2ZHyGgEve01oxMfKpfkL4uI6MbSc
8x7blZrVD06I+soyJ2clSx31Uz6fO+l2T42lH8L6XaJdea1yOAB4ZCK1CIwIiDwdkW7S7GW2oqXk
1UAoH0aan7qu5PCvfkLJ/VMa5jlbMJIaT7poKwQyBXRqG62M0urX2Synt3BswMDa5YVl1jouK7Z6
nV+Ibj93GelnhstMnozJJdFLgRVx4NlfsY6zC3YHFfFINT3SbUZmqZaJlZPNJ9L+sEGYuM3aNmK4
ziLho3ZkE8+tMYBOesliRzuXaQ4JqhYv6tijKbKtrwi6sx+JBB1rEAeZ3D0eS/WWqC6Q39Scppib
d3JIZZOTjaRWIvxBW2gIaD43i9aqK4tV1NgK+yW9ly6Onc3Yjd9AFJcwU6cbk7KK6jxMt03f/StS
tP9m04SbmPrFRjPJNMqicD9Gz6nMp1WnkxdDFCYXMUlxLGt2vCn08Cx15bcbsy6gAa/bWE72Y8UE
YMf1/NpF3EF7B1MPW2ZDtqA9vNrZrK+7wrb22uSMPgf9FGSlEPtqSZ/UckqYy9SjUqSAQEa4cZJB
7PWsjdk1jW7TqzkM98iDP0To4ytz3ByNcrkWIlNeysyEVezMisBdNpi+/x21ONBNU12VE96cAfj8
FBrus7E27smvC4PlrhsIc++L9KwRetSKEYLaav1JBxMX9Ry/IEMEggzNL17I3I9cq5gUcoFDw1iJ
ni4iG+aZVNt9O4YnwDXwGF00BMPP8MAsW2eeY+HZZf7b24Xl9XZxVsBCyFnk0MI3hjEgDM1AG5Xi
RmXsJp4WZT/m+Y4p4zmWrQKMFRM5W6p+6LZf1rRcKejgIfcwl811iZ1l52TK4Idte2ucu7tRiEMh
lvrUm5BUdjI/m4O8J7JWIbMqtyVRTzZSeXHhDf3Xa7zFVYnWKwa8aYYUERP6S8+sxs2yCBnYTkd+
W00GY2PbgS1eY2FG17BKNhVbSMZIRl/Pyil6CWM0yIBg5ZouGsRli6r7pt2KizpwO+cLAsH8/oMQ
BRWD4bqRWx3T8NpPQ7Elmn4Jyq4IOEJ/iSf+JrC+fW6N6XceNeukK5RhJdlBJ0j2za3gbkROlFcr
jUsaN8/zXN2oSbH9lsHOnWpjS3extnKWtPfHpn9q6Or27N60nmSpEuU2/betFOZSB1E2d2srj9LX
uM0fHKuLkbNeBO+C101zfMomlR8vr3Iu2mSvN9U74nPzkqvxQ0uOuGcuS//OEOtnhbx2g7lcch24
CYLJWkWqqPyONMxjyBDvEU76gKH9xUAHfdY7Y3nRCsfrlLhAV+Rqj0qd/OaDY35UTvmLeiPZFyX8
FWDBoY2Uh0hxrTffmudjYvU7p3UlsaeueWCvCzAMFTTaQlcRy+fFhFWv9ftcOuj9RY/qX8OqT8RA
MJ7WTrOT0EyugRCmNkoG0nh869TmVC1IoPsQulV1TM3n7K5XaQWBU6f0GkT4Hpym9HMTLsm0Z3NT
WmV0yxeQT7x0yRqz0HlCloBgcLpRyAeBlJD8dOl7BQyob6stueRIJywnZlKcULaPquuZdbTXEyH9
rBVbvW0EYLmbbpDHsiZq6U9C9vCKLOSLe19OpGLRUphN1K0Tf3NIFDkEkqj8j2hSSOUIb6psZ+JM
eo5C9SQH4GrNtPe5k6cP6NKGtdKgyCjahZoYQodXeieGQ6qBHqukuFTvA7++DW8te3Mnk303lq+G
PaK71p1AEkIa6O68Rn0mH5JiFBu1UQkIvA/Gi1NEm0LhDJwjJLW0uCQrHh9OAByJOCdqH4xI7Y9R
yMme9bHY4N59XExdHk0u8FtRo6E1LZ+evOIEQtStknhcAgPXi5cLK9n0t04v8qPRh/URU0N9tN0l
wsPHjFSWTnH4749oYksQFh0Md5ytWTVNjq2jysv/Po8Es1svc/4a1kglRwhAXyPB8WCr/XLQUyxI
U0K4ccwwgL7ONg7suzYtTLbYywZckMZ0PVAcJ/K10nCCChMPX8VqA6kV0VF2S+YXkc6jZJKt6tds
WnsS4bHmOw0LDBgoUzTC6oMh8nplz1xVVG4Pq7YFRuMmMPdzamnB4iK6G4eBmBU9l/u/L6NnfRfM
7WR7xTI1cLv2ZpmxD0bcI8SUWwGCSfQtpuFyZ6fdjXDcLfr8916PxapcZjS+nVcNzcmcZPk+Lzja
mhMDdXFo4vg9LfUnDlqXCUVF7IBW0e840fw6K3ad8e0k2kyPTflElP4HnstNl9AAqSbKtx42hl+l
vBHtgQzD6qBWyQcZxw/lnF0Laea+oTcFkDLvsDJZq6lFXjEYq0Gff7lae6Zus/Qj37GKF9aX7dDw
HdrVd2Txg6i9+0lO9zXj/cexOc5eI8p9SA8A2tjxxUhCZD9hdhx143euROgnsUY4rl5uK4wRWdJe
S3PYCRUjIhO5T77Md2qP8PBxuEKX1AHKxZht8Lj01bJCfHJvQI9v4ATWmtIU4KviqvFNm+0NYcAT
iRV14uCuJRTVcxPzOqbOF4bia1lp4BcF+KNL2x0SnYYzA9n5LDdMPd8E9CL/c6FiFitvg+LuErUX
AOpGfQyHcWWpoerNQqHwufyqzQSvdAFspI3waQ6po7gAqrZ9mPSk36TkKq6Iq40QX5+7CuWuRG6X
meioW8yIloJESKaGutW17koj6B7LLJlAkfOQWtchH0Mv68CsdBMOpUm5yR0VF0z/gdeCJ5FW/WsT
VEpehBuf9/fOHml3/ceQrsdo2tbYKFcC4ZKBhssDPakCvX3RBr+SdrYe0W0Tgm3d7soiH8V/tkFq
e3Co3rALdfR6RTrE1YwvCE43qqu9zAx7K8M9y2xpttmQPFN24qNOO8dZ8tQ1QxIw1p/aub4qA4Re
pSNi1PnGSjvnUteGx8hQ2Y6NpfJIMzwq5JUTKBDrKwTRb4LZ2EFQQTw8nYPqt7NomyYSV3zTa9vu
do0RPju2a64Il+4wFFsXZEvJPm4EHY5RFhQlwHxdPWfGfCSftD+Bi6uUk3ymy/IkFLmtKvs7Mhi1
siHbmGZjBFZhf1dKOnqWEe/0UGsCpWDOYTzcZvn4macMejyHGcCchyjL0b0MHrMDenauUS81EAkb
Bg9nkVAtwrghh1WjGTsjIhmeRS1hqF9gvGCrqnLcJR1vBU+jyi3gMibSHfkx6lE+zoxA97BJ7N+l
XvnTbL+EuOUoATH8GSVcO4D3L+Z0S4gQtzBCO1r+3IrylI/mzTEX637KpVwoKU/jmBXUZPqaWuOc
19wYmoFafZB3Raj2InJ3lyhIv3lsrKvOeRvNTAmMgjwGXVOGALHPIxLtvaNar81ooLKP8R8Mh0Hh
HHS7cB334kXMADVWjpG6UXbWDILcFpfUSt7pinYogOmeIS19dPYveUkIfNpngNRuRrJ9a854aNov
GlUIfUHA7rKcwqagj9S/RTo0TPM0N1jp+EJURAY7O0XkqrTZQYbWQ52T34xhWAwPQxYRHKrgmG+F
XUAZL4+ppJ8n6etVMsIHCbZNoaLnHIYR0U6PLaXtyiC/B31igmecqhWMTR2cn/inIePvpnB//x0z
chF+R1eAP4pwhYuaBdxOH6SSrEIXC184EWTRpet4ip6XZUgOSLb9zGJ3tScWZcDyyq/V9yLFiWSi
8MZd3D+ZznHQxwMlD9g2xIOUTNeJ6ZdZCsktLJo70sduht92bB5pkXqxHORHispkX6lefKds42b+
AgMZz1nR6GtYAXWlGfk2mUVxyjt942r2K+f9bgSapUeDn6HhHVafMbW+V1G208sq88O62qa5zSMx
7LbVwvKNztUwUBEKYX/39IX45nQlCTaGyi+3Ttr80hvxoynlxgxF4bsRHFAUBvXiPjWKenZbkxyQ
7sk05WUU4mVoUayj0AhokV7e5lYBUmOu51bJfzjhUcgDZGlHDWky7c07chzMrdIK/HboLm3nFCEM
4xI94XqGhplx6ISOfgrdekc704k45ecozr9CozugIH4ZXGdfZScuGcsn+pVoUJgAH8aZapikgZpN
sYvlw15Npt3Qa55mYFeyVHz8Ea69pMIu4UyY9AVe/hEPK8oQVeNaT0reNSu76dlqoFjaQFSWCOay
tsNhJJn77itAA6SRhCdWpQ+3Zh2X5NUqc3JLZiQb0nFOizb7sZZ9EJbxVYj2rSexobb0N+IocFbp
x1a2J/yLYKRDfiYfPwrMWjO81gGxRCLkTbio3F55lmiYyto9YV176AiaVYnEjtJ0G7by2E7VzriT
KrHclrrYWpl6cbXuo+g/cLlt+7h9NpvolmjWP9mYL7NLE1VW8WjmYX+zbQS4ow6mT2rmqwnThURt
MkIvN/g+JjX6EXP5m6nixWxsBAzaM00B6UaGte6Hq7HE+F09Nia7tmOc0L5/OHl/yHLYFHOgPz66
gdif1eE9RICzkCXlRbEA+Cn3mpHAKGkG68WQPegzKV/3VE2lhM2nZufcWNOlWL6p3iH2o1FfGm0u
fbJlIPWUY1/y0juCJtvkiWjWS0ZGTKAbfFNzphVrnUk8dStfGsVzBADvE1NNjC76UaJikUFyhc5j
DCEVBnnvnu63cZSqRzscD2k+r6OcU7xIf/Sq2s3DXbVLShXnuhkAcQcmU7oSG690zGM2n9Z9B0jE
uXLSYxXQQ8PLoYTLa08kCH61Dks5kHytvKeSRlIV+TrpKWVFuH+iJDdLsYMFGUhYcZ0uaXSzo6AG
RBFW/AUunq6wOP3K5FQI6OE20+4DkXhXWs32WmxOnrbIneGq24ETmOQUvAi121XBWF3iWYei62/z
Yr4gAv6R8bBPLINfopiuE5fc1NG0qxEkFJU3nmdjYJsxgrjIfo/scYMjR/cBLctgVsXViqfHvDf+
qe7wUY4lGhJK2nAVABVkw6lp9cBQlhtks9JxW8cxLhiNGrFhKH5dwsiblvYkRjYfWeZRKKWfTDRE
RbP2kdv6Z8ePBmBbbxBIet1shheOE1/UcuuEw2ZBLA6tID28TLDh0pIY6pm9MiIUOOQwJCy+Q6MH
Vw0e/zm8urLaIYWhJk2gk1nIstlQFmEyHhk+QhvwHnws+cDlTYcDYPnWHns0VDMKxkjdzMMSSNnl
a3cp0fojeLX/UbHlq1pm7euKhzXbs7F+xlFdnsR9HHWznyqrIQFzkzyPywwEm5rwpon7UBXEeyA5
TNZAhoGIkAryuNCQabUcuWsrgZl30Nl0I5pAALfj0ssPnSCD+6xEcQeki4oyqB2Im+d+GEznV+er
3fWLNnnn0PJphVAEfdHK1MPpKLNM8Wsr2lhLSm/T5L5lZ8fOHQ976k8v6o8KMTEXLaUROQEOhnib
F4Qu1sT9b6oUn2UPaDd+IldNVxr9IxSTvc0zRk/h8gBnYAWx1D+L0B7x7SvbpSVswNAalGLwU35R
KyuHaowg+hl7as2EWe3oBOcYuDhZ97vco+dtnkQmBTEj3o+xV4G4dUzzRPI0aUJuRIHdTcH8VcyE
tfQ4n4NJVE+ThG3XHCaIMZ2Z+LjOnCE9SM356POaMAw3CGP7Xxirj5ob/YImwpSWZxqkfqs2fm7D
6AGTHdZCgPQGUdpmJn7Rj+qFKzX1xkIx9wrOb6WLln3F48QfOgxw5lyOV0PTloC+LHUFdZIFYqb5
juYUqDAUJsaorOqkDhzpWruqGfOVIQsW9iY5mHmFa7tpz5JylGng6gMX8aoEN1onz4LMLk+6y1uP
dJRtKAc8dOCE5rewGtfYd86p4r4NarZfOmVBiJ+aG73+TUPzDKzX7kKWEICx9Rgrz/kAiZ29OJp9
i0FBOcmWyzDNhzExVn3pfhqkRQ3RdIgSJu7BsM9mgxlIS9A+VdHz3Gp3iuxYxMdZAIaCHR1nHgx5
N13ipT7XdAdilHsdIhnUFdriUYMV/23V9GXIdHNFp/OGwRmJn/vLMb3WE54MjV4vXpqSn4oC7hNO
/YvQES5MoRwKiPZazjZsar2DtT4NroC+QGaY9eE2hMhvDYL2+1Y95DVPkbAGvUVZB+RPwfm6CrHv
l87shROxBrYhgsnGDVlphbsiNL4LzEXztYxCDyeZHOqeQpzaoEt6kh4Hy/oXG6CGjkojxg3krvmt
TDzPy3ySoyowryj87CbXdmGfGFVRYNmu1xtkWhTlj6poZGfgHwH2mqXCKRWDt0Tak0iTbh/OUb6q
tZK8HQfeI4qHLpAxgTpF9zjKEdbPJKjBGNRH1S0DW90tllwQ8Q1vZcoQmI6ES9CNhme52aOkfMmb
o1SLddZnZEkpMJJoO7NAJjzfSQ3xKuO+NlrhKnaxuLepfDQH5UOHAPTBQNz6UFZzGWRorc1+3jv9
p5Wz3VXudEG9WG9yAEAAxJzM92bPWtizR5Nj5CA8Y4XWPBrBXhR8z9TmTGi2tFPTmM96y1PZYUPy
U/Iyi6x6iyy4iREkDXbUPPaqtWOTqVmljds4dgv/N1NmnoffrkakCAUD15q2ks7ZVXdIOmmP47Js
VAO0FgPOpz5oT1amn9VEz+5uoqs9gexaRN9ERQWqGQ5rjaanShZbiexkF9FSvzGN8kunWmSpnW8V
PZ/uYvwalEFwq6JZ7DD2b8syIXFN6I/R7Cr+PdNEiUbXJ6RJwWFjjZvR1klhgtttecrFSyppGY7/
h7rzaI4cCbfrL4Ii4RLAtrylK/oNgs0mYRPeJX69DvpJek8LLRShjTaMnhn2NLsKlfmZe8/lSnAg
HjTBlSp1x1zi08ZSIuv53OXyYnrucsxTPE2i+5mQKM9e8bfpqqMkh7NTZXw3VO4D3dXVCAZwkF2w
7aN6UwzzJWrMjTlyhrF4P1qjcTCW3JEp9pCGvodudh87lI/2K7lL73Nizvshitp97dPCOX9muYjn
4hQFbUWn3d2CyH4pmO+uQzV/elZ+tIipoAJJ2o/Mpcy1g7xDIiWTrd8W2Z4XFBmWaD4iwy72SmYh
Zl2+14uio54ItSA7SF6QFS/LO1u+10RFFQb3t1jyw2fD3aio/siTUzJ60Za/xns+1M5dFZdEz/T9
J9FpLO3H3j5Jm98L6DA+u5H4TJHGg7yymtM41c1alE5w8VGGHHlIn+K228UNf7Gut5JHv5R/Ax/W
UuHsavVSFMZTHNkEYpBal+Sht6zLyZ+pT5Pdvc1+BeqkFgcncqDpZRXe4CDewwzg3Jws9r5V455r
L4GJ5SxCiUHdOisJdnFb2RtikQ5N+lD4ltyQZwbRyJcbgRxVW+WdTJpxAQwtoO/j6E7j3tChuc2J
tzZmdGmRG+IUjcpNiE+/bfQ+JKOPeCr7NguJlrfw6nXd+d6uF/JJBvkTeVTnMe8O6CqKnZM6f5A/
tZs4NRiFEFvKjC1jDmp4j3bLsNxZHqHy3q/CFus//iBjSkFimcUW59DTIC12xKgIIEG1bO0SclGC
7BMjqeI+TLiTnGer5eCxIpGt/W54z+YnQjARrLliU7g3QCmPIuEb2FqSqAyInUr5mlRCHkYAVTKc
KKmmPwzL1SaexL2MrqplPDFQGuQU6R5hhTubcaPZpuU26Ad6VHtw1l1jbFoCe5t8vjWyBCaSUhhy
+CmTO33wjnNXIM9LXzqz+HZreQxSehElgpHMn02Q05pnBTFN8ZNHJXeOw6dw8NTBqqKDpZp7O5ev
C6h+Qw6FhwOPI6klSrTj/8GietjUEaNFMZ7cgU9xMzqbqTU4wOdWL740tvpQ2Tq/IYEwNF6SyCRM
yEbqIE0L0e1HOFXhrinyzyAfJSiFaO1VtGBC1KdEQDZkGtOvDyqibVUs9aMByc6EvLbtmNnMluLG
zexjm/XID9jSbBvHPvqCWapS9mOKWRZDPP6TuB55PjL7pQPBuMoIloP7kN6harNOphLvSNDlNmFj
qtd9hwOySRQeIqnelVsEK+RpTI6LeklVhc5oh6AjOBlPgyHrk4I9wCcnHTccUfZJd0RYEn7LeiMN
LOAveia5N7VvYwB/ViNuNazPdGquoHXmCG3CSz/a8a/0oi+6ouydBbazhumDp/4cpvG3rqpPcCYF
ghRchKLL84M0mUAUyNQmYveMAX22hC6EVdb4cWOc1zhQn5Di5xyXRL+OIx8utCvvaVySVAUn4kVA
c8WC+COoAx4ZmUOXSKAN5PqhUcH73PS/DFwxpBpee0JAQwPHpkoTZAsRlDjrdR5b3enfF0kbF+Tn
fHqHNlafS84PR6F+XMQVLAOzaovVyGNK2BCkzQcX5Bc1oGm3J230fKmj7vTvH//zC8DYvw2Wje1/
/iuxfNu/72UJfGhbS+A8KFwEsKN7/vcrFLHZIbZoWlSRgQMZo3jL/vCbse98UqJrFcW0p09R3c0n
CErzqRibN96bdPfvn5IZkA3QFErNCUhBaj0Sdi03NjumHSHGzaZP3fDaD/popEN4YBTLpCRxHpIw
ZxGQpOxck+FvbJ3HbuKzLoOTnQOC8PpHInGfpo48Kg/7BfNffRic/h1dLiSYHyrE8NBZYbZLHMkL
DkavyhtanFJ+GeULblObRpbCFv9d+MYaBsFbXQZ7crAZv6UI4+hIXM8NjhN1EQfIcBJBTL+WNOku
slMOhcgmame4CrXkBBoE16F9+EwMh1/hMD8Wvd+/Cbwj3DUIDhAN5M2hcMjvbBVM0WYoGKJ51Z2R
BsatZWBz0YtaOCQo7jPlSmbKPOoHv7DkTqf4PAwXi1XQ6PgztMm/8pDhSQnBAGv3tuJ/dnQYyjI0
9Y6BNx0MgUS4jvIfmH7QH7P61fIMQEst0/XawcCVhUz4StN+d+pYH61i+FsS3konzjIxrwnn6K1p
6/Xk/BUZINkwEvJudBi7gh23PsMcFV6URv2Dy6fgjhAxJPsGWA/4GPV+WprmTPr5I9PI4ao0t+S/
32bY8V+vsJFY6cpfuVKXW7Rn5n/8x05W70R2448JJOyvBD6nrKzqLp97uAFfzI8QYuagU4FC7b0Y
r0M7x1TIaD5JDhG7OF6WEhAkOB66nRP39c6y2lteXbKAtQGOeAdc7HCfWlP8JkeHkjTLnBXZsXgT
wxRfthfeu8qP8PKQMr7gNZMGVlwHnGPVMSW3Iq6YaUpGhgDuj9fa9z0fCeQmzF68y4DS5CwTODLO
SM8puv4rZkQet2UMLFFsc6oGpFPLGBVzYcjW00ur4fzvV//5xSr7F/we1c6tXG+FLP0iXPcUi2ab
jva59pkfV7ymF7sx7ps07zYCPQaGQc9m4xk320IjPXT8H3LmyceeJecLa5nZWZY5VkiMreKUIIka
TwFqXvpYDMFjQtlt49jAd9GILR+ZadowM9vDaazux7S86Xj4m1kc9CYxD+s5ZvAwOegh/U0YspOI
6GA4nCmtSaebR/MiZzWc2OMDryoGROXCPHC8clAtqMJ66J+5OGGigk1JoihEzlqffGvQvKtSvLnG
IdrVMTI2HyHniVKs2eR+G7AoqcaTHUTwGmAqFGvlh1dCXuieVPIkAgEeR9MslX+5pQiom/qDXQfm
bSTD86RdryMmvtkJ1G9H0ef1MTLeWGzs3cB6iDPZULoC7otoyBFbbzF4EvraB9+1YrIzsxrhgQKX
KcC9zIuVA+/aqqSTdNNPYQd/jWr2d31x8vv46huWdzI1hieh3Z8mbO7bpN/LCD/cQIXs90S1xoba
zVPiHjFkog4rhu0YxM9p4U1XOc76ZS6ZtqT2xpLjLUqmfN/0DIRzxmlFrosD6i+xV8n0mYRzeGbc
Uh+CDEmWHt2TiqN+0y0Sj0FzkrfsLi1Znc0kWY8ujGvVb7Nab5vQ2yWx+1HG4mPMEc6laPwIEg13
YZEKnC18gXjjQOno/XVrcunMzVqH6XHJEN84rDlONqyDlTDmbDd49cNcczAbPT4uVDfFGpD1sCrm
jGWowrZlJ3oXuyU/xFx9exUPHaM54BHXf4D0/9eI+Gvy3SCf+O3+dyj8P9D7d/k/ifH/H4Hkl3ig
/zNIfv/1pyz+K0V++fb/oMgDhHeFZUORcOHIu9ICCP8fFHn/v6HaDFhBWpYnXOH58OX/B0Xe+m+2
ZUmBxcp0ECjwDf+LIm/YsOcdE4y8b7m+LU3f+r/ByNuOu2Di/xMj7wuCPiQRm8I34Vm5nlxCF/5L
TgSlRMo4mHBWLYtz5eL1xHvcWPZwNx27acjOc/dsTcF4aRPsDVOc37vJAlcr5YLuZrZaZqj+yPjA
1QnWxtDixKy5vBHXe6yAcuoYHmblIlW09Edf2ea5dVxM6zZ57GFfYQCBv7iyGtM4iPZbjerdS1vw
2sHgXY3ReKy6/kT6t/2eexOWi3hyd0gLpl1dsB6lc/LOZerOB9Me/5oKD2WaklztdcGmR09xxeqC
I96ZiB9Ggkd5eE0yRkCQGndBVTFSb2A+NTXs306X98pzrF0Uu9P9wC6lTqIGPS1yZWNWNhMGUa3H
HtEXhjlm7DVgidwpfytWyjhh75awjbtMxg1l3EIki4d78r6PFuOKy+Qsu6Z5LvcjGrDIVU+Z095S
u5vxbuB3ztDN0JxmbCGVPrh9kL1VcfU86uTBNScXq4/zartvCULw4zhQO3SSDUbsZjSjLExq2R1k
56d3y1a+J8MCTEsZP8IU9Jny4s3LW+ccsGTJm0UKYtoJ4no57dzO5vdZ45N2xuX1aDa+QlPX+zBq
A5CNypow+OEO8WcIenaKls+3yl0XddmzSXW/KowoulRG4zx16rmNDOSv2G9Gmq2gbgfEWml+dXX0
len428tccXaqkG0Kxkk/NBvaGyffUJ2/xYBRLpis1v7ghnuRHWlYpg0TAu6CWM30ol66k0MabM0W
MyjSGPiJebdTPndiGNDCj7LR36VqxZ8OyLDkKYzracC222N1MOqMvd6Kd7d6SxwQw5301nVmim04
b+FBNsc+c74iJl9z3XqvDO38nR3FlGNkmfB4qpdRJYq5TI8uwojAuBVUs9qfxI5o2mTfEyLs+CYN
o8AJKsA98SJAa8pUt3YGVGui73+cSpinbHTvS7gpBUA/GC38/TqzZZufRunBZdLusu5wVU3bhAfn
ghy+RVNhbVwTL3dtl9skNJMLt/1G9ebwnGdzdINHgokinW+Ba5/TutwRQjGvc+KEG6Eessxl5bjl
QEnAK0/UduWwBSYWI8iN5CrXltimToUiP4lvjSPjmxEzDOpcQFW5hyw1bqLyOR+K4GBOF7+ZwaC0
ur3TELcn+GnPvRow89AHHJxZJc9Z45wc05/PoAm3Cvr7HiX5t9GY/kNVhOJhfmKCEZzd8k0yKOhb
9BoRcYloHoZgR41d7BfnsDLcY5srdyeLLNl0GOZURsk167+0gH+lBmEy2qdWooeWbNNPOU5VPaCE
y1pxIeddHM22eJxzIPxxPt4nSxZ5ay96AvexDFpkQ7V7KDCArZjJUjSRP7+sqSjjWPZy+s2vkMFA
FTIN3eWYnHvL4LHLxHzCChZuq667tpUwNqMeN1M8B1fEX+g10ZLu2oEJg86iBWKe8uNFc7Mzsqex
t6OrjqJD0jO3JlAFQy3MkSP95wvOoJ6lMdP2tgp/DKF+R68vHuCFssBLrQMMSsYliwUeL0S2jf32
3S4dm56cYtCvTroxfrysgL7C2hNH8rivrD4+VPH4aPpKncnuZKRLTd8P+Sv75xl7R0URb65FmpTP
GRKI1LCwVAXO65CYLdZhyj09tBruHZoQ0EnnblY9ki3KWu0ymezaq8Mp+Oi71Ref2XybMnjj5UC9
MjCquHZBjn2sPHtVGe90Ek6baDLvU1NCW3HFsZbhT5FH7OOY6Pf4AIlKr9+030YbVZd/kVxlaKa4
KtqO6jKGpY1/OYFBW21LB22W9rhN2uSsFgEH+b5ulqH5QalXJ+pN+JSNOU3S5IXNxjQznnAgqBsW
YH5iXkKLIcfURcYqafNsUxQBGJxyGSRo1mqAWRiMNTNNCvLzi19ghZuUDxUoAnCL0R5eT3uHdKXa
Gxy5DJRdgLP/vkB05y+UBFsUCzdeHMRigH+akx3N2NiApjWnf/+c9Aykpm4GX25Ic5/E3YdWe6b7
v00DdlBX8bGJOlSnUfAdMZjsTfOzE83fvoj1Q0yjzPwZ70tXY3RPu+QkHYRfXZc890CKkOcUUHdn
WR7nM8lPEA/0EHIBVMmKexOfR+R/cdvyF+LEPINxRG4XpKcsAAZvENF98DsScAff+CtGnkjOD/A0
AIdWbm5926a277VJlHVstz8xgMqt4QI9KLrbHCr3AzzejTkaSDFXMugvB2blgOkGKEhbeEYHwxj8
05DhIpbWGG87N/6pSoPg7azUG3/E2YDYJzwOLZTEOZr6Rxfx5KEt7deITguBe3qk8WHxOol+b2eM
En2knRKl7qHJtHMpSFkgEqxexzDz4PoEyUpydU208avcDuWJbcM6Q2i8hg786/e4Kbu6v+TDMYT7
Ru/YCDoXewegeGF+eMwbG4lHuS1+aZTaK53BR9m2Z5St5h7rsIHXvR626myG4ciLTEtYFs5lGXlZ
bMtull/dOVZibKDnmStGRAChDJSxsPkeWfiZN2fuKYpC/I8TC5xwgNY3mKDtXD5k8cBuKyfPHARS
eVrW7Ebk2HvZg0gwlVnvyOBFeTwWxjZMP1iCqBUjfYShY4NDQBdMqmtk7NAasMEZygVEBCrGN5jY
uP40boxyBF/vdwds09mhkH34MBicgcIXdwkpqfdzXU97Zh3XABXQWgczFtZ84r/pEKFYPW1nCFmA
rDZmjqzWaLF4p5l1DCNv3vTjyHCJTcYqLDtGkVZ2DVnWkVlSkVOQDkyNZHcJxPjq1ehSQrIuUuwd
21gziPEjLQlw6W8MXNCsWdx96HO5BwDsWgQAcNITM1Tbf8c+lCtVGSgs2cEsQvs8HmDwtL75EE2b
fkZu1SjFBr8lgyWqonGtHOCXotlHNVUIWH6UnOxON8JiUZY+e9ZQ7JuOJpJ1tnURyxcG8tkUdzRt
1mNV9WRUkw8SptODlsCwtDvuyrnC0s0ikdVwd6eGhPvKcBdHcH431W7w6C8QRpvobLgL2jUfC8P+
MTK6tF60PcAOqET+HJ2TkGvBjljAUb5t4hI4qx+l+xyPHhCS7jMdG0gEybgBWhNwLTjWVUF42DbY
uXYhAJC9tDUYdItPa9KLbVshUuEVP+FBHj+cOW43kw97oEYXs+W0PYWidnfjtjAKaESenT/WePHY
nYhLCrDqpeWcdUrnYOej851BxvZdcGyhB3BOz1dR65eiGZKHMqynnUiDlka2pJQH4pdAjDVCcPwz
wOqjy2kaQvHZMv+rH/J6xfxnPrDCGTbCG+wXAOJWlqAHRwlAOkZY33TQv1ZzWb+0frGz5y7BUWjV
p2bNau6cAJOB7Fc2bOrFt8kuzlcGe4OJVw5FBojUDklbCmp35xrhIgi5WaM9v00tKPvJ2KT14JBA
XYzsg5uXIh+vwEDbVWpSgJcGIU2hKk9JzAhQwfNghJOdk9jbh52JxdU365Wd599D4+LiTI+YkHBZ
w5978A39p8mysyc9ZpdQpzYhMOY6dP37Zsl+8B6AeluriV2N9nPnIGoTnN+YreoEyyrBJatZWRv4
oSUaBjCm7ugL1gfDujCC7pqlBub1AJVA53TugZixiqFST0xIUeVnGTsMIYk4Xpml6VyFPXQHihAA
cP4aVBsfVXvg/vUQQ3dt/yqN4NtK7eswWLdh4gXsTOBZuEn8CT1Za+h3dlusXHkR9qY/me8oVtdh
Ry5P3IpyX8nkbu75bbihWBTNyMEqLK9pLrYuDoJrH1VHTY3NMCP8U+ryowjQ0kkXlHzd0tlQkwcl
PVTIEgTFpjawjnBCU4bpQ0/2D5futBKpzTuQlN4aVwyUb6ZpuRVT0Q/V0Sjd11pWT5hJ7e9kiB8Y
Hvp7V8Bal5m484FtmyHkXFl/dEZQHoOiqR8Nc/homir/sAs2McIFPxn4+XIs48xn8vgSNfGj1AuT
RGIEcHu5jiNlYxNCBV25xl0DvTKn1hnaPjvms1Wf6yYl1iiUh8ngLPTrudiqOMDl008n22SdU2AW
2eZug86tvsAbc9dBzADcKMQ1KMRbY4JN9VDxrUbICksJPPkcRoC0P8JyxwAhu6KFe3VKmuWJNxrA
i50hc9C7fMJqHWkyVHxAvnfoSu8rZlSW9Oc7JMnTkShvNh61vkBkMQ510AJCf8rtmV13VH+1fTNs
Epk9j0OnUCGUr2bHdBIBvH/XZvYbAWo7A98AyBs+Jijp+5XI+3uzUd3JwDlP1M30NZDE1NR4+XE3
Y2Pl6jAg81/Tcp6PIFCuCBqhUk0o440oxNbib6cxbU6Dc4nTROymNnmlcO9X5iB7nPo06WmMHEhn
2Mz9EPWrxoa/DevFI8Y0fN+jjwI9+mEE4fC4ULwsBXCOj8vY6ehqV0O7IWdMczr6s41szfTvgqkl
9ohArmmog7t//wonHeiZCozXXGTN2Vy+zOiarDlor8VuVnO460xlrFgUN6sqzOBAzDpB7U6WQtsM
+S4iRYwzRv2BGm6d6T+sxyZSQLkiDR4oFGuHLew1j7ikEs8c9iMyqVUXhuKsccz4DFS30PAorPvJ
fKyGdVfI+eSUI3Qauzilorta7mQfVXxTtrIuTq3fiFR5Ft4CPUnc6KDzOkAOzfh6JF5Cwbly0AS9
dHr6jLoJF8osmmPjwtIK4vpOGJTBcZzRJOe+3uQT2uEsS9OTho1dsu0o2E2gHS6eW0TVJ/su8Hg4
cj9zeTnV8CRcpz0pLr3c9n8dMmvWU91mW/JITGTS9Lm4j519V6YN7tYIuwIWpHSZCFs/sjHFQaTe
cxCYHdAMvpBd/VCN6tFOHt0hhaMboJMPBgrP0WLGW8ePlbUNnIKhSucn90IyvW1L6gWzgWwAzpVJ
cxpPlwzo0cEsYUpbQ+thamK2HCTzi8WDzLainlHuL6DhB7fFPWekM7oKJac1+z52n567luUyLRpM
EnxwWjqNMoFbod4drdDezE7+ZU0UtrIJnoao/TUrl1hC0HC8fvyscUn6oKB1rESl135qnMweNbYV
iB8M9l9+g3+4Tef8UkUYd4Cg8iLMO7Pge+zUkI/u5L62FeIUh8eAdy7SSHFwaCJOz0om20l+DEtU
BlqZB11Zw84z9UXYj3quBwzDyIeEUz5BQzr4PihLBXTRbfikIa17MQdkhIgkuDcQaiWhcwa8jujN
KPbghY6EHu4IPquOrY0fudKStKWaOd4UXQLLzG+N+UQwqVzXg//dDcGHcke0tw79kyPV2SVPDHAi
5hLSgoqDm1TWmvCWeys/+76NV4GlHNoJ/0oAOsD0IP4ynOAVPjdtIDCF7WTc+7q8ozDbW0Dk1pNV
BNgP1b2OzXvPXBt9eSLJiFfeo86fbc6bZH7nZ7a4uaabowZnO4/5d9GNf2ZcsjXlYKqzdyw5QG+b
Z89HJNEvKmyrwVo8N8hAtRwvQQx6KyIQDWUaDqO5Afdpc0Uwr8wOvNu7ljyoTQpMda96uUcfCx7w
rYiGgfaVMYg58dZJ0D1nV79hg84TRSeBUnf5qRqZBOsqRrxXDnfl2B7Gxqw3Xaxe/MxPIQrYwamZ
phM6kV87C7NfEj7AeA7DCNA5xDnaDOaA4hlNeS1IXGdtcYptgD4d+/YU8Fyi5LWqCEzLmgaFaX1n
ULitVbEK3KzYxsZP0nQ4LVvDX7sS5Irhuo+1Z2+DpDQuhfj1Ov3LrYqWN1/4au1y3v4LnZlfMEc9
9MEstiS/DIuOFN8DIros5sPryasYMcYNrAJFy4ojk+VVVVNyCJX8dAIeTuriMjLNN6/09kBEksCb
kd93w7pHe3SeE+gSSrtrG2fW/dBMX21+E/olIfiH6JMZ/5giwQlThj3Uj6UyXgqvax6irsSImRDd
NqTTOe1T44Ia5UQe5y1WEEkqCEU26MwurTi2q4IOFh+GRyLhhvYb5W+7JetYr3O2yanXY4uXS5Af
FPQ6Gc6N14fbREIAKov+viEBqXcEKF+qYlga1q5JnHuEPstcYsMogYi5OP9rgHhhQcepNk9GwxQw
PHuGQTJD5WNrl0myZS8L+85mDTgFrGRLhLLubS6jdhU1vKLtdJzAeB0coCuY2bNfL4ReJqbHwS3h
cg3tTmspnnwEjXOvH5gC5JvChiZA7vvKZ0pkju17Otc/oVewwGJGLxftfraZNGFbth39hmlxmES4
dbrGI3tSMk4qwp6xsmts3dSBLxwgf0Bjz8BgldT2PoOGf1QBO2nfND/CyCRGydjnifWunI4FHDC2
ddU0FLZ1DuevWaUFLj1fqFs66UfgJvei4I9LebfntgGRJs8zkqjS3PiLAD+Ou3k/CQ6Ifljk8Ihd
VjmDnbLgigo0q3wDEGGbEIcgAv8Ly5ezypAe/+BsR7sVte8+FzZLgmtnTd02RPUN0CbfzSL46PA8
0QS379LxwKUE2WPkWofCFGAtNIPYavR/W6DqW5mhhcqDu6Huf2Zt0JgCaV/RR98Hs/ViRMI4dvqP
KwBW0wt6K42ShEHOSakl924YjizpIPbG8pRFemJghg6nDvL7URfWqqKvAqL2Jx6dj16haej8D4jm
/AxB+jkp5zvMYo6sgt9X6QuOdJbKyYJJQkAT9k9R3/D5Cp9F00hyO1qSVgy9b4b4GuVTD4MsfOXh
AOwRhY9hIz5UgEaHqejZkgNGL3RdEIv3bhmcMqjNDN70K2gSAc89PMve2RGicqBhX3s1ivp4rp66
xDnkZEbGhIv0rViXkpkYRopr4qI1SOBKaYWM1yq+wDIcCxu0Bmf2bzHybS1gmpXRZcVKmzVrka+k
n4+Nkb60TvnO4uta+fy3kA8RAi5GlXywP50cUkqU0ijokum2qZapFfk0iqqbXf192HODxiw9Y3az
q7H6SquQeJFyJNOYIM695y3Jqe68RdKzVJHhpwsoiSnczSgnRru4i0H9UukwTK2iFyeffiJ2J6tp
ydRgiHRMu+5Bx/4jxmtGOTbbBiJI1obDi2OaVkW9aZ1QOdNYOc4XwMdTVz/ZQY1+OyveS6f5qnkE
oIRihTQCE3l08RZM7o/WgbPq1PQgqLK3rh+ubcfZuFP+66T5ieFlczdH10jWD+byBwuHn35s+GNq
9AbkOyzAv4g4vW9rVIcxSw8yNa4qyzcZOtFhQipVOCk4Dfh6VveQUE9k2SfE4hMAuZ0u6BR5bh/g
wWAZwKUyh8wtFsgDubID23D0OgTwmhkwEyQORaJfy2m+pHl2z3UKHA/ZhRXS+xdHJfVNGPaj4xIC
rNiKI+v+NfMfcnooVEx1krmZ7CvKbCvr3sSiqq14ywgOhbDYFrxveteG4F4qszmPPc+4E42cOOgb
I4cJXEJeufIR5UXlYzV3dww49EbkDUsb39nTFZgrQo9uMUb2HFkrW4v3auqQTNfFi29xv9VWfgrG
Jt3Cw6rRi2Ml5v1FP7VE76hDireRbE5FAZBVNgOXLkdX639rIh+WXGwepFASs2y+khqPGmVkkMrE
CHlviJ9/oPpMBG+2aHhrwCAkFtYylATFumncP0XLZCLNnozIAhzJ+nRNnvgps5n1DEZ2Qv725GuF
UDmLYHSLmwyAFw2l3ubUMSm6eYqyeXJeZdXs+alfJOCPlVU3N1+0752NwdVDrZb3y0AS92LLqVjx
15VR/4fknnMXDn+CvEFuP9zIxg2wtHgICAuAWKYkOQd1GZ7E7o7zdSaVMjL7iyQ9RIKy0Kn3qBfH
Ql789d4SXJhhYz5oK8OWnHGrxqW3qdkloCs588idY6c4UXiIVa2Ut5VlD21svpg5ZE5EY5N+UN33
XI2EiLCCBe/6p+RTLj0PTEb+WWP3ATtxSYgIW2Hx8yo73ZLkADBWtUcZdNuioGZ0WVY4jl40ketw
RAek3OxF98XGF+FzYU0Xx+MOV9ayEYWBthw5TuN/+7n1lZfw+YbsREwhT0Rc33K735kDa+MsidcI
ayGzV3tzJChhMsjaM3T3Lnr/O2JD6OcPgxyt1TzQH4zVRVWEFPh8+Fq3u/VlsEGyfzKQnK+EDi5W
mz3YPRYVq2HV1yzwVpH5G3x8rzb+HlUMt2xQL1oeqIvQZaMO7fBBgFLp0Gqw+81XRSW3YRKdCptL
2IXsE5ivZT5ilA2fLbM9jUQEW1H80lnqIILqfTJxWdJN4O8hH4RvrpLghyydZ9ubMUdAu1dhfjGa
8NEk/ERZ+Ker6A8TllvoR8naHfOfirCkJesZG31gAAGaCUhQboyVYG8nqKdblNwO/j6iVbKtiKlQ
DJ5Alsm0hsTZELOFJtPFux978rsf1NEOKLdB/xx1wMQI/eyeMCRKgC7EdzWi3Cf24iGbnxHgP1Qe
scBFwx9OLjDRM3l6ryWXZEJtDAtsRkpjOv734tPHJIuzB3fQK/KZFKUv8/kjwu+XSGJHrZxjucyw
8+ylTEHUOGZ5VHbOBTwRRSUm9nXFpwqpXeKSvqnLmzWdL/FL+jZ35gb7yroF2MfCNWBF5pAIwEzZ
TXlSu7o7s657sEtVMuC761hQCK99SEb3uzHaYjsV5tUcajRvyKARgIe+D+Rh3IXOh3QXM9KkFsCd
9ZoGkINN7JUSO85SnIwoUlF/1Ki6qiPKAbjF+C62eO2hXdNbLjMO6UPdQi344qcT10aXPs9gDQri
CQy/O8fLjiKX7+wU34uhfad47vZJGR51w1MbVogmjUeztiMOXF55mGA7pqdbu7LwWCUcBmzG3qNP
QqGQ+3XVgZYJAw6fr3AxDdj5r4j7PwBwVt3sX/3xYyzkpbOxmyHwJznZ9E/OAglloEZfdozhQjPE
ni9QH+8YHlyjEhOi+Z0CFMncft2V/Rlm1Vmj7KUDPWYchkKKe520D3mBmpvBzqrs0hPRrLe0L2sG
+j/e/JRV5dluh507EOvtISFnxFxE+ZICOzwWCuSCZ2O1ssz4Lwlzp7Q27gHt85M0n4zXOCzi6KVl
aFkN1b6vTGczhz38RWa9TEasVfQSqvHhv7N3HsuRK1uW/Zea+zNoMahJKIRkBLWYwEgmE1ord3x9
L/C29evqQZvVvCY0Mm9eJhkIwI/Ye22PdeyqzCl8h354BCAJMitUUBQpnqMS39z7lGov1pR8uXry
d1bdI/6SCRICF6tjPerWhDMh51ljusQsl+MVJDbW6vRvf2JbyJ0ehdmx7ajDhwlnR7lXVnMjf/Bc
yp+RPKPBvsmU4qSInrO6Ieo6ekCF2zPYZDI/hsyWSM2aoUKxCbkbuuQrLexvFWGsj4dLXZbjWWKU
yyqru1kMWrFRY6DxZuuiO/2PkZiLJ/wyuvgfFI9ndzWy1tmwZzpzGR7zAs9hmk8fRl6d2dphp+N7
SeeVXdxTlJ/kLD4Z7S7KMODVcX8bmHJXY42xiIeM6cAAgU7a5NpDGzP3iqD3EDPOGudF43k3L6ZK
B2svSowPZbLR6Sck+0SNVVX47voG3XG4n1DlQE11LlLa3/3k5+tkOiVJZgZN27gcL+9UiRViygh/
Uk25Ijx0s3qJc9pudx0DWrLDN0olzNeAu0foaaGsvFGqNwePX2kkk8hqSI2ypv2g+I6zyfMwic4i
SJz2T630+wFfDEFAn3oefnpzzHgWMWPFYzGtJzyY2B/CiCKXgXMAfHTj2DyzGgijSABBzhndzuf+
rhPnZ4jCvzn+TGFTrjc5RjxPJc9QBy9wZec2PUO4Jsav0+msRuKdc7OWe8eyXyP7i9HYC0s15Hvz
hLB6+AOZa1fyHiY3/Jqn1hi4iq1gEsbwalq6oTFHOCpv1qDWY1GPzFpQGTvME/FL2OvEXVqjxCfL
0aWUIcCyzQ/6yKGlgA2v7fqRrAicN+Z0h/hhGw9DBuULTqeQrD9sHIBHIEu7opBJwOj/jhwM80J+
DbU5pNXSLBMedcD6c4ICVyqnOq9bugU4ZIGLHJ2VPdMG16ybO5yc3HHJprSgchO9jlxsrsagCuOv
KVPyavyRRgcR2GktlKwgvHGRr3OdIWhdBczQPhcLGUNpMi/9Nc4SqNMTiWxacWRO/13DGkXf7V7a
yTb3akyfZY12pfH/MjkjHalAWKOLCUSp5iyj2V/ZBM4KfcEMFPrZz/xrM6DVYhIwgPJOsREKxj/Y
4qCDf9khgxwAAE+TM9wKpALrSi3HWg3OijEANEkVsQhEGQ0lw1bplboQZT6LRZ4iYEneHN0OwLL2
TokhDJVS20Nea/tbbDo/FfzIzuxhpWkId6CEIVMiCjtd3uQ5R+7ZgBoAN6dcGVim8mbeREl6axJj
1+hZEPUhNY8WCMGC2q4qshmnKhhrCkUDdsu7/tBGzJgw6BTz2eqsy2RPr3lCkR4m9GboTggU23Gj
h+h95pKJAmu6e81JH3yW+1bRt6tXf2YK4uh1x9F+k156yOmhxogSStfYO6Ht3aSdTy+vhefISTjq
UzQlv0VN2NRv+EUeyqx/nyuqOTnw4J86te0AF7QvpjTPpT4/QqeV0mMNylBrQxSBF1PGURceyLX5
FsQGg3OM4IU3j4473jQBx9MYtHdjUh9lTzySBNph5/M1MfsfAlRf/AqFC7+t4SOx7oxXPZl3uQGV
bpTolhXvnOFOZuA6jKqwMDPHV80FCZXqgdu71s5X4qkkK9sr7I/EU2ZA7DSyFBqNlMy+VLyK0XgB
8d/yzM0emBzjUTJ36Ej83e/zT6DPy71yNYb9rY8KZ0OBQtz7bIKFmrJNG5IaIFHfW5L0xuavRRlK
edydGBZxAeb+ET2LO49HxXgjInMXNQEGxWgh6iQuGdzhZy2WnsHu7qEGfuDa1A8dUByUJ9xijG9X
6VLvmFRCs4fYuQkfMhKmKY8wM4F8y32iUkKF8tL4ayoDUCnw3Q27RQ7nBcVrIjpgePXSEIW7bozK
xbxYHzVjCpJ6fs/9gQMuR8iC4kBriYcTYnj0YtR3GOxMYMd4k3dJQxs2RR4dO1o53FHxyNzfBJxB
dmsT4PqiZlqQrtg8piiT4MgTig3am4nKlnHitjJ6Coc6/I7b5gOOBkFxNF2VMyMhx0hPtKQdtLl3
8sHun/xE59lFMsIa/27RHYFYYQTyPVw3v18LPT3bTM9USU9t+d0bFbF1REFBdGtlxPjv6OXsxJWn
vDC0DZW4uzIN1a9AH54bODtM+rHR5BmGGj3jUNfNY8EkmLotRCaz/HEZIWIfk7c2obIgrFvH/jPr
R7OjIOHQj5FwEJUnNKCTq8TCPz/HfbdFVvYpIt/dQkDEPerV5XAklA4RJRgPhbVkrU8wpHQD1Ti8
Sbyk3J/Lb/j7IR2zaTtm6Y9eF9q+040tfpfu+O8PlcJ89PslEkEmw0BaV3E5aYylbA1Hl4wP8fLL
qZBn/fLh9zOz5ak0VZ21F+2dvYjK8WY1R8MFx//vL3NOxrhL6z31L3Hyk/dUxxBXDUdSJ2QU0VaF
tz3mlKi14cXt0sA2FXOMjl1k2E80PbTMx7goGB7OiniuTn6HUJ5WOuNv8nDvw5linW0kfsFgAEdo
tKI5piYL/d8P//7S0rR0ry/5gPnAxG1KeubOi2+dnRo34rHpl8oh6uuPicZi+/tnqY1xvfr9D7+f
zndydnnmLX8fhSxpgMuHf3+ZuIDovKl/VJX69EGk9eCbglj3W/ZCXI9/PvOcJVCkbZcIT58Jpv6H
NggZl4wqNpjLB2v5JWKVM8fvJQQjau2jhya2Q0VnFhaQ8cJbW3UFLTK2frC+8ITXs6stAcbVhqyO
7fLBSerqaMR3JUw8G1yAZqBclQlvFu+IGZV5sNXBJETSlNjVXs4JXH/te3ZYcFRSvvVw0bhvSjpz
9LQVUMjYnemQep4dJKEw6dTjF/gfD1Aw0rWWF1/h3J7bqN3SFB2Lrju7mfujj0N7JH97m0/ZdBdO
7i768SuKLwIsyBS0GYhFCVfftoh/qB3WFyV/3MiUkX8RFPRYNwmxySD36mBYfbRTVvylMSBZw/zp
N81UsrNyMnSTaEA8gAy+Zj6xMh3XByngzYqI4brXMTUi3RxvVNjB3CZV0rEgZ/le3Ox7BowYVA5k
aLMU6IbuyuJyRSQhwG/WZL0uroZn1e+VT3Yxfd5GollZVd7UBIxts5sxDUdJCoNocZV7LOVIXULx
sGShh1j9kPaC6hmEYx50wUlS1LXYtzNb+A4qoUoJ4LQRDDpkUKPGUa+D2ZK6Y1Nr4Rce2WKAyYst
jUH1G8wH646jfUBgPAzbwhXlHdE9BHKmcjfRTW6N3nAvTa0B6/SpXM37qY1JRKwEHHqRq4P3zX2h
zPY8WoBoCiXKbcujmma8/GI4yGpsZoMbV219StD6NbkwD1kZ6WcBTsyVsqAP7sm1zrxzlLnIlGat
+1OYVEzYpYqdHkJOjDrtvTUV+4B6eNe13KBvlFe36hlnUl5whrj3nZdZd2a6zBUWSKQjqJOAch3r
WtcYiSwmadHZf8ZWMkCu2X83EXIRN20+uCGCRvYvJolWrGFz69CU8942h/gRIeawNe01zlXjhEBo
Jkj3IIzUezQlTWAonTUy1Hrvzm2zUawND1XOrywcFi4ZjNGo6JJ702TcyWgUMVWbRnftHAWRT/kz
akDIBrBWaCBvCFYJRRrFcHAzZHfSCbxeOUxDIiw7c+6TRAGHD5Oa2oO9AbckjO+801xSEBlNziI9
VTN7nAglFQPzyLgf6nkjLDcL2khFu5b4jpPD4pXUDtXeA6s+dDBtrtLQAGSxjaPvzo4Dq7in0i+q
7WjCQNMFT5VY4YFPkqHHnq/Fu1APk5MDN0gkvN5lmt6GLH77fU+Q5Aftg2Z2X8TzfZkjd05lVTxB
rXmJwt5G6J53G+ZC5coUybdOQsE7Se3HBuzXlRQF8+jUTg4VMIMHlBpWt4kQNuycYnR2Yuq5kkby
ISbri4Vdui4tPFTdIHOuR77nwYFYeTKrze8bbKz8U738ojHuABasLQpohJscCOaJBsw5CkBAGBEi
/ToIwcwH4OWmZlkP3NDeDG5VXuwBqYZAXWnHBvKFtHoR/bDrIquAmVIkZKAhkoI/wJUh7RcFY/SQ
5QBdfA7ivWGHBDQDh9wRCVUEpRgtxL4pzugOL5srB7XHM6M//f6w4aLPCIftRCDB5veVDA2Ok4ZW
raoi79Aj+Tn4ldf98cA/rTPXqy5jZVsMUDRwcCXcwryaTiipxQW4wLNXOA5GCb5Ki8w+mEl3V3Uw
7vo5dbd2wiAeDKh3djswII6RZ+dOjrfGN09k7SLA1a15Hftdu/n9JydzQC/UAGXlwS13bkLb3sWd
sSXJm+kAZAgdmMS17SU4aFCXMHWy6vT7QUc69c83mZnHb/Mce1ptp+TSgpzSixY0Tag3Z53s9nb0
hidMJsAawn7rQ8leRay4X6YqrXaeuIyzFZ1UQWKAA4yZSdKEDlHpMX7lPIMbDg+i9OsHY0w+calV
Ets6MXfVXTq463QAgsMB1T3U8ZskQeSMnL1bZ2CTLN88RGGDbFCS7VB75hmwp3bGgbMjDxJ+v01l
rGC5X+aQiQkmd2rJ5WbsZuaDHClHGYNdKbs832Hqdjaq1G4Vxgyjh2tEM7mNMmHd2Vm7bbve2ySd
v8PT1D2wpH/pmpDYtQmErjdG36wb5zNXaFxTxoOKZAp8wJeZBJiM+82kgy345yHmR9YlRjLwmt27
hkFST1cS5ihSYOglCrykZQ4p1U9c9WrrFIqON9kTHBczJTC/U2PyaRF7lvt5C1MCG8jJ6vV6k7cp
TwRdSl5gkHMRoKDfPyL01795c/kCH4ZYBD/eE9moIz2uzIM9+UnQdXm6MbKmuhs4DAboNgG/2A8w
6GuRmt09ATNUs8svX9rjQTc4Usd6fkB8l9yZWr/JK4QmqbYY9Ou/A7p+o4WiG8rIAusXYR/Qde7r
jIQr3zVW49iTz1XSDlmqIETTtbxDBkzqrKoy3fg48cfctt412wRKE3Z3OgKz1VRJuJ6T+e3r1njw
m8K/GuPIjNdG67nIqPB5gX+/RpXXf0MkJRfMzJvHuCuKQKr+B8xAggAP83XdNENg1AN1SMwYEpKP
+TxgPnB6VoiQWOMbIcVomcLICaxRdRepzEfYCz9Rnqk3s1OgJYSGmbbDeO9a0YuIsUNF2XTLZ+fJ
TSpiZyFpnKGz+/vf19+RJA/bFt2NTJyTr7jhf49eL8VHOVrS3VvAFlaDbz9qfTNfS73yzkbE/+T3
/Gsqs519Yi6FEOLle5MUm2NodrhuzJkcGM4xRJ93Xp65350r/pCSrLnZWzSCFqh7UjLHNq02cvay
64icSQ8NuZ/AMezSeemB0QwLnT2QruvOgfcNc1iJuH+yaVk14rgOPB7Hk0LDuRpsdXCcKbtHQYNQ
Jp+8TY+AmpFvfLRm7pwegP3Gzf3xDl6Cf+YBnh2Txvv8/YoQAQyqXlReJrc/DiZZf40+uxtsS+4t
7bSOk444mskhn9bSjE/FJxMBR7+fRKJwV1YuNCqXeYeovX9jcNDvpg4hOydkuS2bkA5prPLjvz8T
Vn7mbT0GTRNNe+FWxiXUVLmDvGpuw8nQmScRXZWnglLNxaqbpDkrrAYcc+Umw94xrWSXIbvbS/lk
oEA4hg0LmMSMzSAq2tfSqT5d2tS2t/UnZ2zwoC0N5dRp5AJ1uBhmZRS8f8BjbbUmDx9aeMoMwO3x
SMQlLAm3eLE9NgAzi65BM5K3WcbozdnlCYSZbUUUYFgShwLfC3l4o5EOQYzI3RxyD+s9hoRSkzHZ
g+kkt0iUf6aMbRicUg2hHZ9F2vha2cwuZlnDI+KBdhZRH5QNSP7SgED6e4YQCsRumq3SGmkTo3Gv
z4JuSR9zCWpEVXQXevhd2kkmXyKuz7MqyxfdGtxtw4on0aS7a/NRfZjuWQPJ9R77eRh0tZrWM9AX
jwb/hd3Eg5ik8+HQ1xC89tqSvfjCTIvUCNF8uhmep4TMsKvMoXbjtyy+Bewy0CyU2ql4bnNGPqie
xzsDf4TjZMMR5IK2RQjlfEwT8/WoeKmK/lJpWACttK7PnuFFtwzLKLssT3+IFPgac1bbYej1byUW
hp2khEPV+DYsdRwihnu2Ax84ZeJN1Cr9EclSvBER2mtF0XyKlv+QkPV6aDWCgd0wG3ezDXzFQP0B
UJN8HH7Ax5jUYvT0uoU5LLxaHaOwUCAlUUnt0tboxG34ULaY4qeBqvRPB2iPZuhPI3Jbf7Dz3e+9
wogVXgn9j4P9ekVOp8T5RoUxCu81yWR3b3fmOwLD+KNcE8Y+vvUJ5qNIDTuCiPO3VlouPjbL3VcW
ob2hkVwQGX84neH8saFOEXDov8eRfJ+N7mtuq+nKfkrblzOYC8hTYmcPbA2YZtRbW5vKxxGkGVaF
AvA3+JxATJweIm0wKTTiPJcgOeesnJ5c9lXMpEFX5Ln24dFKBI2BvF5WkJe7kPghJ8QCXzlRsyPw
OCYMtn1Fl2RuRBGiw+MMW5N1CQ7X7h4jL7kkVjcH/xxhnB4nx74MGsnH9VB9MhIkKMvs1X6wwdAa
XutcHAY9ATT+O95i5VaXnfvOCuE+cyfJRZuS9RxlzkGfuHJ2Ponj/xjVy54V05Oqf/7zP76roexb
9fATJf+P89z//xrV48/y878Y1fnr/9uo/i9D8yzb913TNDl5Hezo/xjVsZwbtk2njV3dxsig297/
carr+r901zT4vzzfImVF5//qyCeL//M/rH+5FjAk3/d8x+CIMK3/jlHd8BznvxjVcaabmmF7/Cgo
cyzT9RYj+/9lVO9AU1mj+Cxl0z5penRslpJ75AgL4kZnqFaoSzp4CT3RIIP4ViVCgZehbtUNFQYN
prYchgIessKiauJEzBcPX1sQjGvTmnNSkudtatmZouU6QbC68zsyWovtZETqlujVwoZPuvMYGzvX
14xg8PyLUyt1lxpVvoYJW2/EBLrqtzYbQw1JQsbeY7A33JDlzWXuU2Recx7S/SKDoxf01nosim1u
oQswiAJNuu/fnwy7d3Q/WRKDpAHTg6C15JQUKF1rb+9WssP3XpZHmHwGsbPAp4t2NNa+ROrSYqa4
oB6+mCrKjk1ZdgeQ0V/gPMm5WBRI4dL1UM7LXar3PHebJN9X/pzs6Chg+zRltnOXX0e59XiY2P5C
NmHrkS1JpsOAlinhbyRO995x00OpcR2KtS4VJ2aTgr+mgo7yeovDC4I+cJxGJ590TrXxsa/MHsDI
SPHKPA4wUHEXt5t6WZhCiiM51RYTfF8zk7sEbN8xmgqWlqOfndIez4aDzm+ySQ4KOdSjNH7IfDWT
I6ucfjvzUp3bvkwRVtZ3A7r+N5S79ybY5bGKi6sI9Whd4M4lErmLgiGdrF1UbV0dLgm03XusSRiK
ECrvTEPzDza9hKix9cimDJnz+e6VV+w9Ttq7PiMhcxpNOC+cYUZp+ncOuWTkhS0Kkpr1GS98cu2g
iV9zszDXVrYkIBjavJkSg7ArwzstS4idqRvB7xulBkX+0nbsoYjE8blePiJpLPJA7wZ8jMpG9N5P
85POusph673VK9j1sowlimAstKrTxp3jJvpRyOJZmKkfCP/XADg5507xIY+1bcPc9xgmbZAxnwIk
ipAFtk19FB0zlbgSV02fxZHliX3lHz8xQAHhMsXMtofyiZ8BS5rdNOceE8WcjXg1qwEGJRltm6Ed
qCQT9GKZ7r1qSx06WaL7kzI5NWAUx7Nxb88Q7sjtuWRa9gzeDdkmhsIIZjDCn+FSTHl9kBlimyya
xouZkVqtJIveerg4hBavu1yz9v61kNUfUYL9/731S4PQr54MFEZojK19wACu3tg3Vq3qQD0JqshJ
ygvQBsb/KRg9+My/r4dZO855QKXpjpY5rE+aSy/umn13gjaM9D/BpPXLGwrrgqm6J3e/X02ZQFRo
WkxknGIPYLs+5LXfniOLiWolINtwH7MwQPO8LiKJoscE97jDL/VsEVHTrCzm9GZJIgTkxFWFG/JU
k9e3XMhcAASreUUtttb3dtG+eHkNrT5RzVOrNaAP6yIA/ujtZaWTJorSc52gOlnpROptonlMoPao
Fg5vK40rsrc3j6TZTefiRjONmT5ODelFFO23y5Y2END4tpkXRi8h0X+sgFqdrbPIToVkSGErW24Q
dwFIsiLj+RTR5NtNlV98Kzt7njWj+k1sQt60NChDhGqWcurHoqTxV8196I6KkZ7/01ZkVWSkHiVl
9Cft1MEVuLuo1C6+8Kh4fUw+1OYNYR/gRLAax8imWhKiO9QdTQPihmVjE3SQD3gNO0CnCRiC7Nt3
zIwVHVdbWZuxH58oJA+u2ZQorC1ewZKiHq3lDGEPKANV9n3TOeokKo/kqk6jT7cdTKlNEQFUIDkm
r8Gy5d304zPGVGlRfq2AdyPY6bHgD8o9hsXi/XfM6pjby9JxxkSiCOtDFkDgQ2Ix6sz6H40NOXPZ
Ap/XwoIeaOJg1IdgnNj2+mP2VSfIBEeRf8aC6NgUySPobOfYUbffCjkcmpkhT54dGI83GkJHbSIO
AHcGo4GMvGG78dFkyCIgCInFX4s2rCuwSNGTMZ7U0KOCVLItcN+Ts7QMNayOgqeemiZv2zA2Aj/K
etOl+kXEQEQ9Q318n2wZ47+uldvA47ivZsdZGyGZ8Lw9V3JiRNJU0X2K3RBVH+ttetEq5YOHuZg1
GVSj8DEuCWqNXQxsvPXXwoNMEsrq2Uj81zwv1JL2p9Ym+eCw5sHuDtm2a7sjvi9735nRjVAd3WUE
ZrvkwvYey7sCDjt8qVPbqidRm2zgi4pQkjZ70GP24eM8bZBWwNf2xTYPi0Cv3kpf3zAmfcAAyQNx
RgszP1iG8+BLGWhVzmIvLJ4b4GlT4w4Bm46LXedfHl3BvuBQBeeblP5JMYXDS1OSWMaBr9UfwqhB
S0xvVh7h6G0inDmxSavfNAulY+5Z+qBXdFPrY8idHwESmVtO7FNizorJrTYVky7k8N3axLO5caHp
lUg3Vz2iyGAIyblgqYaEJYVAmvta0CIFwyCHbJpFUx6Vn6bJJtqOBcVyZhIIGS+eXidLECN06Ta2
JMllhbeb8/jKBfhKGfRsjEk+dH0WnqEsPsqKN4ZuG3GQGARe5ACY8XnwLnX9nVUJeW4JxSJ3JySJ
S3Jt+xo7FXqLNSkzM+IuhtI46LZcVH83tOQr6+ykVq3tjZfMh7KcxfaxFbV9HK10O+iKo8WT9tHD
d7hJHUyclotBTWadsSfk75MQwmo3hNNfTyLU11rY2ADueQU1/HcAEs7M2fqN19bRtj65GO5AF+bf
Zp4ipE1ak59qbULox5qJdaIjG4u58rmr6UddBNH8XFD0iZB/wM5EEFtSf0JEfOEpgrmppWmMq3vh
5v1q8gLjR9NQeIIuMtdJmH24k81XwAkSC89Az8kLJZpqB/M004fGg/Y3rx3hfct6ejYHFP1cSY8I
VIJ0tCE+jpOKV4OGLDns5hadAcAEvGNbmbMIa1jEqwg5sO9voK6xVlPzralVQEAdzPsBmU/EzlMV
DKlh92H3cEs78LICtAeaiZzVEZCxRXMiwJkB7FmFXXixXLD+Wjl/Kr1/AmL47KIU4xhAr+qyg1w4
yFuqGI4h4pVTVxToUNiKJ2O29UxGd3gTmLeNTxH446hCaGabzZdjVCx2yRawkNz6DXyBcnJQX2M9
2A9ieMu56T0jNABhI45npViKSd9OIRNGbel6YzMjMHJxXjLm9C+qvfVemF94MrAF7NyVoWj0M5QU
EtDD2a7Co1t1D7bfIP5sSSJ1xj+N3tnr1ooAITg6mzjX5eoiu+A0DjAv/LVL4nlsDb6paM3b4DCs
9XviITLYqDI27jUbtbYYXyXARuFMT1OVv046I+SpJm8xSyk1SM7hJUxRfhMdwkP5XjOjA7svvhNC
eGF6NtYheWLiSzXMhmkliFIk/oNUOV7ZDYEj3FWpw26hhwQ34h0J27JZOy3ujphb2n1Em9UChrQL
RCnJOkkg4inLugeWwzXr7fW4BD5oszWuYEDdgBcd60y+eSJueH6jAWxrbuWmgX8+28mTqccHFiAv
i29DgjUk4dM6d2b9piwRrXWbh3pjKZZyqyJCT9L4TIaGbrwAZ6DaVSmLlpaU4whaB0sStlncQ7Me
HqJawL0pu2kzKrapvjtckyj9VDyabIjs5ETgA7Us3Idx1xy7HHRz1uRb/8EEg4NfbX5EQpush0ZS
JtXvbujfh1dsjRAeJmb9EfoSJ3th5QIIeXKu0BpQA2R//Kr3124efzIIw7bQo5NyB1JpS8mYU2+T
D/RZJZcLKXg/6y+eJVhZQ75Slfs+F8VnzyECpMcOty4gIJINepqf1tiD9tqaZWkcstyfQVWxfm+H
aW01vraxPTSFrMXeYo4L/DBfY080ysZMBiI1ACGkG/7W1QiXA9Cd0Mm3XMCkMp+ilDgx6KwrMlfS
GIyXqqjlmsk957RT2izRdAB7YXipfwmNGnbAANySzEilMJ4c5d18cU8hyBuUqKbGzF4T3vmKA5Un
LchLsZT6U1EzqERgk5re2fSzA+40AihH9eBajYMrqnx0pbWlMdaDOcYGpeJtWrbI8+fiQ2+NR93I
HoejrWNipwOd/fyFUhaaFQ64TGNij1rL19sxsOz5ohdEIXbnzGFmPinzTz7Fx9ohBNxX0U2U7Wcc
EjLQIpyEYsW5Ra4cYDKVyHMKKWjWRczmwUfNgKDKrEa5a+fkc2ySGbTOJWQXEaQcFAnHY67Pu958
IRoOojR5f5NBWSeWBTklJHIQ+0Xrs2Y7QfpxsPVZyWPqdMVhMI9jWbsUaeJuYLgZJBGyYUZt7dkm
f7SzNHC9kbsHB8nBQB7g1olw+aF9x6M8HtElIC9q7oiyMxdHyK2Mh+lxyLVPu0W6HjvTxtdVvpeK
h2Poalyo+m9lGrT1ePmQBj8PFDGMJEEztAmPevh9G01r2SaN07V2berPLA2AJZsBlRsQnkZfDpG3
mu1L1sRa4IBF9cHyrvsCTyA9596QCC1V7f7JvGKxXaC/NpzsWXOstxHWf9VmlxIZDNQRFDItiid+
fb9IT5EpJvSAhiSa4FplXb1xDuxSaXdAX6yKiTCbNDw7mLgHu6Lid+xXC6Ry0hIJT4CiofG0BxDD
uYlaWSM5ZzX11NzhqFH3CO7dBV6g1TpAF9Efx0RDc57DNoZAhhgGs0eVtzuM78+JPj0ZA6su2mgW
pmxIonA5HYBcPZfUIK5D7a7a6c/Yk2le+N6lzIfbUJlfqY5K24a93XQaE1n7kdcVtSdJd9nQRNuu
mZeAkwg/m/vtF+abrTlfyhC0JH10k31YrfMZfVZRBqOFda9qPehJkwP3DKE3mKebaXEjjvYy5H1O
R+1oGrTunV58MBX+YHF1qyMTU5IYPvDvbKSh37SwtfcpL8pAKVAAE4jD8Ausno2iDiS61XB6g365
RW30Sg+217QI4W+oVrbXf6gsPhoDEjIv1IJ+sp7bcgSy2sU3HFw7GCIRWWkT3WeIakaG7XYqNIw8
vnuxBIIM0uvBHciNbjcnwfsxQfeajPKmJ5xhsWE/lknzHRUF9ZQRPmO0ebcL8zpn7+7svUW6gpcV
jT9pr0fIUdaz16La4AiGq4/ZvdA+rORPDaej8hS2KkGAex+/6DEyAaotfRupp0jE3qopzT2AChxi
4/yWGvFrAk8E30N0dLqKVA+R74dJ/SEo8Jb2xqNlRU9CQ7+COUSxldKw6rTAK9a6R00GLWxr6iG3
jP+MaazjXyHQ3YUyRxA7d1tLmK9e3pMDcGOHCjaeZPnDUEc4ACJk1NOXRO2DU2slMqIpVTp/Ne1S
KgGTCbFtrzxiGVMn3SHIv5CLjVM6ZCxXx80Ghlx9rK0lm6BBP2VTfDi6Hm5wv+YbK6wEwY32Vt87
OtFdCFz3mZO9Do72qEsSlEeWz3SDBgsHL181ivd03HwZwjqpTD3kyt5YVYv7t3yYaPt3RjPkwNYH
0mU4ry1ENaJj8QfNcKexvd04MmG8qCJAgVU8rhiLXjMO1ALFxwxriA3zuC1vbHqcQyWGVyJ3Mbnk
nruNtOQsljmMjgTGSwFBDM6AbJm+hZkC+ZrjtBqNTZNhZSdgnZepJKts5AhVxjECo8z6r7yvmXLG
psS37CffEaiI0G2GzezWz6XqCD2aGIF1xgOz9o30ib2FUgRaS4w79lfbxKIJp8a+mhMVjWaarMCy
iuA7abBhS+2VeV++wtU9Y8JFKMXLBbtinaIjY/pxrxVgFrg1oF3X25CngRD9GxXk3s/EJvPsgPCK
Hs0+4ERdfWgE6LXIe5Bc0lHFfvyKwqtjwzFfLd5kgIRJOuZdcHbd+LU3xwIhFJ63Fud6CjukRDqP
Pgltz8T+Wg2bkh0yHVaz53sPS9BAxvZsKrVnMpaXgE3zjyjEp+iJN5qKmHtV/A3DeNuJLsiB4tTk
J9hpG1TxzIxGJ/pHpfm1DL33AqW50L3HOW2+Ki1iVaP33GTwTCP5VC8rKG9KxLoui++21vaVYb1p
1cSItigPWmlvK/OCQZFbPfZfMLi+zRPrdHQRMmgz7sxwyOTWIZZnlV0shBYHHG1fVtXhjg+ho8jz
4GFW7Wae17POcDlXqIqcsb5i614qnrR5SCmWrFDC6pPM5ObU3saGSREONGdansolOGfh+wtfNRVB
EctDY4dPiY9RKyqo5Cq+45iaw8YQ8gvAy/9i7zyaI1fSK/qLMIEEEkhgW96yit5sEGwaeI+E+/U6
1TOhkTYKaa/FMN7rftNNVqEyP3PvuaiOE+vHmDhLZqN4E4mhVuTDJ4syA5WWKrmvxgYOoAOsuO7K
Z/g5IBU3ED8fe+LksMH5K78YH03t0ICUUUtBjflODuzM4gDRFpmESx7zQw5TqPWt58mk2ZS288bk
+JX96U+peJoLL11Joi+Mmec0GYnPTp/nlkAZLwsxpmFfoNCtHkqUb5vUrS8R93zg9wzl6gcFzOqu
8r5UjHG/D44Z2Bz20dgQUvyJE+M8XBFioJeC5ALqH81MiliyIzRj4RFbSpQYpgwVPIa4ZN3ySvLS
i20SQFUWChzRcOqLfiLtgzCxAdZlcPvSkJeKMjgBolLfsss4yQXUyNKcMiA7WGLMwIO748WHjrqI
USUAV43K0ukNjCCg74YxTxivRC8Ni/xDhrQojDlYpWKL7RHiEQ/cfBYbcHZlWFUIySpMQQZJcq9y
bS/FWB2nkLmUb7hvsQ0RxJbNd1wVmy6BTiia9tGzXQvMSl0ucIZrCPaCYfeU4IeIn0DgRFub9g9Z
N2F7s8G5mwKIQ9hB/zY9MMPHHOEIDlccIosBou8Cd9Y2rcbjBGbaLk8O6vGy9D6ZlT+Sjb2oHNqn
pv12uo4ZQsiP6Aga+DBqroXbH7Qiiq5Jxbqx5ztI7RiVJtvFz0dsiBow9jX2m+01j4NchimZCtPA
4TwqcyOzYV/k1TMymxXiw6uv3JMJ+SML88+2nI1teFtb0iejQ5AUjwNFyZDQ7VF+0uWKl6jR77hi
8kXdWFugIKeozu5Em6lT3UbpuQuYp+oKqRmjurXQ4j7lheqz1ltjNNzQ6A5rq8QI4hlgHQ5Q/TaS
e20TJbmL5TH6UnUzE2H0N6GanhU/NbJuVJcZY7oZYsbKUfQSgvTqVcSDwbTkXdeY0IAH4IhfNeS/
Le1KfIiIw0M6TEzT8dplaFVzC+MYwIEtVipGZbp0mNKWH1E5iS0KvJda/cosi1ZsUGBPhIyEnS4a
joZGkjLXX7ae8qNFw7hQFVR4+HTbMJjutOHtZGYVS9NblxnmgJHNdibno/Q4ir0WmodgvJ3gMB3b
Uq3Ruu9jbLLoXZmhYbkeGN3Sw60t3XykmfdUp0BMsolzpx0/LOBvoBUAEGcEow1H7dnX2Xa4Ea3+
4tUcxdWrC61WdUmISK2zieKJbp1BGC6iKKN6CdsNZlPiuideQFE1lx5CkmhGWGA7cHHEfDs4rgbG
OCW5piJy5bbAWYdYSWSLZkyLra0r0tGSg5UODxRm1sGEo0Pc2w+FFt5QTjqPYJSccMTFPAvQdnZ2
GRvX3A2wxRBShfgHulWQourAxyeWjs69XQHfpy8Z5cB6rtfgTJwF3VyIkvTd9h29Hfv5AAeuOuq2
+MEAM6wnmgeu5BKKbTtMe4BkgklA+cuu7+C5ptpXdCC4m50Y//jTZIfOXgOnMGR3spy8X8eKWikv
gmcy7bsNQil9QIV5Y2Nz+AxV8uvzPSNLaU4maYJbB0xFl2Ht8eCIuPN9DCTDxeHehz+WOTSrIoW7
01d9fTJcB0uTLj5acOPbKdUSFZgLw0KASSFw6qsdemfthw6gOuW8Ch46YkGdcyMhKTGHJ4dMtZdi
ml6mcPoU4xIRGrgzGxd3lOg/bUlieo2GfpX3xVPbtd+ThdoWyZS55b8B8oxMqXeQiDeT010TKa9S
YNrQfZRusiTaKj77+yirXnOekkXtOPznBXbcsOoOTcrYJQoYAVUTbbFu+JMdI3/L2gKbLGzOg4dI
+xCHrDpNR+DTRuyCk2MRs8U6Yg6F4RNx0rG8kN3cHhK/8A6Wg/berodT54b3Okr4GzIXDg+Gx5bc
FIIM0TojCC4P4envr46VDXNtand9Vydkjl6dJMGolpFUxMZha6URNR6+p0T7r31QarZxzSehb5uY
ve3KTrOnOEIGhnp/2VQYsPoOXwdQ1yuY6Xlj91geODAJPLwpaV3wWJ7JtBH+OKtUtrAE+EB9IRbs
RVf1e9qzLWB9LQ5/vzjZtoU0s86a/KmMy2MdGK8dS/YNMMytA3MEmFa3jYKKMYZrjmvAXUvijJpN
lVnPSdDelJ6hF21rBywPlqwt/dOl9AucwNmGMXS4wtwfY0VJmx3myg1bXvbkHmPCweBdmmX9GhNC
tq2KOIIOfpxmzfFP8mpUf+ZIZOkVIqSV5qkNzNeO3BVUf8mjdlqgvCMOBGoxmrkieu5zEp9kUr8j
c30HJEA8IPLpg9Vb65jFr1+y/rJF2myFaFY0AU+sDxn1ChxwjDNxlGJsI1oGNA0ecH1Laii5H0tM
auUwk9w6JvEmGR4yjbC2bJgdaVYzW11i3LET61ckeoPLrbqoBvCimWeHxE3zvS/ST2kjltX0KZXQ
XAKmcaIFee0Smu0xHJ+9W8hhEXlfZR7gUcqz92SYWMyE1RsCe/Q1vaTXB5A7mGjeVBLdl6MLYD/D
s5PtwLC9QMJF7t4wFnWozaVO3xqZ0r/f0k3rqI1WVNQgjS0atDB4Yn1CQlHjrqvGes91g5+2gBEx
uvjPJpa+rGiqdpWBk/UrivvB/y0oaTdRAGMN3mW2NNpMonmDT1wZPYbmEqNqn/PGDCZwUbv6000m
PlJlP9FkVyvfyk9uY30Hue/sCCtbOJoJLJGc9iLrOqTixj5wxTlwrT8W2FAyi4d1hCeZB3832D1E
niiByj5FdwOReou8T6dDVjwG2ngsoFg63mRu+pC7rcKFHOAUHzzb22U5mda8xABfYsoPPfR42toN
uDi1IrKXcxn+U+TB8ZrHc2sC4hw98KeW8khEwz5tON81rv8Jd6uL9G07E661SEFWhmhbt0mFVcQj
+b3B4pa3w3usSHofSvfcMiTohnEg3M++awfGWLhKSVJMoIeNlXEsWW4icAhuplRqQR3FxMIA1X4G
ywmm+oXcDhKMS+auw9w4d7EHyaIIHtzZrM5hH/Tsm+ZzR00rY14M4fZ3kWv/Ia8JbWL5afdEFyI9
fiUTqpoHH7wPqPqIwm90xm1+E65mtxFBo/+k+DiWM8t8wHlVvot7RsCDLZajQwhn9pCZ5kRs3DFW
5c1YgTmkQwQCE+TGyNIMqbMIKrgNWScXRCfXVOSBQivjKp6g0pqPmlFFExaIauv+iF5nNybiZhIu
vmtThkiKof4OffSsGDRf855KofzLBJc1lWLXvgJMFquqZRUu/Fztu4ZJkRaQarn0/TE9ej3yGFJj
fOo+ypPYo82FFgYfN43/CNl+N7EeF72gqQCycvTcOCAxrj9XprtTugNRNBTI6TGPjRFqIVunP4aq
6ZuNF4SfYIY4J3H3AckeUBgkdbdVdcpnuM+WPKqS/U7JD+Gx9gCAtw2+8pRl7tgwXuy4cCUfOQzG
NRdSXHNsK/EsiG8kfMJceT3264o91Eq3WPVYwgMINiDUTYyWW6w6BNhCBJPLWNSMZqoN9kLYFey9
b2URb85LbfjsLhJzWIGpHrc9AdZyxsqAVYKUT589iotynEpP32E06w+yps9pLJvlAxPBCR86B2hy
9upVzmbPYtufCwHYpbaut6m5mBoMTTRMTFX484aWCQi2Zt4x3l8z66FGGt+N5W2luvFvi8RmAcCk
NcAOzND2QbaK7rszKLCgBQN/jg5ZX9HVclwovwZjbX6bhNKvfU8hQqBfNmraANp0nGkGuhyxQTD6
MUbRgTL0vbfkV3Ibk9QJMRSlTL2NKWAsJCFKc6OCdqU+VN8lRzNGX+xrRhu2mZAzYd/Cqd0EGmxg
H8ZEMSQcNZdaRGCdFeycOb3GuSIJO+wfvIHPZZGNz4ReRpDzBo8GFjRjaZwDNeTcT9WP0RDBE8Kl
9byUqTDGgcl8HGw+8S4T5IVblF9xmDXbJAq/ejO6EI+yzGqGTBJH58qYcC8xdywq8OF8eIoMajAE
ZDvMocx45rZsnYjvNb/JT5sN3EVWcz3yqU6SCF/chkFpzJDw9qWoWnUmj/yloKENqWyI3zsmcUF6
mt17K7dOdmatunODiZUG9Uz2yISgrJhWjR73MwUbBIY53HTkfy00+2PDtMdFp4x0bdT1Gipdf2oz
Q290mKxst/qN6mA+hAG8BgKFD9zfCgcEa5t01vc43YlKSryHrIPoH8/6avhWv+ja9hg4TJO4ppb4
fB8aBb2ATspaNU5RvqTlpTzhmAOny88EJ767yKojebUVe5cXV0CBMklbmFHuLSvdZYewGr5IxSJo
yvtx5QBAVE/uKkm+GcIDrndZTxTgXDLOrGsq5NbK0eeNXHDeXwNvfQnyKF53qcs6qWIwl36Mxvhs
dTiguNVTgLYkDQZdck0yqsMZmhXiJGM1/064b2TaDnchHv1EQ+jRt31wbEa41mStyUdhxNxiZmQT
GNRH2NrDrtH9esosd2016GtRTC1VZNGPCOR5bltvhjg0aczwjLUmbknPEbw4fnkq27FEukv57+Mu
tWwPxBK6FCjg1Y8TR0/wuohaIyL0rOL5QFtObjQC+EUuT3w2yEUgN9wjH+DSsEWbq5uIkXwFGiT9
6sNoua/xcvLzE8A2Q4c2qvF+CkgPtRA+MotTSACH2KZ3mMkyS2MmCn5vP5GUfgv06nZKOp+9lxnH
tuyN499/ciDqcCFIeLdKBnukXJWmTrOmxxSy3lY1vz1ai4NlsC8YVcdyVrP+R7mM1RF60t6Lqzen
BYlPqkGMVD+pT7NwCI4b/WqXDPOdqRWr244+JQUYM0S8JWyK7kp3UAuVKk2CL5sagGI/BBykJAxy
vfu2eGAyAJpvCB3KeVc+gv6+csTEhzkduwO13jqZedGi9GanpCAfYU6g6G7HC+4IJpTjNusU+4QO
01OHosoOKv2Kh7BZG6UIEVqm0Y4MaQDxKaOa8jcw1deMfeooE/uKYCM6TgZMPAcb0BtF57TmetK7
EDDzW6SmrTeW/ZOTtg4KMfWVRSxfqzzd0/hU+2BiHVK7SKfKx1w75mN6244R0LQySHggUIVcjhdj
RBJaS1y/ZNKoMuQSnMXJshlRGRvfdQE4avCkFkm3R+9xlAxuFWjOUZHkoLra2EhzsjjgAJUG6NTq
NPpjWOV1MPNzW7r3PlujdegRWz4k3oVWOjxqNYbHJO+tRYoAdy3mvN56jQbvFgf5LW04v8QEgWC1
ZZSF2OkRu/y/fknMRYAEhwiOYpQLo3eZ/TuyWbaVDQqLFDpIhuupT79ZRzNtg1uykqamQqknlwQ+
6iHbM3F0N7JY0tQd0BOhELGIlB9A09A+oWyyC4vZrnU/TEI/Jx1tXD8Q0BvEmCcpxF3MbeEFv1R1
oD3AjhEhPR2YDZxd1sgLf9T52lFwORD00pghSSIwTZxh+nS7ugMg77ZgNNDtXAOT61BIXOckmmxa
R0+Q61V54/HcKU7LSZIZh0QyOSdEZhdpXz6RHPERd5Xa/IUDRO1v3sAHj5LzQPLKEt019gWrHOHc
t4iAYG602ECWoQkPO3fMB8Pi2yk9+8Wud4HmHK2lVZPCE28bj2FtaU1kFLJDBxQqwr1Mm+w8hiI7
t767aJF0L1ijrUbDZrqjhp5wrPSxS49Ox0QXn1mxtEuWGElrLxVHXe8nPWBM+x1T886woj2a6kU6
IH8gtgb+QXVuK+9V+PFrktDCljxPY1EC3UkkRIXlrNZjmo4HhSGHiIfK3lQ9+JLBZBs3vjMLXla1
5Aec+JxGXAXMYjyy4em+RQpzxh3qQ+HXyI6wT4eZ8ZnCZx9pR4y6KdeNOba7yR8/i0H/QfFY0R5E
p8YK30y/LuBc+8PByG69uaPPoer12Ri9ZkNhmC25kTA2IxoMoxFtliJ3Og6ls2awGRbW22hH6dae
IMSyYfhtELhM6GAXppegyBnsOyJBUc4g4Q369GwxtKHXNRGJfhi4JdZ1jRBXVfycGf1aFMzp2iUO
U0Qk3ohw3o8ocxD7jDMhydjSnnGHESjSlscAoIU5EnGaad4vXVMIOzLFzNOu4y5HtqxWsKEGAGb2
0Q0Y/w2jdQ3gvPNeSczu8fBISvyOIb17IxFB2tomYXA24hJw82RdSyO9hKFPaiSdd+rAxYIPv9K9
eul0tm/6zljjlrwlg7vZmZzFe79KXz30mquGh8t/ACh+ixkkMT7SzTFs+mMlrdPfvhLl3ON448GZ
0UMy2GdZaPw4kvGZjWCF0BVvIpeydbFlE56jIkhGXt6w1oTHRrTjSpTQS0UdPdQli2UTnS9Dz1VM
rkVpeZ/wCIel0dM4F/plDJM3ctda9eznwN9C1NyH1s3+qD5eU9qTiEGxprMOXFHC5MogRMIp+CyZ
bC34eDCArn46P2BYxWTAdcZ0aWfZC0uJcFujnEh0bzDkmk++Dz4wodfTQXfEI1OvPRB3HLXGprdQ
6jq3xXj5WoZs05POQa7WkD4LbNxfs9rH2c28nwLFhWBpVFAbye2aw+Gtr3u9KR2mQ4VDDEsi9RFm
WEs5iGB67ra4HDHN+BeUqhxKteAOT6KZ6ZfjIaIdTkkxcmHnY3f394tyAozvtv3icKH+85dyKMi4
g2cPlWepzpDoxqMfEg12+zc8lur895+i2P/XP0kfjR1iZGY6EwN7pypxnSXY81Z5Sn6k5alTqgL7
LpMhSvKe59O15rs8IhdusiNW4bd//feXuO7uZEwkrp/W8PhDTeDkzcguPXhPGgv6etBQpf5+6VG/
q+zGw3UZfTmNAylSzMnV4Ux34xn7Wenfc7tBHbACA7bmJuLqubF6bSS9DNzyBGwEfaE8AxdmApi8
/jXZt1NIqx/lexxe9cGPvoI5Kq7IhtcxKShOHHrn2R+rd5z3T/U8wcb86xExwDr0qriLraG9uJbc
/b/X6H/jNRImFpz/IRVTx8XPf3Mb/f0//NNuZKh/uFKYLnIzn1bQNe3/DMbEJfwPU5n8hlSW7wpq
x3/7jax/uMq18CJJU3i4kv6djKn+IXzboUSy8QlhPLL/L3Yj6foSO9G/czEJn0aNKR0HwzO+KBZ8
Nr//X+xGmpEHrg13nZg2VkPL/0rlAPmeZKolqFSbZfnMAqYh6D41ruWUVru+4OjBWUdn2tv3RhUu
iy5JT0yWmLwE1kMIAmYDkeSTHE4gHrTEHJAoeLNf5nuszEZkXFH5huorwKaTPyiAxQsPiGFtE8w4
ps/4Op6xcD6V/SfOegLL6nY/FrgVRCPZalK4Avk4kDMYYdRYxLr87a3wIUTeLDJJCoY2yQdE8w3c
97bDT03EUNAALIQSrCHHY9FDSLfigGules4nE1yU016qgTRq4Tbb1kUP7OUo6hx01QtWNo+uV1+w
vRv7welesqS5t1nJXqcuxoRJ+PAWNBVYx8d48i9zk04rAxGjVWTXqH4i6ucXrdqhjkW4hcDESHKO
uINs65GtPF1zDEl2+OOqGt0dpLJz5IKEJsXMg5L5IRvx4XQHGfJDz2HkrbC28yPboA2GaB8KJJSa
sF221bcFOPzNLOmOYW69THWCmCQJsqsA9xxKP90FpruSWDwO1ig/JSAFYJVkSTfPeRuA1HK+IcRL
X7r7RgQz8jvjWni70M6bc2OPZ1ulF0h9aJJqMNA68Q5UXT3C+clVB6BNYGJ75Jlh9s1SjBEEHotF
HiX9LjfkeVQ0bJFjMrjBYF9UznSs0vBJWNE3sx7eroDeSfR7WXtUkmaNtYFgR3TQmghwek5umjyk
08jEOVWRQPfqfcyIyu4q+jvEQUwlOlwy2QhbOum2gXELWc/Kl35wPuDtIjKeGFSYUHhLU9HxKMKR
HIHCxBSnIW73NZFlj0Z8qy8z+qXKTLdoVPqFUYg3H/INxCGuvBaFJ1RFpq5jaHbXUmfPXJgEQU/I
Dkepf20frnXQkt7MqFLxAzY2QzMYBUtMIek6bj3Y/pSF1RhUq6JkVgJpdkncIuyMydzTmoTbNqX4
8SIreupSsjOSeY0O4M4cRM8ghzlT4MPd824wA08Ue3Ye2UpUPmEh0ZiBIqQMrSpUNa0SmJLHGnJZ
OjKq7PiEX8OyCjfuWM07q06oabOrT8bAokwr/5DHwzWetoFwra8aRDjqkK94yHP+e6bbhna2Rhvg
rUL1qbvgW5ItdBuFEioBgdc3Qz77jWntLRBmi5T38TCY5XskFKRgB4H4gLTjKkx/1QlSc0aXb1Ho
9GiyJd04FTZBQgzxz8H7ZwSxagkSXag+vIPEVC0zbZSsRPK9gOaQptSmvgVlIffrNfGQK4ePRWyM
L9HcQMZWAU4cl9FXaj8lYTVvZIv4fDBI0bGeLB9NK4veI5ajs/JRcxCwzUsXGsuEwonxQTkDa9Ve
Qj1HssdeRPgfTaLrQzlAGfBqFhMZw2JrbKFV5l8VwB5c5EyEywhzR16a6MYTvg89gFEsSZniTX/v
LI2mAPEPSiLzXbVstbB6xfs4IgFnOsas3Rdeh72OEeDjUImj0ndVZT/nZvLQZIeAGM1lnju8sMpf
lZV/Uuh/Vp1vc4SZw7MyrLPZG6tozpnQm8G4Z+bOczeG7lo1X20XMkios/DACvSAS4I1dUEOBCuY
ZR/OzYLUu283HK555Rv7kPW2GHfVbeuZhgB93B7JVBjhbzByZGAa+f3KboFEs7IBEWTg2QmxaaXW
Z+wRJgATv11yTl+tNhuQY6aHVMeQSgoGc/hX1+Tc0i80vP+kAZEFr9irDiMxUOSDx0VP/uAI/jln
E5QeI2cSd2Mlnrq+/QGD9MKBE6z4LsN7BmlLY6Yd8Ovxe/Jq9kiqX/+xCkwQqc03m1bJSaA+mqVx
GQciGah090jXmOO2y1HzvE427idXPvldvtEC3VYMsq9FIgrOVeSyZ8GbnKU73yV+tJ9h6hRWjAAQ
YItEz29Okoe291c5q/Va81oykrmrnfCjcbliaJwHYWOwu9EH4D9cDEQHvm2f8rm+Mhp6Nk11pzvi
3s34ksDAW6SWf800UZTDYF0McpjjnDOOOYkN/tIM7uubRQMB3DadWHbQB2Dbr6/TlF+Qxn50TGaI
3Ak+gFe/g8HJl8p6aQnMWbQuFqqwfmY3vFK6fTYGKAqBVe0bK7mvyKeEEmKYbD+zo0Hu5wZ60Y1N
Pl+rVWWP45Iv31Zl/IwV8iMOvl1MQc8KKd3BgQwW2KZ/SMPYD10FQwiulobqqxHCLXXgv6ZlaG9b
M37AYLKFk7tIoSpA9U/rBdidbuulmHf4rHcxZPfC3Jei/Bz7cmv3vHsJhT319EvVsjGupmQZ91cR
FTjmshJDhkx2NK5P0nZPuW43qlfRepise1wljMRYo5KwNcdrNahP9L7PbPSmnZs6V3P2FgQwdXeG
FiWHGcdIXV8TE1kcOddotySmNj/YdTbAAcAAuZwuYtYwRH0W8ww2iEUp3bUR8DEu4wC6bNy/lNHU
Alqs3xIPRENdWc+lXXwMpaVPlkfsZpMXm9YiSIVJQAeTQQM9CsyH6pYklYME5yBnHhScEv/TmJ1f
lKNE5d4cA6WbvZkZ/WWlMvZB7lc2oYRiovcDDfULPdAOgCbLL90Pu94X4EO3gQQHw8g2XA8SvMUk
GGISkkW6ikCcA1hpTNdoOroFSJKXuOlOdc3vMsF4TShGV83NZmGOFBzKuhALbqLkKB8DY7J3yvZe
Uqi+fprh1RLa2YhUi9VQNftyVBxvXX3fudmzC15555veM7ijz1tIQ+873nJ2huoe/uBWIkKDZ6+M
racvSCXPLQYlbBHs1WeRBofRxy8R6nSDchoOKUujsfG2VXRyiv6lK749D24WQvdfM4VvkY4cqdit
Qx0+tANwfxdh3Bis0hZjVuy5X3XwgZ7LWBNwR1nF/HCjBs1x2chT96c2mD9Z9QnIR7CFHrSViVoK
t3gLnAKrleEV1Eg5hQ0xD96cZ9tyFogOY4Amitmf9K8ScR2BuDMhci3mlHSWB0DPOT7NLt4p75CA
O11inahZRoeaDEZZb7qCmTkhMF3kJdeC0O+5S2LeqokPYaw/pDj7ZSVfvFCiWbCKYzhDR3bdeEsY
D8YX/iI8XSNHd9+LnfBia+GiUq9tM3jQf9e0ot8lGdtg/IzldmrLd7t2u1UbWukKtw7irxLluRUb
59liuSCb38r1f/wp5/vvrp5j95uxYYjVjILdnLrNNl0UoXI3gOlDYuNNvB3JurNCiCsOYW9e+2NY
t7ji/r5v0mbV6dA/SB9oXaxWnox5kJWJUEDwziGKvA9/Uq7eNTMQWL2z71CMVAe3DoGQuuW08O3h
RzP9W2KKOTUSD4AJ73GPavAjYoWy7CoyuAyZkhYBi093Ul2CAoMJUbxs4tMHUzd7GScHZjH07yR9
sG1nQOdkTL9ad9MopneFpZotfoaNlIxyQa7ZS9fpEEQY9S+5cd9WrvQSssi6SJyzQ+DeMmrgNLoO
uOeuQANQSEaR4Wm6zV9QvUTetk0CZI911ywF6tee9dOCWCOuApY8rlP9pM0t+blFOOgnZb4gvZh3
o3uGOHKaffThwr1XrfEY5sjNvmAkX7R8r8Z5X5g566KZDs27ZY6YwU/uQPguGlQ0vikfue5/FYPH
JnA2dgAYUwP4zvyOl2YEh5M6I6nzhokLMXpzUH0s2qYrd6HRUp84/G0MDL7TnJkxNKwF62+TZsPi
vkbKgZRzuJ8MzcuAKDkb/SOyXeeAspsiXRlrhEeXJNdXuzfQNYMVIj8H3L3EwKJD49kBwNLWKWet
+12z9ZhvV7HoGVnSEn9KFi5x2341PmTSGqIjoQAM9rFH8aEeiPhYBEir0h5yEo6yFK1ccqfjXUWa
MdYkTF9uuRwl7NR5WRvIqHzzS0fqNGeEVTjBW3nTRbSNv7NaHqWq549tpsvQNTNXA9NA/PIQZ7g7
qs6AFencjT0RP4QWtXzUjafW45VKKhbS2WD7i8B5R6tAKZUPD40o7jpVvZMFG0qyeoxooN28K62B
kSZSaefXqtFesnwDRhp+0uF9JsETq3N2lYSMDRTDQWEdeTwPonYPDjjzfWi5Hx0JheNMMH2thI3k
ongaZPKq7fKhS9XVrwZ75WOUL/2G16lJlxKC0TIPrHY9gvUblAmXEf33pLJ9nLOKytEhUTV08NXn
X1GybjfjHQUPKvsxIJ8B3H/jvoxFdxyjsER1Nt2kp6SH9D+j8zKVf0YYuze6/h3hlVh05+eJaIFB
or62GZ1xa7gGLWD6NuYamgEBeZCla0SA9Y5dpomah2KVEnNOW0am1R9aXgv563wsA/jcAZWXYu26
mNZjbf90KbzvVAnEQ6zYXJypPBy70P1SYb4vbyd7hKihhyU03KJbxNPo0I+GSfVsYQb1I39ixpjt
Kod22uxsGgzNaiCKN76dSQoVZAdwy02j3IOv542G3a2MmlV7+hQX1qtRzEvm1qvIvFnG+/BTesgG
ouC+EeUjMQAXqAHPVqlhLMj8TSONWCrZv5i9Be4i3Pd+/w4MMvui1Pmsb6QRzv1VySO+QTpGO2MT
VAfS7AUKqHs3qvARqlZ8jJBEY/Xq50Uwql9rwDxhpftgJobdZX225H8IFZ3M309R8EWUYbxMbE4e
0vGQ51sr3zcuIDcIl1PWXZpB4QgQnKPzyvg7XHz6IxCQsuSuiH0S70Ed4PO65cFXSi5ATnFFJfWG
AUe1pDcN11OI5eBGeyWUkclm3Wdbr2rGkxc0hzgYSLbKLHNte+F8JDp35WRRgVqXe0MjKtxGKqB7
dZjDFlVvHwyFgZls0EVrxy4CIOS/6ECclNualfVHrKqdi+5xYfrj2lIlWlOKaNIPGBvF3X2Iduco
kFaTsLMTWeWsrWoAOG7MvwO8tX0h8W7amIAJXLBW2unpYGMeHLPeSir9PeGuK58qrGT+xm1b8IBG
fLb1vVd0DzUqQ27daI+L6Nn0BdY3zPNLuCjnvq6/XB9/n8toei2dcFy4E1cQq30iT5L+lRz2BfDW
c9MXp17dhE7Im2pSbHHVkbcgWoFeAlACQfQGQ3tZ7NxYPUC2yZhx9XzEzIoepNrbKZd24PqX0ABw
LvLinsio+hZ2+J02Obf7QGOTDtjEde/dh8hd21ZcGousw3J65D7YuNHErkfU+LitgJgSO97ZlgME
vaZIyuNV2dTT2jXfcVE8NB5Qec3HiOXgRDbFxEmmg5NwXPdgovPPw5ZNtmRj1SM9xAUt9kVxb5pC
3TWJwyBsSAParfRC8AWKo7JxtiMwtendww5wQZ8oXW54Ut4/lKRENVnoYaCMCMyBjjsWQr/hYUBS
G0Z3XvRl6X2m2KXhjNjn3MAk1ZhPo55vaghNraqCfBNqLkv0RTIZMwS0SNvneFS4HAwMICzp2Kqm
CxXBkcQq+Dk0cfk2Ip82VxUrtiuSGLr/jiQH+BGMwjTNcr3XeUSQXuYm/KlAI8sgNjZ1jQUyroc/
7KhX0hjYw7YzcoTgV+e3GFg+78vGNB7qot+Nmg1YdaNAGxDnJCtZmS05XUlkuXkEg6l4inluyGss
ya1rzQ8sGbsEhC9KdeBL1tdMUkyu0auU2Rp6eLkz7OJVNOe2ra7TcobFy1yM8Wg6Pc918IvLU667
HonMyg6HAJ8y2F7cTtssEslG8fMu6R1OcBNAqRkJuiJ5r3r7DSv62ph6D3+eeiPxhc0uGyTpAfMQ
DS9/3T33LmYshCuAM1AMW8YF9iYLOwqJRZ54OROL/rFJmZPiD1i6jD1XzmgezWZgJ1UX28yDJIWA
4T9IOq/luHUsin4Rq5jDa+egbrWiJb+wLMsCM0Ewgfj6WX3nRTV35o5sqUnghL3XrlbO0L4u/Zjs
/TqpV0kUTJshcl5QjFFlLc2/1B2+ekWuppLZJx3POiS6sF/6bNvcubQDelyXOeNaCVo1jZsVHwoq
Qw+q7pz5O7+er36XH+JgSu8ZDvM6Wnhfo7iwd0WZAjga9Ct+5596grtZYqFIm+Kf69EXINsdRiZC
DtVMaEns4A3zpMKHsZN45PJB4m78i/AaDGnOPWNGJGc7NIhHEEjsvdocaC2+cD3eirLetc1GIz48
ZP57hHl8nSF1jBQsx3A8haWP6Qnw9RrO8biJOhCFox/s5YQr1Pg3BtLI6dzmObDHY1mT21Z4KSEj
zBxHH/uS4sop70Ea81UHd6e9+wIQ4+Avk43mrfy0XFwDQY8n2G8EQXYvCcvrA3TvbmsREejwQIOh
XpsRe301sgT3YePanM1Z/tf4Zt5NcKWsluQiCgw4iX1af04Ljg3CviiMh3OXDLzoyOxQKjk3Bd2c
fL9vt0mep2Cg3SgqoD9VAb2LWl8p9EtBKc81Sh3FO7RJSISDtdUDwilvwh7d7R1kuZ56BlopO0Yc
jhvlTvB0sKt7ZXAPD6u2hMTPZ4PUsgLez9AYo/hSUTegp9ZMUvtTAulwNWUj683c7vA1Ft/l8O3l
0DQQIQIq6SdSGPRzQQzvA5lQR9AKjFtD4nWyOfqpRN/d5tjibb/jHDPG51Q8Ubeqg/IsAN1WI5nV
ZKh/4DgBNu7M3doBVzTCCgj1xOldFqSzZyI6eXU5gVRvk3hD69NQuPcEfxRzfOVgutN0sTWMZe/T
zPLFCyLMFIFO125XhsuG68TdDSSn38ekt6FOzhTYCeSgSm2EcMkctdAZlqmH4pDaToRzvWX6g+Fv
so4uy3N+29zaHvmmU1UhuB3z9KErGFGY4aa7cNflkm6pLi9piVywmm7BktyS8DWYYVr56F4Lsk72
ygxv1ZRfxOhA6wzjTapx9xrX20PYd8i1Bga8zRI4j7FlMC7jPIwr7xLE8bObWfFe42RdT2H/OjrL
mYBT7J8+tdoIaxemu7UH1wleG35UxITbduMny3xzJ54I4anWOmhOanQtfs0UDVb+CHIXrm0iEMo0
BYLp7hl5yMER8nfNy8Is7HHuEKSRmsrwvW/YVr/5M+2K8hfYEOwsGg8ltJTriTc7ac1X7ehhdWe7
NFa4EZRF28ANoNW5R6HlT28h/BsjD+czZ1GboLmlkAU7jMBhQ3dAsYcS76God1oi0ZmJPJmwiTzM
w/KZpi+BmwK5bqdiA/rgp0zaP0nDrLrz7twkhzuggDFKlUyy2a9OgNHUM9aDHKU5w8WOwSQ+mOSS
pFwkupVEL5dkcqEaWJXg0HblgmIidDr/MQZUQtwGWxYAO5s5bC5wncW6Q6GwokMmqqZ69m31FN5j
5e+srnGwsCZyLYlBcEZ0hn2UZqInUzKjrIckeJoGVyKxB9jAeNyb5CWx8xA9FCRZr3tNR1edYnxi
YUEqmvTtDKMtYTOaymzS5PQMWHvOqozNQzeRIlcloFvj8lfqLlfHgX/FeL608+itGu810XTMNEK9
tu+xvpfNxasG/GsLp2j0C7/tYD9jShGb0G3gRRC92ArAmSNKTNRL3JZIL1KM1Noqf9VdQco9t7hX
4ihzO8J1awOVPXSuxtmPUXDnDbwkHhMPqCPAoIarl+fQ1nR6y8B2lwoN1kSmWB1JVmdyHrd9bXaY
s5n7Ra9MvMjPGR6duN165cBWicmgsGGCt/A+KLqHP3IID9U2GzRWs5FUJhzciED76DgKBmXTyP5P
Uuf56jDk2H6HMflwA8StS3Ht2Oo5iwfKAdiOzcaBywuqzmkhjGpVtcOT1VBqFcq8k1rLsfsY++EL
yLKfKu3/tqOXXwYn+N12tH0kOhz8FBhya80HFq9ba3LvIQpEwLB2uA5sZCFF5O+h894Mw9+86Mwx
tsNPHXGm9DQfW/IUDimHQE9HvBUmAsHlWWsvIBoqDgXJMPE/u4dttEAuwlQ3PoKffU6qIl6jBn22
/ffGFBxDwJIIlmQqIgH9kWpYnxmJoQNdqlcVtRedmF9sSNl16OxFhAWLmhlmhAb8FGBBTLHy8GTX
tJbVb9diP9UkV5vIbl8w40v08Bxn0Oq84J/GErp0vKaMWO+h3Wu3YQUi47E+oZ6bIEWWPCWuzf4U
ltoaywB2jPyeixnxuaDkPnkesZ9W7xJgkOZAv1d+N3+baN4m+F4JTuJX77YD42u2Ch6v/WbqCPki
tWFgCk6Cb5leCFYBvqaAb5KXSq5wCMks+0wlOpk4zex94Zf/Au+eaxTnL6TdLcdJNcDlQFYRzEum
tmW9tFLvwPFj0MGS00EPaqyaSrWZLk10ceXyRby6XN9Z+rwvLu+L9n7XyOysEhK0V58pVV4ameUH
LqVwNWbJdxukJycPySll9MYaA2F66m315P4GfwGJNhM3h1FyRlwRxkvIJSwenc6cMRkxzJjQ5BdN
fc2Vfc6GHA/mtSE+bJLgIBz2DvjWbpXNBo25qm3np5iZDNbWt4kjbCD7kW4754RtQpxo2yHQ7ypi
yEQ0zmauiW0Py/k4S6h36QaO2SEkcvCqKvtLzji1/Vy8DhZMDz7+91QMv9xXy3PsbXrPnreWhyBA
Gx82qIgmHnVTou8Ju+detm9zzd4tcOdTVETPzMD9te5KzK7+DHkq9YiKWXez/keq2xdcY+7689SZ
rwgmTeHkJWwUe2Nh1iCs8QMVZA4eEb1nigmK5TOWM8w6U7Z266AD2TbttRq/TdteCiA3fUTMxlQQ
/QMFqQMeCJxsopnMon0kQmr/NLw1/VLAZAge2dhT1DGSiqCmZzdthS6bNowWspy+cN/AbWXehVFc
r2RyFXaADxJ+6A5D5W8Tqpf7FH6YZ3ntpuLa6PhsEdXURkBbKeolo9BsV7TUjGHF5TCk3P+K2LjR
dWlsf/LZ5Q92+GACzXwxTI7EG0Yr+iV86yELMUCMq8qSz0UPjpQm6EWFJOEuEevsMWMLFIbwMOrl
HNstpjEe3zHl9kJKOc3dgYgdvetxLm7yApdKkgiqzTZjUdvs44nvVccjqMXkVhY+aCcSsYbue0RK
iFL7dcirG8WOvdZl+NsJSWOLlTqlfkx2UMBTPYlPv3ZOdtv+Aqha0WKVASM0ByV7Wr55Zrzr95lO
KXbdYTy9GzehdVY/Nmi+dRPLZwcoe+UEELnG5IuG4ICS6pNUBbBBNj1G1Px177YkH0wccDAL8f3U
HVRHcgfClPckYRFoXPsbOz6Ii9k5sXK7moaC1R4tmGoN5gEZ5zTSlG84ztwHOLefYdeehxFAfk+y
7764tw9FbOmVJp9AhsGXqpA2elH2wEjK5jPhPbXocLS37aiW8P8TAxA2wdpuu+pkvGZHuyMm59SF
qFtreRfAcXMvS1seOFLepjmjcxvKb2lIEkorpc5gfP4wCEcAwLjTh36EqeiZUJK/aQEhUpY8F3mG
mGeSI5KIpiRN6x++yBddhe1uHpMHLWmAKnc6LuxjAn5pm8jJnnjFES/iWhoKXsMQFmSjPRp14KIj
q6WVC5MSwhDDE3Q+mvois/4Vbn33J362EN5ptKg+QImd0qnNqSeGXSSScU3YNY4Oau8y0UxR7XVW
MjaZ7PGXn1cPwVxdWCB/lSFWcgHncCJalenb0G3sKLj2U24OBllH79KZY1EnBIhUIt+QBNmeObr4
tq76YnRN7FpRv4W2+k796Q3r4Yz9x82RNy8/MsB4j+N80CSpLubH7r1hZ1qcsx3B5Dr81dkTq+M2
Ps7VfBfpXmITqK2Loo5jXORbtIanmdxRYPRFXSPt8LhgXGIPg6mxyT29U1xIIzkkOlr3bhusde/s
3HtGWOom/Ua3NDhROPfv+dCzaw/L31ahP4Rvmb8BULzZTp6isSBcTmVHluj7OtLOLop4ymZHE3hA
3jEyY+4TmElzr85D4JWbpcB1lPxHXCh7c6hZLO5TUPzrQTCKF9IRRGXS1Acd88gceyVJOnsTuPzo
YuiPhdC7RFRfSaFY9NOQIwhgway6AUzwCNVt4s5AOW2Pvnwg0MWHggkwt67/gTTj9+nVzpo9DmyK
Bh0vmWSvjI+BPuJ/XLz2HRQXKVRJ+92U81vcMfJRIf0nd10UXXu3orVsKa+Wgf4DCFt8UPC68hrU
TTK8lc1909GtVEJX37URGLdbMrOLlXnw5pT6T5vflWnhSpIGwBZqenGCbMuSeS8QIc1+SqiE7L61
LS5OOzgI8oNNNiQPWCvvP1A4UxFrno/YWoN2PAsiceLca8gUy0nrWfJDEwhYq3m1rmKLgXcUnLiE
P4Y0ia6k+kzUrIncN5DZtJUwjsmMBUzA1qf/I1iJktgzSXg0EqwP6gmbhSKWPaIAQ4QQDLYYEJ7L
9HdQ/gCvCc+l5yqmyxSIBGDsJ3sR+zQen5a5/T0TBLJJs1BAhfS2AH7ry4JZel0QS72MTQ/ugPGd
BBL3oObhm9Foc+Aneapj85SFBF8izmCHo5RaOcvgIiGR3yPTQDS/IwJW4edHe2ZkNXvgAy6BHbDO
XCAXl33xgXDqiAcfZZm5iSB8iYYeXdeI4Cis0YXD5yEHPOW+TwPca9BQAoUM22UCIjnYVhLZ7j5y
1WOKj2HVvllVYXZ6zJArZ4i5TOqcCz/i9BbMMnmwSQmfOblqZ0uA+MF3u8/A9tRrA2bZ6bOPthhT
uBxIjKLBC+7n0s3rELobqlV23jURBisW0Tip5vJtic2bBG6wc9z8W+siPGBDeM0Qf21Tq8bhfEd2
y8WXnHZRvCIAG/wse6faE19YOayLHYlPLWPef6+7DV5yqRA2rRciMfaZKK49fRR5YLz1oBlYWTxo
5myHiKE0GpLuRgoTTqIqfFIoeGHd4iRUweOS9ntnVOoYpcNDMAGoFOCxDrPwvk2FbTddAF77ffJu
wXOIuJRpwSpxKM3Qv3GkHojnG2OzLkr+XSs0p14I+EjYeF1S3XbC7h/U5Nj0buSb4kJzp6HeNgjm
pWzF0WDG3jGcVhLuxJA3yAD4tHaBK159XAQnx7HbLWENry6f+pyYbNf3Sb8aaiIuaZ7XbpB1cHZ6
4PMdZQ+job5tvlPGTHi03ujsSNW1ivcZTRoKrRwBTsc9O+4KwF4b6BL2zmaaQx028UZMH03BGVLP
BNA2DTFkVe3JA36FvW3SN5vccx15ZGRFiqCXTv5pa/8jrBgB6/apcuxgv2TBHklIs6WHRqw6Lu95
qNEe4DTYyX548F3WK1Zsf7TeaB5TE76Ypd12032P4HPH5k5qn2JsHWm4XLVDNh38eq57UCV5kTEp
sL1wXVQfGkfGmj37q5wLaO3UBrQ/lPRqbRuH6OOc0O2gfLWj+G9mqzfLbvnvRrWt3PxtQYu3r2pF
seIypOktcQLvhbQdm+fSPafgmMwcnecO9pEEduh1CLsSRVZNYKjO+vsOIXuMPYOzj8V/KHnlEz49
rN5QbPKalWhz8KKcZRAcTSZ36Fm5Zmx/OslFvo7BN+jaGdwCTmOisFwMEGBQe8uHcliAF8SAuern
DN2Tt7MWZvQi7Z8XBGjrKutuDUQnUehH/AN8UwFObhgovrMkfQA/CQjUzvayi9zdKDmFlmY8BMBN
kBHpQyeCt7Ej/BFKsz9N7ErzGnFYSj7o6LA/VrMt2EalW6aom3Dpru79gmYIxRQiy/fena9I2vTK
l1KdY9RNa8Ntj45+GM956I5nquYPv7cxFFO4sBYHF4Wi7fzfl6b3e6ClU9XiscZXQeSljjizVv/9
x/++YAMKD50/ZRc7fPTKujgB/3m3jFZ7W7BajEqHYrbXgG09dZmt6Vt50O7gtLDSuwNWfRylg5h3
rhCf3PZAePI7gsDP/iaJ8rdp333NtWM9A6QKh9A/1C0nG0EFEaNOUW4LX+2CmTq1JvbkceYi3da9
S6SeS/2cKebtjqa1cD7yEBN3ZrIUnoTeuCgSt1lZ/soQuNhFgpjVTj9M/FJgjz1NqXgypbl7Eolp
IToa2tx3Onaf40I+rR33EFzQKCHe+qWDkdR0iNa6DpFuqOqvsj3ACAizs3gpDgAhXzSH90EgCRvT
gjGWQiXVoAXaEJ89rv06f2PVtoGq52xSondQWvuford/pvtOynJjjhpER0RnSvRxz+gXP6AOb4U/
/Eln74yTrGIQF2NFHm1DGCb7+BnNBKTMFSQWhdr2F2sveu3Z/poKpJbueCki10cTnn3zu1yERS6D
vxxRhEmfoPSgVzz+Sr9PWj/KApXrfUfDikT8m8lQm4wzoVBbkN+yWVhx50ebTDhkwrXRA9m90BiR
ajSGUGqHLEJmQO15HFE+o1hfg0b8GNlzb7QWH6NhvnCn53oJywM+iJj8l3URZxy1VsA8MeEm4Q/C
G1deYTqEjMIlsgYRrmaCv2wJHZVvbM+8b0VrMfmfvOHBDDi8wdI2kml0nQGIg8T9Q3L92jX9S00+
5jocETBGLa7nzJ8Rglfepm8dpH2OBRtoio998HuygunaTt95N9ZXEyXpOfeiB6cdkU0kQKO6nRfX
wRU79SEOWyCzJa9VteQkPU7sy2z6wS3bYLM1KYKW1PS/CAK9p+Ko5mIJuatMYo4iiodVOubkXAKO
Ar0M9zwGke8N1KTaw4NdAdwGb0Wm1RRZpxgFf1dgzC36wlkvNHJK+sm1YjNI+Eb8u1XcehVEP9Rt
7Vft+qc74txHtIPwJmT4tVgE9uWnvAgfsLL/8mZSXoPiF5jAS3qnPeTzeBxncWUxFuN+ZGag0EGq
JjjpKv4EtbkL0ugB/G+ysaLxkRP5kKn0VdWtx18MAXNr/pJou22RncHnT38v1fQbo9yp1+HWMItQ
XgbQJEsC5DnjCZJOs1IOLwszi0fW2N+NF72I7rvjSNukzh6HvDTFm2vqX5m+0zwD+Vwr9eSAOVtn
Vv2I1TtlQT/+AKpBmjiqx6p1fhzaMyiKnI86cB9VJNtj6hrUsYj72K98o4cvD97SvDTKGjfz6G/Z
tqhnQxhUVhm1JQ9vqxYbOk9+WNiqBJadwm+Ldn04wVDJW06fsj9r4yy3Tp/9JH+qRg+8esjQqkzF
P5Xp320IZM9mxRno2tl74K+BmJhu72ak/7HuPNkqzk6UB89GNcvD6G+GOaKKUBF3OLaCBFaRU2ZE
F0DZWbNxAhbGIrGkS55VeCD88B824WfEe/UeZ5fYyznRzNfiaucLVOUZHowq7RwQMNnFqcfXyM/k
e2OD4zJ9jC7Bs5EDm9A+OZJpLu9p8Vxn8mALMx9Yg8DOz+z0VoXhhSiNXWeubufma3sIDjYJaLve
jPMJlnG7GibAVhZHCEhPnOBmOCRLfnXRwu3tkTfHHS6saqJTzf7I+AC78pA4d2VistPpPdJBkLVw
H09qXILbkrC53SKw76NiOAUM+r9iBDnlNAafxGQVO97s4FgvUfsyqOhNWuSqZPMrC0j3qW7HDblR
5VoULBnBkHnPbtGqjeMUzu6/f8zzDaw960GjM8EJH1XvuQvZOZt5uopWBCff70EW8QQdcnvidyBR
9wTajFvCePV+ztPgnSlWBhKnS7dZHT3gmt14AbNYk/KxdU3toBBCsinidw+j2SWpyH7PJy6HZNla
BllPVcjd5PK6DY28uag3j7ZcyhMCcWbNWYT+LR8fafiJ9u5YYsEPByEXNMMTC+BqW8dW87IQ98YI
rBPcSQXz1sX7A9d1jQ7yp4HRchuMuBFti+SRBvN5Xs+mSh/GUWIwHsiTyT2JJKtyX4JcwiIsguBV
pJhwbb98U16VvmomLX3K+kZQo+2MToo97NEMMd8cPM3xgO44GWAQ+ntg7GePZN9zNMGJUhWgWGu0
/3ViaV9QQHCXk+kN8S8oN1Hb30p0jtcOOvmUtdnr7KQM4BUR1VXUorIEkL8DkFTf7TjDcxAD8PKC
fVPn09tEba7sBCdjeqnDarqIZmgxNWFHsPV0sxtAxDZKdqds1Jq/HJ/u5IYAAbqnZJwXVJTw/PPZ
IvZu6rGESIjCRT9/Z+x7zwLMg3QvxlTRTc4VW+HCh4HQNNeId+Aw6rHekC5OXZd7epvIPDxY/H/Y
ZhR2sB4TPAvIfP2jc081tYeewicwO4eGfFubJNrkWD3zpXpL2lzCwA9Z5C6BOI+++w1xSeAV8P9h
B033rmH+1aHsIcfB7Z/UAO7SDk9T2ByhjhVHHhF70/gwIFksolD3gM6JDrVbNPIjOANGSZUSZJoB
ZD+3GJuQiw/DDhNJQsxCpi53N2Sq2hemnBHRKY/2QBDW6LEjrFtBTMw9q7XMQF37jY2OqCLPBwt+
fCzy70I1rxHi+pI9cZHJl/y+J7NDnBfFdAeU2AxO0Cd/iBEqQIabSgBPpUwjZ46tTXshZo5cx5wa
DzAP3X7UvMkWB0RldRv2ugrgcs/8vANwleKEXetE+9e5FxFwZO4Xofs/XHL2TnQTcyBEb5vcs75j
vhHyNO8+lZ9Iz0XUGkZkO8rEPQQOwrlmDJzjoL0NiJ7mBTIT4YwJu/5GxRbIYhsNU96HIAOwp9jZ
vLy4hM8NGDd+d80c3NfuO2mPcufeCw90BDVY0tIw42sw5nT9O6w0/VhTTjySg/uxMLdpZah/2aqL
TgxNeYxcF1f17FlMRg3Cr5JhJdc2CiN3vBaR81q25C0Tb5GwzOz9q5NrvbXG8jK2IoXhVL8urK72
QnD18uc324VnnZz52joJ5XnEQozMR+eciYCfJTvHiavVHBblC2Mjc8iZmayLNP4O3Gh4rQvrL0tL
/+/MxYhCLHkfa6ZzLJmQD8/pr7pwb9BIkm/7jE7vVpDj8gyUk6UrdmrbI9EXl82TCLI9XSWY+Sp2
9n7evWeRS3k5W0+56MmZvreMsfDy0xCXEzcRJS8K0+dMsmyhHSmPBVFrAH3BPvhZBBNId5C+qKDr
zDEXK+ge4VqN3RDuRU57qvvuFQIckg7t5Y+lG31349Qdo1jjsC6q/tb36IQ9i3hP+CsnE2lQ5AyX
ULvxYjbpGY96fAglXCWeaObNcwQXNpQE0XTUcoW5a7NsCYV4EqhKmp48D8JJqcVac6DJo/1CA6By
ByruEsO94MJS5k706JloBba+DXDLBjJTgcWC688Wv9oPLu3mEOvlg5jrjyVkA0ZHWtzqHJpfmb1n
WXbtYqIn/ouyLWe8mExpGxMk24J1yW6GCPw6Jzd44e6ZIwZdcAJCvpsH0gzwKe3kOEeXaJ6ftGgQ
nGIx3C5G8ANXQfhQlt2nh1pr0+ckQHiaCdA4DjcxQzYZl0ywLBPe2a1hFNG3OmiRHyKIwpcQX4Zx
mIZqi1TL0fdSEAylCykFS6boOftVsZ8seNGuJCTaavZWYz94dfsm5MRKYgSsnesg3wx2kZ/JofXS
qn/sAwa87LfMug0HcSnUj6fhNYBG+Meo7xIIyhRXOczzJXFBEJ5QxSBhs1sBBpErxa23lkcKg5q5
2xnBQMAWOQm+qr2MzmeBszBIlgVEgHu1+ugF56W/se0qJHnTX/cYkrAyBm8kVvxtHZaXiY+8DEbP
Opx5NW2sFqTPvqWmhQzflMhZLf+332oeCljpm3gQWJsWVKhGRE++0KvETN4WB51zrD0HrDIqedki
vjKTTSVLxg841rWt0D6Tvf4VD6ZcuXmIPsqPL8UCQ5ABN+uk0vc3baoK9tCc1sbERxKBoWgE/moG
J7ge/GrY1HrejUH6xyLvc09bUZOdgF9Q+b114AAB8mO3T64/ndnlPWQEQdPXmhEFKfjgaVHXKE7T
s/HloSGeTKXRUxMKkofLaCOdBFzmAiSy3mNJufgJEz96y2XdlvAMR6qGxSTUPdGzmAnWqdpPcPi/
I+ykBIArVs3exVlYSKc6OfqQzDdBarN/y9wHQlBi8B3VpQGPxrJDMjieAgorH5jYGmPrUyfhexjM
XIPfre2kcRHNex/VnP9YdvdVFM73VLfDKrir25qkeE1G9WnlIOKzu0kaMi4SMNuh4mY50Sf2izBD
uXGxV3gpxjQmLTG5K9gkO155GWvemHv2HfVk2QHD8d71tHz4fvJRdPplDPm3teyOBiEhhiQqQ4JP
Dk2aCrwBIChwNNxllTFBbqn7AWrqbbHy4THrKRKKLCDHtAw/iF4jKWkMQOsAEKMKvsadfWdZo63u
HkKEKMjxAoary9cgAetLjAdD/9qG8WPjsZ+T8qEJ4kueZpfEo5/3XNpKJMHRzrMgPMOKI6ghxRxJ
8DTaIhdZfHxta+Qr6UCaxDjAq4n/JvnibYacnCKv+2KIjO0jjh8XXb9UnXtT2nuaRpKuM++WEwcB
to5BcNs/ej1i1pHv43uo5mPp/xJQTzIoh0ON2ceetnNXU/NxteuSdjIF3YzeOCD73TokgVp2wzLt
Whnx3M/i3Ov+NzlEFO3w7fj2ltM+4JCfXKZYgtlQsRCM7DvewWG5uxqxFrhJtQmCIkHh1j72BUcj
Zu2tVUCCXo6JsDktwBVvJqe4Rr6Fy2mB3ujWCJsrHBMGqJjnOt+oGIZ1GJoLAJpbJ8tnto+3eVZ8
B+uzIs4kQwZllHhOYJBaucaa4fCwDN/NmOpdOaKrqdydGoilQUy6QneM0deavDPctZSdycKy5MJO
rPdhcxQIjDdeCD+nNfX1vy/GsTWuNNw3TruZA+tVKi++/velzxDUFRhy6bswFY2gLWeGvhzuq9yp
X/0mMxvljPMZ+A76rMTh99u0LVlg0DibAlBLas3g3WjhEfShbu4NQC5kkdim91MS3mYAKBvWUT95
Szc3ZssB9hei3DALyI9hY40Wzrn1oX6ETBVApOKfuLr0IaWUIaTM/aPYb3AZyq2Ocn+dls4+WdJu
31psuVOrMxfB1oZXuMnJZ5nO8OGKo0FzwPXIyshRDF7/+0dkS82pw4MB86ZgjMAOnue1O2lkWXEJ
FQUqUrLxdDrT3vElUR6/mjscRrqOd/IX0O2WM3LFhK21q2fxFIfDa9SCgqt771d/h96O9y/ZXAmS
mfSON/ivWeDFApECctj/CyhEj52PA9eTjOnZhYT4EqMEiJzsgGG23XLy8gTLyH1Da8FBDe0OGOpe
NM4LYsZ8m6e9zwidXze0RdfikwgCCxybmxNQFy7hJkIXegwLOF7sxdaeWzKcbmHvDR0AzN6xjmV/
z1Ut/7LR6i6hifznJa4OL8s8XLFLy1eCFu4MYlmyjI3y+4/tM+HBFJDkCNujOtvwkU40UfK76UYs
1SwakPbK51HZAAwt89osZLMXPdRIu+qRrS8zVdfY7bWPiUugVtB2eSlx4G06vMbrQgYrMrGYZ9gu
64joPk3S4Rmr8MU3f7MUCMDcJQnPY+c86AuZltl2sNR7QwZcBxLnYovSrF30xI3vui//BcC9UxBk
x7GBH0a+9N7jKr9aLRLbrAMexpopGPwP/uqPeOX6QDJGrHY1UoIdsYKc+bk45Cn2wng+ucvy0nK2
Z74Xw4MsvvsE96/vAJbEIUXhY5tTpoqfmKXSwRP/gpklbizmP53kEPNxtuN/bL/DqDxGd46O4rKw
RPljkzC/GkbEYff6IboRW76pJRJHXaFOBZy0rm3Ut/kgfuYxv+AtR23S7kIrc7jC7HpjmeUyZOJE
o05SF8A4NTMcIXuHM6EGFqUjZ32/QvaxV8s1W5NUx4BZQy7hNphwH/jkqCGHJ4x0U8UGlmABmTHr
px/yQ59ITuu50lF8SqdpD4DCaw3LP7BFfHCbkHYhXXah7F9RGT85je9sMUaOEXJpBDusS4vP1KA9
kXaAg2GwP8joTLYTCb0xC2erAOPY6vna9LeoqUMq6eFTkfC2ziTswNjHaaWZ7aPpq86zKj86OvC1
leAsApuL7HopQIR1NOldGPsXcPBnwlflFif1k9sl1LdLSjJkwW7UjiLs5MkmB2mwZr8VhLPz7AGz
wrgKJRfgpM6BXXhu+scRj9Foj9s0LJ4x2r5UZLYN8mwE848oTN09MMpm6yMZXtlcYIWon+McsoIk
R6JpI7lqB24Np15e+0lQaabwyNjCNRALErmtByRNWYFwdSGqrJZzvnda58NRYsNAfNhWhAsFOaKm
yYH+Tjn2Ecbt0bJwttCpmRVzWvaCmivOMmvyGmi1G0/AfHX1IVwQcNm609tSwh0yzIhTni6frGZF
/hDb6OgyDxV6kgkgmOh/WYOfrvmfuTZlglQQ8doGHNzKc2ZqLxHLtUFsHZOSrCRkBpt2wK698oHo
pYOZWUQbyGTqHrXZIcevvwJkN0WO+imFyeJ1CjPbsoBqiL7UopK9rDGW40t6i2Yine5pfiEVjTsS
YapyzS6VrVaQY/xfFIpTq463GZoSJCoIqh3rX7MNGcbscr945tpBuMxa5Td9t1yBgJ1PSsi3IauA
rrkfea6+gn54J/4RjMAdTaCBKe/ZfYWrNvjjC4NLTZkbsJU31nKPNj7/dpjf3Hl8SJxh7/ZA05ri
S0byNNWhs/U8n36ruBbA3gjaMzjlEbXguUBhl/38j70zSa5cSdPrVspyjjT0zaAmt2/JSzLYTmAk
g4HW4Wgdzai2oX1oB9qJVqLjYWWWpYlMmmtQYZUv34uMR/IC7v//fee4kPAQUJw8R/M0Gu9PrFL4
myB7I/VGiS5T2lzVkLVqa2rZtNBXjaHuPZDIewO04mrMejbxrbF1yFO3c+OuJg31Z8xzCWj13QJe
lUZpB5ccHW8s+TiOrl5JSPHIT5CGpt+NnMVWpt9GKzuu8CIM7tM4pI9+TJVEDVwmYy7OuGhlDbRX
sqpb5ldAeQ3r6sIi8woe6GTmBrP/zAvpO7oEc7NrkXiA3+X0lgWFWodgDM25+PIomc3UwQdKE6us
qAgqxlb2oQRNgyL9wIHLXHipgl2i82pBMlMJSCu19z31xJj33OZWsA5joQjadSSJS+AxROJSiwab
WQtzPxnjK9eviKn8iBakjM+VT8ko6sLrmFnmRk2+2iiDuRCRLqLWAwaOxLsWAl3AaEIocaMg3iuR
rG2boosxoZp24vlPTXC2jPiCeWKmyR+/kIag8l+mbGuN8b4M/IADUvs6Dwzu4IYFq7ngyWWSzDaI
SW6c0f8eFdM72eH47gF2VVZ9cFL/Ci3CW5ledc+P0dXuyF3Z3Y1W943VyCoYW6w+Vn/2BbnUCThr
OuCcTPCzHonbHbuBH+dAsHCL+vE4MfTM53nbVLNAyMhjvQzL33OT3TklO1bPXu7hQqd6GsbJ2mAD
7/eQOGSo3bnTbwn7o+SYy4TR4WzgwWRpxuAYU8M0rXnBm1rex8F0cRfGDJTfmGAOjJch9n3INn/I
HTdkrMN/B5/lIwnLBw+oJcO0fLWMYjnagXyRUx2v2EOzebenn9p/tPzxd0CcgP0fRwE/B24ORIVl
wGlURb2RRCBOCBxeAyu/piy6iVgTeQ44sCHH664xvVzb5m+0/Oik+FTsJq5n6wKFxRZ6vgNH7Q0N
69avckJuDmXLGSdBwiWUSdUf1zHEdQC0L/k9fSdiC0e6F4L0B95mEKQzZw7KZ+tO2o8qgbyE7+PG
zOQ20ucCVWt956o7LgTbaOZbJTN4Xdeo5GlZlreQdJvTJZAM5vh3KJ4EjWAaKJrhZxJT6ODU/JiM
mRrOW+fQzUlX15Zgj12fZGFXbKSys9sn3tqdfSj3JpcvYVsmhUk2j33oPRpodjZAIJ4Td7jP52i1
NMFX6ms9tuvaJI05u4QYVqzBWY5dR+yssL2jFwxQm2hGBKZdb7rOvBoMMddRl0NqAITEbobcBzct
jLEi3Ahc8qtkzq+zPaFhDJu7OOA2Worip8qTlyUgTZw07X06dgwni128hMx5glqsC1jRau54dMoX
EvCvcenAwnLkG6PyikCcjtP1l36evnpRsEev8CAblOB9xoy7NjJudqTqPbmS+pC17b27SOeQp2Z5
dprhibQbr5cavIUbHYyAtolpMUdTUs/afJS0I3Vs6n+XWBnAK8xkExjygbguQ3eKNFOCDKUwjm0r
XyiMQg/AeTDG2YezqH2yRO+WwYNO9AxadPWzn7hXpOohpkjtmda3lZmXlihdy0q/kw+1mI75hN/L
CCwYpB7oLcc3g9W2TgqKn5K5VsLUQjY2QFeqS1Qe71VNWJH03hktoYQmZbLjkVzNp50oGLNzaAeD
494YPtvsvX1n62FrodqAP+BRLZBdLd7oTs+rMZDbnI3G1s5jDf7fEZE9eLGCiZ8/w418R4VMpYY6
vsGnLs7Meh+kHEim+tynwS8vSn9bfOtjPVkwLJP61+RvBtq2W5toY+Asr5kX80NqkLlyl5dOhneq
v19Y0TD5H25zxebQaxzOEXI8mAabSJXXV/1/naKPCEgNjEwz8rbOocSosuBh7qbobDoSFFbXvVdB
++QDtElHkDyGPlYkTFskr14g5dYXN84zkJ+KsaBc1nxd9wto0HXv23dRQWM2ssF/WYPBupt3jW3d
Bu+6FPkLvOOQ8FqtrbVYvF2+l4mo40MYF3tj77qc232L5sdysUjxEnwZb7UJo5bhLOJl/9COM98G
Dj1oaa5zXTaEsXFKjpXzM6XlAzdU+LqAlatM8R1ClbxNHHmA4xGf2vZmCfwxBeSszSCjs5+JGwCL
SyeI5wS4Ahlq8yK3aMhJp4me0wwnBcCvHZRU+JCSxulgvfY9P8xe3fOxKMpXOG9fk0z3OVdJPLDN
eCtJkppWG6yLyPpqfHBnEX6NLVkBDim6ejO/2AwsNgMvC2hKw3KT2Zzj1qrBZfU3lZZ/KqDGbRdk
W1NOHCPM+TC7DR5S2+XDHPCqHUN+EJKWs38YJ3ixrPwgo6HasdXiAcFoxHfLZ6D0165H8NdE/Qkq
rThQst0XMcdiTfFzACnjQNgMJUxpY371e9qLaYo5LB9eco9J1pR3vyjE3JbQ/u6ccZ+gNBAjH5Sy
DX/anFzoML9VjXedF8I8/eA9egx1110XPxLtg4e06KkEMTZu7ru/J7cc7TXvCOweBkPOIM837Lxf
LciCbLBGMj9EwkVQGdcM+IeHdufA2vclBD4EDCAq8k+bhNJRIvQFm23E6kzgAGzo3O0AfHRsrIc3
5jPDSVoZRwYbcjz3g9Xg2Qy+FvBYIQpQThlUBYv+uyh9F1B6vffC6VyHt3EZ5/2kh9Ew+e6bqdrN
MedvBtNsmgjHsAC8Ca+9wMF/6pe16Tbj3u0PpmX/diDlrP4/vPP/Ct5pRf8neOf6f/z3/ufffv/P
//hvR4KT7c8//u3n7+96/P3v/7D0P/qfGE/7n5APwyiC42kFLnf4f2E8w39CtbaBaDpm6FKwCP9F
8TT/GTg+JwrsbLwwXJ9/qJNDn/77P9x/UgA1A34/xowwOEP3/wnj6XnWP/7tf8N48qaJ/MCBvBNE
js9Djf/+v2A8A3wVPXfKdd567MZh9l3IZ8wcr9wNhJz8gfrxx2CSfnNyxAgB+FxOclyf2UMfFq3s
4CcVV4ZsXnwHEmEA+4d/N1y0XX8k6Us1a553ymeyS96LHHyQSyBi1fSYwB6Jh36+x5S3ykSWXSKh
bpXP8jhy1bAxE+hGKD5efbcBQ9KZ85k245Xb63ic45EcucfwXihW4mjiN4WFKzNHUnTOkiDmH2Tw
FVFZOSUG3CXK+A2z8vfYifAEDl7+6RevNmY7xLrdV9Wwg4Exd6/IlZH5yduXxrwOJj67aUxB2hBO
oB4F2No/9tQHCIjn3D/imYWPSghp1G1xKYP0P3+RvZtf/v416DH0ArOCFgV+9aFJdm6h3B3HfqSr
0pquE/TFayDEwfDrfcS5/MlcOr7yobpmjtucykCYF7u3DvFiAa+m9XJ1TWaSOAaFde5dtMcpsiiM
BTkuGJP0etYCSDRSbOpNuPVx9LAB4WFRjWAhXHMpj1OSPafR0Nz1YxpeStYyXZJlEEeVc+dS9/n7
nxyjy25FRnrPjd3+mHv9uc+j7JIHw37OCvM15IYp+TE9V2HzTQ+pIUDBs5dnJQGL1IQ7kZjMSoiZ
Oej83La1L4hhDXbgSlz75NFw5ls++cYBaD4nHZE720X/LgvnBf4W2GdFcBnAjz9V+WijpxJvNkmL
dV3K+Pb3l9Qr/e3bSDRhnclG3aFGUHcYI1zOXaB4jFYoYk/3vE2MS2P5F5YV6th4kRhJq3DKRWn7
Fo72SzAo1k0ccq7tYFJkUCLk6pikdMAd8AXG0ALAwGO6aSS2TC/kzjjPDhHD0F0uRrqoQ2zkAu9r
wY6qJLNUU+DhbcZLdmM78wkoKjfG3EU0k6bGKTMDJr7/5T9XnCkNkd/ZjglrUv/i5YT7pXAusZW0
h79/aSBzdjTTcNcZFj3iLjRA2BKmuVBHiHaiz3+GJSa1lbjfgeFQ10hg/t8FUqV3+hTuq703Lh8l
QYlTtrR64Fkbq4J8NknIqFY0FnpuA35N0ESTDP71y1ALAxZUdv+vv5SUTnhuq/yDAIu5NycSrn9/
MVTaXe0CtFNcLLSIw7nfd1EFF9jRI9zWqC92ieOy0wq3v4Psaga96M3UY/r6PeIKtwwuy8W0o3fS
kCJ2vPG5H1m4OxJAiDICdgKB0XrXMu+2oVVwf2vGAWJdz46vgSbGmTK6xsK9kFdwGAGyxsxqh+kW
/0PRFaASo8glZjfmjo+KESPvTc84G+SVLn//v7DzYRbLFi3yvJiXqIrMSy84S5ggTphieqymGv5l
qF89sSCHTqV/gfFa3tk+WfikNkHm1XZ5xXpIIsKpc/oLdZzt7ZyyLqAUSD4DlBrTLNwtuXXbwcTj
3bw29Y4OuJmrY6ALrZs7QdiQNWp2ngGgF4AT2VvCRFcLP9oHpUnpMznBcNgXk4HNlW6llbvDWZC4
qTVlfdC89YpzUQiAPdIk9nTm4qNtrCv+aA3UMYjtfUsnNdMU9yqB506PDqEVl8yYj7OaODRjn/I1
A17M6iw0FT4GD89W8MJE1gD2521bt0VmBUre82DKw8MB8QxmnuXYT5JcF02fdzWHPgZILzSZHnMq
QqAeb17DhqQa8y3wtS8ESBWh8xghhnyxwvsR3L3g/OfTpZw0B7/SQPyUci1Z0coq2a+ZNkGE/JH2
H4xDeoexpuoHokXKoqL1yIOz1suVAAR/X9YHCi4nXJgPLhhlWmrONbDzxz6qjjUQ/1Zb4hqw/tLp
sde0zHtZh+aa/N+hAOj2CJecTYwYwEuHh6C8pvRUynbbaXsAQZSjDXM3jqZNqc+ZMOxrXhgRmwxx
P8zuLclxEZCWu5K52QceoF532KTpcCAC+eQzjCc1ROkvmdxboA0HnlYdlB6T/N7HYlVcJDKEWlsR
2qHBESWqqzUxZDZQJ+AjPwNz5ePsF8/si+N15uVfALgD5nlHW9dsAoZp2scgyQVraCva7BwWSslu
soo/rNFas4Gr9pEqCKFAFmq9aQOU/m7R5odJOyB4F60XP/7jajsE9PuC7oT9RmMzp/mxbbVJItVO
iVTbJQY0E672TTCfa3dpoIbrwLn/mojx4mk/haVNFVSs3xTqCkM7LJg8fxFu/VSN1x2CEgEQ2wRq
BBKxpfE5Q9ps20Ex72pOngyCVa1tGVIFG/Lv7FsZtHG4x6khwPMJJBuTSVeKcoYxYN8INU9kLjBy
MFkx1h4AoE0ZMR0NawI7Vaq205y8hqH32hoXsxLLKcxCsmW0LJY6ORp5cmgs8z2PowGEEI54JuOM
yIEpaHMI0YFsA5GYCvdTqN0is0EPs0c3Es7cFgpmffQdeSJoHUk5RgkVVG6bksD5ttPukgGJSTbM
DcvgmnNYfqhD56WdmXcMoc2moGtPDIKYrtrkL8WIgogr67lkN0AtEHdK1F0F6MFzFPwp5qU6ZZLI
LuTDD6m9K4UWsGgTy+KCluUR/4dVw52pbS2UPeCnIXCxXUwuhna6FNruEqB5abXvJdXmF187YCJt
g5mhlW19YH8xwUDYOYtF8wp7jExZC3szRhmh3TITkhmcHv4LygwsftpAU/S4aOCJDs9lbz+4aGrS
yCbXrM01lnbYhCPmgxKtjWQZsA4M39xmJuNBU9tvPHNgJKyNOEq7cRZV/O7Zhm21OJUa6ynx2WYl
I+UISTJK9Th2bG3byXvkO6X+xeRg5Wgnz9+/lGlPT6ONPRE3xxUx62Zf6mtoFTITiwH5kRzJ07NM
4WBo/w/JxWLbS/9hQg3EPf42O/lXvPQX6GjLOmkBuFQtj0vL7yiPhTxwE6JfxYsYq/BcZDbTFpGh
gxYp9cpXv3YujmLqQinspUVflMzASjlsvRC9HdbJw6Q9RyXCIzJ8LG1IlLaokAyUSO3EfjdnCHxk
ncHPYfxtBZZ36VJL/SoLc+9q1ZI7DMMB+C5fWh5zbxl9I0ZvglhS7t1Uox8XDf+g+weeI2jZDI24
26aIrcLkEHUgt5fWGV4bjjZwGq30lDIpgewzwXDZhsqZ7q26jXbGyGcnMtuTqkdIJ06xVT7AeQLR
2SloqlsTCO/JqvXwGiXIipCD/diS4OnZE32Oo/kDNV+uqi4H3m4xDTNHjFYTaqtAO648bbuyhmCP
9+kuLMvmQGWiuYx211zYkmT7Hp8tO8b2DWgKBq2+FNvIo8lZLgBMWU0QFTIN/+TwmQC8tIfC0mNz
XlXsGoABsqSuvywWHO2qlWi8aAIZ57//n9Pi6LaHQxRozZ8KnV9TJN3dAHpgSwTfOYUsWFbDyCJ1
Rlm1AcPxYGKbJa2jxK4xiNoYynto45GxIs9einjN3pGAFdiD3Pusa0Zeh+i2r0jqsTB72MuUaZ5q
3ypwc5Br5TX/q8q7n9zhKcxSzDjUmcHrGmQIUy+57XCKXpqRxklQAWzrE5NgPFRY4eNUY7m38bVl
jZ5DhUEOiaA2sJEb3DYiHA8QANuzaSuMfYKpaDTbw+PcQ2SPnRD03lAVG5nX55EOBzABZ6uyVUSA
dGPkQBrwiu2s2M1vcK3/2NPCOLdlXl9K81nOH7g55S7ljDFEgo6udW9q4aA3oZ9zBHlBfHRCi+kk
EfdRq+pQugDpz38j3vYZhJjklFvjx2RJhEX8u2fKc+K1Q7KGD4WJC88jCGHTSnTqnog4fmwuMQQW
cqiuyV043zP8ky/hkjgbp1sAi7s14x/AfIMNsjcZzkmMlC9fhhvgbcLb+PoCLe4rl+HB1yq/KEwI
euZmdEq1508L/1wel4oSf69VgMTy1CVpG9bQVFSCkv6vwhw4jCDZZi0TNLVWsMMvaGvR4EKnamVr
+WCHhFDLCIMmP3QOS/BCiwoFxsJQqwtl8wio+kXWHeAKLTf8+4vEdzhwttq6WoG4aBnikqFFTGqx
rbUoMcQC4Gp1Ivk+in7lmbskniatV4TTAkcHmonaCK1fHPAwErS8V130lYVRw5i4/A6YafIERt6Y
u/ZTxhqjbgB4pGwENXSTBMTPEDliD1aCXZmgZYkSkpQtpnsskZHWRapEPebQ8tY+JklMNQe/TzE4
TMO+zxA7LnnlnkpZEheELOXSmKX1g5zS0ppKpA/52cFcOWGwLLTK0rK6N5eeHotYZp1OTn6F4eN3
PITv1pSx+Dc/XGuXGeqhbfijJy0TMrArZA+wGzBewR+HV5N/PRqK6iZUPXEuRb1JMW49aRmn16Hl
FPg5TS3qDDF2svdxdp6WePI37TG//jRdDwDZTig7F+NWSeBbDj9Mgk3wytZaUAc/KEvxW2UhDB0G
G3VoddbBCPghV4jZB6oqclPj4N26hnHG6T2emnm84xvIB8EdeUnJdlpzGgCPTaC9mMMJmBBnvUal
rJPfLMGVHPKuS7jBkeROauhozUunhahkkFrQEB3ffOIai4EgudipDolqo3WqkRarFlqxynJk1wXW
c6vlqwb3wxUiu3rFeJ9FvjTVCQjh2v5j9wlfpKpIjm1U6961y5CYKPlStaui6Xn6on4Ft3+2FD3C
TmthfeMlCTkELaL66acoOSmC1jJm/RiyPFwHuaV1JOxyeL5hVWggiZqz5E+C/2iaL+XcKEJPsNNq
y2I+LABdmrjrd73JRAUS1nfUN68WK3p/Tr+9AECR5TevswE/qmRVtckFBgO2ddPiSioOucXdcXEp
ipAdNiYeVwJuSRTH5bkjvDL1Y70HfmEewdZRSSXDV8aMccehgqU9WfTGIbky3/bIkhS1rcfazbMd
xnz128csy9DbLOkeUO5dFAsOrOC95302d+NjPy7Pjajtsxq813HJMDnIzliX9ONBc4wjgabwV9N3
3/MS3vcOt7R0mI+ur8APROHeMUL6tKJ4d0brza3ZJghZeURe+KhMCX+SbqDVzgGVQETxOwD0w/3E
+Qa6M25URF1CwgSbgJNU/ORtU8Pz9kHFDpChzqHHUDIByqU8gMIG1tg29JfHwYpOMvOinR0vjyVM
Kj6WSHlSnKTysyJB0fnQMwjfPlaKZLgMmEPRjmOFFK1tzpyrrhDN1p7r57Yt+LIr+bKk+RMWyvPc
crlr+dD4IZWRuX0HDqf2zWL+kmb6mVbWhwgMSjkF6V7PoypBQ0MlxMcmg8Jy5/Toe+W9S+iSTjir
g0T1x6q0UhpMU7KOn+iU2dvR+UnINeaF92qoP15DW9/oDm7JKjwK+n2QAcY2krMSOV6FBvaE44y7
rhE7CrT5iVcbsRg/vgFn/ibckW45ILDn8tmoZ2jbDplUd4IHzp7fGMJzIVcpL/1DUUrYFKH/A/g/
OHpWG288bfRSbEwrUnbExtx5U3HbUZRt4Sd5zlpaCcQ1RzBXaTx9au3KdT4yYSGfBzAzi6B7eHLD
wvqbKSfPQitzwPS5L6qbp73F5oGCLBXtsBu35CJ1SUH8zKQUByO5d+fg3iVbzxc9+b2IGoqD77hr
1oCjty8s/6mGb2pKYvpFwsMW/zUsTWbJx61RIyo0ecsd43rxVoqS1aQDrcIoLo7fpOfUUHzFrOHB
s3isFlObbuMSak89TdAFgfnDOF3+xITZ1jUgLVIhNKsrj+hsEdGRaw1mJC431TwPAHwyPqaeyfJM
MXOjO5xwbXOTbdIHu4kf6VjmW9ujaZ0p/4Ra8LIMH92yHLrE46vrJcecyh69HeKfdETHLdACXAHh
weAZO0ORW1VuFnEjlC/z4uXgttmtk57YmC4/WHNinZQL/JA+GhbM2hi4tXIqQi3Kay7aRc2FTG7O
ZXnK0xtmhV8h++HW+eQLu/GUN2+LBn+BGwhS6w4ULLZyg9Lk+CQ7G+T3LeqjhvvpJKYPgDYDJmvN
m6SG9R+JIdh5tXwnSiSONaEfp5fvPIJvGe+OM+NoShLeEhHvoznK65HMR0+Rs38KR9RTZfYalT3v
1/prLE0QJT1cvxcRJ2fT/fYSdLTe8qvN+4MFC9lqezznttoT2IIlDny/SZINZGpKirwT3fwTAdzP
AocJ8fVb09ALsqfxFeIDIxBWSRSM3FUz4nb1eL4ngYvyM2S3h05FmgBGl7l7TyOakDTaaB5j0g7n
aNe5kM0jprynVsWIJo1H1MDpJiXs/24mP5Xu8UiIBFCL49xjg24fobD+adz2CwzvxnaL07BwvSzE
R1HyHTD9j7xKC11vppBUeAkBzlWVUamQCdlOkBjLYfDAk0WjfYkQ2fEssfQjEG4W0UTHfuWbDE2t
by4i+ows0Gml2YVrYrJs+RuEqRQtvlLVQ4LTPzO1O96WtKPdT0Ar55MrK3Dv8PHBYbGOtlLr9yAC
YG82cW3FDTsvxoJSyJIzJ/V4isDT9msAZAutTNf5s0zZY2YItZlF9cdoi/E0pnD7eEuulaxxQHtP
GdmpjUr5ftYOvY5W3YMGrVfQxtahc6lKkRzmLGv2Iz9OVtkDDnlJBjfECFw8dcZPNtDzDiKDiAX1
K+AfBz/XLICkOceG/BWI5scpSfB24mrM3PaCDNlafCXYSdRvQlu/hGdrwUlsOCnU0fSgpgl6DVBc
6EgrN1V/FMNxRgoX0+yfhOWjxuq2okjuevxpOng40m5C6TIQrnGSF/DTUOuf85SbL7/tmUL5xbKt
e1jrCe8A6Ij6z9qq8A85/bCtXoxw3EcuI9GKnOGF9/QvCGHcPxiXOjZU0riiYGZGdGSK9JPECymn
VH2IxflMLAWSnxdVLJyDKK33SEXjRkjv3VDGpzcvwE8rpmseZ3JngnK4ocRd88EaTmP9iPWV0y+A
DxZbr7UsTiP8Oi+3Dm2q30st9N7GxdZhgTCrmqccZpbftcuhDXJak4CQrXBrVO1W5NO77Uk82f5r
BT92k2e8ZXrklQ1pymDmB82FHBfmyYPEi0FPvydjsorquN925I/iyD26iq42qzORCRwmqHg0wKIs
HOrSki1+1YxnqyIuK4u7YKkYB9GongENFb17FXbG/3RIwJ1ENh00HV+iXcf7WU+q33rOeSS6EgLB
JSIgt/xqJlprsq4TgpXlKfCGz8mtT3lZPy8dS/Jl7p9nOTLNSe5ckTyAADy2Bkmo1J553kf17yCp
jsza7YO0CrpCd8PYQTZBpdD2HsFfh9tjBg2iassIUMTC5dFQjyWaDliTqtaoPijHC4Nj26cKSM7I
1JhFJ5me/FGsPbG8uAYY5oY36gpsaFIzyytqUhiz9yCZdgCH4P5MdC7mS1Pbd13ZUeCfnmELPZUo
5mRf7wrKGWWEMIIJ1LeTNO9+0L/zfYSqAO/JAM5YtuCrjNq8zg3kuUwDsCCw8FXlgVx+y/aQIEYI
ru05moovLjfciGJxzor4i+UGMnOvOUa07zYCGJ90inwD1poVWXUxJbUeokafQdS8eYbN+57Lgekl
94Odcuhalmtfm585mzUVRbcWLEzBtYGQsfHZ4aUt3VcGlEiSSyj9scVVo/fvub1v3bn8bSUOjtae
sswEUSko32znseecZsyUzcOSoUUzkhabsjurCrbwAIG82vbJaTPO+Yl/lomJ7xVD+fAycxJaCUgY
3Hz18aV+yEBusTCsGJEX1e+0RavRMcrqfHsjgvmKPk+SzoUmnw+oD50cUwr8tbB5iy2kHssS7+yG
94RS0atjD89+VR3mdvliPh5sc2geoYGSgDUCEjw3xDFR0jxrCCUO3IQ2wgNQXnJrRj20ro1wPvlJ
lWyLLiKVU2XcdmJ/HQdBfOjwktkFLa2iNFazVV5SmxOHYdoDk0eGtmxOWnN5dPRVJUvf0CR1gD3l
tyUi954W3TohG4Ymnht+UoIGyQm37Loy/4S3fLcwYA7pbVIONp0j2/l9RVAsnY1ixSzqo8m+x3Dk
C6SKw2R9OcR8/QFKrdBUuvwEin8bkRa+StcYGbJULCrz4lDWxQp7FHkmNwUcEpKE53h1qFP1qy6x
ZvXNr8ieqIAZhJRWNMxfMJPBlYxeAplYK26yF5l0j055YmEPoZOyMKEgqtZ3URO+m2N74F8NemQ5
70JfsCjAG9cHZUFke+LO7i1bbru7UTcmGTcnpXcJYuzU+j3TKiveMGJ9lL3zCbJfkmDX6RsObSLu
JbR01jQNp9o46lkrBfzliH9MGokBTIGvO9UI2NjyplhErHQQJbAA0lHlXS9D/IScLuHmEV3gWZzS
jve+gPdD1dB6Yg+5dv30IEW/wZvzqX/UU7d6bLp52ciR+wBquDhb7poRj7zw3qM8hzokHNxCbFXM
5TdDlWoTJMkTWOZ2z6wVtHfPT38R75LZHFdNnfyucI3UANfAdPx2WXBwMm1eJk/xDlo2cxAz7fFe
67FNwdiVYjdb8Moc8UYBFmkCAjNWoQ3sCfhokAX3ZqGZscHfkYT6tOyREUltWhufd78zi/QwNYKB
d8EjvM80pVMJhEehcccU6Yyl/VZPEYlLDsKNVcU7F5LQOmurx7hb+J6wfA2+StOn1NSxVZnSX+bo
woxj5MnmLL/NCZ7wQqe5G7LC/WiALMydX2GnY2hufJeBPGMvkf4a8FIYvuAjads6hvDau2GxJnvq
7RK/ea8aJmHGuHxCs+b5aj1BCMCXZnu8F1p5ikLj2WVQbqXwK7p3sTxl+PHWJZTtpeyMTRuwUprC
m18V9o4rBYG4cv7x7Zvp98chS+ibLzYGKQRMRvQrGJLtDNq/yi2My4SQuXylLQcrYh58lShx7Jpw
OYyNycxzZoXV+f63bNgdSa/amqAVV8reh7IPdBUkizzO66YTrlweGCuznXlo5PYZfztJLXc6trYL
daDWRVQAuKWBG9RsvDu7KIeDHVaficsHfKrYdcLUkruop2necSypF1HgQHD1zItSo2HxeZ6ls00K
7bVhgcxutjqF1rFkprDBxUJnniBpM71kg9oPVgmNjPAZytbPZQ63RRyu6zGo2Oh4pOLIHdbGNG77
AUkhqJVmQRHG/BVb4vi0JO1LkflMKkzRUbtX15GBmYdgXtDFSrjAZmVjEaGVXKAt4C9sRTFCdTtn
DJ/bJT7M4Xzlb/+dzN2VIOjf/OqG+9Mxq83uzJy0CDl2JNw3Ypv9pcMn2vdY5da8zwnNDWpJWDmm
L7XKbrZ+K7QccYt56g5DnAJe6PyXuVwee9Lkhl/9yRKQCY5xD3CB83jOz5qdsKaoEtFvbT0i42SV
e8FFoSXaVgsLLZ8jfNCQCmxKy9q0fcEmuH9MU111TCXJ7aX6ggTzGCNdKKoo2wEb35CO2gdh+D5Z
+bQKyEc7JXO/JfUhSvHkcC0C0YV/qAPjLS37sxeVH2ZB2NQLq3eXmFHTRTyLCetYHc7EOUWA0/M8
sVjbjcNdSCK/9Z37jJ+ixQzyvRN5/S6RrEFVzpLMTzLM7KD9ZRd8DtbyWtbjPWjxeZWX7aX0s+3g
kZuZGHUt6pijSNyERHAqiyEKB4/V2O6Cob3YC/alcpAfA6xg4KtUUnvvRRNNl1Cco9S6pHN2T7Tp
DnMDV3CoWGuzwDjTDOW59sY9TLBtiEMzZdCwcugbwQmxXkbfRNaZUxkmR1Kcw1m/CCOyKYIBO7GZ
s1Pzrnaml156r5k6ZnY138/syuJR/urlcEEyO6zKgi7FOFbU12aDmWP/uXjBe4MBx9D1Livv370s
6DmARN9pnd663Mg2NfXZvYFBQ1EmMmP3x2J2vLK80ls3qbpz3ZQ2smIM13b9qSwMKtYw+4thP0Ev
5cvXAJLdCxZPveyXv17gkw/2g7BJeQf6j+WYA4tiWFgCDuG1q8WzRSMabNnCaziKmaJRwiGK+Yti
X7yyv42AaRlLAyACCQYcwyOBVpfjjqVfuXGyml6LY25Sypomo7VEirUglbeLvCynaccnyaM/wDrk
OoLSjhUQDQ4+umdN91dfNlT+hyzzL45s1QmN3DU2ZXFRcchPfdZ0G6V4t5tVdFz0sM0YVL2lxUi/
btbi1IW8zUyQYGE0w0gj36UJ6NuC8TITS4gC01c7Wh8R03nf0DTK+mJy7NST6ApvdP4+pgOhtIg/
qcJIK/zxKOL6CKPzu7C7j6yBbZBR2oU2dZpljl9p6F5zi9RNXZbbKhtPOAr6NXcYNlfBulTEC4jF
PfgVtz+aK5zG8vrrfzF3HkuSI1mW/ZWW2iNbFQqmI121MG5OzTnZQJwFOOf4+jmIrOnOiMyJmp7F
yIhkpVSke7i5GQBVfe/de25BjlABz2ZBXfimdajT+khkDN1v4LoNrox6ZkCXgyAg22Wa+zsYlgFT
Pm+fBi5PNzdfkcrXjp+T1+LbnGdnAHqW3NPqjBkcRZAOjwXIRTuzznQ0XDSM0GtBOqXKmfeOk3+h
A9zi+UhfcKJDQyoaNPZj4txWrvvGSKXaamQJpKkhxiNWK6RYB3Lck8LiU3+y93m7xKEmJrQ1O6NY
fsX5u5KzqO86XDmXocG+Sa5D6jvftFuONEgQmmCpS3d04vpLUHsfpP3ihyE2Y+87j33uspHiqdtG
3hhfqWoHQ0wiNGlJROHu2Io5D5glWNsulLfoHbDxSUVOJQOnAqlF1c9H1cIEgiv1Qk2ZYLdO3jFP
b4EnQzVc+Aw4HLdV2WLimu5Rbjn7vhrXngQXPeWOseGweoSj74Oahv9h+G9KgZQrLWSD0jTOFmeU
o9w9SAf9wn+rMzwoE1UnmhVACmRmgxXxOAj7mYGHauS5iwIwg8aEZthVn2GISh54FPp2H1+tK26D
oCaoqKGrVc9efUnR7xQNkC+gNIGTXZW+326GkVGjC5mpp7e6gXSFs76S3xB1pftpHl6o47iyYUOT
IAMHrF+IU+HcPITJFgHPu6sGElhCVImGJGhOSeNZ50qdi7y4YSS4chnWu+jkzhLTemCfZpttAMKE
zlteCdxImbGrhHHMq+qph7gE8QdiXI+HWvMrieAmG6ODA3ryTuDiLJK5umSQ2G5amxAba+rcDd3+
aGtW6MKZ0mjEhagtOWbWIR8F/aM58s8RpyzaeneXpAAwlyg3u88WGqP9lbbecPX9XxDcOdBCuKyL
J8i3HkwfQdcuSu4dC9clVAP4G6b9iTVm2I1T065iDf7I6RmtNHPw6aXGkzPH7dVMp3DV7Ag9fK98
tdAK0wdpTC8UvQqaQH0/egXr9EDLGQDYR6ZjcnbL9mmYqjsLk1Jfh09YboxNFk3P06ZrGaoPGklU
D2gvAJvE9JSunQHDi4mCMW7rgoe6opU01e41wgzrKhwYjSjibzdods+tIrgEuHWVcdQEZ3LWzGNz
JOHjIlTmhVDzl8DGmVnElPhfRLc/oyp5sizO+db8RuTmJcOIPU5PcMn11q6Tq6hiYyTd4y6nv8rw
8DiH7cHWxTk5Zv7GAaZIh2XfswjaBSwESg8UMc8aEKYz8UmOg3XH/Opb1o7PTeKjHxxR3PjDPkVn
B1MQ4Q8aHKrxkJA6xE1INKtrgxJrwseQp8aXVBw4ZjAuQfzQVi2K/kDqC4+eo0MIxVh4OXJQ977M
mZLSYvcp8o4F47qGVsxB1KGJ4KqvaUC/Aa3jGGEb+5AGz/UCDs5Ga9gnc/EMMQvCqme9iVBw//dI
vKaYjks9kVTG1WebKkIahHJT+iWLXmRt6oKMCa7Bh2IWdDS92IL/S2KFqa2Gc+rBH0ZC+5T1DR/7
vEonzAQFgNdzqXAuZLZ9NaFEVpNUTJvZSYZM1Uz42cQZFe442L01oUo+WKpeitI4zD3ywa59zBbg
DCkKz5mXx7s2YV4zdNcVWYSBf6OWaELMVW9pM9DXARUK6mvN4vbkcV8vT0IKCBXcunrGbcKRoqXN
CrQ1iKxVGrnhziQb0RWEJLZp956BqPdCIM2SHMXAZRf3OcB05b011p/oB0KqX+MxHzDtYuIryk8H
MpOhkS9HKDQCtN4MlaxLPYqvaeMsgY5Lpnbu48HO0DiVgGp4lLJ3o67XOUcOj1TIgoqYda48lAP4
pIDkyCHrBOd4bNwQ4xCVzCgnB0fhujMfLZInBdk6aI2vhiWScize2+bRHxo6psMFVJpdi+FsNZBk
CSzyEWM3XRf/PgxCqqYIZAISWdKdvpVkYeZLKObEsH41kpM5mPD5eldcS1MRQzM22wERKilMNKx0
zQOQlcfQrciZT2wA0MUt0NAnaaX3Uzoqxingy2wgelZivVpLjKcgz5Phy5k5i/PB7E6jFxAeUga7
yL93yAFNhH4tl2BQiUuwLb919M4L1Z0iccVsZGNwGgQhDmqgxDSVXpVxdxspGpM+4ziINgiToN8l
HH5X6H55GDYSk5YOnw3rqlhiTBPyTJ3vKcGxphmP2HaddMN1QfqpXGJQ61qjJf/eKfeeWXsuusq+
SEhOjRDqo/Jfa9JaoKku8arkRVC7RoeA3NV0CWCNv0exDvV7ILOCnvTL4BLWOoXNgQUswxpEjmvT
fChyLjzyXdGnUVAO9KZK1EA+GbA1WbAWe04bGA/OEhLrOTDqFX1/E0HQdUSSrEuiLLxQMKodqPkl
bDYhdTYjfXZcYmhHc7px0t4/60fGmzhmxXZka0TA0K8lObaOG2e0uukVNVCYD2nag3iTGESNVG4F
kTIXLZm4iSa3xHRblJhMjAx28l4y2E/tb6Ba72onHNaEU0HX8L9cRgqgJsD5ZQIwUBtNR2i6QdCS
K/9BNZ/n+m6Qzo0qu3ckKxfeUD8AhaVKS/HnlpK2RJfjeAzzrwGQtkQTtXeZsC6GORjiZb1OcJbR
Unf2NZdyTB8HUoWXjM9uNKzDlLuQ0ggexpc8ruNKXZYApUyLGB7YTp9gGynySo8i3eF2ZNxAvbgE
AwpckBPIWcJTnR1N2qtuiUBGvfg1Z4Qiqyg+m0lJbq3k1m0LmvjkJ7dLkHJNorK/RCuH3DwA7sG8
9+b06sXecMwbIFFMiS6ZARM3Rkoz53eQ1Jp4FE2CMwMxe506y50yEe9sfPr9fAMnEYnYEv/s8vHz
0LsbQr+umIzrs64mLFpiujQJj3ZJlkMovUFTinuLfGlnCZrul8hpWsPEP0Ch6id1pibB3+HYp21m
ZcRL+VPGakqCtU2StaBzr0i2DgsiroUZ0vU0hmQDlandODp9QQFT7BmYRGsA4f2hY7t1kHbdTj5d
5Rzy8ChyeRAmBBJnIos6n7hWYHmivTHZa+RH+XmjTLJR0Hda2A2m+lXzKWBBt8LrWEW7MRzjk5yz
1xKRQRJOMDPodV0C7iw3DKXJUvTOCFmPQOhDw4jJCwfrLTauS4S4WsLEfVLF4wwLTtDHewbO6My5
Z5wAK0K0ZJEvoeTaJp5cOPmzAg6syS2XS4B5Y1YXJe2K5j0g3dwZiDn3ShNB2UhtUqL+2DrNWzTp
j8YrRvrrxoYMkquald3AzeGgg16FRC8TvrNuyVdv4ogzlflpkbtehBf1EsNOQFTc0UIw2mQH5J0Z
+xLZznEOtekS467kdOl211ngGqgjCBYRJL5P9lDedJoQeGp1Uuj0m0c6vL3ExDd4m6O2uslHl4Fx
iT9iiZRHZGrvaBqTdmvhJSV3Xi8B9CSZ34VLJP3kmtelYHhSkVYf0b9CY50+OayYTPJrDMfJI8cy
SkPW8S1hpMUEhVrx1QFxD9xn75qODiHUVgExad9pHK2i64dDRkebiXt2qL3mI2ldYsrpgtmR9aHh
PcgUkXrRxs+Vi+IUDi+2aGF/67s3r/cuPAOAQmkdsXwGRKWI20rgIrSUQ7SYaThrvCykvHj9cSzM
7qIkmVZUpfmQMH8xk+q5DKfmLIz6xzLyufQGykgbnp1KGgbMGu2POXfot6zpOmCj7BhA+v7BAkZE
cC8QCVUPUIuNa7jay1Ir4aSjdbgCzLaqUnWyfJhKVS0eDG29wQdH25elRBIkEXFVk3mTZ2G0zdk7
rMC+kP10XxgWNlB6njxBgK37UzXRC1YeXho5P5a5FcPFTy+kIv9CFm9Ghm0sEfgiaFwn7V2hy3Yf
CkQ6jMZQEIBIyJJ634oI0Uqg9r2vn3pzMMgTqE7FxPRgbMtLUafH3Ji/7LbxV00fH6oeM2eLZVXD
7SCn3Puq1PjJ/8Y1DVAxn/whoQvf1hxpgvTcsQwsK9VMZ9KMbwwTRNLYuVuvax7CNtu0QfXQstbS
Qwpo0DyWCTHyuXZfrNh/7SQzrOX/VCZcbuM6FVGKsBanxsA0aR/FbNn+DWVTvRLCODGIeA2IKR3M
66xjWpea+tSP9NXpHl2bGUUJJ788rh7yuTrZnX2BMfnMENN1ndoU0hI8ECHNhA+O51Xpv/RDdFV3
MQpU+P0oVjczyAgaw4Y+g/sRGx5Xp1c71QdHyxiv0G5eiszqOXusm07vAOYhkCCly+fkVTvW/ayQ
4qW6wuVfrx0nXFsMwcBW874dfR36OG9mSKiKClTmlVo/JCkuntHjLwjCtWdsD1gZgbMbwQ0Bc8xj
SUorVflFzsx9WxXyqj5LMwyFYzeWB+gdpK+yC+XD+CLc6swNaLe3MWUwtJolItzaJgpFXNxFIcVS
ciabdFhX1ngSDUaayAZw45jWmxVMWPwwsqcpcFWzcb9a10O6TXjKboHWLhUePyXI0I0vgKxYjgej
ek1peh/tYDiB+/jsAgQSQPTCdQLrgpgtZisOp4gqDUBsgQwwnA+lMmcLjZ+aQWfTUVKoIWALoF9w
jhXDA/gmSh7OBpu81PjloOTNbANdS+yC0Z51ZnpblOrB6a76Up5LxyUUZWI+XXAuM1MuqQJi2UTH
fACpCpP0xQ6rBjZFxWfh2S/k7PUMBdJnl6pzlQkW4CEKmQxQIa8Lrjp+i+xDjs16htDJLL4Ch6RQ
Z7Qiy5iomnuh/PbYerG5zvkWisJNX9MlTenUQMhcqp/8TpUDIYL1uSlRZJk9+cq40hqEbUlQzrtM
i/tqaWvzdzbYyYgAE/2jQ+8KOclGRnGNw7O6Y5yLxjBhGkEueVk5xcaxRtLIgME1yyjCJgNTxAUR
rqlPmjC0SGEPNg2p6DxlFafzMM/HEJ9H0GNnjz1Rb+Eupoy4M+6U0DujgUZRFDTmMWy4X4m7W85I
yaHoQgTN0v2EFoSQAQl7nVr7KKvYowZAOmP8UTYL1EI65gdnljQaTvAv9ZnXobvT6cksqC6xkzCw
0FGwy6+oUp1t3XafhLhX+2YaeqBK/IosapxNXORdJY1lFD12usEvmR9FFtBxr9ML8i3cjRciwCUh
4Yo9fWvb5iNazPDeQya2SrVt7IK6EkcPiUfIre36QpAEbpPpga8Rwzwc5ByZqXKpKqPMXHtJcB+N
a6PpQuCVRP5MVvdNTiUthNCxjmWXPjBDak9GMCCQxQNHJsbSiiKafeVK9WyOHNpkE8M1TMf9XMMc
cuRg3hWEXNf+fNE7o08Kl2SLF+6hIMMH2hLya7zK+2GwgdsXj3CjqDjSfTkYyaYeMP8vHlztzjAY
koF+Q+e80i8VXG1XXPqpgZcMeR/Kxra/XBjebcUn4nbPjNxjbLfFqeVg1/me8VwNDovnh2HpreSb
uyZjYlj1bwok0sQxEjMJVjKVOHsIRouXHo2el+fXeTU+IAoN0QmSN0KE6k5bnY2SLKw25mg9Cja0
PckewxoMMuK7bL5yysy/nIhnjEoOmr2q/SPjb4QZPjMLhwMi3kcYLfPKzLpX0S10pPaebKh9TMGM
wMDnVKeZr6DwOUXyvbei4lDYHXCfDudLExJ2bnd3XmCePFSSNMXkXWvOzUaP5I041noGHsUkioS6
KLF2sT3eLytTo7HDfaBDU21za56TGPVK6yTdIABsVhQY5YrO+6cREqhSdqx+DOqIhckfnLaq90Up
0S2Z/iX9yITpz/A605nDuiMuTdZoshT5AIKYj8JoC6ACJNatmni8cwPFNqtfZpVejyK81Wb3PIz0
fUnEIquMdzPUA/SZEMEMKq3A+kajbstVLMHOBOIwx/OBVL1Lph9fHKaI8vH0R5u/T06Hrm4Wd04a
oTlD8zfIBXBKuNc2Gr9xCSfwJ/Ud7MSHIHI/jOwkLdoC2BHOKp972vF4TWMMjix63xhLbJC67r2E
Sxx3nX0Z046t9rT81tpkfzb1fBFAnqEwWwJbJk9thpxUOtMxD6bGsdKUJcQgENW52Ga+esZ7MGw8
E7s2FBxF84d03Wc7zW6zYm63uvKblTCn5yzTlxTDJwHTgpSBa/HiTi7u3/HE4PVRl9wjLYN3wwZ+
66oRnImgHayYM2UiplUjHmp7OAWLGrLxk/fALh+s+l6PSLK4qg+N1T3nTgKTMn9IyEXg7Y+QNpUg
b2C0H1GHr+DbUIe78XsOIRTHc30qoKp2xXNJbblxpwNq3r0ceOlZZtduXWa7iDRE1y7PWtCj5lBf
pvOHdprj8kKGVmgG5ycJIs4lHJOCxX6UgNaz4AnVFbnKMfgVv6Uk0cjUcpNegGx2JHjT+LSdhyp8
IFXmtqH07TvONeEiLkc9RU6CuxFdcQQRdhMRrEbWTujPX/VM2HojDxMYwRHGIVmODHCapaXNyRWL
uxFe20Agi2VoVid3JDMI5aIlCJajKYqesdcvpokwV6nq4OStpvWx8tPeJjwwWxou7E1mYZ9hljzi
qmWY355ClxSXhD3bdVAY08DZkfZBG5E2G6hVJjW+vStqJ96GM0dE8rbSRenRy4m/zW4UYIpzYBMQ
lXyRCowdsb60DMDfVZCtLewqYPPZXH3vkrOmu8mI0Qxr98lFB037kJBwhr1DTxxrNTWvcL/ezd5G
4sUWmDSmumiYSHlug1a/A7tX+PxmbRqe9+qCEzDRRYJfM0yJDx/ocxtJeKdmHRPGRg+RTWfsSJ0G
Ar5YE3DTJzTLSF3NyFk5NDXU/globB2D4IrS9tgzNvcIqTWD+sEGSKX8lS/zPQamF9tQ+yBprsEy
BLvKFy+OCB/c5QF2J1w7nUVUPR6JOnfoF5nnMWG254r7Hiex+TX4DE3VeTFR4Vlc5DhiI5fCvnJ7
QnQtVsZE672Mm88hTZ+wlrgwkFhaF1r6qq1RE09nvZeDoE6QjXmgzBTPcFtmB3yIhwhFlG+pat3V
+R2929VgqVXcWtOqHJhr0td+5qxInVpntx0XlPMRM2SM/DTMmYSHpb5cGGj5pJ59a3Q3RicOJZv4
qnfS6zYSjxNitI42o6waoHreE3FWlMhNjl7K+BgFXwA8vPbwVPgOaZhgrkG1puLRZ9JghIN1W+kJ
YjvlsFAnu8qfolzdc9g7D9hPmSBnB0kbdfFQjybTCO0wgyHSIKFvXuFffi9l46BZTm5bB6TfkGHO
oXjFtxMNUI71uWK9YHOvnp2Qp9Htaarw8XCq5YnEbpy1ZFRoBzAb878Fn0kevUTG0pvopQsEAk3L
XublmOvarECf6Wx7oYjRCqCDp02Z7IcQj0A11Nd5792wRUlceA0OSi6JYFwOTzB/mDukhxnc5dxF
qmzTE6ZIpZIvnCPjP+zRlvnYuc3WIUvRHCsCoJzgnaM72iQOQJAY6QjwS/md+Gzd0liLcXrE2/tY
xzF+b0GlyohAEYHN5DVviDpzq/ZuuUITEsODOT26cISAOs4ASQ2DOS4fIuK5thC8ZjTfsjqIdRJZ
xqEOvpXoGZC8B9PK89qDV0wnaIrXlZ1teuh/NLLrs+9rMAS8geIVkVGBTGJCDr2oW+5yB+5PtBgb
Z4gh3KjhPH81xfQVzWZ1XiV5s0X/cN0bFLqGvcmdfp2TgWEVlLTBut/XRXk/IsTaSFuAxS2DK/LM
70zoCRI741Dbd5rT73pylvxtM70cm+Gx761Lr573ypzeoh6XuAUBlSXmKqxSxpOBvjMGilEXaSK5
sxKpwGZaFsoeGlkPqywaIbBBci3WVZRfJdlOmQ2zQUEDR/lVsuVU/GoU8kTEIhWrmrHjD949vlpC
M2X+5Yv81TFtcxOP+WcM+MDOu6On3PBOuP1bbQf9GiT2Zip5QoewxwPvdkQ9BprsysIEEOceQwOQ
KdQSBpg8TzYrW1HcoC0zOfgPr3XLUT8N1YmzcrwzKF5jUq4Q5db7wFhE0ZhaVHZWZc6Ik8q6nKU6
CYs2MFE3B+KSaU+C/cUXcRFZwesABgYU5KJcTy1O+wU9DLbk5Z6j/epS5F376Gir9MYy72WF5p6I
8HVF/4ApNIt13l8FBcPqdiyaXdcoqJ8+/cNOF4BCxJsoaz5egxsd1PFutN1d0WFirGgl2z756rSN
UC8RQpfES2ZlhplIPdeFOnEYf/UHGizocBt7/mhSaR/KcXrzfRZPyWqYCPOuxU6tcDiAhP8+cAgG
TTHBTlL70x0EgPGMgfCh6K17jtW437MFVWw4ANeuCGNHHJSlN8rWL17asrAPW8zgF6llH+LW/JI+
3mMSLU6FM2MTZxsda/MiaxjqJeldZdBiUhRva7Nv7iqAn0k37WqFKbFwnjumDKtWt7dFN6KMCZOX
2syyCybaC9uKBWJZEm2xm3rGmwBrpoptuSwta2/MDi069zqYuN8c32O0O/Sv8FGA0cbeEzJVsbVT
47xNHoEiYNe2UPxglYTZ3KF1mrcU6f26pDbYNrRNNQdNz6Jin/zyZRAj4oOwpk9b7XFVE4w4xzY4
r2rPTfLR5VmxZ/VE/uFe4FzizCIVXS6LzdlJrvOWI1bTE4ac9XdmwynPiQBWA7ff5jFK1CAKrgMc
h1PqP+KRP2eOiWUlo5ioogc5B7e9o9mQERW40vvA1Hfqnexu+aKtOC1oI3lY9o1uZzaetaFD6tJ2
YgpLiiA9og6ptMnIIe3vrCjmDiz9eFPk5cFrijPPqB8IiTuW00AD175LWyW2pWs+IntDnpCeKkmQ
oYdr7iwzusc6qECdNWO0nk30mC19elofm4o0AIRwDaSGFG2Mmx64zZl/tLAIM9IbaJ50cTPiJIo/
RYB9dQDjQU+T5IPScu7DukcApcIHhIfbGfkwXQWGeBHCw95ArUyjnWsMf6craTNmut3W8Lpx0SRH
BDND5cGwmONXWjd6HeFdoDJBdh9ZHaj0znjCZvowNMVFGZnfUnTkiLSST53nR416hAKElC8K1S9Z
24/FEF37mf9G714wPZPniKM3keFddi6yDwbM3X3ZM2JSetQrKC+vY/8wR/2SNxIf8zIjTMZPd/Yc
I0QHacvGcL08LB6EPnprVM3QG1E0Q6SEsbE1yIBA+nZe8bO7irFrMVNL0K9Yjg7BTT9D5w8ZBOgF
ErFMBk2g+Za0jgQt2HnxlZKXumPUIKMANv04QIyOMDWpDdEKxnGCH40S/Ea7ZLEUiX4VyJs3y0nQ
ItJvlTAh4Jzsb8pkBpEdFWvpiIuhZcMPVUqg3LDPlB7I+og4WCYpI/4CGzfH/rXtnntNdJbn8hml
1hsYyHC97DcY32qJ4nQUVGMKMn9inpeaUxPST3RGSLerGndePHYLFhmjumv0d01BcFVAxNPyo4xh
BA0OUlTWnUmGHfGNCAhLyWe4iLgFIRGvBorGKvOxq5LrtQb6fwekFr7vKZ8q2umEZ1gLOZJIy3VA
NqroXo0sO+LJONBYORcjU1aF4RWPOhaQYhrAb6f72CnILk0dImaIAZRd/NlO8wVtCHuLMhyuwvBY
FIL3hwVlATCPKW6lhpsLni9tKcl5xWgKNlbT35pzv1n6MCoSb62xtLi94jUx6GflmKb7QdxZc2kj
W7ZphBT1XubyYVDpw+AzgCWdzgVylU1MkOSHLsrhaDohrqI43bhmxWiaXyXPJhpJRnS0QxdY+ORc
5H5/1cOtXLUzMpHQucKxxuh5IZBTgVzntk9cWvFeSO+LzeyGs+fBbEP6yDC3Z2m9TgGzg94FCjNp
9FA72ZdLGKpFOGBLGOWUjHD8PfCGcXmOkGILNOJpqicKXP8RWRrySoXojfEtKuRXb8ZOJvDcrj0R
neqAZg/7a7TuCQoe69fJ5Iy4cU9GXG2L2N37ZSUIMRtoL/bpXvszM/VpPItd6w6bDEZ7Ld9wn3+l
RXlhxOgyzbjudy3TQWqaGlIoEPOIJhrB0M60zxU3VhuhjOxfO2bVazQ9NFBN2W0By2DKtR297oX3
QZiWv/5/Cyj894/xf3wU5VRHQdg2//iP5c/BV7F5a99++MP2O9/vpvuqp9uvpkvbf/zHf33n/+kX
/0kJvJ/Kr7//7aPo8nb5aUFU5D8ABM1fsgfPv/Lp7U/f/ztw0JK/edgDXE8Kx/E0/Ii//dvw1bR/
/5tSv2kphRaeLTwlhPtfvEH7NwFn3BR8SQtGo6b1n7xBw/rNNS3XFfx3aZpKWvZ/Czj4I23QcQgv
sCzL4xfwLM1A9UfaIEG7USN8djejYugMCuK2TpL3P4AYTwWZ4EX+b3mXwSPN2+bvf4O0/cOruMqy
be05rjZx7Ci2Yz6DPzINg5Gs4gxvMupKs++3NLuJQJ+Rqz5Dhh7kJlTw/ZHFWW9GCQd7lXUVDJ/R
FhCnSOdi1p4TE/FQMyMrV03UlT6UHkIbv+8cMClQmyfVgqHt0yw0GeXl00QjzJBZEu0s15psToGc
j/A26spiAN9g892Uo0qn636gajx2/DDmQwnW+P7bZBNBfaENPzb6dd81Hps/TSRIRhzcKRemwnGe
zWya5CUfLUE3daGjJ3pbCxivQbd3ViDz9wgNoVVQLJ3r4qBH99qSPNqRXOxqfa9duKt92Tawt743
MLJ5ScxD4uV/ESuOrcdSfUOeUpKUFdYg1nLa0x4KnID0IZ5549STaTejvoqDyXnFBN33zz36gK7C
UmLkDbPh3nGqZB3TjcfjFrWIXcy1jLCKvAtbYSbbJE5cUiwBNkV+nZbx5J6GwCnHTYeIx17H2spR
gJaMw9YKXYZ9HoZ2pUklCTDCM6MA8TRmNI9PsiRrt9lQrmq5rXpMiWdVoRr7KWPv5GCqdAY3qQNe
XmEoCqq5lfjzSezhsA0Utz0KEoOoo3VhAf4a+XTOmNZroGRpTFQnO5wABRSbcNupc9zgMyUE56YK
sXxfA+fGC4YqnFV+22VW/mnhkdnAZBHmoUuRnG4aKI3XUk90bRJnzLe1X8tuEVCja4lo3nRNftX1
BAB3u6wNw8qEnlOPTgm4IZyCPfWME9+QKk5I7EVeD/b0zASiDxZX5PSqtW1QxiFYHm76itpqbREC
aK57X1JQh+3o5YcYtDvub2ciBfeG9M4ivbMN16YXlPnADXp3bugwKoSfnBQqBOw+smn0ysMB7WAf
63NhGE1yTaUCEjEaNHGAA+E7mKkmAs0AoyB2vqzsUrmXZuvBbMq53/XOsXPcNOMUE2MG3lt4hE12
aOqRy1UMszGMS3pKOH6vC1PQRnH6suh3olc9asI6H8xtO1aMrCKv6pD+B1gSiVqzGtqOKVRQ98ZS
Ngof9MqqOThW3vU7T/h4VeuJxLVDHfdJcOpSm1lB2bo8hqY5dTW64SyZ+B4esYOwGyf6ZJaJRF9F
sOUIVJK2c0i7iZ9TaEmaEkJtGHi3elSWt58VOz7xYrVdfiClYEFhvSzny94vEv8iIhlHriLgNMyP
ySCKLs1atsP9pKbBOzpjL6NDImkvreXMDHAVRHr65kBhIrTcFKwvtOdNuBCdg8+NNjVHqShykB51
gUFkLhIgioIbAP2Oe07B1GQffdvyG+F6KVTwFhCEYSlOD575gju3d/fkn5KtZlNCoOkuJDymR4wS
JhNVPHDZ3KFOyFDzlQyDoP57mGZKugGrRgdRu7M4AyOmqkkb26DfwfVBLA+nrjCh+UUaXuv4tz0o
WQJ/0U/Zs/EV56aNJWT2WR1efr2QOz8s4x7HWscxXVN6qHGElD9vFkGTGBBrOWx4BAbiVkY1Pojp
ayp8yNZF7v5OOv59k/6LfUOyy/0Bhfv766Hgtkysyo60rZ9QuIEQcGVGXq8b4vcliGFAPu2nDCBR
2tU0QgOf9QHvGdwgbGfi0dHdBU/emQij+1+/dfevfhVl0eMWtgYczHngjzvYZIcx1IScLqZ2gd4L
Y3gF1o1jZJpmdeW6ZsekBIzR72ep/+1HYIq/el0b4LDJ5iy1vfxef6AB22TCt6VLJ0E0ziUo8t1c
w1JUTJciOLc8oAQsDKuBEIF4vJ7rU+V9o/2+ATXIkbdetT09iA6M+ZTHWzUMDEjjm19/Mn+6SJ5c
CmyPk7qQgm3jx9+wFrJpO+7VVVuVcMdD8xOskv4Xt8JfvYgFW9kxtcl98PPHH8Twc4jh5eA6gOam
gQV4a//r97GcdH4/uyyIaG423odtCYcTistpxf3pkyZCtE3niaTYGePs3o9pRg6R6x4G01bbX7/U
X7wb3oa0XB4i7Sr500slPn0jNVCidwPAFJrkyDrQpfz6Rf7i/fAioBRN4bjWn66LTile0UMvvIE2
2NtjKe8NJxJnQSOS/5uXciSHXGFJ9Io/Pae0PZuuCpeWg83YpoUt856I5l/cAn/1fpRwLMtePjZT
LF//w5MQuAPT9xQEoYWd8TGbY5ZTXxnOVkMr+u/fb2D5lXJcYeJgUT+vdJXXCQdSBxzEKFSIZZjW
Di4jsl9fouU6/3jLmRzzlweHYODlTvjxLeVW4hZMuhdFMNG9S6yHcLW1qsfyNgl6NEMEFx//+y9J
KJprmezLDjXEjy/pG60ZgLLhJSFGKlcSmQaM24QzgTwOF7fxL9bNP1815PKKz3DpWWsWsh9fT7VG
izVW02QoKW1V92LaBLk1+b/Ymf7qZWxHcQ+alDHS+emTBMAYt47NzZ5wziIzgRK/hwE3IarO2Jfl
v/gU/7QR8hKWLemQgpHXFFE/vistcvpGLnZvu3JxWndWztFOK7gZWaT7yxFc6d2vr5tc3sHP94rD
CYy3Z1ncBT/d/m3JMUiE3P4mfIwdYRC00QvLJimhtAeYvITY+jbJp1DVEecO9HtqWDaHJA08fa+r
kUM+5JWJ/LpO9pe//uX+6tN3PIbnXAFtskf++HEUEveqGXJTqalW9YUdc8ZZq5q9a9tia4g2v365
H6tJVmotbclhhMUGDcGfNgN0erbEWcBHIQfMKkXhkHYbPNnjfO4k/Y3s5CMqtYtfv+if1uzlkrvc
zNrjUf3T9tAXfSUrCH6raoaZJCfHvR2AH9x+f5V/tjBOv19QehocAP7Y4vjjH/9xX2T8873t8Z/f
8+Pf+Mf+q7h6y76an7/p/8fWicXl+/c/tmb+2XJZ3sDf/3YRvf/UOlm+//fWiWn/hlGIPdnU7Pxc
da7J760T/Rs3G54n7gJaJ3yVr+RFveQx0FWRjuYkQiuBVoMteXbhaixfkvo3Oi1CaSp+i4KdLeR/
/V4/XBmaTf/88x+7GtAqf7wn2Li5Dd0lFIJXE7bz85bkWUkS+w7Tq0TD4qJOlvMUiru5NNvURJXt
JF9J0bZnJD8BYlX60ixdDUn72FR2T7INkupA29kd9vrsf7J1XkuSKl2WfiLM0OI2tFYpK2+wElkI
Ryt3ePr+iOruf2ZsbjCIjDonIwNc7L3Wt16AZO87RQKNofxq7faB+EiRA4624VyUKl9GN1J3J4FE
bslgpTcKZyVMCczxyoLzfx3FmF0NdipkDTryJB3/l25J6wUv4Im+S7ORevVt8qZXFwIrRUkxAxmK
XWPBV/4MB+EvfTO7IPSNlogaVqNCbjHBTHp1hsY4N27/oyRE6TU1UxeNQxhtBytcA8pBRFIg6aKB
4lPNNE5sbgrg/v1PymLGgdCXRVnFZCzRu4UBaBu7ubB1cMdg3FTzkFkFdrdyZEIYWT8N9ylADolk
nmZHg1/edNF1a0E43PWulnfdIXMrmRSc+4kAYmFj76KOQUc9NctP2lD4XdEsoOfNrl5h0osYDAT3
A9pAwxVQicKo3fcNyASRD+7KivJNVGvRO7RY7MpBbixrxFwLp5UkWJCTuhka173l9iwvbfxd1gzO
RfPzlh1+o//qcn1tGOXXmOb1pz0kzN8hurDKw0PQBmKvuuKnkOEfKfTiJsyBsnlrIrMywt+lcmfD
FYF81qgZB6tM62sGxiVy7PouGjD3ZEVsCsArha0c4GCiWrpBqq3nuswqtNItzszqYQZRceiIayUi
kbrQRLVjVRseZlth/SwyU+x8W/t2wnJ4lfQUsUAGj84ur2kJr5goBZBIQ1jfZQ4YPCuVBm+1+WZR
Mh5iXDMblgrgerQe6ghICHqtrQ1TBpQUI+8ple7w0432dRl9+dKhuzFi38k7M9+lft/tyaX40LOm
Wuuw2JDoutaj1fUUk4J/Ka6dY44fmEJ6LJ1X5TgvvcFTkBM6bPhedw56JNHKNsnVtOdaXaOhNUGA
fhJe5J7sckx26RDesOhgupAWEJrZWA0UKdsAWnTXiOu2cdabK7v3Axy8lb9rx+hVdbHcx5W+kxZO
cQPD285ATLixNdPY9cNYfGjIMho/974iFmFVjEqlLG7UJm+lUegb3Acu1TdZ/2hNmCOeyvpbGnvG
Lcyrb60o6xVpiCT/ObFO8S94KRVO6rHbu7ZVnlvtMuiKkC09MqkZQnE3/UeX4D0s0dhtA1q2qCIe
fS3ih9/GX4OPNo4I9uHiueNwMeI+5UYxLn1k/3GtNnlMrExXpBt6F+W17V5UQ73TgY/dYPRsicr8
OXRJ9zBtQ7+V4htcuXYcyuDVtmj2s5puDyLS74PXpLQ9o+G1KBpMwqOh1klrH40w93a+1cFlmw+W
Z7ZHmrjFss+nYU2AUnft/ffYEeMtnBx102zOGjE2i1qMJe1NFzNgge5qPoQ9Bz0vtWWr+hS3JkkK
NJ/ylUSgQGak2V7FFLXXhDboYSr5YDj9Y6q3btYFJ8gCNpijMuqOwOAWz9ecMLuVtCBPrtXHL0UY
oLoYA+fwvGwcQYJ6TnOpST1jh/uquJG/SQJEwp9Cj+1X0t2wWcZBghMi13Z+XdmXNgLCNOrFWx9H
Bl6BEniW4RTiaLX5a/+8DO3BQuRbrnqEL5uk9//0yipr2I1BvIEQYEy7IZGAIFCT+F2bnZ9nxnz5
PGu1bpn6gMqnBEtg7I0wp9M2TLpjWaKuGbLiFOgDBTclMtJ2wjz5WY4WMuecAmzvplvNtcJj7HEA
2PNC8ba9GpEhl8mAQMAyKnel0AMvlNUYp7ojXmawkYl34WC9RfVcSEvfaTAHryIR4MMo/P1q7QHh
Qf+G4rTZJXUgTpWRBHvLqy9QZgienHrnEYm6XLpVZ510CI8ws+uMTasz4HQYkHBEMt9PU/T+vLK9
st+xgoJXP98cWuePOzwLyPIZE1deQjiIP5TNS0YC+hI3Y75/QgMCGRM6jdIFcK1OP47/bgvc59bP
B2sMPmRnZ4dMFT4VTpQLonTug17SJ3DxjqFNsO/Pgxxwf5BAMu4TiumwwfRwm8eedsubgm+1D+pd
D8X0/nzNSax+pVQHm92KUBAOI0mWuje+oIpcqEBGj+eV7iQlfwiz2to0MlaV1jNJTaCPcp8QJ6Rg
F5q+zR1xJyoVhJ8rU07+pgvByBFgR5lIJtZn7ftrvBLVA8oeUZ29BPbvp+5urOy/Xd389xMgwDXv
8e6/+gQYnWyIkHLjE1JJhzbN4MaGBZ7lLISHyb6bbdzoXbQ2DvdjXz7GPIWO8/wfwm91ljC7EKIV
wxAv/Yx8EBiSyOGNgv2D8G6REhiLzUa8Bgnfrp2lFoo51EtC2eNPa4TP4W4Dzw9uzwMOovAWlzcd
nfX1+YpZnVGgFCcravxTrQYw01X1U+LmZBEiw+FUY1dpyU9LAxYLlndJjM7E/Gf/7vPOuwSm1eOQ
lQC9BjyZBbfkCpgCPGOX4rBhJ3L7vKS65C2SlrSj52VmjsdgdGjx+8HJyxlkR+xLCDHJWXxeltzJ
B6+nLhbnJHkve6KOXFt72EyWS0KK1CEsnVfih9U1GzTxHpjBLpoy9/68atgHO7VbvKZGPrzBbnq+
muUpuTTJ+NCBdnVR5PyCbktTySu1e5vl8C9ajAmO5Ykf2QClJlX2LzuD6Gmi+cOQTG4hw3uPb4l/
Wp90Nxp/DaRFrigr1icN/lFTRSfA4dqm61R2Q6tmrmKhqVcdf9Wi9HT5IzOdz4m11rfrq5XCfDn7
UUgSgcK384ZW7mUmHzbO1Ffc/HAsiE9CqD8NP43sEOnT8FVKKnRgul0IQ5M8JQwKVPTVyo6aEeF/
1e0NQFerpgrw/RuMwL4f2ee4Nrq3KiDwhsQSm0bMIcEhfCpt6cEFmU+fh7wUxakBo3CII/KQi8lM
5hhne+kYSMv/XU/oL5F6qYK0QR0ns8iRrkMF/S7spgMNgrWYQlj0OUn/Podh3PFFqcdUuCendbSP
ZlCwywNhr2KlR58psCVAyMo8Tr6evXvxXx8toqaTRRpyDyIyKr1VEGgD2fSderEUa49pFDeLL7sm
2yX7Bg3NaAcs8blvR6svuUfpNtYki9yehyap8MsNGc40ZWFim39g5Y69Tec4Bg0ErBVl05WQmf6N
pxpjgrA+XDNMTpGfg8+bL8FUjevCaoNtZirrY6qm37o7/H//kYdQk/kBMxFGMjcyXr1C137bVXis
+yD7q2O+ihMbzvro0feLe7DdLADqTKZAh4FNBEiIF4bZbOoixu+srJMWxVDHsgGmos/sT4DIO0x4
zJ8eymmtHpD79Mjc7D7/JSq6OknruBfIHvLsdihBnj8gh2bNiN98VNHZ6TzrgBOWjzrHg6UBONAU
n8W/y7IVzQXa0efzh4G0mlsl0tPzKpFCPkRXQ+KCdIAFoVvFCT2Yxb+jG8acVxgjuXPEsTfD9uSh
cf93+Pee/+PaKNTBxeD+fJ8GoDcdgQTrRvFWdmOVrYVe4QEbk24V5aZztcPGvT7PiML9k9cpfI0k
dq/VfDBGBy3fFBjz11cwRs89PZPulayjd33sYUih21kb5Ft/+XGxkyrQ3ga8/AcHijmUv2D8Eq3Y
4cTmM9VYGxzPSvZTkxGD6tX1T7Vz+yb7qXVFs+mopu/IJizfCcDZP3/MTjCDyTmh8KsM414AfEIR
xb9rxnxchFMR3zy7m870B261Fr5jvRvxRIzmsoMMeuSxHz/Fm9kkw0tlRSffUuUOHzN9ropClALE
h3CuIwc30s42dv+PVgtZ6KG8m2QTbXiO2R24xkiSXNmtsDHxGBppsUaYGt9Im5abWMbN8nmZIh+5
Pc/0oXzAdfcPz6vnoWkAxZCW8PWfl2I93rqNRKljwLLwBsN5d02m/AYCGWDk0nlPDAMDn0xJ5pp/
qjNBL8069g5slm8mIRbnwKyqvZPZCLst5AnL1mqR98cG0PukjB9E9rXXOi9WYwmaSYeitesKpq1F
r2M3tbUB+TWc1matQ4NwmQ3IbGsOqLWJRGgCgpkgvse7f9eaQTA6qm8bHgRIGgNEyz4fK3ZBxIEQ
etde+UDF7XlAg1ishTaCsiua8JgVIYwzH3tNX6n0PAgvPcNMXzZdkB2fL/3n9eeZxkZTRk11CVCT
m7pWXSy7rD30uDmRsa79ldixd3XnO3emL+RlXbY/JL/Shijoac6EA4M9n3XBOB3TkDD5QCUWqQP/
1w+eb3keKJsZ+GI9BazWF6Rg00DeVfH03hS+PNtFrs7PM3c+e15mKBZ39E//veP5/gakEeQRS71E
rUU6mJYYu2K+xO2RH9lLIaWFboQiGDUl6G1xbeH1vehYyiKhRtw7EagQtOsf5B6UC0gW7tkZ0vxj
AFTgJixNNSMe7+iEL893WW2bQdObFzZkaxet/yFqDFRxmJiv5jTfr40n7t5ImHVSyPBssDFCls/q
3suKeD2CbPhUAR6wRkN72zgGHJ94J+eXoX67R2URTf28dIENrlQSunvP9opPsPMbBkixqliybgnA
tl/b7ot8nJxcoEk8WjxbzytDxObVraLX59Xgux0oAbDQCujNAtCcuWEHxB4rG3BcK4QdQHDYJ5CN
tzajcProRq9akX3jX9J+RsmKclm4LLZgmIfptWGMT51ivJFTHUF/fAw9qQuVCVMY9P1UZe4vlBPl
ymE/iqXMUZfRhYIaFSzta2NAdphaQOZSih1h7VnrokQDYEpu5Plgh1l7tax23IkQ+OLzMq5wICN0
tNZE9AQ28V8wOsjqW6KkT294MZyH5qb2YtSmdl+Jxn0UkRwuk20enldV0oDpjmaenyYEWEVbnCtr
+Il8ZNryJApcO//zekwu47otphDkI2JxhKuLKgLrja/ru9fiF0kY2U86DEQnkLL5auukD5ijtW5i
3dv21hh9osn+aMZSvxV0h19qQ9/hl9I+BHDTfT0glQfKFn22M3yBJJ/w0Pc4XOM4mTZNMHpn0rzk
Bj041Tq79M48SsyU8+F59nwNYNBBVlV+oD/+XceqOvAdGY/BBtnXxd2IKUJPT7k73Z+f6/kJHfYU
Ow8o1vPT/+f15xlRAnzzeZydpI7rWSUiWRqwynYF81UKjCN+MYuwP4icXJJcjXMiUHJBkH8EWa0e
z0NVetlahs0MnKrNrQ2CAyBXhKmiqDx3XdUecuNWjy/PQ2Y2EExiqW1ybvfz8wB63Fk1seqXGR6d
M8ZXsq5qW62NwEU8PYTr0WBHjl7Kv2ILDK592WvbNsPvPD3f4QXoO8FT22ubPcvZOeOmrc74drtz
Vxb92Z9quC7PU0BeexLCo8PznRVNREXjfht5FBY8UflH6vlIgOfD81LPUwm0Iyx+yim2Nv/PW57v
AzoyMCUxE9goNq6JTSQNLKfH80rlXo7Ed/4Bpnb8johjnleUECSZ3GZFEh0gh86Lu4PjD9NH7FZH
rzflwzSl8XCRegNrnz7CkFFskgDLnpcmrNdVD3wMkWrw2Vl9/uopFW6SQbNXz8uSzIazn0SfifDy
VzEfOkn0Tt+nD7O1dnbuaVdNnyKiMn19D6AkesWnke5U5Hu4c6u58uoiEGONMS56dDrnYfzF+AfT
Rf6Gmpi/qrh191Wj4KmFYfo+ZGa9a2C98IA34n1sAbbpPQAH2WrRnoAabWOiF3W6EqnPZFUbLH5j
G+qXwhesE1WA4fDTVzFBlSjA8Xy4P/h71RuPlAxWRRhtItdRyL9MSFK+GAAQx2zgO7Viz+rCK6C2
q9VIdXHuzcXniDRsb8KtqFKTbDQZ7oUp2Vq7UAwZFTvi+DC/pyPWoaq5+xh4FiKT8hDyS5Kp5p7T
XSdwr9TQfyb4+1srNd9z28H15FXeDrNcsagLq1iTeIDbRgtO00gEWD7NGHR7/NTt8K/b6CFZ7NkX
NBlK0WAJIt9AbldQx4qx0RWlta1c6gTmUJEhyKIO6VXfLGWssbzIrPSoREn6nvC2XchOXsxoEwKQ
9h6bD6NJYSd21o8Kpc2n4RDKO4XBdJYBXlAE/E71XSdt/glIhTgAkYxLD4HaEjNfe+hsn9j4zjYw
S5NAXOW5OubU/VLx0VmsfxsTawwhAyuwwe4x9i+i6L0LC9G/rT0xCxEjuoaeow4tnPRU9B/0x948
Z0zwSvZrB3zFJS7/JL4ZXuIAWN/Q6gMgEDwMfMH5LSKdbDPVAnU3k4eHCaNqm/qaJHr6QOsHzcI1
36VhzkmkkMgqbbhgms0OHaXIRWYeCKIYqcqOJCX2S5647gLOUWETYe0CRZdGINSa0n5xKnMiXYz9
ZZJ5Ym12GEXronrR2g5ThY0e2rG0TVB7DE92MOt40h2VXIFxODwXYqIKq9zTVLVUAXvD3+q1+mlE
qXN3bFzWXoWEjkcyy4MP2LaS6XsgJbu2b6kW/JKJfNdFqVMcC8eD6Hw2G7oKqRmIv1WtslOWkJ3R
4g4l3YgolxyscVQGFz2wiT6VgoCRyb1JqCeHJPxG05kAstFhXpIiqUGLWfoTO7uyZQal+bvB0XMM
An1vDFa3l3rGCJuD/dexYU4DCQ01KMGy/mF77p/cqiqc4ekuTITaStWTrEYliDAjhDMtLsKxfm0k
t1Pi6vlFZtY9b5N8OwE5WWZN9y7SYuGaab0xXZCwbgsEBz4thfaOdNMusK5a+V2r1ic6sHyniriQ
le0hD6etAHsZqgh8lLzrdDzSiQOfL1Rk65K5zV7FgmVQxQZuh5QeC/6rybi2diaA7x4SN4dvZkxy
1YzJMWX9sdBknG1ocmFuHqycFQzQebLG1mwj25WZucSqEKWGZWbTtgwFg0ivXRENFGnKlhCGpHyT
tvwVyngkE3w60maI6AgRNpukcISCqTtNs6N/JMAEvDKOCwiuS6OQW6NvjbWKXcDfuVcuW5DxjUUX
uPRZ91D0PVN92YkiZaWIXaZ3k/hmpMamK5xjQqCuxHO+TwqCBwPkdwU5hnuKCvR8IknwEn+xoBZ3
en3apmAVVgdOtEGWUS59or+NcMA/nNa/0NnCWCja6RWZ7xvVcHERtj29akmDPA/al0nCOBpDqS46
cFc7B/VW9eUpU3eKpwAM+rUdtsndmNAGk8Zt7GxR7FkdHiCB1GffqfWbA23wqoDrQbXunY47i7Ym
9YZO2+MMPqeq/aFNTsKjkAcbnEhB4ns32NyrwqjIhw4omLmudmCh+ejUXq9SEFVduWmaidWUPW0M
5f7NdH246jpLKvRDDdT9bjU0xFCZLg8bDhhyuYBERptWh3wGvwH6XWzAMIgIVcxZFPO4t/7CmawN
/TFrDd7pCGZieDgprrIu9/At5phQyjbzYb3ZL6oVaNQCe1zGBG7tyyBf1XMOPYgjk8JvdLdB+seR
u6Zo+EoeiLWiSUjIYWigTB6jH5Dmli5RigbrxZ+xgnVbWPX4kpv1MpCG2HSl8rYyWQyONdwtdOWL
lOVFlWYfQaJLINqYgnAZ7d3EG8g1yTsM+U14BQGnJxLmxlRbL8p+Ra2Nu7DAHdMNkfGBl3Q3iV0L
s3bhCdSpfiaNnVVHbzKKta05ucZKGuC+3aLSD6INxnXvT5teM8MfLItAO9V/xrTjeR2Tu9kQMig7
j8bp2Ox0t7+XEzxr4qSmvTZGq6mO8BsPer7HnXnkr3rVbV1t/T4OYJ9BzmVKCc9hF2zSovnKpnnG
6NvgYFeVsa0IV1nKTQ8r5yq96YrUZnxUGUvTJEH3kRvmtgeagbraFbMj9u4qIE194JZr8UrM7i9y
2bCBD4zMac16s3N+QEslFxGTcxdVMMmYc6JMJyMFR7iMciKOC/Di3lRpIBkFkRYMschzgn9mdAmD
DM6mi3EoasAsRD+CsG1Wqh92iJiTfZIav8KQZqJfyrdhtCN8a38HlxwRK8BqG2XWTh9sguKNYZU4
UT5nve9hfQZrQBQ2rs2kPtM9lBvCc8Ybqlt9pQqjeLXpbDSt9k5TxY+wQykhxmXpRKeEeOa/qWJy
8+z+KGpSXdssVhsXsDIyIdTcZvHZKDv66HrrV5OFjyD+JiPAX4pKvbSVe4Bk4N8KUkjWJgyJbSow
CY4aWCJTfSPRB7OAN+d1RA2zwIsDkMmV2GpR4b1bGltVbSrljqCa5D3sESmPNUmgTOvcCAW5Kkl+
Gz1QuWMrzC2ZwcPrgFMxGWuwC8axjgPclFNprBDuQ5CJxXtTGSizx/eA5jnpenr67lA7o/2WgnjJ
G2db1kCYPNGTGAmeK/PVJqJMRou2Ny6ViPD+EtdTrb3YAi87v4hkaH6sg2RXzpdGmBoXNOV7fdCT
Y89oqdnOHVd4v4k7esSiNE4UWP0LuyKynspiDUFVt+YAgHMSqZHpnDJd5A/q8DwLPc4SGvFrZZNg
KVtVIG+PD7lVmqAu+mWQJS/+mPcH0mr95ZjT5zH79O53VQ63lQavBwRNF63DTOO8p1NOlvlCZ5je
Z3aLFy49ZuULjURzh9fR31aD9U7rPTnWfpWBFSvJPuSOvZZ+97fxBSjo0qHDZ1ZHt64JjS6RqfcY
UU91OWhHTJrwNozp92jC3vPJ8a1vJmibraWTU6uPGjGoNkNjBATu+Dw4rdYfUyslwAOYxi6INQK3
NPc6nkxC79cyyvjSgyw8EDdE9l/L12u1Kl+BiRvPfmNXC9weV1YJ1P4tTV6fVfLnGU5lqmJYy2GX
oA5xW+tqV1n8UtUkdfTM3k01QWgiiepaWr80kQdXMSbTahJz693036jIYVTLIO9TSiBCaPZjgoNt
1N4sevPOK+0qMZx0u/NAh558t3yhIgtleCBAO3APTQ+mNxj0kapMZW+L3C+RYLvyEMBRXJRNAPdB
sYRhudZvRieNNsLyvqNWW4tIppfa2ypz+i6pedJrbb2lqRk2kCsz2YRju+0G46ttictLcNnwVCnU
/ycnj9Kdo9srnZw2OtTQz0yzWwAKrV/yTBy9sbzTkwf8+lnBVy4UGQqysgAdxDTGCACjFsucr+AV
NkF+JAjzkjrWbdIEXgiTwNYIXJaGiHuph79IMey3vgbSoU5BqhUeVF+vx3xrur+R6efnGj8PKQBE
haJp/I0iFG59VJ9F5L2Uc90mrFiYGjhigZb5y5D54thlZIuEo3kbE4+VvxbsI7N5j0MplzlW0RXu
f32jlMZL9meu99Eu8bQ7SACEDHH60Rrd2UrAj8TEkNe+rNaGKM913r9Yue5dJqG9j0mrodokFMtx
s73VWMQXeOIxNIwsJGUUTDNAapRnbBTNaIbUJL/kg7ZLHIVwMNLgJcVVcxPK3QxV8aMc9WydDtar
4zT5xcrAo/ee2tMVhfIzFswo3i4qKlpvnnobNemc0sQTmO7LYCvZOOJB6I7ScdjPmHa6yaX3rUwZ
Xg2VowcYVoSE438W9XSVs2HGFMgWGYTAX6crRKhvo9DzG43NGxoed9+WLE6AHODOBDoLACWnzTCD
RIFhWTvEki1cKiYo7Adqo7t7fDAfgda/6ICbV1FMs09Fpr4qRe/tHCgXEur8g0HkDxu4E/evdYQi
Av/cgA44OOmvIDOPTmkbj6B/8AsQQBpgymgHm31VWZ3Z+lrUqa2cYZyENVYTZ/RnGyAi5SPDvgP0
VHPW3ZgdiTwoQ2d8I4FXrTPL+fZMn/xQIr+XDo3nkqr5Msld42al9m9jhKktGa7JScusSzhPrVS+
d1EkKNs3Cc0bf+PlqCi1RIKeB87/4pnmuxrYYk25/bsNbW0fdC1UFIQMoioPkaPrj7lFtvUD42T0
NclJefshsC+tCY/1WZd3xbZzo4NZ4iawC+2j5MZLHF/ftL1+VB2ZsUkmiKce50qQRYCiDvP00MRo
poTL2jAIe2z9Cfv60mJ9q7rpAg4ruzA2w8WbE4rSOMgWaVE3q0GUcl/Lmfin+xs/aNWr440/g77p
f/d1d1YxfHOlXd3Sf0uGi2bTZ6zxnS1qMy7XFhaYk+c727AfmlWGSvANSvCPNkk6VurKp3ggThoF
rk9yhXIiYICGGobenL0U0At+hw+jc+pjHscnkz3cwm26ZR7rwTrGTL/XdJmvhBElFyqkAUoXt113
YVl+sog65lkav+ae+VV3GG/w58HEqbyLqcnxEI6NvtHc0nodU5SvOA7b96A2z0CFAeL1d90Px4dJ
QXPtROrNUcJbSt/4ntpK3rMWEiDLDP23aU3rcTCsV/jeK3PolmZkIosrRoZCOOMvfE9UTABG/Bmm
YasnlXFqPZYbcaKRMyxEsxeRqpdxHll7XCtXExvqyQ0Rv3h6963S5AVGkb+SpM5sk4EydsLgvR9z
cqhMFc5ZGNVnYmMIJioGeJv/o+6xsfMlBA1AABLST3qiDpXyApLHo/fBG9eulVnHNhmWtYYdepKd
JMOomVlz7aqByiMZenRB9Cn7ufLAyo+tf6YZ5QEgb3no4tc6K4CaVBcy0vNVUCQvlF29eIcYv9uH
I3J0X8uJecCJdkAtloOk6knK+3dKbTNhESsWvo6puzai7iFp9ujVsaJa02DrN6X+Jx3G9DxZEmZA
HGxqZ2sOrtpYniTzYRyarQ7vxNBiAu4qsktjgxVlOIZXptiJOMhebkt7gNhUk0P/v4cOKNoK4yGx
3HYaLHt3y8Bdrh0ipvZGUvus94rhPhfwfrjFoG4V2UTbtoHSMuW4uZ4QlDHrXqJakpLQlKzLStrX
0+jNcTHeWlV9/YVDJVi3bgFzJKnfqz4tb1LTLgAZFg7tur3N5ggzW7j0C2Iz4VSt2NZDbp08zPaV
S1WSyuaJ7QXlTHPaw2GgbzW45htUKjEA4m7Cao2kz7yTZ81SiTWTFq1d6XYMcUG5t2GsLTx3UHdf
swh6l/DXAo+WbDgxwDsB9Hpp/QlGfec1jncPUmTWMV95RtFrj6PSv2GCzZlrqpnSXMgdW03+ALUS
D5922oORxl0CXoHFGBK1NSgiYeIihWLaEEiI78df9jkmfEPm7u15KPPhFTEoSgcnuIGnerSxBlw4
UQ8XScM+yN1T69CGS8Q5n0M29fqIeInFDXvNZUvQj60DNiFfHAdxm+OuRUpSd+TtoXk4tpQJbCrm
LDrkOcPZC7z3zek1eS8GAJVQ7+ttYvPJMf5f/Vq8IMTk46boNnZU+ZEp0EpIKICujELTD6kvvsJC
by52hQps/j5jyyInF3wkZddsOwS6/ZYbdMXaKv6ppdCYmqK7xmNhHhMDLXmXOF9lOUu+bCuj5lFR
1OqOUaCR1en9SlMYMpAWpu1YNfhzacoU5Gqt/dL7a4ngMoRNTK0mBn5S+Q1ZxQ399Wpax119HEZc
o0VkMHW35G5QHU/pysKu8zpva2ih9qJPxs8pLP1TaYzay0SRAIxvYa0TgAcsxiK1dIpQO0We+hpC
E67M8B1P+B0q9SlcYR0z1pxLqYjHQZqwIlYD9TPbXBsrwqKhnBkYOQBWb0Qm5r6bfm3tCpVTGavg
xKQYlbZRixW6yqMvc0r6pWaHRBXm9d1ru+Kjqy28zKD59Vqeo7E4VZ5VPZpzqs8Pq1mwI6xQ8ske
zE32ZWSQ/5qsI2UuJrMKzygJQBPvtDVQsLrhWrvBtr8TZ4iPUWqcKtMUbxqMEy3xV6otiVkzB/Yj
UY/R2URW0Y0Ouw426uhmmB903RFrNyeBCN8wodO26M96z2hq1/Uv+tp0PFvtdzW5iohx5BjqHkbs
Xyjo/6AH3u/MXBLEIWKat/7GnaruOFllc9EqBpWiBUhSUOHgwa+p2TBENu2w1Qr31ZkbwWkj11T0
3zI/NzeuVdWXItHri6Fl9aY8DpSuFnoTdS7VRfcztnoaAETNXYRF/8dz8BTRUnShAxJMxVhAw9px
9gF0dUd53UW5eQexSnUXLW/OLZvBQ5SYDSv4HrCWkdrsKndULFnlx4TMszb9E9T9ePbycUXyO3Q+
vxlWdsZ8YiiNXBrPWyZ+ZV0SVwPRo8Qc1eZE7qbv3xXTZ6umHuaxAWxbLtHe/koqumaK8CjcwyZx
XyZIUCNvNj26/sUssWenEeo/E+CQu8FsCGI0p6+BEe7fFbEaIyFML7Ve2cs51XI9d4GlGR/BoK9h
dZjJeIFKaV+mOrQv3qz5VD1bBAIGJXlhUHakj7I6d9IXtlNUuGXDMwrx/KCF3r3TQGJluQwW1A2p
Cbhdux46D9HqGPR73bKhN+ZkxbaqOhUMNmYGLMUaEB3S7tzkNGnR+wFBCOv+RxS3f/W8GrYkvLQL
AQVvj/yOcbkB0YEiR65tC342jfPKFs2aLUDEtFXB+2MwEe1bhp5yh/qze/cjol4BHHw6IerXZuQ3
q1tavtTG/ou6M9ttXNm27BexwCaCzatEqpdsWZIz7RcinQ37vufX16D2rVP7nLr3XBRQLwVsGNvp
Tg0ZsWKtOceEblyCde/IC70qemocMDmDH4oSJCtQ++CborOpiC+1asatFKWiAWhmB8m8DhVyIkmR
AtmSVDeDFdEK68XK3B96yxrP1Fa5x7HcfpT24pmUcfmHTHH0hvwSRvEO4XQuAJI/Vl3V712r2C4E
PcKzQTXGmhF6oOxsr8j0a6sa7ZYyrWMUNF4aTfkxyS77TDWdHjByMdEiiWHp+xEalJBBnkyXqhpJ
EXLi7lzEYIhqVWxDnwOAbOL5UqAecFtdEd8Uf9y1lKmqAOCQ+p11NO2J4eWSuqEQ1VBEHm+tOCh2
+EuZ6IQZdb0fHGgDc92Xx5B9YhGADM3aFbkf3w3y3KBlsQCjJIYAZWf5UbHG+D5KZ9yEtsKzKrEi
YhQmoR4Jtpt1WnmYe/sNYvXrzOIkOCm9xFFNmLpPQA3WDRcFqriWVqfdBVBGkj+n3JOi/fQ5ZES+
M17McdoFZSe8bIqpDjqjvXU5dElcbb5koiSNT626ql053WQba9eQZEzAnOMdIQzQnoYeapnYq9w3
4SgTOlS38aUVkXXTqKhdbILxlpNgdIh4LRi+m8axyygHR56nlSn+awnZ7BoESJl0IEBIUi4FjWEX
ZsW2UgfINq1gyrjqoWYAgsw9ghOyo9Loyo3ihKsW+dtaBmhy5powNdDdW4turjf2eYZZ1FhNah2t
5pjuYRqnb0FRtHeUDGZY9DdUKskOXMHnlMPQS00mYiJKTpbZbLS+uyS2X7wycjiVavoxRtZ1WF48
IxLWvbWNBGuBDUCor627YynDAayKpyrp90lrDksJ/iIVFV032ryhkffJUcRdduFpTFUHwU26sWox
bXyHTNSC+OB13YTVNk2KTYm09GYQvL7lHhh8nfptYGHlmrtlos6ODaoqWFLTRxXrhhuCkCOYqJ0e
yPJUm/AWGqDq7vnttG3BZC8XW2Zz1EzZTg5E5CmbWU80V8jvzAcRb6hmA7TdgXpkGpcssh7WcCwH
WiF2GRNZqfjF2fQn9NGcWWe/C44TFfm9bRjjZX5Im0Up67tZZuVR1BR4oDSyPWsvRycm8kNWtPta
gOgt4r2F/rpdB6rCGavXadXlpObYxh5A6FkSYDvreP71wronOme4Aq3oJDYWGtaNIqYeXEg536cu
zi9zGaMN5DOkkMy2gVO5vuf4kXp/fphp4XBMGS4YEtvG0RgY2oGb9ki1dUWyxVoVMmRMxTT7BJl0
RTO7uiTPypmGsw6W4jgRecUidE4kCO+qo763KIRurfILmXvzphU1wwLLiPdTX3GHv8/15FyWdI87
HYfUZef5kxa2wVDpB+k70113zMAT1WgR8cHDjhJh7kZOU+smKcioKOROXx6T378DrNQ3syoA526H
3NLXVk5xN5Ax4Drt2N7m6Kc+5LwaVtVuBlk218bW1UukNGdiRbBvjkyRWqJEoBEacFnunOUIvYh4
EStfS5eEReTvCWQVrUpQRzo0W9k1osAMzlpHElMOmnafqbOCAnQ0qXqksWudXCeXpP9F0mx0lSpU
LHxdr4qS7VqtCNw+HQfExzOx3X127y1lp6XzaTaH7sL+9sHeYZ1JrDhginZezWGeHnX7UtY8SfS4
L0Obd/ekogpA78x5x567e05CKIswhi3h6G60+EdkyuGZd9MFWsT7KCAQxtr8lsPEIytR2cmJ9g8O
rP7Vz+ddNhTNZYq0G5aG8a6htFiHRfknzJcsYLQuTZXVL/R2D6ILmb4D0E0U3Ce61WS7MgWqHqXZ
K8qE7sW0GM+r7CGrIrEFbhG+WDdi1bUkwjX25O9HOck7jm+iUgPsDjb0xLsJumc3haguQOyqLssc
u7FWjScEjwBHl5/wg/ktHfKvQqkZlc4IGNlilLscG/OlYd9FELqJdVu5K0Gi3EIcJEhs7s8PCPs9
JS+1ayCbzo3R1GwtQU0UFfbZJyL5kbJ5MqDibQmKEYJl1s4PnbkgWNqipcSft89/mo2GumpkbKW1
83ehDzbJ4JHJmpXuRcsQHEV49hAm+Hd1YDWVOXbA578luaS3UkS/QzO8wbShOZrr7AW2xc7edxG7
uU1SHMqpMKIL3AQg2ewPjDDB4/kATRCvCWadt+czFGZ6TfNuFVYJq3WWqDzxvvPqTiMFph3gOs9Y
Jyglg8dYYsqz5xGWfRoI0lXnaKVqAVGtkU39OFJryY6jUN0MwU7tbGNV5MMxD231LqjJ6MVzBKyn
UVvPYQDwPuur46SW52CRBWbcOW050v2ICucaGxUTcR0XWyn0E3p28wVy4os+nmDIknyS03spDGLH
Ye3fKipNN+fa3Ua+4Vl9Hb3F/dw8mrA7kW9Tc1UG7QM/3CNNNKAeQds+whKxdeio2fn5rV0G9rXH
TX1Et9I+gEkssTZWe3h+NZGBIGy3QCay/GywPFPflsr2+YsrxyfTqyyczfOrNNSLjTFx4H/+bD8U
5barstB7/uY4txrg3PjXn19Np2reZ4Thrp+/KtJa+9CMxJ09P7XxIJ4Ukzy25zdXbBNn8ll//vWg
NKt8MbXqr+fqlJ3/mvr6/q+HlHHqHJ3QfX6G83K4M6BR0lgdgdwh6Sib+/NLLbewT1/17flZSGMn
DHPz9fkHoBDewDmnL8/PjMr45Xeh+tfrhTWiWSlkbZyePyhqdZHIx/LwfAkw7yKQKPNh//xRX8vo
idNn3D1fgj5KYy8zSAN4fhXtULDBUJBtnl8dYkvZ+J0ovOdvrvwlG66MOvf5m/W2pJtBJNAaDck7
8pL2ZXCMYFfDTHRZGQfcAqW2yBWS7Tg0/fvIuGyd25Pco//M6Rwo9QGtQMoQvK6QS83dw+45J0Gg
3NP91jct8u/3eqTMB3o8H56fjpywV+hp7KPvo/cMVVI/iM3iANkE2UlVmv6xJPaCufRpEi+fGpVD
fSrj/FCOkzehOXwrBuUHWL9j2CxA5udSpjkoF8ik343Lvd5S1mAwuedxs2SZ9veizNKXEr//xjdU
i5Z/Lh5DGnebfObqqoNcecMX6s4GfY+sEMFGkHBwHVNz58Dy97S2Pg4FJ+OQ5oEbwhTaM6FOvZCk
lq1ao6YdUl092LS2oO4p8TapTO2B0Bc4kx5uod9DAdWdb8ayKxCVFntIPkh8t3udrtWUvkuTVlsQ
1Mr2+SnfL9ZsuUt/Kr7mtMJe4pT72aZz6sxIw/+6GAZuHg2x2DZc7lGCG9lb1PTUKjQxKm0UntZP
v8FRScBbMLNEPTJRE4Z1FFb/Wx3ZMNE8r0kyzw56qOoPjebBOqVsOMzpQKO6xbfdJcPvnBxU2hC8
S1IjkCYv8+wYkC21Qr8drudWVEcnp0lHS+aHYhPrZjtJsx2sbmWBztvDBMIOt9Cb++rTzmpUhBZM
NvonznFS6F62Ap8dDWnUjKLY0H2Rj6rVV6VNbHo0KIx6uIAXNpd/6Y6aTghzlpRUdvY9lwZZO71g
qYX4u6ETb7N7M89ttb0+W7sMPhrqBdqJbGrvTgbnfZrlT9se9S0odUkA3XSYhR+do4a/n+mgmttS
VKcpd9o9gBhSWOHgPiKTcypR41tZyzMCp3MyGcFHFILLtUgzoa+nLmhUIjqKqdyXs66vJ4For6NY
KoMq8KzlhqJyHL2+8BFNk5anNsOuGS1UnxpI1kCiNsvNMlmXU/zHzgniIjvPOHRj48AyZ82HLBW9
a8JkAuqzxYXkPzs9l/3cm2gaFND8bWzAZpv0w2TirCvk8N2uA2QZtX+a1Ple8rcmtBrXkpKWP/Xg
hnIujT69NITRCq1dQcbL3ywksvsYFQXiMWR7UdgeYyheq7wTYk2l22/HpN8ZDOYeJrqVq+ZE2zK3
PGU0+1sa1dE5NauB2emwgyYXvSrFCMkQdhkOIpqDjvyD0yR5B01Q7DGBABwlgO/dNitCDRKNFPhW
cSslTd/NUq03E3G3G2O5R+ppiL0OVPQ2oSw9YxgFBjeiCLHpUO5DIq/emUSTrVh/m7miWwy0O6tV
wmsm213Z5WjHuqw4A4UeCGWLjNVoj7+w3FqRaq8Vzf4BYoYh4vKXOeWeq3oyX59/GJCAm8VYSUL0
qNsmCLJ34kD8eEZv5aOezC3yXcMc/P8AEWdN7snKvtS1Vr4XmR1jDotOhB6w//XVe9WI6YJe98sU
BDQ6zrcQe+u5zWgzyHhpXC95XfPwPoxinSeDuohnYldf/qkV+rxpO/b1BqHiYTaIdO3SafbqdqRe
y9F2RMsCjvAN4o9tm5uAwf67EjmkgGoJWSdpWLyTVvlhD3ghGtq39kBoyJwNDyLGfs6NZp7rCCxs
HU/KJWEY6TfhAUJ2/+IECng4rhAmBiZS3HfTsJiRtz5sSLaGDE3GOa4AEkSt0r37+BTZVTheIOg0
aN3I/j4PsXhFQwV6u/kP7tH/ayTIOfpZF03xp/1XJsg/sUX+PwKH2NA2/mtuyKb+kf/8/Xfm6vL9
f3FDwHwIhz4MiB4HIToC1f/FDVEWogiVD+5UVVq2ScX/D3CI1P4HcBDobiqGRHItLP0f4BAYroaE
bmML09AANpnm/w04RPtnXI78iz6iGkjVwHIJy174Nn8jWSUVnVzCglVI1cO0642RWT2HtFWNbOg0
RG14SmVtLKT7/oZZYxzyTyMe8ITZLS0WIp2myziVAx5yiA5/exH/E6jJ//nYpDBAX0kQUabKq/gv
KB81U8q2KZp+lWcl5tCOrCnpt69VOKnXgnW9iCYdePVAl5QMGutE6LqCmou7wQHX6fZqa7ttJxOs
rIbm/vsHJ3kHyv/NQOKlIjeO118THPVVxzIXHsvfXrioIxE2rBVSuXtJvsIQdc42CIpzUIr5XOi1
wG1nu5Vqt240hcUlS7XU66U2kgCbDBu2Qw2cqF5c4rnKXDhvLdbvbjrSU5S3MMq+HDrs2MxeRR3V
+6cLRCrpq5GkaAKMcBsMGYN/BlsohHFGDLhM1w4JYyw3sAT0PDjRgEwuZRQbD5yIhxmpDMr/Vt8H
YmYqPQbrwEi1r4oM5IagvZc2qjxbJWiUngSuckfGb07ihDsR0JQtY+IcFoeBQdDVy79/KRcKzt9e
SktXgZqB1LFgGepoGYx/4XLV2kCKa0kXs5617G53hKWGCf0x2zDkcdLpBlmmbN5s8CJeQ/ds3bVC
PeWdfdMn+RU0sGIi4/p8xGh2Lv/+0S036N8eHW+0FNKmScB9vPz3r2C0osJu75MeyrFuJnmnMeQa
/zLO0tyW3vQxtPhaYoiyHKfYfoNSEbdkyf+Qj77si0tX/yjTUWwAtWg4vg6+NI0HlUnhWijU90ZF
e9xvmmA/ljX0syHsPGpCWPuT2mxTdIh0C82DMdLxVmxlj8Xd9sw+KwCKEiFoLK6S5wfHCZxNZLAL
0CSX/83V/qQA/tPVDmhSc1QV4CFlK3rPf77ajaIz/RYmA8Fny59WA3WPzWsc5uJbaBWLKYBklVTQ
uQqMhx2TXcgOvleHdN4/n03WsG+1vlNfoRSFGxlqf8Gq/ks4JVTEf74juYxMQ1d11YLkY0vofAu+
8m93ZGZHpjNK1NjaEM+LccUAle7AK9KvVWIICMzU1dkk0TPanCD10PGU+eIniP+C9hQVQqU4MY3T
VGoUzw7NoT47l/JnTb7w2Q8J18OURXzbMHtxRIsqbXTaOpqiu4Q1ftUBmYcoe4RrhvqfcHl1kNx8
jEPqUYR3x1nTEKbKhD4tHVlLxalJBmR9Mit9ZYTzhDiP/ivfdSqMWkffyPlFIfABF+safMKbHduP
nsa0niiflTqbuxIlnQuQlOaYug2IhsNzkWRm6JEhiDhTZpeuZKYA2TaMsT6E9Rtk0nMU2iUtMU4m
DdINODazaN7CbOD2mdP1NFcnhoypK2hKGIn9lcYx4730loTBMsIg2GAVKilHAkfDyRRoDzzWN0u7
zSWpr6ZDTGSqcfcu8yqpx9cMKE/BnDxrtx2oMvqXGnDB8A+xpIIKO11ZmUY7RsgjhudXW1HivaNG
zrrsc2M/LBVSX9A4YjLNTCM1oEcXTX7N8zNrSvwmk5fRhun36vc2HlwND88q602kaTkPgqUOHJMS
WWvCJ/x5Jcm20IKheNXRIpW28mPIVIcz0PSCJFd/icv8Pz5IXa15/VBmlnoBzCCbv+tOebCqLnRH
oYsDGSW0VwMRIACIB69zwvKFWj7eGpVG+E/ROLu8yl+lxCxCQzTaSiDhr2DPlbVmpc03LZz/hBze
fw1OvNZIp8hM/dLgNH15fnBaX2wBp2Az9IO1ofX+CS4zEXxmLkyPX5Ax6fY53YfLvlKEaMPGRPwW
ybeyCJjx6lm5x9wa/Cr99CN2uuIzAiG1UpBYvMNwGTEQyOFm9z7BSZF56vCxXtRlNp2z+jY1q29Q
OvrJ8g9ayvQiVPsPsC3j5SneyJg+p7NxtJyxf0V82N0jDPm6WQmssLiVg3beVJFRbQFZNQ/Fct4J
xLS29Pprr6zC8HVmEXXAK19r2c4vfUuOSjAW6EZzsW6xozNYIM4SGNHe6dEuZrac1mRdjuC/jHDT
TaV+q1sCBUKuoYfwgx+jpReffoVsdNLiV7aMZh0oPefvvKOp0tZ/np81sV0iMFy+UCEhyQdxmEEY
AuZpDBISnx905VIB4QpZOyRYh+Uer6IyOqRWfu2KCL1tlr8EeledKqH2eIhC55vjX9IxcTy1bLGN
OvOhkE770jamSWpbMeBLyklFb/SeC3sMSpqdjHCwONinvz5I0ybdA53nuusL4rGrDsPiPz40up/s
+oKt0al4c/rG35KXOnz3G9XcxTyUdZSH+kHpK/9Ek97YOCnGB0vXTkkYqtdY5QnqzOv2etr5e0iO
75F2VaL2N2ySGqtGcs2HqX6B0mQeZSJgTIdo9CpN/0HAJSlh/RdqIn+lt7MkwpkbYFsbKpSKUtAJ
j9mwl8/ysCOzREzja4cEESlJc7WNSDvFvTwzQayvbSUQaeEbiRI1RFE7oceVc+XWXaFzco3/NJmu
L7sG3pZKfisipMQTXT/ieqbv5axqeAvJSE99egOEJHfNNqsh2fVa0h5ga047lfTaXGnw6Ml5eCOx
EiozJcJ27BAsOuWH2g6EyTRf0dNqbFCSQVJiS9bV9FDZXHgIHfVr0Cydr7p9SyKzQpGydUa9eUsU
V21a5y0NyrccvL8XOUWLaUltX+sJq57u6/4udnLngF0Whw4JJ5aItQO475x+ePazCIbkNMa0OVGf
empxUCewB2unY8bWR9F3ScdtrZiM4oSFWcvCyfH9SXEAhNTmd9m3qocmA3zl8mmSJRS+s229ceL/
3Xe8e9k8b+kWBXs7FDe1L6fj80MHCHqrYal6N1pndnPiIE94LNp13dWNG1hOtRXORMbWaMCMGgSC
vzgKna2w/R9UbMV5JgT0HJgRWhQFX6055OqOd5nMgVr0bzqK50MtcHsJ7OhvCuHJp8BJv/XS7N4K
peveLNzCbiQQyCm9AiFEhNWezDxKuoQmE47KlKXfEMcB19N2CtmunQXMFSlkPNGn5X+fnz//jwxX
AhE1tPpFF7ym8Ird51PzmyQlXvBbbRACS5Zg69l4GhveUmAG+kmWInNLDG6bDMY8/W9Nxy1DUc3d
4WxpguTrGnXIhnxPSnI2o02G4BoLzDSc6inBLmFiUXgW2IwPINaheuI+9np91s+WWdeYILP3ys+t
K2Z6RGgp2lB2ul/P56kG5b6L7ezVYiPBd0m2kRNZ9ZW4IeRDVbjV9Db3KmTiD4ZNHMHyzgNU37w4
w0HXZLWJ0hThqWXnp55RZ1bO/UGpSOvT1ZwFdhpwLRA6cPcrvDZa1ENwbEN/E1iBs1ZCgmMz06hu
wehOuqG9KTK33cnLWNuhfNURt3Z4n+vixJbWv8XYd7YApGjbx/a1HNFRxOqQ78MKyUg1Ex86OPOl
LtXy2trBsTG77oRs2JvjoPzI+uQge8/Q+8eUl/ZBjBD8WltmGyg67MS2kV6s2ZKrkqEZbo3p5nAm
OnM3Fm9B/huerPktETNJrCO4oVovS3fO1OamyDBCSh/8UuVQb57fntV6dAjMpfpohq9Om6MTlvPq
Bmf/Ew5fjxc2qm8I9zYQmaTLGa7YdHZxVfsxR6cW/7ZnFV+FeInjeXypWhNvGgdMdpVyypqfc6z/
MoYivBty6L2QPlxQdfLQQLyrEbKjzy7ts8Xg/VQnbF2cstIgrDbBYH1EcQsyRmf63ub9a04v4Ii6
QyObNd+CCnkTbKQHSpThAguIWKA+OalOqa0ko8KwxAY6kuqmR7eYTM1QfIoxDvYD4jRau5SI5dxG
tKVfjIEMrcLiPDnmjhtnWXRWHUrTtD4PYZw8prY/N31xRbvCzTI8I6yMzeirhVtUyTu+A3lqOLKs
2ghJt2z0mxkb7wZX/ZHXrp/TjTmidovT9gihNzqU6FzijdVjMPKn6WzEbeHZNKdX49x/OfyeIOg9
J1sSCULa+pmSeWMHN4oEZ1ruQ+krZCgrHpDUcY14sz+ZtRV7YNcmby6nF0QwwhWz4uYq8DHRiU1n
taSUymSVDJW/GRt5MBzwuk6H+qQL3qJOA77nKBSxOdajXFeOJXm426J4UVMgUWUTXFMrG9ayYnSv
BbVndLcx6AuurT9KrBqbPj34aniC9toAfAOghtDfdeaKXSDpFaw00ycW2/jNyLZLhKUALBM41kFX
yVPUyf7GDjFcq7nZjKVRkl1Xblod8IwZLTWbunVC8B7hkL9wFGE3rPXRrY9VpPYePdmaM5Kb6z1o
o9G/mbni7JRZ2wQlfizyAj5l7lhrmaW/uym4CLOILiOFWT12+UYXeEid3I1KWuVRi+pzTH/NTukC
VeIwbMz3MJDFrirs3h171jDQVrtoSk/dhIs847K0Jq520sZNOqrDHfMqimHnw2JvWUGWoulqCZtk
9ALUa4gEzlGYo4aUMUmNb7f+rMke4zkQVac2H7QPWCUHpv5Rk23mdPqNoxlABCFtmaq9y8waoHdG
9ZH8x3On2lek0IqLXb7cpXF2DhLnTCv/YQEkw10u/S0ysZdYs0js1c0/tJBtL9T7ib9LtTZpH7mB
woQd/ns0KbAUyNHeTOVMAJZCNM1CLMrFfKjMdlh33KunKR1em+TnYNYgtNIMHu2Xosb2lrpuvGW5
+qk+4BcaO4d0s3U4E1DiNMZGDQOu2Go+nf1ed0e/st3OagCR4GHs5Fic7KnMYdbMXzbT+sasfG9x
nZIdGMjDiPAX1tPEMZgjFKFyaSkZJIXViOjVeNNwzhlJ2K6m1Fjq91yyXDLcWkyshJBhXCRP40L7
/9xo5V06fbVBho/frasOiAdXXc/lbDDj42w0eWkOpsjPp2MQtOPJYqlXTbA9iLYwcU+/4yjZQrkY
GcoTM6SWBFOAgzw2zEPJCYVAhAFwT4/sEWXidRrLedN3NLXzwvkdEzreTZXcqA0p9fndQqq3Rh/0
GRQqcbBVaLp+zHJKiurc0V9uJs0mqpUE6L63duqMIFEnn8YNOGKmc3kPUOJmPryW0mjsk4PymzNu
jA9Dxg2l/iHLIPVlCHRyxXduTk8qTaw2bwpGrfVkIoa3s69hzol2CxDImCG9kHFKsNkl3X45E8VK
RfavavHmx9wkaOloqZJ1ZKMam2cuYYflaGVoZNlqbN5m4DN7joBzV6TRynLc1T3rf9ipxdZylB85
vhHCbGdCyarsmDZk5GbOANmry/9E9BZIvZfFsYVNayXIk5V0Zjcwjn4g/GtemleKKlVXih+2sBlq
ok0FLTQX1jVuCHQyRhm4ksS6Lcr0yrWN3J1jkZ8boBmrrIEDlw8cpiDbbOcKHofRagyfqp+FM7A1
cqDimgSE2HUweXzSX6yxiNfRwrDBiDR4lEFGwQjCzoBspn46ousaf1aqAMPZV3tYtYywyky45LrI
GCQJMNRfqgZPc8J5mM+U2KYRCMKgs9yjM4lSDkIT5bc7Ym1ec4U069bhZQ39BV9TnBBCsUTkCfnR
cbbvl36Ez+DfTdB5wsLiN5nWQBJSddZinxT4JDkmfYLlY+A9ww+Mc1mV1Yp+xYo0ufxgYPKlKQC+
bf5stDHZpkrabXBa70lqxAsn8azBOAP4OcPJmFHeSD95ywsIM923xMQTvsh4NoTdXeFO0tWhjluP
ei5JGvc538qIo3KlsTZqEsklOZxT2OCQWRoR+qiV5PXyGkD9pW2sRbGHOGCVFqyleQj/N7UiL8dt
g3UGojGCgG2YcUTn+OzW9gTZUUUODZTgO8b7sO/Lr9ZHiYj1emP2WrU2QsQWJRX6OM7ZXjGave0M
H73iJoH8DcyrWoO8KcgLNDEWgyos1r55s+aQI8xAKIfWa3tsqoAPmThW4aDvO/kNpDIurgLhTWI3
21ilfu0gAQ4V+X5IAoE7xQLtkxa+oXK8BnFLCZtoCUmLLAl6HsNd8FnLhsgLu/gcoDjDDe8j5Rvo
W8qKrchWCy+Ix5lUR8NAv8nebSrwqhvOLLA12McE4RrGiPtDA3Ss5rW9xmsT7nRf7rUxfwG6aa6W
Zj2hTfgmSakqJQqqQbM2dcNcz06Ncqsi5HGHsOhcFIGaOpTnutnqGpnyA0YKb8wcl0NBc6Q1ZJ7p
fdc9C2mk68VGJrS8hUqMPYEsHpbHb5PDBl/mvHZdTQjAQlOJ4LJOmHVcW53ZUnRgHiIeXNXoWo95
MjDVTscaRVk7aNwVjLs3GgNp1tOCELCo78mU5qpcSGSeLfpPPeuPQk8/86hpN0Wu8AgkqIK0gk8p
CjfraeTa5q2dNLERtooV1l7Xs0+MNCKJUC4LGpMBgYxlMAi4rTNSg+Jvpgy/VMXqXMxkdyIhb21X
vYd554O/wubIIcmVE++wnIEIE+6jKHrA1uCfBfvDBmzfzm6ZjIq8Z8ckjBQ2tvql0/pyq1oLcPIs
ZR0I7FUgklvb+xuKUxLGTUc5J0TzcFbFNJ+ntoEcAErJ0M5rGdngo6MJyTEvXFUFnLXGkdYpQ+rG
wpfXjjlZzHl1smP9oYQ+qeAlUkAC2vNzppI81eX4UaBWswFZyoGkCMhpQuMemrojw9VkbQbk0+Y9
TX3fYE9d4lJtpJRrrlN1k6j8jIIyxYlbSJ7cV3LWvEHDXthkHHXx2FLPmmuLn981EbV8MkB80+P+
UPiIdGfK6lOTFZdGRTnlSNC8kcFfnwtl9oho8DI1uFDp0w4ULO0Dac6AKaJ1xsKH7BAzGTnNBg2c
skTkbYYksketucAuXVEiqbWHVxVO0T6gp0snRl5Jon4J7eQQSVwfpaJXHvXm5CvbVA+tVZkItLEI
K4QpWdJQbtgREkoQNAC/aPdvtMUOkFihx3H27qBspJ/GXsKlVFUIVqSoCfalS8J5rzko0LcRh8cl
y09gHvLULOAQI/pqajs/auWcH6XlI+YLWADrYcHKino3dAjJRQyBnnS3TbiYQuMCZXKi1g4M/xHH
RpweSAH8qHh/zqPR7VG17n1w4tuIxNQznF7sEVl8qJvSDbTqox3r6aC1SrIqzYybXgVFDkSeY+TE
eF9IzGCasZYcL/2OBbjpA+WV4yVkFFmEG4GwgcA5z1JwhuiEFhcOsngoD+SCa+nraL4mM+oRWEJ/
AhOCRWuGF6kHIK+HL0XWFw4HrooIp7Avjs3mF/bFDxghiAFt40KhQdxcsXHac9iJ701V/rDggq2g
LAy+xMThgUv/OU78k5FmO9uc9iAT992iUjeLe1fJn1RjbwlnTzb2PjV/+80uZDLwgcf73KCIsYP+
vZE+SfWBdapwHFMp8CSrMb+rUC5XVmOtzGECQIiniU3Z+gBLAf5PW9ib8e8ui9+mSj9p8Rq+2KX0
pddPKW1lBzmr1q/6kt6k+bMcxFfT4wmzAuz8ml/Qr83fpp8Q36t1lo7ftGwycWWr6Kw5tshpr0/A
HjnFT65uZm5MXbbCGzytEkf7FYqRfiJRCsD8WdQoKLPKCwZYzoMSZl5o8iDjKXSHhk2orUx3mjpt
3VslfiVnWyXqA7gJ/X11uTGiF/FKDHF58H1oOn3qA5KP03trtS9Kdo39ksp2Ma60DvTi2O6x5lXq
LU3yd4KfaSWPeC8ThKa1Hc2UfhwrOqUmQlM0wg389mdSte9WBHuOJtOy+QnWlf6G7qE+S13BL9mZ
mCnBttuAUtc+wEVoJwRL4u4+DE24ML21P04EF4WGyyL5cK2hAaHV7BqgZV4KPG/dCGLr0cuxdPSB
1zqmxIUnvqh1xk0dfjFO8ozBFi/Wz0YunRYTk0FIW94lVMAjCYTI6pq6VCEVc2XHl44qdh8PDXjD
Ra00Oj6rPTKvVeqM/iXKit/t7BP+15wVdUROJd9b+uc8nhJUuDGYqyTxbZZqCEShbIm0LIILUWb/
k6kzW44TabvuFRHBmMAp1DxIpZI1+YSQbIs5mSHh6r+FOv54/xO13S23JVWR+Qx7r11tdQ6wp5q8
+U1ym/VquOIKc/YNf7afzR3fbXmRIDn0tPk9RdqGiMHuEbZUjL23+DfpjBP0/BPrCTeAq95r+lNE
XASZS5af26iz0cMyIN/4xHNmfQp/k1l4GAua8spa2HWa8xnAlPYWWfnOtSAHYcJLT46Y3uxpPPvu
TMpplaS7JGcE3Fj9HY9TvdOMPg4zZyCUjT3zBaEhdzliqQrlFGklbv/Vd+mLUHZ+ZwssGSjkiHem
ab+Yr9LL9Ec9maEFjC2XZMfPBEgKCPNZpTsXDQWnBLGsDe1rNM6PTLPT/ZJ82i3z1GHFs84IUS22
EMjy6IkinOtsxXmTmV1zYRW9KZ1y641bkfbTF4Ck0GIEEhQxNBbZJs+RyYPT1aDk+Hl7z65b/O08
FrRNsbxnRXQWOcYFDBBedfrR0uu9e1Fm9q5mi3Fw+9wXDsw3cEBYaLWbDSE2ABXYbcg+unfmMJ7b
St4RLlqh33kyzDF48ZSG80iKZqLUHqkY7X9nMSLAi7nT6mqmUJ/oBPPhhPYCc6PDG8tyybXnR3/y
RcnUz5geRlc/CTD6VQVQMl/QJQqPwzP2mSx4FEtjv+lb7KecWNmuYaTiDayyRwzyDcevHdWf654R
EoQV1+nBtJ0omONut9jaW+OqKMA9t5aJ5gbVyzcM5+pQztqLKd2HYhjjM8qCKZCSFkEW1mOrXa0B
jMqg7+LRIxxR6Zuudbd1RKgIeYA1O79AuLQepRv/ioboHdr8WjFH3zFjmcnknh+xdrcaJ4tDpaob
T+XovFc2ThgaCsy1fbvRBoeI+TyjUmd8hv9sNxuYebwnbE7mNjM4hHhx78SCxBQv2Ydwqf35isme
xpFbNvcqtwDDOdG73TG3FFcjtQF8kH8RQFu7wgtcgxmmzTRPJOEY087swb/q/Z8CU1nu1Wgmum7f
MTqCjm+iykzrmywyIK79ClXJ6CxGqhM15edxzH6JqLtTk4aR0vqg0Z0IJTlJ9auude2frFwkoBJH
qjjyypOJ8FOZATZj2FUGfovGw7QwWpsZarvSHiqySVcre287bO+Q4gy5NT3GNd4sK1t4ueaKBRoz
Gcmhq5Ysv1hdBi+vISZmdkPljqj0VN1sWPYiI2NdGKm6CqvABp0fxu5Y7Aq92RB8kCTukxv5xqFi
JMFYYsgYzFYUmRmGH3+Kzq1hPvsGPOpSY1NpFzEuG+bdjiMwogHr822WfEafmGGKySctLLLIUTfw
/NqkgIPQ5NssNjrH/NVgsKehY9zkwEOxQ1ZY2WW3j1V0X+DuBVZT7rIaDwAUSG40EJkwRbFqbJj5
GV2CHbb17p3m/hZm/83RAPagS4pwZKQV+KXxXjBXDp1e5tssOxsue2VlBDjrGCXpv2bX2CcaowBi
cvOdVwwfxTJenKKJHidSobPZvzAIhfiDrXxTcV3ZeZBGEUT6L7MuIGA51bcgAZ4LTY+2jYqfBo7E
DvwANvbCDvp+bV2EfsT1oR3YiAL/YWEs8pRzE76rthxIvfmO4TCHesoILlrhgmhg4R0jWU0g56Mn
V3SuPPxNORLes9QDXQe7lOhG7P0XADU9cCvGaFIgCSjiZcbZPP3OdEnyOts+6G79qVhy0AJFCSBf
NicFgL1aoOfCUY/2WZQH1YxbxI0pUmZF729+Eh3AgwbkPiKxJmTiN8XVRozdsZF8JXP/B/3YyFzC
dxj7DrgWlo1DomXgmrN5Na3ikoBBcX4XbKZfEXremg7v9WRgnMwYXG4boFibwRpbrF9in6uUFaHL
QQPe6iGujLU2/nAsTR5x7vQ50UPMuGB+tL+o+G0uajHyagj4PDAtjjAHLRZMiv+Z1B5izHS5o7q9
tVxcesltXJItUiXfEIe2ONQYGVgaovnefpZIrV249j//VEtDFdMlm7Zt37SmoBOz6z7oWR9pYwm0
dV7DKSQpykn2lOelS8nEdpQty3bykPYbfo+N7gzsh3GWx1KsytBaZKzSB+xQLRpu+qAKAiwsxlNX
vlFByfMwjacS4BpYRIYOi0fc6qQdq2b5dMgpCWKdoh06I7a0uLTL97xjD5ybD3T0zehfC5pHQ8R/
krrjDtTUNhLID1Luvc3QGumOLTYIpcRD7lXbvCMhDyj7Hy33ZmUaDoxCCJNoxHsWGwLVHSqPflig
AMYEWNn80PU02vlQvVxfPCdAI/G31dV2FUf5vexw0nCTw0AJOwxJfRQRFuLDMJ09aNl0qBIQcvuv
LhpGac2AnYytIhDEjk9/x05SARfS8BzhctjWFSKIjCgyj33vsf1V50lNdpl/zAuooAWGToxWDofJ
J3k1N0/ZUyjHiWarpZfPBU8bI8yt7/Ck5JihtoNUYu8kzRXxm3aZvPema+KLmcNSSqK4CHGWPQLV
cy4+jMxOuie37QhSfk4gZAWIMr1T0Qr96uglNj7el4BqJvQZyfhg+/FT0jLh6PRBf8/M8lVzzENR
19Xe79n41jebuiucADUiLK/+5nIDn/+t05CkAIS2bM85mRDU9dzJLkCc4mT4ip2YQi5C5Zcm/Ipw
nr/ljLWRrKxYkAjOz/LM/XMpJMANPeesTkFTObP93ZKBeEyKheABzPCND2TYgaUiHeegmqrYxgN2
WT3K0NaVy85VmnHwAcfXw9QebalYZaIAsJxHie3hc84ZkeHFzsO8dOIn5e9Twt8DFsRQBkH9n5I2
jraWUtuhd8+m6wNbNwJcmwgj7O5NAEVhD9aH2tI/TALXKha8nRzgw3txozOTliKES46z1KPp1W0y
YnJyw58MJDpw66QIQCD1TJy0XavRduQFrm14Ktfe5Si3tHjZgMUKus6Fsym19Cihx7BiPPeze7Qc
2qvaTNSmyqqtWLTvIktvxpzsJ97YO73pDtnCnq2aGp6NpdgyPluTQQys5KbTHNnXh8u0QOb0vW2x
VPEOk0qdq98cV14I8fhJQrfCHIqxvqgca5M3nnntOkicRc+X2u8GB6KsA3sGKrETWjrjXhFxtWfU
tF0POXhW+SUrTZB4uYw23cucCTzAxdcKvQ7E4FwtJnkbZE6opZgRh+M6ldXybmG4HyjX64+JM7/o
1W5uWc3lMTlOmgf5kIwfWVVBkWlfIBOSsE4Em1hauqTxqQrWTPOE1UWeoogoAL87kXpKtP7G3tjc
m032mS7eo8/YiRFNzLTWZPcM1rqyhysxp+nG0vGzjgWTU6F/KZXd5gpU2UTHhyyXdlC3gMFmM35b
fbguNnVo7LcPuqaf9Ww4uYnN+so3SzJnogeUUncrifcVLINAiOV94IWuEqhbQKHXXrbd4i8BbKFZ
7pW8+3SDaGMFVdGq9l3+2oN9aopmU1XMpMypfdGWE/ERrxwTXeC1hMezQjzJLoXt3uNgV5DcOBC9
cGqvtu2vYU7jrctarrH52hv1R6pZF2yd9ZaF369lxBdlN+15wPh+BCfyt7Ez9HAGhW7JrDwYkeaH
CEQ6lGGQkM2ZThU/I7HqXhJWrUKSF6Gvia3xKCGvUqlCeEiEv3c9+CSaZt8d51K4UQwGMWL4C5uj
wlyq5zVnErKtA/1vGKE1CxJlddtJIO3RZ8z9bEmagNCTm6MXB6/1PynOlmAStc+WpERsRNEVxA33
AMlWNXhUl7WehkdaxzEtZzw/tvmvECkgthZ9Yet/TM2qPVsnp+imSd6gexoQ5Ul0MFxGko10OXBP
udqtFcZeKGSQyeJTN3KPISE4WYyRGDdCLLLbtziGgKMDZQ5K1zvO2FNCBx1M6swFUqAIN/e0kTFb
tjmmPiv9PkFr6RzAAXoFUsWy0f5UiauCyqz3KnPODHdIyoBSjtGacLtpqh4Nxp5RSlzaUDk1OWWE
pKVe+sqLL5l+6cnWHO375BAUSFRuyJScHCCkD7Qfmyji5M3AIIM/KJI9y9FowzKcAPPGZ32e8pDa
5bmcrs6AHEAs/8rUuHIezxhnoKgN+e+8c9/IbggjD+xVMqycNCODbENsWjKVVIDJs2fH9car5R+v
dG5pbdubEaJUAKacQDProdGyp5Fk4h3oTNaONlPIQlvyPSOeUte+ow5zIxNZA2xhybq00CikeybC
xgjUswyXLnIePB2QeEmmZFtycxAEUAZaFuEBkR0FInooskt44F3zkjlTtgG3tqOD+2WU3id2vH+s
YCAVamC24r4gpdg40UeBLZksN9Rj+bdpxS9XAZkhgRSITNPtk+TTt5EipIPOJp+8co6heDhkwtp6
BmO5paxJi2BS6DT7tijR9ligGa1c9dt/g2XuXNnZ+14YbCs8Ak4GL8sDkykiux+GEb7ectX48BvW
x9VuGl42RmoCYhQae+7QEau+y9dsp92LiKcWbCind7Nyc6YIQoeB2motTm3vq7XUJVnbVT9Hu+AO
y6HS23O+FN9pY7k7whh2Sw+xFEh53bSwK/W/cqj27DM/KMyQKJFUP9pSUkGCkxbNk8qyr3idFXAd
FcGMomkTtQ2bF//BTOlbkf2sbr6l3JKAQrzgUr/ljBn1yJY7p2U8HsfDdrD8OZS9jUbBrMqDPb5F
bRptp1xUAYg67iBfHgqrOquUsrRkgdS7Oj6huOmDktiYXEz3SneHbd23c1ANzcfss46qZ00Flt9f
NATp5PtdE82i8BnFa8OSnBXZe558m72KD9PElT4mX9hJqzB3UaxbbvSHBxG43Ro7hSVPC2qULnDw
8++mdjUsd2JPCBbEUm2D7PasFTp8LWe4c2Vw0AGgyDrb2Ija+jO7UAJWOzvSIEFlqVB7HLVx3T0P
y0vZJ6t5e0oCJ0neZ9uuw7rtqcpwaqE+6s3k35BoZ9AQZIAW7rd0A6fljTD0AwLj1UmbmLTzissB
V7/0gdwxRNblH1s+ta+l/Q8x00s7QZ+bmHEo6SA09uJPVnokI6KjzYbf2FspVRWBOzYm8p1o8feN
U85GI4vwWFswwyyBpjY/M4LaxpHHQ9M6n35CqYmZBxihIMdOS68YytiOSbjeUw+0v3fVdz4mqOKi
/N0rYnHYuQtfsKNan0bJCyq/+fJs/aNrY21PDAXlRY3tWiFZq4T4ylke7fAZvgGABtPElEsrUcCS
AFhRIRmfA0mXEJzuRuu2R6dGdcUYCBy+kYDxbXcGyqeNxvNJpoIVDrN6HUbWaOj1u+0difO7NEhw
KxyXtAXIaKyQGbvO8COYxacPaabdTZVuHB5ocjWG6O1nH95p87PRq9/FULqBkWHH1Yf2H9v/V35q
xaZHfxMKCmj+W0ZcrV5FW1DxRhiq19ryH324vYmbuzvpM76TtXOsLAN4Eku1wKr0Yr8IGlpWvPWG
Y/ekxSy5qFtNipmKdQAUKTI+k6OZZ68y5x0BEwMGs2eDUqMy2UOeR5vYJ/hpxbsP+gs7JxLJUf8l
2+rvyAWO39d7ak3a9MGfXtejNpivMFnWZYTDrchuB9LIm2nXGJC9/qZnQedVd7NnvjaU8kOrVurc
OPxdWpquBZTSvuGouZKBdF4WVwsmzVab2hq4WBcziEAmBRBhMi/+FnH7xbTwPg06qW2rtri1oNBp
JQSK5qpb8BCbIiJq0MF9Hols6ypkSXmvc41U9pdj/Joqwc3tdk9stIawHKZ76u0dWxCthfEwoidH
ik17lwOtiyb5AhDpZnZOsvdA87Vtep4GFNcyhyoh9GIDHJSYqLdSymevMlymzvCVUNeugTwAnWY0
MtbWdvkOmpJjlQgFGcer2JIst7zrD8RBnP2Wori2zINZNxOyMnrKzm/8wDeJg6ycmz4jrWH9fAIq
hSRMnHSh4h10RabsBjNfq2leutb6QgXG0UrsaTC3cIYwyJwywS4C/sewTTOAjPPI6FQzVaAgoeFq
bS4jarl+TIej5gNzK+D2eq3xBFU7Cf0yyfY6fYiRpcM+pvyHnyzuiYRosUT0EJVwbxLtvW3jbLZ9
na7Cb14YwDMzXXisR/HV9A39hCIzyGmMXzgFqDKItW/z7I7P5Z7yLqJ+b5kiLr8i09qONXlmpmJ6
ghXrOrFDJquG+mKpGDU0efzeEJCxm9TykNaEnQK7qhfgTqLbL2zdzq1nnnSDkRtWUpdahctVePBB
+2xDoFEZZHBNVpdYGnbDUuNOLdpzJZHHDtpIXByibETjHH/aqSOCkZUM7BheF91ViHlVY4RVLAEN
c/9XLsrXtvEfF0+jiOEeHOmg5uSFfm44dLY1ECrGOsikofTl8GVYC9w2L5ehwqLajFShXO0FTvXT
HOuhbXu/m3gAOKFJdoZ55YSaixwgMwDtM2c6CUe/2vGGgTW7e8ACmylLvoSFvKVeG6vW7G+9QdPl
sZ6E6AjMquzYWvX1xbXUh+mq6UAa03GM+/konea9icoHUfikxA3AWJMdxZ47G9faHoedp2W4szJj
m+Goh8mCcx5kwu96FfWj8Q1J0CVr1unqHXDkMPEGyK3z1lxKHOkSL72E2p7xg8ZqcBOtGPe5O3Yb
S/7tcPcEQpUvjrc8d1ODANDjL170Nqxp4hA0usdxng500L9623xe1hDZJafQqfr+rQfKpNL2MYXv
tudKgEduvCbO+DY2ZHFS2hHKpdXHRrBfGsd44ybuq2uW34m9fDAjB32a9w9FNT16URZyUpQ7LETg
NnlDBpriRWhQvjuGAfqZLYFOKnjWtKeoHd4c6HpXVBE+yADmHp47kp1YAS9ZrK3p24CZFkgKCaHN
5G3zGrjz1it06lQclh4lRDDbw4bUPaYoVAeUZOqNSuroZ1xkdcxtSigAPF3cgXsJWF3rjG8WbxxT
kIqCzn5ThNlowoJBnU93iMZwV9JIXkrLP0z+A3AIQVOLxVD/Sgr5JHI7Zs7MlHFsclgr7UxOWNtu
Id9qoBO1N4G7aUeQ75efUF6D1rkmXkPSt2VffIYp8JRZ/S92EiguY0ZIYCzcBq6DY18nsGKAi8nU
jkoRCl9QaQjeQDVVrJvBSehoVQeHB2ys7JQ5qTCYZOF/7JESUa4u9WGlfWHKZvuExiREBvPH6td0
NN7Swl6njGdGiyD21z8wIT3duA2FctXFYl+stzbWSRi5A7EptQfYT5uQQFgQeNUCbyAV443tTRpE
zO5Cz/d3vmaawWgAGomGPwpj4E5q9ReBD1zy38IlPkXvjCRsYWnhSEy1beYmA3N9Sqe1fIZPqnh3
sMkYsvTk1T57sGJm7mv/wcaiXctOXUETUKnH0Dsg0sbwXvs+R5xY3JKpe0h6hypQJw1IPWBOKZ7y
JX2aZWafrDp7HrUH5as7YAYCE7X0nORzuZklocaF4R7rKn2fELccFZjAsiWkMF94m7bkj6O3cM86
mWf72e60oFolPZr1lpuJ3FNu7mvZb+WI+Y6dckGUV147DwXCxi14u5dREMc3RsxknFcHV9i+KDiv
/TQOvXgihC1TjynSTg6j+mtEodnHPI5i2bQRwkpHZIc0JrbB9hq0nMRtBl6KGz9x2AVnWNkS9zew
64OdlzODIORes7dc1WSN4aDUl1vvI+GN57iA5cAwfX3v3+00Tp+YBPH8eUepiPQd9oWbgXL1GdgM
2ataQIR4UwB63AvjwbtYCnFV4VXHcURmw9JymyTjcPHKbq9lAFBdnGwITUnd6lJ+YRTxM9gemvt5
o0cJBCOEIksCjWCuXtJlIE1FiI0nEwAaiACNgYASDaQddufHOjLk3iaiyu71M/oeCaI/W1G6OVHq
QHirhXGsqiE52PLA59BEZuBfK2JCN9GqLm5UY+8Kg8s+87xrQ7W+ymLsU72uBepxeMoTFLMsU9dt
KSQCzoBg1DBKWGRbzXhxEFeQ3qQMKxiG6LdE/xPamvjA9OIjGlf+t+uUFpgFKAeZu2kmCNMF6Msg
XearNqS3UreZ7rSpHvAYPqoBeohVZuHo9frOd+NngPviaNXUN5X1mace4wZD13aGDcd3HtIjdBGx
zcjFUH212bfYDLaTBDzuWUMTaPQYEKPg+Z+0Pr0Vi59yO2brvpIXzBP8oLGDGQ9V/alPzt8CUBc6
+4WIUrs48zWhrXRMEoaY4NPkY0hZceqKpCCzHs8oT/bSl38aLMBH1Vrb2CaBhAnmH5wT954Kb9dx
tYY6BbajDZ+1C1Vk3a23boesWRnb0SeVvVAUyAYzkmAuQQ53uNzXXWYzt18tyRYb00dbYkE7oUko
tj1pYKExf3kmTVeKNypoUCWwTZg/nLoF4Vq0kP3waEQDuQDczAfAXFxRODsqhuDbzvHbMFvYM2YV
5ZlTpNG5pNLE54wEONE2ldHTgflMYBETWns5GTvs+nHgdzXSQWA2O61adkvHzVD3DXYl0DCszUQe
Vi5/mUVJZaI3NfXqk7/NjjPqkgVEfKwOut/h0AE4EiT8bYFhpVe8LUWNptHMzb8aAL2wAy7MocN7
bdnrFjAMWOoYUNINGooJAmLyMrTiO8mbGwIMaDuI5LWxBf6BJZtTgWgAyNHq3Ez0EGmLEYng4o61
hkjyFcnaX/XO/KhH3jw6n7ZkwwUa5YUolfax0HSbl49SLO/bdwNI37b10ysjZRfdFLjGiEmep35B
x4tD5PxJAJbnbrJu2Ee2i/Iit3/hzvuXWXZytPFN0QsDxDEZrjNMxX04Td5jBrLYZ/x/wPHwoSEd
Q07kmdlDzhgk9GajgWGe5A+xwcpW5cnN0GLHPmgSa0u7ukYX2xOBL5iq5CB9HqXgqsljf++MFa+r
n8unacQr0o/610ijyfAoOaE2gY46RAh47eZpioiDR5n0VNn9NVJzc66jvqu5YOZfg91obPeZj7Cq
PXHFNgcYzXhK0AkBKjkXwE5OvtTYIMXmInHo9aQdtKp0IDRl/8rchf/nL8DxFz8/WA7yAtmPd7qe
FlkAcVm+baS/m3yN5Zts9SgmC/Bvb/22WYvLgvgTgoG8vP2DLjA+zo66AAjUbuwwvmqhsNSsvxud
MZwd0z9Xea1fu9SPdyOT7YjFyqGPJgLhyUmKnRppFmFZG4JQyy0TEBSKeTZvx0WTp76qOhMlZ1wc
kMT7O7YYc2jkTfVgrR9+fgXTOD6Bu7n+79+3ml3uS+EXBxJ2QbE+NwKLD7Arrg+ELwYinLutUBLl
ZCeR34CWv4c5zjyZiOzEj45F3yb7xqd6QIWORRWf/aY0zOGGoNDD+srn4Txi45Jnn53vmHCNXGOr
MSQFfad5uBTT6KD31Nxgdo5gIDY8z+UXqn/OOgRw+cprnssFvTyZjKHsXOcXlOrfbZqu9Y+5vFoF
CwPdyNMHW9bLq+R0m2Db3Yl4EC+mt/+R8rHeTJ8sWAc/f6TyDO8yzT4AT7Od7wl0ArN25Ml1UCEa
rbRe/r/fcu09aI372g7m+FS2Rys25N1ZPyDoqI6Ifb50hBLWPNgPke5VZ2ue9mOskKkZ/nkgK+sB
/KD7MFoWpAESLiUqzHMkfZs0R/1XmS8WGOnSO02JRIu/uMXV7+0wbQznbCyRc+aJ5werOHdJAHTP
//ugxtw7j5mHqMtNF3iMnBSWZ/ckRNT2XeaDeDBc0GRNaYaybMlLErJ4qXG355Gy7oqIvRdwJA+k
PFmPvlckD8IcX5uZF17Amj20vabuDhyTJxm95fOi7t3sFGCPVbcDbOFeNbPC0ouZowPMWztlRPRd
Fv01eHo9uyhPNnCWY77kTuA2XrFbyCXYCscDtLpKmVx0I9ue6uQAtKz5qDMuQq8t3zCYnQjTWHMb
NPTI5JVD0JoT0IaEGUhspgT/gB+Mo47dVdo9FZb35wcUgkBvtfm+pEQWVicgBS5GYkb/MwhlQsEd
eWgSIzv88Dd+PvS8iS7/+63BCiBI0/pgMAw7aJPvI4VCieyX44s/J/HVW3MyHaQPm8HuHOR7OpAl
QQ6k2Yvp1WyIGJm4pI/C7rfJUA/n0nKa6/8+uBFvatms3688Gp5loBH5fx/iVZ46+fq1RTd8lD8W
eZSxHa0RNANhWwm0W3ZKP7nCxdT3FzRL22HNpc3TYf1267OIWTkGeoWRyPFRjCONKpKLKDswXGZ8
sK3GOWmg/L3tzy/HVJKew9iv8wFGGFNFkHVsckE4MC66unuaC+R3soZGOa3wC01EXzB46j3pAsYZ
OpRxzrR3s4acsPXHKXrhYtcCnuX+iYYNHUu2onaQVNUXZz7PkZQbXWM4qytg4pUj80fXYnZGJJph
cNv8bBKatD+VuJVJSakvCOuHfwDAwKLb4qnSl/fKnOuQkY4OTwWCsqd721ItZMc5Dy7+oVe+uQFL
hpouDrPcMgMkng86ntUCu4Q2oDsmiZDMB/9TTUl6drCNs1yYWRVGa7Z0Oh9HLASUDQltTAn5EBfL
EX4Kcjtl2I91LT2g81TiJbY+cLUl+rv15/DzIdaR4AyN2nW2TvmxmoVHU1xR1JtHe/WAxxEz2nRN
CDWMpQsL/Cq7vP/477AocA8sKueCz4pXNjDMCVbUTYOiYKMvNQm9q7lWX7ohGDPQXbZlIfDHStSc
2V21/4WL5ziTWH5Z5Y1Fo72VPJJURKIBP2rhESfVMdOyZOupRJ11fDek2TBx7VjPIjXxz2h9o7Nh
4npdMqmIHgKRPuTDHQF5gsjMie8o5o5KxVzg/lJeieg1Ql9z0zMww3ka3DSI230tHkRrtE//fYDG
+ZgSMFmALUAC0NwmZiC3rF2I1fVTf98ty4eoSRLonUjuzTVTJm3cW9m5SHr1gQiLaKkvcMEqTjJ1
zGqreOWFSk6xqSU7PAHloWjIGLYs/XVjE7V3jlPSR7wqyi6qahvkivZHXk8MCAUZEnAgfrUiHl9q
t80g0VJX9rb1ZqSwqXOuVBswO7Tupno2HNZGbBbSlVXmknRlTWOJ5qUo3y1lEXjXkWILJ/w1tRYQ
ELP53BpT+lDwJorhvXwtBSmqjGuPscF2x8un/I3gqmRLzL0kFBM49LIUZ2vxChpRMsCGchIozfmt
13jNYZn6g62skADv7jgRH4hZfz21KzwygyRFgDisTe66zq1qiDubp47krKpp9wNK8IcCkecDJhK+
lkH/Cxdo2WJDQOhCi7BhZV5e2oRsNMftzOCHcZMXXnxjrIejlEHXflmhvW2qROgRvwN4pswvjVb6
+zZ1KZXI2rXBV215HFlqgeSGIP6KeXG6St3RwmJCJlrmGqEhBtPV5LXXK+1KITr+srSBprp+GmfP
3DIwojYRiYOpZ57ygxo6EsV/CE8FgQaT1386Wu8829nfaaD4dRhMg7dubnGLV85ECMk5kWCTKzMa
3Sq7NivSAR+qef7v8MnBLwxo2e8MDn8xdGWUGE0dapykerQNVOeVRS5WXM2/BZIP0/KLbbu2EmoA
hrVQ2p14axYRnzIY7GOmYwKv9ya1/q9RIMuqY8u4tCkJDoi0nGezya8JzmuEWWAbbKyrbuPg9vBV
fgIbIG9LlhRbDYUNSn+MBo7Rf7u1hRaL7/I6Exx5HSBGHNrSuo8mtqOOMJd9W43ROZlAh4vix4bM
IG8kiUZ4OnSYyqGMlz4mWpFupxTrf4XGJMBCZm5+Xli4fHdLn/DBN+VyjsRs7TFPllRprrXlwI4w
EPm0wMmgXRIL6juHA2NQvZsvyqYCy0SEZKKr/3Qml3xME/BzQg2chTsq4G+TlJhNknngShYXr0Hv
RUcjkTDD5cqFnCYMEHOHETtJP2IIF89VzACb4s89uvQnoT5aBswHPmglsCzUgCu8a0SU9Oh1UPpt
jj7Ntwqc4oaD0KPQT4pAoB9UlUoAVxiMBH8O/xniauh0PAdegdQi9geDyBc+KHOm//ZLyRDGp0zO
jZQ9fas5+8Se3tFwYA5rE84Q34GOlPRomT3TOCWsErezUMtlWj+o3iMjgFEn3O0Wz7rjzqdsHenl
Vka0AG4gjZooZjP0yEXfBUoX7anOyvcCENsVd4k8SbQ+QWcJnYc0gXfrNiOXLAoKB7ffvug6sr+q
tYye4huwH39fxYb9X+/TgdV6kcAvVlPjK3AD5zoaonsC/93Czd3+HDkq6U7O0DdbaRSPBDH1sMth
W0my9h70KUNPzFG073vP22voXvVgnR4zDmMVE5X5hiTN+TDE9aVBD3BHAq6FNZ+1jy106K2UhKo0
IigSio9uzPqLr8REL1Y8lxw8GwxN0ysFTbMr2iVhOiVg6YzzBbOLtq+jzoHWnLn3EYwzY+a1p3dS
mk1IuUKY6d4sxKaPxoPdjsldRtQPHe7iKnPDpUnbS9fayc5a6Rf/feUqnX6r9QREvntbHJMak/gv
IFiE3O1+ajoNeXCTYXKTba02+vrIGBg5DsX6W6sYk/2spU2I1CQ68wuyQRVhxI3MwF6gajacbqDi
qw5F3kVoN3uGgoBwkWnEyx7mKD/Wus0vrD2zY9xI0m0ZVKrEs05ZKbIL/0fa34ZcFN0tCAgveoUZ
qARg6iQH3IIFrT8YHG9GOV9HS3zNIHj5oriM08e0DO4jYehEPjCpjDHqPf48c65ZG5vM7d1rNNkS
KrL50mbmadKU/jYhqAL7aT9jom0fbSbVphBgvqhKA740dRNFWWyaplpVvHhF/o+7M9uRG8m27K8U
8rlZTaMZJ6DrPvg8h3sMCoVeCIUixHme+fW96ImuzFI1snBfL6rgkLsUSpc7aXbsnL3XTlEgCzKC
0mmE4eQm087RS+5UblgagtFwuv+qJsTBep+9QJPlhw+4vqyroCy9WnOCdpkdh8QTyHz+38vI4wAz
mTlYoZRj/GCuo7hKD21CXk4PyXU16tpWDwlfsBoGY5wU5I7MA3kVdbkZOZyd6aJt6zIqTtEMBsSC
4B3tqt0pu6LkgW2xyroqhiHox2fSRvYsZ+CYR+tZzzvniOnHWob0sd/Gzl6x161TN7OI4DII7G0w
C1RWQaDWGEK6NdvyaBBPcnWiPN2TTwB6rQOof38ohTz7evqpJ9NNpTYzb4pLVwwAvyfv2I01HCoT
pY07FsfQao55ZGbHKmrdm2n1m/tm0E9lufr9Wm1z9RW22YOhcTkQDRw/l6bNl+EbDhG0mdrWeRvv
pWuaqwEAFLrmETpR1S6dojePRptA1hm4qye8T8e8EIzM3Zrib8IjAKkse4zySXuj+8nMwrT8Lbz5
aE5jJ1akimYnVeVf7g+WJLmz8dV4qObAu4yxal5U0F2iHmpmKAfEGkak3bjzqCViUnsFEj3RovXN
7alkYIhnOirFtNLI0lprXRg/SvWcAIxD4W2xH0ILapiSbo3coZlSlDEldKzEsRWMfCLBXl3RdBqj
IPc2wahZG5tFexHM1zQeWMANIDDWFmUHcXf1YQoJmR/mB6tN3lgUyJ5rw5hkzrzcuMWEuRsdxvNI
1dCaRGBZA0mWRd+6O2w3N6sW3rE1OAFC6RaHGu/pIpz/S3IW4ZV2+S0DNHc0ZRs8gS9GImmkwa7r
gPGzasIvLphqhLqNj51W08YGAYT0VSbX3lKXzk/MtRm446by6uTqCutyB0HF3dBuwk4ncqZFtJUT
oUJ2LzMBK6lhrFXZl7IlwXFvktOBroKY3LRJ8iMiMaIlgHYvSXPNF0XbdJuCzmmWG+SMpmZ3w/YE
1h40DNIh4+yF5o0WT/0kJ3oZYZR8Uvr2bzHepB40MUA8l50VmpImRs5eRkLqeu/+jEZZnZqghG3u
MrdivjvtCcHAQVKJYCVGp7yqWre3Ov7MQ2UFwC5Gn+iyWlvCfE4fMs90VgQzA+yqHGdxf+stDW3a
lEmwuj/FYMOKlgX0eRukFQiQ4pUJ7XzRWtiaeE9nPMe02w13lfemOsbCzvFPS6SwFjGAwpPAKG1P
Xlh2QT+UrY9AGZttREz5tWsgikkfp0fRuF+koqxoOO2txOSgTpgV9UtpVNaJcs06mdIL9zCQn6wy
38WeG16nTPjPsidMeKojbSvA8y9yMVVHPZhjRAKTebxjrVrdCL+iIgVMgUDzMg7a98gifzc1TdLE
7IBUQxZUjXjtWFg9DQhQ2b5+tOyJ/MzAOiN1n/up87+SQKtXkz1lpQmEIVMr6+c7Xakka9cd1AVS
kjqhBYMzYSv/rIyQ2b7LtBhValOOV0Ui3EPsvHmmRvVS9Uvb0KxdErYXIVI6VgSqkUaG7l9xeqGl
IiWI/WORRhboSL3FZEGeUccUdO5qcWpZ0DHRLqJtntzCi1kwza+1BUDeDHAd8zd2DMr3nGu91e8H
LSOrlhONAtwvrr+tnGTWbLopzG7mlhRWDpsa6zTNZHCNcvo2TmA17hio1nCvhdT9Y+qZ4KETSnW/
tvaGn3wSf7LyzQidNFzOem0mccfAljynOeLm7IY6AA6OvpXRAWZQ0652UeUgjM9XPUeXw53bBln6
rZwqJoW4sdd16TSnIq6/BBggL9H8YJEsMqgqO5TwRKTfb6WdmA/cAD2IobmRiY8vPZS1RcuxtD5q
gyDJIe6Dp/G9xc6xSTL+pEbK+1FY7dru2GMKOJxjI7QvpaRHBvPJZw4qvnhN6l+BJIWvS0m/+VhW
BhHZiA42aQQ6625FzsYsOLesa0n23Ybu0Qi0lctahM7DH0/TUnUHBZrpd/JZrHfutmCMi5Mn8baB
tczapngRpKYyftHGdQukhS+U7EkFLXhruGy+dYwsOZ8Lii4ufVAEEa7XsHghO+SgBRGqsORpVqxe
MPiH1/tDPFIQWHEhj3iStRfEQYtU5/K2g3c3whuO5+/TIAN72xGvsxM5GHFFTljv0z+CcQVFANsf
wRd4M0mnK9e51nl8LwUN92lsu4P3WfZ5d6jKpvnKhJp71flq1xhPi8RLn1ynOBEbwzm8yqaNF7sK
5XdZEVfdVbckWxG5PJ9TRv0t1yXflxs+OilDfrvunmMI89mkAbMrkQQ4gVkf2jlYoCjN8cyxy9/4
CjycZ7XeAVE4ZhwbqqHUqq8VQXx7D30VMd42+i3ScDfpoKZjHHo/6VShGXddSGssmizG6M9EFzho
h9rsog0Hs9dLsCzQazUQ/agGukhbaMo4KQ2mRyqs75ldTo8EksHNV+pBoOwXKsbKPz9LMMhKkeQb
HTrB1yl7pIVqv2UmkU3+kPQbOdT2W0tvCPak+UI/DZuqegWD15FIYcunNIJqqDE+P0IxAAPLzLMN
kzcg9OW+wsSzyljfCewanzR8UOS08KswYlB4/1VPyw9/br9WDTLlyAyN2/1BhRWKQRsV0/xSOzjJ
ZZ7LVpbDkJIwaorF9LFJJ/0asmO3UQ3QlB2carkaAQ50Ojqx+WFyAQzQi26W1BS33kr1jYqZ/8Ox
y5HoYMl30AyckBjZi0iBaLD6wN2nwSRw0nAiaHrJ/Ffrz7kzkMeKoFMZlENDu+dwGh3VXE2UPcce
t4qfLYhHbzBIXvEZaxQDICpCkTTkLlB998zndwks341ZomCXUFKwQtifJRaba0cpXfgftB7D2/2B
sa3aBfMbsjPpXvWfg43lM9T87mZKPIkBHfsbqmVOl3NVFg/wVXIxLCI/Sn/EaGHpsdfxQ4mZYMW5
9kefW8Vzp7UEr8yE7cRzoYdZJDbG8mqiPLOTjnRyIrEm3f0k/SQ7SdsvXleqpZhCsOo8Wg0fYkHu
0DKfbxKy4m4cr/z3rqMeI/P3G/qEemubRfpSRkzuURwIZNQhokJwFfrUrAnWxbRQ246gz6ggwEwm
16kPvqAZkX8kHbjBDuXgGvKqeRoK9OexXX6NcbctZfBZoWY+VlQIZl3dMh3/770O7kibclGHZHAO
XYV4q7DYKPWTpjvfsS0j27VRndJ789bdoEfHcnAj1PQ2QuOeVbor0iM1x5GR0AZGrLsP5m6ZmIJ8
d9846hCJCxE50zrR8kOX9ONXpWfNsk5dxh0UF7Gm1Y/1NGdwmOj07qlZA8byAxYsg//+pz4nMfaD
Wz2bqCUhm6RHQ6QawPH1PREp0dEDjGMunm3MSeuoqcXm/rQzMhhqlXgCwwUP0WGabgaD814W3UMo
u/xLXxfVttYcZNiE/z0HDsFjtTAvdWwShCxqdUlH3E0ZmppdPiHZW7X5kKzjUT8zC8YZMvdFSVWr
bzNIhnMjr2mmX98Gw0oOsIkAk4U2f8RvtF2X8nWmWnsy3GEELEgvNE0a87seje/Up+UjCRiBO9UP
LHfFDoBnipS4qB9qwooxK4XFNjXojdOIwrE8k9RVzYEMGDIuRMLm4n5yvkSaPLeTlf6ooWb5ytiA
BNIfqdvFI2IKZP46ymvlMlGwYQzcqnyWQZZu/F3k7bYrKRp1yfTBqeLp1CnShaf5Y01J3SGFJtlK
JHTIYVtjU8jyHVsIzsDc37P0OIeAMe/Kn+yOxNx4WWHifWWIi4BFYJH368g40mJJ1xNu3OtQfDqM
wJZwQvpXigDY1LZdkkwx8AUTqNJuWhIZzwCOwjNRhkxK/3gu2+ipommxu7/0x+v3X+VBw0xFA6vk
EuW9AWZj4m7SSUv954NdA9q2Le8j0vxmd389sLqBIYH41I0m1nYjTejjgHr5OFo1gVCtEo8wSLuX
9ntloBDEQYBTs2rGK5800zpHJwtGMaD3MpBJbuOGXzvwSCs/IKFPzBDyqql3mL52+kBpARHFfPQ8
78zmMH7tGIRSZwjgY7n7lEdIeQz5kUt8Fb7eqhcjYoMP+3pnCdBf9/Mqkny1nzNmcua23G6o5mqX
luG9KVHqcD9GPDGPpdSaW+xtxRf41O2PYhTd0ojoJggrT0gV07gcSHafOnp194deH+BsILDlA3+h
LbB389Y92/OD1umEgw618ZPrUpEtYOT66vffwSG9rXsdI/g//zS4rwlcwEQZ0tXFdbCnDxoexv7+
7P5QgozesR0W7DQ5uUVNi5arsoajJap8pSSuyw7nL/KBSh5om9/q2FMP95fuD0keCG5+cDu//Ibt
NS/CKh+qAvS2Q7jbWZukD3EleXWmsj10eqfWfLoE24TGzz4ayzfcS3T/J9/al2aavo2rZJ5f5soS
e7sqrhSrdIZtQz3WsuP0PQn1BcUMV5imFy+hnT1OlUMmRTF+6y23XmPVZrANr28Pm25Dtm3wRBw2
e7Q3ys29uo6yIyrpZR768tAkJXrHJtEWyVh5AqcoSzq9qg/lBJzAjKzZ+SMyCThyP+FYzca7Kodu
I6tXXdf3mg88qxb5E0SWeikLnoEcZegNqIkR+oRlbBFV6hpH/rLU5c/BeqX1z9HUINw0aXABUl8i
TVaRRDDfRQdJTCv/sIocMk4hjLRcdITJvKaiUbVpI1TBG8cKHUu+STtYEfOMBRwliLdK4aFhBJ2q
jRa9SybBOxk6gO6YjCNaWQU2JFUrwn3uUm46aOYYbmPoKIApgmbJj7qsr17fIGmqg2KZj2irG26Q
vPdmYiCSYFMjE7V0hwVDZLlELRnDWZjtaXTpkL03N8srGYbPP5iB/KRFEa9dzfmRzd1P1SLKZ8S/
bEUFt4OD4bqsqdmCgDNy738M9L9N6swl/mCmNECKqy4rLziuYBrT3vPch1FqEUBMgs50K96HCmQJ
A9DikJhy68BUWTpVCaJkONHD7B5SzGt5pMpFWUwNxlTyMOOCFLvJ5GjdIkdzRQ0QE8OLFVFAsZN9
9z3aNj79WKQQs/VTjW8e8rdFpoviPBZIlX3VdLsGO3LSYwulAXkYapXepoblImSeWyhaYbMF3lXR
vvPSU91mp9Kv+2VDnb6YpISCEbJH0n9bje1n5RHjQE0NYDf3r60m3ZNOakPhtABVOk75YYFTm2qG
jqU+LMIWG29gIztv830k9C0BjTNWrNY2OQFLCyscShZ8TF0mNPplk5bfdB2ARNKVgF6Mwlt7quBP
0NrUxCW042IZ+GhYLVTSgyXVN03vlp5L/Hw9RcCDRb1PUXLs8hCHZievhBnHL05g4bsYW3ptSNel
jWjRbLwrWmGa3zNRdPK0WXrFjsYhaKPHvbsvO+OBHkyyZRi50EDy7708DPddqa0qzjQrh5wBjF7g
16YECMjoOW9BlS4bRTBmPyl7FxarIPj08I0/ehAu+7YI91MLK0A5/JMb7IGHrMGj4Edikcyyb7wy
ZoN9Cgjtqsvs+NRDZCQSmHYppqNybMG9+PYAuJXx87io8qFCPRE/QjdgcpV2H2DsvgHhGEEoymZT
lMPDUGCSwyCazBxLgTJrNdrDm6MCyIix7cwq54Njxi8I9shE5nZajx2Fa29+cohaG4b5YaGJWLkW
MWzZsFFTLDayq5t5SBqvLA7BC6MtFFaydKPLzjt4JaLJBGAckz5wiyAIGfVNFHEyfYk1RscZcWg4
VGk15p+EzpB42xvtg0RHaitoiVPRfOI4N78ULJS5K7fT5L1GKWbRamRQaWLEPAyh8abZ2Ohyy7z6
oUgxzWHA1gJy6G2bTzrQvrk0SjfZ0O7soLsVUIUpi5NNXOGzOAjbjR9cTkjF5J4Ex/5vMmi2URPZ
a8HaCyqK602Vn7VDkHfMFNIe8cZ0PpkYxVhuQQt8D+zsfTCTGQQyg5Ggri8D1FznfL4VHF2KtQlP
FtFLV+2BAb9ObMsdIRPr1n4u6B88yAgCv2+AWoBivyECXp3C0EM4XQ0AVIjlYQNgqTIKyDYS3leJ
TtsacUToHcHWdU5mRK9IMuiWtVW8k39zCaVVXCGr0zOOABzR1QAUWcUfNROThcUckS6uKFeispFg
m/tG19pD21sPJByeCoEMnhnR1THglCt3CveNYYWzvHv2K1NyAAVFadCdW5KdFnGE9Fvv0kdigvC8
e8W3rkSHQa5msfGmrlwFhrGeqkwdoB8ieo6OGejxWc1zGezs6rZNuC4s/xiX4qdG62ed9cUu7hPt
UI2Od7C49WjqTNMKA39PZ6ei7Mh7hN8tamTA6z814I+gv9xj2TghmnT9lSvptQzhFqKd2zgWHBRV
C5tbrc/As/KJ1aJa5QYqPpWjSNNMeCJt+gFzDVZhuMxKHzO1MMDtfqkLgLJJ2j7FpeYeSC4rK5zW
+ESKJapSVEgmEww3Bjk49PZDUkKkGf0eDRzrzkZetZq9gx6T/1i5aCUNBvLUe8Ze1lqyx2SIiz+o
TnqSuRdSdMI1oaZoLx5bnwQIyOrnyeBeE9UYnbVB+zkkzUOB+2xb6MRHjL34WWTZK50XdFFe/LNo
u5esmr5Wk3GRAV52LDqkEipCr+VMOpVwb1wO2TEk46p8GxrQNK3efy1Hyz6IGm9az+sYa+HaJlSM
k+DeIZrwcHOnnEF8o2e71Ob+sJsdE/a13YfiyK31BNCHU0ZSc8gaMRRAiEM8vyUOrj9ESMKcKLP2
4KdPlt1fLNT/B3QKcMG98JC6AwkVPk6TRiuzQxuGRBFmXEsxbtRh5JzhlSmhctYGI8PH5OvXpise
hJ8bZ6eODyVBhVaYiVdnlocg00mQS4ffXDfkTYXaKuL3nnrPz2hasayjmTNo4S5yLYw2g/T0izG+
jGJEXBqcTFtHnJizBhsSi5Kh0IvAT9f0R3x4eNdxQ++GMHt34fhEWmuvzYaEUd2g22zkzdYxqDxK
rdeX3uijL2vMdYu7+awKzu8ZOCirMpCLIBnp8vSTFmF36Rq0rYoMBRpYS3e24yOyXMFnvU0W8RcT
IZ4dJjBvOE3Ne1YQIpFaalOn+rZI/G+eXnxk5oCaCSwCrXe4ECK6ZLqKdwwUFrG21bSWBq/mJ2sD
/8WWScut04wvUOoiJ383ouJbOHQ/isFEWYMlZ0OztkfMPJ77CkSsnRQ/ceT9jGR2ww2FE4GZwM4Z
qAi7xmW874bFQQxVcaBmYoR8LvG/LAoXwo+syBdAiGj+ngddDMargC6MlTurVnSXEw/wdhbnHpbn
6RFxLQ7qONvFIWDSoHNuUYIo2s1dkEzAKNaG0yMCM1GQmapdNsWwTzu6s7YgH8ajEHysFLMDocOz
HFZxhK2c0dUtFOAQWtqnS9P0j01Vq32vdVurJpa6cqZTlcaoqyrXejALurfTQ4BI9qPrtRsG8HVP
HM1Lw8pVzQBKw3rmsq4vJTL7KYHya3XOpv/Z+ILcawXUoUFFkqMUbjq32BcGZhU1BKeoznko/a2N
PXbCr3UmZZ0RRdyRb1FYm8pMATRq+nfHL8RDkXr6A/juxtH8nQtD8iCyeIOaitJnnL4EE4TRSsXf
sPxoT0rUzd5H7LIYPOu1YWy3ij3xSAPBQoxmJjuUJuZurB1wCkTi2NwlOwa10I0LyCSeHPqHFFdr
mjbywHH5fwU9gyEVzwiVJtuAtez3JV7UyCfVZyRxdgFjLsTUrtEQMXuE6sTEpH5xweonn628OHY2
NKxBrlD3GBI57yAehiyIdllo7zlLb/LEZbjCKHPnx6Qo5NOjFXsc5BU9x3Hz1zFn5r/FnFmGidJa
WcoxXCHlnK71p/QsNaA3ZPbM1RRUH3QhGXKbYYOR18cwMorDWJhkUovsWlUBpuk49x+YFvzUS69/
aMEpJrjroVjT7t56lftYcIQ7I4v+xs9a23YcqzNg0/d8yuqzGGAjss0BZcLvvsgdpZ1zQEjDPzPx
kIAb2M0SONTlEDwNLBRYtNuTUhq93/4kg5DKpYLGwqDcHBT2bu8Z+1D5NlFrLJFRMW0ZgLv0HHU2
DsafDXpRXdL1sq3q1hEG8VCl6VNI53BhDWFxCersg44cYVeDOPgmI7O//nyNf0snc6Sp25YpJIZO
iyHyv36+wG44vY0NU2mfnS+OiB0FN+TdWnODPZKLobbDjZnq6zRW46OQzbdhDF9NEZzZOLVNXcAF
pH94wvwggMuwFmYGvfFU2xFgor9OOJFwUxf/4W1zAfC+8mT082z/8Y/f6Bu6jm45hm1bUtdt5f5y
XVQ1ebJp0gIPvI98ar2JLzjWUdC5o3VCaZY+srx+xwyb7YhiT35X9UD8gXCmKbKP8P8xejd7OonV
uNHGyjr0jlsfqqFbo6eKn5URP/vumG58lM+M3doN+1CLYjPVHzFp6o8t1jSthqI3YTcnhwO2g146
YCaTL51udqc2i3rc0LUBvcIMVmYD1BS7FThLRSBDngNI8JzwhGSdNOV8GlYlPhBKPbluvTK/Nq2o
n/gAFOgxMiy0AlRZHRVM8wU91kTPwmMIuXGJAtDE/NmHbDoDN0oThazr8OZ2xNXjF+hxb5WF4/Dt
mnDlSoz0nBabY5fBVopDMY+oIYfmbstVDRN4MmL34GNphJkLlJe/w8CpZWjbKJf1ebLyYKuC0V8G
iWo2OALKg1lopAjMD/engOC/RCgxN3+8lARZsKH79wXaBJO9JqYRyDZHotb8U/efv/+oHVgkMZB8
o7wpeCBMN6DtjonZMNrTVBWYSHIO1wLQ+MoZMwa0DMpYxYwfZV87VywLi3Juh1Z+7zzR3yKeRIBr
Nzi/xV0zgnnnIakhZ7Smj6PIIr99bt4VQo570SGG8WnFrActSzhEtISphAZ9EVyzh/uDJawXFNVq
i9srWuNHymHFlPbOrbUfddQRCxzDKiELMT/cn6o4fBgZKDm1PhymNH1sG7Pc0W2mE6xdpoZkr0ka
585FzAoD7augmt2PgYQ5L4qITAaCAoZ6tG5GVSA+cciqAJzhne4PWZmA2bBrwKwq0E6pnlPV6w3Z
N1SKt6ov5EsIEtLVoulpyjIDSeRkrHyqQRH49jffNXqcZ0BcpE/KkDEwLGvKnqh2sncSevZMafEo
jHwX7qSuRnGOHdd5aIxcXevxYsdK25ht4x6cAUlEXzWgd6U10BQw5YE8HTj1RTWergNX5QmXdYVO
2/QhINRVs2GI47WLyQ7VqeFkqc3jXsxqyeGuJKVcoIc0HQfNzy5EopUMQKtPsKlEXNppg6ukWBpl
Lw6DdHHDGqP2SL+HwS793CVN1ohWO4EQWSmGJQnI4bGZ745s7fpWsiOLMH/tiixe+AzoZJUWjwow
IqSPiTCIGYXATMw9mVg41j0oVjLBStj+pKSBBta/OgJ0h+oMDGaQuK+Jj98hz3J7FVjzKSxM4A3W
NlK8Ka2Xtj1UBwPDMFnfLEc1fNzKwQoeoRBhoBweRsf/qBEXo68ZT9Ok0CJD2zeMkqgPK983TlTt
DbfgcEH/bqeNYX0JvRo3bI4WzitdZj7zaxHrDQlsmGeq2uGwxSEADatTlnyvmjzamnshKi/m3RbB
CRXID8+MB8bxZ8oedfKUiQA3yd5QEphH2+t9eE0Vlsa4TteVwtQ5cnr25qBQWSgOWHpWr0NyxLZD
miEh0cQnepDxazAD3908VdARe0ZQUI5rc8AsjZ49RQyGUtVxg5/4jg3iuPVin8LBXPUsN8t61KCS
9npxjeTk7zD9Hu3ErR9kWJmU20X80gbcIlpzyFWanJBHRpuudvSLZtOocSo3OUgbHbLK+7PEx75S
qBWpOyPYPOMhdqLorZ0R1GPc2gQxCPoyKDYw1KNGMbz2/e5kIgd0WkTaK4EJA5StgzMia4KAa7Zf
0CsfaRm6Ozcd7G2oNz+7oEtvYTKUl0yQOt9I2V7QYKr12MjwZPbxuOuM7i3v6N10PXbnwSZEHGvp
6Fn1a519DRWiY19ySqr6JKfCguGZdJfGbOf5kJZvMZx0D47lHrxAnENCYB48T2n7MXMqIlGChe5J
VLVwvy5Ug8wUJ85Nos80HHxVt0nzdv5A52GrxFqnEQfBBMP6KKAjnaIe7lXj+/2hmh8UPcBl2xnm
Gh4LO6hdih3jwvR5gi++szkykW5EsSs94FKJASUJuOc+JOFjpdHweNe6HZCg7Ei3qdymJhHo/oje
iikFWvE0PSs+hde090Cyet5wYNRs/B4E+7//JWe1/q//w/MfeTFWIa3PX57+13Oe8v+/jPb+HxcA
LpT7p3pv9b35/rfPrAlR5X9PP//x2/n7x3f/e/3je/XnFPD7D/0eA27qf1e4913dkAoc+W9/6z/r
5h+/Kfl3QxmG6wjDMgzd1v+IANeE+LuLx0i4lmk7LtmMvANUjE3wj980w/w7gby67gqlE49Kzf7f
CgHnb/pTjecYUgpsyAZvDpUv9KJfknP7TrhV45cJforeXtbwNuNTFdEeM5zPCT0Q6ggMw63nfk5m
uNxraJnblFFTU7s1Pu/yqxrKa9UyPWV4/G4N73/6LK+/F5t/y9r0modZU//jt18Couf3x+QH2IDD
5+Syuc0h5n86m0imOjWd03jZ2ywBWUpKkHDrjVHIkaGF/LBCkCiFnlwsRcejoesejq+Isr/AqUeT
RSQOqstFGDn64q/fmfnvnxwjByVs/ue6hun8kotslo7umwMdQSLGp201cmCbWv0YSDraQ6hz9i+b
VTLBj+1E92z6wbAxyiZeOSXMhyaqmU/68G8SZh81XtiF0hN7KTMdU6PxBTbyonNK1BbiJSkpwYVQ
N78xbloWxKtJ6tZSIZr1A83Hh0zCl66SH5k4m24Lb84ECNMwM8ZQyBlLR641lPCmQ+tdCL9dYMjE
ctkTI5QzA+MQYKw5u7x4guRSV7ICO4XPsR+/Md5pe9Pil8N7Zp+igb0zqPNk5TD4zrysQVKGhzR0
rlNtjMu//oBdboBfLk1TV5YLi5GhFaeRX756QshAeEVcmgXlzmait7RDxsMpHXhCxJeKwk97GNsK
U4By1rHhvIsi7J6rfloZqPJ3orYQ2Y3izSXWfiFbqIOMnjzwZ2fDbZ9kgUFddg7/XDNbualvnIvs
NlSATqRjMQ/ibLWVOvITarPpINzeAIPUio1DGhFOTBqAmq+he03MDH6MxhBdVZd2yhjk0hTAWctS
78SAfsZzKzn40VFi95i8aU+kJRS6LmJ66UuAAGa8U+n4GigwoCRGn7Cg0fnRzPGSqfbYdx1Juzgf
sWrnmzJHU9ntu3l+IDh5wV9E3mePHjkJMrmY9ahTUxdii+KUiFK9jNaVRZKcHULAdbAnUfUphJ61
1mJ5rE9DKh59FMW3zLCuCFEh5wZY2Joxec964Dma78RbH8ZWoSP6dJT1NQvI0A7xb0gDlrzoep/D
efaQTclw/etLwPj/XQI2p2bL5YqWwp5//093f+KmSenQRONoQV/OVEwEC0tcZPlcZYlYVZpdrzHR
5akm9mQAv/gx6Di/vDkJCSVuBUkwqkglhKuwIkjbWGqlrFdmb34zmDDDq8/3DCr8NWHA/+HiNf61
pzKvWyZyIgt6IiuXbVnz6vGnd57V9KUidGp0xpsTA3xrn7kw9DQjYfA5t4VIUoY+aeecAJlaRp2G
BCpGHxCVy3zww3WX0ojvolkOzW+FLt63yGCZ6/CwU3SqVYycnyzdZ72lTxMq4jMau5cLm3y9OCFe
iYNVvvvr70PMt9wfHYH5X+W40nZ0Hd6rgW32l04GUo8hM3ANLhXW+BB4VjWhPsVdiEq87Ve+1Z1C
vXzL8svILEJrGXNPWCjoIxyUmjHlhvEfNgg5b1D/+pbYDdlXbUc6LMK/LsO8YUJAmcQv8cBVGznj
2Bh/OCuYGWy+6GooiVgmP+AUWuvBgSXfEgBVFeo0BBxlOEXBgdMZV+tRfyinbFpgzG7mhsRxMiBK
28jsGEfLRY0HaRsF5ELK0vKwSI6XJiie+TxQ1voYu2DZ/KfP+9+uImXYOtufpSupu6b+y1VkQaGp
Js9ldxZ2sHHC8jlGcEvZv4vQJC51icByBrxYIDR9nHvLdGjItqvGH+SXAntlMcec9eRrd8srTTdR
DOu/vibcf/sCuB5wGtM+4h2yD/5SQcSwu9Pe7gb2wegBSp7xQiJZx6Q5u+kmU8KmMfqNlvU9aBsQ
PzreOLS0A9TMOg733PzB2urNW1Ko+lwWmY8qx+SE3tKN1wB13+z0myM04ybMGFWillechtwdihT9
KdZ7PGNBiUHRZYxiifYVOxcpp8i7vxBzTcIBsw/cg0W6MYmv3IS29T60bkbzirN/WSKUmNoeXOYw
YpDJqgOdmLduVIcMK8VSjYVC0uWwj0p48B78Yz7ypCaaCXFj0+rp3pUkihYWORfRYTKhiQug7Vmu
X7JAPmMt7betFRIByAQlrjSxxga81Zy8fqIzjlCmtrUb6/QRwyhW6BHcujbiDu5pa2Kke1Kp8MFg
6Th+LQUN2movBoTMDUkNnEjGCJ1BYkRb4PvkScXBsZEW9mTZPAmzsvfWhCNYBxkT2eV/aBkbzi9N
TcdwbNuk/HG4PoU0HfuXpcDXe1fz/GAeD9gEkjV+ciaa0yR81GtX1ILQ07PGPoSxYR+cpPiOpklb
318HOdEi65owtubsZAA4UME4RfUEwzs4tnbewGQv4N4S8MpsRV/W+di8paFCr1PbxcUPDdRBhXu7
v+75vrUG9jfsZOa3bw6ZwjAfXgPgHgdsrJRgCAsJHQOgz4lpWJuDITYhIo3/y9Z5LUmKbFn0izDD
0byG1jpVvWCdVdVoLZ2vnwXV9/bY2LxgQESKiCBw93P2XvvNYSFGDk2B/W86tIrU3BoDXNFhGKu3
SAIvocaMn3B6FEEWWuwA8if6nwIpHxxcUZo3a0BNHbjWI00S60EJkBSDqu3X87kqGqyHRcd+gCR2
n59RjRjgqNjqy/nBeeOG2S11u+5Mug5f9WpAVDdBYMSEfskVf9sTTXkcp6P51PzgfJgMZOtUPsa6
UR1/2KCxFgb//TpPesPbmAlFltLT3JOfdwguUobPCCDCOW9HRYLpZle16htKKIPpJN4hM1P1N9HZ
3ZZIJX+N3Vv7X4eU1cn+qFQmrBPGIfGQFZtFIT9jt1+lDqAHKNLyWMND6KVnLjCn219MsFhUgJkg
k9Edz7YXb2Ew9Z+xxNdXTukvfFtPtDLFyRmlv231CWo74okby3QHDLne+IkbbIi/IEsOlmpEcACS
WBA9PxGoZFQZqDg5QdKfk6zR0Ryb45VZMtLhRon4NvTBOh2n23ZXhDh18SLuol9w87AepBTxusI/
C1tR37shocLnjZCppsMwy4p95NnxKomCp90BoMzGIrpT/8ChUymQihjq/CXWEqDOsKFAXcjwDk3b
3qvNNJ9vB0jFSinQYIf9c8g1IN8NIQej1j1lW3bPOBKflpPap/nICVH4BKGvEObBM9QUQHDCgm2N
FBmOv4kenQ2icYfGsdD386FGQ3032ExSVTszn0MU589JugxrPu4N8WD6Wr0JZhI2FqFnYIjqTfEq
0kFzglynxwisf3io0q7z0dDovxU7687zkSr1tVmp0crXfGDioMPP88ZXNO/slGT7NBWzm7bhWiJh
BWyAq7Gdn2O6AS6ANCq387P//WF3+jU6IIuor/+yAldc6py3J6yjU6cJ3h5RAFDKfKhboaa/pZNn
zibKwCtIX5O2SQeK2BbjMhuAGvUjqBLtPJ+p8vFHkbsoSgMbYkxFpI0tEnUVUwdlIiIT55KF+QNo
r7apRvfSASsAEM7c7MAc66IGZvu/Dmvs9Nd5o8hj1RnxiYq+8WeDCNtdIiRQlkPRIwGR8LwmeRh1
vnDEQWKY3JwIKt8RtBQQaRcpzrqGkLucBzK7wvcc6cFwsEBR4Onrtb1a6/r5zyEcGr5Z9X1+Ls2R
4mIjxLCmIRBlOBwKmwYt7eRjmWabcipBt7FtXkRef3Q171g9HekczY+ZagLIhqN6eub8WKu2fx77
f35ueswbc2OpAfHYKqKQ90AblBW+gJKZNofzpoz5MJrJckL/ePxzTutCH3Sgzdzkv+dsnJaQpJSn
2nTRxuWr+ihiGVzwgZ7mo3mjQXdaZdQQtojd+73Rkc5UCbu/64N7SdSA7vN01EybEgk55haGv9KP
iGvMtEXpDNo1qoowXI4nd3rr+qTv74gqlGvJAmk+sojMPGd9fvI7a5i8pPRGCDgnVk+PYWR9s9Cw
r0Okk0aSe+6+bdXknIoqvpf8hcpUx3Ostu3GJggRsmaUXpMI5hzZgaTRBKXxQ4ZtemWSpJ1a4App
gtFVYqQ/6q2JBUBySXu5ugl05MIIjZqb3g3NLZ32/GM2yXb/PTuyUCS+KOyQi/Gk+QEFD+CBpvBz
/pF/z5u6+paGnXGYz89PNUWnblrQfcsxBAgPB7g6OEHpPJHgnQd8qZf5CLWQuyrjUW6oZdnPJHXy
k+qVf2Mr7KtlSIeMmAHtVlSa86wTGloYDdAhBeVf4Kecs4RjvKmDeFyPkSPfRM6n59plCrqzk29u
mGvbNMeSOx/GNbfyUvrtapiebJhyV4ehstdTPUO71WAhCkdgiUVnjxRJ7FPiG8YBWIa8to5zNHSS
M7W8l9cBSZC1wPQ3FA72v+kUQXDkaY9EpLpqFi1dmL57nb/6Qn9DgnCsl2vbJcWBNKvy2A7Qx+dH
c98x714AsnN6kMiS7qXRlyfkz7zOp+bfNuTjLUVauqQxloKkwtR5Mrw+oFHGHs3DIzeX8Yw+GgdB
MtJYdqunlmgo+lITRF9Z1E/Y4cZdgpGbj+ZnOFqK8IWawK6bGpDmNDQIJf+cnzGfGoLhl2WG4Wk+
5UvIvlaMfnN+sGjq317Kf4sj4W61Uj+RE5g9OqBdl7h1qEtzNG/ivkC8WjFRtJXqn3MKNtilHaQd
Vef/nNPBN0dmEk1oNdbLpUtKQ8W6hyqVg7A+K1+tNY1TXfRrPnLbsXyZGoohhqT5zBBM8VREBKlE
98CLKHnRtALF06hzc1HFwtnPU3YEYu0ehhdqZ46f0bTJInCLWIzcvj+EVtWfUtTYIL5bPAVm12SL
uhlCxEdVcbb9C4rR8DKfcXKEcBBA9map2Xd844cuMhkMpiOzGbVbWL/PBy0t1yIQCu4Gj0x6mMlm
mSTcPdKE4BNLDlvfRQRN71YegxIFvGl8JQKhZVnRUxR9eIh9BIaqaZ4RZplnMdm3yIJq12rfmWdt
2sx7FXdoLNw0nSHUEtfHN672hfjIwZVaZfhpu+XvLsKjsRRZ4J+wQdV3QyXjLvEbf2/x2slI+u+x
GcXDTvP52J2QNCI6JWSMqrH/oXCX2/iu324ibHofIBm6peNm2qHhO7OXGoFGE/4QFUoVH9K+RgCj
l942nGYk+Gy9p2oGdGSVelMKI7i6Fv02jyBHWrN580LBEDxggOKWVTkSaGToWUObszHaDiOgyr5Q
hnNVFvI8SOPNNfop+AZsZT0xz5AtUf9EjGTr/UkICWaldeiFZuKR6gVIZ5qH68aBYaGl/T3iv7hA
k4MPoRLrDGKElnDn5oiISuNDEejL4kOSlNlNpqG8NXEDTNFtNqIOpghPYWzmSWrQm6u8jK5IWrG7
yRwxE6/RWsKSIY53yDBzuJJQaCtSXKYuxR9rCS26cF+jcwDeAWjBT5E2ugU0byMdx00ATH6XW67y
+vOR1U3fnvISd2bfhMHVTo2rF0x/jtK0tfQNF1ZrXdx13XV2kVdDU4RrmLMqWaa+3n1YqoKMy3Os
vY0SiSDvhNpVb+lXs/+VdK78QREDdWWXhzduyz0WNH8boendqKbh7IHBmXe86QTWW9XW1Rrebh0b
8Rp05Tzs02Qt3jiw0GQuutHND/MbRkVsvFAT5BIS5itxteRhlP5qPuobXbz0nd0Pq7ZurLs3HXv1
FGbnpuUp1EEtNS3Fs33WKUuqE9G1TbtzRrP05dMSXsLDZBqM2fIGpAd2vAKkzGXGfq5T/wMLlbJG
aNr/AM7vtyiAxizVV6HhaUdqBqynETyRL41mY+G1RMaP9tjvLbVkzhnrh9nErBglgylNVLya4ur3
1n1m1QXyRc+zPXposE5ZpATbIWHoXWidVlxwcUDNDG3lWAI1utjc6OIG5ufW9MpVk0dyAXA3fQU+
di7UtEjE0+4x/1pmECtF8f1nRIQxHzFseufioabdWIoObUWFghqCHr40tLcjJQww8kXbtB9t1HW9
vpv/ZZqz+bpKUDs63YgMhIysQ1OwqufOHJG/yIspvAKOaAV/RdYtPdZ9TeDiJsujbq96SvRSa//D
zEW/dokG3HVSRBs4N8G2boviw4dQS8G7HE8Bjk4iYnl9bhRxU50o1qYljLPD4D1PekC0hCerkQ/s
DkyW4nFUD1k0/Jry1k5W0dxVPxAPMVkUqkYb1/OhFwftBoQaBDNaE1Lro9s8S0slgzhxIlQWWTdl
RFKYbxam960Q1kelaxjQzcq9KnFKgSQECT4fzg94sOz3vlv/LIiAaLZK7jAgxR1KC1zkEz/axCzS
KlxZervC+Cq++sraFRiHfqVpDboCNquaC6KzWFacGKKJ/OBXfjBTgQoBvmOd2mH8gchvXNp1S4xh
kr9ppTlyryfpN1b9fj2YGjc5M6uvttpc1Doonr2a7/0xKA5qlVPoDtvoJbrEfrj1h9pa0cs08IiV
hwYNwLHSfbjZZbQvvXG6stjkRkCmu1T9JbHDTBTBiNPE6aolfcB24ZSKcSdkwLwL+L8bdI0A1qdz
hbCLA2ILOFE+5KID42NwNe0ovIoaog79YOLUFDfeUw/8SRKTve81hEQAQSxCjX+jGm06q/4IkhYY
j66eiqr6QKLbH3vbpPLTMBb0is2tRSMcCwgEDTAyNfM4WvRhjK7HqU4e6uPTvBcz0IIEzLEuxvVX
nhvdDRoUc+rCU9euReW57PwXsS75jq8IUOucjIgm7OSphy1+4hv525d0O3pMXAVAJOFiXNKZKSGF
WKhqAo4LYkq0zoS1GeS4C3XpIwUS7Qk3iUvwn+gXqm6U+ySyCSKuXG5N05vUNEk9XWGkPFE72cTd
6B0KG6A9S1/CbIgT3sCH5kYPAClN+/I9kup32DBK48mR68B19GNKhTD3uJE1xIBKTab7RmKhFWnB
FTzN02KtOSMjPNWFRnIs/BcuyygxlUNUMZzEFa0ZFVUBPmFj5SYNuQCJhYZGHaNr4xfRNU79bFNV
7a2k2bMwepFQYY3zramLfRYxE6h7N305lcdUnHicRdyA6WDF4u8QUj7TTMKztWxgQdNb+e8h8vGT
loSgGmNkyWM4KSTH/tfwnx2/cP+cmR7C9M1gmIhwHarOcKvbZoq2J2VRhYReaYZOXDQGXbNL+61H
J2VlGbZFdBwuqoXNZ7Cg9QPdARhw5Zr5qwuEvfbMRj2kZBbBFc+tXSew2VI3eTl++zcRzQ9W0uoJ
mWaIT0arwFq5sKfbPCIFRCTPWimDu8GqKYPfRNWzqFd2iICx7GoEFdDb+jgZDo7XTeW8xj+acLL3
oaLxHa6MTRn/hIkVrnzq60dmN/iXIq18t8og2JkmxvZ5gzt8OJNz5ECYUWtcDOkWmaF28swkxwDZ
o+wr0r90LUBvGDFbFPm4LiFsLA27TK5R5idXl8XGShtA9Su5oqxZuzTHILC8Mw2ndtWoKThPBX4Y
UmDjLB2pn0fFwe5LrB0ar00HRWQjjWhD+rtH7AzMVLo25zz1k0OsOjZhqEaz8lNMkBqMJq7b6i2H
BYTm22673zEX0En0ar2LuJiXRm3F21lY5Jik2mcWJbxWOEfdtcINhnp/HbXkOlYRsfU5tf5Jp8xd
4FTY+t+spuTCLSkwmqZ4i1wn3AXBEO5ln9t8wVRlcmiIhRfDddQz9zMoki9cvuUx0YYLqb3ilLc9
kAk/+6SPdqa2fC3QXu1yl4FGr3IVN6gbX8J8eEgQdSDiPrKhAQdtGOWNtgQZ6ob7CNRhXcT4JIyi
FVt+tkfNLsQ5Tbjp9IG3CpLS/ZQqv0EZh2EfN7K9lE2wMhA+CQxZiLdTlvtlagznSIxnMdGT019j
WyUPjLyY0bL4LBr1jh2xOggz/2XY2bC1YbNuSd3J97YGSScxiDrkC6Jsh4mxFXB738tqQsHYb0WY
Xluk+4uRldTRlJZ/8JgZ3OZNV5dnP3btH8Stf1Jw+fZKC4tBTN6vhoxgq2AqXVS9J49tmKWHmnip
FW8gMQYBDTk5pHLPZH7vR3W8B2ofvvJsgBNgD59KX6BTUtpm7Vf0b4GNjzubfiAfW/YBBidFeRfI
nXRQzBrZtIryHP1iTDUuEC2HwSTey0vx/yUQZm24dJDHUBDNGD7fdYjdHfybDqXqSPdkmERJOYos
ssSwmaUfNPX5YFwcJHSuTRgWd23snamKaR3p1ewD8kO6CQ5ZNenfVa6/Sm01kwtoiYYthI3GScxF
INBu1ySOnmScsrYq4FRjiTz4/E+fbnsFf2FuzaSDb6NYaYl/nuZGlSoMRW3rrnq3dqYcIQIwJ552
KXOoPWZ7zMNhw6w4eGnTptaCD8JwKD6ieecLGbfrJraJz9TrfOl4zbhLw5QpZY8pSynb+ieKx1U3
dO0yVJDZagAOM8v1X8W04R3+MQydcgpJ3t79mR66RlVvDICZJ9G1zhYwrXvCVW9uHUu3YCy8l4kf
nMFjQALT1PSLXIYY5LB76ys3QvtH9Uur+hIQuf3d5sDL5g2p6caO3KKdR8j7dd6USXzFKNrt8hxE
VRKm7iYpSuIckqrf+rZ9NQZgoBpkHkb/ziSRx/DXKmijhWrp/m9q+hTrwmOvTxwoITCEG82DtRzj
C2nht1S0CTzTMV8R3wR5CPvtAZxld0hUQqk1FpBLQsnQhNtq9YzKYkuVKl6mtcx3HQEs5AyU2A7V
Bk9nH0C90ggvrZJ6a0i3XFIFB5xVm+mGWioLQhNkUKNeISQ5h9whDQs9TLcpa20TWA3ieUuNLoR7
bALDsolDChDpuLT/ojLiCpQFd0Mr2yQSfIuOA2oRm7UFdD8FejU2+Wmkn/Y5wfBR7RXM1zTCK3ZD
RzZHFSDPAPN1nEGBUmdFKtoLQhx9G5k2akDZ5dsCbdxKD1AGMRJluCeicB8pCk1PX06cnSZap278
TCXebyO16pUxWt2hJzAxEaN9aEcDseykLpGery8CcjwhZXkrPx7Lv2y5sIiuD/yUNSIgyzVt0AgF
iGscq94Xy9CLMewya0AXe9Z7oewqnbSPWk1Imm185+CBconVyt0BAAmxvsHZhXssDl0ldyORk5i0
+B/ykEYIeVwPm4nSQVagSlVoalYRVmew4suOlc4B2MkjysK7nQiAXtBfTyp26DQMwJ2bxZNeq3Uw
g1pslSzedqRa7boBd7gg5CVJcrAIJmGeOmncpR3k77bJrKsgAiLBZcWMkdcBUKohMrmuNpE/KI86
yvt76sHRCv3sKyt1laBO96Mf6chM2DrfwrzqRu4Zwlh0VclgQxV29am2Uu71sMUbviNY3XjJyStN
jSXytOtCt910PYGfeWgfRt9QjlHTKNcBZfMJw89WxEhl87Yi3EcHDqODddsJn5koln0fQmpdPFqD
2YhT1R3ZzyHoFZdItUSqzF/VILuFkvR1AkIbTNwj6YJ2/D3t9GVG1z6KnWWWUxYZ/UIFgW28u0H7
sh38cqT/9ESPoGpHA7umE7QlNLM9Ar7ul5pG/KDmgVgciL15VbUhj7bffGTN8MXdNUeUxLWG5B+y
78QkTopAo1HlUzGRTv6ZeDY9hkh/qU1vXhTHIZgUlf5lJlxDMy5pEoiKCO6AvKkZwtkNo/Hsy4jU
gkaA++f6Ppuxg27Lrot1xspkKUvWTaWFyT0FgDsgngeqDTMftDOlH9m4G7XJq6PBHTfqiNEd4MkA
A+u0N0EWMATiRNtEWjHsFLLsORxBgGSZAch0xJPkET9Vo7Y3aozPSq7egH0ZBE160Z2isY/yNIiv
nl2jFKow4Tq6vHUaBL9RhxTqBPFZHY69lM07PPufyKMYlqsk3iNYEU+QlMlBhgruJsXe1kaU8gkT
p8XleC5jCSoL1KHuQZFtaMAtAPmukN+KlYuTcVUkPfKMWrEu0szCRd35yD5SkDEQnKaUabiGRROV
qxFPvxn3TB1BKO60Ym9UU54swUnrFuK33Yj0RH3OrAZxg655ItI8e3eJMbyoTk/U1BldTgdwJf0m
L9t4Vby/2xh08l4nT2uf9KG/ytP0J1x3XpUV1dd509j0/01hncN0gw/d/vKzwcCDYk8TFHgVY72x
/Ux7rxRAqwzY4J3pkXWp777MkEZAW4fMK2r3lbq5sclQgS7b1r5rrZL+VRG9tOyNqD5no03PoOMb
l/iq9fJjIAu5zPurT2t0Axm8v8IKtgAs3jPFyg5FA37uzzp/0EBnO32B3skfnjD9FqqcRmFPI2wi
Gm+5bO2/wooCF8tF5SNU0xREclW9YqXooV1bwb0lusxSYXbOS8iKCC6yNzDOIjjPbljWY0BzBrOA
RjfiTaCYP6umtG+QdCJSo0kvD0TwOYTpVnhG+83QXS6TkjZ/QQBv4RNhxiiDND3CX+gFHWyQLvbf
m+n7ZHn28DOGXcKDwUGyMPgK8GutTDBgh3r0Hv3YKCc1ar4CZm4Uz+gTEhXlkVHCRs904nUpIy6Z
iBGZjnMGVsO2Fj2WVZ+Ed5hN2FVVdWsOzRtSlHTb1cDJW/M3r0n/8EEFnizuJ0yIvXGh+Yp37g1D
8N9juIX6X5+NMQhXLd6ub9E8SGiq/+p61BgMOhtb5yIyXNzvQ/jZdWZ64vNGyYYdnfurQ9q9XxUn
JXFWqe7JHZign33R5RerbUgN6/R+59UBpqIRNUitiG3KzJEgDEFpopqYAZ5XndUPx1P7O7wkEINm
Wn1NZTziWDpa2t0vESrOcuK/oDi3TnKIGAnIYAajpVWnQRkk/0xlfHmJbBaImKuN2w5y37r2KorF
ahzeWhGZ7+VouZvYoqwXZFF7qXt80tGIi0UjFnlLeoe6c82eJAUUnejB4LhorX8fvaJ81NaGr059
0yNth6iJ2FQrGL9CV70qfqzimPeMtUVQ6LIDU3DsHawOuOJ5RTWXkhyolgn7nFdUFgxmrxpmyG0u
e3GKa/yeSskHV9skcathaX2JLqb13FTaVyBZAxApdiat1/x0CYHQR+UnyWwkz3Rud6NIr+79juvR
q7L8VVvIEYhmJjFQi4J752nnMTGddwfEAGU6q903SVQ/oIAXCxhP9aEZIJJbXcCsQTh0COOifG8o
4g5GUXwOdWgdAtNEVd3oxafXTSqNePwuvErf0i0KYJJ1/ibWO/HSLElUO23jp4i1YlF7V6fC/Qit
WtsSxNP+dMjGWoyiLE8BYUmgT8K/KwwTvz0TA6vWWN+pTTxcACIXEydBhQg260MUFJsxC7xFKlz7
HsI0Y97RkfkGCngbK8NwH/r4jeCNbdpG1XtpsQJJpqfa8SDBIBKH61exSyM+Ni6Bo9T7rCxRH4uq
+TPzT6JfqmIbR2JqoazEgw9Hp3vz0yr9zOKRibiGla9yT0UtsktYo0cs2jh4j+uYgYe7PzGPZ5vR
7251Kj09InWZWNT4Is0HH3MRr4libTVnvGua8Vtz8+TAQoTO2SALehWBbFZGjMPKcycpbWY3aJE+
adw2j0jWpLq7mbnoOuVH2+fmm5PlJ89zqG2XevpiSRGdBO7eRRkMHxJHvp6lw5kyQ0W2Isty+PAu
ZdbROeD5MJ+1lxG+Ks7NCPc+USSxvVDVqYsb48IwI+MmxvaNxrWyN7VYX81FiogcCyLC1mPcutcw
i9yrqaR8H+c3K9UqIqYgND/Las/6zDn+IfdThoOXQO6YMnmBpK31a6tokn0S94gug98B0KQHCdpi
XRLns8s7X3wxoYqU4WqGqLlNZpY0pP2XaTX5PQ+qjzRHBIijhc+iFeehM8TJdDFBusEn3zgPcYAt
t0U7VAu76bxLaRBvGBGMc/dYyX3lzNIWWO7yqx+k+SaXCs1l1y0onRvqCQX8CBSBgFZ+IEWxg0pN
GtZxsLDwA+0c4FlRL57Bp4VOE7PO7ZvRjP5VArol53YUp1FaoGA9A6i+rWSXoG126MpQAEzNJNkM
2j1JzigEulcEU+0lXfkMi/o97BiFiF1oYT1gCmiAy6wpvsH0sCdNdn9i+sCAw40UEhEQ5HUqsUnN
L6wrhuwQGQEV9TzXj0XnBEcr0dHcBjjBacV9pC1Edlq+u6RRoz2upnemJOP3tJNHipx3zOmM3sTv
8870kONaGMFcdLnWgGYZbm9wawE4HxqLsEbaOMaHLR2idhPx06vx09tCbmwXFvRsXjTXVKOGX/UQ
UD/tm/5Fxd1dg4OoFgE4wJOI+/SoKNrfTjKQOcwiaivDRDyJkaAklbZveprlb+4l6AxIwAyAQF6o
q+xi3ElANwFFa/Tcg7hLicxgE0ufKoEaWRe3BMQwmJKRURuqY1X+raV03DxUB4eunGqq7nWePfJ+
izVICtQAYOwgVMDszQ3jpNl1cBEF/rEMCBBLZbt79al1q+rA3dWqv4tVBLyL2G/0S6ENSzfIwt+B
D5qwER9d4t603LXlEseC43vtxUtC4xKhgFrCP/PRvQL1o8PSb9pO4XYau+5uLIgeDgrbXqn8oTu1
uT5fKuAh91ZsJ5T2lWvLMucLYb61xpU97CAb9V+K/poUf8jbEm3dImU7jTqeEZmnzgfz7mEdGkxA
tDJwP1q9+Yz1vrnFXRi+BLb7JBb2rmwFMJyBENMmUrFOdoN5cGk8bISrVy8rAM3WhUn3w7JJZ61i
g0JgMqyCuXpDqjSAA4eWn2qdLVpuPwul/Z2CFcMJnWlbxya+Wg8l2BxzbL5gONTw6r6Y7JPu0aSk
1VMA+QJOuGGtiHLOD7sLIrdyZ5WNv41pan85gOFLekl+sgnj5ofTTTBL/KwTHI7dAC7HsR8sMA+B
Ga6c3vHPqDaCc0Rh/jwfqoFl75CfXGVYnvvONf5KBn+LaTNdGZE1otGpTKbxwdFo7Icx13wCgAy7
Bj/Zrm+D76CfQi97bN2EG+Pd2Iz9EGBYiG9MYpuzim/kzyaJ4infeTpZHEYiBLeKXRDkrCetSd+8
IjbeIcHcEOH45VFdGHUZfksZI2cJGLZi+eoZnk7FlKZe+/CymCDsLL2xHjqN9mtBc07tHAZ7rzDU
FZbpaoMtvFpkVd2eElSXlH4xV4q8NN+9MqkmFhLyXdO7zwjVedNABKQEKMNgVVjVGWT5btQ0Iuz+
U6Ob+haNLVR6G4lT7FU7gO7i2Q+dFNXDfDRvHJsiljI4VMQmPvxYQl63Vd1/wQyJW6N/JL3iHXBd
u7TANVKpdPtZ+SZZES2503A5QNQPgIhM6cc312AJ4WeQ5WQE1EpRFOOSteo/e/10jsJEs0IEgeaI
Ht+J+bm5zW3nbT5KdFtbJz6WoLJT7kWhj79k7uz9wrD+rkv6HG2dEAun3vwSLJ+ghEZ7WzcPutOa
B58EnoyotGl3Oun2EMNR5u/0qSINf6FcgGjBADMdJr32JfEtPIQl3nWa+x9ZqugroTvxBQKZzeJM
ZgtV+McoT8p0FUoQ67Dfx8XQptVWtoV/0c1oO98CZrgnCoB41cTjTxQ2ctOOaYL5qFJWJWvAp6Ii
F7ZoAb479KcRCibKV281P1x8UKrSi1dBUMbObAzCBUpC7EGTqpsYNMqmzZXqvSo7a0VkrreABAh0
eOqOdm2mXwsNjXgs1AcILqIr4OBvU93RMWKHqLENrVvHsJXB23Gv9kM7+Po/e7GlhX/OYXhqmKIV
3SZrHXGdN6XVWWRT5yqLe86NRQtKZOAGVTou4kuyv/atpg3vGbrABaiL7lS2Tv/uVOIcTytarfiu
LONXBm/sibnf3g902zcCYv9Xb1jMDbLsre48ZZFpGMSRst6IlTHukbDsiwlDcT4qYlaMtjEs9bQp
ERuXmKwLoGQK8zezqZATO6y0j004rKqWKyfIXfDRmuwfih0495I86Omgt9P+USk+UrHSHFgBcK6g
MXkcdezgLQ3BejOMiceF0v2zyWw9OgRV2JNR5Vq7UYer29RjBe6OWXvVWWeRN8rDBfx6lfY3LyDd
EIw+SRIEMlEm0NYSWw0WDqCm9RqKKyqI6WZnDlI5zHvzbXDemzeSNFMbNmKFxWrXF2r5WeAPnBfp
3PSKzb/nDdqugaEDm5zOG3R8mZwIHGIMWmsnVrEiKirVBu52E7LRhcXVdj4S2Db6oPP/t2fUEHWN
31FbkCVd+siX+mBSRKhfJGqThiPR5jbVYJ+7aTPveWn2zx51xg2Xk0nvNbYPpVfjObfEP3v/nish
JR6y8On3Mj7rrN3P816HD57yYGgg0rb2/z44n//3aeH0U0EmSd0OMI/8+0CmpgAGAtagTV0PJ7f1
qIMVUnlBWk1uGrjvlNDzN7+z81dKYrwHIL+mhrDJgtSjsRhp/lGxHBz/cb0Xmia3uuWnT6aiE8rX
MH95/W/K1t63lcX7TkX6xGdKpJku0yus8BJoNC1yyozf9Gab5UB9APu3+O0CGNmih8C30wTiu7Jd
qD5R8kNnObluMmc80DbQFmo/0mFE13WaN4Or/rNXNqy2/zzAq1tnlU9RybEuLHeLg57AAA4nLrBr
tv7FpG1OjbG+NnnHqnhiV49ARDG5F8TRw4wmGA9svBEHPxx3PNCl38+JaFGTVgdJL58EaEP/0N2s
W2lMxgeXUFt7aL9j3ig6Jrj20q6HiDixUyMMXIsuwUNvt4N/IWPoU0WL9xq8snr0Hqnmruu8kp6e
PpTeZUt59OgSWfJn40f4sPhxB1NDJz+GQEtPaq+kJxk10K3oD86n5o3JwIf/iWf4SOXXsDnorLdC
P7T/3bhRrUAzRZh8sEHp6EugFJhSJAEHrBEhBVZ6diRx4D+77oQn7vME2uq0x/R8WeGmAntJSXru
LnaV+UOxivpWADZ+GqQfpQmW/EIV4RY24NxtoqOuHDwjcZYzunoYdDw/mOAXSu6TIF9SJwqRTlyU
vJ5uOMF/9ozkmuRddhOZ/0PPvexcTa13+C/uynVNVu8ikc8ihjmLWsII7GMtbeKK8m4l+U0rO8Oh
zWr7V5YFfK+1hAa+2nm3rDTQ/RGt9Wss3zDpj9+KSgxBRnH2aLr60pyq9P9uhlz+tDAhb+dTIdLv
DG3Nm0JSCHwSSov+/7B3ZstxK2fWfSL4TySATOC2gJo5z9QNgqRIzPOMp+9VsiN+H7vDHX3fNwxJ
lkWeKlTmN+y9Nn4lPtTOD0/oBh8wUq1WvDktDy7xkjiCwWNuLaGtoPYa4xRZ7g9yHyyrkSJ1A+zG
s8Gxeci90ODtB/GIaMhhzCzPkdnm32VFDljqZv//FwY8OnVObYcd63CZKXkGm5iY/XGZikC6o3tF
y+7SWxT/+BVDepfkz8o+EjaHegMpVjPYvndJSXMsex02f37554u+/OGfX4EYt04df+/PH+k/f4+1
KT7Vtb0pJrd51OHDrLvx6c+X1Ykfh8KDtHFp6TgtTICANS3jVACYSsirTpYyuuvJ0fQTPYqv3t3O
pW1/DdYh1M1HokjMmwynPtUGsVVjvLgvXQzvKY9ZPM+X3xZruuKBdLoTcaAEOU+8UN7EU8Nsl6kt
OofrP0a4/+MjPC01nIOvamBmtjx8R1BH/oI6cHDl/r8/3Ijou/pv+AgL4/Hvf/t//B2OYDt/gy3l
aI8gICICvIvN7B98BOdvAgetDX0DMjH0LAxmZdX+YSCY8m/KlIJqwNaOZCLFT9BVf+cjmNbfBP5U
6cFPsExKSP2/4SNY/+Z4lUorE52Fy4OP1e1fbG4m1pqmigF3emiknOaV4NUZwpQ+ulV26EfYj7W3
PIwEXKX2TFiG4/cXoUVeoBWU7xMb680GWetkqNPQdDs2iFa07BcYs3Jc9kpDci9QZ5iXI6J8BvrA
3ZgVP0wu701U4XaXnhO3vq+Y36nh65/eiP8GrmD9m71UuuCUbO3xBVwnKIm/mJT7MDfdNJxcNlJI
FMSdsMPAFsVVnKT3YWntIrDRawBfkO1f6k/tryVaH2OjAVFQn+w2fTYmfZgHQEJxvmccfsUkCjaw
OcvARUtlZumeXpE8SY1Ju6cjjWkLYhlYIr+1uAg64Pcsq4KGXZKufpJK/Q827H9jNFz+AzXKVM/R
+FMdnq5/dmFjUYqi1aPBN+H9pjK5ixd9VHq4XiyPiskGDYleCPLe/wCHkP9miuUbOxZbSqkhfAj1
L3CIkClbjarT25jWS0Wqq9mTcNaFtN5TYI0va466gtCLCsC/S5htUoqzKKLrAilr7BLvNME0ykGy
DjeTPSKufvzP7/wfrMdfXNOXn89FiSxsPnyufUG//ZM9ffY00hiycjaVHrZON7/BFd4X4jT18TXC
lCtIVQzx2IehL/XpcVztXOsu24v2txzN/YJpvpr7Uzq8AS0/sHbdD5U6gtN5y/rmDfAXnE0fMjSj
KxEealgFKXttuCK6RmKyeDeyAKtA3LBZ9++SEoE6YT41sfFqjsRdpCnqCOShRe6zbz3BTyctadrq
q5XWVtxUtfVgmS4r4IgtulAfMilegfrdpo7LakmjDcyB7043RALeiuT9P794tv4rGM+VFq+ee+Gm
gG1xLsfCX1+9C4F0LQFdb7y1uXF6BuYUo32sT0Y2XEtob739OQj7nl35s/TKL+Ctv7zFfoumERqr
D6vvqRDxsyNwJa/HVehgpUfvM/nJEOUg+0vOm0M2RLSjr/uVsddPup2bIzOpCSXAGpFiN8TAskPQ
CAN+Odtzss37cctW5UkQ3QxFHIU1+dQRhcT6FKvxg7XZ82gWZxsDOSThDbaAgzRIAk8Bh075CpYy
PZZgR3NhvLu4SKLq05uK4M/iJR6vp6baCsPZdWl9Mxc5m8rkMeNRDSkuHQbB+qAosD0b13ceH4vo
3YgS3+kYZYT1Xcj3eDAr9dtpSelFVjzXZAmkzs4k2KQPTfI1hyPV2NEbQJBAjRfOrSsqTM3ZSSGL
Vr17SpX5CTGa3yOpWeaDZhMgBcaO7nqahtukUweayF3zptvx3MXMqtOYlM9uP/Vol1a2yqnyIeAE
vYPSM6yuUF6cSxoOZmloC6odZgp0h2a9UeS9xYRazKIJZsKXi8Q7NFVxdpPlNmVi5ebrKcIL7hFv
/b1O9bWVtjeJne4ngq/tHplW3zCWTtwP2YQfHqq78rrXyT0h5VezLJgsMgRmHN+x048rhIPsFBhO
4C1w4TsZWwuP7FhOEEPbE3CXbZ53ByOsbuGhXMZeaFGvWJ2eCkgwGCwpDiGN2NbuuxiqOzyiu7XX
R2daX1IV/ZArdQjR/MNXpgZyn+QI/9pBFsRqmmjoR62ybWzZez2uOGQdcY/j1c9w7RlG+luP6hhz
/gD93irTe+qV/dpC2ajt+8Ih2XR1wZDFv9VADbpAN7cQWOjiam0QOWhbPzWNc5O2sLzH+apes9+G
bt4wEW9X6TL34tTV8NtWfRy718FWN3Y4XCNU+dVJ7HBLQUIqTZDw4Y0e07d6i/7n2NCTSGB2noM4
dEo3aY8YbOATrxveUNPYUtM/KtK/23W/FISZMfiEU4m76rl2YxpG98luk88+LB+b1d1pZGtZubzk
HRoVXt6dfSkwq2KLhoSQigK4injpEe9XTfFpoA4icZUPYvOYWfk2YtYp7QZBonGQWfg0e8lnioar
JIPP69PPy2QdVRKI6JCsAZd12HBtOcbWWcz7tkHY6jndDVuV3aDaw+hyDmdhR6xXvMeL99gyYIRW
c1pV9jx+0Jyh7pjItYO9PnukzebxhsiqG4HyePV+VNN8F7J6bMrppTTWSywznuCCe9WdUz63T7WR
PUxnlRmfc8Kb29r3rCiuhpw8t5gpUNs8doX90n4Te2oQiyEJpTpH7g1Wm1c38e4zpomkPLJhZby9
AmzMy+atSuLfMSS9TRlmz0AbsEeieQt1fZ4cF4dI8jM3VhZUXoH3Wx+EXd0Bhty2cLAZkf+qYhjX
lXNToOTInCMb2EfSZlCnSPGCOxwZhNwTZE/BziDYHtxA20u8oeAnKIA6K10lRhcpflzQ9Dsgrp9h
C1ifsiVZmzJgSyvhZ7pnCFukUjWuwcYML07I9FF75WbU9l6kTBnEumbM57fCzR/brj1g4ybkQ9r3
tIQ3lUx/GNbvRK2eZiD6fe180oIdScc6kvGG+by0NmnGjB0Cu5w5YVxSb/0kMLv0BTzMnkHdoWKI
FFUTOIuHVeGVxuQYC9J5wxH2c/2Y26+dTq+ADlyDe7300AE0WbrgmE1C/2KbxcGJxiNR0ej819tx
8BCbyxgkZbeJZ/d1KcMfO8Hbopv71jOvuxC58PVsVgROEzJOT7kpPhRsw340bs2letIWuWeoWw0c
iORHOMHkJjetlW3XFUzxKHEcpYcE+QyEpX0SJ/ciGdEFvtcwq+aez5gUTH1Z14j0IXFGJnYNU/P8
Xo7e2bR5ac3BbzrWjOwV6sQ9jCH5HXIf5t5eeUSesX8xwvmJUexdOBSnnnvgP9/QpuYC/tfyhsbB
hJnqKvJr/qWwLWpmISWmqg0ZlX7YvbDYCAgJKa1ls7bgoWYi30mvHJCxidHyLwTrHiPe52Q82Ugt
6oh+hpbn/3rD/7E35J35T71hnvy1MeSv/6MxhI5ne+pSml6gPualdP97Y2jQ/UlbKop6rfEcm4p3
9x+doaR9+0cjaIq/mc4FmUOd6/6v+0BNQ/SXZ8oB2wwvCKEBOfaWdv+NfcScDKsE3qZwBNLRI8VJ
oP4djTFGVMQata7C9+yiaUOeUdfAgwndJd5ODwESmc9UmNe1q8KtLLzjWioj8MxM76YGbI4c1V4t
T21N3WfgwhpTXH5pPMkdWdDbWhSfOSLW4+iG7+kq+v0srPUYzc9xXuArSdt7r8VWwCiUubvNZ5hD
Lm1Ev2W7nAYxS3+/nXeIpdIbsjzyLTQCvVniVxIE5L4xsc0NZvK1kpJ7XUmatHo0DUqfeT7Mtvcz
9zBfncuR6+lrsYr2UbFtj5Pm1+w2BUWZDdgDpzBIaJw8qQhB3ilf4cvBvkKMRrzW05Z7v9k2Q/iR
FY/6MoUbXJaaVu8LCEf7eXjzgHC0LrnwIMcIwOH8CJPpShX2xcm1gTB25CSkt0TyNOYoVQUSfEAk
P2OlHyqx/LI1IpdIq000u3sFMmWnhv6xJPqkg5xiSfthKQjzIxw4EE276/L2aEj7UKZ4hKss21fl
Y2u1vM4snnSZIKac5nunYbw7zsRmmM0HFyEunnU+mTUBTZnZXks1vCJaJYGjIjbWaebTwuWfy45J
cPtVhjWhN8uxiUuXGLv8gPM82WDxfC9MqqNOCvBfXXvVFMPTzOB8jGEIGPPnYs9EMWcqSKI2QF+4
KyNHb7E+H2ug8wi+a7StExbbcBjr7TLA7ltLeAUjfiszYXc3hKwySNHKrpxque5qUZ6UtWJsS39I
TrUVLL+oHfqNN4osIIvbF624tgl8ikMCdEAHkvEOz3Inowqic3bwEvM6l2agFQ6mUZG8PSHD3DF8
M3ygRP4SEr4DuAUd2k9noDpG/TM/1TOtr21A1tLeIV49bieCFkf3muJBE3QFWl85rNhWL7/Rg411
2AzX01D1K/Nz3ERgFvaiZPPaB3Q/43IpQTID2XkPOKnMfMsGRFnH441w0LiKkVCVNbS/rXFBVWHs
MJ14e0FGYpCX6d2aElWJ0Y3Ka3xnRxOdFo1FvQ7fS/ejNVC4YVqxd/EluDSN1cAWY7jypuoJBIgf
y3K5jccjNr1XdnAtuD1/Mhl1j0DalkzNm45AUeDWBGtXOUPkaZwCtukvso6IOO+xVmsPpCwJIJUz
IbS5kHzwlq7gyH0ZSmpYGd3mQ3br0gMucMoLNpdeYr14QAl89pJHx2O5sYZk9dj1FYv9YoQR0tKi
Ib+5TtKeBcSKLNX6lhjWUXHjBcsJAE7ZFtbdcDvUM4WD91GZcEcmz6PspnWsOtSM5Kz2OwZ06T5B
uc22/ZZ4Ru737kYmGNI9/tdhiY+9SenjJuK67rytpbB8YvQRFRtKmDy/opwId2289Zk6QMAAdAAg
bonVV5rRhpd43iYzJUfHdd/xhe+VtQRp6YEx7qkB1uYBlvdnTx+0yQ0Q1SJ+sCJaXIUuLiB4QaNi
IWehWNUGb1u8TRx9lUhGbOZ4IFS13yIfXjZc92LTa0nSqPJusWISB5n/IIk/r/n6IDr1gg9l8jO3
ppUif0tCK9pUbELJ7nzpxxVBrzXtl7AmlJfSEgUCZraWhOcOXeNMYE6PpqjtzmZYgXdM6NdH1HlO
c20icZ4hPDZreJCT++wy5DNdPkn4U587lRZBM5FEOUEAGSZ0sSPOJBkesNJcIxXpNnmioIjI6qXN
Hr10IdS50o0v3X2MyyOojHna9hJIJPv7oJp0CZLI9ZfFZdkYfVzI6bLCQxwP414384uHgQPe6XFm
xR2I/tiHHQrg+e+x40FuDYQBGyY8VLs+Ltp2LrohjGduuXd74ogijLC7qWwxw1ozGiK3/EDZM8Dz
pkWQMPByK0dVWpvHhtv7aJbrsTfcNKj6Tp47R7xFvVttmhmpD/X2sOU0EAWaGc1Wr4BoWinus8Z2
tt3kfVlLM5EoZJHHVZmHWpHZThQyG5MHEjFa344Hy19nJISEi+4N0DxDGV1CuP1Ir/Jwgc1k9XhM
EnwK4rvvuKOU0cjd4t51emLXDZmLXLSI6Hjk2sOfDJB3y4y5OYO6SF4itz45YwgkD64LKUTm45jI
YE3lh7ZzK4iYS1UJsZ61F+X+FLmvRoyEbm2rU0gfOI4X7DU2FA8tm2hTPsWt88SwbN3VaPo388Sa
ny0vrsr0jtyZfrNOdrFF9JHh3fYdEc3bqfkqzSBk/nK19PWDzVbMR/sT7sC7gH6iWE9deQff7MyL
eVONhd50CRBFM4og++ek6uJpBTzCh8aSjhkICYpemOOHiTxik8157+NtwLlmb8VI/DdY9RxtMFNq
WbzRHhDdRGDhjgwfIodT53XW4blZg8kZEUtkPTmW47kBZtOEeMRCRuR8yrx8o9t9CMOsBVvQe5yY
M9i8zlktUkeTQ+u523HFk2CohRQLcW2kJEg5jdiGBrrtSueYEeqhvW0wWjUlgKxLgT4JCozMpFzP
AGuwQ34tq+F6TOGWCFFsSXt+wuFHpmLq/AJubZki43zoDvjkl3w5JSKCaFIX9YZB4zssRKaGBJpA
3o/K89+/EES7t+XwqiyvCGbVXBNSj1dtXAOGzsYWO+xV6VCwjQn9eER2C0aHzwrGvSROHXkp1g5y
GWSCuiRjytHhgo7i8Br3ElmEf7g20zsSl9d+xVCDtHCvkmSnPPvWNcrrMiO/ndCadcePALezOzFd
FM9Ip4iosSR4rwK3zLxaeVCZb2nSJge5oMrLniasNCV2lkPl6EdluGf+/NeQasxgNvcf8MRdPw8w
7lL3F7OxT4fn45xNzuCrtSV+d1Cv5oxjA8vEJeEB4ScMDOkiDTfTFuGsNttbSPNEdcF+gX6Rb1zZ
/5ZFT/gspKAnr7lXRKAbfV+fkIDk22SdbtqIGQnFWgA2FeAO+LXACmdi1+BO6cwTuzWPUp6RjmOo
21R93N6R8gaFvkKtx0tB8tKUXiZWxr7hx0lMuGfAyl7dy6dkNsOjmpbqrIvGPYQWB1YUkUyU2AAV
SIxJ4tQJxpQ3TprdBByRmEvCAzBmeRi7KpWfCTSIAntJtu44N1sXIoDRJlsId22iSvxn9rftcWMg
Eb0jni81JFm6dNMY7x7qFKtvYb3OMITm2cXfnOe/K7VswSa1VwUSXN20WKSc8RIr0r20UIcccBax
Z487ncFv9CCxF5c0QrO508Zy7Mz5ZcpQpLbjd2u0BXndZGXaafLo0iBslnreEdJpMMAVT+6yfLdS
o+wFqDzXDm+wNK54kJCcLDZGF/7LHcZd3ui+OWspb9yxgZ0/VWgtOq52L62OqBcDiKVy46msI3uw
3ZqTvnd/dDtEftsqnDYlyaUj0M2yFQcckkzev7UroUTmGTpSw8ZadohW2wv0QAym4cWH2qvPxEDf
jkV8lk4aGMgahhWWoMKEJNRLNDLccOKCJCwTBadm4Bdlv+MsLLZp++qxL1Lpugknc9wwEvmMnfoB
wzTe9w2xlfcoY56r6w40TayHFx2H94yasaiHw+DvUdTWm8JxGAwb3964+rQg/JRZ9NYlFpHn9dUa
jS+KiZpX6q+l+nKhM3LPyN4vBQmGVvbYzSRMTnG+8Rbv20LPvIEbPgazQ2ZI63zHFUEDtoCbn8/2
pjEjZ5Pysnmkn9pjfEqbAXYeichDvtOm+dR3FWQLNtFOb167Lmv82DYhCfdHXTBNKONlP88CPiSQ
s4qDvl5OPJSvMzlgko9X15kfLXBpWkBIjyNbkGW8NZr2gOfn92pieQAyK4y48u2x5iqBNGUnPRGs
rEpazCZANToCXAlCogi179I7AmwVEzbzlBRLHKCJhB6HH2vqzV+X0VZBwAnd3xAzoEuZpi7JeV2x
DjpWww87cRop7F3GjOhhjY6LVz72ufng6BACBjRyB1tCWYAdcsoQkDWvxVqUINZ1uPLgZ0iPGXab
Tfm6LB8pgyOHMhbDCkEW1bOYkocoVifgCNLvwqbzs1Y9VLHAmNmCaw5h9HR8Erd1IuBTmMc1EdSA
Zv2rKZlwpbSHlsuxkUzOowCdDJK13zTWeNIeEScm7YeRhQzV8OdvrGGeThY4N7eWK7hM+BvOI8Nd
oppnQENJXP1eHHXVeesSjAb9rYHqZCO8c58TwOZdGjdTExpUwgeeZzZXVsh5R1DisMKdXuLmVpB+
2RMAuecbk4ujlwMClhuzjZddY1mUkEaQt88L5JDazgJ2UZs2vE7Iapl63WNkYRbpYmjqFe2wTsyv
aEnfux7sS8MTu9GK5jAUlbWtVX5qMBQEQ3mBD3+xwGj3xkqhGbeQUNsJG3kC8JvB2bEqMTNW2XIL
m9zC32s6e0SsXdO6G51Ov1cJZVRRUpkkpDkZb6UJR3TLNhtcY6dOyAYnOJVxzO1UjYzyAbpu9BL9
jK31Qw0fYBhKghGGIvHDstysNbn0kTncN2qIdy3v6DmBZBVjdqXozKYgdmjzrSV9WKsJS1gZSj9N
gY0Vax00WDj3qCe/WoFUWU4Q/fNeR8S8wqhbMSwqBCy4eC8W/z1OQXplllzUkom5jUU7bS0v1gwq
1bcDhhM3rVn4TZKgHa3Dm7p9WJh1HgrpbZsxfxNhz+zUMPIzY3WKTLbXuy5GN9XXrFXkc2hRHntF
ceEaduWVl5WbKI9e4IFwarfMbljV+l3pKKIA1y+XuiBPLvCA7lL5lVhPE5dtqXUxWDbdRvQuclW3
Y7M1c+iOKZcaCN+ULYXHRHsNRO16AUtoi67hUPYeKhmDCoZxKoELOa2cokmvi+hsOfqXMnOIAO42
jZvQX/ISSqqbvwwZmz8ZsQxSEctUbBRoJKeooT4aeSywpM5p95RHFc0+GxN1QvhPNcDRAWBaYpxs
T7nWb4t6ihdJiHRV934LGr4px/I8L4Q8FzY6eUS0SBjELtJ2uB2A52zijCjeGbdNItVzZGKFHRt8
mSJ5MhoAIQx77twuIs6PIOqKPGDfbuIoSFU6HYjU2mtGsYQM4iHQGCO4b6bjZNuPIZ5DfAR9GTR1
lG3tATpRCfCeVD503rXZZbuWhDQyayeiomwAS4waDgYbxqAp2F9EoLRsYiXOZjW9l0Ui8TozLEjK
FstGCgqvcmYyFtbyQvp9i36R0L08LKWdBPPI3Tjb45eO7W3fA/9m6jdvjZooQRxE6yGdBNPrWrJ/
rTHXRRm9d7V4Jy+ZCz+CI8O9sxo6e2zz8balrFBZyp5ITKQijEz3M35YN3uNqa2odJ05ICVsCOKE
isWa7faM7vy+Lwz7vOLENwVHqhgz8sc0N2hK8ua0TvQKKBdzjvKMDtJnmK2o9S4rs/6DprvbeeH4
pHRyjsk4i1KIUcST5UGXifpg5uVrHZrpob7EKxdrszUT4xCKLt/ziL/G6ZDuyzYWvrPKDwzquZas
aQ3322rHkTjm7sOjOZJF4IyQawdgNQRJLbTxSwzd4kzjT3q7wmQ8tqSz83luorwG1aR/dxpqeiby
45+5jqU/tLioiUO+ZPm4bkubfFiRniJlFYdWfU4jjWvhcmu56o0rjyYtCedjxFPE3Mm+CaesOe4I
l/jQCIEJviKJZ7HSmf4AkVjWjA+G5xKzGsZXLqOqxLNJYJC4p2qcINLUWNJp0Hd5tBxcWTxwEtSE
bbC+LU2+sXs5lKjWX+L2wZrIGrW75rg2WH64J+FfJkxL8dNWK1GoSyJ4UCME/J2JuH+w950aHb8a
JNppTpIYfcK+Jv0XElF1680AwOLMaADSReNBFcRoTFPFhe0tKx0tj7WVli4qw0PWNacGH8/D7LnH
scyTXSEdOqwCQzmPebPtjSZ6r+TWdry9Kcz+WEVQk5zYBk6TWNGRluXoNmpnrS2SS7yVZlIt27Bc
gQ9e/jnVpBOJVGsfWN6L6TThU1pku2Sat6swX3qlLchlCQZiGtE5Gq9RTM+3+LifmSt/DG0jDwaR
zRyl6XrIkDjjrgg/MzNUxMs5ACDkV6+az1hSG63pKwVqt63ju64EgD06zf2UkItXqaTzI4PGDwnS
Ahr1MvkcHkdZhsSd5UdUxlyWmIbhJ2xVGNcUShRh9VK88FG+6fMlxogP4JDNvRidHRF1V3hthq0i
33sT1l61WS5ewbo1N3/SetvSiS6Qoca3jdg445SP4zjcU4K8ZVjgUUb0dx0fql25MnFXbBztXJs7
Ps/ikkO3wSrH+JNqgtuUcBU+gWmtsgDqdsdE7HsuzOJUCI7ztCZgTabc314eG/xzGDvQhFvbUpe7
GvnN9UhJGA8AYiJ2YoEdp7fhUO8qSxxdG2KX6rojsEWysWuK3QsUiukITmgTP65mC4lqPN3ZXX0W
cq0OMXQXIyUGzckMfezt3DfykLq962gSk+a9X8KfqEGChc85g7gAjoOBPsx/OECY0Jnr6ekFNs1n
2rCeV4P16IEgXK1WgMhBVDGOh3gxzV1jcIPqmqCf2BCwm5LnzmKSgwAgZ5cBqzUtCFBY0tfRM6ZN
QVWbyXy6WdOmDbzS+tQeojcGbeCLsMWSM7wsATnmH/Zkvtm4kf3UDZt9ONb1JkYptJ2MCdYgD4kA
jrhpkmnvCUCXuXfObW/TyllQf6gm8KKpvzb6ihUMK98ggia4kbAjAB7QnusyqCOyyqu5QSMzjKbf
KPlScVQywLAR3XCcDhWK+L45rWmmUD31a2B72YOdRvBlMjR+KO6MA8XNfnUr6OcZiFA0HyxslcVL
lCi2upO1mSzrXZnsPJoIe5x51wuzfS77rnlcl5jXE2Nfy32z6ZTCJzdIzFruPh2cmO33fcVqQiMu
sNYuwRxujdux5fmwO7P2c5Jktp3jZJvM5fG6pIJaizMG5P+geHHVbayXO2dND+gijSP5OOuD3SP1
kV2hfVOND4Wr2dbEUBbLtcFRIxt06/ZDOHv2dd444ipsU7AGtbXtLApvAfChHc0dHbPl20xajjJ0
a0a3fmcl2Z7838uCmxROkYiRgQBFZi8uOg3QFuPYMBswO9ef0+mrYkC/Qczo3WXaln4YOsOum/in
YQLBOnUjddeJFkdyGf1e5yI9wB+UNTKFjt/sU5J7/dhM4nsG3NNN7o1BNRPa2rXFZT/bTAdcrY9j
Sx0mV+HsS09Sh6WNRLnCysfk5FWky+6TtbvBzq/hUkwnh2z1QLmOe76kB9Sy3JaGHsivltajoJql
oSXUePRucKwsfjzjPJlH52Wl5pkwl1y0jw9yoX9c4LywqAJtaUfr08gk5T4C/2KMS/2w5oQKoWW4
IIgQdNQzU1yCirCegbLNiZ5WzWIi0jaQa1m5fRRE5CxVchHSd60P8bTadFNNFIYUI+E0HGwJGY7K
qMJtZumtVo049+FJz1WAd7K4//OFw6bxexgau/lrLnjk8bLkx6Uxpn0vCOohpf2YtyK7TrowwB88
3shS5vdFGoXcL7nwm4tqqnU7shbgIkbMxW3Be4VLJ/YBqOENx9u+NsPNalvQ+gc86IYgvS6KNKWH
29/zvZk5yK48TnX1W3WMXUXmnDNP2leGzK56AiwCVE53EKRZzLhT+vjnS7/eraaId+AKXcya3rwL
SUjPamBjnHJbL18MH0trQqi9dvwuj3bT4j7CcyohZpnNdijiS21AokTZHGndnJO6juUir1JKUnvO
4bjQOm6nUmmmxjTX+UCB5skBRUXvSvqMHnxF5QKywYGUxK171QYLyPJrch6/lsyrgNkRwVQ2khJf
NvAcJhLEIRJl3rqf4+cWEOG+rymfejlghBLjQB9cMuWKsRkmiT3eTtFCC6yjUzyhwDHm4eBRovgj
kaZBaVfdoXec93LmKLcvEBlrSPycFLGAAzAGBArEXCovB8JOr11C+Yg8xQIVLSbKF8a6bUuSgpHX
vDw0B3tBzGod9gd0RQP7iEJuHDLuRRKN96lBPSfLn6GLcxwtgPcQ9QOBXFBrWLY9bIbOOxLw2waN
dCnosbPXFljFoUwOKMmyU/iddqo/KeHQAUYzXIc6qvcOEUAHyvtdWtjlScdiY0TTfIrz/KvtPCaE
/U1kkWQ4F4PcdkJmflIVr15dSdwipoCfCbnFWC0UaGBQFBx+3nG2cZEMQBkh6XRHb4sOGh2lm79Z
ES1+lC/OdV/Py4GZ2UrSROjDF3qf8UNfw+MlVsFhlM5OtGNxwCibPCRpYdyRU8IbywAJ10e1G4t5
eeh0dEGv1rgwMeToeuYf5/rEsy8Caxl+9HpPKEm4pQN5ijpKBUzWFvmWfug3jpXswnKEiwJUfsDJ
zc0hXjFKjxSgAhOSNVpHttLZvnNRoBLyxK0euLaSJDpRMhEG/NOhmfHHbH1LHPVdjTAls2U+rga0
hnhRn5lXVnQ+A8Bx3RY+7GuKRclGGKXl/TItwAlgoQcQ9euNIaJPT8ahn5cuDB2Gk8WYMyHJyGdf
zQLJNj8BsOfq5GXurZPlLhCyEvOrHjnf+TGY1LfofdIqQSDmLP6wMFMO4fHtZ++nkl22nU3wd4sq
uitRi98rFnlgkD90Wc3tAtEtBHJ5ZHT+NHktQ82Gqgd/tnOguSs2a/wLTwnJaObc3IaqJSDJjXl0
V4E4aiy4cPrKpZtDbQj8je0VLbth/Ka9aUllM94JP7zDrDwx+jWZGGsgNkX2ewHPiYgIG+JYQP0p
J0zQkuXBZbjujhn5y2iCl3fVG96pVe1HUbfZlSHURrIj2Cp3+a0j475zdAzZdn0Ul/h2YjW/6D03
tQpJ4YTrl5iWE9T4ezYJS/JzY4S/QmMlV15dkKOKDJRuBTMF35M0HtT9FUuTNIyA25shGHUMrSgs
raBzoIOMVZ68WEBUEZxZ5lsZ0v0Ne+ZMHbmj0WVHIRg5oaQ33PxpsWLcrlYcDB2D7L6X7pVuvGWb
GYyxQVDRHWVxxN67hZaZTfNVt95igY+OhG97u3aOqmAcFvaXMX5VN67vOZ4hYzRWcxxTJW6nGoJg
IWM/Bst8Dvvh1VsZneckvBUEpZzyXql9NYaBEWbqXHDH+LbkjqoFYpQ/tXWyLu7hv/g6s+VWlS5b
PxERNEl3K4F6y323bggvey96SPqEpz8f2hVnVVT8VTcKS5YlWUDmnGOOZnVCaRv9DW2NSuIHNWL+
0TL/Z6HMDRgk8QjxNgJTr6VnQkBrzHORDac2Eg3SpV6dGyDZLImHY9VwIqSexsCxTnCVGSh18wL+
YHm2le6fysxS55bg3nNbUDTj1RUINVd7YahXNsjPWMtJIbDHX9EIxKOgoaWk2KR2q9MTuDMRDNxU
AjMVPp18Nxdgk8L6zpnS4o7yamYW8/JxztYrASslN9olwCT01dzgbfiaQ7gB2kFIyCzrRUD92dd6
+jPRfIc4jQdQljEXko3TMgis5YotrjbL6siwDuNUeyFyzwQiwiP6y6d02rUOS4LKIYFX3fgK8UEj
sMZ7jNtl3De1Hu+UD5FDMry5NLIe9knvv+T1RKk4EdzYE4d0jnxAT7nMp3yq4sugR8beWprHsSxd
pMzqM2F2u5W18e334lUVuMjgtfLjVOwNeiWJCGPgt729Um0msFGnmnkwgPl5TmUN+YhoFuQsVqjN
eFFSypdn1zFbfMSYqNk2rodKbmAVj2csP5g8LpkedjEjdSKWQOlG81slKt5p0nH3qi/uhxHo22bE
TMmC1fz6esWQotj3omNNMUsY0nDnZnI8O0C+wGS1t/EcOKRuew8HpqEb8o5lZxF/sd50ZUVGQJEc
1sr3xCBroC49VX6lCKFKKzZcFKdd4TOZBUE7iVGgVMnbOWBld6FmbJA+PjfuNK9nKbE4IJWBzT9+
yhi/wK6tM8DrhCbciGnj4374MrlCWlxi6NbFPrGqx6oaBxxzMWK2Bg2HpNVe4+/NICmAc8Yj+2H5
tKZOD0fJ4rUMWEjCz/FwJrLdPSlZ32Xf7nkCfPRXaxkG/PXvisIlrD4unhJc77bFAuKtRV9O2X86
uYQ9awO1CozHj1iwe+z3y9XEXfiASBZyFAY74cz3Bzbiqz2nbhKMzZKfnGJlEsAw082o+SeBD4xw
9Af7Z/fQpZ2FxROQgaGmJy9ZGaneGGZOoW1M5OQAD8sVM9HXsvT7gzHifMgZCJlEBYzx/c3QjjZe
rNkG81WxIUaq2haT6219AfrVNc4TgnJzJ2yUTsuvEkLuqKoXDv98Rrg1Mpax7A1Lm0r04tCVuAyk
i7xilo6dloaFcd2flBZFnIWwzBpRl3cLHxAcLWvRjvI5qxJgzm/upCXi+84gusKK3HMeQfityhpY
Q+sPQiA8Z/47MnZMqjCTGdPdNE22ZY7rJiYI93E2IrhOcrYAJM4aTTssKlIr8vRg5NY9KeN6KLLx
2Wm0F23l7lldtwpbijygbpypqxiJSP9Bsa5sK7IaAnyonqRRIBXIxEzqJoNwf8rP1WRKbHXIDR/9
jrlWinR59nBDpTl8qvCPpsny0I0JwBI8A8mz0Ul7EmVPKx9bzAqcfs80/i3rsxliy/Rq9aEXmTk4
4gTl2zQIO8J4c4ML7XOSKfDgjLbHJ3Km9IudZauP0jCbU572r303pYz+i0cmrmydpXF0pa/vkbYL
LDsCSzKsa2d4SzyMJQnVqKwBROQS7UutNYIsY7iCa99wcmoAHUAkbSM8OIBNA8GCT203M76xA4dR
9fE/udv34TiP0b7V6DRuf7dE/en2UwpguTddC8S4mU8F9lUE6TI7LLynpbXUOrlDDwX/XRuMU7xa
RZMIA2abFzA4kqBZaG91mbjoLwZwYc8jCtXxxKFwfRyHMDXjtBPtoV/nIXaON689u8wnZnLhlih5
c+85TaKD7XaQQTTsjsAU6R8t0E5BlEeDGHszgJi5qOynJ3+Bf+hVxZeghtp4DEspVtk1RebsBjd/
wEMJbzK0Bem8VLiHGq8l5vu7YVoH80w95iTF3NSdZ6wVGiNsjeS31fasP36xBD1t5EYMwPj2kGHM
XlTVFlEiGnryabfzIqhse3JcMTxorRLKF8ykJHMOhnZb0iV2194joiVoW5rTnG7HN0r1XYlPgp0Q
Al9ZKwds/Z1oMlwmHHisBib+EDn5abFbLiFoNduoBGgtVb3tF/uI4g+WGOhT0xv3fs+aVy0cEIzg
8kBy6mzyUjZHqp1Nm5Jdjwt0HGhxEu+kmb4lOhfrmPJqQjcPltSa0wTbvksLe99WOyXgPxRx9zOT
AXJyOlwdKhEDxFEBpPBAjcYauFL1H6KyX5MK7Ufv4Uig17hdghQnh05rGaGXLwXyhJ1GGMBJ6d27
hm1FiJNtdVJj6+abCEMBXENgGJCffLWhDO967XGgez7ejtMg8vokh4MNyzcslvKnwIoPV2oqm/6h
lW55dPgybJEqOCzDWmviD8fXtRoOTPhO5aCXNdcGjpd7KTUoOxYdg4cpLMqRJgQKgWFQdy0utAh8
MMR4oxXk3npD7kDE4Bk5OadGfbodfioTTL26EV14TpaAmh1MtHWgqPVfut3UXVqdhETtX3JUwC3x
ZOuy9a/7PSNAPvzAThjrhXGYhRdYeYkHqmnK5oR4lvEKdEwdsOOkjxTG0EhR4VlBay7XibP4OCev
N/suoEo38HEepKbUxmsmewR2YkA/bUP/8rQ7rAThkvZUTqk/NFdq2pnlgmDFUYL3yFlig/vOAC6/
U6VunERqHmXj1lfWuF02xdN50HrCOYvsd0XQob3GHoIgVHsXgtImixqQHlRsxTrNX5nRB5JIujvD
KX510m4OZKT4d0aREe6hzT94W2bnCX9LgkVhDs32EOizsc0tLOCRmdIW6bkbrlDONcngbpd+efVc
/EYBrKOA6Vpx5vPtFm2JDUjNT0Jz/QvcAFK5I0hjJoBCmY3WptSHerf4eb9Tho1LcFogb2ow5ERc
f2VK3sEb6pE6tsXT0uMXBLaQEle2eYLehJ1pXH3ntrcVTgtJQfPmA703EDsO0AYil9qHrdfULZfp
VD7nxVlO2sVHTruxc4PRkxeXIKEa9PM87DGfuGRtNweTCZuk74izGgd1ELb6XTPHb7xM3+kdQjz+
raJ0wnT0mgfNlj9T9YQDP2Td0jirKYGn7OHw7TvmPU/5TrEi0qN6h4PPdvV9Kh4cELOYuhH0YFOz
AM+Ihl2SUhJ7Zekt0T3jWzswWb0GD0vkluDj0vWfcsE+qzv4pZsGOaUL5PUmbjd4Qy/wQdGsuGW2
tT/aCPRijdLZZRIfuNpzIDBpDxbVcsDxTLCkzX4Nq7lhxRsyXDWbsBt/sxVy6mpEPWMEsmVyiM6I
17/EEu+YYg0w0dNo2wr33k6+sMtk14K4FfgmvHADKyQHkAkmA1B0aW77ofwHt+adGtVXU3mffWr+
NjX9WDkokrqcNjVKI4LkIeyKNUp9lTpXdrnJGVZvxhVKxgI3m6W5hYSr9kc4Pnj9z/m3mFFRipp4
BCIedg3NCFup8ZPHMBQW84dtc+nwWW7hS6YdTqfLQmI3DP9Fk2cLE1Lo5zq2yZkNLpjcR0r8UzvA
XdXEPGrwepQ9acA83Qag8FImEdlHXARJZrw1UyNYwgj7rmoG7C6VMiy7Kt0aydIDH5kg+caLUQxn
TStRJduvtoXVaGNTFMGAixr9MY8IaYvmNGCzxKXawhjdar/LSCNvDiqlpwKzIhrOJ8d8rzrUoR69
JmXd06hfYv2ENOd37+rvXtl8xUP/IiGySkMge+/eoohTijcG4HD+cSIasWyC7tDF9aYeCPABHFha
jMIcf5NT3OutBhsDq55ATt/M9PBjgte17dG9eVTPe1MbHxzfPpY1Rjj+SAEfzZ5+1PzmJTUTZ0fm
/bCHKl2GLkbonGI65ctgoAEC3ZhWmdAM8yJxs+eEUU2Icc6SkPPZ56fY1kXQSpHuUtU8xzlabq0J
y9TQtpMFV93usGycUjffq4lAxjR/mezl0eSq3Lp1xQA+tbJdhb/4ZfGSF8ONEEwhQwfXqNiS+vjP
kNtmKPE6zPkTUj78bTv/xpgMgHj4ZNqfhAa7Qmqsl3rxxvD2BFUxxxcKRr+Whm6kHmcAz85ZjqZp
AoG0OnP7CJIpvAaX0dKGISscqBYLcIOE3rbUIYlhJn1CmIVvrYx2rWBfEFh3nQzCQgBCDOItZ2Pj
d8TqsSZvDD0lOI9gDcYSAoO2ZZ/a9R9dSHjhExLH0rBwbAFJchYFNQgQFoIGYK47fNgmkPrgRy3s
pB7/Vn3+go1qsowc7EH7UDHZs564FGwBUtoffWRjkMXhc3MWn4Y1Cg5muFrhb5rJD6PChuhd4lEd
WUQUVBRozBieSEdgP8F1OVxP8BGXl7tI5QfHG85N74YjcpbNYnKDbW69bSadxDKra7apkquBO6br
ZE4wmavU0cRe97LQJgVtsZLKnV4BjKyJHoLWGGv4kUz3sjmnZnvtWggold2s3uTuvread4gD9bHO
SHS2H4olR1smOfxztS2xdlSR/kUEPYxnp/kWkbNj8MGKE5vnqSFWWioPvbGP8sG6uFSIO5FqRdj5
7QG234lCiplMBPu+9L9wEHtAKHFHk9FzcDjQY4mHGHBUy0By6w+9tsswElrS+B724BywENmFlux8
o14jpc2PmSyRjs47z46i9O7qjBlQj9BAH0XoEy+flPMb6cTAoclDBGvejHT6I5aQdqrnrR3zbZG+
Dbtubyj3MI0glcq3v+bFOYl2OMzFLrLL12lUeYDBoLW7Kg8EHqCBJFnByYSNRmamBmMC8tPxHq+o
IiLvnP/CeBmulJQnowS20ctVY24OdxCwxn1uJr9rIIedse/Jkg50iCDbmYjrxume8tb/aDR1zptY
7mKVq9C37wGyMKZ1/a3FHDmsm0RuRRF/JFVUfDqRB6PJTpcdx3BXG7O8EHuMP2C1vGI/5J8NiF7B
UqOYz6MnM/POSLQi2O4zeYFLfZwit7qMnl2zvRWkZizYHgrcX9HmAm/mbJVuVwEKgcBvHSSdTARb
bdtqEV65Bua1yIugChPjpBn9rnbAGypdb6loyXnwEreDyhI7fC2KFHIHL37sfYlwsdHqOBYTlwxR
xiLb8pnrDP7ZaTKMz3Zy4y0xNo+DZoltPEs+Qw6FqqjyTx23FVCP0FbFEuYzdHRHQiSYEgfRLCj5
5HtjMPW09TX3fNOvA+iK5270SHOn10nh++6XBPgS3vemGOZxQ6gpbDEs+CtjZfBUJWi08UieKTbS
A6FOfTcezNH8SvheIeJDOoL2txvgph8m40cfJ3FYPfbIbiVOVq3rhJv90ZLmKpOYfs9IB6BKDAXL
9KQPxC0uMNI2ccN4wQdYDfksuL/CNmeqBEQPBosTmGjubW/gI0nEelOfTmveCJYJVTmGi/+NBmw5
Gnmzv2VE9amPu11VA8T0Bm5HAKiRAzSKdWEnJzc0NHxSMYki+TpYsN7jn3gope/fRfl5Sviq0B2U
W3LP8ewgGg8O/yGr7VU6gAMZ/PZqr0RTM6bWl2cn1s4zqqBPQq+KvSpNrn9YfWd806juY2L6Wvau
zJP2dW5ymkw8oj/HupvQCNjFCYPINFzKRh7Hs5EtfNOjk5/1KpanZEG84Yra/7AYCsPQmiiSdE3s
ZGZFeJLa4VxMBLX4VnZEs4AXDJIhfBQ+ofR9F8vsPPgkuD8MFou4lzy2lVSEn5hT4MN2Oy1DMkLH
Xhi0Z98+jdsng6Di2Pi5ucFB5skrEu9MUHpPCeZIBiqqukffMp3zpfsNqfEpqg3rQ83l06J4h9jq
Jzo/3oIxP/F/YwUlkYTjBiLC3VxzRrYMLjcmSPJdXHr0ejErRNaQWVFNyv1IUY0lTvnZrl8FTaQZ
QQxcPKP6NEVAAso/8Jys+0QcI7yDGBRMX6OczlkayT2tbbyv8NfdZVqPMTl44zSk/Usk22Nmlnto
0BTVBfSPOOvf3YIcDT/RHLIZeD9/QXluzkqcJ4OMEIygmYNBsLv9d6JK7aOuKZ2EkXq+nxwwMczP
lIiOLlLou5b5Fkar/AQJ6Kk0cC2PSSPovA7WUOKO10F7SiGC/zKjPg2KqTlVYigOORtEGENFx04B
VUYyTwcEN/lXx9ApaDu4QNXEZAVMk4aZ9Czlaz+1mtKtQj++nlYj6+/FbjkfYkl1WOMgkGos2QlX
1sK7LKNEBulAUUKagbRn0GFhiOqXRU4fHO/iApoBwqmiHQo16oVRf/FthIlw9e9Ht/hq4IQHUZqj
29JjPyQvG7r4RJYME389g/+Z69+yiYxzOnjIwKDqjuDEmEcecrJlQ81zndDDZfeQi+EPFK3xaGlM
ocgQqcKcjD4cclqM6rN7quh4oyVlemEPOGDk9Wws6bVJsjTExxInkF5D5o4FJUHLCVwm7duc+B68
ZZzvoPdX6Kpq8w6tCqO7YhpPg/+Gj+5Vw74GMToZUslwTTGigZgxku9h/2orVd+TJnFmN9gZGd4X
Q7dL/O5MyDkUOFE2u2UUKN5GDb77lMirpi4OhHSRyfZZeVC/RIY9sOOFwBPNg7USkQcq2U7nXcgU
6Y6dPqenqPSo9+dh+AXECJiG4z0egeLsTZ11njsXmwhT3hmNDfQzO/ljPDgvlal5J/rEP7AIkquO
NHnbJj12FqXH+Uj25Ua74qEKcz1ytDNa5Us2p9dJR4dIOlSKehLlg0uQ3Zl+lsLbLNoDIzMa+a78
ExX1V+9TfkNSTLDD51tcmd9EQi8ayThtv7HWASlqlbvO0Lsnstg+uoJWYGDMdS7T6oCAGIqsX82h
sX45SZ5Xz4NhvOV65f+CE622TiKruxxa2QNu83TNlPYEE31i3oapZy8tGmvrtZ/Z4B2YnvPt2Kum
Zf6A/XRst79iCFgIjSpqSCsZkaVoWLCm6t7BA4fd1jXb7AI8NbJzIIRbCrHVZUzS5dEj/AfggSmu
aHMs9zHXKxBXrEhs5cXmO4FCzKinqA4JrVLvmgk1yHLPpjXYr0YXw6RcC32Z1GHhDeIuiQgdszX7
xPk3vWTma2NowNiKy9qyAFcYQCsKGD12Ajl7SAocmQNYri2+S6mjyd9pZ5ywEBJ7VelIAjG4Sa0R
hXL6+7bU5gZ/TljRClwSYOjIa+YQzWCmlMH21F+jPsdbSExZgJZr2OCkF4cVx8fvdXpXCWwg+mbf
Mio65lAN4f0xn+5jq92XzMPZpfNoq1t0OIOg3/di/VkkMmBm9eoUQDRUR2ZgejQU2XoOcOxW+EP7
Q2bezsJRyJqJWM0kbpigwO0WYiwbL44vcIf1d42oV1JeYeXUDpRRA2OSbWv6745Q73Yx7DVneKO6
yfGG6fEBi5+Eo34nAgMSh+1VtZTrvUopU8uEppC6c7twqLLZfbJNDjrTpZGZtx/WVuwcIEWmjEDb
lkizHJa7aSIstp9NpJ/KZWbb6uU5som06h2GQzmxRpovHw1F0TSt37Ff+NkVT33CA/LmNYk46EJj
LTbTxNs6KfExdvSSLl4b6qucD/kZcor+3jIYEgnYrQzDj62BmrJZ+Qte9NvLGVEXnul9utZyajvd
evFr3zuPI0XdQBqYv27YikSgTdOKjxhP9M0kdKJQCXfBtKIeuYZSDFwKfE407CzQ1ZbNfeULKyzx
MD3kqT7sJzfD7XYx3hJidOeZy0BXE5h0WzGzN5oAr6POjqAJ9yxlLP+AjFjGZ+lSP4HjfI8ZHsxs
Sd2mGa3m00ejAiQig8xgS0izrmcCVKrdPNV0NhHKwaQ4x2wS09gQVoZ50GUhhG1O55+u4CDNGiro
tB13hH48ai11AxPJ3673Qvqf9r6M9nMT25SkZXmN6zTed+gtP+FHY0qAyqofkTiOlXiZdS7Y2zNn
FiN9DKMBQOJWWMFGAIqTWnuakCp8tNObPQ71G0zPXaaWz7bly61z3AZs60usO+HYdFjYWR3XNzgB
Z/ApgmzLAMLaWq7lHcSIHQ1LNwkhyHU8Xf+YzYrOc871sEapTYkTGR/q322+bZ/LRAh6MpbCbEoA
I/prgqzkU6TdA2yh6jkfK3XXOwtOM83IB4pZjgbmZHca2XfPyxDd356fGonJiLV2Dm3n3lVz/azH
o9gOtkuJX2oXZd8ZGjWNjgbmIBdKFk9o5id5VA4ya9xboD9ME1AArN4nTO6eK6HqT53oybCNDU4O
U6s/K44mRw0OKmymXSVzNkQ1mEd3KTgzkhpa+ci2rpf9fWolP/rgqIc0c+Qje9THIOfoQwNiDGfD
hfiRx9qHjAWhlxhM5E3U7s1Z3Jd0Y3CU5LAT9UjiuKmrj3yYUaO2LhjW0lv054N2RwZANRJyjQ9F
RGdo08lTlhJJlnyWlQ5eNbqvAkbPRZsLucVCLP3M2/or9qu7olLeBTxveDaS4eF2RY0E3YUgTwsX
e1185Nqffx+OpY4PIdiqHJD85VTYPXHGe6v1P900doDs/e46AUttxiFyPh2RkIi7FP1djq3qk9Gk
D/AospxEKYg4Mx3/MNO78/m4fAYAEpW8F8m8ZYptf06q+yla7BT0WH9MY2NhFJ0Nj1gOgvlkWM9F
5UetN8y4tASuEcK/5zRbngnWvdZ7Osv6yVPFfJAFxW5nDc89w+Y9p8sU0Obt2goMhNjyeFPmFP8Q
qfyP/j3Hgx7D5WbPFw5xwkngjshs2DEgYxNOPUY4sFqv4/IE1zp+nBLmmU28ZFez0D+JcGXi0DKA
ySymgH6T0HEMrM1IvccWfjCw1FtD6qLHFBxd0MgRJokJsGJ2oEh7DB5spiS3m6ljZPWfHrv99u8v
bs/7+9jfu//rY7dfJP//jW53/9Njf1/qf32325/938/7T6/8vz52e6m/7/b35f/vx/5+gttf3J78
Px5DKQR02Ct/j4DXIdGtnFmWM9zLDQANLfXH1Uw5CZa4mi5gTSO7Alr+W74TaVUxIpJb1FOGFhnV
3zRdEE8htUnKg1r/5L8957/9ePtVLBFvupGJAdb6d9JwfRbtvWKgfdYtJMdzqcPKG3A6h1kCa9JM
XgfDBIBZ0Q9GcIQ8VDGi6XGuLrfHENVXl9tdb5HxscdvowN8hM+ox/PFG+js1aRHIZCouihH/qkm
6BiW1UW7yZ++PduZA64PtZ2lW5/BlomkcoD2Y/OfdGpxno4WkBkDaDXRigkDEnGdp+jdIPwFAtOC
oTTT5xHve6UdR3deUD/RrsWzzbaZfXSj891BbAU/abO7Zc4JpPLTJ79f5FbNOGgPTfIVWb8bqSOg
Xjo8z21s/ebl3GNsEHSGlrM5O6EiMQdNxgApuw5FBwekWt+c4+WgFVqJBTRdVCJOgOVPgEiR6GXd
Jqu4i4MlMha4QuzrzAT1kE76007BfCwfHZXdIYvEOsRqtH7YbOupWkKsXMRmboazIZUKiyh6PcgS
uk2EYQ8YUrMn/exOpKCxhkp/ulr8ikDxy+Z7UMgfwJPEqekbmEl2jCNNducLvjjDIcqsbWkp3KE8
9Jn+wXKoX7xGR5afaNR9xEJkxOfQjzdB3koK7ug0EGyxdWLvB+pVmAnlH9hGL64Y7MBlTpHTIDaM
SoEil4MFu36QFtwbvkadY+QMSDeZTgKwjxFuMxVZfWu6RDZoNlkvzgPO0Wc4aW1Y5X0GoQ5e4Ui+
x6kDwVOMvpmkYtEzas1zjWsRyU8gtHbq3FEBjrBW3f04IVwgcWOf6HhOknHxshQe7YUFN4hhKcgu
jeCKQcDwado/qIyvhZrjQ+JYB0NXTxiZYNMwQKFKiuSqXMPeNF76q2iw6p6gqAe3s7bve3VJdRhD
a8A4gN+oEa47fHFyQc12+CODAb/eNxNfXoajkUdjVuGQai82sBzxMXCZoXVGWWvtom41HOIT3plU
7XQ7fMF2CmvB6ow2QCa1MyF1HNsx0GDto3xFJizcNAGstONLaowhKc1L4AG20SmgJ+TZz6AnsG2Y
9PBLlTJJyPdLFn9hHI4Fx+SCF7iFD6Cg/1LkQ+pG555Ida8uHoPSrUxXNxbP2IisOut+7AdZCc4c
J1ywt/8/aQXNxu0+CUlweicAPRxaOgfRkhf/QnzGdy7cLmxNnRUp75+1YY2mdf9pGqjkOnL6TmER
jEMMV9zCoaSbsAPVgLn1DRJuNtU1DRVLiNE/5NL4QS3oBKOZpEdOiGMnwXwieuXWApmzBK50y6Du
Ve0fI8dGAtNBDPQLvWPpq/oLrcze4spwGPQEDoEOl7YquJBERcqoTYK4idMCbqVOf+GjWbs6qf54
DmHxSEcasjwrmOhAKVCpyJESy1tcN2nY6vXZ1is4CnljBbQPQeHhT3SLF0gZhZ4t9x2477lGfA60
yPEgaM/ZWqMeGGLUmbDm7NwLY0J2Wabo/dTZ4IAzFCcsHdoUpRA8vF+Qa+uD0LULaIgpu5a9euVL
KvXUJJEToA04g22GwisHmHGZulilM+H0kAWj9J+nBT5htDB4WcPtbkv8bdmfDccKNJtw7nJssdsZ
sCs7Gyw4MY1MkMWmDW8+zy7CSR9qYtBoa1CbDgPnAva1QexpFjTn5uRZvHTd4ukSkeR3ycroqZdM
wKkZ560h57OBQdoBnOtjKpprQbUdOtZvm9wa6N5gCZMOj67ImaUnInubZ8R1OA7uTYcLe/FIQgIz
CCtcajYIE0istfr3WZIXntX5xlIrqegXJGUsDVpWWSxa3mU5dCu+lR/F0J9v2+LtJq+slc0U/btp
us4yYh3A1vj3GbefXDl/10b6JWquZJPp4yWaEeJqLhZBt7s9Dffl9lPhTf6lxsl2Dyv81Rc9aZlC
RNuFBKApsj/1ZlIHWx1Mt6zopUY0WTVfnYeZxH5o0epxsduvmj7/bongIJhF+ya7LywzcR81+XOs
YQ9ksmiiLdh4ja9zDqXP8MB8PgirWcZMIhVsxHrsHeyC07m1xaOnkrelS5gUWX53GdabmRw6BMcw
URUvlCOG6GsnQNg3UafqL1XSZFsUjksozMmBsVZh3am9u2X/AyL1Ko0pZC4cE3IVOWcv3y7D+Gcd
Yu3tqH73bJhwruOS8TT/LlcXkLa1nLBpAvbaeAOrhuIiB7KdKwUwUbKNpdaDnblbrTTNk7luOFJg
+Vxn+FPUaUtsDVijAU/bB5mK4j4NB6/c+BrDToTv0MkR6uJB3O5GeOx5Wr0wo14zbiTJL30kL32t
MH+KukDHX/IyrzcllEy8bUkzWcwhg89bxrvI/zVVRhUwitZo8Sx3s0KtDs3x1jDiNWEHFzsH99g0
InoYSet/pZ2VmsyOhMWdGtXfjfjQMX4aAd2Y/12o5KGEpGPDmXk3V+0/zaoevb3KMIGJSP/ldkdA
BtuOVFQHpqXXrGP7cVsfvwKfiApMHXBsB8Fahb9Jd7klIq0q+QtJY9bJdnBzWb9nc85mYH0dTVUq
t26BfE13IkwUcnkkCJ5iPpZhaWg4+30vyMfPo48/cwulhbmVEWgpwJVcr6vJEC9Gh0OJ8NNz4cLd
pGmYiU/YtfDELtn61gS4IvmazJdmUSRm2DHMHioMfVmPfpbhMsrMe+PP6ikj1jk0rRpvPT78CuD2
dXq53bndDF3eB7OmIQlFBnco2/RxJKETyMx3t1kHLeS2Oo9MQxodKzoTO+L1dExY2RG9H/iU46Zb
v1fkY+tqFc8njaN927zmibgTa802EblL6DQ6mdBv5UvqLeYeDmRzjN3o4Pgc8tbBhRogKizMOTk1
mTVc6vUGv94zcm8dw+di1Ua1bEAUL8hnftp2W5SQ78C/oH3MeJH5mfhKBv+g26UE3uplAE+VxHtC
oLL4eVzYeH3MhDu1+EcFJ/+iFN4wBlQERvIqyJcpPw3JJZ9mpnIz3RsNGnpXGGjC/pWkxc7W9H8c
E5v6PqeftVn9KJ2nB6bxl27s70xFnYKzSyBXE6aixPkKpt6Qo1KI63vhaHKfpP1PQjliEXUCOTDe
/lv/+3OMyrDAy0SPyqfSVABmNv9ItnaVjb6Xi/ZW8oaXvzc+Xg4Xk9pzX7HyWOmII0QGs7GOcgqF
fqhDLSqcI0GkqOklxq/aac4HkGI0vogIMJzJtNdOaRRtUXNSnS3Ccpme2jKFDye9S9KLh1nnstSy
Imi6fd4P2QmyLJM7575ECH1gZ9Yvw1pUjeVbBkV1W+BwQtPAhn87u1PXo0xBGH2AUHvBgIZJfPEj
dTTFOHx4diQY9okveyJqzozxF/KH7uinSxDDrN1CdKAgt6MjcwoDS0P/5/aizrqq3H667ex/H7vd
NU1aidx1/n3uLWTo9oy/f/A//l6up2e9M5MsqHyj+Kgmp943CUEAmp4a+PDr7xY+o4/eWDSPi3Te
bg+LXug7KbCGuN2dveIRNWINwSqXD2WPtfb6x2jtMeaglttj39EePJ9vr18noLHTTVd47QiFLQSJ
dmlN19sv/v62984q7gQJrDwVjwt6Hoo8+0Bi86+/z3K6LD9J4V7TuTavBAlP215rAeDXu4bqkV95
zhhUGZ7uTdlWV8P79w72I+b19vDtRkNClcGa3BCot2emlrGB+3CDK+tqDvN/3QwMzg9OAscGmefS
jv319oTbDciMReK46QZNho1I1SPNSYSHy8HoOlc0Dq+tN35kMS7G/teIAOyU5tVZk3DO7Nx89XUU
IHor7kqbbgcF6dvfHv4GPsDno6Ttsdh0aN02TQ/TuUoRaKRYH5q9250R6TOjLTGo69eXR3zTngYD
Xuy/P1kDRMglZ6C8/tZlHoT7z64qnmIbiqTWSj+4pX7ebiY2sa3lYJrpN75/WpkI9Mn6noAR6miX
6mqBfBZX6QUSJRZzVtKBDt1ucxN+LdkDzUmmfZhj6Hdo13u3hzyS+oYBprbWO3aQWL+sVQ9huiNB
VzpkZGixj/5kvlJAXxIDAm7ZlCjR1p9uN63V5SciKya5HCXRvQzVsU/+f4yd127tSLZlf6WQz826
9EE2btbD9kZb3p4XQpaejKAJmq/vwZPV96Kq0Y0GCkIppSNtbZIRsdaac8x+EaEG5RBitqJHidqE
7SO2R3ECxjQDyNXPuvW+qRoTDMbV92hRtM5Dojmfuv0ppw2+TW379fd/oj0V4CDn4pSoKPZFbAPE
70uxAT4Ed2X5VHCuRghbgvzBxeOspqX5FI2peYi7ce9NHTZbhMFtL5tNQn8PsR0QBcVZg00FrFTi
8zlH8/rE4oDfngvR1ARt5trb/F+bOLPyX0sm5ttx0XHbvaqIYVyaYHHtXTyjYYoEbmWbpWp5qEzu
kD49ptYPFSAiJ5FQH+ip4PcuDjwSAOQpDcSHbTvjtqwUU/Xl/fjrHfCfZAf4NHbmYsfw60lLKEe/
Pwg42XsIPzgc8Z+VGUJRfJVPvy/A7w9Tjuo5L83nyEuOHhxgZMgN9W2iuPEO7exd/LHIDkha85pP
+zsCXmtEos5LPOpnUKjt7ve7yYG/Pv1+s6F5jiuvJowcIl+0TQ3Y/qHzGgWYQMccSwi3sOfs6zZi
ae9x9C/vyX93xlRfKDAg1kvkhz9FTVfRDdFkN0AoTgHnjtGhOzPG0ZeVl4+/fzUTaPeYG/u/XsfS
+DObop3XVqj7Q4kM6996ZW1HQ5vuOeAoq07O5ldnj/Mipu/BSHjOzjeMq7lO+10Gv7N0rWO+GHQ4
jgLXStIXJvH16fd/6pb/BypYEgrrEJu2jnLvDWIK2sE8qxKis/vn32tBj7sF/93yh4YZ4A8GOA4E
+AiohhmvQ2ijVHYMRtIA0uRAOgIJ1QReT/jqrx2rwzk9l2JrN4R9lcq7AERJkUrhFzW+Oof+O1mf
WKQygr+ZHR8ciMk/1J54fLor0fjxa2Z2T1ESinfM+N+57nJaJBzEMXKyc9gTiK4ZTmDWUUMZaIKm
cbquCOugsKrSMLgyVUYKx8gBf1pKCp6rbSiAlllR9s8Pups+CibhkJKgoA5tAE5siqEPGN478ZOP
gQdjJJrG5JyYvOVuEb0N9C9WqUlg4Gy+tcR2HNEz7pMsSg+yiuGO6W6gxGV5PcWcZIg0pxJgLIx2
2sBY0//QOGEkEy2Nikfctz7P9wyoYwLszDxyxSpJKgCDJg7WBwvM/p6e9HvdYwIW02KbH8F7zFA0
o7LDAlJPCntP09CmwqlVpP0+HsrhOEXNreQS7HocM2thAtoJ4xnJ9hye7NwGjpcapOeFFV4BAEu1
o7Er5x3YD2h3nC9PDVCLI5U//3bZMBafLmGy2zBaIqkLa+8ijL1uRLDxPcO+TnLRX7Nm7AaXVLJG
98DgEEc8SJB8dDRksIJP4TB9mLF9oiAPfooSrYwuP4m3htKTOdSjku2LhGVeO6BtpKsEBQyeyQjr
V6kRaHKkHSuGsq7UJ8fQqDSiL5eR+BZJkI+xpAXr3wZ7tJjJacxfhxI9ZpSYcPm6kWN/K9/jYNwz
Eb3rTMhAHJ5e0BCO+8kF/VERxsuaewFnTRiM7G/M4AOLllPg9y+NBfNC52yTQjNfDaW57fH1bSya
VIrR0n5If1HPIOR2VLXlacHlBh5PtpBREocQSbd51dYyHJlrC9uhzdwSU0sxM2voRTSwl+6Glidr
tORNQ7wIdd2NEThrBB9Lc2Tk9pySn8FtNlKrXwDzWBGZdw5zsnPNzkWxKuOrYOEu+RiNbZEcK3c+
ybgKkQVlzaotiYJOG7obKaFaGpLHmPT3uC5JdA0AqFe4id3eOeFvWrKeJw6dFGyuN90Ab06BMjlX
sh2RNZXhs2is4WyE/rEg8HYVa5gfKkRW7ntuth2wtMgRF6ASziPCoFda2ne58q19LGa1dhxYfrHr
QUqksa4CvchdeCgMIIxulGjsLMRiGe4zWwBi84IG6mxAACk5UdAg4PDQ3zp2aWx9JNWRVYZnqauT
DpkQD3lAzBTZenRXqZuR+MW5cc5zlgfKj+miRQ85xsDpIfqMlhiYiF1Puk1rN3ddhx7N6DDrDNYx
QccAWzc+VcQVbplT9QczTM5MhtpTnsNmInG4MEEXt4g+3slmfHcct7qVDWSgrEU+VfbnsHVsMjz9
+CKQT2ws5Kh4KcVNJLFXBKr7buDDrCoRBVDgUN7rskh2Vpv+0nMv0P961VWeJ/LQSTqgY0yrxyx/
5lwKGpg2zerlZaRXQ5R8piRwLNSccgs7AbidjJ8UVAhEjTYAkxg9SJ0bm9LREZN8ELY85pK61QHO
NaJ6WahHe0Dl5XqIlATSGxHI5qP4rVDTHXOUK/wRO2LosDJgYaaMui4ZU+6zsApOk8Y/W4oCESl4
4zNmgMiprqg1k4NXW78miyUSTm9M3I/51LbaOgRlTiU5w/miwt3BkPICNvdKc8ysgoCir6Z5A9vG
L1MTl0Ql14H2Dk7r3w/98OHlxNv0NqC2ks7GJLNDrOFj56jZ0MlW7b6orglsHFZh7keX5Kbjbfcr
404AeOahRSqEwINWzFjsWkYeeqCRpklu6dyDS1mNono28e8F7T7LklPgYmYLho+gBkXBfIHgkCkj
iRaEZId7AnVujq+wVOsyUhdjrm1QLaQXB+HwUkJ7t+D0oBayINHaJSAxf7hpeBRv2KVyxw0ZQfDq
2iqvCGdyR2LVcXcEqfHmmf50mKz5h2uBe6/Brm8xzF7xM1nwFh64Qo23TZrM2g09x2uyokPmZ0ca
f4zqrR4OTI/fOQ0Xls1wMCx6aBbupX1eWhsf7zWybWC0yXhCMoUqgEgWh1S6o+TwJMhFWeVDwUDU
y0vYQ+KuSOX95AfPaLibEU0A8PaasVcG4RqZ+Jzp1ajQTWNTfMaAcOmypfK/HRRFFM3f5zCu3pHg
5BtjIWHSGg9xkC/z6w+/WShfNIpRvf1yO5nsDNzFvLfQeweH96VLFRRDFe6BjKtLaZYHbTpkR3sI
9apCYXhZMFKOeXF08miYN42P+dXJYT9PMdCBGb03KxsAP+oKriBxDOjpwdcSrQmBGcUsOGmGXgoJ
ECld6o5Us+pal8OOdvzISj+b695+jjGjsHv3Xwl6a9oZI7NwfIFq/kwHMK5i7p6M2U+u3UFdKEtf
jYjxke84uGkt+wwUCvFaDIU3NDoiryWmb7rSgEI5yJVL9GwST2vX6J/MDvJuBBylMNwvuli3Q2gj
H6kgJPRyHRVuf65A7r90aPLiIrxM7Ty8DJb/2KmXBEXaWuP7xapWv2m0Toyxi0NsQ9WLXKTHqDMr
8CSIqxnAYKms/Isch2wXVM3RcpwL3ZAR+y7K26k2LnYwnOrS/zJnH5MRaD+UKfrQa32j0H4M7c9s
d9bW6vLdBGKiXQQmw0jJIX3jCijZJ8LI6jim/Qm45bPrqxdRjzfqOA3eYxkHPBZF6mJ0t9FLldh5
0v7bF3F5ioPgh1Zo3LevbOFIgAT6cBKmKDKtu2HIbgU39aoz+/cMkOJKZnrT+/kNZYBA89WhkTWV
2oHyvFGNCSkZ3gbCboNhFbp8qW38ZcYlNKaTS0/Uddpx5TZjscWMnPvJbamc26hAvIbVpYfcgPHd
Oue8/6mZ5FvcVA8I4nBjaG5H58FSlnURTQA9UqTToYuZgUqQz/1kv2rXLNc2pjZNsQMYU+8j6ZNg
Jt8x8j1G3IG0Y8bTmBk/KjwvnbrzmDt76KpbnT+LifoWc+aVK05jFR7U+NMM+Y1DibsS3fjRGvXe
R58whQapAC64ownHtJSQwrrSwC+OEQreIDJj0Nl99Z2WPKG9v8gmPmg19UV/mzOedYfuK2xEvaE9
m60k+sEuVBDBPb31W9ne/f5gdrfKtbJtFgSHxM7cQ1M5xzShCzXhdT6MXRLe+6Zzj4a+5cJE9kZT
HNILvkYv710hT94TXJDh/DLPc9TMV2TqfmfdjEiKiUcbcAewcMIE9bOPqWJXMx2vOfsVVQ4mXII3
ag/oUcCErVH0V+2BhGBseHAK6ZfV6pkbjqgp/N9pAFA6oxc2I1xej16E5RTIXML8YUWMXbjyXeO1
QnsIHcfMUEWyvTS2Z4MmJ07QwW67tiJz0w3huBVd8cLUcdj6InlJAOZp98130gEQqrBuHNF5wBNb
AkSaVu65ejQGfPibCFfRyBIn1zYbIfSB+Xz01Lhi2/sw+aJBfLGe1VvbAn8CdQ2JGQCy3ZhN0BJI
BEzj8aFJmJDWHUmkenTyW9XGwVHgdyYfHGtclBziMMzg/4QcjSrQPY6ku9cx19x4Fs6RIkEm0Xn2
FbNecFfLeQc6lrlNgAUQJRA32V76hJmWnUsTd95YwKVos5Bjknf8/YtEMjD65OzbT33oWacwdhxg
Z83FTXAuDDrVW+jPV/0w3YYRrmaOmsHahDxSMfbe6Rnowoz9UPkzIQA9Ldw8yx8gbGVNeB/Zx6l1
4MREOAjbUHgbpVCmMw3XPgpMjgqbLuaRAvhoWMXRiJcdz4I5T4jJXpXxd2mO0zoIRA/FG0mm5bCM
tQuusko+DBdvuWjp36acSCEa5gfofgRI3MzkkwydycFFZV8FBrVT4Mt3HzM1wkNuIXHFCJRZY19/
CmXjiRctgGg3LFF4CiRiII67AVtZYH17DmMWqydmQ9IQWOUyFEfSfyhTSn2r+vemhQgYBBykgVPC
P3vtPWve/vVMgkJGuBFyT9NCqW78DhFFWeKAe9Oud6xq/M8juwmhY/ld6eYnCBEvqM9dpoOcU5qB
DGcHnGRsqHvSnwGiFfSd4/poLYZZ/jXI+QjtItVVI4gWHEA6IjiDYgxl7YBBZmvQsa4UA2K7uRqj
Nr/R1P6uLDcBye9ryeHAz1zWKpMHpyraK+BZkkvf/zhgk2AEvxHjSTkzBYy5q2ZjjDGaxMaM99rM
SBhDdBoXd33hf1meyLmI1F+KCbWkTwTFA5PorO1jA9q7J+oApV8a7cA9fis3fOj7edhFUc6hYofZ
nmEUgoMNaparrgJ71pEr1yFr2YkWzW7T0S1IfbjVY3MsdU82G7MuIIz8wXP8Qtd/8bvHb9gKMsZe
7dNkjlelF3NlZI+ltFAcnKYTzYv7pIJRls5i6/YM73P96ar00bLGFyduiVZI1oM7/GROZWyjZ5Ni
qce5XfX4fgIXJng67aziAybaKaK7u505pkHwQKdPHmzOq2eoOYTmB5a5X20qD6L9oCLyLhGe7GzK
v2eLTVUOCUJw8zTWA9MOjltkp+wI57ZXAhm7FyAix1CyK6PqJx5SuOyp36yjiUWezglTGMXvx8A0
5jYo5IGGT3y9TZHziMw6WTHHsIqhFLyXb9yC13FcXDtVcoUvykD17oCSNV5ASeMOmONDmTPk8j2P
fbF/KXPgAwoRHXapYAdb76Ese2MDQIcuTEHfuqKzbKUnaTVMlQdGv4tIuiq6fegGSAZyXLye3YTr
GlQb20Z1pLJ2jPyFAgcSVmGcbZsfN8kXQkOpAAs2KjNeuA36STUIErLkoxh4iTj4HjtW6iETz+OA
tNrMwe/7CEFJKdpPTdJcY7cq1xClHcpDp8ReNy7SQQhVNKgtCkyikRbzrKqDQ1Bc1KievAQCRGmN
+7Jp9yz4t5Nd9zu4rlccy8Vq9EJOQswGxeD9CuFVDziQkPSEV7RRPjxf+dt5bA+HtKtuogbDqmeH
11kBKlOmyZsbD3vT09+4s35kmr6lsjkkxmisdHGrqeedGQOEJysQQ270XofJRAIZKoI85Vie0Wfj
cZ2tX2TU/EzT1LI7wjDSkwsxz97JSLBBqy/HGOitViDaGUmdAu/HpdGw8kzO+cs94LLhmgs7bgq7
LZr4T1/XcAcn57UYcGLrGXlZUehzmki1sTnMu1VyYMCMfzSa8SWX5bZ3M2am4DVbwVLb+4hVYNqu
Ut4FObsbb0aGMJnxZZTqa3BSsCGQUorC3qMX2+Zu91D4ctpQ6cSBC0Jr6t/Zlp68DuXuwOEMb4Wx
BIv0I0dr0/lC6/OUlNGOiCv+tRtwsKBuyphmg0/mnTUN7zrZKh/3TIBTai1E92SW5RdKLqrErnye
8D7YbZusCLl5bEOz4fhQo7XO2NfHiog6p8++F7pUOI8uZUgvr5yIHET6MI2pIH01zA4TuANxCL4l
WHJbIRF9sCfvprhrj5NndztTyn2VolNxcdPHvQXQrcZxAGIABX3eIF7vEJsHeTsfAgsr2piBdXMW
fK5uGyhgZ6d3MZCgnyUlckxOPjcrKoSGpUsP+7hJjn6f0VjEq3Ln+ifDMebPKBtfDS//lXStcfT9
oX2GprzkM4XtxkqWagykjNl1yx0arHNhtAdnSFpKi97cKTsCb7VEKXtSkZf3Wgt5RazHCQU10gIn
oNIZDUQ10WWgB75Fg3ec9ES9EgYvmUK4XONEbclrj1r7J/HSp9l3L10jGUKDwvPtlOAPqu0+mZ6m
pv+as/Kp4hSxrLUf0uOGcbQ6G7N1LUiXAk22C3x3AYXpTVArqMqOuC6yGR2c31ADCZLThcNgX8sP
i0qyXiil8fhiMW/dcTAKuMNB6+AK8sg49eMQ9VHY7+yO5nI0zyePIgc4vsdZzHpL7RJEqkh+Onlx
VGbsrEHt+pJWNvvnyh/z3ZwHi/G9p6VmoxDq7c0AcmbjW8mdK/CUjCP7vq2PA8MfugQhTnm/5hk0
Hiznu8zbfN1LIGUJm3OdUy4wEE8QApmfSHvuRxcuvjlhpIR64QfFe1g0zbmGo8PVyr/6IRlRQ2ZP
41TnBzf07qALBVvpO8Qz9BaOGnDf1W6uVUGEBqD2ASkcPQjzoIVytgmyOlJpkcxH+7mMr1RBdFBN
vMhgptcg5biJAiiILMugn3vuMk8tQqnqbWx8gnAIEKuDFM9BLdINZDZnDe8k2hBaez0PFl0B0hkn
2/wKQoc/og6elQKEQaWviFM2PonHgn5lcEWaQX2WyufPRqiqjeKtlVDusviTARprQkYwTNTgPAIz
AqrrR5f01UgcBiO7sQsq76yyltzc6slaeinWQvYEbH+4zHX94pQWboX0TWkBRiAztrRlTqY/ooex
gl9lwZONNu3WbMSjzSTW876gpvDL0axBUbptS0KFzWU1COr97NMnZz9Dam9XtB5BHMYN8TNCNIfO
Be2bQ1ZknNpmHa6acjqnsj3qxIZGLzh6G5w/VlGZPDojxFCC1e5pFdKC4myTjYJY8KQRK1WeCpOm
ppHRr5zc5YiSrGzlmyvZSLAsUXTlFRiOCLBgf3fp2yYhCpGBk/PsG2vEY2cli+sRG+m1j3sGLtOD
PcS/GqYuu0GFoPurGythqg0jCHWuzwOS64+ccfUaqJFNBsatiX+CsGxWbb2isXJTt+gphggWbRhA
8oAS1SY63E+9go5pAm4kdqIT/YK0Icqhri9dSpOn0XurxNc/k0Xe26RpxZQLNKnvm0ntjZBFp65e
I9ONTxkqrnTJRaDPdYuw98M7l6ZN8GY6foDG+qY3Fk7+BxatZkvKHU1nbRAakIl75FanAfnoqpH1
Ex0CABDi0rMRKpgDe3w3DNyM6SrUehc5lrn1n8K4e0G78NwaMFQdDgY1mUoE05kfHuD3a6fJDyX+
dBltJhiEAyr/nW4QUwgc615mPne7zor69dCjkmhBHyz77qrtkidBtkFimukp4YSdm5um440c7Bsk
S+mmrLKzfR2aANWUgZOzKq9TjVyZWhfNkZrPaHS2MT3+fZagCmWejnv7tjQyote1/cuMnG0XN6TW
SWieZup/Vl7EeDr8MiXKLeHV8HVr/wGiYMRg6FDo+rFN/V91FqQcoXClJiUFAFrCj1JcaMJcwDyk
7xLRn3ayDTwRlKl62gmDVSmgw7GQS/umyqE/DtORAJcH2pC0NNz8WzAJoQlgOFs3eYtn8ov61KaI
S6MruhwT/cw8ukTI7jrRnRn5Lr5jAcO1q5+dmkZulXH4HQXnEYci2U3mr4HOZUmAixMQHu5gsaUr
eAKH4oGiBPTgB7VLXI9Ggdu6nBcqYDYtVcYq7J0Sijx9OhvTF3cv63qcuORkbpwh+M7xbXmmvo/l
VNPos36GzLi2QxzZsibttP62lQDc6RlXXbh4A8GdG14G82NMHmKPs9YQzi+a2JjGrR7BDrSbKGrK
s7Q8+LkOeJ3eiuFpYuMOipc87u9HowLlXYX3jF1vfOQca5gH2RbQxnfd0giex4qjaEDoziSWJKBi
G/oQ4jHym1PUbwdBD0CYWDgzhe0nHejJv8BMeW410Bu8xddsshqfPrFHvba2dTMdBgnDSxKoeYhV
eNtb3i9MLemljNpPMc4/bRQ8uGK8CVAnNoTZ253miKXv0pQHA2XLqU3p56vWPlvGaZTeFSi+D7fl
hO/xGPXha0+3iVMUde9CS9a9tdJcFuaJx4lJO0doDoJpx/mq3PLEHQKve5cUoDwIFDdJAGd5Bp3n
hXIbdN1NSzCTFo8xiZfrjpg/V9KIqRAubQa/+y6aLGfDae+bMbhtYkLmOtnBz3b3kG2QB1rVQ1mL
A+B023LwBrFX2oqY7gpYYOQDaLNqDIEEKWEAu1aCLsKYu78ID11XsajwtDps+3Z1N+U63rTmPTkX
zSxeiIT9mHN9y35+ifH4bsmpgVin9THv5QX8kXiKiLy16PGH9nQNpPqlMIjbVgNqLSiDV7Z3drvv
fpzZXUH9Fgu01TUXRx+Rhq3l7MPeBsvmqEed1e/AwbEzaHlRIuLEYK37zpa8cXdA+RhcRjcj1NaV
q8j3bkH9QKidkZ+AIskRIFCzPjtmc+ehH1CkcMmRFR4DYLzWrONQm/XGQdNKIAXdB0u5N9lEQCQz
lnZnWvBFZZEPKGjlPohMA7BWeJEVAS0mqIm0Ih9kJLBBMrTu0u5FaX8XkJNHb5iQEoOmSdXpTRbi
bI7Mn6FWGe5LRkX29EAK+1vW5+6VWzCpL5iSOwZvY8HCGzWo63wBG8lG7gpZPGTRTdedcDgyeNzJ
xiB/RGLRPXY3BvGR29LLxaZrNgVSKKRN1kcjDU52Uq4dcpQNG+Vaa569IS5XzKgCR74wBNYr1x3Y
rNruJmrJMBzKX5aTH1Sg7iXAbhFya/WFB3waVKWFlR1pEQ+4B9vOENzH1nCKZtKegjthexJqzTDT
kH3nLGLsS45LXkDERezx+PTJeB789pFRFt6J2WFM7Pn3QWtdMjQOVPXGvI1D563aJtBKIfLbK+KH
9yHcGtgJfrAxOuuUawjaQj9BLMv2NQ28VcjiHviP7gT+X9+Gec96WOYoYMmNHFAOTN0tIAprhUIm
ovcK7Zs26s6lgUPjVZJCa4RHrJ9sTDH8wThuD1nkwNEiwAlClMUyk5NrZZBkyAw3POvGvEV6zg01
tvYuiktvgtdJYlM22R0znRRV1/LBt4h8iEU77cypCNCTVrC/Ih5NKFtBsEEK2wMtjIHJ54gDaFEb
XINhw660izkpr72mYnDVErbXcRmMdtoWXn7mnMPUxalipuI2s6kAg/qYOuq2U9EPQYnhhkJMrSfw
jKikE2wO9/i1FnJYSCxNikw2CD+5Il+qa9WB4XcMdoKhbti2p8lV4wq9Dsy7kgqHpEhcP7QlwTgP
Z0xFxZaRiodckkxqW2/SiBOrlqhf+/bBc2gqGjPQ9SS/JdYKQ4hGVKiilGQyxtOFq866ghqbBO03
1wCWYIZXpPc6LCWs+73ovkBj7IzSudUVp0mGiOJ66PTZ9sGpxrok8qt8G2YKUFLBDOI4e8AzLo0r
L0k/jWqo1jH2YrgO91M/vtqBTfQIOc8R0hScMNuglQGc+gfeuju3Rc6IeYlvb/I3Z9LmOTbSQ2g/
IHUYVl00XjNim1Z617kxZBoHFLfDmdFU9PC6bIAcLO85hKhVN/u3NXVB55IsjEFrZ0YpgHQFgI66
zOOE2p94mpp9N/O4kkoeqmcm5eGBEF/aMbtmbm99WHJ2OR9CT5M9hvhqFfmL+22qGNiRi1xW7iWi
32xbk3PjFfYN/Kp1yv64UbCeER3VELMBetX6DUwzby5lfaXLPaipH1QXj3nOND4IYPEFkwUlj6BW
6m9cBXVMO7vFgun4zo6NnGBz29nQ2nNwbYp3JuYNuAgEY4RwAgUDmOGhKzHzGHB+9NpKcgXKrPmo
p+qbNAy5JvzuwZtMjTcZw9zc9uHe7urH2sTBJwNvGYwwbs3I3bbC6aziSG3MnqCUHKqRl+gHYkRL
lg6qehnV+S7zwhufmM/EENvGYgrUp82T3SSfXhCPG1MTklxVsIUG73W2mwDiGkSPxHqtXPeunI0M
ApVzyPPwysgwcoxmn9GgrPdeK929aFW04VHUyXPaorIj8eHHZVUZZfmqi4jISDqB1a2XXOa2eAkT
5Gtk17H5ohiQ+htn7KeRyF0KsUcSUZm15i8L1dcarR9ReJ58zBICmMeI+uV3ShqzBstglp1bIF/Y
liTDPMU+whCtZD8HBSain2GgNB8S6u8es1EaTR+cPGhiCpaEOijQlhXc0B3jON739phnsPh9OieZ
BgM/MkMOG7u+NbehJDAtHurX2MvfF3/FxoFB2sFRWAsq6C37ltjSWqVUycaCInhmNAwPSkTlzh7o
3lk+1S9YyMeophMH1PyYi8FcW/1RJJ8Ztw0UCLXBwNDjVicekicQTVGsULTjC+5k9MshUw6ZwFZg
VboZ3wYCp6a68fYBqxPiixxGUhSinSUnjSgocV1Wd+hCoAAH2ZsNXQYVUEtMZUripuf7p7zsoyvf
YakYaExLvyWAxZ524HfvQeO4EoR0i7puk4pPIcxwbaLcNUa7PgokbzBvm3zvs1g32fCgCDVtWuvG
KCYGL8Fdhmxnm3gGWY0m3r3Ay7+W9RTDvSBphYF3GYobO0dYNMijY8qWHZ3jPi6hgnoESmdKIAVB
MBTbDL74zQRBW0O4l0SgruMA3JTwoRVpvG2uvJRkwHK9XqDM1WjuGxM9XDyu8E05W0XHat8r9WmZ
4YWEENpFIc9rHTlPU5ccoa94ZIN0923b3xHBHOd4lCphh3sEhr+Y525Q8KZHz4QtRcB75+nhVpbU
I4LZMBMNgh8qhUPDmH8sSZfcpNbf2jh0y6lbDz5PZJbpu8Yhma+z0k1Eyb0JjGnrCY5miZCHwRh/
uej/oH5x63N9Gyf1dwmCp0hwpi6ldk4CfAqbHiSsjqPTHqAvSCKGYlSJROYG8XxuC3h6STSE3PEo
J2QDvFQX+3AyJfNC5lsjmYTrgbobYYqSlKpqR4pNeiilcHGRsWvXbmwzbGq2bkQTwHWkuwsdp0Tb
ll33TBRXZmgiXWhH+7ruzTMw85sINmDaECOlACDTFoz5fxrM2JyQ9TRrFjtNVdXGzWvvEmRDEjqc
zja7EVlysJY8lip8B7TcXOUxsM7cI6gt7otLEh6zhgkq/Pfi3Mzho9WhwpooaPK8+NFeRLPWRrri
6icj7i+yENamiZIflLH5KkMqkLU3KWlZswyrNfe+two0YgkA/HASI8Kzx/iA4cvYVt34qpT9E1o+
S2xXrZMJ5LFK3ugW+wQtkQjv/uJARZeI6MoGuVExqnPV9Qdj6o6NDQytMR4y1UUbv8mvC6LFEDFt
yVPfY1SlPWe/D1H8CP/5JRbxa1RF35X7bqJKzY3hO3VQM03xxfQ8DAsyOZcgjwrbuq7j9KKHiCEi
gt+iR8pmpZ57rWR4Q9MI5QyREF1VTNssD2gs+AZWjYjBwzzaHPVwj/Rl7a3gv+slvJ2jQt8kL87C
AZvUAwLUF2yNgjui+8wHplNDAEmtTPtHAtmwnxvTG8OQJxk58xUhBZ/mXru8hYpj0LU5Ja+mzL74
a5G2z7G56yJu3Ybc6Z1re182zwdTRt5JATKzLAlQMacuwD9Wv5Qzo+u+v8q7YLj+/cGKvW90ksPO
NpSkoK4OlSN2BTcjAus0OhvIvVpgSGvaRt66DEHC3loqA+2bm+mWZBcaW8CF147RwPwCV33JC8Rg
wFgfbDLUW+s2mPITC+Cia5qPjeSRLBU4R9M4jqo0dqUyv9LEf1eG3V+7vdzkhv+kLbztvgv3JhOk
9dR3ASKAs20Zr42PkrQfzHLnO1i/iJT5YICdb9OQUmwK36ZScqsQGZo4abce5+EN7wxQuNz9aawa
hKBb0EHgJemRurUocwj+Zn0diurJQ3p98vRRwaK5OC0yXMNQfLN579Cf28AUAdWLU3c9CucrNyai
6NIY3FPH6FBFQDltCYjoj7/9xz/+8z8+x/8Zf9e3dYFfqGr/8Z98/llLos5imu3/+uk/HuuS//3+
N//1Pf/2LZf0s6nb+qf7f37X/ru+fi+/23//puXV/NdP5rf/89Vt3rv3f/mEZzHtprv+u5nuv1t6
Wb9fBX/H8p3/v1/82/fvn/I4ye8///hEI9ItPw2HYfXHP790/PrzD8sLf79Rf71Py8//5xeXP+DP
Py5o7T8/6//jX3y/t92ffxjm38MwMN0QtbXrWp4dOPYffxu+f3/NEn+3+JLHtFCwyZgOv6iqmy75
8w/H+3uIT8ANTNt2fTN0gj/+xqxv+ZJt/l0Ii5+Itoq0NdO3//jff/y/XMT/vqh/o5l8W6dV1/KD
Bb9f/nWxl7/O8wOb12D6iL9s0tv4iXz98/0+rWK+3fofhAW6Q2vH76Sk5+QQNJN1Lqkv4yvPKhlo
zfXcqvfIh6a0KQdeLYdGKirYmLcRqUFNcBwnKxcffRBxXOZ5gBR1qKu4sr9aemoND/lso3Tk5eFo
jPM4QkduG6NFs3U0CWDHeENcFX20gQmmi4WlkWgthnM6YqboELXqrG/GN9MpNW6ZktI51M9Rb4s5
/F/UnemO3EiWpV+lX4AJrkazv77St3CPVVL8ISJSKe77zqfvj6pCQYrUKKcxGGAGaKirKlPhHlzM
rt17znc2feqSWrafWOB6e5UFfV/bJDd0VYIS3ODQezdXpaXedL11p4OYlG8emb5q7THpAHg9d4EV
jC/p0OE6RGfZmJxjzN6o7gcrTouvKdNaQnEkquijExJds44cN0eyrQCDFXeJ3g0J+iQahp6w45Sw
wKYYdw0g4XEzpkM77qSu6HCqWERyT+/VtzcMoGSz00Q6JBlJ4IN6r7BP6t6MBYRRQZtkDYIMNYxW
zCS8SCQaDbTgEbEAaZkZ+jWdqmYBnnFHh7VWxDH0aGS4L3Q8WTulSDoIaEoiCx8DR3iYWTHWjHaL
EI8NoXhM3NgJPTcwrXssP8hPRMbhCAGhQwdzsOoBMUfvarfY6VBUYdppz1Dw8yckRvFbMpTpe8WV
QJ6QoQqHHgOHF2GFTuRpQEwZdlCteJZGi5oKy1dzIfAbDsM0piLYd8j6+S+Z25ujeixLv8o9CxtF
elc4FOEAS9Mo8OQQkz5IUCPCy13MtIboOAwbmGIZzprGY6rRdCBamMw+Y6t6M2Izb53GmO9I5xx5
fuYhjQ48IDYS6LGp3KPtKywNLX7MflsgLdK+SvCL8s8YPTTLaiTU2CsmobYEnK3HkWA1Hgmrqy0t
HLcj0EZx55aub1xJ0nG1Y9sgkvjcTxm2Qsuqu+pMXLagQhFja5NDskAsxkrVHJ9DB+lqCCaeCbgf
5LX9QJHf1wgpok67FbYVuE81vUd3W1ngxDkJBUpSSTrxjJXftrFh5gPBTp+0ZKB5MRDbQ+cf2ZJ+
c/N4xws5YMNg8kcMTrtkk8o0N4mjs5LpBtpsNr0KzIa5s6hC7DPP5CQZYzi6Li7+EGCedn0iBzRj
mD851P/9UepAEVcowqtPZHZRNnPu2E6022OeDUUvy2IMHIUNEQRFaQb2laiEpbiq69I6OLDReTLy
WocCaUK2RWWSWpznafjMzUbmWo+vH7L9jO+7cuiWO+HA+DeJQ0EQpxCZ5TwVgd5BLcNyatxXpC+e
WB+Pjo9eEOQA6CNyFo2hBNamYgQNIom7dI3LskxOtNj0adOj70y8Ia+NCt9PriHJm6YoQpFGLu/O
ROCMKU7UHQktTAbo5amoalEEzwtZUebmgtYe/aJHS4tapKaLglOWgOoVqwtHSWb9WRZwa/04w2am
RouGKbmybY25ZEbhyl/T3Yp+hUV2K/NIOUKRac0seWZy24MbjFC8I2mYDf/EdNcFKYIkUpIWrFMk
XAl8zyAtmDKdboIGbMaamgRY2vOsSTy96SsCEq2mAG+wLnRKqWGduyjbQJiWXZkcEgQz+gaMVWXt
nBry7x68aRh7NTqN+QpxWy/w8HT2PHP6NaT2NciRb+6VClMX2Wwe9JJ61nYYUlmjZn/ryqHttoo+
V/tk2TCrVr3V5gn/1A5EfpJy0qMrJFMrfrBEWaL3q7AI0B3J+ZHLiLPCDxGDL+uMrQkE2iTeqG/G
BYRYLa4hg/KF1JLOyUfcE3R0G0JtylKKnS4F3J04XGhsSVFH01NgB0jgFUpSjuRtMOQNQiRhQWqh
8dOHcEaw5JfYwehD4aF0YJ0CjjaMwezvijKdQ69lKGJvijG04ntOPIwLa+l0A6orYZtH20ysfNo4
yu+yV1m0yRvKo+Kdbh2CYGKOFoV8AVWhPmuWoSFiiINmxNlOYxicyCoealQFDG+14IAGsg+PiEds
Lj3wD6Jqgm4WXs7yXp0aMyo7yP2BMox1naE2ejcjuRCAwLzEjFc73F/dV7pDPXNIF7xvcOx7mmgP
YuinL2nl0/BGHuNUfxVoUvoHSQ5ffh9pnYZrwBm5CD69+bYs/kogeyPA9QlbJgQxGAZtE1kTxfus
hvoTLkk/xVpg2vFzA7zI4vTfUV7LUHOWW7m03xuk7CM2AjtKaN6Rlequ0lCDQSBz39UvAHH04Mkt
C6N8S1ETLqQJ1yy3c45Gmkyk1jC2rXKGxGD2Npv600B3ZjzExRSEt5lIkuJchjErTIn/UnsZEFHM
TGPFHO37XHVFxbShTXH4RHKyaXMPbVwH75M0pfysoJh+1XCqdNsfirh/10k/1kWG81NZJA2DZAiL
HyFtTApUWu7PZREHC6dGLvNmlBxMs2rchwyoWp09Ha7VVwxm9sZN4ztXho+NMD2p0ZhJGLcRlVD3
Ng6MWd3+rxTg/x+V1rQJfrgrfyutnx//6yWqgyj/r0OTvuVfmx+L7O9/999FtrD/cDBpWa5uS8tS
0rb/U2ML5w9dOrarXPqrpiTd+T81tiH/sA1LGQqllXRMZym//11jU5mjSjI5lZNiZgrnf1Zj8+k/
VtgOAcRLCe84tsDzJ50Pj5Im2aSph/2NSvqdGU37Sfr/8LguP+KHIv5vH8Fx4cciXpgO2UIDHzGG
9kUigyPfLCrR2XNQjMLh9MNt+MXLsfy0v3+aUBwbHME5xfj501oNUCTsWX9TwzrK8+uiYCoYbibh
JijiJ63oDr//QONXn4hMm5QtQ3dtZX84pCinqCsdtTcDj/7krAo9PRU0qxPS0Cp/2lPjrCOrh+oR
7AGcHaNsumsn25sCy1su9tTn6xpZnK6Jx99/s19+MVfohqQvwze0fr4URmwbaTHDCi9C7QERlBfS
U0NXegqWe13LZ5Std7//SOPDie37zTZ++MzlefvhxMYOOgmEsD7XG9y9I9Z1+oYaYcXOVeYzIBHY
4JxV8i5eawB6nFGdf/8NfvVA//gFlrXzhy/QykQ4GBWYDzPni/XwGNqJ9/uPMJYL9/EZE+A4eHVc
aYmPz1jsYrqTAa006Re3Wc9fc9LeUFAcE7ibPYe5zL70ojst6TmqLW7Edc9uvv+Hb/HzLkBGGK+u
qzsGUFgTg8fHVxfmVWeCsKCh17+2w0zMxLSZ22yDd8VLchqPVYiGn2ZkBDNT8QB0m256qTKShxj1
/v7LWMtr9fGSuMjUpHINU3e/n+R/uOyKtJvA6lH/WMMp9+11OmYeIuhlhrjSUIbWzNJLAicMXT7n
5byBvgvtfdjCcD3SVUJ1P8JIHO9goBxlSEoV3v8c4nOAEIVS+qDH6bkrWzK+aa8CebA1wHxkUsFf
x+a8+f1vY/zqIeJVliYtCIc3+8MiUtWYs+yQsRpo5Q2rN73keJ3iJrJN0uCoSAFwbzh+omym/LSd
i8nbRVstRJn6+6+yLB4fr6vUDUsgYbZsIfSfH+fMd3mBh9zfuMzKRsYOw7RXdXYri36L8gdpQLQL
/+H5tn/1EktdmjRkbINt6MOmYAXS8Os25iXWn5jkbRzJuzxExyoXGB+HXTZb2yT8TB2y1mPnGPfg
HYNgpyfaeVnRYmA7atLO5qTOXZRtog6jAy//PDsrHK1kzAT3IoEeqa7FfFeTQD5Z4tGapr2OEVbG
pLcWqafK6loGQJJm4sV4rM0Kza5KET5Db9SfJif8hxfKkr96o6Sr69JmSMQY9MNtn/HSJFrrqg38
b48m0KZUxznNPGm9mmN/SrP20M+Ma/1N6otNR2Z12/rbAERxPnXEM3WHvuh3k5Gdqc47koBxmwC7
XdKFoy/jiHvJ9rclyQYDVjwebI4w63Lqd7bvrOdKnV0DqV08bBlaebnb79LaYs0WHpFcD7j8vB76
6JxoWzfBjk3MNqd7fOapN5pMTSwwQg3xEkibl/u1XHA9wi1JjuOENpl/BpCqYpCTMOiKj24z0Adw
gLo5K9DrhdS8UA13VqjdkVYNJ6DCnzLc6XL0xJfgqQ5LwkO0HSvSAa3zilwKMkk5100wwUBZJbF5
EVZHWAmK3SA7KxdqNm8DHkISj+EQyAW/RoYYit4OpcygeJ8nTqr5mU0cFWO4Zs1uRfqlmtqTVc/7
2GyQEGq7hoifKhIM8WJUYCa0LfKtOQ3jgNIt01uufEvuZ4HIdwpo0NvRcawDtBLTxoRkX7X2UeNH
sSihQao3fXJxDPMig2nfi3AvkaW0CgNPk+4R7j9NQJ/ZwLZIO9iR3WWWMt6ZA7+YLSFSRQ9u0l7d
JnjwIYjbTxXe8EwAApjDY1NiqYuX+JL0FnAOcSFvKyJeiaLckop4lRL5OOsVwmevcm9keMIUnPeM
ULZpSXyAbnm+phg7PaOl8AR233jZIR2+96S2gvppomGJrWPvWJeEeXfPGrmsl4X4Rs8D87btLXe8
Sq+Ukhsr39rV6wQ1Pg1BeCMGjvJ4eQz2YYI1KLA9C2epVuO7YDRHneCRECcIz4p4g/UnPeJVZCFe
KQZrS9GgDcMpjTTI0KAg+biin/fB3FwVP80N4Rqi9LQRrKXyEVT3NnPz2/JhrjPtZ7JywQrvaOtv
+4ArxWZAnB1WMjDrtARxlPIYn4XTHkYNpnZ/Meru0AYdPUTM4ET7lGrc56Y6w+LyyrHFZzvulzVZ
i1BM+A65wGtiYMA2BlsORx6tXEw04UPaDKs6zzydbMd5cDbdt6wZdoOW3BOzacYtucMUYoxXYtnv
kn6fa4/L/+L03G9uydh0B0v5Oym5LI54hjEP9R9jAjHzp2xId7Tq0ARq20WCaQI1Xb5S2aH6cMG0
Gc2BCOIlz4TY03QzzuhjWh7QfvZoRmNI3KJXNoL5+9+Cj7Y2CIbTuRczNxG2KjYmYqNLtWVfWDsD
/SiL35+8qYU6ArGqhKS4XFHJM1bYE0b3FJBYtskHai1ylmCRnRJrXoNIX5eCVUZM+xyqf5JAhTX9
7aCTa292uwLFC9nVS371umvYjvl5Ib9YBAc5ZuuG/bNYeQ4IBrZGRZsn6NcBav6xp6DFndGHLpY0
nErGEmOCUkt3j3XwjdPQEUrdZmj4qDHEzs9MWESETSClz7JbrZs7MHoYJLZpyC5rBo/wxLekYy29
RU+YT9Lo1oURHx0QkAF3d6khkgBieh19aagZbJhbEc4z2z/5LAokkHsDc+02mfYmP1mD6Vs7X36/
H/9qi0AeCTGDJrarPhZdc12JVLam2sDFv7rQAIJ83HeO+Q9bsLXs6x/3fSUxOxkcZKQhPpSxsQ93
A/sXEonMIYY+3If8hsB4iDdacrhJEATQqAMDiiYs+SbE6trfgsLbAEDaFC2SYYLEef3mZl70c9te
58Y5/ifQE6+B8dQyaCR16OqzsEiihsb0TL7aOqaE/P31Mn5VwCgpFJWy5EhmfTiEtFYcEssl1SaI
4i/+cGVmvW0cZ42a7ok64pIAph4c28MOdxz5/1oS7AjHMET3PlvmhSjRfY7pma79ifPbP1RXvyz0
mH+Z34togzbaz+WV6aQgblOBaG5gtdDaQ1O0azuf38d23rfYQ2eF3RkYrSsbso6qt8ht15VLZpGt
bX9/pX75ZP3wVT5cqBFnxjJeURvHGu9cMptXYVG+xY379PvPMZcf9OHRcnXDtpQjXJShH7tHcP2I
sG7BuDKL+FLqCBVdDUG07aEShtGYcK05oPX+1nURNrKiZeRW4MI5TfXVVuSusMiiTT1oer+rlTqD
eiyqfpd1LBFh9w/H+Q+9ru+nHGoxg/mf4FVAnfzzHSLPt6b3a6hNR3CgBqiSXtem0dhgnrlzqwkf
W4HiY3n8+5T82Y5nZU7ul0Uxo974/bX7RSvD1S3Dcdl16TcaHwpjLXatsBp1tcmM1xE5XKF3p+UU
s+Al0/yfOgu/OL+7urQMiNoMW6X18dNKhPZJWsHbjQ/wuclxMjcxtJqSlCk0L0etff39r2fpv6j8
+UjGwoik+C3dD1c7FfWYYZFXG6C424RNseNVlTXYwWRLmvk6Tu0Ls9CtW5Eizb+yNDWiOdh1wEWD
0jn6Q+Itj0yTEMB7tCvnOFnDdrJ5PBj3QNSjrknPgwo3cYKaOWwPSU5xCI1/jsZdWeh7BnvbagCr
VBG3gyWbv54xGqPkIpwiuEiRnXuh9vN7sAjBMu1xTPDWV83VmBA4SXWOEusiQ+fYwm6PAueYNNER
9NLWruP7LAYH3DveApEAf32o3e7UdTiw2/CB9UdPqzNxX4XqNkS4SB6vdqSej8NtW1pey94oUatY
uJoGPnTpXywb+vJOLBU4fMJt3nSnZYUrU44KeUDoCrY2zCNde7VJReo5A5CifjT0eS85yS1vXqfY
hpv6imR9pZUoSBgBqdT2lpqXfY+U3aVmJkPqHNjaRis4F7cxULOEvLLEs2jj2N34oL0zvb9WlEk9
F5BMyX2C9Yu0J69HvWcAaV/qZwNqhI8Spu+3eJY8nyI+RIQok2DvGAFO3OCoDf62dZdxQ3sSpNKX
8WnZbiYQ/r75GlX+Q4rHLgDkrJ0ahc1a53IX6ty0bCG9PFsxzvvxwuRhk8KYaJkbG10ATCuCjcCx
hI6YTk501DxNboztzl5P7GJLpQglfL3U0GH/piWPIu13AWeUiuOSW2DxxPc6IQBL6/A4oFFb7kTf
Vlc9Cx4A/5JVvyuRSS4/IJq7XZ6dlj6TpR4dolhAOVyG5tVyUs/h4JkRF6wyjhJks4zcjrB/RwW4
y+RT3bOzRs7aVpwqdHKWqXvMBCu82xwz8afIX/m/mELLmRkZw01psW/V2JuQlW8MyEOae2ioqez2
ZFTTPmK9UrrxZ92FFPDWpdFGwrMxRXA69hUHiXy6W76mYu+1oUG4MY8R9y8AMqxmCtAaG44Y75zs
2ognqyuI4OWI17yKJW95yG5LH1VC+DCdYW+U1nHI+kMJUNiaEBLRu4BDfj9P0TpAwJ3Tcimc5D6n
DbN0e532yMHykvfhFlSLB1JyTSYgAsSZ9DQN26o9JV+o+wEjNdq0WZqFy3MrRuJHWYP7od8t79xS
gGQKf66bnOHh7AGveICWaIu0B8EO0pIz2EpGrpzpIkmNMZBVStg0o/3FXHLSwRu7BZcZz54VcYM4
Hhk1hfbwNIV3s97+a1Txk1Top+nJ3/Y/RkXoU9SiUDEVB9afdxTFFL3j+nDSCrTH5dSSIYkwQfvM
HASWR22pN6IkeHRdvrE97RsfMZ6lHn6/2IqP2zBfg56/oOlumazvSw/qh44Z0Tx6rVuj2jQAvhvO
On5gr3ye0Clr17//KMv828a1dCqFa5m6lAJCx4ffGYG9lhNwL8m7jI/arBB0TkgnoyZ8yKZVSqu8
M6u3paPW2Mk947UtYMc9SmQgMl/hCi06/SsW1IepkE9Jz8plmUddPY0dC0w47KqU1s44vAtMAJPq
DgRW1itDDqdxGbDycVBDrSJ+nZCu0w/UznESHYepOThOjTqt9VqJRnw5iYFt2ZbEZHaR4xFSC8II
6Lo57AdMY0u3eBayRwc47UlW2SOY9ldFlni+D++NA0fhWlgyaUnQimjc6IEzykPD65nVA66neQ9S
A2jsMG5CUEUmom2FYWZIHrVQ84oUGREaO0we7ow6IvgUy0UIKBBvGBNWBBZoQD6nUpxHGHS6ox5R
H3pjzto+Z2e7FheoXU+Ns8ut6F5Lihte+3xF4NTWaY0/heWsSwQxEar/JkOnwSNP0Ndk+g+jSeg8
J7ixfNUTATtB27LxrGShQbTdLN2NlJNpZMjHti9eEQyyYuNdj2dPLBggPfVsu30n7+yvaRTWCrqo
F06PraYgrdCTYgHRaNE1gfbA5Pwto5RDqeRpvf+IYXltWBUg80o7Z0nwqbWAKSsaCYkHQJ2BZuV/
9at+y+p0HF6GktNzBBZb5rfWwVnhsMMv7QRsCreB3pfF91gad00QPFStvmMPshLKhFaeNVM9JnwN
etb3BqD6ZUerdM6IdbWbJsz+dItSTW2Xt7DBA2XltjcanIB50iaaXpagMgU8OQZfOoeNpQyPZYx7
vg4elh0EDcyzMRA43mJJT/NziHAdgixRXNoSwIg7D1JdVmN+to8pLUe3pbdSwVhmL1FYqxNwYz4I
dNGg6YQSD1V4k0za/dIDEa568UHQ4AADEZme3eGrHuro76OYubq/1YhUHeS7xsub5v17F2gvgJRx
LQ+2eCq09JwXixT8m09+ea6GvfJtryF6jJMrvRN3wO72jAYKwFi8syQzfo7ItfOUSvsx1s9GG1yj
GqRcmt5/7x2p7Bg2m6WtFLM9LQc+dE7XUm/fbRoX4dAtbl6kJtFnEVH3hA0WEpW9RQmgBrPcl1N6
j6jnpcKwro2R15jywXaCL8yut9Hgf5kQ/3EZ3Schs5vdpptcDLte3i39paU3MPAQ+438OmLi+t4+
YjuHj4gnhDG5H2xFir2zcGjzDVtZsrwW9EdL9kXh7kniParuFQridjldTcW11tr3qIzvURMdrYyE
bkrp5d9iYnhcTvXf6WYNvsBQ1Jfgz6VMiar6TRr1te60F2lDYDaMY5jdLKwDDdj9yDT32mQQY0J/
HAHJG+aQXYx6Z6U7VK82oXUc3uJ5+IcD3C/WWKkTEOQqDgb63+aALQ3sbGp0F5f7QGGM55PyaOmJ
NjYkSdpJv1/Ujb+1CATyS0ZdrGu2wSzqw9wRJ3M4onZBaRjz/poJqLPgEnKDdLEUVtpueW8FMBOo
f//w0X/fu2zmEVIanOwZk4gPjfIJDZ8Q9uBuSjmtZti3KY0eug/e0sVJZn1Pl3QdGcmrpb+FTnzm
VHmOCAOLmo6rQjgVz+73r/Q/UgD/78l7/090wv8vSoBdGglopf8XEuC7KPirjt5+VCcYy9/4lzrB
sP8QEj2dUuh5mXu4PEP/EgCbf9BgtrnHzBctbrNJefJv/a9h/UHhpOvIFrB7IUXgEPlvbYL9B+d0
nYGR60jkDhQa/xP9r2M5Pz9oLgdUQUqAlMqxJCrkRTzxY5E0OTlQgdqn1Weda/KKzn3huie38qKs
tuCIJDlVOO3tvLCb28npuvY2RTQXJdCpFFuojvrs0I1hPKJtJ4OhakqdBJyw3kAP8e9qu4g5UsGG
02d8jDucYIIYUFtb0j7zT1EwVMTHVNG74Zs3J+0paqwKuDRWL7zAURuev//RkguFWWDyvTaeAVFH
xlmgMNuE/LFiZoGfJGvrXcLqaKzGiNXH6ekiq3GqTt//IJMHP49Jmsw0vyZkhzxblT3eEKZ9HfNw
vMxyFsOmF7V9MuEknnWtLS6EG6fHtiPvF+G9p7mFcT8R03Nfyv4WdFZwAnY0Xa3EDy7mYCKo04Bh
1OxRUV4GFkdb0z9gC44RVI47TRPW09jkW+iARO0VNVMj5F3HgJ0dh20msP8WISEymTbeHE0rz6LJ
zjpyB1XPtzIt/H/94VD66OwiRzFeRaxhkvYxM7XoaS/f/2tS78yGsDgDjSFZ8ONd2hrNJf/PHwxB
owsgI7BOzQUd4bNlNU5y6dPic+TEBJ+A/JDudoqFddTigay5LpKIRvGn62mhNrbm12+Gq60hMRnA
NwnENSftLwEj59hFzaL17rRDNcT9TauJU4OwRFJdhVMZu+JJEVk+ul2/5yDyBXxWtUoct2X+Nwe3
oCUKpldZjpiYzL1LXgBEQ+MMkWz5T9PUFneoUmOIX/ZfeadQfFCyqtbWH0SYXZBGd+cW5mYPJHlb
U0/vZnz23PUBbB0zrty1KNlgV2HTftbqGHTKVJ0Rc4EXt20eyxGChmN246bldYGpXdWPPWdKpVXZ
obHsexSgwxHAXHSYTYdCY1J39B3yfczhbp4RDhejgVQzdRhbE9K7mvAXtXqzhrXMWBAi6mYopInk
msdkxqwJfSDeFgO+WpumSE7bC5vPImMkRmqlVI9e3CH8N8SqQUad9QYFGYsgXIfVe10Q/ODqAa8L
HIIVLj5HH5K1VECH4djO66hEVA8pOgAVilzTGdPHHn8qKod8Rw17bp34zomGbTgOzwN1d1y60S5J
rJdajYgFgJuuhuB+HH04EJw7EwsbuB3rj1ZnnGsBoqKPr77+GjTlIa8KUO09ONCsmEmIbGHud+FG
z4AjNFZJ4s7XvphvPe8Iil9gx4RGrs3Cv+BP9zmQVf4qtr/5FgcXMafJocKAJjL8sA287JIVCAIS
08sw6D5nRbeu6+zeamtyddbI5u27AL+jPeD3Rid4a2KDZ0umilMAEE/MVrKZHvhODkdw/1srM2Pd
A0JcW8Py76hTMJJRMgjICqy1BKEnaUOQ93QvYoxbo9tEm1JY5Xp2ot6b++ZJD1VyU6UTXEft2cxS
dbdkPWGKAf2o9Z+72X1x/Wrc1oR95cGfVCz4zJ10Bk5sXdNEs7fwyuf1Naz4vTgAFKdQUy+vOZ5Z
rIZhvNezT5FVVMe6w3hmGsy3GLfQMCq7Yx8G/KqcdT2dgkul872+kD6IOUjWyTg+9y44CYic9sYg
4kCDnr9KBf9pJr7sWOkuXmvk3pSzjOECdahMPHoxyNfaBK9QtvyavRSwdI2CBMvBJzPOTg+FH4IN
d8h0KtwvEOJ0zwfkaMf+n8EUMSWnHxk6KRKT5FqN4lUZYfecCIan2VhxZUsoPKGYzu7SSl5ck0jY
/zLs6DkSGfD35wi7AYF9+W7UnSUUEBGsM1XP1hQ9pO8NtseNHaANH0axnme92WOHxtKmn8kwAKEh
wMwqPxk2Zjk9FOkyiUYDtzfNZXxaVywfwq9IAsLMTOL7PrLmtwyHCB4WMLCdk+xcYYZ/FbX/VmHd
LXuzuOZWb2wAuanVxDtuwyfeyjlXN9PyU6AQM67KnDdNjweAhHPyrLVJfDN7ZaybnAhLywo59hjW
KSORBWVtc6xqOgKlQ6lcCkMSfsdQHu+yTc4G0HmZ+OElyhO5Vo2R7iNmMwGY67mMzIVDcXWm4b22
kBPVAwiYTrr+LgnoDBj3Y8gXLVzobn1jrKrExJVamPaO+7gNqyh6CnxxwKoDEGCoKqzoGScWiySL
OK1fQKjFjGVQEUFR0prs2a2dlyQwyGytXuv0bMxkR+pM52uVH4LOfamNlNSvCAG/Cj8V7YAldr5M
JXZyyy2/ODbi33PKWrbSmW1ESVF4SsDyTe16S0r2totcQuk5/ZmzD8bUCCfCpBpIy5iOnbxd66XJ
vLic9wj3m/tERczMFcImdxZbOVrlrY9I5EbnAts9rfaVVX+OQ303vA2N+5JngJADk2QzX2/3eP//
wvq86qT1tQ2ced0E6UNNr8zOPmm1DzU6DW8pP3eyJiJZO1CdskmmC5oEludwa/YctQaJU1m5TQOg
2CYAp5fuyYJnt+qr6Ftii2+wF55lGH21ySyDZidvZpd7YtJmYCyEw8Zjvic/6KRoc87A2sTIqtqE
9lOQwHQcy5kso5VdT/O27aaYljVoijZ7JoJ+DZ3sriFVaVQt6dwL+3ZOniYTK62QLoNlP9oH05+s
R/rGx4yDkRMGF3EqZQZcUvAx+jA8GgP+ZWQh69qIH3TAx6BB5DZtYPGG0j8FEkyRjnMJ68AiiN/E
TP7asaX979NB1SKXV5edF8lDD2xA5V+hr+hoUcQnsKbh959q1sU7wIe6wiSVNF7aJp8Nu3ntU/iS
BtJ3jrCNhhYxHVeYv2dejfH8dMkDMyTpnD4CdOJsDZ6PBAllFhBukRRAuXpuNBimGdKOKmBuroMx
XzVGVmzs2rjRfDnyJqfrUbbDGovBO2L7uJ+Oke7stCTah3bpdSALchP0NAGzwh1vk8NLp2uL0OSp
hYkl8BYdUkWGQ8q7uaYndtYLEIqjE22HWjKqcxSJEaoGAlOzfc+9P9Iz1/DfVvnNiKzPwagl+0zZ
zc4aHNpZhNFtUJLT9HXBPDhyfhBj/RjNqAbz+atm8yLkAYAqPyjWjmziQ6XQr45TjsxAmo8zbnvO
3NBmHVRCm7LQOopp8zFkTwj18U2D6QxcQESrpEqSUx0ZhI2MloTux2Pck5c4W/zDZXnl6cnesb10
+9npFPtp8bXsYYNmwpjX01wvcfJvgA5vA/ZgVbhHMg2u/FqbLK0OMFeABRLa6v8pYIeshGY9xxoO
uQZjUAavfh4erZC8hH7CSSVfhjG/2QrSUOYQqO7H8TPW2ovCtmGQPfWlMiwTYVYQPFoDmFz0nsAw
jXWLw/o02A3QhBnCMLLuU5bqzp6wzk9gLq9F1Jp7AQpijppjw8bdx7ZPCgMRrTCqvhXFn6ZemSe7
GXLEecbkNXYMrWMwwlVSzxczqzHdTjz+AoZaFIavoG5wfdN21PEkrYPZuPaGtEgUo+KpA04rmlMf
hnHYtUnyaoynAqPZOk+5AOivrrCAyIl3qHwZx6k7B8bfqiIlB+6iuUeMrq0xpwCb93ni8Zsd7Eo/
4+ni6iHIrlKZenGQXEoIg/uma++jMK08bZg+g+vCIQ8rAK2a67mJ/s0xY4mD/75x2WQTPMINme0w
OgpQmFQsTS7ELWMbrcvZQG6khus8tW8ctQ5+m2xwx/Qnjdhp2Mm7biRryIwLeWmT+Wzn9kuZBtAv
hhd6N7Six3zThCy7FcQlI0LpQV6cl3YjazDNdK+nPTa7U7nBNfSuIrlJLcJ9hwSBIDls1GNlBwsm
CZ/7Rqas3erYaPOjnZBl5nTtNwdE+bI6LC9fmGxk6G7wrL13qXsZZlh7M2IF/DPONn2ujVJS6oLC
BczOC208sYHjvebyM/qbH4POBPpa99FjObjPpjG4eAyn67TkeZb+4i2rW6DPnEESoClTFz0Dwt7O
iDt2GTIgLFevsB9hUWkhDa4eBpLNaE4m6QNef5dfKd2p7JwHiGi7bqyuQC7vtaYeYNLK/lEvj6AA
EKK6x8yEpSUpVTFEhvm9W4oXYzhwpCYO2kefNssSg2s3E6ucz/E+65S508J67QBybyvTWJUQr+7w
HbokPozuqgP5wPESbbEiTopOzwuVoheP4iVGJIHR9BZo+k3N3WezrZbsaXMHiCoF0QOLr2kIpKgw
5IICnkjX7cQLNVwOL7HkoR2Cb1mNVcaXsLNT1viieGTvcrxUsjiiqNpp/cUtrHkHKXo3DSQt8FSe
prSD4ZJO0BuX+Le8ifJjZBBWnltxs65IkvbwI+25ZAwccx+MzQRcPy+uLEw8xHNB0kBe0xgc9//N
0Xktt61kUfSLUIUcXkkwkxKVLFkvKMuykIHuRmx8/V24D+OaGUdRQPcJe+9lyHnc2kNn7QiDALVS
P0JEyeLJUuKCcn2pAqaO9Y3v/RJLy2Q2P/dxMxDvrUMipgnypxWQSx4DuKElKt6KjqNwqvvY1Z86
lC73UgurS+8nn/Rj8IIlU+vlJRiIIar6kSahYMe4pNF3UjafJIz1W0F6CpYr6u1Uw9Mc0DvU59EM
b9ngNuSkOyUEEnXWfAiqSi69VY/xTAxvQXvG4PWFta1xyYkjhaXZn5H3nOoeFSd10a+lmJ5JHw42
bngp5Fxf5ZK+tYlPdEWUviwp42eLJwd3A1k1Zv9tFem38qfh4ATsJ5qQtKDVn071zTFKtSvwscXB
zDeUiM5y6xJkYswe6Rvp8lolayPuWXKbDz7RkG5PzIWkvrOq+bLW1aFRmbQrX/1KiRg0k51RkSGD
UqNyvAcLqxdZhgisl1R8MJEhbEyxrjTFQ0KoTqzIl08deARR0jgo/CpYcutVEGXthzTKV246+1Kl
xS5sr5kpftMhfZKSQ+J1C7pUF8Oz9NrvefGLC6HwCGWL6DoVySn1DZJfE7c7RO8w0PQuKqFUEJod
8oT3PkMhYqzOIkkejRGCSYOr9JCSwu1DfAUlxR3jOsGvgS9WMD3ZdZnnx1kasslSTbeNSvPYllD8
CMW7FDo8Wm30aYsCxrtNVTFXg7eLMhpG+sDHrgrPbWRxpeWoqB35Zcvyj059uug2tQ/9dTWU79rB
2aceOno2AJRK5Us20L+F5q3qea1UToRITyU4UjvpsoyV63zqTExbQjS+Icv8Fo2othwKAe1Mz+Xo
9/PDUDlUVDCF96W0fjBKfnaOlxDuo8k9cxBcy13puV9jkxFgrdfDdmw+WIll4twCu3whZwh9gm8P
u36hpQ9d87BM/DIykuRFJdY+DVtSnxQp9mNefS0Z917KPINzyanYKkR/fYSA+6IP7r2yhgtNHCUH
T9BpWF/JUOpfDLSAeYXgdnVGPhnJdIdS1kTdLSB5OmlM3DNGcIA730ApoyRsxRLtAYm1x9Rh8qT4
6gkLQGOBTFbY4sxAbjwTaYrSA20PQuy1Ya0+NZF+aHu9y6Dlz2TkL12fTDEdG6frUh2WdVmJgRHR
6+L8anJKSqkXMtLTkGgUo1qOZtAR5CRgWxTeP8MCjkiPeMorWV/+/6EN1JpHOxGurdLY09ifkakE
+fTm9z6pn0MND8Qgs2nG/pvb1hib5rDLNKAHb3WpCo95oFIEIqVhdDLHFZK2LOAC9ABsIX0cozLB
Iq6Qq5K9xlgH6JjDzxhkr5AnlDLzK9ztrKbHQQfi0PkYs2E4ewzW5rvvdm686GG6mXXBhdbFyjLc
QzsHHPDCPiWwDjTXyAXP6Y92cWsLQ+2XzNv6Jd1jZ8ofuXaiwol+1VPyB6LQuWAqTf04/ear4uAB
xbFZWhAOvsldYWcWcSGmjAOvfh6JJAp4TrdNkn+YjEIC4rKAdXRbsjbe59b7MXtBk9E1x2HFs2Hc
H+OapK/WC6oLUJd41BkHaks+milrThuINRchfhMkwVCT6DlEtYF5kNLajU54rOuAl5Ul9saU2j+L
wf4XZcrZW5zsN1+a4tSb5k3ay/Cg8tnbGinTxaAtjvDjBqkf57ridIjKg1EwGQ6s7MSwyjjVVL87
d4EW0AzOtNclOaE+bbuhTm5H1wvqWMaye5C+wxsw6Shma3nnUnzCMTUNAxTygfGB9plQmcW/MMVV
nOsAcpJldBSdKZWNugat/ZK7AxFXmHN2udWdmZij94f+Vo0amvU43jQLGWpC9WEm7YNnZ1jqHSZz
KWfojiuZo1Da1RZzMUt+D6gbsXNhaZKsrjTaOvWcJmVEVk/ykdfmH8smqnnv2MOBLA1vU4wgs60M
0VUQcAqT/WQX8xXs7c5yp68mAt/kveDufx4kjWwBtmYzTTJ76Lm6MtzvU+K8ppPJ0HOs9eoKjJAC
tUe1BqIhySc4KV2+Oj7JTlXqUJsZD6Zt/U1YWNzduhMYc+ydmmzJ30fxTh8c29oC1+IWpHMEBglx
UGKtpP3khCez1PZi3TNhcukg0F37BLHBGZ54c0ggirbgvh7xwJNxJ3pkRx3B+UiVWRD3ZDwp2TxM
6UcaZMam0wMFmx7f2Fp/sHjfKcNqt0kR4lgqUTxo0rEI1tdcdWQiRVlzC0IWzF5dgxEpx3XquIsa
I57J+DiKUsZRQYRqMVh/ptk9k3+e7SaNu7hw5b5qxKcKGMUtfHcaWk17MT9HlaKZE/UD+tV0r9rg
q+nxVVq9/yJ6esHcyXA5h+oZy8xwdJn+iqEI95i2ndgVFtK3wT4tWb0PFifamRMXOWFbCzG55QFV
43sn74IOhBx+SnpvqB9qlfyzc/KTQ6A8OETsvuKbUmzCIAhis7C6res/DHVVb8uB9tnuuNtBZG/M
pHiTWcLL4iV/mLn9YSh5Gl2xiuTJTLItgQUg3AuoATS8mihiTiHbXm6+66wS3Opxwi4+IEEvq0fV
IxqCREY4kh8d8xxrgi2y8DC/sMBayK4TP3n5kyK1309e+LtGDr+Hr8SgcUQurTzsDVMwbsnUR0cq
JUv37NBocoXGjJjRmuJy1VgGs0Z8UfXfBVLIrZmGSC9a6DFFhHIsqggwygiFTtJHXPch6Xj5RMZb
eM9zwr3p8n8icgUYGtb05wKlGy/4fui+yOZ2eQN4PYM17tx1YBiFA7XLwGSRyDNkZNwqJopsA2GN
U7UmwBn/zjScHVLlWycZGJeAPRWt4QQDry1IrJu608qyylJk8ISbiH00g8VMiVIn4OGrFHQ8THc5
rtSa5TayfED7opfxglGEQEk5/BsW7yOYiIkwvbOM2jX/NnlZavWdgkK1W/85auDUeE7x2RVI7vRU
YuSs8C05yYvXg0qzHPGykG9PgA1EZYNUSTrGLSEMxwGiVJSW1M9LQkLFbO/sWTyiEwu2tsnchI/n
PIU76Nd3ayaHXJvTp+v5vxo9fpntdDea9MHvIHAwiyFJq8CR01ifBmXVYjTPTF/1qaoe4W9n+EM6
pBgOvihBgg+RPUhJkPLlNpkHFU/bhnT0hGQAb5sQwswgp42zADVqr9ZrqXOzNWWcNM8asEvXimvg
35gJPs9oOTfjgAwhzXxyvMg6DIY62+VpHuuVoiSAOnJsuhyZaOQ2hPV+L5e59sieBtlQN/ObR9zP
lHf3oHhlM8kODwabRfJzz7vBCUDIPAYM09+K116kt2XNSgtKcuhzUtRxMt+1FqTpQxdBimbxgtte
swvwiCkOZZ9Aj61yvF/daPxK0uLQt/2tfaumqD9F5HXhcJoYobQ33fbP0QCuTwn1xGhlthDbdWos
7o0mWQmJChCOpE+PEUKNjUVfve9ZfUrJWoU8IespisD8kup1m0meL2frFBJxi+h68g5DVj2QWAN9
PdIPvvW7hux5asKMfUD4bxwrNhvgr5XsEINhS3Lr4blfNHHsOeAoHKzBJitAMjs87+ZA+UWQGxqy
iqaNTdElV2SItLbuN1FvxXZOqBxhDR9T5/1hq00wU8Dn6DuryRv8ZDhwMFXPS2fxy7qy3M5RnbPg
0PpooFhOwS4cO5OgUsTD14DfPhfkE0YJa5fcHlCSzXdphunV7cW5n0jeniVXQD+gssp94Mrd5HXA
W3hcjLR9lt18n6dG7GSJPrJ0QgDK+DV3ToACmH32dsxR1AMbIy6XQd3gEcOaTQ7R0EK/k7TD5WSM
X3VLhDcGTySAwcHxu4+gAGHO2JYBXoKAVV1bayD1x4GvPJfta8Ts9OaTVBSF99b2Pkh+/yLI4183
mvmVRPfnRHYXFXFWiyERcYU6QJIUz/qmn3eGMO7SgL7BsISYeaeI1sog5feF5Ip6JaQdMz3qPnhr
WPI1NgNrNvM3oGY1ylt0PIPxnkteyWFul00gxETW0nyIsuCv36ZsSfIobhk+46ljH8B+AVLXPHTX
lj2YAw0gLG6599sqiG5NfvHTM/TN8CLJI2INkHu7GcFcSyb1mT3RLlXWZ0Jm0IGA5ovLM3p2VH8K
BGbQcnIegHGGeO4L62r3PJa6uYeG9az1ckaA1W1WsATS7j6pgPzm9PA2q0tgm4wBalyS5jFYB+ac
oCa/dEEchHyoYjpjI4hF1SVezN7CPV661HT8wlT3b5C+SBPy61/jmP5eSqJQbC/5qOR8oQat92H6
MYxciwWZvWbGoyxH8pGb4G736tRqy2VgQDRQ6wMtH751UX8YXUQsYeif15uUCTvbgNGY0ct7f+Yk
uwIseFyW6Uv00+McEfjtzePdDWisiSz6mg3nk7A+lF56+m7zujnMiuW/OtLOoKFH642a0T0RMdE+
CsiqPfoJDIk7BUCETmCdT0YMHUbjL8Ok4DlDKZGHhCoNlsTkXDXbCivlMCj2GYAfNik0At0LUujJ
+tnkSt71+tRMUfqrkMw5i6Und7skU7aXiJNHwJ+1Cnin6SFVqH+aDpLsOkVlU97cXLLPdib7eN8C
pGJK/1Dgsp29AVF/Bvq0VtaOOEke4hmDVUBgD0cIjc8yF6+uXZBqNDHInaPhCmONLopL/joUQ7B3
LfPEOFCwsKZEBscWnIfm0gGzRtNrseI1s60RSrASE7ZDdwHcEC0+M7RFHMfuwzXN4hBVc4XFzQVF
wXU/ax1g3AyOdsmeTcsxbriG917OQ2x2009HsCPS1aCJGwNRmaoYgSBy5sPwW7JxTXezgPiKMZpH
MSPYemsV5XxqTTaLcAyjPYTeAK0a6hTG+wT1jJ17mW313mv1XJYvqZryYwlkYyPq4MsLuSjtxvpQ
6SAPgfXglLK9pqsyderuo8ciAliAwdxha2WE6xpMQKzCguCIrGXrINP1s5/cM39a38VgYeIco9/o
rOLHC6N3oyEIHRSlg/L22PrTW6Gc9owRjYdm9De+6/Pe+k50IDmNSDGDDoD/AgirIGp9Uc2ltYwD
2Cu5qwvwRkQ5r5zj9qr43HWwbvnA2/gsQqilb21RX7zStg7m0t+Jzi2IsEyDHRmWp4ENHTAp8dUy
gpy98Np5Lql5Q/CUh9leZggMUS5xM9t37b6SbPm5EGLMPrMAj5P2585NsFPOztG1abWgOqDFKMkd
ASZXZb+t9NKFWJ3E+MnzClfL0W+SKSyzhvQYRJneskOmRb4CVDiXfX/MK1ttAv1NlAeMZoOYqaIK
t9ao1rlqcRtE9O0VjIWa6Mcao2Rbu0aD4oHq2WD2GrZMBAk3/Use0LZxx4ZR9raJcgcNIs8ZNylx
UeWD1Xv+2U+Nt2y2n0hif6xT/chKXZzkszaJFx6kDS/Ge+qludOheKeaKT4C+aT9i7M4H3j2sa4x
bnZwmGwKVuKjMnJM2lKuMQXdrmaIIke9ter+OAYElBts5XmWqisZ7nGd2ET+BR8OF15NLpTLTTSr
8KUw5ErLbt+GaHouo+mU5XxUiyFi1xakfuo9kXKfpQ4vEeKEo+fQsiNuOUzDX9h056AvjA1LeuAU
A046Hxl4kTxVhmPHRtVwyVXTm2tlD7YY3oU211BwTneWsD1/73bFFm2y3v5QTvJkJ5zqszk9jkCS
ylScZdA901Y+5x1UaVBYVBnN8oYADHXTkOnLOLfOhmPnRH5TC5DDMA0mK2Thz+RJLQODRiMuBc+q
mwec05Qq3QgjpAkfjGx8JDOajXaKHdU27B138YzJdb541k5YfHUMK2V4xtL+BGNFbYpoupWG95Na
FnuwLD/pvLnVc0LKavaybmygPpIxz/jUNNqaSe/4XY+vfUibqitLQSTAy98ly9MEH4FktGYvoxWv
rK1vvU5W1uc+G6xgAyb0a3KKp2dj8J2bP0W/UpctbchmPQedFSbFJcDKXo3n1qaLRPywMevmvai7
U7WURCd0gEUyv68uSERP0ZAchzZ5g3NDsCNeFlTXX13Kbb8oJibMTmM1K73xIv2d8+WFLg+0w39y
kcYOspeeEf42m5ZoN89wAcvK4Z1AfQyh/SdYIHnUUNtKQVS/q/66Xu5s7Ho6+230xXzm6ozhh5mX
f3sycIBobZu+h5HF8qvrb8QPbvumPdvZGFu5ca/S4CO0H4qgvyYK8KhaUOnZBtjX3lg1COneMbnG
J3eqN3S4nxzG1TEI66d86t8ae6uaoQNQoN4yCJ5OwhGwIOnrfiglTZLlK+u4MHSoR0Qgo+AcTweT
+3A2zrlhHm2nRXaEYIeat35a1BLd2lpEtyIzwhtpv3Y65vHsyrcyCv9WotexnEixTvAlBTTWc3KU
1bOvrEc/SEp61gWtU6idG8S4lNyEC/ZSC0G+/cFswI47pzqUJReoaYVqD+HhPa/TE2KbcyFJtOwC
3vRycO8ob+tT7erqQfhevR/EeMP+8Tp2+i4C9q6ZTU7C/z+kBRIAL1VxM/c7nvvqiFKQeYrbxnyY
NKn4D2+1NcWNaJAaqc1osvLwF+Pq1PWNQNETAWvvBZKEjdVnDnau7NsGeKR88ysgTJqvXfxWZWkf
ihkoRJ61hzTnX2maAEbxtGMaJ6YYhyvHucWSSc6YSTuFs6E8+75xTFjYcT8S61I2Mf7axynt3F1l
htM5l+RuAtBahULMCQz6Dj+3sDvM5l8jqPuXuYBhjrIKbGKR5xs+aJAlj1GT57fCYOZdjcZ24VBv
LfsdLQmIvkS52J6vAMz03sklZpBg3rd9Lt5TcKoMB+c/OenuYmqK2ObvS8wZXc1CALUpBUqEEr+G
Triw5kg8mGRQytYIbqEdfYRdfpWd/8uf2Rv6A7EUi25PTqWCa6J92obFrJ8QHSB51+9+TpdiLHeo
HC0WQY9QlVy/z8T6bcvcxtTvd19iCtVJE7C/cYyLMEu47l0sUyhNLaaEoJFfMg0bRCPPie8mEC+G
GVyHA6ywei277O9iqE/aKvLLe/FHAGUaMhDLYikPAXyt5NqQNwAZ6BF0FE2uyYKuIAWWwKCypYGT
+d5xq09cetcxYT3UMvhI6+IB/dNLFzVXBrESOUaP4SACz5avUtFOvndVDSY0K7d1jjbcUs95Ob0m
61NVd3vo3FeAIuzYivZSh2x3UpX8jARHjhmg2zZlBu6rL+mibxKQAZtUP2fuwr+6EKesenHag1y6
f+McfTmLhJUBgXiDX4+IkXE/LeaNDuCoBtQhPjwolvYty5osBxZNEunVhMHeoCBOj2lv/jUZoCuo
SjD/tpM1IorNSwoHeR9L/DezYPOh1dMyOQxcGaAk2ROn1r1x+9fSrG8RAJZNVznkSZL+1TUKZgy3
zZINzwwXzqMzHYQoU05n+y0Q9g/Bij9AslicG29+hawDYKycvKv2+5HBz3LA8HEnUOe1cJEDB+lU
8LJxcAU8ePWIvsiygEYE38CE6d2ymWs/FySaevdC94+OZTIgZhRC0+GU0aWammuHS3HskcHY4NnI
w5qtBCrTGnVSNQ+kz90KGBDI7HAc/Sta9x7aLN3TQ0h5O1OK+hKNkiz+DdK/ti7cXlzVH0XE5g2l
XrwkAVICPD4Rs36eBJgh+DNwnvam+65q7+6gJ3FlRvyF7g+J1Z+srH9uXRzulnga4ZcQ9JDj8ihi
9Jg5AAJKF1PtxFh/+jq8Audjq1El13muX50S96JtApcA7brpQuda6QZar5NAeR/RHm2NjjXcWi8G
GAxG5T+CA2Eu5E0b2Zl+nLTTaSTxwJ+Cc4GZugKfsGlz/oeRnItKPBft+K6ZDB6Q00yOcZP4KV9a
10cnK5+G2Eq59QmPSSyAUbb920cqWqyIwYYtVhUhmpP6blSvoWfcvZCVGIUm/mpKRDBUKCkwqkV8
i/A823Zcp90fF9dQPgXUQWGEK5W5LpjImxupGcsopjw5Zkclwlf26L+BmG2HAlmby6gkcqKjEMG1
WVbEj3t3svYpk+InHYyb6RYPCh+OW4AnItxgx6wv3ebZ8mm5+NLyZQf66jPiYZ6Y64I43qE4qjvo
mjmU3IoiwRSgZIJM/YxWvcdzqzIOpzazdyNFndu6jOSJvIqKv1JRDLdO/kQr+U2l6TBKl8fUmo/s
AC9uXCDdmuHoFmJkgtPvrBnVPiZvctPCGFje3RItfygGt5a1QVc2b1k0bhzTemzNkvxq71L9ZhHz
bObNg9DFiRyRC4PXd2MYiNJBdOrQem4G8IqbaX5JeGTFRK2zbpAJ6bgS3QrvdWH4SDcuIvPOAIBE
aE5ve7S3PrBL1rjivJBHumr6gQ/n1qF1iF3AGHGdpTgVjb4MLPw3CXNILEnZmnydbtuElUEVQOmz
OKh9hi+1FyLI6Q9dqN49k/RQi2+fQNEI5a68Wp2PLmB+l+H0tUw4lZkK8Kd48hb4yrsmnTojLLmI
ArUvqsqBUd7QahM7pf0YevkT0W4ofcpbWczwEDuihgSrDZO9nPM5pPZJR87niOgE9vaC7dmnhGvV
zuoZqQhBgW8s4hY2LQecIzQ1L6UdYk9Pzs+zeqPneGUdde8T9N4OvqWCmOUm6VgS9N6w6auz25Cc
OFTjXdbzPh8juJyMQ3O2OzbK9Bz75WCH8Yo22kSpB0Xeg/WRgUJMh4NNbvIihrvXkKqx5M0VCeyf
rvKQneTxMJoYflvnCwXJ2ULILTL3mfEyADw1H8REKe5kng2yxzj/zxUWPSM6+mDOASrYMWBg3DH7
7kbnYtp8d/BYL+ztt6UWO2sViE9PM767ZZFfqFtejbL8YzX9mhLRbYouXymiyB6UF24kztEgYiAx
kRZFefAZAEKuFpvxohwfy8hAasdZjZD5qSpRfTk1sAiSbwLXg4HMQLcuttyfxPHU06kfvkwcFOuR
jMPyobfd85KTWkdGmHj3ZfZXVjC0lMG74siV4sXNVwv9abHyQ3LeblGbAZaPmofaV78NNuJjScPW
lXQK/fAYBcs718NVSkA+BS0lVMFNFfVHyCg/E02l1S5vTadPM5nG6VIBghGAnarEg5yZ/y7c3uHK
GB7Hmp2rGR0JuAdcslzy+quKcrg+/Y9swi+GvkdP9WcvWNDpIwwAfM3USFlvwGdY5jLbWVCD2Otj
xcfZ1FCMLOZ+mD4vRuVfcbOm/vhHgUlbr64kiJgN65cuMe5jyvQyi/Ifs4w9dO5IwVuqs0D/cxLn
l5tlwY4c7CN2isqHC21MyxlVQsnrBWA3zP8EJHJ5hnOrZfilRmDnOeMfulbPrJ7aYaYBYY8w4W6f
0uE4s6Tbc8DxDSt7SfuY/qGQyuf0eQAkS93vEd9MjLZlIIzetSis2zWquRo+w26nySDoVgpb2Jj7
MeCTcwb/MzGs98Q3+Ltek3yhJzGwDzMwnRKbUDLzqEySu4zWvdqI39hTq2xPkRNOicL1nNytxHwZ
V8HlgOQXAFgzVbvMx0vrjlmE4HD4CSNkoygssMby1WinNHddzr+xW9rxbwN13Wc8eQ8M9WO6wcWy
7TnGnBHQqbnshNPljW/VSXd/krkzt43ErR+FLK2mgS6bH1ZlnVGRowxLljqWrdfOWAewAOLzMuQa
L341awXX+YbampZxd3tCVpbM+emF8ceYonftJOkJHl92rLOM2sTEim2HzcOQOE8FJw2BatRECfHR
KWnrmxFD9YZcZXqestw3CxVoOCRvy8hooASDTjpIj9Fsl+sQIrrjo4FlnsCIMHy0Jg1kix20NTzV
Y3LOo8K+omf+ZpX8sRDUhH8aYE3GFp5CM+zGXecQZJYvLoUCyq2FlfRNkfMOTwr8iRO0w87VEAKA
oTiYGBpzOzALIqQrcGNqbYic6xSloPfMjRRvNKU2qRn80AQA+HrjKRfNjzPG0Zy2Z5q3Q7P+JkgP
A/dGczdpkg910lx5owVGbCvfJWYwnv//QQ3i1ac8MGbG1aHX/SSNlx4Ky7y7k/vGn80+rt///7cN
9oMJzpylWj8zDhHtxbDd+ThPxgFmFILBbIFSPeoDivGQgiu5da3MUE8bn8ZUvts13mt78Zm4VRlt
6GLooyzQfPPH4SDL2M8FJgMgQ/w4Gj2ONYrXrHFqbPjtCbK1RR84EUHBfoFDVgCDcFbLvBM9dHVn
XMrCf18C814u2thG6cQyrA+fW4rJY2a1t7ntAr798LvmfPmqq30J/HHflhn4Md/rWFCY7i5UfHnU
YHenJfJtMIgllCmnuDRx0LpFE5dj99xkLag2dGyQFEYU223FngZ4ZUQjysDBrS5d2nhxxO5kI6mw
XDq70+TNCMlkF2dL+zTxE5iTd3aOXj+sAILlFsohg0WzP1r5JcRpsxUlu1h/YbU82v4L2EkW84vc
9euXAJoEapDE0db6yUuQ6UdyNBh7rrzaTmIkx6E1njxSV+6pPxzavj/1LMiAkqPjyZb+kBIcvKVU
qqVKT4lZPvahijAXifPATJdo+n0UEVPn+diOiG+/euG8dS0Y06MOfqgeV9qvC8WqygP5wE+iYYmY
QzhVZ/0qu+a9Duo3Jrz5PtJTcFBEouhBb/O8NR+sxTmMwfCPZhsXjd28oJL/1xmMlbuOuU85tcxS
econcEExJWiPaqw+6YyteJ6wtJMNe7oAlVM4Ps+i726qJq7FZVzlwW7VakpjJunkE80oAv0kUC+R
mxFYMKOewht2bCTinhb8MEb+fN0bZ4fUDL5FXs+vjefQKbXw02nmQU6IG3l/EmsnvvwpktSLnT+t
Ln3+xuhMVYwMgU+PDdZ0hcwnN6JY0EKG3pNMQiTFA+tj9KLdSIYC8RFV7omz2fkdUYIVl75DM0Xk
BSkn6JpHyWBqcKJyR0AIr4F5mNCfHF1H3rE//qTsFvhnD/C4q8BDeY9RAeXWtE0HL4uRA7IjMh6z
oAYAx/UOyDJf9rJBzFWIdwl9huok89BrEtvnC9wMYBjZ+8VWMQ1nj265b3WwtXyURWx+/OkRrQbv
cICC32+fgrQ8IalHX+M6x2pZK/9y+UAB9+ysQf3IiuPCwBWWA6sKnbKP84IzllvEOEd5J/eOJ97a
/KEfPO5mPuVtBp+uy5GUtxgIF9nnm6GY1g0m+vdwytlAg2AD3dSuCkMyBSbw4INQnNG9jVGVyD66
NA6DgOO6WD8+lk4IHedmH9Qd80xsovvGsI7zMH4whUWpzT1UkJ14U8ZKplYGVwrjVsY9f5R7MBxk
fbSyw4mNrv1Q597elSA5AKD8ygiL4OVEubKIpyzFf+noZ2MUw05yjCkj4C93Oiv2bP+D4VCOPDe9
O2XwUSwjq6aaCzS31IXFB8bUYgYyGxHwH2oag1yrYk+qcAPrpnwO+uVCzgqreWP9PzQr4ZBrqW6j
HkA9g8XExTHWWtUVC/7vYr1dx5k7ui89FRNnnu7BwD+VbtTuHGt6AuKNhKeCDJfNqiN6qv9lm4wC
lCM/00+e6ZrRuQn2Mu8vOnSdTQFwjlAMNFatvym0QYfI1EgnzU0gVnyAH8MiKBJIZDFdDXnxVkV7
uQzJFsQBoaqNwb9CdFxSiEOS/J7Vptq7pqO2uEKxLKdA4SGX+mxImKDxnm/mrIb5u8izLozwCJ9N
Pxbk96KRgv6TMiZQhKEa9PymZr1hRHAmtUvlEuXGDeASk5ssP8xIl6A/uBc0cLRPoB23o9j1pF+e
McrdI3QkNG/pNqsNF7vwwpdW849wZ8ysHZyiddeqvXo6TgE6BePEoB7+8fQmJXe+pfOHTnTH0DKt
nUFGzcYjq6JAvYpF2CcEmgeqGXnyzBIk82Aqa8/R990LkiXF79o1GZgVIQxXjSeA778TVcjnIp/o
mKZ7k55zJ6EFfRrRIO5q48PL5sLaYLuL8GrCuVl20dti995zOqGYCnlzlinuaReusw5eQTIzgs7O
9TqgBBnJXovFFz3TUScVTioT8wY4kZNN8RVDHXb2Zd4YH/0YPbqob4sCmdSYisPsQiB1xrMWN1B9
JP4kZbnz/4YBePd5sLdzjlG5yvZipmpvcqs4kOEV0nxBV41OwgiBltbGU9phnpJD9CRn9CAYStjr
ESI2Ncb0QLoZ9nek272YYwOcNj9HCyOXhzpbvDgYAcVMSX8zJ/MXHY9Yxx//krB8odOTgc3OqGJJ
ZZXnAEnlHW/pSzskyOv9o1bgvw0bqE3togPNO3Wk6as2zeCtUn2UxI5Ou31vJOnVHJ4svx9ID/P/
zZNYbQ8fU6Ilx6D+PfRYRgqqU9vZZU14Ho3xvHpe9w7mXKxHKKmj2niYS/1Yci+xTggLkvSZ8IRe
rS7EBX9MLUpGzYR2NvJvSe0bjxJNU5Tq6jbZeIIZ28UWrXYkme7JQlFgCldsbR0cJouFbFOyDoa4
dlbRSDJveJucDBeOyzyKRSLUcbv3D9hMzhbwz22Y2Wv+YA6/tTWYtcvxGBidZE6Px8RAr8GuOTlT
+kEKV7l5DdP0nKkp+nEGUjgyy/8aEJOSXe4Vr5BIF76YwzwF/2uR35V0Otba7mWw1U1Z/1F2Zstt
K1u2/ZUb9Y4TaDLR3KiqBzZgI5KiqMbNC8KWZfRdosfX3wHtc6O2dXZ5V70wJMuWSZDIzLXWnGPe
iHmyriqZxYPDsKIzJ+aplkH0THf1DMk0y/Bosscj90hCz73StB9jnSH61vt4h4H/Z0NTbgOkrzsM
DA7UiMRLVw95G3wNQNdvmyx+FHFH2HdpWb6aCPtzRz74Fs8+TyPzWsI3cgeifmqtubaT3Wwrr08f
vM4Jt07Js57SBJky60lDRCx2EYMjdd5lZ0sg/NKmvLkbOuEeEoxCh9ZSiChq9Du54zR7QF9gnBi2
7NDizj6RWvoqNlPSiQetpVioikNmf52c6ItAdkDt0D5JGhnn1qiJXsQ/9BJYS+og/rB1PY84W+te
25tzhAxtfgo1xuoc0VC4MP+tHNxJOSD3Gu0vYLavIfOYyXTFYc6qRQVRPnolp6++GcytQb9kQ2Y1
YzKFdf4bMaPWcRYAol3zqctdZMnOV88l5TFqo2hTOU64dpNgPBEyuo68uX72wmI75E55P9JrXkWI
bA5OhyM2ckjbiVDTWr3lF0MbbjzrHrkgOkpqKfTZhEzrQrUP7w/cUlAiLEx3OsRbfC/pg1KkrUMR
iIDBHMbyWLdF/nDDg1k9mJTP1yR9aOKXIGiDq16P6Q371pX4RlwkE2g5Dy1o6c3Otaoa7xp7NEpE
6z6Gse0+RiHyyNLV24OudJ9MdHEOU++M2yjZNzJ2VgGxxR5z2Ee7aYfr3I1b1xP1NsyXsB76C+sQ
rxJ4eOoRxehtrJweChJc/Nbi9Vj2a+fnLQiiKtKjI/FBG9vuXb9Mlj8iMonYZpQIiJ2SY5wM7bXM
172RJhs87OkXJ9YvTSErOEVmcQtYGgbLPQHRRqbDtQFQjS7EtPUvgVtX3I81CvjUOmFQn44S12tc
0ciJytfEDF/6cInJMtAUJ8NrLUPbd+oR8EFkNytm2hFrSUH8E10/gJPQOcLRHNjjZn0rUKCf8s/B
gutIYf5llVUfTWyzRMUytJ0zaxt3Z9txuo2pusWDnIs7jrGcx9WdcELG5AUQwkVaqnEDW077CuB8
P7Qd8Qd8Bog1Q4bakXgP3HcDzoT2VpxFF/AX4YU29x4ZFviNOn9R7mgezFzcYIiciwKpyuvcTfsM
JcZF76yjG9iMbYJixoNj575G5+esunpc41Qi4nkuNp4TPhUBTQG7iHwzJY89FfzyEcc15hm1aSrs
uoLahkDCAvCF83kZ5FxaANycr0hR9QxnqxvJJRm9YouLR60KfnU3GR0el0U/YXdv4djwVmOQxHeI
vk8YHSzHipImCHRo5H30M8FMVY+z9b1H06icHGpznZsvkQQGMVTjEf+GPYGUL8CJzSnxyTVd0pjN
InAHi1gAvECN0TmX2nTfmpJWEtljP1TRYt7SKEr0vD/b87faO2f0u32H8xIaWmBgSR1Rg1GQJ/qu
bPR9zMlkID93l1vhPpeQLMqeahFj/wgcUfBEMrWIzBnkunHS0tp12fN1lKic/lkrCJxaMT++5c1Y
+tGEx6cy48DPI3UeQk3u7dJZzuceQ2Shb5jx4JSVT0FeONRSZr+ucroKdlWqDXQuop7D5BMfbHSA
xszilCtMObNAsI0b1UU3v11+qc+LeJrduHsqnLoj+Z1TGyGMaqsRPwTw2dqS6jZthfzRzoNgHUcC
6RjzD2GjAjdn9T3U2IVTFSMA0wJnm+XZ3qq0i2CdAv5VoiQIrAYzgdgac9EhaArbPY2jJ89o1A1L
kI9SFWr80nLrRpLqCs+G3Ej2ZmMK5/OkzK03wDoYQ4W+ovzilgjlbLpcSSrUtalHuJDydUL5vjVT
BIQitup7D4K8Uxjmm6kFj/S4EAzRqzmXXUXgeYK9pa05CpE08cj2k/h5Uq0HCsttiaAlkBowwcw9
qMT9EkivpcFZXfXSTq78mCFaxHgLyyuc53EVQS/yRY8b0Ia7GNE+WBm6Tsq8gx+Mjv6wLcqx4URT
vlQGBjpsnludsGVmD4NvcvDAZ+JdRK4n+yoGNY/S6w4EjnHUlofM/SRjOUC7Z/jUBmNxF1j68xxT
inVNwGjSHA91nnxOSIAgP7NmLk4pa3GCZew1SA6VkcbegN8nbtxqo4+aunLAAiqj6/VOT9dJ85wr
qV9ML4a8aNMkt8sqfJjK6KdiSoJFyEUXA9UgLb1XiRtCbQJPMhbvhmiLwhsPKvrzGLu55bDnuOZ8
h9N33sOcP4RxRwnkDXTgEUHHDyHgkW2eOvHRSBCsMVacA3WZAg1ISjPfxh2c//tBmhpy30LiT85v
rUzeZMZr9+qxuqjFBWSXXwpGmNfQcrV1U9qfSGqYDownqMmiYRPlgN27Dm91eUKb0x9Va82r2iAo
2/WIIdcb/dZAioWDFj9YQHJW1LTmngnKiH3I6zhL5aWaLiS0l9t4HLhRKxCfDG3wGpWmRQYU5U8w
dZ278fSAk721TGFRwRcGZllvFJdZiXlXB4heoDYxP2YLYrtpvrJt5qs47NSza1YYOOxxbbsIv/JE
a9btpDdbQ2ODdnVmvGoJKnDi/jEmx5WgVi15bYdgrclrI7Xph4swqWX8+AiHYA/WVm6iRjfOXnHD
oFX61Txf2ctOyByIzhFggbLokCd6tZVmgYAkgh4xlCmQkepmhJqgbRQka2dUnx342GvHGzgKJRP0
t/mTnne7Pobm40DGYjT2iq7UuzNJX6QjNa/t2TkYAVbqISKIinx21PXELSLaJNa088Df9hpwA+LJ
myabjsiZ8zbLjmNafZ8klFmRxriJegwMeqyOahBXI+ve8lE2G0tEHEHnZp2nazOA2zt1g3vwiuKV
2jcDOMFVHvPLEp67DV2N/kGPIIlhERIA2wr2Fhtu4pCG6WA13VopPwzd+GYqsL/E7tESSvMTVdVd
O3EXDJAA3I7OqEpK64jtKrQQ0dqB+g5IWK0t00ZH4/wY85ljSEQgnq0/uMFzGzoep41sYhEoj02i
mw+Um0xyDrn9E07vWaS0MmO6h8iYttS5m8gKTnSqcEbgSFoRQGQ/wH8oN8qbscgn7RO0NLEaqeo1
9e7/ETTBw2FtoIDBb48AJmg564SsgOj1qc5q857O67XP42st8vahFv1zWObzgTj7M4JN1L2ajVgd
tq/ZMknK7oq5i/dQAU4oBXxOuDVwRb3imZEt6SIOw9RyrgZMFkEktKtFdYpLACSgeQPQYt5oDHyf
BXbrsDF3pc1g0jALoBFqPmFUpiihl3awdDulC4KqJWzdS4EK+iknQAURO7EQ9UCjN8CVLEvQyQIz
PO3KxynVj1ZStH5WWpeeg2bXhy5kDqT27lyDhs6/xsNg7K15O5i00wBCOxTVXym7dbTv2osWDA+1
Wz84C+OJU9M+btO7dmCfb9Ab+cJjjDBDfMQzcozN0sSxTJhOphMT27JSCybrZbnQpSvzex7yBQD6
R6ObXqwWkTQ5oS5thvyBncLYAP5I/DCVX4bcCDDtV8+gyb/bYZ8BxgKZUzRU8chCRe72O0nNaQBz
1fQEsJSBxU8TgNANBJeS+WUusUbFfV5u0wphEgLhXa9Buy4MuuYqmhJkfBM0hFCe9OI+1VR2AF4G
MIbGzi6zK+weyFdgRo+rAZIonc05ofGmsn2pF2tuPPdS0fB0qzD261S9ZXB1N7ocCG3PBdw7M74m
ydscd/UWZV61JjgATWaDznQW3SfDBr/cKP25Kw3H90xt8s1MXau5fIbvMvmTmTxYJpikrkJuP5LF
moZuuqXlDT8gWNhIdMZ8C1zOFqbdiU7it0k7Oxm7mdaFnDgwX1hTfrItTLJzaB/qwHg1hWb61bdO
mnjQI3O8RdyEQW7F244nHAc/wwpJZoCBMVYE5BbNa28gi0QEnO5TKzpZQTSjgjaKHcgt7A5lW/jh
a6Zm9yHOxDZO5/R+YldZaXRMNjTdL55Vhowt7zsnNomWyV/0ltEAy6qD7Aa6VozSkwjU0dcWpbCB
HlbMxU7UqK5g4TEmTi3AVQqSUOFiQOkLxkXt2NGLTn5gRuAD0+5saaafBosOddgBDSB76slRTcMK
hY3UGis6q5JmvN0VNyuCczk58tyWBqk3/dnwkKtYDe+jUtbJ07N+F5jY1qvqde5xjLejsaGn/wNi
2D0S6HGFW1qBRYUmP5ThocaNLpQX4Kik2e7SZuX4ypkpM9qb2bYUyXFFJFVfr63i2rSIEB1rxA/f
QMQJA5OUGxKqcwxA4OF5gDuyOFcI58ZWONqUNr07bBQkICZgxfPYhduJjv7aQa+mmQjGkHjvWwUG
zSNmSPLm1BzjEofNIYGaL7U64z9Mb32E7nbWq/ulhOJAtLbJzGWaEd4KTEvw0+JbU6BKHsdvCNQ0
vC+Aw7oYYYLtUpDpSu6KyNAfCQrze5EfT2CaH2GQwY1wnRdBdY0Cm7M/tOqsZBqxnLgLC1SePcyH
QeLxZui+mWoVsODmmxHunumOPx9lOTx0iZgOQZjui8LlFB/Q9UaWvi7wpbUtbp3ZxuXpCR3uOZZC
pUdfewMNF8xDn4MMbbOJTjDNRNpiaSb8KB/vBSm0aRnW61SY8caL4s9tjsg9ocndmei7gaBxqhIz
uk8caXrI5ULTzQxc97YyLXDHddPFwvC4nBXMqIK3ce5Kcr0SK38cCFejks6z1RrlJmpwnVlCmoff
s47PfJJiazMRNDER283I8eiKzddZYA/D2rc13OpzKHNjFQ8F5sngoS2qA03KZD+2+qmcUiQ5k7nW
GLBt9VInTV6i5mMmwHRaSj+cKmzNHGzYArCYQhBwiWlYZk1i15XOZykCdz3wgdwkhv1Tzz1vPxvp
Fu870iuHBpnM0SJkKmB8UyX6FobbAeoMIeo5a37UsV8aTrlzRtplRZJ4Ph+0FX5OhL9V1GP4okZK
csygWlv7xmIxmcm6WAdUAk1SLD6m/GuyAJ57Ydw8s/iCARMn/gIHjev+qiPfXrVIUVeEkaNcm3H4
MRulc6DlaxM12qapC0htI0NURc+4szi+TtnRVESgBGsYKKavcBhVc/ZkgK9rIIP1Dq5YjknGBuF/
dx86UlsUj+v+1mc0OMEl4ODKebfKWiGFEuAhSXXbABod11RAq6YmK1irI5tDdPKQJIncVGpRJKES
ZLCOfxdb8akz6L5xUp53hmRqwXh3W4/iSdKFXhtE1zNKyT7XlXgRZoS7eAYblNEpGBZbSQ2sLKgc
aj37B+ruYRfDhWLhwm5bFS5wEgs1seliOnYmE2XqqPQjMyHWUBmd6xHJJdvERuggRsYk1O8wGJBl
Wh+ishg2elE/55Wg1kJg6UTWM0g0Pp3TxiPf2UaWuc4SC2mXE0luEnSxsGRqe15O5p177FLrJ4DU
Y1lWwDEmlOi24IOwWOz7dFDr0SaTnOtja+F3ocAdRLP3SmUS+HpdvGTsjYwKGkoyrYiZZSBHRRBN
rsM83uZoSO4o6nhwws8D66wvu9fMdCkrwoIDdJjfW5go1w0ZEDqalGUcYmCkZRzkfZmHXp7fH4xe
+pUctb3qiWydcehnAZSyabBpLzU4Qfgxs6z7ZT9dcRLbLXbgNFbnMYvOcICsJZfuaE9hTZCV8Rhp
GieyAu2b+8BmF++Kkay5tt5LDXWFHoBuNBUl6ez8qN304GX0NYihLtduPzzNdMfpzXRH4tZyeg3c
n84iqbRojI9Gl981WbaTM4g6OZO67bYOcc7CO8zo0vU6xO424jsPZnpQKvXyLeM56FYB5fkU9Zwt
itexoGNVsComtf0TR91rAVVSScokY6rvefXdCgo+pBrvlNmRvQH3nfjku+yjOvnZMRLmneIz7VFS
oRb77lk6h2wLYKpyidYTRYRIoH+tsaftynjDUbY+gkl6I2XGe2wyvwOmOQZBSN2VNb5hdwyYAIP3
agqe+MvLFDKKDrPnfAKp5h1RzIFf69NrbVUtgSWnqinBFRQTOrXevPXg6FOsSnB2MWOK3E/2GCSn
44yLGTB1fIzMr/lM0kSqymzbe+jUimF8MKMAg3nnBLRU7HwtypJL2cxiG8ZTjsK7AmMRB+Lu/YHD
nLyrtYkToIVdfejhLb3/oJqudhMOd05E8OtMIItFr/GIuYOQmPcvTbtX+3CWPlICnqfUv3bSblBn
RMbd+4Mc5n9+hf/kn1+phAb3KnQKfae7yyAQZwSDGqN1mrt5eRDV1Ny9f6tnzeRBtuf7958EidRW
COPiDcQr41jmmXlsR7rkOFr58v0PWafMo2lZ095TNKlN6R7fH0CZMD62k9xkVMs0eZF0+wQxvU45
Nn2sV6jBhvP7wzgiu0QUwPdWd6jDgbSXIh9RJk7MvQz91KmU3ez9oRJ8NXk7yPfq2KJrOTOtorrB
artpGmhv//VriZj/DKY538vll/3Xn5vdS6lg3jMxUFZ7YwmYGLSEwG5NSmyhTdFJWvnwQoXwUlXw
xshKWo2YZe77MZ3zo0zT6GzW4Z3jaRo+Q+l+1cfx1DqEzaxMVB1gMMI3bBqYO/uI9VVLmg24TOee
VxjuaWmCmcrq6NR39xjXCESw4uqQCX2+NwtcXgCX5ZdWlXfwXK03O2Xk1OTTF+QREc7tubtPDeT6
IRBYjAkiuitcvTnESRTfhWbzz6/e/yxc/uz9KwRZ16aU2IRRdr7AO/FLySsRTV5vIHhpx95GrU3f
yXp+/9aCU8uExDSfZYFT5f2n7992bWsfhuxhJrBqW4peXMdEiK0MUP6h4R39qpfTMTQgVJiN4Grm
se4bXNhrwiLfjSFeL6v43FlTem9YLiW1jPDCOuM6cHXvk/K6n0mRpT9aqW/vaEFwzcGcPLAaQZTR
ELCU6Msqw1AHd8Dh0nbaE7E6zU5mtMZDgu/uqD2IvUkhktR2TYFr3KD/GFdNNcb1j69AHSq7Vhuy
CpuNF0/iFsTjdDe204/37+YZRy3HFhvXiPtiSFFeVBBoT0ZdctskwiVIuNZ3spaQbnAcnRV7Vxio
9vr+YGH0BuRtN0S8YslJEJkzrstJXWi/FVYT89f5joNBuBW91H2Qa7vAm6sn0oaAo1mautRpXj/O
Up5VaqZfNNJefOUZL0NaaOsYa8OXduEWcT79JKmij3QO3M0EafuLl5TPKeqaW9zO5hk6VIYWdnDm
4OvQh3sO7CaVkkbw5JxCawj778xJoP9ao0upPOg7azId7k6QbWAL2k2DQ/xzrPF2tyi6ywme7jQz
23AlyV2m1hJAzuSSERZ1Z0Z6z0grIs/teteYs3OO8Hm6lfSatY5nOWZfT0E5+0NZeBcLhjWSi1Ts
2H3nmN994/VgPpg2jXDqP1IP/1cQ/6cS3Eb+77+Q9t/p9q9lNSnyLNv/PMevEIvLn+1v/9burbx8
y9+aj3/pl9/c/Of7j8O3cvOt/fbLN8Roxe300L2p6fbGrdb+mbH/P/3h/3l7/y1PU/X2H//2umDS
lt/GULn4hcjvwb3/7xn+ZN0Ub9/IZ22ab92//Ls/SP6aYf0DDpk0PGGZuu24DpkMf6D8NcP+h6NL
D4y+JEqSqppEpP/P8ofz7+oEIXnCkahYbJ5IU3Zt9B//Zuj/wAEiyEkyJEcdIh3+Nyx/8SF1ybFs
ECxEZuqk2ZE8KJfkuT/FHaHy8oK4qO+d1vOHKPlhsWvcKxRwc2n+6FGIkJhiBUcX4e1kXgI7rU9Z
BxiooUiCpSZiv69pPHdQb1GFhF9aw6l3okNcb8I2P0N0Idals7d22rkrmbU0KEnPurNL1/K7HJJR
3Jf4z7GU7wWa53sm8pu5H/UDdQR89BBPBXO1fNrqWmdc6+4bjZD+3tGsjcTstrbkuIjdivzwp3fy
+kfs4p/TqOSHkL/lugjDIWmcqyMMJs+/XhdEnoXmNdF943aJj2OJ1m8+zhtDNd/hhu1Mk3N62G9o
FJbE31QPPSM7yy0o5kwQ8phWCHiNXcMvCzvfDt5kbCxMIAfhIk+v5u4kK/1HVWvFqZqCb7BDq1VA
6veRxeoOyCxG/aBPTrHgpo5m6Kn5ThHhDcAIY7iMcJJCG9+nTpGy+tQjfKrvNoq52AaAmfOOr+du
wIUZA0OMzYYYZWHpficGv3Kb6t4LIvpIXn9SjY4YMsIg5XhvIDQJfFao63Wn/lQVdU8f14I4oq1+
f23Fh4SU92tr6tIRuikh1ZofElIg57lzb2uXYA7L3aBujZsDopi1nWh14yBH+pJ4DdJNXLPXWlut
SaxPmq0/OSgCsrpKH0cax9Uwahsji6zVKGVKGCluFc/J0XDleKhLg44OeBJS58CFLRKsvVHN4wZ7
PuonepYrh0Ebzhs38xuEUhRJmJ2yQR4Fhln4AybMQe7Pa9AKGjARRaxoXgQ3y99ktpjLB+lPsZ/v
F0PgrXR0m3ywf4nS8BzyaRgbw2pJiG8kThp5sAuO9acAA7wRkcIXMBjTyp0ewJw/0072KdNX+ZIJ
WyKRnQZkjy1q7HhB02MX0KKJdpOZVP5sZj9rBvqb0a24LmzTf6S7vI7/l5X3L+4S4y9WDyEcC4iZ
aQjdsz6sHv1saEC5vUuS18G90XFCBckZLeLwPMNRo8cQSehmEHdAZENj3+Edo8vPX6Ir2rz+/mP1
vlR9uJLS1D0uIYdGg/v311uWM4li84vvzdok3ksyvNZ6ANWaTe2dY7XfFmFuwKbIykc4yKsGAMp9
ndXfRtQPcIbL5Nnw7GshHUJ9adL1tnO2W4QqRjPTs8ImGdP/P3lSu1whloz1U1BPn2OSvrcO8s9N
a3HaxzEwHi2ZY9TNkCDU+hntTnBImJJxNDa+o8ENVjlI1QNj9sIPpIto1+NW0zhg+0NNdxrGMuTP
eLqQAAZf19An3OUoLk5d9iQ5kUYIvn5/5axf41ywu9nEFFkO4XtCymXb+fXKpVR8vVDi0pTELdY5
R52EFIBeuXLPXH9bD8hJJerRTluUcA3EkyK55BoIEhn1TN+GbgVu+UyCdbeeJ6Ik56RiyN4Nm6o5
2dyAs206Ry2vfOR2eHoWbCYmpHE/mSa3L65KzdGg8QgdybZN7/3RtuDcyMXKxqJar0hhKze/f9HG
Eob04ePiQHDS2UItwzXEhxfdIKJGM61fMmT/O6NHPa0bu8Qamcwi80a8F1f+ZO8DBzHVfdHr9t8s
g8Zyc/zLEzA4HdiIFi1TLjfXn7beZjRjSwXWhZWlplWd/LTKva2JHMR8/lDo2PMGfDxBoj9x5Y6y
ZkVj4f6762D9xQLE2mPoliBgAKvm8uH409PQw8zJvEG/RE2xs1pS71vxFuQh/f0kohjr1Nls6vQ8
VPYNqMjnzEsFKXkcRysd0VZQ0DiMFeGtnaMXJ1TdoGmZpszJp4SSByEcjT5HzeaWYPYUsDeDWs0h
KWKeBFluJJ94BKhx+4XfmMftgZ2LSxe27caWFhaiFnHv7993569er2F6jkR24WHK/PB6I0szZ2ZV
lzoerwMOC6SnZfFMfmcl3emSWWiMOGJsNL1wH+rjMNuYyPIZIf6Q7qTKjrVWj5c84IZ+X2krnWVv
BAaWlm6+6jD9eyZWXz370bR4QHTVPBgFlLtx0l4BsVN6WyGOlTKEJ1jBgwwy05cw1rdCVITNGKTg
RuKrTlmV5OQdGKq6VnB4aIWiDnA7kdOUlO5dVsKpsiYbOEPojdvO9l7kLgDPfKAaTFEA3UUl5oOg
G9pNushLNZ2hv0mMCG164jq6MI7vhjnJNkyc/D7w1EPsPAyRHp/d5uI8ee49Gc8hcF3MJa0ofZX3
1cEtdozhKz+LcRyIsUv/bjf8iw3FMT2xHH5JT+Pu/PXDGIHQC2Otu5A02Ox1L0DkZ5RfC6evj2RS
sW3Mo/RzBqmqBQdZGRqgYXl0i2KXuqrYdHVV+aXdvyRxli+ujjXEjdhHwlfsEB1sAJywjLs9ibZe
dv79B+t9s/t4P8tlAV2O1AaHtF+fezK4msBvurA8v3HyUKcekVrfa2QaOIPLnHB6co0dtpwUZ0yH
nJhyteFnLT54ZTDMKPlglML8VJLeiQYu39kqanD4jfdamySXEB4BMytjn6jCJUFvwVJpNq1YxXyp
SRxvbw4Z2ou0wRNvzsu/jIbj71/kX+wUFB3C4ryC9csxPtw8aNfNKVDVZRrYCQSSoZCtcj0307eq
Tm+//7/+6kalOjIsg/O1YbjLEf1PC1OVuRCLVHFJ87HyCSr+qaGr9H//f/zLoUEs1Rc3DIsBrTD9
4yKcl6ZOWIt5SRG7rJSJixVLjIccPCYRcxmEZbx1GCg5AxJ50U4oDTg7pM2sdtI8aRnHaUHDFpwK
/Ygy2gmMZjoKlXU4ML8KcTkyRRWHMkFxuA26qaRhQSRM24lHTS2mxcUGPcVXINjlpjeAArVhyXl8
Ob8pPmgr3bvHaIDzYQIjOef8hbGpniPKI7CGEk0LLsLd3HnIlWqdI6SVn5Sc6NHK8VbhzijOQd9Q
VMiy/5uVVH5IVnS4di5bp0PhKISkVPr1DZorAytIXl88TT01JAkQTK2TSmKofpFK7BoHsI8HOgQo
ZUxa1cI2Kor5xcqKl8nOjFOGWdvVLX2PIOgQNdyj0iWvechL3a8n5vKW2lgVtd+cjNoavLmvCd4b
B6zvZrYwZYe2+6lyAriyNg0vW4s1HzEi+VctUA6r3WU6AnxYDfqdLKuHsolj7BkBA3YNsFnJPecb
oJN8pKLpvtET9rhe3yqn/VIS8IxYHgp5WoTwXDleRxs7+UIV7QABc3/0VVRj4q9viW3Ku99/JtmM
uHB/XkmWCys4+ZNBDY7b+ngeKxucv46pLk4CCRfKlXGbSVOb8woCr2tcwdeDXyrHP/ZiS4LYClJc
nX1TPCD36Og580pVAl5PT4TcxjJwDgAXKkk5GQ5oiGqCoQ6uY+2ipEvOqnHXyOgGDuVQJ0OMmKvC
BitBZx3nMSNz01qkxHP6qfGEcchpwJ3o4yEUE1/R6eKaw8y/RsJobNPMIWWeyn9TgSJa9W5jrlOF
3Wx0vyP4WozuQHgGrIDpdDSh/MFqMWkf2LF3gh9m+LVbfktz096nrf3mOpXGkSK/hnO/i+iDwqT1
5rueTcqYFyZx2+D+SCVDkQWe5FcO1O4unQxuZ15OSL5PVaMHJt/toFCPb/Ro5N6T0FHqsLjQbI9P
UVK+TkvJFeOUnXpuRVnGN5p1HvdycawHIG32kEensnVeXYjEIEwc+tmhfiTetLCtY6OPn2nXrCkq
3pACVOTEIr+d2FqJPBuPNZIU24CVFnEXj2H0RJBKeiFjLlxbelyuWZQOVpH0O6jXFl6VYMbAjqmf
7Dwmv7b0DgTZbSwnz+9lXv2sTG1fhIV5rnJ0WAw/76aG+KJhhKBYNRcbva1lG+v3kyKykvBvjs3y
4w6wfDaZvdv0YXWaTx936LkaBXS1/KKlybB3G1bNYIrHHUkvSL4lITtyYF5qQ4pbIcnXDuQHPAV6
E+96JcAv2G63GUfu4ioEalPplzJBV+j1tXeylloXnYW+9rL23p2M1J/wnNEd+0HV6xwHbPmaJoNL
lCc2t7XHhbIOEAndk0vyS9T148FBr57nIGZNs4q2YDfbjUdZuB2WD+KUOI+BzdTV7OZrqlF/xB4w
C0Ji6IswTupF/Ib0ADU/71mdF5XvjmDkDFJyZpINN5rWjxhP3ZJ3A9T539z1H7siXFhPmJKDuGF4
nvOxHok7LZKW0mjKk4XVd0kOkaJ3N3JKlrxM8M8V6r75WZ/as4Rw8Tf/+8d+1/K/SxpejhCGRT9y
2Yz/tNkqIgsDTbpnqGJrFaln28gAo2NaY7oN/SJBTFEm9m4CWIcdxzoALot3jaEjXY/fBo8e02Ra
9ySZuBvQ13hz1N89w7/YbTw6no5J99Pk4/ehXsN/Wced552HiNS00frhph0qkXL8NrQ8lTLXH0LA
NqTJfZkWP6g30S1iTkLkAcvOFDI1DhEtBBcvsIu/2QkpFv9lyfZ0XWeezzFCeLRyPxyMiF/NsoD4
SQd0KGfERYE4909S6+915OV8rInDaBw7PQZRMB2iXF1nWiQrZbC3KE3tTSJK2VDWUVy6KzU3IUGW
rfuSgrxyQekSCoOvJ8mQBgHiyzz3BAst2E6Iz9dlpeyXzvDgvQ6y25LkB+jKQ4eCX8vehyFSooJ6
HLMuKsDJVt1dMpf5S5ZwA7qq104ozo1Kt5CG1Qa0snYxMfKtiAxvr2sconHSbWY5wz9su+HJq+7h
GjznRgFhmmH9YdDokbqjK7+4DmpVRsPfZ7IFYlBHq7SNcSuaouDFZe26y3ARGDkGVJl7fmTT7SWx
AFKGyRDRGJ2j0Z45zAR3hjflOxfvYTe3e5N/QeIhqiE5qK2akLjrtTUcGw0gX2Pb+64Fw297F6fz
/HEG/UZE3LUZqgG0qz3su6beEzuR3KKJzDATKBnT6Kh6KXREYqqbonOPtfYFnuuT1ifnkeP95xa2
l5jcdO/1SKAykTKgKeJoN2UiR9iY30LXeOuVvddTA+8fxi/DnUnWAGsb6bmAakWocroEkDmg4QYH
+x0UFlVMJxGat9QlxNXtZgSyIMB7ayZvEI/gXoy5sZux9iCGkmhwx6+IG9/Q/KGEx1DtA/1fwJIe
/P0rW+md68FyVXbP531AP6/pwXFsBGjkZG+N5hX/6xbLNapdjTZ1ETe3gQAlkGmYlS1QujGVhkzM
H5EB8tGcacE4FUh1ad63ogMm3gW0GGPx03aEuu9yhwwqJowS6n6Lm4q1TF8zuPt/7J3JcqTatmV/
JS37XKPaFI1sPK9rl1y1OpgUiqAuN7CBr8+Bn5vnXHtmmV+QHcxxQiHJBbtYa84xHzOA9pj9qYBP
+Vs9JS8sVc0OYyAbYdv5VVruk6fGn3KCvTLxxWqkQmezORlmllRv8ZkxBd9ADFDmR1iR9Z+VDD5R
9zD+5MgAJvXLUTBxcRHRQvSe07yhMNMRBen6aBqguGUWsIrgowfWiUhtSZoBtt4OZVqrwgvZ6/ug
CpAxt9nZFwmN0uSbSf0tSpzTjNNFvwDWGMeRCmayrJyeMorxgPm+B2y+S9UAAcDD+TnoNmsjNw4u
Tj6+xtxIsL3YpPoTbfre1Q6213S7HHTVaGnpuum8dIWxHxAJ4SiJU8IHa0FdRC4AwHzyp30YUSrF
RXZGawOsQ+veiH7XEUJDA0/vTH8Q+eSw0jLRZFgtUw3tE2iInSsHcfHpa860xZLPKbHck+7y5CQ1
sQBV/6M00V9awSfZe3uvM+B/lAZuaCKYbGVtvHIKN26XkdRE23hpTfKpTLC/wxMpIlCAZQVgZYQQ
arnGYeyt9pSWGkAWFp+rnu5zRbTVwHI/G7ASKxRdeYXohA7lpbbH6ljjVyo1ATTUi/I1BsViiTnQ
JvlpJtUNx36KsZaH732OucGNow+XuuzSrPNrQe0ChAR0fAOm3EQHimA99jGad2ppe66SunJJHswQ
n3tWtWomt1+riYDLKfmtiwp/R4aiTA1gmZrh1ZFNCIOihoxTLl1GkBHJAKITYAPRj1Z79ioyu3OX
sHNQ+reWjfrWD9+8UKBrzBOMqASPRQVosySY8AGQ/VKPQHW7TBw1q/0SmMXYeb+b6S13aGTFMfxS
zdA3UwP5RGv0PyqyPyCxpbPZ12Brwuq3S19i+EtLt4Ly50wme74godSGP0xJfwQZJJ5Cb0x2wcg8
oltEG4TlLx9TENJgcH9tNrwx0r8FVaI2es+tFI4dIir50XjuT2Kyfs8l7td8NvfGIN2y6aCVzyA0
PyC7hWufWIA4Td+sTs/XrjasIATRVXBIO3SMd8fAhdBFDbOAWe4KCdUJ0aSxznHeXRFRwBCZOUpB
Bs5s5uhCJFcLt3VQiQ97hi/thv/2m4ISjRMb0mFcmfCkCHdD1vERtyGhK3b1p6RETBhLu5For/EK
9z+2hYJLDvXSSw2eXZa2gA+HZusY2qud5snBcK4NMJ5zTIzcBE2d3y41X/Q2E5sJSOMgv0wHu2Ed
hDn23+ZY4n49BGAmiMtUBPWlSf1EK9Rn9wMoEoUgEmCsnMwYDMh+buxGKBS7wQIZPGZyBiepR7/2
/Xl0OKZT/UHF2F6Ws343hMWY/X1gAV4CN8emmLPTWIJlmFDG8kd2v0Y56NT7aXhY2LBhZUT6uEjT
DMDP/EWy8mIEdfPL+3+XtsMb5Ul3ncygx/tBb0AoA+gG/aeI1FAQQKbl/YqdecVBZl8Noo613lTv
YqTOTcE4ZME4aP5CFZHJ79OtSdKxa+cpGps/rfM4dsYlMLCVsx6irMz3n6xhn5NNhFe4QoLQjuah
KFzzMHriFd4NgHvT/IAe7LIlJCnb06IT1PCFjI03YEq7GlD5wsrty/0T9/MhPziD2CqTL6hL8TzM
mZhi2tgjSiBDU/HaiGvtyZwf8jHSm0XD2LnCOmd/xCAFQM+fFcvzgxrqIyut6TYa/kR8aQ2szMdI
VML2pydFt5JKZ4/8iW2uSxaQpd4ykyqn77gsC8xhAQ5OIL0nYYa8PEpvFW1WV/X2xQjU2tLH59rt
mr2/TdLq1W+7+OLhjfQcb1x6gHUEMec4xClD6DA1a819z3KWnJFb3TpskbPH+I/WFMULve0JazEJ
kZpqNtRjH4ioM5b1CKvFtcS7cFGcT7r5msMgf0jkybWxQDZ0rvsoblfsRpAk21Y+S9yp8bKpPbPa
RWJMot3az5yNI+U3vk5+TxsEDspKur7Vo5Fmr7EVBie99Qg2cutNnPesbMqmXXp6CNUnDCFZ5uKi
GZ3agPHZ0jf/cAj52esa0Eyqa0TWCePB16fosRrDUzNZcuX24rvGyQBp/US1Mts5zOF9Q4LTKLtg
ldXti174+db+ZfTZsyradKO1ahcFLqknofumkx9KuxLDt7J+hBNMKwB6CAFFAj0MoWBUsaMZaBC/
wB09kuLRs784jZ3LFjg9hLFLMcwKb22hLuR8LQ0Q1bhlJTVR7klGfnVxWJNOSWOughF9eUNLbeTu
PUZItI/3V25r5svJpjzMPS5h2DNRkXby5hXGUcgUhG05kYcExMgVxBf26Vc8u5wcKJ/M4wQJESX3
Pjn+2ksA7lsIG4ikLXeGFQI9i3UN73y+L8au2obW8OTjBc7HUm5Ltv+LiZZ1GVeCoCzrdxLp2dHh
eRoYb64uriOLqNtlHwI0SS0SriODWmE04LnW1UvlIfC3RIzGprarc92lB0lO6CPQsSe9QG1tjEn/
rqb4FpdDdgBVgnp9QgpUgEE8gxJAh5zGp7BoCClxa3Plicw7pkjqSVh4u+sKIys/53rubHOA7Y34
brSvrk8TcLnqwnlw8uoU0ar+kcSdOueVS2PerA7pFN0UeRrLkAIUNktYNL4G9tzFwo6xqN93DSJU
M6yuVpvrPfPPKLeIIDeT1A7uKIYd3lEk/lQR927D76uJ1L+1bvyLjmi1IewPj/dQESE90AWy3BXW
Tm8TZFht+SuWixIXZAq+JugJDnPkKxxxNNySiS5WckfBcFhlk3UwVeJezN68ZuwPTkVhmstcZ1nt
scqmHYtLeNCxrle8L6SETNIF8bJlLkNjpV2ddtB3muA5awK9W7E0uQaI4/G3kS8vPdCKukOYY9gu
E4u1IquJFuTDZC0NL75kOQDWMScsZBBIC5NO6/cIQ1aOGzsvvTnC1XCoMaQiPWkV9TtKyadUB1Lr
tvFToZpun2Ff6OOWAbxEHxJKhF/FZG4b236P+6HGG51/EvkgDwD319o4rmUonVukdcfY8R4STwuu
yP5PkQvRQFNWehlrlmUMkxZcmRPU6FsrHLbMkB53KdqMpUJqW9fdwUN/SJZlj8zS9Z1NBvB3MZnU
i63ONNZlWgEtaOfqGp3YyRH1ez4gTA+09gg2XyM7B8QtrdY588YYt1lxgzYWv6RK7Xw6XhBYjRqD
B7ZQN3VYqGqAfzvSOle1H6NOjwjnE1mf36eBxzIP9AcfHrvZNt4XJQcSgvnzxIEFIQ/azZIK0q1i
Z4mBQb41mPnm3fCwCSbGe8CO4UfUM8d0jzohOV+T/kASZ3foexTFYZf+SQmdptoU+sdijgHTo/rH
4Lff6pbJgN1J9ny9+yvGN5DCBD3KNAQtL8aXnj8ljy/Idc8Ir4IQH/Yf5c42Sjh3QNFrER97zF4t
sayVUwxHVjIjUa720syNcT+ljHtNxHoqpizIsC7Otgb5JHKKnV7o7YXK/5b8c5pXZvkO1yO63l2N
oVNec7dL1jrS1lM5IEc0pP4Ze58GGKCTAjx9yFzyYyb/QJVe32Yiwn6pkS+JwKI6ZDVl0GG0U+jZ
sBZ9MyDJVK83Dr6ibSuKp5Qt7rqiTFBmHWEV2AHXrWyCnT3XSsZQYepE7C+ErZ6zuThsDaJf1ibT
dcxIskwKn48eFzulh/DDs/AqDHCoM718t9xe34WO+2yaZIpyl0rWnG18MdG4LGWl+Vcq3KekKi5S
TPGbJ21jgW723aT2s7XnQYF2QQwlh6SNeBVp9JqCHt08XenikLXkGf5JWfo9DcRbeM4cmq4FpBGB
iXlMfLIpkWGvjNajg5qH4EIYijDM8ttj4Jkjmx5Q202nKtGO+NavVo6xIs0j+5AOOETBvuDvkQ0M
gSA9MRBSNgcwhP66sxclCPM1ZTKTG59sxKQNiSnJDMgIcDLI85g0iBfTeEw7iiEFuGGK09mp07s3
yNFqLSqSH1WvpSdvgpwpiM3Cf+9vRQvBOE9lcOko6bouJdXIf1Qt+dQMWeNkRntbnQxRxxettMQR
O8tZBrp/5LNc90VMoRR8/Yq06YM/JeC/teQ3mSEQhNMUUxfqmGeT6PC2kQQhGE5xtJoGfTeRCFai
9ceylpsmBlcisninZ6PaNHWUrJw82ZF8iWi6xqhtj4iJJpZ7K9suELgVgUYitItLaogF7uNebUc1
3OJ+uoReiE2W4L81Bct8SRlpp6N73RuG9WjHqpzBNvG26uKtDWvjTDvhlrruW58gQVY0OxqNS62j
ZcukcbgVsBTK8aRohK4HFhlzrCUw/eqLDUO+ZpIl1BTOyDL3vvuKOmW476o0vjTIgaTAnadHoTgG
4rvvMlqnmQmEH+1sBdM0qXCR+Inz6XOfbbs2edO7xjoWmCUYjNGyF69JOfonajSXULINRn7krsMo
1HZkWSdLS5vEbv7w0eBr+PDWfsPOztKtM41YNn3U91xKcASZYa90HEiWcSj3dma9Y1+hbomZZjf5
+BoxTAQewSO1X1cb3SbjOAswDXBj4TMJt0RD559hv5QWP7uWG+c8KQnWjUjFKsBtwf/Ymf0763r/
pCPfWJDZi2msA+QwyvQPqPk/DRz5RQg/SojG3KpygNVQ6ts2Ckjqw7NSZcQAYOWolnp5CLuKvqfj
/4Qda5qQ2RosEPinYtJI+cP/tK7S98Fou00UFM0eGMULuKtsRsmn59QIf4wMuy+7hQFIIret+Wy3
BD+wSxrYzTY+Q1+zSUyXfCtzuoAG/GUUUDPQmterkPrng4HMidzFqlbVlcAtfzTzB3YUO6HKmfrj
AsQX5QGAQI54OgAwhwhrD/F0oatBnxMGwjVFtoT5j/djEC5gBoyTWxvdS9q8GBXLOq0+yqKwdzmO
jg2Go2abit69hjoNDKKEyQCcSn8rheihNWvwPhTq+ZLl68FX5lMQGNQTpX3C2qgzkz8me42q01Ky
kjtqBX/JxoqILLdaJtpYHUcdzAC+cgStFKSV5WCcb+t+5TaEkJk4gS9x17zCaQk2oaMBSpXicUzj
+FmN5ckkiNbLzzWD0m5q4YLLon/QwCPtDZskBJqngMjAFGydbjxVZtksS2v4nthdrZKG2dohQUsR
xLRHUvoAqKxdS8JMKK4luJN0ZRytQ1uhLQoqWW2cUt26jtqeBlGsjLxwLUf7WWvCAVdynoLmH17h
OtHa7vlmuo3GNGNgL6wvnw7VrvC1F2XDDNWtPHgKezVDidNrTH7EIgIqg6onBWrX2jdn4BFJlD4e
PEyv2Yy0dpqcNkJGoHQ6Zbfa1+STB2cCn1arX6Fn/krgWhO9Zr7wdKNCOaRmo393tUd+RMLoTFYQ
m7cEesvEzq0P4ug6Mufz+ByztOgxuRQ1VRFnwzxSreN+HNYgJkAJS3BGga9+pgKMRReCaiSTYFoO
lUFgIHQ8akZsovxq5mgzaaWVax1J9OQjcfRqN0ptH0jSvEKyw3a0X0l2CGW9Uui7EQnHl2CIDkh9
s6Vvab+tiTFzTCNvL2skHZrtYQegIBY2wBNiOW3SYCw2GRvRlV2m2ZqKE2JcoRIandAu6sQ5eizE
H8mmONeJmj/V9nkCNNYOEdCgJsqX1NZY0nnahunBWJodMVG2JPDc82qk0+b44NMd2Hohq6Zp9NHl
gQEvDIz9gLPDVeuwtLVDTV2NvL/Zo/8eq5TxL3pKisHZh2FMt3luqU2asA55wfcxRf8Wdemml8RK
FzDTeq+vd5UVRkBtgf1jV6cXEYGiQ/+wQBCA51XS+tPDdhMbwzZuaAaO+qSxwqnTNfbLcOlIgZu2
giaOgeIlFaN1yMwYPY2aHnUDplpmG2BmfeKzPH/lpn1xw08elBExMvqL7B1xQXK7oK/QHdAcEzVK
y9Br6VPEivJYd45N5Asdjwm5RhmWOcEaKDTrR9OvSaUtm9dB0fHVc/TwUCPMdRwA9RlS8mvJuwk3
MifPqmY/eeoq8zbCwqAmCXLXGqJTWmUPCnvA2jK0ZB2meK0xlVQPeV+8oR1yVp3umLeyFYsGQ++q
zEEXlGYybumw+UEtji3JZUg3pgWojIMBTwKBrbUJMBidDB/YIdzqKEdvmaWPGjuaFdAJvPDADrSc
fNugfdXmris53b+YOYGU63OBtzYRs/l//EEiG9aKYEcXadlPsB4Bi/3VFfv/tpHn/7dtBA3yfzRf
ZwPLv+0ms+/lf/3Pp9nH8T/+608T//r6T9fI/cv+co1Y3r903bIs2DU6MivbRFnzl2kEzwjdQ4Ho
xkQwahu0cf9tGdFM81+G6Ti67+kmpgXdp4X7b8+IZjv/8mmFUGiih2KZ83/4f2wzD38JT3Dc/F9l
367lzVq2fxQqnoEXwRII9Cj+m4awnP+mdbNjKTxB3gZc16EjKkRtiywIntocfOfoN08lNzzuvFac
BHVIDYM+HJ3nQWHLQ3PYrYCtjJ840sj9qIedEZikjGqd8TBR8T2EqfN5P8OQwlYkQ64HxV/bIf3/
3aGw3iqUpQfJImc0elVT9EBLkdmq3RdNrj+1nhMexoxWEfJOLuOIBAIpljI03I++1OJlngdEKjPa
L4lRsIAdFLio0WFqWueBnq6e7/sOJqFoNfRluTXskD26bmjXmiwGcnHeWw1h4QXr4xzYjcDb88rw
mVzYYGsoZBvV6GlPnWmna9NWuPwlAwhl//rLG9wlsuYlCeiY4SMktWEirh0oKKiNeF0duHIPU1oU
Dx7th1OW5bukmMZD07/lVjocHbKZCFBz1THWzPoQmLBvO0oKgG3SE05iFPhqpsJrFqQhc2TDIxCK
SamJ5yZq3+pWiy6TGMmyiVHq9iF+NbrPzrPXDn+gPBGeozv5SzGREUQv8YamsnghC+nEgCQubBhk
3Ui4yKa86iNN7pbPaNMTYbsyOsGcKpW6ueQ8CFHCvJ7ziOEp+DuvBEaajRUqncyQxUM+Oe8O4PND
R3l418fmF7MRkOn5oJywqpCFuShYWbSvHaN/inT7nHdD8HQ/IOS7mjAhWd2zs7Nt2S/jPnug9ooV
Ea3PVcnkp5p+yFhrFtxyMa67usIVD4utwbG0C9o+2vYsez+67Cn3+3yduSFSTSg008rD7YboIVZb
S7NcIBD+VUui9OrGrc9cpMU7sNrDa1XqL95Q3kDbd2rsb43tRE9px3RkR+cS7N1lqnJQ845M3qUe
bzL0kfRpzPo1NphvqbDZ63Q+Jak455d04Gk3yJqA5bEs4+M7ELTkHqQ7N10LO9F2laHix4KlMZ+C
s+UnHt+6UOZHM2SFaVrdl8picxuVdYH0l8MI0QOYclQcdayaoFlwks9jw9oXGXp9Q+ujtasI6ukU
tOD/OJfzuaUwCAvVPUFAQaswHwbyQ2NXpRevRr4A5C2UmQNM2vF2tEpuY2Cqo/73IRKtOhKzNIB9
5tX9wj/vwY/rMDv97qAt7TMVIfyegmM6H6qaMtPoekR5EnhiAt+W2yzBTpIUAilvlNsPpLorWrVa
embj+9VZc3xSZvoLzy4fS1oLD/l8ENmQPzQA4ueT3g4w0UpDexhpdsi8mFGVxH8Aaq1PUlovRmQP
23pyqtP9rfuh1tv6r1PuwmzrTs3H5CUjqsXRJz0CxOyiCwewdPdnUFQWlFJdiz7jEbiJjaNnZSqT
Fb6080uQ0JZN3OTfrwTQYlD5VM5qSJpw0ebL3nxAyh1tigp86/29DOrfGuYsG2HbIuImAbe+9Iek
WCcaa5aV1fcW9aenciBU3C7Uo8DJxF9tIqG+q+DKjAadz5YAHffvq8PfV3F+eBjTyx8HQ9kFg6x/
NuM9EaxkQXrvGAYL0HVRecmrIDQWVWby0tUo2COPX+tuw+kwPaNOdI8tgaI1hqxL7bg1CMGCcd1V
W3Am3rcdjnR8I+OjrGah6qjCZz4tY5Ngjzx0qDQveC1hpRmf7IsYJfQJX1Y0ywu0bACKWfZy17aE
CwXCSlaGUfvEhyZe/kDc+gIQgkPnBsL95AIJjlAyOeDxaZlnIMdoReDqR26mbYlHWg+u7J/jRqDN
8c19qFXpw/2tCvnFIgSVdoAtFu+A0xLvPvnxueuK5Kz19FSIjzFX99N/LnhpbezKoGd970THZEji
owFodq6I/P0yL2kGiRBDkJ1V8ppEqF0JMHrzgsxfEXBoAbVtL4TSFg/El3UvFnnPzZhCDrJHwz06
+rDkYxUU+Ur5UfQ+Atkp+NZ1jBWGJdsrWSswRGyWlK2s2i+QOiVVLwqWyTI2DFoMLq6ixOFUtaax
Q+Rsky6t4zLSQH84Gfkdbc9qc/bwBAe7zgyxvL80NOvmEny5wzVgnh3fM87REMbUJMxDVLb5uLq/
58SDeS4Du18zas4yHP7d/ZAWY79wfSalBGgmPY7ItjeaURSLSDOrcyqikj4ixiim7auVlBuG9/aG
c6q9gdnVN62DpL+NMgqBwO/+KFVkaD+5Kn0dNA1NvFUQNZ/oip1nPelBH7LfZz4Vz/e3DAJadDeG
7FWj2LzPXGKeuRADFBvLaksIxcxmBKCCkWrIKBauBNnZTfqT8sW4dfw0BxUf5482BA4C7abZ4aSf
cbhmj3aO5SPKWuht8+n9MJfblp1Zj9v7aQwiIKIbcqK2/Qo3TLwjmcKQWFXd9n5K6vI5R+b4FDrs
L7Qwu+S2/WMaXvYesufa0PExqCH32XtCbZL2StRe406qZ3DSf71vsFk7QMEh6XL+Kr+HFAW0vz3W
ckoXaRFrF9mkQGSqGoq9lXCXIasO3T5+93092qisQzXW+uCSjP5jMt3uwSqy4clItZ0uGlAEVY4Z
0bPqVaXn5qVNjezgaMRIlvM+x2ODszAdt/+hk+ybTncIPUyWBXvgS2fqeyKfGHsMNZEjFJoadVfK
uWMb+xfF1cEqoycwA6giQiFWscBEl9mldcyh7j3obPsXg9WTppA5GXACJlF+5A4BxxA8O3H7ENiJ
/uXo5Ma75QhkYLC9S5yyl4OQon+lFWTUEA5VVOjTBTwqVQwUEAD1pf/clMinTOtTFLr1QrqDtjbE
AP6kd8yXPO21tSoaubmvC/85Nedl4v0f36/WE0x6xolNUWv4R9GBP9i0hHc1MZc7QM8heiZ+hawD
gWtzp+Zg5Ho69FvTJW48FAqpTkufs7NYyBJ/Un2NGUV3Mk+mqxY01t4sklPaU7iKvUm8a4Hz0BnE
YAxWQ/Eszr4lcY9LosHTWxMpqN2lIQ+FRCLuBAflCHCuARo5Mw3kweqMYR9OeXuE56mDWgrVyVSV
vXXIxThPXoF8psrYLVsubIt8egNzMC+AzPgaBARhxcUkviqV3CbydVYEFFC5gCZObK+Sj7EAiIEU
yDwPKtR3Yzqi/QsFjRNZwDVkxZvoXnkgNaw/9pUYN4RlxzdW8CmS0VVYS3lo89Z61cEcGV2dv2ck
s1jSshY8DuP77A3BToUl3Aqb8T2fiFkXnv1SUpyK87ZaMxSJD696JcMx/9LbgCK33DdFbT22tKKx
x4zWL3NC6ZKr8BOTjUa40tCc3BytUjwCOmbUQkxklhPZ2pOaO9KQKYa6PbNYJB7FosVZp+EbGBS5
z7vpu6JuTP+rK1+qkWK+q4Xab42CVW/Wn70qPw3rZ0r0/mlubT9VHv1Cv43G3f0Ud4SJhRN11DD/
k9m0m3nIUZTrTJvI3zsd3wDoDxg7kbnn1GvECVPEn1RHtm8AQ3zkjqBlYBEOSt9A4uN2q4ufV5S4
3Iz0wZRYl0LlPTWYQGziYEDB17hXI2m6y/1A47wjxYjHiRsRNYczflp6X/3u9ZrQMKMGu4JCA+t4
88Mw+HvUEo0WFzzfuEvkTQDBofFojGeX7LO91zP2FAmeA68NtT2Pv3sUXTRt+wAMtDkiah3KKb+h
JguWemz5sNhhobluH36aSCNy3e9+LC/d2mJu0ZGYJciAW3TWuMFMYvzEmvWWoc3cS4vRgdkahos/
6pdUhMnRUmVCjzhBvGHorzJ1hh8ZoOVM4vIdA0C+zt2kP/WekZ6jPoClzxj2USi1b+x6+KnN5Fvg
AX7pdaIlo0n2BzOzekYJirLZ1FDjsfvyUylGFMKP/XPZ9Aqcu/iBk1l+mlkn2HSW5YkIdvVkNNZj
qvnlJ1FFEKUbYR4YuSlChWp3f382va8jCowqYrBL2iB4UW5+QP6efgmf3gAtRp+hz6hvGeXzv96H
/LKIbcpYNqSaK8peyt5jln2ZuvZ7pPl+I6lgF0mLvV+QfNpNYb62ZR6z9u/zJaGDxmsztZT4y6Ze
368WAbsYWo/Z7n5V5nAWPUczj/fTSEerb0jtej9zKPe3uhs9ZgZeNhgaOxZWpNLNYUQOFfhDJph9
Ikdo+ymJvAN3BURwQenPjWzce3ptnuivG9sa1fu5FBS2e59JRL5K5MGYVAociN3AYqmvm3opssJY
N31S3ihkwH+ow570laA9dZHNTt902Y8Enb4ZAAC9NGP4S0lX/aAe2wtkrh+lb2HQKor8HMDfP42B
m6/TXi/eNSM5k9cFzM2lDzf4eb8IsSc95GFrHsMQVa5rJRkP9RUZe/Bpg/NbB2NYHLhvffKVrN/3
67aPTbVzxviGJohF64j/jRSWdZTo3TEqEvOozVhPIObGY93b0FocEbyDe38JvBKyUXMiyoeRvqHZ
6aTT9B7BK19GvWge6QtHWxnUNPJ7aR5L/qBLnJpvjSaayzBHbDhkH51pDlrbVm+Nk62FcND62j3C
CYz22mDFwK6ltScurT7EJQNwZGMFxY9Ic7RM/V3aVzSKRmAVcnbj5Mg9l3DhsyeroRE2lPQb7qf3
g6S3GU22fEhykT0RtYlFiubJKvwqhB88xW4xXYidfwD/VDxjYsqf0aVsCvZDD11NmceafA3FCa4s
I7iiRam3KnTAaRGkfWhxAe9gsopLJxm7G90cnyj6ZEvAtemHIfoPWqD17xwnue+WPakdPdEkTeD8
IKD5hsptvMfSZ4kr8/zJxmq7ridGxtRWLlCrXtvqA3tiUZXiEHsjIO+xjy9E2gVrX+bOY6BwCInK
v8S1wQ4Q+YpcQe2ghg4dL1u7PgoDN82t7VQxphWt5zPsR9/ZYGnXBMDds+G36/vbXRqKQzBYm3Bg
1ia4vf+sfP1DQCi8aQlxCKNi4U5EX/opb1Vczrgof2sATSJQIDb7Hfu8R3/wfIkmv3t2DGDX5jRF
GXjklojg+RDa1JCdJkW6L6Od0ZCUCG+0v7aW6K7m/MoxAwhwlgWIfX7vnwuMp9nGG8Nm+d8u1I1f
r+vWZTi2tAXLdpKalJ7fihGHwcgPtrmf3g8j+aVOxpBalmFxM32qZkR/0hErGdHnt1KDFZWqSDz2
mR9gyN+yAsYsuIMIlWhASPv8XqG1HbgAa38/6+J4vFkmk1hPBur6/gX3A8zZo6bs9HI/08xmEaBp
OMIrCE6I8LSGeJJ4Avo8H8gwG5tVlVnaulUNHD7aqGmGhDieCKoTczCWY7X7rEh+G51jrP008A6a
qiintzbp1ebQHgQ2hpWkgwhg3h8OKaTABWMpwci+3iKm13iQAyKl/XzDA06QTWjBZh+7/nA/mFQQ
Sbadz024pau2JJ2xn8MGehkXBxSs9nLik1m0EQyBPs9XUW+ShOSb1r4Hs96CvcOckmYbMRGD5jgp
lBdkEAfSANcT0RiRTgBtyU/5GE8dygdsGMgXCdORzk9QIoEBz7yMAsdd+Q4MBWQeLCbw/y1HDKAA
u5+ZnYhkSqqDEwqKTKOEf6mB4tTVO7ZX5PrlWrcQcoo6YBBWqO8ozxHtCUWb/CKTvRdmSYaYhUgp
t81gLkR0rw0VjzP0zqhcB6X75XFXtpptLlmxXxXh0TSRckuOG/rkZ7vvHtu2KPcJQNBmGItjTQrh
sRWPoizErk6B7/oYmVHn2/SmQGnLvCeeWr8MJkVgA1FKQ4M/11xjbyezTJXMijIvnOPEFnoVU6Rc
DGdrmujYu6Z2GOInWdekXETF0mRDccSg++2HbbKBobriUXV3KHOirZU513rwceUmPYsv1KQEGwhg
6HV4MVKKepMzqkUwdI9iqB7vdwvPEkhdr0jeyoSQjmyKKP+gWWX70ZeKdlgkDi7aGdAjI8+pKB60
mhDhvw6635CW2q7mGjuo34E4YIS3A/6k/ZCmhB/b8UKEc91EAjtMqI9Gzcaq0RTExCOsJuQzh6GO
SW3ViTRDGBpuat96F3o3HmzP/aZOL5fKC7ZeVl0ziPTsBr6kaWUbYyB0x9T+6EEYHkOcJVQrsj3A
fJL5JtU/WlW5s+LORIB5NiiOI9pWL7jwjbmrCHI4NOndTT3hU94jZUi4k+AdxWBgDKgIbyB7Ys46
mB2o2HO5jb2RGtT9EBugFrH5/KK0s9aiDdU/4i9sQmoq6lmUwHFs9uUKXwXM2t7ToR1eRGz6S5h5
PNUk9KBkvdYe2v0MXchTI1F5EzVASk1Oc57NxsLNPH3X6p1cCTt+b2DNoYolQ5CgEASidrpJW2Rs
g6/yo2+2xDiM0SZ1E7SzZU+2RzD216qLWA8aGx8Z2cKv0LH4I0ydeopPtqBsXNqDuS4d5lCNJiIG
bDyZxsrpw4Ldx//m6LyaG1XWKPqLqCKHVwllyUkOsl8o2zMDNKmhadKvP0vnPkzVnJo7QYLuL+y9
djQQS5z/gGi39vWWp8wElYZdacImkPnkMJdM2ZeZQN3Wbs4gcFdg09ttApno0Zzyc9mof5GnrgW8
8k3Y2p8uviD4IwKU9kTwIHz+m1fgoAp8JsAoamkaxAYGAkKMpp22TZMIbP4jpzyqKZ9R8GrsByu2
o/CCCOkCjB8pVKivTqXFMahVd8HVkeEVWVkhzOCBeJW2zxwspjOSOOepVi2wr/yGtaKk0gPPm5Co
xQkrubn5AZX4Hg0d6M+8oM0YihPLXL5xXBLDbGxHN6w205CMaIPSM16F8eiQsXhO8Q+EefsKEL1n
4cBlMbuLv+2QLqEq+EBphAeAHpP1PJ+cYvrg+TjBPSyeLFCwHVj9P8IsDpbEiYZeNds7AlPGpClu
fUF5WFcYzzj7PgLCt3QoX4CEInYhI/IkjfTT6Zm+aze0rwSMB3ETgKhpqvADwnFKCH2GIUWoqXgi
LToFrbS8ZhQ8a2bLUZG2q0S3wZuvwi2SDMLIfctZb9syDd9z6qiVHbT/8HI3u5o1cewJH7dV3/HQ
O++hg7kiVzl4Rot2wsqdIxFcAJ3C8O/o5N1+6IZ8NZgMd3T/VrdNeynFCz7oNnZ9FP+yMNIN2mW1
npIDE8SKOZ7EHxc8WS35GkHZYfzV+8Lk4ShRFLmDGewbxz90Yw9bWCX5n84isXSo3W+gEWRPIEXa
jD2bcIRytHAGnU6DuWbEHphPbXCg3+oeu4XU77pqaMOopYQNlIrOIMZtfdJ+jwTGnAlVSJ3nssHO
Qrwi5uk2/Bhb8vtcZtBrbYqjxyQhMiYfIkF/kdHy1nXk0cNiWI3uco2UAyi2Xx4au9vZ1TR8Ekmm
toN4QlMV7jRRgomdDq+tO+4MIHDci8ndRfLgOogYZr83uPsZNpZW89IPMMajeofxoNtIYetDM5Fs
hoNQsOTzQ1j/1UV73q9i3h/SKseqrl680JKbNgjIfFNlej+61n03+p9ukm/cYlLveVT5x1yGbyYR
7mz5uvam8vKvbzPG4WG/zHXBAiw3AbotOmYQVHO+nDxf6is3GpIcftdmwX1eC5/JKEp+OZaf3NEr
2jQZTyqxIFKV8TBdW8VCio3nz1iEpJRKYT1LLgRiTuu4tNNl5whVHvJF9SuNG1fgI90GgmUPQoGr
DxhzkSnJ9Lhv4z5CqZKT38sEZ2P1LL8ak/WC4QVQx3PNsemOPmdnE2wbadr01XjVrcVtHwFsrseg
eDci8aX539YyUWU4EXIk5goJrwnleLqSForhMQ03d2LWZriD/CcG84DYmYKm3gW7UhCbJJLHSNeu
tra63Wh6R1OH7lHk0yV0ccgx97JPefYxOpoRsM3sufB8fyXvGaQjHsdVmo0WWgqJKLd1UXiBS/XY
AcVFD2B7aMtPh1HnTkbkBURI+aDa9O1nEUURYsoIm3hPqpWRd59+hM4UgGXctunb0NbLsenJL7ST
fz5+KWKYzZtTZOfc59vzhipdW0tB98CHw/EAice/z5PBFtfbMQBs7xjzgaf/aLUkxTTRe8j8ad3o
BlBbrcS6JbZz547y3S4TfxVMlY7Hhwgv1QFJMHiQwj50ndwLS7NrcEl6dh11ljK40baqvbefJo95
FYdMPOtpnQ7IVaI03LOk+1vRweeVSU1Wgo2GoYxrAa6Z6MydQmiKO5ylswIO1Ct029GyCfIx5Vur
MxgI6ULSsXwJpgCWRmIdEiqd1iSlQ2k2vcJweQd954oa6odBh9oGibX1CsM/zI3YMQSklipbsRZF
mZwSHIsljOf9NHSrah7sDWqrifQfl1AVKAgwJGD/j2rTeykGQ2U+MvkVBGiIc7to+xSgeDK7jlw7
GMT43Yh9YV/yilw7BXWoCMAZfwqEwITopgNQtSh20mCM0xBwn+mVD1bAQkjkO0TcHorYR4Gv/WDx
hiJ6bHaFat5adt8PSR76aF66u6W1OxkVMQ1+RvovuBD3LCPMMlXvPjVgEQeGXmsNh5zGzz8mvfyX
jIV8BowJVb76qHOCX8uuI+Uqcy+LXRB9NHT8ro15k7kBDxwPHKw4xPekk1vays49n++lmNJXrfl4
ygYDq3kUw1yzS7SiTW3CdUc8FZ4axabDVWThoZ70sN/ZC9lQ9JJiR+g6dypY4c2U2BDshwQUIbni
zRId7qnwVsLpFH4aVUM6pYlbjace91f9OSEUOfATpofpBqF5uKsxG/L4Wp/wNyil7t2vKRLKAJ9t
AsToFNXetUTffNJqLlZh4wePQrTbFJXSS8/QAEt34cSS+LIVntQIt56bxgntalDYuLzb6vT/D6r+
1QZvuU1EAxs2IuzAEV5G7A93LzztwXmubS9edFtvDGHf+n6SKKcj9F+GvDXYpwnKC9T+7v16YGdO
MGiX3uyOUz3rsW4YxPsAtsR54Y/CPlpucGh1M5/KutyEvcgwvepzC1KFaqne8MDLk9Fan5gbNchE
lsoa4jL5HhhwwYo1UCAontsH2Jsb2RJTgD2f3BY8UMylcCYCW1Izd36Xm3ufowdAsHnKZ1TUyEFL
Xe0roViUXS3IiHGZjl282H79xAMiZwclS1tDMuU/rQPAh0YCK0sFRCeNtXPQ2DjiULhY4vzwdzJ+
7GgETyiHF8TB4aX3xr251H9yL7WO7hDq52kONe+5+bVU1hmNC2aDyP7SYDOofhVt/KBhDJAhjCyf
91yXzvM4CWx+7sz9O0XEnXUXp8XzQ/6AjKt8/pWTT3s+te5xFPMvReD03EVqes5ZFhEqVvSruXcn
/BhA6/F2b80ClSReygFQKSFF8rFLcRCpJXxm8Bs+C4VcHtZjvgkt7PJabd0cRkYpu25NKEUCzy3U
GwSc7clxlnfjh5KDvLieNRX0mQikBl9qzH3M5yDKOyErh8E2EnyC0nIfTQ7VIAVCnpD7Y+Io5u8k
qDOYGecy6i9WWG2XOiK3ANUJmed75FDZKiyqat+QBoC597XqI+Pgg9pdBRtNIAR69cZYo7t8yRmU
Pv3/Q9OyJ8elhxEWdgsXTfClacjiPrV6ck78bwQX4QFKPjvsu3S6WXaB1z+mIxkGFfi8OSe25i7P
bZQ613fjotAvVWLh8GLyUJZBfgRR/2Sn4zM5wiycSBeu9PytRYFtoxIvfgj1Phlhhg02QeFBS77o
yInpEWXO6vWrHZ16m8Et4lvaB/74hNCKtIGZa4whyT2YibLjHmiaP5u2fq6pt8+sXH4y0Q4H8LDb
qmjO+If4nbMiHuy7+LnGU2gH5K+WhO9W1bzqID+s7KSGIMYgFm2tOPg3PRPG1JX4wTwKuzKNDgYX
WBoi2PD658jryFLIG6J9Qyz2ZjPG4wgAqBrEA1MeEtKCcTMI8nDRSDN1eslFY+HU7h77qiV1YnBw
ICX4BpUsd2aakVdjwzsMperWOiyJhLWH974VB7PsiEfooHnycJzHMhxP7Cb2ShgEalsIX6eEakyN
bbAZu4MzMWyzE+rPJIIE4DJlNkHFkFT9yJwEI4RweMILgu00+m62MnFqKx7VQfHGtt6GvNT1aJXV
tqoAVKS9SdYKDrQSSzYBhJT8zDDXpvokxgPPJXS/td/Z1MYsWuIunN/9ubEOPKMWG7gl2Xc+irlg
wauPql/0cJOdhKdeDshZEALuYJYMcTRMZwd7OG0Vy05WNGiDC2yB9Oawyba9Eazr8i5iLtQVZsOD
aUIslIzHuchZNuBP2iWqjgl8uzFxTI5BdNK6gWTvj1tMqOlOtslzEHrWShsNp2gOg2cmEmhM8l0x
fDbFTHa9iVPXDcdvR2hrg3r4THLGVoTywYja/lSCmStNwheKRCBS9cZTM0OrD5LsFQUrg1dkvhXh
p4ekm5a1y5+DdX9GbQcDusZCTlI6sxC2MxqNeHSEbFasp0hic5I0+95klzQcC4r9SLynQYgFJmWg
J8rlzQzwY5YVRpvU5YP+/4cQjR6OS9ZKtlvdp7tPtcX8ncaS1i3BZD2OaBDvqX9j8Qe7/Lj22gCH
dH9qBlRYCdEnLJEhqb8TGOyyDoEvEBX47PNkl3u+s85YHrqL7FmcY3WfQuLm0Pc1+8Kb/tRJvkep
TvJyJqCuBcFbBWJonQwsl9sk5vibLjXUl6rLD8D6iL7KIngsjh0ikjNjahX6fvQ0nbyC8L9IVIIr
aNNM9ILPzkh3qZiRGIvZjcuPcIGAFBp9t2/fQmX+S8gAsnN7hgx25zR3+UPTD86qS5onJ1A4nNId
WvyV24W7gTCAVTua70YAgptvFcu+GSx7gEQ7TcvG0Ao7nCZeyFg04KShybaOeclF2nz0ZKWXiFrX
DE4+iaTbRXn/PlpUqL2XVHzO4Xa+sufI28bfdLN3ayZO0Rzq+n6Z2YQb9EN1wNhgMzMjiNHH8Pl6
0b4sSDllHfCVNaXBzNUatr73t8RLDiKHGWAXmruJjpk+cJt6g4lbAVxMaQxXhr9Uo7BrNr6ZnPzC
C1YozQ5YilRcswY+y8zaj0HybCJtIvuJo3mcP3Dv5JsEiOBKmRlCfFy9T3ftYJu/TZDANqFntiff
b746ydPoFtjHawJ70DWtiSVC2l2n3ZZaaoeX8WMAanL0SPKzjepSasfcI7v6wtdQ6RNZnW0Mq3kM
vXo1+hU3F2NsaaJ0cbJ0O7ZL86Qxxa48DvAQR8qa2O7pkBklUpWZscjQqfh8x9aui5JZsGtWf4eg
+RlNZ9xNJtNjB93nJF1jK7vxK0uzr2ipw+tCaE0dRn8SAdaiRXTEspJYICE4aRkyMsK242BkWKTt
JOeolwevZYjUWdUjCGQPu2r90CyuxXVc8yGlksjDgKJWVlG5H02wSQ5d7QbKu52K79Kcoi3bfR9o
+Iq3isxBm/iTIsTGSl0dUcwNsUWEvZL4IhiJrIOQFSATVo56jB6Y6V5MruHAs+Ynt3lUaI7WqDyo
8XxjjCsPsGTWd9d+LObtVAHxKpaa4Chl1/syJPZ0uUcgIh85h8MyEVPoY9tWjETsZFSx6m8ZINGN
12He1MapwqR8RnESMb0gwKeAFbXqCsJ46BBl3DOpekFGc4jwSjf3WMLMEcUO+Uq2Yon9orrJiZM+
bLbEAr6FplU8LL2Ml+Loavs7dBFFVAZag6rUN22BqKnnvSmr32p86C3npzdUBoxQf/SpXR3AWHWb
iWpoaGjWPWbrx2yZX5fKDw5zB26mK7zjkA7Rcz3Pr0hsT5VlnSkKYC93Guuzv5/h8Tm585pX9k9t
B9HRya2aSPBuN1UpBmuGgmL4FtyMay57Jkw2Q37Py7Zp4B4GzdpjDPpbbZHGaHKvbxIAsCsHqwTF
G0FaMlG7NtLptrMRPuEd/OWjd7ep6rNYhd1rKnz3YdbPbkRpbZveHqJeuvaOhEwRFkPicWjemu4S
8J27ijzywGzDDerD3ySd9ky5vbia79RHbrRy+RXTcMkL/cUmhvhJt3npmhklSJ+fbcYrsefk546Y
pvvp/hY2QbGdHPNGhE9zSUEWJ/Yg1siAqL65+MP5hFiXK1lfTIW2ovUjlEVFfzPvamWbImyctb1p
DYn5LSF0rJ4kJs2CUYyZtIQ4zR+iC68jBvhpsUDFmyMNWZof7OKrSN2A6fnE3eOkbHo6WC+ONvN1
AcvQldDtuny6zZ5+Rp5P79L9UVP+rvB66+bmG/jppOPsy5brQ8nm6C7iIlHcodvw05WDAQ/BKr5n
U300KRHHrZBfo/JhsXisR4vA/KSQPLgdMTRIFJ5768Auc7nUTvgxjZzOLVYS0x8ZRymkD9JDYR6R
i9AD0Frh+gmAxZofmYNqfCag8liAdupc4gU1wiv+eASVso02nfdKXGF78Fjp4yLP96D6P7H/7TAx
fYc+u54pNAD2YRGPBuMj6yNv37jNr2c8LuW0VR3htmSp/IYiAhaE62ktKn6nhF9bIxDYTkR5StGi
Iym+U7KPjWYIdrkgEdyyHwc8Km2XPgMPsyRRn4Xo/+hhoZGf2xyi1tZ0Ueh1QZSBOg6esoYh2X0b
j2ts+SJ8zqZMZKnS/BmUGvbWMtTI6sg0Ogh0Xls3df6OnGV06xa2aTcE3GC/FW766wz8X02vvyok
WDySbEwkOIvYUum3K3qQLlH2bWZJh9Pf/U36TZFl5zodvka/fWU3M/DZDX+ivrrqAHlBbejvmn8t
BizzXXtwfhm/Qenx9c0CHgbQ8xXl9vdC0hojm3RtGP2nEXm/BblaqNId5iDmn77xbnWqf4KeOBqb
bnx0ddwOAd1bQuCchjyVLo+dMk7INJZvTNTTyh7tbJ3N3qPbW7TWxK6PFeHOXoEFYCSgoiHswGtu
cjARXgv2y0/Y8L8qx74hLXic8o46vZSsy1sEq4F+rNu7tzBIn8LK3gWZd79LzWFjLo5e+QoBqW99
l1lRr8QA0CvPELybTf3kSOeu1FXDThpy2g8mdZ7jwr+dsZYVuXy1VLIXBH+sRlhXGPHuHuTq435p
FSIOopz6V5krlkSvYers+wW6UbZkr5WDYXZMWcPM/lW0JVGn4i2fkQi2RsWoqE6eOasuAjcJ+wnn
4uXk0EZZSYIhl3rl/fFy6ynSfoYQNj+Su/BJC4NKJK9fZOC/uy3zCEurZ2HwyszdARdb8IDPYj+E
N/7I00zYyey/mpo4tpQoYkn/uRWSgT5IOmsFIwMleAS01iOy0sgHbj4mj2FoHlkk/Yxln7MOyxvm
NMS393X6AUjNwXQmfgx/POcgs9aGl38KBgfg/DhX+uLWkMfURePZAQOAsRE8+2h3Ct0Kt/F9gGaX
2d1Oj0k/cWClNP+QdCK+yKqSZO+aAjzAEOa2uwmofhaiVEBaDYDNlQ8F+HtSXphGNGXGsgBOlmVJ
lMtpZ61FJq7NCMhjQUhMS8vqdwnYFHf2FK0XK7dWzJyAU0XOl/BcBe8jecXvQKERFRezCL7VDDsS
rTX/FLzZJtPRQ6edB8iuT201WRvTck73s7V2QcBjgm5WWHx0jAg/WQ0F/82Qkb1B5ggjkdqfhGKO
Tz/EPBwUKxkNx1bgXSnc4dmWXwQKcPiS2bbDMvkPTdQ6uz+5UUYs+bxci4HFTBJNV5PlaD0wXPAM
c0Oy7cRNzbNlVCzCJ0im7LPOtX03/vb1VdDskkf3iZ9nT2PVrmd7Os0pnK7UBYnTlDTsFRZZ3hVT
ITBm8mLABcOsKDrONhcfh7LyN41ggh0sEMRKvpXKtbdKPas0HXZBENF8dH/bzmBAby2r2ineFlh+
3HTBzlactWy5iKfD8WgoEmjSJXL2afsaeKiTjGH8muGHACzJT6i62jjBy5mEATCLwutesN3LfVUR
WAg759Tbu8qzzV/qRQYzBUw1pMk8DXLq+aFvNiUGbwhqescEHq4Bfwdc0kHofE6EKyYdpBWNPT5J
2nHNPS1P6LZgjhMQ3FYtwpu7hmjxj0HvMVPk5cLsCxKvXSoUUV1xktb8wcZvF/Y4osf7n08EcRsw
iOqdPWqSf3JC3VbvgxynPNJlunh0ixOQ6IdcBeaDq6YLlgZqcO7ItdtThGLb3/TQXuqg+VuYxZkG
29qNWeEcu2hiuJmjG2LStKKgpo3H9Go41j9C53c2PLRnWbDFsSs2XxYWU9cXCYP+eietiqXolG8x
Z+oYyNE68yVGZgkDLTsHSPHicC+MUhzZBPC1p3VMPmu0q+RAmMXETrxW57bvmQJp+5UE9IFU7vsM
risVPoVmOhUlNuNkRjpOSim6JGOfc2+AJJNXitfnRSGX7Wf0PG2FjS5LmujJJr3XMpHrrj01vxk1
22t8r/sSdx53Wl/HC8GuzyPp2CbYvjZdnpcpJPgwwmaOXPwv4LGW9SZCHAA7wDmo6xwAtzpry7cu
vEmPAG7Hlh+Nhdy8WAbr0mc0t0X9N638+uLAJeEo5Qc8S0z/5H2LuUxHwzYDekut12bv7QpfqMee
/jQdHbR1zfDkDWTcmiXgQ5XJW5YWZAeMLTCrgbiVLAX/yWRy7WUdydWIc94S27Z307xgmb//FBED
gFmPiOe6Z3WA3nPn0qPoGZDIXQe7zpj5nHq/T94lRbuR4YKa9HhG2VruePHg8KO053aps1s/f/Wa
WpgtS7SDv07Sqqn9OAiaU43IWjj8ZHb8TW9AkEUnCdoiUI92aYwPBYb4VdBW/mXpfLnLMytZVy1L
bF5L9CEoHGba4XVZYuefx+4lRzi+U11Yn5KGaGd39It48V8x4WMG8E5+mGARLPKXcsBZFMkn2rmU
eHWTBy0bjiqHcTHYalUnPk6WNvh7R2CsHGWa52DS79XY3Q1yT4uTurEPq3BCj5Ajkt9DkEDn37x7
JW9JpbM6NigOyfZFDRHZTyV2wHli796g7s+SCRofJ+9qqetHN4MZWprfqZ77tb+0nzKtekZM1a1C
MrdZnPujwFLRjJ79IQVsnYaMHu/6zynAh0wW5OZeYGTK/E7q4KlTk7vKK8+Hfni3Y/ROsGUn98Up
/ndKFwKuC0wDADzhfKrw1e/KuLJhGDbpC5pt/l8TCezcKMhxMhaTw7IVRu1DoPMgLuHKdybCx5B/
YiHVQEQFSYvQGCouuJlda5EVW51ne5tPLQpQqI+yv4qp55drvrgQwJ9cfiqvfia8wz9ZNba6nEV2
PmITGqJtmlXJrmOxvs+i3okZMUE7sQ5BmsWOi2ZgWJ5ts2peXGA4R88mWjn545FntJELv6RXazEU
f0YbxxPfM1MlcgYt5h8MDOPJopHOIujoZGZnOcnUaDbeG9Ze5Ji/jGGw8zkX6ED4m7f9eVDti+9n
OCarQ8V83BXMLAgMqTDKwoaW7HJikbAHjxLryYDE+LVYP6rPf7L6VpvIHdok+gmHiMBoo6P5M88O
oieAwx66pOQ2WNDTWhyRo4geEEoSjx3Mf2fvCe/aroiySwpWr8wQHFMp/rGtiglb8cEf/2JM+qXk
lGpHu469xTxnTFzXnlMxxs/AznoQDk1obWOWv6DbBLKVCmKgkvCQuCOhzL0+YMZSjPkFroHMpXOn
VLBa8tXN+VCQdE8XpxCK8UDbBWw5zWXUPLa6zM5dH32oAU5t0OqzNxrhSrYp/Hr2Psb4RpB4sB5n
58v1KrphxhPocIkAqe4mkurel5PK1hLGAdcJpWCg0mg99OeubB+pqREivRgpnGJsKWvZMpIFuP8b
DixV/eEmSGnCv9k9pLq9zB4TG08QIR72yLLuH69/M0r8rBSLXT7SbDcVa4I5X1U2m8lp/upc7ylN
rX/l5K3gq/5JawCgnmVdQ7t87CO/3tosESBX2GvVBWAV0elMrbFuovQ0+dFPwyJpwi+OM3aESMZs
RND/CxVh5ayNu1+i0g+jY/7j41ozGcOSGZH55bA7jOYoiDs6TyLh+nyARCr+gPWDWWcFV4oBgEf1
MRipWzKWuMReI9FI51XaWFvLHYiZoAFXTrlL03+I/CnPbBvl0WRsas4JsbhElhc4M/PuSbTOE6JI
EhNuSCD/SW1di1yvldVMoN9QwCBBG9Gko+VfZaDD3aaf+OzsU4tjgY6fc89Db+YIg2RN+umyDNO1
3aSgc42fuSNXwmPm54b1c8GKZD/7E0xCUiTiVnkPSz3Vx2TbhQoHQOQj7Mx+BaHVqypDDZZw3XZV
9RTq+U8bpvTnXvpCuPjS2c+1w+ACT/V2TNgJeFb5NMGYKNNr0MinMmzVBtHuWg7Lse/8P829QExY
ica1yadLcf2NcpSS08fPWF9shU68lsFPLR9nzFNqsk5zH93wBkM+kTZP6vCSNSaYSlDPaO+3evHe
8OoyAKuT2DHwKub1IbPTfzNqbGpdtBYIFtD0ZHTUKtjJ7loA5Fo1wabAnoXNByFMj8MrDBBwZeBF
MqLtIAj0Ky9hoTup4jj0+qnBUhMPUtJyTRq6pCstVk2vJUlXzDbLhdKSsoBB8V+kZWDopzMhFF+Q
BmBFOzH1Pn7DQSHHsfGAJscos86ohPKDrKnRmU/AyMJDn0pr2KN0Z9hJBZa6TIt6SkFkaRpXI4B2
dH879P/vc4jo/77scC0eKscI79nWVy+bvIuOMExNeKJXjTXQpASfcDg2XY64jP7gs4uyV2PEOOjh
EZoxRkEf42cZw/fe1t+VG723UzJsSqM5kV3FYXl/TUDEDAAD4LFOQ4pvRIKRGcrqODLvxiEjVpOB
3MZr2U8FofsnkeanQiywpmZp9ynrNsNwwHixthKe08d1i8IEyupFwmNVcgGN5z6nLn8j5lT5mmxL
RpvWcr2nK2ZJ8bcY+ADmMuX1kxCrivyQ+DmBjPexYaqTv3b3hov4Wk3mazXmH6A8Vz5HppnV73iX
2ee7X6KY1eMMOYwzaWQdmfwCJnhp0AvEqujIFZ/4V/Tv/P7zDmXfM4I8NaPYppqX6Hp3hghxZPfY
kRbgimxMtqXRzhuB1gWVcF6hcLCPoRu28b312wMM7dGOmVc/1SCgw19QMh+O7waooibm5g7gqlkw
eIru7fnC650N11SOLyQGCkaxgml2JR4rnjUmpIB+cnOMjYpRZCgHxrA1O07/nah6aXYjnFOMIASC
/3B5Rdh3ZwLr3fAvG+EdNFXQTK0pYym73ZAhJ/YHbO0+XVfd9p8Trb3tpUhvginZ+k7GVy8HrF53
+lljfLiPld/9pXVFHQ75ykz0U+anzzJL9TafmX5pOOB0un48CgdoFulMXBWBg/m42HrdWyTTL2fc
cD0R9ZeVb2glH2xQAOTP0KhlLXMWDydWP7KmbKZdtog/2mKmh+6l2CjtMLaJYrgvUOQID1r3GF9i
29bVwa29NzB0nKId0mBOzMGLsFVn6rXFjC5we5sJSjZ3QOsxT0mxTnkikY5U/4JsX7scMO6bZSK6
VvmhaMdft1X9NkKR7LsoPOeyl7z400vWm/RitNJx4tKM9u7V8FhuMKwnhvtPHZQvFFiWjcDG1T7r
iY5ZzmJtK6sSMcEb48pGSlTdp2KF776WrvicXLRBZJmQnZbPJ3iv6POpNAo9FscaJLa7uDvHtpDY
ZsjMWa/fk6fR/Xh2sG2dau/z4NAPObzfhLlnKPBHpwy3xVTcSMZByTSf6oJssyYxHqWJ0Ig692ZC
AqGOqAyGSWNNPgrcVzv4nQjPXuF9I4DbYueBeBGQazIMcWhyeTVmeiJw9GYq61XM4hwhBpCFr7e+
yaQdnAfFIMXSrHjXhv6qFxhS9hjdQNx1vB+Oj7ck6TaL20ELzF5nUbtHqwpfJdCei+tZawe7ocRF
Zbd6vMwDwdYFH5Q3DR+qdutt5WRoaxAuDMWLbaYvBGBTiCFErGc3uXiGHWOt/9TGwkC5/x0b6uYK
tyFzS6oUmVXbRjGq7jrOaG0al0JPakN/vrK86liVo31MUgIjSM6Ok2K0Nq6AfR6NA5glvHta1Mhb
yIkBz/fMkEivcHkeGuZty5J+zBMpLg7LQQ1HeSX4DoFPxnPj0gI3RPeBoiBSQI54HQNdbwc7m9ZZ
R2+MigaVCAIAgYss92JWXD6s0nFTl/eTpBmQn/uYlgwa0BlxbrhwxvFr9NHp8z2TSrCC1gUZiUJE
ZiVxBM90YhMZj3MeoPWbd6K39pPbOXGgi37TOtkxU7yDgiAwTfLSGqUeY+7iu0iNa+aCSZRLv0GC
W0n++UjyyzNcs5GKr/Q9dhJUACe6YdY+tvda5xPMd56ZJlfwSZr7dNo5k1O1xDZD513ddQAe7PTi
+2ysexgaJUOUTCXycv+jSuiHlU/h7Jk94rJKcQ2E9FMTmU3rNCFYap4jakcwV7HuDNCVFmvecvxd
GPSdg6SRK3SqeawGSJpZ9Zd4UGc9B8Cg2VsRyyD5Cw+WszOCqjhAHL1n1mLT9EmMie0WoVdp0XUY
dSS2Xp1+z5ULHoB4Sm6cEClXrngqyc5FqnkWzXVGdLqyHfiuneCV1fCgI6aGypDPnCxoXNNgI5UZ
ruwcdbnyO2+jas6ojFECbf0Z7vqtViZ8ccc69ybDAO87aE0TLSjAXtjeWSbfeb/prTou2ooFo0BP
1eXzdJ18CQcX9AZrjQ13G0xKIh3gDiTW/FwGBUMv4lyspkSFmjgxXdMXHAK2JQVB7r63hCTYU5Ag
uH1MN2WpmA42tkc5Z/fHOycMyUYJ4fjFx03KXrb6a+XmjzOj6LVmA3ZFdQ0SeWIC8rMs4b9kCYDZ
8SBvvA2ZotYRG0ixDic72iFLwD81/AZAOo9IMD+iPppWlTegRahBA9ejEy/uhNQPuU6Yv7PHf8pa
61+WdbiuYe31DEE0m4/bnMt9QtrIqkAeoCcymbIlv4TzLSiN4ElZ//JItw+hj0HDTYhpdkbDXakO
BnxfEwNguPmV2LH6MfNR7zrWwqzrrqAuuyvfjAaVmL6H7pPHq/xMUkX33IlCH11RvABKQ98r7jmi
AR/88C298uTMj4yDdnCqfycbYbuDl+7UstlhuC2+8Z0jvAmNCXg2mUu2zaCysJJ3s2Ie5bCu2mR1
8DWBkMeZ9CUovLYEIuD4SFpzb3nzR1uNFK//sXVeu7ErWRL9oSFAb17Le5mSOdILIUsmPZMmSX79
LNbtnttz0cBBQSVzJJVotolYgbKdA6H97YPrEGnp1vCj90bCIg4Yk+ro6LATUbz1vG/RylPpok8N
TRfsuW98B9W3yCfwoArpdFNyQyn0maGQ52gXZfCSFcjNhVZ/acQeFq6zVFHJMWkO9xbtaQz+iV02
nEs3QvUXI0pa9Yr4k46AjMHT7L3peYfKkttHTSRsZ83iZuXZFSOZFdKsviA714s42HVQm7ZBBhU+
01uE1yLxVzhWXKcDRUN7gA82XmGkXNVCJQvkt9lGN//YJpzYUWd3NEbRhzcYZzPJD+0YqnNiyRxr
Oy7GtjWesNyRkeHwF5Y5+8vJCDYVPZTBDsvzaJ2sAs/a6DL1Y7KLwtf9quvusW0rfTno39w0m7Wg
qkHv1ttLWL+MEV2CHtuWNCoPf7RpbPWOrBl6dm+Bs2vTYL1j/8IoVzi/sT39Ktt0YZAHa6rl6Zib
JEj3WeyvEo/CjEBQ5pReerLZieGMlaZAxJB1n37WMFPBtrlkccUGrg/qB9blaCc0wofsaYJAyzCH
JehjqGO/1aq23WT0NctKWks6y4nJr7mNUiaVYJbpEEzYdJ6WI4hHqA8uuz0JR9yB0XBXQ+2f9Vr/
CVlASZeKILId2O4FujLk7kVQXYfKkcfEfhlxiGlFTwy88tMNvfAc2H1AR/AxBvARUvnUhZO7JLYD
3zAK2rY+F0nA0UjM8QqNWVdO8WoK8lXpZ+OGJQFgJFxDyZj/GnqJZ4D8CbevuYgDFUK0ROPWGC3R
QMEljPOVOXkvLPSnbakxlGe9uhnzBKHOkO11qgeYzN8WweNDnu1ZCby2ps/w2XXXqMkJGmGa0Xro
l/BS+2srFUQUNfHZRJG/zcLxPYImtawgjWU6t4yaqOUpthBMqbnDzA2G0yGY66Ddmz7nK7qapQsL
VYFL2utD+TO0+YPu6GLvaNNGm/llAu1Y3TNLy6vxtfRxukZQyT2/wLDZV795VzcrVaK0dpQ6Z310
hvXgLeJcPMGqJbn2OcNJ+ijkgx06eG/wz1AbO1/ItRBvOZdEbR1nRrAxgVXGrq7YuWlOd0H7ix07
TdfkZYklV4ZqOZbPss2J4kYTZnBp5wbcUwjnusVGUThIBZr7PMYn26v4uXCyXaDBJMQ7bRO5wygx
iKaJ1IbHcESrDQaPcV7P1qUldTAt/OOEKyBM1yWZ34tYhQ9FC/e0NLpTOZn3QZYjH1fD92hpv44W
c5pM/TxYsXdjJ+hILP/KkqbfdN6q5wa3nGTwXtbeW2em7sI0LPMqMTMLutsl5npxYhUnN20XD6uK
HZEh3lpPf8UQTiITdifGY16RHRBWER7MsGyV5uWwlq2YJygt85J5S8AlXtXGNkzHR+r2nZ+Is2jK
i8U+YUrTCCVT/dTrMJuJUVlwJwwxefHXJxb1pw+IgnF6jZ4zwqZIXzfBWJmcjmjAeFgXTfNqdyQf
BiB3GxrPFebgb+0iaxx7I69cORqHCiXYXg3nMI0v4ZgYOzbI7C9zoojHgquK8gOSSWuc5OGum7Aw
aEhWcolc267GfjU6hDcGesG0cvR3TencZzJ+c63+ovyX0BDsO7j6kvKEzzFwzXeiEB9T8UO1gzzV
BOTdkUBEpIPzIKTNKNNyfiIjsqD0HXyMbMifBHNEDazYZK1aOfwRIR2GcTKBI2JiH14aiybZj1ZR
ExClMJEbJM4UTs96nrNjR/hIaOSlSOpLapp4uXhJko5BYBavLTemgPbYdshOQ0SIdHzSrd8mlpzy
zObBSS8yg7HAOJg/SrlPTNsg8WUb1TfaMlNoxVNVfGUyPaF2xeLORGQEtmE0Pseis0I5S/6lLE5m
7zbLhqv7ynTp0JDM8aIUGKhsO9sQGQmTh+t+0jwTV1yv4mKSLC6p1Rjxu9uhpQ8z8xobpKaDzeco
OPjluGqH6CMzrW6FeEMBKYKVz33qmPX9uFWss7kaB2sXHRt5huNdVyMgzdNwE9rlYd6geeXX/M+C
Dzv6wTsRKQgrEKcbwzAL3vMOKZ3+mtndJ8pDwrHdFtQFFf0YApTxMHYVxrTOej1eOimu/2TGdYF1
XSpH2ohNSExSwmHCO4YbX/AXaxS8+chwHjPV1PuBBnGoDgIh7f0odWPNog3NnNplPSYFFwDZwuMo
9J3kd+o4tjpeuHXeGI9mzn6avDITL0BxmirLWYeyFCxkOAtSDZ10MZuulUNfNDT1yc4zbdPapOjk
Q/gSk2e+vn0sBq2J7WT+tNtD8EO8SHzAUcaFLTPRw/ijAABo5PP/GGUbzgWCczB1U4YUh2R+6++n
Xl0/mtb0iEaYsLf/+ylun1r3xwwYxD4s3fIwJcFdk0TjRs4/ki3b8pDO8T23p01Irl9sQ1ZW5Tlr
mBYtbv9DCdUATHBYrpjA4CBvsn89RDAgLGMW+lZqNpJrLh/QTUzFJlee29feXo3bw98/1j/e99fv
/N8+5/Zb/v3Z/+1Tbu+TKP9xos4v/D8+5/Yz/OM7/8dn//Wt//Hx23/x97f+j0//b9/hv72PvQI/
j2uA+K81e/PPT8FjnBNoxU+LogJZ3d8fNxMfj9Tt+e2HstkiTlxG//2L3d7KCb7912+LdzZpQHD+
+7D7j6//60v/8avdnuq3b/LX/6+GKd/dvv6vX3Mkv6qyFlnkAtLo1Y652h1YbgmCgvY9T8RzBPtq
m5sI0p0W9bspyPCLw3tfGwnai5IXNucZfaa/A9yuAWF67zBRLSWKIVbUqCiM33SGZMcS1dEkw+yQ
0FtNNtlIMQPMmESmVTqxyUTh7Fj9bO718YxjsmXDcvRAogMqhN1N17sY6RV3ll5StZQrcpP8bWq3
9q4sWD0gVUYmMAxI6PifmtkfVacfahC/FiwYRvveT9wO6YUdwisF9cWQghJLxXJBUN9KqvQ1baga
8lZ9p6YGsF25+zKaWlTribGJvpuxtTZMa5qVBRF9beJr3tqBvw4Ky3uFPEX7r8sDdxnrPHrh79Co
9vARzaiZLChhDRhftKldrz5R/zGYG8s7GdjNPu6LZBtgOMTiUH717IOtbox3ACVZwfR9fXEMtUEA
40ByLg+Qxu5xVFfwQNlFpb6KNji3qFXa5tOVnLQtpt2lZXUKIkt7liSnbHy571y0kH0xyy76qEP/
7uyMZlZFxApPsOPZa/JXgrXh4Azjuy+k61abOkFP2zfuMBv38TF61F2ElcO/nIJXpmojoA3zM0oz
kKYlGwaYZ+R8MH53h0Qto+w9qFhQdSabDdY0TEapq5cG3sRVn8DpBYJG8qC78TPrZ5hAuRPseJ26
7JLF6pd9gHjOkKcQXOk2FH/GV2ih6m8VOPJaf5HjXRQQKRPHWEFDQwE3r+7rIcaQlzKOZT2aLENx
30EVW5Ka3J/EoBObJWIkMqyOhcc2mWTARW/QqRanPsUzrOvBOx7G79rWfnMXrjWQuWPtoQh1vIEV
gaWclRUaWxuHFi9EryHDNzc18nC9i1i61ZTDLfyhOWXFYgbEkWWYOgKXQXzp7BwPVQL8Nk1Xmofa
0nEYyKuUTTKCdgMZBsl4EUM8jqvLoFU95kb7E2zcftLDT4i3/bqyUXDH4tMoHXMnE1KoDVHx5VVH
X8/UdeoY4Qb+lchHf6VQWK5DppKORysoMoC4xGMWa/wr/nKs01n/SkxT3dJyl4nUdrB06S+zwDxq
Kf9rm8hm6Uzz5qWjTdTSna7yFxrg1xYU1t4LX1lngitCmbEICbpsKi9bFSGAE12zHkRM4WJP5GsR
B4c7GSfZ0clJfmLRXw5wL6o2CUgjyh8DckY2ENxw78CYiOQ7nrEB01i3LbvOuHNc8W03TrvD4ggs
14Vp4oUhdpKRhU7Miwst6CtyufZ6ynuKDPJZh3qCCGqVCzsvguXgZBj8TkRVxYuaKdM6L+WLNzDq
GohFwxPEKy+/cMGC4hDoRLQd2AA0hKGfLz057qo41g59YB8mapVlNobrskJXr8EhezX3ac7yYYRQ
vBbowNoOIQB7pW7HxoD0E07ZIbJ/Db/doUroFphpiiN/Tl4PzdsA7Q+XBFt0B/YViWf86eyJCDS6
9hX9xnmMugnBJdaODC9aMiF5M221b4hYWWgyf2IP/crtu1qQWwW/3S75WsHmV3wHDOfyW/yRNZ1k
o7criTFyOTLrcVJfYIckKVxysvatXe5zpExLgw5Z14djVL6Zpf7cIYpr69kui7DZDCnBU6FtgSLf
pV383QPBhV6ry3VK5AOpZ7wCDNV113lGSb5mPE30axq3C+l3d7UpX5smYOk+AiLQ2XxvYYYTSYVI
KTf1rTX0exrA4ewMIxfzNdeIcBln4IYDwDVqA2jW2U5d/qGRoXOiIX12XeexUxUtAkPoBZmSgtYi
GjjhnQiJk98QOmOkzkPvEkElh50Vp6xXdPwfbIeCI/LJtWRuvHUcWy6qDz0KD07FeH4GllrlBINW
E0+yUhtYIM66GsoI4RCToYzMQEb31z7IXsyQdBwXxN22TpGuEL6I1dx77hlxIOlCDae6/kPUZrQb
DPlcZNnJtVG+OuxEp0F92N594poTYlD2MXDwj26eE2CiEVVpdMyOCB9bDhmh9kZnZYukSggtIWKt
qtVOaqzxG52Jd4FmwSGtvZb5cKgR2HCoo9J2tHVq2PhuCvXjGe4dCvFoDNCnC5bY/CFeKgPckp34
BGCtQxf5NhvdZo+NMcdcWjVH+o+HMLDvOR4go9naVerdzsk3Y9QMF+HWJUbrVix91jsjcaMpaQZo
gmmVax+vPAkK3DZtba2RkLtMixctEq/AGtQ29tpFsfJG+6UwlcOchtYA4Alzfy15GFzH2YXS2RSx
PYKJwwnGIGtVGzTaj9LUi6MWtce80H7ZYTmIuPgxSs96f4s7PD1u3rHf86tp6ff2tI6wEJlGukef
XV9Y6N6zbFw4snrrZOYfvG7mWFOxtOas4R6eA48bGJZ2WB/FH2YV37ztkRLEjTRHHELPGDKkxyfC
8tbbV2N0VzDarksSytCF6Yus0BDgsI0w3Q4KYruKWKWyvgyWPibjPtqHUOoXYY0gBNQXanIVuw8s
yCzHelZmwLogmZy9aGt/61dMOtyILS7ZuWxUdeawme45d0WGcFXXdki0RobB2dIzHXdfESaBLcDk
R8geYSR+uRbXeTf+Hljo72yVPyONHBbJVOuon5un0TDjdbuTo+8fvV7BytXAQdghIhk7//Hi+iRH
9xFrorGJx5FAyf4kMbme7RGjMZkO6Say0B3ATSLSrqpYlCzqwUEFNznrBKmNE6FnqcAKW32z4Nii
tLLMg1PggFA644uvnK12VIxXti0sFoT7OQlGQnJiCmxbRryq9fEhFRnJyE+xi3SGdA+NQPalYmVO
2CKbCgirGEf8D41kKA7IK2yE+SZDl+8K7IxWuxUDlnFCu06Dl2X7ziEKU5TGK+ZFRwr2Q3ZjYPFh
xapp6aFz1B1SBWsRhCyBBwkt33JBpzBPITgJ6h9dUPALNahZ2EYIodSwIo40bp99xqyu6uk/wXn4
bBYQZVKOpORSU2MRo1rUm5H7Lwc066WmErvStdGHsG+NnM7cBWb8x7Rfejd5MdsrMmxGaaq8j+0U
gJ/DUr80nLdQxiczQtcejUyAnIFSferWUfAJnZCY4ECoYxJQSEdofcRYv8XBdNI6C172OJEswsXD
ysuVQ3yvqgUDx6EgIUBpy0l5761pvtVl/6ZP2JBcJ0MHLTSCfyPUVzUVJgf4Jq0ZTNkVNlx9xmSZ
K9MaqSEdhCZgux20LfgxC+11Nsu6A3dh8rtAYwfZBoBgu/XM4YFhExkpfMXWy9KXbMImyfWQsSmL
b6tL4L2kFlEGVXF2MzTFZuNglgJiL8RULIKHvoQ8kvnEiphEk9NNBP0n+TYEqkTuPs9G++C6PWOr
wa/vUlhG7H07+2kC+InppnEOXRzEa/QgP8SpusgXfLnuA4FQ3h6Koxnm2AUjFsWKEo+YXuuQ1sx7
iXlx5mO3dQ7SiKpN0SHQQzYUc+GJwodOBv6xL3XkYiRtfWRasw38WHvJHbWtWsdC5aL6a8Oa5I4a
ZF+Zfn/FuCrufUucDW63ZSgossteoc/Qm58KJiPb2fotmhloOdSZbWNm9sqwGK/dHhiB6DtgJQfd
tZmBJyifCaIwn22BJ8izW41LQWIRfl7+62kXG/0RdB/DduyvmM4S/ay5dv9a+xworv9aDUN0LtyB
zi9lRx/p+rRHBlw9+HHASrn3NCzGPGXYVj0ASKowoAigP/P7qvkBqYK55MiwaHZ5entoUf+tUC0x
NP+/94GyHLGrGSPbvn9/nszrBgOAfm9wwm16+LzXJk10NC79p8FEA/OWM+4HWY93ttY6V8sV3soU
8Yc0emOBak4hm9PV3e2tYCje+FPpJIH9v/d3lXsgYQHBrDOHthXJC9QFkqHZe2xCMMYvsjPsVYF6
cmfMH22E8peVozNvjDzykyLSVAfPii8lIphjNzvc5mdD6bG7CrVnkxkgd3M6Sbzu3kOV1e+VLcI3
hQwdmKzlH6gso5dCEWIM/Qw8htFsIjmku9unESCshKzfJlbEuyCqXQyDItjwvUL67Do9hZUNmIkU
yxEPxz4wau8cMb5ca2A9rp2tU3aRS/A+xyJIpgQvwKCfHA+zuDb/UZwwIIdgfhAtOfbWRAHf4ezo
lddcnSKOrmHz1xNXL9prhdgL/0uaY5ecVUWlZx9VGGZHFSF86dJKv7c0UvmKuHlwDGHvas+on6Pa
fmkAy12a+ZlI8abVoW+cbh8ERAzwQDI84x5k79o8EnCACKOKB90/ZnLot4Xup3d1r9Vrr7fdRwKz
dViObALBBdE5CraJqTDviQYF5Yh9je7Wc/HwV6RGFj6qlHr6ljht6mH6HVzvWLU4/Sw6T+i79TuT
fmIZa6vG34OTdgQ6xx2QgmOqq+ChTRgqY2DsGVSmHuKxAq050Wg7roT50XJrVA6GV+9DbUhPU0qv
qNW0j6FS3gNWE+8BOMLKdrgL9gWnfC29/qUUMGNE572BQ/fIezLH7e1pYaDk5lp5yDHwoIEym8cu
ZQ1BqgGJbvNTdK/Bthv77zKWr1GWAp+2LFYjpUbvkA3GUxZnFV0HAs8mZLuQcrwYhc4VJL8zmds/
6UhN+YGbX3yz4XGK7HE7etYj2NzwKGTXraIWmzWXK3nx5ofcjeVl8hWsdw+Xy+0DruLeiGaGj0Ci
ONoxu1rVD9veIdEyBbOxDiNrOPW9RT7MsG7BqJxyY6Js6YsHM/OxYVZ5TfDo/KZQ8Z2scOUSo3BJ
yrp6iOP+p3SgkoIp9yktLe0IQnJuwPwSmK/53Fnzcriu0YBTfZ2ZcTn7Uib3GVS9Nb19dSzLarwE
hO4QqReyghdBwTpKhIR928U66gTGBe6TiO0goSwywf07N/T4scz7nD9dUH3SKX+YwmjvTeLYxZiN
3BVrCBJ+nlr3fvCQyzJ9vD0MVuLsCdUSiyZB/hmI6nB7YINQHQgLqg4+ywDGHhsab3fOHoovzWgV
DIZFfw41i+aG7dgpIcHHS6NwP4IMPDX8QoBx/YUL6vNs+lWImCbfCHhdIy65guaO8cCKyLvpOWT/
zhqMfiJe91iO74aMgIraYlPptl8uIt8XIyNUiGqKtQNljQ7ceWsEkfXs9IXB0ekYKF9t2oOhnbZa
mcG4SgbzRN7xn/SW6RE0/os/IKsvcSTe5xzbmQtkDjIIEgExUt4DVTpPWhDvGE2ZR2XrOiMWGe5d
eHLH0LbmPQuupK6ZtkbEdbDwkCfzhyw/jdRGl16FP/zy10KAx5Zsx61wiu9uD1Dp3jjj6TI7V3tA
zuKQmpe73+q1GocBJyXizBpgzMNY4kag0F8yafb2duAQe2t7dEdycK86tMGFNaQGQLq2PlbzA19+
bAfz1a+r6LkK/GDjaCOCuFhpT9g+Lx616aKfL8oBqXWVpWcvMqjsQyyNoxyLr6bXkgtOamGusIiT
x25TtkTTcNH0Sj1wgTR3ad1aWF0j9ZZn9cMAvXzFgg0omNCao89AdMJif8aIrm9gLKvD1JvRpQ2S
q14Y0VPTZFu27qQ8e9hKqRacl1GUe1rM8GjGMCnMCRMX+2UYWa6HdiBnSQubWjvkpUv6WlaVG+An
2iNVEC55gfyi6dO3ZKy6ay7Y3mRJkh3tQihiaFw4sJrUngrNcHb48yCL6bb2VKFQyZroagy8zpHC
ZuxxpGp5NE+/IPM7DcNqF4bOpDtHGKa08DknVYvy9gIi0SbfwFCr5ipLe7jESYvec37QlTVesNhf
C7MY9kH1ntN+52i2srwCGwr1d9co8s3tktMLLQsaVQ7dR15PBgZ9h5eIaCULS8gCxaF/kbaeP6Bp
+1al0OYI3ghfcE4LFnmHtEix2M0PJaIhX9eTh1HloBAYojaawWE2RuKOeXp5LC0sLvO7bg8YrOHs
56mBVFu5p9tDNnHtE4Y7rW9P40gGmxy9OMrJVD9EYfV8C5BiGF7c3x6sGImGKoNhJyFNHx3dmdbX
kJP8bpLM95gAJNsS3fnWxSm1HJNsH8mYghxLDdEubnu2wMvAO0kGvCQYkGxSctY+YU4oRUgSuL3F
VIeKN8ILrfzoPNScwG5gBRuwxrSULs6itZWl/tqwyNj2WEeOGs2iOeX6Y15X3b4bgNndPjimqCTc
oceUy0bnaJoTI/nbm9N8NSq7pIVSb4PatnX3ojyb3PGhtnaudDF9IfJrwJ8GMIfjfpX6SbU24ATc
Z2QAzhIUfKZWpRhjFz6whxPVI6duGhpHIPvhq9EjvIH88Oz1acjI3SQmLJLymkABWICXUHsRVulx
RFW/yGqPmPiONTk3j+HP0DrVChkvIETrDxdy2JDd65CYGhTejMxju75EY7FLVGidyz7FrV6TqQIO
wj43U/mvh7TRcworc6Q5mIqz1ubABLAu7YuQdkCjkRAoZHYS6dFqxKN1pBiiL+4o8Ke+eQ4CP/kh
V3ndMfxHps4m16YBRDVbnoZUeA+DXScbYQls4717B42jAqsKINkCLH6vavgvZmXb4FBGZWy9HrNe
Pw8tqFkZScpyw+0IvhvXoxEpGvQCfaQpt2z240W6t7FU8nJVwQGZrLZVKMouUWruKJM+VZTXsEhr
ppj/I2Q7Rg45RLAMmbOrmOIWxYxDBxgdOY6/c8tAXzQlO7bHH5xVcgHb3VzJNmR2gnGTu+nWG125
T0aM8qohTwz8H40+trLO6s6T3uwtP5cbFYzuoujRp1JLGigmL4x32WgULsuMbusbnJnl1JzkQHdq
IY9nObZqJJdcO3KInQuSFfYB0J7WkDPh4gi13PG5MafkRP/6RdCoubEz+zCMZbn39dE7jSYekQL6
83bm/DYuAVaUqdfB0IalwmK5bEuqOuI/ly3LJCsq3IPhVF8cmO8k3r6m2gRWPm+SU9mt3PQzrWR4
tX07OJYMYWl75cZX86zYMvXDwHCyS6qnBO9jJgKm7jaqtYn8GxHsC6f1F3Hsn6I8T9bsb1AzF8FX
3FHgZaPz1RUdUAfiA/qkto+l2V9iy39uRMUl7Nio82R5GmmwfrbuAXpaGApbQuahZLTE3sX1VUvj
Q6YjaQGZxAacDKYu7XepB4wfzefGqENrS7bLd6p28Wg91lmMkhgR8JIocPAhDROtaUq1deJ58bn1
TH8zDOihEsN6nbwcAWLXgi52AX3E5K2b0n8wC3vbRhCG2txnC9Em30WrPkRwwicKGDllt1XUcl07
7laaaEqxwd5j2fJi7490DQ9lW8AVxkYUxij75DsRAyuPBqi0afjTCIJQbqRLu6ouNrrvLQ7Wb7ZD
j6mL1EcDZVfKYO+1/OVADn0CntkpVT25UbOnHAICkTJ3j46a2z37js9MtMkXXd5+CMdf83q7kOUE
jgZslYyp0BZNur2vSfzCuninzmkEBw5JmVwywuzvCUiGS3vn12VJivautUYszC4j48H1OXzseNyT
MTvsC37+kyqnU93o3IQpWmONsUlpY3NBLzJYyB08loxkd3dHgNkbau/i3i8pjBJ0gK0HLLpiPOMY
+fhkEw59Nu3iM9bqU6tUd0QAwZhNS5+EytSycNF1NYJU3joCpKKCSdtanXYKEr3aBEOu1iLNJlLK
kXYz5qrWCbgMuzTPWmAeQEqU0HSiOyuDzRHpEGC8Yl3GYJ1yLfipieVcAN/GJJM4ZCOZBplbQFU9
39giMrPvhzj77BGtT70LcRf9HyqLTTGW0d7soz+B/ogrXRHUvIhaeeUqc/EKtICtydSAVGWjGcHd
a29l2X7hm0RtLWxC2eD419b8NYCL3MZ7Rp1RLs1OP9tDQtBt0B1KbPdAdSY93fbD+NsPyVnJ/N1H
/Lr3ZfuGfihmSyG+hj903Cw/zH7aRhZbqdDlNUrR2DHJZs1msHfK9U9PQEysnRTDudReB7Qzi6gB
MZjH76Y9PmGeYLRrwIGGD5f4n5VmgxCxGVmVLeNdbzCvnXYdw9RbBIHkfl2hvE9i1MJT0yyyatii
WSoMc6comRRpWmunHe9tYYoNGRi4YJPo2cilx7aBV0n19aKuWT8Z+nTv6aDN7XaG7hTc0SA7xXrd
bhgJvlG+RZzzXNvnxYzXYhsIWOZvSNNLsKdglel7OEoNBvc+TJFx4SLW9Ps+NC65E78nM3e6IQhg
xa5rxc6TUmT8rhpiyIGuPhSkthU9t20ttMV6CB4zr4zWeViip650gOd6djEFzimXquzWBjP68D5y
UtqC7GSnzduEOJj0tOGdIuPQ4Y4hd2NtQoUU1U/RNSludqB23NCP/Qx9yyP1Hhq5sXN7ABoCdZlL
ftoFXY25zMtPvR+/kSd/JaPBddbPPuLNmFQAS3zOo3L0j4Ps/aOKu+9EYNdjbC1WTusQoCGI7raL
30AnY4qrxheCu5fWzAyM0lTHbD09qJxGkS64paGjSbtm2Uq5ziQWnJqdkh7ADM91OthaeyVa8tfU
cWSV7X2i6BvbOXHDKKr3qCwfKOJfTYUj2EpARDThidj6kzlPHw28/3Xt/MR4lyHHd+cwvAx2gga5
IseYPo5o3BWR582aTRjiexa6Ts36fUy/SG7/MH0mEVqjLwkPw8GXoE6vtfpPK7R7xkZnz5f0af4h
9hLSER6SLkDsLc1H6hFnJ4d6A8vtgHAuphRsn5ogOfkMeajjjTg6x7XzNIbRoY0h+CYB1hHSEA65
zJGEtoCN4bDz+7BvacSD8HyOE3DV3ibnTsbxn+D1GhtyvMccKVh/oSeCspERnen9ajGXjzoogpW/
5Qq1Fx6KZYEDFvm+42ICRktWzLyEM6kCjwZax85HKu853IriQRvXwow+Iqn6XaWeUtgoEPptuEc9
zkVmJYVlHxOyb+oEhFWKKBkV57Pds6wtvXIWP2NZBUy5Y1t58TnNWIHiSdQfAxS6RMyog5cH7+iX
6qUbgiz2WV+zscM/pcqTBegMRDC0cbP8zlozJQWY5A47Yqw+dJyJsZXt7KR+sJvgLevqa53goM5b
di4FJsm+QG8LKHox6dWumbKPTlhc90SOpi5y7yK5bML5VisF6z4P9pkXdMiJCc6LfJZ/dJwOHdzW
kQaHM4gNHfyZ7OxfbNvGWuOmRITtujeydeRjq7dakOlECi4LVD57ZNhV5PbozQ0qLfLA5BQjEPGy
byKMl7Fnrs0QFp1s946FpDWxpq2M8zdcu4g4ZL3PxHtXhR9Zpaz1GPUfpTYmy8LUkNhlJMinIcEd
Xb3HxQHyqg6+m5L8Z2rJrh2fRjd7r5y0W8kKnWKShEfDeNFSdCuOT82n6yCbWs7SEVg19xh7SIkz
VCgXJl3+2KMerhqTyERh93iwkxNDgKMeQc3V2PqSMs7pWWklVjDCiEor35sWsEr0fDq3rn00kYes
mIVwW9XB/Uo2fITulOvK8H8QUlYAGEwg1CVlSmuSCeObLwQ8gqSMJgdNZb/2itw6ofJLXcKKvFiu
zZrFU/rZW7bapGybscWhuRgqfa9ZyWuDVjyEnqWhHZj12o2GxaPRyvupsmwyA55KhV/MNNQVkwWs
bhCDscAwIGrtao4mK4Sx/KMH16DUKkRA/tIaOnw4sCs3Dt83d6ermGpAkK0PyjPK1qArOjgjDrvA
gZGnYdAp6jYJOwzN4+yrr+Bbx0QzL8h8iC5hXQOUa1K8C89+rp0rtzFYyME55XCIouw2fJRzsQXZ
P64uGYev9qc2vUVZFgGk7+NUGOAgA5LljSb4kDWXx9jFTxtU5pvEL7IqYwL9tORLIKA5aL4WMSIb
2b7L4nOkRFAwBXhNP4OYdtpJP6kQ+jsUvdye1RpYACJr5tday2yw3CMqzgmxbbttP6bnvHFLAuPz
ZmGa1qOuxQ2hIfBGJ2V9Z2e3JmXDIcZnWdjIVFUjLtwsFm7KH7mlaATI06/9OBM7i8nuEsxa/qck
Qqmu+juj8x+8vv/RuZ6x05zruxbzM3Ilu+1e3AFVUph4W92hG6tA3ggf8Gkes5FrG/zmUBbuvSqR
VIm+xjZn3EnGVysLB8Yq6vpVQ5j3fWMF92ys4HYzW+S2oX8jB9lQYpMv0E7/y96ZLUeOXNn2V8rq
+aIagGO81tJDTIiRQ5DMJPkCY5JMzJMDcAxffxdSUkuZapO636+ZRCsOGYGIABzHz9l77U0XeuMm
imMs3AmdXy/t783KGM+eBfrBjbxv+C0W1W92qLD74fMq9mJOqo3MjK+DN95jOULIM9JcmnPoEK57
HpfCvautLsAdh2zKLNZtSu4BuSwAAbJRD6Cc4q23AGSRV7yxPf/TYc/GEtcc59k6EWF3omw5t5H2
HqbdCVvk1iYTLKzUB5qG+mA5ySsCHv1I4AUnSRavMfDGB9JzaWurZj/r2MO9IQ9sJmRIhSk0EZdd
CH76ioAHSTEZXvVcr1L2MoQU0IXuYEVJP+KSnfmUiQpGAQE1o7R3o/0QZcUXB+9Drj/UCB6CJi1e
tITdUmN5e8D+xw5I+H4kxaYtv0YFwnEjlAQrCPCLfSxwmEuQctZUB9CYW+IwsCxL8gmK7r0kT4yN
AIIiV5lPdNPkmqxNkjTAl/YlRoAM+mwuJ2IKbHj0rXszGA0BI9MjDq8HQwwoNKnYaBHnEVmDX/AG
unF3dHMzPmqa8Zpn7iFvF6ah6SLp8RQZlEwE1kk3f5lodxbDfG1MOofZjPzYBpJVLsTOoVtSTL1y
1TszSndzUTjkRrolx/zJaBgNG3r3MYOLZbB/0JPudpKzs9HdaA+2cjrhRH9hOdy1oGszbZpZrxgZ
eKl38a0ei9iEd7rKqp3jTwwiWlCVZqV2YhaPVWa/OB0nkkpG9p2h728azz9GBmr3MQQuOtJoWItJ
X0MANQJzYrISk+lTQiTICRUh7E6Doia5cLX2powgNDouOL55btm3GdG739APiMOQzxUWl2NSwUgA
AGk9sFGWDGGAsbD51r+7ZFAjIAsPtXK+i0xD7IpAwMtxDFR098hcuYGD+HUIJdElhGbpiZXxtk64
QByGoINCuTFw9WdLnktidluk/KeS9J+1IzwmxkmLLQRwwRyKu4a4Ph41ZpM46x2o955DIJ+qKzCp
60ArY4IKIIp45yHsTgutvA0rHf6gHwKxMug5v7tGFV+QMHOhfxlJiyTP9FtX+z7MKcSSY2i9WTU3
fDrSiGcWyxMfspHeFNIOjz06BpX18mROgFHNDvtYAjQbd12/AWDmbOzW3mZ+joxeT3Um6HT1sbWN
FevBoDPldvsQ0SuEyGl4oLQ0oeYwYAi3pvPNJoN2RyRqtJYj2VroVqo9IssVfrhhkzYeAgy7enIY
bR5afcHycl0fAGJs824VZ3EdSDan2L3Y0/l84tvI3CRV+TU2un4vPfg2cZwDkbYYEU5fQ1uDZYlc
hbHoRsAcVYV/74dZcc7AjRaGczdKWkMt2zx76LP7DHMtY74Dk/2rIjqnbsnBE+HdpFULfEh+i6M5
OjokPpu1259blZP9g2VaEdO1E7xEUqUqsTJsMmtL/ZU5DZg2kzDNXiEkNOqlRjBFu4nrmp2ZmzB2
ng9THTJmUPJakDaRw5mk3YIi14iRdFLbNiTsmZz7egyzo/dJ6GV4gQXL2bVlmO9xXD7EwicxLhdr
XePZzdI/aklCtgF00LX7whyB4I4SfaLZHSKP1hOnM52ldsah2AEeQm/QckfQoCgkw8rSXME1ope7
unRd9gBTs25s61JHkMaxdXo4vfqvhg/pTWYHlY7goeulCVExJuqd9FZqiuh5YZ5/PPFQUNBKx2J/
igCEQU99YN/ClYgL10P0UAOTA5LA4gtL/DrVqbYrdYoWIaw3syGWsqcqYkEIiTY8xHb6Qlv4DhQG
GEazIwJeT+QqcU0IATPUUyRe/HlKG+333/7jz//5Pv7f6LO6W8LBqvK3si/uqqTs2j/9btq//1b/
5ceHjz/97hme0HXPZButW3iXTNfh9+9vUKci/tr4PygmhsxFT7HO4qY5+QA5blKApL5N658R73iJ
ASqGwLi2sbLPoUbjzZwNmrqCWDUhaWb6AH+TAQ3kIGFHI90VB9Lwru60H/tU3qrMc+86x+JFyhKP
vVhkEiq8/Tevw/35dVgcviFcw7KFodsw+b1fXoc3DWldlKDegbfs9Fq1e2zdamXGhbqDXZsCo7Wq
jckU/r5Js68QJJAZF+3FN13tpvFCfz+K+luTjdpN7O1sWUXn3EkeUs+bjsQZlGAi9GaL8Q3rCQZQ
zxi0B9cpwxtjKmEgxp27+dcvyfb/+SWZvi9MYbL3coVj/fySBu4HWEH8ZAvYLOWNZdJesMNghpOc
ojDXv+qRFQyUr8QBxWID+3Nmx9Xew5DMP5OhCQzlsjQU2Q27AjEa1u3fv5D6S1sgSZ8aN39w8s4/
//gyg6E4065vcenlo6VuQR7SBEZp/7hsndZNVduQ+YE1KUUC0VDgMRvbsd1XdbuWbdHdSX2KVhYV
/HI15U/IVNlmue58ZJSXf6ldzh8aEEyjk/HQmX1NqzlNbnqD2imPyZr68a1bsujPdo4QJC9u7UJ4
hyKyHn98l9t9dPjxTv/HT1dB++OqeK949UkUd798++fHquB//7n8m//6m5//xZ8vybus2up79y//
Kvisbt6Kz/bXP/rpkXn2vx7d5q17++kb6HTcPO/7TzldP1umIX+7mpe//J/+8rfPH4/yONWff/r9
HXB6tzxaxA3j97/+arn6TUP8wym5PP5ff7m8gD/9/pB8Svn22/mzKj//6Z99vrXdn37XDP0PtHsM
3V3H8z0IUZykbDx//Er8IXRLZ36n+zB/LIvzuySAL2Zd0X//rQUAz386f/i46Qzft2ncO7ovvN//
9oL/unz95ZP675czY1mu/r6c2S7ODV0XtsHx+IblW78sA00IHtA0vIPZ+sWDquBGirF8hJOWkWPk
bCiy612xGATxIR8yGtlj983N0VmqljgFy71Kj4zl/T+8bf/NIru8rb8elcnbwOG5pmNY1rII/8Mi
axsGuJ1iOOBUKw4C0R+iKCJotO4WkwE4RF0nO8AbDfYoMCdMAw/JFDXIUENAACHEvn99PKbxy/Ew
1KSb7eoEZtsW//9l0Tc8TYVwew89E6jJjiSTUTJVIrt8cMZoZ7EjRWqoHcxF+8t8Ndxp5rlDhb21
MC0zsLOuFuCWReFkro2mhalEqy/zZ6S2+viU0LD+NwfM+fHTG0jIBpMz3WTzYxsmn+7Pb2CIGER4
s0VwndatC8e+JHR/tmHXTADjo0tDfvQmzce3zoGyahYg/voOtnTCbbaTsw9PULCWzJek8Dts5lW9
S+rsPWEutGboefevj/bndZt3loP1bcOzbU58g3f554NF/FNJNzT3XqbhYoHXkGU4aGlVHIVhkoCS
ROFmHJ//9ZMay6P+45n/41kx7nMbMmzH0385x4x54PK0jb3Xu/aJPkPQNEzYKvrENK+pz6Kme6sJ
Lt9ya18mr94t3ItUz/1/c9syxK9nO9RQPiTf1Mlk8FzX+OXDmidhamQi7ZucMksl80DXCnWcUhkm
c/RSbCLuytLRzj++KHS2OlKdVYnTfdNGugrAf97wwNtsHI0ggZYYxFhNVq7vHbwRdF1qRGuPGpsy
wAl0A6FCS6sKLxzsagRFCdRYZuHTWN0U9EgxDh20yRi2mkCJ2w8AnWZNu2ICOrfkNX3xNfGlpWEG
V3wIrDiZb6R2V/g9XJ2KVEG/IGjTKI5wk5Oz7uGjMA15Tmq01LWiX6QGBOOzkwXD4L2GtpB7YjRu
Bjinx94su6D1vFdPuCow/FSj/9vt9K7ZGTyXq/R3IpmrQHbRgXCEeJ3NIPsnnejRWT9HyUTabt+W
64Fsb7hEJtIwrEC2WKJzk4WgwjztLDxdrD1HkbyEBQbIaveRue+tnw9Xh9wnME3OHU/9PZXNrTBq
wBaLnazq1WHEIZ8YCJij4RpmFNhAtwr4m+T8aMJ8Ri037QWci1svEWiLwrjdVqy+F9JZABtm4W0e
9nzpMB1Wo1XtHRJkkGIQEpI0vXU3ZZEIJhO3bwG57c6wkbGF1XUwR2sHLzshmrQg5amhyaSibL7v
M7mtBbHFFMHO0ZQQuk27oX5parhxBn1i9hC3ygm7tdX5zOC5sI//5iLicH+9jAxd5xqikiSC0/Gd
Xy4jK3Qsy+rywJh+SObLE/VxvyiOUeiaPrKavLtrsmgMlrGfEaaI/cwPZDp0B23mA1gmxJ5tyymV
6hpqSY1mtbFW0iOtxSZeNcoCewZj15TpB00rrHyOdooKQibUWwjPb2WyLwqaAt8Q86E+T+DLxGJf
u7jO8xPL+pHp1rDTK/WQ1jNUL1KTMOgofJXObH7J+qbcmz3vOTeccJvUwzNzhDmX7Y2qSk5+/Wxq
qJxU3RIhCIaNAK+bsgyZJIzxbYeV20XFVOvdqdTQWFtlBnHP9z4vKbbxrYcoAPzWQp3EYKbbFmiA
9t3UJ4iq5WygLdfQWCREpfu0/6j+wkp7Lxz9oRevTPhfE/k4cl/GMZPcInHZaxr8Y6Mj6YRHGHIr
cJpOrdN+7IP8kQOxVzUqA6/MnhaADS2rDAWK7jwUmnnh8iWZe2BuVowADNn/F67/wfia5pTNWF5Y
zokNKmQH5B74WHpCovBYDPNbRHfL05s9SgJI3s6lRYqwDjXyHP2mYnMJgWE0qr2ZDc+xrp4aTGFr
28mSQBnN2jIxpM0TwCJkeVs0MNfCjjCBOAx3Fn8HaXcHUBFmqe+mrtL3di+Phrww4EzW4WQ8zxke
IGc+sL1qt17GbQuIxD6dzWDQFrvQnLc7r7a+2bOB/SvGVxa/oAQ2V1kZklrN6CB055uOQG4cClsh
lXumv+AcTLvdam362DT5q3JZu6BXPQPnKbfCLb+HHq6Myk7Y3hN2vsr0+kgQ3t6mU7WtaFOZ2YNL
hhqdm+gj7YdH2EKHJGMYLEY3I6oVzWZDlvkmcSYnwCKFIK/CYUHvAVqXzQiPU3COSKmIvC90rcg5
xbs4kT2VGt6AHzjdpB5+wsHkc64mlgeQsdOkfbaz/iBiSCBEoxHIVwW20L/YgoZR56MYhSkQyLbZ
NTHt1NBpnijhjlosX9reCZHB8ASe52CNOYPM58lNWGJdUh1z75s99ZxSrjR3piuSJUCVZ8bUSCKT
QnKue3QtBKoRkjM7mGyJp57FIOb1aIFgGpbzZrEWBL5uIrzPsdTlPW7623Yx4/sSrTKYXwLWrdI9
hD0uxMYJs0CSr2NYxgcADQbbTXxna57aFoXFSt1OQV2W9nNL9o1sLOeLJ2Vz9qIRpDlRO30v6fBM
1rQL54YTI48YwUjvnPuXWFTfhR7q5znax2F7mxICEzBw0QIzm75UwDw3vcHKgZmKEC2168z0a0zi
ORFwTDjiYXyjh8kO3aiQ51Dk9j39VLd5wcywkJ1JyKnFOcGUF/iAMhI7x21qJK/z9LFU2HunpYIZ
mSYm7PsPtMd1FEgk9CkIjDPkqIXUlk63wsqTk57ahJNlw0vWDeYhDXu1HWeJOH2uxqXJPZwJtPue
WlYUzLZ7KEjCDDJtQAcRJ5dRcPyZF36BH8OV5/nbzh0PbjawyuHSCicbazhNT9t3wyBa6LAZGear
shQXR+pAEHV6aCPCKlkZamMZSt+Ms3NJ4e2s7MHDH9uKpfOJ7G7u2Ttrc5Cj6tvmRnxjpeKeAeRI
81rrg7IZcN705QmF18Pg8hOtYOwalWa/hp8CnhoP7cbSw5cUHyls6OTV0fF0mYwpsEctdCnq4in7
5qNCTt1MEUQ8PueRrQeanlwiQDfLrXtlpFpNwppAPMT4LW8kLHzuv+PXlpjvNYTRel0U+NGkhthj
cnl9Q6vdhxXCB4Z8aClKnyWaaW8nLjk5Tlu/Kq5WVUP1d1kdM4apUWG6Zw0+hBbO/h3qq7NfIFFV
3KBXrml+eLDdqTJLphzg/Pw2toLGG2/rhoQXg+ArMtHgMs2M7Al6oD3/rJWQv5IUDar33eE2sHMS
nGJGsrbi74JzKR+XddEUSE0azPGent/gedvIJiLYtJVH38m/mXoVjGGPzrqH5YqGTIUb1dS3RdQ8
kY5wZ0czHhX7Ddums8pHEQeuhcaQChd5ham+wGsA7ms/122xV5Wk32kNx8hScDnnVxrmeQPByMmv
biUB3hPUkHzXbPMuchrGA5Rzk8rI7VCYmi2GfCsVz3dh2jJWcAgV5DbO+CHeyMl/yi1seyqa4fU3
7xiPSZqyQbv5Y7XkL6B6dOW+kPU3ETafqXTWamZNLtTZ1uTe0yMMcaDgqBNtzPzNSylqIlh4Uyxj
SA8l+aI1d1lgC6QGWBNVWdQvJtr2q6ngzwx9Q4Kl6V5UbeMF8xo+xhKAkrrJ0aBsjLEZt+40QiJq
zBEzg4iCtqCBq+kE2GQZIDguvCydcWdHGCCcvjxk0/wsCcGCmor+s0ZAE0Z2h54sIs9RPGOPTAJn
wuxKNJ1JK0Juy8wn87ofS0x4AEs6FS38pemxUkDHq8qtkZ5VT36SwI9NqqsR6Ss7juA/glrf0rsR
Ae4TeuAT2kwA0b31QDLYlbDlfltLcpbjb1PC0oVzHQ2lbwdWqTCGDcY1gV9DHikKMA/PAFmTFV7z
fgo12DNkvEu3vieJpWZ07p2cRTY6uc6iiUgVyYvUCgh/F30JgqTBKp4Rn+SnoiYxUyc4rssM8t+J
vIZqoF5KHfiHFHdRPQ4oNJGbZ6zQFtdQNxK965rP5GE3azPF8qDI407wUuw6xreq3Y6SSG5ATfdw
2x4tduuA2Zyto0fevhwJvljgS7Wq9mENEc5JrPbMnf4+adX3JFVQIb252UlwlhEq/HywMi5ghl+9
g+aSheqiDTtfFPUas6EXTKNrrIHhPis5RFutgEymxu6I0H2JUY2OkU48+6BzK5K4wg2t2JW4UDn3
L2kXfS/1RNt0lqQVzhLalxk0B+h07eDe+VjT+v4WkSLhR3H2vTGY5iENXcLMDm4pP6yeGkHWHlVe
NLzhNulQhH76yq72iUy/S30+0t3B/mSgYCfOhu3FXHwA/vaw9DJkFPoDq+5wbDpEiiAyFKe6GXvW
zuMgESKi5OP5yluns547btt23BSXqGb+gjH1Bi9+gP7CXFUYSA5ofb4QIWCZJoWDtTPYOKwliVWX
yvV3mL2+NEUMhumSGo1xHhs8cUnoKajz72UxXjAenPolZ8TRTTScimhwMVOdFwyroFZ4m0nPLjEa
wMmqMNeguA5YAahg9LxlQJntqgmDUKnNj4qAMRiwor5y5GQRNCwjWv0xMuN+sOi6blqGJgd/nk/2
FFlHOS1BrhqZCpSMDJ2gmz3OQ3fzOHv53p1d65rMWnORZfaeA9/WWoPuFG6yTVVpJ8vEnRobi0cw
7fcUPBiyKMQ2FUgXSE5atRUaQlqTkmaeEJGGLSmPoY3CkhFKuJsY4x9VY6NFGiSbaL0+6GhBjvii
aGPTD0ljuiYrq5Y1I0Krbo6OPZD01352NfJ7ferVkTPwPQdogg802vR6qR/RWOrHkIAwCFMY1HUJ
hDq86/1Y27ld3aOyQIfT0IE8Zi3JQ9RVSCwdBAty+dLkCAH9DFTxZKDekH1zpK1PL7nBSOlDke5a
SDowZAogDuSpmD0O6B/f5hCiDxa4wapMkk002TCJQ7gLliQZKlaiIWR6DrocRqo2MpZJ2G/k+vwW
crKtcq8e9yT5GtwLQuvU4iJrl++KAYR10pAn1UagdDFcjPtkKLncmu+WB8fQxVjvqy7ozMq6YxGZ
d2Y+fBS82xqpstsq9aaNpwocLSWfROujERpTRK8tOukTtr15kxrFIwxAc8XjctcdtlIsQXAKKSRe
VwKGWu/mxxdc/4+xzeweGpuGVSsYtaoALcKX2UwegDD+SIgiNyV9clLLhX2OOwGvhijEqdC0aa9y
Ykw0wbndEsveJlfXYsnKcvnRGwaZf8l4rLN9FmraPVv3zCgu8ei9qEEeOk3c1XV2hWFyx5p+8Vxo
nLM2fZQzd1OrQnTdJNT3jMBVYbe72YUEN07ZZvRwHmvjIUzFegm22EoQaZpd3DpsdDZFnCPKzPCO
kWQnDLFPpgz1eDTKQOITUAzcopKpWnObk7UkOF26sX01huhU1y4ho5PaEb8z7WbH33PHWofulG/9
kDRhr4RibiV54JAy1hZwwxycRpQhum98jRJql1AB2IAevVoeXuA+XDmU1W5s3FEm7jRl3GeNeTeO
xQPOiltLcgdzRPOtnuJXdIGA5Lp3ho+QNImIrAs8S0aOkN+nT+OP7r7TICt7qD6lJ8EOVCaW1Yly
njkpd9EiurhsMLu6Phei35WOdzuWzSPogL6OaYvI4Vs+lkBIyLEK++rcGPqTC0qQivUGWzYBixUi
gravdshxnkVH0o3P0spc2Gpvu8l58s1n4psOfTJ08LCZ6DsXvD+Eys9sbyNuvJNGRTPUzaEPNQKn
mvFBWP6zHw/Pemp8MbyKLbc8kti3w6pPa3CAHaGPBw8z28o1fAIsaD5YxAps6Lg80PeEIq8bO7bk
PRtEzp7UBtEeR/WLFPEjqUg+KFas30lqfIR68y0W2qdm6c+GD/O07FCeJj7NHFJO8rG9Z0xEcTtV
3IgtnV31uIaInNjpZZpRydqNDi0PsUk0pjEFs3eIZ2K+vMq4MGy9eghdNshPXmvnuSIMbyM697qk
AW1VDyE+c4PJwzpJCgeME627wCTolLHteIxDX2ioYMzw2obufeWNO92q9x5JO6dhklyGIG2SjNLe
aLWRKZk6h/SAJhetaZIuyXSZBgcAQuYcm8UZqtwQgLl8MyXn6Rh1UDoypIaDARgctIYGfWJwSnWK
XFoLhTFZG6qqiLKTeb839N6l6AATkVrKbUR+ownkMSKzSd6ZrVelSU6wMJXUg8mxKObXsU0MDBvI
f6NuoKwnQwA92M5fMJF9TPSFXY0UL5r1OpNPis6isp6qBjFLrh/dwcQMKrmCLFBHliWB60ikItiG
n9qefKXMWoPXQzIYk24dde4DBrObru0JKmZf3JcvaR5XF8PUnrqMhVWTiE3SGW1DGG3dmpC3XpL+
0MzlNZeRvcnbpfTnrj1ItHawsJpSwQsRhOqgUyB6iLKPjAAfSqRVsULVZEiX2INZk9eVS9k7+1wn
upyAHTnNVbpaeler9GkuOXkwNhMEtNAZO3M4F4ToNklgp1BS7IHEWDwb9K5IVdy3vf0p9bY8tBno
eLdIAj+SSZDC+9j7LbBRc4A/hKwi2iNWx01INjLtR1CUJbqtqpRIv1AyiA4sTiJ94mmyj7a9adOn
ylz5dqO2hlOFjIb7ceM2SNrMsLmiFg54+QI9NUFpcYoBPq5Y0ou46tlw68WWERWwAtDOpLHX491c
MS0wrMzdot5BVYbhmUVtaczZ724Uia3STNyMuGt3hHlzEmInHpP5HUHTNjVaZqXIlDZIKpDoo/82
AjLOxp1QOfrU/jYF+4JNsdhhgD1HjWIzkE4bU/5AiDrbvuuqk8dEnGr1RmO7MA74HohIHHoSTH2r
WHUDertsAR57CilRyuZy14QEohqzSzKq4+5T3DzbmYDSPaqkaiWAF6DbJ2sN8aywK/jNwESo3GH3
10129Tv2CgMhZI10KvgyXMCVuB/maNpaff+1dBV8DPBruxbLUTQqZHVdngCUUPCiyPXwW/O5yJV9
8fPuApjgve54rVHIgK9kQ05rhn56maGB6nqAcR1IdBI4bCx54V6rjevU6vlDFxbfMtVm25HA0E2t
TxhXzPxh0rzxKNvxa6xQYdAKzveSHHSy/w4kDpwmjH+ruTCqU+94r2Yuv5iDp3EzssZtJl0U1FZY
Y6LQUbOp8Ws3VNNW91J1xJ6xUPm9OxBYKcO+/CXKkipwyVdaKW7OO62tOfwG54VWeQFBU+KItew+
Mm18lVzY2ykflgjB7E3DZ857nMHV00x1QI4YrwxYW5Pn9jdgZGEdZeV9HGp0DeXZG2Z7bw9EsOSI
xe16p9tHu+PRud1MIGz9nSly/wT7nj00KAnCVeP2NKGnltn8omoyV9JNntR6MDh2dStIPGMryoZB
kf16ME0GaqiQ2BIuxTUy/HiNShssK8njOTGoJAqaXxryuSmSkmk1EFc+jTx7aUPN979DyxsTj2/d
Zj6SgGH3y9miQRrh4RcRUmOwIqbBOBn7oraaO7rOmuBKGZmgehFdgdZR3k7p5HDTDvmiUWMHfkoC
sChNaOQWF2bTSRVkEtdPNPrHepTdtQHvCJUibJHvLmmQxTJM9LlP0WAn2KTB5TB/RuC+grLGCBAO
bEFTNhzBWLNBU1Gd0ujVtW2MKJ97L7pOP4mb3YgF9D7G4Q1xp76XaPQ2ZDXETTneGti4LF3MOzf2
mkND2NLaceOPzDKj1zlFdtaOCpUQ1jJiPNKd27ITSXvzSE+xV015+gyb1iPiIHJOmdJoRvXAlmRh
3FmNODhW6O90pAAbRCC0hrk/eSKdd6NSdCrTKguK7GWKNXEoESNihwL86WsFQ4E+CUCiDz4+RT8d
HLjoggUATkilUKZnffWQTKV+QhODRwYfo8K5vvox/CE0r0y7eZsN4bwzPPYpBL5NqzEdxWFfkPHo
yHo3xgxtSRZncDfmbOzCYpvGfb3D8LKmeXZUoKqPKhE3OsapvYtgjwu1e7K0uwm1zpr+WXzVQbfu
ClildOm0rauRutJ5tdyTwnBpuon91psqK+J2gKiKKR5u2/aaDOG1SctXz0nEBn5PG0Heb4v4bhS9
WlkWN/k2Y07qOQcMmePGVIazH7GGix5qbhXrmPYmKisfNFdoZHuH6Gdmj4qBPVF4m8Wh9dCX8MBI
3Th6je5d2zr/jFgdDjpFA3AD0e2clvQIXyOCu19yXzJdZyPRa+u0/p4Oc3elnI9W8ofJBPvqASjN
tvfG6eh57r5ux0PMLuZU6+540+V+BnK+qzaDlb85JFrcxTaqmKgdNzo2nHUHqGWNOY3edDNHULeg
2ekzH0A+nn07ng+umN4Hh5GJ1jEIQt2FjFEDsevUdJpwtZw0c/CXOxQSKDXRVkR/XohEf1BPvOjY
g1rXFYJKzXeNoPcogYv2zqqT9qXjqTymDXRpS6hEA8jJsYncfa/53UOGk9XWwgDWfHtrtSPBhB3d
IRu1qpOgxu3oUnExPrE5Iv7yTW9o+EWYbs+6ai42YRhY8gklVM5HSAQAGKOevKF0GA52BowEzvxK
Z9pBF6UT59YkINpMN5nj5rfcqM957u9LrfGCXDGUKPGg3xTk7JpF+xTZkmZWmp/nhlTGHt5lUWkf
nkUAQzXOR33A2QDgDJV7gDA+PIN6dyn/ZXNP3NTHKItm1RtDs9Vml84NNIB1PnNjkKmePmouJLf0
St2jrVoxbwczargZiAfZhoeuHae1yiU1hR51e1V8jXxx4vzYOKlMg6GEFTiGE+n0+Uxoml4eQabW
EPps7UCzksWzV+6RiMmOkFqQThUEpwjL2ckL2b32pTBPBK3MLq/U9IJRThNuw4zuBo8KHyUNgZ25
eod9Q69OaaUSop3WUMWJmyq87pxNREG0fNx30FGi45SOpzwPvcCiAAlgY+1IYOgC+FZfBdu7Vd2V
oGxQTULR4b6FH28tGv21DZV4kvQOKaOa7wkISryBItuYtOHmkVwMVdZMv5QMqbja96S1YKmHFhUV
Vkor1P1D7GWktziGGWgAsAIwigTDW0ufFEw2wBkamdCmirsuxqw2Q0m9aJBtsDjbJGV2w7c0ND4S
2213mOh7bDSU3LLjLlInbFAmcdD6+hbvAvmxFXI1ETP0aTK9OWPmXLNx0g6EUgZ1WjjXptK/eLjC
bzM0xMUhjG3cnrK65rPZweymAJvC6uzIobmdBuJeWsPEhgibF965BezWzuy7KtPEjdlCfqlpBxit
hPAKoPU6ps1wnUhHqP1B3taS3KhSMfm3Yy06Dpa7NJcy4wpRyLhqpEGttCLh3rF8y5DMvOWU2dr+
rOMZiSYoCDHLa0y1c4lnSRZuMTy0+7lv6cF5mfFgLLMgP9Hnv/ysNxHLT5OFUbESHK0jxseMeOs7
fZgOViPHR8tOtUNomPXa3+SRUF+F7agb5Y6ccnOtvhq2D3l85qh//LZYJDUeMBayrx1trcLE3Ee+
/0DqQ/q9ZR/XNvpXCHeoQJbmaFMV9wWWpQWAISca71Nu3aOdYOdgpaxs1V5UGiLMtmGl1efTj3H/
/9f9/VvdH4Kv/1IJ/7Puryre8uTtZ8kf/+Ivkj/b+MMCPYFS2LQQrtEF+Jviz9L/8Jm3mp7AUL38
ConS3wR/Br+iSeEz+THp0zk83F8FgJrxh+PwM0RuaHoWtYr7v1EACmEu6rW/K6E8DFiI7Rwb7RVj
X0+Yv+hmRcgvegttQe4wvZ6Ir1kTqFW/qsils+9p3q2uuvYWKjbdjOUXHDWDNEiCN52o0nu/RzX7
4xc2sE56dKF5lpbjXV0ln/rOqV9rlSCvSrSVQkZ4nN3Be0J5uAMtpr04RkNTH9z/HnMN0YPoWpn3
vNgRSZ91g4bux4+zaDoIR80P+HmYLcfdgSPOAmsYkqdW117TqAzftUm7zXANf03Ale2URHub96gi
3DkLn4AO7dQwWS9li4XQpLUMdSzezkWfXXWShM6ZrF4kIcNGNpWvZZIbEPzAArYED2wrjHZgJiYN
iz/AYHYqEEcx2RxT4TdQd0T7pdTCh8wALGA36aPlNzj3eelHutYtJFF65UiM3KMqEUbQwfx/XJ1X
U+tctGV/kaqUw6tzDhhs4EVFOCiHrbQl/foe8ne7blc/HNWRMWBsaYe15hwzXDOVZxQRKTK04CkM
T0uORt7vVayOP7E2FTeMoLkFfVRtKtkEm9jM/JvWIYsz3UT/IVvvxPxRPpSKmEFXaN2upCl36Qyo
mvS2/NZ2vt3qpxqE/EfoJ4UgEm7eHMI7MIvl2t5pR/LVPCdbkjvm3918fDyfG8A+13RfflluJZk1
VHlJIJhslMBg6jX66FoN7YkQU7LztCHYGUjAt50kf8d0iQ3PZG6Rd+YPd3x5+Rw/v4/nLru7KG73
HnSMBcoM/aomebsczcw891HfrzCLese8V8x15KYZU0QCBBsT0M6uCAV9nj6/wHBHSLCqe8fGjPsV
CHXzLHKHCGurZDMcay0rHcW61WqINkFW4b3AGjWTvVu9WxJ6L3AIW7Xkg+q3irHGqV/s0iK/PKV9
1JWKthmzMSGJwMwONYDslW619aUpO7koeave+GyZcGNT/0xrh1C0gtgr5cEtjp3R7oxVotnOTzs4
f3Kwg/eOtQJzN6xRdpnjkt9dGJjFpYNzc2xjfV/0VrwbmzreKuBADpiY3ZUphHd2lCFg/dJVN5N1
ASaoOGVbHABbIEn4C3DrC1F79j+ppItYSeiad8Yh1aOUtBwz2OmWJGurD35l7SYf7HlYM7ZR9qZX
Of6bqhiuWsdisqAAfOrbgLk5U5a1zeVc9A2JjdbQXIVnsOiu0UgRK/HEDhjfXjVua8vAw+g5G6fA
2Y+ZsbmkfuB9igFacgnN4I3EJ9LLeiO4sIUp10LWOuEpobFjpx1vKqN1Tg0b7uWgZeFJ7RErxQNW
+NoSP00W7dJE9x9hRYqTXuRiR1wpV9yktuuE4BkqYRuKDD7cqtbw/lH7a1qKk4VburtEK7MNGkdx
ahPdWObSKl5gSFlzXK3m3S4F1fvUMr4KwzhppUlgV968k1TskxgkY1YBIJctAqjoaXvfaSychwzs
KYfZSK+6klLQKHx1n8ey3Cf4rNbon4yLb7pEV7OUedB9+GsCI/yXtcZsjB0VJGDuwpkx2BaYozor
MqG+asnIXWJV3ckGt7cx4HQshInmxqxz72KbwptVlkCRWNLPcDz5JR1DLGJLDDA1W/PAnWKCYdXE
Jyhnsn4c+8fK6FqzFLHBWKbFNvDDYt3pZfjmltqnKti70DdpaHQ68cwfwuBa1zju4J+T1yb04XOs
YL+ApwquQdw5FIcQZv1/X9CoE/z3HbGajP99h14WH41kQ1rEvPKurL4jUF4fmhPAbg0SHJB9k3zY
ZBQWbhQ8LCNkBFCJBGxbJ/lQKumwfvGHo6KZ5atRjtvn4+gqyrVf0O58/jQwF0cv+CJeKj/h+Ddv
eQm5VQejvdJQqN2atPQOZmB8PL+oT88oi+FA3cQ7PZ8gXAcTcsOFQnjW3+CE3ntDK4nSgWudUd8X
L4PT8I/H+wr9M4nMAuEop0ZfHZogaW+W37fb3vLunooqK2MOe1ioyLhRDGVV+lXwHiZMgSUOL/C1
UfJWUq2qSVFmL9Ozjn9+R+nQM7N96EHPU2l4G6tXkSVWvX4x+/LxfLiVpb9OGlxSz9OMagYhzTI7
to4wH8X9+duokFKzhHoGlSfT5iKgeN2K9lE3oNLYO3t7UwRI0KbHs7S8JLSIXp3WW0DKcJb+UHtH
vxjZa6u4I0n5jJdgm1TKxWhkdV8t3/qwxZanx6vEC5KPQD0DSI9/1YxWSRCE1gXcK/YktImruC/K
t8ZtPltoth8waV7ew6Fv7i0xdC9pYq1jhL132g3mCe3jtRgsCGJRtUuUXrs4ZGOvIulpwJ8RyCFk
DO4BG/iFG6Ta2cs6ZR0xNvBkVyJ8IQFWkDD3MniUhBOjiD7iOLpTraLSHvXjazPBO9X4H16mghSe
LnnL3UIuVYw0CEmplxV06NcshpSrqyuY/cHwfdWZuRkNC4VBVm51xIVfSF9wfAo7hL1rqYAxGQjb
0rZe46AoAQt01r2FIAav3HLeLYdWMBG+wZcwrPfGrssfSlWnsB7qFexOaz+liFAx6T8xAI1MIkzz
IF7Co4WHd0GDrv4EOcAGSFV+QsknasieXs2o7JppCqidytujpe23Q9Ur28w1mz3+gXwTIEA7So9y
L0G25hl7plgWMs9eikFPFmkcOK+Gie807xrtQSIFMwcf72edMg8COv5hI7grVLzplBAmPRSyk1nY
LJEdlQAfmFB1nX4utZnkxbL1jVJEJAXTXVZEU/9DeLWvSMj61RESIPCsf/tUnnOdnzsk/TUv0uZn
yNQbCXDet28rb63nNN+20r0PXeZ/dXH0NWhD99VZ2k8WZMFXHI9/WlL3n8AiI3AmevSZxxrK1HIK
uBvAEcge/UbUi+YAdGI4+5WgWp2M/bfw1K1lV9WDgSheazorNrvVNlFu5GdaTuWyA+580wVGR9Vr
ikcCegNHHi8jitSTkZphACRnqgVPtGsFipQ2zaxlrd+crLU+45JV72C2+Z1tuTcPcNW/mENkLgO7
aU7CjifCkjZ3fFZBiVPXuyFN/E3S5z74Qjg3WelZZ7VRYsjhtvJCv01jv1cHL0FMyWRS9xpx3f7r
qytomei3TZBwocWpXhhxy3mbsEEPpdUSUZZ0D3/MJVd+rOyMdOgeqpvtfC7Fl0phtV2ZYvt8VpW0
yb5WEZY+T1uVphx1Tmv9POX6gD0hoJU+TwmKF7xPD1JTFJTN+JJZLmxrkjluEmERKIaGgEu7q957
hKSOBT4TLeHwYujx6flwCIxgU5YR9QzWJe8ehfCZB9l1p5Jx0iCuOYpKELtKyOtHogfbgFH+d9D8
d4TvyV21O0LaIqvZ/+9TWexgHCyBZYTwH+XYh7+NUgs2DxEkSMcWG1AUGbqENqU8BBPp+RSXxG11
MMaPluDOBcaa8eAI3Dc9JclFSp76J/zl+fOpQY+GNtUok0ro/JugBS7SZXXyKtNyz8i/tJzcu8eR
F2PppGLMutK7awOxy2Q4tsy0zI8+5edPNTwyf6fAjYdhQxBAsno+jBGAGd4b7kFQJTs/j4Llf4+P
LJxhCr2S8Ons29xU/vsxhM59YTV0rmORUJSpUVVTYssBVcZAetAmnkfigs+KAb+s7knnKRX7JbB1
YxOLoSLGTi/u/DTWjjoRN5Uryzsq7nKJzq9d63Zc3ns2XnM9L+st7tPfWgU+SC53uowas195oq5e
o85l3etQXiTmqH5Fbx9cbS9ZkQQz7PwMjZc3RuIy4Og4qZUH3ZczpJUFlXX7ALk2P3jI8LYV0mSZ
JO2pkm17qtGMn+LexWRMf+z5uIfz0aVZBRIoArouxYhErfJfnoeC4m/nK/klNkcxiyo58vbp8doX
rHRzPNo3F2bpbRJ5abYgnGk60yyzWtnEsFHS1MNVkHYx2ZBjv1HLKF1qIvQebYcXPBGgeH3mwQdA
l5laj9EdZOkNiemwGUsE51aruB+6oKWhlVp/8kmcuGJO+s4q9B4xpgxS/gpiNICOkz3LKjei0a/K
NP6AJtpsCEo0WUSO8YejN+9ppDTXKBvSy+DAj3g+LZYt4wBwunVQNBtTtMoLkfLgDAgN/XXFfSRQ
/AfrNLpHCPuXqmkhAyqtTjIRknIrb82Nr3b75+tB22QtZQpfojarDigD+ohJlgKibIMEh/i7PHY/
6M9sNFfL30SNOqEGt7tytArJ9rRD09So3Va6DeofIspdT5xxZZlauoqtsliPqTtZ6gdrR2wQLjtr
QECiWkqwiM1uWIBcPhV9WHyiYDtnUQQhJnT8fUXBdp5oHor6wEdCZLoBIpS+Y8wxBaRYmBVL2Bvd
Esasfebl53uCd0+yV+2z07jGoWjSYwTkZFUS07rvhebt0wqVP63w4mbHDI80ISuicyaRve19l3lm
vXuKlRIUbpu31oMFYXthdU4FCaKSpphuKnJNdlb7YZnLjpLnu02jdIsBmonXBh6VqqkJmkXb+LVO
iz9oXwJAN39UOV9QDFVbWRpQzH1pnyItWHpmJLjgOcPhSaqLjfHDi3X2dyZ7dVIrEf0KZVt4nn7T
oi+G1PCoWZFN/S+wPjowL6hapcLTxdTPkc7aRq9IcKknV0ZTuufOaG5ugrE9S7inn4Os3mufvVbK
i85Kv9RHSTqE6/x5kVNdhZJ8dcro7gKnlhu6U+A1xmBrGKr207PloFuCbLjzum04hOk+buRbqKDH
zAOtPJJddHBQg4f6EO9MX4ac0ezR06TbjSXcjByt24o4xeG9HqKlK+iTw5r5Mnvl8/mfhsnchUh0
Ltl0UvuJlpb0h28gQzARRSBPOc0tgr2c7yJkCjJZ1O+cQJLBQ2dgral2fClyBJQCie+gqvS73HQ8
qyomtY7IgwXGHr3P3Z0aynivRuVXnBveMQY6cckx6/1Xd4KAmYORmEb7EmU7qzBayirTfgBqp6BO
n4eKi3JUqUlAlMNDc9EnlHFnHp6nwKJneREhrHYC/1z6xefz4ZYkZ+yBUD0Tu7mbqenNNNfOX/yg
DXapPchkU+g2IDDpEe8d08BkNW4vtBj1hWp2hz7sukPKMv3wPP3fg3h+Neu/RyJQyCGvfm0Ewlsf
Lcg1GWznwKb/qNmtenWnhwI0Ezs/hosWuVZ8EkbGdYLQGd2ucwy9z7KozMPzxJB1t1LApM1TL7ev
6tK2dOP6/H8wJAKlG4u9ctDDq55X4TXR4nRuQ6BaycqOodu3CZEmlrMurRRon1JfdU2pb12SE9+O
knou2Q98lpOZpaxltiZKkBsce+XFkmHCeOkvmKetC/5l6vdTcGKdYvMgmnVERu8O85jETT7WfiRi
enqMOZuYGErxbZU0R5WLH7Y9Pea2cfBuSeeQG8K5onBNuXWrFscO+4o5fKwAfrX/8E2rPkENr7FO
Qn50wLPCrkQU4/hOeqI3Q+/eCMVM9/UV/fD0rrjRLSzSY8aq6YVK6EozlBoMOmkyBvEg6+ephw2E
+ZeYls4bgUXGtXwHGSspeUhaS23nfXpyiI7I5j7V6iOP6HzhR9L8erLKBvpZNwBBkpRBKo2TTpzz
JUFkykKddKWeKmpqghpCOVN5T2mOzZxat39b2SE11QGQhdEpMQtSeCI/PyuqnW3jUX6VlXJ0SS3q
g0FfsSNxaKcW8gAkv1/Snt34XoRhp2+1rTMqCL568aYowSGHxnCQg2EfSdXj5gtjWrdxmSBriVdZ
ZwUHeqvHihbz5nn2vweYA5DmiWJlNYqzA5cCh8rI9y7ydzwgTJe6VXnnZqzlyfPiWWXo3pncg1e2
PfZxMB1vjSaoXmhcaW+yHFUySmpUaparrgqapHBD4Uw60wERS7nHfD3MIoDP5HVFzYs90oXXcCUR
wdw2L4nADpc1wxpewUgupNOQIA3JaSkJ5JmHFLoWasJCoVc18zUmT2ZDAWBp6thbni+znF6dlWf/
MyupoWeu0onKEqNA+lCb4NGbCPKFhULTKmAfPx8PWLrNW40pIO0Rf+ILPAGB9OfcQvq3hguodNjr
hcpfapmAfOPc3NGiMneIy0BHxdiDBh+zTNtk52IUzWtKG3buIQzGHlAzOSLsWNkoms7YyWeZCV0D
m0KyMv3QWRQqUXpBN4C7p1ME/JxBLQsQN+S2rjP8cBitiXVmZfbOoje+SilArETljY+CGY/Mjr4+
Gh1WVJf7Dnp/PR6TqGuXpCGiC5pOn4fY79gpOEWy0aYnqw2iEiQO48P1yXZNiYoINEAlmPV52X0z
bGs1a946GMm42bKGHHirflOQ1C9dWl91ippUCU0mEbwSeGnMiFgy1gerMXAOOuSNT9s1YQHFSr7J
NeODnoN/eh7G0iElodK/axbQi0zo+VvfE2yuOB07U961vegVf05H7l53o/7T9BQ9RYePBu/zkInk
Fur0iK3Q/TB60zn1/Zjd2yzZU0SBXT+diSnFrewCxOQ2VifClQy3O1ag5NgIm/9o7/vcw421rrtM
PQ2OUm8bSqCQ3GKUVCFKTo08xtlQYSwM1W7EmgavtNQ1BDbZsmhJ5JLTzWm5bZFxhMOXhDXSSuJG
Wbgo6ldXeMoRV3rz0H8iT00eYjT8U5v6fwFONljK3p+whLZTE5NUdIv28Q7BQ+9D8mw9s7g4wwLd
oLH3++xeGRj0cDKa+6hdh8JFu9RpbDFyIt4mObaNFetkTz3cmrFwhWz/r7Ll8B3nyOCELbEZeD9e
D8oRwmN31/vAmBFVEpJBxWln6veYbgcIe+6WrYGC+ZEnyH1QtR7hAtWzkk/y2CCYPEYYIQtf5w/t
TMSgT4fJ8wuen9Ebr83l8yEdpwI2LM9aqTlq6rGooOBkTrbqhlG5lrntrYdYTEGTKtntka2imiqJ
cksb0uWCrr/YabEPQBW9EXgdrCVJAXObRJMZn3uyMf0UvcR0iHVZn6sk+Z8v+BFK56Ivm3nZiJQl
EmlOSj7gYZE4P/Gha4uCUI1DSDb1Ab6cuY5JcWEWqePHGMk/C4r3AX8SuY1ZcVCFhUPW7v7n8Hys
zC/aUC7yuKCcMO283SJJ49lHZifGOqjlsBzTCJfVmP6NZUvpyYu1XUMQ23YAir5RnDA+B4o1LurM
kXcjQcJPPp0OqLzT1DmdKQUhTwtoCmHtAfMbfHxb6qsmS95ivA/rxMnsA61ndTEGtJpUqfxVDSkP
Tf7PzKhM+AAQ5mjlaOQTxbEi5M/bY/T09pVKpl9OaeH5UCqrtaCiRZK8htAJKyypG2DKwI42dMLU
gNVFRNyF69jafERVsdWnFI7nae++Bl2k7+jkRTehte9SV6Mv2mvlHMeze9S7Mr5IDElurO79sb+B
/fLXVduCiZ4OQFazFhNT8kgh2exNSWFN6rG3y7zAfekmQ5c2qO9jaXeTEQn3v8UtgiKmfg3KoP4s
/C+9/s/DCHGoSa2bHn+KUGtRPlvmbewJDLDjjWGU3hcyOmRaWCcVZN5rx6uGtdc47qxiHiEIoh9P
z4Mdau5hrJxZLRU6hbk/7MVA38sheeGCpxuocQdoLNNduYcvPb76kXAWjo+uVjKY7QedCSYUpzIu
0z0+emvTDfCvS+8ts+L2ppCLIEj5veuVLy+0N86xQdWaRv+HVRvu0chiQGUkZBBdQuncQME3o5Gb
322LerSts6029SZeZoaB1kCSoTlT1HbcA/eep8S4Hh3afqsKZw+K3UC8qS1cTuai6/OMy/6lsokC
9xvDWVQ6GjYyVCWriR69kJbgXSfkNth0mLiWdu/lR8o74IfgQKKSRQJIanGCpOxe+7RG67Z82N2j
tJAgwQOsjplhiaMY9PxYr57/fz5axdralhEZ544ZgM8M4HxEbcL3eylb82Qu3YS/NKlAZMXY9BBP
QGp2vAaKtm++l5M4vbZQ1RsN7q9O9ykTJ0W0HHmHVqWHvtJtxq/QJ0nG9FBuqAQuzEp/BHmi5IfW
w+1RBHCSNZBQmRouyyFB5pyb1VWFBbSqBvPbrFISZ0c3eC0qH36B3FdZFZ0DW4vOvsWhMow1On17
bxIx3Cgh9WnLUc9dA5wB8NwsmPzkK9ARwZwOiz13amh4SWYXD68Hr1GrHiGTHqaSvA7BwBJHPh1H
ZiBRjz00xK7bi4pgzjAFVZUapTZzkkL94cabZYaX/iliYGAenKUTUaozahqcIZ87sT2e+wqeRSPT
TuLKdRalEzRnyrL22U9SFomqs66y7N0KwQEj7dIxcdHopDBdvJaheujS8bt0vW4TZkR7+iPtGi0v
7o1K0rxXdy/kXE1Lb6W3wz0hZB0vOHJhugZpsNXKMd/XlZvvqVZ/Z/QiN9QJLQjQVlTvGt2FaSYy
cBT/90CiAvvVg6nq46EKmv/3UE6ntT8cRAPEw8SMvOt1y92NZorGm6WNWzkRxOjKulEy0HcFGy2i
9RTzFrcwYdWOtGHXGL5qQ6v+WZPfN7Imjbbrrmry3H8Its5mGevkO0hYwr4s8hBK3TgmhHdc00S2
WCjQCGewxE5eiPgjVSY3Rph89SWjutDUYVlTMifqqHllBDA+dUoBk/9AHDoK5y/QCz/bxtc/XYt7
MU606Oj2zngdKvWPBR7VNlm/2UUOeaQbPp1IA3Ea1s1HQD8AaiWxRdQLUffFRvpgbANlDN347jfk
pdoheV7k86abMsi+zC72fzU7XBNlW38qqZUstKDRTngI9R0t7n41sgl5lRF/Phyb6FsAnzO8KU17
qB7ELYNE9XQUrGRQfFI1btKh+LJCx12qNb5A+HA32wzx+rRJvBEjmY0e5ONbF4905cpo2Y31sE09
C8uqg18mbNyHR2zu3irw7qpjpK5V1annz/Jg4uH1gLMBExrdgIvdJxoubIfaveVEw6FyCuWY4IHC
xUMzo85ZeGoVIAPH6u7g4rSF3kOv9YRmE1+sL0HRE1iR9+YLLmBtSzROtSpjvX2HtLOiCF3uic1w
iHgzrYNqJ9ZB6DEbTcsZ3uxILqpBV94hZ/ebkpLlknaS8k4GyLfbQ9tRWcRdjNH+fD7Mat9Y2nzO
G7NJgg/+jCXR7sQHc1lh0FeTeTP9sKiewmk7ej5V0/l3M8RwP/1U+i7ZNsyrZPn8nVRAaD4K1Tl7
+AGuvvmnqtkGKao7d1n4rfOojxa5rA3CFr3NOElkUO6tR/qz5FUZ9XFk87XzkvSPUgHDha5mHwSx
Thvir17Dc2EmurJkGwLBGnHcLI5Md+mX1rZ0Wehh87O9ZjhQAhZY51GTaBZlKFB+zTYqI4GQNCcu
QmlAdqbUKSuPznRSRrtoCN2dmdrpXFqYcfSAxNyw/pGhb26olLtY2sz0QzFsECWJjC/s3OQs10g2
p60NuJMST9T74xoCsDtVy4tfvcuZQCH4LBo0sDoSR3D+xqkcMjjXfm0vevuUV/CXQXKlXODBpq9z
DNJltQ3gIfajfkjb0V9aKYG4flU256AB/yrM6LMosw4rtFgjp9Nf2pb0uhS2Cl0Bs135YGQWIyr/
s4+reMr/jNHDD1uXjs7L8xBLo54xFfvbygE+NnQGSNeGix/3mdhrogUQrHG5xaPxyzaZ3mcuNtLH
Vhf2Bup0CPxKSMYfhfXopUH6t1K2Vt4EpzRu5br2XfMgv6N4zHaS0UuJKBzU7pVNX47borB5g/p4
ZoRatkYv8vAdzXppA9988UcFjwcX7SbmA30ZexhBpdYSz5RCgg2Sv+fD7vR8Xf2hEXXTpFyMIapf
i4rRksVVRIMx/2c0/VPKtYkD7U1qMFwzCMmm5/9aensNxAiGofSId5ST28fqdKgwgnxZ0qePTpoN
+9ohgAdtlXYfdStmg8hLtcf6WGQ4gwgQ/cotXhuWvGrZBJE3GxOg49CVsN5GuXm0psPzf4xO2MLx
ObItyEg+qcF2BqBuT2EyqMuCRcOcgim7cU9d9y2RXUheAHXEXy6RqlqiQb7umeikFiKVLAlZAEoR
42aHTBWU9anyYKwHLazeNCftlgtkQR0MYyiBhCHqZGEgTE8h4C3Ltk9ufneRJNXsgAqTtpvpl5Da
8SPxVrYJeCCqyvFsu+UvvvwP4NfBLhs6uWXbU809V7kxZxyCbnTWNAn1DesSSjpFa9ysS1Nnc+BX
IcwVamT1ZBNmoQ8qAdn72kyqr9HKS+KxaviwAZ46OmhWDmRBEJoSCse9dXikWY55bAu98I1lKkEy
eVTc6zbxQTRE5akO+/eElIyE/LhEOuErBl5yUIwxPLhthsG/dHKo/v54r0osxO1gRO+EdIL6IE58
a2ItW7GlYAoUyN31BqplBkRT6ZBGCdZQyiUPbXazSJcp6AJYDWDcUjGp3mn/fOU54QfskiAZAaAC
I1dchFbM2R1K3zmhTRt2SlMC+YaUvdAcSTpS526h/XbXaDqkyNNgWJZYEFmGVoUdkuVWVMfc6B+R
WwN42niKm+96R3uFCeteM0VAcgq0YdW55DZ4JuZ/Q+8uPj2MtW9DE6F3hb1buleTGti1tKdcvLL/
pEdCZIthxFcZhPGVHRj7CGmXMzIBh9koEbf77HGd1jRXPEM9mK19Hij2L2yPNDC7N94Sw6j3dVfm
105Riavm9y6ep2oXGhdB6blhMWrVQ7OY5AgMLs1ozoew8FaGfhtMoa6g34AqSZSVxO1zbTf0luCA
60Gy0U3HPUK+ImE4Ta9BScDKaEQVuxWoxF0s+jUZV8BFShucYKPKtV+DpRMEfizw74GlUPTTaPa/
wgdJTOtohKvvSntuWdXVNjSyNETDNwUkSlElr699IYjK6BjgpT5gMYEDvsjZ21+dVtIK9qoaVnu5
yYZWboICX1uIA5kXMirwszpSjelm5L0sz6qZiGtpmWJJFwHi93T6fG4bE2FobWOnbzEES3FVDM9G
9zXOYRzHi5BQ2pljNPGsaJIaq1YlVyMtJIyU6ikvXf9kDuMcnWJ6tUVLD7Gzz3SX+iOcvCMEW6Qs
WcF4WP30ZWxvU+xCJ6cCXucU2jXE/Hp1CaTeS8TvbdUf7OdbQvxAvVVN8aXWfNZdwY4Xw0q0aQI8
ezRX0G3x6ZXawOwSEpnrtsM+lLrcUEzB+dQkCr05DsBZ8kPTVycibv0Dos+NMJN/XQ7PwO8ryM4e
aQqMcwUu4VUV+yfXSDX8PSb0/iIormGWReeQZO/YVXMYwpNdwf8HnKBZ20W8L5OkObTgaToTch47
EJANSWFd814V/KhoHvv/tCmfznY9ZJw+b74RyxqB+jQIDd68RnRLGgqdg1pp3e2o+CFauu+u0i2W
CUdfsNRF7aBtTFY2EwTlXfWnu9TJ18jx/KuDRwhTU5GvzU7VUSVuvcwYD0WqHPBDN2SBDXInoV8t
a8v/sRMTWR44BPwSx6jXbTDaLh1nvcb9NQXIPR8Tug9zwa3XVQdm3qnq71YV+u55r46WpS9ZupEJ
Pd26+nTrkgFNRdJmWYxwPufz6bzo0kl2KE3ReZthGgmyjpugY1/5Ysk+WwWWvQpESWf1liKHVAqv
+Ex98zfAXf7l9t5b47XyBy7Liaj77B/xA5smKvw/Q9Px3YNOQABI+ccoEIya765fuvHM0q9VqZKL
52j9nCo+1F6gINQJEYtkAA51z49+8yi+eYPVfjMY4q+y7E9NEtnTDlbxwXxGhp1VmY9k7HAs+255
N3xFTD4h9zVWMhBKRiNvUU/RPOYaegGwwF0WwSEqSlslikLq575LqhVaAXnq+knvkoXNMYhzd+0K
nBhehiZAL9AnKiHyCbZkAhZzPdDrs+qt73X93ldHualiMR5Mx9TWDQhRcu/JfbCtxD5ZiJFXSNaV
c8CqgYvfza+2RF9p5p58adwpjiNInFtlRcYcjHf+5uXY0fOo1lAQI7XWTTV5V2JmMPSH2odHF25W
iib/6iTKQFxG336QX9VK9L99Q1dPdfM/IvZWNmx5+lsEv3JP022O3E3s2bzv4bjkXWEqynyYBJCQ
cOnl6tLKRffnEjVs1L352xXlZeIY/ySJ8oCs137ZEwKyalTnw8Zhx0sIkaYoVIcdHMN3aukptWwV
0xyKIz5OdvtQaNOFU3b6S0VFddGEbn0FIFcvm6FPL1gsoxXuDOWkx70FJBV0gIXReq1UUxXaVOqN
wmCyh69QbPEu6jSFMuRSbWpiHyzSfc/v3Yw+4mbwcOQbZnVBTB56tIEI+ZMI8xblb9uf45zNRoil
9ZKURrRsFSN4wb/cwS2sxK0OwVs1uqa/Gga5kHqvRPdMwICp7XB4GCZELsbb8KOd1FMOys/PUozf
aoptlxCkV2Eg0SKf/Ajae/gn6ccSxkJ52fF9OgB2jPZqePz3vpezjnUCelGEUlwPrOrNfNEzUlLf
BAPcpW7zzwiMY2hG6NV15zWyRfQtua9iM+k+B4XWIAEq3rs5UvQqNKd5mAF09sTx/Le2hAymlUr/
Kgcq7rU6ZDe9S3CddrF31XGSkeHVqpcadO0yh29yboEtrVrICicVz8G6hr1yVEUZbYrYjw4iZasE
wi7a10w+W1r18Q73L7H2cN+2A1HJe4EKaVNkqKwrAaxb0A86VsposOIyojPgcLJKXLW4oHgWy6y0
5ZWevr4oBjTBnqxB/4xJ+orCbqQrBbQXQAQM+FZX7ia7zplwje5ddxUAT1YXfA5c1oGrjV9xkD5g
huY/tjKeixrkoin0bRFa6p865ksf0wfas3wCMBUFuQ/u/L+337MpO/mTGI5YwdJpHFRqzIwkVUZ/
bCv2rS3r36rxrjj29W+i2z8ctNdfldJH0Kg0+VHp/4e9M9uNW9uy7K/kD9DgZrdJoFAPjEbRqG8t
vxCWLbFvN/uvz0H55LUlO+W6QD4UUHUOIITkUFDBIHez1pxjgnEbXBVS7UEzgcV8uM89lI3tUCV3
QCsgF8CrubHReqwZfLB/NsR6R+OcXDHtjBtrQIpAFiqzT5Ye+kiLjn3SRscuNv55ZLcttV04x6uf
P3t95Cg3J8v0X89Wy6/88i8/n05qE9a0n898dxhFkWY7W+Lqxyv+/L3X571+G+RksNIhSljYp9Gx
LqbwiNHiny/yX4/yJC+I5WsRTFZMyqNZnmcd5SfAJUeT3vJFpgt1Gg7W9vU79MUOaYttXhwzdz6F
VNddzEhyz7OJHY0nL7KOxDr2jxM33CQvwiRGzlxh3V0qOeHJ6w/d+LQDz3E5FXp2aKPge8QqVvNr
0iHP6xHWIEVtv2j0nGm1rK4yNzWZlks26U21c0y4YHamySsrC7+NKIw3RmujOWGDFhXVnS4L53So
MIq8fouI0DkHPHX7WtP1skSdcmUH57nbPABPce9SS8LOGYfvMDBJ3hOzOrZAP/dtPcAoa+rmwa2w
jujosFuR5nsRdvrnupdrYRECNQ+6s1MD95VTpOVGTamO6L02D0wdGyOyp5ccEBctdGWikKsMzAD4
9GZCvFKf0COJlJPxm9bn5xE5tiIHpHWTE1mPzdFhSjqvL3OUxLAxqJqo5fll09OtkXeoqIApsHrc
CTZDbBzbY6+S7yGiBRJjkAi2GElsgfNEG0DKuLXHKng00k1gE6YmijxGcJWdg/fxzq1l2DemsNiV
DYMNa81wjc90YVrH2iY2ICiUPUE7okrtFelUew0eF7IMEDPlgsUDK9r0U7IxgEKgwFyooD0xetGo
EOgX57EGzKmzn4TWn6dDeBNm5AjUk4d1kxqYHuUhNKuUypW4sqkfXMfyqWAds6kUP6TeJ65DYE30
4sKH2SmKFZ32B/RX8IMcmyCctvxMxYkK2lDUazVC9jRZrsb9hMGpKuZd6iTQI/HCC2KzV2EPQSSK
1ekk5GcnUPZJO7HlILWjGOidNIUcTntvkJsaVbRfjBkRXkkVbsjGKHYpVZpuivJjP9f5UbgPVZoQ
C48KFrgWML1xgjBQW63JXryHnhdM8y6xQX3mlPA7u43Rn9AthubHKopA7Y5QZmuw0b6lxJ2Z9fCl
GlNsm3X/WQwkxKR3MnaGZ7KpQz9Sw5d0Vu02BM2xinDtwASHeRZR7/UpTm/mcbgxqxtdCe8CD8m8
HWyIBjncZ0cHlFl2uQVLYu+E3ZdiHqigK/M2q16C2PoiW4A5ppzJRiq6A9rTTToX+6rrygfLJJky
10sYafV0jYRG3LikQ2mOQq7WpY9t07hYpSO/0buaywyaQC7DnPvRI27LtsunLpVbE6Nmbs/5NTeI
OmjW4tC41UnyeRiLdD2gC5U0R55IvybThQDS8ypC0WPqNJFRADVPRuhtALeqz9kALDZoi5MhNrrd
EKNhJGBt1bez+yWsgXPDlCGiKzdzPyh0/doB2F453t5L7PZrCQrVr1ASX1psZE/dgkUD8S1yT7FF
bEbi1fXK0u7MRtcQSgf1diCD/EvlkL3jKiorQKz0Tl1AR+z3MR6bOxDs56//FhN9uSqaujoDtFZc
di0Fxrq5LROdfNSMPVYte/vKbFK88V5br40JinqRNycpoFrdKlhw2dk3BGzzl8wk3KVLczosgfs4
a90+smimVWls3U3OtxAVP/swe5vwyeBvYvVhUKx54eo/RkIE31y0/yrMWhZ4NRMAWXv1MuG2UXXv
9s70bVmcqE4rKQ22zaX04ovZYXXizend2OjpU7hEvinX/hKOLPPtjAKYa4E2ygfg5ahp8sPro8FG
9e66saREv/zLzy/vnvPu9375ldeX+PnPoknDEwSfBBfXRMONEOIoppSHePkyWB2s3J/fvz4yu7A8
vD4ChzaRGEWyMvRlwAMk6iABPhiEBzsT8PQaXfihX2gsJBrra60CmROVoOzarm70Vdu3cJz0MFr1
101m6kc9ALo02RUsl4yi1HRjEXV+IGUdtF04xXyF4lsfqqT9BkC6BftSQi0h4LU82F3TwBJcHhaa
KA+vj97/S2fbf3j+Lz/98dCYtJvKEPU2kP24JL2Nh9CV+1rnLVWdxTjr9NXh9VEHMuTHo3c/+/kt
y94N2796Vy3nRjWw++apVn5HMvNa75krWBhNoNXsEsCquXz58b3u6Q1cyKQ5aFm6QHsmCDJWODzR
6asPA7L0zBev5+b1B4Uw2F6Z23EKg70owpZ6oKkObmJHaz2Jcm7pdG8N+M2jocO1wou/HmyevOYQ
zcBVZdDaZ6+XR7Xw+14flazZDuBkYWpURz6BddGn5lahk/Us7hNpJz/O0uupEsupaq8GCnlMSEtA
pwj3YPyidMwhvJbzYYZwh/JKgvqR00ROomgPrpIsOWDoAOby4B9ow4aImqsR/N1KkrAByIJum9HT
d3OQR+1gpbILqrNjqQyCmiU9sDjRvUMpT1w5UimNdEBlkJZw6vDl9VE7FmwawwnKPUNtFA7dwdZI
UiWMkIevP2zDKdjV5ZUsZ5gHRvId6yam0q5/6mwt3gitliwiOiAeZU5CZS3R5LvVbrS8+auZyMdZ
F3dgGlFglUN8StR0ttHHQD32ptzaKOe+AXlV9PST8VoswoHR2YW662xElMqrhkhtKo1wsm2ThiAI
NMeGqYkjB23x0C1MomT6bIpsP495vq4mTT+FT8LeX6tY8No2tPk6D85S9hREEJjhtw6BQUucmi1G
Z0X5wk81Jzzr8hiU80APPc7GdAdnDbdSFlE7USTcWWrt2nnzWLvwSFLNqM887AIXApTlasZvEA71
+JhV4dp95We6vXeBdfCkieEJyTjeIOhT0F2G+zTBkTJawS6bmrMWIf5qkEn9rbGBxND288hnYL1j
YEpBzLPR8z5fm8sV+3rZ0ud3f6Ra/H9UwF9RAdj7P0AFdN+/vosU4vk/QAGm+wnSkQt6X6fIS38E
n/6PaCBDfAIG4EqEDsIA173QAP4BBRjGJ0AAuoDpa1quYxoE+PwDCnA/8a3peMipFuyAK+1/hxOw
QAB+QgIkrySFSSPcIDdsSWl5FxRk5VquT1rnobrsd0nqbt08uPrlVFz+eLFfs9Xecgh+HMLyPBJQ
CCKyKP3wJ/ya+uN61PCb3PPdEhf5WpSa0vymoo5I/0QYkIkT6KsfH/NtDNrrMQ0OqLuYIFAqO++y
Z7gTPcwFLmUnzCjxSLY92Za43TbFaG9oAH18tD+8Q4PUedP1pEkpc/kcf32H1lzllkezFFoU+cAR
7c/qgbH4LKntv7yvPx/Jcg2kJ57pLDFTvx6JPR2zDChff67P5vaoMFqGcHoNIhw+fkt/OIGmayP0
w8LpUCNb8kF++dBmJ5rLitqsb9XFTWHKJxjgK4OA57TRd9Stzj4+3HINvLkMLZurz7Okrpu6Zbrv
zuDchFTJdANLv3El8C5JeIbEWNOso/PL4t2LfzBP3kSd/XpRLvklbw/o6JDbHW4iydvU310ghNYj
wEoKx8fzuQvkA5HW6/ivl+Hvb8tB0WhSaETvYrpL3tevZ7EqBX9ElUmM9Xcd4RBOXqZ+7DR4qvDX
t3de+PzxefztY7OYzhg4GDWIAJTvr3udIDVUkcqh4rRkDF5h/DxSwliRIrIWRAZ9fLTfBg/LWd6f
DvZX5yp5f90ro1X1MEnbHxFLWEkMeivwPz7EglF5/0E5Oq1twdthof7+incjo4xT27N9ZwjXUbrQ
YTFX9rGGnrC6zofuWNBXZCOhn5De66d4PnRxi1TML+b6IrPKK7i5awkrYVIz5MbPH/99v92QyymA
9uLZtPAcR767IbVRQ+gVcgpCqH6iIyI47zDoGTvDFJuPD/WHz9aB/syAL4TDRPJuHG3TxotLGdjg
nckajtSKMYmg8fI6RklUpdrJx4f704crGGQEX/iQ3Xd3iBkputM6DcwQZCTy77Uw+r9cP7+fPO49
R5jCRfCHb+rdISoAjmx3qQoFhrgIpXGaxN1tkU17T+l/eTevt9rbG345liVRlZgkfXrvjlVDAplI
WyKURpumLb6y51zSJNZiE0l/+ppcOt71MakekVE8OwWdvY/Pp3ibNsecxMGX/w0bZJDF5/92MEAC
HmdGJRwkIM39rIxvId63PZwVsbfz5FkgPJjD5oZJkT17C3M/KbPrj/+G38cjCYeKyR4gEHctIYNv
xqPSAqyqRk54qrBLO7VxbEb3LlL6eZoRuJzNaB2N7v7jg/4+1ErAQcTW2Z7BCP/+U25iG8+5sBwf
M/GdDLUXbFrnfT1U/sfH+f3+kJJZUXCHOKY03k9ZVuTZAQ4jcnjK7wi3wB5lYDE+5wakQFyzHx/s
T58myzbbZAnmmR74pbenUhDYnVXY2egpl5Pv2NbTLPphhQ0dp4tKnskJPan05HMvrM8e2SyuK3Yf
/wl/er+cUZ1BwfWM36YwR0u7sRlzmgB1RkuvfjIMqqwubVc/sJyHQoFI/PiIf7hfuWgMuvI6ogIh
301nUtSG5ggmzUAQSIUul+gK8VVfmkNVoP7ycf7pDLumydxCzqHtsj54e4ah/4VW1lJ+x389mUfL
pVscN+aNEUQrOPorS4ybNrHWXereZZFx+/F7/cNV61r8Z0vhcLu8XyAUpMxPDH9ctdFT5TS4UCkc
en8ZAP94EFvQlBKC4eH9/WiGuhBUdBwfdtW6rr/C8V8XZC3/+2+Fm55pw3MEd+K7j00TADYHPeBj
8y4n92jnz2Xwt8FteY23w6ur401yHU6YNE3x7sNKxNwQ68wCTor01KCN5TtZdIKGSLPPlJP6lgA+
2yyAbtn85UL5fVDj0KQ2C8fkWnG9d2+vjFintkUMMWgy8KZNxG5871rPj+rv1dytuvHl49P5+4qE
4znSNgG5IcP03g2iLl4Y1SYOgygLq0Gb1vRjTnrxpMC3uvG0qR2aUbK+/viof7gdGLLZCAocWfoy
J7+9HUqwZGlA48afyF8WyXBvTM4ZCFyCCdytzNGvBOUTW36S8dLjTFD1x8f//VLl8Iyrpmcva733
90PQZSHyXETXY3LXAmZW4VNE+/7jg/zp1DKGO4IAaybI9/cD5SPCVyuuIkqboELXLhDXKflujMk6
z8DXwec05r/dhH+4fjjestnhzJrO+3UVNSIJSAzVYFVgzsDk48wHmaWrJhnOA1xPcyz/ckP+YTHi
OZxLJmBiSh3WA28/SwX6J1XLorZFMF0r3GSyRf7nHdMg22SDd2Ex1FgEYk2sXT8+xcuN+PZGBePn
couSVGwDCXx3o9YtkSigjBlKc/sShCaGabrEf3mDfzwIMeo6pEzqF++nYiekzd8suyscWoEPEe9r
lKrzj9/I7xcku20cdZ60DG771wTLX3aoeeiNTM5MwLEVOwdUYvhMSWXUNkFnxv/2EmY5FpeIR7nE
tc1lYvzlWFQsBHIMTlo/4LUq6ORcaZCbrsI2TsK/nLvfp3XeERtT02Ba55J8d597IA9NETYOCs74
yp4tRJXAbWNvPimC7sXp8JJ8fCJfL/D3l8SvR3y3MG3HoJqQ2tAncgg/TBn3QEpUMtiHIXGfbRm3
rJehmxUddGvNkfFXDRD4TmT4OiP0HStpw7kusLydzXUwsaZ2zdte0+Lboe7Ft7/8tb/PNFTK2A7a
LPWY094vJ8swtBu3hkvoYU502xDdHcouaCD4LuODSNN6neZgu5ywusQv/vDx4Q1ruTd/PVtLycxi
UeBR6nGYcN6fLT2RZjHpt1NPDwVecCZpxGEWs/Vun6exFr5MpR0FmE2A0HSP5Nlime6nwbaOEIpz
cSFEWLq4AiheWZfMjQUTpmtG3cuMeiX2tpmCHDr4opOadzcJs2uqdRQjHGwXh5qFZ3fkP2JK+EwH
B7xJAB8lvUls1VN7nooONvIK4htOiy/tlCDmI7EUbtOjzDorG9fkfJvlvRANfjgEdylscwBBdl5/
NiJVa3gPYBta5QnuzKZtV2jVQ9dZVY3wRkLUqmwWwHeLjLCyDVvDvDS3sZUm9nMt0en75kjqD+TP
qJrMfj1pVW3NewTRJCb5fTnCh9pioYJo3PRth2EgGyIRU6sgAIueed6KRfMe14NJ8GfZkRyF55LF
6Hokrbp7xJZYWd/aeEjQT+gR3AIYHQhxlgAPY5ovUmIOzafWKNA9awhABZAncGnDZZWMPeGoZpQ7
hKc0ER7Dp37A6huSfWobWe23tVLx956K0wj/tIuMI6S/mn+oTThABBfRVUHfOc4IfZBzw2Pz+16G
ZQHRE5DcjVRtZSPPxMRDVzufC6IJgacZhq/NmoVABQafM18EFOqJyAOljxHKKANXAEDV4ux+MHGh
UfkyY8SkNEgiZL4+MD9lPxh0/gW4dUTc1U2NZNibzwvYi/iLZGVJ+cV0UjzHazSOCdnDIzYLpP4k
efC3+o2wcW7puYmC0jIcRH9ua2OQ86sSaM43Z6iD5raDqtqpddt6XBB+7uR2dl7IyMksvMppmB+b
WCrzWGa5XZ61LijJbZ92QMQd1gzqjF6TNexLkA9kw84A8GMCBFGVefd11QQzPB8y6wAz15px0YtE
d09qOJ9o8FTS5oSVBGZ+Wodmkh91HabCZRiizsiwtozl8HXiD1Fnzhz2IfEkVIN20wJGzCDoprWv
a0FpP8Or9VLl93bTzrj2J+gxfhES5dKxHgZB3XrlM3X4OPjcG53KnnRscjxFt0TlhEsH0RmftS6H
KT6CEKUhb1tBsgENRbOOdm7Snk8Ig0w8SQOfUFlERyTIWAdfo6kqIqPFVM6rOQpJ8TbNsonXrRnP
m7qmAogOEaxC5QPYiJDiVbrd5I9aWSPgIuMjI1EYWHcOcKXDSZ4X7pOmYJKFe3R8iIHdnNAwQv1m
UlzqRfR5QzpwxG7pqCtzkMa6z6sQalrOpNQrX1NDyXCY4w2oHqBjxzGU9rxxv2S9alJ3Cd4mGmq2
p8Y5DSCqeWvUhZM4KlSvaF6axHFr5C/Y4XeTBBewdcCUhdtKY492XzXueBPE5CrsOxs86aUVaMYk
fNGrQbdXUZQ2feXLzIlsKpDYgdiFR3Eh5ocG8LH7wtp2glzfuFgrFpu5EuJF6416ZEykiGevpDam
7NrtZoytLRFiktq2DWo/ujWA4q20BAf4ddSpNtN8UVme+d3wtI4EB6K17eGqz2KjfKBQWMLkC1t8
frciK1unPCuDxDGCHSs9N392krQlR81Ko7jfg5oNhmtSfZFrJoqwXtTlTjEdeNsZqX3BSHbZaYI9
0Tzh9tP6izyTeUD7mXZ07UdmXVDvR8nS9ievM83/dKvt5Lk8/5o/q/+1vPA3MBnoiKL2f7/9Vv34
PnwuF8r1m2/Ir4zb6ap7bqbrZ8rD/OqPIvryzP/Tf/yP59dX+UsTzWQ5yGrngzYaMq//OPv6tWmf
33TT/vnFH/00zTE/sf/R9WUZ4BgsC39005afs23gLqbaZHmGcFno/xd32/2kS9pA9J9clwKcycbj
n3aa4J90W3ietUzsNB/+Lew2v/JmeQDmhAI8RHCbqjA1L4peb5eKQcT9YWEtw7fxFFv5qgkWzEPq
f7bdO7fBfC0e9QgYr4vXlEUeJdYtUn2fRBqfNGd8jcRG9pdGcJOT9hRQpSQ/cHYHgj+PuU15OX4p
qcNGxR1pC76eB35E+aAf4MNBO0RjsAnJHm7UiIb8rpE479kZ1gy+LKjWWQnxl8jvmFf/2kAF6/Xn
adyjmveJyEXGd5WGF92wLswZyP1MtHWK3vsu6RvEe2Sys6CPiFaNEYJJEgSV5q1qMruw9PhTTQAr
SViUwNIIxpP+HIPGilqEGZMvNUTbUvjQ+oAkPgz6QxY9G+TbwQL1XfL/2JRs5t47ekF410/EkV27
S/hArIN/wqjTjPZT3It7ldmIDBH1+t/QOZJJ1XLXEaPsR8IjzD3QbCpT49EbRbcZjKLwI/2RhtMi
/yNKgg/fD0LjihrlkdBiv6qe6/zO6S7tuPfTkGCgqQOjDCmkJv7IYQ5uQQyLe8iT2BGdhLQN56md
CKm1iSEbCNxzbr2kRyqnr0iSqcIH5VwPhrVafij1Z0dyynjqnA9IKXijlAuIDGQRp7GpbdBaPFdY
ber8xNOCXSPmbd0+491dY+TE8LEpRLRLzOx0JIiuPVDpg9rNxcGaUxueGkWGKfBEC6VVT7EPQ7F7
CZQFvqi2DtgKjUhAjBxEuOOztoNMkR6m9hkNpq/KaM8u2u96scJ2sMrtA9SnjQGYJ1/CFgdK4AFI
ZWPckEO/qbMrtkRrvQUyIZBeYS3WyTXKs61X3k3zU8yZqCvcdpew8/ASXpoRnxquKyvDkaAe9PiA
QMyPWM14hVqNSbdmabMCzHXCH7edIrVtg+ZggATtxmfYoquksVabfdGBoe5XaCdXoXldlA9J/RzX
yN4ScI+DeoiL5/af9tn/9Jh7Fn9rSlW+tG9H2deR8+cQ/N8+681I/X/H0AxL8aOB+QxQTvkuC+H1
V34MyRQWP3nG0qWjDk5H8+eg7MpPNCGFTuuO3RpVKw7zz5hsGwzX9EUdEhEsRmt0DP81Jlvik70s
HOmcSnb4DOn/lsTBeluO0AyB58U1HWMpN/2ybW+Kjq4Tkr+zySQjp9x5HhkELCyKuOvHCzOYYje8
bko7NNdhjSabYWBqQQD1Whxr00qxQqt06swQvNh9u8M4MSaUYf/ckWNvJeT+OJMDxqzUnKJeETGY
yRKsU9B3kuarFUJ4h/4ypqt+pnQO6LZ2a7JeE3cOxFck/3OmrS3G8PprSlu9vk760UAU6UI4d/YB
vl23XxXeNDXf2z6H67/KLTEQQ992pBQD0OtIXrXxBSDQblfplJQT6eA1jub+ZMiikJjSedRnJGK5
RIO+Np2mq+CsNZ1Z7Ecd2MAFZvvC6naYohvdxPoXhKmxapfaHOGjmhO0wrf1EgL+HDL2ogZL0Lz1
q7GYtKWhY07uQK2Aybo+c3tphnep5FR8mTWD/NR1QJpaem+F1mR9CWUfiMtwDuziwp2MkgG7RpaC
8JmWpi2uRFWO4S1R7ll0CcPUns5R9k91QeZUVNWr3FWR9i11c+27DtQy2mOTantQ4JrL4kam43TS
wQUoT5nms3hbG6VIAY4MbiR8xwUrdT1X0Pyv3G5uApzELqqTs3kkw5YcGLxOAWYzL2rYT7iNll+W
MwqBJ/BHikCapknjjdfn3sgWhvQsv1FFIW7n2bbafGVkshZXfBKo6RrIpNOu672uv9TCNqmQ1ABQ
h8CR2xjBkiJtNH1bgfCkvqc6e04TklmLjkSsgNDKBSCmWeTGrhliA0Ihu06bonElNK9kbV9aWTo+
WVM0sy0TKsX1C/ozRl+2qUVlm9tKH23I8Emp4I8BVJviVTWYk7mznRlfUkke33zOi3hzDUuI5OAz
Kr2VMs4nkVnUcZQc8gFGPPgkMqnyepA3iTbPegmcy8p0XA8tPOtw7FRQryewq/mwi4wEN+IyZ4WD
eyQ8IHUeUD26dbTjj+7j20T23QAxswdWsW5Vr/UoCE2jWuTWcjKxNrmEsmHXCkdXoJztqTsww49N
pomnXIipwA5dTZYNNSYs5Es0ZhLvgF54gX2UmZjSvWJTr900U6Lhq3WhnBhwyOLmiw5KblbMkx1c
S3osChB5AjaoPZ3Zc5f1mq6Iim8tJFDqXJRWxVTm2R7tHr/t8S3sea1YbAlzjMQ1eQB2sKdqMwT7
VBvyyNp7btY1R1Vi5f3qzVXa3HeDXXGfViN3LRt/ckG75XZFE/3UDamjrQHMJ8TFp1UCwpPc5iQy
T3ITfjxUBc1J5A0UCKJHUsrw6XkImqk6BXnZFY+R0ZnJbYBZIX3O9LRyHzvdrnAERGk/TV+KxooV
HutUn0iowwGqtk3VE+XOs5RDaY9LcqQ7iJEaM72IuxGCISOM5adpRoG7REJEvEMUNc2tbInOgoVR
VPJK02cronrACELyqwWjc5T2XG/gp+bWkcDntmSNCZxOb3lBYhXPyi4E8wgZNtKeRtrMJNIFREEc
a+LAo11U22HgJxgx8xOykNCAnyRDWg/D3lDF2J2oBZt4ZxCJ23xPpoI0FPzj0fDFxOk7nAkT1Apg
11g15lERzKBWjtW5EtRE5jTnURyGBpcsOk8yGFn5ol5oJpTC5N2kGtC0cEgBWkI866ZzF83m0Pvo
8BXZso4m9PE4US8vvk6ROTSnddTmGIgTveg7LLkp+9MzRqxE30HRwCaEULNPegzGrjmQClU7Vnza
hv0AHwHQuXNj5fgClgTafuq2Y1HODkS5QYkYVgOBY9F5JMe5Ik+gWiKO09Jqp0uLaJPqPOghpF0N
LK/pkYfY2On1cDd6667KqW5SfSRmgxgXwLILecI9bXtJVySbEZnibFWBSYRx0kT9VW3WHf4H10pD
TGa4knNrFUZN6r3oJoPUaVzkGcusLJWji8UNLyOfptJ6sgd1OEH6eW3h3L833Ml1n00tTlDXFAnQ
WhXNKj2BoaXHtw27/fCy9kZIGCKaBnGIAmdOTul8pMnRVEnvwsfsRsLSU72qHxgWifFM8wYcTKyV
IcmqFfqAl3AIWV0zw072eKW8zprO6tYVLyFx8MELwUJFe1bBuVPHpogS/WYKMb+xsMTqla8ij1Z0
7GeyK2GtAFnDWEs5ILx0AIC2d0oBg/+cOGMtFHuXsgzWs2s8xrn+4lVjhroNlzO2kAFywGXSUgHf
1L0FIY3QvlAPSCG3acumWiVfARNQ02yIeN66MkmtobupQqd6ymNVqAuKTf0iC2AdHR+joHXm2znG
snNk9xLll16Xm9Gprhx9YiKxVCIfyom8r+OgJXZHWNLU4Q42kp4kPLAH2ucksTp6XwNeV+9zMKRJ
utNZACQbQPetSZSiN9TtQ59kEDespi8mtl3A92UFt1EUkhRaA8gFkUdmeW1yeZUHfSqKABavriT7
LLg31TpxIsD+1CcNcUrZbEhO7LmULOwL3ZzOglmxEwCAJ0AjmnNGJcsXU5TGNVHybga+qRkI9Pki
K9uxHoEStvaXDKmiOJIuOUfbMQ1lHvtFVwbpbVkF7XD0oFjrt5GRGiRrJjn1pRVjQpY9JqHexWjd
A2kcHJEb/Teo7ZV3VtVK45PNF2wZvFYI2mkTi+LCLBHOQGoOabs+YhM1m8esD9kB9XiMQchsi9EJ
aVsaE/l4autlMPAxAyZjN1+qsowUUTtKF9kp1jpadStA6sRabVI5GQBJKSXU90VrBe3VCAEcUnxK
7TdboNc56cNMDIED5gzniQfSPXE9toy20knbAEvl5cXT3CvIotuyRpwh/EEvx6x7YjEWmdl5n3pW
D48vSJsgO5kZQQoTS22mDdsgLpIp3QKv90KxmQS+sX6vFkE3CSIz8v52TXaVlUdI7mKT2luWUHCs
MdJx3hmhKOzZ4qgXVWG/JCwhCJLVymQWV/+v16iMRcjz31eobsE3vAmEW57+zybo0yIL4H6REhEE
0W//KkzpbHRoH3JDsW6mW4mW5V+7ICE+veqGifSgh4nU5WdlyvnEbIME3JU6+hcd9dq/swtCTPuu
c2Us6mQ0Kgh6bY+N1/vSFPVfUZn5y7Ryiji67r02up4ZOgcNTyZYG23VsIVZd2HvrhtI6XuPLG4M
aRJLhKiba9YGAB9Ybuyo56TcSdQzhOZYFwX0zfM2JYd56M0Lk7glPFsprAm0LQByzYcIjehJjFd/
rXJQA+HUI8jmNvd7IU9oedfwaJvsMKT2wTJZ0hhJVW89CiINqap+03QLNTY+JPPMKj1r8bN5at0t
DkT+nC13NoEopb3vp+jUK5W96evkWrPYNYxxchsHcb/Kg8uuIcaSRZhOnSv5wp4AmFzpVSw0wZHK
hhVnFXg7aD57t5IvOQvFAfDz2Yh8FOKAaW+6MjWJ5I1PTMu+N6CW7fOW25b813pMqZXoBQR9jJ5J
yiwMEgnbbQ9+2c1WvYZ0YeeEEV2/BE7aHA7X9czQRR4nRWgieZ34u+bWxy82C8XELPHmsADys0h+
NlG7OgCqNkXJ5NtSnVcDpAN2PgGGuYg9QuF91QHNl6w0y9Db9/l8OUw1ObsvUeIBmoi3o6ffdMK5
793pM2P/zp3aI9xTzP9TdZiKhK1FhF0zAjgwm+69rQ1kAufpVcH+paHSqOV38aRfUnddw3wgPDim
pEWaKHWtOPjmlf7kzZ8d2m/R6O06MNdrI6a7g3OJ7cEmmUauInxXsctifyRlmX3ZdZI2S4JpdRF4
86UByoSiLSVQAwNyJUm2qIN93rF+Y5dDkrMBn8AAHNzF8krW5saNk5cMtDMMynI/jsXX+TQalypj
6TJNe/ZJabOScbtvUQVLXgag4fM7T0vmveua36NJP+vZUW4VNGa/MrzHXLZ0AONoH+UacWX0+SQL
ojipL+IlDjZBTmzY9srNs0srFZceKaGrvLW/s+VYyRw8QDRkrPWKl9KkshfM5M00lGqbVtvmpXOX
DPZ9Z0XWGj0LfJV2cr7qY12v68Y9saf4Oh2Bn2o5qajJrB8NE0MaMtUbj6SkYe6v4Vjz4qp7ioxL
K4uFr6wAMqJgC2U46XUpnXz1YEhIG/ZUHryGCd0YcMYZrDpcZ8jX6NjurTgDIdN0t9nIJx/G7ZVO
Z9RvHFLatNH2ezfZima6jJct+ezmpxkLLros87oppksVB2vmLHbO7F/Y54rTeuySK8cENdV6zdrG
hkXWHPth1jHrAofAoarc06ARN2bs3CdOmmFrVSfgZ7xdSjDl1p5VswkJqz5IpUE1XB79/LYEtHMi
JudI9aE4TMsXIfJ/Htn2qWaK+dBSXOa2Ao6uA5oL6BxZkDQOxvKlKkPrpA7nHV0b+0C2AVm/5C74
2Bqa09cvNboK7C6SHn51XsMN0OvHigrNNnLnu5Q0ceAtCj4k67HG2EhCv1kqHa1OG1bw2e3df1J3
HkuSI2mSfiK0gBjY1UGchwePyLxAMpKAAwYO2NPP59WzstV96JE5rewlpaRbKivCHTCiv+qnm1nt
bSSdMBNrB5NnETh73QWixJJTAWhacEKx9phctLGKCfvMw42daTXEfqpJ4/XmVJwS49CvfnEeVoDW
f/3TsurFf/8T3biTbcHabFoIwMbwuZTpEFrjfCEgjOS8ONUDwL+M4QB9PxweAO4i8edGkp3hTVTh
4LVpgCzHG1uZh+yeRP3rj3V1vpZ5JPR3D5Gm48i9t/aKkGTlfFoNhWbi9hyMMjKszFkPWlUoDhDw
LEwvl/TJlAUE/NZpT8KV5MbJMTGAd4nXCFq4OdXtSigGg+9sRCMhspscVLrKdQMdKol2T3t3Ev6R
YRbMb026N1oYM0OaP/CoRR3ArLBaVy3uuWbv3aX5yCfvm4R8SASWy6OO75P6hlhWrwMPEQhniikY
vET2xHChbNZTRqcpe0pomrNPIUhXnMy3PB/s0IFeHWybsfcdezjUBMtpiIKvRIhzQjqXL0bRYk1w
dFrgPP/Jhqd/ZkR74w7T7fmUoYoNqqFyh/h8OttR0pOVxyOynKbCukAWGvc26OWgdd2PzmCUrhvu
cBKQkpqw6Tmhl7kUdzkQ3ApsrD7vjilHQ2T87jkd/Y6mLt7lfnS++MI0eie5mbrbABGKY6+5wt3r
TfdpoxJ5rdYX0pXTa+HcOsemRcB24xoFJLR7nJdNGXBM/wG4cGWk3RGervUJnz0fL4OioFMrIInJ
wyXjbbG5WMuhLSEhDoCM7ugArAL2aAKJ5rKuKrapWXZfy9p+KLqtArtFKCOL5KHC2CpK6iRebcWv
pHtfBEpZOnD2h4tm2EDNwZc1stoebOzC1TpeN4rsItLQr5DJVOCKngkJQwNBRRBMOsTKFUsPMICD
00Ax1jRNRYio2dUzWuqJZM2XOKAwStZnzHViN2np2XCSNXKGea9j+CDBnlEF9lbALY3dlMmUakrr
JWcg0vvjFDLRBgksXe0ZqBH4h84ARc+kq/SakA5oDUBDcfdSTPPJ8uUdVqhH2Mq5tjvgURElvftO
NtP04AFP8F22krba11nlcIJxmmDO5jS0UjQ6qs9t7HX6qcsoRmXBHh5zvaLZfLTHfQ6phsaUX6Pv
YtDJxyKmRuBTwpo5m7Yp6ZHKo5rKu8s4JhhouvXcg+DeWTX98OaW9A9T9qsQrReiDIO/uFeQp0p0
dyq7CExNe1Fqkoxuqu1ZH8or9RzFp14s7sGwZngQskqug54D4ciyN1K9OReWDXIlVISPvKDgvdhE
3M1jf8CSWkVDe9+T0FF3wJ7ONG6fnRlW3QyUKuqz4lACkm5qnJulmLbYLu5huDy9oVXUnCn8vaPx
uJeomyEjJ+vByamLmgcbY0qSxapbxr1mTwMoJnrKPV/2IYSkEldXKUDjL4dySp/RY/4IPZ9fylTS
scC3+CwbHk1m4oRgZa2isfNpLysbnd7U5VROYyw30FNlKcZIowuJHb5bGLm2beC31UUu+XjJLfet
rvtp71OOcxGbfOOCinvBfjKosUdF8jwOA+SbOpqJdlKgOPAzopVOG+UJOjQt0HQWe4utgmxsRTg8
+1iITr3k4KqNZ7jz+q72lzHe9PyblSXqsFYw5zPqN/ZWpkGJ19rvTecsYVrwV2aIemHbRIXqe6SS
7FviFMMzWi1KvFtSeF6oSB8rM5oaxgaTa1zXRg/gKOnxMFd/appKGAwAaijoVIxzuMNjUEF+wZgN
RnPCaHLMhfXTSGLb1EZahqwjVb0Y+egAMcE2oYRRNgYyVgvssUlJSDNuBnq65PNJsKlhh5rWwO18
nyVvoLHUHHaOEhRHVbM66PaToPlNehgHvWzqg1WbhhO2thahbmZHdH3YX4lyI5XxzZgVxTF0bKy8
OSYH5tIOAaK+Om0Xp17a3eYZti0fsn4q1tWNKO0C2DiAXpTmpdmUvrcn+9NvKYXwqJornGGklUw+
e4UZw20noQAt3QaiTzK6HKPcoyhVjql5qOv0faPRJqVyGn/vt2z2ooYyh2DKOBA2r4X0jEdhlTR3
vZGCQuNPm6NqreYhBfj4YHWbOmHUZN0ZrZA4egU8Ay4K0Bzm3TD0PQtyZmHJL9lm+sNffyDuXnxT
dkfFGAFdyViLq0/pljMm7cXv7Z+uPpeHkXarh94E2rJYHXXW5Rqs/dbqu1QfQrtr04Pb18/m1mfR
aK7fCm26lQPL3UDuLXIa58FE8wV4scwx2EWKjWBcRzqq1sPmdM15NpbY9Oqvvi3owpTrz1ZQnGE2
Q5QY/X2EpPGSlmAKJYm+nUo5Frr1SHtEv2wXA3wluGvAvctSn7ayjotc/sosDwVfcz7X1KGLcWVh
AGcMOLV4qsFoduXwhxQH4E6L5QRnLtGj6hkKENZ53i9ya0CLumk50anxLvSuCNA2trBy0sOAMTv2
hjVCM6WRw8tPKuFCkDn8vhSSV6GuI20i2OJG5N8DnFSEXS13/tKLk3v/Q+aKN4Mzok1ZU9O4Af4l
sVs397326seFc6/hveiKdo9B6e9ZCpF2YD7A4SWrIXLIKu55NQIQKdC+FypiO58DAECPqHe8s+Um
MY2Yc6I3D0nSPA+IVYcRxKff3ppKs+Iqlc/mjGljoIqCJck2g0y8IrkeiipvYkZgsVZbZYiTOXTd
6Tcy+IeQ1mfugKpHTXhrVuMTp/+pr5YgS0xOGhBwwUkzpuhRroKSySfTwvWln7iyU0PC3t+80AWH
KAdlqX3TbdUH7doDtSldiHWVw+Tf4tBVUGayac1nAqxmVxfmb1VNOQnR9YtzzBQ2I7W6bMZRhq62
k3byWmXr0egLbZ/43JlrenBAGXpxarVukLIquKqwo3VetxAzJDGd/Lu3Ft1z3yRjYM/yxmCVBKax
yLBX+Kb+gpcu6yXzEj2GnvE22fLLYvh5LK6I62rnT/crdamN0dKrdY99FmxX437S8POu9emK/EXJ
mc2U6v5iLt6hMcUns9IDjtef7pJrQTtR9aQtrxY0M92g07rhxnugh+RLuclLhbReA6hxtPpmGxrx
VYnruRqGfbUVD+tg3Xpt2PtJFvXaH2YZCP0jCxZYsh99Zv0CFGgxJzPfPMBxf20PWfajsPtD3XVT
ABJ1XlBP3YqSYHfLoTmJCydMDuiihLZX1xfHzT7WQl1qgCgBPNkVQVzd3IxbW+pnH71MWw5pHLPu
mFZRGwxA5IHh78j02N579E5ZKU6Mrf9E6o2X2W2jaui/q1oAOO+f8rSPzN7kh6bJa9Jnige1S/3h
vtAfw5FkoaeqbFfUCI+zpc0Racv7Wyagb/r+/VeeY7eurYMx8ZxKUE5Jqz/b7UJ7GAjIzZVvCQ9M
uNgctNr0p59O1Bm3PsI7cFtYNaHWS/M0crLLMuRL1F2w8FNYcBZ1GbkAEQzwmifBSG+8zqEkSO+b
U0ILs6byiwW0J1r9FJeNGj6SKnOO/YMp2GpTpdwgq0G4TDdwlreRigBu02kd2SusC4WiEmqbGyfD
0MaWPvyaHZAsOYs8btQqEow54jprnqnN2GdKhFu2UBNmnTPSc4wPd5i6+LtxncWLMHbmWq8xs5gX
b8o/6AU5gADZdvrBr+3ISlo4sLNBc0HG5yPsUmP0PkStKNlZ8Z7TXtCFmi9qSMv4iziIUIidx8AN
4cAxYGToyfmVhg9Y0zyRugwqTh0lu5aXfSE+55cJhWduAVk16AUHrMaPwGSpYHooJmMJLXyId7yK
hvErHSJ7eSuoboSNnEfShpjW9QZtUOSw1hkmaFYdWXJjxu8vWqO/6NJ5HJftV6lVHLPT7pgM2hFV
ToYg/T5g6X6aBigwjlcHLlasBesrRyugyFk18OZl7+nEm9l420ubWLGV/7Jq/XubsZY47cIX7vW3
kccags6uboffAnbizqqcz638JugUbMbmG5avN62qqTnJu5+pab/oOSt5vsyPtG/9dKl/lTW1JItc
w6V3yyg1L0nFYXut9S+hRA8FjZVT8nybXZnGTVlRZJNlj/RBYk8w32pWlr1FfYYqs9P91cDBzNRp
TF6dWh4wGL97qn+0OowOJSaRcDLZ7NIk+cK+8WQyVYMCyEBc2YfFxLeQt+GsTd/b1IK8bluPPjDM
siq/u1ZB3tPfTk7+plgPVEc1WVZmjwwBOXj14mXhAIHKwoW/Tvc1rVA7v3TaYBnTRwVPLwBO/AU3
8nNO7Z92joTVKT0upo6W6DuwYllKoEn2CwTEFzG0h9xAxhlb64vJ3WPle9dppEtxy9UvS6CoFiPl
3ZlRvLU9vIHShe09pSnDFYDi3CRfS197U3bfx1NNGZEx8ZqY04mZgbmztPGk87HFRe8dKmTTwMcN
D5uM9ZqQNlgjPjhgfGWQoOxGBkjpbIKtt2wHr/Y+RrBLoZ2UQeGy1IySY8LM7ZWT684+NuUgww4M
YmuuoWYioXh1cSZzNfZIYuvm7Wuz14AmltdpMl6UI9ia8jdyKROTSFzTOZjFZJG8ZM10GOrc3oEo
2gJKAi4Ft6t9q49hlpSfOa049KskgZ9Ja8/pYt+6Nr1423RDX1AXkoths+VrkFFiv0tKC0l3St8c
NkyG3iY3T/mH1EFYjbyfa9FXXJf0JTR4HpNt/eG62cJyUDxuW2vt0hTeY1KEQJnux/YdxGHAy3e2
nDthgpQCAnEvdGz3CMKq6S85J7vgPojf4zZ56AdeYT59jerm46SnLzS2tj30LgI5wPOtd0VPU1Ll
4mE2LTx1Bp26+AmeZfcuZy5ZxjQGWnnkoqjghV97U2wXwho/zHZeY3qwQNb5AGANLQvzhfQnv/YF
rwlE6EWMYefzzdDl6oVJ0/8Y/S19bB35rVyy07xZv+6H6ahRw0Wvr2m2cf3uZyB8qC8exlCKGeMF
VvDm075oIrHyGSaHdctfeD9paCq/5/QD7ma6zi0NkOOwGnttQrctqxcrIbPcDsuzo1X36X9x1DTn
knYGF5vJpwgsu39NnM6U5zKZNPVLPuQfQ2O/Y6LCZ6k/5cp55EJ57lQxEv/VuY5gWCzE9sXnW9Ly
s667moFlT9Ukm0OHyO74wLj5MLnnLxodZJnxamWi3xnuMlBL4RBw8fWbX4QMEE7FPJwRCr0SK2j2
5Tf1Z0E6Rni8nRbF5KHF4DmQZHiKikcFo6l5vHM8vbU3DzmU74Af7tCZdhINNKwEW13/WFv3G8D9
oyu0nrdDYSuVajc7U4Mmln+vV3cJNBbyndSMbbdQknsP0P7w2tEnj1j+mnmkYeDeGvJPNGS9E25o
dk1jX7zcwvX65CT+U+rJb2O3HrGu4xFN1QsFVmwnz33JSa6v2geHfM+pFILOr2UOhcbZe6W9IEuL
H7RcT7eJVMjUDAtSH+kWyryPqUaxQeJzB4a4OkYJfnwOWO/2UqR7vDxXyWt24XLEc8HdeNNDnSrB
aBVaGvSW/NyYQ13IlJzvYHrDTt4R+o+bnb/KbnN3Vj7SE8f5G4Nw1u1aOOX3/VpN62NZGXBHoSnv
FBPVscaBvArxlOVVd3S8LEjyrd4rx+p31hPeOHC6NHlpPS68RUcBqnDGAj3SQwxIuIMxaoclMpHi
4gITkySS79RlLGlkAjxDcKHIgpQuNERc7cDNn2E1/4mBN9tAOdqV9LkJZ0n2WIBwyvg5cYYJZjCl
T9r8oWyqd9bMfCrKvTeyh41OMwVqMB4Nq/B31YJRWZrLn5oekXmucOZ63CiX1DIIwaQHaQx2sDnz
r6Zv30DNc0qvu2eKlU6LwaNf1DTPbmu6zw1WS6wD4UrD7pWXtaBw74qfxKMM9X74yEnjzglaYY2L
IZIWl9ml/+FSknotUx033/Sp1YZ2UEIvKPzFDAQVIRg0qvYoao+E1X1pjVkHmm7v2nx+9ZIy25Ej
/Um5ZMkQZz43FmEUZVBdULI46h7rg24LaPGlFzqe4mZVtG+rMb6qBpKby3c2Ke/qIi67Gjc4y0Go
ANHAWqiVp3L1W0rlUns/JxX7RDdCPgXGjbV/Dc2Eejkpt72zMXpYVme3QFgK+x5/O50bI504Lqrt
hJOBA+jQ7+tCp7FXzbRBlTX7PU51t1i8B5Ww1FfZ9GZrELJTBQO/u/+vrgzmhpcDV3cXABWPQLyc
ZslKxibyvUiVFSidPhjjN+UNqiH0CTP2aemh6YydRcLRpIpd/pCZNe9mVT53No+qk+p/ga22YMSI
2M9TKPBYR9zWk3CiT+EugCgTCQPa/8+ZRN61Pbuc9KNqpZbA74YLujPI05aLtur9IuIGTE9KOf2p
nbGNWTB+EBs2D5bLNEyTOfdu596omUn7NN1pmoVAgS8z+9RKektL0cWzvfGSDiJnq8vHo0p1P+7T
YYg8lG8XyOuxdrlsLn1Zh1SpYIrXklPXKma5rUatgh8nAgVvtdwl6rLaIG0wZ3ufeNQO8eyFtoTk
Yizr81zyKlfN9GVJ7QG3R1wlVO65RcOjVvBqrtBMCZsoa+cnRBbJLvixnMofBAEhUqr2u3VH8AP0
2m9WQW+RS3vEeC9WodVoX0NowAqeHsyRfavBwYMxlLvUANljRkn1XC85KMC35mD9tjbjOxoZN0ib
7ZEfnhsyWK646rhRWVXKpd9eP92Ge4Euv0NvfGSsFK4Z1vo1b/xz6+mXKqCgMTkIWX1J3bmuncuG
TWGBNMs3TL5JkEmax5V45s72vA7qhZrewOyGZ5WwArYUttR7ulWjv8oipS2WUM+GT/CpzxXHYcjX
zry7R0izdTqLekBTGL0ZXRKdiskKsQsWz/SRPJp94JE/CTaRKLfWITTZ3FKLY0+RbmDMnA9/bd/u
aPmgZlFEwll2adM3AbUVLzUvPSxpyiuXZNdb/OG6IA5z+8Bo7GlZVuZHLAIct9pYKjZA7F17R1R2
WDfZn5pCx4w0sPqTvekua/qYQSzONeRzDA5R3rDq6XUfzs5Y7qHdQO7ixmm5fNqCgaLemDxLArvQ
OKNc+glEfNFBEyt1PpaNcIVaOFFKnZfJLc7sy7QatGdObse+c8WjaJxTnk31PqUHAom/+kHuLw28
ufxy0feDha88GKeVTJjsKdBVd5kZ2posx99uLlZ+JDSCteeeqZClSiZD4eJYDEdrjN3j5p7kODWP
HtOFXbjiNP5C2bqWw/J7LRL9gKmQwju8vrC8nW7nDgi6SUttgRyc7WyZo/OE6hbOpA0jq7FF0K8i
ixzCYJGptuM0zq+rCAm4bQEEgDIu5/Jn2WGV04d3zuV9jBzJ49RxqpN39IePYLKbCWdEjcsdfB44
ctd+zeVNMXe1zPqKKrsdcJ0fOz//5S40gs42tT22/xu2CDHCbXiiG/JobY58oQa7/Ccu7f9NMOL/
o8ga7OH/aAfibD3kP/7VEcS/8X9iEf/AaGOSOiOm5iFj4+35Z1bN/YcNg4mycAeyHlasOwvqv2MR
Fv+f0F04AxxQfGBN/9cQZOn/oGeD18snYOawtf6vYhF/kR7+FmQ3DcuCA2HC8YEJBWfg34LsPVsi
Qeu6YdseAFILbzsTofvERJvTRqatUWPfnGJOwST3z+1WIiLmtnfJNPPdzkvrOMjtfwIM/TsYg5+J
X9i0dddEagFJebcw/S2xYQ45zvcJJJcHU9rQLPeqmVkRMQKo9i3Rtb0ncS6n3ro+qTU195NDz8Tf
vsHHf34AfycD/hsOBMkUFiG8M7BKguCh928fi4Ixl+gji1Oa5SXp2IGTjiHOJUVP+7ln2D6UgxsN
wv31n/+7xl8f+L98IUBsTB4TqiutO93gHi382y/vuPj1Wg8XDP5AbJJ3Rn3Rm/Fk0O6n4zY+OWP3
B3mivuL9s04NjdSk1k2fpUI3ToOTtm8agn6QtOwkonOuZo8tdgeUittvyg7fYHG6ruaw3oBXPVDw
WsRU8z1CUd7Ykn0k8IHAuMAe5bomRiPxqxyoMa7uLawdGZed4HS0wxljHRyvHm5lquFd0vXHsi/q
aMknfw/dc0GBH7uDM1s9Ua6+jpHJ7PfNsxJQjq46Gu/c+e9n2UmetIavs3EhVWVS/w4jd88EZn3c
fM5LRT+fpeOuj7loD7WhkHgz7ZCk342OtvVJ/kpQBvZ2hidDOcVz4Vn0sjdrYG7vOQirU+6LZ4Ru
1O7WwvdzmzumW/mkq3jMqMNheJzu1KB+DpMxvDQ5Iyqwe7Rk0WCLgSS9mlo6c931H8cmy+6zvWgm
5XFgtlJxn2Fi1Ok44IQqMnzWcB01lcyxnm7ylePUdFIGPUi+X6e3//ycmHhMeRD+/qCANvVMnajp
neNiws771weltYdtnYTzM3PNpxxAMp49XYUOrYN7wt5kPZ3yUuOVfxbCuCXp5tzEfkwmhZ66GDzE
hn+SlMHtgN1850OMnVVPrpiKscNkjR9S37ty1bdvxWqdK6xAx7nAn4GmEU7zpIhMy36nu8uT8IcD
eAiNjV/XzrmCNV2MtE4Y4y+FHdAsKu3bRICinBhaOummn0Q9bwzZUjNc5lbb92g8eioMemdcqlho
fd81wyEtaEElevRh6I4eborCl6p621zTevFsjpCT+JbnZnKzTOoEHByv1zxZj0BYLbR1LpvG1HxY
6XR2IUlTflAsT3eNCY/mXtJFHJuMJXvf3F7gGOAl1KDLOzSK3kOJdplm39y0MmPHTmJt5m/s2unV
bmonEu07lTJPtZWYJCGA3KdOE1Zb5R8b9L/AqIiUEVl+aXUaBcrOlXt7BLQ/qo3aq7ZenqkUOlPV
YkWVI+KsWRh/NgmuaLOB10zFa7At3O2B91HxU/NTIplkBH/rUf+xMLDDc4wRTug91kkdIZ7p181c
nT8wzFQ89OpHM3FJMGRxmFbKLYznwnG008wC0Jerhr4mOQ81HsfdQIOHEKc6KkG5Dt9Qoq+pMWrH
Fb4W5INxPMrNizb/AgbCvvl2pxP0H7trPRsnm2Jl0ZTGwWRsxm1uyJ9wt0TIKPt6fVrkRH16zdyx
MB8rLgZ0IMBroImZ4TYpi4qf9RWDYvkgF/WGW169jvPMSISpjJnM4u6rPnUL8/nehzrQloC8tzTd
J135tGRzR4o4xQzAOE40jFKlpKvYzqCSUNh2pNiUZKlztiVrpj1mj8tcEE5LisCmy5KcR3NlIXiw
mNcFw0JYa6ZFwMgpFJQ4gqJ1Wff4tZiX2UsTdJsHcJzVcMAnewGIcOiSfAiEiZqcCf3MbR6ZZqBY
OZvbt2GFZ4AFcKanvbqB6ut2uh2ngqLvaS20c2v0Q5hPOaWmc3NoYL58kChodippqrjxOIbDUzlL
IBpAaDE39P6pJ6d1G31l3BTubooNe0WyoZjQuo7dquMeV8VGf0vDeZ0r/WM/Jt+qbcLKqaNbtffe
gzJHHsn7d4R9j2v/b6Ntxc3BrDgXxXTsuHdTiFbSsNN0XUxT3U4a8/ssKECaRs7raWM/5XjgHmgy
xQ9qvdY69+NkI3bSbgltLNiHqI3nU6sKWPISM4zr/GrFtwp9jNZLfQ1aieuNrCKA2Co2Z2uk18U8
1ll6uXf5xKlkfG12OYYnRQXxaCFj4P80FzM/Upg3k9w4ET15ZO9dd4MBkUMU96Yul0HcSMVaaSCk
ZxbmNeFg5xiaPyiJyVmv8iqas0ZBadB1VPPt3VLpT6swuVg4yyU3bIJ2m/bhQE9rOhr6GB1zUZjs
J6JxPybP8/Yz2veun1x6pRbjI0u0azpo5b6dJ96vBhbFWvsPGp13OJ+K4pEg07vT9y/Yk7H4+WkV
TfbGNAZj7N4YnRfpqu6ibOQ9t3tYLH6d1ses4LFuGMwyLMHvn2kn+sfhhHRVfZpNuTzcFXVaNPyo
quz3ZvMxZPHtPPvIyDdN3O83WqjpuPJE0ejxmK8MtbO6flSELWMfRlPQTZkGzebX6Jh0r9rUfrpO
fnQS542k/scwY8exc3rkpmWOPN/BhSPHPyiE7oNR39ptcM6WV3LJ6/v9Wljjbl4/6gnBYqByDjAR
hj6LVIYci5WQvE81ij7RzAH6Ixgrozujgdafo/1btWX+tgw/SRnryBE8TmPXNJ+rb38z6U+8eKUI
i0JWR5idVHApLyaStN+oWo1Gnv0z/UtMaGGKBS071M6a5XTH7PW7trX2FFkT85qb4VykQDYpKkIg
0ENHVt9d8PpBCZZlV9fG59RQhDBnBWxCKZOLzZW5b6wmsqwELdWV7qER2LxEYb43rOR7R693NnPl
63wELsZxSg67AW/FyW9STNm4lJ4mvdh2OIGsUKmGVo2El+6ehHNEcly93jyahdUxoerbR0Km806B
hENiZprgVMqJwUCvYY0DavbYL/uMoJ7oEu6rptadLX3mb6R6IU5M71uFcyzS9ZIebcn2p/mfKq3j
nDrMB206JVQEx4hExm7ih1RgiRHSqizurSbG3oEXkCIRapVc4S0Rmx6lp4955k23zXqgQGojy2/3
oUbY7V0a1pvNknTz8NXEmKBkrBf7WhTV94QFcb8Kx4uFpr57W99dZ2PweAXwsE9dr19R7142U7pX
s9X/dE2hveW9MC8eBqKUDGWpTfKxvv+RzfqvtSULZ2+2GWZLJrkOz6+Tr33bJte/atyDQqytv9NR
dOFMs/vLYgxfql8UzmFSg5ZdG3FaDqQWZvNYefQEYSzMj2MdJ+kiY7erZhyTVOdyTNsz6PlILW+f
aGX7UCu7fWjpfEiU8h9KKRKmsYbztS0YqQaZ/E4X511hXGkX3zgwhdjOf/2xqSHWlnk4yczJT87U
XY2NAaMAwrUbBu9YVSqn9sa5DTMACicXb1W3ZlhKE3Rorvp1lVmsnwtRz8Vr30q7O1oSg1Op0uHW
d/1ws0kVXHVl7osHu6cREgeZHhGCu/uOHjyGkvGcVyh4nFciArBmKEw4PiSndwWZwgsPwVfGt6M2
itJ6Lbl0wLeokGQQY85z3CXNA6N98hv0JO+ETJszYzlsuGPpc5vTMU0Ln+qaCtHPxN+svhtb556R
IATAVZ0CsdT7tWAlfqobDVcXcCG232Y9eGTPMCZV777g0PPD6zjEmbomL4rK2EQbqveiG65lbQJu
HThA9ppfP0zzeOQKwykAJFXvlYh1TsuGDnd1OXjWdNczliskmLsJOkU250dTot6iJrFnftUK8TSf
9q4lu4fGcVFVxz6LDad2TpIMLRSOZf4cMkq4W17mc+2Q3qqYokfw+0HWFdP8ZiaFziBQyotbomC5
VvdRTPn2ObnUBEP3TPdFJmb+E/Wyd9LTZrS0uNrI4s2QGW9GItcII1Vk06x983ob+BmO0l8s2ABJ
9PUHqfISnGtS8IbiU1zEQi+KXG/QDJs3kTn1c09AI/GJ3APTSki6b+21IqHHDNS8ggnZDqZLs3kt
+z/lPG5nYchHiwDb3nAYRc3jiH/W6X/mVMkcliwd4iTjA58z9MYxgexEGJLfcfphYyDzq1R72bBp
YtDrw61PjdDHLX9zxHZO7K35KLL2hFFwuJoJkYp2zCnSyh2O38JirtF9+pVNEw5a8YBM1+l492xc
ERmPXtIYb8LEasComPDCpM4tT3QoDFWHQ6IXTxCbQnJOF+AxxV7z4CIUPqClMicBAh76yVHXoV2f
NFXNh1krB+4TEOcSXXyNDvVWOECSmORj+kbl1E+ghPLXuq1x5R4w0zcvvORrOClJJxev2YUis3hd
HO8A6bM+d6I9r59O6mtX8prFixiroBTVs6255jHpPAds6uCeYNeyBlv5wdaYm44r/i+L+pu4XSWm
xs6iKS8VGK6SSTxwYQh5OV0Ovc4Q1kYrryg9j9bcJGevrwJV0RbmGIzfGdmb42pdbAhbUeIRl9Qr
w94XRW5xlyRDhSUeaBnVe/BUVuOYqQ8HGsR59g44rKZ9oSUm3uRUZ43LyEtP1VeSteVJz/WLtWx2
kCZ0+OU80AS2xiYwJm2I+VkGBOBues626mWggBQ29ILfslQ7E6rtiblkF4x0YjNy8CHJy3q6oA+B
EyRmXvAWsRHB2i+WQQSMps2bhPm3G9z6li1s42oIXTzD12Qe0hB7MS6MaU2PjZn+XPQyO4J/6/mb
s9/WvDnP0iXeO3ACLDanjr2yZOKVz9ZJbsVziS/o1A3g2HPlPjBPkq8AXjW9ewBgml1r2BH1jKSq
ViUukvafJLPSWNegMcP5PHTL3LxklnVloPbhzZp1mUZdnhNm0wyJRHmoJ92LZiOn/pbJza7s3rSl
1c6z6RbhuJrFI+WtQAaTF08b30E2gmBmpaHYufT3qy+/MUbX98NC4Py/2DuPXcmxNEm/S+/ZOJSH
XPTGna7l9atjQ4Sk5qFWT98fowbozJhBJXo/QMFRmZVZ4dev84jfzD4bezz97twn2z6a0rubcV+0
kwFXdOugpTnxvRJjs9ZN0qRtkl9Ss3SxYubdKmrUsHOTBMcXE4YVZAI+ABWNR5SZZksImgdK70rK
DKUNb3N+pmaS/LRn0aw+URDnhrdqNsJzXswf9QSVz9Dz77qoin0lJXE4a659F3nmNmVFupkCschZ
0XfC9Pk3TcN0niAvWE5uHUiru09h3Z4HcqPn2jNfOfXhzW84zyx1miWXHWgs+rkhbLep3CzCClof
f29OeSQ4nqCeHOc6OsrQyO418egnhf2IfuEfmaR0HXgQDF2yPKtag2yH9ofCGWVrk7WVjDnTurbl
79OuhBwWGDYGEdveFTV6MRfSbwm7HWRJN+/6F/zCSI4xfoXRbum9tuKnrA1xGiY/QSA2m85bMJIt
8XKvvfaeYRwcJpU7Iy6RRbhR+NAxzLtOXuMQuuZnjEPwWLg5TzU3QBw2enkhyFve6iaYNo7iWCi0
gQ+miK5iitrnwZp/0EUanzOmRKvI6vDqSvURaJTjNIG9NSwz37VWH+LS1xFUgDBRJKyfta7SjqHZ
fWZFOCIpS5upyKW0q+QQlPqXNhwelt2kCPHuJwTC+qx6lk0wmJGvWwlf1ikTF6fpfs7WGNMVXuFX
nJ21OUCF6tNpPrdzceqoCT0My1vJm/FJr/qtFnKMq4dOY/OcBe3LQl97QdMfFQSt94F7DX7kGGmT
4YiZquJUW63HLEfYyKgkYBrjoLPvvORNLHetlsY7GVjlR0eMXX6wd4nvNAXra5s+7qtVuGA3bMtZ
u6CgssQKlugn4ctBVmtOw58K18Zbg269SrJBPxEemfCza8HWvJeR5+71UJtfHIZQay/TooUyuSPE
w9LYdMkp6hv4OJntnK22d84q+eWUzp6G4ehaLtipxHLQq1Ftfw+wtoNuC6hYpdgImICbOfA0DAxU
vJP2mhB3HmVmzLgxphh/cTBuMbQHF9WAJDOi4ZanKQl9fsot3xvSfvnsnTSn9Gibpbo6stOLgcZ2
daxW+PCF2OzjfsfdykOxZOJjtLlBR1n7GQiTFlmiP4PV1ZeGkeyKxoAcwS8qMS/jRQisEf3Ji4ic
w5xYuzTJrwxn0i419uRt36TVhiCJe5hRxle5TY0bi9TZgXlBFUYZYpUO8RTLSt160h+9hkxPobm2
o/fvYruldknG5FBigDlX4CxV5Mz3WINEZlR6tssobD2W9lY0xdKmCs3A0Kw31+n58oyBus/jl7BO
Hj1YhhPZ5teJC/Ylka28AFg90Yku9i6OoVObS8Kly6PvOtO5h4e0yueheu7D9BYPRNtmpN13mjPi
9aQm12+iLFtnHtMhIh/3PMncfQr54aUmQOV5q7jJkp/cLimJE/mtDnQHd7TlviO7rzUzID0KLyZi
zOSPbnDBxBVtESSr51oYuB/phFxHssOrnQ3yvYv542UQp6us1sWZQax76DDtb9NFLQUd/9roLaqk
nmanjIjNKq0p34sij3u63uDkNZa32o3GtrbLfEPL3hesEs5DRR+5YwbnUsve8sBib3AerVDeOUwC
tFrMzjjx30OpXs1Z2XjEaQKFwFofB4qIsR0Fzpqov3UQwSNB6ia2FlWPrkmARdFMvXeMxiebFb4P
Xv1EBqAExRcVp2mkyg0jx1A08Ztoh199OV2naOkxv5SaGd/r5WWMMRGYAVE2uCtnPT/MeRpcYpxO
nODS7jTqEZIrz2g+YrerjPLD7Ai51olt7+WphTF8AcLqXMr5Z0XQk2zFTJUfdl1Go9PK9pp7IiqP
cmg8E7Z5mYN8o+qZYYCakj1MCZxFjWfsZRoWtwpfv8xy8zDT6HXMjeYdeobnpyPvuU+VepMacmdB
DazJKPnESjY+lO3c1VSR+Qv1L0gcJJ6s+mFkFKNLxtaKi8KtluOr1XXt3ViQR5IwwQqSyrM929+t
Eatu78TeWc5kpwZdRZusO7MFT8euFg+iMbgY7fQXB3bvIeV4E+msv2Cqqmi3VOnTb3uKTHamZmE1
St35FJHMMDJqfHB03FqtH8/0MDbXnDky4Csm4DS1geRrpFg18QLDMqvq2TQ4l5dejKc4o50zia9a
b0dXa7rjPwEBpCK5y+1W3AerODS9MzMUMsB+acO0sWMRc7BRlBQsk7tCMulGyVWntiwpUh+wFCaB
VV+ASyQbD4f+ye2EfGpI8TAOc1qGN6Z1VqXxnBax8yor8uiCU6gZzCMbSk7YYJq8rS5JW+RT4mMH
00/cVoj/6hKKSmptRVeRuelwZnettTjtXLIgNpDDxCYrO4jsVW8r6mLz6C2bInQ5a3T8iCsd8K+Z
0I8HsqdxL4WdUInpBjxdgqlgQcIubbH26JqNVzu9Ajfo8b3iYGCZvygc+Kxi9sFLsSVMRloi3i9s
zIi0QYWfzxNdcLAaHDSi7jjyydcw8hijxzURkzT4HLjxbMC/wM2h1ZKO4HMwWxSGAXsy6/IhA6Pz
wWx/cV0y4UPGghwHwyGq8mtP3yOe2KqGTFDg+DaIVm+kOA6ZF24Yu5DVKsMdzCvsYdaILYwxwgly
1c9+s7waIR6e0eWzyM4pXaPrrlTf53A6e80uDGlvlSl+ONe72TgvLE98z9JIv9CxR67GZEBkD5a2
wvF2LILoUTrJJ3HTeEu4rQ8AonkchvyywDs4F1xJPI4H+Y8gGzjvJHsVxfR2QoLpsf/sSBgxCI2z
U22fjD4DlqnLHKcgKCebBkwXt+S8yCmZkUpgBBIsycD9I3SbHLCwOuI0sr6UlJEjczb7xbcBDSnf
IZwZYHaxAgblcIrUfVDDAdT3uKdja6jC6XWuSxov9KHe4rvH7IJVlepWvujGTSI+7Ea+XmvkpM7g
0w1Uy3CzD/E+2/rBG7Xar1Iv38cDJz2EEWCjLi4V1WDgD5snFoHCb2i3Ct1Pu5vh10Uu/1xC+Kjx
Wkn0x4M7MRyzmF87lBZtq1vBu1YZZ5bzH7TVjhAscShaGsXdWXLFA+9nGkd31pErOLPgNEEWGwQJ
snEqhgOV0H4qznX9FeQN1ayh15IR0PRt5vD8sZ3w6bDl6ym8Vu6xW7dvyn1kNG+FHquD7TJfB6sG
bw08ZhoMJ0IQpRZRity1pNYEIUaD8BRUG2bpDE9Vw2jdLj3CfwzbDYifm6xt0eKk/qtChohKQ7+0
4Xvep89YyPVtWeOdG+buWgqBjNMwsNcdwdGhTBBHCn7XUwCP2F11UaweUTPdBsDHAOwuIyb3lzDe
Wq393EXzgxpwVsu++M54S6ydyvlsl/ZRZSc7b2K+nLQM1OaVsitUQdd4s7yEYW4uX3uT7TEv0IuQ
Ffj/ho+4bTK94AMcvkwdeA699uROy11/kqRcovqn09K0m1Q8gmDrDD/pAYvaXGDPnvgCldo8pbm4
jSh78RzntyoaPu2i3uG+FlvSC5+ETK1j0IRX1RGOBAS0ISsj9iZs21VnuuG2x62ZJyBHlQCUR7fU
Qt9OtuMo1hmwi6iO3VNYhfmaAFONiT4J4DW4bER9z69AIQZQcbTKdAMRgFG834bPiRflm6zsL87Y
4TBzcuXrgVTLrSDYjKXBDKwDWcIX4gQMfIG4zXulTR/wIRm46eO264N4J/DGr5iKu5TJVvzy6lNb
5N0OyWdFXfJIRkVwsMsdjyVLmw9xZ8HmaYa9qTKwt4x+BbY1XSedHuMKDmP7ZItuZn5bfWo5dIQp
pfgRc6+k/a3KjnMZ3sliibzcWHb+EOR+rjoVAk8pNljbLPdBWrS3vvXOmlULyHUsuiXbeTQaxtoE
v7Ru+ujSVVGxpVnm3Bud8BmrbbgO+IRh/UZxtgc8RKSVPRwvuA4JV29ACNcvUyu9p+XYjytVP2lu
+tqZ9oudYQthO3NWrWmkG1HVd0E49+AOtDiJcH5q5qg4xzU0ABVivmymq1cawWVqZPwcBzs88t22
SR5kTQGPQ4sB2IcAQQiVpiRfH3koR88sD/WoMHOGZ8sZM9a8MHxU1ZNHdlyXhfvcpvlHbrXPs0wE
HjQA/5nI1vGUET/Nh88p6SCrZJyvQouyg+W3ntmrQnf2TTm4axoDZ8TcmDCRtUQgIxBzy50W3tYY
/+LpMzepZl9rngse2MlDn83vyYQjs2XH2SKhSl+Xggt9Ez+cRGMqMDhXVUM76Zm648OsEz8nFrqp
utCEHdqGm9huCc9hw+XAEn2QvO82s2OPu0RPuedX1X3SkSLKqCXKSQ1HAZ9YKb6oY2YggcS15Ihc
5H649HV6Gnv/4IgXGmjOLR2oaA7c44SlPRHI5VMO+VXUXr3mDlJz+y+OBp5ONPXcVzpgBhb0YRtV
FIPnRJI1oJVvctCnu9KqH0OGhJCQI4LgsJwOehY4bK9ecJATrJihhHAX8KlZzWyzuOSG7wrtEL0H
gfWG4Xk+Esan6to1nnOZQwetkq/I4Uz2nLXohVzjBsH1n2cXNvAcda/9wu99qWYO20sT2uslkHXm
TsaCHrQgcLjjYvNODIKH7mKYG69atKDrvHQ+yAJfxMCet9YaylLRXtEhv7nhKPaq7ddlWNo3mPcW
F03jINPsveiFeXe6Vj+SC/9mZgw7+6AFHpoyZQ3nb2EqNjBqQIC1xpurty3fTHLKgci+DQFhhDRI
j3EWLOqsoZ3hf2hngVtirRzwgC1VYnsNPUdxJ17H41ht9aohe4ej/YwRadpE2Jn8eCyfYeIw8siN
GbjKOjDmLdbeGfnawiAgLXGIXJAWgS55QDzGs2mYnqNOwAPSn6o0kKelgfBIcfgP9mjo0rRerDzh
vBq0SsBMMjmdLWsOsAMcNj14EiNJnsaJ9oi+wdQ/2ARTk3nYZDL5EWZYcF2DIU+azXfqwv2+huMW
GFCVTLf0NVLQXfWcawnRnSCzz9QlfM8V55xcq5MzyIxeH98SzYabCqFCj8UGBNHIHqgWDDUCS51Z
WywKz1JZw1l6zouBdJjDSiOuLtqtxzqz0vpw8FNYSWs3NI89DlKmvVbwEirYBHH+tZJ59SRhn94q
xfbulAHItijeGJSrc7C2i3vnNclRT5WzDuPg7tRKvNay+2ijNPtBMfoNLvoAzCnCY0Ge7VjiRDj+
/m+/XwYQuUdAnQiP5ZBDghmxUuB1Itvf6/UeSE16yaom2lWtp5GzVnJjMgngPukxEmdAgh6Bu5qC
g0OpqA4AhApDAIbhoSMI8so/wd1PTbfffzXE0evUWoeQceiJsgLxyh/3jl3ZuIbKCre5IlYW5YPE
JWY5ZNWVlm76Vs/36AYT6dywf8uS6CJGZ/ymAozTTTpVd0kHM2P7fF1WgbtGleq/qeUlxhHjW/No
nErDAjtfES0WhmMdVK4hAxnFLWwG+TqWRGcxQeg7p0+jZ5JQp/J3s31PNA81hJL7CMJziqybb3rJ
1WrGYudrFQHYudAMHxIk6bvfYQTDVuZFAtfQ8JEcRzM+Uxs93AvCUIfSo+sG81fw3nGLWreEoI5R
E3HGQ/DFnYBHP0RmQUezb5Wwv6ssCz+ScsYX2GA0a80p/GB5QWbvdCZGLTBxSyXBcbK/uJ2MPtph
tE6By/74+y9jSbEM/CUyJaJ2HmnsnKyAK1hdJ8+mk1h3zRnfzVZLPixPiR0TFW0zLBwNbfkzYo3N
n/sTPFB0TsngSvRJ/hEkenBUbmit8bNnH46bhH4GB/mYz74pCsXfofNa5sPrKIv22taSOw9eoo9Y
tu6mgTjsl4qQhISb5beD++QJo/5I0+CeuHr0KGBFPult8sZV3TgmBYf6ke/EiVC+DlfWjvFoqF5+
FBM4F2GwY+ADz52ovvajNDZqZDlDCLfvNCWUG6NqZ3/WJvseaWpb2ZNxqjrXRkBR5GZaGsqikBhG
Oo5Xz4Z9RSJnh1vsojekVsIYVo1FLQp6oarWfUzMVuD/l52o4VzykqdWz2F+JgRboK/1jBvigbqP
stTHG19MZPfZXWw0xq4QQIvdwUxJLnm3UR/FKYKf03lCO0+gQFhQxa03arIgfBk0suzpu2bU4lbT
1beayzbaRYRmp1jj9NdbUMQi5syxkRb3f7000r2BbqnrWmIKAtaGkYtBrHmsEpfYVuYhWuTeLcJg
fSLVfoa7lHvy0WmOOEGF69fYAYqtNTAbMK26hXo9f7oO4iQXizVQAsbvKmPyXLMnh3VDgpqIz+33
C2gu46Y51TOWwO4w0pMwsBfArCvjXR1Ow7Xy0AfrhNYGPPO71DPVORP4u1wuTNQd59dBOfY+KkiH
V4sdq98BsZ54+LF+idE0btk8cRnXueNO6o5X9NEmlnn7/TJ3zit+8ZzjfLIrKCmQbnalckfdXGBI
t6zUa7+VVBuplK9l+p1Vur0NL6EMfs0Jwo4rkvbozPMDupG7snCubmtCSQYx4GtZIo6AcAXMyYp7
+PdGR++PhjfDQLV16bhZejhRrf7Et2dWGKnJjnDaxc6t7IS6Ss0l7qkrH5bFyCXq3Pa4BLX63XSD
6SnOeTLq5aIVI5fLiPoWFFtwdb3J/1BocOpy7YumBzGB4AmhhI7jU9+wPafUKXPIzOFR9NALRWgm
vtZm6ky8P/OzptsWJEfOYdw5O5E0VCpUcGdyKBW4YXFDJEwrHfNpLNLvWQIhUBCfykiQJBMGPyOA
7yVp5TnourczQ/PXOGv4ouJIHtEwvrlikmdZ9O0OQGOyahtH04jfxHu66rdIkXiPQ8az09NgzowB
AgNES4v4DX9hX/TNBVLZHGjVZ41XlWuZyvbacpk2dXXILEaNra6GJ6HST6WXT3RbNBTZlD79GQTa
RHIUIVt6mpnuJkDgBu9rB6eyEE8FAbAtNwiTiScpxcwCOR2n3RMYLTwyHeMY10RudE7VVDCfhTnn
ca6rrcb//TX4/9GDl6n8+V//8V0hSCzdO0TI/1Z6YywlNf+GRPqVEF3xZ/aAf+Vf2QNL/KdlgfVz
TUb2rr1kBf5P9sDw/tM0lv46bAaUM3rO/2QPNPGfnic4RCIQGXj9Dc8hzNBwlYj+6z80UKWS3IFH
2nNx6HNJ/l/xSP9uYnaJHUh9iR+Yji0c3TH/MDF7InKtflgIcMut15PVK9jpdV/26sqtO9pUTevs
hUOMt83F11YRCyyUsc6yIL0F08+/fHb/D9O/vvxp/2Op/te7canZs/i8TNqz/mhdrFSkYRXgQOWU
ceinBA7WITG3RwmV+QFZ9UWj9AzVlBOXSxFLWCsfwT9/oAxnm0nFhd8NVrkyq7bmgNF1u3///n7X
Sf/t/XmGReercJdfqM0Ujvf/l2xACUZKS3pKgkpGwBuhR91KThZ1MKbxQdnBtCMNlCegWrEW4Y7E
cIr3HMoieO0Vz6R5czjmbMbIrtZcdohzpx7EAUA9VFfBJXZN9jdVyzOifrQPne5WTdET42wggH3w
kxsT4Qdc8atmgYmgMsLSMcO1w9DxH35Sg6/RH78KflTw9hT5CiakVKX//UcdRJgANsZHyXlHvYE5
usxebt2ErjW4WCbMBZxJ15k9jytRaf2di1S1d/Gsb4jivU300dx6R/9WGM3XbtaH++8XWPA5ojZp
YBHKQwzCROew4lbXsIangJNJEoKzx3VpGNKPw4LyhbEhmzh2Eqfc0qtoNu2F8ZVtsEQG+jVMTGtt
NS9twCHLxVL6giB3DoeqfMI6n23AN413o3F+BsQZu667WqCFsYBq7r5R7J9gwM19odGZwIj2pMwm
+tdLVJN8TkZh+1aNEzAqnQ0mM7UZYy/YGdFUrrkTi3MQVcdCzuN+yjjnGY6iSCdQP/pc+xbz73zo
zXCCYbqXc+HsWwN7cghxwCFLcJdZeY0aVK0CdOZRi38WA/HTSGbuFjzScIccARDJRbtVIzPcDm/d
renSeSediihOqnxIuNWRVNNA609r+XYVBkdhritpuJCb6ErROEgA/OAq17FvNUEcXXMuRiu7olyl
wyQW5z5SdnmoUvk1mwv3GHRczKgX3jmz3p7TXm3DTgq+hc67PdrgvOoEGc0iyw/jVn+axHBoueKg
1zoT9m9zuX0V1tXYYzoPLgmpuzXt7Iv/yEpurDLJrVQyXomSiqS4sN7xVSK9OH1zLQPTPbYVBpFg
gmoQWDQT6Ly1aSqMHeg4w2ewEz+V8ZsTJhtG3O0L0S3zoBxYAhrQkuco778mqWUeRVTQVxemGtPK
6AImeKdpGZdDZwQ1kYGbrWauPVnnrN+SvsWwmdTNqY3QkxhmA+MxdpxF9T310j2TGRiyyBTuNW/4
F9oAUJTucBEAgXNtEWw3lVeVW6oj8q1jkfJxiv4sY1DoiPst5w2gYlrOzAcEBHt1nfuELcbPbvBW
XOSnDVEmbzczpStR286w6Q6JUScvjE5gDOpFtaXn4VKCfXqhtLC6WkkN6LlkYNZ2LQ4VvXXXnV4w
L8cmd86QZDPRvTotSmtthK+Mgn1Ruv2maWJQh3X8wnQ631bLyEKf6vnROu43hhgkbchWiTnh9BAx
o+mgdvAzFS5LrCRb2QHJpQwheqo5/f/7JfWP2luXHQ4bn+N6umfSGo5i/Mc6U1UTjn0CTdQCxTSq
ZfMRcq67tui2xqs6msPMaY03XEWj3GsuOAernMsvMfGvbJvRcjVSAHf6Pah12jatGQ+Y5uYf3uWf
G5PBAumQEjSkK1gV/8z6lA5c3GwZqfCkhbelbeKIkR46GSIk3QS4m4cJsbrEc+yuwmrcj0ka7DnK
UcTmSP3Qx9QcjE1wninu/qf3tnxEf92VDMPUyfY6ltBtKT2X48dfd6UEG3Kezh2MKYgPN0AgIQGr
wPsgLchoU0ztm45hFsKFToOjUJuEVNKxw7y4ZhACvMsIasbelpuetbreg51+UKuiX93IrV+ndAcb
Mj/PffoxLiOYZLCmg0vnMLGr7ILhbTwlPBRN5TnADhXm9MmMX6UXfwR401ZFCs7SrfVmJUeaJtKs
SQ4ihIu3GG2jvvQIC4PK5wYNG67Vh/NIxnY95B2XmdI1n5Gs3zv6or6KmYY9LIwKFcMCYqXm+jEY
EJWSlrlwFWn1IzZhvgWSi35ieqffL10XBqcwQEmIF9krdDiSO/ZziTBzL/gbQrbJ08RkaJ2x8r5F
i7ED05mNUobHznYGiJ3deIEnlfsGJyAq5Szniz3ruI0y9zIx17owdq7wLvwaAyEfY0iUoxS46RhK
tOupcuwNyY74OhUxwL/AeJ4JRZjqNLRp9a+XjkaWVcsY7BAvP5TRzPPGpY53I9yI+2lSai8zM06K
4xIcGqJbV3o33miDgJ1Gn8zWIi7BHobjXLWu2AftfCdQMl4IWQhI6cV0Iv3tXPqB0kDoGCSAmq9V
7pw6kiTYVPRvnlfJn04xfM2zFqpRiv998EbrqjMWghDW93BV+Mip0Ar9iUD0CnPf1Z5d+43u0H1n
29OTXTQsKVnziSUh3/Lg5k/80y+CSuAafCpiWZNtxyi0r1o7hisLzJMvS4ZmUV7sy9As32Y9w4kM
jYX2werepPQttl9sC8LOjM92Uw9e/mKzoK0yBiXATBv7aOZ1uy+8ur/8wxP156GYsJ/nGYR7OaAL
StH+OIZy+YoMk8KrFf4oUFBO471gi7wHkK0OLrvHtmiAkdhZVu/IDisAU3p9ac0oeUmHOyUwH//w
fowlc/r3J9whECtc3s/vlWhJy/7l3Jm0VeOxf9HqSnwuyMd6b070E0Wdnn8pdd1v4RUZdVF+1WKO
iqIVOPqzbS5D0HB5re+Wi/aLMK1nUxtdSrQYAWcwLl9mMqK+rI3kFnb6asJPew1T5zUkQEjwM2pf
xxTpRHWes4XiGJ7jieSDl2Tzy8Sjwm8BKlFfkjCZnXNeZxxMmRq/sm99CSxtF0v3eWxs9QlXZ9Xa
ySNmdvISLi821Kh5TKHlLH8VBJoO7nH4kN6gNjCkO7TFrPwWYPQ9WlU8wf/XNgnYmtPvl2z5bwTz
F/dbn+/GHMGC4atYF53ev3gEwNp05HiyzNlHafF0gCYAquENX2jNfI0jIiFICwAkC2iQdptJnDvu
+GRkOMIwPeLChIfIWeFW2S0HSY4YzL0IW2nvsqmMbcKh50Y954QSa5OUiurkllv9g4NJNOdb06yB
yncQiEaNb4eahuQY6qhCbkx/5wyV4TjnlCNE+BcAHA0401Cc9lhZrVudo05OBaS2gr6jMXGjE8g4
Zzt0XvHQ9Y+sacfnZHkp07lcW4RmuCeN8Sn/pqducE1tE59sHj7CkGVxToP5Qt1S/FoRyPgAaFc8
TzOwqVKnAe0fvqV/HxSxkxt4uVHWiE6TiNX/3CO7yeoAuZEaz4JVM5rJN/ICDkpsEJ+dUtU0NTlP
qp++ShvIJjPDU2Wivxly/BLbgYtlXXyv09U/vKn/a280TceTgt3r9+b95zWmkmSf7QqukaS7id+i
WW5L3SkPNtE1X69y+7PpmNyNApZUbpjaPowxd4xuP/6vjxBgBIVr2tKwdP6z3On/+gw7EkvLYC5j
ZodbQDMcFn4eXvZJXeJajVtav6q17g3iqlx6Dfo6ptO8d9iepjeKwuUN63u/cXrvOQj/MfG/HBH+
tsCYUkBJYJpgMTu0lmnEX98ch/ZAeJFBPCJ2iy1dFC98LBuX0vpg8Mpvoqt2DvLxO2P8kPwun50L
fZ1qU0gkeUgs06bpSFJiiLirmrPL3eTVqKhrtAGS/PtfqUWHyh/v1uTdStvGIbBYXE35xzUcnyrZ
LdWB553CQw5c6CZK7wl05Bb6mnONdRfdv8nOASwwZFY72tDkWMFI3uSTWflZtrUaVOJKNNe50+Va
tuZNV+6jL9vybEf6BWpjxoLEVkdPWnGQVAZvcnh3RxbcGErvBTg2gMaS1OYAT2XsUFo7dMXSGKzv
rZnHa6ecu40qCqLxBMHs97Le24E6EqMFLE8sljFBfyOK8s0YB8hhE/b4rnlUWpWsWM1Mnzz2W5dx
0C+tiFxVgp7QkB1fmQ3EJdvtULMccDu4Wr3BA3PCqScquw/HEc89+7clcEAzCjngICJcDY5AZoHJ
k4l3RUEmF7IBU2tVK8EfD8sWpFIB353WCrpndS7abTWfYWXMx8QbXgES0ME9z9xjCfLEw+inSKn7
uI/eJx0aTpJ60blu8Pt43Wcvd1FmUy+Lqr2q2l/GYlaOfQ7y2Tqa7i2/75WiM96vSPEBYDQmn4RM
cs+ZvCOe54mf9gXEowFeKJw1rr6VKY+pCLPrUEUPC0+qkuMqSFK1IhGH7LIqY4fbv9N3p4pN2ztQ
XTiCnDPxwA8Zw/VsNo6BgyTSilU88KKIuzBtQMFm6Orp5TFpJ2ObszATvAUsVMRirVLxdRYjvVIh
Mh/2geENUDn1gsO765Q9V2xZbxJsREOC2t04NqbnAWT0FH7ilZwwX9DN1nnxNjaoFWnLhhBQ++JR
0JFRXrgboQRZDq7iiEzfw+yiaTWhxxZ9/U2QQF6b+tAQpsY8VsN2aprzyGnn2c1IvhYxyd4mnGE9
TMZhsqgKFtGw7oF1HwxmMT4rNYCM3gb2iEunpMmeWrpSriY3RHwLY7/R8EfQ+GPC1sQoPJvWA90+
vtiJ9ozjpjmEzXfoglTFq+9eHf1MMjXTwDDRqoybnn6YBPEE5K75wh8MIk0Yfh1YnwvpbDLADzie
v0Q6SxoQQnxtKnlB52ox1subNeoG/KroTJ8ae7Jb7+XQdms1akAuZ9E/N052SuvoTlAQN0EGNXOa
45uph8W54p4STRE1JfZ4yw0FXcoaXoooWH+U5A/2/Rw9G6E0cD2O5zSJGQv9GoBX+HBM3iiReOhV
UT0Yv2yNFgG3ssuTcPDjEDYYj1w8yBRj1Jo9ihaCxsAMN48gAqxftdFX2ypJqxXZ6JzzwDGXYMus
3ggPrRFeDGosmIKB7OuE9mPUGox4ZiY2tWKLBs0Ur3VkEpIIaX7uaFEU48gPlaldjiXU40YIdb98
LRWl0SmMeGPp4BCSOpcppHKuB1abQPMVdT3D+iy/eKrlzXHYxjA0b+XsvJgkoteimN+GIN2Ytac2
3JOJbVG+HWd8OyMx0wINK7hIGaAk5YkoQ4gJEJ4YD0Ghe9EqwaOwnmuCw0xNgnUHUbmJwLYxBCa6
wrq0HompFMkXPUPMSRjE7crpnWAEjxDj1vUkqilcQQYvNL5tdtp+zH2370oQY7ILn0VK+JWyigS7
X7ZDTU58qUMOc5zux1yTPdQy1/SpzxwvblMqArjYbtu0XCemPj0nllB+Y5vviRqYlTj9m64P837o
XaY91rttxhjWHzLFsjOEKRUuoDfpU0+OGKy5rpRzy20oqDdYE1Ii5jmut3FCksoDjEFqoPmEO3Od
V7uiypvj5AxXNut434jyHBLXP/S6T987xiCcaauaJrqzUzuXPGd8KXoXzbPLw+v030Sd2XKjSpRF
v4gIxgReNY+W5Nl+IVwuFzMkJJDA1/eSb0f3CyFVOKpcEmSePGfvtQNmcvjELnP6GqEeOvrIAKh/
1raH6xk3K55Jf1VIJI+pbBGFBtG2C5n/xHzWmHC9lQrvn1YRPthjhzHHVeZWK2j52G2To4wKRFRe
X382sby1+Dt2yRT4u7Hytk43vUOfLjZEDqKcu59Tg1aZdwh6vWnZ15f+7G+dHgZcaCU1ruSuXMnm
eZgb/w+fq4E0RNYbjyQqOuuTPnUqfZFB9W8c3flqwpGm0fwT1H+dbkgeIlImSX4o3B1BOMPSsbWB
itB7t4i5oTtN8EBSoKLpsMx7ZQGgGSPVdozmRxoz22rI6ExiZ1eCHmZBrOfKVo8DmQdnzsBrMgH0
y9CDdCkmxKp+RUywNdMZSs0WvrkGv9gQh7LJpvKVJFgiQUWNUikwn7MUA7LDhph1wtmYLrjZ2ppw
VVVXdYcx5OQakMDDejTB8Xh01aNDVuYymc2W8TmsixZEvAkvj6k0NzgfJrcT21KFiDv4KQzfWPke
WZT0EZKFbJrqqUF3qTKQeY4dVh8uygpsDIuhQf05tEZ+bLLxFk0ATwNQA4eiZ6Tp+Rmqqdi9JaZc
zwEWLzq+H4RQWVt75guzcohtAGCDgyxVSJnS/7DePCuz3VBMr6LIa76bcn7rIAR8gawAHjyM25bz
yCPENrpm+fSqehmtu7ZULPPjuHZMzvyiTheEAeQg8/kafLrhFbcBA8qLDApm5AE76YSun437Dsus
jg5AkE1XtOHah/e7nPX407XpluFNSoIDO2aI6jq7cyeVEJs6LeTBAqziKLTFlId7CrGlnVTGFfqM
3GYEOi0HkKPYQbOBEC3bwzAxZwh4BnH0dTMvCk5N2wBp1BbV1fiuRomRksMNmVVYOvJekzK0gSlQ
Z8lqYurwBWgbwfrcPQKk+o6L0t6a4yTGhRP1apeqzliDz/iKKlQKlguimfAG3GA9zvSpMdJnHbE4
Ri0BZ+hYjq1Kpq2l7RI/cRyt6zt5sek5JBqoTiO33E3osgE+zWAEIpihSgyPZaEBDoKPT/ZmEX/H
kb+OTS3emSGP67IeI0B5MVGGsTg4AFPNFwmmNna6+iKhQx6LmrjJctjDb2iuXdOkt+F+mX3vgFs1
PJkwv2+T39Dw5YSkOzI0QsK23Lkg4Mqp39EG5RvDs/RWVaFxpUdMpod6CumVE5jSrxgcUzwNTLE9
ieEPK1S4SrG6Hssq+ph5RA9zh2gEoLCN+N+LqRNdEIZGzdesa88/U+lImJQYbq2Js6xbSHXJwlld
vH66cYuW1yk2nVsnkDHaXaq3BtaoY5VKD7sy3fQW28bW4SR1cZGKblNWK1g7bXJLAyYptZlfp5TG
QuqUDd7yyVm3I54kOcT2OWkdhkCd8a7xdDywnkWHFuLtIjGc6hzRzb6kd1uTD5BD2Dx4/Bgocmrx
1WjleIKGwtmXyPapmdEugZFEDAxgfeF0OcJRBTc17sIvj06UDWXzZsgwevQH09pUgmii/96aBiQh
6DrZGCRrxFSQHdVbQabLDceZ/aKteNt4bnTLI/diBy3TU8f9OzmJ92pq6muqchHHaAfnpQMq6pKT
3b3o/FeRy4DWW6Z2iF9Jugh08VzboqcSLrpXydOMHy88uOg+T5nIxtPvq/+//P5ZkZgfRo2yzzar
b2AtKB11bF3SQP1tocrc2S0lAefkPdt2s7NLthRVWe+ki4WcRvzkJcPothilZx0g2qYvZo/ehXzb
XYDI9nBX2h5Q9yAnCePPtPXEYprZbv0WvmNJOi2o5jl9JjfaXFMjeMsKa8U5aSoCw+Ig2IHPxBTn
1eFTEmIUTLuJwihLcBvHNuvGZB8akoMPkR7La9L58bMGjrd0J13uDMVbiDGvvdl7j75E9qyTQN26
xoJ7DOHiSg2Zr2xEw/XCdiW2fOcJCRHiGSb7Z5pk9SovC2sn/KI/w4vozlTUz0XpTof5vhXN/XQ2
Ep8zl3DSlWcRvR0J3/9A5LYdJ6f7W2t6ljkj+YUgfHkv7LJ+8BiSI/e3ycPJnxr7yZTwxH4vUWsj
Em8QG+nE6a6j0sOePh7egqjtrlhd41MgqF04HEZPTRi9YEvtD1Uoq+eI4nVDX4Q0x6RrT1lPL1wb
gDkxWuuNsq2XVtvFY1I69oPhwNI2vXz4MNH/LYCQNnf9bPcglcR15cBNdwxPkOzV8yw1IWR9MgBT
z0q/SjSYkqDEvxmR9vcWH/wFDxF2RyvgoqbMu6hPQ5WcmtM8ueS/F7cZQUw5zj61QqYtm0EVzs3J
SUercunsK+8LpCZQX+PU+rLZ0Zp96gsvOglHGSfdfaUlpfvk4vVTdzTt78WfSxJIodHMRfxg5So6
F2oOHzNzwEZLcF3VWqgkkY1+ODNnocDr4ktQKcaKrRkflGZakfaNu+Ugk93SOkpvXYTF3TXQLnfi
hziWfo2BWeNnNtGgU3n/68IGrF3NuTwvvb/N3HTPqZ1Vz+WjhY8N+SZlUhE+E+JivQgneyPiK/ym
t/BEq6i95w0Pm1I35SGzXMa4HprRHuG3ZTnxw1Db1h7YDAGfZZIt50kkhzalTJml8La/Y4ZpGOVu
9jL83BhWrtjDwUbkvbuw+K9uPVKlzwIMzWT15XFmwYdWgR45LNgawHu9WKI3b4HxNIT8w+y0Po5w
tkv4E9h3naPV3TCwTasYlt8G3Zb1zGTc37l3R+8Q2F+aQvBpwN6PvCD9SkwEHG7o/fDwTQcnKVA8
hmJYTe70jCHd3IRZjdjN8AZyzJKe2adUtzy/KWnB82mz9EkQXbC7I4SzzL0WQ+Ct1cT4uU6j8mLX
A3ud1P3SmIyNusPIu86tT2YIh0yyK2yaIs1ou6B8JVq1egyjmbqizjZGOJFz4pji2t0vbjZGO8iy
9MjacjFUJMkiExYPXTCJh/Z+4bgwLLQOq22hHX1MHeIrch3sQyglq9HDiUpP0X4ZbKaIOoxvJgR1
yxmNO1aXhFTCPLBnuZm3KZrSP93nvMC3BHK2qKRvWlkPxVwEF1gO/n+XJEC9XDHgi9oU8/pQFZcw
NMSyzZX55ZFyUCtl/w1mMPBT7X1SDXaPBk6ZBQV2fbET8mpjOvFeUhevU0NvlgrbPWKX7GzghGlo
BS+EBa6ZNrQ3DoJwQMbsgZzZ7CED2JvqTJ9+37VSzUtq4+QAzuBK6Iz13JCsoAd2GAJL/UeERjhm
jWi6BL8iaHGV+INWTjI1R/Jpm2Nc0uxS6O69CvHCfUfy7hc19upC/bVOBqI8TXINTwMAp5OHS7lL
xmHnEruy7hp//hTkPuC0Lb/LJGfgpaf2wnBWwHP/B7Xv1sCIHuDXn5gk2dvZJ35yULZDIAqWuLaw
GVdDsjp4xT0gVcUWSeyOeexabEo+dXjVz3fO2XQEdeJdvbbjwpEUrcknXPr2MDhD+w5lMkb1A5zI
KiDY08F35Yg0KSGoMJ9IeifbHqZQ7H3mwVBD92IWljpWdA4rUSy9ZHI/VWL/mypYHfylBLfmRI4O
Y0E3/f7cjQau6b6qd9GQ5o8VMXNHVBPsmUU9XBI7EJxzzHfTnI55aqinGJnjk2z3E+mNJprli2FK
cfl91YXdu1F4L51Iy51djelLNA54pzEkrC2IL3ti35qVhnJISq+PgdBOyWHNiPOKdRTv2tptN/g+
3b1tQyDs8q7auvQF8CUGCKmFJZep6DjEhOHVipOjl1pnlc8uWUTlSiCtOA9Tk8M1ByZGggua50al
AI799laps7uMBme8CHbmSy+ncGVJqFgj/L+LzRAC1inIfJdeJ73LLs9RgpEVVcEdJ8p+ONsta8w0
ZskmFy0ct/vFCBhChbZ5spjpcsrK9VYL49PQMtpoIxgPldbkdww8vQAspgM8y6UdvlJnGl+1QTsv
EcV09XJdnRIb8SIKf8RUjZ3sovB1aIixwwm81kECt6PCtRhmGUs7oVNUdRtDTNGnwE7ee8Nn6SC6
6jsimihC533Tjxwbp7ZFkzv+q6Q3fEUZPU4Po/A1DYLq3IQYsXKf8aeV9adsrOenxHUWtoMgXQsv
XOM9T76a+quDGc3mFHXbuuC3S6gtPwCo0BocUFMM/kvUucCQakHSmJi5tUJzLfhw1iKoFeZH7xpC
NXfCVHyO0KwWspDzxQGx9ZDgd8biMrdngyPbEtf530TPBsNkcH6h2zCtu6eDuMM6JFX0T5I/T14M
baYbw707kGwsXbUfXeV8Tlnnr1gdJoxx/sqmv/EakslCpP34EXTmhubf32lgnhZWE4Juad1Cz6Iv
V11Sd5bf0pC3jprytYp0hqymKpaNMxlb02Q1M3rx5Y/NwYLI8sCIsGEZiW5O1HxxqMrPXj/mF+g6
OR2vtAaRQxtv9uzXVOX+Mkzc12Iu74QLO1wmjXoSOphXZjmf4vuQMuk68zHyB2NBHWtdgsztTnfT
GnLgtP9T9A8Ok8EvwpPbdccSRLhO8UdF/2KZP9Nr6g91TuMXBTkRH4bfLWYO01eD/5m43wNpRHRm
Ew0V8UUcB4DtB/1nYzX3UluUhLZw20A1RHv43OdWek3A0D/dV4dYFv3t910vCzCjtknTyyNidoiz
d/qrCZ6eFAu03mEyMWGQG7grca+GBP4+K1wR0OTtN5dZ6dJo8nxlWPopKaJ51bnpk9sRrRgaJ7Jo
JVELXb6pCDVqwnZRhc0PoWSKtuoiA3VJg6T9nOamXiMAi3aOxKw7OT8m0XLtaINjdL6raI7PTDYC
uuFdIw4ohhfefezq5gFTf2J+UNy9T1aB9TGGIJsZ1d7KvorA+lNkEhMBkZ6nDsslaBadrjKIdnwx
3AwhSMRs1Pl17tA5l337kyAFjCixVtiW583EZLgP4nPntfrcBFZ8HNlty5C0WJmfYtJTG9KxINVV
f9oSwica5x7jQqYkTTDr8vsOH6V1GLvkDd77QPrx+D4B33gegvi/BQLe/R1eb11jJrV7fOWTOOac
PcKss2hejvZHIQW9C1G2F4LcjGs1Nz+lY9gfUY/Xpia/BicrEqZWvCZ+6S8iakrUbeovnfTkYS4z
TH5J2a0LzHEl6IzHQTnpo5q8s86k8wYrRSyGMlX4prInlnGqxnB6HwJuHltn/xzNaYHY9uStKaHi
w1soj1E+Ei0n02sv7fTGULBY6V6obd65i3SkYsSifvUs+RCoaJmV/Bq18h5DMAtvPVnIe9utiFYU
+WdBgO9ldpm4ka6jdlHVBFu0AuldXv/chsFdsbbufcxGBt3Jt4oUNGoYemN8lWWoLxnrTpyIbtex
88Hw917CpCt3lRTNqqvpVOm5frOg4C1DpYrjINzqTbnDaQKrebOVvMDDZklhJ+GUHXyrnEc6nKLx
0Dpzv/x92wxjto0yjL2SrHPuu05/5F3zpMjl2IuQPkuYc/DMC/Ma2QMgErQlxPspxKebTCfzChlN
ffWn4oV4t3E1d6zWIEP0Dj67XHskFb13033MM1nW3qG0gwk9vsbgyAhqa/farulZDW520558l/aL
miL53AfhT4X7BTdL2CwrO5wee8+8TKSd4bFz4r0cAxxqNb9YM87dsYKE48XjCz32KSNBEpoVCWMs
KnbTkGw+6D007gLA5Jy9hdHA76XjcAu5PXsrBXm2QcJTnuYEhtVkFj34Y/w1xx8obPAZ66Y7gjGO
r/yTX7+olEaEAn0Effzft3GJuEm0/ls6h7AtosYBtNO/MPNYjzGAN5G48oxtqfvvNqur1ls6qvpE
x+JsBPiapVdpdXgMB82qxTKKlBKgSWroRwnm40oQWHo0wH8u7+Ytg9++0KJB4jCSNkVan5Xat9mc
8P+nvsvJh2+8mPEu+/e3aAC5caRCN4uadmHkvXF2gk1ik4s2YfJZtJLTKSEjzi1x/FPttCm0oxCS
B11kKuXCP6ZAmpa9B5m7JkBwRXDZY6egr5aTCW+OuQMhSMRVeiOupR9QgnRkFenapAVxEKw0iPP4
GRCmca7B9DHN6BxIKZbF1mukeDZBd049/YA6BTpXFj2RXcAs5CQuDlXpPkV69iZz6ymoTP/a0Gk8
lDE/X7DtsWfACwGhmaLQbQEinGzyORBkBP3bIAprU1skKdcD1TUtqpj78u7jWbl+ZB4q1z8ZMY1m
5FnmNriSiq3epiZ2HvBlQPcQrXqbG0lkVOJRl7gVpFHviYSh7MykeVmRXcvEg1/AY12UOrqRxn4q
8sg6YnhBmGW6L2oek4u8J07/3id4oyHsMGbEOU5CpMs9TksZ0Vth4pkOK+vAQpG9e3ykTVE1L5mQ
3kNyT3/GQ/+o+wnxsb8ONCQmWMDNyrSd5lnPPpDkXC/tFi9MX5T1WydYmKp8phiw52eV2hBZRhRP
pSZLvGEb91PmynbLTxpz9xaAPF1KaZuHIAe9V6vUOvasIXYvssegbsenmof1d3GTs7aPlWJonKuk
f4vj6Y4H0tW2rtV3PTvD9f5dK3+4g8Wp3BS/JYHM+Y6k6vBuHvTSnjOROxsLptOQTApwk3ab7yIZ
i+2UuXSzsy54HyrzbZDOYzuEM/mu/pn/zs4cIYlWwws1NBYz0pJLN3K3RpZiGXB2iCwVEh8C7KrP
yW+NTU2WNXl6i4kx7aoR9neZorbvjaY6jBNskHye0K1m46NrlONeoLE68Ak2hy5M1Q7T6qoYTKYA
xmQSU5YpmHqjvxrwFC9qOwF/C79z1WZTCzqhcb7iYkTMO/vXrM8sRCIhdZkFVrQLuv3g6vcghxHv
dS9xVk/72eghQ3h2upna6XNwbXdLa+ArDwnugguJCDApsRhENzevaTtOtF79+WbmPOvuX6u00kNk
lRVRT0N1CO+X31eJh72jwO6+6GyJsFi3B+aRyiQb2GsPRMarQywUTRPTAaRtOYruIZe5ibv/Xv2+
zYYZijnBFW3XMRvO//diI9kkFDP8W8WWvYtn8OBxrA8N0hEw9tmw0jk9/mhqNqbwkObwd6oY9PTv
K4yFiDfM5B9t+elg62Qi2RPMmPaB2oH5+tZ9RtMN3ud6Uh06i/tF/9+rKsh8+H/pVtLj2av6hk62
k85w4BYZDubUDwc0GcwuWd5XsvUuWNLtbYu7EbczSCniNAkXpElwCO4f2+/bmJMhIZS3tkrDRZTa
XxHF7DgSeCMsje7W99PVf/eEKxFv+h3sj9/3v5eJZrLj9nIzM8lBUg4QT6nJmImbpZBzq3SX4bj0
aBeFaVzCl+abFUXKR+XdtNL5qgxxlHJWpOiL7fpgVZU8BDMSk/khKqU6upn+Q7bzCUWStZqc6cYR
nsF4kDI/SH+vzIQfk545jhGgQ0uglC1isDer33u4vf/Sv79pyYRqRfaSQ7RCnRwrH89p3dQZfQeB
O/9+qdKs/++V40og9wpuK2icQzvEpIvdX7kKbjceRR5Ue6o3Ga6DQ9fLFSCqnyoO3TXtEpjqxJnD
NMZ01NZbwxr3reVgQBkhyxn82YFwLu5Im47B/19+/6xhS1g2sXVOfbaM31t7yvJdnOtp15azeTSw
axwdF4xEYwZ7t7XfgtjbqsBRSzV3uNRhcC3ohpqr2JXi8HuJHF7h1H5s/U6f6GycjZpuvkaQtPDc
6buFDnMXjjzzYgVaLyZgWD+bJbNL5dpXLEtwCYIAfbWHuzfK5WEdyWCPzgcXTzmmAJwk8p02GiAq
Im+846KgFmBtrx5EDD6oT+oZCHX46THbZOTUnREQcFvG4Uc+yk9PFvWuyMms1Qp3DiJatCeMfvwT
mp0Gly40fcuZHsbhpwvvhyJkw9wxdPsMjq7Lsa6ZWaxn2aZM8txj1djEZkngKdPwMBXzI1j35yrA
EoHXeS/6dkc1RiMhYjA/tnXFzU2lH4fV+whTDNzdpTZD8mFYNmhQ32gx+ZshJ4rS4Y61ovLepVFA
KaufRGNYZvFbmz6ecMLVmcXRCaor0Khl+1a6Kt+YUABpzO9Yf1il23RT2Dw/ldm/VRMipqSXR0bT
jJHEsI+cXoNv9oatDoprTJ50V3qPyoPC27U++Q21/1EF9kNVm8CMAn1Is0oyd2oVGl6V7pCm5EtH
IKwClM5DCntjCa+0ESiF4p5IuVDb4y7PvbcyhAcAB5fWVuTtZ1TPFz3Hu9rxWIUkYYYdhzQz9KA8
3wO+FYsVIZo+36Lq5h3JqeV+jFp3k6Yh50LX30n0m0eMVDHnUySxInaa80jS15UDzd+hfG17QZVr
VI99MF3hnW9LciFsaPQEJfDXJgPxknWLAQVWGO2tb8+I3HMY65syqF3iGoSR6R4BhN7n3w3iZQ2V
tg9wow7d2tbTkmk/CiZbROs2T/F7IOtdKTfcGEQPcDCtt23DKu8QijuPfzCrrvvg3n5pDGaE0SEP
7QXkQ2vxYIJz2hf3vOzMOXNofCmUJmg9y/KV/CI04hQaJTEOyLuAjCG6NTLkO2Qtz/381uco37Dy
5aaz14U6OxJdeh4S21DLajPX0Pidqfs08lcySTh85b792vhpeSjxXwDZJfzAhY28mW30h0Oq+lPt
fg3JjIG6faOPOtK/W5t1wDMcZsuc3N9dknO2TqPhrTRpSsOEPzFRukQZIZC2tPa0aomQ1eJtDMoK
f45H0kTKNJF4UJERrIaK0l9r9skUqxduvb8GYq8VdmTQOB0B3KW7dXQOdb0gpnGCQancK2HYRP+E
6XpGmAf3pd5aQUNopUolPceY+IC4LtfKg3HYL6xEnGG73qMhmL6X99kziXyLsPvAN/FkpgyN4pnn
EOUIPbkdqoxPuy1fJAfRMjXlkxFAAZxNpIPqLq328vc+HNdD7ZzAbkxI+Zt/MgySVVTS+qyiL85c
JCYkCvGA+w6iFem7bdhrmTn/2uFnasonf+DmdXwCBpnePjuRax0BOx2k7/2MPiIi8JnjBd8Fuyv8
ORq5rO0JAedJ+emN88Ei0GnR2sBLfDnRUofJCb18Io2Zo0xO1IvTGOVBAGQDGT7mW4YJ2Ecq1sDh
IYLumw/FO08fk3kIgKQiV6eW5hJtQfsp9ZgFloL0wUF0wcmXxRsCb/YxSIeruvQ3Y+h7t56o7BaM
zBUYloekqSKWdV9H4EiNhkTfxjOsnQlI78kfHfxl8Kz6NkD1KKZmVUfZpyaZfcxIAh56SA4I9cFr
riJTVBRHJicAqk+JlsWd7WOa+Xo3uuRCmfWVYjB6qYtDO8YVpGy8LdyhS6YGLzESvJljbeyxP3oE
Rll9zE94z6En3zgMggpTAu62T4gof0dqQvXALJWvjSy8+BOsqS7YDr7tIShFlk9WLadk+lM80DTk
okVS/QupNneiY6oPFnhVuMGwCozxMxtOQYDmyywBPVgsscvJif41kY98j32Z8JOF38jXNByJ3CWW
OviKCh481SeXrkzEUpS98VDNAOUm5kA2m84UVzRLrZvtfOoEVUrpGaT6esYb6whj+3xmqOEfAAEt
anL6oqbWi0whF6Ii/xcrkJx8dTujrZ9LJ2OMSEoH89h+diCmJ/XSPjodj5/TiwdlZ2SCl3G0LN2v
WM8f2rS6TZsFN12Dv7TgXm/bkzdizupk2zwlffePUCCSFWL/2bHrS7s3/AA9f4jaLDD29lS9J62b
nEUl1rOWPc4KcPRBLz9IB0geEdXPi3L0CDVs2Z/mCKxWKLC/tOrKPOPUuflnGRVvYYXawMvqH9jj
NO/iLR21K7/RMeYcTv9uVd65AJ4gsrIBE5wDXZHeWF0CjvhpBI3QDf7NI/PsET0hnJJzTzd9hzUU
MxGOyYmWA2QJsuEGA1GpezAZOdF/r4gg7deuO6MykCNCDos9ts555mvQ+suGyr6NUr3Ok+ql8Rgx
uD0x3sIyMEQhsqZv6pG5PN5xQpoIjoKvVIhCLNNwug4DOkFx9lEivjjgMP2qgb0Lut8VYb8JeeYV
Wk28z++ZzXTWtzjX9C2OHgdVnH7ApBs9+XZ7pJmLm9CNaPKjq8q89qKFvQXVgHUvS7pVPD+p1knX
mNFeS+CN2gBt4GT/UqNFq6fSsxtO+4zA1oJe0RJdAm7Zrn9xLNJrzQ9CKY40oNItkk4iUQf70qak
UxUF9D9MTIigvrskvPl9+dn27O5N8mApYnn4AUCBc07WgMg2jh8OS8RuYs2cqJ0lqoAILdzgBG8M
hdr1RPNtKTVgCGfI870gsn1ZlN2iEhrD88i0oWb+uWCKypy1VZ9VqYDiBghSVDo+y4YKlkyaf2nJ
HQ226xEa1hliifqLy3phcPB8CGbxDa/IolMMazqIs1sA0bPIXRMjuIfQYsVwdFhM0dRtSZe9jvxz
dhT/CUpd7bLWYcZG/yZEcr6yXf0a5fa0nLLvAGV0aDNtQKZzJrIWX4j4iIPwgTyefgFepN4PkqYA
YuOOyVAbjNNmgpThqvhpyGDqTX4KQxUQc9qIPbq5BjfUhlzodwyJh3hmhB4BZ6Qe5dG2cTBgf48X
poDJoehnw9T+KIPyJfiuOViH6N6jvtpy47EuXGy7fZHA9AIX5xCZX2ArcSB0bUAAjotA220JUtdo
5uviIdFSHdq++ISEXpFmkRBdp+21q0pJAHz2QMPgKxPFi5upE6pYqP/gO8ODqaOfPOTWyrBeW3Jr
ev27WeRs7hnKdOiUaxkAconcv74hnwuj2EJWWUqBoATf27wsYgFWBolfFkdggesRuq1+SOl0+oTu
gZUfmY12u5xh1z5G0R3Xg4lU1DmkZi/3UWnsCLifNkZF0VyM7dJqQn+DB9dalLabANMzxW6wxWMB
k5IkEW9rMVXu/1peCwTF18mW7hdlfRY7m8mOjmx8Lz5h2WstfZpE4sMwlNw2vvsvxAvtGdJBtzGS
ilNatGyYczyWHNQwy/GVjNUjKTikNQfuJWe+uIEIX3NLGOZqDpBcxYb5hut6aXaEIDWF5vQ9nEzS
Z5Cp24jIWtZtE+G51dB89iHqrqzWJZmRRps/gjUvup3pma+ia/52VYQNN+3YW/QOsZq5zMPm2JvW
k4zHWx+Ioydn5mr3jPNqvBJATy68A52VlKEtlqrnnsBF35le56ykp2J1W9vTEF99svEgKfFz+OCR
hWyk1/PQZd0xdGKX9bHfBjVcGnczS5K8zDsteIyni6n18wDWkHpmdJeJh5x1RNe2QQhzNGLWAXvK
gDGiapyb/lKj610UXXmBL/WKunpaZMQb1yZRVPeAOG5zAxxqKbeqzG8ojUsA3+Wi74t7ivOfQqeY
YzjERzUxYhFjKv9exhQxNgkcEK1fnkbfUYts8Dzkr6vcdx8Tl9oIjMBLFcnHdia9Ngh3g8yeyKJ/
r1AFb4tW3jIyxJUg1s0c4z9z94W2RK5jf3xrBwccpBSveNpSiN6zWM1irJelYXDChtIgmppbXyb5
0ptZb3qqlxVoeB6tMB0Pv6/85I7KYrNajhDd8LnQ+0l9Bv273jJIdm/wLURJlR077sFjlbyR6DCd
EUXSwo9TDjglnMHE9rk1Z/hHtR8+5XlibEfu+KVFwfrkp0VyIN8ShOI8s1/2w05HpI8XMSc06Rcl
m7dLwK/tvTlNzcioiyQg9aBj9Axc0C69+NDPhB7nZfUweYQsLKpOw9/lTvQD9CWD6+MVEMJBV0gu
JBDddAXcKlljPRercR6cK0OCeteOmb/AAw1qZ1bvKUJXJgAqvza6uWZEBJ6kn2dbu3Udzvo4Tjob
wXyRTt+ozkA4CtWyZHoxwAGsW22OhEepDUceWrp9R3o9/RMA4NbDqCCw4ZV0j8oBT25l7WlkjniI
DWw9fEpk33XjqwZmuVShpW/0uMabW5jPbWeqVQRfnnLDBsPsQfzwZmQIprGUwILOs/dkzmPF09lw
gKKBZUKBmn0neSg8j7ZHZf9kSJovDAGIb+oBeNH/ugC0nY+QQqfj7yvyhGIkb8W7Rm8PRHCASeIQ
RhS0kDnHlk7aaM31yVKCRyOJZxp+BpOTqT2ZUxE82PdLN06IfiBbotIzqY6EBcr33h+VMRJv4r40
QN3c7CFp6vRvaaf4x/n7N5nhvkMgI5Kq7Dlp1QFBAb7jHEeyGFe01dFMRekeoVRyM9P+jvnI1mTh
5DuOW8+Vm/4RteiYsBfRxpR2/WR1AJ3RTZbUCfy/Sz6bMKucdYLWpJ7DdBvG6Tep681NN/k255T7
WoG728NGNUF+Gvannpk8zu7A7AvbEN0qsaCNJXcFEYTMuEHpSVQDtWVlS98cvZ1t2p9e3G37NBt+
MM/BJ/ettSf5Sz12MvQRlnUroszYzlPW7ke/gYfiNnTpa7Wu6jD9QO3NtC//VrWV0HeZbFpTBCah
l/U3AQe5lWrbS8vA/XsO8UUCDPvXZdo46KIiom604jWSfetL2BzchHjvHcvYT0TG/A97Z7bjupJt
118p1DsL7IMEfP0gkeqVmVK2e78Q2bLvuyAN/7sHdY6rMa5xXe8+wBGknb1ERaxYa84xfUdNGTGO
+o+tZBfDZGrSFOAG6YhfOjWafxY/SlW1Mafp4GFWcqSnej8z0rHLh1SnrLDZHCkiULhJ3jXriHQ3
B/E4i77acjQS7j3MrYOlEsNQBMEr5UpCPOkhSelIFH2uvbRtr2wC2BaoqM131xYl1VmRwLJ1hhNP
wsSJoFVfetN0dzr6Ec/oWucB6cVRc7HwJ3HIOCQnzxvYmY9+YM+8z7jgvCa8ZImlLGfHuAzZ3VQb
sAp4P6+UINGOXaAF24Dun4fsRXik5pBtmtBFycbZWLsQ6dOk35Wh0jzxVAPEGFIF0Vex04fEesYc
Ne7cIqq920NsHdWuT7MPpVF/94uYlUBojd4LOgxzhpB0je0xudp2lz8m+CnopjiaD1C+PgY9TchB
rd2LavIVQ+Cc7VJ3L3Eo3XsXFO7tY7cbRUHAhdG6hlOp/oa+WEHnpVTBtXA3LUi5VJ2f0bR2fZO9
j4V9ydzoPgqLfl0pdrJTSPfZ2Fil/ahi4SiSBp9EhEw/NfAiK4FzN2oFVYk2okSczirq/UPZ5aaP
HMhinjJOd3ot3jBsv8bMU8E0/3LSLHqsWqRqmYPcTBhQA2D7ORvEZxtNdZLr7QYm61Tk72481Rew
2vYWYQw3lkM+65Sex7hpPiDBoWokbsQnVZ7zeBjfZ7XDWsBocTvbqnNUxwbbOePqxG36Bw7z7rpI
jyHH1wdDaOwU5bTRFrRA3cdwa3MS67O859gf9vh1BMwkpQrSTwKPPFnUBGo5JRP3dsbMEBAPYshl
kcbCuGTSBxMklyh9FA5CEAx1+bbXNU7dEfRJTB72MaY6VUo0jjlj1HVTTaegn8oLnhBagfARBcqv
qre8LkbTWSCj5qB1KOhdeARioDzP7Dt0U+jrkthPbWLjeccR96GjX8tJk+9LCE+K57ouaqZ4eBmU
CAtkQUZ0Hne4S6urdJz4udQ4AbF0MEFdhz3N+o6Qk7LkipoaB64qSCyyudYGMgDUzQavN5kimFFw
512FMt8T0XA0kmqXJrxjQ0RzHNAg2khAdnYGv0HNH1zRvswiY6CdEk9mMlkzx8QlO0cvyGZ7knWB
Cz7THoPRylY6h+KVPQTDLhfpDu9TuM4CZFx8ts2K1dZbcyDcrda/gzZR75bwXGZy764Kj4StlcPz
bD5UyUw2Gvy/pG6/7ARNZSCVjDQEolpneqtJliF/MQtr046Qtrv4khjYxgrMS/P8aYkJspFKU5L5
1Brhf0NkU+FPfHtPjtp1ToYY+DZD6HEqm+3iK+r4fpMe4imwSi7YCmV63HDMo3futxQbvg4jgV6h
SDnt1QheEyTIQWFkHm+9h4JW3Eq4PbViznMxgVxXQQDuSOq8a3E4hNhyDf00RdUdC8kqjaSPtG3y
KrvxhzqoN2YYzCiZaCLlzQCmA40TpxRSBOe0I/06Z6LTqdNjw2YDi/id81mz7lSKG4WNek3uUYQ6
jp5/hXCQv7V2vSzKydtqqnLfo1K/kj36kOfkz/SVveirl/q+CoCbxuiOuvy8nNialqMcBivAjWJm
NIqemvejGxCRBciSPQRHfq/7gbnPi4bxu05mYVAze5/kKdCSeyuznmjmGeswo2hzDTyClfPOuMDZ
B51BOpjU92bp3itYy6rMiXZ0k+CX5erHbDS/eH7J92n6eGtaAtB4N58i88HQHfR6y5LQG8MrlSKK
EUzUlUvIHrrcbRZit1JG+TkYSbtv1WgCpcb4iYky73D35HI0xxtd+IGraQysKf/JBUeGLpRDrSek
Us+VCy/buKSTkFsY1OWODFqCLktIPa5l+o6gKz3UnAQhtizRHpDW5kFO21IWuz7wcE8EzdBf5nJ6
dwmFWyki5w/2k+oZw1J/cSst86K6r9HElM5uiqIfB2BVaJv2/VDIbB8yLd5q5VTuZo38rKrVnyDm
CAA66zwUFPxKvU2TSnoRWWxrq/otC5WJml59qS3tW5VNamPCiKA/SgYb6kVLFQ8Gs/11i6ZlLQeX
k01Hzl4rdEQj1XzU+1HuHSfZ06f/AlvFidpGu95F084232WsFIe+H06z2a+yYnFvLF34KTnYiyDE
UiFqu5yuPXC0W62fo5XB7/GgInMC4EnIjKgYHlScFQxnp/dKtgoVeVWautmYOeSbhq74BoHsWv8Y
VZqQfUmYhD3WtBrd6Ykz2xv6g83clfnRKal8cQS/6MzctllA96jQwGoZWfJascf7aWowhE1xwyHa
+Y1c42NKwIx2xT2VMMoq3aLGVuOrQweIN4f5QBX9YNKSU9TY2kt8GoCWEYURxXWsQqY9SaQhKG7f
gGe+RZYFsxt6mKqKK/+fHAa3fVN/txHkANbQjpAUDDGquQU/t1MU1IhuGn/pvfw9tCrGQopQyXvR
LehjZjTveYvnez1nbmdFgqF5jthi5ixnhkO26+3+akJao6cxrBTXlRtTxMdAdr9kRt8DMwidk2hL
3tG3PeGpUpnLTt0z3ZQvjT6ilpIIRPK5KqaWMp3xB7NPnCLdKr6i4FzphfoVpb9H9uv1DOHAlYtK
dIaLFd0l1Hykjb/Z8guSGHxYTB8dSUw4YZv7qUzpu1YWqg0IqiHv/MRGW0toCYt6MtL5TXkisuy3
prbPEmvwWpBOiegmeVcSR/q10XlBQjPCncfIGwhvjvWIA4RL2FGiDJuoi08wdwHhT+khsefJF6wC
TH0w2BhqcCr7fjOWjm8F0Z5kYpbDnuM/alsueP2D5eOrz+ZX1SDlrmuvBoIGTX/M6ApgvtYfDHW2
/bB3Zj9Vcc9Nzs4UpM6bjeNJE2NmPLqPtkYBabfhEXg0wiRrIJ++r09DHxygySYchtof6q63qaBj
PGjSYutjq8jjJyYm931YzNtOUjmZYKB6RWwihb6WBFvpw4oGF27ZtGytAEVlux87VPEzbao1qOc9
qr5gy/ty3UVjS0uAGZVlMg4FocWJhsaY2bjtvigTFiPdBCcXMGMvmKLWyFyg/mX4wexvlh/vJx7R
hTQYAZDYm14Z6W9VkFPFhWdba3/TabmjCsCI33mgpT9QKW2Q6vB+agTlI68Blbh5qRrjsZ5I0HDz
3wnxRSvYceZqbOTbyC+pqFzUcbG3+bMZvs/DVQsPuRM4H1GAOSq1su48hhzAk3iqTnQ7+2GYHpXI
dh6twnRx0yFUjGIeBkMw7tAI0zlaHkrLMdF1Ya5dHqmRENcQqySMo3Vllf2zzrX25OTnitGEXItp
26e68RTzo56JUFlnhZU83h5hAdkSDhKx4VQcav6OkQ71Av1mCiIX/OeDiWfzoX2UQJwh+NLaXZKF
3SVjeClmNQ6zfGAGcX37t6Am7bnuM+qoWIqjQQbH8XYvTGZOvnVniyOBkuIo2pmeTdFwPDEy6qjb
J90+cvuc20OB0ckO4HXPCw1NjSp42QGekpz4hNs/3e5ZmsNQ/PbYGTXGaiWp5H1g/fk5f3z4H1+j
OoDmKlOzNrfPqeGI/vnV2vJTujJKzpn/j8+/fZZdcLg2Atby5Q9PQiwAEXai5UG/0Fxp61gbZaaf
0Cmx4KTKjFIZEQWrXA1CZvIhQiP5CGNkVydx9GZQWO5DbSCPevksUoHVtTI7Ma5mPioglaam4PUK
I+Ie7Ib9xDYOUSUNYswbuZJxwTakGVsTZYvMKKVa4HxrosxU9A4FaOe1poe8rVKTOr+Lne8CWL6f
V/W470GCBBN5LTAdkg3o88Yb3NxBYkA4O6D+gDU6Gg4oTTAT4j93BSNSbC+eBV+fpvjkK5EpT+Sb
4OVreZAXjJMlB49+piMD9OfQZoN1aBQoZC5p2Cug6cMeZU3pLDkXanPQ2b7wff4KyfbwdAerJwO+
w+3GgMoOmYdp0C62RmimfMDqCBngiLeVoEEYsMe/B6VGk4ALZGtmAakG31aAFjeD8MFC+wY43mHK
BWIm2yEeQgLQAMczAvFhzuC8YNdmd0SBJ9vann8ptkUkApFpHB9O2aDgODDgLOArgliZmgHYjJ66
nietE7IDabKI6cYfyx0/iFZMvKbxFbc+tGn2NCasyxkqCZY9cewnVNNWzVWORu+pSkNyADqM5kN9
GEYLPja4SmljscwDTyzQzxYzX0iAIjqW/iOd86cZ69+6T91DVlOb5f2ZF/Ok58OXolheIAOfYSfR
3fahiHq4QZX6A5QFg0OkX6b+Z84ybaUjfPClGn4MNUQz1ZBXvX1UGq1eQxxD22uShDa9W/gGPEWK
S2+LHyaMK3KzmVnZPJ8YWM903Cd/TNSEnpB+P9JY8NokSdZgwDEqluNzjngljk5hc0IT/AyPHMk9
xFp8meGeWs3GOpgVKKnPQ8/zIqZ4bxNkUZsf/RB7rD2kVEU0lnPLBTrBUYrW+YtmlvcGz9oqmQ3X
T2XwxugVJFcZ7CdFHcmYUbsDcN2HmkJCLuEkJdOuto6tQxy0aOBJqGDeyMurQVIHgQujK3dIoZuR
eyLic6BR0Cju5/QxdNmzGX9DJat0jPc5IjyjzeWmyaX0kigdNvSPH3hput1oU3SmaUF2UkWoTdIB
GCeLBLEKwaSTNF9tQatX6YwdIzxzZ/BT61TZgJz2imFE7eNqJe/Th6xELtRBRcBGorF2SrYPowYf
K5err63dA0z6xY6F0BDx8Uo6I2kyPZkUU/PWjOXix9G5ODViHTR1r7g0vEo2gpKnLWTwEnYS/5Uq
y3s2cKstS7rrDhldNgnMeraFr4igr7t33EU+I1yXtOwVSUO8qwpr3kin/YkZ7BKlEaH8DaNnl56f
2xWeyxrkMSqjr/dRc+inT4FYtB+1nwaG7jHLmyMrF6wCMvE42QHCXE5qoAQ6VCKigpmYNaCtZs3a
W0PwNM2DewzN+4rLXivhvxgTXNRRZ6I9qYtMJRNro5j6o2vvFbpTO3fMsIBtxRztUOSf1JnpJ+95
zI2EaCbYTjzZZB6mPegoM0d0HFAzDpkRuMCOuqhc33BZ/x/c/l+A2zn8uKohbEtommqYgv/+iTPm
vXfvf/mmkdBNd+85APj/cfUf/euL7/3Pv7x+t913U/zlEcPgOyT322ftv/7jr//pt/wD9G5Yf3MN
fo4AlQ1FTTUAqI18n//4Kx8h6seAcKsLVdXgMf/1L4CzFpa7YfzN1FV4reDedQPmOUS9PzHvhg7l
3TRod2oIRTXT+bco77r6r8S0//QX/2e+W9P1RsOVr61DiK+rhvDRULMjP40t9QJ2/BUAQrx2wV9Y
mXJJzOEFnYPXh9q+tUzCCQziH3AZMIay7nrmJQLiK3E+d2ndZsQ7groYFBNy2WQHK10P9e0g7ddQ
x8KallXFkU5DZ5PE8w89TXBB8dA8zi2jYyULxlWB8E3N8iszTVolaRRckDKnazEA3km15k7K7s6w
s92UlS/TWJDg60bBqnFjAGFD2dTXRo/gQkmI3ey8cgtHYFxlQpNrrUg2pRRgHvtzmzsm+vviNU2i
6sGMSaS1HMZlSj/4bcMxm8S6u5rtQqtIl4gEIxfAMLTZojVfcVca4m4u4xfkPJdE0U6GCvGADk1j
TUwyUzRn1uA068HCh+yQhbO2dDoJtChpSNv5Mim+KQR/1CAJ1k2YaGuT8Ufez6cJyBhdOH5yPjgA
+FSVA2n23joLr5b0ZD6Geg+SnbVsxOgzBCGQGZNPXxNTeMLSuHSfqLzb9Dgu07a4GR+Vyv7o9ZBG
aFfK76atf7DMwgRaVAwTl0HNoEeO09WpxCdaZwR2puuPgbgv4uynBw0NwMDexeSbrGykaiiriW2U
NfyWeWGCZyr50Ekm8BeriDnbsGv3eUo1kdCfXBGo2m+Lhjhu0o2Sh146M+nzmngctQ+EAcHTHGSc
KAlL4+cCbfLVTLISwubhGUTw6FcgClX2nnF8aEuL3CI317ahVpTnhbjkiOyzA/MFjCGfN6kQ0a+m
liBrYFQcNJP0T87DG8arkblOu3bTGZflwMXGuXNFfu9YzbUlwLAAfjXJaDOrkPBiew1fbVtQOMJS
c685+biwgLiYfxTE3IlREOgYbruZZV+3SV9rz5BJNlADzg3xJb1EimDAIdHrO8Ao96Tibos+O9oF
vZ7eQejIEF9FeVMbFlVfOj32AiIPNlKSy1D+leHx31/1z/FnQ5LiT/ffls3is+SFpYnf/fd/fdj+
8Tj8Lpc18V8e+LeV79J/NwRjtH3Gl/KN/vzM/9cP/rl+/hertW7C2P2/x2w8h+/F17+sxbcv+Pva
qxo2Aik0a/B6NQt49x9rLyEbFuEWputorL+mtazKf6695t90XHLk2ViWYTK/cNkd/h6x8TfWWwoz
vptuC3Df/07Chk6Yxv+Bq1SXb2SxBaj6gjjXFrrvP9F7uRwNM0uCq93PGLjGoUGaqSHEzL8VwjP9
1oyrTZDBjc5791MYcF9tvXrVnQG6zeygfUPPSUffmutfemgd4SDcC8P5mFVjJ+FbrzTFQZnp0ik0
OMsQl/SEqSGeq+cax9w6m/L3sTN3CFu9DBY9OuqnrANHZ4re9Fmkq1XjvEc2KdxFQwWu6j/prA9r
JjJHPPQAuD+zPH6h28Yypg322uq08wjWamUb1dcwQKesCerLP9gBwawmCs4Wlc7kLMbPosFQT/wo
w9lOvY6Mc5l2u4jA4T3NNBZEUl71nCVLkyAAdXktIFlujHJj9t1H2SIexrF7dlvT4c8KL6hBzDcD
4TiATULZLF8BqrGpmDSXPSKtKFZq5JKIxFBkIe54HpvmrXa6jZop9NJqk6midtJbdDo5Pds7F0OA
Z8zqIVNpqLn0VPzErLbAMAsWI8ThHVKTtHSW7HoXLFCYLa4XlLb9/KnVlNvDRMiu7bzmsgJIOXaX
Pu0aL2oaewWRg92pa79wFhQr4qzQ+hTu2k6HJyX5MGUrFh5Vu0km1e8lMRuRUzwIM7tnkLeNhfpt
FcZbBjmTTytp7GWPWU0PrqhAhBEiVgTENBqPExM1sIg06TZDVB3aReY/Dt/Y2KY7plt+vBgBCnGS
N4kmBoEym8+yM2FruW25w1kBTM79RfSMju5mOJuL0SDBcdAt1gMyquNVMd3ZmqMD3bSkZ+bhJhIL
nK1YQswzPfZcZ3aR57h7iANdhbRemSkcAh8tdb1xDPMBxwwKFG16Eg7oLsPFBj2rT4NsIxwg2mep
Cwy5i7FC4LCoBVaLDF6gDlLlYP79xglKokcXk0az2DUQc7dgd+ytgZMDUNqezYYYR4X2iwED/Vi6
xrQjA3MXLN6m2CATDdH5uVpsIjQKCMZdTCT/uLn9W7B8gOxHjNyUG2RIz/tqMaKUscbEnshAGaCp
Wcwqc5F/SxjPSIrAnuFnEfaU7hAa4HFpF8+LEVfl4XZPn4BNLqYYOGm4ZRajzO3e7aZYbDQzkl96
YDI6ThOnlSzCbmMtXrLaxIJTL4YypcSWEy4GnWCx6rgz5q55ce/cfDzJ7bZa7D1EBFy42DWPLOoT
G9KHXk/tUd6LxRikLhahdDELKQO2IX1MsTd0+CtwhlmLtShYTEbOYjeCpIIsETAxiRi7CjETsyS8
SepiU1LyofOSSqs2Eg/T7Te93cibw+n2S98eU5IvgCV2z3ExRbm4o1iS34cUBVORXU1RRB4KBCxV
y2vkLr6q28PUZDRdL9arZDFhuaW4bxRz9szFoDUvVq2ert+hXW6C8J6RDC52TF10S3KmZ1u5uL6G
5eZ273YTLsawEmoTwDj7c1hMYzSTmFQubjJiRZEGdOkPWWqtry7Gs2Yxnt3ukQAL2hRTWtlMT20K
97WqMax1i3VNgRm75Khy5Au/g6yffer+7nC7SSId65rhx4sZLtJwyd1ucId2f9y7PcTx0Ho0awaW
THwW8+KwU9UAx11f47iz+pr8VWwG4C4mL1mMVNFyc7t3u7QlOImD8TUvxj76V9GgM6iGxL6y8f4F
c5avF1/LjvH6ocMfSCiFuYVT+Tu4WQdvJsIYO6FmPzuRCDY9PkNCBLr93Dqnmi6/Hy9mxA5XYqho
Dk1i472+ORatxbxI8CONSYvI6mCxNpaLyZFrWP1jSGUh+WwXK+TtGr5dE8ZilGzN/LGKaBSawjIO
t3uhkxV+R5OHnnljr3Wd9OZCPdmz1W8b2zylKBhBj91upyKFxJMF/INW0AFRtHbHCyeJdx5G5xDq
eBhdnM8rnseKLyLC5YDb0lm0TYVVFUec+Ra+xp3dK+DZTC5DkZ0il6G+IeNhkyLt2StJfQbHR1JN
lDGqDfGFhFpGN5wbQT4uTUVaPTSf77oOvpQu6FYWqD08TP0dCTgChbMV9gaQGgRTXGXq3pjUo9lV
DyRnOfuqU4mJkKyfkTF3CE4D9J9l4WuWXHKJe9KPMl48py0c+MHM5FzUfnubu/eMH14YpCl/PKLD
5+w4eqIwGZLLrBk/YZEljE4es4QdQ3ECr1FNJLdQE5BMUv+XIuw3VqWZvqWhYzIq930wRjwo5RFv
FM8RiR7RPO+HCGAeuRqFr5S8MIih4l+BQcJ4VpjzvsBE5Cj4zphZgFPTvXGuvLZytDvFRA4g2Rmx
ishoQIcyFXJL+f9izOg0StPuqIetbF3NVEJpKB+0slOOyMlQ5WnKpWQFX5eu8jtschSk+pR6lg1T
NZb7zE6/miB7NiQg1aamsDa1hitwpoZuMtGwWU9MmtSFlZ6SJ4WA89QNlqfU8aFLM6/UFiQZkiof
LeK8KaIQlazFYCnwdKn557qriRHMECFbsRXfj4XYoRwiorC0vlS0wXpj+FMHHyOahbLTDMV5pUJa
TD6AVKcnAHoRjb6wPwKckHZ0JPaIyCFkpbGhvwy5MWKhcKn/3TKmy3qFbKf79dJ7ytOdicQSIxkL
kFkTfZ0TOLLkSqt5izwC9Z5oRXnU3TcVQflqREDml7gKwKdR9knTj9Wh9ERYk9Up4xr4I2I9XuLQ
HFr8bdG5sWigzpb2qQeKPHek6BYMuoCBr9TOXkSfjKcbzmEkCAvjKPIOiA4SVWYn57ir8yddcXeJ
0e3zoeCIYwyMPM0W1F/Wf1XDuJpio9wDrd2qCUm+eqAam2roWOgBnnr26C4OlKWzzjVSdIQcN0O5
jzoLlV5wcPpaPKtjnG1aFPirnmuTCar+Ezvk+BhhCbmgdlagN5CUCwdR/hIPoQbThoDO/mQ247RO
HeT2dW1Hm458TfpxgcXIz70PattY2XrCfCAsIGSrI7vcBFJaNrQZp2pRzc/A0aPo6rbOt0a807qK
LHAtTvOZBuW3Hc1forCMza1/S0gbdPS0DbcGpoZDnIsdK+ByPKz30OXsnVX/alzeY4UJGr6gxEGN
i/y4BQCOyVjBBrgyUaus7LI8J4rxXE3gY2Qo1F+Yv5/peFZXHRFayGm4qHpavj2BqLo9m1CWIkTL
M4pEGeQ/pgK6UizqETXIzmYz3TNveSmjBkFFZJ2IqaULQf99pfM2NPU9VorAwxpwSmkQw356sUfg
NYadfiaNOFbCYUBPWQ+4aMBSZJoASfH5rXSMIUSeEadVD4Imq5r/IizjpLjRt2jjccXIfkDwEp2s
zjiiZ2p8YTLjKxyt9h2awUofP6ZuummD6tCDGthMqfXVq9FTHb/xFFj3sitPTe+ML03VAaWvs1ez
ZQAY4q/zxoJDyJDgB7zdhDFn7n88DBJ32I/CIA30f/+7IQqKQr3R0Powx9Y65SOkueYPefszhVl/
zUcYbrMFLrdPESm1F0q3eM+G8ZYMzRNup+kc1NVBXzrzDFkfJB3kMYkC0g2sq54uV/8Cr7kxa/SK
yIaekQccQewkh9xtWdAXb4IWEq2ybUYBczUk90/oyqfjzAvSEFF/2n329miQfNZ+DxN4FTxxb61T
PqmpNM6ZwwjXsrEFmc4nxAU8t4kY/ADSAauweZfHZrAyNEmziXj5VFfWwgyhKynEj5epbnqRDXqm
RqWZR/sUKu+qYJFeYSP7gAb6oWmYDrPsqsrgVdrJPYnvcBIxx6DCoTcPWHKQ+u9acMqY2AofeuYO
d73CUMBJE/13kBOIbCTxcjFHPNWLXPt2o4hBHirV/WGXHjZ9CrrUSp7I2q43VpsYCCYK28PyRk4B
ihOjHr7G2rkESaeSK73man8O1bagg94h8hT3UTr9GrtG2Tn6DC+sapgLtlg7FT3fptVyEnPIJXCS
YC+V8IU88XhiooW0/CFi/n5OQrIS+p6Qk2UGaifDOU+K7qTxTjbZBO0896d8fp+zhgamyNp9H2bX
Cju/VyoB+pJcfXPn1NnO7N9Y0a1FbxqwT6hbNRsvQ8oRaGDc0FpIzBp3BIqefY+G9kvRneRgDQhk
8kky60j7Zj3rHO0aH/vJvUgQutLuxTuSgtEYVGQyBocg/D6M5GtDHsrW+EwSsB5pGfjSzQI+ZvI6
U2utda0175JESSht0TCGzXxPOMaqiUuXywPW/NjaGHUdVGJ0RgG5RzEms9inWDN3dVMduXQ/dZqh
W6yXlFlZynhWls/aqMXrDAE4TxjiLTM3DogrkWc5wUbTYdC3abizlfnDJIkDllN3qkkxc0cWWH0p
JHBUbjpIVMemZvaKgtDxoISQTGBYO6ZX0bFWtW2aWfVeq53mFEO8jONs3BLb5CF1yhDCZ6cZdgel
SjvtFAgdx9oMjxGqhTRa9DKjrzsR2O1WDfZpwCqILqIvZsT5LWOT0MVzOynO2cQ0sU7QsDEq9dS4
PPxBvqix2FuBQTcXXSVRaIzXBHjR2MLBSFPlAUz2Cjk3VK/4bLfqft+MquStZ+6rEKmGQPmLwzHl
2ugn2gwT6t0lQklFsL2CpS3XxezuaxF+jyrZMY156Q2xaSquLD18BJi0zhy12CuS+rAsDCpbI961
RnOnh6zgYYA3W6lImiSYm+RLUn+kql+IPflNC9PZgnliGjUVGz3ij6QAnLDacFQRpDRN1zCv9qGD
2c5hZceAQRYKce076Vgh6m1VrIZkOmeNwprdqXTPkTXq7RqCfb0qS5h3sNWhGfChsG2JIIqyClNe
9yvgcMvfb3h6RUqDy/y2L40DkRxEZaeJtRJq+OmaAFTVGWOTOVW+g49izYzP8nmvYzj2S1FbR3cy
Snj1OLRDAy0/U2+B4fydL6BsK66yz/uXPspY9cm+VF1onLTG+KbBXSY+q31aM0vIZW2dLBMQTLf4
fg20LYEiXroAv72Z9KVn6X4zNPpurmYgVY3qKZb4rcHyOdQBcvhSo4RnvQjQAjjM87lmzRVsUcjq
Svus2vyqtf0TF1jFhwGijR2ywqU1QuAY/O1hjJQXbUi/lH60X8C5PZf0RvaSUmtFXKWCPr3Pn/VK
UoADiFDc+ER8gOM1ow4OtMZ+qdfjUU8ZHEcx+pGqmn4INb1YpZ6+qyPzD1qT47M9oYfC5U1j07o4
3PNl17rnzG6HXWHZ8jC3+XjAS8tZM/L6DPzbHKiIQeNgqwXphXBRyweiQUSNIek8kXLqJCN5bZjd
pUD2XptjuweIKY+DQ5FJPkR/nMhnmFKQbgrpIe4gHY/MOrnr7em3ZccmRsJup41TtKPea1ZZiBG1
x/8LYB6LGHHUSIJ196CJgpivkKNaOAva/SOBW8yY3ws5zBhwxn4rx9McttbxdgOY8M97Vm2ZXj2o
Fn3AErE12vm1hcioyPKfYo56cM6rUm3a7ZB1n93Yxsc49LtUhb2CeNcZZxhJyw3x2zlxAywfrgpC
SnA2waGfnvEcVBhPC2zyKBtrQ813cclh0Oqz5xm9QpTQHAHcwmrhjMr9xCp3yt0ZOk5RTh9yVU9g
hRQ6gkdj0bCb4+M8FTs7KMkQr0R7qVPrBeWE9QYEmUTRuMbWKzPrDWfsieLWWqVDBSW+mbBjlCmW
bYiB973muQPcTXIDpntS51H9FcGbo8WBjw15H0mT/JDhF5le1l4MiMKbkhd8Irh6NUfUzxj63iXs
fmJaGR5ULH++1lXDPmYm040kB6Uj0CAQrvj6GUCuh5TNZ0wzzZ+EPhwHvRuOSDuXi0X+uCIbDg/g
Sen0OjL3erIUaS5WjmeURfuILNsr6iR8ropYuSO7YBkARtmbNiy+OVop26pWekIean0fmf070fXF
Q4Mg5hFt1j4guPBNRXS3n0ewCbULMUuFajpRWRQRC+m48OkASn+Kdqnta0gbSfclGrs6A5iNI1s5
xWxW1JzGBXMqOlfLOeGTLJzuNA76XaWWzXmm2tmiK3zvervylD78ycvgTtdfy9RZok5MZOYbo0jV
g17E+JqQGNDG4ziXgLWwxcWSeApRiCFJxU8OV7LZR9mly/Nq0ycEqUxRvx8dYuUZjv6qGIgiZ0ME
lzbKenSLdw761WEcXm3CDNnoxw0xdjuIfO0mzr5QqCYevcRgjVEtQezRJGdUzF9SBvbeyTnqtnnt
acJ5ctPO8AuR5q9DUl/irlTfxtQ+zXZ9qmGm9hWW4mgBD5t1+UCW0LqIhfU+lebFCb/JK3XPmrHL
Q+UlVzokLND25sadFy/7tYADpEBBSUg3SXPlUZYx6SrwO6j9FK34NNGgWlYLRLcPVr2rTKdhGVOS
QbeWsfUwuUP3kPYjcBThmbCujpr1Zi74yMFmcXaXrdEkIKkjQ9oTgQzXrtvsEyaTZY4a3jE+NTd8
tkqMmgTRwQpwykuUdjSqyoqZHjHZ6RT8mtLkKS7EsNVcqoiGDltZ4UCX8EQ6BC1bN4I+m7ogZoqo
qA+m4RJzEdvzM1OFPjbCF8n4HQmL2tCDEBwAAZLNUdyvO4jPRDNa7EmgFhoorIA0ymGnm0AGK1M0
e2tqrf/F3Jksx41s2fZXntUc1wC4A3AM3iRaREMy2JOawChRib7v8fW1wCyrJzFVkt03KrM0Wd4r
pYhAAO7Hz9l77WdNIxjKVuo2MjXrTm/ksXFwwFimdUWQEbmllm1vrV6Wx3JpyH7828cvrjLv/Kn2
wNXQ9s3Qx2v+eAP2s2TVw1WrMutQ0Nm6FIPF7s9fVZgW2nHGVftZx7RdzU91Za/wxLSHWG+Oxkzc
Rc90oLefdYejWc5olb7Fse0Njze+8sFAiNizzCLzsmSp0uG2J0lT7J3YeYqy11KvGXL2c3C0wvYW
fCLELae4mipiLOmLgau0Mr5uzXRxx7ioZJp1ugRGGUp+telSb2lb3sRSXRRtFbRRnBHnttzX5pUf
ZcMdHa77TJTbaMrafcbobIMj7cpxy3hl9lV8GoZYEfLCw2STKrBtOOcolxqzVN5IVMyhqWCPqC5k
vGoUWzkM9w32eUhp6N9DEo9HTH8jhtWtbpEEAViGgCo1AeVtNPVgF2zijmq2SZ5pJEw0fHygAvd9
YL0HxrXkY294V1DSEMKiZ0ATXOS4F31nOA3dV7y5e9ygaqWhCFvCoXnDrXU729gl3Y1djbD4yDVj
4d8EvsFwWZBDa6U52gSqXQw9mDxCt8IsTXlVw0k8SeJEXDerrwQsbDI9lATKExlrXYa83nb7aGSj
dqArhcCr4Sydaoc8vbTwba9YU5+slkLsVm/ZpZVf1Wz6r2kbvkM/XAI+As4KrIa7scNzKeczm1a/
At0KtyHsn3S/fNWM2rjldNPQ7YzKDVbeKwVisA5sdAWj9WxnDDEgbi3jdOrwKH0z2kSRuhnwBHQ0
FziwXxeUuxwPHixCOEDCowuNQ6B6OPSg+kwAzw2052jykyoZbjSRbHkPuD9NdZsZ+Ql7RUfFplk7
/mbn8vFLPVHEMFPHO2vrm3axWCA0iE+2Rt+fLI7YeCkbtvw0Au0VTjxn7aDj04HcB3Qg7rdxSxR8
J817YzbLS9gEO3OqlrWU4YifNsbKTrtun45Ab3CTZgjjnQNmkTeu8xjP5vdOty5Z4zC7gYXDmfjG
LXvUCMQB1tL9AiJNbnMcEOeCUnM9xCjpWEQA984ECLRzR3MvNx9yA1Xq7JrsT3i3Bqd3GXlaHLcn
/6G0o1v080ekXJ5bDeM6DSuysAaokrRLhAhbusnJvmm7Bx+qzH7W5NpydMn8yD2NLSaAOMlfEY88
GFDEnzQbRDRvasYJdUDdnVaXpqdB0RgYBOA8Y7zbaGh+V0v8Bc2vSNHpojatM6QGdePZjEXIK+h3
eL2uQH9o21y2w55W58bqouRo8KjCfczt5DBU2pvrc2BClu+FZPRqeuwVWt0cK5uJMd2oNal2VMjI
gdeajV4e11Dm8e57bR1XW9+cifjBpJo2AQaJNolfHJqwflz3XzCONLt+ETSWxEVdp71xihGlUN0d
sTPgANIye0tiYncTmw4OfimnFyQS0CkskXuRkO31B7qgduKvCau+O+GKdcN+Z6CqWrdmFa0Li2Cn
GKf6heSDYJtMdnpfNVAaAs3XnxoiaFYMZ26JZhqfXx0tLd9xx6BO1MfuUmvCOrSd1Agn7qwHJZz3
uIjrd3jlhyZnEGY16jYR8IR1cnxIFNClFd0D2uhWlR6J94BrRhE90rrMqKMNCJuYi/lehTyzULVn
IZhAMzwrnlVT3rdN5b9XhoB8SqIZp45u5ffmW60Ym5PgogHNd7Fe4e2je8tMrYdyI8oyewdwQpbS
e4lrm2RAu71E1eQcImW5xCeX7QP6ULkscEncdw8W+Hc6v3Z9TnWivrHeoiZwDQRJaZY/G7V1Oys5
vdeIu/XA7tdtLQzyLSfkqDx5K9U00WESARmVUaMOia4pImRc4GcN+Xod3l5EK/l6AOnxfYrDV6Co
/lPk1M5aWvqxI44vVrvBlo8lq+M6MDAfIoyjJ69lnjGNGgwV+1mTRrNus5nxeclr6zKKnXt4Gn6d
3YlMnhsTVAitfOUlBV/WBPSbt9+eNlVEjAdNUnaupjqATxrWnfqLLuJmrOjb2rYE1kHoMdvihOao
CF8k3tgKyxz1OiG9XQx8I+kPQRo2B4ZlIxODdwhEZDnijqjIrNj2EHg2adt/Z4Fo7fmc8Q2iXN1R
cSc8A2XLabPblctfmcBw2Uht+BrH7lshs2tC87Il/ApNsXlxbKJcQT/RnGNsbgRoZmPzG2b1YEPf
4jtt6zvd6DxABESzQ8LahvX01BRfGpuEbc2huIaHRlpvyAk8t8jxnrDQdLv+TYZRzj7KDQuH+Tun
cm/KhidbZbc2BxTDoR51Is6lE+WR4kvwG2K7pK9d2WF00LrR3oDlXeAQ4r01nPOcpXcqE98hUFwJ
q//CxrQdC0WIkctIuayNL1zLrrAYB41Fc0/AYbPSQrb3CoLf2rllCHjfKiR8ZjJtidxAeVvOfxGa
fiPil1pTr6RdlEBTBmxNEKKc9KWJzr1mrbTFDN21p8FqdoVt7ETDJhQkX+i/UWwwS9JJNLURtlWO
Co4ETdI1a6uX2U4YTKYs/tF76+cTbx9dqtpsnmAcXFJE37kef2MYc5wMDqeRPjYbchgK5h7uSYJH
gsFjpLuyfvfjoLgEvQC83cc7K3a/shqfa6P1T3o3wzAvmpuxmVcgRggDs9SOca+KzWwDkZp9yxdo
0mfj2JcRQUUBuBpXf20DlyYjvDskkfPd4McvWY+Roeesn7CV3/DN0LirSSTNCKno5qC+00gi8mpR
yn1suDflEm2dwyP25jZ41KNqr+xSv+bZOfsYpY+uHUzXTkLNPzZBso1Q568do0B9reIvdU1lArAd
FoW2q9q4uJlLAU4iCk8m+w8We8SCSEOIpXMo9YOgARINhG2ofJ/O9E0UmsG67lDJR2FOEhnIdYqt
emXq5BWVgyTarR3YWgx9WnfhV/JFKv4CX98k7uDFZQsEszyFtXru6ojxW9cI5qiYuSt5ysLLTNzF
CoRcs8bJ8XUg4HrToFDcGdNAf5Mgutmd3gKEMxtU11nO40uwQuclvn2PW1syyWP6CGXPWplW6Z+Y
LcwbH97iMrmJr4Gb/tcvqmSWr8be2v/9Gw001M1gUX9YZQOv4r//9Mdvj3kwQRIZ+MxjMnrOUD4C
982hL0sCdkejtimmaKES6vPXzKxwABy0qwhvWilSMhqFTIjAUyrELnslJQx7b+4wOzTDQ9xNe83U
944bvWHFpDJG+EEtAASDwDg6gwSbuzalXrCZTSbtTh7hlMiR2ouwuTdpnGwyEmk35AdUNDoONCSS
dSqpnsJ5m7uIPTGby5BGXWAB0ZfGt3gGb+ewgKxQvm0t5R4s2jFES2PN99vqq6olE1f3tsTgyYru
XjA7ZxsiOAE8OoREmiH4T5m/l4swqjNJfU5EDg3VuS0iyCAJ2hdwYkrBLOIA5neMt0bBWFelCMV0
4BqYWyADD2oJKsG8H3UnOWmbLtRJMGjTN31U+TE3M/q09Z0V5fcD4o09OhLPZM56DNOi2pVxyUA6
EO4hg+CAeY9FlsxziDHZkJ5JeVWHESdOoKPWsYhq4WxaFTv80PD2GRFu0sx4GSvOronx6hr5+zy6
V1mEHiEUuAdy/ucKWCTbNAqybROF2F7r6tpPb/LQfDLi6JuwkvJq0lki8yi6J55pXNlVFy/07Dus
fQRKT82Vb8W7BgPqemqEXGcVlaTFIDbM3oSarsqyfLB6RrURGlcPlQ8YlPiNQcpfOgF7a4YZ5k2o
pXemG7znYLUgqPKsZZDpM5Rvc8XALClIY/NDN8V6kv5VgqTYlUTeRKHvbqSFBTrQ511PFMspdQP6
i2H+Nrv05mlghXR/yfvLbDc5Vu2qzFp3q/dOtq8zliGfGttohL+2rfEucNo7SG2PjpheDM6YazdL
k62dl5SWsUividWQ/n0xzLjHze+kyRIs1qJBKcwT8x46RCH68LjQj7ppvvYKOwhy67u6gtvUlETO
YqA4xsg0QYtHr7PsNkPdEdY8P+h51N4ljlg1hhZd8qLakse1EUNAuB76ElLxeGT/ff3rQ5Hxz89q
1w8F6/+Twv6PEtmfBLP778ViEmg+/1U/yWr/l+hocRf8zzLa1VsepG/v6Md/tDWY/Dd/K2ld818c
2jmX0Tb6MDEQrP63klapf+kYG4SFncJUrm7zO/+lpDXtf9kYFZDMOoZuu2jj/ltJa+rob9HRKlS2
lqsr898R0hoogn/IqHekjU9CmLbFz7GVtI1Pqe9ZYJKyRpPdm2yq6LaKHhP0gJmjbcUE9sb1Y7nD
RDhuOzSg2JEwg/9wsy5FCkgu/z8Aai5FlLfN//0Pgxvz0xVg4BC6Ba9AOQqPnfvpCnLB7L/Pcyid
PkbBgHA8XrLwtmWlFDZryJRPmA40pVGFYyEihKXHO8qBamysdnn6v/7+gtQvrod7bhhKoH2WH9f7
g7DYJDyywyUReKYivTdfFDBl5GKXMkD9Os5XXeKaxYXc/elGLIrlv+/Phw9GciMklhUaa1LnC7eX
C/vhBxOpOM2lbUZeu0HCu/MzhAfuLEH86SzN7pA9iHZY+4MNb1lkHgqRl9oHbuBAekJLoN1bYXya
gBI83v/+jhifbonibiCzZn/HUmu4PCc/X5mVyHlILVUzvOgpHakjtQGBh006JEIdUmeSNP/WDF4w
DYuYc3avW/FlBOu8LRnWXyebwQ7DDb01dVXKE5I0tfv9FQr353vHFZrCsAzpIIC0+XV5zH+4d8nQ
W5hr6B1UKHVtB5AEN5hwsg5pXFCaHlJYFC9EZrLb2h4sWHEBhtUdGCwN2ZOpFc/J1Dn7KpHByq1v
h0BrPV4dGA0hc3eNLtigIrKf8NSuiKZfAIVJeOAFfdFR81Z6su5pTjMxw9BtF5rn4l7h/IhSqSvx
Cdsl4QG9uQsNeDp64uj3cWuJPz1An97lj5tgmtihJMJ4kyP8zzchKiysWanOTVCcsP1KI9sw2k0V
9EPg2S3eeJX249ZX5WsFQe34++/AwFj14/OrLKxVCLOlMF1T2o65/P4P30EGZyzgCJIy3cr8kxF9
IeTtwphBv6ks3DoIL+I9aY770HbUvpn7eB36zZEIqoTZh9N6XNzdrNKb31+W/fnR4LJ0wdKGSkYY
hvy8vmSYQmqt88HstMTvFTP036CI522DX5cOn8FOPMi6PZomeJmRinzTo2baAY5zPDo1aE8mYnd1
ez44E22glOlqQULV2fGbG1rAO7emg9darxyKNhKe7ALFxwh1xN6/8YdgutQSMqUha+JfBsKYExAf
pYtiPCtf0rA+gQkRZzw0Ib4YMSG3bR7LkL7SVEApR48BQY74s2Mpiq+A4VJKFiJT7Tn29AqJJSKY
3ZhUEtwmIoeA4cReOBznE6aZoOIIT1MC9yWjdRTWA8jKlDpkrVviRugO874wZ+ZAbqNHn2qL0CR5
DbEf01cpyBKNwcUYGXk6v/9KxKclf3lQlaUrXHjsYvR8Pi35Wo0atm9JlA5LqkGDIepNi7ZzLrsY
lXCzD+u4vC4pG/OJwWQeKHlH5hhI9xzvWxhKb9AbGs4DjNk8CtmlVHnU9G469CJ5LIfpK0jydN3k
L7mIrb0yNIiEFfEuLb3pogpeLd3aC9nBSUvnPfRCupNtdWeKxtj8/pM6yyf5YU1f3gmdt8HgtVxW
9s9retm29Ow5lXiJizzJcTIswZl+Ln35KCIODJwr+n0FWmo90MlZ98J1z6SYyrXI/IdwrqttWtsJ
ZBEt3TANHFGSD0CQCuq+HFPvPmrSksGRpJupxaRZSb5ce26uOr3NT3Z477t4uGQL4wqdIUNDO0y3
0o+WLLNtD0qaBLIxvY+AD24B24G39jt9PbnYyZlw2huLtrx0aWjVCf6OmCRQp5vwnqAF92vo0Lhz
9mGr66uuiul1NVZJ+rewn0RJAE1o0NKAI/Cm18VZODUYmTqtryEek/pcDfLabjWvRA1/iXlW7Rwg
rRap+5rZ0Zq2Y7cOQBjtyGoDaKDcMywqHQDXyqmbZv37r4li6p/f0jJyMii6dEd92nm1fkA+rIUp
J8qIH0CL1e4kd1058MYi2/v9T/vFgmQg3MC3JAgQpQL7eZ1UVuJ0I9fnVdEM07Drs62W6AYsE9pM
PtHboE9c0qAMHXBSE/ypzvhUZvy9TFvKWPZzgYdqMVb9sEw7Y1PxYPHjRVYEV2P1NExyy7WSDS7J
ylFV94e7a34uH5aNwQDVJNma2JbMTx+Y2aKrp0RdeunQxxCThrWV1MN6Rr15CHqQAz19yDNHUQyn
oQ/ghMeATCuknQx5eC9Ryc6bvT0Y9RGV1y6zx/ZstnTy7SS/xCWWW1MDzzq5Y/maGbF1h1OF1VQH
ruC7wGoKOfzhK/zlXmfxoRxMk65NTfTzTWT+S7iOngAzLNJ12/KaQF0BZmRJeVx0MTisavTuQGod
jqmbIrAIF+gYeeVo3ZuORN+AhhX56V31h8XV+NkY53x8vzzKtnTZ73T9c7FmZnZim6EqF0bwrdC0
swPhQjZwmxgkQwhU2WlFTLo17MgXTf/00z95oj9+uq1wiSvTsEwSvX++MbmKqoYsq9Jrq9q/6rqR
PEspTnwLUCCZb3LI0BHbr0IX5WGFs8AZaRMMdbmtS1xMxsIL/P3r9lF3fFqDDcc0cB0y9eC+fLqk
Cl7NbA2UYCSvD2vmdruYYs1bUtXXVv/CLFSdo+AGwIpzxYsLQN1J/aswviUZEfTNgMOvQnntG0dC
JvwjYLBoXw3udE4YKCUB9qhWzNO5NHSmr91jV/t/KGGMX91Uh/rWsZRDv0l+Wp/wjfg96dClJ0PQ
1gukN57a4Cq3RpCC5VXRkTU5oOWko4NEj1RY5Nm4mM26GRGtoBKIU/3293f1l9fk2pbJzubauvOx
8/2wjDDrEbhreANqB2ijJhySlZmrw2fUCq9A6cytSaNNqiOcHEprOcI1/RrLEOcblG63zEjX5qyp
ze+v61drjbtQAagsbEz+n15MorV9RXZ14dELZPlELY5iNTukPUUPMTgMx178gfDsf/un0sEVOtIS
Hnxlfqq8M1fU1kzAByegpfmZGmfHpi8oUs3dJDY61WpchN3o6X//cz9crp+ebVNnIcLkJeEafP4W
SHvvtZJAYK8bvmpKCfJdA3xKaSWPDExo2XV1sqNu2pcGPlIGDDqWdtjAkjNKEEiwdTr9xoC9FeVx
9b3W4j8tCL/Y7djkqfUkOBFOaJ9uTV0MSQ9soPYarblgHpo3iQHdS+dQux563fWyvoseiLI6uUQx
7jsIlq3Zzoex709QecU5sa3rpDDUocg5ipN90KOECaLNoNlvv7+bvygDTCksl/LPMBxcxT+vXWRL
SdEu+vA0sRFDjAipS2ReBcEpZHD/YVf86Kx8/uqWIli3XNvEufrpSYXFCHcOVJxXqxCB9IToJR/A
l2od4YLOQ5RoN0h7BnogOxyRI81cYMYpYIXff2jrF/WAEDxAJockypKP3fuHF7mwsNBXbgZjJaTN
MEv9kQvemov8IuVZmmpTe5kAKZc8gS/9MDCW95lWMg9/qaZyfBqxvxIz+Q6PKt/3bhnAUKOfzGsY
fA0FuCxyNNyRbo3pYQ0++oViemUYR2chbmV6ADRAqiV4oHL2lgaswW0DMIdJbuCjTsw7yHoxYHX3
a4QbVaWGRCVp+/yBmHPjctBNmgixAlGrKa5jM8wpZBJX7uRIwjUN6KtEsu/Wjq62HGhW5lnOzX5C
aHcgw3bnWi4vJr5cMHzRH6qEX95ZJU3HNWnuOR93/oc7Ow+ySsxcy2nx5xICq2ZuDCPH9Yas3IvJ
KiKxLfnDKfyTL/5j+wc/7Vo2P1bQKPy0VxThxNl+KgtPqGD6Wk/4uH3fL+8roE+7ioI2QSzDGZE5
VlxqPdtg7c0xfocZemHXGtMhKpcBUROgagnTJ01G6NXjvl82N4EowizOoTr//iH81Z3iil3amiyi
2Pl/fvM6HV87EdO5l6GEW2Wtr51FV/rbzJAGRjGm1HEt5z88+f9oa/E6C/B4BHpawlnaAz//VJFI
e6mFMw8dDvJ3GkhYKzWHGcz0Elvf5wCA1BSqbJtV9nSAw/7St+UrhLDoedThR6PJSo854TOqmJuj
iYkDwTgqxN/fm1/ttMK2FmaN4Tr/rDUxeFUO8WWZ5/ildeVkXzCfdqckZWwElItdH5xJL0W5stwy
2VVB8UDCFxKuuXvQKaKvjMA9/P9cEocX6m+DMvNzp2mWxBFNKejEvDWe06oxjgIMfJO5yMknOHtK
R6gtejpicvZf2YRflChiT1rlTkbFPf3uy++vyFm+q0+rqaAzKZaWuQkO4tNqGli2kaUzIWS+kJiL
C6PdzjCX70gUYTRnuCUQMmA60eJakOhxvrXEhFFYeSlyqffc3SeZfp+MdXtuBa2YCfzQEX6P8HqX
RlUc1ddt4AdeKtJxY6mmWIfCUVs+XbuWyHJ9uttI8o7Jkrdn6K6PI6RF+UpG9Xo2yMouooSYk1am
a1xL0ksNQNJoFRtvTqHfh2GHF6lLJElFNJZtE8thxqQK31wEM8XMng2z4LDuM1jm1NzjYWGmt3h2
WUGGI+64dBswol8ZgTJOY0EI42whhGaIPdpQuyUduHXNvG43WZl5A9OE2f74pnIgqYKUy02b0XtP
8vHayoHt94Syr0eriiHxZs8AIP50JPzc9F+OCRKht7KWY4JufF6lII80rcz1glcPyguiPMK6JOnX
dbRVrT5s/GUA5kj5mgQ9cjU0DObI3AzDmdgGYWr8YTP+RdW4FNcsAyYPNB2pn1cCh1a/mkg+8NA0
oy7p5yckaMwRjTDYuDbgR/cbUvjkD1XjL0ojoqRZegzmBpzIP60/kw6DdyLywcvnjBaKmm/tSXyd
ZHlT2+5N2zZE9WrGQJ4X+/Dv3xfrn58YShYNRYMDhS04rv38ibMogEBJbKIXVqQcopnCWIHtappC
ZvPpRAIUW1Y0J2+y6aAdzhbK5Fgcx3QgcAsD7CZEKg/XBONYugsY235JmbIzsXHSa5M6hs1Fb5Cz
h+1K+rb+FgCmxIBKXs6UELDRpAVGFMwYT7N9HMQ3CyUaKo2IKE0n8IjShCNXCSQVBqIhldiK8iO2
r1TlP1txnaHPg37CSnAhmOdiz1q6I7PTZnaaq1sZp9ukBCFOi7o6Y6ksn2kliBZhgV7wZ4w49gYT
ZCuaeqLKh03Zifff396P5/fn5Wjh49Af0MGGScP+9EBVEhH0RLff05Ad1xMJXhggsZG6mseZaSSE
Lu8uulFuMuoTq89u+1wuUAwsmoyei1XTAFKqwT3RWZutYwhTNo0bdUr5uDk9FhhevraWrWXSPOkc
1Jw0kEhcDIgfL890lziNqebLKJKrOe9ugiiTK9lDycoMdBepS1uU5F2a1Ti1CorKjR2lhw6tGr7z
GtbthPnbCCfXq0npAbL+WkmpnQt/uPIVSQAIYv7UlrLoUfxjDXcsC/8bw0B9Aft8Oqi7s9n6eGIK
z0CkgATLxdff0rGd3SNhjfcuUs07SP7aTYSmrW5wleodAt6Wydmji+bddQmLa7DE99ZwakPbQm/l
F6SN4jZd9H3XwXBjZULnSEGjfRrG11gdQxs+vZ7QbnQH6ylxo5MFkwYE40vV9uJSfC9oKxGxkLtb
O9D7bVCn7/FAWxTJwgrbCqdYVZ9Kx4eDZThb+sHoMAvY8uZgb5Hae6rvwMqGV2k0TqdOz76IQWF3
K+i1xYw4x95H6x+DUUGZp1KZ7X1SSOBTP2A4mLedkTxWevowFuLCLOrOHXUao2WFvaAy71SOWQ/n
FYnrYtVb7rrRyLDvtGcycYOzXw6AC1Ck1J27a/NB7pUETxIKelaESLUoXgpEyPP3UrO4Eh0FVo7p
ZgXI00Zp3AJDGq0VObIbzYZS1sRTw/DLvgOnHK/7JU/zHWO2tgnG+q8p1b75yKI1y98nIXoLJ/yr
D5BWDexNq4UKmtekESNeItIzrlk1kN+CKMrOVemioHkrkzzYppn6HvuEJDjZth2X9HQC3KVPniNn
Q38bcpYG6S/uO0sSPpAOl6ys6Zo39qMAeMLiMYfbmUSmuEXw05P7vXK+C8khjpEhUiH8KjmwdGxT
JJy21r0TjsSJqWupuqekxEswuyhv45SaWZHewJvhg8k3om1kF/ueFWw9pFFEX3h4CRyYMaP6HlJz
4KoxH6n1t60Rnnp/htChiH4gx1IQeEZv3tbtd0JNge1qCX64RMMX1kTs9cJcDzrNpVqriIvkoLQt
iRbZ1GkLbprgWA2ZZ+VCoh3w0fUZWFS8qPspnq2rpC1qkFYAfGBJkQ0zH80xOiUOYCVs5A6YPoz9
YlgPbVyR0RIBfUDpXAbmtkBKuJuF0VyG9OLWSQ3JqG9JWrPPQ4xzKQWsuSGS6KBSy7xMlovZDI5M
MwXqSssmIAfICAga6xANwA4uCswLuSi8IDT+EogZzmY8xdtRVPjQtLg/jfQYPNFjbItHQm+IRdE0
ciEhbqFSMdp50wjwq6jiH3As5QTruZuQgQxsp+GbKMqXDvf9ymrNYkPJCcVhUqgqJw34HGivDQRa
D30r8lZIVN0CB4DXhwqnepe1eSLTlHSp4HYYcZJmASgV4MbYAkJS+qLq2lVfTPB/zMLUNU93sLZo
TdGYLCceM4XwtCfhPLX3vsrfA0GtF8/sNEPebpMhmdZRnkApsa8FwT+7QOswKDqET2O6mORDarv5
Ogp8k8co3ruiYrrY1hYUx35bTqG8LqrmEtc030Vt3mKS/A73+pw243XVTq9G6F5jRmiXPHfggMMT
dequrWKERiXuFngBDfwQ8gqJRXAArPgBGmBywzk9eRA43pgGRochJQHCfEnCSRz6iaYr+EQ4YXSm
jCj8lk0d0kwB2b/gYyQRrk/l30CG5f9dMEJTx+pQNoepSSGrp+oknfIGotaO2hIFawUgWpfFAT1S
ezIaAgcc8q/BBZwM6jpLliYzpCWMWLPurSRyrujPnhlVEuBuLLyl1rmkpSJnJYtuuit7NOMN6rlh
YzT6Qxu35UoSO77JRY1i0ZB7v6mDlYVdGaVfcZUUw8Usl8d7bs623V9HTf0iRuVluG/mPlxSN8lW
rbpvhj2W4LusUzmS/c7LthrsgY7o8i3N/cUX8wto8BBdCbmOGo2KQcYHos9vw2gXhgKwd7ADupSv
w7zfEYN7tEztbMivLuAqEGTp19pkRcZ4Bi2sRwMd0zxaOwVMbHwVrxOJJib4Dg6x2LJ9aa3a2kR7
548p0s121S+4HYghhuMFdPeoW4orG83ilo0w2CSNrI9QuV8m2GxpAv1G8m1FRvHdtaxvI0E7Dgxc
tqaLVGgCOac9Yk8pg8d54lsnPcJ2zetmZmrKGY28+7B+mOvhpCcUP/2cvMcIpU2JqYcoO9DhVn8w
e+K+WmK77LpyVoarXgeZ3ifCfuAkvcbydAkGxrYdhfvUwwvl8ASzEmsQLehQVxpewGJfZd9mdLfr
QemkaRfFA0eneKP3KFDLhBokZm6w0Qf70Q3M3ustNJkKvLCzPHmlkx/nMkSE2GTnvirZEib34GqQ
NmQp2HVqY0XwHWrdBPNvL75PtvxWye6ZCvZBq2Lu/bLO9aAXtHncDjo7hm5FZ6aj035OTC8W2alp
x4Or8hc3KO4kvTUsb7dh1+vsXpHFEusw78+SddGFD1ON35pcYkWkEQAt91JAokft/WwZLkmli+o+
rYaHssueOLw0MFviU1SamLG1R3ItgG1E9jeyEzwWAX/ljPWDZS1ZGiL/Ek2Lqd25ogv0ZXDjfe2i
RMm48hKokWLBHyry7GO/E2txqqfBBMfafPFl84w1/6A1mNcaN3ydE3aZ+BJzKF1Bzr4fhzReyVI/
QIm5tsCiEI5Y0XFl7pdv0c6gAzUJnKhsT5bjbojM98qxMZng6SihvbbIH9E6iQcA2HSVDf6Uzxo+
XBMapM5C8tMCn0IAP9wiY4ZdodJwH4nEw94TniUzTNtg9jWRCiYb86oqxqfOGB55Dys+Wbjv6/Gs
JTkYFv3WMmavkfqODGiSiIPiLzOf2GQp5EqDndLBAqjHmA5nuR/BgKwmUV+FUhDSipDXzMJuByVJ
4gbV9tJMnsKCiCHGI2QoDQnyY+02sNu9arP7sQ+fO6aCW5/XaTVYJn4Mvbpz81FfNyZ8L2UM7zJx
ThUOPmsMHmM7SPdTGtLx6vFmxmGOosaeYhTnHLNDJ2Z25LJfwGIiDZNYerdE7C8J5NNHlBSJ73B6
mo5DTp8tMbAOldiOV6Rjg68+mm0JqnZIkJaqlmJgdI5JTTSzGdYry2TNJCwqg1+A2rZd2AqwsQub
PnCm1BfpPpbEAMIogYtHMd3u/ZkkDQxYoRFe+6p+nmH/rKuRrzGanjlk380zLGHpooTvW/qlxoip
NPFZgg13XrVtRvJTk940dmWus6Q4xc4MrkJdkqndDSCtGNpNX9u0TA8h1p21KmvUuA0ZBiouCLgy
KcEB4qW7Yk4Pcel8R7oOTb311crCxzXkyMYjhKrkVviHoiciOldOvA5g5Vgu7M4Rpc2uU6ywcM2G
jQUZ8CpQsX6erEdaxNfKHnBgzXKrs7+E4cR3ZefDvu8RN5FZRJAH1Rp356BjEzGwP1MhEEugGfpq
CkcE/o1WrEcby7Tt+JchW8LQhQGLnvDTZCl8K6OB4ZhNGxPw0irBTLwh/PZS5yU68oWN6ypAEyN1
1ppy4qrM9OG0FFdt4WULu6gBFD8mlDgUY0JV5W1t2i0NaSz+Vm3e0URbDMd+sDVLvBBj5e7tNt5U
+BS8YsIUIhz9YC92VxDpjM5SkjKgV1j4f44l4V8aMkyjh1bmTz7ZOyXaNslp2w4uLaHGK6xUtOr3
6N/qU+3zqvPa5gEuFBrPp7lYxr4t+6TboBvRodbb/UhomPkeLVl04HXU0ALrsJ3nJFwOXX0OsS0Q
11OivVdkDcyB+BoUX4qe1DA98ldlm983KVQjU8vv7Djb0VGjqraedM6YxKM89nK4baP/5Og8miNV
1i36i4jAm2kVUF7eT4huSQ2JSXxifv1ZnMG9g/tetKQqyPzM3msvWdQ62mkcys9A/clHCiUMbK+Z
SaAOZ2ucoWpe+N3Y9NT8m9NBF9l9nswnD81zP2PRRWK2o1r+tUmntaruQvYLGTUPZvaHSJrgwmZm
ZLWmv/Cd2vCFm3T9SSYSYVIgDT1BTw7dVoALrJxayuccu789Ubt2q3lTAfklhe+TtjzwhVy6JjvX
o7yQB6iFa51TeqRLOHoYvGGM3zYGS9voL8yvqS5z62ss29hqpw+cW0856VCj4UiiA8m06LiYZtv5
ETru8YTgt7G6bEAMfa2jLemtztv7FDEk6RTyM/WDdg+AZtZcvPt2cZCr+E4M+crHeTf9PwrpQ7eo
h7vcaZ9UDbbHbQkp5EIHXjjixCTi6SZKf4s0Vf4+GzAklxbrI8t89DX5C5yQtL8gw50B0HAhz0VB
mwgZz6w7HCMwZ34ZzSL7ckmXzO1HPdUOZkMd6Wrjs15p8uArfMOFAGvTFDqzOP8cVHT+HbUIMNeE
X4+BhmrOELVfl/oAQe6+xVjD9heY2OqYe9mQ34UQzV5/AJqfdTIg8L9boapJwaPVhyht3/oU85xR
w+LAVKF5dY0VuPibTc7zOpm0ax57jKD5WfCdralr7V14ZZ4WfCbOVJ7IEM/DIgv0kN+84o97Wi3f
C0e/IgGFgzdSxUaeosaRiO+beR0jN8ASxAHLC42baY0hvT6NfqHtILi5HIjur++JNZy94m7NbHNP
0tslUI7Yk9atBTtmO5jkUTIzYPLvV1c+I2U7uWP/mxhIWEoju1mN/2+0B4HvAhnxfeAGDVOU1g6x
IZy7BthPV0JFGxF7FVZ31ej1CuUezQaep42UP0CcANerL/nZKcVlYF8YekMXBlbEmQTW1J1xwvTO
+5rynjT4sKgWmhOgjqSUpFX4xsHDqr/Xdmrqf+3R/mOVjhU1jjyXhnjxA/7peknfZVIABRt5bzjr
uuchUWnUJ1DdnNx9N6Q4a4Pzgleq3mmMynYg0dmpde63tjo/XZXZIQFNxKB73i/w0hAiOF6VFT93
J0aKqD74BIy0g0PhuJrY6Y7ZxydNG0iJ1Fqm9A353kvKqK8s2f1xok9pRzHo+fUN88RyBFb8Pnlc
il35yXUZr2v97MgwnWBDNAL7p006CV6MkdxMHqVmfUO+5IRM0WheOU1gA4hr0HAoGaLgGKevHXL1
WthjS78IuRO+yyH9P0qcdJ1qJLRtcfc6xooKd37l2BOQ4AAOf7GO//PKQJOFhixwJ7nDcCgoO7Jm
3pOIHcki+AMRxQ/TdgBYaYyPTcoYwWPk1MCTPiwiPSLGs8l583CzA2AyCHXMACgQCGe8C3iBsXuV
/eJRMdJee0X27WbtL3uTDpFUQ33XcT0PVgyK92WRbbCDQYd8bKmJSEykGSfB59RO14nMt1Btq1yG
N33M0KXiHsxP5uKT4Vc66z53sBO2fQ65Avt9n81Yi2b+JkcJsYOi/+ShtLpbTflRVJ23Czyn3ePS
vXDJJpwvxn4SVX3SuwJlBXFt3Wj+rlDvwoDeGa26dc89h2yU1EefwMiBne5WqFMR+JQFUL4OXWdy
a3aQFiVFQE9DFbKYnkLWR06cYG+7+P1dkjrTneNz9malqon5xpKG3f9dJOM/0+DjmwFgauAlolTk
RhxMOpvijfqIVCC2mbmRPGVfRpFSpnqrxg9dH0ZOa9pzK1yG9abEstnibcamvGNGk/0YeYYUb6QZ
zEWPXBTh5qGYr3RBG6aifShBakXpBkWFUlHfWVn1bAKLfxL1txqkRQ5ZMoepFNAMnOqcadNREsqz
t7WVaNFMPVSyhOKiGvJYe/dZTvQ8ujaFxAujdBNkn3EIl2Sp8EcASzjmnvucMTpiAmX2Yd+j8XUs
xQiGPpDYw6fMk7BtMNLCVWryU7JlzWY6z2ygfP95GcaDbuJVHZZ8P00zQzVZ7Mks1p4FT0huWJT5
yLEQYVM+Iv2slAm8GU0UazuQWZXxk4n0b7saj1NZVTGYu/xeb5D6ZDI7DD6mua9SmLBY1/eNKlef
jaJ2X31vWCLIL3lcgteiFVt3Ns8Z8XDG41J2Xz5nUVwsFJ7j0GfY1ObY4+BqAD4uHnCEvqfqybzP
pBUvGfF1gLOcvTZ5QZhP+EBEyh2edOSR+VD/I7bDoMKqvdpydBTcDoWHDjt/9+trQKSlCnaE6XJN
QfBINMe+4o/js86mLPKqont0e/vIIDo9m1R319ncKxJlozYZk73epTZjXetD081oMcvqOnk9+pQx
/yQQqwdft1zyLGWuRnPMi0e2Xfmigpmp6qa4mrPgdfV0BsrY8PKcRd3gPjK7LmP2bRiPGc8cFiN5
hcPy5m2O9WRg4AhuByfulrBh5F+1wWHvWOW4b7G8eahGwRWWFLvddEMUaxybpBG3RgAuL4YDMfIv
6HjnaO4oJQBNHGaTjp3goX3hCRK/Foaxdl/PYV+iZrNTzCV2/1yKAHU4JCMiwSz6GUknHNBj1wXl
ubIxB7s9DCQ9eyB4kjUhXuAxqyXA24Y4VdhvLBwC0k3t5qlZ/CQiH8PES5fAopgHNzbz9j3T46JK
7Hj05r1J/CxcAvx8+iYucCCVdoNihsFWIsVN0QOcuGYjIjyG1JsY3sAgmfNwoHQKnkBGRrmeIKWi
oT3NJ2ZGztVKdvVs1K+aKe/rGQi7rz4TauVnX2JUGeVwNw8jYUMFTSXDW8Mar7XCuOKYCyTDUr8E
UOPish1OyoVFPy3Ii/NS40gISjjB9r2oxActQBvP6P+rtFfbS/dHg/i+S81kQVsW8OBgNxc+ZDQ7
rSb2Iw2y9lEQOry8TWZ5Z/ikLBfl7GFLNGIHacaZE+PMXo38w8J4Wdf1iCjrRR/ua3DVObOgQ0rf
UngT/VgaqdR9pCpDpWBDE/Y7YvEY6QoCO31ebwJZ6d6t1gpXoF4SyQYz2pmHiIy+XQ185DpkUCWL
ENQdUz5ioTaMI8Bx0/2o6nx5NnPAYthB9Va+Bd3A6Qy2vyNCujGVfbVHpDhGbeyVRGBLgIc3eEBH
/PLDbOd4oXpNrID0FOFGipjHtRzL4wAdnXqqw5Bje/cjHa5XE18Ohxum24FNlQGHDq6wrTkHgX4C
ani5AQ4sRmUO1YztLV+dkWVRDs99N88Id0ym9g7EnIhC8LkdqYRJ8HxT9dAQdbZF3VoPrXFBu/41
E+gWg+K6Tz7JYcFviiAmJoU1fxBaMZ7c0v4FAFGyoymp7jb4t2JcRTYpu9YerqSJ3dPiqTYNsENL
S64PA/UWdvPRG3m3Az19a2rmH71quthoh+FIXMJRjaZ/C/IJ6pW7EG8g2vSEUYu7jX01nVhKG0LM
Xj4FxxY+auSv06fdu5BLKj92s5x5ZMfKd0nXPq7IPEmT7m0Zo94R46Oovfcm44tJpvredBNFzl7D
see9LlVuo4+3mjCrhYAG1IYoDxqWMEQVtLgDOg3jntVmJ5UQZOj1dSRHNLdWkDPuKy7jFjBPzfo4
JqsJUGS86jaxOW6lFRf6cdIAIZJxm0/gHdcv9ueghSj188S8pcAqY4+UTjJ/GkzQNRcfBGgl/bta
sdA2ZX/GEUYdrszkOPX1e2o41UVWqMlYV2pwqaAfmg18rTESXdrFWIpBY2jJyaVoIjWaRocCXX8Y
MZc7ueHvVuQJl4I02pOeaMwikM7FGJrd3YwEBz0pqL5azH9IPvplue3Here6p22HTIRGQMhnoq4l
W5S1QwW8qvLP6C3GjVQhO4aiJHe2oGZDS6IfXPZg1WD0N0HaIfg0l5TNYIlgz6HvwH/jaOLQzQZT
OxzBSFvTqBMtcz0aytZviCBm2cVa49Gb26tTNnHGpNMz5vSsgm0X5jKWZPUynQV/zCGznYfF7eqD
2dti7/EgMiwh+myQbh8pYfehJZmtQyHYDQTZkQ25WShGblKKmLcAZpuaIdnkMnImCJqcYJuRo4lA
ZD2MxArG4zx30SgZpysmiCuvcoEqltQB66Wv5B9i7vLIxy8fLklOO8ze1Ff3U+eToDuANNfqk2fC
gSZUnj20uE+zZjlZWvqBEKmORc7k0S+tDpgKqUsdgmnhyH8JlI2wHHNGzRNj4MwkLrTybui8Enwe
aAU0v54jnP+EKMMbIDNZv87GIhBAQjMZ2uHBt7hNJ5gtrICNeLCVtofYbMVpTom2dh5jKOm50VBP
84313XyT0nnWe4+20VkiwwX5+/9/LXpZ3JMzVM5ZhAms5XhfQ94+4yn1vfa+HdcPNh/VzQmYuLVZ
5cSlnsO8YGIP3EU/iI0B5xoOQRuE+h6RIbEaTCnj6QtYM67+S0nWB/zPloiBPgj1nDzyVRlLvNTs
zOmbnEoLznnWsgAdtWRfcxmht/tu4eyhstOoiBKgFjqP3SbJB5FeI9ZnHdVBad1ZdWWcWFmSwF0d
grqxThRS+zab3biDH09MAAkzfOcW7L9sr43Oq2AbwJpKe04HSEd1Z8GUFOZr92MTvRHZ7mwwX9XS
CBdkb/rnuiQ+wS3mW5uvmOFrb7fRtrjuVvMBk/pXRdYIJZsXL14/XoigZd7QT+fG2xbZwEdC3X3n
Wedu8jvCrFvmVSsiMDQE+zIkafZp1mFfGV0n90bNpUhYLLuqtuCTgnQJC/Kf3kP+KdVB1eMNmadz
TaxHxfDvMAvGv35gi3DRko7c04KJFyhbtjHLF7Xade0pl62u++YPSEJyPI/T0nSnqRjfcgbt55yg
GPB9MlQTWmJNp5hJ7ZngVBvcE8rjc9E0d8LRyOOtLJOSR8aJCegjQWFJDdheRitooh4O9F7m/FhG
P0IzrzkrAaI0Cc+R/6BWr7u0z8ywmreuuoSiOTzZRCjuByLMfGGsCOLsL/YEe6ALCyxfGlZ/ct/c
mZjFcQw9OaTPqZfBoehqM5665eyCxdkN9RDRheJR3UB0G+FR2RotHyfqagE6zo2XqUnMDczygXAQ
7H0wE05JSmS38scMMl9jR6PS7GSBGMGMRTMY/PNuEA09ieYDeyCt9NajP1r3VYavwBjGnEE+wiO7
YkAMWodTGFCTMiK0j94u81uPKAX3w+Cp2y3UpHsvG+EtsfrpZTXuK1ecdGGyKW2bT897gTpD8aDJ
FdeYds6y4NEjnPuQO0XF9iQJxyC5eTmuWoTSy74reLhSqnYtl881it3eb8+GGTwhONnXhDDd9eOv
VQc/cNiz3WdJzrbIfQLMKA2oHW6eqO70OmOAIllRlJwsNAxRkNtX0pHe+fLWvTVPH0QlP3UFDOqc
keEOYj0hY1R+GSOZirgzfWihPLLXr9jndZuiz2uLt86qgI11wXmBdVNY9Qft7gvRPi3Fb2buGliU
SG+fdDdVj+WWVm9KAtdtTlmvXzb7ttyDdvIASTjjLi3p5mVt0A4OfhjMNB2lfFer/pvP5V3fgtco
zAzHVMGk26qjRiPBtp/5fYSqxbUbvAAg8D2/fQPQjUHgkfgVnXwqDmh2hFf2UVnU2wvMvKx7dydM
z74trhnbH6encmw1dFz16rx2qbkzWdRdFAU6rKg7JRxQN7l6tgbxkEyPeUeSIPNDPLDN+qoKVkSq
XR5JhD90GYKvviJ0ImnzfZ1fJbvbnfRGjR80XReJjhgZL7PiPnJdfqA1TMzEy+Zzasz3xM2ZVHn+
T7cAjTLN8WybUxcNDOTA407nRehvkzVt/7rzgBY0jWo7uQDrw53qJS8VOu9BJR6xN8R0kzN4KK1/
//96vPvNjsQsh3s5eBgl0oq1KYMXtkiY010THU8XB5oD2GwVz20qIO15j0s7xJqCBFblTAv8Kf+z
WnDjU6lddM1a49byWT/ajX4oCu+TTRkLJjc5tolad/lLimEwyhKTXUl9cFfTjVBk0Cvj103Lb33O
/yQoiz/08kzRC5AL+zxWSt4qg64ZLQKodX8l2keh/xvMT652b9976l9SBsPFcoDIw3ZfdMZ4VnuZ
Jl6eqlXDXvHlznNL/9W8qgqZTKXLfJc4jjx0jflasKJkMa+a6kas+GfiV7i/zfycrc5JaiMT45aZ
CAxD1V4qV/6aonAuHQH04EQARgHdhK/s/2GOuQ7wzXP7QyotiHs4Mty/4onZUc9IgRekscWPLAfn
wv9pGwkg8rElRg0fAyfDrj3MPMZ/ExPE0WXQAzEFMNc5F3MXS7f8tTy7O1RpvYVLkxS17RdX47vx
Wd07jv3AZwyVvXqeEnVvK8nYBidNuRI2O5rewW2M93oWr2sqbiB6f7OcCZyvl78stB4qZ2Hf1zLZ
qmsK5XJJ2OpLot/MNVzInK9qwF1ahLtV1omK7aClU6jVSTb6Y1mqS+oTw12nJBlU9itGcmzbnUPz
2jJqmd09g9c/VdnWkWXKFyabu5HQ3iIxZ/hFzFoDenY0Wh+iepl5TVm6EUvQfik0Rdw3Loy6Wh2c
3iRNnPeVoMF/hvGlG7T7Pef2jmk1YSWSWlppOoJq42wjeVpMnLh9VLc3oZY2nEis2BfT/KFJdSud
/tAm5b8832R+pG5NRW3u+yR9z32Scn06E8Yfy7oLTNRWLS6ttMs3PM8cVX6BBlTWLJSclndWZ0Ob
P/rV+Ow5Wyjjn5YNxmUeIST4CHCCgPiaafiwJ0r5xi0aDgCJLEwxUmIRTgXrkkFmbwNjVth0D2tx
LLpZIcbms576Jqp1I+VXg+xfENiVr59iYyxT5j2sVLKlloFQDYyHNs+NO8ckwLg2j/NCD65SDwwe
5dTZaS94F4K93+JxLxSMVDuf9BAmycSbmzxXQcIyyv5QSoPA9qx0k0cVMRrVGQwRpCLToh9qK22B
WPdPlsl6OgcyxkG1cW0zkto0ttbTECTxKvBr6rR6hZaxlvZIFmzxzM5gHPDaCV4ylGhjWyGc0bUb
IcexDfaT7osACWvAXjFRImI5uFZkELLOXZ/cFug2AuCtsXpTNnqiMqjUtWlKn6U6O5d1SDguMxRz
qUQQZO6g7EMkQfcSZf/H3rHD04Tm7hDkcojIwg/7VTE9xNCz85MAZUH7yQThwLVqRWzmeZuKtQ/X
tfoDRfDobDKeOnjLm7NXOcguX5aS5LJ+sJx9nmWoOmpxxFO4QsI1n2WtX5jQkvcy/2l0E9lSX3wN
80bRmynFMVOwO1Hac7MiXidAgAiy8k89dxQcLhG47fgiOUyiNieAxjbt39LWn50OwLY3iC/LGEIB
EuVgVB3xiMI82PbC99qnj0qVb13jAitNW5CBrkAC6I9XaDOHJdWY3CHwyjoATu7yqtsurYi7difb
6b/BfYGtYcLfEEY/Bw9OwgkbJIt5MZXJB0rkWtOIF3KuYrPogIRSRVRkK1nQIWrPh5fWgV1miFHF
lp+fbG45PB/qvs2HOy72C2YoBjTgwfqV0GqujG4fjO3vYgfAm8zqNhiIYUhxGeK2bZp9Ng8cOSQm
TW7w1RJTtBOeKBCRza/dFIjQd+40x3IOSN95J0qYirKHYwtWdGcmRRfpdM+xyDpOA526PitJTYAQ
t18KRHtDXu1SBne8we+lc2xcRBLLOJASvMq4l/a/CTlevqhnmwAhD0o9G+Ph1QL2Z1UeOkJmBLgY
GR1vgkJrv/2HDVe3M51AnSVHRBIY30B7GYP0qANdNDY5VwIKSu/ZaTNEpW5+TrFS+MD/Wjdwjj1g
7GN19SjHue/aBwXtI9RhbOTIb55FadxxV4ZAzULdY4ad0VNVVX6zVv8jm4x3DV0IpWBJidD8NQlk
7waWjm2/Upt77lVMnSCesaNavaGAqfeAES7dWMxnYz7zwgJgz/k6NQ1zWqY42Y3E/TITVM/2yXTs
u5TuWCSPpjcgCPMYeDaaxlDDe7M1opWDPnssHWbKi5lSa7407XrX5NoFMwhswuBuXKwnO0/Qb7RJ
rGXbvTV61wzyV9lV3A7sx8seVsFoczeaeoEORJB20kpkKt1PiZxwB+6XU1RylowgEGKtyWi0iZqM
PBeymJX+4kTE92YNfVT6zWtuZxCMGaPu/XpID4LJt8mnwmXW8JoDqayS4sBcyIrMMvtGXu5Sy7eE
RWoFql7N/3E05POW5oWz4KfzUouTaf56hUGBJUdz90eATD+16hCkbrcXybekUAbvTrmvA0QMZNTW
vrnXbEeLmrwKG9Uz5UNurGOFJktv3djWbawCRvu6LC6D1vO/aCPbq3YgdmvkN7LL8tkm9q3WSlIX
9cqGw68Dr9f6iz4A7J15HoqW9Xt21zbbdZrEMpnYMOv9nb1mm+Jz/lLWch/U9lF4Mi6T8Waq9Af4
i8vmXweNQTgQWhJy6/LuS3nqy+5Z4njVa0l5sn0kU1iUdtSv9svS18iYvIK8p6FCVpd6D13vIbTT
WP649sjhqBPeSQcuE9K4lAENOA9+WqJD0takqETbVwMJ3fW2y2Kr2jm985E1+JrbJjksPRGoqX1g
GpbudIDSJpJuiutoDpovJysePIvWtFyC73zi8d8iySITbTuCajhb1XKfmusr2tpll8nqZUHS2Y5a
6HgzwXjEV0Ns4lmTjNabMrTt+TA6Zr3vGauSLQuyu/xQFOMMISe+U/CxruPGowN4VjI6jx1VYGqT
BwzbV8OFcDwTTNWN6YcOqqbRrB+jZ/Nn5Kwo9Q2OxxK4qadna5y5LBS0XDQOg1Jfrc510xhwqG1Y
IcGVUQw83I4JOQFxq2m+JXYTBbRFu65IH0sSCHZp3fGBKqsn0If3q2RouDLOkc5CVhUZ2cfc5W/2
kHVC57wnMkDCVxheloLhp4NtYavWB78LNbN2mGKhZ3JS59XeYOJGEbWV823m7JpHyKVutTy4kmvb
GTEMlPnArVhUaPPm9FHLkQahwbmnAtO4vJq3dnSZKI/ze5dZ31Y5vEO/hzCuNdMug0i+03pQqQsb
OPABjBpNcUuLrGZJtd71GUmDHXqpHdfrv65scWUk0wkvCwUJYILY08urU7nH0UQOnEsUcMm2dcMD
07jliYUP5wX312kxs3fJVpU4lTGe0bC1FqJ8u3Z/IJVrTBf5n7SCcULWGXeEdWHeGOaPfr1m0hMo
64ZH8jtM8DIepxKTu6UlOX1xmtsw938F/s19F2fCITIHfeGeuG/O3qII8YvHzgJzcuZ6jTAKfEC7
iqquyGN9lE1IPcgnkRmx9PU5HgCoZ659mNb2XXWmhLHZ7rNt/lYonygoZB8qYT+xvPF9e2BeTTdU
XoaLKAWZmjvWwXJBqC1IxWPfkNdGA3LpJoSsLPkZ7fndLNDkJjYNJzQWK/H92Nm1KOoOuIRo2gYd
RvpylBY65kEtVzbckgeue7YMc5PJGtTMa/Uw1kW3xyumUKKQ3dWR2DGnNr/Pyg/nZDTgUpL7hhxM
W/lYbXf1iU4gFiglQwpjqIqWRXlh5qxxJt/9zJoP9YKoxAHaOy3o7fRCfpkyIKKT4pVfFpWKoUQ0
VpvyBF1h7eE1SAL1qlX/ch94su7p71VtRyR9BKTz5mmcLu1pyAuNca92p3rrmTDJ12r935TTztSU
ioh5+61umXoGXfcPo+yeiHX7g7Z673bwvSwa0pmJwnFZ2iMDeT6wAikZKfAUuW3zjxiuT3QCl8Jc
7S1NmQ5scQx2zl1k6MI9kaPBQ5gGTWhM2XIu1/Kvq8rXqjI/ykyfzt1r/aIpHBpajqdabmObtJmR
1nXJnt4YIo+H0E+kCnm4QvCupvnJrLvmms+f5bisYcrmbteuxudgQpultSv2zur/VZK5OVlRHGAO
uTsOuHO+GbLc+s6Myfq5XzO+43awf229Z8GLSjcmSZQ+uLpDUT5Ac5hBCdTrM8rNElMXOd/DtkFP
EF0k1sxiKfZcBpetcP6tcMqhCRUmlVCNotMMi8IdQwI64l6N/yr2PMcCCzRCkvfBoqIFI3FWPQel
gcV67+n52WKJ80QJDLue7bjmYLBG0gF1Cx6uP5UZk8Fdh8UvqgL3slbBp1YU3wRs7MdZq06pYfEP
CmaG04i9cxlATqfcOZ1O2tcyBq/sHM769JxPk8GZSDuhyY96sLVdpq/dviLQUBrTw2CuFqw0RM49
cyOYzz4bdleSJ5viC+3r33HxiLRtbAISsFEJWbHaIWSQouSkrwGT7Kl7FVXGjFTw7rjs+FqaTKF9
VXoodNKeoB2C3C2HULNYPcGhPnWDY9Pm6h9eoT7ofdHntEm11xAaHNcM3NTEILDSyQgvV3w2COFD
qvqvLJef7lq0O7AAzt7Iy/dRb9zQrciRS0E8UctwGUxWS4zX+G4mEvWcdPl3QfuvAZW/m8lQWo/C
LrYPzH4r5+UvbSPCVwJRYz7yq8bI66Jb9j86udgN0MMNLKUmm6ygqjuQ+YLAyokE2G8CJ/9NLq6N
wKneS8kIFvfRKzyeeb+OYMO8ymY2Z8Chyp8HRS6ORPYGpY6aGJAQieXMUACHRSP/aOjqMt2XjZw4
MswPyW7Utmh8R717TerxY82yq+cQ4IKN74CS6iMx6k8n6ROYidq+QYcI3xZTMB7HSPb9FAotizLr
j2lWyzFbza9pdJ6meS42BSg/36C2nD10iTPh25n+JPzBOTXzzByP1B72gjssLjqkOcj+TX+v1wuh
Vy37IWflDUtrj4whStFzo88vBilQOyMx3jzR7fuBP392sU2xgXhhenpoetbWmgL9K5RzyogjEstY
AYJGemOlXXf2rPrVLXpA1W4ZzWWA6OCiLPOGxbU98HIs4SpdNqVWce5Iq+wndhmuEZqCgUGOohMH
wslp1p+y3N4qnCB1KahTwSAfB3P6KtMXcAXfNgG9jDkHuM5EGds687IM8dB11KtkuwdSvEL9nebf
ZWheYzZVdTx3yw8O9AFBLmfUeOks56bnWokVhkmRQaT3MTfoluGfiKi1+NTZIYGllvWvwjL9Ile4
jGvLVMCzFStd4SFNndZD6/H2jQtV8dx9zWOPo7VmDDgm2rTxAJZ94xjceD6PKHDLV+mPt4C4KUrY
KRn9kw0t7VKx1yqSNblYI37PpC2AEOq71g7KozHX/d5uh/VqFWlYz6Sg4xf+8fzJP8Ktv6mUnX1X
B040MiaGfDazStIkq0vcZDiP1onO2P+eLCJ03UK/+exOYDjj1IDBHyCCT7lUuX4PTgo9PxkrgJxD
gvGsArTaejc9y+poyHWKt0zpF5RjR50ooXwJqtOiOUS3UjKVNuezsOikB4KvJnZoTEk7dhPouosq
tfdBW0K6wTGUNRoNVkpAo1c3h8S0NIoNMNho6MDKO5+O2GZ71d3QoFv2GvsDEeW/lM002yZObVVh
f2KdSqxxgmZeoSjrPCNuSNLbMzfSxrU71vMaQ4xyrng0n9qtOETF8UXSG7S2/zNii+rSPI1jn56q
7XFxCv2uGLjwCijJKIC1Kir1GSFlYIQTOBw8/tUtsbluxMoUSdj7za9bL+9FqvV7GOXsZBfxUZeW
PKzzjMar1W+Nroh3Sz2+teCRCgIfLYirseM+9uYcb0eF17Duj5ihFMMteaISp0PoiXCz872XI0Vn
/nhOeucFx5Md2WX1mHrTxxaStY3S5I64Z+7Zqgs7GcSlhgSo1y2qtr5nmPLSOHewNN9GraGF81Pc
26x5LXkHi7dkf1nQq2isqWcoIDvOj4/MNOFDsYaUyP9D3Sc4Snz2EyafeeYZR/6R3BdD95qRWqoK
1wlHq8Jvdms9/9YXf2HhI0dH0TD01X1jZne4eDFX++RTtYrYN4QDHB35qRr4wAU5gyYqf0YKC0vM
KQNF3hApI9xpR2kGdN/xqZXcWMyHwbSPaKAAXIIhkCl9d7YGf3uDsSDQAMFQxt71WfYseSGIXDCr
LZbh2E+1HSK5JHCUyb6z6jgxhPe0DMsHmUnpHhJGuScsMJqG9oasHCOzIB/aX02GkGZyQYCvR720
dJblvP66hw21QaJcZn+TUeN+4XXCls1Xh0A2Dxevu6dU/JVWVp7E8D6a+Dhni0kLPf22if2sBLbr
DGpyPozfCj1toU1UyB7xw/N30DTwQyrjSErbty6YQyNnIgDALH9J5YSWtWmUallAdwTcYKqDuSbR
YOcQRpj99ryWTAXVQ3/UM63aiXZ8TdsKmiV9lqXuNVo7Z/buzbQ/TfSIm3D9kcvrsUpcPNNZnA3k
gk9UxbTGbkVX3IJRccz0ICV2+WH9hEfHw8EfRzPyMjnirmxMCK6u9u6ap7phL0vcNgorq/pXCLJ9
hnG5qT7oLoY1fysDpj7aKybNw+9c5tREFnOntfzGGlJFBQ3kXlYs8W2jOhNh5gL+C1Q0jny2801D
vs6PDmCmC24i2mtZ+Qw8tSoJpfdM4+Gy4gSL5K74wYL0IXcMZ48wg7nQZg7gyBakjDotGyiiWcil
lg/l7OhHr//BZZvw5+YTThB9/IApgRBG5/bj7Eecx/+T7rXXqc+eNZ2aueOI8woyyNMRV4jF4Eot
abjYI6MD7W+5VB9axfhAiPmlDUDB6M6XsL0nMrMQqs3o66vltxppoZ3y4iZnQOxVoWSI7ZsH7z/m
zmw5buzM1q/S4XtUY2NjbwAdbV/kPHNKkpJuEJREYp5nPP35UmW3q1R9ysd3J8LBKJpiJjMTwz+s
9S2M+IvKDD/b7BUXVlfjMbJx/oXyGMTBmp73s/b0fac11B1vP+ng+zzRHjOJVTmxCX5CzpPnLOsx
eZRF2K6tStN8g+LXw73W1cHH37O4HTpMzMgIIbd4KTmOmZuuRqN11iNOkEXTjbdm0a+QS0/f7coy
UWehviUNtg1KMs8Lfk2PX5lwL6oueUFRlrBmiD66kOwUUklXpQr3dYCwdoru8Lay8WbsFwDYZ0/A
bQeN7YQQ3Xa3xIQ9tihzN9ICgQv4H4kt/I5gFothGhZWn30nugJnQpazfrbDGl3BBteHGD5x31iQ
gMCcH59CaA/VxkQxz1j9A//2hzC2pTSRwpJ1Aszj7COAJFM5/4LP6GHUzMl9JDFDca18rQG03PZS
5HkuKsNJ0KTiDfYMpEJW0bwT0SVIcmp3pOwm5NSTXkvaS76q4+mRXBzm8ABiZ0RcnniSQfmcvvW6
DJZFwQRUNVzG+prEiI6RVDo5FxEMxnqS/sM05Z+q2b/jKOpXtK/EaNKEEk+fLz2LercPKlwG5HKU
FvvcYW7JB0JnwGQz5jhBGjHepB+hKPbadN6TEalj2XMF1QOalI78FLggmGormucuRM0fvkXtjJ/J
nUgwHB4Grw5XVCOXqjA+j5V+96IEQEAhEkwUxH9a5gPxuph5y25VaXtTh7wdM1acoBJMk4ZuPTSo
wmeLFCPOdPsBTcCDX/AW9pyqE0ltaJ+KvduOlxGTIh+Vl59pAXtWH47hYAEeO3bS9J+2M3z3VUVD
0dVEUQZnozauY+Mnm3Ccsf+V96YK2dEYDINi71MUFfVxRI0ek2patzV9ovnW6uQ9dFl4jfbGJHt7
Mb9NOKw668y13tn0MAnoXFWIL7nmTsQx6FWc4akcPECchFUKPYEV+BYzOiQ5NnzB3Mp8kg387akd
bb2UuXMaVOOsJ64GyzHw7gfYr0iv9k5ISxB68MJE4x25s4WYrsKv0sV+AF4kkAh/uCIcm4RcS5Wy
zbWGdq3qfNc25qXTEqtb/kyILJExhGF7bIeQg+VMsRs0oo7Zfo3pOXGZPJNhxsJMWS+Qq3eJ1ba3
7KRxzQcy47zc1C2vkvZuh694wese1irpz2hsql+JKI3a1R3rf9tN4J5Vz2UvqlWBh4W6cnwFjsx7
4c5kpI7LrKJW6If2gSytcG3fiCHZbcZk5bQvbhuZq0Ejv0hsfH4BDvfMWyMoYmlo64dCjmpVhOUt
bqINKGi8TxkDN+LX4wBPxZb1fbRFmwquA58pwihrScbnZqIRzwyU81aOqSeHBKGLs1VGH0kxvSPb
v2Q2Jp8gXaIYby5t3z2mTXzn5ppCC9ccsWqYnCxS42z83MiVbqc7wuUh2pROSlsq22rNy8N0ohCk
yYKd/XSuJu/gmlm5ZaAD5Wnhu/PaL4L3yWcv7ATji01aS1HjX8xQDRCjt+VydJ/awL3d/oKqfoX2
8S4y6tdEOdugyNIt/hTWcZK/v6GgpX2JtqYE3NMnO2mUSM+bQq0bB6tIleSIhNUbW50WXJ/F8m1I
67WDFCma4nZVTYW36y2KFki/+MAEeWBhhENGK1B5GSGMHjttsCv5oswlRGdLxeuw+t7r+c1lZ13n
8bsgoWtB24NASMG1dCvODXCYFHs1Xo7JCYn+bcM11BDP4cMQyHVXdO8ZNEjagFLZ74QWIgGO9Sc9
YaRFeVdvTSyMlwKtu06dntutG68nIPikbXl7GRDWBdUScSqRLfu0Sy4VFtgVWzOixlBUCSM7F6WF
iEu7ISl6dv9IFM0CnzJJYlTJa6Mymy3skD1BjCmWnMpbTQ2cIxLDX0izZbRZZa9t1s/PEmEPl4ws
kpTBpTWsDcZoG6tpX6M4PhhR5n/yji58h23S+fZhOrjpKnmqpazf0ti9j7osPvpfe2gXOJaxhiKX
EftBsW62jbsR2l+ZGYiJcj9dY+zZoNIKTl3lLVsQBge7UQJ5SCjWuYovRZelMBRYyYV4bcHRvIYd
qEHeeEmZbtxJxaRbFPldIGGeul1PknOfZltGSnNCktREBjYyBTQS4WiiZNUSonyAOlyIco87/Sua
fY+/ST3Tq0OUYdWcVGbGO9bZJL4+CKHKU4A5bNWRQACl042PSqfXVtGij+j2syK5A7fGN+P4WOf5
cIVop5fw/xxWTwlS/Ug3RyfUZ5PO54TwalmowDinHjUPo1NJwHxLDlj3VQJTHH0saG7GRL/uM/NS
WxSgCJ64KQYY8/EwJEtkxvPZMmkpjHl67oaHG8Imie3XGaz9EyMCLMqDd8qqjKPdNrY4TKNVDXqR
sMVk3IZsoEfLmpdTm7WnQtjfgoHoLiIwCSMsfPtUoABaZK59L2uoKa+hDpoHlinhurLSfk3KBIyX
zkyfQiTzeaIwJUQeqee0xVUK2kIJ7R2tkV2qU428BQ0RnYXIuJIO14gu5i6dHfuCieFgdN515jQ8
zozaUuHvUjbZUPLRRHc+OmPcld19jb94Y+QsrjAmvcXxeGerfgSZPmSrgeDF5kZXhj7kr5yGgQny
b5YttrzoVFaUIcy20ABdkFT4TKD8b273RVVcHQyvPRT0kYuChJ+96YLQQj1J9GKRsnfXzUCspLpG
de6fMhE1SycIP9cx6yGgbvRsM1isyXF5zMZmqNYg2WxqtW0Ug4mQzAu2kNMn8CT3XkTsmte2S+kz
yDEuA+7gIhGkWPpIL+00Jktvfuiyaj7FBdf5Nso0wWJyHSGlrkcwT6HLIWkZzrQPNEhGFrfA1z4A
aFUHnTPb7agUt6IYM5T446e68OM7hV9tM5IpBhehSN21dPN2h3sWzbPlVI/0rcxdbbC/jZl/hU8y
cHn23MtmNsyvkHPyYw7JKbZzuYQo1GwzUtW9AQx8X1qf4Ea9+BYqkN60TwOfxb2f+YwrQpGvpuLm
fnC5wvpRYK+D6sRpbw40d8k0GvdejiHLbOpjn4QXqjD/kvqnCJzACUZYcowotvl89Q4L7EqY4Rd/
SJ+CDkMRsQ0QLhSIxayXH2ZKJxKZ3Ys06/4Yik/tJDKYWkP3mkjwColJvGjORN7x6UlMqz23siJp
LEQrbFntXnsx/VlRHvJCdee+tccHlYfUM6C9wpFyvPboMnHOsqsvBwgNNitKAoL7U186O26H1lkM
bvOIBX2PdupgMeOUsyi+mOG0dD477je8R/adaUAlgBwndv0QJ3cMGOPBLdYqqj223iNnaq6+EwVA
1KpM15gas0df5flpQHQDQ6JaZow2XzyjBAHXGPPKKZJpqwiCvnNNDkgYMALgzHzL7Wzee1u8snB3
9yqtC0KPmbJH6iaMjxF6zSiySyQu7lQGd8jNboGDYmvp5Fy2c3DnTN9ryzAfjEKs8i6UdL/MGcKi
E8faIOcnowRezNnN01UUDwwHv0+ZTB9HI6BL86YeYxEJscLaGEmAX6qNr6UHpaXyGgThBtgA7p3c
cQ558p7NCSHPISarzDHySzIfg5uj1VVEsCnq30Uug+HixeUxMfoX1ln9LnLtrRln3sG6eRg9JOJ0
bPFSpjOSA+jALUVdxSG3/UjacZHXkglg/L1shuGoTbKyndZ1toXPaC+UxnCXVeEHsaLteVDSvEJ4
wH8yS6bhgbW7UTb3CtLRgtEl9aKuWTHKbNoLA37XZM7iEtAt9SrFIMi+dKV95LI2AphlwlB/1ce2
vCOvvZv68HFy8kf8MQhHUTNTkidbAnwor38dajLsuwlSRRNg0639hbDYeTOcumA+zDauCzAauMBA
7IbxHN1WqbNb1ejguJe1rW2eWveucUC5QJqCnBs9tE7v3f04VgSU8P0PJ6fqFEos49lq+A+QGm/c
kTYQU9xlrg25Yf391ZJcq0Qrur0VOcPBlOgow3BgMl+gLJ1C5LGSu5AXpHtE3ylV6HzbXY3TgRyg
TYDWCZ2PfCmwP83mTYAC1vmpQ1Td9/IxmBySQmEWW2V/sEtYmSYsMRBxHNuz7c1vII5v4OCgY7dP
SJmHJb/uAQzpWtQP6RS/VDPp4rMJp4zN/FKX3edYjq9x5+OELJynwQ3VYZ6RJujhG0rEr+CgzK1g
x7JA4Z6s41Q0+3mId7PI1AG/sti2g/w8xsTcK6c4UDEQvViaTwOJqszrVXFyXEavYrDatWsHr9YI
y1UWDJCsjLVVhlXKAR2C1WtollSbzaJNGKPMmY63cWi4cFbKa9iXKFILv2UcldXoxybv+OMLptT1
QALphrw8+Vx3DPSStI9OmV8cSuKCx9pAh5HNfr3uRxJwTLMpeZZS7xODfZwf22hNWwtpY+uNh17s
LdQpO19HrO9uPBTTw8taQGZBQ8yE1pJI1JkUP+s0RpM5Rvdd0wpYugbjEJF/GtPB3dru91Zza0G9
AjbP8u69oVaYCsi7qpiDToTHgkPCLFPxe7skj57a1ChBRCefp7oz7quSi6c/+qeuz5+0P9+EuaMN
zjRq2ZrdR6DTgnBOjlabf3Pd0dznIgChwty1b/odib4Fi3yYeDJgIp/XLPSIwNp6TJcvU2NVqPLc
8ahbVlh2HxybEO111Yr00FvVB9fsLu2TZ7srwk0+0p+0tncYA/FueyjtWTGppe+V7dpuR8atxWX0
3f4+QR+KM3tbeTGb6QnPLoxCRC3I/QPydnZhpb74bZAxrDbNc4j8mjyqjUjxvboKwQmC7TAl0gWL
ljdB9qsJ9Y3K/Ig4yuUDv0tM0ufH8EsrnFfDYQkD1RuPYkBR3wZudZf1/SvAPjoEtSGHrf/qeOhw
0LSk1wyrJ42vCA7aLE5xRzMRNJl+sNsD22UMdnV8yrr+mx6GtzwFFMokebhH7T32bX8dqGenqh4H
TJXi2pW5JrhMyVM39Me4QTcPcHYAMtPJa9ofKsbUaBUaZFZimO98l3sutn2xVnYEolDU1srxCTLA
IIkufzT1XY63ajniNon7RDL2tQx0qdo90pB+FaBGhqLz9vlY0ZN3xi0iyAjfGhelDDo1zvfQOTfI
skDsfAkz/yVv23prd26/TxWrQOFotP8uaRWp5MqjPfC3o7Md0YGipaoyPHzJopUPJimsSKsZdLu1
1ttmytft1KpVz8DyMiTyPhsi+4nMK9axw3wqgoaycN5nleOsvFmM961yi40FGBGBAxIuJ/kiqRUu
M7ByqjrVvSjg/bgo4BI13IQXCJ7uBhPpbjHdruN9Pxxc/GDUUsHBE+EGOMz9MIQISuLpwkKYqVCN
s8XwdX1iuXaotaFXlL3Vwa2giVoqy5aJSXsbTRSqeEaqUxdHxVYKntYuBVPXpiIg1CclCrBTtoWe
gIhmlOU9sLTqfkxw1zqB9SQ6ZB12jPOhi/zoCP2Ou+c0SdQIiXlE09gB1xT3fV9kB5k/JPlUHAPz
ZuOqutsCv92adjYujDlvES5fnZCMuzZBh+Wk+osqYjxfcXMA272aGLbvNR6IOYuzI60wh4uZvpoO
jACVJDtyZHLk8CwFbsWDnvMDrbxJRnMiN3aXvWVCpSetpNgbg9j2AxtOkEssIPVIylSJ/wxn57hI
cxQy0jt1HXw51fqXyOPEQ+RB3B7+uDMNlbuqvaBj3SDmVSkJI6SRwilY0Vy0zlsnoydGQ91mDlvi
f7vmjKX1QdlmcaWsxE0rTkhjEFGUOaKrvCt3Y1s+5x0Bc3ryuOIJPzyGRfk9whQPjQeCRj9iqEik
88DAIDhk2vzMFoFJqhme4imtrtrCNoAsvpjMYZca2SHrwV2PQXmZfHFxm1Z/m5JTipLVuuUoj8HZ
ztrm2M/tPcZs6BCD9coscJcz6ErweDL/B+hba7UfneGOMLNjUcX7efKqbUDFS57xwqGDOEq2oRwo
nXUwRb+LLdE9ZBSprSOemrRXBzEle9nRxIhBYngPg1OWKPB9PVVGNmbNg0Z6gI+9Q6bhY94rPZgI
hrfuuEaAlfKm848v0kqMFU1fu7OTnc4Ato0a2hMg4/CgsoBzNWPsEofDVfs1mItmX8Qgu81aTGcd
mDHu5aiiF2R1UFXIonw5nbCOb60EuZqrg+mSSrPfC95gG90iviXFqWwV0fnHF7+ut36qhz2FSHaK
8xklVIwlHo8lAT+xs88y/PbZlE1LtwtGRu/pPfYG/9jF3bOpG3nyo/48wWHf2Yxqd0QmfJh242zT
kUyW2cDS2Zpx9cLglhuhc+yC0vvSddW0CPiNyMmOfnsTFrOB3dzo9BCYoRaXRFGMFZXlcBs2AyhY
owFlMm+74tQoshentDxYJYnrpYKPamMPx5MFENGg2MQjPSwj9obEpJ98pBb9EBQrdM4STk7hbb0c
ho4feFcb1upTYog1bvBPyAZAkOK8OtQumBNnQcqSeREG053Bda3FNBPf5yMI5eJD365vpvjePvSp
nzyKkWR2dqANAy/ABzYQw0nxz6nIAybNkrSJyog3eBvC1ZjYV13o64QvexlOdnCIbs2/ORRHrxYR
YAJTbDIb77SVlcHKHeujp4ciWEBci8JDnJFWusgh+zgpdLvIacw9ZWu1uilBVT6vZ2VfZ2+YntyJ
Ppldsr53Gsz3ft3tfZTK284dp0+NmVyJ5BAP2jpi6WkOfgV7lOlftUs0F6iwHPulXaMe4940IkET
2Jm1Fx4YDgdYrYB1e/gePpkCbcvIfRM9DIGHDCfu2wwX0qp0o0tWjeFTM3QDCDhQv42cUB57yHSZ
ln6n4xc7z8TS06guX1lV/MzwH8VdlnYvJWqjMw+xs1TxgcMt2QB0uwkOivGS5ncMmKsVRG5OpLif
61WnTSS4+uYCUWmzkAOMAeRIh6mKMEXaN08A5vGNObGe6Wf/dUhvia9VSJpMhpPUavhiOs74SqPL
AxbrsLfbrRWP2dVmpTSEHFoFkcbrpGPbk5YOCs4ghsXTCVitt5CLAidW4LbFmRoAMfu2Llo0GQBX
ELj385d+srGs9ddZkKgZMt87tdMNkTOhZYkRN/vssdcEpJEZOrXJKg9VsOxgTh78NCC1YYSNgJX2
MPsYD5GcE2Hi13hpvYcplOJzWW6aXtdfvHmocTCYBJfIovlSA9pycdw7AjpNDLRtGcZgiwI5jvha
hfqCiR0MYu8+mDMUJmsGozR2EWMqVVgkeekQMVipP+E/q5K6+gwIt9srB27KSKiepOXgVuvMNAMV
0nKXtUQnOP1aY6QqK/13i5wNBy47E4FR79PQQRWfpvdTnpV35MSYD0FgbxijbDzll9dgaOm6b7qz
Ct1tXDnxo4FlIrdI9i4TtrXtFcGf9RmC/ZGVu3MVmfFid+arZxnNPRIm6Cl4fvLGcvZtgbJU+F58
LBvgnYEiYFaN1XlOpfF8E8EtW9t9ryfHPHte363iXBEGIgRwwqF7yvCYUI9y15ti4xJFIReJJj6N
Q4zTFDH4xTW5LQq3Rs03YyezccvP35RliaWAmfR5qPFbR9yHoqSAs0QQ67oGN7DEaIHSIvanFwvC
CKqoxhDh3Y8v3uS9+AJNMBtYc2WZJOVxc90ZKFqpZNwVaEE2W0gXDgkLhDsftDeJuP5+GIjJwd0U
o3hADWGwBl6XfTLsiRfZu2ygHjkrmJDQPLEuYuFeeAgIWeFvWwnv0Og4P3o6wb2eoM9Y/TsKpeap
DOH0sW86BHZkreyhrD6TYsDOznXA0rUWFSI+p2ro3EMTzQYg6vfOUenXKIzIjLihjpxODjtNxtCm
LGLcm41RrSOj/M6YozkMiVuu0e719wGYorXCtLVFB4LlP7GKZw5/eLzqOsnMWI+ak3HsupHzPEz2
Ii3sB4GDaBFbtrdFcGSdLWBLvV14R9M9SHuSZ/as5Wm2pp0XKWRZLvfQwJDnULZvivChK/sz3C3V
dJrm3FvJSXh72kpstaP+OsWO3JjB8OgMvG2WrhgWZhhrnb77qm8DnToHAOHGxAKoCWycAwtk2VbZ
eN84Z2ll1bFHJY2alcohZMqG3OeZQvpbhpNmW2dUiRAXBJvYu6iyAbmBDlpZtXlnV4ylKRrY0pKi
076175EaEJTT7D043bjXLKfPPWCihdncF6EFS8nQaC8EvKumiR4gSUw7q8zRAuEGplG9iCmACtZU
dCOKRFQBaKoIvXdl5/qx5yKMYIztI5KehVmTTc/1MdvMZttfIqsZjqIPSVqPv6cB3PXJdqlQ6Jix
CE4IB2pzHSMHXSkZ7bOiZHIfN9yEUQXIymaDOrpb9JIDatKU5Nk5CzZF1O0IIEWBJ+N02vzg8OPn
qk4tbCL2cFg50SwcSpd44cmnAcQv+Zh38bMyR+/qIQ9lNF/blMtNxzbfMhFQCMRrkC/Rh4xM1lYY
xm76NGzcTh1a9yhhdlxdw1XDdwzCyw+wL/GxRY6y0J0VXpklCbz14BNNkVxcR/n0XWG2we++7tjD
/ahxXAuAADGxrN3MWR6NukL9dPsv4L2v3dDEu83scEUfBHBrw+B+ZaYgMToskQeTsp2iwWdLhHex
j9CzWIq1ROKDuvVg14m6OOMoaQ6etPg4zT3UhOzRkgWxHHZ7Z4EIxWCHr3WW0a4zq0v50Zfx13aE
l+zYIQIjUR+NfsJazp9yyHW/YXq7C0qj+aR6pHTGLKH+K66mZdDlhy7L11bR9ffhEBl4/GPM46hx
IgkD05gPswWDxgsLZynK2T8UPvPcxgZHQ/7kfAg6B5PrzNS3dWNmljXT4Bg7nUWN8JbXSE3asXhj
hZCfUKhUG4PB6CnitDnGpqk2Vl+Xj1jQ925WfW3Bs3yrsnPCJf9qmvoB5Gp0Nwr/i48SdE/QxatR
lC3OpbbZx6D7V30PFyGqa4eZBFwEVZvNpRNe9eBY8jsKdnE1/WZPuEixkXml11HRutf+fZqV3jlh
Gi2EkT8XeTc/IzvAOVa059lIio1u5uBfBKyIP2adOIpGS5PxJMnm837KOuHNM0zTdfOdsrAHVvaN
BVcyvE9qq1pV7fTqzgH0aDt4xKlP1Tg3n2Lq4WV3K1I9jAAnmma24GXqAA3DDNihuukFXBWu7T/C
O/7z2/hfwXtx/2tMR/O3/+b7b0VJWxGE7U/f/u0cfauLpvho//v2a//zz37/S3/bvheXN8aDf/qP
rkXG/37+J797WJ7973/d6q19+90367yN2umh47b7+N50afvjT+B13P7l/+sP/+P9x6Ncp/L9r3/5
Bsq0vT0a6ez5X/7+o1sCPba336Sc3B7/7z+8vca//oWv0deISL1fH+x/fuP9rWlvv/yLpS1YaaaS
DgFHkkCZ4f32EyF+cWwidTzbtoR09S2jMC/qNvzrXwBn/+JpApk8U9DOUxbxW03R/fiZ5fIzHscl
X9UBRUxw9z9e++8+w39+pv+Rd9k9ccpt89e/3AJX/hnIQvygRdCelHA2PHKinNuf99vUW6Otpa90
98VRBmO061hze0z/RerL74/xH8/BK3Gwqd5SX0hB//1zgCOlO8wiYpVKvN6u3uoAuKpbrkybDUS9
5lICrkDX/yJGyLpFKP7utUmJDYE0Lpu8HSncn7KvbD2ZFiOGjyoYV6181dEn+p9VxBkkIdigYvfx
D7KRqTTb+IGpCvy2zPhSyqMszsQuDfUxajctuP/fHB9//wx++57/PtWN90NK23RtxXuvpbTcn/Jc
uriMgtiwPgI7O7kxE+z45hSNynATmGzVkKz+i/C7P3zItyf0BO5hIRiR/nijfhO4B1HOLmtffpBw
D7DUHT9ck+K0Mans//yV/fGJWNE4iuMSVxsClJ+OJuIAkqitQUsWKrlo8C8zKh0rsJ///GnkH44o
ieGXXYQSrmNKYf70ybZz2Q8y7pjHiQ9YZMta4+1D1oOmNAhQrAfO2iWGLPRReZXzW1UPxkJLBvb0
qmXYv2B4X6cNfr/ZWltQuUVMEzm8zYwWShMsZ/4RC5qrvNvX8iwIxWkhhdfqs6PiFdjqLcm5qw5a
lEXsyaIpjNMwz8xD5+WInOzPX+v/8pYypsCuwfWA+OAfgVW/+exQGHp13uCjxol+swVuLe4HbVH+
20/jmEK5LpERjnI5Vn5/jnaxM7TWzdNpTd3CZM5mwZ8x/X9xu/vji+FZtHKEtC3Jfe+n0FPdlGih
wQojO7v4uti41WfZD+s/f8fkT1HPnGAuOzPuploIl+vrz++ZXc4mG1vM/mB7c2AlzsAG5+JHthvd
prpyoEsxfeviQ//WZyjCZnn0QmxaqzTpHfYjXujbe2EbQbnJHHbBRwStVnDicl0NdHW4W7GaPwkE
q1B8hNPX3vSUV8JMTXenoe/EjLZ171f+t0aXjEsPLQE6M8q9qOg2cMZ0svNjAIHrFvFZfnab1PG3
BEKDUA1oaHvsxBTP60hAK1gWjGbY5hCN4G8BOLI4yalpX22/FuXBmCw7WyJIDr6DczQBAVDnxg+p
K/un0jRDCvYqs4qnofdFua6YOY43hlFFnE8YwpbxwtLF8malxrFKmAMAGtc62kxG5VBbaZpMGKWT
EweU68rWNFE+TbsTG5O9QgZi4lCtzCHf1X7N0nAUY0dXypqiJ5vFaOSxpVBj/ZGZrDEZZaOkkbmG
s52oARk08SlxQxJqLIk4K1IeZF2FEKheJJwPYKvKi5wXawROv7bmBGxvMaiJYrhynYTxyYJY+swZ
35GwNsxH+CtDGwR22I7pkdVhsp3isXgeKbEwHCrfltfOJmEKiRk2l11riqm7oKYU43Nb3HKFWPZ7
X30DQsa6xXk4bBwuqO5H7VT4IxjfEyxSeRWxYgQ3lw546jh1DhnHofHASMlNvzpRVDMJ4HNsjLcm
C/zq2nWRcL7FSVW9z7WNty/tazRL49zA5PNT30f+vAAJAYw3WTeqD9I7x0DRszPqIsCfERkqRLMc
FbZeyyQS7WMNyMiAzk8+wAti+BY3Hu6V+uCb5ENwHyiJW3aKlI9Ge3OYIf/pEAHniyRz6QXQxA7h
FUowPp/Gs0rjsRJ8goe4EgnC8SRB1ldbqvPec3R23YstXDSVhhNpNNex30B54sNzFLsRWCqtdbXH
wVB7jMuSiX7JRFQdB0Uq0TcEShFxLqOX1c0btu+sQTU+MWoUQTPED7maVfTUp6zx9hwvbp0BQC00
kr8+l5iNSmTO+pM3EJiwy9tZI2LkpC2WAYgE//uY9wOjHkzVk8/4VA9W/KlpWaodKt/LiHjJYxw9
z645BOzeqTKiT4hUONTndFBoFToqcg3KtIJtDGouCKK7YtDaejTZb4qTUcnKe3UE8NSSRb0crZ3H
KHqryBPyl7PXewb6YWBIBY39596iwt+VSVQcZhsF9UKaCZwZeAx4Kzi/GsWcKwK0vlK9wJzIaVKz
1Q/M9hppNsZQul3x0CLbBnsNoSmnZcxMr3iQY+yM637IQqBrZZ3rjelHrTi7BAcVBMkUErtd4Qf4
0xitQkEgCag0owNjOXAWPdNgGGkJYS9wJAgSFviFQlKzAmWk9sGDUERuW+IkAR34GH/0Y8yis1WK
idscxbkLQBvI/YJFtNtfXctHMpbNaePuQnRDztYsb7C8FPPzQysgka2nwbCzc16HamLIYtVsQtvQ
FKs2d+UFQRHRkSPtqbdqDLs4V2XkekyICwXeYAQExlhfo9crbh5dkA1DAx2LkACFTu7LlOVudWTX
WK9Jz8EULRwArluwJGjwJoAskhGY6c2Ud0G87Z2BvSm6u+gry92E0CIywqbXGaM44NA6bapjCFQM
b4Q1uuDVJScvIXn1SDrYzTo8l2hopeXIbWj7WPw4U0YHuWGdVW/VkAJlQddr9ScfUrh5AFRU4ooW
5tBsRhuz86LCtIOm1tJ+t58S2X4bpilGhj8JOtOQFTddZaSwxug+QGkX+z0Cqtlwa7QrsBMdoq9C
782wrN5Bct0HwxdlBnPPbCuJmo2gsnSPxJq61oebqs4nziZq5ZGDfPaQ44LNiQyzmg9tBwUBtbUx
8Nk6DM+63JbfsYdN6SmLACa9+JHqmo1ZycE+l5yi3tVhh57uimrsxbN0msCDPqe0i5XP1KpkkNlj
PLv7ccf+tzrL/70d/F2T+X9rK/9/7Bk1jfx//qMv+0PP+OUt+7llvP3Cry2jlL84uBs8OjveUvol
+odfW0ZL/ML/KzVEeUejurjVxf9oGd1fLMu+hbQLS5KaTpn1z5ZRuL+Ytz7IowNzqIqk/LdaRpLl
fuqsuDZSfNNVKYvWQtri99UiclFvmkTH/n8AB1SnJKV6eXXImcX1oWtugiB8qJu535uEii46VSNL
mwGGAT+w9to41TGj0nyCSFDbw6OvmWtWWWVsdPzqFfm2LZEmoW/mTtoPHwZ3rVjVLOZs4vNUtXe3
WosPlTjtwUZLyaQ7OetJFOsZePaCEHT4M0U2L6QxrmeRhKfBq74g2CFD1CVBJjO7dxe64Iw34vwS
pOHI3rUjH8ytrw5Eu7bR8thX1psq8LHY4Dr2rvKZLrNtXWtTPRDe4Sp1Z7dMLS3Mhdji8TqNxMCg
F2tP9YQaJh5Zgde+I5CJYftQsFvl/+HrvHYjR9ps+0QEGAza20wyvTLlpdINIalU9C7o+fSzWI2Z
/5zGYC5aaKlUJaUh4zN7r71YpCbmJBPhrRueZoFG2Ivjn0zgt2fz+UMhgZLDloHWptgP1mGx2wlE
544dYV+dRRBCjb7OlVz2U1WP6KCKL91043M2xve6tIlxMOcE7sFirRuy3zHYkm1f1MtVjfpLqUfq
0THSXY1lMECVsW3hBJ+xayQ3zRvl1mUQcW0l0Jw6BQELCAPK6cHFgnlwwYEiURpXIfkMvzMEX1Z9
2sAGAkaQOHPU9AHbUWHU/q4zA4Re5UbXDhqSU4biNPb2slu66JsdiXvX69Z7mzYsk3Rs3w3bRvTw
j+geXX9doZR6177Ehesc3L2r+OGlpa/oDLhAnpYbfu88dQKUCFsOHAjuijZukGv0mdlAY+g1gE2F
c5KuuYugavhayDLFrkp1R1KhEbgWJLfSdqGxU1Bu4Woc+mTqL4h/QfdquzoJ3cCpnZ4ARxvSLJtE
EKCNdgfAoN8uM15OYrINlhQ48rNcv1Gif0dd3ezNihmxxBKzGT0ybsw4PDYDLBtwEj/2lKKzKnuM
GEvq53HcXUKLS6PivDji4oYr19T3Q2OPzyLZJPHwQ4x5h7wJw9Xi7UWCZaiFzfAce0V57l37EIbt
fe0Ra9eahTjrSamOgpDsrVmetUhbFZvqlXzj4hnFw91SxMmtb+Ly2bkJs7K2Ca6mQ+0M+sZ1Wu9k
lTdlVBy1UJHpoN1facNSFDfCS5Ya7YWwt9+GZbDYmLryyNgAacTiInFMRuwGYaKdGiqpS1SyAFaN
bT0i9ElB4SXJu8ymQ4xm1uush78fEiL1UPKTdQRGeLGaBwnM66GN5/QBD4BxnYqUBEA+K6TWRQRv
nbA8qPtm/dLfrzuo3tD4qbt/vsEz40/Sk8Tp7x9iW+u3cK2rYOjgg5WgVcD1FOaNJWwNMCAiyayP
gQCFd7hdPjDfpcdUUKWxIRJbzDPoujtySxvyFxd4rLkZPdldPV0zB/NTHf94RuscSnJYtx9NVED1
nAklycdsn+Cr9nNQF9wTy/2cEX1kLEQs6bNstl10hbnEymSJbTxjzk3WIqZcsnZxD6euL8tvRlPf
qYenQXNQsBbU+0ieZlTcuG5H1u9NOH/aSm8OufXqDA4ViN0ERifLQzx5MC2W9FcuCumHf+qxWN2+
0HUzpVeE0VW73pU9kqLet0RHPkdCktcI0zktjYuLwORQlB3B51gcdbtbgi+kCRaDuhiDCKtHMTEs
MmukZLOu/5AJuQRqkDq0Slba6RkSh7PNOxexmLgNEf5FK0mDcMEzHRef8FWMTW62xyxEEZjHrxkT
jY3hWj9p2kEzjPXDiOuHa5BYGlv1ZLDX91rG9eEiT0Ht2YOhIezNiGe0Nm624+1qH9J+dSazHxkQ
J4TSeI0qdkHobMB4RdmqgtXBqWm/YAP/ZFHFCsW1m61l9feYoNakN2CpFK+H3qlwo3oJOGEkuD2R
eSBbfymzMK8GIKCh1NYgyBi5twufBDSChGzAUdHhzqVEHm+6CHduX2kfSY9UdiLva4GkglSaeKgJ
8gxN7gP2JndrwlNjualeuXORBmC/jVbc7vHBxcS1eUmQmzCSJ9HC1avrJ1X0ZEQgo+6MIroqAdZF
TNCLK7AQSNtMgmy4vWpeNm18D6ptrKFvE7j3yn58HrT4Vcb24COUUxun6obVB8OWtRi2djpgFXbF
wd02DcMvTAoGOX3knk7nCJtWnsfjK+abaKibHVpFfDpzMu8Z4fqIcdlDKBiNkbu+01NY4V6s/Mlt
vlMytk69xV3P9gpjOyHADjwzfBORdaFUIZl5YQa7ACyA6IcoCk1wTYN/8u7ROvX7hm6HPAa2K7PV
kn9UcE+f58zepbGM771hdIMxDMyKfL4UyOWmMlhJo/U17jLLeEW33m3hUR61TJhgVcujKxPzLCAc
5bERgixVF1yp/R70bIDfUx6JzeAUwFvRA3DLyTC2YGQQTTkEZP2aI+ZHCBUbMbigiXdTVz2KVJwq
RycKDczwKQ69D7NLznOMdC1K+hqtI+hQuGxg/wdxQSUHALwwVnmkwC5JTk8w6r/miq1dJKUdNEkH
xqR1AX/ASPVZSP0jMR5w5RHkJ45y5U9Y1t5sCn7cSAyE3mvEpaFW2AAjVxscQ3CiiVWGCXNVNV44
Q8LULTJoqrlyjBd7rn7rcfXUK2cCkQRiy4O7pw+z2NBr7hezpy0jGXE/aek9TjLkBRbJFAt0fzvK
IM4ZJFeUuO0SpIJnhtnbzEQjldXtHeLImJaFHI18wfCCNw7apvGjOUN1TyTuvUn2mTs+WGjY32Vq
vRXGuWncZpUb+FY0g9XqIOl505SelAkQMbSh47c5pLJudHzuvWDZiuqlcpz6AWclolf9yxvt4VSU
1V0kcqLizZOmrORsR8eFcJFDOYDaHoba3psxENOiwCi1kCZjA9YdRxUeu9w75aWJynoCKVaugVhh
Vt9RPqHVAWsKMIFpDVC3PuKNlbD0Kwov+SVbFJu4BNZeiEMFEeyAptC6TSDA0A8j75BbsEej31gz
H0YnGOfcZxeKgK7Jv0gyXKda2DE0NTwDaKHyqY4t/01JtZz65bnP2quTt5LwO2T1JpQlG0kVWSQx
q3GfHvvcMuTbDumnNVABLAZhGIOFUSyjS0DDNUFJwrc8IKrzYyIJ0QYPyNZ6o92jdgpQEs4X1nn1
3QjjdyDyg2kgSSQFUApCjrFTtD+6KQNJyEuyqHqPR9VHLE+UITO3jQ6KC49jfYhxDD5Xw3oM69Xe
ad1t4enbqc3GR4qS8jluCG1fLW8We40dCoY79Eftfck5uV1NWJB2In70UuiPxUb0bC6hTg47GIpT
iEYW40J64EfvbDbjaHMGF/0WQ+LF1O5GtqIYZaLHvx+qchV0Jh3hrjqF9Zg+/f2g0Y1vlJqULyKd
7vt/hDLCRVlLgPWAsrZ9MCnOTnpEPNQKPcZQR9rzAZFA98//NdT9t8xxljuHZsMunWPcRdhXlVtv
kpVugp2KGBbZpWSCJazPiUxAYNHCQcuGVb/pdpdSVTeg4u2Dk7Tlnm2fvVHldKKUZ0gLtWYrWvex
jzznZtuze4tUPNzmmirHdtHUuT6ba5QbhJ/sFoG7x0oHeW2QjF/hXbp3aNn+ftKW+C5D15z3qUyT
K2ihSJKP20PQO2qV+bgGWTsxLQHvhEe7ljtbuiAwzAOVpnlUExAVZtslHUz6BZNTe6U0vPdinnJp
4+pYUnBw7CWjV2yIcGG62Be9Ex+xSOpPJYI8potEodb2XRFJ79o7i8NhzKTaENHRRLxJGPp1BBZ0
Tcym3WYldxUid5gb5jUAaG5de6dIpruopwKmUYpftWxML2UzzP98KrG6A2hV9i7GSbg4x5pC7V6z
jB/aY3FgpD5fU13qR67DALkiEWtxcZ7BqZd4eJ5rl8au+jNV3kuPnwHkUx1qu9RaHjign3PlM3TO
jwPEio0ZpvWBAmDYpETE33veHX3iQH5KlHLRGt3174d5GsHNgxZDfELMARM0ncGaxrCbKgPwIhrZ
boOq2b0Qi0hsVMXhOen6AIoQgnzOaz8RO9Cs9XuIhue5VNotGzr36jg4Hkq9ACJQo2xvi8La1wlJ
GMgN5JPrdt5DyA8ZneoaLylPhW2OD0qIq5dz1MWSqL82Xr50EjqCqS5+xDKGD43VTXvTImugHXmR
RzJY3NmTj6VFuQ/h6pXErzgoGyt+GNE2HE1LwGXKMC3YRAEdC3R+jzAo5P0A4i5ir5Bc7BFmkVbC
3Y+pBOTQqYBhV/VYWPZlCOv5TphERtdeIzHvxcSA81kZM5FPeL8lRDn+fXq3+FwIa+ddkmwXMCbb
molVUCakKRI99hDbRAuR5RIHtoYYKUW+hJwjOs12c+C6X6M/SFS2EPRZSXapMYDWUfzee9RyLFB5
2y5pdZY6ywHQaHEBQXY2jJg8QRWAzASk1OhkqFUeDh6r+dXjHLmIpOD3hNJoiPiIYA+16ADnW4TW
zjPBNyXhsovg/vmh3u9JXg63mCaJt64xhDIQJFQWuQwj4S14L3AxUwwWirFuwBifuPI03zG9mbcY
O6CSKzJ/IY9Ni/A2bvfhucW5S80X9C/aaUItDLke75XGgMOPjfxcJiPhKqH10lbDR9GKc+JNyWFM
hk9AzSTtJWa0L3gNNxORZbRYX4w8uf+J/puhzdmZOP56DvI+FumpiGDVcb6/R03f7tMIsAKSTBUx
I24VI9cMUyp2DZwVw0tRwP8y3HelIGmo/A8xePpl0L1ywwZsZvvZZUewOq/PvDZEjpbppzn2RkBU
Hqnkm2W6mR77AhnBeu7dSPq1B1FE5ODtpgjSktmgENPJVyIL0eJGHA/z02J0esAdOWIE2h/GMSGD
VRUkj0QhB7oE+Fmp9/Q2oWSW4VJ+6hl6cIeIg4q0DdQuLE6wZRB97om7ZDJLn/XdSHr0FbVQjyKG
ij+bQOtBcDs2HQYBTni1CyHAoAfxlZdTWYn85i32zSZKwh9kRP3ZNh+mBH3TNybs19kGKIGVdmBi
C4nC+EHZ/CzF5GdTjArbwjGA2+fbiqcD012y1d3oOSycI9vihfeyA5sHH8N5JmxOEPXeNxjJlGjK
HYmJG2Rgs1+BfN8SRMHLMJG3Ybj3PYaZYASlDF0BLf3iYv6b6IkjpPhEMabsi5zhOkXjb2blPIOy
/TV0y5/Cmx6RTZbhsu3ZX20HOT56NtCgPjRgQo0ohCFMc7Pp4/ulD7ERhS9Wnr1neYeMvSelOxLj
DssePlrH/eWZuO4jjsp9PpivrqpfFuJEaDBtMtfxKevQ3omTeuN+0Bwh6QaUeB4lGV2QSa2g4D9J
95JpXHeiF3fw0+DKNtBrGjO+NzpIP1lmEd5rWFvyB2F0mMaO3N4XK2LpPVjjYXD1314osn0oCd8Z
qifZx8m+jPnAM4yHNjoImJRQFye5z7zoPYs8yoFYYqyoBGkB66tEhQsG1ArsEVJfpB8tNbsk1bBz
onQDJTwTSMEhziZypzlWs2FPox3p3+86MMpZBedWLhjaM2Lcuzr6VUlL2/VyP9e5QJEXncHjfzQY
cfH353c95vnW+JKUjDoFHewx/T3vo9tUYRhhlL7WmBg36C43dlqIpwiPvRdbxH2m4E5corsorLna
DpoNmgTBJR2r6Z3++ZBjzHEYZVF9lncMZyvoO0ZOCcGcIdaIpmCqzCCQCpFkgBXWla3EBh4AbVIg
7emTZRO/eBlOW7treP935Dgu5tegxjdFZp0iqu0WgiDdOu3Y+V4XD7uCG9dsY97TvPxXTbVFMUnL
ibbya0jTT+rzbKmPlDvgcRb7u5vYs2W5YueT/FZYAZtwIUNCX54rWHI7fA7LwdYv+tg89Jac4aqA
rWLjhEUCtmJo+LVRDlsxdn8aVKd4v4urWbzRjR9MZyHEPpNuEKb5M3aJJSIItIbqRfQy7asJp90I
Q8rySJf3UdN9lYl17Y3+B4HSJ6nOZIzoebcJQ5wZSmdeJpNY5xZevKuwpR7NqP1jM3sGVAlpbH1a
tYtMMMClHKmMTCyVDZhDsPA63tegQQSdpBOigS8e7Mx49GqTMNGmkhtAX0MwhMdpbBqWPba464X9
2Paq9SMBMGVU80uXTm4gxvBZeM4XIYxH3IrcJ+PxJTKR5UeLWxKxyaCUMeiLLn+VqfmHF/txBsTP
QQYsdIHDWdoZ2Un6dBcX5VUyhPaimKtw0vlFY3KV11R4mQIlLDXwBuQ/++0aZh1pHTNOaj5kxade
EvmEPg6GScJlnWIHJkhin5UXD44XBxea8VC0xnZuQaLVE+ECUQpKelUR7sTEQGDp1M6u3dSvoxma
tkaeoVESYF9D0tEErKw2z+7IxQTLACkc6KfT7PM5O4lKBWnJqL/KRwn0l0PF0h/tnOohaXFJV533
mdTTC+0deMI11BqufyAylLwSB9+yZjU4qsG/b17zCltLX5PeZGGSbSTR1HnD7rVspq+WNT9eHNXu
EQdlRqsObYIOFSW99aUSxGjKhKcRKZgPhI9FKA+CzLXGrTCZB6MPqZTePaBv+rGd1Ur1pyFRwalp
AyLM/ABUcSFJG9Od5PJn2o6QrGV+O4475HUfLM2pBdg9oAC3b+M0wrX3ZGCh6t4MJmb1HLo3UB77
rEe264OA/SNbTudyZ7oEgSgz75kLMvwR6H2VHco3zfBx+zZU08Zt0Cw2CcDPs+w2dSYeljU/C5ow
YPeWRyYUffDCYQrRLL1pja2xbx3FNjI+7LLKTowTtZO9nR1tPsP1Lnbd5EEiCnUUxZW9reA1Upy8
eAz2SCnSSHTkvsmR9RDi7jCp63GJPmRV+VkUznfDzCUYR7JQ0E6Hlv5M2qu+4316F+quPJDLxQQ0
9vqTtrhHZZkTtRPv30nKjxZebV/JX/FEcB6K+mqPoHKTVGRyN5qWYm6SvxMQLkuN/KoyeYUcco/Y
kgyx/V11sOGWVt1SkiU2YqniI0a9m3CNvSZ7WIZ9/paVcHlVLR9Ke/lAl2zMkDDtGEOg85kisrrT
oukXa7mRmzTGWNDuv1uHa9VBFcaaGWrUK0djfKhKj/AbtCf4QWGHg5D0Y53ZokvJSOkoUxptb0BX
RqPXwzTkJqvRCqfeR93P951jdLsyYWyXY+PAugPGAJXzEADosh+gMoAnWC8COFRs+5zdMsKhSnMC
emsGFbiUjRfRSizIeRGQHf3b4b10MW20ij0ZvpPA7Ns/ykSP7xJPXluUUHvKxiP58S2kPoutkPse
gbLh+FvzPwjLRr9AI11/ldKBVWdVEoO5/kCSEq2RsYMnhEg9DD2/sJ5sPZ/uy9n8ZaQjORul+yL6
tNqSJKTvQZ1hmWSWguubZZGFnjGr/QV7ecBCz8CStobn4hyxYYJej4ln8U4dm0M4z7Cx2+xkWhAs
l0ph8ivZ6tlfAMS2FGvT1tIGk/cxoAHbBC7ZljvUFs/1kqFa1byPaWneYJKa0Iantzpl1suQahNi
+ZnC5G1oneqCWSEOKqpi8I+EKubptTNN7oI2Zq7R7nZqsLNdOXPuEJOng7A/iMV4Ah5zThZzeCCh
HWTeM2Iq71AjZ8WHD3O6NHyvCfVz2dLC6Y75APWJxEt7xscm8vsBnBqRuZtxAHTixvkM5YebUJfW
vKhhsUcCdExTNRI9Lr5iQQURldiWlXFEnMgzYOCl060BW1uxdekD44UEpNqjg9W99mUy2ttQj19m
zxseIw4jVD0i4VYvGsLGYB8Puelg2rHfmPw/i6hIrl7n3jF5YYC/ILmdnXCXOxWsPhIIdm1Han3q
vRSd8RgSrnKDyX2yJMGArXBSLH4LoSnhYIAtxgegN8bRSwjaboyHuiXUs1mlcGG/BhxVTRxYdvuu
3Mm6WxpxdNp+1+pwMSZKmZLtzC6fmGRO7dMQLq95tKIBYgxhwmqeo2hC3E+sTeYM9H7aK4r8oFx9
d6wUs22I5IXZYesdWgcJVwfFW4fdtstG0NSJc2na3HwgC3g1xPWBR1rKnjVUAk0E7iSAKJ7+RP+o
4+xKY40rka8EFRkhmyjToO0v7xwcZINoJzzoJOYY9atNGqkF9hZw3AoHg9xmOPVbjK4wgIMPGrNo
mLFoqMdc59lN1/TnxHuaLDCChH9sC1X/CU0gdQZZpf7oxEgD3e7GfaCOomYHG8I4Kq6ZZMKjMZdY
8hK0OLBr2ZsMBYNvb1zon6wnsSYjDhM5pUMLAKms3kqreJzHX4yy4p3F07qrw8jYkcl9aUINOvp4
akiN+7sO47KD2xsFzjzRopJ94+ta+0gLUG0EMJ2H0CCwjAAUahfOCl2zbgR4JA9I58Sp4QCrvK1e
yfgphxMg+s7ejyiSRA0pu8y52Vu9drNj4CdhBs2RyEmyzlnBAIN85RhEfBTKU+IBvsMrjjdyqv8Y
nefs3V6/TxnJMh0CQZc2BATYlXaOapuhD+vkpU16fwBhqhfyUCwkfZVNdAZ7elAZMc2NkDbDqhGW
uv3bE4D+oJ7yVgbzOMP5q/C6mEv64pZNEGlG81Z0dOoq1u70sjbuIlwzLWyX8zCr56wWam8DegEj
GBEMRshA2uOitVYZcdIsTyrMXxZFq07MOxG+aWoFwOJY1igTqOzBrrxHxZuJwWDzJzffBYwjpvH3
46LfrCJjZIKtL0sYFOvLbmp2lQ7yo1LZt0q0/dBraJYhGIbLzxgV1Ldu58cOeEkmU1RHbgpn2MI9
s1h/ksy4y2HJUBMYni/m5UDyn33ftPOJ31muAEgOsi/XyzH5Dci9i1F0JCtoV2wA4Nq19mwTYA2d
noQecolyOMcjm7UKHm73HFeEB4dLcZTGMMG77u+jlfHaxj+VkPRcjU9gcvVm2Y+s73dxyw2/M52Z
toDSQNgJSanOL/Z6TZClFWJEqbEhnZofAtWApgKhqkvKY41hAnD9nykprWDW2GGXPRjvwYXkySRk
PFe9NvAy7z17pYRE7C3713lB77B0yR6AxKtXMSFi11uciZ4Ak9q/ZxKUWZUP/lDxxpt0mNzyS0cH
2LbOuIvWmcRip2oXucOj7DVWz1gsKGJOrQMjO0WXcMDFtjFb27w3ekSvVWjtw7Fu4dpnxENXa6y4
c2S1CSip5NpkTLgxsukyJ1p5cszPPsZCaJuMhVseC07F36ACcfyPE3vj5cyhb28YQwk/H/TsjEvL
A7Zdii1A0/tZbtgNNVe6Z1ZyPfEiQPdMYKj1b4KAOC/rj04ZnAFmCtLEqMF/MYseBpVx8B6b1njW
RZVh15qrQwyPdT+WUw5ExbRvvA+AL8R/Yqfi4Q4LOnkFNQgSQP+Q1S8a1ykoCQh36BSq+ZNHxde5
6EKf1KkDgZMzimlt3yHywEvyB78hG3+51SV87s5hCp+m+b0LrODQNvq0j1z5MCw1XgpN41bvzdqp
nrWzETKH1zyGEQJYQbjUa8KRd1Et9tJqzP0OThcqvLQ9RrChiwggqLTNdM+/NB8I/Ux9wF6DHN6i
Bo7IkhukzZrcQCHEWyDzpVopm3oyM4xQv5xCp5LJCO3L3fiQNvY+UqCgp9o4GrO4Cs9yjqVhfU7E
61QxGU7tTPKLCI1nTaS3ZUL8ic2cDHiE1nDZQPEeYdAaAY7WytZOYYjz30MuSMLeLU5wNANAGTZt
O3MIMR3IOySQS/Kc4bU7URWj3C8W+4IqlX+zuYcu2D1Oqq6ORYyiNi9APjbllOyklxj7CSYrVWPq
UMksUOKcWW3N5bNtTY54fX5KCzA4ZV5rzOdNHT0f8qsia1c3eYvzfNU8KAvKHtPLYMqYKgHtYicL
67csr80azMQkadOdu8G8tl4dg9NHMlnwTIDbMwlgJmI+9vJ7rZS5b6Vgm1qGIIwdHYBqnY57FY1E
YKrIC5gJpDtDrwnGs6rHxaDK63GOOxyS01ypvWVhLwEcuMpCxeOCDNNn1hl0BjREMCwz9VK46ywn
PGmV8e32ZUV6LIa8Dl3JuKvM0kIhwj+oLwZEgRnQ/aTlUOKdcps17e9J5g/MGbKDQRpz6sF1Z0bL
lCZXn6h5mb+k+rVujB+LOFAMgA0ZyoZNGhhwKA1SAga69OAw0z/IZSTOc7TI8czF09zwXBTDM9+9
pobjcTdNRs3ozUlldvJj6LSvi17cQz2BxEhkiNeJvWYAvm9TK2VlVR703DzLZL6ZCeuxIn+aO3NH
gJmkgHD3qoWN5hC/wgaaBoO+t0dhGfe4FCZRe8QPPOCW2njIs15w6D6aldsGqi2LYNRin0XFa4iM
Zjtp/ogBZeNqAGNEa3yMRF7l5LoQuJAmgZF6hzm3ryQQNT5+V+GbDlYWx2HrDAiIF8zyzW5+56SB
9IYXIy6rB20eL0ZHNbrM7AdSHNYsGO2zBjMAAgja96lti73rEjSq4uwJQQr5ml6DmKiYiU6V01NJ
PzXAR1zcKsG4D4gc9Z0PVTD7BgJLOxNh2SmK3tjGBZBcrtrlZJSt7XNg70wHHy0LKqxsGXhGoKmZ
p/r7ZclfxUgQnW7r7hk3LXe/xkXFi2K7WSriEWtuCWnBBTklSn2Nc3aHI6R6NVEJE8Qh7X2YzM3D
UhafjO7RmqSPfz+UUbxzUDbvXFmnW7TxWG+n2vF5bM4lNDvn8vf//n6IGlKSnJRV67/+4F+f/v1m
k5gsl/Hnf/763//717fWhbtsE54kQhL+v5/1r29GE9WdFElN//m2yPrvv/Cfr/39W0NDs8pUbd79
6w/+9W+GAynFous//7dvk6P8fx96lijMwkyG/rfv/c/XNI24B0AEVK7/58P5+5tcpnnkjvh/fmPl
0ZgiKVhDJP774f79y/96LAT69MdRI1nlf163/zw///laabQPnoFUoOusC2YB66LICiECcP0cArI8
hm39z59iU7Euf78OiEK6OzjFzZa+H8a2trLXTJiz0GHiF+w8yu86ER3+fjrTSRkmQhWtJ01PDJXn
125eXBBhBVkowz9h8jgjlUU7Vb4bbJUPTi9AlYwvTjvl970Yiz2QFAtw1LCcRiQx5pK5gd2V8bum
q50iPvhLVcSIpZUl7mI3l9curFeSJ0KqqNFenK4Wm4k6+mqlRvmUhgg/LYOrcCqaozMv7ZnJibsJ
ma0hmrJfY3ooH38S17EaCc4CL0WeXXs2pyfbS6LfKcsQvawuo2Nkt8pkksfkj6zZ4lgb6sMJMx5M
5rvhCtARXxpD8bOzhhWjMGy2YU2Gho7pfzES+/WAJQS4CRkK5sBZz21tnezAbmFqi76zISmxM7ad
Dbw5SYzHiajTTVSwAsvK9VRsVmJP95vaRx7ThpoA6c12qpFeTLH2HtvV9yJWuNGUgPLGlwOMklh4
Iy3xh6N8KlNW6wU+9pklymZeUXzj8KXBb8zToDA1Y68WxMhrEaxQ6Hs9VGLdshgO6VmA7jM8sSZA
CJ9gyjZAFfbOCBTCPppy+ekGwwtCXX9PaAEnLmplJ6TCOf2O7mtbjT2xA11P5AQuhCVnnwRbJUCl
hA7nGQcUjEZECQvjDcal6PK+U7xA29TU5U6RoaSvPGMntPpDQ6EeNIgLONMpSobRPk+mzT/H6gcp
2hqGOkZ+u/pZ2rF9l3bPk6fYH8x4b3xlReh5e7hX7L0Db/Tea6ip26jN0UvAAgLHIY0UuE9JcwVK
SiMGUzrHhJ0BfE+QUkxdT5RloUQTNJlnjcnTIe6gvxjiA9WHfnYrCLYWM5h4cSq/1x6aFC6asO0j
PIVol7Gp0Uf7bS7A3jgaAsvEGka/79T97KAE6WeyblRfrQz/DLdmBAlr5lQnzQ+HpdhwyGy7PBoJ
LF3ek9zYjzW4Os3MnwdkQTSKJK5R9CMC+iFZFf0GSJU1eaf1Y8+dNt6oKgjW3Qg295ZpTQmsxngu
C3rWoe0YT5DiRvbCOJJEY+eROFCLb7xy6IKmgcrTt2ggMyLTHDPXeeMi1CLXKd+Wk76hyNXhTy5o
rTpKxrr8rs25OsZ69LjUPJ4qVH62GOaNCoI4oABPGoMUHlaoCRI3k0L4tmns0ULP236qqFvZyeL9
kw9NNmg7hmYIBoc/XQvvkDIPBUVDcIGn1/nJ0LhkoJ5OKYjkvgQ7meQALgvtWY5hh/fVyHeJTpcW
leWzqFd3SyWubSppIxSofhQ2qS/ImmDTPno7kj87orHcjWqL7r7uyd4zPNJE4+bQjQRGkXP1hjcm
3Lpefc0tbdzARSMKIOrJAOsbklx7GIwFyT3sopzaioJSrgiK0B+0kURzY2LJTutqMxZsouVdSxmX
ODH1F2nij6QkEYYe0ztKnfjuiHSefSMofwYEVaT2pF99r76dAmSTkFzd1dympDQRUGRy56081vTz
3LUXcsUdZBmbhD3QYWFrTpAM+nxQK9993+l7wFaR4wCq9ILGRnA7uE6yBaXWnsPs0Z7y+dQzq/EZ
9dnbLAK/WeL4qs3lMJjm76HrfmEWJNWYEiwtJoM7zeT3nrL2c5cc8yGXEOGnFSpMyA7dGerT1zXK
LZs46VUvd4PQXonB+KZZ/M4He0L5RGg7llyAOgxERyTo7hhvEy1ikFy6O3vq3aCyb5TfLAiXoqaB
Lv2MuIOjSYiYPua6j7FS26N1qCyANBhBYHwbTMz+vsuqEUdvaGugp6r2Z/1Vert8M9XyIcqoXAUN
jE0JL9hiSZuy5jEh7+Wk8pFAdGASDNvld5OQseMm4VM4MukjHSNY0sSX9WNMeHpgRP1Tqa1D05p5
Z5fr/Fzro7e+pvwn0scvTUdHL3Juj8iSsLQSmlUwH4brRAPNe97p0IY2OkiUMokCeI27rkkJbZTi
bYYyi86raw9lhMyHtAhGaCt6Ju4Yc9vp8+DFj4NtI16FG+5UNqICkDeDmF7nDIeaq5tsYJM7Vi/x
e9YguCEtyjGG7s6qWjA3WYBHj6jeeOr3NcRBrH75kyTW3s+F8dYmdAwaIqtOfjuj+mg1SG1A/bZ2
NIV7dgmEsgzRM2HFrIIy4OdEkXyzX2O+ZNkQcJlNpfYOSyST22G+ZbNyzrEri62QfR1s04znwrOm
syq8KIjKlBiZvD+ovA+aVr7oguHXwhnnG4hIc2b0fGZRYujtH0PVRsDuO7+Y1Yk8K6YZDgsARF8b
7tiXLGrEQUwnhsBAFgeC5afB3TduPcHcoic0eC5dTTGg8aqg6awnF2MFGxdwKmqh0yJFA1Ju9UN3
QeetkIy5Qwwzx7vL4zYOOslFOoUaNr4hZ6SYpnugfC9iHNwD0PuLVzX7pB1J9uiR5CFEZeqInNat
yW41HZ7f/liadO11gjRCjwkL/y/Szmu3dWXr0k9EgEUW062oHCxne/mGcGTOsfj0/dH7HKwfG93o
BvpiGZaXLcsSVTVrzjG+UVabRned3QwA30+r5iXnHb7WTc7h+jzuQxpGXSS92wTPOBP3gFPIlJ4n
TmYLLw0HEiM5PBK8voQqDra8Im/kSJ8GxcmNoyctfu5UkLLcRazLIyy0BnQhWY5okbMqBYjtMApB
JfbmZgsv09OYp1W0n0H2nc0W+XWbOKhnAu2rtPQP4iuCE+V7u8IoCxoJaThWlMUP/VQ28Z2ZWW/L
Gj/TPdk6ZajtkWbhme1ugCk+MFUZfJDYiCVbJt6gx8kvZMA2pQHpaC1sI0yUx9LQzT2M9WdtZBBQ
DYYi18k4xwYyo7q/CVHB+2ZCfiyDNd8iNWQFMmYmVLjOqeY6K91Z0B6pOXqPgWj3XARyWpOcHjcn
2ZALpYCZrieCuBBU0/+izO7hc3aHuhhvUpyFa2zmEwfWl8zkgD+pFg0quJx+7pelhQcxlGrJbDiw
vysywsC95cQD1IP1OevVq0uMuE5TDWbmIQ8ZlJRN7aFL3ZcWovYxEu9cEqjpnDtht3AbRtA25YL6
y0L1lTCho23nqccEpXslTaISagJNOjhjEwfDjRXxuhta/kDje6MlFl0Bxn27Bsgew/D6ZkpjQELc
gU8bekJ31ZsR7SctqFYDbXbaJLweROPdYpR41bGU72RqyFU90VXIqg1ufIJJ+ok9CpKij8ZGPh/I
VgD/s9ZmAn+S3vg2BnmL0AYerpFtzGawdtju/nS0+LXZJlrXguo39E4I8ytH7wIdN+p3BMbeIATU
wjy7rUvvLraH13I2jeNAwvvK7ug+e1l+JA8I/Pmik1F4ev3ak7enrs7MtSugLub9j+FMt1ozO2ew
EeXe6bqKSWt/BSof7oxsOPHCaAdX3ykrbG5pNSKBJ7/EIUk9bu4TzNA+0yl9F00xA7WMDM2GDhJe
IomZP+zgHRNhZHDoKSi1/XR4r/B207mzn8Ep3ZqYIJJulD78JKI6k/QPQ4vpOGjNtmWquA/YDfJu
OES5JVZ1ycIhm648pq6HL7BJryb632McV+Xx9zOjitwDxLDfG6Zm34Sda26dUCMcW4qkW3rtdANJ
fDvCGwa7WhytzOUsAWKafi0T340dx+OenWTTyZLeRIFl2RkJi4kK+mvCqI+/H7C610eo3OGRwoIy
Ngd4vTJ746fo+mpb1NVahcHSNsmhtTkWYYFtVh8ltQ3sVtVsCmP+1kij3tiz95a2o07zS90lMfLh
LKYZ7CoEPsuPVKle/fMhyQryMm2m1R263aOwnCdMwmpr9S4XYOgkm8SM2zWhKEwG4XJgLJmVvkmR
nUdw+7gyuqVNwzlkec68oJz2RPb6FQeSBV0YF0f6RIiSSxZSC1rjsXLQkceu8QkPXpD40FMy01pR
cYnJ2BLHJiVHpB+b+NAJAr8Llzl251oxZDedpTRFk5mUoPsCxyMhRjCZITSE6sFbvMeBA4hqaQuh
1PkAb8iMW/U2SuNxWiUj57kI8McmMMCpBwHrmEW1szbliMKE8JUJEzzjTxx2KeKTxOYInKFhj+Ls
M8kZ1nbC/tS97mrHkCIy08O+PQwPniBTnBhEyA+SBRYh1cGYJqYSlN5uv8cm2jFkOrRiPsNm5x3J
mhhmyTkx23AfEyJsRc2nYUb3dKQ+ESBqFLrNSxGZPnZNnTp1YmEdsuccX6Eak9f80JnajrAc8Op6
IeERsqt7/ZddcyCS2lfPtUZ2K7rJGIrl7HoOTf2kXCcAPtA7Ym/y8DLg6ULPOLirlKn7Bg9gjFFq
JqA9tyhb6d/r3gXYaH3yig6JkYUHB5v5NZADU2SuFPLqGbYqBCDmr4Ff3o+ksIGVmNq11PLWz2ii
l4ptJ+5wApIx45Pk/lyMIB1mpwUnoWrCz7qr3gHytvrsMQrlZ2ucl0DR379zcHBZwKO4iUtqZ9u2
2G377EFznWeQZJQW1IOwMZ+R+INSMMdjOaY0z8hnZg4Me3LQ4AgBg3fC+IIWKZTlAd8K3QAkhLCN
WVIGhFqWzpy85q+rCGJtStSMLKbjSqI03JGxehXCybaW03/3CIxh/IPs19pqM3tVsAkBMTraALMu
62uCcYhX3GfKTDaOoX+GWYCoNChTIgflrsyMxxAdyiNoe2oc4tZK/WJb4PPdlrkGuY/HREmycyv+
TNt1XjvhFiuz+uLcSnBo622TCZAHGnMa1oWI1/bKrZcKb8ruu5HLcYglz75go+wBb2SRt3QrYp/z
trapXAuClTFfwro9YATgWVKuBQgD56Z9tpzuZTJGpkyNhV4JVKgAv03STeMPy7hTVuWNlnBZCuUZ
R5RGlbCHTd6QThPQIks4qB7C7CTq0GHm4pQ7Sh7UQtRcWzetuZAE7Za5lT0BWM4romebgiZ6HvSG
TBvtPisnML1pcm7d5hu10YMDgYb+7g8DshahAafLqrxtjOwNHTxzpth6q+QSXyjhNoW5/cqEDo+i
zhSkG0hvbEkx8Sc7uRregDfTXRpAbo4UpUnXUJW5khqPRGN6LDxJWA7yTvngJVH4kqCr4c+N+6Cl
8DH2ECqDXUXMaiuqKxkV1i5xO7UPy+CGs5a7JybchJaxYyJmkqTLqSfJcix0THu58MnBY9ERZfkH
8zlY9qFzyMs+DwV94kXqyv7Bczp17OGEraW9tzFrwQSUwp4FN99O9ptjMr4F4QHy3uYQbLrVVytI
17EpqEAa99u0RPRY2vA/2pSZSZa1ATZCKlFSmBHuMT2o0fMV8r43oB33HqWuFMjxSI0e12nU7i23
mW6jKPVRFTFYV8OJtAVMz2ZyjDRKvzLHOQX0FHNfCXjQ5ZRw7e3I21Y0QA4VMqq+8fbaHB1mk4CH
sQfxp3KEKJyTAGtOMiNQiCLUGOPvcAyKnRykYkebCUYca9j+IDkxtTPwt2Ehbl2CXnaayLAEeogv
nEaQFGKxrQGuZ8LhNS6yn1nZOwp2kqPEsePJnBLJ0AS/V4q4n5qrJNiiVdeIEDy/XaTCzW02ej9U
dNfeZKmAKCIhtMTjURrpsO1F+xEwut7Otfuk9aV+6xnafdSdKmo0X0tsdK8m6TjGJNy9MKbXxXEd
A6lNicPieeN58chu9JumeLWkeUnCAW1zbIKtb99q9u0n+jrReuz0+WqPI2PabklESdZoEN2DpVXP
bjFhnqu1YDXO00OmY8bRtWyjU0Jt8Prcumn5GgQAoKcXu5H6wWHmRMnBQZv6lD3HQ5GPMkUv2UFJ
MQx45W+sCVsuS6U/eOZMWmX5k3aY/Ochu6d1MfI24uyHK9Rax93BlD2r+3DrufKaVsgytCVJjNXP
2sxgnbKcJiL2qSXxe48ga49BE2tpeu3qCGVfnuwHwPI7rPuIVkv8BWMy57uuRgUXInL3JtbxshNk
SDfltnTlxuWOIcn0h7Z3HrD23xBwypvP1Rl56wpltRz9IWYf4gfQI3YE+8bRmVDvB5XIHZIoc53o
LyNqZECUqQ5aGSaTBUazrY3kTAIBpUpV0dWdtI/ARkGp2czi6djc07LkUdX5KeI538ih/uwra9/3
qEBNQ9waJh7kIGTDbZA6rSjHkp3V0uX2kBP3qfFV1eEb0gQDE6Kk0lCYV6G9ttMOwzKVpC0RaVG3
oeIJyFbM9HM/gTdopvnL0+hoRx55I8UA6N8u1aU2XlTiBmsblIHp3iRxnW7Sopz8ODG/lpeMxDrW
2IyDFXwAPONdfA8q+2AY5B0GFZs7pFMaqBlCc2S1aHufGzTUTT3nmyQc523SVZc+Nwrfchp9vVNx
g4JcKGPPgSVch2/2hKqt4RL1M4SrKmqIEHa5kqqi87BfyCchW3Lo21kcJzN/IeoYsEWT0MlIF2Dx
lJzSKbuGpfll9AT/2rUinYHnLXVH3vKeyyFSQKzrnJ2olLvtkX0C68Vihbgbc+Z7p8tyV870yaza
dbeI+NKV7dAqbutFLRKhQp1t2oHOxhs4zxHsNG0xFUmGEnih3dDL6EVx0dG3N7eGgJnUIa4UpTbj
iPaaXdLoH+MwOig6NQQgmiLHqZ4g4xnKN1B4c4BmvR682N0V8XVug/wyOh75KhhAMXE2CNpIKqx3
IpsgLKGy3OZlVqxnExFaPRyNpeD//RBY6r83FQ1MJNcHGh1E0Jbz+5xPuAYi8cHLnly7WLQ7oo9H
QLoA1olKYLsd2JVHWoRk5GwGm7xqADZUUs67pcHNCdNgX/K2Ig1lQG/BpgL/vUVys61YELekMOOJ
24VDlzOyKMgeJ4WJ5dTazxkJ71hqSkJcewq50Th5/YiWwIYKDMXitrPHs3CKL1rMVyc1kY+P8q3R
m0sp3XE15gWZ9yqAS/DeGjT4INKWvux7xvzoYdyOII1BRStyj+7rSnsZDNtDDaEVG91uzipkiq3n
EYvx1B9tpDizlWibgc3Sn93wUCJ0Wmf4kri2LxAw105lmuvIyoExauJ7kgxCcXzUS3PlXavFLYSR
SzTJT9GoP7EH99YKg61MsnPi4t2KhwrbqcG7bpDLLhWgJgZhuqflBW6FTQDoegC4zbXPdY9Ow6A7
NHfqUERVhDUaQ3iMWrDUwadoQULir/M8O1RgguG9mx7Az4DA7AlQQ2twJ3XrhyRgBMaj8dQWLe1p
I33svfcizWJQIAh1yBjD8jrYGyJUM59G+HOUOaGfdta85k11dIyj6+CVAS29nvH5nnO73RrRpG3l
pyORYta9ViKmfdQC2k1LMiMQDXeZFqwZsjMfK7TkoLdU+nbUaat2NBWRwGis6UetRmuiQ6FVW6NA
Hw0h0pOckHJ4ISA9LebDdOMmAuMnZO7ECw3MVWivRz3KQzc3vd0S/Wlha9zMM+ajsbgPIsbPes3I
CRvrhNbTaZcPp2RQzrog1YECPrZxZMcZ6Kh2hg1Y3QItT49h421plmU3UVvvrUXaGjX20TYwBpRD
vzfsRts7RfjSdThYe+ZjW3sYXyrZfyX6e2GywuMxc9lr76KSzFUrvQv1xQOfsaDn1Zsy0C01mvkn
zjv92A6jtXdjlfpTVvgCzSRlUnFJBiPdFPSKR0VyzfSrCrtvtbE/YLogpDNUVKstGgHZheS4G+EJ
jmG+cNCcVaNs5zhhTBJt0h+rObtLRdGCGLRPyg0JlMh0SN95RvIgLsraMHa1rZgu4iyK82vNsG3V
EPtBgKHi0Bs8mklt7cah4t2sVLgDRo7WUXMcvynHakeWI4wfumkGrq5Daln3JMphrao4kPcTWuR4
GJfj4fTKfvyUBOIuNxA8zuFxRJlD/Rvj4jSrM7YQa3MODee9jPp4K5V2W5hvhB1lh9rxuN45hdUl
+QIAnJ6aggaNl7nxWqJs8iHOsNRSgCzvcIyBMFhcA7O5wJQxYUlaR5mNpnsRXPT2V+JmT4QglejC
glVujeZdG/pBzDQrNka4M+GHjqZpTJbg93p8ySfeF6WbbZgBar45VrB1qvFgdtUL2qiffAiKQxM8
wGMkrn5KSTxoNbLWOEN7JoEkuOe8SxCtCBG6Q6uMrUhi/NUnmmp6T8CxR3jZJt4QubbrsEIi7iyA
S1J/MUOPd6OhrZy2rrZDbFfwgVgZarJgN6aiS6qwUZIJckhcGgThZO6tsGPnVuOlr+wbg9ePUaJX
4sqmErIGtGYFYL6VPjHps1R8TMmUsPMpubZZyImsC1GSyGk12Rai+TldMyM2YTjQhMkKA486a0xO
nia0M8O3gkWq5VJu6kUWbq3pUy0e0TFYZuDMJOMyZTBaoZzRwujLkVAu8EYBOieoFvgiSSkWfpac
vrKAqlQ34ZYMnLcpt+p9DMmmIDR326fqaVDGKyjCY+6ENnui99qZNbnhqs5OUmaXLpjyE0wfvBWI
FAkDAuKKfQpw/PwHw9w+K9NuXw7eBUPLQsAnWA4W1Vq3khQ/D+GootpRYhCCi3SGUhOHQVIMZ4vI
Qfh8u4QBI3UntVXmoe6aQg5g+EwHspT9YpwVfC7vnZ4k1zue73pyXxCA2mA5GA1G5jmuzuSrMXSL
bUCFXEJEJX5pQVsjM6V1Y7F01sbwBqjrPlHGpiiLm0BwTKAPdZPqe5toc+j4LBs4oRlaJBeR2pfW
UMVeimlPmheDBwtvUGdEF2BNBrFxJplvJCKwqAa0sHJkvJBBw2wtLWKza3xoscYEXRv4pIuaDZ6m
kOUY8OXAtbhw/I5y1ukMJ2i5DHVTBwwKJ7cRmyLFZj8KcgM9VEKG/dE2hBaZjl9HQX/sxQMOeYwl
QOtbwSkGoB41uRcTzkvkZxo1a8ONDnHv3qu+470bR7cKEyGraoGNgjeDnGB9ZBYbbzZjC6PbsZzF
2AiD6pmTm+m7bVJsHO9GMbdcjSH/JftabAet5PIDjZVpJPwo2l2j+IaR+MKitsJ/DN3KIsgjQA+I
tAPHRbLEnccawoC+n9Yl3X2GdY5aL9NFNTRnMwKO45XurZ7DaWnx6aKtx0UpUHfHIr4r2vYt9TLA
W7aJFyY46U6vbwPVL7Jocp9zr92MKQdDAJL+gJp5T7P8qSKscQt2Rx1IjZjzK5TIL4tWJW0EhPhJ
VDx0FU2rvpprPynU1eVi22h6/mrPD8EkCJsvvuckesuWizXQgc5WnJT0PGU6HMq7xnXAtpYLRkGu
RyNyDirAlm7jVbJb2kVOFHB2QA8S6QkucVhK61pF75YBdKIxZ88XYhfNkLhU7xLJxl5c1c+dJvdZ
oavDQAFXD+EOyShWgQ43ciQzZtfuc6poWISGEEgvFp90B+w0CMVT6owHIFzFKSgfVZzVJzkXd4Qy
4jkA4rkKSFZwUeAGaIDWhqJzWQ/3TI+fA2ccVk2iOGGDu0gbCSQnN/F+cHZY3lKPed4I7HHhCyXU
dGkxfk4WrKIp+TSaCfVkwYoTqNy8Shlsgf+yq1AV6t7WEs0zyZ7pjrQjivqK0EUmDsMHR4h6DVVJ
LUGkcIXQprPI5iaT7lRPWsa/5b6dY5JiyBvKuybY5IKQF8Q3O7whjHe8jEEYqlz4PWo7TFmz11q8
WB72JEPXwj3NyRj5QnDXkT83G7ZFw/Mguro6BcGy9dbJOrK7D0dz75IgPrcovvbkMAP7Y9RI2+Q0
2vZ8SGTse7O6jmK8t5PsSEotx5le13cy1vdWTB5Ol/hxSvaEQUXIOc/O1zbORNXgMaybNtuHWkXG
aDfs6w6eZQrEEvgM/m6WgAhpvtecEJMeE2pjLCTWbqBAXMFbIZMiuYSdE9CFMFcGIDByoTha4g6R
ATrIiTMtG4sJ1wwhpN1g6pz12ec8Tb7F3FpbDrd+VBsVtpLvCu7ROmtjbHGy/PGMeED0wztsMMJD
RFYDhji2XatlIOPiNPGND2aTj4GuLbYIBoyOdEGz8cAMguHbOiAjCMMyw9KYMCb+anTrK69bu1y2
/9yLno5qhQ2BziiBkiuSiAn8tSf8IzrPe3gtoIocOHmidsf2il2fpxnYGHhqGnpS8GZl/ITc2qrz
VxHUAl+KjfU6lodhmB/iijZ8bQcfnsSz1Nc94jIUrW0E4lt2sIDkwIi/EG4HQsNFeGcqjjd0LTd6
Rk3gwbTBTBKwG4bo0PXePgHLWiS1fxgc6HvHZhdwYrCpHPPosqJ308dr47nXPoHPI1R3HZ2xvDXU
zJVOHwvsGVH2pLeR7NsHJnUL+/TGhOEYaKraRPMVIIVft0yjMH6+uExcudWybnco2D1tN1Xk0pmE
VtOEpN9VQ82rKuo30AWM+ijuipEs64J4KiKlmdt88XckvqFhKEy9IPKn97C+jLTpKFpldifphZBG
MuzGcqS9ruFI70SFj6pER27WFR6n2ebwyjSi0SHzzNN0TlLvVkM1UqT9h1Kkc7etjRCVSGw7U3c5
POma8T2+1pY3XxZsRwg6xyTuSH9tHhnxVSv6K2rL1hf4Ik5fFIOkioZKZLVrevqCKhZMd2ykXxyh
uAbqGBkTyslVE6KlmNy4xpfKJp8VaMyVhGZBJVyNjH30vb7YMg00NPuJyByv0cpd1yl87iYMJIbW
u6FlUxt1JC74MwmeDzNzA6eCE26XofAyR0YkNcAyXx8MAp9jHONtfYOhmv4gMfJVY53yWbdObp5d
67DRl2uhO6V5v4/0NDkaYH94YFZOMSqb3UznDzSpPEB2Rq0Dekq0KIQ6VlZdZyWWRA46M7A60Tvy
aHnUr0k0vBFvwjiB/iHXE62TSEd/a3X45iTd68X6n0bW8gdQkDdmSlukDU4NV1QbBbeGBwnDg2Ld
eh4MD/2TQ9up0Odz64jvXFJRhk1wdD2bHwu1iZN0e828qF6H0p5WY5aVGyCI0PzqZz2nFQU0b2Rt
7d7GxvgqxS2LJaK6fp26n9hhTzMORKsti32FQN9wkDGWAYmWBiIIbcKv7BnpupYKMQmETj+b0cfU
h7HmrN8P5iuysx8RFBwRFY1eM6fr2DLkSINN43W4y6oM21qLNBlxDTFU2GXhC6AImPAOMBKpkd/4
HQggUodN4kKJ2UJ+ib68z9+IT04OgTWjKcTesIqdsTqVtEMVV3yECoinLySxzRNsKswDRLYwTcOb
yuzao5c2Pwmv3ypqVLaq26AhKDH0W5vtwBsfo3ZEhldk07bOhj/oFpl9ims8afXOhJGEvbD1aQKh
3DSYJhi0g1KcyVvboBU2iyete4sduAuEeAMGsfFTT7PaaMb0MeTOxiaknN5aiG/9RyMaiCjhlEmv
tYpKSTs6qpjuaKcUvZWfh655MazlVFXIs1Gye8mM3dSqCApMm3uh0YIdWp5AvWT4Q5vS74r8YVTi
UHtbz+Q4VFvNcQrLhvpw/M9n7fLZ35t/v+Xv9/3rW37/4//h+/71Y7+/4/drGhHV+ACWx/H/cze/
d/DPff0ff9XfP+Lvr1ss64yg/+/Pxf/2Ef/rV/29G6tYy0y5B+yO9CC1cmBsbUkGzLFL0kmYMa1E
SCVFvQUnRCg0/6+LvDjKIlu66sttY0SudPr96tDRM1r9fkovXkH0W77hn+/991ex0KGtXe4rIqog
Z4f67+1/7soasub17xcr7MnAYrLD72h9hINOOCND9ibU+JW/n/77dgL/YP5nFP8rKqXNy+3fTzUE
Tf/5qd/byl6GBP++g9/b1fJb/t7/77f/3iSR4793/8/d/f2vf+7u7+3f7/+9+feB//3a3zsvZr3f
uOH4Idy4OgKHI58tKO2SqFDHKsgD41Nh14iKf7/awcr8z+3/8V+/X2WWnGSrjDAxosWCna115QnB
/B9ky69hTBSyPjrDMaBr1MFcjMjPO/5+6GQK1HC56VnuEZgIE3OXrHGUvljiS2xMeQlewh4xPlfy
rAXuezlSV6W9mi4Tx8QGGlxS/aBZYhtkYMASi1NYFbTTy4DB9ICuQLPbLzWbdLgXPnGd990yJSrI
owvyTZEVX3M/P6BOPKExAqLXMGtnNEKudlSOMKbwmmLk+sDoRGZc54+ha+AWyu5CKK/8OjQfpsEI
D95ZXPUYlTi1r4s03EgHdEHc4vzLghscxQLx/8qNim5V11JyirzmhfMGyWGdNUV5bTKit8vx1psG
tdU6oskNJB9plGwBtuhPtIYg/ySwuvR1v7TlddVSEdZpsQw1K8ioiJRJwLtG6LknS1jbZgrvEXOZ
DNziP4kg7LQsxg57ZzusYdSDeHwqZGozGhtRhKgYn2+Lb1ZaF31GbjjNSea3AXPwsp103xTqO7da
4acp5iPbpBGShNrjmDk7YhG7P4HbUWnk1K3h6DxFS1lb+GNDIdyZMSX49NWSBnRC7hjtazFv6j44
KCxGeIHzHyTG5YosOgzeVJFBX10ihQMIEbXwxyCg7RGAFGnnEbTUBQ01pgEOWEfoVROcQYzLNQGo
60rh6bVK5swI3Is/uafd640wkdMJtNjOhCGq6ccVsbvGynM1QtwQUKBK0TbMWv5A883/RPWT1QTi
gVEF/zJMzynsBwaeK1pZH2lvIJa2YnONhn9mzinNDzVFwQZkPge3RttE0rnxBvNDaAuJrBBkzRpk
EhW1dNZBXoZvQTtwcWMBtzWLTTdHM2vq8rXLsf0GTnyhDf3kQvKqvBkUoUwuajAgNLRkB/NGYfh1
Elb1GsvGx/pNMkKqbo3OQRJTzdK3myI9RFr+x0Nn5lS4DI0oyM9hlBFqxVQ9YgiMQocGwsjJerTp
J0M9e0iFmDaeWSIqKxjXE9KB6im/t6T2Mw/uuNaAffgUE8ShhsadyoLb2Nm1zZJ16jUfhaBJDYp6
WpG/7Ocw7W71WPKU0scc9BFxOg7Gju48lV8+3SIaAOv07MQZbMWWciOZWg0jzRUzGjnOL6iqcIbW
/c9UNOdMK+48M8rWaTI8yeaF0JNk7VGV61lbbmXGuDiXB71sUDohwFvQGosyiOToRMv3pBS/Fzhj
/VJM2a5jLuIzlWeGH3R7N4eEIyWDm06c8FwTiWLGj+gl6NibNMKDNv2oBHzxHG3XQu5Ia+uVEAaO
Q7Eh6AWUGA5Kcc81bfr9wAjQ2usdiLBZ2ke9qRCpG7zS2oQRuBDkMvJGa8EIWPwk9MsC8zHqLvcp
dt1dal0K4VHSiQH5yRB/j8x+4JtzDp9zDzEJrsWaqJq5Y+YlRM5jnhwmxEOu33C0mG+woecnTGT7
duHjhwmotcmRNgGsEWjaFNfr/Huz5aW9UaYzn4N+JrpoxhwkbRuF3/Lp74eGtjNAhP/x5d8f6lgT
y1QM50wsuuN/vrb8kDY3eyT5wbHOm5JAX9mD1qzHw+932BzmWsr7s6qwCxnwGYJJewXug/7F6E+t
bmLcT6HBiv5M2uedC/l53xrmJWzlgY4NK2UY6Wt4vHNQeOjggFVmExRYjH+QSWJcgTfp4J7MAjvS
XNKipGPIhNlLAV4YBr/NPuRVM65x4byh2blDfh3vtEUjaUaNecpyEKxmjShCYLXt3QyfinccaHZv
qji9NUaZ+SWHYYpqaDyRh7YreqiUzgtrOLRfuX5WJnU6Ckvb4bqaJirjMSRpN34DWxYsfvfP3oZ5
H4Lp4zCLnok3OAgnE8VViGhLbHWB0sSglaw5ECIU8wWOF/wHWLpV2tg7GgjTJhDilvgEMkA1eVej
x13Dd0D7CM6Zd82htu1vS5v3uk1K9VzPIyON5rU2yCJt7G7PnfbI6Czkhx5nlWf838Y6TPMLz8Fb
PziPPJ5taFrfhkgePKe4WIMcN30MxkjNr7nK9nXCAxTSI2UyuxKU9t7FFluOKuHhRM5GefMFYpB5
HPpHt4bCZkM1stWA3oooWlV2T3qbI4BAdhyNhGRJRL0yOJnNrGGBv3g9vQ2rMWgHkKRjxjQFqfe7
Nsc/FXk3Dp3+ZUSJGci8H+uh3egSvKDb8yTKKLsLmPr5ULzJNu1tA0c4GQtEY+2Kjh5Ab5ZgLF0a
JPEArBmNMCcPzwS1l/7Yx9lEwFOaWo07Cn1nxyGlM0mL0KLgvg7R50x2fh6sx8ZxP7yAMjWzooND
d0RJBP+6yUMhegK1cHgWJFzzzvkZS+g2/Zh+6obYLlDATm8/S7sPIef3z0ne3MlCP7tZ8I40FG5V
hUpOD9wzByOfIzMSxKQMfLJs6O81w2EIy7suTIdN7RnPSKfKtR3kr8rmEjEoFTeNehSZjR25vcDG
fyypC3r7ooLoDQXDscEFuIociZNnAEaKAPOty/PTFBNs6ioRnOxmuuk62yOxwnkZ44xTo9W61EhL
V4psh7h7b8biyVTxwTGtnyJP3hlamrusa06q5cVNhH2yHaCvzaud0aDXdIgxEGnzuX8GNjgch5nd
v9Dbr07bZ7ZBNeZRChMwt8qGCIVDXMNwMYoSUfmO9CGuBwJ+0oeMTsrKHOrDXEBpHt3q4AjQlHQC
pV9PzsWduKYF7YrNTHtkHRSF9GWVfE81qC0hQ2i8EaY0bDdo0BLCUiMOyQCAqL16uZ7JxPGD+oXl
yjhEA7E/KOj8IHKfVOSO276XD5ok+Sm6R08LrgQOCNMxpOtVcmAkglwucieO/HSwlOFyYMnrxdtx
00ME2Q69vMhMYsKzjoA4kfu7qtktji1T4twu7EM6avPaC9m9yvIH6/yqh427rfo7XaUjiR9UFXA5
B9ljn29xBNUjultziNf56NxzcoBPJy4tIcVYz4sNfyR0BGgMvu26P73A4hLwshdxYpAjH661aIBd
7p0rAoT9MgnoVecMfyZSqX1QvLca/MEig1ortBBrtbaUSBaiooa8LGQN41HNn/Ns+jP6T7Af4CL7
qIxXnoAPEsXVuq0oKqm1GTVuEhIgiEzs73WDrA7FzjLgZ3CRMEaN4NmQBmutLde59yK14NsKgpB3
Z/U8lz0j4776MdPmks8LKpnic66wEeYTPenWuSe/gdGLKXYeLoKN3f6EkIR05i5MIwjNTiZxQcgI
P8SpdhHTf6r7YdU7ML/IdF+ZcXyWXRlvSqf4bIdww1OebnCW3Cir6jcN2VyhOqZTjoSa3j8BCS0B
LQa+XSvELdkKt94kTXn2CA/vvd/p2DmyKacJOod56bIKyPAytWTXGd27ZLuHIdntGC9T+wNKAn9a
HweTWSx0yB2LBvDBlgZ9ERVXzUTuXAUTVPv8jt27QjxYfzOC5WyLHa1AxGFTvlFzx+uxrX+GHqeN
Zy1gUKqCHgiUD0gCBDmZUusWszxcMiRB5fQ4C9rnRlm9kEnp26p/bkP5h+XU84eGJSdMTwK5HF3X
wOUtVNqoxsyZef8zf/5NlYDumVT05eK2WQg6ZA1COl5A6lqp/fSZW10bM9rnurydB+PTYVDhT9Fn
bBhv84AyiXEyC0RDI7gLvUOTIZ9kJngUdePscqvSdoXT3pez9g7CkSHjwitgeWULB7HNM5vH9h2R
1H41hwxxMXNs4h59ZGyn61iici+C72ac0q1ZM0LSOyEYGr5XI35fzZn+F3tnshy5km3XX3lWc1wD
HI0DMnuT6BCMYATbZDJzAmN26PseX6/lWSXpMphGqp400EA1qHurkkk0Djjcz9l7bUp3QU6hp/DY
IxXXDEP2z0jZ/9tBVf9nKcn/D8ZZOe+mWYGCiYv4+6sIZPU3/hlnpTnGX8LSXcu1LUPYGNFIpvpn
npX6I0t66v+yLd0W0iR2FCSyyjk27L8c0zNJ8UTuYABi+F95VvyRoFiMyM21Xayx5Hv+j6St/50E
ZPk6zcq2PcM2LMdVv84yeYlUXu/fIlaL1NOxAYLGIRtkA6MVl/zkQ1s5Dl5+Auq0CsfkkGnDJuzm
YxjOR1Mb0a8b6LXkOYu0z8WVMGYfvPsvgyQrg+/l1LDOsPcOn5wlbAlupD+TsNWR/Bi/zCbKso5J
k7TQbCssJjWHvNvNnrW3iezsav0oEdPNM0BG2kI9H6rBm3yXyATH0G8dq0XaLs/qn+qcrXzTh88w
vNiBaUiQ7ibkb2U0bHRPni0pz1SR/KLoj8rw5sQUr530gGuHxWG7lTY9kvD74HFKsttlyNlbNLPq
PlA2wOx3G7vgLPN2K3R8zmgzWIfAPvdHzmhMUFPxt9q226k7os6m1PuNtyAb42+bNmuyCDybpzhC
59HEJZH3TCrdrgzB0UZdvVI/wxfY94zluKB5WzQc+OJbFVE5irjhc7cLzB74YParL+YjJXrTReud
TL5g9+jid1aXp8PdHYW+ViOQpARwUUzROF24m8XwGDCKwNX8EKW8Oj/Rc9Gae3a426WYjwtZP6OT
nogv3tbL40jBnXrWhn6bryfTd9VgxlixAzzEGgPBTtLgaWBsVRwhO2cv7XbxoK+R6m7UA6IuFw3/
NpG/7FytiBs8NM3OpV8wRZOfG2KP2Hit82gY5O+pO5D1OtsN7iA6BgBAh4Ww15rR0uhXesMGmfvO
KPR1iHpEjaw60WjmDnH5agTVLYA58PvxDZA1Oe0/L1QNUKvLc2Vxg1lw6LV+S8j3QT3CatCkyW2k
y0ZwZoutJXNGX12szlCrH/v9a/puN8btVv31aaTsUFh79UCPrMpjnDuu9jREGo1qbiE/pgbFaJpN
6HwfknZnlypoQew7rd8UWr2VQw900DqrWzbO8txgwTAR+fYBTCfE6TXgwhBaWZkc6iE9KU5EThOA
rXkxDpvC0WFkY6jLX9SpTbwwfFqUCWCnHrffV45AKQ2mIwL00xgAu2mRawBUG+vZL3CLobMCZtju
WpiqKb3hBoGzbRACqYH/cGieYMQuKYYM7ear+tmy4m7ymKixbaZvPanCXf/7relma18phBdPSp7o
t/TO6eASDsAj6JrxoU15uzL75CwFITDdrd22mLPTg2PZv8dD3WQD3/cAAjcmOougVLjuzdaq0lPS
INVRZ+gOCHTzref1j6a09mk83Xdi9BfqajQu1yR8rDrQ2l0/HLdZ3G2EFr2o2xLH+lqNpjqpseIG
znhE2F3VnJQaBzV60j5kdKiW8DrLJDSj2Xdm58z646BujLrgYAJjFyUHdZlG3kAjds7qJhdGegiq
dlu60xHZZEsBQ11JwgGbEdoZZ5ig2hma7KWfiW6g667J+cmeYT+NvIYC1Z6GTTK8R/iOBBX9Rpv9
InDorgof62E6jt7wuGA5yBl0tjFr9TdzRo9VyEr9s+eeGfbnbsrXUWKd2R/7mj0fNYOmKG+VuhPq
Acl17BL89t/DwpvWcBegPaqsyyMlif0EWy6zuNWcsGSycZmDDlXV+RZVGdJPDF6pxOWk2ctXwbxB
SPZScnqkMtGsWFstgi8T1QFvYqLXWwvwtRFZeyv8pp7UpaKYy3vN7gFIywMcLCqxNJWz71UWr8Np
JPuB2ZvHAkQtdtz5iGTj0KL2a5nd0C+fdM6ZsAFcCUeD98pi3s5kcgBPu9WYUNTHwmMYap7hnqJU
hC+wY46krIlVG5+JmsAtc18v8HEmBFIZSgULw9ZdBv4PkeJeMA9o2nR0ebnhbB/UySzqueTCa5O3
BQB3ZN4NPC3qx5x6eaoivkD8Ux1AlEihu3aLyHm2cp8aAojj6b7PcpJxrbP6LU2VH2oMfD0vuqB/
SSrBSV22bi+EsFrP9A4fQZ6cyDvxuwERIH8vVxNm4DwP2vTd4Ner22GF0S+rYE4dMKGF8bHyUwYu
1Jcjqqjn2hiPqZ6f1B1KQbS68x6Fx7ONBFT9ZWNy9p3lnNVlCt1bEwpIfc6Ctc1Gz8QekR5qzk89
aep/q+GojOnRaiGBAR6uyz0d/8e2mW+NwTgW0/RUskYIm+IkBvyQ6cF1kpO6w1nHGzB1jxYzirp6
JKwA/1MADt2m6GdfnUCj5t0q3eUo8ATvdBeM979vbm7vvfwwJOww7OSkntsAeWso+GLwVR5SFCHu
FyNdduprrGYIllV7zbXx7gXbyVtuhZadXKO/Fywo/qHySf//yvdxrn7+5z++l8DNm/n+ZxiXBStX
JKsI1H/85z+E+H2fvk//LfxZvslxfYx+/sfqJXrJX9rLv/Svxa8Ufzm2Z1KVwAmvG7bD7/vX4tfV
/7KA9BHLajq6SXeGFe6/Fr9C/kVdztI9g7h1V9r/M8pV6H9BSQR1ZpqmsEEV/ltJroZa2RI4FZaF
ujbb1oWwTEyquvAsXPs6y++/r3ytyhlatlWlL8zhK9wo+xARgOKnudGe07xdDijZrFVow/rE3Lqu
wx6tlltqVxZNghW5ZAgZMwPNiB5vWd5HuybvtfXf7ui/1uv/UfRg3eKia1n4cxvenCQ1elYxknhb
6eqvT7ITUm9mmzpEY1N1yNCR7LK6tjcAIcg+MmK88dgPRkK+t3QaXTTzWFlQSW2rYsBxGFJ4pAB/
ny98EY3QEFcfnB87m8vzs11XSsbJtG3HZoT/fhPLhCBlh+RoX6uCcc0tIpQnyRWDz/yipWAEkW20
MKYxZunurFSDISYmpuFz3Df1VVz01++f0R9G1REmMh4VFOwZrvv6hIquxJlXJ4UfEeq5dpP5W04s
W4DHAO1PTUUUV9v7R/zDEFGFMdnjET1sCvfiOaIHl2tTCdF60Q3pS/sqy4KVCypEuKX5wf3+47Fs
l/dFZR3rzuXVBXVVN4WT+32bkc4VtefAC28CZ8bV3wXygytT7/vF6HrSRN1r2MJ1wQFeHG4U9WJ0
olDgQ6RXIOo16J76J73KdT8ZBp2WDFzGpE+xycIdLyioHaGUrZaZTzzCHbCxSsU2tbJHJLRklG0R
uKVa3x1REhE6nlh7RAPF2UX5dnp/WAyVw/z6/ebkAdkS9GrjsdMvcponvsU9IJDcD233tu20ieVW
hLNfJf2JbgIeVRHIEuV3Iv5kd3jdpwzJ1vsnoW7Qq3MwdcOyDSksw7YsqV/cQG5q6WoFbLslmqsN
i7MVALnbKEXuLocrwDQUsbBFfDBub54SdVSMrIbhcfA3LyXQzrTvaMj6XlFBI8Otv+kslApZqUPT
7qIPLvIPhzOFcA0hHPTAoJsuXzn0doYbZj4dZ3ell5/6oQINEPh1Kz8a1DdPpKlLCiI6Uw11Ez4Q
r49l2piQ06xN/d6Zg21cYYPRguOS1LcapWimOJI2je6n3cH/7NqvjRfLVQrhcPP+uBrqmi4Glk+G
47l8jAw+ShcDa8Zd17qQzf28NHdGTQRl422d/GWMzV0SRk+zU+2zjvjEOf5SxtEPWoS32mLdiCB+
fv9U3t59Pq62sHjGqDNJ6+ILUfSiIeqMu++aNYjaBiJ5rZn57QSOGili+PP9w13Wi3TYiARE45nV
TQbbVB+Ev9WLxqKn8CMnbAr2MQoOVg6clZgAq6HJkuzSxHssMXO+f8y3bxHH9JjVqU95fP4vBt0a
m4b6CNaIJE5vGkW0X+BHZs73tA+/xKnzzczNb+8f8k+XKQ3z90XyWFsXzzRqm8Jp2jrxR1k8Tccl
8n7VaX7Tyeye2AsU+k2/Chftg7F88/Hi5kpeXtckSMVlOF/f3CUS4VQmBRcaoaHAAWnF4UoZ6KFW
ffXqT//2NUrBYSis8zKZl0+OVpl24nlljNgeBJWW8fCG+FMTkDkDKuU5/hlX6DCyBcfk+0f+PWKv
Xx/hSqqXrrpWZqmLh9bAJJHMCBx9SYrW2jQhABcULRrnGh08vofyhI9ZO07GNyQvGTw5w7tzm68m
jalN42j1uQWT2wY9+9sO6xE1iWm4DfujC3/aoiV2loiSN3lZ6b4onB+B1SJooSl9k2TOtUYX5oC5
0N1xCygMzc7Xjq1/XyLpT3P3enEh77x/wW8eJ+mxOnAo9mLohJuv/vxvb409LPA1MDH4oYszDR8n
uRhjphAlSs1dXDceSeHk4d7yOz449Jtn6vWhL1eQlWi1PNKC2gcmJwCv14m2Bk3qrW8l4s/3L/PN
XMSxTAOTnO7igzati1kR7lkLSc6tfXomB1LPsLkh+qURTej2+0cy33zdORQ7PJMMG911jMtDaTFY
IqmNNeOrP5fu8mypbh+LoHVu5bs8kAesEw+agmtVsn1wtYmYCTivyayRRbgU33K8AGX7zOd5VdYI
ti0NBFeb0fGx5+5H3aGeYmLdq4aSVZL0bYz4pezhxchDYxURFqBwo3xPSdZ8/9LervnVpan1loRW
yHNzcReTKe/zroMjF86EH5QILEDPQtTK5f3U1Q9JqQJCogAuaRXcNBMYuhEyuzcseK+NFzMgYcpy
oRCEGa/V++f25rPHqbkgFE225iZbkouZeCZwU8tSgBwtTrNdDY1QI2zz311PcBC1LXRc3TGFKS5m
wd61gdRiEfCLoPohgynbOVAo2ywxqDFVX96/IuPNDoYeDLOQbRqWyX9dNkCGxgYRG1cczcWrgG0Y
n0F4dJw8gL1J57twZXi0wyLba9P0LR/Dazu2SaJB9dDGHy1a/zBPeMKyTd1mrciK8eLSbRNDrhFM
tY+1sUcJyNA7HbHKMJ5u+rb7WgjqNkvsXRle//D+jfh9W1/NydwIl0KlwfaaWUq/mJNpUBo4eARc
HfXlGZDitE6FSC+TgJ4jd2eU7glelr4lYOWLJcjrTCr4e7H1JTQNwujqOtrYQUwHJ0HKGAz9E1b8
fZvSn10Ks0IklFn7cfauzCpwUXR98NoIdX6vzt/VWYSyUxGshrw3S0P4P0WVSVn4kzdVW5mrXNdl
5fR7XLxyZ3TQ+7rS/eQEjX3IM+NomzGCMZ2sPRubSA4DA0oBQDIyGVYC28OxhDi4kgKh32g2H8yU
b2ZldbI82uxVPctwLpc0Jr4/LU7twrfpe61hgp5LNHIjPmqrNq8D3JofvLm/n+OL26NTVxF0IdkX
vFmxyqVHaM2cCGeSTMLUzu7G0XzUSz3f4OIncRKwcklu4c4YcDhUuOYjJNsWMVMrbHZodbBSxwa6
nBx1SdunxEjFm9ipX9jX73WIvobdwkKZ5itHy254UGBqOzuCqR4l9MeCr61tFHsxGiey5leGQjk3
I6jYxu6uEGSSwxVMIF3IiKKWHW1a/pVcN29CFnLH2wheq/qdtfPZ7TmjKPiFS+s4UpMxhnTfa/qn
ZdHHVV/n2CiG4FT1QKS1HlsJ6cwfTFBvPz6sWygdMV9QaZC6as/+/XOeN/bYdjaMEasy/FKIa68x
0RgnfGyYMmgogCvw0jSlkeJyV412k8uZT9VodoTDLM9J18dbj7ypyCPMOdeBgAzOjexhMSU2eD8k
GKtyJFc8x6iLrsiB7o0VbD3103Nc6XI1pOljPtqQobNG370/EbzdOKtnU/5e/dKZJrT59dV5ugnb
d+4Kfw6es7E6uUjKEMOYmxyoBDI0bUNlBzkR1VtM7RssZdV/4e3ArMai33EodVgXW3c7EgHyGc4A
2zD5aQ2vbjhqt4kefS9oKjEnx+4HC4q33wGu2kOgKTwTa5RzedWT3rqGRaXUj2qmDVzt6XrWkqNw
GCTjWUXqVV2OtbxNt40BusFjQTEMxRMtsv0HAyDezmQme0vmf2prHmf0egAktYQ+6udCURyStaZL
PxLWlZbOazf4NbuIL8vupUiKXRcZeyu7Qcd3+8EpvPkQsbHV+S46Oksstl5q/vrbghXeRs/3ciz8
inWGVQ8/xYSsbUZkshI95Pi4e+hpf41mjHLOIRbY+wqr5jmdGapayeOmEJau5/3yIpZLZpGwj6iX
D+a0P0yiqrBjsX8xHEE97PVJDp6BzTmdCl8ESC95Dj9lIMfwEJpnNURa6Zzfvy1v1rfclb8f8OK5
hM5I2J7OAWV1V0ed6rLsc49oTqyd/5Ujma6NGUjXKZW/vrSMFNLJJsDU730Twuwqn6sHxwl/ZR/s
AY0/PWsUwvkEWYZhUz55fSCHzBjZaLxqRAH/GBrv6GSwAO7ruPO2mJbpj2m3ugDK0bjuywItnxyg
j85BXczFp8mkgswelDFk0XsxjnyzEoligEpd6sTbyL6qx+2gtr4Y1AGYuaCs2rotfa0It4AI9V0/
/ExQxl8T9xOu2SgaH8w/fzohtt8kPDMj8NpfrMCjHttliVPAZ5cIjXZuX9Kauf39ITbUZV1eNpMc
gWVcsnp+X9/6EM9wYRlaTsceX7EVRcgtGkgc4jzzooEaPno4nf2A7mMz/3j/4OafDq4UPzodEJdr
vDg4+UwC4il18m74HIRj6ideV61tz7v18vJHDlwYr8mP3nAOqeLezIH+XMU3rmh7NInoQNbmxM5p
6rzPxDFiHVuM4Lod78YU/GWofSL889NYYtNpjAWw3fIsIoTmeAA2IPs/a2PWH9+/IPsPN5O4K3Yb
rgRdcvnCdGVkUBv3uJkV7nrbitg5Nc2DB6Dro3FTt+Zy3GyHbEIq/oalX047hIXyegaSji/tSMCx
JwCahPeNBDbkg93tceKuR8v71LegwmCcPLvEw8zZVHxwIm9X7C5znyGZ/ByKOOKyG9DoM1YSmFt+
raXmCt01czIwGxuI9Sq2voObmFf20B3pDmHZR7s/B+4hdpcftpOgCl+W59kQ4PxLQl1GgfxbB+Sz
drtgP7B/9gQZyRJIrmFT7a/zD5YZf/jCIImjA8ccx07vsv0Gkddq5lDL/FKzPfboIl1XaXqF6PNp
zq481MMkS50SI5EfrN7+9N5RjjeYcNjCWt7l262N85x1JO+xumDfT+zXupKY1MrC/FbHwa3eyee8
/1wu90uRyg9mFkNNHRcPj2XgspWCBRb9vIu5LrBlFIe0yHw2zuep0HaaIW7KIDqGVB5ab/kxDc+O
xd6ld8HpRA80RgRSnwWlqReZe8ckaWIh/Nob7sxl+WiX8Od787fTu/jCBZE5uDXhbH5n35OVePo9
70GhBQk83lWEvczyNIkTkv2PRsX8w40B7M7IADxVjWH+/G8rjia0e9b9MuN71z2YXnAbEH0E5tSO
DnOBtYrnIXat3W9MzJgZOwPEe4PzQ0uaj5af5tvJhPRMZhO1I9Z1qrGvzwXxrAGSosr8FmX0GAi0
JmhAgml4GWbg89Oy6XGVoctJMauPBrJ3u9sJjfSjsrwt+ptienFr+R3c7S6J7qNmfESh+4PPFxuq
MdmGAa8nGwMsFChrJnIIaxBurhNiGxzaF1ixD8pVSkZidKdTlIWWGn0ah1/vz5ji7fKJq6TMxHBb
pGVYF3d8mbHCOAQZ+X3CiWUSg4EW8epBaJhScRs0clu2bbYb0uyLvthfGQWTPFz3YOas8gohP0mQ
1qvaXPyMxd8KFuBq0smfKxteZpqHxZaEp9Q6d62ARYtVX1P0D3d8fv9C3jZjXF4l2hEMFP9Cher1
cDkcPetLRY3BgwdUhWjBBebAOkzFI6FESpcN73y46Y1iW5JFF5DEpiQtiWvxKRNe8sFLbjlvv650
nh1S21jSOA7xlq/PyFXgrXHIK9/qrtlggSCCp+tYDfp3Ld9UhjwGNVlWA+/RQTG3oobKSGNiKLah
0g62ChMieyZMx32g0NFl8tlwoSTJDCljzOYMwSkwkMgNrKPs3HujmVGKO3a2B4ARPYKPJlHqpaPh
f5yTg9lY9sHpIfxVsY79YYPrq7/KA9fvimA851J+yTrP3thm84igrL/uXf0r3Duk5pG8S5o+3LEc
bdfWIAMaXt53AITtBp6ORVVAD3CFUlMeJzFvqw5PWkwn+WogCMeCeKfqCutAixDr4vBjo5Cy+WQ3
i5WPsyHf7Hkxz5ECTAWz960Mx19GGf6A6AvZFvHzoVwmD8Kj+8KkRPc0vzc6iSUinAYkXE2+STJg
GnaL8XTBCQOjSWvONYLaDgvZlo8uAqbcIBsz6rqndsgh9obVro7A7MrUDnY0EL8xH2NpARp0Nbr4
hMImtu+k19l3S2mutRTNp+nDTPNenHGdtade7x+JqyoO8WTBmB+DKygizXkyp3ELBZoE9dPkDl+s
gYA0OXbDTuYdeta4+2wk0S1ZGil15CnEDIBDO4/w+snhZxDAuYQJ7xcm3+HFma8BtnnYTRz0l/NZ
Wtp9a5HiYQmMKcId72VHS8NBpacL8sRz0mMpkJqnEY1yVQOCrjW54X0d950jjtEYT/t2SA2eMuJd
Q2OmZSflr1zvjZ2UuGVnwj82XdBcJYQZIsQcAdw39SMaboCC5Nav5+HLOOcBCel4XVOb5ms+nOIo
r7YFwI2J/Fi8ptV5KFt/QXgM2J1IXpATgMv2c0DF2LSKhzjEuTO2M9lIzvRl0CtW8PXXNilTv7Rk
cpXop6g65OUL8B0CsRKsrrXbXEv7y6LxQIBt2UM+XAHz6HCb2C6eIuHscKmKPXxH0xr2Rg1D3QU/
VDQuqhtSN+IBJGeuy5tepwfSY5FDw8tzNzwtGZVJPQa3HZ/whc84+HD+a73mjzZCDp7e8xQCq5Qi
8rW421fC+tEpbtEC7cud9mnd/XRKGHFaYn4OI+ObERkCI2M4g9OhaoL1ZxUXXvMkBwNLJCzdLS96
DjEN7SH3Em0nWVZTb/kp9phHukfTJo+YKk04jLhW84NHe3WdWBhgqdgSE0CI1EG5ChMH0FQ5py01
6VweiMuGtpW52+mpXtpxJ1zb71Ej8Sw6X105psSbTNclz84uHlXaKvYhVOgSTEvydR7ScEeYXHod
0nJg0IbQyh6lY0RXfYyBf5RZsE0x2x7iIvuadXD5BoP76+HLL6PE2zgiDMmlA8FZOqHE3r4u+x7Z
az5uFhub1FC7LmnCkVxDSjVXZle9FEZETgIFti2pRmKtd/dxUNrHNiafE2wRpBahG5vYDr4GUU9j
MI1jmEjRkf438nmCVWtna9K488mjVWYD63nqwGDpAo/0NBAi3jMBNEazRwyspOCgy1qj6M4jdSWY
zT3WVylupjKjHqnn9232KcpycA5ZNF87AxrMgWrbrktJd5Eu5CBASNtyZnZtFOYsL1qAWKgprmrL
4xlJx4cIi/cWKyC5fU6/q7oA7Wsbk7+E6uU89oZce73nbftcyN2Y9kdN1z6NcRr7aeg6hE9h1UPb
tc9pZFJ/AE0dSwheiBzJLpOnofmpuQR8hS+lBzE0FGa+CZYYQe3cPGPw5sfa8FRMmnc1gHOuIJFu
q/p7UO2y3iJDMlyIn+q3qRNSvmvBWXcVle2FjOZV6JGclXxzg1rldEtCClLEsVmT31tV6274goCR
DVGRONqTx3IziJdfjTSZJZfJ9qMYAFdld+aXsULFwoqqP8cOOlhDtzU8b3F1bN3K2faGWX9OQ+Mm
c6f8B6kLdx5ZAdAjNkNia+SPMKmZAxYR3Rj9FKkZ6SsW7zUvZ9MFyZbsB3Yp1JgTqxy/ZoTGwfKn
CgmPGUstaPo0fx4cA/0sotlVIiWlatCYfZ8cPbNoSTZa7ttSKfiL8l5rWNXD+H+czLY+0aJuEP9y
+WXDZNU21uDbGZn0KMa0jRVY4S4j0ttJQJlNmZY8Lb27aqlJIE/Gye3KwSY8HmH2XLrkz1uCTMWJ
ecowg8d2zI92B+kxwxB5Itcb/ClIwlwAt/1gCaTW5a+2FfQJaby69G4o3FG1fb3gsNowirsqnGDY
zdft0FVbSFbFESNDZLFt9ySGiXKthVn4pKcMrAyC/IMdOK/TH07CpoX0u83NButiHUYGsGMGec6r
beGJIKcw3EAp8HtVxXFF8WXByr+JcRXiqIHRiRHPmIUHF2taFcjyBqO4i6raR34flfYv0tftfc4K
iF7gRLj6WkzLAU3NMVWYK6ZB0Hrklq46l2QQp4BSm7k2nhEqgNNENMDilPW21OV0VpT9so+vQ/6z
FnjfiYRjYV83t2Hs3CShoV8NxXNMQAzhLy7r1AS7daBbd6Vn39tFdl/b1Uxw2SDJrHEJupkt8IDm
aVjwegpYahCXHqFTHtqmvCeF06Z4T5Ok6H5N5GocCDBgRUaJjcXJPfMgwdPsdlaiGX+Sc4HVIMrY
UvAELfa0cXr2pCPf8xVlFeTTRv0QDOLOCwtxnVnuZ3b6EBwbhai05msRlARIEN84hWwVvJJ+VV1d
QQqdN3UFsQpl37M7AQtoQXGvHTGU4GbsYGUm4mE0NH0bYS+ZBYGeydC9oOKPDpT/8h2M5uSDaoX5
ZsNPn5WtnaUkwbxVutp0/W2D58qu19sJ2lieqFzwIID2VGabKU1tjFfhPkuBeNC/sVlUJj+1gkTR
eNmUJsGQlplvh8+kJqpmHRNhmXy1eftXTUD0ozPgs9QjzbeH8Ngl9Rl8zKcG881ENk0P1H0Mhp+6
SGEoBuGDG/L7K7HrlTUm7mFq6cD8IWwgK4dgbmafEp7bDza3qJPfvBoU0wU2P5x7OmX9i20/aGkY
XNhXd+VSYRTtQMEtRYB3Wtmm2djvgpTUEYkRiLQOS+D1ie4AemU7ixXYRhRQTUer2JWOHW3qqenu
+f7c9HSRiZZB64VJ1zWwMAt6lnvDG4b9kBC0HUPtYLKHLzQZibsSWI1KLXry5hI4WKNT2mQ5uXIX
UJSFax/6sSuvEDdD7YAbFDDngRtPiaKqCrjgHUkARNBdkVNFymHaFJuyo5434yG+SnkQt7JZPo2W
STQjQN8tqyqIoC9zAwN37p8nIpT4XmbX0hDVGUj/uE0STV4lPYGSsWDrqGVklLlOW94V2kiOq1NO
V2FDoDeb73v0X3eEt3YrDePvxtNcl2WcY+7aHIwnEcK8r7hgaTXq1w21pLXhzBVYuxJEQdndsGrZ
U8RWePBxzaaNBUDUaleF7O5KG1ugBIm29Xg215grBkKLtE1JZMNNVkYLoMDCXSUuKbrFuCWhLM+C
Q4bwlUdYm/cJXx0iSZXNY1jjtNNPplo7z5XthxpgxobgsYFg1StaJd1uiJqXoR1+RCZJG2lsgb9p
un1w7xbdhCQJN1EwXROemt+SeFmfBwCMIwjga7uykZpEhNY2NRfs9hkt+pD2u4lZz5sX0lwKnNwZ
ShaI08bE18j5lqTEzODiux6ngp+KgWA4RrZvLQLyasKrKieiE9w+NymLLQeAig/pFoAuKkJSmyDW
kmhOwYbcq+gr3Hu4SjPcl/i2z+ro7CGb2JAG1m3tcuoeECgcCsh1VFOmY1eUBr3KNDp55QsDYV0l
w4RJqJhUxCJPaQU3nXG0rkeTHPBxNlcMWr9dnPHJ8cjjMq2DqOBiCufByitib3tvWFfAA69NMuDS
ZNrx6KDnGZz4Src0Im1qbP9ahdVEBLejMLKd5tVo2IJEZ3HQ2ajNxRM0o+aKgN2dq5OiIjKw/4HK
uAispzKANNP1BD91MQtt6ca+lPBMKFak21ripfa6ic87wh1s5TprgpjIGw+O+T5wrHQLV/G29Lgt
UPxBCEjCUGcz27Vz+a3vDTj9o1fj1iZStfFOFWsUevHOIWpRu+V59GvUdTJSpufQXj7Po7wa+5ke
fL78yMq4PUkRPjTeyyziU2dExSfb7B9kIvArZfQL8qYRhLcvmD+fhs7TrydwPS2g+dthXBOvwFdp
6u/fX268qRwxlUtqQ55Nt5QWxsWHPtPtSRctO41oEKMKY4AtqyjGtUmNAnIdme04198/pvqdr1c4
fD4canI0xehJXipuHeQSDeqsaReCw1jXRJMiHF/XHrRMcQpHyX5Bnz4wEzh/uFAh6AmjbUYFSrv/
9TerMZ0gaLxm3C1uJ/YZYAQXfdsqPEqPvmhpp580jZhNEQOeJ6u662wiIiRg5MYDuL8krm8Zy2d+
R8Z0zzs7L+CxAwt4fAW4qfXCL3r7rBvaPgoUqbg7scboVlUODGDRCFadUzJPH3KExUpNh5h9XU7F
S51JfTdPYKnybFm3OT/Ztkg4aubyxoQQnFYv4CR3bSpxXFS5WBEPCf8fsy5iiAo2fHgjkuC2g+kP
oJKcdQEWXHOx6NGnmnBGNxBf0q7bTDk7n8oixYZHHXZuW27q/gHoBXGGMQYYUDLAY8Zv7oh3+f3x
/sOtx1WBGhYDkWc4lw2ddLKII6tZTCZ5S5JxdgqI49vB3voB/73AjTp8MNhvdXeuwAfk8I3gSRPm
pbjNI4HGrEPIWfZkE1vUF+N6EmZ9M2vweCZzXK7T2DkLPi8bU+KWHU3Sh8seTzJJDCtPahubKJQ1
9WiSWxvD+WiNr9bwr94AFzEcZn0EPKpheNmyi/XEduuKVl08mrz3JGAPLKxT2d5r1JwWA/D92NPu
8sbxWbPJkxLLll7Qz74Nrztyaz94IS1VxLw4H4u9mKfMSXioLlUwRe2g1O3txCcH4EUCHzrZOskD
RaAN+5BlaMVGFKRlQWokzNjBaj9HEg5lnXbnJrFXXewFa/IDocEk0xMZOeR/uAnG3Trck/OL3dvt
0p3eUXS27Ik1E81nsCPhyeqDAlsi+Bzl77VyQG+T9Q2GAInCMxozwxs33Zg/1CI9jKKkPDiimvMK
t9jRSxXjrTERyVzCryqb+dBF3o9E1M3TktYfNRL+UJlmKUjhBq2Xjir2cs0LObutiKlLfDGBym9G
6aq8358NCZwkCwI9WzAzAOyhoBsZV7NVX5kBOQCEAZCf5fCdiFj8fPBiQYi4HDf1UlHhcCmWqzbY
60mN7tIo29kADOaG8TYLum1uOdYh1jsq0oZj+FpAo92LIQSHlrsdB4y2UdSVQG/mEmttVZ74uPlt
HvyaYu3c9E7ldwoymTY25Y2WBOBC6vtoJIEy62CCk6vlMyDeo9N1/WqYhiu3n9sziURw8IBESS1c
O3Z6pc3Um2Roe7eNATYPveXPJMlZiXpwxuAyPPXOIK6boWqpwbXJg2yrX3zb+yWbvs4AiHdlXd+m
E1hoMDjdqiE7gFoMbmxCRzZDjPIaNSIYbTe5B8RIqFdU+QZz9wcvxh+kRMxcqBaU2ptGMT7FVzsd
4skrXFVBRGxdgl7G7b19Jvp7NnvLlUcvZz8Wyy+iX287WL27PnIIcSaK3G88/R5jeeC/P5P+oZ2F
uBULhek4jqXjUXt9PmbbVHpDDvB/p+xMduNGti36RQTYBznNhtmql23JE0KybLbBPth9/Vt0vYGd
MiTcwS1UFeo6k0wy4sQ5e6+9S92kvM98jMZa1MDylERREblhnNrc0k/ugHl7qrrrfkFUaU17p6pc
3w+9GNdVwgnY9ofkUDW9/SjsJNvK9FzXITB1MgKZSS64DzJV94Wfeg/0qmnV+epE0hJJNYMvH0PQ
zHeypCWBn/1sLo1dzn6vhKjU5yZO7MAaGPN9fOnvHWwel86kFRkT/hH2kb8v3XPDlDrGiXfSLF9r
yJ+7YgaqV/tA8EhhW2dtZzIOWZB0sj25dlx97aP5jiawc9URMkxritaTpyWs/ZAXUp1ZjGkXvBnG
fazHFFlk5eSNlz5+/MV/L+Z/L66Lx9XBI8toCyHKRYlFUenI1lA4iIDyk8MS36EKp4/LCMujshxV
T6BcNT6ljTi2PrNi6X2h5//l46/xfhDKt7B4hJGnWCayuL9vX5c5piYGme1CBpRG66ck5WQHb/Y+
+ZzferLLy8WMwryVzoDtXU5/7RleW9iyl/CR15FTezschU9eCSnbGZ5mUo85twG5Ji5sVXmlB64G
3Tl611U2jERO9lngMksiNgaxvOMwlazphRkcSET/qNH/RfnN7FWhZ7YZXpapHq0MXwPzlIBT8CDY
GaiIHKO8r3+3INH5W9zhsUWSWeU9BNcYlNrk3/7v91eY1LOAaJYn9OL+ylyomV+QbEpmaytj9L8w
Cj5Oy/D34w8y3jUgmDegsFpWgMVBdWnUZZHpfHLf011UTd1DOWKgKrdId26c6CAURNnZKgNrRnCe
0DlaL2DsT/add/0fvoHnuLpuIHugoL5ogWg9UV6GiYvLL5sXZ67PTMJeK7yZ1RzSmWQU7qVAN23k
vZ9c+7tScvlknimT7hPl02UVL+uwVb8TQDmIM+WgCQiLCAGzq/nbLEODnGbnhlnFtgj1nWFRQpG4
oKXywR/C73HrvxgaessoiXauiD6zBr3bLXCmUhmwCqFHAYt9qX6rkValzCPqIE+Jss9UQ6CXbXub
SNcOiZ2l27yCY+PS7nJqc42VHyJzPMMCTmnk6PuP79Xv5+DPF/H3t3FMCyEVZzzUVH+/8TEAdEyl
fR0MFJuE/+qrajZ/+qHxJtLkqBVlTRwjaiOrMuId56Nor0nvJuoRD1RD+9Jztl4DCW20pyxsfmRT
+NBV0Pz02Lm33RxPShPjawlvC1l9oyXkbTj9PPg03Ln8+qcXz08kQ1EBifKUdeTVg80CZmhT6DXZ
k56UL1lcWGv9m1vH9npKmfITVgfqog9v0or5RE2eiVRIMruDNLs3PHZvcZs+enPcIiEHVWo4nwn5
lpf0o1t2oaMgW6zriCWvSQ5iXDta65YzcRaRch8/f/zrvJPn/P51FsmGgyxh6Sf+/etQP3KiL4o6
iCPxA6ghYWOC27M0I3oX6KdJ92JtZtpW9dirBxDVH3+By3d4+XxkbwhukcbYzqV6qU383p+TqA68
lFMlDZ/liOS+SM2601zB82JETN6jR7jTXz/+5MudiE/Gn8M+yJGQLurl+oU6sjZFQ85rSA4sRZJ+
YGS4hpNZHj7+IOMf12jbi/OT2phphnchgXIH2XCyq0tAI/VN3UxfzDJ9Lp2efOyEiN7e6tYoDRXY
CFdbRckdbOJwFc6gYTv/WjPA906cbnLTKE9F69yy7nvryCinT1Z08x93xMH6Rivkt9bksglTMQDk
uRNF4Ir21mR0Zzc0vP202ZP7i/DP1pvzHDtQLgmui5glhHlOrLR0c1Kv+udR86YDJ9utjiKAS3l1
EjlvaCXCkokD8qbNuyZCWwFMdDwsJjjb2P6Pd5o2uM7/kMPRTfIQAv79NDdFXkWdT1OxbFpj27n5
WwTJcyNKlzyKRG7YlwlXjCW4RYrbWy+N6e0veqR4ZzovkpDqFcFt7h74hnkjcCERyEWEyNh/+kxc
7iDLN110UhikMKbhkPr7myIuqnW6Dj0psfrRaR2Q1pNjB0bLIpRsRy8bbsmauZ8j9Q1w18Eg0HjX
h1ikPGTii41FZ2rsgu8NN2BIjx/fx8u+wH9fTrBmoyTGgHWxsVbKyUjYS/ogKid6wNjVGRH03z7+
kHcFxO8figHOIokjwOnyx/KMKM0w1ijkMGZHgK16A7q7EN3D2zaLf3aOtqum5CYiuW6wkepU9Xj/
yVdYLuTPhXb5Chj0LBDd+Evf0RSMxIpq1kQVLIb4O19FXuB7aIyrUEcZ0+Y0u8Rt0hEUWZAttRlD
utiffIXlqHT5FUxMEUiP6HugHv37QUilG8HXnlUgJuvOnlr0YyUf7gzRqWlBks2IvZgiEUWWTykQ
hKZ3oBt+I1Iq++TteXe0We4Gm4BlY5Jh9vtbg/bHPE0fkDOZVQNQMBmMxbSKDCArR3AHutyNnfZq
+lR0Ldoj3SBYOk4sYvMKY9+Z0V1qI7Q3qvKnQThvEaM7KfMZOcgSwcvUftfU9babtT7AqP6p/vZf
9xBoAs1cR4diclnrM/uRSe2kPEnoPQ4xjVEkRhjLYh31x1xe1QZznoFYCKY0p3Q9KMe6Ip/ysz7I
P14bfkmGcQ4QIpQwF5VORzDUjEYDCF7kgONIVnqlBR8/Lv/+iN/nzt/l3UV5rwSY30JHrJTm/etC
7Opa++bjj1i+5cUDyaPo0ZCnNc5J4uIqBk3UjtFCaXNseeUlKYlOo3kuQnlYiFy925+xkXyyFy9f
++IzF0ATbVLXZjW43IszISK2HqoAlXloLkoidfuNlTC5EbX85I37xy1kbzAYmuKUROOwPEx/POVV
o2UjauE2SMfil1YzYRTys9H0++vB4gEq5ndF477DLjgEHyeSGjRw0Soyx00D2SEzohKPoItN/icQ
k/c/GR/HboJ13XVoFF08FbGRt22PJC7IM++lHZ1T0vjErlnbxEa0IpMB9ZxB2/LjB8V8Jz2nmHEY
nggKKdrHwGj/vpVEw/pybmUVIO9TmylMp/NQ2GQDIkcxgJmfsnk4y4hh1yAqdFu+t7XybGZul5M3
K914n05C381ZdCUkwtXS7OdVr4SLZW64D8uZyj/Js1ODgwWGPYTAJDK2bUiedVQypLNN7dFg0AtC
SMDlLvyNHnY6SXn5DPa9eUv7prlRRBg2S5i1DP2S6PpoRy7EVcIQESuFitZylO1dGS20Ve2LloXu
3TyWdiC18H6cjHLDNH/YlG7Fd4nSh1GVxCOo6iHrJ5KOCRgcF1nMSDLfQdOblYnbhnRiLbwLRayO
3VQ84nZ4zCMTbrZubbSBhLGwCeOzivuTL239yisTA4I/9u85Ht3X2dHerM6EceVTGIZevmtIaoR+
IxJk3ZoV9B2fkxjx01BaTFUG7yaTOm0Iv6n2CE9pQekxWQPTTCgbapYoGlC68/1omul90HWY/c2c
KN58jsUqCZ0brXPqXdkx0m0dF3ijd6/LfjimvrZ4URHmIfLwyxnkP83Fuaz76zrZMMh66W1741Kz
ZhK3g2j4bYj4RtDbxq8TQbSrPO2LoNJiTN0D0pBmXnH21X43hzdd1RvINZS9ZKxXGyZMsJ1osKP1
JmYSDW4HUzddKwApuwZ53soy46+jnRRXs+VD7876eN+YQVaIkpuHkNX0ujvOMkFjs8uEJWNsLTNq
7CoJwd8u920aiG60UkalKWQxjTbUvtP9A4OsbD8ZHIINr7g2qlq7UZrtrjLXfGKoym2DMkgDvde2
SIrUpHZYAvO18dUgaikeVXSTakQXt0RqI+yU5XXuASyPhNi3Tm6dNbZCvdjJzh3hCZsbYTPW1zuv
pDnPH47U5Jbg324f+fawkaajX0Wh1ewtjxZR6zzOYOnvrZkGa+Nn39JcN4hnpMNoOMUdxEkrqDiP
Fr0V3ep5UE8kbHbAjm4F+647oNPErjRuSW+EPcmhEtxBWhP5jaCu6cz6EJmZum22Ocm20Tm1Y3mY
k5SUPrVMRqIuPTDgXpHtRJLTbJ5EYv/8eAl5v06CeWKSwXTMoZciLtZi1Pd+HTGEDAwP6bc/ha9V
e6287thM5SeNsX98FE0I6jhqbXojl1vMEMoCj7fIAxaaJzEh0Yd8CdWW7pT59PFVwUl6t58tBGx9
6bZyrsb09/fCWAm3almUkqAFVAe6ufqS4vmDEEvERpjWiAIMgr4jURE4Asva6fRgKAYaDVhim9B9
ta2iDHRHZozeiJIsqu/l6BqEMRTRom7oearr5gT99rsz5N1xVmrY5F1OtBShv1aeeDD9UKHEbkF0
YbroOJIIwntfaxD8jO+VGZ89q9XJ5wrL3ZyXyH5l96vWkrdpQoqZuR1wivi2TK11PsKmsCO+E604
oraJImys+tnM3Hg9xNW8GQZUINmiai40PSg6e6U3zmtWkc/cy+w2Iol+hbjSC1z9GTfm20Shy2Jh
DAE42aOGXHaLdPmuEks8Zgsz2e2I9U6Jo7Ryao46/qlS9wa5m7Ueu8o/LyTwGlkbUyS8OxABqiER
ay+TbqDX3Z68G5KuMR1s4yri+Y8JNIX/scFxlB06b9DovlZ7N66rqyEpcIZG4hyXBqhBzulb7PV9
0PA07i37q5nRm9Pd3DhjFSCHp5Eo4MmURzM4PNeVawZkLGsnlQhCchpCNliMvgkwWVvyFGZi4bZC
U8mXCtkdR8zqbTJIEC3iMF+7KQdpuRFeqd+nQ5Tum7EyVqrqiKDOYDWzZTIlpweTIc/Ya4b9o2Mx
ONt1kW2eja7WHkXJ0gJY4dpxq3xT6P1VYbm8QrWlXeP0fvQil0wPQYJRLDaT6UQbSxpq69wbQrSH
pLTekPyoU+UKdD8oVvcWTog88sJV2o7e2WymV1sS+iVL89Gs7AwTA2IAXGhAZKLoGDnEAmjxmG36
KbURf5YrN3odyZLAnFDddWzIYHMJMdImua69MGGbzaB5lzdeIQlk9XIiKbLaDjITXSMz+OYuIbwV
Bd8AkKmwLetgFdq90cQrL8zOzO7j82AbQFtmirVM0D5gCe2JWjJX3EB3W8iZVwN/1CpJgHqTbb0r
E1dudVU8Jp3JVJIhwQESLVDBweAt7I0FNVL/qlOcVn1u7LMhqYPIIQAiTooD5b3atY25n42o3o81
zWRNI06izNgmNcwrBw2wS8ZPc1UP869QGd/8spbXBABS9yeR2k5J4xC68zOT9bxNPJJq2Pthw8cY
naRz5v0ktJ781XVbjzXqawKebE8jG2PSfrRT/SVvLecGQVUHvIE4s4+XqP8aDH+V3HBKDYO2LzWc
j233ogERWqL37LTNgo6DHv4R3mQgTnJnzC5GgOQU58O8HxtdoQSNrpvMJkA48kk11kv+Ip17wprt
Q53FhIe1ctfoDGJZzMg8reNb1HTJaiI57sp1VtVUfucN5y63WpDM3g+6teuaSNu9rRmbhdh6tqKs
WqUQHw+VRXCRxi2jFin6rUl61zj19UmUyRO+pF+MoX+5ab2lzkmxF7WHWLnlVamTC5+bXbauGwYO
6dQyY4u/Nl0uTlHNWjsQJHtVSSLN43w3ImU8zSNCXdmTBlzmh9maHzWvN1fSK1A6Mse9jvxfhKGs
NSsnhzEsSQMfGTamAvbANLd7nwxGS4uvS/XM8fer01bt3SC0hzDRcLG0BLbpDvqdatQzIOJRIEdF
4HSZBKNB5NY4TnB4cB1vkmmctrbWAoDLk+Im8V9H/6mwmu8pZYLwq/ngRua9g9voWk9Njxm/C/le
5t6dGUNvYDSzLisvvQmpBGdT7pjWdhsGUtcETWfEXPvTapac28q0aSkGkHhWmreb3OhlQPpYkvrL
stZtKrAim1np8dZtc2ILyA2kHnYgj9StDzI99lbS6rVbTSf5r5A9Dko1X2E1qHG067tJEP4kdS/c
AbEqRX2wsZ18gkpw3h3c8JUbC73CZb4Ky/fyiQXH48yiSYIJYxZRQwDVEV1jp+y5NEs2r3ZHaGId
80/kGDmUju6uzuGoh1J7sni/dgxjcoK610nREvrtGQbej8pZ1wietw37WYfsjB6gOubollddpKKN
Gst7BjjtfdwWpO+gsjXs0T/Wyexfp1OJ6CJ5nIzsKYbxtF6e+jK3b+bej3ez67XrWZHL3VpdzDo5
wl/KbP0waIV2wAu+xEoROT4uCpdyvAnb2H0s7ZmUherc2VStIkOjPkQFq8PEQeWTFWDphf65AOBC
RfxDFwH8CuEf7kVXOou1rCVGJNm1evNA7ka6CsmOZjN7JMv0jhiH3YI5o/RDnVmjkuZEnrbEiY5T
g7kLsVontE9qtMtfePlK/w8sZB4Aze/vsomCScV61Se7rhtelMa+y5T648u+7LtefsTFQ1TVxcyT
MyTQCXaeMDBKt2+Rs6AwQP/Zn6yylzXn5Yct1/tHq6EU0ZSIQi2mnAoNsouAkuQQ5YAh1P7HSnr5
KOZ9ns1MFvrCJedrxCAVO5Wf7Gp3vuIofEQy8tWYJCb++uHjW/j7z7p8crBSUUt7y/jEuTj2Ty0g
i9BYLmuMtrDVMZEnv1qntekXl1R8uIx0L68xjHB89k0sqlZ/Rh1CHh0+Qq3Z9zz056rzf5HzKXrg
TTH6NFA0PFR11sB/ivne112Neri3GQ2q6hnxAjuwzZOqh9ee9DeoT/SA+Ci1Tuz6KrHSa3si8EJW
FTlS2czjOY9I1Yu5Z7JfrtPQE1s/NsgtTONkDaKx/6R9+pshdHFblj6IZdNJxs122YVp8gYIVocf
0Zc68YbGJm3IEOAcqCGlwAfC/LulZGIh9W9clYfLnLFcW2654T5mdA7Ui+pRjJWeOMHruLfkyARf
Lr61JtmNIsEaLonELFtx1MYocInASQ1R3xR6jOXQmzcIT59Sge2ioVExcszQoR1xcAbxt2g+CBt8
aIW2XtAvomdenQ45R2XwRx8/IO86+zyMDjMY4zdwiWblxXu8MLzjMpI8jArXWdn1KICq5hn3AfEH
eG02qtcSItvKm3SyuCC7o5LziBn9+HvA8X2/xi2MTH2Bd6Nx1C/OYTV6WmDqMt5BLN72FjAPU6as
+nO+7QSWjzniiQnjeIv6/nXS0+GEx2fjNySh1TzF/WQ49/FwKy0VHoULzVNAGUsr/5FRzHCCZwFx
2o6GPT6Zne529Y2hg+rgP1iAq9O0nW2O4Fpsn/SU40vnnEXbqZ2sr8elBdFxSKjor+HNRnfPsX49
IfxEY74oiNomiEarO3Qa4vrZVFAo/bNyh3Y3bTHoPkFPn4LC4wLMzJg2er7o77XhZGXeoh6XBAXT
qzhgSB8DZlA7OWkEqtXkN6IOeyoURBHSD9ciymxywsic6wpKek9H5YaToueKl8xmPNN58z2T82tk
yaPVV3I9pHW4InfWW0MKebVDTMmdYQIgGJoxCIcXw045MA46EUESDAhFBcZbKb63lm1TAnvV5rvi
2L9CIcSgq07OAHg4c3X5IU/UQ4TBCTHNgA2qDPm7hjJkZvyU8q/9RthrjD138fhDJzF1RYCRHjhk
LaPiUXTV1JvpR3eejO9END51mfjpPkMqeKYNuZGk42Sk/51gynVGTpCRaZ9JAqlWRP6OK8O1qqDJ
3Wc7AUUugcxgCkaEa2o+56iRdnGZgfP0IhaVSZpHTAT1VqvaHf0iNEaTjGhVZtnao7Ewl5i3G4JF
7ehH55J+qx09e8zXZuEf7cVSxdAbGq8qX/3J+vZbc5vY41tCvC5GrfzQ6OmBd6Zc+U5zbIfoTUva
w9B698zRAHd1+7FDO8Q05Q3MXYJmQvrbnxkOtU3L/VwZi+opS5vjRPNl1WXtQxKmycbIuiuAsMT3
lMMcRHb6jd5QAPA0JNlGiKDEBr/kx/WAeHJYn9SfXY+eJXaaeF2AGlhZizIZNl3IlGNvaNm28rDg
kNuzm1HdrHmuTCyauDhbsk2GPCeMJAT/64jrOsNPo8H6WQ32kBAwqn/tsmLnxS1nwbSeN47Lv8bV
d0SQb0EoxZYra/+K0xiZduAAc5MML5vMqFGQQ9OmZCrDW/glVJdtfbKVed7FVT1DX+hgO1EQP0xd
/ZA1HRmhvn4YXXnv2Np4VLVogrTSzmN+p/oqfsNRcy1g7yBtcNP7oSxPzWS3p7YteXTx+W6VmVVX
ygfOMXbzIsMurd1oE6Pdktq3q21kTy4hwq20tmPpTzviU9BTh5kM6vnJcJNXcn401d6h1XqtkdyA
LFJrpN8jp3NSFslyGtL2jTtOEmnCtdP8EzujVF+ctAK0A/Z/NfdNvZucpl67rFrb0a2+VDxbCJXJ
bdDpgewjbXhpFGEojgYzCFOwvzIsJyickHSt4YiGUxyq8V6ERoWD71FzCvh/ePOtJM0OyUCgkhHi
jLUi3rjIfEBO5+1TIrmX3Rp3jeUevY7yOJ92dVzyZoT1G5OwOx2ezFXizmfdJ+alx3BpVd2V25AR
mTHa7hqP/EitURvX17Angpf/T/9WiJr9Sa4rE66nEfVsz7Sw1qZCazd6tGIq7xlrIx5CnY5zx+gg
dQ2+GgGma9hy115PmHCe0DDPMToDRmlIAtKwHRrlvseOZ2ZvTu1yCu2OXfuUe/6RWrXfzplpQipG
oar5PKiEomOvon4o6VAZOAEbQmAOhjW7K8fpb5P6QYv6ee8UcFlk5mznpDG39lCmT0WLaEkQpeXr
342+aGmYWZjsyxQvavpGujsQljhHZtVuDP4/HfR67inBlNM6aXJ1jLx23pv+syD7sfOkOtUF9U9I
7qq9sMjNyQDckaob/GP3ljU81WlH/Ljgp9CLcm8kpM2XKHHqjD/LSOlASd1hdbwt2szbJESokuFe
A4eYxG4cm3WKwWmlvB5dD0igxHDYaE62LDhhLE57S8++Vka1Yea/VRNGDRPBgTXo7qofsAMhD2p3
5uJD0avHtInvfR/XWjjGHME0Ra94EfOSy5N36pDaGFlr52Bo234I3/zEuirK7mdujh1jBFSmnJ1u
vSJeC3KLVsi3gEY1vrdLyZyWTkaOlt1hipIrDWQG7OWKpiVB8U0J+Lm3T7iA0RGzDqxEmh+mToNr
Os5Ugd6RJkO1hh+K2ggAy9Csuy687s0WTEwOKaVObfx909KQWaKQC+vBh1PKPZ1pwUdFQ53J2J8C
2tzkpJjWskyvY0P067xPnIA8IMfXwJ7M6s6iWRjMEiMBNphvKlKYkEFUyImdfq7YoBI1B31dXs9Z
q2+4bWtNdLfC8InlDtV6WZI02h2Mxt/0qfpOM+3OJQjl2OavKna+l9g0NrbmXLfSPNepzvf3kmGD
2XJNTHk9Mfmo0ypoFRt/IjBpOa74YpmtYDO01anxBT653NsovXposg6bNF2oMmQj4GEuVozNaJto
9YsiwcDV1R1KgPNYZEWgG+SUtcTFQf2YgWNGd5aTblQM7kCPNHzpnM62UWK669FzK9zScDQ15RE3
rFn+ra7Z38pBEAuD1KdqazzpmoBrbNzMIiu2uUu/Q6T12VUhbTo3g3UP0HWdDw0BuXr1FJZASoT0
byej5nw/qVXh0CyxIBlFdB0G6oGpTqCaJhQflWt/aT3oZwKU8kabASvYxzCN1V6QseVl3e0wM+SS
rmh2Bd7MlaBFs5pQ+aLtdWm1HUDLUItjmfDSKATqkrQQM/AQh3Fy5ST6d8sv3HWsMR1ww2W2o7cP
kRXtBzxjqzHtq005I/cNC19f11bEybm86qWbBuTrpau5YA0uzS6nM+1L5EZgi1hIjIARsLmDYNsk
EjmfwORNgzrTVbmesuGnHbfx2m/0X2lJKUf0wiaeTJu9bH5rJUZmi+eO1xBcjh6dhXatRP7QjXSo
hSfXoQ7joavphiibHNtsiOeNUUT1RtfNm6Zln9AoAnGcD7dEnBOE6PA+h8VoXpkUvSSLRtsudU4h
ABqWQuAI0Mp7YoTtcU3iwzVVT7lJiqpaW5ZiD8TD2JMxDF0XYSX2OSwHGtyGqgocZ+4Db1LxxvKe
RIxJTMOpsiu98FZKkQRek0w0XCLKAWemhZzbAP1sxXrD8Y4m+VGr9aAF5hKgI9/FxBaseqd89hYh
pIspbIuVOq/cYRu6BDA37q0NXSJShretOTNt+8qWa9Ou7CCvMC7LNtzT/E8eUqu9N2ahQTPK3gqj
WyRWKY5pM0aCG0asGbmN19tZi3FUGys2Cc2NXFzwMVK8tuv1LSBqdDgpfWfmgIxBa0DCPnU2hAg7
24ye1tMDxYqa8AytcHxP+ygvhlNucMLKTCYzBUPnsS32KpmNTw5c5tK1+PvoaeMeBrpJQx+Qibv0
ev5oNPAnFiUldxiYWfoWGlNgpsuxQdk+XTAQl2j7NxPD7C035cDR3AzqoZ65+x0b4bKdVNmSiTql
HIzNfj9NnGcqUTH6S+h8FUuU5XfCtbqNxsP2ybn5H4c0TsyQtlDOoMB6105IGjeLc5oGAUX8S1eX
302AU6VNs71ixHagY/M0Dj+KzBUbC9svRcZAgnnU4PvwcwZBZHd6OUh1UO4IDf3PSBjvmlL0xwik
Qk3oA/AEVv/3vQ2nkVdhqbOZrdwMDcr/kX7gJ7/gP1gGC3mR3QlTFx2cS9zGAl9Rooo55zsxcm1V
Vg8dLx4mnuoRy+xLZAD7MZWPwUk2/lGbtDVY927bl1NKzF2NSxQQ2Q1isWI9wlvforf57vWEMvpp
h5C0GCoIX0qn9s6LO4Grc9P52OHjiul4W5IL7uQplCG/WalucMAFIuRatV7ePaDQPRssWl+dYW1i
nLg2JRV5FOovpp+raxGXn3A/LuUsVOQ2tkSIxTb3410vaxa5WWReSxuw8uNVhqudsxgRsnrW8Teg
A7roqTX6zyBr//hYvIckDmFtMqFxXrS1sPwzEikmOreYpFc2KsgVU3tvN5hVvIt7QdJFGd1YTPs+
+fHfv75orWzy6SDzLqx586IVO4p0HruwjoH0SxLFGvxERZePZ6ufMA7Z6WkKa7ElwpeS3/sRtulX
jgtqHVnIaHxV4OH3EgYI4YQBnEfTnWZiTlvPxYJxJy3oR6hlnUMD0J4X+DMXxvvbRit+ofyTreBa
mDf/fj8ELK5JT5IwUFDhNiwyK9vAk942zOgSAIur5VnWJXFmH3d3fltZ/lr0mAEgm8RFvdw0VGN/
f7CW+VZYJl0Y4IhOAlvNL2HVefRXp2oljQY1C1ISwi6b/hoTz0Pl1xVyXojbs38VumO9Z8BGWovS
HrRwjvYizjYDJdlOgOpeUcgqrBNGukfJ8qBRWV/PnYjO/YS5o/oBDwV6gWroYrk9c1zBoDhX2Iqo
sehQQHUZYLfhidulpvWZ/eRdV4sL93SSqRaPLEaUixUJuYii+eP7aKq7g140T4luTdvO686Olv6c
u0J9skS/XwINhAwu2wsgHutdsGHn14qJpu0FMQqE1dQlwEO85hPVxPJzXfyc/Olkr3BpvPuXHeyo
MRJOokuGTh8+LFuA1XoK07jafPzc/ONiGCTBdUTZbED5XrQbf+yV4KPqzIDsE4Sjo68IBilWfaU+
uZjfRPW/rwYLDtJpoOtoehnl/f0poVBAa2g3oe/urICcNERqvbieMkBQg6AA9DPKQqFHlOOLX9LP
7ulipldF7TMY8qBj02UmiqaXa2khY5IJpWQWyR8cHsYdDdbmqz/6cuUkcK0SMJV7vYv3OtyWo2Tk
FTlGYOtTedNk/v+Hl/4Xynn730X8GSH532z44uIsYVA6GhiRF8723xfHabQOK920CfVV7Sqt4we3
GuNNk4SKSfGzL1vnwOP0PLX9UdO8GCONfAnzaT+J/k72JjU4+WKBFM0Vr2y+j2IMwWok6aPUuCYc
FGtaTCACEdGuvUJ/wY5irZmI6RVp2QgJckbNgOzq3Ju33Yih16h0677xQ2fT9/kDPCV3lZYMFpyI
F9YV2X2aOmA6IATjpRkwOhZUjB5i2o3IgcYxrsgPnMLAxYRZdCDlEpRP0f/sVeUckxQRvB3jvu0j
v3zuSbLYcG6maWEyzsmsq4y28A4uHziDJv3alTnez9l5UylNWz2PGPm6867GV9LYUYlSwWqYS9b0
ccR6iu3pmCQsQ7lGeK9TIUny74fUKq/NJruOXC3aV1GNcEPM9lrYHLpEVhGq7koU1gKlem+Ex6Rt
f7jREQd68TjUxknzOf44ER0WkMzcuKYRDzLxJCFjJAHrmnZvqv4soOMw+yedufGdwPbrVw9zwY62
cbl4WidONXF/K+rkOwrJp3nOGJrTS9/6TWtt0X2na5ujzjoZcwQvtdBOkJoW9RHHRzoxUJPK8Hs/
6m80p7STF5NMaLEg4ED7ljZNc5XaxZNyOtpbfqnt7RT6yeBFVypr6E7qeUzmNlsuq3a56uwlI6dV
O8HJgUTt+LluZh2LnwPxKWwjJi1zuk0HSbASk2rVMUMykbJkDjoAwrke5QIXSgsF6k66YHrYh2+G
urimfXiipxBi/J4xdrr9KQrToPMKB4CFJ4MyNaKXRpxi6EBoUfI7t5KvrmTJ16qxv3LMQZ0zZaEu
6e3mYLotEi6UuPALNEkQeImqRPblF+JibkOloGR1LqHkFuidpLTBUdk9hNwO3SByntux4GzcN377
OMzZi8Xzb/mTxALicE6KdgyCxdEu0ROOiIpUkuGbc8TW9EW/56vbW4V/aSdCG33pzD4IUKRch1F1
W6PmPNJR6noR3YiqhFUw2vlmEOF8RIOJ+nJ+aFB1Mr5GpFV25bV0aXW333DBx996LN3HfigPNKMZ
HRWi2M+ilVsQrTecw+S3qPG2NA2zbVKQV69JLb6zFKgdw/9m6FW6D+0KBqY9lygy/PyEIrQvHPOr
D+XOo/OF2/ZrD9gJz4nF5IVOXsPUO28NkrNdZ2dkAyHcDbYdbS4g3lnPdNSM1RA61p7RRLrVtXQm
1kR4gYii7+TK6EdkDMGIloVyVqBx072SyBcBtTe1YABoeRlw1GG0X1fRLm0hOYDpRFvc+NZODslV
HLm8BeL/GDuvHcmNbdv+yobeuS8Z9MDRfshk+qws7/qFqHb03gSDX38Ge+teqKuE7gsJEtpUsTKT
jFix1pxjoj5JSl1snAnACbYofZXOafFQZ/Nl9Fq11+ZQoj6hZd+F+bmGFrwy0W/uZe156zTC3C3M
cRn3GjCQHNYva5ANvKaFHACrfJNm87HTaS5WPmZwUJCYGNRNVxIhD1hg2DSRPDSGmZ/9SvqEv5jL
5IngBqITLDCV+jdnQks7VjMyEJ/VqJ0Twq9z9RDK4bbKwUvH1jI08cKtb9bogGnUrLAfd3uyTsxA
NPpjUXvx3mfdUj0E6Ur1L2YXGgdKAcVsEFBoJbogEjQ47Nwfb4bmKhW3czJWrwA8UP0CodEzK96y
5qg9p2rFKSJxr5Uss4s5Io7g9rMIQUZjpjPXTPNqNcGuPVfII+o4Tg9tyYIckpRlFOqIRxspchpf
VX1jXnSrOTfWwS8BHocK4BgtXIh2itlSZZavsJMcvftkjotXxoHy4Dl9ce/G36e8UavOtWhZOwZd
rz7jnDhVb54u96J19XWNM3YVl9zVUdo8/rq28JdK/eedkRxLy6ZSQqnrGe+TSwXZ5lizwACbIEhW
WhOdIGJoew9OCQo0qNe1T3dmVPFGZc7RMiO6qrShxvrBIdf84OoScTDt2qBNPWdv0nwADvwNvE94
6Bp9PHaFWiHOyQ9SZLdAgWnni0SuzPARFoRO35rD42RA/uqhF1pafNf0kvFVrK0tbG/c2ukmK5tP
2sLviq32rXNCrj6HbhAX2tvAQ3huNBr5BBCXePhml6TEltzDCaAGcrJ8DzBy3Ds1RRMjjOEwpi99
1OanLOvcIBmndB2N8dkUlXbF/XY9DkwjWOhPketpu9n2EV8XUq6kEJw4aQytaC1+SRhGravC/ZrU
9gW8yLivBwPtlEC/N+vDoQ75283QfHFkAxIiG18qlsAdx45drsRzMfvFJnTVeJxdNAlOMu2MRGv2
aX7JkgcQhOaZT5rRVjv9ppR0PlbiqJYXdJTH6Qfr1Lsqb8K/bygvdkADmvVaKdUhI60/+SnqAk7M
DznNnqPhVZKhboMXqZtS+mGauqMI3ihGb7swB8FWoiDaAUbpE+uoa9VrD2V25YwPpU571LWhWtsp
bn4OX2pPVgTwpSngafNP5jTxYBhs9NNkmueRPpUhzOI0N8a4Gg3ZB2MDOjsfPHUURqR2mgwZ6mQM
D9wyigKL9wrH4UmvBKd6k9jIrLQOJupG+Gcw7xpSKGaNZU4yY7MSEKt0fN0NOqfHVtqfeqDFG3Po
u31rhjYrEK5EEAnDNnGmt0nr2jPc0ohD2UOD7m7VhO6Ce++Hk5RhuP31o/fDR/7zoycgGNE94XGn
C/be1yP7miGKxWfRaArhOly4qw7xf+AuumgXe9EpxjtesAtyom/U0WAXLw1pn7y2tE/z4D/pVn2U
jDZVjlia5QvwQ+iUbEOTe0pisRWj1h06yFJ75vGHacHoYdFwgnEWDc7x1LnUHe/2r1/XIlF4/7JA
R1kOAYnwdd6LbTCuNPpcN8427q2S0+z8mTEkshCvXbcxmlF99MkB02EayUjpv1NQfLg4kZs2Rz58
oIvgZzn7/+2sZDrSyqcZxLDKORzncjdk6NeSxgqMqT4v5dxvnqiPDxQXxIHscwB09Q/U2bBhNKhy
Ljjk+JC1MqkvjDxJkbEZ83CeO/4urugfL4gBHAsCX8+a/fMrzErPtHrJOQ0Q1sEzkUAUo6VWZiSu
m7Gx0L0xYfz1J8p3+Pi22oRpL5CrJer+vcWuSmzRF6HpbHNHxKg/5hElfn+rmszbd+noXOAVy9Gn
f+PO18yaRlS5MMe9OnrWgUasyZT9wsMGNt1RPmTjfD4hb8aRqcPKJleBBoiTZs3ZnuvPRg3MTeqi
Pme9aTO/L8u9VPVzL6yrnOb5TSb06hgWAZMOA49tA8xe2ss5avQvHgOKoo3GYD8S+bKRDX+gC2wJ
Wok5VJi4uaVRfmXxzUD0amPguQnmHYZma2ZO7SrXJ8YMlrk1M9p2gqdzJXrrthw4IlUYgDdO0WyE
1txjYBGcLgY9mBljMYocDqi3jStvolqoh4r6yJU35vKfKoQgVNYCNSIQL7ca8oB9g+m0c2iF5AdP
NEILNBCudR5dqyzKdhp4GTct2ge3bt/gmdDeETHlc9cJwJV0/HTrK64bA/UuwrFm9LV9ui87cd0Z
1bkW9rDL4y5HjOLbV2r0t/qkGDLz5l1PU00xgUp/tQAOTz/6hWNqjdCsDZcKhY6lnM1wE1dDy2gb
2I+Ll2fbo7vKotQJrLY4exPmo9SlXuhQfoJpd1YlWSHrvkalWEtnH8pK33rxrRgY+mtmj2WKQfu6
a+WNMIegyeoTKiIV/OgeVl3yqgk0mnUnww0zYOQ5yMejpj7rk3ujdcqiVtLTYxIBSmOoxmKiCm2D
1iiEzCWMzZjrD7odvSgaXhtkd9eEHnypzO+uO05nI2uc9VwAOyKALWpMRHUWQo0kcm+9VpTbdDG8
YDKKqQyNB7tcvC6QEfZ+l+7mlG/Yl0i9GzB4O7vE5zc72R4a+9lpIQBqQAfXMQLQten6ycWzrqa5
dfZtWN4Mg6Wumpzbo0P7x0h00w3IA4kVoUTKfGMrR1Pbxkkut2ZoYeO3qVBGYjiZcbyE0BIODOMe
4BkYh7Dg82nELs+cZtUxvzup4XHAXxhkWT0GuZuAfA29J0VS5SlRZRiIBGFE2zDbK5opvi+VNHci
KT/rcXZjdFP4kD0wH+vk2gmlvZsbBBUepZtounSFytg/NRqTci8ubxMS5tZ5WRY3sOVg7mlJbh3K
GateEtsycKPYCvQy2Y0VDdsqL4orW7bnxIein2DBPAJSk8Shmkc7Nr/xO+GVZkgWC29d0zsjaDb3
d6RQMPK1LXRlI03yoq6Gq96cg9wcH5MJncdYet+GQbh3hHfstEE/Tc0k9zFORaHVpwKNyI8HyevJ
a2nS0OA47/fbypy1HY4gKrqhjtaEuTwM9uzs+0oDRQ7DFMMuZvGoQ4mRM3PgdMp5O7M4thQjKp08
PmVc6GJZzT5Gi8e3oQejhFZtpgVyXhX6bUW1Ebh2ll8lRXekhaQ/QQH55M49x6SstQNzinACtmQ0
+EVsPMbOrl4GwSV02pUWsj9UhQVpJ+HyJjHjm77pzU3TRze1PjobKaK7XHGu8jTCmHnHXpJkohAr
4nqL0ijwRIwKPtfOGYOmXZNtFlfqPp6pmkvbOCQdw58wiYxdNGd7Mbjwog1SIrR8nej5Hd2GDfao
8lSOfbKK/ZBWsJz7jUrIszCtQ5gaVhAVerU1cp/nI5mStT0V5AekdPoiYPSZMbyMDkcXfHxL6mCi
b8wMFG9rWVfVos4j8pM6H8ZQ5YhdLeFw4Jh9ccexWTMmo+k/MggaIgfGuIR0U0CmKRRrtmjwlTH3
r3USYiaGt1LlW2H1zH6ExURNuHYgE2WBLC8Dg1QRtDawPf1ZkHfrZ0GT2A86rdv1ZHX3dcfvRkpC
eLa0NRPWAjUCRq2kxKgJp9dOMMv0Kacsa+IOSmzU7pNhXZMDvyNnY1UV2XSjbJiyTjOeQhY+Xs+a
I69100C4uVVVdrGzFyMV4jBPxa6a7IKDq8/ptcKiYRHHjmxx2OpbQ4E2RIrIJLNWX8PaUwhHujTI
J3pd92WZVk8Ij5oNEA6S1Jjax+F9ZbXa22JztWpYxUirgq5u6WbYyZNuoAEPG4y+Ev+v27kb2vBY
5/RxE0P55LdNPn87uufgTT8CawRm7ubrzFls06D03KRNeh4l9w09MdJbNfXGzqQ/5aFa51mtb0mt
UWupLBct0QTllT7vKpmhuOZtyzWS5mwazG9iPqetNxuPTt69dhnyyfZGibkJrFIDQdz0O7uvW5Qz
Y3Hu5vg81vYtgEZvN6LFQ5tfAsLmMFg00edC6OVWTDIKsGoU63j4VFlms29JdlnNOuDzuX/xinEr
C14RdlkaGtyVP6ZIqmAjqr3MW6kxRe1CXolh9V9FY5PyU3BLO+608yEXZ5m/FSQzb9E2QdLRMOFo
KP1S2HZXllv6JwnpGgEs5wbFG6imhF5dzXSqC5n1z7lxp8kecwbOqsALdTsIqzKnkUST9MFhI9+q
mAIpB1nAQQlLu2fv8bDMa8yw91aW31uz1Z4SAx9ZR/7xKmGYxv7OglsVzMfm7/k3GUfJpXGdF+Vk
nxWCvi9sK09+WRWPnSSQ28qTnUz95zSpjJ0zL7bLogVDqIzituU+xk2qc4PXbBvMvyDqt+2hVGGL
qPRLZRNWUZXdCxqJ8JZm4nAhDYrcYG8bId6+VbFzZBRmBWOV47TF38BUDoHogBwc5tG48/zZDgra
O3SJEF/6cTHc0A2FWoN5kEVNG89x054z0gsCcjWDHELPzhlNxCsQ4GlKDf01+lr/lE4oWDUbSxSz
ZDpWDRH0L9zT9qFrMRkt7GtpYbONIeDfyPbW7z8b+RwecQRehhgbc1E7b7cT4N1PZXLT1vQlfWe2
T7pKv462/9KgtsAoOaJPrWkhDvuW6LEzwtADetoEHDHaZJ6HbKVyvN803CCdgwHawbi9cXRpn/uo
fva8Yws5L+Ce7ZFeQ+qYcImuOpmZp64Zzh2nYhwwLJJxUd+lITaByrkpw/EsMPsEUWmnn0h0G1pr
40mSigsilVZZ06TkXxnEAakqIBWA9Mj4yDom9naDRMNeYs/bMbsxXXmKTWsihgM7Wol90b/uJiTo
CSLBk0oyVGUc+3CsA1UmsRSXO0s/oMa7lKF75TkTqjAKzrKp96yhAmOrEQzyYRjM6H5owdwv6zli
VWzvoXZVZP7Orwced8opb3Dv6A89uDx2NOS7NQ4cagToXq6p7Xx66TuUNOOm1IHDt6kbTOhl6Inn
dGhDtUJBoorkSjPTV7OgGOV2TjgfQHMGP3kGdOIxsAjchp2vnyV7ieOhkWG9MCQeSay0m7LzsnPO
7YXFs7dXk2M8ZbKdTo5dsmj7SwxS6TqbPC1fUEoiYYp8OjUkhwfpZBJ1Hob7KenqSyfGdp91FQbR
/IHt/n4uSxm0GZtQm7F8IX18VF29j2jXkHVXsoxm5j3/V+uxs+B6D8YqTyziVsTgBWkj5XowzWOn
npeSOy2p8ioZPoTzgGN6QpjYx9a3qvafLAmLySAuOYZ9d1MMzDgypDu1CNNTxOOar+smL3dGUZzg
J1yN0vpcutxrvdnka3zMcWCZQ8JMpFimSh0u0WXRjImCKK3qtZDxt2m23XUaj2qbGf7aNyUSbGFT
lpkPft6d8oFbNZf0UiQ1KjXHCU3HgXz08cC8Mve6jVF0B7cGvtEN6Aii+dlO8W6gXmUeNUQvRnUv
u4gM5BwpEoaeNjDDdNzOpKhstdRAPl0CaiQUl2oLr0zbGz0RB4hB8/gCsKLm0VL0z9uYR9uu3OOM
ZSwbbOgNs1OfI6mWnJ9Xp+zii4PN5TgOJsegitLW7prvkePcqHCwNz1n79VUZw5l+bdFWrtTneQq
Q6RzIunHw5yOGiAIPudE9uSvo+jPlpIuKvjqYTh2IdLksqVt3Y49sUrdjRkSmDY28jd2rY9WEtoO
NqR0cKueBdzn3ajRGVNOcLG9dHUSqH7mi9Pa5dZKu40XSiTGfvTC6MkPiMIpYq9kelD/ZviNRObD
cd3WDboR1JtgcT7oUbpCRBXKB33L8Zqixoqn0zyjnpW2KTcm+mUISEypRsvBPrtgPaWym5eQ26vR
NzpYoNOU53RG48JEQiqeCgE2LTTjaJ8OJij1+BMBoldkXie3ba5IrLHbAP1WvB3SS9NW3p0eNkES
kkysGal5GybhN8ONtlYzK7qoUbKC2g6lQorvqimDKC/SJ6eYnvRywNwgTHmX1El1oI8Y7ajpD3qf
D3d2p33JTR9P6ti91GGY3ZlieC2hQIzt+Ez4hsn5aJ432FLMraXn2bYR5Rz4RpTvyQ71HxGAZsFD
FDcOdNWcLWrq8ZeW+mruM4szv33VehBOMqiPq8qr912X+4FMZYczIJrWjFlxTExI6CM7JBEvJJwM
Heo57hr3IrzFlKchbazI2qDbCR9ESnWqrBXtKO2cl+kMC/iBNn9zKhCJQrYNd9LPeOud9LvZcf8n
mroIdESB6KgCwCk+5V31DD360nFWvs1mdZj99Fa35u5mKOODb8YsHd5wL2Khtr3kPCO0/mIAsTsg
EojQ0GTpNnfDaNtN+H7GupgxiI9WYLO3UxyQ0uTQInFoI9kWzIbZ3Wq0xZ+KYrrIkOSSYiyDutCn
zWIb5VaOt2GtvQwcEdYT2r3dbDkPfmpR4bXd61xJ8wAK+FVpBgFvo7I2skKRJXCvB65eYxNK9qaV
hzvbGvq13dB/TQeEWhwgrQlkJr0WdeuIQjugMt3kjwlP6oOtXGMtPldtlDxPaF2uY236MkQmU4Sl
BzFL7YjeuVrHtnguxyE/G0KaW+TBzclZrBg2AQRBy8awZ1EpTzOhKAfCy+L/rqmJsDkyRfJWzc51
afMMOCHLqUQVOVtdx+kAzxnwHXuHM8gDPDoHZs+YTevG8mJPt4a8astR7kbPKYjHWLJQoqJcOx5d
8Loyo3OpxBmYiHHdeAbD8kF7MtqpPqJvF2u3ZOj060bdx9Yrmj8HIwPaJnd5+n/uDVYuMQW2jLFZ
jTvRThii5roM3Lan8At3DopmS5+Ion/79WWN9/QQmHh48skJXzqvCJwWpczfuq6RJToI5P68TT09
JHInJcmyerPNmcg48nJ1d9Uq2W6N2bhOK46Hv778B9MqV3cWLCdbG9aV98oVT6fiSnL6rZXOfFYW
/deMnvu6l1UJF089/PpqH82kwOYMOq8mEjjW0PdewVrv0s7JBRoZbWJ5NEdvW1N5IU6+tFqFq0Iy
n2zNO4f4hJOhwmcSSbQ10zUIUnZdb+YW0zrsBhKbijFd1QauhgpgX6/pxPpEo74ulDWhhWX/7sEJ
mnYmj3i/d/MUjxvHYlxO+wXRHMryLVFbp8xT1FP+fGtRuTg1Z9ncr4mxnAasgMMhn1uqAq2x6V84
b0PB9DLtua95fxJubvn66/cHRc2H3Qfvoo8uFLES+qv3gMAcmWcEBR2j2xTqJ4+okrICeDI5Wn4Z
AyPxce8kDqZ2U3tjWIqHArHdWg5evSJezuFWHQKpvGld4JVdJrrXTfEtjBIAUwVKlmFIiHVsi0W+
FxR1eNdnyMYtJb6COP4eq4ShLk0/PKizceak+9Aa/fRg2TEYAg9B4WDbV2KyrdeOxPR1WY98+1Qc
VY0TpMTEskLA96mr0uG5u3IT8vVi364OIYPvoNPcU9vMTxFMbBKn0K0jpqL3DnrrrJjrB9Li4bMz
lByTWzfPQkbGihjbfK0Qle8ny5PH1nqbCXMlrTIzXiyb6VZrDMNVNHYOVXpp7LqxupGTn11ITqTV
0jTJkRkzIVNVhSWFNW0YjeFg98WdqqM2qDMr2uXSQiufN+1uBJi0sltG9S7UMZTgpDJLr7mZq95Y
G2P3yc7H+rYoi3vLmYYLovJw1cBW33l0DGc3pnEsTnbDHi1zN0etNaPzKKiROeqdhYhq8qjXCZvk
Gq/ZC2l28uDjgdmYk7dDoh8kmh1tRey0RysB60b3f0eQL5/lkB2R4do3aW0cNZNYqhEdQ+qG5dHE
14kgwmYa4E03bj0xzQUAcFBDCNwlC0XQt4VJpiPypMq04OFYPEYeH1zqZd3BiV1vkwUlY5c9/X6N
TKLqLUx9b5WXujz2ObcBOTkKPQHxQPThT7HWh0clVcFZtLnnVlZPHK/oLxTml5JM0ZM1JjSqTTin
c3aDP+s66mtvzwZZrKQNlMYX2tYbc8isVeWukYwGyrGrh5ngGar3qu/Ts+sNLwAEMZiWdh9UamRM
bvY2YJbeO2s25szBvpROggnCPmX40rZNohMYPIHY0EqJ8qu0ryotu4/yysQNMBrbJo3uJZ1fe678
lXDiW1kpZA+F+TVRuLHcymCod1I+nRQfBOtGYy5TMDDc/foB/6dZEAd7Gy89KHFk5j8v9kxUbGna
DKCGZeDjoNZeMQT8ncT4n67CEG/RNVPH2u9BW94UafZo87ZYRvTSFjT4wG79Djz+cb8EpIz93SX2
xrBAEv78UkjhJcQ4rXgpurnJUh8RuR6DLDGM6yjrE4B2wG+m9JJr8unXb+LHNRKpLjZETI2cuMhb
+/nK3iRKPWSx21pVcyYgYlqF0rKw40T+jvHDpp5/mz74cZvkkkTUQH+Hmyre71uTOcVqgLW2lYia
pKV2LqPjtStBJYVt+5s9+ePr8y2YomicuUUEdoSfX1+uzzpHspqUMlEElhwbOqbqmbBdkEpEm4rh
+dfv5z+UIEiL2dYtjl/oq9+jYI0y1ll3i2kryV1deb3HDES9QmQ0t+ikmc+oBODXCJZuyV3lprj7
9Q/w8VbyLY9/BDNvGnvvN73GbzOS1PqJ/NN6OFijHgZlrDZa6ARTl9yJGOFeUuFoRHn0myPn8l7+
PHDn0q7PHJp3m5CTReLzt+qr0ZuWvWGYtnpaJCuoMMZQaQde/rMvpI6h3tmo2nz59ev9+HzyGpct
/sd1/1sE/O2iUWS0NhLCaYvKbklSJCOxdhoj+PVVPqYHwVj3XZYUnhaKrveVpSXaaNAt7iMXTXcA
26NBKMGZticai1howz9ExItiVwU6BZ/zamk0RAUouqkQ16OSnLcd9Ztx+D+8dFaNJRXEpOj94F3q
xNB1VhdP28mmzJymlFYimVy/fuUf2MboFyhqYU3r0Eox8y9P2N/eYA3VMUOMfNo6tTxbbfgFvRV9
BNFl66kxunvRXIq5vDei0KYTnV7PTh/tjNw0t5mFViqsZURAmlwhDlyPYxhfGfO67svpIWxtY81A
DBpAGP7mJPAPj/1SG4NjxxkEi1v8/ENbU9jIvtUkRDp1O6GkXoGLKte6g/2aCRBq6eJ3yJp/ePAc
RoME8S19FwBEP18yHjMt8dJJbjVs0FhPP1lFUq+dwblP8q1evngpnFIa57/zNAj3/YtFTw52d/Fx
4MJho3qny3eYAuumBG280O+Z7TOw0ZgpFl61bZd0+RnJ9CBIkBxHWg1xEb81QzcfGsd/od/MtGuc
6l1nx/Iqpd2/VSaxluinyxMAwqdunpZYUl0+qhzRChpj0jZdmRFvbSWHLvXhY3bRKeSjvSHYg8w1
ermg91+4OWDtdzyTia1vetyPBBJnJyDs7lrTjWljNRMYUCeNgtoT6QpjdPWaQ00iieiglYa6rhG7
3alHDMpu0EUhYrrQA6oZZqwjnIi3tqOA1VizTXEa29swhMml6R4l0aBj6e6ZOlfdZBO3bDWonT3x
EBafcRCnpAfCK8fjO64x/1UnDbxEhaThaznoz40y97mbyhstqt09LT66iY5516eRd9Zb4Z4t098A
f823Rmt+92NRbvoqjS51ls4IQON9mWFGY3gmj7VFZHVYzpeIgI/D1MzhzrS+1gZBs7QrjCAbZLXW
UwNcnESGZAw3DM2ruxKJ5AYjm3ao6DZrFK34zMKV72SP1ohkv1zY4Kk93hIfVR90vdj7Was2Ph1a
u/ZufIQPHL6yDRoKqIDIY5pM3QEmNS66LW8nkdIv96EsEkV1yeU0rvywk/tF5kgneAZ/2iBTjYt5
zWzqVXhAMP1aJxi4c556fVh3TLo2rXcqQAoY0bzRQDwETdGJoxsTTI85tx7vIiM8RMwmNmnHsuRS
qa1EPN4ZjEoPNcOmbYY+LIOAvM4mIkJ1QQfImslDEESv0qIfpn0p9W0CLmwfwjbj+XUPDNkxXLbm
LmkLQohsrdq7obM2vdC66JnaGLFmMlwbqgMLFqN0HRFBjVm1M+ujzeF0PYq44ulQ2mMxxgfKgezo
AbHma5C6RFcudJAlRIN86/jcZfCDYuWHBzOX31M7FCcvHZIbWiw+/X6mSFmBPmd+1FI8GFnHpE3M
OUbxNn6KKfZvNXE1ZuSs1JSXGy1ptGdx30A/OYUp456MnNhOm2/gR4yBdIwGISbzEWKrX9K80SiK
AIlaUh3wtm+ldMKDc8+wiNqBeIGdVPMaZJR1JuAckBwzSWHVkAyM6ctEPOZRRUZyZQLeD50lYc8F
JwFR2Fg1Bdw52DrtRiQWd3dYM66JVr0eh69YHA5C+uP14IeAHAgv2HguvdRuzLp1a+f2NmNCS2py
jB6z6Kw9ONY7nmGGmtQT6ynPrpZTISTW+GRU0Y0PX/AmydZDRW91qF2x71s9wHUXMm5dUjESf0Ct
m7JRzJwQGdPNt0XrhMgyMUiXWtHCyXF8fibrDMwxucLMY6V2fEjy1NiEuIOWFChr1/6upPjgj6OH
oy/uSRdjIbu++W73aPN5nHzpNtt0GPaYB1AgMyCP0jK9H9J4PdjtVkMA/iWk3+HC/d3Eklh07D47
XdskSafdK93uLpnhwATKZbUl+8/gsPrZkZ2z62q7RJ4FhsCNkCXN8zgfQxziW5MBGttI/4RidyXc
VsPIMbSY4Xpn0yYv4E8uVkrMNJ6etybqP/16o39fvS0v2qel4NA/c7C0v3vRiZkB+rGJzikf1MBm
ERdQ/ztDYEjIfCIQpVavAe20v6uszGVj/HvZyIUR9Nn8z0FYDlvz540zK7Cr5WYN8l2NL7IlzAbj
U8Fyo14MD89GHjLkm5xyN84MyDvR7HLy2FeVHBEdzN6dH4b3ETsXcznixPSupBYskrskysK1AC21
NyPUHFmJOAgVtAcVpSNL4ZOPfuJIFD0MEl2drcHsIYfEaEOltDblEqyh7MhflTEkTNNgQulIzrWZ
BgiZApNpee/G59p8RGOFkYskScBk3zJTnH3URU/wwY7u6LwREDdeKsefzra0dn3L+jGQqJYPphFE
UO620LTddTf5d3XhmFfuWNwNoT7taSvvOkYGS1wNU74yzI5JPe/0toFKgnzl0IWQp9hJMpY4udGm
eKDH6H9OdTJxyRBLwYPOWCstZgs+sYqlif0/EcWNaMPn0anulF0w4GoEQR3EbrV8AHfWCLN8FPAV
U5MigvvyHC4ZUml8LBPCyNy+Oww2oSJVHVeMu47VkhADNc6fW4LRcRqkMXl8xAdODOp3CinQ2rZq
ptJTLXeQ6tBYq+GZkZyzDv2eZqwlr80C1pbPbAUKzWAz0fO+K6a/JHIDS9EqRQxvfTtlvLwW+f4V
8hzoPHos2OquStg1h4xMxWDUrMfZCPXNDxi7hL4Ylt7h1w/I0jz++30Ks59ZFV2AH4EZHxwKZUwP
thzteus5dbiZB3Q4ejN+9gZg8L++0vtH8ceVbIOgY1SuSwjfz08EI9i2yjyuFOXN98EzNU6NLMlO
WcvVq47va9B+Yxz/cL5ZLrmUjxYnN/tjHyBzwxGeL4EEZp/nkFwk/ocFTd8Rs+wvlAeD8QW6ijWN
ISRpKGNRAVG5KxAWBI0dSvHXweP//OSW7P7zP/z6S1WrNoni/t0v/7P7Vl3eim/d/yxf9f/+1s9f
85+HquDfX/6Vq+RLW3XV9/793/rp+3L1v3664K1/++kXm7JPenU7fGvV3bduyPsfP0P0rVr+5v/v
H/7r24/v8qDqb3/+8YW4kX75blFSlX/89UeHr3/+wejgb3fL8v3/+sPlnfjzj/tq6ON/3Q9f3z5+
1be3rv/zD9P+Ny0IuDjE89D1dhZ2n/y2/Imw/k1mD41waBd4YknV+uNfZdX28Z9/GOLfQtCPoWXA
YJ82Gct/t1yK7/dv2gk2kAmohBjWITn88X9f/c1/n4//fmy8G3/9+u8eWMz5Pz1HLl4Lg+6Ib2J4
sXV+lncbTRRTIQg1PE1CD8372Zzz8LqeMuS02eT2TOpU5Pv5oRNgjWG6TsNsPs9Jl+uA8pIxf0r6
FsjViCcBpjg4yi8d+XnJRnnt2O1rs0uRCcIuj6/SpMzyQAfNEq8VkuZyXI9ebqMdoTnc9N/h9fTa
a9mSjdGsXJYXE9CvVrhpzZy/dHv7Ew6OiPFhROOYcWhMgkN3JUK3XPQaHKZou5Pew8/tqRrxYmli
UwuHdK532CYtxKdo2R/aDO3Kaz96frl3h2bGV9fHZFMPTR6j5e4sXaLeRP9HZrvSahmvGyFt5KUC
+SPsoR61FPUZ0R52JRLtM9P+0t6RF47dzK88pmlJVRwsobFE2j6ZEW/TaHDKRDUl5AVJq0wg1wGJ
B68dauBg7qzWdvq9iIjNCsgzrMVGr/QSw3+TDPZWV60fXfJO4IFp877EAOTTHygY/dRjQWEiLO1r
O8BD2mEEgeUi0j4UT1ru6cO5sjlZnknxHKKjsFvP33hDbTZ3LGJtdDZRbserepS5c51waM+vMmzX
n7FvMrvtSrIU7wynVk3QhIWtf6amZmqHV4tkQwJ3/H4PPTuJr31R5tXVMrrhRzM1BN+jch9A7yPq
jIpMYryr1KOC+QEtCO94eiTyIi2CMax9gN1hnj1WdM0zTjItWWxxKsZmZWYLt0BvsHFSicfg2FEp
EnxGgrwrt4ko3XmbeL15P46LxzklduF/qTuz3diRdDu/ih+go0wG58uT85zK1KwbQntL4jxPQT69
P1a3z2mXJzQMA/ZNA9WovSulJCP+Ya1vdWezGrzyIfVlpq6tZLl8knroDBCS4rpAsD1UgjolK2f+
k2U/4Z6B+Ri6Pm1dFaBUn52lKXQMfN/e0QbLbl6CxskddnAzA522r7bPZGuZ/SNRJ1AnF645BMWd
+FB9fAAlPBq/BHOHcVv7fZLvtSrvtQe3BklyI4/FZE8w+Z4XzA5KP19aPrUC9ra8RfONWNB18n1Q
hAkeAAmlWT958O8ytUbQo0f9qtdrJ7rpvs+acS1B9BPGUydeHm8hN2X3gG88+1XmAuVqVDTV2O5G
PowZbewoUe56cvDHk5nR6iQhZUEnxU+dqQh9VD5MqK2ARvc+sAl45KCmlmzEIacvukEM8rkQ6DR9
mHkGIu7AZKTkLYuen3qTsCahOQtCichM1GxIyksSZvyMegTxEwexnAaUJHRUWrR10w4fzop1qH5h
IcvyJae27Nf4Aq1hj3/EwdoZ5JMnTm1nU8qQqJ3GNugKrSvXgE3AyCxD/i0zOrV+mrGzURT87Sq2
RZl8CYPTJccWFtg8a7ENa/0DBXiU3cDKO/1vhiJVcdPAVxWfjp+E5l5kic3q0BcdwjS7MtutZoCk
XVJ5ID3DGauwL9Q+NXCJ5S/FfXOwCl7lVQMXg4h7tgHNPmg7gL8eMShMlGK9vXvoiNO1VcCSWlWN
O7BiLbxmvOQePpfVkADRX0bNqD67PumDdZiK7LdOvXkHdIR/1jXDnjM2TWL5JvVu0K8Ee4bWsXNV
JujuZNO+Izn2oXopxsr8XwP4fk6lxjV2gZBpeXTtvtF2ttkr+wWzXs1HwJoNrYwpePkBNCRuP2sC
Aew1ufKY5pNStX9uTh39QeuUaVxY59vOoo+rmjPI14ZFXQ6Wt0GCHo4Hj1znbxjn5OokRuFPz1AQ
MIEEI/brRefLPtvJUjqKWdSQWVuiYWv9a+xk412SPvLVxR+D5sOHEZfv3VgfnV3cMBDZh0gZoZSC
cwd+leQKWaQP9Hit+U7p7nHUoGJsosqVH8Go4IqW4Dx7RutB2WzxzzPtLTTOiY0W8pAvW9hf9aKe
OqChzZR7I3kAgdEfkDgP6PvT1hwRvLiE8+CkHcUKYwQxT2USUNNlNuxbIApRzZo59nrYa0Ytib+w
W9u+MovyxVFNlIBr3VMjLQEcFaBimlP0u2CoU33hM5FDUSrxJu29ps3Mg9NpOt1iRExnQzmP9M2p
31i09OiWDL1ZRHJIBWTENoy5W9OKPncKfNI27YTPaCBeIcDB5m5eY+4vCL3tpdaAPVbJV+pbrX4t
nYoXL85YQa86Xah479qiIziLgaG15j8v+1+2zbOgi+pX2w9N98X4Ajbb5OQGBJ6x9JMz+4o4ekr4
aZNtLNDMrvEtmYhexopN1MB87O5FRZScJUOp10RZNaS1XJT6fqRaAW0Frz/Hml2E1RL+UZjz5AT6
uNf6uGguNgLhciMcM0wQ1Tp2ixPDxTuVJyQObUc3xmLNcAZ4Mb8mMftHxrw918Ie5RGJU+J/1Eo4
2icRGk6wVwRitnDVFOU4fmnantjqZvDiAExvbdd5N1ytGnn2um6GyVsYkyPzFVz/It3YSZpZpGaO
2XTFvJLRsE1hWO/rNJvqXQxl0ltqgiXKOgcPqS3ziTXSYSgSrdq2gVMMu3HidkENp0MX1lyHVKKh
aRqCA5RnmwQEmzHZEXlh+N+MB5Bb59OoTesQw5txtB1ey50emNWXlY8I0PHOIRbvaK0wKXL9m9sx
5IbZ9AFS4f/NFu7Pmu4/eieHCGOT1SaQMqYq84D8LzWfaKMedb3zC2sHulTSmECpcUaPnD43Zqng
tS3hWO2+z3yECL0zNRRXxp+Vlqjk5BONpQZBSkJQW7SYfxbQ/1Kn8X/SRPw3vcn/rGX5f7DT4Hv4
X3Uai6j+T0+fQ5T+c3fy55/5R59h/qExuAKkxFrVdvR5t/r3PsMw6DMg3c5hExa7EIMG9h99hpR/
sK2AIcJOifbWnLe//+gzpP6HI01WiGzPNA57Nij/Qp/xlyxvwFq4Um2adTp2V7KX+cveKuZtMyeN
xCQAZKX7q7asDL2OPkwIblK7nd0EhEIb3kw/hPzJX1ii69EUBLOuiFBOaQ5a8qVvKEes6yIa3fv/
lcfuNUqi8vsr+vz/oHfld/yf/+t39t91rv9WZ9959PnPTxP//t+fJdP+g8R1jd0WM1eEIR5PzN+f
JZP2kxksazWdZhFEBH/mH8+Sqf9hMHfA0cj615QkUv/7s2S4f8wPkcTPzgiFvlX+K8/SXxzymJxn
TR89Md5qi8/wV/KVC8Wc1AQzWyfVDKYhIgds5ItWTF9lGyabIWRMwvwuvKFfylMrOgYTU3ENcyhj
ZugKxC+sSru9WUXTktnkrQd8r12nxRvK9pFHrdiCQiLwx8qG85//k3J9LKoaZb6PtP+ffu3/gxZc
8rb9pQdnysN4m0Gvxs4SucA86/qnpW44qMbWyy5eR4X1lhTZm11S1vttF67rty4uSU0UtbetFZT3
oWCEir86lFpK0GS94SS+khfNprPz6Bqz5qhUoNao8PAYRY9j0H9pylu2Ve2uhCKnEPUJIPupeVQh
E6wum8OLPP2cyK47MtT98MbxG/CqWvHjA9oLhHGUZvGAnu7cFHSYARqVVV7GH5jJjuhtb4xQs10x
4Kw3U9Rqbk9chJuijR7JoYGydh5Q1IVt+23VKoPLW20Mb5gorIMvvY9e60AjUcJi/eBM1bPbavtE
O9iTukVD82DWxTPEnI8o/BFNdqFhbQuQASND6lVToaotQYIP4czViF+sGky4o+2mOuDe165qih+M
ApaF/pHPHrf0bAX1b0QXN2Ajb0YZYaZlBZuaQGOjW/McZ/EusZsdqWXAguNjjh7ESIqfqLUO3VTt
Js2gP8molcY+/OionBjtPpp6pC9kLe9a0V27Mbwb2kB+eE4OTbgsx2k7dOZxrMdzWCgEmd6l3Imx
pNCsr4Uxs4jIedRrymQzJvDtTOe9jXP/2CbaHTPkGXL6kyFXBFRJY878LI/YgK/KSN4zN7iEjb7P
UvIRUsryyHyy5WNauJcyrm7ahKkwBJxJUAUWsp3GxltOn/NcRWuMrSGjc9R6d+I3XqspvVr+cd4h
Z11xTOJ+XaEaHMNzUJb7ZnSWngU9R0vKy/zDSIdlaHCA4n5wvHRLwAG9pjgBJr65jXsqp/KsgJRA
aa9Xsqr2dKbvUInWCrefHrOU0v01gl0E2VctqulJjd8YiN9h7r77Wf/YYYWqCyY9+bhv0bW6PZRg
vT+2tnlmgbjBU4BciHwrpB/hdFaxRGVSwRa19DeWhmLZWurLNwrg1Fqyqctb4go23QDOJnGwZPRK
3f7gNolY9kTEhS5emIDnP/FPjeE9yET8Sgx1qkCEFaHzKSPwLrIVc/MOGD3y3yvhfEA8z3A1ZxF7
wUzsylIdA2PclXp4sjhIUvTqbcVEIXH3KugfemjD2fgsfOczzgUSspxpydCli76pf+Wu9tQORBmq
9neCRBYvpcvofwaXz510E3m3oh9ODvxJXb44uCnSeN5NPsM2WklFrpXZLZUb7QorfEcT9NtPoX4X
dJYdkYaGumBCfgkYPC7w+P2oif07TPDzxgsxPs7PU2vNPuUXV1asbers7vUJPijtrAX6XTrdG2G4
t9g3nr1iV2XWRzUmO5floR1On40Zf6KEfezO7IKezL7fuX7/WBYkwdbeZeqIOVXsCD2QDAEYlQoN
Sp5Vz1PDMtyIp6uWebuwDY6DU5IpZ64bo7gHhT8zqIbvcixRPQynaqB1HToAWnS0CF3Vd8+p7wf1
r6jr3kr7wN7R7JovV1O/mWkRj+1pBPAK9UDKgUZ/b/1YdnkJtfaQjTwsbaYnC13P9G1lvQZB9dZ5
8pV2EVFfcm1c87urtIdGuRy28in10tlUXL250BkWbv4L7xKZJPUuVXN8b/ahyvgpze3X3G8f2bis
fUuuXGGfR96WkTMnmm0fLSW+Wd10JR8Kmd5IOHqiQl/4epDsSAAg681ZdzrQeuR4py7zbqGYdvOv
0C+zDzl9MCBDJEbGpB8acldagmDTnNMw+vTa9hFJ0klO/b4ypoMRhGehEoxT2a0V+XowrnbtviAw
fQp99y2A2lP60Tb38q0zjY9N0F2FmnbzF2ElyaPkj3MGvDbiDnlBLAU/nBVfw7IMADjQ1ohmGevo
VAIiXlSC0tQ0987QbMZqvPozesyTZ61xnlJCEDWrhD+Ovm9hx6+4ca+Q2E4hitzA3hAXLBYEKB+b
LD0H5E9mZY/lPN4VBadPlx1VnfItleNpPsDaodu6w37UEvZM3o8JIADqz3QhUYJ+ZaMF3tlr86tF
omZjyAuJEaDeOSddX+zARDNpuQNwegPW/dq74y+bSSMiaEDlWtmtwpyck/HPHTi/5ELc0so9gLGy
0+BMKtADOcqczsELg6LHYhI7HGM7HguWbMTpqPig9Kcmik76ZRz9A36Td1HYN93Kjr7/EhHWa3Xd
g6FHzxZM0PGRj3aubegXDKUAsD9HgEC8WUHtGy/C0m+yMtceB1c5OJda99/kDAVzPouTOxRvvvD3
cTyz/ZxT1vfzhWgZ6XOdoCFg5a91T9iDcDa1lyT1aJAHGCMdMlIVsJkPb4hl35gdvbhopGe6GCfU
OG7bVlYkZNZMOteDqorV4Mbjqgx1tMRA5r0M+kI0z2TU8GqD5GCmBg9E8KcHv3oJWuMQiY2s64uR
J+9ktHxrJOr0Wncn/Q3kp9Vf0dMD/y1Y/nKoJd2VONR73GQfllO+VjZXRp7+kM73ZKkCI+PHEGqr
wUg+VAGo3kJMXiTBid0nlLYtTMhzRs5cbzr3PjVfitTFwKMdWms93/fMGg5BMv72CW5dpt1wdFgl
G/yKRsGLxl/nFvmvLOx7yjuGDa3WrtzBfw4rIvFcUoXkrALJEYE7ql9BcrlNsnvuc+fbc+oailT+
UuXZTmeTkbKn1uVDGoV3JsaP5ljca5kuQ7N6/Y454/q/f/gErAvEWV5no2dxrwWHRBsRchfbjL/F
4oLWI3PNt4Bfe9u5+baw9Ce7Qx4Cpu+s8uDIJh3biHgX6fRcS2Bx/JknA2pcRK1CxsK22PqxqxZa
bTzWbfSAEHE3zz5jdKVtEGBhomAytF2Wax8d6Yy4EAhRF5L6oygoU2ByLjRtCEg/sIurGR3RyRx8
rxvPLX6sW65bguPC/i6ccA1HVVwC187XZYAJAsDiIfSGR1FB3Saqhyqv3mct1im9DB/AxPvndBrw
dJiHZMzNLVmOTeK3yxYxNQOjtd829c4RwYMpPLnRzOHFgOA+Oe4sFkha3kBKV82P4q0l7Pia91+D
Gsxd5eQPeEq7I2EC+1iLYv4ObBdaqJ4T8oEWEwmdlnKDpWU1swuMmPNhfKbdodpDQYdtOqaETD6T
ICX00UNi5oppk4jwo2m9VzHCO0Yy9XtIGgQYJrcQYKA3q6lZ708eAKB6WE4TbAAqOgNfKskQfB3G
EXwhepTIXhcdD3DVpy6nSXRBF7aopHypwTwvsEIxgAstEILh3SRzYy0SwEg5Ob8576QPK2FBaMhd
G7Kr5027qQ9+R2V1Kvt45cNfOSs3Tdas4X4oTp6mxj7QHmeM4/lcMcwaMxsj+JzjW1ifbTAXi6ky
u/U0Op8GjcTai9yFLwlJ9czsxfW4Kjq4vjyN6wZpzCKIMrnO2GxETLZXtrAD0p4eG9XhdCcJri79
epkr/ydKyQoKkx8xhcV6yLjwQstYaCr/RflqbPjRTxORoSg7ySFtmeUiIkO+sYlADi1MqiJWEMlL
KVCO6HT3Uyz8HaG7nHQEStGFLbM4fhzyGqVITPaJlpOjChruEy4g0SMo3LThQKGBHUVED6ZXksUQ
QFINKzvcZHn/3uOkDWpz4XCqJzVDLN9w+5VvendCoxjgQWSWFezZCO+vHWrNOglrawkoKL7C+Ng0
YaIOITRJFIyNc3XxjV99F5cqGIlfRLpHK9lVzMRdkBujbUY4ufUc4FAGrTgku8JvqrMBkSGx6FK9
tC3WnQ1iNq4l65E5TMPP0VPZoCJ2sOypDSu8LhMCxkKfSR1+RsKzZsD9nHZ9EU57ACgFjqFIR1oS
L+CED88D3FUK5PqhxEAFHFb7asrw3MbkeViTgTF8zoXgPQ6zD12m9rJ0YnsttX7bIZdwZHeoeFdc
X94Q8PglOaso+oRpVOA0UBqUnm4DKlbkJY+1tu1wQ7AP7fM1Bu0nafmHMCUuyKmqCxKMYeFayQX6
XI3edV7AcLovLAd4TOezQ8xIQIB5cHPbQH8dzXFTlZe8tLVrHWThUk3qnBKFnarmM3Ws/pgGOEAN
/bclprtq3XvQtPax5T+dWoPaRA3mOHdAsJ9TKyxL8JWnWvrlmsnTuEHPt7HqyHjVCu9mV1MNQTHK
llrvx09g0xd+e8dxGG0DxYS57e1sUcre57rjNhjIzoaAx3I2d7ZIJHe9qFeD3hAINAs3yU9NLPWK
EZXQBrM9itaBjhSRJaF0l+/kIazQ/EqbLwpp8KK2Wozx9DYqhH8ZyhvCFJYiFY2zU60LDxOi15GG
xJj/ElU8G0XxSZb3wKNAU1ur7zKFMuqkCNeHGuRw66Y30qbXqv1hP4aaJ8GaRdwOe55sr3v5o8V3
bvjlg9XkH8Luf5nWu9H3+slG6M1daC5bwMkbqyI2zoNSEOWsOgbxFkEiBGWSE5zDEgAxawJ0InUN
TlUvu0fuHqMu1qPR0Lk10kthVA/6hEYxdIEiqAbgZpKjBOz1ZN7j0+bA2awWqTm8xcGZHD+Xyo0k
5iTkdxIUHyqpDh5cZoDLi9H0X5O8RiVwDLhDMIUbKb8P8TnSTAwmHbx6s6vncIJjVSmsibqDnxwn
bukhUA69tlyaWj0t3NpbweC6xkkRLPqW0j5Pu3Zl8S91tt0dLWvXderFHt+sImFp1BpyU8MFYHUO
xs1yP9K6fSBWifp0G0Ww8lh88kFQIkd2KeBcW+asf4KopKXHQv8h0Ustse88Idu9e8o95mFGoIOu
F5vRN59am1SkWjSE/ZXAhXSDT2Uq8zFAJ4z8oHnN0mwb0+FkSQQXjEjNsETJU9TF+xCPd6NwvkAD
bxtk0ECuXULHeJVOhLuYKxGibsRQu6vDAahR7K9V0nybXfkqArkBOvVthMNL1MiIpchHSiq0q8TP
gBcQLoeFW0+4Pyn+hWVWUC5YFEaRLuRHVg+opgPUEuhHZx7cV+N0D01kAqJJzYtfA2WfS2RR+oug
RLjArwWihlGCOTHSQw+jeJc7xQMcd2fhpnLlD8MDfoIHk8XRxm04cELc2KziwLdkFeOsyo5fUE7s
Azv6VrJdEP/D/otiYlNk/Ow5Ct8YCTKjyd95VBdgbjuDgJfoNMY1jDZefMcb240/mj+Drr3XXnKr
kxITT4veHf008TdcrpqP5QdlXxpQluHqJLQO8agT0Ro4nYAPGJMYQ5b1JUwbpIrFma38gXcF8p9J
pxHWW7bk6w44WhfHd1EZ3LBZfQ17E+d3hzQkL92WAhoLJcnkz4HsALRaJ91sp41OdFcTjvCx3YVX
nBTIrkVZy7NwomKhvTWJfnaa/ntAubHAO1wBfJAKVjIJopYeOXCreHMCYuXKCoU+8n+Odd8B7aVX
d3Y6h0qHGW6XVIqBpC5O2TgG7jX2sFWglm3XcWYyQXQbWGjj1Sm3guEh69zX0Y4tuk50ltDwlr1R
tKexvibItej4m2EhEfZYTj0uWtq4WguaVd+Y+yxU+8lDrEDrfxfJ9NJLUkUioueJHcBxE/evgVRf
psi3KtrwxgaYjTvqsE58KRsSUz8veYt6WNk2KXlSEXOOiuZSFj4uh+xYRPCjW97GMnCg4vXeEg8N
eariCuuDk0IzWG4ONzed9ilL/NUUXjInR3Vqy5upxWrFEflEQ7pl//uF1ELS0iH/Sp7Zkx5GxRKy
BLqyyA2DREmUAPpHGkDdY99aLBoPFykkcLVucrrqodV2JQDyLpmR7vpcufQ8JqaJaWbCqAJDjKt7
NmWIkLT1dOg2VeNRTgsf3ojCBup23U/FB/PgEoKp+8osaFFeaP1idYG/lKBCR30nevas0/EsJm9V
KM851zJajYN6RY8yA9L8B3gc+qZOuEpBzj87JaYHy5+tDmfdyUk0AxC3KJB/LJLnTqN3yaITbRNg
4/TY5Bg9wK1e0x6JRZn88kqe+XyE9RHgMR5CcRys6oVeYRcn8tBAyMTEf1cNFilLz7gKaGP8LnqE
2A0AvX00jW8c4t4ikJQX3Z9tI3gx3+bVxKVNgGbuyENRFvdWYx5YBzXEOaNfRIks+Cb9pcomf9dO
FGMkLe7jATK6C0VymTTa4ZRz0a4NnXxXIctxxfTnnRtRzCbqpVkJbDNylnnLy9SY8OGisl327aAd
NMpEJDfWKg7neoPqYIEfTgB38U5qGkygX5pBiFBMAq0/xz7q2YEyrXjBw79X/UAIYpl0y/DeskWv
Wx1snSQgZySQQUTWgbSrPQB9wsqK+Jmmg5GYzIsV05sTqbPetrGdB7zDxcKYSec6ObFTww8YQTVa
QnJZ56jQaDY9sR3wUMCA17jxQxOuV8NYdl6eoid2AfOhSWL7Sm+KhDdP6AYpnLy2InnM1g9KgJ4e
olBbRn722XqZtS5b4a8iSbLV1H0HEzq6Fr1I3L1o+Jc9u3yY6vKsJ4Lxg/CQvMMOTnSSgukoqObF
cIiBYNWpJqkoPUJGUWxNg31RQXELei6r2mMWBfusg9cxpd9jxvkWKHPbdO1BL6c3u+2Q+E40Qyb1
hpM2vwNOATLUurcG0vMmSfuvySxQe5GzSlw1701OPe4ZEtAkUbR5GLwJb7hnPf8QaBMnf91/mXVH
7isfNwHewRKTpUTWrLW4ehAdpTnIunKbkEa3GbCMc0MLQE4N931VdOhA1LWWHJa5ZN4wBslHZSBL
yJS7ZNnfLodmejBbmOmqhNMeTGbIOaQds0EjdiCpKNYIug1iHDNoXkbsWKtJELEJ4v0JPJW21Ep8
9LAiWwLsLrkRfaeRnr44ZBQspJ7IrSxoKT2wCXb5DarqmkpZbKIvOyEjDkhZuw4G61WkL3nSP+rx
9E37ozfFsbeNfRPqT3iSPqBFMamRXwSbQX2bBmAViixFlN1F8eFkhDgP3vArkShOHPgyC80jkzxU
ku2B+9El4bfT+F+qrVC1j0CaMqT6bflV6UiznVbQ7nUp4G1Ae/WQ3q3Q2wY2FUOqH0NomOxImBCB
G6991HtalaziCdjWBMFyoRMDRMUI1XVEWxmaMEn1Jj4NPdHDgz6eghpmlzNeLfvQGf4hzdLHsu00
FJxJtkY08qNX3s3PzUOjddHGg7vkkWxIuiRkrTan0cx9Y0HA+tko25aaMPc31CRnVbQHVSwLO7qg
aHqYcMJlmnBXk2R9FIrfmc0tL3l8yd4cV8rkN7j14tkSUNGJRW121i18G/mQbfSe7ylzEV30DJoE
oQwTB4vRbVqCLUU/Bas8Jy46NsZjCMRmYZs/uS4a4kMByJs2TbPzIuVAOihNEecdnbqQG5dSrNTb
6FUTPEFGl2WrsYlamAvnGr/NKve9+zjmAOFNdElBc7Rb/RO8hO20b26hvaJNercT44fIxI+kkXxu
91hZ/bBjaoOPX1uEcU9e75YwlH0cvNmBOhDNS4VRsoMaccYN5HAUtaSnqd8Hfo84X6fepU2M263T
Au0JATZwj0smiJ3uIOmX62gedmb9PovCdVPb85En6sWydtxfWRR3zPDszYTkbm1pHGxs6mZ7GPma
urfiYN8Br1hn2fCi8TYuUK1cyHEn6kcndo1r09lQrW67MPrMe+fHqbNiVSqH9T1fkIYwTIO/sc1R
0Y6ydLhB/UuGU3fJ1ConKXupq3xCNUhAbdHEy2EeiLrqKwkJPxgrJ103Sf8lYRxb5F5YhKGvQoBC
iM8gEEdUMGa5sZF2rlQBXDEQ9lb13jdZ59rGcEPMd96hdwW7MP2gzyi0LKieuzj5xPPzFFA1Hpz5
vne8H9+IOohJWsgMvzmWJlNA2Dw9ygOoZyy85C1r8FKGHcNbLEto+Dj77Lt986oQMXGN47iiGGt6
gcmiGZ5CMPmwGIkkHMyQyGe9pFsJUPXnwuY9gyS1St2uWZroNxeuV3DnZPk6qy1IeG2+yWOPxmnU
LqGXQ3pOWEXpw4ORq2ZpdA5B18N328J4MtVob3EgPsrCfW/t7BZkwYZhAVorskgCoNJSi2M+cSsJ
+ug6FJmxtUSudA/bwQZ5H0LoKb0rgR8x8JARY57iwNqGLRudYdqh7t3ZaC2XiJ5hqVq3Rp+6kx/R
6bpG9a5H2p4oUJMF8sSEIlRz69tXBzeXxEt2enrEtPijDXG8M9w45aE48HzqaGZX0MnfOsuylvbo
9Cd0s7+b0i3XdcvLLSKNRUh9syVADY/xY1bZ/dPYIHFt6tltilSz7zIQzOMu0dJi6/YEhgL+AQSY
lKsUEiwgRm7fsgRp1fC3yvhlHCdWje6+C7IzKNz+0E/t1bemZZ+hfzfHpePH64p+m2w1ykWXQzYi
JDyIGTqzBH8D2hUu6thjsgSKbDlIhKDakwydF8UZS34rLt0aqkzL/NGT3qnxzWOgYkzPzHWsurzC
qwmA3kfeGsQwo8grvwcNjriBr4yvsjfTbNPTjeIVeiG4M180ZYxyGWCgiAZ6S+r7c9iQPF9P+Wmi
vGSwpBPYq0sSzN3sIcmEDecquenMuBDDhf3B7Mdy57fxtmv44aIkDFbo9F38nUNE3gXzQL8hrZUK
6x73g3qvkMQL0x/PoIT5T3uXxghIjBvBT4xjttU8SnkKeIR7KQM9p9Em1jZhu0hQgGzKssnZZJN6
I1BcO39+S2TW3AaOd/vK+TLBb4MHE2n6JyFC6Zafn5DMJB8O86Sw5iFFBOv/hA5TElww4HapciOW
kmmC1bYe9Z1piRcuni8MWM9S2BEhUt42TIEBiA5WEO7sAABy9oKB8oKCBPixvvFD3JStW2Gh84A/
49D/rTTyYiheiZ+yfzKPoqNDLb8ymwsy/pU0Uu3IvJfqPze0rTGRcVVntJu5468FUsKlHn75iPcH
JdpHiU6aSXhYJPc61lajMot9G8L3G0yUz0RNhci346Z9s7ogfq0soqt9e1gjhoe7FgqGODaOYxM4
KykllEy8dNzL4ykHnFdHVXEMiodGjP4uokrycC0u5mptQ3FUHhUeBIb2TC2CLDvYQbdFF/zm0wEf
org0NlFP4HTuF3DK5HDqNfHYaLJe69PUcATtsXk+i6h3qfd858LKliyBRWcCoW+ckHGXWJns14/d
fAkORpBB6rAZoCLMR9Hvr22vgBpuTJBcBQWD4fz0zPXPIfps5OHwgdwc6k79wqw2fUyU2IUxLru+
CdQyRY7MN5zseoPCyvopNWTiedBFJ2zEaLKTfNzqIJQWoUHfYmfFMePFDIeqO5Xlc+L3kBagJewD
f/IXehXpR0VsGJuwBerH+ogUNwCtajFS6cMHYi+p1pV4MtzOOiRm9csiFGAdKtuBRQkDyorkk0Jl
Rn1WmNnRcepzEANXV/JckuC+yHqxS4iFqcZNyNKuYoAyyubR9lxYD5NLpuZ0AXp48WfQNk7uppI7
TxsPBpMf1ZKWkrb7uE53prkshnpXKv/iJtFNF+mVKJK3IXCXQSeWTvLbnPpVVWQPeYROOGrUT2YE
L4YTbuzCOSep/mnX7OHqlMngkFjcNgpFRCmXdjagVbeGReskTzMMm4V2nwUfuT69ySh7rfTknWeB
zcZTmGDkjKkkSxacyvtyff8n7vWHasbuP+eEcnLv+NzfnTg5WrPLkmTa61l4bkT6nPb5V0+IG8lV
bEE8/3nI453gUcNrE6H8yG551P6qTbTOUtPCZazyLyjz17kQIYhjzk8i97iprkgSs6NbiIcRaPgm
ja17EQzJCc+Su/rblKciqQs9IgmMy9zo3snGXXqVfpKh/ztLmSSpLHvRze6RlNBPR9gXTAHkL+O0
Gaz3v8VaSvQqidhk1KWv4G+3geammPXbG2pC7DaaZLw2o+ds3kHbWKCGjNcydF8T2/9CmZKqYLaW
suz0Ewe1fe8uyswslwHt/2TMUBHH/yViCcE1t39yKragnKe3A9TeMXLItfC2pFnVndUR8scG18lu
eDPeYz94+9vY1WCdmj5bG4FCe2BbB5EyOYFSFv0X9s5sN25ky9qv0i/AAqcIBm8zmfOg1GhZN4Rl
WZznmU//f3R193H5dNdBX/RFAz8KKBRQllPJISL23mt9i5oclliPOGhS3aYTMvRiS+1l2fQ4OeoH
x4oGXKRnJkPHQEvKtUYdvvEn0MJAsqVXAHIE6Brf4fo/odfyqZZlS/BrQpoTWR4wnSMO+PZwy5Tc
JgoAz/+KnPK/tQL+X1Xxwjn8Rf73T6rLpzrKo49vH//2Lf/4t6fi/VtQ/KrA/PnTf2owNan/sVgD
ceXQ4IUjIlAN/inCJMb8DxetJRJNnSfyp57yP1SYBipMUmRoAZqm5YKJ+Yei19D/IDxlsRRaurII
8/wfKXr/6hsUeOUcfi+Mg+TN6LhBftMsGkFgcwrX3LVkDod3Qq0V8x9pRS9plr3pBd05Ood706Hv
/MsV+y8Ek8aiFf6HfP3Pj4YiZZkSm6xCovpXuWQtWRAZVaFpJLAp1B4jxxlXxij2EPUftd55ynFA
r9JkekntgggThjirXqYkuNRrnvyS+ierjRV88r//xSDw/PU3gzJpQW+wJRpOvB7m71G+JP45aeWm
/roB7O3F2nQfsOkAQ5qgzWYYrunyrgvOuknJZLbWHA4D5rc5QNgVJiEzWXrhMG7V2k5oT6YNJ36r
/xwSlwGQjAHZwJ5uK84s+0pYYCHNojvG9NhDM6sZzl4K5jZZ8FAb7akl3D0cgcnnqH3WbpveRTB/
VqI7NMV3BHKVl87y5qjgUqQpg7uIA6UVYYgIIFGLkUNSNRBRr82HBG2JaN2L4yLwKMTeMv2jX8Xv
hls8jjjxi0rh+Wpex1F/QRx87yclicmxu4OIB5h9revJe+9w1J1t+9mEGL1xS/MM9PdOVTTuEofc
g6SzmTbn39kabG/A8lGV8t6W0QcRQZwIhzYGz3CcLVbvUKuUh9Prxae5aedqPKBk2BeNdeYYRket
HcN1NuR7iyllJ+i2SyN9sxrje2nMHrxWLoZl3oexfd+LeZ/5wS4KqCUcP4Rmi65rVZycoGhgSEIM
62cHt4ea6LAvKtw+vLqtdUItKoFfpJtAVqihEpjIFqVRHvhrI4N2mJWwxJrgk8YuYoH3Kq0+sqy6
82sKR4JMNTBMfHHptzo5D+Dpw8BFChV05j6DUNaFhMbVenfBXJfDhI82jgjws2WLzFG6T44/8beS
F7QljDFj5k+2HTDIjkcrTLCDt+NJ1FbDEZARc18S7hFoG0zsxLC+jAOPWRbo7roxSwap9Ho2HBz8
XadLxgi69hxTqKCnhdGMZXqVFLOnmHuuxOCnHATt+7Zt1nnSfmtCFDtR8ZhVRe91QUSF3PCG9QUF
TENjq+iaY9dA3tb64GL2jYl8yYckPyg8Yw4pngTaLaMtMuFav2WAbXHfJQMG0T6KtjhmsUNTxNgE
BgHYkkLc3A9yemnqxloVKvwU3H0CBO+sEQkUSQskNqRRtSk1evIUQ5iBbC+xJ7HLVEtSmkTwkyeE
shRlcE+mvE0MecBnlxmp5FFzjU2aQtJF81A1qLydcjnqkxE91qBd8MMM5o5pNYoiRMlr20nfwEsY
LXyXUZxhRj6UAd85lekqwUzFAHIqPULlH13CO1ZClS6zqq+lzGecSLNBKyRortPyr9ZUV2mZ2d7y
NKmaVWBjNFRT7K70yLrUM9puoOGOmX5v52vs8lwKqnPeSw2/krEQSvghkyH/8kAHVUnbGs6SH/PQ
UaMXLL5pQMIOLAWOPQXjGoZuPoj+NMIhFbdUEWQMYnwVz01Wv7aRQ+BF6mxL0oR6ZtttueS6MNr0
soZ2Nv3RV06o/KUV3uMgZhbfm/Q3/a68ARcVK08VHybD+TYz74s4h7jFSG6VtBCYw6+ZjHV8bAaP
isGSXGjFY2Dj7prbhnYZoG/YRoKZtF/zOpQWv7uyUBzGLZjyHs3XpHNR+I2haT8OeoJQDOApmwRD
/JAxPaNSBv046PRb0GvgmLIbp7KGNnSGApx5OXOeXGufamFdYS6gj/bVSrc+mes9tTaROBXKwHU1
aJtYUlxp5JlYuXqyEm1ERAMwsAZxU8onTYitOfBH0BeyHOXDtZrjrdlANO/jt2Zg7Ryi/ibRcA8N
kc7kUfVR32JAzjYyZ+XI0uAmXLxdDL89K0xJoYjzNbOSV9pNxDXJq9lKsYonFgb2ijSKPyK9tBiI
HAeM6ZtJsN+NztdcL09Fw5cgtOQ9ts1jOqiX1kaZq4XqmWa1s8pCogmaTjzMZXDStR8qYUOULd8z
0r9TqR1zo371E26ykg8ingEu+SxpRWvdZdF0Zm8BfUXWi1UB1I5Wun/HafxLnvGQEnKOCNSS1ylj
eMAcTnG7fWXvOqGnVP31q1LzsbHyu4gwRgYG4uaYA/Ad4oYa3XnSiEFlueVzdH2V8CyUSfjmmDH6
WvAlDSMkjXvisqxW6jlpn30suyTZhxQq7ITBGL6XE4NuR50nh3yqekZllZdM9sL8nCdslIjIxMqu
4rfAPwojf/v5ybLIu21T0XPGgg4rKvSi0Wr2ceauHbsmv66O33BTQW0pmjs3QCaizBcRCAIuGEkZ
zvgwpWtZk/qr56zHc2ddxyTYikIc2a6IAuFt1f3sNgpqewHjDMDbKgoIu1R99Dw6bOl9W+yqyiDz
FmDSuvbT96gpoKThDY78pZKssrefu31JD9CdOjqF4ScdAnYjIrpMEyE6zgMUIGtlu8+q75BYpweO
Ok9Jybs1i8ok0Zr73CaEuk258qgPkjr+iLl4/jBTi2va1s7jch2b0XvV5W8gBe9Jt7lOMUcEncJm
HQUtmcYtGvvL1C6KtCstrDvZoocoilsW2sFmGMZPyAAMBDuouvgyn3on/Ejc4tYXuUfEwLc4LQ1a
bqwAc0/AMEbdT8SgjRfGV0RUpjcsPzjQaY4Nehs9q2TfGUcOyY9I3nObhoRZKpYCpe/QAUNAm0Nr
Uyj3qxWNhWc4HSEB/XnWS88vuwsnZSJ/LHj8jarPTWduiR+/aUZ6juZQrhiaPhaZQTMvxE7r1ObR
j7pTyQpNhu3grr8WKWOQvuBigRpgf2cXwTbXrw0tY7I6bFr8zis7CD+aNvwsZXfJegKXfEzwlvbd
VMuLHTTueqzVe4HJASFdIhkNLEejoQVLxCq4mFunpzGQlzzoL9HMUyon1jgnz3YapDoeP66I06Rv
fpffMEK9/DwDVPm9XZJ0Cn9WNt+Y+4rex5FblFdTyx9KzKTMasJyE0zRTsIjGyeyUaZc36SlNm0n
925orfZoNjb4r/g8N/kjUGBtX2PCmeYB7F/CGhT39lqF4fIfcP3j8gi5/oOQLc/pZnPDB8YIwlDx
GL5J5LWb3GIiyYBHQB7In/H8cSmGi1nlb9lM3g0KmnmeEPvHw7ohDqFbcn5ApG2bolhsG82TKoEe
1iiMBjoZnYqmHSsD7SrfprDdhkwBOYG+JKa5jyodQMccYB4UtK/rbEnW1aPv+Acuqet2G6Bt1yAr
mxNnxZFuEwnZPNwdygOszu63LnCvblNza5rokXyW9F1Mxj1DOhLDOIylwv/IDk2adp5qAFuhwwP1
g1vKKBt2Ota+VSs4CzLiYX0ApNYSMdDyNtLgw//BeQcDBQonJDkDA7Oyt98bF7e5HDkqZbXzJq3q
6e8rjd9LIJyUDlMKC86GpeTig/trCWRidjfcDvOQz1ddz6zAbcrWLS3etVrcmTMiWLSTy5HRqNIb
I0NM5zUTVNEe7x0HhzmlJ36Aqv8Xxdlv5rzF47n8ZtQ+CjubYf80gv7iZXOlrFtR0MVCE1IXw5d6
Dj6kAzkkz0myIkeNqFIkaMlTF8afcdK9Rr4fgNwLvk39AOOwcLdEkBG4xzJeOuboMRzZzy37OGF4
566L3/BREL+7HEyaAmIhDsG1OZSxZ8DW+/vL/F9+GVs3hOGaZPIq+Vulie+brNaU0sWMgu08cBAo
dXUwWNO9uuP4yjs/++JRRuLOsOnWZYtLMDyydACElyedwLQSKl1SsVUmI7uUaM4IATAZZKiHI1W8
0gLsbFQopdvdOt06MM8/EyJa/otvYvyWxfDzthD+phwY/C4uw9++ydBPxL8hs0UZZemIe/SX2WCj
74liTOW9Q1Kbh65vWrsNj7Glff37C/lPdTEPBQU5ie40H+hqLIitXx4KRcu6QvygrWmUX6DbH0vN
+hchF8sT/0tT4OcXRBVgIUBfWhs/4wd++YipK6d2sAONKEKxS2v7SpebLhpr6t9/FfMnYve3T+Ij
bOyxlsnlVL8R8qbMyFgMY38d1tTM0zi9GOK5mMavQIgupC4eMZ+s7I592jGXJd2kcwyVQnmkfTLm
BU1ipDwPKcmZQD7zXeMg0XQq40US65cSjcgbxHG2Dj+01L4vabmuikKcQhh4yycAl38MJ079YHmO
DlxnqxnQbDrJZ9rcdbq4hZ28Oq1eIMNDMS/9U8EHrGKbNoBc5rsddQ0b0mvkRC69ZSY9cIpXuYP6
fKyrg+7261ATe5lk5OZRXRHxY3xqj74u1svpZin9pR6/GPmFQduj9MN5nY8op7SgKNGhZ3dNpyge
ciJOqsepTz6DIPxEfHSwU/9MssNr4qtD8gPR7eVno8YS80vLwYgNw39yLJTQvZVyqJvo7zMQ7l7D
DpunS3k7TuQbs0lUYXyyuwpJJWVBoh2lRd/Zimnul8GnBI0ZgNeRKP4ofcEmdqA09KF6axTy2EEd
Mjc7ayheSptL24bFY9NRVC5FikjbZcNObrMvd8omSxD6ZbKic3ItlkyAAl5UqGqEzarfEBh+RCYO
O8cbyGXTAPcNlg06s1dPScYZmA2DkXJQ3zXjK/hNH9Q/qJEXevJPyzvQMjdYSTldI5WcXFBKKx/x
4zqP8ke/p8YMf8QV871lFOdnqC4Hg16/Yr7vuqD47PvJBjKTBZ9+keH0q6Av+dVrUHUX9KQ/cmaX
mD+m50WwoYzuYtrxqU9SEIDy0MbzSzlHH6FGk5/wzDRSV9sK3n2O8X0kD1bLvuBC8FpbxSeF/Ld0
FSHWzToetMrqLn4DwrkuGfa0DYKE/EY03nWM4zMZSIoK2EWJD04dX2ezCztgUH3xOsfGvdXH73nE
SdAgHHsVLgVVVEybOayOVsWOnQfpLdXiz6Txn3Il9ymxWKsgYAMRO1M3ENxL5yk2+LEwXSbhGSuq
LqggKV2zfiZ0MKBjQoLnR0dpovK3Tm/fkOsxKuSIZC1esao4JGCyaFo51ymI381x2BFcTP1TJB81
Qh+MtlctsZ5T28W0AVvq5/Lx/+kW/4KjZ7El/PcwglXYtd/+QtBb/vyfjXDX/IPBtbRdThbstmKh
lfzZB1fqD2fJLGBr5gi0AC7+E0Zgqj8sjPYWcADEKcIy+KH/AFsAN6AJzj9L+9jW+fv+A5Lw783n
vwPoQU35y8ajkRBB8DnN9iVt7ZcNhyXGt8dWmHtyZiYUxXqJHjHSqmwfqqg+9tmocyDr6oaDr7BY
XKH6yZ/6QKN9JqcxeVEhvKCVT5fms41G8wWAbUKDMLGQg4CuEe90DPp0jaqaY/Zq5q8VXqin7tcR
c9XbgFjnYQoD/VJ0SX2x68yNbzRcg5D5InTPtWF1BlagTgs+kxoY8qo1NCc4gzFmFYOmbRA1lCJe
Xjlh1ghs/TCIGZrHJV04ZfrT3qL11K1o1PqRh+looMBB4Oqfa031BTrqMHo2EDxvtNpxy42GxiVf
N3JqBeLUxfOUGaiCVhwyR9oc5A7uSXaUjNFlfgmNMX2DJDcdYSO4Z3Mwo31GiGvCXH7m5TUiWbwP
WBjvqnoedgGCvwXVQDLYqiXdxavQl+Ilb00gvZWRFT8yJBpnElBqD3VqlNDfAked65b7hqq3+ZFb
MrjI2HSuQWG5D46Rps9+D1vVwGnASmXFDid3CGx3lM+wHgZFGWVJAvky1Vdf2lRHcp3GaB6hlcQP
KbvBG77K7iFL7PEJ9ymiUc6KznYQssJdWsoP2067rSoNaAXIekxv0uPmQU16h1K7H+Lb3NK2Xbmm
Xd3Rt7aJSVX61bUjSsY8ca0D+dI02vSgGCU+hlp8N4kvLNZTzH5bSwthoGPpe4DpAfN0d9rQVzQO
juSEvCoxD3AeRit+TsCdkfmziKVFpvElNcEEf+VXxA56RQ4FCc9XP0ZnsmRAs+l4DCWUR7ZOMFLi
M5nqrPGiatDNfUhGOQdvW7ZfWl0TyX4WBifGwF/6razh1p1uODaguqyfYLSIUv/WppygkObGVuSV
6cQoMsxwhud6SuPGEePRQauKyM4vl0ZLENF5tEtH+zpzWZ4iV2ozybwW4PC0GJujoRnBp1bPjo3W
jiSTdqtV8NbWjSAYCIC9GdIq5x6iwnfMh54xBL3vOkzJqLaWJ7kbKh1rNPZroCDOQ2Q2NBecNOg5
igvDPiLn6g6VSTMTpltl7wkPiQ6QweZ1V5jhj8zi263xsfXf684ZvljKJVsaOo1YSAUhYUdu27/6
VjdOnlswvXvN+MNy1+eFKFdSL9pvQ9rioguNSWF9FNpYrCbfr+8qoWjlFpjBBUEdJeQtzekItINu
fJBq5vzYtFp6Q/7e4cdJMFzh7pc9o3s/+ApHtLibTUO7t0Vv7bUhwylujHjpTaIALqXM6CV28QDA
YLKCbu9i0Dv0vfA926gJ4Yss8BitorG4HrI5MjelLgAF5hXhN2FuTkiyRpTsadm1F6U7ZbJOGVDw
fLQGAqYJIPrK6MuAbD8/P1iFZd7aNJ4uvqxwXaTwr4xVF5LL6DpMrig/BvuksoxIFMPKxDnWMjK/
cpGqbTXn0y0knrNbK70s3twxpLlkVl12L7VIElYu+WWGPN26eoteRuvrBf2uohPRt85VV6SiTTaq
Tc9wQ1kgt5oeisZ8NoNLqxr/tRB+81ySH/3eZxI3RDsmxq73x+HH/8oW/38ITWWz5/33m/f6W/Ze
QET6dZC9/MSf2zfs9j8kJCEDuI1t/7kT/7l9g5z6A/ws5ShGd+UuG/F/TrHtP6CP8/8WwM9PntV/
bt9MsW3dBXUlhAEcHc/u/2T7tpdi7R/FHDFVhs0InTE281qmt7+PsU0njed47Nt9VvVA53CxNVn1
NOLqPzPCLQ7dwAJGf0mnZ5U2h6Br9bUskQT2erGveXH3mgEWwVdDtumiguK5CYJtOTJ7qBFCjq3P
Dk+WxqGbqXAArfU7pM/IwvP5FYxt+9wJoqldXqXJHokYT4J8kytH8gc4QVeoj3AocSJ3ymgH9K6j
oYZgzm58fKVh+6Wr2eV8TAq/3MB/P+X8igUWfz3U/Lws6A7YHhUGOBenxV8PN2R4dVlUhc2+1cW1
tmW1j/ghT7d58a0lfDjVMN82NiSlalCwKZdrVeiTOBkgfYjKrl77KTwGennnkAOxKogGJriv+BLB
1SRCtT6W9N03+Ocp6nTj2vZW6yHkira+EerY2oz7sPWzS6AsxEMYkndwZBidg3X1Mu4jlR7R1lkx
RDurn96nWo3bgNFR72rp2dX78yg08kvpp9gcmlxzTLZt8GOGKBgnM207K3yWzpyc29HZ/P2lM/+q
Tvjz0glSiXiiTSbJgqf613Mhd6TS48Cp9/RCxMns8nGjV3gKMXva3Ma1BUB1JVVbHKZ8grCOzaKE
tJpr5jcrjQjZyHscPm28roP+2SXx+0olNDbT0t2jdQPAEYVcNqWepuUFtqNcUQ0u2zjNOK8dgZP+
/RdaOkN/fUPQWvFm0MoT9rJR/vX7pHoXm2NogBRYPhkz176StebpZhHt6sx4yZBIaRnc0qzujX/R
1PnZGPrtw4WQCpWJw/tu/C71aGFStTSn2n0zuIyfiG86Zm36lC83/ueDM82vfWzNpGrhUDCj2L4F
rZuAmQaTxa78KbkBh8TEW6Rp9Bsq9LV5Nxv7v79Gv8U7LzedXxNeJbIYy1D2741CPx4F3Fp+Ty6U
uR7gTx7CTvPwo5OkM/unsGWk5Cj8oHldNFuivR8nG6DF3/8atLv+eT3DakhJ5KAKgpTm/FaVyDK1
c3dOh/0YpEc9v+Ythl+ttpAV4ITa8BTesMchaezGozQQoYRz/aPuxeTFhrhqDN+BZyCRk7Z5kbMh
9wn+aJiPPHhx/Zo7hxhdieVMb2ERZ2ujAtI71MMW6tah0PpXDdpMm8hzvxw1I0UPonPWmTSZTU4h
9TuKwPOYPzN6FaeyTPtDU0rIIy184tRa9HboA0O3+SJ7goiiOQi9MIifq8itt3HcDkcfe9CRMwJp
PjmthklVzUZQo2RE49Wc/jSnvBJuTkARx0I9Kw5VWQ1e7EjjYCkGDxb80S+mmLZFgPcuHkpnN5lh
uqlmmhmAY/K7IuUQFgXkafkMuU6wv/ttOYGV8zGrTNDV0ETF9+40BC+Fj3yXrY8JiyxQuasLSvJP
yzYfbRneYIc0kMzo08jgZnVztjE7ApNivfxKrkrm5dH4muqB2Ir3IawTb3Ibi8UB6WrBs7rOlDbh
P9QQ/hWaSQtKYOFOjIjDvoQWvVC6Srvazjb+L9OACDEy+s4a66LC8gBpNCIjsyMEp9Rg/za+vopD
FzpEgz4SD+AjnaZPO7UqtNDBfd22b2xs8Q7ie7WKMJbYqb4Y8Kz3GB5LNlYMeuhCTYIKwdfuI76d
7TxOvnsPtuPRweK0S/ViWEU9pLKMKHXdTqCH8PlaaliIEBmG5Oam6EELYM/9QqXo7+Oh/qFX3bfG
cUevh2HmChZKsyyJ/Kw1fY0sJF7lBq03vYi8Stpfogpq2eRe46CkuepWuKvN+grrFUR8pj3abYEy
GVHmBOuV3Ihn02ie51Kcx3QRv78zuPqWAbNfd9TPHszqk8ngqHYPaH/vMjHteyFnzrVzTFBYIzd4
CDe2TE9TOEYXFKzEh4zOztflG64hVm+I7O10NmbrZsBKwadA3QLSXNcieO9D/gwZodvFwUbLw3Mp
iP2I3dQ5pM1bN5VPwYI/skCge2NiP7SyWzwvaEFlOQOsq5D65gRqF/3sX/gXmqQ8JC5ee9MHPAfA
PFuezya89YR87Hy0TivHgg7ourVx9MPhbeib4g4UFmZtpuXQJ/R9gEFgBYf6bYqsfku3losUYhgy
Y3GruunkGB89+yj5w9rMC+FcGHoam6pwu7VZaYx5KZq3CUXDPklROtmonwPVkIKKpWwzhQBuUWbt
VGhchUzbs97WuPP0jmm1IRaZyMsoSPgeteIC5I3KNwtSeHR4I8vK+fIz7YSlZ1i7PSAufqUczQ68
YPekj2CY8GN4oEPv/ECzwHsx+dK78VDk7TtWwmrbkB+7GP8QihMQGxyyaVzDzFBsCX69B4CEPPAl
nJJoa/fl9zgsfjRxMD4aLFUpo0bkVvMr7KEvNs6xHaLjYV1K0b9pBwlNiXZkd8inSnhmUCfb0Dbo
wCyJ2UHMfDb9FCF6ih4f8r5TzV7CBYYTLJAZxKjjVJqvfYq8L4lev+LpMr3RrDw9y2gwF/1Foz1g
hWh3I2UArnPhp7vz/HUs4DmZ2ADxgaI7L/R7ydyd1CgDoYjdfenBVay1OQnWqjEvPtJ7EkqSvRPX
5xo9zbp9TWGGezDY7a0fhSamNtPkDoLWd7QAFU5vw+spkreYY2zemeG9mV7dCciexTwcOwFd3Htd
r1McNz75sWZP9TjjkKoTEg7JdtmDSqEZkQMAs5r+o/ABrmW6jl3NeRuzQxZbi/NGY1VjEIHbhgo2
yvZoryIrf0AM+OwY0bWJfgQQI5NUI6E4ssQmQHlg9laCaLy+xz3HeEX4841cNiIUzDoqDyMgga3K
6nT7VKS9s0ESgLJmTreAPg0u63eOnopmbnGVbWSturbO14N23+a4lkxNtV4fG/say94a5oBiZ3Qu
6UREOU10WslTeWCvhBqix6cmcXHFmDZvqdtdYweenhH37IPp8iLjjQgXHLiKvBzKy2JA/zK6NOFJ
r3gNNnpfj8eJ6IKo2FGn6mutDPcJntmjnw443Tmr6MFzjNyTQO8X3XEendJ/zFz/W1Vfg26I9/4s
3xLHPbi5m97YGzZN3zSeETiV19aZWAPB98K7qE55McvpQ5UpiUlt9jWdInJJCHmf0FOsOia1DDRU
tzVy94cet/bG0LBu2F2ya4ogOWDo9TrGLXhlq/0tqzrr3lU8bP1RDHQPaVctUdIvtEEjIGXI7Rxy
uquS4ZZCSiUkTiR/MREM/mtFM1Pl1mLd1E9Ou5nNclOlOFNSVoCtlpsHoxJPgBRtiAz2uHaG/IBa
F3M5gZxuUtygdrUlmthZZJNnCG1vRs3shYh8GoYVVhybTNRmxB7EVkZyxGLlhA9FNdZXU3nChQ4D
/AS0K+HG6BzCbit4w8hKm5oNQ1eC13qMYO5bCMhpZ+f65KEd27WQGo711qVxcQ5SYz2O4fzcN7Rw
RPzFgQm+9G3rA33V7AL91GHIz2PNA9AeCgNCRyOzXT0W5imuoABkgVwW0d3QmwJTY6ogH3RQPuIA
xyycHtFJbq1dR1sz68Sph3987ibwpoxjzqHs/XMKy75MhmzXTYvNOzbht3fWgXX9OwyBN+xJ/i4j
1n2bQ+E6oUat18NYfk8d5Ca0ZGF0HguTeV04q3WsNf5ipwJmMRaXWnXPkHNQeTgVkyMymfDqJAFc
VNwJZRHvK9QBCzwIMWzckMxuf8a4Vs6JlG9WnB46MwrXfjQA1suaBqxRfu+kqriUeejxBlIhl8Pn
VBk3xRR/VaY4O503Y+yumaaduqAkFqODEpZYPLKVQTq5kYhjrqbmxXWdtyZEzMj89hzFENiWRJBd
N3CsGIk/LmM8Nsk3N4gGFjKCwC0ZPtcmDBff1T9K3p5BmECuygcNq+QK4/1braUbwjPIvEY4Wo4n
J9Uf7JFgReGD8xQi+OqO1tGtU6/V/acsnb20Q2pVo1ZaMcMGQMUAau0YWX4MosMcTsIDcULAQGe+
BJQAa2WE96rgPban15iDytRyM8pP1VtfatmF66FzCKicUZzTAMskvhq9uguJLogH92uliqcCcbPb
/TBs/2vrWgNblgUEW4+qY1XqH/OMvbsCpEsHjeSRnBQvhHpST9YmrDfEgqh76t7/JJfvu961X5PQ
Gomk4sLTiTwCWcUCRNBwKsS48eUEsHImr28crog5IatW/bSuFYfVigCXLPzhz3eaMdxlefeeaRXG
y05TG6OIgYGMkOgE3tWFyBl6efxSuaewz59bIhYaO7fX8Be/U/NPStwTtKhRaDCbS9A6VZIHq6G9
w1nNPRU11lVNP/jBuHISQWO3mogUbPKD6GW0QqHSnAhWv9MxynhDATm2qHdxWT+0Btg0kXSPFfGF
sWZ+zIBfgUHBOuie9cl/RdSqLzoM9H/GHAMKM7aCI8aqV8AXkmC8CTVv6ZWykUJHXXWaceoKsv7Y
ra9R4N4Muvd0xwumnCnjc38+9aNzhmf57tMDjUb9EZ7Ru+4YOEVBgbguQ98MiJaGYwdkp7EiHN5a
pWE/eNGUcsQZLezMuu7AH+Sc2cVfWxKoUcmdSUi4GLF1ky7SxKJgG+UdwHjIQLLsqksi7Ruu4Bb8
gM1dT86dixo7T4e7QDOWHAfnq5goe+JSNRszgo9RmMm0JZJwpU8FH9Wbz52NpLvRGZyaQatxGIfG
Osuy4wLThLY5XJIt89QsTDKiI5sHbH4Xt+nBO0koND0pMKhpuHet2WCyBXPrDslegrQY0mSrMM3x
bZ2aXo7tGXYaraMcmUBj5Ij93e8klYEC+mBgdOpr3PO6Hv8oE50yaZC7jHcHh1W/EFVIxK1DhXoX
lWHajJcJmmadIzazpCTaziXKllmQnAwgLYF5KoBds4ipIwJldxtPsCh7PNmzIE9hUbuWGdu5Uhsl
fLLTccSta4s0Y577kijUbWY7n6lTEYvL/Bx0aOyZufaglyUkJcoDuuJgsqsvSRleY9ZXpH/qDrzX
qzk92XVebfHtHc2eg5FeIMWd0fXFHxXeQ6RWIWIamA3rpGh3Sggy2LqO4M20OWLSgYwMCC/FqdKV
ERS7Ij7atn3EYgEWIL0GrlmiW2Xml9iI2It5fi/4APqmu2nQHwMwclSAw4mlcWOomb87kdiknabd
5EJdQETCyNeTlzZi/pgYPsFSCipQLvvDNAwTqvH4psb5S6vw0KcTMsmhf4DhPN/wiNIFc2uYFYET
lEdmCuw39Mx7Y1NUlnMw5nbCfy44LqPCLFm+ZpNU06KdmEzi+weSeuwnTvG2hH0VGeQHESExeFme
nqwq+4hBM225hQcJs5pspTMRX8/MgVaJ+8i8AgddfHFMicsi6A+sefyPkOZpn190ZvVH6BhAO9Ha
ufGD7yxZT0JsUlMYj5ZWMr0ygw7fOL0HXCvjA/GQIyhFHAs96llyNHaumY4MMUVzcAtF64+MlI0D
YwBAIz4ZHXd2RMLLyXCakgK4xksPumhfpk15GwtM+jWSYXsZLFjacShRhCtdSi+CzUe2RnhLhqWp
MCPpyRIEarOVreqJ4K48Ho++k817DW50MOjFNh6psyCejjs8toS4oBdeWWzTZ4KQdl1nyYtvcziu
yHzeq876XhPHyK1siTU06kum43AKuwwwVZbtyFHq1xmTFNJyy209KJZxBNj1fHRoLFD5muZdqfdP
afFauKF/n2VGvuqieDjO2fhIVviVxi3UZmsKPFKqdgOATI95ifNg/T/2zmNHciTd0q8yuHs2qMXi
btxJ1x7CQ2XkhoiMjKQ0aiONfPr7MQoYdBd6pjH7qUUVqiozwwVp/MU53zH0i+6vU7ah3GezczUt
VwGyREpbQZCVE80/JwoSaYYc0dKNOwY16FsmSuFmNt5cxfmneABJRoNbK4sfECiinQmMPbPyGV+R
D6ckI26JrwyTbcLXH0dTzDA5gNql2d3vSvcIkBs6PC3aRZCiOyv16VWQ4zRsJQTD+OGzywoVz6tH
tHZXs1s1wUN2yx+7cy9dRmbtaAk+XR4peNQt7OvAGROLir2stJ+m3j4ykc6ArXU8B3qYUcEys69O
k2czOUz13NMJIhN2iX9lUgYe2nwyxRjvMimOjew6ps2rJbZtXlLTq/YwDnN8POLJw//JUyb+2TEM
n3DrnczMWyXE79yRC7EprgytyayYkUEe1LXxAAztpRPTBFAOQitznufBg6S/pJymA5OynsK7jd0A
kSNGHdsDj+Tmk8I3wEfMYU8Zy6B4o1rUtBViVGssLMCQzmsw2iZuXM0lVEzWiIJYZ6Ta9LQkeSic
4pqhOEeKTXlFu8bjBMeKXpQnlQLe1K3lajQFw77Ss7f21N5XFRJ1KM34V3p9H7OeRA9d3hXdFypq
B863jvGElzAbDOuzh7xnepNMHgiEpfmwPm2gZKQ+T0cc9CeVzUB1dIvjV2tRtOdCD9POfQeh1Z1g
YP8cTbaaXq1obJjNpDQ9R0pVjazVdjhKKLiw6HzgvL28wMyQhzRph02fjpHWtEgrmvgyoofbDzZ1
Z1VnJy8TGt/1e4v9d1uv8p/6JBs9RobKVKAU8dZj2y5LdjImBa/ZAcaHlcskEdyaUv2RswEune09
48aHxDZ+ZCWgKxYH/YZ+iZXlanORZvXH1CCqtaP1KOiEoKvg+25E8NkOSm6clHyi2AfNomAAQz+I
cnUbsVwkNtTPYZpf08XikLiJuZ43owaYJGmzo+2RUow5+cUYbGNjzPan0M2nquzZ6cbVH6c+1/H8
QAbWlV3+DIswyfFmiUO/8itHqrzI14K71p2fBrJV9prmnCy9IfnIZBLH81efZRvpDQjtKQXjDyw8
NVrvMtT6Lx+wA0EJCfhU3p8LRHGLeIHpJFr6LS5oyPEsAAbfvitm82gXyzpTnalVYTHlxGRlZGlE
rRCf5SiCnavFDQ6Zwd4F1BKbpdtVYi1hsZKVsItV61010qUxTjzDkcs2VR3z+DvEqU+B3fAYqfCw
ATHrMFiMTUgQe9Ag2JrbxyGFpzWbXIONZj63TvxktjaBD8XXMLccBQBRt8Yt1hGMGFk7hyhgJDVM
Fhno0Wy7YBwsvMMypXvf7H8hwdlBrvjhpU580M2d6OmPh7xkMDwtoOcddO+Li+1wBsTULv6LDWwS
KFbgEdUHmMzia64CLbgf5/zX5DF87fGYHUxVF/zQ+b1Q6U4fbdhYtngsl/JRMQlCzV6eFUBYV5/Y
bHno9PA2YmMro4rjN5YrAEERuKEteQeUDzq25VCHzPmdv5II0g6fYIVBz0yqg+ZbiGwgP1AD8L0B
CuFRy08n2HfmPkHJSLDGO9eOw5qTAImMYpx72CrKQ5PiIyjUFiEV2H0HK0BS5cneqKzQGuZjb8EG
bBMeM8ji6JIY2NWuRxno5d5j6U3X2rGXuwUg4qZv6S5Jo8Dez8W6TZPqNqI7iIhXy3c9KYHbvoQx
6vaQtafyI1lT7XH/XZgCIOSr7RtShReTri2i0GCuT4amVZGc5SYnjdi7beb6HOkzViiz9yhhEFJP
nUuXkMX7RgNMz1ih32L3PWRODteuGm4kM24ZmH/NRnHnq/FCNPMeqSC3tPZoLTWs0GV8GioUuNKy
+Lzb4nNOTpPIzs4hkwaFWK5FJLLduc7wxWQBnp0xSzrKvrlJE1sirfxCbhaXB1enJJMeZyWtIC8J
D9RQXBhflSLMq4k9SClQjMpl2SnTRtNIptbQ8zMdD57NONqhAwBnNqwXL8k+A2/cicK/xI062IRI
dAGt3RIwudDpccoa/FUX+2ITy62komGoX365ZrwJyvorozLbd2mP6WjjdvYNBCcap9SwCcRQZuic
gnx4HOvO2DY9ZY0BiGiUPoMBq9o3Qq956EJU7vTH2pxHeA0ujjY/xwk6AsewFhJBZK4hU9aZSHpE
Us43rcvQCU/oRIZCqkPLFTlP474jOQWQu+WGq3SUpckhIbDPQh9M1DeIbedgBpp+zpe9B+H1itye
b05/qZFphg2hk5EVI09LkK1CuCnBkzwlNkMlraJU0RB6EIEAr4HtxcKeMOIsVbuYDAnMAElBaWdK
Ll3CTA662z1CTEg3JoRBJDQ3xrbsFop2JJPEolH0OKY6rvw46JD0D7Dgx1w+d4SWnDoyRlie0C9m
vN5WlSRqzvnjvCwOyEz3EVrnFybe+9pPqEcn9z3vVGQN03iwrOk0VCWD/bjbDDMxEjqrLaN1b7Gd
vcUuwynosUsw5mQdzLR1gzzObmMefNXe8gTwX8+MPau1/q7Xxygn7xaHGF5MvytrWM5ihEwXojDs
Nhxk45Y7A0kUqDT2A0FNq8xM06tmhGKjOKc5USicEWr1djPNYkemsmAr2valNGQY5L8dskfCcbLg
JgVQR2at1NnaCUy9Ou9hnDI8HTyfY0IOVoF1ejywX/g5BjmRBjkqYr85jHmpoq6pxLbszLNbUJd0
3fxq6cE9F3mzcTrOZhCg+JBAeaYCYo3RQ7MbuHG2ZQO8dfTMK48Hwj+DQ2NQVgIh2iAxFwBkOP3h
eR0X8BWjAUReKhxgls0VLIQfwaQ5rmENeup/UYWA2J+LIIxJGWU3CI1X84F9yILi13AJOlB84A25
rlQ3I+F+ZctLyp8tWhmYrVTqbTlFnjhkrLR2xaRDLnmtOlYvyJfRaOdGSBqMPAUgDu3WZuDCheC5
1Y9B/S6NaodnJH2rCvnQSPFHqU5/I34WVk2cvC51CyKkQvvF9bEvRdeeysJ4MoPuMa9g9qjnCphR
VEJ2R2UO5pLpt2dPsIll8lwboEZk+0UpDJ3Xi1rPrh8yiwWYhiVuDddhyi9nhhyTdRJ8N+FsCzfy
5vSHNy2nItC0gz4xCRicIt9NwBEP+oKpnnr/KBrGIBrgCTDqwC7pX9Ci+y+ddbRiOUINffJVOe7G
ooZ81pZ7ZUxPSB3CKugfe6aWmQvpEQHBKk5vN8ZSP7pgGMAkodwcVlSQIBhlXmB4p9BnQJ9QfDM3
85xplxomk1efi9nQHmzwAV0Hqbxf7hzVQRCWhXZJWpMxc8v8NSaGJa4ZdwrSHjoaic7YW/oQvzJL
Ove8ceIGXH872AehA8YLtLk4mrn5oRvzda7LH67Vv41jT/XqTVvPJQHXbFbILEXellBZgPzQU7Dr
gA/UqRbf1ooO1tGa19Nd4wen4Q2lAPRGfG9TgVKyEs9OKsnHzdqnKWFBxB5sE0h3jIQMyOMABcwN
cl6yKuKe40apJ7mtVqq5ZW8bnSeIYUj4ZArpJvuqnwDgQKBrzGwgt2y6ca7ftfQ9KEW/sYPiB8Gw
3Ld4uLYN8TrkCTv7bH0ZjWPi5zNLhEhaSlrN8lkPzLWUoAHzObQa41UEEoRwhllj/jFJNMnm1P3W
teRiVr0O+W8APCzGHbW1dh5NVICsRkIXvNLaWWcTZbGpK0JZ43RnadjnNB+1qA4l9DDET41v/GHY
iXFwvscxfu2qxr7G1rJf8MZvDDeZAGvhoLNHCzbUj0wrT8k8g2dehng/LkwIR+uXSUBQnOEwdNn2
bBt/OmRl0LFCTcytnwdHntRWmJvBu9v7vzDIhX0/vNkMSPRBY2rljASKgievDfUazBpB4zqdKRIz
UsHJgWMEieCSRWL3ZgtOsXK81gP638Qc8IVmTDcmtYwHnFqshiTXLNZHsIpsmfeuqQGbq2U0G7F+
P7vjJXGn+lpUBLXo833t8JCnviU3szwY1erDHW6tGZygzM9c6DYzMKe+4ZF0yeYo7J3rFz8yiUuk
S4biEAy3YZrI/6BwI8Jbe2o9bWvMAJkdo/Ej9iXbVCXcPkI5UYtOfE1BukdBifde/xEUo9r0WjEy
14pBy3XWe2HmGF0k4H/b6ukvc5QQeDthlrYbt6W8sxiYpKl1WnoKOmmClKiwQ7N+Zvsf2WzIzszt
xigOPsRENtPYiCyyNaxDNjNmFQs/9PqeGPYatlds9Du7aLHZxyhkhZedmNkOu8YYrb09KJeQVBtn
eaJ/pQxNtlIg5gZ1h54sbt9xwHVz/t5M/rnX+5vnr86OFuHJBHx47CD/4v8JpeMaW3Khtg7dF/Oy
doqgbQErCPhXlM87T8kPogvQ41I7yCRF/xwYepTYVQH2aJOmzEcNdyyj1AGqralH13WD0+KObMdF
9s5VYG0dD0h0W86hhTV/v0j/DfEyQxTb7MvHhEkvLZuFyYVgve4Ru+6bm36WQ6EdU0Cvliaecxx9
aeyekmYnEtik9nq0msXK84Q7OmZrG7voL4LF+nZY/OkCAxtkt74HuLijF+/Pga+o65KPkQ0IppvZ
DD13vsnUIuDYeVTE6oYKWpW62kH6mt9G2agbqSeZ38utOwcsr3n8bpzG7MKaG23roj0I6glUnade
B7M28aELioQi3sESgIvKtH3bo/FGsg5eQeeCrK30Y6l+94TnhNPAVZ/5VMZBDBKy2RS9tlIYqhWQ
YBsgcq1L21XPbTUEkVvwdrts2Q02xD2HCqF3jXf4+ahTiPklLRbhlYaViY3s+EoKN3nUU+wQy9He
LStWUqeFC1QWH8uObsIH2QHJ2j5mmh05c0dQy/r0a/W3RBkM3d1gl+WwSnOTdBB/HLS9ERsPaAW/
4hx9OVqxS5IF6W6cjN9O4LEMEaDr4lQjSCVmsLTMCQl/6kHz60ciWLi5cek7NBq7PqvCFApzXpfc
+BijCifhTkm914WS1xqVPOjsZagdSYZoSgvFcab/qnW5N+CxHPyqPiGCoqFHoNHow5orme/gGKlj
Dx+ImswnVYbnTmf2w75HkVFDjyE1UF4EI706YWdjMWCUw29dKgjNCvNGt9jbeWB1RuvI57k0qNxr
jmHhnGlRyqg2Hnq3A8vgkzper0Hl3wqnOiUScfbRIICqN5z2pyC/28dgEGaOOsihXlCV1BdpQQoy
FQPaxJ5YOXA1FUBp9in5c1XlXjV3GM9F8RP3ARWxbJctqCN9T9cQdp7+qNn5pdQYEJnTmIZ2wWYX
0Si9D+nJSn5Zo1ftellFYEjMXeIZ5Mt7ko1X1j9oNtc51cMsXcaXVXktqy4491lzUMW01xVTHyKl
+7OFDg1k43EurOGAKdPh2x6fAnfU6NGFfqkXLGyLvpVT9eAiOMMJAH6ThdKut4I/JTvgMTO+VpTg
Qoo82o1COzcJk/Qh2I826kqkAO+JzyO0FWVUlslrRZdBNgzsH3gL25nuwJH5p5/gj0HnzIfk2XjH
MX5MXL9xQXJouRSCrW+7n7KZerP/LLnu9/Yi0VK5+HIW5wmVQhnCHGD81jK7IAoGJcdPD3LhnidS
QJ8F5pU+/qc1NKDQR5AjMXFoPjvn3nDe9TmYcOlLPbIXJ0f4EMSPFroPOIcgVDDGTT2vg0zAl8xF
wITpL2wCiJKu1kRxAqR74abj2nsJhrkiuqOFyhR3VMiux1KLyHN0igBW6C3ejT79qRfi9xJP/aHv
Hv2quusmMWyrvqS+761jm9bPmPHrbelgiQxS4cCKYi6pDOye971OJodnMG31DFS2cQqcoOgGezMZ
ogP6zs8JqPr7onHDSQsQfgw1ITuYpjwZBKH3U7NYdCLonzf6OD1Tvl9ZKFibd4pYe2XK7gPlVOTT
tbeZWNGilfsgpa3xGXhyweEg1zh4q4xQCZFYEseTG/Vafg9ZgUkFH9h27jT4Gz46KAn4GnpecVy8
kUz741RmYEWTw9Cb1nWlCBLPYu48gH82ldJBG2ZQOv54aho8mBYope3Qez/nqQFwjyZm29qfY170
WLdSBeT+yKr7I55VcfKX5N0CnhM6bBgzaO/UYkzDSRVrSuQBdAVROlsoXV31Y2LIgSZafCYDPWpB
YktYTR8D3iUeVBQYOmOpSCDhTPpjDoSNkqBjc7riqHsz+Tjojv1ueaBBYIndM4ZmnT0OkoFwt2NV
Q56EnX8SvDDsuZpJM9OTaNWabKZ5qUAqk/DR1FRAAW7ZCFLyTTjI73hoI4UQa24dKqOuKUbeHhvQ
tCo/aDWPTp7Gh67MztpYoeJyETlZM+oGtgVMe15SkEePMKhA4Scow2zS6bd6HT8FBRFKJTcFC9YE
iw2ii6l8opLzr0ERQQy2dstsnKjeiZer83ByeKZwjMgTjWISIQnSxz8QULJtpevgnRgJI9V9Z+UZ
emOSP1kiAE/c3bKuY+HjtW/94pYRE72j3TU8+8eINagEg0SCKmVuiABlbxC5gFZY5dHsZ9fKJ9aK
z+dqJBrDo7Wosf1GIUAYcOP4XbGdWvGVjfNHAMOZNQDSbK/9E4D3J9h6n/Wax8dBcG5uFT+8GJhL
jGaerRfn+Rej1qduij/QhFxFhWkWJTS6vHl5zVQ87xsje0914+QKgc5JoGbzYHmnnhPvTJhilAnp
i9e0H8oiPoH0+l9Tnb3qdlaSxUiMb21p+IP2bTW9m+5ythvxJuf2ohQwKaIxDrPl/GZviF692Xce
iPNep9ss3ZTOv+dB67vOq3/oe2lzX3R3eoUAyxSv5WwkZM7MOpcVUG3TNADWrYkVA/xxwUix5iiw
RYbbrTcOBGc5ocqG/TSj6QGB9wkN5sIIUxFLtzAJczIZ2Txz+zn+1cJcBsMR/GgqB8dxIMpXvEVx
D85aZuYK4szfgpFigEZvjMoYNCxz7i2GLBamOZI+jf8nrY+gzxCW1e1PI/ulbM5b+GhbseA2LmGp
p8RhUpN5RHAojbhMJk1j/zJg7CD3U1Q7r3T3uDa4V4G0hsL0X4bE43otlpvN6o6zlIUH8N6uN16H
7mBV/R5CGIWHSVvrdm9TZlaRnNnn4XDYcRuDajt6CkbQXNEGVWYMI4Peo2HzkTl0oNaUi6gd9rlF
+qNsZU3I87B33SaSLRkTLU5RiGgAAnPvLI10BwnMPDof5uzpqJI4SyeVfcweI91WU2xWSRQZFmQ1
sUMb2UAWzcugAji8CqbTPWM14ggLCO38R+RDZph3KD9Uxmxey0+j1dxL9oZkxKUXoc/UxWl2xnzt
b2ONrAJWZI1OBk4tWrIAm/grW7I50lF/Bk6X7+BNYbubyKmNWcFsRh0M0aTN5jaIy/ul4aEPbE0Q
CUUn4o2AiIijgL7CaqtCi1CliJG0K0OU8WyUPkNxn617xm4UWdfC84myD4kxw43qZCblpzkRt5z3
OMBB1h7jigmct+gfinwxl+iZ1UP+rluDEfq82nBws+RQOooeY5lpgXWCTWwaDfugOdgJrYopduBx
3scMA+02u3V6egDKwaGSa2yTpPsxW/IVXd/Zmp4tmOIX35nQRtqI3d0cFCOSgUoSR1F2boRc9NQH
RE54MhccFYybahtUtj6LNx01fciqTwCYtU6c0eivLK278G3yLruyitBUIRNjMBgv2RjVml3sEF5y
ONnJE3lw9TbmIZeVY3DftSiVW73Z2WVPDTYxpUHjFZ9Zlv9ZYsRBq30jaNW9wkJ0X9rEqGjIziLW
9VOIQQ9SZD3k5y45YHbca7pjPg7XREjjzsv+lItT300eqVqj+azVlnPOlVyPQOBgVWZmiAmPDTnA
Gxyf4tpZzXObeRD3JpOwvaSmuS4G5xlEYRQUJ77mN2dlViU+2icTI6+f0n7KtL5+/9rvVxqz0Dyb
KTqm0WaPlnFnIFjaJLKoj2xFJtSaThEimdsaUqGlSFEMDACIehThxFhNxzFIbinXHrHKci96Iqu1
YWEViEfJVpKxu5z1c5CeykoON33kSl7tWB7Shm27pPmpSXwOpLQ/dsb8O6GTOGGt3Gm2V0VdhTBK
q2zsvqtfS6U8TAIzeXPX2XcmFfmtkmGPKJhqoUmmKAdRdiFyIJRrwjJPYoTn1bVOnvldhGIieKTG
yZcnkIPXHwUmlbsxzQnbG0qxGYYsXyVhvO2EcStBrgjD80cstDchM7Vn1smiktkj0j1KmV7E9gVt
W0VsJiC3WflhjeQzzBmSwjaQD8ZgvASu/eLlotxr6mwpRVZxDD5KTXkX9QbEQ9OG4K5GAeJm9bo1
4w+DG+cBdaWz6ye46b5/ka2VPpXF8lOj/zrjjDjqIn8qapwdIi+cx0wshCUN5UNDztC+8YbmVMQC
IUGm34EQCk613dgAmZNjYPXlsSUwg+WnfXTahswxhelWk0DoEZdq9CRRpeOZ+Pa9VTYKDX75tSr9
MBj6gsDBJfmhoy4yrDzMB86gxjQudcXbdjunOgp/2mn1LHaVNNoQxGK+NxHXnStTR50LOR6S3kYY
iDRq1oYSdT/6oUrbpcQgIGWfwjlmM8KHFzzMovtQDP4JcXx2Op3vg4JnsPvl2C0Od2o/EN/oW3fG
MBycTHdPmgNlxeJP2emKeTrgGgogQraK1FFwStez34rznZbHPSJixsE0lMnZYUm4gcL3tbSjQIs4
1Udn9fzNDiu1wbSPrZKIUTTLjeZANe+4rZcwK9lxthyf/ShrBOuIgLl9af2ciPhWEQ3rByrX/zc7
QOFhi//89nQFqz9Ry5NTv/CEARST3GSHhd6ZsD9bOTYH0Aqh10qSSPQHzktEMQ6nb230WAgM5/P7
D1Ydw5ParQnhMhoVDVjYNnEVzPus4iE5TOVn4VJKgpjLGCQgABPL1LET4o4ALiJCy1KEQHpqk85p
zUp1Q2AjGhNtcS91FodjxvbRYGp0RHHpbRp3VJHTGKfaqfOrvdojl5ysEjGTIFA5wj8mKo6YddxG
EjaqNvvAuljcHLMONUW7SSIUkSJtpx4A31x4lKP5tbtbULPt/7YwxqyWGUQmh67jPPYHsYPzR7h3
P3B939eM9KNZEaNrmHl90NrmovMc3jpWO55FQE4VuyPchYlzMNAn54J9mSZz/nOm5gvc/93iZmww
y+LmarbYOqnSV7HQHFXdaNzZzEdr8uTuXMn6PivsO0a9kVG63iPX8QnqOMr4EYmVyh1eU5v/XgrP
CMV6dS1Bb4MFjd1Qa4Q8emWADX96EMTk3iVGwpCMaB+8Q9bu+2JslY0wOjWj3xoX3Zn8g/1cL3TO
KrgBy6F7y17r3OUC0dJ0o9Utz9hSPnjER1zsbmBXjDRGm5AgTsnkgKBsz1nO+hFRGqDUgCsEWsx0
6PJUpy1S99jN1zRLYe/8dn625v4X8bl0gPF7wVb6L0Pc/6et/Afaio3p9P9s2H7qsv91+aiKf3Vs
81u+cAb893/5xj9WTBh+bHgqf1m1veAfLqZGWCu+85eL+39btYN/AHrzPF13PNeDg7L6YTkOhvS/
/8v5RwCrkdGaxTgGnhxMrv8X0spqXfwnL6iNXVcn8VE3ddsybegtfzOiis5Bxa+pKKj1c49n7mCO
qX3sHbSukuEO44RibVnSZ6Ij/JAnZYg8AZpgMbpRoQW7oi2CveqLP1iaKAKa+7ZO39d/l+QoEchi
dqeeRtXUmod/+nj/jZ3a/psneH3phgUwHcM6Hl3TXvlo/8SKKVwqXwZ4KoKLYm7nxABCJO/xeUAl
Wn3NlUi4Zx0W+ySw4CRgrIZC/rUh4SUqZMNAySzJDk2CvRnQO7jsIQ56w0OrgW24j+OvJh3VA+nm
1R6+5/77/ZuyZXMKB5B1bBvWfcKornCA0dAYssSfVveKidi2qJudW3p8pE+AgTmbYSyGk2gQN2rq
pxDJkzkU7x24vpBzwj5ajsPGa3owesLSEBKY/8HEaq6G4r99zwYLugDAPZgaF0z9v3xYfU/AbW5K
8hhXLNdYeE9WHufHqRueJ1dXyOynswY34K/Csgmyu4mtThivL2Wqa8Qh3x9p6r0k7vyHWDqx/X5A
OTO/wBi0PyQkYZa2D0h7PpnTuttRGE7IpMTZ/N+/d/Nv3unv7z3gpfCX8W9s9EXOpkYbrCnKc1z+
i3fyOme4jboI9gvBbWiPmPILSVwY0UoHCjZvXzVifOzKlExn4RD0FIFFL8DyZG7YtZpNP0JM79Iw
RinCSqT5Ea6KeUASioCm3Okp3bWhQaRVfRCNnjee2Uz+Jwae8W++Igu1LfAEJq3MbDko/vl6Ngvi
NoYO+6sLfnJD/8Bgb/N91aXUIQZGWtZ85sUgLvSiJVzlc9ZghHL1Q2frM/tJCpFhzMd97o//AV2A
1HD96f9yATHf9QLD5sjiwDKDv91tRp6r3uWxHMXV7O4cIU8ogeZjVvn4h919PyXlq/KWg89KNMz7
/GdaxLDQS9EeST0xftGBFoc2y652ykTVq8pg33VoOmn0rpUdnCgb+vs+d85qrv17V7L3NjLnteuB
tzuNXEK9SG8iH7mvpuQk4ocmScY72VgXx576x7LCVWEm95ajeWQE43YYPKJ5EHYFu9RH6wRbphHT
r8pliy3IKTk6dWweeodyaTJm7ZBMUO09P8tI7URkWHXiC6zu6uYZl4Ncxh+92waslFjuePjgamSY
hvg1ZhRkZRkYp8X4A8AGNoI3n4ekm7eUoj3TsMzGgA1NM7VsOkIbDCpVh7W1FfD5oRkigSeAsTqN
lls288FdtRKttnjELia/EuKjpo6fWwt7y3RVO1YdnJ4Bfcd2UVW0tG3zIA1JyLf50JdadqA8+QLo
pO29NZl6RP6QlqukpxLXSpHa7cKwwqVFUZ2k5H6KGPS4YR4STTyl7TIflE3jKGEsBIO54wGkAwm0
zq4kxcwKxr++ADTAT6ZO8NfU3xwNpuuImWLyea25IxULOlYBAOqJfHJ1MlscwONm0Ry/ux4acT9k
bHrJ3OFW+/UarajZe/B295WKAdv5MWBSv961HfK1gmgWTKCafgiYP+4Qz5DebGEcNprpxrwrmj3b
Bqid+oCiqf8nlXRrYzU53XgHS8egyub6Sdq7KfmBV4RYIFpEKrD4rI7ftxZnHta7oRGhQEqulpiB
qDMFkQrY6BE8vWSCKn0cWfW3/MmmepgyAgRtfTW+NBwQw6TECk1/LzPx4Vbg4CHuIFJd36fWXr9/
9dqdSdfOMTwmSY7k6eA1pD5hzIofi6bbQ2rzLpjoMYGtD1kvk3x+MuGBMjSHvul4G52rhRnUpLOG
rbOE6rXB0QUQyvO+zEYsGIVm68pGba8hQ/7VW8bBKdsaAXrXnTzmvq95ik9zNtV41oLPGIjsqWjp
qyyBbshYpunikle0CZJ82OtJ1z31jv7HLvYebGXMv5hHYkGJaw8Smf8CvUUhrsCSXN0JBJPlFLPs
ybSemLhFXUWDVmMux243skOnYdOusumx9Hf4NLNm6PdSkoo7jQVRcCO6/MK2Z1ztunZpfQ2CiWCX
PtfuhS9WPYAj+9kIYzkbzMiQtswftrBZ0NXF85xk73OX2EdN8pktSSHx6Q24gGzJVK0VbANwleVV
Cy/ZQnqSp0xWK2d8U7k27Xw+bZgNPnwyYpaHORx8yzxmOqAYM58/v69X/rjnwCb5/PubQQPI+bN2
7ygkmAHo46YbhmAb11wbDGQ4I7grjJq1ga+anYzGFEhCDYSAAfl6IS4s6fWuf85yXnQy+Z/5FK//
rO89cgi2Q8dcA28Y574+Jw+4EUgN2/JAj4/jIB5RLSz7umue9dEyzoOi3dc7eanj9Lw03TNuzWY/
jZXc5gnm5+9XvCRS242100F5H09y6ocTbPBXWwbtfRY090aKwM7Fp49UR73orpNeXe+h5Eo6Uhl9
8srcrevURqjk5G8zVdlHgPMtEjDx1FDw7IwOva6j5+OZ1coWXrR3TV1iQCut2fM3VMOoVGeGY7Y/
DbtR0OLVuvECr5MqbTJ/xma+K2AUnA3HtI4oP37ivk15Nk+Ayqem2U3rgz2f5v0kWuCz6+deti4I
/YBgiQaRaK6r+fSNCEE/3OwScoa3Ehr491fQtOseQ8R3g2ybnQoyFpNEre5Yr3isyxBLxHeYJyF5
5MFbEdfGgU3qykFA8ihYBOyVg1zOlT8Y5thHg5Wd1rC4N6dAizTdevz+kP3U+oTwn/JtUQuWyNKR
ZKXehacoagvaAmbfCSWoNx6HsvUezN645QLStx+vCXsNWg5KffD79XBX1zXgcYm7PHHs5jrnGWFZ
mlJhA2QHUYZH5hzT0YNdYyHXSFmJGhxCi0x2cb9Uh6XWYWwjK0ffqcDLV7+G0l+1KKL6iLPfjmGg
9K4MNHhLPgBsr9lMFKW+i+VS3Nj03aOOz35gyjhKF+NV3ifazpnlcmcKZsR5bBB6Us6YH0Yq2xZZ
lu4dDZgwN6bZ46XENbgCsrd8Z/JWDl5zctrxVmjpgfmKfY/XG+m+Kdp9GfQpKzpHIWRqf/skC1+8
hUxTH0XOBlX6903GLo9JDtKq18qcrl5eAJUouudywGRuKEsPJXKSECCiv1nY316seXxLncx9L7L0
qmeQoe22+10LFnTY4fea6aq3PiUarFym54npCTq29oNEouyV79GKSKl/Tvwq2zvxPN33nYbFoFv8
OxAW+v+wd2bLkWNXlv2Vsn5HGebhoR8K8Nk5j0G+wIIMEvM84+t7gamqdiK86FWRoWrJOpUmmWSp
jOsA7nDuOfus7cT6szwI4WsakKCYVOBdN1YXaZWz+2h4WjYl78tA+bpSavUp6KkxhklyHhb0LjZt
coesX9rIpZuuTc/6DkxcA2cd0LAg6tYDDrlxz9oHMxc96BokhjFLznM6FPdySmJdhroHYKNe+2ka
wXTHTrVig+Oqop6p2LGtq7LJ7SZlliUAEFWTOdwkmov5NMK+pCrzFZ/Z2JJ8wd40KbO9z/lbA/ig
J15bN4AzLuqiaEE71axP3elaqk3C+ORRE967KEbYXXlIin9cFeG7OhDwypWqtldN3OwCBW1qBNF/
Wqu93HyvQ4yKsSlRNm0dssEJCxIS47YPgFUEIxoyQaN24ZXptWwONH0jzmXSm9ccXKsM196F1+Wu
Q5f1nkwt11EYkkPYslP5bOWcwoBuAuGKNl+K80jU2bvyVSznOcnY/OEjaWhpzXnpYRhTcxdRBcyZ
RdN4LsBPOhY02k5w04WXu4+12ilbIaPoIoTV7iPYQlxzk5VZui0ayMNeX6BKb4et6nNO1cZ1SsF+
q/E2uVNOMTmIYg28KO3S1YtgZWc5Te402KW2rpRoE0hx6nsjM8Zr+IswF4SiRGlCyyt4s1XH3n6d
JhJIkCJ+z4YiuJh2cy/XVg2L9zbztUuziVP4XG26+NjftAFmdD/kxjk9wU+430ir2Oe3WbWUXptF
eZlOf3g4OZ7UhVRcCDqjkvmG+pCZ91oINTPSTBfnylSlK3toL5tqXLv1ZB9MLLh2pfJSx393ldF0
5xSdQZdGLWP6XaGiM8nPLzM/UW1FohBKvIvXibYnQbnT6WLfxC1JNOAB9Q2ug+UC1GeZw/FQjOLK
Uwo0+gY6MyFxyqq9gveJ8NlwHxqxSy+jWt0NtX7hiWQM9MkCPjKopVKMoo48VD8IP4q1MbK3wFh/
HIdMuouy+o06002p9eoOUCz994j817klsvNKTxA0FUqDJuGJLAK1yAV3KZra1qokwIp6y7SRI2lb
B41wnQXgf1TvgcovW4jafBNVVF1w6QXwDcKZEmnIjzXBo61LhWmU5emacjbNKJh0iipeC5C0yBlI
Lf611IUwCVMxny28YNnX4zly/PgeRpDguUu/EL3zXqa2TSODvlFHgQb1SsNeNeUfjrHMXZE/bjHT
UCgIebl4jnOv76Qq3jW0bgFpgQua+hSoW2lbxFiuRdNzko5Ypp1I+2LliBq32Y9F4AU6uVaT7HU7
3SIo4UJDCgK4SmXjXeoW+HA3Km+RZG3SEQyPl9PgJSr0X1IxT5ZSLbdr1RSu06ou9ioWHG2yabOs
ulVq93yIxOSqls9jCl52Md19VMu1RasL4c/G3gbDqp0+ILsyaIAP5Di4wEVxUZmdsaVxA2va/IJu
TnVVIo8hH3tXl1WyNqdDuY20e9WkbwFdQrybbN91JSZ1rudbX0pu6CZ7FKvqvgfHfeH6wCli3OMh
5i3lpL0LYle8hrn5rRx9pLNRfC4V4Wi7gjrSuc8foaFHtq0sGPeeQYmsVTRlYwAvRUrgvlKmMOin
qy5LxTTOOusdHIHklFkfr7JGMbdxGj2NqtjskhrHDTpC13VfIkfpQtzCp/Dj4wqZmQa9bKEI/Ijm
kigDLUJXm3nO2lo3+g7OaPoN8q2CfFmxBXFEfCJZ+UtLb4GLBwR+x65+S2vqtafG6pKur2zVok08
a2BVTSZDpaT2T22AOLdMJYwfEmvAD0/DR4aCi0NBGrtV0MbsGgQ9XdZjGVVS7E6S/PkjjxOE6nJU
zeqcxpZl5ef+ZYsvme7XRCqSrJxJnJBnH0mRyuPKI1HVhRpinklMYo6cgl2bIuloppu0N5+KBk5F
RaukGwx0AhequImUqnNKysErLqMyqemWdaHrq6xO+3VYW1Ta1BstSY3LRl/CdIzwjDdrzHvovnYL
dGV+VAeYOLAOetWLz9SWLpxCUpDLRoGUEsK4TLdauZaHotyoZQTM3oVvgmLnapDDpZqO6sKM6NAx
gwRE/8e9no41M0YcQ81Hx8VAFTgoVUOi/OBexzWGpRKk1q3aE9V3HY4ZMjmKTqPiKplxvpML/4k/
bJWRXlrJPTGHVhNCaUV0NQjEqVZPSK/7qLNVqjsj5q6mAMXeUGUJDhvRbBbSP9Z5GS16bpE/udP/
P66lbVrnzTIavas6AecSiZzQmlnfUiK5MtG6o8bhviG7Xb4Sa+/GLVQauETawnu9wVBQC+8/Al0j
epLxS9v9EZBmcbHsvGvfTfPlR/Ww1okeMXzVbOokxGfkc1CPs6MT11sQVML3XsBaa7rb0pj+qJOe
vGQfeQCenTgfsW+KZ7TNxMvW1uBWSy6yfLRQ1G7FlOJmhZEtcKXhu2hYaMOxb48DhO+0Kp3lYoNy
169XSd1mW7I/ia2oMAh4fmlTwwSVPOrXyOpe8tYCWiPGg52a7Z7HQTjslca+9ds3QDAf8TuS/Bhw
HhyhTeeHClJI67WXw3RdNLfC4ONVnYCCgiwo2n/so/p09gN+S2+FqtT3VZE3F3ERiuukrlZBXD6O
TdTfGGrV3UQJIKDc58oI7Hkv1zqxv1LWPnUXLkixjytOGtIvjuB/uNApKnE7mFp5ei+8UjIpWUvI
X2w5BTWe0eq6DLohOvem/6iSOEOlrIpL0L7hvqtU2IAf+lj4SYRWIb3pYu/lzihjUR6Vinjme750
ZnDqR3jVnOMUV16JoGR8gGxrSpc4lUcFVsey6F74IQ2LHTdIdF8TtUkc8FA25XJTujqttrSH0o1R
UPbDTq/PhGZfV+MSiq+5DiTIih8fqFVRA1SuFp9rsREs9Uy/aqvxrWti94rQAuaa7KG4LBL6MZt2
IxlafdZ1K1fwgwuEc9x4ZMz+UOEFq4+1m+ppiJ93BeaMXHwPqc5xtlFvXro9h7lrvpFLfFdk/sGK
fLud5X6xElWLTDqsiI9HU7sr19OS91hRNjni8Ssx9sjBWIEOq+paUltaoXurkm38xumQFMnuprFu
XTVkeydxfHwW9k7h1e1CU9nA8CnKUXfQn5lLBg0N2ApqriVcmZN5IffLRZGCYiahIXi9ck0O3l8T
oOB5zK8bqlx0+o4EqyfIV9RSeufjwE8HrdnQZb8jg4NJSjGk24+XqaKMWHtD/JaN3T5uDIl2RlSo
hXSHmoVquobcjRZpzJ0rdxWC9XOGCICpBpXzKdYvcLtLzyO/vMla5Dzx5FYs1QOiDa2WaIxgOfVS
iJzZLPozRWiv/zh43GbnB8T92EerNNdbZ0XSdhv2C6q/E/xgMoGo8hjinZBfa7mWLvKU9+JViJiy
pNe54tdvIV1sq9BF0ZtWSrTDDsMB442TA74nq4oExILuZMsRqIDzKBds8ZQMerVZA2mjYzNfhTBY
QykdHslBaq1Y45om5Cutly/A4uR7zwxdu8dxblMVlbouJj1FhTHiIvfGFpkmVWrZePq4p3NpuZJx
WBM7EsZQ/tylIir4fTQgInBTw68iIMdWooGwG9coL8my7HFPhPo2nR2Razyhj/IXItgMtOmtCx8B
ChliVI8QEpmYRZ7gozTxuyuj/xmk+pM9839q4jz9mtcsH8rA82tcFf726yZX5E//A5E1vTXXzVs5
3LxVTVz/e5lw+n/+V//mv7x9/CknKqOSSDXgPy+NbrLU+5f99B+3/3ZzCLT++Of+qI9Kkvqvqqpr
JEMMsiKyRNXnb0RrSflXUxUlWRcVg7qnTt0kzdh1//f/kuV/pRLKrgAGW5GpX1Ju/VuZlL8lwbKG
gYTLlMEf+9/yZZ55EOM+LKuSRKlUUfhvIg5hn2szUlP1CYiEYf/t+eXOW749nu18+9ZbNCeKWz8x
bz8GMjjjlYlzrEvzIlChttx2pH7/gETeCezRpunJ+X7bnRpoVj39eCJDFTUTV2ssBMRZ4Rexapaq
fjXsrY28llZUKVbtRrsA2LLxzpQ1Pn9LMmOPyt3Blz9StZVmBee/jYvRk8h1VySh+PlNtlxc6yzt
h33jtKtLwQ4XkTOuQTrapRM6p97n5HByWLb6YzhdkgFD4ZRFc9Ln4dw497AnnUCc4fc4yM50dafQ
mOMOd6Z+P3L7sFAWyiXWfkBGuX/CxERprunbAGFGpoE0SBC6+dG+GCRbmbhQfUDzXnJNU8YCTJhP
t22WvvU9rTkX4OIk2Awj0osWpLlJ2VBFnnLiDR79cgePNCvl/q4vNytP/vQmZ0vAlLjmtRlv0g16
JKYiHZd3Q1k4eheemJunRpqm0EFh/0+MNCtq/u2ZVB2xhc6im4OdhSSUKFN0w54sBmAskEW4VSqR
ceKBjk96Kqf/Ps6sePonJ/3RpzIkjYQWPjqstM/vDylZkJdUVDAGwTJVfi70725bfft6Gk77w0E9
+I9XZ2DZpuomSgxrto4bkaYlgahk3xGXR+o3xImDWi2MxNuIpk5M7G6/HvDoHmwcjDhNm4Np4Vtg
w7x2GPbZkmBsAQpjkTiv2KnZF7WzsRZfD3f8JdLEilhC5uCZvUTZGLEB6r2RrP1zn46bUINbQYvm
iakhH90PETJIOrNDlj6mzsFTDahH9Lgohz1h6gqQzCZw6n24oPP72txCSLt0LwGtLMLzyUF4L6ys
s2z/9ZN+nCk/fUoTg0nOG1EkN/z5xWJq36UA04Z9ZGv2NxpdHOTeW2P5ShHPDnfW1jjxbo9+SkQO
kqhIkmmwLj6P6CWj5dW5Nu7ldX3W3lmrZJmsub2s6gt/32xh4p3YNDVz/p4tmuRVE+GkxOGqAYr5
PCTfUpJKH/Cbr3PzFV7H8dXN33wdmJMvUDVTQO2h1gb+kQ8DxvWJrUIXH6x6VVETToOAG8au9l1H
jurlhJBIoWjQxetocr/oYXYXOaQAOtXGZ0m5Iiq1CzlDkEL9GhAjUMS63IWdukInsUwIXpP2RgV6
IGeo2718X6j7ESeXql+DjdvUChpXzwQ7Fe8SnZIKkOCGpM7QNI46+adCtjN6SqvaBjTtKqa9fOSb
WfLC96nqNE9Gpm6oUS/z4V4bQMAl3zP5xdVzGiM2YXsuRzcS9DKMTP3iChCZHZETiATS7i0d0nB7
ooqiaK7R6wl+FXUVJzZeCJbTpgbVGTyuUKqWsJV1FPoDyTyrCi/S4VtWmftcodXUFBw1ABlGHtvv
9EsSxpuJTNlFyi2Yj878JtFAgMQcfY2y0rnei2Nqx4gix36ZlXtDX4XFM0S2TSOVC7PHyMl6tkZl
QZvAouMSYunlJu7KM4yFJYpxANopxTcDBerhsk1ehqknmCaY4rXPzobywRdNp5CVVWZeNM2ePq3J
jdxROulRhORu8vDVINykmf6gBsIiwkLHE4N3oabxPQ/upsalxK9uwiZYisK9olU3Azj2IQTZQFGU
e926B9UlXnQVdyphhNiB+WrQbkN0dVWSOSWCMdHaJtmVVUJ9N/1dD4dOvVB7gyoSsY8krDMKG/qA
G3Z5F0Bck8pJGx05MH64iCp1Q7E52UlutdL051y85X63aPxLs14VoriJG9wKjXqDyMAZdWhxxkjn
bbUu9Pca2lpSRZueNFzPtKVl58bCBR6Yj+2JIZU6cosarTh4wILD1Mt310WRn1kXsfyDygcRFAYq
Et32+Pv5Fu0uqN3oMx3hptDsi1vBdUuapK2e0NVflOKbMdxELA1ofQtBOOcefZ5LmlMg01O/6WK3
KNrvlXmZTlo7/SJJ2y2UMkpOvaOT98mDTTySSrsGJeFkirExCr5BBOq8fhU7NAvdO5nsfYNKKo1e
9PScDhLcFhQaiK7q7HUSXOTn04VWHKnKoPZHp3EnynCb/MdhDJaygNnUUG0S/87yvovVTve2JNL5
w+4kD8xbi/9MV624wNJ4/W6Ag9YpzJrZQwtHFfFJbupPY6TaKMuWfvLs++WK0TdNeZfo4RLDM2Zv
aGeRss2FndBQq6Jp1cQ4Mwrf6+qmIcfZAaniNq5R96FYrcm0Jr+1dL4OJagFlhQ9TAhS2AxL2Fx6
s214GfpdFJMafzPSTQkPTEQpMsYvQNJWpBNtulpxK8ZdKiC1QG47JndWncGUXo3MknBi3rnN3Sia
Z33y7FKgCcMWTbF5TdX5tjX2lXSeoKfPg10XbJS8X+kl1XOdLab6JmCdoFBAttKNREuTDE/D8fTg
bPS8t1ANV3rzEJJeHqJHCTQ9EvhNUvE4b0M40X7rq3xg85N/JP11T3u7SugYpsDDKSNIt723j7xk
XVg7K+G2E6SbGh6B0UvbfLht1e9i8W0I6CTzX2it2ORTi3BCxQRKP4JpVNPZ0kPT0RhXLneY5lJP
kPjR8FWNYLmoggzpPpCgcsgUWdv6vjWxtSuNbJlF/hsGCtuyuk28b6omrGsXECG7nFQ/DmmywVcH
5Pr4qqmoqmXjzZQsHN7qVU3fYTe5PsiZsJBl3RlVUO/qIsVorkv8/eCVr4mlr4Yk2Yg9CAd42S9e
By1NVgaEnnJwGZNm0eveyTTeaU3DVlrGV2WrbzXrOlT3riK9hoDPgyra6+lKCfZ1+1KKF3LxKEpP
RuPf+GFyGYvpWaa/ZiZcMqtYl95TwS9QigcrUpeDC76k9hwVvlPX3jf5HYL+xZAay27Ul140Tdh8
30sVHvLnbfkitzvTT8g7ZpCq2NghGnkjRcgSZcx9kL3ocKzSOr4ox7tSeJrIaApnW6f1i7H9Uafn
Rk4mVxJRBg0UHsiiWXccnBsRPRCkWVvW9d3QBBiD6S2HnLQKsWefeptc8U31B/JwwGhltDuDinrG
uiui8sVXKVpI8BnZGJDM8o7oKAtzc5eM7xYNJ3Js2glZOcxoaecYHAmXuQpveBLkbvot057lvj8P
8uJc8fw70tA0V0OrMtsX2t1xVr12dWrgtOdGtbKtsr2bnRMxnBuBzJE9/WkpK7b+Vkrasg8Nu6Dg
Yw40/EkvwDk2XYkvTljAsywcre239Khve/1xyISV1NHHhm2UmhJBBa0NdGMlWMIeihh2kK9fR20/
BY7zgGYWgAeiV2MXJXR7w73swYQ0mbQWBj4GtAP0m2sypuS54HXR/pxnIjuovxWRKHTshvjYcLm9
gUK8UJiVCNFuC3KoZNxsJc3P1OT+V34st29ZRqgnYxPyOfr6f/tj51cbMkpkoGTDIOWDEtacBMgH
IXlXJxPY2yIHs4cys+ychwfiOvuZzKIdr/xV4lhLonSbRprF0z0tm058jX7qxM1AmyLSw7D842co
CokL0UDmbs4iVkQXAqnqvt932oT2nRaUFH7HdtgpUYyoDefctQukB/KRk+UuCdvBkYlnTfMqJ58G
LZGuk/DaD2nzxwEkObf853743hdQEoa9PkAO67H4gUZkd4awzCV9p6hYFCTZos9GuoalwKc3tqMH
IIMJoW+YYRs91OwhGldKV1+28WpwjQ1i12n9UhzitCKW3XqIqxSM6YdRWeNvucJy8E41KT0Vbqpv
0BadCO5l+ac3RWx/MLumv3/wwWIDpUVVyv1eLmNHQHI4tj4uigC5KJMUrOPKg3eAPaQiPspDsxdL
Oh09b5njoNnBoEP7gHhYXmXYZ2QpqfkQa29BR/GhnLj5nPyp0zXlH+OnztNM0/5CzmwyCkQTbYqz
/UVX81Snv6LfSxTJVRBzA44bHeor6Z26yanJfvR+htMleU8NkAiL7/OL+et+9tf97K/72V/3s7/u
Z3/dz/66n/11P/uHu5/Ni1hT+IRdrcZfCvedqZ59GOjJmlcKnSx3+1bBHjyghwxLeuCyCiThry9X
x64rmKVyQ5AACdEc/HmkIgoxa8UveR+SoAqI27Nw6k8FwTfaujeiox13X484/fb5zcREGUfzMW5e
ZNU/jzjKQaENCaFhSyos4vKv57iV5udZh0NaidNAnuw6TNy+HnX6U38aVVeV6ZWiBfhocT0InSs3
lHqU/91eCW6mDBii7xNR6M/fTFWpmcmKpKmK8eGdffjNdEsB6ohqbB+NiZ1Mshi6PCvdd/xUPPEw
00f56WGovRuMZImaMruyoNoWjWEaSre4omuksagS+NCGf+GdmZQ98CmW6f6d5s7BOzPo/leVxOj2
fXWONpZGgF8ZwJKYDYqpT9fUzwP8wkdRjn2Vw+v4/GYQ5oHr5hbzW3mgfRBuSA66yFsm5o/WEHAm
2tDETT8IhCOSjVaoO/XQAzDPHcSTeTShSL+HMkr+NqxWRtLtpFxeqG64CTMw7+4FV0u7SKH8kjis
836tq4iTSYVZINSGlk6+dUz/gl5LjhTUJ17fsWlw+Gyz7/Or0+CnEt8fuQQ8x0nBkN1QZ3uE3lX4
6jb0eT880B1nX1729s3rY0rtlLLJiWeS5CNzG3Pp/xhsNidE8n+JOA1WrzoHxu6CxvtFan+/7/78
WLPJ8afGOrbtHT7X7GNFcPYE6hI9Behqaa59p7dbu3f4NyoWz357BEjvRCth4Z7Y4T8Oi/luYVFo
n9JnlE312VP+xpGnxNxXI8+euYgT+tWLDLnO0l0DknOMpbZ27Yt8bS6/3qp+kj59zNGDh5ydmH9m
qKPL7v8OZcyK+39uOUwpndkr1ETSiJqIzxo1/tnay0RCBd8Khv3Dt+fAvlmv12f37z9OvLwjT6SJ
U3O+jrBKMT90UAcbfU6HZeoN6MbKxbgSbJws7+hoWqrbcimu6BdaQ7Q5MSuPnMeTxES30OxpqqzN
JqWehUrB3x32yBA39I2dh8Lr1091dAQLTQRnCzK++bRXtKFQvIoMaBjjraJI6oLCz9XXYxzbrTTx
YJDZDJfpzPTRjPd7LL1tWpZYza2tLp5KW7RPfKUjSS7101izKa7WnWZFVtfvxap0BgkNOMTU3jsL
weDJ9LBgEhXRfaDgI1zHMQYnzTL0rnRlJdPJoHm3Y5xd9NEz5hYLrdIWWmgttQDPkkZfpdVTj9uX
3wlI6UtHSs/VScRbJleS1C8n+3kVqr8rGUsTHhXQblDWmm119BVSnpSki6iejGFovAd6CmTNIf+8
RxmPU5BFibSzM35Q45/5Ci2Zek87R2knxvexUSgjXwkJpWogUT7mzF4lTQ6bkKW7VTt1fqYXddou
egEzMG/YUqPZTp7t2MWY9T0wYTuxfmTYdojiWZoTIIePrns3tFhCjdUSNTS+HmS+X77+7HMgCrGQ
CmuDJUPwAhVlrl8K3bpUI00hAIPrYWD82YbSDvWSEyverRRYq5bGuiRR6dfprqQJp1dO5qlTlVVZ
+KgSmhy7vFDZJiMtWIL8VmXRpi4Dx9QxV+BdDdp3QxY3wAAWX//0Y6tCMqeokWgf+8PZhP3vx3RH
Ai5NVjV4cbwcSxZn53cphpVVdcmwp5yLngXrjB8JCEdVUk5ECtMOMd8ZDwea7SBpDtogLb1hH9LP
2lvJQi+QVYiJk/Y3UF6CE8MdSb6rnx5s9uaCOO+lPuTBiiVc1F2+Lbfu2tzlVyCDlwQpZ/o385u1
Q9ywdO3vwSI8sWMeO8c//YDZ+m+zQMW7JB7YaxJpJwQAqS1al7/XC4rPNlXYtY7ZNBZDWHfaqbRT
1qYt26cuUqd+xlwU20mtDkmm6PdmU9/rHkWPRF5IogeAmIBQctdpnTomrYCx+VZAEEyol1jmk95F
kd3Rv8496SYLUyT03oXlvn89vU99pY844eAo+x//Sh8nxsEP+J99PccO+oM1I03RxsGPi2Rx8E0p
7fcu/s3FmwUoQNYvv/4E0vGFyc5I7Yd9QJ0tFAyOcz8Q0z9E2sqqP+NcWmKS4EhOtyiXj2eKQyPj
CR3isYInIkS0/KIuobOf3yX//y14Hp0DWOdNtTJElNLs8/zSHJj+jJ/25ileRdyrElHOxpCiWKGb
jiK4GOQXE9irpslfq8A3RNinKoDecbX4etodPXcOhpztjr/53DHoF0HsiuZVmUXkf/bcOb6cDsab
Hai/Zzl9zIKfvuDBqLPT1U99RfRpfdtHQmGXvrFXOyP4cAL1+tYuzDcjS8AF4UnclNgwTJrUiH7V
MMIPVsiu6ly2B094biqtRfxSnohijn1sha4M2UR2rwA6/LyP/eZcG607hg7lkMuROf/crhJlA4Ci
fp+mT0l4jpzTNrqnr+fusaDscIzZJ1Yy7K5EryElWifnvmItTWM8sTyOXZBBHiKa1iULlfac4Seq
pWFVotbtRVRkIaQrXaSVttypITLFynMme0TQvACGUN+KJ2KXowHz4ejy5w/2DxQwn3xxszPz9764
adeaL0OupqohSzpUf3WWa/hNyfKPGO6rYWeKK8MKcGj1SFZ5arLTjVvP90DSNau4eYUcRD92DHb8
2bPSU7N0ep6vBp7Nk9828LFD8fA9zz7yL63yY3HR4RjTLnAQfP05TczRLeVg4sxOqV/ZUo7l1jWy
K6C1LG6SVAk+P5D/z5RbP3rs6oqB04pBTgy3w88P5yWF0kM4Il8r6JuUnEortLglSXilofnymo2E
LZsX40xsvZluf1sM9C2BhJsI5VFT2RF2DLgqnFggxz6rAa9W1jiPLOnj+nMwh9BeN0WliMNeolzX
19+F7vwXjqKDbzqbN1VupbKFQn6vlg+4rwOKSpdfj3A0tDicNrPTzprQBdAHOO24uFZrgBuCiCiY
G2ODm5zcXqsL1cY2ZdXsdfD3KQgXub7SFl//jKMhxMGDzkKIIcKaiG/W4WYBIga9c0sr2iBfxf7b
nxtoFgv/+kAfrXk/bZ5M2KlqrNAaNXskH3AfzfyIeocdjuA7bdNeKY/qlXIBPeo6vimuILVvhG22
Hy/lm1ONYMdmpnIw+Owxf9vEORhiFuL/nSbOqddszs7k3/uaj92sDl7zvN3uN9Trj69X1TQn9vPU
EDp77f/DV4Gj+SgI14bIYiYhO083/J3SYke/y8GvmL2k33HjlY+OSUnI0ExR5q49O6L+TlLzowvf
ohkfbYXyB6L+MKz5pTrL0doHDf8KjckSyWV1+hEH595ftY+/W+1jCgDmhwwQC9owVORC+mQucPgl
Mhx1hDQku5ekawOydqVmq2Rwr78+NI9NKhUMkCZRjjTouP08yi+UB4+W7tTpSm8gVWfqzh7kz5Tu
tOnn/vTS8FxA5AJQxJjXi8oyrOIYNPj+wbBxZ7Mj+yGyv2l2s6wX/apfxdv6jCT+orL5y3m5FJeC
/WLYP7SFsIILar/cwWlzLEe1a+qLgYNNvdMu0wfs09FGTA6o79pOWE9Vx3dhcX/7/vXXOPrNVWnS
TbHOcU3//DV+8Zsf/yIIwgzWOE1G6uwSpoZCZnax0u/BpISLzLnK6YtJHeBZJ9IRJ0eabye/PtLR
Lw9/T5II1rFPmI1EPU9PhoEqtGI/vygbZQMK0LnBL9ChA9YhWebQRbJ3b04JIo4uoINxp096sGG2
Oj6JWqD1+wF3M5rufNyNc+vEe/xIfv00rzW8Sdj48SKxZl8M4HSfWLk/7PPUXWseIBTpwVfCCyX9
JlpvfTY4Ec2UqvSBoFzmXIviEYJTfCnQumqqGPh2MFbpOzRNKvQPqgnEVtoK3Wsa3kR9+wQiEVib
voeN+dK136PqlvyxOG6zoMNptbXDxjxRvTg21Q8vWLMnKpqu7MUYUEnk3po9MEe6nWMvO/HiTo0y
mxW/Btk4NvUOH2U2BYQB+zTBBdLjAmz1BhFvxuseQDLJpmWHx4CuT3DtU3XSo7kjWEw6kDw879js
Ps+8oMGEa9ShHT08CzZSsbPcDu0TG9KpQeYx+K8NMn3rn2Y3ngb8ZUk43cyuNIqedV0VoL2pF99e
Lu9urp5M+/72x9d769H8InHrf4wye1+DkQ+VYvC+aBe07zwbDie7wn9B7nYsXGRfRd7zR2VunluT
Q1+S6b1lsT7pkMA7xW9J0oN+bOSXIIfy7mNKeOLpjr5D8ieqbIrT+TeLUX9Jv3R8GzoYZPZkUiAL
hjYYFCtUVqwSrgOORJdW3LIfUTRj7FOo2LVFOAQM4abxzFcNFIRqRPvYPdPaBcIRoOgY7vjVDx1Y
Y4CdmwyZqJJwLiWfIzZgsDuI6JbrSGK7kurnEeWtlXZXHgaKRRHgb5/ZcSLdnHh9UxAyn4LEQET4
Ogk2c76YoC9nnilSfXjA180xrJUivmL+YLmjnU34mtJu7wVDcVIIrNFp6eCxJMnB8PNlFsZqp/cR
Wm3qAk4c35vKtSJe+E6CbvGx2OKmgfHQIz3SzqlVcWzz0pCkI1wk14W51Odd5Ledm0fzfhqyFapK
uAT9xFD7zW/8aKR4OPws1PpHixTnPkQfyigNuThqQhUFgDJLjvy+GXMs4NFQW6OHVAyZr/d5wvxa
wHO0joVoSpX1qZqlf9xTD8IqA5iJKlh6v99nNgD97bPsXOYrxPert9Z+fVRt3cZaabG7wPzpxVr8
OAU/OraHH44/CxxU0mxF0xJwGaO1GKxLI/5WdD5O3S9q+mMc119vP6dGm73Tv8doumRyraS3gULl
5y9o/Jbz6VgkpuncAVUQkLQsz+br75C+Hp9EB2POzsTfPomOnpeHDz07L/8Jwvbjj0SigOspyTBK
Up8nzz9RCDDNhp9CAGtqayfJJxvzjU3+Zajn8YEsNFuWZUjinFzx64Hox6X350f6j5Hmi+7XgajH
ok+mBN7FoAbxwpxtKb8YwR+LVVDOI0X5QM3O87AyDktZkhDBC3txra/LrXWJhH6BNdEawFS+V215
1W21XbYKd/GJLZppcGR+HI4+W8zYTFd11aCD1ctXpekhOF+Pso5ZRnKDWzzWsAWAm2DRgtsqBGPy
VSfqz3WwFsEdpSToco2TI802ro34GZe+VaIm0IrqPR7ra3MIlrGSXqrJa5QDFsSFiR63JVcMnLA2
VXUWmc9I8tDc/tCjbZt0W7hNsDyw56nOJKw03EcjgyX93qqjkysXvb4tiseSOqnc4xI9hk5RudtG
0ZzaeK1FKCVCtIlRiPdNtqksb9/jke1575JuObUuoKPG7L607NQQF2r8Xfaee4Xsl5baXY+BVBCt
LK+7qPV+G2tnlXyFeQIgjpU6mhu/uPDxYO7VpzZSNjQ92h0+lGYD3vLC7BqbLkwsyLPqLlVbHKTU
VWtAKE+fDGUJ80huH5E8L7Ia66d8D8QeYJyxCsr7qDnrC38rKKXdYPweDVsl3VlqbJdF6NTwyELh
LoMUnjTohvvA8Se/DyncDnDoexnSmrJQlzlaaReel2RLHUBAEHON+dzruVOU8dLEkwy97So2h0Xa
BvaghJu4Emwsd26jrrfdQdskmAFWueLkaKGbiZFffm8jSH3nybjPsnvsrK3hRUkknNH9a9V8t/xX
VfYXeRfYkZzbKZ2eFjCwGO8PVyycBo94I1+YmvEGXnsjmf1SDFU7bcVtLWB2kirLGNd1yfOAY+Hn
2nAP0ZMrE5e41sOWse0xjnBvwlFetRCD0lix6caA8yY8WMXoqH22scTLwrspvHDRo0LthVt/iBfi
5EdT33vqTY0RUTl49436nubDdhRT28JZPmsmUFq6SjBfjqxw08uugxkSVlP6XWOo9AnwYcQnwQ12
LtglscmWGLxgJ/ceZueVdO2WPzpxWIuVfB0a4onc0U+84KktgLh3UlaSsjY/gvuD6PCfgRd8LAQ8
eCR9Fh/VmpFgAQPktnGGdbmqFyJZimSZrd2PxrxoS+LO0ZzSOZWj1aY/eX5I6DqMWFi0/GueOSh8
+EV4eAx7H7eGplfOqvL/sPddu5EjW7ZfRIDevAZdOqVSKa8XQqZE7z2/fhZ1z3RRIU4SLdNzzp1C
F7qBriptRsSOHduulZpgml0rbbtWgWnZgmg7ES/93n+WPJUo/aVUizegL7FVLdq66XUsl0YngOKx
3g+lFcrAEOJf3QCKFV56nmb1wDTjOCAogr+p83EtCxHzJ4Axq0AH6rBWIRSWHD0p/UMoAWWwrVdZ
H96IvGN3Wg/WNcVE2zuaPq7kNjKDyCfZ0D2hj+sWDDQFsxARz5adgaUjAMV2fGgEysPxcyGsQUgJ
EseVRGARcA5PI5iUbFRbX0fOCM3+QFvTW/KyBIA6F1shdaOisVrEpDhLlUpEMa0kP3CGbeQ+A8uw
GGL9dKAxGzZOJVDhfoVe0yhQGSTB7NSsrLtzz9Aw+6npmVkae5ZcLKnXrA8CZCJtbJVAa51IOeFf
R5GdzSyM+GW8Bo8A9NxUoq/EIEQPltkBSLl4MOEegO/2ENux/Xx/7ZnM2j1nDo55emNntQbD6JyC
hhD5IzwviE/4BISAeAXMmDCkPQPs5718kPbVxl0He95gUWOpt8o6vG3u44Wm/DnHCLE4OJBYCS65
SK34uzLQc47sROybZZmYYQ3kPKUcSeOkTmew1/y1Z2UmSIYuuesloOfZ7O1UFqVGPyqL8vQYDuYT
w/TjugaDuS0vAEJmDuZwPSyva87uT4oHb8o82cPvs/tz0+bSVDJlCtw6HUCvhgIzL2z4FsU/AVii
zDXDKPrgAlkhLkiOAUEpK4zA78ysYsHD2ehJcBM6xunbs/gtlAKXDJ+UUYdvCQkSPg9PoNnEhGdF
nu8D4pmudVrcW5BKP3kjrQLoG3gRtWnqgH8AzpufM/XTT6BeGbcVeuDMwl4kz+qDLIFYAYXp0Iz1
461g56CZqS3mJkhWrECeEzz9PAq0cMEYO1skmVj6lPH3JyoYg+BbY1NAtgOB1dCIp0dGanfkudN7
AzSEVrk6vf2zT8J07VS668sC5+7YCA+PyhInAIWW0q6vo+DP7agsAL5RQc8DyuzU1dKGBBMAHVwq
ybOB+wLsX5Wc3sMlCdSSPiFhLmE3WQPtkH4WWv/NnaLv4lQOZdgZ7JQssvBIbmowBvjRJr/xrvy9
fFHdAf90uEyee1tb3VQGh04F336DNtdL6zncdb1ZRCDtJQljeseAXCYL3tJ8zD+xkW+v/uRq/In5
/8T8f2L+H4n552z49CZSZiKuEWGIDqbCw76womArKp3O5tdteq2whZUjIXLawHJvbFG0YZpKpHKa
A2KletAQkRccT/giJW5xDNuHmDv3Il0IXYwdpE9JAQrgFeccouzhArSN7EZQr/tkU/v7KLvh3AcB
hAo1H2AKmzT4jzKwNhLQBNQLbv8aIR2WxI/RCFhQukQJ77tKB1OjLoV2mduBi5dfS0kF0nlfrQ1O
1utCd1/TZusXV7ILAF+nMUFNq5bRWdf/cpidqm284oKTgApgcBmm6NCEcMYOZ5G0rfpfVbHKRItj
7uXw0h8OTFn6VtHe5aq/dsP0RuPyAwN28Vb0TAlYEbKsoQS/i5uVooQXoDVsymDT5xZ/Vcj34N4O
gtu+NlPwtAaXkvpQFbtCBjnFLXsVKa0ZFIWOwq+l9pnZaMB5ctaqJ5pa8ahURx9lfAGoTt3ZgLPk
iQA2XoDDl0YsnwUdwKEE0McB8qkED1zk6CXiCvcJbHjEQ87Ar8ALvhWRWMxNPztgE/tsl7fHoUZS
zj2wyeWQ7HJnzTL7MFm58S7Lz/v80s/XUbSTPcZowS7SqVYXrPnYVgIzyAOAbJyHvEsGZBrFbSa8
JKCWioLdkFy2TW7kGcCoWkMtXzwVNKD6mJiVOmWvBNxdzyUPnnzrtY1eMuDyvhXrlwVlnHuMp7pI
JQZ+1FefjfomozGUc/Ol6GjxElJ+zp9L+OcS/tQlnHO5J3fwQ8fF3x4J4+YysVMJ1BvXOZWL2wXW
vR5pK1D62Mjwo0UtWUbxGqPLD2/bXwEwR3fcyb4MWuQab1uOohSjwP6WADKKWdMvf4k9Y/ae3XrX
yRDbYCsmItMZmustTMDN5iJ/h4GcRt3toHFl1lfxEZlR63cPgBg6A5r7Oke/7iV4gQ3vbCm/OmtG
/1o2eqzfR7pJGyCBPQQsoCOv5eR6cHaFf3PaVM/WJn6vimepQxQBtl+2BbpBXeeWdUHvEazTBGEK
PwD7X7a0uluVdWGJKshremAvZYFV58D4K9deuNayFVvZUtSbLKpFfQRopTQ/B9nIrdBmR41liBzJ
F2qCjC3zSy1anStjXVaYOw3+Se0EOwXk2061OCWgLu0c5QyllVeHmYeINgcDi8cPmOS7KgTnshcD
u2RyY6S0TQrGipTzPBt2Zf6shI8uSG34SDaUtAHdzZXnI3mucoZSMIY7SHqUaKQWjl56MXDYoGEP
ribiVvdMHRuC5OtdstUYMI6xiVnLtyB7vhBk0O9qMam4HNwijlGAu0Rtat1XLrVmW9XFWvEAP8YW
uqY9smCULfPmNUrarVquZe62CO47VGzTYS3567YfHYlDE4EtKUel1r9xBjT/p8lB8kL8rxspazYC
OxA/hesGjqicCdZqrZyBURsXJhZFg+tYENzsHeee50jQKWBn6MBbroJPpHVQH47tut8Hyu3Y/Ntq
mVGwppfCbSwehnyLuNdK2UHXUrQKy86148bAAxMI8K6Mmtn5bE9kNV5XaPhmeG7XN6hwg+lBUV/7
7iUSdjJGKZn+0i22Ugh+MyZdCbyry71qtB4ovbuziFPwdYB9TY9BBccGlMFt9OT6d2nsEMbZJVg1
m9ekdoEalSerNroN5AexPrbaL2HIwSRWgwO5sANwwPSBzmSoChb4ySGwXVWbkVMd3WE7P9pHdU6c
GGi2amsIoNzKmmMVMbvAg2PqoqrM20xH2qNSnuUdwG6H2MoNSbkUcJByxJA8KIgYoXYoHtj2Oq1s
pdmUqmKUcLM77YHtQFzmP1WNZoiDQsCVofKgh3uOGgBetDcse+G5T4J4VrS3Th5aURTo4O4iNYiT
RN+s4mNa+ODQaAEPu9JixvA6UCsNFWrYFZh5FCYiEQg2Gi1EX2nhGgpcQSZwTTDq2GW7AQeupcrO
0Wd40weBWXmmgpwHQy7rhmF3FWhHh0bb8oxsVc3wmLga6v+KoWQ3afmgyUdGu+RibVOomVUJ4m2U
JQ+iGG18CfhRN4PcXbCo4sc1SmEJCv1QtNJtSJ1eiVVCfNYnrpdunKpeCT6/dRiX+Ix7mSQ50iT1
RS3IB58VtonGGT7f6A53bPiUFMiQaIqjV+K10ICwacCfZsOdI1y2rFVGxypPTKS2e6YCpl28bUXG
YDjhLNRKe8iMOLsRssvMe4yAr5qPjvQKupkHZwkmKpJLpbZq74JhbvlkJ7X7crgsnK0QnRfJpdtt
uNIotFs53KqgRMwf3RIvl6oZICTJ/F3AhSTujrXLI5a5cBggvTLHulrl5bmracRtUtC7u9eJEmB1
Ju8bVbWXJANTySRjjFQwhvTGCc0KpHFxaON3+uzC13LQL+k5nquYe3aq3lSRdQPPHTLZ2l7INqJn
FwkukqwjGJGL3AjqLZe5ehwaniyB+/WWC0sQvfOm5vVrKQvspimvVabccrUMUyxflP0ryv2RV5IC
gM1eDoi1sij1SgLjrxIST3U2fCrrHjisZa02ePRyiBrA90owawU9+HxEK48rs1F6AAbuQxfUb0Gz
kmttnRXhvvI3TVDrWmswopl2kRFrhgz8l7Jn9UBWdcbvda0wnVoGnwtuGID7RPkQVge3HLvI97Fm
Fq1vweRUHTDKAApYwYKoazXcNPEAuGLk8QfPgv1xvMcyEfQ29/UA3GX1ZS1nVtOGaEnoDJUNQSO2
caNzv7mORjoif817Jqcya55jjUHu71DbO2YA0eugT2GNUA1ggugU6PWC780kuR2wwVkqkzjAu5V5
12WCE4zVNRvUhyB6Loa1X8fEKTdccJMn/E5VG9P1hU3nXjEVAkUltxzekGPOcDm7ZbFNYnGROv6Z
gCCukvZ1H5kIyM1+rCHLkem33mHASkXWXcfcSkODxVBeBEmgc5ljt9I9IwNnm2sMv30OuurKj3ad
AJ7g20a59JkCPS/JbVWJqyh1157T7HjwSZ72BBbT3FTQ9kUq1Fn3FFCfIn5JGqYP3vs2CoAS89YH
RanY80YcxSsU5hbyobNOwETE+AmTbOgnZ3ZmG61A5frXSsbPmIhxJZULaxVtXpnRWMkuM/BYrjLD
sUWztNNrVOLXrTVsuAvBHnSs9Xxppms8mA/eMTC7ADMuK8AYp1w4TEAHAbg5MY+Crho8yiQ3wDfN
Lc1svI1wfpQjos1ZQSc3+M/fLzRX47osWcgR8BKtQUm2EawepVRYXtNbQ2GN3gTAhS0a1aa8q16r
iGgX6jlr5FZoyeZpdZ1NxCvy76+h4/p/MBE/epenNoqKFDLPiWKMTQ7buASARRtaTdPAjj+xkbyg
4rMTi5NdoMseoJrmO65GOULmbNfCRIaSnnuX/hU/7OXeeo01mzFOb/ySGtCIUT+rBrN3HIzU0kgn
NZLOv9fJtvNQ1HL4YSuXmZUkisGHypYXr0+veb7gOxFDVWAbpeqVMCzZrfuIt615AU97/VBfF0/S
GdwegJtlih4pOnu7GHUuLZCyk98nedZAI+EpYGIPdUi60g+G+6KMyobdOoAO9ZrXrlwIPfnxGny4
JhMJ1A1OFZmP8rFvITWTNfwSs7nKj85m2CXrbF0CGlywwgvNVHRuExyzY3qlbTiz2Ne78hADBiaw
Tx/y7II1jCcCVBvICRJ1xt+0YPxgzLsBiBJ8EP8GC55+DmWmWNeLW6/ACccltNcFcHN4e3pLZ5v1
MP+LxntUl0eG7PfX8/9ks95kPxQqoxM6fNoEDuDNb3o0L4ib8cH0zcBCY7Pu6oN+YPRbV69sb7PU
kTRnR6aSKUNZ1NwQxrGCqV8JQ0IvmP1dyUW3O33ec1doKoS6Qn+/IXB2FRz4YdDviJmuN0yaia+l
ubWfJUI4bD3pGAjXQXct5wtmYO7xViciKJUFrWXOcyGsEsvfyyqC7+QwgI+XQXXn9GYtrIUu1vNy
qLpVMAqS7wamJkLP64pzPC1k9kR+r4aGK+OihquctMYIq/cgDrdssj7982cb3Sbb9eYdT04kjB0t
Yl08wBj01Z+ewAwEDIocyZexE2ppzG1py6jH0A0xUcGG2oA3KSR1PhDRcYiElorTixqPmH6Ypmsa
N3WyJpXNAr72sGm5O5h5gWZ87UXUOkOKLwZmx8DD9ptfp0WOvvMpkePKJyLdLu0qGfwm27oWrIBN
daG6TRmU9DTW9oKF/sslpaCyo4nA5bwzQBjj7qvyoIj5wgYundO42slqPnNNZ8PV6SFRj6kvqA3T
5lhEfNPtqvMEpEoiKW5FgYSHaJU9yBVJwEnwcvqcllSDsg7foRoLm0kXcj5nJ2YbguGYYEJ3xAEA
gM/7I/vehuC5UpI89jdiJgtcXBg1ey/9C6Wkmd3E5JcAKBmAUbDKW+Vgopp+2dZFzo2lJDN/zNaS
ldvxGfq0Vq0lWpgJuHDMJcdy1ETqbr8TSV23Xo0ypmYcxM3PvXRbp7qktrZ7xeWSpYBD+LSCzrWT
v5NGbWXIObIYiqNXLbG668SW7K8bIyeRwZhcsJJkZG+B8tEBv7nTHcKiUXOJkmBpj6mryTGx76QZ
9rgdZ8h48LRjGItrVwsrXRJD3cXvOMoZMz3dXHpC0WuEgKs4AShXYC2I8sBF0Qs87K5PfBFZ/Mpb
MDczzgjkyQhsRUEFrid1mF/JJMw8Cu9EUYfWpkWqFAP05qYBXw0KBWRAV/MBfNd6amX66+nDmz+7
3wujzk52XKfgGjTx+uEqRLnGkW+4vDa/JIS2nJ8TMvcQTTeOpqFvSpC0FB6HjRsJ3Z9807/wjOd7
F6xdqKoap5c0l/B5J42y09+Q8FlcIOV1fVEz5nIt71Y4KurEQldi1CZDiP0MMc50lwP4zFk7a8V8
VjGSEmy09ZJXOWufR5xITPsgrUmPMQ3wKGOGh31WUczJFRHoqNywdjFSGATZOrw8fYKzmj+RRt2z
TxrHpTVR9+trb444V2+XMbv031v49r5PzuxPvf1Pvf1Pvf1Pvf1Pvf1Pvf3/ar19bqTu3ZtJZWR/
cKRuwVl48zknr/fPOkA02dhnuhrnfSwB1LbwSECSSoVNn60KzoZMGLr/bzGUK/dFz390sz+kERQF
pK8CJrbBJ/7eL/aTrhe7AH0GW0wwABB4AO3roKtks4yyN7swFditgBMAphndeFqDwUPy2rGz1wYM
sQFkD8PBrHRjbh5DAy14CzmL0Rn9sDLwiQuswKJ8QFeUW03UAKyClbE6+vjIr/v99eJc/+zuTWRQ
cdMXdm+urimjHeSv5VDxUuzkZZv4/2oI4W1v3VhoQgUug6jzegsI58jwjFAf2yQKM1x7+94SkC5/
DK0M1fpPMOriawCBBV5PTvswbP9NjTZTEfRgPRMjKo1GMJCEK4jcl7oAzBghVBbUZK5XWQar7ki5
JUmKQhPP/0f0Ks9llDgQImoA6gfpHt3AIFWOkLc52DuTrLSzIbFSJjQE9O458jHq707HnkvCqEvw
NWGzeQNwQ6BHR9TG2JCKQb9qRWYTBxN5dHLui1P5c/MA77SRWt43zAPM53Z/XwA6zP6J3O5cuxuW
ragKgAiA+/LWlzVxFv6Rdrd3H0Dlh76cg51dMcei6Q2or4BrZymBrAzKMyfDayjxhSklEmnyq8qv
172I5ufh2GZ3blfZguPes1W1KlzfLpPcjDpNb9GuzbRNqxeBbwDq31bTQJeliNTV69Co1unbPauR
0w8d3aLJ0XwdLWcuPT0VOP7+RKAael481BizcCWWONnWG4BcH4UGcDoWbP+cRwLsQU7lUaFCkw7l
an1LyVKeCqBu8+f6I+b80okQuluv6cs4yfmW3XJBTQaZOcohQO5bZ3VaEeaP5a/Nov2pz7cwzFUN
p7tGVw1/GHzqnWjKy/pE99JbJEL7pdPjoi5+7PkhfgnDVrgE1T3oBTauiX40s7yT75pjds3vT5/b
G13NKYHUBQadUVEKPgC1MiNICXD+MEACf1GxZD3cOptux1n+o3IJYLxql1mh6W9ivVgdRBIDRhKY
eqa7jm7kZ2WTmJLemcIm32kXyia/wrwHkNiW6nxzzR/vzoC6/19r/lg8Diqq+/njoIzO//pxLBhJ
utvum1oiFowa3dP22aaceVsjINYWgP2nciJ1/N/YOzdHdQZG59+iKUVQhy4RK3ZsO1tnO+kO99AY
gdpAuGPyVrkGyqXJWvxbLf20RZj3PSaSqWfpf833mFUCdG7IaMoDAA7N+PLZl21WwydiKIv8t9vZ
ZgOkyc+nDPDX2rDmAyQB/ryE3nVRlSm1SjrF57MR3bDVg/UAIx9vStszEPsRb6taqfG6oE3z2/db
IKVNZaeBBrJDE2hmyLZ30M4rQ8Iox5hNSvVim6y6TWmIRrISSQssrdjqV+75EsPm0rJpg/Hjy6YH
ZH5o2fO69dfmv2FHTJzlb8F5/B8s12+hlJf0fZZr1gf9rdsKdVO/EBqMSvvBaZI0UGGDl15CB9n7
IORT2cPZs5vIoBydf4j1d7QPH1YOxokxFwZMMp5a+ddBhma3+ndGR6NS0N+LaD4vHPOCePqR0KSJ
+X44rTrrjQKSQZMEeCOSSA8w/ggmxZxaTr+BumRIun1q8m/uLouYrgKSOc+qAp1Y4yW3YFqeb7eN
UK80H7DL+XlXKqbg+vrfeqHws0WQSAKSVgX1lQKYecpe8UnF1FGFCEgildHrPQoCGLnXA3hbrsno
kolpW8PVR3Ra/w3UGCji+lI9gh+l/L5YH7+C2teg6TAB4CrjVwAcGpjKiRGaI/UgYJ2Rua9IBEIX
xm7sTPc2ji6gIrIUWy1+A3W5f+IbxPcILx/3gTJ7WQNAiqHM2K2C04jJS4sGtxTFp5w8cQQk4OSX
in5/QLXj3wm5xTg3/lENQE+bGcE/emR7ZrkqVy+RHhKBLGGBUjXUjx84XpDJm/oz6rK4TZQf949v
EzUr+69tEgAxDex5HolbSpc0mem52MFAKsbzAZgam7FZnynb8b/SKnwQ9twF+5KtJFMkKnHR71lW
BPAb2+RsVO7CiGx2leEmHjx74b7P3rTJl1EaxjRKB5ZYUKwFO+dMs/xNcBkkQCshFVr5mVcpJuxB
vGx38ipCw626U5hVDgYIoMwjkRqT8On097x3kD9uFKVPiAwEJpawUQP7nHoHOeUWDNy40x8sy2S9
lKoMXBq6fRbjRjWN3jQvXnXj1J1xehVLQig3/3NClpSK7q7955RqYfl0obzMQjYAw8awdblzfqgN
VTkWyVIj7oKmCFQp7e9rypIA6iV0Kk1mvVwdtor6nKQHpr0/rSRUteCDrr9VWye2M/RbNhE1BtlN
0uuChartFh3fm/BMNdCxr4vb2CPM+uK01KVVUZbIl1zP6ySsanDWecGRmukWbtiSBMqifELCkn5R
RuJz+jX+kBOGQqAMRR37QRZlLLC/fMCdAQdIuhNBl8KrI47nsFBdWRJGGYyvCXvvTX7Qu7fXdKJ3
Zd2wYS1A78rhvMwfwA/U+sDvuT2taAtLonkcWFYEo1FfsFtJw4BGeNWxB8lviQCaGb59OS2LytJ9
XBJlDLjIj4Qwg9cKviRMrtcAxRAMRmdAw6GZ2Rb4UfZ9bwj6dQCvFdhUC/N8i/IpW/Hd8pf2eryS
kxP90l4vXD6RMiA5C05cZLCGrd9GgKF67LrrtP11+jyXNJQyIZ/U0AVDReez/7aBn48gfvsaNFfq
T/tWSydHGZlPndzSo0a3In3Po8aNn/7BWMuygrF08H8in0tdAIVvXcTPAHxxmk0gAV9LA9pdvKqB
2caFnKlJ15qrESkGyzbXk14BVBp3jDi7Y9aRG+qD5ts1t/F9d+ExnN3zyYdRmtw1heRlET7MjzcO
0PTqu0UCosXFj9Zhevv/bRZPPaGfWvzsBisAcgTNH/ju6Wdm8IdUdjhMzQkciHuKYMWCw61TC8NP
E8NpNVKIsjHwhTFoksWrNcnrwky5DbjhiMqzC/gLVAvUvx6iyedQD9EPf87S5lDPUjFoeeUnMgar
mkIP+J6EWqvL7t+DSf24aOr5+awYZfzcD7ccfU+syAEAS6Abl6WwKjlBAgeKBHS8jj8m6Y4Vr+rA
AyakMCJskiY4DME961wm5XmVPHneU4EuSDUDniYo8by6IVl368QKEcsnVd6r4H3MQeDdNoDJSwyJ
kXWV982mvAw5aUTOY5RnAUBvcmOkoBtP0mvJqfWidvS+ehIj4PuJMYnSu8pfZ8JOY5/84MJXt1Vz
YIYLtOXojXfuA88zQ7qM+5XH7bkG+ENxn8cp4TlgkwKuT3YeHFEGzF19lJV8kynI6Pj9IY9WXO+9
hNFjnZeGl9mxUICjcH36oV3cUuro/mzp4pZSeel/3QZthKNDnlyTadbRQXTcNB9TGKnJb5wNGDfN
YuvvakMwKz3TxYWelXmTM5FHmZwsKLKWjysWNcXSDPfuSkZCkNFz5AA1mwOqTWgsESK9eS4fbuJE
JmVYwkhO1DxFY447DMRzPZDwPRSS7WsqyWMQiiZPmXjwtQyMfufoUSJZnBupc0gz1pBxGWPv1WHP
ejCNshnQeQdczf456/ddYMVeSxTZA77xZZadMeVe4z29H1LL5yOzQWtbHw27oYjXLGgyFXUfdowu
srzdik81++SVAHm0OmR3UDYV9p4PIoMlbA24EzN2SAXcnySB1VwDtfr7B1dsuEZFl8QIL4e3xW1N
RQoNH2troofA4fQyf6l51+b7SFf6yOIdYG9GmKLVdn0/kL5O1ynIRjXhKQRuptei3TgrrDQFKxr3
WBZ7N6z1rjJ5gP3GimRWQUtAz1ozrtEmge0VlQ5wSz0HWBd70MLIlPJLVm6IG70IYCEtWvbY9ZzF
udmFy2UkjDiLhcXzgC8lA3c2d3h0vDU66+cHISxIBGydMrxv/S3v1qavgofhJex6I0xSILucZ84t
EwH1OCJlhdyzFhC5koma3HNIHGTVLkk2ZcQRHnC4TbOTfMl0q2MUZUBqBqeqglxmruqCi8A5uh6k
g5ICIFF19yPLURaDL9Y7d3pVj13RDFmgdqo3vrsPnYEALcksy8oU6rVYJnoU+XqsVis1kAHnyZgD
YGGzPABUNKgWuZvGUw/IvurAMF4I7RZVnbKQ/3+p+mxgObnnlF8ddHEqOEMzbNmLbOdulZV/kT0F
T8Ix2sZrZpNbwUVw7bKE/apRo/zm7zBqVHP3R8NN+dHftthZL22yyZSbPHgy5+ctUnJquWuUM7+6
K8XV6XeeakP4uDYq9gM2NKe5HA6y3AiXjVXd1WZ5U63zzfAkgY53nb2CGku969fRRrs/LXs2zP69
PNpaNmErq2E66lC890S7VOKF5NnC/tFF8U/t36zrOVkE9ch++VEfz/zEA0u3c/2T50UZvL9/XvM5
Ag0QjEA7wsQNza+nykkiKtnY1ouqpnbHAZj9zU0SjdrKd8pGtcrzZOMbp/WQanv67zvwl1g6NSF6
AMGuWyhiv2muwi0AZBSXRFv50juqW/ZJBqz+XlsICGczWb+XKlENG75QqOibBDlw03REwUsuqHvf
CUieLYEQLy6PUtFvWd7SUdLtAt90lEu7SqnoV3Z17gVUMRSJLg9O4SQavy+VW3lI3R5Qbdt2M1iD
kVkgCgZglQ8K5Nbq4NPHKNSqn3kAp3Kp0yz8qKikEMrK+IzJtgLxkpwI7E3hpWRIGgShHRF8NKj7
oqVyL1ou6nGSbvimPku5QV+4Oku7QPn7/9guUAf9s7tANUD/PwMyPRPKG4qacGA9tx62QQ7ujQqV
Bc4lvKNsgSlDAq3ahM5Z71x49aGRLttBI/CjzSavSApAfRVJgDpIzFw8cprJcksEdItfR7lM/+zX
zb3Rk5CJHkVM6s5l2xJVg1IFP12PGlpy23TNgiewHJpR9vZPaPYfHJot6JRGmchP6tRoYmhPDB2P
AH8DE7DK01AGg8yVcjx65x6bEwm5ZSQCT1tXfu45m4qgAoAgaIq4jlBqlnNwngxAF2i8Vw4kI4Hy
S2oqPa9T0iFPqdUAKxY98EOCOD1BpM1Waz+UbD5+lARAcynursrwkZK4SkJ+WyvBVo2Fo9PxDy5X
GH3dmKe/fGlvqKiCz0S3yv0O3k0eIhng64XifU0EPbH3A9tPT+v9+2w/xQTwrwfpt27S039gQuoT
uYJutoCI98ULqUyNrlgF4FpiVJA2eaWtCeETkwSk4QYzll4T5YprLS7siA/qmKp9VBtxHbp7PzwT
h9jkq8oIQYKTy4gNWeXMa56KpcaA2WL5RN1lyploXKHNU5Ybi/UdgBlKEgDeQjY0/Vex1Y6aKZng
ywRRR4XMpWr6t+CBOa22b+12J+60TLkVYixrcdrhC4Dtu9POvRdRf8p1Te8Pw146C3cRSXeu7hu5
KZ9Fu5o8cnDz/iaPw8fTG+3bpG73H3J6lJvxv3B6VJ7GiQq/aBmcXmawdmWwpmCEm2rL7bsjssnD
vtkgcWp46FBObHHP4I8J54WlmtpC8WTB+tHTQ5+xfrNB3fSuUBbW69jKSXIZ7Vrn7rG5jDcg9eLv
nZV6Wa/VFUKC/HaxoLCwLno86DtkLt1IekLoh27kvEfx11tPTwj9mGb9D8euCryiAUBJpvuF1UHW
Gj+Oh614xtq1WaxzHQwrMJGlVRpj33u0QK7JA2F61tH5LZO62GIrJnGUJsNW44hWGHVstzKpQ5PZ
cXA/QtLdu8e8snJpLzp6gkpqSBiOlB0pWxRIzbS0XPUgBAZfktJbMZ4++KZYG5HwmOZ2tPNXaXuW
hxtZNZQKNNV2repOoFeuHfqW5pNGxP8khUxAYs09S67upKsgMGtPV2Sd8V4Kbls5L15DmCc12JaB
UYuEvw544vGW1u9i7SrAYPhrLoEr0ATHmJPr4GXkL4KXQrxOQXtmductd5eVJouCS2XLr3m0l31d
cvRIWgvBeeBbomuWsUpKxidVWej1vq12kao3DFZHQH8IrjLQyzWHQMIQBIidubV76OpD4pCs3isD
KbJNJJu1UNhDWtvMYOUBv8qvhMLQLlyBXYmdEe65dNfc9K+K0FjKK7w4/q7SWot5rn2S9btIPspu
ss558H3r0tCvueJZ0RoipLsM2aN0p7w2QM4O7CjYBIfW1YNYL1VjWCtHJyJ5fpDkZxZ/LebNojIc
8K1d5chyoR7IHNVEsBPpMTvwF7UdgDMK7H9XQboaCSUlBA76wJOBJVkG3rUHIbBCgFZnRMtNIEjn
8mVdvqjNOWg08fcCkIEboJADX3Z8xIe1ewBpe3izI725Yli9QzErM7VymyTr2DX5lsRgZ4x/ta1m
aMpdh4RGyO9ccGQNks29htnGXTug+M4t6YVL9cbX+afSYndiqCsXgaKDi3EHEk8tMdvSDvizQdHd
5qLNH8LWLPNd7100pV1UKzC1oTkz4o08MfzBLJhVC0o+Eh9dq6nuBteMQP0HGr57TM7EBRk80AQa
7RHMobe5eh5w+vgFuZ3EpnjXPTSeXjBme5CqPajtwF3u8zl0fRW1hpKsOc1QxHMNf0dCVG9It46X
6GG+F3sTnJWKRtInH27ZYIKczw1X7VHzUPU/K+2+JnyzVjurckCuB1Zyg9lHHoprehvpVbqWu1Wn
rdzyJoEGhZsSiz7WslEWz05s1KDRi3RtVzkkTV/CdANe0nrjo5nT6JObEAC6FZGYG8c56zojTc5U
8TzL14PjokniosQ0jQpSQ51HwiK00UDhASyEI41647mmdIvynncnp4ab231sBM8llN/9L/a+q8dS
JN32F4VEQEDAK3779O4FpcVD4IP49XftebhTZ0+pUtNz+tx7pFR3q9pkFxDms+tbyyOaP6gAfdgF
Gp7QWh1dmpzS637yssEX3WHtQLztS5wc88aBmuQYQQEd/0jSGzOEdHqGakkRCUj1pSFyEOu1eioH
d+abBUKkSax/nQURr+oZiJwSq+Gmj87bWrtp73HTA34jcW4tFcgZ1wmbsDeHu6EKcFx1zMB8tMsm
wV5D6uxJGZuuc7Xp0J9f2MMDsqeZfoghVjJKHvo8JCuWf6Db+rPa8DzSuIc4t/xYBjddIQbodskn
bos5RiPzOmPXprdEd63J7+l9vm6HMoJ9gvPNPqGG5bXZh8QIxHkOy3ShQTnnod5OUJ/0IJoIGV9k
aUQ7suGlAfwDRtw8QNoUoTiqzvYQoYTUocPqgIz+2M0eskqcoWU6icEj6OniZ6gLOFoSgsIdKFbI
9RLILDJY4o1Sm2F2+exD+M4bir3Ur4GsNcmmra8Ne7dUp2HZtUUwF5vyOn0vbM+eDgOEHg1Ygcjc
c8jkof06bYvUN/qNCWNfbWaI7e5sw7PRtO8g1eo2DXrDrrnGa3FkZVRYH4lYXcZ3M3lN0AK2A949
9iDKgCEYnirDn+5lDQsEDRV/Wp8WEhvca/VQK4Ledq1X23RhaLRPa/XoDhqu5//vcf6YHmpAJBS0
WQO8l3PSDk516GgAydVmfeBGjJZ58cZ3aYS5f3SujJgmLoweae41sHJ8Me73p6nxWO/WMSPu/L7w
IAPjD4C+7bZ8zU4tTnYZOwAZSG8Zg6bcMh7VRbT2JwXxV+ulSlzopyrdV3Gie+t9B/r15Zb3N7Xc
5sQt2adVzjgV6JABmOPczyAaMnblDdlDI+RuylsPP1haHj97yRVinE81xGp08aqqvTCBWtj34C26
sa/nx+xj1XedjPsPNXm456Oj/KW0fJJCBnM1vWYUrilwxg2I3GYluvhOKPvJ1zi0OE2UfnH3R2d0
O0igtpoZ5GfXAG1PaijXSBsItmIz8aLVBCto9VFVKm/KYS906er6ru9Ldy4/eZcfGeqTuQP1Futa
oeTA5sSDVjR88GslIzZCjXMyY8zhnWrIIkNC0AlYULDbzoII6XtePszF3kxvk/Q2Hfd5cp1AvBg9
ep4E63Rs23tRHnU7qqudVNt2voO7D1QXzhoUXwNvMo8zOdTr5KUp3hUmYnD2TI0A6R27CkEtfOLa
eRLhvGy+bP1Z0Tc9ebbtaE6e1+SZTl8V/hunkTa1Qd7O27W6KpOg5vuMv7MmFmLb6o3rpB+ISTJt
8hO8m26jXO4EdXpqncaVOQbpcK0M7ZiU8JBt7VP7HjwTYUq6uIQD5snnALCKHHb9lHqVfaeSQ6mL
Q7Zi3K5E6lo2GzXdgKQLb7pESraRM21KBGdyz5poFJXXsmXDGPzI29qiQAP5WTWJ2x4Xo2mQ98q3
hQwbkPcFI9YZDp9A77TTYg10VphT2kAUFULQtbfYZiShUr1W1qafPhN8u22AliY/VYazo/MyulzH
UCSn3jTB7jIT8jWW22t3RlK6IzHchFh7J78y2YlrVxWFvYET4MRGTaD2spwdQINwygYS2yN3i/Uu
SW7tqoAPGvcmzsFSUZ/ITU+ol0GltoD6Ty0+elkiDMBsGg6ZrWzfhCD2qnK3gsdNE+anyE8aE4rS
ZHFploGZqgnpdJqByhRCRkU+xaJ8ryjzWGFtux4UjZ3tLj22Kqm91njJSeMaVetyAPdqfYI8NNys
2XlGvy/xzU79ypqvpl38edIjbuPEKOgb51t9WV1e6cEwIxxFYGJNd8aQx870ko0np9kVUFFmNfUK
eZsW9mtXC6BnqMtF4Vd2Eei9HYryodRbP5+uNdY95nx+XR2O40MOUqS66yyY07Ng3+AAkn6KC63y
8pQ+643hpyR9SA0OnWh8/nQwAFfJUhKJOgmzDJetdNO0DEswDWK6rVcgJsOXQ9Pd62S2bfE/6hC4
ZV0WWX0SkPSxrbv9XARleVTDnUFemux6KXF5Aerp6xpa1fCbdNtp/WlwNlK3T13SBKjiYB8fBA5w
1d/r2WOGb56Xe2vg0ZrkgZ0Ovmk9ZbiketYETmd41kzcxBC+aqg7OmWU4TdPGByqFmmQTh2OOsFA
8Plf0HsOFcZlpXFp254AgCd1lmBM2/vceGn6rd3m7qCNfku+UFFy2+6akhOXL5P4GM1tNsZT3W/G
8Vqk7wIyQUlx2/I0tOgGUueEfkrOd9nZAM4HYeF3mptwTR54tqP80BcYCTYeiL54q7G4rP9wkq2t
bnTwwUAFhJG94NtqvibzthGl10KTSCsgJ78u74pReJkGKYtyiUX9BcOO5dYQz2txxXQkEiDPTOq3
aYKN6JhL5JdUR714mOnVPEKRnCx+Do2tKpVAeyIyzGC6nAM3C78uILe1DvfzXLkGbF4yf1TpsQcY
ylyhPZq61D4M6DdrLYZ16ZVgPUKpXcGBFmu8obwdWxZ0AKpV5xAQO7DKfD9OD7K4qaFdWu0ppK3l
LpM5rvx5LybYryS5qsiDgNQsfVUDgux9oyARfsXkfUme2/49I29tHtF0V/WPFn3uLIoA4NBTGvbd
8zJlIAqFz+mSIKlvHP1T6yGCPrHPIc3iOks3HVZNH4m7mIjTES1bBdn142s6Q1y7Z+5QAdCuObGN
VTGzGgvKN5q57GsUmhUkwzvVnRw7xxirTDdrlW1Go4xac+PUJ8eYXA1HMM0l7gzcMqTEyWJ6Ol/C
HGayhOlYECMrftOtKOlA2r1/abONU6zBROfwbNlXgG/Z0h9baJChHB63fHbz7KtMdtm069aXVXsq
8p25PlQG3g1h7ZAWUSo+6+J6kQeJHKWAKLc0PEPuuwL2fMF6FBAVXbcLYh99LN02FT6H5VqTj4Ih
azSpK9ibKA9TihGmtt2OZeY7DGi85aAnj5Kdcn1btZtiyb28PrGJAvSrY/zgVKHMaK1bStrjakyH
msi4dZadvmT+ClAdLzKftqrxlhWERmPnKqGHsh1uBIKpaRhDXgParsq3UXaxnAJOJ4TEvdcm3b5e
Fldn706L0IWKYDCl2/PnDMjLPM99e3T8wiCBnryu8ktrKp/r7zrdOOhb2uxAO3I0kLMwDMASW2zH
ofQbIb1etJ7NosUpwmUcPUqlV1Q7FI0BuVvhSlBQsx47IwvnDmLfyYeFIkCFMLVluFHiweq2Tfsw
8SxWyEU0dKb7oT0tZ9zhKL01OYoki2akEPNIAqE7Xi70oLbGW5tnaH0wXETd65DNqnGJoVAaWtUY
aIgaD8Nour1BAxv1hmIEAzNiBZVFpn7rZPDta36fzconzracDuaKS7NA17E8jPLeWY5OHY/DEJlF
elUNKb7qoeCwu0DGT4URItUrjXmfq8RnAJSTgeyRRqcudFk3RDZe2tmBTFsPwFcknBBGJavfMfY0
wY/WKHMQBs34fG2gRXvGPYJskl8RKGtbRZgMV6wrNxYfn9jS+m1hYDC29JJl8Jxpb6wSSdX7KiIE
R2IdUZTnXrac5AzuObjDCTkybzrkWfPV0NY7jjXQHSMgxepNlvQ0oEuVvJF1FlV9isfT7cx4zDq1
VYhwW/Mq6+kVM5uIAIirjdO2bBjSHeS5/W5GFMK4dBNEWyqTfgcFdmkxvwZA3VFAxfdIc/TCZ/OW
wNoW5+atoaGIoPlGElc59UYyXE02Ip/OOuS8AUgzix2FdZqoZ8+2NwCnkDY2ss0y6BCMFBRUDl21
q6Zmy2gTyJFslzx5kEv2xJfFH+bKYyXUj7D/Jjw6bbk7tfomnUH3ucIaAUzcWH6VVt6A9kYp5lNr
CKCDR7yd8NQE+7EkrmHIk7VqDw7pnhYEBzNvUY9R7ljDGD0NBsLUvHYpXQLQJcf8jDCdHrK2D2p7
J0riZp30JXms8G+MecTBfdZhoboqSsaHsc23VTU/G85WAjBHHwkxApNsHWiQ6JW/WgYsy/2QlFtn
4t6SvRcoZ0DbPoBngdK6E7drOPITN5AWqiJE1zHQSwPpZ+M5pXBVqsUz8uk6TbDRVihz/dpauuMK
U2MsQzyZs5/pzF1NPVZG46ZZ63VrmNiT1+GsmPWnnSIoVjw6mwFTQxWsLQvkraV8nCbrMR1O6GfC
At+aHfV4NR5qll1BiNa3raemi2xxNoVdjN5SNA2oGA0rv6t1PRRqPhjpCbvlpgoGBKsx9MjjjTRM
kD9RcewH6WvaS8tSlxSyRVI8uJX64DkIriQNuG3BeOfhDPwK0artYi/43B5sIvOy73XEdbodzwls
xloGDXZNqPumRWw2qNBcbitbD9L2fWzULWKxWw1zXWCW8iTUny2CZQyLoQbgnAOOOtOwkZvEmQDJ
lp65bGo+uJTv52SGCXQ8XX/unDKYnNlz+OI1NHOzRLq2/OLZdOhQvSJz+j7oxn5GLS2DCqXjzNtR
B+QVKmOqV4dxzMOBZIHVWHcFooNcc07JojzqHIp6TyHyqrXInsfPDtlXQkZ/tipPjUhoJIPLz33K
jR0nz0zDJdS8sZz34ozORqHRSa571FTLsY0ro/KT0vDbbvFABx/no+5Opnni2UPmrK5JyWFQzBPi
2LVXoxHy5pjSLTBLroNYNH8w2bWqnnMQnK03rbDczKz0fSFKv6DmdlnY7TobxwRJb9lWV22HgAbE
1+U5ulf0pU/KfwT/Y5kejFLfWNb8ZC6Fq0/oQ5MldSVOJBWI08RVVzieU+dQbzobDVzZSYQFI6Fp
ztcz9PfwZJRLme7WiG95cmgzZHBFQMd1ry+9p9HKMztty3SUe1qk5BppQllem2w/W3ZgCTgJubq9
4j5dkOiXmMCRFmz/cjL7dj+gKstRn1EnrVg3M/IdwyEelZ2njeZ1hVKCUyF6bAbhSoGhIT1B7YVu
baM7agy4v1kRREn82GOJlvTTQdpFy9Kb4FREdp3aX0mtNhIVEgORW9ZUhyFBTRF1CFJuOUaAtGYC
qh1JQwKMVvOyiPsGnmBdkSfoZlC2bwXUMRex0+i+gj1U1VnAFAk6OAv5Tg7UY+ib19mNyB4NoP6L
0fa0uvegC+HW/NVoj+OMyqz1OtA+sBEFkgoRi6lcy3nPKrIf5KYdiD/ZxsaaGpcbzOXDl0TmhcB0
WzfghF9yt1RtNIl9VaPOTJ51HR17yJxO5eyZ4jghwqMoiALqFsH+eUZduA7JQ8U+nUz3bLKvqiaw
TJT9dSi/CuU5DKMM9eBPZhtpLWrU1yzJYYORsc7vZabDTtU7OR2yRESphfwZAf1Ey7DvC0/Pqy+J
QhfjD3kNxz3cUDF6CxtvUS+v+lNnoXKfftoc1WetcJNG3+ZmE2fzp05RgcnqgFdfREWFQ2JT1Buj
7baZxmOMVpwsvp8WxDRQg8elTzF6bsOVNZuxqb0J2QrYfwNjUQclg8Z5aSiqFRrq2cLylh71xDy9
n/LJM5sXUWSxRRzMlCWe1qy+uTy2MHOOzB9J/ZQUAlb3arZZXBcFWg054rCPHhMOM+zw/ESsQEe1
lZSHEuGaXjwOdGcmyNZeTO2g50iyccicrg2KzMI02nxU6itPhDcwx0/AMSAF8ylMdFuEM4p7Tpbu
tQWOuFlgvckjg+5qxsS2oShKzUvQwczldbXJEKBVjnLrAQUIS0OfRvo1NRC+mPh1ccdO29cJ2bcg
v66Gx0lVgSNf6nHaaclJ5LnbNqcWXB1tfuvYFspKmauhutmNxd6eNUzmIKDXrEjT5s3IyhNBMi6R
zjtj6c0UZyYp+oBp2qYsG1SLPhKVxI4d2WOPojbekFe7WaL26RQI7PJtq6Ew0I0oHpi7wUq2XbZu
R5Qrc1sPIUMHnB26P/bk16UZCjmhQo6jnA1B20qPcBqbYPY2kPnJBNN6du8uBewrSMFxCmNZs3iy
7s2h9nuV+iOBIRCjLxd21Dr0TtgrUTA6ZMKkaBUhFA4H7dxMWvaLDTIl1N0Go3MzQ7/Xh+rWSt9t
FF9nJw/bcojJebQJQp52iqnBBgGf/dXzl3F4KrJz/lI9N0YeNK2xt03TzfCcceA3dV342rBszHHZ
loN9qBHqa73moZaw65RzXzYLUqjiIDQoUiQyGh1+qHIgIciGTPa2TQy/Qy9MpbXPJRAdyF9nvUVP
AaXwOp0PqpG+SLNoHMdnbZUoXJf3meYEhoMkgwkrMMf+ZeQGnPMkfIqKRV3Ih2bOkOSdc0E+53HN
FFJLDCvVuvI7DaTFOkCuxd2s0v0g5jRa6pdFb6JFH8LV/KRFGaSkzFxKsrBCLiboacE0Y7uWniH0
bdHuHLiukV43875tnmf5zIbXpe9dM32iSvPOs0MWxr2SWg+J0zwXFMtCXROVW5Q3CqsJsiQY60OD
hl55lCb1hP0qtOcc0NeeVX45VhEzOtRQ38m6ydF00LF79rJL5NZRccHiQc+RsjCPz+JzqpagxeWq
pveJ3Tjlbka1T/n2cFeyhxk1ceo8sRkMTXPuL1nz2qbSsy2KmmQWrxV6Vpqkj1CmBqizv8017U5i
yEnPyZU5XFFEn40F8cmx81N5JHTZm+0YNdZ1ova0tsOk1D+yZV/Nhxqtr66bDpg3GLxFby2fmf1V
ahsKHdF7rkwEjeqrrjPuDvRByOSjbCZcvFn35n71E7gFBwUIVewwn3MUKGU7pb5FnIZl6EAdNcDo
cS+vboEJjVNrPLYZKtOIN30Ay1A7h4lO7jKCGR55ZcHiZsYQkBF0DmaPvkOPjthQ4UKhg2H2qHuz
JUz7Ntb1a4XWoSNCG3H67Gidu0xlGtTy3kzLfTE3r3YN8fFyCjNH36z49fzP/byEmCHadPh1zAAR
w68aQYYPMzLpKMVY/U5gTzCobHrzNGIgtn1QGkU1M33LCnNDZkSAMGmTVoZOOsclKv3g+kC/I3+V
gvtJjyKuDsiHQPXfQu0bRZARp7dM93aJoRMOSvx6DaXR32LiLJ4M1BLRSkTSEupivZHDFoMxm3ZG
UiZdx17RjZH7JJtAFdCD2q5+SWZU6r9y+yld3xq0QoeBhqOJiVwFWV9kXyx9bel1x7e1Mwcr1rJf
Dmjfh2xMfGM6WTYJOX5cqE8DTTZHrQBo8dCEvSJ4dXB4uw3+fu0n1HxiqR1qk3sGVX6DyNPc1WjV
1c2+Hj/m6jWfutiYO2+ELCa6vjZqbDOS5ZxfG9WxyV5TuAoQpruZ9d6bK4LwCe2m+pamiU8WRKky
ye9mjn6caEhcq+yY8c0kNqhet+jaLONmqD+LdDn1BEGrZj+S3Hb7dKNEXOg8mggKD+noNx0PLPQf
afG+1Ohty1uJoyp1ZJ/scWXXrJpOtj7H1DH9qtZQisAFN9DcyIsHHZ7MPUedvJgCWha6SwRzFVq6
NDXCSW00RAKk2s4gO1y0UJP9VmDqEaaRTBBNLucvC7avHUSs6F2KpAXuqzAr/J75dIccgiErz9/t
Uo/Ggr0b8zlfZA2mwzVnp1QTN7MN84mZR6muC1xnz+mLQAKnDYu9b8fyuhT1fhnKvW2pOMtxjuc5
Hpcd6ZGbmvmhtowNnexNAxtZSGTxqosmZkYKwBzAMZnxQdC+Mu7LFaHc20DfiuU1RQOCGvuy3I8A
QywTcs0TYBSWdW1Oxw5xgJ7KE0GHhqDzV6r3Ynh01scq+YRHd5v1yOZ4ykINI63o4DnJxir3DTkQ
jhY/RfJErwAaoD36d92VTa5skBw42oaMW7lcl/0hFUdWHWh2yOlBW9+xTb7W3w5T7rdOGq55cZO1
L0267pVWeFWyIgFZi+dFaOB3e7fWp86oAGSfr1oTlZKuDip0K1H1QwXQuul67jnWbW5vRLbVOnR9
kemGiw2S/uzW6rPARJeyK2+EJO65S6Akc6vaRtB8t6CUMxlbnNvEKV2R3rDiRqBo7XT3glvX06Tf
pLQ+pSzWlljgR8bZwCpaflJ/tTRHArmftPdybd+G5qkg1wpdGYeXe2kgaM5ZlMGcOGzYEHGo7POu
Ag9rHEl+bAGbmO7L8kMkI+ZIUdHcLSXyur7fUE5wgwER6Op5m1EAWRTfqvT67B2tmqKN3WhBVjiv
UzudJOsRJw8vsn93uifBzZBaKkwddM66B8u+bZwG7by3IauvVerEwznAqhpfqHE31JlfCHtLkUQx
9tnCEiaP67jlGmLi2tkO2tF2jnOxRtWCmESD/lcm3Hkw7rRm9HhjhkvSxWnx6DTZLi1iJl75kAXE
NLalnXikrd/g/tHlQf+e5cAIe1rUNa7ZHQrtVrevrC9ehtYLZte9IvVg5TjqS8gsSbWhHfj9drW2
+pnhrwuK6giCvb4TKFLtGnyCLK7M5FMv2EtZ3QzI7PSTJuL0AZHJrIdMezMAbdCQwxvpztLVXhcJ
2ibw1o9wxMW9coD1gZdJixtzcfvhveOQKK9i3Ymr9ZVyn3xlLKzJaSzj8bpAJ9pGBO6pLwqQC1gJ
B886wXsQVA4rYBS8QoRddf4h/WRjjV0kyPIZp1B17tl33a+RjaM7eI3yUn5gHLkTrh/6uxsJTlM0
PL5UgkpqQJa4NI2INQWMNdTF3YkF1ltn6G46esntjCKLcB5qYr6Lys0CRFRK7IcWf6vBHRV0T/JA
a3dogyKGRbxZYvLeQgHvkZShqs79dhQxh5fhNSl3eoVJEd8s96isTWjv6clufSjvh6NtXE/ARC36
tuV+lu+m5b5ytsBgVQDyFp6gN0S7kgMCOa+zr9N2OwlkGaiVerQEaly4Q/44kw0v3+C88ejOB49k
v5XiIz1Z6L00CtgmL8kCZDm2ExraE1KC0roel2sT+fYc0CmeWnyvfi+RCyAy1xALOCHMa9nGo9gj
tEiAkii9LHHzk3xp50jd2yJg/K4yvRw579eAwez0u/HV30MS/4lNu4B8/o/g4S5Q+T94uB88nPrB
w/3g4X7wcD94uB883A8e7gcP94OH+8HD/eDhfvBwP3i4HzzcDx7uBw/3g4f7wcP94OF+8HA/eLgf
PNwPHu4HD/eDh/vBw/3g4X7wcD94uB883A8e7gcP94OH+8HD/eDhfvBwP3i4b/Bwv4XD6ZRbhkN1
5lyqA6RjluRF64ASTjvN8qEEIdefGTK/e8D5v/9KTalyCNuDJ2G3YgBKgIspgQrWnx/xW50k+5eP
uKC/XE3bGg2rBZs6BK6lr9zPz/e9cO9v/4Li7a/PueC16/7Ct3y3XBfwxH9/P75drAsw4l9eLP1M
KPkv1Ki6SR3Hti3DuCTDNRo2NZTlZ3JN6VseeKMO+bY7dJGMwQDkf85xHZ1FyjGn8Tge+sO6qzzb
KzwQ0kXgQ/P/fEi+fR39vx7Ev/t1ficDAhSqxqltYIzNudhow2yYPehg5QcJiStDFa4B5opdjLZ7
JOBeH8zB4lMPg9suKD7cxT0vzp+X5Lcclb+8wsVJGEuRJ5aDu79UW3ae4xanChQ3f37Ibw/0Lw+5
oB0dG6trEgliYWZjAITs8+zlzw/481dQ7UJCy+xWDIecF9Iynhu1Ym7s0NvON1/xWwHWf24X1S7Y
4P+O7frzSlLt4gD/+yv5e9Pwf/eKahd0yikUC4XRL2rX7M+CPgP05mzfiLoNhu1DssmiP++cfj5g
/2Ihfnne+Yt/8Q2kTVLV2nie5im/jsnjElVh5p3/GDww63iYWXGpd1+HGBiOcz8Pa78J8JcHWo1v
7MN3x+jCh/y1y/DtCl94kP90hb/7qAsj8xfvxnfbeGFH/tZt/D397y9n6sLerIZu0fpMZG6/WAcW
1UczfMN8go9xyoh7GAMLQXzo8ji91kC5Oh7TJ/tx2dXfaL199xr/EP775Wj/Ta/xW0VH2zBNjdv4
k1kXp5qV9jx3FV93ApM/o9LuwQubreDQAIVUpW4NDPZPbMNs4uUqHvIlUP1wsNOXfH3/813//Un8
54tcHHxpGOA64rDSVDz3bATPjOGm34qnn8/zvxqUfz7l4rx3hp1AQhLB5qyo75T7JS/chmH8uKtd
A6y4y3q3YJS3u6XKPRhqT/gzxnCoGl1b22TtQ5o4wGT1x6wpToy/VHR4UAQOGayTXYvp4P4bD/x7
2v1f9ufi6vw/f+FvD9TF9fr7DhQ9u7s/7DW/8PvpkpTMpHAefdjvjXA89ac8Ap0lnNV0qk9/Pr7f
ffclq3ihV5rRCTxt2A6B7k1Rva1O8hGz6ZEMIMcasdgsvgk6fisj+MvtvSQRV6TvnU6HSlC2MUPM
bQUQWIjAe+DZbuZ+QV/zkATgTv3GE3772Isw4L/psd9YCH4RDPw1C/HtPl4YxP+effzuqF4Yv//s
qJ7X6V/uhQ2JMZNZnCOn/69BVb4a9cRlDxHfGcy54D4GM/mfL8Nvrew/n2Be3DwnL6ZENDpEZmrw
M05Bww8lA9+HvTWsfPvnZ/32VPzyrIu4285oQaazZs5UfSXD4idik05Xf37GNytmXgTWiTYuIqcc
IryQkTJTjEc//2cPuLhQ//4D9N+esF+W6eLyGLVKLfC4whj6C0QsCr87ZCd7w67qqD6QwPF4lHpG
UIfVwb7JPsGq1cZ//sbvNuriYoEXoRczhSzXOG+N4m6sQDx//5894tK7Y6Z57hk+kqorrgbwAWKG
ff5O+eu7D7lwyX/lQ765QNb/4AW6rML8pQtknF/4DzbHurhBVpuPc6XjlnLw1EBzmoDKXmlXTUc8
XY2hcN6WZW/nKZjATxqUoqEzDRPiDgWsRg7hhDUswZvWLCLUFqj2zDUUoD/4nBwIVA0aNkY9yDEG
ENfXnAYV4rpmCP98tn6vWfHPG3QpJSQt2Rh2n+ATrHdTYl5fpt5Qw9Mr22uyN3uC6vYCHhmRefN6
q9fnKWhip57kK4QTdFdTpa+X3c4B39oA8joxBTUiTo3cSohDaDEYTr8xw/Rsyf+06hdXblhloXJl
wjZ6U8AQk1S3/G36VI+Q9ziUVzKyd9m2eDGes2j45rZ/u1wXd/F/w3JdXOz/zuX6xsNY/7lP/sZq
XUbDwhTp2I8FKAAh2kWe52YM7F59s+vfPeTCGXd/iwG+jHr/2qd8Z7L4hU/+/9FkfeP0LyPmv8Hp
s/OO/6sJQm2fMkZN6x+pxC9ljlkrJpFNMEFW/5HMAgwu9zaIWQTfl6BvtJxnpwXZMugx4AlYdm1n
lm+Vn7a8MUGkrDqwZGsa2GObfSrvdWsLoo+2k4dWB83iAMoS+4mNc8DViYCAIgUvxtIcx+ZR6UfV
XmU8ACnLRKMV+gNDeQd6nBXkxX/2C99+4cXV/d/3hb9Ve0WF3DA0h9q6wy9MOSnyZNWEoDtrqvel
sqI5d7YLb2OIBp8m6PuZ4NszZBrrSn9OB1D0mQJ8I8NNA3ZD3WYbkKXe/h/2vmw5biTL8lfK8h3V
ABwOwNu66gFr7FxFSnqBSUwJcMABx759/ZyIzC5REJuYSjGre9rmIZVGIyN8vavfe06aFE7Zqk4V
V5/HoVw5hdU5LnT3f8ccX3LqGKUW+FqYrhFjYY3ThPZzkyL3lCfA9QYyTburyzvB9gNQlFYu5UuS
/3ysRUBZscq21H5U9y3A5rmhhAUAiMxJeLX5oI3jEX6MQ7KPtXxPxqCPU5DasGOUPfCsdUceuRyU
S5ohAFkNWPCoCfVK90VP99QEhZUNFpo0CwCVCQIkBoA3AMBJsovbazvvroz8XgW9TZN/alQgxucH
E544USwAwfgMyVUAxpbAwPrJBS/u6P/7C35Br+Ixnpq6qRqEsMUBE43Odd2daSV13U1t6tpApV7Z
05fcx+djLPa0NsnvY0QNYJ/tD0qVHXh8ow2gMGriG1l9qYHlHdcnEH86HUv9xP4yZMIB1pkf2arD
eOHH2jGN7lPRu1Vx5Pp9Od4AftISgAfV7qcUEIAdIARVvh/T0VcAbJbbxVZGoCDkW9PedIC5T6ZN
EwODrI6CybIcbiduZJROO++m3gCNybscsEiR1bqNelOr71/fhP9CsXyT2oVi4YoyTykAcPfkfXMC
/faG4L/4RlwBve6UXwNzbzMe1U15tLbMU+5fH31NZSxsy8+ojLWFLpM2b7tQ7byNSz/hmcKiC8/R
YmMWRxShu/Qrf3J19/PsyNC6VT9EweFwfuQeNsmx+vz6/q4Oe9ajz9yTNxr2RcGC5BIbzKxgeV8s
lqeRLazhzCpa3kv7MKq+DR6HORi1jczATbd9fZUvBRfs2XCLRaZ2rLWpiSyxar9X5EPe3L3+/fra
AAtXeSB6R4lpnOPM0Zv8eF/d8g2Ytpwny9W34IJx3wGuF2+y0sNDsadvFC9diXVX53Ce47OT/DPm
sHasCwP/Zx/rwgT808f6YvqAmaZqGTbADo1lonicrUqoNZI20i89MOycDL++szbNEW8MTphs1ANw
9ne5Vx75SrKFvHyj/jH0UhnF8j95dy3lo1l/soCFrdROzT6C9MSSN3obNMBhZtaTHT1MegY+IB5K
AJAXlgFEvvxU9M0p0YCsC9qN1MRrSNS9N8Al1wDTWDR+GkUus8WVzAMK8s6sYK6h75L0IQWSaRcb
K97J6nIWAv8/fDnni/WDrv52L5bpcGOWUdNl53sxgfjiPlWoY5YbCpzC1/XKi28xzy4gXegVAGn2
WTMBfrwOim2/JRs8ul6T28qb/dQvQh5Mj83Ku/zapacLPfKGl3516IX+YFI2oFbTz1WKikM8Alej
cisXBFpeuWmCAurzDjUu4E5SnWjliq4OvtAmbzr42oVaOJp/3oVaOHN/3oUCsTJTTWqaJl0sTsYz
t6LhUnsKvkYQ0IPy2AHPZMD91DOdwhfOCUwP/rSPV7Toy2f6bOjFct9w6PNV/UFFPAtPFpLbNgjI
uwQeQUtQotjmQS5uuaKvGP21URay+gdHedEWPVvLQiz/lFBrcVL/K0OtF90nhnpSm1o2Cs4XRjLh
w1RYIClFhk+4yZT6KkiUujPPDm3cMWpcAaLdsbBWLtHLVubZuAv3WDYzVUsLlRt9AOKnk9zlu3FT
blhI3HRvb8CEc7VW2PhimR97NuZCPtRxqAyBMHc/hSipOpR3zbv4CC6sgxEUN2XlKIcVU3r+wh8F
8tvmLkQlzclUEFojjNWuwWGWVh/0qPHqC7VieqyTL0p9zMEOU/dhR7Zcv319/Bffn58veClEM1gv
SGbO+woM88U1OVxVO2sDRqprett4LfxIFoK8N+R36Q1KdN91m9cnsHrKC/v2Fqf8suL4tucLzR8p
djd0OdwXvbMcE4SlbRa+vqq1ERZq4w+MsHpTz1L7LK76+Zt6nvMrN3X5UMUjScdBv5RtVT64EP3E
HTfgH0Ac2Xi2c6KII2Evjys7eT6M14ZdaJ+RTUI1Oww7uADudkAm5oERzqkcDREtCcRW3xHkIERo
4/cDKrwMVwR5qPj1xvRAaBSSkIb5YQpsZ/STDeDJAxAR+WXYbZLw18h9WIt4V9Tl8hXsrdTl2rAL
zcVBQa2Q+vymzK47CbYqAOqDgWmKc2cAq5xUH1uw9/3k4Sy013//4bycWPqm4K2FvnujW7ymZq2F
liP/ajW7fCuSJDcrRUKMKr89WAEI7kLQqISIr1GnD8ItUIStxy4v+4H/ULTWQg2+zaArFtVaKMa3
tqgrcmgvSoTeRA61F+wN+mcI3o6oTm1j2ZOksyZV0hxWHDSRoXoEw+m+34PfZJfdK7vCL96NH16X
/BdO9rsBFydbky4HcyriCJBPCPAIKwUYUccV9aKfdftC9383yvIoiUrKwiJ4pL6pHgz3M3qswnnT
Pj5GSF0y175DV4DXoutMhMq9efqZJdJle5KilyXtBPY0jkG3toubY5mveF+v7yJd9ibVRtwQlmF9
9tg6eh67Pb+RWeG+vpCV20GX/Uc/fzteCnCfHRxd9iOBsrSpqwrGaAysYDia7uT3KPaOwi7kYeln
WxJm1/3t/C7Zmf7rq13b04VJ+qN7+oJb8t0Kz9N45n6JOAE7bQ8BaAS40pzhNnpg++odSIE249fi
pAgnf0I/2zE9tiui91JH23dDL2yJ6CY+9AM21wxNtwplmFyJwPBZEG3rvRamJ9VLfHG0vCxowyxI
jsN+bZNXr9TChe6UMu0qAzd32I3BdEzvapCM7LMDiEc3xTv7Frxyj6+f60vF7d8te6Fy3nDHLz0/
/7UeoupCD9lJIe1KYrUz+6RY4AqVc9DWgzsK7jXxe4WHhtp7vF0pb14To2Uv0luK0dqatYXf/VZr
XhHfS/PIM7n6Y4ZlbZCFr5xXQ2m1JYQ3jWdnjoivT/uipCtpvjVBvQjRs7X8GYL6umNAL9H3sylk
FWdD3UBX5PHNSD5Ww5cVqVwbYKGM3kARrHgFdFm6lr6pV7C23oUW+qc3dO1qLlTNH7yaK6Ncag6e
XYs/4tuQly0kGCVNoFOY9rKDcWR1PNZn/6nbzWjjLALdZ1fyoXpQNo0/BvVWeDK0PcOLrzvPclNv
AL4AKpYOxhV+Do1DHpAtKMhDsanukY0P/9DN/Ta/xc0tW1vhFYNoDDvzRlxXOxaMmzjkB3Yz+81V
+y792RHPO/Zs15O5R3/r2UtvvcrRkcRgp1vuln7nSS8OlMOqldZf9J+/LXFxWUFqW3dThwFrLzu1
23PQx91+J27tYNivvtCtjba4uj852suC+I+1LdNRf/7xLTsJf/r41iRomUn6l0vQi1pEMzT0JxsW
MZfhi8q5KunUnyWIn+xdfz1VTv+5fJyuQZb3qb8BL3GlOtqvK4K7Nuz5Hj4Tozca9qXGcEA3GAYg
UUz7HGl/P6zUxDzmiqbuLV1zJ7tzSQqSTeNXJf0gGagcS7cf7ozqtp1Ocfpea3ZDh8JKBSVSIC2t
E4YCuac5S7y8TcGhOWxTfpOC4F2i4bnQ28RZ2aWz+vrBZ3023YV6yzDD3MzwkmHejN54QFb/c3nV
b546r9s219PdeCxcJXh90NU9Wmi4/+l7tNCPb7JHL2UgcY8spuvE0C112b/AREuUfsTBnOvpes9w
zyAH2eaM2dE6Z8wO4o9hui9XUWNWRz6r1GeC83Yjn4/9h7tINEJtopkUDQffD1wK0PeWGh5cMkV1
U6VxeipcU018rYH/Pdy8fgvXRlvoh58c7eVA6dniFsFErXS9YZ8zAWX7fog/qNV1NKgOAkLHqMBv
q1muEA+8+/r6Il8U72ejLs5Sdqjp57qBQvKu8QbUYDF6E/Wao+Tj9udGWuq9Pz7Si4r92ZoWKqsc
4hThSo81KVec/2pEVyYr1vTiCx2PwMf5dhcXKuqNjmttaQtN84eWdnlE+EHMKDUAckQATbUMjOJW
6pYUs7qn5AuI5I9ti+7G9syYfbSTtHE6y9plE0CqusFlA3E1KXZSpUGsde/yrPCnjLmx3fjDhAyS
VrjZjC6dogwU9PFYlemkg/S7rg/zWPG5UaCAfPBsO4udaKhBWs5A/ivQSnCL+lq0lwhnLNNDbVOH
9MJL6odxeoTL7bdi2Ekw3TYfyzb1aJ+cJrW46hTppOPgtRHyVt14GsCrnRW6Szqow6gPtRhv0Vkd
yrZyp2g/ECVsVOl2mjwKbW9YVzPvPKX6IHXVGWsepvwpT3OntS3PsgBVpn+e2WM6E6cl9Zq+eVEW
n+374nD//76/zb6/bM+oDXQcTbV0Yi80U9XOs6JHGd7xgRfUbq1N/pHsdcWht2I/uvlWd/TN+VkL
/tZ+tY/2fKg/Ctu3wRfKyiynpuY8h7Ly7FBc57csmLfZPt+Qzbgf97Ef+02YBonXu0OgB/phuEos
V6uc4kbFa/Wa67W6GQu99q/djIUE/NmbsewRNTTb0M9dC4Zqw9Giy9fO1rDGaFLUc6StOGiF8aNt
2zrt53EjgjNAWR62m9xtHXSruKlfutw7JRvNr90itK7ZPdQEuX/diq5OabFF/4IpLWzS75vEUNFl
U7QQLvveTFE0vdbAK2vHR0P5onS3VrpStbs2xFJI/sAQl2r3Z4L42zIAg0pNS9d1a6kFlBoYpZrS
qntgSD1OqRYkEahY0o+RSpyZKdtJfNFSa5939Gqqh1Of5+6Y021sWnvCWy+Kkc9vURLSqY+KLD5W
7NcufpfG0kXIG85RH5Bu+qAzA49zsyt1AF2mO0YqBxXthqSu2XbbDMYuyhtXA0l63Q+uhsr2gt/H
meEVuQz1cXZb03Zj9W7QHiJ79tLGdqTWOHk7rDz2rW7HYsv/l2/HixfQYlACJkOv8w+V6lqtRX1t
IQqm+3zaRuO1Vnx+XbIX4cbv9+/bEEtPvKR2b0lV3Y80fT9FqtOieE8hs2OYZTjF9ub14dZWdP79
syAu+xNWtLhC8idXdM4L/iDAgOjUzxXR6GdexGtFE1ddWUMP9X3ps36Xy9wxU9Up4tiV9ft5tp3M
sFbigLVBF1HbPzXovz2N/x5/kde/Lar5+3/g5ydZTjWPk3bx49+P/KmWjfza/sf5Y//4s+8/9PfT
p54XX+Xyb777CL7595G9T+2n737wi5a3002HRs/bL00n2svXY47nv/y//eVfvly+5X4qv/ztlyfZ
Fe3522Iui19+/9X217/9YsKQ/dvzr//9d6dPOT62rb+IT8Wvyw98+dS0f/tFMf+qqqqpMtsyLJ0S
iNIvfxm+XH6lqX9FTpHZDPk2k6GTFpewkHWb/O0XSv9KbOOs7s99SLpm41ON7C6/0v6KP9WYpeqa
YRsE5V3/ObXvTufbaf2l6PJryYu2+dsvi/fXMwwX3i6QsDiPcYblWtTysDxC233Tlm5hK8VdPNnX
YzKLcB6zbhOXhO4la2BkeFW4ml6Vjm2W/KQy9iXOBQ1mjaIbf4rCWOkE0Lz6xm2IBHoiy4eQ1+Gz
ff198s8ny85JlG9idMEMg0XSgeaAlTO073+vGGyRq0UGIBs3HbOrPJ8BRJyIndrYqAVScxaOXTZ5
QzpeD4mwHDuaULsJhETGxPUYVeWHvr2JLG54bWt8vKyrUzrdtVRVeoqmb4BTdR2XTRJK/J92tkfT
zHCUSCP7dEwMj+W56VjoOAyjaqMWIwUeD/ErJde8eJAs7MyNnTbFttS1K0aECmACXgaRwr8CTDl2
uN5qDkkHhTv6AC/ZjtSNLSlxhzT/YupKtq3NoduQpCZOZR71UaZbzRbxnidR4hpa/RhXRe9qrSqP
jOnsltYK28xqNrhNq39k2TSFJCE3vWKSbYwvyStLnqrIr7KYhayaAGo0DeaBjmoMgM3K9qYic0Vk
TcHU2fAHaUn39Uzp3qzyo17riRPxibtKbOfbITFcWe7maNwoUFUPzVR8VMds17eM+mk3W7sqq1E8
HiXe64e+eGK+HLptqCbDyy5yGtqyiaUeE0thGQ5d6xvNKXs2OF0lI6/icbO//KMjUNm3Ut1FlVnu
u767GgoSudXA0JuemOkmitTRKbL6vZrEdN9iKflcJdtBna/4OOmHWZhOYlnRgaZrBV6LoOX36Zsa
0y1NQy506YJWdpJks56il0ojzVaKYj5ZNOUnUy+cNqVugQsZos27dab+pmlSFiZ2VgaWYp5kXhIn
1TtHZLqJHLsi/EoKdEMaq/VT0CdLybKRJFCJiaw/+oUWBqrXm3rSZVy5YzVfK+iXj7OKOJE5ID0x
6Xw7qp8AMK/vgJ/Fq7HbFlpN91FpilNbZaekmVpPxO29YQ0nIYx8TyKj3bx+EX5UVXiWgKY8C76q
6igD/F76LTW1K6EI6dpTogV2032iXR4FNVGzQ2vpqZtp2K8RIqnILAkyBb0cmXUQaZv5l62cMtWJ
7QQQE6low7i60UnrmAWp/ddnenG5vtNTeAo2Dd0GbYFFbKKed/uZA2MJHoPSYCxc27C+ohKDvIuS
I9W6kyYGT8adV0z9+95IxUOrlRDDJvsqp9GGFlHdOJ76gGuN7pa91KGWzS/aXH+lpJ+hboXbmw5p
AXWhV+7lEAb9rId61rlJA9yatI1yp7Eqw+9iyU+8KIwgseN7VRShGhGUTZrSdppSj7xZlLZDItFc
5Ul+LbJuCgpjeDePtnHDsoFe5/WeU0k2WhftNPsrja3utkkK4VAjpftEB6yKcEcl4yuOi3b2vn7Y
P0g7Y4BHh81cBPpSttlMqr5wjamogLSjmXubG41z0dnqANU2d/m7jhkOL0W1yWvVLTPT3kkjzjcq
7dDkpgGrzQiaWplWaiZfuobGOcWv6xTJZ3X5KsuYYjSF4NItSrXdEGBNOh0stQNle7CLHiZnHJ/M
xB6QELxLynw3NZU7m33tjFFibPt4CI1GCocrFfdiUuVeb2bKVZ8KGbx+Dy81Dot9xOYxDUKjoYvM
WEjM2ChTSsYIpruJfx0a7FnRG3nt6EUhIB/j+7bJC8/QBRpg2l793ETASxkno/WNsxEC3JES1Hji
JJntsRSdD3lBdkWtUiebxWPcsdWKhfOMFjOmlkZV+CV42FOXzyhEqZWIGjmK+Ys+CWGDxdZIYrRf
aFd9obVBr9L+oKt6YE9W7s6GZe90M2uPU9b0a4bn+zAEmhseEd5CiaUynWjasiTOtEYjjmI1d1mn
WE6V1/xq1rNpq0zs4fJT26n6XhnTDZJD06nVtcRVqPpAs7ZCJzekL6fi6zClkZdGgmyEIbg/qxVg
nIFHGbBI6faxPWxjXtteB/yqYKiUjVGUay1fUDk/ShQzVFhQHTkjaFCyiAVozBrbTEXmdqWMUdiX
FAdb0N1kqFs9Ia3LqcICPiOoT1sdKQGV7nVaCg+wS8541jCknd+LGBnqRHa1QwaauZXalUEfSd2r
R9esDLkTU70vuq7apXG2b1StvB7KfFtS7tgl0/e97M1tyaoyuPhdArj2AS+zKVCyuN2iFw7DcP6O
2lkLi2g8xXl6SAdhfRhEf3amCr8yPzV1xKHJJuYmY/xZnwgaYGJra7D+liGOujLaWQuETD+VRvLU
z7rY6HYBDyfpDkZVoI9GEjSZZS0/ARDJ9pqoU10xDL1LWaoHSjW53GqtY2SjNucsBKallHj9Lj6k
vUz8ykbTSdbwu2q00BWY0w4tgn5kqYnDyoGCSKZDnYDl9hnXj0pmO4aIjjFkM4iVtvQGno++NpDB
q2V2d3FQhynmpzRqrpDDMkNN8sdkaowN49qjGpdKQEcg1cRMUX/bID7nYW338pgxbaMrRe6qqnFQ
mwRYSqKwHVPP5Wkosk986vGsUSpXBhArrSIdNlRJ4Abm1g2xJ+pZrHrCGpLtPI8hU8e4dKMseZe3
xftcG6QjjCwPL0dsm1KBp4vmIxtqLpHF58tRDYN5BDjQPscRD1MZ+Z1gU1DR4rNhKOO1VCI1bAe0
n8VFg3FNq/HSmd43kd7tI+COmHTwzQhnnvPocNE3ow43Iouqe9LmeFssWdsHrdT0UGEWKqnmrPbs
gjlxqtcbKwYUkEVl6toavj5JZs1ph74JLoY0raY7tdV6T7T5A9f57Fe80jxjpP7AOxZOkUXuunk8
AA1o2yCRGmCxXVejpBkgZIjQ28iZ2p75Y83MTYadjGkdWDbnpygGEmjW5EiDJZNyjKmtuTK1uFs1
TemWY7VlU6QEZZ7SQKsBI0QIdzp7xGE0XTiOEgFJiYra4WtllbGrQjLC4Ry8AM3NSYwk9/BOpAbW
EO2NCmD0tTkDdMimCVyBqQzzOgUmvhi4l0QEe1s9Wb1BOndQdqrJEQlQ7eniRaZ97kO3Ea9sutSL
i6F1hqDKZRFMSonJzPZnrTEt53LJo6iWd6ZqB0ml0f1cwps/C/eUmbsyomFjD8c5ptKBUdQ2XABB
zEZQuacWBMqc2ySw0QizuYSQSqJs9Din4WBPj3rVq9ts1q5qMVrbPGK/9n0+OabsKmxfavpZghht
IkUfdOb71sjfybJG92tj32rpZF0B24lz7ZDONbLW590vjdybS7x4zLSuw4bU0R3Klj9lc3+SZnwG
97NqjyE5AXGsdcBMWnhTG+gG+P5kl5YxcToCgS9qxdOL/J6U2oOWcv6bvSvn4p4NquFHEwG7h0S6
E9ndJiRxFKSN4cwNr3aDLfdIw5VXY+znafdYZdZXxA6HVBNFEI/MLxTbbyRUoh1R0wP2JbzQJjF3
v+3OaPaAnI0nV05QfJmhP+hjgur2LU3SPMgSfrqIaUCoiF1aZ0CVVoE8lWRsQPENSvnYU8WRgBt5
ilbZ2fDjaJicVnoX59cmiNg7tRJOl0jplJO8AxCQXxU5uZ0a+xSjLONaNPnoRJ2dOnqEu5zUFZqk
2sGpRf75sv0XTTZHZtDLSru1SiT8LBpdo9imC/BQCbqfyJSYQyRQ+WOmw7Hnckjdi2OWis6/XCKT
RQdWNmXwmzBrcs5PTQkMCRMXmMZqUCThIHO6udy0+hzPaqASOmvnCnLPkALw0yb92FR1c5XCtLbn
2KiJ81OnTqDJYJyFkcyMLYAaDZX1LmksxTtbXIvqiJr0aUsR33qWCeONILLbSqu1veyc1taEY0a8
3nKRFLuqmjo3M/oooDMaUxDdXDEYQWDNERHMSqF4FxHhKZs2NWAW3IoDRahHvH8RJEqSTUKM3O+M
JLTq0XJLSwE8mNuIie75ACQYU6u5X2f15F8+huDDcFgvrbDR+tm34y6QTTDFKfRKJ4ytzcVXJPl9
IxuyELHUxf5eLKZZjrrb09ixJ5Z7xjwWO24j44HXX67g9UcAkdxrsLpoTKNgsKn0KpvfsXpGeepF
p3bjLUvLfj9GYvJiXHMXEZXPm7i/t9s6v8unp7Ro/EhO6QOn833WwK2mmQEg9Zbpbtxoxj4uAcNo
Kodzf9RGGXNEpRyQa3HW5/toSNA3a1uDUxrX9Sz67WzLw5R17CrlD3o8sGM/doZb0Ui/sd4beivc
i1ev9ago0eLcdMuGg9BH1TyrVmDbIxntEA40oVUoI2B3KpyfaMfrhhuf4kSocJrM1GHpPB75WBhb
TSJJwwh74mo5BCbERud1YKKXxSdksryLro0NHrtzW/QOphdt6BRvahGNQTupg0tFDx/5clQ9Gb08
0WSQgSgqTAVABTXoxLgvjE3OoNjHAU8c4F7IAfeZl1txFiEr1zdjMtpBZTHucA0rNUd0qpVK5Dbz
DHcmK+EGdaHSxukjtXDIQ8Vd4B3Fx1RNuKfYkYM3FcH0T0qq0juzFl8J3nSmhDtZofZ+cU4MXCL0
y42gEOC6FuKAHYIzw5ptaqrZzo4LN5UEgYrZp26bW9SBpZi2nYkXnoLXT1z2RdD11uzPHe+3aTm9
FzkCz9meryaeoffmfN8uSQA5SUerjcLJZATXsBxlqA5amNl2hVgsHn1VmQCziHwXEFHVD9Ky+o0R
ZRsyj7qTd2N7G2WNinuLrELJTEdMQvoGtHNI7S2YUFJXS6CvL3ayFITv+yi6EyPdVkWjHwzaAOAv
HbZlliZ3M7rwRJNJp8gNss3q+KM6dKOjZ9ljJ2C1RAPvOjOLwU105CKTdr6hkZYEraCo3xACNRTS
G9NSejkAqn1myBa1HLECnVhvhzYlQVZw2+n0IruimjvEd9ZEyRa7j5Jm03y4mGxF+6SzgblI7gYz
sgswqFXhDVWUuyCT4YEGQAnn4mtcxDez49k3+LTR0xGEc4l2+1uIT0AbQNVZOCVlyYmWuupbhHta
ClApkreaB5BxGFsTUt4XVEWdijIHiFaqrVSG+krk8d6cgZ6PTJacYdiS3JaelBSq6Gwuk2iggR2D
OiAiTDn+prerOfkqGSkdRbPwVt9aaDScJjQenk0+HlGjkA3dqW6gLRFQkO1Zp17CQ5qwryTplaMU
KRKZae//lmJlwE+MhJa7JitBUmDym7ZzrQJR5cUZMzX7kaFbLC5Yt6dUIGggxWGU6KfsgSiURj1S
EdFwffEBSdPUjshJ5l6ME2pvfd0Gju7cWFtSSha0um8adb2X/DoSan68TLEH7jrCK4fBNlydE66Z
lHs9sgSgepvZK9um2o5DcJH9Jo1YwFJNuqNmbOEqt/fDdKMjH3qyzcEZs9K5KJJLauZy3WXdUa+b
Yx8xKzJJQ3IYLMOxErhReRbVp2Lmx+hsMtoOfZRlYx3VdxfHhkqe7SJd/qqyGY89Gb+2kG/c0q5K
nH40J1z6iQVxrktXyJj4XVMf+3J+UGxRbeecOwnpd3GkeFlqiKDAfXBbg07H0uaZU2ioW7ocQJVO
TtVbuaepGfFyrUei10xiX0vLzeUKDnUFazXJsInUzkuKColqJJ/b3kAuWjOTxEEeGkJAhe32OJTt
0CTzriLkaCH9EzVCHrUqeSpnW1NdGfMi6JEycqxRFO+NmV4hC3s/9fXeiKvo3RjxozYZ98YYfVRi
KwkkUlOam8ukd+K+N25r8CJs9KaTcCJVlO1bB7xjA8Qyr69aOkGSYhwZkF25YwxA9jTs1vLbIXYs
86NewWPtyiK+ovZ9VRWag8Aj1M0JudSq+kqzJPYKvMe4kzlvVNK3DpUIzZIm6dxIR22KWj/JJqfO
bJZbRD+NM8yJHRR49pjy2cI7eA/GHq5Jp7GBxubVdNB9YIpKl2gfutZEol9mnRezTtsrRe3StCQ+
r/TYSUlRenGdOxkiR/fyEaGp3gjckTvRcnfWZr5VI4WAzWl8HNu48Qxbf4/SaMMdiJH6c+wwPYbr
2HceUfsvFJHRhOQCBO2uaIze0bgcHZV+phXcyiqaTKefmcv1vvAzE0XoAIDqnJFUj0lUJLu+7ABo
Gll+XFokhLcnXGrXO7sBZVSaHnT+RZK9KCbgQun4sMLNyqUbS6R2YCNMjHkVIfDPqFOxEvmKnjp5
MyS+KuOPOlW/GmPf7Hk3IukqaQCZYN7EdYFa0LN9JhQWMOIbvdAUaH+ZBoZl7k3cL3dq/g9LZ7Zk
J65E0S8igkmAXhnOWKPLQ9kvhN3lQkKAkJAQ8PV3g+9Ld4fLbZ/DkMrce2UmJrbpfsTYPFGyuHno
Qy96WLsE2ijK9DGoRQHiHqaI0nG1beFWBG3hjPgC4eKzlZLn0TrNuYL0W3kJL0cUUwVtwCwkSQ2L
JvidZas9U4vMKp692zbSn6xdkc9xDkhdk4uLNJ46zU+jiKJcOCSskbP3ZMiiIhR5YlGoD9lg8rid
fgrflcsyeEW2UMwSpvxnMvvf093aQWm1Y7DQ/K9m6NMz1t3kvmTRZawFxUGJmt+ktNRbFhd6Yz9U
v579sFsvm+pOTef+cP4S6zlCkqkCsBZ4RmdwgZdoSvL9x8PQ1hclscqGpUHZT0y9RJovxSI/Ue2K
e40MXbfDc9IZUhmf/2XKy6XraGHFaPLF5y0wEKpy1UHeqHXVhQS3I1h/eTPtkOguuSDMFVHSNiXG
+C79GR+4nE12HwL22M3Qd7PxvDTtcIUci2K++eHwXdYWBoCMfZS1fMAoaRQa8ZeNFCS266Pm4427
z3qdzonWr3PLix6JA+hEGZdRLe7ssanbhyDw/Adoy2/AX7+s9Mo2RAnbb5/psgdtWy95n5C3lNY3
MojuajPcGCXstVWmEin7MMpPsNUq/i8M9JbjZaF5LCEaaB/7PEj8TU2+KtI5+zEG3tlv2op0PwkZ
IeYN9Lft6u9NZKFaZfW17re+6ER6Ra70LTEIw2ZbvvpZ+EJxKNV9+4oE85HL5s9KY3fOHL0pKwrj
j2upAqdOU0cWEJj+acvYhJHVQ5xLm+FDDeT7EmBaNRL8OUXZtIjuuWbjJ47uZ9E3Nc45Ao4imIY8
TPnf2OJe9QJy9gaNiclXtrE6lz71Tt0yI8edawyo98kPHU7fDZUnTfAdZRfXZd/zHi9JF5VNA1Ge
O1WMBMn9EKrfIZFJBcsgKXFsvPXDaAqhnVfFyFERzJGVsTj7Prv6Uo8AUz2+XBM8ORgUe84Ue9C1
+IxpK/KtDd50y06IwVejkvlRrtmHxe5mDFlDZZbNw2cjQpqvkZhLSSZdmNDaHE9zjRmYmJrP930j
a3hru03fm7heCzNiKGao9RNGqF63pksunUM2M6YjqcgQuLM33butT0sTowfdE++RCnVF5Ih0nToc
4kgTern+WJd4vce2K8ctTi4jZsEMSzBiux6UxU+9h7LMDTgGEllQY+UT7jYkWRSvSFECDAyvSXdq
u3xdjlJxFBWvs/GGiQgtlIi8NplfYqFBWU/1NzjyS2UUh2DUBZU03ZizGa21dRshKcX4rH4b3xMb
2wvS988wfAtD1SJAJmHlt2eZ6l/ShTfKk7HYhLr6E2aADqiVi2GV68nEy3kQDkBWE2+57ptnEaY3
HiLO2jR75zPzYbbyahy2gurgOkXRC/INtGnrAVPd/e1GU9aV6Ro9QmeuonDwkZSsroIzPpVjB49b
qpfMIuKbPtNFugpehAsOfG3SIp6gAqTR8BnP5nnITmaEVlNP7QAGudQVbmLJe+tdukXkiNHurUt9
kdNsleUI1XDCCnjU4PJhlovMLaooXJoR4c3oBgWUwsIZQs4zsQiDdLs2tMZq1Xn+0/rO5U0632YH
56Y3X6BjP42RuRBsgsQTj5JbJBhq1GDkNuf6PcS7KppQ3lLDh4ufJhdvfB2wYOoSDMNnOgelXMff
azt+1YZ/trQnZctCcws9wgvwGCJXoR8AVQtwFHVkrHT8F8omf5UpQZPmjEQDWhm/xGN7s+IGrQ9e
XOSpXLTJ7z5DRHMy/OJzry8y8wm64JdxtC/mQJvCT2DZxdtU9TRB9K09c3dWrbdl+EZ53d5r9uzT
eiygE2/VMrFq8rpfm+mbkphoK5N6sUWymPMQ2KXEK5Aigwhtgdn3CB8hWPd1vQsl8hUUQL5gHHrl
E/eKs7Ip25h8n0gS5XMyI5HqyU1ltEIyjOgSwy9fG/MwZj5mIaf41CSDiu5QIDeY+Zmtf9327vkq
uxI/e1vr2wYOoCKOeHhHkbqbnqsyZN3dQhxwAAVOovNJMd7TNZkf+pEig2zso4dpH2UyhHHeejGc
VfIdlkeXz41CADXbQ5zVN+UNplxFuxZbE4uqjocOKdtWpUk34oKhZ9TTQe7ciCi6GixNpxhOHSWv
c/yczBc9zH8EM3+bMH5dhzkslMx+WCCMpYvn3zK5Dwnim+Tg03zXR5dwrSRvwnLRjX/KxmxCjZLA
OfR9THvPxbOU0fhEPRcU/tqxKpnqIU+QMxfhFxnUG14JCBGeF4g8Q0FVtQHpSvLMcPrDP2YIVVid
9Mi0y1fC2Am9HVMlBuxUWFTi30amPyyQyhOE4pdejcud0vQ1Zbw/O919E877gjXXJB9V/GnBJuW1
aO5i6LpcpttvpE3PNXYCVkumfsRODkXfmqRcZ/lXp9OClN33K+cAccRrgX4HJC9eR87tnKLrtnXJ
tWNpWDrt/8ZKvO3speox2wovJKXuEOxaCXmkF+r3mF3rwLqqNilid+OXfoOhxtHvZuwtmgsMzzd/
5lCG6zUXJpsuMC8vQeT+21T4FjODdAZbGKIGIsDUEAQrxOu0mb7PE2Q+9tYu6hYjAcszPpao/3WO
P0nmjAVxHo0cUUvOmAaoIgyWDVAnxNQvBdyEFcRpgRFf880m/fPStX3Z4UXo1/YnY/w6qqZQjDWv
CcXqB/EtYMt4kxxJ8dglRRpuOs+sQPasJmijfr1gzUuiz0HmolIBl/y6jYTcJONxjsVt6VcYpd4T
y9Tr8UNYy/TNtA/RpKYZgNBwTTu2vRy/U0uCaqOLp6IPt6VQSGxepv0fWsxrTmWMJUczjV4iusUv
roXdpoKpWha3XMOuS78OjrlykifHOVLFFmCVXAecQ3upPfsdQhxNH2kanbBYotBZa28Izq6Q85ad
ErFzInVdXybohcW21JXbuv48ZyfeNvE1XMd3lg70hFBlUQQ2qmq7VOD89VesB0uKo6q3a3YW/eie
a0vSfBoi6PfRiEdiGfprIN61WaoeWckLnV0P4nd1p3jHBLCE7PSPKoBDf8aOxbRGSFqXTV/7dqFF
K6Q6o/+Nl2JSpELMyRYcS2IDfrSquM8lGONq3otRsVFT+filf7RT/5tHvD0jxRUoYbb57FTkTsGG
jDiCHSNwEbsEbTG4iAyur0lP8PtM7iUivmz9X2yX0t9wMB3s2V7+90uEVKbu1ImOIJjQkT6cMfT+
59ziW0OaQ5X2G2UUyWH5dFAfHFx7udzFvJBTtDbYTta4ag4SnNTTR6N5iNwpNU/b0iCDZ+t1M7Et
BoUkb6hn/nAJeUauiWMQnuf67xZGODGsnqrGIBGXFuExFsHwwLzB5qlX97cpwcePe/QHcn9VL6HG
+gmfJVO+rl90R7JzQ0HhdcZ8Q/LGZ+VVkQtDYDft89Ct/Hu2/EBBAAcs5huMrPZxkPJDdyj6aaff
9+mPr5HBs33ISiNqe9E03wVP9GO8hlHp8/DWbOG3URj6NCqmzglt/5pVLKXX1ainUpvetuVHVkPm
PlSTbCJxsbDGh1QOh4bVtKkGZh8PHX5NmgDCK0uvhx5xqD4DB42S1u1yjmOlSkByfdl6/pOcIpSX
hF8bFsMA3BXGoJ/wCId18DyJHoX6OhWxCvrLGDQLPoUb/z22DUPt4GJxCZzXnoZxrNbQvreW6q9G
pE+oI9PHDYc4klGOfPpExUWufVR2tJnOnoLZtkUjjoT6k0Javw+wDhv43HVTMd2sj7PK8BR4c3ea
E2NODBTfQxei/m/c+oCUnN3GZim7/WGGMbe8iNC8cxF8rZMMfWfbul14nH1C+j5tekGXzG7UjRFs
hQ7MgAqH9oQMCefkLoFmM17PaEV6A07vA1RTdNXIzEHqwBJvjYRxIHCi1zS9dhwqdWctK+W04Clm
b5lI0fUVMVsGdsJx5EPGOL418uZcZXAF3bp2lRyTtsJM2ywn44SXELwfqGeLq7flx99D2nbDbxAo
BXm3QnWAmlG0g5LFxOeHf6CihPR6TtHZreI6uxxPAhr9vtdBRm4aTqnhaKlAU93F7CQlxfW4eUOT
jy6AmbW0cRGRKTxBi13KaUMqsE5rUGUIuIUdtCy5TDpsKBTI5y3US48MuAUrVqp0mJTvj7zN+Qqf
N/L1fnrDXwdcAHIC+wtZq9tTLdK/JvCxbcufHzrSQzxNBnQbT/sjbnEM7ThOTLkrG0FPul4fiNiW
U+abH9MgR7gJDLUF819jeM3XzoZrEY/qBYOjyd3X8VNsYLVsjl4N9VgBLQx+AaBmnc8i+bLLoiHT
7ZUJiN029NMzn6JPbbLsnCwWs3sNvgir29OoR/YAXPVnuq3pU0BX6GHvfAvD5zWsW+yOJO4ffwMd
SuXS6AHVPjTsuuHkTMGq5+ka8/Mgg0syr+ImPdLnKJcu9SrHk/JwiLao+18IT+ansS3hJCP6UtGe
2jg/tD84umM+bjjQtw4kWh2/pkO4YBckNN70F4NVe5ehZDeZpQ9agTQTQKqMS2KE8+FGdr4ynaIW
mUMJALEpzOrau+FXL8t67HmSeDxo9lxzeeMt65/tNlYt6W01Rz2p1il5Cx3E0kzpjylJmlwl3nMW
6Y/jobHLIAvdqG/Q7n80c/+dujkt/70JmmbnevQwuFc3UTGy8Rbb9IlxDYROPQ3sbepotDMWP2JN
xpvdY4jXoEUlAnB7WSACFCqKf0RZI3PireoUDGY8mciWa7aAYmrj/2vimC4I8GNcWMX2hpUkxs5g
EsO9lFmflYb8CeFr32nSXHx0wVw7mJOdiClKN9TcKL7JmcwdyZs+fSTrxHM91n+kwCt3iNqDAPwQ
2ql5jsbtlSXh7wC571MacHsbamb/3SSIphjl6uagCGCFYB41/u+t/RqYeXhMBv0RTfzCs+6nk7C+
Yxq8JdyilX4l26lfgrDQ2I5VTnHYvHAjP7LgdqAK69YBIgDo85AxrLGYN3dJFxPna+P9bQNVX7Ys
fAVnsmYR9EnuwIz0Xt44iAONHpdTZ3BMrtymj8dXaeJMnhpkMI0vUJNlNKtCpcJCrG1yURCDL0Sb
9w7v2mtAsmpVg64GC/SYce+aRTDz5zV+XMTk3VMv+y2H5PV4CsBvkXsr+vdQkq8O+byKBWAL0f9p
ZicqYW6SWAfdU/3X6zgp5nbYyonCxF5AT/qR/9XgDuFqzgNQ3hiojWWVrQFguBqUM2f+UHpg5uWc
C2/NozQT38xcPwwRICCVmSoIfXEP6e2IQYbzGmjktpYklVspGArTkC9/Nyc+x4RFhQI9hqQbtjMD
mlHBpNryI4M7DrR+NLqCO3TtevV8JCVy8vSVjG2bW5m5PGwAV/chWM6sH8yFGrhiGeKGv4NXmteP
Pl0/sZobvfZ4lQ7O80iUjjB/HBejVZ9Bls0vboVVsrduyax+7eMAQzsWvDVeO5eTteQutJggekGb
7SfsYcugKwRbzUtSY7aH6RpSZTbs826U78u09kiq4wJdh7QaCftpk+G4vq1xiL/zUh73qsduoQuz
zTUeMwdPuH89wtW2oywsGsrBeAF25woL8QOu/kD6awPrBCMRlMxd2P44zpF/AD3IKO9XwLl388T2
cwOggITOQwTdE4OUZCM0dhc/DzT8SVdoaj61F9d7Qz5r7l1qTR+g7Te31ls5JnRK/1zP7INbP9fc
hg8IMk/1mIknm9C/WeJd5zb+6oUO9EIcgosUYwJSRFmv8htL4QLGaBLY89PUYKlvpxFxXWzhMSMz
i+t5xZI6RNyD3D2oPeJ7XxgNMCMeqszZdevybNudvIVcbyc8WPOAFBS1cws5oqzrX51X/z38Sbub
9qPTHwsnhXMZdA9PPzSj5SeeJi9zgGvwjxpCQiEDPdyTaYC0HgZLYWa9ltHguav0myfasOnUed5c
oLoH0LtDazhjmnM6YhiV+xGuUwR2LEQ/gFYlIvKI5Bnu/2A6eQemDQtwh7mNNXA8Zh+1zd5Af9wE
G0FvcjT+5hoAkK3TlRvDoWiS6Xz8fD8C5X/T2EAAs3FYHPc1QWpy0mnNK9AfrvSijj2F7i5ajKIL
97YJeZl7D08hQ7Q9rPzOIs1pefIcL+nNNKCesf1NnqKtfT7+xAYw1HkI8WDZGuoMh8kjVWOrDZ0n
l2Ra2an3UImDn1ik6FE3MQ/N/WOMfBMnAUQw2KJ4IqE3dU/esp7dprwbKI4ncObfoqajl0Z6L7Ht
w7IhAukdqLjYdex83OhkaTFOeIE1E+2BbmHjJVSrLIIwSiFk6auQ4Vy1bvaQZIKBxINwVFlH6o17
IxBM5W+SSVdSs3RQdhUIS4IEUqHFBJmwAf5B36Xs3yx6Lp6GFBiampbuLlIjC7NA1PfxmrYIB2VH
1FQACdSnkcgnU0dxqXAZj9aNTSH1ZD4kjk6ldw+x+Klr8SSiLBtPrqc33oim0BD+yuPuycjghz3W
MULd78qDTo63txXqxsuAD2ozza/15PGyXhTEdCLa8kgjmwJeUIBV06v3JGZ243Nw9Tlm/hy5xuAR
jDQjoBbHDV6O3D4O+N6B9KxkzB8mhExkuRkahvzY1qfjqgZdJ3NvmZ9T0KXCywo/BWGXbbFfaNED
sQji9UbiEY1JdXABSvE64fS8heP4o53jEzfqF+PLYxDP4t+Ri9eblajrSAUQrC+8uFd5vB521S+l
E3Y+TjOKWtFTmEx7kDNtBxGXrDBykXjlInFvVMTevxKn38GI1osCkL3u+aiCGzucFREW+g19gI5D
n7P2lQiCtlozQrClEy0naKPHG7lKgzcpLWRE6sfjxOyvm9cm5yOaN622qM/pdOt1xs/10t9jxaAE
0uHtqE4XHGBQGGtwQi6ri6iTvzERBTTbnnZ3QelHwmC9MiLXcY6sY0LOvoRLjZwWf/GWXhNfobRi
G6264Td04+iKCU0rzgho7BHHAtWw4YCErDsd4eCAcxG+zr7yqzggS6Vm8l/WjNXs2atqeVospjYX
G68wFqSLc+jhMSiNyeUDc2hpnCwOmiFD0Xxe1kVeI7SyoScHRjjrwT61DZIQDB1dsZwzg8XIG7Cf
TfOD0Cg4exkqY50AxsWzHp0dJmi0kXo9nmR/lJdQ4lNBxvrCt1H9K7UaTNfwUw34Vd//GdseNHgb
2sejH+q4CTHMVujWFZVpeAdDVee+UKjZ8YqBIvSqUPc011mXnL0ISltaj9d5Zl9SNT/1zA+reoIX
mfHlVxCw6HRQsECxwy9NnVWpITAUIgY6DntVgcE+jSat/8XWzve8yozh6xFe2hSbTtcs9YrVwPph
bYd3fgBKquUvf7LDxZv86LHv2nLcARfSyY90p3pjPuPxtGFWDQ2TNz+CLzRE7pGu12iGVL0T592e
Mad71X68qYlwS2FjKH1pOjV5IjDZlcRgE9VebcodZtOKX8BHhPnCl++0AXrfWSSarVkEyBGkI+vg
PjqpAEwS6Hw6gBjXJNh/LJb+E7o8uR//Naz0BT4kgiRF+ltPw1/SidxF8PZghq25H/6R+7eZsvEb
azFALAFsl0tUPEgd09Ka6ffxiiV70r2fKxtgde6i3yMi0KOWsIWPFr4Mb+rdf0FODHBYyfEytOi0
mFvpleiBxkbYTKz3tQ6KFLHgBuH4Xfcsn0jzF3wuvF/MXOFxLx96oMtlpMOSSRRnXhAV3tzoR06z
0yiD/xrPB9lt4e4cJ/4GPSFfMjT68RWCqOcw5MnzhselTvU9Wkyb+wEmwEQjeQVu+1W4CBbuItei
BwYDXBeAj9Hdyyba/2DCdE9SYaOo7Lsc5go9D3T8pvHGnpyWFFZ8UIokusXGwxjpLGgvPkrUvImC
/9qkhWAEDhoZXyrKrs861MDoTEy8ljy5mgK+itHKKZLPATTS1LiumpIOp7msoTnv+PdOZP4LGsSf
L/206CKpg/e4g2UDOS8pwxSW12RZUDqI46gXoY2xBb5U7weYnbMZeIx4/IH51DsWt+QOYms5a4Ew
QSMoOzuXtfdh7YBmtujTNMOGYEK4y8xKoRJZdrs00pgeMH7dZeUc/9cvNX32QgMxBkSqsUE+W4Bw
49JnZ+i2STFY1Gf/ykWp/59ojJR/EOXFL7L9BQRkyWcmsAtu+FDMpsjbWFdMsoGU0tuSbpN5Xc32
08NksqqlUKTCNCxIZNmbictYyqw88jIvnE5RBxuT7wQBTQa4SUH/pWPGL2xk4hOW5/yiDh0bm1+/
xSEpjFby0VrMDRI9vpZtWe5AgUJJH8+mT3RlA/cQLWt229T6PknJHpGSiAKknlTsLb6hnya79oEI
cqSr4Nhce5qAkKOZP8HoPGfKKITaGuFsUgvqK72NZ7WK15Wh/alLX9eA1MDz5/m8he5LiID8NPX4
EgG/HjfPa5sFFSXAGaiPE1YVGlTNQFPDWqGShq+6is0UEbLFW3sb7dSWFO2ACEIIrIiuD+NU2cRe
LSPNC3o9E/I4jJu6KpBoedZ6NA8iUAUkZc+BR+jtH2d6MP/AqQAeYhU0vRJV85uEKeHFwBd59AHl
Maw0jlBUrLBY4FkBB1zpHmSQqS3CgmFKDZCicL35uIznVgbZrQZdc0t4UnjogbypNBseQmxx93Yd
xETLm18b/xmXE5PlTKhOITCOHKY9+jrm7BenUXdlC45YPH6lFTx7tBKHdrY0t3pjj2aife5Npql4
MlzrsZUVDHjMf9pJtuPo0YOebgS1OEZieOiI2qtlRn4vEDUeFcTo0xQk1UodqOyhx2L5PfGiUC2u
ugEgfDw1i734GxBK1ae//glkU/2R1eOZA1S6H+mwybBMkoNQzzS4is31NdgeBZSJwaytx+aD1i8A
BfvrgRAOWePu3bzxB7XUr8Jfl/PoJ5gCE9TvXYgOgRaAEA3rP4E/ootuDS5rSj7bjEf3o9pctvBZ
jzJ96T110r5Fj0ULgLqhzbP5Hg+RejmeomiiICt9ibzdgN9M66G9delYdLtYOXxHc+0voBLp2yyg
nCxzf4WEMl34BFVhGf968u6GmYOBF/1VQmaMM2DxaRwDzwSXdtLcEIgdlJS4+3pY7W0Bziy9JQIj
JKt/z6vu4QhH7aObaiioTfhh90ZnPcv3fo5UCeAjLK1tzxuX7V2K8BXNP6giADwdsYibuvTTJj5F
dFSY4xVjphGyL6StNXjC/IC5j0zVohP40rXNtylWaOEKxdNxoZm1NXpF5p9UpC0eeK4eMP6yaPem
U8U4vY9IUQqv5m9SJc8JVNIshp1CPCBCuw7JF6LPcIzejtZejs4halDMgts/H9K1HyS5EsM1kwZ6
buItxZHPDRzkL4hYCIOHnkSBKsBMOnNMZoCO3GF5A4FfGwgM2d0zAKO2FvXACueeJfYWdfuO6wle
QjciqvpAwr24RRNHgFEhyH6jEXQEQRf3tSYgz44Qe3xdYfzbAn+wWiPPv1CfVMC9RIkGA4wQpnP/
CNnvu/JogZvkMKCsx8A1LeVp66P2aZjGb1sHX762lxgf9wZS6Adb9pQeNVRl6oY9h9FH0s/hDUN1
/3PdJsBlwaaogz+g2bB9aQ9Rfdq2J+2w4htS8vAw+C5vYfaVHtQ4jGn7HfbA5Y/0TmAfeUEDZk5g
KFc0L9HmkTTytjo6PCTo1S22iT2gvTCD9zECVtn853r6QiSuXbhrggDxfvEAzXDIp2dposuc6aE4
ahP0KhYyI96d7cCV0DCkdim6BhdZdADbLjPHoxp5BZogfh7BxewfHtKvxa83AKH3klyKd7Yy+YR/
o43ja+82TM2J8LJMPZqVj3b8kKfkKgQmJad1dBvbf90YEzjB3NcDLWFWDqXfkbXCcB5aJV4EC79+
OC4AgAL+dPyXnn0wuwL1zgzqPuFd9gJO/o3aVNzsyh6wETK+J82a3I88ABWBvI9gj4o0Rc3m5Nzf
QOzehRAAw4/nQc1ReWSgQB7LYJ/16ny7lQ1P5MMWy6cQvV5nDz0x8J3xjtB0e9MWoweC4RakIaTj
VonT4ZkcR2zt+/PTgp58mCktKfRiPvBKzsiHencVbH6QGVAihquKGg4UvUFKQ0cwP2PKy0MeoB2i
yEQwC4GgDToE6422Zi0QqfGeDYxgWcWeBgJ9eKB8qs/L5j9ERsBR3E3WCeQP2X7JhZYpegB/Sqdy
3vprAfusvTiKdX8wfFsTYIpCy2GdQAYoFht014wsf7OmAR2J52igflTUy5a+jjvaHuCMbJ1i90Hi
GKndtt6XODqPHcc0rm1byprG+gHIe3mk97we2SVK4dXxdLscWsGsSfCM9rcXuP40P678XIewTud9
7SrFSYrNlqeZAaRR8xqcltjKO6gE/rShbAMyAqJsGaL4Wrvo75FjecofznapdTH6ekIzvBEnzoaX
Q0Zk1PGCbOP6jJc7b6DQ/atolLHfYSJOF1gNvwCUjHBuCHRE9NNXBP4cgO0FvKtEOAmt8U+MkXtj
NLgrCaAoBJo54/sk9nz0dSSy+Q86Z/hNzB2U4gme4AaeJpo5Ki1/W6G/O2hx23RTdYLZAnBeuNe+
HALFbD3zsjTz87iYsNwMJisGixcUmRfbe7ohET96/1ZqB3Rfq3zCrPM7iEZebsz8PM7SHrrYxbV8
LusVvgMfXCVDxoE2QbcSXfyUIYsimwm/0f4c9JWyKQ6sfVYIQlhUHT9J+0+qcZr7HRbhSjSg8an1
bplF9zbTReP8DHLwa9SaBsw2ZDu5YHXu7oeEtLlMtYA5FCzoA4GAMPAmvWOmdPslblx2mnb/Zer1
d+ohLtvJ/WkCD310BtG+AUgOoLqfgc94XRm7BOvodo9fTwEESaRaJ2/pvrJp+IAlSXLjr5eU+Ffj
cGPk4gakWiDeW/kDDeKi2AaPPgzsz9jos07x1uDc9d+k7v23BrVfD0HLHyeaW9og6Zr85alO6Ffi
R+4mDJIz6QNUgKuCoSgUcrGL0CaHFF0/LEP7++gcGCfcgX2+iAoZKY9fatCaDWxd+Xfth80Tg5QO
MxUheC8qZtV8MWj3BsyGFuJ1zJ4YTVHY7Uz6jGa5W0sUarBp/TW57Suvu0eT0F8JktUcsNZcyLp7
X7KZgaWaCRJI+8s10lybmbkTYdMzBNbbhguRJ33SVN6Gyi9cIgiCnocJCX7Snc24JHho0F/mtpEV
fgIDMWx09iD3z036qJBJVi5DdoZr0qJ2WrsSU2/cnZsgBTTcvv6PuTNbblxJ0vS7zD3KEIH9lrso
SiQlpXK5geV2sO87nr4/KKunJIgjdvbVmFXlqTKdVACBCA8P93/x09A5Jj80W80WkaBbqdPb0PRq
0zSmexs8JeXQ3ORKwMaIgEXosaQd3CVffD3PNrBl/nGdsl9nsQpQik+k27cybNWV6XjpPzBfjB31
YvsAaWjVefljmXbdtrD0pSkt61FTk+KGxvvdy7laVLl1G6v2ia6Ud0cZAZUGq6zZ/Q5NM1PuqlHd
VyIwHl4WXYrh6Zqv8DmhZ3soLV/uDUfkKzOvxAoploBLXLoiiGsQhNxFNIHe/Zj6Qhy729ga7gH2
8saJutcGE19hMrm17olxXdKdORt3+miSK/TRZ4CbPwGAVMcWjH7u2cPeSvJsOTZKwH2Q26evrEGm
QcoRebXI1YYibjeJ8kxxrYr53XE4gLGfUmlRgPLV0vH7OHHlXq6nhkmLr8/o+CGrUZCBwBfQw3xv
g/o1UlX7pMfiWzzkjyHsiS3cnmBN2cpBMLPLtp4WC8DCEiJpFT+LXh6EUdB0KuRP1dfDXS3rnt+S
byrFbE70peW5bCU9SpGu9c765in2/kU/I8z127SkFDISYUFYg2fUs7BciFZrb8fR3GcV0CtvSFOC
KlR3RU0gPA2qtZQgFNgJoPCnnQOFjK5NSEcK2YrR17xjOIqfou5AMkaAG8qBhewZxCOTspVPl/sl
E0lLIMdWs8tULjhSdX5GxgCQV+8e7WGp6aC1XxLQ0q8+24VV7hu9BfgHzIO/V54jLesOOj1cxL42
wZDEpE8Sk3qaKOjn1laFdZd3boeq25ppklB2K/pdoqH02UOU2FkjoHIB2XsNST+6Nbq6XorerNdV
mpSHcHAfght9yrtKKyn2fFVY5X6UwVnogCdL+2w130EgZVt4K9o6VMStadOrjGqUPKZu2IsQUxrn
n3IX+mnI4brC9LHikkpockOLak+0cC3emyYj4LHkKXbs/mZs0FnQgRJYdhesh9CAddVWfLe25knt
rtwpXgSCMdC9NShfiA45lfo419uj0ubuqjOs7y+tQE0Lf1uAPfeR0X56aQgoHduwEVV+IGquspqN
p8LtXmlKCkjAlDexlbis3QBGR6U0a1Hw7V2YvHD0Mvah90O3qmw3amULV4yUPQ0ERUij/aeLeSy6
CWg7Kt4G11wBD3gjUcTaOyMgndwY0UHQCP1FkRxTXVpb3OMeXlj0Apr4y4XTLBCVpnr2ENLLn46z
Usu33dQd1AIap8kQaxu4JAeKs3CKJtUvIiV4B7qsgoNkl0dJRrbapfsa5DYNa9CrdfjFCeN4G5ow
stP658tfS+Tw2RWdus9Ib5Oocu9TDYWm1pNiYxZtewf+UP2BaIS/qGv6z0XKSoFn3/sm13m9bJ47
mA/LIE4f3YFuLRhmAkdsb/RYjSEFNv++dfeS/Nx09WJZO9ZKzTXAsg207GioHmPN0O/NJpLrrh7N
JUjQ2wwM/53rU37uetFze11tXXr6d9Bb+SBFbtxWlX2IaIbclXqnL/2G/lziVsbWV3v4mtPpDMmt
OYtka6fNvgr4wEbWabe0DW8HLfMfC0U5uBo1nDKhIKc3TX0aDF69dC3kPIwHt0K3pJSltqrDlu6M
2VcU0oBpltrAlgRs8OPPOQfCGtJ/0bX0BoBXoPj25zxKx6rd9tOv5Oxu6Oc3aAzQ9uqA/qwR1neO
4yCW2oR40tm1WuSVtEaTcKeg+LJCEWlcvwhB2Or5RXkDsRTzBsAqVauh1lGgCPF/70FsprEXA0Zc
WAVENFxoyQKcMrpRI+hdvgMnw2nDYgflIjGzzznQoNRy1Qc+2x/ER9uHe6Gr+R510qeytaFzcGjB
Sdb2sU27avhS2vVwtNXy4SVTdqnbL1vXgQyoePk2cjt8OpHlW/sjqKXI/wcBtxaYuJatMxgTG31Y
6L3yTZcBIljQmmhx0r36P/9R6zv9EZd5rSon3mvOgOaUEDrQ1WNFvminvFJrQtCi60sO+KWsoHRU
iU4+XpTaXZJ2GTwXshfHsqluS2qVXW0C7hjUYItrt7jN/mhc/ZV64lOW8J+5LOIbIcX/mcDi9nc2
KRRW81/1/6HCopgUMf/fEov77/n3N4qML//+H4VFVOH+5dgvOoj/Flbkh/9yNM20LNOij8UP/6+u
om78ixueIbnRoMz15y9Vf3QVpf4vxNnQUtZMCo78bfk3uoozBy8LmUJdWJYwtUkpClG1mR9EHNmZ
DSRZfxori6ZBsKN871GI1oxgZwYWjKWDUXDv/sqfQfgE0JP/0dbfsuQ2t9tF7z9TiF/aKRyt6Ios
1Fs115dH05DTw+j+RaDMmqlreWUxAUVV7anMk53dw/Zq44c8BVwG9l3PF6++1IXtpb3dXv89nCPx
0DENIV7UfF9tL4DdQI2pgDxx/+3X+WgEXJG9YB3FrbM3aqgBU9GZsleCRJYmPetFLOsugvSfL1oh
zcPQpRwyRat8RoZWOXqNm/+wLCRXINEPGzmi7WBXdn2jlk59m4lO38oiRf4rM8eVEwvcG2nYrKK+
hz8f5Eb3UFDRfYp617yB2ureStFo+4/fWl6YZJ3Wn2aqtjDQbpoJLlHK9hTCifbE3ZKWdqlaLSmu
rexo5yGyjFgUhM/c6Shg+355R6NZO3nA77baAORU7X25zht6ulodggb0RohFuqL+kxqOam5AwY7L
wsuwE3PGaE3gHKia0rPOGmRewBeYKx+i6j7zYkAdHTRFeUWM762e1MtHNRwEqSVXBw2g9GwNRaqE
Jtw69tNQfwuTAbHFdEPcTGo1uRKe36pw/XskS6UdZ1hAKpyZGLCdJp7wPEby2dkQ3a1dZNdAbWPj
iqz0JMr3H+mxaSCkeizCiWNOQ5mzHctXKoy+lcpTL+HGsxsHH2Wv9K6qUMykOaD93RQixeLoKgeH
Y5mmnBTc34oEdlaucBp14tz2+h3JAjgc0zuZtQ2JNL3i3zCbxGksG7CUxYhIEOvz1ZhbUa75ihxP
pRo/6uCghCy/WX52RQudwPp6Cl+GsW0KAAaSt6z8mT1a1xWDWYjSOwt84DaiVtS1FoLy/nhvibcy
sNbLMBTXhMqxPYlSz4ah+l1AIbG8s6r7YpsV9a/KToZ14mfOKa3ScqOiQYt8ovszatRmNwZRS83I
yKMroU28NVr594OgdK7btjRwCZuW1KvQ5ozCDfxe+meuF16/yF0FsnSm+IvUcdYJpD3D0HLQgxYc
o9TtKEaWzeHKZMzC65/JePUMs8kgY3drkeruiVtw8Ik7WHFrxuYv0brdMkrQMVIAGBwyYETQ+OiC
nrTRSw5diEVJiebklSmZxYX507wci69mxIt1AGVwgM+tnt9xxqn+j1iRa7RVrgw0y9r+PfeaymJj
l+j2fEkLy+gbPdDCB8sp80VdCTCye99J6Om0irI4pdyx1mgXFZ/NEKivh+jPMs9Bsn88/29Ftv/7
MV62FRLOSBO/XQKDO0DxTULnBB0DxjOd3tS6LZQeeJSRP9M4L5dK7QLSK67sgkt7je0MU41MgyAy
Cx/IKDWu7Fsb2hHgZkfL7lpxbT/PQuKfr0npRjNNwLraPCTmvRF0fjGoZ60vF0kYL21YeeAxFx6C
xASVKep/PJ2X3+o/I06r/dX6GQeIW53jOacyrz47ffJA6fiavOilYOi8eqvp56/GkC3fy+qC9DTB
Xdvh2Id3sVVeWRcXN4IBaNiGcglpcnb+23IAWFWpKoLT3h6a1d6n6LmoIvVH4I9XxrrwQlPIFZot
2QdYI719obqBON7VlXru/WQpTWVtjukz9634yjjv1jpypzrMM7T6pmVnz8YJCqUK6mBoTtyb1UUe
00KKU2q06Bx+AiarbMxWnlku3qpNiuhKHvA+6jM6FvWo6Fum5vAgb98SOyQRW0gYnrDJxuOoS25p
VC+VSIAQrsHSOWfh5N+dLH1qB+esJbRJPl6b73aDwYXBooZO6kza8+71/aSlFVWkZ+hVpyIYv6YK
vYDYBeAZGPCy1eFpbMj2Px71faBjWI4XNOQ5YLizzFZSTLYeGnrJsLEGjQsCpVdXJ+ozwBQyVHKa
HWp798IM7qAcb+Ms+06N9spDvFth0zOQ5mmamNbYXMR6KLMmDsIiO+OVNS5wfqgXlox2Hgn9x297
YSBAeKQQqsN/VTn9/NXeRMsjR2CvUc5IPaN1HFB7TmWbLPVSuXZUXRiKVcRY3PUAI8yH6sjLaw2e
xmmE5mIoUIdjF1QpSO+/fiXGYdrIYCdTxNn3y3JdqqlWe+csRhG6g3q3q5NJ05Fs7crsvYueBgVO
E9Uc/qlpqjobKq6sTM8cJzmlTvYlEMW9NOorF5vZvcbWDBIdLjaO0E1MdV6kr199IDNO4PSHOeIY
lFALMwb4m9+mHSqPiXfnZ8P248l7n2JN4+mm4TgIFXIOzRaEaWuJFSltArkpvBOVtSnHYFlhO2qX
4pgD2UZ82TzTDl/Jzr4yne9XyNuxpxj/6l2LOknFYBvqqaNvvgIqVlDXpJDsad1VH+MLY0nuHEQV
RweOMI/hkHsL4FMpyEa0YG8LTfabytOdn67wis9dHqMsBK7eoAA1KltL6xCyg/F7r3D3W/eSFkOo
WuGBQoT61ICsffr4M1x6Okopqq0iwY4nxfTz1zPhAVWquzY6o2aJOEEU9QvutVgsi6S4EmouLDDK
MypoF00KwPmzQ8YJvQo5Ps89lYFaHFpXge9pudA0NLOsb8ewoCja9ZX+4+M3lO8ObMNwdDktMROh
fmM+rgm4JjUo1J7VPdKpz64v3BXxB10lv/+aF8FXEBvtoin9GmwZzhe+9SMZJ9kH1z1ZDpqMoW99
y6LxH31UslUnUWTgyrmOIhUhN4iMTZhtsrh9KAoD2F1/bw1XDXHfb3/2PZLXBsUrvtT8hEwsN+lq
ayxPfhC5qAaZYF3V2vj88UxdmChD5Z6MK70NEMSZPuDrtRClVtcIVT0VFtTqwqh2XuoB3BluSkMW
V4LnhdVgAKHBXd3EKEWbX/WUzlABzVjaqTLSn3qq/6oG4o2JOOnK7wqxRgOt2Xz8fu+yHMSCXg2p
zR1RIgu2ZRpkZ3BSKihPWAVh8buS8Tbrgs9l3U4mH+vW8u/+flzDkJj9UebQMGR5O68mmB4kDHvt
BO4dMSxk//y4v4PYSYvERHQ/bZWvReTHKFGMV/bcpVdGuZTdpgq0BOf39mKkI+IranSmNfvLUe0v
E3UPNaNthv5lVtpftDb/anhgyj5+5QthBU8HojtxXaerPFtKKdBGG1BTdja7+gCDdWUHxiEN++eP
h7mQQk01CU3gKKAbhjUvtbhlome2k6mnsS1uvUHbhupPyi8gyutjUT0OTb6I+4c6VbamRxNRaa+8
54Utw/FlCY2CBZFlHj5VlD0TDs3ojMofvL9K3lU0mUArbKrkWuXxwpxyLURilZoEejrzLNXoqhDv
gVCeI86ZJV65h6KwlSUUzF8fz+r7dHgKmNRzSQQ0UuLZmUAVqdQjKF1nH66GruMxl3TlN21AEkiF
BIXGsvrNaMYvH496aSp1vib1H76j/WIo/yr6dOwRFTZvdPaFfYi18TmNgaD7+apRlStHwvtdMeXc
msmNClMfW8yyKQ9168ite/+hH7EPitZG8DUddoX/GVhdld15lXUlArwPdqaYDlgH5SHLII97GwFI
iUG9p1I7Z4DX2mhSOtOAJ1UO2tO5Xw3rNs2uuFm8Xy2cdhQiKVKTeVj2bAcKlMvbEBztyUuyn3i/
r/Jq7Ba+59x8/Nlmlh58KIrgum5wwLIRdWP+3WwbsPDYyeqsgCd9UCpQCJ35DHR0rSrJeshVNLPx
y8DbCCJGdCjGEa6Lp65tM15brkVzrmwPjRNeKZ9d+MaEBRYS3qpCwC16O+WlH0NPUBLlFDkZenhZ
5EDUgTW3rLMku4n0uN2UQH4+kzGMO/AN4/bKvLwrIVIeoGNP1k4kJMbPPkCcOp3QDW4hDYrPIsNx
GDhsag7NwqVkFI+puk5qaxvBNeSa/7f1WgY3SbJsCdRat+bJvJFkTQCw2z6lBeLHoyqjZeWU5ZUD
9f2WfTvKlLa82rKwio24ibXu7FTZ0XdKzJqzndqaG+htVw6yS0M5JrYhbKTJPWb+OdveT2sxBGdN
DR6S3P0a+uO9Z5oHM7zWAblwqFCGwNweExhaIO+sqJHV8apWNNG5mlQbaHz9o6pwsQvF2w8WgiN5
fiN0lNiRB93IPt95ffAprK91LS68sS6mlWs7VJneHS2tPlhx37jeuQ/bs6q191pi/FJEu6iCcHdl
rU4f6lWHZNrDJEZT5Yyqu63OkzFhZrZdcBc5DVYKrDtZA0oDqPWU+F/KNl7EoAKS9j5uvo/FxjfQ
U8BnzM+vlf8vbFnq7Tp7hRSX+ucsSgotjwy764dTXVbyu8sFAbRZRzwOAv9UZcIEIqLX+86FRTr4
cMY/noX3x545qRpwLlChmApCb1czdRDpIYU4nkYdhlI46V8BpXewaYI2s6/K9qeC2ubfj4kVEk1r
Zp0m9eyV87CzLDprzQkWEqBXVTxkgEktNI4KXce3PH4Y3fBaZfvSi9Lim6rr9Ph43bcvmjYqTWyO
jpOJa9pajomxlCO6fWMgnEnS3tzKSgOPZ3r++uPXvXAokYPjnSUcPjQtnrcjSyUDFmmX8TnA52UV
CdddNRoQ87RDSOvjoS5snykh1Aj/0+zOuwgRurhNzlX2hNrB98ZAmmcEJQclqVvDvGqurJ0LL2YT
myig8cd0vX37YlpSRYBQaucEfN5EXROyi6Km8a2dFdnNxy92KTxRntGnpJfWO+Wgt2OVjoJVV4o+
JCrXFdLO1baN6xsHiZZxRGGj8H6qY/WjLPCDMHgC2T3CRdSuvPD0pWYRw6ZaYIO2kI6mz2+kHDtR
kxTGeHJiu7aXTaXCTgXPfkirzLjXKMGtYi20rmyX96Vig9wX1AXXCo371DzfN8dRbXq7b9kmSfWo
oOoHKHnsbprI0o6Vgzka3mfJU5O0QE5DehltlIGgHupue+UrzI934iXWfybVU7IrGsyzTdR4aPfr
hexOSogMyWJwcnNtR2qP3HNU/+47GAKR0ohdW1r2I832clsH2bVLtJivuz9PMXmQ0uDmojVbC0Vs
5qoIqwo120cUGRetiuh4v+zsL7IK4bac2gh2YzQcPP3Ya4j4OkdEL1qg9h9PxzykvDwHkVNQnaBr
Oj9AvNoXoPbD6mRltryXia7fhwC/MbSDCywHpOvjEVOFPM7yax/iXQLK2EQyTZLvTOfkPKhAzox1
YNzG0UEa9uyNI6y6tOqXelUsOl1XFrEwsiefJbJQkjZ+DpR2gIJWEBtAjw7uom6RIOpQ+bmBFl1v
KNNNhPUR5Ui1wRgBIchfFFvgnOY11FwUIpDIacNb3+vrW4Qm4L5GycPEhV7JtopxI6EhW/oJXzwu
xVbPJ0JExC8Kmrz6gqJ5gxqoV54EzFG0II34bDt+ckaSFe1hDThxgeHrgkqPtRVtgXx6VsaYH8Fo
1v2iXqUBnm0W0PClMkjxkMdJuwHl3uh4NqvgvP1a3w0GFntGFWh3mdNGk3qHdh96SrLPzao9tHHh
fqs7v15JM0ZDz3C+VZDLVlUb/YriomKVKEoNTjxQbzGpNw+eqMLHYLS6M1MJWyssWFt4NKwiGeI6
EXXdDS604U6OxTOWgsE68ZBYZJLcXatAia90Uzv3lgF1THPdfQY7aqk2A1SIUaJ+qnj+jdPo2Q8l
tPLFCFHzPu8gYZR9jK7jJJAaaoZ2LqXHqwQQtEkTtLUn8mThGXa/HYIiuO1Twfc2XT96FH5gbnKg
psuwQzuwTxp/GTiUstK8d7e20QyPHhlgs8AbDdMhftknbKHUK/X0+QHEsjTYlVQHphYr97C3YXpS
hHTHvrHOrm/Fm9hR0O8xFPungq7QfUSA/9tz4WUfcMkEnAYaS5unT4h3SxQINf9kQj8Hc3Xvh+MK
xRMEDDZtsUubL4b9PcG1JkYCLEYM+uMQMD8RpuHJmh1Lf/H3m7eUsagf+xF55WMOo2lheqWGMSqt
Ho++ITgnZt7V4+pK5jpPXKdJ5pSnyaNTW6PB9HaSGS5V0F4KT7VJG6mpkP5zi+zx4ze7EGQZxKbw
olEXBU/0dhD6EpGqt9I/Kbm6lw14ZySX01h7/uthyH0BQlFOogk5j6FwwRED9/F1q2rLO+QyGFCn
M/V1YYhrldAL30rHtpoU0BJgKV+OlVcXN2F2mlubZXjyGnDB4mnoqzsOym1FyzG49o0uTB830GlV
TKf2u1ShE70XV7EdkI6gbudpmFIojn+XouD79xM41awoIr3YyE5v/eqtOjT/tGgozWM5lMiygvdP
TGdR1cbPj8d5yeZeJz+sOrrlrDbK1xNOY7a1Ux8BEUnp/yStaFO4CpPW78q+Wo1oDIn4M2pMwiX+
3fbtkxNWe5A8V069l8Xw/hFAfkmWAO2GWfohalkagc0jDJVIp05qv/bzaARTKkMUsqbYN7Hh7B51
ri4s3JVrQTG1s7J67nS3gLNYYZ0Xpu1Jc9HXQ0oDznHg6Xco9KLdXCTBzi0Gb1Wnub3UfdTsrSjM
tr0U3T06t9m9DeUIsnyVbpUA4CKC1sXx42m+sG7o4E6hk6Inrzl7xaYr7IJ6iX8KmyxfgoTcBjG4
o8S7Vqy+sBteDzT3fVViH+YBh8apDeXEg7rzR+UATf7Ot0F0CDOsryTPl6LWqzezZusHTSOB8LLi
n8q6uPWz9qxnmnpljJmbLUCG6fwB885NlnIxCIu3u8E0otQhIfVPLM5T2ewqSEnTPzJEur+rMbxZ
XB4TJAODNUYZgVJtpPItDiy8J7+J+jnvv+nGX9bkXh6JSga4WTAmbKC3j4Q1V9Rqru2dqtI/ZdqA
Q60TGvjSxjexk2x6o962ISWXPL1mP3vhMIaXSemIVhO3hnkxTnZe26Ao5J961S6w2QZFaLehv1I5
lftWKa+kwxc+MMNRFUWskZNpfhSjzYp4i6oEpxAVrhs1j9NDUCbX6iUXNgijADRVKTGiajCbToSb
a0eLZHCCa/Ywtj7c8OExwPror/fhm2Hk26+G+sXQJH0enszOQX29aPz80RFteKqKNP/28VgXJs6Q
2B7SEBTcJeZnoMK11y+Mwj8NLUgU1aECpCDM/vEgU+CYxU72+5QxqBxH3GHfvpBTmtSsey84WUkW
niPEiOHLQeIcdadbs0Tx/JBDTyLRd+sK3MqV4c1LL/k6M5xNKBcls9MJzydjcpZG9xwnlT7yURmw
252hYf0IpRKVNtyH7rjz9Tf4eiGikhTWTVsh4Wopk9pwlqDwLZFS7xtuI4igSmsj0blCsTPumlWW
eEiQ2U56H5lxg0hEF9wp4JvQPapUJGMFsq1t7gyHShTqQhYJ0v5ehB1SgDiR2UATNtu+pG0mhkeZ
Ykw5jGEGNw9B2ZKUCykQ1Q6X3PYprrPntC+VkRU/3bruVLpEIw5KKhoaskcAuixHBMMRbLGbERtb
DhlJGr/DLLreKjC87lCh0T6VcrivRXOOkA7ajmVc3nZGfhi7YW2U9GfxMqmTNdQh7GcQY334eEm8
Kyy8hKaJKkRZweEGO9tL8OsyL3EaoqWlQ2Uu1k3l/ra1CgoBt3kCk9cFNVw41PJ89Rd+eX/ZrpnG
57rAA0BtcRB7fLsmk3bMVAszUW7p8rvft+ZaRf1y2epYVX78qpdOO2pwAO2MyWpzjo7KrE5zvKxV
jvDu/rGsnOjf70Z1G7ja8WrEvxB3DfpDtPgN/nhXq4J7Apyuj41jWOaolEEzXSLw9cWJsx+No1+r
wl3aWAanHeVjorw6r4xhPyRyq03MY2w35ToMhcRqEu/bjyfwUvr35tIxuw94pe3XBcozJzPuHkcV
e+W2QFCo+Cpi7KFaAx1jke6Cwtzomb6wZbhti/poD/JKk+dSHIPoA7SA053u2yxBcowh7irkOE8F
YotqHyPTtkq6dk8JcAWi8h9LT45WpF8Dx18YlrSXBQvUFtjR/NgJErDX4djEp1pGB1XDE8NLfDwH
9WDTJMrZ9+WdjlLMCBX444l/f95xvYTl8IK3U99hFXXEQsOs1ONTgLxhK74jj74ho/l4kPdvxyC4
iAK3hU1m6bOP22VeqQJy7U+aWUx+wFW/H2ST/IijOlg5Pi1qLLyQAJg0Vdad34ZXAsGF8SXFB3uq
zYPKmqcOkiqQrjZdhyXF8LWc6iM+rOwMIrkI2y23G2c3BMphJJRcSVouTC/XwYklA13uPZYBJau2
adqyP+kR0ii4oefDLtSu7dH3EcECvwgRb8pQ3zfXAMpB0WqD7qR52m9TeBsYtTVs6dJYBBne8x9/
zYujMRWAmSYUyrxePAA3iKrS606BBcSVvRHnmPugx7L362u5y4X5o+hiko9BGKGlP7t+In2ZINls
tqfKV7tb2TZUARtce5CqyK6kEO9jOHBlcyoUgG0DtTlbpHkbC0/zRu+Ex+GX3MLMAlMn15Y3fYaH
le9eWZPvWg46w4FQhoygTrXW+Zkx1qOBq5dwj9x6x0cDqRut/VqYenjM8qLblmYI1zgWslqUjnMP
4xjbU0Wl8IdF2JVXf4EOvc3epmehTaepnNXvULdxpod+7FfOUat9mleZWExST4Dxlzgi7EqBxYrT
4am4bJbotsPGGxe14x8LdBUXuA6P6D78L9a0DSeKCAxaYKKzvT28zd5HaKwL3CNltjJF12qFPDKa
7B+v5fenG+89DUCFbep+zFIEM0LvLaQfc8TP8pOwmxsVkfuPh7iwXaCGTP0rSRvr3dyGDuT5urU4
QJGeF6X2T6LHa7sPN8aQ/X3Gxeu8Gmt63VfVmkTJPV2Jg/pUOOEP/E1vIitIFjJXD36kkaWOFsp7
9r6Lyl+0JG9aW7t2kF2c0CkK0R4EIDIPtVbY0JNNZXXScVzodQvJu2vMggvRnHUB6hezMntqT7x9
Sa0ck7zWE+/keq2CSAG84XWeVN6axAzxBBkGNxXOwhvIsSOun3VzpQh9oTnCV+QOOlEgQQDOUdaO
Fzqe2UbhKUNna5mYeFTK4EFJylXhlzv8hu+grm0GD1+a1twXlHNq12oXg67cA4F4UHAOApR9jfJx
IX4BaqDZzwUMSOu8ooq+WePYeBYfsyHItiWivUtXMRDqsfxibTtI3LjpGF2pJ13I8W2wx1yVOVW5
kszLdhr4Y0wajanAWiBcN6nON6OY1NUV/QvNGWWH7GS7qZO4PiBQjUppyePkrYyvnErvTwqbvgnQ
DtT2IavPK1uki0K6GM8daZppu0EE3taHG75rubn9/VDCnOoQhG0L9sBsAQouTUlf9+4R0Zd7p1T2
pZftei24ss4uvBGNbz6lBjGfQ3A2jCW4U8ZovR7d6D7xwk9Q24ey+PxxdHpHGQAB/WaU2cVZQf1X
tNJxj33V3Psy+aoEymdKESuJyfXYaDe5rqBTY382ze7p47HfxwqGdhBgAb037eVpo7+KVp2JLW9V
Ve6xMPwMbLRNuOqu1QXfh99pECjRgtId3fXZOaKxDxo7y9wjeh1ioQrUBIIeORQRP7dNrl1ZGpdG
ewGVW2DEaDzMvhkIpkHBMYHRMANFwO1gm+FNiTtNiXbPx7N3aXk4tgSuoBMFadS+nT2rsZ0o9aV7
TIYOWdq4WTcIyKi5dfPxODQV+E1vswP68RMWl9qnbgDiejvSoMdsJ7chU3EKHL8i5PNozWOqM1l1
iSwSC7PnhjSot543/Ar8PN5XKirPiVL/TsLqe448NkbB6Zcwd5/MDhNM1Ai3bdd9jjzjDseNVYBK
KS1lpCat8hw3zqbS9V3dWyvaY0vUTu5Vt/kkWJDkJsuyytH0G2tzwe+9FZFK/aAKH6rWPIaNv4tj
7dEPwSogbXjTasgD9z7qs+rPVqDYVvJ/erc7tnXwrHnmZ89ViwWojCUw/QTDSOM34sCHJCuOrTC+
lMi91478PLbZrknx8rSrBzQWtj2zrXQ0Vhs7TzEGMulS5Af0XodJ99pGn2rYtLK7Mar4k7SROw8c
zqTooRXjuY8V7Nz7nSK8+3BsHxIXm10v+FEmA9LbQ3K03fR5bOUG18qT1od0QaJUX8U5OCIX42hN
fpqGtwdvk+vaY1W7a0SlBmCo8aGgKNrq/V1rI8eGzUFOaz3Gw8WT3VJ3zNvOMraxESHpDPsCaiL4
2f0QmCu9CO+HsfyWIn2flGI3DuVRK328eopd68W3TGe5MMNSLCDrrrsAa+sxxjRSMf6xjWRfZ+X3
RjEAYFY4FeG91WJGjIU3Yv7NXWxGe7vWt+XANa8IJ9HX0ruRMr+pJbBVmRrIvRXIMkFKQu3LCeu1
g11vjX6Nig1Aipz9IgAzuSh1eKdp3/BlafPjz4zWNx6ai7aJbkzF+9wE3Tmpmx8tgnOLQbYCdaB8
CBe5jkMHZLN0NYraW1Vl0S60tgjXXYlYXW+H+iZFiG3lxmIAGI3XmJcQzLkmSExqlS95gL0WguO4
WruKC7NlqroBVMGLcZAnjE7U3/EAjWVhJRoaYFAp8SJTsLLukfVf2LES3KQ4eS2ASOggDW1cqxdj
FagHadk+zaAOFvz0O/EVw24UvsI9HoHfRsTV74PBRVpIM9DhjYwJwAC7eaU4iTx4QesNq6GIq7uM
vPNBrcZkrcQKitgcJk+4k2nIOBdfUrqCUh9vK797RtD+JjbVVTtg/DK4W88fnw0z37lpfIQVf9dJ
f9ck/lYC9h9KcdsH1ibk1AlKzA/Rgc3Cfo8StbXAzu6L7JVlPKJ7zmLwK/NUFvJgadXvwuvv/No+
Blr9qU+sY8DR4g3dnYe2RjQUiLuFP6dvi2w59svxrpXVc5q23/0sOhWx3BYODtmVNf6KiNSDjR99
kjjZMiymGOLpmGcVAWrXmRKS1LRYVEbHEGotGMdoUevyHMTJqdFpXFs9ebZectk2zXqZOP53DzvE
TnV+088UuKR5N7nRUveoSzatcxhzMQnh4VoqvmGx+jy4DZvKdDZG0KAfLG8Nke1DT6xkqp86X13V
lvrkY7+A0zc+Cdpx0KNPdSbunSZiWWNSr1YW/jDV8BVNM8zevfyukf6zGdv3nYdzjKYmB92Sd7aB
Ed7k22pEO5qfyNnUcq9b4Rf8Jw66W/8csBpcmIAOhGOckLSO2YoZPDZzHyP5KbGCctF0FVZgL03Q
YkmCO+X0gF4hJiXWbxk+fl2MLLFXfutC2FhZttYSvd8oVgg8ZlDNJ6q0oJvEpivaHz6IHagW+II6
9m1TmN9QlgQck/wXZ2e22zaTResnIsB5uCWp2bLkOc4N4SQO56k48+nPxxzgoC0bFv4DNNDdSeyS
isWqXWuvoXa1eniKsMxKJ1JQWRBaJ9ZDJX7jfrvu4uYxUpQ7Oe1eokLBETY4CKz1G2u4zQLnOcTS
smMu8mA84vd9X+UjYcpFAHlcHnK3o52Lm9lxhFCDFTOhYsG8s4L+kMfqv5/pqmEXaeajlmVbDU4n
fRMg/sY6BRp2djxFT/SQdHDx9/pISj3CUqwVC2+l6dl67qVDps8nXYo2YQWdKO/uOuAf2Qy2+PmE
bFThi03Rs0ybGBZ31GnewSnPYGxW21aJfvRSgeFPwmveY6/PERbddY2OF25rkG7A9doL6OO6BQR9
TyvCnaGl15h6X5z4sM9lrh3gBnBNL+qlti1jW0+EfSpMrG7S4qeFX55cXOO5fzkMPXjTRFaBvPhi
GCUCCika2zoBPUDxxOcIltf3NcUXZRK06P83hHOhGrPkhM4D+NLJ1g2vlKqbyJR3emFv5eQanU9b
Sq6L6kWjQoI0tMjx6RF9rF7KVARJX3YsFJY86ZE5jXUCIA5ztQSjjQXtW50Ijz4qSWuXi54MyXTc
kUyTvpLQKm+UtjA9hbAhqu9SzlxaCPMfVQvKhyxo0j85KNiBODeytU0Aoyhsy2MbZ9IGFSxW0XHp
+GPdx1tlUtNziHEeoSApHC5EC5uqqOorl4Yv2Isf7kGXjXccd/l2ckKsXRK3pymM2z0BZfmahMbq
Jz0FQSeYOHUncjp8DsmmsmAQe+okjb9sE2GwiaAc326lOZAT2V67Li6T/b8PA1I8yg0Ee/CHUVw7
F2srT3Vy/aK4Oxv9dJsXwdrJJE9XiIMIwxTzlcw3MdYvdaJ4yvjGCpObhGSqehAbo+9vidoKl6gJ
ztfk5fsVeVnj/vtgmBXQvgRc4Mr1cZXMRiuRMG0o51oDou1imZR2Q7umbv90Xf43DCi7paqL5c8l
PKIrcUr4bztTNtTTpknZds0oso/SLOEKVYeNN2V6++jIHO663VcrWTTGQ2zm5ZWLyiW5dPkgMMZh
RuEzBjf/4vYQWxytljx1d05V7LqMeDxSPsi8sEu3aoidsjvCSaYr+NQXk8xQXJgXaeFnc4YkiOlP
p6F21tRMO0RGpB0VYatXALevJhloeiESQWqGunfxLGsbDZhscTSmReKWUbOTzCeBMjXp3nDgFq20
r+BtAF55vX2NInK5szGv9BmghoB+gahe9sEVuS4zTnv5rGbdLyMW95Wd/ArMcdN37fv3S/bLoRBh
05OD//GpD2g5FV6MUaef89k4aUmzJfG8RONQbpOk/P9YL/QbuUIvxBckkxfrZSbqTgslkdzz/doz
wRHhpglL+cdsNJDUzcF60DAf22SQsocrh8U/wuHFpsEqhYlIXw469CXeIvGcu1Hq9TPwR39bd1P8
C3YGKVQoskg6EcQ5hkV8nDvFODccwrh11zNpMnG2kmLUNeNkjqckCIT//QP4YjPjWmxbkOeZGeWS
WFFMkhXozaCdMZH2ZKGN7mSaFaWf9RYPtPDVObzSnfxyRJPbPu8tSN+nO380zK1NePLZJJKaVPUj
aNpLWCovIg3uo8lIrkz9V0sMkhhiBCTW9NKXUuEDQqMrM5EhKlVyR/uKinlOf8l9tYnG4On/YzLp
EcIGZX1BPP041OLYkw5T3Z0dQqM8jggAy9jpfyvUbWstb58JbdPO3495WekgZeQQoi9H34wvp12c
RqSPOHZpDsldF4xPjixOtqSe5dxZfz/M8ms+rl8gGgfcG7orLiCXZ4vTtVZXmI24mzJI0/EO3qab
aZNv4tcf4LX93CtX1snn3f3jiMvf/89zS5JuiHKVESvisHNBtyaFEy5id5jPjZZ5UX1lZ/9iJj98
xYuZHKqGqMosM++1urmPoCE8KCGxm13QVle+2uczxIJpgaCZTi7KskvwHc+8ksDUtLojw1hfCauX
VoNB1f79IzM/v2kUv7jQLApc6LyXe05RGWk82GF91+lpeiCz6DUa59yPpq49iMiknqswopwKwga4
fhLHSG76tM0GdXriRoxcne7DWmqG9NAqo9j1ZjZ7UsEFtEFARHhhV94PvOBvZjl0P6AuJke7jQGD
lMHxBj0H24oqvD1t/MGdUJG9IAHiSVvyKsFjtHUdc7+vafd4WRFH22Eqe0y8NXttEqjhtl0u8Hyq
/2hN1fmR3KZkVMTFexRh3dnXcnCS+z7epKZsPcVSOiLKyO1VSSzVKi8s+2iTQLhWY13zhKqwoRW1
fhsawtiVkaL+sIc03mbk3ECYytrqrpZIxNIJW9iTDE8MlqxND8UCrWayUaygJXX+3FnX6NaftyY6
z+hE4SYjR6OZ+nGJz3kZd1naVHdxj+BOdBiE1lpyzobqDQf7K9XSpS0rYk5owQvLcaEUUbZd7E51
P1RDYaXlXbREU5pqg732RC5wEdrvTtaZm4Ui46f5KLYJgvWNMQfySW3rdmOD2ZBGaxA4VCIUx2k9
PZtTaO1Gq1XfatJLlkeoeoCa1qmILXuXTbp+GO0muoX/g8BBiwip6zoLBKHtuIRI6WOkI2kZGpBI
eyjUjTHk1pX29OfpRRRGk8NU2bbgY19Mb96Fdeo4YcP06g1akXt6sBJxUYYz/f7+Vfv8QnOGIjVa
hHdUhpeQOYaM2PZXeL2YUKo3CooYTK775soerH0ehoqMqnDxDNFo210g84bVC1zRteIO3QM5dOUU
cquzzNZNEjRCjtEQs4An9zqogtxPqYo3UUDwB14i4wYL8YEUbqslO0YtnrRxSW2URjE8lWkRIwxp
uvgG9YF0rsv0ZQD7XgV5WfGrA+ORVOj0V47z5MpJSQAY6pjQl6ac3ieBWYkSt/MvCinHpYdRbTVb
Kl+kbICb959nGfR+UYhSPtA0uNigY6OJ4twc57tWkV9Dbhyh3V7ZMz/P8LJbLtUQl2xSoi6GUNJG
ze1JwWMRNQ22Z+k6tKYrXNZPPDG6RXS4/4lsqQY/6cg7EafTRNLVfTQeFj6N0Spw4CbSHLKjLe7J
BrEyBGVE3bp9smVP3c/BNa3v53cDWQ6gKlbVlEY4Z3/cegAbssHUCAfRS/wyh3YbzT8rclSoAV6+
f2qfKwdqPGgQtHSpTz6NFDvlZAFgyHeSqMkilVryeNo3duHnkuu7HoqbKbF3ea7n/3W50CnDUg4E
CKKPaV62dbPKDJM6mqu7rO4M7k9zcS8MMa++/3qfqgZG4YyxaaUCkEEb/jiRBhpDHSVZTmEfrEJV
hmaTnKDTXrkQflqYyzAqZSX1FzfPSwRoGpfbuJFEd1DdZNDsOkHCmTrXikmVT/uhzFuGWaRiKEcB
EC51o2ESmZGt9cVZ1UpoCNm6aSI3GZxHfD/7NrppUkLGlF0rtUfNejYm+5jT0MhwZNHMFrbCMykZ
+Ge8KGHpK8SwsuPKWLXgC2vayGLml7pbmDCZuuVOs7gqkbLm9tId/0DSTlhzuOhUPHsksjTI33Tr
uTSf5LBckbzodTiFLAYDRVSgKHxJ1a2ZanuR3fN/cqKQsiub+ldP1oKwtVza1MUw5eOT7YjNDute
ds79VFurGATMt6002ER1V11ZRF89XRAVFNOQMujyXgzVE2LZJ04pzmqThju5q2kBqlexV/VSm4w3
OQcHBEIaoYvFzWUF0HCGB2kT35cJVBMxj0T8Lkw+Sc1Df+yeA0VftyLdLLVgZLckOKOW8uMln71A
uXGKpTH80YxSfCOZVeCKedYPcyjT42hJgg7CvL0yL592qeUD01RfqmRYpZdQU1JIrarFtnWOerV1
20K+D2ZzG9WY0kqC8+v7V/kTKebf/HB5w5qFYSFTfXzihpMVE6dfcM6Kxd2oVFCJSkpk3/dD9Fdv
9cgtS2c8CiTeewPb+ZMWwfTFuEv3A3nAd50TeG+Shzq4eRQTTNKk+Y/vP+NXK4XZgIrJOaWjOvz4
ERMzQM3VjPJdFhW3pqM8koq++36Iryad6V5qpkUJeImdO03oFCJN7DPmNJvYqTe2Vp6zmLI94T34
fqwvvo650LJxyUQc/gl+CKZZJwdeI9E3F8NWVxson6VuXrlvffEmm7LKQYudKkT6y5OAzjdp0WVh
ny0QcY+cdXXVhzXNIWUerwz15RcCqOfCBRNZv7xzZWrtzFbGUEot7QTWUb3Q/vu+xOPnyOEivthH
XqxSIoSdmDaAfrYaNBVCNt6DmQi5q8Ldr2Zt8UaE30lTDvrqx6W2iAXnMMOGtokb9SBNcX+A1tAd
C1QC/vfL4IuhoAg5rAEDej4KnI9D6QNeTIkiaTi8jO+hKEcgBnltq9cczD7VIpzUvNbg9xzU6Fsv
pq61sEVIHaGf6cRtqiBsPWPJT8jzdj1RCnvQPsjqkHapeo2B8sU3ZDzO1MVBlX3+4r0NC6stsroM
zpNt5iubrnZb27QmLVtceX0/saHYxSBcYRG0QLjAxxdDJbJexhMeG0hWBC6mZAYirOUR3jU03txs
tsOfcDdmV2hW+lTxt1tyx69ZBy2DXBQSCFbAOakwAQsvPwTdN5KZisQ82/1wkxYNdGe6+AKLIkn0
B73P7/7zCoJhrTpcbKGRf3KQ6dpqNq1A2GfdiEvuNfUzjdxTV9p/vh/nq+/1jwELiLt8u+U5/w8q
Vc/OKJVwJu8wdMEbMrWN3zTE3KFo6N0eMkO/5vr+xW68yI4W8yFMVT7Z706GSsJk4DhnR4ApIkdb
6IeJ9VKQb7jqa+NaCfgJdmP12BSTYPFUtPYlB1GJTKkIraS4U9VXtatOvAn4TpzGEvJM07UuXkyr
76f0y28IPYmzRkd/dPny59JMWZ4HJiamZX0/5iXGyWMs7sYGcMzIx2vtjctX0cCLAJ+hpYG1lHeX
pPVKOIXUZ9J0lDq3p+BESfFfKdnLENwg4ewtRzVF3cdVIlM/4BkVxQ8J2v2NJtru1KON2Xw/cZeP
ilEAjfBixN+Fg027WItxU8wxwX0DLsnTzxxnDT1uJa/WrMwzR/HeRCnM9sy+cn29POEuR73YXlI8
2EdSMvtjNQx/ukl9NCZ59L7/Zpdv2b8xwEcpVknoggrxcf5Ks8D+ypaGo0ToaNZFB93K7qX5qMnW
bS4Xb9+PdnkqLKNR9ekcC7Bv5csrnCX1zWh1UX+06Xc0bkAWTOtq87IsYEP017r5X6w/gHQggIVN
j/3jxblaVbKIFa2ez3Ld4xtMnMS6CvCXGUQ6XzkLvnhWiyJL5jBwlgysi6FqoyKETqr6o2gU+yGR
oMI1KWjd9/N3+QIzf4gGcVYnQ4ca7nKvL1VJKcNW6fE41fqTiPAVqYsw/5MpUPOcyknevx/v0wnH
5QV7cKg7JqpIhQXycXkUishknYC6Y19Fpx7n6CyeMTaooOGppeX4zlg/FlNAkK7KI421+r9WeXyA
xbsRU2QqPExVLt6BbkyS2LBL9TgKZzrP7Jj4ykjJ7yvf8/I2/m8YfORpGVKzfBIkL9BJUraxceyl
iCtFGP6ld7bpjX6vlvCcVDyyTYUbWrjEaDt4eZK/g0p+oZF9/0k+rSPMtRCw0PZe3KQ+4Zul05bd
mAXRyZniZ7iJd3S8r4C1zqeWN6cbbwX3PBpaOLdcLlbRTqEM6bC9VQLlAdLiLk4cFYJuPOBohNwX
Udyto4JIyqYrGYQnSQuTLgmg6DcHsMGTmDMJoB982VROStffhaFyhpi29JUrRX0TDdmLWaXelAV3
R1ONNkqheVH7EkWpHxnppimt17lR7sdEHPXc8Wyzv43n4H6anhsA7KycTurQPRHf9Vu3ppXZ81Ds
cj2k6lqaycnUqvvJyB8gINw0crDSKoNE05vGHLCqiAt/KmYvkG+M8Eng+GXWyp0xJWvU1XckKB36
4FcbJCuwgK2CJ1HMd0/NxivC+sZMjbtENfx85PMoI7Hgf5wx3ihlNHk293fy5DE7Cn6jW/H1KlwZ
qAcsO1+8CiEpLiSZXHaxMHTtIl5+2JzvesJgrTbaiUD3c3nY2l3gJc0znY6dkSs3dDdfBlX/ISfc
9e3BjW2FOEaD5KruEKDRzokbUbgcC3EwIM3OwQ0h9b8Ni9oWwoAbGNrGNGkUdq+WaFZN1HjD9ExO
mw+xJ3LrPl+ZQfxS2OHGjAl0ozM74pNWM8nI7LHIS9/loLp35nbf5cq6L+NVohtbmkV0ql6MuX6u
1GwbgEtEoe62TJncY+jEN1T0CmDDeUBg7EMAHjQN5htWUNb8U9chVLeJ8tK275VUQGiVceIq1ob2
p+q1weVLUDciApxeiuDnUDe4t+UScFPzKKz6QH3p2wkRSzyUmGUo8zRp4q3CpnWbTPh0GqDUBeYh
1vMdtFTL47d0EXnSCXzIaS7dQBVrfJi2siho9ODRRdPiLu+qfZgHxzBTvNkgnzM/MfFeFzS+Wv50
ams9t/KTWmaNG5bW33SabTcrXuuqWc+14RIrzVllqLcI6s/KnMxuaOp/otFcy0XyYHcjyHJluFOp
7DEEWU+T7qp279HJ3UhgaUYznlq7f5ztBLBn2A2B4WJ49hRl5q3sKGfHnu+ldonW6le2hTVj2j0Z
Qj8NdfAjtcQPHfMYWSaBrs9ZrQBBY+GioMRcp/IMafYUpyUBuH5QAsKD1WjFI4mWYQfh90Z1K8f5
OmlV1yyrQ9lNviSKW7Cpv3r17ycSu1mH+LiGdbk2MmnnpKqPf2PjyiNcY6FaPzsRxq5TONu+7bCy
CaD/SJora9Ftapm3QZQVvjWnr/TrPZlwt3TAOMDeZEq61Scyoqx6WiPS+qMjYRQqxpoTJ4gh35hj
q/hZoEurWc7XNlz9fJ5XhXIa7XDba/VptovHQLFuEim6rZRpW2B8YMmE8qkTqyJUIPjbnsJ2NGX8
DhKrh8bEwSCHydk8VvbszkwGhq2nkh/klu8GjbajMeC1ELs7m54NusUADvgyW0yqH1a/TMna2ZV1
06Wh7xSGG7Gs0rrnJYz2sdWsMP3bFjo+dhHokBhv1S4yPC2i2clbL2uomCCHhh288u6noU6eYR6H
JN4YpWZu9B7ZcNuMDxANt4VkrnPbfG6hq2l1/dSxc7sqE6H3tOwyUcm+LNRXE35+Uk2rMgpIVTa8
yFn2Nsn2u86I3LGuyp1TkTQbGglmKmnX+iExwGnU1S4Eq19loaxHqdsizdp3SQ/Lt/ZyNfUt7A1m
/JlUyboBfrBcM9MCfxwT4C6BddiIuxDt2JTo81WbVLLbB8o5aGfPKMhMbFTjDabsnZzZlZu35ezq
DYWA7lR/SKqt/dAoq7081T9gBs7/9qm8SbZGmawy+r4c+66UiTUUrx0HeuHFORT/SuyatqngGxeU
hjkp0IJOtdal7qAtyY5O/ZYVEe93Kr2HqfMGOg9KWv6K5/IsOvmprsxTq07bwKGfRiTy5CaSvhnI
dGxdnISmR3TyXEWMqV8euexPg5EeHHmWPAf8cz9awzC7hGuXhx5ThY1a0Q13RzNvXLj1ptsCre9a
HFIe5UQzfLIEE3ZLlj6bDjnKtRV18O27Y6PbD2EZzX4k2fOPRBF65E2OZqeuTVR85vatnf8tyzo7
xGobP+oxUH6Hx74rN/Toh8XOm7PXaBdjxF6sZoKCnzjXulWLIQccpsA+pHJj3jAEyivNEDcGjiqP
ViEHwgOyHEN4qHJN8D0JoJYkzf5cptF+6LL2yUyb4U8Jrqtgvpeme6rUAIcELCsDDLH9sFfgsU+l
CF0UqN0bzjeIT3RtXGt9Nx2ioO02ijE4u3ocJddso/QR9Um7ZK+PZPNN5dMgIrbuBvGeiKW/Mu2U
o8gUiR5fKJvkckrmdD+i4j9MseZ4Pdy7bYI6YTX3hj7j0FhXh2hk0xwq+mVJolb35Yper7xJeiwV
bfScv7lrkjVvKRuHxTjExjoZ00Oi6Lf2BJUhrqcHqrxhIYXmMC2G9dRUt6PqnAfM6XjF9lWtHnr8
c1zgHX9S9U1rNLep07xL1oBaQ0YGQo7J38runhuntDD3Uu2VrER7Yeq/5hhfnEYpX8Ro/y2SwV/O
XLiDGznJdnj33nVjQ+aBgkZtAT5t0w8K/Q0qEwiv8yCF4XoMQIckVQV7y3vNratiBS64U0W7itrs
PqtKeyVZ8a9WExCIk+5VR1vBvzWhjA3zqet6Gw8g5x5T5sKdU/GTRsdKlstTCSzrltpAPAqNVxd9
ZeHiinlqo3gzz7Pkyl3ynDooATgrp37wRrwc2PiUXU6DdFB5ZCrapigKz0Vfnfm22wHehoRAN5yD
J8WazUMjOZqvzVBawlIinSt4FB1K6LjNspWSy5KvVGTX4NKim8VqKip4AFXCpixLN45Uee2o3NQx
wQYT6btsLpwJqzEkKbyiAF3O+THXvWIWq7YWq5wLW16NnVuXOHHm+iZplW1S4d0+SZtmKNezNmV+
FWqs2MEnRJ2dujgXARFmZb3BtOxJm/P9xFkfhryucKinwXlxwpMILWRCBNeSerTKdNq/y2+cc/FD
yOZN2gcbJPircsqpdIyN5QTr5c+5YC6lSz71ux5AMw1fq7rzMBZdKYHzBtjtpjrZHsHNDDCWdwjV
rDJ2kfz8jM15vTxekuLdsG62vV2i9n2niXmYjHhXxY9LMdZwGkldsWlaCKCySrhheOxF6i4nVznH
/KqhOAvyx6tE80bJ3iAhK93BFi+zZdDOe8+raNvk3Z7bHKG1zvAj68TfYFgc8ZJ3q1Cecq0/8/mW
un5QJd+oLALPXiT+Re6grwgh73PMlYru5ujnHe2ur4PtUo0U3bsMbTF1CvpTiudUnKmR07gKN3dZ
rn9xQdhXlnPX98Fak54pCfyiLldoBJ/VifNOKf/q5XhunPC8FEWxNB+Q1WkEC6vDTwQ4qTfKpVsK
XJTYHxu52YBWrEl09zKokZXWeFqutL6lxHDm6YzaeXCoSa1HlPe3KIyVNWP9x2+oLKxKl3i6qHlO
Rn2t9OG6M+O9UzrH5SGkTfsosuFg282vehKvTVhsm0I9DuVj1jp0PBtnI9oFXrQPjtC4Cd0sZX4l
Jb9SmXhyzZostw6JOxVcEzih9U3Nodw4oK5Nt2osbeUMxnasugejN3zmOnDynaGQJmzMD6ohTpJT
7DWt3C2TPjqGryk9kY/FqmnuyKFY1YPpLqWjAaUcByY/nxw0JLP9MCIunCdOsC58H8tm8pJZ1VwS
PNdDl57MutqobN+xpXvjEFFMRO7QtjvCQhzXqGgjpJW6Gux8Q7a6H0uGm5nmbQgVqxkI+QsIMaEk
glSymdI3JYChJLE0oZlVgU+bei0F1r0s6q0khasoZ5Mx+79Y/q5LKVghJfcte6Tua4u7LHy1y2Qj
sWbABg+yMt4uV7+QKiqmctWoVdyEVWRq6paqHdfg25KjaLlltmF7kiexL+RpnaWRm9XtfrmF4ha8
GWsMFMPx5JTpatlaF/srnX245PJRqHBHgvgW2H+b9epjqYx3EUa/0BfH02RKV3DpyzQr+Ee0LZfU
TkIQgIkvIQlLMlRzrgrtYWormXK4jH85Cgp9bh1SLbs80PrHKFNlhvWEDKQezuls5NvA0MeTVGkm
86w244GqprkRxpBu8jnIUU9O6BlFrcU3OKSkx96MxSkJa0h6cRttoZyp3PrIlPCEXip3ad5IV0DO
C3CJ7wWDS8GVbQk7oA1/AQVGup4beVjJj3S76t2kSG+2wTXRNLseF29NLa/pGz6hgTSIVA2BB+HT
4FmXMMQQD6rWFFrEuVVw8tvtL1Ork/sWQaPlRqUQPo2xbK3XbKWdpV5jbX6CPhfAc0klWxgz2KJe
fF+1jkfFzKT+aE3RmzUlj6HcviNO7V1nyG7bbGquoHcX35d3EbUIZCcUNAB51BYfwTSsITSnrIf0
MZ7KTcrO1LfTuZf3XdPd6fK4ydW/vX2li/15THKEOP+X/5DZccmXk0Ji9qSstR9kK4B1/tsuEQeW
XFXRoWXjuqpBUwbpmnDnAnjlm34cdYHb/qd3k1ZmIbdUuQ91Sg2LQQztjbzcVsWzhjOxFdzWXHKj
vz1MJL0y1gY66Vh9rIfR/x5Nu8QvP32QC/wSyswQpTSrHmCLn9SQcmavicJT9Xujb/ZtsZecxI+6
1++H/fT1bWVhDsCJ5EET13axsuY4rBMjMLHtM0YudNg/BPveTsP3VFeu2SJ8fmtp+tFqX8KUeJ8u
e8e6yiVUbhz5QQ01RJuESrmjk6BaM+2UTGFk1d9/N+3/Olb8T8eRjYKVDEhJOgt+nvRZPz5d2ehb
fYDc9CBEvZstNKwo6zHO4B6cIuMXqV9TUOOeUL2YXfaiyck2SOu902CaKBnJOu1J4OEP8Ln17JCm
Strth9KiiA7+GCXCacfZpW24kSEFuRXZAlJlbVpFuZEq8+Dk5V4ZY18iVYC0vH0WqSnp7i12w9Fr
qDmn5S+UEXtzR3bzyVgFaOK5I906RvwXcPPfPR/u1bpqFC8KpOLHZMc3Q5Dv2iBchTM3BmvBBhdn
xckrpF9mVz3GY5zAxUbMLhfx2hTzUa9svy61xxwlmNtOyZ2WVn6uvMr57ynldB36GzmpdjTXZRdq
sh9Zf0Aw/tpzdVNK2jpmtiyz9g1+OhqFO4/OvQkx2KnSbVDF6yBlEu18Fema31jCU7WfTTYfI61d
JbO8z/K3ELgCMeuqGl8X1yczpRBDgOpU/T4uIw9UYScrf42QfvvkbJV23hVpvB9k/aFkC4hjZauF
4lnN1VVTveWB9NgpmCj0kzfZ1rpKm8dMKw4txhfo2/MTSXmrls9hzU9hKuFSEB6VygAayNcNicFa
+DxnVE+ahTV8so/VEsFz14NDyrdV+zCnDQRorIxDI9zQY4VftBeROAq19OdGrW/kgufFp1c6AC0h
uSMFC5/ekYdwjbFWcDDEXpslbjkkRrpgBwjCH8PCdg34nHC7EXfPs6dluuMtk43AuHeoJZ2Jy9vy
B8UERzqqSLu6baxqreKC6CeO5KmUFkHcn5K4h1ckPLvWPY6ElgBuZz/008GpxXEmZMDhftTYqp+O
5k/c6/aa8rtrURQPApKetYpEvo7zbi2X3FWaxIVesxpq6baaMhTLCQJ6RxzMVN2bTfvUjuJpsWR0
IcDOXlKYhCTYqgDZCzY1r8RgyD4h916AXglADG8DVriikgLkNP1Zne6XWbLy0OsK54V8IiqO31nZ
r4sq/K3HGcT/pv/RKtWqsHW8sbEjtYPdJLgQVnL8VwKw8IdeirdTXVlnq6ubuzzUO8AwGBJHXAle
hrlBVblMLbDgakidbTkXe3VIn2xt0M99JuqbJnGcNVfAio9b/2qNAuczuUj3XVcGe6Mx+peo1ccb
EWuktQ+B/NyHTh64aUCO04Mm1+JQznZwL0m67Q8memq9r4wV+FWyQQOvrTozEGsyyYDbgX9dPZal
H2kWB+swU/tVGWvaKhrEdM5lgfOhnknyPVlNo99HRbmRzJDrfx221lGeICtt6KIWvZeweCLfGK3+
0WzsxM8TpMC+LifWj6K3AJdFMWJUohf5kznMwD2xzBxU2uzsZGOs/Rh/gBvbKnnoZRZgV9uhAHgI
MD17EpD8eauqJj1MKTalZqVva+7obj8FD9geuXPVr5qltyTkGpNGQSvBIJCiDfTWqztF7IWTPKhO
uA+j8Lau62xVWclvS63Q55nyH2PKX3Qp3xRVulcrfMNTdSV1XOtDtQXqNvTyH445Cuu+U9JXgopv
Z9KqvLhVX+zRLG546VmAss7VvSx9q1xooZlLzyQd+7UZyFsjuC1CDUxYdoeBpI3u0aTgE/20NtDy
YwvsLj+g4A/iKPfJaL5ZSubx80WIh/PSlNCRKY1ruYWeAdLPX2ZQdeu+udHFPhzuC8nBc6P/Uc3J
Cdwb2P097bQNfynrxalNW7AHojVCydWZ9LFeFyBItcKjD59Fb2BYP/jg5D7+Cut6fNXEXpGsk5SI
FcOFlb6XR8Xnf6K5+d2V47taajEWKKbh1SZM+6zHOjL0ICttI+40Yah6E0lakf1kt6z18U/PtBlm
y+p+zLKal2Md2uLcFePvPqlUSnYLLFzx2+q0fEValvjR3ucSFzir+t1MwqOQK8f2LNW/09o6872Y
jU7eD23OlflJDu6dHJUAY8+K2Kgh+WywGzHxrdeBSFYGtJZSP861jnYi3htDQAls5HDopkjzghy5
LZsmn4oKJp6qp9ButhZtoqJR8azRcQ9jRvJK7fdVaLHN7xXl94Rdkl+0tW/PMnWW5XZ95itatNay
eWuw5vgRW0t6l39upLRs+O8FBV9+E5Wa2M95EZIR9Wrl2Y7/i6dqfM+/CSw59cJ8WpdgEWbvcB03
ACMziz/s1qbNvUywfWbWlh8q0uzm/5B0Xkt2ItkafiIi8OYWt10ZlTc3hEpqQQIJJB6e/nzMuZhQ
dI+6is2GzJW/bSw3lN5IjNKXafcvnPwrjZQI7s7cOyf+MMeFvuMpNLbn4+/WPAX8Hld27/yfueou
/NM0yG/T4jhIsomz3rjBU1O8loSiHL8ZUjFqyu9WqZbUjmu328eVFkJ/5I98yc2Ya9HX8kstPxXj
N39YQ3aqG5CmjZF/0rswN2EFVuMdv3/it3lyNClquf/pH/UxXRAStJAqS0s8Rx2/oxjaO/7Q5v6n
gTKx91L/1fVGQWGdoHRw7nsfoqS5OH53kqO4CWf3Y3M1b102v+fS+O1Mth+ajryb2vZrEMBXWTW/
UnvHPjg04brTHFB2ezQt+e9aBWOsNbsVmxOyiVqrrnpJjy2VI/QsEV0cCrI/AIbKqEA/SiNA5Fb7
18xOHKIyJUQfI9ngEx0ZBNk9VdvbgTPsw2mV6lGJnHPrPEyROgQO4VrWkrfZW00yvTwzVOzjkZcX
V+xtZhjUG/dBOQxsWl2dZrN3LWioSrvBOjRXW9vmjdoh0aio9u3V5Ns6nMbk34jYz2AGxGavTBV9
RqBC9oADqn9ehWa/4htwMFrbFlZONuNywk/kV3xGu36wneFHCvG7gcCKTJNgoHWsfktz+0Lj4YVL
t7FuyUwnQtt8qxt9ipd1eYTob75FUH34JBacxg5WoF19oknyxYu6ymxPBT4tcraJEN4tUCjqOqfL
5gnj1AQWMO/Mqm44JA9UYsPPJ2uev3pzsqQqVlpuHKdKJQreKK+W/VX165cv7FefOBeAbEO7BcxM
+Uu1ssjTHPQNGf9Xs5ufxRA/jBvZtx90hN+sliW3xNh9nwTNXjObkBS2DgbPaWLLFAM8ofZReZQO
Ne6uxXXb01Qn5/6zHYKvgWKPzynLZOjqOROlCwd22rbx/sgS00ENL60DJUL6zmD9ylZzvBlCL692
X7zD9YPMaN2bFNKMNfaUu2UIApi4A9XWAS/scve++iX3bnOTAzh0VWE9ln633DjRU5uME5EkKd26
UDw6vRt6dwe0vXwGdhH8Vg62bzJQHPfiA8SfazLTE+Rw94UJBjyYGcuERYltuCJ0IpfJKTlwl3k+
7DBgxKAbBfuyjcshDIp+ZFv2gAlC25mKHIieww11RsBwOQ03aaGaKpbjLNJmliSMUfuF3mzMSX+I
atOj6mAdSUtozWz9Jl4Gi2XOLn1qdLJr7GElY4ZE4TUmk6W/K3ft1XPqHZqtmov3oCyxV2oCumTc
m3eUnt1H5/fz/ax2J+6Vrv6bZIlCUNYWiUx+NjUVm6lGhGNRM/FVPl7Ke2GV0we5coMbmUEv/hTl
Vp9JXKLDai9+L4jeDeX/bU0IP3B+9YHO2B/JiecJMIHv/hIqxcBouSpj63Gye7FpfVphufnWl2w9
1UTb/HA9MmkIvw7Nin3TNGs9UqvFhipHRAlNpYtTvRP0qMnC5+w06k+iGBqYypI2Pm/wZEhREvtQ
6US7IdibyMv6M+cCvoSTpW1CsXVj4mQ5bILyRjiOYAtpZrSJeBqtMBvVM9Hm4uYfOL+xpb6v6bGp
7C2cZS5D0kT0cKi007r1qTRRQUCcQGufWn0mgZKMI6Vr/8nRjpB8nJaxTUixipQpw83ZGAdM4P2+
SKx2PqPBwuk4pNk6PayERHdFeZvbPsK8nBaVYn5XVTRLIgpHq/gvUCC4084OYJ8mv2LXJyPbmZku
3PFMNDoEIVGguiSVtgNd5hwqb4tFtFxGG6Mi4MltSWWwYPwnl2DZjTNhviCXmB8WFZzHtr6WTnsi
ufKNxnRQHO8BNyystqafGq19oOz7R60AsqMqX9ZgmcN+DH4GKlvKRn5PrXni5wu4KHtHMT93LDZa
Z67hbNl3hW98OiR0eQ2DK0wcpGpSOsZF2/fXrnU+yiC75PwzDoOow8g6H63NXp1YyEVIbonrWnta
lvZMWNIFu+hRuZHmynmrJpjCvu30IdyI2w8y1tCmnyOzXgBXPYDdefjpessPjXGLR7V9lTZMxPE5
meZPYqj+iHm6m7r8MuVlHVnrJk4Ees13fB0wO7SIRuMSPLhWkaERHi/HxQVF+3sqVhuSoe2yszd1
22frz//cgHxtrbLb35I9M/R6fbu5nZWSCnrksWk9EykPwcZmSauBTk5d7zHYEKM5C1ES/7WElV4/
yry6bq4V4bGZIQA8a/Mis4DGIu46shbHfkFZ/+G48/MOdx7m1kjvSw9d+cOHXhL60k/tLl9nw7j4
9Xrn9z5mKHmRjToXGLgifdDecslpcVYz6U4ZEdCEXjl7aFVONJf/bWPwoekZzip97GYn0Wa5haO+
n6Ca0Yna+GocCVzek0qx8PqUqktrfzX+lFtThOSARWM1/D0oTYvdz6u2s66quNfWa1bnD9o0n1yS
0IitfdP35dSi3LD2/okqj1cRQEsX6nUehqTI2GsH7182d/cOwgtSo5Mu6LZw7/+nonm03B3ptmKg
y890jD/CWt9VRcugON13NfRI1z00unwTVv+XoBtw+G5HD7XdVRmZWru82K137VuUEcXEoVyHs4IB
SNToQ4PN52EOHiuvjbMCd6wpvpEEriTPGW6kBTjTAYLNVFcsbuvWnTrf+m1RXRiLdtcf911maa36
4kIqL/z9Dj1CBGBa7bmJPnStaf1DG5E1XRHtCxy+MYqPKZf/pnFZsN1u3nkzGzMxprxKA9WxCjX5
mFiFr11KWaVVSTTVtuJ+sdZHW9rb/ZAFJUuDnlrKyWIKOjbEapzdi95NJFdE/A40uCAYmEz4dOin
T0il10b6U9SM63DNOyx3XWOnHd2Ag788Z9IPIkye9XXRhtheuw9R28azaCfzrVCFF5Z7ZiQLkWpE
GsK2jXN/h+4O1KFvurOr111qkQYs/YEjJsOuXXestVVc2U4yM7mDZabe4r+OJtvOjkZLlinEHlUl
PYz9pDiEqVFB+FYPi0TLUFpEkCEdMZIub6F7jXPhmk+Av3k4rBW5gDDIuaEueu3FKBNvpQeJpqYy
dgP5YBU4xmu+CUttYzw3XpvqXrNFrt6O6bqPKumJxBuM+Vo2x3EZfv/gXIg2q0gNVH9Er38FHi74
8dg9fftOeOvL1NaXXiDkl8Vw50lBdlOOD7Gwkobo41q4V7tzH0Sx/cUb90lmWVxZy43AzIduKD7b
fgL7MZdUHe/M0lsoWCbnxR6ddB3qdy3rbv5o+mE2+X/MXjAvCO4epXQPwWwldAw+0pr4MZb5G732
/ya6gd6yhuC7ZmEB3HADHqsguZVKSyregc6HpyGUNjRcPfHGNV06diQrO2Po+N5g8yrceE3pA8WN
y1VVPcNKaZ0Co+DE6Pr3hEJfGTrvAlcoksue5JKxQzNXVhUk7PQg+uynHwpyX43PrYfzwiNCZINz
Crh+z8tvAWDSNGKQG4cbI8C9Kg78fFhoj8mYbMSTtrepsLrX4577Yg1Lz00zJEqOB9w+O+/tHKA2
xPmZNRdrahLJy7wVGrsnIg1RvuxSnSCrfvYGDymoYAxHyA/Z40Xfwsx2/lv47cd/kFNpix7oRQnr
fScIb/dm0Mk1lZMZTVsfN/zgiSs3HaSaG3eeUe7GaXnNl29zWTm9jneV/r667pkUmqozIK3bqOCQ
r1tVssA+IhVF3lSIO0XhNMpmSuvyUNsCujXNe2Meb4XRTaFdIJbZLO9KbMjrZDXP66ZdgKkfOrSJ
wtND3+7pBDVeRb0/DDnDx/EIqmMCYn9FVfmwuvZFs5wLMZyhmU3RuA/p8d3Kdjv7rFr+Br3r7CX6
PNl8GP2UmKyhGZo7We8nUbSPeWv9Uvp8njQ9auWI/Ex/In822SzgvuObOL4Vru8cbP6tJK11EutL
MwyPGyzeaeZ5z7ric7V/hpEo45Van2TZKZHbFnF2N0QXFIDZk3bd257OUg3alGyBLTeedm2JNsrB
y0Xxnh9NLmDdxYc3eSfpV78L04Rl5ezS7IzV665HMAFeohVIpiZVp/1a/RJ8Z1NjvpSm+oONHJmP
1v/WKfoMDa1K3KZ7sMg8jOj4/YXqBJlXe6/y/3+2trZpkdAtieZ7fIIsybz9grSnit1heXUa1CqE
Rp5zC/bSZtZrqxKauoZ0JmC2jI2WQ6mx1clOORKhi/EEhtky7iMigY8ywm6bztbM35nMqzcb9+Sq
PWkaEO7sZD6igO7WS++PGBvtRKxW6AdP/YoiPVi3k+uUd5hBz+ZcJdtYpUPV0D6jRwzvry0CTiLg
Tlrl/0yGPHdLYBIey7O0NUjXUF5knHCzSFpNXBhzWvJaNUKdlFk9tTwTRgAYvf4bc2TOeDT33gSO
M/5Y2oxmwmjcPkTK94SR4n3MMzogFK7eDiGwFmuefZdxrzy/Zk0Z12Tg1zjKTHJtexsN58HZja8e
emzQSAWkYUoc17LrcLy7iCxAwMxfvzpM2zyeoplk5I9eEcElLJO41ZIddBb5foIrlZcK9X0Msupc
lTFrkedqQ9KbSGjRctKLo3+if9kjXsHeVvHOQyQM7Ym02qgaA2CobOBzuPpr0PGBFr97tXnw5ebG
A9vjAtJyyAuyxnnIECkrMumVBlBpeqcOO2nP/CybTYTb7MbaKFJ7z/45mhUpd4uX8Vsd83XmI+xx
k1LydYj+gRMZubvyziirm/D9a50PD0Y9XidNPhp1cFfM6wnI7EcEBng6J8ta/11BxJAjTPnKut4N
tUgd5Ucdb+DS0aJb2CeiNbKQYhjUYcS4euDMqVv9LQIEx3rrshtUVweXF5qVquHB6ApQ7zpeZXOp
EK4eMJSpvC9JTFgknfpnL6az68znvJcMIFqSrfJxB64LVd0ys0AuVf9p+fySTdW3xTUGbkvUKctL
Ts5CXV2puH0J3OVGavqSOHR8xmybUbvmaWbzxh1XXNoydsogtoXzqxX1DV4y1aj3kMh3Gmt68FHd
jZzTXZRpPZIn4ovOAEjR0GQ51nEAiYDooZTQxjzx1q4HHO2aSJ+bI6uE6Zjuz0SYwbHinq2RQSjP
HwH6T0s/mQfPskabTu6/1N8N9huyFCG9IDgmdF+D7qQgP+/Hg2izUG5lBlG23FdZeemW7H7qZWKU
4h/Kp9c62y7TascTyHro9m08dO6zo9QpcI2UipKzJL+2y+dUDAVybS+0K+M0mfvFsPc4qL1rabEc
D9K6FxVc074disn9pWreW+iYYgSM1NH26U73bjN0IWXRELjKa4vSdlbyOQ/0aC2cry5DclUpmcy1
YN5w0R7C+g7VPRXOPjdb+2u5ZezP5tlfrHtrf9qG8aWs3GswBikKjH9TtX9SSX1j+TZR8etpM+43
hsy7FZjgeMyaSvvdLsaf44MIx0aesfyRjGH70N+Z7M568SH8FVKZdcCDqiuHy1o251VTV844cWl0
T8weYB9tlxQKmKA0ihSk9iwJdWQwQI0zIaWZv3anP7FHttTXtHHBYuYojWxass1gsFcTm0DO8u12
7bcxcC9VNV2qvvnX9eu/XoELaV+egOmvlfWwzl1auAHbbP4LowtRNpyTLTaavHrVJ04MdkcW96C9
rEtzZrM561uD3sfLQ+JElsR2x++VXZrwAbwMOosm587/ZvS0nhg4ph1HWq9eQp9rWRfrzZiBqdRB
+2fjbWSpOtYQnJUXzMAgdIQxKxIBMQ6gTar2exnI96Fb2OxxV2QLXyA372VS5VlCay2DakGqF4BW
8QtOFgVdYL9nWs+WbF4nZ+RNc14XNlVDF3963ygptQ4WbmH2sevQgm6X+6w0xv90R4T2EEDO4WUs
m+hY7d21+p33xmXZ1R76OWDSaFfnGQAhpm71ReWWYBQ0KDlYEnaPBhJNgcgpM7Km7trWOZL8XX8f
XTvaPfGUH3XvOELqKJj6cOKzy81+Uu1hnuBkEwWNfacX1dNA3vCxTh2rqbcUYKyV/9QU7Of2WP7q
6qIigW3to9XKcHTsRZngrK/OYqhzomlh0szBvqxzY4V1DzytzUdOGN+wU6NZ98TEWXMctZQbz3Bj
19Dj81KGsKJz1LrjlQaxt0JvRbQdE0XFlGTSXRGPVSBiMSoVO8Pweax6eYHMd5jzZJ4Zg7vC4VTD
87LgirKxXIYaGAajBkYEmaGlRp8MfOyMzIauv53ypnfIVuZzat7UMjvVd15f3WRrpUswf9HzTjhG
i0djUtb5kIZ0CkhW627SLv5zZiFRBftGYvY1ExweS7aq76FpGGdrdRtM1vrNWq1LK9junc560rz2
TR8DPVFefyma7FHLV7gsU9w8l0XSUALYJktb3+d/o/tuWk13Vc4SrwsjDlnRNadXULnI6ZrbvBY+
iJLVs3UjB9A00ttG2XwtAQBEp54CieR+mcAadH9xmb7rRAT7c+W00F7yn2ydl8rvbxyboQGr4Y8w
YWI5wl/sonpEGX5P0zTLffNebdmDlmcPQLE3d0HTYO8NeyzHyh0/giXbX8eG0HTUlxo4hCGO7V1y
ZpLG9Lp1uXpVnoXEFEnp1l1NtpxBOld3gypY6jjQ7AvdxB8rPr5UMPGhtFoKPCrukL3abfNlddsz
e/MSUYmiImTvDAP1HtyTC9zALC4r35B4DfrVwTEjfmWtuthiuFbNhGhnq09+BYtHN/dDUbWXzpvj
lVextP2oIKWLUuGzbZNdXJQYK6BnG/trLJcEhcm55Eg9msPOCN2t6JyzG+6T+9mc/tCZm+A3+DRK
+YkY7z7rgOaQws2xQU57MhfCDEn7fbURsp3WSnc4CbotmSFBjV5tH0hMBEf+sfTReZ5m5O72oa3X
1/Grdhu04fsSQwj8Vq7gOZ/OKi/aNyR907Wo9msjFRxHP7UpQuh3zSRz3DhAeNjlJ93939OCEoFl
qU+gTR7wbZ0H9ARJnWEJmGokTXWW8eYZFQ58a/bivS68aFZeA0qAqnOCmmrd1v/ohFAhzQjiEWEe
qtfOL/lIFmIwwPHschxE7+GW64duNpprYU9IT02weeBUC3Lhzm46No9sZVk1B7IhcYNZBrxRhsRz
SOZ9kEuYIQUmXgj18KmvxzXeIYU+g9zBJW1WkryJzE2xVNmndfJhuIj88v8bxT67oeu15RtpgczN
BgnlHEF8KxaOW6aabXRf3Pn2VhnudgXZhA/rMX+U4cpx+0Y8iJVYQVU/KxBEfCC5etk9WIkCc+t5
9If+a9LFEGsZsE7W99mba2n9qcw1ThWZXM+rTqNDWyz6qa7q9SkgTPYbYAeoMph544O8iUVxFDtM
2c+cI1fpNeRP5TZe5lUjOkb2LQ4+H/gkWBcjpLpVvJY8DA2UFtg0K5WniXA3awhiZXMwNMX+yIy0
3AYKsG7+bP3yO2nHuuntz605dHeNUf61HO5CU4j6yQt2PRlsQPSNwRecc37vFw0AunZjEJh/RKBQ
y1jsxAnXm3fZXaSL+aCXr6Txa7xAwXGMJW+W5W6ySBpoxZLmhl0j/ja3v205umerq0neIedL+Ing
HXyic2W7lrqVry84tcfxAYDWytIGk0a0aAZjdQkeNbHBxi4CWPbj9h98hLxvc2N/8aFu8WmtE4ew
dXge9sL7V9f9iMfPG36WfSpszFZ7l9reHjwKyY6MrmFYJlw4OmpIM6K9ZqwTrCXytq0Ij2e/EDdX
p2itzdb171HuZaT1XmhFXAW5dVHuGsypHWwfk2WVcNb+Pt520yQtz8o5RFl9JdOChzRnGHPxgcze
52Y1bphp5nS/Wgso3eE08DOh4CW8vKHHRM8ujr2oLoRl0Z7Gcaf4lvEQwGN054vTlFhQeK6318xD
BAZRMb5JlduJDc/z7ORwl2VgZEvUNMJN/Gp4qVlc3agkn+kqUFE9Sa2dImfsHETLjieI4aGbpJGj
+bP7JF+LMZ/igU/2YmW5TTP5XGd9fVOLs93maf5yWrRLPnP0FGlO1jORbq2qXgQYLgFzFgoe7zBU
AUpqIXKrcUuqVTN/2t0YfqoSsSzdKzAbytObt8qZ/zO8wk6hixzmkcqNpzFAHV6IEWVsb43z5772
f3a7gzChxCHFm+NijwKm17UFMlXuYVfmQSRbRpLZYKKQGgDGsnjyXJl1+6jZR6LBnK9vhgnxEa5F
td4UnoE9rHXpnscsc9qIW+n9anUY4HliGe3GUcSAm+RmjWDUqZE58xO9H7YWi2y3CuApaxWCSKNV
Ow+bbUS53XfPtFPY242c4z2IOykF5A6h+P+0pZl/cVYDwGDIMJgHc0ob/cbuokHM1meO+KViVOY6
jMMJMDdw0lXbaTbxGFV5cYAoktJq1z+6IhURC/G7M6P5TEZyLQbII43jhZ/7yC6oix3enImiWMRc
cyrHAQ+R2e+XSWkybRVmuEJXeFrtYOR7GakY6Cr50+DZcE+mLqzEM/oV8HGoktbLugvkN6OZretx
oDLvify26Wsj4PknM3HeMPCXuRtWxgjPzQYx2KfNlX4WUeIIX902GXaOjbzdtX3V/GF4zy1z+pDj
Xt/cSaonWx09JLYr3zWYXwQJRVa86GY2vCrbnZPNAEJcMhMRRsl2+cxp2mFVaSrgFL/64u3kOC9p
zAkcdYRUcOBYxkALoRl/NxgBWQQNFLGV/Tzk9AOtPvm72hB0kdFZPwO24KehWZUOGDINDBkawyzh
KfLPmpkd3InPxr92ZX1qAXcjVW53wsUXXHejC2OEPbcuKTGhDrgEElj+Ijf4IiD0H5EBEKAV9ic3
b9r7qtrtu9nq/+j+SBeSW65hbZdPoPz/SarqT/s6FVG/crzTWIoxlO7ZmcU9e0TvcMg9hBVrxAzd
dG0Pblg3kMwUKyn4CBvgO0E4PROjsvB7GYu+QISVDcG3DT/4XIxkeTZoW2O2gixdymZMG9/oQ09r
9BusPLA6CxVKRibs1t5n1EI+jO64IalboD0XDb6SuoSSyiHHQUugYVNqScS/lMcJ1LL9Q9RpuLFp
I3K0c9yb626TjTrySctO/Zvq7G3lKfK7IjVG82UVSN1cLdFMNFoovZyyuneBYHrbgBwdbrm9vJOe
voXI9CkuQq7imv2ZJ9S7lQ1uXEOnqkpUMYjRB0hYrAJU++4uftapfDQIn9WoMafT/QVd1cFn+A+e
viqmGh1m1i3vKgk2ZfbmHfEEzx4mFWec3mH+X8sjoNAuOIA37o2w0k+XAzQUjB77TfNr6crk+BdY
HB9a3fxTLNZd0fiJQ8+MtyDkk4cfCVCvqPfbWNYPVm+9Lz6vkBo/p3E981bCkduXeYbytJuWEVe9
er07HW2q49VqaEXymF8Q5Xf/u4SJuMBwF8t11ChKg+hWS32XG91zOQhEqZuLyb2YIR1RhRr1/8vP
1WA9rlK7k+4bc8XP2LIDB57zT5uI5nWELJOKV30xUE7YzguFMwHfd2kySYgmQT0EPQdbdmhxKOx4
djfnD4rPcMVtZ20BsQPi7DBMSKROoLW/eGi+ywwQ0jSXQ3MTlRqg3Lh9Wo3+vpMMMmr7E87St1ot
T0I1kNJGYoj592T3fycK9fJh3U91QPHnLqOlV1cGnCY0J/0vi8xZrPJZUpWoyh2NIZ2qC87nQ9Ve
OCLVMOQsUHFiXW/Hr9EnnN3H8tfBFq3k4yTHBVU7qPCUfzLl/LcX7RO7qn2eVu/7+Fv+rseTJep4
1hqkXVbxhHkcWha8omrmhOSIaG60J/IFkmAAepXBQ+U0abkDTKkstev5VbNJicYUE8kOEmRSV7YP
jc2teBvVeLcG/YO7tZw0h+yjm/Nrg7/L1zgp+KwewPttTj/O0H/IZrwn8erUSPZXP/heJ05+vvcz
gDuGds8o4i8wE117Nf3t2jXr+4HmiYUjWcf5Sm1Dc256PWVBiIahTbSWEx6Mg+1kWciT+kTmyc3o
xw96KO5FwcBY2YicrcKjvXu/7NX42JMFFbKtmSePXub9wD5MS3806B0zV/XVB/IDAaHdFhyFu+69
dOjn2u3qcxD6uXLbB2fKeb2Nx9xqruq4pmE/kV9wGxH5qsBNgwqS/5ByD3XyP5i+dVPKHx4MKakI
a7MPXTdeUAB8BkQkRmtuAbEVrPRd5tYpuEFwP9roNeZ6el6qrE7mxv/IsbLFQEzv3oYPPrA1/OC2
9ogLSYW7tv8UlvjxzLUnCLy/juPRYdPHFoaQ3fEfF5rxkAGU8wUp73cxLZjaC/OuNF20nm4twok3
3em9f3nHQD3K7NO0thxhdptWrRerrOV8qndmWFjZX7Lr7bNRLGfI3nMrsvccXV24zhv0Jgv5vT0X
8rTaZMFV9tjgP6OPdHQfWie4Q/gXLKKPVG9OhyLRL7RbQ1la03UnHS7DzT5qacU7kHvOAmU4fsrf
TBx0hbQPx03Tx5OJ48zGzH28HN6wxibhFKHTs1r6GDXRONpY/hYW3by0ftrp2MhNaABxYT9PEImf
1pJsgeoFJxqvy55uOrLZwroej7cGmSukc7c2isMx4OgyJls1UBgHc+05FIN9HZHfZWtgItQgcK3b
zvKMI/CIAtjAN0u5YALdOSlieEed6aNPdY0q2szsBTg2IEyORJQWDQrSd5SK7yCLG9+Y5jvRcSdM
ld8PgxE2uvUaQHqgT60uo1PcDC24a2acjMgpF+dxrfKPHs8joZsxA+WJrrgT8RvPqwW2iFiEAxtA
/frhlFmqWSNOxcfWtB69xfmZ+DD22EKrmITgZB8LpT+hLhjse/MygrvngPSk1RE2PMXjMlyaYEwP
06NXA8Ky1vDR5KDYod5zBozcby54gA4xsVWoWKcawhnfV/+zp1UwM6YzQbAp/rkw25y4rtqfrM4W
Dlkq3YC3LHTIxw/kU1Vo9/2ph6FDILUVzS/dtK6GKOy49Ytr4csLp7UkIL5n8rQXjIoxONdN54dU
/n5Zi+bFMcs7qT+yl0QocAUq0sH+4trG9v64eHvWyHrpE8MlfJV7t4n9MhPRhlu5pahJzUZcuujA
D0FWr31pawF1XabKDr6twXwbZfd7G5wHlJscbPnmeDC4rfym4wk75NJsJdauKJazOy31Eaafa8Hj
gdeiDS09w+lRPO/w3Ic9E/ifys52+dLb7J+nU7cGm1mDHkbHLanlVMNrDn3s0/Qnt/WFiP2vSVpP
1iZPC0d5lAzAwP30WCJnaXV3jymrHaJh1u63BbGB+6ZNbtyW26ny/bte6xJ7553dJ50A2OWJ6sST
h1IAZ3l2MXb3WWffyzZvQ9GxgByjK+Y1WTR51qCI/cFJVIC41dJDNBg5gQhlHFTD18bTqTDzTKJK
xjm4zwYmD+44CVMUzG3EF4MJzI6MtpXdvunb33qgKjoV14vk5VlXP9VBkNiSnzjrPk8OBa1ENoGp
ddbNPKArrmQW83mdg6dS93F47TEacdyzhIPwXzoFeFwRG/BQqnmXHE8Ma78uS3NtIGQMvlrNrdJM
ydSwn7IAl7HTqbuaPpnjZidEawOi6gQLZb64+Iqt+XiLc+wrS1Gk5aSlHO5OPEC1QsJprt7t8EMN
fXHXcSpmGLxxMnmYmV6mwcQD4KejZZ3rvr5f+DmVIoaE331c1/Hv1pwqPmzOgNkQzBaKzenRaspL
xv21iopI+h00soz5104WJNDy4Ml6fNx2k5sZiBzaBTP02j3nuvfLbdSe6Pg36EIlwsquHmvWOwQQ
96VZXiYeKMEH0PT6OfchpipW8pKfxG2ViLxpO0zHhfgHa/90NXnvMdAtfFV78bcr9+S4D8edDrT6
atjPoNLD/3F2ZrttK9u6fqFDgCw2Rd6qtWzZltwmuSGSOGHf93z68zF745yIFiRkYq0FzKxMuFxk
cdRo/mYRjZMNJNlJzQAXdC/hbqBbHzxZerFVaMKiPL/ANvt2aPw1mDmItNEvRE+3KSCEKDLfJA+Y
6o0BNCm8jz6EE+wmCsKUeU1rTz9XMq1SC5jxMIwYJJZLA6QV6do+gZWQJODgBH0AGh6ku1HyoffZ
9zjoAXePN6TyKNiA4PJ/Iwoy8frdOL2N6g4mNHe8nT1E/Ubp/O9R5++gqQCM+FJIez39yxM7uebf
8gJsQXmfRec9xoQkK/UmvaZAeuuO10tBv3b5sjSKstqv12oUHBxtZPwFiA9iF2QgMBgGsTdYmGC5
vTinT07/7aGIAfULYnsiUa3PywTwOa/E6HzkPPw7SsVbGdUJGk+EbSO4VVwyfrfyd2OQv+QBxPg8
U+7KUbwjFbOWBHa1Hm4AJdIqVPc4SLQ8PrRx2AyfebwHpGEs+KxhsRdAc8amg/qBJkYz+q+RHh/a
AJyuQq+mM7WDwha6IfqNIMk2DL3buPYGqqVo2IWw7DMaF+uQbslySPR91pvPDIJuPHiIYgjTh8bM
XgvkWRZl333FQ9XNiYP2sQCAlljKdysvj0XrAqpkiujxiCW7QwAGbYDW2GEXz9A+N7Z6HNiLuvGO
+gi7rAzWOtywsGy3ZIxotTBQa9PkiysLY+Er3VPUpkez8x5Mnj6dsQglpbR6d2SzaHLSLkd0axfa
zlI1AwZq5HI3bVa9jc74JYEK0lSIfyW6uG+77GuBQEZOYZiL8T3wUkQgbYY3Fg4NX82wes4lSEXY
oXQd6/KulfmjdJVt3YtXiue17g535C7MWsoPfDMRYAigszEoeUzM7k6QpYCO+nC86MYyii9GYDyQ
5x/KmqK68KF0RN6rN0arEAF3J613YVhvSTjXBjpKeEDcYB3BgKmHPG27xcOUu3geeFWkYBcgsCmj
ZFVt6NSVjyV8DWbvH+0Qv+Hnel+L4BENwY1meS+x0uy6AOhN4iJ4hT/1/SSDNOmAGDk3REfUtptm
kzdasZFOSbvQ4BOQyK3vVT4mRjq7qYmo8OOSoTmEQzPs6rpL4dLF+aq2uu2kTtZFROsQwSq0Z0wm
2/R5FpFSFYswxrG064DgoAj0xUy5yg3akDXsxw4YUmuBvE69FwTKnkXaAdaN0IZrsF3cUg8VyzHR
kAcy7H2Q0/lJC/UZg5Q7u2v40q2MdkvcTLgSd5k50c435TvsyjuvThCqGY55T7FpTrV1w/SfZq9m
A7UBa9PV5aMc+30d5Eus4gC4OqAJRG0R59yyWGRBjXMxOgZ4/DoYEQfroEzvc1W9qUyMfRTtnvpn
E6sKCsg8E91Amo2J9b5JxCFX2kOOBIU6OnQzdXzZzJWQjr+QbbFC62Bj+OpO6SeBKhpaMc47OQEU
PUvSiFZIVFqmRnSYHGvg1JqV3g+Sa8chek5HLZDxTYoEDNG0QVOIXzrK17nm/5ajuiisV6fK3qNK
I/tqbxOcf4yofM1Q1GGctOmj6N4P+rscfSQcdFFgcckXkYZSK/BcOExT4LwxxN0PDfyJkjQQWeZd
xxtKHeZxU/9TUppnqKIlTrVtLOwJ0MpzK44BSPuF6qTPXWh9YA69UtQuWNKo3/lgxq082qaheeNY
SrbxBVpQBnQVgVlrXYl9EAILv0xq/sSSJ98XdOp0qdL7QiD7lNGseZ1VtL4zPIc+NMJNXfz0fBCq
Y/U87cp3QQGW11yCzq1pqRIpif8RP5j+/i+OfMGUxYfn0j33ANeGhEPvQYEPvzaBdZf4xAbIP2Nz
hb2tzYQu4W4j+22DJbeREAUlNeNu9107Ya/H5jkJbx3tqTC/sF9a2kC3jN996W/4o2YZOWZc9JLf
Lj/mz1z1aXGmcgZqDyaaC6dbttGNir1Eb55703s2YJqE0WOXmi9NOKwvr2Twk04p6qikqpirGxiT
oEE8Wyk2Kts3nbp5JgWpD1QIeFrX1RWZg89vEBlNFblX07BU85MqcBV1pmfSvnyGlqelZNUQBic6
H0YecszRoilACXdXdja9oNnOdB1HG0sg1mFr5uwFun7ENL9ry+dUCZSVnoGOp2IFyVjp47XDMj2l
2VomyoicFV3iBWTMdAxqxW8Sidb3tEETp3MaD6+De4NlvLB27LRWEGpUDaLOLm+NRZkPV36DM5s9
+QWmA/XXNxKCCm+xIuIzhE0E8Sx/jqzouav5w+XzcuZVniw0k+bQwUP0ELLK6bMAtrgdQ2QnsfdO
QLXkzb0aGuuMPPTyop/VKWzswRiMIcQvtMnp9nR7SSnSeKyV8jmiLF00JmBOyBOKnyAkpO6xP0+h
Zdf83xHE4ctrn92woRrQ+YxJB2W2Yamio2babNh3tqDUaF90hzqP9km2Bx/y0PNHE8D9f1jUVPke
pwCEjdfpfvHghiuS/c+iYevv3Cb+loJVFC3QFx2MWfBNS6srHsefgw4BFol+Hq+DqPt8pyktXJnj
svqCkZf/Y9A1GJlq1+3aLLWUhVnI7MqjPbOgLgzD0VEM15DKn32hljPGoS9a86VgvODV/RuCVwh3
UIK7b5ef5+coh+bHXyvNPo/M8vqqsDrzxW+z4iYskgcl1JL95UXOXBncirqhWjQ2DYxQZhcVXcVR
BdcxvEBkI4d8UlMT275gU5h2CNRJXQbsLRqWuVUxxHGjd1j7y8u/w+c4IBF4F4LbUmfSPXft8XQ7
6czep32sbnh52SKKHgssM/75zdkO6o0270y1TeLr6fm0e0iPVlHkLxpycfBSHUCrT64+dMvKaK5s
aSYpz0WMYzmfwGScjv7RXPzIHTQufzocLxBkbdjvblPcwG2kpv+mhzG9k2h9+Rl+/uKnBSVmNtA7
cBmZffEFw3k0a/zyBfyJbecAE78BY150QAFt78GAdJ5lN5eX/Hw+WdLhFibHMSY3vdPnmRhZ46Il
Ub4I/8MLs3eg4t6VV/Z5CYfMDfEnOnwSSa7ZEkWfWMBXkGjJZfzhTgKTYnj6113g0UOMBiSEEYwl
Zl+ZoY9pVRp58aL1IJtpg3jbGkzq5UU+n/DTRabj8tdNVw+toRZWUrzkfbofrdDYtEYMWUzI58sL
nXtggDGYaKg4A4OzOl1Imipla8RCXejH3G8YElp993F5kU+7cYSFBBJ6VmgTTW5Ap4tYTZbraETG
r2pSfUDHg8Fg4y4BufLlXxeCeYeVhWo4CA5p8xNW1BVgSDstX52i2iqjeluG4zsN5curfIroDpeW
gxKSjdPw5G082442xlrbdBpwV+VZMW6Z/Gwyy1qM5hVp9s/P7XSh2SnARrbtRTtoL0P7B20Tfc9o
S9RleM0ZYfpBJ5mdY7KXyXhK1yh35ORf9tdxSw3p6o2Ro9Zqvw+u/tyWS5ToNgLMPDhXRh7//ABP
lhOny4W65Y0tLravGRxKH077usOSdi3GmAGPal8zov4U6qbdgVe1ufE56drsfbm95QEn9PPXvApR
G6gePIgxba2vEefIx9fW5QJBRPDyHj/fk6xKja9zRiyLNsrs0KcVSqeyLtNXYxLxke+B+9sreh5o
/Iqwy0Kp0x9K3qM59buV7x5jyMvryzOHBy8xy3C4Ial+pH76kDMU2AetlOlrgbvfUiDSAJ2bFnnN
0ElfaxPhS1P8pRsHT7nqUt1/1EqQLQ3ZouBi2Iy3IIXkXt6RzyMJjIDpRjhITfgVwzykdzWr/1Bg
QSEInyyqzhp3QdIhDFLjIQ9nDZkTmCBWjnWx18qPSP1QurcS/sfEr+zVYd+JbisQTAHsQ8fUR/22
tb5oTOElYLGl5nlMcDI47+kdtNSp00BNXAvvdyWGZz6+nzCRIsO6mdhDk0TSBN6eJn9hTB+Y1p8S
V7eurX9tXciuMSQ7L6jWLlNqBkToQtSu9jUqGrgqlR5vAWd+g4tFJzj/WeTucUBdI43cf/yc8Ufi
KAhMHk104D4ViL2B5FMyRvLZqmIw7yUUTAA8qOZOAOnLb/9TWCegEwgnZ3KdEDW3Uy0Fls+eoF3r
R169d2SKsHEszCu54LlVsB/kvywDVmd2xIMMlJxZ2+Fr3obpvTso8PSj9PflrUw30GlssjTDIAUT
fwQ27dkNNboYdBdZXbwGUn8v6fDrJRrlFT0549Yss6+XVxOfQyH+g4I8TNgqpsLWLL3ttKJ0VBRU
XqfDlJr2TYgsYvgj72nHTagnR67yCJRURoSEoscIz6cvrz626MqYINIQgmGU4LjywQNwSwrJxOQN
wOUCfDWtfK4Ks0MCZHP51/78sU+uiQxsDMkHT5Q7/dgLXIXhHFfZ6yAjY1cO5jRZDaNtPKDLdXmp
z7efZCGCmwADQP00e+mpGGESl5bzrOYebMP6m9pJ4OUMLGLwFf++lu3oFumcsLVPTqBAtZQ0cAbn
uXHNRZ74j1U47nXYWL1ZXLmTPr93ZDhJhlHFtLSpPX36BIWhlRC6Dee5Q68D2h0iachHlZOcFQJ+
CkJ8/7w1OikkKhjMUBXOv1DU+D1GZ7X7HDTtQ+2bCxBw69FsVpYR/bi81OfDwTpTPoSXzCQMOdta
Fo2+SfltPpslIOMiqR/RLnnU0RS/kn2fW0hqNE7tSS/WsWZXjoOClxwKoT+DzRzRHoweHaE+Q++4
1p/Rpl/5NCjgkalJw8BGmaRl/rY0EeFknpv6M+/zNgEtz7vKS2UFOf7OQ4DHUSpES+oPMIKQqK51
as7s83+6lhQyNMQ+fQJeq6dpqtvPFixoLCGY1CglrDnQgdeabvPoN90ZHBNmtdNB+bRR5GdTekWu
xRcwbJETmc5kzdiAJCkyjCs5y3xffxajtqG7R7LEzXH6DcTVYKHkymLjGP1sxS5Wq33bedt/O45/
rkETV1nNlJYO5/10laqUMslTH6k8xWX+rTy6mb0sNf0fT6NN2MDBlhVMWtuT7+TpOq0irXbUoDVA
wwZHBnhgbMOdT4P28n5mr+h/16GYpndGYjSPvUAz3MiPRHc0tPrJCUk1Ypw1APPuiZD3oxmLK5/Z
uQURmOPkE6bIiKa//ytbN4Wdo4oZOgdS9n3QuA8NepfcTkaKrFRDMibrKxf9LOb/2SJVoiRcqaQu
84rHb+wA6LhvH1wDYB30tyqGcOEo6i4GLXz5cc7boP+7GNsirZh6BbNwpWS14iiBYR+a7IC18V1r
/cilXMXNbaK9Jd1LPahYXA9Xuvdnt0h5irGfnGLX7LTITImzBBeIw5iNuwh1ulQzVmXvbCv1Wh9k
+lF/Ba9pg1KbDGRxMOMP86fpqRz81O3qQ1whz4aXIOKPzUHBPvBKDXBmTzRXTSEN3OOnXt3pQUnC
ugLymhmHJm5Nb1nGVvA96Ip017vk216AetCVdze7Rf9sDWGQydKPzpzmzI5mLOusgzxmHEzk8e8L
6ZlHJ6yTTS4qwPGq9PbGqMK6M3Nvn49DisAe4vNVV2Z3fQR+N0qXI5Y4y8SN4u3IpfZN1WMPKG2X
XrOKPPMVUerS/LI4adNM4/ThUMSj5wXx6tDYJkmc2MKx2ckIVoHf61sRlsaVz/bcwZaT/aBpYKM3
lQCnK0oow6C1ZfhUOT2SjVSgCoN8vXjygGQooBqB2+L5klbbuoRPAmZosN5yGFFXrJLPnT9dNYVg
TMWoYd4Cp8lTmZWH6S8Nru9mpE1dhe96Hvy6fBjOnT4dx3NJm5GUQJs94MjsukgDZws8vV5FcoL5
6KtWC/WFnHzW/sNi9ONwsZsS4fnnW/Deuia0xCFpCneRNU23rXJnAGfOkL2Pg/bKy5yVPn8OOhPF
qboSrDaPwb2VJbaB0uEBaUZQqCHikZZaN/eXd3Vtlelz+yvSRx2mdE2lGIcya5d5+ZSYb5cXmLVG
Pm1jVjfIFj6VkFFzMIPqUUo4wQUcBqGLJdB5XKSc7zYUcAsUw+V1zzm+k0qgiO4wYSermM7oXzsL
EFFs+CbHQ1MXSYY4rJrAsiHUQi0qf1oDRMPUd51dBQV5Uegt3KjMKW5iTVWR2rKHddha/RpBiHJX
OtjAW65f/vulx++F0yvBwbQpCU5/RSOSXumFaXnQc++5yhEIxnHCrftnqbeHy4/j3GvAzZJhuDHl
XfNPpfcGLjRUtg6V7f4KcKszDegjWnQz1uUyaprf2KJBnSnEFUvZczHQNAkDRGzGyPNwPTSl0rax
pR4glwN1hFyZVyj7Jr63GEfnqY2YrVze6dkVbapkGs5UPfOdup4+RL02jgeyCURFdYFdF2xXfdXg
SLCKYIOuW7MPr1zu556vxcxomgyw03mxlcmiGfLCiY5QleFgGABopTfAmrM3I1CtQZq7CSQEtejK
wudCLcEPMX7uX8AHs/swjyo7SwZCre3q+Tet7sP33O/lclQw97n8ZM+FWy56oACUk1O78/S4Qvnr
AYk26kGE8nc3Vv0eBJSNRLum4WmTa1d2di40SZPRLfMjxi3z+RHG8Yao7U5AYOW+NsdR3XWJ1/1b
lfwnPkmLqtUy6WCa8xfXue2Id82oIVMBcD7zXkMsSah88gKdGi248gjP7omajtEm4xA5B6SgwzqM
I6ZhB6Nzv2P/+hwV3ffLb0n782Dm2R8+3xpdBnI/5n2n7ykCLO7Gth8fkDIMl0kLz9osYLiYeqMC
xDe+SUTjVmUOYj0xDWBbQnVXyTj8yAR9UZfZ551otUOYwWqiE+ShcJZ1ADxDB+JdKhZIr9bIR2Rf
49FuVmqjI0XX0y8bJOjd1siiJeZWr1JEP70eheMqyqONhsfcAukgkO5F1q/VVrySHaYbjIt8OI0V
HkG2E9+ia43woo9sLmjT11BBwlCC7Vwb0Gr3IuxttFlTZPYshNMw/bBWHhtd5iZwX9m5GB+WermO
AvpmyItZC9KeZDU6Cm00JTbhK+CcF8d6AdfT+9KhcINEZEtXurlTOhOGTg5ng9mzjUYVk4nWSr7b
caculJGf0LX8EyITtyEKdaukQIqrHyNQ+6nzBDT/EPTplw43mTyorWULT3QJDeDWdNpfA6nmTuZS
WSg6KnNt9i0euJHGrv6IU+2rP8FVU8i/4MidJZrvX2yE1leZWfLKaiRnESJ6H3zkZBkj34MAuLMt
F5Bu1SGLMqDxEGbFo412JfixHpNDG5pAYZUFbsLqc54xtB5G19+UkzLm2GfDVnFEv4pcNK9LNX1J
qtFCoQFtNAzt2rXj4uzcxzwtD3vmRW7xCjgXD2Upv4edf2zc8DWJHfOe3t0ADNC0loMbvui6/Zql
aOLEndR2QVreiwR+QjSGxU4vUZUomcyubWgDGPkhkRyor15jjS/IOTqAe4Nnwxz2SlU/hIDxn8wB
NqzXD/dOrrxgXHfXZcm9h3zroqr0bKnTRnjNk+ArpKXq6PZestXUKFknpRc/ab4T3SSdfWjDEFkm
KHn4Dga3sQ+XtJK3bqccg7II1wEgePbNJmSYqTvXR43LQT952WWltr38TZ65k6ZuEncvrRRaV7Mg
7SeB61mDZxy8Hh3jhcxRrnBztG39EDq4LMuJiKAlV27CM1cD4c360ygju5hnQLS1PS1zwvJg2pNa
S+FpCbiJUJpwPRGhvrxFceYGpOMCqJGARMPqz9//lW9pNnYmxZjaBx1ZwgcfsdHD6Iv6Lcoq/+dQ
G9qDhdP0LkOgeV1BrykXDOr1fdob3X0j+3ql1tK/xT5iQEVsasDiu7zKsYq/7aw8v0GEGjBtXfqr
tjPD+wDJC+TJRbIdS3SpgBBBJq1ta5/nQ7uqEoQ149TUNpc3eS58/x1ZZ9lyEjL882F5HesWpRaj
/+EFaHNdXkM7twhPkjkpEC3+MyviRGfpjsw98wBU9rFGXF/v5VOFrraVoSZrmACl8YLppAqGfIQZ
G4nHmhikDf4ac4trZci5Q0RzXDJUMgCNzCF5GGvESeYl5iGwaqJ7FImtY8YFLDXEpy/v/MzGmYhM
wyRk0ml1zfILV6caQX41PqLzgzlhpOsLkUZXFjm7H2tqpPEZUlnNni7JRp+3aK0fRlFtanh+1eC8
jKl4ubyXef94yitAvf7/dabN/vU5SEg7UaOE5GVR8s1yu30EORYhs99IS/zSc5xdimTfNbaP+GW0
UTT570eVabTqOCApTRIo/XT9cch6BBFQFETF9bdXcS6C4T98DjaoIo4FgzP83WfPEk8m029x/KLN
NCzpG1eNsvoPj/HPkBn7JwZC8/TManATG9BcP8pMrOMwPIbN95ErIxY3Wv2mgt+3E2Ziw6NGRXl5
7TOdJjbHawTNSxI1dzJr9b4Xrq0oB81Pj3QXCuQy+1dU+m9QP/wl9O6tqlCFvLzouW+AjNcBn0dx
+gmxrEQFHLTIG4/JyM2fOdqHFgTr/7AGEEzmUMKk4zp7bUjLFqOqZ/6xBP+OlW1vHFvD6698AWd3
8tcq4vQAFmrfxWQG6UF3c6Ymm4H85/I+znzKNIup8CzyXO1z6k6jXHTS845kXLgrBHG3piGfwcAZ
zStf09mlKHoYW9D74Y4+3YwVgGjpykg5WGEaHGm82reyxKSkSw31ylJnnhufLWcOoOUURaZf5a/A
MaSVmjp9lR76ti4X9UhJqfdX8pEzR/tkDet0ja7IoxB6m3vQLeOtatJnwV2bdcN7IcwWD7Ietor8
904Tgx/TmiYyPK1P/TMVmn9pRNahmLSrnXyE8y5L5crTO9cCdaYCnDocJD4dj9OtOaqGVFrDS8rt
aO9Ckw3Rn9XL5hDgse4CPCxK5dGOJl+2wfx9+UCC/+Knz0ovB0yEpLajxQ/493R1rxCFBY86PWSa
Wt9btae/henk5mOYIa7z0X2tLkt7H9XFgxmEzQorUsyF8eyGD/dLjKN+kORnm9SkXLNqbOvawbQX
oxj3afY7GW4M5yvGTggfejikvY0CiTorTe9ShczYi2+61LqJGg3rMbtaDkbuLuJOS1ZlhySLDds1
D7xyYehI3VvdxK1CGhYlP2xSEuBuy3YArWOKh0FrklfRFM0NAj3fRdA9eIPl3JnmHhRGubQQcVlp
Wq4yxEg8DE3q6r5pgVgxSIR8qYoXV+tU1HHVeOvcmMjyomgQG+q2aJ0P8ZgMqyxPnhAWG6lQvmCe
XCBz4sfIMuPHEQkJ1SsDAYQmYLRFgl+OR3x+YARRkkC+bqsGMC6OQotyYw9YaruRWqztvEGRCuVT
ROpwSEOmcgjuUJZGhcfD0KMd7pmGr+Grr8bqu6Hch/oybx0tXjVprjBNa6x3pVewxrZ0FKjMyr8N
HGTk8wQZfkxrnC2E9GAr/Az/u1S4i7bUs/dAdM5aRe97GZVqDI0emRZsdBP0VsnLsqHyN4plF7C9
kLkpQxVpkLgcllKY3xCKqPZmpCRrlQpoNeYuotbMLWD2l9qtohvtthjcfpnAbH4o1KHbZbaK9Xqd
IuvijMOSvNNas4PkRcW4Y1WoqXWvxmH8NJoA29XBjzd2EborE222DT0bFAcpLxkG9MMaEBYPGpzW
o9Z4iDqQHSwE47Y9/G+43piWryKqq+d6oHslDU9b2HWsLHJYHxD8ejLrDgMCffSx90tC42BXoblh
TC42lg3SLe3gssYWhle2IguEyApop1llIHuL3v53xLwQBgmdalHbiAv4kZ6vxdB7Sw3cAONFFBoL
5t07VHMxwEFJd5VnKqZ22JNtiJr+zoPJjNcGRoYqdcJK9BicIUtfSLQ9i/G9ADC76o1JlmSwhq8O
7YylwzxsJVK7xO4GPSyzqeWijvpmGeoCD8Y+Sm+ywqbHq+OLIZRan6xYsNQm88DEbZJtq125UlFh
gt+s1viwJf5m8LxiB54DyJuCTVuuQLgtM/+5MQvchgJhLINY8badaza3VaD9wJjZeMXbx9pLWoVI
RxXVsg0wBkRThvGx1F0o0S12EjRmtgFKFiv806qnoAuKVQb1cIlCmLmzhzBfxlTAwOI8RCB7hMyb
th+WWaz0SIQY6UdDC3uVpEh4agpUZZnV8RYlBEwzNLtdT/ZyqxIc2quaRdoyBG2DgQEUQ1idaDXk
9rCKGvRrG1dFRsPrfQyTNOilSoHVeMBhaIESLvIidVaUZLgz2xrKIn2LhleHxlE3IBiN10t9U0uY
mwDgMnRGSsxmUUu48TS352Da0dbOcN5wO7dahaEwdhSE3pOFYNENWmm//ArNAGtAABSx0ZhMj5eR
lcUDytj5Uh3rBqGhCNFedZBro0aipHCEs4YeUa+LouVg6LFY63aGeEKmDqswQomiTG38weoauSa7
BBeXhGJpItuNhTseQ/+H9kTrdpGeHhDmt+rfqXolHzp353In6VwLYHE+zSPMKkwgSyvygH/LjvkC
UP/9oP5q3GTloMmqhNfw939Qp/PL6O8VZ7c8QvG61kXjcCz1+lnhxMCsOmAYcTANdxnZWHt7PiId
3Rb290GaDRGe+tyt7grXXuuEsMu3458k6dPvAwbY4baboBnzLgh+XDmq0/IQFJmBNrZK30rQfj0Y
o42QHogfBcVfVSkWmar6d7JHGqdMG1w4zGTceWqJ11vcA72pCpWQmcXPQdbLnWOjt6ANCGtI5CR3
eqwMCLeGXn28/PufbXBM6IQp5TTgNZ7e7YEVNlaupCRNtWUuehuWMZoHYsTJRXg/vVj5XXjutuzD
K+ueyz0ZIwvmJ9zCzLNO1xU27EnHac1DPSa/fCV9RKL+wYztK+fzXMXKVzL1wRnlg8Cbr2PVYdik
ZUJZoEHRCEzcJMc88ZDidKAkl2qbLRsJJbfp2n4N7jC71/uu3vili6fz5Wd9ds8OCbw6cWPI70/3
rEDHT9Xcdw9+hYZc3ZQ6LrU2gyM1ta9kjNZUiMyP5QRspIBVGTPM3+ugoAAtqGKPED80eDAqEv+t
lmETT2Nw1cd1Yd6LIFI+0EWsv6D/WHxD4bN+GRUrxDJr8ta2O5TkuhhZBWm79qPTI/gap3W6NoBv
ASu0223Whd0iDZvxMa5oDiBVgo8Z6geCfEVYk9G9u+01iDmLpKhTPHQDjOhU1MYfikody40ftIoL
xNM1VihYTf4y+ReklzPGlj6K7mNcaDdKMUkbI/4dFyCWcd5YoH+IOC6B2OcqNYJNRXf72PqhfnTz
XtrkNn6Hi3Bj3hQNCNIUO8w7y+jyJ10xwgNewgJxTh9GOWCLTYgkzApJAcQz7cE6KprX/uYyZq3B
U64U31Nsmr+UaWYo8C8H96vOqkevCxK0AnpgHq1j7PxBrW8sL2i/5pVT3lqIj1wZxZ7p0AJj+f/r
TYn9X1UXfHujCgfVPBAwf3pZe1cbKep+uaYjD1P9KrvySjl07oRbkJMdAU5D/UzxUJo+9BKpH7IG
47OxNt6iDqnYAYmif/+UgAMhl0sTiCM+C1u+1TKBrhT7EA3jD/Q5H7tefYu06NrcVTv3CP9eaHbd
dIkp0EOO7QNkxBjE+1AURycygxu7ENqPuE1AWSHg8yvX1erOT9rqLvCFvIfAh2MkbT+MHdzxgW+s
X/UtwBUjiY3bPqyHK53q6VXOjxagQI1bCEYKag+nr7r2FReJRHQuACuR3ypCuRnTq2Hl3NPQ8bac
6OeSKdz0938dKCXJqpRZSHd0MvVO4PRDwunjcCeVrWnUBRpJwZUR/9l98X5NDhPl9Tx+m0mSjGQ1
xG/N+yjU8Cmmi3r5LJ27AnUiJR2qqTsxv8GVBFsPpxfWgVkbkg9Z+aGW6j4JaoN4lq5dwOxoq+IZ
plzDfZ19nI6UOgRiAE7z3nDdkPr3tpkd07H4SqswXox2+GCTKi+Eofwcrf7m8lbPLQjYEoSnasFR
m/c2IyCKWuQPw3GMq5fOsFa5SBa+Uz8PjZItVUVcmXafe7S8OHjZU5dE2LPbN5G45tnAIA+6Cq+w
TJ5gMN2GOBong4oMWVPfT3BGkqbgSiA6u1H0t6Bk879PKLXM6DRwvoZzEC3Sdk2WhA9a5sYr5M7i
faSX392Oeubywz0X/PiR/2/NWbRFjGNsBijbByvP3vxc7oJMfVFG9woT+2xKY4CMgGUBl/fTqdEM
XDkBp3hHM+q8O5dkZqd0Np0IdCOxBc1xkWsofgf+duHUfboVCrZPsa1e2/DZttTfv8ksOPa+ZQTY
mNnYqefhwsyq36E27MtCfdd68ZQ4+c8S+DUTtHXqcvFfftznLlNgw4AlAUNNF+ppLOo6q3QUb3AO
6YBubQyQf691lvMrt03/WzNUzpXL9NzrNZnfQGjSVfEJX6uqjIl0lVKnDZi4tknwBTP2cU30yDeX
d3auqGIuME3JaMYxMjvdWdTEjajM0D+2WrMf7OydFtCPIq+/5eW4LkvrrazLK4imc2FWTkAqiCnc
HvMBUoGcY0bFihMa4pGAH+4KQvl/eGF8jWDCpvHDp/S3j7uuzPETPxaNh9V7/Udh0I+dd8+2vlx+
gufOBqMA5m6MV0hEZp3toig7pcvxkzI6xXl0Lfxg0LRCzwtVyHWMbumVauZcuCHUQO8xgabQUj99
Y0kCOqNrI9rb3vc+dpAQLhEa+u7q49rL1/9hbxRrugaPaDqQp2vZCUJasZP6DBSZGJuIL6hGiQ+k
jR1J/H55rXMncWLdgemhkPg0LYpajDTqePCO+Cx/sX3kNTBWuo3k+MJul2M6bKAhXrmjzh1Fjr4x
MbNAL82ZZA2JXT50jAoyo7o1fLmDW3atEruyxpy4i+Fs1lmIPR5H9K2Qg+Lyc9Ur8eLcGeRAUNxC
j/oMLMvrplFdXQ2Ordu4C1d30rs+cxaJqKtdFIr/MAImg+GhTUT+KXKcHgvPc4aKQOgdVfpmmzIP
hglsYN5YvLorH/K5SAhFltk5pSyqFrP4VI84ayBzHB2FgsCZXdWbKsm/OVH4dvn0nfuqmPRqUzwi
hZjPpzoXMBSAq+gpw8W4N+VRc+lsqXq4KUsBYKAYrySb544774vqhX1Nkkenz1AZaiAK2B8c0f9/
FSOECa9N3zu1fHJR5hCBfesnTX7laZ7dJUg9ZKQYkarz856J0huR8e0OMlOLfYBa5l0iK/HglHaN
/506HksRZLvLj/bc4XSIVtDxQRHr88uzQVuztsB9HGwlu/dT48031B3mKmut1V7/dSk6s/jRTjAL
+HTzh4rJN0IuZkkL0vNvpaocwnh4bhONIY0rr+RGn0/m6VrTC/6rPuk7MM2YHnlHnBKtlTom2ZOw
rBY4uxleC1Nn1wLFSQ+b9ieTgNO1Uq1DTJ5U/aDLGujde+sj7WR7K4SCV1zQKCzamyTvDmX8lNN6
kG+V0J6qxt4Ib+og30zmhGUlloaJD1/EaAeTdU8wp9kz+Ge0DBgAb2yt+kVkAsKMYPDXOLjVzKNI
HbhKORQYufBQ+FPyB6svp/kRP9WyX+LwFVrYOqPxfflNfo6aPF2DNIGUhH7nPEmAdR6mZqWqRys2
tuSmO0fRvl5e4kxKyRpMG2E+QOCDynT6VHMx1KgE58xf0H8luNiTYU6BN8Uaf2f9rQla9aC0Y/Md
5cH+Rzn45U1TlMX75V/j8zeJ16mEPQjf/A+t7/S34A6KUyRRjIOmtuFtW7TBVlNQWB3dGqeVbmS4
pTKnuLzo52+SRRnzGlNtrf1fzs5jOW4kbddXhAh4swVQnqaqaMUNghQlAAlvEu7qz4P+NyNK0Yo+
m1FMNEm4zPzca35DSUxNlzNCUYczQ0acgebdMEQXbXUVmsy/afT8XpityREyPTzjSnz+8pqrwgSj
Z0G+A+BSeJ+DusW3HW/e7cJMTJavaB/85ZgzVzGMXzsUbH++K5ktCHY2zq/v1MJVaDAZhpzpwWJN
rDCUyjsEY/xm1mYAt6mGtYpoUUNVkB6oGjSCPWZitnEvzZRpDE44Uvp2VhhBVcdYD+Wpam10Kyvv
jHKcbqwGWVOQ8PNmxMt8ky2R+qOTnf2ti6ruDVyueqO4GvYI2HKND6iJp7taR+pztNoxSONefx5G
QJbCIOr47fwAsjH9iS/VcIFmVrw1CkqMKbOhc6RV5vu/f/o/nSUOLWpOYuRefgOh42KpY42gDRew
MUc4g4c2qT6ztvj5/3EZJGUYU0Bb+E2JLpvNjPeVgXWf6h8Yj3yk6rBpy/kvC/kPT4OiHigjCKRM
377G7Tk3Mi2JW/OMt8wxwsS3jpJ9OSV/OYH/cBkaXnAiXOKXhy7ZrwtKyZinRa27nNd22LlvG6yR
pn7Yr071f3miP2zNte6D4L6GMORJfr0UyGaZphZdqLGr5NXVq3SLPdP4wiZTwmTCRPs/fygSAhQi
aaZSTXx9gxD74cHGMr1UCVOIbjI9v56Tq+0Uf+G0/em85Uq0gsixuN7XDk2uxxphv8wuZTUzKm71
09AxhLYXC7ahHXTQmHUj/84w1/QtZFT/83OCPKKPCymdSubrRIQwKbRmcaxLZk5PSp3s9Vr73oB6
+PfLaL8ndhrXMQnVXEUnp/z1+8FM9GJgAOVlXA3B9BFFY29yy1urqupA6Yz4DrOldi9s4ItZp+rb
hdn2VuLBC+9/GsM0nkU45KoeKDEx2o7SDA+tZPbbrF3+ksP8Icpyr9TIDKBRVfja8WyxOenluKC1
rI8Zomb1feqmfyn3/xDfmNmua5lkl4L1y/soXU8uiuI4l6RWMVBqt4ZXHWC1gc3DZxl3gn9//398
pBUojn4gugNfFQuXTO3zaij6y2pOuaY/uDv/+xX+tI4tA1S4BWUdbONXoLYJ36BDf4J5lzdcs0zu
Us7s0tOQZfw208/gbYNLsjHILf6yhv8QSi3AvWtsg1uOVsSva2sA4TtwGGSXFNP5AcCBDxxJIMvc
+SyV5r9qOICeAxVIdoV6MQv6t9YmIoXl7KW5fqkLqe0nHbSM0NsEwNUAFmxASQKZA8ULZ3fA/kY1
xY2KN5Wfpan+l1Pxjy/dcpger81dCLFfllFsStTFU72mnbtH8CDgn7i5c9Oz3W8z77oAJEXm5i9X
/cOxT3DRadQDa1ZJRH9932lpRglWK8UlzVVcyXITBA6eH3lZ/+Vs/LpqWUeEYlDAaMrpfNsvh745
69JKisU+z07tBZFs0WxMfvzHdfv1IvqvTwPPZrKZNNeXxKXpRsIns/oRr8LQxJYZz91PWkmbvMtP
Yxv9pTn/h+cD0+eRZOtkHb8JMNSyrSnkteWcQCvOh7sKdtC/P93XT8XD/e8V/lk//1OOjSDxBBXo
craR+187wNpgbGX737/TP0XJOm9Eb+ZrAW2KQTTYEIkzIHTUuXWky6mF/v1J/vCu6AkwISKA0HY3
vmxyb0p1eDzjhHZEpt1WOJWftSL527Txa5rB+wLdSebEsbw2Er8sbdGTKKVlnZ31TCMjF2mYjW4T
1qK+G1v78u+P9FVpDbFuOMT6qklKsaVCv/h16dUekBID+NV9mWEmbD2aXvGKmcLWMeS9aa42gcww
sCi+tTHVELH1GJfGf9zL6y3ArgFVyvFBq/tL08qMoSUlOFfeY6mNQvgSvaqjvGnl3wS7/7AQ6VMh
UoFQEaLZXx9V7bMZQrrh3BP/8aiR+rzrtMH10U4a/xKJ/ngpDDFc2+KhfktpDKb4+L/U1r25SPdT
V7Lx2rdY7Ll4if0lrP7hUp6jA6unsWKDDf5yQGk6QEeU5cezTNH3SruWUYv65qLy9pfP9NtBD8UL
WTT4O/80Okgdfl0qju2kwKdYmLBoMc2xnBuBVn+THHMnHBZzZ1rTgz4qQdbJvwm8/77zuDSKRQi2
/ANS+rJK57qtUJX2vDNN730r0o1WPf37RvgawP95OJJsNBBWMMxXLXAXIcMZBU7vXBtTiA8npofN
3ogzfFK2UGpKFABxqPj3a/6+03kqtjrDKwZYLJNfXyjD5dSye2BXc1v6Q/k2aO8K7K7VDus/X4gq
YkVZoc+yTgt/vVAqbcUe7aQ+2+pkBjM2i3hoAIiN5lHfg9yx/vIyv65JhvTsMiolexUAppP66/Wm
Polc4WG9ljsz3n5Kd7KwfPaN+G/khd/GoHw2JEhQwcc6aD3GvvT6FisFem9N8QVm40bg4z7EHY4j
Gqacsxao9XwpoJdluX1CP3dn/l3neP1G/9vQ+L8bWDFzFBQrgu7XR60UjDaQr86h0tjJBfPL+VTP
UmyT3MFEcoJOFmMf9pfvSQ2g/r4lVuEVkC9IkXCcfQ0TXZ2iXJS2zn3XtTHOwYUa9E057xa1j3d1
ZkZhK2JaVIti3I4FHlWJKeods6/uOWE5hJ1i5LhBzaCf1WE1rW6f63I0cNxQ7pokvW9oUhqx8+LY
S5C4JlLm7eCXmH77Tuf+GB3gyX0tQ2H2P1uAG0dr6crNaGT91kjaBMPboUNLr34otQHL+oRyYhn5
ny7GybVZ0q2EIgiDW+vDahkaPI5mRAIxvgLqrl/nuMYsyCWLFo1YubxZkAps/XokR6c2fl9vTo7W
FdBtWOa9e6tlPU4IcAYiDcHORC57o0qPZqx/q4R92w+zPAx9uQRKhAx82+F3tEJ6fJnEFgKXZMad
6LMbu/EOmCB/5G23x85e9dsE8xDNzvuQCGUCgYsf+si8Nk6P/7HuhZFj7+xBvkx28t41GC8lw7Yu
2msqnSEY5XBZSoktQ95tepT4NnGf3aezPMYKdzHp4snK7LeoSV67ztpaHXhw1TzUeJf1RQENcbgz
2/q+xmMOD+EG+RfvaR4tJ9B6S24kg1TQpOaHLLx7BmiBoUQP5kJ+JdPmcUrFq1Q1bGz76qXOIVyZ
1ZRukWM5ARgUCOYVG90cl9CYcLhUG/Geisz5TLQmMOsepQ7xrTOMt0RdDmqc7Jyh3Gb4Tm+necIk
r5yCARLgCu6q1DvH7LJrYc8SDwrtOLftoVQxQO3rGQO+HF6Za58SfFkDGz6badeHSc6vSEhUPn86
ECnGJ5r2nonhczTm2zEydktjYvCVPNRldbKxFQbkjKJJNsDdGZ0AhjztyWmm2z16D/2Q7cukCAqG
uq2W+CDzb1ajP1SgD3im3YDgCQRGK/mY4OJV3Ld19tgOzXZRq8Ogv9D9DWSJnG3VHuJBhMBAt/hv
hYWevGC8ezcu2cbT6pNap6dMLU5xlAQOZPZayQ8NBkl2jMkcVY+oPjiHQph7Wis268WUdPRbnBjV
AQv3cjw0oBBTecACeqPm8Skx53PTuptM2geUUjbWqNw5WR3OuI+ZpUG+VX8XVvUtzvoN2Pt9khTY
W5Utgpmtg0ms/nNJrY2H3FIPaWWZtA1z9RvU1PzRsa9aW5rwTBEFWOz2hNvMxinst8pUnoQBwcEF
z4kpY4u38LgfPXm1dM7npKoaf1C6azOmryn+eT4sUC2IYuFtXFdy9/bBS5bJt2ZMl7zpKE1smpX8
1c5aHwfs5ymvHlqWjZyMwOkMPzbvE4vyF/H+QR+DRo1Hf1wRokIEy4R0LWbA+AltYzKIPqlxPivm
zzx5HcskWBrt6nbyuTVYNVY7faSiRYghytBOE/3BTiD5G03zo8udgC72QTjdw9gvxx5+EYpG4WQk
GLtJWP86wgzWJVaaCyzqMMmxKhRNMHOCqYUdigZ2QtZ2R5WEs2+glPQlroltirpJGWRFv9e9C2Is
p0qIGw0zKBEjyRCl7c4bOtLk5tCq2f3cqgLPKzfmWMCOMMvvDbRP3aa7mabkRbAGI0d/mTW81oYM
1yqJjyGiBRYGFT4mMnno5dbBgutgVQ48BAF28PuITqoYT2Nh0+tuNn3nHlqzPw2ZuVkf0Os/69Wq
zKTN4Qm8ZPtAcdGxUFvWebOhPXkswR0YnftqjxPvW3tIIfrhsiRQcJmtGyHd/epCWmnWVddZaBX6
FLB5oRL17vdWyKOTp5u6q/CNnrBa0zHvAyGbOFqPWEFxA4h5t7DYLfm6dCMbufRt5Xn9MzACfFow
wdhA2nJZC7wlZ0wfc60PJm/y1eWF/vn6mIBN1lPBMIrQjhsfFBF91EAmw6ZXxb7Gqt6SxsYFKa9C
eTDk88yv51q+xUbtOJRwQ4R1Ywj1A6Xi3YAhcAAKyodW4/rIkJ8BvA9+hsGCppW3jEKPNndmI21p
t/uSbp60+9Dk2iXvs2/yI5YP36YWl2WtPfXJ8IElMfwh8yEqrM/SnkIQ0ggp28Vt1KQ3SSUurlOe
UuFBACvCLIFExG6Fr4ORYhzUKq7jqnoLLAt9kNrHQ/OkGs2lZoaAtuZdYSE8mNXPZfwAeJWMM49O
Sg9HAAe6bTxeCx3QbPS9MZt9RGBcxHSrdVg3dq7A8Al2gR+hDuJbojL82lmuFmpPYLpf4SIUoa7F
N1HnBHMFpcUqrUDazrNeaCcg7ng4jjkjx+oOQ8DXrDf8dql3zJsPMK5eKsMliSi3uYdRr6ncLU27
kZBegHpjFo41cjrszM6613MW8DQW90OVXkH87EzsmI3UuBggAvyiy0Ki7hTmReniP9Zuoduo2vvM
PlmXZdvJMGryjUrM1nl4K73E1YuosqMdGe9ZOhyWXt8ZYIbTZT6JBJ9tT3sdhLeNJ7EmIvO51aa9
MqO4ZWYXgtpTPjZb+D2bqEg/CkXdZbi3JdoUNrNysoDttmq9mbvWr6e3BQtOQ8BUitpdZSsBNLLj
kBm7siwCa7ahkBhBynpeD5ORE39o7CMW9TAMOwRE46U7YheK+F15V5gy7FRsufQEwzUHA2pFuYoK
zW15cRYszT0gVFj3nVjp691PZnbjlfJk1AR04e5sI634Hdqh9jR977T63uuVW1fPt5C1TsgggG5P
TsDf9yPfbL1nwbjGrOZ7rxi+yRm2F3OBOK23zLX2M0sILPmu062D4uFSOqkfLTpom4E1iIbIrmxM
0pg2C5xymH2IS4eGl6/376UanVxysi1o+6BIm5fIrqaTw8QjRHnhuNTNrWjKrWJhhLlub407KUju
naS77fIGd4XEQPdXC71oDiM1DaAWQh9LXW2HFZwMunI50oxEiYUxdzXpb7WWyQNiEzuzJmZZo7hH
sgB1mhLpgrrbJ/l0jFImevlg1MgWZ54vqJJGrr+B0bfpkeaxeY5KXtZ/XG+4OEoetH18FxVKoBLx
VOXHHBd5YBmkGpxMC/y7NMkEwtJWgF3yt8aqtx4F0RqflKVHscjcJbZ8naziOqfus5HY28WMbhcI
+CNvGe/Ebel19000nB215JktDk/YYfweUMwNbrdh4gw3a3I1qrjNlTZJT72OhzK7vjc0+agRFQo9
e6JAusfRrdb8lpsQSJnwCpzeF8r82UkTf288w8jXMz17GRt4W8U0r16vbtDbunhMk/gId9oMRhe/
0EGni+ElMrsnD91P9sp3gDA0GDDLlkc10m70PvnujRgR54jCxNLwM73eqwrRN0rf4XV8Tqr6ohQp
74XTGIFUbCBX761kSndjh4+5Z6VBVEjzwqDqLu1S+Gr2KY/mo56nN4ptBxrrWSbNBgeEu7Iy8SpN
OMkm4qVWWkXolEVF9w91micncXJIiNrWdCeMrJPdlC5bYC/3w2hwRZBRkFqZRbcODrhzv9NTrXd9
aUMO1HGuXs8q6CbTuPGy6JHo56teWwSwvt9T1MKb2D60lbxRGe+aaPX3Ek+2qdu4wsFUFoAokIrm
poDTl1Wo4rTWujIK5t0pHsD98FNRmyDh4MAON5xL89R75SE1BxbUHBoS63BI+I3mSy0/m9Yl0jmY
NAqTRgAu7I2bVnux6z6IerzFsyrgELBwBKzKfK+4ya3XKodiNo7O0jyv0b3RbE6j5pCp34HCvSVG
jPuu/pKay2MSDZgdmhnCj6QjC3sgirxQiTKyJ33lNjZ+vXifzAiOrlruDZRiusT04fKS2Ml3N6aD
5mDojn5oG2U7h/3RSQqMONumU3JcVPtI+F1fX5FZx76aSIxkWPTxYf2K60LTC2PwRyRtKtFt46b/
Pog5oIcXrnFGJMpFE0loDc3dImKI9dVuxIl2QldMXaZdaYsgtrpQTYzAzcpd5S2hHmdwyxyUnlM2
bK4/OOTOdL5DGvyol3IwRW4Xul21mwgS6xtd//p6NUvDiSHGqNVqrAD2MJKHl/VdGtrLnLVB7X0a
4AbMpfTr3jusIQalAfg8qyiehQJJ5UvOv8b7REAsnD0bt2VyTbs+zQ0ifXXSZ4G2EqlX92QEqHbR
om7TZuJ1CvkwVv22996QrnjCnPHYdtYlafN2x3HzyKvn2UvzYGPfzMhrb2TVHRq1V5TWNvBh45DJ
UOnTmv6YGiit6bxnjv1kp9C449yefJHhvwa7YV+50R0BUEfVdn2fXY+kozvfZfBSsaqPjs1CISzd
4SRUkzAor7NuYsSwhI3ehqbQ8abnaxU2Uo/mC0CyvY4MUeLa56LstgU+9E2THtd/nY4imYOrz4wt
3oF7B+dTpLe3GGm+pMnyCdOGbCn7Z1XP7NJ0du+X1LyukRNh1btFlqAlLnlsHdY4krN1cLPwB6fd
zUb9gR/uVnYzb4zsyy1Dc/R20ehc29YK63EKXVbcTPR1xWML68tzwfLNfejUGRDP6ZxUxQtQz41i
Y4nJ89eRtq2U9NnI86sO66vIunvYRZwfLKG4vJeJ7Zd9ttMq6yf7MbazJ5HM16Qnx6EfMWgzV6qo
U58jTd+Q829dtnxUvmhmdTG6BQtkbc94NFzjyZBfQdwcaLPeAEwKu8g+8COhpRgvQimv5dRx1gh+
BZvuqH83pfPurUaiMUqIpDElc41YJwbV85YQhcXueAMVDfk3/dL2t6xSzU2xQtaD0m6OKEht48H8
yAr0QiOaVm6PDkC/8ezlW6QkCcA4VQaOyMJ8mY8x/gTI2+abXNpbmJpHDcEpp0zpYMcHI82uKsox
bIcoGm6ALO5E053LpYgD+EDqlqlrcuyLhgSe6rNTkrumGNif2T/vcX1JvYfkWm3ph7hj48yYCntp
ch4deaBl/TOPhBOoqb5fWSJaosiAQWgU1JGBOC3j8SXDIHea5ut6oCE48zJZUerbJDGcGc2+deud
xtwgEFENVjjZm26OAIH2lInM3hYVFghEnYlXzmvyyuIutsVmUEb6Tt1hztHvqNs9uwVhv6jbrH8k
Z3mFpUpKgcJQazXPgzm/CU9Bt0F+QKzcey0m945KJa5FT26Jpp4hSd2bPDm6bfqWTNNb29j4IiTZ
WS7xJedUTrt6q5cVZ5X56aXqZv3ObPy5zj5UqziOjniKC4QL+MwcpwGHc+A0+aHSDRCiCWiJ+bSM
017rko3F87AclRxxGFFuK9XAK0bSSC52Vqcc8E4OUfM4mKNLvd/dCnZ9k33UWkmV6QX6hFDE0pwr
F9hZ1Fydufrw8j5ojVunWsJ67m7nIt7UdXIc5PzhZVVIZCRYdzFbM96v37DAo8awnzWhbAYOsNF6
X8OU1mENqxvZ3nOGzeL+Y0Tj80KEv34S9vNeteVhMavAXbIDLGWafNAwyeWRkwt60kHfaLubPnE3
pg33RCaHOnM/8RR/skjVk9bcrOmpRoNEIe8dFZoqlbXLzPbgjuws/KKDZFY2a7mk4EU7e8NRnbTj
Gqp4AU09X1PY2esJOPKftIpCJ2YHDsM3DkfoCLsozbcyqu5GO9tkBmbKSfIaIXfngB1ZH1RN5f16
HmXFeDdmbljWI7fw4lIhx8xGpNb4zIfC1JguWGsFatZLX8tmAe3f/WZO2G66Mj1nnG5II4LopEKR
XjjiVqblggdpzlqkI7Yg3QvN5H1XI7JdBU7vbDtbCwc7ORTGtJnRmbEzB05Ttu3ohSH79prpDE3S
1xhJPwNBsyy2j6mzS+YmkEp07PvpZl09vdmfweThG5+6P605HYOoi47pQP1lxo9Llz0zDHlIFRUS
b/4yG8WbJ+N3M7Zm356bn0stD2Weog9ZFD+1vviWFYL8ki2jNfrWwJaYJivnaN5rN0ltPwxyuHdk
edKa7tor+a3OQxbmsrdhEtInNW8HU7xJiQ6bIa9r9FwDFOvk1S69O8sdP4xSfS48JQlFKvKAVu6Z
PXJnLuP7XDoHlKWfu9zYyWX6JuZiP4/GXctfGmP31DSTF8yggjFdHW9iQ7/SuNonS71PJ3mrjPNb
tSCTwUHfrPadvfO8iPlTS2D75xmtRT2tbw01O1TzdCYnKHA5oqQcIMdQRAH6PZhWcw8kg3dhCFoT
lh7QLzp02nQESrldt+hgK3dYUeyyJr2ixKfDrZ9K33I6djV/1RwIVKZKImI0pLiuBMqw9OJQDM1O
tGDMFIN16K2wihbufpXfzKW7U1g/Df8FCSDKh7q9THCFzgXpQ7sU5DgaWWSHTEMFgnTHDwEScbqj
nTvPvTVvqrF/05X6nA7la5ciWNFln2Ixvq370B2zk/TEOZ+028VWL/+XIinvdU2qPSRkeUV3WOSY
+5PnEqOU+kSRtbOK+aC0VA+o14dJUz7lkX6PeufdqPUPXiy/lVa09yrv2hTRbd7n3yUr1h3QJBHN
LoGbA8g+fu5N5UYnOlZqAuPawutOVDpp/hDfFk1355rJG336sLLVfZGOt7Y63xstRtk6vafOTTW/
jvVP6Q2Ysmb6u5z7FxbyKw5Ttp8k/LVBjD/ygT0jrUX6UdR9WK0T0c5xrmvyWABrxlXnYRnpmC1m
gopYfpdqDaVMZ+7dKNqtZ7TQ2p+TOzyWHLgNOWyjkO2Uqrq1Y++lT/XtFDH0MPprs0ybJe/Pa9pn
18XeaBsyhcqgI69/86zyTqmRDSqlervM07FbzGNskCVW6Aj5NSIbviqG98SA/0J8rOnD2wWxQkuZ
GJS7Not+FmYTOl38YAnz1ZqqG41IgXZEoPKC/cxBU91wk82oCc6K/CeSg0GkE0SS0TbCPrJ3ajb7
2WTcJx4Vm1Rof6ClmidtUDnDRVXozZpW9Jgj5ePLXse/vjiaTXsEE/MQw8ELjFh9VOPocc6bp4Eu
le9A+w6UzD45Vvo9dVywi+JTz+KzTZCSNpL56483NJpkM962+AbpSJ9w6eRBiHQXNXoWQjrcoqxx
cPMB5sW8bAVFqO+kxUOVyFPdzAFiSNt2NDZTlW85bHZdx4Mq3WbdaV1lbiib96kVe2jEIK0Eq2P9
MN3aBZjahzwxDRDzCOu4DrFa6rt57nZzS1psdU+jHZ3MAnUaTGHpL/UWk5mUNSmc/YLVxFKQmqHd
cmwbxfalgx+n1eQvLvm275Rt7SuTfmCX0WQss7c1/1G0/rEyqqOoSJ2dnPpDH90fdheb1K3LNm/h
SsrOjDeKhG7sNPO8gXGFsK6Jp6gzFC8NUUsvlJ3MLeAzmMBTje8EFW2kAaBzx3AEvGGm89Uq86dR
VveT5u1cW27iYdhDggia3j0DzHlFLv1bYmh3ldduEVA90fK+nWbKGaO0n2q8NFJbPnl1DRuqpxJg
QNSqY02Z4pThKLXtmmdUqXhQURNqF4sGTDqh39O0vjHwAUTqcjS4t4wqHwZh3vayvKXuIGXpzIZx
XnrbiOJWzsah64wiGHjRuoLxva6R4Kcc+HrNQLwmatGjVEmVvWNUGOQVG8cqjVXfJRiqPFyc5lvZ
a7uq6a2wG3Cal/Ehs9EpU6gdlm5uwtLNaWlXURBl437APhMdAs/zy8X6WCfGiHJ0LiNFmqcpGfz6
kRqvRrvau9KBvxExWNSW6Brl+8YxRKCkDnsvG74N5jAGsV7+EKb2ZmfyuLjFIaHr6ar0UNL+one0
qoo2BH/OyeHdTDpEQGN9fTWG42A9C+m+TnH5JmqxZwPdlF51P3Tdm+yLHXJ4D6XonzkKraBSkZpV
EZgQCl8rqd1Lu9YJU36fDPqxVee9VtSf64pkGLcvvPgbBTbtA/sdN7ZbNCUfZ1c9aXn8LR7UZ6Xt
Nl0j7pgZP9UjEyN29A2knJulFhek3u/UmLpAmMvRdIs7W+lbAjlGVLJrHzvOs7RQbiW0GqcjVaoQ
AltW0WFR3XQSxKpm637XR2lQ69UBzaufM4oAStOeYtoWkVb+cPV2Y8RUaaKjD0fv12ICMSVbN2t+
Kk3UIVJDsx+P0/2gtGGTZ7s0K0K8XhDS4R4Vfa/qzbVSvfeqFMneNa2nLsLne1DMzVTqD4T4E1yq
0m/q5QOC3B4Peb6YkB8koLSbJaNGdS59V5LxNIhmG0gp1lPEXCJ+yhvnx6Rnd73mHWDZoEg4Eh2K
8jODaYbes10GOj/eT/ISpfO9Y1U/1sSxd6jTEIc71aslAzj4PhwMBKnIcL972RIKdzgMjnYpJV1y
+Bx+IzpUrCRK2rZzX3c9DalomxBJUk+etWW8zZj9WfN4VhA1sxXlpujz25kbW8ioGc5v13Wp0ego
SmOvSSJcXGBJkipsgSLOQ9AS17U4ko7c5VP9yRo810K7bab8Zz2oJ9E06obcpg66haPObtd+c/ki
5uS0vgq9zo5Fg94/dc6WWg1dNZJ51OnnOmEGVYa6LkWodMXWTpePrK0qP7bbh95h1leL4zQhRV4o
Icqz54z/H6vuqdTwKPXMreoMt2pqh3qU71yBNnq+Ti/Kp2VI9pqhBWut3GLeEDfVs+z678WQPKqG
uZ+a9qkT8UnU4AYdT0c8V7yPcS2DyVBPquL9rFPtZqwhJHEOTOEcR/eWoqESrlcPKO0dirb+WTSC
1HP86FW+Zu/QPyPMzzqRUaF9rs8YWJaWsbb67IcktX62nv096Yv3ukDXTquVbWPGcuN2nhW6fXkq
FvPRVWCSeH28dR2G9xIZLKWPeLLuM/Pq1150tyh3X5aMyXnTOztnGh/UVN1JoT1Frv2xdMUYOAxm
g0rXX50izf9pMWdqdl336cKAIRiEFSJ692jSNh+0ZWLs3nxO0Tq/kun39UaazD1hH7k29UUgU8zU
1uSLyvMzjXVACtqDDeomQXBGzDp25mNPG3a2zqb9nDRgLPjpzwKXTaOoHxDFQ52+e4iy5jWmJO2b
8SJNOugDPZJKaY9VUx3nZDgWinlhj7zVUVXfrEHXTCdwEE69JWMJtVqrwi7LisA1qs9xaD+WybwD
g4j+PV5GYs6DGGH6diTUCPndUyn788ilEYronUlsD5M+PsYcyWvWnFgqMo12UkDJslggEsn2UkYf
mZJvjGL+kXfK9y4Wqo+7OWijBZmUtj0iSnawrPRaYmozEGoUokllaY9pD3TZjbalnuQH3RseU+O7
NioMUkX8gtsq7J5WPI8M/8c6udi19oho0PKelcOt5rZMu7vP9d6zhryQIeC5Ff2NlWZHuE3HXlj3
SV5v1jY4yQwdfGsge3TMEInSXVnjjGLGa7I/FGfbbt4Mr73IRt8jrLcr1QEPN6sNSnRm/DhuD8Id
z5lWfF/vWK3sk2JOgTlnN4OiH9djtx3qW7Uff6YWwkdTnefPfcnf9aIXUnLuvtlyP+g5Gp8oQDE1
LJjeZ4PfG+QUMUZ4THaYb6bdnUbKjKW0cSi6YVOmYhPFrj9kakCzVPO9XL0iW39MteFUZYjM9eWu
GDCV7Wflzu6GN70Zd3FnvWV6fnXchR6BRjPd7X1UqPc4ZWEWgJzlelSathXG5eyiNMjgC33Tm3mp
b1TaD5WabkrF7gO6oB0DH/ezsbzzwonjKNkDZhWbNFuClTnUldCmtZImrMGpzQx6qN7jeqEZ6YiH
PFfPWc58Z/FI8yMDSjLQBYMtZ3qfeWwXoRuTqKWN+c0dPH6H4418ZLMgRKkOLY59fP5E2eYqqB2q
C2WWry59aoOuSlC6thH8P5rOY7lxdFnCT4QIeLMlCdBTXmppg5DphvceT3++0ty76ulRiwR+UzYz
K3Lj73Jk8brI3iuTfhlWriFnq4zbe6Vw77K4PiNAtimGNN24UZHu4LnfNUrjOwBi+h60goYG2Jh1
nyQHhwQ9LiNR3/OpkmiWqAaoD4WUzHH3E2YTxBvO90cf/mDi/LwE4zEcCh6PaVlMmshvQ/4o6yxn
UkqwKm0sCkXULSkiFPuEwQ7g4o25eZbCmZhxyvAuvYfciQ6Z11kESpyE4cXx3rXQon617OOu2+fA
HXT3kxbcCDWZWO2OL6qmcYOAWbBOxq4akCLt0psae+/NSP2AqGxpldOK0nrSnsvUOq8RvLr+zcB+
xC1QjLa/SoVFim/wTBWgm8ZYHTScAO2XJEwOeQEqJAvRh7b6QLOVna3J1DosGkgFBhxd2vpxMfST
vBU8gNdo7iggxtsonE5hfWOSxHlejKsctTqHH7UO43bsaCDaV456WDxB7NxMOoVqpQl0phS4mpRU
dpAEmQ8RuPjbsCdTtmvBCrAcO3PWEfV6HFrniKY7bYg/LZ5DxgTymRI8ZLF7Z9KbK0z9gPrkTV/H
i5ZQY8gevTJ7ph/5GFVoLs6O6a/lBYx4KI2GPvDgBA2TzSJrNGWHLaiPtXfoxtJhrx2aF4BCeBZ4
4Lucrim5jqFf+7LdwZcshxK/qTzYaXxcGWMJ+Z4hS+GhjXoGWdBX2/YAgQqdKv+9kZgfpdHsVALs
0ujl+Ei9CtftOODGPpvilIWHnjRqwElgsb3Jr5VsW1LhSCh41fWRn5jzcjfFzWOZvAhMQBm8beEE
TqztzD6IbHJy/jYV+46D0k3PmLBHWSgHjDAkMtWvE2vPsPfDwpFg5XSrOPAbKgdOnosnLa2/glbh
q+RgOSToS+E8TXl/A3+3TakYDN20d9V8P7V6eiyNbOeMjS+BpRz9fsofnNrw4XVtcvW7hMasZlfu
kePMO5OCRE9DpiunXdt8Rbqz7f5bBcRjvDUYY5chKQmVKrlWrwv9AanD99T6DRvO9HDgkTmxhOws
ld3392U9/zhq7vMj+u0v/BGbd7qiZaAOCtKXlaOHGzCQx9AP0mfO6jc5lSkHl1vAtw/UCkMMul7e
yfXn/3jm9N9vKh+0DzKOk3pj/LbE1F76VNr5tsHP2k2LQGwY9FKRIsmQBdCK3y0tATTBgsTepEEz
ARakLoTyUakoz+LfYfBsqOSfM+AiJcNcPMrPfK34xT5/HEGm8CyV9x2l5qYIbR+zwTJKGZmTRdOS
+w9vNynTTbo+ScdGQA1O97cuGApIVYU7LPZd/mp3y7kojgrTCw3jH4dwYdiE4j4bXRpM4M1GN9qT
GlM5e4vXLwlt885+oPbN87i8YDT/4dtZVVlJSfcSDzwph5PVNJPvUvlUYnNrp/ou5gce4UQ/FRuP
LpS0iFZsTAj0U68df9WGgBPO5mVKs/MKRmcg5cyrlPWxWaaHKPluPNV37frfiIpa/wYk1Ic5eGU4
4I7X5440YCXl/8qtKefHlktJ/+vIFcax3E9jcyixFyxQ46CXDKKtVqLXahz8AqtoOiwOi1y+8Q/4
j0rsaRlwIg9S5U5XCu1N0EHY4ocab7soH7R9+QufL4bTWMyt+AneHN66D1XD5wzyoA6HtaS/Zjkv
0GF23pSg4BB0C+q/PGjLn/8dWm62PJ8223sXt44Fs9PsnFXxV77CV3sppe1u3pnDH4XBpA0T2uXP
X6NMjm2ODNWZdpY9Xwf22C2feDR2enT/4hqk9axq+1bXgqVrGDAd02T/pA+ya5UJZ2Me4lnbyLoA
JNnnJHvr8irTSDEaC50CPkIeuHBQG6qjg5jhkSqu1TG6KDHMV6ntZ+gwKjZ9HNajODjeEZnIPX8p
CElYTcN6KCkE6wgZpIwQdJxXBTAIo65/r3CHDZIWmoU1XQYnyJyggXLeGHKdWa7RRsrVeZTjweSI
/p6KZ5C7oCy9d+6Eljxkw4ucQfklMVTcSvG9aljRfaeUNjEUCsPB4gmySwzR1AH/xGw26Y/8gpgD
OeLKR0z4xNqJTZf3xAq0nvhUeqAbFE0OpfdtpFfuSjS+4OYwGP/tH89qE4lrRrLzuKrLOm103ihk
WLkUQWqC9UXbWYO5rUI2lPXO67fKHfbyr1zuEP1ntgLQKp+ENvrzGHJ7B44lSgcdqCger6lC3xgp
BMa3eF230thmrVM+a7QR3sHeg/DETf9nupAZ30sWx1RbQIHrRmWGMyvgUkmPmmfUh0/2DDgjf+QL
FQ/kN5ugg2Fkt1loa0Bjm+XUy4EpeUj39SuoGJUUC5PCAmH1uBXcgSm1n73iDP/XR2OI7av9RjNP
S6Qe42Tv4clN5VVHgFzOEw45p5OVcQS4tRyPFDvVq1QdOMydbVy5TnPUfEjOj0qT3I1+uZPz999N
gwwMuIiJGBqhuKns0/gL8znMSpAVjd/UHUOr6RqDC49B3enFoQIDoLzyPik5HMMQT+lYAse+JVnn
S29UVjddKAzwL4ZTNmU7ViPE5xdztet149rNJPD1u1h9ObEI+mBFH6ewuHUL0qkEpV3vHovo04uC
CCvXkZrJTeLJUdwBvcNJjdxdA9+yZjkt5bUiRiA4mIt5b7WflkFfq/7732r895Z93d88Qj9sgHxd
Np0Rc+LuA3W4KMjGd5a3F5sjYZ4kXpmdSXTER5ArWkh3Ssg7PmK7nPBG6TIOQa/1P6z27wUNb2m6
vmAc5DP02t2qmPvMfgQ80TXvlsXAq0tdmtvfryhIGQmbEo7zmo67mJmZREAl5gdRoZ3c2cz+SXX7
UmOfMH7cT08KdstrPT8S60lewexD9O7NcyQHtXJPekP9WnGf+tXz2UoG0h/lqsnh4nxmuEZp/8sF
5nCqanpGMWyv2HDAbzUra68B4dp1AM4R9i4IfTRoaXV6o3OFGC1PPegVbYj4T8Xdly/FHei97ocm
yrqIQGwYU/bOXITJjc9GpO8x1DmmwIyMvxw/bcjoDCPQiZXQVhvodvhH0/+kQ+VbANzkMw2jfDK6
5k9aq/cG+1cXJ3RjzwWQFK1Cbo4iR6lEF6Wxv2hkgb6cZwzlWLg4duXV7runTHl2ppYxXfZdO9kv
HNRixjUnryoNW91Dap1KImdS/CQEE7Zp3Yh76Kmhm1IAIHPkhEmk0ag3CYrEshCGyFPzEnZsHeeu
KeWmzoMCY2E49GjQ5JX2RnvqcdKv84qoP3Fb14SBUd6x7yFFo67QvjkaHXghNS/kbvaHFI9uriF9
Z5LtYrhhXn6fRSXiOEdj9E7FgTJ6hhSdEUjlrEYriJGxW3zaor8ZI7o3VIs77+73BnGHm+UtKQ3g
i+ahc4qTmL4OycX/LA93gzs9uSz5J8LA2zgy98W0gB8Frue8Ov3K6BPWQq5vaHn/Rie50+mxkpsA
zaz1eZtXddCklETqbG8QBsdomUgM7FCujgzroPZyOnvLvDUZyNcm3YszcTlMhJXa0Fzks/rlwxr+
iAlQI2ufjh/V8iQOxcKZtkr0xsPqPRk9YTS/JZGHuI58+PREqb48YDi/9OmqtuUNaNurjL4mrfG9
JjwOAmnQ4odFNT5ZI84fT4TPagQ0SHTYt7SpUgB/4sIjs9uH9TOgIYm6+VZcKTuceo+dyqyCgWcG
LyQl8OEgJnOc5oe1Os3uHwYN3uHnk+rNGqqNfDj/JKfonzT6mc9SnWofWhETOoJuVMuNBt+H8Gcm
rrYi9Wxi0es5vkzFSJvIdKgdy9dT6b0WJB2S2C8Vkz10YJoQQ4nysTDavBzFRPPx/O3XhHA4fg0i
2+qhpwaFJTHsX8RMP/zYMyMG16/BZSDchJBLqXebMMKaL5c4D3FaCnULXSJcI+m/ZUVSCcsX4pOQ
7udMy4jvoWVHpTSir9fv5IxBEHiikS4LpjC0iz9w2DlZFSIOnxxa2Tv6M8tnaHNK0WP6v2UQczt3
1SGOyj8IB+1Yd0HDYFOx1EVVBfIiHH/g9wTXkXkn2ZcMNk/V75AiQyqWNsXzKzoRIp2KOg+y/iGM
v3GXkqdwtlWyUcwcyQBhUZV9cdAj1oOoehioyJfyrmx7OX/Q2rufivrA+yJwTR9yqV4Jhsrsix0L
a4pzbfEn4Q06LFVxUEz9pWe4ZQ1EERrfNqytQwUrg5dN+UfyXJwxQIQ/Xb28FG51tUo0vYAYzwMH
3LvJq2p2uEu6j9b2fCCE5dz6s4dxwsCslOkHNbss5OWsxq8AU5odatIVLBHFkm+xyCzubzCXc+Co
Z/8+qLlZTD3w8PDspnxnZyuHWSWyJ3+VYIkpc7hddyfxdUK1UMwaPQ/01OinBg1o2QSekwQev+uv
3koVQnD5ZA4Pg031R7ePtT7+BSEeUdltkPeZBhCETQXyeLh39fRLLQDv58VppcBiLYBWe8gwMVle
3WjvWp6dPL3eQsvYQkgHYqUuJvoMTH4YBC8AoKBJKLOplHGFZHVLe0eGmpjRobNbug3q8KQrzm2c
4UkbpUIuaN2nJgQJZku8cKEPKBX63VKXTO0j7s/hX1kY9hgQolWoX2XZvLQlTXi1cunNWFSECGSg
n3XYhRpgTmLGPuDiA6jCh8Wtd/1SXYyeexcz7fOQlAszPJOiPi5Ne1yz+K85VIoPeMw8dyqN7t7D
1Geq9xVPxf2azKAGe/g7Tuw+JDU9uRy8NxBPRYO9ReU0DtUPJeRINtS8/R70yROklL+lWwmWzXP8
pLLGe50C4VaGSR7WpPuLLny3qXixJya+q6hODq85o8I36Uxj0LWZIhK54XJGDpA5DONK4QjgwqY1
dcKbYnRgkliHYQ0f1sT9ac3proH4ADqmeLe6dT4xRIXSU3gXlkwGc1bjXwnhGFGq6D1GDp62P5wv
ayYaVu0lBXCmPOghdBHK3CdAdxpFYP08LOWJ+U8QqYbww1oKAMPmMG/THGSq3SIWZS7rRxVqpNZ5
ux2aCFC/Ci1GWZi+Gjs27z6ly2XSl6fEmV9VBjuXaRqfYov5OZTXodRV7XsVUqmfDeukuxT56qi5
H5dmOBdhVEN/obt3SJTeuc/i8uQmUbqfQeyDjFuhTmh2ggVMYUeps0tGALefon2yWfSaCSBK+Fa4
cJyiOvpn5xgvY2JSkLTDGpOOXoY04MZksMXQZrckUZJdvWY3d1Jfe97bqtE6NkewFk3l3i1d9FBS
GbkpZvlMCfk4LO1xAr8ZWMN0MgvjZtIW2bmWedSa+Ya2rXGjnKr7Pa+ynewlMHtsCWUF5llV7X3T
2xLNT9ETtMD1tKLYdWktSnpa5cZMQR1quBQhG73CF+gQP13myiAR7cGkL5Hte7EzXRgxWZ51aJE7
Gh8RRZamOaudR6esQ4FmcTQtKKKRYbFD86kk9Td9CBGodl4Sc6SEkmG4kan50VZ8/0Zb9GinhWP4
d4EAslMTJ+s3mmHpn5mZV3941DoYjZGwdGqLbj+2ZXReCppI8B/NOCgB6jP5yKW769jGzatS9Ziw
H8fQdoyAi2pKlTs9IFqbPCk9VgQ4Jm03bdeEIPQG+5J7hX1FYdM49l53aHrzFDreQaWqWxX5bSkJ
rIACnVQd/CKtmsAYhn5LfQm1euBsAAdtTYG5hbNhbnfHoaMITPske9AtcLWu2VqUZd1gNpZhByAF
5pQzco8tzEZaemhY04tOaTv0mUroBkTDn8MpfdaB1AaNVjzn2QgMuSwP6D5DMYs+qqZzNkmWPRUZ
/jkcsPeZvhj7jlvXWsX7WHf5hoIEEM2u3JqodW9quLaFu9wPo0OlBwB23ADpXS1CZGu4X7T03lbQ
u0mpaWZVSKGZ1D+Mx0se2/8SGJUmTQGTqHyZnafVVny3b672CPMvAiQCLNOiEFgNN0ooKQ36pjTg
GLbwBsF9geejeLSjP//YJPYrg0/urWTcWR3mSp8ulFIJNahVwvt2i9TPaitIK5drmqlXe9HAWC/z
tZhnEAYhfpXm6VGepKUhgs7RzQRez2HZtlPyWpkqgNZ0fhCmbaTTN5usA4v1B4kOcEBYT3WulK3j
NZ8DVABdBzZQFXd6sirweFQQyVF039sdcmf5fvXMzI8qinpG4kJfC+vMNwV1X3rHdo0hqOtnSq53
MCF8d83vU9v8Z42e0MRUOttlfq+rU7irstQGbIaMUO0oxNSTtdMrHbD+cIOEFwz0sWpSRIopEbxa
6x14/E2fKhjNRfyWpO5Ty/jvnUEd5kD8e81cZlah37MP5zww88XXWD+zbB8Xt3iotOTUpc6TankK
/8Cjh69XX4pa5BQmigDxjNFXS4NEl5aOpoUBziqwnBpUJUVaIAUjcCt9sh+KRHtHoMXZOTljrZrY
8oLeAPEB+2r2Wy9D98ko/qG386CrzR4tPRWan01RXrG3kVK/J8yNHlX7K0d8e4cqzt+OBkM9dcjL
ru9Nrdz1mfZmtFQ13bI/ACoBHjuQUlXOLZ96SlCgND1KY3kfQfrVBwiQRWAo3NBF+xoZT7exQrAE
hX1JmamEfsebns6+beRvjMKmiadET+G4nJ1mjCShpylgz+QjDU1qozdujC670Fp9xXF8NU4e7dQl
g91kjd/AtINwijlNysuUp0DNiCLG2GAGXNXEhKxAbpPVftbm6aIZcLDtsH/UYu1TXZurYWbXsA3T
zVhXwxYF32Ds3EendN9GZe42c8SpttBjPMwrA59yYNCalezzxHlPZ2OlKQcNiJla7WZgCLpRdQcr
6bcgGrWNWWTPWU0fvW9L9dDNgh9MvdgfSBOGpPy0Q6Yz5/A/jKK7Hy3CCDM3B0Ds84Ehl08z01o2
etXZm0Ip+Jk+QdmjT9+BFVWQ09LL6FF3w3tHX15x1s9N5pzLnuTWtNY7RsaRt7bpCx2saMs6C+eI
BSi48oQ55VxQZPH064B6iIZMdqdRg4bDmTPiwY37kyUBYhZ5MHj7ikJFZz+he3pynfUTbHu2reeu
2zg1acgYqyfmwj+oGJiWCXHgYa9zul4a1/2eDUqWyTgzoks5govpLu0UH/t6zpgiFr0M/fS6VFrh
p6jjAAGbOJiquWnQ/KQHi0aGcgBokNAoNXbOAq7cmWvgIeiIl5lPgrTN4RhtYIxeRJ24KUpwC+s0
bZk/w1gFzLi6kJboQ0DcfmwBjytj/T5MtT/1JCoDhO52XGlwaV2w2s5PMxGBaiocI61PHoumviSq
QeGyVK6VAQ+9Ue9dja5Kn4KzcZZ03Vp6s2Ps9WtB5XLsm2MzhXdIDiSwF4nkRr5JKbXHjFaROWhb
WDs1A57HFWJjCNIOK9cajzpf5ENsZa+d0F8sYH3x6LzAx9575bzsBhVmAhwsGMDMb2jjS223r9iN
A7QRH2TnvUn52NEoHGnpqZj1cjtkLalbdQrRY0AfgtaEWu8quEVx1t1Ky/sqnfnLa2oA9VxSAGa3
NXNf2jilUEItILf3de0A/Cv9hf+vVPp27ZtHJYX0prQR1UndLzUAVopxSJzmMR9hiVvMPq/qeNOZ
2lmxqn0PDBuy/mO8UN4Re17CwekkIJU76nCyl5zQz17UNzdbfrLFfYzr6dRG2r2l1/uGBDVqrVet
jI+ZOz5W+XQJ1/m5c/l75l1MD6m3hukWu3Btr8ncHnq65TvG69BfTOaza6dHDuZ3YWV+mU631tFP
Sj4+NeCL0LrZNZNO+EUIzPwhJ95EYUlHpghi1T0xKu6LegVTqTi7oxrR2sayELmjDAYDVxHQECAZ
YH4Z+HoQqSi9MbUydr9lQ3Tgi66e6Bs4ztCJ5xzQ+PThGt2dZYwBN/7i6XkIkMM9r4pKJ6H3La0B
phGd6cYSw9OTSQwHUJF7Z8CaJJSmYaGdjTi7Ad3ex2l4G6luq1r97QzztSQAn0uVofOZ8t5rzon5
k+gGgFxg8typm+KzNjmUiLyj/HAcnJkCT7yvKVrAOAtWKwocwPRtlAIVgtxQ1WydcZJDp6XOfRMv
AeOcroWrf2jQKdA4f5bFYkw5ZWZuYBMzmWUs56MxFRfTnP08o6xBzVLvwyN4dCZRZ96fdgGzTx0l
RVgN+hmqikgZOVSKV+2kE2Y4jXWiKPBCKR+LpIHYjA9qzVC9zHqeLf0xBTALSweCHZ3fUSr6lATz
vH0x8iIQAaTezgMhmJdY0xGgA7XYNhsCRv7RGoQuK8x2ig0WIYhp2L7evzq1uU90vG+DhvqqQTck
keznHhwgWDsg3YecUjP5yEE8i6t2uzAER6ROVGewHXxHnmUfTqMfdSJ1B9evo1LXJvYTBIeRXHv+
SRzvNDp2FzDH8MB0x93cxgS42SlnAmMO0sobK2HjU0vQihsCE7DsqJ6205Hw+by4tq+6nLumg7Nc
ansy3J18r6ZJDh2fZ7IzGJHjye0hZNjJ1hiMfWM3jFar4GF5yUEf4qee+XGwzuirGuGxZiISLc6h
9U2uOpPDRkA6XoD8HuUnlQYCKgpjqOw6Ab7GBfmm2zNTD1LLXEaBxo4s7IwDv0Qv8+dyqI7Q01/E
gjRcsMGgmcsqN0t0cboVsnC2m910b1G4W/PkaaFCydS3Paq1H9bKqqlTeRthdYfquG9JEjW33ore
XlcDuKEk6yyTb5Kd5yXgAI6J3JZpJNrSh73XhtxdlSYJPVxEqjeIIeFpo+nS1S5sqZLw2qFEovOF
HXjZjFB104TWQ20vx6XvXxG7sEzovWLnemO92ZhQeQinlV5ofkQI57JW8WvSo46T5i8u4a8LKBAB
q+3sJJRw2vemweW4Swi2w2KsZIKABMVqilMG3EpowzO6CexaoeQTKnJGsnHrlobVtOAG2H8LDRAI
puPP3GoyLTW7mcnQiiN8oR3ky7IgFOrn8XpHXnGKzdJGFdYEFYOn4Cq/GuThY52/1FKgX8Czkp3E
g/pWgylKKLKrDs3fQSnuyGDf8pX1wSxPFS9iWX8ZvLRRh5bRLaGKDUsZD6oQMI0PbaREABBZBgDR
adNSjAE1rkCdjs0XyM4jsi1VEBd2MKASscJBYHdUhtaioI5JWDFZDrzzdGyvTaUcILKjWsE2QbIo
Aw1FCnQcLDhANltkaZeIE9jpxrmxbBJ4HtgwvQjgE7IBy3TpWUm1I6paXyKPkSxwJKe8ulj0n/T1
rSMbDNFbcdOPUm23qF9y87ndUBZ0t/XhwsWIYIEXRNoGMasTLerRkFQH8AHV8H4m2LatoIu1o2sM
H7ObnFM4t6Ib4a4PNgiU3vwb2svJmfIvo6eNuSz2aTb7tz5fT2D7KpBv9ouYyWruIZ9oYFPmi56h
WWuSAOL13cY6p4RAKhNXxY3M9Xs1aH/mMNzYUwKBCahmOzi+wWGN4yd11k8W2ZGLNQF0ct+TxQx0
0Nw+MKP21FvhfgA0bbbJ02QX9xnIb7sAaAPwAQPLe1c54hG2cT/X8Der4WrzYZP95mEd64EWFgGs
bF0RztfeQ0FipueynNqUOYAKgcRYn6SM2JFpyZ9kPU+OnhwQPL3vE5t+w83of6pK3yW1F9Re4sfA
s9c0uysTHtyojpr+LmEEjHaJW2Fx1y9zol6QctoSUNNW+Ewglxj2FZn9Hiwpe9axLM40+rI1VTrR
AB52w9D+EQMKLZ9pvx9iPuXHGVpiHVpZEw5KHHk2PCRq9MdY2n9R/0ZrgMh5m1FZ04R3SoBHRZt2
kq6jFjWZ50GrCYnmpz5PPlf0I9fOfTLi9CkpioOsdOYC9qXc2sBUhhUCkGf0eYmU0Api2nUGIBpV
lNOxG+0IGpcLDwJ1P6cpWBkF7ZFsvyrrA7aFlnYGfKS33+LwjF25iW+b1eIIIyporOalbo13w4Vc
gVqO2iw+IhS7ogNBFkW7ZUJ0xNV8hkqzUP2cn82BYZVzfTDpMDMtmfpB8TC23f3KBU6XMUCi67zg
zFuyqyipnjyHvxcOOmhFMKfmyV5fJu2T6t6WPzyzB7Fe+Hm9HGh1dGyLHoFGqI6MoX71mOfrTt7M
gGNoi3rhCSP/bEdwG/L1QP/2tKgjKQ4VZofYcF7ik+aGF7cqyo2kpFrrnUxvGGlIviUhEmadBmBD
CvMZ5jB6yxrg8VW7Xxmu2jGNtw4zX659mRhXA+qh7H7tIFe03OUr87VdIm5owgrgw6wMAyKtY0bI
aeAQbDyRbLapLRQ6fjoapLqgg6xzTvkj5ycGWXSMmASDRM4zE5Hj+DtdGEaWzBjw0TfMh950QIhW
uwI0X0S80Kz5xoofWBd8CI6WCZoIV0gXyMtuIw0GsDwHcYeo3G8WIdbTEODsJS6CQWP3rGH+Eg4t
Z5Fhg6AT4odw4I2BP4hGr8GFmhgc5M17edQ4nHz4gXJOkJUhiYTYZZmun/fwe6Ha9x7JVEPRDPPJ
Nhn8ikxwWtu7LlX2YmY9Pjwn5lvj+JqjvCdrM1DQ4/U2jBaQfROnWzrLo6a5YOasQF7ZK3ht1NfY
eImSPIpTMdEYkhXA9KMNT89PZPv4I3Ozw8QsBAFr8NIqigeD+XcchKuXP4/sob0a4LwUlNXoKegQ
g83ER0V3WzATPdUPsjFT3vIq146bRTyExouDyz6OjBOX8qO48QFj3ngfKO79rRlpjnM5NUx5dxuT
OufL4jm/bRpIUBi7mukdyzJvXTKwtL+TIC8EmEmIXtPhyKfvHNhd9K8fSRaLtx7rVhP6yxUHyjJr
n5KPdWOCxuTiF5iM1ogoxk8buzbvwHYxjmWrxhHo3nqn064IEX6QaxJTCJyH3Pe8+IZAMZgdgHqC
KeJ4cAAlfosnkwzgy5wBS/CBitcEAytUrcZWTgrjRmJ6eRLidMD7SqraoZWhUpJsf6OvBmBPRQkC
6s/6ZrufFZVNSpVQ3U0Ywa+8ursK01nIB+9hRcbOnivUiyjracv9WCI8yH13M/NgWvUu934Gyo26
9TC4311V/cZSJs5zdL/xcCWfbhmhb1IM/RVLqpYHLUt3BbpjOtHYROS6tF/UoAIjjXZoyAaTQX+n
zs5KDru/i+ZAvjlykfDor7LcBqV1vq4bSIxGbz8uJ86xYbp7I6fnbvV7hYuCROReAnwJYZm/feww
pqkzYv2ZZklPvaff5sXkcKKczXejG1WPf3NUIuSAlg3Q6uYgJ3yYF+AJIagqdTunUmT8yUflbpV7
qdiU+lBGpCI0EVWqvQJYv9/zmzE+nsX0smTPhLyUpi0SMvXypCjppwScrQtjtypPCYM/HIV2TGSc
MoIg+uC7Fs0nFSStivvgWEaQNRCm2GKqSyT+onJEjEE/i2Uqhgd2uyTxJtH06zX2xW9I9LyuFqC8
/rWfGCZOKi27WjoHep5M+zrHzks9owpVqPB9pm2fULFvoXIr+6aNHlw4mlGSHrUlFP0v7FRRjH9M
u99bLmMVY8gceM9cxWUru7qlbUzXRnKG2i7abY8DdMsWsIF9rUj6HAi1Mao0U10IaeDXehh0+ycd
UpZTH6B5PuVkJPLUPTGB6xCKN+uhIZSwlIGV8Q5klj76fm+Kcafb7aVTaMM3hh+jCC6/JjtmI4Wh
xl/g4u9cooo8I0FmXWxz3dM7jZAXEiObEzIxruj3N6TEU0ZeoJVOIKbUurhTt9XjybeIqMVfkPbe
6LYOGNUSysMCRfjXYrvzHd5ObmUI0o+xXACE7b8tLVtxBFa2XIYwkIOFGSjtH7iW2xQFZlfSR2t5
SFw0DIgcDK+4kz0fzGpbE7qXCAtq5kOCdJikk5UwQiH73cdeO2wV+ppyIhHc2XRT9o1e0T7DjJZ1
ceyqeR/rSE1gPqFuJVyVAs6qmEgVwWw5Y/I97XzEOWW24w/FCRvfsRBrre0i2BCV/WIQziZMG0Jm
CaDxjxQluL8zsbyYalQMKy092oB6xIpw8iI2la62Fr3iwjYW+zDaXzEFGB7t9/uIUWriLrGcK5E7
ZNvtoH0SNkUI3NBK2HCcdAvqF8JDJSnaRRYlj3+/nXWA+OhLiFmGIKgH895DcUvchXw9F74aviXA
LmTuulv/Hh+Uu3fywjMNOLsZdh5FLnO4ScgQVa9QVQlsbzUJvPg+JYK+IKuPRZddJayXxLTPqj3G
BZ/E/+BA6dSkiCgBCo74lP93f2KJFYjUOVIAvDiq3tsEpoytTwGawmIF9elvywnOtMcw9+4kpOPz
JIcdiSsrkEp4Kh6qApa8gKEVVyB+Vh5bbgt+FR8uR6pa1T2upoSSwWCXPePL0H97GzGL2G5xrHI8
uRjGCukIq4NSDZCkaasCcZGL6aJZKFZz4f/PBfA/bkfYoWxSo6QC8I3qr0eQVWRf4mKwN5Lkd2AG
5GbFFT0r7RER+5eVzr34NM60OFsJiiQSphLjm/G7fJOcDXZ3JZpwCDV5PERMtlgeh7xIYmRiGI6d
xCicKF5Ps+MdmA7eVcoBOumJfEnEHk9kVA7XhTVzTWYQquYVYvvbiO5uPA7HrlGOM3ITmvOH7NHZ
cITISxLg/6vmz9l6K0flOZygTAOvAcy3UShUItYIousranKgJatf0bjvdKLxDJIq5wnnMon39NRt
y3J1OqjWqP+h5uhtvUZ9cazh7LFusa36Cc7bQj4Q1hiceYgMa8m+e6h0lmfPiH/zCHJquvCT77D+
HmE3OgMG0GnVn0egvsaX4fAl5Dsarc+FqN21xwCgEvZyvBPYruZl+3JUfbksOUc+1fM3IwLnwfLO
gsnKHpBJvR/UCuhpoZwlKjSi13VMrlEX4fLng9U6jMOA/M3Gyg2UcMYJcQhAArwGxSliDvJpoG32
UceVm+UdETVtWsKb/qmq7bNcEK5o2Qy/2YMkNxqjFK2m8TFGxpDteyyVQ4jEsTCS+CBPahHRTvRC
Gfq+HSmBUzCCPkm31PoBnigJkJiEpPgpdVD6urOf2fVKIKHFEmATUJCUW90l6d4xqp27Wk8cIrmz
HCloKHuUJq6SaJj9XrUe2hYgDV0vNYaLk0QrVDFk1yy1OY/MfoE6HcxgclruNXKgdCyIhctSv4vB
h05Oe6ga44J+EGiFDuwBo5JA/R/E0RZWglZful8UJJipDicdpa3OmLeqI10cGGT4F9eyHzscQRQ6
d9R0BJpWb4exv/yPp/NYjhxZmvUTwQxabMmiKGrNZm9gTfYMtNZ4+v/zOnPvZthDgQISmSE8PDya
onzqhuxRMZ0fhbeT6SCC5D+0yNcuUfu12v1LvxlAq9kjWc9XynkIB+vW74x3H4qbEmCtQuCMf+K4
uRpyIr9uKx4MyFVO+xONwefY0ifvL90fsObgfLYK6vN+712krZUcapRk+h6X7voDJMfp0SvKWwiP
Z9aygEk6d/Uy3LF5b2pkUC3XfM5Bx5kXcBcU2Q3OcI+RD52AqbUHVIqMQLy1YW1keZSnuYBvZZ59
FlNH8mfcIZWFapxxTafzjdkkp/Rdge9GoqpInzOTkeUmqQmEhHA3DXCHINge0ix8ql3v17RFb01P
NzvVLYTiPgqIzcrbGXp5nJroZyjxae6GrmmcM6FnZpi2HdIaHtcmnTZgj3VYM8Z0/3GIHe06O5ik
iXKJNEQcrdm7UTyQg6kNYHEGG8YjJKWJ7RGtGK60kgsCX+2MNyEll4mjrnNBrnNjoCujGx7T7V+r
tN94gq9yM6GE9uXraEU3KBm4p2BTS4CoAlv22YqyK2YSAJh0HvHNdhlsHA0OTU0RUwHMRME6rJCR
WQdKQngXusWQU+JzcS5wx+C78RYURcB9RorqsGDyITU/RnZ9hVupoINN4BWrE8IIR9eRZgMxbtNf
tkIDZgXWs4oFb8b2HPznpwYrem2oJ3Ck4espO0RCR50BTHQhAmjIk/lM+SPFUNyHYD95ZQQQrqC9
cYOU9ZQdWWlx4ioqeW2tG8IBrgKrB9CC5BauoS7CTQQGRTyTIuT0vNBFA4BJMNeC3BUvAxAFH1Hn
fw0UEo26BhAeDkQUMvwKrrhi49NIwkkvSEEw0ITAp4YT3Rw2zQiSw9TIGdGzS1myBleXy+QZmOt+
B6AlkOIUTmMc6Zi4t3d0yeEyxqyn+HkzZeuUHkJqKt4Ic9T44BFVbIAU/Rsq1DkZ+YLNjhHpaJkz
rih37OKfuAlRL4EUcoXSfsHvNdl7Mx57jGG+3OltCYLFxUf7L8Uw+Jd46D9Zd66vB9KrJiNp878w
vLXKEAJL7QzcZLMu5yI4sOBZfDvuBe59fZPb0KvQL/PXenlsETOhvokAg7SoSFBbC57D3zJ6sEhP
2m47kMMftPD8QkbWvFB8ntQuQkhqWW+sEHZbmMTYPLNzej5dcQ3Xx1frv7DqZ7BBpfzV9Ier8E0L
8nUw3QiWYifwlpSsKANdcMnyti73ht+kPx9mN+RFlhXKDrqKCrJT/BnyKGceOJNF4K4AxIbFw4+6
7P1UCql4UrZDL1C9uCwcQFvIxFbR30BS9Ik0+O6MeC49DhslDEAp10l+2/59RrpFAn204umWxqIv
4qaSuGnZPCIAFoQkyTVviRpE1pDDFNjQ6JyQxbmoYKMqcnAhhYy196DFnMKdXpRY6zsgvWF59sXi
VW9GwDB2Dgv34ZPp5n13JYPDmtElAjUR8YrmXaXkLCY/dYHnWrZ7drHa4SPMymdZF8WNObs9wyww
EuY1R4eE5VQALS9JxwF730uOddwc+xUldoS+LEEmPLlb12eGQSGyfj4Fmeg+Lre+vx+HIj5XGlGW
631iuqBRbfTJstKmdlNO7/QbHlTVnvzoVzlHxyq06K0SnM1Wos5nVWiMQF7FWQ/OEzdXhKU6Etkn
5EH8t/Lnezon+jRQWxB/yn1y0wJo6BbiN8UnsWv3xsXRIDECG96nu3GgdzAE9rz0SfHXJXyNO5AP
CvBZWX4OOfmth0dnc6sQ5K/ho/IfVkFBQZvWdycUDppOvbfPBOQXDLxVVpc5lJmSSo0YPkCYt3R3
mYsaG4Uk8Jslu8oCOAcMuSvT8Fx3wH5gHhIN70SENNPkkH4sxv0yERdKLmN6X3y6Qs0JXeDw0Xcf
2uKFC9WuC1hWXi7xz0TRDsXNCx8Dl/j2Q0PxN52NuxWmLbJ1FIWjg5/FOhazT/UoGL+aBYgYY1Zl
7Q1SP7/0uT71dDE8jXuTUbKwpumDpn+T0iEvVJBZNAAqUW3gTHBKlTz4rv26BgjcDH2LysfGhIRi
R2/9p+uWI0jbWesSqe2fNloSpe8eeOeGhTnhcHVkDL2FdQ1eRtRYaa9+xez2GzIRfXS/9wjqQqyY
zegqa7+588k62s27sMdg0jhw+pOyZ969YyO7YmRYNXSKieR5w9b+OVLQQhRIqSKyNeeCWIhksBUZ
7UEpwZA6bJT3D6TbwkvZN7RvXwtily0fIHfoirxO9bpwuI24Q5N2BIAn7r8d8peCrAadBLkFuBNX
s3XUHwyqrIDZ84cyFvMCyOE+k+2ASLk6SdrVi628rqQPbDSCUwgSxu5DFstc3mfBezJsN0qWVsJV
PzL+nePkVoF75MzXHYY2sH9ofMqz6MasnG/Ugw7EHYDyBj1l2WGiv4PLizTYAyO6Kw3P6O6pTKzA
ZQN5zNL4KJ5IEWU3be7fOHRjzmCEKMUj9+VfugG0oKI7U8Kjgo0KMTJMgji7lWYwNJXWPAJ5f3Ym
EFr7D505B4BIHeMock7pXIJEv7b3It1k+yFH+Hq33nb3mUlyOIn24OfevxVU43XsqTAiJ03jcALO
GHmvbp4hXMOgjiIjhn9POBowjxGAgpxI2cB6g+AMdfwRYuxBRwn7j0QZmY3SUXATWSqHWa2t9hOW
c4rVehJM7kF+frHeLQojKUusNFUVKH5/wigIDAkzel3v82o4ZDEtuCwZP/yfucHU6Wk20F4hH2xY
gbR4KWX/guN05v8X7nBH7LiRnc6/sDH8rjZvvdwp65v7jkgU3gdxCZtC/kVJptaYyCMFlC6ab5JH
HGPbI1kAt5LTSqxB09cJ8RHIgCHgtrg5spPFOiKzciXIgs9jmDN2dUj+VQWzCZIjc1EFkw3rsZtR
D89fTFoFejOW2UybD52j7JmUeqI5h8oLRUfdOQc9Z5cAcZFE0FDaK83mZ2Ld8MkxhIAeOmhSMbGD
ZmAUoYpvAdogFTiddEaOMYhkMZXDe8DGzgr43fa3ofkL1BE7oSp8T2/GGqLNj2NfqkPbEHpYZK4o
U8SvTYJiH8utkD1hJDmNKCAUes3kx/kc0jWe3/KXOhZl0mo1XNRy+aHOm2B0fv+/L7goi765zSqv
7JipAmwq1p5FBUtkxYRl6LDM5Q09j44HONtckHnKPHARcpaB8db79vd/e8G0PhegN9yRqp06aepK
8Z5P1oRtJItpcpS4Kmdex9lnj7vxeI6R5Y7HnUnk9L+x/M6ib3TLdxs16Ld8OC1JNz/mm9rnYn75
AH8zvaaAM9wLPyAuWkL/umuGBx06vsP3o+yJVzk0TxE5m01ajtj2eVOcXmtQFAfwcm6e9s+o+bZI
vRUaq4xM1ktISYCWgkiyJqwiggKkNWAQBkIQrx1lgmFnfwNREFWfio1Uabbnyvl3pywCBIBMuPW5
xnpF3EO15vKFAn4V6SP1abMFi8y6gmF4KW6VGBNcmcAFqhcYaAI7lG3CnxOYrYgRC4DMvPRCW0zh
ZTcVh8V+40YFGPUUbXWKdkurMa0B8Bm+JvngoCku5KgqWOTqfCGMJRTul+8YCSXMu2Xdh4S7O8iK
l9H2lD1rQmjCO9KdZUt8qaCRmu+i/IcXmXg2GlL+Sw6kloBPyZiCS+hBaRhNPrBRpfE9k6alVnbF
Dcl16shDxmGbt2FwHzIDQ5jrGjKlgz9XgJy03/pWRWVQaV5OZc4CXh/T4WbyTzUqLiVODquSQ09W
wG7epfBs9JohPfBgtGAcGHF3trAYuh9Q8A1TAn8TwgkgjfZf8sFLHRArhP6HeatA17XVOJlsGnbw
ysAECFTnssKV9U81UzwliMP07cOzTx+B0DE43JfcMN005+2UnE+A/1yYdWVXcZuq+k52Sdf634JA
emf2hv+3LLyDtT5umAHOFDgXHyZjrhMpSw7iNvd0T+e9vAdHcaHQqLWj97rIafKgZlKyy6JPyuUJ
RaiJimhALKMqKEcUSWI4Q/zrbsQgekV/zBLkD2iFOoXR3QkTc70ZMtt2XhAQC1pXaFdRbk+g2cDI
0qPma/Ev/xJ8iJ+oSlQTpw+AW9n90aOCXxXMq8Ibk5xjdm3LhalNdlB/WLZwuumUt7HnXeQ3bGRf
CN48cChABm1d7SZBMLyCfQLo6f0LBp1cl/RjeaDDFeXdlNZWbL5IJMVoH5gofSio/Pb+H/m/7oFX
jxmJqz9R4Ai9xNigVwwc5V+f6pNCzYGEtPUVeDBDGDXrhIIS/XAjkkJ4EZbFJhjij0/uCqrIaV9w
PjrA7DrIXpIZeQzyF/YMX5SWUhu9WHknGH53qr8UJIAf6fHIz1REh2hQ+Tsqa4RIO1KkoBKcM8Uh
RPtnPqSzuDGv9JSs25Z+GO2CxiLiIlTC5Pa8MqX+UR7X9EOHio0kXmXJiajBmjhCKTi5TgHVPLHd
ipEqISBfw9SNvCWLHw6KdEyADVZJBc+ObEMuHUfKyBNmgZ3wIjOvHsiN24wjsQe0h/RPp2oWLWfC
npWINct0K2iJQ6U6PKfDgPZJAy1aY2cJzWPIuRU7RZ2dZlzwY75gA7RQLANVLkVWypQ5hQDze33K
HXp8hj5IObrpbwKF9b+8S/Y+rlbPg9nW+SR0lCv5//Ht/2reOjvLSlRbCXkhoO0JXZVWB+VPALKv
s+/ukNUzam2Yp5oSZo6IVND8A3rO5+hsUuEO4xvstcrPSsf0V6sJzgvLQBgYv4cVpLpNQBCS8hAL
AGtuxH9EZSUjFKbpVX5Gn8A+UlVf5xdRF0DGDoMuTeHxgODpddo9KFGS9/wvOjqFnkR2HSVqogR2
zYmPwp7gePmqEGC6sfqnwnbRvXDHipUwrTJMJYalHpJTkZ/Fxn6tZM4C4LPSveIKKjfwssqsu8KI
+KDA2oWiV/m2fx1Mv3omMlC8087n3TibLV+p1ATvrqiIkEUfbQTeNQ6DiRlQnEV82tsWqlgFIAk3
JUHHYPajo+EaR3/NLzNk+OK4hggzIKrXe5dBdi8KB5+A16U7gD676Q/HVOQ6vphhdMlwptikA2m6
2pf6CSLIo100T3Zgkb8Z9wHU0SKIKLtY5UvSI3vJft/L9qy24E1Bqm7N/T1t5p8Uqcl8tql5ecOX
u5HIR3vClArjqXT7x37N4eLHVzH616cQaYAElwNitVP7wuxmxPgxEJDZ76Fkv6oor+VPK+c2C2Oa
UrPLYkh+gMbRQYWoP/TdJQhSdRiX7NFPg5u67x63ub9mAMJ91/r3/dBfiiJVDjGZ9Zp8UML8SNLh
RQXysV5vl4nOWD5/CZwP1SLGElWqeHgLyuiPMhDmcN0y9eo2jLa7RIoAKKf0PVYg9sRRnhxaNqfx
2IzVQ97bd2z2V4SAmUM1J5xtBzsWGX9yxL/O8sl8nuNUtb6roB+v1xE+W4ZEYoEr88yU2DkFfgin
hBqYXdwoLxzn6A/en+y9uhDo4lLrr8HOVCsIy51qX2ldQF5iAg5qVMxhKfrpVhyIuOveC8KG1M0g
TZMEZ0Z3FVkJWSOHJPJDunK65pkJANeOHd3iF8WidXyD2ARkKewhUSVe651H7FLb3W9rWD/R9Mkk
pFdk2i+MhX421lluOM1oM5zdO/ppnk5k2Y4Kxu7a/8r2pU4IcwdNBDhsw+gdzaI5eoin92XEfMH2
uCz57RpMdz7Ej7MOmVwgkJtyH94nyzvrhr9iUM4kj6eyCuSHARbAJB0poWZW7j45FO1m/1MxLr3r
YjZfkbzS5/wb6djvzWXWSeIwQbF+psD9gQLnY5ugW1riv4bBfswWHx5neWNQSazSlWkMoXXDPPFP
RTYjBjOF2+KDO+T7rlIcjTDoF+DHBfeqtmpJcDHw/9KYmF+le0MnanM8sX4XYh7XQ2SK8TeYH59V
sGjk3MOeDATALt/HP4NhkgSZw1s9VukBhPJDBVG3QAueOLKlJXPo1pON9uA9Rt7+7RE3KbMs9vXy
5LaJ4oI8uADJUI6hWibByctIAiqC/ez+0wFhl3s7Modo1dy3zyh2L+g+Pa57CSlg/pgz1LDBYs3V
OBfWiDO0ovCiWl8K+Ayb/RYMTz1GlF0i2ygOSuY3V/gR2WCMnIKiqRzvVAMN6WsQpCLiferiNFti
RUqcJGHCZYXWc2sZJS2HQgOe1SZJZ3bPmb6WAM2qe2HFR6JmbK3YVMIPScmcfH5RbIYRK4tvOUal
bZ7/EWft1QCTSLbSapKnJit+ET6EVaHEehyWc5cCTM7NJPWfUZvQWV6JqHDgXIv7Fy+G6jPxn1Ju
bo+/xrUERXcneAXDruBgo67AWdym7F+uo6gz7YejTDWcqXRI3zDhfdJcY1lxJBBGEFqQkxZy3ABN
mfb4rdAvYlgPLZCI79BFFLgqGZHjY4+oxj30iKYEYGJb9KxnpWqBTwFQUQKBiyXHIHngu9wrb3yr
//TmnYY+gSOwWlLT8GeqmsZ22VN3CyWyz5rK34kMg8rgdFSuwtNnHLiVqED+MFZ8zYISHZ1eUvtS
ZoSZ1Qd80L6mBdJGayGOb8wpehCS5EXoDjCllGoFn9Atb/T5G0jeCGLn5PH6ZKXEOjpN4Gm+rGI5
uhTqqwKa9fQ8S4XTus+hq9bUm3kLBb5foBi+kqvaBEZ4OkI05BkVkRAWlsc5Wn/oMjwz+emYNS/s
RyDUTbt3qplsWN55IWIuFL886qcOvVk1oJrq1cYVbzRA1lV5tW4QxH5BoUndPdyO8kvK6ygX9FhH
MbFKRJtoK3paq+pmMr+tLjxLkEcWRN8BNdA++TFS8mZnCEVSGBinKawS2pjjBwWIrpS+SoouwPfB
e1H/EpCkwrRqKxZQA7YEdkkSvpE0lbxNnpqdWPl/taEg9rH/2vYF9pHpw28nziMV0Y7R6oAjnqKX
AZUjdLWtGETlj0JaUJkeEh7Rkdumt/36WzUVkoFr0VPlTflr1a+4Ky4prxKyvzc6WIk2+rA4svx8
qsAnQag6ijvMEA8MmldLUKYqGbcJdjAFxEsYeJ11m+dh95GrtNn7/45USKQj1w3Luc9QdwOWnoDz
F0JbMmPqXnB64UWDc0/OUxZMyLf+yyWYq5TXJqNxviEtXPhFe6ECjlSS+OFIG9yOXq0JtQ3KS/1o
A5RFKFWSiCiXAGcaiOJa+oeV3oNry6qRuHFXpX0yJ8pg0aSSt2DriEhQxvGFonqSCLNpLpLgHVQ/
xOuRjvOOYswZrWJgn6qi8J44i8PY3oPJqI4vLBx19lvbpl8og5lFrZtvjdZfEm+luhBmdS+k6Nr6
wK3OhmIhkD+/jYrGee7tl4IYGJVwFiALBlQrGzSSwObsQdUVXIoCvC3emd6/qDm6fRl6NjV3RHsg
B/zGMd86UAsOAFQPRVE60Ox1vcgT8Qr1oe50SlU05II1+GXQQ85sX3RKsVmdu7wQ9nPDrAbsV/I6
4R0onghfE8kmcMMb5nKnqMuIH61NZMZ0d5jn/rafqNHZc4NwWb3epTNynTAQBpx6D+mQiNleresF
Y2eGBfUK6A0b2mV59d/TqZqxeBD9/U9ue4EY3Hr/7IN1yRvkMXMOMl+4Td7MwJ7qywW0lGM7Hkwf
dQ1juVdZyYKWMVXzuSI1L61+m2V7GBzrKJxnpK+bKTrhib4UQx+hWSN589CU7JlOgWovpLD1pYqQ
RqkCeDd0Gi1BcZyo2e59/6pLa2WXaHoYO2DBKR1vO8v86oPwMbHp3RiRhJrQVlKpIwJ+XUpqTlNg
/u09eKIDOIpqZAMiW+v21yw6BoD2dXZZ7d7P5hbbYWma+wye3tgvL0lokim4aEoGHeVeO0H7vR+Y
B5PVXK9ImKE6UEO2kYjtmWtVP0bt9quuKI67gTwK4bZbh4g6zUeBOE0zozw0cHac52lI0BlDUY2J
qRDH7+1g+hDk28YRMEfSxVcJbGnLBmCNF+drL1zgR7ih6IluX0inPE/B/tc1mrdm99EGNY1rWeCZ
MQpCfODzXDoxnYS1lSfAkynScMjTR35zZ7cIwXfx4+yXfy3XvisQBim3/bA4ww/qH6in7AUELAwT
Z9+9mjMGek9IpzCY+qt1CwLP3KMHw67OKiacwxpTBim8xAxQth+fnXm7QlSI+aLKdFv4EmnwYnff
nnessEaoaTbND1Z7pkLNF2HaJwaRMEBzegzrWwycvCG4xWVCMacnrhDviJYqWUJsloodIvLJKMqA
xLBzMc+mao0CfoelPdZGSfGY6vL2jDAIQwMC3PB3DKeAdHxj4+gCWC3dhnJowYlUutneOtaKkYTU
tjQP70b0/zjIwqYYJ43WpsqPAp4ZpEkSgxWCj6n1kC3mRrjJhQyvyeybU4RU/FZUJzowJ5v14sFP
tje41FvjNrCPItlsqOYJPm9r/wTBFQ0qUU7PrPjmqBPEqVzT7kuWqz1GMmkJdNccZvL8ktMWgutb
QCNcG2Wo/Rpem2IJ5kYQ+XytBicQDAW2XF99wCd55V46+O+YNW5m4+9U41BqbUAZyxjzEakMQ3ih
JdkNxu8CXbQxlSzU8v7Kn0+/KPbH6KbpNfrtjfzusBY3wul0sWig3WU94GCQUAOQ40lVqWCFMG8b
LE03g6fD3Df4hXzTGVzIh794SsEUYrundkrTJLylObuFxH3vxHBnHKEqcbcyeLm13l2b5lMsE52K
QGb9E7MdHkjgCSrUFsCNrvjtchqvZIb5WKYMXYwhUSTwrt/SrdxRlLTRYZkDBpDiEGxa2bagviY4
Zfcs8LD0qR5Y1Wa1dN4Ml6i+3fRE2vFQfIwY7hWBMwZkXtj939KD6zom47/JxMdqK+ApFBYr9vFB
JVAiQptozm3JNTBWxj3XlTCweZowpptWYOR7qIHdqv+cW+DtgFxlbd5esPx5hI5NBauObCmBy+0y
jI4wIFZfVA73yAN6CMlfjARd8TjIUBH2S+ZURNcVWTo8HnQSCuM4wtCmiQobTb1GVZ06HK9F4SBT
OQyAq6Q2GfMpW9v5O5J+qC1TD6JO0TkZr4PQP4pXkHfUHwzjVTmCS46qqufatgeFL4R0KrsIBCTL
536uRMyQZULk6FwfZmbxlzfVf5u9hGde08I8/fbGgF6T9MIxaTpvmAwErkdg0ZEzxGV4FD+h8//g
yfBCuhMVlAJCb6YPngPWsETGiDIQTStM04TMOyzLp7shUTKU16kyU8wdw9KuspEl5EEjBzAnNApE
gcERIBVXG73Hvfuwrx8LKjKK7lzS+BVKHGfeZNggY5PPwIAvVEJC1vxMmUTpbxeqkitFEQKHHaEu
1kAk4pDRKoXw1J3RdzprBIo8mMq+2XUB/5YFUkShnActNuNKIB+VTLa4ylBe6f1QzNHnsKlVx2fs
13lMUhMRmvlQPyYYMyDcHiEpX/g/2RjsYQOEn8/T0U/pTqBcQ8oiXFCyHyJC9QW+kZAnDerXomqh
l3f5dYCnWqL9Npqh3sHdq2r/yQyGX3zVVSNvhOUETBSEB6/4bccurQPf5MdnefB3YH9EEZYiT/Ob
GAF7xhqTluV01ICpPamqj9DlSi44kmVsjMztK+rH2S0vS7YCgiTp6pOFzlMBFxIjcwrBxFzldG/5
Mzd5XtDCbaQhDHpafKDGQsfAnJ5A9O2RxW2aT3ddf6nSWIAVs22n8lTamWmoDVAfBwm+z2PjYvDo
MQSI46kWEJyFUaQeMGm4YycoJKijSSdbdgGZG9ojc+GwOZowJCBJ/Wqvf1XHBM4JXKqyK8Ri4j6b
gT6c+tJTigWq5yHbVzCXhHYzYp7bLWjuF+rv/ozeHOnZf4cPIr7UazMLNXRvuVnoVbPQZRr/qsBe
jo/8zCZ8qwcmQnYZFKpgkBvkhbKF2v7JC9Em1DqIk5ZRJJ3nGbFHSP3orrY3PhCIkXYZyw8i9h9n
T50hXhgiRelf12zmnFwU61ylrQpmLSdSMCqfQk87KlTv0purUdXH3mc043cMFRLvSOBqsn/j6UGA
5FKDKbkamd8ICcEmbSoinhwoAYaA1mJwJPh6yfj2P6I0q0ZVcHLQks2yf/IR9azkRHJRaSpvyisl
C3WVPoo4RaxJ5YE6AsByD+SJbe0YtsdE8t/Bfrmk5QcBf62xBbDV6RZ5sahmqJlIRqp0k3ujPGbU
K0RJZFbIRQe9ZPLIz9aDUBw2Ak/bM0krRc1HaabAM3lDPQPui+CCNa0bGk04qFg3akAeo/iS+Jbv
T+qR9j+0h05Wr6qB9xD7/rBYaHngmC6dPHjvR7SGEE2HAaP68MxxCCjiMi6a92te8jdK1loSQTAg
h6sYrXPFa/aK4s7vccMrZCk6B9AclSeVoyOMz6fjWlsfzDo7NwEWU8ER9GMGL/IHM7VieR7LhPeo
EYvNI4QiCt1/5J7AXpzyKOEc8ZY9SOvV9AOXZsEDDhaS3RNBvOfd0Hl+BzHqaR0YwVHQwMEA1Nz1
b2P7u9h+S+JQRG85CRvRtCGozYvFcrB2z33ivQ9+Q6IByM8es3s4v7Jggle2EfhllCg2LQ4eHKOt
3QSGomsYYAj1Jxxm3iy7ElLzgwKNtXYeqY2NK9KD/nsNulJvKSkBCAFGnyUZ1+1Ch0TsOElHdF4K
1CbNFQ48oV1cDze8/kv0OV5ywjw+QQZAdE7ej9bVQEozZGxFQN9x0HS3vG7xDHWjCx2G1T4+hnS0
ungpLNnRHoyPfp6/syy81VV8Eo8OWrG2kb851xXhh7aFHnJc7KMxMqUKvVJ5sHpYkV9D4RSbrSWs
a/95GPeHnSRGSiqJad/BunnQdcZ1OOj7Mgyy/wK65PgAxdJlfoxX7wWXDZ5gnMQbQ0LJgbIVlCd1
eij6pU6xnibJax32enxogSE7FAOy5Q41bbAcghEblVA8jfSdJ7oB5fUTZrVLyBHd5QZvxY7PeiIQ
i2xihkhm5fGfKTNvdwZ+Ea6UlXEDjExvlHXiCq4RBTS4jgFbP7Gq926nEbZVx2RB8Cz7rveaoIri
cqIMxNyyIr1Vipnny7/+0BxmSv4SrN7Ztf6ntgQ5BsmROlkFhBF23QSsum0kjxnFEQ9NoHRiNDvt
GgkT5BVj9CgwT6335jFTJAU+nT20bIYkONUE1W3FzjyXSxYJwDbmR5v2iMldFe0qeCQxovAT0ggx
wOFzEGmfmIA1INLgnrXWT2V3gEoAmzRpH3cyRqp507kPawG8Y2TaMTHIN7HtqFTY8G5FFaWeNkFC
CI3toeNp1ZQfzpQRvasuKplCCuuc+oHLcZvp7eis8Ci+EhiMarSQ5EGEIGA1JSNP2Harad6hk/g1
G/ujhe0QbWGe8+QYOck/BAcC/QQJdYZ7XbQpwwzHZLimtPuj9i7RHnmvBlRt+oTh/gTvbkPelJWF
ce5VLj0AcEuoPx5UdwMtUqnMi74SAyuBhRDFSvAj3NFPp06/0qp+mjZNZKQ/hlNYV84BFWnwBlwk
D80EhLNqdp8FGRDtuEv8veF/mba03E4cx2miQB3+pC32ik5qvLvOtUIFb+vuw3k/sRm0OVU5rMi1
sFxoRV7Kc2mvQygo6J4u7fiVrpijkEXDslFeZEYXalJ2U4Fm0bo4GQhhN6dCSQFkoY7PGTspz6fY
eGX8jINKrE2ikiJZsLrxQ9YPdEKBHi93MlNh1l825XYcgxFyWnM/MPc6bMy/1WLR+UuNQpxdXbNF
+aHIoVLDHCF+UF3ZpXyiXxFs75Pvnu7euzNTZnxBhiGXdjHiJAinHiVwEJ72aAaLOEBoun34AdAf
ly4b1NggxinrhRyHogkRF6Ejm1crfjJFJNmtGX2uuMAWDx7a811CFqlyrzJZ38T24gkQshTg1dFs
g4uibyedjn1o3QZ4EW1Tx/OeZPqYofJQeo0akA3k7mz0nfVREvTEe4UohPsZDNuSmptq0C0sA1yn
jLTQugCID3CF+bs0DpFMFDEj62D45yM1L65A8smGC3LzYi5rGupt6ke0hQ3TjaYMuXF0AFCXg56K
6F4YtJ4+5ayvdQfJ732KUY5s0uul3N7scgBQKe+sxbk/NTvQDN/H5jMqXAA3rXVRtemDZ1tPQ9S/
+k34PDbWQz5tGBwjd9ALSD7s0KbFDXNlo7tR7MOxDCoCf0znmrdXoEs5knvGcmX02XvN6KlLpnug
bR97z05c3beN/Z2X9LmQWwNB9wkBkVtGt4VXV79zgtzKdi6muIIyuq1XZtr92nzE6s+ysIYinoYf
nGnjjLv7Wfz1O9mI9JBdgPRpIt861a1z3Ip2ukBm61DZTNdMeDAjLd7c0f0KCvvNo2+XYY0Tu9oN
rv00ytHf3qPDiprIlRO7IRi0wUhcEw10qzoNSKoLwgEGECID33fExIHR25RaeYl1j1hSR8G3YNnR
1Ru2c8cwTFo72DxtQwjMVFQA44rgHs7sPYXaHLabf+eGM4lIshBYrWi2ISH82Nn47mm1wYABD7Ki
eRlR50V7zrzOrenWaO30u3YZMu6PExUcAFISjOF1ryEFtX3MBNWh/eyjErmgMo+P4IAsujMt98ZY
f5WEs1ad1Qdrnx9ap7rvl/HX1JTHfN1+yOT/bnHO7Ef4A1c7uF9E/3FY+WBZZfe8or515hl+x24s
YGigLZYvnvUQFvb6x0TKjFEO3rNFkOib1RtlOWkQEJuypW6aYKsunKCCzGH2F0u9fvsEbIUzW+d+
WqLG28Z/1p3odzRJBdylQbrLi5mjixobNuBrcpicrB5Sg7CLbsq0JPzw3htv5JAuxhHxYc1Ap+bR
BdM7BZCUWM36x4xheCWISNCy987448exMvM7z6+embpcPnouzUhDyusZnNRGCdcjLw6me1PBqodC
nJeajtTCPvZlvOsi2NtDcqh6DzVQ1PqxdwOurP0ZzJVWCJjnWemQklX9tTHCwuaIhaEPJaaoPh3e
KlW18p+ua3/v9X5nW/E3fHc6IQc0tKblGeHaLwR/L+axgVWwv+RVAtCIIOBQVVfG5nx6TMOtXf83
Y4LenJb93i5OfOd17cMIOtL5xV1D64w3uz1MPa+8qEIHVfIgO6+s6SspSRAt4fbSmHWb7nvuVioD
0fpq1QWsYOZ6LeH6ibyzy/QE98NrmKGKdAyDiFK6z8xbZKYR8Bl2iAUT3PyyfE6Lxj/Gzuy+F3N0
3Jv4rqDAMeHYm4WhDk6Z2cdIiFISzM5FM4wVrO4RnkN/MIeoOXY9mjOTvRx7xlcizoRUYzT8DuGM
GTmRUNUkZMjCa/2pOq4WfXSJy7zRRUndPjqHzqTf2vAzpo8Y+Ye8U5ap5l/8WbzovjD9lz4Knjw2
EwzYN4uJOj2EbSOG7GTNxXU+rt+FJaYm1UcmxJ7njNmu44BJGP2Tz0tPVhg7gQPESUiZwk1Hzgqa
jWu+JqQNaNjFj8QGLyu8ASOmY1G/tg2gVi7tm3lEauAxA92qjfBsRezqYg2Z77eskDSsCq9QFgmE
LIs4yolnWBBEllAtODXAQBRwoT3vfgf3mRkaNAbMjG1ETPeuZpL97T424OH6U5gD1NZc1z6v4bcP
zD4U6hKM8FqYl1RN6afFWLu+o5YLMnTFjK9zj7urmhC+iON/uXMZfQWLi+7dniL1snnvWZNc5Y6D
zsCebofNSYrfDCG8xfODd+XmzgC5DVjer9nPfsFAyTamG4/CQIOs44b9RhrNeuo9eI9p9xRvWM3C
vgnz/cGryCJ6hwm2mR/mD+O+3Zuth653Di8qtFb7vInsDTJf9egP++OWmd257Q4BKWX6bsGSdNJp
g2ZjABvDno2yFE7+zGmsUm6ptshT2rpeYGkhETUsuwEFwE0e8mV8WQKbnoPyrvPLi2kHckCS9ZaB
7ffGlJADId98MGPoqOjnkIgfupYxt/HiTzeUPGg/qBhIFlh+cwianPtoAdS7jYnunoHqoh8gV5zA
zjIj6KC83hFAxjZixpakFLOt8mhWRFt98K+FlwcKZmgRVQ53SOkgaB5ARuauoLMjhTFd0jsaMHnd
OFpmdK13CmPQnagdgEARKxMuTKCULdWSEOsBGJIwhmanTlz6w3MUFbc5hTAhcaRhZ8J7zBkiOcAZ
fpZuzOmqXfb7OofCsproajFtaVmZ8J4SVXRAh9pPWWtfJvH4WVTu75XoUjDrqAJY3roHErNrwyQq
TtuntpyQmunpEdxA3NlaMeyHnc+z4pMKic3WE/xiod9qOahR1Y+mlVw3/fxorYUGMZzEJ007pTcw
PyWJYGXXRZKhI/PTaei08aGSR4IYoIFUD0ul9G6qvC8Rxkby5ZXAmJxaKxvElFR6+3qqDQR8y0uH
06r6pGybTfMKiIZrZ3A+2TGJ576vgIADCWxlMcCX91ciy1QaBfMiFqLDkILLhLB/+lhQgJmZ69iO
0XlS+G+e5p831cTwgu5JvICCQF+VVRKYj8ZaIYM3H50HiAScohR+TegcBagNCNG00AUf1DF8pwuq
4xSPJ7q2TX8I4RvD25ncO91nzvZKoCmYc+1QRvb408TpbiwkQSsgW620DzgJplgQnNhxetReHESl
wtMElCN4CqPqDzuVmGmPLrTdMrD6cKc/c80ukmy99uv2qkzXpxKr4yUTsqvtESF0qZSE1JK88v9I
O4/lxpVtTb/KjTNuRCeABBLo6NsDiRRJkTKUKZkJQioD7z2evr/U6UEVa4cUJ3qwd0WVDAggc+Uy
v1Grwqyf0rkG0tqBhl+6cN1KgOMepzgUNlEfPngBXbmOKVanihO6iDYWXbkzHT4/2jjkzmEe7ZiP
9B0SAEZ16LMEYV1qy0hd4FP8w0lKDi9AZC0iZy1l8QgYrIXCSML0oQXBZ8qgaZlcpyEliChoybF1
R7cclr1mk2lVaL0eumnnD/ZeTwmKN3NEA1djPyoazxqrmkuXoTxLZ4zpghCEx5JlnNKGttbWlJ4j
R41jr3+vuVsS3bAMXb3Y6a7zMtmltHQaLxr0BFv3HCylVuCYaBFfRSS8fZ4cW8yEs5TBJaG8msQx
yIFcpMubaWt22LjWU1Z9305vr2MTyXGknBOEVK0sQ407POifjyvSWllc8w5y0vt26K4itgBjzo3j
PieQSAKAl0bTX2TMN3qqYJfpXVmHz0jjX2Rq2hdx/0NP7HlC/uw7ePIQcEQEmgW0FWDqbdzj+wYm
O0XVxV3Kn0z2mF5SbWQu7QpK3V6ioOgD3mAoMZLkaEphyWtU+J7qtra279SNa73G0AILV+jCABSw
kgNdiNRud41OrCExG6+Sjo3DrQDbypR329X0RM1KzAxiSNcaVf5Isu5dd79B3d77GW7ZxDdaKDu7
TJ/Jy65tK7og2duVlgFlCVi/YaSIVvIYI4AuntA1P58FW0GdHxxJzZ+Zc3QyuikpsIdUorqqPmaf
i8LPHOsI1Dnccj8L/2c7RbgNpQ2at9FtO5avWgUpiJbnfyMcIFIu8UXN4olK87URQJTq4lb/yfoq
aMpTLp9ZtXPQ0xl0LY4hZUE8WRoqrm8DJBizDqrHy3guNjrGFKXPepN6AljWWgWGzaTb4xoVg4rs
HWPy7YBGiYZHaExOZwsCGN+kk4ugTvTCRk5wZ0TxjQbKjNy5KQlokr7OYJsrx6G5oOZNgKGQm2N0
bDyVdbMNCVkVHY9ITYwF8MMLaULzJk0WsXDtRyZ4oDra89lJt/mCIGdnW/SOxv6DwxLJH6kZP0be
cAkI/dKJj2YT//DH2ThTHiKcSr0Ai3eJUbpXoINWqpxvMR2kgrNXo2D1vEDp5j/dJKBTdSXObU6H
D+jI8P0jnEiwBnLadChGM3t6r70C9m58axn9Nx9NH+S5z2oOHNZU33V0+o56dEUQiscEdyJ37ybx
I/WxDoE8fna/jhIl/FvNFdE0vGzwVosPCjeoiXTvKb3IWuO7uhsN8Wbe5AO/MPNl74LFEuJRbxWH
qsrqm0vfECthi5uuzq6DON/NKvjAOwYt2ShuuszMDWyn8DEqvVnfoTIIg9ZLlMlfc2vc2C0WZdl3
rTKhP/0QaS3NfEMfX4+gUWG4wp8Kg7h0ZfcW4ftiGFqcciE1YeK62Ew/CuNM+/VF9QMSgm/eOKQr
PWhzm/xKh5Q4DO+ntLtuaF7r0BgQ3JrFfu8CVLhFfHCm6YWxwgeKjE8HMQlRdxrjxb0OD8KZLuws
vIpJELwZYp9ZfYB+IK7SFteQQY5ejejjeVPpnXemYgpeGk9uh21ERY6AYAqtSN2vq3nkRYyfeNJt
PGEcS5d+Lh2IyncBlrY5OgyYsgboMGts4Gz/HAF9asJJJIILQ2DgieqeG9UrleczcPbsXMbILVFH
LeXHPJYXxsdY8ngNjvtbqvOCCQ/4wVgn0bTTSna+56w04E6HfKQSIHal7FUIlgxuRIsjCkqxSW/e
QCWeeRNQrkYzPOClo582Oyw2hjc3etHBQBjJxmwR/1W+IrH26nsn7jfAcCA6qSu7s+8GGWZn5YA0
sNPfDe3wQ6/xvrTP5ii4cJgm+i5qwE12U5cR6snmi0tLl9IFOPV0MznV5ZJCxncSqrEgfuq78q4y
vK0eqOqWUjnRCbMLsCq1A1mu2YnYJzbzJCf6I9a0txtzY0/hahkv9RHTEKx0c43UkVYp8EZEHbzl
hV1jAX/Va14/YtVn50GSENyfFPJcPOAPAcBA3EbqxVPdtdNCMMe8xEU5ya7CI0sZ7+irFvKoPo10
eJwaLC6L6LJXDsNXVfxM8wHJY9YsQ1t96Sn42NhRMWz14T2n0Q2RQzc6bKPYhJiIDZAwWu1CCGqz
Gx8ANT0nfn5rjVdtiGCN8Q6EZJvWksPwW5HKX4sgg+cpig5KSgbDVd+tE2XIM9ioCKLETNZ90Dns
ZHhvWLvet9J9btmLAAGY9vP6tXeRXnd6/um6CaN5XXOnsE0ETFfuNnTs/WjjONKNE3m6Vp7LYUEs
1WNkWhvlRYcmbtdxUt6FXbMOsTwG2HxIM+9DKsPOIwqh0twxFbY9b90L+Dv2xsJaoQ1joLnpXvhH
2zX3owDvk1jnMk/e5aw1RgOMgLJnMTnaRo++pzaKxyDJGOl2ipLngN4tsD0N7sUNVLCJXC+9J1bE
INq1SLKoTGDVlAQy25tTf56GkH9GSidH/JAEoJCuUetiLRAHGKROpndEXf2Fl7/kwBXc8ZYZ8+RA
jXLT+ji3SMUR/QyT7EJ416yAMCgv9GvTp12OLeII0R22XvIDjwokYEs+z7JpBQ7UtIXiNsEMx8Af
unnQQ3HelDuGh2hOxF1uqzUWG0ARbUTTRrX3EvQVUrfqjioBctVNFvpWWc/iSpYrO+wfshkAfJXn
750BL6RCr0Mmd0OTvtTFuF8UvcJUBIlCnDL7JYfhyZzNu6SzD8CZnlDGeix6RneR4aJhPrA6nQC5
WJ2fhrRcGd/AimMo3zwQ5unvs3ZbF425hLK4cL37fkCyZMFTEK3v4MJN+3aDQ+bBiutl37nBG/Dp
uza1rihh9U8H0Fib7FaMrPsMEXi/CW+Hqn42Ox9nrTD5qa86d1qQxg8wuV8e3d67mzoPclL25M+q
vkgr/61d0A/w/Kcq6m+KyAfUMlkgCuwUT8mmfLdpayUkQBOaSPoX5l35zWlqSuDEeXLb4mceNZze
okUFt6qPwzx+d/OEGZdZ0sQwoNinYBLGOn7OVYUK2qK7WuD9dKYyNc7dmA7fbAHJqsRNAG73/NKq
bgsjDseCwvUBmbisUz+U4Jyy+1CqXSP6TWCQDQfpa4ZusI4hC17CRdxsRDNejRU5wDRAZ05/DoWF
vIF/h1r7LqonZjfZtK86734s47fEwG5obINN3HpH1QzbIaRIz9pw23SMSnWqDy+Hu84QFzO8V2Ua
t6btciDH98UUJ/TjLQ7TorwtEfMPCJyj77wp/G5W+mfjyn3q2+QdV58jcudHkY0cZnzB8EAcaaRP
GW8wMAFQiVXBMAMBWWbkjJoKaxNQYXHp7g1wwh8KD3OndqKpntAVRDytGg9R+ytOXu06QbL+haNK
NZpTb92aQJWz3tmmkskQwGjSY/3IBfFIC5eUukOjmQgtTVZMIJm86e9qesAsIakE3xKq6WLkgLVr
udM2lApVB52d94mu/sUqKt4+6HGgOCqLVryYGSEu9lVkJSs9+dTHGZvdbKljmgE/TnADzNaotlvR
nbdOt5uQGtA3byj7vNDwf0jQOsuK+Q3AbnW2bHEblg+MRB+tnE0RoiQRMYGESiaYSkSwz/hJqpeP
kyhfOJQxC+dIHOFfepBDhf2T4Y2Nc5bOaRmOlnQsW9AM8RJe6iHLYqiVzVEmQsauoHwTPpHk77F/
61CTfZR2+5kKoW0RDIMvMJBqaxypQ0fGbximsA11fNKkXQsEma6Io8pfw2BlNJMeRiS+LNKsDBbm
SGlJ1ghylBnbssfC7S4bwntdW/lOtNIHXlKTIzfTIa2hN/Wkpx3l9KxgdhBzy8J7GXxeZDIOt+iz
3zn0b9watxdTgWGsh/syRQZIPy79bHx0QgDB661ANhb06jaWNeLrQN9qmla5PT7qeRcl6exl1yEj
MBzQf37A+bz54AzRd52MkdzqSqMlqR1FcaEVTUC5vnGM3cjOfM2hNyGggrB5QRGfGg1dZhQ1E3Pt
RDiiIHUAQ0cj2KcAbgh9mySWdz0pTcyZomG2c2ysHAvVfzqMYHLc7CfmHOcd1WtCbGS6unWgx2iD
L7S+dPbw8QHJCwM1/EK940p/Iotg5vkTqTKipPxY2i8bjwJSf21uAnBy8LL5u5x+6PNXJckdEKu1
rsr1yzMICkv3wtuuoS3pndMNw6Z11Fq6V+1As4y7H9B9DCFHhBDAyC1k2h8AUA0+My+EXuL3AMyW
/jENY7GN+nyUsCySq8BymDbh7+G+lS0sQubtGcBDipdDS2dNBT22hBtHicdmme4aLgRFYcMFDBuO
XosWs+qwGcNUhuR9gTDEX9va3JY2mWDAPGhWt+gIpN3tEEzwBQZ4FgB3bBRWlAsE16HZwMzXF3e4
0Z8z8dK4Ff0sljS9MUwanUt4507MLeJ3nFhWmQV0pgfbE5sWU3Tgps14VtHIQaumJ0LZ59QWpjn/
nNQE3SsW6nrJ9DphkXR+th5FKnZjqRDLE+mNLhcWPrxrtxcNt9u1/lUQJlhN2oep0OoUJFvGAyRC
yKdkJtmHRJfEqInxeTeLhzbI4Kt0e84yrBo6axPptgmlcETlRz7S1XI9KiJUZxeUfA3kuyYPLpbO
OpBuk5eU9mXSokKjn4pwq+uEnxuz+GJgc+EBBoTpe89N4i8AEnut8TpySM7nrtq7WXVcQv+16G4G
zaGInG8O2J8zP8brPSHKaOxE0mCgw75sY/ULC6RD7s9oVFj3g9m9VpbzLS8XbVDc2N2ltKdD6Bpw
kp0rIrKIvaPRyYOOwtIAvuwPj5Ff34D/2sZYbmksqkyGS2PGabpy9p1qNo3EJW0ohAk/KH2gHltH
UbT1ymUfccjmpn9TE9cxcrI+SupXEDUVuwZ3PlA/Fty9yUMmnRVDKNTJlqb/VuS8A21M4jMz/JzW
UF0+xe5Ab7A6WGH95NHrWab4qfA5haulu/cSmx46Jc5ISq6rfa+av0G9ZuTCGN341psuIyrcENrp
Z+tOCEkdseREXgGa25J/66dpY9sl/PQrGj80+kdn3KZGWl64KKaNI7qOTrCqO7x8WtweLHedpCHG
KdbatrrtUkjAJ9xKnjnM9yWuPGV0UbXxz8YZfuqeje20KCeZD1TwE6AIXvXgoSrodBur0R3YgpYM
zXwOXwwUBXvWULvAsYoHw4OGnmNeSVcVBIslHiqQZUhYITyEgUssdpWQO7d3XprMI3GkYVAM7046
DDi8IA1Yewcd/p1huDda1HMamR8B8q8S3T/qMKMJzZvWCY+S6NDI5LJewvPUcvaeOe5Cq9vngOYm
5gVT2T+FwbTVUUzhiGCiNbPk+FvI/AEjtCv0+FnqwFaq0HsNjO6tJNUBjp5fljS4zrDkui8MmtDT
IHcdUWvozfsCVmAUiWsdjrQAhaexvuZwqLWMTzXc1ol9OdfxtLGSMFrVYdZs+iBoLxLYAAhl7rOk
TsCiZess+eArXBPEKJP97psMoRV0iOTDOmBMCCko+QVgBeRob9JLNg8ic3EEg6uoALnO/l3oiqdo
xgQqbjEF6dMFuQcmpWQaHamxjjB56m+pO69k6XdnEblDkZV8p0i2ER2Xmoaffq1JIxx4wOFFTo9b
zS6w1RpA0BALoD3tVVmEt2NHIxVLi32j0PpsSXDMqryEJ76KamNvmUCl+UEgvdF3zDoOWcawZsq2
nT1f5e2w7yLrliHxuzVGmzBlThhOCB/wZHXwCThec7RkLd9a4zcK53mKt9hsrhK7oDNQAD0fkGVN
OmvrpuZmohVj2cEV3GRNF/UOjRVtdCAyAbjXi7EPS4Sx2nnbhR6agOYhw3ixL+urwRrQTY4xymzb
nUUqAwsG3azAQD/bSynYs4ccEdCzHFlOG8Nu24S/MywKDZAoy86XIW8ZTzBjCguwZWFGrQTvyd9C
Gv8GBYEG+zD8wvcDB6nCuHPr+FCjwtEVDaDduoITO3oZg5vhHhlLatwYa1ohq31tw3IP+/x7Us7P
6BOT6C3psC1L1PdgCSOfnQfNqrNZLsq06cj4NW4b/mvj549xHPBfdkb5MjNA9pHCTmaqCoS8Jqhf
BhJuZ0043WHx6q5Db9gxk44QobJvxiaDqdc/LEsVrosChFMyOXhTts0vIqF33jstdWNt4b4FR5Kx
uVaMLXJUkbMeaVwq1Y0Vjz9wfccNOELPqZ8RqlwGOqBRfF0Zw1Y3rsJlr2t2JKppYZTUH4zt6dOs
fMbJfF138jCLex1ke+xV9BbztiZjvNZ/DoHzZrRweaPnqMpyfURFxX5u++fBWQ5aZbyvIxgskKR4
nDlVSMeyJrW+DIcKNHF7W/UA92l2cyHNecnG9rruxnUWEtm7ybhwMaUK8VKELmZzyILSoZMwuPTE
VX6Bw+Q5uYPuWJMqQUnUjuJk3AYn5oIPM2IH6bLRYZ92CmAd0mW6/C7pgOZZaAD1WIeXurtBh80G
+6eHU0PunmsPYxo7dE/o8rCGSE3o1eOxo2d/GA7qRow+EoC2rwrQ2BMSnsb7pDteTJdxu0MXf6cL
c8Z7edFuYyToMPNBkaU7rz2sFeg7cy99DzHvTkN7+cti5LsyT7cfpxQdcIen0jDjrTRZgtaBB8gJ
TxvkGqk7kytOcv7PmXTektfN/GMP0kv/YsiOPAc+IfxCNwZ8LR4GBpEDR41u6pKIUpc3PNGa1T3L
cMMJajs7Fb1UWEuaSU3r843fkI2YzOANRo8GzhOCfdrPTjnHEtCF/iYkxqhDDfyApoG6HEE8/kXA
zHgVUJ34d2ZlJhWW3uZAlbT+kDS6j9SJl8YwpCJQ6P6ADnUG8shn/AzM241edGBAibREiU07APab
Ui0flbt3PYl12BZvNa85JokWTbLW5ZeeBtSw6K1WC2Rx5x9osyI8aAsTfqEu4zoxPssGQBo7XjGB
bzpg3ykP9KZM610kmUdeAIDSbwaaNbwNU5CQLNVqiikb36CsQZdBCxqtLo0Fg5/YYnMIR0OXW3oB
cgs9eTB9KF2i8YDy7JcRRCu0J7EqRyY/KMA8P9LdyZpXHfLDDvn06JJPjN+CI/YdmGvycl266klQ
TuIiIk4IaKTDdyeuLrrhgaesyzG95mgBANTWpGLWbQ0cSTNKdZuQtI0tYBqvSIieKWxBQR7o/E3/
fi6j57XxUdcl6LjqaZL1oscLCVVbROfbKF8F01DyfVgVOvMmEedTcd/R0gMry8gKnnmmuh2YoxVQ
cmUObcOjiz0rkiF5JQprr6cSPgew3Zvf5zZY8zzGFMSPzFetVglCnpplpD9FGl+lCOaYmP3pnc7S
8OLtR82OcAn2D1XcnmcSRTAIZeO7JR5hOuS9jeavXONaBa+Jp0fVoV1takQNQaeu6XHqmwOzRKou
LAkYhZk2ozdd4NN61yKr3APvOmHJtViC8kg00JKHoaOE3i7kbCWAeqChIYp9GeZxxaIFliCnn+X1
t6FC90jBSLnNWHJ0wXKKQ1BW+sf1feRuvw7r5W6M7MuKEqXvPcIK21pvJqd81OtlRJFLD3pLSjGd
o+oSjGqWK3/kley90YS+D32TWeTINtadwwwSpBuOu/xjpROErl1/POduXPFRrdFRYIexYQZ574T5
mf7nzgyR4fXuYgTX+U5yDOxKMP6JoZVe2OUjSwfYEZTVa9QY1npb8kpzMM4Ng5G8eIZqfzniagG0
SmsF35E8qhYWBlJTcbUzO9Kh/ImFTI3DwIffyXJhobfJdEl7gUU7VN6eHhQ6xKRPeYimgdej/gD/
IiiaCYB6iShCueuMAH8jC2Msajt5A2znDPAdJ/RTaH0w4nVpo1er2TjITJYt4eNCp1FcIjDjFXLX
Mb359EdJMNPLb3Ljn5ZeaJQ/dmytQFoB4EOJgRemAaxCW03Sf+O95Ia30vvO7n2yP8Ro4ZSahX/V
5eFaf2KT8K3XbNYX25reimDQZJMQQUY1VASBIdqxTxSDO0sw1wCgpWsE3S1i3nul92KXfMBeC/zd
AbrQhyRYW6Cxat/fENH1xdm1PMO5R8rLiy/dSFsrPJi0PF3geF3jIDOFtFY27UZazVLPZLhJ2IR6
/fLYDbAaISaB0sQdnoWlz0f/mBg0wjTqopYPyYDCeSyAtsfH2WlvIt/8ZsbO5eCBj1GSdMrDEVU0
4qZ0FSzK4jIbQ8hnUfvujF12rgwZr+YUi4+5u8X5b3lDLvwpctUm9BSB3KEGxqikyeERl2jM+VAZ
6+UpmSsavXSJqE5bhtZNmNHBH133YY5CpKqrRQ43Y9ogge1EQ7MhwwkOg8RbKxoCb5dY/qJB+ji+
/eu//uf/+d/fp/8V/tR9yBmU738VfY4USNG1//0v51//BTBU/+vux3//S3nSc4E8CsDL6FdYrq/4
+ve3u7gI+Wbzf4jFVyH27ODYy+KuDIPdMOC5mOXD9j++jiukqxwQXtJCZenP61RJ3qRuWiw3djJD
Pp1G2i2ZpKRObj6/kPf3DXkkmcL1hTId1zm5IfpnodcrX94MWWigRiLMG6MC/yB75vMJ+eF513tM
m+jmO188S/fvS/u2a0nXMy1XWab95z2KzAijIgitm9RJWJEYzJOdp7YmjpJGZwc39ZZvn9/t369P
CdtUrut5PFnHPLnbkKFh1PcDimIhDVPDrtEcSif3uFRs3M8vpd/QnytFWY4lTMsTnqWkMP+8OwB4
Bh0zY7xhymTtW68I7XM54Hgr5yJbD8gvo+AeVzeyJX0ZQ4u8/vMPIMXfn4AOuy1tS0pbUP3++Qm8
0q3a2YwsTHxSIOd+2GyQQEQAYJgLxJUGZ2xI+ZAhWGQ075irdvtE5bhyLJ2J8rOQKHcuUQ01AkHL
5XsDDumyGTMJ+sk0ILx1jrcerfhR1mV+DD3CHowYBwp1i1x/5/Z38xjVlKSkqt2Sm/sUxXRMHZy2
0dQmj7F3AOPjvHQsBhNDY95MmDc/OEHeXYZ+vlwspsGyaEkc6CWLBCVpCbb784f0schOXpMEcMvq
V2w18/Q1AVgTcTur4SYXWbixzCHfN23eXzSjZILRNXZ0dGqBAEUXUrK/Tm5dPVtxGGyqoc0BAWXS
vfz8I+k1+PsnIrp4jkXL0HSU6yGy9edrG1u3q6Kkaa9nWiuPXttkDyo28usAeCSI2Qwpux6ZkM8v
+tdzcISPYpctlXKkEn8FHK/r7Lhxo+5q8phZeFpiVUqQieOtB+Zi7hV+TEFNo7mF2mXsvRCRJV/s
DcNZff5JTreoYwp+EMCLh7e9Eq7++m8R1goaUzmid25zLxIaG+o9WLEJHLh2l+v/7FLSU1K60sNs
VknbPQ2yUqBhkCUY0oUqbrfzUAMOYSNt89psDp9f6u9Yp0Bn80IJ5qYLdfLPuzIhvXTu2PY3MNE4
FPExOkPxST3krbbrlL25/vx6zj+EH9c2XU/5prKkkCcXTK2ubbxQ4Y83z5AVqyLK3itlVfdRXcMz
CEgKa6/F/yPf5ZrwnjewZGzbDn+hURutlYKf5zRZc50zVrtyIppTSxe5uyikpxEsUf+jTotkPZbm
suKe055CqJk2oKnkZrGYlwZOZm/hTNliVas4ugkdZAbDAZpf4JUO+cXUA/Xs8/vAtdNr+PfWKgzH
HliNLN9UbY5Xfp4F8D8aDJ6KoC5ZASOEm6YbvRfAbmBypgmQ0DzACbC87hXV5ncRyuYwIx3XHbp5
trQvSvoyOtlVNONyGpLVbTh2HByOUWH+0Zpyfi9Gr/tiCVvyry0sFQvFNAEjC8Wp+ufbrvoUKXd/
QPoqn/3bwknb29kpnD0QMEyy5IzPHt54o3OL4+53p+gZW7VZd5lWndaQc0PnoXbD8r5Tk3MZTio7
MA1CykeEzBoMOc1XBvUuzHTQOHPYLvAmRLSGq+R+cSMnoYjFLmyXJEf60mfNqpMTpEsNO59VpO7r
OT+URXnpDcFD29LEdBUzhHn44sjSz+X30MeGJCOQDn+4Dn+eHM9+urgVB5a6AQe0GrPWxFR3AZUn
ivPPt8c/7A6fuRF70vYdUoGTC5VmY3mJcFDSivB3V3bmpWdpDjjdSi2kCZyl3gdZYh5tb0AhlcX2
ReQx/067WB2eL3whkIEg2P+5QrAUdOqk58xLSuBtXlK1u97iFKr6oYEcqjK82WxX3S303rbVIHHM
wd8AZT2IJJNVNGvwaSjTD3OVgCTq0NxbkoKRjPL2kR+Z758/rr/Xs2NDleR52ZwORJSTT0sl3lpy
ao/pJJtLu2ZWDQI7e/v8Kn8/E59UxSLFpi8sPXHyTKKhblIDkvyNV/omqJS4ooll5HIEm+rZzxQ4
aXoWCW9BJ4TZyOcXP1nqHl5ktk1s9pVDsWY6J8lo6jh+m3EaAC20mKZUKaO0MKt/pulSr8pmyS+d
2ii/OOpNvYF+X/Dw1kl8PeWZnuQA9k+uihNgPwTBYl+7WVpt/Wnwb2XjiweTT7hDahE2YM57ljIL
oPKjtedGwbyBoWz++vz2TevPT8JWN8mHhc02d9l51slWH/sqL4M6t+55yKu4A4Bu7SgQh+hBV/zD
cbB2qfHuDG/I8X5+6ZPF9f+ubHvgY6WwOIz/XFxF4FJtlZMF1GsmMSTpg3ojvsjGTyKLb5uWgm8C
/MT3bHijJw8ayxyv53zPUOrKbKY7YYK9WpduVW4ZX8SWf7iU51nkU64jyN7+2toZZmcCCvT9PMwg
xVwjpF0xrILUsL640mlSoVePzfJxSZn4zz45ZhInsZlpLvgwFuPTWGOvs9jqwlbLdQL+bf35azq5
Le/jYrZDVeo7vCpxEgPwDl4SNabiWuaIbLkyfWzw0wxCeOqfX+h0J/77Qr5gQ1BAeerkVTFDbGYc
V8WHTE/cv2RB+H2I8WWKvYdYhV8kvh+h/nQLkvcS4Ki2ueDJwhcQBkuU6MS1HToawF9FQNDE976b
HtmAd7HXXvQZnM7SeZA8BPBPAFCHMUigKnvXZl5hoyzPC6Ho2yh88nwvP1vc6VBI48zSzmaOQrXP
NIElReGNZ86vKksuzaX8IWzJJMCdAQcEalwv6fxeLQ4wZLN4bpAZQSFk0JJGZD/x5vNnfLrd9dvU
y4YtT3FI6Dt5myOjMQOiUXTTSRi4Y4kV3NA0/qb3Ag9dFTvRTx8dZeEk3sHl79AZsgYFO9+/tsey
/08TDQTn2aDUYKag2/ERJ39L+jlalj6eg+oOqOLlkoOwFHTYhOPAgIJKk1RflH0n5z/hwOagobpg
+yjF5/8z5oxA1sxUucWdaM88TTJHKZ1K88zCQ46hQ/TFRj3ZOx+Xs32PVodwXeev056WZBMktpnf
9QXAkcH1gJdnRzMbvwilpjq5Md4rIDaH05M3a6KAeXJjbl3GDLs5xqowLNbB4Nw1syO+wSkwz4xE
Dt+DtGempgt+oKjdymyC8s3JXPMZaa4Zko2U2yWIg+tJYCcAD6W8GFvI/a7roh2dNtV6XmrrJg/d
YQUAPpzO63nELxHKraZ9yKcgEAas+z5mLD8nj9kcDS9hX2S0wicfEhf2VmjjTOmkyRDGAJm9nu4D
VLnPK8fDMha45m2IvfDVkMKL8MfKuSoGe1xFJlAGDFvCfQtB/sJsStSXJ/B4Z4tnuBfRGLvwr/rF
W1tlABK+S2Nk98tlpEQZF/RyKSNo6Qr5w05i6EvSKA5lSw+WNA0Ynb2Ul5VjFnRA6m5HF8BGC10s
K0vGC5wiGrOjPya3MOUxuUlrLLOyqbkgsUMQLQmqI9ilBLGidvzWIfd8jm67f99PctETIQSdw4CZ
dy2QsADu99OATBt16BuI6ca0sHkOhIVLtJbtTJbbxceRoCsloy2Srp27zDwW2wcS6OMEWYd9uq/p
0xzLYazvs3z0nhipLM925Wn3phjzudhGBcLkFWRur37RW0ruuqw31k6Xx0yAVbtq0Py7TEH4RVBM
puJ2HBpU8Fo6jK5TNRszYzgBgBUL8KxLLuY2A2nXdOjeOC1znhJMG6adgPzpl2wrgJugGLvpJly6
/LyUtsLMdaDdPKMm5zd2uZXQriG5yGU+orQh7iLTnJ69uov3c1aGV16lvF2XQ06AMs7sjk7TOgAA
e1Ywlb50PBntKy8ZVz2k4s1cpwbGl2V3DvOnO1vqWkvWI4FSNoRujBpRp50H69KVTfLkRikcd5QA
b4oxH1YJFOc9btdi7asGSzOoTKsRlti537j5Sib0fSr6yZtaAmZoS2Pcpb2HKnTPp4LdDRC9lAbC
xFmz7oIFU0I/nwEqdGgMGxqv6S4mOF3n9vNgrf4+EdnUvrCUb1nSNE8beUtbzX02MlcczXl5zsLG
QKSNdiy19nLlR5kFDLLKAGZ24cabMu8HZ2u/Hxuz2+MizoCiWc15A/nElAKPjU2X1ecCfSNYQdU6
bUYwrPk2t23kVDq7uhjryf7uehWD/TqvERGpcNINu+pQ1alamwu15pwieuAyhzgf/CW/8kfjHiSu
fahSr9ukESTTISxCBrPhdJlOfkBpD6ilb2RwgZ6DfZ5UOUyzAKbSTNa5RRF2fmybRF34MzKAczW6
u7ZBub5tkM+pum5EuQHR9iCc3NWigMdSrNVIlhvFNkEd4WXoJLMDFYozg5iwMo2ZVnKXmsAONY4C
xDpeef40P8+k5+vWK6tvIibqG4ZlAOJlAih9E8npyKh2WY/idGxX1WMrl+CLk+D0VdLsRc7AsniX
0lT0n/48eBpXdnEgq/Ro0kbxbNQQq5bTrvHgpaThtV1kX5z0J0eP93FBz/LYdQwvxGnjKQqwPgSJ
KNBpN5c1xgXM1fIkvZZAhL7IEE/T0dNL6a//dogTDIBQOk18jBwHJECVXxdAdsABXbTm4xdbgl/1
e9L270u5PEXFcUoG8+elRNUnYyjy7E6Z9Y+ZliiA5W+hEW6lM/+Melj1/1/Xc3Sr/bdbsxMHbdY+
RuoFGBRA+UuNhLBGIFgUiiuRNF/kJ//8KH0mMiT4f5fCCc0B0QR9dQzHDF7fJsbf4kOaPA+/WB8n
1de/1wcJCrMQsiGSoT/vbIzxUUhnuz3OTShWQezlkB7l/vPH94+3Qz0ErNYTbICT14VrYjLgDJwy
+GzA/vWkncaEYJpqN1lg7z6/2D/dkSOEsGzXsWlq6x3x27tifC3zHunMY5zWPfM5OHSzD83t86v8
VbrrJfj7ZU5We4J0xjS4pbhtYX2BrdDo0gUgW521h5aA1QMnLXvQOP6r65dfbLXTVsnHxXmO3J7t
2J44uUfk32IRN2l2TK3a240t1qrW5GWXucDWCucAQHCUO++JOaZfPN1/epU0SGgEWdRn5ml1CxRx
HFDpSY/ROF2J8P9ydl7NjRvNGv5FqEIYpFtmUoGkdlfS7g1qk5EHOf7680DfxZEgFll2lW3Z3rUH
GMz09HS/wX82ZXuHJOFdMCrBjV13cSzH5NTjRT8ns0VlGAOMw/QcVPIuzQ1QTcXWbsH7OsWNuHxp
Qt/uf1QHXNqDs1tgzLWnCfwuOw144UTbEmTqlOhtajEJKV5fOhfHcuh30kC2uYfMPh4ahLSivFQ/
Qz7aJYXx08ib50lNoLbTQz7irOznN3b5pZm03g05W6xg7JrC0PrknCNGBRsJWV4lxBMlKr9lunUj
eE3PPw/ONuUPjXXpUECevV/YG7QewwJ7OrV/AOx9SJT6qRLVv1+JtqURVNgBU3Nl9sl8JdArlKDN
s8yaQ43NjtM497GGwJUjbmz2CyHFppqDSqzOeaPPV0dqKHmbGcioRBkdzSGNyZ1gkF9fFlOknU0b
jWlNny5uLID5Se0CZqs5ZoozfaHyoMS+i7YM0oGuA9rJqMH92shO7K4Pql16NVp+Kpkl1Wiuwx+j
ZVnYrpJS5Dg7RmU+F3o63Cljgo5uNRm7xjoHuW2Mx6I1zE2o+uraAKG6dEUBoKWx9KM5qjhl5Hl3
o2B3aTZs06YXQIfOtuaVUYTkjMQNggwUaQE4eHjijvjUWHD1YzU6OYO2uT4Rl+bBpUkuNGoDKMzO
jqhST1HDhql0drvu70Rzqsrq9foQl17p3RDuLImojV6P3b7Bd5UbAywpSy7bogboZ8sc98MCDSNO
zxvB5uKgnFSaobO2yME+fl836WAnB0l9ttQGwJ6Hugk0Hn3n2flvv/dubP23kuN8EbvsRar3usZ1
Yrb3yWxVdxCyPos6Bqj/qKJQKtvxibvqH1em9xSTHSvd1H2+LDMuyvxl31RY6MYpCt+TV2v5y1OS
HYAMsIAw2bix/USi6Qjr6UvUyn0d/CSDvjfM9jAZ3XpmgJ4Rc5iIk1o5j4M/abCiM1FaCCkndX4j
Ery1Oj6/IOcv7WKaYvPzL0+5KceUk886KcidESGjC1S7Xrl4K20DCx1Gr+xe5ABrpVJMHF+zPls3
yPEtmopOndYM9jLOkRZ0xUA9wq31uwQZuhuPeSEEO5pKXqw53DXo3H386rViWa0VpQZG9CX+X0ET
Qrl0SgoRQPWur+pPyAHmwtHpcgKeMGzDmUOifN2z4jiU6VmgL9Sa8rFviiW1fIwHUfnRkpVVwl6K
RPdgKJhVjslhtGuUdaL19QeZdujsy5BfqraF4iExdN7xdkI1CEKrlmeKjNQBULpxUBbScmxDdVpH
JGSTv5m/Gxr33+8xx+b13xqKlj7vHTlB78cCKbiz036zyvLBC/6aw7jsi40zFH+vv+WF/cxY1N9B
TAEQm7fiMFi1kapL5RlyCzJ5HfdwoHgwftMEmqaZIdvXhs2NREybQtN8bicoCl+advanmnymjL5p
l3l9plqibUAzwjIe6Vqrzb0OqaE1evmIxt5Uifmm9Dfi5oUPCzyHUSl+sKrVWU3TLge9Qww1Oted
dRgzxBik/B6Pw6GgfBUK9XvYIGcqDf/Ggrow1VPBxdJcfYJ9zPO0tneKMuUIPGOBUL/U6dBvStST
J0sebODB5WXQhYR9Yz9dSNVcg/otTSqK88CSPm7dNkulmveQVbzGw4MvUKA3dlLfemXP1cwxxI2D
7+J43P6mZhVdgfm2CQbS1GZQlFNk7eqhXaMSVLlHFVGF6wvX/LyEEIXkvkJ1n1vtPL0phQ66d6zK
M8x3TIGq0XytsST4ji2yfyP6XbqbuYBOBM0+kESfrkeZLhQ7gx6B9oNaTFaFgVwjOe4+ZJmr3Nc4
+KyzOq+h0Lfj+BUkc7pCx6Gi6I0wza29M52ws71D4siHBDLKFpofibrR2pEbqfKUFGqHVkosFuaA
dVlZYEurCYmumgqd3ihye2l5WIZqNTCXoUDD//oXuHDvcNm8XNosWh7WvOcjnASlqUQPOBQy8zi6
Etx/9qiplPJ1P8kf1UrAZmwLeSOVu/Tl6e06ukueqYl59lxUY+21dSRPIbaKTpHuDUPd+5n7fP31
Lm1XYZHocBmYrgWzDA4JA8MmBMlTjphkW0XnMgN7iYiZs+r9W4mOqV/4qgBqXIADBKdP4FUkHRvd
ycoEYQTPOcIMligTIFEH49nxf5OQRcipIELZGWa47wjMzygQ5GsWpIW8pDIiMxVYrwAmjbXnt9DI
UpQWNqVuY/UbJfCEVaOoV8iq1askw72A7kFYrIVdJBurt+u/CGEad31epvAX7PwO7UgkCEYsJn9X
VRfWaG+76bb11QKpUaq4G6ebNEwGzwTKnjRfLA+iPnpHQOm7HtLG4ObZ0hqK4hBLq0WdVMWLpIx7
MlQQJ34Nv0FzOwgTpm8hvK54kL0qe0sRpj7UyEhur3/LS0Hp/VKdlvK7Go5jK20wGvBBdVDJaORj
1hoDE31KnOp3JdXsxnAXdwZYLT4oDTTXnVbwu+HguZuy7ALlRAvyBQXVfY3YXJZvSHIHPDewWtX0
/xAO2Q42gAeHruCnTRHD+TCyPjyrBjTpCdm6aIUCxxSa7v76ZF7af8B2LFCdE5p8njJ4PdKFrpqP
KEqLXyCtcR6N3RMWi3/+wzjUaUAbCvq58/gS6DrVBUltO8r1Ag3EEL8iHbkw4Lfdf4nwFvC0CU/J
jXyectlWHaZBV2jnvJYnu0KtGz7NIh2tU5IOG1/IvZ9oRzeFFkr30k+zW9/vE4KLtBdgHMCBt1ay
Mb+gOl0Xhm5euqe6N7CnMmuIYSJVITXlw2+zNepdq5jDY6AjcjVGqfuP3pn61uU+sy7VokBqU4pz
qCjhc4710Vav1Inyr0C8KQwknq5/GnEhWk0ZugseHGTt/Nbi9WGtJ6Vhn0YFdwrfyyvMQeJqd32U
zxF4AlCBETHALquAbT5uI2kkhlZ4bXkGe1nAUqR3nHl3LuULtGTvneLGrv2cF34cbnrpd7vWblIF
fSC1PKMHhNdWV+/DQWy9CDKb1Q8/A8eeNPq+W8Pg3MJtfc6Hp6EtqpJsX4e/mQ3djU4wRr5+zkzc
upBF7eI/BsqZ8AyH8U+ERrLlI4sR/evPCOmEFQduQ5+u87M41WsyV7TEha3VFFOxHrKtmzP69c/4
Ofi+UVs4owzDBSQxKxmYPmDlvNT8c4KtdV7ZD1oHUyu2Dkpg3VgxF4eiFQYOw1JJ1mYvRHLrFI3X
hue8gQfF6bRUae0uhBm9oi9wY7DPcZCUEEA5qSEZ/ac46CuZ7LSsjThU9KOn2ne1QtEAgOWN+fu8
2RgH9BLhnVqSOr8Qh3qpR1FIJ19ECBc5o3Wn6rcAPJfWPsmOSvAjoQIg93EB6tqIPYBRsvZj+bOr
078yVauTUPs1laxmmWk+3sZGsG2V8/XFcSG3nhortooUB6VrzpWPI8ekmIl0MvvkaMpXie5lj2rj
GHgo6XfFa1HhHlKE0Q7F4o0o6teJ13/9CS5EGUDJU6GBiiXFjdneQ2XMI9rqzkn2xbKpf1soeIWT
JNM5SW8l7xem+f1Y85IdLZXYjr3UOmWgtytg7wulbFdWDKla9oceUZHMKZ6QB9tcf8cL+4JxqQKD
SmPJzhtmLvgTF+mL7hxqkbNAYRjfN4Qw2vrHYN8qS15YrhM/YLqZAAnj4J59UIn0VJi5/rlBHv3L
gFzoMarB6l9/owslBK7vjDBdg3Rbn0OuMgHsaxCdM90z03Jc8CPpN1n5hAgsqhbI4inxUurxDaT1
hS9I1WAqSQIu18F6f3w74MOKqpdqfm6sF3OMoLRMNsl/qUOmIsXabxPidnH9VT/B/ydSG5nkVDcA
rfGJV5L4jlZJJXJPMOucvRdiZBuPIwZpuSkePaOqViG21ytVpOk3VR3UfZsU0EzpDiyHIAnu47yM
eMi4XaXILO7MBh55y3G9zoTtr3UdEAR8AGPdo/cXG6iQdB0uyuiqajdO2AtbjayRW7vJWgSrPl2C
3p2wppabnSIq7cQl8UCEQUQl+uYnKkSvfA1F4fn6xGnzCE3BkhY0lQ/2N8nqHOiCI0QBx14Xj9KX
D/VUrxMVVxP/MMRQkycdF6i1aoXeun+oqIMhnACp2tJQD9aSnVrHNxatmO8NHgjCIKwoTdc5DOeh
vLNCqahtVj6kOOrIOD+gD/dPZVZrmU0A4nYtpPgqgNEsE5TsUaDVoSzEqfFYqHRIY5xCDQ8B+gkt
YEfeqwiM4GeUO8+NEn+hRvxn8MWDhvpgWqioxwA68yer81rHvcNWhgxfNKNAPaU4u6UabnIz/hmb
Nlx780cYYvyY69gmKP0a344lcpgkH54xKTYG36LIbvGx035G2MHcON9mXwn47xSWIItSSgA++UY9
ercq1MjPIVMN+VmpMzi44pT1zs8qqJQb48y27nyc+WoYgMzb0UBLZtK0r2k1kWfzI7bLtev+VYNf
lBNuLMBZXvc2JHmVTYpFPuLOYeJejHFB4zt0gZp6j8i/NF/haEv512q/8I9ieIwj98Yi02bBfoJT
03qjtEnr2QSNOgvAyNbhXeGrGIS1bXMq/JbTcwKg+UwAWi12vq8hea4hbZpbjC3QaGrGeGE5qIGH
fRUiuRnFa2Q3UYdIVGBQg3GL0PT5i0/HA4840VmBL80yQpniroUG5fgIYKPG17zaGrdO2nljhVlg
DDr9kNWmGuGc/eEocsxIepNzJrGtTdpx308CgW7UnNIs34VjtUtdFLF7Z1P01jp38K0U4doYrWfV
whXebld2AWU56W9EpYsv//8P9nawvVvuOWhkLSjj4RE5pgwyKGBwODLmxgOkcyO1mYWb+RzMYdCe
OdZmWQN4aLUM0ok4I6p0I3+7OARMF9YamHeusB9DOoJeeqTQYTv3EYAD/ZgX1fr6Jvq8bfmQFPpU
UjSAG/M9pMdmEpl5kJ6r9GVEs19tF2xUnNSCKlnYKF6Y+pfrI85z0v/NGzgY2KsOFfD5NSLu6ybF
CwZMbB88JRqULi0s9tEQHdXJKc00PSyJPOPB9pOdb7kbl9729Uf4vIeZTKBNXGWsaXanCtO7RcJa
MLsI/OijkST5twE5yG1FKXVndGmxxr1K3sLGXJjl9wO+kb/fDQjvGn3MnqXiO45G8ptrCJRIJBOk
948ANB37wZqq80/XivbXX/XzbE93z2mmwTEKCvmzJQTt0BlTX2inKDKXjZZTR9xOhzU/7EHZAUFa
Wj4m78AF0DxKbpwKnwPFbPjZVFfwEFRt5BVtA118BUz4xjbRyC6lzH/HedSjR5cmzs4e7YUEOVGg
NIN9Ro8RtQmiFM3l06Ap9qnEa3bdDeBScgBTr9cn6dM24yHB7dGIJKYR0GZzlLkys9Gy1R/0FhET
Q47fqsi52Yx2pnd911uYyjkU1k2X8hP1deAwH5edSl0nCZSofUDK+XuXIHYSRbDES1jaPh5kcdCv
eJRlZ2Dp2Nh7xcFOW+tfcrvY2158ior23stEwK07h+QFrCVQDOVNhBf2nQIsNd8J6L/lqP4jrPFL
22gcAKa1FkjwOZLWRUf9Omu01x7ewyLW241jZn+qOv4pIS+WbfQURNbeBkWlN8kGyNxdlovl2BvN
pnaQmk3GO8VW/2hQ79MieQCruiLlbCbt55cxNH50gxYtCsDOi2Sq74HKfXEb92CFSK9EiMGlonpy
NXjpTUTdnAvA76TPdg3ykdOCTMcAED46HYKGitM6u8jMHscg2MgG50s3fxgB6y9GWqdL269+6B3y
MqIST7whvz83NxZSBMOAWYCiqa+IR70YXRUuZWc9BR3BDODBxte8r4MYcW/osByuwi9p2hxzM3gZ
SyD/rWI8V7ECrB5g5GrwQkTGFFuQwUV/xqw/mbV6shCGKCtAGSJZ23jA+Q5WZkX82sb2iyKTYD0i
fhTKDDkxcTeiflUV+iHH/QtQkLLvhOGuoqaxENdxLWyg4rUj4u8ktNSf0nYdcnFckOJL5OdwyLWV
8M4qMUSFuLwYxknHtxWrrBLbLOibhdvqaIdhO2y7uMBN/zNDoiHXFmON7hIcYKhtWGx2TzVK7YmA
PeDwv/ccON91JNZ9gzKedNHtCn0VbUYNk6pX1HkwDVvDPUDPyBDuNjQ0D+moGmvrsEZU24yKp6Ki
PQ+gHVHs0pRIo0e6vTfKDK0we3C2SqaWu1GXmLAiwIA5ZWfpf50w6Y8IoDb4PpVRj9+VSA5dLw/o
CLpcjJBucstA3Y5crx7iDA3lOPonCduHWJTIgTtR85Ql4paqyTxdsDSOAAeIpEmpjix5VgRVdJey
L7PyMPpBfHTNOP9h2+744Lt9fyMSf7yekf0B52YcgADmhGqdo5KhgwRDLQe0QjWo+HA6LFy5muBb
PzruaxfF4yYGX/T3emSbvR+3MoK+blNJo8Y13Qo/hpwwGTAmH1LkO0P1sVFtHDCP9Kdero8yO0/f
RuEOjf4FrRHuXbP4SRRKPdG3FHmIrveqCgGnZDlSXVWGB7fu4xvn9zwJnwaE26TSo3SpLX1ihFth
W+e6zlV3EJhlCOmiP05cx0gEk3Qz0pMnJ2ILa4klv6oxdxLVlHelFv7yUezfVYgnsdWC9Dkli713
Lb349xMCx5OSrAo7mr/Opj0a1UGXMmlOpRX9gHkBKaX8U6b5xnWrp+tz/+kaPs0FeTiQC3QxHKHP
Jh/drULRC0c9NV33mBrVk1l1fzFU2SAQTIZh6b+6DuuXKjm5qvIdVcRjZWs7Nx+OYIZ/dRnGujee
SP94zr19HRdcj/pGD0ck4OOi04rWwoazT0+eA2fXT767efjce+M9UmZPBiLYJnbGWeuBnXTWOFfv
49G/oeDxtnHfnbX/ewYkNVgkUOxoFn58hr6JUrtKVO1k1IN3psWEwrwWcRYSuzZViJVLW4CfkNwV
sNDAgtHVpNgU/oCbvemGK31EDtzXc+XVxonsG5Wy7hDacY1DU2/hXpYABRsIni8jkrUbvUuNY5mZ
8jBker+sW82CJzoM/YsaSi4fXNTooQ/pCaUs9C1Dr3iNBRwseBH4wvRacc5peG7sIYEv3lfxKkgy
d5M3GJ/CbFOQHe40JFgRQ4021aiF27IbYngGrQTrqQ77Tgncu3xE661PjHCl6NHzMMYuqg+IYWqR
ot2IZbOECW/EqdLypkLlgpOYZzK42ag9x23/IJpfXvo0kjVdX0MXBuCGDb7zjZxN4eLj52v1wMjS
MG0fxhCJBb/A+6Johb27PsqF6MgdYLqKIP7hcBX4OArY2LEkU8pOgWfdYUhnblyty1alhufkfxmJ
lyH4wd2Yo6I4C10l9Fvj5CrdT+RM/uBNvcXi8cYwl+q2H2qAs3kz4Ob5elUk5zYA2je6d5mZHQgO
OG+q2i9F8541N9mnbngfjdmNSuondDKwbpDQLNQpw6VtOYtElATc1ncC76i3xl4gJuiYymJoEKgF
2peN8ZYCbkTSaDk/JTYNWNWj5jPpyF+fa32WZ1PzgIyt0u2dNJLQBZk9R1t7WmYowj3i0bbw4se4
OXOmLyT1ZMYsc7lOh50eO2u77+6bKtiVJI1jgS7vsUTosDnznI33m0swlKgw3rhv/35s5Td+Ic+a
Xag93XjkWSnrf49MOX+q0QEzmNfbw9Af/UZR3eMAJKTf85gDhmYiK1Gc3FRR9+ikSPHSs+Qxm7LY
8KNLnO30o3m2k99cXjEWWxriRkHemBbM+zj6Npd8VOrJFOV5vo9bBFidOjRZ6R0rGsMyVrfG5HGI
C3yxm/wLepopctCWAyixtlYXUro/6gkB7z+PjbeohnSJpv6eqYw6DyO4ryiaSkR5g7aBQ2tPAqcx
ayDe+AgtZ9afXFEwubkFMZs++KeXELo2hS1UA+YHksj7uq6l5h01y78LRzLd0oi1/ZBBBgJPj7me
d+P8mQ74ayNO8e3dhZ/ip1EUVucdLaDbyP6MGz0oVyGm8fhEH5PE3iLb/jP25Y3AfHFcmHZkmBP6
c74Fwd90eVC13rGvAyzZRvw3EJdvanzuZPHVbJHrrYajtKJbF/15Cjitk4keA++VijPH4ccXnpTO
/CyXytExARQ7OHxTVrDIA3Mn2QoUqdb/YcdM8mcGcnmILs4hOcng2GE4dMox1TxsbQw5rHjzv56Z
P+cCEVfMm+vfwIC9Q+3JZodpOIUOMl8gKNbCGn1jU4nM+iLqpPtV2Q3ORX7TohGsWY9JWpOjSKe8
cdxc+Dgk4SAcJ/WWSVvg4xz1RqZhDtIoR87Us/SUh0JzFiHXpkXWZD+0xvrWmSneJc2NQuWlcREd
QZ0Dfh1LY/r1d4sxBwaWp2gHHsPSRrLGSc216YkIM86JBMyRtSqKUS7x9O4S+hE4F13/VpcOBvIw
C9SAOS2POWpVikQLQdApR+EVP6D9/2r74r4fPER3K6QsnW3uo0md6auW0BaM9rqpozVqYBgOBDcC
2qfEAkkU7g3WpPfCV5jDq3rLqSo0rL0jeonfU0e5VwLjxu1EvxDMAROAJiArN8lgZt856vqhczXD
O8aB1a2zUNdW9eB0Kw2O47bCVm9lO2W2ycE3LC0l1jaejID7Sc397WBbsWtcNFlpU5uLkAosMMOW
pmGjRzu990ic89Zd6/4obuyoCzv47dDk0eHUoVb0cZVUdSuz0XA8drCygI6+ELAlOAwD7unX18OF
cEzVF7gFBQQ2rz5Lu5ow8we3GvkGprEt0YBXhvifSk92rqNslKa58WLzEuh0uDIeUQKcNhnYHIPQ
J6WX9gPfQ83LVZ/aK+w5foJXeJF1thk9nObcaD3K9ouZOYci1G9s+2niZmcBeSyxim49tG4xO0LV
uJR051zSoqhaxKL70Ss9F7MkurHuLk0rLzj9QW7+ialIPVvX/LjBN82c2mHOS2KGGErVX5XG+luj
2/7vvyLpHrXMqYbyKXk20H+ludj6oC3cL7lsaYlaJyd19pgj/DX0WyIwb0WE+TRywBhAnCihkEd/
XJ9NMeoIwQ3+iVy9VjK0SzNJ92UfdtWwtrtS3QW4+SxQa4xWSY/5RWXGGl6xhn8XYL52ABHb0Blu
xQbmVfLTLwDdRIHiHQuRy10uLfkc12N4wgMdKUIuhvTmOoEkVJes6yHsVp4z5udWCbW1mjjm0vR7
a5nI3lklhkRXqDRK7BEswIExnNQa4ZWDn8X6FgJiepc1doIBhU9OSs137Yqx+d0MObqIvRDeWk1h
G6la4hzHMM32kmD9gz5WfJ+bjb1Uc8U+0K1ONklEkFSmC2LjVC4aLvWwLSvLW1hkNeux81CCNRpn
1dWjvu1yUXyVdj28ZHRm7xqFK2yqKeilVRoGaRKrDRGb2dJ043yf9sJb1BmBJ+xzZSUTvVnnoh2W
epKiVNI10cZNjOrP9TX0iY7E1nS4LBjQVVDd/RQq0fJrNAfI3xG7QHTX621QQNNvsbioKAkrChbZ
6filw8lYqN2xdiISCvmlz8O/1x/kwpXhw3NMwfHdEVkEeAQpNYsZI1fvvi6TcGkERIZQNdHBTBwU
1QMMa1LbVn5fH/lC2GXkqW7GacGfU/R4N3KTaHHpYk1CGdorthn+VuuuDfGSCBS+vELr4/p4F6KE
pbOF6CaiAgSJ9ON4sQ7ELcn16gQ5bmFkCG9QmZf6TuI2NonfXx/twnHLd52gPDaMAjpRH0crlEAg
R2goxyqztYewcGIUO/pkf32UCxGWmAeGFY0vFM/mERb8G3aMOfzI1rHMdRmH2r0Rigx7JPXfcvXe
FiyStxOTf6rlzl6oBDIdIC+O8bXlH8oSFfYosLZNa/+4/koXcjao0v8/jv5x4twGVxUTAa9jRozg
+mRA0Paf9fFlqNXpHm2AQ7k+4sUtAB/v7e486St+HDHDAALfE8U9BqI4jQ3+aqle7exSeU1L8eTG
xT06/jfGvPjhkA8lBEzyKvNWsJqkVqfbZXtKzIKmA3eXQ6Sl3UGNkltw5/9B42YHCGV3mnAqPHdQ
HNPOeLfT4FykoV6rzrEk/97bWtociHoZ5hxSvcdSoP4WRHh5OrHbPlpWQWMSkcJt0Tb2ugs8bWkO
Ep1PXNpXKB3ZSz6RdTdmg/agA69Z1iCn1yqsu63h9dhS+lH7TzCRXtHfl5sxMSJ8GGK6H5ntRd+g
8CDLZ8Tt2i18famYqLlFsbtty2Df4XnCqYAUUISLixaKjZ5gFmMnqr+rE9o9joHZRInw92JQdZCj
8FWwfB7bhShbJHjraqAwMDr33qDEW93pwr3EthSL31AuC9GMe/z7xGKMTYApNSkyozbGIaxFcoa7
59+HlZJjyNMonDCdWtJY64x1kbrdOsB0Z91RF3z2a9fbRbYZYAGVtYd26MO10nk4BClDc5fWcXrK
A6s8eA2yeSWmd3fAn8JTHmbJCk+vEVcMIEh631UPwhMlgvkB+d8Yfi1c+DCqqhibJLXjnVaZ2hoI
DbYmw4hvoAFpx2jCcZXZfnHv19CwEl8F0p+MeH0narLKvNFbxPUAfaeP8Cb3dYmbUJesXNUzVlXs
Ng+a4yu7RjMwDlK1djvyKTfCG6pt0bj2slMUZ48kOm3CInZWWPphQ5iZaAFHuXLv00raDBhVbeLO
wTIzi5VFmEbe0g+mJpg3jtsUE8ytZVSjtTDUqMX0EBVLuqH4Z/txfyOZ/hRhJ2AtbgBIHtAm/ERY
07IihhMYZkfPSv2vqpd1L61LKr+8Hh0uxSM4ArCTYdx8Ti650+oMEiH2WxZohXUnu43xH6xhxBcI
hRVq9II9wvdw8hC5PvKlGGGZ4Ohh35Anz4M7ZmHogrPkj33VHLBNe+mN7kuG3vCNN7w4zlSgNaGv
Eo6mX38XHuI8DCpziB1MMxY69k74Ipc3XuUNnTsPQRasSj4UV4FP7OuSFja7x7KPlM+amgqA5Uf5
nUnpD7OION1YTRcuQ80jlysFMYWt/YiUmXpORKzuXJBdz5bXuL+GMB5eC+G2U2TCt7AZyv7FLzDw
dWI7OyB/ZD9K+hRrlDZwci+sgEKsVOzH1mjVfZbn+V76mViVmAQ/X/9cl/KZ9684HTPvptHyMp+n
cbpTQT0T+10cwtumxHJIybsVwkI3Cm2XLndUJykuUFin7jzPZ0qzFrUP6f3o1eDLRPlc4gvW4NDJ
qMc0x63PklsnrL+Yqr+PW/s/pB7TvoMZBokAFOLH17U736dY4dn/YtVcyNjgcAPRorTOtUfMDubW
D8peIKh/DHX11Os23sdt99Vx0he8PkWrqTdW6aWNAMEYAjcNTKj5s3NSAOd1etgAp6wNNMDerbLz
0OhdECWjG3tuupsyQfMtQU2MwjewSIQoZqOBg4aO7w3jqaVNuSfUhSGycPhKKU0HiLi31fCxKZBl
tBWrWuVVXv9xcy8/VI1UHtSsyZe4vBj3iQ0RkpOz/hoPln5XhBgY6aOiP4oi/N360Uvmae2Dyx5f
lGJwHwxVtnKpuAjT1xZqh3FfbOOIUlxfp/0KujFGelWjgbGpy/7Vq2zlrhFauabJB9YTaRVzkfni
r1MI/pPUxaVMAO5EdFp7VfM6AgcMvv5bFITxvTmOxi7DAnDbqlgrJYE7rINeVw8tv3Fh4Ns4aYgX
XB4jzlDwM5t8UJJH2wjrb2o8JEjk9+3W0zWcIiGQ7Burr7Zo22CZW4TeWtpKvsyRq8Wfr0CGEUKa
Tw5CEZ0DSX/088h46qs3fHY7JBvonyE8IfMnonvgisgn7pHFSLeJiVuNn2Phk2WJtxqp868RQY7W
YZFGi8BvCgr2nMVqgWBB3GKX5EeqegC+2h2VEe1NXVujRWbcD1R1sKIeikU+pOPecMNyX7vxnewa
c+0gxfuEzH664ngsV6lswc77OvZcviEOdlVoR0hvJs4leK8ZQ5NjZOvlW4v6wqLuw2Rllo61CKCA
PoRql95HXqHh7GyUK8+PUTH1q+EJ1F+0BxIx8MBFv6tSHbiN5ztrvxvclWsUIM2Kbtx51pguTQeb
KdnL7KsVtcO2Qfh/bQx+nNAY0AHrjMJLf1aRsowJoWne4WiwMof7vNkpZYyxlpYn4guuFP1GSZpX
TQ+wGMvqfilbDCndoDCW1Vg5G9CGLZi2sQ2wwOW6tMjC4bVRLK8ECq4WW0/a3spTzeRXkZlDsCpr
lHQVpKdIOsbh2CT5sPH0sjv1reg2gTZwbx9F537F28H5QU1ZfDMlGJp1SIbRflGriDJirAk+JJtr
bZg9FqND4xlPSY6WR2122AKjL7KEuKUuPdev+Ayi2MgoYLaj1ELGnnWJxqhAAjeOtRc8n2DbqpWO
0ZRiA+aXUfQKxlfsmmKSixQSW9moG8NtH6HS7VVutfXafMhWohqyrzKF9bHQiipdpcjMLCrX6xcU
IpJDVrJz8ZqqVrbqJ3dlVGylFbN4gpXXhfcNtoxRiyeG2i967HDqDAJKbS5TVL+csNoIkG/0o6Sz
DYZ8kdZnentQVWhzHqRC0h46i+kXem3PmWsF9h7cQRz/4jLFP/fDH4Hv+VsnSgybQpJrFt2q9aK1
MvycuoTmHtzsgt9q8z3bgdKS2i6dehPFxcIQE9hqB9+n1v7gtecrv5OG0rrccEHDUGhhh6fM+pbG
v7QoXXN/XaqjAGWWbRrtW2p9M/t8p7XfRYEreq6ucxqTljsQcX/VbXbAmxJTDTptzu/er5a+oJ+K
7eCwox2px/jvhd90caZTOBr6igo/Vn6/vAZSArrscf1cuz+7OFq4xOyUjgelfnRpnaWVYrfJv2+w
yWsrmg27Wrgbr0hw9qkgwSPhfAdTF296hB6SoV56KLx7ebyWkUKirG5RCV32ypmOmRvaG14/jAby
pYQ6VH9HhrgYJgM3HAy9bFih/LLISm09Fgl/bkwnQkeUMr9nKPcy9O5069Dp1VLjP7d89W+DxToy
m3IRI0fp6dGWRbAzO/i3pYi/aBr4Oz8KH3JfYoFtDs3aqx194REpFy5EyIXXdKw+/5hiiYxWqFhA
wAc4J8v7Ns4fC0N7qCC/J577R7WLRTlVCou+yheoaj3qWe4vnATsut48cCrtMl5YU8pvXYY5dae9
JH1yH+qTKWDnPsVato6ddJ/jkMGFIXksHHPTauYXkKYSFGvwqLTGvcmXdb1wqRrN/aTkZOXxXS2q
O3ewf+OWtNEoLlHshLwu19MUGrby1e7SlW74v41cYKI4wIxWwCMW6hIazRG4+b0zyke1IBJq4Uny
COzbH15sfYktbdn9H2XntVs3tmzRLyLAHF5J7qycLPuFsNo2c878+jtK5wCnWy3YuP3Qsq29GVao
VWHWnFa2W7Uezhcd6ta9x9NaxlteNZdoyp8hvvEtt9uNtMGKkuh4ZEGpSX0l9XkLFi36D/kX5rQe
BqI0hqhVKXYrPu1Y0IyU7QNfUxGszYCENnOyZ/WRkhi1H9RxjRLF6LbGhNoBlyZnAdZstZZdi7g7
tDBHw3V90aFeVjaBmp2AAVjLfAOUBMXdYpfkw76uSeCie4eeQpfSP0LL5FyUKLpPEEdr+8r+Qblb
5DGNJD4gGM9cloctG8JkWYN4eta0a7ZiR5qwHGagn8YZ6VsfLU/kOhefp5LFSlFf1miWv4Hn8WXp
L6sL1t09jA14m1G1XsXwGLN9y2gslLHl3rSHPmvKwTTaYAHS4NC47qnTnUNdPmnmHZCAUYmRXkoD
dy2/KSLI3PcBZqYylpDr5HBOYCkM/as3rSHbOKuGI4Qi0Hrcq/PPXO2CpO92vJ9gPFd0Mrd77BqD
xGAM7ngEsIHQcLsFLrPa5djqQquCMnJbtpxDPydwiq0OhYGtmKtdv8EEgc0oK7qOsotKCG8vnW91
xMCd8dVq1ctC9k8+NvWr324JgNjYVxKWjHVlDD8aNzqyFFTkxu0qQwpMj14wrC4GZRAsoTb5OYps
zHOVeV+dZpbV1EPyQ6X52BccLYm+79IZcGe+rxXUdMvh1ONu8FcKLj+UUTv3zJTZ/GTOODT3qEa2
CJXpCE9D5MBVtqLZKdjlNauJtF2AqFqEECy7RVVW74pbN1zXWPt77K5i6YBchntV7eH2hgQd6kmi
Sbja9F3sWQdZerIalPVNXjrlYFtH62HbnCvkTGGq3pcu2qW8YrSox22Ijx46zMyOwg9OjHHod6z3
ERBl2a9BP7/lunO2SgO5vYIK7itxXVAl0CrV8/uOqfQqtKINMpCR7jM0W5Hm7BSisfE4xyXD8BbB
dsJZ5kfKqbTiVLaN4Dzkh+08RrTK8jQZUAlGdlDi5662D8a0+aBUTCvyOx4hIoWjoN/bJLKmaA0N
Fq2E30zhdLppVBxP+7l3vzQIJRcRdb31Rz2cFtPwOWWIb1lPh04UW6MrR6mCrYuOTM/srH4JWgYC
Ov4mb4vxBh3DXzLwvI771LEjk8y65xJd+oLKiKle7PxbPl/U6Copp4uS4fS4ynluslBS+Y1HYWRE
3pOzhxY9WWOcPXx4iQkQXQGweEYdqrrG4MhB9FbPTwV7prWX+7UYb+W02VjnMio8B2PEMzGk/Hnl
jfnC+5BU1WuyhWL7LBW8IS19kJ5q5t6wTsUCnd0gmJ7FUdjzt1v8OqcHdO6ux+jeaX9QQvRN1Cwd
zFQm06VUr5P2nYf0zCKkiSJ09XNaL+/nInevsLKF9qIi+tN5esjnNiU6rmhZNl3/bj/rnJby/Kf4
JwtFKraOu/R+G3+Jiy+ucSsPNnYiHQFfPOuxjGmMYGQVtdpN1Gh42rpcQ6SCc+0FQ3TSF3Vv01Jp
WPNJ0QGR0E3BpmYjeEq2n9LaZxGU1YuYRP6xMF2/m342CfSPVN+nnMsa0ZGxK6oX/i+ZRi//KWLL
ERhBdKogB4uOYifqVfUp/mLXY2sNVlyMYbFft+1Cdf1az+x7fIDEwZU/Cj++k1sPPEucq8C1oxve
N0+3vaJaT2NcH9ekoTd2wBc7OlZFMxzXR6YJ02Rc1/hofLPOIGfIKWjlQYvjwdhv5EQ4jwz3GKmP
MEMES/ok/p9RdF+tOjlDRZjA7m7sPQgFDfx1R4t3xZbw8StKvNPa3yrzGrDI5FUMEKdiLrABrA1o
wfagcq+GujnUo/EdgBPgo2fZd/kNm4s/iInoW/dB1isiN8cEqWHTWC4sCdnHdRt6pYqpy2UZTsyZ
HIeprgdRAbvvatx70HJ6NcA7fr/l+R1HaGIO/zEEthcm+Y8o/2krYuZ5fyxqiRtpvwmKP0IXmQLe
Xg46zAxjzCIWX5dLLepPszVu3eqyRdZTjQI2vxY/gRd992ytPe+pWffyLGOZP7GGNFwJ3IBJN0LT
W8WFdJB2HoZxX1vZCQ5HacyVbdFmQWUetO1FxlR2K5ei6IIcQ34j2xEjluBhigtYLLvN2YsjTonp
3SCKZ1mp9lWKZESGHm4Mrzc3p9Of/79veeOtaTnrK6QpaFuxmQY9dPgW2aI9RMzPSvz47lPhXcMl
ybeW8WUpNFnJGO3NNvdbT6pbFj07CcI+gwnhb2pNsMhPOyquZSyZDflbYxSytCxl+yVu33/HiR8D
4cva6r68oYQXLgcywxfjG/BbV3l3axGe5qzorbfGrA+ZOe56BZHt1tlDkvMo32TiDBOk7po92c7I
OFF+QlGBOcJB5BwnCc2DsjFkFpJhnHxtGu5mNyc9t1y0qf/iOc+QD2rsZe4uvk5bq1fKNt7wi4mS
J1P+zV4g4R+6w+KNdJD8YPHyf5lF6oOY4L7+VjjtoViysxhtD2d9whvFNPuImMpaB+RzEJvM2uOH
LGF2p+xpRjXW1d2g1vLHiFy9uKpbYaKitXc99wwH+IuRXhXxeJPZ+UNBwMbecjlJMNaM/tq9sX7Z
K3yecYPvYIdRyDk/UWtn75xUS3y8CQcf8Yhjn36RFYjBNEqAgln65lgd66iEkPphLrYz16gV7y9+
OKn+pkNCkwzWgbGgx+QJ6/OF36RquZvi8ZE/ohy8G+Ip0Krk+N8ThXaH79uSvy+xtXxuBlpVQCCK
/eEVeVJGQM4PLCQCoSELnWNDVqA2bRevD2Xf13d8iEx+233jY5wFNqmg3PuhNWJ+8bysi5xppvPC
4PJ6nNBKaey4fpYqV5n2UEXa0VP/QoEJqdYej8flJfe6eoFMLmRFs9XZnlH9ZquvHLAYFLa9rCRc
wIswcMoADONBDgbbfTLh6eQDGfaHX0RqE8pWbsW/5p9XGI4n7Zm/YCvFbeLfJqw6bxKt5iuVdb9O
THyCU+zN13Zv7Uijhl7yk2vl41mOzIgwB/kyEKflvHNy8VAnjN6gxyHvytxySdyG/0TWcpRH6xt7
kwvIsgLYh4nCa02nEZDSS4TZc/JvvB5kERumoS9QQp/l4/X8FYCR+FB8w+2+udtI/eWnHHgk+N/j
Rm4lRoZ3EX/dsTcJR7kN3+aWmFYAFzInBhOBenbZP4oDxNtJzxpAw2mluIX3hY/DOw5bHhSkEtbo
0dRcmV25l4wavh5mQL2xcdFJe82E5OLEefYQiPWQdcockaz/PsJ9S8CdaiA1Wsw0m8W68H2xG6MM
E1ZUgFL8KwwCPo1ehFd2kOKJD8YC8Uiyl+Ui53eH9SQ+dgTiJwewcKD8BwbdDjhECNzjg7AixICu
nHQVgXM2a7tpznzxeWX1MajyDjw9u3jVnxgeic/qzEaMpxabKa6f1ZzlwGvdWOZPlidWCa+tYmjs
7D1gAp4i9mkgnyMHFJsG+WMyUFdYWsZTLzCN9bWalGCK77X/LAmZfLRb5MSJPaimOcYHKwXv8jQM
zzMGSpmGA8/FQDcQILSE5bKQOWB4rpwRtOvtlGotQYsZlPSb8gCsBplxvsJjqLV65vtjnwVspDFN
r4YkI3bQgnEl4bvtOO7/M3EZ7gUX7fP4jpFnZjIT3+r9tBF3lm+TWz2wLQwIT9kwi3kY6ZyU14Uy
M986WelMMZ+QILmwDD/x3harvhTTgzNNp3TR/8oRPMqa9xN8tIiGW027Yn6qbXiGXeZhzB6QUQ5o
YgjnllDufo1o5pxHdDdhDaNgSeoJ4epv+DZsAHF6JmJZGRXeO1vzQGJJK9UrfxmhlFaca+Kcvby1
2hLOL3trtnZ2at/weqwVY/tCDAAYwP6Cz4bDbrlPM5ggBkycRG64WCTnksdtwtd/p9hhQFTMP6PB
INVRGUBTfp3aCq42tWMMFF/SlHLHek4yXfwHYBS04WpH8UgZCQXxK4mC+DoXVkZi6aLxeRj2JPJU
y2LfyHrDa8IeRlYE6ZRz4EyDPE1ceDFIimzaZS87XPZLBH2hxLpW/o1WJBkm8vK+VljHzHB/mURT
kQZMi+BDnASGuJhuxLrbfEqukbBs2AT2Uv2YJhvNKOPk6M5Dlhpkle5Zalwxj+stsJvsRRYshlef
vNDhjNf1Ds98ec/Osf3labhHOW7hMHi3nfmoRm9Lku1kp06dASa9vY6J7SWzwRD9d4mRLKQVnwwm
hl1SG67zLDFq5+IVDDTovk1G7zM+Dfk0MnwPCskzBkACpyqlAclUsbfvC8+4NYlHMXYuQ8wOYCan
JD9JRlK+7IyJL3uDVhG5/aJEb+Kk1YAIsS4yhZwmTHFH9iYbHuXHTFOv3+f2s9HdtnhVtBI0dix+
1KTf21QQJ9y2Co4i7F5U05Dlfl/n9mBRa+RCsiKYZnndxSgfiEJIBD2y2JiGRV+e5SRs1ipM83jH
kxQtYFRSEGrlMLURKSX3PICW8EeMQkH6zpc3Ic6qu++J7gbjZACzm96jnREjxh2LrTtwyvZm8QMC
qaAWO4gAXxZBd0mYoyHAjrBYsKalWG+bFJUVFTuYUZ/SGJHBcUjfLMX6i5m3OVwlamPVOZWFWS59
sbt43c1C4qWbAHTbx8jTyb3+QCzqEkX205oTrNvPSqRdMQtOtO1beCSrRcPedleoXAYTXlnfrU+V
/Qyi0tfL+gUNMNkBU31NZKfW/Y4K7M6tlZ+KGZ3gNSC/M5ydKvkuXnlVCm4O/tBRvYbuM9SSN5la
SETvCHOPlZffC7jNTe8GzBanodirqHptMCF1/EsGQGHHSC4O28zLYZO87D3rhhLWCSsgI5kp8X42
sOFKDbc0B593KzaYiET2RaVyyKvuyVYh3GBf/yekSD1XgqPVwu2BlsgvlyzQrGhH5UH8Ixet956z
DzTOLtmS+z56G9IvFL58yddlc0cj8eI8qMv7zABguxL/cF1afyHbRmyCDuByh14nUtNTHoyjGBzS
coq5mwA8xslfcVaRb03vV63x4/YVfCOqm9vJBHtv4pJNmBCFjIDLpb2S/OkWX5P1EmM+4pA40A51
207Tq+sJJ2dY5/2AmdhwzAspX1nWTk5wDMCwRWBnzDCC0FECPaZya2b6pgfYeBCDGdAwI0B2mjwL
ItJ2auHckg+IifOr9ZQXbHXZa9WgH0pyrj6HodN9SzTvMJNPxTYnYEYY05hkWI1BdJYEGEhBY7dB
2D3QB0EWAhj0e1JBTBknWM25j6cU9LoaNPqwm/TpoE362/vzWdtuXOMwdhxxsTc8AWfNz7JzPLI8
k5eKw+iq/bXEgkUetlV/I6ZRbIUY0z7KpHQxwfkf0HROrN1DOjf7s6OhyRK/vy1kE9dW7zIMhMKl
ooSLFe+GpvTZ7exLMQhtzY5I/5LlKoZ7nu9WlTMw/kXiFKOcGfq5nui7RXtXabWz/JRXYe1o7BQM
oOxossaWnh8LKneMqU6OctCeTaOR+9Ch+1MMGoG+O9wxWzgcaJ+cNxN6seQxkUTLe5pCdYeTWoHx
GVxoK5I5QPXt0veEmABSaP0fOGhg3+0ehqo9NVl/7UxGYAH2wezKVRAA8KnoXVg6jEuEop45Ps11
f++wrpi5ijqeq6+7LeE4yDvt2a6LS9RaIRm9faKYmr/O452mmGIL0ftGh53pLekczn8uqDey1+Iq
xYX+iw1VeqCUvDuOoZIVM0TmrYPXnbBZvbqmqNFcxIVFRTq/geDgnOMOYZ5HFBD9ou1OUeL4emPR
+YDiINVBZdVmXyxaFY+SMlJHMiUsIOOXfKqwrXOenid2mGTANaThI8u+Gkinz3ZtyShjTCKT5Hg/
HKPS2y+5+8vgcDI4X4iEDCr8q1PdVYbOGbrtZ5Aa+TAlfgNA3+9bgVzB4cNKk0PRib8jPOc7enUs
p/o9TStngqs5rzmnaK1Zd1IuKnDYJhxhy10OwuPfpy9UqmRDm3kiYZgwYFX0RTUZ/FDrQU5TeKL8
ZB6uxD2qRu1ao/tDbeEEyH+K0XFL87IQ18isRyinzzkkXnB4lXF7TibnF0+31403vUCkIop32MXK
cPexl5wHGIA0bIpeYCHYAXqTXFnYFzmxoOej8vqKWa3UF7vYDm0y3GAMr6kjFFhNbdFv9WW6W8B6
OvO3Gitdj9cronwej9eTbjPTKzGtiwodQm+c5dhnD5DIAFhB3IEaOtI6nFNSk+MNaRs+M/eRWT42
ifFQJ+6t4Va+jmzrNjlQzjWBVSuBODmjaYJn8wLNSTEDKUVueC8cDZK1la6MmT686Vb1urtuGu5R
mQQ3yT4tq3Bw3V9T9Y3d4Hqer7De0hZfU3DMDmdkXHBwUxsRzwRhFRx44mOsdmxTB5iY/PytUdcn
FBzDispBo8wHDrts7b/VyavsaLSvQ3dTD5ICM4fhKXKBCUbtuOu6EnKraodkijFw7sddqERjqM4z
shr9QXyfCiZq+gmf4ft5dtQ58RPqVxneYFUDPjdKKuIFxCib75JnoaR51ybrW9Xa4ARe5PsyD7Ty
+hUpQqMqY39dkyDV44O4XEXW3mSOedTV8WBveBK5Md4g/4u7XfSdX2iUKskAR0lznA0Kfy5OjZxM
dHwbVkO3PE3fihfGSXo/tujEibcR0Qzimhs10uJ5WDXbX5vxbrPbLw0Hd9LibLla8iWj7VXAhm+j
5oR5rJ4AZtFnYtzMuFm2NZGqinemnv6aM/uQYMhgBIN47ofbwgTWlBdaxG9apr7oKQdAOy7H0gxk
MEk9QIb5LSTQVyNLV6OyUWlQiXh9DMvYFLbstNAlD2kQ+yKqco2sPNXpJTE5FCgFNNZ2ThleT19P
0Vac5L5JnuxiGxxjp5+Kpttrg3KTLNuxGi1Sx6AJkTn5Ku257ro9uhaV4K1Qj/00PDd29yNfPfxp
BA6kKJCZhHHJeFLylaXnQdpff2+Nzgn7pKsCytpPWz8ADsmfnYyy61qeSzg/mTP0SDtujv0pyu0B
OYeTODnRZnME0T3YGTH8IE37I84s3TfRCPfbWfOXmeYKDykZGzpGMV5oJIQWJzs82jxkErim8iPP
zO9yCBaWpgTx5l1l7vpF78Y7y6gh74sDj/Ki+DqDpVPaLELm433puupw6B2+BLs3+By8I4SWblAA
fi6j/k7t3R2zawVZ73FxSnd0vsaXchm+AWsKaCq62Zo2xy4VlW9pONBNyXKngirl6HaD7saqHzKn
fi7H6dbrkyB3vldz1vmSdYwVNienxAzWz1/y7cdSwHOEc+tg9jROy01Xw7i3OLLVvb5hxWFJksmU
vWFT20LyftfY5YrrGP+Ar+fJsKMz+NZD3EK32swt/SLJwXIFKDS8QfU1jZvvLIQ6WGHa0MEyxYGb
Z5gZtzppXQI2Q8vehmQ+yJoGNP3F0tOdSSDVl9EhddWviZ0+Jkt6U1LiUAvrq57kr407XJViAvBJ
c80GU2CrT7LwlMHcywexSvQ7RGE1pdfYaPEMs+rFgWBfzgmHFHepkVnHxI24w7lJJKI1835MXrJi
ItmPw1JNNUZSxoVAasRvsqnWee5wUbvtRv6MuMFhA6UPImWjas62H9sRIk9ic04Gb0WYzt0oRq/P
GP1qdp/E0sNR5PO2PzNleQGKxPKeAo8ZEZdIWRJCaPxy+Dyh6N0OcweTY0zrDcoQpxT9oo28hB0r
0EnUoNcASdffSnPqz6lSWKGZV0awGTGdl0p/3RO0Lkn9XcI4rWl+xZP3mjtVGLMFJdArIHFK1/gy
g3DSNz00cf2UWFjJlAOiqqFX8UQzQTiGGl6XIIqsc19Wj526PGVFd50l9QFZ11OFLQe5AiqpfrYL
C6Xk+LBAxT+a1h6BCzdUWCk87UkuylSoOM5Ov3y1lfIaqpydWFZrmHf0KD1OW6Jxpuk0p1cHCJGA
vheUB4yLOE25iXo6ZXNVry7RkJ/NGMbHWSlrv6XCSxQwPAAyY/fSN+6MwIVxGs/s1gfwCnowVEZL
5sn+7lXFS1qaV5ybZ/yiXU1FtzXMEz1Xh94az2KqtTraxxlVBCERjnItIIm7AzZJRn0E+L4ZHiya
au0Dhr0setQBSMeS5tpYHadmLA6tObCw9FG7ilF4DxWQ8VQ88QtGqNl8tjnLsBrr07pESuCYS3vN
FmnOWqE4f0Ffblw0h7Bs8xawgXZrfIPecV2C3LLz15H+sbBX9DKkRKHRUAi41kF8kVLZSHuIMy8B
qtkqFLZoH6vJZPpMMgVou5gvrTG4IYsVaelKHyBhcjxqq+JSp9Ubus5zMNJNfl2CKoRE1Hz24kql
Rhf9zFTv+zb341e166DjspbxQv/ofB8BjTmaVdmdF4CMV4OOzzgMZKJsmz4CJcuWUBtVaradUQVx
PkXgLozh0A5mcjVvjgusO535BVLFWW3auwmV8p06xx3lQULxACB2fZOnfVmEy8puHIduDgwnxc+H
jOUE3cQXZKbBBM5L0Rx0q9mAMk9I0vtaR+qgNpbtqkjY0Fkej7dGnDnndpmzcwLM99TlfRdWS1Sw
50z3Yg4RnvO6ltbRGyb7u82qoicvyuGtTswv3dJ21NysNHp2q3V6UEFg3qNtlONHVcpDWicOM2LY
oV5ay5UWLdnJLaoxLNI1eWYVoJAerZmfaqVyXPHOyOvbSHBFDQ2hHfHyDPEVCrlte+UuE/0dVeJA
2aqoy8Po1la07xVQRMCU3ObBVpeRLJyRPFvgX2uCojShXhGXN3QJzfXJNjfyEsaQ3TEXTTjlQ+/3
Grxvauc6nKVrdUY/qL1JCwJjLU3Bg7jwBBLdeSHs3fGODgCLnCC4iKh06BJzxhFtCB3ox2IZQT7X
+smcsuwB3cEpjIhrXzMWVAAOioKa0uZ3a63pV33qeDslWedgW1OrATo+vzSWAysSvG4V+DBvIVdC
/yQi573ZsV9yfSVd5813eRtjUPWCPoZSz8IBOHQ4jojFd4h53ZNP6+8iB3CPTo/JvmnL5SoeXfd5
nRK6SZoyrU/e1pSw7euR9nNu0uK+qOrmTiM1dikSs9opmfaa9kV7bzSRtWu2+SU3BvCITqLsNPpH
drG20ayWkIMaJ+CG3TC1LJ2G8o6T1/uyGiCHm2Nz/ZppGZJzOY6BYSVUVL2a/E5rd/vMSbtQRevd
5+C3noxVT26KCptWsEHu2kzXzqUFER9sYcWjxu4N5rKycMXMJqwsZwFMF6lnY4wpzmRklNMxBSK7
1h29KOp6tXlts6OSPVx79pjBiqx5r2CUlz2toG/VsC0XG6afoBmbPDSZwWCZFvWAosxw7tV2uajC
mrGp9XToE1CZlOH1FN6fei6v09WjK9ClM8dopvh6geUFBhk2FfYHWCQaLOEGrcG5TyivNYC4gQa4
xasbxaSrO1iP4s2i7pyYBGiOuoZzPNh+5zTWoUMCas/ZrjwsBv1fqRqV/qS1ifj6Hp+DDy5DoTaA
oY4IrC2+N6YxnlJLGXYQuW6Ia6kO8XA/CScJra/11kJ+Da2AO64/R12Zwzo29OvILMaHMY9ZLwbo
zGnptb8ijvOfVC/ifeN1zVnNe9dH3TUPtSl9VhPvOW/ZxXZZHaussXdOUozXzdo0e8R8KcCYLfvO
dNdgihLY8+KtJSojd9JW8ExufUU5x6r06wQ59jDqaWXK7dEKppgx2HQ8tCFmhaO1Q/TRle6VZo3F
rt0a92IU0UCFdzA5dCZBpJsZSZbZm8NNSb1jDBnG0TZZy9NKStUaajOIMsQCB1Y4pVzDZt9iKayi
HkI3Iqsd9yM7fbDJP0xwnGwpYREQfHVXb55AmKIq1Nq2/mXT8hmWRQ8bigK4W61KF4RsAlawLGk3
5gikvIYUo66UOXLsvXshL5z7W2WlhGNbexn0hWKWC/oZkg9vVyLxEebugjHOtDiEeTU+xb1C+d/1
0n1RAIKPZ20IY6NJHuiE23YIDFWXimxeEFs6AuvrAv67dGuqzNZo0bFSrU8RVNi4IuzWeMn2c+a+
1LE9vMJLkj1jjICVqQkwHSvRg7ll09QlC1P1pv5Y9DqBzpLhnVRULTiW0XV3gbclpNF8xImGXQ62
jNQgUnW3IzwFQWQT6E/g5M+j1a3h1jjDMXGG6eggMHRbDhWGo9m2Y2MT7oPH+p5l+nTPvgdbXXTe
U1QUKh56rD4aadftOXeXw7o2sEtsnEGpu61fUkzt1w0fDBioGYeNAJpnbwLl0ibdXZwq6n2SmRT3
ObYQgzEaHIyu/jm1XRW6xfS4weG3zzTyFdFggVuhpddXhzrdaTWosTpP6Y4fXeTaukUJ1qIsYj9b
jE4as0HIm3q+6yjjB4pt6DhX3niq6jiN/SSfAeg0CV0CNMaHZTqQE18Bo0dWq9HjN/VP2UKuKm8N
+74poXkvu9gJpqbwHmKtIpYpmLsKP/I8JXYBXGg8G0rxC0phkpqKXt84TtaEdeuYpzqexnCJ8LjH
2ej2o96PhxlE1BUdbWBGlmp8GDJb3eklJ84AeemVGs/LY2LBQbnYaEZWil4QMONmxLqXPLtZm59b
dQJ7PVvD12Sss1DtoQgykkqlut7YJ2WEZr8qNfNugFJqP+Rjfza2jYLqlijHNJlWkEV0ewWFma63
AMhJ5I9rHdTOBH/8qFGsa9OUGqlR3FcevRtxYxHgwQdA+KVuflq31jWSK9O1tU354+/7nP5FtWXS
uv73xpUPjU5G3HYQdXo2Lfs2dDNWdxG3uPGKa7twn2rX+W4m5Tk2NMzoMIV/uPunbTNoiQinhWOb
H2l9tSKLRpfendvecxLcNCU75Cn1RFN1f+idmZ692SlfanXuIJ5DsbYgWQFHIl0hTT7o10prG8+/
f6R3osGPnTw08EDbhs9twCn9z1YoWl/Gsc5L51bXF4+jIEv2tFCgY7sMMzjyviC7GenFYVsc8pEI
LTwo7lrcxFmZ7Axv7fY9W5nEIwnvJjWiUHxIUl4LpeFKyDJHJzsoZans9LQhjzOkDSTKXvHS9a53
IrXyHY0n8KMbiox/6Ij6rKfNhUsMxmjHsVDG+OebOaRZXAUCmzs2FogU3St4HQ0keO+uhznr1S+/
H8rPmi2hd1GhC7bg1fxIdVFrrbHmqzre5d3qfmuMuj4JTRX1+za/LRdk5BhW11+mav5ablXyh5bS
zxrO/nb795X/txa+dirWacpG75bOutgv5vVCSxMgIYqpZvpk5H9S/fhXCys7CZw8TU7E7DS6fWgB
0xaXl8vr5G4cxvxqNhICl7hz/jCJmszSx/VJhyDEhTS1abSc/3MWaSeLUyMeo9tEBRVM7kjo4Zr8
oUI+BeHjmSwoOnuCPaQ+//sJ/fwN/3dr+f3fRrQy7XyNC2O8Kyky+r3jftNa7U9cC5+tUlrp4cQi
Y0aT7odVGo+1jiohN8FZf1JqOpzz/CE3lL/oVvsDo9QnLYJ04pF5s23YDBEp++f7bL1eexon2m2C
D9g6zTdI4g5buv2pufMTJiXuA6kppG1Y24/kGEttb5FriGQjgACIYClgmeTVIJBDeQpUrv7EMZ/5
y9bedAC9fj9pn4ynxzvSe4zf4mkfx9O1oqyjzy++66tDveI1r8V91i5PNdWD//+dNIRWVc1F0ND5
SFBE+xjRMCSodwVUekDvLh2AkDSjJ4JE4+9v9ZmVhoHSpr8ZHgRYOT40rFbDujRzr8d3ht0kg+/U
G47jRg5dbzybhnzoSyt6wnZKQYNVR5PXDvbWmHqeo+wMorQg17UeZKvbvzbqPAZDDgN4NZbGcSyd
6kLcBL9dmrU7r97ILXbUGqpFyWnQpE+5J8sJlmGmrU21+j+M4r8WJQ3m/IfWMpYaJe0P638iNZZ2
JKzvFkMlFc6nfsxmGT0l9MP/geryX7fCJv9tED1Zt3/bzzjR/Frvlf9H1+9nq89gj8FVYQth6Adr
teVz5bTqkNDjQymnMK86IS1TpltDb/+wJj6x91iM/93qg3Uq48geB8VTbkG4+IWzhFGEAq8nSD3Q
Eb9ff9pnQ2eoDpp4cHCgL/XhvWozTZzOgkCFZp4UuYUtIzc+7Dc4o9V0BsEjkDVqhBoAthLI0gqm
0IpA3yV/ojQwdWbpw4HAe//vUT68t0merHX7zb11I6u4t9e0kHZQJSinDBARTeu08mzxwe1IN8ZQ
1QFTAHPrKZT9O0+trjOyij4UMcqum+zo2gQ5DHAmpvfXqzWaeHX8+Mqkwh/pMyh0qjKTFXuBA4X6
OW8aAkw6Jy9C2XWERd3aK2an33fm4r5FbUXni+7Fe2Aqa+hlM755Csu113aQ7mek0Nu1dnbdVtd7
+ODnoM1rmlUK+gZ/P1+fnFzQM3Euc2JCj/7RAq9l1vP0hnPbNV3rC1mz3Tp/OE0+cXc82IFo4adS
QzO/LJm/7aY+swb4Q23rtq0grSKV0LSHranAnhxVigjrVF622A1//2Kf+e//uOsH/z3rSWKRt7Ju
0ZtuT8NEsYYeT4hyZ7BKrRp1YeOoWZjQlH+qopZYRCupbf7+KT7beijKWrDCkVWnu/+fr96Mqw7x
VJLdTXV16ZTpmTr6zir112HKEpLw6tvv7/eZE4Toq46DDqUr1OQftl+pjHXUu1p2p5gxAPcSak76
PBr3MGjdct13ek4BnVLMkLtB0s2gklEYDu0JnpU/PMlnZ7uHUBcnq1iCjyy9Sa6WTdFb1m0Eeh9A
c9M8ZDOJhzFsqUNRzaRsqUI6UPzhxp8ZIBgB0C7j3iqprX8OOUrai85pG9/FlYcqgzdEO3hsBkS4
tD/Kif97ZcPY4NLYyNxqsHt9mF6KsHNejQsxIrgWBdaaWO0oL1jXi2HcEOUiEJZeO1vX/uEd/314
yH0doVtwLCjoP7yjGWVxqY5LdufW6+08VydIlva93V4603v4/Tz+20CgpKNpQssHexn3/OdwmlqN
wlpOVpsurMG3Zrf27an6gyP4rlL2T1OtC8mHLdTSUJl+XCxq5Wldp9nRrVHD29yCVAjSZCjOrjPS
txRHQzDNGEobNSrqhu6mH+uWWHdBPwZYjQCoS/f/KDuP5bjRLVs/ESLgkZimJ5OeEknVBCFREpDw
Hgk8fX8rpTvoUxF94g6qKJoEfrO9Wdt/KIvJPcRTs9rY1bdu+uJT8kXQzD31QN3tg4FUvT87y67J
spbgXRuSK6zK8/246oCNWKXkNmy3pDCCLpl2HtzN3Jn1gek+7tEwU6qDmARXTEDfrqYuvWPk3X3r
raLPZFV+VhGFWGf6ae/w3EOCjA0Y08W4cY03YxXT1DlQv2MaHrrPpJbt7IzpDvUUbmqHSuUiAJ81
N12qz4Ow/ZbETZnTLBX5lG3W1Tar6df9/71WAPyZYABzYlf/awYxeXjClom/PLoegP2mTRiHKQuf
//dLJGL/161qJDOC3QmZTIfh9h+CP2/M0O9I+DyeS6u+ZWpK9d7O1HmA55Ld9+HYHqak9UE8zcL/
Yiv+W/rr1RZwQgFoxcRR/oMzq8jM+pXT1o/FOcdhmgCGWm0HCtxUEu3dTuayTcgiXarqvyi7f/FL
4LoMaMSKB5DUcr3/4JeqDYe06sr6sXU6Mnt1XG3PJlmx//tk/y3nBQsltY1TxEDN/wxZTHkCtbRp
/mjHgDvO0X4xgzUta0g8htK7lfHo++OXegKzxOuPASnH/7KAf4kg8E5B22bgiXAG+fK/5YKTDHbf
G0352NUpEDVV6NOKf0EcU04Kdm1S9fEHyauQFvrFu2XSdrA6jFmYw7heQWGoCcwHiVIq1+v2xhpm
7ya6WMl/Ub//vgzBgQNe49geqGX/KSdZU+Hbfdw+j2BID2f3uaubt//7IACy8f+l6ggaoQNCz8O9
wyD8jzuf/CWngsqpngHJ3oKRTKXValORwwyDGDj05Cajm7yowqcg6E+kSLc2E+W8evrZLu6jV80/
zm1xV1rkV8OfFV8G8E78tAWkJX5Iiu43cfpDfY6oOEzfsK9vOrt8tMGOp2epJNDc3lkFuKak09dh
eKEMof4FnN9L1ofrLsn3WTsBxEz5V17dnYsB+JNyd11Q09wKfS5aabzTsJlpbl6DXvUSUyAWd/6G
nP2O0zvOqV2sMRgYjsFHSmq44rb+WTX1k+NdXoMEYNXFpp2Hal5a/bJ7cwT/3G/bioq/5nWOi8PF
nV87M9yPyeoD4/aru0zbmnLENOm2RefeMDZnt7JJdxJuyOro2NXmxmiqFwj8R06Fvpck+cagFrga
p39Gu33PreQGlFdmLNaPCSWGXWHtptygzNN8ONOtt5RNvWXIxmOQFd/c8/kpXdFAULjBmkQfKdiS
sRmYCI4dnkLz8lpHxRdq1E6tTfUVf44aCl5IpN6Oi3twqSjyp/bdEcqWy1AOTtLbGCCJmWW79+rw
ITeoCqKgYOf5PVB3xfKNkse7fqpeA8fQb7w7fnORk/0wt9NrnKR3Xjky/c6hfn/6Oln13TnoKEJ2
qZc/98d4Gf9Jqb5YL8BPH7rU2tj0IK2cmZkP466vurcspdDlzA3HXvJAlfZ+Ore7Zaghh/A9o+dw
y8S7544hVEmYPNuR92Em1q3tV7uWHtluVd0b1AVMZnzwqsv70lcnRtjRMFG7W4+qSbMH4aSj3iCb
f3a1AUIhnZDjcNOmwz0gXSe36J4uZbwv6ANqy3aXUi6WMaPLi+Znyl52ujTDz+/iKDiNyXCCsN3e
ZqLWJeFa5tfCz6PNMAWnVUP3GhAEFcC3MdCbTByg1yzoKVGz7gPSiEFQ7xg73a5XJc1sBWje0+r8
OM3D5+zWPzsv/senvKaJ7I9LU/y2aNhNpuAnWJePsxJ7l7C8SXuqR9r+fDPa7n1N0bBH1QDzDr6E
3oUQrL+znMvXoe0V1N/ky6ScMqTQ3OVVfGin+qYCvCDoVh8Nx1n11LiNU4slH+0uZ0p4qSlBzme3
qwV7czaYsMXcMGPihFv/Kcx95ikw2QQr5RuNT0G+Zt17P11hmjDaFJOLVnBmeTX+l8JdHsZz+jx7
+IW1c0j9fNxOQUqdYtMAI2AYsfVapZTGWpQeOFX4D5AYceWv+5ECtDyc09eAMvL7DFfHnpMnYzbH
o3kOaYicittquICSQTGJXd1rk22BIq7p4+F3U3qvjjCH2uZk+TEZl5vL4jNobSaRFdvkG5uHhtbe
IGfBQUSDBgjzTbilvnWb0k0x5f1OwIAM1F070XTTdCqQC3be8JHElC37zsnxnrtgYpHgTrRbu/41
k+nvaexoadYFeuKetHOX0d1AgyIYCnaxeuCfkqUObG6PC8U+xKcvze5iM1o16k5abKw5oxQBeP4b
jjOgQONND7WKInpGQXjht85yt36QfrLDClBM0Q9t745tH1iKidQzGoKNs01KeU/0hYLY+hOIy7t+
dd5mXrYL+vSLWZ5JVFFoagLQVlnn+8bPdoUfEHyNtwWIFXnn7pPog3qojzYpj/i1c5Mes2p+plxx
PcSXfUe/Ji9KK+weqgXs9mfpWffL/HPJz7crykUmpznmkzqlrg3QOlXbezbym5KyYtBUQLiiz4oo
pbOAUTTSopG2TyPloZXxO/E0imu1YY8Zjb/nrtn51rBx4BeCxuo88ruALuhy7QNIcZk9XbK4dDTG
g1kCiUJrceDEX/uyvy/86ER956Yfkp1l/UijhMp+QHfbZM8kM3BPf1sg1gHFY33Ij+MU9QWn8zTn
yDwbaMV45j8kkE/DpBGML1WZHs4oIQ+IB8FSsFyza0Bee8d7Ar9vAqbs0+InEeAJPrg5pQ3+qZ29
pvRs+nQR8Zn+HeyPHR422UGempIADSIAFIMNk4Cxxjdx8MJwcQCdnnWrIzNA2LdhgJUx+ztOhoG3
zKnptmZsPHtG9CAZ3oxIrxBsM/q1sFliAAdib34e5yAFKMU61L1FQSC1GoYvAgawe+N0vwofQALT
WecUbfoosi5/6XmYh6UX5Z85zGeg9n3N7YNmyIG9xOUrsZG1tmPSxTMH9FKWZXuPbt8GTfvG2MJt
vPwwzjXSIXM/p6680OZ12Xbd9JQmzY2bZrQgvMIGdFzu7QzjdfmRJjT4zc6pvgSnikwAvYNLEdD0
km9iug7svv6EKbeFB6Cb1HkP5r8z2Xd+07wDlLUVdwZDuzaz1W0Lb2Z5cbPq+CDFckuAqvPucmN8
zg3j1gJQBNdvW108im4BXr5QPZhO+ytvSnAYbyzoKuHZstTSgAU0zP1WYsWUQrCPLVIBYCw7K9Y6
SZcAIJupOmpJh/FLQwLcqan+GYb1nD7HMCv3Lk7uHJcG8IByl+Qkak2hcfj4VNOQ1GAo5NSxU8Tw
xWj6UzFYB4t2cAuP0dE+BCLg3aT0aGZjfhWWNFpspxAZyqqCJdXKzCAhJ5m9hMnnNNMRXtK3bh/F
3RYlPLRHEZKjhpR+VOZ3aP41RWkHjkcyr4+HA5HBvcXFUsX1yUr24/wYTioJ+A7iMm0eFP2Rs7ZY
j47EyZzPvmN8O9KzCH8Wlio685vc/xn4KyHTb/xLcwwrezfy19j2G8uKASNKb21WE8U04MJxQV5/
WpwGXtdWFOlH0846t995txW/+TCV/qqc/Ttn+tWlANYaA9M7a/8EDP0zi+/pRqnDimqZ77NrHeLh
2RUFL8Cb+Cn1dVm9NnGB45rimTF4JIWPubbQsl6iS+9NCISSwUNbTFu2/6rN6aVAMj7CKhN9UWeS
HTDe0s83dtruqV2nvbRMbubCuXHO2R8TV1ttuwAclq8NJZZ20lCl82w1NFG28eNliX/Y7Ib15NaL
CNTx77up3qX9+xmTQ2+vg/ypcMOdZJwz1repSXNQ3510ODD6prGNY8FV6jh8K71vXfpULqs1gyho
XnevtC2m7SrB8dhCU/vC8RhNfLPQnTzbY79uwvNjwmAoEshfGOyJf0WRvWnUgONY63Na/TKXdwQL
R17Qs3PeFHOxdlffxR5nNIDODYKyKEImdgIGjUeAedkGHuYNwG49zVumMVDN8sIYv2NmH51i+qr9
eHRaUcT5W39Zr+bfVJ6fhsqhiYleiqG5aygWbNRIkuWHy1ycUvS6R8NvPIT3DU2CZ+sxYa7cUiQ0
R0VPHqMht4DtPNmUVpbLaG3zLrqfw4GUQOU9gPn8ux4JkDdj/FEDNCw9bvTT+7D4UEblvoqPGG4H
JB0oEQ7XXnOoGKt7k1LPTcocqxmaoPTxoYitkxkEB4tWDMMPdkNXHZ12SJnZWBUo53mXruIH4JIe
gaHeTGfaIUa6ervSeWmi4fs5pGOk6TJAPsFaC0NmA4TpGyPIn6rQ2Y1Fc6u3rwrKOGlWotbwwWPk
X4Wf4oQJBglD8ooLxbwY9vQNRK7qceKfkW88UBr30iTJ9TrNBbPCalHH01FHJt3jD8OP5OJ9i6sZ
cCM+yLSWL2U4P/bm5d4LcJkW84wMGo6D10yqVXk2WzV1Gd2XpsqfIcGXsg1uenP52k3NuBv9y5Mf
ANSEoFshFTzf2UcOEx7S/BTXl/t2jN6nIDrE4fKTdrJDZU0BKDM4RkvBSF9z/pZQmYqaOHZhPKzH
egafoHw04/7GHZJD2QlvgaLEKNj3Zf66muoflIbcUlq1L+rkIYqag9U5z4CAbn0n+eiQV9Ru7KeG
kWkcIrhPwU1mh59TFT3GOJvzOaHmzr8hmX7o3AjMJ7oFQis7NRncb9IvL5LCDMrXTUP8YRopErr8
ypl+XTnWgXxvxdJbBirkr2PK0O0qxBzoxzerXgHFZ9sPxZSdJC5pFv1Wpe6rHzcvbZk9XE9nZiQu
dSFORuDMG0/24hgbgL0fKKwFkKn6yCqa5k3n0AeA3nTUMQ+Ffxc6ZIvZ6OL4+2pZHszWu6XZdR2a
DU0MyaZchb+buDl5qGuQlLZu0r+kLlq+tQDfdNqY6r74m0gpn81dAqlc4urWL9LTpXymtIF05rx1
z/V+Qdp24A01AA2E6MpVtdqJB9zsH8IaG5m4IxdS+/NrvDwjWol624m1HdP7Yvhs6KiGu4cLwv68
8cnM+rNPB5W3k8BxsGcdIEoXl8/nQJ8lClbF/XueA/ozWncVTjSzk1uDzrXexTTdTxl9UciacqYu
iuVIUGJL0Vi38csTD5Uclurt7yVKpEuo0ADDId9l8+p76lj7gJs1R/8+KkDAHaaHcAgO6QQmCRaU
mQS78ypeU6G37cDUkumlv5nxAM90o/ZoZqwIKUf6/UMIKjKxcslFgnVH0SZUPSwWiILJITRAZyHc
iYxZ6wp1Sl7wJqFs9OmDvmaAyFCnoQXq4RTI6Fii85OP+xQln9YFH1+hXlpHTLVRM/m0WX3BcAc5
/kOyVlaltHT+YsZvogejSl/ZPu6BDJomvtwDf6EdcQsusQaZRItt7JrcPojl+DGYtOsAzNGW8hg0
PAd6wTmy6q3kcRvbRIfbe88dN0xw2LaXGw+nwerfCh/UlPG8ttE6nDZAuxRZ0x0G2xbnryyKkO5J
+rS4EPDMIAqAXjAfFvsbL72aXBx2TIvb8D1LPizID8PWcEZmDvyspy9p0W0AHcd7X90YoDvV3DhK
0A2/SfOSvbr6SexVhxy501XdOfH51qCX2f0tGq2jf7pOTZnEOfIWHXV0sn9M5vJN8/erad/rdMog
2zCUqnStE9CZBxYHaj/TjF7oAgApxdx4iH75hEXsb2zkh4wPEysPZ0sWHjXFgv9bX/AJ2QErWqyI
LrS3ngGxzaWEhF/EJmq4mSYyspzfklm0JA/0GYX0awK+GOCOA2GeD7yBM+1+tfWLODONzQNk387+
bU68vXEvz7DIABpa7J3pQhq3jMxRv+6czkd3Ve7CyNznyce5Hw9nlLBtHFJ6a4yEIQW6B45NZrNY
zR0+JCLzlbvvUwO0GWPfms39RE+RJboFKo+/5CLFp77vqcvnuviRcyGoTTIbYBY2w+vYIrTTLtlm
5cHf83SLMeBiUEkmkTwx6gf2xP87fEEHKjCYH7vy08cKeyxnaqgxfIWIODsfA1U8H1mgJETTAnRc
tMW+gujr6nKwm8tGcke+XUZ+hGxDA2zSTD+37A4g/WAoEYd8ro7iZycGb41nOZDp2P5oxuQgprHZ
oTzIju85vaurmAZHnZGEvb4PL81WW0+X19ilSdZxjuOZN+IVYGDrIeJJCVtIRq+rS+HG1jIBmyYC
iwCXhrkW5/5dVgq2JsjWSCuQDxPzOHneCRmpR3iTuXEILmRUqfd0FtvJvl2S+xy7WL4wfh7DYL76
Hq1r3DsHIa4SfbfsDxd+DzbPTTRcbp0pfYrKN/yfe6zxTUMkwJPSGs80U3t7lnmujaNedaUlYH8E
zFkk9w5+KoMINhI2Rv/cMl3xUqf7qx3vv3g0G9Nusa4R5oXxY1gRbH1wQH/p0EgyShdJTU6/om1y
RbpTq5785Fa/63CLwMz8LmHD0qMs3GShdUiBFiQsrOt3cKvmMH8ewxVILbRpYpjBw635gGmNrwZL
8nL6W/bQj3iCLyl3JLlCX+vJxv6QhNRf6Zb1VSzagG1NNN6eCHeRe2f30mM5YA8yakyA7Jyw0pp8
v95DfBijEDu7GwL/pY2jDXJIUq3CPytp4p78d4habg4FzRuk5VhZDzzVMS/7CvXFTzwbUQTJjPQl
TwnSQjLPf4PuagaXRMNXpLQOjh3wNrzutVjMJeDnB4IB+x5PL/BAmn5NglxM46PDkJ0uFhXeMGxA
pGxziZGbaBXJQQNgC/PDNLqHwaU4gzACqxYP+mZ3QxWKwiP2AEIhz08c71jTiUCAbuPXBh3ThDDt
I69B/LQVwp01Ifq7XxmuB6eoi68nIKHNvchdKksCZKgd6nO/19x2U2NrE5dHJ7JuZ/jQxzhSI2wf
z0R0EjwiKRWo0G5iuhxRZDzp3CccYPAhOYMbzQdsogWZFWyGMD9d35Wdt2bwwVqcYj74HHiCedp4
JycYAXEKdjbKrLi88FFezCv0JhjPBbApbrLDjOGo9YpukdPENMBFyfcK1DRnPBe8FX5Eh8q9g1eM
+KpNeyenPzdoEkUI9O9mar/WyHcp+0vpPeco8Szzj2EenKLVeDx3vwe/x+uIXkcjeUhR5u0ECu+F
MhhKji711wSQCAvHqbX6G90JWEKbJmDeDLZ/2XfHM2M/OERJOAIys90Cpf8hkTO50+HshhsHi2WF
KZS/UBaziwRmZTJYwwLVtrzszniHs08bFfoBPGYHASNGlt1YC0886e9WBTHMYXiojLFeVwWg0P58
a1Lj65J/SdlM5dZPfTLQ3J4U69r0rpylg+NahjD9Jn7T72koBHcWFe+znR44geVRcTnDhzYd4CDN
HTfB9TTmecdeWFLnclQLsREuJu7+aYlEed0vOEyH7/fEIDvE3fxYl/md7V8FIYe+xHSzdMmdTL4i
AvZfdfhMQg2M5JAR9kiy6sZO+qcc36Isiw3ziCiI76+akOvnpBprWTOrns6947T6sAloh+cngDA2
NBmdugnSL9hO/lmhwRzHvC0vL5y6bGQizhuUomw+SQqpNpByTyJNWnGPalSqQX3RpgKsJEk2w1sA
GlbPL+EhMb/VnybkmB19SH0w5ORG3EeA7jbDaqWRdksJnKJzoipdfjG/MkpqPUY+aKX+NsfGuIDe
4azAnsb+stvwNqaITS/GMIQ9RaQ92Mcg7Jhnf+935TYCk77jfDEZ6zrY00yFIvy9EtNk861O/uxm
z8gWYnm+fVtydiFA0dKjrf/9jyTHiMtftAVpVZnt0lkdFl+O58qNysIpB7qMzuUBEdOAX2qxRoSH
0T/B+JL5RZoTmxqJ0QHctPrwiCplLlDD0V3rBVteVQy80cgpG1httYcKp0KseWGiAk+ap+meuMLF
HZ5Nc5C9hnqPoR+J9ZbG/XMAAgg3RYvGBnoLFJmBUPyl/uJ01Z1jMs2hqG/M/q3Dbq2Qc1nsk1xE
KWALhWkoS7UmfBBO5THiCCjexqcD501Hb/yIjPIrdQxPFy/ZS6wbAvs33sKGOpP6xSCWDak4WQeQ
0HTQc7BG+Ym9+q57iog5hfmnPCSEfk0ISWbfXJ/3pQ+qFiaFRU4DnXuQOUZZ4m6F7yARz14UuSco
7Vj+C9LIXFk7bbKnRYcJG2XW7yoCnwpaUljEK2O6doqku1fEWUfPKrm/NPkoMZJknJZ4PljW7BdT
Z5u6Fwla9HYJ3cGddrIw5cvYm1CTSBGnC+rB8Of/ePkH1ODiGzuKT5mB8YMPTO2PYvpt9taxX8HF
kDh0LXtELlYeRa9XMzwG5pqGN3zArCgOLpDJ8pFk5NTdqyx6U2M20F1XEYMSB59oN+C8szgRHLW8
iv0dZS2Iz+a4Z3CCMe87+7tMB85bAWgZBas+eQlgycwK9+DvbFz/zfPvF9J2ohjZ7Nh1CXj1DZMl
KrbYUP0wD8C1mg+EPcVci/uMvVWoO9X6wSVyCLIFYUdZV7JpsWBtzrVaPfFrvI+uOsv443Rc+x40
QrpcNWCYoOHy3A740D+0/SUhrcI4tBRU05FdaVGyuEx6kRQXNTKMZoDSuR91ErdMUV1xTLxQ7N9i
IndOhDGyutoyirmm1htMh0g7Y8eNWXVA9cnxYiNXbx/zpD/T5AadLXmwc3uN98BNJYNTB7diMcWI
58E7ZNg/qEvhczXuMY1YRoR3hTuv98F9Ipcu/t0Oq5OVundyIqS78Geo5jtATyDsbLuruRQrr4Et
Kk8Z+pUj6dfn5zjp10Q41sP5zQUzpARNSosMZ+a/g6PMJngmzD3S4SiRAclhgKSMCdD1oyFo8N2Y
k3vPhKXjwIlL6Q3uJPfAimggrn0k0z+jw6xpSEjxX5+ZluMXnxZfRFwItAWXzI11g39H/+G2YrIE
5Ho1BszVjnM35ucUdZKNVAdUyZfO8Z4mMt+rjqnvLMvCg2lkXWMhxghtD0zR0vgtb1C7dPr80GXB
g8wJma851Q4LY0zGS7BzCFmLlOUOev0em41cAasymA5D3+PeaOrbgGSELHLoiPk0WxNCsgJgxfOX
LMnuq/pb4VTgRoKDFoWHujF3/oLJXAM8hM7hr1QIoLOqRmEq4WXRj9ka7UOSW4qBcMRSsmXs7QbH
usGAzOv3nFbMOWQWDnNWCP9IHMF0Hu6W6+QnehBvM0Bf8Op3V68Au8Ismq0YB6bTj4OludFt00O6
IxJR4yQYoFsrlSj+IAgNwvWupduFSPPqzizKx9wla4uZcKGY4OKD0st51canpIrBCHMTKOTc7EBt
+DqT41QUDEkjX54vVCqrlgz1DEWgwuE+q/WOcj6zCceTBGg8keYJ7M2Fm6Pic+8v5dvIhksjPgyE
rTBnsVxZbuL+FnVr5XhzJj6p42tYyy/TByC6I16IKrMy7Cfu+y/pOoQbIa2iJzCDWwroNL+XGYQO
jvon1sU/ABtjCPZKPiLEWc6vORho/As2OVtvffpIeTGflv7ip6g4FsQ/BqCR5g5ENODGfCyqpqJR
m9QiJgsU5BGrqzEqxEfR5Oxl2F2jSBYISFj2/V7GLnEU+4yHGlRHWeHmkO0yD4M4fRSF8ij+bk4Z
O3F1qxvyBtITUuMwhr7VY6WQ4Gx+EsjWx4uSw85HZKmzcBST4lo8qupeeSNojgDATBA2gX1lh4Z1
b6WHIX8x+gpnguqm/p4ZxofARVfiyVBdgV37d/N1Vp48ACECWNLQdBMioBgpBZmuqVW5bE4Mpp/Q
H75BYcYXbp0FIOrQa/xfQROeCTtxs1KZiHA6gsDloMKNSxDRcD4WJp9M22xAVnPwuF26RCS9Mb64
pb83OQMZPTpylNk1JsN+BvgehsRw0eP5HdMadziQMs/A9sY/lrWDJG4xDlEKMr+TsN0s1SNLx+/2
ScUM3z0kH9YFtjAHJCdDGWnWsPLxe8DGwI6AsmNqUhoEfdB8yTijMAAgtn5XSGb4Prjho0ND91h+
kEUfrhQD9Utq8r1SFFcfCvcK0wvL/laGgwubQZDu+K2gLkBxjCV+YBEcSl12h7h679Fj2Uvhk5Or
Pmk0Xk9IKR1QwOahS4JB+sJ4Kl2XzGgZnk58F8fuZmWNAAhfU4KQhajSDi5HpOz1vfaXLD4LnvHI
A85OeBwwZyXzL4O9kyOQVyu6e5dN0Q47GXAxv+Osezu6IzyivKa02UrBitQ4sg/5kUgyifpwzu9Z
u2wK4ixmvitzggaguyDDmxA0jPC1gSQRZtJROOGUd0o4STXzCVYUCTfoXN5yU4ZxED2KfrnlcvWE
YREv/6wQ7DJPFNBMhmd5yfZ0L4aRZFC4A3nShCaAce7aM5Wxguikxylt5RtzuRw4tMkPkH3G1X3A
kuBPpFDEc9XYbMrpt+8RGZ9A2QBvR8oBXRETd/HJiSmkAdoin39GurYE6BgnJCsaTuQLZwILwF1Q
nsUDdUB8p3uBhvktP/9LcKJ2JU75FqoMYDjX6mT+8ffu1bmXUyoLKQ/Ap4FwuEfW6vr1FoimPw/S
cniwEnm816O9mv3JkMO41uJEAm4EShDIps5yuCQkW9BqfvA2UUU2ZC8NzkJKwQCUe8EdE9OYZPNr
QhRQMbzCe4Ykoe/tzXf8uz8szipCTD8zfO4SCgbNo+mWh5C8ZVqC20ca9a8N77TO2s+wV/o3etB2
omKF3ES0LFNKJHugZBB+mq1lM1FJUkMpnKsYksOSJaCj41AU6EKYyy6TlsFkJhICW8qpWtBKPA/T
EgknCDUL/WfTns8PZVwRbhSVoyZ0i1dhQ9xttL9AiTxTMpVdJtS3jfNtejnfZAG5ZsMAKOkXCoyn
eDU+PWTU0IL3V4aRwnkY/XeH1Bx+MSESSPFXNmI9ACLGAbFEFiqbi5atQ1shLuGfpWBwXgloHazA
hck1jAgdpPF8K/+9T0/YOQciUfBDQ/ZMHMjuR5+4ENoEXjszIJ3Hx+hvBltCPDpAX1J8tFdb6U7x
5VWvyO7XU6lgXxuhQ8rQ775x6nIuciy6xHprcFgXBIYCAjCdYps+Z8+OaM3a6pKTFXBXOJjyzSWC
wp47RbdRjoWGZcgLUk23IjWIIVBdmIFBYdFqTogMDHteF5OnyhcCTnhwS1XcLUBrJ9jH5l73FERf
zPpefY6oN9TjWu4hugYh7iI92CqGJ/9HDpnWDxPMCd6u0LHseZxVm9oMSbeSEhC8H97HUcQhd5ms
dnbYP7m2cUO9Ej9FQOhZUJ/KZIziVeqap0EDchhlXLCgtJg2zLHHlB6OhX0GSv1ZFLAq7vjCBQB0
qXCk5GM04GRwyATilO3G3MZehn05fsoWdOz8IZ/iRkKbAUIcth4Fdq+Uvz4SksGC9RRNUqgTO4Rp
MThqxV+1LsPuGhc3RIaX/ElMcjVCy/NRJhDFXGuZmxh2axEZNNdSyEYUIUCm/aFetgg1XsURhwA/
Rc7jwtRhFazICWXzvg/vcahSWf2FIa3E+m3mafTvIjuMwLq5yZNDB4CdHB/JSv1eoee2909smOuU
BKLZsrZA9DUZuwJgj4xU5BNyRDEXyfMI5GaAYx7dJrpR6hk7gZ1JFmBQKhgZoF6U04kqjBjzAfk7
kBDgwBH+JbECLRMtQ9BNUS7IpPprhbPNYCbiAMc3f5JF8BGuEstCNJTUDfIWs3SpTriKL77oWcA1
71U/dPH7Ox4h0uTLVN5B3Fz3ZH2VFzJ8Z4OYogo1ilj/qvg/G5f3KPvExdQBJPCoyDP7Qu7wIZ0w
NMRgy4P+7g85eA4qJbf3V/+fbidpGqhEC8acJxCnE5aGoFoCrqqp3zibn/LpFFyQjyZ38EJMlz0p
BIbuuQCaz4XjpJEcBgRKhWZcoJ7AHCAIafBnBSkpVSnPC2iPSBB2w4I4ZtXGpPcJLek8kF3JDCgT
d8vGZYXCN/IKCDJwlazy79kpl6LYUe2bpzL9kMcSLpQww/ESs7IeZXLwaZbAx/g/r1PMhi1y4RvJ
KoxAvpACG/xyKw2S8CZZv6p8fJvz5Mo4rAkdBBz+NTIJyyK8eZbk+xx8SUHj4gdQP3KCD+peULa1
t7GM8DlOqbD031ZkkCslw2fgR+9NqkJCpJR4vgRdL7Vy8aoiY0RBZhgB6LgrQ3AwvC+2yw2+8upM
RiKuD0NoSTLLbIQW+BPCxJklU/CvjyDNzSQJiTVdpvhOFwVFSHr9Wb14Uu9nxYofOB3mqvxCqHqk
6cbAznHH+kidzDVS9+fj0mOAnPfVTwSajtO/Z6/8Q9wDWtotEijyo43ffif/3Ho3IhtdGBwAIxB3
P7oAu5KTuBb5ELvi42J8oGYY2cZvxhcPnEaeztp5GCZYqkIlmGpabHr30n0QWqfBdpC8B6drHlVx
ZZ6Xp2s6I+gfy55JK9Toxc74LhXWM54OyvsjILVMaRYxFI4ceUcVGc1ZdUTzS9woGMUhuASVlQWD
IBVBmlHI2MdXqUpzd0qcPyK+x2f6AeApfHbSEDws7b09NTFIxV/ynrOgBonyXYYrPC1vfbg4b5jY
YZ7e8hYOBgHF/018aeKxcQ+gYf/uI0kQA2IbEQnhUCAFseewqrOHYX7kuFm/GBrmkc2vBWMJEzZG
YsmwhVH4I+6Z3yCOldFqgD7FluNlo20+Amali1cCIGR//DM2Lzcy353VBTN2fJCfxO4VUpOty3ok
5iX2EGvYiLLWoAb+5QCn7mA+cgRhmtwNkQDTjqqV4O2Mdz0EK/e+smMALowbST0FGHjjNbfmnf7o
LI/6CFQoQFTUqRLdQ9EpsN8yHYKo6zKC7ohiUhwyKbDiUAohZaXLYYmqpzzuDssSrj2A+GRbiP0V
P5Y5ZWMjYdbsxE9cBTFa3bIist4zNSd4XRw4UjodbkQFFSMQoEiXAYnqTtYS+CWJNRwiwF7WSTKS
7H5UbMDDFl5aQkZkh6CvcgS0MT0i/jKLsUMEV/6fA+kM0633txJDHBg+cphS//LvxfKclizHv+zL
NIGXhjwD9Cae5W9XCKsIkwRvvHFWWyX1pLApO9bFDmV+ClfpfZAXx7iK1wsBiz7ogTmbid8DXAvx
nZNbdgrG0SkujVM+fC6AUfFa3iEqkwdDgAFek+Mrt+2vWbui6GM4k8vDGM6r8XGps7uh9H4xTvqj
salYueS3ne8c5CFwgiLJMJj/of/qkLXWXuEij4oDn3pJJVNcwv1J8FPOgQQV5AEqHnKhe1A9kT69
mo1fUWqexPO4rqsFeHfsPHIDlZlcjY4O9BmCD9FR4dGrBb2Xo6NtsiEuU9JEZjWDdBzQI7U3rscm
L6AUbU9nGFMUgIx8hFcC8rq190sSxyMyKJ1mEX4Win1kM2B19QXfU9dDgkSBjcz4wXfkMjqku+H3
suy4Upq2HiqbZpr2R2oys8OkMprCNhYvowA2DCi5wLPnLvmAhLMOFBmHhpvRWwqxKwR3fRgZZNha
mjume4al7Dgn2EUfuQYzrRtZOvwxD0aV4cFIqDfO8FNMoA+iuhJMdZk7Ujr8aZX+LKmLg5FZLgL0
NcSYVc0VyyERweevDhJf/8h10SNqmT+mzZVaMzmf3xl5fcOJO/g6js0oWJfzw7TWyxFkxL1SrAnp
G+q2o5pY8/WAJVz+eLrsQ0tqpi/KgGNnQ5OSTmy7dTYDNnN8/uRnCmfazXSrSg7FMJEQUs1UIGEg
Ix+gExZGm/FWdRFyEJTolysOBStoyn1bWPNXOWO626ELN4w52pF5ufjuWz9TjOZ8OlRpiCCNzN6j
rqboFfVN7gsxfq1m01mgDOQJSdZ0zXYi66bwnkhE0YUmyI8dkSxxiU8a1aKEvQ7x9z6HuVVQD5P6
wtTj4dOE3Xi6EV49qtjC0QWNkfuTqOd8XC+9U6EQC7/Kc66an/IE+gfoyrnG/RD80ikXOnknuiA4
QaUhLwajAajS5emK1Ikq5EsQyufpmXnNC5TZS1WBNmh8sgGlPng2f3jugT2uf/EWGTJ6NflpeYXK
SXLmdh/cwSMX+91eEWOZPmSxKdCuCMrcP+k6zYaZzBIcK2s6GB6200jDGZ1u9a1sdJ5iBjdmO7NW
h5mtWOS8u6ZUyelHlTQlkLjirpKP4KvsdM86PFHkH/uRq2mK278JLNG/PA4+qfAUDejyR6+HSK+U
MrnKoUbttBW/LyEI9FdvlN2y6P4aJ1MwrQUo98LEblQLj8ouP1RkAeXHq/HVJamm2JuOElpmnjUG
FmqaT4ubW3/YR+GDrIKeWh+lLTExpTVLg1A33Acn03Id9uUBPoC+x57CGGIa5uJvJW0RunyCx8lt
HezoH9VodQ7hYOzwUlUSbQCeNIbBYh3xkw2mgkv3RuMLiSV+jb2tj2RBf0hRADoJbRmuJ1nOkfMn
1f+wdF5bkWtJEP0irSVvXstboPDwokXTjbw98l8/O7nzMgy3KZV0dExmZGQEANhUITOwSB5VA7Qw
Z+RAEthPPsC4SDIqTyRHY6PfySbLYAq3sP3yslKOfG7it72B3ZmrB7m2Hiz7wuuWyls6fRbJ3o//
TlqwF8S8R3Exj574eq5T0O0nMZ4ck4SUXMwDWOWHazirekIi0v1T5eWDQ6SIBD2K0RcONLYXk/kr
l2BO/v+W5DL/XUJqtggXIL+UYxdLUOu+Voy6KdCbePKGNAgdbZMHZzyQU4CEUiCOqt0xZFwTqJbt
RYEFBDTBsNGyjch3yDr/3WiwpYbMIiGvTCuSQRo6KNOkawkVaIQw7pGnvc1T92TRJoAOCitfkjbT
Xd69oru0bXAX2ngWZRG1Q/iKfp8/UPl/WDz00fNZA9OjCW7o3M9MsXKtOn0yk/DNA96SzGSyx6sc
nJUVHO15eYfstJMtL8W5bxrpw6zo1nOCETuz5FjlKddtd3k4PtnZfN8087iqwbiEHdBM+o183SSQ
dJ46Ulq/QGaJIbPx50PwGAtd291UXL8I+n2t/D+5l701Wf5ew3fTBlT8jOkjNMJnU8OUr8g5Di1d
3VvlctAH/W5AFX81YaeC81H2CSuABoMW8ccWPc7tWLE7Zn68hW10JGYVoEpqZrwC1RU3FpPR/p30
4WLPXU6XlXNWTbInKZhmtrVu7ndYJKKa2FjbGobaMLyGiexc6R8mM58OU/NejsNfharpsXMNmKg+
GwlJGwASq5YWsv1UYG+CUoAkOVpW6iQP8SGX5A2jSN66r9OHqkfecdTthwFBvt/DmhRY0ETBf9KQ
hA3oZ3lj89DZ3JcCjhfWRZX502j1SdJDf6RrrgBHTjT/kTLY6Iw3v54/ApvQQ4e2NuH3WbbvCV0b
rTk8UTeV99ZR0CbBGek7c4vkC2DfH52PrDKBMWmZAL0ZeqgLM52Q7D6MW+tU3l7OJXYZKe02mJHK
w2ocqCzZpQmQCY+fo5geStb2MLcneU6pCiaj8SErRI0aseOPJPAFGFOUfSl62golTGzOd3ZeXteJ
SMFR7QkHS+r0Z8FwIeQ/W0lA2EV3KFlhRBtwZb0Uy3Bm/QlNDIIUc2G5NbQ3S8QusYRgU7JzNZNz
qKS9k7Wmj4PAHHG27KS+ObTJY0FdtCIsGX09PxP3LIZ3Mc30xy3V0TPqLyEmL0gIgRJm25Ru2obI
yy/gQXnudyTMQvQnhF8b9rn2zM6U8ZKHOH7REhdeG16d7HJSBupS7wQFXlJz2Sjd3EJJUat3BaxB
4Wn0NYwsbq6o5yu3irD2ERH7lQkSx69CahPMTEB6YV3w4JjHoUQATltvYy2NaUSkhV8fMDXGVBE8
SU5L4h55Zxl1E2lZE6KMpKMczdyp1NxlAUp7iMzmkYrIOM1njIPuOhwA2tzhtuynrJkedLBVgfAk
rJMcdqEuKtudRksIGxMnJIrVhw5OQIMRq+AybLayEDwYLVTl9BEDAeJO5pxUZGWzoxzfAYcGy3Di
AdF7lJwTbaBzl8Pq4Ex2iYhH1bzp4bgRhMlbir+mgVL2kpd/fDcchH4Dr+MUcSr/v5RS2cFWyoGc
QgTDBotJ3hflE89rX/ORlvCeCsEOLZNVOjzWkHs4anct7tesMkoRAyS02Oge3WXcSL027NxN6CKN
G4UE73PpJqyHX3dxzg0KQZsGIpHAVskSCoxpJ+twqDfCrJJJOEtvLD36DBF31A31t0BYMnDyU14q
Ao33cg6PdsI0BZHrqi84mQfVxmcSPWbsoUXZmuiIzE54Cn6HSoNXJp0ss15FL67nn3p6HRkMfOm3
tqqeGUgd+2O/6380DK4SXtzUDDsoX4LB9yGrvA8eGfUFPWLImWVODhEeFrbTDT8R+j1SP5Yx4Dsc
mBoCZqniJCi2fAeu8G9GVV78NvxnN8XGKzBIgFp9lIBFJmXYOrQbhIeRKRa7ByEbcCXh7/JDfpNv
0ZcjP+Q3Gems6B8Xa5KaMHNThkMOYSIQPiFvnx96a+ib0nD2v19TmNt5fI4cZhI3SqaZBy1NJ3V/
slN73Rv1kQfUoR04sGe4pPSDIv9xVCEmNvSqQm07q9TeVc4JqQDBreuufEjC/ohvxaPAmaE/n+UT
mk6v+ugOtGb+Zfe3O3cvUzVcrpGnfvst5VNgQXvpRUgL2HPJLI8o+VBW6zCoqlchH8nQDMirnKxI
yUuKQ/dggYSwxSJJtfkvdJKHw3PkdzXoHb2qBUAOQ2HrQl2Pr9lIOyjZBcQaepXdiL1TRpoh6hOi
krj/Zib8f8RdfEpBHWRMLQ64+o44QkIPYWfIO3UxtGgxvE6hXeMflDgxWrVL98TOvpONnlcAp3Qj
vfJCVElr9agabD48Z3wYoepI8ghPhxsXLH6kUlNUy1Xmtyw97toYvJuj6iutZ1epXsoMyqd6a2dq
p2EEzwFjkky5/bZ23DfNB+Svh2OEkeGuarNzOKAzTYElYSyVOnbs6Q7sGDmPKCKxuzkeiucEQVJ8
kvPMf+d25ODRqbZL6Mh5W6Afq5XDm+NOe0iMW2vi21SwjZz+XpKVsAa+B272Jw1WGzL3bryTl8Dt
M4M6B0dleoG5OuRPmZOkk7xmySS5LbZSYb0I0MdvQ5/JnOZj7M6MitARCXwpC2IdAzYhzGzioKEp
fmlZNl5NCpwKbbAnidJHUtDfTUK/K9UPoTv7qt94nxKC/fcayWYsTRM8ETrXwiYHDgftjbuXAq1Z
JJiYj4LZcLt6ld5zM/wSZghoY+76i10buq2TyB8D3r+37OwMzvFAY30/Uj6Itplyw5WeXqXAwhTL
XLVVNUUV1hkDIv9V3iGBPqOh3Oq373VsGk9SYm5FHj1zf3ONJF22AcXwBH9HBk13w2+OLe4oaedH
6Zg0VHBM6mLC3ELB6ivpF4RYDCTqGBKvj4xSNWKfwtRuOSlEsqtM/SO5wv/3FMeJPib9jediNGzE
dsgceAvSDgGM3tTfAx8Na4uBNW6qCSGBY5gXfJdYTbQ9+CHbEx/mHcrKlDI274w07L/IBTA4JIED
9kvd4stmyUglVcZXtvZSOoVB6zLcdosU/VrzAFG2jhKsOt8h4jPxxroCvlvUqTHEcQ5krqY9hSqF
yp4mAiZZBEtNpmTCAUxz7wZXOfPi1z7z1Cko+zPHhgvCwVNJy6akk0KcFTp4UkDHCBJGPaBttq4j
2OUBviuj9VhH9QMHsG4M71Zu0KxQkxoO5TNmDlCLRuwTIwhUSfK3RpwCjtdIRqglW1oouVkHAzFa
GLSjV9WciWNUk+toOdEgp15lO8zfGQdKmj3BS5DGqC17J9m7zYagNZp2yDsNt2p0PWSdosl+jgpc
I9UPHKxbnHtH3vury+4mSwK19nPHSxao1hiDi1QM7ALQpR2qY2SrU+8F1OEq6xRhh+EnxndU8GxL
iLiK9aA6BJSSzgGoiwJKMalvnMrRufrA63M8V8/Y3MB/S8Y/sphbZ4I6FqXDVW5ZpHYcUkya6uio
ZmKWs4WsZERWWYS48ORmk2w6e7kikkMbkh9M9MNbL02FWHZkjUAtkN07vb/hGbK1Z9xzxyj+lyI6
+AUc6RzsECow/i4bykhwI0L31FIpcpTx6XJKSOJsmom2R2e7WxsT0M3STFdkf+8F1BpzfAnThBM0
coNxHbRiSbBAFCU2mZbwCa/hn773dgmiUmzESIbO+2nS/vZB5a08tmr5hMcxiTPFjqIFNbFCR7io
dF4dUz3OOqYGHU1MayPA/ALnzbHwITjr+bOl+UdSMYg+QFRpnGHkV1Ex1SM6qcbgJzXryy9Ozqry
p2yXlSas9AHWe3MYaV9FABBnA80PyJzik75gXJRgx9eU2ETP8S3CgWNdx8NTELP1lI65I5nfo9MO
19uMMuDy+YpCITQOI3sp2bRnp9jZMO7SwWYtEihf6S09dm1qrZPEo5GemiuwPXsyHfICTKgG1MUD
pGL3Q8d01WRDAD4O8Z0qMOoUBK4QtxtUeogHdJqYQLZ/0TQJ7GcOa0BoCebcoQe0DrxL01GQzmxp
Fki4TO2ab+xfwp+ST7T4GSTDvPMG806qe5QM+zDaLVBQZJfQabsX+rjwzjwCcwH1Uf1FcXMnwFiP
AYcbHH3f34iGSG83b22KHBC0GI14na9MlYHbt8t+PtDsxt6T0fVLZ5DspkjonSXdMa3pgaJCG1aX
RRgbzS+YLuzjxd31dHGAhBk4I6jFwJdz+A38SsfZS2FTn7xLWvSbBUhOeP9qDH6jVsHHpZ6OlQTv
guZAXgHka6Lj8tKTpxIDkcUwEL9Qn6vJ0AtwLz8ITOz6o4WvmU0z8BBUe5JJIM+1XUcHQKcJdr4U
rXiGMCSUQKYcvjtji68EzxwuGH8NJt64tXNT6bnin4QtG5SvtjK2UORqqISKQIBbYM8tHeguKAUa
JJhc3Q4mrH+AnaUIlvxJSGsEGSU6TOHRJnX0iYmxFDOYITXnGGPGli95tYBSkgUtNFha/wVjCCLt
wFl3EUgv2C3f9otmw8Tp023VWNdU5E5SWED/cY+EKUyRMRSaT3wjOglJdXJetUG2JDxemUOkD+S8
P0LhkTNVZi2tqck32FCMCQghZgAG4fKsAqN47vA3htBh2DrPdfW84R/h01mSRjnsUe9buxwAbjjt
5VDiwBDQuiRmW7IC4RaeXbILSVJZLeS3WlQ8ZFp1iucWHyJ2kaz/DnHTc+le4V5kq+QPIS3xCyNc
G0hCxBp5Pc0Y7PNUfZtqfBrg/6ofiS4lBZYUV1aZ4HvcQZ6OvxgAeZvUc+dluS4uhId53taxfc9/
yoLyEOc9aktuA6pL5NLP2jmIIunGfcM44pQ55iZorU9RxN75fX+eC/O1tXvcd/Crc5Eb0KPnVI/+
sC2/Cg7RqX6DYyzOMiaWWYlmRTuHLv6Nxf426M1bYs6fDmtGwVzEBYDVr/9wnkGad3/njhLwdjTM
p46NGqeYl7DrTn2UXKuCHm65b03lL0k23gyPRl2jLO+ivu0fO+WdYYC9snbQI1LFh5fjBulZKFsm
fyXOG5LuwQsLOo1Ccz/myU4LAfTRAo8c9RNPFeJtw8gds2EoL9Ex7miOjoWtDxKKD0IAUwVt0q7J
bKqRgTArhyMdVMSkX5zI9Tr54TsS5sUqaaaDBCSaiUxLbZi7ycJGMPbKroOrot+zn/svmSxIsq25
UswB3832A4DJI1ZBr6mGthniqfoKuyJv20kJwV8eSTfR84HG62fGP08h+lVFDqxW7nfWUnuFP8LF
K71iU2ZMg87PwA00jh8LLRIfTtJi3sm+O6fDpvadE24Da6ttnlCuePuFBDH0shaXpowCYvo8P3tu
olaepmGfuJhs+KLzlrKFWZexqfaxk+4QLrFXsTNPiMLY0ykcC/00svECqEJvpQJum+lxoGVtbeGx
VNURd1rB9tZDVje+ll0Z0XnhV1sfbKKyqGx3fYSoUrB3lXYyM/PiB9W1Uvm7SXrceC6Nzw6e8YZz
BOZaoxL+0GY+IHIxwXhV17i3j/KzrDrgSTJdP7z41XS2ujJYm2NJoxIo8DBBdjXD0xTA3U+sY8Yy
bku0LVwyXSLWAZWVmijXzak1cmosoB597p4RtTx4c0ONvB9e5m4GrvEPDoATfdtX34/e3EFHOKdt
iq2VNvvQi/9SY71rjfCoyu4ye8vBsEyKXsF26dpT3PWMU4QBznKnATsToNxjIn9QsTnAF9Fgo7Vs
uh4KxdZ8Llx0ihzjKfLNs4f4W+w3zVbFiNbYAz5aPpY9sivLi4wDeOU6RlPsOzMogvanonJlt9A6
e3s6xmrZTWD0GsvKoFiBBe81RG+uI4UoaI+mXkabCjB01ePJhvi3R5u9sqPbMoQvdX6Bx6kKcAOP
dNFqH0GUr43dUwcYjkleUYtC/gUjoP7kmM4j6bYRYXtoY5tjNVd8Db8Nnbk6jM0ZM0P6BOP+U8UN
bkQ09BJW2TUcjTauEYgMj0Z6P0hC0oSHNprWS9S9wzisVgNvw5jhaw45vslqPgU45mhjfue46Q8H
O1VVWmKlMGPk+r6gzU2v5ktoLHjJd+W/doyWfchIeUUq0ED40ttmszFtulqtGH/6Bt+lcuj/ZcXw
IFOznrJbULvRp7CgpVA1UWNdZ0nzZNQJmw6sy878Rj/rlIbpHhk/WjldAlXSL5lE+ZQYh8Klf0tF
us0Bb/zrC/2l4fC3+vx5ocDZVf6zYuNMQhQ1OjpUxWiprsFlzCI747j3HOFxI0Ci5GCGBRsHuqmE
Zih54wVNiXdOtnOB333fUTPHqV0zejxY8dCTiCfXLLWpI+NdgH+sCnANjN1hbVr531G38p18dzEY
0bq0XHkybHJNHi1MINeP0AoqLzfXqo+Gt7qla9bqCuQlCnUYPOdiuBX8RM9ud26FiHYGTtyAYgUE
X0DK6LMtVr+Ps1pte9c5y/aaLe6D1Jp+Xy71GZS+1vnYwjwhqXLC/DRh/bJtkzDeBWAOod2eepTr
thap/moyUfKZu8Nie855GpAd8ebwW3IJf8qNbajMfleZw0uEazEy39DeWg3AcOSFVKPNuQNkEM+4
1o7RcSAztRckX6bxO+n9h6qCc9tmJbgtRjprOVIq3b/Ka291h6b78C3Jlj+IvzKFh/mQ+BkcoN4d
18lg0A3WmB0Ek3D5G7Y4hUuNsjeLF1n1o1c+kDuh/DD494FnBNvA6n/SuWoQDjFHj6I+JocJson/
JJZzTX86FjhtIUKZnp2k2fndcBwGgS47XiAu1DA/J8VSw7kFOBzgw/Qo9CUvtV4RrYADbs28A5JS
bTDp60ALZ+fge4OBomRrN1KIxAUH78cmuvcWNFRyDiS9dY9U0cE4GN1dq6ld4PoQUX0D67+5MzdZ
Wrx0rV9sSLBkKuwSjYssfp/8cUxL+wCH1Nst9q8psgg+zTtsX43hQ60Ah2sbhHgxp+aFDnRK8J1M
u33J5qTzyCMlYW+O/ZU9c/AiLAV01STPUxwIq2BaxYl1l7fDzRgwkGvrB3p+XrRw2UwROtXN8Nr0
FrRVaxs7pbbSEOJaR0P6L0qByKUcXtCI916pH7jjyC7vOhhI1LNnqrRsAiuDduVEZV+uh4AQ0Ws2
+lBQ6QbQskSqSczOUnpPlJciLQD1zGTRp8r6MWpOaUKyqkA+oo+foMTIw+TJS54CCvRlvIomsJBR
siS73/UOZaiyQpjIPCZFc9UivE5i60R1694N0c1ClonWxLiCfWQg+B28jWN1h9kghHSIMY51WPzq
lLZw5TV3HbK0qxDYgci+YoJSl705gca6R7qQ27AIh+tWP+E3so5RNin7Jr7vNNt6KZUFJzuZdk1u
0YiLpGfQVjp9+DvV9jt+LCN1GRnrjMJjW1brwm+S3VD52HzmRrRFv/W5xQH6SQXw6RVoh/Kpkmr1
jO7DaG+N1Iq3rnYN25z8hSiptY8K1c/cesqsjF2UomFD6p8jETaNT/wFquD031uwvMqHyXh3l/6b
+6iwjGURre2kv3cZSrp4invDAIjSM2ROLBxjwm1do5vvQg9vSNoj69uzHqrYWM91/VCoYF/Ch+Z9
lmZGvsnWOJj5xdHIfMhNTPWQ1/O+CMhBy/eBb3KWN4UfF/wFlG963rJ3XVAVdVucANCgLGzjUI74
g2JVyAzYV725XxRKVhqCgykyjUuxrtvHpUgPnuQf87UJiKQ9NMZ2Y/0tD8+PybkLUv2+ww44xAA6
G9FcAZrqyDkL5zXQx0Pq5GdfK+k9KPBKdXQxfLf/zQ0xJO7JEXsivqpnCwPGvvLWrfEysVMpp73M
wczmFu8id9hq9LNGmoHODUK75nJOrGWH8Q2mNPPKqTtcLUUGFnVB65Alx2loT5mawUnqbxUk9lbX
qi3lzIdAuXs259+h4Q5b6E6iE9oY7NQ5HF7tpeZQd5KHsBifUvfQVVentbcdoaCRYWYXSbfUvOoB
0OOR8AjchlMQRpa7CWqDGYATs4/vdVh7L/qgUd5I//Zw9ga9vNVGs+uR6Fvl1uMcTvgL9t7fvKL+
6RHP6Ui6EeJ7aJk7+KSGPK9ODxan7aoJo/XcoEZnbm12dJNytMyTbpn3vJRaJOZjSgs4mpc9C7Dr
33BE39VmirQsHpc9+bu7BgUk5l9obMkQe4WOjFo5WrOt8W0Okth8Fj5BS1AA4cT2vh7aF4LuT7Ie
uvKWbYahbRA+l6mHrmH5FQ0RkKuIRbZr5qQWDLslzFnzFFVSZJZBvLUKvQi09SaPvfbJB8TEnmNo
6B2isMGwNlm87zpwHNe6z+upZCKp+hCmVPA740ZF4nOax3yL+8V7J2GaVzrnWKOxbgnphI5uUxbT
5O2BjXNmmdXRju1bkWYfledtMwT9HGs8YfSxVaX9sIzlvu7xssd3MnOC0xhmzyaG8XObrLO5Blpu
tq1HgFHpT3Gn76NaHXNDaJHD3un7a6ZHj/gZKxr7TcrBQxLtMt9ikosoRUMmCkNx4ohRoGwKtSVN
N6gJzRszTTM4c/A1vPa46P658A2kzmhyo6zHtKVBnDx+PcXlMW/mixXaBdnvQqvw+ObH/g5bxKOT
wU4SVR1k2rVDC/7rk8Zi1QuM06hzRJdKF/jOvjbct3pG6AbB/W0w6NeOst02GpvvonGrnVHit2Bl
d2Nkkmdne5VEsEr7ikIpcKRZQL9LhyVYeeDgPW+Jlq+N5bbvE4AZqttfc9OiZaBvUOh8i5ripiJj
XDsDXbA299c1h9R1vhF2/rJ5Kkrz29RoTkGfbHXmhaaMLxSyPxHT345xtNNZO6vZ164FFuETLyGg
2m5n2t7OijuVeigygkMFBcs+i6gIJevFqHZ9Z958v0NwtKS3mFefTNlLoRn/Wsc9JSKL3rjGA9Ax
iyrct2F6pym2Nyef36PGTDEgRcS1wEC+yukcLeKf1vuKDZ0WHW/GEgJGrF2OF9OPLkvIoTh1MS0T
qsVoGJHO5gECSQW2BRjlwWMMS2IxM5jY0PIheuk1cdNyfG1vTigsGHg1+2RbEEbSjTn5z7aCcdLp
6txCRPBsAUt4g7ZZQGgdXLo4Gz1/M7JsJBdGH/jD7xcHuyiVnjpHb6AuBLeuKe+suPX3uWXemdby
tUQzOsrxhkmSZDbl/QPn0BJ0AKs0SKv7QtPeUT2HN/m6DBqt2t/U4Xb8tTxEnP0xKWj4xqPBLiP/
ZZlcNI26PxkvbsoJP7I/LFNDEz0+pnVrEPVCZoZBVX+n3mPngddzUqTWI38mH45IaDR4cWw6ubS3
edtFB7LbUeaA6kpJAnWaOfuSCc1xGkyZHNIaWkOWMvYdehm0ZR8HBAO5HufO2Oe7zs4OBacJHyum
RqiSSIpedepaYU0nYMUhyi24PZU2xHusx6ExwXGPhf4atdCICd7Sacf2w3ndo5cZ+OBZ3ouGGU1f
gfS7B9lyayBu+kEYRWK8BAIiZQvkdKgFO3fc6H93M3DauuSQDDE97WvjF2A6MRT880isMsJUDlMK
ff5Rn7g9vqWYmPywz8NLQ2HPpVoYtJuhCR+SqeSEonS0WNuZgeMSufLWS5MCdkXpixfaf0tygkDT
jxN+rx2utn2vn+awvdnioZ0YT61T3remdQQ4fnULneuH86dBiXByWS6UTC7yLW6k35Z6uVaZugV2
8eL10AM4pgwSamwvzft2YBwVAYjWpN8UbJO1j/X62tX78hgvjFE0LDRZ5N3rnIAgB018iEsIYYYG
vQLVzA6DwpVnTM8llrH0kE31prFSOh01giW/nDYzztq0TdIixNjLiuYBLmGoPpul4GnDZL+0SBJg
e43G9iitBtmPZhT+ua4tXN2T8KdAWI2uMVZGVunPjoV4spEn97QRsGW1zeO0YICsTes01k5BmHwY
k5z1UfLsjfkDnvFfVKd3pKK8P9xAIpEQ0ipoBc4trcjVg0ohH29RDVJ9fCdbnBOpr0SVlwHuqEuO
Zi39vxx/3TlMKTDDWgbsX7qJqtYCybDe9XF4tmpzI+e+fD5JbFTS0NUel3DrehAIR0oWCeSCuAtf
UEa5tXO9DRz7ZOrtAVQB82gPEXqaJN1iX7SwaYIAYus0b5LGgOWp/cjuGwI7dLZ751HFQTZz3yzT
iTHcoC/5uYyFRX801JeGKsQMnm5Hl1Bzt2UqWrreM+ZwGyQ7j1EBWIb1F4KX/Ydf97eqjs8DFVmS
FVDLwnxs2vBBpgxapScrEamz7giMsZFlmIT+vvYcQkImMl7cUaStbeK2vIDlZKav/41lWR7MRMF3
mwlhYVpH+iVa2j2mZn9lu/IgWS16vJ5JInRiCWC7Z78fDVRIs3SXjrRiWOpm5I6/irX+PVySLzfu
P3A4vDWdS8F+vHR9uGJ+oMbQkFiYuzQfEWmL4NdGxk5xs6RRGOtYzQ238VvdIzViTfOhXBKKwVbB
blyTmBA9LZjPGlaHUrAL59IJrb2b1h8ZJvGmg0V3lU4nrzFe/ErfWjobcgBRbTbPWk1Qomu3scCY
g2HHUlndPFazq1BJDasfOE+bsC6uXpKc8HsH7+4vIQugIjCRF93CWLQWbV0rLmD1oKu8KLhOivIR
FK8kRBZp2IZl9US0BcuBVGO2zw77j5nBKra0y5Cpx2XUtskQHrOaTtXB/Bvp4aNOxwidrMUdBfgr
1CUoTvP7nKm91ronLbIeEhCHOK4F8xNIgIZpp7gYHNJ1zQI1Q9SWoM2Zc4SEkn/NOQxaW7uFnfZP
M5tbb+XPsWF9ylV6TjA2hTsLGYMZ1dcVHH5RHBB9JxUj2zccQIMP6RyQIfgvMO6hE1DvXsnsmEvK
pYv3HucIarjNrZ7ZbOSY0+rulM/9EdYqJHX6+MqpwkoN0TCDKknSPQ99+xqkNLxaAGm6dpUXVM++
AwjW7du4+sJRr14t6XCbwvGKu/lnGHdkXMtpCJ3ViN10EuD44cdrDSSKCO2gTfSkTgvtmP5bSKCq
Sp8Z3Bx6HDLSDMNAPxnjbZbPjzoJb+71pwIbbadtvbWRNrdMBwlns51DtFBNKpRdi1YAfHTXO0SF
9s+JRgIa7zuhULs2TJ3ZVi2n38GyyR9kUnuODUprvpgYdhij89Lhpo32bn1pGlERogpK14P/OWAy
ERAiVfO071tdHC+WvYx1oWsvVp6PmLk3Hy7cTLw+99mUEN7C6uJAdrQr8UFKZaKH8odrTMTOMpN+
tTaZgk9zFnNLN95HsjJSDQdGPlncRk4shztol2nDKZfrr9N8HxiPy1ydIiI5grZoy4W5IPq8kv3o
OayV5CjBCl+bUc6JaRFYeTRXOzT58Lfwyq9YLcAoCbdLRCp935B4k7IuTEAigoCZXw2Prl/skjA9
BUuENKBJUQn9M/1HVhGWxtwq5QAYLD4smmcOeUW+i+VHTpRga8kfHULKNLHgWuQOOIDwfxm6Jw5a
WUMdXhRjZ93xoEUerjjmB4sdgnDITaYNSSju08Za1oN8XH/lfxPyn+wPIRSf4bkwIVp36DSW5MAd
+WCTuTvOea7fsfHwkPxZXZX3/OAXcKA1J7MmrCuUqwgaFlVeJ+TA+/6Ve2+IYxTphwS6HtkQOIX1
SHp/qLKfwb5Xzse0PHAdv8CBbio23EDfGViaFEfqZH8ZbgeMT0ZRPoq8Haiqw3bewrcg+AlsY9Nh
izAbmD4aJ5v8Q24lGdxNWiPQTYaXWeeMUHwmpuUS3GDcdFsLyQh//hNDUOiMl7RHwdGHjzYY28Hs
j6Bza4K7AlnvtoPTMu1C4ys37vsc9GD5Sxovk6L+LjOMOqzmqcE2j/c3FfCUuH8a9JM3np1ZJY9e
Zz8N1GT+hY7LTVKbK8WgCDrRY9MZxU/8AYM5UEXlh0sIyRsZSKJ6dvtasz5IM9axH67jDl3Cgk6I
Z7QC2MaQl9A+CwuCbs+CoCLf7sOJr+WFF0AVQ//KS2NSYwsOYfKfPbxl5SvVqnXPi3QBgrLG25bd
jdiXP+QlTBxprhi4PCMzt/E75KTcwxw+sdNLCMnO+vv6y7VqP4hIqRBhEKBgtNBUEX0rwGPCTj28
QO494q/7qQWmBKJcPG8mCX0jz36Ct7CWOfj7yPp1oRFWg4BG0GlADGl6oeV2ey9DAMl4oYhwirwK
ieJrOrvnuBkftQliPfdR284zwAglwPFDG74zwnwZwhG1oPbxv8nJO3B6FqhrnJT2U/h7YuHOpHvV
P/OG7DhGCyfACik58JeT/c3/ZhatzrJmOaske1BQNWs33LTIXqeyyJJfSCzwp9c2p5RNpp1w2gZk
5HXpHFQVXgLhozBT1bT26SPBzRKXmXemS2aDVarljVnJ/UmgZNMU54ywbMkFGrM/y14UoOeCGjzs
R3tjLuamb0RQtEIZVah/vElWUu3+5b3hjoFn2evgWeewD6B80GSS6YBlar2M7bHpdNnvJOqXDRVk
Rj7OU/ScLkFwnKsr70oN3l0+kYKrYFMU9Y0XHevlmR+2niMLeeUF/s5ZbJK0oPlusuDmhxSe9PBr
IM3Vpvnia+PWDbODPKCJa7nWFze5TVm6pFrcBGVFWE8EktZSAJOQEdiBOpeR/oL4sa2+lhBJ0Qcm
8YRKWIAssQ1zPTCBP8hbZMdgCvnlXpAj6JqsD/l/7Qylt3/l3yZiLiYSs6JiZ2vpvJQNkv8i0R1X
/R0z/kV20l9AEwrktKMRePO7ccU/8KKoMv/mmxqwXkdGy13LWuTqkivR5OjQnSN/LtM9oFVRFW8L
4uWsSreujlxWlhS/MXQebn2ADYK7lE50bbrs2pcZ7Q0tgb23eD1lQru3dMDHkXortR7PpZ+2qQEs
s/OCeLsWBjRLmYTEUfmRj/F8n1XFc54hleF5dwHBNUzinzrKHhJkn/bIyF9kU6+LktlTtGwPznjV
3LSlfITyVNYE3X7SpuYYuwyusk1amBBfIMJ8GK3gNkSIEAIirMoWfW0TSoEfo91gaPxdlCeXpaW7
Jne5uKkn3+484nrsVbRgDgIgIqgfWJimFelH23X3lFI2CMFI5x39+qi8ppN+IxA5ZEO5R5V7r9nz
Lu3mbWTST9JFy3WmJbuAn9VUOBOXEI+bkEr9eG4tIsQpAtaMT5ibcYY9MFOoTp3qSXsNc5Ms9NKz
382w0Kp4gq8ERSa84Nq6b5T21VlA+7YR7J082fRMC966WVGodDlXjPCk0VQ4MhktHSe0JdhJ6tsC
A9ixD+h3mWgQtaj2I1nS3C2dDzTSXuqMHh4AvgxcgpPvfySdx3akOBSGn4hzCALE1pWjXc72htO2
2+QcBDz9fOrZjKfdXVQVSFc3/MGlha3Mvyaw14rNGz1NA/M9gntPkAdhsa6Hmkm9i8jud2mB8BeM
A8WvVQVrI4wuVjfuLP/VivU7xcsfyTxXjPLAn3In3ZTAhfrU2/VsWaz7wI5AUxPtRrAeyyA9G5Bv
2tq5Wh6w/YZKmT7QHOEiwMIE/LYpeMcerx1WZ0drg3OwpLMKsn+dByb1GclkeObj5+M1nr2d3idi
eRtIPamJCD1gYf7dBjfJLlgP66SBbIatsZDh5ziQol8BkWw40rpnBn/254R8WrHC7FtfgTqiBRCT
F+AJCkAQZn6jyzhAAeHBTZNVFbxNJFV8WV7bVQ/643ZIVju+fR6WfLtI3UHGXiSAEVI9OBQIZfYb
c4QSm4+sBhfOR5LXlA3+bjaGLxpuaBPYYGACKs4EmBjYh6DY46++EoWkQYtZc8NxziiaQUJpHF0e
TVVMOxx3VwVnSE5KzjGJBgOEA4bwpA2KsBnMX12Csnf8bXKrq5w5ZfAWYaKlrcCJKj5Dh+nf0cPy
00+KdxE826BHlny+8PX0zeTeSnVOKg73PBrUbuiDDghxJFAZCRF1Haz5AdexehU7ItuV9Gj3iR0P
27HOdul0FaW5zuryEQDVpp0vE5lm3tVrP/sk1bBmuRoz0LY0Qec9baLGcUB/jl9BM//GXrBhAfKd
dbYUtYBFh/hCJntji4IfoGlmMMIzlDrgZEYWHgO1rGYf0C7rxY+6H76PXrOWeMbz4s4TDXpblnLu
4lqhWZxf9PX0UdO1DtPCYE+qq0/8ml65l04bY3KOzuKuBXphpqh3elOx7riq73N4RBEaHvZj0PlP
gC+PGrfZFshMyY1fZmccbQEL9BvykA46PntZwTNrWHK4fTMezTJmKP65csU7Z/8CLs/UCofZR0RR
IIbs2LEF7HA8QjAh0ZOrnPMITIv/rGNHT7lUOOZ6rl54TFxgWIA3yGWH2dcqcZllMJSN2/ack22D
YD0uM7y8Cfw/X9d26O7yWPSTTcx1QYB2YGzpa7YK1TwHeWEcfPS6S/qMW/0dCV9HrRa4TgHvJenl
uQjEcxctclOo+p0FxdPk1plsMWoBn4MydZJnTnvtNG0Ep4WlqnPNvopOvg9CguKTIwh2GQC7yjGA
6od/JtIFxjb7oX4ZayTWuC/WO2f5SB6v8waXz0k70J6ZwZBxOAj3gLg8jE5/tWfccExHBx/03F20
skve10EcT/3GrU6AfHwMzN8hbHf9XO/j5MhY+bz0yTlnB/UQ+CxuCcUtQvHiteobdEBHnRvqQ8Un
RAES3bZ4vAE4/bDha6bNY07JYYljZ+mMoPV0khRTBNTj+Jbk6mAX38J5568mmMs6jupooiO6n/YH
/RR5LvpZYB7I/yK8QlJNmsDXZokRpmUWHhl9zQlbtfAPI/TA3Cw2JtjqulX3/GtutRwHhEHxY6n8
56qnaeLiLWPhldThmeXMaxiE/7Qs+Kt/F3b/tTR0MDA5HEhCkPObzkTOoy6g7FwisugdRPWmP1k8
ndiUPcJs/5Q4jes4c5p1AUaftAuk5l1Xl7Qargn2wuE8fuYe9VDTKAhobvhuF/7XQJaeY12UmceY
0OO16osRZWL3p6FO61URoDtDfwToG7C1stdZVcy4oOrCs+j7HatOSQpQhqpCwATlrsVsw4DJ5QRN
MrCco92SpcTLNVAz7VxQ0Ka5o5t/g+m55uVx4+30d+lBHwj5nEEnEQzQTQKD37/hfSZAS7XA0pvq
MDfgjBxJEygr5Ns8Ns/dIG9pk64d3lyGy1Yu/o64CQ4qzNcMXi5e4kAj+3Zs+MgdmkDmk0E6TlN9
pxoIdjVYRgaCggGfzmIiHJKidDjjw3WnwwrcgFVPa9aEbB1OGUeK9xCNGa3lJwtsaNJ9ywXkJnMy
KqGB1IyZxcH1s62+EaR5qR1fs/Fae3JaUa4CqbIeqJBNRqpeJKINRL+1H7U72X7q7c0umlprpeOS
zeLjhI0yBATcax9jU5D5v1U9frYU0FmZgoZaplPJ1gyofBhIsijzuX0U9JCi/qkBPj9Of4F8gI4f
MdZgNNd+6jKEf+eQWBPSiKwkJlRdyYK7YN3tdNQzpX1MNcIxDp9IKgQZqi5YQN5Qd3jTRzYcvdID
VBuCmMzwYsT1EqTJkwgBTFC66INqoYHb8qKMdkFeviZUOYqIVbdgJwzT5MF4NwEjRkdwofzfrvW2
bdP+sCNhEupyL8Yt3IyDy5CAwW/NM0dKPnU7xeSRv7XsaB2XuF7ET7iLrnQrQoXjvqzShWy53OjH
O2NsoKv/Ih4vFDY++7CcD2OHYrCaip2jAXY8NJ0eBNUrlRCa+fZeLcnOYgCT+P/ngTUMUyBH4CnL
wf82GKjqamB07ReO0/1CisjBqHcpqbk1p8+e8VdZP0Eu3hLn0WfETITS86WZ56Azbb2pI7OHx0UU
x+QNuhQphw1tLM8L+tWYaDSPprFzGZcSD1rHOHo9+fgjjvf3Rh7A0mhB6lSgsbNDWf0utbHy7WhH
F5fZPuuPKp5va4ju5Ge4sWIRQqnBA6jB9PAjYO6DEKAi1IcId1rFtz5i3FhtHOedXJGkzUAyeSzR
juVL6+rXGPsPvoVOquLinTHppvKjded96eAPX3JAT9irdasQvS6+NKcHT8ubrD0JDpwqxuztY0dk
NgR6YcWwYfMUBiUhCxFvqzuTs01viEi+W0G2KowUfqv77JHLhRAhXMp89hnfZgcSb8NTZZfYJphC
EPZQdu87c7qflzMshqeA/owOQ2wnq3Ov+tClIxMY0TbqbLr/y25AwM6L3kJDYGKc7CKaOhOd1Iwh
v96ArAASNb2EdV8HmxbDnLf6jMZj9tLBJVKYAeKfQK5ImkugNyZvp1dxU/jRRtR/E8P4GJHCyXP7
Z7ScF2cpj729PDVO8dJQxHMruPIC9q3oa8BEdIgBvTMJHFADMaKnRWtmhHRmk0wT3GAn2ThjMh8u
xsc+8pY7W+FGQa+vcJaPZPkEVrsZuP5gjdcheXb0Vh+XP2BK6ztFsHXoXskC3ZqI6Ja0JoqTTBad
+ZBCFNHJdujadwibPqtUvZmT+zcEd0kAe+JT+sWfvhqeoihBfqBq33TCu7jJvU5I5mx41qtf5dYO
4OcTYIRuYwTThkWhU9ixRh5owHUAoXydXJmV/azD8BDdc8ojdrnKGzgOHJ90DVxDXJWiw8R52HGq
lzgABNxUnVbZrv3gV9WNluSA+SizMbrMrRoYLdY9Qbr+Oyb4JC4PVVIeQvw8JUePP7wvQ/UJSgil
fux3fGhW3YgUdgUcXAbOUQYl/SXwPxEzuqVcVVLAGIEOouyJeFJ4J3NOruQFxW7pTeB506EphqNZ
aZUs9ysQUGnj8eDTTSAdAe5FeV0h8LBewHP3bM+mrM5xBPaoidjWyXIzA/VGpoBrGV7HzuwPG1kW
1AEFMQ6T2TudUOno3MfptPbR7D5WHF/M6Osco1YGbhvLYpO1CeM3yBvkNwDzaTTOTHy4GW5CHW0V
1tU2l3fDTHjjGfy5ohmtWvXZZqixKJdBa9o3K12eigzcU9+xGJIAyhUlNCLl4ZZ5CCrT+DAE7bgL
E3o3oTLR4S40zR6Oq8wacjhv3phVTrXZRqDg+uJXzZiQk7PYE5QMNW2tZbDWcV08h2T/Vjp9Ka9+
0YVUjbfQGADfd8IBUikdelJFtWOcgbIUwgwuMLgmFSe7Xl4q3wYDDmY7RyokqoMr1ozVGjxZfDGS
ZbrTWb6eP7Sju9fpo+oFUNfx5rvgKCbB4Se6T6ucvjBH/K7s6iFqw3VScROzDDGNMQLb7hyzcKQN
6iLtmA9UhgK6ua4JOzr8TJXQbnAqsFjznBxVk2qR5hxRC4Jp3waY3Llso6kxPhpDPbVtSysgKMlD
3e6KmTRCtsYS7kQr2d+AVNBUh+wk/5F5oFAzv0WUKNtUwKGVU1Z3cwIiLM7bBz+Ytr1fPw4ZNiHt
tAwnx0jWTTch2VA+LcJMQerFwUPYaE2OBeJvaXViNRdIJhh989IxrqVJZ28SJ76YUXpiiV2cFt2t
JT7PyfjbmvNnkMwnvVzB42wHFQL6ijlAVCKhIE3BvTWFv3EIhRB8qX+XC2ftTSMQHSztmYWhr4FT
uAmWuk9xWBlSFLYBzm3dpFruUGBlCOTZgCjm8qMdPSZ4s9ygxwAuaTE/G48MXxnLH8fMAVIIIEW5
cuXak4ywmzK+92X4p87xSTeNR5eDxCanqQLMEWo/uMwFx62P+3ww41fsg0uEK7hTHAxjyOV6KSC9
MosuTeeEic5ashVNU52HBPZQRC/YEkuwsQzm6ZGs6n3lArSIyXyYxL/r8OMv7VNFkyQyRp6rjegl
QM273AXWVVncUu8+QqoaqDuabIqd5qkeR0GgVpH3oLsLsm0PdpedrdQ4e5yGek9llQ9oiRo2kumL
a873boEyixNNySmrvO4ETNt/QMgatTQq2yW1o1vguVDYQZBHaoYW3XTgCVKN3cx1IgamkIYdg1JA
siPqAu4wW/QiAaW10biqR7pJIxOyYcGWc5HhI5XBGXLLelkGTNetx0ijF3u5pS/zbvp40NXJczQn
b47Ifysi7V1ed/XPYpQB2uz+wxQKa1P7fGV9V8qEUEcC5RzBjp5hcgMByteBYOpFYgHm6FnoEzVP
3wPFnsGjGi20/tkYuwzAdMfglxhs9B4yJt0Pw7ijlS5fmaFeJ9QC9nNkIpWVIRlQVaBRwITlUXP0
tWGGx7Crp/7r0kEjV/K1qUjStdq/yQPhfF5EfcpZxgamgFXdvwWT95p7FNxewpg9zvMN06xbV4Lh
lBkC873/mjroj+sbWmQNu9o4lmGIqUJunc1heMO/y7uacwlm3oLub9TvkzF+uqn7FsrmMVR43wTV
n4C0RpBEtWPJxjPRn1OtdW268TcWtoTrM5b/om6aje8cODM5G6HXc0N8K9qp3rp0K1d+MH8bWZfv
dPNHAjq2MJx0ZA0hoN12Hk4whdPt46A+e3LBfr3ZOZQoVanuIaDsEBK6nwPzPNBZmCySRD37yd0D
JlAfE62CII2OsAvOoFTWLcNHMweTUTs2R05PW7kwT56NsJMcLlVgH/0eb7m+/nB9rIKkrY46WpTS
xUwMyHdDk96XYP2H5sVAHuFu4BLB0n916eKvCkwu0DQo7piqYDenSGjUgEYs3D7dVQe8UgB2XKJk
00n57GH4vCmRcQDXN6HHVsFhEsTBBI/rxhqpyFEn6opAzyRAQaK7bgIVdnt6PQnuQEvSorg4Z7hL
69FKMKL6a0IEky3HUZSkb3mG98BCmmRSRd4tDadm20FlaZ2NPRgrC0weQ6InT8LzgppKz+M2IbWV
R+E+isqHMnP8a0in+cub0pMS1m1UsoXiXY4HEKrxygZlhPH1e0oqnDXp8zzO6R5eoX3Cs7o75j6E
pW7y73WuMJvQkPIRPP3szODGx/q5S5lKyBIAXe1Up9kxT0YfHQfg+achnS6cm9ueYVI0LcwhwhNM
Z+aN+Sbvio1YSiLRuJ1zq4dzQIeSWjQX4RnMJ0l2vrJNNiRQZ1rMaOhGyj5bU8towLY+FGxhtP0B
IJB4RmfHnZ9K+Ip3XoymYxPEya7vXF1st6G6b0YBLsWGWVAqCKlNrEdQUyZvg26ELdN0tQvS1yke
u7fO6dpdPMhft8o/ysKhVSDRTkD+MH6RVgdyxjKBwgxszLULxwZwM+Ti37mOMAsfxmk3O1518UbR
vQB/po3PwTv3U8sVgmgLzCTFENNc/hpgWHaxHxXXZA6T+9aSLVmmmKx+4+fzcg0TKA3w1gjPErJU
aS8ontXGvLYaNe/HUCII32PMENjp8+Qn6WruBVj5OEKaLXSizaDiYV/n0j8VPNGjT0MMJFNW34IK
vpSogY2LIvlJnNT+JtpWWy+Fnz+1HbrvjWM8OFFpb42+lOsIK3Pwqnl+jMpr0oj2LgEuvo5H5tQW
ZB7XHmjyRTCzS4hOq2qKwOYHiBwKQA15zFy1yhw81hr3bmzspyFQFbFrfsHM8UXBxAP4YH0WGbvQ
l81BdemB8YZ351Xl+1D1b6S7ex/hD4bv3RZw1HvppmgvgAHCYVx4JyNg9RQQbY+AWB5TEZDZpus6
wManJZUO2/oUj97Np/s9xfUGYN9znwDdsKB8InO1b/MGcAU9fo9umJk91YO//lcWxtC/deDRvUtj
TLHjYSPnc3crygUlztrQ7aL+eXKdT1bxyYVIg+iWtO3n1m6HL6WmQzVh/NHGzroZ0qpkFjvtJPgl
szOQdqyBtnd+9hw4DOgt3RvI0mvljQrRYHxRKv+KOh+6iH5a9nu/ENtuyk9WYYzBymjhvIzIkg4c
Ouind0fPH2JojQHlN9Rlq6nWQeiffd5sJkAMvjkAV0UwmyQgiTrgiLBitqCAjQc3WAjEngBRBxx3
5wdDVm5UAcjNSimY/NQCPRtn4VbVUcy0VaECVHTRXxYeBIdRLsfCrvyLVcCZNkO6glMsUtjOddH7
30XsMyyo09xEA6uuMyg3fuJelJxi0FaYfnlmGgPdamf2aqYhHo5yjVPWjQk3fwpCVmNv7qcENdZl
JE4PcivSDiw8/DdJZW1JhGfadDP6Ccj4/EsQpWRMCpgiFZa5EMXbCaoh6uEdYxcSBsD8XEP/Yawh
LU/KXZcBU+UBkat0jDla2vXMaOyb1oFiKm8UisbHtOsrbWVunLMp/0zBljtoYsRVcvNN5+YiRhCq
9pQ0RnfvGE2yj6FFV4uxmVzsgQPYlU5KlWUXxbWcLfNO+z5EWXQcA/Ok6v7Dh9jc03UmqaHtXFQh
ovqNtxYOWG3Tr24y80kReup2v0heM1hwAYduI4NLE6Z/F9E+haYA3kYuYbrencob+N9NGu+XPv4a
I+tZEYbQXXMxAfO6Q0F3VSC/Z/iI70Nhc0YX+GHR7Qazf0C94F71wWtSh49RhZGMWnYjskbz2L7N
/eKT5TcBrebiCv/oPZ1gkNRjv0ryGZgvRKMw/emVs+JLrHN0U4ymfDURlwEIC5Q2cApEBYH4qCT8
o1T0YBkANiu4N6lqv5vevR/c6SpFgUBPcXEd8UbDhYBTWOMxtfMXR6J6OUx/KrTN6lRrAWdPHp06
k05kbOzCvkD6hTflbpCD7/LQ2uifxYjNVTmbL54NREriSDY7wQVIKb6PjiKptLOQeSCVbW+O8K7R
Y1zEndlALuuj8k7E1VMRiR36MJt4qHeBsr47Jy13Hu7cJyi2e2MhNlUJ/FtP7o0shK+dHYRKHSQ5
Z5AreUCbpGCyzGATc1NmSjzXKYEdgwtnhkw1mm93FcUjylMpw4pJLquFktB2h3XMaluSZTW29b61
uzWQcnBmiGN2Jpn9eBd2SGBwRFld+idPMcgJ+vBOwqmNPIrawb21lMuJijaA2Hc2PhSJsA/Czx6t
Zt7E5q+FNkGZg/qZJ0hZlCI8beSY8euZOxrpUOx986FdPO4sH8ZSZwaZj0WZvxc5ZdQMLwh9wj6C
S4QO1pw2myLBCCxgRtHmF8OevnIXvHLujDBe8oXMZFo2eQUQURnmZmoWuNLuli76s41XdAWIjtE+
bZj2KhsOF4DP2hcS1tS4DVPBAE0Mn6NhXdWUPLbRfKAZdMrHbu8VM6lBOMLQDpnh6osWAe1BvRvT
6pSamQXtLHmfS0ZRUxTe2QydZJTCTMhpVjTWk2umaGo3VKSGeWH0+1wn9XstY8Af8hixvt0OyeXY
3VE9bPUTEKX10JouEH5xEab96HCyZUv2EcfLfpnkfYsKsCGn/RB4mzxPD1g/4pCJOIBNj66yvhd8
HEF4zgy/MofDO2khnCOfkCc0pebpQXb4KPljtwLrus1HlsjYL1s1xlcRxj/KCUkFGeysTWf6yNt0
7ScKMRTzFEfeOonUnhkJ2i6VeqVtf5rMpdgsC6LGLYKGK8IPzcCi2Yw0HW8ediCH2DXOjgXBe3Cv
4ZI/LNVwxugMTaWOxCoZ852wbZRRBG2NBrf02mWWV657wOdmrfaCEDwnFTojVoK/SAc+txsgQcPi
vHc79HysgLjglc6LEXN0mKLPN4MJ6bwf8j9inm6W475F0l2bZvTS+P737Jq7ADm9I72Px6h2Ho0y
k9soOcyuVuU5OFSKyAcaQMBLkqHwrZRMbRDp1a4CJkWN9eqmztoGLAwscicSPFyTeeO2zjpzlr/d
HC8rV9zjKG+tqqZe2ak4TNVwyOLgUAzImNnunyh4dLsYKRczv7W9YBwGOrn8QEfhp+qNE59iGbE2
bzy0f1i+/LkAOj5Z6MswRlqmYW1YCpFh7Dxrc29PYJUp5rKU/k2c4Sby7xPqTSYjCMdSPdfVgyQ1
b5p25RZiY6Bd7bgltsY/UUo5jeLFP+W2ueBksx96o4DbOhaIBAwbsiYSVYlii+yAm0T17+JjRG7o
/dlsbcM4NVN/EJn9lKHEN8vXucdwPX3rU1rjdvlTL9apApuDcEqT47dj70wDxN84l2u+V1Ippgse
CNn2JFFDj9B9pSlqpfBUh7Hd8F0GN8X9Ie20E+ouwukXAbZtMQsQ8SiqYg0YWGpl938HVnFdl5um
oLh3mUdns4MKnBlDUINuq29m4gBmShuketo3fpgptVHY7/IshfdeXC1Fz0+FPUs+alZRSkc3SWaY
+Jq7ytZDl67VV2OKu7QesL0KJgh64W6MPbyDjclPaXy1IYM4FaLabzoHNIcqwmnSHRIv2sm07tdO
3DQX0cPuS5a/ydKfIgQ+9VPuF+ep6v3HuGjEKU7nS8pYza/CdFWwjGRSvbgtfb2+bB6yXNKxmVIG
SVlK69qtBaaK41NSOV8CHGLZeRi6F3gj1mrybwKjZYbGgBjsRiDstqxRYFqP6A7aTbdjMrtWIvrp
DJCgDsgX8sSxpk/cYHIXLhDa/bVI5TmyUo5Ja8bSeSyCdYIqgMswX4wBTaTeBKKfH2VpPRp1zEST
EWHTd7d6ctetil/ypH2NUvHTGCNZqGVjTwJW2pzCh84178cwyHne4jyOuqM7/FkkQAM6ERDkoC74
HMEUCFPhMvgYJ+pdeUnp3Mehf+hD8FKda+z7CJ6yUdG8EE+578OTd0gLRDBOd5OCpOiKit2Eolfi
0J7wDIh+gYCs57zIpr42RbnmuC6419XGK3hRAdiQwpCczDOgTDXw4VyfBCg1Eij2vbNpY+C7Ix5i
C8jJeqCcyBl4JYY421l5s3HhbVoTeDoe2YZA/UTmm7lD4q8os62LhGiPnzXcf9t6o60cP0dZW72G
QfM7GP1zZeWAJz0+RkrI6Dz3Eked3KJaeGm70WK6pDiS+/KoUA8GwfIOV+cko+UDsBv6wIn6oeA4
VMt8y7tIrcwhfRPp8rfyuc9BLB/aodKq9Fb6nBWJCdbWaroPQ8jwFVmQZ3fCZ7fOnxwjf5B2AjCs
3WUI0pxTai+7djeVyQA4ljsgPffesFCDLB1C8QzzAoRCGPT4y3Br/W4A5NvRfpo8tkPdLQAJ5W4A
VsUYHAqTu/S/CRCWBvkU1IhyEUMa7/CcqIJNlza/YTs4O5ccIg8R/jRaY+007iojK+Fh73LTh9yh
JJyURZyKLD2abnTrKdIX4X3Lvlg7IYBOE7ldFa4jH+ycnCZmCm2+BfEBDZrRetpwn+fU2UBYfbGo
3FB0njFnsdfCak9jUNwyp9i6INB11ufC2Uxltgsy86JxNU4wrf4dng6YpDF+swxEfRzYscuCUpVK
78ulebNtIG2z05OfhUjIY2Y15ywPpm/Mk4HFvpVDd3Tj8EGg0NMFFaLSWf/byGEvp+6hcsFFS3oW
K87XhlWZ72Npf2izD4o/DjxFztOkBwAbjf9Eu5eovNJqSXFzw/S8saknp2ytoR6Mpe0fQC9EPtc9
868L40tarwu6XUQ626s2sa21vNAnySKiLGOw0d1wTt/zCn19qahoMkymfooZal9xKAoAaEhhxJ5D
9YXw/3xQs1ybHA6md574DdDCmfgSL/4msQzEWBBPuzbmVd+93vW5SV+1i2E4BqfOv6s22U0HQ1AA
qrvov+JLRO4D/y2Gg9420tLKy7/6Q2Qn0WikSlcxphi1Dx+fiUsp61ZAbisBfPzYnjyF1ZdVoJ2J
QLXzxq8zG41HFzVT9+ypaD3BXFM8QcxPBhdabX2fcHczWePziUcRc2ouywdg3ETdi+ZYc6i8Fyf8
wVSL6u4JrBe/4sYaHFSZwLhtPngMajhwsvgXKX0ehR5i0l/Qjg/Txh3e+eBhlG16490Lr4lXHfsJ
45JyW00o8GTb3gbh2NPIRT4cK2R6GKnGv+l9xz/6/93mHCQrd7vml/qx9OKCyFuzXP69y2VUmIuq
+lUPcvn8QGWALe8qsg7dCOAjcTww4dW3TD86PimX1WcCPxCyusv567IbX9yMZmP1P2SPLzblSNf7
zV/M4x70gR2M81cvQyx/J6x2X3ixfiE/tP2hXj96SWbJqgjvq2BhwPVj0BHqgX+MqJNP4Pp5CjSP
Tk0ZQOU2j3o5knE0JNZ6X3tuxLRyGyeQa0H0zPpBcHUBb4vFwVdVHcmXfeTCWtY5pZOnc6Skob4j
AUojWotIWvOSmD82/v+ekvo65bu+A/pFxggaZvo7cmi7C/klEuIxHkcp12HR1UFz1BuD91qoznh/
HYX0Dze5gUKu0eorqDxY8Za4KQaarJEmkqxhiOzZVvCv04oYQE6j740x0zIAbcKvB+Yq8aKBmz9j
PgPWGlZW+KDvIR85StlcodQ3hN9otVn9HXnQ/AmAhF4L2prdEA++/CwGxJ175GWcUIt2BWSD2bYc
Dpq7kHPOkZBxy3jWMJM5pYp/11OcBu3crsh4rw7Bh5cUbI0M84+Q3Ionx30Sw3uevo6GA6CfxqmF
uUjg0mJL1n5Az1yPnwjxeilkfPy0TWmDuMfaVc+8uBjcEz9gHN+q2IRvilkIH33Q4QQOpt4QfJYO
o8M+/FMV9mNnvP//gGNs6OqYlJuXR3wljZ/Sy4OXD+LdtOdTO4+Mil4nK8MmnXhe1z10Jx4GC6qd
YYi1GJjULTAloB5R/OyXEinvViG/yDacdaBgJuWgoWZd1ACcn6/vcFp7wZ8meRjDWyaZ3sz2tylI
dyyzeuiJDpF6nAAj1bnzlkJdNSsA7J4xH+Z6wFOExzuCyipRv0QzsEC4c+VY5yRARdIeGeiO6qMP
LZBKBAv7Rz/lZvyBgfElESYs7JgkV/n3lj3Iu6wH+p17FdgXmPtMtxsT9BCd0Vi1HyIJg3XQUY0O
7aQo9LzgDo1FuJRMZdG2+XbD4TkN6qtRQLotSEz8Nv21uo6hvCU/g3xB3KumXxi0xp9J5Mj0c3K3
UwVYIP7bVNUTvTM6q8V839TMasvmRXUM2qfYrnZNlb/Vk/PZk1p28XDve+lpxGOLsQSCPnV7cGd7
VdQFDorRYZbtQd+72Zqh+gTWe9PQ3fbs8WSTzHgG8NCibB8yD+GMBHkiPWbPZHdBrWEtldpVhf+i
N/TghBdbZMgB1yjORtN+Ss1DosT3ELqfPZ1UjQRYp2Nz1prjPdEoiU216mr1GhXRozmln02bHyRc
OlLWBMe0PNfR2l2ZpUPfZALPnjnqFAfWNTHtI2n8U2B7z9li3OuFZNHiGGSLk4kRHulzH3RtVIbj
vU6f63Bc00Be61gZpeaxbyTqSN2JMcfTYKSPokZugn+HjNIjGmqXKGz2naoPfpw+R5pZVdhoGNpu
fNNaMYupXrzafO4UE7O8VBfEIY463ZYhcbQsXmsvuaeK7xlyd/siiN5KmAMAb7xulQzxIy1RG2Qa
pZ902q9exD8ipgtHr4D2MFuzxwKkkpcsmF+aCG3/YnwO6XhZOUp3DFv/qMkiU+bD9NV4NjqxUQxy
yqjBTci5d4XxZtnLV5rkgDWgGrgcoainBVrd7h7ODzpCLU/Nfpzr7CEm/PYyueTM2BBPguzfmH8s
d/kN3OaqPAmiUXW3mYM168TeZvfNc/aODN3KReAtaKOz69cb6bfHxV9WErG9qqTYnZ1L2YlXHbfD
CShVTX+nHaFaZAnNZeZSxyFVT3EtDm073mBPAdZOxJdjqaMXzWdANn+tIX81QwsyAAbQQ4PjnThH
DYXWFNMejRfz3qarZJblefDqo4e9B8xxsa8jYooZIh5JApn0ByBe72Vs3sLSRIOsRTxjOlLAkD06
u7zO3sKl/h7q4T7sDEjZivhsNyCM0BseQSVzl3qBZqRLU1EqDYl4VBhU4CFwanKcNdN6o++J2WDa
vuQXVzlvysZQrjH21RQeg5EcjyxhjJa3xQh2ThDectHcG2l/6mYcyhDMKnqSzbxFVcXayXA8TZz8
7Wzg9sdNXJwAnkkQUSfFIQOMeLfwVqIe3oOkgVOcLBizR/Qih41+Djhl0dZYEXHXkz9hk90hCctP
s3GAOGhfuWXveR3KMFlEz4sdpW+R5Rp/mBgNmBsCGXb75LNe1GGqh7feDBBJ9cs/jNfOszkfdDJb
F9bRA5+VsDWx49ghkLcR5N24dFAF+8tGle6hD2iod6AnorF+Q+D/2RLxNvmPpvNailxp2vUVKULe
nNLeQNPQuHWigAHkfcle/f8k394na2LNQLdUJisr8zVO9RXM2layjjbOt5VLlXJgWGzjbSZaRAF9
DwnRelJBZMvuhQo59vPJRfITvUBtTeP66GfdrbCnZ99xnlrbfK2n4AhTDCU1zDDrBos5rbrvbBtj
LYYmcQeqAn22nzSYmLpnH6fIW9WVhZPVYoHIZVkHjToQnBFt0soXB3WVKY0Prp49emPyAvhqT/D/
pTsLnwg1O2+hWFAm23goT1QadkHcaXdWPPOvFAhcZ9rpWXwBgIxwgWQTkILWmmmhk1W4h8himoh7
iL6goAJC9TfK0B7IWrzqKc9bY7+VBeUZyVGMv4vOf8hdGw0JekCMYMj3wRRi5zlIl4QwXIOQyJEC
VrXr89i3l6C3fwFt7+whv7f96WRFahsETH8db2pKyTJ7VUulbgqiq1vR/nAckdrBW4eBVnHAPTea
dpkIs+ea/mXT3UTETzu5k4XXfW0+6EGya+yEcB6DATeBXbbteORe+C4JkSS7GYf4yum7j25ZLohd
wguo26tfB9u8LS8dSu+W1+/8Xt+304SrdZ5MsmgeUs+GG8lmdEq1cTMAOiHagiPBByHdQ0ONOnWK
Y9p0z5W/bCGQeXe+k78ivrCHm/Hl6yEsttZAX63XocfzJKkXU4Avi/dS876mmEp/bRmEleY/pLEO
puEfjTHdpCYofxJ5Mr2Na3koUSVI2gkEcebWMU/pZwUYjee4eDpKYgYVZQ7OsNWlm7dVAV4hZKRJ
RecwzlAQkdPDqCba6TXn+oRKkWEcAvTNoKkDrU3RaOd3AbiDMdXVl0qT/zS2RTeFu3AotoavvoHt
HayawjwpOcxyiAXxi+0PcGAwd4vD9zFEBdKDtJ4D+PC8/qckr2rsAUXEUX3BD+fmineRHASebdKU
TXfyk22Vv4YcBWXN0gdO8Rj2WA1boNKaltoJFzuIU3b4SQEHpJR+y9CYlxUjwWXhXBV3vdhGFYRq
JqWxHUCex65VG2wun2qT6NFm2bGPkB5JQYgX0WUY4zOIo4d55GqW1XcBp4bvgxe20drKKLkZCa47
Ufhf2U5YmqcHlWV7idGa3Z9Krd9GlBpi7gx1T8JeqPTVd9JrbRaPntZ9Nr4leqUIIVnryhg/vUj9
GoOFGr3zNcSY7sH/jH21Tgty6qArUK5ZvH2a5TucsjCQH37KLDwNPiFIxJ4IBYCssBcLN5qnf+XB
sk16uKAJpqQVdMe07DYLEbBrtKNGXTwuvI8hiN+BK+KaW2LAPT+1TGJk24+zZ7hkv8kzSm2HOqzf
6XK+MKubaZw3U1cfFwI+PMJlPWPBRTnyGs+weaeBXLgO3rzFT2iKkhEkJLnjhLRpot2TAWxpgATw
g4eNzxrSDPQNSu/QobRZc3Vy5/TgEc2mhdWWLMa/2oUSwD0Aimv7tXhILrrtroniA2aY2zFVR09g
aY1TPdkSKDSKbGwKBDyfZUWyXLZtTcVR9y5Kqw9uNp8rYctlqG8htNzyQQHnfj/ah7BSeLzoVFCw
ibkrg5HidbGXQ+JvhtL6Y5nAernJsovShvv+QNWuNkjYC2Y5JaOp8+TgJ+6n1iOol6sfjAkooS0I
bhmvdd9rd2FfgKmjNtgtG4r9/0rNqBDNG7C8RtrR6kLum473VMZy04VLnM6IcBhx94rK8Un3C7CI
BiYtpfFsNNNpSX080BZMl5Cq96fx1bWpd/sGJuOtF1Es78A+0eWKveZfrjmPJq4YDM6bnyIuVY8Z
WiWoYeS+vZ1NfdtLtapwK7YrXQ4ZWc3iKpiV2jsAnqMbls+OGAZpcCHDMTthL7sPiCKazt3BnQu8
EfWSAgW8gcl5g6fypI/5r2kO35qlcYlQX3Yq4hyFLFGsB/j1ZjBOtmX/l03ZpkO7rHWQTk7Fsogd
WXM/wDqqidBx936oA71WdXrSPW2XVGrVd6TUY1c8yS5ZRv9p6fLfJJhew7G7cf8FMjhfy8Y86jPa
i1TuXEpjVuhc5CFlVxnwVy0Ky11ZbymFU/YiYeZGALB/bRAo/Ijn09N/ehN8DhiIkjxg8G2vI9vZ
jFxVZzISyZg5Pli8LTyvEaowWz3Am3bGs4GVaPtlfZcX5UMV4tm4GE9z22AX41Igh4uflftZz6jm
hZeSupfsgNnMj67Wo+/rcrrET41nbzzAxU4JHlqzQNa10K/TU9dlb4M+0aPqbn+RG59JCQpT3nPk
F5fAzj7GZgZxj5phSPleFwy9p1r4odxMc8jlRvRAWYHLZr4z2ZRWnDyltIh7RMc9spuKu4bflM81
EEU0LHeOMR00t76fjOGSsT4Rd/B2RTOu5WqW5eV3EbkrogQF++4k75+NSOlw2zG59TeWc68Ci20c
7b1O4XqyxPhP4uNa+OdpGT4K2/oYbLRBoG6HyXA/eM13ncLYzvXuXW/RRLKCvtzbpvZqk8WGXXOh
2fIN4PGF++uui2jJobn+QCtmWcdBvGER3VD5+0aY6SYzE6NVXHrpS9NTnSFOEJxhT84726tfW44E
vW/eOmzK4G1D6yXNoS53nbXxGyHpe5LqbZAZp4blUSXW/dDp+Jm4b5XF62gk01UOhx2xdn88ll13
Cqf43mUFZ2a613t7N8fjw4hab5TBw2tBmTI8iKfReAZgHZvaNxr2FSm7ukDK3gVts7OrceuMyym2
ygMI5WvRG+/txInXkGx6ykGVqJhOOQ1AoNxAjVir6D1sVATpL9TOhlfuMiPbBMF85hJ5KMv2KF+M
6stmYDREfbrGaTSlXqVk3Rr22QbeDzeQlC7SD7L+KuTe5Kost0p5Izkxp9B/SIzEuYvyGqs356Y6
c5sv/paj+b4nxk+WcW9NKOm5kLVzLRbKr/Mvw6MtRbpH1kCKJDCId+9iRXmLcWb4ucze7zLGh5JW
chK5v4NwQ+oAtybcV0h7bnIbWjLrsY5RjxpMBKuS8J6SaE9FSs7z2Z7XYp46KNTN8zH5Hcak2khE
rbVpE5jtN3TNm1TX5RyO2bRoutw12vMMjLCQ0h3n5OCyUN1a7lycAiZyArWadl0oWnERTO+EFj/d
BQWTfz6IjclAFm4C6u8sziM8T9SCw4NJAfnLoVIVl+O1SrS31JsuEk6WLkbT3NvbKoRR3p3VAveP
dSF3etk2/igsynZrcDooB2RX8WMhJk79fOEhcbDbO1n1XZOl+SYg4QaYP8VyKeTOBCyZUNeqjlme
4bvRf2RIqdbKuJ9tdQVYj4sh7Fbq0AzgTiv0/3J9uUCI5KrUQl6FLz9TgS3jv3tX3cDAMTWuw9mG
/uiq7QKS9XRLDwjavYHIo4eg7u3vluPB5ONJ9DoFI4YnNP4zxZLdmdFrD3RGwqqArSg+w0x7TIQS
IjFnoMCmnZsBhXIhRZgH+bqa0p+pXuUpF49LFMtFToEsTh6KKd2544g+7xW7MD9T2OY0axv9ripb
VhNnV8Nc96P+ImVg2dZTBUqT3hxJzxFtL2IKdRpEpjBgRIqaums+0VGIV3qi31ODnMb6zsrYR8Rs
iwJL1f8U/rcLMwb9a3DG6V09Gaso/NHqazbdwPGt0XQEFrzQ2O2h5EEgdsIHRkVOBBkwh8LsYJlY
5/yTN7ERWiAarICP3Us5wCQxpiop7hF/YTCPEdWiVgRacMwAfzJoc2vyKhhksTCiWNsW7XSzyInk
59rmo1fNyeVCPNe4BETzkV7nnZwgZhTih03JBVQ+U8BPdiZWNxzkpEKrDhaJwqU2z1FLyQ5SVh0L
IN52ucZcc9Ut7V9i5kQBbmbI8GCmldsfsmt0f15X1OzbsDz1iILLKsF2PIy6U5m2BztAGIXUhLqn
7C0t53dpQy3PSJ2+ZsvnMFiXIrVWXq8OiAqBBEbWMIATPSQnNUYrlPKogP/ISqmLj7ru1rKA2nTe
VFTGBEEAGuxOho7dJzLYmWHwrujk8Wwiuqy6eS+jarAkUZx2I5hw2MjQ62BRyZjJtiZi3aFv8iNH
ryQ50l0JEJSxZySkKhQn6FmR4KoOM5PwW76tLut/vJPkbFRbzWjYNwyyfHlUf0nYQHZrY7K/g3I8
1LZJcA5ROEDcv/bu+cVibjcGjrsVudWU3ofmd9kaeNDFa7ohY2Tsh15D93YkR5zUg2SqeVAcFBdV
MwQ+ThkkUDfFyk1y9ZfIhuomW6HnsOzzCaAE/tNleOgXMkCWI2/AuicWxGiCtDuTGjqwccugl9+3
cP5a7Py4vTqqvEXquW8rKF0j3ljPMmsVwwGAcisdHIqgSMpCAwAqKMuCeNSzw4t02OZax//7mjSV
VjJNUjSUNcKZunAZ8nB5ThTlT0Rz2dwSDS06eNwHZQVYw2dsq3u/NS4dgGsH05iw2LBgYhvNYqAI
jaTnHm3HDsBfUTzFYMPVRxtO5CPWJtMRWVXaGiDxg4QcX3krZkbWU2ZYB9k9EkJohtXMZA25B5Pd
lQSm3huAYnzKHLZcgEdgtBCZ74koUCxuXfEj8z2SkHklJ1X4STOT//o+/X7UJfx31lFErVH2qCi/
8zoR1lINYzNXn2KD07g0L9L7oAWIuSAvkUBvIseRxasTQuSg0aka0BUKyU+ZBdmgtF7mRNEdp0PO
BqVb4XEDsZMOKvQ3ZLa71JmAVnKvJPzkkXZnBLdUi4DZusAP6J3SfZExyJKjbyN/KlYS3GLloiSb
ngOpwVIqtz5RfTvJF3JHWFssC3xuZMlX3JMlaC2jJZFQDhHZFW6Eop2ue0fiNtWoGx5f8Iyo7/Da
DgUG2WaqvoycPbW+7Mc5OBAh4D9wAnfsNl4yjqKdRAkLJIaejw9NZZ/pQv2F74rOGxc/WY15OpP2
dPes3KRiBegJiAQgdyEVZkJVtviPclVg/cl0p52C7gUFm8NXjn0ZAsN4J3REJTB/XqJA9XSMQUui
EGt9Jgx+U+DJIPGLrcSuq7jhyCEV9zO7n2KjhzDiQKNYIj8l+62YzXWND/93y36doNtJ7JC2IjOn
bhJtZI/FA2Rx1il/K/FgkWsvDoDqWaKNyWfFcB/4jIZcluUDdO8YcHQV09cguu54kDuwIIgNA2tW
FkrOAZyDjolKaGlaRUMyw7zxHc7TJSO5toerXfDTzKGy7INPj08QKv9v1Uj8Yx+41NJl/gwHicjw
QYJJCEK6jeOLM8DTBNPkU2qQkoLrt3eQhc864RiIw9HtrI+Mno6zfLa9bAsj716JWcXsnXn+0AJi
u8BoKy9h4T/4Y/X9d6IYNey6d811V4GD+qYDrQ6KvB+b938hwTmDHt3b/wuulopFzGFaZzjcIVa8
ospDaYnt5k8PWXaRZI6z14heA8BgKFidZKvH8/imwvRkqFeCPw+GlMrGRbM7j/sd7pd/Xyy7W45x
/llGSPbjUGV7VtVi1TsPDC9SCX9xgLwTEVoDdXhExDWAjPyMLEb+yCDMSWoQ6DF4exBXlKO9NH2k
LUwg46PjAJIiZgxzl19ajOxdxhLzwaNss5SiWn2VLSoQADM+E2z4FTYQfBQkgXFlJCLB5cNU2aIa
9DPgTOACrJZ8c77yuxJWJCSzS1iqeVJe7RLYBCu5JHCiA7DRCoQVo3ofBJSQ+H6HOQwH9yC3NXkA
Z6lWbAeqGlDNmToqTsNQ7fgrGRTe0DTeQ961JiaKvbMENM/+DQDEkKJ3i/soZ8BE8CAuywpzgncb
Dh6f9beq1avYAM+dOklUj6b2oefwrjiuHUIKEY/7Y7CRINyyCbTgRxue9Ly72bi9QO588Fki8g2h
rq04HSUOyXkq3ySvqLHndepueeLtGm3ehsHb7CD20xrAs24pWCWHqynLXBxzEh/zMCKwM49/FmwJ
5lIzZIJojh7mGXlFB7nQCUVekRpjNxI0l4H8Ck9vL9jO+iBXiEKjKztr0UMqW5iNT4CYnfYotkXy
7Yj8seZ8M/6Hch2dqgzBez4r1f/xOZnNQEmEkSREfsNWxrmz4wugTAxcghJ9GixmqU1x9Rbe6gY8
62ZiSftQf9ppBEtJoGLRGfA6atWtrdl+6UgCFKctEybr0AEm0HfFg4RRrUQXs/qWw95zuAbFy67i
Li/rPom8SxGiEMz6Bx9G3tlPoBHLjrw4ov2uH6wsO3spEp/sBwmlSe8cOTVk19p5BFCDTMYPlAA+
7iRGBg421pih8aES6sBeyekGH/EvmRlb+yIHjF5UW0U4j8mHJaKkRkz6IqSze1kqEgdr0gk5WyVc
EJPkCyXmMD9/yaud0awGKCtZLFGRpuVeulExVcO8p1ZTptsG6Q7LbdeykWrsUSZqnLIaJBqnA2j2
dq1sWNeZc5CVptGM8xPztPTQdaPiLzFCcXkVsXsDDoxMvzUQTXzyDjA95JuSvUpsLYAyVfyLTAt7
XgKYfC0KHbDYUTfgySXksiKksDKBsGeA9Ha55U61DXR72zRoBbPopLZK6B9q9k2gH720xlwtAEHU
kKUgmVXaq7qnc1a1lyLRQEZX6A6Q3KTTf10INClE0pNtkoXLGzc8zr4lAK9f/MiJLefPUhfbmmzc
8HBR4dSU3IKQ8bcWw5+J+oJgpkrqqVi+Otm75z3J0wJxOVee/5iSndHpO0qa4lOcizHF8Cxv3XhX
Waw2CWazYPJYaFAu1LXRUPdhdcRG8cLnCTBUUm8NixdJbCJCnCwoEGhbGSY2dsftRKKCpIwWh7us
Qda0pKUeDRA1V1dZAg0hzLOKneQ5curRoVxjcSWhgcvi9X9zNjwvNcwO0jSO78YHkwyZ2VMvEovZ
wfKSevT69zDjRI8WPirRJYq/VG8d/r7F7O8ldekj50CKk1fZR0E+6A603Vmp/z82Sc7pxPbOUN5e
gtHEjV2x4HrcwWS6Qw3v+Slcw/rFY8MSsX1085wXVN25sQ3qpGuMoAxVg5hn7PwNW+XN20mvgTiH
ZIAcjnIOBOWylm9oyUb50lbor8XPXyCk8MxZIAnd0tgvYVQhP4l3H3oxeCRM4YvkKEGQHLMl2Ecm
Mbt1yEKi19bSDhLQTZXisD2fuIoCZ3iCzHKQzFkWdjRRTeG8RUWXXaSbmzAdr1mnRGrzSvNFUI+P
XvZuWt1G4mqh+yfJLvPmLfS0X9/XkRHWhn3HV82i0epHJ0m/pBQ0tYrdgi4XoGaIkLQFRU3rOWmJ
I62OB1CeIIvjV9pt0Ry6ikV/6YPoFb2sCwSTYrUAQlkhdQgZJII+2jpRDVRCncNO/UPDjBgyc773
4ejc9VgQwbLI+HBY/np5bpJ8QdBvRuI7zLS3wGCexnpG7jVQ7kPfLoDzy5q82gMRnbtod0clOnGL
ZRRcrP0vyk86N1WfGDZDGSujIiORrN9Go70WcXTOHYuifojwrlgKFfg1IFAWF1iKpp81/n1oUi7t
Q9IW3Tl2IFulfn1K/MnDuRaJr3nnwPKjvVgmfKeuMXt4IAaBua+rxTnksmHKCa3Nzgu4Pnjdcp0F
YbZ0TrvSUxP1/ZEobaLSz/1KrIDFr6b+ryi0HGh+tbX9X07zPS3xwjoVxJ/RhHQ+REcV/oOGplak
GTrIveaj0srTRMCpwHBpKCWs6nR5qjU0uscKSHzz22JbDfSLFL6mEoj0gkKr1uUCNLvVl2VD+fG0
GZioHbvuzunyHXBtbJwajc9Ks/kpb5lbEO+PQQikuHdABubNtYmA5UjG2nsYf6II+Io1OKBL031t
DXD0zcg5UbnmrzNCbqlbXPqaInB3rjGN22DRPtMa/Wdt7BRStaiz2pBNgDufF58tF89fo6KsNCUT
RhxuCmouqXauDwyCzlSE+gNKIz6N8CYHyLboy7TXdAR8Ro2Q3qlbUbcvfVC+LPh0rJFzPI8hk+y0
OhdxFTxFQnrKqKijOOe8QxS6GZn7WVTVRzmGxdppSw89V2ql1byrVPyG2BHuttlkUC1LrZ0PsQ2i
2EvSF4fMSv+bLf8zEUnZPKA64ibpcEwQoOMuiYg4Toe3qEezKzK0x95EXzVLCrWdOcTgulI9NOEC
2EjSrI26/miW7BVNnf9oWTzgHUhFRa8/Nb941afIhEk0XbMmf6wymhdF9xnMCB0aOkVNJ0hexhz1
j1hPuEWbZnyNtYI2dMlMZoOt7hRY+ggYLPqa031W6Nd84NRIjJqjcUTYHZ0aewpy1tmE3liLNlen
Pw0LaUJd5c9hHZyx2EKwRi+edIVHXtzW9dE0jWtrpxE5Ilieoa/ao3JwTSya7pIPxnOVQB/OzIwL
EfLdS2+tFt/OSPX8+9AwHwutiE+LBRouVUjLonu7KETSXQr1baxwSwTN/zY3pfEaTlRox4zaHoWj
r9J3T2bU4RY2oW+g1fYvwh7ctsyhh6Gj6GWGjnFMSvphWeOARPGR8Er9NTZu9C0XyyKYonwQM39e
rId35QIKakC1nqL4U6tRyfa06TZZ/kiWt1yrfnmbC43SMczCO6fkDtApzDabqN4OwfxdBN4pmUvI
LgHY8RgIhu8v56B3DKhZOmXBAW24IP6KMnU1R/fa9As4U3FPq6xmQPEGOP9iYDk9xSmYwDKPKBwU
+rGsXXplfR8Ul9HG882roAcVNuc0jkCU0UbEnesmwPgITvTzFFc6kdz3jv1cXDSgO+jQzlxLgGs9
YnneriaUIECKGM4aOgvO3HXi7OIFqkFZhPk2BwoGVJx1mwU6DDjH+65bfBs0E4+UYJ7BlYLZXPdN
mGz12ptEPcM9WT3CRAwrsm7IppHJ/WQNPdsWBUEVOQ+Gpr/jtJghoqWBtB+/zTJ6gQl/jK0Y5V8a
702sc0fXcYPvrOCAcE2AKnp5bKoOmxPPuu+iqaSUzqUeGQeEeXrzv9ZFYSSFRn4Hswa3mxxogxZT
ll3yhVo6LnI6knzrtumQyw+MDHj/kh7n2rGljLBAzTF6euGoOMEDCe4sY+73Rao9ehNqcsATc6Ni
MU86vqA65yiniVbdod8C7T12TgJULWx8Jacq5LCHh+96ZOqFPlKbtBaPo3QoLAtOc6DeWw+DJDMZ
8FZXlNeCFDGVuLfna0GXfUswUV8aBOd112dcDatKM7aRN4yv7RL0ZFw62nbJeDMbK9l5NgGPKwUC
4CPiA7u5c8uSgNGTUWLCpZ9nGBx0eiHqDP4krL4qPmjalNFM8qx5NSdWdim6CmMLO3RDZF5geYPJ
tzhaMbWbbgt+QojFDqi1GQj62EvTQ/cAkABNwGfAtRQAQ9fiy5xYydEp02nvOk4A/DUBKIO+H64D
q8CPaE3bc1dQsWvS9BwgBo7aAaySdW0b/2Wtidwz+NNdi8ovRb1+oein6Ue7Tybac2Z8U3qlDomu
Wzsjrhb0dFJnnZc4uyaURg9LLal6qgVnszfHcOV0JXshKMikqGi1Z29M6xokxBif4jDDdr0pqj2N
SJpruVmiGutW4S32jJRzLTehTOD0cGwzqwEO0uhfhVe7T7XTRe+D7S5fgaW76yVHKKs0HW6F2ZDs
zXkAW1SXrv6VuFn0WSN2s3chVeJdoJXmFxLeiBelMxLUbg7xaMIGB30nS8cDCdSw1ZkKwUYbd6dw
AW21beBtkytFQfZYODOCG+MgtD8nr0fcCGcLCGhZVFGIn6pPhz0qzN/KRM6sSIvm0XZGZm0K8eFp
WNL3cKiap0HZ0EjsIJ2uA3hQEEqJ+zr1Wvc+Uy2+VGZCxb/XrE81cLQ2FpR3fwIzYkSImY8uKC0y
oWEbmF1x9ed++VepCHGtsAtdslInOmAKSGbZzz1HgE1LkAEDpoeqSLy3DBSL3Kn8biaDFsdsoaOU
gwi2Zwtl93ZIn4wOtQANbZ1VEoNIH8blAS+b7hcvrQwZb0eL+pUaNdhryoXJ7cT+aG6mxPTwNM1m
Mj7HYLHjpIWY7ljp+7Iw+g29YrAu7sC93wVZjTJ6M4PubnriVtZoGLCFIRR2NfTZZZ7MHxMrzBV2
g8nTULsQT6bS+sGWdKLv1lOSnop8bfqmtzHH5D8bdRxRIEMkJhOVFfASZNU65gt+rjzqSUNPflCD
bKSBGw64T+Osk8e73sPMkkGr77wsNdeTXWlolAbzw9h9jK37ZqhfJgUW4lM/Ap3pRlGodODecSyf
mu5nzpFdHOMnr2+ji8m9C6dcLpRYkVODnSZs0QVTBNsQJ0Rcv6AJ3Kepc0Wmaz21hbozNRrZ5Hi1
kb0Zbo+c6hRQXXvneyGev3UGFbTAfiw52DeGrR8UPRPUt1MEtViC34Xz3MDc38+xu+amPg0EeZ6T
5XLnc+Sn5nzQcm1rAx0zEGXhU6kSoAv7ErUlKoDz0aY33Tr1QVcYtw3euZ5/LGAUHdWKAAnGgc1O
ifLda5fXqJ83vo2DBPK4Rfk6kDfSvRhEiAXzm4bRcxzMgDvcUZAeiFBVoLx7NyQw2yqse5ZMsOV3
+En8KYAh4lpxOUxfTcS9/RB4kI3QsbfSbMqwFU0jD3rhRwJfE/nVKcHyhkt3j9JvZlnIY1I7dpvN
jIokOXy0LVIRja+8lzS7GNH8yiR5qBgBovS3ujlsTFs/Th4+ySw1/MB28mSGlTzHmDHY0YvIy/AM
voZjmZ151wqlQUfDbKVCxMBSv2ZJe6r2PoU6xKX0tTTmDfbq58VNuGyHKz4CBAL9h2EzRO6767ZP
mB+hVGqdgcatRAXTyBXg9QSVrPGbp5soF/JHa+Lg5BC58FdBi+tuieNN56YbGUH5/z/4NSwHdFVb
/teiWKTHX/KZIRoVJQwtB3Hpli62Nrx1/bLtQwqcCLX0QMm47HLcWpsist5L1DFTRm5QL5MF/dJC
XyKYtxrUFjtBMYMUfeSRYjSGjAJK0qIjBxRctaxZ4168tiN6HQVEPP01z6NTEKOV7NgYKYPUnI/I
x9KRRSaSi4p1szkg83HG8IZ8tG7285jczMo5FI5/K/Th5oEVLfPgfY4ohyIODunBb5Ec7hqkraPn
1EQuxA5q6pI227cdm2MUo+zVTP/MankhCci3SZsGK7Rsdp4RbgN0LfL0iNINBgVIuvUDQDuoGf1F
Qy1kGPwzfJZ7hFGo/lIpRU/P7l9LjOYrxY5GJpGz/xUW8B7Bzi877h/UMmP9MDR4jqBG0YfhumB6
5KeT7DISE4nSJyx/Nza2PRnY8CmONt3YfOt+im7WBBZ6QUzABM2iGLkXsphVTCY8uP4/5d4wMX70
+vyaOv3NxNiHoTZ7e2M42a2pim8uvKvOWK6k2qhQGyiooVwsU2JWuyCRBkjzVSU1aI4Z0COKhlD6
ivRY2vUTlqI7x4VKpPvgmsrd5NMucg9Ta/2TKUrZTCZlyRBU+qh7+94CG7pwB1JXKgqc/907YMcV
Oce9jTeMmb23NcKSWY3nh0kTiQxxrLAmxWeXcRFNWtGYZKWOnnpkZdSYyrA6Fyplg5RME+uF96vQ
ozNQHo+ar8JBR4E8jNvKnVMjkqIp2n5IYvLM7WDtHVZOwHDI/4t3bI1t0ogQApa8sFXQpGGbBj3K
nE3GdCiQAKCc1Zdu1R+w7pQ1PyDk/65lMwpAcAnDQ2R07xwR7LQMA4aJTrPaIsR7YrwkArgVsuJQ
Dv72U1Wes/iJAvpWGdYmUtmOh3eBM/MHa5MK4ZHbaPdgD8a9vAh/Pat2wx9e62E3uLBS0XuswRYr
3Mm1ZydpKat3EeobIyiu1npBbhnV2vaCIBJiLqhvIWG58XqkYAI7f7PCD3lpy+Ia4PWJWPFgQDGN
WFHyJRpJ4ZU/R6XJd3ahg0orlV8vpdjNX9hAPt7KUH8vrQZZAJPmk1EgjHoCwF1fXCgAP0XU/kvx
G/HyX3uZdqzMNu1ymGwvGXKv/MrsFa+5fhPqKsCPpyBdjmOm7VOv/uRfYUQd+FehbeVIxFoK0JA5
XNlr9xSSkTsnM9WLMz8iJF4bj8CyRQfOecwtZ91xNMo2Sbrp6EI601n6aHvzO6WDp14WrDJn/i+O
+UzKrouRzOdh6jbdjDwG9kdAsvlj4Ka9qga6tGk5nZFr9bNp5SH8JD7E8lkq/XC4prKAlo0q1MHk
7IUATi82vHfrrxiWsO3ds1ZavQDL2D16CN2uw2p8hBX0kAw9DkvNdoyCF8eu0RrGOVK15gRArBVb
Bj2U0M299GhO40s8Z8eWNgS17zfwMUHID2Yapt5CNJZdPYNzaNOPofgRszfkaVc+f9vOaDx1L2NG
3CzGF719TxhvBkTM0iZDR1QGtSTkLUW1lrXrNrekgTYJJoF8PXX0TWthFsEPM+stK0QvuA72Pz68
EcUZwUbMZnh8ob5HrttusZYdOIrzXwKiTMqg1zLXqWmu/PyXg0UeM6f0B3V6g2UT54CxySJifXqU
2BL2QO8plS0cG2ZQw6/9sfKvAK24kMPBSbuVPE83U+5E+5Vn6qN0OwAfKdVH73rChzU7bx3zknZT
YLdxrgwkiijEasXV7X6QeuOARDLGxm7Q9h+8afwvQKmO+ELv9JEBnHig0c8OGVq7odWtZcZ7Q2E2
C32AN2bAkNa5C7z3eGAI8eoBltGMNAU7wMSET1ap0yIU4/y40cvYuJh4gJaisWH88l8dtJIYn0SZ
hhTnUX4yMBfUzBDKJV2YCmODoDdMVXN585Dzppki0/U3w0yX7FmGajKucsyb+RcP4AU/doofUfNv
zMRbPdvwEyS/fIhsNZleHJq44v9ZijjMSqezV6+cLwMHeOG++JG+940n06TNXG593rhFXsix1P3i
YrzAeJHuQWBA6/td3jisHyH2H3OKLh6KaxmSv6YstaTTELcCgzAve2Dmd6YOqc02aEtjJAbhGgvQ
rQT7Ph1Wsg7l0RinIcYbIYu2PEKC0xWjxAsUaKXkiJ7KG8vQDqxqF8nSJabjjehn4pAkhMbeSH7+
1hTDwRlPx5mqMEuXx7SWhS4ToP0ed8FIrcnwDOzW2VqMDEOwhKA+gx1/lO6LcrQ1q54vDiTTh/Ik
v+IGFLgHUDxB020MVlFMJgs0gkdkUv43UTmVfk6vCSVZmGCbPqVtHAsYFmlFL3worDdA7TFOphUM
Vkv5Rza9g/txqEeHpQFI6gO75NTXbwURts9vleGwJ1G+MMXXHQa6bca72PDPdjZsQLy9EpzklS2N
yKmuBdl5lyU3B/AtvNUTwHxUo5NHHXX/0bJAn9K1JXeQ8BSaBQZ2VGcb9z5ZEPAgojCAHGsGfcbA
rv6CQT3qkOOYdYKehIFRLRSmOwSepOyK0cmSPUYNppRzBXOeE7WH/Z8u9ynhVk9DbTuTCkA/7Gli
wmDCcBEPl3jdWO2p09p7a0DPDZs2kdLoWN4qoYWVho8i/M6ostT0zIG++8zN6SIzwX3IYSsAUUNR
mXuFr2SFs6FjD1Bo5p1DKvsSkX1lXYd6/D+WzmNLUl0Lol/EWlghppU+s9KUNxNWmW68EcJ//dv0
faNryiUgZM6J2MFSta1VgW8yRJFg8kPbAcHxPKW3WCxj4pue1QnQxoqq3Y5XP2Bm77mxgRVWq6AA
iuO4gJCHT6aTXsz7IBTOMlPqMHprpon75RGxW0/XukuCtVkaq97yj2WMWw9s3WvYE2NZD3H12tYq
uXTTWH3NMM0IIPc1PTVYFBTTw7eB4hFm7F00x6fASR5Dt/9dJoQecwhnthdK8cjHpi2eq48g8ik3
NjaF+6Il82poSRCOjyKLmUZcWilxf98vScDzCMpOu/XZzvQfN3CajTQrMjJpXlF3synveHIjqxZN
gg+oruh56IYxga9R6CddthFtlJ0s5OK5SAGBap+Ogk8qBsLNO1v2B/rWr4A5vyj3cEhCwkZ1MqU0
sUS2Fm8+imZjSsAWw+FYuaSi/7KHoznuc1iSFDxz4ENGeU8p9m3Z8KGqeHMM51DSPF5+fkwx4VfY
+sC/U8TaNxTgD6PDTt6Kum/bCo6WcM5mbN+qoD1TmN/ZoF8t9kZZE1/JmgtXeRqQtWzi5Tcd627U
hQQi4hyIcidamAkWCaekAeZd7fC3CzCgCf9xmpaqHA0tdG+ghNflUhrAxuZI+EsWHKtCkF4LaoRA
EVk+W1Wyzqv4gd9g8qeToOMhpevlPlmE9fYgtdrhNEjztSP9geeCWCrfSnaB2BlAhkA1t0fcfNG6
byacrMlixOD0nVDaelQF4K/cMF4g9vyowkJ3oMsTtRzspUVCT3/cU8Pa5R35EnmtnjsRvwmVwjcI
TrTtP/NSgSTqDnHdd4QGFC9Bzr9QZ/gofQpIVt+cQx8gl9Y30sFelDPfUswodW9dyw7mAxB7nyM8
eJxVw6TLYL5S7LkJyllB5cYzAyor1sp2rv6Yr5vOJRDHcwB8zoJzGuHvhwkV/90ywRNQRNaTS6QS
6A8/o4DXoiOqUPUmlbeu0RflPQlNo6DNy6gHwtD9jn5bM+MXH30XPJhtjDAGdOOitAV43A3eIyzN
GFNjmrmA9KI6/IvJKrwHxP/igEYZWkGfJSDlL3zA+HfMzPY8tPXGwz4nnQkkQncIcLtL3wtPpu09
L12cOmR6r6J9HaaIxmv3seJupV1fYbvR16BhQKF+p+QZE5RYOZRa/a/SD9+lKL4ms7hR6tsuINWk
xoaG6IzJzgzfxm56bPUig8m6S1ixFapUQOK0sFvk60Ti2Dj+lSUeepNaTDS3SFNczZlfX40RX21m
GRHrY8xODrxVWx6ssn4QnBQtraDnlLyiZX7q4mE8hUbymCv/r8j6XREsGINwpNIK599MwpfZ6w5J
7u9S4qtoiQVHOzdfImckYdz/nILiDbD9vd8WgESQ+BvxftA4ZHvX5NwbF3w2Q5LMg5aoMSw40bi5
uuJIo2sjGnkJCH9iecqHO2t2zxJ39kyrv6uAmNFJ4NTyGiJSo4G09Zpkv3zd6uUpqgiuMXwLAT2a
prwvUzDX08Eyu5OO7W9M/H+k4zUPnBEPhY3CNGi6N7dwz8LiFlcmDqERaYeCnmzCMuYhd761w9Z0
TYR3THiFkxry3ATnocica9JqDgwk5FxGKh4Xr/FrdiGyx1+M7MkxrReXVIG70RkMhGtsM00tfnRG
oIkv7Z9AFrcu8knB6S1q9k33GqPGgmCpd77nXnwHILanE/MBhcpwQiPgU12yHkDVfOmpvoWkABqS
IeoR2ZL79Jiq4EyR6+z406usoqmlYk7pK3bk38J1s3FDkdL4HJ3IJ2Q8zORbDCnJsOdVKMRJQbZK
qJukbJqIeqFaxCuW9Ywt6nEi8Zk90eGM8W5gLBM7cPXdJamGF9mrXqc22Lj9vB46ZSP+JDhooQ2W
7hqn+y7gbhYm2OQyJoDHQoNXd4dUzshV2Wy3NjxI5dl8ujZ4ovz6YrkOkSVd8O6IhfLIQ16ADJGq
brNtnymhbyt8Ta5LeFxuQwmUbDtOULaIVtCLGnnsSdlulcY8pKOXkgYQ3I/uMqqwJZw2yHJgYfFv
5pQcLSbkB/SbTJlsx6m1QbWHoCahyCcIORsiCaM4QAo7sakl5MRy0BBxoitN6pOukqj6OWM53A9a
Q/0dLkFPInvWGFhY175bx6TGMi7pEGZpoaBGLrYKDIfw35ruCMEJ8CqgMCJNiIb2UE4+zsOwnnay
6kOxUnNkrnpZZNkub+jqP0daTchp64/G6IBteyj/OmMa2RSk/UxseWHUNIp8H/eGFlI8hHlunjFY
zeOZsHoIy8aMylX1HAo8FCExZlSTraKReEptgjo1Lc76MC8KjNX1tna7sdiGWdoiqG30fuhKZ+fD
xXlDQV5/WUvLZp24M7umdrI2FDA2AasgUgMLuAM4/xdhSSw42nFRVJOewNuGOxENQ1dPPxTv/PvY
DoetRv56gMY230VtLM52rP/o3PvuXBpqesIZ0xtwaWDQLa0oNplDhcBTWOOrUzTiXAcIgegf9OsB
ch80UlkxaOOM8MQNjqdmbQLNPIQyGtAMzIn9HXSBpQGHimCLekZefekgYDUt8phkH2Lk85N+XTQk
+/BGE/jWN+zR0EVDe2N2jGWGSTHDWhYGMgTnJuL7lIPbxh2qYi1Aia5N1KEPU58CCMgiGiekO79O
U8cbVqX2raRVyoIf/wHaTzrqMCnoslGB+iYuNw0wbHgI7McowcLFHRBdj3TpjSj01rMKyECO11aB
J6z17JiaDYFIviRtZkqSdu0ZDirTIXKvyocgnoQUECwZUfFLE/kxjQLNgGOk9yhm0IUHXcii1i85
vmizw4QIXM4mbOplYjD2VGSvwcOqu76O/xB6TdfFlVgtB7A7zVBav3Zf1E/VIq4ZqdGejMjAcYJu
ycG+SDJxLlrmSp9oQJHwarSBCFa1Fzt/3DkPEPewBsJapytvBs0hUhL5HXCLVVlC02fN6sgsyS33
lY8/s74w41dzWtzqkGAk8j7kM+lqcj0oxwaKNeAwM9rkUrl+ShmnjBUaFxvqs28HnypT/RMjGpvr
nOp9J3OfwVT5xMT5s6a06RS/TgBfqiFX+Y7KJyJPukx+vJ0ROizNpl4hrndb8I9x37zb6LVuudvY
HQD3dn5yJmvclP1lNh/o31HG8d0MREJLstE0yE8DjJoNoLJbDQ4Z8DnXt3PMAjtxUdm3tBb0QSog
PNQBxJsMI94db9QhPYZG0TboE1YkC2HAXRb9Iufh7KeQgBBLh3UJaa1a+9zVu8nN0ydvnsZPGzb7
T5DHvK8xUX1Qdlp8fAaxoXY2YiwareSg+yo/pEky7pXnlhsrGdCEG6H+yhQFysZBcpQNHOuTJkmu
kaYj2LDEwY/x2vt5ijM0olU6uU+WiFrYqiO06mEpupgqTZ5Mw2pPFQMbCsQ8n+skF2yW4TgpqX9s
ULv+WNSktfVxNWBpE4tviDoqe0L7sfHoqY+eH/SXIInjfpenoi5XUa2hSI+NSTOEa/5rVFYSrkNf
kqs0ArPc6ngIHg2rkX8qnRYv5tTuQ3umfD7HVOjtdhMWOdT52Eirtal6E/SFSjvgNyaFB471Zz0i
2WLPtKAMSULBTds1wUuH98NG1ahtytFD1xGZwSL9Y/TD9Nm1XQgU27KB5mXEIdJh2VRFXyMmxMLp
RZa3Y9oar+R9ORdL+7RDyHziVNFRynFn6Ayi+WzicNhPzmzhWatpSSZedMoty6SOZI2kCWHwWuV6
7O/juER7MAXLstBPbrgpFTJlUPn+ngY4XPBa8myLjO79lGJTF5FvchZMkVEMPmf3WKCFb0DfeHMw
nmI6Ttdx6PD9NGW7boEd7Dyf5pzbqRqHAAbYrhu9awn5YduXI94jzyIR1iNYq8q65oe0ENrNVY4S
uSBTKCE9i6LLwtHvg3I3tDY1G05m62EQLrtj8YtWtsWo3rjYPJSLgaX4twWUD7mR0evJKDlYpjvQ
KYmEwn9a16d/f4PgeRTaNXxhYQTlqUqLhGNC7lD51jAv0NhtjZi/QQRG8uC4U/qb8lwgcpd9/a68
ot+bTdIf/WCZP0n5vZhD8tW6fkWfUOCln+PqajCTUDuzE86bfjwd6BEkl7qd/XNi6ekxbWzqPzNH
281M9QKqQK2tV6RzNBiLEo5O5w0vwKvTE5TX6QgIMgZbPRo0TxGwC6efr3bgxdRdCvZXgUPz1CIF
lc6da539GYyP0Tpil6WTvAWVkZ7tSls7mzb/2ub9WhG6hJl3RiUZJWx2hBmhKZUEmAcdwtDItTUZ
wij12CCF9E+L3DhkuYPPW+E77Q2kReMMx+4fOYhg7op61SLbNVH3ML6hyLisyJmqWxJicvqz//hB
y1bJdzj/924utlbiFltR1CCpk9gvIMrSpA8AfNDQoJ9mCQ81SQajMLaihMQ3cvgCM5L7hphE+nvT
fNId4TeVRoBFsaBbtwPFAoR7EIg0ZPqUI94+9jyIxy4r6+y6BGWQ0IBAyIOYMTox7Her2WvTIscn
FF/ErVPtqyEiyBRerrRh0rEDAiqd9wV5bagaVJD1W+VQFW94+KdB+eNZZ5FFRVBOj2x8i60v+2hL
NDv69uUL4SKZmoVZvaN29PZe3+Ak4kVaDd5sv/PKirVpB8nBUKN5qYZEb2NyoteD7UqyMZGcOVVF
p8Innw4pRo+UZ0rz5jvOdPac2X30EWry37wIu7NMY4cpwwpOcZOoV+EhbzRSG3YcJTvAMbaxz3D+
rgJavxiEJw+kz1LSYniOT2bv96fWbyQ2IyarvWVN8LyoANL+77Jk0/muAbdaVuUTAitUQmXFjrXO
+13SiY8FNIz0ZBfRJE3IOnZqeRF++z6xjb2bYcBUboOX3gW/NFYPQenvxaLlc4yvvhHUzBIWmmp0
k0uQdvEmTt0PM8w+KwVmxurKd2mB50Ow9mzM0JeylmJ/mkNRMe+p5z/mXvbWKv8TQvpRu+W5tZIr
+eqvJefkhn8OgvXby9q1ZQ9PPFV+qCJfhoyiLilOvoNIMOyzW2mLPZd65PxOUzambZXo3dybhB0E
9W50o1uRsnJLV2Fd7150kHJim8ANxXH4kk2EYTSw59NofHWr+Fvk8tma2+8FUG3N8a7tHcSYPq6y
7oCE5iqG8rGkDQygCU5k9jKb0f1SKAkjSOuozVAzPIRz8J7r4Qzv+35WIYN5vBOduixm8cotF5F7
t0WMRMpuH71lUXNcMgga2BeYdQlXgMImmuapTNUlCqt7qeX9FIYYYTXufhJiggp2FbrjO9tnc+GR
QdzGh8lG1M6vQZO1bi0aHaR4hn28TyJcdegwVqlJVdiYnpRX/8m86pnNBAalYLw3SufBbmr6+uF5
uUtjVNws5gu8yh3kifYkyLOYtDrThtyHXfOrJdS+PquPSWhDw8Z9A6GzIBe5o+A9ph7az7o781pe
ES59jUxEcW2ypsSPTFoR7d74O+2rU1dL3imXBSSY9wtWP0/tx1wbB6t1D549o8gjj8BNn6D87MaB
SNZODIh8uicTDEHrYkNfkJnkygKlhM49gXnQqBGNLrgWtX8kYuUhnCjGwG3C586LHVPYsmzM1+Sc
gwoaH8w0+vHsxSap3ts6OgRpu7da4N+VxJ5XAvtreH+TmtOpJ+JbSxaj14ZX7YmVoVLUMHLbqPg4
VpYJRxiGReK9xJUDsLt/g61DWnZ/Bl4I3VhcK8d+QjUNXZEaOTNORuE+f5CkvSz5J17J7hN16NIE
djBhgDI1Vz5xV/Seb06cvrbl8Jku0WNV9DAW8efQtldH+B9YhY5Ng8Gwsl7arNsatncEkslmsX5O
VXGuiTJn1SOOstssF8OksusIVkAA+I1GfhM16U5G+LFN49yiyh+i4WGunI1TNTuJGnF0un3YWpem
8Tg79FQXC1B+q8kWH6PKHxl6bxkbJfh9vJqkddhiN3NcihrvPCT5Tk7TIe6DqxnSOo6GWyim21AB
meL7Xbsg9wb1BeR4A6WIO3KVxODBNmYR1+4faafPU0Bi8hA7txxZNCspMoGSD5GSi+dOkJqWfDZT
uXtVGjTmUZovN4HpJV+rKn6y0JgCvXQ2S/auZQLbi4tfE3+Tj4tIVJ+qj9nvdx9NZf1FpvHXVS13
ebqSZIRYraKmVIBuhpHpPMmaY2W5xCOmJi0pY9/ZxNKRUVs2DFul3mjcXdukZu1xN3Y5fOOt2bKU
6Dtu5/CU8o4fVFF+z9zQKjN3SeP/+1S9VRA5Tz6aYMjj50L8lfn4/qkH+5Xx2RlY7sgp7YntoVu/
jcW0b30OwlZJho9lvzS+hTUD+Hc5fydoDe9w324maeIG9lsWCetCZxX9X/aHETggl15AGA7ZJ37+
ZC5Bl1rthBgITuRh8LnccgS4L3aF3RAOgg2k6kiucFxfwk2AQtya+FxQcNWHvoG+JRDKEKEh6cYw
ONaznl7DNLEerGaQ+BmpPyxA7by+SsffTfXYv4R59ZbY1qtdmriqsCM0yBWtmlcJGISYkodsETBI
hUpd5vK+LWnQhZrC7FB07xLdnvbt0tk7VVH9umLyH2aJAoEDoU3UsaUeYm3qZ9ug4LRxw1CMiC6S
4U9BvNeWP1mgn0G7ETsB1mvBWadsouG5ovsCUTmF/NkoW9wXrV9thsqBN6HMeUMwZU1M0WTtfTnZ
B5+MJ8ogdBSDBp1n4kq1V4mjdpVb2zvRRFB7tOcfqKVEe1Koo/2EAmEXhb5AN+jR7zWz9EDsVrFN
hVhW+yFDa1jRBEKH/RpJPezahO3+2KkCIsxIyrq2xcanBfwUN4FeBUGWLV2pYmsnbbibMhfJTaqa
JTP8RwraBG7m4YcC1rJbKoJPbmD0m7RrU+bi5Jd9KHa6uE+fLY+UhDuFOwAImIPmumGH9mk2FLMM
T3Vr33fYfQs6xolP2Bxn256wEFcWzpqGQYRmvYzsNy1yyFCsEzvbX27cxNNSPa65zOoNuBHGtIoX
tZvOyUWM6sE/YkQnWzGyOciMhdGc2gKuwCprQpD4YRDn3j4xpLufcjzNrS31ccxwMwzhbG87aS8c
Z6M9Tm6WP8NLalDhNyic/KGxXh0oVUSZY7SjV+dTbq2zl5TLM7EfxeF4Z3ZvBCHbrKfaVUtududk
+Cb3de2uymmf0vfkfVHTOQk7yoAB/HPK1PUPSoyZhCy6pTgGylliejD2QRv+E72BsdLpRzcg3kjp
M6lDKLIjskOE/8TyCZCrzWMTv6XGfMFGxRD5nOS48wh2ZaO5qqczQv+7pVRY+JSSadNHT6Ic1wam
n6YjoxulSAy4zbBXfGD+y3fQ046btrqNLZ57sZdwdArv1SK/e6Qq3hZvbkJg5olExDTkQOeSVkgg
cjqATyP0ufjR09Ps/gxcuyA/jkiIFVyHjYlPc8AwaZDKyp9Jxb4gMELxEfiMhCV10Etbgg25S534
DuIHZREjdOa4jtucdZ+Ab/KCDfUrEkQy//6HN7813B7F7bVnoL3xG3c5N18pWhP3dAzUu6NiCks/
y3VPM/Ivav/crsmCJPcvf13x42XxtNSH3eRGZ3v5fVxYY1u7sXXvlosok/yiqHxLO9g2UQZSwtty
E/m1CCCWK6SzKtqbpYMDPugDMe7Ic14L8y83Lahr8POPqO7uKgyTlb7nJwHUrZJBbLlGSZAhF7yM
BRPmP6oHYZy5iMJAfdhHa6tbLolbzrNpOPioql8GRZIc+D7hXLkr3Eu+GCzaRFwEMOUn5BhcNpbR
iEKrSZTS9LQ8aYYXt84DB2ZYFGe73agogljvjLlF2MLIXLQKcfbNGWPNtxVs9PmHSbrR0g1x62bF
EGJAgNLj2cDuX/HY9PhnijE0oH1ffgW3Nsm+U7YgXc5emV0NBRvmFBK3UuSIV2PmM3a8Onyf2C8f
hm2bNX/MRJSaktwXgEfWC0oKlxhK0p9NolGJMLQH9EpmsOcRL4+MCXq3PMECy5hAzBowR8xwUPmB
NOKVCyHLzwDBOffE7DU4Mzd1gLmGX0Lm1H93VMTT+/KY3QnOsA9SwfzLfS7jCWWgx3bkEkqmZ2Me
GZnQE3EcJbziDBE+N1fJZLUUn9f/DV7b/wmZvPgST5MRxhBa7i7PZvmjXCyji+/k3WJoZJbgMWAl
FSMoFYAg/BQujr57nW1kEFt2mQgJEZl1r8ZY3PO2/f/XYWW4a+yAKvID5ovjMu55VazmbxpmDw44
XF1d26ygnsJejtrSlG6WeaXr3ONyOxpQrF7NGqN2tezPy6wk2fwQucj/ScfsBTr1rnc53k3ffPKo
p9TDj+lG7kX/RgOQ49mjFzq7/0bdcmuX94OL5vJL+5NvMkO5WS48siwEh9iGCCckhdXq1WYZ/7N5
ygx/YSJv3dL+jZr9VDbqwaAWuneZF6eeqFbDCNeTFaLF5nBILl/33c0zbhmv/UtH81DqYJcb1WGZ
Ocwa59OSzYhgx6IhCDWkOS79oeUbzbT94qS8xRS74YsbPwnQb8wQZLv7PMEbrdSty2PeZbqsXUUP
vbyv2+4tjNhZM6EFrUF6EFISSTRkGumdqo1PP2kfpjp4DXx9asJ247bBy+yqUxkaF4NQ3nQe/o6M
gbks8K5VwaPUDHDTafcNt3vuurUmSQWpMvUq3V90OxIE3X11iHto95P429RfYWm/ewYd2b56xd7z
o4OA8FenXS/D3JoHCp4T0TvZnmjGTaM563PFltdiQSvuI2Hfeqe+GBghCEk7OxzWhnq+NW5wy5S9
0b0Lydu8jrp+CDmf3pEseSIMdINCGS8YzeR/I4DMAdcZjsv9s4kurgggUk33Urk0K8EI7KBw+Evh
FVNMWK2TRIi7qJ8LWv108cjPoQUOasMg406RqEet4ksmzjWK/e9E6k/Ma5ua+QO/3DmK0B+7oFXu
dIHfjxrdY+zGVGTro0PnzcpT9DDFvZ3nhI3orYnjg7eTvsMcOi6aaZ7UALTY02JHduvOS+OdGTsL
ygWpnPaf/TYiF4rBYlX1Pf2ta5/Ko268DYnKdNJwRjmVPnWqogwS0Gfm6RdDsMUqifkZxG4td06B
vRVwVkZ2AYXs10A7h0LS/mmDiFRn2DGh/RwGCKlUxmEElRaLR3yrM4eOY908hw0QSDeHOOqLvCI2
1uNGTk+BNv6kmJXWhHczX6ulaBmTOc0eMknHUz02uylFr1y68ivMyYMdhuLHwDe0fNtEhgd7sE1i
KIrMxVZz/mtBj0SDfYGss28lgr8pNx9S9hqUFox1Mxn3QOoJknLeSggmynCfU41ueqChRhvSxOeG
Nulg9Sh9vOndJ7b535WLfp3W5g2h9q5d3k8V3UfkmGLB7dfLnw8twOTgr1SevvgJktBJP1txCumX
0ZEImr1peg0RB3fK+CUmi2QHtK2d8+704bbq9AHsGYY3AlDNRmATwvWhWOAA8mqIjo5XPE/SeAuL
YhPL5WMExwnbFtCieOeFajdqNgQhr9tyQZltXN02vVh+tEP4dvHpcnoBjE+/vM1ptccodXakf5m9
8eBBeJSdvOf8dKtltQBpPnVsHE14vj5ZozFH7zryNibtnDmu911d7nPhfLm58YLK4FeZ3prG3HKW
PdKl24usO7vidYZ3F2ERKAXdNmgbXi+2Y55s6zEvsKN1K9sB3V3Nh9pv/rLd3dRsFpsWcaoGnF0v
URWM9bBlnybL89KZWf174PEA5iFR+4pGOHgw73sIyqPdk7tUU3r22uRjsJEbwyyk4miuDfbZuWQN
7zX+aMr438JgukBBaKXw/QLsi1CaXbOnczbYO880L6BiKNaF5mksBB0kCN9xX5/sgOOkv2SmIQ9c
PrtkXxgOxqorJecQwt2AGt6D+6RO0iOMsq4VioE7U89r150evAA1WaQGhCF+CldB1c+FQeWtcEld
JkaSouFkdLfSjfd1E1zsrGZyoXSm0LVDOumxM2IoiANqjd4YXClh7UcKkwEJJMQD1e+VACCKC2+X
uS1yBYioMcXcvog2vuHcKgPxDiPHSxDfab2jdgq+b7x4U/pRl/lzYlGu1NnVyyviJZycXFfp/POd
N6vOrPZ5MtOF5z51hCdN6I3rHP3sOS9bNP7qc0zph8weOkIv+MAWRhUSM1lfPEbdQxNYVKRgkqcT
UP/CPUhXH3Kck2WvVk39qFOomvx5p3svDHud6/og5TP5wji57jSzZzXdpgYTKJo7YapLHadoYuvd
Mkoa06PNkZ5AyE3sJHTwuTyMELqYMvX9MlwMQm9aXh8DTKvECZRW4m0ueBIO9ngRb0yJj8zv7onr
xtZHogCvW9/SexgCRMl/dWpc82p40hPxYeLFD+vtchsrwi26mVOD2+KFzrB0eh6xndEmx3tezTmd
diKO0Jv3wrymrNS1FR1dcS6q7lIT7KAoCTkttZKF8xPQEMgb0hD4iGbavKHO23SVCcUAbI6F4j2M
83UpqP707Zlq+L1fD6ewvuAePYU0P51muF9y5NjPTohjKJtLzlOeoTdmTH+tPfPCXSRozdxPNsYI
8oDJKplhdpE5dWfaNLFYLKKgvUimuFrB04jQXddUrpAvNPljEUuAMcVnXSLuXaia4fy0QDAT5lhb
V/eWVRxphn/Y/XyT8/AYoaMZ64XWY30XbJLCyTvS1Tqxrq2ytEMv08HLCMjeydDLnZfU7cnMz4T3
3kfavsQ2vllaKEltsEixCi0NDOLFXLLYavWUtuM7WM63vjXfKQKhYkAbYrxOEZnrE9oaiHMeE6oB
zmtAV+UE7a1vi0u4vA70gDZVnj2U46OX0QrU6s6pyVdKPbgP8o6YEarYmFyKeIOXHcXIn7TjTItl
au7kwzRipVHLcO4L+aJ7Ck8YLWNUryhgKQcFWKwU/dWUFDUvDDcR8lZ3qhLk8NA0kC0uN75hf0KB
GuKPTa2F0ZaFKR33rzYGSO3EwF7dS9CXG0EGdz+AkTHMJ7J5d7peYrdndt54SsPh2MTuawVfdOpd
6MCPvm2DnKu2Xf7owAEMIKbYVOoLWLjkOj5D270lOMsC29hWQblF+UElnAzUxIeAsZxKcMvzeEK8
E3A8n3rHpuqWcIz+YtQdyraJ75bXJgZxMKbTJathZLFohuXraL/BIOPYcZhbEsqmeUdO1XPXGltz
RD9YWOQyoijkupedhsG+q2P1bAgCGP+1Zf0vBEh34ejsNE1cl1mgCGjUFWfW1HXbfEvSNyDFAdLC
V89HjOfvusAxw2tUsjXI7WC/XInphXfD9Bpl3k4h+0EWyD4F/p+o9rZDqSV09qwj/8h9pLA/euN8
TPsCnbd17AFRsycfzosYa7nPA3sZq802PcMuQFB0R/ea+KoCTQ4epsTf5lw+FjdqnfzGyqZISb9C
IazAQTqyO2U8llwzoxd08uHfze3jXQ3qpEJi73HcwKRorqP5u1DBJ5gJiSqMRjwO1cp9TnxrmxbV
e40SoEPqYzPboQ8hEI1kjRp+64xcVn5NmWKfGGt0Y+0bI1qzDlOTPi7rsU1+hh1b62WyyZlzs8Wa
O7Gpt6HJSMqrVoUHS5gZm0wIxyizLCbLeIweHJQdbCGGFzqHi8P3bnk6Dhms9nCOUvdOABWv0Ggl
St5EiJGDPO5cjEtoHoEGGaZYZP6Inwu6/rheoKKYKMjz2fzxS7HFtiCBOtH+Kw1BTMWwmB/zJRqj
3HGyIU/XoStthOxkCRB6sWkyUJrdx4bxCg38V4/l39QtE/I/hN4BP99Mc86rRbE9DXh1A8h28jCA
z8qd/E/XgraUeQG7e7g5rvhDUh9HSlOioVAbowS9yjktkf03T+kxiiEF9QWH28jF2TbmVMgsS1OF
cqoDssIzfuSNxOoHZ8VADgeUKbYRYA2jpqiIkyOIfqMSyUTCXQLrcMiN4tsVsCqkF+59Tdeb8/q0
AymEYD28BoQbre2g+lYzHnWXsAqoFybl5PYxD4ZrCCl+o5aWk/IeyTDf+/lwylLyyz0jCQkjR0WU
RxxwtL/H1fzmRel9hj8IFCGFSm+qd1TfP2D/vQ5m4zJtmYrFZPrN+uHBGHzkPvqZ3HcQOaCoaXz5
e9yO60qbLypExNj0+WkwMsIvkrNwzedlOqWz8FF20cZS7hatJTejPzlZ9Iap61iTQexHxbkdAMK0
dJqthGTqqvlwGv1Bp36XpNleW51Y5bQWa9ESVMEGmb1GeFo4aT7HILdhS1uVD7UKV7ayIVbSAa80
h6i+dS44IqEMzRbkouA0J0z++LGQL0P0C/d1pg5UuulpWOwrkq2wMmLS5b6X0cUuxUe/uHwqpLB3
Ci702vSsHksGbJHcJhBgUekFzqaXGQw7Dph22EmkXM0M58EDsBqVF4H1og97eF5yEKuGk1GsgFN1
PA/Xg4jIftIo7I8kMZGUi4B2uRZPM5TrzGqZNiwy7AOvu1exhKkTAEl0VvnkP9u4q61B/i2Jhm2D
jtRH76fu5oMx2RcPFVJqRe+enT9meVCCIXF+8hhyTmOqsxPGG48znTvINTD311hptihj6UJny39h
Geh7K5u/ZcgxO2sCtICpIrHXL0/sgVd2ULx60iDCFdJdnhEoiXSYQzaFr8T8a5q4ItGHcBHRH5Mc
pCHo1AqsxGNN/0onMNPBBASCIUjqzBsZsh+z54z7uCT9Lhm8b8cct3FEXZM6eb9WNQB6xcaYvoBe
W00m7wbtPkoEI+t59OnrRSfGKAg2+4FuDpDlpD6ZrWIWoTZ+X5pAgfq6/UlsJXcxB9zZpwzf0onz
4X5RMlejsQUNswlG1f+PprNYkhzZtugXyUwM0wxmSM6JLFHsAhd//Vtefd+kqysrMiJEDufsvfZh
drWlKiHQ718Mivlits45EHI/FPOpa6ZHm5HdCeqLX6F76NkgIVFcxA0a3ACixaCXj0Pkq2lROpi4
MsLZneSjC7oP+LNbG6CJxuQKKwg+bZ+dO9s8OLC5qDCSzJfIDyfD4tiR/0AIVEcYqy/bH7Ml3o0t
Vs5cHxjepg3SbYTBM0kKwE3gotvI8peWAY5ghqfka88tHgWUEHG5aZWYfCT24UGKBniCL4+C1XOH
GTko3bNOXRWV7T4Lk0PKeFf6hKkG4fAakt2ad+2haYq/0sGEm1JmZ4lsXIaS5iWr6SqtnouGp2rA
7V7RU5vKchtSaV6RJJmS1DkCYeHhmpKJWKekuYrcwSyOOdiNP7MqvyVcVArebMEMHEjO0NLX0sdX
2wPlG/GQMsGy5CJM3bUjqD/EsM1NfBzoQRxLk5aeFf9oLGDTPDuZI259NqN6zvyGnGhPK5PE4qpj
qWpLwMWGJE/BbS00J+OjO+a3ELOinUlkDyYcZ3tGi05Uozq7vch/Wjv6jS33JWHJxIqhZpbSCkb9
Sos9djA05UR7Mfr2CXsyULkOQ9z0ZGb5JSndU+TilGThWwuHGCf7STFQx9R7UUfgUMo2wIhZNc50
iHsKA4uWixK5vSGx4+BC/mKjv8RjwHovPCRO86mWMJGb7yvgmQXqAatw0cFlW7W45KNxOm/wdqyK
LlzFlblQm2P1XISquoMuMC7dLXEfKxugspF0ixFzIN8nP5Bnduhj/2Qjsla6X8x7Gmjzvi8AkSC/
kCPxyDqprBkdKL+NjUVmMoZOPOaugBvLQBB37JfYM8w4GnBL3bXYhO1Ov1jGb2qJbGk2tmmXqW5C
iZ4jXcD0BP1YfQ9zAADXOmj1SOesXDBZNN/UGl+mZ0t7KSPi9vAPbguQVspR4YviVENPOgyle9fr
XLA5roFXjhdWL/4wUDtCxW5aPylrCyxGT8ChjqwbnahchYO1hu6+MEFPO4W9FZRzTDaxc1YPPwG7
8AFa1jQwv/h1su1iFv9Vu9Kbn7iroX919JWDbZgEO8Me1sApch/53GBhNHbZblRSZ/9pL2qj2k8+
SPL2Va1wWbzD5lKrqhh+XnYzhujdDa21xc8F/EsrbBczG7RBZ89Km8TV4E2JNGIkw/eh9oNR7q/s
tN8JU1+JoX4PTIxm7FTaYLqUHWwP3r1xBMt2NNJzjzrHWhhB9WMnUO3UPqrxWZepOkTCYjXHZcDt
Hv2MfnJrgw+1xjRZntUYDKi7g6N4xWjEKzgS9lYjO1Q6sXcP/0zUoOst62Mw6n/8G1EBJjdbX1dA
ky0gKDojR+5CbArBsfAAg5xi7WW2yaoqnWXBB6l3ZJDZT4zoPSWBVKfTZ7BrKRh1+qo4Sz3gvuov
iHCKRSJRlyhyRmiGNLNH4eH2sF8Cks4eNMVQ9WdgoSXLO1/D+VsRr4Vcr7LstZiNbavJ4xQNyyzC
JM/ujL1Ksp3Hiq6xMhr78W5skxN1zic8RPAO5b9dudqyYQI/T2yXooq5vEr57dk6O3p/JFZkCQvi
TLn/w03xBbBXbIzXGe6F54FaNbK1uq+L8W5yazelj/5G38lppL7j3IwsvHZQRqhr6Ua1dGNjk5pj
9gAP6SyxT3h9f3Z60AgxKtiYOtGAslvdUfTkH3RAl0AsWBjrDOQsTjripgwwBEVAH4A+QsECphNf
TmodK995ccZkg9Fsl5vejbooi+LEvadtdgK99wwcaOXUxUsLmLCI5U4CEFPjSB/mWzh4P0Upb3om
HnmWmNRDYsAGbZ3q9Td8ry/X5LngsOC7LJhol/zbArHFSiAwB3CL0PF3SKyVlM4+RevAvtdrMdG0
HBCBKpLFRUd+D3HTex4JivstAqHIpiCNN1yNKj0C3XXn/EtA7e6zz5PVcGelunXBOkoxjgdQVWRm
s9q0jAyRqx3L2L5QV2ElILd2Mby3bf8+JN2RSfVNVWg0zqC05SpncWu7wd7yhgP6g7845843tOwg
HJggIGnXs0xdgj6zRTNjm+fYOx9/auE5v8lYoXNsiu/YpAfuxGSph3MHmNQ2kxX9Ydxx9S30NTb0
YETrJPnpOipogc4QReALGieyBRgVS1YsOVdyZvDVczIjofAR87qSglsHaNaXx7oIczH+z3JldPay
McpfLGo8k8B3e5kcfas4Ik9KWQ7SgmO3w74sHMF+ePI3tVnO2EpfCXIOG1PU9cvOcSk+gagVr5Fe
4c2l9UHZuOcqeZIMG88PFkIqU01P4mvCmiL2+rXBjtdnonPSZBMWwa7hqAxGBVc0B88A9GP7gJlD
AFncPYOEmiis5pQn6XfsYsz3evMHE8kmYmg0O+qPQ/SFbmA7ZNaJRfmCS0CThSgJhm6trt6k7BA7
YuNg5Z2PPQXucO3a7ZqC/E6dtgCV8YMIjbVu2L+9CFgQODbRS3gj7f5Kc+2iylxq2svYfApG3kSG
qzBHHeDSmEpw9Oh8e3Ue9AEzXeuQc2MjZK1cxVjJ10E93YO4POSVg6mbWmnUbpwsuBrKQ+on0GOt
7hhbEtDw5LJsFKdB7+DpaZvY6lHV2IvCKMMlQlQ2n+m8qATdpKEnnAHKL4DGUHdeNbv5VFX6LPHY
6xoLsxhPfkxQ7mCl302dYMmDQMRAWYbNl1sUTwTPew9zC3reHFaT4b9lFAStEMmbh06XFgN8Lb57
r/WLtk6/1Syrdc479/0SmcXDLPBF8pyq9oHV25uu8xCk9ICGWmRwAeG/lppgxvmg99pbSjSYF2dH
1o9APcH9GrFL8Rlq4FAD7iLgcKNyOESFiJLVo07ZLmdbMxrh3h5RBDC9GmofQHUdr42HfwC+2xcE
barLFC1la269yaVE0AOra80BwzkL7kQ4gLBpFdR+trK6+s9DIMMsecfVs1Jfzw4n5FIa2i7A0Iu6
FLtuSn60Et0W06Sss8/eohpmjJwVs9HfNOmeI38+5E1F7Q8Zaeafa55+qhA0fC3T3lRYIFSFw6G6
kRNg8CAH411nx59SCELIcyDjjZavuI0xohWcF8t4BKdbxQDFJHBqk+zcdenjxjLSmsCgcS3T4RHT
2LsqJlqVqak5oLX1va7p10h467KpWWag25GqWjdkyyEPNoE13A289Wk7ffpt+h2U/afqt0HUuLnT
sPe9/hGs2i7Fy10G+Qbn1wjgo9qivVbSdEAYAUYLf1XOUNFiptOgO1hpdpBDvsbpk8A8xHfr7xq9
eUU8tiXgDqOmSfKP1Wg3Idpr2jh3NfgETCs8EYfeClZ560Mq14k5ytknZvb4x470yStMqHE0Ehkx
1TPpMrh4kX6xhwrbvwCtkZtustTmaV+3n7MFWG+8D4TicnJZX7vm8+AzOqWfaQTYIR7oR2p1gOkS
uQYjoOGqtcYArliHhgqpeKpuhqeiTIYYuYU1olnEG4MP7FBr5k2dAbNtd4McH9VdUCvxXYW1heW+
85wFd8+LdinDSVr+yd59IuFyBRqOJngQrmaWC26Y7mRTXO0gf6114S1bP7hPc79v2+oykQDJlmqg
mjqdxqTZjb1psAsJllbI2pUcpOmBDOhzI8s3w/j25XyKh/x9pqYhwEpldMRNH+S58VbN2CDcaC9K
dkah946rGJS0YAnmWjbqD4NU1g42pupAs1YJsQu7+bjFQEJvWJyA/z/3Wb+dOnR7tAPCeroNlX8M
q/6GSmAmuEDOw67rA2cJXuyh6Vg+eQVaI6M8p1N2iiMgsM2XyWRRN/cwcpHT9fqpJGIj9JNVXhsH
twsfp8bZjG7Ihkmu+tDZDPpwZSex42RiEumuljm+1k226SvSwM18W2G+d5zh3XfmFa7Uq6mPf9ak
32xM1NXM+sW2oj+i4ARyCJIY7eA8DnTbmpCczWAZpd6BbzMQmo3aYeJmRxrhJ9TOEc3I1t702H8i
RsJAjJ+6UQv07OV7TVux1YdXqWu/2cjg1ufxsUW+U2FeeJioZyGnPwuT0Yaq2LOeFse0lRcHLALG
EDhxICt8y9jrnDRRIRjrk3Pu1adwLtdN7t+n2HpCbIeMYvqZyvwWRRASw3rXpAGrOvsXjz2cBZut
ky2MFbGOLG8d6xS05R5d6S1ypufUwnvGejHooFpZ1ctkw5Zjs48WyZbpSLxAEq+U4KpBe0R0E8Vf
LoKFICfTtL0w+6NTBFQDZHSfukxldcjiIjPX3OcdOQkShVrDwtIpmyeJlroISR33vH/RH6c6JHwQ
FUhnZy9+qkEom6elp8XFovTHgzeRAzcX6HfVGzCyHkq3UKSB+khJd+K36m01IQz2HYRz+0QftnWT
kNyQh6tU66B+IhuQ48UPW0gxLfI4MJy1CZcR2/KA1X5MlmVjKY968OyY42cWdU/z1J29JnnpOnkt
LP8KLDp4qOzpKIbmPCo3Rwx3PM43Q1zDSKReLDJojUP8gdfWpL4SMrokr34y3qvW/62qbhlLVT7O
cFWbkU1VlKu6LDPk9yNpA1UraOmlzDB56n+IcVrHOQpZINaySA52PlOFxM9WzZc0JLpLRb773ocN
R8qyqzWrtU05gxg3dU1FJYgtMR2bkZbtQi/mMzcXcSOItxAHjdxuKdsloQrGro2+MNpqozgY2rw3
cioIWifXfZRaq3wKSsJpuw2bj7U3OitunuGh1K2jHMzoyOj25hkCa/vIXk0bLhFQYy1qDpifl0at
7xu0ZammNuRhxnKkiM7GzBOlThyW+IV6unALKKDYi/StYxHj5+TNBxt1dS8fGzd48oW8WtLeR4n3
zF4sutpFOgMmrNZO6D4aOApxqR/6LvqemvZ7HhwXoYX/KAwsdqb1ZY/kVrjaD73RQwpgltOTnOY4
PBSDA54UCIsaUlsUDuc6hBabGHjDHVLZMJrX7+08760p65ZzKwk78+UZMsza1I0d+IZqMwt3azAx
dTOq8R54Ug5wp2KY76yjj25mLpNkXTfTaz6mz4Odkbk5zXs71BYh6PCngqrfYm6p9gP8NGAx25vI
kgGND2BHUIV/RlbIzHWsqxABxtb8MQnvN80hKce2/tOAvHAq7xJo9qVlZAsyqIth+o6y+14WaFIq
BGegCLAi9OT20gtD2xK+yFmeAjPZp7lF1OZQXYuaEOVaa1/SpNs3aJPUg9o5ziHJnL+2gkEfOTEo
y7TDTODs5YTQH8M77mAI5AU3md2rXTtxXEHCgkuJrqJOiRltOFN+o21dZD2icQ6TG2xMiTCl0buF
UVpbAcTHGBh1ABhs03ZmuY01e4Hnbd9RfhJR/uIJ8gxtg/YQorPWbY9t76nsru6pSsuX3Cqh9U6P
qdXf0iA/QnBpUVlmASY8Q99NwJ6x7uKm1tD65flb7rnrTsqnMEXA4naPUTsVWyX4GM38KLktHzrX
/R2i+Ttsi2vpG1vHaJ8GBgI3hHMp9RXG0Re/Gw5uoD3JwiMfbThKxyFsxvr00wytBKbjBoBA5G2k
2xKj4D7ruDwVeexIWDQZRXRmWhTwUfUy6t6LZnjAkoufKBbbHh+n3Y8rBpeF5NGZIDxSCXb/Rm6b
uo33RkYWIdCXZVH1ExpbFwqjDYMcWZezKOsEPRKapyKmtWuCUkIVEykFumBfMjBcj7H+17nRUmgO
SdAmPI9SA72SaFAT6urL6joHKqtxpb8L5yS3F/Zg2Kwk7Cfhsd0IKqLbsPMVdmJA1bWehRussozK
CxYZNEAmNB5xS0qbBhAjVExunDuBuo8NeZ10314EprXBV7ibJmXODXU2ksByyAA9ith7pfdAvkqK
48hqX+rW3dYRhdkwLlGj+lfZDCa6Umc9yQZ28FDRonAf+ymgpi57AJEdRG5xxD86ryxKMU03Iscx
1qOho50cX6c+f5rNIHjoUYNLk/gRdTMYtbbTzPTGovG3DfL9WKUfngGAWQ+wshmXvEiOvaAy5k8X
GdK5mutboXkrvxmOo+m8g3feNVV9s1x2L50D2CD7HEKto+pvPaJm4GZw+y+zdP8iPzgjLiVzPksP
vpEvLdzSG2rLtyoQ547AUaYQcW2UjD43KdrgqeA5geGQJ6dkxCTK6ol1+bT2BjTMlYzQK1c9ODLf
X8dYhykofBd4InzLusuh95bQxdfcHPemHjdehuaBmLooMz6gahyA+0qQqGLnBcUt84dXA92f26c7
K0MOhzELQM20N4J6XTk1ZPU6vifVyGElKOZMGjWVyTK+2g8m/iOl5CjbJy1DHDuxR+lduphpwB7b
k/IMEuEYB/nNKcp92uW7JBF7dTzq1JfoeZB1/uASOxtZ9Bg27TOR7BTcyEXk26GG28aD/4O2xkAO
UJ7wB/x5LLUSTVwIAP5Sb0DVZm9UxX7s5A8eQOIMKHYB1WI1beXilgXmZirERclVabE/o4N9qsm0
oClM1iyHXbc123pC8+jNF5UP0UWo829SzJGQEya95XTzOep81pVHfs1I16xz8wDaEFPROG1tpJh1
lh97IiaATlyztNhjPDskhvs0s00yC3fnB9XVybO3aKT0Zli+sURJAMpg7GyIt42STO21meYYJXie
gXAONwR2bAusMOh/R4pwiYejACafoIZWyI8ZPhDF1S+eh1WH7ZkcXJY9Y7aJ0/lYOdZB/T/T5u/k
dsSuVqsslwvMYT8o1i4BotA+aM5Zav1FOSEulu4lz7Xo5YZh7Q69blq2kfFaQRx8N/zKIfTN6ZdR
1r/NQaIcHReyTXDDeqEkgRpRI9A2P9T2BbKFjMubDfI0sJzCFm//5MT4qOJHklRbLyOCGc+tpRWb
sWK1HDabLOYLTPop69kvS1haenYwEwjdZn+yRXE1rRzrfLnhjddBO2MJjzd+X1813djqCraGv3HZ
ejhZAfcDQR1RpyfZoRe04Z3IfGNR80fgA3QISK+1ewHvQErBiMUAbSrViunLkiziGY0+TUGdjFwW
CylAdtEM/x3F459dMelGdHAKbVyY3KnIXI/j4G+KOP6YNW1rUFYM02jvZ/lpTMtDhA2TntFafWqK
bN1wnFUnEbn7YpdG09kfvVM6jF8tXAPYsOlKvUHhZdfKGOh25N8mt79VJ5BEC0KGhXmjK6uMoXRv
9QJfkHgeO561UDSoGZAmPfSkxzxgRX9wmmA9dsltkv4hZz5I7E6RfSmm+d1fNjjyXRjdVevMXUsl
FSs0qDgTQSSMDpoeuf9tZAKP5rTX8ppbLwb5ZrvpPRvmYK0uXoEdpSMHrc8ypvzYfLQoLBQx7Op6
3ANBSTaDK36rFKgKcNjOyG/tNOtbd0y/Rh4zCscLnv/1nNnrLumSk+ZKh4Cy6pMlLKFkLUCDxqP5
ZJYABNOPMQLF46XtDu3ITse8zGxTpvcJFQdXsFji4l+mngOIiqkAUd49SJzPOWK/b3jGT9nM2wiN
Hj0WioNzZRd4YIFwCRoLPg5A4BKgJhApDgKiWEsN4EEg0tOjYGvmEBG6SNtHtNkR1A/H0iqf2AEa
m7xMyV9Wx6/ep8KXvqBpeKUQyGdE8imIveNIQ5wo56BZDTXUHVmRad7MZxczMqHnv9C8wo0W0xOi
RpyubWiqi7wgXcbUy+98tOA4N82pScjiy5xFO1PGzQCtUNdDvtYkXojcp6+Jj4BFFmqYhWfVLS4C
/F2s5VH9Qu3APIlIsyomuS8FcWM5aycm1CZeI7CDVZVRh06ann623qcN2YYREP6mYDlTtyn52ZP5
FXrkPUAE6h670CaRvXTZ27NAlK9JViv8e0qPskH9vfR1cySMiKkVWZ2sihu63nxlBNYbVl42kt5s
vUtHp2Zi6qDo9Km5SqpYG9/KBvzgabAi0onpLExHiBh18khaSXMQs2AWc4JgbUewx7y2Q4reR6SR
sVPZ9Dp2xk7XowPb/eEoZi1EPlVS+3Gwf5YDVWe4Kum2H4R1iEEIsjgqzXUY27StBOszKtKZbd+L
wSsKQm2H+qk1vXYRGrCnMyP6KFvNXDUllZegzs4+ZoS7W8QUsoXjZjj5kVkNznj1Rq3b6EMDLt7w
8jW7OaARU4TwYgDIONNbItZpkqSk687KzXpgEJxc5A9+uuSGIOKbpueliUweOhZ0SH+RyZFUASxA
+NnJrd1wIVSoNKU/a5lEcJnnOeu2CdFIyzwOwLrrWA2C2KKzSrngJoUgJ9Ew2ASkQ3p389iDPTiW
e7BtCVSCYtjOdouh1Qjtx6ala50VSX0nac+CtIJKQp9xzLYhDX1rHvprmwl/QVmhWkw6kAemHZrd
plmt07ENr57VNevUmIrH1uiDu6MVf6BffkOT01CIgPMbyYo0aoQGEWyidVeaBX7EFniEmYR0Bwmw
goqLhaAtBloJfdtvzSKxD2bVRds5yNyD7M30OBR6gMvJTRdRJ4xlQajkuh2H5Jj4mArLScQvLXbe
bSM87AJuh9K6wm9mTyxyxz7tvqn5TsfUdswdS1hWkdYAVs6w6Q7ZY7oCmwDD1k+GrYe68SGfpuZU
yP7NCal7oAEUO9pS7NMrgdNQkCOiM7csLb1GIIxJdkdYTrqph6gF9ivx31bkk7RWrcPqiHIcc1I/
OF1oPgbOnL2wa8O6QZcPQIXe0xERyPoNiX2lLBFRB1iI4UI2YIW72EFYP4MZaOk0j5qmHcpIsg4U
Y3pp8Zg+RCWZ4zqw6pc0rK3nvNTrFJVkkELoYzhl3BB76FhsSTrMsbd6II1nYSFwfJN6LBfsgh6k
M6O5R0zNvqIm7GwUUm77cdrjJLzEZYnGn8SnzAbI2NZrG0FkXqToFUxm0syGlEw95tU0xmte1Hiz
U0rHxryZCIXVKlozve6cI+hl0DG9b7fwNlqE2Itk1owFT283hCMKFtLEINvEEw9JumWauLV18Da3
+XvdQ3WYS+oIrYf6BqUF0MBGfAdt9Ze4M1JHApAzf8QCgX6L8hU9DqZdzSeRqtbfrTzkUBzCfWcK
ALLqT0QabWxqxuzW7mk3vXuYUF1G0yBq7r5Rrkwn3/c1tn+HE9l54bpFA+XHmEGJmvSr7q9N4lva
ZEd9yJ4BdL21ofcG4A/nihduwPViW7JvhiSSeLALEhKnFYiuo1lNN9hRz7ZDNSvP1k1Q70fdfZrG
dusW0WuM4t8z62VpdC/1CPZ7oBLoCf0e0+ziNMfaqjRU0wcsZ++YNyE9du4jU6KgkviA+ZScvBoP
XpLW78nEWkdH2Rh02qpwagQWEE5+Yesh5s9x9hq+QahShnMs6mKEGnCcTYnqyKFxEdbava3dx6Aq
X/w8ONQCv6Su9x9TjZdmiD56g9akTb99xNVNWCdRosI5zFFIWzFHYtjADXoYB4c1eFsvzLIByq30
9sFrUvd3P9KeZWo8T2VPImJ6strm6rYA1bqKUid8LMyHZIxOBjYJ7KHkSwQ0ctCDNAO0PyJgiOnU
V/78aWXzzm1mZjbzMY/NNSAT9DtMN0VMlSsrTqRrEfmJzNAJrGcO9JsF2/OsmnGxhjfOr64uZ4w+
kvEkaBytoDLlsHXD/axhQ2hUAQdfMmlMOXHBfCG2rIm5othNwdB9zqn0uh4ZGbpkI2x9sfsxt2Vr
PIWdIxl30ieRQfgeMSMv7XFcTkKkS+otoDUq61LRuU3KiTofxSW6cvh0e/MusMBA7gob4k+g5o5U
aTSIR0SN/TVTsfZDttdGYSKe48PzMtEfZA0SWG3BzcynlkB9S7KsqMfxqCgKiuix6Vw0yQWS1SrG
RRk/lxnjjkpjZL5a1B7x56bA5VI+x0l5BeuZPZie8e7azEWQLXDON5G1VLTzqqLdl43cbaKurq1f
PPcxYOXcxYaTlbArQ8/BLuF+GroggKHGMKBjC1O4FQ+5AZLRVWKgfabCQXHjPHoam0tMoKG5G7xg
wQ34pgrj8WSfncFmNTTGBxO5RZugw83HucfsBdNHs+JqkzkaIveIEUzoBJMB1x99DsWyccYW5ucs
P7t0Gg76YMvXjB2l5QwbRTtTpVdWVedBH9GhFvM9j7JkMeHTW8UMhYmL0biFeJqYLs5TDZpZa+ZL
9noGZbHEXRWj7KDjmmzesuHd9SWOsgx93+C2H7OEJJvZOIt7FQ2WUStrZPdYM5KjuGTLZ/Nu4d3v
ItYKYYNBjzHKRECFPP3D0AIbDRmNORx0ZzOeaCr5TrEq0JnM6QhDEe0BSmygfjyg0c7rfXxl6na3
h/Cd2gQr+/aK8nBfULjYRRnsY3WGbWNaWHQuhN4cYC9datEScpytZTutRsM6enn3jhqNwWPA8RI2
LhiknxiUi0wIi7KGryzu6DYWBy7Nq9Qi8Oksi0zk5q0PNlEWqk/QvYfJ9EdwXMxs6l8YLa/OpG8J
O/6rMwA3LR5cMmd+BPJi0Wkgmrtxpm+FTixl+1JrwWukRV9TXC1j3XzMmolcFO1C3+LRG9p9ak4d
1f9kWFY2ABFqjku7sBYBJdiyzp/seLhTr0T7V76EyqxR5udJRgfHd7/A+i1NxGbI/+o3N9cPKfwX
v5ioIMF6mv1HGAMnSc/Ay4INkOB7JwkEpyaxVHNDj3/NzBvKGl7RbOuWhWLYGO+dg9+b9fuOdRni
HNxmK08Jj+JZP0dVU5CMzKubdFvFlVyqa8TS/AWF9V2zpqVhzC8azf6xg0M2Ws4lUTpqx5DHKBRP
0VzfAy9+63rryRm7g/CKY0GZzZ8zhnZsNYwXgrBT7KFb1sbX2PEPZqst5mzG8sB0WONF4qlehW3I
warJuw2u6vlj0EOQwSQ5xW+0dO5N5Ch6cXBDlfRqW2QuU9iFUaav2x61VNtfMW/91t02c7Wvmmkn
cgSNVR4NARPnE7Q//0bukg9VuUXtxHf87482AMpUvuCRvJfzdJ8quqZz2HQL4aZIAtj8HRyUBup5
4x3KgghqdssC5bHlf9dA83Kd4FoaUBMSo4ZHqTNoJTJ7Q4OJH9UPk7Q69NptzIlW58hI4B2bL0Iw
PJzthHEmzrkFb5j9qsQSPsKH1sofIDLU36yhPao7bUSm3aJ241tjIl1n2KP65isquqXC2NgiOtgi
eCgm1NV3I/hMtGwVTDeOXITMeP7n/96c8+BQ1WFjQnkR5fLX/04G3Xm0AywZszvvQSKBJl5w5il2
NoTotXo24/bVVL3DjBLBrWF1w7tm1P/5Y4R6mIof/skGICardJUbwyPHN4MZwGbRUKvjZT7jOn9Q
UOYGWbPGryY03t2WV3FZLLQTPM0pF4yfqXcWFJoLAdzwi6/NWpRSLt87zIMTX7OspndK9RAez3Nw
tTIyicxt65eoFrfq5I6AyEP9yN90Gfx6IRKuSgMMcfVsaC8cCNdBsy7MVLQXb8P0U5fl/98X/MAF
AsR3FVa0DJuPyG/ZYIPU8DG7vfFBLuuw/31L3pKLIoMLEaeZ8eJVxMP6LNFBTPx3QbENFO4Pr1Z/
/+/Sc+Jjb9qoP7jP+bgRSxJ3TDHVD5O4cz7nAXxp+qSuC5/fYCI0XjonfVPnhReOjMYWbQuOlJ7H
yumfuUoedUHOlMXBqSlfGZiEOitjiQ2VqaSfLurXucBRre65/86Ueha4Av/9hftUq878f+fWB3XV
DQwhjf/YOuaGn2oU6K3u0+16JZveZu3FmZ/VxzpuuueThvA2gBLhlbw9h8rXULebegjVz9pnPpvP
4sTyX46+c195yYTUgSuvofLkVQO1pM4bH3kF3a+MPmRTUlnP1u44PnJAcRRsjHRQh57AoS+h3/NT
Mbs7dXC8gZr9E2q6/DaNYnVgMLw26mMZNtSHNNJkq7vOcnPdt7cK4mtAPAJWIPXcqtPGP/ZWsnQJ
hOWicuN7qQ2ymQsvsD8iAMu/a0Zl7qCiHl65+nwG91qLzN3WTnybqvuR0EB8sCUnKzmagcJWkkY8
kPfDleaKJrwNkWkLycjhOEcvO4uRPjFfYC4vwI6X2RwCuXc2/75I1F8jrCJl8iHTZG8wgibDY1QD
Dmd5iPUz/J6GteW9eETQcXK5CTi51Lb5bJD6eKTI6/FeTOqVmVQ3RTI3q16hDr3nhHFGXUFOJ0fB
b3I/c/wUQfdq/kIXx82iZlB+LfCzrcUN4TksFhh21Mer8YVf5AD4L2dr4DGxBqb8di2cbJcHP/14
0rpn3lNdBt7FKP67Nh0tNUAcnP3mo3Q/2ynY9uh0vZeY1oq6bdT1jNkvp8Y9QpyNgYkA7wQiIz9X
h6Q1/U41SP/3DbRwYYkMNTaZgMRAOdOiDGGNiEfU4WMEJ9F4cVGkqHfk3xE5LYMpOaiXqxEJmtLI
0pnpjnsUZq26e9G9ZAIt/J1v3Q7WrtN58meqvZjnusG6eOiBrHomvgvg1lrYNNhLVo4+zrnszL5q
SMt/A3b3QgnjgcmavSyID25BC12x6z+Rmf1AxHjCd8V0jqgeFYSCy9DI4AngknQ5kfUld05zSEza
/0axJDxvKdMt3kOosyn18q9WP6elTQg01Xgefy6Q+sMU2ywsNu7YPHDP8FXVs9EV/65WQGdIjvLf
Q//fQ6NmHa48oxuviqaBdDp/rYY9NXAUJKr7LEd4VrOExip4FC6nepahN9UVNGnqPHlHuBeMxbhW
S+5xkw1HdSa5OOq2960LT4haCIVs3PlfblDew5F77tw4Dxa2ftBT+sHT48Q2nC/Bs6BuKQYNggHU
U8Njwt+Z1XIWZj2JmJWFisy6cLAB/2X3hndTHbo204Suz4kNJZO72pbXUQm06jPfhx8Mk/Wag5HU
2QtB0t74KmtRZgtHfDrOb1ZhuAAIwNjHa9X8PaLkYHom4nQ5ubY6bNO+ed6zHL6a/yPtzHYjR5Iu
/SqNvm5iSDpJJ3/MPxdaIhQKSUGlpNxuiMysSu77zqefz1Uz0xIViED1dAENVKpSTnc3Nzc3O3YO
DJ0MqNdA9vVffB2GIhf6DIsNd1NL6Yo/K9hOycMVFzdkVE4AjnL0BsCGahz7L18Uw3QICrrtHmLj
kyv7X/wMKeeLQAA8j1uEmTf6uBA8wd8MjCQ0bniS3nQ01Aj+yNI7KHyf1DT5joUcFitMBwx/K+ci
0sqfZQ34JQUsQWIMwWqQ8feTsQP1SEa9od+EIDZvrjMzvPW0bd4ZN17//NfviI0apnXdh/fvzlOM
p8RbysY9LEbdEGb3WR1Go4zSazVFS0OSrH9Sv7rqkx9e7TzXDIlDi8brxqI2NxbmA7amPkeDLwh3
wGS5PYwAnCOKTm3Gux550XogH0NmR8BpONbd51g1bScQDWomIhHOjpVKik6tG9szuTiS6E/bLCkV
WQi6uC8QIFwVI7rQuLgxSB8S+BGXoX2oBkk+GA3fqJn3r9vJiUEbE+/DBDCwfiQUoQuIass8XrOF
lviJYRLQgPXaCDODw+ZLn8Hi6h3m5B7c4LUKI+2WDsW8uOm9DpmhjYsiUdaiNECklfaP8Mbv+T3K
J/C7Jyp3fUsghPHxr4zB4TJkC9kt9TG2NatpoGj/5GczJkLrNZ9mEeXwUa1+U3m3gfatdb8QWeB9
vNKk6+YFFZRXv9yRgMDFqQBOGXAafEd864KrickqRZQ8/ak8mvEHX+nV1Mh2YcYRpUeOeN1ZYFPm
muC4AfdWNto56qKmE+kirH56Nr7B/KHeiW0WURN/wmPzY9oMaDIB3ej8VHmI/7OsaIXcDI3i9oXh
hxDHOyiXZ9OoQrbo+1Kqa4G/0WTdNiMOge8NzhsSfa8NJwutg8kt8zLNeLyVpC9ilJtG+HOkeIwn
CoA2PmMkhYJ60MB5Yw8YQQ0Ny5Z3sB30BzkFmMXAgWGd1PFp5pguu/5RXVKFAB0PcMxmeVj/Co4+
DE9da8rlsdRqWwc+oNJh592GGpoPyMBAe+UNcIQ1CSQ6070yl7mgZRScyUUJaG1qF5/VHXMAk/0N
vaoq7NNh6LRY20jPr2Oz2aQOnPlV030f9A0fufBjT77QAH5NOwv4TgFTOiVvgCrKXaCy8LxY/a40
ysPSg3tVD5AxvEUeTD2m/ormAEwil9BeRiHcYPKzzYuAgZkRESbbKeipCrsv0wSwAoQESyWIJFyH
ukUWb5VZg0FGJuVOrUEDuoMgkzUwXPdi7kh1MI+O0Ekts5hppO4IyXhHYVD8fkUOoG7EmAaS5tUB
QslqwHbv9vU9Vqzij/hx5I6qIXcjpuCFUVPqmVwDdYGUZHL3BKOtcllYE8vGR1gTygMDkNcqbfcd
4uxYi5q0CgAg9YVtjwQUqFr+zgQzhfpjAthgai+wSf5bqRV7BKvpWN5japi8euIIYMKYSBOZ15IW
IxB8MVQL3Mk6XGT8df4e24EFcbpaap0uFA+vmTV8ndoJw/wWxtY1h1olCFTbDBwylK6gExc7VplQ
JZKf1NlQMZn9GMIdYUwtjdeoqr16ZTWC9th004tOY6jkVcR0+UN1CGNiH/V1hEmve4ahss78XISf
FSEpbhIVAJQy5LVBI0Y77SoKUnqlCDm4wtLvLVJVS//ZNL+JTr3IVPyoVh1DUXE0Lxj7r7cLv1aF
CkS3r7vUgRJcbgqwNHwJ3pkDdcuwqI7f2FO3MWJacAj56ul1c0weKgCpCA0yZxcYJa2t9R6O7J/d
3F3Not1PI2Rj6hKNTahfROT+apeK9m9XdeORxauTGYVM+KHIDCR1fdsNKURPWUf5vvHgEUnGm84r
93ptfR6T5LnqxG93Gb+EHV2palcqNCpUEp0X310KcdHrzRm5EElzGD3yveCL0aaX/e+wFXdUmVs2
j5vMNXRKrDShw2tKBGburbm47oKI8Gp8JhtN05+kDTwV1Z43Y3Zh4oG6Zt5WtLmC46+V6AlqtBEN
S6nSh73S9PTZGMybrLKeyCofioHKfzB8o4yza3qtu3x9QdF4WkbNy1iVPBunDcJYPoTLpM3h0oUv
+wskroQtzU5kzT7X+AoQQDt1PJR16FK/6ZNg71gTeWXSxOrKLMfnmYC+t55UYMh7GxCW9HtBtUhL
c9oTBFLmXf6iUjH5AIyL900DpJhi7I2ja9QwUA8wEh4cgDU/DfqiWnqv4WQ/FHY1XHpj/RWe2ccK
vT9PvZgbntx5yPIY0lcbALib7GZrXjlldNtiJaPX3mmU3GilpysHUVdnDi6kSO64ti/0LPneWbDD
FuOuLSBeBxuCKzSRskhyfBAmPbSjpEIdX6qABr65T5N04GJxfEMVaegpy4PwW6OkZaEzVu0sMQ+B
AQA6tJLznP2BqhFqNdVXOEjp+pTV51FzfjUlnRuUVB6X1n32JmerbE19vlHQv/96Jc/hr5j4c9ZB
tnP//IZEgu475yrgZi4aqHDA6HhA9u0+/AL++kXFr2UNLpAmvqRuWjh7nX2PbAP43ztLo6vRdhOI
c2CemYqXeDGeS2/2O1W68Dz6JxTQbKAtKBx6H/Etag6tBaY+gMCjcmmwbSnfRfPAtT/RJJhd6/DY
oB2EpNUg7hZy0hd1hqqEPkT3yNpNPjWNfls79pN6ki5KUlmkFI3zpVaashuoGaBQSXlW5wdbhH6v
mujwmzZ+tMvcbQWrBa+p8BmREt4ogkPq1MvWnqLqsiKZMUb2F+nFvyR53WvCmUvXbbYFSTIj7X4G
WpiTnDQverqJYpTHhTDwpUt4Nc2cOJKuoMLwMS2xg5YEL7S0fM9bWJDS2di8vtvgdSyGaSPNYaNu
r7Eb9zmBtWdB3atXg1+imHcTLDo0jUV048rlZhH5dyuI2H1zBKQ2drR6UYTZFnnvXtWCGqdsSShk
TQB3sfg2AD8GGHUzLRAUJJ11OzfIvITTj9Dw6C72NCiy4xrdWFE9Qsr/hz1030rO8DCke4C2N8RS
ZIDwSHV/gKEFDAty1E6YPZjJD0h2bjvukdaxfXUrunpLDiF8VoVyQyPrWg23BRx+F5Pu3XkB4SV9
mW0IIwOo51gpd8LPdRHKkEs4v25JRVX4vqBr98oXSPx0A1GJyh7UIB8TU3tx+/S3QSOVAxkH0nKH
CBa2Maem41a7SMprlBo2kav/jklX5oYHz1F2G4RwVujyeyrmT5nWfg+SmbS+/hNQClk5BH6qCYnQ
YN+BGAIe8FtZSJq2z0LvDllhPYqCBspquqOOf9BbqP1NMi8AK1Mt3zs0B7pmfBOlIY8Rd6tL87PJ
rZIpklcbVl1aoiFU8LmLFr3ejlTNBJLeEdDXS4q9D1ZT/DnZdAwYdFbV0EqhXHetvb5F+9updXcV
8bMyV51eFQQz96MnbyT2OZXF630JDPYwLslj31JzcyDCJ/goGnq4ayxLgvtaiC+6IoEMubtRvzCp
wl/tgCRXFN4nCkjrVQp8BveKptYQrvhqnIPLedSpvhlf9J6IJqMtRmD+LSfMzYe7PF42PAV3yrbN
xLyLM/tT4srngj+npHWvMlA1nsypItxG9KuI66+TW20jO95QoNqqYJEnlXY5W2T5SL54xgJlc8M9
r32aaKaQNuXeCpZoL4eJfQJK0G6VEcsMiUVH+OFY3gE12WeA7y/IjIM7EvIRECNIbp6fsUuTaVjr
B7UtbeJdaba+sUOxHUAFjHDnLXr5xYSEyxLQ7nak35tggwoAzUagTLP6WgTTa7Uyypdt1LQ7tWfK
uCdu9swZX4YxvJScxdICCT4Ue4nHS0DyqijcZXfQELzuOfxtr6nGr4u8GXcTillRYd6+LoyVblWA
YdTuL3hNrrQk+q58iwl2Ok+Na9q8rgxn2aWRfeehB5lgFW4qbsnOf4tw3cBQHBI59qbrMj9OI0gf
+3tT2vvCoQfMju5HGsdmLYcTGTJgrIBo3HXGZ+SdyDsXGxN4V09/aABjD0dgJwXFd7u6klyB6mcq
8u0X8SB4kOluiz9WjWDNLRpqnNE0+FNNVB/DPSwP96Psnpwwvitb9C1543KHyqsqnp9VJtNDdHQI
y60TWXdziwivmopdkc6xE5Idxa1TLT+LwHuIw2iXzaGPguXF4Jm7KuL2W7rPIvXQxA1u1IlvZt4c
OtTDgEMomFIDdm6HiHBlSiEAUellGAbCCwKIPUJJt4KmjVS3oDjiX5Iw33hi4uI0r9Q36HFNnRQh
KCOFWWrYNpBBgAj51kAYnxT11gASPPXiB+IIL3mL5uAS/pkN2iGcgby1VvQFxYEbGCSeOlg5TcfN
eTINh2wIv6aAXYYmfYZ//hZ/cZO4Fm02CI2hNTAtxTN92PeGtHclhSHlPasg+5mL+Kud23dVNd8m
NKeMXJAqV+UoGq+YV2m9NFQI4amosJBSVSH7PcV2MKjeFYBcv18Q/mrMbSaKCvUqeW1V0IkoG1XX
kxn2vjGBysCZewkVXlxWDFQzyqt7R9FiV4gktfxQYuSliH+NCFpAvHkFLT7s0/UeTi0aPajUo7El
a1rF4VuEUAaoUvOnqoVEhO5TPG2XXMEvpruxH9WDPgIG72awabbjbcaF3AbaQblRuAfIgTb2564J
fLULPdm2ZvC2IbIorxspOIkWHWuAeT5JmypIKc3bYfRuc8gdmg6uOFj+Yrx0geS98vyVDMDTkIjK
RHTXZvqvhM0qI7k1DWrHsD3krngpo+hrQuIwtORA0BTd0ux3I+zxl1PIT7oxIL897TO32QtcrcX9
EzOvMBf7FiIg0wKmg2+fbPMTDen2dZQFuxSBAUplwYPKhUadSd9+cRvhvkKrPajbwS5QlbcMfv4D
gs0XR0bbf7XzmMueG/Mprjy887Kj1Rp2jfnyX1GSmSkNM8tTPVfUVf+IqP//8x//43/9z1/Tf4V/
ln7JISmLfxQ9bQ9x0bX//U/nn/8gKlR/uvvjv/8pXUvaJu8M4Rm6ELqQHj//9eNTXIT8x8a/INlI
4onOFZ+NRCsnqzT7oXH6mY8wcTm2UV6eHtBdD+iYUrdQ3RYmXUq6vhoQVWsxxFlA57TdbtJq2aZx
CFwaBqSFRu6kPyRm8/30kB/m+DokUrme6eimcO33c6ytOgeuEukHlCl4p1bfHAjwjDmGviH+4/9v
KPUpb5bT8ujYSJpCP5RL2t7FS1jts7iAgmiBWSVaYss/PZ61Xk1a8D3+p3vSFRCaiffjtaEdD4tT
x/Ss5XA/QBYYXZ0eQS3O2kB03ZGugd93DWe1X8RGeBejiyEFhYt0zIAzmyCYDduKzpiiPDaSAYuZ
59imMOVqLnWawFRnSODbzeReg7xFKN7R8pvICneVY9MEKsbm0+nZfTANzN+Sli4tQ5p8uPF+/QZZ
Rk4Kfscn1lGIXLiR+hpeYMQ0gZM7T6dHO7JbpuXqnuUYpo6Yl1qBN9Yx8PIPyiouH2mNBVSybIPG
PjPEh+PFhGzDFrrtApJw1kOUcdeOfWllvKYov8UXYay4Hn525FxM94amvvg/2LW3A6oPejOnrHCH
xtbszCfbE8MboK5sYJQQ+l4OxM6nF/DYdr0dbGWMZW7Bigsxni8Dx2/HahdY8W6EMw6xtSg7M7Nj
lv9mMEd/P7MW6Gcju6Dymwbe9rKZ62td61E06AjoTs/LMPld61NmG+CcDPyqresrO3Qng63s2sxP
nQSsohGTnxzvBCLl6qJ1aFBRgYR6EBmKFBci3DHVzizu8Y+wERGTtmVJ3V4dQI1HfYCz0n0nnbtP
bVBNuyylX9pznkeYogsNLriyeej77ncSc1+mi1kfkAZozricI45A4HIcWwfHJkxntRgk7Syj8JCa
CtvxzsqgCRtQmEvL8JfuDT8Bph7OrP4RsxK651mmYRm6B7j9/U67SbakRZ3QUt7V9T6YG0S4oaXZ
kDMvqd2a0Q890Mg0LVH3IyqIR2N3IXhshnlX8gwmeKi6H65HBBYOSffN0Pvx7/t5klUCKxC6Y7I0
77+QxtG+ssww8RFw2eiZ+Yx8859nVuGIvQv8EkGAaQvPWttgKDUDrGhYPpI4dSjRDjzoNPIbnWXs
KWArJIVVxZdKRImaic7DmyM/Nj9VhfbMp6ijtToOJEc8YVK8cPDPq+na9IkD6A4yP7RS7xotqq+W
kzq3TuLN1HT6gprMhARJ6HHP6tvIaNwz620cs0Fheo5acum567MAKhjuCS3PfTG7915b++hCXWca
xLON++w44rsj+tvZDjcWVXQlixw2IR0XYJLs4F6CPuxzXm3xtDuzMsr21ytjQ7ltGZ5u88/KA1p5
zgshCWiuovwFS8S1mwGtpQt1IuY3GzqNlmH51k/xoy7INZfT2YDgyCUmHN1iaNshonJXXzAU0LHU
nZQo2UNNR27jwuuc6vL0PI+dSNbe86SwbcdcxzUVIY1wzTzzgwRiTI0UIOTNaXUouwmtIsOWj6fH
M45ZnIOzIX9kGZyvlQtAqWi2DPiqfcusb3IQkKlNkhXA08TjywppMwtGb+cC8z6/qccOntR1aTg4
f2F7q7AgJkKUVhiTooZOxe2Wr63Tfp+pBp+e45HQgONkEHSDpIMCajXMIKdxTvJIJzSYvy408rit
BGHWQfFFN9jo3EJEdGYbj50iAkfcCc6VasLqHFdQAhR1NISPuTNeGyrPoEcPJf7CnApQU7Qsnp6i
sr316XAxTVPS4GTr1so2Xa1PHOjjM7/smieE4x/jlDodBCTPaTx+1kLz0bWqJ5XUOT2ucexYerqw
BAfCJVBeT7QINdQAaAQczPwzesO7Fs5dL0+uIUU6BKpcQKlS0FtqIII3n7+6lXmuJm4xa4MvsBzX
Xod9CVTt4xh7kb80FE1momv64PPmfl4s86ms0B/jUqVAZDn1g1jojuv13CGj7uo/U6stSFu67rkj
dcSsLZe+J1rIpOPRM8c3v4kMIacDfkox1aeAfZkW9s8QCJlHURts7gEyF8hEyYdqw8vkEl9l9MMm
enebwoihee3zAvPo6U06Yv+W6+K1hMSje+tY31hSN+faW3wduF1kXWT2Z7qlKzg1ok4CRztjE0f8
pOXZLBwBnQM/nTKZN9Nv6zyFFaNOfdWBYpj9S+vCEXZ6SsfG4L4G0E9SSXyI9qssLZdAlrafm/VT
FHg/gryNz5zhY9toYpbsoeDdbq5M24Gv1i1iLfKHttpC8nA/DYhNT+Xz6akccRXMgpvWcXXc8DrC
sdOsKI0C7Su4y4uLSha/w5B6nJQwaoNMeGmmNNmeHvKYQfAKMyydoIoZqkvozQ41yJ338BMsfl9D
9SC1ewFWQyNlrOS3mqX8iQLS6RGP+Cfovv494uqxFA425HaQs/oNaa50GiBWcW6hf70r0jQHPRjt
leaTPo73p8c9cp1aRDM8LHTLsjyxcv20aHVlQHuj3yBP2nvm1ZKkh8ntd1kTnRnqmCskD2F6BAk8
ZoSxukndzg2gAq9jPxipbc2ABIq+25ZcpSqBrUKmgpZ4lUC3qG2SHv4P1vjt+OrMvNlVve/iVFOa
MuW03NMACTttuSOguao6PCOkslncwypGLej0Gh/bWyFwLkQtpkEs8X7cWaaNi4BL7M9uvG+m+Zq7
+LLIhtu27ECsFyj31fZeZa5Pj3vMioVNmGS4jiHstZtt+zwMMhpHfFVPkkidtb1qAaH7jUDdUfrE
i7w7PeTRqf57SKGCqTdLnFhRM/Q0PPoFAh+kjjK6b8otSLLPKjEL99G+KKx9LLWvp8c9M1Wxcqmm
gwSGgaa4HyXcanH7CBhwb5CFVWUUL8xuYrDCp4c8NlWbvJfUHZds5XpXnUqjAxrVWR9IHYxo+a6H
I1hZkSzcDQpk1wX3VpvkP04Pe+zAOoZrmIZrsYDrcFRkVNRgc4t8o+KdFdXEv8lY69sRUSLzAi0V
inqnRzzm5h1eFkRrtsv1uHIRBjS9Wd7j5mvHeVhm87sHbRlX2LmE87FI23Lo28N+SAF/SPPRCt5U
NLNhr1P/Q5Vjown1Rq7/J0G2nBTHZ3gLD700fBiOzuzm8Un+e+yVb/CaHiGOMsQ3DeHOFvlv0Jc/
VXnlP1hL7nzTJtv3MZuDrp/nTCNrCazk3lrKT6q+hALdw+lhjh0HB0p+x7BsXO46NZvBH8OPYtSz
EBNsxOLHngW3RFV8mWebS3NC0ac9kys5apiS9xGxAIxZa28zkhYJp5rdA+aDJHEBtx7KTXK4Itg5
d5OYuJF1UEvY8X/HWh/3toE/PxXslt7QlUbndpy4G8ErQhWgVEm7p93PTdsfqpkzoBuvaeozHufo
bfb2G9Q3vnF1Y4GEfSdYY/rX783S2Od5d7VICe7TiahVg4dTSLCqRee4hXilN8+lIY+l5fAB/16G
ldFOIloc2aRwSiwu/QKqcQtQHP8fApt10PhQf9Y4d5BKIBf7n+RieFLg/ajYcL2sMw7G0BfozVoY
82K6V0sWJdewQtDXAhcbPRVthYSmXlzNVl/vhnrOHscYhdPTln7s3PJCJqeNQ+RbVo6/8HIjaGlf
hboHvg0ESFAkoZw7kuA+PdAx85YWI7gMZTPn99tt5uHUwVHBkdKK27Yztnk1Mt30cUrEmaGOmtbb
sVamhULDHMH+RqDSuHCpy/vCC/YqQCvK9qEJ299jP2z0KYNCf9pzw53xHkfW1CYYJcfqoLHkrB2+
E5NGlOHCZUoDB7RPV3pa7gTKT6dX9Ng0qUQYnmWRV+YaVTfsmxPkuDU8jplbPIboe8+PgD0VrJM2
FDCXPKnhPZrpgIPKcjqzwOpcrNyHQ1ZX5y1BxZGay/uBF4HGXV6Jkjc5lAKLhf5towXBmfkdebeo
twMxvXAMnhJqmd9MrxH5OKZ2nvqQYMBmUeR79B73XAxbdNBBk7dnrrAjFspTmgYpk0om3n91T2ca
dAReNoGtjJwv0oUOCIvR4vweFe/6zAoemRt3JSk+6sKCl/MqpDUbC7AsjKF+ChJIIa1qmD9A5DrX
XVo9kzc4c7m8vg1WW8briAKZa7P17vqcw2jVyxGu1ce+dqPvqTfDCDt5JewEhdSe0AEeA1prNN4u
FkovbSigCBm8uviy9JP9MsQd0ptp3PdnbqIjluTheXjH2wZ51/WThiJhlaRLR38D7vGnFqNNVkSW
vTt9Uo4cyHejrCxpSocC3o9OOyAQrm9lbzgP6DS42yQzwv3poY5Ete+GUkb2xmgh5ihA3uuhb+Xx
DZRcW9qiPwe5HNAMcH/EsJwgPzBtaG/+dHrgY9Hfu5FVTPNm5NLIm7x2zciHiRaSZqhQKv2SxsEr
V6NToXwZ8+SRbNamrvIvp4c+tomOSZxkSxAI+jqPYcAFObiV7h4suLhuSj2VdNB5yZlNPObuqF8b
LnelQcpk/WCIW6vQQzdzDzJN/DFA+IbpbnKt3ZiB+zAU9TOUGLfTBOWtUV8he/T3/RERIUlzaokC
t7c6s4GegqkOismfhUMXXHaXZdqTlM4hUnS5dXXOyx7zEZ5aVEHdSFB5fr+hcEjpkFvY7qEbKhi0
rebZIs96qYHSWgCORY11xnbPDaj2+Y0FTXCxRwGdn35Hx+ii275lOw9FOezTrt3Y3WKecYJHTFZl
MnRqQaQPVc3j/YBJmYWtDsjLD0SFuJKFtPEL3VGFa36fXOeG4PCgGoTtuDkT9Xyc6buB7dUz24v1
whPqlNKCoUCGVN+2TnULn7nqEfu7p8PRAZBgOgR7ZDBW2xjZotDGLA99vTIF/RdudwfJXnH590dx
oHYDhsPj1lmHVwGMd1aRukj8xmDFoVGLr3TFd3t6lCNn0IE3yTV5zoJpcryVk4EYIp8ca3QPmQ7b
d6Jt4iLejAjvpF393AeofbfDFevxyTbHjWMvz6fH/+jI3w6Pr3lvMCEIwjZA586P7fKBCJCWZ0C7
TmM3Zyb60Y07CpJDooDZcvxWEc44jm022bF7gHbroqxI92Ahf7XVNPkXN1b9Q6enpi6G9xc0IZUl
Dc6BDWRmHe0gbxgs6HBPFFjC21LQ5ACS3mzKzegY29NDfVxFEi6uQTnMwosy5vtVlLGsIXbIQl+1
B+f9I01IZn7zH4zhuZJyET7zQy3TSPQKbkypHaSEOK1xsu8t/KYebTWnx/l4ksmEgjpWDwse7Gu7
d4HJU4lCLqTIkQ3jioDUUm/RJ/G68boV1AUst6vPLKDx0Tx4wIBq4jrizvtQRLWlQae3lvNya6NZ
6excCpl8yZvgDzjJYH817UqJ63kXKfp2CNwuFYxUFkw7ZZRcVY6n+B1H+0q0TndBnFtcxoMp91Tt
603Z6Gdiv4/Xs0uoiQNSJV/AbCsHJDQYZIPY5p6it38YoZBKzzx4jm2Cjdg09V1XcCms/Dh9agsC
ZFIe6BTqLipw06BLSfafOZTGsZmoKJbb1wMGtx7H8eJJF10Q+lKMywNlV3tfVtB0XsKpt6l04MZF
ENDdE1vpJ1P7btkjoule6alWnuDWW0R/Jd2iePnbJmgpGJ+t8vLU1dXqvLk2cyMzYr3iOFWu48cu
5MiQp16WFq3H/XI9xebnvz+eoUpSUNBSEV3fmnNI5wX6iTjBOvpa6Qi3Jh1qzxY99GJrwkd/ergj
i0688/+GW9+VovLGBvKhyM9iWLKnAWWgJe7P+aQjNwvmQ41V1ZgppK9XsZlyeE07ZpXMYEgXtH1S
o9rGYXwjSU5f6GV53RgI2QTZfI9kCK3n5vjj788UeA7FXl7uH2s5yeQuoi7j4GAWFmq84jCJ+EwM
eWyaeCuVW8RmKCyufG9eh2Nr2qE8QNIJhXPtjlcxXTCPKJX2V0EJW0svuvEerRMkhbP0RcwOKr/T
dK6GeuTI0snsURXEbZL/WRktvA96twSOdhA9xIOmcesMC/QoSF46hfYIdWV3JkA5dnhJbPOQ90i5
efYaeVQ3mpcvzWwcpny4RMb1zmpm9yLw0u+6iL4AOfgDvqobuciNneiXepXuFqO70/vgamHv//ZO
U3K1QdpYxNUUR98fWSPtiyEqssgHNdgr7UZ0TTO5PT3Ix2sWwJthOwZYcPzvGs4Tj2FmVUvDq3O0
npIy3A5QOGpzcMb5HhkGyKtpKJA5n+ut5hKSZLfL2aE6lhqKNTyadvSiWrfB4rh/np6RZX4IUijA
gVB6tV5Trtdt7NMgAM9nH6ZOIHuWi5bnCEIH4PVR3dDIi8d5jwB2bUIWoqeV92PQ22kPgp/mFwcC
iKEtoY41BH05vWd857aimdrUx+DG0McO7opYKQh2KAvBgrg0U3JdT0rYo64rGCPn5QHBJVjCCjfb
mjO8C24a5zdQW9MaQWB812e6twMNkNzHTaLxREJy0InlfB2GzvI7LbPkMotjpCjNKn42Ki+mGyKp
d6dX6WN04OokWLilFOZPUhl4b10IMUSgE2wK7kG0G6GCTadNnjwNwJ/b9HcrjQvH/JaCg0bKxxYb
ysrQcj7LWSJNftNCxx+jDYBU0ZnP+mAovLQMB88K/hQ85joFNAVpMA5jl/ilV36Tfa2aCSNjF4oM
DiZvaC7tECzR4MzJXYlax58LhE6qA0bKu9qA4SjuU2sHKKJBHqs3zxQ+1x9n86ygbAtKxHIVXGu1
ZmOQmwXdRROqIzmjZJ3qdUm3VdAZZ7bno+fzSCiC0lKALQXIfL876DNZ0tNy4xAFtQfzzVjcz3MP
Vacioom3fT2W30+v/IcbVOF08AMKPA42cH1qco3roK5HSCkqAUtUEYybaSr904OoBXr3flCDALGT
Nuk9HiyraSWyjJNRr8hehhHi3XCdOvceiIs2rr6D5IQ46O/H+AzJASWmJM+tkrTvV3KRsWGplyav
MSVhPyOsRxUfOqDxTK3ow5YBXIENkgcSNT8Bne37gbomzwqUDykuoihSae4VlKJ+gjxM1CHvAnvp
mZBHvWJXa0msjRtSiHGDGP/9eMgwI0cAjtqvBuslkZ9SaL7cSDsUsDxzlpNInrkcP1oI7oJOSsqa
VA24NN4P2LRzI/rQTvyOnNJVW9WQG5dBeeamODqKQznToF5Al8TKRJDERZ5TyxJfsX9okEKgO5Al
16ft8MM7Vnm+N4Ooj3gTDXcmDY8wMQV+M0KDAG0FerYEwyhInnt1HB1J0nbENpF3fAUavx3JAe5Y
pAqipWvPtnZfZfK5s/dWdSZm+3iygFfqUtVyJJf5GuJDTZ/2OSlmv4auccmDp3LoL0t6TQyIIzvP
ZTmjJ3IgZ8L8Y7tFotNzeVRIkIer3eqCoU8SlAL8EhroJvoizyEhzg2w2qm+j1H70BggzKDjdR36
wRE3af5uUhF7IMPP0xB5gY9FzsIooXzPMW3TnDfAE64kuGakmmEU2zT9mazDMZOw8UgeqCPoKtY3
b4cyYmDLafFnpTeb5qpDmGbL7DJGe+e0nR9bPVChLo8w3cEdrHxSbzkWZOoMpfT5uqD/Gc3jOUTH
Rz9k6IBG6EsA/Wp9SDMMsz0ghB5Mquv/xmrEZgl7IAGqpzO/WlDgKc/FCMdmRYKdnjSeBSpD9P70
Bmaem3D8T74r6t/IREA+ghjEVZN55r5PMzi3LLM7JGOYX46Qw8DDDrH4oGek/VX7cVfF7n6J0uVM
dLBeCJaAJjzAnjhHqmXrxV5sCebDNOuHyh2zS5pjPvGRewp59MbTBB8qbqG43fy9HX4dFCANnSsk
bsHUvF8Lx9FitqeoH+YJ/r0Jcpu+FOdy4EdnJmijxFo55+vaiV7AwJRpAvFJHbnvFnm5qSl2U+x4
cF5Vn9JJ0ViL2Thzwx3zaaRq6AgkZgDEsbq6I2saRNvEs9/nxnfdgyTZFleGRYIojxbkF8IOOdow
aOnXTn6eXtb1jAk8ucepF/EmMrDq1V2Xa9Y4E5VhYjrdbF06bBoruCY+93U9s9CcSV7mqPjz9KDq
l76/0RnUlrzE+Ed+6A9EAyMrkEudAdeMX6Ioue+RJUIsWO/PLOzHmoaa3puR1PTf3ErO4jZJhp6L
b7sLXeAQUT9OQV3edOQEofYx9e0CufdVMlUIZ1uXKDoE2/9grhxgEq8OyeR17rod9LkYq3n2J1rB
7dy6nx3E6UV7rrnryEYSBBEokbOhgrNOI3uyrgbIxhef3qHiYhD2SwWry6IH31DasS4WWd+FRj6d
CZWO7KTBna8cAhEh7/f364uckjFaGljzuDHnO2G7aHVKL7qdO3muHnbkkBjkyXkOYK+euU7Jz64+
GENQzb43Tw55ZOn3tvUk7PiXhXyY7ZaPmpM8RkN7fXoDjzjhd+OqW+6NCTV6ZMxp08/+Ugx/NC3k
MMpYT49x5KakfOOoQg75GE7i+zHgM+lLXXVhlZVcrnVIlK4chULSDBjFKvQKzzjTNQBBmQkrSGUD
1D7v4nX6x60nKeKsA8QE9qdsk33fgzPy9KfZTCBS05B/VtIyaYVElHygZIguTHArkJI6PfHVpr6a
q85jhaYgqtV0/r2feAtwx3JQjXgcbW3cemb2GW3IEsJHBM0M9CwZcCoiqOon+4zlrl3DX0Pjf4Bf
2Ci8r9+BkGbZ9F6Yup9niPK5bhxeIdQybaEor6+A2SBOMxgNXdn1/EI2O7hs6Rs9Y1ur4/P6DQbx
ChhK8vQfqpG9DKkpt4t4nFCCs6BggR6sOQttOzaKSYYeXJlDmm29yALzhVSkcB5trzmEZXCfLgi2
z1lyxqpWVqxmo1r1cD7qsvbWRpVF3M9Do9WPWRHBoOt10de6Qu6o7pEWaxx5DqN5ZF7vxlPf8+Zk
orRgwbjnyUfEXa/DpL624NO9WHqIoE5b6coFvE6MINYF5Kr6ND+kZ9swq61p1h+dHlDkYvloZp3J
ShyZC5ew6VBMAaXFi+39XGA0d3NqxrZvVuJhth/Q+N4L40xAeeS0YWged6JJtZEMz/tB4GKB0tFG
BVNRferBK2t/DQHVGCJsXUFpDPViDknk6dU7NiqkehaNasCrPrzYAkqPtlsEyWNb5oc8BXOzNNav
atD+SOvhru31e5uKoYRJ6PS4Kjp+E2WoXSO3TaaXhC/I4XV9qrWNqq1N6fo0Dv2e4v/N2Xn2to11
W/gXEWAvX0kVy7ZkS7LTvhBJJsPeO3/9feh5LyaiBBEZI0gCBMjhafvssvZaOUA1dD1c9HFQ9vpZ
Z9K4YMzm5YR/RsSUEIKQjb1qjWjc0ZLKWqBtPzB3CkQufeTBhtE8QoK/Har80c9RZpmUTvoR2QYY
bu/P+MYFpPIlU4hS+AZO0+X+jmbgx4Mra69wwWWrKAXhoChdDdtUHXTwaXb1+f6Ac8zuPzP+bcRZ
hFJrYiEmbqy9QhIFC2mwQZPDrsPCzjPXnkTT0/Cp8D9nGiyb6udRThfO1q1r8/uMp7P3mwmos04s
fYub2UOdU+vSConTTzwqC0fphgGYSoocowmSyN8uhykn30eUWvEYxaO7r32v3yiu4O7ur+bMhfvf
Yv47ymz73LIDf9cxGQkGIxKG0H4qFBBlhBxaOoxKb2FWN48LqrbmZHlIrCmXs7KSCq+ji/vXuqPf
HC/gmb545PFG611uu4XLcWswsBtku0GqYn9mOyV3igirhWi+Jsp4gN3ieyyD49Rx3WB9eL+/kDdu
vkFmHTDAlA64KqcVatoCiQ21Vz8XMtsIImoZRvazpXBhh6YU0S+wZL9vGDkYXfDAzanz7CqO0sQA
dflJd6v3KjSWsnU9xp/CCu1qQ4G0Msi9lzHu3nJB/eOHg1laErBfwEaU0GY30MAlRsusLI+6FjqC
GQC4+DtrhYWjcj09uDJwTHk8oAmQ5yF/GeGjsazdqWrNxwg9R3g1nirBPdeK8hKkKhym0hPsets/
3cjLYacb89v19tOi8ZOmaVGVrVa5aL13sbAGEybD0WAW8ub+aLcnSQZRI73B6ZktZVJ5WaB1SXfi
GXts4wFG49iDIi94FKGPM+TOERtyHeFSnuz6uE6zBFwI+o4IQJ3d+z6vykyCXPkYASHoOv1XIcvP
phXtFB9yuSD5eX+a1zeR4WhI0oEDUXyZX/uqCqy2J5Y6eW35LWxcFKTGfJfQW5PSMrS7P9i15SRl
Rq6RkgvBxhXhS4p+sObWVnuSgsay1SLXaeWoF16BG7785SjTV/x2TtoI+V9Ld9tTZcZfWjPdZJby
E4DJg1KkiCbq5TNZ1V0RaO/aMJ7vz/DaajP21P+EBi5JwXlcWpSWG3VNnRzFYVJ7DjcFfINyD/Fy
/hk7s+kt/c89KobUIKWgU+Wj1fVyuparJhEg1fiYaXC9Cu3nQVX/ynRx7wrtCVcfpk7/KSqsr/dn
Kt06ORpDY8KBu1wV6yqhF3vBTZKjALp3ICRyVXDycCT+lBsdQRp0hrQS7nTxOH5IN4jo0u4D/aFW
ou9tU3xL+m4pgrrxSZOzRUaeYp6Ed3u5FFoBsWnWuvUp8dv0q5DK0kkwmoOejgW9MwhJ3l+CG1eV
nj4cRYv7M6WBL4fry6bsgamLR6FDqUX41REZrrymgxgYAb3e0lb3x7v2b2iI+m282fSowkP2aXTi
ESwXylRgcTx/YUq3VhAcJ9ZHlkHBzBOrNNb1tRn2zQnOQhw3+t1WJaorGX2m/iQf8OcTonKI8SG/
OnkClwvotrEJLXTekEuFAMpTPHKMSaDbLZ3iC1bh1trxKk6cf0S92PPLofDF28ICAXHKEQGEmF2L
tSfNcGmjDUO0Xu7P64YVoG4MuyCsZGyZORuMvva8UVWhPpWpi5ok6BpHQHl5Q/ktRycCKuOafo7j
kLfa3/dHvjVN3KopoJt652TlcprwcQhkrKX6FFbNQUKPEkTjayUZC7jFm8OwirT+GJBkzFNURofs
i+RzTGovgGkcPGD+XBV6+t2IFGV7f0q3jiRRG8PA8iFdNV+i85u4at3Xp0BB2JOUPDlwdNatGi2j
Mf95f7BbV/rjhgEgNajtzNZPpuMtT0qpPJWm/kPMrNWk3a0V6teuV3sHyqz/cC4nx3Sit5pAT/Oy
WOBKXZynWnXSmiqzO12kl6cUP/E+mn98A6awm9SaCUYcwMPMWuVRoWijP/gniL0VOwig2onEMFkZ
cTAuDHV9/i+Hmrb0txc4KqtEKw1DRtQsoE3efVCrfeJ9J7v+TBgToCf0p7sGaloGGTjZ4amGcDme
AbG0kUud/KontEqhn9SGe8EabbX50gXNQsHr+oiQQgAiqGJMphz77HKHGLNaQqb1lPnud/ozH9K8
/dH2FjTaKIranlgu2OTry4abLUuAhCl1UcCYnckCCuV6tDBdWo26chF+pyXsoYq7hWrw9abxjBF2
igojgbubzUtKdU+tqUq9lrmhvClapH8lr1HSXRJHSHEiqGhV8Gr5OiRK97fvxsjkV8lAT1C8Kfd5
uX2hXntxDcr1NdN734ld72em9oe2qb/mEGdQNd5mcvrHkZJFtx3nhegT8M98FyH702kjkquTQjF/
VQ6yYYtWheKJai5RUE0X6zL1ZBkSSAGC6in8nEcSRSNqKSrfxWstJr+GLENhMjrfX8E5gpNtA0E+
Ze9J7JLmmuev0yrtPB/A8Wsoo/Sc/6qtfB0NyhpdUTRbUVJBVAEadE9uT0jnbmt5eDdhUwikegGR
cWuyygSsBJJBAnhevez9IRvqrImOKYWYtzbqymfYhMVP9+d7HZwx3Sk9CnMD8ef8/dHlDkHcLIuO
RZXjl0DtlZfZs4tiDnoNa1jFnhIkvdUyqRYszfVdnBonYGpVJy464t/Lo9r0sovsGoysWl678Ba7
4wqa7NfEbayF63j17OFT41hPBETilAueXUcIk+W8Dkfh1Ro3hVQxKaRb0nA3dub2/mJezYkBSFnh
hnH1MDUz+zKGddvlheW+wszsn5pYoUtCiYKjFHTynw9FyR5s81TlAKExW74KgjDo3hT1Vfas9Kg0
SkyZRZW+qJ4or+/P6sb6cd+ggphilOuGBDM3c0peenQUAv0zPbYPOpBCs2u35E8+3x/qOvFJ3Aze
H54h/BNyTbO9KnRj9JVQl86RFKzFUNp6qBln1rjLpREFmm7viuoa67rPQu1zU+l7FPwWPLKrG8En
QLtFAyawJKAYs5Wl+CFEFnmXMw3mnWc4VmI9Vqq2nUbs5AnRk0viwhJ/JAcuLNtktnFfSJGA8qIV
4fI2oBgYd5lWdOehC9RVXYkFcLJIdOCCb9dA5FMH9uLAyfI43WYC1PZlGBSf6zKNHyy0dVaeMfy5
70HixJiaQXnGOGLzErvhunLWeWV1DrsKObO8p0EsrqK9Z5nuV+RCvYMfgheRCxe6kPvn4Mr2TYki
YLJwOBKMXxURpaj0zVhQ83NjtGddIYViiQ/3h7i15L+PccVCRHek1ox6fk78Yech3CDFAuzq/hp+
sQcZAHDhtqs4n4QkREdTKgRZ1XVZpj/uf8f17SKwoVbLw0YK/CrSDuQ4NivNq865B6eXlf2QMxcg
ZhQeizxaeFKmozs7ZYygWlMfGTARZXa0I1V00YeV8vMAB5uo+y8Td7875gsGd7qkV8NweDQCDVyR
uReCDelQuWf3ikJoV4IwqptaQ5vKiIk0gmCQ0bCI/QWDeHM/9Ql4PFFkg/ucmY6g0ovEzOT8rEfB
U4iQhtCILx2iB+s0rr01Pu+LGKafcwPGytKkn9PdJuHYOYn2h6DGKeP44T1PrUsYk/nFGX23k/rC
zM+hOCR2ZzUHE6Wk+8fm9hpPXJH/jCFfGoy20QUt8q2cY1OdPCFdF27uNEb52kbjdyqSCwbq5ikl
IPj/4Wb2yW9hRuxpYD67RvxkWsFbBcZnuhxxWy6E/LfuPhEc7iSjmWBSLmemdmGtJbLIvdTbeo/m
4mgjopWe7q/f7ePy7zDGLGPSWN7EACqpJ3+InFKU8H3eKv9zKv+iudjpuPvQ95mIIhsRcjZRuKKz
Y3X/G25ex98+YQZPMWtYTIWqyM+m3D4VmgK1gObAZ7JwVD6SP7P7SKRKzQYQOxSJ8xpRMqC00ht+
cU5qCtRjMPoIKMXKU6ORivIUs1oZXh+u3LYvHV2gE7fKjXzn9Vb+OCRVjXZ1oMIRYnhrt08paVPq
scVGy+0sHNxNBWYTLbrYW/jsa08cE4K/D5cOzwDdJrOD0AYBhoxq87lNcqeoINT/C20Mqq+2FBz9
ZCfFa+SjSwQFDy33bCj+OIX38QH0kdBwTpw6h/7j2meJklbYMS/+nIny02hKGxPBEKeFQvv+Wbhx
6sEoTbChqdCF33F56unDHqi9KfXZ1T3dUYRsC6fwUork+hZTIsTAf8BLVR6Cy0FQSKODwkQcMhgN
EzVBWg71DL1VU3iKM3Fzf0ZXsegUAMv8AJujaD93acSikb0KKUlOnVKtXaEoV2GEsGyjR/2aIKyE
d1r396rsj398r4Be0ag7NQFM8eLsJYhwawhzkwo1PyB76rsmoicbDwvzu2FBJoQXNG1TzAhWb/aa
Si5Z6xbZlLMYoBRjVjYHEeVOMFUryfukcGekBkqfBum4H6b0qfWXqocfE7m82HwBl4MeLKIbMPTz
/YzA8vfsZ9bIp6b3IDQsdr2crodE2+qT9qtVrCHeX0dF9t0dxyfB7+26RhgvUh/iKn7IUsHRpCU0
/LVdm6Dw0GBNKQHjKqZMJLPWyR1xb8L4m5bVj1ojrrwhTha8xOv6FNdl6u7nzYdi4yrecjM9L4LG
yM5q6CGV2fsH0X2d3PaiewvN4XNlWI+lrG3+lO6CF544j4INEZWFjzNf+KwSzLDIy/Kcpo3xGrSi
9mbFcfH5T28QQSsCBjiFdOwSV15ur1H6agt+pzzDkDC0dqIP40ssyeFWH4LwwXeHbNfSaYN2W7Rk
+m4YX8bG9OFdkIG8YvuOqjbWs0kwBcnvQxuI71mvPJiutyJb/qtR5O+1FH6zcvk1djHNoakcxrF0
st7dDpm7kJO5NlvTN4i8XZaIUzl3W5OOVtam6+KzLG3Hyn90wxQhcN6EJljwCmYjUe0iIUGlmtQE
kAMo3C5XXMtEb7BkP3gJEQgZ88q1Pct6K2r9CXfreH9357Cmj8GAUYFeBk2BWsVse+NEb7p2EPwX
jXg6HKUzsKrWDnX3h5nkyKwiGeF3ITqPKo046F8rjZ8v3KDZTf34BPr1DO4Q4kZXnNZ+iA5i1Uj+
S5FKD0I8EG+Vox1JS0CfaSq/Gar/jTM1d3wQZcybskaCOT9rcv+l9JLmGZBstE/dwF2ZBU2xbm9V
jpKLRWQL4LzeqsFfIu786C2bfcBEhoOpnMAypJwuN5bzOZbSqJVH/IyVJO3H+qDGMhnSxCGQtisI
LNCfRe/8I5cXvHeb+NukOnl/y28sN6HelFeYeiGU+TK0QW952Bb94HYTi8RQvsAhcX8I5cYRnmAP
PPITZ94VnjsvVYjkVC07QlLj0PVKi6mx6nh36/j7mOcrzXiBA8nWy/EQZvm6C2p4tH5YpYBe3HZE
Sg0JOncMiXg/aBYa/yWqH1Lza93vKkQohXjHZyc5yJRoI1nAgOLGcavc1uSzpYe7WIG5t1jqVZxF
O5wfXrkJXYEI19TcO3vRdSRW9BxarGMup6fMVUEuS+Fb6svtus+HEwKpu/vLOH9aPkaESwSEBX0r
8tXNcP2a1qfWm+RqkBNt/L603bI9I3COMm6lIxLZKO9mpiv00wpIFoVLGJ3rs0IBBmJWSuIU4tFA
uDyxFCbFBKtYHOoM9K2n1J/1bvjejpq6cGLmObePqf4+0uSa/lZjwvXOWiPx+4Pgh/0D3C79msSO
+SrFrv9edon8AAu3sZHHbRwF2rHQVd9pYm946IIiWSgJXZ/eCbaNy0jJlyBwntakEDoM0KwV8J6g
7PYYGs17H0o21P9Ld3HuPP0zbeCFgByIMihcXE47kqJKgs63P0Ak7JSq4FjS2feSBzUXVhPtuFKW
dm4deFttMsgbvUEbN3kx/KNKz4c74tmV7Z85rh+fBE8FBCFTa9oVWpncdTGmpVkcxrYZnV6krNC2
z6rVLzXw3FrmiSGRkIJ2XJgxLuduNjp0+Gg1HcxAeghTKm/i4Ph+tNI1xG7vX6WbY+EPktalyE2f
5OVYulAOYR8N1UHKCuPkezqKj0U2PJEiCqFPKMsFKMTcdZlWEV4TYBe0fnBL5htLG2YuDJZSHSJj
iF+LVinXI6nyVWdlPRSUReZgqMo3yx+kLZQLipPHEpm+0ood1+pH25MDC0l7M13fX4hZiDd9F94F
HdB4dDDazMMSMXDzOjeq6uBBwWmPvlnuXIhmNvdHmYVd0yh0/ON0o+zHRZrHeFCXSb5Pzu2AtUbX
TEOxLchIiI39Xk9SwTbj2IV5RjMWtvmGif593DmDjmh0soos7XAYVcjK3J9d/OCBQskgY5T0pVfu
hu90Mcu5dcytMPZGPR0OsR5IR00NDMcM9oYryhBOaCgiBFYgfcqLTHsBQFo+UJXUNbtrhSWk9K3l
pneesB3fdNJOuTzdLsU7Kdbi8dDJXrzNQXh8MmophaAg9neuiJqTOCVBOafaQp7s2qcC/T/VsQGp
Ujf4oDH5zWxDZyyhwFN1B9mIPhP0eG1ix7TNkpE7T23HdN/8MZHydLgmD0blTaTxdL7sDYAnKQmi
8TCosMlIg+mYXnaw+tJaOE3Tsl36a8B+mBRLC1U4v10uqx6bCizR43BITdeWu/0QZHbRLbkVN26k
QZsdjGFTNz8FrtkoRhnWkpz2By/0nptB/DoqS51YNybC601zHYmIaaiZ51JKvmyGidwcQuQMbdcI
tOldrY5ZYvy8f/FvTWYSByETQMfgtRalkBq93FT1QYF+5j0WRMvOXDf9en+UG9Z8krmabh8ONf3u
l0uW5NkIyz8p7XbMk7Wl/4y1InQ6oXhdJAu8NSFCexjHeKYMHunLoUoyYnKV4KkHQlPYGYU/ArJo
4aDduL+U+0FFcaRJ4swj+TDMC9DzIj1xqQlznxnZiVfWdtNB4aO5wbpWymZj9umCn3NzbkgYTDzh
NNHPjwUt5GNtlkV1qOO6fZTDYnAqYbG5+9ZmqUQBZOB4DcASXK6g4qe6kEp1d3Ar0XtEd7Jd02Yd
PZSl+FfT+NH6/tmQbi0mQTN+BekRWkVnt1YZW0MtjLI4IJHS/dWYgfKzKodsIyFDvA/HGumJylW/
a5WPznGmhTTT0Pi2E7Si2Qh9mn6tRTf5Eo5j6lTS6O7gwU1qWyAoz+0KpsqlZ2S2PtN+Q5IzEYOR
x+GYzb5XKOOmoAvVOOv1pk7yn3H3SelpUOyXsOHzcGIaCQzcPyj/qfI2G0nzhDYq21o/l51lD+6D
ke6VBjy1stGR1CY/VbbqC2nt+xsye5MZlRuKpheTxJDCZnq5/64WeSCNKu1cGNXK64e9igS8F60t
dyeowsLu3zrSnGjMNiX8a4ZAmQRY34HkPQB7eBANCPaDdAhW92d0y5xqWDicdjJCytwm5GjHyFnh
1YfaK4+NV79UwklN2tN/GAU6HqJ0hJHxDC7XTclkzaeLtz0UBv1d+TZOP0XegiG9ORMuCm2dwBXJ
Yl6OITcdxPkeoh7KdPk14p61GnYpJRZDX/AUZsd8cgkx1pPGM2A75JEnT+I3TyGPelg8BoxNVUvN
quq0b7HnvVRyxvMdmEv9gbfOgU7fE3bHJIybM3C1sjyC0hrbg2UFdWLXmpv9klrUmO/v0Y1JUSXB
ZqN6i9TC3HBnsVjXmJruIPCK27H7iGKxJ8aF/V/eoQkHQhcS3WhYt9lOubrvF2mntIck/RQPpMf+
w1H48OOI+VCsvaJ3bYKgElSvaw6+Un6eoj5DzD/JpvHwH1aMy0N4RBXoCkvNhpUBOtX1gfwFXYRd
0TpuW/0aMwUaDLTp/3y0393T2dsDBaSoIcTdHWotcx99yzYFy26CWnws6VZZwD3OWyimIz61m8PK
RL0db3h2Y0F/QZfXtdXB9FLloBp5tHatJjuOddjtJKuL1771q5Agq+Xd1VZ+LgV71OPLH3GbBBvI
Yz3HL0VlnUqESH7QhF/+fDWMCVZEp5doUiG9vIJ9pydtVBEEtwU9m51kbM1iXFmlskYMZ3t/rJnV
Zy3AtfAIk+wEiQjg9XKsMDVcs66IjYwxsMW+3bqeuooMd4tf/7k12wVX5tqQMRznl0ItyHKo6y+H
U9C5TQuXdGLrtdouMbz8cRJJXfuyt+RMz5/Rf6b271hzcGY/VFWtlkJ/6MPgXfIzGhA1uvz9/lVq
vU2ox5kt5vmatN5TMAgLr8LHIboMSiin4ViDLcGXot3icqZD4PVBPdCno7cI/rVddpb0QN4ojVau
3EJKbfJJid2UMd3yqTQ4Yy2tUjOCBEJ/lvX0UE5BUymHL3HobwXX1+zcL/5q6yBbC6yVF2gVVKFZ
6ohV9RLXebb2k76wVSPqbCEzXtQh+9rQTA6ddXJKK22raO2vKkUApU3Mr4lmPBmp8SkYK8JdwakN
93kgQRuZ4yc9TkjtF59EYcpk+d4RlPBKG8LcTgThS1uoT3KavRlDLTpRDitOE9e70sM/0yLhi6IL
TyrKtXotvyOPd3Aj9NlrpXDgJt6i+7UXumwvC967LnoPQ6wTjheKA8n+m87hU311W6fiE2X+wdb0
+BE3DLnO3POc2EAF24uPMapzCDa/+7U4MRz9Qh1kPxjCk9QvkZ1cn9WJZYx07qSsiVs/28FIi10B
jppmb/Y2CXjWdTEB/9ENfnlKSBvTgMBhpXZ39VwkWq+kSmE2e8X7xB7YOEG2KE/cR61ne4O/n0oM
STQ6PNnsdLbj4fK7emXl7ZNl1RsVfYewDncBsXwWbPMQdAM1Cy1fyW6wKivlQcyKd8n0N/fNxg3v
nbeHKJhf5BSueE81lA/TTpPio1G1r4NXP+TusBsL1e48fdeb9TroWicra9i8B+/vCHn3qtHe3L5/
zkv/qJdJAkkENAepEmxj3f95//Ou3Yrp6ygqY8uh4Z6nEaMiTfCxreGQZNHKCJJXqnjn+0NcuxSX
Q0z//rufNKp+VSkowzTmQdF2RvsNx1zrFnAttyYClwH0yERJNBrOnoJKIZ1L6rE/QCjkCE1iw456
fx7Xp5wKCVDkKRswUdHM3H66UkpUV+X2oFJPFNsfU/JkoGRxf5QbxhjgP5AV3Eq2hPr75XK1GQhx
EBjSq6b8ZWqCrcbbIjw0yJllsCIqzY+uFtat8qesXpNy+O/DznZJitrezVS4MYUs6ujdK6x678uh
tknFPtqPNCE8NXmjfDGFXn6lJ2Hxhn9ooMxvOI8QpShcDiCys/WNkQmydHIge9XtASb/8sLIhnfS
KfXvSvbNoG6QeZaTecNWSoqVpnobsBkO19wyw+m2N1Z5HKjIIUpE3Oc76ACverqjuO2R6dmFm76G
tG+keeYokeCYVe103VaH+II/xLR8CIRgg4/90yzNdespdqd9F8fRSYdjnWXfFa2zUwD897dbnwBx
s1mbJH0ozUy+BS1kl9uNcEPTGV7U7+Uksk6Dq2CghzrYWFUsQEVYKo40GYpBdklEWnLfbLO48Q4d
INFHKcyDFc7fsHURB2rsWNbcXYesLPpLpVw+VDrqsk7S5spp6JofpWnWZyMV8tDpAZs90e4kvAlp
3q+Uuu1/msngflHSOv0Rhx3UIykD2cjpCW9QSEF54sbNoZB8ax1ppYWvp6LgUZOLlkjq8/xQ63XH
pv0BvpjKktrFjwPh18roI4p5iWCWdp+CNpe7SjrJrdXCkO4X70jDVI98p/qiCOgVDm6QbPwmrTdu
XePWoeT30EqTgJQfqt16jHUEV7qieLu/C2hkXG8DnsdEA4Q5pDV3dut6Hh8ELittb1WW51S9hHBq
8iupJcA+fG9pHaWmzFd9Jm9R13uP2uwvvexaklnlQxtUa7EKMZ+msArJwDp6234JNf6jQiibFQpO
j6IxlE86eT67bIWQ/i/3Se8hnyXru49z8YWGohOw1nrt9ZVlx2r1LZH13DZaCus4EfB/j2y1yHJb
cdGQTQsEx4cVDp2WwI69yEW3pVhJXfR3GlNgl4vhm9WO0qaMlN7x6Pl2fJzlraoIoSOXPNJ5DfCw
6MViRQ14LZqF4+oJ39sekSwPbd9XXFsrqt42vdpYKaFEKr7Zl51CQU97jA3th+LG0k4dZG9VWaq/
MZDTgIvLezPa6C8hFn9YrXpSzPFxcPsVGhJrzSjfPav1d3XVtk41RIljdA1vLwekG7OXMqq+pUFJ
TiqO3iqx0h1PDMfJaQodXm5j5Y3WtgqyXZ7qBzOXd+iSOaYGRjHnq0u5E+wgHLfiWI1bCON3vRo/
ibrwHXEgiMPSn0bhPgSFuk+F9ns8ZKPdKeZeNEfXqdPM8S2EaeL81SyMQyuMX1AaCOwuic4GHJpF
bWzpbH4g9faU+eqqDYo3l65czYxPmTY6Vpo+i1q8bRjSM73CAfW4NUWE5ic9WtN8axVlR6fBWfOG
n5ar7UYod2DFwxBZ76EwtmtdsoKt6YHKbRUA61n+ELruwdT7bZd466TV3/IYwY8UApmVGIY7082f
ayH62hmABDhgCACEZrMtSIY5eVOP+DhDv9U6YYVKnETF1YpWiZrtm3RwlMAtF4KjycObWTFexImp
gb5DOp9mHiBHXQw8w+r2nbYxqWLbtfhsZLozhLENGHerj9bXTokXjOett5IMNp0M5ACJIeaZWNW1
vLToo24fN3K+kTwt2Q2NlzpJ4bp0WBnhVkpTl/Az7p96ufS/mEWVLbgF19lZwjTYVKYHm0zG3HL4
YZQOxM/SHqLT8Agbs7/3NSX4lNVl+9yOpfYsmF2GIuuYfrpvtaYnebbolHLI0tDLRq1sXpMs9RIC
7aDu97gIU5qG3scE3voFh+Q67iWN/+8o8wokfYFe38VVtwcReOQvx7SpzqrbPMeKudWtP+TrpsKs
gNQlqfaPVtrc/UmkMmiy0u9OZWD8kJTWJrX74grKF1jNKMQpC7ncmVM3DUeZT6XTi3QhDAkzpwPx
mbjV/M49hV7yw1cGnljtVyS6C4s426qPYch1UUOi/wl/elrk33xgNe9rQYDs7CRboWMo/ncqi02N
hTGqJXbGOfCEsSYWMRg+SKsBfr5iEpA91TeSMj/XIy5Ts9M4gfJfMv5BIp2F0KOpUnA8hD09CRgr
U75/Kmf3geFJu5INpVsEvT0+4XKqmcAaKGkQnxWxpezDI7lHk9Z6snIPW2AI0rYeEQDrMn8ReyJf
XohpaH6gm2WBiUjncDRLH+h/DMz0jMieLo42+KU219ep+KkYJg+RF920kAZBWRHh+/vTnsUfjA0q
GpAJrKKEUlfkiG1uVW5pCN4ZhOGr4eHtlOZCOu76rE5DYF0xdTciyazuhWzUXO8cWlt1rD5FBdGs
8e3+POY29Z+JTKBFdHtEFnN2VMdUCNRMDd0Tb2SsO5bh82Qin+h0aqcB6ekLAIbphhfledTrt1DM
Tve/4PoAkeemov+RTZ36qi4PUGlJXY1F8s9D8itKP7GXWlvRAb0LopdBNxfybDPzNk2XxNME3QcJ
zNs1m+6QV+RMqiE+p/m47XP5Ida/jZXI+YR2HiHX+3NTro+oQf0db58ZTOPNJqflOhSduZugMWW1
n2VPKUlFDMpPmHr87TCKIqq7sk4GuRxWYx6U57538xVAbP8R59oEcBKOOwQIxU1XlNZ7VRp0+YZp
vwZRW57a2EhXPcCgbaDn4Z6e/2inCbn/lLn0Wtcs9slKVH1TCqa+M3tNcZqKTBrd170dCCmpho74
aqHz8+rYTgyDIK+4k3BtwnJ4uZ+dbnTSKOjD0YxI1NWZ9tzQZm8rufbX/cW9ORCLSiUQ9eQrbiPD
T8fBqMrmFLtRT8JwEjTOUOP2Id1bMHLXRpZUA8zFVJqYFFyls0nlXmJ0cWDSrd5Kz0VlPYuVsh5V
65fnG7s6Gleyl266Ul3z+Ntt3xN/mkta0dNZ+e395+iCYwf7MKlOTc/ltB6/PSqGl2W1KUvZKU3r
L/AK2mkgvXf655Eb2mrBg8Kz1idLoOOrp4zmiInlHRUISvxXaRAo3HTA6ZD8gN55BrH/Odd0SHgh
BHW8RP9xf0uvbAGDkdwnQUzGDzTBbIpaV4mlYKTKqYjzd8XMVnIZvcpN/KVI1fchTT7n3bgw5I35
0XmAuhNOAbCceZonFPxUTFWDndXCbpVAH7Ptu9Zal3Gnb2TgZgtO7JUBorBCpZwfMjA83LMpDlpe
5olfSlPcJdmpmT/W4UNXBo9K8103FwLdG1cEXlgqexbbR//BbLAsH7MhEJXmpLciyY5isHYJL/HG
zXNjfX/rrucFJwDJ2illC+ffPCTIlFBwSWdQLIrL9NCPYrKL0Ie3vbhFcC+vq2+iGiTiwsW83r1p
1MkXh6gDna6ZPycpmRjkulwdJb0rV1XwmWdfhHYXGajN/fndHImq3+R+40POa08mjUCmVPbqUSrU
zdgkb7lirkgdrcS4WXj4ry46yKCpwPj/Q02+x28XPVQDCHZVK3+ty2A7STTjudGm8aDjPE7kgmX3
Q8uXKo3X/Y0fo7KY4pRRZTkvR3XBihUVkrNHr/K+GHXxS0sfWv9vWOkCJGBKz7YGKVz3delMn+SD
cIXNdRcE8Som3RbgYEqGqzta01OYcGP/L6kCFXp/E+aIRXrEpqX59yOnXfptaRLo09SoN5JjGjXG
sxKTslLVNN7R0i9uwzyD9kmNhx0NVeK6d0XD7sNcdkovE1f3v+T6Zl1+yOxBEIyK3Adu97FDo4uP
2bqV7wiRtnDq5uWEfyaMRBgNQWSqrrrwQjHte1+u01PdUDfgccpXkuUOjhiEPDg9rr2gijAk90BT
/84GAYbbCAm1FuLSMDqkYd6/wUqQbnVV0F9irw2fUonEKRKo474u0nSJ+uh6XaBdIBjhishw0c67
ttPQ8OkVk/9HtWR22lfe6W+S3C6d11uXhKiH4hAJvOnRuDwJXldVQz1oYAAH0RYDAxXRPXdEswYn
dfsJv5AMD/f3/Pp1QscOrRNKX5R2rmpSCFypUeYX+dFUv8RwC2rC6HjFQfaCx0x/+A9sdDKIqglX
RUn4mtNg9ERfV7quPpK+k7Qj9HpJebo/o+vuS4SK6AaZSHZxiul3uVxFQxiKshAr8TUSCqqj2cZt
3n0ahdNWd2Ixtnt9eAQr4HjBT93axUW7kqNo4VJP5uzCr0GxfJqhTGsRte+5S94PspygHpa8lpK8
s6LhiPTjEgnn9dYxBv2NE1KN9Zxj1OI+HrsWrN6xGTv3rY1HywGZlNCfIBcC5K2+bJdFKZ/KxhoX
rPn1w3g59MxkeQH4HpOOsKOST6IJXtraFODcpz6N22eZvhibbV5inrxeU1pHp9wDSo8AOcTZu2g2
VQLbJ6z6YVH/LSXud0Td7h+d6/tHcxTtff/H2Zc1R4qj7f6Vib5nDquAE9/MBZCbV9J2lV11Q9Ti
YhECCSS2X38eqvvrtrEzOVUTHTHhchqlhPRKet9nmY/FsxDePOIvIrEoTBM2PrAj7UbUq3UyLz7q
ITlt7jNDm/eozHd259t826tXbZrm6zZVmphaw7X06EFZIKic9DMnvx7YX7exGDkiHDZopUmPk08v
PKe8acviQffUyvC93xVUiYGAwKXizXFCI0litBU9DuWwTzksAvS10uLbUDz35J8mFqM1tb07ETU1
RyLJZym8i3aAd9eawfV7K2u+g+GuB3wXynmv30ltGp2TcK85OvOczu1t3akk5HprRmbbk8jI6Rjy
zv9yfiq837m/m12mKfVhxLyEBcZR6ah5tQQUPZySxnDMs1/kZGALxjgiCePA5Q/5vKWUUWfLTlO8
oEcrry8SgnIXMZJ7QA83A8ofKD2siXq9MzcgHojkBMIVjtRL2H7bw/YRRtz1EZKdfMdx3t6nrRg/
nh/Bd85S4F8jO4eECHauN4kXXc/torN6P/a67lLlopj1Ky9GQPRaJ7sRPr3PmMFDcBg2me5/Efov
gg/ngcX2g68ADAnKCcvbXi3aTlWT78ZdW93RKv1IzQy7EDjuQWcDPn6+v+/MGOAEfMQr3E8Ael0s
bFCUUG0szProJ2BruhKgnmLM9ykBj/OXW4KCDlArMLMHeXSZ/XXdzBlqR3NjZcCF2s/MnZFkqNhV
1ffzDb0zUSxcJuE7CZgCUqCLQyjVfIp8jiFjTTntXul+fUhQSF4RInpn4LBpzuhalDug6LdopXB1
zaVCd2PUEeHJY3D7punz9CB7V/360EEDDeUHCMZiU3kzJ3OnJkrAmvZIHWZc1nZaHnyvIRulJ/Jw
fvCWDLd5+pE/3QXgmPg2hTsY9ojKpEHiHtn6EsU/+bUEtiBknic2hd5mfeA3UJj06to4UKG6K0M0
xdF02/bQuD7Y8xmqshYt1nSV31uZoFNiWwVADhkXfTHig16QqoQuQ2wIy/xMUcW8mPS5+unSdgvK
QdQMI9L6Hb+E4kEaE5q5O5QZ1/Sk39nikdeHGB/WDGBUyzgkZK4EynH9EdZyYTod8/4+T66IhDQy
qrWGe+gwvc+/lPfm2ssm5xn/4lTBcDdBBbBLYs3X84Dw3gdWiz72IlsLB28T33j9iOg+JPlwAwKy
/3VTk0a7tgPoP/br+tbVpttmAvCRdMVBr6o9It6u1K0rxhMVKmF/ON/P+Q0uzryzFwNax9zDRX/R
uGvxDootKdwnE+D4BlsMm4LpYMygtF14qNuKronON2kvMA/zfMeFCVdJ3UUq6E0OE2q1TQOVZCf2
G8d9cpg+7F0xjFcOqe3NAIvr0LNaB7RS2w4d1gPlW/ZDCSj9CARC6tdAW44WVJ5Mgx/qzpK7Mu/o
VoPlUihEWR4KYCk2gLbkB7w8sq0hrL6hqqNh7VjTN9/O+0tTiHbnGI0NCYMMznb66JMwG5DFFpZM
gEvR3SuK/AsPSM/cjV26xqY3IHVGSVV9qBDYAXdM9TCti+6Xo9xMrkWOE1leQBqX+SvZiLEQUI47
wixc/0DBmb5DBYRfal7GVri184n/9csHUQa3HaQxbDhVvpFk8qemyRNVHoHn+VDVIqoLaAg50t/p
Wfu08tbfa8tBfnOmguMyudj1OHHLivGpPOrt+FEa2TWb0v35Jt6uWXQHcgzAjSOO4sr6eiG1ztAz
NjTlnZbmWWwmqbsHumy4SGFrshKz3y4bNIVU38xjmzfXRVMQatRoLzx2TMx207b+obB/5IX3jMSp
tlZ+e3uwRVvIeyO1COGlN4ZhleIWbVtouo5+c+in/rOpt1Ehxa09WPcmMj+0bX6RB4slijbnKiqu
w7NYw+JtSWyoo45e3pXDtq1jyIoE9nBdjXtwUOEQvzn/4t7Gd7QGJ+k5s48byDK+o6SR6LrEVQcC
lU4WQNVFRtZkyjCHDeQBBpRMQnxpfMwT23nyCt7+GqPmz4CEyzhOZPOXWEIpTM8v26H3nFg3WqQX
rewTaf29xvWn0kZu/Hxn385SHPl8UF1+1hcga/V6loL2WhTCTqyj53X3Qy1YKEdSh7pR3J1v6O28
waYLwS4T+wtg7s4itPeulfRwKbKPcKcvA1HHfvZtYJ668DUhYiUhhtpXtR6eb/WdTA6axVgiwkPO
7Q0LF+sTeW94NcYcGdmp7sDdLkJLh70X/SzlFMr6QnMeBui5azS/Vv4XPq6EtXdOozi2IQbPJkrg
Ey06zv2EjMKcvBhS60bg0/7HSNeqJ+8U4mbCGm7NUOrC7F3CDXqIN7u5EE4Mo8uDTMUnUdVf0kkc
u4pdpUKE8HHaj9TcdcL4iFMxisnGGkTGN5dBFYUwJMxw8EYd7q1AuKx93vTcnu4oz40r+OPYIEuk
3qw6aAOmnta3TpvqO2GU9o80a7T8kPd6xcIpI/UnDfXibSpH+2ZSbv6tn2Buh1WuT/6Wlm6/1aoZ
0EawNe78geQQSnHtZjslLs54yuh2eTaVEY6Hs63oyDblBJELw4KydG8XVWirvL/BLRY3YSbqR7AO
WnpZS0HdjZQFUqWD1ZAd5023HVCBuHVKS+y62mQ7g4Cp0KaJmwaNa9MvtdDs78IHClIlYnxCP6wp
Smt/W5of3LHeNG6DHBoAs1NRdkVQZxaFswncnvOsJffgsqiPfdY2gZNlEppTIo8cNhqHXlftZjRh
KDQ0bvvdpUV2oRk5fyypgl5Q5g+hnRrNPTABMGsxYJGlpQpssQrJutz18g1pvWLPhEmutKp3i4CY
yoy61so+cCh93zNfHymUXjRtO7q+POAkbYQcNMEcNiiW/9AkqXOc7CI7TFo2BY1TdFukDgG2zRhd
AVe8iTlwLsMlHnBWwOQAOFquCNzcMyNLyrtOh/KJqoDL04KS9Ws6Y28COdpBjg/qgMANvmWociYI
ycaJ3An3MffhLe4IuMBKNm5qCFEVunfh6m0Z8LZbWwpL/ReU3ADGmx3HgahAzv/nVebFgZ26JZWs
cKtj7kkntFqCg58uxb6Zq8YB6wf3xnAH46KeeLm1+944mIVKI83rwGMp6jQspnbcOrXWRDYQdCEE
g7528M781eiPazhOJ7hO4cQ11/JfR3+X950z9cq6a+zsqqFVzA3nmeVrIt/LEIgTvfOTVOvN9yUw
bF8301OIDZWFKuO0h+Owk1p0i1OnWDnJL6fV3Mos7zMbdeCavFRy6zQsg7Yyy1iRR/hiu0BPj19X
tpNliPvZBoQ0AcwHwOkNtoqWtcNcntZH4VwCvDZXVtQTNbBNV9eTY4a6TPcOMGZm0UNeZ+0a+GYP
xdUXJVbcjYC1nI1jXo+jXWYjOD1Ne4fwFUKFy+2ekuarQe1g5M0HrXo839s3x8pFc/NrfTGJocuU
tRAsSu7G0j/auAoFjX4DIDKCgvQuVeOtbNZv1uuc24ADg4c6KzJE/uIY6zZwYGgru7yb7CGSDftS
+7dK38o+uZFFExTs8Ovp+rlJML2xaSEgvaldkdLgA5+7SKwqgpGax+zQ9bJDpvpA+F+6rLjKtHwF
CvQ2kTG3ClAZWGLI8r2JDpJqhaWZGdjllqu2Xd2NESwEULNN6DW07JDQ0CNV5I9IK0OYvsiLbV3V
9i8ul7k8MW/SuGnh0IBMz+u3O0IB3tUlvgTyCioslNr7OPO6ebemt/42pTC3NKOeANKdYTOLKANt
0N7H9pTcaVBLau0HSLpvPH+6AuNxa2UTJHfFhEs2FEz0FVgbeS/yQOIXTHgPh9w3I42EXGeDCwml
pjJV0cQYDalllrfwctfnG3Z32XrA+ae0AdfEL8kt7zrQfirnB845gL71uOPzxhruQcEcdl1pzQB+
Ul8xKfy7Khtg20HVFHnMLB9zXF5x6smdrTF29uVUjSbA2ICWBbaAsaTfqwxk4IZEI/akqEg1FiSd
wVEJZuRQsTG77d1Bhr6ELgCzve96aXdxVrnI43fDeMh0wG/0XHUbqkk/GiA7hSL/yPeWCV5c1iEC
DTXy9YGpkhF6Npkesd5PNhBtkrsasz9gnuSR5acfpjFXOzMhdmRrHd9B0ZZEbmGD/ODX6b7nTRpN
vaXBG6HufjGmIIBibSOC4X/Y55dzQamENxUrYVvhtO5ejKiJ0Xo09zbOZVGaqBT54Iz8YlUJjc7i
nqhVoF0TuMrXU73OKt8EMRK24ZJ/AVbAhRbksNKxN3nTuREkFGb5LSCnAGd63QgKJMRSfsWP5aiZ
oNo2WShobqBmjGimjZKB0TjZU5Dkbh14uqbvHQcg/UJ5WljmXO3zdrBCeN24Kwv9nTXw6ovNeZcX
YRxUxmq2WqDxlGDboGwCB8KETPf5zeLN7jsjnCALCWogkIdQbH/dCus03pZjpR0JjlNbnQ7Glenl
+fWY0jXP8p87+ctMEQRnEPqAvYMJCDiCy5qF3ijcNHuWx3bHB9S2AKqqhRRwNijbmXjrq0vdkvzW
IuMPjiRbZutVmKiqujX1xNqyjNpX0jHym7wVYpvVKQTJR7MLbNhtfdBct9/rOBMjXTNpqPzbFvZ5
9dmqXDtq3B5AH8X8B63r2K3n9sD+TkYaehxCEZVhlwhwJY24MPot8thlCOsAb2U6LxNl6L4DrCMy
lihxQB5wMdMAAqxUpqcirqw+tER7pxXsxmDWx44lv5iLQODGIdrEZowoOm9Xr98q7hDCcUBIvLVB
dLvRuDd9JulUPLQlq65xcGxX0o3LueoYszwj0mXIrwN4saSyjGVl9Exn7o02KuuzKBs9ZNpYfDw/
V5cHm7mV2RQPnlLQDnxzinNaz8tSf2iPBenDMhNbiuIBPBUjaGPgoKPWSqXLtfFney7ASrMfvb7M
X/kJ1xsj70Aawa3T69l2cLprI69XXpa1nBg/20F9jcwaSe4b+h60Cd1cp3lyg+suh0W8cKtZCxAY
9SYrW9yOx6oKGASSokaz5ZOZZ+SuGsw2hMtWF2EK54FXZ9h0XEW3IgfJsdX0ZE9V7R98E+R74Ayy
qx64rikgXuVf9DxjtxMKfvdu01XXSUrbS87KHyawv7E+CZhhGyx9tNIcgb0hCf+IW7v9KJ2JQBKS
99iNlXCugQYf7s+/4jcIMYQIHDvmPDLmL3LK81n6RdQb3KExS4vyow7pycuE2vWWjrTa1JbsD9TU
ZTikpnstKLNhBuEkkTJbYw8fAnmd2Pp0wSsJl9DOM8DLHM1rKMx3geh0gB8wJGtskXemvWtAOR4k
nBlyu5wgfdG1Rt9jgrSuB3j/lNJwMjpvvzIm8/3gZdzE/IDmLPYhKLSgPXteFy/GhBR5Cfyu2xyb
xtlVls0CQNbuZA98fZGG7gB2HqdRpxdRAYE/xwFtTWj53TS5K8v8vbcDFS9EFMA8UKld8tQNq2ek
91NyMzadQMJk9BIjFMSHuWJVMqdF/saAi7o9VHsXL2zcyMlMsXREflUYFO+OQFEZ6uH8I+yPAf10
AHRQUq8+T35Zf/JFAhbm+cF7+4pQlZ9l5/F+sMEt715kcFjBqc+PpMueUlfFRmZtzjexvP9gyuJA
BLVHBzF3vgm9fj2FUSgDQC9+TK3C/pr0jtj4OWURL7RqKyp3+pYKABkNR5FImrJfuX69SSL+bB+C
glgwMKR4Mwsdt1GC9JIfgbsOINGs9XtJL5qi2bByCAbf25n+0dNsuLMXAURxVra197o/p02g34Lt
HUvhdfcJOBkNq3CAkp7MQj5BlZeoAUxW8wa8/M/gLwDP6VTA96+Bm97tOVIG6DjKcrNc5uumtZR4
vNB7fmz1pr1ubVpsamGklyPOTnvNo2BwmaiCArihDggJiKeaO25UU1mRAHf2z4H4P9+G/5s+1/Gf
K7L97//g5281H5s8zeTix//unuubL+y5/Z/5r/7+1Ou/+e9DzfDf8iOv/gLP/avd6Iv88uqHTSVB
ij+q52a8e25xb//5dHzD+ZP/v7/81/PPpzyM/Pk/f3yrwUmfnwaXu+qPv351+P6fPyDg82IpzM//
65dzH//zxw2EPbJ/XdbN85c3f/X8pZXzA/R/g86G1BF2tTmTjq2vf/75G9P+N9wFceB0EToBRMVv
qvl5//nDtv6NEyJSXDO9yYZGHl5rW6v5V5b7bwCmZ+wjAClIFwEz97+9f/V+/nlf/6oUi2s4brR4
MKbHP3FVm2lokCODTNTradPDRYb36ZDe4YiCtTJ49g4IvF+rB/3z9MWkdAnKUG0itGMNK6TC8q48
KN4wCZT5WP415V7NuJc9mJ/1Xg/mnr3YEVpDebppsfSO6vyDS0Y3NPUBjPQqX8mcnRqieUt60QBO
4VIws0uObd0BRpBAErqCrd7mxXT564W8/Pqnnj6n614+vWtLJ0/w9T0z7wKIAF3jDk5W4uKpsVmE
Y9+ZbA4ETHpna0ayUb1Wf2HIVm86D24V57//6wPpP694xia8+P49WtCmCU10OJTtqNOzYDDt/Zg7
Pm4p3RGp4JXOvN8SMEuvW/K4T4e08JIjha9oZvI9Ncoo84yvENOIU42upSrnqf92QuHa8LqdNukK
ZBdyH7nJWg/AQQnSwm5CxcYy9LI1G6D3Xw0i9utWZD0MUwWR0GOKKtE1eubcQ8FT3hKnNT+efzWn
OrJY29AItgZZMu+IzNiNjmxRCSxHT7L7MrF/7fj3v68fSiyvuwHmTlVVoLQd9ZR81squhAKS83j+
+y8qoP88fLG0qddw5baqO7bC2Jgi30BdIvCSgyk/etOHEmgWKooN7bSN20JU270DQ2Rlsv28ib43
CxarXtRGa09IBBxRIwumXh40dgf3IpLSyLG+DhDCHTRoPJjYTJ/cHoYLxApK2NghAcgg0fDX/wmk
IvEZZhRBUg/R0Bd7rf5hJas0xvfDh/2zoPli+elek7Ah67qjpWUHy/oq8s82JFoTa7gEYcroxwAJ
w0ADmylPrQu3RA3O7g69tSY8uiAZ/fOOFiGm9FmhNebIjjobAwn11h7jBVlaVB0xNFOI3vfeUwLT
jHRr1AOYDnxTNE2Y2Eng8iRIKgjPkNk2NOvblZf3U8rvvZe3CEpshCmd0jhs0Lr+e+bgnj/okIzA
fLGg6SZLcKCb2gyy0YeFqYy4pQzo1Q1dDKjdR9eEdVtqK0jBeLeqmL5xQm7NUUNpPX8a2vSDS7XP
hiJbiFRd9C1ISNl46RnatavApRqy9qAn6n7wi2fK9GjyM5g6OhKZHVybAQMbwzxJ9o1XXGTTdEPk
cI+DwYWuJzulXDhQQWkRGnoQYIFEfad2KekvpZorqcklHAmuiaof/VTtQG/Y+12zy/LymBNf4Zrj
bZ0yjypT9EE50A0KoFkoe7E1y+HC6RBaLCDRDZngRlvdQSJlO6jCDypZfxzFWr5ykTH/ez4s0y3I
faTCkVTExUSOyPDSEABnGqiMWYFMaydSpcmuEV6rEFYWHWTZYWV+Pl6cWAveMnAPExx6xyKB2hLf
NopFlWC7848+Ea29RbQuejO3fWby2O7ZkyLOo4ZkqMn5p/OPPxGpvUWktmtGPcItEQth8qB0+GF0
+c6soSIks5WL66kuLCI1xFtw+3MdEcMDCClG4WrWsWlL+7bApXXNeuxUI4uIDWW/0bXTsY1HWd40
Gr8cde1WkDUz01OPXwRlFyhHvxWuiDWBWhNQnXeJgcwlMp+H8y/iVAOL05jmDLC8t9I2hmBVH8JC
VAuMluo7Kldto081sQiYA6jDXBCjiaU2xpOmDYHVyCuhZ2uEvVPLYBH8FJREqi6dmrgqYYwyVnoB
/jpdewUnnr6suQ3eULSeXbaxPeX3hA0BIenz+cGfF9M7UdtdrF8Gx5Fcz1QT+0XyIzEBaUjGKQbA
Pu4y53vv6SvJxlNdWCxm19MgKt8jRJWJYYdYd0lQQ8PhfCdOPXyxlFEVRZ3Tl9D7H/xv0vWdAApV
K2FiUX39O7guwQ6lCa8Yu85lDCVQ2UkIkm0L2cEm5brKZKSZydeU1pGYCA0SSX/r/oN74usjnlWN
rQD/S8amn2x5a05wf23H6PeGa7GiUys3JgpLn7hAdfKgigwYus5eM7KYrwbvzajFcmYdw4Ukb2Xs
KyAanKnediW9FxRcWZ086ihy1cyDZCbEYlcK5Kde/2J1AyUD7Q+KwcKp9GYy2vvetsXK/nZil1ha
8vo15AV7YGni1re/q0qFduN+b5SxqW175TZ36ji3xLlIsNDTnGscJ6GmeKKeJr7B+4jta9UmG3gt
jmFZCfMG4JImCcSY1CFF/lVPtPJKdmONUJwmG703xCPcdGBLbxbGpisGnLz61NoaU2ki+2iQldlz
YkTIImJIytxh0HQZ93W/5Zq4TKzpNufVtcLiOD9B50e9M4WWoieJYknjS4bZj2PfPoW/CPjI2l5Z
7kfd7jYyEcMXAvGuX1JB/XuFz6mgl9fpSfbMrzQh46HUA6PRYdcjs2xlAp2YnEtYrmvaSdUorY1L
t2BRS1s4+3kQwT4/Uic2tp9AhhdXEcPSgBFQo4wdL8uj2qkLjJlbRLi259vzTZzqwCJaqMJpkd+m
TZyaRReALU9CqG6XK6/6VAcW0SIRFpf54LWxK0FMALf+iSWWB60yc6XQfGq6LoKDN2gjy/MGG0/X
dBdeY/tfR1/pe9TyKFK2Lb87P0ynOrI4AdTwHKQWaZpYTNZDOTQ72ch4ApTvtx6/JOjXGtIhDZMy
tijyO1q2q3zI4uht933l+SfGaVn46pPBUomXN3FRD+oA8icJCqvyw5wb1h6qENYnOA/yyBWol0P9
stoA6s4DHBh84GUzEWpyUiFqjNAosf3yUnYGu0QitQ5FR8orlnvJtvcZgK7OCJWFBCaXttViL9DE
uOtbx9xUfCYJZc6D6BIWGVMvIg0AwE2hGvem0mFJIlGmj/yht7bUdRroojL9KucJ9uPMbgLKdeeK
AwIfgB9bRpICFWUZo7tpsiTb+nXh31iCHkWtFzvTqtMtdD3Hi05K9aGBsCfID14VdVSmG94ZWWRy
wK6RhZRrROJTA7yY6W0PL9MRUPlY1dYVhKObwMvZ1z53N/O95vxbPHGacxaTnWTcszvacYDG2+Lg
M8++rBxrfOa4SQUcYA4oLNjWytI91aHFjPftElq55QjVTxtOu3x4QjrmBtY6ly7e1fn+nFhUSzp0
zqdWmiV2Rpsn/oVU3Az8NHUvG4kz3m81seRjdjA0Brqc8Jh5fruTSBhAEVWkUa/a321iHsAXQRqK
SyWF5Q+Pc6O9yWwPm4xXPgye8+F8F069iHn0XjxfSqP12t7Gi8BeDy3Wpg9dAU4haFHZjgzutHJQ
OfE2nHmHeNHOMFHGdddo45aLWz+xb2Clfj2SZGXynnr8YqMZULP0RtGL2Gmc5HM2aDQuwE7YpGVe
/d6UtRdnF2WZ1NVHSWIz1/0rGCN+cacOccb1WKRNdv97e86yYK40BcHi0SQxjm2HscphD9tuBnv8
UPi/28RiTk0uEXnH0QRztd0wNXeqaK61MrmuzC48P61OvI8lA4VC9ToFRJLERRlCNCUrYEeysujm
GfPOAc9ezCQXZ9zRsSmJ86m7hDzxc2r58e9968UsMoeBiKbVSZy4hRf2WrUbFU+Dom/XbNpOBNml
yWHja1MyAsAfa2WjgqrW4t7QH5ist2CQ70cjWzmWnjgFL+l5FnKjwoEjNwQxtU2depvEm56TzLjw
K2c2Gzaj0U9+c2EsYjl0KSV8+uCBU8Br4xoqAiOku5t8X0OmL1KttUaGPjGnrPnS+CKE6BYIR+AJ
OzilKgeOJMPXBBinq34010SVT7WwWOIatJpNoN+cuOd56GjtdQUVac30n89PrxMzd2m8lOb4qrwZ
nbgdDRSpaMY2g2P8Gifh75vIT6TWi+GZCui0p6Ny4kl5V6VwroBPvPdqfXf+y59KFC+5DjTzdWHl
BGmqAihg4WxTu9xO/dad6rBqvZ2QQCxhA0zXbj8/sbLvrPSlQj8Edr2sAP8iHoqrinxIax7pHg3B
yDSrB6SZopZfVw0MBZKbgT2b1tfSetTt6RLCpbO67/yTuMgnCsrWSnA+dd1eQnLsbKhHWjA39pI+
IMMQ+v2PyX+YaTKyqfd6coXaiK1uXVEcaHdTVU1YJzBIsoGChcUyyKOFmGsngqwRVheWUf+898XZ
sC+KeiJwCoq9AbmY7EGbXQDSMcjYoQKtkkwQw7c/VaKBEcMnZB928PYLRSNDzi5g+LAS8E9kbmbw
xcvFWdky57it1jHpjpPqcK6fQrdGeY3ADaZII1M9OZxtz8/FhajrP31ehJwsgaCpnkOoSkLPf9O0
KJU5Q0WKoG3sJz5ZcMMRzngYcv41S7qH3vdEIDI+3sombaJadDOkqf5hlu0dS0Fs42XTB61uJCHE
AKHOz6aHgcGV3eFVEdICV+6BdiQSXfadAPUbNJpJQ91v6qDMbRF5SYJPOIAw8WziKyN6Ilos+ZUD
cAyOSpoq1vTshznrscCTYVrZRE8c+8xFpJtYTQSoCywGxz4NRsfCEVbU0WD5TWim/cqp7FQr8y74
IiQNJs903NDL2HLEja/UMxF70n8k0xo8+dQYvTnJtLUF5wQWg3Fw6G3tqkj4Wlr+p5bVO+FniXnO
ZTaJDDLlMVRz5SEbJuMefubNwdVoA49t6K74rOU87DQPyovjhDHkpXVVOKy5sAct32Vc8aDATn+c
kCy4HNvG3HqAuEKugU2XHRjsYdcqGyeNGvJMWW8N+/Pr49SwzP/+YtzTckqkqroyTgw3rH0Z4A4R
/d6jF0ekHF6mVtmkFLw6Y29X8sGR5dP5R89z773xXgQyCAD0rC8ljUsOkeI+DeEJFViOvHOFfdUV
12ygn36vpUWw0vsBZFGFfNekmu9ZDYZmNY7bwSPXeQv/lZI/ZbBOON/WqXexCFUQxqwy2+rzuG5L
NzJSYUS50NYS5gt+wt+R0FgciqxKc/hkDDnO8tvOEZEJO7XegVXAAR6wzNEDzYX+Q/4MzYgdEKoH
akxRVjqRhKaORT568A+BzBpERUCFAhu2hlC9noMe/UATFnj8EZRGnOUDMJjukw5iPEmx6/GzI7d/
NmGARP9bA7WUseuR3S9AZihjKNZ+pbUVtjq0gH7v2YtAVGCIYDZW05gw8xKKXluwnlb2olPnop/7
8ovFlvs0JRqtKCJozPRb22hDPYlFkQdiimFKs0tA8VIrEfXEbFpK5VhpX2R0YiXO9bDmSQv4qQ32
SinkxOn3J9voRUdKGKFn0HJjsUMOkNGHyD2YaL83/ouoUbOZZEEGXMp9CrtejP6eIzW38gpODcoi
cCBZVzHcm2ls1eK6MvIYCn7ffu+LLyIFJGEYZY3NYpqVILLBPmlDxkpszj/9RMT7OaVejHjm1PCZ
6UxEPI99QCamCeCb+lFZw7VbWFeU0G+8aFfaOjFIS6tAXptEI0IVsZvVD3kH+nueIQl7viOnHj53
8EVHkqn3rH4aqnhoAJzv4LJhuWt2L6eevVi7FMyIMTcEjQ3IGm26HpsC8xNzf/6bn5j0SzzthKxU
SgzY79nCfmRF9dV24K0K46eVkcEG8v62tgR6JykHX5NUeayb2k64/RWCgUM+9ubBEd5BL5sgB09v
OOBXYFjKTSYfCQYRugzhmE7RaOuRz7TjODWhQa4sZe1mZ8K+/W7RBzyknERglc6ViQcR2SGoq70k
IPay8dD1j+PMv7OckGo8pG5EcJS1qB5I2QTNFCPOk55uYQ4IuxJII8yhvZ09opHnxr9MClC0XocJ
6lZYGa4TnzviXCaufSWYfdHIa3zGBBXcNZuo4yVsdxMDBNFbXNKvsHF4ifqaG3cuySLsF5BvAtWH
hKLINtg7aiUCA16a+ArClfBnEsChHho2XjrNF/CugQ50mQtEAQ9GUW8b04JS4NYYaKQlwOgV1/gM
hL02s8+KAbMsfBbjqIskyP1HvbHg7sAj3rYhCNwkuSmSZwJyg2vA1uJjp/OLpLQjBVg/my0tG3GB
Cr2fpHOFft4LRyTwWVfe1oa6RILjMfGzUNFratwZ5RiZAj85IBGzfJOa5BHfIfVxD83aEBT1wDSe
GpQnSOV8qo1+X9v9jokKV4tsM6VG0MprSGa0yGFUuAmqtoTdlrEZJrjJN2o/D6Ex6CHuiSCiq6QO
Jge2Zfo2tz7PndT7EcXwFu5Sd8PYhYJBml89weHhGumLQJ/0aJWxfmrlzf/+YlVnPcrXUH8q4rZI
c7xb53OKzPD5dXfiarBUw6JsZsNVuIB0tv8R6fMRw15aUT1W6FpF1kR5TkRYfbE1eDW8mgCeLpA+
JzurnXU/ZDDpUyhafdcpvtUTYyWSnBqtxVYhqOAUDk04Y6jMPng1YHL24K4xZk7FqcUxkqvBJ+l8
vwZI8D5LkXdWYg/BjxXloBPQXQiJvH7XAmV5xwHMNIbbcpDBrdFo+gssuEw5G6yJ+czU0mOvb1Ni
bWtLjw358fxMmOP422M/5K9et1wOErgnnCtjoWzyCaqZ/IHbDMbCUyIeLMDSbzwFq7nzjZ3s52I3
afxSg3cAyWPPyfXLHhouR92A7eQ4qXoHUjpyl4UAUiOB/HRAGgOuRQ2Iaaz0SeCOBt/ktb9GkjvV
83ltvFhf8BgpQY5jVawXNb8GYaS80dJJvx+p7Ubg2acbVZRrGNv3FxxML1835lHNJtNYVLHl0e//
j7Iva5IU55L9RZgJxPrKEmtGRO5LvWBZVV0CAQIkISR+/XiM2Vyzr63nts1LV3d2ZWYAQjrH3Y/7
oOS7ggGxJFFBxn8zwfnfrudv+wUylLdBQqzz6LMOWdDYnnLCw6hQCBN5DFb0uJiGGv8FirsvzH9a
Nn8rKeFk4+rUdujOif45huq6ZrbyB3OTGaY+Oo1xMmQzDvW6+/+vnH9+venfhdvw+wqGqHf9Y7eO
XxgZ+4ZT+v/JpOh/ejiM9P/no6GNRJpLCK+aydfnbEHjG5sfaaz/ZWP65z0Qg0z/+ePd4nWahwF/
1H54YUN4P0CPume3aAYYuAU/MuH+j56e/+9a/i4nHrmSmox+D3bmMG6nYT42EPjij8ldgvUXiYHf
zv/ae/0vK+7vCmK/Tselh5/lI8JjkpdoU/GvmAvyxxPpYCvBxRSigKEtJluCsGiUH+Utw3YGRcG0
x2cJHtJVAi4147ZD/rkp65VqXSCUvf2Xhu2/wf1/WKd/VyJL5QyMerPmcbEC6e448Bk7iC5FKOsT
ah83bdW9CpPfYcjKe2kWRUeWiD2/A/ldvmH2Coe/2h4ndJQc3X3Puz2+gk5dx0PVJUPFxo8GgUf3
+gKjqaihBuRxPy/KAJWaAJH+JsunWf7lpPjngwhJPf+5muIBA+sRx/WA2dOAt3iBOIR/ecVg6vjP
b/Xf3VhlNkqE7ir+2KTDfAnglgbT39QVcgkOMYJqn8J4TQ9B3H11VC07GE3IqvMHUvlrz/aJiJ4l
LGbiHKGidA+nrrVItVW5bT0IMghmyjle4jFH/Opw97jOKu0Z9grXT557YkElqPyh3Boe5Al3dtcQ
l55C34xXNyORlUfdvNdjCjci3/81uqg7I3HAz+cp0odsVD+bFTVbGlhx4msc7KWU9OxQFhQ29LaT
9jd6NRHWWrCpT8WF2TXQZ54gt/PeQmX7w9YJCTl5E+V6w/RS0k9A7bdGoqYYl71HMl6ubQaeQ09V
Gnk050YSBEVztiPBZAoXxg2wmsY7x4lbys4gIsIFAu6vPpc/nSFITSXhcEmygE+YgzDsifQBf45J
/cFYMBRiiOk7Hzz0QL5WxbrF28560GSopvdQE1hVhbXGIt3Wp1V4fbGB0MzrkB71MLaYdKdPUYMQ
FG+p4YrXhEtJYH5/UIgLPUGmmMxFx0wL4pOeMFLA9t08fwPf/t1Na3sM2h7aSB74r/No+xtZNX3I
QOufuqFnRzJwMyGMfTU3QXq9X7VdDuDPXmycqrJxSG1tPOl24eLFp67exJkjcLkErz2/owdLBPDz
Kf7mjfb325SYXTsg+TXUS1i5lN1zjset6tzi37gGwb+2IURMsQS7pHUpGNuqaeUfXjr/xHA58iM7
zGYhFDdXQ1/0TFxIssB+Be5pmIA9NohPDkzygsGW/dLyH6udhgrBu4iLYzDcsf38klB+WmZ+2Jok
zlVgsDvQ9oMZUyGwsVr6+UwaCuQtGyskaJdxb36rpKsmmP3ZDH1TWx98OPOmbZ1jb+Ui2mW6fjaQ
RDGTXWunzz7ctIuu2X5D/RXuHYq2rd4x+k1AVMC+wOawGaG03zlskCwcClR2NX41DBV3VsAfar6K
ZDwoFecSAwhUbEUrtrzB35y6cU+yPifLh0XSkLBfegGmiGSrwcgqkR10VF/Lluw9tNJ5RkbYv4SX
bQU3NqoSddTzGszXEKs4nuPDTFfoM4f6THvzHAAFjzNhyta07sjM1PW5A3+Wozd9qJvYK1rk/oY2
OOCqUx+W8QNtTiGLimX8Dnn/FeBVnxE+ueE+b1B0ReKVKL9sPI2qzivggPptTFvIvkWO0lhFdXi/
f8bHk2zd4f5XsSD3PduQuLiUuCcKJQzrbtiZ8j6bkfOq9hMKUsdjCHqRteR3x5l/waD/OEgwopG6
ADpbjXx0fVCqPqgUpYcJ373NJ4HWI1uA89xzKhuv1MmL9vE0ELfa2t1Ui1whXChW2xP+D5IYtfqZ
yaCwGMrEdejhQ6bNmQx/Wc9qDLQ1RUR3U/BXx/hWArYTKtubWD2IFJbgyOS5f/xIQqO9+Ygfbbob
nn4QJNXsLn4D4R2+O4D1iNraDaZN9WHxYECFBWXj+qbbOcgtbmA/HwnmD8cYStH7E4uDS+oZQPOh
V2Fd4yF0p6bt8nDrc9hdFWTTOUo4TI4lP8wiHyRieg+AwcvJD8817wo+IVHdtumlCbFawGyBz90K
0Aq7VkTFGvc3mCEsO6QK5mNNDy5dy3ZpL7ZOsQP5B95B/rZgE2Xhjrey7Mf+j+66Ez7n5HcXWU+V
lXj77U6w4NjA/nBf35chLnpUZ7iol3TWT3hG3Vif0NUG8II4WvgM4EuJp674o+bRgZhpeq7bqcLo
94NPpvt66wHct/CS1ata7g8sDeEJkfD1t2b1HyCyJQIXLx39PVuNGYjknDF5XltsC1hsDO6gMPs5
NkNdTeZ9602dI7m77PV0wKO7VyksQ+dB3JeeEVQgReEHbYHszaY93tfMalcFMCDp8mZL/opDtQ+2
Dif+UFDmCht49xWA5MOnST+t22MiJmzi62my2L0RxBXD+Qx3jCX8zUMZQfqucvVLS7s8g36/iUx5
f7OxttTGKoERMCNg/rAc17bPGVAkMF7IkISdrGpKYf08HeA5eD9W7ZcdorMl65vAUaIpRMoN+b4v
+Hl7MxGMzDLAUthhe/IbPz7cPrrgDSNf5ThgvtCQK27/jPVyf93uH+X+S7oZxZEH+xhk8mTeoUMz
bZMI0rTooIYPpEN+arwneMR6i3+GCaxUBnOEl0Ued79jEuYbegC+wc0HZ43BwOLEn5f+tYm3J0iE
D70IjmOavN0fUaqTL49u34HfPrBoiovVIfBdNdkTxVbAM1K1aTKhmQhaJL3bwxLzF68GqAZSqqXa
VWEjPgXivlfCb0kgbtLnOyhv3kH1APpPbcGDDuSko0iJD/UpdOaoRZhCAKe85xmOMEfRwXKkW7Gz
RFuJlEdy8ZHT7rkaHrEYNq6QdmfyrjHvYkNaEgTnYT530ZIvAzZa35/714gBEWqw/oINts0Di8u2
XQIEU/v71TfnrY/LFBmmiCJ+kcR+mFE9b9SDUlfupo2gzcTr27HmcV0t3vUWPU74BkDqq8/cm2rY
Cfbzx8UZC75SLg9TnP5yg7tKVu8G4X9hTvIVAQUcUoehMOHkUGr1VWRpU0ClkVxngV06jr0WE5rT
czSpd5yb4hWI62Fp9c6u2QPvaXIUK04fZ2O+6yhZz32dbXvUTewXknXCvcVUP83H6Z7At/ZDNWcJ
tGXxEkALK1W+zPC+MzHjRUtRvoBHjPM0mnBIUTmtEKHVYymzyOwhRdeVD3OXQsk1KTA3EZ2mNREs
H/vJ7jALFJ5W+KVD8o1lCxvwnM5+roPPaKZFFjRHKdemHGy8HuY22V584G5Prm/ESWQb/VKkpRcf
Gpwh913WniDPiKDCWH3xwuTA9mRNFXg0nQzvvhH0IfJCuR/hGQhNSO+SHFdFodQKm4+kb9rPFRMT
J5iytvtu0BZxPgIYL6Szw7Vpsq4+GF/E9/ttuzPcXz2814ndjoQO0a2vJ00rL/R+CbFk+cj8AKYi
GFx90xC5BTutxvgF69oeMn/omnycW5/k24jB5K1BlFo+y2F7cdkWF3Zet98q2iyA1n5y8IKJLHE7
1M0Y60vTwQ9hzuShVQlwvj/ReGJLPrZW/+JeAmnELKPlfcm64ZF0cv0zSY86aLN9yzBuTJenFI1b
FTKWrRUSNvpqCefVy9Ga2UMaCeDKfCUDXuBWHt04OqguOjnu5hRrMUwUBN+jgIVShPACf0O+bqJc
Aylr5+2zaRN74zrd52NKdMV5i5ZJr12ZiXV5IiChSmqHBSL1bXyDokS8MQmlIvzy/0qtAEQ7rNiC
6bfWYYNUNhH9sg2ifVWv+m/WUP3AFTyPkT69li6GYD0c07Cs68nvYbQYBwIH/LD8jmYv2qmABc+1
Hrskp1sUAw6+9xELxoGGwIsrN7mghAejLftlJQek2UI/b3qvtDEZShgpZLgkEpdTg4tJ26yBTS9X
Or76agyKCP/6Q696+ViXbX0YIP/beXSmt1a2MMPDwJb3AiegEGnkkl3Cbt7Owz1EJg9Jw0zueSvC
+oAMFV6P48LLep37bex/o28Kfix9VBcIF/AfBkaWspZpWi0wFbrGiYygRw4hgJ0IebAWHjvIolzX
nyYW9Y5QHh8buHTtl24MTk7S9Iz4Sot9h7qXoVnmZ4znYLY6AHQKD2JFC4xoT6XTHr3WtXNPBoHr
Ra/Wts2XdiGffuJppA145pj2Wr3HCJbckWZsb4yTH37Lf5Ehud1jFStcrHroR5gfYsNFoePD0hq2
XE2+Ud3BmryHd4cS2G6ziJfRXa8dKxwhtNegVVV2wyjpM09NGaI6iVaYFqTbKwlWVEwCMyyNt5XD
4D8yGWdlneKkw1vksu6SwfMLQV8IX4vFE48y1JDBvp7RSqlAvvAlvDRxXcGO7hVWznnUK1RFW4wR
X5QdNjsoFPcEYR0cVp+stxcpkOszsfUJBcwPEY4GITc2yxuS7IOA7Bv4aqWhy/LIoN7zfSj0t6tJ
1J57yOBsHNyI5zRfs+YO+4DmSfXdiF7C88Enf7Ep/JEQbwRJsrrHwGOATgy8vxsYxpNnk7a7MLlr
g4YMk/Sm1vdF9Dz0WzFgWKXspyjdEZ3iqukuS7P3bO5RrasKHokRRiGSygjs61rHuIU+FFMhv6ht
unlbc0kTcdZT96pWGKQhgCi3ZvRLJNyJfRrq5OoEZXsuYnsbGUmP2PjBXSEwgOSUdHQfRAuqBV17
/kkIMr1S0CXDbtiWW5+gZXDZtP4yCLm6LnRCdxA016mrr/HYPGMUqSuaAOdLs54NwFUk13mX2G5I
UNUtDBzTr5S2v0Q3TlXU+hIi0+H3vEQ3Z9tLp6Jd3ALeDxBqOcJuLifh+LQOEwabk+Uw3VWIGrHt
c1dZnIXaLe8OP1Ca5deamaSKxuRuKAxogY2DyBFc+6czM8t7YXk+1Sj9Bad/zBxjEa2XiLjDXYi1
GFGFQ/tXQPA9rZTnlojjQhus0jnZ35972s9dniQ1SqWJpK8KTmSw8k4QZUINVMXJ5ypxfTGOlNxk
yT6M0z3MFnZAvZ95L5JdPYa6QqH0R0ELEoybyO+j+FmcfGddurtfNQmmp0G4ry0eT3rA+m0Ekc8Y
7OInOJvGfxIS8ANpBv6KLB2ax0wc2eKtx9ild8WmfmUzeYBZ+snT8oDYkG8EPu5Ts5xiGB24ZjPV
vKDLQ03f7nTd++UStoX12e9+WdpiFPRQjx42BK/J8e5/pwF0CdpBxwe9AqwQTPdjkX16jjHZU9bZ
RHP4X+YSAQUFGptCIIYhZ5afPTwv0KJ2BkU5sjzZEBhAPDjx6uHLDPrYpfM5bbYrglMPsCT+aQdM
SoViT2WkcsX6K65ply2cVz7a4ijeKqPZL9icLDnUJV4O6c2PvhnPBOrLKt4ahBNPosmXVGEzpXc4
J4SYvMuisNJdGuVebF8ncA0IdsKHSfabUCcNK5LZ9Ocu274Z8BHV3D0+R3ZLNbqqaBpNnrDkKZ2X
B+RePfTSXalf39JRoVbE6gsDexsC/8R8cZ+u+LZZexg2C+7CZF8cc+w4v8GWLhFaz2E5d9BO5Hib
nhyAHRv7pZHpg1HhU8CiE6w5x1x76bH3ss9k227TSh5CZv9wP35dkwBQQLecwrsnBQZFkM+0vo1s
fqAmukAjNsFEA9BQn/THNrBP4T1Tp5v/pCOgT8I04pbqH9AeYrQhual++UIW+fl+J1qXvQ5JdIjG
6Nihysyt82GTOrBXy8iNmeHQdt3BtHKCJjOVe+gvIyxbWiVIRwKEIl9imdw0ivi85f4lNepntHYW
cbThVsBgUR0GQFUH8M13N2ZwHw38WO/Ce61RGNt6jxXdgjdQlVChgAcTSpXYgy0G7Ph+UrzHQxx4
WEsAW5G+DHhI1OxBjdlybJdIPAQjPI1h1SyfvcxGlTc6BeGUQxJzFk/TY7Bw8dKmUVO5kP92nXlf
bNtfIiE6HABBcBZ3BRquEmvdszR4IEuG8bbF9/GOOHHtqaVfnh7d5+q30FNmrj8BqMve5xWRrSxw
faniafmRDCF3xYYoY5K7JW5+rhLOl3TA+plC+DHmgLi6nR3qCDBYaE6zwnEZz3ZEYINvlkc81flb
QCUAKoUkDsw99+eddqK7RRJ1TKdQe/IhICDOGExTfLHBNkLpYoEQuJp1fB+sSzeWL0G6XTXMbp7g
/TzBZXoJ2SfKBvOSOiWAZC4OzvVbUtA2/UZ5kTwvAZOfZNngz7Omfj/nqwxqfpx4NMPYJ6L1lmPo
rT+hT0H3i5yOqoc3E45NuaxFGI983/oCUrZ5Uc2ZTjE5zdJNp0nz9PjfQss16purQyJjJVbkwDJl
uus8ZMvONxP49TaR5cA3glCQKSmIb0iBw6t/zrYh/dWu5LGpN+eKMeXwAfbarK26SBuK6iyQu0yS
UKNi8Zt9io4tA/A7VUEMvXHgEffQpKQ7+D5So5nIsNHalVSen8y7kcXQiiIBIzmwbmnfJIZa9lBD
wlVbtd5BbtxWaceh78N/lmPiwHXNmEpB0+M/dL71kNkQ9kfa9j2cizDm9tEo5n/Fc7Q+LOsQvHO6
zjr3uO2evGSsi5EPM5ww7U86W4BYuILpYSOUlQqzD18wW1ClZ9Zlj9Q1BeNiHR0sPOmuUrLhCtF1
dOJdL98XQ8M3Oerpwao2yyXr6zwKl7FiGJzN0wYnC9FzX4adoACHocLe0rADWI8ZNgCX2KDnGuhp
gtm8KFiC93RFAkuPSIcHsSpRpawTpWshSIkdvK2ZGvszwbTJbZUCGvpQ6SrEK1wKZEnkCFkxhy6S
c8FdQgBTJmhNYkOPTTbTMUedJ/+CRAnWT07XOteKoOlIMRvz7vURlIZKuBaimHrdbuFQE4hglOyC
PGiksLls/awtMjpOvzhbR8jbEUUA2bQs3TjMe9UxdeI9YOGehLZKRmoqRVwwF3I13TddMFZHhAda
QELVldNBbraEJ/3wIuD680nixN/hKPJvcvLARyXznfuFrjnDy7uZ/bxlv9e6aavBb7BKQAGUCNIb
q1oaeNpmyIYA8L7lm44c8IBpKuMOd1RwvRSAO+61UTvlZknQXU92LLIYPQBYE/nlAq9FVk5j8dvW
tnS4jzvVTinkNluwk3US4ZkydUlMYsoMAvdr1gPM8EgaV9Rr5WmG1WouR54CwqPxj2i1oBY56So6
o1KkIHEeJzU2FfwG3G5Q6wL3FOcYeCNVy7JWLe6Qj9M+xUDETsM/FuFaTmJPhmtw4k3Jhw48UyzT
CHQWIcdV3TTLj8Exu/dDt6HFjRYYKKGAMjK2OQF9nhMAXY0Tsuw2zKwOffyXN3B1os5DKVrXl1VN
fxha2FYMF4Ecb8RuXNQcvLagAys4lT9N3J7Qwl2WdvgjR+xpw+x/0Q6VdN+tyMebGcqIKeT52nNR
elEwlYhCC/NRYbQKtwuHXkhe0Ui9OM87q6ZpMbLS/ezTGfM+jXrd6gDHRtr4eW3HXx3q5zFDrNBa
V4g4OhC+NLnfR3usn18ei6ouC/ad396GzN3EHAE5rTNE8cWvSK852CkEJwLdUWi2jxQyJsmnA5jx
Y02AeMp7XZ60r7LHaETWte+YWrnXO/3LhBqH9OjsW+PjQ+vmod60K+4EPho4hR6qfx8m9uYt4ZX1
03sfpX/WmR6jtPvoV7gcdLWH8L8YxLHc5hknlP3g4m7eawSAqbi7LPc9GADClGeBk7DHEi2axuTF
LLMuCYLMdTy9b75/hU/fT9etP0ZmPxe3HeVKD3oDLDm75NkIfsUs2R9mvefAREDG290kx/gtuR8c
qJxdwdP2r9kXOqfttNtQ1QKNBGOSAqrYUBaoNHgL+AA9mvepQaOCCjwM9bzzef2e0faVU9AvdRYc
sKpAsNJpLiYYCpbQ8rML4cGn9ZIPqvhHmLAVkzRpnE8454Hrn6ikD7UB8tJuM3uAzG8ok3HYJSL5
6YR2WAZzVFopMbMLl5bKzRCRCe/uocZRYjilz9ygIx2GqDBR/KUa70oI4UXW+MvRcqN3OOcCWJBF
zysG7MECgONJFZ63vuDnvLKtuQ3YPwqrhKoinuxpEv5B8MAlnYLSjuRqJ4AF2RTfujQdARunbxpB
h3PqSIWERaRTtPbHXYHYtOvNGLpH1wH1ScSqDF9B3JXYS4aCKVhePFajs3Up0oW4QCYkFIZ6JBO2
MnEJAWrkyCYnJd6nkxamWuGXHHreted4QKAi96kXlPEIr+QAMGq8SuDuEykBQE0AuEEgh2uD7X7O
ThGcLqvMsec21p/bTHoAovUdcG/XfdbgzNRySUozkvsJ3LwqMR2zZLnMLcrLaTgnWO1sht5OJH/i
qTmxYHsDW3clEPpn0IDlnV/3MDjJnsLef1aYkSyCfvlRt2GSx/eIiLqXBe/5afLT7wazbAUcCFCA
yeFZmvAWI/0qFwG59uk4oRLXv4GUYa58i782wpIj1QF09K7Xu6ip22JKJlrcBfhDhyqiHQOc2Ab9
6dlyP8MqYO+e3N6H0HJke8IdsRlniRMXvVCfQoQYd7q7ht0Q72ziNbthwk0H8p5UTQ3yYk7Sam27
P2QIPlE3qQITpH21zQ5JZiMXhxFpX1dYrcYl1UbtJqI6aPYXL2dR9ovRVR6Clr5hQ5JoplZ1Yz60
GSP3QHbZ+5BA3G7lwprtTUfoFpqObtUazuo18JffmCDOHpCDFuTStKqCiI6elsQTZR9HEBZD7XhN
PXEb8dQa9LYU0WkS2FUMVGTfUGYqVKIZDhkZnMDud4WvgwQQ9xiJ3dbNWYmzqccy8YdXEjmbN3L+
izcM57KpC7ZSeULlbm84wpPf2qnoJRk8CH5kTVwOx7GulG06neN5xtc6rz8oDFVXaY97xAKAQQT0
4BFdVl1EgPYf6eB9zSuIpIE13WsLz4NqJAkQrylzJUCP9ZzW/ViiPGc7ZWVyGdc+LOpg/m0sZr8H
xQb0I40Ac8GxDQVr/+WRyV79xf8j1mEENzuC6V6btEjDaYI2YzZVYCgBmNOdnQFYaSKsLzAaWN3Y
uqmO8oYiZ1dHaMm4CeUBIhegORk0sytfkVAKq0OYj/tRgQ1dVGQEcQ6Iq6maJsBWD+84hN8Ng7fT
cW2reUxMwVKYG/qomZ6JdrqUoPFAbYckhwe7LeWWEpyMWAGd0UighMnpehWwwdyvEbRcobafo4KA
ZfJZ9jRnHlr4ANiyBNcIvcZ2pFiBh1SauDAJKE7UcT5IwCZ7rMPuxfZ9WNV8UXk/0fEYMD8tQdLM
txb/gFQgOkF6Y7G3ClQ9Dv5wAW++5vuIXevP5AQGL0aXghQa5uHUhd8RUnEZhL41FTBonPr1ee7Y
vaUBuoNABF4JuLSVU7iGuU39P7P0BkhrA1pwDXnMlqBO1BsB352Rawv75QKH2TOLDM0JHXHjoPyA
27t35VS6HFAchMpDhAjqdiK7AdeIU3x5R5f5zVcoIxB8kO2g1n5MmWv3TrUn2o7vc7N+Mwb4cSLN
VAwIWzmFsJoHIdIAiDRqKxRa4cJHJNue2fU3PPRBxAng7XC7RlNpaNWk3IANhaWdmUC3SsQE3xKL
blsbPGOfrn7uKG6I87Kw4KK26JeR6EfluBaKsQGPLmLlnNhv2pKoSqhTOez96r1WnkWiL3nrEHhy
gsQDOVQDIoVmhQuoO+SpzAFgB/iZjLuIp03hyPyrFanZw0ljRbXtcHplLaTcKO1KwCVfqJQ/gRCh
brI98HIW/PI9oNsNu7tJkQ7kPRDJPKDYE3UbioOWyYdxsFwPFPKLpOSFjLqpUCMuB10PIPQtg3rF
x49RZxE4ROil7cUb1YsX3U/paT2EYwPYagMVMwHkR29gFrg9kHfkpblKpESU2czOCQ/IiTivP6Jn
GZ/kQGMIr+LnLPJ4RTXvK8xI3aYx/qU1RcGEXMZCB8A9mhiCjDqEbew22qEcR4OL8BkFHMHBBrms
3yF6KsrrofcR8QKriYTfIcSA06rd+ia3w8y+2sybgKZTgDqT+4tHqFma3n002TQA/B3BSEEmXAKe
GEtBo+kc1j3gNuMHODW8sBxDi+PEgzQe+IJ9j0L5wxuI/zTWNatCXQ9Pgwlx2tfBcvGRnLaPISkt
kzjWe4QxQQm5plveQUGyW+1mXgBUy1sL0769h9C6twTQLYgP6co4hNeEx7Lsc+VxCg9LSOcXYJ0X
CS+QSiPn5Tj13VCt47SdMet8V+4HA1As7pBDSfDCrqgB2bi8IC1hOOlV8N3SkboIbIPFHHqqAtLW
gbxjWc6GTZbJhLNYKRU+oD+0N9IEMLyXs0EuA+7Wq53i+UmsRJ+8zHhF2AUM4o1kPrJaZ5+Bhg9p
1Kmw7Fkj9uNmurdND2TXsbRDtllDn2rix5XESOEtmwJ6zBDlefJql5UNjMGvg8Hn4Fp3fxpZx3ng
lvmHAY2wa5iaXiQwV3gQTQvP4SUMGYfrQVDTJcC+O6xyN8+dBRdk1J4MdyDR89KfJGtiqEOE/zoq
eBTVK5I81nukN3gI/p3UHKK1OWhKK4R57DpyhibiWjcZ4K3EPs0UlWHkGdyStAZK4IT7xXSU3Rxi
q6CBcIi5B6KKUmjpf4ITT9kpVsGafjjpd9jWEuCpE0SGy1GMPPqSLIvPwEapKTrA0DInMqYlGWP6
xDSs3Xw+yzJGagUkDCM7xmiiKn9s0S2ZdJ4vyq/h04RqGgx9nSaoYtbsGtvg98bwjkU+7IozcH1l
pylcEkYO7zDZAX/zWxgKE5zQVEJs0nstsFuLmEkD18bSranJLRFrUVMpyzSAkibx4fuqJigzV8+u
VdKF6c5JcBS2qWvscJ2IHjYjtn2sY2zqSABEnuYm7UUFUORx0kSPym5qL1in37nM7jBVTZcDsqe2
17jh4mFCk/fb38j4mqFj+sS4Z/qk262pUEW+9yuecBd0w34R0t8HfbQ9YFFlH45LQBYunPc2kbbE
th0fUztDJxO6tnKkG3e1mpcn08JHA2U0kHnRLNMLB+P2PMxZWhLmQRe5hBRimMjf+3FIv10ogh2k
hU3FfMuL2PPQ+yI7slQgnr4jgp3MwIX9vxg7k+XGkWxNv0pZri/qAnCMbTdrQYKzSIqapQ1MUigc
8zz60/eH7Oq+XWW96E2mKRhUkIDD/Zz//AMpbXn05dVFu6drs4NMRNVz6ZOIMQLB4VWdDI/JFI+b
cdaid90dxFX2ufM2x21/IT1thMbSlLTWgkWSG9pmyjP73u0H9yYIO36q2sj9snLRfIbKde8E5IPb
WAnrffYNcmBiB6pZTjaxyqX/FJZd+27ZUu0gNZZ7ArMpNuyo28IeG57qqhg3ds7UEDet2QsmU8V3
etY2+y6zjKDpy/atROOzbXobF+4waXeGbWcvo663BxGCtSLpNS85M90NXnf9j1Vk7cF3wF5Cp87f
csXwVe/rKdCHUTw0aQdQFtlyXYnRgqNTjoG0IrbJtIpOsCVS5E094Ecj5Fvi2iH71SiMFZNC+2K3
KVMJ1AQnvA+7o+c6ch1n/vg06m65mz1H8kyPmv7C+F3dIbcvrgvZDCcYk9NOakaJBa/XIuAO4T8l
JA9uC/xNGPN2xrxJKzfdOy0SwbHLGub1pXYeBrsis4Tv+W4WHkqjsADPMZN6+C4Sr19HYzMcMPxm
lCOwFDpgZ1dfmEUgA6N+Fq84nkV3ul2OtI8C80iG+Jq7ntmHAhHN4/08CnUILWP2VkM5jlscXtrz
IBJ11StJj5AW2lnN4RuP9wASoBQPfhX2ezXE0AMrdBbrInYqPB6r4XdLdCBWkXPdP0/dlByEXfo/
nphFIJMoOvWk3SIcm5nwY+Q7nGeihHdEfTjQYAguAXzhEY80P2eT7Yz7qLP8Zzuk1lnbc8lF0pWH
vClJZPtZ5NDpRqqcs1UX8V1UFdUpDEuX4qvt+19jRJ1fm2llrRWjGgJQnBJiYCSG10RL9fveZ3st
leEdEXFUX5Y3ii9Jh7iphLQfrcT1fikxdhu7S4yjW0rM2JbnxJDYNAKQ5QUZUEN9cfHNBLoxwh1h
jIS8syl9FPPg7XLbE69TP7bnKLKq/dz25kmvYgeDZJykc08NH3IwCa1oK7vaVsS9bX2rVc8YTRaB
p0t1c322YI+Z4slQNplPfm5M3irxzXCTQGkpGMylWeBglB+oHjypIoTvqOmpjQNnJLeZFTOzNufu
CsaoB3ajoGOUSyQ12M+1LrR8Z2OYFmBtVsLJs6LdbHKglpOAYFp5P50DoaekKj7XXeV/RZm/m9k0
V9msm9dYlONKE6m9Nvu+vDBI1QO3ocDNcq2H08I4smKERXeiQ9uZpnQrQ0bzrVmlOw9fdhiarIO0
bb/CzBUfbc0wHH8qSPaD42KHkMOzsFO1TQoDwJhGZyMTaqZSIwDZH4aa6ffo3OIyHm9OK/qe9hHl
I5hEpw6FGtzHJIVOSk6EWGPiMQVSKfO586fXOoHNSQcDFYQoRwRyjF9VPpQ7izsEBFXCQM3ch0iV
LzFhwg8aYXwnTXhiN8koCuJyzIN+ag4JgPkqz0DB6F1+CcJuIjjOWDgktrb2C3BqQDmcbErPND8c
B/wEP+l+/CYlWV+7YWgE82BkOz32nf2gueOBzhJZf1+oHsIazEk/VhTyhieGL5xV4Q7MUXad5tw8
GsTEHIuQPWnlidY5ZqrYE91SrhtpZ6vYFISA+hh80HJTa9Z+a6z6TORB7E0oFXEpviWh0/9wcdRH
QvLkxtKcYV3ZWM/4WaEHoCflGtB4OKRW/YX5IOOwyR4+R+XbiCHD1362f4WF+va5aXQmXrGyndR5
6Af/iM7vaS6R+Dv5b59CZx2l4XZW5hkbl4SgT2aPhB/WVPACX53Z1S55ZXkPaW600OPT7Ev2JbNh
UqZ2vqvyjk4mBKMmjm2tYW+/HmtS9aC662BY2C3yzJ1lhxeIvYwZyq/MLHYVLHWiycWq1/tsXfn6
vnPNAyebRgUMeZuichfOydqs2foj8dJGiiPWmH7YxA9NAqfKK9SvSdUBHia7tPDvjLpHBLTIeaEK
CjfcxPzfTZpjAd8Bz8rjoIePpdlftdZpgiK1o6CpIWFKpg9oHI5uQjhm02E67IncxYEoggfY6uym
Ppy/g98hErYz94wSbtnKeGns1snQjhtL8Sanp0f3afpHRudLJOzGT3Q+ROEd8zy6is694rGw00Pr
mWi6s2tELHD/aC2RcFEb9FV8SQv+TImVNKEflHW5BrHN1lMf70w+8ZSZ1xTr+aKM91XRHGgDoHFq
sNnrbZ4IUHO5MZdhpkJGrEoTXWnfXOBAbEceNxWOV2MKA8+HgW8m86qBUsTTO/bA6L68eDNdWSms
U8QcErhgfIZuhbJrPLsOGoeBi661Kxx99ZWcF5Jcac47d07ea918adiOIN4pzBFWyLa3owgHSArD
nBDAYFHjAHyuwpoZrTvX71rJPuxP0ckREbccU/fnKow8qu/wLgolaX+NuRKRdxN5zYAjd17brtJo
vKvpoUscmxUpj61LTlddqy3H7IM9S6C8ql7B3dT2eoqIN+42jTHDBFD1QcwxpWKkboWMN0pznhO7
ZdxXfyRi/szM6GrGbbnR6xHJBhRckzJ51ejdqSrVXS8yuSntbmOyX61MKkWj1QPRW4FL9wYOLx+d
JHrJCj5J49DEu8953ufM+koij7XhpE0AqF1uTmvPdI/YyL/KstCoIGsddnpKPnJAuae/FE10juFq
I1BvuEy9IkNnvjM8yNaOaa6VqR1nrKdsL/6aE/PBG4YP5h8fHKLbymieJ6zZafKLgp2UGU2uscEN
zURCqZAPnaq2Qx2/p9qXhSUs17FQXsCEeVNRkkN1PRvg58rQAlNGry19Z6NMAJ36vVDzvfA1Jr4p
D9rv2npX1RyMSQOpd96liNHTkRS1xrY/Ryv9JuXnK0wVHEHrvanFNk5wvIuq3cSt7RL1MKvyI+c+
2SFQRzv/rgW2rlj3p2X26PAe8PCHXrILK+becR/dDWlCD0CYc2fTU+gPNg5ti29o24UMlRpjq9rh
YssIaH0YV65RMz2ai88SeANK15ZG5c50dUwcHOLe3BUGXR92nj0sozq3t9cVJKqoGQOr7O9LAeGH
9GXHVj9uK2NEB7TPtKjTLD604s0z+7WJppza8aFzk0dE/fGU7Fwd1o5GCC8+ZXk8HK1i3iaweCC+
EWsYPmrQ9dIkuvVDfCJtdJ07ZPX25pVUTBQcTxOipN5l3lXHcxC6JCZ12aGbVEBRF9gGqg1hJ1C+
sfI1wukuh7EI82nK45eMUXeS+nszQqieNLfEdbfLrYrnecec7+SRudNEPaW2CvQaVKkRq9oaTl1q
H/IsPORAqLHdH2ZbcqxRumrlB6PTk0LlviyHLBk2tofLAH4xsY5iYZ4ko06PViZf50LBSH0kue+8
aOXhPgQVy6nkQy+3xxTtLSpkYEfGK74BEkW+z1+TdnnxbGC6ijET90uJ+WtoXYZmarNcN9nWhEbn
Fyy25ap26sApODRZAu2o/SyfMc2cndTkbpbJRi/cZ5ctJbXiBPMYsNtovNed/Cjy9hcCoJM5dDvf
y/bLG9tsAKyaX5btFpx4y36z9mUVYAZ/x5hqRTbvjkHTLsXwxneSfdHOcG37da9X0FOzIwD+twqt
/TTmJARZ9qos9XsM69cZu3E6TTs7oURJTOh3WAnMHNKzHgX1VJ8IJcpZWcvVLntqtn44VDFTPYjy
7RCeOTmJ+9WbwGBGlsnmJa3sWzWFV4WrmrAEg9wKNLW6IQDvgAefItd6mO3uGRWNzq6QbIfOfBmT
ej/FiQJjWa5Sqd8NcU8KgaVjPuXuZshvK2piGzJf9g3RSZIRjUpn1urAVprPpLOFyK6bxLKJAKxs
V0RoWAp/P/qzxV5ftmsnaQLlRjchvX0Shy/UZNdQMr3mC3xBIrjIJNtmdRzTMkXN3u58Yz3Ck9pV
KVWBA8G6TxZqZbLC2jbetGXsbbTcfiia4ZTr3bm2xUslyEEax2rTzObPnPXPhSq4YvVdNsTPIs9O
Qz1/Mt59aary2ZCZWIWqfyH7gGTr8q7skA1ouMArKzzSl/yOjPA3uTxPujbeJnq/2uoumup2WeJs
s8w8A0uC8jVDfUJ/djYNz2Rep3a6q1rckdAbjvAulo8NSA0LdLAujlZDu4soNMJlUcUNkpVJ0pHN
I/Ki3mhgSpdPEGseK1vd176EwT2h0YunfpfE2oWpmbansrpMbHBo5Wymj6nqTsNUHqYMfMUnUcPH
xavmeYua5qEefU45HDU4lddw2uHA1jyJmsPU2ZS7Jo+208zsyMsQc4SmQd4q43WmhltvzI5pH16B
lp/gfe4Vx5sOtIVYhpmcrI0ZcgZTXL0n0Y7F6fU+ZNF0ODr69FAbPZNkoFc6C05v6LJ1kQq+oThZ
mn4ZFEBl0mgvPnrQrM+Ofto8M9jBd6SESGewgYMJPdZ6s7Nb87NGY8SWJMZVnEUm8q74s9U0Ri+c
UWYLvEjTeBdmPOe91M96Yz4Iq+AcHq1t3GY/ISWRYM+JPLtfq9mdgyJU+qpPx62GX0cvRwV47Aje
0BTQuBqOD9W+h3m3z3PzgxmMsYl0tDbLc1iS+FWF+T6tYNd0rligbfkco73AqPVeWPXvnFlS2Eqq
Mip7QrbPFGGoVYzhOPY1lk/dLczTF03LUF/03wnvtO3yhK1BgK3beagibFrGmT6r0TZaPPxuDIZg
TuIfjKR9WYZuta11cMizxQfup4w8+ISNdspHdTRnYyFL/0Aa3qVRtZCHd2Zn7Qu7uAF17VGbLuvO
KNq1y4HYx+OR4fijza5vcaIu1zsnF0f34DXB3a+0Ryd98weOO7ktW3/tsw64+hSbUKcGgqlJn8KA
5G4xI1nKSXIst2IOb+SkntEoHM2yfzKmaGO7fmDDJYMVg3jEDbSmWmvFGIzoraal4j0KLXwL4ZnC
pLPyvTt0j7p90ccC05P8HUbAZm6WzAHnXNKbgrK+8dZBKxZHm0W73+bY+qJDLMZjBEUldOLjQoSB
ixR2wNJZ+FjRWqN/DPzwgKNLir9KVjYvc2ocRJ984KiwD+E1FTArii6/K8BravcWGjbyzK8uOUc2
4V4FCtqWMeBUM51u5Smd/TXOMg6ypEl515FSipJ1i3mNH4ud63ZnXl2WWbksfi4+W+5+AMnMaw58
OFo4Kd9J0X411ORo44qngSMyGsozf1fqJvq5hRN6B0i+6DwC0wAM1A7lUC4LWndX8DrzQMbeWpua
jiloh7Uka7lqYfTInV9UwyoLCzh8RbWyeAJsjnJ+deLm79JE7cf5Y0X9Purns8TDA3L1qx/p99Ia
eQ0AZ3RPEPsCt6uflv9ber7L2djhhwQTg4gmSX9jp39KWwj0fDUotNppAhvt3Gw3ePqptqy9M1tB
60JSL7XHzOR+8gANzmu/cELRXy3thfO0/Gs2NVYxlEdm83BAxsBsxCUevGNYocq3Q/29KvKt6P2g
Kuy9F047NeV4CGv7iEfIpWR2oNrqYfKYsbFMHl02Fj3MBVrZLUK6S+PeSus9Hy6QQuBZmStlvpoy
PGtpuBsdaCrDOixenQ7QjC5bCw+1OLvdb2Yn6wIwl4+vUPWBg69hggdF9BsT0AAB+rPD9HilkhYc
2t80HQ1kWKwFnZcv6oOKu7/8UZzud1ddl0N9rMKAyjgyoI4AqZIex5M6z28mTnCGKg6t1xEGbuAt
wK4RVR20rdTfVDJl31qgODEz9Gbw5aSecQd6AlzsvvNdJ+dpiUZBTE64GBS4mlnD8kQ53OGJh7Zj
GwsbCtvOFrsQ9lmA9qokQArmLvMn6KBtsg5JX8yyHT+Zrqg3mT7+HhY+M5cj0a1Hi2VFcicHc7KV
PLngeFAkHmwsdGH/0fkzkKFYW8+aKzbhIGGY6JsMenUIcTrjoUNptMZpMJ5hbUPn92Gf7pq0Hpkf
lfqqmdnMXIxaVyilsC7wYR7EUNOosnZxUuJBi90creFLmzuwhdAJLFuZj40wkRI713RQ7Ng7WyYv
kymueWFe+SIThZATVfeLS02Updu4147LBsTDZTPFbvt4qzO7ILUGJTWCGTqa3qT9d/r+JnX7CYfa
jEQbz/yVAQLD5j9KRv4pW+uySg05AbToLD76fKwQ50X2Mo4P0hkA48AJyhLUsfnJrYWZTbldMwNd
NrzwwjU1KletnabLF8crVzRFEKYCNhmkc1/vPrMsV3tzTNgUche1S416TQ/lR9V0ITN3797PYcLq
r2WGAxTWZOdZ1vyKKX7T2bHJHpkgL8JxSwYh0DgWJ1vaD7mOOttxH1IB+8DX+t9umj+YC8s71l9n
ZR2y4rnx3mzzVzrkLJZ0M4igFUNysCjTwKH14WkA+t1ozB+eYoWxoCvN/tubQSJzTcHymyvmxzPM
28xx2qewLpJdM6LRNqPuxZjhy00W+a4kBX4z0rIgRnbDjuDd7FPVlXouYYQiua9m6g0J7utM1oej
XLQl5Kp/GrWsPzSrhVhlpjpUMtnrACv+UN871giMUDU9U5eOSgUWWL3R57k/Ea0xrualMmEB9oza
SKZI5kzuFZ98N6UVoeVm7SVXyYh73+VTSDdu9Ay7S7owG6vbkNnqxvOViUGDst4l8Giya2UpvpUY
VBY0xQS+m7ikNvZmd2clvf20sDw4g2Y4LoakClVuG62trEH1KLzPIWbrbMhTJEIBFh0UVFkkRJ30
H2TqfnuhxGehoS5d9b3EEtqpxt+6SeDiqkocsYs0kgQtOy5WuesjBmHFil1e2skh8ySDZtHjkrUy
pRT1uvBT97F2LeOUZSUnuC3TPcQ/GJRRDU1VzZ7OvhaXRKfMxg59HvJfmAZ4/Q/2Jfb66co5CfDo
xs2trZT9WE9DzCSroGDHhfXg+Y29FymJlss72oAgHHnilSiAQJFtrXEEDJjCMjrPml3uenYpOWVv
9E35qi2ne1xgjhNgRQFmvrbTBs2nyaNRAfCpk96UL5YVnhbl2xRWp4IKWIHQmA2VsAv/1DeuhWdE
JLQirRnc6gbEAazgeS/uhER1yA7L82kU9puoUelqwxbp347ktsDWvd3igt0g0sOioz3Rj+/Hwb4L
HXnSHO/Na/SNL5OdjQ2olsp7p3RWBkqVqDYfG8d9QX2zF5ZxEV22F452cCjZ1KB9LutugQh8yMwr
0wSMh7jWFN01i0jpjeQHYhzUQj4Hm5+QA1pHVKe0jat2cnsOpQa4XrfP5tB3V3M0LyTSHJFHZLtO
1ts2a04scRSadv0+xNrWgMqqegmqF/kHhBsQi1xZBm1kPWZehHueCThqYzVAfIaTadfOSOhJjWtu
YYFew3WIee9gZ91RJ9DgwFlJL2L1v5IZO5SheCLW6AHbXlxorFuagOV702kauuc8m3Ayp5yBGX0Z
fDRQmJusLb3dRVl7g68CMRVxbt4mO+UNW1xy/HU9280KIeHmrwpMiLM0OKvQWRww5b7/C1LgZM87
dBVZw1QmPvlF/uzr1ftQZtwwnvc4J1omma/eck5Mdb8tYu8hTPvLUgg1vTWv7akLktEoN5Orfy7f
Oq2NZzFjpZfZ79qUbXWreHHbZfuLurs8RFnfuRruT4Z+9OvyV2jX92Mtj2Pi3gMKQ0zJXChkrI/Z
utYVxDIDWIGun8oEA3P7Z+YKZW7zGjHNpt28B6c+D90AD9/ct3MNp8PSUFfEb1ytAlsYEwVvtwtH
M+hU8pxwouNEsM9ZHIuRoMDZJ4dVQH81IOwUH146PyZedui7+DmMi9+w8kq2++yQYQg40w3CZjuk
Lt22m90bHdx/9CgIQ31kI3RGpl991/VkBHbL548SBaaTFGsGogfcHNeLt7sbpRBpCbFwDDg3mHIc
Rz0DlqGT9OP2zoWu0XucyJwIX5XXM4GfFiUUGvCVMbJrtvPbMLt38I/3Q48ZoRw3wtOuete9Gjyr
kg6TepxxkPa9QDBOineNBletKw7NTL5TF3oQu/q3sZMPeYg9AfSbW6XhoyNmj4anF3ugIUj3dflZ
QD/AmSY9JZCYj4VZ3ncVytQpNRjgpiT05tG9YEZmuN0brDvK5rq8cfG3EF2iTZN66f1i39wyruGO
a9WqUhEy6wpWLXIg5JMxdMOIxlxFP53t3XcR4LPC2a0pimM7Gq8wxndlk9/XziclxrJI0/UEoWya
Y+Yo7nE0tF+o5J6X+4lK9EFjb4Pi1u8bG2ZPnro3q8kvHpe+X5wFlztNkor90LrlOW6mV7ehDdec
yLzZWv+cC2xACydY9iEZk/kMzmMgys8b7z2KFOp6P9kbOgT4umlu5ijfuya9QKR5yuryzWPnWn6u
uExw2O4EVpSLoX/Vl8wdiukunPwAcckpVBYKYOutFDEeJQsCzjh+7VXajyz9nZs6NMa4GOTVSas7
FkJhXHF3eUd+kG/8El1UEzXHmHzuUEU8TnlnrWSh4YGktR5yjP4C35XZX7PR/PkWiXlXVe1dJae1
r9ol7j2s1uFkfOuW4y80ICw7QrjlDmK+pXGZPe8Tn5yPHJFeF/eHrvOOmWE/lAYPNWzrlZ2w+Vst
NDjNV/eg/FvfKFI+f7TvfC6wpaxd08XwoS2E0FTETLUhrtrbVI+wtNP3FXKS5bc6VfEAYLvVJLBL
rsPodXFuKBErYCvLZNowEZBaGKqO7QMWcpB57f5aR9GPPTb3Ln6lbpUGkzGuiyi8WwKLOjqNonF2
+pwchlT9kpbz7i+tfS+OdTly8EzJl0EFnhc8fmZEycaRpfzhAOuPWSjkYFMU6ySM917qAiFnTDwj
/+TO3UEC13PjbkWUAFW4HoVE6f0WXtF/pE0xPKk2hC9i9ygp44Nr9sPWqSVAWnk05jpbtya8wtKY
rrEaVxNslZ03q/THM9o7s5ZbdrkfkdPr9LV5reCrryDw1zAY+t2I1UJTigc1ePDPEesdC8wcHou2
dG/QNRkBu/OtMxAO5cUSrFCEn6pL5Dp3JXXOGNJf9gbCEioj2y0frHj4Wj4DtjS7WHPvIgOWDRPr
7wglHJX3yDpqZhnEJF6r1ryYXmug/UYk30ZTMMvo4DjqqWW/YKxeo+WBSwZxBZGQ/xHb2kOWjwcc
j1Z56TLtFBfJn+na9NBEDBAbm7I7Kp7dJEaOR78z55i4dEtQCNMYnDxkBPs9tjZwVl3QVPMXspSN
jOPz0PTHNv6q4FO2JaLZChtcYWmXZUdVbEcCmkXKvu2O/bYz/L0zwmx2C+2WmeEOBwHQKDN5trTs
HXH1czHkbKsIf41mT0d0RRlx1HNAJqd5ww3kPMbdu5MzaFos9XdexroarQnz6uKjDqE9Jg609v5d
z8JuE0f1fV9jctgDcHQyOXpSCLrgzN0lbapvzRaAPHEsUgPTU+1CTh8HTtOwpyIJ5+Ucjf3HUMjn
HqYxE2WUDIU6N5UggM2ryAhosCJT2lYr5rdojl60yMN/Ywim0T9B0n9Ke/U8mh7AjOIYFlZV78Mi
7BmCmWsH57pVSTwvj9hCIL/zCtzudNC7poFTCxWveNSGpt4ODN6DwcbOp7e1aTeUGGapbiAvvamw
9gr90tlKrSbbJ6zUMURhu2hHcNaCdopeV7fDravnWBZpA/DUTBC943JtGINnKIQ53hQ99RotIkK3
QX25DbDHAM/gASMM9S47H/qQZWMyPI0uB3ZoHxtobz+lLcZPvy/iwHKa8aWhU7lhUzDvnTJtj0Mz
gqC5iasWYPDYE8W5j1pl79HzgQeGTEG3jp2HgRHV6dG0gQrstIfyOoRjtY91nMiIY+mGAFUOvmAz
w4qiT1DH0anV72lHFUiHbFFPtjhKHSs0QPSMA2p9I443/ij1nddH+smHeEA9kA8Qdhp5qMDB3hgz
/xqcoT25qurWZayFpyTFSKY0AD2UIePHrujHu6lHh13lHdy7nGE8iDG8jhEyFXXIeBez2Rz1Ahye
cf470eL+hfap2yjX1a5MJcVRejLDj9owDk7dPDX2RHCMn3bvkAqqtSohC+rUG1cEiAQoNPptFhVD
5x4+Yc1oZFWOmHPxyWl6Q6fcsMwg3uuOtw4NULNIYnpTj1VyGTOBFXIpsldd8xIq6U58lYarc+u9
NsLRoYk3U5v81nluV0zEpic6I+yRI5A8z8fQX7fhEJTIDdagEC2EmQgkNfcShLoe7m3LeMccS7nu
vZ7htM4cbqowEo+gZMEFB/kNK4EdjeE5n1DyePTrZNxLfDzWkwrjo425x66Ox/RQLHh6rPzpt1kp
0EqdbZJiI/KCeVFRVT6pIGjiUNqVDQoprR0gMLQJvkpxpNo9hOXhWNpyfqWmdteaHb4ZhtVshjoV
h9DzOvSYE6ZdRmL5G8upP2wAuwBSXrLBwSiPVpbvwG2fc9dFzIzbYdLoEexkfDjMCBphMsYo1228
6mHU9qs6MfN9lpoP+mBbN9/A0ktTdANufLEsn3AQQ35ihfVEk4E8XNov7QwQA6EPjkrlJVuLHx8z
LXlK0+x9MHRrnzRLenVXP6Sj9WkPec/OiNwM+SCecrJ6EZOZ4GuhFw+pWZCuoWL9bSakeOVVbsFy
n2CLlbZFyqBVe+v/aOhItdaq+nuzMm6RMgLPFocFwwEV3Mu8OmcxuhMV3SskElaIcpupGX1zVEtM
zdP1f1SirSKZIlw2DHFegKF6sn96wNfGzz88oFbVpczOqUrnBX9lBaCHGzdTjvqt15r62iWQ89Cm
vqSL85hwXwSS5lVnNW2AJiMLpAl+blfVc1Thn7BgRX57mfMcB8JiV8TVk+2X2HdCUsqyNYbvG3i/
z2nXL+5gaMCglsgkSCFfY4/QfbgRw0EsGW5/GWf+5/f0P+RPef+/7ETbf/wXP3+XFQi5jLp/+/Ef
T3CWyvy/lvf8n7/zr+/4x+6nvHzi4/Xvf+lf3sPv/ee/G3x2n//yA4cltdmt/2nmh5+2z7q/fj+f
cPmb/78v/u3nr9+CwenPn398lz0HML9NYvz0xz9fOvz68w/Dd5YgkP/8v/+Ff768fIU//7iUiBP/
dv78/vlVFvHn/+O9P59t9+cfpvg79h0GziqWMB3DXYJSxp+/XtH/bjkWFqQufqAGelX+PSzduujP
Pyzz78KlnfcN3xLC9gUvtdC0lpf0v3uObuBs4lqO7gvX/uN/f8Z/uU//fd/+VvT5fYmcpOVrmX9Z
1f63P6zLMNG3DNKldGH5gs/3b76qvYFdB3nP2brBxxgfq3nFFo1vgxdDWFslWXPfswz9MbnXLe9k
V83zrLESS0h0fYLDqY52Dv0U2ngUzl7ZX3st+rDNizYkz3an3gaXVmrUtKMrw0s3uVuX83mGYxfz
EIL5Om+eYq66njtEVCYn9aqYoxMH2y6j+cQxJTvDJNv7ox9y2Cf+hiNq1DHB6F0YqJk/XUK97Jjh
RJ+AXE8jrmeLLqxEJpHyXcxqDDSVv3STA4lbp+PQEsbLedo9h47/KWZo5E6UYtVGa1gtjBWtYqqq
Jv8Ju8h1NNNK1NVZt83fle/eqgjQMZ/u4hJpdxM+hMLt6AnKfO3bqL4swa4czdhpaX0mV4h8YMBY
Ybp238cKT4leLer7HrGP/dhPU0vNHr7HIxrJuRzrVRWrm4nhXsXJMqKvXqlvKcGDXWc6w2ofHbbb
esq6td7Q9Gr1fmTkLjKXiVTTXlGcBU2X3AoD2pBsGCLa+H6Uyju53YgztToX8YBjMXajcQxgr8Xa
prUwvcO5GEGl6D8cd/jUx0aiI1Bk8jB3Tr0yMKbsLrTqp6SvkSek10z7MDr/xc4kMDj/iePXpmq+
6lje6dF4nLziIdcAp72xeLQJfLTV2Ug4TadGXsmdutN07c6EoktH8Nuq7NMoostguJJ4a2yIhQ63
qDb9lXK+Yee8xC41jW3lMCenk24MCIqRuq9zedaWu6lb7T1SmH1kWS9aAaW8y250SpTsGF0QWvDp
Ej4CUOQEhieZfjVIt3CXQBIGHFQN6aODUYhlG+y5LbTw8T5exJ6IRO/oqdnqp+6xMqO1liaErPVY
AXXRJo9ypLuj96gX8X5ESAqangAlrtrOYJhqWmiJ8H3JsTVYmf+TujNbjhvJsu2v3B9AGdzhmF5j
HhkkxUHUC0wSKczzjK/vhci2NpHKK1o/3IdblpWWVcpMgREO9+Pn7L223n1hKLdNQ/EtM2LUPzWj
0txcGhHh56P7RUySHEMPt2GYUoz6RTUDEJ5xWT2XEnFX0Z57gzCfOt3GafvQhgKBWHaCgsB084Vm
F/WT5X/XAgO5Lscf0o8fWSYeuSGtwS5YgCU6OH30d0e9P5hdh7XWWiXsQ4vSxyDtU1gjR7rU4AqY
9aifED75iDqM7IGCH0eGR1gXt7lrogrpH6+/ajacqbXisKmZYhm9W6w8w9i2FGhaTz3cZvprC8kx
cLxjEMLwVDU8SN1ZFjL50dv1i+50vxw1/sAZ+9UIZzND7HITtqu9zA+ZhfwQ++ktWCecY85wwe5k
j4eIhABSxBdTNfsAcMV0Fj+EamfTSMzbpnftZjST59Ed1xg2Tz38fGn2d6DazqYRbIQeHBk6HAqV
UjyE9eIpZxgAlyk+DSOUWN8/d4GzV0m5HGoGMp54GlVLXNWAkU5ltL9n17QcEaLgBYSG4TNxQBUP
u/u5Y1a60PnNHSX58b0ZfsPbXTQ6CAJkznBk1hW1DP2d+sKRvmQk5ZLT4K8c8kSq0d6STdwt+R/2
os0BE7nMyiazfyxMWhjahOTT04bbqavuIzsAjKvPNLrmwO1jgrCA/cynx0dmymEAULV16QW3khte
lLRLO7YP/lg8Oi5juTD5JQfgLMPQ41mt6fDhx4xzRnxBXBoMeEFCTuoQWdEvVdJ2ifF+tAWkMXxO
UJdxiYtYaLTwB16Y8S2fetLOjep+XArIumnHOG2aTBB9eXTJZEOqX5dRnmbD2qozmHiFjlgvpkFh
+M9ZUXybFDW7dAlJn3pzi9kXApPvacvipU11HhPln2e/kdjhLqovtFypZ+vuu48ynEVFl63JL7qa
bjIH6xub1bHzTckQL6LjRgOSghjwOn8v4D+6UaH+FEXiiLg7W9rC05c9huyxLF32JinXg7XD5SMX
SY1naMz1H6P6hlm6X/T0XJaNFh1V22l7TO6LumuIOOPTxYi+bFoaR1YPbolG1Y2OI2ARZvobFlTu
4skX4ppfRwfM9Eg4C81RjskJTW3DzyJs9hZH1k/pZAnm/Qoj0PCICGqggz8yPA7xm0/hvQsrbQls
cYuugP/2B3jb3aJzWe9eDk41rZZdC36dr+zBMVGLsy28iPJO5wTgWhBizLS/RqnBEYpIuvSQhcnI
qxe2UXxxuFQvDDrWtSkuHH4jlxobnpjxgxIMUw6gJNg+3iO4L7SvuNiyMj4ZDiumtgAe9NGp8pyT
0+jfMQz+bGEi6+GbTWVrGF+n2L5tgcX2tA+hX5XfBE1Ojsr02W77B1PGx9p64SqKjip9ES6Gpi4J
0UWgYCYAaxVrxUPhJa/SJXonyGnE2LKi+zKEm0lWpyge16VIT1qFV8VvOED7rtgXBS0YX+KbnYH0
mByeorlNV8ecaHb9yi20WDIjXpncxJYdeybNsqVZMVv2dbTwjpXddFbPIF5wYNsuWVXQd9dmgS8f
v0U0K+Fk3jxYivmPoMGKgf6m8DG5O4aTLLtEnYkNQbBjzTciKB59ybhsSgFZpw0BZ57zCvNu4WiA
KpOjmYtlasL3K2vasYCvMgC5LZMHHRt2lcPcFVWzZre7kCwLtNbmmV1z+NZY+lHMlcv0APyWb0uD
pNEY5067+JN75+eMB4TJCmu74clN5VtWeTTYnPTeD7oz2x3+hKeh1ndIqp6MXDxYFvTRllrJb7gi
4b0LHlJlI6gF5Yrr7s5T6jF6zoGSM6zQpkVvVYyHknirdPvgDNLHKau7vIJtttKj5mIAZMO4zRIL
qS1Hk8FdMLg0AqozOJ1nSJCSZnC2TCWG6MHTSMejB+apfZlWe1dg/BL53pdfr0VZuiw7buIROiek
FWQQkOiaRPYpT6rX1OjuB2TzCywpaLCHn7WTIPgqvtJteHXCJxOgRNpGv5pZ49YNtPlEUV3A3ANZ
DUM4M+YZnaa70KhhXSv5FZEmvfAd+iIpCZkQ9Qy4mgx2Wl+gOZHlyZblfdnG1JBC69ZJ3bHLlsWe
Ku8rs+lL3mreGmMfl90qRMVAr0n5X8LWv+2ZxCVFgo8aagmsLbpRpr7IUBtjL7+Ixv/FycedOo5o
5xU/PFc89GNxmcvENLT2vWk9DDl7z8CVb9kwSrZC2DBs0j+inIOcuwKdFMa//HzrMRkeIWz6iwp9
FxShiZxgJUh8sF6bMH3u1HRQzQzXDqY39PVsX2gDssD5Jo1Nn5DYmN9rFSVukVY0am1wcnlr0qVV
e60IsqWTMCr3iujZ5mAX4IWaLtlKt93V8ahttal8G0BU0TWYG5YWiY6J8k+Y4tjEpkzgraP+L5H/
kfmKhcoxvBeN1tQ6rNCgdlAmd6rOL9J4FXYPFqPW3HUyMTyARhbJbjckVrNuqeZsSCSrWjMQq5sM
7LtMtEA0S7Updn02oUptzGOcpHDZlUXLvQFrFHn04ex0addxQfsHVDnAHCDkffzgD/ilDE+uusab
loXPzu4OBZo1xJVDCyGzFuOrNsSIRZLhBrvTFj8daSOec6a5gZPaRscTIumzqETWVhM9+oH3ZkNi
lpNfLI0i4N0VL+nESgPcA8y65SClQlnGTF4GPMpYz9QXa+YGcp+MV3nja3jOd5Xshr3rUgSe7FiT
dKTugI+SuqBNl65H5ua0s+1TUIb47OUVtI9gFvvHjNjZsdN5Mp+/WnZdkR6WrioD0o8cATtMWTEh
ZEu2FSECO3DqMoTLmcJWoXzWDpj6mMnm+tGfy9OWlhKgHnDocwGUDktFwxLBmBOst7rR1xslGeVR
eD3OCRNsIrcRrqLchqTWNtuhcuS2n8Rr3WZISIgYQR+f7/N0ZLjR3sW82CPkJtuZcIaZQb9ta/PF
NCZ2pIp3tgnghSp4yD49yXWEOwvzGSjDtsfUcj9CQYob2+KCyABJterrlHt3mZ3chQE2sLCSazXi
wEuqb9Dl4fbaqGRl/SXv8y8jMdmTylHZl3wvkoYXul5ryWFZzT+Wv3DBJcTMFNdTBepS6HrD+ILn
dWi3Lhzh9gS0MfMrPQyCgYZQNzTwviA7JZqj4UAAQg4bBU6qZp2MFntbmwp6pnq3c9g1Y6HOfZI9
4bCGttIeTSwZvDbVOpEzAhy2fNyzc3caE6HC0B6ZqlXLuOKrpAvtsqiDxFqDbv2qOS26o043qKYs
sR0LEjMm9TbBG0GoEU7LYFYltx15F/AquKGs28mzzwGiINwEJLR69O3ckKl6ie54rzeVohUMmTbv
3AsajGPWRNGxIUVYpXmwhZ7DdEBZ65CFlrktPa2JTmaOwXnhZeFjZn0txsxdTWN6CTIFNiA0/As9
7S8QhMZj6WyV1SFRBBmQZtxSioYQvDjtxKpw9DtoE5QXSQvqYbyNbNGdappZ8aPoc9xBdcXaDdpo
6yCxhBtYRzfXP02RLLFeRMHOa7ByePQYzWamnMDz3GRp/9XohL8HkpWciuy59CNCGiIEH6XWL5f9
DGfD5QxtSAwIjlJ5VsQXf4Oj0s38nMK+gRG672A6rLLuJJFqPNVG/4OvttoaPqKdzCeqhCn92WF4
y5gVvbbuMVnoTASN+Mo5mCemJuCF/dbHrMt93KjJGzOj8tUr76SVFY8ADW4iUJRgo8y3YM4C02QI
J/mRpIWHUOeArgz6zF0hNoamvZVl/RBVc+ETI8oX7ax/QzzFTst1SkfkoIg9apt2kbSUdK3MdMbS
z7XF8MxsQ39ZlS1DypDMC/MxSsRXw8rvGx3AvotRqSv9u7pMX40sfFW9fZ869qkxzPMQ1XctbP27
VLWMFId244ucIEX5mLP10grbxTp3WgNzlirDLRocbes7GnpYjREkg27fGe+qBoSNbYPM4o1CFeZS
JBLluAy64tYPrBenGGtk+QBDRmXfZ2XIQB3AG4wka5c5lElVW5EhRvBF5OXAjjjGw25AagqWC82x
/DoE7N+IljJqvOi7E/fGIbuT45AuHd34hXyoXmEWRSkDbZg6HB4H18vST1Bd5jFKAiC2nV3dGDoW
OWleQi6CpTQOrDzfD9kIzfxFzfJIAHPVpnf8H3GzT8oK+Jx0f2JP+ybt9qYZ1U+8DS+ig0KhsvYX
qlsMQ48xd+ZFZXwPem2bgVmrJ86aOO1RjlN9FPNu6FooOMf+rRdJveNyEmXhJe/Y+RklWikCYmQX
D25ZnIwpe+244rjugISxGqhI9fDFh24r3HrVRfDeiJmZUO84P6gGRhpSXFS6nGSPMKfyNwDXisji
lulttPZiZt03roMUo31sb+ig6Zq2jrDRBwF5OjPZrvEimjwBDSS94qtv4OzoXyIlokXZ9vQRHXw0
ERAnmwQh2mpcOhvcxx2OWSzIKQM8z34064jhYX+qJuc16NbqJtGMVVDQhhlziONpTZlkqwApeRBK
lD8M+EJak1Zu48I0re/ITs1DqisGrSkJVHz+y6IZXzu0Y0eIxWunRXoSQxIIJ/15SJgjZ6Ao6Dh1
i9Qqv/tW9WuS9q1yDHTnk1q5MXt2rcJiGRB9yd0/QkHeeu2qsUHxmNykxvTAXTpx2hFDFz7v8q4J
7J95zlbGfQ+dLVkWES2nsC/uK6q/3hR3bVqjXmV+juv6m6gn4PS4liFRtJR/utrH1Ze4Lov7OGK2
g1WeaYExHGKX/Qd5k7lFJ7dqDevVRuG1xt7y1CmEJ8aUMA22tqpnLF4zlmZqk94lzmhu7E7+hL1d
LzOzfgiD4Vtn9ulGNFDt6gHNBNCPr4kftev/J/3/c/iTzlr+q/n/YQBgEMD3f2//f5m78f/nmFdv
71v/8z/1T+NfGPp/XKnblhC6Q7qk4lf+afwLqf5jYUl2lM7L6gDP/5/Gv+H8x+KXDUfS4tcVDPL/
afwbxn+krtP9tE2UgLZruf+bxv88QSh+a/s7Bo/m8nTKNlxLmvqHcD6T9epPmubfDshiF2aF5L30
7Gk95DXXH/ZwP6/PbNb6urYVrc+hWOizajmZCf0dl/g+Gmjpms1N3HMdl+zXi7C5gFth/3XHC+OM
8ICJOdj2Cb/eDP4vrWjacxAGK6MaEGcV1i53Qenibm62UIe7wlg5dGQPenfruTacB/iyO1Q46Tkw
bn77sv57DvJu7vEvPz4IOqUY3uuWjdjmfZpcVQQMZprKv9UlfI5WANwCJdYsrZYTm7weeNRrMWmK
rlgoDjVI9jwb6tUIP+LFaJ2DEcnjIOFC9zY9aNTks9Nx+CSP7jp7ef8lCddGH+/yB8tFfviSuONB
tLATsh9zrIUclsaGATjgU7RyB87ER3O+Dyb+qK08tk7dTUHMd+OvSQ803OfTd6bq1Q6QrOQwh5r+
9w9RvY/iIwtJsnCkK/gM57+YV/jvOaJBONSlL+v8dhDueJOYHTiVof8hdOhxaGj8k6PNRV3lncgR
GS6kRB9dmDwH7oA4uMGN2W3pn006kDejpEeehJsuyusT9wr/gc4797PsTRFkuAzS4ZeVpDBxdMZH
LL106+LoqCK3PHLdZq7zQzW1c9Y9nUIVLst9ZXJtDkNKbcfRGWmb4I6qFpmYNdrlVlfQnYQL4ApF
BRMI8Iprl0vazjecX3//lOYB34c3jUody56tWwrG+scAT0C49YhSObnFYChubC/4btcd4ymjBidu
jCTTyYwhCpeLHeAWA2aEnT+5Vt5s6Gpnm8H1131LOoRlkybQh6W2jFpSHxwLdtwQRbtPHnde+e/W
nGFYtsH+pDN6ZAb54c3oLFSMEdQiAFa9eRSIK25lDA1qUHVybL3YBc7EHSVJ3S+jxjwk1v3wJglm
M6t1/ORZ/nhL52dxlDCVblmu+rjA8DG2eHBwX9iWtqnEAJ2UHjsdaHPvpe7ZHpS/CUQtwUrE0y6W
VbQKQgviKfUU7Jfa3VUxiVHDlHnbKLcX0MkB+LZ68smDyj8+ND4oB+ykpdjsbQap79+EWq/Aubp1
dpungAbZblY9tz16P90GZjfTH09jkSbFOh1r4xiqRet6D2ns/RKJyHet89gXmvM8NMmRicTtEKF7
saw+xFDAwrQ691kZaK3//umq9+GlvL6GbvPBmrZtW9LQr6/3bzHAU2S7hdnk4a1tZM8agUpAeSPn
rjbUW4W87yGl8EsmzTnG60zc6wRQPTRF9WBUCR1Sw30xtZQr4PyPOPxfa9PPi13pCehdbimXKque
gimdvvcMH43RfkiKItz2ozpp4+x2MQOSYHghjJZIiSmHVsmIxJtq7hg2rynZESTLRR58ut5bVEWU
PtRhhtixPumlNd6V3LrawcEqWKEzRuC4J217gpoaV598Ttez4P0bIZRFwwVkqQOfyfmwzeFCNrHN
Ng6KbR13rBjETCJf1y7Am3707Y0QHV9x1ud7Uja6G7+wnuHEmkdZ8jn8/Uv780gw8KUrAHLCRDNA
hfB+pTVDrribEQ0yzVtdZzb7UMUApusx3FgYHxchc9Mq7zxG9SliS55Y99U5NTGmEG5HkhSzjBsQ
9nuaZ/EnH5Xx55LiLYCl5SqpSDrV5xf6tyXVAsy2pkiFt+gc0DZ7urGanDkMKuG3d0eGDCjpiTSw
8xJWav+lzIi8mF9g5ntPMrT6c1sawZfCEs/Sc7xDZcEcNHHHqVY71YUJbr/jRuJx7Wo4Ufitlte9
m5SMdR2b451maz1+hm3KwXoXu81PF8LUYopp1/LpwK21ofS3zt4OQSR/8tX8sQkQ/4aYgk3AcZB7
fNytErNXGuAeYut72iW64z9kZAAimmKMGxh02QK9BWYCIwIolbe3nZGMw1i5t350+eRRruXb+zXL
M4BSZcHyPAhP3n8RQdT0CoFrcMsdNdz6Zdrui/SM9Q1UD0x87I/DriInLYgnYjAywXU/LQKxHsPz
UDj1CjDLobMEZxADduSyDZ2dFy9zCeJo74qWa31tDuh59aeksPq15UBevP4JE1OxFU0KEraW0Xpo
wvtMOeHK7rrpRMMcej0TfZq84GPz2aWHGKLexoXxYFijuIG0T3qfNR5QdWMxhXqB7goQr24TeUWN
NuhiZQ/MxLWYAqzRV5LhEVbSb9fXL7Pi70mIoDKsxDmpc3ET+OnKKOmzuhkpT35LrDmSdFvk39uu
ETdEVAMrYtK210lXRJD31bVGf9OFg7+dOHBIv0utO2SbTxm6QRDUF78Z0tdMJRfNj9d24NW3bc40
nsr9zgcJMoy6uIkaUbxECqRB4XrHqWoFHZnJPyGsvvc7ZH0m39zakygwaaHwzUSzi7ErwsNUql+m
XlGHeI2/coPXMOvNT4LL/2U/487BBcI2HYuvT/+wnzGjjRHMsU7/OeHRXaYIlbATyVdHpwUu4xFg
iRjHvRuV4ua6hzhtXe07S/tkwxD/smEQdU+NCzoGpon5QX3ku8lkYOsKb8Fl0VzNRmvdAiVZFkyy
OWm73fUR8DHm+zdJ6ta2xT+8rBAju+n0QOPBXVV1s/EgmVIV42H95EWaD+737xHbvnQMYbp8WBga
3r9HqUw1bHeA6f2iUyCgIf8V1bRv9Vrfw0IMgc2xVNlkQeGIfa/5T6Gl4TkQaBFszf75v3+c+RDi
0ia5BbLbvH+cxhZwMzSzvxCuTKFIQhbhRBXFdoLnFQ7m0iJ1E3oxO2rncSZnPqejluI7IRE03Dbz
R/v3R5LzavnwCVEmKsWJZM+31vkb/m3L98rB8bUCkQasgfsCC+WNX04HCEVJF2w1Ysy2Tg2wySFR
yag6++SS2vESzVUDMclwnErugpO7EJgJj3ZP7kZNv53YugZnYFLYaungQ1o02qTvRJCai78//r+8
DNymyd7lcqXz/coPJ1bKAV5wz9IpMam3lIOfgmhBUjGTnVl7Kei8MlwCvEnORTywbzprqTf12kNU
8/cnkeafHySQaI53HsJBqPfhtRRm6zs5Q7lLXFnRyVSQqX1Lqp7rdoQyOrZhi+jgeKRPhh7xUHTH
UiahM9jEMpe0wfpL3OKUjPobf5wQg0Q5H97gxPsgzddhEQx7DY+gpgXIkaGN74wwUrdJYHz2kf75
TrM0DcsQhmXps7/z/Yoo9doN+lKqiw0+deuGLnT4Jn6dkA6tQ3dINwhmd+OYV18M4wGmSHXje+ne
NisoOCOqrGxOGUO7baJ79cReOkG/+uSznreVD4t2/pgNWygelD7M+0fULTr7owjVhadYVR6jxLRx
m11XmjdZnKpD5f1AKcl4ai5jJrJP0nz2mo7JpSqml4r5w90wYA6m0b6u6j5dd2bmbsspL06BTwMk
LZ319WVTITMxaFgeu6oEutDXn/wo86r420/y4aBvnTLtQLyrSwqL1Q/Cg3CjT26wxr9+WlwX6JYI
LjkfVyabWVThBZYX6fbJbR74MAB7QeMhQvlNsEG1ATOXIogvf/SZ/zV2ImiB/L+uhmNRks6x9IMo
XWDs50aj9fUOsthNiNNySei0uxFpsY18oIup0aBpQeohejPfF3bxfX5xcVjpN6WK0qOKqmrDxX43
+O5X5CXEF+baqbQ9zGwpcEG64g9/Xyiz5vfDx+sAlxWOsuaFTFn3fqFgQjayHkb4bdkQpjpy00xr
+YKwBEhiUVZPYiKVbiC+NOUCt6MzO8eq04sGpkmpapFY7hg/ggb/fJAXAuBDgLGW1vcnj6nmr/n9
MnB13XIlq1kyv7iqfH/bhceOeQx+h+Q2sLSTW6b5CUBQfrLFeFvr1ulabpVmzsMqEC8BAZMAKcul
VDMH0h3tc5zAOxxAyhJxDzu05a71z3VnLmiue6PmTdjju8Rc6LlzY4612NhJK5/tqVdnA9nZncnd
J3b1VS6JQcfiRSTfiIPazcKn1E2RodaEYWTGm6hLwWy1IlQe1+sXA7LMuvAm/5xY8mFAWgTawhlW
SquLB72LmfPXFAcjQNVZyoB4BumwszdsnHciafw9BV8StsXeapunptTDbaG8c6XhPAOfydZYRo8i
T5G5oeNYIWwszhXucXpu/Z5jkWEsY4GdVZA11RSFd0R//WZkZbCtoiHfqHwyj1VgVeeg7G+0HOEs
tuD8PicmgOZYxAW1aPYDkFQgZYNx7mtEOxrNqNvWN51too2kw1Cir/KwOKDd3WXFbaVbw8Gx0p6s
++yENYSkniiPMeuVoIf6cbpRaXysmgbdUtDhhOC3WESDLTBrcmWmSarOhXnbhZm2Ce263gtz/JbU
IQQCcu9YizXioTQuUJ2apHkzCjs4FUo3HaRH1JK/nZR31dz4GnrjRZftjYZ+8mGcnied1Nwhdo+N
R14FV02kOZ3cm7qJddTpz3nrARNzCVrB4LbGQYPsj+bNwnL84iYOvIMT+tarDO/9ZvqsGyr/bY07
cyPN4dhTBE29fxf9PleJUknOfFAjnNKI1VGXo7fo1Alxd3QAQmBiz1LHRviSCE/sGkXuIlxQlr8J
cwY88MLlllStLEi1L+5EpgejbkbZPgG+sz+kJ/v2kzfzz1PdRV3vmKZEY+9Kc740/vZiWk1STug+
y9uhapuVz7yupNV1HAVZGKGgr2y2UY4pLuz25cRlp0BtMd9SCElkJ6wepdkYj2AjH//+XMYfXUml
TLprDj0EF0GA9aHuCWIp4bm30R3H5Eoop15IDzOeVSPUT2V8U7ntrRaTwzi/T11cQWSQJKzMleW1
42YnIGxU8Zywj2x0XUe2L2FeV7qPu33+u3LArQDQggCViUv4sQcJpZ1xM0RoF7WPRmc+W2G9VtAi
qnurQ/5aWMQOeQmBf6kdX0omq+AoKvJ+IWdwTHtAOGkAflav/NsRSr2l0+WhE4YB7P1XVEcGJlkr
Mi6Kof5jpKPJDtnRuwrmTTcxTtf1Rt9UNsEptV/98AuixRuLbN58ZtJJm7TJiSS4T+7wxp8rx4D5
7HJ35w9HfmzPMWQc4HcT/pPZzgmjmvFI3JGPUEuax8K5GwtLHo0UYkcIWvW2jBFGMPPBOJAZW6UV
aHlbpR38Vun3DCiv7UQjnn4kVhvdejUUrLhwAOKz8NdOJ6Cd8HX0Id+cLjw6S1XZ/9Mcj9BgrVRl
IDOaOxYGMgVUPb77FDn0+5r09pOV+S9fBzMzhU5AsDz/aLdNpmv2pqzFRSZDBeCHVLhc70/XhWh0
YUP8vNha9QS1UQXOxvYDfUHWskuUAJARLXdBAJHnGcBVQClVX1xMnUs9lCPq0GDdSiGPQpFnL0Mv
27WIPmqJ8Oi6ZqMSIQpSsJPIip/XTyyq5DElYOjGKqM7XMbFRgUkVfz9R/630p8ZnKMYw1mYfq6n
+2+bBJBy4qhjfuS0eIpACy5dV293o00wF4curx3iRALqctzk+fAtbJ2fk6a3JwZri0IFBn0d+yd2
573t5sHRT/rHhANy3c0qYxwTvL+8nhXtEBg25fdQ+Ju2KJxPeuDGXDO/L0EMS5mKO7LJDi2uncvf
foikcCellUJeriMVtg2cgqWWkjnV+2uiaamR5hapqGy85l5U7Sv9/nqxN+81FY+3hMuT0Fp5YmeH
QL2zOiXeu8trFCXivmtbdL/orNdNHEYnyt7vFr5SmoWMIiLZ7ABxotnumIckQQRfleni378k8W/r
0jFMDJmWjT/Rmt/X334+lzmnD0NXXHzra4BHaKNLgt9GJJzNRLzDdVekhhZHVDrPUxY/VVHr3rW1
pCGZtndB+fnl9Y9NnB38Okk2lLT55D/sXOagG7LMCIIBfr3F894fLTwaCNjIwekcZ+lY9iosxvSf
l8eEWqc3ybdx4jUeuq4mA4tEaa97HpsZ3NWawTmZ+6YaBNpPVoewP14iWBq2zRDTAt6Ct+1jR9KW
nl2QQ9NermOwtlJU+KO5i6t8OZh9t3bK0d2QMPu1BSFe4sclEdgv2nSp5mt4lhZIJezwrkWfJu4a
SluCgJ6CIDle/31TlGcHHFOXa79TBz+hmmZ3rWADj11TlBRbBEEokFnwGHxyJA4Nq2dVSys95997
FMjXnnFnBtE6sqtsazoYN4YsGM6Oj+vIHG1I41565gzYtpobfaFfCnY+4poIJAqSepPZl0TmK5U1
O6fvQNn0lr/KJv9nj+7oyyjtp+t4aNS/9V1zwmCA0MVsuyM1zYs01E/D9LQDZ0++0mOsK7nfbvDH
msfIbuKNZeAu1Tsaoil5vwT+5SsXNfg+MJyHyq8A503hzLcYAb06xrYm8cQtDkIDJdrn+uP1EE6h
xmyg1D5GeQWCxRUwehTQ0Xnrv45OLaXtZVab5+urOg54g7W2QoyWr+NibE59YN8xqU2AG8HAAGnz
3HblWZ+90nU1ErWahG+a/QAj4FBXmX4ubcO+q/RU3OR1SntF4eKkn2JlNoKiMg429micrUbWXL1d
e42YrCf4tFj2hK1d6tpnUVsTHWs8f06HAfn6byklpvNqwjx7/aFGj9asn/UIzBhApxklRtfI8gtA
o+scRJjEVMIRKBCnD99hixUEDdEVkRXOWwZky1yzgFooBncKX8+MMHV0npfUTJMOKZ5ggp+GMTkp
Rnw7PQy+DHYgQL8bT30rb6Vo1daumvu2rXbXpluAUFsyogbb9ca5DrQ8tYChjazAPqNo8rHAKfTV
asguGaOvjaaSU+aPMYlTn712HzdlxamC55Rt2UId7aoPjQ7TBQIfiUq/eC2pnTWuToYhhb+rTZKl
sRAzfwvqG3AEqBhk2++cpFaf9VD/LGTQq6A+VrPmxRUfe7x2W7U2zuzpYmBIx1FqxNuSHBBEx3ip
kYuA/gws/H7XMjGEgoUCUdxc5zqCiNxFSGG89KdQbmWPKu/v27rzcV+at2RbsSExQmVog6zm3bZu
90Bi7UzpF1DU7TrtS23lZjqYqA4SD0hZY0VpWG5MFzGqV+Y/G7QpS/hi/jp1UvuQ1N5x8KW3adqm
2ORG5q6pXTe9kZnrroetaxKKh0ZRIUSInw2NycB1RgAMKcyJFNKN4VIi5Vyqivg79KA4/83O2uQj
nsy8doqX618RjUgDhbyWPZrsau3HlU0b7WeAkGETpFl+ZOi4s1NhbVRcnYWV0Xm4tqUDeav1ubbS
+M8i8kk16CsEPypueTlRvzXmYZy8B5yzXiu6nT4BgNTo1eJ2GFbXXQDybIwrMrpzu54rf5EWLw5B
Y6cuMx5y0c9iVFCVvO3TUqgYWYWfgHks+minldj3tHDaI4HVCCwW30FL2CtklFvy4CzcpUy3nQAI
TqRJtRZEN0ShDZDCrPxPvmb5zyjhfX0yj+Y4vQVDb8P6KKZJMjAHftv/d30yFUNwU+q763lhlt9q
k3DZ1i6KvZ1ZsxyZCBry+5gox8VXZ0jXVpQU90NpESjo2ze+YX5VHqXpdVpxvf8QzYl7FSr1ysCy
sYYRa6zHrMgWQw9xoBxhRo2HUOnBF+LmIfcVwYWcgjdp2OWaThlOMuigy9ghBLBvMb/UBQEJRJwe
JX3yXJ4LKvJbQgou17Mz9dJ0P8qhO/pNQnZ3eQPWvrvTQtDoPQ4nHOQA81wCwMGni62npUCK3Zp2
MqrIVYC+8RwDFNuTMI5uc14qiU1UHlEiGnksuT1nLDYshzg6DVWx5pj2VnqHcrtwyh/gQfG51kOx
quzkFagZd2cf7vGUJYj8YxLsIliQSwAGb9diUOpj/1NhR+HvN/VNGJYgSN0fppvd4q0iD0kOK7oO
a+JOrRtclovK1MMzhRPg89SHS4abaGX6ZkyAnOOTJprdQnCv17ljgNS5PjzKcZrdGv/k+KvotWnn
qPBnk3X9eTCdNw358ehl2WPS6IfG4t9cR9jrrscxyeXLrDAt3D82+TQDaCCCEc+WrfGqyuS18Urz
VpX+s613+EOYf99epyzYXYCR6W53KxniLfpAf4AJ2zgDBFav5WwgShQyxJvjcrpmakISMv5Mp4jg
s/8i7MyW40S6rn1FRDAlw2kN1KQqTZZk+4SQLZkZMpnh6v8HdPK/3R2fTxzdbrdcBUmSe++1njXY
H52LeL9CmrWfuLYnFOPVxrHDCTSXJvdYXtL9rNdj4OnzSY7NKbZnCmUSDdYTAZHsxs1oGP0g4CHT
C0/JhW/PEJGXZDfX8gGfR6nG9oXMZDrYy9bazww8V5TjVPwmoYjAOjg7dtlzx3gO12ddz5P50PjQ
sAXJO4PtkRXqcGNyg5J3GR7R/0I3TXzAXgPKDTk2vanchI1aju8OjL9LGcmRYor9sx2TA/Pvx6mG
St/ni1ujxrQK26baRnRK9qoPIN+6R7dzua5RhCUguyMyxDMkAvPFJpTjNGoN/bqezOCN+5gmyZ7x
BiBKMWJwQmnFxbpHeKIFjIiZ4Bbh2VwS/2TLqKnTMaDAFXtVYsb/YIfVyUIWDXe23nc5HouZkdnN
hci9cUY08gKGrhGCUGRcYTMC1/QD7J5huxRT1hxCj8l7WGKtMb7BLyImC6UPPI02i3+BtxJPY9vE
J61CQl40gPY7WyDC0K80lhnH6WiVqoWzB2yAibpBSMoGJp8Lf48Jva8jXnFFe6x5jwBuwbiU5PqJ
VQrdSqUzZwT6dobQ30qCbJh8e/1+XYXSnojg0uPfJmAeaGoZXRQfswGHZv0JVNaTFY83i1HWAYep
vwuX4gi0THiscSmAoGmnmxzyO/R5BujFe/6q/ptp2B9YMDNMfvM3zmVy759Ak6LH91njy9eKG6z3
bcRRa1QjLcCbICOWJA4PKNwievGTNDpn7ZEMOYJtRue7S8LldpilFfBIgevXCNWkyLD56zbObE07
yAiXkjH6MZoBTS1LLTXs8FA1+iUhIvyQoopBh0D3xzKUe4qKn1X33V9AB0CCjmutbuo1UYxtfKqW
hS9yeAj0MlnarkHSrJdjOQc/2BpOcqeq9NykCnXKoqJZ5+Bri7woapK5pDEicjNfY7YmT+teY557
zcaN4/t0egVH/Jx9j6FGFwapnR30ll13gG63bnZrowLg20HqZFJqTXGryaoeavclU5AkxsHBUTeS
8xtHSY8M8DEjnYgUANbK9HVP10dxnuWtsBKYfcsZWum2/Yh16m39b+hLltiSvkATEes7p0g+lZnN
17SLLqPUf41CPuqySp57n2tQZujMyyLGizRY9r2VIptYPynBbhaRpbQbZgC9IZi467qZ6nCt+zYv
zuufCjPANUvz1w3FvCXqldtmyjfdSsUjGZ8fCgrbfZZWn2i0AqapMzSBRN/2YJOe5ljs11uQ69Gv
wgEPJv1C3qBe0LNZ6rp1skDrqd575E+RdHWtPX1i6RhHk5UUFJnzKTFmXfWKdChhy72+NATXHSuO
jWtUZVAYuzbARlns18/rx7M84F5CQ1YYr+tyHarmQTKyMapWfRfQc69J4zIFBb1wKqbpRQf5CpOn
u5qCD+Fha3ruROhggGMYj8LxDdzqa5FO8jL3xG7rtgZ0czTpNJmaODFfZiShP+Au9nGAGcbFU7h3
R5UbcCpIkT3b7EjzrE/HtB2xDCxMgbSYgzgpfjGl5elfpJa2Irpd5nYYrEtxzt4N5dV3ZWyT1dw+
IdeazrUdbpI+S4Cp4ACb0FZtUCmXhwaXANFdeBUcrKfBWGIbxyr4DIUoIqsQd71ZDNfZbrxHIoov
HCvISqwxE6gRwbXoDZr9RvzmVDHrJeZSPoAOvgKv/9MUwjivh6Rw6N2dNhUjQL2qvB+1V9vER7Y0
DHi4YViIpn50+RFsGy5A0ugxy2PnMlW2fQ1DzlTFkOY4DGuuaw9T2RYqcKoZEbmmVRhHcw0XJwCj
roFotPzotBJxUA9aFsh+yvbtNL6VoOSesro4GTjEMya7p6JUTzlw4mOiWJZQnQreHszv619hXftX
u3TviHfABCSgYBUJYH1veSHqTXoy/7CmoEFHY4i7RJ77GuBiCzW2yTzAYTRtjpUUJ0wpEJZESXLR
IlpyU7goUfVs+QURtXSMeaOdlDFFtMxliFl13jmEEGwkxK6HBHPW7xa6Q02ixV1hDY+gYuItA/7p
nFc8Tp0R7jTdO9oE6fpjcokLaHxRhtuJieYD9etW5cTQf21OZvdYyhpaReVgj+QQg38Ae83sd8Wj
XSTv62teV/I2+aN989rf7AVI6xAUP67PNdXPKXL0cLeKC9ZHz0FD+QBvOcLX1OPPBgREx/RrG+Kl
t/xbx29L2FdX0iXItm0qTup6MtxrJVCpehg/10JjffRmN4bd3uA/Ji4jOZq6BSJ7+OnEVDve+otI
MRvJfVwaxQ46V3Jcd8s46V3qcf3RVxRZlnJuhsxOmd7n9F7gagyE5JD0Np0Hjty8qzEa2AosIgqh
4+xlxm1SxkfuVzBxBlzgYLHOSedMLCViVCurhsHutwIUZ7Lr5fuk8XbFv1Tv0ca9hCU69c4vg/XF
pXo7OhAgyHTXWqxOwLNUzqmQChCvwqbv0basDSe9bc+JAWpt1EcD68SQXiYbBEqyaF2WxzlPFwME
I52Rz3XS+ghgIJ1cT9rH9VoZNl6pqJfqQsa6OrZ28QLacdqAKpcHJwISXsmouBSgSHd9MXe8c4zs
rqQDGhkDOKAId+yS9jaRjM32ZEMf6X5wnvxtj7ztCMQhUjsJj7AhGGtq92ETf8u8pgcSaIwPmcwf
jKRYPNxSu0b5GZ93dzSz6HNerKCNXRT7cSECZg4PhfRissrJm9+F/jQh7+3K87qg5phdKJ/7haOs
WtwRx3YYDMJE5QXprtoxazhOedw/QRPkTg0DT0XVPvneEey8XcvsLUmNfucpCSDNHhAN2/IJfVpx
Le0wCXA8cVaZs19Ke4PG0BN6TcNi0HgoEs2jAPVInNDwOftRfI4G+1HHectwqecqEoT7tYpRKmgw
et1gXoS7nEXMPcBCqvpFKaVHXcuWTTEPw+sD7611jDplb6Q5zoE5E0FjlY99+6x6XdsNxfBJKHZy
iBU07krwdgda+EHA3SlGhXnSh675Kt3QMxGoRkACcui9jT9j1wvzmRNVBpnPx8CoiOFZp03Apet9
YxCz2RAi1CNa2cuyCw8cOUDJ6gUIkGogy6kV40X42SFvh2rJJnD3Saa3T7PbVdvZJv2s6OS4GCPi
A+Zg2PW4EO9Tz39Ze3uGlZPokRbAmZZxPiEZoAlr+0HPh21qFfzfxE7BREamwI7xPJP0WLQJB3CB
nbpqnLvhulYckEiSLh2IhIlSPp15iKIMDGw6fWpT/EmHyz9lI+67Ah++HnlI1LSwOvTavJtc3fxS
03ipX0P5INOLJobaVUV/jsCANCj8uMo/otR8TiP7jbFif+vs8dO13W8JKqdzyzEmaEr/Zvs5kWuW
rl/CwnlTY+EdcApgcbFs0hdEZe2VNT1IL5n2aRcnt6TK2k0Yfuq27NCzSn1XiurVEN9rnwAM4RyB
bmrbxDKf3DDqA8CZ8kVLXuL+UHpF8hZbTbkbwjJ/bhECzXC+ntZTY4PIZzPY5D0ux4EoI+KVESmR
7Us3VSxi1izzdkpV2VfFHlvpg2hL+6bHj4nfpxcNl8Ve2hnoimaeginpxK7N41++56WHMsMfUw8+
urPIIHUvVjJQcoj3JBwPp3XtuCEEX5JxBPQS0w4gYNGLCVV0ULr1O9TyPohEgRk4yh7nvLJOScWT
0Jbmd86tHccIJHij536IKd47MBCeZlQ5rm1UDwnro4aJTU2+2A9E9p6MAwh3LctOa/MBDm1LfmzG
I1+xEiAGk1dhl+UdYYn5jYu2jXXvpskxe2SQGnua/sCGHmH80gLOWxYFXWPvsSZwaogJpUV/Q58r
pu0/KK5Zm0gifwr5yxS1f1+J8COzkVesle9Q6M9EfzcHoezoRmlubQg1Zrwiz+0IXS4vjeZYEB9O
MknyLLXoXQgx3Trqqk02NUQVlMw61hvYDeKnwcH1MXoaJg/zq9aipqdnsLD/EE03YtuSiH7n9g/o
EkNE6IT5GF32o/dEA1Ezhe1i2wzcusTcm+7SiJMu9wdZL2VmdWznCrV0iW5JLQF+2U1p3keeetmz
2ZU/hO6HW3uCOoaM6gohwLiR7vqON27TwT75GQu0RIC9mJxl37wBioCh9sJJWmoBfaNzAaG1O5ev
9ydhqWlnxLu4noznlLRF0Cz+uS0bk0aJ8VrZza8qm6NHk1YGNqzw1hck49piYC/KyZKIMiN5z0gr
awpz2o5ZL0m7yfZOrzu/BhsIQmTy5gjb/gVzEPerH+ZHD4000L5654s4uSond08qz7HhRGo68bWf
I7Ml22MI22fSRcptMMSkyal8ISH34uLMzQfJay4DmA/h5u8O7wvbzvKfuv69IXJJgsr+aGfnvQ59
77FCeuy5oTrqqZYEBQ/VfpYxVPss/07r0z9VeM3YUfLv+BezI3t9F3Q9iwz3cGWP2WUo8iJoU8CY
hVZYe7ALOaE+xXCxJvvrcWoarQ9G0pgW10UQMyjYYTIpzoShEpEwPspMxB9Arq1NHAaNAei+RaZy
n+LNg+89AA4ViqqG+uabrpcfcyqOwA/8u9YvDiVot0do4UQCqXHazF5S0+loP6ck4nuFk053qn1X
i3mo9Rp0QL26CxN8Mmpo0aDGvnvOACsM/ZjfZtP6A49DHpE+AaDNfaIa8+jeJaZ9n3RdfocuCpXF
5DSbppvGD53IUmcEjmH2tX8kQuMQcpAnTxnqVU8+cFv+mXP5MKXiZTFFEDGbbYksC+F4vQ8K5zDj
kWKvTO0XF4a3BC2NjSw5LU+/3MLiv5pAg6rjROjx3klCkrjDnrq5TJFawQAa7KcWJSagU/im+fC9
q3LrgORhwJLY/gAqAW3PLfQrr6d5a06BqBLSnAoD3ErW0qkE4sZLONp3YaM2XkrxXIzpdTLqJ7uJ
IFYqYipUlZ9rYb7CUt0mdujswmK4J5EF0VWdvCizeKkLm/5DR/SRFaLloxnVWVQrOc0+Pbn1OvnL
KELBJZFNEli1d2488HbYK9F3Mrahn7xNS2bNsyW3XZzTOsx8iE6u/QZxrtgVRg5plTmjQCy+1WgF
76acusnWYogFprfNx58NbDFe5LLnwiZXeH1//IqJt7PTR+Kv7dAP+p7oM8nDdygnuE6jDwde+6xJ
9diS6UQyZ1QERW2E254X2E6bceVhtvdOgAbvbVaa34vnkW4xUBYTrLmWsHaRlhV0WzHPG+eeWC6w
IgevAIqCQlNHz0PpOjUQmVPdoMrwoAdN+s2fKF8t59Me+h66mLEbLVj8YY6/DuBxAC+T7DoTIDfI
QrZf47xoQnKKrkWuQ2GTWVsZx29YMo96zdxEY+vxuyUqyazAQ7nDKdSEf8LQ+UfFM6nLPchvDXa0
BJ15wQTxnElootItSVdzGWLrWnENKzpSuL2KQy9G4t6K+8g71XGMfc2F2ZwReYgucUgiUAeDb+9H
eFdW6O28avhGhM0fuoS0rJrvDorPbZ6RwEKZd2rGBb5FTvA2L9JLpUKk8iQD7XAfkYbkVcHcT99E
kr3P7ujDB+Eed1oPZAseBbmuJUsH+FYI78sfEQTqJKaJ7Llp7D+ZW7/HkfEc9Q3sFTJEYz35nhJA
QCb7g8mf3FReZEKLMb71+EOhqZWCuI448Afx3WkFECfdJJ1e1t7Ri0G2EEjHB7e5gk+RGzMtdcsH
FSZMJwXA90wn1cXUwt30nZNEH0jDzQ8QuBbf03M06+QLxtP3zuYkKEtOZdbsanuzNTYxyTxZhngR
mH4i7Jdq1EvaPPAuh7r5zNOGFFjm33rT/nH6vjyObn/VfCAkQ1qdR6d60QsHckHBl3LbbgutPQva
yXj0iuyeWEN5GsdqC/sP8DHn+dHEau3Z2SkkHYY1rKY9gdqHEGjcxqBBfGYa+9uI0/7MUni3O3WF
SJNLg3xbBkUHgusPRDQxtCXgTW/NIKMLDhSo2fH8mztM2N1hi0da36X+eDIpYPeR6bSw7xdIviNq
GGiReyFJEk7crc1McBK8HY+IJODe2IGjMcqWgN83yWh7m0LEP0YeLVKbnItWEiBRhF15TH1QhAOl
T0OMhKrdHZ5QzgrNCVjLPeneOaETw7aFMoTyVtw7EQqqvJwuDqq+yT/NbvpLxeZvPyfoWMPU0jTO
78iIP0umNY5GV76AXKHyCi+OyH3iDSKxSdMkf8yVd56M/kdmIdEbFuwulmHjXFUD5lZZMYDr/Esn
qnNKh4L8qPqQOG34YCbt8KAxc6no7DVVYh7bphtvANGvqZbFB9Kc2LAkq5hrMQR90eZkIxrkTdsW
YuYoN3h5Wx/x2BNm58ecEGR6R53VnBtTexZDq3+rAObTCTHN69xHZ8dS3lGzExTvU06kZjn8GrWq
uBn6DxU6v1tNZddmCgwmP2foPnkQFlLtfPpZx5yrfJFU/pkbPs+Vnp+mzo6xm4n4ONg1zIA1yJ7h
ggvDBPkXiXQp8JaH2IN0IkedRnf9g/x4Ytp5nPOFP6DjRvW8x/UXOVbRrosZy/tu6X/9nlHan/C8
xHn9rTos0Wb28wR8W4q79ReXmv2ulSAlPS90g8FX6pzb/s+0qeI72rHA12mK7JyRyV5p2wMNo1aj
ioMJnLiEUfXTlNLyjugL1SaDuTHfDG6F6XxpFSRzSIObOpnJRv8rBjL5jWmbP2RPETFbl1VUkBkT
iCXNR1k7PeMDOS3O+00fgS0skdIMWvEnIo/wEkfsaf70IObWfPGq8b2uUc9LEPQWYN7dZA3DVTOf
DYNEMWxZOYhJyuJVVtzorX8k+FZpNGYRTOTUUaB9OVQTG2IqyzuWiZBblSGu85r2l5GovVFX8uDV
ssR34o5Xm7c5PWaD9umCxASV65f9qzfh97XnfTVM9SNy16+/gVbjsy8xo3hCwx9B2vVGNCxjEHIB
QV5odz38wC0nW3OAmVo3vzpR9+cekmLemghAhHXryuFUSFortqi+rQpGIhuOqEiZMi/fYiSu2fW0
eq/3PnzQkN0jDr1vq9gPlaN11fUEqxI9iotvQpyoSeLReo2u/nQOdfMB7+F0aWHJAViiFCq7uLp6
uFO+1JSMUtpYyOcJe/KGn5R89fuiBLndlI0/SyZWO5/Wz7nMwQazVtQm8qHqhbnX3zk+PzajrQvD
pYJ1Oc3jUWgmtB6teU6zuTrxD/lBGZYWUHAxlmdA1s3uRXQMq2j6dVje2irfYjHBUG1b6jyQLUzQ
G/QuZnbW4vx0CD9TZf2GJYB+gJE9dG5HUKBCDel4Letm+VpFK+Qp6gznTnj+bfDRvSYliiJpV5zT
nS7boQ8rN1avgzljTeAjwthLxMIjp+o8WKc10su+N4hYN5awxLNWabzDm4vthZw7W1s/lyUneEd6
4gD2TWdaCsGimIKBZIZ7mkZnp41I/uiRpyTLSab0v3qeZEP2OxJ5801UeKiSFXhSfMJhMHQQ9Qwy
rDHUM49xhufC6zlxNT2Q0mlpVC4jCzIvPLO5hKnsL6519RDbWIarzgbq5B1lcByg5Kiusau+oWCn
cdvFz8ZYBtrg2neuNd1zRX2eYL/YGjGRI6OVfdpxWwdtBDd0vXiRC9py7gpxGGM7evy6enHm3ZdF
86DPlGIySa0XMWbHYekf48i8xYHG7IEXjVDEYLjyB7P3+KIp+zSITl5IoDI3rT0Mh8JubGBmCABs
aw7csoAuFzrUz/lXR1cqpHx6+KLy4XXQOp9ZHvXwsnbKurq35Pg59fpICA8OujT8ue4281x6BJAp
AAkkkiowUjQWXERgnQGJIOzp1DZFAEzqjtl8QQoyaKk2ah9ByWLcaeN7b8z3qy0zG3fl5JN9Vsw/
vWp6STNuG4np41lOkCHWVoHJefyxNcI9Z99lw4tmJN4VrazbZFPQ8ujRBE+qId12uT3u0eCgNdZJ
zF0IJgsdLmq0Xa7fAdCdgnUUhg7Puhhp/jYuzJDVxtBwiTZ13kjYXoAJV/tQgmxriZjcrc+qkSpx
mQVpMyFiFdWYwUDs2ymmBg9dBLcjatPnuMUsUg7ZFU13tLVi0O6zcFAQkCQGBBZ1WdO6Hg/zbB3W
jjytBAKcIW6tQymlCNBEbBasCtSBs8Fmrkpjty4Tmj3eLqTxAh2zNZm/jekh0cff4NhfncL67hik
jChYmWfNlWeTNi95IOPXJBStH8OHEAsS0ZrGPsr58hTZG1brnjPE/G6BFd1myG58RzkH053qw/qt
06JB07084nlZDkcI/D81DRTGskA6Y8HvA5aCk030FiMD+cPNUX+AqTt0HFmeJ4G+eOqeLKrNY5YO
5ZY4LXcPz+IXrLz8Is2Z2zbqsNX7ou+/GdRmq37UTcgf7/T6virDGEAgMxDWqbPPEov6n3A4MByL
RIjY1kE4D25ff6wNLXsupm0UkoIc4brZmJL0Jd3Tu61YtBioQrFpWwUYL+PBpY+1DcF/BmYbMRdY
vuOUWksb9RvB24LQXzAJ5Bpj6pxVHaxme9LCikAURRRwKRlqszzQyUQN+vdxvFQOyUG4XcgPo7G2
sw2GvQa9aLqFY3WEyc4kNYwvojGODI1J+JEF3SKh79hSPQ58RFI3ROM5D6GHHsuPBvObVsi7UODs
WD56lNAervp4OoDHqPZgOdEJ1Nh5TJFgalcvvL8MMHpMzGMRnQSNUo5QhNr12rCXi8glmqHp9KZx
TAEibzQSyxYPD3KE3049so3SWF2HOolh/tRoL+xKh7xhHjuSGQ1Y3moqOeYl3tfr3vfSt1mZHJBp
G6PTKvszFJI7E6XCFpMonAWEYQFN7WlTMhY/lTQa8RNvuhIpbuTlTGoxfNi+Ikmhye4bukYXv/HS
o6tVD1A6xwfcOg9etclIpHnr5PzHsBr6G4Uz/O7h9LadyO4YEW3WR3iuSaj1MvV7dDIbfrkYH4iV
EndCMqJFZ5sYIUYSZJu+k7zHCt2HJknoor3AnCPD3PU14ZIp+1d0Reu1sSSE4tlOw61yu+msBs+5
TxrYquti6RFmPjY8HhCS1Le6A9rA5CIvL7TJmnvUbElQY9Fv2YlDt9Lvcl6boR+qzQxL4VCLzgm6
JTAcX6h3dDQi7ToTeKXgrXjokLz/5h5RmXlzeMwjHYOV+ulkDQafpjnAAzpWo5VcvKZmtDi7N8TR
5CjFXX8gGTJwQyc/VPngBSgm5wCzREPcAJNPZRq/cec0O34uIEvmfoQPNITxxLTjvOlPGvnFg17T
fxWmwxgrmR4Gaf4avJxEsgZhSalC/Q54KSeNVcpSFfkTQrUKWU4qEJkM1nyc/UG/gTXVSSMlCCR+
inRa8V4WIyzmhRFF2L+6xScyhkr+mGbGBxByvW8zla2Bo+iNIYa170bEIQbrHsxorZ7jGmyp51P2
NTy9afzdHPIOrHhBvbyCblQNJRo6/c7VuEBtAcJuVNMBnpg8VkocLNk5kK6c5oSkdr+qdZGNHMeW
v6tAt7PqItLmdzF01REOYbXPGVmc3Pys0IwdiXIWu9FrjL1roZOJqhbgARjpXcSLZVeEZD54sS0O
JknmsCGpUyVesHDkLIoS8OKZ/bMRg3SxzNTa6tKj9TmDNNHsmqCT5nV9FZlhDyE/yp2TkU7Hch69
ayb3rj8yL9FfE1sy5gib0yBBO0TLmdZoxbVKDTI6+j7dQvSV0DDM9xJB9BbSRXXu6mlJwr3YVQ6d
e9njEIYx5LSSD41E80en7CCVxlpzc0LvXUCf7vEcMsRN3qbYGh9QoV4my76kVfjAF81QRJFn1zXG
jeaivXE58jFpx/REsQtUNz1Il1lxy/dfYuc4KgnnVGroHLKiNb/MXw1r8AZ2Ek+kashFjGiIRICP
usqg2SoqEARldmLch2xKc19YrNmBgWS06Su5nOQ4QuKoZ0pcECyqxwoYjLKeW1LoT2Zn7SonvRWl
ph2clgZJnxnqgODm9wyyPiBtUBWuZI6hXtcZbGzZMaRyOw38AopQWjbaaUx4FSpEm2eH4y6k3I66
cpVXANa7KAQLaoyf7Vj4UIcO5Az61LDzGY7vm6X3+mV9gfUleOu6qk/O5H39Veth2q/SO0RD6iCL
GLL2olJe7iwze5Q1Wns0wJN7mnkqQ8e+gKZA4RN3N/fnWsBVEtJ0YR8Y26VL8cIGVmpEM03zNtLm
ENpKTdnMLm/35mtfgfnC60QxFiZQWtyJJC3CuQn9q5bi5FEthB8nIonFDwGZG2X/IswI0HVnh0c1
GFQbUof4WvCwJMIpaFVSDRRVOt5RAH1pg0OMrocRnPk2R7111CrXOgy4OHDr40istDxwirzewSlr
eSKpSHPRdFvHqPx77t5uwupxWYfmqaclJxyYwGptXQsivX9rluprPSQrd9aPFpB17FaItQDz8kD1
ALBsfBY5HTkOXb7rJvtcwK1MI3mqLGVxPOmfamWWp7Qb0LP0zBsJbamGV8ydzrHx4mnvsv0NVYsr
oaOSy1U7k8wVFsGg8ujKErJb+rHYIIkmDU9MyIa7eUSq1HtsTmzQDSnZ1CbC3zVuvM1xdJylb0LW
4FRpG2O/kSFC6UEn7m9O7PQx0S3CM6P2wO09ABA8i0RFlzhNP8gyJq/Bbsd7JCpRxkiocuLfkfTy
XUXZTOIvwQWZpZ9T1dDklSDwR/OO1PPlMoQ/QsOgMzJOmPT68t2Jx4/Z7Mly8IdzPrk8YiE9etHc
QlevN42umsOkoh+OO2d3jZPtIt8tiBthZXdOdSRSZPPF1YqQWVOf0a9WSAdhHKOdijyUHghJdazB
WARvNDZRRdgPZVF5T2sd58PZ7xxmuLZYJDaxfI3y2L2sjBzHGxiyGU8hBK+t1ZPXobexwSkDagbm
7PKYmMxXUKfcrQqIcNSK/bprGYjJSHAKawywYuJTpQ6nYhSeVmUwkLPo5WSYuZ2ue+adg0RZZ+Sp
Jbl9zNMTOOSNNYY/S6sD7GNSrpiS+D2LyNG53g8Yhc7OTAqfY+ZpUJuSONnap9thALEBVD2iVwPX
8jNUcbj7v70D/+Hbw3Tlep7wDFK6/iUpVy0nm6lqjftVcZilUXivGwQa2uc+R2za9hRupCIcHQX5
qiRDHZc5qgOjzlxyN2k8D2FhoIneCDw3hCnCCHYj+QZnAF9NrIFiTgwckFjxLSZmKYf0zPqLQ+S/
vgPwFt21xGKpdv9pa+vGmk6PzOZ73ZxdxO1uGThJJa+RovqZCbeqoBN2MWrZUPbVtUmhx/Z1XFGs
jPbRCiMzmFpr/AELe3M6ehOjJ1cL/3Rueh9CtXzXNEduhDbGb1Nf6VszTf8i7Tf+7QuHZApf1Vyi
1P7NaEhqf+i7UPO+jIelBb83rENqUwMnflqSs7N6m/AsEJVjweYLa0KFM1v+lYWzOND/12Lg+p7h
wHu0cGia7j/IJ8QV9aksIu1+rQ610q5fSwZDkwUPX5WlQsIBhl4fWwJpMk4BhTHSUaFcvXjuyNRi
RHBqLK/QCKl2Xf/ME7pjmTMuyqB22y+SL2B0ZD649hFPfvP8f69n6z8/v7D1xb5pmJa5WCD/P4sj
tTp9nnbW7qUl4W630X0oCQXyzFEc1wMHvZ1djHyYLgSbpx9r2n6t8g1szMRGu2dNiI9I6nuSP+w3
veYIY+4I1JJvJeCmoHTf/Lqvg2nAyg08i5zRZs52oWSXKnHwoSY0yv2AcvcUVXDpe6bquzptqVpK
7y8I2H8zGy1AGTplnOd4UHesfzjzw1yUzuAq+54JEDUfKuMbiVFn0jXlj/Wst97EEEYtjQOD6Hev
gY8vxwC10Kq0K5kf77thBpEfp5fSx3SRoRwdyvjTER9rPaK3XnX6y01aPtf/LjKPT627Brg5lvw/
LV10Ms289UzrvoZntFcJbLUKwA8602eL2Q2xyqipheUfIpNM+7RIm/2gMTHLE6Rjk/O6Cj8m/ugJ
IniFFjAjRAuj1Sk6rMUcPPrhQN4zmDISkr48I2tZ2ayBOInJ9McgXWtR0a3HMOGSQk3N+VdKz39+
U8BSuo+LzSfy8H+XY2Uzeo8LBigNmzy0csRUk5w/zFRB2Opn0N2LuTkdwr3n12ddswdw5OQ8N6Iq
NqYDwUMfB9osbHroYl21XQ9Bq5iVLu8K/T6RTv+GtD7+i+nN+vemxF0SgJwwtDh8g3+sLss0pFNq
UAEgD9zpVUKTsU7ybT7Bx+zypVXTDcVdZnGmbxPslVHqkn/dUKhTWUVR1e1SvU4CpDPiLm3yrVdw
rg2Zu6FMzKldcuuJsJAfUqo/SKsEszr4piW22wAckbVZV5+y8YtVOG+awT+vh9D/eyn+G23LIyRM
2KxCh932r+zIhUU2RFpiIv9u6bbMqvth5BlBMo7TMvS1w4vd78zoDArQe4gWNBDpshXju0M1S+SV
XVaf61aI3aAnL1E6ZbuStMRN2UF/+ctH/a/7gfWYTY2Hx3L1fxghNb03mITg/kpyHmES+wQpHuT3
pGTUbdi15VmzeduZaiLUw2QY7ouS9NWBvKW/fJJ/2yE9GBMwMmEpAXb2lk/6/22yg6nMWetzfGgG
4rl4TP60fmNdrUA2FqlUueHhQ5ubk5XQxF5Iknh/CS05rdu/03jahstW/cXdbv576/d0zJmsVlP3
fdv5x/XBkYXDA4THPaEH4K4WmTFCZWNM5iPSe2ezPmpG6e7Q7NucPAcFfMzm6RLMfKe4/qg6LI74
+4it0TogUco9wEUfr2aNYrLSvT+AF7CLcA75ywnG+I8LSkaE4K5alByO/o+3Foe8SuhD49wven9k
u+deR37vk6ezW58mr6cyUHADmDv7nxXTYEMm9ldrNW+652ohPuTVX6FM/7Hk2KZdHFjLwcT65wsG
IoFmF2Mm7teH0XQldhbX+DPOYHWsFt8GTmz7QWpEdYEhglq09PgIEf/rseQ/9lHe50LnoEpiLM/s
/6447f+xd547cqtZd74Vw7/NA+YA2AY+kpVTV+fWH6KDmjlnXr0f6mhw1CXN6W/gMWwDAg4G6mmp
WMz73XutZ1WSaM2jl1MyReNKEXjjRsomoihj5A64ixXauCRvYzNMcb75VqLmVHMWk3MHpZyxIL3N
430NdjPwhW4VeZoMSqI4fOtUaISOEFFtHNQa8tXf3yy/qE5NvjlLc10C2iHpF+dWAa5PLaLrJ10t
5Z1R9g9Jllsm4e4VJiBqDMi9jKKC9DUbiHf0TMw5dS/TQwA1IaBpOGd9QMTa/OM0qio8+aRfIZpU
13H7mMq5iinL6xd1Kd1ANyWIPmrF7ext+2RHfnEO5oelyvUp86y8LK0KVUkFXzHMUyBaAihcobtt
a/36W/UEjuihN4NT0MvqSR0JRpugCsfijEg95D2Gkm8r6W9P8Czv1pmDGwybqR4Px35nYG7ph9i7
/vaNv2crX/1ZUVyEOF/8+J/JdP6nmQ6vP+ZA//+U/PzDiZ1zpT+kPv9H1b48f8h6/kfcg6BbBDNr
BDpjLaasxBj0j7wHwRD/wHGsEfGMw0L+EPggyX9APrWAD317G5gzH4pohDnpmV+pXPsy5n1JpNPG
vfEvJD1/RIXghoYhRKlhSqIu81HfeFA/vHW8nuQbnIZEOdb+NQtCfLX6XS2iIvRHpDVvnmY99OjD
fjg636+hH3MW5tvzr1r1p61e1qplz0RfMXhrBETGS3MPp/sshOCTLVy8TdMeCwIIDsNlXWpr5Q7t
yie37sfXy/d9mBGnoFZEkaXdx6fn2Mcj2if2YepLZ86WHYZqZSrTJxXKRw7Bz5u5eNJh42y6VmEz
IzV8NdxJzn1OhO7fn495AfrT+YBhY8oaeDv5EnVlmQOZYT0bKYh7S9fR9AqVwp7fB4e/35Dyba37
86YsSYJXDlbr8tSLUTSYlpUY+GgjorxFm8KMLn3mtLMULKv2uYwSzmOyoWLPEJ0UlxNhCInwKviv
IlhmOR2wjB3I4wjyCCtFvezlR8SlJOKkS2q1WzJFdiW4+OyQjCC7hpWAW0Aa7Q4tn0GEVU4cJcWU
QUpolhqPmVDuhapELhFuEB0uM8LtJLIENbcqNJwt72M1p4DXLmAOu217woHgwhTTjUYmeZ16GHdZ
/NbtUtTfOiZS8fTYz9DEfdk0y1gP1trYIVXtlkrxWKCp7vGqGmPgimRcpXMSqaE4jXVFVI9qvqO/
dkKMJkp9qBjJ9DhMY2KsOo4HRrx1amZ4rpwBKPXQx6uYfgXd/W02wTvHdVCxblMVYT3iUK3omREO
GyYRob0Mq2ry6u/pt4I1s0toWX2hOpFG8ltLH2SsyJd8laVlVh1a/aoZv+C9mIArCt2wIOjJlZXa
1sG4tTdxsp3VGKxWtBtDt3Ao+zrwL1pwMV6dhtxElRYpuKPGRNUs3TQWVhHxscM2RejWglux1141
TCkBLaEoa1eehkegQD74Rc3PiXY3RI+soFYFmp84XPd+QAJgu0tn8VxzUitirctqI0n+vsHP0vSP
jM8WSfVarJVuWsQykRnCqw6YfM7OQsXvCJKFOiXF0pRiZRndOZMgSh87yVj3gnGVR95RS6rnfjjr
/jwt57FnKHcZTWKDghE1o+42snJNRvc2IBZRKZDYthMXFS04bBQdonslcgcw0PMX4jmz03uySlAb
p/LXSrpDdcVDdTusOxTFIG63tR8uFOG2igp7RLzdEGrsB9CB9oKvuUUKv0cEmCPuxEr5ikvbrQKk
3kq7EzhzyFbQrxerFo+2oK2koFxTiztQRZZxSZsTMaE8JEstqpxQjrctZo2eZIyibq4lkGWN2N4W
ubxLu1VX3cupia6wu8HttMOYvap6FYRBt0QseR239WmQchbJyhb6kpPNvdyu3Kpmv7Tqbm0i3YDW
7AzcHCpt4bF5ICPQzeI3v5pWWk/83osWDSfRA4WXHmbAnxoi54O4bu4TxNDQQJg+zCnlarJm7OZW
ORCauBf2uP4W3uwtaIGicsFLLVBLglgLkzNTuxqhikoZPimo1UUpPFborFtiANQ+C8kqUxcpF5dg
BK5uzBYwJEQVqc5uPvrPYCtQPeWOMXfxUUypE1Xu1DvIUTe4dRbEoC0Eg4i8bDwPwjuuxQ2ZIiCw
yCv3dP/e2ED+oNUmH0pz+CIT/rDPYwgS5I/Wrfylx+mCxNY1sRQjYsujXZfvSBRyTX03xWdalWil
djqhvSmgAq8PVrSR7Zw+qDRNblcmC9Z3OJ9Kx+gKpCeIZrvGZb+2vWnYIo3XPj3HIbeZt4Sq5syf
grFmqww382nIoqMWv7TQEAj4pEXf7IzGv7YGcnFLCfUPke9L1AezvseOwkPnKZ+8qn75VgfP949H
+8U7l7A1spIUaGIK3CZ5E5h/Eup/l563Y/H1f/zX17zNSDe6/uqHefahmNQ4kv88c+zw/Pqc/5eb
/6CQ/5rRFBo3b1SJ87/5njgmKeSK0fSz9BllZOiUGN8Tx/gNtE+U8jQ+oEHN3aoMExNVpiz/IQPE
oW0uKrRCZfWvApRfUS2aqsjaVQdKSg/rXyhAf0ouYQOs4lSCB0hckoEqf6yjBl1Kg8a0eL7dJFfe
FhHeOjgxgjoo2+w4HHm7HaSr9LPmwIzA+6sM+bZbGoeDxHJDpa1hXGxVHo1kwj7c7qSTuPW2+j3K
2VVwig8MqU7aNjmih1jLD+ZRuf3h3Pyi9P0JHc3+6syFLLj4UIfkyy1HQwURK2Z/s317Xx6rq+EG
V9eNv9IW0bE6pk/jTbaoDuYx/2SfQZf+vNMfNs05/bHFZFhwYCI/6HZxSGLS10h7ScIvkrJQxwQb
y5M2oPh7zaR3Yzh2r5K+DnyK2yuRgA1rwPxx1VuVYyRH4Sl84ad0VnajC5H3krw/NAJT+Bsjvoux
pFUpAAtai+Danaz2F8M2/1K+x+oIyMkGxLGu19kh+4JEn9fCUnTLZbUa1wR2uYVbL9rF4E4u8YX7
yQ5tIJEL0yWuwGEqvshOgv1i2LzKF8jSg320x5gGJzr3HmCCO4a8lJNbuT8OwToqN570pBfHJLnL
BlIh0XjcxSWaXfJ5kgds9XZc09WD8EvcMyGOdXcSiyUgIazVY7L9UhMcvKXi1MJTQRrstaAQD73W
RxvBXZMvtVpceh5ZnuggiGDnb8DsGFGyAQlxDH2dVLdsEOhRU0muRFRlARak2qrlvk+PanNfZtt4
ZAS+lkDmBmtJXQ/dVdmeTH+LvEEkYrd70/MR84Lddus0B/q3jEeGZuN1QPaRhY6d4e5aBJL9Erjt
Xa2stPg6mA7EiWtLimp1kViudk0VyFwUkEXhNPeCetChrTELUKsTYF/+wycQuBKK9HIo7fCpB8nA
QKl7Vl/F11ZBIOpkvEl1mJB1JNhIQ/g0LhjpejCQxJH7Xjr6a+6dzBc1SJ6ATnBga30jDOv+Jnwc
5GZZWtIDzEO8v0eAM2N9i0fWmSRez8Rde4g1yNyuhUPYulK+I/6KLJhnalaJINoVdTjHKSCiknxN
O6LWZNWYrBVjl2Wucj/xP9ZCjpapO2qbcLxvx9BW4qOubxvrvu6W5VJedgvapotkm9xZa3mrLa2l
thQXlqujI0R58ZKFnwyRPr3JLxaH/76b/NdblkUGPTqcR+DFH+/xf9+D7Z88Xph2a6RV0OoQfz9e
fj9efj9e/h2Pl49TGejfaDKIFCOhVJmniJcTUD8ezKK0SswLHQsJ60iP4G7OGCCB2u6vPG0h9x5S
kWW/awihspSnT2qYT7ZvXUwO/u3b/3MP/6rfvh0BOm8aQzuqWkidl5KKpG/hdmgtmLeydBDcEjJf
g2l7sI7hdtjo2+QWCBhq5fR+3Eqbcq0vpmW85r24rZbtlv9viYRtU2+zvfWqLLt9ddWcimW4y65C
ZLLJknTtwDs0mKFZzIXuRPqtyzKKWTIBD/gzfdKIMick6BKkUuNAhQ2QNHg2QWXywUKx+SJlTn8O
Bxdjg9UisnZh8kQLaYH62ID75uyP+fJs1IQ5LttxozWO9ljsYWeIvIj3TXcWK0csl4TggqKQ6q1/
tPqdh/sitA3FTkp7fB8zV2C37+ORH0gwJ0g6Ahf4rudOQHDbKj2LB/CV2AHN5/K6PFq723qlpDam
HU0CEeHEh2aNgbhL7PaxwvF7NdK4WqbwaDSnZZMbNnAi3oOx54J8LdMttJUauYIEkcVOEeU269Zf
mvKqTLdt+dWanYLFu/UY169J8dQo93L27oubylij/x5e5UO/E55ggWoRxiQ3WqX6FvdIS2Pzq/gS
HWBRvNearSZu9eq/TE+4FztaK4KdvgxX4vk+nPnP2GC+dARlp25Fvru+5g8t+R+zD3kt6vMfiobZ
uV2/0+ybXsPjuAjX/rq8V8oz9l+KS8XhJFnrejfu8Hf3D/q1eC2ek01wqzy2i9hGaM+iIzmQwOlU
FOmN+1Y5sqsvEdWdMF+DKuqpmZZob/zSwaWYyC7OUHTdzUZxCeFeZWvtAEbQVh1wMecexLwDNcku
F/ExLx3yJ/YgBZbWSXwPrna+G9m0a1xOlN2zeRJ9N8kj8M9Te68nXHy25NL6URf4lhbmBjHWkpHl
ll0sNpYdOCOG89ClnA/s4mE8AbP5gri2sc4+lrLxHoKK7d9mKFPzJLcRf47Zi/jV2pXXxVP1xEUA
Db6MF2qEZ8at6rUJ7WnB5aktqtTWHP9dXGbZIrxLdrogLM1uY2ar5hYUqxOcJNwm+R1dRP4pH6DT
xQXOeS2ON1BGlbN4ZfbU19caivVrcSOcq2d6FOfyUTqPJ3NPfvwyXSh7eUHYrTO6ZJm4k32rO/4a
DPKjsdT288EUHFqA2y/NxuJvR8vSydxsGSzjA75w+0lyUNzf6kuyohfjulw+Dc7rsDCX4z5+i4j6
fWqew6vk6N20j13l4MnR0FNexVu89fOn0drdEkvmeC6tvtpWn2Nl1eAczZygdOXBqfuF9CKhkHfF
BR0U7L6dhQN9VBesBsTSUYHTzbSla667gcI8XGQqgEob+9MSNj9JDLb6FhET/ShClc4Ikelx2naO
lE1Okdj6sr4pDjrxMyNqcDt1hVW+506cVilz9gXhXHa81xbC0T+Hwn3+xVg2e9qvA/zT1O3fmTwU
1mbkwkd9061qZSlC2QSmaC1lc6HBt/6iLvy1ulWWEUsoFOgP0oOyVhfNBkseKTT1Rlq2R4LrjuVR
36b3wm666s/dKzKIoVrTrQbFwx1Zj3bAlVw6Ar7+16hw0zOzfx+he05oyqo0XR8viUjTGX6MG1p7
M961pd0j5R/ORIpV9W5qrnCtT6JT4k9taIEncPauPITs42JawcrqsYc9ZDfxzt81+zre5sW9LD0V
xosVf9GFB+ORXNKnGl4UfTAvpDOLFru+9cd3krQyNMN3yTkZmts6S15QQyMydmaftDg/Kft1dBgi
m1UrvTxiGsbRTjob407wJjx2t92V9dAlRYovuPySyzUM+aVegK+I5ZSd4cRj4/+afjWfjGv5Srwa
T+nEKIBFIHbo1+bZf2quu7P/CIc36ZuVqHcLeSgxQ7s4j5tcXrRlCZUDLdkXP1kB1wbIhFwHkyh8
uTu12sAMSYAisa6qrvHJOc2N+bV5U0HPdmQaOXG3b4/0vp/0G1Y+7fioCvrGaAIbSMEGf9gMU0ZB
YY/PITbzbuV3G0tmgLdUr/O3yNthztcju7gx78XuJa7fRrhjj+l98wgZiyuu0wBlQGROtgDTrRe5
dQEn5BwfbvEcXjRa+u5+apfEaYW0KkuOIUvSwiO7c9gXrI993T9Y9ZtiARFzYS0VPaBTB7F2cFck
3SJnntE8qK5xwB01EQfPY5uHLApHfKjWdcrUwdspzVUpLQvl1AorQVxUO5bUNVyHPQP5U3njLQEw
BPda4LRY5kskQk6GtxqAVmo3Beu/BYbHgnY0q1N/oXY7EQYDKmNwD7BpUq6w0BGfeLuxa94eidfZ
e/XfgtrWKj62yK7G9EnH4h+0y2R0hHHTqUvM20zEWHr2/gqNtyoxlcFvaadf4cAFkIak68k6a7RZ
awza8zmN3kGMxVfyvjmPXHsFEevPirJLvH2qvlgqIwgoEJva3Ob6SaruQhrTBXNJq1/HDSgQ5DVu
NDjoVDVpp0S7IXmBeGAjYLaRXtskmQXxfTowiRneQu+W16ZBAdMshdN4z7PxjC+x5q4Xdkp71Npj
fEbjfx0/a6fiUcm/JI/4SPKH8AYD6B2pWrhwAKPYAKXd4Vr6csUzadE4xV2IOH1RlLRfIIMGJOvm
64xELt5OPh4OqCCuapFjgC9JsTHwu6P00EbZzpckW+w6R9yMvPVWjGKuKhzZ43p88fOzfKMBQAcI
F9Cz6LPb9ibg0xrbfJAO4m0JiYCGvDONC1oR5BnQcRrO/auCGhSLV8HAatElmyl0KqddckHGr/kC
/VvrqA/Grbmsr2DxReQKu8B4YZTEN80X5Fsh3mgZiObOUG+rgnhtZ3bCoc1043oNnsotX2CMJ3d4
Usxde5Odk68C4L4DV7hv2riR+UP+Er6Dun4KYvz0tn4X7OMH74gkVVBsRLqSTxKpPb2VDxY1me+M
xVzYyPIag12iAGm0BajVS/Ga0ww0WRad/xaOZonxBldc6EUId3kYia2y1s3oLDzqjnoXMMjz7fir
HrlW60jiMaoPAuEUc+wxeQr1PVRsjSpnORPvgo7w69IlaGlVVFichSepfEZIuOjb9JCo44IemyU9
9ti2h/z9k2XA52X4RdJI97sM/12G/y7Df5fhv8vw32X47zL8dxn+uwz/XYb/LsP/N8vwjxLRf/TC
CfQyLMWQ0ZJ/HPn9exQU32wKFx14RWSmrhMiZkDivVBQiIFaE9CWd7tuXE7tNpFuxD4/Zv6dFJhr
sZSdk9ZUz17CmtfX8VIPa4LyWNq36nUJzo2/IELJ06evokg3BFGeNRYOC+MeijMJM2tCK1dm/NRi
1s/8XatO9ji8/P0C5tN9uJhY/l/ch39JFPWfE9sfnwl+fs//+/zRr3kxVqEfNP/z448o/b9veda4
f/hh8U1bdG6/zhKluk34p3yQ/zWf/+Z/9pffFUqfCJ4srvB/rndaVl+z10BYtc9vX5O8Lb7+qHua
/+mfsidBl/5AmG0yBsfegpdP5+z+qXuaf4W1mRhuQ1YlGZsLU/LvwidJ/0PD5GpaGLfxrukSk6V/
KO+1P0wSpbjLEOBznyHl/8cx+C78+dMowTH5hRBI/XjbzkYvmW9lGKomo70i5fXjbRtPfaeLoQei
crBuu6Y8eAV0o4zooSHLrkRsfnaaBoEj4P4it0LAHeDSkTRoOCsnWZ2EtaYkNJWGL2OkOpqFNFaX
gmTRVCkMtJHOFsxz1xNoYJCMYc2pkUh0rab27VLNm0XmA8aKLXMhyEW8Lcr7YDILW5G1U1fQStLS
GsJV3sIpI4u8TIhWEHcoyd6qpEC5qgSOSggB8x5t0wbaJwIKVbw0JnB0LJKHdEK98eNiiPt4dCYF
/KNiiQ1iW5GIhLyBveJtk0HZGT4SR6+FPQpZ7YwViJ4m6g4F4n+emqGTyTTyrCJ8iGtSvuFMX5sT
I6RBO+eVdm5DkNUp8hJIpSH7GgRVv6ujdDWq5rBK+3DZJ1Hk+GbxYII1cqxMPeVSuoFmSX6XvoGK
Aw3fWDUCZAK4xRnMPluTs32lCAhxjcnBoHcjdQrocc5IqLQR7e7EUVrzGKnC44DsOejkcxeDMPQg
XqQ6Ez2CUmZw5jJNX/1+PNDexit+0hRYMlFlLiwxFN1UjAg9pe1seenMV9bJ5iamD5ftGkkqX1lA
OmwFdLkM4P+FZSd9SatwMu1ACd8HVT3Ginb2NFQ0ovqUT8m7V8QF2aH5U51Uq66z9gClr5rKuhWK
dhFY/RMBn/s4qB+tGru3ZEXv4I/P2gB2B3yK1waojbJ9RJc7DsubuuvPrVbvuwmihzmzYaUcqHVs
WA+hxZfFrYsTgxRPPAi1Tdis5Y603pNmGUbdQyqScU/8I4x4o1Bseos5EbBZMf+57laAIhk11dD1
CLf/Ega8QUaPXODOf2/18C0I6cfXfMcR8kWK8M+uBf0ubYAukBBxN18ogpftG2A0WoBDcSRVIRc7
mAu9THM8vhNKSMVTxRf3ZT5BpeEL0nAhGcF9XjO/afUpxqJwJOxHQYEFWQgWDBBPKXz9ts028d7y
wttHCZE0Wq++M56LBQaxksZ01RO4jxpJuBlH78ULFB9JMF3FWGWsNIAXI7F6qcnFY6uXBC4RoQrn
99xAXB0McW1kXCVDSVi3ObUwMCfpXm8TLLEz5ZDIHVuYEJcJ8EvxCnThoomHDqBEylX6RZKwA2hZ
ablmYQkbg3cCcNBqnTYigcRadRWUDILYedFFKYkwOmXURA6HLBOjF5tQ6lArDpAwK2+Z4TpQTGta
G1129oOEoFClNtGRHWNiRRyfu8nJkPgTa1VA3ZgRPkCI8yYX3bCOjzBJwmXTTFjtolM3RApGNRmR
O0REf6INm3YgWESI7nSABfMpTxjF0oUeguBdjxHfVfFWSIXHoDdAmxryncEhqokBNivTDcI4wbio
OVWCDg/Gq+3prUXuIABOdkK1K2PcaT73RU7UCQE13cGv5bOmHYsUgn8VF62rJ6ckTYetSD5tZwwP
xHAy7u8GHpQoBKW2amzdEvCNBP675yvPahmc9GGI3aQzjuo0QfwVLKdVX5NGZ2AJO9ku0wCRZXSv
RO9KSZSM3umtO0nmThIF24j8d8HscUxqEGIzdTiRktyCK8TpALM4Xlh5CrK1W/RBfNSyZpeDSLV9
rX0MG4YzCrhdiF7rosKM2XXX2AHWitgjUuDmXXE8nKSbUJ+Xd6MUvDPUMFuMNeLsIhozZnOeWsW2
IQsDUxRNcOr02YyZMEyp8XUC/uP4d2YF90jzpLM+Vs2iJaUI9mqOBABrBMC/Ak3EGKwKck57DnMa
hu/cAPPDpt4WOJPdqE03ZV3zStOVEk14QxTN0DnHoIxgOAaV5dSYDZIEJkLXWMuWoL/EZGYAPEV0
JQOmeNDQ0S9KZZlI/ipWebabk/7mTczEjKlfKrJPgFPtDbZKrqk+vlmxvrFS42kIQrQfQvgS8GVs
fU2+tLjwBh7HOEntSII5BvGAkVfGk4rMmIzpJleVZvCUy3xeGsrUmQTr8OiWwptJ8b5WmnquKuk8
DOVjYO3nutgJRpACArFaTUt8FqFetoR/HFIHA1OuwAFKhyM0NQ/QENvBmFS2mAixk1kZUErY+aTI
ckiNjpmlbgHvgIkFUahyQ/gaaqIQa4Zz9YdC6Vc1x1zQ/lW0f6s55nIIo58MzMPSLmQzTTF0uTaz
vuP8TdbzYwIQr7MS0DnjaUyVW0lp1yFjMd831mEynZo0IxQrWgo8tnjplGVHRE92UxZ35Fi5NRhH
6FN47DgSUU8aCUFLjFUG/QnEwSaUJVvk+RRo6qaor8RMgl+snGrtKxbWQ6iKBEKH75pYQqqSCdoV
xTfVE46KKb/+/W5fiCK/77YOfIWFikQcwQUxgtSHMg6DGXEewgPLO5xlt3HUwRdAqZvqGEDGJezv
pVwDCCasA3Kja3YBZDpuDxN9b8XMiRGKgub077/atzrmpzNC/LmkiGBwdeXijOhDVPkJARRuMZAb
QgiQCdhKIw+hvIqrNxJ1sRVBUWbgM2rkU5Dq1IsJBPtwacTrpqxeyng4KSnWZqXlTkueoDy50QS3
LRp2/CcnBVYPKD2RuC43SdfgQ6oXKn400qFOA1ViVeaEY1LSqf1smFop/j1wXMQE4z4Sk6sKVHsQ
oeY2ybglopLqaAkleutHEPhCQmVGZ4SwZAw9s18V5Zl4XUqBo5nHmFeMMCybXc29AWtxVS9zTz+D
6if9PLkODHNVBuIKStiip4LLUBibheSqo/DW1t1nB3pej3480GjlRJBMeO8lDWLxx4Iy6Tyr9tO8
dssIjKLhTU5Vj/26EqAm5xnBXGUbLlMdbFqidggNNFjXQ7iQSPBxPSl4bFo1hSj+RRVHiKy8SLJX
oyDvxkunfCGV01L162aRqg+wBxuOEGIblThGPeOVPEkKcRbdWdFRKyUTBFhNiU55HR9Kj/Ix63i0
kdPykoOVjLqwtAu/tJzB0jd17N2KZdHzFSFvzoCrVpF4fgjqs1Lfq6n0BHSZXA0NuCMpRL33aOTF
V/i2iu0r42NpeKCmGsoDTzv0fSAsOz1k5F0BEpGLdi+y4STxlmRiFiQdMGlW5YpqRy2OWU+sQ8Zl
QyhK8clzSP7oRPh+Q1qqBVQCpoRx2TyI1IZUKMmnuu+0fS2gcomVzYBzrIO4WOJ6FJDMpdoxU7ZE
dWzBvawaTXUzn7pvwCTRqkz+9RkzZYMqdWqp+QR8ccEwmb8hnCNs24bMElBmXfPxcpGTsZM08ohc
PBznNOWlUCjZeyxm9uxBlOUs5gnvPZTiQHI62h+w6sFoImn3NPZmGt4SZF/jECwT6I/BKO8xDj5/
e3b8H1j63+Yp/31c6n9buv7VB/inPYQP7YL/N/oD0kwj++cNgsNz8hZ2X+sf+wLf/smfjQFD+cPQ
MS9JpqLRMOOj/uwKGHjuLVoCUMM0GWaIwjD7e1PAmB1PGqghnh34ozWDX31vCgjiHwY2fOAo2tx6
k3CD/2t+qI+3BrFlsJvYPF+FVzR9i7lt8IMjvw6mMhFS1nuKOa2a/JzVrdvmNwDEsAG3C1RPYlzA
aW2XPxyjX9QGl0asbxtWAA6YInuJI+pC1JvFxlBmHSGwrUqCbrAQxXSvBdoco2eLISBuiNuFTvgV
z4yAJoIQoSExNC5yGhQNBZr1iYf/2xb/emT/eShmZoLEc5tDPB/1Hw9FJsKeq+qSahBh5yQ31E5U
qAHGMFylZo8tOdWcegi26dXfH4uL59P3Las0hySDV7IkX5wEeF51gZdcdOVcWsXytk0NmLIzzjB/
BsB75wnvFBoHVqUH3+iAbKlbXUebVTTgr/1HQx0PIzW3WLjN4CLl/uRl9rE58ufXU7F30IA1AUuY
F19PUKwOQWcrEjBS2MONIg5uCoBLLAXAofjKeKNOaF3+/qD88nRoIudjpulg87h4gxax0RuTx1Zj
cw7RDRYNMUD5CM/5Ma86O7Coq7SV5Q2fvC0+2/AlhIhllxV2UFjdokNZxHvL1pPmlBiPusbrK8Qn
WwxHUTVvBytY/P1Oz0fywyWIVW8uGnQafrTr5MvXQJQnuMBJKgT1SQxV5DQ5Qr6pQcQpfHIDfrap
i6tdb0rZjBo2VSGPzDGJy8RSeUTjRVL/yamcW4uXe8U9I+v0MPX5xv94Y3UFAQRiCGpoYKEUdxSS
yElZcvxp2P2z7furR8rHmovrlKP3w3YuCUMm5Aor1HzRnVRSDejtRKTXhVO7m0Ic4vJgZ9ju5i5b
iy5QVa2bvz95P90m8+ZlRVVJ4NNm0snH3QTyWgxGlXGbSCsavg4cVRsf+MrXoUAiAOYh6qSmuv77
rUofF1nf9/qHzV4c3QAgjyVFLGJlpiKzF31yKdvAPlSJZjfgLuSC2lBSnSI0nPazm2XeqZ/OrYJr
d3aHKIp28RjXI0XoNYVz6yGZDWjCyMqajORjLwtExBKmrG89IXs20y/RV19v1mM9gS2pNwa3r2ok
a0Fq4Qp99ij/5alQcbzS8ZY16dIxQkdOLFjYkjBev3TVLJ0NFoagrmto0ZRL23LYSKLXIqsLnWmK
15aqbltC5kioXOVaekW24iFaCaG0S5W7T87XL78bb3Ba22B6KP0+XiYEF/l+F/DGnc+U8pTmDxmr
WL0YVzJs+5AMLq1YeUQ5CdTqrdoAv6qdkbghi0MWCqo9GqAf3ypZ/uThI//qSpKhj81kKMqPy1dy
KySDYSq8hmhO0/6GI2KMq26692GU5piXc9naY8a75aK+zsfxQGNGzmz4grhDUcIS8TvSmeY2vZN3
Y9OdpinZp//qu4ibjLUrSKJvnubL680svYkgnFR0K5K6jZpEYLNbNpa/qAocJRwlI5YPivrZBaX+
4jJXKcYwqZvfCrCPJ03XotEfQw6NX1mktfE6SL2bvJ9zwuFo59lepnXm18G2NRC5l9Ox6/kalncf
fXZt/+ry0Q06FKKmA2WaZ0k/Vil6r3kapPYJD0iFhbdehaZ/rXvNLjSl15D8TDIZ2O4nF+1PZSKH
XbfABOpMsDRmWR+3mopKXFlTM7kSXccM7nHh3Vo8VVPejJ7fYwwKoLgRPlo3p082/aur0hBhr1F/
GLABL3a4SzpBiiQLy8cUPHbtsKvH2ykKFubI08WwNh25EQD5dXrB8zdQR++T++KXT9iZ6QuwSJ6r
5YsHe6nHpG0F3uSaGR44Ey1yOq4IWbtWdbwMLM+GXSWRjMrW49NoCY+fHIFfXXyMDg0YCDQTfjLZ
JvSSitRk+yR5rpvNeC9XyboBLDSQH2KkmOXN4TSLo4esdSDc70MBB1hWfXYmfnURGJrF4sOiraVf
XnpqUHZSlEUgAz2fmQzscR6pxiTsTSm4FnJvXyfJnhye/VD5nx2DeQB3+Z7h4QNogmsfjsHFe6Yw
xDmUiLeckNP6JiePEAhl5nqq7S5GmW951UYzWuIICfmRdrJebKJB+ORK+NW9N89j52EtpuPLSxH6
aSVmOSciIgK5T0n5NuVt6CfMFsaVxDcxZZrDn1FD56LvctdZCsqQK1QL6YP28d4TSX7pLYFKrcy8
xVyTyiLwmDRZz2uRniDaTy63+fN+2h63OstCaJaSdnG5B5EUyIkAWiz0Gyes7UpN1wYDgcxbaoJ5
2wVLEIOrTFr3GdM1zdrL5AQKcX6lFJ99lV9VdHDNCdIAPccqdS5if1idZkoARdeSyIBWaZta4KvS
q7qQDyb4uLSoT2I/HNv4Nm6z/ehFm08OxK+uOZMLHpIe70MIsx+3LiWTMCQ5sZLpwNAHyK+iqxsz
fZ3y9FzKw6uvxnuvGjFSTbS2hOcx6pibu598i1/cddz6Jit90I0Q/eZv+cMxiMyoHSZNHVyE9xFB
QJrVLglSc+OGtE4ZVySlJoOWVSam9iebnnfw4kr4sOmLR28VkyY5ppSvDYzauaSN8mAR6O1K967U
VDnIk7btMv/AXHJbDS9F09421rgqQuXwv0g7sx23jS5aPxEBzsOtZqnV7tHuuG8IO7Y5zzOf/nzV
Cc5vUTwi4gMEjoNclKpYtce11ypRp9SVxarBzAvkKCBpszAE0A5M/FBkq6knd9G/CVIfnionOpSl
DgnoSN3UfqkS8950vJPFjEsbIGJM3brSpZ07oCdsoHc/hk+pwm9rye27xWB87mPZFsUUKHVJeAQI
5OJjSWFLT4vfVxXdbrAR+K0Rqo7HTeTQWPS2ZvsYqN3ObRadxOzKNktqGuUmfOXlyt6geV5aplzW
0n+m+bmKanenSNVdNJgny4HAhLnhX31Z/X37ksxFjdBiO3wW3YKMQVD3/L5l1Q/MQGf2YyMlZHcq
UzM+o+A5LNgGE1IhwvZG+GTgv40iXFce85btA6XwraeHh0AWSfyvvOg+SWr9fWylZ21P25mu2WKm
In7H5DIb1OF4zBrFNf52+TuRPiPjbdyBA1ppZUmjkNFKuVDeHTn6Go0WMsZIj4zK8NpV6Vq3mjWU
WwsGbeb6QlJtCd4hWxWu9PI3jFU+RrFOGFXrnIecHPooeGpT9wDpHKoFlP5d9ZTawVL4Ort33gzb
lnX1ynMrsWomuUnQWAT+XvXNnfytUvRT7KgUkqCS05ADQxNnpAPuDDD+pYtR3IwtpaQmwkcIdHEt
k51rVdW5hmC0c0uEz5r40CXRk1NI57iLD0N3p8LLwuWiVakdUvKMoQ+eJa9ZMOlTgmlRIiD1InLW
YPx0aIRdfgAVOIPv2AYOpUChCAyIqUCEpDBJikRuT8N3+GwVMk1K3k/ofasQno0ta6Xk7Z2thO+N
5+2VqtkGNJzRXkFd54eU1rBKqoxyDYOzGoqFkEOZ8cai3As+yaJYCkvW5S82KM6mqLZwXTTvpXC6
c2UYW6MuQEp15g8zGu6lUWgeemAXAmelxHsfMc9IT+5C7RPaievbz/26bssJKgoaQIDIBOH15PeE
RhR0isNVQu1n3ZXIKJvJQxxF6qpVCgQepeKb10B0laIP6YzQKPbpuz8MAB7IXmP9vk496kDVn9xw
bhes6hwRsdLkw3ZhQcroeYRmgautwKshK65HB+TAdoNExFLw6hFaXo1e/pQy/Ihk1MGTk18LpzP3
tQS1maDDoXI/rQFFmdwNBfIAG79IDoWWnG0tf0Th95VO3y5+oVMKBaDUfmqd/FsY2S9hNZ6RU6FT
6v3Vwy9x++eISG1q8lQK++QOEKfB+nt5d+ImcFUnwvtYQflohu02Ge0fPgrnqpeshLkpMnnBHcwt
qZEji2I21eLpknVlW12kolrc6RTLLXkjqrZJx/C9stcHf80vWvr0M0GiITjXBXEccfKHMstvAVKZ
O7nWeD0OSLH+8n15i57JAYnQfZWTp3vlg1tIT57ihgB9YfKyvaUnKq789Jg1fCBtXnjtaGdcHnNh
26NSl/yAKgXSGEXeW18w3yqy5Ug6W0Z00M3gKdN9mt4CNtjsG6ZOZROAx9fbH3zOv9AWgtpfFEKv
HmdGR7cdeqGxDQtn7mwKub1LrfhptCFUO/SyvaGotODTpso3HzaVgicCgCRm4qtfbl8NUF2KLRxr
QPzljBWKcvpRWiPVW1i/bARQDeIg2c9Wsdvvb+931hrR0f1IxxzTvErNHRgKzbGC6c2GLuNXZ9gv
Wd3eVXV311qGYC09WHRK6JgQifnbti4e/Fo/ZBIjv5p9l0uPCz9o7jIKJC8s2xYk91dhmAP/Z+co
lNLb8CS3/vOoVg+66u37uHwww+ohzR0wUAmyJ9FBCcYFJOv1BSBNpJMkmoZ0ke3Jiw/DTu5zj/PI
CkhLuAdjfDI89wX6z6/fIpkp5fywsOPr2IIl4VLE7iKOcrXj2PSRnwpVCDWy6hsQ/Qbo5dFJzbty
QOu4OqHYu1NtaR1Z2h1V4XOgLsa+cz9B5/XhJFVNMEpf3kCbElDjxjEsc652EJZX69+6pN6IMlmc
UXDm3Hs92o0UqHXjS9jFm4VDuA5vRE5i6qpNCxUnNPGKo6eVsZ1Th6AatxfBrtXVx3/quhGzBcZa
z5PDeErzH4UKes3UVr4/rG7/iOs6gYqAFoUyJJ8wRNMaXSpb4yg7WQ9WAT1ghrozL3oKHMb0cwaz
McO3lxOHemn1gFPQlqOM7YgGt7iKv5ndJuqUilCb6XC2ixrzpqj6fdEh0kF54v9rKX0SPLZy5vll
zlJqyAcccSb5Y53CsWB0S8Zs7kM6OlUPsFuCW26yVKbpiVGpLKW4Dde2fLIHa9eWcNukBd6Dkoi8
liuUszx6oaGaeZvMeA9L85OErPHtXc+9ZQcBLYfiBwCiaSxBNSEhLrRoHgXZOXWqo9A39W313n/O
23cL5gk5WqzxzTwlgieIrgjRSbGnBqTKGJ1Bia3fVEG3q1sukuZttUo6F3q7HRt3V9bBoZXecq6v
nKfwYrifb2/7OoLAlNAcgTtU2NEPqP5v9yojS1fqxOg3zdbss31IzOhHf3XqW437sofFHc98cSYi
mNkgwP6Y3Li8x3pVlEFawJzl+iDFLP9kZe4LspB5+9OnpSHp2m5Ajo7RhdfStKH+Sp9VpJ9ub3rm
W7Nr8hE2TCtt2nqxqtbUukzqNlYhQd/uPcdtd6fHISIxEK8AWTSG4Cu9tQWC/BmTgcEUDMomOEf+
dbn3tGjqXguFdArlECBDqwK661JrtmkFByfI2/++S+oi+AhOHCpccfl++7Rt5rgDUxKweCBKGZBw
Wr7QeTQ2EexlaXKHytlaKaIlD3Xtk9FNYLYGvwyXHZHR5bLgsilRhAli2fSMmv4VFOR6DKM9wVoK
07UMAYf8nAYU8qs/MJIqea9sO5Qd0Gac7BhRTL2uUCjagMDdgB07MyACCT7TLH600P6eu0LIDzHG
Qt5BY3Fij1O1cvQhcTvYpOBq1WKEXvV7WQ6OqLzvoADZ+p15aPx+IeL4qJtM/ABgBVSU4Ddml9Ou
QOmkIWKsVrdx9J9ua3GI0a4oCjDXGZMTyTmzvmnQNMWWt/cT56VTwLMo9uvtmzVnNEBMCJtFY+Iq
CBmLKkCtHfE3dEL3KDGtWsRYAxvuprJdj460rc2losrseaNRgpwReI1rTudQL3oUHUDIEvoiR73L
BQNW8xTq3saA2t3SNjlTBbf3ORNsqyoOXtNRC0Q/Y+rkO9PXOhrx3UZxEkDDLozFSnVwoVGKpH0k
avMM2aCOfY5bIoBArY63f8DcQUOBqBLzccVUgVr7/Qk3rcVkhcpBD257gFoOtzSk/g4Bg40JNF9b
eLtzBoq6okNkBbbiyi6OmlHVJRhliof+tvAbIMPqvSV/9hOKMjRcbm/uGvpDRZkJU1sDhQnj5bQ8
ZBq+LTeGzHPth71dwP71UxnNb9Rwm6HfDRFBjvPUmeqCp786VFglDVw9V9eRzQ8o4MWhBhltqwzE
Uako8FSZyFB25IpoO3gCAtRt6Xv9151+LGnrNnNvXOJpvcSAvLPRioFBHEnP0Uwo91LW3zlZ/Cmh
x5Db5tktxhJwPZoFQ78ElRFjjZfBI8tjDcnbBWgH33N5jeSCmTOzozwgycW6U8Ov0EU6DN0VOON1
bia/hr767tj2o23vo0R6c+Xoh14oQOcFvyUS6EHcv6lQft8+lo/07MKYid9F6OGArQTxNi1fMMYV
ddgRMDyq88OPpRep2Q9NfTB8VCh1qbTXMEwPGyXIoUuzmbeCrloNH1LLtFdvfrx34i8gcM925z+h
z/q3JbvJulDq+9DSDgEtPFfG040OI1ZVBE9eOO591zqliHniL5f6N3OH7DCTKppHJOaO8Iu/udvG
C/UurgEtiGmJBkXEMRk3aYWStRwjbNEt2ab59dCaI4AU5a9JGlbrpTkwSCpvwlq/L8puF4zfMv9F
dMtFkzRVKkjG4diPX4UKKMI8cJ11kEAyPNR7r6Zpf4lNZSHCua6f8kWJneH6N2hnMoR7eQheMFRW
03MIkfxarNA926lhAueeehdEK9SP9zWjqnqmnUxXu0+7bV80WwWM5fr2zbp2k+J3aDTwSc6FVOXk
xoM8H+oafDtDIcqZOcBVXiX3rlt9x5huXfhaR7O9c4zga9XYn9sKpE0MU32yYL6nUnbClBID4a4p
E4DmmL57rW7aDiJbLrgW39nZCB9neDYQ3pO9dKUq3uem854DhExrL0fbRHrKTfw2hXgXXaG6p09D
AtIwwGdaznNL1t/L5nPnDfffwtH9XBq0Udp/lTj+n8C+D1m6yasU2Ad8LMd3jT4xejTDpICzo45w
53GHIMk3Pvt68FZWFaXWKF17lkbDjybtGrn4QxDCiWsgZAqUn+YlsIDeBhKfvBv8T6YRvscMW2xi
ydqWIwNwbiw9Oi3Ok6r6wmcXn3Xy06lLUJngUQDtnBYGPC3PbT2mIajbyTopIHVUtpKS3xs13PJ1
9DVL1WPeZWsHQt0gkF9LfRG7c/0TLBn4roAOUJ4gwbh8AUMRMZmV2aI+J31Waxx20q/cpjwmXfe9
YjqkQUhTO/dpcEfrI6r9pQKtWODyDIjLKBNgThWq0NMI0WxVSUs0OoTBoL/YoO0Y4zXc7lPUvdly
vK0yYtUeRlfzx+3Dv3arrMvjJ0BTxGWf2iPfqnS5ZeO+qt9XNZ1IXzpH5vfaYCKW6rc2LEJQZ7cK
KIsSrGZew1TqLiraVA9p8Pnq37Xan+1CftLd9NEfsq+5vM7G7qEz9MPA7PzCVbu2vkziC+9FxV+l
fjHJ5fTeYPYnHvpNQf7G1OK2RjdKCY1T3tarAFja7cO9RkXhH8U2ud34GGPqwl0vdwegiCPSuu6P
GlepyxWcphHqaSYgMXDSTaMeQz960jqcdl3/oIz7beFHzJ43oTCGweJmTe92EUZNZyfOsMlRkzBd
a1u48XmonWfj3vWbbRXVx+zOyKPn2+te1b5EbGCClaREAiRs2pQbJEUyNNeCZLvEaNPFrFVrm1jf
QB4sFaTmdgj0BbwjqRXrTQLuoXeLWBZt684Fu2pVwE0sJ/8ueAKENgiEla20sTP/K1//6+1dztwo
2URARiNG5GZNC/ueG9V9PfJuPSNGPp6WfU0Uo/ySgcAphbkQ6gtHPLUSdM2oo6LpdJ1HSmhQSoxw
UcQFTCWmHwoq5EnV3Dm9exadQyLJ+2YJ0zZnIzCPtBC4wteJo5aG/aiM2IjQzWj1Kn+nkvrNhlHZ
NL7krrKp8l3YVX/5fXwwe2nj9e62hqFVY+g9kJ5UpXpghmVcN/At//fDd0jm6WxpNFynRYtIqtJG
jzrgCvQzuq5+6OAOiItPBuF60yxVweYOHxAHvtWkVkFQfukj/FYbgj6lbWdl3RGgEVnBfe7mu8yR
DmCjVpHsHwtgNrf3OGdD6CGTgKgCMU8H4XLZntsso5hOd1gPT2NQHyXByDoI9mRDzJrYb33oHnSk
yVfFWDzKdUT7IFh4zNdZn6j80TegREPT5qqBldASLNxapoNR+i9G4v0svXdl8J+SgUFTSK5TfxuF
JjI25uKo8My5U3SElsWicYDwrnp5AENIXagKQy59EKG/5u20vt9DoS5XFswI2iE2++8Rg38CWu8m
8XtW1D97aErM2uEbjWe/Co9eZ5zN/lFMAy18nqvCGQcjev2gJRSHeWZhm35LIDJgTmPqcAfBmx0Q
5O7a6GeLQ2WUvX7orfyUBNJKNSGiM1JUQmUnWEhTZywQYBGNnJzeHhDIiQeXS7UazKyhs5rInxLL
/tFFtPMZfpXbbTRKCxdhxqoTKFBXAeGAxuo0Vitat4d8iuaZp5ufDaM+xkgbS6HyrobKUtVMfNiJ
taNbRe1ImFchCnZ5tD546q5SWKtWHnPNPwtcp6cGpzyhbwP9LjZpo8XW2i+hEznZ0VJQNnfxGL9z
sOvMGoJVu1w/zIMsqTxS2arQDz5VdTT99iMsG+5QQFjcf0JySqOtcftGzayqgqCnUkjxCjzrxMz0
th3YUs78WJ9UD4aCWuSLJnk7x+vuevWrC/tWPzoLddG55/0xWkcThX+uLpHEoPRQFU2/8UPvvlHc
s+dLr1Lb3ZfJqVZQ7Xo2Y6CVKcP6f7BbpgWodGO/HXuSf5tp17alTy9J6wfUMv7q89MIx0nv6Yc8
hWCcoYk/C0GpdjONwxwH4f40YHD1RhsljS/rQQcdjUe38l/bpt0qUL9HxxKlllFC8qo+3t7sjCNV
qSMBMuNC40QmT7VTylrL0wxT3oUnX9NO8Ohs89F+UUZUcKEnkaB+ub3k/JcFcAFPFvLU4G4uL7Fi
JklQ9u0AUVV4cmVvz3qvQaqtNaCHZc3gXqjvtOBHpPlPt5ee3e1vK09222tyIuUmljEkAQ3HN5sO
HVobVWzs+wGVTXcJZDJjCan2couYEaXDO7UXvWclrtnR4jbajipKczKyameM5S408RTaQlw9Ywmp
6duACABVAJmcvNNgKJVAtgSiBZabrAexB6azlx7dqtnfPsiP6zgxhJQBbSYDbZsPOe0JBb1vpCrT
RJtaDvayP4xrZt1GBELCfV8G3UYuh5OrqGJ8rj8bVr82JfVUGAYToGV7UJr8V5+PKyPP7C1ydfYm
G/9zk4ygFMQgaDdyK/KrialuDSVKjYHDCFEZJCDegz7fu5RLmA3eMSv6B+myKpBEtOVAEVtTI9mG
YxDHAk7khd4OqoXzKKfvYZe+K+UZxYEq8HfV+GXsSapuf4u5S023GWdAKqUClL18TqqdFFbmB4Sc
lpBLMNc9ZiNALNYyi20gdbuKOavbS845BIPzBYqJ+qzhTC5aO9p65zpMnmptt1IHIDH53krpww7v
PQqCSTEeEoY1by86t09U1Gmi6Aql3mldwCv8YjAArWw0CC4UOz5Eev4Qa/ImVV2Ii/pPFh/49pKz
pkoAlagCmfp1Cass6tItDN5vHYGKRuYBRY2T1FCM6d8Ur1r1IaN2FiR66A7fXnruiAFngfulzk6i
M/mqY9qEnj468OaM0d5EXHmAk60FautDctmGf43oDrjGQkdjzoDQQ2FeDloBio1T+wi7nBUGLNrm
wUkUfgl3hLb45g9arFwfUgdGTz+GFqd1j35swgbuvn7TZWCbQVSlxgh3CfIHlbtg9WePkoXI+BmR
BHF4+UDisuvCfuCBCKgA8s6HvOnuRGo4yPWaw+freX8N2lJcOpcmqWSB/3dd9XJdL0/kMZbIErTw
HGdfJaQsBtleQeoCiw7NG6Cl6d3AuG/yIOYPb9+f2deiUT2XCVivp8/qUJNDW6ZAXbTJ2Qm7bVU7
Z5h7zn7zrCJn3dBpvb3i/GMB/CEmzWZgCW0buWPb4F3bganOXAn2UuTBSVE+xJ139C3tyIT+tnLT
dy3/o3CR4jV4AZEHYJUuD3uMKlWy2pKqYccMdbjLfHOfp+M+OiZ2vG4gxwnvGTRdyLWuxyjENaZb
QwmEOaerQrEmxW3jpyDIck1d2S3Z6DBa49bVkBwt7iVXorPeqPdGov4N0ebJQy28R4tcdC6GJi1X
1eDu2y6+73p/Y3dVuCJ5Kde5paPXpbg7vVmaxJ27F8wlUVjlWjDzMjknvygGNWbwaGNZ4z735L0x
Jpt27PYIzTwaFrIkS4OYsyvSNRS4aku0wS+/jAea3XEatd/IyMApowuHk36oiQSM9l1n8TRYGluY
i7qomDt8GJrtOIzLFSuth3TMrLCdTF7qpfxJqZKNNVivfqAc3MVLMLtBCFng4DNAEU57RLaujV2n
d9TCA+PU1M3RKdNzGxcPBjpO0dYzi4U4b3Z/vDDWojXG/M7l/sp6dKwgZn+lc1+6zlpF6UiQM6Tj
A7xRC8n8nPUkoITfRLDeXEH0qSaHjAJxYXyf+UWlPpbYsdD8VlUqUJwHOUGCDea927ZkblFxOUWj
mwbS1DugGByHXlPyBQ3G0lXv2S9Rr4vkleLK2yx1VkmpPkmMIf3BspTv+Iq0PTBilwdruLQdK59l
E+i7giJ6koC8+N2wF1PyaRS/M1hiJu6CqZ51FEDZMCX0WmjyTdzuOISeESksG0ANmFfb0Psejy+K
ysQgU+oML9L1aGNEqcxyXfd/EFY5BFS6TvGE/H6yZ8g4ozCVccT5391o7DrdwxQ4FI3BTkbdOu2X
pvLnvq0DKIRWPa3dq35znsS6WusuuwV0W0rEGuGB4s59IWunRPrcRxaiSX8UnlMbksmKuFfmNHoE
vsEctAcsUxnqY6gy4gLKOMkYAfXjzSg3xzCO3xX7ZwKZ3u1LNdNDJlL+bWnxnH+rx0VJVUtDywmP
zANFw6riqQ7D3sfSxlbE1za3Ojw5xEGad4wkbwsd6EIIdA1AEtE6wTqoQaZ/rgijbKOF8NjX2L48
sox2MlzoilGRfI/EhAWRbfm5Hr1HaXH6ejYsoCIuxo8EVdU0qBz0smZMDGRoZqFB28Bu0n8pG/mt
KIsjgIxTCiTYyVCxw3y+LRy9sPTTNNUBU083EdbZa2RQrhAYjB7Qj8F9SQd0W5kuEqGfJ7uflfyN
fu5DCBGr9qNHOIzn+WMIKuYRyoU7MOMisNQCe/VRQ5tGJ0PlG5Fb90ChDdoCFZ2SJD2nnnsonHgd
0KOHwPRwe+8zsTxLEhKJZhejk+In/XbrZEctYC0dCbCJN/rIPTsNKvOfwrRaWGjuA1ONZIREtIDk
K6KF2GscJymp1MkWo6JuTPKPqmklIWHrbT0p3yN0uDEhN4gRt729ybm3xdrgREQjiKLdxNUHjsRw
Vq6wS91dF4lxAnoGz96py+WffW+/OsOPLPCOse0/g5Z6qtt859rfb/+I2ZOmCCJQUYLjZPK+HTNU
RqpcgK9hgIRQx0EVto0+6ZL26/ZCs7dINE3h1dDxjRM/USe2IvUmNizTYaCUKMjK8LLCZx1tqjqk
xGJBkmoCILy97Ad/1e+vCAQCaYwoiQIVxU1NDjmtyiaShhzh1aE8D37/NLjSXdmlEdWf2N6O+fho
q4W9K0r5m+45D1q4hkV8FcWIFmf9wdHyZ823UWSlFQ7JrfXkW0UAhAXyFTlT92WVfSlPLTS34Sbu
VhrG8PYGLs+NEBAWFBEuqaAKqOpOn0KWDsNQwMUOxXSzfgmkF7Tv0KhU1gZMdXZoLURMhnZhda7X
Ex7wt6fHZLCR97YbbLoEpuJ+/CywS52Xw07vjCuVRt2ojnfySOnacWHkTrP22cyLreKimAj4duPJ
3jOMYk9aoeXrvtqH3ueOdkrvg4q13a3gE2j8bmWCw85ow0GtYo0tSQfjrjlk7wAZklE9MND84vVv
g1W+mb3/NfxUg6dqJEJ9L/7a6TWYwVrZMDqAhKbcvrY8IaiMuT5VWn5rAuPQQBsNkQD9ouKurfi1
bRN+uf1p9KtvI/DrooVJN0OhFD250yNKA5Dm0IJyUmeXF/7OonpYxzHeAmXNBw5q24/tphhKeKqV
s6/pn17rhvy1yx862SrAgjefDXlYOUny1HvtyoWutwitFd4OZJT5knvDQ4i3D8qVvrOabN0oIrdK
1kP/i7lfI5HufCm99+vyTnHTew0iIkaC72q/3CiwClbQ+BfZsbWynemHh25QdoN66LVhwZKJff7v
jXFnqLhgwGiXg9KFkWxiRPQ+1BtH4s54I3INnmCpf0rkH3bz4/aBTzLWfxYCByGcAqQDjKJcXk7N
bvWWeX8ec+Vv3ROy6Wu/A52QVqDJgmdnOA+q/SDmP0vbeTGl6N1xdsV7b3+SgIMn8boLtBOMtHDj
a3K27hS42aKlcEVYlOlpkG7IeGxcCj/18kcWUQ1JD6T3Gx/2bzms38yqeEniEVnZGhI4uFwyVK/1
5hNNzQZ0ZBrtXDn/5ErFAtJAFcdx9UtokECOAscWtZzLX1JmauJVXhoyJerSwe/uk7R8GaXyrQi7
+474UW2sU+85J8nOH9uueDYU9UFDMXvQXnyUXtVO3cluShUivw919azSF1QUiL1vf9aJE/73s4rW
Bs1JYNfTJNQ0gMVFehYSYMKafVLs72V5KqxjY/xsEniFfahQXm+vOUElXq8p7OBvdk7LPXiRxZpy
GkKRDh1wBrXj33GW7WSpvXdWhZmfcjW9izHpQVwICN0nf3welfsehj0VerfKVXaMX++V4J5MB86P
X0akwvzXP5rV/vbP/UiLJ5/SgpkSWvN/YImTtFmroNrIXD5lUfSPkl7sKgWWi/yl0/OfiWzc5Y7+
SU+9ozUqq2HQPmhaAGzttc4+Jo1239Tv8fgl68rdUFufNDRth2LdDOhD0Nhp9fovN1PvyKHXZQn9
m96sLS/ajN27nBlfVa15lCOyRy9Za72zjkZvb3vDQaVZqwfxakQJA2LOzP5aov2NYrYFC5/R6CfU
N04GJPLiv/1E3Srob9vSdvSVrdqFGwvsQZnvmqLZKBn84Boglyp6ksvyuWiKpxa997Gzvqpj++gx
TOoN8UuGoC+jCO9Ou5THXvk9gIqUc0HtqbAp0he6vA+2HsGrY3Ifim5chf7ZkaDpQ6++2WrFOaAu
l42PIZ1y2KqzYwP88/YHniaWAq4pyjD8CTLkKnuPSxR73EFtoTWT96IL45rgcxGX1q1onSsh6i2Q
1FIKur3sVfr+z7pI9MB4JGj4JveKq9PYOgTbG7UOtp7g9Qn8tVcEK70AsG1CA1i8SvuqysHz1bDi
Ggv7/ghy/3exqeaxcZsWENUDyO6u4rNS7uBvaLV2YyaMnWWfMg9CSYRmIlgtjfDVPKZFRLwDkhya
8kGJVnb8ZBIk3D6HS0/+76/gF+C/+PhXLcEykFXJDiD3KsxuKzHNFJPKlnJ1rKruqBTGrqBDdHvJ
idX7d00GeIkdmBCzp+F/p4WVk5U2ZPZRcBKzNQNyy5F3BwBlHcsHO/zMd+Et/ddC0ceJWw7tNsJ9
mZnTy5tOHAy6SeXEewi3tNHfjjWVbRRlLNf9JEiHbcgyqekumLDLIOHf7TIhziU3afZ98JH/ZnA7
t/BS5Ha6jVoaJ0G73KTVQ1199xt1CX4hdjC9UzRMYKBgpetWkBoGmVbEA+x06Ns7irsKm3wPPdSr
oMbI1B9ZJ98lEeySevmgdQhYFIs9ZvFurn8CBEUKd5uMZ3LIUo2agjZ03Sb94UXdQSxcqlSHFPlV
bV7UHHGOTL/X/C8Ll+rSjP1zytSOqRzrGrVHYxp8pIkepCXTS16EslKUrLq4AOETn+X66xg6e2AN
axmiaQPgnVm2W1q6a+qYC696zpr9/ismAWGkoi0RqlX3Qf7zMXVZjPss6o4ZBtYDyynIhQXEf2H3
s6dOG4WSFTXBq4A8gpsm1/qy2wjrGTEwI/hNy14HH1zvsiS6A4uDbkq/l+N04dLNbFkDWUUHErTE
dQ9HzqWqiwyGSwwI88saBu9gvZJT7eCYrwaejALLQs9KHOLkirGiwJvjtADbTzzWaFURlSu/28QD
4O9Rv+8aar+4V8vZWsGSuZpdDSZEk5AWvOw0RmsoUkluTn4jyJv7DiJWHW6x9FzIX3JniWRj9jCZ
WoF3FcPIoPCliULCLPc9D9PYqM1RlFqL2tv2VrAGvQhNObTsbvGXTb59+/4I8M7ViUKCTYeeZgGN
sctllQwJSqMgVRCTRJFiHKtM4cM1C69jzvID/CQ5EGzBkDpOQEShpNTWKJvtRo+83cf4KEx/hRWc
opACugGk3KjXpSSxZWnB68yeLHSS6NExt3s1D+0O4ZjlkfOP8Xebd0FkGWfJmdn6hM1GNvOOwRLx
94x3BWmBl4eAjD7jFB8mOZ7UMqTQbQQ7D/wppzp4tczmyPy1mPFx/iiqENSt9CNgFWYGe5IoJlTd
MreMyMa1dmtkyEqBIy+C7DHsz7W+JxvfC/LxAE9vRQ0BFmTZ2SEtrAVkzezOf/sdEzfQ20gj0bP8
Z7ozTf/S+i++4u3C+kufbrpwEZ42Y/6hQhI+z4CS6qpfGaYlBUWTV2qgjCP6lS0ARzFyFq0lxXjM
JH9dIzUS6sy/QJ/plvHnyFSX7veM/6UIAD5O0DFdI9zbvPMMZlrbTR0G+9SgumMbaz81t2ombUaD
jA6BrIAqIAILBQPTzVLVb+6WM05r07UF+0nZ+vIhE9IylEatgBRDyAZ2EIXRJKjWsvIWQG0fU2tM
7SXrMbeoGPkDNiwaf1PrYeeeXqRj0240BaEjCtc+lU17TzLWKglDTvdRNy7EVFdQNmI5SrcaWG6R
4RNJXm50VItKDlu8DjCqxyGjZlweilBdSUGHHM9rX74AO1jHcPbG1hG24JVs9nu4q7Y+cmBeeW+X
44Zh6oVbf9Wx+fhZlMWIphnXoVJz+bPsJGF+IzDajRBi8+1joT404Z3etqs8h2KDjEZ+F8wL1HIW
7t7cg9P+t/KUt0XOQiU2A4Jbge4SZDyF99NFJ01992hESuVi/jITcvABgOg55IzGlRf2UyWAnq4n
fwn0g4bSJvyoTUf61G2d2n92hzc46VZNskTzMOeP6YnpgtbRFFPNl0esx17QlUnbbvyGSTOoPwUY
NSCkKtEDVSJ3d9s1zi5nogqJd8SMT+NZtwl7tevrlsansdakZp1BD+uoTwbSgTlijX+wGtQkBnMo
EGBPs9LIKxO1gXJ8k4T+XkLdaTTUEzyZTB0RfCjO8+3l5l6uuKvM+og/pubCGopMRRyO69qCkqMw
LTAXQ/2VwcaVxHynZ8CCnC/hBGZfCUOKwkxhJLEbl58wbKpSMjoFlTZj52mvLgRt/g/HN0hzJbS5
1jAB72V931fOQk9hNgAxwBkxFAz9yxUuonGdEqZc3mcngw9Q9EPowltLtWEM3bP23lflRq/1dWEv
kR3NPE/Ccvp6VFgQ55AnkQ/xja6lFYzFnoqSlCFtJQjsK7kAiKms6ko/dUwq3v64MzeXb0qznpQA
Xoepzq5d1AENHuhADIWKFxPOahlu/fqMeOnG1Zd838xVYnoKzwsOnuGaqUFOPb2v6tRoNqkEWMhn
gE2EF6G5VuDz1PaAeqjhxwtbnF0U/j3SPvjfCNIvL5LVRMnggErf3FtWvVUDiiUwMHqk8mUPg7JU
7H7cPtO5CwR05wNzAXCISsLliqXVjj2RTQv2+dia38WskI8r0fwM0tDXUH5trG4PKv1PlgWUDtyD
AcUrY+t6eqv1Hi9GbrFAoPUE+NLt4nMfvknxHaAaVHW7O8v8zxgEPBq81NTQFVv04qZtRCe0a6m2
sUiKOm6EvkfpbtSupb4KnjY82061cr7WbbGvo6UpxTk7Qd4h5Hnw8vKV7UXhwh5Tmc8rGPZEMNtG
BmnJmyMlW1qfdIp6Ms3XkGkHWNT/u+HXKaTQtrVUQOnTiRKp1nq11CNMcRltUfk74WHvEH1oVaC8
0RKZ4OzFoktsM48pGB2mbs2OPCfsaZzQ9Y83uYesr8eoF5PbyvgQRj+YCFWCYT92izwsl72Sj8KJ
QBZawuMYghfl8kYbQ9t5cJHQJsqkrePRAabKHQG1B4K5AlsodEcEYbEwUhZss39ws5kVAq8NSJz9
T3wBNYvelEqULRlhQlTVXAcdyHQCeMN/AwsLNbABs7W3hdRhoYxwBUMQV/v3pYXN/q0wp6Y0WHNG
ZzaC0Nyn/O/YXztUuI0K+Ye6OPXy0WQawM52DRGO1tzpcAssbF9EK5PMm98AZg41NGqSU4c/OE1R
6HrCLYM204TKKJPSfRvsUHJ90IMA/PHGT04CCWuG5sks7M9N5h5tlMpv/5A5SyoEP2AnoxRPpfLy
LBTmxttcRzsyDtunzGp3NnljPxxQhV4LmYmgQBxLype2PxNEMo9HJQAaIKp20wS517QoTp1aaDSr
J3kdyA38JL9Q4NzoDqJwPHvZr49jtGTGZxI1rjrFf3RZRd9tcuuAYEfg6ZsGKWPjUGtMXEJ0UZgv
nmcegmBVc+e/0WinjR8fEnmpIjz32C+Wn9w8rc6U/8PZee3mrW1L+okIMIdbkn9QsJJt2dYN4bDM
nDOf/nxTG91b4s8Wex0YBmwI0CQnZxijRo0qvEqx/5tT41quaOKi/9ShVUBujs54L6qjYd+6Nez6
jz/zVtWBkQXjReTK2ppJnFaOVY0tgFkMQbIqEKXgolxoMq0PQrw1TtGTl6Qj5PpDXH0ZP+fSo7Ts
qdeIxbRa9HR9krURnVD0edWRebPxsniIlyYJen9Kftr23ygzvTwHkNg9XcQ8XgykCisXUBiK0qt5
tuNRTh3Knb7EZxYmNkEQX7cISapW5IpNZbDNdmZ4a2kpdFmr9Fixm9a1Z2yjZSISLIidKjoYk+EK
CTyUas7DbH8Zv0+e1URuobtjkpyJ3z7vDL+xo+D7aOTh5CzOhYEg5uSzmWVs5FQaD/jShLPzVJYt
Siw1Ipr4WNgN/5CgQozm7uAbpwhEXKIFWEek5et8okEANksHBq+H6HvUDsdeSn5McfFo1c6T6HLq
0uIwLIErS8VD4HQ32K/eKg28j0UBrjbw3upuIkdvPK1/Qlx477i5DInB4GiGpWlSZHQX66EO9XFo
gtY3+Qy27lnoqqdtdArwdeojqq668XnoipcgoCnXtD9jucjPflfZcteF0rM4fimx7CQll4uUsFmI
QlIiQoNgfQXISNLkk6a2flP+6DkExmg8opwY5i+qlV4nebp3BmwOSI8LfFoBSq5bOceZNeooUytk
mmLlh/V5wNdcdGAYxeOgekJKl+DDX1x6Al24alDABHFtcJP43EPW0bkfd1atfrFRRerw30daXz/Q
7uJgHFu/anXUREzMintyX2SSasO18eHM2/qK1P8JMoBrfk8ilMsgX2Zmft55ksv9Q3MTHEzaAQE1
LnTcw3RRKhhWDaJdhptgs9FWvZcUPEWLNlyM9GBZXbVBfOAQPe6MfRmKibE1enFEMsPf95dwVyym
1HVq42fFvSE/9MMtykmKfWxihdgAEdjotoj/kZw9OZvLbWsgx8ANDJ0dp/L15R/SpaZnS9f4jpO4
FrLpTQk61vD+w30tnA1DUrnxcedtL5cho1Ku4zqi7HDhAQtX3VRaPW98O/6PB2yX05FD+9qoHVPt
bASLa+l4BrIK/k9z5IjwlOa0nj1wnNc0TIbRQev2rqcNbgDwgJDbgWBOd8grJ+XN/aTLEn31Qdj4
EsFnnQMmw9vrsHechvBaJD4mx7oY1yrT82uVxvqxMzmXG4IEBtY3cjAcUxd1+bmTjFmNHdRBoJ/H
Hf2g1wlyauWLeJQcea5BSZHGM1yoMa9xkqCgS8WunqvIoN/foAbtONjkcjARnBurQMlJm25sa63x
E5myavulyX5izEGBtXY7YV4Suh1H1uckPejOD1bPx9NweV4zOieikLTigFgzsFW5z4IqtRs/MiHA
A2yieo5JuIXnegxV4uPBNmIjRsOuhAsM6jm06PfbL4PqU81x3LL0m9e+0VKnEgXLHs7PSXx+R7mW
PjUhsEaD60d2VqzsFr+XvcPwMjwyEFEQJAVAOWqcq+ewjVkvyxmdhJcoXR4k9EBKpJ8aiwYsCH7C
EVGwCBz6uEUIY+E1MQTSYcgoZvX+351JEcDUagHwFOBHorMGQu5qAdiFkadBGta+BqJNy5Tb3im0
s+TZsx3+Y1WpW9a1m5EtVldhj9lP72J0v2tOdhlUMSVvnkKcJW925DhI3L8z+Ufb385ZSifRyzA/
sTI/N0j/F4+NTUuKZPiSnvj50O4sw43zUVA9IXBgC4dyltisb0afi0BZBsWqkIJpPAH56BEOopTR
8tjwVLwnCPiOgfr146nfHFWniGcijwmiJubkzaj5HCZF2RmVH8WnbEIRkI8vxEqF82CDEIOEtH5j
7lTzN5Ji4BaALQYUdaw13mNXgwQ/gbPPtr7X5/BXnPpxdO1AioybCoHUP3N1TpenFHPUXrF2Jnpr
C8IGA4rgPkIxZZ2ecP8YoaRV3L42DDDykumLob+IK0Dkg3NL9a7Cji17GSnEzyay9MJxhaTt46nf
nAXWOsw4TuHLG2CkuS3Wkqx5JdKIIl43eAW3MP2xnnA5ECQxcUGKQp6NQVyFlnfS7AHlKx6rwGag
Fgu9JArXArNeLYHEyQrTmeLGLxUdq1FomZ1Hw1XxUCX3FipAZnC2xt9lKrkG36Kon9O09fL5rnsx
JW/ULPidX6psgviy96U2Lm9CaeFDRncSh5QIo94szknPM8lG6sV3KEy0y4t6WmzIjeULYWuDUuvO
99i4CESAKIQLiFO4it4PRwldGiulrP1xqO9TZ6E8IdMClTXWL3XWfwvCYqj+544WMULOTdSqBenG
dJBS6zYvZ4KqANQE5vPOo20EjK8iLMwhqQVZxftHK+yukvNJrf1GW07jiOs1e1QA31IMYEqjgN7R
LDy4o7mneXOht8ryEEVQOOG08WAEtPoISl9by6QuNch+5y5fkhKhgYqbAJR2RnZWJJ6TLuRvE88B
0RCLNWnRAY7Cq6J6+vfzIGBaESdAdiD/fT8PkzPDtIQ77M/hdBizz0s7uZmiXtv6fNeHYHuwj+K6
uDWNPWGLFTv+dZuIigM+EkLd6aI9uilnrCs7zmfVynx0U1Cuvs5wbIww6oJqIMzdZXi6WKH5grwD
0O1ZJbya6Ukz04NJkGnhqdH/kkLTz7PhpqlHF/Ro71DZuNc5UUT/NiGl8G95P0OEt61KQ3/lOzTl
UuNytXZ0oxBGgP3Q9dJh1nHok0pfju8Gs7mCzXxNVnQQXuYJFaNZ1/YQ0I0o890TiSvozS424wn/
ktnmikF5xAH7wVrNzq4L58Uk++lo9xYHnpgrtvVsvrQEn0r5v1nHNCvDF4TPRdq9XseNnORaEHO7
d833pXqUOj8dXoRWb8tJMg2dJ1ay+GqCiltLGRZ+xEERMIayl4JtfSNQKaTYWMdQlVZbSh6DPE3k
qPY7PeXWdb42BL1JVtyV/T1eeVfyFH8TTzIPhtfHL4JHYwfFq+WS0IYId/FxsW1W8RfSHtzFHLRE
p2vDq9mIx2gpU/Y4RgZd7OU23baZGlAHOSFgiz0Jsv/m38F0YrfCQW8nS9s454HIyc44eklD1mhW
T/itjBm7WjgdDLpOSdhwa1pSkeQ/6KnmR7v93FuXLxcLMrrAwjpCDSInebMqW900pUXTKj/WObis
n1bYeoKyO2JoWdHdZFcZWlC3Y1QebaW+YjYh7++IqmwQTNDKAQKAKezYl2frkC8NWulO6Vcy4jzJ
KephyLvzwhNBv2vNLw2dwBQFvNQkLNP7gyAQCy2qIMEcO/5T5f2VEnR7t83GjuWxRGcs7muXngAt
tU0EMkJ2bNFdddZX0MZrjIDwY+M2dED3QCm6Kvan/uugq6/t2dRz3P1Dd+srCd4Ni1IwCC6UfRoU
7SYpbSofs3ZP6zpPsvJTe5qb9Fzq3aHqnyqoNgXuoynWlzG1dmcvUdrYGzwC5UkWC21R2mqhqEs5
Eexnla+rg9sU+VlEaksAubdGxJJeeDOWyEulY9z0dwVMt4qGy4+vvY3zApgTtQjidFFPED9/s1ad
ErizKuLKl0vBROnpFODSkVpPnfc4bhtb8d1Qq0BDKwcrsDKGcvpvTRh+EoQbYdPgjOGhCDkQl2//
9t3wmqLyyTaAUggm9v7dUpqkZiQmSl/AYEKuQlWkI24nmADv7LbLWRQjifOfkFcQbd6PFA+6nA+W
Ub7aaUHOFPU/VGk8KdnbQJsjvbrDkMzRcrJeMlKVpmXXl37BIRKp6vW8wPsHndfHPfBio8rDWwkE
ifoW4p5rM/FMr/SsLebSH9EAJx5rJ9qHjOy6go4WcGmIgi61fLe0JPfjL7c79GpZmlOMNF4/ln7b
Nq9KI0sJ+N7Aj5N/GpPutlrmlorjhRwZO0OLZfj+wuKt6WgR/qm4hL722b7ZEXVlJMpQV6XPFmyP
3QxcRcNnPkFnvrES56DYd2N3Spvhzhg4r0gf7Dg/5zloI47XO9fXBpRHPVPQtrnDoKibK96NLMFv
GjGS9yFrdBP+F11+K8WnHvcUkVHqleRnBvJvgl5VF+6+Ga8Aa9bTAZgsmGq0E7Cd3i/ttMw6O+gD
NtH02QG8rmd2LDdIkn6hhQwqLMUhZBQqTqux31OZ21rt+HSKq1QswzUpx4j0ssrxzvCblB2sExKT
p4ImujIbbOe7i52zflFY6wROgixPOX/1omnkjCpsTHw3SJdZ9VJ7LfqZWvVmBpURgWSAM0WjcFrZ
nkJGNCU7ZIKL16XjHagUEgVoFenp6hiZuQJoqoKKkw7hIWKSBXBACV8hAfj4bcVXe/eyYiSEimiD
Rs1HW0N0ZkZPspaYhd8atEF2+YMe4kGo7lEULiAghhGqbrBCQAIuqrXyRLFuyhlmmqhVRsVVbNpe
hsLmIDu3ghRTo3GqJXucx8vEUowLDoQauabKF3f72IZVVLdW4eeSfm0eyqqlQtx7sUk7I6G3BOyu
4jxYZ4mHXOT1GPU3RPCHSO1vkJk+fTzXF/eeeBjUfZANh3+JjuD7hSVFtJGZkoQSQfjg0CVWcFiH
BW4nLs3j/x8h1ta3fTve6tobchKV0Al4+fYJpW7XZnvCmPDrYD7JKW/NVrXajt71w2teKwpjUXxw
0oNW7iyzyyCLdwf+hh1B/wCrYHXn11pZIgzPOW4kuitM44qC0bUueVTmpcRnNTtbc3ZeMlpDqkF5
mIfoJpPx9SmTPZH0rc1lcKYDxLLuWRnvP0OTNAVwFDdnQsbaFvGBwYn+DW8o9Z3X3hlqDfvDfZl1
1P5LljZuYm3i9RSgBNad7MYDF662tphheEC8Evj2Rbm+LhChTNqmBDtAxzbHtI6F1RXFT3lGuEkv
Psdp/cTB4ku59pxZne0F39N5/p7D7l8iybPMaCesvbhAxRPhHg9SINhJ9urGiJTAMZaCK0uWDE9Q
k/o++TH31p+FXmthRfnx9tpeY1Q9BNIp9NBW4/VRWyT9kHBJqGzzPj5UHU4OOMmivXSouTjGEpSb
tec4n4s+PAwmOoh79NHLi5q3NmVIUGRbUMHWyG9MA44ZmIQNkvQiOq2C5thOiytOcRtBRBPVx4CW
+NC4NSaEIZTPO7NwAeMhN0vxldYkvAkuvdbbNC4N7LRLOMj9VYVi2tRagbuUCSS84E4P7nuKYE2g
+WG0PH889iXMC68SqT00NRmccqjYD29CJpUyilQOQe63zW/c7V572AVbYg7HoyoNx0T0Csn9MaNJ
SXRIAcZAvT+IVsZi6GGDUQ1iI4J+nYf6JQ9Ntxz/+fgZL7mYr8+INi/0abEwRWL65hlTAOqpwLjI
FxCnsDyRHToN4ZNIJDyzpHvCdF707epGijXf3pGwtT4QmkEcWNBfxf54P362lLXddszRFH/FwtIV
IKewqE2W/pjS3aAiEoxLyikMopNsP0pNfvx4BsQ2WF351EWQV0Ul3+HE0N4/QBelc1oZFg+g1R41
yUcdi2cNm8mPh9l80bfjrCZaneNQ7sQ4YAzVgrKOaKoZKS+MAaBh6rVOIihqTsYhL+AGZe++3fzU
AvqgBGoiN7NuQtRgPERRpVNnobxXH8rs0GvHDj3iziacA0yO8j+jubhmbv77g59KFy3SNJIyzWsi
Qt0Z+mDg/UteqxzlMTpnqeF3xCFFk+5gnxtRBfV1fCCE0jdVhdWewyVjNjmSONdj+V5A9iHICRka
253rHjgjLnZGfL2s1yvIBk0S1De0CtXVl12CZbaiGhkgtS49DBBAXVPPGrRroQGdQH1VgVZFnVlX
Fm7ZAOAkvhaUcljPggoZ6xii6Dv52kaIyTz896FWp/+iRyUJEMstAEVqp95Dl+gVw8C/7pV2is2O
U+8Mepmfcpq8HXU1+1pa5cYipqKUC9ewIRyRji/flPx7GswuPbBuslSu3e14ImyPSySJliCI0QW7
Jy1SpQ8nJAdq+aVQjLNJCiraBfQR83oKE4H+PNgRPS97nJLNM55+F6ShAf9hdKzm2Wz03gwlRl6o
oSNO4xb5fYZxU0As7Sh0FXOIdyhJWTOqgjLJRKN4XXJl0lL1mjbRBzxE+tmA+tDGA0LxoOIULj4+
fFRxiF0s0TdPufouqt4lqa5Jwpz5J1W9Uj6rkwpKgO5rDA+CIlJgqH53pc6lm6cyNc9nL5wi5BCD
Q2BJgrw6SX/L/EasWdGnvCQ70dFWwMbhJKRKwIipEYuN/eYiqmbaHnsjLvxK2M0ymQtsWRsBKBOz
cpFOxzBV0ArzBVFIeNIJBtM8sbM0dh4FoiKWdvLO/8e0CQluMAbqxatpy/UcB147LXz7a9bHJ92k
bAH1ciSihEklHlBsbVkbjpiOykHtZ/T/LTLXtRmdABZd0aMX1qbXGHe1kf7obMDKUQ4Oarez88ST
vP/AFiaVrH4UqwQssDqD5EqrrdTUYkKNW+BlX9fLo6790Z291pzL85WBMOOg3UlhQtayMrVUTBNu
9bFvZTL2Ab0v4wwcJeh3NxQNFm8MrJ3Fu7EyhIUO5SOgFt5u3XxpJKbdUynBbNDMP8XQ9mLV9Ieo
PoX1HLuBFTwnlX5nx/3ntCkeHeCQrhjPch150pe5UPAn3Gvn2zjyBfCHFR+gCCoz6yYStWijKUpz
HsmimDfLh7SKTvNSPSPo9ZhN0tmU03MWISuJdJiiuq3S/Ayi8DPyar9D1Q1mIDp7L9be+DTACahz
cO3BM1pXamskd8pRG2P6dWM3wta4l3NPmZ66uvON/KBLewNufhnBcSWJ5fPAPX+/Z/vBmvpkSGKf
w4WOv8XNbZzAwf2wJjUT2ERJAMQRnQZ4Tp1lHHQBj5rG8AcGOcBHqB2V8JM1Dnux1mVMh0KygVON
ECUgDVwdyj2phKQaUoRsRnUtt/q3RJF/D/W3LiwOZdJ9iev6KOflNQ7t4Tz+Ax/3h4OCI+ZMv7E0
+Pjs3ZokYTItzKYFo2LNiocJ1KJMTjopL6zMqLnLpfbEgu7c3NOXqPL0yuZeTFPPVL59rZPyalET
2W0Tqg0INZ5IHPeIoRsHG61PqpBNMJHkBgtafTgqLCM+B8icl8NVJqOFL1SGa/VbkyLk0qUheztv
II12qhvNt/qwfNcdbPNKpThISX81NsF9q1+1mv1skk43MmRqSSOvpvsBzDNVYTvvEfA3ljf8blJ6
lVwW0uLqow6DPMlDaPPMlXbbOzM50fJ1VoLrUYWQHmu/EbO8VnLtr6NHj1mdnbVHJMZvuqagGD//
6dom88oZdb0mMHagrA1gje5PFCiADSk/AKe8n8+477o8RRzBHwLltozVT0+1rN6l4fSVJpVvmkPr
E2pQeML66oRHVBL/yPWrUa7/weJhDxq/QKbB94QkEcL/lM5gt71/lgy57lhqkbddMudr3EZPqKA9
CyPXtr23Gu1WTjLMfhAdloMnQbXaWe7i169uotd1BacOiutFAK4amSMXVYJjk5z7iBIhiUSFWcWe
i+JhGv+1UM6JI25NJTnOdUjek942dverN6K9rv3L3J+ZAEW0DPIOEpAV4ge4SgdJFyKvj2oCfhO3
g91dtWb0lCzFg6wDATjRnR2BvBWz9LwzD+KXX8yDQ41IcFwJIERI9iaeCaFSyVQoUBlGHsoaAR5g
nLYqLlZpfyQSizANm5svsXEqNG3nI2xsFVjfOvxC4T53Ud3HGjwxpdwa6Acmqwuz26UcXafA8C2Z
DyONiC2cw5333Vp2EISEShKYrr7GEUG5K7nE4cafAA2ELkpa4Fk9IY8Vzm7t0MdqHQWawao859LO
C29k1+AHEJREKG5hAyhm5M1s93pu/sd13sEJzrWDqqHLwRrcocd0oEcaMOtNLAHw0FLk+qecC7GI
gvr/vHMSXKZdAsdQgFE5CIhaVgfr0CaTZOTm6NtB+QDV5XGMOh/JyUNoN9cq6Bs0Twj/RrNzy1xy
pdj1FC4oJwiKCynu+wkAwdEaWbLHV6KT0KVV0/JQ5Z9SUN0QKzEYLX/bKP6s9kSlpvPULaiuGxRv
ou6folI9Kcy8olVjtsKAj33yXGfDL0Ob7oSo1sdLZWt1OqgTCjlsIRe0OsgVqe4XW3JGX2nIiTgd
xji5HhCUyDCER3/cSPYkTC+hVybnzYirOAU6itZAu0BGS4fgC/LWM2po/rYhhYtw/F+/H3cnRA7g
NJqM17Cf2ZnSFOcIQie4Mpeqfl3q+HznLj3eJ1Sdb3XO4o9H3Fr+r8xyKtokK1B63n/9LsmXUenQ
Fw/bXxpiSEOqcLXHtHcO1/mLEhJ2Zeq9VZU3g14+UTf7+/EDiAlcHXbQuCkNo9qCG5QsPsCb7WdL
9HOrBcrfSxlfE5vdhAbkHas6Z0j1fjzUxuohSYQ5RccXnOJ1pT+vi3bJZhxMrBJla/hzeFseelPy
06Z+wCGpifdYwxs5Pg20uLoSu4ESEuu+fztZnZZomJhdh46ljJKQVV8VqV14Q4imI+4xSmicy/JX
mKYdIYb0PCHN5uEw57LC3Qm0d6lwGotNDWi1d4NcNw5NGXZuaP/z7ycHwR4CEQGpXhT4omLuK5Rd
Rt/CgouFclYG7VMN9BC26bUF1p47/9o0W1TvCP9JzFAUUC8KxOHg5JJkcvJU+nIiZb6tO5RSp9RN
g+wY6XuOFVuxFnA6dEISL4Zcd5ZHcjd1cjEQYGjPRWIdC7W7GtXuqKEMVc7DXXxljF/N3CsL2csW
hKMl2Z1jEm860HdO3Q1I1XptrAY5F6Kfa5+5rrJlfDmyCQuJBL+M8i7Tntswe5zsK6yzYKeqh1q3
To7U/cIA79/n/EQ3RJvmK9i5biTAGNMIS4sIo1SSayHLsUjqJzzp9XavUeJVy3K9v199M+BlEX1b
qyJhNQ1x2QrLBCstHpx6umlMHUnq5qsAOyR7OKpO8pQo8Vmboiu1HD5VXXhvcMPq6bHMyi9WG9y1
NKB1yZ9KznZYRhunOwsPU4//PJy9unOhdkZFEYxI/o/xIbL7YxDHsGolGPM4DRXJTlgprqf1XNjC
6Rh7BQLsdV9nVZbgVDVaM7mUvPJFA0v3aDrfAZ+2jlTgDjgXiMjSMrQ60pMmq+p2QjIQ1G22dGox
HfVSKBiUZz8+NPZGWn1c5BuiPOmIFkWvqOgCc8z+oBpYcBg7U7d1dr95p3UBOA3JCcaKkYaSfnQU
xUYFUV5tgMwBskZP/oxy68cvt1EGhUgugCqRftN3tzq89byiMpmi3Sb4KwLBK9XEM5T+mKjOqaaH
wP47za/6ksUMiYa7ud6TedlcMeAjQooXeHOtizTGxGxOghyTOIFDKOmT0h/2XS+39gHNAv93mNWK
6fuy6HINkTiBO/fRP336DB8KDPUY7xaTNuJcoS1CaynqpBCqV3uuycNo6Cz0ckSNQ5DxLYpGWS0d
Je1Thyq8UJhy/hd6qNw1BI0IfCj00170Tjk9GgPTgGpNnA83Oib3Yjb7ub/R4uJFijvfCQtPGvRr
dbC/7CykjemFOs75B1GCP+sogBb4oAlik1cWohL0ElCkFC2uQ4atd/8VnaSnpPrbpNlj64zfckvv
adNxx3j6R5LmGxCp50hPv0eqvZP7bHwKwkzQJUGFu7TVQefaqouJhDujwFY486Mt3WbILtSJ8SUd
v1lJ4Lb1sHP3XC5pQZ4mpFaQmyC/XgV8adCDwiSIUKnOcNStZ5Wzfi7+fd2QYhLdauSFdKyhY/I+
8DISeQokXe+hOz7145PTITsof0v1nQre5ZdlGJiwrCeRv65h/lnSYPuqSu/DSHBbqXGr8jel2Gr6
VFd7r7RRqhIwIGeOKdJUSG3v36m0lWq0lxqV7Dm5kzNsSML+dnICRA3/9BbAWem4XfysQtz4eAFf
HvMMDHKPOABQLYpl7wcuNKueggFBoL4KXFOCZrU4rp4ds114cWM+yQRQCaXLDab9uqY/yIUaDipi
JKVylUwBhMDvbflIYazJ96wWLm8UnA+QRIUeKMp+ay5uUxZwwxeHHDt16Pb5o+Uz5TbJtftznNfY
e+4prWwNaJLTGchMCEknMctvMh0AdrVdUgac0hc7vJ/MH2Hk06gofPiS54+/2NZaUREn5rVe26/k
FayoOYuOQaXdoVH8/aUJHp3+T95dp+mxxuUdSbb+x8cDXh4lLEhQC050mkKQ4Xz/cpGUEepDhvL1
+k88PfVIVcl4GgXnoKAvPPrbBjtBzsZKEY0GYiNoIrESD/RmNhNj6LLcDJFqSloq8wibT4KrFJy0
5Ypu1I/fbiMUQHsBXX5QWsJ2wKL3o9Wz5FRVg/SXYs9u4aSnwoyRUm/OZk5SlxyDCcTdMA6LYd/k
cX83fRr0h//NM9BwTVQn2Kzrs6bLZTtXQ2Rkovhp7G6HKThFuXyy4uBkqLm7OOlRrqyjPKc3jUsN
R90jSGwcA7RcUicUKBVKBKsFrEvgkE2S9H5TFG6d/eqq56h+WqhpfvymW59WLCbuCbIjamXvJ7vQ
G02pgwXlqcb2wja/arSvipke86I8lu3njwfbSFCgLvJRYbaAP17QzIKpiCcj11CoaSxPpVUwVB6n
YHKX9tGsH/IFC5/gR2kDSoQ/6DwulvwwFuNBtX+rfIHxPDo/dDXeOXE30kOeilMXySDRY76OktLR
KPoUU1p/Mv4o5fhE28UxD//YqXUTOBM6oy3uKshR2M8zSNzHU7JxUL0bezX/Yzi3lTJzCGeFKEd2
J2toqU9/VbrqONHpEWZ77I/tEdEcBZ6hQLzu7wqspar7gJIwTu9uQ7WI/N2NS3Rjh1ujHdyulHcm
eHtEWLTIeqB9tQ6stUa3B4fGUF+PxhMfeOm/RvNyGhBIzpHVCKZ/Pp7TjfOROf3veKsDZE6SpjUb
5MWWjJNi0DxMb6HoLegwJ4fyTwSyPxU/Px5z6xIATsYIHFkfhRBldUZ2BL0LrbAc9yq+p9qvvNKu
5CD1jOa3pGnH0UQzcYE8op53BhYr5H2ii4irCLWFQKXg0b7fwXoG9V9CJdJXCSFlKERTJdN69Tcb
qbpXCE1lAwVfjqjMws17D93Y+rbaK54osqYLzpjaZm0CTMzoVeKa2XOhfI2cb9BYu+wu0fbW7gaq
xMsCKNJUgmARLIr3L1s0g20VatH7Q3XvoAUykty3ykukHbLyKp9OQcHLmpGnDt8bUPyTlt7N2tXO
jG+tL741uvIIchIgrmZ8TLVEprOj963poVEVL25jd4nod3tO1QATNt2XqyfTROx6cLNAFg9EB46C
7Fjlmme7b9yQDrl83ln2W1cG0mOUNHg2Kq+rucnwTQ+DijAkVr6IzCJNemrVCnzVPcnxzROT1nfE
gwnFifxXeaUSSWExUMLEif53/FfQ9JHaTlI6M0HTKdhhq5TLT9O4k9xtQLx8fmIC+LrgmOgXv//8
Tqy28RRyK+Lq15f4cHN40EF0Vserwrzuf/S/Dfhr5UmSX4AYy/hInOJ8cajgy9eR6e/ldK+eahd7
jzhdiPQQjK1rCE2cGmahx2Q+yXUxKK4SPtBih5HQlzF4btVbSI5upuGAch66r9hahRK2U3hefcJI
vJcfq/7xeShzd5qOZn6Sq87V4jt93sUFNzcpgDN8E6RkCazeT5tE05CEzmjvq/nNFPrIS/flgvtA
dJsV8jm2HlRao1rnl+ksx4Eu58y+aZFmC7AyRpS0Otq7bAsx4sXEgVEqtLCSEa9zj478SkdciPBG
1JZH7dac6tuJ4xr32dYtkvxKlu9C5WsDTyYxcjeR8usMB0pzcXYu4M1wkyUs8lYkT9BPfj85baSa
GSkLkxOiOBm2vhyO1OGe0ijHZbJ1Q33xDSn1bK7KXmlc7boKd3buRRAGSomeMXexELwl63z/CJFR
UBjK5863dR3eA+MWnBh66slUCHay6Mv3FYMh5gQWwWGB28n7weYQ+8gavTG/iHwJEE355rT/1MG1
M7tKdmjhpuFsOLqpTilM3pns16v+3XdfDa69H1yNpyjEhIQ3Va77+PELPpqiwbvxx+jzYn1aIg/I
1muYbemIAkEsfxrtQ5W5WvYo295ynlWc8/ofXYLzaehaKglWgG5t6RW/1DTyYjuhw1E509xxVKOH
armvuy+p89jLmdvjLlfWqjuUX2Qtd3Hq8HJigiLKPG2pPLwjlfwQWofM/qH3slsTahtoII6aG2KJ
i51AjXnokYbvcPiDkZVrpBbKT6jxuH1C7fDc5fct7KCP75qLq4b54owVDed0Il3AELgK5FJcdB2W
Fl9FJ5RQCS5mHy4BpXK0ITjncvPw8ZiXZUqajQklKNQTQ9FxsFohmST1SSIhBygQSsH2F6JLMDTc
Cv4meFmZviSImczhj8jYSbw23pfaFG9MbRwNTWc1dJGnzuyU9qs4oqKFotNfd/5Kmu5aHjWLPt2j
K4mbarUg3w24WpBy0ZC4x07rl0QSMR3kZocdGi3CBf8PJRwt2BY62jb0QO1M88UZKKYZjVCB9xBF
yKtL1MnCgnuUd62M2LXCm7w0XYRpPUHIFtpysvo3Y/INM/OVERU+ITw1jYd6L57ZnPM3z7FKQRp5
qpxS4zmCBVovZuMaUm/VOBxmGXEhacIec/GrnSPvlbu2nnhIICIBcbg812fe3GpyXcRm5w/1j679
3DjnLv0SZN6sf5bsk93/MxC+kn0lXewbpzZwA8x+p2Nan6BpiwYxaw+kurzN+SCAKoKYC2bETbk6
nJxqcVDbADSajkpztqyzM9+YDTIX36uztHDJu2no0goJYp53vmbfNbJfxq79rdRujZM1Ik7l1X+M
0XOCJy27+ni9vKahFzP238d7zUDeoDBlg4fBEAP7JJFfLwcjP+Kz1jwkmdfcNzO6HMepPiQ2+/I2
v5Xh0LQ6O/ZmKc9LcXVbtG6qIaHod/IhUmAAeGcIAM74qFg758crrfbiQTmr0A2EVkX/5Pt5zJMk
CxaFeVRm/WAzaxFiUXTMPOOl+CcJ6bm3p/zKkbEAtBSf+uRhGtWrzMFoeByb78jdudibuH3wt0nS
01J9Q1frUA9E+oZ0n5p/DZlGBeucUUY1P1VxTQ3fj2X7bI/l2chQpUcxj0wAywPVORZBcYZAdGUZ
j8QAnqS+dMNCLeQ7Wopt9TWt9YdYlo/Q3VIs2OM+O3eS8hNzdqFtrwqXwuckxUvZvIn6r0nxxTSv
kogwzvik5ye0291Uuo2k+tDDew/kh1D+22sPMQsZfkdq/mwz8SL1dUliUlrL16hMj5nWXGkZRB6E
l7mQPl4m5taxorwGyVAvQDRWR6jhBOE0lSpXhnjKY/szvKkfjfFYoQ3F7XiT9OcFri+tdOpZMaG1
UZk5jJOnh0i8eHRk1Oq10npO/3CF+4mcpG6koG9V/GGBHwzjGBN0N1fsPu1R+dS95Me542w6OFzP
f83b4FaS7ujhSSav0dFB8QF7VONUJTdVdx/YR5TRsiflrj46D1EFy7h/pld9SE47k3AR8YqtDOGb
yFbwG9d7Ra+lMdRqvfPnvjwU3/viwUYr8Vd4L/1o2SW9hfX7zwBkaWJRPeb2jdJcKfpBz841XJD+
zuquDPM5Kr9nGDnHHb1tXtv6+lS5FcXr+iQVhzlUvaYAxuigcFw50b1Kq/ai+MQzi36kYxqDhOfI
OFqt5iKYG36GW2LcW8mfcbwp+rvQ8fKvefVDdUYvVepjHd4ZAXZVKUcgpSAYK/dacJpQ/VPD0C/7
PxAYb+Nwr9ywNVGwMyCiIkUMfLDCGWdZLQNbHYkGacYCkWNLhgdhQuAW7Qsc4p1Lb2s4ymDE2tSj
SJpWmUiaa0oiWQXQdTQduNzL3jwLi4PU+qsl1MXSPfK7sXG/w3airY3yF0XJVXTvDGkkjXKGzS/N
fHP1IuRahNLtx+ttb5TViTfh31FTeQQFiTh9dOd2mV5mpdkLVi4yfFY1kRF9qgAtl8BDjkZfWGWC
qth/rej+d+j9WThGJ6BpJZ1u8uWLE94PogGda1yZaVqaxjtIHge9IZHr9irmW5EieC4RIiIXdLWs
Fb0dWmQTo0A8myycw2VU7WsJFdTC/pUl36NB9Ukqw0Dxa0fxgu7x40m/hNz+h7oza05dS/b8V6k4
79QVAiFx41ZFtCRmG2Nv2xi/KIwHzTNCSJ++f4nPubUNbtN1I/qht202SGKNuXLlyuGfYD+wzWCY
kKgTeN3XfcZBaCa/fA+dQ52bIruJl6IE5qvOh4OTROQBq4Y7QVr8+rnmbyQm9D+4kpN4E4CeU6Kq
6mG8DwIUtYaPGAzIoAq+TNhLrAHBqenb0NaqS5bcbzuLkYmVwyyjaDwhsbCpYuSooCR0iHSu3oNE
hUm+EJFVBetQ1F0sAdKv7S4Q93ezjOYApT0MVdEw9X4dZ99IW4UMAXQ3XGfaW9Qxm/JBxlkP7pXd
jeER1dXBh5LMap3wkvL4m7Px0UkXxxAQAs4y4AwabXBAQQ8I8dAxw/1NJFomEAK1/bOm55e6+s1x
gLBbNExkyDyCP3/tagbysxEGBAAEuN7rRTxV87HWbUkLfSMBdmUJiqJOdCr4qz+T1HfzK0l+ED3J
WoC19EQKj0J9WFdDvbBBmrIG+2dBhdfFB9x7hJkckXK6zwKUc6FeEQdOhLUv9Z6IC+QiVisiJjmB
AzVfF2+7/lW3ngy1Z1Kvmk5LzlzG3Y8tieNzSRXxc/XfME6BtsL+BD/D3n5yBtrV3aJO0Yhigx7M
dk1/mtUb5+Bf6qRQ6GknwULiMN2XOKPTQLAk9BO4yA5O0X9sqjsNjWjICdYLEnvfr8bk/hkPgE9W
dzeCLZ647nh3MMyBcvdzb7/RveCIwRrCdsupE83pV/KKOgSmdBvw/AaoFQLgefqgS2rFOkVaN8pb
UbrtNbMYgnVucA7TOnZ9CTr2nHfRBLJESMwHktGpKV5z0lSPjH5mSyRVD9BECQLIY4IhfeQ+MC+q
zJ+30YXQ3/NV/LXWEzGDjMFF6As8aZTFUxIYAFcArnp/ip/yVZ4lqwvjfL6MJcobZxTU4GwOR/31
b0elrhHGsRcS6emQVp6kxGZRdK19SYRfZJBHwSpKskiRHdlDvLpQde+M1JA2xU+FMGdMFacoSFp1
KOFWmAvb4XwAqlaA4xW4CZUaXyUZaMmS/Bq/sj4kGOCRKTjig/ZS1uRzMetLI06XVZj5mRdoXmEr
iksqSpBwfW2qEM6jknfdafH/upTL8NwyQxwF0DSkTwA0BT2mrPTfhjzf57uk121yO++mo9DFaXCg
2EFvN9PzzkjArzIB5u2Q5kLrm6nasas6We2iaOqRQLJ3KU75m7O8RH6C8gqli5nzhK0h99Rh4R1y
e6952CNSc7cP7G2Ed28C1plb4mTI8dgFRlvbjyXzk+yjghc8IJUdmX/sOL6pcSuqwA02DmA/DHo4
Wt6kFWneMhNPVhs90c+kcwRz/8qlaCq+0kDtg+qIvu/rEMa1YTTdZgf66SEYEaMHwgYB6ygeBIB+
aBCc2XfNAkga1ahGbluZkbKSfBH+LKle+u2yYsswdveHPSkUq3ngggRCaINobwrPmw9CsgKq+axj
FJfYq7Cts4ZjjBNvCc4Rp6jlORkl1b0OSmoSPjtI8wMw7mqAoIFoFeCKQTlpQe6saVdUXZKJv1nq
6M4NhdOeQGWd7pug4VeDTi+H7uBjIgQKMGPYalaWTdQYZIceaQmTajwoL7C075j5l5pPSIxchBXm
3CK3/YYUOmAKCCCKAMdI7Xp/bsT0HimUTz7JeFRC+PW3n0nm3BAn1hNxmMWx/xu0omrQKzq7Yp/Z
vZrQMTkO4OSZDOtxWoVTBWViH136LmwmIegV2v2F2s/HntrJH4abjLhanwZ57MM0SfVAhat3BuOy
nWqrTiv5NAMrCK8rZ0pavUmZ7cc/V3vO3L7WKpv9b5wmKgnMHDTdDBsCs1xdl+8ska5WzqI0tCv9
gtv6N9Lv1+pOGBtuwYde1qOTreqZuMuYjQc4CjnhwcPdA8kLnQn+pxsyzc6D+C393N3v5/gothDH
PsAz6mt/8yBpSaKtAPXK2bUM7lV3rISxHUWGRTy3p0XH9LT7rnOloDW+ULkM5telTe9/q/zkjLXz
m4DoxBYCw9rSxZsCfIW4dz10sG3HHbQkcHOZZvIGzKOyP/ViMMdJyZnkl9jjNxIyTcEdTCdIlEDN
U/Ws7pLxeL9rBC47tPAOr9qHtN0DjZdMa19Srd97cQkrvOQidX7qxp1DBeedmClsvKfJY7G14NTY
ggjWuvmkaN9bb2jmOGUSJ3RBxfsNZXO0k+M0mIYir36daU9PAUcNdmCBkW5I9QuryfukKcfqlU1Q
bM7Ddnthes85NxskMEPYhRFWgCH7WuMg092cFAUpQQWHsYYcQoDm5LBfHsiHO2gKUzugB8OQ7o3T
vfHwc+Xf9FZ8a9E5IQ6fQ9bHhdONcVpIbJL9TLOouvYcE4Qlj7zVdep/HIr3n+v7hpQxKTGRmOuJ
hDq1LcV9NXJ7sZHYCtKv0gBt5BYXtvDjDJ0sF9wFCXMBRhfvwTPXELaEwEjAs+v0D+OmBxp0oF17
iXZNUN+4idagoEyB9Ca81XgQcNZBbPzyDyW6yXQ77O/f8tBtMT0N+rYTDmx3SHYwY+ka4SbUACKo
2nHjDe+der+tSAxjlXkw1bR9YRpAMtr44Yz9oOMCvKHe7r3Xn0fvHCChh0VQdE8IegBBngYP9khU
TQgZEG0dnIraXTz1HPdXkfvzQb1fFNFNU+9Nowtq8CG+kggYYYqEqUzKwW6Rcb7Q1fLCaJ/nK5Em
4d7OugTbFZXiV+oNwOLGMQ/UusaFXFFdRwck7SYxezW7MOhoBH2B54AVK0hw8U9NAUyMG3XiKhfT
un2zF35py8nRzul7qtcl6ggMD+TcAwJb6m1KUA0GXnQ1cHYLF67okxnecC+643xH2RKxwgrmFce+
r+OA2ArUQOSn9g54sCZ2x/2kHtck4sk6U7EYSyal/iZ1NaTc3pFFJ4ds3CrupQkRkeeU/DHo4UrZ
Rdc00E72yvRADG/bNAmeUQQxagtMnKjOQ5CttCOKWjbYm+1AQZ9AChFAiw6H6QUq/a4F8LI+aIbi
S3HqPOy2Ubc9lClAecqNzlm+C+aTgOc3YNEC72E5pFnQDu4o0t2JOtXI9/BzA77ZLOAsRPpJeDme
kzJVvwkn3bjva71QYzV6GI97xNST+zLgrLALsgtVfUv+HDRBbRRk0DNQQK8TJJVexwkpggbAeO1H
6vAqyzCsIWdjyZATTdnfWTvFxxIWmQdthe+tWasv/26XUeHgvtIH5/kYZvm1y3XRyXagKiW2oyoz
3fAmQ8DYe6XLLnaBvs51FwDiojkRzArCSk91oG2mBPouIH7G6Stm1BhLQsquh/pb5CxK0CmVXrCq
9/G/7zBDrWz/Wpc0PmAPnuyRbNeY23ZdsOoMYov7h0nr5QuMSHFnXsX+fJgUVjLcT4IkHjk7/7rX
0WZ+VV/o+jfsF2rCBV+gYAjnOj1fp6GrJ/uWUMnOoWtXyVtQajOOQ+Q+74wTrcCSyGpv7oxuNOu1
4Qi4p05XmVRGCxBYO039eP3zrH8jjhG/zAojVg8DEv4DX6c9AfO7kyighwzLao6QYYOJQ0xi/6iR
LgsyJgGWpmsghDXK5Oe6zxcZVUuKRgEOYSc64bV+U6R61qq4SUDedRcpZbjScw+oNn/1c03fURyL
i/hO0HfIgSbs5rflXGY9l0yXmMZ8r5yBh7BO9OaDlMl2Ve475k43/FHdppdsuN+P7W/V9r5Wi6XO
U0LBgMQfJkdLkc1jNVzWRhHiflDY+2F55Sjuojb6kNth/HOfz2GzYFyYU5BAxUf/7DgfaGqgagV4
bdlulu+yWdykWxz3xx0nefX2zVSDyIPrUPU2XTKyodhbFGlx1Q66ZmNG2XOVxnc/t+hcUpRQeUNE
D4By2O+/DkcQlUW38eHk3qGYd5vFsAIeKCIbCqrpvZKyxWgXeOu38/5bjXL/t3lP61Ib5BmOOGq+
BB32vqNHj53itXZwsY6Ca7dA8tH/RyvqX5Weau2qBm+vtKWb5cD2CYf342bShBh/G3fS0TNr7/vj
XeBdG0P3Qne/n3IInT0TYynb19f+7sNQ0529h/9PdJgMUsIuyt1VHuNl4hvk+RnMwzgZR2phlVlK
UlLD1PXG7mWP+Gy8kb1+yanlVy/VLrDeIybnV3lCkJFZ5hgXYcGnC93QDqHTcYixO2idK9ffe2aI
d6ozWLnZMLOypEwmrY+rSAq6PeKfnw9nuXNVEOs1VF27Ldy17w5Ib+6kO46v6UPZVgOyOUUz0L7e
2qBjNWp5QwjRz+T6zcZ8BHTGVCfBAGRh+DqaRh72SSSPrX6Ii/TBeMgqc2dMXPxu9RjjTr3NDrul
3gWzcRGS3DLAQBt5w+2FVpyf7b624mTf8sJdSigq5ysit0bMl/lU3joavsohYVVgy+p+Owr60VJx
g0sc5DsGLZoK4nCxaIDn/HUAQv1gRHlKKoDcLNNiErnaR6U0GCjd9MatolndG45rxRgpbonS4rB2
lOHY60475UO3RwhbcoF/fMtPZesk8bRAep9qgw/dpMRJHyTbIsLdjsqiEDdnNfYmuQv3Gmb3UTFc
1ZXhYXTx/t3oOVGNgUIAFIpBKtfTM2HT94cDr0IkdJVmUhhKx+xn5bzVduNhWC57RupdkBW+Y5dg
EXRRI0vazFPYOFWp9V5h9LBtHXo3JOoap4Pql6Np1+QMnHaa5q50k9nPxCYnjNOF+nuVJzsy/iI9
vUHLD74qay/wxlU3ttxEH4FkMgb16MKQfqOUE3Uj8dSSoHfIkecrgWH4PmTlsIsW3tVmgHqbLQC+
yr678BDs8R4r7LBMTbLDfBSkOA6bCCc0r7503O+fH/qAbMfCQPgslH5mV9z1mjpWyVxia2BeRr1q
oneC632KE3U98KdRj0NgFSOXRY/Vzp8GmbdpetUadSr5I7H+eZ3ua66gLPcxhzlFP7fDPML93Wgf
9Sgf672dQV4B/ynQng4qnkRZNd439VPSOxCPHBv4gvabq0zHEU0vvfsoCnp4KSVYfA7FVRD0J1Fc
W70smmqZtgLV+GD+POnnaFZE4IjCn52ZXeMMRM4hG2BdHyI5gHjP136rPxpBPBmUQyDQFaMydQf3
NqPZBPvdouvW07BSR3vVnZVe1OL33S+t4C7bxYDAIFU53dyaxrU7VQ71BXlR2M0X6sR7ARAQ+BEe
DOJC8ZVa9iAa534OGG5Pfey3LtnEdmYnLUc/D8c5l5Fq0IQD7CQpqY73fxMaSq3uamSICu1GL+fh
bofDH54xhHP0ov1dQgquQCVypQ2vy27314W6zzgudWM4ooMseE4qJyJS4e2UPG7wVPR6JMgNmkWg
hvNDpD/5SfdG0+JrgwgHhOZFkxpWR1yKe+F1ftjfcJiZerqDIcyrLgz7+T5IoxSJRGJ9sDhOpQrH
bzO1E3YDu+k1k1IpAfMK71qvdxMlBVHfSvmUbDvdfOTF4Yfb5NtBz31pyHDV+pdyqpyxRGkJgBTs
xhxVODt8pQA/qnZ9I6Mlej2086Ka7XrqDXDUplLlVt6G89JxLggvUuQp0UlQLdIUh0dEga9Vqo7j
7feJHtgOITccw5y0GMf73Tg0gulgeInEv+sgjkESwwuaJDEOX2sLVKNN/L0S2GH3OcbufMh3GHsf
h7ub/Uu9e/+fUBv2PtSoJMlAOvtam7qP3aJTeqEdBdHcL5cNzhTKHjTSyhgFDvFYbTVLnPyq6Q/N
Yac2oyGa0OawipSW4JImw3NNvwBac24mkRWAhx9jzWGN/fZrm/QyjrxBp0MGaqUcBYPiqqMeJkYP
q4A3WLVEnuqOYnGOB7e/XYBAdUkDeM5k0CuDeEYYJgptNsOv9SdZV+OomAX2AQNz2majjrPSauUC
kzlf58QMSBQ+wgzxlr2TWg7NUMvUA7ZsJXussrvM4BTaXpMQZ3xhis+2NtQa+DHAhXGawTXnhKEo
RafvgUrok+owNQuszHHnsagd0yAVCSHvu5G+2jnehVrPqZhKBRxZY0+XTFZfxzDt7gMtVXTfTgY4
iZeloGCaSieeggy2iPu6qTgXZKXzVUqNRNbgGUqQ/ZkOrUl6vpK6Powhb2divO2o2a3qtON44F/H
e+fClvnNHoGzE3IHBxoY9VkEfAmWYapFToDbuxxJQJofKAtypK3yWh81LKHdMB8N+4WLj4T2eGFO
ZQl8ZUkS34BLOEtE4D9PTnkt6JNVWAwC8AcdO8Zpve8oN0qI9TpvrzxDxYW5HPd77cJXQ7PNKzwp
q/DCOj07WUNXgjZAfA+0dRaurPj7xE0U2uA1uVnAeRuj+mVEg6XuGyOy/WzD4eE2LC4IjN/VSvAc
JxHxn6Xyr4QVFdxQCpgxoUfE27RmflDXJIP7tfMMO/OUVRy3j3vn4+cB/7ZWDQGJbLbGeZLOtFJ7
HjwjsMvkQ3OKkZ8cHrvq4TaIDfL9Hu5Ih7z0LoZffDPJ+MTCGhBEzkPGPHxQNcNhgKvCGHejoX3Y
t48GB9G4w8T2qwc92P7czXNPCCQPQbHF6WpALM/pduANQ8TuHCcedLfzsBpeg+sciEABskN/1tvt
7xulnNSE+Ljhx15hM+x69W1S/A/2APDUu3R+gJmWFp0cC4CyjL1dQIxgDKZTXzncFu3gbZCG151e
fevtFVIZ95cQ+8OhG7wchpeSdH2zB1H/QDzpUdOiGz3hzqpRskHXiBltmFma1lpaOgX6Zrw3c8eZ
ZBkZJ4EXHpAdDE/XC6zlPDiaWcApGcQtDiTn8d9qx4uKA1kp7NKv553M+QBnFi+n+GkfD4qRVjfP
Va811cNgXhjxeOccrJ03GMVAm7u7aip/vZB85VGuDsSDB1MCBpqURDOdS9ommYYTPoQ4LplNMd2d
Gy7i4TAoCPRFWEFQrsPDbRZeDUlX6Q+i667bu+n6xjhWPXtX6SM4yLXilCaIIeOOdxH7Q3aUs6ag
FGC8OKSfJTbSOlqme2mDiKo0U9ARk8yboiBbqsAiF71yFlYKDoTGyEvyKzcdPra4PWeca39eQd/O
nY5bKOsVRHB23K/8qfTAuXc9QSZvi1EvalYk9LMz0Bslq3DoN9Mybn+FzmDTyw38n/f5uBgsMsPq
5a7dT0kIorxqkfLcVxNyCmg9K6SIqm0vcNGjO8DpaCHPEi0tSSXYp782s8n9GJQ5x7MH+fAm97Vb
P65XpTpY7t3D0sO/MqxVF797z9aSrkJKUc01+5hszHRYvBqlgv9MuuD8QkbSrLzZd7Jl7Wd3QZxc
J8NyTP6fUXNgtm+GO+eu003f+5Wjm00TL7oDwGIMfHRjr38/QDoYdapwmag5KjWMfYY/vJT87xtR
BIsyyPsYN3A8P+1qFw1wNtiRNEE8VtMaB2g3ZxERg1kAOuCbO9yjfyaCb0QRBAKiY8CtGxIjcyJx
ueQ2SBID3UGVvjdpeDuAh+ZFcMeBdlW3+gWNzblBCXahEwBOFibCfMEb+zqXUb8OQ4J7SRHi9m73
UfmiDw/2rq2maW9PSgFi5YKqP9kRTOKSbC9tkvvDTiXOIu8SSw2IawhlFmT1+HkQvtky0e/TGonX
QUY6GQQ/ddLA0ElcEnY70M9zGGfzTlyMqhycsn0xcghzLC6Fi/Vk+z+la5SlqHDgnuc4DnWyKz0U
h769b5aKXq8MbNPDwCksp+kqi170jAbzwch35fUud4iiLIYPjQ4gZqERfVMNCVN1O+DIhpmtD+8P
beWNvKrj4Nji84xC5FGqEyfu94iz6oAznxgCdEkOhtDpxfNhGxAeuWvf9LgZN4k6TfP1z4P6HS0P
CSsQuGEc7U8jjXM/LLpgI0NZ9M2D4dpa2K77cfwYVumCSG82y3ow/rnS70RdbIP/qvXkSEr69rxX
pgffJrSd5ForgOfneOo5h8yqh+BykNlRzy5wqO92lt/rlIn+TQUTdNoA9ClAIxoluvbDDqoE94IA
K+vijFY0zvMixiLxnLBq8OTL3HDpVheMFVftPqe72DKc5M7ZFZ/bwn+8Hv7TfU9Xn6WW//wvPr+m
WVP4rrc7+fjPa/+1SMv0Y/df8rX/fuzrl/45eU+XL/F7+eND92nM7+kjX4ql9j9bZ7/sXr58GCU7
f9fcVu9Fc/deVtHu2AT6IU/+39782/uxlPsme//HH69pleykNNdPkz/+vDV7+8cfWA44p4iD1n/8
XsmfT0hH//HH/9pWf7uuypfvv/f+Uu7+8Yem/R25HlaCghIVJXnf/vhb/f7XHfEZIkYA6pMkDH/8
LUmLnfePP1Tt7wZYvqD7SIQXWSFgUWVa/XULh0YO3toffzXsyyz+a1b/llTxKgWaofzHH0Aen5yu
yXsHAix+DGCkE/8Ozt1XOgWOtVN0EXVsxHLz8fn+pjRvfPP+YN5vn7fPvpmbN9sbXrhems85n7f9
UWluu+Y9WEPm1pf7XFctuceTufn8jKRiPhGVZcbmdWOBMGTubJ2PT411+5TZqfmcyvtyFHNRnorN
p6H5+EgL5FNoPr09PgLIYQ3N7fbmZntPNSjT7fvc8keRrVrPz0Opi2IUKzalnKc/v6uZC8180qSM
2Ez54ZlnapY6GqsaheZbbb7p5rXcSyn+Hh91KUs+0ebYXCiWJg2S52VQ6uNHadtjfRuai575FvL+
7ZEPpKM1F2/yitOzffv4VpnNROrV+ZOxwOz056A80QjdBA2WsqUsafAjGckmPbOinNpSnovXwFrU
1qP0vUcPHunKghp5MjTpUiP/11YxPj4hT4FHwzcr87HDcz0zHR2qkV+YHe0qr6/kCNQfl5k1eIDD
c9l5Nw6kj0bkn+TZpN1QL7XUjCCyDWMtU9cFPWrSjtvx01NlLcLCLJm8nkluHz+8BrQ11/EKNN10
XmhW701d1rHpbyvdDNe7Tf/6cKNetzcObXHR/1q9yvQfg5kyd253SJSqGS/zZbJxEOtdAox4BDHL
TMblYNm6V7o+J4UR9tvu8NZp5kk+R0Pv1NdD4g06ZLozAUrhqB7Pe9N6UlrP25vhJ0U+39+75jt/
95NeOquycY3Xf2qVQqLQ8n//tub95xUoipvbGxeq8s07Ia57aD1wY0udOBP3tpcW1iw3ZUi2pOAw
J3dsrOZ7a97xytoI7CMtmtvclKrv3t9ducWL55nubbvIJ7hJhrfaAkvxcL2f7fhRWQlC3jokA32p
FvTw9vZx+3j7thDqo6x7SBHkGXOcBYBch0xFOBrYKhH9IIBsU6mMTrjmGDQg85632xs+HTvRpSdc
kB5zixcsuYB9Wdh6U6hnGo2l87KCuC+EKWTK4jiYd+/c2LKsMV9brOutZ20H1pZ7xxVxfGrLOr/Z
ss75JF++oTGsHqlban/mYQZyvWJk7ktrS7v4AmXd5JZUK1/nl//GqcWrfGvW8nLvjnpr5ip+Lq37
7TZnPV+rlnpspAz8M7UJMzou0c/aKPXY53tmnzeUDgeiwpst/46fqY8P9zdjPxpFqoXtqrvQW5st
X1sj/MjAsR4+1yWFNMwLjEZquhHet03GEN06nuPZr75jxchds3sPMr/ZjOi+VHizvQaaNtvc7Get
rYyq0WDi3HZutKfiiida8+Y4dixxKZeC5VcqYZ6F4QmbkXdDXuVHrnxepzlbmJHQwHHwdTp3P3Hs
exnYA40WOhQiYPTk5096oNWfY5IycjRQxhzGA5eklHr0RP3bm0/qhVhjS74o5CLdJbmyLRT8/n43
MzaDlSGQCup+1N9PC4Uo3umBB2TY7ngKarnbbwd4FJKCjAxVzxkrU0NxZWoLFCuTeBqzO4y3W9ku
IFn6IoR0pBvp5fOW0aNxvG7HHnxciIn1+77arO/ujq3BOHMkbXnk+G6MmpD2/jm1nkVPuQcpMc9b
6azQE8T29CwPsVI/qeL+SANSP639nGzZqPLjaMsMPMsucv0skyo/Qy7Jz9uvW1meQ2n+0Lw5thrm
AJGV5ucy/+QjTKx0Lze7Y+mg9PTmfZmZL5ur1Tv8Be5yHOBja4W1bnni2Na793Vibjbrq9f3lWNL
mV2K/4ss+N4d9E5TpR9wl+XyZbm5u5fpsSfvr3RwbzKH73tm5L1jHaCJg7TsXeadKrcMM3SUSx/w
E5SWPQ8sGShKfgeoisdkffrmarS5ep2sVjKzFLu6W00iM7Tu7j7pY0v9cpNZl07ABt/vXmVVysN3
d0faKy0IVMgVjMP1ZvU+WXHv3YJy0HXd7Rf7qTOLRzy7eielzeAtWwgxEeFmBtvXnQnRUcGKGt5f
V+v1hDZ80uKxkyuIjSe5eTBnoJrYdPwO+GTz7kj+0qi/fu5hC0yQZ0EIcu2T0x+JAzoYd2nf/Xtq
0W3GFcIBIk/+5+kb3m8Zt618TZbYcaCgqOOXhfB5/GY43sobqZJ1tFpNViwYmZ3V+2ssi6413ycM
7vtqtV4urcCcP3jmr8yczz3zozZv+f349evlZelxh1ua9TB/eclM7BhmY3etTWYuN11raZi8Wq21
HNX2aNNaq0jmlcVH199lyvcmc6RbvEQmN682/Fs+PLwUJhVJnb8ertYbapkvN4m5ftgsSSo54t3V
6mpN60wAVszJ6/p1vYqtu/ULdUKM680SMktG88B8Uc2Hl5eH5Wb58nDrmQ9zyK8wA94o5nK9vtpQ
3nqzjihxwJvVGgKSy+v165VhthaWZmk1raJPiUnpZPDlZ7l52bzMVXP5spEipOE0lHJWNMwwi9Fm
QLuuNqsVFLB6fV9TrNDj+9WeYXfGVzy5Xl3J1VVCwfSpsteT9ZpW0JKNwbVmvGRZUTLlX62v1iv6
dbWRobq6Olg0iorpLXc/21TbNI+ecmFgXi03mxH/rWgBC1SGbLNpkOwYheXmdYJbl7XabB6WPL5u
KW3NyGTmfrSmG9Kjhw09ZrgKHmdEN9yEHfB++cLE858qq55nr2iBTN3xgWNrRzSfi9IHgxsUZkj1
x7bSJBlern2OPG8o5NhAKYYRCmGZMHHXfH2PzB3DNHm963BNWIssR1mv8p5lxBpfUTZDsZYJgToh
0ve79cOvF9bvZjnPzAkP373MqZyRvoJkZG5lNO9WwiwY2PUaLmDRmg1PTCajl7ljvjBYXDj2Rt7L
WMgvfTy+H1V7c+OYG1KdQSSZCQ7HkSxkjLrHz3K1sTOTtFtcY+SA2jJBVuVS18L/hMcjKCHmsXJG
yiIqzUygPszojkzIyVIFvOwDnVB63/ugUin+8+9zrqUM+WlZXeSNpxzhLK/yRhgoDPXIU9+5QjuY
9kxu3rmzyHwwzJfAzKyHl8ZmzdI0Wbif7WbdNscGI2VYyrhrsaLkrixqqbhrjTLqJM/dI7h/xIWl
Q/Tvq9qY9b2X/hNeSjVpvtS5+lQXhGWYGR2orOzjcKuP9FGxMGbSPlKl0tyONbSGo1f5GNippY/3
M2d+mF0TzW0akyFbrpw30mN/1gxfYUKLpCfgD8EHW5M1jidQ2vpVyExuyJD+9d4xWYYssteI0Xml
77AcfvWlMTNm4J/Bt0Vw+hTOckua9cqzQogDCvp8pXR0ZGMhw4j9AvcWK+RRx75bJYsVQIF8dCcr
w+4ghLSMOzi1FrQLAsGxhNJOGK39CNA35n0/UsacW2QQ1bFqfkSTGjbnmAljimqFaWJaZG7I4We+
SutKUxutCxNGqJqKkFBto/41H2TWguOkFXyrMh+g2MziJAegIiMBjxA+JSUytyypiOmmLzJKsMQI
DuwzHozL2jMTC/qKTLavrVxcvqbW68gzs8kv104gEhkLxjFk/qXKFyjiOLIDrjNgA27KmMv/GS3j
MXm7eXlAzWd55m4CNAANiazjcQ/gZGmVDMMnXX62mKIS6daRNPH0oRseX5PmboiENF8eHj4n+E9q
pRdSgMyStEOaBkN/gT12RwEXIvOFowtteenxIj+UIS/y89ngPxfVZ8vp0edj8sqeJY/25rK0pIev
rwdrQItl/Il4smU1yJpgb1EY2V8JnYosDjjLoU34uOXaEVdcWwbwQ14aPoCNYQOTtR+TCzWaZwwN
BG2YeNMBJWztiTyFnuZGaoaZmW52d72XPDOV++F7cestdpP5zmK72fG1wAxGmSUVywR3bJlC4Hn5
wz/OzObhWK55I7mbWZ+ERTukQYklj/L6kLwnD9m1svZtvAJ4qENj5b40XacTDt1BI8B5WkT5hkPF
wZbluIVIcitl+e6RrQxbFrIsiNiqRwQaem1g9l8PO9O/TW7K63ziz+NJMA7GIl51+eZMBBoRVxKb
krqUSNJFu+R4Kxc/Twq9HEQFy5h79WNxD9hYPcrswFIsRF9RzAj3gLndkeHaFO0NWgr425tibTsU
J7IbDeNPDg2iymGJT5UR4f0oBTjfUJD87HlXjxQ6RkImgJbIT8RxrR4VV6QQMutRE06H98FDcl1M
YtsY90aqTSDYcTgTS6ZXplxo2WNlfgQj1x5OUWEkU+2tLhaDxvY60xoMtr4dl1ZL8lFtkju241gO
Ibb7cRKOPM0u1EU5uN6Hiyi0ycDilFY6ALDYDvJxH6mK1k8Hi2BuTHe3+0kEzRRmpFjlCsWvrVku
QLbAYIxe+uRwNb2lMtYn7CSTyq7HYB5PfGtgFyPAT2aALLAaCnMwbuFFtV3aPlwJ5HhADvo2bvHW
wSpG3Yk/q8Z8d7QbhbNmnM5kB+iOiLKC3NQ1NDJ2x7pNVjm7b8HWbQda0W3FzqxoQg9oT8gTziia
ONbQdkby/FC+JVQ2aabeyIc4k4nP9XraTLk+9sfZxBtFI3hChGCZwDWcEei09n4Migpn0af9uDNF
C1PY4HvMi6tkNbASOxrnE/6scDQDHVJOWfyb8ce72YzXG86/Y5n1a45sz09Pe5sZlpMpU31UjfHS
iNbiKZr1J0/NvH9LWhjRQqEUe1osOO9ei+ps8bh4euL7T4sn1FJPfOQzB6tFZj89Pl8/2aH5a/H0
fM3pz9LW0U13KtT8eWLk5HKAfJNZ+1SNpD/qpJ6r1w26NVlcnbFmexOjsFCJqEsF7L9VuejcG0t9
NrTlp9TAWAkmh8Mk2t30RT8WWW86SOC15cEWY8JWLPAxh/YHIyc/t7IUPljr/KIavP14e3u7fbud
opiRi3/++/XroxF+KcQ7fxCZUeT62EQtiLKRzj2JQoXPtzTzWrGkCFSE3F7Yj6JFlAO/jCgjK2PK
kazDiyiYcvP6T/0kT6PKe6Nh0tUhvKVGqRdZ5SK5dn8NZ/pM2m1w8n7okliyb0YPzVr4VTZxOPra
zTS7rrcJ+aOmnms1a3Wrbg/1NW69ZcfCy0edHt7zm2BEjm44K6k1xrtJituNVQCeSHd+yemBP2GY
dJN3IXswBwPe8elRlFWykns8+iY6BVQ10jMGjqGgf4+oKv86Sr9F1sfnov84FvmQjh9elquX9USO
QB4D/XH79ofo3f8fWCn+/zFASIjR/9n2sHopXpDp/zYro5fkrfxigpBvfloful3175LriyTDwDZ0
wQL6y/pAvPvfu0RS4xuKkwhJnrCj/2l96Op/x0kGbG78iDGzE0j+39aHrvZ3jGkK2DpYfEH7AFf1
3zBCdMXE8C87VoeIUTLuCeLYV9NDhyC5NHT25VwrgmUQgo0/6L8OAmMBlB+qpc6eKFF9phY9tuuk
mDSB9+I17iqtDwezk/Wmvw3cn7aR320hA7ECfteME/PzQdupaa035TzIlLnRwY/Bk7zLu2GcLAyv
GldpwUGiiEcE0e6uDC0wzLxfkkyhrd7yQH2M+v7SIezI6u67L31dlIUdAyb/v8m7ki05dWz7RdQC
AQKmEH1E9o0zPWGl0zaITgjUAF//dmTVqkpTGRGrPH1D2/eGQEhHR+fspifQ4aiDeuU01aNR3pAU
+fhcyRH5+QSBFsqLewIeyr3jwbEire0dhLRfezE9uwPbTnVxXVn5Nq9qD1CZzmyaqs82dWfBbyjk
clkIPKTypl/AWG2zmoN1n92KsV+5lC9zu3oUNdRDa2Dq8j4fAOUfrNj49qsA1B9QP5ittIchLeWS
cGD/Kvth9HkW86Py0GhkdgFS8AEH/Wp2j2DVT31QuMdQSwLevYsKyPVpESbKwcuPjNynIapEEViT
beRChytfKIZUJ20PY1u88ibY8qz0Yg+gZd33ax2YN9JqH7rsatuC7xer7prizwD+cwi8VNkqbEy9
NRlw76UHInLbH6IChcwORPTYTLDVKWGPlUxixKXZo4+B0zixDvSdEJcwDeT4Wl+97qydRmE1q0sr
0rsxNbdVle8LH2wH4ZfXUjd2rD1dwTIqDb6lLjAkY2BePVYVSz1lMval2BharFibPRSmWqMx+K5C
ma6nnmRgLFUvLicAcHmlv8vyf24GBQzZhU9Fjq3pr559hqkpeaTHwrLFroMMRsScnVuYG+A317aX
3jPQ/lQ4PAdR9aqp/UxhXRzVOVyUcT8P+iqpSqxiRwho92HtxqDbHCIX6r0Bv4dgeFzr6UL72/mz
//2fuHF8/k9LKgcyCpL3ebdTSoHwTBMn7Fepyu+93NGJHLL3zsfiCflj5RYPUwcxuzTP7I2nadLx
9sC5Y2KL8sP5AHLqk8/QBbJ1zCBp3cGSHL6ODL0WBXJq+LdfZQaVbfKIFpnddTtvbA+iEof+KNch
KKwLfE2iREPENsltNIs6z1mjGYxSUM4gYELqh6xG966w85s0k3vV9/B7qco1iGWA1VTs1a7KB4f0
G14Ev87PBQ6Ur5bQ3Pd3NLAUnRjvdr7za2ig0Z/9OgpYl1C98H20/GDwdH6gGbbj34tgzmXzEQ0Z
PNfEDj5ZW0LRtRQ1pihba4I7u/L3xiZL5ck4grP4+TFPbZBgdmClTdY3IBmJnYmmB28M90UZQvvU
y6u4N/Q3tB3TRTcO1lMJjX7oFW0K6q86m96rkorY6kDEUQwYtEGjOVhl9kshVBH3nf4BoQIGb6Sx
SwAPrC8974mVGcxONuqPFk3HsN1Jo19bNhJI+UQtAoiajp/jTbNuwyV/rKvoKUecSkKv/tZBPSQO
Mx8XlD5bkgz68tIxizpKF8bzkzKnezOwd4EAbsYWoEwAuxatYy372r5AXJnp0P3n4x5f6NMOn0Lo
quaeK3ZBK1aZz69LEPr6Bjp0Ln3s8uxmKtGitneCqHVKGcwocGPVcqcC1IQhzd6FYqMgKjIU4tWC
805r1UvRmqXF2QZg3DfFwdPr2GH0iwc3E5fUiD8oCV9E0DmYooH47FinkdiVnbtsahfaIoqEh0m2
Jp6gGXUdmYkusxFWIfmgxlgb6HjTjP+SqSjiShm59p2MxnUFZLIlUFULerToMy+OatLGfiqRCqW1
u3T7al2VVQ0mdPpkmeLZTZ2nkbvfIwdYeXAV1lCEe7N7B07uUXff5PYbG2y+cIJxH9YBrruNfmol
v7Qbj0fEVy8+OzpSUcqQe067I0We0IbtKU13NY1+ad/ZcIiMl90Lvufen9yV18m93dBVA6O5xfmd
eSqHC2ZHQhPKThGs2R10Bo8u7uOxPIT8iDo9zFeQdEReiXMK9iqLjtv3peu9t5ZAbUIFuI9FbrcG
Ii+2wxHFnNHHnlY/h3oQUCpxwJjuiyzxakehOtbhO0HMEYoEk7wLxiZbMSL3MDMGB73b15Xee+Bb
x16TG9jahD7U6AWk/xU5hK0pYeyebaqUvE3ECpHGadzD6xLlTWvqFxl0oWK3d1Hd7XqYaAr7nnfE
rHTefffTwkUWAR7PiFusy61r3cinsgq+gWX3WrHmEIZ841X8UGfuBixDGBnAL0Lk3uv5GSZ/4oX+
syVnp1xg9yakmqidPSABhnHPY69BE221h0PPtdt4yIlcuZ3LseYBGKlMQ5YUIRPQ6rxchUhUIP/n
vUV5ixIGFCVWUG2CBKiUuw7nZ9wNSJzPP6t3IkEIZkem5jIT2lV6Z7vmIOt7yIi5kHb13GrPa3VT
jlAlAS2L1MJeeFa+JH65VsF0G4ZiATZ0EpEtOATXQw1ETT797kb/HU5B90Xe7nnTb4TQCQ9RVAq8
TTe568qDsmSa7gpylFos1yX/PsKcQaR0TMaguy9psCddf5vWzdIidxU9KGSv+EG//T6QYJVRRK+8
Wp5/+1Nfih6BrZ+CZzqNFcuNxhlsRd7aFS19EAVWhHQ6toW+cpCkIQvBix0m1M5CqBgggFtTtFaO
P70xq8s20NkTEH1o4MJki2ABqHe9dMC1i10v9zb9OEyXHvbE5Wuu3WKNECnOcMbsirr0AZCBkPuW
0WK86ksePMNz0iz4cc/ZrgoSj+OWlUX8AGRldt83rEbD18/ZbcgK9WDqED2FyeuuIt2gGNpwmcB+
t4Y/al0ltP91fn7pMaZ8EevoLAsYh4wzy4/4rvdtuZg8xeJSlnRT9sxZaVi3LN28lcsO2fNi9LhZ
6LpByVz5KJRl4lBM7D4Q6Y0/TW/tgGyt9ZFKQ0Qf6vmKeom2Uz9m4Bcmbl3IZVUFFWRhCaqJBEKs
bQDBKgFZA5gNslcVZbeS1xmcGYi3aayy3LhEkFhYmiRVjn8QTk2gSD+iri0lKmNjce+nyAOPiWTa
V5DbK/uNHqvXsMtvmXHWrVfVV9AQw/LNrkO4S9Bh4gB8uXaTwNet36ZjWS47fczz7WZY95p+k6VE
ih1wqPyH+EKkqswyMKG7Oj/jJ1f0LI9xREkVbrTtLrUkpqrF9aLvDeh/pgZ3RMsyS7IMFsdZw6el
tNopcYa+XUaNMkvu9v5ScOdbOXbPzPOfoS4Om61cxDor6dbrQREA9865cBJ9kCy/Wh2z1IWbtvGC
oq3guhx+g+f9dzlg3n3bfvY6/43DCwyK798AiP8GXskNjObkuuIdQiL0MeBt4uRwPWG3fe28jQW7
Pz+Bp25MdHYrdRFb8yFoUOIQDrtxxsI+5ktEPqRus8ktap4hriQWpB19WPJ4zoIVjdlUwtp1Hs+D
NWKKjyYmKkhXWTqxdafSS85zJydsljoQPQayl3aLK+1ksM9FFPvQ7Fq7FfXBrSDDtmwg+WnRGwm6
HgyPpR1DbspeBjVue0M1eDe54vbKMoqgtgCMYItFeOEocU7Fp2MQ+BRMHXCZw1Y5etd45VYADkna
IDE8g8O8euk0B4XKQATLW7lQVqud/O7CFzsGk6+W0ey4rUltO6QazS5lzlqW6dqujzUxFu7zNDyq
jq37CPxxP1iUg47TIn3q+3RNGPCRbuOH8RAN+8nFkZbLC8D2D22zrx5pdqri4/tGOM6wC7R+cgtI
2IFPNwJcONymBXQgyh51Fb9sftVWsG8QKdycP3ioBSSFN/lLV1rFcnSydw7qHy5DxRsNrQt6N+S4
kL94Nv+/zzy7Vdagdiqn+bGmk31PkSz/dkYn2uEz9RuSCTTTkH4ypvdQCbmVKLSVuBp3kEROtOPa
Gx3qdjVqxUCLkOZOZpQtXKe697W7nGjxGgS43zX2uGyEvCAefSq0zdUS0sryg0iGaucI/eTLKISu
LtAIMH+I265+dUr53WQ4H7zR23mefAN5EygqdWx1qfy6ptZVDyue2FOBu8omrHtMAkmaAcUlFtIL
R55znMavpnd25NHWmmBe46sdcYD3jeziyhED2oV289MVKkNCmt30kYEVDAieHj84HIcd6C14sBpP
B92yxynEcSXSb5Cdv3aVWVgtkeuPzfL/ufxPbGz8M+X/nEHGo2XNr/5z6f/j//pX6Z/Qf4A74ILM
DmslUOhxdv6TeACl23+gI3A0BjjKpoAt9+/SP7H/AQ6S9yFZD1kbiNv8u/Tv/QMWkCBrQdkS4jD0
6CrwP5T+vyoTQUHZm51HRlpwXPXr6TBQs/XM8A5qsgTLi7LEKbytP1bhKp3sH5/m5vaf6/Rzhf+r
WHocbXbChKbIMpZG4yFlBdAVUh+aICWAsWd3/lB9a3N6oRL4ZUfjONLstLBHlsNkSAwgaHojUhFI
rD1Y0O2+KkE1foqiXF/zFA2OkRXOCwdJ6jco+uNBGfCwUcRo7HuwieHsBwUTqK6df/tj4jHfu8dn
mp0kYNqPhnX5eIDDCYu7vkHFv6vKDQ3go3N+iK+i73GI2cmQBY4AX5CFW1NEt43qbmyhn8//9DHF
++LpjxSYz+cvCpm8DEKhD6BqFu9VyIONpR2yCKo2v/ZyGKedH+fLQIx3mKtMBFndhQFrwZoo8+FF
i8gHdZqj91o3yIk4QCj+4JVLFtZ81YrRfpt4BkWVggJtAZqsvjZVOz2mUUQnXBpBfA0Vr54JDKiH
ZQT5IVT9sOPWXh9Gj+cf+csS6PGRZ1GZQ/68dnMsZ0Jk9Jp6WbX028x+VHicPHZK28dKCq3ou0RB
H4CszoCFPQzO7/Pjf1kOPY5//GafcqPU6aYUurX6gNJ/Eob5LVh27xzsZXkUHq4E1H/YFZzqUJKf
UGQxkOqz46EKkS8hdW8BjXPCtUFjHv1LFBu9uymrl6QJFpN7SZj4xOJ3j3//6RGlE0lWZ5giT92L
YTfa1511oW946qdnMYxonRprPM6+s4uyg/b3Mrg9P7Mn9pM7C1hp2Zd2VmLR8/ohr14y/+38757a
TLPwhPtQWZdWrw89AFVFcEPDamlb0EeYLuXLp0aYB5s0Rxxo8OQuu5+mnz0DTKZ/Z3Z6YZuemplZ
pAmGOg0RYBHBxwfewi6Iu4u/mhsyCzQD7PioGvJwb1mek0y5RH2y3GK1vtICdjXnBzmxZo59+M/L
Eb5pOstxyh2CVKXwotNobx4lETw5Xlg6Jz7AR0X904KH6ld/1P4J9i4dbytNHlI07lAT956sUF+y
gjtxoM4FpVBag+i0SjFXE018/aLAhfE7tnS6X353qXtxIkf46LB+epOpcEJonZJwXzbhKhNRkkHa
qYC9TKrWlpgS6T6c/ygn1tTHneLTQNSdVGP5MoSdDpWrqRRQsW/VJWuaU78+28syUj2lLX7dBGm+
Zjncjauwfz//6KfW02xDF8ol09QFwd5X3W70xLPbQkqnbC7kM6d+frabtakcx2LQBgWq4aYi43bw
ojur5RdulKd+fraZ+x5ib4Xy6R5Fsuu+t9baGqpYRO3q/Ox8eXnHAfVxnfn0ZS1cScKozejeHhNf
OXGNbQGANX2pxePgrPWz2bILF7kTq/Xj0vxpqMIWxDRTA2/ehjoLEtQvIZM3eZre9zl5gMd0CN/2
7u82+Ucp5dNgVjrKxkBqeO+nEcxYOvUe6Pae4GqayPYSy/zEJv+oJX0apJ80WPMlBuG83jcWmITc
OHDkc1B8892F07LiQlQ8EbOc4/r4PFIPsIMyx9dx4RlUcQ2/baj3Q4KyuZp6+/f51XBiI37k7J9G
cVhTmpBjFAmsE6ypQ4ge+OWF0+PUj892Oa5LMu8EVhpF9N0NcCJKfMsyF379xEZxZttcelXIcqjZ
7SsNrG7BYhddlhadwfMzc2r+Z9s8qtIODRwW7DMJZFAQywGaW/lLH5gLG/HU8882ehS5Bio2iCMN
9/IN0XAZ8QYD+LWd0QsVoBPvYM+O76a2MlNnEVYrGZu1lYEGwvygi9GcLiB1Gybnp+rEd54bituR
cTUePdhH6bSmYXZf2aA+nv/tE7M0tzUpOgBwMiaC/VD2C940fJNxsnTcIFr/3QDHufu0A0g95RB4
yII9LlV3hrlPwuoArO/rC8CcEzHQnu3j3PIKU08W4Nc5CKRKX+W0Ww8jWHu+vm6BUPXGX+ff5NRn
OP79pzeBi1Axwi6a7h1SA9XWtQyIheIC+uDUUprtZV24rUNNRPddb6AO1ML1VIJx1zmgo1iX0oJT
H3u2pS3ZjpPVBHQ/2f5z2omXQflvU4+dcX6GTv3+bE+PvDCZQoFnz+Rh8nGqejAN19Pm/K+fmqLZ
hs77Omt9iFnsq+AnLdiNUfayHoBRS8WFjfb18/vRbD+jecKprfH8gdO9EZK6rw4X7JHa6pJP5qkR
jqv40xqalHGbSeML8DyNkt5FbZfrgSyGo/zv+Wn6+giFZdifQ0CMo4fdIF6iKu7R6ITtC4QGCbqo
jbcg0JI/P8qpF5lt625os9GjbXtg1uisO5q6azcL3XVEy357foiPk+a/yzDwYfvzTTJXSkt5fnVI
c9zrg8Hw1dSIugXop8lf+ZSaVwjriasqrTVUI6MCRazIHhXIfKgL3UCXyL3wKCeqDnD9+/NR+hRS
t2nT80PXuNPRJB6lZsP7ckpESxrUxaOW9yg1DEC+mqkjfG2Ay9mK1ouuBm15tyI1UZyiqLRKARON
A7ioZQsrUOIWcIF6jw6eDUloiCSmIujB7s4C69Bq0V8yUvk6TP6XdBkcWqDaFIbdQeZuA0gJzYUb
h52yXo5SimU8NE2EvzAyOLr81ZRfCP9foqpgSEtnCyUYA/gJR/W4R9d6US6rFVvWS73tr+FlvZg2
YKaBvFIvJGglqNn8atZHXZIC1JIj4v/8QjqxVulsHclU6aYcm3HvN+N1jSZeUctNw61Lr3gMQF+t
01lYLRGEIgFs4KHrxKrw3Ru0PmNXkA1KSkdEdhyF0ZXG9y7zYme5VxImZyMhq6ib1p15lxH8KREt
0Yw9glZB0gO64O9ePZpFZFZELNSSVYdMo50oPeFvB9fzDkVttRfCsnM8or56/Vlcxp2/tEurrQ52
VLTy2qQfJmxVYG9p45fFoon8sobCliuvrSJXGzNlysQaE/Rc6gzqvRWIqMbS6vf5z/2Rwn/xQPPG
cx0UGg67x+8d+yskMwu2vL89EgqBIwAJrFpfskg8UXqHPdGfYWFUZVoBgDkCgxVHL9VruZvSRXgb
LPt39zcggjJDa2GR/bjwYic28Qc45NPp4XSFyHmG4cKr4Ca7HsA/g74NOFVgiBYgBJNVhjCZuMt8
M3w/P+bXSY//gX37NKTqRyugnI+4BbQPfqYfIej+dP6nT36n2cJxQMQYCHL0vViW9zSBhgfIvSW4
nNDwAZ3NXnRJuDw/1olDcd6qbRzShb5BFCKDdS3b4BZa8SvAwF5o2C6NpP3f7bd5Z7Xs+EjTqBz3
rshuPNE+ad09aBcmPeff40Qom9tr5ykKtJJDL9RvlAP8loS3cEqqpeJKX5iqL9vaiNhzu6FatpZ2
3ag55F1Wfm8y1UIzBk43v0ggqu/4J+DqlZOiP8FAlUs7e+VFU7MOYA77nPooeENCuf9FeeVAGsG2
QAOBzTuwhZly/W9StUUV523p7zNwgO643aUvDe28Xd5qp4f9pRz/6nYGSdg/Nyf09qYJFlXDvqYv
Lf8upFoK392x4l86ddCb+1rQ7MTH8GdHW5nbfaCRZey7cW88GJCFL0N2qT5xotHiz80ETUOtvhrY
uFdayVfkjC0AVMwLrlwi9TVC3LACvarcdmkPH5e8DBai7fK/m7twNneZD5ZM5WKdVd2NK+G6pn/n
/DYyl27OJ8JKOJs6Fdq9zby6PIQd9xJaEXrVWWN7oS526tePH+xT0MqcMJpUwcuD7qQHd41q2bqK
XtiCx8vAF6dLOEsFfXBPWuk0/ICLzsoFMI5ViFxBB+zdjR++pLrFbvm7G5sfzg4YLxtwE0f375BR
ELIqsWyA0YCw9oV3OREWQ/LnRKFUCSMW2iKt7WBEf5DsMHgbCcilmH6eD1insoO5M0Nj2CAl5utQ
A4/zZiZfrDVtnZ1IJwsGlES8VEGUHoCZsRITehXKlqG7l86I/65L+boRXX3hLDsurq++3Oy8acYh
p8L3moMNzpPyqtuaF29+E92Gxr+UcM0kjf8JWUb0nJNRwlYIP1cdP5hk+CA/IwFaectg5UByIoRK
DcQJtnqt190VSkbg8p+fZ/dEEjqnpqAvmnoE1p8HuRiX/uqHE6s16NZLfpRsgvjLtZu8PT1AyGJp
Q9CAxA8/f6oLN84TcXDOUOkEl27EC34gxj2wRiOTV+UdoLur8+92YjvPGSVQTE1dexiKQ9a07Rth
TrOSXHkXgsWJVRHMggVt7RQBFaGopU8p2UEkM8kFqND0L68fc35GhTqnkykMoCwDIjNQU3HWwLUt
JPxSTDr1DrMwkU8i4G6HIYw/LjTLEneol7K7Ner2/Cc4NcAsUOgQF7s+rMpDn12proc5RROnxElk
Qy4s4FMjzG4qtg1vZUnwCr5d4EIIlQmkDAQ1vbQRF6LdqXU02/8dPBB6WqgP2sLdFMBwraovPP2J
QDqHv5s80jwn6CpZ4egtKgMxgKwodkYt2zxcQgz5EujwxOkzh673uMIVDmXFQUuxbb1gDfbHdgSF
yxnQXQcOlbdkadyLZlen0pA58Dyr8yEvnao4IL07eD1ZTBEQr2UIHYxiXSJxlnmVWB5cpfziwmR+
ec2ByepsNVuiE4E15HpPQ2iZAE49oeSyZDelWP7FasYAs9VcgIlVspClAG5CAbUpY7Abk8hUyGv/
Zr9ghNlqLp2cMPjdOTuawSLWAbvnXTV2uCtQC1/RwmvW59/ky9CLcWZLOtS5SPuyh0i3jiDVuh16
FxiLC0ng1z8OYf4/swOfVR9q7WIf5W/afZMwlQgvtS5P/fbx239K0ewx6oBn8p3d4B57Yl76LANv
B1+7v0I9uN68DGqjVwLOUGbvDQoffQaSaitLMFiz1d/MPNxN/nyBoClUykZ4ilD4qsR57T37U/uY
+8D4nx/gy5CCFzjO3KcZGm1BmzB0yc5ymnBdR5ChgSe02HvSH2B9nLNHK6XRhfV6arBjyPw0GEVT
IIIHKtmNumjvK/As44nAXVjpzFyJDl6eeSbVw/k3+3p/w8n6z8EcMhlLDbbYszAEcs+8MtioxSwr
XkYLfi2+V6G2yv5yEc/2eto6jV1Jq96jDbUb0T2Lxx59OuXLCwN8eargO822uhzDfhrQzdzXQl9B
S35X5P+bfdu/ckn89Hx3+5XnpIIGO174b4WtrhtO7tAcKhbSrQ8kkD/qll7ARQBVi+n/r/TYhaf1
n5+l8QB6HPza3ivuuMuCCXlnj26U3kw6D145btKoA+AyOK0apx1WuaVSaFDlFG4QLvfsKnYloHZF
0xAGj5AG/0h5C0qyaDaFB/oODbuHSQwUFuyltW8KrnZ+Jcs9PaLncVGXsXE7smARPEBUmd+aKPWT
IOS4YQXlL1V1dNlGUX1oKygsFU5TLFH+eHTZdC+F9arsLl+lor31Q/Uz6nyyEKqbYlnYUwKoq4kH
uJcthO2/kDRgsW371UIcofVk3NE+0nDRrquF9CaYag71VS7yxyJ3nu1ytGKwgjUELZxtmZd24vr0
Z9YNqNeXQBoSz9lORyxbnWNtcQtmCAquAoaNdzSq2BKKInvSlCGEAAK+pkD2Fx7pwR+atmnby0Sk
+r1pJg9aBeM9ULxHICca7mYc9Cp3j4J9pRivQqWhvGXQ1qTT4IITLbKtbXKRdJO3nrrulqvgp2or
aGp52bsqot9mOkLkVf29c8puzYJAxJUzdRunRtbZGa5XVYUOY+9BAoW0CneGeqoTa6p2jgfafqhp
DIqTtxGNu2/a7Ohdp1bTOAFd3xfwdBxLPy58mNvZJX/PW/MCa60hkYybJYMRT9KY8MotqbsImvFX
DTmYq5oVe5vqK8A3ITM35cMKyGgL/a+aLaGUgHsRdiYut5W1ENKLYrcOxKLq0xx2eRzuL8UKciYU
BKsAnAoLH6IBjQfWEsOwcMv2aDoXHrmCQ7lyNBnBV6heYGLy05nMt9qVmMxpJ9viOo3IN0cjW5K+
2BaC3Q8jQUPa1r8z9D1imB5g+Rb0wdbyB7QpDgrExrgIw++jJ+8an9+QgTX7Iq2yhCsbPZO+AHpB
sJWyrLXXuvDuYObehecvaJ+7sUYZvMzvjS50Yrzpqhn5Q2T0i1Y9h6BcNi6joaBJy+pnCmhnjPbV
YszUFmaOPzpW3Hna3vh9acUU/tXgk3eASZTWC61GuGbozN6yPsuStEGd2W1HsgqqfGtP0VOV9d0i
YqAj5m5/o/DmUMdwQcGfHAn+YnZDrOiAAhbwsm2wtCeQ8Cpax5A4gcJk7jwp1u2FZUEsUWO+g9B6
qPvR3tmMKBCNXfQVyRSBX6MhcSehFCILa8WavtiWFYMGmtvyx6DtLZh/VlDnInYLYMEAdTO3iRJU
HDj4LADCZBlPQZps+wWgJsGKelmx9Kg1xEUkf3j19G66kMWEV82SS38PL+HXkcuNHcogTsd8XIBk
8HOofL70fL0jovyWB+NdU6S7rHc6sEnrG4JHWfpBHyVhPm5ZCSNaPt1nFrLZ0Lw6nQREK0wPfU+7
hOjihpP+KnXVVo8hWXilUqtxDO2VHCDIo6QIYnQqhhXmc9+AhOSaI2sariNrnvfPKTNmX4IMswG2
aGPZmOq6L1mcG7PCgQcDIG7fgNmznRzcAtsJJrEW9FriMM/gFBtAxj31wWX3qwDks2646YYMwpED
ggIdRohM9LD/hiFU6KBSSkEfih1h601T02csRZSC22Bn8wZ6ZPAqW6WpgWYpAwUaAivQogk9shtC
70Dyqko6MfFra/KLF1AUN205pI+Nh09rZ2bVeRBW0JX0l6GXg1isp7jqvL0GrHtR+715pKWzhZX6
LermD6HVQnWOqW3gQfI8U9m3dCBNgnd7Gp3wPiITtEEzbhK0egDncyBBBCvm2qXfQRJ9cKrm52Dl
4EaUWyvrPRAlEH2YTX+0dVktEeuw5Eyotn6RvtiBLRKVarGBJE+AmOFCZh33q01EgbPrBZtWntE+
tC36a5K3zcLL+Y8+A3zCkuVDOR31bNwpiHtV/IaPDWCwWfFQVIqvOjSiYlKTZ7funoLKg2hkGLxO
2ntRXgpxy667CXpjQ/xn+F0Dzpygr/YL3PNgVcPfOuZ01DeFTiGQanDda51jMbiLbkiYAwoBOms/
TOWyYcxaeGEDjL9Vr8tAFSuY4Bzcbox2fu97G4Bbj7I2wzZl+aFw+PMUQSgtsyHGQMdfZT/8sjz9
Yxr6B3CAIe4ni50Mix8Ds9q1k0OU0KThkkzZmGS5e2uZ6k2X9feWZm/A3OCiZpt104slK8hPPcnr
1M6+yVo9OnkHZU417F1bRbE9uRCV4o6F9QjxQmtKYwXu1ULr4HkofJaMI9v5zIIIpDU0Cxy/0cJr
+EseIlb4PcLMKMl1hONrCdoHW4MQXC10MexcZxji0WkhmssUVOQ8CmRtRh9p5t1xbk8rzsp8YcNm
OR6ndLyCa3WGaFXcW1b7BFO2IhEkg9ClWwAq6/m7OmD7fJyemWhxXFLyVA7eLtLTnXGChyGjQQKS
MoSbyiZfkBLuu5HMTCx1ByVJYSGhdQYfZvThrh0sJ6FZ2yR5Oh17t/eE2XqF9RKtLTaRxA2rn1Y5
VckQ4k8Cvt4QsqHOdggyfWVH7pDYCucVQ/SIBYLCsutCa58bnJWMgygJLRFkHmFzKwbVJHB2wlEX
NXunsHFg1vmW4Wc6U98FqR+tepGTJbog9cbVI7SCG/qOQ/mb69S3AbPChRlw+uYsikkzfOvT6SlX
pbvQIksXgSZ3kwWqHpnKW8e076NtmjV3eHNVtrjhqkABtJu77pK1QJcHzIS3ddXJDVzXugSW6fZt
2RVpUoccmhomjeJOduDEMztGXntNMnMPh8onr83LnQUH8hhEXogPYGsuMlSfFj4ZvKWT12MStvQ5
hRUgtDcrOEjZ6CTdwp2QA8ubjmB8FyQO2q4ZoD4y3lVR2t/XNvNjMCMhwdh46r1srE3TD/0hLzhB
ptJCYlJO1a8G4nBFDFKnt+oIUwmfJH8nuS0Tk+vuyur78VveqP/j7Lp2G8eh6BcJUC+varZc4vRk
8kIkmYkaRVGd0tfv8TxlNZYFBAssZgcLyaTIy8t7T6n2LM6VEx8k6zbuY+fFVKTnXhqmW5P0BvF6
U602cleOoIuOOD1NuMla5Va2ujFkInfCDI3JmzIvhxDl69FTB3k6wEwM8AyJyWHZgO6YCGN4gM97
jzTSlFEWQSCwhbgroO/ipWrzLMqiBKRRjBFgN44Px3Nlm7QAjjDL7gIYlCuuXpUpVB3qB8Fb/agw
6JYMvf0nsysjqLvpvU4Hw20dilysalDVa5UuBGntyZR5hoXESWhCiSbQK9k+/yjTI9JgRskEIRfS
gTvPkD2HxG6NkFUKjK/Tut2VCbRBpKmGFxeLDZ9A78xTYvStR1iSbbJhxKnXm9i9HA3sRoIFbpMo
NXj+pfLGq8E5mCqcJHUJ6jeWFtMDMwflyYB53VZPRgg7gLF7A8oEVOstOfEr1abvkPrJ201ed/xF
qQzHhS2Q5Va8d75Yi6Sm1k3IYWrKF9VQ66tywoF0RL+mLeLGaymHPmpawF3T0kloA1DoQTIAdXSL
/kmGCu1vpsc7AJ4+oLZyttYsqgAiRMpvjcnaSbfyz5wTaOyXo2YAgcPrMhzrukEY7M2gSiFoWUgK
R9IKlTYZKnHbLCU5nOvFWybpEMOEthKEEC0cNVoPoNZIJU+nwCKDiVUdncyEiK2qF1sxIqg52QQZ
TTWB5Q6BXhbRYTLbF7XiqdWIqCwbNYTvILYGzN2r4aR3vCgTb8Dq8hjtcbtCIh5CGymFaujwbnVS
5ceTuK1x13GLtr3VK+wABKgoF7XikqZ9aLsY0jdGUUCyoezAoK8echmXmbiUmsCGvtNBMyponEKO
x0yt8hiLEcePanzqmeYEUmsJn9lQRGkpUpGBQw9KJ9KrXNSfo4NfbPb6o5JBVszKCtz44IkbOl0O
CEVsw0QNTs3QDid/ysTWkG5b+P+pMobNiGy7U5oykAneDa2HX7ajwhmnib+KvjNCDCWDWxCNUAyT
grZFzzSvpMRPaKPcZRBK8cYGyWuhWvne6u1W9lo5Zf6YidIlMqBs+EkoQasiu3PIAC2LfDSxXNN2
P05Z6k2SXZ1qEy5oNsLoURAObyUHxauy1CCZO1XGFsa8uauoen2LcA3VsmY41mDx7x1Th7h3XD03
TUZ6txNZDhkHWQ5h7CiHRakd5LjLA6OUQOnuxRfTzgI+cgLhDRNaaGAhviBjga6PExdhOXLnxmKI
tPBZBDO6LX5zVsLeneSaG5ugo5G+fRDVYHOYtbYmet/6m2Tp4gT9IlxuJ9wEDAzwpevpQ6Vrlptx
AYs9BQVLVqBjZUIKz5PpEEkjKTxmiIdMhs4N1ZLGlbMJVRSuD74+tP0mdhhzS1gPu0rfqLdJjGOp
sa1bQ0VMhipboAqg2DotR6qfts+VQ+6GiTxo2Si8gWWPcMV8Nwvc9qweMnY6k8t7Nql46TCm0D/O
czfl/YdDS8hMchkqIjh7XZs6lodFbEa9oyW3mSbJOw5RMi/PMxzZnfRVddWbkUzjprVwOR8S+di0
dRHWrP4ScndMZfrBNNK5lQLxg0wzm9+WY/W+jRmH3Fpe3HD1rCdzlixp6xZGTcj+PUmW21AFViUw
ZF33pJoDcKYDrctq5A8gxEAwpePNiUEQxY1H9a2reeUngkFXgWu6x+T4vIiyZ7mxKyi+DxW0QOXE
eO9imm5TlWZhU4PKm7e4uEqTkDaNqQ1H4CKkbU1Reee58qyC7PlS50MGMQJT3ppma0OVyR6R+7U5
oOJIQ6mpJ8dCCDQ6VRxgCk6skGty88TMWLE8pwZqiik1DQkvYEMlW+RYopjypskFUqC2d2wvrUty
EDwRH/rQgcoPo3nPougG1EacgO4oSvFa1xJU7DGND0rD2Fm5oQmZnKSvcZOlh1yuzftKgsRDU9fj
RiaTcQ/nx+RADTnfTmXOv2rWpWA+Cb3xjMkpoMTAUo9ltu4rTYvPgvra1m4cvoEwGvSl8rbeJAWq
F30M88oOAmR7OiSmR8fS0rYwRXY8pTFUlMka5riA5SN961s7htJYRibFG51Bv7teaFwoMs9RDI3e
6mPjNNaOW7iYSk6ehGoldUjohjX020LhdA5kwMmh9sxU5Z3o5X3GHRwBu5I0IdaKa9IfjmNWCp4g
tppOsOHd0QyS5DWlH+aEd9Q6NNquz9TF7htqf7P6r6innuKiYO+SvH4SerFBLhfBrB0FsZWmztJE
zYq+cQNRAZWaYtexAWfcbz7mfmZy34YQBrQ9NtfHcbldhYHMyr0W6pMJRMDkXVsIXBFEVAzDhmZG
48txeaPA5CLhyl6kFqJYLtbAOksLbdbNSHRaZzE1nZ0O5vMuqbsM3p42Q4bVDSsV+qUvNCszTxmc
vxNZdXaqBLw7oWD/TrGtBACYAT7KVboyg0vvmdWcoSYpDxJcPrHWzF/wjY+3KW6xGtWasFfGNdfu
hRbAHCUhVXzU7FKDIzu5AUY67FsB9PSj44x+i7jDuhVaxcKHmaMiJlojXy+otitGZztIrPSklhyb
In28vt4Wiv9z6MOAwgO6yr26UyDndjJjJFVNAgL69acvfIs58GE0cimujFRFMatIw2noH5O+QZHF
qr/KSfq8/pKFjTnHP0DDUNYz2pg7APhwVZNGKBaTRP0lIeXbZnUnIosPcnD9ZRelii0NGtz/bzIU
U1u0yBDavQ7Lw3QrHspdexqOyjaDN4vl9bDJUcPxYIZ0W++qk7wFIHxrBubK+5fWwywKSRRm8CWq
XvuOvNQomDX3ShJdH9rSkp5FnqofJn1IoZJMM+uOExYpaGLjQhbvAbj+ZDqwVar8E8wKZnEWDGgL
vS/HxDDYAOWHrk+5C3PqRzsvRxc8iZ+FnLmiYTH06VQWlbKP6YvavQkr2RhMdftaW4k1C7tnjppo
ekMeZeRYewsIdYhIvIgK1d7rn2Nh78yBEqnS0rZoiLZrOnsnN7ibm5E66ZAhWUN/L2ycOTJC6Yeh
rOAsvhtMJ+LUAvfFh/dyYGk0Sszt9WEsTdF5eN8as4wNFSGQJtxrmqUhWzSpV9YGW1mzS0M4b5Nv
T++hK9w25FwucarbFPdOTcngxinIfdXLgYlke+VrXBRcw76fY/I7wXSaqAAqpGC1wUakC7qnOEh8
2K7gtvobn53flLfihgbQ2V1ZvwubfY7ON50E5W5HwSEzoFIuj64mOk/gxnb90yxN3mzDw7UautZW
CYRBCYec+M3uq01iQzuj9Fq9DK+/5DIJChM32+oqOqRUH88wgImhq9EryRZSCPQOBuz6yc4AL0dB
wDhySwU1Gqqn1qMoVflZlhi9RZOdrRxFi79jlhfUA7WViVZkB334SYFCo9Y+QpVxmxSvBbFQvHc2
4PSisJ+iTNEGerbGQFj4inPovgrZ1qbmRrlP9KyPzCK1D4oG/quEWpR3fZIXOt9z1P6Y9EmGziZe
IffGTZG01V6qxlcUSfnGBngHVW6HhhwExE0vyjWM9dLAzuvq2+bLNdLXplM7O81xwDEkT3pmwVBF
XyNAL6zPOTydxKY0FDIQ7z2kCltX5BAjtqAvcj+aBYyhaC/cGITZFdmGpbfNQollcVUdWrzNTvTb
LuU3Q5MDZmGZnc9l7GrUgVf23WXVJFRYZjnEUKGETnWj2nc7fcMPeeqhzGQcrG0BvCvbqqc8IidU
Y+ubMhTH4tStQCSWhjhLHmqhxZnWNhoUvzW0UyzUkbMsYDn9kgt1I1F7DfW99KJZZEFTWgMiDcHS
YP3kj93AQCFD2a0bM1jd6BRSqJDTXpnOhbzFmAWYSZBikomo9wNP6flymfg2lIQ97tS9l6al5KFp
DwNEJqXB9e22tPBnocSMiWXoKQInj9/Rk3VR6XBpunbwL0UqfYZjmcw8NcYqV3ekHU+Vhuo0QT3b
R/YFW6YxNR9jzbBcFdiAjzgFutHVQNlvTEDSUf5diSgLQ9TPk/1tb2vDhPaecKa9MO6H6p2Wf0T+
eX32FjIC/bxovj3azk3U852E7Yemeh8S9i5JKDFef/ZC0qTPsg30raxGzpi2MyetcBOz0Tc0tSsX
cuJvo9NLK7OzNIRZrEiJqah5AaSR1HR33JbvUFdaY2BdZpUhtZ5Fh4ZBCVziBdkNo/Gn4lKYSSeN
v06q7Jm25o0ii+rKDuJGBi5T38o5O0IifMPPHQowXa5P5MKJMlf/y5TWadoSsV3XU9MvAZsCR3iY
nF1jSdnglfQpx81alpURJPncWYnBC6tuLipkpNokD0TAuQv8A8eWb2wz2wqjXkG6LT1+Fv9ISw1U
WnNrZ/Zv4CTFG6B9zC26CWsBdiEU6bO4F3eCswLi3/u26Qrfoe2zlpV3CbprHQWukuF+hU7ktBLO
l1bhLPDpSkGh7U27vV5Lb6mifraGvXI/W3r0LMIJYKQrEK3l3VAlN1M73sftGpH7sr6Qps/FCQkd
0Y/XYnWXNNltnpGt1FW+qT+kEoVfAIq+nG9HqoZy1bvU+GGdc65UmDhqLJfx1OwRuz2qvChS76pS
65LkY7LZz+KCNgttGsoOfZ80084oCNA8fQnHHEdtV/bkwqk6Vw5M0EjC1alt9kKvt0M73OmlelTj
OoqH5FdXAARxfe8vbJO5/B9gBU095CTd53V7aJj2kg6UeU5M1/gwC1FaO6+6byeA6hi86nNs8z51
bqaKwY0nz9DJcHaTunbvWHrHbK+jHTWmdCjHXQ3pyZoVXgLhqkaN9OLu+iwtbBFttteNfCoKWsny
jvD2E+SlEyA9K3Fq6bfPNraY0g49oB7VEX5imbqB/rMHMGhgkzi4/uOXPvFsfysxLv6WMmk7hHTp
VwL7rX1umAB6Jnn/50evmEsDslxPuaw48i4nXYvGVpkARTdYgGUra2J3CxtiLgzYF1Vt8B6foG30
+8zuf4+p9ZENMtrTzp2atitXx4XJmqsD1rUGrAgvgO6vAfRVFPqCriO8MseffYy5MKBUaJKVlJa8
A3LvTpAW7siwZZO74tf1L7E0TedxfdtuNVNZXIih2ef8Nrc0r9ClQFYOMecBMZSVQSy9ZLYdQKWe
ZOAj6z0EBfzYap2Ac+OB1c5DIkgCGFA2/iw8/SUufhtOgTDeFA4YmDaU9jkVr3ZmhWr7I5UeTf97
afv2+BjDUNFuGfZO/CZqYCXGW9gqwfNDXTkkFpbTXF9vHCylaQAA3WtGWR0HMeaPoMCQfc/NfKXo
tvSKWfaeNgIN2lEUiODZQytbhz4bHmojWwl9S48/r4FvU6TEcc6ohHAh0F6mkEIFMgoauWukXtU4
h6ELSP65ih6wHVWsdWO7rwp9qwGg59BDpxahAXRDheYtLGEUYC6rX1oaEPrJYQadpiLAgnC1qdqW
ZKunFjAGj4CUQMJ6o9mPeUY3hXjJ0zIQNjx/q5esT3ZO0mw1fdPUxmHoHwgQTWbuWyD01PQ9qXbc
BNScbDickmGQq0DeVO/jW1IBHQ7XuqatXHLWCND2k3LT69sUZK9z2VGDoAX0MHNxlqN/AfzCI/gj
eTYB+tD9svrK5BvERjz6DrYMTVGEkw5loJ1Qp+2QB5axJYl1a/ePQ/xllNMdIrVnACSdx9spNt2p
gcqEcyAtD/vhi9uhIoYwG5kr679LHRAVIPOHLJAp9Z3R9g0gHaunohieGdiIg+UL8cuBgXJ6TKvR
1R2fD8SLeQCSzkB3Al4ITH+Wp22ePuZl5Q3xr+oZMHfMcczhQeTCGwRGBLVvmhKMJBq3BxjOFN0W
6uTuOBa+2W8KsAU6GGjrspdNQSc/UJV6I2ndrPhdaT4f4cZCQJJ8iGvbG42DXByZ+qAqjwYysjPW
15I26VCHbXUkJd/XFhC64l3NlDCPYQnHceeCFxDgsEVm4auFqFajaBnD91fd1AAlVvE+NaMyZRDR
9+FgmZY+GqY+bVESLl2FH9E9VRP4EcW3Yw/4NEoTtV6BAI8SBS28Sg+SZHAzdCaUj8Y4AhsTSjGM
aKbcH1LD7wpALRs5RN4FKM8T548cpYbCAPg1oT7cL7wK1QBY71jjL1g2pUwKdHSJa3iVVoeqrt1i
OBDxJpWam7D7Sg1K1Kn1KRQjvg99GpK9ZTwgCLkpg5aafFMB2gS6ahLWIEFI4s0ebg0QjkCu8Wyc
qKo2uDDUcAHSBYfg2ALST4/8t342O3OTV8hdMOeLS3+U9A8qCIOxJ1XvZ4m2EvkXLj1zCp9m9m0r
y3W/t5L7qoBFn5L7XT65WnyCXpPP0rXAeflFKCr+P+zA7iQVTGn7/djBKXAAABE48XRjGPptqhmK
p5vDO7ekr+un5sX8TsdD/v+2ccw1mEpAHKOyuvKhqfomqq1x8H/29Fl6mtuFqtmdJfZnL8RW/dCg
5P+zJ88OYqIpljXZptgDWg30/Fuhv19/8MWojwmZZaXAb6FnpypiH1d/SAU0lvMpqQ/Xn30xe8Cz
Z/kooLtUYi119pzCLVzjrkb2Yw6WEdaTRVZOxYWXzOtqNq41IiOj2JutBk+VzoWphuEU4agDjQQE
2I+GMq+cAdCrQRoECjo2hGMc57OwYQELkC2gCIE6rNmnLo1ldgT3jWyM2YT1o3ApEpOBoAXj3jrn
v9lYBzAAWytHXbyLoFR9/vtvZ33fNAwo8V7sdQQnm/Pd0JShTlIvX6MaL2w0/bzevr2hq/IMN05D
AMCVw/2v8Em9sqqU8276J4/Aj5/t4T7pwfziOn78hnwBVTocy2Pj94Hz1Tza+/JhTZP5otULRDPm
5bK8yxKbN3hRErWqC8L3AVwgj/nMF66ysY4wLtsVv+2wCtmmWCn/XK4T46WznY5N3qldijXADQCB
Y7JtpWlLxiLiWecXdBObTaiq0O8vjMhg8Owkz9eX+OK8zkIBTcxClmIMF1nOFGp+FpqRHMURVqAL
pS1vTTh2IeTos7CgqEMHOC2WhhMbkEwPq5SAqr9yy17SiZoXono4f9qiGcS+02rpbPKhwuSv6dMD
DJAJOJEGoNGa0NOX2pBE2PedFYm46UJ5RNKE9g2w9SA/HrVU55FVkhx/omBkUHXYFDJh4Clp0F8v
Co40TKXYQFrhq3UvwVDO4Olar+UyIkU35pUtHXKIbJowSYbLIvtOvJK74sbc2ZvSTbzKS6ChfbJu
enfykPT9ahsXycyueURUWol4f01RLmyzedlrkmFiCQFBHGZu6/d+4knuK43Q6XFPj8F9lLofNGQn
4W4Ov95HX/GwSmT3/faslXaWkwH7PEhDybeDte7FQkiZV8rQ1NatqmnEXiaHuv9UwfC6vvKX1HHm
tbEi7yS7MTFUadsEwpdcY4vE05W8PzioEFvawIY2Te6DkIldIK8s1cUZngUymXUjHBaw4QZvCrsg
d6WDcd55+GcMRm/w4JnpZVHrl67jgiAWIEl14cPpgnTrUugHwt9tC6ffT+ctuzE/wYwxRtfw4CS6
NjEXr2xYhecQ/C2KJ3pcC7XEL6yxAlBc2LOwBB6qDgbMSXqINzzAXcoFmzOIwZVcyT0XTqd5Ea7i
VmZLcocPne+EtE8BLlMo8AxibWlfPkC0WaBrJeDpcXCLfVb/Iu1GHW5X1tHSD59Ftox0qjTleHD/
GT+DOOGe15LmdzfplmzeYCPqwhbS7b3OF1/a7vyxdsMhc/mxWUmG/hbJLmzaeX3Ori2WExu/wMC7
YYIXAAoBCUM4nm7JgRwsr/LrwDnKYbZlQRZIPgnsQIvAjPCKl7WN+nciL/2Kc67/bdkMVsVgO4ds
dbgbg2HDT2TXHyZfQRChWED93gmMezVSI75l7jv3cPHatcfyxHfNSd0yz7g1/JVPspAszMt88KcF
Mw20sD1Y2wLxK763cLSdJajaLd/m2Flv0huw/MkNMN4uOKp76bHarr3+75K9NBOzRKvuGe4Z4EDs
e1/3XnHjc1Mf1OJN8ju7jbdG74432l7s0ydwiE7NoX/Xw8IvQ3gn4OsARhuoruSvfZclYdC5j4gA
+wLq+eeEJnWlU/vIYbP5Yt5aTzGyqAO4B3+aD2VlMyylE/O2n+RMYNBBIX4/nawHdit9FEfL48EY
Gjv1gK+8UsddytLUWYxSe30A7fG82Hb8ADbjzbApN9Y9JvTB2kwQHTU86D8EdGNE4+b6qlo4idRZ
jgZmfKOYNb5qnlZek8oeGA0rIXchhMzroCNMSTnYpvhEmgqbrEAzXgWvXQZAwvXfvpRZzEuhslUz
2axxjNYhyD5j4ql3RlRt4xtwO/fVE6xPP6kR6qcmdIL2Iz/qLsNhzo7JH22ldP13ni7sinmx1GS5
0Tfng68PR49FPLI38bbbUD/fQYd5k3uNP/gC67+LbMQpvhnWsuuFLzf3JoEEwaRyR0WOS13pld8O
x/xJjUZgc6wdzMN36UO/5re1tAHm1iSghBOjLjXcTAEp7h/lY/ZgIp22X+1teQKlMPnZapzXVVVV
dhSHYEwky/0+YcEQr0aMheX4F87wPZKDoz/aCZ6dHERoboxXuCpv4519SCM5rCIw4L385KwE64WL
wd+w9e1lRsdgiJ5gwuL0KCnvtRnWye/rq/7vZFxacrMoIezGBiFpQk5xV9xPCMJf9Jf+pP6qwHdz
gcpKYlCqXKi9SJEUXX/n0lqbRYkmMTuip3gl07KwFSdEw5UgsfTkWQIDwYy0VA3UPKAe4wr9zqAf
P/vJswRm0OQka0FB3zOjD6TkIy3ojwwxQML8f0pQiWGIz1KQ+7i+UfPGJdVNWcBsVn0X6CHZ9doG
Pz/vwneeu5KMzZjwRJXPObW+UwMKmUtg+O9Rbg7KQxFl2zTMjlZUIe35mRGbMTcr0VAp1VmNaFZY
LxU0cVF4v/41FspB8ix5SJKpkbQYX4MCh6ShPN00jpvltxk0P8S0Bly8aGaMMsfcq0Q2Y6k1z/Gj
9qfX9D2+UXfploXKXrqxAulYRvFtcl/fsB1ZufgsHdnyeV1/2+iwDhlsq8ZGJ2/w4XSAU340Xoq7
8on8isHz8ERQhaO5IXv1ANmg7apfwkI0m0v4WXrR92aMkaLq7xrkBMEUfwjqSPPPKXLuDeHgJzf8
K49Qbnl3duxehdr3OXf4Yayea/wVQKUws8QnheT8a1HENyRPVm5Nf4EWl5b+LCpoCeiboFzhbAuq
AARgXNibzXCE0Ilb+2+PCTJvGhof5SY/2j7bN7iz45Lu1n9oAFBCgH8Hzi09/lBgdN5BQK5pFqPa
4ZBHUAcrGHYOanVWAzFXzr3Lx8U/QoCxNBVl3iK+VuP7IHay/ZlkK2Hkb/L471zC/vf/K5SWBsTn
MqzQzmsC6aT4xp6HIoIEw0lsTZ/jDqXsRiwOdhy3xcnc1ggq13f90rDO0eDb5khHbteVwGccTNuV
5KdCei/Hn0Dx9H/kAbWpbTtzOGeXiubHcAAmED4pIP5w/acvXDD+UQdMBzWGjBF+O0SnX+tHdByP
9AHogbB9Tn9bzyM6a7+uv+pybNSdWQhRSUFNsA8RtEjqpzGH+gH8DeI3S9KgeeasnFp/a5KX1sEs
bbAKlYBjj3Xwqnpvipv5j2/H3MXd/viR7sKP0g1T9z7xUSeirvCcjYlisOx+gZmNnPlr/3xHvefr
A7585qMnM1sWmrBtp8PBlpaAWxtmFQy69H792QsFsH/UAlPIHkzpiIeXQfmlQVIGGjGQJHziD9a9
88ZumggWIrA+MO7EDgR2D75WP9zEs4wDRKuEVRW+o8FR2UT/V2h3o6qvnKALJ80/6oEEpsSGMiHe
kqfRkwOQ93fZiUTkIDmoUiLH2cgH1We4G1IoVN9fn86FHTy3KjCgzGVqJdIz4O/V+DElxO2Vlch0
GUis63P2OIdyn0RHTFgfSqf+YOzTu+LJPohddYtvtEtPUNxfqSYtLLk5i1zE8LDPjPPkORx6IKh+
5r+vz9DlLE23zzP3LcaB7d6JnJ4Hkd6z8l2XblMV8pGDEeR64Xbsj7lWk1vop/zDIacZ7yHci1eJ
k3YadzxyXAiHoQgnn6Cb83l9PJcJ3vgqszjhwNgcIj/45Jz3EEG+USv0+RXiKZoWKRPaRmmyzVix
dSj3r79yaZHN4oEBn1anzPHGJjly7d1QjtPweP3Rl8G8GM0sk5jsAXAT5Xxzwb6kwMSYryP55Grr
5kSH4NUHTRqPOJ/NtLJjFudvFgagVycbPRFir7a4mzHJ7XsYkWW1ZyglsCPSVocGCAR/W6j+XR/k
wvz9w/UuEpWWBUKeoseQjHoppFOpPV1/9sLGmfO7mS0pqmPh26Rlknl63j40El2pqy397ll6IExN
AofDtKNYYcMOZuZnkVBcQSAbVyFhuD6AhdN1TvFu09pG/Sm1orpWQVKgYwtZUMCuqFPHnyW0GjdF
SdeSraURnf/+WzBQahNAW4c5kW2mzqswy+betHXohKpmwf9cH9DlzP8fgjdRx3yQ7cKOrNb2YhBq
aHqi/Cbt8pVzbOmTzwJAXFckS1VmRwanO1aIV0nLVk7npUfPdvqojZSLsrUih8MsBrLLzY2haMXK
elqamdlel1vdrPsKM5Nbmcfzo9NJMCiBOQSQStfnfunImjO2e8lgukJ10JF7wD5ym6ERMEBVyy25
Y5xI2Smb3LJ8GxC01BG4tVRGtWVy1vaeZFk2VHwo1iNuwIo4skmskZgXRj7nsLZljA6cVJKoYxC9
Grq8fKadCcsXlcv31iRbP5vhOZ9cMaem5HBPj2KqCZRrjH3O6rseIsQDT9YSVeyVC3nqnFdu4iNa
EnWcSCvZbREbG5XUaznUeQlfevYs4kBiEFw8qbCipFR6yDfVtum3Ri9OspmSyBxqdc87hp5vOqIn
3Qug2ppqYPBjamzynNaTrrtQ6cx/doeZW/clkBKtJnDlIoiXQXwOLQ2IbvVo0JbmmirM+ZZ3acSz
iEQnM66q3EZEaobKcRkk1w5KNpTQqi0hlglMAYGTXt7vyoGtCTUsRME5Fd3UjNhmSIejAsjL1voD
PqJXjvHKHlwI6P+Szu0cVz/FiYjZWmFlAiErV1m2ETa0ZzSiQUatqMVKLFwayixgmTlhcV84dlT3
Ay6CJq1vtY5z14bg4EpquvSKWb7QW6qRNoqwI2KYfINM9dwsMbVNL6/SXe3zsy6sgjnFm9gAYPWK
akWtJimHUdI7z1IyyZtM6FkklZ386aRRDm1d2ODoEfmlgKti2FEunSShxI8xy5IcwheVHqlJEweN
TprTJGnwJ5H0BP+p5KEMU7MwHqE/W1i5dt8wkb7CC4Tct0Sx9hUTUqQnCb/JrbQOZKdRfGqCG2Q3
snwWSgTMrRkKL80YINMdyV/a1gY3Q3GcbVNV8i2OpfhR5H0HKb3UAkXfSSd3mqrWLeV410DyZNek
kKAo0lx+AX9nwsW1G6B+lhUJwN/QqLynjTbemA3NNpBttY7jVGW3Vi2rjxKVJthWo4aV5WcMrZLY
QDFrNsTNoMUt+TUbJH+YqmqL+UOPF7zyPkyh34gLetGlt6PVoQmi2UBf9m1Vt64BjaS3Fq0MVOcK
XQ9L4Siqp1A6HUarbO/gGSluhrrPw0TI9ev1w2lhY8xJ9oI3qoQvhMMVLutFRr2i+2WiH5AZj1O+
Fk8WVuvc8406NGNGUuMEkM2I1vBc6sWx0pTw+hgWEoQ5pR6Uzqxz4FcVjX0eqK2Ici1bObuWHn0e
0bfczHGqIm5zx4rgevua9q3fFuPPQIiAuv3/2aY81UY5Slak4FJBIB7nKD1023WXS8/XJ2Yhjhuz
pIwhiWXQRrcj1WruTNVRPJhTbMuqfZmq6ThKaurVYlpZSQvphDGLeqo1GHJsURI1JUTVackAPyfx
K6zGtlVe/MyqWZ/jdalFiiY1bSuCAVtQK8RVAdJXoJt4fcaWBjGLq5ARkPrCKuARLMDvIrwy7vVy
UHYsrrpXq5mqnx0Rc9SuwbOydFpCIjj7QiVByfZtAnVxW7dWXNUWFu4csEsVSPRWSqfshwzP7Yy6
O/DEEisdjIUNPWe7Z3XcjBbEave5bEJ8vDVctU1OWsM+rn+GpV9//jzftp0cC+hHdxX0qHIwWg2V
x55sd/fXH77042d7uh+TmtuqWu1j67Vhhdvz/Tis7LiF1v4/PPfUdIY2rpiy74emiOJ67IU3QrnL
g48LCwyiN6FpS+NXU4zSTQaLCo/VNZrxytAmt2Ad6LejCuSjl2cJ37WDM4SSLqkup0V/Kk1n7LzY
ETLElvVBcby6sREvcH6CNXJ9chZmXpttAF5IJkCw7fnqbv8SNbSTSLaSoy/M+xyb5UCjVEZSoeyN
OLtVZOu+cQCJqdeuM0uPPwfBb2umVcg0Wn1d75X0HXYNntIf4Oq+Mi0LcWEOo7Lpf5xdV3OdOtf+
RcwIBAJugV1xXOLEJTeaFIdeBKKIX/89O9+NXx2zmfFVZjznSBuVJWmtp6TdYtUdjVvxkI6PLdwB
iPsbEl8b7a8cwzpbEjFn6eulBzfMFDLiNhCRqIwFzWQd28y8Nzpro26wknnUMd2GCQuHxWvhX+pB
v5rW436BODCv66PpmG2QeuQPT/irGt3j9QW1lkzTAd3E8OsSyx47Am4ocLzm9beKptDk9GCm9NU3
XQdAz0G2wOIh0RUAQIirMvdLb5cOzN2It/9STx9cZv9hUN+vjrJLkButFzDlYeISQPjSvVip9JmK
eJ84dpBb3V8FAeJfkAvsAVRzzXZf+x2/cSY1Hq2lmwMoQo+7uXSHs9fOb57fuV8mF6YqODRsuA2k
dphVpgT5kWU/QbIsfg4pPGEN15l/QFjYDqAWWsNjxRnamKgcorCiNxsrMC++cASb+sw4FwBdm8Ou
JpzhSS6rJxgJVzfCArfNhFXWs02q4gg2PgmKQUBGuMyz3ZgbAHlDDKk6VGb1LK3aiZu5h6xq21oH
sH2cczeUZGcRuw2rdvIPEz5832cWD6HNDDZTLwEKt3obpiFOFdmNBIFroTmF+0IJRN4yul/qwff3
0KC0Tg4EOQ5doSg8XJspziG59QBqCI7jZplgv5LmKNC0qVOqEATjuj0JoQxkZ/vsAYa4oK+x2gJ9
r57H7vf1NbYStHRcn2VD/LYjOOw6SsHgy85s8DZOug+bthjT4mE6V15JGg80YwfwFTZA2C81txit
H+56i+kvrJwkJlrFqxTutfVzJ3wjUiTzHvvRa42gUrAyCmrpbkEF17rTIiSxKNxSrBwiv+5ygJYM
jIP8Q1/LU4Mct2J0A5H4YazEV126f7fVbELgqVH37FRM6pjR4dcs5JNPq0e723LD/jiooA/rf/vA
U6sx7HZCgla5B5NBYw3+CRbEYvL2vit/y+ShAUMSloK/kcjYOL/WvkvLFA7I+dgyUe5pSuUDuBWg
UUB+x7wp+41E54exGR+lrTXL65tR9DM7zQ7zjsZkQ7yQI6kj09SEuoddnBI6iRcO25eTzNphY/es
DaZ+Gc0zqErA9A9KjLNbWEAppOw3HQmVgUryOWoMBghpO5n7bhlkRGkmHlvLhfy2a6XJFi7zYxiO
xfQbawbHwdzBdebErFbgJOrKxth7uZcXoT3MltqVrDZBAUpleXLmJLtvvNQ09z6k32UwWjACgQ4v
b6MWUkOwKb1ob0wFlNsguRcZ4ELvB9UnG9e8laWgs1N4z3s4ergUTlVOG0xm/1s2CozkaUZ1bZOR
vrJfdQYKsv9WXcPU4IRTYk/mLPT5K/NgIGxModN+vx4712Zfp5UI2HaAYm7QExKZdrlTOaRyQ4dJ
cYfVNkOafqiTO7/qncAFtB4WAW7T7Clz6kcr49Xu+q/48PKGyddiBjwk0kZlKT81CqQrBpp1MtK3
1nMO19tfGUqd8JfDvpo4XuqdcryGSfaoXBsmRSqokidn3FLuWPuIy9/fBT5VjY6QI96mo4RpQZkX
MC1QcOuwk7/Xv2Jl2enMP9MryrkakPptPfOmgOXCwPqoKVKY9Xkb2eWV806/H3KvH/iQ2hRmFu1T
SmCCoJyth9faJGhBGy4zVZp4Fj3Z0gpHj77YMI+BZr1zDwloALHwZt24Tn+MPcZ60mI1Gwgs0boE
872o2g5LMOvDclL5cUhkEkJIr7hxa6Ii0RFzbw4Z28O8gIKKZy6BAeGKyAaE4c/1WVsbUi2sJ1Mp
Jw41lFMF5btRwvzb8jfQECsrTif7IVMq+TR4iEMQZRKEBchQlvMQXf/ha61r6xlCSR04rD49JR4J
5mrcodyReN5G6yuLWddLSghwtkvG6amanYfOZ4fcwkNEuAdRb10T1rrQ8l+24Qjb8Fz75I1uu085
rwKhpI1cM12itO839szaOGnrehop3FpQIzk1M5GPRVIZ+0HmdTQClb6RzlnrQlvPDXJePXI6zon6
6oHPDZwf8mEOjHy+vz7Xq8eAvkp7a+5sJVMgOIbjpQZT9tj7FUpd1NxRuBfnlX8o1alM/iaW/NTj
0EIKUguZsivSblZpDE4GDLIQ+w2Q3eBuVrnlGUsEnlX9wUunqHfvPNvZ+tiVSKRrLBHQs7umQOCc
3do3QrNKTX7E+jNJ1KSGeM4GR0QTtBAvtpFLl6N8wOzXxDenP/Dn6MFNhK/UeMyIMZ0baRqvVCWj
3ImRTbdeNs8bN7MPZx25JG1OZOsbYphHCeUMmBzBtxXOKK0jkCgmn+Ma/ke3zpaF40Pno4s7on5I
T5xRO6mDrFd/c9/9zE63bf225I+W1ybzAOdK87WboB6HiqX5FwZRG9H+8n754G2v35PAZu4XiNpA
L7uEF+KInBmbpQv7Q/dcF0dZe98W0Txf3ycfrhx8yyXUvDvjCzg7GcnQjzetmn7xcv5aVhUN8Cx4
RXIL4vK4bF7v6MPYhY604JsutcOTAVXzpVgeHAaGscvuMj7s+QyBlut9rH2M/b8fg6q2Lwv4CscS
6dvQzuo9V9C5STvAW2A6uLD81/WOVhYy1QKxDx6/mD2A0OAh9J0VsJKYsr1TWhtjtda8FoBRcZ8g
lAb0FBI4eeRW+XJSpLH3g2i3BB4vQ/LRGtMCsGzgdQVlChkbnuf+yZs6/VqWYqumvzIROleQwou2
AbJDxtWYwEeYWvneNPwsbOe03Yk0/+GVtdpfn4uV3fIP8v1uBSMnKsbG9M04n8XDnEg/aEwUnsoF
7ESDVRG12O/ON5+u97b2ZdrUdLAWxcPVNmPSZOTBHxI/Kr30h+1P5hEkPHAVO0i+Xu9rZY507qBs
s9GyU2nGHrG+cFICfNo/X296ZYXppMGGCs/oXOSuczo0R9iJLifXEMYXGIFtyZ2vjJROCmy6gifm
omCDM81feI+Hg2WWp4LNh25Kv/qEban+rwyTzgFEYhBLrfJJzDtFbgvuVie/If3GJKzELZ31N6dc
wvAKuTi/bh/HFv6IgMk8kCp99B31dn021r7g0ve7JexDJmYc8npANp7xM8yy4RtIgRf5XOuXNfCu
dWlQQCnmYYibxT8ljX/jO8buetNrc3z5oHdNQ6e8Ls1OdPEAF9XUKw5lAzPG3jn4gP6yZSParuzw
f4+i971IYE/Gruxiquy/jVTNzjXne9+fT7IBX66Hph00go3g+jetbI1/wON3vcFKjNdg3Ztx07If
ZgrBkKIFjciys435WBs0LfQSt81QKvVQyoQdZiPvSlCGCOI8svahT4qNRO9aL9pda4GuXS4rShA8
7lzewYgWfB3IBDuvMFHbeK6tTIxOAkw5qdCYQ+KhAN/SyeEkmcE/2xHmT5pDhE6kBiQtyi2jtZVt
onMBc2k0JZv8Lm7M/KYZvCMssE7XJ32t6csovpv0pK/bIS0nMy6aZTelAHqDMnG96ZUAorP+rMwU
+UIRauvmi2FnUWlWAane1PD3evsr61Wn+9XeNNMMnq6xTVSceMNjVVl//FRtZInXmte2+AixwAG6
zGgeSQ5LiUdZpIchSz6jYY0XgXaTalKYP5JmkLHk4rVwra+l6JaNjba2PLWzmtYtRw3CE3G3sNBY
IM3ovVT2FNR9teP0b9d/5jGLb9A2NMCaaTUJFDsBfvlWFwymqfn8jMzCFqVzbXVqe9mxezIUoldx
NlR31K8OUG39eX31fNz0f+T6xqHrF9i/mzHvre8zz2/8wdmIDh+vHKpz7kiuqNHBIjfOBap7UO00
p181gJ3Xf/jH24r62o5tx5TDbxHqozCPmMxgrPLhOFWQOy2rhhxTN6s2QsPHq4j62uEMBnXeu4WC
p1BhHzvWhLBGx4uyzsbgn7uyI2awnLItAtXahFxG810k6g2XpJDXF9D0qKNqFrAp3wJorX2JtpVb
BY/N1AeWozHgvI2KSzAY8smbgXmk8EudGoMAqdpu7IqPc5Z4iWtbu0cevu8h/BPPDI+v3BpsqHqO
FvvJWuDeoSU3HkYO3GMJ4O+fMkvJLpFc7kg1wrq4cZxdz/zl6fpqWWEyUp3CUZXOPC99SWPbKqsb
A94nO/i0iqghNfjA1jgfO9gpHEFtnU9NT6b71K/cqMva6ocDc9kXrzPV2fd9ur/+g1Y2h16Hhf1A
g9RQZcfIwYzPS+2Ze4AKoKtTO8nz9S7WVpIW/kZpeqq1AWqaFL+1+/4bXM2jzzWtRbyRtmTw8BYC
p5WOAfdmdT9bw6aQFpb6f9+m1NfCXZnYVTeOrYxHceeMT8AcbcSMlUH3tOyc9Gk2EIGGkU2P2Uj2
bTvdis7bXR+Vlf2l8wRdN1FkWagZwwZWQb1rQcaRFIC3VnNk+gXctzfudiuxT+cMdqMJ7/RuJnHl
JA9EWSbMZeYEmq7eb8/fCt9rnVz+/i4QmYXllymtJJiczAvdqgdBMeuSyCkniEv1XbJxTKz1owU8
Cm9nu0NJPZ5m48eSvKrcCzJLnDzr1/VpWetAC3tQJ8DdYsAVo+eQOrZT238Z5qGI074td2b/yZci
1TmDDSsd4Gux30gmwHYaYWgUphxZRwPu32fJNnXJPr7aU9191ildpDqAnomTXgaV55xa/1mkS5Cz
37ja7K+P2kr00DmDxciobTS41Iy1pSAja74CyVR9ciNqOxxOtoCjzj2NB5e80Lb7WczqBZrxj9d/
+8o+17mAIwHUGyNvxUjT/YUJkAhMNdwZtdoixq8Mjm7IWvYNnlYGJMU9N/kma4CemLNFNlxZrjpX
r1sSaMCjBhPDQ+gNhfkdL+wX+H7+dqW9cadf60Lbcj6MqmQBu8IYgsZ/zTwJBzx3e5u8pjnfOCHW
pkDbdJ1dCwx3b8VIP9xJ5u68Cm4DXUnbw+fmWLtd+GXd0I42TrwMKBVOJGghfZuKLbnMlT3maodn
3sNqlxBwNmbXUZDHts/AlNw3Foy8jGauw6IxNqpt/2r2Hxx3us0qFIJbK08zOy58NoQWqMWndLSt
L46AUizuIzykuVkjrVIYh6YHY8vh+RMvzC6SIE88cAe/KR/tLgRYtw7wN4xH3rAATC71NOaiPiVO
R04diHmRP1QQv6Rus1O29PatM9nQHqiAlruYu9SqLMOUGU9L15JT79Ww15P0lAnyWrnkRw5J+D2g
DTeLmdGoKwpyrMT8tiTtEla+eJoqjp1G2ySwbQ6dHgt5k3lkW44DH5f0UEHQjm/HqloJf3csVb9v
od5aL1HHOvJszQ2LfF5CW3/urFOORRZNjCeBJMoDIyClXz+35rSwpTq3bCtJaiTNc2DbYdBh8KCZ
59315leiik4sBFx2ZCi22bGrKLJCA9wOtpSoV7ajzifs+lFw5JzsGEylYEjekvJHAq+A6797JZzo
FrW1ywdvMlJIFwzVrklEMIth7ywATW4m5VauVjpJkABz2leM23EJ+ujQ54HduqGd/zBNKJCXEXHL
T36LFho9b7YSD8ZaMexEZsj0JW8yT1/a3vlDxi1LsLXJ0GJjVVowQmlYF1cZeWtLmYdepW6JJL+v
z8faOtJCI7iaCV8uGhxGI06cGMeCLlt4+rXfrsXFpcB1ii6cnbM0H26TkudQ+KiqkNNuK2G2Enp1
Hm8JVmoNKpwZC5k8D7B+OFVd4oOB48LZAsXKhwK5nI3pXuEyU50vlhAfLku+sHETAQe/z5zqxcST
8M4zs/7sAG3zHXz2V+V3WQzY7wh/EeAGbus07b6U4FE95LOyjgp6kSAHUev++gSubCgdceoama18
eI/EUpZwbFDdUESFhxex2dR4hTY94PrXe1qZTp1qBtt3L1F5y88l6YLWBo8QtigpmzaaX/sQbTfB
GrkXtLNLZBwqZ1/25rIr+7J8MGRV7P0yERsPorXP0HaUxKFDvDmFEG3+1VFLyPyjO/bh9TH6R4r4
4IDWaWdwwFwWRZMuZr2cds3Q2BacbTwyBLlr8XPjzt2TS2f/b9lw9cPGYtiB5uN+TWfATroUYuQ5
tL93QvgpMKZT0YK3lgnxV8y1uiNdQd+4ZaPoPolGhv5UyLuKZzY8Z5B+APCuMp3bVPlDHtDCHcdQ
eEibbEzQysDpUFkndyGv3g783LX0BV6wDxlj956Eucv1sVtr/xLP3z0ifV8SG2g042z23bE2Z5gt
AFzaOvO36+2vLDAdZ1nNhmWoQmH9useW3FRGEZrmnSXZxu9fCaU6zpIJG8CBJTPOdWa+ttjhlyrH
lnD+2oVGN1XoGU1LAFGz2HE9fvAGy4pQ6iIAlNRd0GVmhrRZOWXf/aWDXiftx4OBZ00EUtD09fr4
rXyfjjtf2hlcw86f4mwuROT4rPzODYA+NoZvZXp0dqNJmd+6Ley8W+MMbljkZN9oMUYGngLXf//K
WaFDzAcXRG0D3LPYbhKo8hCv3PMsyR+bslrOoIYURy9L1PEznRE95azMlrgEqpexl3TBkD20DGQ7
q8Lp7QQ9vJM+18tlLN9tmazrk94fUC+y2qd6unWkFYjka0ae2/RzWkPEv+zWd12QBU96PhRtXJhi
DNolS6My94Z9S+yNpM7H80J0OTdbXoQ4bAHoQtpFxZS+ZE52Sur6YFnZwajYxtvp4/VF9BRzl/B6
apyCxFNZuoEaXECL0iKPFq/L915RbSln/UMp/fcIILpam8wqCnN4UcW+Q5s717bTQ5Nb8lTkjEWO
BfUxp8+zEzeo+OajRB2pvoRZTSslP1SF50aZM5SRN5ISSv8A3B2pTLyggWvhn0mVfbS4frYr7ZQ8
IhNMnpa0kr+YabQUOl2k+z7WfvIVinjmS5bDhK70c/sZlVdy8Epu3hmTr/aF6o0k9NOSfINIGihh
c+25nzIbtYmeOB1ggwS3nNKKzTqrwhysqv0CPGWINEi7v77s16ZSSynbIzcHpO3B9DJ6kEOSAGsT
DzgDhm4bWY+PYx3R08oVBKmWhQN9CETrD+anv1zX3Wh6ZbnrmV/faKHghAd2bHrjznTLp5lVTmgJ
kGqsmZ/cwt/C5K/1dPn7u60rgV9mnaVazIRBv0zDaKigA6frZUkyel/aXbmryJC6G8FoZcx0ybiq
ToYqgxFK7JD6W0fZUQ1boscfXw2IrhlnTV5T2Qux4iWx7F3pCrLzq6q4n2jdHa6vqUti4INd612+
6t1gqVIJp2fwXjZtDylsVucn0zLpzs1bK8pa+A3JBGBgX5lIpcxP1zv9Ry3+qFft+dVZlxO1WqwY
FEh4zjettJ8biBa+zdRbjmJY6O2s6vHOQakn5EL8XizqRgmKvA9GtsAurZbWG7Q8RGj0jfPYoQAZ
UOqO31pisAju1POXjkzjbVIX5M23BjdgLl7EsFQnp6GbaGiAyx423HFoKK2lqYJewZZngSHk8/VP
XJk6nVTRNNx0Ot/HQTj3WcAIvLoNgAireeNWshILdIqtBwPwiZoTi1UJrAH9Uqjb3H0UkPq6/vvX
NpH1v+vCqq0kgV/2FJuOhEhuoqY7R2QNAuf8G/klkM9boxw36sdrW0gLbEYDCZfG4TROGCSilrF1
z9wYxsfrn7K2xLWUlGOSXuYmU3HjTbte/QRALS5LFhb0acjyXTdlYVmIjdvWyrz/J6/e2G3egUYb
GzWPfYvD97j5zVwof33qY/QibQpfuVomLY0hGQAITlpPsD2pGrjU+vVysF06RtmYpqEvrCHgMI+W
Gx2vLDg9n18xVvYOjKLjZbmVbNfZy7emtY4mp9H1L1tZBHpS307VbJVlbcWeP6nvCkneY8moJTZ+
/9rEXP7+PtDZTtWAAmDBZUIUweiOIu77ie7qLM02jri1IdJi6TiMSwN0nx2n4ltKbvKpOhC7DCiI
BdeHaK0DLWw2XVpzkRTIxPTZzvNwfMLOpJD+Xm5Ko6/NgrbvhWFzVnMkKksQn0PKSgQvCNdf//0r
eAei5/Gnhkzp1CZOTMqi29u1J1E3gxFVSA3R3gwp6cPcFf7XlJHkXhqtsU9kZkQEcIjv3jwaYV+Y
zdeNH7P2qVpcyDIpR5qiiuS3zU07qDYwswYqZ1wUp6yx3wxR3nK7fsMNdD96zq8WHmsBiDBwBC2h
I236YiNArcRaPaktysxTgJ3QmFTmD5A9bqQLgzU5sVA04peAfdvGHlhZP3qK26esQ5JBdkjOO3OA
wx6seeeboSwnELZ8uD6uK8Oqp7pzv0aekPgiHn0IleSW89Ocko2s31rblw97t4mTOS+gKIhKHEMQ
hL+m/UVCVHdjdFbU5AnTQoTfMpImVBA4SRlBaYX9lxoCwPvqwXkWP5gd8GLn93jFhOYvGbOTHUGl
4WTt6Q6OLUWwNF9rKPmnQfZYf8c/3fdsgjD2Vp5wJX7pYnkqEYvnFgiPdDBvHeQLssT/4mX10/VZ
W1uDWmiBvmBLitKZYi9brGTnTlJ+66FG+1SZfn8zzyCI+LKuDtd7W1uIWpTxKoQGxDARTyQLxYU3
V903vAEUZGu4Pq6GED1DDsBk5zV2g+Kq0x780XluW8LBeMhi0F9+06X9wYzi1+e+RgskQ19RwScJ
EOX4KKYKADE37J0k8GV0vYOVZa9X9Sp/rKaEJSqGRJUVpor/sVI8+643vjIXenqfdzlrFocT+DqW
cFlk09Ejowwoc7/N/ZZJycrq1dP1fO5gElcAQ5l73wvPDtz6KeFbVc+VC56eoUcJejJViWpIXx5B
XT+Ixgrt2grG4dYYYRg+PBbtRn5r7Tu0EJE4S2bK1hSxNbC/bVf8hpf6uVvqLUbIWvuXFfAuwLWq
TFKXWSxGlaWGrBot9x2d0p1dVlumGSs7XU/Vg5bHXZEYNB5JEeZJc+oTNzaMCV7lsIbrPwegIHra
VJkgVCT2ZMfCEDAKtU1YkgvxQDN1B1Pnv9fX7tpwaQ+HquA8gc0Oap75jQvlUDLRo0G6DVWTtXWl
7WsgQOC6mwKAWOd2wMYxmCEzkadm0M7Hxr8vLjqpeDp+6lP0MoNFkfZLM3SW5t9F+8u2gU7IXq+3
vRIMdZ2NCZS/Wk64mCbpGLlLEZgOPGj652l2jj3OZ/656dBLDaUDDko39CL2nDpyLnALYh1UtWyE
wZXZ1isNsuHDmA8MxX9YeCRpFqnLv9knb9d6qcE1WZO7rWHHZMlo6CnahS33Hi1vwh6U365Pxdo3
6Bscb4QZ1Bw35rhb9A07ch+CP70Tfq55bUMYfV7bees28UxHE1pxKJwnsCMP80EVG12snBc6Q9m3
B3dC/naIBepKUWHD7BwIWvm1t2zvRk5KbpyqKyOlCx0UjSlHgpR77C4TOSJ+eDj+CmuvGuFuXCdX
vEOJTlOeBUSqUxuvnTaij9aZhdW5/+7+gn37Cdaz9yq0d8WufMwevFfyePG/GW7yY/lQ/qh/MAtW
otcnzVzxAiA6ndmCPYnrGngXCWkmUaIMds8l5GqheumdMs9Wf6ZqJq9IvuC22/h4+wdT5vD72jTq
AO8iemulCzuo0WnC2Vpw/HU+yBzSVvOhXcYlsqHlnCMLai3HPAPtApHSrvdZmsKXE+44Z2X46Rc3
r/KopHYdDEuV/CxlpnamX/eHrFiAKZkaj311fKvej37NArzOxOM8zs6+s50ZwlLQLspG8LUmsjQ7
6dVyz4d2OI1zpk69gmJPBzJS1Hkcnivz5N7iKVKfLKTEwir3ljMcgMozw0Fx7BSuBnbRQnz/op9B
utx4K3P55DTj9Dq3MjkYqDOGyoFGDp9YdbYVK1AHFHhDGqqbo9QZx30vFW7miTnuiDsPt64cxBi2
eeHeSrPtoUxFEQcHGz+/quqddBo7zmqkDMkPf4EHuJHxiEyOc4BkYREtolxavOQZv/HM5O+Qi+TW
XiYniwZ/6qMZGcudZPB6QgaGR2k62I81aNYPaTFlZjgCzX9RW5vYzz7xkp2Rj9k3UZTAg9COZSqA
a+K8o1XakmgkqH1XzJ6jSTIjHCWq3LZfVPdeWuYMOoFLn0SG6xdbKkz/Ht8fJGN1ZQSovMHKmyyw
gZ3FreNYJZQI+8ZMg7aDzEglLeNBJmz4C711oFvx/Oq/mJ1PfnRgl8Bi3KgOeJfkO28oFHwGZHEw
u8Z5RdoQLh2oI+zbLqXn2ld8b7ZIwcDjAiQyadnVq1zyKkogQxFSzP4dSeshFIMEJ9rMpsOSqDYy
mgHnVTHBHyezoMLOmwoGzHKEQziUPgLZlHNsiyI/o97U3nugojwVBUQb60kldxkEXk5exszIpDX8
dr1x+U7tLg9HbpFIcugqeNLvjp7qihNLk/pLkXv8WDrQvSaApZ8aCr9ay8+cp0JkMBx3p2RX5pWo
D37XG7uJqHkKmn5QZQipN/fZHjriAfhYDflplp4rccoOwgtk2vjILpAnc8aqux41VuLjP7jOu6ui
n/SAIAJPfU6r75372JFdNv3ZaHrljqjbUs4Ulbuqy+AUMi00C0Y2q1CUphuV5UxfHKDoI7lk86HM
OuA8nAmaPkjl4O618GQn6ERgMfnkBNwOLHsIupFCj+dvrmxoW/NC7Vol6jpwYMy7g8KmF44Qw9yX
STkfLJ+Rr11PZTwk3bCb+Q4WKePtlCz1ASpgMGfl0E+t1FhHpDPKUwc3tOM0wFwnrEXbviSZbb4O
WZE/JAAD3bACEi1dPhXPc86Tm9RZii4o644dLK/pg3m+JNJSKALdsH72XdAR2PBQEaM+jWYygpjJ
CH9BmggZNvhz3y0Nb8nu+hh/fCejurCTlZSgcMylf7a4B5V9uAlEY09+qqnF0CYHljvfK9nzjcXy
8aFN9XIEAp7XWnxB2sJ8NcWdjZRk3T9BoPFTlwKqlyOgRzQ2NlmMM1nuevJiC3EY8zcnd/bXR+ty
PfpvjKK6uBNGx82gP+edF8WApGsc64FIK9t41X0sRGdT/U5j2ah15JaL5nHaBOn99KR+IvMsvmTf
5wfjh/XivUzf5IP8ApbQ1+tf9PH2pfr1phF2PzZAY5w9nsEwB25ZjsWH3TBU3653sDJk+t0GhXOz
mCDBcc5ReQ0ae5oiZOU+CWjVbyx5vwDqgYM1HqziZ8fgpiiRHXVFs6vpVk5qZYvowitOX84WrjBL
rAaTf8mk790k0Kt5yWZY7oUTFdWOpXD/Dfncsy3q+dq8XP7+LqxCwCkXuEQMcYWUzhRwXkxhPxj8
y2JX6vH61HwcXqmug6Vy0tHMhiJvAVsh34AXO6rIRpBX/BfzlixouLGV1FzZ+LoMS2FkRSFzoL9c
8tSqv37BQimfUj5vBJa1T7H+d7gYx4AN1BrjReU7YaS7uoL7ZvqrMKG0N7xdH6+1OdFeNSnuWIaY
Fci9sFGLnMGzwq7j7BV0RHNroFZqE1SXwZ6npTC92TPOkPuPjb7fj0uehoRaYQYHszwT5xnquK41
HqifAHLBTl163xvtr+vfuDJRuixWa1CKJF+WxK75RtkfV7hhbt3V40Y0WGN36re8nsPCY6CAGdKx
3lVtAVmFanepsNjZmRjOd5c/JxmsDts4c7/nVARdnkWes1EaW5nB/4ppc5F58EONZ0DUI39ukhMx
UViuZ1Vs4KlW4p2up82azBzdoSviCsdEmZq3sMvcWhxrP//y93dBwSimVkFGd4jrog0ptNiTakDO
emPq13755e/vWh8ydxpt3C3jLBnessyI857LjYN57ZfT/2278AyrA+jLODftHwNudnDbIdbWFXTt
h2ubP6He0GSunccsmXfg09zTMd2oIq39bm3LMzepW1AygLpl3g0fszdYsRzonG4h6Ne2m5bb4zNE
AqFaws9JaZ3LwkQVoozy8UGYXz+1n3WL+rQjGfiHuBEBC6/8mxEMuzJ7qMvPrRn99t8CQJP0hs/P
Jpbk7dJPy84gcks7fWV09Ps/reY85Q0up0kuv8I05IttqBvu1s+5mW5s1/8nuX9wp9PVj9ocheam
53lsDsw8tbWCsKmHdz3wvMnDnDtfPaVIkM71d8Akm7AhEMbqS+sCkGz5wQcr/IYghdAEBrw1jpDS
f05VQsOUGk/gW8gTbaH3Xhbkxq4h1FsCMAi4OHC7nConAkb1r8jBhUOa8qFJaHPKWZnGPFVeBKEK
Czw5lEiTnv5M8xKWRvX4y54SmDPmvvNCJWmjQsgynHLKAjd3ygjiRI2AdHeH/98iJEVF1WI7/EfQ
2IJZOuhn3tvCWh8WKVlaho3nt8GSmnA4XzoRWcqfwzn11c4WrAfLTOVB2XTZucya+ZAb3V9A1spg
GL10/3+cXVlvnDwX/kVItgHb3MLsk0zWJmluUFfMZsy+/PrvmV7l5QszUqRKlaaqAS/Hx8fPUtU6
3Lh2nQeRAF2TEY8HGnzFPEDZAXqXBH5kj7lXu4+DZVnIljsH9rW8D2+HloQ4Rpd1CWiIaVa8QVVG
jXAv8yb4FY2heBgynryj4KbuJ6/stx0KP8cMCtV+COD4CtfH3jNvY3YPLGX93Lus8CFGYtV+k6HO
vyphfHdXAeLZ+C0txRuLvfqQtga1JSVwb24N48EW4H1HZ7gfSgd/tV3Ax8nunAB+otVB4ezul+VZ
XV7aK892Th5LDmaaNtot/yZh+9xVdeYnMnsd0pb7fdbWsDqJxVshGhrwWHugD5g4oCjTbBrXgUBf
mj5BdNYLwI2zt7lsfrkgAG6qTr8Q2AjhWM6e3E7WKxtiChuvjWHO1MYwM5adG6RWSnzPiTCRBrC2
CsDQYOYBKgtgPn9xTL2TUR4HroB6tRy0CXgZ//E4jH3Csrkr8/Z37+W7tu9Tv7Sn1k8z8+Za/V8F
XaCgjIp0LakB42HKpwSKk3ZY3RMZA+rW1lH/PW1r6ruE2+u00e1dxtzmIbTicVeXSq/HzhZrloh2
bWIz+BLC++vQ6773Y1XBsiBK15H2SBBmyXToU3DsaTyCn1j1R8fqnM3QVPlKgywDK7mQHABizKBC
l8bIq8FOTFBr27rGOtlZEQV0Sno/t4C4HzpUYzoPhPBJA3PnOgA2eUlSoGeg7Zg0fQQjvBBrbOxu
M0u/ZF74hOpBCdRtGAXKMq4PZsOPtsGNWW0PyZoXYnwVBPZT0JpobwlO9WuweosfmqrpQBzhrRxh
0oDV1MXVO61XoyTlJmVj86QTduP1UQNTBfbQNLn285BAwbRpfrNEswf4alirPBoZbFTrYtNY4jtt
PBjX1ParlM27TVA1zC1p+9zox/HMSIdomfE9S73JpH9WbvzKSVIGAp+IZvVPaZd70obVTZh55ap1
UxZYQ16D8RLDcKymtkW2btzB4AQWY70KqtwZx1VXREm99igVyUabxMNQAA6dBzA9y27C0Z72E5jw
5WqkBX8V8NfbKpkXj+AiyiNpWmC7DNJ2lSioCmQxt3/WXOidp3j24E4wFVqbyTZ7WImxzi8xf9e1
qlGGHXR0gMeU/cTboXlou0GeUNc1Qcsye1d1Xl75mnUwns2g92q/0DF3Hjy7YdlKUFeBy4WqrkiS
IKSYw25dSTjaS+/RDYX5RaEW0K34KMIgb9xfXE+4gGtMtkfkaGFPw9ruLgyrahvWMlsrwbw1xKvV
2mRx+kJFl04B0bCZEZ2dbHqc7J4Hk9KXCnSe76IbJ8evQa9fKzCYm3VtV2Zvh469VZaEBC4Ls+lF
5hCLckqErTxDDX9lkQz2bSNLA3cICzhytA8wnnEOFXxDN8x1ZdBDlSHyW6hNRWsIvdovFXTid9ME
/JeiHOEPWu7rJE3fI1nvXCNPQ49iQA/54LUVQw4GbNZmGzfnOjoD/rEYVL1nsPoI3FLIALdHLkqK
3KBTzbOCex1GwBJ+Mqa3Ye+EW9jAgREb6m+ekvZBofgYqCJ/LGH5saVn2KroYiSVcfaKTum/pVbh
HihC6WoQ45uKCnjItfBjjAf5CrE9lP3bhPxsi5K8eAzah7w4W4cW8aoZEA1IAoLagI1x0+s0P7jg
8PlxXtJAspgHYDyXD/3UVX9lOuJfRRrdiCnh2O/a9O1y/rNwMPx3zPqQ1NZhnDKR1KDTghFEmt9p
Bz+RH1q9pXDD+9ojZumn47hQb/Ei7zDZIDb3Q3KagLtpoBPHSpT1cvN8+TkLdYh/3KQPn+JZBGVN
glzLaX9WlVrhL6fpfJjGbFr3pe9eLj9mqcdmKSkqfgWKlgKPgfvVgRXmKSwGGoAbFq4j0j8X8mvk
FnsuSlfFdhPGRY/jjBhWaU2CxPyxoV1/+TsWbrPsuQhd75Z9H3W9Pk4ic1ZxHP8VfXEklfgVFdFb
pslTFOljBAHdNoIyweWnLhwY5hKX8IICnDDF3YHynJdIdomvGu+8EMYraICFw85c5ZJrBF1PJt7B
EhT7c7aXQ/z4pXcn5xnxYYLpuNERKXJ5gDPMLmUQqxGh9lb52HyRxDhX2OuGiELdngKOrvod4wCU
qG7bYHP92gfMzsetcnMXGHHniDPyD5JXvT817n2ovPbKMXah88n59w89FDXtQNykkoc89Nbc6R68
ZNhffveFs85cXs9OkQhFg+MduFXhBEJGEwxJNq3d3I6wBZjsWrhamKFkFq4K3G6Fg43iRGmRftW7
yJosL0LOoejX0Of2XGYvQ+rvVJElD134E1w8bFQTTkBX0LtLHTWLT4zEA01VIpGVkRB+5dF0KEVo
3zR1SXbIl67ponweB5l3huN8HOuExKi8GucYkg4Up+yhluNtcbaiGvv9OGWby+P++ZRic+09JgcL
hrPMOeLqERyyJi9ew4TK35db/3yw2ZwIGY1TB6xeL3GCZnd25t3ZYbwnIl1fbn6pj85j9KGPsO2V
aaMaeWCm+HW2BYn5Uw7tfE5z6DqLenv5MUtfcf79w2OqUk+ypiiG2y3JfUcS7ZduDtWKRF6BYPzj
Mv1/FYDNaZCRTTWzsH8fPTHYp7juzbemc6t1UxQNuPZTnx1Cbyx3ocOi55j2cpOBGxJU4IMHWVvA
taQFfNniQ7/WaZ3duamV3UYUTm2rqGdmRXBLASsL2fffcTBlm9RAJHVb12UR+aIZ6MmSo/XswOzv
xni0OkmFg7kHu0sYtokJKAIOmfShGTZOWaUnNoXjU94XaR14k0i3ShCydtr+tRlT9tS1fQzVPtIe
ox6uTRNMdjw4BElIoQwG/ETIbrvqhkW46w7dPl23DRhdw2B5h3ryhp8DH6Gg69kuvTET5BzgaUtg
ZuR8l07Ndx5E2l/dlvCDN7HhINpMrAtVO34rI7LOazLuvbGP971dwJ8IPHt4tdXNSpEx2k00AiyS
9mYf15O1s3C/2wSDaA2EbjS/cbjd7MbQEWuF0b5xsgiwtpjW0HKwqx79kdsuyCWZDDeRk7JbObri
mnj00jKcFSiHrrNjL5m8gzvJ0E/M2tLiGlRpafrOIi5JlJBNg4hbwOhgfLFxNdE4T5eXxtJ7zwqU
adG2lQt/kUPstW9jORzNwK4E2qWmZ4E2pzXOEXBQOAjWVL7V0rfObv5cfu2FLpnTVLu09ugQIy6F
4StxuwDKSqvoKup64c3nJM8xLN3QmMI79LCxjlKJ4tK1DObzJJzNBf1441iK5hPuS5sQXsNymrDy
4eaRlu/E7p+11d2zunq93EsLKSyAJf8NfGHoJJnuO3ngRbYzdZ4AzG3FftOdr4fKbeTyAPnIMcpg
N6bLaynm5zssm/M9eYQlN3HMVzm2ODQx61TgmjWwVdmt8v6Ll/VszvmkZhihZBYimcqbe0PzW5UM
73bTPjJNf1zuwKUvma1qhOkCl7S43WZtOPk1bL78zIMGAFAVf8LYXV1+ytJ0m63vZGpMqj2NtJPp
lTxLz7gRxFkuN/45+pfN1f1ArMMmAFmgI28q4ncoh/s6qm6gJ3mbUvIdZHbApUny0BZXs9ylxTlb
+NLh0G2Ch/OZdBnv27Z3Bn/iHnur7Tb5dvmzFjKHOUExFWmZCQmw/Jh73Cee+t0Tpwhi6u4Sa5B+
14dXnrQwOnOqYgybUZ2cVRpGJleRbt+SHvnD177i/HUfEhNbR0xbZ7kp5k79EQVXnJ3GdPDHhDO/
RtXN521BviShwObMxKEsNUD53XjMxyr2UQ4D+bUhqFOHyVvdiSvnkH/OH59kQuI8Kz58Eyd2ZLK6
Ko9233XQART0Pq7a6Z4pql64cZz3FNSJde+p/D6DjnaAC5HuRGSid5UDBRZU4oWLHVRZKARZII17
4Cy540BOFTXViuOEvAv70j3hcNzj8npsV04ChIUPNX/ryta1EKXFeS58+IahCMFILaqzWNLwh5Jy
lbTxBgZGW122z04VBxbO5JenwNL0moUY+JbYqJBGw3GSbrdNKlfvUcarfl9ufWmZzEILSufuIGzc
m2pWPEWW+m3p7jEUL3EMDe2WtevLjzmP7WdjPs8iuFV2Ywzt09DAo6zr11nxxMtrApBLHzGLJ0za
QyQyYh0GB6XHrPIpKB4W1ahOH6aSBJe/YWEg5vRFK6yKklGgWUAmbO5VaTgwxU3293Lrn88oOj8f
xDXPteWWSIZ0h3sJ3h6cLsbWH3+vSHY+n7/WJL9yJ/n5rkW92ZTiph5kM7jikJ9hggOyRSClc7hC
KO/KpF16wmxahaUDo28AQw+w/g5Ssx1xZqPyLaqvfMHn8wmWPv9df9FZldJKuDgAzHZfKnsNF5sV
Bab68mAs5EV0LhCCsp7CgQg9hJUXZMoNIqteV4ShJv9ij+VaQLksKt7CorrSYQsfNM9XSyYcXfAG
tg36T9G9p1nn6/jK1FoYjHm22vJE0Ki13AOENUDujFYkvVH8FZie1eXuWnrAbJeqDNDQowExsIYR
86o0igcCFl/wt9B6hVutzeXHLPXR+fEfgm4D4FI7FVNxnBxdA3yOu46cWbiyFck1isLna5zOM1NT
yrjMc1ocO6PyO5mGA9Q0Qjr9vPwFS83Ppq0tuxh/FEZZmVPquN9oYj1fbvrzNI7KWQwEFJuzKU74
wfWmO9w4nsiQP+cljjwEm2lrHAjulypw02tuIAuDPk+wDC6LuezleMyK75SqVeUO+2y8jZNrSgZL
i3CeWMGsN8OVtzMedSWalXGSdOOO9bAp6zYL4liliF24dfP6PD6kNVUbmsfXNA4+31LASpnNtaoG
RiOCM08bGZjeQmVxskEAENE7uEZQc7L0lUxiYdzmSVeGAwrSlhGWTA5ZwYR+bXBB7do7O4Vsru2t
R1f54zWwzsImM0+98jLMM7ByRtSvD7z51QD9V0HbtG6eK9y0WfGvy3NxYZrPsyPHbrG5qJ4faBqd
tJe9Kl1fu3VZGpjZ3kUr4Lur2HIOqomBo2BJtZKFC9i+BRy7Fp0DrECdPF3+kKWHzbYxr+GOF+ka
Yk5U39iDfMTB/N3C1X3tyfec4pb/8nOWOmwWF3I9UGh7GX5oivo5DDMsYnX/tab/Ly5ASyvxWmBK
pTr1BBe6QIGZK++9EJHnKZHbpu0InasRNBfuS4gDwHtgNQD3cvndF0LMXMchH13L0kZzlPnz0Ich
+1+H9s9J1kFk3bom6LawJvhspcveHVCCTYtjWyYh6vAT6JCFG8d+LMp6B6OIJmgTy37IvTD/0hUb
GML/DS5poilcbCZzrBz7qCCIiGv5K5nLQjiZaztUhXb7pk4gs5hAzg+7MZGruvtuRA7K1l6pW7hx
XRmdhcUxV2qQlhjJWMBBzGuy0Lecsfpde7FYGWrHLzhrdbfcjdXb5amw9F2zZS+jiDW4VjJH7o1q
V8bqxGv7AAGRO7vlu3yC1F1XHeIG1e7LD1zQ+aOc/XeQphZRJczz/ujifu9oSNIAPlOEO6l7cwbK
eRkAXJSuBki+nSaFdNcn7SCeBKx2Xz0C5VSsCM4fe8txNiCJV1tnpC1dw1TXbrbwbdA/VDxyay8G
aGOjv5LbEB4C6zwFRGrwavHdq5r2pqZhtu2l8P4ah1V/mgbRp3VxGk8tu/vVREkOIpLt3agwIzC3
JeJK6FtY2nMSMsD6pO4jL4dlE9yyMhFMIPLS/Jqa3ELzfBbxlGy9FIi18DDi6DEOdTD0PwkIApcH
b6n1WdCjjW210+A5B62qBzXY31qrAu/Q3l5ufiEuzXUq2hIEgHOt5GBgP9f4IGTpW68/0+QjY17T
kV2jGy18x1yzwg11FrMB7JNMRIDXRc+QJKsRmL5mr0PnchU0HTI36iDhLWKYFxvXifzBiR4v99LC
kp3LVRSuLbPWiqajAfXQUPAX4VqQa3KjW/uEHG4FBN/aSr8myUrdcx9+OB30tegh8JdNx5ywoABa
0R5CP2yBeK7BaOVjcPmrlobkvIV/eExVRR2VbTxBZ5T7ON36SjUBd74mj0DnqhVUFFGfkyw5hqb5
aRkKD1DmWisbrt3ryx+wNHlncU2KioZhb+mj6J8k9J3SGAyMEeaZCbvSRUuJ+1zrl3MHsFa3EgfV
+bUXkHFbgD4aw3M9sCC2hcB4zcdsaTTmC10APB8y7h7KiUu/spxbrfN8nZhEXAklC6nZXK8Cat8q
r0pHH9PehpBq7JP69fJALLV8Tkg+zCRPAC8dTvF4tDKXQd4Mhfccao2XG1/omLlEhS3DXudNzg8s
FrvW1j/plJ3SYny43PzSu58f++HdI7jI86pzoF845vktzl24pbKVtbnc+sIUnXNGG9xKobx7jq+4
NL0dCt1DaHYqthrom8fQ1cXq8nOWOsn+71eUaThlqY0DZpO8C5TBkrT2z7T0r7U+W2hjmcHnLkbZ
xY6K0Ude5t3B7aG7S1w6XKEbLQ3DbBfNh5GX0dQnR5Ua8asJIzhteM14TY9paRxmq6u2KYR5uiw8
THVTAnjYPIvUBYuqRFLgfg0uhMT3v4NgFE0An+fOoS3MBhH8poJkPx/bK3NpYYzn9NCpjh1Q6TVM
FOHY4oee3OfecEpt/aVLEzoniBYoSDjWgBtUSqpXCQBvpNSRlck32IteKXYuJNpzfqixi5xV50sg
TrNHWB4zMLozB8hZ/gsSStdC6cJc+pcHf1jSacqmhtvIyPpyOpXcrCEkcSVfWhqD8yM/NO2VXpJD
SwNjwIG9pTCZciHqTK4pOyw1P1vGHPWGhNDzJtCrJIj7CBKx8Y0mTF9ZyUsDMFvJES/UKApIHw9w
boPhjMwS6FewHiwKJ9oL8HdOlJjqmjfh0kjMVvXoMaiIedIcI1j1+FoXE9DczZV601Jnzdd0LiIi
6q49Jg0nq5zE5ljD1RykmIR9bbjnFE9ooLl9AnGMo0xfewdMCPlWg+fzpag653fqvFJsBP/66IKH
rXnjGxt34vG1isZCyJsTODsU43rPhoAbSn47Jy0eQLZkAW9taCRZxZWYtDDAcwqnyWmP6nXZH6Ok
vQOl4lZO4srGvPT+52H/sNQgBuOC5Z+hgF292YilIzSRGsCywj+Xu3/p1WdL+cwboxSmd0c+Rrgj
tvtXaJ+sL7e9MDXZbB17biGHLHedQ8ZjX4XfY9XCiOb1cuMLa5jN1rBHk9ZkVVwcy6pndzACXLtA
wwZFIUDliU3s5zy7UoNZetRs/UaNleQouhVHi7G3kNNi00cs9nFqkBudH8fiGn3xnCn+/60qSoT/
HWwtRjfRPeSUOhxzdesGpc23beKdwMm8U/l4Z438+XL3LYzNnMRopeAwWnkDc2gLzKMWZ3YcGDN4
rFxufmFazVHtKsGxR3dnmyOb/qwAKPRVd02Rf2FJzAHtI5gtaYNMBp49jzHbcejUTOUj6JaXX32p
Z86P/bDihtgtlYmggO7WcJzJ9yXgP7F7pVK41Pj59w+Na6pxXWSF/BjG2X2OCm43dSA1qnJ/+eWX
+ma2nIEs6PIox8Xy4PwunCe79YJJ/Z2sa5KVS+8/W9Lg5Nm6tQQ/KoAeTfc7tEFc0Y+XX36p8dmS
rvIqGTLwpY5xlwVWYq9a+SO12JXceqlrZqsYxEQnjg1at6tDxuCoeyrTn1X/8/K7L0342dK1QhxR
azthx0x1405NjdgYQP+v7AILPTMnvsROEieKcchrjmhcj+JMCjzwdLpWvluIPHPqi840TsXVxI+8
Bwi7T4rXpvFuPa+D1AKYhciK//D+mmTEQjyd00ZI1YOywCoXBtnw4QORz3j2P7edVgAM5Py4PCL/
tplPoumcO5LDCbjtjRmOVWVV+67ucNOYuE4JvzUVbRPPU9+MAGnvcWJsekyTM+sDdd3BgauNZ+P0
6HjAINR5BMpfZgK31/UYVL0jC9yB03bPG+VtJUh+77kkDBiusu6/J0KCLwuT2rBYX/6OhXlLZjNL
TwKvBGWyIzw6n2hWJTByi3cA2tEAEN5flx/yL3j+f2eROXkh05AoBJwKbktdtQL5KKia/CWdOtDX
i99lk26muIb7QLcvdP1rkFO/Ykw+m07tQWDepHW6TSf7RQLhfuWFzhHlsxeaVVNGqKvXcKnWwPul
XeBRNdxajlesiqkaghaEMzDs02bV2VZEfSsx3X3GpXsTGZnccdyYrCsKn03/8tssrG5yXpcfwjbc
3twWezJmbPRjEoeUXzPpW2p4Fq8bt2TAzw3Q7gRzZ8yGfVJ4V7aCpaZnoToeBRd5FznQFfH2UdG8
W513JVAvLeBZoE7rcAohPFgdVUTFgzX01f1g63g/0CaEbXUMCULIElpXFsBS+XHODiKsbiBIIZyj
kRCpzgq/IluDNK/tTOAUBK5LL1wwkJKunQ8/Dbe2nNerQg8iBPxsUtKO4Kvq0ifY5srm6QuTCa3P
BqblYJufWcJHT/7Mxbfevbvc7tJbz0ZFQDsznkq0a4GcCKUAF6LvUfJ8ufHPBwFvPds+G0e0NUS+
DOAhZfe7KgpnAymGaWfa/s9klaT1LYvpMoDCIrnra3jP+XRqS/fKJFj6uFkUZJXTC7eSLswvYFHf
EtBNHJ+Ur5e/7tO1Anv3Wc2qyfs0zgYMeNrBVMU1Pht/X27506WClmdhDKyFth40Wob6REBp4YNg
BZdnmCkXT/AQutI7S+9/fvqH+NT0HRtd0C6PltHvRaduUg61ia99wSwf1k5JhLC95shEZ5B35Htt
0yyAtBjuNGBYZukrSc7SR8zWRWmXqMZIxxx7Q9+x7f6msbO6/A0Ls8eeLY0pFRMs1kh/LAh8uLM2
bpQPidMx80XUX9MqXBrq2QqJaGlH+USr40BpvOLcA/6y7qnfd/UqG4pXyBF8v/w5S0+aLQYNx6kK
/tf0KGxyqFP+yKn6BRmQN/CX7/D7/eXHLPTavO7DIZLGvVixIy63bxVnd66BL1kzvH+t+dnSMM3Q
TLxv4DynnDukHBsI2ezShF4pjH0ukmzLeemnRZTQTYleaqKqWIEUp2EF1qnHNqunwGEFd5DkyBLG
w2Vxn6g2v6l5H5+klw23bupMKytNzYqyFrAkFfE1jvv5O/5Hv7fiJAuImUrfKutC+Z6UNLCdtnlP
naLfWFOi1643dsoHRMANWizGNWnK/soG8mlGCHu+2WoHPKAVLm9wMxqr92LswP0DnIbr/AbCDFci
ysLYz5NnIT3UcyNrOEL4AzlgFLDoJyrKwZeGfp5P0Zx1nlUogrPYA1PQsrFuXIgUXW58IY7MOdcS
VXXmIMQeWcoOuJuGh/g0JFciyVLfz4LUqEmb2E1Mjg3/IZ173BZsyahX4TX5iaV9dl5LjMbG673a
sGPopt4pamq+5gMu2GmdkX0XlcDH2jVkUAnEywNRdMOZ0dWpa4Wbz8ddzNnFXDvGFTa0K12mIKmz
Oeuvp/2VgPK5VqEt/o9dnIINBwacObYdyFTUdvO9N7m4CGQquoFw33Cj6sb+m1Z1j5pXSSAnC8BO
lJeNLwmJdomdX4MXfP6hkp1//7Bl1oWJGt7AoxDezXcT8Z4sEME7CLJ8aRL+I8t8aL5w4aTnJpQB
TKXyDRdTuU0K4m0ut74wC+eV1X4gZdeFIT1aoe+x9YhDrRm+q+GagePCEpoXV3HEaqaRqvoo3FQH
IOl4mI5MfeVkgsA82yhNP+VSDg47VlNyb0LzU3Prmt3b4vqZ7Y1NB4kLU8NoTvFOHkegIW4itx/f
8iSG5ZvlUtNv4YLsPEDNQIIECX7zt4R6gq0vD83n80rMEef1GLWp5UIpfHIfc7f33fJlgl3s1xo/
j9eHWQUhHMuSkUtRfoNOSNmsOZAXnm1fiZxL7z4LbrFoOSU2KY8mGwt/EJJs+1i8lnlWXynCff4E
OS8791CPY2HZ0qOteLGujbzHccjywyFrrzxhYerOK88hJ32epXDJy1sULCoCddDx7+XeX0i75oVn
XRm42EHa5miT+/FMOSxgRDNoP5OvKIBceX/b+YeH/7/Shy3nEox66lzbTAaQJArFk2yk0UvJJ2ev
XZZuuy4Z12mSZkee9tH3Jk7A6htF/r2zKm8d6rKrfEA5kIUgkj/rKe72dj5ZoJhO7fAO9fVknxZp
dQfAB4paNK7onTvx4WbqIfUfWaF1FCIfb7Ox8nZicPMN7HbCZ/jNtVs2VPE2t0S56qKiDiDKJZ+5
V0SbBPfkN6ELwpbETdjaYQqSyjSTJ52qYT8KUkCQtm8NZOTzkMK8p05vIWpVrfQAcHycjuO9GZsa
QF3uNZCXchx6UE7VH7oG4FBo3EEdMC/ZdHJG2Z1CW3d/pBfRF9xbFPsui+ljS/tSBmUfAcQ15SDb
oGoU7s7S7/e5atqdSbNkPcJG7g1idWbLcmgroKrar6aihjTYAMRLEHKuhwBRwYrWcW2KNe6BYx9b
Tho4ocKa432JemCTw8lCmT3YUJBM9Nj4LQRM/ZtCV2/TsIkf4yovUuDuEgaOg40bRydzg7yHCL0u
nkoa/0F6Em01qV7OSIlT5mZHVlVIKIGA9YcRDIjMqs2pn1BoDGsdxCGKbJHatyBITlnX7XUbm29I
YMe1Mm2CxBMBIOOQTsuydNqI0vpppZa19qaiBLS0eLatGKZelf04eWINe0SUSkzRbHAA+gN5tL9V
VkxPxDPpDo+cDhGUJ/yWyHQrE3ZrDe0PN8xk0JruiU0SFhjON+Kl0xZYlZuK4dI241T7XWJu69gG
xSHbClk/wDwDZ9wxasCfRqxK8+zdDJUThBXsPyMywC4VOpfb1KtPnQD0Fqrc9U5Q2JXTIYUfS1cX
bSBiw15HPbiHDq66AUQ0g2okHQ4Krg4Y9AB8EafimRajtYXq592QEPfdFsZs9JQ1SMq87FgaT/pJ
SKxzP7XYy7IcqpMe32ZZ1QdK2I1e9UZBdykamhaWGBbcO89nAqTsru42cizUoR9CutXwf9qXqurg
akVAdJXJsCPRxFahqnhQh2W2J31a7qLB5Aeii2pv43y2HhzIUyaoy7xA9bkb/WZkZx0PaA1Vhc12
YRiHflWZQsMUoqwf5QDWcZ7n3tHVmVzbFctuUxl391J7b11ZNIGVmgqlhGo1xjYIR6m90n3yTMt0
bdH0UCj6bRigKQftxL8F6CHPdkkhgUck0hub/x0LfbDq8F1qB15/isNiuJNQHoGGcmpHm0hFfwpw
L+/YpJ+xLbaBTLJtW4x659igQTciXCdlviNGf3cqfVt39mpU4TZT5Qnqn0cFiBpu5G6dJHpUtvdj
4PFTQ2A6pcZsVfXjzigH1hrjMK07G17pVa1OVtTejmEBj3oDEaZhPej6CQyeGxj6vcEGextPYgUw
Go7sWh8MIZ4/1uSmCeluGIobJ86OUDrYt7a7r4wmvi0ikJfS1ygaYF7BeBBGOK5ZynrMIut2GNle
htMjQNt3ouEvNpObNnFh2UIfiBo3WiR/+856iO1hZ8X2nSOsp8J2hoCS8LarxT28IjYhje5bGqer
XuD0UlF1m0MbL830roiKTThEuyKHct401rB3Dg0uv8NmJzgAJyb8nWhI9dH0W9zIUzpl95jf66nH
fykYBBXjZ6hidpDf44jjLhRKR4LJnYebvCtPbcZ+Q8LkGOeodw692owk5f5AKhUIAdOFBARWWIOM
0apJvRUZ+5+GDDeWM9wWujrYcZ0F6PoAffDMZHQLMfw4GLW4h+LeKp/yV4D+ta/T6pWP1rfctd6o
MbeDRFRM7Y0S7nto9Al4t9J3GvknZ+NTMtBnA2FG33Ewb0Uj16ao7iN4ikTuuLE896Zwe7KuI/rd
gghZYI9WBm6Pu1HSW8XeuJNWfdRRvYKu6aPMxTZxoVdhWXxHLLkHWf7UkPieTeYVPDgoGZD+F/cs
HXS8PFkxVNPI+AoFstjHRc991tf3NPEe0uEH7idz4Pnlfa/pRjGz65LsZtLuKc2jGw7R2gjqVdgl
SOrLiAPcVd66mfwGH81bCWCcPyFMAQ3c+2PqvHqs+x9HZ9Idqa4E4V/EOSAGwZahJld5aA9te8Pp
6YIAAZKQhPTrX9Tb9eLebrsKpMzIyPgwCMnyvzSOHywljwj5TBD6m76GQv+379lbh5OD8WxEPm77
VSTrdcihK2WJfVqS/MdEoKHM86udkQI5qPQ4WPHAIv00xvy9D6LnQuQHX+AZzttPMMKvno9PmJF1
ZR/On60HCzzzz5mdb7GfzwI3MIYfcyOS9RDiJ+sXNSPmUz61xJz2LgQqmN2K1P3EjgWpCpYf1wJk
Ii7YH23EE5Y4H3lrpitBTGVlF40wZgTjPKYx3S5Z2otD0sfmQcVeHLIOga9aTq/KiI+NYftw3/1j
1BOD02t9IGiE+2T6aQrERAsGcCQZ1UuK18epcW7m36vJ4pecRXj6x4GcbJeTg5rT4rRT+sjvIiUS
Y7raQcKPvNFXBPu6kxtBIB427CfwzA24BehaITTWl0gbh8zcutvq2WvqkJYQz+G/jOPJCztECgNo
P5UpJU9hvL0Cl32KsKZexgJ8+2lwpbLygojC214M9ZYOleXbT5OtlzYB8NWvaVjCfgyfOU2PgM3O
VSTxQQfTcOwH/xKY3YMLt334cL4UdnpC+tobwu9/IvL4TQM47ujWJHw8bDPD3ca/YGvFrqnln46L
Z0+hcCAyGKSp9bZ4uiLGvu/qoQCdZ4uGW9qJZriPP+NMH/cEi+IexCxIMCerEJma5v+oSGuc68C2
kmREWsL4YNKwx0AYqPPVnwVlj2yMkLib2SMZQgjk4/6EUbEqcwzpknaGLOnxYabxj2SmjQyCfyj2
kLLsxPs6ss+i829dTIInHaYUjxcA3AFPnxPKT2DLXguBE1cg8dnkAyJThfLNXDB7Qd2Fi314h5j6
LDEa4xM/2529K5bPVdhFjxkehm6PDsya+0sqvjHAe6fOHH00nYwIvlaQY1CzoA5EOkaTA591iag4
xUId+9U+7N10mrrsFncUub2FvFhiH0hUvI3avJiQo+QI+6lZkI96V+9pCSDxoVVgdYXTuxzEZZg3
h0Wptf2ebGD/ylzNX6vsDlo7jpktxFlSBI/jUBznNDu0vHtohf2JRAiQw+AorjzFyynnAnvvGT3R
TrO3Hqv753ztaVkU9o6HmmPsdeY4MYohfdwRz1ymiJMop3Al9UAULYMcYddxkt/3Wl+DPY3OYkbK
BYJoyXPXKfkcrYOvkA0GUW/AMw9ZB0B0Fe5YVu8QhmxFUFpP/oAmp0/7BHz2FCODK9Wqr7y2H20o
KKKU1ReB3YoVnJQ6kwiGnyyrdxZsFVnwrk9DO9eR3FDBBHi8ksHjCl2nxzBpT5hCYvdhyYpyUhki
r5lcy3G9Tw6XLx9b2eS9/IUN2n+hITs+MsebfA58uW0kRzysxeEfYkIHRGcl6P4iexx1Sa9/pvH4
AfPUlRq8TEWHbTUd988QXuyBc2SUmdjQ6xp6PFlr9oV44bfZwf6B7gARZBOi+SMWP7RdFH+i3Vk1
CkWAukyGr067SzrN7/0yICwwQZJOJLovvapmXM15mFSFPO4mov7iNQJ8o/wERsm14EWD+OTjPLQ9
gmanxq9TnSlVYrx1GC3eNSy5lXyKUEIiWhu57CZI4Evk/9nIA7e26Etq1mPm3AfwUceC2J9phijn
PHDvg8muhYZmtmSPQRHdNNKCcfQfiz660Zy9U96mNeq9hzyWoMql+G3ctBwxNUPqscYhl/PUlaIH
u1xm4c+t7VWZ3guYcQMgNsMMMp6CEGHwadP3/sl6LOGO+H6QyD2B7GHNT9YCAhhPv4gVOFmta2CA
iL4WnyHoWrChtnbIDrtHxlyUmezcjib5t6s+QKI7jK+rCO5xatFypGrfzi7oaC1Vrh4KEuPuTcU4
P4et2/7tYYIoeIfv6AAkcnZAwF73zjKV7th41ugMVy1PQb4JZO9z+WDGgNfbMm/owAp/1CGWClHC
E0RS4ZdecQZWmPvYUlg3HFE3p68DXZZHEhf6qMB1O1EeOPBROxyyZlhq4Tp+8mJzR3g7M4Gk2SWr
EfEs37yeujNP8/x13B1/7bZxrzbb2noKdFDnalqwXEzC99Qn/SsSLVSTtTNiH4SncL5Mqa/6yZJv
Gtm26jfiDj6FkScMIgPUjdnIedha+UaxDHiF1ye8URqF9QphAO/XBuwWXAI3LHjBlgC1/4ZNxh72
6DF+EyjvH1HprAfhpP9Cd5U94dZBupQRJrxFhvlLrr2oFNGuBE+LVGinsa0a6+CKehZUUmlhK5lI
jqhE7A2WgS7SZkMdeDYjLV41Pq9k7/aLRqI+IICjfHWJ5qSiECnAC8QE/SqKdnxi0xKdhnlYrlu+
zeiR8i06RHiInlFWdH2po9xVEen7M5wy2zN0wBjxNMwWJZsIewt6vPcM3dIDejM0eKuiN2SBKPBM
DRYMmznt0FmZNm5YxvhlMGlb78k4HvmK4cFIVnuZbDbV3Z62yEIsoEAoOh2zgGSHfA3yk0ePdEis
U9g4ZbIZC2HeimT+lS4YaueWBa8K2EOkl8vi2VDqrqiofS0WGNGVgWUshbD4w1HWvyNSayoDOm5H
nNttGbvFNF2+do+UZLYRVPiSmhz594TnP4wk+hUmCYL6qQ/xkZv5wXY7+z3pOKjctK7HiM8j7CcR
eIb3ty57LsDY8eXQWRQltFvx1/UAOOu9Z0hIx/50gpDRZk8NgsR6hKiCjrDZAKnf2LSI+z16tdOW
fqJ04wneAY2yoF+Xzzsf4YaQ7Vp5R/D6tk9F2j7ttPstkuCDdYjHL8j43fPZHrKFIw3Cro/TwN9j
S48E7FTg7Sp8Kyc7Z6TaN4Vpc8Hnp0BZgTzI6K5gJLZOBzxscUpPM1LtMS/Jy2CjNxps4pjNOjov
q7yFU9wEgiIdXMr8ocNWE0qV2P7KJFyX0ClkxZdseZwDGKpJ531NFLa0inCFh1si6XIJ3xZW/PIw
lmGhLu0anQHbAC+TLEdLVQVNZcc9OXwWBhE/rrMXnbtfcsSb6ZCToOxS9xSSC/znz8W821Oi1B+A
7/pykXt2QNo6XMXT9NiH+zcj6ObQGlat4nhP9MaqwXQ4TGfmK5cHX9w4C5YFwsYZNY8k7LaatfIF
e8inkGPrl0WgyyS8feqSvt5Yft5wyqqJvqG8e2hVXHeoHirUbO8zZuvlvMf3eLj2W8XsAJjyIZ0m
kA3sT6mDt1CPX055dEprCuGNLcqc1Bx+Zt1SK5E9CB/Wvt9pOSftU5b5rURi01D6zV91FsPm7X6N
1J0EoO+7GF9A2HmZHLr1NbgX46L9mch0KrM9f05b6TEZ0eZNA/v1JNGXIN5mltsDtojmJs5FAuFn
vgVdfisWhQzSbJgfkR77F11I8Htrla1ncEKuk0w8LBVuPtjChS+4/8QFKjbsXiajT+u06BNberza
d3B0MJOiSllrXjLE+tc49v+YaD/qwJ77BOUJDJB+7yu1hIch4P/sHL5kYXYEEWIsZ42MfJ8NN4lw
pHplxduq+p+hmR6hRVycl6c9FvDSGc2bNIz+2XA6Jjs7uHV8Zmvum3AgDjSB7jFKeg5wh7rNCR5F
E4FwgPXxOk44xEaDBNJJbkWZj+l9axREx3heomPUqXtC6HZVqEQaM+OG9qAWlZGYsgOCUsOKidzW
0IOwJMDumf0+iPyhiNflHdvjyQ37nEgbncWHoq5APCu9SZp/dwzvOygYojTBvLxYm9IqGRlyA3WU
lmpVYZ0W9lsuIyBpWXuA9tTwcDiHw/qmsvXX2na/eFb8Dncoh4uMIEat60fAxZ/E9O1tswSMgDQ5
pYarKl/zA+w3L8EcvBYROJU2wdb82FW+wCYdZti8RJQ5vgZ9IhInRD8BFrkKxPi65BPpqydwaixw
CsbFf4cc2cQkyTBkBM4pK1eRIDmqHXG2pyKm2BFLNlUakyzXAK3cBdjcrcLbN38gmh8RxB1vHxhS
A+p22refM4tN3aKwgf6yBbdF8/ER1998om0UArTKRg0ZxYBGHtp8MJXPApBCrA4BemlHFDJDDkDI
Nqx4LTQxBy5J8hHB1OAbTIwNpKq8XzBR8+kbNvFa+L4VaR/TdfRJVXSJ+zPwSX/xhdP/EI80/ArB
G5AVmLOgQkxqfWvHdj5lZm3rOZ6yJyUmcSyAmXlLETRwg9o13cB1CGpKs/YUG4Hn1UjwjLEXDEpq
idRb/+bdqsG9MYQ1EQPUpOp77Owd9nAMahTtyftOUoiYLHX/SWunOonp/jlqMb0CYMbbCqUkefKd
Ao69Y8F4XQIt3lFvQHPAaATPRx/yX2G8RAj4IXz845kG4gHK+znepYAaEounjA7yhHX+4N+Mdr+S
KS9IudCwOxMbSHBs8/27X3BChSuPmzmh8es0BOocyDjHejuQJ6Y2bYclZ56mNDyNdNJDzdIgdY8K
VuamBaQS0JRpkK9BJk4aRdgHZBfBkLov+NGlbHibSa7CcsnR3xEF23m9yClDdnGWHPA7hsjtk8E1
6RWxVcCKUVYh6i/8SAiX+KAYJRyiWWaPQKtguLv5noCCsib7yy5HdzQBaf+pkYpfXK7YAYPjIajT
qMdbNRF3RGXaQdJELnIFeM3wwBcJ2UpxtCNs3xxulUSw7hBPemqILLgreRj7i4a1/wF87vRksTJd
USWiWw7y2nXFFfV72f3+QPoleVL7sDcineeb23p/CgJl8NVu+VFOm67nFeOrbZRgiOOqaxDCbZ7d
7LIqYUv0EFImqrHP8iOBf/WW2MD9spFEe4OUEI6lERfIQ8DZ8iJyTG7hajNZpdt8fLGFxA3rRqzV
CTWTZyE4iMw47spJIMyvzNpsQ34clTDdz+vZaRkg4A9CfD+j4LR89u+o8XNk7rLghxM9qvhi6PZa
bzyvRR90R6Dbw8vmNSKVp3R/w8NbfCoV9j/8AFJLpfATAFCD6L2yC3NYvKIB5DjoycFnh+XvT+Pj
vQb+EaycVZEZ5yixugmQJowh7rD/JcIyfID9+sPCYYfmb6dVrxiqO4Q3n0eYiB6nSM7YFrRF/klX
GsNU7Nwl6oT4ydQs/6xryE4LuN9H2nJ7DFfQRWYoCge7ZP48oY/9HVI3I0BbLvm5jWR/ShHtdu37
KDmxGRdDyEIUjWicj32879edAkRS5jkj71Go7S+s0s6/WhQw+JNMu2rIlHnV+MeOZoSpHhQsyLnT
lOY/EazdH1UObg8J5+LUr4X/OSGi6hKI1b+NGMBHpZZq07QcabS3Z4WS7McSY75VI3aXzbg51ggy
zxAN75NbVwNKEXIkrCIwpGDsYEqLxG5+msgK6nBSBOTTDgFiwm2aBLCsJ3szplxNdWtV99cGA/sK
210+iWjc3py4b5f3dvtNeCcO+YKIEayrTIj9Bv41zAZwjk10rxAL+j05ixkh0uEcQr6RVJM+5Rkz
2yuBYNl/9TIAzrjfZui4OzevhWArVKS7BDIhl7zciwnopF0GVQZtsxmGPm/2NdB9vRRzdG5JtOEJ
xe8NUQpJRw/JdK8EMYgqMYMK3os8gl07xPKPEkKCnWVngSdvKtA2DfFTu+KAqAKkSHZNaHeP+2Gi
Oi47w/bfOPXcDcAjcTCF/p1Hmay5jGWDD8yWSOwIXJ2OVOUVOGgMs/0esmiQj8/aKP45xDZ5DKct
uKMj4vt7RZ4CZKochk3tzz2CYIbS+JRn9zBczByDoPuhxs5U4QY2NF6ntx137yltyd+9cwjr5J8C
VpGaGeh7xQqwm5yiI7b8n3eFEZCJTyk11y72EK4RNqSY/TJ7cBw5SqqWn3AQgz2Vx29+XxAFmI3I
b1/1bVx7fxyhmsCQNr8EouD1aOgn5mqNAlAxxG9R+kSzurd6ropp+U529S9JUDCb9h6YNha+drr9
TxeARuYrPeTzCrxWh60Kn2BRkGdgATlkGKOxz1IcseNcz+HcQUqYYKexqiSkv4ZIbyUT6dASeNmA
wfPc7n2OY8AASh+RqEkY8k/p4v+YNf40GDJXo7OvbsXp1AXBy5CJAd8c+c4VfYig36KtA0MI8Iu/
U2bQC/TQtLgvvjv0fGg1WhyeLOgqdHe4MpagrVwX/URSmisXkwA53/cog8WHyZOL74O46jAHqvE2
/sb8bSq7AsMNnp8McFmlyHEXdCuSHLwHVA2RzejVQ9uX4SL/7LhCS2HaoJQ4ViB7Aaa3SYRUp2Nr
Ti7Q7wVd+mOYdCPEuOTMu/FHPm+3pCO3WHS/5TbOJRYkswO6fOzU6ockMYDkZV5JkL9DYE+AwH32
eJef425IzxGg6qdMCswwHEolEc8vquuLq0aV05A+GI+0hyabRMkzG2itoimsOrnLmnByTTh0rTYB
W2Nm+BuSrPgT7hGtdvSUtQ/JQRdelokPL/197ov7tFGuWCoMoDNMK5WqOVJSy5TPf9GZo5k3HiBC
IOUx6IAQ7iCClVthahWmOWgL2d+lJ0/tluuHbB+Kt65VbZOHYi7HZPugAjbICW6CYWJ/XBFkB0AU
1/OiWFQOoeYYoi8CCYHBUK0B5qkzX/InAOuwGFMYxLTSwpRLJ/7hfx3LAml/4JPRscQvBOLY/n/Q
oB4O0ShZHeBFBGUyogcVpUG19i6tYgCrGlzpF+SZZifnw1edj7QZ0qG4qTyGEpuOT53O3mc3bKdw
2ePzPO8/W+TG3ee5usbwI60ZSVdc+VBgGYlMRQQIJlRCr2M4e5toX9/IyELoAki8ytkcNT0jqp77
ZW4UEXM9xVOOHlnewM8tDkh4RKBOq5IXXFl1wjhYBwsSnxbSmwaTS0w51hzsnnS+Dn7BiDrEU0k0
aat8adWZg/yOhchFl30EJ8KQeHrK+uF77eXFYbZxRDLA/C5W2p8y3hEMSLu0BviOIC1jJvjm9qKy
/Xpsk9ZWSNH4Ep1bSxN7V/pixYTSAQSmpYYwtKZoGNj0Bya6DvNJ9ZL3LG7wJs2vhccoMFPyN76i
oFQ0j6DVhF97AuiC2WhcLfHyJ2ujpBYI1i6Vmn6QUb+7bUmA4koEeGN0qbN1x/S+16SaWg31fAdF
r0vHSkOZbJI0xueBxaVmRzXyjk5oBLyvXf6gNb2mfv70Nrn3nDEwlmATPa8D5tHb2KxxHpzaNNma
oVgh9yhM+DFN90DWYhpAxr1osHr0la8hv3rp23NHOqTqUI27h+ZDhdNwuIRtgiY/nLIKDzUwlfn+
E9X3UhmyAWRBU4s7WT1FS8txGy5PYvA9hCW8V63vMa1HCOCRJCCmhzBxx+ECkiFHicvXiOLVDX+h
/lluLhj1M0M7USGmEh6vLv7gAV7wJFPbQ5vbvyv18nGZB3ecQghfiwZJVfYe/yX9D1Cj5Ml0KIxi
MsSoE7BGPDnMp4SMQ8x48FXDwIb2YDNbnW6LrPYQokeKzhLnzv2EyDq0Z0tojg42l8bT+TdvgUfD
k/MNost23QpuHidIoYyPvB4C/R8lK56UDA/WrCU6AHVGvMGtx4uG2wM+sgkHCoZVZP6YF4yVeYIA
UL91771Jbpq4pfKqgxidJP9sBj5Wgh8PnL43hO8f8ok/zDN258IWlz7kk3fewzTo/BiUY5r+wUfx
O5vwRuc5um3G+J919se2w3JtMv4b5gxCoAg+Vi9VabnBFG8nf4vINWxbbRObvT+OyfqYmgn/ZqgP
gU5fwg6LB2DhVdO0sgN29kidoR54WBaOMUuElzyJ3H8u3v7rd38VHmUUKFugUsVrjLR1geW5fxi5
b+jNwwKZSWSR5C3v2g6hmTaNGvwN5GlJVXZwsJCXBnzGOvUowoPCd8cQwIPlEPXAocOLC48Tzg+5
O9BXUKXVdPTRFTXl8sC07g4ZptRv8GX7K+sWelIy6Y+Ar3SInEwGQD579YsSYq6hB9yCpdP26kau
L2JBIYYSqgUXYBSWXiTT+VopkU/fe6yTf4GWG0ioCxwCQWRxoWP9cKhgC2eVWvG84yLcZvTZ29+5
GLmtDE26b7wb8uDsxNvXARo+lK2BTSdER/vvbb7v8ppU6XMRETHVfJD6CLueKzE83Q7wzfwZ+pQ+
WJLyetUhudGJh9eMK/I3H8T8Ap1LNXmGADW82fw3Zrr2pN2yN3LMRZNtLjpF0HXOZGhdiTyMqIY6
Vhy2ZGnxDSsQOZeipZ8dkOknTCXHygNAeUyA0zlQt3lspa7x310af2Fy6J98oPQRwgQyyDcWf3nc
BX9Y7vr/tIwxXdns2uw2ICe958uJBXPyuvc420PKodzNcLSUhSAGri+9o8KLVFdxRfu1zjMfYBzX
itMsbYwxB1wACIjlTMABQfHHFmGSh+kureF3Cg60YPwGlo105bAvDOuZa949yqDo65YydYiUIl9i
XltTd6qIq0KCT4uOy//AlHhC+ggOS2hqIiXHOJBSv4SYPLXlbhIk9SsY+pPQwRrHpY5dGUZrjoeA
zSh5JtddMMUKvukyCwYXeOBucLNEIFsW/SuSG0U5quQ/xO5v/+EpdSXU470GYBW4YJEAD8sIdNzJ
Ima1bzGsG7J7KWLCQ5xz/Znxtq+mWNnDBpHtrRi7GVTNGJ69ng23wuTj645C+4ZFgeQTXXdyGqRi
FU/pfJxsHlwdN8MRBgTkhfVLHePCjNdE9fWaAi3q4PJ6gvYUYNidZsnJ2IV8ZCLDDFJJjJduMBQU
d8V8B/smhZTB7zKOcNj0ZNjQmlV7NgWFyKD81KTDbo4AMtEqgkhRW4RBAHky9vTctbY4J1ytfwKZ
qMYNGgfFFIqP+y7Ty0Z6cl6SQn8ku92fRwoJnZpIHUBKhZQ5QkqrnF6TY9rzBaW+6ZtsFWAv2wWG
Iaszcw5xsVetiIe/MMqrBxOH0XWMIvXGc9vXO57RZnALOS37LGulTQRi8XZSZllrC2874pthjQyw
fdvAWuReUSXCiLhSuZ3ghoeS7DoKNq+aH9cRF0wpaNz/hxDL/uRhbtrLjsKmmMYhfivGyXMmdwLd
oesOiMcIrrmDBR31+Ta8ZSkC6E3P5DFHzX/ezWYr1sFixGJhHzO/ZMfYteTI9Ja+Et52jXGjbLJ0
mxvZrfIbTJEI10LBH1PXkwYNynTQEILLPDYDbh4NVx1MQiUcym0dFZiW21xMJ2wkLocEPopfDCfl
jTh02XjVu4cZQsYhwb/5DGOXwjGcI1HO4prTC5HYutmKrM4pMxU3HstmSDX+3gCgqordIoAGKm7d
Y1WsihERd5i7FEvLY5eYtMQbivLZJyGONfQZv3IxYC2mgIyzuh6r3BuaRzj5XFBFXYCzNSdSI52z
zw/rtK/VzAc0CGPBzh5v3XUW3fAj3pIEhcziHxhg2JgmbxOWrpiri35PntDeKMz9JT8kLB+/Cngq
Hsa8BawU9OeqsBvDYDtN0IRgQuSxRfwbChFO2t7J/gXN8/i4cz4UNcjxAGGPG1CuU2rP+6BlhQ8e
H6u18xFaGpw846iPFOfVQ5EsyNfq9/WYUrl8c45pYySdvUYJHJEl3Xr2xCg69bBItzMZi/3dqS5e
Qb5FvFsGU9i/bIc3E7NDbCVS+xSNBbaVJJRhmFb3ETM9kJZJjnI71geARERJpqgad3hQXFznCWii
a1u8BChELJurocVmYBJB3L6XubtcD0U4Pqq8244zqGUAjrwMhTniMalxaqMTEAYuUYwBiboDC2Sj
9/1CYfXz3VjHo7l0I4bV09ZInV9iC23NEYyCPeLpxqvoQ3EMh+DujOaoVhHRZWLAbHNe70P8WGw4
qWkY6HpiKO0oH1+AnEM1yLJnfEN3uvUTaQlePfDDxy7mZRTEj+M6Pfc2rKLAvI79+tJ6jDjW7VnE
6FRSuT4WwX3fhrHknPIO2HSu8wNDNAt3RD5QHGKNRbzrecKsuGqDHozu6TgydhtFaqsWPrg47m8k
4VG5hO1PY7dDGOeyxu50f8LgECnX6Q3+3e7cJpN58BgFFjC9YW4bnzLUvfB5VmuyvOcpjDg2DqKL
7FR3CEeQNxXsV+gfx/x93Rf6I9siel4WP7zsO4/ft7QNizo3TvxdIVU9CNiG2CHWqlXoDdd9h2gC
8y8+nzF/pjM2dmFUjEqUbEgQ3TpdbfAsVzLLkWgxYq4HqIi8gPczVTtenhqL32ix0w2rcjDo0WNM
6YTN4C658GSLz4RQWnHeBsdBFbbuUkwlw2nE3cjhZOkjDCQncUc+5lm+nxBduleQOpLDIPYVG0Fw
ucZoZq5OcIs7d4whyQ7jG9nc95r20K3u7jn41bP3Ntbra56S/VF4+BDkIoszQ/l+MSZzF8V7uCgh
fDdRhMLbIJXoCxNqfe5yqo8koNNvTNXv+y53VUUNm6xAzI3PERxu0A8Td1CQz56SXOGXQU9Ydjh+
3pNhzRuB/jrCZNTpo2dThvoo8Zi8YpmxcoyYI/Q9lJzZTvwpEmaBrRI9UonpgjQvE+Kp/oISGL0M
LJKYKGf8yjSB+SQz46+J7fQHX4h+KAo+AdpFt6UmS8fjkg0bFuAx2JxoyaVK6kx2eBfp7IObCLsF
XPQiadwccUxmuluOSQPkm9Rdsh7jaBbx/0hbWMAjuPqlIWIdWs8/SITRNkakz0U+/lipwuAjL4xH
xHSKs2LOVnmQMDzj8Nce1nazXAKEs8ES6N3+A6rXeHTMT++tcDMcSwtUNBj/a9visJ1mDORUsedP
uOzuvEeSLLeZoStQZBwfclFA1zBOV6znkBvRbZG6X7bgcY6V/JfjzoYHSLfHZJ3Wc5yoISs1LDbY
TGzZo5zy+QCz8VJaQNa+N+wtjb7NjtDxC1baebDv8GkOfwnxY72wDSsCHvPfMdbdpZ/pf7JXP/Cz
DSeWzN+sWDg036m4OjwpTwJrtfgYYthc6gCf/x+mqfuA8PTMEmovvNBoD5ReTl4G4pL7kZ/DLEe/
1OcdSr9EN6DUTc0+2v3g2h4rbN64ZrLzBvG5mM4+110Jd3AMe5fvcY3DwAtKd/+GA0bAF+DEOVq6
6FJs+GHRPouG2Xn90LMKGxu5/dIize4cuP2DmiI9cPQLxyUhUwWn5RvEepjtc5S2WMrnj0iihu3D
p+0LTODmSYz7/J8jcHONw5ZViAm0NUhM+REJdTgweiybzChLq0xxWHX6LoW5H8tTMXNJ5UOE/WJm
n70Gmil4/IHkW1IM+xX6D60HtNvLCqLV6MbH/3F2HjuSMt0WfaGLhA1gmr7I8r57gtrivefp76JH
9fEXiVSDllo1gAQiguCcvdfOIkXbEk1QbI0WppWu6hBjq7Gg394H+l3vlSbf5Wmw7/CSTB+39q8i
KEzK39EftrNsKkrVKK9ImWyv9SpHlEAd5omGIHLRvEx3aJOSk6Q3YiMRAubYRuLfm/Fo4c0pzW1L
Ae21hE/9aJa6fJIVK7zJf1EnFgc1Z1ZYJVUQ4avadUmH8dFovH5T5/nZKOncQnyJWQ3o7UuaT0tD
rvpdbRr81MKMzl2Geisih07Rh/qpDjuEAXmnPHrTTt0A2UORkqluDMoL4sBDphaP0liBQRseRGo+
5Ik4Ep9J7SKOnQjltDLmL4WElpu60W1lCvlsjlp26gVZnami0zyamrF8fih7UdmOVin3RoPBPFDd
v9CqDwm3aUM0NQGh8lTirLUjg+8xlvxnIw5pG9Hwa6MgY9ll099UmnEDEHzc1zpiQJHArYNEou81
fTylloTMMTdObAWTHV1f/6SJ+slrYTDHMqu5m4TWNjL7ZzPX/nhJ+tRK0dkbJhcLPZORXt+05NHI
H+sHoRhi18S9f1KQye9oRaaTg4iGZ9Bjq2ayI7tSHzyU2koi9kZcJBs1V8PdKOJvcs3rJZCogph0
+DZDQPvAI7+sUlXmTfMk0a/cuGHtHxpNjffFQIBEklrmjsKWtlE070fR1A21jdzfdGHq7tHn0gln
2haNTfq6ZvV7TZNYQHK6Cl0LGUAYLcVSFGTvTVrX+z5QgVy5wzc5TYcz6uBk25ZTy63002Ma0Z6N
KsM9tCRJU2o0UUql2FsU4YGRUD3k+bzFbjpf6k5mhUChwId14hMhO5mpds+7GjEyGgNupnXjImVH
a+pJ143vBofEA3hS0KLcBEH0ptZ1QWVCe5Wq4KRTaHZcS30LA1QvhTL8rtT6hyEX+AITSjUaAp89
GxhxZeYpL3I1aR9CM3l2M0FqU6BvsqxFRKqaV+TT3o7SUOMdU/3bui/TfdQXBm19HoPhy+1GdNO7
ZNqSebAsNiJEMlmyC3Jyv5Y2aBL+urHOyEOvuEPlObJ3IHmhrtDXwtW4dfHWb5Ia/ZbcasWWprm8
9RGKoYsIrI3Sg7rTvaegc28lyfjuN8ED+KTJUeReq7lbsj+g2F0oSEEnJ5GB4+Haqg3zjv39ba5L
20xE72NUfGNNKigylfohc/vqOhBWzH6+w++P/lMl+uekahjZ+Qbv7xiR38Im3PsA9Sp/REMinrXS
uLVH1g0mKHrQaDiXQ3pVe+IK3caTmprXiEn4ORVl2Cail6v2VbiL+vAb4rQT+kZtp3ZGusv89jas
CvoDbBkOti1TRA26q1EbVeQEPWI3UroqmdqqKuXGtuYp0l/J+Pi2yn2p9b+K3qWbIvf+d+ZpdSQ7
7C9K8EPXWa8DoRk0rPw7STe6A4KXcKPyWUfQrf7CQHixBMMslvsnhZ6Va/p0kCvxKGXjM5pjl1Qt
bycaKCQxzPMdz3rX2cZrKac3bo0QOs/4ia4S+wd8YYx5M/0z9fe2ReSNXKjHe9G905so3HRdHW5t
1X/qPNnxFJLTlGYnVOlFrZHui+wgECPoFMW25pj8yCV/341EAGaojzAGyFidzBd/QOFPNu93oEE2
1CAyeeLCuktwqiGs6dlXxPm9UMx7F18CkfIHuZFfuS3AoxXj3e69o29XJ5xZu9rXr1BAsg7Iw3um
uKhN27zetqNnsYl3b8rG5osG4HRGc8+htcy2o0IIbKIHOSOVfaFJSX22f6jK4PsoomHbYtJh4sd/
5QblQStr1CaL+DXLojsa0O5W1qhGekWFCyf2Hab571Jpj73STy90RMq85LAACW+XGggdY8So+1AV
NMELPqrz3OOlqipbC6nzJszY5MaDVm4RFVjI5nqq3k0i3cDM5t0Z8bB06w5Rfk3RTLyVLQI3k53k
jSxl5DF3Bj0Zv6n2pl5JVz5u6w0aZxm1SFNDp6xZcBLL/olGRjkFbo3mqkClbw6J03bc48o28/1o
q29SEVIUdpvMsQf6lxGl3askpx6jDBpx0oFMOy8v/ggl6fRNYsfunQQSjHWcmkalxSij2bbVTPnG
kO6qkvKaEvb1Df6Kxy4J6dfa9AERfr2GiZp9L2lyXdEJT53SVb4HJQ7GenTVncW3yUZNin6PAEX5
3WQSeqScHgQfoXJxoKL+FmrRoWLDV+fjzZjz1VEgP1LN4UHr8z+are90iQEmj2WxoeD3PEjKwULg
dByAEjkUXcgrGAfDGRV2pGlLIUkl/29P9VDbpu7Q7BUUv2peHZFhPRVmBv9xeJjweOSGsa/Tenxs
gdTcJormSHwo7REV/iklDJu25z03pf5TlSgFRjXOosbsh4MasZrIUv0NMLa7U+mRb/2yICY3D8Kt
sDB5+kb1Y6DjA7qfumvl2tpRkVO67P0zJfloO5gT9CFDOcEmlU0hyrcDZYdd44/dNoniaFcKWk4Y
Kzyku17u2Kl2Ra9pwF/h9VtrVMWxpil1kDA4BK5yVxkB/HiLlqc5sl2TS4m6CSI7G3j3Xz/vprI3
1lfP7rxtHnrl3uvxyxa9RVmtoars0afc6rKC7jONpYcu4D9NdYzS5n6Ie3Hf4ezZJL4ub6cs2l2L
IP9oYzR4zvRGc2Q5FPtM1cqNoUrXHjavgR2NJDp1N/RY10SBCt4s3CN77tusDfR9JMabTOsfZOq+
UA+rdwsQnWT6V/5gTwKqKxtpcu/Ge+GF5zzTScSjicUiJqFSsMQza+VjbOuPvpwRmtfjccs17Q/5
6+9DXoQ7yut3vaK9JhRLDrRj/qbeyCY2YV4jvg+y7IkvrPvIUq4tm5J/xpK4yQCaeyV8eUGxfKOG
NYy6vvyGN45nkCOesiJlKyt8TI7yeB9GGZWTPLjmk+KGWN5hV+nqFZKdv2bXUY/J/tBVRZTf8jor
gvLJt2vCyzP2yUoXnBD81YTDGme5aX9TWp+MQZ5O4cV7NCU692bevxBwSF8rOw5CJ6aHERsJCgzS
zSisb2ZFS5psPGo4lbTxGjSpniRfh3L/kCZsd2U1ux6a3pGiNqUjTSFeMW0n8NkeEU+NDcYNqWrX
8jaSTaBMzbd0eoKqS3cKa7I66A9BjNisU+uTwiTZlqP0pGbyXW0qzwhSnnsifqhcD6hPa2cSSAK/
Ks7jqF4PI6BBL3C0PLpO+1TB/kS6ATUgTO43iphU/rGj+JoDfP+19Ex0Ak13louWUlqaoE2jlqQD
LN6oRfAU1uNvDJLP1cSEM9P+tnHFr0rYL31bss+3s1tPyNnWdOWbMPaoqJiTf+a2NNVoN0zvrcQ0
icbR6KCrKc0oqzGcaJSQU9ZdivpeCQPjsUAqcWh7vTtJpDBuUk1UryIy87vcC7F5oatC+AbKRh5M
ny8iI9n3MYJnHWTerkYP+Eqfo7oWIlTuhCunf6Uya55ghSQhduXp1H2uxNfxaEb3Km//X1IC21bp
2GwZfSL9BvTdkkvb0eNLGGB6loq91Lo0TOuUSnEV+TeNhq9ZllKs1AJH+1VbGM1VhY77YAYAV2jA
m9JhbMPAEVqZpHtq1KmP73dT3fbZZDVmv0IVOngcablN+mzv0Ba5tsUU2N9WsknPNtTxbI1yWWOP
jwaDUwx/lSFgL6MryTkLc8X5vzy1WovIzebs0cv6Q6QyqlYECCy34R8MQbeha/+ohbmW67GARFEm
4sQHNIYbZEEjUGmddYyPSmc+WCkNEFgc98jyVpBSS2yJGX5D01JJ1bq+AISJVkYyq4eiMFfYOEtk
jBl7A9u3xLdDN6E9xh3SuasWnXChmKfL7Iqlw88IaBaVRSmEw3w20EeUGCUsxqfUPV8++oTs+oxY
MSO6pFYeh0bZ6GdJDPd6XfNWLNtdhP194wbmLwqISDrX0tMnKN9nJ5sRXjKZV0eqDaCrreBc8RY3
woIdWeHvaaYAs5ZlQF8Diu/Q1naXr2/hwc/5u41F9T91G3IykupNjc03ZFdrwWQLA3eO3q2RasJ8
UHS4G1ZzHOzmWQspbSQmWlPV7sVK6MTnA4CC9H/nh2zEY6cl07oeqRuW1k1GQSFanX5Lh59NDYAO
zDnNd53IbDcjzhsfDG5urSUHLh1+NjvsEuu01Y+2k1gJFvZxPwlOkI1efryfD1/Tnh7Nh7WDb2m1
48NqROyK6pLA06Dn0xG1gm/J24y4qaxfS+VYuBB79hgKVZdMK4jkc9c0e7MFWC/h0DT9/eUrWTr8
7DEIWQXaFmIBZw/wjEqcEnD1XKGF+drhZ49BzhlGtEXHM0a+az6G7jOlduQue7p8+M+nmWnPFqlE
9SJRd8Z4jlJ8BDSyShyclw/9+aJhzgOmx07JiMlO5XOYBY5XFU4WhVRJbBTkhgZAWK1OViF9l5p+
hcb6OSzInCdOj+D7SYQEoOd2GvyM4Fj32Abq7EclcO4brVhBQinTsve/yyFgvv8OXrQZctRobn+2
7OCJ1ioNFTM45QgJVNU4kh6xT8p4+pr57auSuoLw+nzRMucR1MLmCzSgwXmWWw9/KjC6rUz/EedW
bmMClAkVuPzclk40Yx3SmeZWNUZ/HlP14A7PU6caz/u263997QSzua+GwgtaFel/COI09I8WGpWd
QHWy1dO1jLmF9cWajWsxdAM7XFM+5+xL5MI+wXN3Urd87EzGRWz9HeRh5cEsLADW7E08Wuzf+ext
zwXYm4pyjyHOQv9S+JIG/+u/Yw0gBpzOuHAdXZ5sR9YWIRxW8WBleVm4T/MIaqVtabI26XgeK4E3
zxb9sax6BfSRZdbf+SYa73PU1govltz6c/n5/9sgfjJ/5qnUmjYGVBPz4ZxLxYBzs7wa6e/FwOJy
1cDUnr5qDZK3xn3oreRJ0+h7aIUBIcTTnkVjxqCWs6+9h8zZYB8EJC5MNM05rmjmRQ0JoF2eTR/n
uRMgetmomotNum93l699YbDMs6rbVKLL5NsFHO9H4aIzJZaUF554uXx4dRrfn93a6bwf3qv8ZCSH
bhCeNblwb6yQxNdNmye4hkZk79ijhx3RKu7LWJMAvtMaKtlol4I7vIHtVZki2K6xEr2ngZs4WSaK
XWhptHGNhL1FI+fJldba4WMPy/FItLi/RTSivl/+7QvrjphN2UrWVYR7+rTJRKGtFjntyFyc+tI1
9lrdf2nTb5qz17Wvmr5BRcVyPLWmFxTyJZifqqFbSRtZuAhz9rrW6DkEo6bR80+KH6JXlBtIiPnB
6Hvrl9fT7L18r5aG0exehZjIMgoqyrnM7VtqeZPYxXiFo7C2RV54eZuzRS0ESSArGt9GOGcpezVe
ux/prR+8whZnDwzVTgui8tkakqbeBOXg/v7ahc2Wu4KqYmIHfGlEeG4FNUzGXaCvzI6FuzbP2k4C
zfJ0SVXOKKu3aYYtWNTQWMyvvQjmWdt5nTZRassKjGijputt/JGx6h2GMF7bky/RXOdJ20jH0BcW
1RQDEIgXc6TSQbc98HyYYXZ8g3SPZiLohn0MpPiIMd/eRRFu54pG+J4Pt3an6tXKfFWmsfDJWiNm
73HeCiEdH6U4Q2swv48oYexN7UXmLZInPkcghaUvo4/tHDLT5CcxoLjZERWgXlqpDiw90OnvH1a7
DO1KXAolItYPNUM5YnEKYbzAifviiJmtFhClMyt12emNg79D4X5VWoSNtubh8mifDvPZHZytFpM6
JjFkprFFlx9h4pNrmCuo74WFaJ4OrRQCjfK0yfrXDEPqZ1Xf0K5swPfsLv/4pZs/m6o+mTKKX8Dm
rGk29sTHdWBccs1b2ZksHH6eEF3niuYriGudICSi4z2NyTz4WtoEAovZuGnZXgfU8s+ZgjMEQd6I
cwYn89dWZ2O+qUAcPEipbzl8dCBT8ncp7WOoQiuHX1ibjdm8i1hVSiRQtuPn4aNvpOjyrWs3H99B
N8AMCODRtTQM66x++NKTnudCYwyp8fDmrtPEbwn2OLO4Vdu1q1mYA8ZsiuGzGZXMHiyn99xjNiq3
SaZ/u/y7l5bLeRS03pj0nAaOHcaKdrS8rr6qQ1s+SnGSbmwltW7qGAsX1D7tUNqStpMhiR56t+2A
eqSIfTU3LFee2tJ1zl7ZGPrbTIffR0uhPrFyoeAsv7YMzsOihzhRQ6/phrOXT20cmDZKui3Un5fv
4tIPn81zxdADVlfbdnR9jB4hGeWHUEYkcPnoC+vU/4ZDR5HtTqGCaRq89r17anDLZW5IB9342kqi
z2a7nKjCzisxnDv3volvbf09SFfegdOM/mQBn2dERwbsiixGtxDExll1u8diDH+IAThV6T4VmbXy
Glq6SbMZ3w0MnTzxh7Nl6vGmg/q6Scsm29S+vBUhzbXLz2JhydVnQ1SS8hxwsAKJXmnux7E/xlAJ
NoMqVtaR6YZ/drdmm8pRr1o1GpmOAnVnZ16boY4sEeL+TdxmG9VfqQMtXcZswMqjJPejbsIjJ6kV
QDASxLKNh0NLlN7KkFp4IPP0GohdaQPahzxhew9edaOp6OGS/FsXhmvg8YVpN4+xgTMQBKKEX2eP
uJ3U8kGU9sq6uPAC0WbvJ+SDkAISzE+Zj7nQrKMBzY0btJifNOnUyUV09GKqvTicf1P3l1aG19IV
zUax0GA4A2u1nbQfd56AkAbhfi1FYeng02D4sBXUbS/vC0u2nDzX9+gpfpsY71d++MIs16Zzfjh2
NARdlArDcvhYJ2ZkbOOTCFvJSfGdwPob86vYQoB/eRIuPZzZnrBDzaXwSR6es6DTwo0Em/Y9wKlH
DV6iRQ23wgSKiyxOMtLip2oMX4o1pus7/aAPV9nZSdmMIzBDMXpOM8gngbkDN+LKTfx8Vop50SdA
Blr0gUJ6rB6pe8A+pFkFbL10Vat3l2/d0inm4xq9tCYIrXKa0cS4wxdB+1NI+crRl+b8bHUMY5F6
2sCmMZKDHXRwggyeYK9tFXutlbA0hmfr44Ayq24HUso7rUJqTo6rraxFuH5+b2gD/vfpWmWF+QZU
2zmsVJQ+494Ho12M+vErt96cBxcNYYKIS2G3rkUNdG5IJkyIsq9W1tuFXz+PrO6KqoNrEnJnoOJv
RNv/rC3vPURPcPnnL9z5eXCRAq7DdMG0UxkYKJjJKs0631tZbpd+/Hzd0xvU87GnnccWIGspJXvJ
xbyVQNf50twy58kq+kC+pgaY5twhWmyH/gDFAnHv8+Wbs/T7p5v2YWHwezxkdQkabbQxtSIxhjPm
PY6IV1eWvIV9wTxbpcJ9VVplMJxNXCH3RJLBVgIiphGwNNa7EPPKa+mmxlsQox1euWULa/q/AuqH
i6JmgqEO4/DZJaDqHvpCfgVhxzjUBo44rtGGH0eB6/Id/Hx4iXnVN4cZG6sGCxPJOxgzMBIFK5eh
TKvP/+6phDk9tA/XgWoEyz1RAmeCCKV7I+ZjAFxFlR2F33jHHsPgoW7L2MHinx3lJG12fTUp41tL
+pXZVbNS91waI7OlKxxjrSVZgA0Rd64FZaq59NIV7WtbunlMt+6WvlRLPQN8QltYfd/vkyw3d0Tl
Gk+Xn9HCIJznpLiD60L3IY61t++sXsNZ/KrBvW9DMjGqn166tlFZGHjztBQRWNpIEtJ4DkNj28Vn
LX4axR3Gawwsfy5fytIppr9/GBNKUYdulkbpecLeVy8S1ruKtyEZEKg9s68tyfPIlBKXna/pvA5h
zX4z/Pbn4HdvyRCsfNMuvG3n4iJPysgVSuPxXLY0fJArwieJe28j6J0UQbLyRfL5xDSV2dLmgQUI
S9cdSGwNHcr1jtdXX5rz5r+axIeHUGU6WIkWM2XXtk/FhMKLeS1efsALs+3fYvDh2NmYeXEhZ5Yj
Ne7ZwoXQqsk7AvKVybw0fmaTOaAhGNMFNp1uEhfjrgz81wp9qWXcBd4Xy4f/musfrsFUUhd0kTCd
WJjfPat7zQLzbnR5Q37pHs0FRJ3csaOtLepKGF2RBgKQy/+Yrf/78uEXxudcQ6Q0EQQ2uaMdn9+O
cXo1on5S/TNsua9NgHnkYIppptRgBTq6igdF+pbhD8af0UQrD3npAqa/f7j/WuBXkaqH6RkaXxIj
r1XfckvZ6MXKevrv7f2/byZznjgoU3ubZOWWgzSh37X4jbdBSBSG73bJAbS5f9RlER9DVfIe2pTY
aQKXgmuvQCTdtSEkTUmJ33sPYx1g2mbbymNDXrNuA1sT6XXZBfY+bqX22Mow9fvBx1qSQj+//HgX
poA8WxgUN7B0VAqm43d6xTdKdygrpdy6sGdDmErYi93+cPlUSw9C+++DiBRQjXnOg24AL9STD8bD
vjxeC3NlJVpYLeRp6/DhSas1klDsjrzZzF8BPitaGAOqvcu/fungs7UC2rgXEPWEJNqFkGHnLu5Y
Wwv2ofbFcs48jT0OSC01LF13Ktwt23IIFfDC+NJyu+6/dBFiHsWuy3JjSb0sHIUcHbOOX0P8dkO7
FjD2+T0S84RH8GitQHtiIoR/gvncum+e9KVvC0RA/322eWUHDXKn4VwbPiZjEpvE3yYuVu7LNNr/
dwqLuUrPtKIyan1PPUtWUR8q/IiorDFlXx46nw98MRfmZWnC/j4MeYv52ntoUbdWbHAFSmGeCMH5
e/kkn2/rhD2byKGSl3qcm8kZFJvAGCqdNM9/G6LQUexsb/tCxmzX7y+fbGk3bs/msmz6uAU7KztT
Fb5JIvmqCWuH6JkrDLrnUdhg4RoCJIdBPoBWPlWYsHeWpK2sJEvjbDbRi64sTdGF5bnDxuVH7r3X
lq8RtMrLV/d5ZUrMBX21EdZ1EvslcG43fBpA9u7ZjRsHXMgbbwz7A0Co2oHkah6zPFeuL591aQzO
Chd1LcrcNKh3VVp5KFztRx8Hvy8feuF+zXV8NAEju/HNFKM7DuTsu+932zJYGXhLB58G5IdVF3un
aLEfJWfSq3wb4gxUe00aZRA7YEpX9q9LJ5lNf4NUtkg3jYLuCXCC1oB/WEvdNc3/aPe1eyT+exmD
p4e639potcSvBu+cq/+2wD1+7eDTZX24R3WjlnqmFTRKzQacslfdxpr6wl7fWDnBwuCxpr9/OEFg
YH9AC2g6UmoQBA/SlpS5lXu/IAMV1myyB0QB1u7I2mt7cbMrgkE+4pnEri7p5lWDm31r60F/ZAF1
T26t5g8J8q+V3eHCsjbXN45+2rRpWPJ5JAllF/bWeyhBR9dF4KiReYZIdIrkZuVkn2+GkHT89y62
5Qh7zADEg7d9m7XfRYTL0n5qC8z3TXy8PBamAfXJu2YudIw8y6I7YOqOHA1wP/sIoE24byXa5kaX
SyvDeeEsc/lXRbTbQGwJvUBDPNpe/RC41aMYA6dpipUFa2FOziVgaYLxOw309tyaRB89V+l3/2um
D2HOFnhIvkYW+UZ0psp6q4XJbxOfOHRV+JajaLCBQYSH1KuuzJ6lK5k9d9GVmaKVdncuiE2pkRfh
U7MRR15+4Atz05wt7OACDdnSUtpBo7TTK2cyRl4+8sLkmOu8vEzNsnICU/hqjdjc23jGrdrsQZps
2vpXUD1dPs3CWJrrvaTWoB2rC/2MI/MKy/hLEOtOl0g7uR5XtncLr9y53qsG3hPaUu86GTN7K2eI
qZrBrPAmw7/amWHW30g25uikKmCJ6smYrTycpWub/v5h4YSg0+klgNBzbIE6TfSNjEM5CeNdEa8t
/kunmC3+fiEy3Q/4QIdxG+6quLWo7OP+w19oQvJpfNx2lx/UwkgzZuO4xqBbjh6drXAc7uvcB7QZ
yuHKnVqYJMZsGIcScAKoxvVZA4udSs91Bn5PfGWLrKvzIQa/1Or70NTPvSt/6+sE7L3uoKQj7Syy
1pQpn04XTjLfROiFSGWSYs79qNobU0rJKevta6C9xkbS+p8BFTLCJqury0/j0xvG6WZDq9ekuAIk
F519PLtlSkRZ+YuInpXH8em7iqPPRlVdJECqRlVyiuYnafOEQUn7JMB+O5DXlTf7r13DbF8Ry1Fe
4y2tz0kt/EPUGPazLGG83cRS+evyKf4VhP/nhciVaP+dgmYHQCBsWhISmio4Un2wr7AaD8+xUUHh
8uBloSQnQa2w0msrNhRwerp0UEz4+IXtJ0c4M8qBrjWCrbKwqpOmJck+9QBwQlUBvn35Zy49TXX2
K0e5iwn6sRx9YpeU1xLZdt3KLVg69mzehj0Ug7HXXEettWvVU05MsZ1hjCsVsE+XBW7wbOaCZVJg
bJdYKPVxvPFFCQmMlIsfl2/Mp0u3rs71i6VNzpNb9cnZHdCOGnQXnkim83+xvdKOMsCQRzsU5X02
5tbNmEGnWnkgny6rnHf+3dHlBiJ6YxLrKQfXrPyDK1cH8vbeCCMzvjb+5wpHaJ/VAIKZrIpA6YGu
5t4mUePfqTT8uXz3FqbxXONIe0qRQ4sXnzHex7Zj4p7s0hfd/h7rayvFwuiaqxqLxk91emag0FrV
gDlbSZiQjL9wzKSVYPmlM8xWCUnqlTrratuJ0vFN4J7Xx+xOsZuny/dIm1aCT1aIubzR9HGvsFsO
zyLO5EdL06wbDyz+JoQnc200knnlh6YGFh/5L9ob0W4BsdYbX3dp/7eKscMNAWpVkuRTGEJ541s4
uR3sipShtEi3tWoilU+aF6s0BkI1gVm2Eqh6P/CkTZsyHw1DJm8Rdt3OaHSxgzwV3RbwgU9Z4Nrf
o8ajaRBUibxW01f+eWc/uWR9dkvhXcthrEIgHnM4aUqiNXddOxxsMP3k/SYtjFFbve2Msie6bxjf
oratz1ITu4cSR9hLNurJcdTq4qfd6fDOppTNBBzBrqEDTK61cI9h25bXrjdBCVNvEA+2lrkbAnwq
J7M0SHiCuNjO7JMd5ij9qjWZC5uwDOxTFnXtc46HEuaNJD/A1FQhm8jij66O7q2ch8lBaSfm/6i4
WzvLtGMRKdluHIf2nKoEiJUVAcpaDQPCk/18q1vwvgggCW9MOC1QlOo+Js2a4DhTbaSJ+OseQfaT
huJVoeNy1CPoqJ4cTvFch4rkYMe3d16UY7hUVXune73+g4gWbNRRqOfHXgTuuwrS4gxk3XhR3Di+
66ftXtjlw62iyeVJaYR/PUI6iUkSKLRjBmPxqRuV8hYyNJJygvkAgCr9G2wN/V2K7PJWeD7lRwIm
0pPlD9HWh9l7V6Q2xI6hMAjpbLJHM67ZfuVFPT5T1x1TAqxkyAqjmh4B+46P+hCUjlooKsgXV3XM
If5JBowLjFwoOSGVUnLiizd7VWsluxFpTsvbjCCXNy3ZrGajkG2fFKTXqIBxK1cKd5JqN+SISTb8
TbmzDxVgxwl1mcBXLQmRIh4W/BnkRLSu0R68eqdvpJ7IS436IYWnkKimAcSEq7rxTjIYPprCPhgh
kE+K1mBf1Q2g26GhDV/XAAPtJFO2RhMQmJ268rWXWWQrSpAgFEv3r4lbqSZCc7EhJcGiN9VAMh1z
SC9xhX3/8uKwsKmb630MI+7JyVAsR1Wynzpx85WdFIcEQy5RE9ouoCyyDdN2pUKw9LKb7QKAa1Bu
bPiW68Ku3gPa6vddrHCVAzzApFD0o2wMnVNJpXBquajWCtRLr4nZDqG2izgHQYCSMeqOqBm3Y1Lv
c6MnuehBBM+Xb+XSG3W2TzDsfjAGiK6O3r6E5HE3UIRiODlY6y6f4HMnDVNluq0fvraGUao7P0Lr
mVkJLdbgTimBUAHr/FbTPYZtVezAXu+LOoMcGF5ZhXu6fOaFS5tLozVNRhTfSrYj41Qgcowe+x+Z
LXmkvFw+wcIeay6QNiJgeRVOXKgRdX+VSrl36onwXtnBLTx+ffYpIUg7HstQpYRAcZU3QKg3W8v7
kY1/zGSlmrN0h6Z3+4dHk9nekHiE3joCEK1rSsdR8SGwkyRprpxhYZegz/b5VRZB8iAhzwmStyow
N2Xy6utvl2//4siaTcxYGMXIAsVHttE9t5XyQ/a1ic//S5JLJNeQAXd5m19ZqfK3YTndochcGVr/
NBSfvapnc9O044QYFMV2XDX3z5raRm/kV/nPmT9RbHxfIRAxztVtYpFnQ5iGPsn+cVgphIp5ID+/
gUJt95kWuF/hcTDLZvM4axNTtRpu9GjfyeAOY5lQ6kFfOfrCQJlLwuENlKg14WUY7duQ8wntwh7M
f6rR++VHuTBM5npwUkZykiyE7ZRgvNQakvf4OtLw+9rRpxn2YZgbntJYHQRXB1Dazirya0WDejkF
Z10+/tLdmc1Ut3B7GQWDxX7+zc+irVGKTSHCDRD9lbVg6f7MJmrRaooBcQu5AYgwWX1vVUg4XyuF
Ikme7Ts1FI/22GIE9HStOBpJqAAYLkgqHFfl8Utz9d82/8MzGAm8VDqoTWc96dyfhGYn30CdeS+x
SKLskGeWmm+IGsqe5C754VuWtScrkeTAUF6zjy+sp9pstWhLu896yJNn+GSUZojTTg9lcFMQ7WWv
uf8XtgrabFloTX8kYKANzkT1Xmc25gx2aSPhCFrwoCbBC/VOFLiu+JKpRWej+9+RHaREGpL7osFn
GW+HMj7LbvwTY+HK6r1wy+bKZOzQlWLGJTIveohe8J4gtEt9/nl3dpKszJ6FsT2XJ+tx09uFXE2r
ODEGRcnq+Z5AO7w8NxeeiDqbm8Tw4RH2YUBI0Uueptsy+uapT6p8H8m3SnM3BObx8okWNgNzmfLo
2oFf5qi4lUrKSIWu/mad8fa1Y88maOy3agnKJjy3cftrcG20RuAov3bs2Ru6lb3WKjoWR6IArCt4
mcOTb0j+1eWjL42g2aTLXZKfcmRPjshb0MDpn/gtI5It7Ytj4MNBvnyWhQVYnU27Ioz4bpbZxBqY
gInfJPnnUcOj5n/JEsU8m71dVd0kUKSinC/U50zc1tgnWe5TtVu5gIXbNNfnDmSRgmxlfc8wa6pk
yG2Gcsq3L7ZZ5770BSjTy3dqYbLNBbpWU3Vl1zCjE7+OtqZZPNqj9k0ZiQu7fIKFR6FMV/hhnQcF
DpNT4QR1BNc1+9FZPzzj2grX7EpLx5/N50ZA8uxVQnoHQmvjWn8mZhj8rRD3mUwSw9cuYva6JZNT
KYrJnhZo5lamUDfkww/PH3jwqlh5EksXMpvTo+RH0KYxTghes3vsEu21ZYTjpvX8AlQp0YmXr2Vp
qzrX6o7mQJJIWvF2h5lI19CoESKk7c+0luvb/+fsTJYj1bUo+kVEIEQ7hWxJ93a1E4VddUuIHtGK
r387a+TSS5KIHNyJbwWkenHOPns5fsXv/D47R1BS5y7IUB5VJm0QgdGn7oBI8DcwogSoiNf2yt15
qeHaltBYvZjHivoxG94d8MTTpti0XRkJey1FujTJte0go+D2jcjDxJ2yDrkCkgRU2/2cj08rXXp+
0IXbvy7vHfBpaQYu8gJJB8N5WEip3o4msI1aVI4TZmRwhRDFRuSpu4MjBEz7uexXzuSFxunS32SC
AIO3kPKL4IHlR26/zPlKu85T70KzdNmvBd+NtOG45Sd1p94ykAwOJsBltwWMdc2vZeUybSmKUrjl
QLMfzMfaEqfeHt+vj8pSx2g7AyxWc9ieEOuE70K1aST8imEZzyMTXgi3rVld9esCTkYltG0xwosh
M1BAgSwiLJw3pfHneiMui+xsS9fmVhORKWDwJUT70yPYag+Cg1FY14+AIAL5YLxx6IrgZ14cGUCd
UW80P2Tf3ZaRNbW7QNoFKWJ9pR97cPSX9EM5wcayP5D9urEDtbUvTOV7OYVsWnQe/PrzsHNg6uy8
pcHX6/23sLmY2tKvRuIH8FNCqV7zPJi/S1CZKWjVxVp18dIS0S4CgQveTAW6WAw4xqkgwVvpTd9u
+elgmv17cpZjMkvwh9TJBQf+6I5GsemNHMbeFGnxHt63K+vwchcRXbDbA8XuuK3vxaQdQ1u80lpG
A70f1yIRS8/XbgBSoRysMlC/Mfs5mIbZhNBHsyMu6B1Da940kYgu3s2xQVmWj2sGTELDegA2Gl5U
7/28Jny4LPC3yf/pdxsH7EQH9dw2yBQH5P4KEDtRdh1KGAKDeG66d1k/lS8ofHG3oJDCBstouvsa
7EtggwBy9j1AsLjX0n2CZMav3hYqKkkNAHJWVNMeXuLpHUAo5gG4RWJE0lAYcBgYybWb0uX9EMH3
f+dTwcbObDMCBxX7Kx2eKvWayi/Xp+rlVUB0cWAGzp6PLFJ9Ynnw2tvNAwXc7vqj/zqi/f8hRHTx
X1v3nudlBYSHsLz8AdwtVnBruM+AjooIudh0k7ql++jYaQvj4ZohVITSGnzGRN40TxvDd4Zt4Aqy
T/sJsKHeQDpvQpWJMzjZhvSCP1LZ1e9gsOJ/0BL/A6UoEaAZ4mfl+vYRpb5ylzrueEIaC7xfyzCA
ibe6MB0yjtIF0wcMQFixW+ZOZMBGDqTUzN/yVrbPY8DhwirqOnaNxAtpRsvIUxKnXT8ne/yL4As1
knNwrnMPUgBVGELVWm7txEbypjBBkYHRJvixFgUpIfCrJ5vK57xQv5hLxp9It0xAARMyhgkzSIg0
Vr8dy8yNTMybtXqBi4NLkU3/d964pgHK4jkonFtPvveVBbdpouy/F9RPnwYS1ccgXtX9yUnVKzIo
j2Du7JIm/wM60I+V2XPpBoPfrh1gRKWiANtxQIwHphtjOd0lIviajIJsWDsM2+tvubiy8BbtFIPT
XTJTC0rFHsxEuMrarN77Tl/cj63drlhcXYxb4B3aQSYzakMLAxGO5FW648SD9JYM9Aenonro4GoY
Nxx5lVCYRQfjema8XG/b0uhrBxxorCh+FLyLZdF0UV755sEA6mQlHPA32PZ/q5va+u3VR063ThXS
1gwVZnYIxjxIrKpHAhismyjxpL8Zys4DzbQEvCsrRbvH9xDfQuifIqNfk0PAq/ZkBc4MzHvAtkp2
Tjyi7uCt6Z0RvgJJA/9Yq8E/LvgROVzvvwlAt3AQdbFjsOlAMZvj3ZsmxqzNqXjs64yEcGsGegV4
zihxgv+u9+TFcxBN9f9dR4XIIAGv8u5UZUHUyq+wmwbR5dG5sVDS1i/UlZ+NWdV3A0JbfSxd4ExY
8ZS208pYLcxy89yuz8s194Es9Vl7cvx2x7LhHhvbVwNo6evds/T4898/PT7LSVGWgxxORHpPpqpA
pnKbeHC6tSN8YSbrN2kPZQKcWgm0i511KKS8Nx3Qpq7/+L+FwJfmsbbRZCDFuKKsulOAWvAosZCW
z4BoxmEOp9HR3HtG9XVU3W8PttylNH6mRrCBQeOjsNkzolWvdqBeZVXftmj1IjjSyLEeWt6dzmao
HbYkkv6+3tClSaxtQ00/NFUbpMMpH5z+DkSvLcjX+RY0tSGiM10JCViXxwrgrX8ng5XlHBRyBjXL
YdipiO3NbRIVW3qYADa+R+H9Zo7uxrv6AbGLQ/lsfcse+W6t4Jj8DQb//2hSvdAsA6MbMdYETMyk
MWk0MREOcwPFY5oBkBFSQvy3xPXLJwuhuBbX2AABwKpwjIfUHZvvgFo6bjRnqXoEoaW5K1DtS7eV
a1jQYHQTyM2sNhRQJVYRo3oJqC9/hBGYVRjst0NGJN1lZ20dr6ixTbn+DqFeZz/lxbARSFJs4LJf
R0XamNuZkACKLr+NyyYwzwISP0rAJ3qagIL7Q0uYaMmhpt+Vn6Q7m+b2E7dRHOxQPu5SUG3DXAXJ
s2nZzbbl0h7Dwmf+QdqT8aWsAWhqYHq4a7LSwTUKghmXlMmfGXBnDmKeKvZJ6th4RCbeWlr1NlA0
XfY7kGWyKYhMjj40jW4oW2d8yhxqvDNDendWA6ATxx16A/pN93Vuy2I7+m76W5Q2YG9WOXzBPQ2E
swm1EGlr4zpFxyAqvCZ79cEfwRmA04LkOJGyQQEeWLsy3XhjXh1w5Q0OsBvo7qBxZDWoQjDZyxsx
vDSVwbZWU7mPPbrt3pzrFLLlxHqxIZ46Ufj/NADFify7wgUWVHSV7aRFzkzZ3ICxlsl3UPFYJ3Oy
gJabDJBfDYNEUN8ivFN2vQ3ISdVSSMcl+wYnChBGmy7IQZkHQjnsHROq/NpXE4yAqvEejI/srQ58
wOZonsMToW2+sbSuD3XdBR/mOQd/SnKbhhUyR7jNjsa4u754L2+xVPe/9+piLpMZm1Qqn4V4zaHC
Maqbthyq18v1ZQrPnantTpO8L5Kvlvp1/Tcv7QTa/cMvZ5/mcq5PEE/BtbLetrLeXn/0eTO5sMr1
iriGBUUyT1UbD8Q2t7U/fme9eumC7gXg+AM+3+AFMKPI7PrbFjpft7SHCy9qPbFzxoi29yGqCn/y
JPtec3/lM36po7TjOZdWWfkptsxuFF8Lbkb+wFfCQOcv9QsdpX/7JmkBK5akSCHOvpvoDCrXFPHC
OKRAuKaqWJud5zPk0mvOLft0A0gMMMIqiRaMXSveRmDi7mpWEFDjauPgBw20fJS4wwkRCysWfWm9
zKQNvrfQ5G2ULUENdJo0SjPWPQ4SmM68deiGc1bsUZRfHKCmNCKAntwdaYw5qgtVvSXChsgF5fXH
LuEAUAu/3SMx3EXVjMtj7lbttg+ED/i4qu45cJ1hOWbW0RpYus+GvLxHkLp7Rg5lONWg70YMgtAt
Yuv8gXqNE6dk8DfYt8cHD7CwnbIaF6CoEWjdpmoOlumbz6Kk09YsJ3yLBt1aDu/yxwL1tZAL2AmD
T03RxX43j0hSpMlTV80eWmWpOzApm/2ZtvwH5Hn5xjzsmten+EKRINUrgufOoni6YcVpNgsOvirI
4WHJOhbOQpiHuazmd5vS7HvSW8aGJi3QvBb4gbctMb3eTbYeEKQVlXEuj838ZS6CkILgd71xl28+
1NfWVzEBSdGPpYxN2T82nj2cwcmnEkVjuzQBUuy2t2i3YJHWSPyAVB9DZQgwneq8fUMQQkIkawTF
lhlfrr9nYbfQg0ETdQvT7Zs+znFVARLWKx8JKZIVedDS07XbME2428+mJWMISOhjNxg5KIF5vXIk
XNaOQOhtaRuFKyXt06CJ7dz+lYBBPTbmbhzKHe2tXzj5e0Rk6gmMxCIJm8ICvQxfeysDtLAX6uWh
hVSw9WZIgiRunewbfPe/kmxIDxUA7JGycNdGoH74cX2UluacdviBbmCh3MrsY691wnR2QyIe08nd
SNBQr79h4QzUfRABcOz7tuMyBnOy3lRFVoZVaT81ZRVTW3wgcJZtsmC46RMSgI9/By4NBuhkiSkR
LDsX8I65LRBLG/kGkbFsrcJr4aDVKRcmMHcqByMPoeDgqzNax5zxc7n4WqJ26fnaRmCowbNlMOD5
A748vBwOLmn54gj3z/UhWZhhuslZqihPU2yNceeBGG2W/hNI9E+EuHfdcHZmkWtm1EsN0VZpAJJs
W0zFEFdBryLXHlpEDroMgMFGruzIS9NLW6lAyRPf4DW2M6tKQi/3TmU6P+S98Q3C2C9g1c8hluta
ke1Sg7SPU6pQyCAa04PvtbnrUBDmsG5fGNNKY5Yer63G0Z2yvPNm7whSbDN8iHkKa/56fdAXdky9
ihf19JXZFsQ7VsjwMPmYJt+uP3hhNulFlcqEAKOwaiw5ZZZ7e5yrrelO4xcBPPUdlwwl6IZa+8BY
asX5R3y6wcGeDxqeOpVxmkjxlFl+tu3L1lq54S41RVt4oGeOdBoJng4V8UdVqu6R1WO/cYy02wAz
4371Kye9SUNEqV5b6SI3lUAb4x0d+tKQR+E3m4ADHX6TKAHPP/fhp76yczdjHgWPQ/bWe63yL0xK
7Ld8RSG6YAdP9YrKzLfLUvpNFjdD7dDQqhzAwFtv5HvfbQAZtTxvkFE+FHUdes4E7maF0LIAusLN
/suSMdsaY5MdJrev7ZUFtDCAuibZxIcEaQuvitvJe5gp/0MISzZdlhoh/Lm8SJm+2l+f9gsnpy5Q
RgCmcnGpSWMTPm4wskVmmQVV2MNHMZyQTFk5Phdeo2N8pkzOMDvCJMkUGLhdfQfF+TOQ4Ft3LHfX
W7Jwl9fZFrhDp0LkXhYnpuncMTmdDcCQ0/gGH6d5Y/V++ycbSQ6u7wx8jOyV/3z9xYszSNvvnLQl
qY/Jc4Qe8yFNy00qrW0muogWkE2r6sj9EhkvucGd+4lLuJVaGdmoYq1eY2E30YtKDaf1etgLOcfS
JN2WM3fctyOqv643b2E310tHPS6CmsxjEfeMoerEbdJ9BfJP6Htg5V5/xWXxBqV65WiZW7aftVkR
p40cYChiz3tPAf1WQF39iG918ThUQEb3le0fUPsynVojkHtFLETd/Mlb+RlLLdX2TYGyuXPtZB4X
rpFtKomM5TmStxugsl9Z2ReHyjap9goP3xOiV3Z9qqqkCg3X3Pij/+d6L17cNfDsc7M+bZSs80dZ
BN54Kso/nvwxnJNcwoRLJmZ7slbju9SA898/vcRVAP9Bd1efeiC+Z3LOFKXb679/6dH030cnvZ3U
tHXrU9MrOD3weudn/ton77mD/y9mgs7RLlhtYsN2yczxu7Ph1U0Z2MoIoQIvZ8Q2X/VFWmqCdrES
I+kIdQSqA5PC2vqikzuU9Vkr9XRLbdD2Gd81AsSQUXs4p/Ip7YrfLYC4COZM+7RsaHh9FBZeoivj
Dajx8jbNargBKtR6wCl4Mtw/85CkET5Xb9NYmLp2HbfDxieuMZ7sun+BWcam5cVuLMTKlrwwDrp4
XdR5WZCkb09DO/warPbeQbj+ev8srDJdrh5IZAuGMR9PBgViHtnsr9Kod1U5kKhS1ve0WXOTWGrD
+e+fVlrHmC1n1ownztMaLqs9+TJ4qvh2vRkX9zobqOZ/n14XMMmcE38EbbHNv6LIR+x62U/Akgf9
vJKpvPhRg3doay4lwlKWFECfzdLdddQfdq3sks0wKgK3+aJ/8/mA5Aw151sCsHijtv4yWNHJhgzk
lNM/hgF7UGQYLEQLe/cd0J6VfWppBmjL0JhR0G5QhF9Fl6YhMJn7ic1I3yDbQ73qeebVynpfGCNd
3J5S4qMQEwzRnr2W6q5hj2O60lELq1yXs8O2lARj0EAMWwdmghutyLeerfg5nKb2DpzpdzfNM13W
nouRjamB8jq7niOQwTaEWBFkRNefvjAUut10TzLXBM83P80NO+V9T+Bl0B88i+8cF8kDEMhvwgXZ
oBz+u17owEmbwSbldC60k9aXITveWkdm6rqYgtpSlq7VA+CHpCYAuA8paJ1RJpqVOONSP2nrQnJD
1rZIOMT/fzyfI0xfILPihHn+1WjblZ1xYcPSxd2sDhhqb2UQ42QFT5v7WwvphJVFt/BwXf9STmqo
S8OCKWCR34PJ8JFma4TohW1K15uoKZgRp+rPFaDvQfdqtf6z5VrQwgUh0qfPZbsGO1lqw3l0Pu3o
lhE4+FKu7RNx7V0+FXsyr/lCL2wVuuYEAZeZdz6w2rxLyBZp6+Ae1WEwKoZ9+eb6Wlv69edXf/r1
hqF4biMQBUfmI5TCIUQzt105dMFJUNhGYKluRjYXIa7adLJIIM4ZQhiQRtwVL9cb8De9ceEOqKu0
QaGsldOdBYpMqN+kg1taZM1le64sBv9kmmz/B3BUAQpRa3fqQDoqCjuybJ7A7WHqQVjupeuHDqyT
d4x5c6zcdNw2wcjuYeZgmrDgwK2vRHEQys4pihZ7H4Oc42L+YJOh3XAT2camL9UB2Tl/m6aWfY8N
0n9nNmM/7EayFz+Z2m2JYpnjkMM6iRtjcKDDVEa1SftN57UBDyUidnk0FY4XNUPFkDIg3fg1txPj
0MukejayVh7qdGAbo6vyWBmQywRDp6Kmq9/qIuDbuvXUOWrKvg50kMeqCQTqCkYDoMwguWtq09xY
boDUbp1lv73U6nduAb+dDl7Af2a/TuFUYlbt3oeh68FLa3Xv1l76yOaqOtXZBDNWL4cukxZsjvM8
aVRoF14LFOQgytfrY7k0GbWrhVREEsRpppNJoT1zZTuFSB+uSAgXDkddC09M0oxiYs0pl3m2ReGw
NACqH+rGOQEUu3aNWFqy2jUCmk7IcfGuUwaWwd4Khn7bmPa4l9bQrRy+C3nGQJfGQ6vStfZ5a5ss
YzeA4EVZeQcQWlyp+Tu3EhR051+DSmxll7Po+tBc7D0a6JKk0g6GKi9y2FEmU+SWL7VXh8DnTONa
kdnFjsMLtG00t5C0nTIQH3roMhoPHjJlG5VrAealp5+b9WmbY5lpV3xEIUSXwXM2OcyTH2bBbZH3
QFcIdE4/ybnNoBGuWv6F9Z1z79Ay+80B8ls5hi+e9eie85L51ACfZ6yqfFzt2GCmz2LuxKGSmXhB
2iKInBE+zB4IuV+vD/bFdYiX6dciryRt4gB5x8e+2ztQa+1Q/ydW0mB/pdP/t2Pj8doy962WOLlA
1Qh87ozIMwzrweEZ3VBVZLBr9N6b3pZ3jgRZueQui1pkHMOisa0NM5jYV7DmOWR2Az8ld1qroFia
INpdKi2MxkH6Hu6bI9vAzDlMsnlrrBJul3pU2xZqFA0Gk4sqv7JsdqObAHxu/L4+WAu/XNfxpBNU
o5nvBDG8d3aIST7g7r/v+nxttM6jcmG0dOVObzkNaWeBKi9K2E4Ew67IMQjc+Z5laRu6wfDW5v09
wM+PYDsd82x6Shi7ja8b6FqOwYAtvfRoebLpm89eWP04rZmxLCwpXdJAJteqc7hMnZrRfIf4+UNZ
qg4bDimnaO96u1yzMlsaofPfP61dlMgVncB1NGbE3pyV+DBjwrVh5QK0MLV0LYPHS4RxceLDnxKX
q+JPs4aRW3qwtgvMiYSOoLTwkWf1ZSiK4QGF8GvB4aU+0fYAmcO1t4GOMIbxGnIvVZfDd8JBJtmz
E9e77dDS1QrcBSVyqAGBzyAf4dkv0ZOwwoU0WRNVL00hbVlbnmzhcASoN7JkLv/OkR4z0zbyjTKs
y5V4y0JP6RoFMfldx1AHBbuxMZyGKVRwIM9vUzQHuiYBB1bukYHBdVbYj1L5D6mX/VcQWOaUyv1x
fYf6Gxa4sIXomoSk44Mj4fd9IkZvH4lsxC7xJf9Ziir5KAfWPxuSuLGSIzycM+lvs9wrrTAIEjP2
4b1+qs6EONts5y+s6UpI47PiaI7TtJItXBhGndlmdQYD+bbAPKmhvTfhmbcngRmK4b9+ZSYurCVd
1ZAgOULGOXFAJkJsLG+sOqoNgCmud/DSFDm/9dMGk1gsSCTHFBnmMiJltTHtr4NzG5090E3O4ehU
OoHhNaciTdJTV2bsGcHkNjKmwVm53SzcLnWz83ZuHQeCAthrT/YWqbyIm3C6b+yIiLWlutRH2gGP
o5xhjqn51OXmoyqGnUUF8pZ0ZRdeery2ExDVBcyvTdjpiDHq/WRTWz+t8fdN46vLI9q+ruzRxUc6
rR7H6h0Kw2DNZn5pbeoKCeJCUgC3S1jYf+/nSP4IvjldaBShe0dVyML6wXybfr7Wzz4P59frzVlY
DLoJdT9DPdvi0yRGLRl/wgY9b6ZArKkwFkZC95z2hqJsxwkFe4N3qNlzNr3ONxnP0EAXRTTwNZgA
lsc9f5p21Ku3tr02Dku/WlvCxBlMNVNE7hGzHbZuX/FNW6F+102mG3ud/rtJ9J5oFJSOyIw5g3VP
UNWIaB5Z+/1LY6qd5w7INm3FxvJkyvTH0JBjHqiVzWHp0drK9SeeF20z4Gruqj0l0xNTxdv1mbj0
Ke1qy9byu6qsJChZuWM8y16cssJk3+HAb0dlWcJK163Z3m0sue2LzNqkfFrb8i4LGwI9vS+o6Qbp
DNgK8/pvPXPSMAUOGgLr4o4H0E6PtAgtf3qyXWOtlHVhl9Vz/oGok6ytAO707F+q/VI7BXx/j8JZ
OYUWxklP9ycO61OegIIouHoMvPbg9932+jgtrA7dIrpoz4S5mnrx0Kg0ROVGvjE7WCgCyHf9BUtd
c37xpxNU2anZ9wM+SY30pzNBaWp/x6dGxtfO0IvRaBo45z779HynQfmU7c/zqQi+ZfP06Eq1me0p
QlIjavgEqMNaQHepq7RlPgoBU4kJZ0WBqERYIKg5CHI009ILr3fV0sTVVnrCaUsGie9BP5nfmjGD
bnasH/pE7DgfHviA80+V6jWzsl/XX7jUIm39d2KamJ3VXjx3s4xtwchmbvJqA09fe+UCuDR1tW1g
tnImAndoTlB/KdRBGGJrsm6OrjdgYXLplq/57FZA8mGTsfoc7pd9lHdVNNrvjvXtthecZ92n2TV4
5px1Z3CTxy0VNqRuwsaZXusU5RhdAw7xba85X58/vcYo/QEJiRb5h1nCb/EDU2EToEm9IzbX37Aw
1LrJa6NwvHqNcuN5Qp7Xhqv63m9r92EM2rVXLAz1X7fxT40I8pGYKOdD3Zvl/OhN9bPo3ZWVsfTr
tUWORAQVwH+DXOyB1JO9VT2N1Jq77tLDtXUNc3PHLgvga12zDF18BA1Cgo783/WOX+oVbVHTxAZw
JgC2kHq/JvM5Nb5ef+7Sr9bWLs9xr5tUr07VuawM/oIlLB5W9uylZ2uLNvXyAXlJszxl1rNZfuSw
C1crP3thxer6SXA6nR4cLDsW5A2WAjAYQtC7fWv9tYrppRdoKxbemzmjiD7hBWWo+LdZig1Rz6J7
ut7vS8/XlmrOm6FtvE4hmv7Qek9ly0Pl/0z8lf5Z6Hpd8CaaPuCzDTMVP3gInC+Mv7fO+/VfvjAT
db2bAOEV961RnUzyWM73xXzbKaK7urq9VLC1T9y47lwHtp11sMtT2kUN4oCb6z/9cq+YemGOnRoZ
SdqWww2pfgfhrMQmyX7I0VrTV10eVVOPZ3mJKNsglzwOahohGFLYzl7afehNa2mey4c7KvD+3eJz
r0pVh9KXWM2PfrHn7jdSfG8bWOTj/jAad6hGXdksF8qYTD2u5RaMmdRzRBxYvwOSRbYaDlVZbwTP
tlNThZ4nAP0VG9swP+i8xrteGCM93uUQ1zEtQGvjZLJ3PJH4z4l6IEeuT4HLs9fUI11eYXiwjEf/
Zdx+qKiKEnvNd3/pl58nxaeDy/Bpi9gc8HW19ST6NHKaLITR8u76D1+YWnqAqoDYeLDUJOLWlUc3
+W8q3R2y42BUrGltlt5w7rJPv7/OKaRpo8Tvzwc4CexsaUaGcMMK0Irb2qAdkWZP/RQrBG2wu990
/kiGgoe5iIl5kzEpNfU41Si68+5Ui7j06abxhruqK+awPgMJZI6i+p58v96UpcHWzk0cmsjtwjss
thCHLIj74Hff05G8XH/65XinqeP4MpAwaD9xEbvAaOxtGFB8acFyPdU5oW+Ke9MYumW59raFNaFH
r0onc4fKF8axzxx5FIyyqPTy22Kfph6/Gt2qGHM2JXFd/OSiPDS5vTPMFYXVwnaoR6rmrqcga3Hj
mBF6JNxEpYbZfXjEju2A/hi76iDVuEfRz/b6wCx1lbbGERBABnwmxnEupQlfjG5IUb5BxG2LXI9f
uXPNA9VWxrFyh/HFtRsakxQYgBBWANYmN8vxcL0dCxNMr+6xUHI9pgTTt00PFnzL+3ncOASZcXzt
Bsn++ksWNhS9xOeMwm4q4HNic56iQNDIKOVGzj8MvmaFstQM7VZcK+7QcWyMI0kDkGWyvoYMR2Wx
b/jyZAOX9ApqkLnSZ0tzTVvygSC0BcgpiZFU6iPXnN07YxIqVi0pVGgRT/xw+OB+kZYHXxEjE7Bl
ud6RC5uNHgQbvUQiB6OwUXoIONrGIW+eSqteadfCnNYDXSMbisbz8HRzeu/ktxFU5Os/e+nB/r8H
iukYbp2mDc7agoVViisRdBBr1Y4Lk0sPZvFc5HXqYafvWX2X5OUxGJv3s5tWARbASgPOP/T/02Km
HtXicGXraWqh30fwZXq7uqNueWwL9WEgAx1Niu+MwLtxMusMtBI1AI2iEpN5PGXZf0LCDpCKkGRp
aHbD5rYxOY/Vp0O+alLHFahDjavC/uB5x6MgKFe+aRZWo45AEz64no7nsmNhT27sjBSiuGFsDryy
+WHs3TrMm4Eerzfk4thYgS4OgDAFQZqudmNmA8/Fm0jBDKMcAEgFBwqjE3oQk15/1cXlh1ed//6p
zxSsAlw6c4wKCr7eoKwzAEd1xFCACpT3K+25+BJqOtpW1iaTC/aZzY6l7WzyrtjYk4rwGbGyFy89
Xtu8WgTPGK7WDPIPH7tlkUWgDMT4WFn5Klx6vvZd4g2+mINqZkeiXhuGVFR+TNY8/haWuh6es0gJ
wxBYPx09Dqhe2e/sbEb5ZxW8GgWITDcMMjV1+tLIixQMSoWXTK+BqcKg+S3Ix/VnL5wcOngJ9YeG
ZH7OY2rJF1H4eTRY9Bk8rifYhb5nxfzE6fhuk2lt41rqsfPfP83YsZFOLpGTP07yMDMc7/VPWnzD
neK2i7weo6snFnRDV/K4ZUM0dwe/lQ+tI/Aee2U5LJwdtrZPOVahusQajaOdZP8RPn0XZr4W21mY
qzrkKU1KJUaBjRYZzg6+OTYJJ3sN3vM3DnLh0LC1hTxVNK/7ifK4kgXywL74YxlOvSsZbFZH5LM2
zPb2TmryjbL8coMT5l1VRrOVJUzasrF+NEwvIjR4Uck8RrJH8Zej3BfRyjukVbaVRWN4TB2TSdqA
M6Mswi6cl8xPvzvzgJC/N6HU1r5rUvFf4cJ4iJR7NVBnG8zmjPsqUkrX5/RlJC4WjLajuIaXEMDE
aOzDNvYRIcTsiCJuewcXKeexm/E50TJg+oYJVsTzlMOmTinvh9mQnIWkM1DTamQwzIMC/QRIuHkc
Xc8/ZVOd5SjFSNyVxMHCmaTXdNcFeIGE4UxKsv414bwIFW5OGwiNP0xBY5M1w+56hyysOT0kyeVA
RodSdlTyQ7r/MSCnLPJUoRz0+vMvHnjU1JlTnhmQehpxQEDVV4UoVH8rYHI5zemJDMlLCQu3rlLb
6+9aWCH03Juf9g+AFxPfdDxshjT9mbrs10jThykYX257vLY9wXW4g+bOwlmXiyNI8BWy6PyH1wQ3
/vxzsz79/CrvfaOaTHYcjNmMUCQwvDZpZT+a/cRWRnuph7T9KfPmtKNjZhwNuD9vKlBjNt3cmiEB
oWelFQtTVy8JlcQDIBbuM3EnMxjEwIf+fOO8S4zxnjZGu6FyTFYW89KrtJt6UsosKL3zTT14Fc5r
UVVH2r8L60NWa56ZCx2ml55OjeEgEmqwI+s+8gCKwubRvC10jNvYv+Nd96jzsFN8zdpgH6fcj/z2
rc/USucs/fLz3z/Npokr1blpwGM2Zulm8GGtM5l1sUeUga5k5hf2jr8+o59ekRWktEorNY7FIKJR
sE3SfTQClerpr+srbukFVGsDspsJd/ACBvF+VeQoCnmt2y+lXDtTl16gnXp9apsmKjUMmCEUH1ZX
+oep6uSjYG72ExUqt3kF/F+lqV8r30xpiU+M6sHJ33Ly7I0/busi7QYb+DNB8WLFjtL6z/NeLAfw
Xf5oTTepRE29qrSvCSvE7BrHYAig04XlWJ4VMFSQa2t4YZrqtaWNw6VFx6GKhWBbo5bbwSkPtFgj
MS0cP3/laZ+mqCUZAPAACsR51rCXoOjZdoADxwlUAWOvvHzuwsaYYFftV8PKN8XCnNLLTDvKcslk
zQFEPXF5Zw1tpBQPq/Hr9RFfcEU2dev4wew7YoNmHNOqnR7nFks7NNOhdkMosKZ9Tlnxmiekfxgb
xwkLMVT3AjaKvw2IaLyoNUHc3qdc5M+dUY3vYrRBWxp7yy1Xdp6lDtAOGcS23GwwKh7nDMF+liG4
+T/OzqNJUp7Zwr+ICEAYaYspR/vumTYbYlxjhJCE8L/+np7V+3G7uiJmOSYojEwqM89z5qO0bvEb
F4KKMwv/Vl+7QDBU+j3Eo8WUt5n26X7wRBIgFo3UbCO12XnphZf9MY8+iYu3alvqh4aKJYDHcg8o
tx+AqtNBd5dyv3WTUg8VHNkh86OjZaWh7JfUlq0+/OOPb4JVE3ZruzDlnqBYfuqZh6h5qtJ2MAA5
5MuN4Pl3S5LjwHKRWtpcGGB/BfCfPfNmTYFvyQBseKDhKd6YMhpLpI4AO2m/1+BTZ3IOIXYFXcJb
45X+LmDG/KtcRdJWylx5RA27uqa2giksfVTU1W9AXKDd1prQZRD5Qx4kw1xbCVCaApUBZXZfv6wz
C8lW80vsfvHEomxYXyLdSI1OgXx7ncLhwsc4c7TbCn99F1IvXzc2fBXsdC6CO9iWXDg1nrv1Tdza
Wuswzc3qnOBA97FQGCBYayjGy0sz8twPfMzU/6yCdanAVxWue2rKJTUTANqs7vBdLwkizszHrWMT
g4yvgIlymzm8hRNNhUaYZLDVmpa0ne+cySWpywGc+bfpv5UAw0vecqDmh+W0UyRzAI8jLmM3eK8m
FnnO8I8DahN8GBMaV9uOc1JrFya2XdcPtIeKS2uqLoAVzn2XTfgBJW05FqtmJ3cmXsIcao6ih3NB
NQUm/XpanPs0myVEdEFALAzZUyv8b3Ujb9fJuwJY/80hwfWq1j9f/4z7ccufrBn2ds3QVGrUvLus
AO6pTLTsnFQ4PelxauZoz0FJNn+XwUz/mBJVeDWX4tROU/ngI4HQRC2fpl0O1csRClTnNEnPfhLT
OuloXnn7FoYDWPQsRzEUJFxvD2maytx5DN+/vv1PJ7fLtpxtloN2rIyB2HvJjGqT4aKLyadJNFx5
814qFzuTZesya2iJBr38RAm/m/p5LzW/r0SdtkW313lwIfg48yBb1R5cCfK24P2UNYBuEfvbWFQX
BtK5K28OWwrYOpPrtspkXmXWFD5RT11Y/z5vl0aqerMAch/2xGHpTyf4E3SwEhv3rCXvayhaJCPa
m97mULdDfxjBPHVnldaFMuznc4Nt3ZJHyxO5btAtxVX+JrqiiSRK+o1fORFw3394ZV1YSj6PQtmW
JxW09upor5eQurhyVyyO2clhHk62N86/58FC0X8Jq2MD0dTvrwf05ysL21okc8AiPHDxdZYX4RX2
xb0GwT+a/fnC9T8dDUBSb4Z10LEPRl/on6pg4ZFVTCqq2vnfOvC2KQQVNG1lGeKfYDsQz843UP0j
kB0uhKefjzbw+jcj2VgzgLyjg5ne8HtrcY56uA/pS0+aK7cu4oLuJveWwrLg609x5uNvUwgCIq1y
XfSaVXI62XKRh77nTapVcYMCDRLRq3VtW6G3//rnPl1w8HSbvd4YwBgXz9eZCV4qy46oLKEavy3H
JnJWeCgqmXb859e/dWYCbfFWNc6CA7xqlkzM34Cth4zwdzMJ9MY82vQSGvrMSN4mGbTHTIDT2phV
JAiRD53kHfP9JW5YqP9l0cQr2+z0Drw+cWIpu6wvlj+dp99Zyy/M/HN3v9nhHd+qeq/HEgN8QyTZ
u81+wSb7wsg6d/HN3j4xOpbIK/inMCiPrRsejT9+76tLtM9zA3czx3MJPb3vl0s2wvUI0T084drg
xzyhhkwYvwf6bT+MlxINH8Pz/8cPbJtoCHgLnx9lOVkZWPFak7iH+xsNSBTWFwbrGW4koqn/jYL5
4qykXebwFKz8m/SsJwprtAiopgNQNXkEINGhVD6F09xwWsruB3Gsp97ol6/nypkVc5uJGPmicwGu
JxTnzQgOAJwKr3Qp+OPXlz8zFv62Q/4nxO9bz1l83clMV8Et1pUfTOor4/m/vr78ubvfjAU2DDXy
tqhbd3V4Jx3+RMb8wnc5d+ebBUs6XTM2PhVZ53SRE771aF3W9oX7/rsUfTauPn71P+/FmcrRAbV2
yaa5h1tPDa8bDbp43OmBf+dqLN6Xyv/DusBB8FGSk6YNSa0RPBzJUZSiqvcOiwrYKSdWBZ6EosfA
L6ukWt3gtygUfIqcJkQXtFju/KXyUlR8eQzTTAjtxoY9ff36z72jzTJSFpJ16qPf3bdZVIH1A6eb
qGwubYnnLv/x1f/zkow7W+Gi8AkmQ1LWMhzOYY4+FMsliZjzudMnjGw2a2y72oGx6zI8iQXN0rXT
miRgZkmI6MnNbC9eNIxDka4aHkcxnPZkRhdG9vUw+Ad4s657BIjkpbatNvFHMcBdhruRCEQFDk5b
xv4wOgdLDBw43Y+24srP06KfkTY2YbXegps0InfSgsFB5iDzOlWhKuF1x3YewqgMq/bKBAHWtY7l
T2tOx1uxaH2Ayr9/GoYwf1hco5Kypn7as7A8CiXZvoK7eGqj/hAHowsfCYPqRmdVP/PQ7ROm2/qI
aouExzyj6cycKe2LliMwr2C+hV6sb0xaa8pdJCfhH8V3JZ+tuJrH5btp2zJtGj3vpHKKfYisJZof
uvwY5CE/WoXAVSG55Dd1ydznoWHFz36lNYvUCl+9njscpyggqUGh7p96GAaUkchluaukB31yKOYY
LrjNdxuk+J2AIGE3sKC9GjqnTEnH7aeqq4skLIV/XxrXPBQI9FI+KnZopq59HgL2bjlOH7tgm8QW
GlShX0RGqIQP0iEgThj3MGPJPK9F55RdiONCVfBcLWH3Q+d2+T2ko5+MdVFHbLFvy0aicjo3fNf4
g3sYTP1H08I5NOUkDsgrzMdWmD6mBL5g3K2WQ9X2S9IZ4qQwjloe+6XH9/7wJogqcENST0DM9fWk
O7P/bTNKdDVNvrptfsptOUfUE2mb14+T6PfDUsPKCqh9Ii41Sp+LSrf5JdC/kNbjSmad+57L5lD2
HfB1MCeTJBpBReqqEf07YR+3l2THZ2b91tmwsFe06Da+dyqql868w3JFFupCaHJmO98i5qZyqSHp
Mh/IyCWSJdnR+o0UcACq/eTrr3PuFzYLu4fQAyKgkJ2WCjkzmMErObzqEkzyEQPi335juy4yGLVX
lOcnx0F3FteJwYqYT3NU8H9b2LeUuVXpBt0V+AUvNMEdRJa6gQtcmccjK/33f3uKzeYxTxOrrRLf
uYSHnLe4V2V7M+GwPeTV4etfODeStoFo7i1tlcPLjXyQ6+rF0d8Y65bjCPjRhULUuc+9DUCoX47I
LZLMtd3EiO9D+duhdZzn3YXx9Pkz0C39rIUGsUKjt5N5ZZnDXHq86+bloSi6S6yOvyeW/x+K0C3r
rECLL1ka0WUtgHy76sY9ebGJITm2IiuGE/wSm8S6HlN7l0enxyLJb9D8lF76+XPPt8mxVE3l8Yb2
BEbVYfPoVKy+lug2z8pOr5eA5Z+fB+nWLzwAvNAowzWALCTqX2z6spLbOW+SfyNW0C0RTXvYZCCp
9jOd+7vQ+WmVUwxMY/wvw5huYWirXXZDQ2oPpthjzD0SOyjXdpdobh+LxmeffxMBFW5H5DzUbma8
7hHE7wdt/1tfPN2Sz5RefEfRGRmNAlxh5VL2rO3KepvIxx68Vuzdd/ilj3xuIG0me+0pj1GQobIa
9RyONNngR8H0T2sV3aZL+xGKgWoousy1aki3VFTXgDUGz0JcyDWeufttglQBewBQdullxpZA0LWI
63Vsj5eKBn9zVJ985S3WTLmd0+YW8TI79mL6fboG9kR866O79dSlOHYc3NdeRN6jvRMJ2nBeh2f5
LH7aD3MdhUl4RH39wmA+M9y2OVUQcB1rtTCY4d9Jj2HrjU8BGkUvNfefu/zHOv2fI0MfeGx17YBk
umDyhg4Bgko2eP+0odBt7zIdJV+LAl9JDP0hrHsHJJfxGqxSK/2nqb6lmzHuGL2K0c1g0YbTcmyZ
JVLehfzlmWWQbmb6UFnr7NjKB6L2TYowHsZiX7a/HFbuJPn5bw+w2dSFVavCdYwP6ycvagEWNIOO
SnZJEnpummwmOQWlsanrkGTj5B60VjhB6PqGLPXr17d/bvhstnPdOsJyc0KypfZ/d3ZwHOBB/vWl
z9z6VgAK5I3vDr5PMjHVJ5DJ/lBf/4ZO9J+KBnSr9KwDzy7KALFOY+f3o7feN631s2XBcdEqNhNM
ab9+jM8DHrqVfBYs7JgjJz+bipV+X5gvozlAZY0uTZNAZ9demAmfn3LoFlLWz92kA9cbMrRGH92e
HImasqD0XuDC/KCn/Bls2wtL0pl5sRWDrk2Is3AIm2t7CJIyLKMaKjcaWnFN38NLPWN/MwqfrMBb
v8qmA2qnBOwvg7nqeuS6X1PBRYC8BqkPKOMGx6IPhgOvhXstG+Uk6BY1B5fCT22xBvKtQOPthQc+
M8q3iLMhKJrazTuQgDkRsQepeAxvwLuvB8i5cb5ZASgNuLY03iaArZEFQbh478tLbbvnRt9m/rew
j+rzoAK+a2jSTl6Pi5103W9Gnr+++XNDYTP/ub1WazVigVfoeKjli2V+rl4Vd5AGLza7sBKc+ZGt
QhTOcqtoKWLc0V/CXRmOcgcmOd/rxRFvy2zzvUurSwnsM996KxgdYQNUoartZZUDZdeEOGwY6wtr
zrkxvRWMzqUOl6LHJLUJ7+PJX/t7KUrxADyLe12Dvo3OmnoprpG8DPdChHRXwWPyFGqjr7XVrBY4
m7y9sHafGRtbEhroUS0aAS1EFuFwHMKSR8E6PH6gJly/v6TC+7yMRbeaUhV48DDpmJc1eT5FXIRp
mI9H3yIxl82VGi0TcVL6kSu83ddD8txjfXzY/0Q0UPw5DTY9N5O1/ThSiebl9gOq6qNVBs4q/7gI
buWlErGh6dXiZnC6uCFooBINAKs9KiI7hFN1LH1yQURwbkRuFgif1vYaznzM5npKJikQHhTJ1+/q
3KU3ywOSoWOFhgYYXND5RuQk6Yr8wn507tKblcEVKp9Gg0u3uR/AnnVqY5+19/9031vRqKGdPUyT
72Xe2FzP8/qUN+Ovry99ZjneUtBwmoQnFUi8GSuolXRcsKsBHqkpKoDzhWXgzHq2FY8yQj3aVEJk
K2TvwGKpMfVsXl6HU98fyFzmOxlSnC6+fqAzH2IrI3WaKiQ+HiujCNReqJr16wqV/b/NNnszOOda
z2PLbA5KsrOXntmROnwh65g5zL20hpx5gi2a31JaBqEha+bArcAfw7jRF7JRZ668Fb02U4Vyhujb
rObm2SnaB+1N9oX3fmYd2jLdQu76zBZA57bcxDK8CVWX2OxQygv3fm4z2Qpee/hRDbBD8DKkzm+B
Sf+BHOTL7PljJAZsIUMOhn3gvIQOO/aWu8uZeGRzlaAScym2PTdXNh+/RQmeUYIdpM/7qGx1JPkY
dWhW/nrknnuDm9Up500t+yLwMlmMfywJbi2Evc3HHFmWf1tb/c0q1Q6NlOQDvMuoc+X14Hr71YW4
zjkzuLbC0RquprlX9iHsWdpoDX9S54caXdgiPK79DTG/bHrXVs+2vp0VQCrWczDlF17cme+yVZNK
Wef5YqswC8vmVqwkj2DbeKIFGS78wLlH+1jZ/rPHjvZcwRql9bOcVVlbtEfqeE9ff/Rz9/4xGP5z
aRsYk8nk0s4UqYsoIPafQha/CVwZLtz7GbIQ3cpHyxr1oKoIBZaokIDzWzjXvQnZAwoPPvIIVSnS
ZirhXI1Kph3XtjFuvOR+HxfzcNFe+swesOVYSV2qsFs+/MREF+nKjVAfenSD5Simqzm/1GF75mVu
qVYqpCh8VGTIXNbbx1V27M4sJUk7h67PX3+vMwHetmFUiLJHuGytmQpMNFUhyh4P0D3uyPKEajRM
xuak+bfEbrjN7Rct/B6MZGvmwsyVm7exh1+PePn6QT5/V8EWSqIGutZ4hvzEBuuqWtoyKsrCRE15
SQT/+XKGft3/HdlycHsnDydIEKDdp9V1ReGmE6JOhPD360c49wvu//4C6kJGs9FhJ7q2EYNiGdsb
UCE3xSUHuXPvaLMil9XaShfmpacqtOuo+shjMO2nLXhN//YEm/V4cYXvWmsQnnJlKRggST3er3Wp
fyhJYL9sdxd76T/PlwTbENJy7bKcp1JkldZToqyG3vuzVL/MANausV15S0bhFgmDfj75+uHO/eTH
3/9naasEPDZN2NcZ0wdJMhgtqYjn+8KVcT6zrKv/jU4SbANMY6E9VdbwTetsHdfLd2beFRKjzXqp
LHzuSTaLdG8mAN8GuM7yxl1fwW+q7oE4txOAb1Arskz7w22tD1/7FT5QX7889+/6/P8TQsE2WEPb
FcojtBuxmJVd4pMKHoyr3S5Jns/Wn84E1qOtKxMkUEgUbWxbs07c1YHnCOrxb8xbywxM93Ve3b3w
m7dVMPfahBbZM99tgjinZsjABwOOz2rscIbSBR3EaUUUfM+CxuBjFZrIm0Ba85XM7WI/uYq+Mntw
AS/i/IkDbbJDM0yxqwDw39UTL1LKRnobBNrJI+1VQLJ1ysa9+LmIZVPMT7llqZ8OcV9XxDXfyeyR
Nu5oDqe+cZzWd92y6mruKvsm52yMPYrS+zLYDexHPLUzhUUjNP3wA7jTcs+xk71CMqtimOeUST5Y
NVy3a7h1Ld0vRxi6C3vu7om7msNsu7/56smocYyMxlXy49Bab0PozfejDIEvBw7/cXWt5xxl+LSw
ePsu2xx8ps6S6C5h8y3mI/4sllVk+SLzKBjwEk0BWjFMZK0fpGngkxnyJa26DxdsgF6iNcjt1A3L
JRGQsKZDb9O4AfXtcWjctyYY2HFxQ3PtlUhW21aAyko7tMcOha+4WfoqDit7iZc1WGJHid+l30A2
4gx9VIyQCjkFsByG4BAO1gAw0NAeoNPDd6EZ1KGUH4ZRAXpVRoM6o1gXdlsusnEj32CTV6ZmO1ET
EjmT1ya9mLzYm5sfHg/6hPjGg2nw1Hhu7H942jTK6xDH6+W5RsdPSgA4OAYELnaecvXO6idiRbIt
xW61ffbgQTjgRLT0zC23+iryOnh6js3s7KZuGNJVNeJmKIaXPpyW41yp9ruVS2cnJ24edD9Ne6VD
tGVbTjP/5JM3m8hXlKCPxRtS1yU8zaE5equt6Z00gbyDk8aU4NPAHA3dUiQNQn9MK7rQOF+7OR2X
fN15HqClmvqmjBdrDu8KPdQ3thrVo259nOH8QMEGcSr9n8ozM9ImPIfGy/LHV1Fha5d1OEUl2koP
su5emhnNG72S+Z03OW67X0kJkqullqRQHy98BuVHjI25AvKr2llI2sbUzuGCMnD6baxW4EhyRvqP
xFfHbyb0Wt2VVDSvU0GnI/cnJBa7wTVxqGdxULKiKfK8PwJfv6ppaONaSADjejjVwXO0SyvuOXuk
NCYaW7nxAKyATiWCRpuJhNXMeeoxftqonOfwAUbZ0o7dyW2mxFnHh1r73S4oRJcMmKCJCh/V4Fh7
1uVAHizQLcPlQIY7u5HqO7w6n4Sy4bnS14XiacsAPsaQRbUT2eIY6MjwjsvpGe2Fa5DQ0hS3q1Bo
mEKohI+5wsIUcykn/pXHdJkY4wk0dfBiuEjI+DzCRB3vf3ebXMz9ItEjkAlYOB54CAejVo5eNLuI
esHwC785ro90XKFXcIhHrIQH1cAQMGqsLnxqbMV+FJV0ddSMbQ03t7lmJHYXjkTOCB30pRD1TMOU
729iinzm1WLPPSLhaXgu0AKNF28AJal+cgKzw7p/ghrt1ulRe7Nt78Lh+Uwgsz2cW+s4+7bx2swA
DmZhaZdsTob25eu96tzVN5He5IWuHjTkyVQOP3hb7luKDmWgP/ZfX//Mp93Smhaa69D/cIzS5L7p
gli1QZrLt275Ie1L3gefH/GC7RmSoK4iR7oCj1KpmxJOTFVYXHj54V891idb+RZJRDq09/FesBN6
Xx0KTmnPHiXX0xj1GHF3cMhrM8wcucf/tJ1onRcrgnAXGDQNT5BMVL37Sm1NhmuvHgMZebbi5iCY
Mm0EzHy7RItbi99gqmns3QGQZqJy/Rvp2H4T2X67nAwYPGM0Dl174LLuM+NDRRlynF/CFg1iYu3J
o2NVaBicpmU9BXSy9oqhD9UX63CkerBvSO55R6hh0bbmtWa3ANof1w7ZN+Af3UPTW8VicOdn0LbY
bkELx03HMJg5OtFecl1gkVC+Ys0hFMUU88CXSQeO9HNY8ykxcKMEhJjcwlv3YRzhBICm4QezfrCb
KmKlJizLFI9p7WbFyqiRE410LmEa4HT5AW9hjOQs2piVwux0AafqZWyAfi/JuqfctXdgnHu71fJF
ZMG1KxWtYIkvKT1YIWBBS3Mqh6Z5qOjwxycQ7/jFctNbZIrsxYzxHKA5dG3b58mrv1vTjHbZqtPx
BMfMvduUbyxw0XnFhpfKyekR+L05xmYCXhkUQRHpBokEXvDoNOhgm7068ks5XwFbeA1kbRdTTkEs
HuBXrHLnOC6ORK9vJ9Kyt7/B6/bNqnEb7TKAgBFyhGBeGdsSD4iYJ0wF7DCiMmjqnWv0Uz0XvwfF
31knr1w/eLLRrrynpX2FQv43MS174VUWCgNoTyHejMWN9lf1R7Y6152d9HPuxqbOd2uP9pIa+jIT
Dfm0PqEjB6PCz6/aj7acD3tryUSKwGL+8FF/cusgpbxLWIm+kIr99t3qXqBtI6rmxkRFVVjJYKiK
Vp/CURVphdEHNwQtUbspVwdRhHlctuTUL/UU5Wy669GTvp+a9lGv3nADJuAQCYvNMVLgr6yW9YGG
6IAh68mya7preYFunrBZdkMfHJqCvU0hvyZcIlI0zQtDrtNjwRuqdq9Fo/hOr6j7SFLMUdgbCCYV
urxyt7kRs/PMaf7dRuKo96cUHkAmrRncTjwzoUmBlju/adeYINeYmLoLEvjgomW40rvKseBCiway
KHAdhZ6iGgHySH7wmb03wn8Fmo9gcBc/4Xxwq1hQRWPdXfe9vMp1dd1V5QcHPohEMx9VO2fjSB5M
xbK1IX/mrvnp0qJAcVuD5xf0D1TbV41X37pe83tuulfkXK/wDk+SAcwXlqDZqZqsxyEfHhkfSQSe
Ctzh2/zKV/JHgLQsWYMC8ZL8VU/UOYSewdejrD0ItFADe5M/yw9Tcbm6gDO4fRjzsIXslXmvVeue
ar5CntkQCshvgcqwCg9uZaf54PepVbg/bRE8dnzel6y8NkNwA7T0VV7n7S8xTnYaKFEkNpl+dVWL
84IWOqpt+7ouLMQqJRSUkBPjtxwbhiMrfRKt1UGdX7+qBgNJVr4brXlHkgriFmi1woSN5K2EZQ8b
1B7x3y6vaVbZIESiMYelCFCnY+PB95UNvMbI7mVCBjUnhfARIE5xb+q4Cumz8Sz0MlktiVjn5wg0
2Td/ZStmbl7/GODJhpjdtffjiJauQGJ0cy55Ckc0Csmnw2LbLVKPOXBlmxroPmsXI8LwPcuL74M3
AM7XBn/Gzr1D/hohTy6K1DSIi/0iuF3C2QNIVTwrYeBlLcpodcsiVghW/NL7JZyhTUTO3JgUYbhz
PIHMXMi8ZBqb3zmZjn7ZjemaI6L3Av/grOoJbIwuRqcYu3MQkqZTYd+iW+GHjTJqwroO7Y0cTTE9
xHsJkjOn3hO3WAIfQ3C7UgT+MvInHMaw3GNrKpqUCz7gYOjaMa+X61nNKmqNBZNo4AcRKPUvltWh
IV8/8GC4g3OVFbVMdQhSYWo9C2D2w1o/BYP293ZIfql5+V4gIYBRCe2JW9HE8vu3WjSJRHde4vvK
ibqOPvak20Fp0GVVaa6IN1yDxPTAW3mFzsoCjczBkgTSe/WG+bldoECfFAQwPh1i1juv4EeiMx+A
FkBQ/aclZ2+tnt7ysD96OVQoKA0gV1S5r1Vuqf28TG9r4agUwbRJ596MR8LBijPBCRzEuFjHlAQG
eQXT7JBiFnhzeCjpB7fIz9wWgdRxUC5lZGl22wtcHr7eRwjvaWxTLpKFwDpsccGRG0NkCot2Suk8
/6FMqRTOlwZHt3lNfFqcFtW/hb6eomGu3rHhwAZhmLKRKQ98ttGOZ6ZB76a18q8XNeSJ6b0i6ai7
7vU8ZAunsV+ZzMJmG0M5eWtZPNiF1OdRAWPrNefvflmn3QA6XKvDgxRDhQZLFuetgVmj/RQsIW5m
dk/YGK7aDrA7QeTLsq7lLvAGjiNL2KZB58uDvQCm47uelcL6Tu9L0daxZXl21M/Yw2XX9vFqWT9h
KzemxiC8FyjRRJ4Gj1StcxHnyJ/uiG/ftwWxEyG7MGJtcJ+3tRt1dpcgICr2ohcE49rA8Vaw6s1b
J+xb3TQn4K8/AtfpoqdIgN8o+cfAaFZ+M0/9cEeU7WVWj7ePIz2/rQMba4Qxh7o2NzgMonFHV/MT
pCrXlrLQGuYHXbIO7ntv8gevGNBCXalre5K36LGT0SD7o09phQ22p7HJg58tCeaji57Va/w7xNYr
AnaJEB4B0WJSmPHypHMc7M2uGXYMgJp7ZWh9WyuHp+5k57EKpHweOvF3AysSPYIYoCLhNUlrVQKw
MTYm/QL4tPS+6f5diCaF/wswA/0azdgtx6C+H6Qf2aFxoqLLrROSLnttJmzmRL5x8MtjpvFJezdZ
ubkHU+fJ+E3MkaVAzer3gIN0xeebVmnoj+a92/UOqmca/jshidXQ31S8AlqtTH1VP4ECNCFEbexp
D/1SEK8o7uEovm8dGWvloPOlPQD/sTd9fUcMP/HWTRVMpZeyzfLOSh13umr6bl97fWQDc75q+uL1
6mpaujdOoAbr1yWmITzb3bBIIBHDQxZLGXcBDqHhCkXjWFy7loKNbxHjlPbcTpDCyeKAACXRdX6H
6D/xqzmVMngFe+Je0F/QEUehU9016FkKZ2VHyJJcj8Vwtbo+shTQuPlDcC9rHocLtmVw36PRC74N
g8tS3w6SAOKiY9NUiSrUNVcsWSzy5tS4K6syBFHmn7KoUdpvEaK6dlZVONwSdoJDdKIJdq+6t9+g
yI8FtibjpuDu9clg6Ue3CnZFJQ6eznXihYiAfD1mk1pOFv/wes3Xp9LMyQQjSW9osx7BlU/IfQ0P
5sinEjuSZ6LcQvGEe9h+x0oevPHZ757d0b7ykJeGWIWlfdOAj+8uSxs1eaNP0nfk3tb+Tte62SnN
woRq9zgPyoeNmw3+kDHOnhnramh5+Z4XtLkWAWlOcuQ8YrW4Huqw2PnOsO7GfDwELorc66gPXZOb
pFxHr0AyauJx7lhOmvczoMCq+daF426sXcwL2f7gbDrCfcWLqppeo4U5nbzShpEC3lw/OqcB670q
bCR4ZuRAIMNKcuEimyZjwP06sP7wRgqPaCw3eGGuB1fnhaQS2cGOke7oh0V1P9kLQWAhmrjs/RCb
OhZhTbwudc1HFbXsvUghof5glFe8UoBqnjRZwjjwCxqJTvU/Wqvlt7btUpzBtTwqikdatVUcy0Gs
t4S39f9xdh5LkvJKFH4iIoQECLaYcrT3PRuixwkPAmGf/p6aVf/cpojozSw6YqCQV+bJ71ylGiNX
CSw/98KxWyyps2RuFiuWeO1Yi3snxol2LCxEk8CtQQzHqgU76CY3g1hkIL+JwcGuz0qzjo7d2NYf
WT06hos6uvSm1ady10mamy62sOQqy8ms7jLFqz4YSDM7h8sX6a+TV9aympGSOcqxS9sn06mM3VAn
wymZgVeXNCYecM63XNS7BEFRDPRyyzJ7JTqwdLESTnGG0EzRKW372dfHTACGIv7wghobiYa1N5z/
/inRwPqpq5NubhGeBx7IYG6s/1AD2VBDrmSZlnDcqR0xsEvU08XNuNer+cdUjJZXZt0vENO+V+Zi
LSm5I+kLM8mt5lSqtNtPqLnwhaFBvcArvtH5a9+xyJZVAwzikDnAVevsOIJAb1vfT3bqlnIrD7PW
D4vQVtbEyipyqcJmBChmUl5EXjP+PWEP9Mr/7eUJlb515FhVaAzsyeDF/ZzTDVnEStMsabIz65qE
p1oTxlS+F0Ns78HRuKbgXfuQE9cbcaCV5vk/pqxI2yRv+RyOth2kiAs3aY57V7aRMVqJki0xskWO
sijbaKswT5vKz5NRwCJ+ZjdStcmxrPU2qDNz3AjJrX3LMiM2N5WpbB1ln3V16hDXd3rrWhvajbG6
Eo1bygUUtYhR9BUeryE+YfD+ve2yjW5Ya6fzOz+tFrFuAM2eMpx1KwS+iorsWBc94bh2VFF1b8X5
VnnTWhstwqKg4PES4joZxpN65JG4Qj3CbhDZxqBde/xiPkNtIDR+tgMvR7N0K117TDC5K2z0lzeL
tecvZnMNQAAoKS071Xb8IkRneklXvrBBdBvLto0G/yIqyhYTenBQTj4XTIYqHj0T23Vu5V5VCy8F
r7qMR8w9Y2MNX/mWJZpHIM7TpzCzDYHL1C1nj/0etzi2MfPWnn7+wE8jKgecWLNmVoc4LhyEHT3h
MnPqWf12uSNWBuySxINrVpTAewXRYxPnXRTNQ3HOS+VjJ3UNrQi+95bFjAYuAKhuOiIvweuTUTcI
lQp2cgoHYJy4R8SFkO+tHUv8ThS1yG3jgI/LxG8NwaapreEsvAUQXmutxfSmgLW13WjC8XUqUEGh
oax/xikvP0lcnFAne7m1VhaoJXsHl6lq6jrELdsMN8nJHI5qjjYK+FeILzhU/3c8lcg2IRIBnlxZ
9A+wZH6iagwmS9cO3cjTB5b00gMvSe3yHhWA8Pqhd2zmtl/BBHNjkfx6SJtLoSDu+5EOFS09EYtk
x6muy+uoUYiwlFW7QRH8B379Yv7/43h+mjYwrNVwC0xI2LyxN3kzP2WnIQ0y3Lzfxo/29uS8IxRF
flzusLVhsVhssrQuJKthBDynuAH1k1YeSSWiV6tNql3LyzkgWk0fv/WyJRUIpU5Ss8Yci0B06wyz
n5S3HNHDvoDILt9YFdbO8otFp5NgSfbN2X3930VLuf00HBz2o+LPo0zcbI7drhw2hvsKJxEJj/8O
ScXNKDa7lp7GHgcvHJbeClwNgyTOSk/Ti9qnCFRAWaHXCQofm+mE20S+61CF4EKvniC2OI17hQ3Q
djsEkENjzhH+YgICh3iW6ohguR0ikFh9dEIzrqiO+N3lvlg52y25xnBJaUqjRL51SF4LxP6obfp2
0rkNEgHfe8N5Dn0ax3oEihHPrTk0qUThFiJGLDMekef1tcne0rp9PSGtf6rbTy/JdELbKEm7sGwq
4hqTeFOQ8bYO8GWXv2JlRVsSg9O5jpSEsXQYp+a1URqnKdJ+f+/Ri5OEqPLUmTSdnPoOEhq7bn5K
J9pYRdZ+9mJeI4gBEnfdKrRL+Uy4COWstkw5V4bOkqSSpYZFqhb6S9khUZc0g1u39Bb2XQh7xdnG
0WTtJYt5PKUsiSS8B0LYOwelrl1lRveYmtoPcGo+Lrf/ythZElN00ekmgV7tREUPBdEYmH2ySysZ
XH782hec//5paJogJWhctuSUoJDEl3laQhQfqd1sdsqLdbK15669ZzHPuM2bomwH/WQ27ZMzj4FG
px10xVcKGrbLn/Jv7/liT1oyeiMB3Zs9OzK0kZLewwY6PVVtPqYBLYv0uhNjmrtQ0kEgYrSwzUYQ
3ehDaStEv4DRhsqtge2tP6cZf6kNRKL9KbVgDw7waz64s6LpvVJN3ftACAhIbro5O4t5po1leoWx
bi4VwxFF4hQ7wxRqiYAtHteK8jWh9vxRMGQK/ba05c9qcEbkxrvRyD2DpRBrzXyuGxfAR34Lehj9
k1HdCEyA515twH0gfJ3J1tnm623YXDrqSsBE7BgqBaiXzrCBAmIwCLbag9ZGCFmP6RyYxrTlbvv1
2mAuVS/w2EC+kOKCgfgjUrIdss4bx6OVz1jWophlJROH4j6BnDuiwshIZ2kJ1pcM5ywNx059a3Uz
l8qXqHeKoVV2jeqspL9pkgoI/B5iysuj/cv2oXxpnlQ53UxIBEalQ4enxJmuKr1/uvzoL08nePRi
yZ956rT5TCpwb9QLQtMgn0Q32MQwmGT1FoNkyIz0N+0RsLv8wi/XOLxwsQ/QJBMpt4c+rEVzr5vO
vi7jJ5lbG2vcyuOXEaISXCPhnEnLBqQDfXyl15lrZr+/9duXgSFknSSwFFD6OkDiPzuoGg2nutUO
PUQ8u8uv+HLthOJtcX5juSlKzehR+Zj9oMVLoiaEyUFae7j8+JXuXjqgDxGEchQegSFPAaP9Qyrq
a/UjUgPQlpSeTt6mbovg8eXUw5csdoGBmuB76tjw29iCdu9nAe0v9n/UYvw01ZY/3dpLzjPm05bW
5abTC52p0O5nt6nuS60DWBGZvfzJLtTG9FsbU+y/L0GiGmw0fg6XWmNyL5AjDsVMadgltX243C//
qh7/bz9Da9H/vsO2ZWRoFjIn2jhAQ2NkRjAnOvGgSUEGM4uZnno9fNq9DqfYnYJ3zC6hLPmZUF0c
i3iAlu9crtXNZv4oEH71Ncb1Q1FGUBkMvbgfZ3N41tNZBYPVq+uqK3QPNOLRB3yVHRXHKK4nBkUd
6ZpbCkPll0igEMGPR738a7Yqum2plR5UNfQwt3dgR0ZtLfG6htd+BAj8Tq8SBsmU8mnxmhJncHyh
+uqIckO5YzNrr2DTjQQTOIGJmyNB27igVhcvKTJntxBcYFFWZePaVu4ExVmEpiPtficS0t3aUSLt
73Xl8qRoTaaJZA7vsPTHAGONh7buoAF/v9yLK+v0/zH2CIf6366dU9HcITDji87eWNb+XR++GB/L
o2FDwEdRldmFIkKOuNC64WAnjoLWq22PZWz10CEDLt0kSJVBs1bfEtYxgBeJ9KcuB/TLrswn6Rjf
3JKWAPCkYbwccqJCpuoD3FPfoEze4g6vNOMy3tjO+pxx0ahwFAg2KlIUdyWT7DtHAsqXIca0x2Uc
pkOYzU15g/ID5NQb1CvMDfRTli5OhVX5l4fDyuK0BIEb3D7XO4KgYRfxPhvJfkbRvwavEkt7munr
5ZesLE7LoCMmiC1GIbCiN08x9IZtN3lNVW58wkpX/B/t2zi7UfSxws1qSA+xJJFv5VCTXf7ta09f
bhGMsUbWDvLrMUmuotHSDqM5bJVnrzX/+a2f9oYqbiaGTDyGaJWN11wHldeZEwgsOOSc2VQaQQoE
58bV7Wu5OIbVYpNAuQtEkxMGrSFpFNTJ/N516tjE9S7W+RGJ+SCCgFYr9BMkbBunzrW+X2wakz2J
SpUj6urovWLPir9p7PFy16ycQ5YxPzNGeKQyzgLkzk5APVXRoyli1IZM2rtOWrWxrv2bC1+sa3Rx
HGRTJtsJ9ZJhG8y75tgfYQBxYqE1XKNMsHi2felbLhRKx/5mehyf+2fjJ1Fu/UfcwrUteHm5/LUr
A3EZB4QnaadThaFCjffO1CFrjDY2nJUD1xIKnkO4Mw9thtUm61qYUfYPTgp3R4seWEYqD0ATDoGQ
vMvLauuEvfYx5/nwadzLCWwTBIOxIkx5ix26KY6CJvHGwDiHO77osGWYbiqtYmh6HFRQ9RAW/bRP
EnkoIJ+BoSo3/ZRYJzlsQW9WBvjSiiyxLDN3kNUInfpdDsdq2rX2Rpx57dGL1QGEYjiLayXiUbSC
PcZ9PXJPS39fHk9rD18sBpTSyUiAng6p/WhpoKH+dKb7y49emZjL8J9llNMUseh8gmlcVBa5RvJL
mrpnjVtm6P9ixV918eJOSK16aim3uxCSTqCvjQrUa97GRyZlDOFkX+/0diQgVSvxpHgX7efOKO94
MlKEjw1+iHQcYcGdLbxZN+ag7+Jhl2ii/Hm5Bb5Ou1D+bwn+NMA55EClETmQz3VwcIn5fKqK5ACx
VuUqmf4eE2dXOY6nFcUuzo19z5FYskHP3pjSK527ZA+LgYK1j9tFGDs4opT8NCvzLUqLrZ1kZd9a
ul2lmWgnqnBAiSxoZiE87W6qyayDnmblic5Dc9U6Tbsv+Fx4ZEJd0gDC4C4lkLrBGgbIBmYN0MjP
JBxxe9griAxvR1FMG5v22ucvJk6ntDG22lmELG7eKzEdsrEEcdKRT5e7d2WAL5HF2jgldkRxyc4c
8laN9YOaiwk8chTKobDu7fJL1j5isXNSnKK5CTEwvBrq1DWqNkBA7efcWhuN9HUehvIlG8ZQEzzQ
lKbCzoOe45g9iLB/0v3Sz3fxrnfhiLirjs6pfTKu7LDZo6Tcv/xl5274YvIuuQctJQQSWrzYyE/N
4Ftb4e+vW8xaRiyn0nHqVMZdiFIeF0pZPwM+AfZP7uWf/XWvW0t4MZ8mqhcQcIWWhaxJH3k6Kgho
yXeSbLFTv965LGexLzZAF1GtQ8v0flYGee3zawSJVelX6cbK8HXbW0s+MR/E5MQtPoLbLQSDb1Jt
bLpfLwnW/3GJqzSBvQSWHGgMf3LHfupQgesZevLRT809Cls21p6vbRSotUQUFxSC0XHEuhZfsVt7
D2H1rt7hLAbl/E1yXYftDoeJu+EqDcuAhvEpCpynaiMovjbCFpumKcbKboaKnWSKkDjE4j9bINPc
pOXHy2Ns5YxuLTnGvYhVxRz0j4bKmRyUdTjLB8jmVDtYbJq1+y13LLTiYgMt86ke+/NIQ4GqBycY
1KlrHtlKKK+10+LInGc07uMU4WuOIAsq7/cDa4JIxluttDJPlghjzHFhNk6RgrbOUFMFFaWR+ZYC
7w1kDVE+wuEVwbZBIQ8R9GQ2kbNAoXUjG+RNkLrt0gOD5OlnQgDBRc3A9NQa2XBAKX3r6TaYBZc7
c2WuLUHIykYOWmjn8ly9vUGZ3zEm3zJKp9YSbZxWhKixQuV2bPPfRGvujZ48g5C6cX5Z6T/7vAR+
Or5ULCmjoW3YyXDKPExLgyq3ndMJXkQGK/aXm2ftJee/f3oJEtqWaQOYjqq6G9n5lghK61s7jLVk
Gw+1qWRfIrA7Awk8affFuLv8m1f2AHuxABipEUFwD2WTM90YXLrDPPt1Br5x93L5BWtjZrHrD4Wc
stjCC/ok8loI9Zm+MWnWnryY8ag7KGqmYzR2Qj/qan6ye9hGXP7Va82ymO+1bufEpDpWE3lv8zti
/ZTRMWMbv3xloCxxxsJICupEtA411JGm7SOU8W6Z/P7WT1/CjEfdSSqtKeUpcQwRwGhF9xyU2D2h
1JM+z1yXG0os598x5P+PPdYSZ5xKwvWiG86yghG7VedU5bSvATsyPSg54+5Y9UWPxakrHEgwG+BT
Oaws39g0qLu0svprUaKFNcnShyqm5r4q1IQSopm8zJ1J/iYtNl3UWecvlZAoubAAKildU4+dFw0J
WOyUHcnuAYNtYSioZzcVR8jEha/SO7AGqguiujL2YLWU15CwasaHSStARsugrxw/GX8UheGJej4Z
c3rU2yFAXMyNbOqVOYI6GgpKK7/s/4xC7mF7DW4zzEJQuQDXbywj13aN11FPO1cyY0aWduMK55fD
mJ91bxycK21M9jxHQsHW/Yqql1qm015A+iLq6hdqJty0+NkD8z2ltxF8gfv3M8aq5ueiwCw07b+Z
WRxIbvoWA0hF6kE8oCqG/gKLKACZNZiULVE0wveT3RwdVAahvjaZ3e58KVH2LR3eCdPCnureDGuj
RjgBj5vnlk17PiTPFmXHotFOPEUxkjbASWh6ggD00eavZUZcTpCCeEvz+lrjcBgq7J2KBT50qB+N
2NhlGaqKWVXs+uydp5Fnpu+2k5/A482h4Jp/zRW75zNqSMfhkNdwskvyO0fSB7Bu012CbEg5j7uu
fwEK29c6gAkTYEVkD8AbSfdG+UFAYskBENRRkMS1m4reS5TyS/xV1aZnIw1ejdeZ8SFGKOBo4bL6
MNKQwjsqi0/wEQ6g624mQH/Gu65IUWzyThzpZpOF8q7J7eHANNzA8B5C9lE6ri35cUZlUNYZXn5u
omzHZ9zvskeYYvtR7GC5na8kR11PT4MUVbqG3nuVFe1qIrwehZXxkOwTC/VZcLlqunOmO9ECqLwa
9jdhJHajF1l/1OlVjQo/hXxcFpbVLc1ueK5fTz87eDi+jnA5JsRNbphyjRO91g81e5lCauIno+zV
BmMate36b31I/+pNF6IiqiJ7FcFcCsMUBF03P4EOBPpxnMA1PCDsFY6E1PSilwYOZ2lQRwd5i4SP
Xl8hdNlrXv1koa75IUkhUvdhT4zH4/N06vKjIW/GFF5RXq09qvhkSaTV3Qali4+gA4zl/WQg4YRS
U9T3yZuSenK4RxytRs2TQYJOpm5E8uMMxE/7wl+5ox0wUZLyHM+wdwZc6scX3rnCiG84Sgz1tw7/
xuZtfIeyLdt5oeNhOpmGn3YmlDJebrxOfzUxvpF2/KFQ5gyUUAJw/XhkiehRzobxCNdh7T5BgHka
lRuhVtlUmJE7LlArXb6Q4TGer6Nb3ZIoN9YDYLCDNB/2KPIo31sLCVgghH4BDJNn9WGO4x2zUMJX
cVQlvrfzKZNuwY9F9cAT14Ejqhb7kxNgOUEBPgweiH1TkrtuPErxSMqr2dg5vPZy+hSxG9rApOyR
F4euulWI6BY14iNum98oYAJawNj2efE25ldVKmEFdT8Daj5SEH3dVLvFeILw23FccI2mBDWGu/lg
OF7cuxLYphTDOVAPHeqMqytn8HMU2SEagbrxbq+NP/t+r+Mjf6e1zx5NONJkB/IRzwf4N5cfI6pn
UtQRusZHA1eqK6BItQSkC1Tl3jj8N35bNu4mOFxodwp2ttab0G46EtjWPUDeyO/2L7EdlP1V012p
0YvFLkVZbXvUrFcr3unItPTGg0W8yLieexsY6eumO1TzcYgbYKHuBGJT9elcmxgDr4GJb5mo4cMf
ZADl9sDd8onVrg5KJrQcWIv3FUR8PLkZcy9lKPJVVzYbvd4KZg0MKepnWsCLAX2FmnYv0Wo3nl7r
9IdE1ezQ+DjbnJANhRUEiret7LYm9GgTdoiL3iV165URpncRTsUfrXmq6o+WG66KHvKR4dl/SHEd
d7/JqLtjnHhSZ55TwHyuRwkxS085f62HfJ/hXD6moR7/GaA9HOzG7+n7yA6liSJa+soiZH8z5pLG
dFOBNFGhfHu4M+cJGKhnFPR6+vyeJ9K36+vSgHWQ/sztF2UYIFVLoL0eBlX4kfHSlC+JPCqyF6bl
AbTrmdVNU2We7CNEB2r8sgLea7cGSoZT1BTns3DzEc0PLX+eTq6j/czFUct/8xioS8Dz4L+GlFJ5
pt2o2BNgXJjJU3cu4tbsQ4V7WYQfbmhXEarTNQJDW8jq4yFoGuVb3QPvrwqSBQiv+9WQ+BFK4C3I
2QCwqMbbkuT+dCYGaB8WDO6yKN5F5Z4pDNNiJ1Efa8Enzkwf8inzYYqWOLZfOyj8R+29GZdBmQS9
NQG42brGSK71szGezh4YquZtdTfG4F4nBvFiXPOsCeCUaF8KJOZNcZoBhHTnCXAGQ+5b59GIpnAC
UM/gjwBceY0kYd7SvRL9vbIsD7Tiwh2yK94P1xW2PUiWfMdsPQWBjAFBtNukyBigG/upf7TidvB4
Kh7yaALQ4i+fqqCDlVtpvCVZh7k8eWxOXcUAkWrtvdUZAc49aJIYldtvM5HHCUMYyAWvIj9sQEOw
xwP+EudiT8wB298D6+9N52daa26H+ssOnI1Oe1aAucBPPlCQIlQkw6LLAXy5J9iaBLmKSHHFqjJk
hXkYLdz1AJH6S/QiEBFkCe1LXh5NYqIUvn+ZR+0+MiK4VNW3eXnlNKkvsL4h/9oUdynOSTg9IIXt
jSWETpHX6H5kv3CHIy40GV6mB4Y97Q3TdhWMo8/V8EcjxeHK9mj/LlIQTdKmeUjV9EjSGkp4QwCk
wKnhYThd5TwKUEm5jzLqy8645xS93BjXRTlUblbU96b+qmEKxDpzu+YvWGB3HU09vaw9FAS1wz1F
jXiD0DufJSZQ92PQha/6+AT23100VndZbbyVNuLyjUruEl5A9KgCAV4Rsly/s7Z+61TjW3ZzY0d5
2JAxQHXc74xkB0A/EISIsOA3sf4GGdl1WsKckUu/bKO/cChuvMRuTqB+nYFuzgHOub+6vENrlXdM
6jd6hG0zTVIsJHnIDftIYH3pp/DkAsLCOBMda7HL7fndMQxQ+ErrrzA51paupzs7RusCT1/uaov/
wn+M9yPRzF1al2CBzlN3k0fpDOwLpnAtZ+kqu5oABZFQJrHilPVCHbIEyg7A3rrArIjmTUInh97G
oSfTo9HV9f4O5gG/LYSuXQM/BVr7xC9zZC7OchUPtXC/G9rbJ0ghtSCT2BayBnS8rrGGHTI1fw2s
3plpZOBaVIfEiCsvA4uDASVwxOv+jIOgHslQgy/gzekR8U8grWyfVCZMU9uW+agAeSEwBsXSb9+D
Od4FhuVgGOdkpxrnHmCW52yYr3hlvcU4vc0NT/2hROQiS3+ReIbvgflo2dWTrfrQnCK3LqIc9KfU
RgDezlwjxYZY5jBfqxiyfLXOQVmM+j1spdk1xt9LhZL4oJbFeKp0hvJ0wPOaOG6fmwaVWnAd6EAY
wRFSWHn0Bv8rCltGFGBHWc/dbOx/MV3cjCOoFkCd4VjRgGFnjqT1kJ5v/bPPYmCnEPXMaQfFW9qG
Y6EfUwNHBsBLYEo7mVcgU9yaeXJAggD7QXGud+uN3YS29u1OB+mEVr8jew5SLGlSzr5y8lCYcDVh
IB+AcKWXXifbXQKvggLWBUcUhtxPWC16Gu06MwdIbzyMXa4djM7hYd3Cu9RNKe+8ucKCmVFTQLiU
ntjZ0oEaxAic4XxuiBAelwkqZea69pMGtzdUj+L0ltHsfqidwYPNX3OXkfIBpJed0MBJSIAAOiBx
3B0cDSI/kB4w9uLJzA+Nmdl+B2/IozEX/NVUenEA/8m+asam3ksq7KNqCgE9aI17krKKGLVZQB7f
AxjedkE3J3EI5qqBYjon3udmFb9DFSmesoGwZ2lr2KxBQBS6m3ajtVM5bEjdRmRAbRjIjjPgF66B
joFNRSULrFtlrP1EPLX+pWlTdQ1muLoxFdF8eAd12Pjy3o81c/iYwDgKIjOhHtdT0A1lCwyvpOQg
83Z8jxszv8XeNt/ZTjHtG7ADb2gnqhvp2Pwx71vxMGZjVHxAMlWnuKSMgBdWtfU9iQmG639jSVTa
c4zWQlzGmv12AvwMRf/5RkxmJbrBFzEZioI8vbAhrqsnXHZ2zeQP4H6lu8sBiLWQL18EZhBX0yTi
DEimAabb+uAPq0cLhURXqt1V8ZXQvcsvWonQ80WQRuhg+SgN7wF14LYWOfBiwu/H4hY7+x2KiR8v
v2YlzrS0nKmH0YqHlqXhkLMpAFGF4ajam8Hlp6/1xfnvn4KGmMeU6hSZR9HjJKnl1ZMeiSc4Lu6G
Myft8ktWwstLl6ZhpkOvDAThWDPVftpOWRCb9PccU3YlemH+ZhUmA0oI2EZwaK1rzm356atYC8t6
ZBPwVdrQ7GzldH4Hu+sTQLelb6SIV4PwqfzLX7fShEubHqBlpIO+SUI1W495y/4alX2IG2ROMn1j
DKxE7JZmPZCVIzptIdZIm50qca5GJW7k3F/+/WsPXwwBmPYKwqEFD3G2AvGnAz02gvDfN+rk43tv
OL/5U3cYIhcDLMZR5wVHIbdAjHcGCceKN+R9Dh7zRSBwiUunZoVFcJDVaSxqccqFVh9VYpK9U7Y6
HLYRWTEE8HgEResni83VhiffWrst1sgq76OhtmLofJL6kLTmrsS1fi63Zuba4xerpNnnMLEHyzXU
ZhlO8kHoqMaWG4m3f8LKr9pssUjGFmGNaEoR2gLOEAhi1dMfu7Dipwh3iMotIa8I47btd3oaxTca
ac3EBawAJ72i1U6zXfJ9JnEjALO1+EXGaAKzAhnkD46yrAPKbRD/AVUQoRQ2J6+q7PuPvC7q97zE
1uVKrUiuTYZZWWmV5uGQ2D8DAod79mAirWM0evJ2eeStLJ7mYmyPOfaCjrQCNY+IVFjRT5YgtnD5
2SuLjLkY1VQyaTJDS0+DMMHXUrKtj3DsAeYzkaQ4ZL3FAl3W7PXy61aWmWXFTKVTpyk1wgEiHh+A
LXjT7WQXg/Tl5ggMXX7HP+35F8NiWTwDRnUyxbpCTLIH+C/6ifMdME2A7VgWKDk4r0ANpP8FDA5+
75pHnQ89HTzc8QgHbRnxskkLk+badh6p3Be4IsvuJcJVtARNO3YN8zaFkkCWT3X+iiJmMLk5QgXf
6WqG8fvfRcaukjEZiOSngnXHxGIH7Gwb69eXTY9HL6aiLS1kkEczDWcQ1eosDvQh8gEVcIv+z+WG
/3Is4Q2L6TjgRFhpArBIHfmSsnmypOYygJTgsIxIVLuxUH45G/CWxYnFSUsbbhu1cQJX6xFJyX1m
ZBs77perFQrWzlv/pyX+bCegswyQC10OCGNXOLETZ4IJZ2yyw+U2+vrXm0sxB+IaFiRXzXyidn8y
0uxgjkNw+dFfN7+5VHEMjW23mdG0oUEY+Pbavq2sF6lg6VgTT4mq3JhfXw8kcynqKMHfLccBgmBS
ASeqZWI4zllnIeJltXcgG8d33/uecxN+7o0EOSDYirKT2T9q1h/khb16+pHNOlidw8a3/FPK/t9a
gS5fTLh+BLIN7O7xpHVlA8J63hwGu6R3TRuLA7f7zidl1L04c4R7q6GS0isLOu50HuXHCGXH94Uy
VMDyOvIHjoBko5FixzlCuIOi9FhGRvutpcFcStr1DPa5BJW8YVbNr8ysXqA82l1u6ZVxvwRm1OCk
FHan8VNH45vIHm7tCVmKUewvP35lYP4zfv/UkWzqzGy0yYzirWedK1cff7H5xww7oiZONzpyZV4t
ZeyVsud5Ao/vNBkQxskeoVFjS1exMuCXuAxRswK+WQM5ZYiZAfJ/hBQaZ6UehwP2vbG+lK1n1UQE
nS39NE4W4prMeY+dChT5aN+jYD4ft5ysVj5lqSSSSoddWWZDzJ+ZYTbg6NPegem002Arfrmz/ynE
v5pRi11gVl0U1biPnYYhPQ4DD0rQWU3zAysrXCdQ+FPc5jbQBfCdy2YkvBCNHelLPOLEBMuAQbqS
/dAI3dgtVsbe0ji9bqhFQSweT8Aa7AYTmQ5cpauzTWgatNrG1DzvD1988lJ5hDhsa3M4i0KTLUMi
px3YSZE79khHzMBQTkYKPwM2b6zzK7N1qSAyQBMr6y6xT6NpXOXU6ZC0GBGcNv9e7sG155+b8tN0
TbokI2DNktOQ6z8S3t7E/RDqMPPaGCErXbLUESktplYJEmlYRajv6yVydxNKDPLiuSySam9NZMvj
Zu1N5y/89CVEk4lVIlN+AgG5kMi2/eEgCDvJb8fecj9ba6zFJgXqAW3b1IhD2Da+ylk7VBo9yJhu
HBfWHr/YnigR9VD2xnCK5pmc7JRO+0gf+yCHw8jGLWpl5bQX58LZSocE7OvxNEf6VXJmc+Z0Y1Vb
WW3sxVKghBj0mlY4kURcC9IqeRsp2LoIpQR6rO0vD9eVTl4KgTonl7KM0MlQk6KCxI3rR914q8AX
l/m88Y6vw3HgFJxn/qeRBN8Jhvs/6i9r5M4SKFqvoCA3PCdzdkDlHoEEubGS7m96ptfDIZQGl79t
pfuX6iBCtMpWlT6eGlU+183gNdDNRCjXv/z4taY799unryrzvIv1sU5CQu9t8xHGoEhBgQYspIsi
2I1vWBkEy7gZPJ4SMM4zGToAd9xYI2INtJi1qzYa7ymqZDZmysoazBcTsY+yWGadwrWA0/4RDAiA
3w19umUNihEkEw0AFCVJXMKsjQvVWucs5uZgdRM8pE3rxMY8EIL9yu38h6mlW6Wqa89fTEwqIZrp
WWcA2fnGLBRPAzfdUed7q/AywDyLqWdOM+I4WQCDO+o9cu76nUr58/Q/zs6kR05kC6O/KCQIIAi2
JDnX5Cq7quwNsts28xRATL/+fdkrN89kSrVpqUsyyRDjjXvP6e3vjE+frrexv1e9oOss9mtDVLCw
6U13dsMqAZSVbCUKVzcmAt0Z2Wgc7U3n/uPYlOmWNimLqTM2W2F9HKhOiE58cIG4uA2q9dAwhWVJ
7ZLuOPOyvc/KqbnR+lZ60hLrwry8FNTrkdWLVBC4KHdyRE6S7oAW/pWrDwEZg2UQHVaHqkXIoDsz
J4TsHOfGSDCS3S159Up7W4aAA2QNc4fPED95OFI2SOdqwFFOb5X3rV3+8ur+GGwaEzmoVRud8+B8
c8dz6XzT8oMvZjGOUZ7CZJL1ztkLhrObRaAKzjsnv3kYc5mv/rK+Y5dH+uPWwXYsdJkbdkIjSiay
98MuHnHQLwVOFZHuEo3gk+XhU41khmmsboRmVwbOZURYmAj+eidygQA084bbQSJNEMJRt3uRdLyF
5Vr7lcUohiGm90OCbaXuHODEfzjyxRrkwSAV7PoAsLK+YIthDBdSUrEe5Bo50K3TZzYOQte9EbJZ
6XhsscQYGtk2DA4t6Ey+pZl3bKt7M5QAo32C2+QjqcYealAXn586rifqENR0ZJwF9TsWM5sJtWPX
389Kv1iKM6VLIF5yrD1HRbCZ6i4xELzpkt54/Svfd+lf74nFJE+MPU+um9BZQ17yOHr9dkCC38ce
YNGxVVHVnu/kiO93kTkD89ncyyG3Lwa7zRvD69pDXP7+RwcEqyGAhBLMzUHYjWxtMoD7FwzfWSW2
1x9ipZUu4+B5IcLAQhlxgpweechutUfA5/n6tVeWJv7lyOePu5+zyCk1F/Q0OPdD85Qz91iF2wlR
aZgPE9l/DI8dLBVjgWVwiokSAQPR7pXN5Ya19B/gmb9df44V0zNKYv/7IJ1I086boCcUrXPQ2hyt
Ez4HDdvUmdhGyCE3nR+nAglngYYZBNmE13945eMsCe+8nFwwxYr+rPPIPxY8Hx5C7ZQ3VigrQ8jS
Xx0FfOy5rCFboE6i/REpdHTiEHkhQ0f4yKEuQae9/iArfX2Jem+KnKdd5YFkV9t7p5OJcMxjSj7E
pUDJ8mIs7w0fO2lK59Qp73UQUK7ktHWTj907/e/HH11Q22YLyCJV4YZDfFg7WTJ79oPfeDGQR3PG
dG9891RiDkeWyOegDj+4SV+yuyJvKIOAq+5sh/lUCb0JHXaUgIpefzP/Qh/+sj5YwruMZlJyt+Kn
lPWfIZRLY6Dqg3t3yLxfEXGqN+tE4tFNkS9m5mjYziWBrSoaoo2qsfGGi8HZDX43PzlhFboo0kCe
MZy57JPvWw1REmnfYIe4tRJeaYRLvIsFSKaCuxS2w8pGydj45J5V4bSbuqm48UZWxusl3MVvTCUn
C8BwD0GH40kkmeO4o8+dnx2jNzavK6PqEmqG1F4zMSrDU8Rhx8uPlfiWOgdgrGNK0tg47e761115
liXZLKuYBFIOJhFKu1i7/4z/JsKhpMCUN97WygdZws0Gabqqbnh4Mpg8d1UwlgeXteUXSIa6G8SV
lTFuCTULRJ5O89Rh4Jnqt6KWp5mzc6T4btTZ0Uj75fq7WvsZ/79jhFNwGrltlqLW57HtOXILp73O
NUQ7Y+KMtyIKa7+yGOYAFJyIUnV/9qvfQ/6u2BOfPrcQ7N5aE681rcVQNxSpsE2DxUAYFOU2tT0q
Tmz1G7blz2SUJyJxxOAofitMeXk7fxs+FkOfk9WCI0EKq5sSMiNXHiuafWzhtERSTeHAUvhiUjg5
BNw88CAhwS/SWy4Gsi288FbZ5lqAbEmn6tk8187o+SdvgEtpRnw15FC7QQu8E8jNiVMJzr8r+2Ro
5zsAV24szVc65xKAwzIHHX6ErNHpp6Qc/F1DfnGkTlZlvr3epFc65xKEI7CyDZFTgriBqpCH7jfH
vq8eck2+Xr++e2m1f/n6/9JM/lgdigyMvppCLu8H3rFr2L6dyaZh7GsbTHcOCHKsjLYlUk9JW35X
yu6DZtop/fP6z6893uXF/vHrfRsRHOc6/DSl8lHy8d27ZDfBsXxjcbV2/cvf/7g+NZB/2X7mKCwo
kASQQZT0azC3Tv1WOuoSWj1kdZ0htdc59XP0dYIPuOtmlLSAj+E3KKaocbKVgmhxY/W2Mu78+wX/
eJZMgpnZEgyiGloqN0Ayafk+Ij8kn79xemvqXPuRxdgDc7xMU234KZIvHY4tMpYEcNsZVJk0wOp+
7KsvRhzoJkuSG9eeyqnYiwwy9xlKdRT7X7/8Wq9cbJgL1pDJTKk9O77YOXCWgisBEdvvFEbOD/3C
kocI0XjaCY6FNCTyMYoSKHK7tf+JmPfr119ptksiYj30PcwRuXPG4WEcBQeat7HDbkzGl33fX3r8
/zERI6+kAjCyM8DWAYqoPB97cQd6sEPRhuXO9Hm190gERlDtQaa+HUY93+iOK1PNkgEURWDe0JFA
XpHr4dvEJX2AhhB5Cx97bYvebm1Y9TPN3FNRNV0SFc20DXpRbUPCbyWq/v0JvOVG3W8yi5xCU57m
lNoYE4Bz6EH9vzFfrl398vc/uriQnp+iuKM78br3tqmPkIxftvZGsOrvrcpbJqZ5/lgFHmS8J47C
r7HIjtYrj9hYJdff/t+HDi9YDB1BD8CGkwl5kqX3ybDwS6+7/jCLGsl8lfnmS53vrv/S2oMsxg94
TAGnnpwBywqZJaFC+aLwUPAX5NGHQrre0g/SCtQE4AhgOOU+IOdEOj8FsB4bAxji9Uf4+9ThLYMy
ps5Dz609cRpGfubF+JCqCHh1Ge0KJz8OlX6ZcKp7/bdWWtUyMAOpH2ktoO8nMeco966OIO7cWquu
XfvSGP5osUCWDR31AhRY2flQzhyiVNeyG/15ZVnnLSMvg219Ps+9PE0VJu05hf1wyvTPiwWMcG9H
5YiqOUtOXsD/mbz29fr7Wmley4iMoRZg7UDMpzSMtkOaDdu0CfcDjNU3nmvt4y+6uZqHqhiNM5+m
hh9FiaLirhDAM6b1cxo4P3QQPVs+3+j1K91yGZUZKGooQe3sT0Pm+AfjiWLfpqb70dfIf0Vm0bSD
hte5MbesvbrFGADIumqBNa5PpqUij7Wi+dHvSv7AL0UeH/s8i95f5bltQeCuT5lhIDRMlJxzP533
LKPhjd650qqXm3sz4kwiZLI58S5tgX4OxbYMSXvj6n8nBYLWuug00lSObXtkCEOKPqHeXbICypCO
HhQT7BNmrPETFuUNYlG9/tQ0oVNCHwpAQtb45qi7oEVCZRpWu1KJei8rwe7aCVm1jR+oG4c/K41m
GRNwZF9nqIcqT3zy7kY3/5YXkK7KMX/WhQUKJLu5+1xpMcvQwBC44AiACnIapyl/gnTKAdOC+sdh
tObGLm3tay66m5nLkmM/3Z60i+I+mQ7i5NX+Ldbv35dT+Jr/HQFV6cmgI/N47v1f2djsRRlAao7q
Z5jO26zaMBgQjfvletv/+9LWW/LO5yGfNAL6CEWLRy94LICXIAgoCpSOX/+Btc+x6FyoTsA+2vH6
sy2eh/BJARrizE8fu/ZiXS6BFTZBqMdzHvwaUBNuchSzfL5+7ZWvsAwAXKZrnhlcO1PGxO2AkvpK
3FEH2ThldILtuIODDWWQWZBc/8GVMXwZxiyGISxa7fOTzIsvINihX9KncQALZOb00Pn+0W/4x3rj
Mp5pKg+VS10qznWIioLqMa8u1T/1ZnR/+GF644FWvvwywbflVYgiOTQtAQ21gtEXpWXYib9cf11r
V7/8/Y91QmojCuJYO5yRjbEpgCQIgCTwgVr42OX9/15ezsbtSDjj8mpCKf5gZuRBXSw2TZ3vr//E
ypC4TPH13aYgHaACZyE35l4AiFLC6HIIb4UV197QYurMXBmheicdzpreKfLag4Y93zo5u/Sw/9/y
ecv83tDLwkheErfCJnpIc8SrwgdSFTEv9VOrfmaRQcqNfG3LGyuoy2v/2+8teroZITzwfTzLKF4B
pVD69/VvsPKOlvE2t649ZlEvenb9O0OeG+eBq5/XL71yy8tAm7WjH2lSpad0LO9QlPrGnVv5uSuD
9jLEZsXkVR08XmepsJgw0LNrdAHU8xc3Vl1rP3D5+x+dy404QmcStW1iaINE9fCGAzSQGDmoOEeY
9ca6Ze3tL/pwVrV2Qj7gcB50sSvS4lgQBppid2OaXrv8og/bUWZtynCQj9r5BxaN+2osPzOub8w+
ax94MU/LqNZROGQD8s7Ll4KR+4DeKptau/NF1+1kzwGXJpcTAVuCXcXduKeiehQMRKuPNc/FvOyp
KO/EjNG5zZ3HnIp9Q6sb6+mVge3fzdcfraeZJ6c0oPfAYfQyAWrgp7+68vli527J8/W7X2mgy3iZ
BLkryuq0P7tFuGuzCFSfJkHhVGyGt+u/sGLb9JYhsygAq4WCAXE0rusfYCZmYEvUjffsuHn9ANs9
hMgpqFnI1rVH0g1qYyiTu64e9KsQjiO2SD6Tb4Uz2y9I56XJ9ftaebnLYNtstc3tZT0Vdo89TqtJ
tgtPlH337a0d+ErjW8bUqlHI3IIfdO76B8K82GcUxJdf129/pdMsodotgCEltRjI8/zJZe83G8Ta
TS/6OvdLafI6F1jHZpu5xmw3bkIAAq/f9dpLX3T1XOtgVhEbzsg+mJBVXLAnUrw5zefAvxWMX3sx
yy7fodjblxDpmQAQPpbf+1G/u373a+9m0dXDIgzgOHCjk4LhF/z1uBW/mv5GNGBl2bosX1SsKLKs
C6KTJ/imGfwNtAdJDbwspb+lC/WRGm88xt/7PF2Sr4OgCYyqkK1TDgicyQLVbUPiAUwY0g+tKemy
XjLUOs9K5KnirKJ4S4MWRGIafPVM/THzI11WS2YSpzhTVolzNLVntKkNQChx1FQo1Z1vNNW/tyO6
rJrkNssKK32kJ3pZbLs0yeH7+kg7ostCyVx4HqrFJMZ1GgHzko/nRpk7nFh+8NYXfbgqCSGVwqoj
cGs3lplVsbTmQwFYuoTa6pwOui8h5A3CMm7bT7P3qy5uJeSsvPRlzUkJ1rjqlbEIvooXNlDo7m6t
kVZa/bLmxAIcaZoogFga3txdleMwOGqofHSlCrZNkQLs9KGvuzRNhpS44zjgGWpseAIYjIiCvw1k
qg9dflnWUkV8VoV0KWicMiYGvEb2A4VfN66+8paW9SwwiHihcSk9jW4b9+XXsXgAM3r2vl+/+ZXv
u6xbyXifGp/jfLFNvzeKbWZObtz42pUvD/THWgnmo7asLEPLYc3jFE7PnFTb6zf992GfLgtVAtd0
SGCd6WmiOhaKAYyqY4J8rI9dftFbCxW00M0M9KQQcZzJq58BI/kxkzA8fP99LdlEQxmCv3YKeP2T
TtDcsbz5aZBZWEblB98P/e9vzLORkcuQxpoX9T6b64STRzpUNzYfax92MelGOqTWbaE0N6oBWwOg
jvzGLPX3xQicFv+977HpazDkfNQz2mlPL3hT0cUNqH1+Dzdh/7EmvyzOqEFmzeZC+6fJAbYsHaoD
SH5frzedlSdYVmZMxtc490zpCRz6rQXTrPW/Sd0nYv7HgFly/UdWhoQlnseBNj3zHTxA2Hwb/Qyx
rV8mGmPl3woRue6/i+7/D0vQZbW9mAeFfA0DoCUh9B1H3O6WkogcSy2zfdbn2DuLqduilqbfOUg0
1jGPgunYtUOzc9RozsIFY51Evhw2BbQYnyphZKyktmcZROVTM7rOjrgVOC5QpoGBmYVfgyqcH4JZ
AyTZEOc+73j5rClcm0x6gNRWVJ1oUPg7gUpO5NjUj5U3uYlPpYFawcCHa9L8MJoI8NTBD7cs5BAK
VKoOKcrMffdXE1UAGmLe2YloRLO1YIGaYhoe+4b3Sct56G3qys4O7B1WfpZM0ifiiupz6vDBBTu/
w9EsHHKPOIuagaQsQJxMVRieCj2Y71PjVxucbzs/WlqAr0k7uUs9Hf5yqK32gFPUgGXqtj9E4ZQd
IibcHa1pc3TQlTYT8O4bvx8tjWdQAx5UHrVbg0OLl39pUo7xh40dww7bMYh5Zkb0Aytt+MM3Rmzg
OZ93g8fGLbewk7aMDAhJSg85cKYofhKWl9uKqeoesmr7FYJ6ceSkFWB7t4UDeiTYKLjTCVX+uaDd
vpvF8JQPiJYK2s5zEqZZ+pCbIsILdstnU3vQR49+AcL0FJaPYdeH30aUbN2HQS2+DV4vNm4EH0MU
YQ8Zwrb3w/Jc/kOjutlTpNsmF4D6Z9TMmMS12OCCYzXc624Kni7nVRu8/2YfRcr7ktfCboUzISUR
RQXdPlA2Q2tC8hrcMD08RM4M1qYmMMk3Jbebkes+5i52FwPBTcAv53zxjMdihTzBh7TNYK90CdsG
oRttHKdp30sGOiwVJHzN0agSDTftg+agzyXV1Mi98idxmgXYx1x6GgX+no9zutDZo/CDnqfWNUmQ
djM4vVQcRh0FwHMzn6QJdgv599lxok1bzfy9R9UZLCMgpQZRhojTKNrtUJSvbeTQV93in/F2/qxp
0Tz5KezRBtNlzANDAP4j3n3VNpBhz/pRitIkHImhGyIqi8VGkA13vSuyT5FodGKn6Jvy+VNUzT/w
FqaTakSWoO14h4Z6ZKeGhrwiY14/dqGBxDNqUwCV+vwLWmB+1xIDwbesSNNtQqBtWnhWx2oDOcqM
jTLIlD243Q8F8i7OY1ZlZ5/JfDuJoo5T6kcABTdwhVBBk86Z8+1Mm3ZT4ideSxV6Z80ig1JVStS3
ls/NXR7R+S0dougIwSBHHKUodxwi8LepH6MH6XnppmyK7HFU7bBlap6RP4J6t2hmAP9EwOo5jPoJ
zO/lXlemg5fchUdkaMPHuvLg3CG6b17dPCMvIfFrH3CY1Na7wOPsUUnUgYHEqN+JM4lNGArvQQtX
nszU1cmA5nUeI8w5unW7nT8DFT53qOfko2YbomW1AwJ13NZyzkBuTmHIQpCs2HcqgJ9u4GY7G0Uf
s7xpfnstgKmwwQSnbMTziYkB5Kl5u6OVzrclV+OjzRH28gecfxnS9nvWu2bLA1R0Ra2r9r7X1tsm
GoqdgxKPbZVyBwk6Q79pCQuOJgymndUOT6DnJHsPx4BI8FBkr+2QH5CpLn7QkkJBTxvzdUSc+avi
5fzsZJCthGMJLK4j9RNycatToTow8mr3TdphegqjUe9T4qfwJLXGSSYvK859UQKp5AJTnaLmYmOF
ywE25b8F3ATf3aKb4rB38x2SQNo49OoI83d5UJEPxk0AZpkn7KNuPLYPA5ds/8VWAQ/M9zn2FYB4
hxDz4kPGJWvfcgKccp7JNmmQvxvzJoWnESPez8xHeipuA7TfkIZ3c+ciF85DQPGL9U39Hfh+JzGe
U2/4MPiwTofjrmV9cRQWlC9MReMBcfasjfWQDmCQj4w/R2nFf3VeoDYAqdDvTgcYD7hqNgk84u8y
z7bHsPVkXAjhgkBW201acOczwLGDu/HBEzj4pO+SPCovw4ofbJw5SA+qIRQjau2/T5Msd3M/BV9n
Rf1tLyf5pcrT9LWVbndMc9C7UCvq7YLZRfSinzuMOS2o48HIEqT/I7288MqEKsylAwVM2lrt7rVy
G1DsgeIq6ZglygfNmLRGxVXVgpKMv9vcfSzLpj1kEpDoQebevhtdDFQlTvzyNvuHwu+XNL7qt2YU
FINsVJxdh+BfzrMCStd1ntBvTNwFICuBmdO8ZLNh6KfNm+D5OyW8OPhj2ezbCZEpF58yFh5xUZ1s
65/CNGo/ORlsH3X4c1AAoPK605veHUGbhQ76DmVPVZyXgHQZpwpiMA0xhHcgrrd54T7Tzv9HjvoJ
UZDDbAF3DqBQSxwgzUGHRpWF4AZgc+zU9wSioER0st2wvsq2pgNrGQl7XcxRuLwfHQlM99zZGIJi
8JqFZTs/c/glnKmSrNIW80E0oiMBj9u3bK8j6twzgVGh8EbgLXoPRXLVS0Qq+yDGCGCEBmwhWkGN
EWCW2HRkelcNwNeTnp5y8KnjqoMWIvL45yxt+i2Ir98jCQV1J/b+4P9oNWxmGMMw83qZwhLB/mpD
gPp9wt9KcH5jhCf7mE2SxbmFAbVBTAiEklYcvWr6UU35zwDAz1ghywDseUpBvvZ+V576BHT1Cy2j
8ODX4TFT9J67FLNQBTuPaHBHWM+8dsLhh7Qe3EMHF0UcRRSw3bo2yQBd+4ZXGXYiOHn8UlPyhmr5
KTYZhO0C+S/AnY92k1sJ3jiKxBG6GL+pybynovc2EybJLZuicFOy4jEj7J0W7KuW/E3T/t1l2NWn
gTTbojEYAo0tutgdnF8DG/OL7uNz2mEUizD0PvS+jr5XDGXnOKDsd6FkT4VClWXuD8+Mpe9QlPeJ
nyFX3Sczfg6j1C71QZEXCvbLwOn2Vch/Ii2iQHSob6BHGx8j6hdxW8I+P4bRT+OhKWLEaeIUYz8W
dApPCUJWPFWuQQb8rAFDHkKoHAtw+tvgqWiKX7JULTaX1XjQg3YTYfuHnpZz4pESZb6C67g1FIHT
vOiO6BE4cia9uwcECmBwN/9dm/Q3LzMWtxFI47gTCeK0RRapF37JVXvgPYPb0KZvvqxfmI+VI0rt
h2OA2WcDEviwRZP73qPWMWGhtFs/cp9zd6wT5UJJEY0zdPfR/Guw3IOdwGCl2xG2KXoGoJsGcEb2
yk+0QEJ83slX7K3U1p3HclMWWLIQwB4OGC+wFi7p76CI7CnFx2t05uwq3VucOmvgFdv0tXF4E4dK
6C0h2Rfj4LchH3bgmZ4KaEFgoqkdRyUSyLTEpXIGvVd8YzN1LvkFFpqX8D6r9YwMHC63uOEQtzMg
0lZ437WXPnUNGOLC6hffC38QwYPYDwMg5x0skrmZLwJtTCu6dp/cjM6nXoBKXUNOHrOiZBsVwZpg
Ok1iEtkfxDYziHkuksSCfsDyuviN5EGcdLPse0dJgJ+naUylLTcMI0kMFanehimyYC2LYKpJERcN
nGZDDKY+g/Fmq0fsIArHBLvUHbpfeQF+P6GBc4cxWB0oJo5d75ZhEpX0ZQzkkBSAPCczndSvTlEs
E8IxkkkKxeYua+rxsyrEXdf3M2D0MBEgR8meoTl544V9KOtsAs+xqO6H2SMvTZh3L4pU5GXkaOhF
7adx7fKX0Af+K6whS7CuAZZxJEebBfQu9bxPZdUVu17xDHqa1u68lNU7FU149pkcCut5MeB5Pwac
kSU19IF9ydjWd8tPFpUNGxhl77MGy51BjfSYhXLcpFK+DrULLUQpvxXSzDEyeFz82zQ6I7hbbuCk
/sb9/kF101PVVY+2tB62XSBUl0H2qW3HCw1XN8dKpT94HjLMA5CggAmO+RA7pU01ki+cti+0yjHh
zOh/ALx1Wz23QcyaDiqkZvyBZU59dEMNgqOqf/T9+KAbghVl6uRbCNTaXTGl/sEjU5YQ3r2MXQXO
j47gWvBbeAmUSSZzUc0Jcncp7dwSUA28IiW7XuhHM0JqQFKoAIN2HA/R4GYot5JVLF2EOFSrYRDx
nR4u5eZeAFy8a617nj0vPwYVEsyyIAPpfWx+Rqg/Qr15gOzUqqQYFd12J7OUJdjOtLESHZDufSU3
LY4rEhRH+xiCMO0T6tz1UdtsNW/0Fvip/himKTLL07mAm4hhILEpjcfCeycWLTmTAR6ARtAnta2O
2YDlCwDX5aWuCvthP/2u0/bJTl2/TbPLctMzj6WvLmKQyWx8UpOYKVI8URlA5hR6/JBN0MxEKvg2
NsV8LtloNtPsyn0vcUONzMNT7nl2F4zNsKmbme9NWIIO53t1Qkj4NctxbhGUzfvU6SieYYCKa+xV
59wP9joYRNKIDoD+Hhuwsen4xvVdeAegw9rogd/PRcdiy2qcF1QR8mhyDJpV6+3moq8Rj1QT/lNH
mzHy4cnrxq8hYA6PbTcXMIk05T5IW3+TV13zhJiF3ACJUb900oelFuu8WMIOliBA7m37xtikdpEH
afrQP8qyUvuaqnk7lqnezhyeG2YEgkLjS1MJjK1B+zW15qkGsC6eZuCqDdYcx9CR78p2L1x70VZJ
4Tw1/SQwoSNEJQQBu6au9bYdS3II2h6iixxca5SjYJLk8OfWKZZ8OM6dEn+0ZG86nLmxflRfkSPv
wNVUYN7Cah6dDeFvB4yWGEU5095DnXZsUrObjIIpqcx+trNS2+nyedt0qu7LwEavPrIOjj32X6iE
LvotaKoC3P45AyMEaHWfFUlQT6+qQyWGC8vYJ6L68sVRIXCNs/NirCqTtMfiG2RNuH8EQsEI0esD
sqJFXJhQxrzHxNgWtkmYW/0odfmVed4cj5MbfpFCPQkxw7SiPXiHzPgK5bmPRQ6CEWkdoQq57HDB
yU+PygRvlvfIzMoVCK9h0ewE4ThbUE4Ye+2QJ3mXtdlGFWnWHWoeED92ynoq4r5IAfNrRp5B6nCR
jTm++wJzqfekPGPv6l7Tx9JR0z3LO0yy2MFCrZXSEI3OmTo/P2lPOzKZNdFfChkW7w4zzaFsZbtr
rFs8OAKpuG2Pkv99QZy3ECCUmFUohNO89jatZvWee9i2mIqoDTJSq8coo/1dq8d0RwILdA6d6n2N
2WRX6ortCx50+yhX3d5zaLB1Rl4nsgzFQwR3L/ZtyK2Ma1MjPcpnfOeSzEtmpjDSYRGx4+IysSke
8VgWebjvkT/+SU2Ol7BybBED6DMJoC0tz6RpvcdxSkeU8IUobsYAcawdiGqwTb7MxWRKZDNVh5Bk
2Foyi23MCBNQafrqjSDmir5ftDuWF2yXhr44+2jzSQ81waFpvH4fmNnupK3l3o9yBNbKrB5jzn25
oVntJZigoJconP6Z5wJTKBCP7asO2wJxmMLecbfmDxZLo23WSzh8yjE/IbMgeuaT8U5gwA/Y3mbd
G+YftQkU1RgNoK34rmntPnY+hzMuGtReG1qcZNvCYdKrkQEP3YDf5hXTkQWDyeMqlMO9hR7jk99G
sNlRzp5dLOzuigviwJ0ZxDN8DKoHSqiH/y+nk5yxPTZB5v7CGXv3qSQIWDF+CbZo7u8CdMtt4USo
xIwKUuwYRBxf0yK9+BHSBioNBKv8nudYhdn2ZLyirqFH8WFta+SUJn4XlTdOolfOO5YsSNPJzow5
jU7I+oF+RI/bUHv3tWf/uR5QXiE/ofL3v4H3mbCKCImcwCmNm63ai2qTJ80X9hVFBLEHL5+5AXlc
CV0vIY+Z01Cu/Xo41137JAf3NGOCwdT6jn3tp+sPsxKCXyIee9dF+yQFPfVRHY/ZZz2qM/FsXJbY
DNL0Y5/k/9COzOiw80MK/DMDehqME8v2WNjfCPGvfPGlIJa6paOrevZOIxa/oQfRI3AqfXXryPLv
qQ3oCf/93mkLgAogByB/RoBXe+xhzshn7DHvMGhsesXuc0NunQOuPcrl73+cA6o6JbXrR/RUFwal
VC9IN4oNKs6vf+2Vw6j/U8VOvT+SGYevonL2ysn/KWr44q5f211prWzxmsxoED/nluMVVbDuFAwr
eFJn/aYJEXIIqglZWk2r32dtHBu7TTr/LDyQ64kRZtNleXeP7T18X5WLihwUb27HgBSb6ze3dm+L
1zpQ2keGgg+LHJXpKAKFrZbD3C0AWOmJm+CDh6FLtpU1Nupn2C0AnaxjnvYbJV8EZHPXn2KlcbDF
aWgVZiNhZTmcSfaMkE+sggzOyo/10SXPKmu7Gkc4xXBW5K2cNUwcDZYxN8bMtTtfDJnh4AsCmdul
BWA33VXwn6LMmPy6/l7Wvu7iJLSaQjYKIPiPwE05e591BY4HBBLhkP9CvxjjTe/Xf2gFq02XUKsW
oGo1cvh+SzFCkzaDnHzQng/HJTZtSAtHRDh8ChwOzo4S2Jd2lgJ7oCL1bLBkgcLJAP5icWB39nNi
IU6c259Y3oOvHYYIjQCFGEMmd4uKvPLWl4ysysmwgATu/fQ/zq5rSVIci34REQiEEK/pKk150+6F
6K7uBgEChDCCr9+T/VSjLZKIfJmNqdhJIXcl3XtMaZA2QxHjfB2A/szCpvqnM/NJ2TM4HyofgpX2
y66HRnB4qJ3c4HUGLYQ0ic0t0VHxiDqM95RKKEStNAqIe7hWFBs40Y63vVYD2fXjQB/ccNBwUHTI
njQV5KNkGZ1QBMs3eNOa26Bk5qVM5HDf4or7Z6gLnq+qaJD3ZXKuRsQ1q+/82ht2sEHNNnVfw5QN
N0DkME2d830QZ902aVuK88wLUPwokSHvuzrBRUn4h6YEsXRHij4/RAU00PGdTrywUmaWpO1tAbyx
n6nRhzZW/JUPz2GmV9p9EfnCsT03s+e/fxj5Lhe9wIr3jhwqJAIl0QngiwTGjZfX+cytwLazgMFW
mI8xJDojAltVVqgfk+xfK8NOQ4zCJ0RollqaOZFs6nDYFTJAFcU7QjpvA6n2c7LX+X25F3ODZAE7
4tLxoGSvcW6jurx1NPsZIE8OAl54c7mBGY0LL7DCWpIUIR/DeIS8eXafiAd95m7rKd+WcbCjDd1S
VI+JN915AEV6XYPs40+3XqL6zvXPCnvhFKHW5wIcI1UbAEKIgjwyUk9xRRfunzMN2FzipK9rvN8g
DJFx/+THMMuNkiP15OvC8J0/9JP4YfOHe07zRmNnHivkrfo40T9QEEpunXBgcPJrkvI5ChyYhMGM
MNhGuUyfB4ZiyeXW/ZmlZ6u+uRXe/hnyrcdmKvM16mlwCm2Vj8pUGE+bLHUQjL22M88jaD/n5rtN
1PXO6+RouQMXOcYDEbWLiWbwxJ5oOq7DtgIugU7NzZlw8CXkFbmDhSqF3lrA/jJV5nuRanLnyGS8
k42TFisfkhIPbVawX1DhCd8I6Ls/axTVzTrPePQ28LCHza2I3pPJ95auajMXWpsaSUapIPcRqmPl
o2YtBbByLEjuJj1+Kabw+9RPtzJrFjgkM8P8b/g/hCrZQEpYO1wd/cRpUFqGgaBOvMfLkzgTqGyO
ZMxlESO3rFGTpefUoPNQSJz7DlG3MgzuRS0XmHKf0wA9mx/JoV4y9NxXx1Gh8gOt/UG0R031b0zT
YxC1oMz2f1VCv1zu18zO863AEiRYaRHSD0diBljzOjtH/XUdvrvq1232O3irfZkHznT0IaywMQlH
sEoqDUydrhZ218ys21R3npQtdXq8YyIgbVZhEzyQ0ixpPM+Mji03iGtSHqUpkG9QO+62FS7c2zRy
jqxY0o6fWVY2tZ3BfbYMa2ivO2V626dcwxJDPINucRY/dv/oul1AI8/sRGodUa3sUO1ooWxIh3FX
I/c5DHgzkBdF2TZ3X2J/AYU4cx2h1noaNArVvIRdhM9/9VMOj3YUr5sGZeRogewzNyfWYRQRWAAp
eOYc4dazl8D+s5be1ZG7vbxkZ+w3PFuLEBnEonCCqj/yROd3xSjzYcXGnu3GdOj+9r6qNq1Xts+w
rfa/xRMbvwZZw7aG9jnSJiHfdyTod6kb0S04Wjkcq1HNSkInB+lM+r8vf+XMdNr0ft2HdZBk3AHn
XAw/+FhHNwHjw6/Ib7unzgAPFqROBIHluk0XLpr/qJafHKI25z9XXezkcCE+tCGF+iLqG8++qT24
dE9rvMjVVqCAeqLGqVDbDYq/UGFa4Tjad+P0SPtnpSOyZ4SxN8CI3NeQIvkzFK58a8eouRcSdNGy
zqaF9T6zsWz6v4TC1KB4jcJBDUyPDm4QiW4iQbfF+EwaQCiumwdrMXYJl4rkOODaMRPlKheV8ziO
tfNXeP6UbgKSu48G9nbxrlRl8/dyozN9s5niuq4jZyKeAkJfHqsgf4yleKN9c8hbc0PiKlro3MxO
swnirqdRbap6jGHUfElC/2cisyeJEtjC5X/u98/9+3Bg1wX0/ss8boChf1Lsa0S+y+L1uiE6h6cP
P82GOCeOr5sjTRSMe4EW70O5o9MAZ3qUtYzmC5eOuT6c//6hoXZQfgiJqfboZEC44mVUDtsocQgK
3423sPNmYqpt/5RCiLuJukYCZisfHMP1bcM47D8H+TNpjbNww5nrif/fnrijV0vThuFBKIjMsWNU
/S37Bfz13G9bp4+P5zJ11VQfpwGlx6HLAVMApMbksGK+POEzQjuwR/rv51OYc4cJajgHvzG/G/Dn
IDA53MOb4Rfq7T9dM+3yHODhKfqdOXTJ/Wzm8vFPz/bj7E8QT49pLo8Mpt6bNO7MrRfk10mYeDZX
vG89jg2YyGMyKfIC77V4G7DabBuVFcBDATKguqF/uzyAM1Nks8ejKfFKyKUiqHDq7dx6Cm7SoM3X
XpYulQDmmrD2OwAoxgXyMTyw+kvqPEXI/aEWvLv8/TOb5F+y+MNU4Mu7tPMx/0XJ1wChx5D7dThg
W9Pz5Qbmvv789w8N9DEN0zCPi2M6BGzFK2SIwiCAPNu4udzATFi3tRhZSBnzTZsdK4BTtoVXFK/e
+SY1puhDC2/NJ8Ds4MJyubW57ljbfYRlrSzaIDtKYOAfDASv//YBbCVCVCoXXvUzu+NfWevDiA0x
hER11gaHUHliLTyn3NbIkCyc8HO/bm14rJwJTzKnAskUOEDD03hV+Wn9dnl45ibDOtihj4fzvPbr
YzRO4FjEPX+UJAW/F+aiUDQk8PfaS8rUzeXm/k3yJ5crm1+uh96jY85CCJjynREOMC5IkBcS4rlq
P6bHKTWPjYCWafimRf48xNNOdC9dcZ0epGeTz7UTAFKsA6h7A6T6KiMIzU6159zDgyDZMzEsqQDM
XFxtNjmAeVNeDEN/NDEE7r1vgjhr/E+bfIdn8NZE0cJmmlneNqe8MqMgtGvaI+rwj2Ha3oGAAjiY
/n15vmaWh80q79NauEHnNMcU5M6xLFYCxll+L5GXh3X6EmFsZonbpjjEVUK6HR7nbEzLex82088s
mPhCQJuJmLZV7li0umkDKAR2vVjHZ6wgEPl+8gDEyuVBmvt8778RM2shaxjXuN91rgC6dXqciurP
5Z+em15r89e1yzoKisWxmDTZp9EIeG+W6E3YCLG93MQ/3tZnW9IKAY4rEuU1tIHYgV/uSzXwvZo8
Lta+abp8NwK65W+xzgDTmeL+nfSCb5M0Hm5bVlc/XOVExzypgOoqs8z7zQPuPinul2vjAZ44GOo/
UWh6nXjuVO84RQwy0mENgy3V+oCVTdAsBfIoEQC0V9Bjz+B7C7/Pom7u/JCOax9kv31OPAfAa5Lp
/aBd8YdSUZxERbNvVSqyAYg9HCMrvDvJBu4c0X50mb6BODfqFAz31VeSD+M7WGI+AUIe+tkpJ+zA
8KQAooQ4BXA9eniTAPiDvdSG257XwD3WBBhwF8z+aKidDUtks87DIV/74EkdS6jkAXiWDXj7xHxl
RBGAPtDo+o1BXRPoKqLXbUjcEyWMXpURIDZPv0OBN2sp3nojcik3mRzpFnx6sgP0I1k4yj7fK5Cj
+e9S9gEK7IcRtCMoAwYPJoRObk0c+V6pvN2DlUMWzoHPtwyx+fpd77EAEHAFgIF6qET+2rBqYbt/
HrJIdO7ah9M4aYfeLzWEDbOeV7tkzPL3Ec90dx15YJmwjJvTRNqlpPfnG5TY1P1RUtmTzG+Obq5+
ou52V7lqB8XhJQL8P9Gq/9+dJDqP4IfuQGsqrfw4TU7xGce+xhVZp9shyMa/XE1yWMesLf+2I0/C
VZKR/Dty7yHE4Kr6tQPTZs9Swm9aAPmAgh1BTAG+jTZ/RCu6Ped+8TSIaLjzaKa/e6MEg48r+t6x
cMKMMwB2L4eYmdm2gQxUDWGmsEiPOmlw5+4yeje5RXNVnZ3YpluCuX3QFm56jMBSlNXz1PwuwiXp
hJn5tfEHcNby6xHADpSEfk9wKyfdr5AsWuCew/gnk2vjD3zchbuqxK+7peT7tNX+fTca59TJpAbj
BA1FUT6tfSccN2Ea11+LKjJrE/AlN6OZ7tn5tQrzLRkQUUiX0seat7cDCIKdUG+XJ37m520ar/Jl
o1UGQ+QpmX4UOYyMuHJvnHhaKrzMxSvr6KWSNDWrUBXW+r3x7r0Q0EggopOr3vPEBqa5A9wP3LqM
Dw59JuzOrV/bYKH+Mffl1qkLUitSlqACHIZAFRt36u+nEumUgkRPTtotjc9MuoDYcDQF1HbsdZ1z
qHrAT3B6dKss1XdRVB7SAYUEAPvvRlO6qyICUwB6uvSqpBexEWoi9yoffF3n0BUA2z558Z0yfy6v
qpkqMbHhaYY6U6pFFR8kHMUAwmgj56mBlkcGeiyvH3UV00NKWfi1KmHmg3tDzk5sgilmzqOvMvTY
C1VBv3CUzUyknS7mqHkmThkmxzF2bhKWxKuuM79c19x3DSiRl7s8E0HtNG/dtV4G3dnkmPNB7MOU
OpuEggB/+ddnXmXEBuSxEhqPANnGBzduAIYafP/WE2CFeiGUXVZSgIqSDDR77+QA9kEh0y0cpPKD
Sh31NJ31UgRA2TfgutYLj97Pq4OEnwPKh1NPQJSQ4V3qHLhsvqUemOYShrmDK+EJWLYbB/qkqOxA
2SCq8+syBcTG8oVRKhmH9tmhboClKo0BN6QBMcHpkqsSnMSWykmqKAd1C8PM6HQPhcQHXbhfSo6C
dNosHLUzEdcWzClk2UJcH1sjG5wnN+1/FE3wBLr4dQHRFs2BdEAopiJxDj5gZ8hyIcssVnkUri4v
xLmvt4Nib1Tfs4ofYvAM0wl8lQIvBGALr/p5Wyon5kHXU8mTIwiywSoZ9NMILU0Fh46FBmaWra2W
45FQ10nXZ8e8Gst0BZEF96QHHb4UiR+/wYt9BMSVyC9tHiPLpbm8JjsP/PT5ez5sF85MmDWxqk94
paBqN+zpqFCSNLsrxg0/b70KTBaV3J1EAEWa9LUV/bMr0t+0X0LVhZ9eg/D756v8h893GzfnMVwt
j3nPu70JUtCT+oruKhB+X/rBF3fa7+ubCBXLfQ4f73Wh4bOTDL764YLD9+w1YbuOndY9MhOTfUHC
8iHoTLg30mQPrQEz1u8Kcx/kul63uGGtnSyeHkBVrA8NklHrKUzrPTcyeY7AidvH4Vg9ICnFb6lp
wtWUB3D50yy+gw4J3lzK5Lcg5jU7+NUMOy4AK2EMsiEdeHbboi6HG5E0IKrIMQDiGMguPRRs3QjQ
g9dJL+ga9krpFvIg+hiXhL4oPg0bLcZu7zAebqhyAxDAB7Gj7QA6lCPhUsYiAO2obA9RQkHISkW+
jgdVvpViaL7GAwn353vkpo9YvQvIZDYe+Eq7EpWHzdQl3Y6adlw4LT7dpJgtKyfhFgYa+KZxT0kB
+RCebCoMfETchYvDp+cpft6KARKs1I76wJ6nInbvodABo/QqoHvaO2bX0ya+5txGO+f2Pyy6jJcA
VLdKI4+gvVPZBAj6qszYW8jK6i/Qo/lCQ58GBTR0HscPDbVtAb9xiLscdWC8CdIKAd/jRVFu8oaC
nVNrfyv6gsK6PfTfa4gOLLQ7N0/Wy5FyHnVjR1roa/dmzRxRHiqwqDax6oIr446VXK/hOh/zBkbT
3TRCzCOWB6jQu/DZAY76cuiZWw3efwdPcC0Lt4Ij4+iOJxCyDnrkv73A/CQyeL7cxKd3Ky+yU9Lt
gDyV7mAmOflgW2U/4ujp8g/PTLydawZtrKUZXlinFO4wffgtzn4NEFOHqAeAVQ0ATmSD3ME1N0T0
woqhmreq1ZBbOGWd98Iqc5cb8Xi5H+ef+L9XKn7a2inJiERD6p592SrnSTX50XO9tcyzn6Ycv7gJ
X9j4M+vVzjVPMmkjMDOmU9z6UOW9rwvwJ69TEkQnrN0wQPm3nYgpT40oT2FOdk7dX3Pnwk9buyA3
chhASXNPTaChRnbKcFzE+cIWm9kArrUBfK8TWoWmOcWgyMWig9hM2D32kXkP2vCaxCI6YEV0FvkV
ywLfnBKN+7WhkDrqth34mpfXz9wGsyI6CgjE7xECj7Rtb2WOQ1F61+QrPW6nRDM4b+XGCzhsIpy9
YcOBdmW6dkIJGYhgSTPv8+8H3/G/McjoEipOFK7xqTe1t20ksjs/dZyF0fn8iY4+WDt39EjhlqR3
Tw78CYxfiFutij9toLZ90u9rJbdOXRwgOLgXwls4G86f/v9bmttJ0rSbssSbyuokXG/TtBIIUjCk
AeYv1LCrMneliyWK1OfRAzJs/x29CNU2XO5GAs4EjTZMIhYWHoPgPyMFoIZddq8YyM+Xl9rnMYTb
2dK0mBiZSmxFUvwg03Op3/VVnhiYJmuX62aEaN/kg6SIXQ5a8uhAbwXU68sfPjdK1jY3qYZSgpDk
2A6Ju5KO0essD14aom+lzOutUMWvyy3NDZG12XljZOcN0LGtxPCXsf4hEul6CBce7p9bHGOYrM3e
uR1QW+VAjn4kV6MDtFMDJQyzCqpq1Um9UjnbStxtXQ3RDGgcYM9K6HfJ6MGr4abWYZfV0RoLPjXP
BYp1lzv9eRTFzcdahG2RDIWSLq4RLqQD9SqCrFgfvwixhGqYa8EKEkmcBCk8wckRLwbY5CnGvC8s
zCHdLHtgmJKY1tetcTv7FaInHDxoSHiycwKPmBMUf57iIRVXDpZ13g/QPoFsiQHNQ5htMOW/4ZXy
ADWLBzOmS9eVmVVoJ3i80TQOxX46cafx15PQyU6WRbeJ3UbuLs/5XBPncP7h3t2VSZPmbkGOIPfj
BQUNtFUGxTtgNtN0IYk7E0bthE6p8ig3GoL1TX8yNR1/UojwfouHyZxUpUs4m6QQjIIXnbzqpOZ2
esftuHTgQc+PoTM9UIY8OuQZHsHa+nHdmFnBIfd17QLnDw1t42ykn/JVWxr4S8cL4WFuTqzo4Le0
i1KeID6bfPoxukMPcbUmL9eoTSVfL/fhc96sx+00T2My4ZwxWEdYqZT7oJBs40ujdgnQeVtUO7L7
KjAQInMMO6SaFgcvlsUNnLvVyjUORJ4KJzsWgLzdlX4rvmi4Lr9e/rSZ7tv5IdXzxGOkdI9QM4Dm
noH2E+7V38Cy3F5u4PMnB7f1lLlXTBlEK9xTVHH3Rce6dNaklqxfi4AMh8bl40vJkZdeKzOA16Hr
tFm4vs8EwNCKGm7qwOJRts0JapTbSKanGKj7EgBqp164tMyN3vnvHzY0UL8UefsRb0FaP0On4vsg
a4hIDQvPtbkOWPFiLEboNEFQ58QDDRtDSO8luYYhpjoMfvD78vzMdcG6RDh5i1RGB99TOsS/Q1Le
QiPKWdWtuxDzZq4RoX2NGL0UCLcEouaeD30rOtzBpvnJgYRjo3DZ4/T7df2w4kQJ7dkc6afxmFP/
K5SmxMoVJQAb5Mt1v2/FiSoZtd+kgTkWNVRw6jVHvh8gk+sOOFuCOaMB90gNyCE81DUoDKLdK8L8
bZLV3Trn0Gm5qhe2HHMpZJeNGTVHOIiChj9AOhDvqvGqEhtUFM6L4MN+CIo86v0pqU5u0W787FnR
abdYZJtZSXbNPhFBRkkX1CcVvSRCrISEHKwGAMy97YtwIVzNbAe7dD+O6QRqc2mOgGZssuS2dqBO
VSyVtc4b95NHjl27rwHMgoJu2Z1oZr4DxHbj+kuEr5mD3y7cjw5pIb5Wo1ZmdLYCJLOGQHLRbyXs
1+sJSIzhcHkJzfXB2tCxHOFWblR38tzhfmT+sQDr/LqftvawC6UuQ5XuTnFSf4l979FMS1evuTct
s/av19Kyz92mO4EQ+d5M4pS24i2AYwZ0e/idascnP2lfm5LsaJXXCx2aWU22loAWCii0se1OXftc
A2bmVd8l/Xl5sOZ+27rej4B2ySnFSu2M96z97htv4hNuFn8v//zMerKJ/9zzhipNYQ0EWgu8Rd1V
lDwOxH+MRyCkp2IFxbaFQ3TmlLN59F1dS69MSrSk8uCn04fuPhDoB7Q3ofSKRN91Czc4D+SH4MQ7
f5I+kuynKIe6nUaGezNOxXV3DZtO37GoIBDhrE+1ei2y7zK7TyEBCyuehd+fm23rmPYcKAv2ySBP
vUtBMyaQyGTh7yHsni9P98yutg24mTNwN9SkODmT8veN74xrJYKlXMLc11sbO4j7Jh8EtEHiTICa
BqrOCoUwuSJ5cFUl1eO263bhQdnLSOzvtGLHgkCRHSLv0OfcXB6fmWuszZOHmCCtZJx2J5ccVYMs
RYDcgVn5CoR/iM8mxV1deQtzPTMXNmc+N0UZ8TKFHFmioZkXfQ+gJX5dRLIZ8WBmdRToCWy2ZIIo
Od6LeHXkz547LkmGzMy1zTwuFXMhQMzKk0MgGBIe6/IeRgALnz83NNYe9gyvWxRFSlww1AP0vV+S
tl5KMsx9+LnND/EBSQwYPMR+fXKn+jmCflwLD+OY0+t2mE04niIHejIKSl+qNE/I2t2ycXy6vDjn
vtz775fHgS6mAM7Wp0C5ewd+BlvSoErcw0fwynG3NrApWijVgfp6GiEhOY1wC1BLb6iZax21DmYR
AvSJb0fFDoZQTzCOzrd94PjvpdTBEUlhPBdLpRe21sxZY1OMs8ZNOcrXw7HoguGhD6fk2c3zETLd
Dn9Dwd9bCBczp6eNYgQ2aBp6oiWSSRBsrxCN5E9KnbUf3QbtUeASe3nmQTn7/Eppg72wqFTeV6Q5
NVknXxqfsXsIuKh6pWDd/gxNl6FfeXARvdGKdPmqqWDSVnpe9F2Z2HtpUZmvbzPW9Me2i1yI5vji
eYhUTDckH8E7ZdDQ2HTQme/hAubmdA0vxn4/KIguAazulmtOuLofJjVB57UxL7WmsHWJ+gSBMfLq
Vq9r7aawUZJ9ty9qxVKYoAVQAQ1k8lRHITwRQpRqV64aXQ5p+4jpTZsSZGoVYPU73A3SnUPLeu0L
6v7AMuc/RNTJL30Z6K8Fev47jurqSyNBNG0myK82remRSJWRBhjinFp1B7OF74E8+oGjbrnBInbH
LLgPp5reAtYlOSQ5u8xspOlDvh3boIRrnhe1myCIfLpWg+tq5NW78V0Ffo6aeVWsy7HXtz3c1QFe
LIHkWIkIgv+9bPw3Hqfus+jS8RU+K2QDWRixj3j0zYccIzSa8/5PSdIaoiE0umkCzzzKfHoJC/YV
gp093mVxtDJNBB/qtNInN/EdwGa6gxvhHg+glreJWQnSCAYC/wqKg2ogH9dEvr/LI1FAGLfsdzKr
7gs3+FYF8AeggF1NXtlsGSSq3BTiVEa6zS5MMv8O5y9SglEFnlhZb1TT4FFoeLhOe8I3LoHoM/fi
H0DeexuVEbGNC8df8Rza1CN0a7cgLDXQdgMxMp38r4AcVqvEae/AmnNunR7Kni317yfKx5syExBS
lI3aJH40rk2RjSuNGLXGf9Ov3GToNg5Jhl2nUFxCdvR3OdbBynTBvw46f6a2FCvihBTa1gL2MjT8
1pg0WIFf3q6qMMUjrQ/gjTQ28LEZ8kDce2noH5jgj4Xq220MIscN4w7fQk//d4xy3I8sTJNjVMAQ
CuzbZFirxvAH4ZDpxYOd7w1cs6GMjGUKFCyt9qWg/Y3rJn8ySd0byAPfm5g+yBp5hgpYz7TNQzCR
YNkOd5HyxkuCZtMGSX6TABy/gm91eKOhvg9bE6wbDtGxApYwAxdQhGb9EWKzBYTMcZ8Ycvnsa3aH
6dDrio/V3QQ48ZnklHytiPPCch91HunoxxCJ5FWUJvToVB3MXYwbv+dKJrsxOsvuIz3xs3fNN+2k
9WEsuPcGPCQIUzSFJZ400ZZATgHNhx1dZx2pAeBRzZMT+Onabdpu3bI+2ui+gAFIF017wDsdAHJh
gQkJW70ZaTsd9Jnq66Xsa5lDrzWGEQo8dqYvfpUEq9Efk+dRhs7WjxRESCAqu/ETmd80UUVwTE1k
o4Liq+7hzuGVBcTYBVSKM4QgaIUy/IOn7RpAFKCAB/GnUvGzE0G9xKtBAuqKLFjBr0UDuJJAYi6o
v4yx+s5yxfZxA1MHwxy5bjztrYKgDu/GMS7hF2ASzI0Ch7ehAmSSELDvdoJ8c5QHIbSaA31rFKFf
fDWpHavgEVYaRz5ViU83QZNN0HuCH2UoR2CYoP1dBmPy2DKdqZWsEULyisINAOY01TFXvbjjVZNt
mc/prwFSzHBigdArJSRd4f/RbJNpLO86Xww/y7o+41dzkFtDpE5WBYWUFNR7sidNTQdQAyuYWbUJ
6bDnPf+mHLtog5eM2kNC6W9qMm/teuhzlicS8u19uPYolNd4r/ih6RvnfeRR8QAIWL4dmzg7Dk3W
ZmtqAiiaZqMIXujQFEhJx7y/FwVsfM7yyjWgZm32YohX56iD5dWNaHm88esp/QLae7hNq6KFLydC
HqJRewP1NbLxmXH+6N6BTH83DSnqarXnvsrJA14Vub99H4TOT81SA/nq0fNfZRPUDAgyA0OZEmCR
vY/ya72FEgvsamB4UN5WmrmQ2Aqich1RSvCPpH/0W5ZkKz9kYbKuvAyMUMj2jNj0yNrAvCZL/AcI
TEc/3NCQX5cP2ZlLpw11HksHkNUId3+sDf6CHBSYXZAhXapAzNxJbDRWJ2TUqhQy42PThTdycIZX
JaJ6S/Iu3Qvov+8ud+PTO4lP/i8Tn0PAuoT9wxHOd1ipqKw3ZC3oYzU9VgDqxRDIvtyQd753/l+a
Cy2de/rhJl2dLXphzOIfh2KE+4wbU0DiCaBfK2h/qT2H1ee6gsPRbXzemhJeTXciTII9kal+y90h
WDusg3SVW3SPpi8BHSwzD9s66dca5CJglcSvuo3zHd7z6Wkc2ut8FInto5gB2hAlrnAOjQgO+dRA
OCl6ikR0TQYC42K9MKCTTafJY8BzR9PGy8lpZPL58ph/eovGT1v5ATEALoj9ApVrRPDORxAc3oPy
T5IjUeC9XW7j04WKNs7T/WFaJ/g1uLAagwwNBFa5VoDBT3RdCpjK0bhf4il/utvQivXUiArlwiUp
h4FD7N24GSwiSPT9cgfmftp6aowTE5CS1Bh/t7wfURCCuNTC1H76BPOJncDHrbJiY4mx8aqxeDWB
AxMqv5Ff4wk9ufz1M/vXzt3nREwipyGg6M0tQN1nXfhNqnHNds2aSmfTwOLlckszE/1/afwE8JwR
JYlDbdjRc8abAThklNufAr1UFprrjLWWuIlR/Y7jFFqD7Baue1imrfpBkuq9iJNHQ9L7Tl71PMbc
WCtK1PAjg4h5emS45UdNd0N6eB/VC4CvuZm3FlVJywqWaSDCZPpbIclK5vq2MOHL5amYGSc7gxz7
pBm6AQQNL+oD5GDDN9cPfnZD+muqvEeEGAKyQ/14ubGZrthisq3rVhWMtuJDr8s7LoYErzvvCUjg
pTTCzMKyk8pTGeBSjCfOYSiGdQk30Hw9ErWuhmHhfT+zw+1ccpZnneomNFB23gHciq3I6ELpbCbC
2ulj32vKjCdJdJBp0u4lz2A6wGA6WbxorKlVych1YdZOJfckN1l+ZlZx/pJW3wy8LEv24sfF9rpZ
to6KLPZ5rQiiYIxcbJ6LNRROV4AdLUzB3CKydjZ1p9CNCKYAV7+1W06r6ZwCQZy6/PVzM2xvZkpB
rGVnlqLvPaO4fwzcYqEQMffl1k5mYEMY2GLzA+vxZNdfAeZbsyLaXP7wmbVvZ5BJJ30VThBxo51z
A8fLVYerVzHA04ksHBAz32/njQvaT3ic1rgDSK+Bl9Y0fU0CWF3glSein9f14rw7PtwBxNBOIoYx
xQGqpd4687LXTHf1xvGTAwxUFjoyM8d2Cnls2qiccuyAykvTdcD77D1hA/tyuQtzw3T++4cutJy7
yoMr6UF2zQuYg18ChdDajOb98u/PTfS5Vx9+v6fpxBsKp+Cqb3OglWK4xE3TPeBwv6YpXWhkJhrZ
2eSiIj2SUXF8SN0W3KEO3LFsLScDZ+gKshfius1si1eGuWEVtANA1k3YDxV0EMAdFXx9Kry7rhst
az+3BUz5JurGh4TDDrj5GcEJKAdvOnu9/Ptza8na1IlKDG4SPTt0UfRQj+JUKbVwXEaY0E+eOXYy
GYoHcclgLYoQJL7C3jDbaj7gwSycU+Lz56QuYdUXIvhRsr3cmZlZt1V9VegUwuv75AijnDXp+y1x
f7aATsm83EZtvzAlM3cOW863kQQ+NIaJo/Zh5QNPx3QF8096VhPNN60LFyQXr/gVklZLsgMzW9LW
VSxht23SFHY2qZb7EVpPKVIf8Nxc6NDMsNlyioaIUaStEsch6FdJC/spqCoFyHXQKdg4WbS/PDsz
S82zYmMID1Yx8gKmPNxML92kYakIK1J3ISrOkcy9c8D5EFjqfkKqB+nkY9xgdIofWeHdcpSyYQy8
iv38h2xfPUT70oBSOHZbh3YnVlwnGUk8K2rWLbRxQKwSx7J39qSadhKcwBRJsOvGzg6abRMjU4/k
hGYCBFW5wzN84eL2OfTDJ/+ETD6MWxPAvyAKsJ5TiAF5Lp4APjDQw5r4ZJcm8i6i3WsqOxiUfL/c
mbnl7P13okLSCvjmcWTbfL+BL1MCoQP4npQbP1fi2+U25hjytuzilEIAFTaZ4th5elsF9aZu2O+Q
B/EDEqGnblDPwoOtpFuD4eKxb34bf/8fZ+fWHCfOff1PRJWQAMEt0PTJdvuQ2E5uqCROhAAhIRCn
T/8u/6/m6XccV83tTMrdDUhs7b3Wb4F89BaUtk77ZHv5+9f46Kdeba/+YifddPgWoUFKJDYlBGE5
/tl+99Gtu7YRezUVAyVNd5Jd/dNj5G424QXTmhRmFJVbFn/TSZnTFTHKiLr/+0/6YBlfe4srvmJI
U9P2FIZSFwhvLL9vulefFFAf7EXXzuIOWRfNXFXgm4yom3gf9/suWJN86Rf04HhpcyvYuv/7T/ng
7lw7ShGupkQZLjU+jE4PYBd/I5vHjo1mQfH3T8DaeH+q/+01yK6fdqubIdzYyffC5BtCaNdHAEDl
I7IEoy0jYaN+cT8SNqV9gMipGOJlnGZBt81qVKuu8DriIzzZjv1XjRkignX9esvxQtgeYFIPt7Ri
dXgDoHxzFK4xGOHFPhAQgQxdqgQfniSSq71Uca5+KdqMu6XFOC3dREQPi57KPXKVt59qNOqikLVe
w6AA41qQmApArGTTOevLas6T+d3iMlH2PCK6cKc6Kr5CuDrhHT71BbJFSNEPEc26rhr3CA+fMo7N
ZB+1jKcIhoH32tL4jfeO7GKPdYhR8zB6ZbyEewrz+XPC17kY21kgn3fFDgSnNj3SIJy+bEapfdOh
rb0h6DODgTU8SfDKftnKqBthN/I9JE10I63gj64cot9lEIlzD1v/H4VAlAOPHf0RS+PvtmSKM1sj
E6UzavYz3ut+x6oyQhpTMpQXirVaZzD2CJYiB9Hd2rg395iGNFXWj3PyO5h8ehdX3h/dI00UGe8g
nwUxZpB1BDjEGtlsMxMMBP2mkR4X8eiljGv2y8X+gqhJ2i73MfJwfiMJLD65NlmPlvVIrqyWZMIU
o7J76w3VMQjC6q4xYs5XohGO22BQg3TDdVUPJY+BPoW3/VEuenxoWGe+B6GG09AX/HWZ3djmnNRI
bO87BBWWQ/MzQYgqDjkiwKFKNqCzYnaNvINmDMmOAH6WjWxWfYpwR/VAo27KED/e5RGU1ZhO22rA
f1yN3PtkAll0LTf31UPT5avu8FRYtrZHPKWDS6WvGaY9o7/tIORYH8auVvdBUFVvsonIkSC1BhVs
qecMFRMCYRE3g7nkhmf6Va71nIm1AavN6/zo4rflchx9PZxir2nvwlmPSLh2HR4YXknccyUBpGej
7kyq4MzGGX3U7scwTHqPaPWkT/1o8JF1uA71RYtZfkE2dZOjZYPWflzhmoK8PFsstpljTEbbAP0J
O9+WSRUiYnzsAmh/vFKxXblU87pbfMXeJ/kBqrqh4Qd0M90X4CKXn2aBEyAUo/1t8X5+n4zjsqWJ
DsWB15phH0YYOpo4SKdH3NZUFhJ72E44PZ+rLazBs4z5jWhae19HmO0j7rSzskDv1fwYDWcC7bLR
/QktQIUpsDqkCJsoOAWgYewS35RPlGzi2JSi+y7FPCGY0v+GqMfuMk5qOjReGz6s2gvurSiri109
cgCEGGxAcKuOZmh1gWz3Ou9GNP6ChoWHSVO9D8xALxIG4mPjSUQ2qrHat/60Iq25i+6WKdxjLNmS
olQd8iXIZN/ippuhEQnLJxPA9T3MtNzReNv2+J7xN7yE9XsUrLxVtF/TrYt1FrgqR0WexwCxJS7Q
J1+PAAbCbDLuSzZ15zLi8IVWSNVNcjbNyS1JnNlNBBYFg+TxtqwbgBw4aA4oVfJyHQOemZKukHCM
xtuRGobYWCL1V0r3W4NXc0Du5p8+eReNYzg/H8oeYHiEiLJjvwTAHvIuROrj1MUPlYvpnfK94E9f
gikAdNFy7C3tXbYOHMAtJ8zvBBFNz/HKIFWuanWWiErY87Cvd2My98hQXZsTcioR9Elm/xa41haP
N4h2xk+oSMcgopeubEzh1ZE+wBUWP7JgJV+CkJEDUscgSxjNqF69EuoSr3RIHZ7bbUcEzktFWSYI
WCQYjlcI0k4RT4PeKqPBWarB2zng92kaWK7qYpktzqErdv9vvmzJ12RZmttK0mq/xFP5gvTf7rbC
UeIE+lx/Z9Y1Pm09xByu7L08dqsoRkHMTkEjfWe8rs/6gSPQh6zy1cRIbIC62RUlRlE3WyiiPgUu
LMrG2Mp8dTQCptW0N2IcJEa5BHsPKX32MNFkPURN1e+9qELcjOHb0RsbBImBFYkIeaZ/4DN5n5oh
aW67qg2/J1DgPYSB4Hhs1mXdWb+vvwQgisCLCBFI5ureO8Vd75507ffHiltY00rSFGEkeKaDIXkW
IHE89tg2HrxhSfYe/njBMZC9XSlAl2BJIkC3qmpkq3I+vkzVVgOWI5FV7Qd8+LVy6p38sI5fJiUA
a3e1eJnnFvCqkAS7RSz17QCw+xm8fWiByVQfFuDBviYtYrrEWEVgT+r+N6RzkF0EWn5DD6I5edNM
8RYVPgBooX9s5wrUbPitDxF8THeuqtcfXdgvhcXgPq/mWu1jj4TfWV+PI6zwK/LMQkPK2zF27nvV
w7MTz7WHUHJR8t+15PYg2ZZkqvWhxWg6xNQagNce/GVM7qyGD803WjyTuPK9g0Vm8eOymOWM8Jvw
u0On7HlWDbZRuYDQV0XJMwVHdsslqeY5lz2vTwLJUq8cDv1dGVaIH0NO7g6Z1MOumSRFxLYXHp3H
qn1ZeQJj/SUgRRI1Wz7H9K2eZJ9ZBSqRjZP+FG2D96u0eN3NHKHCgOADllJHTkGFI02OETquAMgV
2VAZbPtGIyRka+nT5mlWdGIZQe8RpkBDoXoJwBc7KQLuStUhnngdgr4IObX7gIElGlPVF7WGXMGg
mrlsC65lPDubIWxN387IQnQIR0dwgQypyWPs06d1rNjZVbZHM2HaoPJgE0qEHrnmG2AHk4HIpPRv
VrysdjOii864w2gxlQ7EamAy8Z5FNbFe/MHDDsmiOVv4Ih4RODPmpUt8XBiboNc5+evBuIbcrmMz
/4IaZzsbv7JnKhiuh0XI2yiFDx0qSsiQ0vIe4suEYvEhdv2XksO2j2uz7KPBRIAy99ElIIhRrzwk
kdjR8qNYgxbbC+zpOvKhPLJ88t8c7FIXRVqsTfiLE+SDrR1e5tK99iHyyGYRNu1umAxygX0CYmlF
Il6g4Kgf+VSpdrcsFsyfvuFQvFCpd1DJdulW4s2jFgZEk4bB9oyeEvK2AWgdZ0h+ZvM6BbBspSU2
L2TwhprdDyuKzDC02GA34DYY8uz19la6XtypCrHJfETqXQqaGd6sODUuu7aV8g4maLis49JXe5RY
Vr3HJ/QyHb11Ts4GognPyawHiBt6uR4O9gFpeNB5QBFD/YqqXDUTW8BnQIIkZHSoqtJNu0rkW6Ro
VjYccerLJO9EHyU/JCXlm1pbnfMGGAFFmXtAU44c4tXfCr3hEJkattKLDn15y6Bz2m28nuCzGn3c
Pn8DBRiRueRO4oEJMoJd/7Wr5/jJJzY5dbS1X0Q96hVXoa72iOGS+eiC/h5fmp8d5r1djjqZPxPq
bXpnukm+vreZSR6FHmi3jRmPK7fbJW438ztwYFOmjW/830ghj+7WctLvv995Nz6rUaFb+IQQhjgM
4C20VQJxDN80MptBtewnj+1Y0JF9At7NmScrorWxHeajaqoTamE0hxLhIygbgSIXMJQWndU+TDvp
EMwQrEOpyn4bJEffQMn3JWEiyLXw/Qt01QIrIYZoLYbC+quoZtpAKz5NqABbF+SEUXVB6Je3hzCI
FFXgU7jQkRqP7JY4+DpaH6gfd6rWmBz60UteESAG8Y3p6+1BLIa/tn20ZASD/72d2i4zupOPvB9h
tUqq5RvAnJtOuVIk7wO5fEMQJYK05bJub6iM4PglOA18D5q5+7Z4dR2lDG/hi9cCq0dGf31Uw9wh
dcCnj+jBkFOlwrrPmwixd9VaoXYOZBRlA4DJt2HZ13cMINudscuBhdWes0HfeRDQIsO7GfaeC4BL
xppjj/XIRY5hzYgIGk/f8nbaXvAwBDuBdVIwDy63zfUrYsOmKEdNDTWpsUNhFkg2BxzYbhxixPNg
WfnzPDkkz8cIdZFBMB3bZBa5dRLtu67RwDfM9ORxKe40RQSlIonILI4TWaKpQUxwuyLNnDCT8iQK
DgKb/FcLuTdCKjb12AhQIOgSrOcyEW6HjbcqYCRE1x6d6Wfki9EzHvby3EQueUULFKrBMEpyVBc9
AK+1fWDtNMOsG5WnOtFB7nmLy9q+32Dl3UBXr7wBttMO0W5QaarDuOFUPADlvE9C6/8E50sgljyh
I8/iQdsvk+zmM6N0uqAaipKUVZHzEe2J5EeYk/uijVifTStEkilBmGKdL1UTNVlj3LSvpFWXrm79
G3iySZ/Vm/IvMWDRO+j77XO4VAFixubh19gx8dONMJ6DDbnqZ+jqxIl4NSLBWbVwt8NDUd0sUPJf
5FJ3B9BFQI230CyCiw/c9oxz/fvx1p/6ag+hdrWXybSsOVnEmHU9Anmsz9zPWkCbGzlqULHFcIpD
BSTRfnJlV3k7iJLnN7CUlscARvt6P3AF6Z0qNXvG87chMD3UUHoldikzDNiB0sU5t8x6bxzPdvJg
3Ooqe1yS0GH3nc3eW/APqQP7PJ2mTZ8iw9dj30FbmtYq8W6GFYERawybRgLU6YsyHU0p7y1Ly4C8
I6x7MNGqptY/phYKP3jaDRKOS3OmPAp3NV4zYOlEbrtvIXe7b0nCoGqueeEoLM1oGk0X2LztklnW
6R3ep9uPUrv6lo91cCAwul6I78c/Buyebytqmrt2nkaTuXLWRVL9n4p33VBZwE+PE6wCoKZOKQDK
KPoIZuSN495PJptFF7MnqyOaFngjU7lheMs73KMM8bTb96iNYSSffDsVIWLYm2xCu4WkJJpsn9JI
I65B8mze4vYIjTZMLJFp0KasyH7StTqYBsgAXSHbFsc1RaHjhEMq4LWBorBVB9cN6y+2MGR4Ltrw
s7AgpiBNXuTLFveFdX6yZ9gEiooP62u5oADCPomWIJhp9KYd8WBJfzAOWFcXHYjYIAdv6mG4oGjV
WRX5NOdoJ2QOeR/3XeSQJY+cd49mbCjZj+pd/YmqVmewUYInGfD+2Hpg1aU1aaqbtoQy3W9ke2gJ
dY8MYs8Tm5vyS7+1DboLQdTtiI5e46XSe458jILNHHj2BLJKDCD8MiOeGo5VZSe8npomeALh1MfT
PMmiK4W9p52WeyJb+VyHKjibpqkPWgj3jAayQAQ2dmm9ov80Tu/E9nleT4YsLUZyYSBhAJDyRhga
Fzhy97lCOkc2s9H8STiVyHiuSlk0DnqP1B9wylhE2aBDMAGCY8zKboNBkofFTOxOAuY6ZFW79t9Q
Pk/vjgkGOv1YQfMKT9utad2UK0mTncOx/Zjg5XiSYyegaRuaXMZTkAFPHBSYh+mfzr3jaJWs+Ze+
DNn9O+b0K695h5ZAiD100CJDwG+Yd4Hbfgclmv8ZMcreqNgTB5RXtEic1xywuhdIx4fpLBvmXqpG
Rsg1Zwo1Us14jsE3yeORw/A9LtVdPfAoC0XMn8J+1Ud0p+IXRIn3d1EjxMl3Vj5EPtffPTH7L1vI
I2ATJ3w8RK3ocgce5L8x3QrXvde+Fal2zIVTjzPzKp45rAAn49Xqa9UgxtTOgfm5cboc+bQ0h01W
cgcvVwg+HPcfQxgK8naO7bHrV3UgtQEWzWn/hoVhcGe7qMrZ6KqLL/rtTNWCTSvp27t4Bnck160A
0sePyzsAk2yuItJpUFYsjuMJb86KbRzrpx2KUlRm1yB0B426zRWTQdXYhvp39M4T89A2vBPdwvZB
w4O8pbL/luAsXXhWD3+aEO/d3np90UDEhEN77E51vbYXVtsV0mzpfnpQpj60lsdnEsXroSIlirFt
DdA7CRNMoLBeCOxMLr6ASCVP1l/5AMOArQpQU/mz3BKM3PgaPfauCzM1q8CkGCoDFqqWTZOsql35
pHGs+iOrTj16qm/vceQGoacJzDNfkDCBDiXNZuVPuwb9t6KcxmGv+rr0U2TxhadA2sbH+dOU56DV
03HFObXJJIK0byPh13veR/KA9CZcuCVOnrpFmVwJrHXIMXHqa7sSSA4xRkDlh+TrBuKij50RTa6M
KxbfM7/pLrCp+GdFfHYihM3AZ4bescJtKZhvkoNZLKa0LcT8woexINsi28EcsEy3a8kj1DyLgEum
80hu32n5yvTxDpkz3q3tY3WcZlKnc8TIN72aMgtlP+dtK9Rbrzkx6bg1wde4j+Jdh0ZOPg5jd9+t
G+ThAyPNviVGnOgwegVxUZm+N1z9lC3OdUisnjdA1Ws/n6uav5ROm1t/qb09ZBajl7WLCNJ3n15O
aVKt79ljEYXtfWgBO47JHiEl095MM16+vRevmVkg4cVK3FI6xcN3FtXdy7ygLF56Kr6XqnJf5Awb
bw0Axq1z/vv2LkpkS0T+rakn94S3W4WTPm+PM1oxNxyHYwtle9+NaCouHQqzjh7GUJsj8HI4uVN0
vROWlEUY+zj9LY39SaYWxY8b67TslAS4uUkeS26qp2gaBQw+tHFP3WoXcses6fdjQuuTKyNYY0Df
0phQ8e7L4mFd67FXN7HfCVC6QnIPeGr1xQNz+mK8IDlCSy6LJWTwtwMjskO6b4db0nUPW2PmfT/E
FWjGxt+bZPYfLZq4z13jSBYr6l6Ut+GWeyzY9opPzW+kI8lHnHnjA3o1w83Qob7irmJf63BbH9Cl
hriLooGzlU2JMJtN7ikUzEVrA7e3TUl/AhW77Z2zaLqusTkugy1znLjqx3rqxY3wUJYyZJLkeHl7
z/UMy4+UXlcsuN/VnsWQ+BdJwLFBOqNRshoc9G5Dgie2tr6Mdihw+c9Yl67NwtFF3xThnNwHChc4
62hXPvtz15+5DppXdGBW8d6ANOG+xQswKhjeM68haHEGC3mCoMlv4unVL5voC8wtlmQjvDg/0XEM
f+D2ia8x6SqBu93yC02cO+C5CL7WPjAnaWwq9kyCZYLH2c5V2jHyXG5wpjbQ8UdIXnkGEjfWh6Ge
qnMzk+22ajqvYKahx7Wk6o9rSXTumqCVOZXlcBw2hhk81jE7JM0afdFxuDzpxYoTHiXvZXKIqByA
GmzgdY7YQxw18yFal+ZNkEnNoBrEG2rWgeJ0oxPX7oSx8j4xs/sWaNocGjn7fxCzO2chC/kn864P
JmrsarS7oQDukewiT/5ATm6ZH4gcfkfT9sns8YPpILtSw5gBOOgtxjhVBypL+C/sSWk89xiIIP+K
u/+mh2BXQ9sY6ahtSDc4ASz/0nT1pS3BLHdbcGtC9gSpxCdspQ+UUNfOBo56IQaSu8ErC6N2dPJF
BkzoeGk1G48jcKCf3JQPx8RX6gEVlIi+jev21DmJSZaPsnTvK17ed2qr89hnLbLZm3o9bYzLn9FK
3MWiJP9kpPvhx19NQOHPw0OIBucJJ0k0Bcs34sddShW/8WOaLQFAc31Y3ym5kLRrhoe/j14/eBT/
bx77D1lDa/gcsgirZS7vEDKiyF1Sf6LG+OjGXT+GVRUKa7g59Sik0npGlTSuJdBrkflRxp8hSz4a
tF89hmtokmCrSnUyOKLc1lPtHbBcP4vw+uA3XEN0FdpZCTYkcQr7Yw/irX2ppzYtw//CJWP+NUrX
wGsVK4fRhI8hVlPxDCcSST4TSn+k9bmG52LfHyT4sPq0aDq9aoEjfVi/z8uEfNfTjhQ2GMTMRCe0
ueY7j9guJ8EYFwgp6x5iz1+fMLGZP1HQfHQpr26UC+FMDetBnBxmwl1XRABDzMHNEH3y9/9dSId8
+P9VEPgguQ8lrKinEKiw3bQqf2dD6yGkOFR4E4793QTxNaaKHIKWeayT/6ZuvMYIz5uOfZTtaPyp
Qe4RMjRtKaYEwJz7S/QZA+aDLZ28L99/LFNEpIcJyBpwzST+HV/fAi9KOzHtCKyj0We0lg+W0jVL
mCRNH08da08Ykt93dPsxVdMnN+f/xCL/ou+4hglvUYB2iYBZ1jAR/Y4x5b6xSYz5V21h+tlKyDmi
cJVoPJYrzCg8AdmN+TvQveFsVEGIAEocytHJ2Vb3mFTDdJzgwvlvr5hrGPGCTnMLJQ12fiIQBojW
xVSIKEKHZfFv6hDV5d8324+WwNWOKIc64tLO+iR7H+cOAqev8JophyuGphWa4H//mH+/j+Qa7Avg
OqRHM4repYHmA40cjNz//pf//QeQa6avhxAA19oSiVde/24QXjf7EkFDswchtLvBXLiad3//pA+U
aeQa5ev8XswYPHcnTJMxNUXdxh+2RcdomfouJ0T26Qof8y7RbtkLNPJT4IU12gdRn4fTWN2vS7hl
U1K7//SQkGvgr7TErIhzQ+OWL7tg+zIt1d5fv4rPDKL/vsRxpv3fJW7qSHRD0otTpN/Qy8i9pD2Q
eM9wYu+aT17J//62R3Pxfz9j8mGZWVY8GYn/uy0fEv3sf+ps+ej7XxW1DJFLUMVW6mRjjFqycoyh
GplMF75Fso8yqWxc9KQU+w7nBKj+k6X5hYbZit6QL+Nb6XnevgGuIQ0004d3rfDBGmZf4JvG6M10
tgUHA6dK0a4TUib69nvTRu3NiF0R57S48V+CuZrTpkXaYjN2cZEsPjv2AAXmjHl+wfHvdrLTwzcD
CcwTQJLVhqW+YnHoyIZwCgLvUMuBAUA6Dj85bwy6QZbYI0eaLBrkDMMRPVsFJ7e35O1iyXczKYZl
gPbYPXcuKSZ9oxvrA5yK41yDxyOE9b1DMEcN/F46rgvdN5FE15nrrkylDtvnEf7UTHfTdJ5YbFP8
6/LsOtVdTINDohvKDm2DpPYw6p2DR5t4fF9T5X2BuHoFYNaKIxObywMRrVBZw50/Yic7E8Anfv19
JX5wX9nVMyOckY03vk+h6R8BKkbQ/rQhbALJADAP/WS5f/BgXp+ImEIHgKEfcfSRAF5jho2m3xRM
n7yiYzze///Lh1wfiGopw7AzqK1GC6QWs7+adrxArXTLPGAWyvmlYf8JF8rgUfrfFRZ5vlpgQGxP
KwQeZfJK0BiDTCFX02fRiR/VOVd1VGzKpSQzGCIIW3gpRXCsDbmN+/UVg+hnHMqOntp+IY+u+uTi
fbDnXzOmDfggq15xLCKBvkND+bZL1hdMR/e8Gz65+x99xPt9+0d1g0lQozibYdUpl6+CjvTOrvAc
s01itIGiLf/7k/zBe/GaMI3oGVU7pOGcGiLypPazSP63+ozE77/sH78APTc1dAmiICk2wVyQ+cUt
WIWlPei4KtBN/+yDPlgo14BpxhMuPBA6TgN6q/PQYbf8VnU//36BPjgwICr+6megHzEunYe1PjN3
WjB/Ok0VbS9WdwuEq/5YID2o3ZVR4oGuYKu8rjVCs3rEDK1onKdRqD7zQXxwHibXEGoD/SuBqkKe
TNUkp2qDXRWicARbTywRtyUh4c5Ua41RhxfWE4DrvbUp3+ro+PeL8cE6u+5veIlnNNA06G80iXqC
aqkO0SlrhwE/f5X3GzjLNLVd278kjKvfrCXqP9kkaHJ9lGnoUol+ArLXIcL4JoLafj/zds0TQf1P
qpl//XX4iKslF8ZrFPQT2k+0pGFaCnUnk+5W1K7YAhhTBySiDJNIQ/pZvNK/vkbwge///R8rxG8C
zCLYupxkdcu28tL5ew31gqom9Iyq/d/v2b+ucHzI1TLE7hvrrXHy7Hui2Mb4bKn3X0on/On3BfmP
74+BWQQfIbrRWv9RGvnREMh9mu/w0cW5WnfaI0sSlf6C4Cx6tiVjGV1ImI4q1mmkmCxUNSaf1PAf
3fmr9/lGxliicSrPzYZaYnK+fWRe3z0YJ6Yz2t2y8KimuYZ262iXpMn/fmv+dePC9bsqD8NhVaM0
C/jZU4AlHOz9oYX6SHzy5z+4gtc7lwRFivULBfV1Dn6qle2VqXQa+8AT6RYjqRVpp3//Ifzfd0ma
XO9MQPHAODIE5SnCHAjZy8R699OQlIcx6rr7ecCwA2KPqikg1en/tLPnyHHwkuUNWk8onHmQQJaI
72p+s3ldXqtuGIcDxmQBRA3rKF9XzFO/zzog56WLGwy56gijdAgzcw/6jFSEIaTZkyXBPak9Xqya
0gPvewNUkKU3YhuX+w7t//sx9uW59Sr61YBcVAwNE/c8iEUxAxmCkzbxXnlI9I9msm0ajdAO41rB
jNWVsC5M0zI+V4iqMOnSBaDpQG443IFzJPNg5WovfbvukqryiiCESkn6sv6Guj7awSlZFqWZFp22
XtTtJd3sOVibFcKrBnoVb21/z2XsXXrI+e7JMAJK76Tdsb5NYPMuvXO3BsEDQKgYY+t6UicNhCVW
cz/f1aSFAqZSdiv8uVQFks6ai4fgj90sAgUYosP0Z4TKk0CO+4euA71hrX3G+GLaD9V6pM1wO61Q
GnhI781rbzP5QGoodeDJB0vLVzm6OXewg9xAstGlJdle6RJGeduPT9o4k03gXUG8uth0isPp5NNG
F+s6IrovIlsRCn3TqlWlVqiDX21HjKMPbeiOKqSAXm3bm57D22rpvw62lQV7b4HVlYPMrizRdgAr
KuWWPik2jqk3MZLaJoAypkruVaIxwODJaxSoX8QPu6IbTIDYYQrU1grBbstZ6iOaL6tF9ww80zsl
vT8TvLWyAAUbxkaBTEOOqa6Gth24sQaqV7P+8jEc3aj9PYrwWyT6ey7MmuKuHwlCwVNPyCOlAc2j
hLiMTt6PEUyBFIz0LYdHYc7MFiHmwm+31AuaJZdVfwnVFuQgA5FLOJU4LgDTtNMyLNZFX3DYsjck
bn9hDPY+Kr7velPmyDDE/67pD3Rab6BW/RIMgX6sSfgDRynIa8G7zKbwnblPQJRfO8b/EIvpdSRk
yugMvwaxyOHxjIdrLJOT4KDmTpWXlWvn0mhCRwCBPE/9Bg8qAiyPDP6lw9xOHBts8mdZE54GQj/y
zvuuwX/NDNxuUSh+JGH7uDCTDcH4FekOz40L38YEsPCVDDd+x98WArsNhmxJVskRf40gw3B1sPM4
yEm6GArYMGhvSg3BpB+sYNJJWEchLf3VrJCfoKmXhgpTYYg476puPYZB8+jN0EU3LTTUBrpqZwvR
J7eq3e7Jar5hEHE7BN6SajGd3kMc4ApubhjkRuDpEbqDhMTmExcsx5Znc1YFd72ofsZh+LhE9IvB
YWEI+T3OiwiCJew2wsAS0C9fpuhAHd3KYQvQF9r1j3TcbqO2PhmoRlM4tg9yi8HBX770PTuPXbIr
R3sb1+tXWgdAooGHAy+VOEEd8yCGBekFW8HLoGiRsjKSgWThoAtqeniAB/JFjeTPUPuA7w0Kl6Nh
GU6+eHyn5tZybQ+EIzwA1oEyFUq1gBPWU+YovRCRZAA+bTe2TFwRJeuQE8fygEdPCgGTODSjo4zn
CXuav2tHse1qot7QkrihiFzEo9ql66wQixkEL0KVOTwCRdKIPtW+2UNZnW6U3serff1/nJ3Zbt1I
mq1fpZH3rOY8HHT1Bck9UrNsS/YNIVs253nm059vu+p0y0xx7wMBiQQsWxwjghF/rPUtSkqVa7LD
5Tal4hoq0uxRhuqoFq9FlbzU4bhLoC6Cfw7cVGNm7M/ifq51TDEkMovTRosty27bgRyMNNvIVD/v
VE30MdmW93kQ6mDhRA3OGHJmrfhRKen3uW17Zyi70EnU+gUFz+cY1Ycd1ZKAMWZ8iSWfagRONVuJ
+2BrGHNum6JfOmIw3VpSeEDMu8NloTloBskK9ZmN+9DFIoQLChytwzhk07WRU95M5fbOLyfkpgAi
B1H/Ugo0oCy3hrtqgronT3eCeLKSWDz1CWRd+9gq8rekEpTHJo3GlyxXeD8RgU6NTJCwOoCj7cMf
YzI++Lq8i/XWKfmyH7raf+5oIHY0VdcjAyRfkvGXIKYoNuTPgyTVjib7u8mSCvYlkcXomlf6Okq+
MduiWmJqrxefIyr5dlLNot1WaYYQXfoq1cJ1F0lekeAXY+se1F5tXclqMm+kiHGbON9NOTPHQLR+
W0kguACFHoKG3fMAHmZW0RCp7jD4dnz9ZutozsLXrpauetV8nSXQQbN6YMD5nlQlbYyMKrOrv1gd
zkeV/DLV73ahGn8m9viY57O8U8lYtRv2A7XklK4cawellJKdVk/7lq+znVd1vzPIlrDZTucFTMqN
3IQeNF+YhSeJnzo8VqIVu9WkHOq6ubOKSrb9qHmWhwrSnYwSVcn0Z5SmB6YUlI968Uq0GPR0sROp
RyWYAuP0p9JQOtHLoUVuxd1Rkfop1QqAHF24pvK8S8z5ymRnMRYmJhAiST5dbD72WnifzOF9TWK7
HaDWrcuaQiq6KyeOUsWrU5KrTiYAd07924DWgk0uUFArht+1nj39ueELP5mI0Hn4ql1k8/0Qo+nv
u5y8OjX+JExsRBfhcFtm6rM24+iR+0NBuxrlU+ArEoOTnZJWXVpkR4pJ7ERybtrZ7D+1NR9XKoqY
GdjIl636JhiKa8ifblQXD2EJpbi39mhncW5E8z4ONWOfZCgCBE1/MSLtk9EOuyyLBbTXceLAJEDa
HZFmbmJ0lDL/AVjscaADO6oYSfj6i5tWTyuExDMO/1ocHEVqig3mPRIuSxkVqI/MpLEALtJ4Rruf
giekJp7aNpuyhzzpG8X9xOSirNRXvSfsC+UhFXihPYlrc153/WmGN2ee6KxMUXFQ9uoVAkCmNQiE
7dbMdpUm6RAUlS9lKH0vVN0rm+Ix72k+qOFQyHR7OdH3ZgpfdATUhgyrQqWtKU4gCZsBkRvrudkT
kTOiZlN/hg1Qh6BTroOiCwhvxiQJFTDb9CVxmpOgpzdRNUl2RMV202iasiGb8Sb3qx/yZEWQZbAZ
GVaGZJ6oHc2thqCOaeNl9Oij3DEGnZl829j5EN1ohrHFA/+E2vi5Sg2EgvN83bfDU9nJj5XO7YuC
/yCRVe306vCZPLOvMfxKxxdTt8AbhO2l4UXFZHJASurg+Vov89hc56ysI18BMQxJrG6ZbEQIH31d
1be6lOW97ZdarjP/yav73JcST09yGgcbcjuKJeWtjHV4sMOG4bJNEEqjPq8oxyJh+pErJrHMcZUh
tyG3AQPlROkWEada3GJPalOC2euYuLcRPXoxSLNHuU0VnaaLxNkh9MhAMckU/8lkX3HEapAwP4DS
UuwmdNP3qdZn1/KJh0xJOrhOKqV4DCsVp66gRQ+qFEmWHQ06grBMMJAGq4lo3aXIYJ96OSivRCVu
WlthwrJD0Nvdxao1vKJvtEo3LOSuckJmYnuUCvUhrQQ0RqI0+7pnSGOJtEX0jVtlZqAJ0jJND7M0
Ddqj0rCL4xR8PL9Efmg50CjJh01noZfstqZNuGGLag2tps6uven7/Q+pmbsbv5pHvp+ZPtzNXOmT
VrXWjwsrqpW14RIqSUE8JaehDb16DNJHsAdlxscRB57IA9tnzFe2jRRW2Ogj7acpjj4iMiPYEcEw
OLWkCZ8ata/3QVZKexGU9a1cVRjLJNO8i7t2NLEqm92d1YdI4C10lL1dYceOtlJx+qhPQHd1U8MC
qCedG6OYdocgSe6CTp43Rs02hCYqQFUFpZd3xJQkV/hTkq1lJsZRHQeMOB0eLELL0HgrlGIzxJvI
bqpk2JikAM74NkxDcLGeZzcxfGIPLWq0N+cxcbtoxn4rxcN+OqWad1kbb9DrJXaaNCN7NHpxhwxK
JeU6xTwe9V/jdMbkrvgFobtpsUNyzRidKyoLdfbusyHP3ECFHmt1Yu+KVENsXBGEnY1dcBsGab1R
K7NhaY8EQBj9Evku9K7zL/HdGq5sGYvCN07TaJAnkRJGVLv4BGxkDTgnUJHqzYXqztopFpXvaJ50
5KBCf5SzwXACv5Kx3fZHQmM/m8F46UZWKglLCGOuYUZNoowgSVbPsaxiGhoeWNTeWkjOhBoXz/kH
9u6mhGwtSYxqYchgwrPSiyXJ4RMIrBs8dYfSTFTm7ayYHl3t/KlW+pd+utU3tSsVP5CIer3waiR/
6V2EY6CZx835g8srRbdlpFKY9haSQo6u39dX0b6xdWfb2Adozl/RP1Sucj8fjaOwyzeP4XFPR0ue
xo+lCC9zA3X2640EA50ns/DJum9pfhMzJpTleGHzY+XJmYtWzWcuk0vEs16ch/1LxUrtMSrldENq
RLg9//xWHp+5aNViWUtF4FNY7NrwbgizHAo5a6oPHdw4FQHfvHkSXxqRfMCQqAu92TZ1qbqWUOkX
ciJXns4y90/pVJUU52I81qn2BdE2K+M8+jrqaXmhqve7hf5t545RZVHQnUrRwLQ0iccqMGodAjsp
VL1vJbjY5+G2QaX+SwubnL0obdzFjHp78A/aVTp04yeSbC0nBQJ31KlHUlnpWjdHSLNn1RC8DGwT
IvkVpEMsivJ9QwFrW2GKZ1418s1tcsSMftcr94GhhU4rJ+YumVNpK51EuMw8hE0LJdSVU8m4G2pf
3hTEuyD+jTZwIX5MoTVutdQM7jB2jqzTLb32HX4a74ZxzJ4D6rvs47Lmq9qU5c9MkIKn9kPwJJoN
89mKiXDXpayiq8l3kepOrjQX+s7yK/0hbxXjSRZ1NDEKU79qGBQnauMK+IQZb4xIgrmamj1207lh
gWgxK1Taob0WxFJh48RXL/T8tdd/+vmbxtWKoSwIhkzn0Kv7JIr2Savc+qX/sVFrCTpOAxXSYUXF
eBDVlwET4EDlyBZbWPjnO8dvptZ7rWtRCi9xLQgtpR9PvC8Pt0Xp3Cqie9AL51bah0yevQyKI5Ru
+ziFtiP9fNSfHpPHx3jnX3iCa1+0RVE8GvW2r6cm99TS+JWHEUqopLsT0ASSvJH9PH+bv5lD79zm
Mo7OGi0jVTqysZituFJc3xVjtMERjstaZV4931TZ6LKb7Ex6dxyasHIgBtijqTkJSQ1JHDhszto1
SzXRUC6Meit3vgyxC4sJ6nZZ8uiTqvhlGpRd2yBqb9WCxQo5HPPHBsBlol0+NEUUCGOJOT3Yq7kM
Jn/64C0sXp4ZykScF2lBlf5rbwk3CqugLvk2TNXThRe3NhVZfH1ao+9LFM4YnsbeBzxWn6I0SDhR
WGDcGEaIQdzSYTano+lOEPlJqxK2XVIFG0svpr3we101F5kzmoV1lWSpeqOGJC+cv7yVD9cyDI9I
EAiqqkCcTzFtKbPjfckvvLWVkWUJLA7UYFCbbu68HD6Ow87M5ylDfRNmwoXIm5VrX0KKG6VWZwhd
mTdUNzN1VGb4FwaVlWndkk4sSmqAXLEExK9RTXgpPI1tFSgytlzutfbCo187yalXvRl5SeGQylGa
Os/K2Z/xuR0W+OGPzOrdvIxYD6vqdZJHn86/6LWzLcZ5MSkSLWTb4FiUvZdb8ssAhQhjl3pPrckF
GZC4ciuJH3yAp1f25t6AL49hjzDHS0N5OyCTKk4RnSBcx0I6FPPV3HcffIrL4V/p4Oh3cenlIEln
rIHmFZl4buo/JpTQRv+SguZ05e+Mv9pioBCk0pK7gjCzth6AQNQz+0+pekkA/z46Tba0xShRhF1U
xmJdepb50kX3ZXSnm8OVHAe2JEpbHEo3UZkeCwnToP5dVKILCoKVEXyZlWeFJK4Yo5x7pvxpolSR
JPs+xF00mxcGgZUTqIu5K5QFhEF5NByrgrwn7bPiqwS5pI6szh9ran9jHY9DJGGMGiiYqIcQXJ9d
yMGDmDUQiZLPOUXWtCbD8HwvWmkFy9C8gKVKKmTFdDSIQEAeaWzhY13KO1gZMJew496g1lyKHbVb
XdgOYepZwOMg2XzsU6cuRgAJMp9ItPN4bGrzSGTAfS1rbAcWR40Oef7xrAwy6qLbKx34Fia7MK3S
6mHok1vSG77wejbkqANcyveVWD2cP9XKZ3WJPQ57HKERMtKjVZd2bB2NFJBSGbBz/SOq/f35k6y1
3kWn7/AsYi1XY880km0swz0IRztL+BYEj+fPsPbOF/2+G9A9jdA58MNq6UaWo3saFkjaqd997ASL
lWkCL8jK0ckd2U/e5prBVnNrYqYTXs8ff+WVL9HH7Gp0mYTw5ZjiJG9YovnyU6I+KABq4NYgiL+0
Cl55UssgvUmulKHqZorH+USYUP5Tho9vB5X/sTLEMj5PFTuBwu+gH0tZctT0tWknKsiQDi88qJUG
u8wOkgKs9qHF8aPwGU948y1nE75Mvaa9sNRaGZuWSOhG0YUQ7mKEjMO6rTGGim2/Of+SV/rBkgPd
yU0wWeU4Hqsx+NwYoVeV5eNYwZBQ8/vzp1h7vYvvuBzWZmkYfCgG9RPlbowVt9bH4OUQHBb9OOEb
ZJU5YaFlEv0akczgX36U9do9f+1rfWDRiQOjkhKBYvARIBEr9tzK7SFC2jlK0jc2Go4Twt5C6y9o
l9ZexqJHB/oYmkhQQvRxAhg35EQwABFvzIgtjnqrD9/P39Vvc+Y7U54li3syM2gKgcKUpw+zbRWZ
ybEKh9bOLEgjtangqQXhmLL/GMmgU/CaEVs3YVhwayCvTy25eAdFOaW8MYY+y6pKnePCpZ2e7HuX
dmpFb+aXlPajttFZ9HedIiQoVUTrSJx6voHoM7nYAip7EHLlCv1j6JRxHN52ZZ6/Zq2WXpg5yae2
894lnLrhm0tgz03IeraiPflb+zxu9eN2PBAog3bNbr/rn9RH/Ta4E698T94/ptfh5+jCa1l5/UuG
tdQiOivGqvRa6zoekVCpzqRdFdqHIn9k6/f9vrkvyWI5ovVW6/V5fS/3lNsQVzlDkD+kSHbPv7/T
7O+9Z7foMD7vToX5QjFDbTfgRhwzUW4GWN+Whlahb++nbmDP4cKs5Lfa973TLXqMEEHsa8mR9GYp
7twkBoVuhYrikZ8JpKcTpCv4qsPeMCblaFSGsk8GNF8mSXoHUWzMTWXV7Q6g6rzJhkD4HnaiDMdG
i67VoTsxDrL2UczhCfQAtfYEWSHBMXwRXzNJLYRBpdsqBhmohUa5nSka2vUY6Q+aIV4aO1c+LUuq
fW7OYWhJVKDSVnPFsnxFGwU5P+1fZRR47Lzrn86/t5VPzO8a3Ju2ARyXXBEskcdBEu/7Vt1lsdhc
6NMrH4C/Me3Z9DTGjjFaoZb+aiVp+KSg0YrsKRzMC0Pn+w/KXH4i52ackR7FuSdbEBOKdqOIxX2t
lJ9EyGSAUn6cf0zv34q5/FwOuV5aWVLmXtAqG+T4e2PUD2GkfKhiby7NPEUVI8gBqePpqrLr2moT
9/Jn02gvTHrff8nm8mPZpSBD6tQC9ZqyF54Pm5EQ2fMP5v1+zxfizzEziXDThmjsvY798i3sKddn
jxt2EfTUGbV6b2Af80OgWUl9aYtu7WUsOr+VETiczdLgzcIn4Cn2HB4SPlfnb2jl4MtPZIjlq07m
mWdVzo5MIWVSfqZBsTl/9PfnFeayX0OUtsAgilSI9HYj6SW0XXUTwq4Bfn6MW/MJSPil9JWVrrHs
2omRZoqBCtfLjR9NTBlZZu9Pi7f+BERNuFRFWbuj00ftzQBiAr3HERZkXqm9NsjYlAQhavddN0kJ
lvaJHGzPP7m193L6+ZvzCHEYW01+amjG5OolwtKkPIj6dGGtsNJFfu+ivjk8CuR0BEkG2Vodbb2r
0I09nL/w97/uMJn/vHA/MMwyj+vKG/k+RWJ0JcOrqxKir/XwQ2VTc/mBZ+uIfbA2YjLcA4+LpE3Y
FE/nr37t9S76d1NoBgC2AgE/oEU7DBBla42DMu6r0eielkhEI4/Sy/mTrbXYRceOh6iCqwSXOsQa
MLIWLDvf9kknDk8y5/FDaADZXAZPjKWWTUYoZZ4sAZqc/X3th9clHK7zd7HSUpcZE5IZVWNO+c+b
yu+pvlMDUESXRqeV4VY6Pbk3zTSwVL+dh2hgtfndj37JnfKpVi0yt6fbuoRILqKybOYLg9VKn/gN
DXhzMqnz02lifeDFKGYDHWSh8vn8I1o78unnb45saT7AFslPvWFqr0K//WQW/evHDr3obkIEUG1E
t8/2JEqcrJkcuOuic/7gK315iWUJhySQcspUXisPP5RE/TKUNXWq/nkOL21frfQBadHhQFEW0twk
gzdA2zTGzA3DGrTmN/Dwdqle6NVrTXTR0cLCrywrCwbPGtn/lpV82oBSFrcDFsyPDahLREspo0ON
FL/1Glw/Q2m48Kk/1nqWeBbDwDaTkYLk9VO8zToS6JXw+fwLXulfSzSLWcTkrclKyjzPuh209muq
BL+IkSCrXMU+ESSHphKuC0z658/3vp1SNsVTS3vTE9oykH2TSAwPU0Z1ABbe7CYTiGwc981OmqHn
S9MJEiep4s3czeS2R2jrL5x8pRsu8SVxWrMFrRm8I6WrwMKa4vNI8e9mQmUI6lYjEWCKFbcCsbVJ
w4pluO8Lbt7NWErHYf48SjHRGk2RXJhMvt8s4Tz++TAa3DKTNOWpF1lzsA+FiCR5IRS/D50sXZoV
rd3z6edvHnhRs3/R6UHrVebzBNdZ8H+df5rvX7y5RKmQdJCC0TF6b9ZfWaMBCU9dzQ8vvKu1oy8e
DctVa1SEsfVGMYsclDLAfLE32EPBnOtjN7AYeZISLF2AZNPTMIDqtbkDHG6P6qV9o7UHvxhzBPCc
aW5GrZdM/sssRbcw+S/Mf94flo2lMTfCKDnUQdx74Uh2Mg61O1kVccvqvSsF2ub841kR1BlLb24i
DEDq5rrxSkLdr7VKmK4ltScYo4+s4mmMDNHpunuYmWXiEkpIvEtsmfVtULWEc4gl2kxHyAMdMAWc
g12Q4zIYWTXJLpjH5CUa0/y2F5EeYgHQi9CJlZmZjw4/86hmTWbYZqZd2jh6/10YS8u9mbDuZ2eK
ipB8h42LzJtud/4pvT9fNJaO+4jogEiWOfIoNY/tKVfJ7B+aYN7NqgJI3DiaGgko58/1fp8g/uzP
rqyPqqZn2dyj8g825KJsA0O2S0W7cPi1W1mMFJofTZ0+xf4RztwO35pvo2I+jj2JIdhLiOIbVXsY
k6/nb2btlSzmLVI+ZKUaBbGXNv68h3MqH+G1XFImvP9dg0bw56OCljYkYSD3nhSKgT31004FOsOE
Lrqt1QoFAbmMjaUDJK7q9EOTJejrf56TQCmSxhO995QIBxgjy/M8+C9932yEOtt+6Kn9zf4tFGqY
VAP3NccbURk9skzvPnboxetvwNQMPUOIpwU3Rn4M49ePHXfxoudITyXFmHovwaSVt790IbowQq30
h6WXW8YpUk6V1ntVe0XPsP3R05ULS7OV5rkEqMTJmJYoqRCaTBVq/adW+PKxx7H4LFR1MMWj0gEe
Fa7jInFCtPMfOvKSkGL2UK4riQc9VD9H+WtjfAQXJhvmabx4M4OQDLE287auPbwQBbED+TSV2HRK
UlQjFsXHrCzqjzVvY9FWckOK6MtkBojVTRb8Ukzpwti20lQM+c97IMqpimWp7T2xK/2dwevFmZxW
mmbPVgfa6PwbOPX0v1fpjaVMmw2VsFVnRtA8yne1OJFeIt6GMVYwHEznTyGpp+nJeydZNKAM/jEU
i4gKBXlvnlAG/pXi1+FjOwYaIw6Wq1z1swPh9NmXSBXVLzlWvu9makS+i1iq7G3yidIWKQuReeSn
I2gNdP+qqtphU4Uj4WJZleyMqTG9zkpEFyVmsBONmYi2UfTNq76tp84eg6a80yO8WnFbVT9i2l3p
CGI/HEbfjDaiUZMCIwrjVdxOwhWUZGUbsJF/R8jmaW8kM+7mThO/5eMMeK6KDMC4oySYrkayytew
sOq7toy0DbLu4Qvsa0Owp7own8gPMHF7o1qe54HNOAL4cNwMASojcNvZRm3k8QYOTLkPx2J8CX2x
e2zi0PJysYLFFsOKGU7J0nxK+fIQxXZLGplp5xpqNRJ1/GtgIL4D9QQsvYjDm4oMvpw8jxMg4ND/
wql+yYOyuSfYQtogFy1fILlXGz8mXathlrfB1urv8iKx7syyFbzRrNp9oTXqARF36fC8GycVJaAM
7aw+hVWIv9vKzUMd1IaL70i1oX/726aP8F0Pfr2datb1Gg4bV8LHsw0iKXZ0Mv1AHielU9TERuFt
5X0OMrjRQZ6njT/gfZGNkqAHv0wfxTLL2GCDxBToRsaJhfjQxSpVraKunT6To8+kIhWbnl3nOysy
ZDzTKDlzAhE27M2WbDH0zzFwsZ0CEs0dybvb5qHe3IljFh/jMYxvBymzNmaQZpiZScAy4+7bYA7t
LRuoDcb5Qnk16yJ9Zjupei3FodqU6dQpbMPCgT7fL1a6nnHq+G8GqXzC5StXzI36Rn6UxXGwY8Ei
MK256adLbNy1c5wmG2/OQWQCMfSkEp94GMwqUOjnm6LUumNAu3rMSHO7sEpe+fgsDQ1WXY+Cgibb
U6vhkQSHjSjXHypTGEuPmxLKZi1qHHpqf4zSvTl+Of/8V2gkxtIi0U/6pEei2HrlICaarQrsOrLl
Wh6teTAAGCNpr7s+3AZml98YUh/fyb0x4yQohPs61kx8/kV34WLWXtRiKiPVRJCoIoK6/GTzoY1h
Cg2IpDWTDz7FxdLRJ2UJ+BaK6DaLN0xB9plmPZ5/kGvXvhjeO4GoV99ihtfMfQFVn4iBvvLkeXwJ
ukv6i5X2tfSW1a2I0atp+czCshd/WqH8sV64NJPlFhGaJl5RTzNzLMVW89iUzadT7lw/lofzD2jt
4hdTe4gPOHskLj6rHgi7tvjufOzApzfypnurRmDVisDMLBlfyv61mS7tC/8utL/zyV46HyLFysms
4chS1hn7E2t5h7OP3DGRdC5iCkeTXOBs2BBBR0JNWlfbciK3RVOz8iBJs2BXcpkTFghyg7gvctv8
MhOccBRMrBC6eoPQa/rg0110HSvyfb+LGB866baUPvtwW88/3ZV2vXRApEpl+U2stJ6ayF98yXCt
UTxQ5dvBNbtQFlmZ5OmLSV4tKCQ/KRKlLj13TVUDZd3xeC817lMDe+8tLjp9qFR5n8556w3W4Abx
r7b/NZT3iiywBr8kEVw7x6L366HVsGBl2VFEZe0IlfCihbnsSP6VBK4D6fmX829j5TxLZ0MW5+1U
+YzWU06ORzWr4bXV1MCQtBycUZCNthxmunv+ZGvfhqXNwUgUwZqV3joOtR2+smEKbTX52XzFaJTe
JF+VwvEz+5K6aGV8WDofirabchkGwtEqv47xY6s9nb+LlQasLYaHgWAtSStSvv713kQXWlO5qsan
FM7K+ROsXfhiCmMG5jQFccUUhiQzn3JaNPw8f+SVjqEtOjVYktpABtF5xBYRiD3ttaL+RkLG/vzh
1y5c+XPgbMtQMLqIYktKnG4rfRX97+cPvHbdiw5dNoQOMtUtvCFSvtSzQC549xxl7eZjh190aPzN
5WAVdDZLwDXQ1RTqZG3sDn5VX3jwa91s0Z3TyRrBUHEDcfqtmzInSSENhaITw4gCv3bhw7XSMv/m
UBj4YqihiSQ3nY894Cuvrcbml2am3bXGbN390ONa2hSmoe79IKF9Nu1VB6onb1tMn5dckCvveulL
8EsrJaLKtMC+xG5rAsz3e7eWLrnE1g6/6L0Kqq+0j/BDxVZErmQBSylNlRvRj/QLb2HlXS/NCaos
TTq+4BTcKhmqrag9QlPxfDl5JOLuJm9gFp9/D2snWvRm8s6FwSLj24N9fGwoH/VSaofDS5Nqbu+b
F86yNmgv7QlFDLANbEfvkQs02UZFhF+rWE+KmD7qJYNeXxgkVStfAsvYB7N8TQh5akchwZ7F+O33
nf7nj/H/BD+Lu399XJv//i/+/KMAXx4FYbv4439/KjL++6/T7/zPv/nzN/5797O4ecl+Nst/9Mfv
cNx/n9d9aV/++MMmb6N2uu9+1tPDz6ZL29/H5wpP//L/9y//4+fvo+A1+vnPv34UHZUxjhZERf7X
v//q8PrPv+STRPk/3x7/3395uoF//vUY5cELZTOGmX8d7n9+5+dL0/7zL0lU/0GMJrU4asqyaZ22
UYef//ob5R+aJWmibmngFH7XoPKibkN+6R8qW4wmOFLJlFRCtWg4TYGd//RXEqlDCGNP/9dlGVnb
/7u2P97O/76t/8i77K6I8rb551/qb9vs/06RuCxDsU4nt0xD1zXyX//8ImRJpFUIE/IdC+YbXyGI
ri5spjbTruyFTWEkqWORPreFAgSCMlVFqjflI9BUD3y7O0Y40Qm4rwRUMQ2UGKVzOyu9agKN6XIk
uG2qbk2flNeg1veEJvzKhZFDkByMqcYFKaLY6qhvYyMGlQicvTDUPXTATRkNoh0UuRNX6L/NVCM5
V3MUOCkAh8gQzzQbojDMJTTJgAGFZDPMxiGrHxMy35Iy+2aO9ALDl50skio7FLS9lZmHpv7OxtDN
JJxi3hDWZgH+x+AHuEyB0OTMAZrrTFGp47sJSLLUty0EdVO+V3yYXLm2j1NjKxude7rU08VUZF2l
vrCZtfa6V3OyasGpadkGNShJg642g7WPzO0EoyEa1V2fq/eaVj6zgH7MrRnuTwCIPVHsdsjvTscS
OiBvTfqtJ2+6El9MI9vkmPETS7oP/P5an76TT7YRhHSTj52bA1BCZJgbn6foECgPrdC6IIxwvD+0
EMwm8hxl4yDqJ5SWth8xymj+MQ33AM48OfQ/iYmS7ypSi2BHqulhCk1bG0cH9m9uV2BsTm8XDk4b
xLvCV/eZb7pxRpRz3ZluMUUqAWXtc1RPdlTlV+R81dDyyq9N970AhMaTEqQUl1/vhsoDVHNHz3SH
qzxduVhKZMBTFKw1RxUA5sTFXU+A3TQ9nH50ejWnX5x6dReIv8mvm9PFCAoBqY1+aKvglVS+e9Yp
z6d/3wvBdaUKz4mQOWCGrkMiEYW4Kp2MdzqL/sbEqdeS2m2fksMnlNJcpC6r+2noXdhZTiQ+pN0D
CCiRtnd6EdPob04NQixoB4bg5J8sQisUUd7powGcP/RO/URWO3eQjK3R6VuV5jA01c5Qd5EBz40W
g9jbJsAOiJ/TojFnJNhWJVvksbzBcGlr1kGvX0+nr3NtJ8i5I/XpRm9I9kjog7T3oIbtIXKOmhZG
GmGNawsHvlFi++8fgi53skTbF2N210r6TR731yAyv6lzdtX4+r4bjU9SFHpT1YI89Ai2+N0mcHtv
i4E2YYxfKjPZnNrHlKXXrMIkWnzXZpuujTZ17ZMSF4CC4s2H/IqBqXIqhKMopPDRZifXgGm12RXR
P4qttOM1A9c2Unu7JbIpNbnX3LhpEw2qHW+Fu7R8f9MlxCzw1mD5bqLW31SkoGKeOIHJHdKaN5Pc
X596TNl17uk9WNZoG6lI4MmmZ9DoTYPsVX1bSNmVRZjvWIbbKVDRwdO3A7ujc3Tyqf2YB9/MH3uK
zV1uubXYXet6tpFUAcsz7T0ijbFQBZgGP6oTbo+4y1Pb4Y/FzNzvFOPaQXaFPRzp2zC4mZL+kBnZ
VU3qTExMYCSJikOqpkhUr1HQGUigT5IJ/iGJ6fjpoSPGxje/K7vdCF0kbvaMzK8N1agtA/IVIbdX
Ac7OXVYUWFqQYiCB1o85v2PVASg3I4Qr1gG0x2LlZnqY00rrrRT688kZ7lB/C7eSXNzEg4mpIDQI
F56K3O0Dig+97whIwRy/hGNm+oQottperobv/awcSinV7d//1pciCr5B9CkiLCRUE9hZp3ROeZiu
G9l6yIkCtk2z0lyNTHEniOTrQqp1l9HQ0aYpd1o/YKhvNDaaCfbuDfUOiVBGZp687xuwspJITDYu
q00GzN5FLhbYVRSSxcxN/r7OVjuyrs24T5lXXM02oUi5M/T5Lx0wJ14j+TqVhmgvaOF1IPpfiSzM
IZQ2k91ouh0T0OAAaT2aellurVl3zbYlm0GIYDbW4Vdo6LtYKEC0DP6voWcjIWT9v4tyYd+nDQVt
rEtpIyrbjhRUhw+RG2Pf4dEwAgvd/EOaSf7M5+Bp6vmmBU3mDloubyIzrzYKgF9ztLYQ+9wyVPdF
mztpHW2LJP2R1dIhUxJnzv3nMg02RTZeiZHhGlnKI/EAyR0E+ZIdeeHk/vdXXDY1SdXJmWFa8OdX
XIg0Sw1Yvez8E965YshlBDHgOBiMJnMu36eUooz+e6D2rm/4G8G6tF23iN351yUYMH6ZRJiSBgb6
z0vAPNF3wWwWO70wbrqo8UJqy4ap7gch+Saqyj3x1XxkazegU5y6dp4Iu4nOyhzgQjFe+r1MXs5q
FE1lG0RCT0MO6J8XA/qyN9IuKXaShW/EKsHSDiBhy//L3Xltx4002fqJoAWTiQQuB2VZZBWN6G+w
SEqC9x5Pfz6oNd0SuyWdv9fczNy1kQouMzJix469nS1NXO9rbsBZmvovSflpOdPHRqEVhwjwVJvH
xIpfhDTu48y8RtLf8rRwvB/S63JAYFTKIVxZKLxUbvHZ3Gm2juCfYV02s7leDgtCiIpRRc48ZScI
k8wK62SxWy4Sm/FKz257vC6XzCVFb8/0lgAdzNqh51Cap3SzHCvLRxOzxjSH2Oll/jHpnVuJSHlZ
rfSHNnXOQiI/rjwrIeyzXMGfD/AZzp8HIqTdsNkwyBIE3dK0UcFWZzkacmUfQJb1N/WIgku0iEFm
q+XfVRKc685LZBheTDyOx5s6NT1kyT38PdFhVWd9+jrMFHjda7CIsCMjW5Bw2rG9wuR0WBJAjiaF
a/fyG8KWOyiuFwP94HIoPiJ690UrKbKWtMXQDrV1CEb75OIeV7GD0nmDAS9mpeN+rOF41JV7yl0O
xEzbNEn6ZdA3s2uhiSr28UQ+OO7IagBa9enYZr7XSVl5nZjX7qRuh5Zl7sRfoiBvN5Ep0Htzd2Ke
75ekbjFZX07WMSUziLJNIP3N8ig1mQoenj5nyfKmJLmoEgeGUtbAMK9NlmEXlD8Vct4I8VrM8qQ5
chtkvyvdfiwQ/9g8tmHrtm0QPFi4P65XnKGaNJMTtGB/wqzRRVegDxcf+HTD7UA3fP2uRvlWB3yf
939FDd9vEKU7jqUEY3fiPRnKbQIB480udmOf4z5PukEmOiXl1YBO5tQFTGByJDpkCfZBiz6iSXqY
E9Ql23thZhexKTnQnJVMrxuIioVz5hafJpjxctgOJcfrshLCt1paO3vQNmmZ7PzhUKbqVNnO2WiI
k6/VB8d6aA08m5hXgogGh9tBcdRGEEK8aqba2iRVDWeDOYkVM6EbxM93DWtzRsLRdj3kTVmmwTnf
xRqrj6V7WJLnANPmnkdYsu1fv7Kvw+XvX5krTUXJhvonH+rHb5Qbphn2elHslrSOhvQ5ckR7DImB
hzBSLx9YSgOyzBZq+Sx+f9cFj3rYr8VIFumzA+pXNhe6qJvR9r+mc2Ms9ktc7gKNBJUsj6F2tCf7
ONs1j5UY191Ub8ZwPg0NCnWBWC8XTjR1Mq1spTliN7X9bwCjr4Pnf3/IpbiUhmtZ75EjfJr1RHQc
JHyEpeIYJ7Gz0U8p2qXYIaQM+TYtRy+mNMN0ahMyumXKVyehSAlfUS3Lr2KjXQ/+DYLrFxgprqDn
bJYy5+snLG+WT7ZUUAhWbjC5Licf3pra6hLR0+YMCamz5f+GI8dY+btPaP4IKf2xzVwcs12Xo8FQ
72cUrBJ3wEGOrPo4fW0KEhlx5kh9E9WM1QShfVbg0UA+6ykKLWIOa6uTn63EuBQZdUFMGJ20DS2d
tdk1Xm+lFxULdAmUBdYudE/P8Q7f/nrdfT04//ZJqM05z2yl6++5hFZaLXarDTdNrF1KvFFjnMKW
WJ+L/RIqprxfJ1m/no21j1NmqVB4RwYDM76TpQhc6WkQ0ZkmFJXHYxexATv76FzW42t05/sVe4XD
j0oLGMkzmpsuyTbL7l9qeah5Rxgr9wUn1TQbHsKNK1rpdsumtilAZ2sfKkpo/qgeov4VqW3LIg0M
/luBRH/RPC678ddvxFxO77+9EWUJpPxIeJyv//+79l9qYwZgZciZLm9hKQeWtNzkK0gDNQuiR4v6
rxeR0A+DXNW16cVpDqLLEcwj6sXTEN8t0coJcUPq7VVHzfabW1yCwd9v0XaEZTmkZe+ZWLIsAZsQ
+9phL/i1HCFvWvHGl7JwqUHRBOB4x1F9TC/iKP8jT6PmtOT5OD5XfMKvcAAG0janJJIyS5E0KsrD
IN38+l6/rvof71XoQEDKVoa0dKm/S5Zm3lzv45S4s1AYb62bouk2TOOvVU2hxQGLeNPeRNc6ghzg
LMqAOQTv7riE2KQ9iSFZ02/7HZa5QKN/uym+ruUa3BuOET9G26EyfW2qJauePIcHR5IXuEZpmwr4
IAjgD1Fvs1qXwHkxl8WVXQX4vv9OqPIdd2sJGbyc7+7jXdSHwjVmFbq6aDnWqzlrVsKRO1wGNppz
w/ccpIHlyNuSteU2eRMpxrIQHc3eN9cJhFKrTjyEXbCTkasu6hjqei6Si6wx+POX0XhkLR9U8zoO
A17Hh9J+XfaSkwDAlM2uasPV1KiTX2ebZQsuD9uzpHtS6k5+42B8w1C/ZQXvwNp3//r/g90eo7e6
aIov7Xvw9ge8938TwrvMuv4c4b19iXGKbdqXH2Hh5S/9AfEq+YGNA1YLWIuUgL0cO39AvLb6YAnD
+gOnFUJabK1vEK8wPujCNAW8HlT/7K+8528Qr2V/sBWwszIdhUmvLe3/BOL9MbXUGL9Ry0Xku12N
EUuYpcFk76zcemkrY82iPQSM02uF/5bU4um7d/Jt7XyfUX4dmf9rw/51nXd1X1yFFrX46O4ILMVV
gEfQuWqd6c42ZB9caKawH9O2ZVqs7Ocwuei12bhDb+rJNVuIe0Wnb42RJY15K8UZJm39avKlcRfa
abAzLDHeWplVbQdZY2lRVt2prEV3DBmF2lVJNF3yXUqcD9LhdyOY/NYSY/7hkd5n43WYOZXD594Z
RvBZlI7eMHTVaNaG6jA/q7Bcl2vM7BAx7KfZOlQqKx9wCLXXZFXqqtLbgB55WnUPtRXkApOVKI7f
FkuBclci9DAwgLOYFERqzHsI3JNQ3qTNQT4h5qz1iMTHjnnhmnp4mvvQLT00U138ngqj7Th6k3yb
ZSoE1ymt8HIoervwYAbqV7FJuMB7Iv3MvMx0I0RbSk9GNt+izRQKxLVtbkGoheM1tKUuNTmhEyNV
E0DZzJzpucuqbPaaYFTTBlscLd7DHayOZpE32SYKZ/eq1gwBUdKnQGjhdn5Eny66n3CzQ/fBmFFF
DA15nzkAQJ7ZLqAro97d/dRiVxGj+DyuGJVOIwZnJ7j8bp+q51AWxrWwG/cpN0RbYxDSgFrWsTi6
aQ+4OKa22jlouuzmbEx8L557be2GtYg3jZPj7TQHwXhVuzFS2FZf+yAxfkWXQqvH+OjbEh31fMbw
xzSDU9G42RFaIM5IfjKz+rLBPKfBHr0g6tZsU1CUy4nOONBijdNZNLrBq9XqOame3mrzZcxoX3yA
Wimf0qxu9q3V+xd1gAJ+ouvBmWOY6XleasWRdmJw34oo/cI4V4iZkNnTvIC6+jZIHt0Lpnm6Kkq0
41Z5EjR4ITAosFa6Fj9X9ui8aqzAa0eBF9uaXVzauVNchkJQCPk2B7g312I4xxCnPpZFhf1SjFX6
KtMDcREP/JNW2u0xBTh/jqKc8bQ2jPFmKKPx2ubFUkdrDeI9hRseRZRZT33bJrdWUxvb2Y/9TYu5
0mUhW4Eiu0ZqienI+GjIOTrPoE1D36+tN4ltRuNhbAEu7MYovNWuD8YdT6/AcXhMhqzys7GcpoNT
y/QyKEz3sfDjDBcL3dyiWAwOqgf1trDt9qINSgBrN7SPus/y8MyomxsMBmLnxogNzAmq0FjXE3Wn
1mfyyhrxSMIXwqmuSm0w3qDplzdZEBb4STfxVALURaCicRdOxkUXOjiDzVNrFKuuCRw4ml3h79zG
b3HzbHPtrTCYuNNkKS90EZgrZ6D8GNLRv+Cv269pUGurNo4B3hsdfX7+o+Y5pkSajRHD8tnKjPoy
CuvsSYftFa79sCrfajLqEuPLtP7YVyI4M42k2muNAvcxJz+47ERHSRsNvLxqGb3SwvyKyS1+E1jZ
XhlOMmQeTlEwusZYQfPWnPyT23XTlaaUu0fgOlkXc1DcFZMw9hif1I+tjKJNZmAhTIjPLpEQnXdT
nVtH5Y72xoDWMxJ1eoMNlJZDtnarsjq3/VkicN0yqmolNfVNYu1Gt4iPpalVz2ZW29ftQDeB1L+P
LgyGzDb13FDp69V4mrqxuw/wZfnkM3O/9WOjux+dZHwOMHZ77qeyPGNnaCyfwqcH5RgfVZagm6dV
vY0F/Ygnd1XR2xidxkjWUNPDtSwBURXcrXHTZWn1WESttQv5eBs98uvHuCjznd/27mNvWYkCre/i
HqZVEO+x/Rw3hlHQ8xsxkYk8dDqTvQM1/t5dLA+QW8HKIy9d7BPqLOr2apDFvlastll1Bckb4W4T
hm26k2Ub3UX+InnfZVl0Wwj6GJuyMCwAXFXOFxokfNsb5MTUvzXZxgQ5euxSrMGq+Ai9BisKf07t
T2MdtbsuM/WOvFVmtQfBJLoJICd9GXJR77UBW1IvtSnAJpGDrWBe7uUZkBM9TxeHt1qthKsVKRl3
M9y6s9O+0BOwLkvNwXurjWpCil7cDr6qtsXoprclIRv0MKLjEfrO26TF4nOax/pO6bPc5EB/h6ln
ejLP0uZpdnRmB0SH70iVj2+Fbuk3ST6xTmYz4DQXZvFo4wF0FeCGfPAD/B8hXRJwayekypRjZZxn
wmj3M9Tdta1nFrtKC+5pK1m7up/0Mz+L4S5FEX0MfYzzvZU4kk9R5a2+z5EyWVzvJp2mme6+Imxt
vSjfqj82YqBozAdrnyFlFq+xOPeHLfmXuAijXH1JepwWrNSWZ1Q05Rnsq4gWUAGmPmtx8GQGQwcx
05a3blNxUvaEWa+zAU2HtobP48eypQdDP6zCny9hlGCMr0Olml1I1wgHlxCJX121BznQfPBw8/Bv
mjo2XNo9zKK3apy/cGxAJYxmLbzslVFwhPZxsTOxIdmlaYTJX+LavRcJhSGZr2OC1cVzsc1tnSXl
z/2pKIoM/5oMMm+j4TUXIlD6mSSyPEtt1pqqdDzeSiDoh6zFU2nxFHgY6j57NCWOa3qgYRCSpzN3
JFqQwjwen+KaeAcSFdKcKwYG3FcGnjqtF1npcJ+ajJ/VONH6Xu6ocWuGWB6EUxEegkIZXibt8cKK
K4bt3DnZ56YfvI6Ml93PoU7HZfSnM18E/moc9HLfzLnz2SwH/zgkYgDek+FFOMvmJYubbqW5QfMa
N4tbXlkyUaJpGE8adFBuqjqKb9JYoE1fZOBzep/04OiRPGJMBjzYgaOHuEG9zTKNaf1rfXuOnio3
ZqGQHzfQzpEASCbcdXhEq5W0eXTMnIpRoZApzOqtjf3pkQ63eJ2sKGHYpY9OTZ3r4NB2c2MHTliv
U9MEdlJ5sdEaTG0MXglyXIlWeGUhom00TcO+0zp1Y6HX1HfY+tVGP2xIzdxd4I7G3h7gxMei666k
piBDNozG28Xs3gg7SY5R0dePeW9M20bV/SEylX7mjkIdohRnljYp7XtbOjM2dY4f7gFWaD1JZh83
GCMscz7KwOkP9cNnvCLnXe4PhReYY3eRB7jaLO0HSuC6bi+0NIl2ZdonNnOSdWh5g5G6J7v1u+dO
YJ7Xd5O1Rm8C3ppdVuMx9CfE23zpbhMDNHhld3M2AbY7g+2Vtu2fTAaRrnEQREygD6IIqciy35vF
rLAYMLQUk7xK7JspKZRHweE/CoftiAeseJkWBaIyTq2dOagFyI3mgylo9iH3G+1TZ6oacjGzfTDk
0l8L0Kq6F8qon2IOsJvahq7QlqR4U9iDCtfTfHC6QXGO2iYAdGu6F2I0M+4oacIXB1+nZNtLJzi0
tsyZGgEVkBs9kJG5zuiOXYo2G8svGSpkr8J0moeZ6LUZSe9Asl0pn4J+zl+SKnQUNUNe7IJWa17K
uA0fldWpdahNyaZ13Y6kvhsvjFKKrT5lFsyOsZ/W0h7C2xHPRE9LmvjMyIN2axh988QZlNBUC3pv
ipgUxO4Ze9IWE1InX0yuGetfYTgY038v1LXRYs+0csDnZlKJsr9ILFE8p5qlXcRZjIemqFovLnHe
rLCvuez45IrglpSn0UbbsI9bY1/1feflWjzf2mPqr/A9KLZKi61N7M7tvqzwM6zNCijecelkMr44
+y8Z/Rsak6aI3nAhNU+cmc3Kyeb5RmPjqVU/2u3XcZD2pCAIIECQ1fEJZqdenKW0EsxtXczjnZ2V
IIGN2dPM9i19uBvxyuMEt6v0VHYV1MwBK76T8tPyLW1rnAmkpjU3PX26m8I3LMRCLNN+yjQUk/W5
HjeVo/yXUss5VWz6YofMV86jHoUwAjhqdU8xpbsp7T7Alyh02u7MlINAXnYYtwme2/AraMK1m1GE
2YtCNLdC0CNpkq2WpN2F8oPirDXi4rZO03Qd96l7XiMIhpNmoA2Hport7Ti61UelDZq/SoYo2Ctt
QbSn/pqiyNxkrmtse8tgEVpzGkZMRHXmI75ZWbDS1OhrZxQPwUUwRebeqYwS4QPpnPVz5+ueUSvY
BtPSuV2NMz06b3CF1XvWyOxV2w8cp4VRlJc+wGrgMSVLyjfMPrikkWrObWtbGVLpyYRfR61yF6u8
cnQmHBZG5ePpVkQ4phElYTzUPdYgWtUEEYqUc594XeuLXZ1XLW6TgRvdZFWn7w2jse7MKG1vpziJ
DxoZ761UZXmY06SFz9JXuelZdgqleS4FsrpdTga2TJxBjFkNico3Jv6A56XIQ1Q5mJPw26R/UfAQ
LiKN3kiUZfYJ8ffqnPSQVmvYtN1xlhbOV05mMh03To+hbol9j6AmToxhdso7p72ISmE9DFVhX6ML
1lur1qUx4LZDQPOEsmtxJi32dhaTy3VStNtCMy1U2P0IvfJ5Gj/mua22UgMuCJw8vCjGsLsQcx4A
ZCr1pHRRnVUdA46exmjs9WzbqPD04bCKpbBeqlwWcj23xnDMU9M/VqVs1jaJNMhj2GgffbPQdc8K
dZN31xYaHqB+/txacspOSYyx1rGmCC09l14sblZdvFNjgJtqZGa2p7s9XLgwakaLiUEj6K5bipzq
mIdONe1GskDbs/W468DeY/c1aMIS3h3Ey9suiAta6EETX+rJQO6GbPBlBWS0mkOSPq/SRPmlC5P0
DnkMDbUrY0y2BmfTXV+Y8CbKmL6eg3jpdbjoPaNyYRz7sJaLKXFoPvrlK0XtnZW72ee6prO1WI+O
a8cNkIuYyXev46oVXxAOMQ3PlmY2Ubgp8pom6E/oJl5mTqzWUtbWJ9ZEZ4D+W9OZMsriiQCrMTWK
1ywehX5xhflhf41bOOhp1uNZGLWm+mLN2EM3ttWtLI2Jx6ZSwWWR+c3akFF6Ise2X6qijo90wRKA
BMrkO4Ze5XbUMaPeZUNqPWSBXQzbih45HlI1qkdeFgXBTczY5rWBv9j1MAcjUTdtSK3jxsetD3FO
/6myajxhQiztLS8IwggNqVkIakby7doz5NQ81xlqgStOgYRmVxMEcFTq1nmsqYKujBiP7E1Fr5s4
6I9AVgnv9omtADklQoej4NvEZkndZGLxA4dHbmwxJ5c43mJBGmXbqGtkvIJ9RkMsCMqDxbTplsOP
RFvONLZhHQzPyHrM2yzF+7GfW7xTIU4UQMugOE9ZpTEK2k8RFJieyaSszOLYqwrBiJWK1HxH0LI+
ghg151rgdudzpfmb3B0xtIzgbmyNNNEuHbgq+1SbnTsyq+Fa4Z5JOBKB3tBdlPFN3Gg+wxPY/cEw
6AudolNo8J7MUGVPBqF6n41pdkxSDY6nlcoHCg9MPYIsWvhPhdU8NBpkWxAaRcfDqOEayTRwGTj0
AcVrMcYn+nHSwbky9G+KOOZYGYeSIcAE+8FhFztpcTbq9JqtEBJaXAYdUWnML4MplQeK4uAN6oe4
5AScjA2vcNwWBNb0zA50F+JEFb4ayCOzNABiMdukxBy9Jqlwm5WMYV0l+ZAcg1T1m06Y+n4Msu7G
NhfnvWLyURR3RsZ2WXvcbJfK9jRlAhZhojgI0P8Zzyh0ihvbieY16QTrLSOE2xGRkKAx4w6Q5/cS
g4P1PEdqg8x0c8zqvMGvtBw6jMvTNj1OoIbUsUm/TXQQFj6x316WgxbczHHfnCXCVQcZNORQeH0i
/9ekQXIqC5yTujJwPw9W27VemxvFNvNNIhBhU39ugS82M8oz/DJt21Ifp20oNWhnTd9+cnSqdM56
H49kv1Tuc2rY0141ABGxDUNK48S8VZpt9c8G7Bq2fpE7K1Oa7ksaJ77aVug0l8tZANfMr1RPL3ou
ynibTpDYPNfEi3IdiS5CBb7CppwHtceDQ1+53eqamhV29mbakWVVUw83yeAJ4rrnGuTq0vfqEc4Y
pZm7G3SdNuQIUyWHf9bJe6QBrBe8RcyPLWRR0NIi5xBxLRA3QytitWmbOnzAW3fhH8als6IAC46I
M5aXBSakuAlnTe8CcM4CJV3dtFzPUegerthOw9qMpv52jvyCgNKYpxkRFZrWdruvHB/zW0217BNB
U3OGArFSXPqyrmT7jHR1exmH4wSNN3Kjx9bq5FYY6fjC2T/tqh7MIIworIqEALI0vO6EyBWGwupJ
K9sCk6FOriPb7DDUjlJoMkV56ORMZafPg0fnuT0qvP8SgkrKiEiaZsWXaQCG2LFnqsEzkQyGFEcC
uSjxtPOFbjdLnHRs7TLLBv+QCOGeRsuPmaRoBuM461Ji+1uN44MdFZ2zp+6ZbytGNVel02V3jayc
tVtq8Cub1L8ZApntq9RN10HUYn0jU2xUZ8eNt7rbRbf4JUk6sf1whaaUvi1qrTvAeOtHfORHCyRc
r+AjUZFou9GosXwbMrNeizxANrjU7JiB07wbvaTPJzpcYVADrbE0lkPUsDmPfMXrzm2tfdR93L23
TerC6ISTNVMMDT3Ay+xz0PDqtDNhTf6ZC2Z6mODt7ea6jgDujPgLrPMROrDKy4e4w3s7whWMaJNH
1ZlfS1JKRCcObVyX+4lElole3Vh1POwn2XJsR6lZ7QpXHz8J1fln5GDpp7aqk1u83KyPs5rijzI0
s7swDdJzs4fFLOdZbA3StEOjSutTUAfGYxtYeIT5emA1nOpdv5Naj9XvJOPpIhWQw3DjlGSLRdQj
m6gTe/F+lrfoQShEx0X+Fkq9XPfIM93wnNa5O4T2nT0AZzYibPbd7ICL9pMpjo3SLXxBh6DyCrOC
2eU4JrEpNOq3iGALSxOpwPUQIifnWaIl8ExkR9vRHBJ/I/06veb23M9wKbtDqori1vZRzS3dqji6
+RCz7vGXWglECmC/C43BUBNb7XiEBBvk851pD+q2GATKHXblcxpOdUN+U6u2OaEjpF4L5ZbHQCl0
KByO9VAHFDYRiTnHxgmZLBQQAgQwapeUJszPM002pyGqDBimmJTM1mQeVFQ6bzhAIw7kRoF5ZY9t
jSZunFns47BeIQdnbhpDy970sS93RZM3axFX4zUJKLbpSZqushBVCp2ydN2VrgUzdNZxCWx7a9uw
osCwkwBHTcitm1mpBFZ9pKoln6HWMaLK2lRumZ11ET5bBmvhPp0G9anBOg3VRWM4uUNk72Tg67dM
hySXY9YbW9m5ZeyRGNd4WlfdI8TcCo9gobIzTSbIQVoEVmUZ4zqXqX2DW3IImTgfL1r8rC+iJpY3
DXJJ61kl+VlnpjGmMOF8n7VmsW9H2IuO0eo3fhFBRqEH1+qrfB6HozZK2n+94fjOKsWT5QEtzjza
gIeZxLvKvtNzbXijSO8FfagA2yxUph3yoDpLU6+olXNq3cJyvAoUBsqc1jfP+MOSzRdxHa2R+IBh
L2lp+aiwRoK0p8+cDSnoAM866zfJ2PovZLQAcQE1w6NFM42+VdWLdY5r9FODb/1hrqt0xxFd8Cct
66LJQ3VbOW55V0pnoSW4yVU86MxUAGhmN2WUFHttLKEPp70tH6raFvWqDaZQnps1m2fVl/RwtoCv
OgMH6SQ8hnNQDvna9Pyf7pj/L+qF/7IT/l/5J+ZPX76fdPqzCW58UI5uMbKkk5NIUAX6zd/mnD6Q
XkG5coVyscNwFpnh/26Cmx/AuxQzUvS/LdtaeurfmuDC/CAsqS8/ZPDfDZrq/8GckyGWNvRfvVyF
uSWe3fhmK8awDB3/hx/5JKZLn0PUzEJW2gWISXHM/dlcIWoudkXIiJHR9CBiUV4wLwJgjSg5uG5z
UFofXfuztoNP3O7jxtxgE38Q0inwty4vYtqeXl3aCE+lDC+gsxQEwbmj4ZigD93WDZhBEgPG9CVt
OHQDCHjSBJCqRb8K5Hz8GjODuWIoQrgAGWP/lun1M43MV3c+xZW877XpGmmYfqdgPG1SF8TOifb1
QNzQRbI345M/UEqkuFJ5hRz1azw7P9VG9KwJc5fbAjY4KOBQM+cwXAwx8kDxtW6H1rYIxXXftQE5
XH1uOKgUVKI4DJgClrbRneYh/uzTHqkYiPAKyIeytAqvh22FJ7nYZOTJq1ob9BV9/HJlmkWLmag5
rGk1M0rRqY3vjDusTF8xK9F2gs7dHuTiJs0/6XRpQHWj1VAw1+IOI2MItnY+NePOT+/SUtdP8Mij
bWagBu7Lbl7pn/BSz1ezQBMZFVCayMwXhJ2/xnXtvKYjTduMZg7aDBMzMZtUoBjqNwfeSbJqhzrY
RMq6j5zbupH+uuR1LbNeO07tVRXpxY07F1fGnRHVX/xEe2D4WtAKW4r4aexWINRfOr+GMTgVZ7Wr
ARl0Y7SqTIlogRr2bmGm+3juDA92lVeCjR3m3sn/0En4nw40//eoORZ0ll9Rc6LhHS1n+QvfJi9N
8wPUMYnFKPQxAy7NnxHJkB9c0yYiWaalLKLPnxHJtD9YjuUSjr4FJMLYt4hk6h+kw8wfUc4xHIuJ
iv8kIv0TLQc59IUR9L10SQaF2rAjxq2Ga9/cRTtS4fEl+/jdW/gHMg5h87tg9wcXZ/nxd1ycMfJd
P/LT9Dim25ABsxaTRyjlXvSG88GvL/EjP+/PS7w3IRD5ME4+DcSj1l5r2kPb/8alxfgxUP/1w8sz
fUfqrOHtitji3tEU1qwV4wlpiOf8RtVb+lYMrzv5b8jOP73U8m2+u1RaRYEoMTc9wiYv5g3qMQCz
4atl7CJAPMGY4W9e1ldp7L9On78e6t0s+1hFUnMGHqqOvPG2v8oSYGfPvmyfm8v+uXn9d99koT1/
9zwmCTt9D55nAiiz8pNW/Ub12DD/eUG99x7IjFiZVpmzWr8kMy3FVXQOZG3dmGKTRqv6EH7u9r9+
hmXS4Z/e1Due5ejUS1OcKzG6OTtn3cl+Mm9r/Wx+kb9hqv3jmDy7w1we8rvXlFQa2zrmEsHL+Ja/
JV8AN6+1m0iuWmPnvLVH4zdX+tmzvNvjWjHgE4lY9DGBz3Rf32o3+iVYurYr/oWo1fIk7/Y5lKki
D5cnCSWIVHw96L8JID97R+8NCHy3Key0KdIjP1ycLAo4uaYF3ZVe/WW6pXsby7X/8Dsl9mUb/MNH
f+9HUOhgjhC6kuMcXfjM+/ZFvcLlixbIza9X1bID/ukC73Y6856y96MoPeq0sndBXxTQwwL9YKda
s/p3l3i3xbOwsXwlQi4BRly7zzDtXBpJ/+7H3+1sCm4mAkLuX7mXiX/RMFFGhu79+sd/Fge/jvR9
tyEgNNmiwSPnmL9pKcrdXup46YP5pq79x/nfiG2wVt+PzYQxikL1nBDX3/pb47X84j+6//Iw+hq2
vnuA1mpp51n0X9rJlpSdaPxM6W8OpJ8cdF9D+ne/radRklgtv526b8l8Mv3bX7/1n635d3vXijtI
EeBEx3gILG9yGZegCnIZFM9abx5/Nz7yk1TgvcmBS4MhdwJWjgtt6ZagDbFH1ZBFaJT8ZnH+7BLv
Tuy8mrVMA0ohFVg1xXm+1a9cjF5e2t98gXejpX+enu8tD3qA7lBfdm8nvexEn/5Ku2F013q2VsGT
s1/5G/E7I7qfhOy/mR1odR6or4Hii9hoJ2iOX8qju552v/7oP8n63tsZtP5//3zHz8/7+J6p8utf
//RP1ukiFfL9qeZnIqnkyCauDPFWlhzVdbz99U//ZKm+9w2YgmgalmbcseZQltptI9Kt487kTL/z
y/rZzb87ks02a40Jkdxj1dDicITXGJtf3/vPTrL3Uy10SM0pVXNyDDVowyYchb1duaBNTe5u5FQZ
2zyDFWe3SGWksG82WBB251FnZgekw4qDkc/+7+7ln3NbQ717TLvrirQe5vjoTKvkpN9RUtfVSrse
74gA/2qJGepd0oHNQN6E6aAu8lH8P86+a7dxJNr2iwgwh1dGkaKyLdv9Qthumzlnfv1Z9MG5V10j
ioAxwDwYaJYq7dq1awWDjQEZARJkVDm6NmK/uXBVEq105/5ihqj0vytOAbC5qNhRcj0FAMcy3k9x
8ZUMiTUp0wZk4JWFvRReiGaACc8brpjXBhjW0IB+9Z+FCtou6ri2+uZT9L/ZATR1/u1IiymeAlGJ
dzIKPHVS2WX0HgBz9XgF3v/9DGnK0CZ8BXAKvj4UoQWFY3g/eNR3Lb9Pg6hjea5E4YU7BqPM03Rz
UEGqJ5FLgI13RatJCtxgAFoAlExtP71X1N6HCaoZKzN/PyCA6/9vU5IXFG1GMekujwLIHCQh9DzC
TAd6XZta9rcDN0/XTYeyqK85FjrFO37nC2orGy0KNke6NPhcfzw198MONAD+bYFv2q7rMrTQNteg
idV+WHH/XJwM7t8vZ2KPihWPL48nsB/AphC/0gKiGoBd4xUJctBatSYiv7R6iaACOF3twVkdiRXb
gML4TonbRl7px9IAEcFkikqqjCQcJk1fqlP6LY2/UKgHcVMhNrXEjEGVxmm6k1LgTYYdW/VQ+HaU
7unxzC6sUFJZv2WCqQMQDTNbodQ7ORW7CQE3r9m1mLHUAJH0BAxuqcDzxbtmwDtaxVRaAdkaCtg3
yINcH3di4dqN0tW/q4hjEGBlsNJ2LFikCWJeMJ4ZKmvPEsAqWpNDJXzylXFTA6xvtDhajBbma2Bj
ytSG8bt+RaV1YRVIxDYpUwrWUlUa7UTYMT93TdC581XHftzLhfVLOggUYQj3QTwh7abS90FharxQ
Lxk8GEcImP5KEL6f10F3/d+RzKBJGU1BGe8iVhdTnRb0ASaQqJIMetmqUrHSzEJfSI62EHR50M/J
RsNe/dKVQrvjVyZh6dPEJExJB5ZLT0U7H1BZSjn13N+8vTyegoWTXCaiVZDIDdAMWb5rPJQL24bh
Lb7pU8unlDc6AmasgDnAyjm11A8iXDVxlRZAiuY7uh69j0wOaMSAxj8IoLGvNLFwoQUd89/ZHvH+
2Y0JFixoEFUFsKdWK1rKq42otpTjAfSxZgq+tK6IOCZwEey4J7TUJVrWWdVfQGmjCfB+FY8D3dfj
6VkYMonIT4qSDooUz7w7EUhFCGWl4AIJ7UoNaaEHpHI9YIGxXAJRuYOORwZaEBQ7IoirGSMgOLwa
rHRhqRUikvWSAD2ADq2kVwEUlEgVRt0DFxWvOSIwNL/bfqSifQLlKT6BPe1O9vYJBOs4B2Dyx3Ow
tKbmV4TbbMRjAeWJ/CbaCQlwu/UpCa/SsKVGvGvXr748wYMu1rh85eBdmHJS7z1IPX/qknB0eRZI
S65Qu75V5fH7cWeWvk4cXsXIQVBM4iaX7et9B2BIxbNXCe+Tjz+/kPGKxGTLErClVckOrs84MQwX
fED9gKbc5oEhTvrjNpa6QAT0qu59kM6YwQ2gVl9fQulz8r8ef3rp589N3uSdIt8OfkTh00oDMqXW
sQYed7OzzGvQonzcxMKJ+qPGedMElE7kic0xQl38JynseFiLR0sfJiI5nQ4AI2b48AAyWxNfmvHp
8S+ex/XOHYlUam+Fjkm9eVDERIda2sjoUCHPhpXxWPo6EbCBMhQjevBHcEl2cWyxA+oLFrTDHv/2
pbVCBOksHQdfAS7ShcKYVx/81qmiz199mlRlhy0p1zUDeFOjBB5xPG7jOt0A7LKSJi/8clKGPc28
HMy8Dp9vXQo5Zky9KcPr7346sUs7CKZSUzyzW6DLhpIgXG/8/vq7bxO7s+48Ph84/G65qtUyBq9c
xh2uWtn7C+mKQGxQ0AOBKIRCqdv1oK3xtPKnkVKLKZSDMBUmF685Sy/FfFKFnavyYGInkM/EkYXA
GIDIIEWIB58WtpB7dEE/3XthiYozhK9ZvlozLF/qH7GJZamtgC0NRpcG9VPkQCXg9diP1dx7puI1
b4SFwhgjsP+GubAC3Q/6kaMbcGCRAeMILvIIP8oJCAp9CjJp500y5YpFEO+9MfDdTGpHTQ6hYZWj
jgn8QzysLHNuIeQKxP6XpFTOxaAdXfCXKHuKK0jJieEwfJSlzO/6zB//VKgsQDILpTpaCqO3jJ58
Aw/ooc5XcI2HoHFpQiYFanMyO+rJ6A+bIAGteegmWW+ABXvrS9CT2SASDmkQT7oXF7VW8DkNqArI
e5PQ+06CbHSL+DmYHCiQO7/M5DdQCsWZKg/uZciJvh5OiuQmVMh/M1xVgR8DlOJZKqP8+/HWWQiF
pOCN4mVCkFMJ56Zc32t+0LHa2PjVLhliapN3/Jrf4lJoIYIiR4+gzyfAJEu5YE30O9CUIJKuhMWl
myspnUFNY0yLkJJ2Swb4357X+PEZnD0IWwAqSr/BzcZsPagyVmoCxcB21dNoXjB3jilSt2wcgEKi
KJl2y/EQAmEl8K9wLdUUZpZjPRWi3VF/Z1UdflxJ1Jil+SLCaEErhQIgMO3ivRIkpif5hJ3qucoJ
sHqXcSgrM9ID9eSt5aFLPSRCKxgZbArDNtqFGu01OuZXTi82EHuY3uNDYT1egz/v+veGkYiwMSMq
Ra2UrOvnFf+XA4XdKLDcQVWbrwiV0kHgt24sHH2yWkUDcLgBxzheVbbgO/S5VtJipYI3Bke0OoVW
8xSHZsD1sRkCeW+AhQgXVJGBPKMAZcMAZoVnvgd/xvXkiFsDXSzEFBLpNxVNMcR0SbuD254T07ch
xXT8ZUpBSu3HfARiEMDcbqvsk+itqT6V6Ph48Jmfd617o09Ew76H4fUEnQlXbqj4JBcdY8CgAMhz
v8t0RQA0Wo+DQHTYDvDkNg8/JdmXNmXu1Zuk8TO9aqEFCsUU1kq4Md6LAYgHsiAaJVfSast0Jdza
oUjot3JmdCEz6QwFDmddgEZc1DFIFlKg6HJXJCZ8TRQnGYJSa+Kw1cB3kizQnVor6nNpU8VcCPXM
sTBhg8SdcDR4L3HnsXYQDdGfCCrFWp/E3vMwllAPg5SoOJ0mCnyBCTIhBhUOPhgXEegETYItw0Ks
GQhifkOB7WVCCR1a7xVCL9CSkabkEHWkR9a3iqivNC9oUhsQZt+UQbXepblXqOD2jM8Au8dbkZeK
iwL6oBoOVf4aFBNAiWAHqkLe1l9tH9Zw/+NTq8KbtApYMcDXgZ9xG8hr1DgIB9YAQaVwRZDKDMj+
CCbcjimIOUB9q/BLwQjyQnRkJgR2kM4nfaxGvBX6Yb9FCkDDLUmBfrqAKAChCkabvBbI8VGatIqP
+fcIWjF7OgBYUArlzpZEOTGaoRhAa2qHJ5CuRg3Gl6HGTABQNw3lOU3ac/oURb8xB0Xp9Qche3P3
8JArKS38dd0Rr/EQ2ewl6NAIhennAP2X0Lp9vIwJ5bT/e7VlfnQ0b9phEEMY8MtGF3wYPd4eOpNy
Rw0svH28g9yQWasg3NiQlNR6gzZwR1Rpc9D2pa5Yyqk0L5CItkfjUmny3oHsitpuKfPxT1s4+n6y
kJtfVjd1jgOKwm0DbgOc8qf2e+BP7d99nDgPZLrN2qhGtyegZqDrpIAAAz0L7XdfJ6J/RkkickMQ
RUaahs199yFH/r4e09/dlDgi7kPmA1YoVTK6MlSsBjb9Bn52D8T+Sp5HKDf+/zUxX1tvRl6RQTlu
J39yZSuEibtK75Its4m3bahlR2bTGNO7/ImI/Sy+NLv+wrr15nfjRqTUfUUpshLXk5uINUTlwTjw
T2mycpNaygE4IpUGDajFc0A1uaMDxocJQVGD0vDEgw4xxjf1F4efk62sgB9w153TgUSOdr6QwHQH
iZtoQVz2mtmVW2u5Vmy8i/KcbToHqvmARECw06DsaKXVpYSOhJTWLZU2dYtWZcvfQFVEBVNLUyxW
h5CzubYxlwaSRJWGNBeWQ9xBXGfrOex39sS4oSNpo5nsqw1zyp+yWL1Ez4/XxNL1bmYd3K5GX6ah
UYWj1h1CsK6pN1jyTfWRrfYFfGNpqjYHX9YldiVzW4g6LBEY/KyLK9i+TG7DRiblsQdoF7mw913J
2Rby0B9dvputFVYwZpBKrMEJlEQjk4cGFZpItIuoGKBEk40rl++FtOpHW/emnXqQ+yAKsIXzQLGi
0QeC4QJnAjUEo5JmD9maoODSEyqJOUUsyjOvyzFesJsxa96rLSoa8bAdpZDeahVx2wUtTAzqwreU
MPFeipD2LQmyVudfrQ+afLnH4Zv0LMSWXe7gPRd6+85sxrcc4kz7NQjFTz33v5sZUh//LkF2hNXu
VPmsO5mKyW1ip1QhgqB2KjQ1LEp9kl1Zh06LIzq1FpiKFfgqTEj0whSdQIf7gBrrngqq/CbeTPO/
0kGRVHud0UINtizqO2cUWmPBzEZTDj1O0sQCdMKFHBFSHks2FDux2k27DQzZTIw1ON5d90ykGDPT
53ZjhUqfMdnMd201f0Nr1LY3CjszocKgiXpuB++MBoykVmm9urIql1Y/GYHhetFNQgTOa/05QXg6
TzncKl/zYLg8Xgw/sfy/MwXC8799UvoOaL1MHl2oIv+hDfnts7Z73QYv+mqmjrQF8Vkt1MGQN5l6
pNE7Vv9kMPaS3n7EH5Em/X38QxajFnFxL30a2MEIP2QyQVmm3luzMyBE/SIi3P+uCRL9K3ZFo9Ce
NLo1C43kp078E4EsAxtlqJWqdHpKikvX8+rj1ualfmdgSfBv1EHWchAEDGz7PuV2DkOBTjhA0g2v
dGvPvwuxlxT8hiwkD6o/krK+dftghKnInvfW3N2WlsbPaXYTEjMpU2Bkih5UJnjKRqQJKuyEVJh9
qJPe6J0O6QGNUj0dAg2abyeqaIu6FduhNmmwpNA8tdGSlWNgqafz329+CzgtdJaMw+SGvvw0prgH
ybQepvxauWOh/EBihXPGk5lZvMdNo8kZWmg6wgQlwWUYlh65IXSQdqQBtAC1+wrBvk+RElZyx4Ud
/lPGvOlYDDG82A/QsIjAP3zl2YEJd4X39XgRLlU8fvKem8+zijhNaSeiGurWRuP253pXWj0sE7eQ
ntsoO/G1PEYb6A9prcpaeMXUIRliMmt3/oX30Z9D8KZ5CJAoOdRJUPI9iU70JluJFe0Ym9FjByad
B6hrzLwB5ZT+5bfj75L9nwBz02apdGACK8zoNqGbBidoPWo1663s6qWEkQQeV70CJbQcJ5u3oy6Z
/RHpx/Gz0xgtM/yVoE8ol/+/6wRNJHDhhBL0NLfRa7zV6IpaavMJKKoAWWnI81Uk3s+PF8jSJidB
yFTA1FJMIxkQcC+FoJF1ZUx/0xqo/GuBFuN0To1J/WIwSbVeGLJaWKAf6s+DUViMVtuBunIS/QTG
OwGTxCgXKKvlUFFgXOYwub0hWrxWHEqN0WEBbNe6r/W2dIIo6i5aA2Av5HwkbBnwraKp5hYrPT2P
3xMqjoUR6EdRZbRSb/VUj7AtwMpca3AhypBg5rCERmkHno4Lf6LmabjAgvuF+hIVldnFFNKYx3O6
dJUigc1SRUGfqUMzkQ3JhMHNt4k1mJ3N6fUu5NXEhGCTokmOb49HxkgGLf1YaXlpRIl8BW6PlJgO
aBmWDUbqKCZr5FZiFiZssK0JmR18v86jDSUEvXQbLdg1Fr0VjqP1B2CclSW9EHNIZDQLpZEE0ggM
KhVfYXsYRKh0w7nMO0iR1Y2bnGpXLo/z2XNvwRIZS44yHsT70FARPovQ2sz7bUevel/dXysgmP97
4vmxKMUD72GtKO90/SV3vtHDy0Oejp6wS5UPBrJhHcQQBRT7VmZvnqX/dogm8a8QSatifh65CiGg
c1ujtSbsiNiiUcnydGVX7cMj/1ppYGZZoiVrofm45Z+U4l7L8xDfxGxg2LO+mNAyBFbf+/Nk99+D
K23EC/2ZPwG8bE7X9pJ8PW7t/iKlSXgs5M5qOuDnBeJPqlKe2yaHdq7p5R8pF2hVu2Y0vxDRaIW8
L1AlB/FHNFQOmxTmdMnOY05SdYkYM4aSFa51eFlQaUgMJcl+9M8yaiyczTQ2DcvRaPXaMq/He4NL
bEqWpnM6n6NODSfMSodT4bm4cqnOGNEuXDmz7qcxtEJcI4okDORovvBJKWT4ivBPCHhdncM7A3rG
j6ftfkJNk9haRhkGn5+70aeXYriK1GWE/FLtbYNx7YJwP3SAl/TvMuRSvFJ2AppoNcFMDqXFmL0R
G+2zb7zg7mMNFvQyTcapt2trkVsYONJJpRnrSIaJFOM2kJ9UIQNvQo1Kp9XSqOzUSM+JXmu+WRui
Bp0wE5AmI0IwxRFVvbN6bnoqfRB2wxY15kHNdXplOhdSEAjf/TsSPZRF/jeINmapzqG7tnAtf4Kt
rErjGh7gFkCZfwPjV1NLwlgjhZUnBeL7bqxCewGJTmOsHYYL98r/+AsFbTiJTDF/W9nDuo/JoOVd
aWlnx6Oo1jwgVucYwvyPO7K0gPh/h62jimTK5pNXdAR32qLYbESbaSetXVPuHzk0iWhNuR+ZG3xf
tvB4okPL0wxRsOScCqzrWM+cwBBWlgBhDPZ/WSgtE2GD58Kpif73LKeNzMRz4xU6YQ6jTm5hhxsA
mQ3egjB4bNRXWCepw3fuQs7VTN3BaKwN6AE2q0sWa+JeavSbwPZNaWWjLg0zEW3Ynm5FFtRCVz4x
+hMsyg4e2liD8t71/JDxPkcc7L5Xj3I1HxCADlii83SGGywKw2ce/8OronmABO7B12QVqrx6bVwh
MqKtcVAWWIE0iYqlucLrhjkG5WpvQIDTyTVbOBmsnhiXtfH7KW/fORJIdKwo+14lzjcMeJnhWh9Z
rEWfBh1K1I1abXo91CQDRoQqPLFVHvf7WPt6e8bzrAnG91ZM1XLzeL8sHMUSEWbEjh1gnIbfAaHW
MPqou3cIRUL42fDEQpWy8+NWFsd0Dr436UWTKSPsqDGmygVa2BIU0/dQX4bztyq+0qjc+cf48Dum
PwQ6/m0r9oYsiueskCs7LQotGQrJ0KlM4avc1VCigbFZtuZO+lN5vDePRLzhW0WOsrmUG+4bm3cE
HSr5ruxAsxD/pU9wuLR4FYn+Mbb9J6jzbBVdWokPS4GVJDiwsDzvqvnk4sx4QxtfktUZikXZqwFo
IdiRtEKvknpWidEAOCL+PrxyZnku9NrJrHFT6JUN9dD35MhscVxcqZ14hDzv86B1V8WBUtfe12K9
N/2dZJV2flmLDQuRh6QhimmnpNWcqDJyr0nSAVqFs/Vv0x7Z+kOsYH0+rpyJS70nghCNVwKpaASk
xOBzMOC8SdCxlYSVg2opxpFIbE8SspSOROSmV6lVw327967lLjrEOO719qna1O7khDasZb7rDbsp
HNb0rVZvnmGkvFKoWRhLcQ4KN7tyGPoKagz4CTmYrLpQ1agzN+zrlIHCrci+hSuBlkL1Hm5y0fVx
JFjItkgItzJAeC5UZER28ZLU+wYP8N5fqFr+bs5EIs5ME2x6Bg6fh9kugBsybO2ee2aNm7WwIsT5
7zfjJQxN3UBVkHEp4SxXf2CJVEI35vHA/DxF3okkJHTblzKQ3WH34Aqf4ZndMzZnsjgY7Ah2Rkb2
xMH87UmArSIkwJ5RGcXjTIEqwr7EuW80u9yEsqoTrdREl66DInFx4sJomqgW49h/Q49jhyIG9xod
I2jtWkOlFt+cU5yrfXAS1w6IhXOIhIFLnZ9A8naeuE/qdXoSADLHS87fyCzeO0A4DrDEDCZ1tLlL
b/Mf5cvKoM/9uTfoRB4DMGoyhRCQcw/dJT838+arn5NDr6f29K04/iWzOnggbHMjBtUSga88FM/5
ytm78BJJi0SEaagoho3DPOUwyUAzO/9cmPGOv9CvoG8zK1tuYdWSUHKhy/Gs0/CMK0kfTBlrsfQJ
2trKsl36OBFCcrgsDCNsNF3ALoz4KVyZGG4+P+9MjEDkJclY85QE9yG3dSDriLUAAeUwBLk9AG1l
q5y7bWsxWxYaPtQuPFI6f6o+YQn+pzgh6QWZWzQFwKteGyfdVYfB8KD8udLjHzzTvZ9GxJgkE30o
geCnYcG4QQQZ+E3gAaIZXuE8e0z/lLyKw17rD/SL9yI5DehPxTW0hXPfb6ADBZ1LmAQVUL7Rwt3w
zV2TWi0c+aMQ9P4FjirsNjitwW6W0kwS0S50NQT3OI5xM1t5BeyOVgGOmTwL1umMsJmKDYUXXRQk
NxQAa8U5Q8mgUP03H4LlrTFuOaMu9bLBcT+CnSFpkh4euOPjvbd0wyVB8LD9CviyxukzGuFG1CYV
5nJaYsLfWxX1L06rD4ERmmuJ7gJEiBaIkEaNYS0PAIe6ELI3QtTTJjMw4bNkivqxUDkN8FFV0UUH
BvZGtlt7SlgoBdMkGr7sFTgk5GhWtCAAbIdGrtXq/G4HdWEteH9/pzeTMRnzBa1YSQyX9iQR1Co2
L4U+wQJt0rcMkjthGZjJ6vVo4QT/sRO+OQSlPiphdl8ibyk0xhQ12cYBDp+jM5zVt8qJ1btdZ6V6
tYYnZxZiNAn5LsSAZtq+Rsb3Cf3LotCpD/gfVpfGYVsL+rueNvXGKjVjIScigd5DD+ukekRrldnp
oxFvIkTkZtN9UAZvf0bn+cElsdgt9dSs1gcXJmyWC7zNKxLIakyFhCHt2fEJVgDXouW+Sghgpl15
KYNsL/Q1rHEDeOGWhp9M57SODL+C7Uo8niOJX2FsLswsTwQ2KGC3eRs2SHgnzoBOtlriXIJkoSqC
37qy6Ze6Ov/9ZvXwaR9AqqZlXLiLG/V+2DLb6OIDc8I4otlYka+N28x63NjSlieR2iGfw+Bjbqwz
c2fYVIfUKZ1IB0pq3227bWPken+QN5EROBD66bfRGltucc0SwWZqoDvu5ZhR3HcP+Xvp9M/+STKS
d/l1unZ/4pVjcmk02X9HcwK6uOfkDGUYtjcyBvWBHAWDfA2AMK+/OyfdDwL3ZrKGjqXYkiqQ7+Je
V0JQJrrIylVhnS5aU5VhlrpA5EAdNYgpE6CN6siBKAToJkpd/h/pnG0Gh/3k3uVG9fhVvOFCcyR4
WGyTRBjgXuSW/kmA5L3QhDrHrO3khayFBACLE9tRYjBvZGovAwrVdWtglqWnjFmG9HbjMPB8hA0u
xqnXqAOk+o1JBxPJTPA4O5qFFepvkuZrg7H2nrCQkP+Uy2/mvuijOiwpDJSici61D21ZpY7e+fHO
XPo4EQWg6j/23ojOcHjzVtSnRi3dNQrsUlnkJ6W8+eW8TLVCQuPjDQq04x4WiGq0GQwWp/vjX7/Y
ArG74VXnj+P880sD9wXVtyKTtQHpsOSV8fmRjLyz837AAjd9ANSlLtN5tnkLOGk3sQMt0WV90hTk
KSJwP7iKdSrMf7bFc7KJdfplLWFZ7ByRPYxIvWOGoefOead4MwfKEPXtYdevBK2lySd2PESRgLYZ
GMwPwwKu3SepCghVqeYSV5uemEG7XUiFV1rklc3vJoyE/8Kxpu9Lb8JFizOU/Am2bIDQQ015O0RO
sA1Wbs0LsYWE/Q4ZB58S2E+7XF8YRak4eSHbBeQPHvdiaVGQQN8yZmFQzGJmEhtV//7U2KnDvQyb
Vo/dyoAr22bUK01wkvcM2SRcOZ/WytVLufpPEetmPZYV9GLKeVHk18mN/3A6bDoSU9pNlneBCRzg
nrjP7BsrfFvTF1y6HJN44JguZHg7YTQ7GK71o6+PEM+lYNzLMCe2dPP4HCgveRpp3PT8eIAXFiYJ
DI4pBV5UA9KFdkzVIKDVnqOMODozZabDiVhV0mQlDVpaKUQA8Xq+69O5JQoK6D0FM2LxD4MH6cf9
WDiFSB1aNm2iuPXwdYn66LprJHErH15cBkRsSErQruS8xzKA35DRvUoH1onPDSC4sT2dgqt3afY1
vBTfc/NxVxYQv/TPtepm4Q3wCo/8Fi0OJn1tr+3ed7g9imC6YOQuDOZ07lMEECo70/qaMOfSYwWJ
Us3hnVHGfTSP3475EHY9OEKR6tvByYNwvwktfRevFSs12IVFR6JU4ZCOZ1AajY1GCU1AVTAEIIa+
1gprC2vhZyZvxg+mRbVMRQnqM4pnhhVtBjBmfzw3C4v4p3Z482lI0sZtXvv4NIT7E6VVlfiFG06P
P75wDftJF28+7on+QMsxRbtdC44eLKjw8AmfRfiRHddGfun3z0N204Tilb0MJV1QekHya8brCB/S
MF1LBRdy55+bwc3XGRaW1sJM5MTjzDN/rHbl6r1m6YgmMaWSEocUNc3fdqWz53YvuZub9If/vSpK
s3AVJGGjDOiCQVFi+KfDcPDeOxvc2+QoPvdn3+l7lbGGWIUeHxSJxI/HE740XkRWALteni4Z9AlF
7/47uXSOl2hr4u8LHycxo7xf0QPsdlCEObX74IqiD/X2+GcvbF8SKSr5sGagaXy5secU5pmxkk37
sar7tbB9SXCoJ8CrK0kV2mWzi8d9JvmaHu3C4iexnpHMJAFV4HfXxvCRbIPVe8p8FNzJXOm5wZt1
L0JMDPJyIePS1+CJ2zTITgajhvTzDrzVtXNoYXmSMM6xnkr4THYzyhH1YCD6Ibng/aWPUq3CHgOq
Cp+gFdQvvdM74lqjSzNNnNl5LbZSDQkzF07MBdzTIz3uyt1U9xeuqM+V12giXJV/20OWGMZaUUR4
eKHoBSQgFI4cyYTMwDZEcbTRqDd625waa1U/dml/kOd6pTCRkOGUCGx4kzxLW+l1sGOHLeCvhacm
CHcF2/KQ9BsZd9o1TbuFEE8TOz4o2ImHAgmSIJmCY3RjwrLd6Ponj5rUCkbBQyapTff0eJ/eXTFQ
Yp1/xM2yTEFz52ERh9kr9m1owlK5oDm17gb98fd/MuH/rHs0MC+bmwbwDiL3YIMgeQRSDFLVDmvF
qBh6T8W2dfFQp41GYDZOsBc3/abdUHqoKzoPCOea/cDdUIEfMM/tzQ/IUlhfQ9cFMQ5OZd2s7rGW
EP0wQO/1bR7Um0/naVcp8GNEbHYKoNEF8JJCp3nKjjC5txhHOIE4dqgBG4PNuUaDeCKaoR4ASwbo
1VXe1gaUEO21AvRSP4kAI1FcrRQw5HSTBEZiWI2xsJLQ3OdqYAjnJm/62cCaksvhCuhGLtiB5qCo
+VkyFSBvq21vDmrxhGQHV3DxOHz7b8N7eKgjrbrWx8dr6O4uRPNEhCnK1pNq+Ce6Xq+jwj0qWtOe
4fAELuTjBpaGjggqLV02QpNi6OLmuYGdWz18Pv7w0i8n4sdIiRSsizBwMnygQgijVk8yv+knW0k2
j1u4fx3E4BDRAgZPEzPmCPniKT5zL6AxqsWO1vHgoP593MTdIxFyykSIGJtM6ugaLcyVNUCeV375
fYgQvktEBlYqFUht4LuMee1MdGDXPJVWdA53wgekw+zcDTa5nZooQVeWr0V7ZhVId58sg7aJoFAn
JZsnAQ6tuJAjjZ7YfdT4z5zAWfDzM3sPFSSP0+Hdqk81MNhT5XqoJj8ez4XVRmJKEyqmB15GyB17
+SUOciNMupXbwUI0J+VQU08A704QUKNqB2yUvLUb+LE3Bbya0zBc2S1LIV0mwkFa+FBLqdAKo/PP
k80+07GaWt6Re5kFePDEBazVCCwurIMRG5xonjzrT4aUeK0Av7QkiYjQeyiWRfNTMxfCJE10m+SF
ytZSwHn93YnqJLwU/vNTLmb4uETJxijl75Ci0nuIu2SyrIthtZ0U5le8G6xDIkB0PiNT9ID6UQFy
EdTbjumGPQJWJW6b51WS/xzG7nWICBFtJgtBM9fHxEw5CbD2LdpqIynDF13F+yTwZ5PvtFT9uDow
I4xzKXjADcrvgjeJGoVSWzTQPRqHRHp1oQXNgxH1RyutLMaFlUDiRUOIjLGUDHUmKoJ7H4yr8KDU
rtCV7t8nIfBORIlJjFgh4/HxPrLhYJc+dw7nMAZufwOK/o+jwcKWJSVUqUySfBZh3U1H32iE+G8p
8SaU3+xB4dcwVEuDNP/95vyOMoZOaT7G3SMGcy59k+BvSvcr4ez+mx5GiQgHXlWXwhThRQSQXaM+
t7t099WoYJzr8qbbBWtbZd7bd1YxiepshySiJIjH49GyMyUVHsY2s0ntyPRMlNaUY6I9npD7L0ro
D5ENsHLVBHweoJgHrTQNyQ5/zbayG4JAPBd2FS20JiMwYoj9v0kr1+WFM4FEb0qlBJEkFtWuhvOB
NdzL0vlxb5amntz7kBzyINRIw50iM2rlL4WaVCCsbJCFX01CNXsWNtINVeH5YHihqNcsuDz+0UtL
igRgjiONEhEs293eGQ6yE++gu8XDhCbBsqJflOO4Mjp3r1qwVSA2eFJPilAUaIfWqovofHVO5nRW
ZD3uxsLYk6DLKhCpkO6RVvqdaKWpYMhy6wb9WgK1OErEts7KjmoUEb8eJByrcKFHseX2nQbGzawz
gTP3cTd+Xhbu7DwSgQndXOySGf+Q2fB2tmKHMnwDGvlvvA6AkEVHarVlbcnyLyBRP0tHyg4UdcQ9
XLEf/4KFGEmiLuGGrITQZ8M9i062TTRq9YBCe6tcpFRcaWIpIySBlj1Ps/Pr4kxg4R1ESXSSV11Y
x4HLJKw1srRhiOO+moRYlgaMJLWpVe+noVTrHFBVoEww6vFhDeKxdHSREErAZoCzmLvTgqdca6U2
a5yAT6CtnVvzFrmzKEj0ZDfxQjA2E7ZOCE06eT/AEpqFiUCvGC2QqY8nfmF/knK8EzXBZoxFI01t
zCUKdcKDe3isTunL4wYWtigJpxTyvKPiEQ3kiZOgxt2VX0H5/PjbS/tTIMoDgZI25cjg43AlbtJD
zgBfR31G/LMHiJTo79ncKdindNxIIOfW8evjZu8/hzIKiW1Ucr+mEdkwM7ASPzCtijdJHnf1dFPZ
QPdt8RhqtEjGNtkV4GGnuVZW/LSGkF4aUCIZyLkhGHsf6V5S7Jrpr5KPqhg9Pe7Z0reJrL+sWD4M
c3SsY78F8buVwBAa1rbmfLrfW8/z329ypNEL/bTo8fHp0unUNt+zRniyGEsQVAC6jcc9WNo0xP4X
PC/1YwmNQF4I2gnTaditgabv4+Qx7cRJr4QwJolBjUQxyv+Tgx02mbzmQYfo4m88fXyLrXHX7gCO
0AGNz87UaarUCOXnaCua+QZak+Wq+cDSEiShiV4kdTwzn6vsqAZH/zJqySF2RF16Td+7F/ZVqsDl
CDR/x2iJojGQSNL9RF29FCylcCRYEdbUsRwIwBule+U169QY3hAQdsJDrP4/nH1Xc6TImvZf2Zh7
ziYkkLCxcy4w5avkpVbfEGpJjU9I0mB+/fdUx3y7PXVarY0TMTEzckAlaV7zGBE3e3HIVl7qrjLA
fgE7/aRj+cHLvUQrlnbfQCAQH7quxtgWu9IcF8CZRXDbV5/c4oMVcIlE5GXQGnYuW/Rs41oAXFrX
8Ib6ZLP9IO91zzf9aQU0EOcci/L80jB5xAlHRhygw/hJWP3BVn6JObRC31FtgKublX5xgfI9kzTI
4TMF3Q9f+cXmoJdi6SCTjacfEyiIlhsbggpRQyJYME4ovDqboUp8qKet62vrvKbnze/X9K85IfC0
utg5uroqkGHjzs3WQERMrs2hui/3bRok3jpY2U0UvM4H9km++GusAW53sYfIJf8r6A7qqHCi8ZGv
gjs/gQADnGSSZadidg8xCVAzP60xfhC2/ED8/zQzJmaRbD4vJ/WlfRQApUJZ9tVPaJJtVUr29eoz
4tWvkal2eAlDdLgiZedgLKdXkL+aIbGBnyliJ83X7lWzsuLqEeIc+GThsb6HRA/+MelnQdMHH/MS
pciXhkz8DLkE/z5S4xKJ/rM2yEeXPu8ZP41gJV05VP750t2bnztwbfussfhRcf4SkFjDdnKqXKTf
/OC8oDyOuf+kXumqJVF/MNfiWD5g4FJY4V13B2fYwD+62XnPzuEzWaMP9j16sW9Ywu1LHWBTMr4f
tfO9Zm5sNXcliFeMJZ8ssvPs/sXxfAlezAtUQxxYuAPmCd+7ldkvN3JF434td59pxHyQZdCLHWRG
QbrofNwivCpAKZQH+smS/WBjvQQtWp4vTKU691AsPDZdfuqbPq4AsnV4fvQ8egiW298P0wfnw49G
1U/TzOGLJNW04Iql891SwKAFM5Ree/76++t/NEQXMUY1c8hVn7vjWr1WuR+5fFOHa2N9cvmPspZL
PKKX+YrkU0UOs90DTyFv6gWqdJ5ItVvGmarSsNQ3mTW9t/N49299pEtworSnqllcTQ6NXUQLAYyu
h5y2E1n8M3bkB+vjEp7otqBWk0xQpAG99dUP5jFupipf5XxQd7Kx2nXfhuaTQ/yjHfRH0f6nKSB0
OxdaQ4Wd3eW3VR9V9+N393G6EdCBRgtAnLlD9vW848cxaZpoTvjxM3TMB/P8Epmo3Y5pDVfZg3sE
cSkhI4oDTlJ/BmD+YHJfwhCVhiODd0b3OKyP8+F9HuEzUH2qiXOew7/YYS41NOHJBcq6jX00f4Ei
lZWaePKiPH6wP+vrfzQ8F3ECq9iQzw5uUImryY3JdA+N36iweDxkJ7+6+ffm80V4AP8XJ7cZ3n9H
6Qpyc3EA2t9UqKhR9id43g8Os0vs4dJafqBySB76PWq8GCUFSP/vn/6DKPFfIIaZzaYghGavWay4
yIKVMS8jMpRwW3pnYu+bV3jp72/1a4aFHV4iDEcJSfKlhPZxNtyOUCIDkaPXLxa6ypDWCQ9tts1k
MoQczq4751ASvircPP79zT8Ywkv4YTa25SAbDOE41mmYHaj9mVbWR3voJfxwhl55gTmwHKSsIu2Q
hLmbYAgi1/+ei3sjtjAIqKb7f+9zXJz9AavVwugIUxNKzcmD1v1qysbsk9D6o1E6f/+nvczY0psb
tPoOrrJJMraMJkMFDtbvn/2D/eRH2eanq+e8aWCxAQnIQN2249Xc5XEDlZHfX/yj4s8lFtEqmaiV
dxaYRGnWTqxbe8MhlWgexbYA0sX6pPvy0Ye4WO6evxTtdJZCbXp4LFotNPBN5zxbRfAZk/mDM//H
PPtpmGYeWOgpw79F0SLK/ftZVXEjr63l39wXL0GIoR8IL7RCSAnzwdmX6ls1Bt66F45J/MJb9vnY
U9wRjZjfv5oPhuwSmqiD2dhLqejBF6LdtBBci0jtsgh2iWL9+1t8tAgv8Ymmp/YipnOgdGtBgidi
6wl1eX4UyEc/aYh9sFVeIhXtTJtsmJCU9Q7Md2TsiavB7eO6f26oHVG25+qzoOKjETt//6cpkI0o
wLM67I71Qk00SmfvUfVmEf30++H6YIpdwha17VQV4RY/+trXGx9CjeuqHK3YKWH00QfkM9urj4aM
/v1zcBLKhjUWwCXEZCtBkWIaHdCDHAiILxLyRqeSNX6ceeEAjlr5WWL5EUiHXBz9wi3I3FDH3hMy
grZPqDMcZ1hj5VHpdcW1PcKMC4bbIerC3gCJpaigrngPFhAuYmHjuP3k2PnoRV7sFnMH2b/Q8eBW
ONwLcyTDTRl8End8NLYXqQHnfJyZZgBg5r1/x4ZaXs2lW8FytPDrGyPD/KEUoTwE4Tyje6vUZ43h
XzPJ7eASwkisBdJU8AXcKwxppPrurvdxaneSvoWD2eozXhqu753ku26AGqZuoRxZ529l26xauPfo
LmwRgiFa5cvjKMgrLUi7qUL5CXzu1yMTXCIgB0X9xWfMO7gVHoO5TGzhONR+IQqGrKboAh4JaXu3
U50DC6ma6u33q+rXp2dwCXwkaqmJ50t6yL18x9Vyj0Tk8feX/vU8Ci71OLXMqwZFXtQQuqqCRIeg
0VItsPztCE9+f4sPDtAgvNh06pwvLQtHCF9HJP62PE2Q1z/L2N+MEVQYPruL653n/r/G/cEluFEG
bh4o5UDnGv4H8QJS0zb0KihCsEWE37g3+DzKXQV5ytognwK3OBhiWjnV7VLAYZHrCfbgy9xe92cf
IoECqgvvpcozO6OcaVnPJc8A3GXab1NdQCgv7YIChTseTiYuKx2qiNIavEXbkUuFTndo+hTaFBB4
kc58twjVrlqZo4jOcFzNRQEtJ4tP11pUzpTUDoyUImZNjgNdH8yw26yZrU2ISz1D7evs1liEX0y9
kHW3eM6awfgzj+B4N7x7TS5gw+OQ13wIgUbv89CD/x2AYgnH7fnKWsaepENjT7dFDRdC+D2A8VhB
LH6a65Cty0LqJ2AnXSet4MO9UXgWK+4p1+/Y0a067Ze8hFkjGjVP1O7U3Sjq4nayOpqESuZx3y7F
0asmO9Gu/VIsvgZ+p1r8JirmzN/4ECujUVVM0y3k6u1vLq9aFrdBVauog6PgHQuDju37Lte3M1IQ
HXljpk+u1aCRANJhd41lDx+6IXRBUqN8QkGRQ8s/1pWdp9YsRng9TjqpfKBijCjJqvMzf8DbaGE+
OSFbX7kIQGLTWhaS9TzYhXKCm3nQQG0hFFNUcmgjUz1n6dQhFx1L10+l6/U3fj06UAZqed+uclIB
vFBYpe1ELLRyNGAG0rxoY8EGig9hlFl8jgvJkZhz7AWpG8p5L+C8seqCmRSxdlrcENlj/RYQbu8p
RNnXdluHqQAZKJq0bNdEjNVzpmv3WgW6v2vqdoktKGm9a7SFbjhfnNg9lxyrtnVPtDf0ieqGkrhV
hb5iJUYiLwVJZkXJthuBMed+I1duY/erKhsaZNsmu231MMXh2LlbPEwVl80sonBi88q3tYHaEutE
SrO8XPUWcH9yAelAZ7CP5KTr0QaqMpGQQixbqhik9IgAfriZnRNZlLnSYTjeOKXU16LIIJVmlzKG
nAyCTq/2r8JRC+CLBWlup0Dyxybz3O0M0X3Mkc5KF5qPmBfQXB3ySb8ygOquZquGFI5tgxDaYht5
goVoHTeZEPsBs/ra5kF3gt1zfepq5h15Ka24zlm96uql6KK8r4FttkgVdx7sEZgrs9MUFmLvjgYO
isJVe4EXEgM5bNZCe0CIUQtyxwKzN82Z24GrA2vs2MlmNDqy8usYkKey7ZbHpqpJHStL9qAIuUMJ
NW/IhhwrEA3WgaYwcFtGHQ2jrJuIOY6zyWhgrUo6qmtVT7yPw2KRahUOIB/Z6G4MXX5fa8oi40NI
wYFDTDEnYoEIaue/5KYxsWDosFXznfbUZpAE2rR1nAkgG+ssppM9rzi87iIvC0XEWLXc2VWmE6nD
OSUkyFetzWGCUmyEVnHlTUM89/zrglmdUtVAMlDlG3fwCqg9q+/AiNCYKBBMZHssfNqtNLHzmAsy
Yew98x4044Qk28FSHaowwvuI27LTfdRxhf1FWWt/bIdoqKfv3OsGJKxLnw6zd8VYc0P8oMImOSdV
4SejEYmUKP5yGfNyjqlUV+USwJXPXyCJCdO9nTsAqucvsVtXV03RHXI1HcrCPDIbwRZzxy+lRvI9
WWJTj2iKlrkLOuMowIEY+i+DBT92UZTw75sga98PUdc4J6Be5aMx7CytkquNzDL6VAfW0elnSFJS
P9WQTl5mcG0qQJVgJLwqOpbW7RSN0xQH2EPrApbsZbcfGgpDJzpGZZOfMkKeu4lAvSzrNybX97UF
+aQKyN3at/ed4HsrlzsjsIoD/ujXLGn8fJWF7pQWI+HrlmRg9pR2lmiWpQNWYgxa10qgNNMNZj1Q
hXkeuP51NY1LihNuj3Gh66YaVqXVp04T7izTbOCPlAL4lga6vK6GYtdhxpSSp7Pv7bwc0tpLfhr4
eJpL6PnmJCFTSdO80JtqAHcckqzRUNpjQolz7Ok4QSy68KNOWVNkmCRRJqsa3PZMnPopgywO6i8x
agXbJgCoLrSvHHivRla+rLEXQ3fEh71zsWklLHr6Aa1auc36IIJk9FqK4Ydh4Cow4WkOa5VULFu1
AXaBEUyFDY7QA7wQ6jXV7bXrL9cCefESdbTuo3nyHkFh9WKh5bd5EfxUmxHkHe33IDKXyJpD41r3
qP5ikepuE7jBgehKxDhECiDzQPQpm2aItLbnvVcrNPccC1XwYL7jshuiYlQhavqem5xBnV/CCYXr
ngZBRBEprcmUba2ySE0wi/U0um1CbGfPrXoDr4M5YTVWfSYp0KZoRMBpqRFJEVp7NjMLnEJJ10z4
N7ZyblmYJX3LoQriLTvBumKlzzTNzOgvTMzPSDNKGEQNOuZjeWyhet2ZJoX/Y/lASct2IEJDuXKQ
S+T2Yw0xQHNT5vXdYvF6xfBOWERtd7P4YDOiKSZXpMaSZSqEelc/o28Pqclj5jVwQRqkenEaP1wV
HL4IZZ82Tg4FfydzYsuucdpVrXyAd/P0IJZl3WTTKrdI82y5ll57qIXHhSB2DOVKqKgYF8ULgyCA
doO4rm10tnPHe5US+pLUXzNjtnLkT5nLjqWVb4Z5wYcw4KR7YVVsCgYfSUy7tO3lSmSZtSs533rM
2Os6sKdTpuy7YixOlPvACXeV2PZulqUSkPk4sAasGIbkOZCRM6i0kY69qyzN3jwHbC/tULnBYbY1
PIh83Ntu2+tlqkzU9i2aye2w8me4ZGWqwF49p27hP3YZvQr8qY1DgNXqoH+cfT+eeveVtt5rPqL9
0xczj7WdjfEwotuQB1kV+ay4qYrl3uXNanaqFC4pcuspCQpRHpomAi06CkrswJiDNc+tdeFJyFxQ
MqaTI6d08Mc88ajdpt3Y0oTPZZVWNgOZ/gmwnFezLEdixtNgdMLrdtWEAo3CWr+Soto1c3aysn6/
NN3RxocNpZ3KarrNbBjMIAK886ywjIsZh8KCuIQM2Ou970gqxTH33SQrsjmZc6rQVwBnYiq3EPGz
tiQLmy3iWXdLASrnFZyIpW5JknehOCIMyRNlD2/eBK6gdpKq8lZdlTupRbzbubfSTqo5YgPv77pA
ete06pLer49WG+79adkWLqLVAPTbALLOXD7oUgOdzcfYoJcUucoR+1pJGLCOQFPnpt8Df3lNF+ve
XYp1RsZ41n26DH6azSYNZrkKK1FGjj8eIU3vwmoUbEIJ89HBu3ctVW2Lwb93G+eA8WqwGel1zcOk
mKqkZW1a0nC1CDhJzGOqOuwgCN0RbUyRTUcJGBYQGyHLYdvmTRFMDmK7rtaLwsPijd7C2hebCTEy
MuO3oedsU8IeNWIyozuG/BBFfFDJWmhOnRDtXbldHw+l3NO2vhms8RByqmBiyk4Qbo/zbsJ8thHQ
EkAgYM0ySwQFWRQq+6ux5JqVTgQf2t0Ca1ejRVJzVPPmanydpw7Mu0p8WbpGrYvZurYn9qAJILf5
2K1CZRIo+yatpjHP8xjI78ST0JsNrXhRdkoNrEXz4m1BTS/27RKdLrmc+qL/5lu4FvKHq4r46OLb
1cqlwS6oVR3l1NVJ5oDj0wMuU/fuO5MYk8mdrZ01V+upZW/SFY9tLXZD4z0b1pyCEtYkOe2jwDap
qSUCVllErhZXFViv8wJFCiMY7g6kuw6LmAZyw0aa1qX95IK+0QwWcBI0X1ZWMMzrGfj1VYcEPC7r
4mqYeZl0TNJtUPjf6ORMAFrAJtd3Hmz4lN+6Q+cgJnLdZCqK65osJxZ4R9u3j6OCY0POfXw4rtLM
hvNV6Nm7Hm7B1Br6qG/ca6fO4XFYJbbCqdo5X3tvPFpTfWxpfzMaDpdMEvP524DJ0ip6U5j3lgIg
CqgPpV9V+QpY9A23X7zs3crMEvVeeAyJtXUEGHn8XZvgilvZYze0b1XTw9S8holYVV7lvt0AizJD
HaLosPcQtDqkc2uEmBPf2Ocz0Mm9xM39b3AlGU6jsACQ8mongJG3qW7d8/ku2q+1dXYzFqngdroQ
si4s5K8NuYEl8s4C1Iqr8x/4dhTm5MSat5qqx7Inx2CekomWb84ib8oWOXYvEzWhOD7Mbz0HQLJT
aVv6117NYFM91esayUcWwnV1ttVupGQHOQLAV1t/ww1JpqxJmBIrPGo8qTxFrQmFHOQspL5yBd1M
UqxdzqAWOodrJHjbpkNoB7fVfk+b2ltPsxqBu8R0dcbdYqqorpZoCaSKzTCsO/7IRvg657fjkvNj
FWChkg6jM3RXJemORV2nOclWFNw4qIFDnC1A/Ri+7pk9dVEm+Jr3CISsB0SyG2V7ddLTW4iNAuJr
12mt5zc7mxBr+anxyq8zgvkxZydngogGXdZe88bwH27R2GvoMw43JGR5+5Vm+q3V3vOw6Ec/pI9A
+MbUcu45wJ5JNeidn6H00IkbaLOMeR+7WXGVV/N1p7LI8jWJbYWQqyiwJDj2D/Ho43zu6PfBrR6c
IrgjbRFViidV/2jQO27Nd3f4IvWD7B3AzJ7G8NqrytTyvszmrfZUNA1wPXXuhwF61gGoruj09vON
hkxf+VDlRSSwl/T9HM9FuJoXQKCUfi8W+pqXwXHkL5AE2s0V3QXmDbTVk90PiTcXR+Y0L11ozfA3
Y4d65qcJ3BKwq4NvMHXuVvkI22e8r3GG5pp7qnOnTZidRwL5vxz2pc82tuvAm8/9ltPvi79pjLrv
6oeSO18GCKyXHgobyO8NepcqQDYuw8TD3xNyS8MbC//n6avBrmNs0ltfQUWsK9fICDCCO0a9FG52
MOjWcF3rorAjN8EEhVPt8+20zEluFMV2BEQWNOdMkafdcurmW+kcR3DjB9CcMfh5ARSa2sFUOBZQ
NJbfrey+c26ynidQDklyaJBW3V6O7rYzeLYG/uDynpVu3NB+2wq2lZJF1fjcFMuL3RVRNiBK867P
H86EOBjbdCZ38INMTBNshuE7MwNkLhWWfOmk42SuAmR+xVmoAsmV2ywHb/GO9chiMWK/NuGDF7Ik
qBDBZugc02+FNb7WOJonnuFX3gxg0qXfJjMId6UEXxbCqQPIzcQaIxHyJ+AP9nVzdJE3TrbCyoAK
QTslPrqoAVqsTDSJNuUNp+3OkgsisQarET5Idr1bBp4IUq0K77kLw7gfJiv2lififvdafpDBuJeD
vNOzjIZighrqZG0yR20dxl4Maj7YWlbTyE7Gw7RulshC5tZPsI1TkCxyn+0GTzqiUcK+lOVr52Yp
od59BxUbofp0hmx61gCXO2RPrSnvc9jc5JN1yCz7i62QaA6PU/vSsfLowECmmP1E0Yesx0TKcsye
AkF32d05frinI4lkow65cB7ncv4Kh8ywFyvoxqXK3Vmi+1Jljl5RJOm5ylBB9DDnPJrFrbbXbQ5I
U3ZjFKSlyRSQCEWxRxQWYa7mevGco+3StqeualjMLQ8tEttPuVGYBoVvDgus43eDCFEGn0w0zEOi
yQyRGL1Txbuj8ca8vHjkmDAZFIpRvVFQAadm62PxVHpJikDGC+KEBk7yPuo1psVQMx2JBniFrIFP
hn0a27PXU5m6Y4PiJ3TeZlgv8CVqzOk8iQJLJA6crJylSyaIwxcgNAX+te/AABUxrynm1GsDyO0E
FDULvvKDLB678cayesBZDwU9VbxL5wz1M90iaNFR5yEmp2Rd12zD8xf4jq7ZVKedd83aHnUFEhP7
faLV0Q/LteD9Bj57DwrWpGM5pdbQJi5kwDzo5ubO0crw/gcVu+a18sNr1YBt5b0gh0WVgB89a0Bc
W3C4tCNuL0eZFAJuhPDp81ofpbAW8koMmxw2OllWK5UTscYiOXbOrqjfzmUcQE5H1B02LLCBXtz2
TCaB08R2ey2LqwwrWwZbe8khYAoENKzsa4KTacQEKavXic8PQQ7BeRZ+J0N/NxGwa4yOUJzaTcHw
UsOBIsSolrmKQxvJrhrIAxKjNkGbGSZttN0zuGcgjyh1Qhv6ZQHjfOquBF67HqF7gKVsRHT+cuQF
YPnOpuyGR9UqvPzizeIlFnZrR5V4tPSV5lAZHzIPMmLVCUiF4wRH7xh8o1UZNmBIv9keslNbPPbE
TlVj+VGeW6my5l3uTjDVpQjb627YW1ktN6Z/K6t5B++etKb8BFh0XGblTevW8C2Bs2TG6R00O5+L
Bg0iguZbV3uJD+dwGcD+1/PN0an9Q8/HfMsHyIKZ0Q02rk2ePXcRad3xp6DNragzt34RbF2vToWG
rHgEPd5pY85eqh0yHbSEirgiNzbTL0ST16zrngVi9yjw+P00ju6tQ0LAhK+N2BnUciH0vmb1drKa
NDsL26MPIDZOP8XMvwfKYhuApWllfJ0raBnlnETz6K8wpx9syKdPKN/BxSBitU1WdSidL3nrhSgo
aNdyVvWyeN7WOEhI4xCteyidlWXwve21rw6Iis2VkGy8nkuDgjQrvOYpqEXxUroWCiklVzRyJJKN
rLb6VbAo5zmcyLXILeuJ0YI+cDITFQWszDpAZAk2Gsmd9PeNmV83a4NLNYZpCBqnXvr5oJfW19FU
V3OKlmJ/lxWldaXp8Bmy9YeEZ9fMece3b3/+YTm2y9wAjb2Lrqnpa+j6cAKH7avicJW0u+zspBF9
Sx7lBj0AsoYpOomerBh6F2+gFOzG6E7Dorlcl3G+/p7Hr0B0HMFL+kxi48Ne0UX/tAgsR1osp4du
6VGR4a2/d0tZw5I7rG+7xcpSMaEIVwsag/gDgAGQPW2YdFocFoSPaLB8RVGZJk0xw0VGodjgV9he
zbmkV3UC6cWZpak6C5wIb1e2WMAh6aDN6EtsyJVzl3Fzg5KGghVNCZefGketqb+EbbUpfZrQfF5P
Ok/7TH9vG1ai9YEavZCmTrwSFaG8HSCRrFqkMrOHvSWv4qUPjyjkppZA76lf/O9FhrxJcOczgvYH
Mg/BpUDFWLTS5IWg58zbwuAsITGpHHKGikc4o82DrhVDGaYgAb7h4/BskDMAh0kGdfCpSx5ALx5v
RhiNb4sOPeQI04VutVWrF3RBsiCasCOWsc8s9eyW81yfC2cMDWDjVynXgfzLYvU/X6f/yt+Bgv4x
9eQ//xtfv6I1MZR5oS6+/Od91+Kf/z7/zf/8zt//4p/r9+700r7Ly1/629/gun/dN3lRL3/7IuWq
VIiX34f59l3qRv24Pp7w/Jv/1x/+x/uPq9zP/fuff7x2mqvz1XK0Mv/460fnNeacse7/+fP1//rh
+QP8+ce9Hur2HeeMevnXP3t/kerPP3z/H37gOqHne/i3H5zdhcb380885x+ui5A7tOEvElDv3GDl
HTjUf/7hOv9g4Kedl7dHPds7ky5lp88/ot4/bGzgIaEhJb7vAt7y/x/vby/of1/Yf3BUczvsffLP
P37gBv93C0Fc7tqBz0LXw6XswL0EyUPRbhwJehzpPPiQiZ3FEC1O2casKqyrrOIr5GNHh9vWZg4s
IP7QDD3Yg0E8vKAbMs7WStJ+XrGhDRJifGjUOwWYRLp4E45jfQJ3+4E5vnza0MF4+szDcXcJGO+D
hWuQiMLU97JgbUGCIMEBsvYHWyatcOy10+bPxhuBZXDg/jGVFT/YhO995OvxIFGNdFB5jD0y1qiS
lg9iblBQE211sHXZrwCcva/C3n+o3LqNXRUtU4IyQLsxXXhdhTWqyqbNP4Ep/eBc/e1D+dA0sR1C
KLzcQzRZ/g6+qQMyozc5IoPSGi4LozJo447N1xzWN+tqpsOhmpEsFnBliHundHcG1fJzwFo+TWgn
o65qEBT20hm3U4/gdszk3s3ql4ouCCLy1jkVDbBWPa/naKw13wD4ihg6mMNrv7SeINyhd5XjxOjE
THtPoUEaqn4VFgX2RejndHgk19kg61uhCGb2vURbVvMSbpTLFG5I6+/Cqk5ZaXv3wzKbxGQCFY2e
9XsEzTab9clxIAjQuN0n2AQPfb2/YRPQk2cEC8QDaMHxfGJfUhP6lhh7CB24jU7oBVNZSED9UPzN
EY1KgrgYMJL81MIMIKWsL+6yIezjmbXBF4fT52bs5vfKQ4RmmgEFG08fAh+plMcOdttoNJMwYhDU
i9x8blMSjKvcRtGQOdZdjtJCnKXGrcMkpBzKB1qexc5c7T5KV6EGY9DWEGGOboWV7ZVTlysPndmo
1vmO2IHc0dE81HpKcQ5CE8bxgqgjqJEQ0z+Xwfnemy5AFVI3DNt/MbZpnvVs256/56E0y5Uad5Xc
+edIXfPx2mJdvzLcQxZZ5GQXInk6o5FTXushUmJ8nMWSlt48pfA05quOyrTSzbI3jQM+m/BZopvv
DA4zEdAhTuJ5E9RWTC43lj7PI6VRL/fe/aIeIi4gMuUVbEjIfPTGEOFfuc/ELekZpB7LRaCB1733
FBfONUPlP1xI6jvm6PsedDCK8atArz2ZA4zhLCnbVS38HK2yW6HwAHvxQJydRziQSd6eF/q7W8gb
D0dkF3ZhxAN37aBeGnKs4WDxtzlnt4tC6uZiC06BUQIz3RYydmoXaTy0WTfd4qKdzB0ADd0par1s
PIyFHVNb6B1UOnaY66sFxnax1WXXHnFQpDcIQQJBQmiJMpK4ZbfOMn3nzUJsrbwxkarvwyqHT6KK
ZY92eK4Qqs6OvcGhea7ioo8rkNTUnKaqFM95VSDDq7OU+paORiLdxK06Fz0DtIFRz5luWGl5/4+o
81hyFNnC8BMRgU1gK0BeKl/V3RuiLTbxSQJPfz/N5m4UM23VMpnn/PYEZnkOluzMqFG82BSp7Tpr
1cdgMtgh841DejN35AATTW6YRTKb3psXQG9ltfG5LqsTZRbwludvX+PaAOMN8hml4AV51QL4I/p9
U8yvMOMXv8P5yQkyXI3mNE6A8JV+TI7erA+5r8XOMz3jPMJ9ON7BXobhWgQABuRBvQKywIQGQbOf
ZHHaFqtgfHMO0pnmSI2ru6OnRZzrPK8im0KeKJczQO9CZFCo1I/UM/lsZqN51n5eHuupPzHw+LfG
zL7LrVuO/VSU962VKUxwGc9YAw7psow7c636+1RkHQDqWnIuD2UVLazjitVwb/foL718V7AL4x7a
nL07t6D5peJKCJCz8ecfVAHevbl+MuCnibuQJK0gay+lXKpz1dFIUrgKL4q2ToM5HKf/kLqhbo8Z
zh6Hn63ce7v4fQKi/O476Vc3OMFde5wP2+xLVhcEa65M52gqnCKhD40aQaMvTnbW/saFudzHTiC7
08GbckZ1TCfnK9TOdrGbz95XbVxPKCXqHjastWH0bd158B6ORSMvzNpKu+d+7Ipne5Ze1EogXSFz
CoIkZuU8O5i2uElrfB5a54eaxIdRLHUy5Hl9LHqeYulBJsi5/I91/VYrc7pWfXozqitMdnlQc50d
spVxe4S/9dO0gLZyvD17K60ihrk3Om+NnVahZQvDJJgGsm+t2t+Z3ZpFW7ihlFHhsG9EyE5JXysL
IhhWZlwYNGfQAev7atfTTrTFEZ8Upbzu8tEuOPCRcfE2bx4rfP+bKTnfdYbL32KUkev763fW75/+
SgnSEuTrMUArsmt5PqZbTs9whO7ZHLDrcLrri1+vV+atYY/jOAMBHv+xt8LWdONxJabs2KSDjsjp
AVNrRXFHN8Xqu0kKHURj3hv/oSIpGuzWsvu5ADH2Ob/ARrj2aczWrg0VE9Jgrbdumf7hKOekypuF
q8LTh66CdkJt1DwUnPWZNwNoWcvusLpVUhbph5hTfXJcHICSFeNR957IfKOl15BNVM5rc80fD2Pu
EBxROUdr0/q6mK55FnYHIJv9FpaV3hzkYWJ2vF0KRXVJN4XIwDdEXPj2R7UM20tbL9azU+e//E3A
IMoK3KHP/b1RZM6+bIziW4FtzAncm+k43vPiOO2TbQVgxGFY7IJha1/oiGRl9yqifDm079nU55Gb
VSj2G482RwCw0Hh2R0UjlL1cxzULbip0v00qW46e5o8EuPj/wwoTUDa9wCTCO51aVh2Fyv23hob7
brHsJ+6Qg2wOm/u+oY49bcPMQYzy5DQtfAamNZvvuvRehDd077U1PvSAXnrpkXgBKDaRpzvrsDaX
Qmb0NximTGorTG+V69Gsi1IvGkkWIX6Yr8lS9zBkQb+eXTGcMsbD2zAG16azfmcOwerZmn16doMa
HZK/LSegahPR3ZD95HPWXMqTafBNqsIlj3xT/B5bg/yzfvyh+kMxCgcqx/ttgvjsK1X358yx+/N/
//XfA6rpfM8x+OF5QXf25SDMxM4tDnGzPFZuGSGGLo5LGYRHSiQ54YO8YLbrq8QJC+cryKYXTSfV
l7Tsj7Btz8MW5ue6I8Iur4vP0E2/e1rOx4ABxQsmcf7vQeYgt20+e1EBSZCovt/i0BzTYznl7dfc
01JvTNlTU87jhxWewaDpjcjVGnezdBDXJEvHUDSnjKQMocmivDxG0tcjh7SaZOsfgKW9p4Z+ZzZ9
eZtcSWCHWt09hVJ9NCxdfp3pyWqV99FL8+Yvurro1LHjXooyNuAa066sr6FItnkNLsvjQYZLE3X9
Qmt1ncnbOK4nhoj0Mm8K/ffjeznyw9PWwFeD6zC1ooaT27Uc25+mu3X7QXchX0Nx2cQI+W3RXbdp
jzzOrPieF1lBx2u+7gfEepHLvAQkvG77VPGu5kOJ2MTrn5epIqrAqghXn+vYmMOrndZVhHUsOBYW
CVcGyp2j4UUSQnPX2WQiClMN8VhtKPQ5zKwAT6GsBUVTpbSjcuTVIzZPP6T74U4PQdzSaBEZm/eA
cJeEse/dtdRpUJk8CiuQF9kDEPv1d29EJNiN+lc1Zg59PalKgmajCy5P/2zV+i/TfnkcnZlYw3n9
sxRmlzht7u/SSmSRa2ZnxWZ5Ax2Ef2OqiWY3J+bEby8pBWd331pgeQvnIeOqg4uvc07WMYPJBPT0
QwIbtMmNKmaXxHNjOhDKtper7J9FarT72pvlvVmkddBZ01yXupMnYyymM0eYcbBEeGi21ozWpsyO
2QRbZS8qGezmmZdw2KGQZebYzDc2HX2WloKN1t7J68RZ1mlFVurfoTSyaHJh0lf2nsWzabAKiltp
8wlcnD4qS/3R5jV7nYUCL6Cv7R6WaTQH/s/FzNyXrRi+u+O+rpfg40e21dmRippP3/bcu+1jYFwn
l06PJvstgbASmfX9rvYhY1jW0zgvZkRHa3Naa1RFQYDspgva8c8UvGwwzzkRyLfOX9jA0s9BiV03
bONz3iOCMatfSlbVXvse39V+oHf2cXSTMJgO3i30zfxYCVtdmkVwACwaeZeDVNBq12mvkduFI0xg
0Ln/qgysvQnVE1KNjnwybrOmoGOrQe0UBPXL6N5lx3uzzJqOMaE/OBlnUKCEbdXjS2bsaORlvZiD
4jABDO/NEfZOO9NwNLP2hV7Cg+s3bPh5CLk2TLdVK/MsURPxpTUVJIL9JMh9S/pyRsUT2n9QpfoJ
xyqjSTUvSTBvQZKnqo6GjmkkzTXWWXeVV1VtWK9WXtQHZ774ZCnaXGQPLnDL5ohn73I+oCbp2lOP
0jjKuwTJToDNONGPhL8O9cpZ56w3Ze6+d+FQH5osfw4y4h3EKMJoUYOxm137Uk5a7a1BcUYtg/OE
APGwld7X6Kn6Y02d52KymUoVX09RHLRpsDL46HCZsTjmGhevLBtZKE+5MSARUvJHtnbfQt4Jr/+1
tsHNa/s0tnXJqTQ+Z5auI5uXN7YrGVw9wcozTGmz167j3tbHwwasyNJk8C9uLU5QWMPFhhjyJVCE
KduvzEizo66gcv1a98//PaQGqCQ30dNjSJKPSGEHwRGb+EvWGv1t3NRFQjUJUpRrMIjVW/+yqL6O
2zI9oT+0Ptq+/NCmLJ7qgFKsvJ28S2W6TxPqnOdFKnpYCoDQ4mnN3eBd6cK6hIPDiudCHUvD+rWw
7LhEfH6fdB4kdWd+tYKveBC0wd1hkYx12IQ/+kElfmf5f8pJ/vOnMv+wjJW9eHU4TOvHEjv31rNZ
IcuBoCt/u4WX2PPRnfvlMHFPRJXL4T0M5cUP5pmbLiyjxg59krU3lzY3mSdT5rBxLQ+nbj9cel+u
5zmYf6a22F78sPOwglT9bpMkRfczNZkoCjiG5/RpduufqJMLdDTpNKhriWha5nRoF0t4Chq/uFgl
/gJDbEE8e3Z2mMZwfXfMUR1SuJ+aaSaetyY91sawxOM2N8nk2M5+WV3xXm1eeSyz+u8UWN8yIKMv
yphpz9Kc+N6qxr1t6+xoNKj3Si/40vMc7jWc+B6m85C36fTmWoRyjKIB5MWgcObmznfjmK5Pi1/E
i8L9ovBFHH2UNHsVsgogUyjjVqzpN0enT7wrKOt7ErHqxef18kR4HHX7bd2e87ad3sOlCO+9wwIp
VbZHkfzhdxlDjl0cSRM+iKVGoly4TWxo/abnbblI2L0+r8ZPMR910YaHPKjqfdto/6jESpCc90OU
lviqZ7IRA3x7+6ZZtodmK7zJNPxrjsNtGqztVbu+8dxZ6nMt77w3xlcbAHe4a5gffVngdNoCEyqV
RXsau7e1r4iDKXQe89pdDWTmH86AFhZll7F3QywJa+uaX7lAzVrJ9jLPoxkL/9oDZ+zTrScnPfPM
3SQ8YttmcS96x352DeRjjWn8rPLceV119ySUlnGJcGBfMBgYJlOAZe6ycSw+0TifKf2ydmJL7R9e
aoB5Vt1vGdgY57tuA1tQaNG91Y8W2U37Etjv3Z19cI2aPtwwq9wYvWcVSccq46nsm6iyDB1t6WB/
ltX2gRLdf1Jl+Zlqnwba0fzFhWLEmYtmIUBK8bGB1kYjN/uJlgknWQ3PYkJ/iMemOTjJSmwfmPvW
xZcgeELfrXRtX2VmnlR5aMYg/BC0lr0Z3NFSIUwQmoLpOcwSF/pEybz5mPpJ3XwJTW3Rcf2lUqc6
pkVQJkBS1VdRcxT3/trDufKzjmn+ybfAuP/3k6t/FblRfmK6uCvXma6u4V1NI1s+596bbno16aT1
N/2Z8n0+d761gfLxv0sv+oOJKjaZvljx1q80tdC42HbALDpvDK7mEc9e/eaYbf5qWfr2369y0q5A
ySz5OKhi+6rqYEXAruvTf79pdNr32vA9jhSp3wPkkf/9qlD1AQyPV0azcB8CVOdTB8uvpqdad+66
T1ePnxqSMTAR+etytpNm3Y7wpGVUTkhRGnOOba9DsVLYDhWh/cfiT+khdDvFGMVU2ym+zC4gSWE/
MWUC+uUGMtgZZasyzSU2RWonfmPNOydlVIDSrKiUL9PTGqC4bUFpS//JpAp7KeznzcTpQmUZF7c9
hTujRneUogzdz8Fu8pwWQVJv7IMarQpWnqhg69rp1N5PnjdFQYgqRW3tFsGQntvRZMpENc6vWtAc
itaKPEtvqCD02a4CNJbFjCRr5agpfOsybSEqlKq6d0F/k774JBEnO8zzw+vQDUaiyIieSrK+/BDZ
Dw3KID+F87wOD4eUFzDnoyOdHESXomegsYfqpmxGAfaf7pnmtx9bWI2RztqPvGE8rHhLUVqFBGA/
3sJ2c7bbmOksSturWY7fczdDmjaaP5TPRztAyRVPw4CpaEmp1OGbt67OuAOJnfcOMDNCbRxGozrV
5WbtqrNF9VXkD3Z6EflfYxJ/zL6fo0FtaZS5zs9toIAOO1kcbO2pTLMUyGk4rmVmXpy8QlaTu8mD
/Dp2m+zjEuNG3jCmhwphyRDiD9mHwUCD8FC/2AuSaosEkkn0u7W45YEgY18ZlKmrKrsYhGeVa4HQ
dwu5KuyB4cH6KZE1RK56RHEK5oNwRKeGASwK8hAlgcNtm+Y1yi9kOMa2vZcqdxI1ZJ/gIC9ePrSU
JqdoPFHnLCByAZ907k7DwKiDllC20sA2Qq53UVf3yrVAJNDnogLkXFo9/DrZj6nLv4+1jjredYMJ
E7BUPDUwNKTq9NuuaYLxulXIZILmQNWp9dqDBzVeWl5Vn034GYrpvbCN52D6bvWFc6mWNZmwzYNd
ls5lI/c5bmQbV7KW+ykV3+yFc6RJKWHdxBweKnvAlkzrfdIE/bEzvJ8AnVTnZFbcdnZ3aCUWomWo
WiamqksyUfzN6s5AojfdcuCfhJBtSIsVTxb3VNtYZ6diZFgccGJOnOnm5NseseBwQYaOzh+yNBpW
ae5gn6dTXTEItMNAl8YUD6iNt0Y8ukJKOuFNtntYsHONHzG2mzIuPMQG2WS/zQWyXaN0bkM18XZ5
lWZZNFO8iJLnioR8yIINjghtWi1FtasslCBFZ723gU9+HujJlOtlRwQzR4voNiBx5+JOy1/QqrvR
2P2edPNDByRbiOG1dRCHd+soLuj2LtTSqJ3p179C3//ILKs7ZOH2Y2IwA9HyZJnuLeujtK38iHB7
iqqwMWKmRi4SXdQMg27A5yi1KUK8ZkHT78wJjLZNjfCoG3/Ys3lE8FtOSsphxb01ldiAq6K7anoG
d7XD+oqlghSPGjkPT7Qvhltd8OcFdl6cseHZpXOyDPtculMcGHzrV6DYqEuzb+G8esniNBAe/sLg
Yi1HZwv2m+0uR7FNfKoNKigd496ltD7pYTkHcLo7l5wKTtXLjqR/fQ1qRmqujzmurfk4uYM8dquA
DSAzg5uspXJx9KerapCph5rXDjzC9mcCkAZNL4KuXrRVTWc42icvDKtD4U7ZJS239QxC2Tt1c/GN
DacDJ2Y9oj1e1fxh9JWJv8L4rAESr5sd8HVaS5NtJ/h0mtpI6LE6Gs6TB+Jwai0WhxzQ5X0A2vXG
9ClMFcmJWr4S2YfMqkMwxbP90XE8JNpf2tM8IE/a1o8uU89Icsdda2XDXnr23laVmeSPH/JK9ZDE
PPyWhzDz09f/ZiCr4R1KU/1Go/JD1Tm/lBXKYgm7cG4ZM3TR4fKbxBo1Y3gxqfthdWMNovTzp+XP
ddRYkzzwVp0tLKWIx6d9nsKHZS7soCmcXxZQbTTklhkZok1P/YY0YNhYmG0hd00V2CenGp6Xpr0K
shT3S6e6k+gFQLCjh10xjSROMR7vqLL5K5lc9FzpZAiZCPVHkNL3tZSbfVMrG6BIwYH6FVFs5/o/
DCf178bMv9xsyNzplk+Gp+FJUFMVBz7ThK4840bG4tes3Kurwzl2rLrkz+tQryIiVM06HAdX/l0M
65457fcJ7c6+aMCVW99D/0yZ5DDQ/NvEqa/7pxTN4LpMXezo/nc+9Aftlu6u70CbA45hxJrFbR4f
bttmuG34oBBTUEYzyTCRiFCspqHSSJHXm6rfnpe1+P/UGJkjNISalHNePefmmUKekeMfmh5JU1fX
aUJM2t40ltfCQ6NYTtshw4sLh8Rl2Hbiskru1EXot8LKgwswtU7mbjt6yj0VA3WVAxfvxXVnhoBA
3wIPJoddbUtcFxoITsrKe/9qh+hTi1q+LYRKJbP8NtuW+aSb+lI3VozIBtObcolYRPEydo2KLWvE
RrSY1BhYXXAoJeK0LUUdZTlc9lnTUiOotirBFjq/bfSFR4WrH7lIRGkq9MslGOwW3PHatpFho9n3
JTfJNkL/4glkXV7AzlrzLQzEeUjR26jMjbJUodZbNjp+ZsY0s2IOWUQiMbLs2tZDRMZBRHRxA+Vu
GrG0m+CEcHC3dMt8rCxxz8IJU5mlsjhL64bELPO5lrbedZPNMcuS6BXYSKhvwJ06ZOlObe5f2Td/
ZhG8U/wCzGa1vydccJ2tmSAEZqMVujLUk0/QHCA9KryDxM82OPlnluluPy7gXIabR4XsAORrVEOe
VYFltEaMkVofhHsXAxrOAPs15gWQIvHeD2N9ZQKy9t0MPmPovt05wHAXO+iZmvJDXcj1e9iPe10E
cb066i2zh3vajj2OvOav62/lWVisPEwMFpj/eDIMwFq+wcOhtIJ3Tw9rEp6d0BVvvcHTER38nPcw
vS1t5FfjjwLlIU9sPixwZZFpL2Q1bwTCC+fTDIpPoyq/58BFSE3nFxbC7uApU51lChxZQ1eGXnU0
8vwVdd4Q9YuPYtfz5FksHqqK3jhq57dyKWydt/WomeCjtTR20+y2p2GdjnQa90eIpebSiPa57H2A
0bV7ga04uDQd+V0okwkPz84N9bj3tvln1Tr+HjdHh6fQHqOOff7orgTnFKh+a3TWveMGBxRwW5yW
XiLbaj/MdbNvAix7Xk2Pgo0y2PbG4mjQLl76lAGLuquOKrD5zar8WOclfO8p1XBF2x0GrYit8rHf
KrjBQ5hiZQkrjoCSUW6YvOJaOx+Emzk7Nbc/0YpkL8yw3/QWZq8odMVueAgJdYN+fAHM8ogt9W45
8ViJ649hYkvrbBD0uHM8bCleOd48R+A5DFcPzXDwPM3G44xr+tgIzT394VOksg3zJ4oOpAAvqydV
rGyhElNhhh1hRnb5lg8RdoCGoWKoL2khPkZDRIjWEQ9j4Qf+xU85OikeKQVumhcRsDzsnbH9aEFe
Ph0WDQ7IE/5hQYdO1RyHRTmxsbRM1J1PRD2eFfBlF5ad+I0PTy8/FndZbipv56T92xcyCR8EseiC
6g4W7e9Ww6kP5mjRu7aN42Hb8vVUtj5+cZfxnwSBMfHZIk+5bz8VfYm2vp+iDRHOkTGzvfA57Xtm
xsGHw1Q6dWPcU+h8rfcRcvKgsuYdTeYrQqsXRrFdwdgeq1GNcaroQpO/xYJtcnG6lhlI/jKQ/eDl
HffQDdWutd3PEeJzlxVujvHIYnQz8fKM47Gpt3u4oO9bWoBFJpWfPWTviXqhb21l5UlQYphxholq
Z/WULx0ugqx9Hrixj3P4nGX1ctXzZB8x1D+5LjSN5xCHqEe0lDPL0OQ4tzD1xQl4ud91AA5Hz9Zv
WVvAFpOPFmuRmre6Oc6VX96A6L3EFION/jlbT+REnLwZW2TgegTEh0I9UzB6QOuyPZUZNyCosVSF
ftlqlBpIEieMBem/wgKAtycJlklfYm8zEA4IOY1B/cG1HR60KHMyW+wTdyqhWg33R1aLxG+N+VDM
+cyMj7e19JtX/wTj0d/ccbuMgSPOmo+JdC9K+KiA3GcOjVtQF3QVVEabjBYWYcmsfiFwdL+ojeFN
mmfDTYHfjbjuM+T1VRuSb+rbF4voCXIHat4Avf6wCfudFvvSbrUPMEtShpEn/UouhmN3zxiip4T8
CpSOAwKlR/KFVgK7jm/ovRQ0KBWtaB+1iV4yFPO5WznCg25hDpGpf1Mjl7qsFtAmLoTFqvGJE5gt
foPT/nIyx+PHHp8ojC1hPlj3suD+d5Qpef2wzGzetfcfI7kUBWNBiXzIWpKts9FxNFMsc/+1LcJ8
X4v8YUAu3nQgPpXINAwKYKeSrtpTdX0MPMFh7+ArL/AIhlbKe6hFYhclgV0V035FWoKknhY7sr83
rRWH8AOVHpuOEdEfq8NUbMPdxOB7l6L9Zy/5fMgFL1ZPrkhMrdSNgPf+Wo+p+Sos++hW+jeXIZ+t
Mv0ZpBa9EiZISV6TRNHB6YtotHrY+cffJObqFhp42yhHPpCraZxUE/JxGoNf2nvgjCOui3FkKcXJ
NBqQCqE6LMZ4bRpyRZahDCK1ssVtX4Of/cj08teda7WTTr63FvInSrsNY4fF5FIa6/u2EeQ06fq2
DCt2k+nxN3GakegirspxFB0Vph+lm/uBTVhGVbojlrN4mvrxtGXefOQaIw+9KMB0l3ovynQ6KWW/
eCp218o+uJPCmzRHEMRUmGuY8FBUz7kIxkNu2a+bV+SHLkC5X4Tijxw6E8Nr/o2+BOOSSklgB5kI
1P4A/5TmrjdEz6Xh8wrX41sVZgWSKl6t3tiSsiL/qsgvK7hqXHfpghJgCvd1s047fyn+putqPwDr
Mhma8LiMoLO+nzMkIURyH6YkDvPd6tSwKYbJmteK7dSVErKjb+MeI2DctL6/nzEjRHbXk0dvd+9F
SpZB17NLZvVIbLblgGPY7gH5yLEaTUgXvgyHGePKe+4+ZVwLBfbDswbFO7Nu7HsAwIsv0N6VZsZQ
YvGlLkM/8e3+R85Ls6ty71WM4E9uXd59vxCH2Uz1wUyLZya5p2YQ+HptWHiZZc9eP19av55vvpcN
T+OYJ0hvxIFqKaiCtJ4/R+wheaxILnDzdu92yAwB7r/bMC87BX5ywajMD5XXKtTZR9sUfHVt8WY1
Dv0h0B+ZK4hS75xnnxMxY8HZCVy6ibb+BA0NzsGojN3I8MrtPiTLWp70RJ+KBldJHcuPhw3Cppqt
r8zrqjcG4heRsjstVnuiMwiVRT7mzwd/NbiW64exY3ZYSIPDODcpDloUE0Gr917/e17DbFeNwW0B
945cWVTMtOP7aodYgOeAAlUnbe8ChRN0T7VDxLUkS1M+VRpm0rLR7lDA4KCqKP9k3ZwSSlMipxsP
bdvP1x6JFnrUqJ1umMqwitRGjZkIdRO7OOgG7rUEhNtS4R+Rr+N5ssUnAUHuVXv5IQTJ9jPqgeEf
riUobCTGoEtmI+wj/BIcXI08LGL8cHwictRmvhq0eh4k1FXGxVh1OPmbgDyEoEAZgUrNu02sXCRT
0E7jbwVSkC34DfwK1Fc9VVh8Pl1G0V1jX6pCUn8x9W84eRJMzs5xxSNfZNap2OZvRjq4Fw9uBmOn
heG6PE3O9L5CJh5GkJNmIfgnwLK2upg3HWc+Zp5rPnmBTciC3H75VrqvuwBJzDhxvJBeMOF1DVui
ah7PttgqtoitONtZjWtBtiUHVHFwPHaiba0TmUrczLOzwvvVH1UR+rd6GamOYOT1GzAjq0G+6svK
TbZsrONKO3kk9bpc+qWv4fHxcGFARnnweOhCgu8n0yoTIyyHOO14W8wKD0FY+9nFrMPrUhUL5tc1
u2jdTcclU4epF6RiBSm1V7197UcJt5jCdrmq+8FTDR5ffXtWwTHF2BdU2r0YPvdr1tpfEzfXvhSO
edG18c/vnJmoICANdGb/8OW1F8y1tMA+HoJW7teHQqQrWv80d4f/f8M3G5UNcIkBdNGkRbovu966
2B23iqWqE3Yr1I2b/LMSJJEsQ3FbrT+l2cKOEzcwIwC5/P9hXcqXIFCEe0NSn8JJ4lGFSmiW9rMi
yZT5zysukAzFZRa5Ha8iXREMuKgUivJf56xmMqcroIbj+Entjomh/Q2R2OPidPuzmaHqnLHmYR53
F6LElhpXXBfnZTXE7cC54kM+TgTw0b+SzkmaIeBGXHSyxuzc89lK5j43oEd9feUQeyZaDL+Rj5qi
HxY3DiwmqMxpwCvX9PvktX+0BfCRW1jRUtO0doPVAIdm+0JNb2apABxcIGdZTizMAX1QKHLIyUFE
3PkV/tUG/SdDIy1B/3Bo/O6VQ5SSb79aLDlxY3bnPl+9yOzQwqj+B89fRi0J6ae53D68dXiIQzGh
taX1OriCNA1bIqErxi421ry4+ZPd3TWkIHgEhuOWvvoRZ9/TsgEp7xtn7n71rRmXlvHTlyRVlQFC
9qww4xTzBs5X/qLAzkRM3NjbMKjltXK5wZ03y2IqW0cbk3w+DjvRCfmb4CtcetFqLstfu27vc/E9
bOcnsFbgZcfRRxcuYz+Eabl3pPyCFqB2frBeDaMOdg09SV9ukd/6GutIN5vGdR2sxwunZgLbDDoI
fMzkQ93Q8VuX563fXg0zG+6O0zxtUNLPD1Or353NFZC+6w3cvbnU4KFVjaYJq5Zn1l4M/L/tiszT
6Dqt4qZZhvj34K8rWucwNKwQNQyJnebx6FniZk0P5qzJMBIhmLoUIVOO0ri5RvTlrRX+9CbxHI65
OCEZuNoBUTlQ2IfMcqo4kJhjTYd9dLMQAgtr1PsmD+okI9QsAWmq4jIY5C1Ly5eBEBqC3mSLGRdO
QKUkR5R6yInn0GFMOk19rEciVgjFKSAVWKgAhn8utrYvRtE/d6GTvrk5H07UnUDbzr2fjPwUEDgV
8fJZLkDfBtx+lJvC3rwWJDeU5au3hutr7qFpQEr/1Ffhtz7s0TXYQ8ZxaWnaCZdq/6imTywiI4pa
303vf0Sdx3LjSpREvwgRQMEVtvSeFEVSZoOQacF7FNzXz+GbiZgNX3c/hQyFMjdv5rnJpwwL5x72
WnjqcjCNnjYzh8x8+GkhFrzxc9G2cANy5R18x8Q+YQyg85xpXKLaY5UFUbVEovTWfMPuorf4vyRW
dA4OmpZlnHOYC9oQyuFD6sDWFt1o2RuoN3RaDKuYd02sY8OW4aG2esYP92n2JEcsJqcGrVFgNHGT
d+m84mMdqO3vtT6eG2n0mw4xt+6baC9dV9tZC3SMYGGWhE3tJjhU/iToeCC8G0Gw0HRkAjNosCUN
GMg8OyfFmPk74rYGTbJxnAfsnTtU/GnOXYsFSBBqRx1Po6syjyXTw2dhUGkLu03eTN+o1iwR51CH
iXuwutfaQpSHVwQCb950igIsqCUmjIZ55koyKMVJhkM2cK8mTb1LXaM8xM+XcXTXYW3TiJhMQo2w
4zSekIMnhvvE4tkWZp8sBlmMC79LodyGlbOWNt93plmHJinULuRdOSrj0eVJvs2s+s0XsYAs5IJc
yLThUtVsxwrP+C7nGorZpuc4RtqlwrLmuXKJ7YNmmRcgWVY2g7XIxUwt48YoerrwFLZykZRpdJ1K
vT8JbBiRABctuUUtp9RYakaonTwP5ECYiGsyAHTqzOH834v7/FPvbgewocuG/Zk1yUUVf6C3agr8
wMHgdmu3dR9ZHfVne7Sgt3bQdfEyiaoOP6HFdXOytRkNLe7FA3vljAx08DkZ3haXqY/FT/orwpzm
oRL1spM5i7+czG9P+QvT77IlPocdvf3nFlOkq6Fw4xVQr7Pb9uTO420XObOUFs+HiWMda17fLSeD
qkWR/93jV7qQCYk2uQVg1IpksWtokS0j755KPbxBNToy6IwHpHQ+3D7NkUwjNPQ+DBYDLe29Ffrz
yMCYb0DEngtBBdZopYMqCDexw9eq1PiW833CCEnNk5/V46VkcBNd/P1oI+hTFEULepfJhWsOo8Uy
5+mf9KYlQbG7n9fhqUf+xWTRvaLnRAtRFw5WRGsNZaa+6yGOANKByczGq30iyrPG7l0eMZKsWrp+
anpL61idIimzOxppTX+xiQ7xVOb3wFIFJVTGhcqytwJMNPKsfxdagzRAkojmP5ttWD9RR02xCErH
2jej6mdsnd3SJq26gg7ZQ24S063lX2LH2w20ihcuxdbC0jFa+mJCnq7DhyH7hzIs/bV2s5+px7NV
qTw9h4b3nlGzgQnsr6AiyIOOgU1oGly2036wsVYLc2rBmvRxubYI9JP3QYplLCeQC2VeDc1iTN9o
a+A45QtYJzHPfDGumk6LT0FNeJ/bfBXQRZsG2kqSo2jNUQTBAdj60Ul9eih0w0KDs7VO1DwpkGPb
AJ+EGveKLvnC1MlHNHpLtMoO+g8XgRdAY743ukYc0rasSTjn5dJoqm4BDYytovXLRRQFYjNPOHOu
hRbb1wC/4wrSLrcQoc3CbNKPER47sENWTRraxQzTyXBLcgOfQhCsC9cgxdOBtS1qIDrIFBOFJe0S
yCdzX8dWXEe2veoamR0jm0Ax4fMkiL7oUEysrN4462EX7TIzm1b5tLTLAs+JSOg6TeonDzBLpdNw
s4vIXRN55c0LzUUxOeWN83SveNM2ZWjIchbEFXIxy7AE5LekOGkv/70YFkTVcMJEoA1NCntUwYGq
iapCFuJXMxBql2BQwFxZ0XuhEmPeYwch67OVZX9Xcdocm7had7C4d4HBTbwxAGS5YxmcI7/5zKJW
201YIY5eJXbc3tNr9nzBgbXQhUg+Sy6hE2clq637Rhrzd6RcMR5RPTVydE55azyIdHJ/NsZtBJ4c
vFZiLKME1b4QFatjKMW5KCdYH/2mGaLyVCAwzwuvtLaTFxEBGSU3lyG89xY2gS4aHmkyZNtmkNkm
wp/5oiUlEaKaaEk6eHvPCsSjSs6B1+ibqcP3YkT+aXL69OwT23vpmbtCBWMwuwtQ1LGt9Ght+aRs
E2d4s/vmlU+GVSp6DXV4l6NZLCROuotGMHNWBDbbF0g2A2GAMk07hb7fvSg1dS9l8V5QmGwck2wZ
johx1zrBH/fQaJlqurFOM3JPdegyutCjMxINvjxkaaTtYzptB5C1x9wfqXw1Gbx0xhC8BNLExTS1
/bn3IqJ9k8R4U01ud2zNF7tgTmWAe1lnm8dsAdEF8adZJpp7K4vQZlXMfOqWnTJVuepFRUiFBtzl
v5fEooxR1KszZ+x3Y2oXt1zFyYtWqOVYtnSQq8onU1UBsegD+eKnLCnfLw+Wjabl6SAxfK7eJ73T
rYfy+2Vc9vEO8ia/+FbPsM9268BOxgsGM3RGQpD7nJZRFNb6kg6us3EskcEqpxfo+vlLKcyQBh7X
EURbsa9kLxeGzQ9TYweEUDFwbvhlsS+RyeioGvYit1xxzItVUsuT87x5M9Fn3VJFfNlRui/HbOJ+
aaB8TLQYsXYCiY2qR9ZgESrk3Xnei7ilAq7LxbBk5YptGrgOZk7vQ08C69yZrYPFlW6slmjdhj4F
lFJSGWsdXO3eraaHmSrtGI+AAqTaRhgdTlNvjqdRyK9mNMydQCjfJiMmsn5i4WYFEdVIY0QD3eju
nE+WRFfQjLUe9WBGff3TJL1I9i9x2F3M/gjW0q1Ke28mo7yQCoB83BXLqKh5mrBm4PzXxTahkt13
Bp26JooAyTaRWivwJmyr+Welu0ehT+rc9PB2YkKZMzVW9qpyQDYCmvTAaZEWDNtyX5eU0p2jBpTL
4deHtQSIj5kuekU2FQnwLYLRjOwSYBFdyHxktGQ6robJp8Y1c0qrgjDrpIpwbaXBG+FVfkLNOJq5
TT8wm6ZLA+p47lum/hmN/gZ9rfvKUuARo6yWJR5DFrrDavAV7P9FVWg0A5kkPoCNXcZjwz8q+80p
4o03AmRp+lvXeeNJgLS5jEre1ZijiVfZsGRKlL1zEqvHPuxVW6uGBsWAAeeI646vRDB/bTe2BXFr
CDdRqusEup7sxVFvrkPBN4sU/IMJ4dXkGjgbwOhSahRyWaCEWabi5ta3zUEkdbWNIrZSf1QrqxD0
vfLsUpanWCV/faC5uyF1jpZQEFlj894DOljW6qsJkJdFXp3IuMpT58cFyTW/WVtPb69B2srl/KGh
CDu7tZxgiZJnzGB7AfXziMxC/2g/ZQ6PLaNmPpua0s9CWkAtZf/moRN/BwRqZ5Wjla+w4pJtqPqn
jyN/mLSHwU1Pw1kKfWkPNobRdMISI1rn/LSe5L1MXts++VPgPA5lq4AB/vfHVmrhYQBvy40qpcdj
psx1b9tdRJDlGDxfGlO92Da2D2XVzSKQ3bGQk34KR3PcTuPTrtDNKR6nq0js+IghmnSlBid3rOVL
baLwWqDZ5oPNRzr56B2Cor17KNSLsSe6xAybCjAo6NuPWIca6HY1w1gzYK9+qREUrvTXrDbEvHES
7+W/l6AjMVfPnSwq3u1OFKs+s/wtu4b2YoRDjeMt1r5bMEqGw9wojWZ0X4ot5Yh8yTyGaZJoPzq5
Iz6MrLNYcMraZKF/6xiqdwhD/1rJ6ZYIy38VesFkdW0YcObA1HIb1b50A65qyTlr+/WlI8MekELY
krTBi4Ghp6FPZ+n8jH3GSEA/Tu7o2MbSseN6Vvm8feWkW8eWgnLWtv4lyUmZIJWpReLZjJPwg1Xi
1M1Zr2vrxWrvQwi0dpZp/qcTeqziIIphR3KwMYQdoJi08llt6skBIyJsNVu8p566jJYWX9OuTq6B
ln7miW2tkeTOZlYsY+eNnmRDosbJ1xIb6421qS94F41VBRedAroTd8XmuGEjsW8O5chzG10FZk2P
oRL5vWheuoihWXA0j4Wtq4VjIkKOhh6+c6HbYiVWryHW+ZWbps3JVPZX7fraMcu74ewMdIoMr3MA
/T8lMIiwC6XX/qfmnQl/vDpgkWyddK4tmu40xZX2wFGK4w8tGjmo5CaZl6AcJ7ZkTovIt4m8h1P0
iKmB0hACDl64aiuaEtrZgPqXlUyb0Zkt4KNtF7nI9npTQN4suovlMShGxVcpVw0hmA8PK1ZlGv+8
yZUHfogDqkd6LA2NXi4vM1P4+kn3XPvkVDb+UKvCgU4RZjhx8Vqi0LRVr29EPQU7QhHMNNQcc4sd
ol3hEPAu/73oXQY7NN0SWbbIJB4aHU1C6WFIjgRj3IjKdsQaOi0MHCiUttmpbLxNN5rZ0Sbfu+rr
xNno0fgY8easGzsNlhVVKRdV9vMyAjJGpuxCxnyjStc6MqXBPk4WzbJIUI8ZmeWtjQZtJ+E3texU
G+1GFwCVF3lrm7W4SzVQnuyGq9g37oqaaqt1IruV0l27ZQcWsKdRXPaFu6stEyuo+RQ28+bkJdPM
jlS3hmkFyFmM07zyGxcUwd/UGfbWNHCg9LDXWBNCGAvXC+Ss6Z1qySRmgnyVS9+J2/LaD3J7PlVw
C8bBGb4rgL0V3SqzmcROuqazyawe90rg7HDeABKtMwJQBd1EW56Duj+Dmmm2dIGKq+Uma/ZQiLCR
WZ5HjxG/OeLLDIJni9VZhLcuyPYKv+ac1lG4ImUvDmZqtfOCZ4tKlkCjbbWvY2ErmpsFtPOok6c6
Mapr4Tivdq7CS6yPD+iQzpkh93yApJGSP6VLX6dDXttFdm3i7GfECcwZYsWbWnWo0HhO8IrUJ62q
YP3F5qY0y+SEanBmGvCEakHaRXf69ta2VrgMIz1chEKr9hms8X0dowDQyFlrsDZ3MLS0nfN8qTzg
cP0zIo4l/MB0AuPgI062kXB2uo/Pp3PNGdKhdrLbzj/x/xhYAVI4YvZD6kvzNLlJtfHwmjZiaPf/
vRjUhXvGc6idXrK4kyJakVNKOXCwGZV0Jo4DPaNjDx2SZArKZyVbh+v2VGzsAgcGg4bbaxs3BKT7
DCD25OspzUtwJU4ynWwakkRM25toIp54zSyfman2luGJxn8EEqg0vGXQWT5NaiZsLWgNVqtikibi
uG1uBzFe0gHhZAg5MYzCHfe1g6vdrtzXqdDSQ2z0j8A36jUIQrXODfsOb6o4uFH9fy/i+ddaU5up
UtqmyFwOj/9Cj1qIvijz/NzQ/geXMM+aUX56Uq2L8tKBMENF4CApyvJNt42NX+LJrWn6ofp4c4J5
dDahcs+8IPhNbauANEoXKuvMmZ+hDaGYICJ7ZK1doJghBpCIn3W0DAC4uEgMyC5R3dlsEZBE4ea8
tUJsqGvmQ+L/MVdXzdsmTxYU58v/PgSVCnNmlf1LHtBz33MzrOjhlIoD5AqNTR21ig4gQZseqqYN
re0ZaB3KW9xnj5HmJtWUBBwO2a5QuDNIms9kjk12FM7GD+Sq0vyfpx/NSpJDnvkfsgjOzjOmow3A
hC3yl4XjvQHqXRKeJL80gtrLhulDwZMasYRvmfmN57lPl2nIcgPHDlOPh+YUIRXkHFZ4U+ZNG74T
AjybovrgJs1FJ+AmWS3b1t6IyPnsKu+uaueIsLdr+nIRo99yF1yPNSqW7hp/oWxfCVZ9MMaEssl5
4h60m++W10FnPEEHCMuATLpmfuYHvVB72dFNwk56hz8VsrcSmDcflm8coSLf0GuREN1fWfnDNrBB
a5dZT61fRuQksR8urRzgmd7lOPWtT9W9uL3zZXZoIXUVdDNB5x93GyG2CADjYB2MRCHn2NfMSLdt
8my8oYB4w0ELwu8OhjHmaBKGdV5sekSAmV0JXCrvUCS/0yTtlr1N/Nrwt6zQYOY70Y8AEWQN5dtY
esPatiwuVqF7N0JuXoMMzmagnft+grzllxgdxFfs9h8h2jUlEbsAp8hulNZb1NF4x4vBF3iqbTWa
0arwx598kOYWfFi+cKw8oe3UcNcfukuPSL1i6z47qcJ6npT6rkvGJ2wwfm9jUup6HHE/rPtioWJa
SDY9V9J+xjVJyn+eA7y2yb2LATuchja3moRSJX7iKCc9BBCzHMnYvlAw0qCi7/phACVYmIPy5/mk
P+iJBhs6uHBpp2ARpSp9KnM8UlFGCV3ZCiaCPKQDcfWubgpa1wGTSozPst25FjfoICh5c1C/6fsY
yPC5BFIe0gGP1JsWqIXO6TArKQeNCWSJcq1Llgcrz0h/0XoIFTvjnxk2X4QGOQ74V+pr2lgwdSev
OzNam+Aw/6BbEmunhTXKZ2ExqJnipMPtAo/gXxZl7zZMBFIne57CeaJ7GGUFV7UaB1Qx3ockfR2R
BiqaMapi+gNllYiCNzEiDtUpkWFzRqxjm1TFK0CNV+AK8wBzaq9jeMIV+cahTv8CQWL805V5gB9x
t6xhi1VrbWMv/e9ThCW1dpSn1xj7/Mh/K40ODKHrP8YE7YC/L6QZ3HB630az+0uFu6ZbSgVe0KFR
xDMzKNbeCD+6DIn7NzpzIyKfuq6wZsLmEJx+/aa60mOBTvmEXefvRjV+RhPGYWG6H8LQ9qmlweHv
t0Plf5SVAHSSA0PwsosgWzyD7vEPGMKbaON1Jg2C++O3wz2Tq6nYWl22ThwaTJkxMJ66NRd44b7j
VHxpqv8tI+vKbZiKtbpJinnEtI4dVJMb01afqRz2Zp2cGhu6ZmprH33jbj0zkHNh2+RrguhGIoky
C8KvDte+CYwvPp/y/lHv/QNuczWR29Hrl1713KLjIJq1oXeHDHDhVGawuX6qApdtk7kxkpUKjgHh
/hX6E+QPa+H6yT7V7LtjaL8+00mUKE4go5D9DGhHyW7AmuWU9nde5Dcz/CRQsMdACrzV+vXD7s0K
tVWatWQ+m1OAxI4IuqVg3dZmSh0roCc27vCR+LDxgBVQ8NabqY83yNv6IgzHmC5bu7cH72G1z4Qz
hWZRA8NIqesmJfM5A6OwMntnlvUvQ0ZIsVj9uuvlWZ4mk4BDTrJvxgAgRrVOVPrIYzM5JNhCWFyW
m14YurJRU3mQ3Bhn/33aMBZb3azwajstloe8+J3Kly4rXMAw1V8xjD9FtPVSgzEVHoFn322OCsAL
TDFI1YCmOz/fWfK1re1ZqLfV07b6R9T4zFXn6sejhg9b/2DiVZwUqyHLT6CE3qFu4ElQy1iOCD4h
ff16rQzGfUYu5aaOc5b7d76Ny3afFRpZ+3YdN8F+snWcIeZFs3d5lR8ouOB0IIiF73X9ofnTAifv
Uqcmix0H8Pq08WW6rRN5sNJuEdM3LAW9/vEuWnYQzyzem4fWq5Oj02eJHbI8brqnwRXOZQ0UmvMM
rJPYFpJTCW5sO7Nl+sEAnpcpoztQTb8k6hAM7DhcQv35kZO4o1J+14UPRvxZWzMl92lqRCdoSAMA
EsHc5F1CvOqzJAsH/MXhLWdStFmCkIjbtUZvVo4pbCp/V7mwV5iihaGH3LxTciCobGdY2Vecsa1D
WZyEfrNr64gwUBgMzfUqkBL48K8RNibepVzXNgCIHuSNxlnsya+p2xh13M5NC2JrTVOcKQLTV7zk
8EpmYW++/iZ6v3MHMCfx+BHo5gnWDORP+s9DT5fQ0sl+DSTmyhiz2vhZGmzl/0Ec5kx3Weepvknt
9tPM63tUx9/OiGXBxKnViOhVi3n8vebPd70vfcJ5X7sLPW3v9A0uXlae67h4c6MT5DbYlQn/Td+Z
8HB7YPw61y7x34JhBHr7WpIcaWufbTD+DMsO2kO4TyNQbkZyTXhklKJ6sdrmlUGjgCrLux32Fwc3
J5nC28AgSz3rzsIi2Bq05pVrz7cArpK1FQt7fC3jRW2GmN6GTwKUTGep1lXKfIwsq+cRHry5m9fb
GGRAlXaSFea9cme6o5Nxvpgex49Lzevrr601kiczbg1GG1+bfuwwuTBGaw2b5tOLjbswIIKhADkN
JZUHK2lm6t3LOFEm2cNHLRjpIFP/vX+JPetWefaviZlrFnUm+2uyHirzx7HPZhhvzSD/0QPsmX1T
My8mGHeY9wnJFGjkY849WfcsKExtMFcoHZoQ/6Q9AD9DX5t5+fDFSLBS7z6QSTAISusXjvsU1C/s
Uzc7M46tzUJ085sa3Mfkdw+kmk9j1HeNMW5KVO6Z5aBZFlwUm+jPNjMuVWH60smMC8tzBdXmR9DM
ogiVkRvJzJyGr1DYMJUByxQieAkD0CY632GinQ3Vfo4a+Ahdqz597dCZuNF8Ad7PjcpzRvvAabV3
8tMd0AjesTSCVO4yT294PsmusPaGnjL9PPohIMCdUPuhFf7SroVsPofQI53kXUueFo0DZtIDIhE1
nmPcOcpN3wwEyf4/nrOLuTTogrM3NBenjp88lq2ryw+RuWhWXncLTWch/pvwB1YnzMSjcXjra9gC
pePh3UTQavBX9IBz0HpYkoE+LdGHaVoQ6AcxEhMjETS7mzsCyJdmt18149LQZL8nTGRTVf4pjat2
P+ESp/WxxlDJblUzZAeFZRYN2VvuWT9xbv8amnPU2UyGsT/VlNM8NNqlisEsR0y/8ZLySAByXnfl
nmzIzlLVHYTxd2BXKxWTr5MTtoa24BfUcuG36c1mFmoLToFrmnewbqdrlBJedoJ0lk+QPJB2rKkN
+DCcpkH2V1eSiKCJqZLiouEkD7L8nVkk3EZtMpeMgjmkXbquW4OrL8N0dCLrc2RU4IEGWFh0/6yW
XEjN8tu283XF7E1Y9Cm/8aTe9h50uAozNq0MRrT35U8Cs6kHrDQb0X3BkFDStG73Y7hr1TCquNa8
vxR7zRNHvjV1Rgo26p9XZqzLWDvHvbEIc8kSBrEw09VvqGMS6aLii24fJBev2jQEu3JFxMkQAc5t
xyX5RUJdM/jNO+rXePrQ0XE0UCLJdcz5MQhyj+Tg9Rtg+r9Q8HEd6SAIFZKBTOD+8zgsZ/3EO9On
zj5Mv4MKD8303CaeX3nwFLFa7bUPiYsy3e639f9kx940YfAgL07Mq1Y2PUAiioHV7zBI3IaEtGU2
kLkuM/NXa1JUSMjk+NBmZl28e8VY4DKjfRVP+iy2GotPHL74qrpiqB94w/lSPd4k1PakhefOb/vb
N8vT5Msvz33QU/hoC481AN8LCbyfmVoaYtXUyaLHcC6jkz09Xej6OSVTtBCBS/dmo3c0qyyJa9DW
FDo+f8H54WfpPCxoR0uJ4QfPkBQGM5n1byMPrv5Y45ijUqjCbIuFIJ7lod49eVIvBVtC6PRXrWwe
QnJADoOLpePN1DzMRkuGTr761YB3OPMOGicTyZ+dKMYHiLoVI3HneQzmASClZat7NfGljbF7tDg/
dLsn5mG0zizWsw+G8K3aDsxDl7+XWhHPqWXM2Wi0GxLcrFTBIBFPfIc2Kc5M+fDQuE11bfqZhu7R
cf+V8XBQXvZXDeaVmPi7Ut0tSapLYJM79731pG06DesQnNsHwJlLHWW3sceLk5dE+0YeitF+ALtn
0vkjLsOT4IYfOGtCqVXgXBx8tUR8LESTzPqXw3lnZugNW8k/3YEYKCN5kspnpZE/JM5SejQa6WyS
aNUELt+c8XZavI+n6EW4eAPLdzPk0WQEIenNFkwSXH+BcWtGsjziujIYcwiM2F4pj5rpkfjpg7zy
GNw0vvtWeFewWExnNemOBnJR4hXFV71QI9vBKFt664pm3W8EvMWNu5UuWJDZiHW4KM65HUJ4UDtr
3MICxAkOPI+MJndo99FI+TGI5JXMEe5BW21d4VxkTNMHHxnQp977jth2OrvFcw9PAGxf/uVa7WfX
9Tww6aF1h+PUeyfljhtD7wGgmS+8mfsE9gxKWvuehNXNSdtLkGwb84bce+aK8CM8phyQyOUc8a1D
kv45E9VI2HzaEsx5yZPhVflspFGbQowB+3C2VfFVpBgjsS3OfLNeGwzXZCuIGUdpkDVPTfvY2CZb
koMGL5otQMME9WjwMQuSxO0YMBQHbrSpizuBk7e6iPNngmlvCX4LTQt7KIu11WgDx7Hbulx0ZrTG
UHMVuXP0SgIIVb9O62Y+JiRhsMgoRmZDoHz4hn2O635GgmxPo+IwDBWJOz/5h3VUj4ylV0ikDHfr
gDmN8BaNYXkhEvuJffBgE2VsupipdPprJce19YwjxRt9MGGMFzvfKNYkg2bJk5vCl4wkRX3LcHUY
SFAgLkKsZFLcB+Ka3FA27sDkElLjEG0PqPsfScWB1yj2KnmNmFzVdNlecptxTYZEKjpFoEW0Oc2e
ijmpkwY70Nk5AwMHGOPAyC02qsx+HerhG3PL3haEEFro+2Cmxpkso5PHDjU6tYm6ZWIRCZl4ggW1
fT7CQQvDrieLqWN3n0/PnQpmMLueewNlziARk71wcIpd0cs/HRMWezZHkx7j4h51mDGNzVQ/rS4A
RawcE2hSbSL2o+bSNOsYWhd+0DnX5v/9a9Fzyjr+PqjJ1QBWeDdHj8xaSzexJHWqPaO1mARJvDrJ
u9CbrYcnZ3TSr9rjIG2q7G8ajQfyEBiA7z6RjL7Id7Zbv8BGWPfpLUzHjaiejWSoIYa/M9v4zlvI
SKfRuimXTTwNzW0kNcZ1vfd6+mZm8oqx72AZwQPs0yoOCgZhQDgPaOxonfo0fNKHfsUweQf1YBsC
4Dd8qH3KjP+FtfZipf0n441WRfdsiNVmtfAjHMIdVpMIOSQyuRGEkfxhpqGTt/glmqtBbozJfU/r
8qQpXOntG7NZq1nPyJNETZtCMEwyiz4YhHaTmfZtC+tfnOsXp6he2vJJraJ/2hjrwBnlkj4dc3Xc
FVfc9SSHdtZS6YahkW1k1BA1b3bRf9JQOQ8TZuDxW5VT/20Z8hrmxsV37NPghJc6+S2a4Az6iZHJ
Hkt0sqx3rIR9gH0BE1MP1YAxM10QrAYgbvMyXY+Zt0CqWpVy4DioEMKJp9BMr2+p77BXwJYCV0zy
R4/Pqlf3mswRhV1zyTu1zLm6j+25j4nHDtUuC9IltLZoPiG6khMCFFC2bw7OaZLjQFIGjGOwJU1k
iIMxJADvMm1NdypEC9Eurd78YgiZj9QCTZ7uvFyuHDd4ja3xtuSme0tUcYgCfZWZjDFRctZJufXl
R62aRxLS4ywD8AWa6z+YLMBzqP8xsiebmRmdUVtVr56xJ7zykTuc91n+bU0eh0MR7nrgE1iU4D87
OGmY9V0Nl+ICfYWJncYLyJG3utFPXmtdVPLha9k+aNr9UBTohnSbI2N4iTmRHIcjs6XZPU74yKmI
7x4CfpoPPwltlJnPZ8V2YqLGZNcsngjh6snf0Jcbx2WCqs/VVvffvDY+do2/z2iva4wGnxDQhGn9
eKHGMItwLdL0yNLlGm3eI9IIsa0dpjj+c/sePfWbpsU/vYX0mz3fDhRstkj7wqCbGKW/ejC/aEw5
0kBnEVGvh79iw7n+BnfmLYKQOipj3TUdUvG47Gy0COeKYWaXin9NGG7trN4zZffFpMM6QHW0/OGS
D+TCqJpsdNW5VQJCKgq2vqYY/p4dFVNmPxW8EpBXXKrSsF7ZzLsEFUI+F57kwYx/lObe47j4UpZ5
DPvu+Tv4qgiFMigIbDy8Nkfz2d/YSXCvooGmTHbquoX7HGId6PWf7WpvE+GVtBxWA9ghQBevCA1X
sMkfgKr1Kju0ifEWBaiWmma+e+EJ7vBbXztn0ao7oKZiljo6nEh/5wrlrJXz5LBJnnxvqNNLHv2W
Dblh4FDjITLimDxxuMqT1IeZUZFp101G7VaEwsZh7dVufccO90/5eNc1Al2HklkTRVUUn7E70WP/
x3lAl6+yMJg7Dh78qev3Gt2hFZf1BlZBGSEcJgn3dju+TR0B8LSHg2aEV7oH5UrLvkMVaJu46+hq
uy51EAihIslug/SrzWAyFbzAd6nXRn1iwB+zr0BjUvZ3dViv6wjMUZopsWTKa2zx2HgGtgAe2N1/
L1mWiv/9k9F66bLwMU7VRl/vOA2qXR9w52z5VuZMmGHQcsZq58Y4uESVsJIP1cLSQm0vni94G/x9
w1k4N8fEmWNJU/t6SLr9f39C3wRTJyZSTQPzK7WidXfWpwWsZt+UT4UvEIzvJpjyZQi2Id3TVt4w
VmQu3GofdGW199OUIP3//72CTrSQIXSgxhguzmhfwggQeNodpErOveG/6aB2sHPPOtptGI8byM7F
5M7MZF00ZB+muNcYgMVG5WDL0mMMVkaCP9h1f3stOMT/w96ZLEeOpdn5Vdp6LaRdABfTorVwh0+k
c3DS6Rw2sCAZBHAxz8NKr6HX05PoQ2RWVUR1lbpTG0lmWpRZVmZwCHc48N/zn/OdeHw1ZdYB/qW2
euom/Ntze2dBMScng0vIw6uFZNXSUgTpxzKT5BqBkXCzjWkxHc11kSbBVnjVMRnFcxhG38jKosTW
4tIZ3sVpgUV51iMerBTrEFFdQ+TPGUhHls4EJQ1v8XpH+o1q3gMAE75XxwnnOvt7Ka/wSoo9TtwE
SQBkKjwzN7HfLc0Z1wW2xJWqvsjTiA2FpqfcnR8FlNRYh/PUwUHJ9bVs5SHRVeNPSm5ArNNHqVk0
zlEPaGZ8aOWsfWKpe+fCaRhdii2ekW7fRiXwjl5HMuqXsb2E3eawe8xN+5Zq1zWT3Tse+Eco8y+D
CXURutWbnUGUmbozuWsM2oOAOpXzIEw9DFKYb+XIUU3p2OdZPSIfxQdWgB9N1d27LSskcxi79aa1
3WuBFSECuwop5FTJgv0LcV5F5Bey+WvZ8Lld2DVUy7CMEcg+BlJSLh6wNWckiQ6GGb5D4E59W0MC
nfH/kC8ProPRo2dtrLY/3ldd0J3luOlRL/NHes2RFa5gZrgQQmCUtNFn5NEwNbXavsKnP5uULGuc
RGGI4nilqgtD1kpO07F0/YbdTD1Wz6jot7KiRctySMjrx4qHJ7kiZhvinvgrlwWh426sIDyPDQ1k
uhNcCWu8AF6sVqpBJIy9S97Y53IYXvU0eALYkm4MrdhFLS/f3DEDmiOQb9RchCrW0xGKiBZ0b3X4
3Z2hGuqeeq6a3PHtEavtwGS4ijsbNhXoI1ZOB3KrKHOR8ZqakgkGWnUi83UA+8HX6volFUsdHaHh
7jVNJjCg6joqKPcmK/pVaAOtnL3YtkbFEJnNJVG68KYsiI8YKwee3Wagpp5BVfPRNlvfKb8rOICc
tAmclBmvJap9HOgbiXDOYY3HYlXF+w5pZC1IVxBEDAkftczRQrsJovnezp9UBH5uHrdBj+EsSUuC
7LwKPg94yqHh4+Df67dtO+ApTWEMlUH9UYbJZqjCa2BI9lVSbTi4Pquh5/gL1hcTUHLAxnfWMTKt
h3g7KnarCZFt2D97lRL0kuQ8CptligiyrTSU8p3ZnGg7d5BUcQUfiig6ulJdk3p+bDIY6ZAU4EML
zm9OymYudli+4hlyAVrmXvGKfXPJ7gc+A9pH6bUfbtkhMFY5xKfxmpWgBrMJ6cd15F4ZxWEglwWm
kz08unjLRnvZAnDjJguDlYEMlflB1H5k1Qf0KtIaLC6jN2/7VmwRTKhxsDwSGE1eowXcaFMOAwZT
5Sv2i7Vt6vGT2b0S6W728zLBY4PaqRHOY5RC20IDoi8sSK4Mb/5wCiW2aszpiM84KklcGf2qmcxw
6zb3gHPYTiua7wpGDV/DLcPQTNlah23CozpljdGJwkGMvDQxV8YWd0J4i7aHJcsJqU3wCszdIWRD
s5t3Rjyrg6NFT81cyJtU0eKFdHaNQY37Z2bvMnImm7Gi+EEuDJARkW0zdT/ECxcoo0h8PZzetSjp
X6diX1PnpVasZc3C5hlA/8JeS6Zxya1cdMhna5XL6Rr6Pe3xef42seK9tjvrQ6kKR6zGma53cF2H
+9kpmnVnGCRJ3SDceSaFflnKQ5WnnumXQrKcibuUqVvPl36c/KZURoYimmEEXf6vPSjdt1v79K9L
v9AfVUe/NPj8tT7pf6Ni6Sb+qIum+Gr/vmPpl1qm/4eKmPChCefHS8Xf4I+qp1+qmA5tV3flvxya
9Fv++XOF0x9f+Xsbky7d3+hLc3QqY6QuaFb6SxsT9Re/8fHgUrYsAlByKX76SxuT9RvF9I7jWsKU
uuPZ3l/bmKT8DducdDzT9GCM2cL7U21MusHfiTqVv1S68X0s0+E3cIQQEJANgx9Vfnx7iPNwaW/6
L7jM8xonkf1UW/on1McbaLJnWyCVpA4ti0HMPw0VjdbSjW4MW31FVR7ApZ+2IfyiLl3i2DwaI6Zj
wS6DZvurMLmSop05AC9uVoghk15sOq2YcbbcOkHJOXU0/LjowQ62xok9DtuOlhOYFnnUd0884ayC
vKvVRaT6tF0mXU5oNSdLKD17PvnsOCcEOxf+i7GrQFfsm8i5zfEAjGFDu61tHcskoVg8OwJXQHon
qu03qrv7YZNwg/vQ8/hQavk1OIpNKsyTU6qI5ak8iRKtToc7WSTvVmBeqynfwbNDMfTuSYuGeGXp
OfPc8jGbsHAp91XvzZPeyYek03XfsBuo0nq3rzNmMjlF97iU7i3GpTBV712Rvs2OedUX8/1E/HLt
ptHBBK1ZQ+RY6YsrKlTBh9VwyEtRoPMYNkmiKO4IN2LGVsl5zMbVqiZ8SFX4xEpUmeqlCD3k3NI9
IKp8w350gAj5pZoX24MaEuSPSkh8SFBcNLM+aAPbcP1gGs3zVOMXUcKM/FLaV3DzyKZhjc+q5D0G
BUW1CqZhcaui6VEY/LZjY98GUrvSQ1z4TmuRIWGzqifIVfquAr5Yhc2bJg3Xj8z4C3P6l8gjsjfT
nUNZsz7nu8gYwALN4OCjRWDXeSiMo7jESOpg+d7SLDh37BsxqHg8A5wvrFkA9M2XKk+/UJQFGlp6
rnvyy9FboSqbRH7TLE3sH+zbIrtZlFEx+F4HE1SCRoiJzdXJUyp4ZUXFJkznsh29uzbJ3gG3QfWx
8vtmJhcxtYLnqhpvI1kxd0CiBdUDmQGLW2gK4L9htStCE5uLjbyqStZ3yp7qq8YuH0jKdXEPiRVM
E8ECWjFFgqnIc6clkYqMGSCMdKDSCNPSGj54Fjf69CQwiKxc0zh5ozwVYzr4lLm+NTgwK7YX+xJo
jdfONYIXBccaULKoQnxuk41u8x3wIS1rHNzFcjCxxRAJUNMOszchtx9sARq6GyfZ9AaxrXogYxRi
abAp4C3ZCJlm9FjNeLVtEX9qqTx5xGHD6UGaXs5WmD42rYi+ci1iTcUhdB+XA+gH2rM7SCjFNLq+
mfFqU+T6kKJbhgTu2N0u71zUYxMm1InUjGafTJupnaG+6PRTajyuWx1wkoiroxtT/uSBWdk6CZoj
NuF5HQqPE1Z4mOYaexAckVV1IWGdXo24zFdaNO4RCLbcssCK9ASI0hj5OM+BOyn85Na1gqsYGtOF
6Jvc9YXGnFdOL9HZbMhg1rkm9qHLhy4XydYO6VB2ogevaPxx4I+nk8HeJkrfst45FwCD/VkQMdPS
ad0ihCKQalV+iveNDBjgxvzc0PdTWPFnGjvcCm26jrGURY27RzCFLR/Z9477zQ65GnKNrUTp1moV
lvI02HQilLj1cfSdkkJ99vKAT/6kqlDsh8Z+EM7s7AkfZ9we/KJyLgYvPmcLGFOy2bUtJ2TbScp1
pcMuzc82M/Gm5kybqxEoFmvXFeiG+2i6DrqGMB+2cS4e1gL009WsHrAjcKkDObh12mlTIp560HWo
NQ/OQaXeUYF9p292ecdnplC8EU7B+pzw29WPC0YIb6NqeeFRR0c3NfMYYuEIVNH1kJT3YuhveOKs
TU68eqwXfjtar0Fr3wQqGFf6kB+IyDIE59x5mpZ7ADGOnZerB3MiIdqx5ghY01pg0/2CjvLGXui7
WbnxMvcg3OIezy0ibJHf92MxbCrLXU0TS+yoOFayf5mVfcsRBn8GPP29CRMIwdbG5VxY+6ItHpE4
lh1U7q7HuXhjwr3As9xyjL6dhHEJlsGYRj6kVJjJdo/PNW7zo2XxEzCbsF0ukI15UAEgkqsfQ70W
2r6HSXhVNom9AmlSM/f5kcyeCEmFfpmb636wBLD1CL/sMwUB5OnyBiS33a1tDbLimDJnuhbhunrT
iBuD1gDG++4m5LQ4l+6yv/TOjVHe6/q4Il7ylIXdJxb9W454LH8HDC9sd9ah4ohpVBDCjcLQCeOT
Iegs3zEgyECtXid1ca+VHWQFrnfTCDPQe0a/VgIUeUtAbR06BWkXSow4/rJCIRZCcXHLap7J3C+a
zF4ZWd1go3F9XLx3UwjwqRZ8wnCV1cWFGlOy2nEJeYnAMUbhp7jRH+wKGH6ikq0VjrdQK4myCW5d
TBTOUL7WtBnow63EHtyM7RuFGFxmvfNYUf+t9xngX7x4ARbIbEA5J31vo40WusYRThMNq/P6S8AQ
zTQHfmHtnKsBgmwZR1TDYMDeh5T0BZXwDqN6bI16PJRldGU6JXcUvrpJC0SUYN4S2Yc7wTrAm1nH
V/VLrtcv+tB+2MbsOx2/a0w2aCDVg0KWPzo1HspoxsIZyv7OibgYvB6rTp4+5xl16PHk+Jllby0x
UvQYU1LZ9MvRhIhELx9dumRQVM5Bz6gkZh5/eGJeqpZsDJduVAbfpB19BRZWtkK6uHn0U9QX7wQT
2g0URo9dhXU92vbBWC5rMVNc3DnnALvohvQ3wKQU0uScvI9mc6MrHluZ5MUxPEJbBfYSz9lRRVD7
0dI63Q7mLo+mC9Lc10x0vseeSSF7OQbjhrP7xeuHm7FiaaLQowZ6EqCmIlmEw5b+kyOX2rHK+KZM
mLcMs9cJCIiAL51rjv9aYFwsh4Bj/dLh1dh5rXsdltm+TZKL0OZL2aAolD0vuwCUS1XQbaLjA7Cq
YD/KbaCHDTR998gTmHgGLAaEVQMztuBadCdaNCoBq9dVrdo0NM0zJ8NHB1ezyoTt7q2Exi9E0EMT
cqLymvJQAU4ZAa/sJb0ENKoH1zQFrLB9TRtp8iYQJL9laWlMHMFye4w2RmRtYpz0K7Y2y36XQoqS
IVFZ+yTUoMuUj16Wv7mmPHXuRlUB8k4DkxGf+DoBac91AzMEDu53aQy+DqVnbcEX8pPUvhVsHH3N
IXzELoHcAwlKwTtRWdxI7GmDJbRcw77YCIPZKjcQ8uhU8KDYRrZJBxjJPKIbYV3vSj01Sb23xtrD
yIZPaVoPtmFeYfB9K78ocABlakgKI0p8/zEF9DYN6hbiExQVw1rbHmbqsF63szwl1icwk2gXUyu0
N9lapc0DtUDrsOdehR2Xqk6z9ceAUgpz09fdneS5TvcOl5TOVMiqhOFx38LopMICpmtxP8IIKXVT
MsLuJ+JjmHni93Di2+FVW8ySvqqmC0B1xqz+Ro3V5Ks9e/SRn8SSmzEPzr00WEE677X9gkh7lc1w
DmLF440433dRIS5aVbIi8nrIvfQNcOlLr05D0bw70jl7mfeB1vTJoeczNPFfJmAUIdClHwPe5CLG
J8mqCZEOzRYyKB/qYMzvUaIukzHuOpdOeaBOLR2qK73v8CDRN0IeugI1sVgKPVv7buGUcQfzLsBf
ZXzS99BuqywngZJlb3x41wNOhsrs1bo4w3f41EJuuLy750Bz3qySPXick90fxuaF3Q0boOwFTNOb
zntP8wfdbqHNB8mZLnim70N+hF/A7igI9IHLVi9WU3y6SoyHvAHnDDc016HEVzzCpFV/9FwlO9vq
MVe31oq7IKZjDLNW8pmO4dc0hghZ4edcZ/z1WHAF+slIuSdUrfoiJ4jF53dZFjOFLaz14VmO9FTy
uUKSxp3vckOII4+HQwkuLZ+r1b5wAmz+sGAr9igrs+LiTfHTDfm7CAfp998DL2bHrKmvHy+2lvaH
xg1rRgLGUkrowYo8dQWediFfDY4G3jqJ00NmcfvyMu3cEb7kudhcYqFwsi5vg83Y0bGbXuklAnaY
IQcOPCTyicOisPE4scQ9D1P+VHIL9evFbN7T4suaFkiYmFoynZfUQJosuzreYfzbKEG5Idk2GfUc
OnX1Vh3xkQ0+SV74t5XjrhrSMxHj9oh/inEgWmGvAAPO0x2OC+A5BQllR/s63GDPewzo/muu+/ZY
kbWg6yC9ZyCQvhDgy0xkVYQpii208ZLEiD2zsbjp9NuSNDcbV+ccwhN3o7c2tuikL/sbgymGF+Uz
beUH0q/TmfShOSaxf8Z1LDmr0G1cP2wZsC2ZnFq9izal6DAAhRLle4C7zNN/3TXjxQJU1U4chgoX
uG2RlMcakPFqTpuXLK9eHPi8nqsuoeKjaMG3xxTxRaSgcDnSASZaMxTwSuu7LvxWGksRcxHZBAC8
89DZayeGJiXiLVVZvGxx/1I5y4UsYKmnKU3s8wWnSjFh2VA926wxOE+eatboHbskMYkpMGv3efgZ
J81LPjLvuTbrVRieKzraHuDGsywIOYTnMcpbga99jRE82RjNid2cDffQMbdWXF5gxxMWt5neYrom
Ieq5AG4BvvBxAEnK2QDcIyavFFhhX2Y7zXssUbJXA5gsLDPiJJSzDWznZbSGYcey5m0ophcL+dUG
cbCkj+77gZqNSWAYS+vHAZNwDKg67vH34VMHFLA8o834fXbSl1DLj2nWUCLVAlOOAqBk8RK7b7WC
TQNbgNSJHjO3/spAaOhSe51qbgRs7qmKaT6NZWIjhPpZlMlb1+g3U2t+rz0dSwG+JjDXuIpQ4E9O
yPVixiVtnYClFYasOb2JcvT5YGSKgsNB5SGN7l7pXUIbR5OMzUMeUtRj9bv5naGxjkF5DQYDiGWz
NR68st3YPGpWjUvZoTNRN1GSRtGGlmucsgIMQExWy5M8D2GwAll9CgPjKousL6BPV6rXl7oM4iGy
IfvbTheZmy4TPAPlMDIZpNhMpBtq+IHxfGc9fzCsXwsekGtOctYaE9WzF3kcscg4rKZSP5aa2Dgd
j3jMsthtHzkPXcHaPkPMuWvnZC91BrkkILRuS5y0I5AueIGRw43AAXtgNncjLXp6t6k85qFYnFzP
vcJw7v5eFv2nhNP/nCr6n2iw/6ffaPl1ftZt//j1/k9W2OuOtM3/lXJ63eXfgCDV/0g7/f1r/6Kd
2r9ZnnA99te2lJap/007tX4zPU+YhoW2inj6U5O9/M3SHbB/Dv+dLaWN4NoU3Y+Se/M3m2+iu7pp
WlJ6hvFntFPLQ6D9RTo1sKUjwJpSQDSAes+v97N0WhWubWi6qp+sngNsfeBs8wIh191FoaNzQEwx
mqt3DTO077k0pEHnohfDiZj4cJeXgyx2cF9S15AQS73HJgrsldSmHQeOnEMJvQpTj+XBYiiSVIKk
tM+v5mF6bKt83oaq/2al3hs/Rvg97SszdYY/lIZkxhHt9QJycoU0lx2kXEIQ3HcJtbKwr8mPsAU8
dJ6AWtV2ey3FuAzY5oM9PN2MTfuk10lP0T2YJr11tozo5do1atbe3crEY3rM7e6kcUuaNUD3aZ54
/M5vSVCnftjIExN6uaYp49vyv9JGZc0TJAJ4KtzBdfIcrLozm8qMKLylIJjlnl0yoHewNhVBYJej
lG42u8xBpxFNRhtoOJHoY9wcZm3mG1Far6qHWAF88T4jPcclVETXMy4BX5TPumcDM/O+5fMH6QCO
+ZxSSABcaxGWtZ7vQjdKCqUifdcn8+TOuOwVMPto60VA0uYYzySqh5tnR8x1FxkxbLDs3brF/Mqh
+z2esJ0l1WPnpUdNoANadSwQNAE8jxzJe614c2bDQ79Kb/qCNRb08c+6SOjd7FxYNWWCYdGVp98F
tAqLtp21m8BNvgw3uAKRPUM5qrEzSjZgBIq0DEpPzNKcpj/KZ+HNNlHxGALQGUskQAx5FQNhfEe5
wDVS/vKAV+8BAweFmt/4Ye8xo8yqK/V9yprJqZ0Hp0fE6xJnnzcnvWCkN2Qpd6KlUnGwKOxyYJfp
Q9yTu0LDDvUtDU863EBKcXIL2J2Tqi/ILZdSbTiz45HojbVg6AescCnmAg6sIvI/T8+Gzuo087j6
quUJgXwht5yYdz1TJC4irjV7vC+rN9HyLzi7vo2G+5YY0U2GMdYS2YdWZxztX7DfwZ/nvzcQzd0m
PAxT/biwUYO5LTdGzldHrfEZ9g/TpdMg35q99vFDfiKx9dCnOhdUe8NKAuV+EejK6LMjpAf9W1nD
JQtpz3Aj+9xh0dFsBk2SJ2+awRiQNyAvLCoptqiDt4PGo6cRoT+1Vk3kaPi07BQeliYvsSRA5U2m
zcr0UHQUEvW1BiAwd2+dxtxj8qG8OG6A8+Cro7DnBO8KwYhRoQohbIXlPfWN4NNDulC06WKMD2Xd
e+s6UV+L4p5MXJGWZj1qkE68JPK5Y+Jzn14yUUAX0QkLsmc38m5rpxETWBrtB0O+j1NgccIZmn0P
AqzmndER8Uxi86kB4PWij0zGs2USGxmdu0EzTsTskdNQD0irMXk4YeNXZQ+XqiSIVRu8k7ShkI6Q
YYPgzC9h5ABYnUkcNDpI+Huu25DddW2xbSbC/KZoQd7Z+TDtBTCvUffIFTc1gQc8IkSjX8rBYiGL
qEQECGBvfCiSaVvqzKJR6G3ZimCgYhwMk1L65cgFEPDGF9SUO+LJVPljwwukKuZEQfG8BF9khZuc
xbJrM+4EQXoE50NYxcjezTl7SJbSvwxvnNF/SokzH+8rC3EHcFKDUZdNEjsXfjla3bZJg7wGqpOy
h/jdyUPKC7WrqGbvYw+vGnizpYdGn9qnMO5PbZ58Mp6fdSTdoOBgJU5FwcxpLXUSiVvdJ7XalCUn
CJMuj6nJuu1UDyBVjMdCZA0IMQtqgNntm2Kg/Tefp206r7pY5cc8nSg/qwNyVrXDvGrExZXYBjDy
15zl9xrCulHDxhw1QJZh/lhP3FA1+lhIJjpNvLUm/UQl+GtozhgDuju95/vhC9rQkvFllVgNZx5J
/C0pZjU4Wxa4RdaWpt7NWBzB7hxMh89JkKERNmpMfC8baKbI7ly4mADehK8R2tg7dntXzf1DXKX2
Oi30nTHC3YWp+NJl/KZBAYFFmxXN6IobYu2HMf/Wo6nBd6uc3o7aI1A5yUd7ttqt7aXTJrGz+7FS
lJ1wUx2t5fp3ayZH1UckZYgrp8BZKGCitzTzYVJyBExrbj+8kFU/ZLtX7gjLETs/UWdHBxp8zw1O
BPhdKj3WBTRhuvV4SiGxBg16RHbUw+S9CcJPBc1mMU1xH2BYpGATZGv1ssgDCTc9DIiXmbC6KU8h
9+NSgD4KGvXG0YHTcuoeQB6g2i4yoSWK2858CMT3yUICWuII+F/ir8CV9IJYBwcYj+50fl7Ozwsj
ZFOaobqbsVo6zA1mUvcHmmakrGDL1/lDys1ol7DBXUUPnQvHyAj55ZcnEIAsDVF0vqTkIlMUY196
gghSyF51dPBcJIAcXN6CPBgvkBR2AF/nlWiizz4ebggD3EelsaZoTPqtzQOy5x1YpwpRQiKRBQ13
X1lx4jKyjF40jsDapvFQtAfV5jsdBBYEa8yw7YUnA94qo35J3PBdJMVbcnYF5ijcXCdeqZAKWzQ7
PcPHX/KCJ0Sx6TzxdZMvo9cDlhMcKsaBmre3FX6dOa+FMEC2x1TYB4l3KTBqrwg4CL9ELbySZfDc
ajktqmOW7Vy8iqtRttcmosem6p6IolfrBOyUb+X8+gk3c9vQG58StdGXhMLWaY3QnDqWz/LVPIj4
jOeRmOCSA073LfVHJqgifzLScrkXY/w0+LyFM+ujtYKmSKvAlVXpFPVNzofQuboSslgbTxuogUM+
tCV4LX2wvyzZ3fx5X8Y/PRX8fCj4r//0T/1feHZg6mOcx4OAReWf+C4eozgp2m/5Pzg9/PWr/3Z+
8AzBvG+w2EfE/cV7YblUm0CywKHxi/fC/M11PUZ6Xdetf3d+cIQhPHwStjT5aufPnB9Maf3d+WE5
hEi+n8HRxrKFuVgzfrJe2DS8F2Eez09TWd15xnc5GVd1lJ9UrX8oTTyDNP9Qlnmtu+EWmf0aPzEd
NsH0zPKCPzw9GiqC+K9vOtIz+nKHVjBEe+0mnheTb0/dIHM4jWFWGl8ScJzw8QughJFB4IJumZ46
4b7ovHUDjabzpkdklJM35BeBBAwz2/dYiExvbmFd5y4qDY+jVcZ4svJmk7Kh5rlzWX8Vxfd+wUco
VS67KO9sKv0x06oNtcjMHdyeaFXWV23/qrkGWVH3jnDHcTRAd+psWh3tzAnwLsjgpLjxHozLvnM1
CoSy1yxTkAI8brLpR94Q0okoBoDOUHyHAgSiNt1OLQ2yBIBKuz4nZIVkjjxsxSQnoBNdDX3arqv6
oXX0R6og4C+NyWuG0Ef27DSCSp4WDkyLcthnNj3b46N0+NJat3gCNqY/9MRwYe49URxKsmBVdu4d
4PMFC84C2mgf8GXvFWbrIXO4M83viZLsh8tTF9K0jGZGJt3YShnsvZLvC+uEHLocHqum3hmqu2gQ
n7wp+DKG4iHVFwLHGDxmbFDtdApWM3nqsZ+yTWZ0FaUVYptI9SZFtRY10icsWP5tALWgK7Cz9yoj
qrZovRU8t6m69GmQrXTX2U8Q+yEOmttBK6l6aA9Wy39xpXOrKEkwDCo1gpjVHA/0hMDJvFORflfh
rfCo+IuiZF2O2aGb3+2USE4fZcTSnYZW9OI4gphC+eId5uh1UdS1DGawmYQGPUVcp4osGCWl+469
lTaID6vggeKOmLJ1A+c07+iD3tln4XW3mnUGfXtTYGzn8d6U7n0cxq+5zt2zafLvIV1O2CkAaFiM
Im72fUbx8lM5f6s5JNkcgcCeXDdeQVF6WkLlGNrdQIwcx+X07CmTRid5lZDss7qQPPu04oi0Sx3N
W1mm9tVFyFDF/BhKq8BzCDY/bYg9Vu63nCZ7qeUBx9bU9altRkEdfOrctpWu7TGoPkPYviTQvyyn
uKSiPQVzdzMZ+YMOP29NsumSOqBUxpPhLe50bX6MoHu0LoI+Sdk55siVTgpwUvmIG4qyj4hEQiTV
VZZ2fu/WKXgbSJMJPWCRJPXMCj/gMO4TrqKxsGdrxhVUGxxtk1PvBRt3kmvHjPaEt6+6qv7eu8k+
ceHUbqPJOOoxb54TuKdY97VyeTP6GuJfQAC2x9NQt7veqXZPbT4co3bgiNgFd6byCM3F6lUDscDv
yyg2ffEM3fWGthcq3Qsmh7hRr0Ep3lg6EEoxjt2QnnQABmugO/SDdkjtVX2sBvlR9qCNYrYPnnUo
2+zHLxoWJNGAfkvL/UoieeXQOlCn3TGjFk0O+lF60fskGK5N/Trv5XsfT0/U2rK6o9RBJHvPLB+a
ZHwUlbYnoLmH+4NAKaN3bXCvKouCOWN8W6JqfQ4zqDKvhGFcExLpWhpxC/uQWNAYwmhXT9kVFN9r
2lNwrEU7B8bVTw+qP6yU/5J32X0RU6eNfQ5Z6hfF6McdH7sfRjueco7+d3d8lKQY6PM4PzG/sWUn
ThlU5YuiRApXCta3MvwYxhzOu72dg/wYDNGVRXEI5GMg3vb2P/ht/r31D1GNgxyVI46ls/X79fmT
edVQVXUtniBWUKYJXhkIDcR7PAFlYu2rXsNNkx6bYhvRRKrK7C1jx1ROwVVRmyc4p/cDq4w2zzb/
f7T5t391hGubkhHkn482N9/Sb9O3f7lm4ZT+j//235tk+X8P8Wf4/Wd/6V+/0d+mHMYVy2Ai8SxH
/KqSurZE73IWjdR0GED+4jBdpFCB79T7w5XKe/83ldRky4am6RowBT1X/pkpZ7GP/mwvpUeOAYup
zjZsD41U/HqNTV5So0uI+sleuuYqcZ1J8jJkZgqwmnzxNsnKnSqmu59et3/4Sfv74Wr5wZ6nY55H
6TVdYxFvfx6uWI4Q5THbJ47tQzSsaw657lSzyoq2sUf9aMq0LvRs88MQqeEJyjlSVSBxWBdxZyma
AcQbdW6SvRQCpt/I5kqO9taIsjcqf4EWlvvc6B8UZ+lUdazHia2yLi7xDzj27A/Fu55ZhCLzNajm
EwyOc1G+MzZtbaJksli4FvZZTf1Nr1dHzYGibHLsHYsD4FZfeJjISEWZygbiVL9RVmhJ7yxaTLfw
YgHve5w6cnWMZLkTTXrrzZiXZPytX5yVRqEvLTJ3fe2eWR1vwrp8jcP2uoZo0PAHKar2JXfGPHu2
+/tMRM8RT7kpgZSNTcGuxwc4yoAo+tKD9OHesls6lyzalmja8gM5ER76ARp3ow0AQF3Y3ksJ1US2
o2lBxRq2r9G5mKkjEgQFZc22sy0UXu1KGZwxMTiDlPHWHuUVuQg+snIgvkCwDl/WIacXMNfUpwDR
u9YdcR+kzR3PT9PHNPTikdCb5+QtZchh2nGrJlqb6XgRo7Y15n7jjPrTokWy8nFKVtu4hLQ1HOJb
K3Ovy/oYa/h9ULL1ALqg6dGsXdl+/cQZEn+QjWOFYym8ZptQchrcImwj/eA+6X5fDv1+ZPlH16e+
3Fz/7oOBwVzYlsWoZbNK+PX6rEgudyNmpqdhwA7KCnW0riOrITnPnja2ThKOsT1uTHu4M1R87u3w
OiJJJ+t8naTObcyggGgEoi7flWj0caVdFXJ6nuPmJeT1YEnstwXdrRpswaD1kZRwa36PdCqMY7l3
MgM8jrPwF8nJeIepAsSeFeltREtjM2A9s/jH96xhaI64wKjSSxsg6xhpQOz7uEtWHcu0Ks/XZHUY
drGlznyYiLL6hdXfNVV7yPGNjHr3ILol821aHInNTe0G7Bir+zSi3Dll4xtxJeK6dOB5JSnliA2D
R5ZTJQ0ma6CuL+ss5lhUkm4qX1P4bXOf3GJg2S/MrHSGpo1QlBnOUaXjXUh9SFmRzw0DP10K+PT4
fqZ+KC72pmc89ZTa6MxcU5DdO3yEx0jeUiG/ZRN8Q++SdLj2s+w+XEhG8FVSD4y3DnVWb7dmmh3o
Crni03CMSHj+B7erf3g56KbHPdo0pMma6tfLoU/qOssHu6GqxjvDwjkrkW5oTm0nmKdd/TLD4yt6
bmX6eLdgf0vive1ALKYuHgK46ku0yhrv1EQ/EqpZ7HobUVDIB9fGKCHuWulqyMt7O9DOcuqACzrH
cmYHBI9Hitx3JZQpfbyuq+qwWDIl64UMY+/EUah1hk1adTtuGhsYw34TcGsy5S7nE64gkv5P6s5r
OW5kWdevsuLcYza8uTg38GhD0xQpiTcIihK74brh3dOfryitNRKXRtoTO07EXiFphmwDFKqyMrPS
/H96eizs6xqawLRsNymg2xoAVhx8Znk7dJd4nocP8omirfP00FK8RUcS45uDC6yvZkfpW9+HHFAi
yG9DdSaHLKvhOIxeg/9FpJHlINM+wiC3TPtMoGzX5o4SXrb6Jbn0Z6+vu/1RG68ragcgU3TBON2C
UQzuGzQ9ANgq075y1IiS05XyYyofQaJJQXe8XJyrU/OgmyOUCnV8KT47tuWu1JBIQADL9jPAhdRK
En1vadfr6liZpT3njhzSWrfHcaQZGzhr6ebXsiBcgn/TDIrIU2Iv8RFVYdm+s1w4f5VJ/UIHwn8Z
X0BG6UXLkREdSYd3+jnWJMFvd/acyYglUWsMP25ppTe15QQStCa9NEC9y7wKCZovgWoUSd2iD0EW
6TeztF7prUoP1gX4HPxMug1bXY9Tk6ODo8dK+3483tb0v86X4X1nn2lx1O6bNHsWG0xFGXCkD1sy
SOniJIMFwJP2vnUc99ez8NY3xXyrwAxZmi3rqgZ61o+ToNMSbYGg29+fVf1e6EONO09g0RM3p2o2
zX+nkH96Q90wyBzTqkMC+ccbAhykSTVlbvf6pd8Qtw8t1/I1AigQ8vWNcU+7wHYZjV0LrMWMTZiL
987UhuZgXCkQfgoKiOA3U/DWheG0IJ7cVhzFADzHftOaoxnF0dKmcbqfzIsLUngiOYKokA5RU4+b
s7kbbfJNNT5VqUetJTr6DBpE76beIN5thBVbcWWovfS+BZI/t4ERkhywK4KekhWAe9ECwWmwdhfi
2/P5fJOT5mjQ4Op4Ti7OsFfHy42AJaIdIqAO6L2+HrdjY4CTqN7reYtlFhz2IzVXw/tqyEEndDYn
WIDbUttRcEWO+vi5qqBlOUK4sAx7wb620rpgQC+BZ6Ka83WXc0vcwbIYgsuqBGS6KCk/Aq/rnEE1
ms92TMTrQeGz9FHUH4+00lB92NIQgbVRpXedbO5mYOcAC5l+IxNCxr430QTlVN3WqDKQRSxQERv1
u41YKykZ+xPzb0paDD1bpJXp1zX+/1Ak8p8UxXVwdv76lBMNX9pz92X5/kwjvvH1OCOpfyicOjTH
1myqwdn8eO7Tl67/v/+Ht0xLt2lVUzjUyCbK4c8DjfMHe5bCd9nixGPKYrH+eaBxRK2ICCwT0rUV
3v47B5pX9funVBD0JQioKwoygeKjr+/NrhypiKe4tCDlTL1TDuSvpT7XGehAzs1KF8xZaWizeSgm
uIdvaDdxnfRGNT6N5MgJVQLpSHiXvMpys8KUC5QTkVgKG2mBeu5BQPtuXn/iZf5YoPJvQzXfHL7A
B+rp2qZv3xwfu3bXrY9AQVE/QbXwsIOq4ze3U42f3lAc90x4hAi9vzFdhC2rehFJKDEvEKbFukW6
hp+BkfFWdXfeyVU8tnEGiZB+fm7r2xmUz2LcOaddV77vL7dLw2kACm4McacQMt1VoApJBGTSxn2Y
svfTJLmOukszSu25yFl9UKG9Yu6l5hTM88MiNWA0gYa5q6bngk8oxvPUPptADks53Yxk6VWFjvAd
tSnuOjaeuMpQP6hU5VS7pnwPOY0H0oPLQMv5ea5uc2m7CLREYALumj5sM3q6nkc6nFh3dXiwyTib
6vPZvJnmh8vyeu2V6HRDBxicYGGfPjO6Yn4+pjcMpIW+B5AoOMYjSdozB6X2UA07rditlHlq3dEb
T5RtAsw3czzlOqVewwgHHZe0Be3OLS8Ppv2gZregFQZCwRfZM6gSA69pLkJnyVfpi9E/XMwbad3x
ZskpzZ5mP68fTsNMfm+b0qaQZ89ky+hjowMG3JUskKtdeYbhd7kBrJwuGEB4aIei0ofFoBuNGkzE
+rjrm11Lm8ZIO5YiPeCIDFXYTAqxeHpD7E8KgMbik9UsQe5F/cS2TGmhfJ7qndgbYh5Hg7qkmDta
MnWI7UNbvhff0NOH9BRLzAzYQmCrqsT9cPGUZTvT1E/N8cMCNhFEkPWuLPyLJWpogE6AQZE4JtBG
PK+YMY1x1MDpTFPjKWkeaS1nkAoYDSCdISSg9PPBdkS/9rbtARa9FTtQjF82P52dbcaOhscCbjVx
w0Z5IKvuLgZVyvkttyeHw4WZLu251W/E9q/5yOWWtW+HZ3HrkylQDh4yJF6Mi09BvuZJDWuWuma2
Y/Q8A5KJ4PT1TjafURIZuGjANk5AG/BykW7P021Dmx7agovn3Tv1VWLYC6war1Cq7HZQUdG1b6q/
iVCqP9q8ryqD+jhRzQZYnPp6TvnO5mkSpfdW19MTYYJDWgG1da+CqaA+ShkYyD1DIFgL9HuW73oA
uxSoocZz5jbVY4P8qm0aa1DdsxI55JQGIUwKespHHTreX6u2H+NKX8fpGJQFEscRNXjYj+9t8wm8
grEfUW2jCfRd98jfuT8I1QZ0B+pOPxm/uaOp/OiPfbsnyT8dp4DYmP1GnfZ9k00T0kTj8UahMiQ9
U21Mm14/RSnFQiL2LBo1FOISVc15jNo4g3OZZB9646CAj1EtrzMB6wpMopm7gNoHSIILdqvVRS1F
U5flIL7Fb1m3LanW4gj0+mkAUKllIyVzkCgQ6fsSLM/KX0+9qy1AbnJtIGIEabJrgfkKFYVXATed
NyLN8ggzoDvCjt2Vd6sJ1p66ExWxVv04cZLDKMxwT0oeFMPUBxz6/lGBX5iv8YEyfVQtmhAXeHZ5
TlsGjJIHhK8GCjVQ9zl8AJG7HAnEAKZR2KSejk/ikcR8HLVDf2SAZ4Ou5jvuYymHtoTbjNGQ4ROD
NoydgWjkAK4qjeKZvLXIj2MtkGTA0DslKXXliozNmg+ssJjddn1db6Yy57EAc/FkUBHQfFPfCzvH
G6ccDqzhUbwghsX8Kzx21ewM68DbrcSDq74iH7L2kbVjccSE2fXjhUoLMR6ibKEYNq5ImLbHhN5z
zzh9JpEy4JNS8E31AQ/GuED2SVaWMQNmrV4OXG1cX5f6rB9YRbOLxGyYjlcffbEJCsoAxaQwPCa1
4Vn4lGPucwhehrnyvu64iy2AhQhvlORnaq5OHOQITFVOpuSU0vnEU50mgxAMvI3MKKZAWsGDXR7F
vGuQbbZg4auRBlqXGDuDeRVQmUsSsS/a/nWBKgI0ncSOYUDidfH73FB1XkIlQk5ktt8RpTGkJ+cC
mNH6nNakp6Pz50luAtZZrFqrcLlp15BSFh6PJIdi/sSTsN7iPkIEJzlz6fcxXj+9Iiwnh+dCToUI
dBXPkg/CdrHCLYqQn5hEVi2javTCRIPcDpSGK96A6US9PIq5Ee5LgU2R2W050EMTz4mUsAiz+WiW
Olb6wMYSwlFxSO4ZUqFofkqfKfiPANNgzOP2Ks0fMX1jE9V1pF2QkpHP6GAr7mdkRFz4VcWxqO/1
7lEMeOzE4gzgtVONSTElTbpouFWvPEfR3YtmEAxDA/bkADMCsY89MzwWImr3qDJWXhHDPjqHMxBL
pAMp2v26X2Tbk3lMIGGF8hKSVrKHxVXmARYhAwhqmCOVE23E2uEM7Q/SZVBcIxSv+BToza6QxSFj
WZlVuwaViB0lJKcVcCnWoWw1oY5ajV1Tgf7KF1iOpUT6saZacySVLYdsC8l+PKosGEpFPNW5BezI
1nz2uoymYF0kcMdKCIm0QwGgJAERbTiIAYhr1nIJBTb41tljquKnsfI0nMAdlJILZrWhctFEZvdY
+jPTdmbzjQbdc9kjk8POEA9Rio0yRcLcFITgxC4QzzIgquLtqkSEWUq+A7GpKdFNQA+FuJJQSkKo
JQU9uBzgWeEQiXJGX6XHT2UP+ZgC4vrX6WL44o1W3tvqiyyVr28Iu4YYabIu1M5a3TGqU0ORWXP2
2nYnzJ3QUAhXJx0u9HeLBUCOxFRK6qND2AkbRMEtW4cyQfbOsB5mlIZIt4phCit1tmTYMYioM7sp
vEa2Vfli7sXSoIko26Yo9E48qlgvdgVhTk/cQVja6lWExJpTN+cJhcq4OsBmLLUJ5NAsBl9MfLGb
LBC0WUcNM61gQwxyMJbYI7WuUzTcRbbzlEs3mdYGRwLiYlDiiwNYqewRcfc8I+5ugSisv4MUd1Ip
AUYP8yBiroUB02k9WwE7kwnQi4dcMYjNUvlMLZXtvphtYS+EjAn7oeIZ8pbQiqt5o6eQ1yGllqio
Itq37o/dB1HBIModhBwL2RVTxBKI0SzcSChBBwUoZh68MmT0IKSDKhXIis5eU5UElJnzQiPS3UfC
fHLD1+VgooTqxEq0+lc9LEzXV6Mx4K4Ko2yA5fvabjmJdeM2mMp5xsayd4U1OrWP7Dthr1F9fFUq
6Y40mHRFmE7Ap6hoOxRsZZTf0u2EDpSZfXFp3jjOj/wXubTYEGJTiNdrg/faR0CGmBqGeKT0xCwh
6ACHayq8B8TH4EaXnZAlrJe4s3AT4H6hkB+VgokWDyL0WjHoPhEsV9hwbiZWhwVTmW6hOH7tg/3s
uGeb+ImqLYsA1dtI5XysAQ/Wj0B1p1A0EvgRJkE4IjyjjHUUTfHsZzGdwk0TMoWxFT8yfzxxxUl4
OdIwuhPmS+zn170NDxbGmf311Zw6CldivcTXtXF9FGpG6I7m+OQY20oqfLapPdWBwcOi1oQUCnXf
VG0g7K1hsmuwtCU6o0UvTudHA0d2PohZES82bC+kiM45T0xSu5a/CSSJFOx3kaRXz9E2TQV4Xksh
QSuLc/N3XrV6Us+6fASbuDodQ/H8GDhkRxjdPqcevv04EG81H411h/LFDgorKvQQ3Zev8i9+lvH2
XnUTE4y2dTLVrXIKpTEhYkMKpSdcDOaV/gPq7w+/Xm2KrH/6FLZlAqBjkRd+c7pXx1kbRlOn0RLB
YrUZaqZ8pN/Fsl79Nlb9BPsUM4rDIZ5SEirHelzQv8JtwbUTVp+P4anUnyXrMFCh+ioOykHYO6vF
CUF/C4eGswO3UZcBYMhHsUNERZZQLuvxDkaxUBs72NYexccn81GsM3jHr8InBFBoTOH/cSMqkX1r
EXkqdscEPBwSwDvCQiJfQqVCSPXqZ6AadWRFvCTszKsORnmSuLWUYJapJ4GDDCtIzVogPAPhBA6d
HJIIcRfzIHzR16fmY8KZxJtB6vgJ94YDQhsIIRTmRthGYUNfZ+rr5hRuigoGEB0GIDi8OjiAH6qg
zaKzhMEUgiuMZF9VdJLqr+ZOGABhNwhJuX3xGTxNTNEjikgcGzASGXMu/PWe5xN7kBKe13+OFeRQ
40FF64qiIQ4V4sroF+GYpPJOaHg0jVDbFrQljEcRh4CCzMqN2CdggGIDhf6tMT+8jbNzARKj0nZC
i/P1LqeBXT5glcQzAqAhXpSyO2GJxVpO1CWJpxKWk9ujOMXyC13JV34ttj8TWplsAjJLYo2GrR+3
XkEF0pgOhKRQOegi/goLJywGdxWe769v97MDtC2TwKOq1CJG+PZgqjcn2GOzr/cTcnYk/oLEI2pi
CTjWCB+yPzvYZHiwu422xBcymWLq7cs1jhQujTjqMcus5IL5f2Hufj3In82JSD2bBDApjxXB1+/V
0SkdNL1Igd9lnwo/vT+GwvkRHgTLz7y83u5vBbn/Jz2OP1Qz/wdByDkWBcQWiaS/joXffTkXT8Xw
rZa5+y8/e7osQ/+U/eN2OH9+uvwQI//n5b7V/ah0OhKhIT3xrxrmr3FyAtN/vKawTF01LKqfUdTf
6n5U4w9HpS/SkYF8w3aLNNe3MDlvWVTM2LJK7N0UcfK/EyanyOYHa0EhPJFyg5qfN4k0Y510Kxtz
bZ8n2bbZdFfStRRTFuOLgsO9uhG/6lf2lYlT744hWDAx1O93NHgo1+ltdjWGaXDeL++XGP7usAry
a7qvN3CN+t0m3xVPZULfMnxB6uLWiR4N2zw4+nNoekqYwrut+mZgbsYE5KtY9wZ+nn01qv3ikG7U
oInm7clbvCZutl2ge1IAkLB/SqR48SDojGlMSJYAbtJI3zRREeX+EkghQO2b+u64wQv0IVeLMtrX
9jDsJXVYh+TZro5XI9T2oeb3se5Le8jbGlTvrthbcXOlbqxrM2qulj19WwkH0015lSVjXIdVTOY2
BLIrHjb25nKb3khX5V2xca4u+ypuNhxQg8xTeE4KKAJpb0SWl4I54VIHDt/6NYy86QRZiVvcpzcD
hnn+VG36RA8gPeOyWti5X5IAwuvwHT1bnhKZfhbQAfoCwjefADD8dRh6oMRcwW8iLGzMGTbpwoC6
m928yaJLRK2U1/FkBAX8UziFTUInUdRuB1+J2tj82G47vwo1z/ShudpZwRRaUZEo0XRzjke+NR2q
21O4Rs4tHnyX2OHpdvItr4gqQHDdIiLE4EFy6Y8ebepuvjlt8o0dai/KBt6nz+qz89jHQG1FnQ+L
2jvv6IHJ6lreGBibbjeF5jUFR2HqgiYa1TGQ7v4pHnbWbXq97BafjtBQ9gEMdRvfvM4P8q76vD7A
PIamPY6eqtKa6LVX9JoExpV25ey7pLir789Bk8wvAMF5tOn44L+G2c1pO0ZqnEdGkgd9QKoyzPf6
3vDLKAX4a/Br3c3urBuKV7kbUCWR5hXhWtycN5kP1kGU+fJ7Pa436nZ6LyWVv/gqg7WD/hmkbv7I
sX6otloyxESo8YXtK/2g3CCJUUoBL3D47BOZ1z4P2/JeuaErDWRxAq23VkLPcOeaGz2Swuy6uMv3
+U7dgLWwv2ztQ7632AFEj5PTBra5bbf9TmP9JMtEa/VfbPU3dmS6wO8HBQFwBN4UjLTwhr1f+6nX
xWBouTVjaP2XF+qGQ1CCgzKpk9XXA+BUgVST3mmJBiNm9XS6gS3Xk13J78MpoJXUK9wH6DLCwZ08
1VMDB6CcWPHbhB0WFrFCWNTNn8kgBEiRhxX1YNAIrbAIbNZbQ8r7rX7cQKPowVPhgWHh2X4VzfHl
1tgqMdVdPoTXURZlX4AyKK2N0Xndl/VTdT/G/baIinubzHOcRct1HVNT4RUXb9weJM/ypAfdb3mt
j9OPp9BMyi2A1x744Pf2x+NeTZSrY7azkaW9eY1AJsdEfcfp7WAFXThuLPBoY8KJm+Ou3K5XadiF
+rVB3OnG5tOpSz7RVfZzBJ4V4g2ILPBXo2e7Cq+/DG7pPX0s3WfyhsHEXlhcsv2BvOl9zf38kvP9
yWdP8lmoKbzcW1xiPp4SdImxmXZ5PEY5itW+auI+JCMSjklZu4oPRiQfzsIzTmwMPFUgbY/vkTi/
9p44TyU0V3umKwb3GR2+0yMWZU+r8Q4YYH8IJg9sz61zQ9U9vxVXa9iHdmAfdMstIwdxUCM1AonM
B7vYh8s0IGrmnhPpetmI+5b75RNsq7BfgX3JLfOAauOALZA08SXQo2MsB7MPA48HL89V72U+NQdB
60+e7inbIqBe2c3CIpzcyW3DJRowNV0Af4I7uC9HLAJlckHjzv45AWHJh2vLSXI+1cTyoYnpPHxn
fTz6QIq52QfyiGxULZGwQBJiDHJPYHuWnx4oinM1AqpSXHOR06a+P/rDb1Iv9CP9mHz502S+ARKY
rKwg12zL+yYw94RCvIvXRQCz+U1cUY3EmrT+GrY+FMY+4FLc2tqdWAnqs5gcUGZ8yb8jIxcOAdhS
7JzJfaD9MFyCyv2M7+2BT+WevDQamUnLr6Nys8TDFpJlttwYii07cLfZf7QjMxpDTLNL3jY8Bh1W
sQvakGp1ITbCSPKGfwwYIcZ15NtmpIRtYm9SFFUbUkaLuirZwvLjsCkTccEuNpEx8gVXc9jw0wml
2QQdf4agnbd2NAT023viJSToSchzFxv+hd+JzSXFQedCREBjB5FQuU2eTN7Mw4qLN4GS5AhL7399
EEjnfGocUQYgCfjEo5DKHJhYfW97wNG7zcPA06mIj8nDIFpXTBpGXAvRXjw5eyO8POXvuD7zqrqt
lwZmIEd9uDKfig8dNH9MD69iw/WYbmRKuoGqMLADEMCj5YVl8WBv9pZPILDBtgUH8323bZAdPVp9
k5mjx9czk4p15kiA7pzDM8vpIKawwbNnfR3FZ0c9a7sIQfflALp4Ns7iSayMeE/MGTS9LOYxPGI7
KPLFMNIPykagj4fdyKZLiJ6GQpQvgcP3QPDhJmeeoYJmbEfa0U/9NBGPI1ylPhy2S4wmYPVobYyY
ID5BgzCiRzEmk3dO1g/2njpQpqNj1DZrjz8RpVG9OyXdphGC6puRdC1WGjrS+IwOsBDgY9hGZdB6
d/AR8Azg57hn7wVQT9dhuCe0AsfL17kgwseg6R15neSewRf84xiK4dDCWmU4tRhOrG77yIzNGJbC
OPM5x8bSFh20lW6muIsX5FjcS8fLE3uEur3g9CqYCqZiYqC5V0et6UkJcPXcTQ0sdp4QifMO3RRD
BxulaBcZEYOzhBu0Uc8U43eAW89pKVg/rB9OCaD0i3+KUFdxB9ospi6PLORbj4jZlEiejFVuPjmJ
kbQhZYi8coqmWGIXC0nNruxI3YwhLW9hnHrT1km6+BSJ7dDzERI+roYGHoMFN+SEq4uK9qT4lPTP
OmqY3Cy6qowgR0VkhFhOTG3mn5lRus24BcweqECgcgNmNGJL3dr3061+hU5jrUGD21e+mG84sxC7
Isb99bmaW/iEq9B6qYePFLaM4xxBxOLKHpBumPCODYmqj8AlD6YrhW8Lxa/xnToBXCdI0UUQwnkj
hoJ9gRstR/beeDbZvvLtElFSht5d/PpJii6otQvfoQbsYWI7VrgBM4pnQgcTSmUTijvTjhgSbMWR
wH/1cNtiwsd+HTo8J0DxKAI7cPyLjzPnlUxyHzKxvryhx49VBezkdXNDSRUJyyN26+IpQg1RhR6x
Uz0N/xPuAB6BcLqBkIDUxJw23uimPj3hgRL2J6YRd0dYPYYy7uC79UeXfLlbHE6fL1diqpuNwUBL
pgHtyfvgl+KS21H+LsXFrq+rCIoG/+Rr6KcmWreruT9fV7fLlzkWjkKPZ5PhrrQxmoOtnkYKH3Ou
6JEft5xKAoIxUbE/bkB7hA8z5tfNOaw2xea4uRC5h3PdPV1Tnb3v9t2XE97yEjoRAF0eThCYkPdl
yJEqZiwh3Lye7sohAuae/ClqPHCr9pyKXPis8JIuUR1m8YoHhXOLn5NzpCD74rV4RcLtkjifNN5J
/AkJdH+WvCNnBtKdgfBb6oAFCpf9cDXvTC8Pbb8P1sCJehy1OYZWo+PyaqBxKkkTeL6cqzrWojVo
cNkLT07qrXGVvqNPAVbnK/nOum/M+6UNzB2OWHCivtGl6ZujhBGZ0KIkDJFpsX0nMN+NKJOk36bJ
5Z75RVB0X70eOIWct+oNNRwgsWT3egLyw1Z71D/b7/SbLGJ6+Gx+d2Q45sfsi3PVbs2bKjoGZVhR
lEQyJaCe43hLvjVo4yrCROJmCj8UkiojOEZ0CPKcJGK8Iy+nnJfoI3BppfNT97mPCzwpI+IFt/E6
9wbf9AmoJMpdaPzYZbsj7JfeEGrRFNYBbl4M9rzexIAFQSL9SO7jxNc+qHep7BvICT9c3vFhfD6x
vAQlQx03jHIVJBlOCf+SiHOY87puDhfswvxJn7fSI+4pAih1uzTufNs9vgPoRU2yNlmjUwgFpA/3
NvLwPLOI6fPkw2EcPNFfglJoQU6z2YmM0fKsQHfBNEG6Or9GdsmtuIsv3FDKxl0yW2wqCrq5BbXX
lU0O9wjCRAI8UaSGCpzgq7dIxGFf6PsMeiq3LgALMhz1uUqypA1OAHqE88sStkHK7YR3S0xz5vjV
cAcqMFy4xRnj6yhch9LkWLpVQzNsQjGMHj85J9f6uTyUV8sx0sMLxk24dThBqLUUma5jDqJ7K0Da
UevHMA8A8mE/gEMXKnymRjdgc1g4ZNd76j0NQ8vgPbFpau5e43YLpxuoDZxtIdzrZvXuX/JI+LNi
usQRhIAzw6F8GRMNtuN7CR1luuMGfBEXwDVs3qtCcalN4pkApkEh4Z1zEIDGhv8Dao71KbAujk++
FU9aeHXSNvcwahxG6ZggXY1NLfCkeA4mnWNodA56Bjv4KwOpPQg9fOEOOjjRGfbQDpt3F5S/k5TR
HLUMfw2kSHwS8+vN1wYPoMfOBjl61yTMF0YJwq0H0FHwPaiTw/bmwRjZcc1pA0MaifhLHwFcjjoX
s8wRAKWMW7AjM3F56fAYpbDmRnkwYVtwXFy+wIBxpMJTIm+yqzwRPjaV+FmoupxAdH/mYYDPCuov
HLWxMOK4KOFV/PoYS2XpXxxj39T12NKcVculVvY4qXia1eqdCSxh14PP+CkBbUkLNgQsZw4ALICF
ZzVxruDQyf620VSUr3kOpo68AY7K6h/j8kb4W3MCDBgRDoBmsAoKsSQ8U3e9Tu/Tfbpvd851m6jB
mEyRQoQDPCysBTEmnOppYxAz6h7Kd0twjPskxd+bPBONTbOZCNTE1abbl+G4beMz/0wfJRRk+35r
JkIjDqF9RzsnZusUju/n97N7Y2GEqqi7X12AgvcU5HwRZkB5J+wb4IJ+ERix4l4wAd2ttZ3d55HN
TUHPq6pyXDI5mH70PNaONATawYhFJxlv0zGHCoYqzsv9E+0Y+JnCroCuv5XQhopvb8wXuEnQK1AN
kJRBb56ZPAJLBOmESVk5WE64qNzfI3LiAX/DLXKfhAinGmGUZvbb5KMm+Izw0dLbORTeDQVPwmt2
1YfVF76BCN+pQR2SX2RpIBQLrEiKzBCco9fHOeF8UomLmmJFOswIuEIBuLWbsya4KthzF0JZ9JGx
Zyc8aTT5DIdLNBAgonPvjkdHDdCdH4wP0i3ITegDurQ2GUd9MIOjMcYwRwv6UgvYHJyzAMLEV4LT
GP8H2jrhqPpnPEThY3Na4BnAGvGM/tq5qffy+xziyjiTcfXy/cT2FkpEpfLD8yqcMGpBgbNEBFtf
yOTEz9SvyttlewzvKX/0hgR4FtT04pa3kF+dNq1QILE42nK4Zs/SdswREAUTTNfCRRzwf4SLpwXw
HuiAHGzKQGZAwjGcmbghwbSiSyAmY+hoBNwyIjk4dbW2E4cS2LpRqWgwocd26XN5dbyZ/BmdJEIO
FWqGTir82V/vVhpifr5blTf111VRG0V5sq19+kW51jdAgxKGEP7evXxY76BbUPdjuPrCkbVRjcK1
VMLzDa3fRJn7j0aS3Rk3ly1Rtdv1GQi36+mFhrJQi7Hxgb2xcUmgXiN+LLwHqEI257txW2+VSNus
Lxfim0d8Hvg3iHIuYZaYOIb9jgM0bgxH42TEJeYQF7bxcl3ia1AburXu1w3xPb9LMJpBsbkgIhQo
74BecPYfMY74kr58BesIchVAVZHADvux31Q7rBAOrYotS8OBIGdDaMKMIUG9hUx2eh4Xt0maUN82
W+e6TNDvaHHC50TetGv1qttCXItTLQ74eeTEr0vwt9I6f9mV8EPO5ufJn/+F8DMa/aQkCH+Rr+n/
sX+Cifb8fWLm27e+9S+Y6h+iC0Ej+0H2x6CH9F/9C6ZGb4OmAVMj01uiA/vyr8SMYv9BnoYOQJqd
dENWHHI23xIzvEWnNqlLmpNsehyoHvgnOM636OxXviZIin4SrX1TxGrY5O5tXaFZnBQP8JVvkviK
bMxW0VikKjSwogxKsM7Etobf9F8LyJ7vKx6+3sY2SSbR3Uq57JtdmtUagC3krgSApD8Bnl+st8e0
x+k7vVa51SbG6wJn9+Ucwa3j1afBK6p47cHPKj1g2aL2TGfvcHeaCXHTjjQ+r/nO1IBT62l8JhF/
AYZY1N5XULFVF29pgMqHMHTVg6PSxqqGqYZQcgJiWW3kGOR9V9bN32ihn0ymTRxP/QolZKpvPAep
tYp5WVTNtztiLtqeLnxwxL98J2E/WTFV+zG+zkqZLBbt+kCNmqpKcyuT/V35yFFJTyrIEUymmpHu
7w1XX+UxquGBi/H3cigzKHggTDEqD81sfGoG8zprKD2muclr08OwHOAUu7crrBrwfuaX4fKSEwUw
gIwbK9+Che40EirR3oNG6NVAsJxwvi5GWLZm4EyaV7fpdug/rc27kYqy1CLCoH9ap9ve1MPB0ZKZ
2Z2Gls5uXIbWpoECJFCTAnC6s+VC9TtOpFkhRUOG25KqV7I8+esqyqSfx5HkjI5/vaAM670KM6aW
WpSWTZCe3cklp5nZof2AqpBlhisR59cx/bRVoqpICrrJKFo15d6T1SPVgC8FlDAWffNWTYa9AlBP
NQKpum1gR1zG2huhFp+k3utGHGgQzCVQ0U35i9LCG9xzaNPKDaRtgswRhJwgXWDNrgFZrm4ntXA7
TqLAfBYK3wffuQDgEWQ4fxzu147Dr3SOOudL1xZxO3D6VzWoo49hM1JgctmXJ6odqK1dx72+fjFn
orSgnZd5Lxobt0ZfBcptc4K7DzgWeumTicGeFWDOLJDDWZsR/pEiVyNtwDVvmG2rCubcuq31no4L
KZycMjw79faifinywbNpq0mlT+tob0cA1qHnCcZxdU8QomjkE8B3ulRnAlcP9qfLCrgIoZC8Bfo/
Qx2UsWHLSaX3njk3+1P2YRWwMVQVscDKSo98B/A46TiqFk6dtGnY4JCKuueVUh7OhhDcrdl5p1FB
OSuhUUA3uY4JBMKHFE6acVFpp4eqUiOyMsH1PjxnCMqlG1iHRzhC3UJBuuz3xXBrKDPFjR/WxaQe
TgrXc+kpOi4UdxlWbTObRKfle2Om2WZVr7T2/OF80XdAuoRdQ6B0Va41wOVmDfIdDpbWmdBDRu8j
SKQgegZ5Bcs8sJwg2OVtMhMkyhwYk+EwHyHAtOlyBbHvcVQhJ7JpYw+A8dkOKRX2v97dP1UhNiAS
dBnK5tecwHd7GySjulYmivgdUYGRvdSUAENp+RtFpfxUhVg2sGaqIaph3qQY8iPFbs4FTSWDg6hm
dzKxADBt4TGh38HtJtRC/iE7kgboCeRJ2zY7AQsGNw2d6FMAkvlvBvQT+wC815/jeZM6HJssm8EF
4RCw7OeJ+OvlpXK2gppVqpyodhT3OHzVo3/LX/m5J/KDs/Lfc2n+o8pQ8ChEm+JfuzUUb32+/OO/
/vHuqfgCMnf19L17A3bL1+9/qzvRlD9sS6NUBGNk04bJ0n2rOxHv0F6pyjTIUESik9/6VneiWX9Q
fQVDjfIn2eE390a8pXELW1ZkFXcJB+xvuDdvgRRsDZ5FELNRURaIOLL9xiQDt7deJKO83B6rl1y/
n+lya4uOGmYOcuU5uLRQHMFKZGFYTmRuzunvmi4VnLjvXB/r30bwZqud4JHSnJYRNDU18ivIxmei
2wAfTPslMcAesRtwdh9hrfN6VJ8jfX5dur8l5/89If6f7Ib/hd47PWuyCUbBryR9+zRkbVZ8L99/
fu2rgFv2HxaA7oasfgWNFO7WVwHnHUqaZN2S8cdkQxe8nP8UcBUBNzXKYg0QWHWBLf9P//11v0DJ
R+eYJSOY4Mj/LQH/UZX/K0usvKlkTK3cmi7dkkZHiNw7k9p0WepGPLfyUzGW0VEldauLepYBJi4r
yZQz7BfVRiml5GSfZLzD/rQ5Ag0UW6VKhsguqEE1lHME7YerTpW6nUvQV/kBL+T8wcT5bk/2zqLn
pmikd7PaVnsFGjnPggddOoOANJGd0BdPsw8q7VGzCRuGYeF86N19kZ+fm0qDukjJ/fmUX3ZM3JWp
dLte9D9XditgzXISZqcmPGrWNh+k2V3pKfbzo5nDuEdKxVls71SW0CAKqKFj90Vq64NT0m7X42jU
ReNd6mw7TT2QFUTVFjNuTp8t2C6ks0y6ULbu1nR1+/xDenoZugoEE/vDBPatZ83Z+wyUQ82oA30Y
n/4fe+exJLmRbdtfuT8AGoQDDkxD60idWTWBZSmH1g719W9Fkt0k6zab1pNnd9AchBVTVEVGBhxH
7L02VHUGuuVzI+xvbjJQdjj2vWXOhBci5Snb5InoK/vcuKl5AIBH/FkDAldlTKsKZD/+hGku7tFK
dNA4JxumOPycGXjDgfTX6k1OJAKPOBa3Xd40n/skphAdJ8gnTcPcLi5buPCuhwReeQLpiW+vkxCr
lS1rwQRxbv27ebDqi/ZqvtBqn/J0AEaVCLA/Q30ktRUkJsF5z7lhx89eCRXHKs1TBrZp1Q263P7/
PWD+7x4d/7b3v3s3stj4GsXvBmHQ/+IE4bt/O0GCX8Cd3ahnMFxu7LF/jgBk8AuHlG97Fo8/3SKd
X26xFDKQjufwLbdj5x+3SPsXUG0EAUuLuyQy0P/sBHH/6gThX/hjHxnYU5VUsLV2VprZFyKc0LJ7
hX1Igzh4lEkOA330GnVmvKESMPZAooMZ8XhiJsO97Jvy0JijenFF6R7UnL0lA65bXbcX+F3s3ov8
yWv6cUl43za7Ya3cKMeGGFbVcvYNxphRVxyiKJMPkTMaSCnKkYEqUT/dcnas4gABSZSrfooRfjXT
94agtpXttU+kv34OlaatnB2S+8IqJEWAk0rkU3qLYkULaE3NMnUlp6FKzoU9tCurbZMz/W95Lug7
dmVF5E5lBqw70sH8PkUxEhPoZV/duAgfe38o7qPcdlFPTJ73WVH1EGM8y3VVy3qVG/43SxvpvPDz
XJasArJ41Q4GI+ABIpzw8/RCZE0DG7EovuYm8UDZnL02s6cIInNYH0LJ3TWCAPucZvtkBJa1K1Ts
3Nfl5KyZO8+bDALKgSwLiZt3Yh0XwD9bpaEiX4J309KTRfDoNf48LMKOBCS7aFl6iUBdQLvckgab
6N4ZKv21JVDKXyS8ibJF5Js1cPBmOJC/UB5K4vHWbtASGSWKLlklYZ8fKjcY7ybDK+6CDOpNJbWF
Ji7tzE2EjwwDfVmcRefZROqZycXzm/6VsFsShoxQPnhEqF0BfRq4z8LwOWiIJmxKF4lPVBNhkefZ
da7K9BKMNbt1T5SnWOZgihuQWgDyouisK47rLunRDdB0rwCllYvRtTNCMaHBmGY9s1K1Osbr81x9
p3tEu++HSAxJ130BUV4cHMex1woy/3mEpozFg/6uK2186eGo7omvLtedTNCzdI7aOTYZlQAQvrt5
iPJHQPmShBL/dzL6W5HESfLXXcTje6H+xbHI9/zzWBTozulxPc8xb9nnfyisIJDi40d9ThkF9uX3
wsr6RTBH5D+PcaFruZyy/zgWrV+gVDJNpQuxHHra/ywL/Sc72++F1c0u8YcWnKREQTEeU1g1qQ2y
uqu3XRNa25QAHRS2tbs1hojd5uD3y6Ih20OruNnyQ2hs3USaJX3G+nc2Xjqf+JTUiz4XTvG5smX5
NHdW8lr2NozcwPWWsRHmG8udO+xEQuKIbT0CLzW6TyMLbnkTYNDqTKK3U3Z10eQYrFTYhgfLHZ0f
nGVYLscw3lR1SqKWbLzhyzR05kEXCaoc3zfXQToDstUMjAbK1ANRLk+k8fSXKBP1Cu5w8OCTpp4t
SNIsVhBC0ZYPDURrmYNzliXQi9hGFghgaTfKMdj5KPw3uHxYEBbzuA+MAB+aM+f4iILusYxwAUfE
zr7EwTgRfRZN34Eq6k3QSDbQfjGAdyQQQurRoaQK8t3QKGNn9JQxeBTofULyfnrosz9K2VO9ZhCM
zXSpXavcpJMh15gl+l0Y4WeiVSpI76hnsmlkrJd2ox4y4UbryCnOw6xJOBxrQCBaDdnOsBvSJ7qZ
zX8HtjZLlHzwSW3bEoYynwua0NUY4DAr4nbYpLI0Nr7ft4cpiHeFZ7/5YxqtrTZioys0Yc2didI6
FPDGhSgPRPWOhBQYU7TRoyQrdnyKargnI1Qq8j6IZ/eCU96xRnYbxZRLCG8HUfTMrxPI5MSODXrd
ObSqTaPKsyY5ZiN0DuUmxhzdNsyz9Ux3qh3LW7pEGDzm8dCcNBkj917TucR6t6zwO7KfWqdjOVdp
56BGek0xl2LXh2b10suheux7sMGR0vJYp6BpF5nThRSTNczpYUQYMcbNi9at3sp5wAtBlNMuyO3s
9b/Foklz99fH4PZ9fv+fx66Jqz8fhnzTr+egczPuyMD2HQv8/wdh97cGk8/YMNmx035UeR814D8a
TIssNIfuESzvh9+HI/L3c5BTEywwnh7rYyTznzWYt0byd8IV2JfAYmdjsWyyIRazyPrzeRjOk0yc
QXEXL03kHirY+lK/w9oM1yXZU+eADL+FnZDkYiQxCtSpe7stgs7emLmPekAtVpfLiGXL5DQ3NMFt
/FH2rHMK1/sm+/Lg+IDRTW+hJKqpylk2ExLHtDhnsU/Kzfexvu9IUozD8MGbxKMTMn5GVdCQ8tsL
XOpURWsvDddEum5zEOStVq/EyZ6Ub765Vc+8uXjAW72M4vhlbLP15HQvgpOa0rK8tmGwnkMjoR6w
1rkildypCAMOY1aqTo5InVAEHehuVzf4jCG+lCQrEvcxzAOSsjCYFzJLzRdbg9lVU7ALAsUyfepQ
pKbZuc16sracZjqSDTeyqhB3RtlvIh0w2x4XU35nJxSuZdGvpLbxO1PBbAdf+7djcDCWM9DMalG4
mXVuqwowbKurk1aSXRn6hZKlc7QBVZsjk2+3TpDAW2Fca7LgTlDfkpSSRMzX80uuAlJ1PZpk/1Pl
ELTV4U1ww+e0y6xVMXnhtHFyH9lCKqNPdaaTs1dkI+uzbrBXHMHGySndW3wpZXXXPKdlEyH1EzLf
hF1H1T16M4xIZVGMtYT1/PfIuE1r/vrI2Dfvf9ooW7cv//WwYGfMfhmaGrOt28b4NvD8dRolxC8U
CTaXFpPWjzbz96IJGt4tkhCLn2DZzBL2n4cFNj+ToBC6UxP/Z8Dc9T85LOw/z/HZcpumYOYVmKy0
aXRdnt0fa6d5dEm289QMYDi+LzsbJyuxEKtmZtUUet137XDVdo0+u5GqWKQk9Wp2bGQsvmzWVc8g
q21x/1OHz1Vd0rewpOo8TMImmtfGOAkPgDShvLjSLOOL2TdPJhmgvSERUmY+2vIhxcbaZPHmD6//
v1i63lCCfzwEOfXIZfE5jPkJWbv+zGfOzCZI05wNXCCifOlEdnvtJiMCjkNibu4Oetdp6iDb0fPR
jebirEpKoMl01Iuwss2oyuZgSIk/yaJzhYxtHU0347ZB+IZRZvhK4qxfDj7cbxFmOHWiYN7YTo0f
kNkB6c+sEIcQtx8An30DINMZc2AZY3PXHqNu9oblDOOV6DRu7H0zbIQ9K8Ta/pD8zSth/a9XArC4
Rdg2JTa1uf3h/vpDedx5HsHTvOqcg3W9ib1Sn50SHKeOpuHQOSkVlEOL7ydjcxXS3xfeMdf8ZmZ/
JoPKc9a6ctIlrK5+E48Rlp0q9pZd6/ydgM++Ddb/cN9iveB5PmxGTPqCpbz30+A9davSiJRAHCUi
tv9NHF5Kr3tgFLHgcLOeHOmfKqH9A+FVPcV3gakln14TO+j3havHbVXbqDt17NKwL6sWdrIfZ+0h
8LInBA0MF8ZJrf79+wz45M9PGnQGFyKjn9tGJfjpAurrSUZBEVqrAO9hWn61wkKsS6/td2y1t5b2
Nq7LW0YaKt5qMgm31pGd6mVIyMCy7YnXFDJANjXjSreokNoB0+boHSKvi0i5zxFCFMG+02LZG1Z1
jXv3U5uZz77bF0+yHy5jsca57xlV8y3og3Umg/mY9USQcddtr5GMt14U6L1hEUNRJA6axltYr+dn
l3//OvyLXx5JzXR+5FB81By3g+YP77K4kR6rJcte2d1wiXoln8QIPt6oj71R64PdvtQ+wgfdeNVG
qZnXYVbtKnIzsTOc6EJuJpjaCZ8QettKPTX+MJ0Dp7OJA3wgyfn7v3+61m1U9tN77YbkpY5jZEcL
ynn9x6frApLuCJFH1RjZzaroQmwHYd0sZrONV3XagbMOHcSEpXGNSDDc2r1FHGBT6uVURPmFJJs3
OyqMI7AX529Wq/ZPQlYOZcRFMAhwhlu3ZdjP76kKWUHnxzfivjQg7Vf5S1+V3bpgjL8OzOTO64dT
kRBaXvtpsyiSPtnLUTynPLVzPNhEL1fA5xB1+FBFGFolHCqenZeXlkCcitzGV3/OarA3Pi7qkXQX
mEcLXQwtkO2yXonZA94orKOd4BtjUnW+wY3Xc2X5WxH0w1aVaXrsV/kU1CdhEKgZuUG5L8byjfrk
IdNjebGmdsWa0To6iSiXLlyY+1rXP6zes59JC977vrcTyhHHsqvx+iEPMTjQl2mh9MEJrrlOx3vF
O34/IBdcVAzLigT51JB+ynIYik6aSO5UcDiaCjxfbjcLM7Xehy5GmF273mYyZcFMLv5BkE+wiK0S
3Q3xf7uqJJ4g7GOyF9rsYIz0iEEXxG/EujqLMeDYceLxDOwYl08l7/MxqtaROaDRS/thzV9GwwYV
R6mqf2x7svSSvW7Kbh9NOW6mEhuWH4z3VgcwLFeN3rt+iC2s6XAoAsomiAXC0+yIc2slLuk5xN5+
/EkTTuFoLe90DjjQ728Ze+2+HiN75YcJV/S0nWtXb1Jj3pdjLx5M9g4ceXc9yU+mbDOCEcLutbas
ep2lbXghoHKC7Zmbo73xVV0Db4LWL8KmIHHM0MDBbXEqR9Q5tWqPg7Zwn2ojJnOLOO5sRmjg8h56
V66ElSRMRgq5hjluMUN1WSDvnNoDH9Ka3asb27gcpf/WjGJpBsp5dkk6Pc5G89lORpMBSFOgsTHy
g5+l1zzyccwMmLaTRlWbxyiEW+IaIbeVAEOY5Qy7mDRHu07MU637bwwMH22hnU8qxoZma+tQZPQW
ZElmB6s0zFXt8dRzz2Tiynro0YvBqg4GDv6h80nfmbS4dKni9qr03k8NiIR99hbGdkSymtUu+j6V
qz4s+scqKOZtZXcYY1SBs8tvvDXxpOYVMol39iKcFK6+H3gXnQrft+/piNzzXMerKCFXyx7MFxp0
eqAbvTSyHw23FNCmrHuztt1rV7TlpU6/2OE3r6rjM/N2Adi909uoS2joLWp8OKYxUHi73IVm6x3o
4BxI5ak+h+HfYkJ/2nE7qN4C9mdwmEnnZsnxU4tYTLMZxpZHloN9mkITcE7eIQxLxd7X43yAF47W
RC5LAhlYg2PKkf19Fqlb0WKaG1lDcTPKOyGn5EnOXMDmzFFDxiyMYhy6/fxoyk6ck2Jq/+4+8/PB
fXvm7GZQZoLBkICm/3xwo2SLyKIQAUh9ku80dMfcTfAwRvYDZcF41cJJVkEDF6ed6f24zMHVRBZ0
hG7YTPFEZsbUmksVtdVm9oHDJ5P9PDoTXq/UIdsrZhg2whM0IhOerT2irCIXeVvk9a9d0l9GiPB6
/6/fwg39gTaQ0gxhD2/wP/8s4G4aYUaqXA9R7q5viTB22YjXyK3TpwD2Y43y6skNe4hNTCcjmoyd
W7dPhTvaj6NKSAJE7hSFbnUAiLmf6/Z7MtaLssuyfQrX+DQUbkl2p8KkkZPQ7Wmr3xRZXi2cwQF0
e6PXmBoNYTGdEqvRF1MRDRPX9qG04ouuZHhtUnr2sUY1P7NrMNTw2Hn9OXEmjAAkGJL2xiVkhS+l
EyI494uHtkzKwzjgXOla3gkQpx4oz9o7H26SNVWYvOc4PfPactfJ4xoQtORj9Sfl5+Y2U4U86/k9
IQoDW05tt8cuJVS7HdeMxQy+xY7F4SbaPZBUt+yHVh0EIVun3x8CPw/2CnDdx4csneuVgK9GUZ4c
Wgawq7HFweBXjrMW8dJ22mQXk2xOOLNaz0acIdCz5TKrx+FAFMsXhF1YinPpHVJtkDKnm6WrNUYX
hqkMGO2j7MUzG5J010bdqS9jBhTpnqtFHMLQxI5qjsjwAm5WxpSxPWKQ7EbWcLLZ9pSjf4wJWUty
r2CPMhRnYsqLczUfg4rNylSX47HrqZG85ltBR7hFgyjOdRCTItemrWBfIkgEsAl4y2qsENrvz0GV
m9fWqeYtXEucFqn8kkxzda7M/nmCDP2Quv2hGIk2RoDQr5zSGs+TnHGOTNPnvoncB0N8JUcb3dhs
3E+DmT2rwT+mwRjecLnVlll4vw7s1iY/m7jLrplBFdiEivMuvw9HEpKLAXdGolikZ0bNvnA0qpVk
rbcK269W47x3w/ApdXaomIC8aCN6MLq+JLgkeBhKujL0QUDGjW8tIUm7eqzcLdnJ37uodPkpDSBx
kf3Fayd3LZL5YsKr+mzxVayNsm3dWcVuqrC0jCra99I58te36yQ411mFSJIogLVVB5fRQncrqsxe
z822Z6+wDJK4JWulf+569km62LqiAV5oicciHiC/WvdNHxEjpdW+EoxZhMihu6TM3O26pZGMnI1W
+jUJyNdjrcCIvdh5lZNcp4DpfELuI8cQfEI2rLG2vG1Qeo9p1w8kYyIg0IR43nNplJOt9l1fA6NJ
vGM5td5R9dPtptjsdKI1sU/mM/GJxZqYve44uCFT+b7GiIJdvqvH3RBFr+GcAKPRE/2TwvBtefGG
91gZkttUaG+mFtF4tuuZqMOdbGQPwzdOT2aPDCK0ZwgpoL2yTKmdGusnxNspKaQhsO6oOAqTmkuH
Sc4PGY+HwCydZSwiPIWlxDiB631q73sr7Q7W4BA8RX540+ljMYFX18rdedlQ38mMlCd0ZOaybebp
zBEGaV4HFhpFwQL19lBE4kfauV97GqslWL7PtoPKi+7BpKmL31PfYIBuQR7glRH8W2BY6kmfKNDe
qlELwlQSjswhGmGpsp9duClefiPu1kYHyVb69bcyK+ZLMo/zxVIZVvHUDpeKcIgQQkOwcZCY7qye
CUgT9g7JISN8jVYwNQsKSYBjaWN7bLP6YJYt0tqmNWPgosMPGdoYqdrQ2BaG7a+MOgA/VFnbqRL5
DuF3nfQFLbQXLugmd7YxN3dGVzubuf/gwIebrCbSZsh5yZMxu7dtTkal8hcOIfteonyejexVlHl+
1dQuq6ko4QF1Cki37vKTN5H42rR1ssxjl1ty7+WbWdbGFb19XYnqySgn7ylJ9NUYrOpAVXBIzXE4
eUU+nlvX7k51h5JUtg9Q9ut90zGZCGIwgbotok2LmODQodPXehr2deNC7TPsh+jR7OvHwRvB4sRW
Sk5z/+z6U/5QVe272Snnhef71kzxc26J4cB22kTISzWfEe6+yZIAHohovWU/i/wwFUQTihv1ri4r
86FPoUhmRX9KhuI9t6iLnLGaiL062LVNjmFlqOPHn+yqIW0odzEgW6kDvoWAoo8/yb7a8lf5e8qz
d9GwJgoN3cLIs9PkhKbnE+LdaTu4ZUebwz4Ae1wWO1i/VNVcVZJBliBDFvKvNs9BLuB7aNQDYRav
A21hho4nH1Kn2adkmGrzYNssx6J6xtC8a1Rb7dlsP7q6ds9UJ2onBv1lIsv2rI4tOzgoUGTrnbkx
Z+d+CrN9NHLRa6M/znM5HBW51/uml/uuDe8HpOsrBFTXmXSD2lQsODM3POm2/+1hnLPw9PGxtPMx
eJnRDVpsuOuEnNlFa0JNDdNww/ypviPLrFmWGPgNI3mJaoh/YW9SiPakWOp8lpcp+5Ipfc/WikmG
PVqHOIOUGKZFfUerg95hsIj0CkWyTfJQ4noGoTyGyJ/HxiU6ffSxgjQq35tR0589u3rrzVkvLbdB
Gj9OsA+rydgyDtOXtp3OMnFxmLvhkV1ee0qmL1XYW/vSmXvAqwm4JkE+An/7o8dZJIswPxObN65N
3nPL3uS0JwCqX6tYjKc2evbjeb5aVtPf1dxxTBXcRW6Idb5q63Mzdwc1ZWKbB/QlDph8usvZJl7h
4HizuLSu+Gxx9p4jbVn72UWigtSU+9jomFsPocu6dg1/F7UzYVxBDCsADHoRGc3XVDHFNLX7kKRD
uhM52VPKcLbjBASwLIed1xsGaXmOt4Dnh8tT1N+DojHeZd8/hXGjvoEPFww8ROzVb53Oua7D2t7m
gnI1dvEBqk6lW1cl856wNm+aACOPN/Ue0cK8nOl8cZwak2Urqt14w6iWbWt/gyPOmiX+xG2VsWed
78dwnEGYOq8JNdFj6GbXocXBKtr4VUp++3LKpicxie9WNJFMMdg/Zt2LY04EqyR4KxTRTlacu7E5
SGLBvtmAfzE0mv3Sqs12q+FNYk/YBSY+8lLGu2CSOC2tTIFHqJr2hyEPTYIX2CfcTimL/ZJTPNRC
JbtpZFXeVg29zoSEvAvYClUp9p/q2Yk0bCVwDgFvnkerEdyPRTZvvb70OaWUT0nJoVbYGhg4aUl1
ZWd7qwhxk4zNNhriB8U7fcHx7t0VYSu2EaVenTSgmZJenJlrvpkE3i6mkaALIoQ39LERO96yXlI1
RN9HWb8GXKKZH7310sOQo7girREWT4YIcrR6fd+OAT1rbhVPOXqD2xYIRNZYWoeOKjyexDGbPPVN
uyCOy8j6web/Xri1+pRQZC+FHPqDsOa3wvaM7TBWxPmZRXCeUgMITlGaz/TkJEniUfreOM+GaOlO
UNwczLF97rTXvc2cxcQ8k/ZkuUlCrZDLfW7I4Dzzg63tlOrT69z14AzmiZtRsx/o/vfW6GcnldIf
9Q4lwizb5kpAYLVu6hh4ux+x3nJj9yU1cMcEWQN7wAsfmgrupEYz8CgmOC4t8zIE2qdAJkW0yF1v
H6t++IpM7qvhEkZIAiU5kgV2cLcowS6ZrPGEl5CPWEoMOkE5X8gJc7ZplYqj51UPGVnIGxHa1V6p
GjI9xfu2TePmincDBKvr9g/0dYzfZxt2iH/b8XcuOXoKJGdrBtmb8LFTmcCAP5MT9ikRuiQ9xjnP
uVI/MvqWYNrYASPHheW8lGGk0dD6e6LKwJmOpDaTamT98J0YJ44sViVJhGdDu0+yzNz3qOsVRNdx
pF1hMjbFlX7twYIuRaqYwKQTrIKSGZClw/GxLuqeyGhT3neBZAbnlMWdqeJsU6nJuhhtPCwiRvD0
InF59gyd7Ei4AQhg0kCwYhEHJ/KKQxorcz9Iyj1rEussyts1CjyTiOup3YyyW1eyM+CAMtJJhoyt
ZCtxNc2ducrjEjpS5OPW73S9SaobesclecK3pxdqQwpi58kKQyB/Ws0nk1pnWQ4S+pguwlNslttx
RtVg2h3MkdnXeIGT5DunS7EiFRaFXBGPezMuvw+Z5S59hW1sjmuIO+iGCL0A8auS/Nr7VreVCauO
RuEDipN0PU6Rs+20AyAmCLqLq9DIMeYAPRcm2dbTxdeAH2ejQjRnVVOBNC9IxivRs6BMvGjGKfd5
erRnr7wjBAjTV6zSReO2uHVnWawNBwLu1NerICUMkcX756Yak51vG4/9qN3T7w90m9OmHR1Cbf75
iVYOFIyy7dd1NxLZncjfHlBvi1MvBJkAOQGHVa3Mk3k3qNA5lbev/PjTx4O0C75HksLJKtiTql7b
bQPg3q+5YHKzdk4fD7XPUM4gDc5L6seY57oaKvu1dJXU1D+OTW7zPx5IfWSHJNzDzB741CJXXNtq
ALxkulttGs6+NwO2zoFPICRG1MvHQ5QFL8kwb8zKI+9cVv7p40H1ebzpLVEsrCJtjqZVHr3UljvC
UeaTHTbzqSksiAD88tY5gePHUV7DMOHQn9UADvfjcZjBqVToijZ2VyWnonPxBQp6UHCCB5sL8EDz
in6x9Tm2Dfqkwuz2Pq7ve7uMmIgZ/d0c58j8XHX9+L+or4c7r6DCZ4YKPub2FaFEBKSTWyriZAQX
jrbqQqRIFWYOuLG0Di/B7eP8+vWiZ7So8dTBURfeuRaJdzaHppwXXiHkPmHliGz95JpldC3o0p4D
CQSrm6Y7hif5c+6U79FkyfPH5xLJXZJAufb48ckwgOns0ljvMyrIQ52ViIl8ZV6zoFnmwp3PXmzP
14+HrB7otRt2CRmbH1oNvswbupmZbPCUtvJT05j6intNXz/+pO1807ZZwcaB4Q+V4JAsjZ7ZjLI8
e9uJwr83Ux8Wpmc9O9MYHAOuc9voqotlaGA0kZXsxwERpSznbtmMHgUdNGvcsoy+YFITXVSYjy3C
qpVj5fYlo7ndV27V7OYqz+4Kx2LlRLnyZnXGvezd4YcpoZGbtvnVYBuzMBtfPbVZDISi8JqTnQf6
yEi0XaqheSxr6X4ygqsbAe9uXBovpxagDW0Ly0yC+7SecNW25beQwrrj8lM4X5eF1ydrZq0sGSlp
Qlx1KwOdPHKx6ZvBOGkjs3K8ZnH2nZtGs9SDMvFxjhGxV7cHFHHeMhg9AgPh+Tc5DNEh05uay1wi
myPmpIB3h0XATKfkMvbf2slszuxA7Z09Bmu/cvO1g4noNZWhgMrtlCc9CvXqZdVhkmX5EInEfrKz
ePnxVeMcwW3x9LM0S3MpJezXIDK21sReDYrBnnF3ugimY2ANw5ldbnZJSywcujGvpTHdfjTqZa9m
ULOMhzhFKTv7257X/T5nbn6f+jbkxFDrw8fHfv1EnR1VF7Q8aUwcDU5WKYb9bDoN/2S8TPtrou1i
3YrmUWdw8FMWDG2QviIb9nZFzO7azWO1ibrxkHdwe4fZ+ZLP3YuXQ/OJmQe29sYszH3UMqtSM+iN
2qGgKOA2ChfWhGrRcFvmARHo3mJ8AauvHsKHXMTtsiD2pCqG545zmRVC6W2jkU67so+FA06SO/kq
KguxQoD0vRmStzbBn1slzaG2qGD8/MJE94IGL1wxBUwXaZl8qaykQE3gdeuat4LAeoukKH5xxzje
GI1JgFXBlgVbDxofR0G0cNHlqMbbiixJj3OYX0KTOir61roJi4CYyrpn1xnQyC0Yvi7SwtrZffJJ
pjfuUZVjRm/2rWu9jVrhhVVIl5obrb9iyrnJnJQtgWzPRqF/WGT0bikRN9qHzJ5ERN5Wefup8KLd
mCBpCoNLWDifrFSd3XrqL4l7ZeO/D8bR+Oa0cDprJJr9JL94qlkmFtnaUoTd3nOLL1EkjT1zXxWb
rKSqeePIiYojKEpynxI4QRRAK5TXyVWQAUjYzPg6REn+NPTx93YgH5kJ4Xsya7IPJNmiqdD81rkh
zELFV5Z5+Zo9eb/yBhdsMb3bZHKfGXEFUN547apNBdjbTsD/NcrkaEyutXVz0hTUXFrHrIyATdgM
Xbtovs8tD6xQ3VyKOm8P7BSYZEqWbKVvkPLx0rkaWQM952Ie5m1ZTF8s1dg0xXawymEGNypd2mGN
4Au/jA5ZCua3GZe/T0fDwX1DModT4Brl6LIXbeSy87TKay0JmQtBLxY1KFB9cqSDCL2BYDwzLprD
65yL/GpXd3Wa7WTQongX8p1elzAgZ6tb+cp46HVwDeYZzjdRZPepo/ejZ3zy0HoswjIg5UdxpyvB
irG6inL5tTPSYiHH6BRH7Vn21qlRsJH73jgbkcPdjVjvAqp+1cfbLO2/xhq5CKqapWuly5LAVJN1
mTu0kMrsaTMncUYedlIveqmDRUMr5vckGHXeS5enFJEs0/oO03UR/4is5puBbIxnwp0mE+orAzct
WUv3FsTH3L2qKQkWic0zSed9OOWbzvLe8zjhpkNKYeCEGrMHsOlkdEiN5iXriu7oON1hKLic5DC+
eTkaOSY6+Nhls2Admy2KroyXzD8eEfy+pHG2bKb+E7mdVAJqW9vZE2+Ql1i0F1wW5A+o5otfEiHD
Muq+l9aGdxD2D4UkmttvJv14OZjqwR7sh5LmEwlHPi4BRjxH3FaNPtukQbgta/sxi7IfphNvfU75
yE1GmGjWSsnE2w9OeUb4S5WqWOvp8p2LgcnfJiEuIZTBTvX+QUimsMa469BRL5L/x9Z5NDeuq2n4
F7GKOWyVs2RZtmxvWI4gCSYwk79+HvW9NbOZjcpS92nrSCTw4Y2tHlHigKiubsMZjraTZevhDHhO
m8ms+kC0cQUIiwv7VPoM0GkrQG7fW928cqoimTh2X8tp6JdhgWMFHHjG0a9lcMbrDyt7cPpo7+Xe
hFSctU9afb3JS++b3vUnR8FYIivcQBnQLSEcFFHxvXW6j9Yq3xOZn9OMdHAdSnQY61sZEjA12DCx
wdoZ05qz4vTTTTpVPV3YzAcpjKdGQ4puF+UpTJ99zUKcqfSM0ywdI61u/LXjzBq8p8Kl3QLrLipF
4UxLr9h0+qxuccTmTnUQRsHiGHLphKlLKGdRUn5kz5PaIN3JFSZVGVKjyyF+rQY+Kcv+1GvjYdNI
cK092oAi2Z0klwiRDkRChO5bLCd3DT62Rqg+k/FA/nZW/T1SP7ssJTEgbKd5UathYdf9Wia03Dt+
dnUqYk0HxQRYNkCiTvRbKttH2OhMs0LhVVo9jH+hbjVzLbF2WIbWKI1mYxJXs4HoigS0wZP2DepI
bjNKPy0xDUi4g3tKSoafEwqv6B0WcqnC6tvXiAdoGzrt9alf1SV6rTbLSdvkNfqUu2kZergtM4e8
n8g/OflLFhkXwDrtOOFV0sL4zrXhz7KsJBPNHYhWjNTGSSR6ttBgXyKCpC/JinPDgzaUJEY4vxJ9
7QJUZtk36EJ9zRBLj/EDyNDM46ObTeV8CNtibnb6quQGWoxZ/xcXJQqTPtlnuOYbo30nuUvHlFA5
zZumsUHIvpj3gkDGQZAmHpnvkehQ3bkbsCVyk21tWAgQHZYpXDdVjcOI5IZ7MCEarcWv0Fp6E2V5
dFxS53H6zOxBUJrR9PO4IRPB0oo1FgUQgTR8UdAwRe3epjh4lbU8oUVSs7rrXk0vRDGlE9Qlk1uP
2tY1TXJEO4Qh0klelI2+ZOQQU9nEfDww0dQ7qUHdK3JogmgJcnvINcKMCdzIBv7nwtQk75/Ocd4+
dkqxjQPORWzYVYmEoGP6nMm9rSy6CFtC+lWWHR4F7UaeEyqCoI5O+XAxGkO4VzgQZmPULempI/lW
JV/9tDVRXiyUMq9hjghE02dJLdNVAeqLtCG/9EnyngMXFGoEqbeLjZGbT7F0IIIILevC/XEKDfBK
xaDSqPbSm/a3PiXb1I4v0gB5c1BKzJTLxydKolrtAcJB5+gFb7Fy7P7m+vyiMP+A6SSoXOhv1lQ/
5wlaR1iDghIY1ccGQSn6Nuncce4Cd1E9V3MySap2E4YkGrYmnbKO/HIm7ccmQmM1TY1adRlpqQzy
aIw5+BtJvXAae6vRWwOZsldNfdRNch6QGojCefIRHi8156/PSuqCNc7KgXS/KlA1i9Y8u4K9SMKa
mOFoj6DsN8RjPTcns15o7hdmuaNpKHOFAghzXB60aFcUtheLIFXpkkvlPHe2g0ItEncoTMqRwdlw
33+mg343EAGVKeAyh5RHO11+tVXdgHY2cp/54yIOrOjsTMAdk9sDRjy+V6E356kdOdrHKCxtm9AY
1pb34YH0juGPfBzrjUQ7eiZg/ARshoFRQ26Sa0AtQPqTN3MjWsehQcjSCfHYMnkWcfQmq+zce/0h
jsOFNzqXxhguQRRyDm/oRS9qofb4PBRnj4kb+v+eR12p9oNpEm7Yl7feqT57hq6V7jSkjwjQ/n3x
5tXS2xm6EAtz6HjXtKbvk6Rs913t/fcnz9WcOZ/YMK8Krq1wssO90HkAdkFcT/azSabRkGUk3DBb
w5qWQzS3K03tEstUu+6hOu01DShKt2gMcJSxa2vf2P376d9DjveZ+TD5o9M8y1pzWcdeQHtiRLpx
Q4FTdjSF9aDHjOqkCtdfYEbEyhOqjSxkdhtHwripn5BdF73FLYSFyL+0KSNxj/6ha9Yf9a6mVTl3
ktukSbq58hJRfW/UK1G7xqqYun5vuMCgSmEearqsOapf6U0EiKqi+FBdA2Go6YculATRjTGXmle9
pME4rAtHPWu69ZeZaloVMoVzE6TrGUCWSV2MBwXkuynin3Co0svou9SLoIR+qH5I/GWALaPpWI3E
7lhN+zJU7jnU3HsYnYSw3yDxOWnY451r52Aav8JI36XUnqrWZ+Soj0PSrzSXxczT7pFe/fkJzXRN
R7p8WsC1sFW1PplAILDhYyfERxkjJGsoN3Q/4747dbZ1lEnx2Wnei50wLDbigCFo6VKxuLRTblr0
OvB1VbHBTvrNAjVviuGvxN3DeWbE4prM3cx4DE0WDcThcNEGI1/S+RFSTuxm1b6Jou2Q/WqRs8vb
64RqOC8Geqo43KY6/RDWTsv9exZ593LTVcNfK5AtTCnWNeQvnVSvxGYwFZCNR1bPLI9MEE5mCqQC
zW/+5fecm9nm/6woBAOmPa+0XoLSfAmb5Kg8wjtpuYam+s61chYKatTa8jxZ/r40o2NU+Pc0dH48
jw6LvtzUXvSXJ1OFWim7NqG11HLYh7REMJnlwzck26Yuwhe3HXPGTMq4uS9m0qkuiTE8pZN+4kuk
Valu9pqW7Tv5Hjb2pcvBJ1R9b3TrycnEqQBqni6qIMCvd1HU2afBJle3QNQ1YTJlh/8qGOi7YXoP
jb3bqmdGTn+mdIAlPrE/mWcz4YevSig5Tx8fR93Wr5r/3vs+4zJCBUt8xpmx8hOaZd38dtRC/eZq
xAu2wQovyQMgminhMn7VP4WmXaqeeVNm2tocJAYy/1BoMSFRQwt1z8kcIuuRiNXcxVAd9ZhE4arh
5Vyky2hQuyGJXuuxORfDe9GRk5/Xl3pAx9z17UujJ2d0JasswCeThVz5Tlrd/KhYm4orSaG7Ryai
VlMWLFS6Hj24n6ojncpCA23rI3mNQnlzTsW6bb/VAWdG1piJFVOgR/kx7OSCrOXUZNYF1QBWuukL
kxsaI/c7baFOKxzHZburOUTE0cOEZ6uZ7g9EAHMUFJa3yifu2Njxl5Serm2da9odAJ3Uk8z1i2va
v0GmfRmFfauz+L00aRBopw0e8Te78RTnreaua+3es9XOC1ZmOp2KsL56eXPsik0c+9+JxYooJZ1z
dm+ghE5/4mxUHH4E2clNsBJG85GWwZOpid8SmGVmjP3BWcuo+fPijPzLMN+Lvv3IxYCFOG8+pShO
Xo342hCvUTkcksR9dHje2/Et8bUTJBgCEX2c5aN98y2oC7tJXkwj3FX6NLdU/gHnuRnSGwP/2vWq
p7TPd4PkUO8MXw56t9F4Rbj6VwcgO5Obfobo/S0dyaYr3/DZMIVrKJRUmj13jWWiOQsIHWvJmyec
EOhgX/aYQWsLPbpjZlSyRu/Y0WkJSrlhH696VqXNWG8rrSqY3+FVi1HH66QnxsxnfzEciNSy9/9G
ENfJSoZ55sX48L1b6uskiiZZRNgXYTlN3wLKMAK2PklYBE+wt4gITYr1OrmVtQyJrQjK+BTajx7Y
hiXENelXCsgkrYavIXOe+9A1mb0hdmNQ/Mjd2dZEJ0GIN538MCrzJPluFvUjQeD8sCHsE0aQ4Nq0
LH04DnjTdfmuj90hrYkvS7KtF3kbnKMLTxYvhrmSsXmZxg4l5HRQ7K61ySDc+Bs71/HK52uNW5Eq
rEPTx5ueT3ga1jrHVny6ByMbkHF1h6HsP+Ikv7gSIUBAT0njbsPCP5fchmSVB6H8HQcQ9oTIbKfU
dh3HK4SCZz2LX82ivkt+pWv0WyygpBzwVtxg27ZUTkz9teew6jZVuZgcpGpMdqumkbQzEKcyQ1+2
R/GWL70kutfFixSwniUALohcf62agdOrRex4jnij9VzSuRyM8pZzjA1uUTdPiFewcb5qgHu1ikhC
RLTlcvSl//mcVc518pxLqCg/Cshnx5DMhE2xNzl+tfFb5tbBKTgftBEAiqnE9xQYZ1/dSNGO8+ri
s6Y5snqTNbb6ztR2UW8QktBt227YwEudnLg/ehUifVRAuBg/yk5+2n7AwdotufjAuYXvfnkmAmrM
0o/YBPtiq2bbjXBlzRg/N77/Xniveel8+TVtpyWEFLK9rTbWO6/TyBPIzqFpnBAQQzKSHjmmOtWF
P76sz65WnbuxQbZbLJTBDVgIf5Fb8TGP2NJaM7gK131tR3FDxx2mr0Y9vRaPS9ikXKmj5NVCdkN0
Dd9C9DcO6H97U+DwgzCdBS+mR6KdNoonp4739cR7MzRzkVdS8VFCb5AfQVdwdQkADoLYPxkYFemA
DH492d2KiYTwzP7NYpswwoGpHSjo8mj4Fu7aYn0po1NQ9K8eLVSB91pVhpjlMeOWpM6+KG6qs+EV
3NdeAxzWNa71YB050zyV6tK13S33XMTS1rULsj/u48NY/Q0utRwNNdQhJqq8DTex02mzNjC/NLPc
R5FNto7RbEjusmYKzG7udflb23XrkQtD6tk70xJlP5LYQCcCcyia1wo549Jx2Fwc71AkwaYfCPK1
nVUbdq+OVe4SzdihljxoaqBdMRHP0l/aWrCoqvs4eBc0xBHth/Vr7PZXVjPckuHFG/uOQB7ggnGS
W7dM4Gb4BsxcXJNG/9JjfS8FhU/8amAX6i/CjGxk2gOIhtBaSkuwGy6MrqHtZWMJqrLp9o5AzKBJ
pmgjklNuJEzFsX63NfoVTQOS1GKFagvukmLU3kPvVQ/9T80qT6iivtKGNRwb14CnMa84qaH9GpBC
qiuetCdNK/DGdCAkgq8oSih5m8L0zYso+gAgXIomPRNy9JMPLFUjwSIogzCDI1Tyx4ESm9aBnNfJ
8636R8+lhqk7/NMm52eIHofCSXseg3bTx8UnuVYY3xRfU5x+Dam7H6ZYzIokoo6ibwAIUoo2BJdm
bIK/0YT9Z3XjrSlH3n3eEcGfy2ufIVMwXQAwr/0Rj79XRxoOfNej5gzzXdEWpL5O5akMqL8LW+Ka
+c2xjhjbaH/8lpnNmNDVdYhbcJefufQD+JDq11PMz1605f2x1EjvL2u5H0t9HWXN99RIUsBlRcdS
o6JZqrmLqC+/4fXmFbmeaN5Il8JmskVhCc0DD0HUEZmLVvmVVwTOVDneP6QCVs//hlFpwxy8cVnj
r6GLPV0bsj3Q1s1SGRDtHGX5GxI+vouILcM+18oHiCTpLWcbJVZBwIbPiil84MEMBEnaHI1sumY5
ylbXvoJFM9TSmqcyPhTIppqKdXCGtqE6IKxWfTh9obd6iYJmZ8XVHtp0HgXqmOCDwo4MS52iu304
9DHBnkizmEWOf+xC7yeZwPWG7D6hHQgrSXp5jPwPdB4SXNZ4rxAw6ar80wl8Q7v4hTqVgNTmk3SC
T/pIX0yoWk1Sydex3zUI8DjjT0vppIgGh1QtzFpRqNY8kATYGmf8bdyKySYzX724ZltuqO00PUIN
upvZI3a0JJOtprbw5fNwqC8Yqs6uV5KRoIX1HLPBuvPSuxvvZQXPoeuCoPFg2Csv2uNcv47EugC5
fLRrbTKfAqV9g97/qCz+NnWyvE17P3bsNrrn8rvZn1SVk/pegxh5jfaWp3IHh3s2A0XafQj8mpmo
K4sPYk9b9ObqI8kD+C2ci81DJxFeooEVoSntTRV1n63mCu66+pMtg0iid9cEs/eoCecKfQpQ2XIV
aUTBYLjph31qc1HW5bCJomnnsI93evNqZs4rR6hb5I0LYiCObePcuJmfiuBlTM2fXrFj0Uz7DhBD
tCc10gKJUgi8S+bQb8i6xffIqZddi9urYlG2qRY2IVdjMe6Gmo/eePi2bJF/M+FuPecMovXd0xfZ
Wah7W5/QQYYZzTBv/UW3vLcuhXUKy+59mvCS6N1TKPjEEFsAolJrZGDDChPjZdTtjxTaw43kRdOm
76ZKX9Rk3FpS1ph4ntVjmdAD2i+hkrk0y5dgCp6rtPNBDfoXH2oqqQfco4Cs8yrNPxK1RsgjCNUc
SIuI9ojaRnN8zhu1swwge9V9RZz6LZu1yci680gS2xibNy+lRTOCUuc3aHjunaZ+7vD38KnlW2XI
awY/4Uf7oGEpDIroIxq8v1ShmemqZ792Th0MhdVk50ulvNuokjfQg9Nk0WEWnyB372FWnrFYXepA
vTjYW3Uh92HhfSJ/+ks49tWPXvAqnrs9VINriS/8Ii8DQwZqP5SQNUM13YzDAlXWYdC6DzOlQNgw
up0Mp7kRGrs66lbEedUg9gwQeveOw/WY6v3uN+6t5zRFdCmXbTx91o8rmUAkRqAK6uwRqRz4n6NZ
jg/7wWvBBuxal0QXqzJNr6HiliwNOr0mG0mNeXysw1NNlQEwh5PJTxHKHZbtmc7Bi0J6wVflGZux
DXeJD4Qo4r2WrvFtPWL0MDi40U2aQT8L2oRlabx0jgdDHzfVzHOccTbY+gy/K0WlvkOGv8y+ZKW/
kOH6HT9SECInM2fm1P/kloWwQTzh5H/vGxwKIki1WeqQ44tpUicLCxoDz9JYYLwjDHicKGOpzPok
b2h937LKA+CP+pdQ1/dduhFFi6TAPwQ+hspxwlLlnqfKRrXWLyfM3l3w1up3QnsXqRbuMoWE2NmV
jnUZHf0Q12I/xA1uB20dl80+5pJp6WzoCdfChNUYHiZiMgVFtIr9cTtM7VK31TxU/ltTp6dOy1Zl
tgiy8b1F3z9zXQycvncWsv0LKsWhgZDpvn/2mgxhKVeaTATu4mKjwbuaCQXeYWqQb4w/0Ou+R5X/
VZVEyR5yXE5/dKkQbFZZPQ8mfav5TGV1/fBxB/mhyUDtPao7UOAHA2yeZjBNBRMaxToP5kWsWCot
mC5E1r1/nux+nQhOummp/6jcO6es0VpG7Pa/f9ZWybJy1UdPSOMsyLxXvAR7IyIfAiEvzH4ab5pc
bQJkbkR4o1ivO7jgjiKUIS64chrklsUWUuzd7RWeA0UruLbSou5ujsaPbLsXqSy0vu9QhTePEXo0
HfzCyQ5JydqAq8ngy7Uy//AM7SfTnBc/lPs6shcO1BO69GdrOGS+4kI2fZJovHXQ69ya3jKI4ktp
uy8uUoWHyT5HMOouk2GAIhqufe7/2m3w61wbYXwaeboK25J+uD65OyK+Wbh8H0S7Px9qRISO9t44
7Dh2JU+ZP+xtp/0o0MD2eifmQcVOXlnqlkCUB6FxTezmpxunT1UZX/hoFrlB0E7qYsZziJTrbXM7
1rgnRNJ/tUrfZVm8BnW8G7n+i3q8xrMsL5hqmPfhrA3Xe2/sFll0uDIFYGruvI928OdAsnkvrou9
KHyE4Wi1uuo/ltMRRp2lhDkqinsHcs+xSM8dVSJZHyjbtGN7PppM6FK1p7J2125Q//l6dZNj+Dy5
SNOcajdY3R9g2ANASq4ajemuTK5GS6ABaWk0BJODj1lljTBxO3r2CwExsMT9X27Ivx4qSK/ug44D
K/L7IynOmDOKZzT9z4XWbKluf/wTHOooCLKCV8SabQNmCZ8yA569UPL+bGsds4vzluvRVce5MWNJ
mKcJLigMv5nBItxnv20+MatZLesdvgbSkmhq6Rw1yyYGCTKDZpZAXTTQ4PJ4YdDinxZ13Wzqys/m
8V4FJMq/V8nQDj3zEvVdsQg4mlMhrmYsoQtpVfcUocCc1Qh1rf4YJ9FC2ozqs64i3tuQu9gcP9yG
Fp+05NsVKLW80T3o5gM6dWMgHwOeSVlcXgTaoSuU9HGYuth4xfiKgyaco5OHUHg3BLlN5R8mVPFU
L/KIvM+OYOnnViV0OjJ7O84UbWXi+xdCmmayzn7HXhlYfqu1WXQg34z9CAn9ajF0tc46HL15ek3L
ayX0ncrKZKFF2kn0AFiJl6E709V5tBGfaMGQL6ZUt7Z20QPYtvbKbsNszUXSLTEndYvJt+9DJXfk
2VNuLUngkl7/npufZkYoltA7fwaJeDaEdhrShy7btl9syAy4CRO0O8vvpAVS1Si+uY0FlHK4FcrZ
OlKjN7Oqv1r5ZitzY9tArtLW8g0GnaM3AAF5TfipguEQELVa5hSRGOm2Gp1rNNT7oMXqgUyCCXsb
Sl8i6fDZcjpUBy5gddM9VZ79oSMlsYcAutHz2qVRQqwSiTHx2sQvi81hq1U/0xADEFXtzQqNY58Y
rwGx3nMNmeyLV8JTScLvl06mvQ1cb2uzf2xJhbFpnfxaSe2mgXd6bo99W0vfG6t61qPpL46KmlDY
DIG/2NYTWqLI3GWjfawi74UcsQ9H2BuIoKXowvdeVl9eXry34XTWhXbP1bzSPZBy0JFKsDmk1WTN
ImSpc4y6JLPa8OxJ3G27Vh1ykN9oHJm88raARpiWpRvcE5ttWdOGbIkqAKOVOFem9+5IeahV81xp
4Xfmuiu3dDbSxc8+hhEaKZjvcuDo8UCQ54rbqsvka8pkZhloWRyD8KIKJi4pK24TvKJHEV9bgqKf
pibgHaX+m/9cjclv6xa4TU3sddZULDnpyEU3urTbKO+vp3YArcMmicX9319xsUuA/rI++wpNSTgZ
87rnUkhIeI8z5wa1VdcBCJEkctHqKpAjpCTRZHDDqeAb+IKacuSLSCCqBwM0JTut/Pd2N3aQ3a3Q
5XTmwo4WIUAYLZta4n9oZcd4WZyDPD+jBqOaqxsB+TOPNVJXrbapAe+tUSfvN67++2A8nhaGA20+
4RMJCRTGQ7JIMzAJpzxULaLYYshoSOaYc8gdhD2i1ROSICx5/PfA0EfN29QH6wm68AwWczLTCp9I
7c+QP4Pmd1G/wViDUgO0cS0nnxKkCiWvNJSBSbSg0IgVd/HvNRUdkrJxDpwoXyufrKrSjbqdWVVk
mHKz7yfb7TZY5v/z7N9L/x70x9/4v7/277UAjG7mVARB+ElInMPjwSniaVklknPv/74G/iseRiRx
+P9ew2JCb21mkFMeOs6+Fi1ipzFFxvNw8hkdcBycD3/y74+V0Tv7SCeEQLM0fx6HdX1iO6uWgRd3
c22M69O/B/jxwSB9vEchYHVUt2ETXjcpiF/HQQK0VprMr2bu7G2rJ1kQgTDy/S2DHhr5x4NuZ6T1
6MilHs+0WqMWqYvxbj+eWuzEbcfbS9o46jn9ReTiYBEGs5mIkAWJPfZS/fen9vHTv6dh5tuLYEJW
HiG/FOsWZgX3lG3lS4OQKcDIx3PRdZSZF2juMoKnErPwd60zXpTlPXQzWmMva48N+T/Py2rFpEaX
tMBbaky61NeOyS8Q4hGEoE3EVAlgx3Zy/Qf15DOxcezfJ4+HDA5wa1XeHGSsrVY49zScShmEiB0b
YhHbRrdNfIqhchJQyFkpT57U20PM+7uaE0SZ8gyytv89raryFFjl/uFuS3PDPFVu6F3cYfLAvRa9
AWOTCAAOp6bGJjL7+kwmTrMOQ2uEhCZu5d/DEIppZ+v5sSiD6kDsWLIuc++j81NMWJE9VYf//Bi4
1sr2hNiPZRCfmql/ZmBJcSTx7N9LSTz996fAbw5F5Z+byqzWSaKsM5596/zvp1op9EkmlmIFRGak
qbePDeURWZb2q0j3zLtyAKAQR1Ma93g6dsvMqeJ7E+vViWGIDtLHy/mgy3WQpfmq6XLt5PbDdxE1
BbBdp6+l9LKb3clmy3aPjO3xVEvdEu8QwgjpDxu7dfOXuNXsZzP+BubhsEcawovnv8Nhe8///hhh
9Ka38wyfcJWveqs2VszMeqmNn5UJGfpIi92Fec/uH5R8YM30iXLQZng0zLPPKZEckgTfaOdPn3mE
56Rp6vkQT/LUlZ4+94PI3rrJBM1W9azAYUCTSZpDiIJ3dAkLpV9GcutpjfMMaKZvLdxRtP5EzvP4
eHBR1WtD/jyZ0R3UJ1lJu5AbHCpiPmiRe0jqDEm8z+H931PTrB5HV/6AnCuBsEPSIFlWDxGo+DOi
Itv+e2YlLdS5g+mzLRAMp5gToe6iYjmk09W3/WIbeX62tyJqGztyOodwCjZkG9xEbTYnClDak1Hn
8aqtDA0aieLWmlh2L0ej5gkrRisSspiMnKuyvEyXrpUaAbBv4e1wubi70Bi8ndVZxzoz2q3hVYTA
YJ89Xf79GI8RUS2PF/E7t8fBOqPzEZvyAfwZ/HtqmZHk2UpNHfVmqC4eloHFKPHIAmrNrKzp31Ht
ZpsurSSyY55y8j36/PfPI9jXrovslZM6lIonQ/EpiTxCfez+gLihtqlL48Y0Yq3i3CeVz/BY3GxU
1nLqxw+pQ4KAgFwnv3cO/17POVLOIiINdsIV9VNM4EqZ5yEUhlE9ydGHdLJ6iJkypT21NKIvPQ1X
dWYeewIudjF85oXwK3xVDV3SGYMqre3gksWI4VzzMIY4abmkyokqPOFQJJnVxYYFYFUL2ex1m9Hr
30ODgnbv+pJbljwGl8mK4MSjsKfx8O9JkNcVy6eCI62yZEUK6n//fUdM5j6wvnLHzvA2Pl7vQR6Y
LEOOtNLYBdbQn8uGtCjdxtRswpCM3giGV/p/HXtnpPnBPCPuINV9yZm2e0/DYJjZwJRzVOuC+HlF
GpkNF1Lh26WYaJsNIttYyMOEnQxc+sEnDutPZaM8RJgJ6K3/4rDIZukwiFlSlN/fhKKznI8Aiqnt
QwZG1DONxbUfiGcY42MdlX8iM1EnDvY7tORMCmzJ6tftww9zeJIDX2UGvjPDa8gfstETTXFvM3iv
VFI/LlNGosR+HRinUPh8jRlgK+b0s6k9ZiB2tUqnSKCt5QUf4yX3ALam3CXfo3jKGtTyhEEO2Lvy
n9TMroHFlNtDXo/dzX8UJuCefzFC96dUu6wKfzNmZi/LP9ggPkZErIXznbvBp4a0bTYG3iXstlYA
oK4Ph3wKt06N0jwbXtCS3PvWe4/18Ji6auV02Anio5EE16mOn7pUrdigIX2U/h0IxG3GhVWVuO0c
OHwCxDari6uHz4pCIjizEsINBTtFXblfgOzIZwwgC7Tjm0ZyPHUiUG0vedYfqMYg6ZsSU/KWjuFK
NeLLzUC2aALgXEdGgR8AYhY4g6jqwjKvmx+lE60fxVG2JAktp2zNTsKraJprkFBRXhBFXFSfhKrs
erdYNXq/EU1x19T0brYSULwebo4erAui+FgWzpXNnVl5/TNnmXPnZLcgM07INPFxTcvCylaQNmd/
2llNRdhsztm4RqobHmOYACfXll6VXybVXWyDqIUp2QNOnSRaLMNFq4rxvxIvhfU2putUWQsxVnuj
DJ/ISkZ2kLz2ZrQf+WZ7+O0mIq8t81mTkJgUhvEaReI8pcZziM4GmV/6UrjROW5z0Aod/UUPcR0j
aiV7N/gdGLeIH77oY/6rAP9YJg6CDOLpgW7ltCO3EzXY0/hJUGc9a0SzcHpMF6W8iSTZBsQOeVMA
2KAvK6QGmtZcSDncEOyEnBwmIbCAzKUVUS6q98cioX4qs8WJfiYsTZ35UbD7z4rO8WcdOu1CV8/p
GSwV7gWfxWR+6D0Xii6R5HEh/jSYGuTUrBT+U+ABarikl8JmwvgJujF10KemDdHw18Ha7sVqyMuP
QsUDO5d/J136gtL3XLrD3R6nGyeVtPTPBCr+mIFxJTLqy8uwdeF7cBMGx9IZ/wTx6yzHZ01Up/RS
xO3rWHXbuC1PcT++tB3lfNN4zzLjo3HGaZZwlaScjXSnf7KznnNk3624FLbsc7/CLad5oH2YHrF2
NJXMEhwUC0snAaTpXiynteC20bsnDvFu5PstRMJ5p0QbbQCrgxIDlRnCQVZ7ch1UfULlnIkG/Za0
wa0PUAmR5YGrJ8K70nVgfSY5yXprvpBL/aN7ylx4AUh6mNdHtteTF1bGzsQ9sS4JO5n3YXkwdFiU
K8nyfKQKXs0m5NUyrpIhuwuAFQeYL1fjmiIen88Ywq7PWd5Iy4XuFU9Yef+80v3xE0yGEKRxhVQs
0cof0F3zKHB2+JUx4l+exV2uDprfP1f467Bexk5DOH1O6x/kDTFpobfxDHXXxhxsi/0HiqlpkZ8B
3Gr53HZYhdumMGbd/3B0Xk2tI2sU/UWqUg6vtpxtMCYYeFEBB5RjS2q1fv0szdPcuXWGA0bq/sLe
ayc5r0b32szFc15YzFPoFzDbJDKsTQpWneUEPu/hefS3rHfTXesLxb5abFrMG7Oyd6KOD0Wf/7Sl
F62nyWZE6zwnuFOPEw1eFGkyTEX7aRXZ3XW2FaEqqV6g9cmOxZT8FlblrwKTYfMyAekoWVK4EpH2
M9P/c3Eyp5c2+5bSyDelW551Jjpl7kfb/h0s1ocQ7a8pXXszIBzz5gyYDgtbmL4mP7bd7bu0/JaT
cW3M7sObuN/jJL/Ycf/hdT0p4Q743yxn+eFNW+KhUO/Ludol3bRtoz59qAswZOkQkBwz0DVW1rPC
Nx2jGIjZCvuI2VhjKrnOZXCukKVjltsnOcFzWcCi+P/ZgC7FOvOXdBUAF0kEPZFtOZTkGbmkWsSX
YR9gIIBarzNCc0i6Z5eSlRRerE3R/ZYONxntadQojB8aZraoyNelBaoAIg5vAueCNGqxIQVn8Hx+
xZVmbfIebVoFIpEX4+SBV7KC4gsZHFBlad2yzLbWyexdoK0vQ67+RQFNwx7J39U6d3xeK8trYQ8F
aAyzyvjyNbDuCOdKj3OPUEX+Y3X4/18IfkOoz62CNgohH3OfUucGIbz9U0bFUWTFyU45DhjJ9atm
HgvYG0iS6sJbsyrbp634QCqZ1Kw/B1drAWgV78JX67Eufl2d90QU3ypAGgZ55NZ6VbzOl68/D8mR
pTMTS2MXLZ6lCbbWOsGSsjKG+WPQ/tLR/p1AzZQ1bm9nOE0a68a508hPT+SuCOYzSCJUZiVKSc1G
dBhp0y1q5IHu1D3w18PWQd/Z2dOrj9EMJeA1yWRwHLN+2gM43eddnh8H5kFN2mpXyR1qdoX94Lv5
rtBJkXTS7rtglh25CMYLM7pjBuS49CRIDQ1X1MDq5tm3VLk2UvB/y+fN3qne8MgVW/xZ6lxM/U87
EKgiR93eGCnC7tQouzNpLMmayS9qATt71xyD3Xvjbyednc+MuQFkxwwG3xfTY2T8GiBneZhYS2iB
9pZD4ziJaHzMU706273UoHQozOV5xMoZiW0S+AbZKCXR7CJyHzVn20cPmQ6iGpDjXiXuHCIcuFhT
BBzKxYQbZBWUKRW4KCLcYl97xb8qd57YNc2vUVEUYSOid5F4eLG8Ru4arfBDsyPJgLczHyYk0E69
rDAxgGV/mJn4slpGTKmI7J074/dIAhdKnx2w2xmSdq0ynen5DFu6V7iClDV+pA1GeYYUxRtkoFW1
vGb10Smst6YZil0qMTtNsFgZaIE9mrxyKVRJAvC9fI9YWw/VoHthObYEei7xsEmFWIXqEZ3GV2kq
/WZ4zWrO7ppZ8xHBhRSZ/lnMc8vRQOtu1XPYTeKImnLFfcKOhtYfS3h18qBfGWqYD21bMiBXJdGS
dR2gquDKGLz8wAbinsp8oJ0T8dVRGx3jkGLbsYfvFe8CfHI51RJm/keDIpmlV6HCVlfvXYuHyBLf
qT44T+4iomqmmIB2i1qm8PRmrbA+sCtWjDqkc4wwGYZgRalvX6WwOBpgKSOZga0w0tOg4bDOIwTD
G24/NHeX3DGHT3BDj2Wh7dkAax9BJ4ON7lASzgUO+6q1jpbJ7YyX6N4YwY8dyHkN9WPrdoCH077/
5QpZx2Z8SQCJr4IumdZz2YEYtAs3bCRleeuDmzXHp9RkKOTEn/E8RCFwZdJl++jMWX+NE806ubQg
YQFeiSAW9Svn/LMwh+EUBcbFtB0j7BVshDpyu+e4s1ENwa5NbJ4xcmDXczz+S/X4eQLgFUhXbnzE
+NjWxMaTqdwaCl3B1G6DDDhn2jn7qW5BTSLKEBOfO6YeZruvkVUnm7aNs13uZe+V0N9HEflhE0tO
l8y5xRawKYZjL71DnTcCZ18zdQSH74+/feFOW2wpfKpOis/GO3hBK4/lGH8PItXX8pAVCDdK79ux
xKkdB7Lckz/M/EdQClGICJOZdwH+ucu6jRtxvTmBVzzZusxgW5Zrc9A/2mEmyhzwU4B8ZAx+rI4r
X1Y5InT3qbfd5BmVFaxcHH+9eHVEcEps8ZkKD2nZ+CikzZ/m4OHIxUcjClstIsIiVC2+mQy70Vln
+ccfNtPMvnaAXN3S0w/IUQkgrXJi3vP63qnZRkxkfTVM+PqCfh6fzn1GKbgHnvzi9JnH69qc9K6h
lWwFGOH8OaGufmgRUBWF9s/UkmfbIfM3a+6cVrck7c1wjMtr2o8PvrWYVhvnp54ZvVuifyiqf2Xb
XpxPvsmYAcDKMk0ZOkFqnTQ+HJ5Lr9hoGNzDrOMqHlmCYQTxKjQO6B/WrByTzSwokpHyvqKMOxWm
94vOfdxUNvHCXhcxQYmTDvi+fY+wfLOheit1aDH5JPl6JsiYusGGVbfJuA7uPrcc9y8++EmrKP3g
Ucz6ylJtepR9Gp+SAQFUTv0WmZq2Z2up3YqcSw/H1y5zXHPfzRPvL8VCrM3TdsaaSj/i1o8JxpO1
ayXexsL2tEoV/WhbsXLuKxNkTIopq0eOcLDs9pMKb177ejMdkqrA5FNKanmrwmntR7dJlTROdkaZ
ARXp3a8ZWhks1gcAHTurbKk4gtMMZ2bIgEPmzUteaSP2uQcSDJ/ST3xGn0ScnKRosms9ZX+Z0X63
tr8bpqlkPImkTY4s2qRmKBhetg2e47FnofACHsQ/No2BLG5+b4wBwlUEj32eBI33VzuDe2EIcUES
+R65mOk7Vtl5ebFoGlaBZGZWgTLpyVnrdZacLPmBPumwRuKaywQNlzt0AugI1UDSo5i3tFPpkoYH
xOpm4V7ddNH0J5oABicLKX1unTD3u4e+1wCpaM2NEpMFiJacplz/QZuASCsmKzHuYergxhU1rejn
WMQfpizp1yHGrbCkeYPxGDFkclL/XwNmhp6BLWHcLqkRZrvtkfVulNEMe1NKh92Q+HQZa+0750CX
onZ2ERnvY+btVEyyV9t+0GZ5a60posfU06J9i3eg1DLISrXXXjVlVjvODV49BwN97P6ljZ9tPAYY
q9FnfiFL6jil1cGOYBswOUbGhGagmyncF86iPdHptPmZh9VPpACjnAOsZZY4FP2bmVqO2RE7LyvI
nQfdH3b1gPCZa4lzW9O3s9lwCLrpE92pRGnVMearH90xUBt8Zo9GV9xTbv6DyxmwBfKMy5QdDbix
zDyUpdVs2dDc47qHChWP1oszsT8ckp7OqSbV2Y6cF+FM6gjn+GdStTxI0V9qsYuq+CMdsqe4ES8O
TtwM1no2ZUdS7z+SOX7HM4xB1sn462T34jujXDyOK+mii/CJvM4FOkSCHmeUTYMNvxGqcmqgHMSx
FyL7x7SugPThvKV5Unq2xTh2Ad2ySyxDC804/S4C7aGHIVIBbzKjxAthHMO283sCi3Df+cLf9Zbb
XEUlzuxvMMY7I41Dh/hgWdFHM2g0Bnztql9KS/IxdDNKwfTPatsY1kNrYR/0khdH+W/+NAfsEAQ3
j+7vonK8dPquCeQA/pkHNp5VTgwJFUpnFABjggCjm49gyHB/4jp6q9z8kutsb+saloHTe9thVs1K
C93Mu2aMHbGGL5mRURWy5ux4rQA79ChXSbQ+k0R66CM6B1F4O/DaXNvlVG/sBB3+bOcPk8BtlQfG
fl7cgJziYFp/oEU54AzQRSqtfOv5vUYmsAEbt1ZsbWodMiTKnNAyRYkbFL4h0xf4gNrRzAjgrtK2
36mifUOtxtbQCEr8BnBlDX/Aqer6h5RTlSapwmwwDxU1/60sFYwRtyQetNL9TbZcX46XNPsiop/V
+57iqNtUulwIbQr5UnWK7L66Fr551BebQ95x/TsBmpxDjMAPh/HJ0QlS6dtOMWs0l3tkOIN7XmPS
1kNfNDSbbvLkl3CILWMu1gjxQiI0yIEKSJxjUV3R/3ofQ5uEXbBwSpNgLZSRnsbymUOEoyCGh4N2
C1fSYs8JfEZ+RbxdbhEfRJWWAaHtLTrLxhpOdULjwDwcX2p8RRy1t8ofTNUE0XRbM9e3neqvlTBa
LIn5oa983MWVExqem7I85MYjyPaeNcR0jyi/AtorLQD2w2Z57UtG1Hmrmcuck6HGDJxzssxuO7Lj
WiUeuwDLafZGoNVbxeCWaipC3TLm82mQ+SEpbUYefpCeTVAJiYxCKyEuJ41ZHsvBuHRt9jx6Cd84
IbMfuJ8CsIW7WKRJOA+PXDPBMdbsvU0KxMq9+3n1qmfiLvEJQMl6S2Jjg0HvtSjIZ/ci0EbV6B3L
vG72GqNW3+ZNozKMWeXifiirrVvCnPX5j5vZotuLYEM58RRsU5WTeR9bBlAiBaLHVcMVh1F2UHUJ
mtZxIKziWc9r96MK9L+mrdhbpyOt0XKH+LfASUEIeN2w8pr0J5ufBBUbVKbPurBpNm355iyB936L
SCWafCDcTfIz2ea9LBr61Z6sm4VbU4UJnrCVbcWfea3wVxuNs1Vm2vLwwi7VxQLH6duDTaTsfFAs
L7vBe4ac7W70DI5WV2ceiECXcouZ/lgF8S7zG3QAEQOCDEM9t09lbJnn8RDBv0n9jlEh56VVaPrN
1OU/stZMoC+xBSiDZawd5WGepgdbyRdV+/oOZYfJ9qp85QmBqzwKFxl2VVPJSLYtyUofDe0SYBd8
qKfGQ1nsnNyqu2Hkw1yv03wo69wZ2XfmcqlWQmvXI7ROzhRZhV063LyABj0xUjDkHsm+DXI+kX8q
h+IVk9i5sj+b6Gqk9Qej1epolO6v55UgNlgFUvzyPLbjhq3zlRlBG7p8XPrsEeZp0HEU/kTxINHv
IRexSgZrBQqcReDO+qvVHlDY2isMBAdfj9BZALgIi0HAmYxqe1Oq6oHxOjqh3v2nx84DpgjjnDbG
pVL4vrO4jcLEurRyZhmCcGCr82B0cpmHW89Cx+IiQPkFahbHOTj2jSUPxiC/pSzNo8ABkcVNWEWj
Qp5sqB0+PQNVoTHhWIIR5IrMQJDpiJBL8F675ZvpVjFRCcaTNKez0+H9iOTyK44U7ClFGYgeTFj0
Y+7ofRZOg7eDRWHl5RvfKJ40pS6jF8BLubfxiPA1anO89x6yi+XYeTYHg2Inw/RChuW+EO2p1xL/
wKIQTSAKPd/fcQy8ATrcaB2CvHHoeO8TY2e0DPxs4E9Hn+e/ScdoE7vTNdHyT2yk+L5k+x2JnjKE
s2Hf5NlbHmcD3zunHLF+4Qy1ZBNPAtfihBMMuPllisdD5zlu+NFlen5waqfCSYMOW0f5aQRPaPFe
qnYA85qj/W5Cg4ooRA5abqndUfZw4E5ux/SRdz7S51VsQcTErQr+zlDjfo7bs4mdYuUIbnaRuM6m
9doLmpy15uGcLByWRnjI2XYECJCYhX6X5Cee0fr8zFZ6nlrnq0lpbwMnKENzACEzpFOPTah4JQaW
YQ/iSGa2AF3yk4FJGQLX/MHRMYCo1CjO22Y3Mm4zeiQ3fZYvFsb5DeEXKa2Of5DtdI7jwdrVAewu
SGN7SoiHTrthqHwZ8V28Wk0Pwzng6XMi461INLVueJgYNbHsR5lTe9aFvMkwMJLyYAuP4Qj8E3/0
Ylou58VG1YWuD/0epycO3sVlHxT9iZeXOWWa/MJzZCUyaJAsrWxLffmoJ8lWsazmXYGTIgfUMB4f
i+WZWzjg/r7r/Ke5mz7wYT7P7G3oaVHNQ/fR/GZ6qG2DxnOUYSAZ3se589f7+S1If/2s+5pFNj5H
zV4i8ArtxmDr4Ikbc7oPvEonlTNsn3ztUNkPHFjjTmP9QTXGrgMh3BYa77T5vw/AdlUH7ZcGb2EL
QeWUNl7yqLEJJkMDHVJpvzWx84valE7S9O/KyLZED6OehstxENKxn1h11QzOfhCHQXSP0Pt29oMO
D1SN9R9DDHVMrAoMf1Rn1AUAFGX/PLl2s2nJZ9g7kzaHbgqpKbLwMNiVAT3b6MZN0tklh/qtL2qS
YgfNCpWDk8CGi+ExJoj99pjM8zVLOu3QG2ei4cqz9MvneglG7zA/tn78KNMIb47rwSXGqFlmCHsH
JzsHtR6dSdd4ZLDGINWC8eUEcoMv5T5p0jpMxEJdUr7AuqmntzxygjNmYtEwFFJVVCNv8lnctJOH
qGv4p7wOLwwKs2jIbkHivzRwb1aTpDCJKEzLTq0NDyPFPFk/dWzuipkhdt2ZO1nZj13JkVjSRE4z
KXdmDJNoJjQkyIo/t+AydrwHimzC7tzhrWEiAp0gtGOBZDyBFNeLGmwylOBVJ4KL5uobdzY91k0z
V6Qe/UZ22t4KeHkgrN9dOzc2wEfx2mjQpWALgoKqPEDqWfCoJQNedrEhGKzcmBnS2KymDTOijMEI
+8V1YPdsScoqjDTNCE293QyFMZ5HqDc8JcYmBbSEFhajWNM/9JFGld0DtB80irZyrEJDZG8j1f46
KH3MlLHT402en2tp0T5FRCc77XCLq+Fk1R5JHGz2YdOFfs5yiw9slciS+69q7zTry1gh+IjNYi8x
3NPLfFnlRMIr5np4c8zqk/LLtxiDFyxdkTiPFHcpsMQIDuqINp6FHGfcWtTUxLoP4BhxSb/VIuY6
tP0CIIvzwwbPFeZ8cuW8t5om2BUusam1DQ2rilmOAR5/T9tg2OU/aQCkHrPeS++hDsRJfDZHqquZ
+YNu7cFqkWHfNzhUbeczKWG/z/M5yWew8uBOhMSVO3vTOYrrA8j2ZK+sGY2dDgtd6t1SjvqcC/FZ
04B+SMWCqcTZuB5Q6aTsK9Ym9KZV5mEkS6aSt5uIGjjwSMRrNl+064gU8RVmilopy4m0NSu584ru
Z4Kvh/2X/AZyAmAZDM9eDihcr2M01slrb7Y/CcSLsHLTI2vfDEkjhAP2u9pq9otNLiWO5T4IyLa4
1zH2bMenUlKupYdEU/51U3wTZXJvPeFvxrm6dHXw7kYiXscMZkUj8JFJnjnDrItd4+ATg4aah0On
bwpVXBST1DWKe278gKUqAlIJqXbXtSSRe4F8q4fmg8iL9pSbg9oE2TVPtUtZgKNRVZMf2rH01+h6
qCBr/ldkNvlrkIsnG30x0h9u3mlhxmMGu6YIU7czbTmzJoWioIzDbkzbA1PxqNK2paGipeNhoAp7
jkTz9ofd+XJoGLTvwlgm8lA90vwY+9mR1I+B/+dq812t6y59kCNMg5z1oOf0+3nIkoscvL/YNn3u
TPuPvQAYoSQCSRxs8FLRU3VasEnIAgqhLXNU0v90Goyf1jzPOj4Uq/ge1ZLzsBlHLYRi89gs6w4U
yc/Y5Z6mKbuMiXmAjbH2gvJqlx01L+pVozW/tCnbysFfaoGXvsIHpm9tTjtBClE6yT0JTI+acKF3
F05ogwdesyHdV3POyo3WOB7uRNPDunWOes+PmmvboXjBSb7REntXgYMoETrAKT0KhutMq46ZK/aE
LRwqP+430CXd/GUa03PnE8Ac+1dPendidd6gCtLXDMci22SqgX7CspBMCGpn++j70UNhtk/g6U+6
ag7jJL5zmsIebRo15g9UQntX692zWzCXNbEYVeflzy3fYV8mZxKUMUSx4tXTfx5KuMQrENjriJuD
/HNw+YuEem8b6wUwKhoOKBGDpV4mXE+COfuQU6JU85sTGC9BlrQrVbW/ZHvsK0M9ozB80oP4lVSC
h3F+z6327BvVo9A+Ois4u25504vqzzINwpdGXuNirWP0ihgvszvOZHLVPHVyGxxxth5mqKvR4T1N
c/QOaqXHSZsO+f+fYrEgzxxBeI976jC56/k2T+Cjmt2LOcEs7NI9n8olwj9fYZ7Qqjt6iJAj5RFa
NSjGG1S4fUXYvI2DPqoxLpEAZAbjd+61h+X7QNl0CbBATOSDIFMDtF+/i95hVNbuk6L+mSyW+X6N
MKoHK4FrT7HenetLWdYHsprAfSePfs0AzMUKWkn/BVjr0+Rbm9FIoZHjLtZh3cn4p0jorG1z7dnO
KQ5cgBFc+w7frMidHMwCagRNb25BSYgcvyEn6B8tFxFy7lVP5WwSC71N3Oy5iLWztF2TaL6CMXZ2
LVuW1xBZHoK0uE6mCUEJX7qh8A8kxzZlrM2vKOn58cbBALgrnwsTV2uT2S8LEkJa00n75VQ4Ja5/
lbxSGEFyerUAHjw4oYZc3DDwZThW8oGL5tObtGPZVJeZ2VY6E0lNOz6X1kPjX/lcTnniPhhVcBWm
/Blplqp5PElQCz3OIn+xdg83t2PQ68SMfEcSvF1m4Twl8YQqKWzpoBp9IPmteTXH+Wp7pJA56VZg
9kj65lC/FFbxImOxn23jbbAPVtn85UtZoax9xtCUlWcQsFrKnUOCZkH4j1E1XRJLgSCwHyKj1JeN
I0HZbNdlA7FxmaOzEMftS6WdKg2wQjOtW+bYK6uKKlaQPcMAVKS5CZ9aP7QZKs750MwRzoQiWbdk
+WplVKzN9mMumJ1VQe4eejlySvJqHaZRGcelCLHq9KNvvoZhRB/mI3QG8kItrf8QxfHppOhTWIHm
uU0YHrVn4un7YfE2llF7c+objOaHOpu2dPvXTivOpVPeYhSkfRZaVsZmNR5vwGadzto1AxBh07ko
y2Cd7t1T2zyO/nidnOoJrsVnhAQNNcqKOI4dPekehnm2MhmXktC30m1MM+zBMpoR1CUukS8x5cny
1/le84FRvgqsQzcbO0/VV6W1L3ZgXRZZK96G4ND4wQocjvJBAuriZ7Cd51iTF8vfePxAnSVeu4q5
pD2up0Fcx65hjVOiHTJJKTWMe2G0+x5F8SCeWJ2FuIM+zZ57Oaqiv2aZr00lUPx6pjKlvaysJwb9
K9lVDyQIX1OtOmi8GGrsL7aWniNePOhq9AgILgrzViZIogrYzXa6TTvjkhsor6GpVJwnXhmw869/
EhaQjPojaJ40vsmp0Zy3RlqgcLs9lKQLPTPSrLXf83FEEtMJmRoBE9rlQ8hGa18AKlcsW2h914ge
uckNyF5oIfgMcomgjm/Nt04ywEDapTNGdY8ZkfupkeyFpbvLPhDBI2PEz468kC0BnzNbs2X4/Brz
8+nZtJOZ98ix+2w6xsGH1GWYbgg+DzVi6CiLsxY7Rm5dSIk7lCP4Uj29dNWt1v0/fxB0/lO+NhKd
Ioq61S2GHTktKjOvfqfOPekrB4ZvxKom3RNhQhioO8Lj8/Q1YyW4SYLRXAsy5618cXiYXb1zCHFX
PWupMei81cAKaT0H7bsfN9h5SDELHaO+uxnL6iZD5MSUVL41pXurJ+0RIl6e01bkYAlXnZpAlr4z
8LiMgSTKiC8khl/ThDfRlrz/DGyEB7RGG24E0WprSJbc7IYn11A5I+8wq8dc9vqm0TpcPoN572fz
UTdATlC8NNuoHNqVIekW6gFyuxDDc2LMX6ohtUsfMRWUEfXzREw1/8wAc8kafZ5ebrEYcTVog4Nc
Rfhrk0m07lt/wqML4IfTwB/wnjpW4GzGVHtPcrhnjp2cTDYMRXcmUBIRSfE0uI7L8ztDOZ51eUCw
xO/BTMmLGWZcvHbB+jr/MloMLsheAS+kno3VJxpvpilu+mQNa8I9PSjcW0uMv4ytbyRiabOyLubw
LHlCwsbSmNj3SLstxuCJSlcY9+KjqhlTxd63BLm6Slv48GYLf9wTDm5yMLN1Op2G2s3uTNF2o92/
dl53AvAt17ZFByLS2WDxSdhHnflfCV6mlTPMi5S2jgGsddeixN5M2C7wVSD5ZsXWHXL9Sr97jfPZ
e8YHfSto2Dxrj/5wLciSXblNe53ypNk2on6ygoWP6kNuLY3gw7fGfwtt9Ul3DjpRbdSBTFZJH/g1
cY1dor58gDn0ihrtVrUz7bcb/Skg8dncgI9r6CWn7B+pXngHyQxF30/tKt/nqAe8Q8vWwqha+r1d
1ATVDgQr0sHeO6f2deoXb+QAvaqJ/a1l0AW2HURVCAIELBjdesrS+lym4zFKEQtIljWrDgsVLq2O
0DB+tRtyklhqJiAYsvjutZB1TRd2NfQouKdhFCDMpYSvjfLPMdLf3o3inW9XYJCG8SacXB1JVfiT
fKV11pPyLOzsEs8cA7bOFNwlv4R7If4sa24xBts39i3VWmTiX1wX6Ic198fMtBo5m3gglNjZypab
txMNiSf5NaVP2fc0G+uuj+2Nhglpi/u65IFyj8Lwcjjs+Q3bw1nQRLDdtB7YtcVHvKDQjNM/R7OJ
bv/0NVMcllodvyOY49bbjNStxxYP/mrKkPpVzK6vegqZv0B6xYbiNvwvnBv0nSHguVnHaKY9jcEs
7i0U+mezMF4krjLmMnhU+5ajxB80EhBKe+MofauPkdwkgg+upH4UTrVBpDkQARDTO47dgUQJ+uf6
H3O9NeSYL9G7cdinRU0RySYMK3OxVWw0ktICq9OVn/zipw3oh8dmDjLCUyNM51gEY6Qo6AURilsQ
5vC5ESPG+U0pdG1FtPPgooLJfyUP2dil5dopjCdpwFPsG7mFXQB7B9XRhlucu76c/ZWjcealbn7t
9cvUJgur0oQQuHbs+iVwu4p4OE/sIIXlUHQm/MccyDSnlbs2DQ4b28i3VjFWT2L4ymla1kPSdRuv
xZldu6yJLKm9Ie4/Wtbk7G0TbXyV/5C4kHyhrDtxAC0leKxj/ibWIB5YzjDVZc+KPA41EShux3BR
QfOjwsQqHwHJgNipGNNHLis1103VJhumNbrFED1be04aDiDCxz+dwn31x+pMMHXzZjrDGzYynlXp
Zxe9KglFZBs/KNsMGaZVq8GDMpLa7qPFXnBn9yivh5accfWoMvK6s9yO4axLZn5oh3D1B0rAFke8
x2j/bA3C2lbxF1evFY6MEd71ony39Zo8Alnu7YTkKGW6xabMzc+27fF9BxvMb+M52VlJz5YhMd/d
XtxLmw1xrMpLowG2GsbaZImDSz41M3OnG0YSak2+rRWvw/+WPAKI9ewf+Y/mWubBuPGa6KxXRLqo
3tDeJo/FjDE0/Tk/NKyi12XjXYfOfilhOKpbMnJlCc1nHSyb9oB9azMMbr6fNHsXGzqYIJuNLapm
xylgb0zOI1/vKcbQQMf7CtLlu10yuAiuZ6TQ+6iuXPWMGB0WQxxx7SowWYXPHZe/JKP/xAC8L/tb
K9jk2PP0nukKRT+1tdcTAUa7/sgh/QJZ4CkqgmZTFTw8Sj3lDZZwMZVXIEX3tCSuCI6owF23ikuP
a92EYxShUXBH1H2z/UhPfJ7setv42kccBNnazAuoJ/0E7celcXWbS1M2ZF3B++4XPXtr5x84Cn6X
bgOd1c5DeJkO/kOF/mQ1TSn5Gd2lMP1v35j+Cv3dKwW7D7l1A2aI40VWFVfiCL5gAJvEvOo4SNSL
E56NeEJsUyxS/25ETUUEYxk9OBC0U0uB90+uyFSYL356qfXa0SgwB9GeqyU6PS1fUaBdmfifC6d9
7MZznzMykllxAK1lt3tfii0Jbw/L9KJlk6iGm9E6l1Jwdkckh6H1nOv6snzBNprCxNMIF+2eGHOe
28rF64sZYuj10zzGGxRTb11g/KXuDfvVe6pxiDcQEakazedR9+8Iz9j9NCmMgAh224i+ENETnO5i
fvLcE/axF0MPvocStqNlX4A3XDJrxnzyGSicI0QQBp7+pSfZV2uZW7uKXqMEAWwNYZcS8ilzmm9C
nFAfNf0vqqdnrfNDgV5Ctd21IQirZYKG7oYFaz182nN5mZT70C38nFwH34MvKf2Ffr+4EZZhVVZ9
94O4lYH/hBEkXoUo2n6YpvEklsUvWP4yzNIfn2/JFEsQz4QyXgbs8qd/OY4u7tb2Vs7FHhbEyuyq
M1KVA+o3WG9mOAT4hoNhwZXwfPZ6noXES4F6qJoDORs3wtBIg5e19sRSFrCFe4+BbgXZHIJafYYB
8Yrf6sx6n+WbemnUwMhCWwsNKaar33UD84Sez59a94vGb63SYW8bxZtiHBZ9GjFDxsqh54nNjCEg
SDvX7bgV7O6jS2CT9SnnzrAblzpzcs9eVzyaCcMpjyvMEGRAfirdv1ZZ+evnzs9QY3XNkLBX2WlM
xm4HY+lHDkzSisS5OUlMGoDzGpfN3UtZ+zUB+/7SvtXC+S3z/BXFxXvVHvw+v9c4f1i/6l9V26yL
MXpBO+cTjDn/1o14KBrk/KqO/2Dp7sfAhp8ClKLz51erd0mPeCm4MVa0GzUaTIanDPt9Hue2M9ho
jE8T0k+nz2+4A4dQpcmrrHw8mjNagf8YO5Mlx5Esy/5KSKwbWQAUgAIllbkwzqORNNrgsYH4YI55
nvH1fZQenZFZJVLSG4qBpNPNSBD69L1z750+G9yystzETlmLtoFpPje9svMB0g7ZjfRU7U+gkRsn
DV+LhJK6zPzXMLE+BV7LhutvXKz8Oh0W2uqRDiVRd/FMTAt4s8fC6wjKMFCC1N6HF+RfsPqK4nI1
EQwG1PQehpAW6rVCXIo96ujC5QISW864GEZGl5Hnn+zgh2cyZbIfZnbOuJ3wGVlhYEDekKncMzzj
qXrHWv6lswH2DCz+M7rSLXgQKoCKLxzjGh9IsNTZ7+UZV5CAbWnEDkFRXWw8incsnY9jyjZeRtDr
GuskklPi1AvxYgXhawalkkZ827LW7Ra11zBc418GyZ3th4F4C+ihiymKLAtg1KiCD74gt7FLTsJO
LU4F3oHU8W4aGHqko7sK6+Igi2St4bTbW3wHsYg7R2m7yhpFWtoYxoUx7zvVs97SncDM9VarYYph
yXUvkz9wNl64If+j8PExmedp1ds463Uxo9Sg/poTyLkgO/BnJ72NEZtfpsT8sIrqtUrCZc8fuBAD
YqY03uBycQRRNkCaoi8h7TZ+t4H3TDN3ZsBcMNa9I7vK2xh2oBFajhuT/ToGezuOvuQy/5R6+L1N
p73RlM+BHF6WVaPoMSpalGS8N7kP3981wDgt6AXmU0+DRB/YCEzXPD+CvQq3LOZowrTymmH7TgiU
/WSUVshwgrUSI9LJQcAqBSvA0NKucN64rrzReroEAQNZz4PgjznZ+qHZZnn16o3NIpJYkpqVUix5
1CWehsuMEOc42IaFfNe87EvUZ5LOKH/qwLvLWN6oAAw7Q/vQEyr2FhNDK//0amVbwQrPIveaVxMC
RVhgWW8dbWUYGhbg+WmIOknuQkSzAGudUB/f59x8l2N1jWktVqQr6LFDs6UqjSfNVnnXYsGq8VEm
hNk6E9xLCuNlCuMnoA2bJfzVLGaFT25kHnowzj6m9TkVHxE5MJD3Fyew0Y/VwQ2vCwQNTIK8Qe6n
EqwkGtiaPvVRcykC7Vs46YxYjIu054tnJwfNWVlF9hyX8Wlskud+0LHNyNclXlGTmG6tgTVI636b
YwC4MAr2yVA/1zZ77Dqdj1aAM0M3FC+BjjmeuQoK58ccdANWbsgkQ8kerMHbCjcDeJMbXmCnPnN+
epZ5TnLrzQz6N3fQjoCVK/CrlVaWd5thuWkN997CwYsWb1q2FzZbAGxD93WQO2vIrpM+3HQt2DKd
ZsnkrK1YjsiQ7Uw+sYkTPrIYjR2SmRmvB+HMqDTRMvp3872Jq51e1DBP/dYs9lzob15PwV83DBO6
+ljG5XOlbLSiCBf/Bg/ogjgO9Fnpq+m5P9vY/qOOtLtXfEtCkF8rvQVFfwkjf+uP4kqff52N8xKS
Z2WLbhk2yie3oaojxyD9NOroE3uEAKdJ+w8mrxvLnFe0uu8lgdrWwS2zi4lK6GnAGcnuEUPWxbQk
bRB2uP8MNU8ptZyP0pUHX+ZrFywRCHOf2sVmYN8UQuiPTXmNy+m5ygocF4aQZWThM06vtIBxB2fz
fEpo+Dte/BES0f6UNfpqRiHH+dNiY8nY5cY3vnqyTaw4bWufFdNVOPIwJHT1WmIQmtm9W5N1Tg3n
Hjv6xg2tV6JZvsXCQkTUvzFoolCzcATsNXtLWb0x2+rW8cePJZdOy9XPDrs4s1WSZ+9U45KC31JG
yp+WfHQYqLQCSJevVlZmJ9kROyEle/CZwYx3gfKFdWsrrlDa69Rb96oIX/2YAassBbYRfFBjv6Md
BR0srzpBTq8QPYgmagubX3hGnGNof/gtA720epFhuwlzsC4ubeXSjrrPGUfzrTY2b2EhzEXZA/TY
FT54XaxtnDi6zzXugd3sks3kzJtm8J9NGdQ7MuW2VZ7SvffTbM1E9RZPiKhGJldE48TiUANZmOVg
fLMKw32yynDn662/ZIRo8Wtr1abqN0Kz4mWUVuHdCrvwGUr79DhysT54yS50m4/Cnu2TKH8O/Rjc
nUa22BSRffE4bH2U1g02RFy+0uAuW1QcuSRkETN7PfLIMra0F4BNnR2E3e7joeGwaqZNHWIu3M5f
nKCr9tY/bzyuaaspwxlQ8z78DHznr8ceT0X6Ci3Wq7xoPCX+/KfBFHHnX8ePh7sQe5sRz/oYhQG9
4brc27bLDYM/Ir/lm1/nrGpaieUzpFyJ3Ysyf1bPa/2WjUIKulGZY7F/3LgEju1GknVVz4Qmaohj
zJ5ctnqPwv7Pm1/3YW4MRzJsH/c/7vr1Lx7HVAPpEstj3pDRRZ7/rw89XldEsHRzgbk+1choUcUN
TEdf0hh7pZrUF8MQP2iir2WRk6Uwme5WxwgBv06PYexz19eg5hWavZ5t2aL3xh7rJGQwTlsfcZEB
xUoZMLvfGzZeh9qMy0MK27/A0xir8hc58Y1mbhmz8qluMLVHjKMW3SVrR6c5Xra5ds3cYFr6oQf8
R37AUnYw93FTNOuObuuNWIzvWjntxTAkQCd0qTyC0w4RsSrHLPQYNWvaClI2Pgxklh7auASZ4x9H
5PHRbyTjZXbWfL9rFGFcV6vpnRzDfjmpRtPEWHETIUjbhF2D5HPmOhnQjGlwgitnNkQmMzcYWOKL
jIPZ01zQldJQJzouhR/dlAPz2VI61SqQCgHtRIRDFMyhDHD7Sex8PZUmCJ7yXYVxmHZpNw5LWjSQ
Fx7ijTHKXqIGdU5b0oIyGpkuKy46RypqizOmNivzjDUsgiij+kikUR4lKQxHdyKSUGNPEZAsdAHW
M84jc1ZpT/KjqeiW2e8j9r4Xaiht48HUsSMu3FOeO2z4GzxMVeAzGWpWs05GBtuuMILz2IY/8C9k
CmmNW85Lcv0ihj1p2+oX7L68VYmKGTGVjqkMzYylY8b5XftociMKET1CN+HbxScSEZPEW7BqrNBd
2MrNo57IRh1sedDb3tloxMvuS8vwD14g3XU12OmeYcgWS4/oEAszW7o1Wd/e4AYkHzDBmmJAMJB+
ytvUcb/GwBpTe+QDO5aeUb6RN8QOJSziXUOwhGZknCrK7cXJGH1AUvilnR7xHIRHGiYDYRvSGDuZ
861LGfHhmF8z5s09cWG3Wqude+OXy6kpwlvXaPZdShjAlgiqTNefqcra18DXnvRypSf0TcaIKXRh
hQGiG2QANV0c6sKmhp3BmtU3nGIbGnZ20criVfzAU187GYXw5qc2EfwYWR8Ou8qJlr4tGMoRilP2
T6J0nOPoAV6bXiI3+pBiIWeVLrzpqC0iM8nBEph0+EWTrLOaobM9BxRsuhvfHPFIMol/ZtIi1dnF
9oD9OpEmxmi/+MXMeiQyA3CAwxnB9iYMVW4QyeQvnZWal1n2q8eDcRu9c24FR3xsv0T5bH+VTOY5
rZ2YySwt0dQgYM5npHqlc/2N9grfLCKYT0MQB6+kHOQLpynl7nHIgFpDUGU5q4k1ma1HQe6am0yH
yh3O7lwQSsu16wmd0fRHSKHONWO69Wb8DqbPR+OO08dQYvvoEIxlBgTcujbwC3qOOi2vfl/oh0Ho
J/oF/SHR4v7w+IkpOFcy8OgyisVrQy7Oa+y8Z9RIyWwKaiwiRildf6Q9Q+YIbuOcSLsgEqeyCdYT
clcPbONqf1pYZpq/PF4lxkfvcaSVxIJpbIdW2oAJj4bu6uXxU94U6a+fNE2zllIC0U924awnB0JU
uEzNsHdNWYrz4U2yT/fC4aoFWfxDQYsTORjvaLIRXQh92xuFeerVOHgq5ozLiUYIuz0XwA8AM6gy
7haexhhLGcYXbWT3h4GmTUqG6dHI8d6c2qivnRW+14VTHTQbT5ZQGbPMcfLrrtKs7eVACY+dA7Tx
0pKTcXjc2GLKD1a/cYOBOiCAsffyrnqGjRu2WkCc8KCZ5YJILPGamxM/BXp0oQPdMVzCRIVONiIg
4zUMJa3wVKZrI2ZEZI+xvhpClEMhfelVr0E52GmLw/kcVkpzwGw8Pw5eG999tw8PXY1EqVafnpRs
ntuO7ZsAu1mMqYXvGzLS74gH/AU79urg9alagK9+mCYn3R74arQyRkxXW1vRKOvhxll1GejEoOUA
d05/ymSjX1MVRa7kx73u3AsSzp60np5VQtqprUU42rJdCLy5eTZR6mwLm88iooGUBdFVt0xnUxPU
sRO9c7Ysbbw48S6KxousZ/Ojy6gQg7bpF12FQWpqeQH2LCRcWzAda91nPh/YfbqNSlt/0wW6LaYo
86EaLX3TkKFBsI6tr0ko1RlD6prG364ZFAzIlFyMb69xVacr201IaaJSxIOy8w9N1uFL7pk0sgIv
rNaoDxFUe365Canx372hXSdSdC+GS2RoOSLnfdwNWk1ssaBJaFXpez1M8WbOs2BdxTNfu5i4IOYP
V21Ix+954/76IfjXe3LHPGe931+7VkU7+ChA0NB96/vRgekFWHnKVPGjnL9WdZ6PW8jLeVv1o3YJ
Wtb9Oiunb4Czi2KGzIFD/9k2Wn22MrG3o9w6jS6zwZ40pkWFPGI5FBVecISSbZBhj8tax4A8Yn6O
whRy2cIupqkZ9+nCEbjBpO7eT7VqZdGg/lpQPgxe+U3D7JjtpOo7OXRqXXq0d6cdLVKMaAPHykGr
KGvanflXJCrrjHCsvRTWDLyBw9yCoTIhin2mo/9q223QEaiqjvowJjy1LmgJKLnrmNbD2pc9OE9Z
1UcjQnNqu8cOzS3evAL/cKbecx+R65oNYjkbZOj22ho5iYlkw50XuH0A/Ki8uLlnCACLuHSLrPvh
RdOPqdOyj8KlZ5NrgbhRpQsuiYl2Uj1nWrr+OnctbZX7Gh0SNlBOHfTfOnvYTIrCGnpUXZUYDkxQ
9FNm6NzYhXF6HE5SoDwyAmDKOT62PmOOvqhf7AZF60SX/nGkz/BaWaJRFNs+LTpgEZ1JAtG2WbIv
2zBelMK5+04F7ImEAL0bHs6PQ3wswhWTMczZmCI1JP2gmNdKDHtrlTjI1cBK5G40fX+Db32qgmkG
ssj0O26qyrogqbHD1Jp16aGoMMsqXPkxJm8j1k1HtKfZmjqqFOMOsyiiqPkQFn5vuIxsKSGorZ88
24fLI7lrOfR2vjPnMl/aTuX+ASyOo03j3KVZtYhqdLRCnh1ve14V+mEbjXH36ZsCiz/XMo+ort7H
oeoPZm4DaM5Ce4f5V9nuIFk0H4OPEVNeU+c8EoFTXsH8XzBKCD4sP6u2xuhSk6rouoalHZPAUOdt
CLfERVa3kDncLSfOZd1Yfrh83Pe4QeDCuEW30n2snhIAEuwsw6XnT3OuUuplduzhiwkEAR+Empqa
uzoEDdMQtq9sgZmCQqEE7auD0/4ptpBbDZV3qAKM3P0845Jo0i7I52xeplYjLl1uT3QtkbXwLXFZ
7IzAYnM6vgss7VeS3ujFxCzikkhaeUhGn6zBcn9QlbXvvV6YbP4j5+R041K3MREY41K8cymlEckf
cfYHrXuDbZwCtRsdgq9h6zJmNSlK66jRdrZA6TUG2GRMICWrWGvT40TPezlIcnNKj+bFwKxm3ZJr
vMaVU14C5JD8tozrKC4qO8+wIHCNgxxmonOzribBHBNoZgFQuD0EdA2HvI5NNMr+NOs4PPC+ebmM
1i1E8bfIDINTO00/jVymJ6tmNwsNtLZd6J24iKcXv4Em1qbsKjoCradM7lDwcQ2uZa9zxaHxGw6Q
fbGgYTbgseJEQlv3wVicGTzMO7pBLxgTtRfMEAQGMswW5s768CgFv/ja9Bz6CdY7LfKmZujanddK
nBX6aVqyPyM4uZP51phFuWH/fCeEs8PUOM+YIRu4z+BcVJwf/xWeaHhky1CsH4Wn6XXf4g79BCVu
emgrdj1tU0UfppUdOtGXV+nTWG7Q3W4rcCa9msTFa1hNZCYOzGposDgYY7bh8F2Xk7+Fc/gq8mw8
oQYgcTgz10FKwGgp9DetHYJt4vunZGS+ScbqufyR4bzkM8u+CYojctK1S2ivcPpNPjusj7oYUUkz
4IU5ybp5Fl64a8Ol7xIG+BTp8UZrXVLkCKsJCqROVkehZLe1+xZ0ZIgy9mw29owX+TQ4R0ZK2Uoj
BXQzGPaK3eGrtGTxUo5DsULjmu/GVHVGGMVPFA+mSFGVx5i1DEFmb91q7PG+0KwVUhL2o4MvTuxs
ybrC526ResRoYzO/1aISr8TOmE5D7WzmupounbHHRBfOmiaO2REnmlawXEU6oeJRGxNcYuhQ1eN9
DAcgp9AK13XdrmerJ/pNp0J29ESpnIvprKYsuS5eTYV2lj2jwhCTfJxCLqUV0WyErEGxrjWHugZz
bdLcXc7TYGwpT2jgu9FzHdZconQl5U3Qucjai7AABoaU9GqPY00UTy5ITIuaZmV4RrTEIp1WBFYv
y2pK5GrMw/EkigTbCDJmWEtsefUS75QVlMlmWRKaPUOI5uO4YQgeH4U/NEAPCtXH/uRd4ItmlmZ6
km2Two0xj6pkKveN7SIQmMXei6xbiznH6XEjpZccsAq3DiNb065jA2FBMy4cD/95HexmqRfoadrM
5atIeFEmy2PpRPVLzTnXK+6nqDUwB/yblqyq8SpFDvKVla3PivWQ92zbWoQybR4PMB3pGt2RsRru
PwibF2e/e2sSWkSrwmrCL3hGfjEwcFhgtRSthirM72LGUsWMzXkzOSTalW51mIz2W++jfysaFsxM
3VhcOrQ+4cPRSOAI9BBJbeI0G0ayWBR4mf4WyVaeGPm6J0em2aLNem+JP2F9ZBNSHzWRuavQIWyM
rKP8NnqMTnRWEVtdVYse1cfjNR83Vmn+wQy4JHSESy8m1wRhpIc0njWAdbamwxg5B3Jw1jNowSrQ
mmFZdw1ful4fD4hXcSUpN9rgJKfcXBNb9FaL7I2qJ7rrhXSfZIEge4CM6zxBd33uoqs3hObGjszh
MGXFHjE37uaVIdEBpjNsnaCyNtx5F8ejf8JF9EvQixGHpbbZ0QKR76E5nQjQUBDoDCJq5McKDQSV
03x93JRW59C7Ds/tYEXXAj0206VLNHXZRdjLLHDETnTBH/0kstPjBsgJSQKZYmjAoeOJ3RnXecwu
GolltnVa/413MTlSJWEJS4nyVIDhDnOVn5O0GDchTkeL2SjDS2Tp886pOet652pwdr/FYMELnG6Y
oaHTWSc5koZqxFjZylos392M/w710gYexTojWYQtJusxmKxDFMCjmsXIeBHM+Ln6VtAIPNUN8eqO
wAApsUWwKaXR7rqRNAveUjrpSbvyWv2lQ8m2Fv44bASJl+syrz8ymYUoQWsYyTA+221FXZk8+VYS
nIPBetNJIVoZo0b7ajSqM2xQsg+nTWIIc2fldGRhJ+pNHvXmqnCS75xj2d6iT0wP+dXXCIbtRlS9
ej9zdbSSvTVDRzehcBbkwIFoyCreoHC196ZuxissPrIlBm4mw0tv+hB1/IrjY78bR035RgzIPFEu
dBi/nOx0/hitpKSmmZqlLzNiMF0MDGDfK+Sy3YG+nXGdpe3th7q8BT0Rr+Y0OhsvcE+oaIajNmrN
jqAeRHPC13DM5uJZun2whSdJFhWaba3QhmvWVK9mhENXirR+LQVLwGQCQ6MtQWZpYEmRx2I/9UmJ
w5s+vrW999SzXC9biprVyJp60ayyWpShx2BX1p8osoab70yQDFFUzs/N2K27mYopTy12hqgqWuK1
VqYrvzjgsc8Iykg76lZdjJsJ/Z899qLySdZ9vY6QQgdl2OwBK2Yv2g04kz7p2gmH90M2UI2ZQ4Gj
ofWh+YhGgbxUJFOMXzEoywIWQL9WXqbyEP3mOapT2rtJgVPOQPhJX7g30lEIHWL2jbeGCYTmSO9I
KDuTPGYRgHEiPM7QuPV0zvPYuApGnjgwpEeDlB9RacbRrooPzEWjTdAVGxAwglR741TpDW8RdqRX
tHzPdvPcBRjjNy0e9lPTPwfOc+YAwI6xhUrDx/UEKrJdaSpOF1sa7WDQTSqy4+Oi5rXdYahm7HxV
hVDlKnuB/doW25OXNpuyo/R+YPMYHx4HY1eSQKVba33E1ZU94CHifN5FdiN3aSa+9z5qsco1Vp0D
Dx0zflgMrhZuqFmrE8yv95RmUPsqCjesjRaECwMEgwbLLs9AMoYsnp+iUUQfmkWZpMWc4egz8luf
B0tKae27pS/yOff2KbbKv3p1mpd7O2fuTyYWXYDNOOtCIfE5lUy0lO3NbLbOtxrXMrMTx1GZP4lE
XKt++MOp6CwUoRWsaAVDuwiaDvGu6EgdKFXlRob6gqHhvHT7Kl9mANBIE5Z+rOGlFI7hWhs4gzMC
67shXzA8HJChe0CbzU7GU7TKUd7G8TGjc3dl7xFicCKLFYgCKxvTGCLvJ+84FCVpiq0C9ZJ2P+pz
dtA9yLvH+kxU9maQQtCxqFlco2TctH2JM+M0DDvpMhBofFlCmTn5ByvHUTDPZvqXHnS1qAum2QtH
kqkcmb04QBUxIkqgALTUhpqpTXtHY+5ixHV3Fq2GMistA7ZqZFAif25WntOSY5rhqh2aPXIibZnQ
ftsXWYHt2aucgw32XdWl7dqIlmx2G9lW4fBHeHGV0EX382Q9ZSVy2LCd4LcqPFJjvwgWXZ+8t2NC
N7DGPC7CoDItGN2kqMno0aJuGzLoPDpGu6CmvovYgyKUZyqJYdCzp/VX5s/FLnLDexBAYze+T9uv
sna9H2GLNdGv0NKsQKYUtphNVQfoYQM3dOPimqW77yAd133qimUV5/GqJcF9D0yCrKJvLUwxyVLo
bHiSMZzPNAnjy8D0dDTZS40BZnuY6TwX+djterV+tGO/d8uaBruPgXLl6iSFqI/QjWdnS7zSek6D
9mBkXx8lzCDv84CZtDlmGzJ9tp0zybUccrFhCA/+7Wc/4hKz3kn3XjDowMlOFruS4s6QE9KEGYU+
I5SG6zH5i36uDPG3Y+QSJ4Uaf42teLiyKg8WG2Bn6RiF9xxQ+R6tKFjXvRkeB5xLEExONhsED0Na
1fCWHruhwUj9k9bvHJ3tdofGdwmpMB2m4xiW3kWfPvl+TGgwypMrQ+dAexEFmk2oaYupxIqRH6Ir
GtABBizdLq4Z/T/6iEHJoKbJuy8CVtjxx/wUmsRx/Lox5LgcW3ih2Z7OWe11O8dzjVPg6V+zAXWG
xWgcJ6pW8skU/s6osQgzGU48l+zEWW9p2hpI3jGwIeT6UW5RgbW72AFocQMimaOAMQ6DkXanMdV5
0iJC6/DdhjeTbJDVMi3ke1eV09F0xqupkeYKG18vZFVaZwav1rkT+IKT8ErnA3+WTTMT7uOkQ3XJ
lYvRnN3g3sbj49qGqM4WMnr6/bf/+Md//cf38T+DzwLHB+Y6efOP/+L4e0HORBSE7X87/Me9oJWV
Pf7NP5/z7//iH6foOy2r4mf7vz5r81mcv2afzX9/kvpt/vnK/O9//nbLr+3XfztY5ViqTtfus55u
nw1o7+O34O9Qz/z/ffC3z8er3Kfy8++/fy+6nP367ZOojPz3Px/a/fj774ZpPN6oX++Tev0/H1R/
wN9/39Vfq//x9E9w67//brl/cwzP06WQnmHrwuOFhk/1iHD/5jErFa6rO4ZtCsv6/Tfk323IQ/Jv
Qrq6pQs0eaYudfH7b03RqYdM7288HYYdUYXnObpn/f7//ux/+/j++jh/y6l2i4iaWb2wcH7/rfz1
Oas/jGPPYursmkJSzBjCUI9//3qL8oDnG/8nJSBroKOXLyHEFq3l+5e+GdcaddZpdjs0xnWKKA53
9glprDZSlsrrMLblyqmt5I4aCdtfwz3ILiyee8xo17qIxS6wTRuoA/l0andPmhn7xClhgSUTP9/J
1sKYy9KrmwfCxYU4sn5wgZtgKD4tOA3U5/1rTROCwaBssW9j+DtP3fjcBLqzyOiGvrRT8Zxm03n2
g+6jNWuWHIOeB4GS52B+joRh7ANgha1H42gmm21VFm58MFuLvgYuD2eSOTZGJGjFJ/AfuQfRbjcC
PxpfcLkCu12TdRW/ZlhXaGTP/uizDtmfbr+ntX8osP3ietlSVGNhcjO0MLgJ5lUrutlkmnhNgqvZ
9IoRfL+XuVOvanTEX/tml0Se/YdGjtMSzcCrE8S1kkCmV7tLXwxCyA8dLZUNFSuxxW6fXSv1oFP/
MELDZCjcWXvTKRTGhD1bgEUVBi4O6ePEdlgDmTI5OXshp9Uq8RkgSNwgd2WTO8xYrW3uuLS+NGGs
2BsPqxy/EKRkTonmpy+xygJHM+z1WAfVJZxtnHsThxg34lvXUA/APjStOXfb/V83cWi2+96gSMDl
utpEIW3ziV8dGkw2e3zZdfoCCWMJveIQG7p9WlZf+jjtVP4Ti6bFnpVhkbfJub7u3Tz5YUbzcJ0t
GF4UFNEOhx6ug+o+3zd/aiEtVkPoAmA+ZllFbIed5AsJISShdRpyK17mBgHECAEbha3mYDFJ+lKy
GiTivcDt6jNzpxcjwB2Ry8BM/B3LT+pZR4LCKTDHplqBCjBtVWUmSKC7GIq44V2GsX7cmAmSgNwh
1D2Ka0QfQdTeK9fx0Sh9d0ejuY/Y282OnF4M1HZ0a8yr7dk1UW/aGbrfeYYI6dZeUQT0I3vvNAj6
fVMe++sAsP40xRJ0LSnXkMHDwQ2CP29Qz/N9mWgDRemwMfosUgq9mfk1436iIHEbfa8VBmAqIKBT
aECsIAHmoi9cRrQNSIdBuQhKgI0/UIHCC2YFGmBWBlAFe+AqCCFXOEKowIRKIQqVghWogmvQfQAG
A5JBKKQhMA+OQhxaBTsgkdQ2UGTrEg6iNLHR1Wg7TU0J3OO26caxipHWrNOTPPJue3DexHrwQjAW
eJeRhQ51USj8Al/K46iADF2hGb2CNJAnLpnlh0dfARzUZj26daCOoJr2GpRHr3CPRIEfrkJARgWD
aAoLQXg+4fPsXQN/opwPTLToMfN3wOV4spC6pKhjXIWaxDAn9H4JwYnQbwGjtApLieBTnPR7r3CV
QYErJQQLHir9BuNJZhsPvEWBLmlExxXwxYCACRUK4yoohnCFtQkloytcBvORJaK07GVSKE2Awy21
zopiolrmD94mZcKwJ1NA6SIfRE6n4JxcYTr/8lCkQJ/HceAptAfG56+7Hvcn6hmP+3692KRQIRck
ZudEZbF/3CDn7hn/V2TzKeCoVnBRUEEdPX7qElwLYf6sN8OU3spIdWAl9bxelhBM3nztFdI0KPbJ
VsRUoQAoxHawT38dPx42H5SUVE96PPK40RROpcNVzfBVDP2s1V+PPZ7azV8waKPImuZp01PGvVRm
iEFAhJFfwBzkHvqd92IuYiIed3RskPspJMxtWDNsgeMhb21wF0VWbiY96JaPw9n+ORNlfwJEPqFd
7UCjI6IJ7n2Zn3ApIHVAHYF7qSzWTYH7Ca1o20KSDqpmw6wx5XKhLMDYGni2VIFtE8OzRaJgN7AG
0rTB32oFwoUQcVlY1qig/WdNwXKYQ7tnXFnRrUZ3SwF1hPvRGIKxwx4Yy7SpedMVfufA4TUKyIsU
mufC6NkK1ouh9lTrhchpEqwV0KcrtM9QkN8orw6jXDK/KMqBABsJDsg4jBFK+DrDCWbwggPcYKcA
QtlolxqikELgyYUwzCENEbLBHin4sN/iEPOh2gC8DHBiBKWYK1xRFksbehGilifBM+KtdjPgGwc4
xybCGclMghRo9y1RKCSdsG98wV8TGMkMVtKGmWxhJzsYylHBlBZUZQ5d6UJZQgTRg6aBXcJfRtic
PnWkNNZnvLWQghOm6JCF6tr6xxjjRYzgXMKX6c0ZGIk1+cMhS2HBAOo5beur0ctrgL98GVYYlpc4
ErU4EmH+AjWaQo9GCiMFD/90VMECX+oo0HSEOMXpPXnyYFB1WNQKGLm92+ywJJwqTq1/kPalgFw0
iwrmBLoGa43gWx04V7SrtLJntqGq4WNf017bBvl4Yft7Sxk1+cW3BmpWvYxQFK2J4ZXCaiE9V7EC
bWuF3KKrf/as8ojr8RJomuwup7sJmEBYXQNmt4XdtWvjnsLypux3Z9jeFMZ3PDCMxw2Az0UBwBIS
2IIIxh8E3xnmZVW0pZN/o694DZI9kT1EW88sykV/yaz7jE7nqdOmuwN5HFTlHcaL6RypZZDJAkI5
hVT2IZbxPv1J6Cclza2BZ8YTaB8pwFko1JlvGaN76OfWXAF7r3qYaFvB0cAGOMADhaVw0xH8tK5A
6gKiuoOsniGsJc9qm3wNfHpvh+i5H6GBILEDSWxAcnDhtGd4baxDtyX89gDH7eA5B9U9Q3f7UN5S
4d6Mnj5Jm7xJBYLbFk9y5i3S+o+YhS/ujK3e6YfCaRErNyBhpP09md70c0S66LBBR3+It56pjR/4
0XJdwdzGAFxqxGP2pq96z/yS8w7qUOwRNLsG1d4ovH1UoLugq2ELD3+hldFX2y4Ti3kYFx18fDPx
1fIh5gvIeQeC3oCkx/nvw1Rovacge1gzhdzT3yApw4fCh8ZnkmMxW1CIfuCzMgmF7ccK4Pch+XOI
fjRk2wTC31eof6ig/xT6P5/Tt2yA18M3VYkDZiUTwARzfJKE8SgBQaGkBLj6LEq0BbUSGTh0Z3xU
B62SH4xKiEC4bvBUKnFCD5GgxAqNki2MDwGDkjLAtg8vJuqGDpWDi9qhQPUAIvxlCvbM6F7po77i
UDU+lagkEtQSBMwkTxb6iUgJKfA5Ii8dZMtSIgsTtUUWU7sivhiUDKNGj2Gjy5jRZzA4+dJL9Bro
NjCMIEQAJUePomOwOeN1NB6WEnt4Svaho/8Y0IEUShDSoAzxUIgYSipSYFeopCOjEpHkSk6C2dcK
jckZJ5Ec6CX77qI8IRvxECspClX1IkObkoX/l73zWm5cybbtF6EDLmFeKXonURLlXhCSqgreJDzw
9XckdbqrT8e9Efe8n4etXXQQSZHIlWvNOSYmFVtgV5m69DTiXzHxsQhlaKGCxSWmTC587PAvpM8E
5d01ygaDYaC7I4C9XRR4ZARemQnPDDIR0pKUjcbDTzMpY02Jw0ZXThtluZHKfGPiwilx40hly8GR
eYeLdR8ow06nrDuUA0dTIIJSph52RU/1K0IY/jJ4flA5IthVNiAPP5CjjEFIDlTh/ivBMTQq61Cq
TET0wvG4Io2KKTtjfEaxMhzNpnzFQLNKcCLVKmOieNfxJ+nKqDQpy1JY8WHDw5ThZRLK1NQre5OP
z8nE72Tje1LHkvigKmWIgrRz1XBIDcoqFeOZInuPGFNMVJFp3lu4qgplr2rxWcHcQXs+b0b8VzM+
rHDCkOXgzJqYwebsEWocWz7OLYDaNWAyViIsXbkyd6Xds43Xy5rH66zMXwMusBY32IwrLFf2MLuT
5zgaf1fKOIbW6LnESebjKAuBNS70OH5N4l3cJ2+w964gKX/3ifnYEuTkKWva4OQw78TVwbOWM1Ud
lYnNUG42ZWur8bfNXrgJWnn28b3RDMV74jzIt4g0VE/ZuyNqTQ+3XODYxwH3nIEgpMZNx6Rk0eCu
c5XNjhM98dkY70plwTOVGS/gmz1vWfpfZpx6oUuh7v7GT/DhAaNaMHTXO6ytI18W3x6e4dXxNrhn
lHhHN9KvMY5AWn1Lrc6Wzuy9pknyi1nko621v+Y1Q7JH35C7qgcTJmaydP2aUUREK9c0QaYF7jJo
mfU2jN+A3B/J6kX/km3dDpicsjF2+BkjFKhoZcolKIalMmGm8Tffj3yZ4YT0lCUywBu5cJVNsnOd
S4dvEuXvl6ZjpARjQMYG3kq+iJkqWPgOTjgvBQ7MUgwfWSCqhZzju1aKPxILjI7oaa79pYWH08DL
WStTZyyqrzC9FMrs6SvbJzvfa4UPdMYPqkyY0Ia/x1lewvaTX3ge4uw0DM4pN8G0VCHYmeq5SI96
blw6wX7flBOx2y0rC6Ei/FFIdkgi7bVRfQaC5RZAkRGgJukb+ykCwP4Evvli9dHKjMzDPGjlQr3V
Jn3mNGkvbRZtJw8tTRcxFcWujW/Wxj8rdW9nSnEiAe5xxF/bxOcOt62P67ZOmy1r45jvxrIg5tw+
CgMlQ2Qe675/cKbrPBKboQ5olR5AilpcbePDxukr3OQBJdPOwQFsskudcAQ3/TZXBuFoxCo84Rnu
lXm4Lfe9aosGylY8KoOxRPXl+s+tUrPhP871Nx83cm56X3C1ThMu5ZKlZpHgW/bwLxf4mC3OH+Ec
/6bz884ah71RWZ4l3meoEycdL3SjTNGWskdHyigtcUxPOKdFqh1NnNQujuriZq1WJusIt3WrbNcQ
Rg8JPmwXP3aLLztTBm2BUxvxE71zrNvBrF/aun4u8HQX/oCfwKUZW1j6o8D3XSsDeJe3j1O6jPGF
Z+kz4mK2mvjFa2UcT24WcrzkoPIxlSt7OXw9FgMc5yPO8xIjWu/ql97KCXysk3fWF0KCp9XQ9i0E
DGvTeRM01jJciZuxXVncY2V2nx8LnO99bT8H5W0f2N7p+zGc2yO9VhxZJvHAzQSbqEAYNKQJesa5
Nu9mmf/SFoXKwK2U9T6U6ZqqOlomrHubLMSg3/dY9YlqKVYR7n1aztV6Et2rga+fAUa0iDdjoPdH
01pNXk5vHg7ArIAAoZXw52aetrW9/ESeyhu9yfqtHkxrCW8pMTNrDSzp6CrUQABzIII9EPrNEvPO
2YojQtt0cKGaNt/TBbgTcAtsBTDAh3rfK6SBVHCDfgJz4CvggQH5oFUIhFzBECyoCFKa1YsPJ8GB
l9ApcEIMQaFRKAXVQElhK0DVnlaawi1MCrwQKwTDrGAMhsU6SQP0nCtQg66QDaULvIH8U2KIC4AO
hkI7OAry0EN7yBT2oUy/6TfmkCFGLMmQIQTa15cKVgTqbELOFT4iUyAJT/tIRFLQwEzWHbexqwI6
0UOfyBWGIlFAil2j4BTknRQHmhfPLMUEOq4NCQAXkYIRZ9lDy1C+TuiZaWGs00bK8tXcd+SPYF0M
63RaZwCapAQaATCjGuqr1kY4fPFvyAtjYhy6CrFhqZcqqPeHoG4WcHhQbTIexMeUbvVa3mdBO65a
t/wwKgeOE1I02L8gVUbcMQK6I6hskLOyTz+1AFut/ctoaGrFwqp3DZD5Kim6deOUK1NrVrGCiBgK
J+LAFYkUYMS1ZxhuY0+cAfumQVAGmY31XHeGeSxh0yEKclFIjaQQixdTM3RkHWIVQzUhx7PeGoj6
SwU8mRT6pFYQlEHhUGy4KJMCpIQMTHXRNbvmLcM2h05N+93H/ZLWGbViYJxbBVthkHZEVYDfEgyL
AY+lUmCWEBzWulGwlo6tOIZWAC46JJcGosuo0C6ugryk0F5g7lRLnYAcmkg0miDCANsp7gjdhn8K
LIYv84eMDJBnHhvN0Pao3YbspAlHXw4JgRXCCv6wWZxUC+bRV0iaTsFpHCg1FbQaW2Frunzv1wM5
Rp8kH2drLWkI8uriV18Bb2zIN8Ak5lWsYDiypkvVK0COr1A5GcycQcFzPIMQNIXTwYZGA2MYgYIX
/loo6A6WgHQR2Q8204AjXQ1OXDdCD6ieSjF7fKM/ToriM/jD2+DNxJM1yFAoY/wi/xXakH9SEECO
bHaYG1nKJnI0ByhBxJXw0cvPlsIHmXCEcNYBFFJoIUPsKoUa8mEOFbCHdAUhshWOSMIlmhSgyIVU
lCtkkd89xAph5CiYUQfViKStD+N1Nomi0E2Y0HPS4hYmz8wmcieV7YOI+3DdThYg0tx2wTIEn7ZJ
zdIqoBLelYotBZAltKgHNxyu6VhuoIdj+zdBIzLcXtSwQai3QGJKoE3MSiEUyG8ZxvaiIZxiT7QD
KzXYTyeJ7sD/zcuxAwNldThykX5LvPxQopKMSSGyXx3FERReRR1tHj0FlgoVYqrHwI/FjEa18PNP
pdhkn6Dj9nE4O6RGqlotw84P4e6AZ3IwHxSXAqYVEWFE5BDiRCnt6/XeHaJ35AVilSgcFnNObYHh
UK4MWFldVb0g0/Yo1xhzRhPR9EbvMFt15ItuaPsiWGcKvcX/vRElo2xSQmwL87NuuqdC4bpIXKD3
lrNHGHycP7MB1quB75V05mvr4FSAMKH2qfddSuDfHa8VepUChM0hqLAUZlgNO6zqQRYW3cJQUDEt
HX9bUMY6aGNkVJ3C/E3CIGsEp9e0l9OSLUTZRw9+5T16/fTSWHuZkGkKyoxX99rmQbJMsXwtNdm+
5UPOXMfuKSsUDM1mk+4qPJpboanxPAzZIygpLSRt0euuY1sXG8gRFeyt9uJ0hrGsdALhCGs6zonJ
2QRzJ8AJCG1UVIAXFLTNh95WQXFrAH/BdCtgu4En2RW+fWKV2OIYWOe2vQxQIppgwvweUSDqJ0hx
I8Q4Akg2IQRFE76XRfjtoiVUp+ZE0Ab+nynTaIZCo2n0U43xxPU+NJB7DEq+B22EmDYKBPftyU6H
h3SAZms9zgHI0ZyAUNSz6t855LsUAh6+v1MAES+rIOMFSDF8WHnUR2OGQSB3ICERXUawpoSsN0DY
66i/4O2xMSZMRXwhgoBdkLnnFjIfIavbGJQdEqO1wyzBZA7hRLpqNS6kBJhkWfcU9kf11FzwdzGv
T6TWg51VZwO4nKzEhd4maZ8gaZKBU0hJAGDMySHIRnvRgR7UGhpU1oU+BoOMZutE9qseOzRSjfID
Qe9hAlMowRU2YAsb8IUU1lQUK9Rjp94mXhvI4QzskJRgSV8P9u9u8BieqHeBBOFnD0ii5ZmbuRE7
mG6+C7gXlKKrmIpoWQrFWIQEnJAiCXcxB8BoAWJ0FJGxxMKUIomjj84K6zwgOCTegFUblCNu0L0E
7UhraB2AeiSt9uxQXs0TBvz+EQD7APdhycDsXv26BmBkBjiyAiDJ2QkT9mMBVrJXfMmYFwTehQ0q
6EmavWcHFKVGiaSBpqwUo3JWtMoebGVXfWJKfc/xN079ZDDOqqxdp0iXpWJeWv0s70z73cXUShoL
dFDYeniGtLXrIgWqP/Cb7wIcey44TRusJsAaZIgjDYoAjwrgIG8ZKwrnqHichEWwIfR3OeT0hQGy
01fsTmGfQ8XyBJCHQO0h65O1Pju70UhO8bTs2ZHnvG0ZQFAbMGhv73QwoWHTbllKnocXRoU73YJ0
yQeqlP0u6IwHjdGUBDlaq/AGZzmG46kESMrIcuUAUbIBlboAS2cfcOkwbEY72RIxQirxoc5Bv9bz
91iQyuu5Zx38qfQedGCoIiZEfI5XvclZM6pOKFAPXZSDD0CejMTCEFGBdQxPQgR+0JZ4DJkS3GOx
eGDgfSCvGAnowYTPWsJpTRVCSUJu7TpjFyqUq8LukppwpsW5d+d5iViPM6p9IlXwIUwBtVbQFk0A
z5ytN2FBSkcKNxYf4lMOcRCaLBqui6nwsobT30fWrAgCm9mqHxEUKaylT2/Cxm+LYgqdmreGCn7I
oddGYf9gp8l3P7n3gSBKVqRPZI6iwrEvOfRb3QGD68LDHeHi6vBx0fywjZanQK+wZxgnUQ7fkSXP
BltsTv/f/kRAo+++p0K+ZYZxzHhOER+4KuxORZc8AMuGmtd/kV/EmZpYMUdhf8b9xNitkdkjBTEG
o3sYssua1VhlmHoTp90OtFSCWyTa8oV8ViTltF5rbngIR+b0stsLs/0I4nkfQyWP6m6Z6Gs/QsKc
MZSlKc1Xaznp7ksy6Af1PBxOrQ41pI4rsMrvQmNY29CNDSjHLrTjBupxS4AhDOQMFvIwvynsruGH
wBSNS4lsD9zqVvm0QBawgMBU7mErQ9KhBzTfGW18MIfhOXTDJ8fhoy9jcuSDHmU1FDrzvRtb+pIB
nuGiTTaer33zQluFd65G7aBIvwbc56jKj6TETN68sfvqyXYHexPBMO4ULxpu9AA/Wt2vcwbcrOWF
PuTZt/e5wk0XOeDpVBGoE0bF3X6GS50jbvYG91WHV9145fMEv9ql00dXVEGtI+jWiLS36l1MB/w8
FRmQZJHWsPDnmuwj6Nh99mzAylbPUO+sPQ3OezbWr5RKkMzjo1c5W7bFzR1KdyjbLTseONwJPO4m
h3QKy9u0KEW8c9a5z7ZwDm4LBtmeP0FZk+8aV0+9lj7gSrtD3rRDoXcya/diGs6TT1jcojWIfOmD
Ja6zKQIJkyZfvTE8EGVxdBRYvFaIcQP+kEKOM83yV9hXoN3CI89S378rMb65kQkiktql1O0/uoKY
hx4480y+jj2Gm6qGFJaBgTGKh0Z32zu7joF5O8ne8LxF1TUGG3TiYxU2HYHcd+uiEusMeuRgtAP8
5JjmSTdW0HXUI+FyzoaPYmjgXtxkB3Hy0Paj6oh5OO8UwD1ImwtG0vSqKbh7qzDvqMA9tkWg3wsF
gWdSeAqSBwIsp1WpMPEVvHhC1l8aBZDH2AXiB2dbC1seZIO5nxVuPpIFbE1jNbqA6CWrxJ2p4PSF
wtS3lVLKQ653GcJDYvPfyC8G3wHcvoVy34whoXT+n1nh7x2PBbdSSHyrfG0oCJepS19Bh5qfS/D5
w8APoZD6JWz9WEH2q6j8roznNCZTxWoqRQftnjy4/IEC9E8K1W8N5Tf+vo2VSORsM29IrsD+hFDZ
zCLYnmPrnxX8P1YxAKkbIgEtDaIBVEhAT1oA2hsssBMBAooQRHjNsVHRAqNOyECA2O9OWhA4OBkx
DOgIFyiy6ZhKrISBYAI9GK8DM/hjnLMbpurnDTmGM45jw9qWWBa2Fp3pmuwDaIdk65KGkKhYhOw7
kfjuZ9ISShWbEPLJ3YwV5idbhSrgrtq6KmbBTH+5pC4kKn4hpBInOp1IBoaqkNBUTINDTZSjbyb9
T0XDsezh2yprgLhGQD3NGEUBrVTD7yNTMRA2AvrVRDIEQoeHCO2vRmJEXms9WQ/Nqy/YlBNh6bPJ
rpi7EDRRkjjhat7RdvqD0Q6PtYqkqAbCKVJSKhQzBEUtwRWDirAwybJoVKgFHppoOamgi47EC1g9
51DTD06NWHuKJ2OVlPXSnGDsdXNFLpLDCbVk2asIRiXBaGD7HgqoKdjU2B84rHiEbwykcIR4hVOf
WI6OfA7DJ6gDhSEFigrv4NNprDQzflNViGYT8DGQ9FGoyA93JvwjdPVV0/hgu9kvdHxU9zPCdKYQ
hIYMKj5EMkh1uhdCIsolW74z6pcNxcEfq+r2gVNZ+wxBIKjW5o7nI/FkOfclotwNQvRjRV2hk2My
0gtlmNCjGJ9WLeqaZRYGyaKqgud8zB5L9oT0FNqjFo+/4tzAbaQiU+ZbeAq+sGUqj/R4/aMkXyVR
QSuTilyZNOIIUlJYevw3K5iYpxpMEAGA9M9VZEtPdkuRgKXPVZxLQq7LqAJeAg5wT14G1oh6U9rp
UxSmOVFPxzQiHCYmJaZWcTEBMlS2rq8zOTKAxa1lp6JlRuORbRnELJ1M0sESGEZtF70K5wVSY1Kd
PkVeblszqNjY909eMD9pRofwyCBoEZnftI+r+o8XzcvQqxlyk4DTMLKpBiJxZHmXJpm44KcNWMJz
wNoCpGmsvVaEixFiI37Xuf0SThSfYeCvk4rwnZ4UntAijqdSuTzMxhl/vw2RPa7klKxtTYAMNZR6
WcX6lPZ5IuVnVnE/A7k/MjDeQ695FCoQaFTRQNhj9YYdkE9mUBD/7kgQKgOQ2x2W9c7WB7B49CGk
PkJUaM5Dg1g7BxsfoC+/0xpGYYmBjjUukKW0knNMTIWEcQ8NRULCEkv7hsCxk5W7OB8Mdnt9BVZu
wntlMXOUWbjUUuyiVdDdx544mkTSMirD2t8pLoRvJ6j0GDCNInL2XR/+clE2Tc3wbZgifvDc5GP0
8drxF1r5VmgvocRuGJqn1KgrralouZO4NrJTIwq1ekJeOTPvxsVlpOCZ606zH2rcUxUyjMPYGX/s
Bsa+5TX7iaIw1dGXj0QPh0J3d6lnkJesU69XRKaByqzuct2/gtukXjSllp/ElO08Mz+T17fXWLAL
rdnHsd28aFVyHHQ4xJ2c3vIqRmWf+XBMaIcV0BsaO/6s0AWvitz5FOzOfYIFaxQHAd04amFUExbG
nkyGGr8oOEeWCi0aAmM9vehCPIYjUoN8bPEqORlewKi75FZLvWK54UpGJqTWskCSrtPm9IY/ucU7
FjAzSbNXFoB0Q153AQNdgjXt3DP7+PKoBSmievnE/xGTJeHBiYNhmWlEjtBuXhjM7u58pva70LbA
uVTf8O3iI5h1crotiz1idsVeky6LGQ9SgbUr5JUuvcIpH2C+LW7/4BPE3FWvvE3jGjhiHJSThVFw
biN3S1Ds3iERj5H7O2d3bPmc1B0cMoyqrIZUcA6WdpnzlSl7bED+3F4iq5635M0t8wJzaNmFX3XZ
aSvPiglx9n/N/EWMfpvpjX0RCJIYlFBnU331Bj3wPqowv05M4CLg+bwjHAaIVlBGG6+w6zUTwexu
joY9/i/jLu/5WBQafGWPfcTSKtur7d0Pdf6CFJaiqaT9XblZw/gxpSCenUPe+Ne20lMaHPLY5uSf
0Y978rT8NwraAXXBFB+ImLhqs39npLEBNJJ10BuIb31z5lmsS5+JoEtO2cH3gyNY6hDsb3Chi0Ly
MSK8IL6Ksftt221EJFmORESr72ePcJqgLQgF/U67KmK7LA/gjI1sJhZYcP4X1Rtr9w6mhbsmrrED
Fmwwi+pA9ejImXrS6Hkx5srx83LF/OxNtyx9Z1YhKVEegKjMyjevgT4++WWBxItNmgzKo5iGJ8Nw
0V0JjhT0fEDLwFzRjVVRdnzjek6ah8hvL7QGMFFrDJoL2CebEk3otm+at1I47ZapLUFqZsinitDo
acDqISoWPvbfgdTTbeMU7AcYUk72sfdRXFRmt2IXqOh78UfRxycaSFh9svFRmM28BGOJtNEHbiL9
F93kV5kVQxD+UCpQoXuzh65YdmlJuAo5N7yB+V0/BXTe/Ok+8JiAVGxWpV4TxepKXDEFDt8OhaNf
SRpfWn8UXUUnWVRUq/JgGLi67QoovvIutUb8S/Odo8gDJDihthsE28iyweaQhN86jK8NtL2SDHSi
1CI0I0HRnXOMqysi9WiUInG1SztgdaB8Hdn+ChmF5wixKFO5K5opZyVi69EYvsGkcvIq0we6x3/q
Jt2UcTPv+qb/ynXmqJnkW+WW5rh03E3sDQc7N59CEuWJLHa3RHV/pAVUlaSaYGCFBfwVyvGpcIFA
0Fasu+Rd06ZwmQRBvQQU27TkmfLpGRZRT/YovRndntemH+V31rjyAGwvk1HRQmzcJibFY1QlZIrp
NAP6YjOaNAVxuIQW2IXcpC9ZmsnH0Hhbo08QbIyddpilv3GQOKzaKfkSaMuWw0xlkvrjLniLOV+R
y0PzeGjw2wsnIMk4HrdU7A+absN9nqMlLg19LfwpwOdMHFPtcfbVefWtiLdx78z7wDBXbI+6ZVpE
/VrmIDNj+zGyyzMRYXIZxuepWGso4u6qbqoJcuWTPbQaskJCPSzeKNM86oK5ZlvyBozOyAbSGjZy
Mr5rL36yRY9BrkfPNwV/hjJFGZbi43HG+FVYzSkmr/XOU0otkhxTk7TG4mu0hLuYIto8TH8Nqij/
Y4oOAHrN7ySVjE0Hs6DsHCRnCRIp5qab7vs6FSwy1LmNhT7LwT9lee5nUHOey/YN/3/NqgbwnpVJ
QnjwYvtzopNw1bGHI30G0yCSKCNCiEWmO4M4RJz9nEzHsEUDViTa+O4mY78IIiNahb7h73qjem0h
0R7SuLXWoFGHCqEcpUAj65fJnfqPzHKAO7KjeSo9iAZEUzBw6jpa+QHNwPhxTnzvaiiicTVp+yyc
nGMm8/HgZQxevIz4CWk49C8mZfqkSdPp1mFu9XDbjWFJxCtDSmbw/TmO9as5e8Uu6NWaU+GtPeCw
YYLJl7DqTaxDfTmv6r7z4o1TCOsoQ7ayXX7yUCrbdXN0s9Zrl1aS5Sc2RzQgcjhCpUkkRW6mcAB9
5kaFV8yf8xD8wqI/PY5BF7MGpQHDZHP+9CVWWSQMCyscdLxYibYewJJskxkNQEPGMIOkwmbM888f
fo38GLqLt+jMMj4lYf6s9bnK253i0+0qBJk2ce4ToHlplHzFNIl/2/ZJPxgT/FEiZvaKj3bCjjuk
OaBCgofJkn7VDLqLUawX29QYutcuo//vJ7p/9iAmvTI4ac32NyiA9H4oB5IkCZJfsGdqXzWdTYwt
BkbpdM8rSYar3WjtwZqEopOUZnu4XXbUlaEsuLKLA28xGtW4z/OA/Ck5BCst78rXDNtbbgQSMKCP
UbIdPuKgZ1dui3hDdNYAwdmoLhm9tQXT9s7NdRZltFLkgvCjHPBEB4MwCFXLi0vob4Na0pkoxTVP
nRphDc6HZpZLW77bUREdISnNe3QJJ7fs/BOh8PNOH8KTZ2YpiXt+uK+oijX8HczC4Quol6ZHkzzg
0+Z9C82fSzDs68Pt+hG+2M+/tFKke13xQAcj3w9C5PvbvxDPJ2jj9XjZ+zrCTPXDd7JkX4Zy0wYC
vSjRu4/xgzG0+Z+yoaT2zdK6urSDhIibOz8tGL3XTrAPSQ5Z12XtraRIWDKp9ytxlaVZgO1mzjLs
WK4kO4Xce67JgKTpeXXraYbY+og60L6OhaRpaig9ff7RNaZ1jRm79dQEZNK6b30UPVc5RRIrI7v8
RCwtj+SWIukjZEqxoFzA5CHL6smE9IChBnFLYOotPThnfsKt6BmR1VJTmi8x++Q9ygD0KE73bOHA
5DzjbqQbOCtzlukzgG2stVQld6IIkucxzOJLRZJ5ZlNtJepHObZPWJbi8+0qo/VIwpTssezE2eRD
I56pfJaja06rqi2wX5aT89zO5YhufXAXvrqYtYN5dqzw6XYjI/B1OYjkwS7eUba5z7WZes8+T9LM
/fJC99x7ThRMrqyH4DgM7FaTJLoEknZUFAsS00USPPt+3K6c0Z7WVmb5z1FeaBuE7RJSu7vpbBFd
uoLXbggPsJJVac+JaNqzFrnX2yWPLO/HXBLdx+8t0ZlcJg2F9Vj+MsGtPPVsQ6nvojOCNPP+dpM1
kABu9k+5wb7K1br4SmcfoElh67vOcGOEWqbHG+GzcVK3Stq+pcNSbAQUILLt0uvIok4uBjC+worS
a+37+aGW6FNvF1vexkJvT2KsOG/p2XUElfAwOv3+dsmR/vjU0U8u6tB/arwrHrQcZPO3SPlc9DHb
v2mc6+ukOesqy81LJEOipDtxJrDUQLSZbzo9b6+mId/NLgeUqy5JYmjVSN89jq5ori7fkAXjQ23t
GPkVWgXTvYLtV2t17f52EU4t9uiEP4OvNd217ksGnJoPXslGXpuH7XBtR07+ZUG79nZxHKcCH6gW
bzJgTNexm8Wqdu0HwHzEO1fhdHXyvlwnLQE8Y9JOVy8R4OYDZS1Z61qvncJ6TPn786PxxJOIyolk
5iy98IZzPTmBi17m7e523e1ump5k4LLCYfP3uqqP5LIxByAY/zqc3kXWqhJAGf4eD2FtvelpJN39
va7M6hJuJxOOv8eTVdMeSO27/r2Krq84VUbGFuqfTziIUFhq4c9z+3m+6nVUc343J0F8//cqHdRc
g3D6SJpwCOisl4CSoAhXw9mrwvT+9iMFhHDvwE5MYrRwPz9CzycCiFNAH/zXVRZ170OdPdxurwQ8
jbHBONthwb2f4hR/XkfmXwWAHg2E4KLlyux+ZphBZqjTbm53dB2MXkjpQBRrYXFpiaiWXkeVpS7d
fhQ0fbKwMI9sd15tTS+XjTAxruYdXzmwIF/srIlE1qurBTKA+YZOPGhEqtIoW5+wr+Zemr39DSnr
u4RI9Zxm0bwhj0Fsi4mznEfLQ9VO86milwjmx0Zuqi7efjDKnFG0hUAf1XVlheC60WD8/L3uP+6n
V+l7mDf59t8Ooh5/O9LtuowWMx/o+PAfx9AoGU6JWzukuZ//49F/L9okjO0qjT/gv57V3xtv16VJ
Gm2wOdJ+/vs61J0TggQpSAbL5RTQor7/182mnCd247lFzEmMDZ+amHvebv95EKafT6REcEaLk8xF
86pPoCPqtr42nj08+E5xvV0NznTahRV2qttFwZKyZAulbW8Xq2D+YD5v3cdtWb1I+96a8va1anss
212BflMdeTJ0QhJIBFrdbtUym4BUegcHoe7cNoDzcAs+anEJYEnwHVYPKkt9PgAiye5uD8JDH64Z
q+Wb24OwGbJtRu9zktrcvppML2qRd1dYfd1D0ho/z71uCyLGKtoJtwe5M/6MrrPC3e1BtaO90w90
7gm9zV/a4vH2e9Oy9E5+yXTq9hhdYtzJksoghIknGytYW9mykb9dpL25B/I9PkZjkT0Vdbq9HRni
7nhAuhUs7GKL+N8uUbt8O9zzkhVa9tSmNu9FU/Srtrbyp5aU2EcreCwrxVZWd3BMC7B11Dvr23WV
Vpn3IDXQkqlHq8ckccKqpjX19nYP5sPDKS6CS66OcbsK7DPMpzSKyankupiUqEOGVg6tEQe5/WjM
6heW5OBwuxQQjkOiIyKf28WfI+Xe2fW0J1uO3hGgALOqsAXqnkX+Z4Zvqaqb/N2JLPKJkEZD65q7
K4z0+8np/c85lkRn5IF7zkfeVNch0v72SN/XdlGhGS8yNyPG/yCOdGgJr22fQ9rh0I2BySGPZ+2Y
xS273ywWatjufQ4IysGByWfb6wfMbDZBqGbXfRgVMHRunwe6ImZUAGNNCWihTqYLr25AQEfPpkmS
Rz4veAq9EBWeukG05JLOaKo9oBl2p+u7mhkIq37xcrs9LHNrETkEuVtz6B4rsM20M3mOsTGv+jFN
3mqnrFCoM4k18Ta+BK4Jb5U7UFT0iEHq6GyhBjs73gATSL0vtPHOYRoZV68ExAYSy1nnDTzhDpiw
Y8bTG9wuzMBo3zRrSk5N2sNWcfl6o5GyvnyQfsk4T+9UvwwGkrLZe3BAL8x+a1TU3GOog0sj2vka
lrq7AWoTboOqaNQf5kmqO0Q+nh1HOtplaowCbOWMJdvMUKJ3wzJCtfPF/oMZXlpb51SrA2g6Fifp
22/vt8mUu2AQQGYYvokixuW9Qesd/Pxyh8YmOSrmKyZ4a022Q7HLSNR+MnX5+3Zo4nS+pqHznkav
97cTImzi+8zsVU/9/e0OBHsKoEYQWBrZdwfNLtLV2HnVZ5w+3+4Qkqek0nIZp0c1M/RuhF+mntyE
AQkPrvvOKcNaNX4w7sH/jReXjQyiOl6XzqqKJsK76k5obazcTreTWaZXyuafY+euRSpGNBSPrjFE
e9tLkzWiqugdDszqdoiSXwo6pQzOuWNYcDmrZikCz/wC2co7k35VjiGWE5QHNlSRuNc93De3R85N
usWCh5pcDvO6mPRGnYgyGPQZwSfq6fl+9RF4PuW1iU8ba3y6SfB2vPDf4XaHPnVNLGua/hAmfMjp
I5U4pHrtw4h+3e4AyEG7k7o/nKxkTs5NRWf/9t7A2lnYAIg+9NzBL1OG9h4QpLxYGiqZ20PLqSD6
ggG5myWCIE524YRvEt92+yf2fCRf0exbh/J2LRriaJ/UtMj/3unf/nl7kOfm9uH2L3psRoj8AtWK
JR0fTOK/DpeoY97udDv6zy23yz+Ho7OWqm0k/CDHDJe3W/6vd/+5PTaQW8monX5ewu2eP7/99ov+
7Sn+/Cbf66otOew/T+F2n/98Hj8Pvx3J4FtDHzNJ/jREOK7/Po/bv0phV/v/xWz8/2E2oE/AI/l/
YDaAC/z6/A8uBw/4AW1Y/j9s3RZQNhxIL64juOW/QBv2P2DWuzp7HM+zf275J2jD+ocNFRksBllS
lmX+d9CG4QmPTB1hOY5p6P7/BLSBQVqBNP4NtGG68DwMg7Y3uWK+6Tn+fwdtpF4bFdBJW1xuFXPn
mmZYW7X+svFT+YUEjoCa4BNtKkBBTPcHtgfDpdQTzu/qDnZUv8EVTZ7LMit24HHGNYum81aP0MVS
s/qyrVbc2WCST77mT+fSYb95e6SgitWNbnrN+iHf2Kq69lFMMIgwLj+HFgOiYM3lLJkEPgHoekYX
tliI0W7Psxk391MkKRAIW/lsMFgvYq9yL7UFjY8yJ1k22pB/Tnp/qM3SuIZj3YPsCVyahjxgdB69
0HDfhdOh3kly6J6c299kH/88jgo+Wdlga/YobOPn0g8eO3U8p2N6kgxzd9KznjU0YNz1f9g7j2W3
lW3LfhFuJBK+S+/J7ShpdxBbDt4lPL6+BqhbR7qq915U9avDIAl6AsjMteYcE0Em+kSMDhIJKGwR
U4+++Vlg0D+eN/y6Gtby3DC4LEdm+CsvQZ3576c8njdfwFSC9Fq0e+ifvNQ/9z9eANV5f4zTmp+A
h/56/u/H9UA7QP5RJ/j9tMe1x3Mf1xqcqwB3Q1wvRZlsDacXOxXVOM8r521gL7jmcxBwbXArS5qL
6yQfj226iUt9ioufj22BSQkJcESCWZsnCqZZKMQCuuLzzdrqQvBJ/fDrpjVZ3ZHSP/8SWsQlicX6
Yap0tKg9fGlXz4s7faYcSlrabHDNFPeOcsiqDLAaPLaGPb23PEarZM8PDls4rvkg8jnavrj7mf/h
m4O4PJ7q6uMxMIvy6bFNC026YTGp2WjaCZxN+wsTP7nJfGu4DOakbzQvEsSwIzehviwBDsbTxg+k
cRliwOZZoFtgkKaercwafW3oNoNdeBdK1e3GN0eNXi3Snqwaw2vBsLbhIfHVj0W1GdI8vVI3KKkF
5PkVEnOx0dK8vBYZZD8/HtXVh6OwGcy8uQ64ljZZ77XXwcP+4cd+fw3p0W4y14cBBf+Sd9PEldYE
mWlMFa6FSzi1rzGe+zHMhqExAdn1wl3DUgRlFXbOWmsc/1rIGZIVF+GNMqiFIFCLbogwEFUGEomW
HtBLjc3sFrqOTvm1L2+cCYjLMF2igOU4IQ/S6ttQsaLk3bpbmEp6BrrV37IA+qZv5tNtCIEuQjvT
bwWJ0Lxea/BuSNGGIrOQ6YOGHgiOJsoXcrlWN96t4GPxbq5282OkOXjow6fBpxGb2U2M7HfKeLch
fQpVn/J6TfEUWuEIA8GCsNKr5uroYbev3fT9cUtSIr4+rnVOFe77aPr+1/0Thx1laSKj/9rQa1mO
TggFwO8XeTykYVqwtaGR/r2BlhMxxYY1/tpg/vPehXCpX+kx8cL/3Pd4KYqrclM2CJ/4Yjrimvkb
jF2sNokps+Xj5u8LX8uDjdlp0MPnx/2+MAJfX1OS0//Y8HinIpuglpRIvn8/+LHBS0W4Zm7AxP2f
l3psIKkL5O9ktX9v0JOEXJ8QO9bjGb+/iJ9QH7MsQlP/2lDZLt1jbEx/b8hcV1+GI6lqfz0jN3GI
mJI2+ePlf/+Ahm9nLGZltfn9vo/nOjW0WoZD/e8NXU4+ZWC0IYjS/70LPJ6R0FHHH05CAag/xANZ
dDBoDr9xUllZmjN+yvTJ36GUCmHp1vq7jSxGE5ji6inSLlC47VVkupj+VS9OxLKRfozN0cdR8kV5
Ggh9x/5mV1ijMmaRHODmSoE3WWV2Yu9EU0zbwKn718z0vtmOb34TILY9k+aVbtSEcSvEPKoS3Y7E
uIpaZfdk4ET8qtxB8jVDdetjJu8+1ahsLkshuD5lc7XqcaHm4lVLFetxy54LW8Q7JCs5176SeGq2
XZX2SKGD9Do8imT6VIDycwA+zvc9Lh4PbmrUl9VcVkvmKlydIsGcC25FMEcmIrNJ5pLcY9vjwqFe
JxDiXBO/Sn5djN7UX1K1c3S9Wk9zwa+ZS386NUBtrg/KubIp5gJhRaXw913tXPYMwr32KCvOjwzn
UmNFzZEAF+vXkx8PMqhMqrlE+Xjy4y6CIYhsnUuZj5d/3NfPhU5jLnn+vq+aC6L6XBp9PPfxDs1c
OK3mEurv15NzgRUbD37O+ZP8er25EKvNJdnfr2c/CrZUbpMuIsoLmpB2tqntKmq80CnI3XbpHjwq
wXVr2Ztq3ESVn65nPueb01vjtjR90qG0zdjV6Sx20zdm7eFbIDfobjWaWsPOA4COevbepzJf1cKa
Vl1hv9djkN9nKv2y0kfj0M43GT/R+Cu8bsMwZffaVZ8UozBn01kzOY+NUNl3OFMJIJxvZcOLiMvZ
UN7gxsz8U0AFHMKaJDOvq3ekzaJ7asU9JdL8bpq1CReazkfvt+OdFk6/S0MNjn4wfRIq6q9ZjjTf
0IAkoAWa7pipRnIiQwKByUa5UwDCvNxX0Sl0Zhsugn+tL7aa5hnPVtRmb2n3YalU3iudDkow2C8T
gJcjVpZkGba+PNL0xnri1cYdGI62jRpFfoGuvdGdE9cyiJt13NXs6/EQrUVo21vgLyi23TI5BFnQ
3+0JvbaOrAMHETclYqlKCirv5fDRM7e99PEpdvljOls3nynzYXvie6fZBLmtKb6PWaVeW/C6STa6
ByYnxfLxPXu91Lf5pBdrMy+nu1/zuRygBFuKJ8VxRAiwfFxI3ItH4XjiDlzjc1AZnAECpd+NBq6H
LtVrA/dhlauuR9/gIr/U5N0AO4x1Z/jx+N7u0FUHL0bP+NhY4bazm5C5aVqEG70T5r1K8clD+G73
j5uub2ULkRjy7JRh8ORgWa2qaCuS0n/uba17tXhvgsqcu5pMpjMoBfxe2ve+z9ytV5YbO8H+S2qA
e+efUyA1h3GDocq5hw3HEL0JQJ+tdorMyn7pFKXkzHoyKwvK0FCdHYE8ukzL8Jz3kTjSHgJp6ttH
L4+MvciuTT6pS+MF2cEQ/Qt5CwtpxeY5QKd/tZ5i6gpnl/YoGXob/K3miz0Hm3aJcSgZeSKzVdvJ
jojswfIICnzP+duiTjjYx8e1x0VhDhbWKrSqQrO2uFKtZexQpm3NA4WxYatC8c2n073Cs06E+Fj5
x7EPgqM7q7gzFfI2L1BrrRP6JYHXJNnaLvyPMEZp39NbXQraOkv0De0Fx6OD/vUd/Qo+ZmrQKrKK
Db6D7jkW9hWrxue2yqNX+CwEk4bJC94NJEBhiL9CC29mOU1ML8EaetRu1TS9mhTaUEfmG2Xn+b6j
1bWk6IJ+TMBHMqixwsAfn1SCJ6WrvEWO8GAbavI96KHEVo4Y1yQDf+mD0tgWI9FkztRcQq8HhW5n
XzgR7qvyGcPVmNtMyynf5J6EW+WaRFEV1bKa1L71q5VwgwtdwmkT1+7P0i84ITXDtlIVwe2Eo5ip
Lde+X2zGtyQ0za01EMZQZtXXCV9YnjRnz8lfSMP6aPLG2ijf/QlGDmMORSKPJFJfxwJueu/oCL9b
47lxzCdYS9WaluhHT1jakGBs0nLbXFWW+6Gq5CBHL9sE1bAtjEocacYf9RrFpSRCyzeoDGOjhYEv
120WLC31HIL2WZS1Iq21vhsZjXqdqa4eQHK14JGa6CCWvR2zA1TeNY1rvPrKpgpE1zpV+MBdLJ5V
hBqnxQs5YHrZSkFLuZ0N4Ra7YUFRcO9JYy/VqC2tGFUj1o6aFD3a9rTeYaT328KzMayTrHxOu+l7
jCupyl/KCux84TBKhsS+JJ28lTK7RsgQQf5QDEwH41iq6VAmaPB9Fs/oh9TKqvRNE0ff0XXky6Sv
3qppWEUe+CnhYMOsYtRF/EyrPp8csL7l1tDw480oBncRjX2Nx1xdpqLCMr8mZG+T1PGu75FfFsne
I2UN96J85ky7S0f0GUFrDwhPCXIhemfRt8hLiL8i/rtaY8f1kOZGl4tfsTulls68EuClUetb2Cuc
xcUnQHcTTjPnmdirF0uLl5lZ3Tov+TSEsVzjVb6YLagjPw6WqVXKIwQK3AHWIUnJpOhkQe4gJUTX
DQAiWsNm1Kd6E/P1VpId1I5gVaPPjbblpVA5EkzwjLiJTVQLaU7lOwjtNV6eUpjBgpAmsX8JXMxK
46tTmQQDZCR9pA6q3kyZGCzQu2kGfZogfte9PEFPkl7NriV4nc+4zAcgmgFkp2WfzLx3YiXWnMkd
CENqk2UCL3wwPk9evhppV8ARRLBjlT/CTtRofgnqaKBfHQsiyuAx5QdoGdFWG80n6attQsTxfuom
YzlOEx2HfiDmVAUn22buE+lMF4ZKf6+kSZKZY/cboy9nlzAHuWlBxggLHR+bxqkWpn+0oVPLhJOQ
qMAdDGhmWIvH/jKNU7Gvku4tyLV2w0LD42QVb23Ym++WrsXrgO9glMwhnZGQ1KXMWZyNBTMC23tj
ZcOuyJn1KfeW8HniJ4tVYK0bh0TkEaLSL1ozTJR5ympfq2JhFbU69O5ImcjqOB0Z8lg4s5OxPI+e
/SJDF5K4Xf00pEwvZlC4i0aQpN6OFgQ2qgJ+k1iEQXnfUtglWyfU01VSQ3YxcGK6FtLRzqxPHnm5
iSuBJBjd0qk7fbFrrDz8SeIyBXs0FkR+vYHhrRc9bn8qyTtOylhU1QlovrlWRcQ/7+bdccqNc2uO
405WYBAc68uUHkJxFWavf2TA9paT5jMnFuaZ1xI5KZBhyLSiaihQSH4qreM/MX12QPzSKaNpPZyN
YLyOWO+zQrv7E21f4OtnHb7RRusMtULs3xDnpjD5UPxf2Sb2rlzae697btKpOBXGd8LoZtZs4qy8
nr3RCir30PXNCTRRftYyGo+pmx+SyIGc7Mq3LvVulgAnSMgcrp3QOXaxZixLkdtnizSVRd8MYkc9
ZWf3jUm4bTKuEEVFp8D6GSWi/9wmjdoankLnRKJymX3TMkvsSO9UFBYUuB07B6kQwBHnmK+2XdbR
yeqnZ/gf0PYam4zHvoDZVGyKGm6DZWDv9PFx7QY/ctZeErxXmlPu84HJDZTdJQEhIf94ca2Iqdla
ZZJsu7x6BfWi9n6NR3Aa9X2hQ7lJZ4+gHxjvKKvF1a0m7+DVw9V2A3F1KH8BiRq0rzF2vWfHpbke
Dk19pvnvHgcNXzbxdvKum/IN5FZ+xoitgaGS1pbj9UfVcijTA7xVFMnOPv4TQxDavEhloBFs4BfL
sARxq4farBW1R5I5S6SoZnhzuqHelmReLAK63BzTMty0/GqxQOhEQtm2V6Z2dduIC4GCdZ53889O
K6NVyFDcNFiXGVGZkeszByCjYBPF/XOQj5cmaLCy5z/KBBXWkGTROi27dNMIpvw6UDwCNE/FiPm/
NX1EgZ7+GXz5sa5zZ1WpwV5pNqflSMB/KrR+BZoJy+uEZjCRrFYJCkGxKz56D/G0p9F3QcM8l+mo
/XxQeADboi11u/Sh5bc7HXxPwGLLUyJZBYX15nb6a3tLc6cALjL3LU3cEcpCW0nqGEi7RQBnmzou
r2U43+M2X5T8KIvJnz7MzNt0tf1m6M29G21/b2lEQEwGmPSwKedcR04O8zVmMP++5hszGzCv09Wv
DRRmYHzNj3lcQBsujp7ykRT8s+GPq3KGcKlKtptfT3GD6tfzHjcf7zeQ7IUB0/78+z3/q88RF95J
1VNNAfY/Pt/vx1qo9dZYxTEIzW9T2sacvvv4pP+8rRQUOgMykP7zblZr9vr/92P+r/oxNkzy/74f
c83+6sbMD//VjbG8f7kGvRNP52AU7qOx8qsbY8l/CSFA5wv33wTzf7Dn0v6X4VoSB7BNT8YTtvwH
e67b/0L+5tE40U3ToSXz/9SNMQWv9GczxnAsxzYdPprkw7imNW//g3rOzucNdO6tlSQIY6OFab1p
fHcdhEF+aJWDh4ji96rUKxMp0iDXTR29cSocrlmkExWnVQxnGtRyrTI+iGZFpJvuMsAmz5OCNEB9
6dLEMjtqUSpWkoSsBOv6U5+q9imuWct8yTVbfC1MVnulXe3NWI9wtzPdaWMiScUE4DDyzI3E+EYc
p0UECAQuUQ3TUcj2EwaxTVTU+GoApFglltxJR95Qu91JT+SPoAhBeuTE0lmEKqDpR2qXu9EHhfdl
1iBUCMzuUpBKxLwWGy+gJXFuMR0vhFEGmHA6Y9n1bcpCLVrmAdYYmaSvjjLBQjcJEo3BzVfKAx5U
TsbV10h1qEgUGky5q4P4G0HSTHAV0MQgS2BBpi0ypfRmtPHXWobfKSmtzcr/ZgIYW1lNhWMWMjHs
hwF1SHlrhNcug4Z5mRs9x2OtVuUzsh9E+r71xBIhWLk2eDifEK8d+keP+TTIk7KCndwY5qor208p
ZX676q9abbJ8oLaHP3gkTb0OegxT08pJvoyhzE5Naa082jHk1HwvR4i2eCDbFeWtn21JcWdQTFJE
j+pNh2VTx1W7aqdMLobPPlKNZaxOYwQhyg4hq+rdZnKhHQIV8Ve5UzLxK4im8/Jq5frITCnxpdgi
T5FBDnMwVdGNII1urXn2cqK5d6whIByDWL5LmdG3YCfYNp5Nr04PTqNrVwvNBmNgsqK0KFgsWcq9
Koy7dhPoKwzrY05rhwXrmZlKh7xhEVsMVITBsFxM8MzZkHEBikH4gVNZJ/qBlFt+5a7HIlB4zL/b
70pPY6ZlrFVwZHlBa6wYij3Uu0CupiF8VnbZbaWXawtU1V8Ex/CVY2jXRF53qjMsTsIwn4Q/MDZj
/FAxuo7eQDpYd/7BYyEIaEMigNTNK8vkVxcW7Jb/IF0q5m5u5D7lEPJvTjabSzvva1uQJG2AYIlo
UGCxBefYNQ2BgvhST53ACxKaIUtUf1A7MpB3XjAt2bGihUV6cmgnrBWLc1iUG0N9ikzDZG5P8dEQ
2jJv+26ORwYTIIGXRjEM18Y9jGUeL5PMcFeapl3yRL+baREdutbcGzAeFmajxZ8tYglTvDp0LMia
i9KFkRZfeu3hE7MkqC3pLy2L/a3VEw8YDpwvJqqCvB873CBSjje5Gm4AfigQsdjuR2cJJcF4a5wT
gd+AjfzOeHNx3yYuumkPAqzFal8llbUNQpXEi7ARI9UDgk6fCmWkB5cT5UKjwrJNSgMykMvKaeDd
1oBX9w4Mr+NEjp0l+KgoirVT3jC58A1bvxT1iQTMDZ/zremMa8Pq0+hDgAwKpmgHmReOW7RpQXCy
8rONZfLagm9dNh3pZm06/AAWi8Q7Jv3V0o/R4HqnKWFGO6ShuXZ78TqLkHjgPQttc1P1OKa1SD2T
SMS+0amfGOx+ygqMiNLqrV2TVRwa1s0Dub+J22nbk6exQOt/H6QpEDRfEt+ABw5peRGXDVT+WbDu
+PkpzsuQNQLumLaptwO9OFBh/loHT3/wJrA7Qe/FW6cFkhrrE0sMMqB3wWSt7LFKtgGWhS7N9qmL
5zM1ZbEPHesaFkbGz5Ubz0niEwakvuQtRYLyvcP8yp4GtMQHkLvNGwFFi3TxfZzh4zYSjOdx35Lt
glkg7vV1FU3pMTd77MNFDz+wuZR2b29CexoXUw+aryv7/JwlQ0bjATY1VQUCWzBzVyU7CCu0eHSN
i+mWBipZQNB6QI3IfddEKjnz8m6KnNUXK4teCD8DJXQn/60FuSwRPVOGyIg4A7o8J0kO4HHjYWmN
dbPOUxi0LnignZxDwutAucekcn5UGlY9JrPOEVv6hx1e/5gY3H7JHP4MGpEklvzHgOtKCHyuLnXH
sRFauMwU/hxwgQemJrHDBIjXAfiKSoM6gSISVKJdXe08zha1yC2UhiBRy9ppjkP9EyZVz98FxAo3
NY2kPl6mnOYXv24qSVw2FBSniF77isk/GNPYiTNW5l34S5DzS2fyX3x8g5SWPz++CRBGmDYCEjoR
JlPt+ev9MV8IrDCbTMCHq3LgGIoIYLZzEyyXw3KqkN6TWzQ/RivcO076mfkDAilj3j2SAVlS+tVL
pi9lfyX7yV5aVdzNUR3nLAsACM4QSFFCp5somBCSXsgONI4RfqEKfWTYXzZBt8bcszLjJzOBCv8/
/y+m9X9+MbiSzIFIovGYYM3b//hizNRackwLos6EvqMy8tWAABLWuUZoNkwOP43dJbCZZWFx6BgI
/mlOy7VlRtlGN8bn2TVLQEa0rgxXX1m2K3Z5OpyDqilXtYECj9QOpkITis/IJ0IEIaULO5bYGDqs
5AwuU79O6OVSsyJGJ1wkRnJKgfOdVR984nQA8zxj3xU/I6U763YwrQVrR1ydIw4FQiM3lgSfMY4I
H2xW0obza+b/3/7xqJL/+oEM3STHUAqL2SzTWVP85w/kNYHSxjQYViMpGrcRH/Adi5YefHQtZBXS
mI7KwVtHrazY9muAomBRY05QjV2M3ykuwxmKnW9uo5pTUBcSzipBkIEOcdF1ON2VZrNjpsy5vh+q
T04tv8dFk17DQDkrlwgHwsngGbnJwSeN+t1qXTxY0jX2elOEr1k23l1WtR9NXBiLnsn1VYtsDaxX
GjE9AEsp+sS5Rn6WrQCzUqHvfxKBrK2EBt7FlApPBeyUTR+RKzWFbgVaY0z2QueDgfo8uU5EWyDu
0DTo7XV0mvHEankt7B4qchxaG3NKPepKpBJ0IjigtI1o5VjqYsSmeIL6sI455MkV8eW2qqklIkxw
TynRQ+RH9mpvlbW7bzOAAaOtxCHVsc9rRT5by/GD+A3nZmlDTEXDCEEtmiUiql+5mrLO5hCBzB3r
4GZbLkYl1ovL1JFyV2HqXRpoOD55jf+9niGYaS7xHMZBCV3KnAMdfKkdnACKVxZ/Z/b+438+pqS0
/95ppOs6tuN6nufScfacv5cXZpZAmxjMpWtp7rL0gQeEuUXhmcY2XlTYcyazqt2v28r8Zqu2XSQp
3UvNrwp/QQmn2IW0QqHaasMN8fN4y9sEx0EvSnXCIPM64XArIe7dGCrs14nMPNj43XAMaGkKfYw+
1S5BJSp8Z7xGiY+dYFtUcnynwk4KQIdpThJ5Qnv9agBEuoZ7VUafYvqD8JaFgNIowuaC2zjflwGY
MEhil1RmajVlKIrizjNuRoGhSqsnAECUfkCeO+JUMeye2oTymAi0Z7xS+rEJHBhKjZJH/pknAFkT
eMT5Pv6mOUtTMAweBjgWHP9kA7nk35SVV+67Ip7t9QEBPGSYLwd/NibGZXuspvJk94na1Zof4Ll3
uuXkjsiX5oyhSBDBusS7SUiiQZJfgaT1ZBndTYkCnnYetPCPlo/0uyDUPQizESf1vAyuVeqsdHOa
cYIUMQgyok0U+sTWIQdiPoDLvKLZrGP8g04W27tsjA+SLjKKAftNs2S0s0nUPTFRW43AVA+PW57C
6OR6+OYefxOURpKTm60ZgFiqKI09dwSEIAbMO1z/fcLwDLrLqVh6IGWfTnjfe+YXzlfZ0KJUOF3u
BePHgjyBb3QTphOk4QEUK00YLeyfKzIOT6mObcMO7CUBy83W5zcpLcfa4VrEIcyyY+lHhiRahhI5
LDUiTsw2fy3ITqUl0npP+P33AH/qKyjB+gr4LF654ayEyK0jMz4LK7/2mpE4vYf+SlMUkg12aRL7
Rh9PofbCaT476mOSrbIqRfI1au2e/BlWOkndAWI27JNuJYj5ZH8HuJXVWkDXpUCnoWiYBZa+Kkp9
uCZu8YGlpP9e17X2MvglZ0hqa2e9JwQ9rrxTjWqX0VhPnro+P4YaGG6EnFTb3TrbR6323jKNfK5i
mXDU+xbJRyl4JYgrB/jv47KI0cC31rSvZLql7hoeZVuyL0K3T1z14pF9tAhsQ70CJHovNSLQWOCF
+9Fzi8XosjM3Q8VLRXQXH4o5Rg610xtrZJXY5HcvSpAjic6HgQeC37LEgehhH6RgnDU7VflfFL8M
MffzfbDvFqEf0pfNa0fsgg4y2Up05Xgk9HQ8hoX4opWN2LgmcZml84xcPYT8YHwycklhdqzoFxaR
vUx0p4BgpWyxs3MaAnMWN/PG4fy45raJ2Jpp8iUEhIDqjeHSJD7g/IgXHNq83oyRwLst8EqFKn+i
97i2mty8pFmChbXLnY3RNZ+p/9vfdL3BcFIUhL6U5GBBK//1SDLR9mMV0NNI3l0zFh92QhcIwbg4
xNGIISUH8QVL9j0U2srIxNaLYJNmQ1Y/9VbjnYU3boMgDfZpCUSkbEVxUfNFNejeKQcjWaSYD6E9
kOntqRc9A7CWiwE2JgwDImIhmE2pK06ZV5J8SZQL0hSoeTEF5lViQ1ZB8DAku7kKTkAzzvwuiJNL
HDf2zqQVuc8YOE5+JYuN30AQbnqYIKl0vE8+YwkKhPLdachaCLqbG47Nc+EyJXDK5idYUflZzzJ7
DUAm3fVTYHxOknJfOU7w2kbedIm8Ac7o/LDc94K1brKX0g5vWUwQe0rajnlOB1BDmHRvuuH1N6Zr
/U0RirJQZtRDM2JDIs0GPLX4XIlomOm/bJWcTxgc0Wg1hjte7BKKtxUYBPMEtks/TgfB9rizmzer
cUZEu6NYM/kyj5ZGxpExL7fqbBLHGCr3dprkrSUyjpxTg4Nuzo56XICuZSFZzZFRv64+7n3cVnpJ
89HDmjdSGhmL1No1rdlfZceiEIvXwuYcc0wMsSwHQu5pd2jYXEy61aBa2zRo+cUWlg99CikPFidJ
3pGsJMRCSSyZpZxzMzbTuc6wwErfOo+FTOamRykgTzT6fsKI+IY46SAMAiQiKaZtJab4mjV6fanT
4+MGkpnhaLXRQc+q/BbWFjkGLPhYp7EWc5J+3arBOdsidc9BSFPdjFgn8y9sZZ9lOGqi6Utufgyl
3131oHlPjDE4e70bnPPRxfFVVM8gDwzgJ1xY1dTsYd8eYmJG7noObUe3DWLT4D83QGyGublQav63
OoKsbtoZXno9bo561yyjFrO5FW9kOvqHsajMbRuWwYaq6dVXsnr3fAbulrSWl6akq2dG9H5apCfz
Qph6eRFM+t4ex7sykBwU5PH4kZm/jFL8oPLgHB+3kMH2ex279WIgdPYU5bZj7ryGnaJtL2q+MKja
bISeElk833xssFR4tavW3cZQ+naPC6/mPCnpt55brJ+F9wY0UX+tvRd3IGUmquJiUVO/WZSDE2xz
matN6TY7twc24UXF1yaEjTc5C4xboEkjh6GwSm9tm3dv7JToIKNUXeyQVqaK51DzJA5xHCXxC5ze
8FDAB1xkjUb5lVLFrvLQzk+peHYUKQpJ14zHx0UH8mqjAj5yWhHnaptvqg7cFVm9zbIeWUwYNeL1
HpEUNhXaj3SKy5vtu6Cf8xwsHZmpW79qe9hY3btMTGKbYtLAQV8tbeE/wS2zzxUjy8atILNXoW0d
LRLOqY/fXXJVJN3+d8cytbXHCsYs/SPc2PRENbJOWqbXiJbPltXm58mixliGsv2AG7igJorqh8TC
Ab25OX1q4Q8aSAApAMGLzIU6V6HD0EJA0SruBenNk1ZumgHXIAYvAjZE97kfvN3Um+pEflW1Gqfy
6DLQM0624YsxEcY8xBFlPSaf2KNDfgcvfpoihxlyOsO3LJs24wmHpsPfDia5ww33ITu95Zgul2RL
9WdCXtoL5tEWlhMZlciIlnU4EGvmaBIkDsKSSZU4+2Mhn0qGgX3OMTsUHfPDIUzv42TJgxOrDBEr
5aIQOehe8xBc5aHe73up4NC0rYczv9r7RXkxa+nf8lj5BJ5q1Sn3hrPZ6qxX/eAbaqd959bNV8CP
c8W7dN4kmupVMfpqw5AKbKUBhGpTTyWQra+3jdW7mw6s6wLVurbqzLD/GNvnhLWeISLESLW5UeRa
jzSZvbCL1/YkPIqunX8RaexsPUczl7lpMrXBYnlr2A929Dr1XZir8ma5PfIDmeTvwqsPpEwOyyTw
rKutFXfcv/1ns+kd6jzKugGfjdZJ0O0ji9QVJp3Gri5FfYwSrBSY4sYD/LL84CNS3OPjD47II6J9
bhv2sfeDegfupF+nTt4tUQKTCEDA6IflsJBO8uHNNFS/D4WiZRw5+UcsbnVpg+SrVAerYiBFAW7t
phrggAk0+8kSbGG5yC2OL9cDzibGGOgp0oedkYwvcy+DhVn+Ad1wXKfIB1nga+uyKppnDSTU7Izb
ZbphLfMw0r8wA6WPWaYvoZcC8vD5ixjnEeYOtfskPeJXi3A3xIW8JJ2+Hduqe6krDSu5BwCnMPj7
dXaun82kjU998XMqO/W5yPUnfiIiiVQDq1swlSSK9hMLQhhUcoViYSJKDU5G4ZP4PuuWgjL6gnZW
ssTNu/sQMQdONDwvFsqYnQURYl3EGbxtx/xmIEFZEn2hYJ4E95pcHqC2dbR2pdJWE6PZhKzmsy8o
oouifMuC8qsgPPdzHA9gTSUoREONwSn3BeXhqWtXdcaZVstrsH4NC1NqxJ+Zx7ivNv4VmlTbMu5T
vIH6jaX9fsyi8fa4CKZ+Opj98IxszT09LkZSFtOSASsYrJ4kA5+CrgOn2FJ4ETC6YtItt66bM6JN
B0SBHs705jWzIvlk4xjdaT7isppeyCrsnWkb11a9SirXOuTKn5au0dRHKgC72h2bYyz7+lqWVA3S
adeO9gQvenQupKzm+FBNh1ygZjq6QW/dVBjTOaI4uvNqoU52ELzyf9AZmZGTddqN70OlrnHRN9s+
6PO1dDB4BHYuj0mrx6fMco6RmqM+Ejs/9aUeHwKyOndl5pbrvG2bhYjdiliQGVPe+vYXJcnYQqRr
UQYuCUnM0QdEhl9+1YxpPXkb0YT2s5GP2ls9LKPhi3Kc4VPRd8EhA6K8Knvnh1nFGKSBPF7lAEGr
MfcDQtEFVS/vxQwGsXYssmsCqeNt0jvvbUKqnSJaf8WWcJC61W+siBEDXOlwKjvK+fZMAm9yMt5D
K3PvNpk/oLz/F2NntuO2lm3ZXynkO7M2exK4eR8kUX0TitbhF8L2scnNvu++vgYZJ084s24lCjAE
U5QYlMRm77XmHFNPNkSijDPLl4nPxHg9smi9G8DfVF8Ea5mowzbuEG/PdmM6X86q74fBq2XxNmRA
Ov2RoFuly/NNjtn9gbyMaocjvDhVhJjsFDa5TqvkFI5B9NCOqnyYHPDuaUvlHXdyFIJJsg0y4utu
wA7U+dqKREpQetpA9QBIaIPP/Us2x/iZUF9fA+w4CDa7nWlxfIS+1JBANiMCWgVXO5XCZz1p1R+d
eFSyTj92hQjBpxrukfRU9xjN6h2dREwBI+jUI4WHpa5lfCNht0lqPaA62KfICztjJVQDl5sDanRb
ytE+pylgXHDX984s7jmBjA9l6exNW0bXPK5vkZ44mzQACIb4O7oGah1d6QH0x0GGXPKTrlmpglZn
D7MbzqtpHLSJZoZv6cNzOab1TfNh31UEDY0xjSvQONB4OAcOQdTnJ1tDp6pFnq6K6qlWR/ep1RU+
LwppvkimKm7mHJNYs4+RkgtUG0YED9tOhp3TZmvULeHRLPHEMMgl7lMhXk4poAFDu9JfMZXi36E4
vEumR+zf+mMuc2dYuZW1cwExroGXVbusCw6yU2pA7B28ypQuY8xdy6syeOaBgQk5Unqxtiyzu3YG
dfoCPtPMlS8vTl6/oP0dZmD1+JQW9tsg0+BSK0UCIBHZJ6WK4cE69HWhPrTzw/K/acDxXCS6/G1F
CoNqW3YWDcH5deYo1AdyV+rzgAjYTjiOKifAzOy71T3snOgK6X9b9GN1b3Va0IZBcxaoGtVrW+sf
FYD9hyKFb9lyqL2Cu7jX9lD+qApiGgVpSk92z/2iIWEq8GPacXGEdlGJBm8a4uwp98kgrUwM8kM/
vauJ7H9qxGpgp8kQ4BMvhSrGKif7R1YiXBwrfBWZoQdHAtMJFu7c8GVMsx80yqs/BlEeeyi7X0KD
EFL6JcOZ8WjmjkyniFGy8lB/J08NMnKfEOvGXfa1ihKvLArzkRoC1X4juA6BKd8y3Wng/fnxOpG6
uDaGNkDLVLauTgZRXWioCbBR7WISF8del4wMTVqHRdP8MFXfG4Ss35PWbzy/ARLAZIE0ShS5L0Sr
ALLWOaUw4CUvxkAXPkaZScmmSAH7oIGBHLnJjMbYyaTIXmVNOSUwy/FQZhHuPGbkK9HU0wmgaXWY
CjVf50WjeBPq+Q0l0h4AcPiEo70BOcQ4NawS/xGXqPGIhMCIdaYdCqwOuDzkCxFpof/QQ1qQgVLR
xBvLFd/QXjbdfah9f1OY9V7PwRTT5KXpb0CaDvpt1gFKNsoW3ZOif23yXxR6L+1EbdDFfIdavz3H
XFSmGTiCDIDMStP4TvTKoT2UTf2m+xO3tLH/YRhpvekBVhhF9RqL4KmLSUWzph5BOt4rxwze03CA
D6I12spQn8KuPCMtuFmB0ayYa/3I4qdgghwfjIY36MwPhljtNr2EgOkP2Y7hWU1znvoTyQYU5gD1
BC9qM74rWmdjGiJoRGMkPJbildjoGyK2L1n9CoqJaUGMvipUsH7Or8gkpT7uvEg4UGcHqdyoZkvc
mmuuUZPCAyLhhIsean6zImA+1Skb0T5KZfPTcH/mOsmSrmUJOKOoEkvSlYkVRjLv0FIiT9Yc96aI
j0bspTNPg9mOtQnc5FZXxFlNfe1TpSJSbuZ464X24PD9JH7/XGcocK1A/Wlq7ho+wdZAmr32W4tE
pUaeTUkWJ01SiDvEo6YZhcpB2pukebIrsMHmG8oEeuiOeDXt8mpRqHL8FrZegsZ24s6lqczSmlbq
235If4EHJzArQxEXbYqKS+FkQxWwyU3DXXYxGv17kd6t+NWoaLL3tTVgRlX5XkBjdT2S9ngioAgn
xSZukq/NlF4pKg4eJjGifmoVx4F9qW3H9MKU6MiqzqtdEdD8K0xAZ2Ea+BtXZl9NzuBo+NqPKrlk
bvmCAZu6UUSM4ziTzjpaEivJPcwj7Rv2Y2S+6vkDuorUszI73qgZOW2L31kaZAl2ci1l7RCLSMas
zzHS6xD6gjsRZ802RYBXpuFPYubBI6DTadDpcbNWoKtb2zq0jyTmomhXm2alKcjVOGwvuCiyjcb5
S5+eny4M3gyImOvMKn5Roj5pTkwLJmi43aTP+CGMNRGaBI5pzSW3Bi9OQyC/Pdxs3/8uyWpkdKnH
1G79r2o9PVmqAWlTxGRuDO4KzQVDO9TRgTl8xQ/j5YiGuW1Pxgoh1BdpZidXl1thjvBUfbrhqZ1u
CJBAYC5InM3su1oj7wH4DJOFiIEM8v0A3m3NiJD4MWmcfHKRChF49HLfB2HezMqBi5LZAO1LygCm
RIavja95C2ikUvD5qa2Gjbpao/k9TnJSKWqT0kbQNAqeVm/xGg2vFA8kIJnT0AWB1xguwXfQT6kH
5fglqH1NkM9LbaMkAQoJRj/rtmxAJSoBwNH2ENFCwnlI9rwZXwelrDYodvpeH0CMcRl0NStamS3a
5TLICFBSLPJrKEd0QfkMg/6Psq9eHebHDaFcCMBowhjMz1brtKifMTsG+6CW2tpUBLYMy+5WTNle
dFf5arTMYNFcBFu4KxA46VhJKlWoA7j9NZu6rmhYGEa3ESJfGUYc7ECrB5hC1APInBRINpWaRieA
PiQBx7EKRAhQKYueboFS7aVofhjAhinutcZ2sKs3ZQQqa9s2WPnJZR4Ac2eviJbhIDwKLB5Jf6A8
xzedpCmKLvK/tNHxpji8Sj18ky1BVHDuwxZC7ODCY+bCawNmp4furkltqXHLI6SStrsTWGo8lKD8
aDYKmAFjWT5xkajiftVQO1X0tlwlY79p4L2ukqblHqHqv2I47LVUv8vZX2nb07h5042qvSmOrnqY
vr5M9vTUqdK+DvOD0XTROQ5Cpl+WZFBOc5kw5nID4ijcBy0tJpzZ6BGQrFEhf0JfDMW6KIAPlXx9
RMjgLyTIiR06Cz3GUBXKFfdjmhs5ky4nLNZjw0ZykOdratC7yua0MsYoXWPl3g+jOXoQgtH7BxC8
NLHFvpnvCyiBhVNEXq5g4dea5muODWwXaWSE9jEnVpoczY47Y0cRaV0Fw12FCBuNLdIwredKQSpM
6YSvaW27eycbvgWoZT1nvh0NnfWICyrfGIA2o7Z7irTuV1kmlmcod53UzzWIEekNMyHbYqJEo603
s3PcW1B6/HpaC8KpEIdZ6ADWchybvRakjZdr5blmGDbJId7mZU8NJ+1meXAReJkZc5uNnE2EHmNN
7MaKmjmKZZw5jKd/aUNBalbXXsxetF5sxMRpR1h0Im5woZn9geUhfq9qYa3sqXBXTWJc0U4/1hxX
qLZI9ipBNuPEP/g2qLYy0Ixt+Nh3BCDF/dSfrbYLOLxMKl44IMm0IxQlEbuEAvR+crHx4Eql9dDs
Y7stjkOI1dCqxr1eYUFrh2wtiQdb2+ngMWhDj4OoF58EvWR9mriZMT9vFDGsA6H9gfbd3LRlooL5
HrY0t/DlOkJumTxBSao9m1yljpAC1InasJPuzN/mLuemkNSponttk74r7eSuyILBggLlHf2/yQ9i
+0QzUgLlytqTFDkrzw1Ylq06cquioAoS3nwNYB9xWRjEIbWJck4z1avJFWdaHp5pK9JnmXtiZnTJ
8WdRmCbqJUtir5uUn8l8vQkEaqS26ze+7B2CQ5K733MH6mrKK3h617QMTr4u3YujA73LVaIh1RD8
G5D3yRIO4fCdsbV/KYJqGV2uhrKOF+nlrc2je9/h2FIniejeZggCwyPTuoj6eL7X/eanbTrFStR5
zNAm/5VSmYdRqkbbyZj+0Du0VHrifrdN/2fgpOqq1UvgWJhwh0inNBn/Ul2vI4ecbAkkfkX3s7Ti
dUnpdN25BHYopnFymvGhG7BF5BYZMmNwA3DPtDeHq5oaynebC8TanYJns+wppOHVWsOGxUbTcNCZ
EjazY5dYZtV3JVYHNP3VtQgFh3Ej++usRB+lx6SjXOP65RALW3M7ZMNj6sQkQcCVvDSBXwK0IpzI
4q5MQEbe3RCRVQ9Gh8tH2pRCM80NiKc3kLzC4UB+ZOfPQW+cS6f332E3DcBNyeVVDUX9YgC7Nnca
SNmvfRprO5Wzc7ssBjqBOZol34Yxjo4xTT0co5N2CVQyWAYnf9SkmkB1FsoZWB/JLfM+6RrJxT3e
7ls/KslJL8Q98R00RU7jAia09D13ObFmBFMRfiFvZFfpV1mlF5k69rsMp8lzh0AetCSP350OP0P+
TVB9vhNz4+yaKte2bl9HX1tER67RJpc2y385c78N78QOZpp5WZZM0X08NUlh0oSiF7c8Vf/zVcvS
8jx9+Y83fj5FZXBHJ9T6bVvzqwRFo8vyKq3z04Pbo8ANe5Xshci9jEyIOTjxYk1a0CLbqLYmTHZG
nHF1T9yYKRBpKq5be/koJvqPZkcJK+6pIJPNoRINMYmrUJX8PqC6uQ8oieM8cX57qg7n9Di72Zgj
mPDPz9SaGpYb2/7YteX5+Snb7u1LSZouA3x2sp9f8dt3wyuyhLbQ8nmW5y1al8tTn5v+640hyJFt
5gh13R5w6lT3KLS2XEvkdXm/PX/dhATtGGPTAF4+co+OV9ikvc7bjUucM27oY5Qz/rn4sW8q3dFl
7bIPy7axpe2ABLl/7j21XjpfLH68f167LH5+mPkVw9xq/dhkEHUfi5+b9GkJ+L7uXmTilGRppNUO
TVFzLwLHU5S2uS5LInCDQ6qiQcEUG/btjo4h3ONKioe0eMbnW90Rn6RbBo/RZlmM5+eoxBTbXjPR
D82LiVlXd8qFjK7N0F/jcSesBhLEsK1jJp/Lawoiy++llav0VwA7LG/52KCQ5nasKOx/bqvVXGY9
ghiEj5cs+4FHcFenov94blnBxIiQogkAyLK4PEgtLnZxUyMkmndr+bt4clBrOPiWlpcsK/I+HXa+
gBPw+Vxc4lgfafStl7ctK8bYMXfMYOhbzbuxPDhT6O9KIC2ES5ckOjDKk+QoEHexvG/ZPjazdJ85
Dl6kv95Hyni1T1rD+O05vGXd3gel+/He5cV6k4n9FNVi9fk9mRpWPS5748d7lxUQnGiY2V3/23vL
iM6PTb/lt78BtSc99PO0+Ld9geJ2KHTMrJ9/I5qs7pBpKnaCv35XderEQXWZkH38rjF6iwMDajoI
f30uvSIBU0tr8EF/PUd1KzqidabzvXxHzYBoow78X5+bFlrSHOmW/Px8FyfYeMx698fnUwZteAJ5
8u+f+4k5AUzHpH/9fEofivBE6hQxUf88IgsSP0655b99bovU8vrUUhb4fKoak+GEs/tl2dby+1EW
wnNr+E+fm6992z5ZqfH4ufkptJG3++LjkFjeqMVhdtbd+uFz80EJOzqt8tvntjKokGewJVedq8ia
QTGzdFwcnMrPaOeUZ7VXj4o73+CKUSF9PiLO1ejgRs0r87iDI58l9WFZ6zPU8lDdqdtlbYFxYFcl
brdZ1hq2pR65X5FSPL93atz4iqfrbVkJ8Dp6VJkCtGrjdjRIKdekXf20vFQrSQsmYO22vJT+DJmz
9SBOy8pEm6WCuT7sl7WhpEpF9y/42IdMzwa60FJZL2srnxkyNQs6w/M+SJlnNzcTD8uSCxnmiUrx
6mMfYmZdoiVHWps/uZmOb2AesMLOS32BozGPfG0WGCrPVZh3m8KFG72s7ZKAr6BzSQif18KRqw5k
oXYAJFikXjaepwKN6rKoMz996FPrY0uOZkzPjvhzF2i/7ycnVT72D0D6r0bL4svyR6JGJ+6epKHD
splSG0PPZca3WxZ9cgowFdDWXRYFxuAjgyOaDvMu8LtNl95Xvi1LwGz6ey3B98wfbXnKLs4NogNG
epO+Ki1Fblpatl8RQ90sLafJmzJ9JR2F0JNMYzZbaYDS0/AA1dw6j4mGVYST5EiHXqVAXgcQNSzr
2QgIkYrg6+6GvLVgo/I/hUy2zbK4vG55x7LYDHl9U4lQZXBqPZdC9M8lKR/zwrIx203OuW05t+XV
eJeIdhRme5qWTU8zU1sdzd3yhoGOI9VIDW3e/H61sMZjhZ3rY3OTVO2rogaPy5YURSA1QCw+b8fs
mg/V+v/+F/lvvfAGf+RQMmUQNv+2+N/Pecq//5rf89dr/vUd/32RPypsmL+a//iq3c/8+i39Wf/7
i/5ly/z1P/du86359i8L3uLYu7c/q/HxZ43P+ndO4v/vyv9F45961/NY/PzH337kbdbMWws4dXDu
LasOf/zjb5qGyvn/7ft76r4l379Vf/xfb/mTxCj+buL9010Hh59GF9r+J4lRFX83DIMeKihGE7qi
idr8TxKjM68Sjok1Q6dxYLOmztsm/MffbOPvLP7JYJxX/PNz/6nb//jBgp/5/6Djd/5VmMvGDf4o
ewbvEfaC/u9qbuGTbuyTf7vtye6bUmR5y4NqQvdBsppm3uiE7VGiha8Rnhub0XVNkjn7/BanMcIa
gEKrMQfLkehtfW2D5E1L431h5uql9Z0vsEfy/eKoI9xDwGJuLRNTNmLompoUFhZy1Er/qIqJaIgu
1LEKQqEaLOZ2ht3Pulr5YPakcQLEM3HTO8jr8LopQGO/2lqaX9VsxKJBDoFQTffut5CPCOb0KIHZ
244W6nMWm8cmf8go7+xzo7kEILl3Mu3UI+l4OgmldbnR8ZE/6MIGtuBWDIHCwT34BknqsaQcO6na
IczL7JSnNumimkkWZAgjxrLJAV8ecsarStaGB9V3o5Pmi+iEx2bWxUw+HxDBh4KPfEsIQ3WKIAqf
mFUnGxHpFG01J3j87eD7H35Ud/aOfJI1LeTVmm2r/Ji2LgQcz5m8+ZuHQVW6yh4GojnwRyOEpcp2
Wh4iSLTbWpHvaPG1ciUr4gwQKxlEcMfWYyEpaeQ1rBfMa/61QVP70jEIdYIq+uIwrjqSQmOR9jbt
UXlvLK0P2lUnTEIds6jHhsb/Oqvuz2HGd0DJwYt9KN4As0EI8SCVtL9lTsHUFl2itzzX4Ki6VfND
Uxc/pF1upOwTftzWfqxMun19aRxd17Ifl6eK2ZihZgYepvm5qBqzi1TcU5PZ/TkWA3keVjycPxcR
tIebNqJOVpqBdlx+dlXRVeIYWFz+J+r3ZiopiA3Ruq3Kgkm9ae0TtS6o6E1Pelnn5w7V2RVPIvf1
xq/eYldUezHmGOcH3XokFPytze1dabY9pLbU2bYyrXdAmiqO8NBc23Nmozs/OFlIpd8p1Wkt0dNs
5Gwhl9qATsvNyPVFPUhiipv/+ZDJ0Fn954MDhuu/HR0IcLiuGJqhm+DnrGX9b0eHU6Umwo1GeJQm
4VUjdj84RGXaraO+4FRtjGPuW86XCVI5oSCkww4uVg5A2yd/Ikh96MKXupj6S+1o9eoxgoZzz81B
3M1Ykd7YdJnnhOrJL43gSboWGXOoMo+dTrrRGPpXo4MUTyWKrMaMZFirdrnXBd1aCmd4oIJFrbb7
7kOwRJ9OBkhsHJ0ipBxiEp4TpWhCgsghL7pqe5sZvv4aDyPiML/G71+QF6Jkypp2J4YUu8qJFcOq
EStEx/ZZq999Wudta5BbP3pa2voUYzJ0mumoeH0NqL/TZfZgqu2Lg4Dm5g7pLpyDKCcXbX2G52V2
IxlfS1I4lyN+aMlYCDpde2pjT1X9Ypc5eesJAy+OhpwSO7EuzuoI+8WyAoLHejtBrS/SYWv1L02I
U9VnHLQvyJce7Bb/ptHQdACwRSvMzKiPyO8FrsKdSHN1bY10zbkoAmIj2npD7JZ/ggEL1VteGxVv
p+wh3LopyuyR8tsRTTTRVi61QLXQjfXyRYciJJq4RIpg0V/2GhXS1Er3fevSDUP4UOVHNccQ0Dp9
zx8ovugp2oxwiN91ksA25C1F2KLGEMxAH14vq1SNUKimY75FY91Su6n73TR/70OElzOI3HRT2SVa
bXU4uHWAesasnWMYSmSalZa6m6G22xPBcWMy1le7jTA9BaHmDfZzYvv6lQJkcx61cS1mU3BDhsM2
MbtvVdt1kFTp++OULDbV0DE1Z1JBM4/WmDgVlJKnVHF2rRioKJGdvQUCRT/PlT70S34d0Tg/pzjR
r6pt7dUiJOGqLN4n10e332T5XWQwTSn9ebTp82vfdOUmUabai7FV3EKapRpl9eek8i8yDkk/hbNx
LkhgbKBexooWPAYlvXwNDhXqVVj2Ns4Qmm3+vSTffLNsVBM0XjsNV3OsNu1BSBjl7Ok9IKmB4aj0
H3xd/VK6+qsVzzqy2RiLMgMHmg9Av3ROTOpRO6rpRFSlD4Q/F7flwWpB7OfqhMN7gqVVtmZEHBXK
OoD7VK7r5yJM8FQrYbvHeANzsUrUXVe48tpNk7INfRukLmTNjKPgvZ4zjwoXY03VPJrpwEAUifc1
tMQOTbV/1vr+p4WDdtXbFQPjyMjOJqGUnBUlYZRz8G7mWOabrodPUbTr9Sm8V4qicvf3xc5Gu4FW
CQrbmuTA5OQUFsCpvH0xi9Ajk+QMSncgH4WHmKkbrhpqw27mirPVkd7OCbwqlENnmO1d0ER8rGhD
7LBdrtPJJ9EFZN3FLrr8gl6jXk8DHJsQu8NVzEeo4rbHIQ1orevWrSqN9NFV+scp6fY9WQpPsyl4
r0lTmU3/CQ6MRN3qflLfUFEO6FapxTcStTjGK2KlzYs9/6/cd3jIT/DU8AwPPRgilwNdp5h8EQTs
VMovEpQYxeS1MmE14Gvnu542Bhq4jdZO0QPBbdrRSZtrEzsT1gYe/EqM8BqTb2GpmienLYkva+MA
qFYOJ6esy+3yhQxJijNK70+N3nfb/3zHMAgH+PdbhmmZTOUEA1XTBDX2bwMKHVxCgFrW9wxaANw1
7QsDg8KD61usTRuLVD8oL/AdovsimY2oFDCOokk6zm4lzRQXtyzGC2gBLefymxBilPmMgKQe/6K4
4ewLTfOvpomts5scWAOzU8Ofg+EtKslRntG+yhzl8uERKQi31VtLeL3VtFvmovWxNc0vfWQoW3hg
3VFTHLh7DG88M1QpTRnF2dY17eIXCUdlF1rrAmvgemyrL04t1k2cm/dDmIIUTQLOiEqX4RPnUzxL
yhDmGhVZFr5zpNvgHIfEPmi+ot2iJhRnBYjNqkojwMwRfSqga9VG/6EUcIBGfA0nDv61hWdla6BG
3OjBFBHUmEqIDnbwjCeJzLQeT4L5owUvwPVOlw/cdl4q3VQPfaS/u40rvwwit1eCCTotNl2sRGkk
HjeVeKvZXfKsjTdiMmYANNbKegxpO00WdEssU3gvf9lNGF4oOOD8APl+sF2owy3G2mPjQL3k2I0u
NPBflaaMCE3WNdIq4prmSNLua9960RAQX43SqJFAs8XICr6zDz6d1EielKC9xloYnTIlG865QQ5C
5dOwzaV2siznQasy0tlasiOVOc6sG+NwrizIh87S022iqT1j+XFE3dq+alFBC7YEgygleDptHLil
GjVwpxzKFQN+SAURAzhO78nIk4tZdTTUqQpSKJbxThBb1+jPgUO5OjRI8CA6j5xs/FKd34XkLnWw
QxsAc0ZhPBhpClBgjJSTTEdxDAL9MrkNbbQ6z14sHGylo3A3KeV3X9cPQ0zsujaYF1x3ziNhZb4X
j+24doTtAXxSDsGQ+7swip91JY4vbkOLlobkKYJKEtMGPZSY9s68TTuMoBhghBEE20+MySFgcryV
+6kR7nGkG7dSqUdtFVOVtwBn7sZQOX/ghYpd6eIIR5wQX8z5YSoPUTO5uyASAt12qD837c6g1kE4
lU16HBG4q87sa5jzzXQbCwClXGuSlZM8Vbk/PIHf6sEyKQNl54ZYn5r2faKQY1ukinkdB91ex6Y1
PGhOj/QjHMkQAZW6VUb1LcwT92CTv+UZKdgwA6r9rFgxn8RUPIYVPcYoATamO9MzMX/ZOsI+QKzp
UK9lSG8plW7DRIiullEQCzZVzjPa0hSvydUG2pLaIPusSJLH2b3hDuq/tu5EwSuLQYox8noouwbA
rbm1q+hhMIfqjwS5RXXu7QavSqTQTGGmuIIsQNQdlrEtwV6tp6jMZrMsTk92nsCqNDPniqCM+r2B
ZtPClK5nCPiklnF7x3tEFXlAI2agszDRSXuNDv8+iAeSMaO2fE9TU9lRIKwvcZ3E6yrLSczWRXxm
vBef8WVUAsqnnvEHaitCPB60YNCmWJ6nEtVFQeigN6EBIUpVralCkxPuWQh1TpOYEH7g09301uhw
1DHB1fxurahKca4d64UkTu2Y0j2+J115cEdb2SCgrNZCjRCLisF9sJXj1BDaXOiV/T22nDclt/Hf
zLllXQVhuoD1cckTtDRzY0uL5KUcEYBAXFGeyeRc5wQaPFsNqOGyLeWaGL/6pqTVa+Oi1sYg0KxH
UQ3bEoAOzcK4nAOK6xdfTte6K34RM5zviebDcTqMwDcUGgC+i+Ct9eNfbZqIddCnySkZ03tOQ+de
NP7OVIv6FEyHqmoCNIwRak8zke4uTiFK42wyzi7HwYosrx9RU7fkJ3+1EJ8c3dHNGZHRfRXK6K7J
O8xnGI65R9N7dUrX5YvgvOqzV2aN6lkLOYVp1ltrtenxBiqS61ZC1rEU9nbQK/WMYEQ9d7hJaeMm
NIKh35BkiOIf5s82juqvgVbch7El9itz+guQUg40R7ZeOfMZlgdmvwM3kgff77JVQ1lnpyJb8CY1
bOBTp2joaGrLQdPBzcWQ1HJffOcasiLYMrw17vfcbufhj/DKhjx5gh6qVWkO7nY5sJptERom3g8k
PWOfWKuPL4u8wr2vBzQIGV+dxtS6RL7ho+5uu1PZmbehaO1z7nZPTaaSZlEPyqHgM7rJiBGWWTCq
Uu3Y+TqZ56YOYXjMsBMHklRqJzv7Ld5L2ovGMa1K+o8tmVPMKnKK2FMYZitU4+EGATxhz1HIOUfx
C2OiEtUIuakM0X1HNJiqXmdVP/UQBV1ESxgOSV4NHHiWs8pUqXtVKHs42KG76URboKtyNgCz1MtU
G/2Kzqm54ZbmxfkEMmh+qKhbtHpQXLPSQLQR2drGjUhd7bkx0DZ3LzSQvhDNNLkCtbkSntrGwJGf
DkwUUNDDbyIhYSbx1mh6K6Jg10kfqpfcsR8VcvQ8DDP1AwFDxhZgRbMGZFRYXMK1keivIcu2mmsk
Gkj9ejyEie6cloeRXjX4I2ocgzx1fRmDPndot6Dtx93eEmBsodiBb64dkjGBilzHBJEgE+dIsWrG
CQ6KowK5yXl56LO5c2eVDwp85L61hlnXVeCSzi3oLMOIAEjICheMPYtI6FMMMrkWNrYRpLzKsZE2
wcSOvg9wQoou6S6iU9NbNo47vzOZN04mIa1hge0U6OsuG636orWvFgJkIgPjZ9goA4qyZKc4DtAf
tP0rOCyN12W5mHEEiqcWpCbijTWN3L4ojvJW1GG+b3VDH3DTiGZd1PUITKnxcN0Nl4aklY0KtH/z
OQr3x3CX5eTQCxyLe50+31NW1GcoYiRaNtk1t6N63xS19hgM3GLDMnpJ8/5WVbFyKqu+gILPjGM0
uV7G3KmnbnRO5Vhcp9YJ9073Q8Rpew2hZEvrvQzfEx8ROWWrxeYavFjj1cySq13Y2b3HU3fR8/w9
UcQ2mW9neuviKBy9QFWDNRJ+9JzzHCyMkcFH4/gt1pxizeyGaFkCq30r5jAANZSrhvNKWf3Bckb9
QeyWoexiOtZQcIeyMo9WMbVnAFSgwhk67CtVlXcqJsQaY/HSQfEWAIKeckUtIWGE5NLPqX9BMB7s
2ZPiIGPfE4q1N+bEZ7I6CdYdm+9xUdIMh969MrXJQNVXiJNeZYhiK6jX5AQoIEHKsVw3USi3rla9
OXHjb5cLXFWU8tBx+XSF6ZzNXLH2ZsjNKhgSpHswIA0zt48Y/dGWSuoLFdNCKB5Ve00i0mxxJyae
FdnGeZClvWqHfPy4cC4bz3EQJnrIfa7QGAk6TVivXMj5RzmqQgCwKdX1JMjYCOmDwpu7KZp1pjSE
tKhhtBujI7w0bhFfGJb/odfYDhutwWwSNKh1NC7wQ+C0e5fIoKpkrtcG+SVjREdpbd58baXMwQkp
exACTsvY6OmmaBJ9n8QwRnLYjy1lpXw6+wKOQQKKxKpI+VAizlx/wstaUlk0o705gw2WBwyLzH2J
FRpy0BEWQblbRnrlhhc057TozU2VkeVnFPKxs3rlZIDX3yBHQ9Y0X9KAZ/TrBuOd51t8RJ2LwJak
o/Bak1zdglt5SpSh3TRjFRLdq37rBrCQtK66K3O07qr4GbMHLq+FOjHV8O0R8k6siavSSSDlFJfR
XbtfGzWaII93waUa63xDpAhk71zn0jI/LP/rYClgabZJRDN9Y5u0VEjA7kFStwM8YkhLUT5b8U0R
sX1wMqR0qSovusM56nSDvNk2Qwg6slUe2XByx+GaWfImviRRUn5pJiFO+PZ7ShzPQcnXT7K6uDNv
EiulIUd+lNbbiNntyQe7cYs7cz8ZADoKURKWlE7FheqptdLd/BoxKruJuspuDEtPdTUcK0PvL9ks
SdA7XHr4m7bmaIsH14nUXT2m31tsbT81ZqhHvI0/ZJnuNSdxd0odPmfNoD4Eqv+gpEaxQeAGH+D/
cHVey5Hj2rb9IkaQoH9Nb6VMqVSmXxhl6UmAHvz6M8jquzviviBS1XtXSakkgLXWnGNGZshUkvsi
FSyaZf7yhoh0hr8CPxv3LWUaAjbKJM6x+wPJFxVUvVDt7YKntKwVTa7B/lLkcIVdTqXNkJJF7S7X
DUsW3n02/PHACFNTFjTjTWf+EXln8xzQmD/QTl8kQBICIFJ94pMIPYiZ6etkb/om7+5Mk+hw1VhT
i3CEeLBY0BXfitjiD8Py4bv4YHpFTsic58lVJRqpP+8pEZ+K41maCNjx3TEeNXV8BHT4xxlt/2aP
4MJp3zFZ1r3zIpbF8+vgQDhet4n8cJ8Cvb9w4aEgY7J6lbXcTFnm0dpjKaJsOE1+8kfVhtpWinZR
OSKk3HC0ezVPTKJb57be3eaif0nL0jrNojIJvi/QVkYzaZviS69tzimd0uAc689FJOvruhhu6G+H
xVzP0QeLAj3yuqA9efgJgkiykzF82CYeiqICMj/Xzj0bI/vOM4GbayauBzpEarXVPZkXe1ki5sNo
APDp05qpiBX7G1XDufRhO24CczD0zqtJyYhr0lR3Lly8Ke2+Tl1YHuFDwyPjwr+xejM5hFGaPeqZ
RPGcEdfGH4y0wiiHYF3bWu3B8WSvQBL/QJs3L30rmKLbs973vg7eiGA5NxLTMaHQ0yWaxbWX/hsc
ovhJ02yg88PEmyDt9Ftgf19+23mOeS40+388nqmdH0ewAQnCtDalcE6VjCgnLPte2e5vMXjiQ1eN
fRfzA1nQ5G7JHdrKmOrdW8A1hQrmhb8YHCR5m1sObq6g5EFBMyqG4/qbSjzxdbn8AeWd6kMiGQgK
KYp7NNDmFiGtiwgSDOLvWZwng5GqKfD3UUC9u41984m2PfejenHSUCy3vORclPqbP/X5P8RfYxcK
DiaCHcKpVX6t5ZcIQ9hdOfc6ag3oRWF4TPrpixQwv9HN2Jesb6yDcMQnY3aiq6GDAPp7NywlcnWh
ILqniTG8mHSQ75b9NjVUSBRT6pYGNUZo0eRXmCwIZYHmzLmHd8Eehr0XuQQ4cMVPGo4V2JYpQn/i
Pd38EeUNj4ThlQwM+LJrOx9IxQJNGm4A5cZb0VmMrui6boa6Osolkzwtkvg5Hdw5u5PnNf4yUgBE
W5otR9S8gNCsXH3q0mB8w5q7cdm+/MIxzmmqw1sW9XRt8e2ieO28FxTuHmP89AkwKLlYjTromrdw
rZawtPPDTE1DrSfrAw3dZC/qbLilTfgMs2C8wtcYr4FRn4l4S15FhmWNj/aFoIqCo5QljvPypiab
m+wI53D9oUbU/wd8/AR/hN8tQGNHgZL25kYSz/okoUv2tf0UDlCyGbyzgZL+oiFlPoJSRbRXq/nD
jYG4xcV7R4P3gX6zPUQC602cZOFpEOqn08XZq/Jr/zxn5seILeHhNvF8BE8hNty7W4ajbEu0Xfp7
XfGbdKsJC5Z1UxF0nSQx9iuQKU8gr6XN6B+pP8SBptviU+/sz/i8N60bXxhfTr9gfH3PvdJ70wQV
J7FTUg169me7Uzwv5pk7y/QGooMmn8VnmRPr1YTH8OZz9d/YU4ruf7nfZVaVnVvb/j6XQM/NoQJz
DZePmbWAUE6JBgJM3VuZ40Ohy7ABExgyC2wxuMrXwGrJZNFFiNzZ+e2rqbqZYXJwK8pcX8bJVwbb
74ttKvcsvMlumO8zhQ7Nru0W60Z3WA2Pc53OexXwQWvdzHqoZSl8fcHJ+qXu/PTMh7h+nx08dDzB
w7auMvuoXfVQFJvXdal6SisvFd4ucebmlkrHpuJjzKjQCW1mjzFVm9nqug5W/i7jcSij8u9htx57
lSeoC80LNtv+itU2B6AzMAPsTTyPxg+jrfE9lUNMuvFk7pgbpbeJKB2298nf1B4JK9NQVK+jyuKb
A+AztqoPDnP/+9ljlHYLaLbA8UTAX/fGVyzU3PntcD4EHvU1MQFE2EwvzPXyJyy0CPVr8WcdMTv9
SRaYr2w+4tsQHz25ASi4N8Fgpse68d/Joehvoy37m+skxs4RVKzGaLQv+EF2ZCrya+zz/sSW23ED
j+KvRPUsdpw6eXPA2hCR4KG/7bL41Q18Ym3FwkKgm4I1TZKabtinwFHoz5eFnIBDCiDiWjpZcx+i
uHtzTC23Num5u0ayT8B7G1/KnncoKXMuZxKipCLFmhYU0cxRgGaiAzkBAPMZll0K07S3jxU25Xu7
XN/8qPiTkVxHOkUV4ZrgDU2KsXyl2dlfGdhcIG+1x6b2uN37heVvJpQe25Z+0Y70XBUQxuFmm7Y1
531cUVpblL7Xlj3y6lf2vlg+d6UcgBKkMTuTAMXI6JERfRN0X0j3Ng9hzNbiL0tUd7HaWNN+7Dkz
geUQssTWuOyP66tw2SRzkoR2o7QwcC3NF6B24SXoMS7NbjLuB6MHE+xNjNO0Yvy1fCm85nscVDXO
f0pfE3VDT6YDbZoIV/qu6bLwRiJicHOK7t9XSeqpM+r6a4phj+HMck8vnBB9e4/V0naja9UExZlI
LY3pSB7nXBkn5rtNRfuXNmpGG+kmsmrcBmkb3pPU/m22tELp/4TvBuy32Bjyf+x6usK9x6oyeeZr
PzXFCUNUesEpW9wr2GuNtt/A9t8SoyG5lB4wFzHKhkbTmyLwQG0tV75bTVSc4bV9ygjNoKLi5sEB
DpG2KuI3j8lgK11afPlV5tgOIRt5tB17D+iT276b42YKEvTac+3+GMUhaDV9fifodiKfEMfwaO3X
kW5FbtGeHFRjIxb/DtwZ/1wkBBsssynMTc6+AE2OW3xO7644c+czr/xA5nV9lXg2ryw8qsKucP5g
b56XJV1GTs2QvVpJXR5TOdmXKfPsS5TM+jIBe+rIf+i8LAcARa9HGJqpr42m5OhM/qICbJxHRoKi
O+NF57MJi8uxuFpMiW+ceoc7YTh6eO2TNHxyR9YnFZJ2QBfAv9eD+7tIOhf/OF/59FzbJAObgnf4
nILxOIXERD68CiKcr7JzHjglgziWkBSqk5MmYLms9l4tS9diRQ9hyBrah9XokgHS5b04ZE5L1FAa
ZFjhXfNGu/vdTVx2DfK37KnLv4n55OUUM3UeMqMpi8+x6+UvmMS3dgLZIUJr8rL+ERfyT+goXA99
QERC5qL0KP0KHgVWPt8jqiRJo+jmODI7mbHzZtO6YngtY31dF7dHx5/1Vnhgo2jbI+6Gh2f08iRP
cTbJm5Pl6ra+6pLmlaTy9MT8L7kFhZ/c1lfFjMBfe+LHZHjNuXesT8yip5d186EPjdcggQ1aiyK8
Gw3RDHPm3NavLHoRW79z0x0pS+LSQbLGg9dwehCODdac2fTVzISDiXV5CXE12Khlv9dL+wzb3b+L
J8PoWlr93XGiz6O2iThEhpTsR/iUoEo/RDvHV6spw3cxDc3RpG7Ylb7MiTnCt+b3XXkrVAhKiDgx
7yyINyq8LrhWy+LO7kQfIPuRlcSr9RXOSzty7OuI1pY+m31OQJvjBmzQj+O/G3ZZF9O5XC7uRhG6
u0gy2FjHpOsS6dm85fqHbujcrfvGusgQWHHeN6BZeu56lcZH0RafLXopkAUvOuuaQ+jn3rhI4F4W
5VRX5fVxfQvCwJN7m+k25Bsr8HDTW/1eJ6SQo8yE2OF5Pq65ESqclD42v3iyDqkZm/tgiAk1/18L
kR3Tbwdx5YCHNcI+uWQLc0mIwKT7loTXuSzc9tjDZRHtkyH/U7exuv63tMMEQ80b3pTJFIxs1PFt
XezA+NSDYNpY/mg9XWM/aGd4Fu2IT5Ax8jYcQ/mjiqZTqlILTom0Dy7P5Cff1duCPuBbAP0+MMqN
k3hjtetBJRKX2rVwfzv/Yjc5dsrQsMHoya8m/+JL4EzZ36WZYNNaxj8m8E3HiJrvHWRiBqDTR+UW
416IjNm/wJg9kRKNfoL0s06SXKR8Ch4vGYznwHEWe4g55t41v6FmFlu/JWCrMGxMYZ7G6lbhHUUS
4l4oTYtq0/jlnmQQ96zXDuGyIBusbwYjstYmQCD0cYgx5H3tima50FgD7mZd7sk1GQ4guuQnHTnt
xUmdZ9r5h1UqVszyX9HY+uWocMHCer1G4SWd2GniBcTRCGaD4aA7lHbMvGedvCTJOL4Rxx0dsoAp
rvQ7caxHph2h8tNnYRH5NQEwR3ui/23+oq4nx7QMSvQOZnUGdXP+73BRyC9PxThf04/1okQWlfdQ
ef1w40Ze+96dTuuIyCl/VwGBsoZliyMwgYQhUxdfOKSaq5P0Z3oh0cvgY1EfLBRSQWO+pBAXXvPG
wMWYiZhRSywOfulVKJEZMME8Lk+Y2plGD8p4tbhZpEv9V6bEMAYJiYkSds5JGU17mLNih+Sz+ZX2
Pzq3wBJXMPCv6MdtIZfYV2Cp9rVW+ZdUoRjTg04f62hYyugcV9/Jna3eSzg7Ca1YPyigGplLd1f0
wS9gcsFLXpb9ZqaUWrBJ7a43w2ePS/qC53RRlXFrmuz7AJP22sAExR2nl5ACruXY/ZYpnwczzRta
MDBIekxAcjQD52Sv015dpsbOLp2/wauTWJsAPAXCopiRpU/PNl00JKvKKc9x+AWdhMuz3NfWBUwc
VTcss5lvEt+t0B2baES3VkfvKY7+dBeN4B68JDFxc8X+eRDdjyELyoczLGPr0EgvBhNP1yDshTNU
ncu2LZ5NGf3w2o4Wx8gsChY8pz/1pFRL04lJ9vdsUHS5Ku+17/h/i6UPkfcxNjTry3+fHN54DacJ
bd3GHWEe0HXgRjpdE3PmZkce25e+BMmXeHwwCuZ5R5Qzb9BCFwJ3VHIQksRX/Vonh2RORsR0ZrzZ
cVteqxK+AwG47XmamKR3Qg/nxkuWZEfSMH1F17jwjeiY0uXZU2mPn0xZkwDoOTzrvBWTNbnvra5/
aDM1TgEjt2OS4zxfz38BS/VkMXTZlWb9rRkxZroGTIks8dubXZTA4eJ6ep2S6QV9X/60nP4nKbQE
QaRZ/gx7RXuqsqx93sstf33wNmEL+gglYiWBsCfHVLdBDhG/hsI38LKmxXVCz0Zo9D7nQoqDc6qg
eZTmHzif7Q4/Dt57cI3xuQqH32MvvthpEF/7pZHvFgppkscEnIbUxaQDf1lfId0huSvGrx+KM1Fe
5m1dYu5B14xMKQucxbM1ZbBxmHd9odWxn+d8vDpc63eNEcBfcrvxWvf+cB186jcHFO4mXaKM5iUB
yFoWv68OSUCUowLadrUiMV4RVn8Oh9HztgN7/T5aTtp18Zqm2jnkbuQ4L+zoSAZX8zAHs9unjlTQ
npy3juTYS5lUPejlRbOn0IZfyOKrbziAD0M3ey/egs5r+4pwQCdXuCxN+YQOq/dWUbcn4uB46Kpo
ESelBUx1jwoCphrlTI6VU9F0/miKhIQ0tj44HrRWEDGc1yv0+qmV0C+DUHvzvsr5XMw9Sm8yKfNd
TYvhElv52SWF4lyMVDWdGrd/1aDc49sdMWX1FvEWcRlyvnpL9QBWKyTVjWeEDgxJW6XNBLhwUaIi
VFxEGp5lMp2oGzVuUDWi6DVC9hcD6ZcFZUIZ6QniRvu5+jywO1SppZ+tBWyVoi79Kw/DuZEfMy3p
3sLN36ZdF+yLaNAPJE/WIVYo5USD21jqnttkQl/Mt6d9MzBKSnwrwFHPLNxsBNCQMEN7V8Nlw+IP
srkTRFXpSFLR5XlzEZJCaY8Pb750EFP+ftCymclxGxkA1wVbrFguSWpMBYOf5K33Sd7uXb9/Rwsp
3/r5YcC7vGDQTa9ZTOMWBmRwt9mmX+E/bgsQVLBh5beM1PcbguVLHzXyHaDKvJuKCCd91XdvkeUT
TSm4QzROcvdyxzw2WnK/RKryovkU7qzsZ9g74cMhUuA4cEU4mzOX7w6nK+MGdCxdj/Oo6IMewXeK
mbnBaG/UHftY2r0RC7FBYkMwH/rzjWdW3bscWlREtij27dxYSJto9wpi26oaRig6I8ztIhzQpSzD
81IxqXAj472P3eAVeAHbnOD0XEeQfpcW8FcK+68uMOw/jXok7MyhfSHYHYOO3L/ICL8wq+seZUZq
RI7S9n0sohrIyrYYmvhXxJm4bTzTfMwl2RYSlY9ITPERN/HJ8U3rOaqhf2MeeSRxkVgOnEDJHBw9
0VinfugCulmR98BVStL5xD1MVg7YtqVIyRkbOBTDf38SSnD14i5PG6rIJwyx7h4avr214ZVi2ReK
j3Bf/XYF4T04D9bxSJsupHHEF72b3yQ47Vupy39fQZHONhOzneNY2L/sHsr1gBn1dV1ysqe2ZQUo
QJnJr1nX1qdUonSXuMb5TcMfmFv33RMOpN1JBh+px03NbKxL0ylxQmDefrHI/+xRoX50NZuQP7sv
hi2vhqpbZG69/1Z0dKbVNIHcI4mYgkp8pOhLt13f/qM9s4SplMgP0wrfxqiYf4yh8SDr/tdUanae
5Rtt7J6/xKpvZiQQRs98ZmN+MW80Rk92SN8RJajYU2KovUcE633Im1dnkXD2JppQ+AxbaTCTmUuy
qFehGtKlirGDbhBXiA+sYckhNxeQJzCvSaMGzBYpb2T178hEnR2UeOo9egxUsFXBffpEckK9Xwl/
BjMe0PopumjOf4mh71kYaNdDJFXehNhHl90XW0IEswBp7pSdebTU4dpRDwOPnPB6dUXu7VXh+jtj
HP0nKdLFZshA0AJI+qyC6l6MYnzrmKFdAmMiVrA/zDw2j2r5x8hSosDyD2wX3WXqMrSpcZKgU5nU
Uwr5a6A53Tge0FPfAGwSKaYbwi6JTe64tCBJOys6sefeK79ZKHu3bmlEByRSwRMBeXktOuO7TB3v
EpWUD6RHVp+IpfgjWntkn3JIgFqYYJ6BlSYdPOfijW34mR7BZ6KooldcG8bezVmydvjiR8yNMQqD
5aUEIToZ6W5qeniDdJJ8miyVPo0g2uner1+r0CJgkjd+YSM7RzkGxCP5AHh8scRipinT7zoQyKHW
moBPJYL2vqArAT31a1LhdEBw3T9c1TITApt/0n33btqdcVz3StdDmxEYydnJUQOYluCGkrjFPzYk
lg2UbuPgxj4HNGLpN53MT1ol8r0l7fS/0XPILXpTFRnZzggP/z6GtXC9o6mR2CGiw3QduF800rWB
mI8kuFUaHIsh0l8VQPBdBafyQnhaduBJPaf92O7WR7mWxms2uT6RPAjdkqT/sjw8J1dHKZd9/Qe8
bfSqiOh6ZSxVbIe+sA/rn0kGhAg3xF3IwHuVjrnJUBcwTijCTzjsNZfauvxgADRvR6/wv2Xqc6Ce
uge1HczfE7snPSGV8ian/M3Sxj8g8T20VqX4jBZ5l3ZEmRaDmZNEQA5lUOUnkY36Zi7LkLTlSaf2
O/+YNjfYv/tdvqTSxNlcHmmtsaMvG5qX+/6x5+zdTpPvPrC/bMhesi/r4i4mK+Vq5+g0cB/oqnDR
ZmHSadyLJP8ccszXk4bvuLwzUymNRXoUb/wCjXi4LGY4kefZThcwQPYhFqa7oUtkvoBxyz+VcV0e
bEYCe26BEu723G4d03Ifg1l8Y3BkXjCIuY91ybRzrwqzP3nNzSImdUkyoGHaFemX3i5jfsI+vXq9
hKmQiuQa+ho6KAb3TcU2wPV4cX71eOXhTjdk3NHUySofNm/Sg2IuGg833aTOSdDdnEVJ2jGCV5Fu
z/5ylVTrUCxX1cnhryiKUFwRWhIisSzGaEJZKuimZeXRbUw46uQJahzULJya0JcK5DJr2crA5N8q
1p7oj8dBRyXeBjR0By4tAJSr+U47z5xjdFSR87RpsRzXPtU8MAmmDfyuw06cW5wUt16n584X3isR
ulBQuHZxo74vUnDyXOyfRdhNxFyw5Jn976tyeVUpn76oPex9A4UfWXB7p0cxBVby0BNb+lgDMTrL
RsI2B+9hzsPSMT0aUHI8/SHTx2amx4x4ZGeo2L3xH7PXddpEs8vhfmV+czzNIKc2LoM3zbd80Xis
y/qlWf9sQXBcJbYjDON1M9xsRz/NifKctvkvr9HjdZj88Wr1yXTyB3lSRTzzWaCA0q0ABbZ+La13
JAYkSgQmpKspHjLmuktgctW2G8Qm6c2bqnIZeHCEQImN06nOSbaAogge2b8Oy4LKyb9mNiVoOY8A
wW1lXGwxv4ZZLl4jFJ+vMc3jnechSJxjSxyLUFGdqKZ9hfVkv9jeqbNh2WM6Ewg0Xle6PfynSVXO
5znrQobKoju57vAZF6p78oTvPgmu3bVw3VxwU53s8q+lD9+kbOvvRWNlW8eP5ZcqZPLbycC5VQ4e
lXSMkTa7uj46LcPhdQ6xznlaB6jHwKfE6xUjh2SceBPz8dKiuYEmPkdAp9OS0lkx1lzG+eayrN1/
cO/+Eeoezk1cg/Hw/5YG+tV10GDXHIInD+uAYXRR10aCmzJzB/GOJsS46lUY51X117yCJFGtKoRO
xHLvyLjY9tV0UdhzjjhWzMu61IgCLz0gVpTSTBW7al/EI0MYx7yty+T05q1bpKBiopljwxXvgurF
saxkCz0NUuryZSFBT3QjwtDQ7iBOOPCcOP+Gazio4BwQorA2Bte26PoKywjyiM7J9v/fo9uj2gSY
R3WULzOMVXW0LpnO/8QydhBbF/lbyITsJGwesHkMqdWD/vtYoBSgqfyO/upzbNAoTitgf3njvRmt
MZwkJn6yeLsFNWNSJYnQ3q0XwP/ug0k2n6jarfN6FEF2VnCXJIjDxvkRJW76sgoLhOH9CEznPoxh
fukrgIxNWAkCsbgUkaKR79Z76UAVtrGbRJ7dsZG7lPiHfQfG5DiZWXIhec4+5ZFvI4/q4FV6nXMA
f4yCLYgolCbX3DmNmM+0RJ70lLoXo1/oeh1cuBW17Ll+vDEIdzodUXb1vwp6xxJTxZuR1YBBAsLj
S97ARwsW86ajP7VD3hjSm+QD3vzEM0KHnxN4PXBSiRkJvUe8S3z7YzZ78WN9kadgaqsIbm9A1OaG
Weu4m4bY2QqDbDVLwlicIBK7m2K60XL2JmZ0TrhZb5UOI0nTDuF45V68V5WO8e74zWnCrc+0ON93
hODsiDbvEPjo/K8iBGttApA0AvwTlMEb0T172rD1Sfs63Xm5jIHiLqU7KN5uszb6q2iuLjWqLxRG
/XjLFtnAuuCFpJs96QNsLPiM0EfKaOSX1HG9xdS86HJCit+CE8qQPEM5GjpsVNSUyz9TTApCSpAR
IV4Z4yc7aQ46I5wC19dqrXI6jJKSVnAnOKYJcWIY2Za2f31mGVk+64OzPjNVw+zaa8ii8smsvLrL
sr4aVUx8RaGKA8htojpGYHNEY6anWYUm/q1M3q3Mx41nJ/pS1z9XAePE5pxZvGNDqP8hbgagO7ry
TejUI24CDyTPskwxMGXyxkOS/UhtqYOhpnzVwctoRcGnYMo/7mdFgsTbugA9QGvs59TlzbATNTNn
etqzutizc2oWJfe6xDUWjtwPX+Be4lLLW6e6jqY5vOj/LcAmrnigd0aX/ERfUVI28v28Ri14uoC8
B7agxn116tK4QNI0ILuV3i2njXTGnHNKQJYBvWXgPC1dqnURiYSxTMr9oSgAeZpmRgswMadHrywI
RXX+i/61d2pdFT3x4RnP2nFOT6Uk6kz8MPexd+17HjvluUSDdl770ektssLoLhQpKyrIEb1jotlM
KbGo3twGNGoVxjeoOUcb2PYio6f/vTYvloEFQHR9ik1VHVyMIsy2kiq8tPam4MqEFoDmd0ry+eJE
4903Q2vvYwD+237AaEAVw8/tLIL1dTHpUU6/uKiZ782s5B4ZpEO2+1Cc4BtvAhLgQLsr89509MeM
6mNxVENaVzeGCcktW2Ze6xItX6ZUQtgLoTNR+pubsTbG01jNxZ573bINuD/t2H1IJ6REaQv1SRrk
5sCiffP9LNyMyBeQ79oBwzzP2jd05QxP+5eaamiTrV0/w0k4lmH9StP+PirDfQYIz+95mN3Wr3K+
s6tpxX8qq/F2fTHYuA87+0PlYAl7P7SPvo1dhtFDufSHV3Fll8+bJiExHFkmb6KefkzyRfNPyGap
BYN3xj3W2e/ZK4gtPjiaYMBNOnKcmc1xYjj0qTIjuMiO/7p+pVS7eGUazHOev19/lx3KtEc3Q1Sm
b3oEIcMUGcLIkkIbpxf8xEiolrvrOLf6zBZ6SpCPH6Om/kEiFTjiCb/rIZCoholA1SBQCAxyGvRD
0fJnWovgsN4w1jtHnTaMCtGbx5k7XQPOmVPhh+w2mm14bgz/YBB/TmRu4MM1C2mrj66iBEqJX5hp
xzp0MjZ94USQcX2Mrbp7nSyCIqyaoN22GtJfQYyBc3kOyiFd6Jg5f6O0twapmRU1Q7pZXuk+QY9v
xe674dZvfh9F32zUF7zVoNBxZT7WhbZsiBUp/uiD9NSszX2DSCwjcDCKOs1LtjQ91B+jNsrTqi7r
jH9K0RlvKErIWWmImCEx8mvlI6GaBowBToPlGo/8uJ+DmcmgNGzYr8NkE0qiYoJ+ZXKfETftk/r3
nPXete7s+G2sQUE6+dB8b2v/ORT5ZzcpnFOu5+mNzDhg1+VyTC7scwGT5jBKbrkFn1mXuv9JLe2e
LCN97dyqOiUZqcSutPVXgjB2tf0H/4T3bcD7ePCKwTpldnlxWmt+Ymv+6cRddaaSma+EsuYPc3Hh
gdAk/Avx8mP9Mz/Ir/C2nVNdhYw9EpdY3Ql6ljJic0fgXr0rZAPOqY5I3Uv93yYM7bVN2DP0ZqpU
gFRyqchFo7y7YN5y7yaCtYJOTAdftfJG7S1vcLBRTYbDdLATpgV1EMdU+E17L4P3XOG9AJZpPlOb
XpbUNrfruNq7UWpu/zPPKQEPFaKvzPd8ftV5VvoekYv4SCrBNWTgY4nkNb8oXwSoqWfjJHKL2d//
hu5BAsSis4aRzJEW33uqb+tWa3lRfsOeB0OI+3bads1+/fMcYLYTkQye24sRtTS2keZ+wPU42hJT
YeDfKKIrsuwCW7sAFLf8/qwS/6HrMk1bhpLkKHMy9Po3et77X0FE0S5ThAp4Ad3Xbmd4NDLympZ/
zVAh95Bz44UCoUlze7MOmPK/Em32E9MBSBD6BVq2pTRci0Sgbm/MsK2DMYYPxo/10RvqUG4ssPTb
vwiDQDfysI4G0mWgkLQLosQoF2t9lB8TPsF4xNruONFeJBnaQelKIQRRtSLR3ePgVYv93rTNcufo
ZtqtX/ZDQ2JT3zSbJOs03rpU4wwtGOECUKlgNCEf8KAJkmfWbIVispSoooSR12DrC4bgRvnj3fqt
8AX972VZvQ51x5RnFtkzLvkf0gem2WanSF8KTOeYe7tPlqGGu05n6+B3WbYDFaP8bWrkxbGS3eey
p/MSGmh+mhmHwTCaLhdWtqdqdPOaN6SG15wJ54yz5lzW9Mg2bfgBkq2kdQ+h3PO94iNHMs/wp0a1
Spdrj9Ah2xFSoa9O2muy9Lpxa9vAbIgXtC/JopIpyJS6gOD/FuaReVhrvIgcr2ZTOzNl8XFE5zBN
VvWeDrJ6RzNubMn+5q7WCfGuc3vYBZmZ7tte/TbIOnobzMw8TSndUY3h5U2bzLiE/U9qifScEChe
2116jMP+F+YoLz1aHC1K4npSZkeLQYe/LYuPhLs0HNal9J4FsJ1LYArUy9iCrN3oG9Cclzta0ffG
RZTVq7t20Ku+jI9ZUR2mRpsEAYQPlC3FuV5yDnzI7WSl4Ble8D0BD9m5isisjQ2mTSVn4t82u0VN
j07O0Gn7ItYjBaEAgqyRI0oWuBZmvOCEzNyawSJoG3PBgcyb4nPZRghVOv0s2fMeMUFpU9GS6szU
1h4DBKfL4hTOcFG45qTgVh1ZAiMUitpHGtIM9YT6zsaVXao2+jAcXMT6XwUdMjpfnOF6ayKD9Aea
5eEYZhJ9Y2T0V67b1bbKcHWsXp1hEROWUfbTS/r3murjSvjfzeV6vRW2fJHL3RJhExu3NJaIpORn
qVOGZMBnrxauadxuzlcG3ugaB7KUKvxmY2tF10Rx5vltWx9BlZE1m3gIz7E8nQU8jXuDR6dTvUfu
LRZQIYZwD1IDOX8JsQmABwly/Vjb+6nTfyLiMdw9IcRAaitucUiEMsAQDlF3jg/3ZtGBFeQqbLFU
E0TpIfVpTFwNclkqJamgaEJD+Ght9HGL6QEbccFgioKmS1zn4oKhRy1pDgiOQ/eA7ce90Op2L9RZ
9r6UebKx1qLJz1xkf8Fv5Lzw5RA0XNZXFgXyWa9IpMl7G1q7OTDsNHddkw87Zr4m3RYU93PoPTGN
/7YaLKykfuoz1MF5m3RAkiSqALe1HwJECGlpjLFXic+6MBslOyQjIY1W2zYr9HwjNWYQCP7Im/Vh
eeywAYo7XM3Z7262+2O1UXNjze8D3ryLMJwHlQ46VpR+fJ7b+AW6O/WO3RcnKr1T5nQ+KGLtEhN3
brhlHAap7APZUR8QkCFYqFR5KKfM8qpQVzbutm3dH8KK5RF6tRo2pq8/zLJnrr3oMDGUyevfV9Gh
s5V9M5cBrl6WMIRznCEJ3UL+kN7eJlpFxhbfB98p12QUPJuQwcwhRZ+BaqRmOzGG4DN9gpPVMXIC
i2I9ae7le89z/zBlhSG/DO9CZ8xfSTg6BzJ+KGPsX8rlMDcTHHhOY/KEluGeKRzbXx+0R7+hc/63
lW7LZjrTIIUCSfPRL2rnI/Q3Errl/xF2ZstxI22SfSKYIbDjNvc9k4tIUTcwLSXs+x5P3ydA/aWe
nrGemzCSJZVIZgKI+Nz9eGUnF60vv7owY599tbSJfYolXJfQOdcw0+/DKC2yL+iQgMDJSP27RE5P
GrYZsGi5OTj9f5cMxxSEeuw40Bvz67IMhPYvUVxPd6BpMIkB3ndVYj5ZHm8JjRxeO2FLa9QscmAY
fsID9ZgiDOK+oWvPOAeZggRodaRQrt0y7VEznlYtWpv90jC1H/EfFc8NuOrV4FI3EJLCgkNcNSju
1gxQ3l8v33wVpD1iMktCb9BOz8U/kfQJJyHUnsspsleBisTROeBdaswMDC1I5D93Q6q6ZPKCdz1R
NZ9Q1Xas2wap2m2f+s68pB0g8Mlx/MPn1luf2It0tb7mmSXPCxUkipCj5iw6IXvx9FaPcLsg+QNu
mYsFfuSxzE1nU6KVchzlUxLH3UmK3uXG0dqH0ojlfaECCGt4JoBDi3x7TUzrzZmlOP1dutYTpxwC
emG7xVXD/o/nQYxfYNmF22QY3kjXzzh4KN900hHDu5ddYrAAt0a0wCKH6h+kIO+Mi6pBy/OC3YD4
9zFzWNT93j2Rt6QOqmqYz6Y4SVI8vV/Et0BFmJfF6WfvSKR7PUWxLLBfYlHAlr/SM4vp2zDUb3Vd
XCiXdHZZXKKyW328dTC1v4ycUdmkJPNXZpArQ8Idyjqc8HbrpxTMJ1V8GyuoulT3RrHrnFNoOwxS
Mwwz6iO0wxVyZuByOxXanhIJUktapVGTOdFT3Yd9vhYJusziGhSlj5aWzkV0tRzaTLwWpyD7gD6K
nk0chjvKorE7Cu9h01/KhrMkgMjbu2XzRCeAj/pLGMeObp5alo9E+dq2IWEC379y/+TQMNvdo+T7
OLBZhK1TwKvojQHTGjPW5bMiNYwrGhKppkg7OUtOWS2k8XExsbFf12nwayQR9qpiYa8Qj5wQ55AW
ReaJVvridejm9dLlnsXNo656ruyivM1OHBL9suUm1kV1N/bL0DmM++ZWFo9a7XCZRB1RQNKDAwN9
2xcj0ccSTXOxWroLrCdlPGEhyzRoQasYVfmJJGS8YeQD1s/B4JkOSXXgHHTzVPp4Waa0fkkHqDZG
qY9bt7agPzMcN1e8CPRkZ9IEPOCb736Lk9aLpXb9I5Q5URNxp7L6FdPv5qmNRhA5Jtz8ufO/lJpV
PutWXt3q2CVeRtzT13VmWWEQHga6R1fw2kk0t0UNTx+ITGBQU9gU9nzIk+K7kwT5d6s5zmOV7inX
slcc+GIeSK5/aKg8JHmdpJiveKUPjTXfslmzD31vqtIud9UzzNiRseCWTb9pdpiMEhIwXEJ/hVL5
Y5hJS7N3wFKmJjtJb4CLQifjgsfxFWIGw26AhX3W3A5qKntdpZ3VAnbj7HQPr65+fh5pUWKGoxTG
YzFED1ZcgCfq82vXTMZqZlC1SlSdg5OGxd1TS6nrJl2yv2SH/7Qoc4WvJ/oOcil/alxRnkERqBZd
mjogFdDWt+ccOt9QAqfb1LQh2xJyxZgXeA7B4aLS1SXJ7rUT04c5fS+m0Jg3aRzNa7Zg1qbKpYnr
Iz5LdeJLuMtoqTcdx7T+M/22Q2GdZ/+XUOcAUy1LGd/kA+y3apocOm2swI1xJ7j8x90wflQaXuS/
JofF3/A5KG0dfNddObeUoxpBfdWgvpBCla9Qv7gGOts6a+rRsyyIVR0jD863Wy/uGBMzmr9Aiswv
sSa/5P3Q780KjkVpI9jcjc4elEGpfemlEZ+5TRc8b4R2tqfqFbDRHzvnEm2QAwFEqJNYuSwRxq8y
ZjqZDN+hFEyrsuAFzsAo3HLlyuwkm9khcbDr5hS+iC4SP/qu+PZbOvKSK6DSsiQ5STLXP4cBT8m/
SwNfegMpVkuxri3WkGjkIOVFZDNybLSXxirAPXi+eGEwgOuGd3TuQDSaHDwyxEXE1JzioXgGDe89
loX3aXZpm+TGNsV52Eog1SInfUzWzsyiiTum5e8yQKK3Ym4CwbDa5SmX1cdFHJ4s7c1knwhTTNx7
duu3ASO7t7ic3aRgaB2Wvz7zAwTMxTHk9G4pJFijWenZ0QpZwirI3pyQ3UekQqmUrlsXJ3Gws7rO
juk0u1281Rsd+ZnAdzm+j0VCjYl6SPL6gGOX5iM2emvlz+VE0H36UoNg2VnjkJ0TxSTBp0LpaFA0
KKcBFc1D5tEs6XgHQHF/cjMjE4UjICqwoKQHLQXiCZt4JIDKtp+QGGPirAlfOE0fZ4+uKt+cCJoP
w3zNa+1XmFKxLhyoFhU7Lycs8CBEZnUCDDhYA1ljUFJ+lN9KbUA7xI3O3kiM4SPdd66ABpcxe8aC
hnGSCgln8CmK66C/9SioL7Y9ddAOwytV0luCcsk1VbRNvoHxLglo7zqN/MfytQkfzKedj0EQXv9/
zeeLFx0HTb0KVc6Sd3+zWs5sKRPtG0eD9tbIa8Z896SZGRvRtBw+RGv3sHhQS2uy7+cRF8A0iHsq
YA9FxCNvQQNEXqe1i/Yz515afvrKU5+ZpqR/Kk3Y5ku/ym+92dCckbThTkugNqzinjYX9gDduqmN
+mXI5S9L72kFo9xgZypx0pviG8lF/anndLYtcpFtKdySjGDHcpX6k3YRFQHRxdZoVgkbW2/cepXJ
axYP6VmE9MfEeDJtlzIfItuCfUkO+Wf030conNueY+nq7/EPbBHRnYSA2uATnKt4wK8zvGScOoAO
+SoMBiFlV5e1s5F6N9xIrJsb7lHemjIaiIvLWageCK3lXhJuUwU4tPJs10Sk20zmguveyOttqPJ6
y5JVPvWhevAT9pS5rzvKH+1MBVbpxZEyBGxpAynyCf4/LUuW2Mdk6KfzJk+BiXGrGq6uR1OZ8k3T
EeifOUt655Kt2TYxyF4mtB2f67HF/6c+WhZPUaikOcqNUGZ6Uy0+75NDmtJXt5VFtidezjPXxoR+
/PziYE6fm6FlGxSHUOAHNa5SqvosIjJikJg+P0LwocSal58yGb4BJXj+TWBIv7VWXuJm8s0rkLKX
H0Nv+zVE1uCyIOJIYNEahfPgsDy5Mi8DYDsGBEPTKeFFMUHBBuNtWaxK4fbN4Tn2i4bKwNBCfhvD
y7LoE8PvIeWNo5Q6/CLh2VFalaWWxmv6U2ocQiUa+2GrnzwXZNHKxTqyYX5E/m0I5XnqbBdNu6E/
CJWVb4RCTl3i1XQqLwHL0HBj485H+ggwEwEaBnHHpHY3/jxFZ1ctoMlI7rda68JdjF/NDnql0beY
sW31IU4eoQRlg8ombCn0whsnLNgGxDKE57LxXmJHNzYgs/Aw/Psfl4/czsl3n9vYaDIO/K0Oiw5B
zonQxtlv03vaNd2eiQdjrnGyaE3NNXdljQEdaCrGZqtlLFPYXDUjaavCLdFV05U3pDwOcEtuqUnS
BTw/OJywBvNqRrAdaoKwDvOzL8gONE1hKXrRmtDYyAbtX7p+v/2U/fNAOwtOl8oIEJnUyGd+szOI
NvPzs4g+Jt43hOnOKaKfySimgBAydugEzB0BgrpEucM85YDQvnRRjpmKmsx36pY4JasMMWD3q50A
B+iWbHESRufPh/oUR49ZhcWXJSNQc4lUYryGd7Yv5/iJUsZsIDKmVb08l0kmoVWFT65Wxfslzegq
stTy0ZJw1EYnpZgSv2JkOicPvvXnYhFZJjIV4AXgRzVN/c+CNwGYrhSvKmT4+XxbHnLL446e5TXR
euck3BiaStK0p5KrdfksVkgFGRrwWtkApmqysjh5CkkoxcFZZFf1eFjc2brtqKtLc35PADcOg2bY
O2Ewk57Znz9AAQxMybv5Hvp3jGL12oBes7VEEl0Gu2dGY8PLOkH0WP0PQ0Q9m7xFELY2f3VSytAo
/IycbwPQw6Nvz+/RMpVomDvuSBtbewNY9rZ2YIePrmk+zDixHpCAIySUkommC1ocBfDYYU1g5i7k
ruIlt1TQqZzM8nMZVOQJL0B15g3LHZS97Aa+8XxZloY+6MPUNTfuWwkzrY5HYOme8zJGM2E6s1k+
Hete2+qcvFeeRQ7SPFKipF1K+lxwe9dZedJwginwZ7Wykqo74w7lSgG0dDISkFohwCXs5axwbX+w
n9dMGyfMOKYMNVmECj2VIlLTyjZ8bmO6fBUmLPTiCQ7WXO3kjMGRUsZ0lyAFvw5W47BPivLTYDPw
x0RvrmZ1dWYcUyoG6Vyt3Ktpb5NsW/7O+JeP9AZDmZzJFH3kNMatCjOdzjzcpjM1P+PZsQtxJBxN
/ILi7VRr6Qwm1RtPOTF/wohPLQGRPQiVCSWtVuwo8EINHEHSMsTP+H0dls9C13yawspEtk2sa680
5qgy2zOEws0SQyut+U8qLSmKO3fbDo+0+S0Mn8O4AszsMw88pHWkqrltItGpZ+yHdiB97J3w3jvP
1PE6z1lW/uSRXW/qKvmWlvziN2WNBmZ63FzZyPXPdYkpY36BGTBcKZudXsoh0dcFI6OD3jM71QT2
NqL89UMIt0NpkS30qiC/5sxPF6Fj2QpKtR/0E4ISpF6MOCjBTeKbmd23okcAsaTYBN0aCytNZ7kY
yz24QusI/OlYqpm+VEd7dYg5Ed3RqT7jDkpvFGEByNaZeuoGbjiT4KCPYvHwdFY0X7xmG7qcuKRR
t7uwNbpb24npCntQ2xX0VF/wwUSH+b3vpm7rcui9U4Wc3wWTOkLbdrJt3eDB8zJ5L5p6OpQeVJ0q
prbWt+WdMrwGfCLiG+Tg6M6EhqUCRVYZuQ5Zs72XyvjdwMPm4QYiwuURdfMRdjcyb79Utib4f/d2
QJP7tC6hgGZORYgegvG2qix5ia3OPgvjfaSCdyXU22BxGSx+g6ntf0dxXB813RE4diVgwA6eM0xI
55qOGHNcsRuI3aKEdK/t7BbPfhQD+ox0shltd2oTQbkAe0GAfV6MmqXZn9rKIrAMJb3ThUNuGBUA
7qG60y20umVblXPq5zQMzJ1G1D9LZ5r9YfKYpUsHHkiFeBUUFht0PqtF6x4LjZZZSMIctDhgi7ut
oWjqyZdyaKwPvPQ0s3JavOFr7Q4dXW2rWJUrl6Xp/OrjD+Dor1KoHDo+6IcrILGlJXafWcWlebtp
hGwwPUc1welkNn7i/dT3VR2W8Omkfvcbq4SE2LZUAjJpwvYXf86cMjus6F+zvV04NRSVW9lJSj/G
EeNwc7LIs4J9Voi4xczl6naBU0++6uqHX34hlfJ0Fo1IT/N8bKUHL8hKobXRk07ofeHOgSutz31a
7VK3u39u3ABYJDu4KEyn3RCLEpoc1liFJl0Wq585cFPNhaBV1wcbG/MO6eEJ/MZ0JIUAjC/MqiN2
wm8RuvmdQW69ZeemH4TFWKtJJftECCdiPaG8rxedLyxrnDa1txed9juOca8Pqj/bniN3M+T6tLGh
6oaO6N8DtiMLyS5TE7jlo1yN4WoXxGWFJsppdTgskAoj8rXVGIxAktTuiIuDGvUxOy8Hl+UIg/Rp
HxsjpRfUZRIZaYJNrqeZq0hjQJzqHDmZNhUr4AFiXXXIKNTjYgyaBmvE8ujiihcMpNvwKYet8HAd
1c2Xmy47ysg+UT1nnxjkusqaBnRMdWavYK2YuT2/cm87eyBQ1pyXvZc5spInrR03QAy8l5DxAdlH
113bKj+9gJGWJabQLoxR9tLhHQ6wd4ByPaKA8ma8OfmxLNUgP7U+ao9UwSLch5zw6epos1XoJIBv
m2jbazLexk7qvVWO82FnrdwmruDnUDXqC00M5cq7KDXJbLCKtZ7EzMb0+DCxX3esQbsvi1W1Pg3t
dbIjveluRtPiLW5B84O7iLWeBr/rjOZ2XT4qU/oH6Ydc65rgaULL6ZHoE/S3Xi9GhuktmWh4fPve
hkbbInPpXV7ddd1/dEmp6nlN/fO52VQFAdlQyp1jecZWd4lg+UzWHm/jGODRKUdqMhfwZGU2H0ry
uMlRiNvQDf6mGlc2dLK1qwaQ5LBV6yXm1QXPtCze1I8Hzk/RSuujX5T4OrvP533k5Kf/nZ/teP8P
erZtWMQ/bENwZFB1Hf+tcCEx8ftSyEyJYcGBOC7C7E5K/zUP5NwTa8batyDJF7GUyhX8J/hLOLR4
J7bT9tY36l85LJyTr2cdT7vo2cAMompjR1gRDu9hB8e8zy382rbGbe49GzdYUZ36ngBeBlLdp2d6
SSLODXFE1BFEIxciNEbM8rwsGhD2jVs20XqpyJBtLv6UZdyosxyuS4ML6hBd5DzJANDx0GzZtiBG
zdqmKEEXmKX+tVVyogQbdHJhT+4nies/a9yHbh07R9NPUJ1JWk6xhvzPLdIY6+8Gp14mao5zqcnf
nnipujU8rw0verYt9CE/LheEEC//+6ti/19Mc7xdrsnp3hK25fL6/J+vivQGSzOARG/NCrN65g5b
HP8dWjtLUY/2LgxQRAEy/PmagAzKpTMGp+WP+G3U39XfyjJAdXkaxuuu1ezXrGvhmQ5TthvUpx23
mUMyaBR9q09Nd/QuYZ6FK11FvKxZ06+w7Z9jE/11sziLaWbFaYNfCTq6+uLScrN8Ecv8v18kmrYy
bNCMZtBwwXHWxpRdtU+LLv/3a8vNtVN32OVrZjM0JM+R7pc//PfPLV9b/vDytUh3qv9P74jBBfk/
rgPbt31hCqaTvtA9w1DXyX+7DiyD2uWBQcdeA9i7T22QRsvi1WyqI1sLVbW5OCXThGEGYFbkkQk2
ieos8Sw9eI/bcXxWX4jMEL6CZ9D1ERgNQIQYw13cphvcQvIhsAzBFAZi2euYtN2svjozgeIij35K
dQU0uBSOozf9mcywT/1HSjYNf/lhI3OKVeMwIGw5Vk4NgCXHlvmxsLKfZtfOz4Yet2uPtOGF1zuC
ZjA8+2HQAam0tOeIdAg0yeXMHGoA/2ujPC17hEIJm2acA2+JdMhFTYqhGpaUgXw/rapqsauYX8vc
4hjW9sA/e9oKQdzASINxQQXYzEBpDLrplpcnRjDAamYELowyHp0O83scRtm96V2IoeA2t+wSaJop
yxrkFkJnClx7Yf3pYUH8nKzUSldXK1va4hg7Bm3vbMWA27hbb4ypBokNeRJqCUnBQ0ezuUNQH1Ic
vLHs940PD8LJpXNKHFgpYer0G2KpFUw3Cn11l/gt6TuhOdZdeCK9DWxmpqgd7gwdYjzbmXHgHx3u
krjhkYLQ31LVS5N507Asx/Pd4Nm65B9iCDJQq2jvzGvmU4wTx31FIAuhNa7A4eE1q2wuDj+Hc1sr
kJhbxNoOnlW6MhWRuJcZtLxe94/gj/dY8cJz10WbRA01TeU2j1Ox90C47Kc6mHayGJqroALPEJQb
126d74voR6HVlIiUdktvLy7KgFHCvY2utOyszaTt/4Fi+NOk4ngVQy89mnbc30ETIfni92wtAYnW
FPUjcALySub7XOnJ3lNzQyBajCArUfvrITW+l2XZQXVBKa9qyLZVSk1F3yA9mlapn8qqs5/DkpYm
dOIAqqJ2jXi98ITX5R002d2GCn10zFa79Di6Lok/Zhzw2e5GE0b2JB+p/Bgj8N4jpvC5a5nCYrBH
Bwk4oox6IfejaICTpczg2zBG3rL7Yxd240sfKUdC4L6h/+9qtwgvDGIkgHcuAJ8DxFLRoPnWvGGP
RIGrQkY0bdDv+6r8JXNmiN5/MD3p789HN0hDcNLRTHFEMTUY2WIkKeQQj+DEGQ18OsxTe2oUr2pZ
FtsEKfQPX1rOzpmy5FKbPle04awCFYEz74LX5jFyW6fY6K2pg9/IpQ+ncSR6Q8U0wuHXEE3xq+OT
ttUKjwLALjT3Hj/6ivt+DiE7+0iVvyXHELSXwq9/MtoZ1wtMqXMo8KB0ONxiSizpIIEGjb2Zzvq6
sm4OB/cdBWMaXj2k4tasL8uTc1lcZ5iOJXoGKKzg9HepwYtEZTkflslX5qbDXmAKNpTvgIoSImMJ
A2fN+VAku55je5cZ9R3gwrQJ42beCwam6wDL/RpHfrQb1JA36OEsu5EKuNotRTNGHsOht0i6nKLx
15iWxrM1vJYDhmPAYsZVROLForRnhWep5t2DsggKMtv4I+0nmCVubhkMz4OAXoMV78pTjKUknzbm
ZkdRQ2JRgKH97hr6ff4udSS+lLo57xyK7kkb/GfB9m2C//MK4kxBZW6l530kOsHug29p/sYzAH6Q
r6KiJW1G86CjskpETkzok5fhXIbf+pZEbb8zcJOdlkXaPAzGhHPAVJEzjpXHJvbciBOmjqjbEjZu
uK1whlVF9Xw6SMqvLOKWG1L5RUnMaCKBWs4Y6mLvPtfmgaxEfSnb0l+1nLEPvRN4zxLg/ZzkPryL
5MxdiXmz8nwgOptnxfWjtDs+tvA/OISYw6lXH9UexiHy6wcdswS3YJjY5NVvURK955bf7wcFNLJU
Vr9HheQ8ZnyMvf9m5aCWqojxLE7E/JIwdtyD6dBf+7h6MpN5a8/aD8jB9TaYXykf7vchFVYI6PHZ
tmfzaHD/bpRDS1MIdydajbzPz76gZiCJKotphAw2grQauKCpi3nQZeWKpoiYeaiMd40qmBGuoP8B
L4lDPC8Dt1w188XlHgEjtL3+hYRluoUnRRR7Ge2rYHxtYouUSstjfdC15ug1hrjQEYKRMCXPU4zi
ayaCnzNKFtZ4+oa0wkywpzMJ0qiV9tJ8XgfdCG2hsbpzWcLj07mBbwut9VYd3EwpqeuGScKormlA
lRbuvWuS7uH0PUo47W1xBGsbBvEuRq15QETGG4/jagPKcESWyzxig7H91FtkSB3676waNH0niPmG
xQemsDldUyvytijFjTUmu0U4tvv6vYrwwci0aC4dv6wNw8Y/EozRxdyEEQ6r8m6NvfgIS/GtLqDh
M5C/dDkDNj+Ve9K+G4j90XE5OU4Vtb1zyAVLf/QjkMwBIUhBdWtIk3QiJ4YzchOhbmq93G+WZUi7
t8D0q2BTlq9Lnk5zHXdXluInTiz36FA+R+R3vtdFbl7izGJ/KlLYcCPRAi8moT8HE8S/ke6LGvja
muDstHEZt68RxJwTe6p4Y2sOleGtMYPksLOzBcHdp/DxPsYWuHaUs12oaEejUCNhnaBB14IZSwwz
+aQXVqpCKkyyo62MihJNfz2qR/TCV2beNSGDeu9xgXV7yU9lrtGvCFBZ7LE6by+5nayHsG6gKZfZ
kUbYjR22+WOeCZ/pBpCyUWY/6o483sKe8pkU1xMOPHOO7Ic3ur/aDgmKYtlvvm7eEoLJYGuGE30c
XAhD+oCrHRyKIQSlmskdI5rqUDIBXyeQs5/KPJKntCvu+SSnozSM8DypJeLcaeiyuCxZY732nh3f
EXtBW+aRvNvmLzezHeqfEKGJ57rEB5oUrPak2vZ6yjPY+wcrVzO4RlVdZAmxYFeO3jfHobswUHOV
2ihQ28XGJU7qd+LKDKu5SVzzmzLDL7+YmXNAdAfm+QrcvrdUZWDVpwlwQzzKfcG+0kxGjRAo3Izl
SOhlEK/SpFwtmoapx78apqC7sEM172vSgo2d0PJn208DNaQbG8j0DndrtNY0YnmeLMOLp8/7HBz/
u2a6eKjjMv3SRsUvGJWUAlHy0RRuQFimLbbkz5j5K3NM5ZCYxC71njMfXXl9eNLseTwaSPwECEi8
s213N85k6k9zILQNY+R93EaK0kWf1cojmJC7Xf6kZUCC8nDCSVSmh4VThQkBNqJhrAgjxljLR/1m
6R8EDxACjNLGIXdLQCoo826Ll4WowwTpVSKvaIMJjh2xdF0FAg2PMfghZY6xs+F+UrIXD4yl0D9a
m2ohGA8KioCWnFXhTw3bzrphZ84OCe9M6kAQt2qdiAy1H1ni2W+xCJ6jPDi2SnKNCykblFbz6hdh
evDD4iueWnOX0Ba6r0z5AhEE7n0S2esJ+SarmUu3Ct5TOOZu9jmsLJg+vaROE0yPhHyQp5BdeN9Y
4JLJy9u7Ss3tEe2AuBfadxO+DWbH+aA7qX3JneZh57Zx0NU8ccRbfXIJ3VmGGKbVpH01uWJ3fmP/
WBoN9Q4nYQzzUlN9IqnqEMDRGnLqoJBcF0MG0ap5kkyXLl2SJ/j9aDKb6sneD7O+9+3JuyalCQKW
ucMWv/bSWtfCMRmNFBQa5UabjHqZfih+gz9LYcM+Re4Qf23r/oRgFm+11BoOfatN6yKXsEYmR+eR
VsQA3o1N6faCIzN+Qrvtt0ElxD7v8zN3MPdqlfU/CAwcWTAcrPOG5Ec+WL+TwrQu9ZByTDeGF3LK
DKI44mzrsTK/ePixZk6HFyv39W1i9j/jSQvXAuwaTys4mUbJ1JCc2K4t9fIa2jwwDQ3cShz6h1Kx
i0o9xOg+ASf1gTFhgIvXOVLVuZjHZGNmPRXmcOMxQwJIWBYCeJs+EhYXAQJnllIepHChsHmI+Qy0
yhPEk6BvyrvpYDIKbMoI0dT2HXrFMyz43WA2/a7GtLLVvLbe9hX/kC/FvM7h9KBN58OlUvzbxMSp
rQfhkfqkGJTFFxK7oLqYGPOPwSKXsLhEMshDoxf6iaGoPNGXlQ3fTayEh9EBRVaXU/KClWv4B+2O
Ugp6iQ7EN+grUrF825++DNhcX/IRHz+5tbywv0bWK7nABwiOzeJvoOaPyI6Z4LtAhRuK6ruNAwI3
ciyvGqPQjTV4oMaDQZ4Nt8fnHZqvMaiVK91DM7CcdDh0udMjAgfZlgEmJhMCCrkzvNgzs6gSiBqQ
5/5HA9Jl7TXAGsY4yl6SmmSUPhfDeo2qllx7taQtZXlJ0ra44fWQDvZEO1DvDoZoqu0fibT4vhjS
X4bW6PfLWNkdQG47GjhQS0UnOtXYESVmvAs8iZNTL+U2lZZ9GxQS350cajXoutpxftg0ldNeWps7
rnqbLLoUTWvJGWfA3XQ/6sGIeD/BD7VVkIgABoEJ+mXPnVpCMmd7U7d/IGkzn5+I3sohbemVj1N3
NVNAiIPEQDBIw5SnFMP7FKl74+Glh9qZI7okdnHSW9qq7LyuXyw3/mnQfXfIh8G82P3wJdVoD+J7
7PhLvo8K7fwYS994isNi12S4eXWQs08ByQMKjR+27Se70USs1W3KJLhDl6+mDL1NXBnPmsJWJR0N
aG1nXQmhiHMXJa7qbdv3ERSPXEk37N3f+AX7u1YJswgLyUZ2clp/RmJdlYuNcNJNWd1tev7ChTlH
c6FsyiLhtylFze3ROGgOG2HNy9vLgKFQpUGXheqReVdHIVYi5ShcltCkXis017yFtaFDQZLG+Ag7
AsbL3oOnVYj0h8tL1jkcZZaK0T9PT7opPP8E5R2DdlxW19rDwDG4sb9lrERvTpwawTFXDQHqnEEW
nm2xYzXfJ6dTxENNUKELAOGkq6PJ8lHmP/gBq4dW5ASdiRKEWjquCzYGCLaE73I29CtyKeauN9Do
KYpjHOnFeNyK7EmHkn/gcAd7oKHTDezAr1oNWZedhqb4u7WUZ8uK6lOf62cbysA9633A/L7xKl1C
WUoOXoRhYdH6lVQmHAblGh9iMuaa6b3qHmbSGivNZqCT+eCmiX4EkI3TlGyydFSg2k0/Urf6FpVT
einNJn63vPj0Dwbs7lZ5NYeFBty1Z7HRMrV4J/MA6oLdvi/PlEKDLszOynu2EAal156hWaYneArV
M5Yml3wrhY7FeWjS7uq5b8RL7GPUyCbncpwe1I/T05CRcuIBF5yEMRTrURDy+os8Ncq0w9/nPCLL
5nBoy/HTzJAmeMo01Q22bDqhSSKrLcd5KwlWvRKzg8SajlAd78sBrSurj1RGwCKbqd9TmnTt2Fjk
yoelq9OnR/vvDHZygcnZPSzJuSUrkIphYMMafllYzE2KGXCA+0w9Fy0vY8sJgbFUsW1o6t2JPvUe
ZUmDo0OP5waLQrbB2cSozCfYH/NACFTVpC2cHqAzR4w99Ml2K9U8EXqZz4/XTkff+0L1JXpMxnh/
2QyAZ8RN0lTXHoMP6QGvhMzc6BvDD3HlYuMnuNYWdrytsALTCsjbPzYdZf0AczeYVnMNNMZpXTXy
y+6mhweycRvxjfFqfYvH6UctuplDIfF40jTfu5aGHd7CCa16/N3WMfTb5BHwC71U20ZdS7YOEnKl
TV+dOD9W0eQe498MbYKzDa8TOiacTChaPxOfEh3PY7DVjzo/ELASLBby6vrDz9rsj5FyvRTCWRHt
r05Jama70PoN9aC5TGVRaNs616KnTk9/NCM30ZEn0kq6IrzZBHtq4FGp58RnSybc28wB9P98L0x0
YLI+AmBPMXOtNaA3dDt6aguVwUMI3qVZenQCjd4QkLF1RWdvlw/lpnP4tdX0MjaFbPac/IeN1JJT
P9sUUMbTD74VY8fZdOtbVJFHY9Re9ab0KGzO9zSIluC6OkLOekcvRdxZq+joqOvV0v12T48FW6xl
GMt08JQC+8J61NL9eE5qphRxOsOd1gFmJO3dA4fG7qjPLhN7noveMJaIgzzmKMzfHSPIgaOFqshp
ezgXpcWR7rDEOCyOw0c2z3Jd2xDsiFYMW+/Ti4hMdYWt/MVuw/lqGuPXwI+Y0tTS2Hqq3bbs+xfN
6LKDIfv4WIfBeTkE0cr8yy9H7SgaXd+geVBpT3F3NqfaR4QFDKQ8vykLZ6TO/05GGMrilnlZ25HO
og1eYk1tvT3NXI+arsZ9neIXhU32pTWYjZDm/D17Wvtul/07E1WGIbYtd1KNFgNT3ktMI0cjZS9g
KngvQSt58ktBXjlCu0cS9fcx3oHbshS8ghK6B60R+TpKavM+tboBLgckVaajKI9i/gfGTXLSstq8
cS5fkwwqr2BsxLacuNRyzAOrsBoHRt9sKfRa382KXDtqZGJ8VOF1EylvuQOH0Vb2pNQIr56mTwcA
3eUliyxzO84W/lSFgmpwAew93X9LzW68arI4xAY7KwpgugPeyRy+gkif89zioBhGVNboZJwzEjQ7
Jq0OJ+lntwVWppkzHRBTY78caPh7DgPCkvz6qWPKmXDP4JPJvFB/6QgVlU/wCvFRYZwntx9vS+8w
SveR7L/ALDfoew4KaA8GL3Q65K9E/lDyiUkmSeGs3ahSiWQcELWojlQbv0J5C7fNjnFahHVPufaK
W+Dn+M+KvHpkTnn16KNRliLqRw0XvpMuzE2QGpzwymR8+i/qzqy5cWS9tn/Fcd7Rxjw4fPxAcJZE
URKlquILQjUIU2Ke8evvSqhu12C7275vt6MDIZISi8SUmd+399qhmz27GOK3+cyBHaW0s26710V5
hg5qF6g0ZmToDtB0koQUeMWUPNqjjnLS9xKoCFLYv3F176L2kbmLoVRgEkG0j+wWR1KAea4Ad06Q
OMLN4wIRbpcSKfFYO3ViBWKh55nArCJBK3zHM03TDxUHtagNYAI1MiPWgHpm2aCIqfcpyJMf5Zjl
J9WuiWAK0LjXDrGJA02svahnkg6TR+Gp1seJMydhebnuh+96NIDaxFxnNPKQlJrHxHVpPBD2oxKW
cfRM69DhsvCHgmms18LkWjZVQhxp2SM+XnQNuifImwkdeqZqwhy9VlJ8QPWwFeNxqWRYszbuMaq3
K/zRIzifnkWuneMyoEuzcEURQxMB0SS7KacFxY31boyz5p6qpLUzTe2MExA+sOueSmP0To4bKxzR
T6oL3tiihIQc3zTvLEX/rKQYVfIsC8BNKeYT8WJ+DuB5jewCr0ElAZVyYZvKJW4/BhejVyfLN4Vb
bid1CE8eMQPbPIcw3YVPiI2ZWFnKQ2ohrcnC+UWSBHdGmPJFpFAwSZ6xHECr8JT0tmH+v/WmIL91
gwEYg9k/pAmYyj7j0pg9wuM5itVWZMW1lP4WkJrBcflp7G/URZ4gWyTQv0bu7diGYE8eGmYk94Sn
CjCZc3VDgk3/RFGevZzTpkMKNJDzSmL1GMRozTu8fY2ABWC0+nA7cO0dy8TZWAhge9NTd52jBzW5
l4FDZ079WE9RdtP+uZnxeHINixIXVoo36t0yauRIIJRJ8SjYGS+kTBlnwlftxzoRqwZt42wU9clt
guq0/NRq1qorcEd78BcrRFhmtEIMYW0D2ywhd4yps6k9CuAmWCtW8kGzI2om4KKigfKnpXHGPk6E
a3b2wADvdQLMRt2EzgI9vTsUBtmTrmYjJJqozcXRkO7GeLgM2P+Oy6YZSPxIzfElB1SyDaW7YNlE
NnXbSgj0KfI5T4LvE6amUZJQ15Y3juXuoUn1r2dlJzenpoymwkL/ZIbJ1gwg7uNSZyHABM9fpNGL
SHqCz8SKFlMufnELxUfvov4xnxSoguxhtaOE2GXpOmU5TrxNkMT7xadZycI9kjRyfo20WMPs/W7I
bVvh7piinphwmvzrUZXdRaJ9rcXQYDqqLBC7uXeaPPRwnTUcW9WwOKGxEqFWiXxOhMFfMJOhWWhb
e4ATsjzsOAPrZu6PeekSwLosfXofl711TLVbs0+zY1wGhok+hl5rG6Ps0OW078dGG1OYRJMAH0OP
apT7vF/ckRpuw8HSnZ1iOlPHQafybnrMIi2xH7w2ejSxhNDEm12Wd+2rScbCbmxI/AQ46Kxpr0Dg
k8Z4SlTZqe4+cag3GtHP90neVo80z9/yJjV3NePIkYbBpghbbEgj31aQYLNOPJGDd2ldwlJY5Kxx
akxHrwGV11UDRP9YoYmwhPTUWoyzXODbSqNxPVLR3DB69UctasRusZFEONqZbKeHkRkRVQY6xkWs
EvHQe8dxaZyJROES1BoinNz4tpAbuys3NiTHgyWFu6FEN3UaMbdM7/HrUGtWExNdlwGRKJIWyiBE
l1cQf1iibWmg/d9RpfbVpBtu3h1imaFRAU8ZV2WMB4t8/u2mO4wqiuEudz0shWZNItw4n50hNm5i
Xb1v3Nhdgy8lRk4FolxLjdYME2ONWNb1F1bSggghZ5tOikCTFOmZ5RK445Q3ACiVw6gPfbaXbZxl
RdrJ2wOLW8btiLeh3jccl02S2cPRnofHCszTT00wJo6ejyUMFY+cXyhS8ZcYVOa0Ivo4ZHVLtoVu
+ahAZqy8innqvWzcBsi9N6UFyAzWId0UzrxtWGJGaiQuG6kFTWS5EbrTr01sIVz25c6Rc8I5hzBv
G9TqVqUxvGC6DbYQNI+2JsKzKzdw6oBvhLO6z2dKeAL/65oUHfc+Se3Gp7eNO3M0nPsOmq/hUC4A
nx5t4hblw2J3dkHM0vVc7M+hM+xSe3q09dy8TbLZ2vKJopUzYt7MFP0xZEV246UDG2d06Al/WKI+
FieqBZCapM/K21gIWfesHVaREya3hE8ZOxEZTxN8+X41yQM8yE0wIq6BxZBtSGagYkzHbHHlaLLK
Ug/6QLsI3DsigWM6J8ohEGCOJRO3p/Fw31SBR0fdybe5wbVI9yN/ROwX7fNsyP0gsj/0ev0Azb4m
o+BWp192szjLSXCHn9GRaukWwcdYcbXtXCGEdEJc6VgVAxfAJ6g8S/ZSl41m8lnzwqW9MqMf1aVd
cgGoxAYSkvchpdbJECkrXH/cQd12M4UV4cF9jNdtmANtF2jDeeGt/YiRNt3pq5DdFQpmHcA3sNpW
yGWwbBDMcP8aB5y5HSPFhtYCzhlBFHrqoDnHU0ESsmIYGBcM72agm3ljkDJFD3uzpC7/EDuGbkKJ
LZhjP1iE98yx7HVQUMeNuEAYwO0ZzIEpPgIRoiNjIRliDSR1li307ABZVRrU14CxYVtK/xkgoYGi
TLEfG4PIN+4aVMdcHI8EhSidsDe6jozSqcr2LsR2QzoHCbl2bxJN4XKrgUxDFdBxiWakqvxMYqSz
zUqoG77ZIcRv4RXlJCuK6ItAxgJ6I7ZPQxHr73K2qELTljaYlqvBCPeaNDooyi424kfhzP39YFoU
pAb9WWdJedvbnBhFoIf3nLbPbVB9rENTe7QtPYeYo9qgh/HKt2gjfDeMjZ0151+nibO1J2kXJXaF
lniqpJerDneawr1hMU6LTiWFT+UqXSYicRSOt2HkYpwedHM9ex3WblrTm7nEjTSDK0Oi65QYxPsR
EpKaUx4yi3reB068LU3E/cvGlvcoq85ftA6FQ9ZE8ktm/NocNxu6cN5tA8DmEMTRYXnEQXpITHBj
RgBxO9YlSY5KSTtjeWgFF71QuvKsKV1w7xL5hEoRSTXl8pLoRZ8J1EhZF0uKnlAXkMVbcKjZniTN
h4U00+oTmdpqsXFAV5yqDqFsWCbAxaGM1z2Ae2iKETAWOheznE+YqCZunMq4Can/7xcEjiEruqM2
3vy1qtC0/pPGzdBt0zAgRajwNDX7V40bEjA+bl2JXYkZcKAXsHeIIPI7sha6qWzOwlS/5mF9YZ7d
k/Mc8j1mQEnryBUkVlfVDeqn6dgUsOu7nopy1QM8E2rKhY2bIkpNfxipt7OCCbasMNmlJsuyIMKu
wqlua+PBGJh3OVyiKxsNM2Z0UOQIktaKC4OZ2g3+9LAXxzTZF9IuknoqfdfIJtmbfN3j6LAGkD4b
MBbNxqPnA6qR2/Lf7Cbvt91kQzyggm15AMxczftdfJm0Kqhqi6WZSgLRChboupcyvWWTWf33n5aH
TDMncvmO3FbJIpTdimVjF3rLLal/SFpZr26i8t7qTXNPYYe7uxrjdaInwABRym5fLuBxmyWnI6IT
+vbkMySIaqoMynkD5ifMEY5lylBDlmKwppHZ3U0qIjWPRI7NskJspAHkNtGU5FPLnKlXjk2T3NCr
si5wnnHfUubm9PUo4DFBaZfSt+IE/l/vOV39XUVpq4amWnLn6TZ389/VxCbrS91Ksn5nokdFYjid
bLkpWSyeZptbBrYCdbu8UDjOJ69humgrTnNcNq2Wtu8/LQ/NP18Q7kx9gxr1WsPq/Z4rjqpUO7ak
syxPmX/mjf94uPyE2Mxaj0XW+MvDZTPLN2mSvUpr/GiRl2L7cTjGN8tGmPRPgLwypEpP/CgBzT82
P57T7hsd++jykpYIjAEa0hNDbR65KpR7SBbOWpPUl+VhDIPSQQwtjpkBonF5btl4beYeRq28Qt9Z
2Qn1ctEonPV06bTbrkENQ90K5wNpBdVG8eKQtsJt0ABFsGrMQwbOxyVieHlqyRleNnUNCdxJtQ+/
PR9B636PI9Y1Qg4heaLn+PO55U+Xv5iTmnkkFeTNgiSOUI4fTU8gwuvQ1o9Sgr08t7z64yF2LGzb
y+P3H397fXm4bLIZ0vHy0/v7VENxEKrwWQcmdy4ZoLK6Uc9rFT+AT4ORRpncTDoFqPXyY6hLdZCg
d97Lv/nxO7rkk/94iCvz0FuUVcNaptVIPkJHi+sWsBc93UAFECofOtzuGqa+AvVhgJVWFPN4Sy1m
vNWQwfvw7EhZkc/9eOHHw0S+EFl6DzNSF8dEcaOTLuqTXuQMunV0nyMKYmwXTG61lnWpZfayS6BW
79mkoZzuKfG8Jz4zPsySzf2eWSp/Wh6yeMgBF7qk7tlfuclX54mCGTpGVo+5BzUA8XCD2nRKwJ/I
zdQKliJBG20BVd6AlDf3IQCMm6XJZXlM2iWh0IzWwd4+VagJN0GYGGtB/uE5kzkNpERCmJEy7uU5
amH9/V/fL+zfByRb88hktxxLc5jCW47+64CkwW/SrIzFmybqcwa46U25nwELPjHBDd81AlibA1b8
XPRSMbBsYHMCjsywm5N9pAdrQuW+v1L2FYYoMhKTLb1walqpne9Z0KJMmFTtPDSldgbJP9+r+tPy
QMeffzcU0UaTxe1l08gOVihL1f/twwHn8Co2uMCr9DK6tvgWGYgCceZLAR5d1qj17BMBXd83ZYTS
t4UFuDwF8/z78wayNqq+9HSy0r63JbFvsZZRHtIxf1B0C1lTWDcCKktWWGg+Zrku9irBj8xdxr8Z
+Yz/4niYJgIl1zENlynCb8djMtuE7oxl7WImm6fMdfWHcMA4mMJREWhuHpanIuBAN7lVf/jxVFIE
2j4eUU6m8o8a1QE8wcyf0Z02ZS8VCkvXMuCMO4xzc9TzLB3JquaFKjPHbp3AvV41JtPFn15ihG62
RDGMOysbkk0FronePXDKVSSz4Lza2/z1GWlKY0WBR5oEma///IcURPG/o+ua4dmG52q/7QEvZeBS
3drc5cA6a/FV7eFILZvKFKmMTJy+P16edNKIsAi0WSuX1cWWHkCEKE4Vz4gcnR26dPhxy8O4UA7g
0IkFYz6tBjTbZTJhEca0MrNl6y5P2OOAWTvcyhUhouqa5MLlhZ9+Z3nyp9eDzAuA3+XupjXyeFeh
WNuZWTt8ElmK8SUynoWpWzfO+W92ldwVv+0qeGWaqaHfU3VzcRb95JgIrCnVvN62doyQyYGVn3gC
JRHczKr4Gka1VoDQZsd0FhbWJK+RSOS0J+GrMOcHAMAQ5yhMeB04r/hpXpkHMqnLadF6wsD4a5fE
KI/hehwJR+DasE6u3BhTYjGpSE76yHqzGRHyt1YhRVDyVe0hit35p9+U7+CRqG0xZb/PRfIcRYl9
iLJBEKDMU8tGQ7aw+uu948q59M97x9E1lXqD7ngqqbLEq/56aytbdMp9GKADb/Nk82NgXgbbicd+
pFBw57iFM3nljOfL70RRlNFt6D+piYXs3MHwG05XwuNQuyRzfyGUFrJsnDS3y0MLYdjajMpstzws
tdoFhoGKd3moldN8km+ESbG/LE+14evyZvhF/us3E8nw85uBkPv+ZsSCzSe6qg/L+4xkBMt2bdAe
dHq4sRs3lxhY/m7wWE2MVd9cVLVDHFhpH9LKHhBLTKfCsuun5Ve7xk1XaV2Ryi1/NUwwEk96iCRW
vlGGZQtRn9RLy1fNHsh4Nei79zfKdW9v615+Xn7XLVHnRmLUDsvDeZzIjVe7YL081JQehAP+p/d3
MhRHf6IDvrym0nPeLUf9X7+M/xZ+K87vx7f5j3/n8ZeinKCx0y3+9eF/3MVfaoTXb+2/yz/789f+
n37rUmT8//sb/fK+/PPfP976tX395cEmp1E7PXTf6unxW9OJdvkMfBH5m//TF//l2/Iul6n89s9/
fCm6vJXvFsZF/o/vL8kbp+bhYPvXn9//+4un14y/e+AfrP/T7397bdp//sPS/rAhtmuOx7DDgDR8
W55V/2BW4MJqYgnmGK70YzGjb6N//kO3/9BcuTwjWNvQLc3jj5oC2ScvmX9gt2RO4dg2qAeTAez/
fqZfDt6Pg/kvIGLPRZy3jfwSv1zDjgEiln+F/0zHJULC+m0w0MsKLDaxzxQFdXoMlD5sD+eV95qq
JP2NxJVqPenwZ73ViRToMBSGKaljw8SiRAmET0CpHxB3JUYERoGBwjTv/uYuvAxIP+4zfEYLYIZr
m6y8LD6wZvx6n0HjpdEFZFx0J+UyTfvWiN6S6OSNluUXgXtAO3aKHfJBMy3MmC8lCC7WPx3L7/vt
5/30q4X0/SM48iAhi8H+oMtZxU8DgYnKa4xzFYcMZg5VsS+J5l4a4B0rPQou9TCqlPri9G/usMsy
/NdvzllB6CULdNu2Qa39+s+W6P7cuQzojoh6nZnB1kuybZfb63oEhDOQtKSYa/AtGygKa5dCtV2O
hzJ50QuaTIip50KhRoZvvU4/UHTcQOvfQ8S5uiAYYpKP1okd/d3RMlV5PH771JZmGKrpQH/RDfU3
n+GM0ro12yBnRKrqi1vippq98EqpC2u2atpncyaPR/OS3J/oa/hdUo0nPNvaGv58/oEL4lMP3O9b
byHB2Ue5pfnYh04pQkD4K/hixQFEzGam4ms02V3hWrdQy07KBA2CxKfOmh+zuDgr0LdLIlTosaz0
2LqWagnN1tuaCHhykW1dQLP6xAgOjjs09nBsD7b93PbTFlo+xsZVNxebyCEExaODZW7HUgFJIPFH
3UG3is0MoZSplO8UxS24LSJl8x3er32gzHfNaBA33h3mOkA0o5J3aK2ntyaet7kd3oNKPmnjES7Y
bqY7kMJQZym8CfJop3UoNXrdV57CJnocPXK0A/OG8v/WrliwxYKpw/AQg8YiT7Hy+n3EKrJxB8rp
FVyFqoCPMB/gB25Iw15jFbnMgbItMQkldY3UMmYo1oyC5v8TSvinGDW7VdoHpw2undYcGkQWHbl5
StduGPt3pKJggB1vMtU5dIP2VM6yPBgdKRYBQ3NPYWatlbi8lO68r6rpsxnYEE6J4koaEmcnEcBV
wbSnoDoHF7SEBpR97bdRfBcM+MAUsUmU2W/71J+T8YCOexvjZXaAg+XWJ9HgyKuDE8Kg7RB3m8bT
d7ZjPFrq7HtCXxWQZtpg2scD1IoMFpd2r4/6rm5IBWJa3h+SydiBQn/OtB4DTfyhIiNpjPrnqCrv
8LdQu3XORlC0a5OGrx9yKqyg7576sXkW1F7RS7RfQh2bYF0jvutSFOGVTiQNDKlhfsB71azjOLb9
lhgGqjp4BEXQPoUIyi1315TKydWDbaNZCJoIRMuzbc0XtEVNJdHWntXWQ9I+PROb/MBE/AuV4w2x
2vcE0D6mYnxgJYxEir08qNkHBwBVCtEM8yr+Fyu+A41OZd6+U6yrGnOlIIF3RvLRJt44/TRk3toI
57OQ0Q0hEw0WYV27qupvgmIRooZt07wAjMarBDCqHfZ2+6YQJxSFLvll2c1ABlXmdBsjdvcl6NSN
TTWZy0Bxme2aYpW3oFts59J7zmto6eCaZpfOlkoWM73gbZHWqCrm27DEuIvso2uCrUtxlH4t9AWa
QGkIMF1dk0qz6rRbGPt73Y4OlOpXUBPPjXWxjGrrpvPeJSKlRdHbVmgaVWdvTxOyMOAKxgRjYIpp
wns+UOSDnXQb6nJrQwMwxK1xHigtTlx6onsIR+uxG6dj0IqzGsHKa82dSvQSHwHa5+C7ylk4t7jS
6iK+1QdjVSr6HnUD825Kw1RHJ3s4eA05uZGEKgHOne11XnUPhBseFHhrVqzu5fHFkOnn9EHj+IMW
MWmryqOT4B2anVPCKqtu+yNagBXBAB9CAXhgtJ37oCWlziFNyX5p3a9mYa+bmI9OIKlrdRsETbgi
UvhpwTaNNbLS0MPOoAGxzZ+aXd8h4LJTgPXjQzCOB8UUt8QpTo6z0QoEJAMUGWf2kZ1x8zgHFFGS
1KRXY63b6WUofaNgdtuZdKmDR266j1Uu3kTMoewM8ysqxgfQl+RmJf06ZCmzNVBDIYF0P7BMfQKa
96C2Wk9YSOMimUi/IZ/hOALwJSx1ICmrU/xcgy7tQXaN05IWb8E/lau3sztCIJZLqnjvlAjXZb/A
NRxAy7ItaSmvLCyegrw5l+yztYHKDv+RIhNK5pM15m/QKDC4ZMadAqi3Nr/A3N2OZkLTJ7qfZjjF
NVq0FZVqUsa3xWju0lA8aQoqYsp6STb6Mcvu3AyJaqLxjc+HpGJ1lSnkoav6c9nqB9VpIBJ0sBby
l0ah0KS04lSypgsjiG1a87BU7weS/qoc9q3RfYwQzjdjuHeT4QpmLkY/BDYq2Cl0JNYuGcUHRPPH
YaYDqM+Nvkpih0SN2IRBHxlXGnkQTi7UpwqBAVf7qGaZlEupqzFBUgVx1W8FKTJ61YKTi8pNCGSm
iaDSLJeeYqgfFFFzEGnoNAoZHGmU3woT55t2QT/9FmTiWuhe5ifFYYTWXtXFi9OUV2P2tvGQP1Gt
+Fg5REJSSETqlshBL8n8wOatwhQBG9j3TyH8GPyIGhRP4QGztd2VfA8rGfCJKMV1mrOr24trnb7i
+D+KDHONnvEdkt5uUN2xnkVFeK94zQP+ZVSAwtorana2Te/iFslbUCWkstfRaoKaWwetzccZzlN8
7KvozakqJtbEFqaEgAZK/NbpLYy0cuLeZhFJbWOyzEzEE4jgiL9e6wMaHQ4MbZcyv+aOQWtFts2K
U0NAlSje0nwzkGDiyz0FkJXrNSAicGzZtw6ntci0eJXktHw9ckBY/L+RE2v5y27pa77/aOCz18cd
Qc6bDkAVvgp9VzpOuLEhTIZzoa01i28Z5+MzU4x7CDBEEMfKi17JeKAs+MDV87kaQYkGLdM0i2Cu
mKmahjsFqxqd9j754rQY/iYvoazS04aC+8g48AW+ebQap/jNjngrWMlQ4xxuzpoLPL4HE7CiVkon
d77DqpCuh5jjSXeKCNSehk8tPXc0YJh/mdyAqeYR9SONPmcn5zvPmW9rzOXhAANptosrMl1lZXqV
H+vuVw25VZjyclfzpoTyvsn9V5QsEGxvfs7d/FOTtRbXCAFPsbMLnHHf2Okj+oWvHsIIHyzAlUzy
u1q2fCMnO0fO+BGeJwHMOtHB48c8DKDhmPZXEJJnpHGHvCr82YwuqskBZF6ydewhJiElvFOCt2pE
IqZW2TXLvKeYayc0VHWVZtmVmoC7ckeX6bLyACD6rSTba5U4FUehejb0YM+Fh1ZjTtdqLW4BLjMJ
8lbdlNPGdAVhRAJdENHKgpudXdeHXjjUnfIB0hlz8i7KUJOG1Vr09jYB09QrNsKOhLEek+oAHm74
bM2VjybG9FHrzIyPBSdjip8EPR8RICEzMwm7t+KjyehiGfErTKgUllK9rQCw+CUlGJpMj84wvGom
USjp23J9Jn1wmfGGgjy4AXzb+8po9n5oG3hMeJTLhdCyG+KOfbGczT3ggTHMHyPsk9BsiOcBabuq
NONQju2TahbnQUvfiro4m7JpT2r0aE2kt1N541RaGRGMx4xIhp1c+rTDV8f28nVVkzeJEuWpdx7A
JUZrDfnnUXdue1Xj4kpuMpfuqwVjkKuSO4oGKKT0ikNFINaOtMobowo3Kq1Tv0JgtLLz8aJZVzNh
+MJ/xQSsJjOj70uXNK50UwPIAborAMC7xqPXIOQNI/Sxih6+Ic1YD2i6XdR+q7rIzoGOGg3wrO2z
KMB34BdFp290tSb8G/uK5zLI2bV4a1z3syyu5Qbnxiwvn6DRe+63r+QSgdVkgl55yBiXC80YZIJB
427MIjzjx3ueSv6VuZ5qSHveOcYxxMQVX34HOZQ99KRNfbwLEHPuCizUq5ndDCTjWgAuQN9TkRbi
XpyeV6AvgRGJ1Y0tL+PBMiCJ1Z8rcD8+Ijw0qqTPoBNhsB3cS2BGmZ816RV2erOixSB8V83PgZu9
haxQgbiyTqGjDF5Xty2imcWob8xJnvxxwGRfPUHOIeIeMS+seEBZtG83eplQRgDLrip8WAfpBKdO
zcCbRMqXwhzv+h6NoXI0bX2vBcE3tYzfCjd6C4Ekr2wWQCMQRHQDPae4Ngpmrg/AXOtVq02XeSqH
tUaNlgH+vhM8m0/2RU/s88gsK7Wzs6oxhKQhfxwH6Yo9flWU+FZwFbejcynG7JxnrbqSqwdVH1/7
0tx7cmiqa4Yr1TSfm7o7Dd49NnjozS4DTauIs5IxrhjlWU0+6waVAi4bUfK0R0EvDaqDKoaNcOyL
Cg1mBXHhatpEeGrpARWlixAofss8Do7t9F/rfOQmxG0m0bgsIA5uxwLaV8aKYJOJ+K2pvUtPgV+F
5N9F4R0O2L3KcMVaoLpVBJ8SJS3nVnLlwifsUbB3dWGBoWo3TRW/LOeHaHjvids6daR9qUdXDJHo
wuzkTV6cTN+uVRXcy4sVvQ4Fmfq5DJsTePOLHovb0qIOIf/a8OIndCaYra/yKLWeuHUYlc2epUpN
mlit3cXe5zzutlr0voPDls/VuBd5d0gn45KGTOm584dJr28KV9lX1BJX42d6HYlPI4ndV7L3C3DX
ScTuikizlzunmZp7L4selj1MB50RCYRUTvBgNjUMz+mrzg1uDb7nGgchTkqULoF4Xm63y984pXdv
IfhZznUEXLejLs4p+9eAIbdcPybH0OXeUHfKpQsYkLW+OAu1wDPDoc/lDQyjupoWV2zFzIU4Lkri
jitFoSxQnezI/hyh0lqx1r1WXX5VEn4rr645dQIjwedklDnejvKeL0alKxcvQa7c5FQa4ry804Pu
NcuemD0RSuWCPQ/q5JadyrK6skpuP6+eEWIOaN2YYNJ1lHgfynT+EOkq2iW+wfJVhLebhwpLSHJ0
Uqpo8swraeOvPM/8mpyyitOi5xSu5o9Q/z7HMwOFvH0sdwolzK+dRbXLkEBM0CPaV1VMV8yvB1Nr
PxaA1msJOyhCfoV5D4bO9wtisLjXyCuzyAGoRhtuMggsSTixWj4DJf69m/e3giU7dIWZxkU9G5uE
yUGGtBovIPdbvpd5jMasI7JO860i2yQqHksFTqGD+8dpb2Y77wh2QEbXzPQdY+NNq7InELgbkt+/
5dNMuKm9aTv7Yfa0jUbRom2wCnC11QUTybI6J174xvhw1pgWaZO+ob6wcS18CwzRYZBeQ0vcyrmi
7pLwaTWkOVjZhhLBMsPFVfc2a/3RQt3N9b9MjPDJv9lxxOerXnA6XDK1hTXqfZhabV5xWj+QBQYa
IBw3pY1DPfJMpttoq3Kj5x7A3CbiXol6k1ksQ99QJNdMSd4o9PtWWj20nEZWFr5RRvFpmt6qCbHB
Sn9Pj5vLNEH0Fc4eR05cGwJLVwkxXnhIuQZQPLorceq6Do+5/howtVuHuJn9uvkSpHO1drTsAN0T
p+X4MdO1DVkTr4PFnUt0vkm4vbN1vfnVnZsH0ZjbSB82PeqFJN3ofXOV99SCwz/zcYxaPUMXkho/
7pVVcAEA9q1kF8trQ161pMLrm7Dhr0fqOpwBwdjcO2KEnPAh4HSrM5LGY+8iL5fc626yLH6QN5d8
Nvb2yBRleec4yc/yrlfX4goI+lqk1p7ijal81J38mip3alruR6Xfja7yspzfXqAIP8RpmBX1doy6
PS3ScqN6ysYKuSHLI0iP8HaZjEKl/SImjGhc4HL/R5wmRdHvi8y6jqXmMSxP95ZBhbroos1U1p+t
gHMd+pW7OuEQ/qYYTBHpOy7XezwpEMId/CbY/lnKR1d5tOj4rKdKj2ivlA4aj+agCU/4MNTXdsZ6
UrT2rVbQHeV35f4Ym/QNjcqJoWmN7GtDnt3zEEVvpSquxLi5q3mYn4Kue1gq0/PA9W8PNgLp/lnu
oOUEkaPJGH7AJwN+V58m3x6rrz2a+HXnsg/GlstpmlJq84z5nkWfHe4LA0pB9mEPXdTzGnKvVM4q
1SufIk17MEPOrnGc0618bT1k0Svr7RRQhevnFaQwkY8bxQrFTsxgksisYa+6Kl4OkZNbkRHvNbrj
TWFE066P7AOZmDmYRvulznqXEEo+R6ngMmz4jNbQip2WerssvcV82/tdw90iG7NpozAWEKY7S3sV
xzLK03undYHNeBqLRvKtIID7hhztBcgR7qFDtJZ37TYtpt1EKXDllV68Jx5HZqCJ1zLFfIDAq/TB
sFJDHBmZ9A5dU+BVx6RTHyrcp04Ch8isq2gTtBTnPiWVTZRMS3ZaUnUt6k94OnqXwt23CtLYGC/H
yumfp6p6tmC/fsE6/SmmIhbk40e1ViPuTrp2aTxc4mlPzlWfPlSFEFuX+YHMACnIVsoilMeNwsHO
v3WdZdxl+I2JGWu+Gn/iekepMhbh3fIMYOEbdSATrXdKhVoajsjtX/crNNmQ+K0GD67WRgjpoExU
bfXXzkGguE6MRaVYy8qs6MW2LKy1aQdbVF87hBwld3rG9qON6bP2ECyan7qo2imDfme56n75NP+r
nuF/3ef7pX34P2sr7r4VsuPW/H/QMtR1Gjb/fcvwie7q688tw+X331uGpv6HQWsQpQoNQBSHsuP0
3jY0rD/oRMGJMujcebbqoe/43jY0nD8MzYP4g6JAByHi0nn53jY0eD9NtV3VcD1TNXWamf+LtqHO
WfTrCUYVz7ZsW34IzcPK6v52grEShOyVBbrfjPflXBkwnt2bThTptma4YfCdQO4MAwuMsrkzKxE+
0ep/qFPtzg4N+wlpikJ6G8t5rzc3Vlu7L4lmTlsMFfW20Ez3ZbJog1i0Q9D04k81Eke2tb70aeKe
ImVwXjysrEXVDJc0hfhij4CPuuJemYEEN3lk3KkxFTVKxdaLOZfdwU67BPcJD9Whi7ZVk8WYemGI
YpR5ITZ2At9mVuhybeNlytRviVWQICVfVDBFOwDO0b4o9nqEYXHBpO+Xmam9FHHc31tj8ZEoee0l
U83yZnJiidVn41ZqcYPkzdvpyRhvBmKBXmBDFhuisrVdOybqi2qVkDNixz3qAse6qteXPK2/WrM3
nUa4gC+eQm3BjKxHKEDzc9je4ojzTq4zv8bQn4khLe7Msh1eyk5v7mLp0P3+EAKLo8D0aLrI2dW2
HlPNnNtdS7sD1wAkKSOIXmz5uWazQwUnv7eHU2HV6jkpeqWa+uQx0gnQ3aeKauu5Bb7/YnmvCEGy
59orzcfEKncsofUXoWl+AOjkNvg/7J3ZcuPIlmV/pX4A1wAHHMNjkQRnUiOlULzAFBNmwDEPX18L
yrS+NyOyM7rf60UmhpRJigTcj5+z99pOHa86MegvaqrKo8LGwELN34n5PtmJprP8JsWfoRrjdWxT
HS3ePOzDxJ1eqkyHZBUJi4gM/m5sti9DDGC96MxmHwqSSUPapX0/BHiOhs9MaqNb5z0peiovMiTW
2a2M/ccj5PAJSb7krae4ltspLF7KpHE5Hi2qbig4L3bvmEf80Pm6WR6ykn7WQ21mLuKg7ECM+jIC
O99lddb4xpDnL8ifGFrAnqBVKjkQ5ISVpvOmkIRxOYChbhWAIz9m0KNCZztheb7NgYu5yhvIom7t
XYaW6GaatNomYZR//IabeQYiIPsef6r0lZ6PN8vLkx2Y8sLPbTncrMm0GMnk5ubjIUkDLVQDSIPF
yOBOSdndkirqDpzadToVeU/n2myPWY1g5OMhZOIbA1xt2y+dp1bP21sD+REvrpaSLjG3N2ENsA7T
9u3jEWHZeNga40z9czXiljmYiSauyt1tDH77VjeECLSJiHa1/OrWRXFr1IujN95TztEXr930VFCn
3LwaCy0Qr/s/HiXNu8E598KWh7k4vQGSMyAF5QUTER5SLjh4iQHHTQxCbnD04TYAOGcqOtMzcmLs
GSmXWuG6m7wuk5s9hsQrgNVdf/xU5KI5w1B7coiyRPoe3UKVmVQbyXVm7njrUuCCnvntjx95Y/tQ
T9a2y7x1OsbNI0Fi2nNSezeTSuX68QhnABL1TNdIYMxi7Kgec8SSTp/BreLIJHi2C8YhJJe0ftwN
wbNX8jHklobXsO2iBzpxROJA9DEt5m8QF+jZzKV6UDyvpkb3uRKp+2wZb5jU0nsxT9vEDexn24mf
lGuLa7Q8mhLuiKgesRIvD2GAMsXzuKpae9wEsZTPKqttyBskIip+NqZu9pxmSXINRf/UL48+/qmd
lE91FT8YM2JOKBy0nQInPQj4y89TnDl+zN+X6GRom4tmCov7Nk752x0WS3e2zRZTJRVWrj8FWdQ9
Dy0TniB3h7Pd1E9Ed1TXHl8OvMvluqidfGvEigFT3ceQP3oCZZPnuA0+wTjv1nGPJ6JMrNukf1Zy
qHbeSCZvx6HrlpKH6QbzM3gW61aEJ0677nOnrOoBlsvBoajXYi5nW8gbiTxjPe77YXTpMlbutlGJ
dow4mV44jzXrHi13NBvmzVJkDKrKy3/Ej2NRtI+jhixrANcc2FlyHPAXnD++RBAINskwJPhbZQ48
MS7wHPKd49JzVDLFIzlVpynF0/fxncE6/cd3HSKYg24ozgn8hosU7CDmmLl5lp4zmsUCcvXRTfv0
nJbxpYPtfyg6y7uIPkDDHQNN6oYIucCbjv9BK538QRQJ+OLRuTFzB5uTHZJ4Kh7yDDg+TDlrk+vK
YCbPl66S+hLAuFY6vefGCauHrmmGQ41nd1fpbnpLgulziOXzwACj3smWKJLJKV9TXQR+R5rgKWun
8dgThoeEoDAVtTkZKHL5MuDxOFmT5B8/HlfLn6b1807KgRkJswbazWX7qiBVYRMdxmtJm/aOscx3
TINeMqSvwLS9a5+RGpUZQ/cax3rBYt7mPqGj3Sv8uzHN6WlipNpxItoNIknu+jw79zVp8y0h2Wst
KKHJM8KbaLMt0a7DFF/m2o0vddopDH3l88c/JYnlrlCmw+gLerBt/+eL28NhKZQR+cTO1HshKm2b
OLZ+B18A2YQGkYzZ33tsA3T0PDM+aSzfj0UZfaf3Nb+Dmya3MKinXTh6pOImWB61ssGmBsnlAsPF
4+ynjOasj3cfgN2YjQCvylkLDC+G/9PNvlfa2BsWS0Y1IOIRqjnB5CWQV2B9PtiVuJmtGlhwG3Mr
dGYLjNXDfVCiiwYhuZmHkJRXYB6ulejvqKD0TQRK7oRx0z57IOMkkv91D57mlnaPKZ8lcyC7u5HG
g1rfIAuSedRzRDLXakqj4TNInJckxBapWdq3eevaMzmpzMQBkzavQx14rGQ2Uc6TTpOBN+MNOm7I
FKAlS4UQrXU8dNVaNU19Vw7WvO+Zu8al0TOn7vR7u2EjbbOpeh5xAUAFk8Or0RLIOn8losF9B63D
39Fwyu/z95mFAtScnO4wndmHODWrnTHF5RMRNEQ2q9j8yi3VpSHzYDDPc4RfFwwUyMDiS8Zcaxpg
+s2jH3OCXGdDd7Hnznfn8Ln2mhACaUFrIqG/VkeKnjoBDHhyi7UaVOzXdtJu6ECjQ5D0DKpA7OZu
nfSYyrUlU5l2FKbh8hTa8ZfMnEjZGpxsbfcx/WGvoX0YEPfGPGqXkyZR9LrjaxmOSaMirbalHMqy
T4IOCsLk7AF6X/IxfkRShEYo305K+8EpNljLPnu0yJLPmvBHGI+3ye5PNMdebbhwO6yM+N+d/G6q
Ld6l7K6x6q0Wd2dpP0CYLFdCjCRaOJxa+UVNAUwhueZCR6hHUr2YMQo+LcbDr0Mv9TumBENlWFtd
Qtd3EGZTDMHeATdbkHmSb6IpU3urTU+OwyxiqCMa8hJckoB2V8tpA1ZKPPTxgm8ep607WGo9QqU9
DKg2RCPeh4E6gAKkPnR5DgaI5CW/A6e5lq5AzJxG6VVfvnx8N3oJnbuEGRbhs7w9YCSuZlOTQatD
Km8CC1OZ25vIggjhcnI2vJAcuMSqqURg1ThL5CFLyBaSxVbTQtKybcTUFgTLArL3pkoSGiHD8MpO
YGyqTqcbm3B3RSXAbeZxyfmPL4WiPYs8OwkXRHzT/vnl42FIrO+KVTjcJDItj2Oeo+yBl1Ecw2A/
GbPlE1hTr0gHxCE+z0igp+hqcd7OZxxCTgj+tgQ20k+ZC8LiK1EcwVr1xaeZBgRtLLd+rNvrOGJE
rETX+QA25iPD7K7LB4wh8ozvT7tIwGrXCgjfitBSUECAkDasFYzONSM71/YDPEKns6bLGC0NYhuB
RagqWvzY0Le9o/P/ndlywUJY5JuQcTd0TIDoV7kqJxQBb++i1TJYiWKi9ozOHxPtggOpWJEaeFfO
4hy0qt0Pk5kd4X9Zwq4uoiGxYSjpjtqt1H1rrLH8tcF2jq2vUW6IlTZq+TGYrmA135VlOkdc4ZhF
gurRgeYi5Skw0skPq9FeCQ06fZqkbDZtcQiTLlgFTALdMaofUvb6wzgh6NG4UFf2hJIzJG7XVPX2
g7HgNAbkBkAJG8sCaUeOWr9Nag52OdzsVTlrCLKINzkMFpuW3rUHax60TeauKUDqE3kLGbr0Gpc8
S3E8wb5lXSfgTW+DF9kSKCHs9N7Fg8L/l+13Lh5pwqUXo5+ZW9dRw/bPjkDvbRvqpB4KSYKYFjnO
tjHLJfka+/ZUyXBjirADKVBeHBp2d1VDdLw0tAoNAjac2cnXziw2ptN3BPo4XzuzN04z9nq/jzWU
YrngoJXXt9bTyQcP2gX0vmh0u8A6sjclpzoYX2TTG1tzXnK1swn+q6NK31iKaZOqWhrPKQQN8NXh
my1TAlJriVIG1dbMyNTXHdGflAJRyFWTncx4ufuJOQYRXnFenINL3I/y1LnW+SMfTSSe2rRagBCh
IRFRlfXGaBEMEhVgrIslhauMpk9GHcb7SZUgDOJArkJbz31jatu9G/fXlBjcNYiRwU8UgIYZK+KY
wSOM3bA/UHDp+V2Kfe708SUY+4GBtN4T5s3ZN6JZArmAvxKaFGewAbe60KIjrnf7glNk3mmT+uLO
6Se3g62jlcukppsByrWhvNO96C3WgvjQFlyTIoKWWhgLoT3tr7En+v2/uYYaQFhspAh4SE2e7bY9
hovJsjIIV/K0yDgWBHptrVRe204wSy9MbLJ0LB2L00/KKI+pCVN5L3S3U91FBzL/rhwHigPMJnnB
gxmt2OzJh1FtuTHw2bZ5WjzmWvCcszH73hiOB1KYuLbD6iqnxobnI6I9yzzWZjE+axH400Qp557N
9WpW1nkcuu6Acqtcx7X7pa9ybKkBR5cIEPHQ5mu9GtNHWxu3pBLVR6dwLpSI8z0i8FMVa8hYPdPv
4JXQUpmOLlIsGEVM6QYdVyEib5TG1XruO5gZaXuFXSN2VmVOJ67SNquiKwPjawLtdV9NJeCVkDJy
FP3GyO2CgzZ3hIHgo+DGgcYD90yQM1JRFK2bwvoBtiJfueohNfDmS68sV3ZcbinfqwuIFaphET5x
jEqeZtQbdMfd+6gZOw4s9GzgIBf0MZRob/kw4cDl5LajZXwdh3ADq3N5Ccmh4my+Gg1YNn1UMvjp
6UjE8BDW4Epq3xpI13Iektg27sgpeBKusE+p7jKBRfNqEJu+xbAGhgg7l5E2NhNHsp+bVGACw0bH
wTdsNQrBMT0yezirSSikh3W5yLVRcSLc66FWlSWUzEKxV7hPwZTaBItSGWoDIZ4RjGxMcrl+Lt3g
aU6ZyGsTRzXefHRyRrFpUsCUclLRySAfAFSmund4V+4TCv5LXkWUJGa46DCjzRDVwxUvKYu4Sjaj
7Alhklu6xLMfN5aOPxNJkCvTs4g8cxs3IxriqA8vCaGJxuhUR5zYOyiraO3TAjumzI5d69XXUDfp
xVtuhxC9SKHj3XlLGqfTAbEoLdLKmQTeN90I1D0Ta92APRKENoL9UVwq036bIvHeZvT1Amze7JDD
D7c0Bt/s1XdXGzf9bFqnKpFrISf0KzS9lEXOI4hE0E7pttGz+thP/SuNb2PvGPKrkZAGXkSsbEX8
lo86GoEGiGKegKEE/35FY3bJkwF298TFLdCo2DnnaO1LHzGSGIwxfOiG8pF22L4ysCGPKkcwb2nv
dUyhWXNHgemDf9qT01C3ptqnE7bELNfsU14DnJIzkL+cgNGN1sRXScj0GE/uFVbin18e7RYNq13b
CDjRUj9isTUeGut+1Fly6MRUsP+S/NrqxIOTWpkccCDcF7C7EZ32q4QosbXdRDfkfAfBhMWo0bmq
T2hi31l2jPVUA+FFw1yXVvs+1ZugarOXyoR9Emuwg7xdXRjTRnX2rSiD78aSLDll29FgjCOd5pa3
s1p17oDCltQUC2SBSAP486HrbDt33tV+0grtU1v42mjHO1wDz0hTt7kZ609GF+OudZVYC735kZTi
pc95lQqPZMz+HdZeuK96l5NEV+5TEoJj5NUr3TGCdWWmzZZxaeTXRnLmOhq0gr6WJwsKVqfckeYO
VxBpZNfoPr0sPimbisn1uhvK+XbVD+FnLzCHPSZopvr63pTgZEpbfCYGEJ5kauSrSZBC3SYrTUDj
SXqEdeEM7Kql3Ky6zG/yvsHuCfKRKFsaGq3B2mmeFfBupFRkTyXRrSUvHD4nW5PGYu7HZtqu2Yj6
Tqm1TmIqUInsu2MXT5AJJp6DCRyvE7mjIyBPAFvl9IcjnozEfHjLQ6SbdBYvpXcwhPVgexAHkV/T
Eu0O3rx2RXybyb5Z2Uy/Vpxigs1g0YOy4eKtFDC8wMiLYzVZ9oqLzj3CMCILhrE1tjdvNXTeWc2F
/Zprj9UcvJhk3e8I0voUepO5ri0b3G8/r2dhhLtR0Fidyk1g9m9mlHydOX6tG/hJM3rkAQMyLeAE
ostWy4Gg0G5D+yW676FLQluJRg0wN45G/alyIbKG3rhFX/O5UfIx0QrjqBneU1VY3weNpT5fdP1W
4m2gHGq+63JIZZC/jw3xPbHpjJtAOiMH9gy43a1RT0e7duWhJByI5BYCh0ptN+gEg2pc9+s+RhIb
tCWJeiJayYyxLJndruWwSLgSLSoFW86sc5XGmdim4dz6kQo/D1P1rWuhbsCUtVZ1y4iwat+sjgQD
3PVgpGNuujIOkXmz/kKM7VZTXQGfUNSmsObZ+KHUz2bwpNvFA+NVBS2MFhK2cmR2+9roceMUeBgd
o3wtIq/HDzF/TYPxqnc0v9PKmIjo67ZtXhd7GxPgmq4lB4V4bXgB5/gIkUKO+FyRezc76tjg/Tuw
GOmcpl3FfUQKgF2zy3jaumaMYZjufLARPyF0RMxA6cj8WIp09p2ewJCgnqHxTYj/6vx1lxAyN9np
Cc8Ivl6nMC91Hx30uMJWWrCi1l6FwLlxXkeAwqBCPazJbfek56I/AFS0r3QRkJ6JvvZtbcg2YxY8
pHBSoogZp4hXUcMCnOdFSJfW6CiFyGcKwY1XvXxEfFavUrARaJkprxMt3UdmWz7ZMX5Oo84FsnHz
HGTYfmatD/1AZHfIxd6HxDP3y0mqq4pTnKnkgUH697aSzjHona913KJ3zYLRD91qQjmzHSU0vUlO
M6IOBawEu+Sq7aN5M8WAmxp+s0Fvv2mLwuWZHrPCjkhoT7mtVTlvxIzVJGwVYfRU1qSd75SbsncJ
hdTaa94tp34ZBT9vtU6smYkLKOmI0UuZbPRpAg1Mg3Dn5dbelc47slax6j0lT4NZv0YBfqKSyYFD
85xA0P4Bz5IL7KI89Da6rkpq9IrumsKtqY/G6FpMDmQDPsdJhTun0L+5aetRSRWgvMFzaxzMmfI3
/c4BVJylAYNqEO+r1FqUnHxo/pi3BL5WKNySuLzErMiApR4jz/teTilrhEC+HU7TmWDD5iX+ljQT
t1ih5Rvb7pibuwPv6NyqtUDGs7emtHqKAZECoV+n4VS+TdC61kXdyovL3jhHNACZ05d0DyTkHJHS
ZkbVFlddviNPBafsjKMmRzKppa5HE3O511oYH4osDzI1NXc8YoMgCAF+zDbNn5cow8ncj/XgbZPA
VDs0KYuakz2hnbyTNxTzqqsDc8XJEZyrBiWv7IA3DAy2uyc11E/0m3XmVml09Fz70CR4tPJAv3Qp
jYZkGO9dcW+YHLKrEBi66zYM+LscO+2sxaznXY6chSbOhExiT2fhOyZvtWXT2Y5zOV9tYNwTSSGL
oDbb6Z5L08UqiIGS+0kXfuQ6gG/DsCaGhyTVvuWA1aZjebLn9KsVO9PapTGEOgzzTdjD4s66R+rF
+hBbzee60BFfa9oN7pa4DsJ7q1oyYxLsvH5omeSbdrhS9OGpKAd7Bxhj28adROnvmk9ZZuH+oL0z
F9PrNJIRNyN2QZyrfx8M7OWLa6HjEoFcgy3E9CWpRTh48v4KYt0nAbmibc+gtQSylriEVeI/3TZW
EK6slri3JuGuLQiLeU8YS66kDsWdFi7dS6v+VHZI0IrGg0veRmQg5wzFgmnlVYFiYOYgMQ8JO2vn
HqIbzGbkB/uAcQ+Sl43ZZW/hMi+rCMR2qm66FDpq4wC3xTp153eNDC2MfZDDaAxxNOyhvXTm1hnC
i2Hh44tdzEi9eKQnMG0gCxnwmQhaj6cjdebomzjoMKxM3/osp8kRDeeWos41h0slJ2cj0jrxgyZ+
DK3UhFZUPcrGKXxcHdNKJe1rVBrwiVAAGzGClahkVB1V/D2No86tiTmMngzk/QkgJ/hz2Yv2kqZ5
Q+Bxhh2kZJBMtAGTJf2epNT1pH0rlPVW1uQ3mYL+hF2cFGsTic5hzY1dWnCw5WfDSX4gsCLflYQw
wjqBxabtGVxktx6TuXrELd9goKG11xmEtbbhW5rEFK99RhNdIHgZ0Faabbp2moGGU38zsrRbYegh
2scqyT1PY3xZHEFAj0ChZ3tHDVq03FHDUIElJ9GukOW56OFiuTEwvSgGBwzyvWnK8KCrLCGzywFX
Py38Ao80AqkMciigPcTwpDU4BmQ/GavY00hdKRY7cSJ9gIO4Z6Z510sCpVNkoBkNWJe6I7PfapPG
NqD+jWpC75xMvCDWNGrbEZuJS/5e6NknMozIYwoiAlwIEDIjCI42zBgfXwGZW53+I9MoZaEahzuS
U1gkw5W04gMqmGol+eTnusHFokxzhViG/HmDAQS8JZgE7sYTBA3GsgazR7KWn4f6yjb7ehP11S6x
GnrxTXGfsippkiHjIhwNrQtmpfxIlPyqrYngY3Ny9pWAA+vRQu0Ueyak2aOvYyBk49GRzNb6I8M6
yBdZ8gYlGGF2QanBKQLbA+GXhJcEoHJJX90VTNsxYVocWIxqZfXOlxH5rDWUzEPnqKL7isYtSj3B
KJ0NNwflm5Kg5VX2Q9bH16EqH4fKGnY2oSF4CMKNwRpLLRbcg53fpCUqP6WRIs2Q8Fo1SLGV1x1c
GN5+BnhiI8JrlEUERanQXnuzWBShEeObKXuulRDPTZDuLKMkcVCqzx4EQ68gGJgzIX1zo0WzVdK3
Emi6x/AOieaM95YPUjohpD7T26cdV0bK1bAbTe3Qd6GzdypNX8f2/JyTQ+PTz74bdfJELV6a02FA
RTd162aSAEpH5evaAVAaDIeyTWDoR4XY0q+PYJmqi2q1T5Fih80hoxZxSisfKfC6xOCG9WG+IeFL
tpqrYcbJy01UyfeOQpCoM+9ZpqSQVXN76vXC3k5ajU/LgqbhkA2ak1tmRAGcRAlgiTvf7KlgWq86
e9p4F9IfbCJnfoTftsYOkkK5wZfg9s3SML/SxXperJFNMGSv00RdZ1ShfmBidKmWdAN7krtpGgBV
O+nMsU2iQjXrrVfVn3v8OtwlHlmKQ3NJspIce5G/6AGw5ajEAVwTWaDPHHYxRqYYbZNngEaIBLWo
vYMrSxcGK4BGhsac33evReFd4taU+7EjSiILPT8Kx0fPK5rjRF5jmCAOrWU0PhKEvGxxuX20GFvb
4jhmHXjZKeRMYL+aLaZLTfQkG5qxSQFSrK1cbMN5Cv1c4l6UidZtKiemlRS5h0iQKuyFtGq0agml
HLdjR4c0dpNPiWU+DyhROPyMI7nnEynJyiNlW0b3QlPBfcd+SzfJLOfgCxAlh25Poe0IIUF9Hi04
vkEyV1XuOrMMfatl6uTaBUGm5fQ50ehYhV/ydLIvQ6WT9T5AibKRgZvAW8/E9VEm6ElFJRGhQRKm
sW9Jx4S6q70RodoAmDXX+mxbG2ETAdjRfCNIWZ6Z6e+FNwDUopJb4aVaYia1wxTLadtWE6YoT//q
uM1LKDnSayR2rKk7d3EhaCIx66Ukmt8YOITH0ch+pEln0nNWUGWwZgU6ug8gha9dRSQtjblnC7g7
rbzmU9ilT8oJj840nCdJU9MhVYPtIVgJt+UOseV3RGE/TA6SQyCOxhhcDBrb5zbpbpDJyz2uNp8I
WPPs1J15xgquHW0r34WImOH1l7faWBpJ+VNmhM+zVXR+i8FChwP8RK7Xa2TpjH+sYj7UfWLsJmJS
Yqa0u2QZFPWJFy2DNFbwWPM+ETOIaF7b057Wf3STRVhg1W30jG+irtrQx3wpG+wyNfAEw3zMvZDT
pw+2OFl5ZmGtUsEbJ2u5YaE4DQH5C1xaDAW9fFtV6VFJ9z0o+FyGlCzrci5wl3rvjqSVQjP+AVWm
ZVjfNNP7jM40o8lIFppDTW6a+ypwfzRFy+wrnd5dp3jK0/ZCW3Vb5tUXa7QZOBqDtRtvXlBuTaLs
fQGVda3qakcKFxj7gMNn4/4Y2ea2sxtegYZu1FwfAhstKaUx0Zb0mt0kJXds4kjar5V6tILmEJR2
/hZ6w5ZNiyK/t3f94ozOCvGmHB2pbF+GMO/F51zM7q4jZoQoDGZEnv5QJ4PJ2TLON1pE87lLEmNd
2UVxGIZia4p4wiQwP8ssPRFKjCw/tGeoENG9ihh5lotGrorSp3wkxK+tivg5Ud6nWLfvaDz3j2Qw
ltvZcklxapyLzSyG2TCXlNNdWVamdd9iWQmT0L2XLkkVdpHuPGJej8TeyXNkPVk5li8HTS+N1vDU
T1VwGvJSsAINlNiR/nVIk5GxqnWEz7GFx7aYVTW5g+vrFxbtX52OzenjS1qM9h/fkU9uEziIwc6O
95HVkTDAVWb0UDDB3B+goFpPlGqLB/CgRVV78Z4QUeV3hkysC0cKmurDU+OFOWfpub7+r5T1/4V+
IxY2yf9dynor4vb7t//67/r9y3/5eVy/t9+bvypb+c//hOHY/zIBmriOA1FHICJFWfonEMf4lzQx
szmmhXIZKA4/+TcQRwdQY2GiE1yOlg3H5k9lqxD/QuZsciQBnf//DcQxf4GXIALTKfvorkjXZZX/
q3C6FhLFOPpybIod+7lDbmVkE+bY5SUbk2tuamN8zwUB0lE0f/bUG8jOeNeBjz3ELcmnjBx19syX
TOIJjI38nXymcds6LqVc59xVthBEjTTeEfSPQytT1gehyxcPGcdeZDqm27KbmLyRZ99DR/AZVbgX
MxikX6el/x+f0d9QbX6B//AXSnS80jJNS+juT1Sbrm5sa8gNypsKesbUhbTiZY/4vpaMKyH1dYBC
StU9OF4V/4bUa/zyRktkjZYFAslCxgwq5qc3utJU4xCjRp297pOpehs9EiqkDLd2nWtbw8V0E1TM
zxteIr6/gF077jvfC8XGacrVP78VfwMZ8nQbGC9X2XKR6T/BzByYAekw9WozgM7dI1u4SpXgoqoa
vHJQ/jK3JeCXzveKuRFKSjZ+D+/9sOjrf/NS/ka7z3DJdnTdtbgIlhvkP2FDNtpr5SRaCdQhod1i
VZekMlt8E/LBxPezp9Jyl8V0Nfb5a4oVdIUntIFvHtIU6tseK1D1kCFh/N0L+yv61kFXzi0oJYHt
FlJyPrW/vrAceoAsCWneSBPujR3Lfm/YaXBvZPNd1RuPGmAI3TJPCifw2ZTpo1aF1m+um7+7ZvGS
CU8KrptfPqeqFDahNi7XbM50sM1Plc1xT4v73VDHX2bGsgeGfXLTiCI9/PMH8+tTkz2jm6bUgUBZ
+s/k3z5I00FK2WyyxnDWNoO5lcprDn2RRWmZpkBNLWejm91N2EH+mwt0eW//aujgDGXajB1dhP2m
89O6VBLINdG/6Ta1NWnMk80vg93oBy/Umc/mZffHPoff4u/BYLDNfn46m5uTuklKg3iMn5aGIBSu
KvSoo4hmEBUOJZBKqb52Qn+h9D8HIZ6bf353DXaEX57ScXlSxriOCZrzr1dX1A+Mwsa+2xgmkK9Z
cGiqIy9dEYx1FzTYKUMzfextM/WHUNBuouRiHr7LNQ21lUrXQvP639Bbxd+868sS6eounzgv6qdF
KgMtqWYu541Heb1rO605DRWE/yFPLLgfibtP1LhLZcjtUKUPnC/MQ0r1b5hA5/OppM7l3rxXQ6LW
uDmAR2WafhonC/W1xpGySSx9mym33vePSSZnyCIQGHy7a7qN5Nf/+S22fllZFig6q9ziGmFI6v10
EXXTZCCUyTiezQ2y2LCY6bzklIAwKVcl+pXP4/LdXLU+zNr59KWWgI1GbAs556SnkchhWi7COZLt
idc1c59NYeantDjW4ScxVsbOm6PHKu1pL0EjC6uIuWUpnrVJ70AqxIoIIFpZsRdymqbUjgw7BL4V
oVdEfrOOIHpvo4Ksg0naQJsVZzbppDlzVi+5MSD6Bu4ex2xZfkLQdc2z2frNO4RB5q/XIIw5He+J
bXpCYr/56bLnzBbPeRq2mxku9FaNzuR//DVOQHPbsND+kWWZr120Gb+51Mxf7jie2kQLJbHnLKzg
ny41K2tD1r0aXqZM6NRN0Xc563dQ1ojGDLTLUPSR37qhvUvndkQxq4ELT1ssLY3trkMnJB5B4ivm
3EzrWdmWX9rOfJKRgpg8j/M1jLi1hMjrTZm7+9yu8MBQ1LULwncyhpstkYeS3IqEQNN6v8C3A2sm
tQ5xlh+GjimSctn5cFJD72RQsKG9bfn/fIH+ugvb1HYLE3FZZlncl8/nPzh7Nnt0bLtTS5Vl9peE
KAEHsnFsVWQCNgH4OM/GSyt7vAZuB8An7uINyQdqy4adbn7zYn79REz2YA8qgY3FiSrsry+mcR2k
5QSebJLRaHYAgh6DrKjumRc1r4RdhHvS9OTa7dA6qlL7HgiVHmQUfu4FzviYk3U2ZBrEFriAvdO7
v9mNf1maYMlDXbU8ygSuV7m8+v94qybHimn7Ij4mk/GA3IIl0+AiTRGm0bIkbPif3w33l3qN52Mv
sJd6zVxokX99PvSspI8GrEuMlO846R+8cXYewk7rHgqd4OWIFFGGtDFOAZfcg7ygidAT9bgZDMIq
TNqLMurSfe86L7HebvJ8jleTaVQXZ1O2pPxFmqBTVQSHqOzqC5Ixc0cN+gnQGAi1MMEkNtjIQQOp
HacZWYR0h2VVDi8DpINCRd1VWoYfcQk9DDHCqcBKX8zSOtcWQ5e8HYO7QdiPbZ2Nh96o7cMwRwWz
9JK24IjAXDZeBR3Dtljb43Nrl/Fb0WzZGJgTGnl4GE1PrVCeVTtrQpDpAISqYpHsm1lXbw6SFi8K
p3tjHM5xr4onS6/9sY3KnQlI02+Ngi64uDmwj+E0iu4J6jrqu0Tvn2yLZnBRB90ZlRWiEyvE9W1K
hHde/cBRxW/DSJ1mx6RF6Ma/g/gujsSfVjzy9EBB86EabLo/r3g5h/55iFqaNwSnbm2UpcDGReKn
GsKstBDhVnfpO3mq2WWGJJo1EPa666tNM2sCJZXB2EM4DELiCKMybaltkJbFfSut6KuJc6WoFlhc
1N8PY+/t/vmaXAipv7x4lon/Ye7MlttGui39Qo0OIJGYbjmPIqnJlm8QtiVjnoHE8PT9gdXnlEv1
n6rou75hyDJJgSCQw95rfUvakjUZi5T5w/12D0gXvHVkRP1qDKnWYshjQRY/tq3UTwaV5YUG53rv
Ws07lekIaLpjvDTZD7PE60HoCWp4xBLrrq3maly1DsrS2KcZZW/8HtZ6HEnBwq2f7eLwHaqddoKz
qGE8AShlTGm9Fi6wQSxmzb+MguI/3GrSthywyqy+mBI+fawUPJfN+r1fBVV8MSqXJGaMBwmK8AGG
0uAaMznE3LttVL8EIS0XJ/kgVk+/4L3Zo+3VuZrJztKkPS21nm427ES38ip0nN43rxPpF2SNP/C5
58t//kJmIurfvhJG79kXyhzGElnMe4jfvpIMgLmrfGajVAFuoluPjN2NdRqvVbqi+GS9DgNdC9vF
OABgSF9ayBmXeSijNXmvdoMLgt3qwtaah8mwhiW9zze8nfXOcOMHt9VtUlsIsAU3BaSqgiGZd/4T
pPSajZL2IyZ5ZCV9qmmoJC95wdTYD8B+2vEazLe2F+P2AEPAtwhcKRo/Ahubk0ZMuvDWskp+gdkh
JVX5X5RZvUrk8gvX8j9k6v2YqJkuqfy/RygKN35Phg80yF9uD8FUheBSCEn5iEWBME2PV7DLyKPz
F+DCi6VUtP8Js7+ZU3MJq0GtizxBNuLtUc5bLpJ8TbruzlL5FzdLwe3ZbrLT/fE58xrv7HT6MdH8
ZQzBcN3Fo8tpzBFF0DQapd6vQpIceml0tM0iyBNVgk/GslZFz1ns07PfhM/ppEhN7+JTg2RoZZet
sc6Isx1sSweJiu4lfaOjnD90wXNVVWhJkfa2rXZR3mQtpEAjbtcMPW3iU9MeqokqNYyGqTGhkLjF
2+SLat2OtaCfh0w7ybgrvAEYa5rs0AwtsazRVm8OeUGokYCluJDmuBFmRcib4XOotfVOLZ8vm3AU
x5DZipgUa2FVGMj6gNljBqxxI7aw6Q348nqzzYmu26UgHxNllgclut1kEVPko8yxKGrv7M7Y1rJj
GJUhrlHLXkcVHpYm9giHNGCopc/MIJIoeSfdTlqyb6AnLPMSaE5vom/Nikfe5wH6rrdoGq46I3lz
dpGVv2exS41XBzKcyuTgKYKiRd5DAe8lLgLtVxZNK6sJYFdl5iKhcIVA0F0VFstG3S+DtcxUhiOt
R+QcQYtqabWXojqZQQajdSRXC4mQTx4HvdxsM/g0oOe27HqwQOEErN5QjG5TGtbQ7ZD81KRx14+e
OdjrRKhf2jg89ZU6SrpFK8K+H92wUuiEepqF9vQ9q2OiMNLklSTqWybFuA79ukMgMO0RzNxqXZO0
uyNv1QsscN7so+MLlVietp2v0FJ5lNzdEkZfBB92KoodfRczKKJjQSYE3S9rXHuxvTNHyIGko6NP
aYqtDGOXKjT2qsQuYUPobGJzZ87MDaF3Mjw1LbnmpcK6HObrorJ4bYHILgXsskhj8ZQEdYxKmnbm
/Cb5WIW7OsaN6ZXgg7xE45Y3tG1DagC0w9Z5qOcHMxBPo9K/OoFvrJ1edBcyeHNsLBXgFfKfjR9p
ky91ZUPrQOvTkRa6yEbGXNkReDckO3qzkPKKiRUMYkRG3uiQwtKC0JuvYweCD0LXpQEDlv5FAaiW
ZLeFnkN1H7yzG7IwVQ6mSfNXESVf6H0xTXrrsggwzUC1WrBSqtGrMTuJW45lsqbzCzKi283ZuQvT
EPWqBgCLPb780k253HAFTQvbr34iVk3ZA3DnAVTy7HIfhcSA23MimIkgLA85f15nwB6OAHE6nrbR
59xmuHCrlp4QtFe8NHNzICLMtZnMBYjdA/6dADIyrT22ad8Hy3vpSw2NSmmV3IK5WAYgTHZCdc+b
IoxRjUI1wZSXmRu3a0+V3b5quXh3suaZ9iDIushdV0VVLexujnsUNO01msbwN8xhObiHUavmK/kB
VHCwTCzQUhHaNldqwU5V7bJ1NMS1HntsAl8gAU4hd8zEZtqfpkU99zbQeamAm6k64kSPN2mtXjUy
DNepxlKUxK9saXYdQpYsRh0OLMToxGrEIrjoGalVYLy20l70pNIiOUVWjXo9WqWjc+nL4g2RyhoS
KE5t68j2CDlQCfqrQBfUqZTdsZUTh11qS1F6t7i3HuKBdCXfhIbH4S1NSd89ZIqoGmIl4+CtcRXr
krnnJfCIh9bwLdJh+SbeuLKjAYqmnjww6OVb0UxP2eR/q0kOWNkNigW//Vk7iFvwjtKmR8uUojKp
iD9eaq3OrZo9TzHYgDzho6b+dCzs8pdlag1ZT1+CyQoX5mggJovsHEQmSQWKGNo2HODOpk600CeX
dKltHcFVhRLnrJOkRUIwzVnm8Yfo/PfSbtqNqm8mYaszULqhDsvxQlQE3rp0eofA0QFEruV1J6S7
ZA1n3MHOdLVb57Xx05bJVtrrusYvVM2uYa9OFHp0jXOati/EryEsG76lfojaJP8WZNQFCqum0x+0
iLwabLoBzBl6/q7FeOOctdo4WlWB+2jyexbYxUPcAlbSE3MVT8Nj19tqgUVdrhJUTKqxh61Zc19b
yWuR3eDV/gCmfnZp4SOq76FLjfmSiLAkwqWrkdU6DNmvrovMDZgNUtnADpslmnrdLaZ15RA8necP
MDZexypiWPxi15zdpH0ahgjca5bHPHxtqBVw/SMcQBN+8hCagiRO4bH77kYK0hkD48ON5wgps3t2
JuzBpbiWI/WtLpkd7+j5atrwC81NL3HLG+NSAsVAGp+eHJJ22EHMWxmANRpQsSV5vpk24Z7Jhb7M
Tf6O6X2k7OsHB5VjRutaiYIJ1GXIsepqIchkXw4DUEYdTaznV4ydUDbZQBFLZCanLIfADKt0EWUx
wlwLMFhtvQrP/zo61mWo9Nf5GYkYGuR0BJOEnv5GvirL6oPiIzgDmZbaZDW8tNgW/dgtjdZW91Qp
cKLWOpjno7p/QrH8kyxLvOBdfAkU85/x5DSDYNY0MIQU8RvSK48MUngD9ZjvExk9oUx8HTDNAKZq
VkgBf9LK7heR1X3xD16n7RNL/hgiBBAo0cdFkxhbu+tPg+WS+JkQGOJm/rmUv7hIvnmeXi/CWLQg
B/vNKKWG/ApyFnGkiHma3dj4xGt0w0226NW4+QISfIHXh96KKfGng0JNQ+zF9MG84zUvTt6wZ81E
fe71wYOmbD8IM3aP94fWdV8aJEfb+79ALYYMEgGVmxLDnx2SsdgEBjqzBKchFOUD9Z/pwOA821KD
Ckge/YrFaKfGqZ2aZ0rj2imP8BQGI9XRdl4K4s2BkGFtA5hvvZXvRGdZ+8EW/tKRMQOfYz8j9+qW
nYuQOiZbZLSHS7WAQdSfwDqwzAm+shr6hREq2ttZlRHQ02kYQwRBoNwqqzEYIf3i71851ZCufZbg
Z78FleSG3KfsY9ex6fiYGk3wzBC+2Ev6q0yx+AlzK6MhDThDY6SiSZ4dcMjNaTH1JhNwup3wEmjR
d490oWOtmUC2KuejDWr3iO5j1liV1i6GarCYWACuk2FZDhpaitgWq1wQCTi5qQPTy4GzlaqT+zog
vTnbWfTUWKP9VE1DjFMdNwqz6TcrI27KaXcyNsyrGebywTdIHq3KaOlkZbipM4wPPbfUZGck3Nr5
mRDU/OzVbL4ru7c3ym0fYqPot4Xs11Hs4paDUAfPsTwlfbeXCX8toT9KxiM+r6JF29qlGXHWs9WQ
LUOwK3q0fbZN55plVKL1FFSd2L7mZnWRIRd3rbR6Q9IuLrbOAFYW3NDYf+DQcU4dTudnDAOYvpxx
A3483eK31099E7GiDvi9rhPOlBfozUgDaI8iiG9sI9plnaXNrc38Ex2VZ1ARwyLv2v55BuWnAWhZ
OwVhhTMyL6T7Q9atQby5vgW25wLJs9BqWoyTOJ+AOIb+gzfucqjDYAtcd40/14BfTeRx5hdHo5py
/ISpvRRR2J4EwHwlDt2Idm0A2LIz2UUtG4ak7cAAbwW5v1R5/c1AJoluMXsRBRudRPVvgWEePTuq
FmUZv8UGUa2NjYkjAc9PkmroL8cUEVQMqjnpUrEKrYgc2WbaIwDCbNvFTH19edQC9eY36dGNmYra
hNlPR66U40xcpHr1K7HEoinxdmjczGv4yiNL2H4fdgbdJH0MXnX2CYnRr0x9nw2ascN4NcIWGR+E
D7Zm0vR0780Xc1tQNg2yxr0pKpTLBsY0OqPEutEA65hD/O+N7buXhhgLBHJ2tw+EYBsnLAeT1INW
dGpHhRXMwFi2RKl4LQodcI59xY7fD4NDFRop3S5mEKPSxpWDuJqc6ck8cMnjcraNfWPKBJF00uAK
BFBA8ah7t+BiCAPxKSIJlhihYmRknHqMWRFv7HAwKNwH1rEPkE46NqLCwIzCq12a0Robrv3oIBZb
9gkissHs86Otl+VK6xz0/HW9Vb5prPucPBJCFWaNNpQ2r4yM5wqETOlkOXXsplwXWdI/5hmKa9b9
h7Iq8L4TPf/NZOuBx/V76gU3RLLIau2020Vl0r5B3liAhlZfiuLSFFl7yLraYb1ktM/sPdfZ5EJl
sYILmTHeUrdt7VSh0OQmZDmkPHEeVXHJOlWeqG1J2NJHVWWYieDG3KZidNZp6ywqJvAXBJLzcJmc
NLumTjvoxbKerHNVWeaqKfEFoN3Gl8Tf2nReY+7GZKM17xQt6pMcooPeKHvfNnaxjCtiGu0Z8DEq
V2JQsfobAYVntyNBqlKoeAmOF+dJY6K10BSe6A6ZKJGRFAuUTtdpap7InCy2kZ+zkY3iIy0OB49r
rSEq4NuUebIz6uSR8xfesOr7K0dM3SYVkzx3g/4eO7RdRuImyWzwohc02RHK3+57CQSJcog+YjO2
dm07+k+ZGn6yZC6REhO00eNa8dauHuxnfd1qFDI5xyBhziprMBCrBGhQqqyDNGuUmYVdrausglbu
NpvO0thVREn208r9cxUM2RYDrLPNA8A4QcgQ0BTMxUKPWVngyVh7XVJvZg/ApffRc7dls3cszbuO
dngaw5aVQp2bL1oYY+cNiRWBWLPo1eh+tyOW3m6eXRuSDuaqQ7yZ3wtgpRutxGDIS4rEiAWNna0r
/DwPvVk8CITzB8Lk8XxESbxPqvpQebJbd2VKuzCct8fWkEI8zWxqro65dZlN133Sdus+6h9byXan
MTXtNAbZTxQpeLBjdRlXfi/guISyPbDJ/VEUlHm6O/fAJg/Q4pQzyPRkvfmjAFkM4RFfQ5LuRrQV
SdeFy2R0zZ0XldUmF7g7wS9hIdZSg/HR9XCqiGFn58ZjUbnOSxJhgQAQzl5iLC9pZdkHtGHEeprf
C+jym2JM6ZIp1yJLD2SuobO+qpWx0/B47cpc1ldWW/qSbQ8mnKCulzLXEXSwTDklgRiWAp8lrw9Z
irQ52hSpWkZSBPlaYd0wZsHMyCaCh8BD7UKFdcTtTJAVsrT2LSPgsdJgjoINtFY6M8zWdowf7Mtr
vunQ3rjtAHWwo5UkEVjWib/MsqZeRWn33AgHwVygrK8jNUQoldMLpq726Bhte8SXNO5LSw0z0Ymp
2OROpXq9qwoukaYzg0sQUiCMWKdvMJMgkynM9K2tpvdaETxjaIxLAu7WdUSlBpEbN1kfx89etEdH
qD/iM2h3qVVjyLQ6RSGi69ee43pXT7SPfp0yfQ0qWqOhDZdlAX/KGyq5VawAEyu+TsO3oRUvIhnU
KjTKH7HTJWdnwkrEPtrXpupEa3ADCz5+QMNJckekUf/OYgwYg46nasyqixMgEzW7Wafn98PG6LVt
TvH9VJl6crr/VMjx1tooPQJ/ys42NnOgJwjbMhcy7WR506avqdPHThAdleOTIcg90FqIhPMvlZss
PYA2YD2sfD81lYn2M55NOVQ8LR0sg0muXD5SqMctxWfkImcmj/ZdhILaK/pNMXyhGn6qu7G/TARM
UD4QNcDLdN7NexreYEbzCDLMsUa4fioyEymtZVBzM8a1BX+QTWJC7rYRoOeVmX4U5JsSHunCvbPC
H2XQJ6eIWoapEWqA6TN5U3McqZ3b70k6bgWrkynOw71yfRbYtYt1WGPn6LbPBcvuIYbualeYXcXo
NoBmMDu4STTjvDXjakb2bXRdAmWNuOEShvvje4diNsCgKobgY3sXMKHlAtt8sbfGmHKIkAOl9A7X
I0pWdPaMTaVT1Y96EC/UGIbPUt3T+65248W3scEC09dx/KKhObAn892VbrOmPYQUvsED7U4hW036
FasIC9IG8V31CmCpiIP+oPTQ3eKyeZTMec8hMocOA8vai9ii6ImB81z3lmkpnDkL2XrqenPX4+w+
OW5qL7R8NK8qogGqtB4PQ0yuUw/t1GBs2TiSjyhGjz3bxOrKGz3zMVcvg9aGp7hrIaa1xYtWlSyh
jKnf2wZ6Un63IcwJ1VVW3ejkvLOpJu+hJjC3tuRsAPqSm/aJ8NqB6lsfbHD70uJTenDME4NQHNaI
LTrgZREN3bYizHDrNadcb83nQreoIjS5f0hJL4b95IRHNbXRMWOzyMUTosFt5JeaXaDytVcnBUqS
9S20v0pOFwnkw69BTjTOiMpgUFffk+3G7vARyl6lRzXI9DiE1UWPvPxQdJL8MAjVO+wTj0libsPU
gS2dkl5L9AZIEJPUJmNu1o6KEFe/jf0VpRp7U+p4MJB5tXsVha9eTopIyo6WqyMCPDV22mUclIac
uTNvrGxfJZw5AcEbHpTf4MtEoh5MSMorimdUM8k6aYS2ryc0OVqjAGBqq7aF0DN8b8dM2+pua+1l
NWSsOmx7NWDCW6islwfM/sQuGdp39M7JSlNWf9VUT5yZm8THIm2uOBi4KgdcujThD+xSg8sk+p9h
2qVHVo8jfuIgvwnqTKq6RpH91Y78nsqNpIafIzq3PH+fh/qb6lkjpBLXtiP5Lk3SAXdlQYs71LL2
UuVUqmRBmkXHooFKb4ZAJYBYgNELve6Mi51fVWVZuMVgKMkSSm+zunQlJ4KcdLwS86Y3jAsaIJoe
rQuUoHxHNHqx/A7O1B0E8b9BuKfeFSMcNg1MTgG5g5RHMCJczeK9b3PmqVh0W4CaF802SVutw+8N
u7tta7mz6B83qoK5R0wSSRBup9fX1rW/F1A4d66XdluLReNa1clrP08U2kRhmRWo/xBaT75z7tzQ
OyiLPnZoT+f7w1z/2cSlVR1yV96CSvf2Q9XHe6819wO1P8yV0i0P9wfgkBV+ht5YFLpUW1oU16Yb
1S+dtQitk+hnWyM375y8f7INQB11YHtHwGreEQ1fxZLNUU8+vW66G0n00+I0EBHa/8qH4Fp7SfGm
1/RXc2m01773U2oP8bQPwRY/DLlurhxbOq9Frv2Yxoi/SS+HoADqPdRXOzohL9ZEpg0Se/08CR0w
ho/82mzb9uZPuL1KSjHfojE+3o+4scMtmzb5XfRuuJRD3z2qJMJ4mXXxkaA4aC8R8n2Bne9ZAllY
5FI27zXNu/vLTdN/YU8RfnVN3LUsutUlQzeww0Hg7iJunsv9P+5PCcLwtZvPUjNRCAZR+U6VG2hI
VU/PgIXk2pWlZMPNHzZdhbWP2/3xflj3A7TCeHs/S2ODNVwU/TcnM9pl78r2dv+IWdRUh/vHDos+
X0+A616CKE4oizfyo07W9yOez5s3n8BRdubKqtLhAUXUuE/jDN+nXrXX+8lPHJyu8/eaJ69s5aGS
4ZPBaTQ/zBnoDDB46tjyD6dhfnDG4T0DQL4J63kfcH/i/T/+fMn9Jyyz/hqOHbLg+b3ub/DHe92f
/ecb/vHfzBbT6B7/fKf7T7/9jfvTTPhUWOEahB/3w7r/8n6Y95/+eHoxaZQgaufpzzf78ymfP07s
uDu/c5r9fzyq+QP/8QrqmPEqRa1Gk+i/TkUJFZUzMJ+l+5+/v0XSqPRgaOX60+9/O8DfjjoV38zc
y7efD+u3Z5vQM9YlFrc/TuRvL57P6x8f+c9POmuW0qRiyTF/bX/+/tPROCEuT9FYc+jXf32c3072
n69rbLxrKHy+/Pmr+0+fv88Whcvqf8XSTmWuBSyRRxUe7rSPijYcg/86c4roWfaPmXKKVUN/fJfU
VEVaDQjl/Z/hhOd/HPpd3/wqGsIVHArmC8hw1sli573IDL0iVEpNhyCkyFoosFD3hv7/E7n7fwJu
/4Xd/fwfY3z/8pT/Ee89H81/hwj//xH2S+j3b8qHOUz4L2G/bx/Zx1/Cge/P/7/+BomLwSb1VKAc
ZRadI3f/8DfA9EZoo+sOlQnT8pD6/be/wfD+t64LPA+If2ggEO373/4Gg1cJpPIezG/LZuQz/l/I
3cYsI/xdR4yGFem0RS4rc6z+Nw03jofRzG3aB/YIAlgrWAA5kx1sUdFG54CeZEhu7DgroqQ/wtnC
2Pwv8hbjs3JtPgRbiFlp6RqWqX9SofoNMLn7IbhNRLsPpjYS0I5CiZM8mka9jdh2k0E2tYcohf4B
I/IBGUWExbsttiLPtXVM6q8HwImwUOdfZHWf9SufD25WKf+mX6nyAn1GTDCSl6cwDJsgPXhOnWwK
j3DkMlZoEByrI7yk/xcB6N8MEaivbMO0yFkRpAx7+if9cyD8IZAekWosqVlJQZXBSaqSrQ2LFyN+
f5UJzIhiGB9gjqLlcd9HcuK+5BkJCn0DW/C3K/r6xyXxe+SxmOWNf71SsDYKWlLIn1Eayk/H41eN
G2YsGNn5VtUxL+PHEbbB0srxikhNtOveTcbjhPEroTd7hj9RM75VBGjovywKHF/SKl40ut4vdRAd
bJcRSXeq205ChrRB6W7UjmPuM0dLVmYRD+veMc2rJLLwnz+I8dm2MJ9YV8daxOn1TKD1f/1KkZC6
Cvuyt+BvPvcuWfVkMSqW6YA4BdXInWeQiUe3sNvHs5tyyOl22/8mLf6btvV+GIh8DQMtqYON4q+H
gTMhUKw9Pbpu7bHVC/MqULTGaBV2qQlDjmKrM8Tpnqp7tGkydkAZ3fzA+Fdd62fJHwcyG68YhjBO
Sb7dvx5IalM8sDOC7trSfmq8MjlPPoy0uGSvr3mJf8bjeerS8cuEfGEhm3jc9nEAHIpa4dM/fzfi
78PRbDBg2erZWA2cz5aSjj429EnSfxLBPV+Rlkecc7woh6G65A7NAq9XX/KoNhHdat0Goq2+yWvj
IzF7DWZK1y/6wRhB9gTZljp4jlybN3PYN/yYSryh8b/cFdbf7wppUxJAn0yyNWr6T4NXV9p53NPR
Ay5F3Yc6vn6UpnXpcQksZNUPp6pSX0uzLY+ErZdHdfVaujZTpe1JLtFIomVv20VDdi3ZyW8t0ULo
ycBXKakerVA0FyoOd0A1lTIWGnEcOnRa2TQ7U+pe52adiodym0gAmqXnludhQkRW1pD1C69yjkPb
nkZ9JvWSNgksOWOpBMBho0/9B45aUm4zWFdaYCxiyZYqnPsQvVCHyhJXSfztjiojDOv+Yxr8/MDJ
jC9pEml05NNmqdE7hT9ArNw/XwZ3lelfxhq0p7g+uBgxgDDTfbo3SMtzI9cG5eJRkfFmn7IESLlB
2EA7GnonHaySYDRF5QxsAUXZrD+xWHdOCnPqKRfhS+6JA9UmC5qxYy/cRtdWoEhjUg7VcBvHh4rS
1TaKJ2cPFQornn6EHK39olbhG0pfBVT4N+GovYK5e+uUZjFQxEddZF+IshoATwYbX7XTgZCmZj9R
PYnerdotXqyhnjaBFkwrF0v9AcXgqYyb138+PX+zxiDNJQyKzbXL0sG5GyN/n5Tw8wvIVpVN9cO6
hKptHpp29prnQMc95ZrPYz399Bo4SOiWOYmwD+G8SODdlUMIHxA9kdjm/p+P6m9ST45KoNYHb2sL
ZvTZk/n7UZWic2qUZXgF4StfHOVB1QG/3JW5D0nSENCIomQzlW8QufTvtYIjFw3mJhiN4Axd6s11
CGZUBhe0lTxo7uguEzIQSIKEmxU5vVrrmtDR8NbuiTY2XQFdP/bNcHRLhDqiV2+BNQI38V3zwfOj
AYykA1klAAmvUb7xVD3dqr5+wT1oBeROelb9L160eVH4+xQpGUktx9ZtySnQ57j7v54BIlCKvvJM
JkUQaSddpMi9gWHHdomM8M7Y0d+V1nnHVEu3TWtGux4kcUQxLJR7tnf20YwBus/FbO7H2Ax2OB2G
azGK8OwnhgWlzzy3FYGyhQ04x4mgWhlmK8DHlg+0gS5+7ulwmIzV/XWjzL8ZmXQPcaN/s/Po2saR
cRS98YGv3Nj2nQj3MRtyWunNqwWpYGWI3AOGQNGp8Sb/UCMddnOzOSrVYLwKJhhzMl/0FUmdUxw8
VplUh5RLYVHKcbiy3e0WTVUSCDaSIxXn+q4M0GopK3U3mdK+/vMF9/eJnAsODKCBSVMa2Jc+6aJ1
cumqbjAh68XZe0y60cGnHUWGlFtvCba0d1nkyQtqJ7HtRwTrbd8i4wMl9C9rxP9wPzIFMFbN7gvB
ZPppkRhxOc45IFz59M0HCWDNH79GswqKBqC1QJyR7qk8ggisSkGrOdnZoflrskbr2TJrnSwD8S8j
6OfV2nwpYqoWGDQwERHJ8+lSjJTbSc0oiLiqyedShfieMYEs/agervfE4rST+hb3l7OQqIFAUUXo
bJoZHmFY8hh5HuHndbQ1oKntFQsYxMNovNpSIMt0yohoKOAMddY422rwb3E2BasxuYEFQsn6z9+z
kPJvWwTWSPivBTeX4Ax/diX4Vqr0Gur1YvTs/EaFHX1gMyKXFtOBUvs9B3wADIPxYCzTYIs4q9xG
XWutxsbMEBfAtMwc9dUKa/NcOIm9MfsjjVenRiFV0sR+ZPuwUalWXFoNG4uUrXaK+nJld+VZUER8
SKdyl8UK+leo3exQDYva625OZMX0QZPyEUAoUZtuRy2toGExx4xMsbYbK2/Okp7FKWmKl0uiovHL
d9Onh+M64Sy8IIjLhUl7igOF8sZijrcottphb3+devlIcSr+hWinDL+PjXR/2k0UMb7U6NQt7dxV
Yf48Csw0HcX1REvgCI/2gcvMQiobIFzUi/rsQY1ZsgDca54m/vi83cLlwtkTOFUBNaaPFGVkzaWq
sJdVbTbn2vkqagKJg6qGz+OnD31cK6iDJYlwsDeuhUTIiUZo2WhGeKkqRLwlfGyswE0M7O5SlekH
gcgVpWASC2xDf2VoXFCQeWzp5X8NO8DUMnoIBtRPhZ2k+6YcX8se2GVHZgRwXuPJxyPkiZXEo3YO
JYoKj7rzqi7x0iaFLA8xYvSxifNn2y7idW88G76MrzDx6l1uE1sddIZ9chpsPRH1QCxH2IQGherb
bKx3mKkNFWdpoLBxkQEO8ugXKxNj1pLafHiNDQ0AUoY7yC5gNnHsvt1z7gBorYphV6j8Z+EODUlK
+VqmPfXWuJo7sHl0S70xuuFxaIGMqa1JSXXnmmXxqnvozAt/sA66Z+5pcGVXZksgjYMOvkjBbp0g
cpIoRBxVpPf6GSjgRxvX2s5rBy59EajHDF3sY9zQnTJmgncRAioPNfUwFLJ+AJ4qZHS+PzgTYunO
9d4LL9aW9H8KLFANsvc2vdaGDD6wVp0d7sRlWjT5ZaZ49sCs3jLqoR3kbzON/NeE9O9TyM4bWYq2
aOnavKVa9hIVJLhkxGBx+ew9E+Mme4vuQOJhfnJACm1K08phdbtvbkZYjM7rfiBeWvXtCdM6UcQ9
Qv5EyZ9iCIujo0kMLTM5sSyjUyWKcaUFybBq670Zt3If6wk6nV6gLbKxddxtZi6jkO+j96hsTPfe
pMuDP2kk5IT9EYQE+lWdkI8JNMgBZcRNY8d5DKFwW3ptb5oWAHqg25BGAs09VXWGWKSsjlg91aZv
Q6SchdHN6d3mPs57AMFD8RDUPVtviZaGUaJZZz39PeLNo804GFhfq5CuqY7u0u0DsLHI7z3LhGAz
H5mZYA6bkrpfj20lDrXdPzZOhRxT00GhBvhYJMoDCN3jwROjtQCrRjOoc61D6b2LlruUvIlp4egE
IUTT/IdCd+OhmjmKrus3XgHbvp3cb72MtB1bA5iRDk1vZ5Cgr+cDkMNookAj25iEEDBGvSVXFZ5N
hGx4HCqSgMaoE49hdZsi+0tMVtuJKyR6wr1V7GnkEuotF7ZVl8+9b7bHOMrP/tC+6GE5/XSs6g12
ZfCSTMve8EkNZ3BuWm14ZIneYpPIBjgJgXn2yooHtrB6OM00oyDdjLmrnWtW2ee0csNDlaRXqbcA
bzq3gemJTgYc2oj7QQmEeTzoZoEQNkY9TAQnbgTEWjTkW8Sz3TQ5O3yK1ODL7qGERryoI8bISOrh
U+IUxDjFbK8cuZyK0D1lKj4ksoseLPOjtOLmgMbMWyMxzd5A5q2T1nR/CFiOS71JylOM1BetjEBH
WVdH7nN9nxCSsO/FLXK68FShbCZbYfAeiVMJZlEj9Yxc/SDhhg7Uk1tX6hfWcJlqkGoxE20rl0mp
pSUN4Ta8pnHrPdlhZx8t+ueofH7UXWHeAmNbTtwaQ156a8oSLYNdeSZ/lBWe+MgULVIAaqgAsmB8
VFX9A/9WfOp1Jr0uIL8mMySaa3SXwvTNZYP0g+64m54mC9pdmVvTMR46YlLd8Vq2SfTgyPr/MHdm
u41jW7b9lfoBHrBvgEI9kKJaS7Is2Zb9QkQ4HOz7nl9fg3RWOvPcOvfeeitEQLA6ipKozb3XmnPM
GJ4ZGgsdvN4hlDXwHz2ddBRz+dFTx3or+/qvBKL+gRBm5F0BrRmEA8aq1cXkSbZCl/MsFKdEFY55
YUbH0fOOfRcPRwn5PA0Wwc445GyPRJQ1fWWXpZ92gCQk27CFiU+RCD4Rg/wq1tQiu9AcXE0eTKTS
ZLZOWdBCG6aDbkVzvpP0WNTIsPP555cRw4Txq/4YTf99SjoFSTHNYorUMNhz81oUsbQa5nGkJxYB
Ft/VHGINzImwNVskzVP4Qy/DaSdnAnrYzLyYSoTDKJvEazydW3zh26HIozU+rNJt8YCumwzWX94n
0S1QKgC4pLOKmrHTONJtAeER6bVArVO5hAfmM1v2+wjyV4fBnpMLY+NACk+hoNmq5bB+MiN1WyTr
SleyX4lGnnDUOzIHwVOtEFIoyuZrRHjnQVKlD4asT79UQ4SAZbwxy+m1bQLyOrPQXHvCzC/DGyO0
iXdrBJEw8WuloYVt9dB6aCw6lyEMuVyv0RGFZGAAKSC5RWvzVa6Kq76YZOwqtY+ZE3PVQMyWXWSY
4fRpyBiUtVkNX1ubTsqRIHT5VmvwZXDEEaYtFfKt0l1P0NSH1k9vYcXqvQtiWlwqs27OMYMrFh6Z
VElTnmNLalaF4BlgsoS5UxGVr3Rc3iu5wVI6GcVJE324fWSO2MCADSg4hHCHY4/tNzCwD0/ohyar
MZy+I36l4QtSFWQ6InlBjDjQeXNJtdPik0Nc29ThGGxVI6pA9te09GPBLQNlvFcVi+MhyMpjpdVr
AF/VU0qv1++b9KKmvbGJJX4+lj6s8Lj4tyjO8bVOck0zSpBswiqjra8b8qOPrqAz/JvfGUwekvAJ
BKda+MU57zACkxoTOCn4Q6egGkgCLTj2vim3DXO37TI+CT3TE4CAc6mRuPnZ2f60XBhd5vaiSSY2
U1ZHEjQgq7GqBY4hVIO7BEgZeaquJEF9wVv+6cs1IOmpZdiuiLfrcANEiTVcyZccrlCaNwF628co
0oAGhCaTqto8GlWPl5T4KlaShnzs43RXez4RkXNdRNJ62OJyesRPS0LigGMAW7u5KpP6KM6SGjiR
l7zFnERnv3Jko52erAFYeZOQ49EQOXDUlDYF3Z1M65SYtb3pYViUmuwgdHJ61mNiLkRE+m+JEmDk
62vsD4qGAq4Nn6tRINGzwJ2lDD6AzEY2L+OeVoSy8wzYoLQ6Weib775fdNc2QMoZyHmAS1x7Eyy+
hcbrntrJV+4SXjYEZaiRpqxzKJ4I1zIxc0Dso7wbdYQwAlE2ET4GjXHILqRq1lga2kbN9WMkTMMu
kTXxKA2dutFb9ReaMuOozBekwXebQjTucbT1II0eBM0HvUmOC3HLiCckpidurRV4ctCFJF0F40ks
SuEM4DgguklEWU3sVFgE3Tn+8wI2J5YOKy+oVxIzV2H6/b5IvHYT5TAGSrEr7aERvfUIuemYNVJ9
DDACKnwtuqA/J1JrHqSmjg+jV76PdSI/zn+ga7SQQdH7BK8X3ITMK3ao21gjIthhxqjonGyK8UDi
DiOkgUQy5GhdlVWsPmCargNRuehzpBKJU6Y7lJp1oar0As26R/wdZ9j4epx1uOmRzwaU0jwDHaYI
kGA20nKqjkP9vfRah0kNuqY2unfNKD+UqJ93XihtUjMM7LyMGJLCX1ZEKKm3Gps1CmI7Lsf2oUtg
0fJBhs9+NFu21PrUKkQCdfDtn8oRT74ZPvHhm2SeieaGg6h4VBsELi1RU8u1QSSDxyA1gK9MJ58g
Z0HRAAEnd82uuxVjSLc1IZaYyg9oLoUdKGTnCV5ZugP0Y6Wt013cJNq1nmRGGzMsIYGa44H2LR5O
n49Hk/yr7nm4D4fsN2SxYR/W43gR29Q1Wk09tU0xXaBVR7iZi4FyoeVm1oRwmPl6hx/PV1aZ2Z2b
xE/PQo3HsCaUYRfoiGnhCJ6rAdVmpYj6o9ALFHCzdN8YFlAcjuBW19qjgDT1WFgj4pqqJXkmD3Gi
Ntl2Ms3uoSolxCCIeKquko5DsQK4uxYGRVwDlTQcowGjaFmYByhlRgdgrh4hgdpLClYJIE/j+sgV
WcVEWCCZb6ysmFp8V/stBYHwR9GK+alSyRDKmvJxJgUAJdXOTJTzS696dM2sD6Z64jMLqlUEYmTX
D2J0gBwTAVukyDCME5Gdk8qSotKslSrk2XagWeOAJQtWTB/9B6lDpl+hC9tXIdO/1GDmBk86xQ6b
mK6HVhC5OEhURa7KazZpKOVaLf8pMLmXpdZYK3lOnm3okf02KB8yhwVmCc9/HfNPjLFkRRmG/+Bh
onlkqoaw1IqCPSXTatWpWbKWxDFxx1ifroksCedALTZj+lvszO6xVHr9IufNuGtCrHGIoSDwoqDr
BJVwQbORt2ZJ3aBU8/iCd2XcTSYeRlgspJY1lTm/7f4a44oxOrZcDpor4SQ8LQuegNLzXgiL7aAr
UKH9ZqeAf+TEydpPLYFgW412wSALbEuK7qYwezNy6j1TW7HIryomdU02HU0v5Sei16mLj4aMAqEl
Gi1M06eqzL1HYfgU4affwLrrN6s5+D7pDcsVX/afRJqrJ0kK9FtNEdSWC33cL1eNRrZWozhGm+Vq
K4GwjSevXi0b00WtPUR5jVFw3mxh6OYZWdYDTSD9tjyh4gujLfh1RW68Uzvk9D2WPUFVwtIJmc/X
brS5tGKQbjfL1eUvzY+k1bKxr8fNz/DLPt9PidxTPKh0ojzSYKdX8kOfybKDrhtDbEda3UjjxkHs
fabmZLzDUUX4XCERay0TOT6GASkRbkoxCjdEm+s4KPvLctPgCT+KuJuOyzXqKAEs1yTbL1fxgiFW
99Vqs1xFGo+lUh6pxMxbC01JZ/RQQJrO222hkh35Mf1e7hTNVHgMx3i73LfchPiQqgco5PnJw4zg
Va3y8evRBTXZ0YDev1w1AtoisiFWu+Vq2kGx7hMYvcvGSouTfh3k3Wq5t4igwnImJT1k3g3A48lJ
T8fX5c1KhAE/JVqz6qSG8UiNImofJcmu8z54cOnJEsjOyzWd9Q8zF7Tfy3a8Zu4MKdmwXe6N6Viu
w7AR3OVeeM/cIasov+ctyfUAyzUX2699YBGUnZWy/XpzGoEsV8DDX/d9PR4zdl+a0dOysVCQX8XG
ik/LfYEo8FYMXdp/vZ+E3I2yS9Wv78CoRFDFSlV97QcujHrH99d97UdCGNyDlKMOW56Lxrp6pEb+
9W3CrxBvBksvWS5PkZ4rbh7L8vH7QkhZ23pkXzBrJYz7zzuX25ergxIV2ynx7sG8DP6+fblzuVoL
k+yYHmnIQ6kjcf2nx3hC9lC2mEuW25etfL8OXlNp79Xy5vsmc15pf1+tCbx2TZbmTrds/XsDy/Yq
rGn0C8vxawt/eUyiRNURD9T3ji5/YWwzRzxVZrABFZva36/0vd+61ZTAXKlPinW+7fXhhNMsfRDg
xLKebJv0AZs4F0mE7G+5K/Bj7g911YloQzvfj1n+Wi6WhywP/r66/FU1wUkPNAqZ80aWm/755Qj3
5ZUUJVJ3VTsT6P++C9+b/ssuRnqp4OBNfOfrxv/upb/3fdmkOgY/5DAUZhf8f729720vD/l+6S7z
68NkPS63fD/qL3vwl3fRlwmrK4jomC7+3PRf7pfMoXX9OMIFXueoMlUQFKKePtcFc8wQUMUh8JoU
tpFKxniOUW25N2e2tAowtG6Wq0jNMBsmuPOWB8cTK5RynpRbc7S3Tvbdjhzc3FkerPTEopYpVPbl
XrmRuhMOx5flqVE/RhchbLbLfWOeeNeue16et1wME5O4OEf7Ou9kHyd7dLzS49eWpu4N60l0WrbU
WLikJMB4h69NKZy3FKsT/3gDuDpXMprpDSqqlER1Q3CrpAXIMl/lFCxu0laXvt5AKY3dTvAY05Z7
u9BCrzKX69OuPA56X9+8HDELJKPxEgwKvllU5Nus1sVHZahw0Y/MIwbW5gJ1y09tFD6Twqif+15i
Li9X4wHDdXUUy85bUdTQX71CuSwPVetqD7d5etOpPWBVHqUTP8pmDzbIWndeql07f6ggRQ/5Z9gi
YNfSXzrJz+QvNfGTxUR+o9NX2KVaHz9aajA5RVuOP6RRXy3blzrvR+En/ovhdypQgMJ/8OvIfNDx
tLpqW6WvkLhvy+YpRm6zycrfrTkKJKAVe8bi7+/1GDJPRYjjFdMuOSbzO/Q+onmuNhXNRSkyZRun
WuzUYhrnTj3WZ2Yp6hFjnH8NEwuRqOlhZJ7aKCd3RHvMY5W6TyH4V5Kawl1MLQhzJQ+moxBcTS97
IousPKaAXJ8q8WjMZjgoPNmd0BOREgXSA9Q76b0EKDaqTKUqSVQuRm5dlpt1tfa35AfK7nK192n9
llUfnHxTFp47RaXez7NlpTUIUYXhBNdGYy7cK96NeJXJKtSdga37YnGWwwShZh+NUBwMPelfBy9q
16aVmTvCZdSLEDB5yYhk+1BLSrS+Jb8Opo5hSwfbnvjDdPFjf/jahgyrWpYy61UstGzNSSbeJwRr
XOAejDT+2EZCd6P2xXIzWIXpxrUGu7QdUg/3T/3bwJnsX2uRcq+MMY3ujZbTuSIPZJsb2aMWFWQo
/nnBiQVTb5dTAVtuFFjO/PEnlcN8lzODlqc02RfgQVgD9Q9eZ4WIXotyvtTrOW8LieyUgxFom+q0
PGa5YLHdPyx/LQ+TUzrD+EyVl3SKps3yrOWOr019X1+eEuFQWgc6voa/vt73JpuaEEEl7X4FBBCK
QMKuYuYX1yLDAsXS5LUzxfDoZXlnW0YUvGpiyzGbWPAOy8J/jcJ6WAFqNre1bBxiaTSm2TI3Obk4
FRe09HRbGkJd5mtDH8U7McsIBQFha9g0CPwDGXCPqdd6ZzQivzUJ3f3Gyo1TqNAk8Es46+FcIVgu
MoAJutAVT02zAC6tcF2pRbkfjQYfVxWQuxubfbdJGxUbjkG1caRYbPfBpDmBTsMsKltSTYLaOlRd
YnMq7h+EflbFT8BYpEQX36JKaREtZQiuEmbCc1B2MerGPpSxNEj8qBwZzZ2aClvy4V9RLoO5izrv
BQHOQ2o2+s9ej7Z5mp2IVa1/UubYdvQycQI3PenCJaLFgTUqAcjjq0gc7ui34q4gESxPsJ435FvJ
1XAr2trGGSO4hRgZa8k7qJ0frvURIMOkwa+QO5TsGSQMp9OJGm5qGhriFc+9QDMN0mKMJH8VBy8Z
5L5DEkw1lQ/q093AD8/IhXvfsV60UsXfMYIhvGN9PheyZk58b7NG0XZGZsLEaqkIteI+HgrTNg2x
cdqM7GISfzF8kvxADmp5w6ErbrNYzDcaujhcvkfBY3NhG/hb0jg+zLG9+6oHpYRFk8vA99kwkSSL
IkgfjWkYnabShY0ciXiUYI/6AuOVCKe/7t4STx5XCv6cVVwmxk4ums8qYDFetN1uyPedkcSbdMDa
MpX0hjXwUA7KX7KIqqZykXCSol0BApKbX30AdrmrorsP9CvopPc2bPurMhSfY9491rLqP/li4k6p
Oj56E45GTfhUrLRZp6N1SnmfW4wimaP0crl6BgyFrctkmUHt71kBoJCgo7R1M31uvXSjDIR/1NSz
Az5RYJl7a8YOGdBAhiK8w9V0ZRVji+CRIqlQJ+/JkusZjso8PkcgXsJovKp87TiqV4Ka36gQiE41
KACnMXfjymGoEDeRWl4lrS3sIe33oob8SleGmBhyXEFeIm6p1Jz6NiLXXo728mJQD9ujFDUmQays
LHyKhJDQq41knqhxawSLgT6g3rmS62hgKCc3hzCaliRln+MNdh/pfq6mwcztLXw+Fs69VSZoiGt0
z1/FU7QudOO3Ks0xxaRBFkiUJ35yW1V4T1QVYx5LbWmkeR1hNm+6+qEwmje5wrbNWWJUmLcYvE9F
zdKNmXuvsl++xRxpQLeIYRGk8m0q6gxOkv7ZqRLV8z8v6B8+w+pIXPBe0BBlA3VmdK9b4uubJNqM
hUapTwYImGltitvW2tCJ1130d6BDW0R4ISNOXOQU02rvqiqo9P2AKTWVXvIey2pLQZ/sJDXJ7USJ
N+jrgKipusCSUVwVWefvq55ylY8WzyGKleDC/kU6D4K68xJNYDoduKMpbVSWsWwudAry0G1UK5IT
GBKBOQN0kwyqrFOK2IGMGmyLQnKwGhaulJ6UcLS2iW+6csyUL6xOXUazNRVF+AH+02CaP7NYVSAP
8lEVpv5QZeYax9JNE6QLZujMIddNF+kKqDcm0NcmoHGlTYW5jkWyHOU5A1MViUSlnRsE8DKRL9pt
y+S8LbHYK7mxFaWZfWdQ+x2J4Iv0S8nZ1mbqW7ieKrsx+a1ab3ibLMGnpGskaNZjcS9F9dNK751W
bcRUPyXqyEJKKZGBBd4bx2WNk7jea+l0aBTmR/w21iFYD5tAY3Sh1J/Qx22CvPQf6qp/A7t8kCsw
cmRt3r2s6Pap2PxOuuQ4UMCwA4moxiSNNkRkfFQKByV6m9Q1oQGCVNi2uf9LD3kY3KqjpuanIS1N
V/WweZUyh72sjAXzsk01GJEdFySiTpVprmoD8zeY7c9sGJ/5JZJnYYhQRv3M2DVYfCmd8tsNQSqu
NAxcG34cpLR5xJJ2Wf8bsIbRJspJlvlT9I91Mu0iP5+27WTcOwJbFHHA4jjWp6GLfyBa/0h9+S1M
QCACq/pMMwgF2JcDtzWHTxnPVhn+8AXhKSRVKKEjzeQU45TUDGAIQydsUmvT0hPXhCHaMaDf6gpP
WBIFJYlvCUmL6aQ8tIr8C1Ztf5DNvH6uKqZleqT/nHzRtHGfApwwODSzXmbkpOfo/VSUA0o5GejA
SJRVWpO8GJB015BMehPodHjQVE7ekJ6kXNapW899wlYbOSn8JqRHSU4oRMODnBcEiyg+889es7MO
BbeeyiczDmhMarXHGUP2jkpINwdOyFAW07FIYZpoU4Qtn6ntRPirzzTiZMQyNmlZJ0uqzL9yJs12
KFeEZHZY3cHwi7F5r1SajLml/ja9YlMmseKGcNwOZqAyJjf5ebQ4vSK+BouQ1zvFTyzWYIp20NJr
yYT01VXw5O/EMl+BkCLn3hreA5KhsdaHylaIiMKRjRG5Qi1cC4CNQpZoTqlSMpxk47W3ejq+TXPK
46S5dm2W27I+njtVbh6FaWQtkjBNlzSNjpWYwC1LCOeb5Xo9TZITDUo1yJMX0MmWq1vxWwVb1Q5k
SSPCNg83ZSpB5xI0RsxIeaj75BMrtbJmNC6ISpycmj9WRhgaGwRL763fJCwRodTKIiHmaheNj1o1
QPsKTXVvRsR4W0278UpzJ1qsshqfdJi2CdWdqnQOvd/wENakO8Qs41QvyFaqkQKQ4gSyr62OLr/U
P+pAix6zPviE8JWvRL9kbpuJ5zZEqFwBGhC02H9WAvm33Ec3TQZZpKk95E21OBuYzs9TU1O+CIfq
motmt6Yz4VZ55x1ETBhuWUrlSuEj3wlJO7pm04CHM6KNKgrlRkizD/FVYQp0yvFjYIRoJNQQoHx8
6t27IKRXLZfheKxwY6PSLtw0M2WyfWB2LHoLJMrJkfD4xB/XhmyNZ5hfHo3z2tuYSfrb6Mwztd3i
NQbHvZ5qK3UmM0OhNBoxQqYiYnnFIKoOE21rxhKofoUzGSmsxKZaDQPm7wZZwCEMxbci/hxgG7td
/FGLw/Shwg235G4tdJn0ZjakksfSQ2+W0q23yv4Yd0imlYNaWsG1qgRbSGL/kKsd5BOFGAl+0Raw
HvlJ6ML4CfVOAOUo9ta+NmRnPEoj7fk+OJTobrJ2ZTT00hXzlreQ5YR02k+q8Wvq+uzBjwofidg8
paijj6TtTFLgpkdVUt3IlCWb8aBc9R1GzKbxHiqDpkPdjT2QRcV/jVXmlQVyDx42MTmZAEmEniJu
Wm1ot5VKPFQ+WBQmP6oqjQ9SB4HTkDuqB56YbqRyhJQD6Gs3ZWG00gS/pL9MWOnY97RaRnEXjsJD
rwKa9Y2jWtfFUw55Ma7ImPPnGBLKCPhBcv0xKEbmpHQwdrEvdYQXQgOvpRjepRVavE7crCVDU/aj
6m8BuZ2UaEhv8bz8UNPw3COchjkTDkzJgZYYHZHh0HKw7NMQOtDVR7gGutABOiSvqz7qHjuyq/dK
iehIq68VM5d3GpT6ytQ6dVWb3W3qgmDXVPnFavvxhCmKQQkN3zaQIif1Iv3cDc3ZlNr6CsGYBOKu
OCqS8CKkubKfhmGgrYV4MZzAgGR9c84DIiB9C0yCbEVwQrLwwZP6fjdAYnANQin2ADy3QFSaVRRD
mRvMoXKFhu57WvCTQU73UQ5iuPW7di7MV8Sx9RE0X93b9+ZEaK+uQVLRPqYStkljifUTMkL8NoAD
1J4+Uq2DqoyFawPVyNUs7YjISXKnEUXCtEDPxOnDZ9pNZ5TmS2rMwIKwbq9pwbHrN0Cq1fa6XOg6
IM94jRc3ciM4NfukYeDVBflBqotTl6tQURRy7csAC3MPJkAOHhs03AB34zPKI0zZBjpyshfLx+UC
ohQryV5BgMA9TjvOC2ullfV9qsSrtJWqdTJWgIALsLQ90FIXITefl6JcIth9gT1CdnEGJ08NDRIu
ODsEZGE8bLqBcLNmvhjjVHHC2PTdKtW8S6mfBzkOV40ak8w7Su2zp8Ebhb0YuBqaRZJg/GdVVAl/
TnLxuTLypyZK3TGcpBeQooeyIlqLLMVgU6ey/Lxc9ZEEMg8BnaYLqv/GTIjcz/KZRYd2bBQB+FiU
OKLAyozo0pnt0OU3QUjSdQc2gFrFS9ZX/q9wFUdpvwa+6B3yur7jxXC6xqq3nZgfBitgGVlJjw2I
jzNYpUijlR5SHj31I5hSyehzkAHKSyc0H/XUh5uGplFIjXOvhT+bHq5wPyDF6cmVSUfKpA16AAPV
DItL3TgOg04sSGsKK0XuFLIJxmFbDy3ZQTUtH8w1G1HgxF8bobyZELXYvm+hFWhH4zTUZw+P5nz6
zNccID+jJCDLUx2EjZCxjmIs89HqehIp7NifJtU7WBozJAoqVz0yDXgXrbwjkSd9yCrETpYfyts6
iQF8zTnLVijk61LKBMcYmME0RYVWaRB2QzwjIRNSpqGSFpsqSSxy7PL/l+ob8+c/OxB0Ul8M2RAx
zqiS/k9K9MwvlaxBD+EsIsc4a17AVSXrRLX8o5yqxOlx/neXt2WOyWFUpvyAXEc6yeodngEe4qHx
1tbUFgfZIkKCvuBxuQhhKRlTSNJuqQACGGySrb1zY1Z8zLOesvJKOIJ5pG+mDm0Yk17jKKVUBcaA
soLUWs1Th2Oonhhwi3H42aHE5bxNUng4KpusL3Q7zzTxglpp3Rfaj17whzurmAGCM8jq6IwVJEOk
EM28EGvsH/0qXEFMfyeS1NtZLXPDMIQ+nPgy+ewc3PY4QCfmG+52i/opmX/PalSToESWycrDfYFq
crLosEugmz3lWJdVfU5/T5Lj9+qd5Dz0m0obbjQlfqXcYHxp4fsmyRyGtZxA8uFWjWq06zoVjnVC
wc9ImuHRL5hz+LH4nued+iOn5y5BSlFA1dTyHWAxquPJFpsK2KWpFm91IdhDpYZPFBCqdU/O7az9
MvYCLE4gsyF6cITqCLx2LfUHuxWZEbRa1LyTiYrjksVG/YvasulM6Zx+xGmpafrMGUdk15YIRNrS
J7dvLBkNY/Oz0EDgZrDF2pmKT1DmIVYkJ++JLpCR09vEeVTMsxJtHZMZ7wTYP1AevHcpY/lsBUgU
Osb8PIB3y/IqoiVN/kZl2vgjFOqa02OmWj95g8VKhctMx73T3NKsZOZfqYexUXlhkvdJUanaF3I2
zlRcHfO++AFxJV2pdSyu86RHSINMlMldcudHPDyFOekPYnobDa2/11W1Y4iK5jwZb/7VOrLPPgns
aAF7OxkPFsXEqmGpmXcnI43Lq99ZAZBXVasfk5ZKfhVXm2WPU3T7D+RqORXH0lyS8C4icSIPoaBd
LSFGN6pouRN0ZbqBkPdrmTeXSQM/V0Cb0T0PbG29GCUCps2KRYyopk0DW5LecnEA9je7AWZQUVij
BfXLBxoozHZFypVV8Fol3fjeRRwv3jDuqkFX960oh3e5FGYZ14MQVO1jHXrSMZAFlybIDTlVcDUG
eFO5ilixFzAM9lWyZpFQXBJI4PhNgsxQnhmPP8RDNPW8QM/5XZlNG3FVF28jXbZDBhvoNCDDDzPl
yRSUDMcVsbnEeghuKFngdFhgxt7kHeRE+OFZwJ8XV8f/CCWAAJP///43w/9//Ptf7f//8S8pAX97
1L9iEvxty/87UAIE62k44/51duImT35k/7b9DH3qqH8NTfzjmV9YAUX7h2npKpEKWHx0ERTAf2EF
uEczYR2apoinHysB/uY/YhMV5R8cr6aEZEBVTOKDeNIfsYkKsYmGoc1OZAlpuoShaPkmvuPB+Pj4
zL+v/9UsLi0m6r84OPFlYUCyiMrSDIyKxuJu/4tv3hqZtSE6FR2hi6jea+FGHxXdnir0OEUxHAMR
9x8wC6dq2r3ZJixMW/motGgHE6YMlVir/JJQ7xrys5lOL95gUhpUFRgFApMPKYCoqDd20csPmDYQ
8BNeC3bT0dvpFLQemnOKXpmCyiOLCtWNdYNSVFM/hGOKvt8bcWMY+ybONpKan/2h5vAX94LYHEZq
PJj7KVcBx6orGa25n11Q/x4Jo7+bcimvrT5kTZA3l2YgDbup10YpgiyyikBbV7U27QVcIYyrRfiG
1HZaJ4mRP6iTT0lrMjF7F3AnBbuD4t+Evlk5UjLAwUFJ37iAtrJ4WW+8IsourzEd2oLa9pBcokE3
143f1LtU7SsCKTPNg0WltukaK8mnobKUHyI9gGaYW3S6OHE2IfYLoZso1+TVrZJzcq/zSNlVY1/N
TO3BzcpG3ZO6yJpbpZk0kBxwjvpoUZrRFmulXzTOqQsUlygj0xyVj7XKE0N2uph1WIuibKuKkbpp
67DZhGp2M7IxhG5IABu6zo7GC0bjGiIR0JKivPZSfsc6YEHxkm51N+sILF9aJYLQOGMuXNNorsgl
eMloapHXobxVmZBUTksbezONY4KDaK+HSLbySqcg4DWko+G/2uh6/QNMGMsbCfl8L6I9nrqDYJnJ
upbl+Nz3FTWJCYB43wpIP/122AY1GBbWRyXz8Gwv6FHg+hleavK4U6eRyMEMiNddj8Q0HCw1zS61
brTXArXuTcIfP1D4KMIY+Fy/mliPtQnix640vXVbhD3dqN7RcsiTajNOj5UuY51PLRULoPDzfz6S
/v8Nk//9ePu/cJCURB0sgvV/ha7c2uznv+1qBstffxsmv5/7B4BF+wc2UR3NlqjIMqCDP0dKTQPA
QlkBXja+Qo2Mmj9HSln/B+5JRbd0SWH4Umer7x8j5XyXouqiyIqdp+uG/D8aKRmb/z5nh/uiazhZ
GckBWoj/RwpfrSZdFnmtujpIKwSV9vp2X9vH1fn9vbafYKjbw2rclO4vBY024Y7OBan2IzaDtWbD
PbYBtvCP0EuX5IwX2pLw6PT3bbYhbsQe1trqd+SQoOe89G7v3vTN/U4+jKtvgp2wRcK/MlaKTQva
7tYv2iq1oxuS0HXi+KtfmUMN1m5WujOs263ndisCWmyQgba/frmX9m1aCXZo/0QDZPc81l9dXi4G
+78+Yy90Y1uxL5FzfT60bOY9tl9+D+7+ZMv2y+k02nek0A4DyYotTevSUZ3jWXZy3st7sxp4KclG
KO+07pHgsJXugga36Uw4bO1Fsy8tu3GwVvdxC59vs6rt98udP+PV4X6kF8uD348QnJzb+fwp2R9v
7K092Jun3W5X2j/NvXZX7vpl+mC5X9zTg7TzHSeyKzuyR3sL08y+H2+7d8O+XFeX+3E12s7Jvqb2
/SVlt4/nwLnfLXt1DtnJOx/Q6nwQHYm71rg87ffz4+7dss98fTkfWGm//1yLTjk/9hhvJ26gHco3
RkXMfhRJOvrJNmTnGNolb3h9pwBn3/Aq2Tz9/hNxPs9Y+/aTZbPVYZ3a55/H+/p8PpxvdEb4tz2v
d7d3vpL33D6e6bDa4MY3Z+Is7JHXxbnNgTEJdkpDl56tYls3aSccggfxwv5+iBv9vbpTl2HhfxYl
ezwXW6r5Q+Soj/TX1DesXN22OWA52lDnceHzOdY6t3n7u/dpl9utc7gfSvY6cG6+/fk02befoiu6
UELwhbndujxoN/fkmvZr4vAiDvvl5m5S2ILuTquWJY8D1ZfEDmFgbbaNFfvHr//k7syWVFe+9P4q
fgE6JIRA3GZqZIaCouBGQQ1IAjSj8en7p/N3O9odbUf41qf22buK0pi5cuUav6+Sn2Fiv5j+yCwu
BMh/33MzQ9pL0btET0TggEb6a3iwREjCDEzsMDZzcXR+aktzevG2Mrt3cvPJwU9p/ZFzN3uTYnDG
efcDiYdsBSNYMlO7TGRis6NjQiRysTkfc+nVxGqyTWNTNOZiPDtTz9jNLVJvFsV0gvoaU7ngJSY2
mM92YAUitGsBvw5XjdZza2TN5dw6Dh8cHS+WsZOuaxdGO47/SyVREfMInZA4PBBfhMKJPdp0Lah+
5Hg7+vTt8S5aTy8DH0kiytMRXA+vFMep9AIhpoJ6AunReygklGrija6QsTwc3uIPODGu9xdYvsmh
vWCCZmL9FYmDt3VqgeJgoX+m4iHN6/dxOyyMVgRieESeFfhaEZp/pXmuhTeR3JJpfjDEkfwhZ4ko
rgeRW28RSBaVM5LnVSSuw5AAx2EdpvJnygP9ODvG+3goJUwojH/ubJdrxPpwoEBXrFFuIzF8NzEP
Tx7qAkaj3P2BTDzc/PDHDzueh1EyzJ8fbCJrB6a6OAS86S4R55SRAgFN+szGw+w5aTeM/r9evRWH
Wjg3+HpkIgu5Ov8cBnlJ/jnzwCkiludAnlRZiB34+ax7Cg7E5i18sYLQV+iWgy0hI+fyEq28AaPq
5WYtE+G7wFs+vuPaahO39pGgB2/HMGy/SFgKxqQVW/40plVwsUJsah4Y5oolglIvIU09jy3G87th
GaAsydeK69eW0SMUIhtzKnbPU7ru3dc2ciP0F0yCrGY0QomqHQSPiS1NWAiZ6lj6Diqq5G0Q35f4
mznnCbcjzCPVxcwiBS1OmsMv+P9cCCeSx92UAxKU8HnDEJMhFhEjcxmZ9/uqszV5OZ/hxRq05TCE
wxwgHFKVlQnDhIxtiIJs4INNeIDkzFw8uPfFWv2hnWruKz7uy1/JKvfFmWIW8a3y8bmXK4IdYmRC
IYhGwzCVH1ho4qcxwfZh4DX5c1k5f7zazhqe1CrkQ37K5YcUshGbsyNugXR35/MiFK01ETcuLy6J
mPGCwJZaoeXC1yN/S+t3WdjmdfmbcadK/I6FYofivqTZhw+wSVE97ERE6xD+l9RE6I2difPZfXYW
PcRrVKJDNs315f3zdQK0vHE/MnHZnDrxu/l5i8qszNvifl8OWpm6HTTJ728jPtx9Y54Vu5AaG2du
mSNveNWIkfoN0SiXjz1JNfFyYOozXzzuKTslTmKpgWyvmkW+EGk3xIlaBzNhdugaNKFkEb/UREhe
lmY8i60Na1rIldhslgtrJf4sy5XnzVve2BG1f97po7G1xUJbBCZCLe83WVu/kOvxBG7Fpj0yG/vc
mBu34bfEI5ioU7WkTUkOD/m5f6ImKP0w74SAzDEfP8QdTTETy/U9kfv78nO/XC/tr+t1v1gIS+7d
TP5un2L9y9jvYWoQX1+fPhvofSzui8XLiniODrGpppbhZqfRsfhRqM4wx4AY/T0NUefisQf0hZWc
bYsllRLrdAt4xw0wp7UOrQQ1kaJ3Wien0xShXeV2vO0vpELu5Iiv7V+zfV66r+6SjoR+nXy162g7
DshCW7+fUAmJ34pJ8mWG3eR2rs8m9qR2R2TXYj/7a51i3ToG5O4M7VhsMnGiHVD8wTLF1yDnvQVE
MK/QSwhXhAQcepC8G0YY8vPLzGYmhsHmyeRBPIEaPrmfiQOEsOmaiTw3YnmvxDow305nNmJxXq2s
XvzUYrXYS+dgLT5WoVi65kValsMKWcndYuOaS54b9fy7p1cKsW2E4s49hAybimmDkZ51l1uZea1N
KMoEQz8Yg1R0CYpXMPN4tiWz5f7+pyjEfwMAp9Fw899YqrOZiklsTDF+J0P0+T859b7xeoWVjtcE
OIE6Np8HlcaM0eY1/UzD8yzDNHkcEntu90eYt9hLsIjMxNRW4ytosw9YIUxj3y8NL21o2XXxStma
B807qIAnis32nRZpxVhB1AF0NS/Dxh2a6Vp1C1b7sv4Fe8msFpporHSR/bTbzGYf+eR717cz6y1A
OZbo+sgqT/HLmi1n/WqeW/QW2nRimor1tGovcrPjFlh2do3oQO4ycgeboLK+B6NmULEkdZbALOy0
r/Gic+pVYocmzJJeazL6TmPpZmuDwGAq99a8ppa+vIKKz0SLryNpPeytwdRmM0CNspf9RQKLbD1s
8du/7be9vXpTCciPOEKeJragP6OUMOa2V9teru31er31tutU2MNfa3ZbNI3Vc8Olzf7JlMcLRYa8
zXb7vb1OORUTBjsRC7MUjhDbtZ0LfhcI29sOxk3O0cdv+ytmv03Fd2dtr9vt8evIfmwfnS334ab2
gb/YGD3v8P3NNpYKk32pXHvba+8er0cbVT5alqBwuN0BeIOVf0uQSWkwGoN7AtCTdR1jFyY2FqLj
2xNBRxJzE+kgwsqMzcxjA+Pr77zbcssDN/HWa/wFD1vWs4+e+BEW9sdKbO0Vb29/mfbW84bN6MC/
locpj+EzHIiN+Y+hstUwtt+rz6/11xfij2kyXtcYFYAoOLACVXv16ru9h01oIySmE5pYM2MruzQH
1WRSKCsTn+3uA2osEBbF4Xv9fTWkf3s1Ao60nPwyPGsP1pUvPz7uuU3RxN5m9+4QBo2/M5MqKne0
Gv36ckSh5zrcR9vUEI+FcSZf5oTi1onThR1kEcn557Q0wS5wPyuxxym70zArrNPGWliHzSJFg2vi
dcg9XVI8aiXOHbomfDMdDyzxKAGV3TXTRMKOeTE+i8tz2R9n9vhEY/AqclHKdimbjc44Q74jXqa3
tbHCG4cRt1+2Fy28yMpZZA97e2hdjEnMhxBpxaZ62HRwSzZk0ogYVA419N81hogsbeqSWQ5/g/k8
MTXNGXvDp9jdo9vo9hY/dAxauvUTdoIEuj4c6v0djjGLaIvwfm239reHGYhrAtMET4aNLK9XmrqQ
/lLYVwbzgH92HBxfLCEWAU7k0mZ33apMJzLpfdvrLRa0KtasgU+ct+v3wTnmksuuj9/LWPziqtm4
Wh5rioWGF8Wtj4yG9YnQ8n5Ylc5B/OEi4fwtuhN1TPLIQ9QmD3ll9axLFi1SGInBeHC/rms2NZbK
4HMdhnc6bLm3bdtshctBKLGp8Ti3B646GD6HUH6zyr9xc7/sry+bxe4dD2LhWjvPto/f1+2nOThm
x+3x+smiX7MC+Rw3gS/UhI1R/62ZeM7QmXPdQb4PWD3OhreyGbxcMjPO9hjKlzkMJTB4/5jP14mk
RIMl5P2tbdvEjcah5JFyXntY+K3LbUKWjD34wqX4PuBsHDyHOfK+r5yG3mGJXQ4IScBVNfPIz2O2
KSxqefQYG9z/YdrYFle8KSpTXAED4Po82jG8aGYoQ3tnXOYWHBDyHHHs8DvcW4mH/N3AJssiHS4I
VyIPhWOP8IX2H0X1mKK1m6/fXmUtOzka5hw/SKrLdFDiLb7Bj+OboRnaj6/iKTMDJk5Jzv07xv9L
16PIzlG1lVniBV+jqxbZ1URE13IqSWpBkxeBrnOucipAzFjfBBzyeEoqH8foUShEgQg4YZb7v9Pf
ZkeWwx18RXhwD5k7/ajsCrd0TvWR1PfVV2kDabLUD/B8iy/v+/jNtA2zN7ytswqkj+l2cTwk4jio
3h2Rhp9gsTs7ibjcnMHP/LHY/zOxsMTBYeQ9jnF2zioTK1bC4XA4n88/F2e1cvgeg37wyA7e3855
mMOx3u7g4FztVj98g59iYy9gNoxwLQXX+NkhIINzdeBxhtXK+nU+rE2PoeEILnY4MsEo95n0GNo/
JnMmEbCzs5Ef+LsO7u7xzxscQc5cbVb8h1emYvI4kke8CM9xPMcb3CTLiRBPPjgcVpbjXDbY/85q
IW+ry2J15AF2K8f5W1mMi3U+fXxYq/PFWqwO4rLi281lsbuQaxMMB5+MpMOgCDZ+TFzrwD1w2EIL
i5Q4jLxh7x6Qk5W1cZfmhm/ucrXZYDCtVodELO7WBvfjcnqxdyTCwiQ1zf2FA+T5bLmXi3VbyNXN
EI7g283JkhuOQR/vLMcS3B8MyN1m8jXan88rHLbNCp/H2YiNdbnJs2OtdpVZW1ZvXVYLa3MRYiNd
leFQ5am3zitnZ40YaLHaAFT6AtNoR4CD8TG49G2zaS1cFP7w1+XBs/OJ3OFTD+ec8VwUXKrpT8Iq
3+G29QyJU60G8wc3k2sOpw1yZQxvxtn+T7QrNufWmvKi1mUIAGAsHfCbdjkuq4X3sLhwRZtfXRaN
zVln9DPzj28CY7Hc8fmK+10cfmRap2biziS+NelqgfPlDNbvKhGC062VM1iq7AE/iG4sWbKsecvZ
/PzxCoRJxA/MrUgHmEeyxkJu8IwQmD+CD8QJWEfcfnVaJPKOgbrcu/vN8EY33A8eA8gWhvIldhfk
OSMmhKd5Y3J3P3/czRtssCMhHVb+z2HC1G10PFDrbTGTCeNxW+DEMgyVnZutPO8ae3i1A/kPLEfg
9Hgh/NafEYrpwSbYslmATY8WCu3zbrfTLbSU9bHYnyxehBG/cH1N8hPLbsHzYkfOMUNWuKKX06Ck
zhae/MeHu7B2ZyHwlC/I/m43aFuq0eTTyp3zCgmN7IX14cs9dVOCwVwNgSnGNLR/LHlCVh2W4GB2
WsMv8XRV4W0eGAjWYud526N3QGwsZsD6ObAFBGLLUBxsFpe1OyAmFxVh54kvBUPAFDCISNuJsXUW
l9PmaS6QzY/zxV6NBXrnPBxImSILKsWL4Wwmn/HH9T+/lgcWu3e+XRhH52ydY/n395Qzufp5oxlG
VrC2MHxMabGGL6fVAhvmchnbPvfzxeKUmiquEYKO7W43XjanOMsex5J6AKW3pzBPXdCIjC3iVmHS
8OSZuF3ewuLfzQ3GYBNKw88D08fkI7G+YKTpCpE8OHEa9lTHcdjznFPAS90WtDKJYfIQkFQScRkC
IQe2YUY0Eq07iPBToiK5huOcF5tu6X5EdiBvulxQrucm//i4C41oQQs7EPXedAx/QstssJfGi+bt
Uh0Nu/XoTrIdNtaNTmSEbioKeUR1fB8MvMHeGiO6heAV2psmb+gzon98xR4vVpn08JFd3Pm8zDA2
gHGYp3KXoFiqrWGDEXfEHV6N7qH7vj2PyWeyzJYgLSG0E5OE4T/rqOfo08gc4QWGRCKbwZtmEY3d
bohLPhhDvqgFMzuTx4C5iAMGXUkW03SHx5s5BlNFwJAVuELOee99JxaBXNwuwzUob+IjPDCJ1/5J
XmAmzF820q16qq8TLlUsoLautsl+JX4M3vbmFAir46BqhmhNZX7szaXJJWu05OK+n6wJr9AiMAT7
9yFK+/40Q/H1wlldvoi/weq0ImI9eCj2N7YMrhH3nOG4Yt/uyUBo4qsmBPzZSCzj+4zQCRVSQl7Q
g0NYI/EoyliQ4FjURC6/UqsRb/va2wQwm8H3LUySIob8/Zw3MqAM0IzsN1Gw02NB/YMAW5wo4B36
8GvmjEyLHz83uw2K6W2a9Gu5S9CWO1GfCqfcPhYh699RFEHAoTgV0+FJ/mI8VEchSLLIC+DX4XDx
6sp8tXyAhNn3kDjHEEFg4hqOdNMtHVEfinhZ2X4soGQTd5pFnOFYUoy2uiPasnYVl1tG22KdcnJk
lh/FFY4dHN8havgxzDsUP2KFCWgTfNK81P3KieI0xN2GUcmYAbxR3MyJ48vC9hlpd+b9uveI33yM
iKz9ft7dEwphT68Sk85YoJa4N+mgr0rgtaxGywcOXOKAvY4gfRAW33AHvqjlcRsSOvePyAT3WLwd
yofWnQtuyNwD2BcdQXWUN0gR5pFZ4QvRuU3YuXafa7phD8aOYOcW+wt+mHxPV7LZ3CDWNEMvX+vb
+uttQlr/tufeB4GAYWC4WUOCy33LRUfcAz4+930oNu/NEHr5rCzlMzs+NKRMx+lEbjoZ4oJ9Pogv
EURR5BbT/PdrOePcBQseAx6aRQLfg4uGSp8JvB/CUxjmI3HFTt+SO7cQ/fsS0VorC1M5zI7mBxkP
x5Bfjdj/ViQohvjRkASjVUn81ubnJ3cXpXsn2AhOxCIzc5f462J6ohUHejNf4geuSFYZLDNGjycH
GklQYycYzuFiH7/L3987FwOkXNxJb4nfJfk3pHf9qXuhs7/PTdblcHDATZjhIbanD27/P+cPscuJ
BcjQur80voTalXJua2bOton3XpH6Cz31twVT4VimZvwdnOerBxDUKDyZfOkfwTkP4RyUMSx0FG3b
5e0Rmvox/qRDjHybqxzmx/qrTvE5/fW4EPrHBP8TI/gt64AyPlEEZkwShgzBYxmXy7lLFaVd2Cwt
UoTVMjIJi61gjly+HJdEogk/IKsMSDKTwUIwtZ1uvm0GxA2dtz1xSjKRYyfYVOjIGaDBnTcKfl6j
f2FT/z8VG/1/liIfg0T/fy4iEgCqRbf/QW6cSqKi/wvSOkpu/7maaDj/XwlyyEam1OvoYK3PSEJT
OfQfpUSq/m8zsuawfk0USonAFvlfCfKJ/m/jmT5XZxAp/EdW/X8myOE10QkQatQxzqA3GdLq/6V0
6P9WSgSzxH/B2CdBr6vGfEZR0lyZTsDJ/9/DjrNx92rHU432h2Y0Ajrn7kdVto+C/KQ2QeL6Sf4V
aDk55KHnFAr0BSX9zaGm3Wit+LodBZSOxyU9uFUL3FiVjmM3eFLd0cdTs6+Un3cIQdmj04rVvAMt
fTLr3XyuPw7FXIN+et4T84oDZZs2FC6Cbhx2in5ogHkWkaa1i3BcbMMSby0z2Nemz59iHpdiii6A
eFalrvnjVRTfeQaSBtgumgfKZVQ+648yBZzFD7OxOU0KiJ3D+nPypkpRT1ua9OJEMyFn37V52oO1
nSTiYbQ+K1kFwaYYUrNKDWjk7GXrj+hhtXBupYZRefnQO1x0BZUmGXYX/F2AIybLVlW7LX1bfxQi
d47RpvqqUAGxH4EPzh31cvuumlZSW+57Ewrq52140zPtL30G5z6DcyGMdXamKV2Cz3tBB8Gzf8Um
NcgwD/bPRsRBviij/EY36Fj0HWX46cNVRlXpjF4d2icu4m2c7iJaFp9toJxixaMD4+29gJJ1R1oo
FSOd7J4JkEXtvHIMatdlNA5JOPUgFNJMqTEkgYQjdWqBhXiacGtY7OfHeA6iX2r4rTlV99M0BRAK
CL9HZ6CY1f5Ns0wHguCc7Tl9/oL61FjK7PlaKRqJRsidrdmr9u2GXnLQfSB/py0DkE6MutkLwveg
28PQRNttQX23nzTA58JcKtssxu4KDUMqzZxUqFGWi3FAk5s2/evTsU+v4o/fUHqVJJ0ie7+qpZFH
JDJGWmUCs0NLwoNWAWi6AGuYtrWblQ+qOLL8eXqoBzWvm5Wa0RqidaBR1dOnzBvlOGqnIYhM2dya
9UlmJpOQ5p46XTxA5LWC9EkBfDbeTjRqTt9Qu4P0CucqHCYS8EvoYyD2pcCa2m5Nez1crQW+cpRF
bOiRXnohnR3a40VIJWtJotYz1Zk/EjZzOolFHuY9OFeQPJRveOmoLU9Gk95M03LofWhVqzSyZPV4
B8kqfU9fdlKnCrhuT2On+oAUGvNqASmz6H0FbrsZXfCzNLlpwYRi08jvgCUZwXZVAdKmhc3Ghql6
4k3DuJPzsswtEOVHiyqPX3JUxJXNGJVLIy7Xs3nrAHPjKn5kG2lQ3cLuZY6M5/gyndWq9cRM6X2i
tHOKy0dZTE5Omwh+eG7jWUbvOlCnmVbgGubNkU75kf1uxmdYFxVoYEJDdFkAtlw/1oEe1Kk/zBXz
VbaG04QKSKTz+dMz1P48D7rbpAYSePTsSfLX0yv1DGibEnSPmUezzZ8GgYwZQ368COLWrPP8m8Ln
YNk2u+St9LsKiLxW16xML1PerSIrVkwIOo8e+zLoHje1SRb9aNraWpxnnq4Y+Cual5VZ9jmpZqT1
tJJW5ZeeulUZ7LqgVQDgFG+DTqt4nI7NN2Q6e+OVXAqt9pKZ3//S/3qYzJP4W01ef9NH4oKamR/U
tiqtfJp86qD2LUb0m4rQL73JKwH+UhkHFAnHV0OLfiYvE/j8j4xyNwA3srX+xuyc1j5tUgPlXDAC
z4wGWNvIfYp6KloR23ki0d2Y2P1sBR2cYr18Dftg9NboC4K0PWrfi+QNNHEbgTHvB4GVa+V+WoZP
6kPVv5KKceBQOjvSn+limr4Xvd6k3utLK0b5YuqrrcjUjnKHCoDA6t5WDUl/hd6adD7oBBq2YI+F
qNx/979NvkmejcnVrGmYFSLtn59P8MJFxixDHwgE/PO9UlKSkPH87XZGvX5kgOp1Iwji4yI9hXm0
L4LJ3Jr7j60BN3f17u6d333M9Ijm9j5xn6/ajYun+yyMX0jByX/6769x07rgfn085uohqzZ9oyrC
LxIzpFh13QGZR8870lFEh6l/yLNm4o4zwPXzpKJ4IdUNCWz9UdFaTdStoa5ewYjWBVh4Tdqy6PJq
zeANxGZUpgv2Nknzq1kV8y+FdgoTsAU/ArrD70bY6DkAsBpwnCDPX/yhKbUDldHq3WkPFCNMEMy2
qt6MMMPgzVHtvmLTTkKntaKW0qCr+kGni4wrGKvf0eHZZ61Ucq1DDT5tjwWa2eBaUEWrqAzXy31N
CrzJ8QM4NMQ3h24XZayeJ1VK/Kd49+AqqbcSRu9Imy6TSR6YoxwIDfqrfkr4HdnshkROHNJ7Ny8A
CMxCQsApjZc9RbNBVT3Ax1FBhAdbFzDifFdn7Ui8CkzltvkOm5amzwEdGKDnXYZhsZzEE+Cpa1nD
hWyOSpoUg0f/F5LsARv4V1NjDNXXAG1BZ3BNu4mI9facjTS7zPuPhw7EyMuI7/kbUPU2+h6/xtRE
zAMvS5LSfL7926zHtzGAkY/aV2RNR/5mAiibmI6eJKCy4jyazGBR1N+L18WIJr9TQFLXPW1RKUNk
oKvN8bO8PNK5IQAfbWTfsuNFebavlXws1QcCXoNqYnWTwmuLChaA6YgNAtBTkYEN+dbnuADPCiiM
tKScFWCHoAYaDPF6qL3TxJH1MtyXSvpwPA7Mbtr9jPXiqwLEHCqCqvNyf/SnTMKd32qrR54/P0oq
JM3xeEH7QuyprFZTVSihbqxH8aD7tJ0CpOSPwAd6VhA3zz+jvqP+mbZk+JUfVvp6zOntpparixK7
7kuSB0oD9QyUIEAD+isIThRsBZ4pzRNTL/JPRmJbAXAtn83kByZuShA0WpMbA7gYA5iEcayTJ6Le
lxpx7a+dk0zrFUjUK7LJrdLcVMUA/QSEkuJNsz6cnaJQ9Y8C5tPZlG5cVfM7eqNVoXbJFz1mO03J
Nn7ekK6Yhp+GkVLBAyTNR57QeFxUX3EJ/kCoVqGofFLWKjI9VBwHss/fgdnWGQmz9/Pkhy0kvbBl
OQbgba+yuL8zDTyR5FE72Fjw3kPCXOLGTksKnQqqz7Qog3Cj65wRTSPglgJ0+VIYVgOl9I71KaiY
YyeqYYvVtfP7Ub1h5NYA80wfC82oE/FPIw54i+WrqeU8CAtwytOrkoytLlRgh1eLP2j7Gnuq/DVa
oAml6wYsdW0MioEuMqA9lk0fZEt2QAIHyftK234zdH39zLtyZJeEokFC9zHI2nEigcCjsZdGQjFu
VfA9kkTGyZN9vBj3pp88MUazmeKOnvW3Pnl+z8JwvIGH5UpPEhBO7RqEp99nXVCO/1R8aKuTF3g3
x4Jlp2ej71zXD2VR0y+dTI9GCEl8paq9DPWIlKLy/vXr9BdSNGKRKgqwKPPTBMLMRdermHqaXdDe
/f4CSyZy0sfDM4z2rGuPD39VKkntlrNyC7je/WkABTuaSTVMEVzN3xtT6AGyl2JOFH8zLfwC2GB4
HWY0BvrBOhwZIIYZj8W0fnlKO4nkZKyvk6aerCuaLmv9sXtoFFf1iTSm4brpq6kZdvH3PJgZVt2D
dJ087tUblACIGkYQXPTT3C0wkOC1otFBLagEjfVdkc23GgZ32Bidk6TBba4YlQ2U0T55Au46H9nT
Z2/9wxDrVySbi3Eo84d6Lemci2CkAIRI5mGwD+YvS1eIJk/ee72kNEub/7xq6Cvy/hvKm22ujDwl
mm6iZDqA9Lc9LdjQ05dwlWszMnX9/LsP33Q56YugiIk2BO1cToHzeZZwJ+T9OtRnoTQi0m2T8VIZ
v6G0mdEi0YXvbYBZmbK3JDhW9eQhpnECalXX2N2jP2XxeA1oGO8Po0lGRXKaUXrf0FCOpU6055Et
Df8W8HhhA2Aqtv2kr1Uxi/hlFNHyFR0TQL7tBrrqx3w2CJq/T+f9tfZxm/LkViXGd5tHR7DrHT3W
C4EtFKHa6R1LY+WKltx3aW4IfRRTamdgG/lT3YNj4AqjbbRQ/Gvy0Nrl6z2OaUCmz1Mt5t86UAfg
NkDtiPkDyluBlTinunGSrf0GJKKECsAoYyutJ2FlcvAdSrfVq0kap3s6dJBTTpihCXDMDgr7PPSU
FOPNXriWyoArMI1Mffz4bozJUxZKALESlnerdreX2lL+Ffcfk5r29SfA6HFW0uc6JvhbEKdRXyFI
jVy5eb1n8tGxgQbabBmmRGDy6tTEQM4bwI/EKsA8dTMDMJAGxfcmA1NhOZlOqFV80OvCLgqp76Gt
SyfWxuSgs00yQ0eVipk28YfGvml0sW8pBWKAnqBll/aUIk0KqzYSfImpvvF9gMqVUCchq6HaNJp8
nLDsP5/PchfSZqi1IYnaGgj+PgT9fjwHzbukkgAsfDP3U4Cm4PgQb1xiWFEcuC1JJLVVa1OilT7y
zWjSzSF6M4hiow433Qw+B6M59wPubjrwcD6L+bprN7TYUxrcdgUYW6oARp0I5iiYDv3lTgqcLuhU
TcW6MCKnjpPQbQqNogpoysx6HlCSOp//JeMA8HR1DnwrZILyuS76EZVhRUaBpt9Sh/GP8VqEVO+p
GKh9saf5SEZTWGb6oHHCTNUdZcY6fxvq8p34L1Nrm0JA5HGnKC2s3pt3+3zYjZYBvg9sT9ZBFqGi
93ky8zHz1yA8PM1H+l7HrU/pmV55nRLFbqYAx9ThbYFFG4XFafKOMPKeBlX94OG3Sjta+eMZ6Cmw
2dPSOpIQEGJ958VBr7BHQXQv/gVKfvFntSagBXHb/v2W6nT+G4JAiAU5p3+TrTUpiPrrc9IgbTyS
itr+qlF4bgy8E8D8noCAT4m7Kl0Gnn//rRVsQBX2sWwmk+sYLiA7JGyDD53sCv1FLWoBOIQxz74A
7gfUB3frBZFmNi6FYUCE1mL620VXI+jxWYvQH3oxtgeVD5S0CzeW+f6HgkVN7n7wZq+eGLZed5hq
sRU/oxzfrgZ0YdTdU+je82moSJDMHNAoUgmwTyGN8eM6e2jDPpfd1IQGijbt3HmXeeB+AykXg/Gd
Brqn5tFcZDl9F6NetcY6HGshRPEPwF4fCGaYzq7JZEbqbFKmx2b6BmJ8jFOSxmNKgsHUtmZG77NF
lb8BbB9mD5mB0uAK8dRAET6zEjir4bsJDGhG0i0r/BW2WPiw2+W8H6D5R3ojXrP5R43iGj/hY68U
atn7Akx+yh7z2L8rhbZXY7znvE2/8A/dWQ40xDudV7h9gSLq1xEYdlyFdkohrJ9/TVsiFe+YANEb
/nNB+/qm7bPfaprQl92QFUk0eGuicsUoCC0frapHyP7URuyzs+O0qSZ2688yq1Z+/BLfKuWcJO+o
zI+eP1C6gvk6BmOqLwDif8QLox6dXzGRjujZrWcqSracAzeot5917K/nMKmL6fjVy3aknatiXz/H
mExqF5rQQSDhBhLWRVgSk+KLZ6YSA9Q7DIGOIm/wPwx/lnrQWZngKD5cZN9ORx0MBNkzsPv2Gwja
Zp0N9mmS10C/FC7YJnIaKbqM2mcCnFJoxkZDNWEIUn3+Hgfbuv6hmfJhJjXyFvR0iXSzMWQeg2EX
Xme0phHNaFoTeC97rNAy8W7vk6me2SHGk9CU0Hkoo2PwmmUu+GfPce/1I1Cjmhc03dq7tKB5XQDu
Tt+D+sIHyvdZAUmhr88IaxkxfcoJleRNUsrKf04WoHUtek29ptxS1gwy2xrTqDaqPfdBYs2Ay/SC
qQHGRgqrCxZ7Zq6C9h0Qi6fV8fGKMUr7MTAJAb0JfahbxkuDdaqiehpURDsd4Of7H6Uet9bzVT4P
wby2JvpPPsob5/3ACZgqMXviMyrM2aO3nrV/NLRijPMfXbQwPMTzJ7ncbBp5j1iV43aqyqgHoAQc
Rv/fqTuP7caRdUu/S89xV8ADg57Qi6IcZakJFilI8N7j6fsL5jmnq7Luquo77EEylRJTBAIRv93/
3kvdRpLWIzZmHWDRitc5g9kL70AhCSgXDBSLgUIpFGYMKGcEj4FWORT3ojUkOOfOHZnrL+sboZCG
OlSlV10IQUaRuudJZS9p6Rs84vDZzTOVGK4yVt13UjCCb5qtacrEeafjAClVaaGoVyJpylWipIfE
7Je2VwH87pU3VYuZZlCNbd4wQqFPh8EN/Uq1+vu8++6GhqDKip/11ssWhqFtQo46cgdDuEoLHkeL
ueyjAJ5DNE+TdJUa8CYSjZhM+rsD4+phOJwDt15ULTkEsoOvXcMd1zM0R6GRfgjoqiHIK8+Mka5V
s392+sYEygwLGWxHAru8zATFRjNX/LyvvXWXHmfXMdZzCa+V4nr32RxGGwWduKU2PzpVjcyQlZ+i
wPYjiOWjGUWdse1lOEbJckBXye4RyRNp80Dll+xpaOByIcqaUEEgdbEgP7DofiOwtMx4QFOW02wU
w4+FD3FJoqwg2+lwOEw2RUWjV4OFzTyjrvNhTCuXO1QYJJG2tnL0saG85K3QkFCx6bC8EOG/pFPw
4bB7Vk02fbaV/s6+ZUEyG8baGa5MY6T4NkEe4MHS3rnNR0dQZ1NdWgZuBulifh4R910VJVZAaCcR
hAO2baT9RTSnI0iGllw9B+8GmZ0WHslAwTN25JmNvrJzI4MZOGP0yU0fPJf8PRY43AkaiLJFmyEi
AEJnbFgNzOMt8jxEzjDuzk2Pei7F7UnryPbmql+rtQn9Q/6eeyMegoDSicOGzpd+0hSCD8JpAxqQ
6VRXyr3rVA8FJI0i6w5Z69yT4jAvJfep28ZiETjzoheEYWWzbwr3R4eZf+G0are2s+5mMOBhpWa9
iSFBhSlDDxDfTQ9dGXhrpOG+hjgEQSsQLpkC0n0H+h6my7+i5EVoIlqqLgHDaDjwXZCieLmirUPi
kCAY9tcX+MqB2HP8V4lBHTqKvlNZgYH6xffqxlvVxrtS8ovjnhBupPoT2JQ9jSFkSjViw2jYx9Fd
d73WLLNSH1aKHXiLCqEKM2REd3Rje9Eieof2B7ZuuHUjW13CYqOvslz7sCf9uW1zRm2VamGlnL+i
Q+06dN4nU0m3g9U7y0EHWu3atwzKfiWtNi51r3QwjuVthT9fuEn7gvLrM5ox9TIzsngF+aEwenI4
oUNI4gDud+ofEVePVCO5BwSHlkVb4beIJXJn/BprmxK0466CmPmB2MkvleD2vM6EAsR8cBMTuq8a
Mdm2cR/DPn6OlNxeke3D+pY86knw5EYFoi88VLcImqXlshmXaPpB6JYV3cptV1UJuN3LoT0WfbNo
kYVYTA6sPnm6VGtFLAONmnHbe3tHjqSnVQSjGAINK0rzVWTM0JHagHjSyc5WVg8Po17au9ZyUZJA
3YINzvmBrYlZe8471my2eVhlrkBCIqLDFNSHcs5Rh5sJ4bO5X6d28zbH4zFQSj+KEeWxRyKRhr5V
iVIBHJLRs5WHz3Op7psgeY5t1m0wFXj+y63dG99d0W3dhJOdFPA8Zww6oV5wrxRk/kbd+7qrrduG
mHTS6nOovyujAF5ptGfLym5nrXiHfhwf1vTnITEY+dGKm94hch12ydhRdaq179IZFlqpWChtZTMc
MNFTl8TrLHCjrYNOF6xq8FpEyCgbSb1wh/wUl9ytHYofWTowKJgyNBKYlDYN2ghLxSEf9cxtWbtn
kcUzLETJ0asA4pvJqSF2ymO6GKaedexfcjmaZmtDx+TkreOPWVE+TgOPFx7FL28OUmhHcWPV+F0U
I5XLsj17KQ0+g1X3AhEsMqPbWA2L1owJI3+6ca9W7YvpHQVRDLRg7NSWysjC8RipjfqfzJG2INRo
IlrmwQrp9JTIlFL2D9eNxc+CKXqBQXyfFNFnlUGB3JW4Pb2mZF5l2GnvhGJPvLQrJ11NFWSVxUPq
dlSPQ6wqAeWqj3SEKVPn4qTzDp5QbC1+YyGoJi6ViPL2ZOxmkzlXrzHRXw7oBIkkKTbTDMsKD5pY
+Wil3iPBuL7skeaY608dEbflaCe3iF7G5OIa+7TVYPob61u1NDfmrPuCjjJVQE9ZxqPk9lLbDfps
zIVFRkUF80lITj+taRiyg0vE6hGWCb0MYNRcPCsiPgdh8IDcULxqJ/ykGjfJoraDu0hdwsb9WnQ8
4AbJMai1sBpS7EKLScNFemcGPIwO4kEUwIfdpPTf8E5xKAYcqoiVO7uNz631yKNleK5V4TuqE2CV
erijkvlOK/zx1/nRs3BF7oGeMj2DCum1LMtpOw3RsrH113HER/UoY1AU38Qhu3psCIua5Cl2f+og
+k4mU195ofaoV9FlKpM9OrLPXZCeiqxzoHvlM8e8uyG26GRBwrFpJDdK4XHSxpXpEvegy83ISU4p
I5BJsnIu4uChY/ssI7iiVp6S3rsxBLh4ro7wSruPLOuhiW2ot1jaKWVEl12IAZMPi04orEPlSZTK
x6Qa+qrPe6YaLGK7NADzMzHXMghogpR6r0LTHFaBu9BLua+dii0BN+bgVAcxuycoDdl99BqYf4j2
o63fD6m5RU5M4Ij1BFrEYgWtE84HrlkbHiy4L6bbKhbUnsxn+LeKtVLSXEt57qibfg5FExMS6yME
P+wGtRpvaBasODynaqCNhV4PKhMkcAMiP8XMvYVKPC01NTtm5tRTgyXYtF+8sL1tG05S0cIqnCji
LEYQRsL2wo2Xss4D1orKzDMqb7s5xmKVFc4oVz1YdYJzm/Id9nA66xeSZpJ5aNaW1sRIYQsKXH4R
WeaX5rl0dxssvDqxOLnnfqfDS884yfW40rXWFr0taQ6b7NmlhWqF3qKwzKcWwudFYifhRm+aHQ16
ZTOLHKIPKudUoGDBBWJDn0ysh0Hxi5TzMkKUjuaCsvRgDV64Tbqd1RG+XNdmAB7l602Tku+EUMa7
JxPCmGWkh+/VjOwh2dmyhilx7bnpU4lAwNQ9FnAwYseC18wbn4zQ8kXiPUdt9YhcKtPnIe2NgouP
0BtZ52Gwjgru37BJkRMlOFs6w3FFpH6pBSouc6Cc46bc2MJl1/YtZPkefN1GSd7kGG8W3EYL0wqS
tSvKEe/ZMQbr9V8d7FWCvsMGWcl39NJWSgSvKT00vCTZVKxvY+RGvda9Nexho9V2ssgNsauV+MWG
YT1SSxiclC8qFbu5jx8GkpY2SurVrFcHqLOyyXtsXGJsDSrzkeh2ZUYPGkIaRAfh7dy7d1HtHuze
e4Bx+DaHii9NxvsmLJdxpJ1KJ6eUohzqJNdu8WHrOjO+U9e0F6WALV09pTDKwRVuLolRT100A0R3
35yKqG6m9iOaiIGAiVMckjTa+dFJa2VrJtZOra0ZrsCWZ0zOnGslCWMazduWEUcxLVrk1TZu1o9L
1KjvKV1davpSK8OMnyFLQzGtoSQBS++n2kOkWD6oWj2TL9APVVqMkRp21V5T9WproaNuxO2pF28D
+T3CVuXDXEui1dk662W/yyFVZUHTx3GAlDAUlDsMe+R0EqnFWuesVGVcqKr2qGYXsBgEcmxTzgHR
vg1tjdvXyy5ESsfmyAzwpO7qhrTHitqlVRFPG04MLeP8UUsNsBRIyc5qoiM4goOiFIcmyzCUcNzT
BGK0qMPrS5srrB7jGyH9BHahgIKc0gT0VYE7fNR1XFE6IHdsqsvoEqzM1EFWtuutoeZs121GLz6N
IDwb0TBdzxZDjtor1Hf62i0ECbnTh6tWhUQMjtDIhF4Mi1eFekyoog5QwIgHM+hulF62N8PxGAcl
WggUzaqJObVAfOZdSDSWW/QmqsBAUhhwXaGcm7nDsg6Q/1NaYGY0GBfkYDcwV7/HMRV8XalJ6AO+
nUQn9sprlDJyEmlpvhHkD4arhgujKgI8rw2CryNW1zx9M1nWcEMuHiiokCYZUtq2jihN0d1Prs5x
zB1OADyzRpakpPgwiGf9TzTIcNejc1UZOXMfwJjyuM43GXUXuKPnHVoEzlpv8pU1KA2VXQOiQTxI
UtQgeMa3aIrUVSgiLHab/eIb/B/B6v57Tpk/sXP9vyHv/j/i8IIa7u/Ad2/f+ffcfad/xtvJ//ML
cKeY7n9Jci7bhXZGmMJ2GKQdvpv2f/8vxYaiyzZ0xGKRlHTtK1vNv9i7JBpPhU/L1VxNAw5n6f/h
pBH/ZQHh0+CkgcEWPhth2/8jzN2fKWlM05LoPQEakJKsYVq6/PkfBn1FlHQoBFTzinq9czDs20Kr
s/usLe6z1EseOggCH7K4PObi0goLAawU6kzEXqmxxObwaFYemigI0NQw5YrWiD6iCXA9MvIvmke9
DzFnfYc78103LR703hyPdnc3AE39w7I//qIb+yMNmf2neWUTKKNlmoQ68i9Nd+3fgINeFXhV6ATz
Sod3f9sr3rRO8NSAJzvKr6EdYiJopv39h2qSY/P/Up+ZpgtQ0hS6C5ewY5lwrf158YiDG0tYEK7P
5Pf3o2eVu2kO4f23NIry9MQe6IhDyhqhVRW53Xpw9I+67LqnJkZeJqa0JuLwu6ojjxG22HmF+g99
g0ExV87YP0FBCDc/BhRlbyDXzZAfR9gR//4eVLmXfr8JS1VNEKEgUwQcc3++iSpoZFuggpDCQg04
vDMoq99fX6pqqHeWSRdgigxtj70EOGzV3b2WgACzXPQ43Dm7Q9wwPgTll6VlqKdnLmWinr408mou
Gsh9tifMyHbDFCWrOa/yjTk43u31Ja5omeadW+17GypoNw7AtxdTcQmZ91ey2EezFBhBrzMTPaA5
nJd1cri+tJmOALZEUIXUIPMhguU4piQSTFp1N7WJPzvavJmnfNriEsoT7NxrvCjgvFcB3uVoU8dV
52M3F/1XLxP4mO3+kCMdesveeQjqTj+rdBVSgU6ZUWvo+fXGTxWq84MYtXIddfR1Buhr76tEwYOE
aQDHbH3qvdz+cFo3WqnlwBhVn3h73F6yniP4oQPhOPdejpcLPEYOHWcqdkFvygwOtuyug5cb9nzw
L/o83SZSzxfe7GOeGbctZYyDWVboURNeZ/A3T3nyPoTlDggO+Nbwtu8V+jY2tenb60taEF5mUw93
Dr3F2+uLiSbArRInvDFM5KtZEaVU0PHYJD9TSRYITTl9s65Obq8vUS/+9dX1n4qiw+EMrtRDm/2Q
j1Z6KJtrf8y5y7NouAlm64bCpMrmTbUntUXZSm/H4sawctAWRnmbRuRw3SFCbv0F3nUU8LSGzUBx
r4nLpdZaA8RWTOU4nQDSCS3xQzN5xSHU3B2+0kM1s2rv4ih4N6sawjt7OARIht1rthXcowgyNvbJ
G4D2F2P9nkB3vw+AuI/Va1oVyjHVCZpiirrfVBkGJ/mebv/+NOmSF+E3iwCRmGVrDjT7Nji9Px8m
ACtInosaZGapdMtY6bagT/RTAxhSN1Jv3xbpKXEj1FJT9Em1tNkk45Rt7DCGKbxgLLVNvB1oWBqf
ZRQuR81ut0PiuQeKTfrSK2goqIOHkkqdU3CDBHlfTRGlim6gfx92NjSuRnb0HIPUKa5h+E7UmwwS
33+wGn+1fKqAb9KCz1rSqrnmb0ajpgSSVEpZrbS8d+nlT9b++lJ1Ex2NmsGVpA0es8Sld95G7THL
u/ZIr7p2TmJ0jCfseHFnRy3wwxGiXoQko1fkwpUFynP6wmmcehVq+q6203k7pSXd49rQ/8FnqL87
DSButortE6qjcwu/o80bkNhVaIAYHvs6vJnniGFAc87onjJ63yOAgBaFCsIu/airkBkyfVyTC9uI
izbKPmi8YhOg5rZRYlB0Smo0kI2P1frvd9RfXAzXqLkQf4LZNwkEfltoC+GQxFOtZBVY5GqDXYa0
5rGaf/8pclv+advyKTrGx3BsQPnQhf5526JMPRocoWQ1xOZHRQ9+LUKIbDFKwIzXGtJDs1sQBP1n
TOHxry7b+G35iYg4J0LD6TiQu1+J9/4YelhFN5S5RqeLsmG6z2WRKO6WZmsLdD8eoBC39l0LCBtq
cGU9mPpFMyYdQuZ5eAsQRwzm9M1t+u5YI9bt6NnwpsYUPNyQA3+VeWjqPNyONSC7Liy2Ygz1owHC
56Et3W0eucluqHqxRfga9ZAi+oiDCqIHfQbcFTZiF4lgPujN1O3nJP3hHO0HI29Qqw+fs86VFX3+
ZdmwNXUDBMGqZ8AzP61ANdP9nIuXv18s9TfDwmLZaCPAVOhw8BxHk4Qtf4jT2MGBMtdVtmr1TFvl
YWQARoLPyYpp28amzJt1czmG8bABCtzf1KaK/XS7fwh5/rvrIM7itFBCNnB+coLjD9eR27Ma4TSz
FSDaChTqEmhT/RCQL74hAglsVZhP8MW+t7PxYMx2+VAM4bD6h8WQ2/EP29USkjxROCyJid4vX//5
IlCMHBGeK7OVsJH90Uix90PKHIHm5nDCznlzaJxMrPSyNkju6uOAtwM3ZRJsaFm+U+aw3PRF8mL2
PSpVqt7v/uECjd+Cql9XaOsEpte43/rtcbl2PVajnmQrMrh9Kp3TpCYk4NT3gKmqL06vhw9JDVwS
1zCvr5oh1xfK1eOdPVuUPRMHxWkvau+Gt2FCJxtcZwjoCGVueNeBxLmTsqdLNe+GTFf2KFQ8dmE7
b8AGTfsiFeMSEUn0Gzvv0/TM/BGLC7E9t4/GErzT2bTtOlFt7CFNN/XY0jmtKoT3hqrclJ077Yq4
FfC5lM6r26jOwrad8CEAILKpHZiwHbuojooR0S9CGXg/eZSvskZVHm2zuJ+Kud2CjYEF1y3mrQaO
MKkQIO+Hwd5lfeLCu55DodKEoHhlcWm616kx3OuU/zYRHcqy0GnlNUW1N1S1Wk+Nq+0QcfiGnB8m
yT6ENMrSHwMjysullzgSfIyO71gne0psxTEovM/IceLv3INnMp7vB/q2u84DMKvn2vK6W4PM7pFU
ImYZUtBsoUAgybZvry+GZZF1x+7eSonrhzyhLxcF3XI2ppcAfbdtpOn1Nkm0R4eiT+5QWOF4PtZB
06zdFLyeU/cAF2itLqex6uWoQ/00ZxqkKqZnLXRUCySt/CRfssSxboKyvdcLVNTcOlJ3gOqe0eLq
7vK8NvdW0B2nqKB9SEPka1II1JNsO07mHdeb3EfIYL86wbSkueSPStk82qmq7RPqIoskjR6ryjC3
6Le7D6ZIPgOGLjAV3fuYpeU/HEs5V/b7sXRNzTLIhRxVYzDnz8eybdrOAMWXrgLO1DmdzJd+cjeB
xX7MO0rCAukYQL2Dc+O4Q7B1PRvyHQcFDjOuBUB65SdWX2F+vrHrfH4NMGsbxFdoGHf1Ku776i1o
EgLgKr8AjWhu7DH3M479P5m4v96GCjSKgwtRq6UKS5riP5i4qtGTLupp+g9Q49ej9+LCbrwG1xQu
6yl3d6U617dzphp+MCk5E0gJbVckHm5JLFbO0Gzc3DRveWB/b1Qg3vqLVXGIVlTdwu5pBlWA36LL
rBOhqHSNDl5TMF+SXjzdRLuRKag5+54iEzYj2LSq7rkc3Zd4eJZvGdTi4lbFQbOadRlpvujiS2QD
Smvcp8AuLlQsf/1xwVk57SYD926Y6IQwQtJrZ73KLtZcftf9/KMoTLGq6X1aar4D779QrTv535EX
/VGM9rO3jpllfmRecZF/DIWJPBeNlwgdRcQRvSwBfRr6LeJpWl3IStZNWVkX5ODO9qj56BgsNDc8
ztP80xrZpQz0swM6Wp99kJG+/JV2Of+koQdW9EZvs12aKzfyAhMuVt6nLbQzkxa+klEiZgBbchXY
/at8i5tqvvy7iMQ5actHBZRHpceIghz6JPlQ+VGEqjVlcXGm2t8U83tHAhoyQBOhXaFW5XMQMPI/
NoGvm+mFRO+Wnt7GcfgprZlL4XlfxCTH2BsXcZQGC4TNzkYlfHdCaAkIYhOOPzWKVUA47FNsIUCS
KSgqRb5MeL00vmA4bsoI4aZwPMu7yTT3Ahp5PSGvJi89aBa4G/SeSCZQM/AdDVBRqaydrLy4Bjp0
PKbZCfwN8oc/s2i+ZyV6n9SbpGawpv6O2mQ13UdCuadxCB449gdrXAaifJQLLh+MU84vvSOhOcLH
A/maMfzY+eeg2a/yLV5dXhi+ejY7egn8CECSL5+ba9sPuq0x1jb/lBPrpDwb7Ai5S64bzKMLX4Gd
YGXl5hPYACZY24D/zQaL7fRi6TN07fkqyoUfFqFvmJNveyxVxfrpNUAe26Q51WztJL/UavfTF/ml
00CgoxpnA5NhRa9PL+tjv0aJrprRnRLzk1wFuTvFvJtdxjIm55CG6cpMotdheshd1XcL99WJd0YU
+91QXOQJUdPskquB36vGsfYWvfkjV9coh0/aLj8VT4s2BEMkzaavkQ1kM1jDfJZHEn25pZk6NO6i
Y9/n32B1nxXnzlKnd/lZNlBXT7eOcmXkfhwU62CQbst/92w0UX9VpX7yZhRCed5yTw5zeJwo9uZI
LBuOufSs4iLfLq8T8YYvxh+PSf4Tl/UlzMdzaFoXuUZVAHHgbNBFTC7I6fry70gbf4jnGJd5qgz9
Lpw/zIptOrb5Rf7JnY4GLFriOSxQw+h32Qgs07gYPVhw1brR59FXDOsidyxDhbdjpKz/bTvSRjvL
r7Ns1ZnN3klhkuYYyouU35YH6bqoIwNGUId5QGCoR4Sr665GW/l66rROe80Kjkt1QjLghmncrTVy
MjgJwhEb1YJQQC8ueTqe5WJ20q4hnJnn9hMjFT4yfTsRZlv5gcwH+H093zDxsVEs51uupFKxavQC
4voUtmwtgIZ+O2cXXfrnAD0kvjZEc0cPb2U2bCHXfHCYbkVwxZf/N8cE0df1A5diKKBN+b0QKJNZ
mYdKijLyAOVny0cxZuaNbtQ7A3j/9CFXRyuNS4qWUlOERGkQ+vB16PGwOAFqN/gay5Yx1V/Q1+aM
WGxHFLo+abkFoNqq+4YKydWSy23DnWuUNc1gepafOEYweUb9k/y+GbNn5Mo4Kaau3la04tWvPoUI
q452gGC2yBvCN8LFyu0eBdpe0aUYgVwRTl85dD96Bawjc57wj76XKV/AhPjsCbDyItBftTH9nob+
q0ity+Sa9ypFV9B6/hCMvsc50RTzNGK17cEvOEQm+6DV4m0mul1suV9tH5+Q7+tmNus0+6Mz+wLT
I2d7UZC9RwDv5Hr5ZQbHnszhTa0xmBbOZytPL40i/FzjZ1m1Fr2LQBRinGXxKHfv9Qaku1P04KEN
sqVcmHwI/LuR65IWMhiGHx2LZWbe0mqBc3Gt/zKQqnRQY57foefCbEzgX/cLKy1/iWvyCMiZAU96
oE11+lWsG3eiyEdRx35iFpcOVIh8JMwhzdPw5Sb29cPlIZBLjS7jV8yOHp+rHi7F4PoI5847Scfl
AVdCJ/Lp36dFVcK3ykZUZzHouLkm2gbt/K6qKFnzwdJHyUsP6/rNZr4MWyBPkTQnKgMVUWk+RXX5
zejEOZunnVlFW3lSVK96SmbIxrkj+bPeqrEx45n267PWXORBA6j5qnVneb7lpdVJT9FV7OU2kf8L
eKYvP4322V1naIwrx35lbYx8+EiqX45y0JNzq63ktUija3TDJ8DoXY5stSt9Qzqtg2jYp/IkccLk
bXS6c1K9baQOP/IhWTne1BP1Jxh16XKGgX+HcX1b0GtMcxOFbPWxzasTXoMwOjp2jv2epg8IIF5c
tkjV2ifhWm+R2Ovo9C3qmifrVeKci+EmzcUuc7VXL/hIbOPqMqUR0MuHaVI/RSfOQc3HTao4D9mO
ScCz2aWXvE9poDpU7fJL2qq+vCzdOTL4906r7fotLwoRNgm3FZtX+lVD3oWmdQujTJ8C+cTssbvv
J2PtTOGHVt7LOKVFjmgeadQnuMmgvEgbwpDLiZTqRunGrXw6HtuunJQndLZ/NPzPxIkGbnGTlcPG
gcpI2hq56QnHfaYGNnnb7RIDMeFCwwUTgXn2aTRVnlN305bhRtpN6Sulz9JzBeVQAjrCEhkyXk9Q
K3760XvUvPBXUNNPsHhU2RIKCm5Cd7/tAZfpuEtUt2+ls5GeT/5G0/sccu11ZMJM/nIERUlxYV7C
d7fSkQ+q91Ul3XYSzY0Mihiz+Z5MzrXibEEPbUvuIslm5vbFWbG9Rya1GU1h1o8Kt9x58pDJg6OS
XIG2MR39QR4urY1WdlEcTH1pZvYlwKJcfwM7UK6Z3LfQxOTbtKhfI+lo5FmQ7+iJPlB8uO07dyWv
Q75zyFzQKMBy2PFp3e1jgNXSlmacF7nC8j6bmHZAUT2gU+arXnoCZSM9mzT+TOB/219OKs7XQxpn
5muUvcugTB5c+TjrafoMoXHgXuUiDeLX58qh0sKw1xFd5o7fK9dC/i2vSZnRtraMR/nZuq76MEN8
FSg1NfZn3f9rbWtPe4ZdYVHb80+Th0eqMwuKV/51N2gJOcx8jW1qfu/UeRzXZdU6q0jv7+Stgyj1
5XPz5IBtPt3Jx5M0wu+a7txucsGDKYvrxaZ2f5w0g2mC8bpgV7sJo8QdZSuSyvkHDI6fB+1nXJgA
Gma0WDgIZRr6aqa+GGUIOJLQHkcrTYC0GqkwqDTetdHZMRGzVe+kt+1CtPqKEopKxzwBOdj3GJAu
YGPgco1ofrEtYtQAZ5AxZJLYD62hfKWRd9IZmxVgYByocDm985BeMo6oaRro+YYH+bXMNUZlfouy
2y4WfmxwmKWhmKrbIlU+5OGW0a/w4n2iQx3JJ0nTNTaE39JdGdrZUdVdUvQ3w0z05AWcsJmoVQAU
14JDZuTfUdx8DUR/Vtbs1L5Bg8f7ygUrAeDiSTiAY4L4Uln1F+qkl75H83gMnipvOCOE9+OZw63s
OY1hdIzrEN5J4mEm7NAFb15oAnEMQVJ0hQM00NkjsoeY+wj884Ii33tuQ1GAIo3dI6BATsJo84/V
B88FjBclcbL8AJPHiyT0ohubIxbRBykItV3T36CBhgb2rzehjfgag9uXVyiv9Pomy37LjfLNGth3
0h6E3LcE9zuglOU3DSLENqVP3G1ad/Kr2gRZQ0AQNg/9wGAL/wY4gauCVN8LKQmYNEQZ5U2Mi7z7
AE613DGe5DVUafYdEc+aaH542bv8L/CT+I2ovvTO/Eb48K3IzFML9Ac48LrgNCG0ehtU8dqzoFaf
81eUhxda4R5r7tcwRr9mwGMoNo6bfMgLl8uTNQkKUTmUy6p2K9fM00ZfrlmUMeWji0OQzIeR5l1a
jT/y5zmz07THN/IXFPCrLFSlP5dD9e05b6ksevJL5fucvvup8mNMTQy806EI2Cmz5X312NqyuqSe
84Rwrg8HyZkT4ivRE7/xUAp6kjQD7Q4aaLU/GmFwx9TgKsYu6tN4g2wScOvuxyXxIQBZFFUF7Jq5
+tfBC78KIqPCiC4RSCXPQeYDZ4Qso+9WyefIuKX0SYY1+9Jvj2P9VhgnBbozKmhP6UAAwS4PidnG
NPMjfV/p3sfc2hdkQ/15EK+RhEXzNUOkiMB+yvMrc3IZVA02RO0MVHepyfhu/EQnA1IQ0nnXfpud
LwUJUi+ujp30rdKBFqr3maynLviEkzlJfWkfuhYOMFW7YUCpM68uVvrRahFqtT8RIlpT7MeJQ0Vi
IY+sPN19ovqaaN7S4NASGKJSu23mans9lcyuWpb3Kr8vPWyvfcgAQQYHiP181vACkt2qGCylJaGZ
YP4L4zu5gFoy+bqe3co5Pm9wvnTP+phhe2EQzI4ILomG5d/yrfGDkugr1EHvpz66JCRZ//6JlY9v
qjgCz/5MbU70+NL16rEpJsLF8dg0HHiv+Sya+VwSQ1ex82xAUlgXeAQzvzQtuS+fYUzpNqjhmIDY
Vs0/myDyVSW5BB17SX7+uGMS/CyvKO0hBJneHd6R8g55D5KDRrerY5pVl7jtfWYac35k8RYErC7D
K9Xbp+HbongWKKTSdnRxLPej2scF0QLrJL8rr2RKbulOvc0gCh2vP8gPzqpfF+hWM4Og2WrO4HsD
JJwV7QN6dMwtT34dK1/oIPmxOuzGMtmOofLVUF3VQmcVDOJHXqdckKYHm94hBcNtiCm/wGvE6TzI
+5/b6Ela8k76EOk3bA2XrYaAiiFnqA+yOCHjeVmBSJ12qRvxo9x2KtnEiBnHont5er5GgNLyG4qy
Tobxxhv6T2nigfv+qAe5+aYu8q3R9CvQhzAs3ctNIWNMGlFf5k7r7JP0a2U/nLuMAK/v1rG2HPJy
T3fQl1FnmOHQm/5YC9RTxuEs3y63qZUHNy71QFlLkc5Is+tPo93I+pfZg0GVHkg3X0NvZoiOO2aP
itI+JQoUe0SlFHvIHHhi3I2di61NsVGeXnnHslxjKNk+UiCIxGfK719rWDgpl4AouTd7ZSUjpp5Y
SIYnMgmXZcKsjg8WkSY+8TClC/gLztd8+D+BK5poCyNxn7VZnOVHl7l1srJ9kBDElEQQxfx/mDqP
5ciZnllfESPozba9Uavl3YYhS+89r/5/wIn3O2cx0si1IatQQCKRySBNeUPvbAMD9kelUmNGmIjE
ihkF+f6A7vQ+t+e4tSL6+8o3BpUfRc9haDZHWcOexRGUc4oxQqwq489ghQC5E+c5RH83uC2AIuDk
ry3VvgbW9Dma7G9Z9zEwxswsZKN9Iv+y1vIMKsr0k/LtUXYah7GRwSudmHpklfoxDTI1v8rqlN0s
u6Ee4YG6TxIaZBG2MdN2ib2sOBt6X1J+ym8yVLvsI91zyVPg+udfCXBepmgcGIZxl3i4F/jeznf0
YyJgXwn6J9G/sOP7QWf4qh//EEv6mubuT75fTtMqsBnG4BRQpgetLd/lTyLff3I4JeDnfMnXYUcJ
zmc1CRg4MW9tQWgQS3tNihu3NZZ3WijexhrGG9k/kG1+osr4qnV/m+btuWK2nHbED1Qu1y/fZAuW
bEXGA7/0/uJ0+RtV61tZHG2X+Ta1vZWwEs35l1H0P3mZ7iYrPDOd98rUutKqP4MaAqYq3xI0tEr5
9lznIZz+fJuDbbQRHIp+VMdY4pUSVTvbi44SIspQ+5FNIfs4M51dOfsHDjW54M707z7FoFFyX31F
/8YtKTiVQ/IuTzeE04/G65ZrbpiMDcSvskbkd1XlMBTem9zyJB7fIzQ2WFkxd16uhZ5sTa15kQe2
eN48CB67Xyt613pYxu3ZTL7zorvD2fpd3gk8tl8dYCGI/vLQe5LzoY+m5YFg4R6gI+9gut9pFUaT
XKPRaD6WNcMg7UQDVt6ZPxk/Evu1NrsrGyZj+/y9tfcOEUHSzCWMaC1XPVkzQPEdtjBf5Wmm6mWq
QJ0BBHkUeVSS2bu6Qa7RDIkMXJTQwLnLe3SB8jCqXalufd8Ae0reIXmMXzmvXbyXL6GK/NAW+IEx
dERHZF+m2UUP7I1EYIRtvsKGyMvVCQx3P2b6XkKhvDJWHYhPc6d0+G15w5+Uudqc72EoH5eQOzkU
9Wb+6jjLCSywRlWSnCf1h8U2pbqU+oUM69u300sXY6whVeNS3JFywXaLSuUn9kN4g+FPQZJEo5Nn
bB51FnvFuwjS/sdV672rFescCvTA26l42Sk5tKDpaTKdVH4u+M4CVQqKOY/wQdTXqdY+4XZVvsV5
xDtlzc+ETqfYtUwJ7Uw73NOmKk8JAhjNd8JRzBzHj2BXUPvPPSJQLadbwWxYkbg3DuuYWvsd3Z3C
VEGWeWGsk45bBMR4gWe87h13eSYBoUoiwoj2vFG++8bn/1BUh6wvYobQNOeb5VrEvcfoiHLuNGvd
kBFj//spxZ9dRjujtA5yAWNVW/oJsRERizlDyIQNl1FJIKC6HHd1rr5Y1VEKtMn+V6jFYX3yOUe8
yl8q+VgHG8NPzWmNs116y31ZinBazaWn30vV71fxl3ymp3ZsDGfbudWHIAM8tDwDAl7HuTK3Y+n+
CgA/kper6nZMmi+5oYID272ydwpc16SSgQXz7VHbx8Pam9Qt7KNtTBniEzJyEERnI80Oo9FI9nmN
rb6PC38vSMOCMsTq9JgL95zl7fr2L/nxr5o7Dz7SIhNAQSgRNa+MH/hdj0aGOQ75t0duLmWpEiV3
Hf6btvrcRuZbZvnfA7GB2urb7V+6yX0xyPbdIVj+IkDgKRiqhyGvfhOWT2/5J1/1t9iq/4xRvTab
8VbuPqzDn97zHrzgkWRP2lVkRSwBDJe/RgvWh/MasJPSsb/1EXHQiByFzqQGG8xsnh3Wkur++23W
19Yeh3M4kiZxGI4VGZzBXIRSmJsstfBT9733NM+2dTLcjJ1/y7ZZU/R8CaIqy6uP58+8ZFhTmS64
wpI1Ut3ItsUAwWzejIwfk+jbXQVe9oYgx0uGAECHkIxfpL9j4P9iIvylcL0o6/YFmkLF1D0XrD2K
NGlVGXYBizLdL7e28x5lbZrMBeaaRjsZeEhKLUd/QjcSrQtznaTzRZpUdaV/CpgggGOm1zvDtk9S
IOSmgYm0uW0mk8XXfgtMOE/++1wfBWuRLGRu/L2tK/uRcqdj2TP5ywMKqiJoi7QumCs4FON0KIG9
pb8icOgY5hejZxO4PkMX81WQkQkwAu4Ghmk2UlmOdpFQYZchKn/RMeGEQdTjB4/NPXzTY8NpI1FD
fkdCEC35DdqB56LcohBIicl66odnvWGapp8/ZZ3HKJSVvbFRDAaPuuAkAAgSgJ9Di14MJWqtMT8H
EiOv2Qidr5FeyNyZKPulX4H+D1vLLHZnoB+x7f2WCyqPEYU7ywOTpkgWoN3qnJ1nWMeu7p6XYCH9
Fr0+l4n5Juv5f0EPIZzbCG0puP/oGikHmA7/Qo7N4YHO4U82zBRBR0HrM2GSNh8aB6RERPlsm/1r
gIYBiULlJV9Je45iHZyDAsLs/jQ22aAkv+6tNzm7NrMPsp8YTv35h/iZ4xlhol1pfaUFmCevW96K
rsKmMl4j6lLBlCSMuS1u9w5jUAYSGOB1kpNKKSkV59hax6R1d1LIJaX1Dx5FKexU+RORGgR8jg42
iIukoHbn7pRmPMv/JT9eMCZbh8FQ/2vx6U3xjjYlnMcxfRhdNHUIf/LKWgEybA/ZoWy8mamT5W3I
OZNgtjjW79JLXNobBJVaiEHsBCZ1/iyikFqBZ9jGoUUTpNfT63L8hD7moPyS7ndXVidKFvySWSVL
N22J+qFn7TM0/Lp+K6vOsadP6EA/UK1/yib6ChmVGYJ45w72dc4YdeWAKzjg5OfpUHxOBzlhdCay
kqvczSUQEUqWhscYnPuh2wakUfIzeA4/jQuY6dlXZpSPlTMgUM73ubFyn2W9yLrJ3a3SJ0+KzK/0
CIVhfvbf8Smbw6MTM3XvemafvcDfSHtH/gplmk95B32x00KDXD75mgKmWkjoEHixTsu79W9br/zw
zepXhBPQFiEF0ttbN4Q1RGGktMRNW33oU+VJfjYN2mc4IlFQfVUzV86SqyMqLXZE7tkkd/Kkfq6h
AdBe5JJYnNBlayx/6DDmGzLp4hrP8hq9ALiY9wJHcnmXUWPvGKBYFr1bbp3Y+kBI6DMl6ZcOkaQE
fXAcPeesGcF62Qe8ItkT8qok2OcO6EIz3BuVdkaib9vzZNRyZ9vkpeqD955H5YnRxP1/2QpiKfS5
8luHrD6q+SVJa+Tazkq4gjL5wBhohJ761Cf/bgY3G/l0vfyW225V/9ajqmE60zUPsjaXY65vyjdP
exV8XKKHxEcoCw8+GK5EQUHwl9UuYPA0dK+xeisdpbHbA/V+SGiVaCsFnnz2O2M3QopI4+jEVPBO
sN0Ff/fycd3q6kGb3+R4/A96HneIx35PPd5OWgK7q/gSTgTD2n84Zv8kwXSs+2i/PDJHPVS12wXb
lmqT/vad9EelL1p3AEgcBPCxuHhWvTNH9+TlwzPZumxwKSP1AmnAhupCmq/yjYX2kT37fvKy4MQN
gFXcecDu+U7yZCOu3lOOv840GPH0dq1FyrcxOf2WzDoNt4r8dm4TBTmZSfFUEzkRv6YHTQecZeDI
vcw5plOGrl1j2mZGjbe7SxsPLGbBphHua+P0GOO4rMMj6QyyFHsvEEXDPkB36NGzPiR/RvxigQCk
3NnNmneeyCETnc3akSGUJNMF1XQ1T8+Nlzznzr8oJxeqNRKkQZw7r6VPgAoDMwr/6nWnOUa+9ebV
zS/6Yje9nm+ltCcN2NW0vCYzf5ciwdMQuG+jJ3Xob+sEeX/nMvwWzfgSjSPT71xxgz4rPBY31N5U
FoCVKYec0zOnxxyo5o/SAaNnzQZ96Yt08NOqeq81+0uvH2Yne5XTSNK0unVv2hR5bNQ2AutFMnzp
yBgpPV4Gdksf+IXDyxcMmZHjFqBbzgO+FaJG240szGFc2BrhGB3TDtfNBlEKMsUllAhdIyHcQs5v
Ivu+p8yTdDElUJuIW+hpcpLVLF0BuUCSS7jorgTZtzQGJ7N79U0m8FhI4dEs9Jdo0M5lxsZVzPew
onjhubhagTW/yqoZ9OA1G/41FOUB2s69jFa9lWYOWiMfDCa+m9lezjBhDQh7QE5w+TehaNuW7WPj
4P8XFic5wdUUXIWeUWO0D4h/Syouvyq7Uu5vkHl3WmQtQJGhRi8jqlt1UDyYmfWpY3LAs0i2LtXS
3AWgAM/SrHFD1qec+3A0Ocbq+wl0YOEOSXhA5BMFnOSuqOKzPlEjk8MEhJIoVi+MhiGCRuCeVXX5
wez6L5r/K38n+1tNAJrLdtfFGI23+JPwPcn+lpCDMshnhgEF+ZA8pjyM4vA3uX+POBp8Se2xq16l
CtNLHoZ8Xg13dpq/LZHESAnzwm2atXijxuOtHLH/Pa/jM9ljMdgSbOVby3uRN6Xpyp1uY7BAIr98
U5bNFGW3hYfSALFRroKURzajx16kXOWaywqUizzHH5phPktjWjgR0hpj+v258R87ZxNGzpefue//
untgXNI0Kl3sXbS0WTvfdmWdHTdd1tTSsYdAI63WIqj3Q10dlqxBlr8kwda1mlaRpr9Ih0sISpKE
pmX71r9J8UQF8EFZttz0OgVyRiDcqO90iz0oVxJBeuJNhyhp2d/K9ZNqdrleZpx844KQW7s48g7L
8SFl1mSqn1l2lDcvewkFop/CaE5Tpm2nEt1AePh9293KISCHQVO86Gr7YOawYqQis817H5GZJcNk
6+gSfSXhhoZ2yiptb5F016TPkq7KhRQiip0OHwOcVbqjghciiQpwfK/kBGWy7HcB9JcQP7nTkxM9
aLv/jpf/jhr5LB3+kYlnBXnaZrqZyPmr1vyS5+ny5DO+qWh5yVfy0pomeQaAk7w+0CIgK7B7Lm2E
7vHshhvDuNXpMskKlW7xOIXnbmoPgc6bkSwOWdxXwz4ITSyVloscubLk6ig9++hISq0zeMgEyZrM
kvYFuc7/dutCc5E1QZ5uMuOLCsOjFJuyFSRRU9IYYcmjJHmS10o3VBrEBoGn9yDdsNKkrVy6R+LP
5+xU7/LOnQYRYD9kcIp0Nek/4YhJl/d/B2Cmxog2NVvdzm6WrofA0dLp8BgRi5YYIY0aK8qf+vQq
h5dOdSeBy7DGkz7DTa+kz0LUkq7MrGg38xxvWxQChy68Gxptrwz+QnSyjPRHKjLPqu4rFPmEx9GM
7rkK+02FqDBqXeQUKS7STnGWqy9LTG7KGDDjLWuJPSZvPR+TD4A62bQSkf+RAVpkC0vrslRbEq9G
v7mmCqIdzb9kJk0NEnpzXyvaRtaXxFWhXuVIT6HgG7zqoX5eQCMuql03Fy0YNmZpfxQvAoP8/1VU
nLrHPED6AZB/Zsx96tOzQObSjwhjAM85PM1jfiqoPQRGFGRTgE9B+7RWfS3wNviKw9VcVM+N+SiI
IRTa98keuPLOQggbJKXKlHsP3SEVYfllfZJyecjmekp+x6To89A1KzmZJLfLVe8UtMVS2Mkla2NW
X8beiY1hyd8kZ5ML5qnnHphL/iv/liiAxBE6G/p9TRaRpOZTjDqEhAhLAckEIWJeIyw3EHJcKtTl
asuf5nHw7X5IHigvTrgH82xcp3rXIfNX2G9mFD61dEeb9nlh+glVzsJAPI0Q7qYK4lVG3GQBjQOz
eEZEEfYYJ36V4YOaHeUpMglWch61JH5vUnzLnQupoRjbe/TCj1n7V8dGUssyvhWF+ipRm9MCTLGP
4EFTauHpnQ5X3R2PqpkfhOAgdAxJGhe2ht+sy2RG2AjGrNne9L73Irwq+T053I30Ixu71wVH4Fsp
qzlJy7O0bxoDg05U2zKUQleSWyVedTUCdePNhCjd+tf+MB3MH1PvcWznP+EHz57+6cdoOjHNr5G9
dp56LINsJy9ICGBxhxGBTusJ1ipP8r+tWhXlOcYIgWmSa40atbw426ODQeEut8Gyt1SsS4UrO0V2
jNtlKwFC5EAIVevd8K6+abwaZUZcrw4SaqTVIoeEXOaoV07oMm6FtiiEP7d0mVMId3JzVSM4ZYYP
4Tf70g0TQq/3LZ+TyTj6NQKUyfwjMQmQbqYLXoI8DAYqyOwdOZzkIYRHqHvFbRUO6//YZuh5bgdF
h+H5jw3d0182bfz04ubXa8fPzDN/hvnaV/mrvF+JcLa7nnz1TU4FYY8ZLf7TeXeRg1IILY2lP+sQ
NCSdtbThKRmfl1T/v/u5nBg+v5hMEBWGZFvm6lZuuDA25ACRC94nIdcY3zghRC0HDp0m1DijswRS
WQt5u1XM4UvukHCJ5dEjXqCJDmFIFzlKqhshikmSLO01GlCRZ75Jq1KCqFkP90n0B6DfVvWT9OUE
Wo917ZOh1JcY1xJKa+mwooNCdzX66gprq+nOMR0j0HeMY4r+g8D5Jx2MvG12A0pu0s6S/qAkd8aA
+pebXKSJjXrZuzxeiy67U9vnYHReC/9FGh+BTyFKVaKhDj1E0xm99Peg6v/MMX2LK1oKHiUg9Y28
7kAnhNFT0VrMsWd1lw7hEbLH0hi2qZch4H2V/U4aXAwpQ7lw9TVjA3dCMpA+kXwuHPcwhfYhyI2F
6IB6PF3dGk6o010N23jSEIw8qg2qRkVWH7KiSe8Mk9nzghbD25Sr900VDX+hjZyVoUNebCsEffLe
fTTCKd5ZBh4TI0NfZy93xh2Ui/DRdNHUyT2//0LQYLv8eTNPlw7GwPvYIUvlZYl/1yL2v0fJQjnm
uhHcMjIbbBm4zF4S0NmV483V33xouwnlC9X8RaSyf8l71d34bpff6n1iH5N8VvYoZuh3c4aJWFKZ
4zth/baSF4z/zMaqCgs4ivqh19LqEWGZdle5iXXW4jC8sTQF9QyqjEd1QKsN0CD7tlnqy5/TAb+r
8jZ7b7TEWXej0txlcZYdGINEgnYchls7RVKowFLSQvLAHgBfIC1YqxBxurTLHxCASVBsKWaU+5Hl
mHFQDgPM4oCQ2xJbxASd6FU+YBKj1IbyUs/erkpSdF3b6UaH4tgpfbzS2lbdYyO0gdryV3djsnEa
e9gYKYNLjI+JSsqwcaYIdCE/2pVHSls/aWAZo5I9R0HjYG3R4VNWrqvc+8pr9M/M2fsOsyjCOGZd
x8OmaND2zw0ugKU1z76WPvfKcG5gAcdt+I7a74tfKr+mhbRcFLSnfpzuxgaD6hoZNQi+u87inSvI
KvCCUGnuVAtJFlFRpMeJgmu0x2ED5TrVazax+xkkVneMyol0MsZ6mzrIn8mTK3TMEAitoFNJE7bJ
7kY3vyaV9tb2erYNzWLj6Mx9GTBXMoagV8qMpE1dJNdGi5/zsKVTzdJIcvcw6BytaR6utAo2gNN0
dxUbmpmGbvVrF16GU4E+rKssuG9VTT3aw32nl8baK/ApMTUDVXLPPWoTWOnYuRhjmA4Suz1SMVEV
tpvenV/Qu5tn08FLGGm2oYOIog4iYjmd0G24UlJT9wyqDC0/tqF7M1b1oXbN21kDNoYgmDB6sDJ7
RTlk4TxvZneHAPJdEOJfFWCVl6VIw0QXGnC4wQ8VMnQtYmQJ8FLMLBR9vzHHfyf/HWpMQdx+vNLQ
ffGjCT1U78CQ8osBNLH3CpQRfEd70ewUgiH6+Dn6BFrOKneT5w7GcBrY70ZPHoqa6J5Lvwu0QNvg
YYJfcnWoMh6QYdZ4X3JXs27+Cg3Y9BBij6MSfLW09PmdHjTAx8Y0zFB+QFyZ3Ad5DR0/hfEtM/e6
CQrTznmytdELdn0G03FayuGUkgpVw6M9R2eg2m90KpuTpt/GgWIfeuyKKNqRsO0yFnmF3gHD4vrW
9Ma7qpq97ejTd5i7S52m4br19HCjMQ8AxnRoLFPbIiqAEJTyq+ceo3Torc7WQ5WrsF8jO9jUkfJn
hu0XQme3Qclo/fLBwgkJS4Z0JjbVntNs1LWGecA6qeXx2GL4/rCFSqbO1QLtwmQsWfLBx2C0WGgM
J7VNRqwmZmVj5ri0aPG0SzSP66hg8xmGGEaa35suIToM42yvhyZE591qt3QSW95C42wCRwULZlo8
M+enUnUyjmN9AlLTsXrsh0vhTUKWmE6R0b0Elnanmcpr4usPqoWffDC/NbjxVKheriYmRhSMP1ZJ
gTRwpNeIPzeVvbKtIN3AFsSmO8l72k0zDp5q5m76Ys75MsAvBgFZS2vjLeZMNF5y3MRmK9hEqmNd
yxgH7LxCoD4g2XTU/mWwkFK15sY8VDaTnHWVYMQEDp7m1zZzD66BU0E3RzP2VfbZzOtmW5sRIqFM
tTAJihETai9XlnU/51uvbLxdDc9oNybl4zSEt7FufKQJwuG4/exypWZwjYkaRy/9oxI767zCaaBS
lPXUmShuJT5SkF20V9FWzvL5ialH+6ZRwjcIO/Mm0qyz5/oDko/IczlVVdHYc2GDNsPKsRBxU81m
bbrpR1tq/QF95hit0urah5+53rIDitzcjLq3Q8yAzr66c7HoUC0YODGDBNfZNpO9hu2sZItV492N
kG8Qu2A6ttBv3FI7pzhcpMDUFtpLpQPYlKQxCu4DuN0qaFVUL8J4186EybLXjmFmDytsb5KVGcJX
yuNjX2F9ztZaGf3tGLgfTDaiIGYgGTXb7cp0MACxJjmxEWF2Y4PyJD+g+st8X0ib0EELyiLQRCYx
GgbvqlD9l9l0i4072beOMyLKqrpXiwWb9L29c6wSU6jobeie+rkn8Pq6hpOA+s7c48B4AyoHmvvo
oHsEdlEeoszS1p7D5Uyy4aHNMtS30H5HpXPdzjGmtBnCPl6/VpjKhqhVVAyjtDbGLk21VpGsDfEO
WA+BEBv10dlpua2svZjMAoWQi5N7SAiXyS5lGBj7qNLc1P2dEkfDZvTlGUOcRYr6qbKxIWmYiGYS
CiPSeHFm4l4rY8oaziI0bxWSbGsw95bGWiHX4OjGRWUeJNAb3BclfrAdhPUUjahuFLxv/GU2Kgch
h0V2apvmL+wSDFEQKty3NsVvq3jOpmzMmwYwAn1J8wjqiflGjgR7q809RnHWFe2ZYdM4Ify28NvM
lNVcq19N06hrr273dtyvA5ujyRMGpa3F7ibN1IshpSDE0mQswjU2HfDJDHXXtNGjOvsJpnwWZ2E8
yEEjIqMJvyTWcqW/je3hSbHEanVg44O6UAhF83c6xNu4M+6EKAkbbqtp8aWfug8Un5BrwhKAWeAc
vT7E6FOLJN1Lo7/M8Y65VSIjXuJSlWAU2vpDss4myXTMahtVUbojk8dwAOJs03BOmgw1zD00UMW/
H9MpWaN1kqxE90BPGCuNiHGA0GlWv4L5jocYYYlVeVfPeGXNmeExRf3Aa7mrgr5a43kXbXDigs2I
uYgYskyOywhl+1DRzUxPDQQBjBqrrsNisPTyneF9tX1Fx0HD5QspzaZWfgusgUiBivfecHyYS3Bd
u8SivxBuU89BJVpXT2X3lkSIjDgltRISChiUVVvLasobD+tApdS3ONWwR0brzkV6+FgwIh932W3T
u38VHj8IDyM03sSXAcIaOnF88PzokwKJpnEzbOKO3JoROSBVpanBUNttcLBy5uZg8ZJ1h8m4G3X1
xS0tEN2wfUM1vCFlqzzU924mRaX5LA40UX31GV5ZY+z0qHfqb0r1OU0VZtIRH8C4T+WoNavSMtkF
TDIaZU5a4ybYXjSo2sattuX+YMJQN69+6a+YKrlHzzFZ4ZfSb7TG/Zkehlh9zOg4oP/T72q7LDZ6
oJ/nndU1+Kq0XrD1sdEoin5gTGHkDjj6oWzZQiE2F1fHHlPE9As4DIMzM8wjzj7T8FpOxinNvBuv
Y8/nRkG+SVGw6ssSP2WzussGKDNJlyH+rTHRW7vabeGox8bNskuAVPTW1U9tTxLeNdfMNDeWRpss
DPAi8UWncGjOWV/elVrkXRol2cFoRWs5PsZ9FwCg7H0tpzAJEJ31cnff2bgUpD9MUiOY0waU15ay
8+fC3Md6ce0y2jRjYnTrIHAOvC6Qd0259Hwblcx6vCBZusP/AyWA3oz2sVsDsGoGu7mfcRPAD5Cx
S8JsF51iA3OAgqmvtARsjQENK02tt5ZOkwqvggxB9zGoUHaPfqcw5axtEVlwWvYyW+Gj92JjM3SK
emPXHe4ikhuPodVsQgRF3p0RKYNWCX/RSn1q0yp9jZu6huhejze434w3y5eN4yYkCcVTiF3WnvLF
OLkIKMf5rALyTP1eVUpEt2JD3ZteZd97ta2uc+QO9iE2q/fL99Tc/EV6gNatnWDenIc5TG/bwa+n
wX1yVZkTx1e89mubTkgT6eZ2yLAg1uxg3Y4QNH21tK+GirhwHR9zZRgfS/kg3i0eBQuC9MlNwcAS
/WaMM5cPaDMhNwy1WTMwlWD80q/1N9w/9JMVKMg8ypdhlURr1k6xauKioSHWGc84+Gy6cvLfmDRA
LD+K87Wv+NV6SBj0hmXZn0dH78/L/5wKw5OV3wXl1uuHeTNNvntMuhwKvTccqW/0G21qdViU/C/p
ZmXnkr7hsze/zHiG7Axr6o4AmqfGN+YX3GLDg9Kr7R4Cp/EajMYucytt48LVpcCxxjs8CuJdXc47
U4SWZ07mly6Bha36w/gbQTFD9301OXlx9REh3xvZvopH+2H0KpjzWqcdrD67Rp2LPHY5xMdSsdpL
XJrJbuhQYi9r692rabbXGp6nGGJdm6pqcdubtdvZNFxOgyo7ANOtaz1KSMhYaVHRGjdOjLOc504W
87qRug1Hp3htsvGetMwJ6oNbdT3HqcUx3Y/ZGU8tJOt69XFUxtsBr9X7OsrvBgTaHkscJBXFVZ/M
rvysc7O+V7W4YTItX13torE0hDj1v3hkp6As5mOD56TxnpswbSiYu02Z9u5J7xErM+sxvUwN0dMs
HpChMHeJNWsHtN+85xZZ4sAxhgMkSnXfRJgAmIFnHhS7KV6Ze7GnQr1imbgavNFDH/aatqn1WBc/
bhO6R4zAVMbE/fnfB782L7UVvEcmmj0xQmpzXBeXQL7KsrQ4uuFMz1CjuaXplrVlR6gXKr1sZQe1
9hK5DIpWc3iXIs/54ncPbjJMr3H2MQQgB7FelTemEUC5sroLwMS9mgbDpaFVTL2l5U8R6ttCJmy/
MJlFC2WQ1pAy7Jq0ebeN1DuPXOxrEU/j1bXSk9poSJFX1nSy6ipi/KLV9vj9NfcxShekVmp0oDvS
Y2LczBezmd0tm9OiltXnS4Xdy7mJKMt5UQ9hxIxCGCSflQvm7IS1cQtdNz74eBjgVJrTaI5QYjbj
WbmtWTZna1L1rRPZ7qsdl6fC3RaFnf36sX1TxEb70+v2FR6b+p0U2WM9hi4zIe5LbTPDxJn74Qyo
jxJ0fsGE5w+7cMVlzHDfx+E3dVogARC1LUVeFa3NUUeNJYo/fZAxHe+Z57I2aGOU2ntMLozxOqOw
F9xQu3t9pr4fzcb4QJkwWYdtHd6GiTVgkpxQ1bS+/hGj77ga0LYkYURdQTHH8KbtcWYps6HdTTgs
bXXD6k+lOqv3ahm2q9oGkI+9GFGo2bpT8jh5MaES7OFM+rSSFbDao9Vp4SEP4ho12mZwb6hY9lM/
RXdWfTa0Wj/n0NYGKxkfY7LLBzcnm0iH6Q2tjnZHi7zezzkKtUXkNofRJL+kHHBuDfCvU+qkzZ6x
NvXBj7GobcsmeBxN7zGOE86gytJO+FcUz5ZXOCTPvXdYvmwwt6SyZLLFQE1p22AEtUEbRi3hFJbt
2ZIPuqI0Zz1BQXfw1L2XmerFRt75kgYM/tQAyc3c1hfLMbpxFfbVcJin8glq3CqZrf69AETchKOi
i/SnvqZRDjDgYD7k6kNwjLzevQZNiIdQcj/pkf3i12Nw51bxM6DMyxRG1W3lmP59kmbbMffD58BD
ZNEfDlHnXWwzjr6FeKshCNlFOAM6ce2AYHTNxuAx9kFpM0UTFZaJTjXT9/M4u/vEZ+yOENTc92lo
Hx2fCnDwHOvVmgdrHRidenKA2F7zmpI+oW1B+CGpTDaMD79jfDH/Jeilocr7FyFoCYrUJi9Mx2yH
yf1oR4gwg5/ccL2SW62pk9sqVc9WVSko8Knbos2zm7QxsKlEGekMMmkyIqMpZyMvGRuMjKdCU579
OKe482x7pc/UK6qq9pd8jHdjlw93SeX2d8MYnJRmmm/SUmxqIpyFWqchPAXaQxGF9tUkpl/pSFtX
KwmrbRe0l5C+AB4hP2qdG8/GfKdBen+wGqweXFDJrT6W3ZbZ9pn5M3QVVS/TzvglO1vuirst0aR/
sJhLiNw5vC+QQopm7ORwvJq3fjTOT2lgkdkF5W3gevNF4+y4SWe/hkg7pA8JzY56CrOzMdB5m6oo
OvqFv1GKFK3kCW6oaiK1gf/E+f99KGs3P+txjZtIVrKg66q4eNXIbGY+JPumUAvSKvxqJw0CsEMd
j483i86Za0qoIn1ORrwxlCq8NpL3WQySoshRb4cmpXbO8zsLscQVRgzlzgo8VLhJ9lpq4tsiUVfk
6fZ1Chr1vp/iE4Su4jRhoHGDvTWm1CItWJQ0LvmfmvrFRYdAdGxSfx+YbXBmEkk5adAF//1v+V4R
TNYmSfA3XH4wy09VdA0gRZbvuoN7SaFWkAO7PL5Eimp1J73BJGkciHFdOVJtyU9mlPIH11NPheM0
2jFHfwoa1xxt6UvGN75ia7DZazDReo5vPYAlN6qRsapuvSao39Q6Tg+Ja6lb1UC7lhuDm1lvgAAG
+Ajo0wAcjZP31QeXtFeKhZ6ZqbfnxFQeu3FkwslO2/3/EXVmy40iXbu+IiIgmU8lNE+2PPuEqK6u
YkogSWaufj9y/zu+gyYk2VFWS0nmWu96B6HgbBtWDapRd2fg5/ZceBOPeirPIUnNaPD84PRz8W0H
5qIo5Fq4TfCMIS0lM+GwW1ca/rP5eK0zhxcPIEJyrB4aJwxu2pOYvMdyONi17z5ZRr1qgA5vobn2
4VOeQx3e7CKzttNMWZYUZvFcEqdMIEb1pJ26eO6aLJJ06bchL3dVHhw9vRAr7qZEQxMHziJBDIlw
dtqSEUwLUIXUyIRvrw0CpzaVWetLKeKGw5atiNGtQb9XCrWWYfNLznby1VSA8n6SeKfMtf13xp4r
SevLkkStutSef4xx2z0Kp/1T1gY8pTRuGA/YYXyZ5vVUuc3VNQT9QtZlq741UyRhfIe4vR9Gs3D/
dRW4QB7W3ZODRZVh4ZrSeulwyAsLX5AKzTzuptkp85fnHhUxouZE0eXigEHyYXBKApFcxizFnAhw
dTOMOjzObrDspIl3ltsG86q3mUe55hjiYRTYeARYZKxpd9OnLmQga5j3ywTCkNndvgVMJ3y20vCr
ZXG2XG+31HZ6jW2l9kWbgSFb/mHROAL0znwPbGYGXos7Gdyzd8P1b15cQCp2Bnxmi/Fum9a5D6VH
TQOsOWBVuvM6+28vpgPOznJH6AsudlUib9L1P0dWQPXw9J+OPrUfuVupvW9i+jWKoBNhUti3dk9J
nOJ8Spz4qUhtK1pIG0odjL2yPps/S8lRU05DcGBNrCABum+e6e/jQMxRu7gk45pxL+hhY4OIbRzD
BGFUp7BIqlvjNdWNY3zeygLeUN7ew6DF9B+qOAhH1b2FedFia6em0/8uVHGQmgMj2egKVD/LHeKc
aj2cfx45I8KK1MNGK+QdYmScLfpqoFsZtce3gv+uD7J/q20PjlI27NNStxhEMgkZbOz4xtjV19FJ
1wl8yg/qnJc4dWAjG5x8dROTfhgvki2Godjaox6IrDo1rj8XbvlT4Dgxbsm8NAB4HadM3PtsKp/Y
bs5xkYYns7XLKM6sbpd506/Qz8Y9vi5kbDOl2/lJLc9Ecu0MI9Q7kAMT6+kieMfX9GPIMR80lRw3
KnTzu5swdwj7XIPJ+egiPSQhTcmssDdnXEb7dH5Z+u7sTuqPsEfrRriWN85q4wDGPGlfRkJK91z6
ZXw1aBnSnDQpKqB1Q7wN6zsji+xxm3aWAwaIbcC2LjusLPLc2BtT/qc3TQVOEjwlSeBhzPBbGyo8
uVIN4HHpKQZwvZm1wVLK5j866d/b1O/fSJQD5uD7e6+Y1q0GTwIfWcVVhkZBbEkjqWeH4dL4B9NK
/lTkAa5y/NVXDjcMx84Y6At9GXnMQdrvKvwyTl1sW6sgRZxReNgLlVQftOtc2hpKQjpvvK4hM6lI
vU+AxholsRPvXBjdvarIY/dBVAM7I+dXwMJQIv7rB/bRIZBypFD+eDxICKjf9rKc6SzrYkZtjr1j
OWNOaU3kekwlZWaaXLM5ZYYvRf3fI+vBSagJDF6xGWCnTTr6sHEnkgybx8JjpwSTCPX159nPpc1a
fwcLeAZSksnT/36gqGxW1pB1+ybosk0RK6QPriVeUoLovckOn36e2QStRKbqit3P03Dy1VnN5r/4
t8bPZmY/ZPL4WmExWMSZ+pReQi6GM8Xb7PFUkY5nG2PzZLVefUEZcSUH8D0PrfG3Hvsvt7fj17Z2
p52RN/YeICV94ViHjtOoZDcnwBaMFZQzE7hRFf1Tuozie/DpbzwyqAgOEudBDfU1tWqWGBnr53Cp
nC22j4Qf0iYq17+WMGvXSdYm13wiZXgq2LodbMCiWkIxx64EKWlJsaU9zpV5oJ4dLEQxHiNLsFBi
Rux0OiVVuu07xzwbYO4gnS0nozvX74XXwQhLpwTrKGsfE0RkzDvY+X9kUS8A5Gmw/unvcfsuXhPo
R8R2Hq1splrlbCv3y4jSZ1ziJ5dRBuATBpHjYp3ScQ43eISlbHuUXtPkyJPzqL9+Hv28tgzqGCdw
7HK78LZpw3DJy7G3thLyMvVyyhjiEOvDVx4O1EDGrJNbytnAkgmmHVO3XOp53BOEE17jorZfXNhE
S5nqJ8Zg4mXE3zsak8rHKt2YnpImE8k67/DrlGW9nGdvwgPX97NN+dDmpoNPzfj4gWM74XawxFds
+sMx1MV4JHlpRFrF059HJLVCqKfxe0RC2deJHYYIs5IA9/Hgl4t3xIIEMv3DMv7nUTIDuSkiWn9e
yhIQbsap5tadK3UGO7YPJV1ePZ6sR0ZL0t4gebS3n0dzOpj7oXeYaDXE6+TeqXJy60KkJdRbF/9X
8DxZMACOhzt5g9YxB+pa4VQ93Ek2vXpx4N0aN8fxhgEaudUHxib+Rub1cmvCuTuNjYmL+JReGJ8O
S1Oe+NbL3ZCijxCQx94CCyh16fN7kkExMwKMFm1LZU9pSTwJ+W8ILLN5ikJCD6NBE3XfSWaAA+6h
nACULI6Y1kHfDhfiOcU1cBBimUgnRNm85I8LtSNOY/AZ6McKDLfNMLIaFPCTPaNd6MUtx1Xs3EDV
wwGBjdHrdOQGov/W5A3A/NMYlGUT4/98SC9ImYwd7g4iGpwmeOO77XZWLeUGd9IAdoD2Id+TGvTz
08LCILYC1Y28udklltCfOUAOqQ5GdvU7a36LB0yHjVp/YkUvj6MPdQ+FIemczpOvLf0cUh9T+gD6
SGpBr8+2Tm+inXZq/xLUQwVK9TabwRSNelFnuPnFrbAeIHKlna86qTcgegBKktO26po7aVjpSTn6
r5bFb2BGfQcwn9b1NKmbsmx7XZs90mRO/FtewrMBxSB0MwjDnRpn+NX9sBq9HEHVnJB2iJbmnQMS
+/GkzWFlNf671C+BJQ/2rMvfIke5p/oC8GgufiNSR/w1afclLO3k0M8VmXl8k+vBjvWGIASDlGmQ
WJNJ3ETMznopJvqAeDq2pMr8V4DIRynSNvWMwxMpGcY9wQIEgTfJ3bE5zN8QSJh4z+dicEDJOcEu
ku0/coXvr/Fdnq/LaM9XJdwnmTEVh/12yWw3JdGeXzBl7+1qpDkrT6n506LLg/BKxqbn+O56EKP5
nifWVpcyvLsT7n0E3ZJHCTvj1aa1El0z7UoxMLhOymZAqZuEYBu1R35Pj8RfN/Het/J/EsI3o2oJ
iq8lRlKO8/xNjWlFtRroV6NKP0rfmin7h2afkHa/pdm1r/89cgYKw1hceX+s+NY1PrTMpmhRyXgg
V8L4CBWCDi+I73MCGwU2UnXsFsiTvoNLp9ek96ZR3lNgfRajSO8/r1TBN8xZ66wVkr24VE9EAtTo
8/36aQgIkUsyw97+/CDtHDyS4k4evCVPnuNjOhBPH9cmK6QtG8B7fZKxgQdR50zP+UJUswuN9+Az
rHxGC8CNNSwxSBmRzB10p9+zOI2ZCiHqptmhM3uafi8hqsFf0IEEeHSa2rnhZ6+fB519A2pUK98A
9m4mGpJWT87BTKrmrTQObtbPJ+Vl+7ZCgwb4HPfetWvD5qRhiG0KvqT3aXyDdfWcBdXyZ2TaVyw1
jgot1NslbcWlLoS4xETbkr3pZdvcw8MjJpfFCIlzsxWTPl2H0eLl87uTxa/1aPq3Vojpvfawtc2t
+hVzB1jxhnNo+uxv7abFt1VWj2XFDHwomXYLkDjSwMt96Zkpexo5ZfXFaxv3GQIQhVMi/iSy6PZ9
LOdtauLQZsLCYUBDkQUf0V+1VmM6qxKY3J4/1btNLiTu4RxVKjiPsvgMYzd5FtAw295qX7oaL3Oi
zPyD8JdXEontK7Yz3crMkbgTPyAiGP4OZs4eGLjmeHJTW29jm6c/r/1cepyKtsbit6huh7USSxhG
lTv0u8nXchsSERlB3alOPxixtAJ4AHnebB9zHIY6yzPzkOLYL/shdz/7mYldD8UBxk6Y76fJA4Sp
D6Zy4rcmC+znHCsMrcRrvIjxXjjJXx0IVJIBkRS1t3n81ziWf8FNKH3hJsm2gdMb0c9TPYk86ssx
2VJnWbcKVlZeM8DoY1xMfy7By0T63zHJU8IxCtd5YQTTbRrXJGSHzEdarwWZ0cLA3wT/UQUzEwwS
V64EuiDO2DjUIOlEF48rc0AdFrCHbxcoJNcxwfnHzqFHTohMR+MSEtqCydmCC0lQ2qc5N166ZR07
bXULNQVbQUOxXbgV8DVhqlpgwiTiKd7A6Ofz8Y36JWt7f9OGlJoDprEv+AwFgNZhQf65U1/Dvvto
xT+m6Y3EYHTh2WRedaCHqldeKWFGh6m7N/DRXXNjORdMrU4YgLa0Kv+/WPCppS4Q2mRF623IP0Pd
JqB7aXcYCht+H83a9zw7d6d7zANtF1quJlmndwLwYADRW120mx4K2JOH9zgmxT4BLTPTdyM1z6bZ
wQGomrt4XIIceyCEznLHIfPQtnbOuerzeI9Q1VgbE83nSD4nwqvY3rfBvs8nOIRhNj5TaQU0IJZ/
n2fxFDZheFRAOFgM1GUMwt9PWOWobv3zk5/XxpEASBdj9HJOSYR+XAjYTA5sGBgwgRX17vV/lzHP
2SQmStRGk9xm1Qd3nJH3LSLK4rJ7Q+dsXdjV6Z0fr+cN86oyV9Z/v9YQGeo5TfruiFpelMiD//u1
LukiyxXZURrutE/MoIngHYCg2P546GHT3PuBpIa+QdD/eDbFnbgX+MpFjRLhpv35jcelTnGKSzDi
XVBCbRrTnI5z8Pe/8ve/a5mjxYOcm4DMfBVKOvw/e18wos1L5dbWxc3BcU0oC0hQ0x37U/BeegPd
usn/mKyIOcVX4wwNwN3ZuGysOufWxF7wWVVZfCDvconqx9PBJ7V4oPe9GmkjXoylPPkOykTLVMMu
IIfXKp14n8DD3SkjcJ9Svq91qpjClrO6QXSZ/y5BFpnEsv6eAvttcaub0Y39CZcl+21a4BS2qurp
Jgf7rQyAQczZ5Wkp8Jps3P/7qWVZlOtT/Sc2K3FOwro6K3vz82RqJnE2xsrpVzD5OEqlSLf2aD4m
XA4WgBkRAlkdH+SS6g3FPecIiVYH8qz+h9vEoKZFFtLOCVVvdM9OVvW9dVuW8F1xLh0T5Vo3H7fJ
28+jpT2aVRtff15pYoaEGGqfBY5UF+UGzXZmr1y53eBdJsuXB2r9J1J3igt3dXFpfi5OEJ5SCz0X
L+sYu6F67MVlrDZww8k18lSwQQwbnOJWuMw4cSxDEIg6cyiWm/StnjjNLNm0nnOiQErX49D0O8Xu
/mLIrGFdiLuuJnzr7AIWYmBskvimBjLYk6SCSOzXV42ydhPTsK9s2SOL6szItAtUZ8jxIbLFhJRw
+dDuJ7bVVNutTYDtoJqticLoPItpX5sIfqcXwqXstezwYaBinm9TsoynoS3PPpkcpzqjdbJoS22z
imRMg+VYj5aqJITdAPdIrSJ7Joe5P2rGZSpv+9tIiTQXgn2X+BLDtYwo7A13I0vwVUPqcDf6tPBh
kFrbvn00Vp1HzajEeR6s8gbLxDqbnYuDc2Pg9AEJJ3jxHkkE7sWWXfvEmn1xaSwOzJTRY8i/OT55
xiivgqSeS5bo69wyPElSrA3m8B+TxIXtIzFkC1M9e1p6uTZmRsymqz982q5DpxGEDZBTBkaJ72HQ
yU1q8o5yQ29HjVWfQ3zMeolrornh5R3rwXfvDD4PmQPdYSRxsanLu+/741tYvvSV9agGMzjG1pNW
gUSFHKeUw/3dxEgV5ywHN6lk/LItaptRmzNniyW3fYlfvFmG9RYX5BgnAd99httO40zDW8gEUeZU
MsRxM70JZiuLRP4AuCh2pBifmKp/lGJ5KlDMRGoC9ICeu6rmrIP7bNpkokL3zBzS00dFrsVUUcTO
/FaS0wE7TtusMBEk4jsvcS90cDpWr80i9bmcrKgJjfEYYnC0kvTuW5WHD5IZHn0tZIgQNo7fOqhw
cuPa9H6Hl4dJG5qMr65j7HTZPbddcQpG54zxxbidMf4yu6GFtpp8Vj4LZK5oVgsFz2upKHGGR+uQ
36rpPgAuQbxRxIwv3gIxJHlz5PjGYD47YJD8TV+VeLXcli1fsE7AsEmuydBKVeO6yKAQEhKGifWC
w8ivvCnHLwdKajhkFuMTvjU9w+lLbTAok4yqSBslzmYwjZy+LtbKc1a+jfw/dmDXWYa6t6XNfuTp
jXSLXyA+zDi6F4VbwnqkmiTTPlFRWHoKgzbrghQ7WLdYHq38eESorV/wYxJRbUIzgg3PTjCheHCk
vVtEAhM9fUB7wZIxrCO+OsPPu2JnWkvudUg8wTrIuioqcIGzq+bDDS0XkBPWLnb3Wwbkl45sD6oV
qGjkTGybOeygp+evlstdhPjoYBVkGetmAcXR7kmNv8D7+FtONt1cgtxyyBHs+OVOwLZYk1IoYJ+J
XyNc3I2fBOCNjfP4kF4FMwqCQMCFR5t41YCp9hIzxep665u4nHHNAO5gw6xdG8r3twwHN13V7TPj
V5wOZwjL+dF1jn0KPNRsJ/6llR+Oap/3KcEu9h9/iSUksjpl5rzSPQV759t2RGaIvx50mUNUUzTu
A2UXDKXrYHRv81R5m5ZRw2pWXb3OnQw5ZozGOsZqjwH4uxKyPYjQffGleoMr+kxOEE1g2kd9gOlR
qPbO4094dL31DGVYErTB993mUPq+WuGNp5wxDk07v6QHsctikqGhKAIW0rmuM9/6aEdu2gopzgxl
MPJtukcrFm/EOrU7IyDz3hdflDvWTl39rHF2rUe1ladbeBKQXwhe35CF2UVEnO2rctRra+EQrCS8
frL9GJuwNycZwb9F+XDhDvm4sRceAQgjdoph9TexerENpZakVqidO2b/NHFzYOp1nJWx73WL9jFu
rqpF6uCbbHPIEiE5t2dYx1t7SsRumptbjmByZTpuepZ5d7TrEJJg1jFQg0AMW+JRAyTPuXCcHZwf
y2vVzrEyb9WWXX7wbZb9kDu72tYMrNBiQ6vuVExUNuyulWX6cFvNcRs7E3Lyzr4UxDuvyXp6c/Rn
VzZYlxUuY5ChuUI4Y6I4MYjMlyQy/eRmMzEnodM+ViyMwR5mZBIFJ5k/+AzCoLBqpFlkK3dbrdfm
4+1WdRiyBcGsH+OMIAZ1SexwOy0ErvdN8VkMLdo7Bx5c1gyHhFXYw2Ym2kLi/r+Udz0b38rxLmYx
e5eghf1XM3xaje74it6h26XDP3Qg7b4tl3qVyip7lsw68QQHBOXEaRxMGtu42YbWcCKP51BRLEKE
4I3bwjHhRbCT0pcxYmHQ5/yrK6bH4YAGeEY2sgiPj1cUzX5Q6mrAVl3Dc08iyL+/LGfeWEtxF379
lpCeeGwC76xbfWHOd3GYbB2syfrytE00A7V0VzEcmMvq3LLb53GC2w5z1KGDjis7koBVMrnbAcZy
FOZjEpHvQtLeLx3ekyYOIvoBQpZKz9jOofEauwrOYbgn56vgXkzag8zwHS9HPFsppWN/Aduw+4+B
BPSVzyhY2bI6OR6cV0myc8MRZSwF0/au3vm4bMm5vVHH7jpRQ9t4yNnnhrcAHWs11timeIEGQVho
a6Biml2LOKBr/zTOw4xdH6twOkGtYoaFr4Oi+/OX8DWd/Zem8FrsS4rDgJzPKJeXtA9csk/1oU/y
SLHzLt4q08uTP6F3Wu7Gsgj0SeFl8by/uYjhLAlEMZ3h6rWGJ+zvQCfgYOQzw+9UOvgwmQNlUpPs
6yKsI6sCIoNCe3L/zAvIpfIbYDHL3dumdyfP78/o+/URMtcTAqly08ckFPLLmXHKwzF94Ysvlh7T
lK7/mhwbYhmmK0lYrVw7f7P0xDSanRBCv9rENkOl3H2dJ4z+Qn+IsOQBDOAeyQOO58lJs6gjNTMY
zyiWdrCrFziB1IZhF74m5fDvyBhmFXT/Gq09Hw1iThJRZPvaw6opXwhGwj1fyq8sbI8iB0MT/buA
ibma5vytbWFI98p5L/DVXid/A5FuZnxnqGvOKfjhUA2XQnR7O9RB1At0I2UB5tHQGeBn+Y+h9bYb
1a2XyyOTa7+0ZlRMwSdE7Wk1UV0zSF+3+KQCOFXORVIR12kosBkBTzYRnOxVyD5XFU13rd19qOPs
po9JY3wNdLRrq/b7VbaQO6L678JIfUZgyri6qdSHUcUfzZT4627QciOFpmW0E8Ylk0GZo1M4Xv0+
s237VP0X99stUZ53RJanRoUqJrRX8WScF7Ou18PSyi2hvuRp5qG/68y4g7KdnM3ywRGep7WazBvZ
Ek7DsfU299ZfOwZx8Iu764bfmYvjWyvLqyQgk22K7ALTPzItrw9lZ+pTmGOMkBvdzsnGcDdj+3Vl
tRPpZgMUw50fRmBhErWYtJJPv0ZVlq3rIHXeBw66sBifw1Ai4iIDpKqPU2WROFuLZ62TzyGYCD/Q
KougYqPxNXNvk/UYOybWuFeT/qd3Hg7GImEZppKM9OmfRcPLDzqShHP6Nwtt31zoF9pRe5tkPulq
yFCMxpo3KVPpDlByo/rwyXwEqBkFzXgAnlq07qqfESrzCVxCj2FgJVjRSw0sXUwX+L7NCnPkYTc5
Y7jlq0MpYqxGgbUS4je1cpJqp02o2mWOmqQy8H7gRw4U2bPm34Hgwsg2/xw87+6TaNjYpG6qGMgh
8yCtdMvJ8BvehRqfIEF+DM7RDFjO9rJ8BnYAPd7NjhUOeDqo72NQHN3KwZHDBrlznX7rTuRXxQWz
ajirnM+Bc2Ch3kOMwMljIH80lTsikLyjSQDf4CzWNqDzYUdtToZJm96ZzWpyEQh1Rwg4XkSyVA6c
U1zZH3q2MsdYD2UG5RungMB090rqXcZYkJHbyiyXEkKK99v1c+YpqXUwq+Ede/1tOMWfDYVjFeKH
VrOPBNabF7MU7clfwzhG9p6am7muP2cZXOBJb0o3wGYiEekxcWi2kmA9+eZ+9PMbyZ+vnVtOaArd
D1sN+7mxrqndfWS0Lpyp5n7Ou62Uu9KQ75bldPAiF2slkDEqSK5jZS9rSyUOLWFQr/JA0SHAvgKY
1FtSnP4MQXmcU0BbY5o3My6Ypf6rwuTgZUOxsXV+m8LuyyxNCa/4H4biyBgo+DbwZdDcmyj6MY3I
gweHu5K3XmBKna9Uauh9HhsbRHzAWQkZVzKM30w7DQ+YmSfr2po29uyQESo6ass2XJuBPT7Y+o82
KP8KzfgXoTi3qQ2DXTWlr4mHTrtG3NctMnLEb6kbBoAzriJ8HNUGot6Kw2hCnyulOWzGOBn3+bGa
ZvNU2VXPVzpAGaJYCVHjtoHxOfvI1aAL7rrYyTbW5A/rCSkkbizVRyWctzaJ8T4HFEoD1DuO9br4
uCb7mmgQXeC3Ur4YcUL5WlaHJE7OlrmAb03MDh215Z6twKoXnLvI8GVnTjdoMZqu/6AB+ghGMUWJ
cg6ebz1Plv3UFW7wUBHtQgNVRl29QrwJ0FDVJ3OoGXXMu0Q2IKQzzZ9fBfd5CXcwbfdZStKQ5rNL
gu4pkMbZ8NNbhsOul8QfdBMoxbsHTx/rRk+xYRUopzPRMAmS6tzbab2BZqXXNWrNcX7oDIIWhmNy
tRoi92yl1YY+eB1OFvwFD/ipU1sJkrTv4odOyGYfIgp5FYg8fc0SHESW/uZL1Ktt3HUHCyBz0+KX
HsF0Co/CLHFjqsqbn/6xXMPeZJbZ7oU7TQfyub0IA4xjAzb4EofBO/zoo5ib8YL5kfMgSI2Q5axT
PuDMk6gYqMKe18FkHko2fbAJFD//+qMTrOgofldNdxC1fSbGWi0yXZXa7KCi7IFG4TcXgK3WiECX
6PN11lbFibUOMP3W8VeO05JcTAs7k4Bqtpw/bSA+nGo4KAS+Wvyx4Zsb7iFPC2+VIV84Xj6Fmu/0
LxsbAzJsXZ4SFldX2c8hQhdKjpIGifmaZQnIG7b5W8buBR/Bq+leZLDPyMwi96XEBj/lKGr/Wu2M
gUrxwdHLPtQV5wwGQNsb23RwcH7H3sDqmoh/8Uslv1DYv6pMvZIQ+WoIgZdRkEN36okborjmTBcW
01CTxncKD2GG/zyULRVPiKyCqltVb2WahjsRBGwjNinZhrkqaGbhclhsW9ZrENqMRToMNFGHUQzq
FdIDqA9uPtEJfcvsIZupMaP1m5F8y5hyeTaQrdg5CSGJmPnDRbcVra2oGsadYQ4tSqSghbtLV8vi
oqBP1Z8APHBt1MFOwJ1ivycZQ/oN21jLuLVCAGcJz7ma9Xsi86/ODH4r2IWQb+eNWKDYw5V5qoox
QNHQJWyk5lM5b8Immjq3j+I4yJHEYHvmhssBF/wFOASx9zz/VsODW9Qtn71ECZW5x4ShwQmfBDXk
A6QRMa766VsM8NBUL7JNo5mmEjgedXaeRqHAypSKFcH5ag6Fd2a+VK4bULBV6SV21JnFOrcH9rSO
3NTJhA9W6gm9mLxbWvt7vMFX8GHTTWMXH/C0X/mXq9VDYgfbZAEjL7st2uaXpg8/0gYFm9ubAz0B
8sLCdJJtMf7JfMY+kEbonyhAu9HZ5DXSvh/eBlLx2i/wHUBxNWDHGYFCz49eo5Dph1q0u85zJ1kX
9huVl1iFqf/spmW6Dl2A/hYCLqFF8x6eKawlgbmST4U0zvYWab0VTTJ+DyStG3Ki0k+eITN+kp4J
/ueD2/hsU6lwvFURf6NBO8+o41eDn82o4c0Lid9vvptvxtTfPxJI4UU7xyTUQySYwGu/ytaFCdVr
eSBXCwxarYFLDNujVx9eqozxJs5KzWq/HW2Fpm1stnaGBj5dSKmaGVJLzz0YiHK2eROjzMk6vUl1
MNBJqW9zFMOmHMu7E9ubtBbTc7iIq0MBuoqvScHIEPEXt5LxFfutv81a8S5A3zY+lPXYoHqlqybG
2PY1iigvajnenWGZoy41TqE5MWllwNxmU7dLKpcqESYrdLRxLWucTlSdbbxYHJ3OwvwFDjvKJ+Tb
dr28iHZ4pdhhryGVHVwHCGjy1oYj6ZO1bkkORqede0T9dPnfZoFgEs5qr2L1bYnOj2QBbU8EzYdZ
56eCj2Rt9slBdf6J0dat6tFvBYBXEv+yn92hnzxwVr+GGR7ey1a+T19199eX0oMcXb3jqqL5kAn2
8rxSQUziXcZ8LglEEcaT1rT2cLMIR1DN8KHrbccBmcQTpgV4YoTNt3TVDhbE2SEXqbOK8GiknO1j
WdFGEXrCgbY1qAK3bYV4L8s+eiZf0aNB8GrENlBgrrXxyC6JP5La3uBIhLNvoDB5WOwP05Dzammg
Mzj3Hp36qoe/s2bgfQl0CrbkboNyHDHN1iaU73aFH8ghnmZwLsvmXWUl8OV4yeBZXQqH1lZbqJaC
R6K9cJ8bR+cbs95byv4nCfObIor72orllCwInDq9wHgJERJ17C6FMTEMTrNnlhn5M5g1sVvMBWYc
IyjEc1qWZPjBILuwN1ZwZ7EXG+j2y+XqwNN7WYLpdwAa+MuKiVz2sivOiTjH9KnYjmFCFzaGe4iF
l6EYqsiczfK5GdFdhwl2Epzqx7i1x0i3bbVtwmU5iD7NTuPEwjJ757WCkR7ZLMFzmtHnLWhiENKv
0WUwBjXqV5hcVBCl8Z42pBwaYu6jFOuEs+0aG03/84Elzq4w3HjTFRsxBGIbBO7vvHbcW/rd2Agq
24w6yB+cyPY5k/Mq5wZMYR4HobddqvhP74bG1SYogprbau+mQUAQrnRnUWXWm4OEP6JJ/LZUbm+1
m1PQ6eRdS7GuYq8lzn0srwXATcTwRZ4LhVOaRKcUGSb6LByoV+ajpR8Toc9LFjwtlRzXdl36B8/M
KRdBCWK4OpFteeI91fMRAlL2j6GsZi0LeDadr6+ubDYL8n0bSsiqtip3ZUEer+rxNcnUG0KM8sBk
7VibS3kw7BJHsHkz2cObDJRF2QxnoKq/sGnADd7PaHnH6m8Nv1umzj2ei+fp/zF2ZsuNI1mafpW0
uB6vxuoAxrrqgjspSqIkSgrxBiYpJOz7jqefz5nVPZnZZTVjVhUZClIk4O5wP8u/IN/lmytfIKsQ
M0oteRIxLeJfaOduvEZ+2zU1ijHJ1kAoiY7FywhX9w7sx80ceLt2SMcd07sMYvvJN4JiaWlK1MS6
GDUIb54GBEryfgnIKtgJHIq2tlNu/aG6n6rsMkatjuUSRXkn6iDfRe9OVEa7wEHHYqSiuh6j+QQF
NSNLjtW+3qADIpjzLsr9pW1QDB5aNIei8EYfkBiIIFzKJjGAdroaPto8ccwqYKk8xIIT4VrNx/41
SCPo7wEa7d3T4HHjblvetjEYqvExKuRtMOgbHnsypcF5ikM0A1uFCUp9bKG02N+YosMMhDrhnBYe
kdN+0sp4282oZZl5vtXC8dQn3UonohrKSdKxgAReQ+wtx7OHNJcCcOBsGMsX4GA8klR1AbnlW0dA
ovWnKVqZcuTxL7Ub/VPS2lg6NbZsoJfIRXG2WWu+udFGuCuBxVjTyTjBLlg5A0hAXeedpf8t6rDc
Y9h6atDE6Tyy5LgQAHXRCNVQ2jTicSVm8yIH7xPIuqBvJx9LP/9OKvswpPawtOqSx3yCA2wV09m1
zX5jZnCeclRpQPfTFPEPtRP5z3kzbntvgnTR4kthzfc2MchNPFA+4zgHhzcay7SP9sakN0u0v/SF
7lScWO1wxGhZtR7qA/jquzzKjU1TdG+RjpZm71raGnILfU6r1halAiKWI9ogMOpXeMrtAGbXjnUv
ebSvvEpV7cE0/TSBL1nIDvGREpuJDaJnx0HXpyMRRYbK0k01ENqLdhUL+YAw/a/G7S+coRHC1EFI
PYOdx9SJwuKQonRRCADdhESN0/Z7OMC3Bep8MFFoZ3NoLrUAphkq3EiliILyXo6kT+zRjCGyWrgF
I+iNAIgktTWwwsuwgqQM4BJhds3OKIKn3X2SvGYAUG87Xz/MPpaDINiCdR5rYKCrdeYW4mLY080o
PzGI1pF6hos9Ixm7znqa3V5N4jeU89obfHqMzc5T+FOZi3fNR/7E0YWxRAzdW4buvVENmD2V47DI
hPEdDuEn5YtuZ2vZp+lUwAFStI7A5KqCR8XSak9VgyJIi5nj0vEAKVIO5RiDSF5Df1zlkUn4PkAp
H+ncrhwA22OOW5FX8JzBL9qZvpnskJsNV0Fvf9J8acEMOhvL03eO11HFMfx+466J7iCfTww0h+i8
suLsVYixX1lFMW0mMEUoIyWCrcmW3jLKMnZEBxp9Zz/q1hDs4Eb326w8WE2wQ3YJ6Qkn21JGfPWM
FMaH48BKQDAqnco7Oehsj7a9sWV4ofmDGl54C6SLSvcr+D3uOyfXivv2tcyDS2GLd2gvJlK0YIps
DS0V1KwQDKtPokK3phX1sEZ5qENYKiqqYFsZWbLs2gQ4o16vKkc8sB8fY1jF4MYu2ewjux92aLl2
27bueDKEXx5MpUYQm6cs671lOVjxnbPtxvjRoW/CE2/M24ERkEigNjpFgXYejkKwfAu0WI1Js26t
Nj5nOXXwpKpfTMqp+ypPnwaZ7wH60Tx/pfSuHwCPIXjQ1cZqhMrEhhDBnrcm0GAGSjq6Bf9+Mc7T
W+THwX0OqzTWzYz0KKJHBRG+le0WNxw6nIjgLBBVooihauWj9+BDHV0Gld0s161VaOvSLdFB7fdZ
ho5FVCSXKVFKULO7F74XroYU8+qMAoVe5hNtumYt8XPqGkODv1mSn45cp+JnQC9F8d3etaBJWoRJ
HX0vrArKkYDUXvc1SAEKMlZDLI69e46uAZpBWXyfySRZC9eVCHCf50YcTJhgCxOlwCUUhGaNK8zW
olS3c9h9iIS8jUm7swaqcKotwHX9kJ4n6rJ7twenVLeJuchruo5ZidMTxr7VMIwPA9W2pqmMfRvG
5G+Rw9bTImSbiYOnOedSB/LDWTQfgD29zkh+RZlMlz7wHKgYSD3Klj0vIj8nrzXZrWBeuo3HvWVf
epm+Nh5haAJabUUE9Tpb9mMsCmOT6TkbY+xFO71qHvp49BCgmybkiIhTW/+LLdvcg7MnIKj56Jic
DjPZASSgs9J8dAD00qIs3nRHgpT0HtQsUHKjWiFYAG2b4ulkswhrq9p6ug7HITp4ExXpJMkfgwm9
KjT2XoGz+jyV/kvn10eThU6wgfc7BDqON4Aelt6tIEsbi7i3AXp3BzNpBFIxg7EEIhRv67n48rro
yTGp9fqpR9GlD45FEa4SR9S3Of0SKfKLPkHeq2J/CWvNOCLCQfAAmqwoe/zA44BEBlWsTY+U4kIf
7IM5a3LZw99cpX3roTgRP1EktXdEcwlZ6MaK0nA1j1HJPtgTWxn2wmRrpeJMKUUO7YFC0sVri2of
1RBVk8l1SbAOMEVR2ndh4ttWupRjd5IlZcLGjW7LnkApi6hpFSOmNa53ipPB3CcVOUwJDdrqHDRN
pJK6QJjHiKs3zXTvrHHqNgZ4BT2ddr2GQ4kTPkTDSzx3PwsHUq7fsv7LBqBBo0PdUXa2/W3RAR8s
dEJ/luyNTQ+qCPNHf4y01dx0e2rYnk+22bb40etDd2+g6IRh/WRaqEhNvUTqRqI538TmctYmFJBr
KLwWKW1D4rnyAEcStyxSwWegQAhZy8XYKdCPTtA/xb7r76mMG0TFTY062PAQCjylxt5dgtxbRKX/
EKTltvYgFo4FRj3mqKF9wP5e1+iJO+gvTFOarJBnouwY1nc4O69T01QiCYSZiXvJHBs/TdzNJlZn
JGssz6MQFJNDXzOvbvqUikYItLVI7Vu0B1XZAmB4WN2yXYLjQii9kjsQwA9unPv3o8RIt+zac0GK
rRnjEYyfvWuCAJNqrA/mqF+BDmNTn0HvNJIo3KEzYVnmdxk4VGqF9Vnde56AFOFvKg0xpdbk2RO0
4jA26raY06LIVWa0GyIkrsP+pmhaczHq4wcVnwFvHDYRpwmPY2LM+yRg84EwkaoW4nMn/Auwrm2o
w3N2pfA3Izx9/ECePRneDLH14pmj3MlSHkJD1KtGKTbluUY6T6vMwHtg03h+upHSgTUCTJUcbl35
7WHuDAlCgPMSgSmkwTwbKb5kfFymOakKSRCt+vnOc21xC4UGA/Cc9qGronx42RgORdo2SsxDSEN6
X1fNCeuwk2A0V7FEb6U245XwVGjIbYxtuWRrO9fjgMV39KlRXSb9bqDQdMlnLzC796yKObLKXW4G
YmF5zYXG8wC8l9QlNcBmUeka3AZtPGgywqGsOc5mfN8PWC1Yub1uql7bDO2aLjeAw7ntiN2dBcq6
BGR2fo5HDvaujLyVZEHHGQX9DDM3j25NToy8bvv4SRY+mXRGdO28zKjddNBB9lUwfs1D2zL5HLPP
iQMLzUFPPig8LKZJSxYzBCeCOtA6ZKD5bqYG4uyknX+bWM/RfszQAJID4LNsLWzvk8Dgoa8EUkAh
+x9YlC/KXhSsgtx4sJOZupgrzWPBGcAB7i+SDCh8htFGjcWJJYFaGwQCC+nUj3WEORQ9t/lG+ukv
3OVuoCkA90YZ9RXX+U8oQv2+NaS5Nctp4eb2S+amconiwd5BLtiJxF2cl/vJoFyZ4F4/Ab8bslZ+
0Gz6tgLzhJdPgRxB9qLLIltphdud0nJotjqo7YVtcKqjg5XxWNHLaWmBs0zvHSC4lPYklh9yWMSC
vCpAwG3lcsGzI2+TgYTE0Wxw/+CyolovtzFu4hMAd6RNXyOhH2TYvoUTiFcq7enaLaQgyPIpYLJt
GsFGG8yGhzuBuAaiVMXWvWGARMxPE1o5IBSix8TGABMT3GUzIB9CqzTXY6qZPplB2Q5nE4pUM+1T
M/4GlLd0BnFjGDzLbvg51RjLsrnq1vgRbv2+oxbmyi8AV9FOK8QvG/eStdlCQ4XA0wTdq0zCC5bu
JCjwNRa4HWFZlMGBGG7mPH/0suYXsGeqYHAxgGTmGeVOgza6NkPht7AFoPnHkl7kjo4WYSX3gkmJ
YfrPvguAMb/YuXbRxpc+L+NlmJNVG72mFMDmXVBVN6EkJ+5U5QxPjgTkUTaMNC+1fh9KKH6aCwuH
ZiuCEOyPqC4GMeTqsSdiJs1dzJiRF9+mmRwTBP+gxiYxHeq1xJTW8XpUPihXSOV+rGtwMgjw8PAC
EmRieFo1qHr7NCwilDCyqCJfRfUyzPiyBDr4nCHWmpfVk9QK4sLZR0hB+GtI6/cEDv1Gj+/Q3zl4
Dd46lSSmkNlEMNAwWRAkUGgD+dFkyT4Y4MEKU1vXk/6YgstkrKZ0UzcUpGKa8VFOcZ1UFAuxMIYR
gVBRZMOh7HNV78ACB8DlTZbTKHFhsRD/Wosud0ifx2obTZFENw5F1DAJzmjC0QOtrXbluTh/do2g
MZ0g4ocg1BDZeJJWQDhsnSCgQ4bOlmUKYASYB2V7cCKz9VYaziHzhxjXNYPTtYQC5UvQWXBMFAP1
ETwtHBcK/FZuvYDnc9EXOYGvB5kcFlggJN7eVturlBpnZmgjbVq0DyA3PVBVGXu/RSMP3bQhBCVk
1uCOo5iyMzX+O3+et2xU6ERWqb3UENHAsXjeYP0H1gKcNJKzn0S31soVc42OzSXqjK8YfY+VaIy3
mLgWSjiY2DlA6MgvFqU+9cdg2JC8wY6dGejA6JWjiyvXcTicush7i4rDbKYHs5kA0iphR6qTVFxB
T+Ts1zwNx2jIUPIpqNNHlC7SvkPatpL21hKrimXq6g2pZdoedODGgPDTrZOyyXcwLhcRjLuFCzHN
JmKnL+CAewi7l8yUNMXU0HVxAJPazO+RpAvuxWj+6tL2pgRHunViM91lzmXU6J9ag23u7bK4c1Cm
3PNNyuf7beq78gkAt5e04baKTJT20ETFlLa9RYeVgDBJonVjaq9x5zqgcJvPsKafwD4DZs5uXuKR
5CHLbI9jlwfLz+9n4VFvLrOHAHPDKJ2WAwHnAQtx6FrW5NAeBWE6OPAdjOpDgIwB6QDrOEL5IYo+
ssJEctbzm9UkIBIyyTnak+hCYUYDuLJdDznujFrm/Ew4qgFWDiDjpq1mieQxhh00gYze6hLVnz4p
lg179IZS/1vUli4VDecuQUuwtgdOYhRdTFKA1rHHfaXFOiLCoCT8jr/pwBBmJyyZcPyGfRRdpf04
o36070IeKyMLN7PhUCwP7buME2k7NZx5FulFmqSw5dJ7syyqmzgNHpoJgUYjxNWwzIh+uvyXM1Xb
hsAq7Ay6r/5o3QBFv/fz0lmONT1gSgWQiOzGWwiH/mtZd8MpohGhEV/qQxk+4Brb4+2JLGndiHUF
XYLZZJOpujtNj9DkH+GB3YxN5m48DaFJxGVAvciw2OdheUCk3VkXVlourVIX+8DUv0ZNDOfQQFwN
1yYTbYgDJZpyIwb2tGmpR8MpNUdco/IArwJQGH4tFiJDFKweQHQIddHhAM8s0bItiKN4JV0ZQ+1A
H05SgJgdlPfZKXt6qzSgVF12CA89He71KMYFBiP9CgE67y6Mtb2tg5sN7fxE+eYLBL61nAp2a7r0
3SYxgfTpvjj5ASQsf5pv6txMDir/pqLen3UigKNmmmhbCKBVyZSUa2kQ8Irko8Kho8PxJ/DOGk2Y
VYyzqesq6wG7+2VHwJWVC9/cv4coOSyIlX+i1aVLwG3jOy0qBPuLn/R9sNnJ5omWEwRB93eDDova
uUCkInKcNxOXBOVLMDN7DPtJatNrizMLO/kj4iWLrMN5V5myKNOQ2MP9sNK5N7GSIBLUz8qn7GpO
pt6g/q/J8eQF1L7UZZk1CmBFexcYOIsCO8max7QYDwGeSkravzIVGC/7sMtbI0leHM14V34xyvBi
7kPmc6BhZvwqraVnjO9K5F79GBbDve77Vy19kvAPZewCFGRh+O391VtzxBG06OJ7N0IKElcYZ8BH
JRgviFMr56Zcn77HVH8FgWUFzW2G4ajeV2+ss+vFjOOTlQbwq8S28xBbZompl5QlQaLFH8oQwbRC
Ehl7A7BlZXne52w7DARi8lnz5WYaGjqKYPy7oZhEbDhN8lt15V2gvQ+ltWuGaKd8UHKcYKxyuLDl
oMQ5SISx+CZqv9vEmHbKOwD9sCcxPqk3qgtJsRdQb0NUbqE57WNomPcp4EnR+29qIJV3SBOVX30f
31lgWQ28EJT/QW+AzKEqjwgcKtWSboD5ILBT+i+DtN5vb3UPxxM8aGTEMPNZyoehnYxtYTXXQmNg
XP+5w2JBvaQma+j9FQ8MbaL2s2k26iqVe06PVBV6fyg1dSu1uJSzhpsWH270EA6wFjCpqVEHWuSg
wtI+3ikLRGVmqXw0at07OF25nnU8gJWhI4zeRQoVBza28kFSNqR+SssvGBbKDUJZOaj1osyhYAQB
8DGf1PsM7E3Ucixa+8kMOLyVpUeLKUmYFTclCBP1Bh/FYYLcZE5fImxQwspEmm16NwDWQIl/VEZ4
HbptT+ovKCRdP5AiINXMn+pH5T2o1r/yMg3Xfis2IkZXBMOVBvNzZV9ayP1AaXLCh8V39Xcrsm7S
SV8XJZZfyoeBQSE+X4hoeEIKaqUh2+9j9ABr9rOsKDvBLJWN8xkqwwfLtd9cHCFqr3yltV0ZqGSH
4T1yaO9Q5z+kOfyqcRDxWVezhe8fBUOd/1au/mFgb5Ym3S+EnD7MkgGdMzqRenrn5P5n1qPENAGm
xwUEE+YHCUbcaI2PXtm7pbOGm4N1rPD5VTem+cAUcHWGc3Q19512fg+z27U/XOwiyHs/lI1sLwUV
bW8v7ZSUpTgps0z1HuXfct3DWhQk+1HQnOVifvz2H//4z//4HP938FVAOEL3Nm/+8Z/8/FmUEz6B
YfuXH/9xG32C8S6+2+uv/ffb/vxL/zgXGf/761vUF/33b/DB//zi1Xv7/qcf1nkbtdND91VPj184
27TXT+cS1Tv/f1/87ev6Keep/Pr7j8+iyyEKPX4FUZH/+OdL+19//+Hq1yH4fQTUx//ztbv3jF/b
4Lb49RvaW+/5r+avv/b13rR//yHk39BflKam6dI0pKdZ5o/fhq/rS87fkADxPM81UaA2HERCf/yG
50Qb/v2HNP5mwq7kRUM6tuPqxo/faMhcX9LVS67ExBnpVv60fvzX/f9piv7vlP2GbdepoLve8MF8
ffn7TKr7sy1bt2ygMlwjyB3COY/XP98fUUHi3fr/oqkDncSid95UswYfrF00M9X/JGhfRYEdmmbA
vEXEd2067YOByCdZAlgZS0QkkeBdYt+SKwECfbRB+diZlazcvNi4NmCems4RrHbIWuBiOBzjsVq3
BqqmgQVQsCJ3cUZsoqngxcve1TawKe98XxCdfAGZe5iahN4J8qMjRezay25JaQASOdXJLABfmOAG
2to7eyCfFtmERGk09oRn6WU00kOmWa+dV+CySb6jm9vKBdzqwCZFhHzejE4Iaojekx9QAU0KqqAS
EA+fFk2fJqD8PyyLf476H0fZUPP112GWBg7zLt0LlymVfx7mvCaYL100j2cukKZAejTdIdn4pdYv
faknK8+n8OdM7dIMLQrqs75sK+oJPhmZbXlnNRaxx+BGDoPOdgt41XjNPUZWRHKiibAGwnZ2SGLM
2r5t4RNvAm9iYMrgucmyY6h+r6MYzUgmS1RUcHCirgaD/L6uumE1hEy/raJaaJygKbjKUqSf6fwK
SPXcV+F33PvnLnKedXc7kbossJpfzUX702gDqKJuSoWbICoS6Tqx8+fEPqHH1C+b+AqCpNXtwYXM
pxJ1q6DZwDEZVvpM1SgLyeEBys2b3EfVs0TFrAuMW92+1EV2ymKfZNFF6EZk4EtDODUtN4KCXkfd
jeKHaKet0a5sy9rRT3uBiJiCTHbPdcfEzhF+dvyFcFvVlNBlJ9TbU/gboDtngEy6aJHG3EuNOLQK
77boo4cL00ov8FtY3MN88KvisbW5dtKet8F2L11Bb9JAjXlA5o+xCRvxZebuOcd/yxiLM6qXjKTF
zMzElkst4YoGakhL10nXFrbJ6s0NbqxAYMVyZOA3feGcRzJIiuin61Olh9mlcsNtLMbPoMlPuoy/
tQrpg9Kj7V6LJcLTlBGMgj4zodYEXx+8C9A1FcPmGCG6oj2aQHpLkCWgVLwzEgonA4IeLR4eaNqk
ACQ+7MnBRCTyXArt+m62im/ZkHTS2vpGImTXoVtcq7vpEnYCb1pGbv3amEoLInCQHoWQmPiAhZJL
5FbuyiXk1DTYXELnvkUR/Zxs/dZrGFoLZ6NKT2A3CMii0WOvhT+F/9TAmV/GmfatbkBEXkJPkjS9
DbTvHhMgenTgTX1NW0xN8E2sIRZm2z2lkPGcCRwUyCu03ev4Jo2oZU0oGVP3o9jNFSco6y2VN0UV
FE/XtU8ayuZRgVAdC4q3aESHuOmquxvt5PLvn3dX+x+Pu41spwZFxpI2MH+1HfxhV7XoGzZRRxGn
SSBYDSN+EEH+7rngImdhPo94L6Bae0pC6siatjMGjTbOOECFyN0T2oeqjRe/OybdZI8MCjoEiBQF
sS3m7kabikf7UTN4Dsok2U/tzNOtIR1naqh8mY9llK5NOByOrn+1Fl+p1e5JvStx4j2yA9SFU50E
HBEMjyDECyGygnihtz0Bi8zuyRbMWW7Bba/6YDxmLap6ZfYeCsx6AN0pzspBJtl7jqjtIhm/HKE/
z6lxJnWlaEGtYGqRF2rdntRvVF43/c5n1VG/zF8qiMfzTLQYcn8z1yVicGq5E0Gk0I8GiA3RNb9A
3yF34uhklHIk96qU37G6e9l3vwctf4pZ/rg165r9L+bKpAnm6aAWOevU63+YK4bNiIAM6cugNJ49
7ksNU4txYekX4dpxn4cw3XWFfkmtVqADl22qBkRmUky3GjAT9W5vZpJGZTHkpeHe0/AgqY0LxULw
CY7xPNOYtnXtSzjJu3TctS6sd+S6gABEQBbGhNHSa20Nn/mhSap3s7CeDYUpS9jYo4rkTtAPLgR7
efGu2z5y9CJ8AjX07lAohE2ZvbcmwnG185ZK1pBXMXoj2xKSU6jWj966wC67MTjuHGqzCwINHwTS
fsgZUsOfqDsBIm5oAyOne6LJdzJc7vT6yhwVD3benGaUxos4wzEHHR62uWkxSNX59LjnIJkyUkL2
aVZhXuinkX0t8Nx1ZTcb24pz9jXe1g3yZEzTXpbzzk2cLXQJ2rPqDrTYgUcdOysZNAlCYQDtwUCk
aAeA6qLSMLEQctv4cAaWfByj/FNpSbwwPNQfKbWw+XcdXnfJG8pKd//+SXaIwf5ycNucHSwO3fQA
wlxXzx9Wh9aJKBCVpi9NhwM6j4jH3VM2gDCbGSPZkVuZrG9tQsU9QFG5R4L/+tAVrOmAI7ekXyEN
/TllA0D99Xh9UY94CtuYyZIFwuHB2taco5YU7+qdkNBZFVP2LlK+wtRYIwh6BjHdx6RL38vWeo4m
4xmq0Ql65Qm5G1jZYXOKdfqsWsJgdYK5VhdQTPpzb2hHM2SBYjfFoUkTblmY6KcM1Xoc+Ka2f4ac
RSyVVTywuXvIjBd+D6amrsH1ikaaS/1Ca6O9o3xNC08rViEc/GFwMEcDMTXwNLQ6f/SIxyzypltH
NcRDtQkIuKWT7HYh25pkw5vY/PRWf/73k+T9q0lybIgsKr52dMP68yM85aLhThCAjmXvrgXK+QtT
v2v1/ETp6L1xivfSYJ21k7VsZQzMQYG5IuMGnCvgIZONCsbju9qZ1fv1mcoVNjWbrEqRrk45HqPB
/fBzmsCCiMXW2GhzfiEo5yMaTQeNmkWhP3o+Oh7qsZQZRYLrHAg/eSsqsG7MldrwgxAPitEG/2XT
xdaRhm12GLFAkmSuIn6rkMNz4tnPndo9kaA8tbBakQqEOLaFxnhL03ZnaBZbkDpTugQCzrAy2DAA
GfHbamnwsVcDoiF+dtnNdJunnCYz6EoqzCWAM07T4StvqNcjYF8tQKBVBTuNL5jdPOovAtwQmA80
3UBwQNfBjCfSkjc0IBHacG7U/DW5PKkN28G+hG4kWj/QgWvOurFgO4diVqxaoz+mrv1cB0OxfKh6
FuC/n3XL+Z9BtY3+GaGU51nk4CpZ++POzQDih6Zj6qpZZLptcdEAOjZzebKy4kTi8lyHHuphoiCa
y45lL9ayfLbBivRmfvS78jSF5cn03ds4BnWkIoE6BK9ftc8+IDov/S6NrEQ0y97rXftEzJKhUhRM
20ID6RoCBG2RJsiPSBefOOeJwLzHWKOzGXwX0kN2mDCqqrgCt4i/MTT/tsaYKJr+/khrIFFWqi6V
FD3EtjryFo5VnxLXdUCODxR0Q4FVX4ZQmwlM2+uK8xQH0dZ36ai5yAv9HpcZ5UsyQtdoynvhpA8t
KEWWxr3Zkg1Ze/SBtXWuu+71JLEo3uB/NSQ7japMZ6FwVE0dkLfiiBXl+hqx4mOmEIA1mjMexmh2
664K26lpJCtvWcL7lqACWNUZBV6olFa9tZLgWbTBZydeR2nvQmHvrLqAgSw5s6ZOy1aFzLNlQm5E
mTd1IaGNxxyNMBTjB3tRObCERxUuOvlRauI57LY1JV3iDLb6KjoHCTQKFaX5PdmEmScHdOg+RQ4H
j+7xekIewxq5FRcBrWVTB1sf4h1koBb4KkEzR1lJ2BfyaVCiSToLPjv011gVnR2dyBQa5reJtND6
mleUWYGZhXNMJk4augogntLiiXYPZF1c1SJjp5aNWkmVijJHgzXH2qNlfZEjMbJLSwDtt3Hn28n3
OJNEGQlV6rg594FziLvgVhfxLhHlMYtIzqb4pnAT+LvJRc+yb/TdCb5T/VAn4auurnkMmp8Z5IUu
zrftFH2KFnMKi5TIiwikokk/+k18AYiYEiCJr2umPSeQoKeJlE862+kbe1HMrhPIvWjkpotpHTXT
W4IgNlK/93GdfUuQy6Tf+sHI40fyMKj1KpXXQv02aVkpsynnnSkwYb1eUhHa57H5kOCkIBJm0C1q
7sRQohyE4sw21reDvKRZdqmlc7aEtVPRvc/8DpxgUyRuc2x+ye0kowaf4ZiGwaZiSOMuLpZe911B
aCjU8Gj6z7il9+u75+t6AO8NRJFmfYdxjRPMp87F0kLF9fRTPfoxPM1D9lIZtOTRgOtIdYebFguq
VSp4kCP7JrCCS86MQ2mTyy6zH3FIpOrOPSPyxhKhO0CV8KdKaa7rTaXeY1w8geL/qNXbVO42mRUc
a3sJrOkYJtEFZaAzZ+/ZSBkZPCeN/DGyYqD67tpVtQnMiMi6UQCkIrUcI4DVucNoziqJbktq77qx
AsrCIS4/+kYxjxsUnfjFKiN/VbuL0/J+lX+Hln7KEUsLJnXTXr0oI3mDpyL2Ye1GmMkL4gnnAoeA
mpT/ukWojgrGHfkFkwTWEyXPCTn+oeZQG83uKXJMAjgv+M4Dj27jFB1tnST7mkwmUfLUUpNiXr1z
H6UXN2MERMzrJlTuArpU07zofXESBWL4Ay6ywU2UNz/V1yETehoccz26MCRIm89BrqN+NIFXQfwd
tF/8PfDRQQdKuTBmA44Qnls+GSuCK+QN3J8bdDximjjF9nAvS/VDyz+nPMM8GN/uJM51EB10BJgX
ZQZ7GIApB7h4UjWgirS/ciu629Pz9fbxdFk6I2eRpuioyt7m6rfMMhs5jdEh497qOfxWFSHYVAkJ
0r2n0OxyesSnge1cp2YC/LbBxmNtTfmljIpTV1cnjE8sTEFh/oC2sheOhx93T9mpsldqxaplKer8
5Ebpt0Cka0F1b+fQcaZxxjfxGaxixGBPaFU9qyJOqwMeCHPttVe1Xx0jtwV1oBM+1+9jCdgtQWZv
ZfTi25bTfaou1TA5/IO++YWJnbq6RlVe3MjZhTHbXYFB5S+EK8jj/XqgPO3eyZlph1GTLk0TGnGI
ZCyKqGDWGCS31j4Lx7wdGrxVAMh7QMBhjq48q85vWiULXKqqAVOKXiFeYCwO1AEp9N3GgBmue0ek
J5cBiaFFT8vFMxheet9ntSYnzgi1Ypoc8zF7BpAwUK5JLsaHPYDVUDvFdZINeOsAAYLNv48ZjH+V
7Hk2UaJN1dMgP/9zyJBDYfVnrTWWvedzhmvJKkF3ewGQNSnGpemVm+vRPVES0IbkkmVYgQWSjvow
u6vrQ9kVzrbyu5c6wOIWaly0LoHwq3KPbYLQFizTdk445KvtFFJq/H/cgKau8M8FW1taSBRrjms6
kEidP9/BjIcwThOkq5oxH2WsQG8wfoSBHEtLnItmCBDsBqvK+kwfYwalqHwwBXY7br0oGiinoSo0
qGi0kNq6EpWS6D/6mXfytfdYKdzO6BAsupFmpTmPZxVQphKUfA+CriFb5jFGDoEHbnWNG2cdqQMW
Kb6q7tbv7gA+3sYeKagOYWlpSQLCayKTEy+q+kxltw92RVmizJEjcQtGkpxbJ0q9ZsIqn44Mbstv
+AN8/MqCPMBRaz4nrf6C/MDSGzKEoEsi9ohI3I4JXl2do6e3kE5qqyfNDZ+CgdjVaCBNjg7tR4AA
9PjbykX6N0RhO6IKSI40x92+T7XvoNSfcgR6RACx1YQSt01HFGlnSb0YvPzPqSdhsKURLx0kVSkj
cfkD7Cxub2Vp7inEn28xCutZlQcmv38S5ouqulxrNrodo0LV/eLJ5K4kX3tNOfBQ2tC+9JCN4gaK
ln8fC/eu8BuiPCgvLuIjOIFTQo24FTw4nnP71mgf02S8UYPktO3aziQEmGVv1yGbQPbrmrG0qKb2
NL1poixHsBhrqycsDUdUxR1AlnVg71Sa2VLTmfRso3JItRqAgzxHgf4cdfgY5c9B4b9VyKYT4yxL
UPqgwcqVEcIHBhTqLQcdgd9xPBeuDo9Ril8yOVdMJAC39wgp9sbJ71WGINAbLgqc0Kpio34eRvfO
zSnjAoqlykOiqzKGPrkr7dcis19Tm7VHZFgs59w+eWb9pOTcqp4Bb2KIX0X9cK1bCJWt+BGrJlUs
qKrUnoOgOCbk8US7KrE2UX5S9ZVrajr2Z1SwYYPjTP5/qDuv5baxNQs/EbqQwy1JgFkURQVbNyhZ
spBzxtPPt+GuObb7TPeci7mY6iqVWpYYwI29/7D+b61zJLP4DXynNorILS/udZI2PC5YICKNjQwF
+J++HelXDiy71GTz7Tl0lvsi1o29jv3x39/Xmrhtf7+tZfoDlq5bjgXg+NfbWtZAmSYMwa1FsXYJ
MlNIjrYOikXUjqkHfdQjOFli2qUv0+vD2e5N+vvyBY72jxh5gN2yMftj2RDzq1F6WvbS4iWitbSa
O+uAHHsXi9hWR6scjckncu2TxpDgmkGgWpwaYoPO2vFU+LaOQUC7Gx39VRyg//B+bdHx+P0Nq45s
OKajmbIjixLqT4WVQuuzJAixoclE+JfEH33IxIqIlg0OU0sc90vxvw79x56X3Uz6DqXoK066nyK6
FkerSKpmSCgrxx3UW28T9IvAvuJgFhdqUvyD7hj7Oq3uyQruqyAAdmsCaIDCHzleK21U/CACBbY/
rr3TQUSiSxNIBJqGa1Td2QmIN4EfPmoxIV+Po+Iw8zQOoBCjlN8DA7oz2aRmiCsOzSV2qofUzO5D
tNcJhI1xxsC6Jr+YbP8RZJhG99xwAEM5BeV5lQn+uDUu5oTZOakUmEmSxqLkG2jVukQWih3y0lVj
hvnYx+rr8o+STSejzMnkOFtRgZ7E1RBvi0MjRBsE8dWkNFMZPUf4yKHPHnMXBgXgAUIcPUJkWif5
tgtGxnMb9jFDexgDkSPUJcAHOCk5AaIaxYcom7biOF8C8qDj6ZqUHdiKqQlDm5ep2fv49dJ0MHEn
rA9LrpaRtSPNadxhypkXkaLPhmIdE+ANTPQUkaIKRbqaYZbiOL/E1DSRnFWl0Q1DDk9NqSxv1jie
Y52wrlMI1unDrw0pPERtsA8giGzMBimYrUL3Jr4SsbFIG5wQ9R2SFiIMCJLnIvsmTnKRfxvqeI8a
YjU6BBZLIgPzGV03r21mIHkj2kQxjYeVwoT51exATVHvjtDapsh3KpCZxDpBQjtOER91YWFfbWZU
QHP9WM3GZ2wynyPm2UW7x1FZq2Q0Km2cpZVm6rxYOW6/Znp2ogJBukaiPDnxlcLTjhr9sJnRjUJ0
JOwXMSAk9mSTjWs0DO9gKSD79ME2EDYyofS4ZOlLAuo8lEZ51DttJxYAvI/jBJSeQWABro8/WfR3
MdNL3AuNj6CG1Rv2PI2vDk9Zv/vX40CRPZlmzXSFvQsckTGT52gz64nbxrKM77gfqN2I6LB/NMaT
rViPzPk8/siQ+VWLVI5V8oWqxyzaSUsTC4eMe8x27sVjiew0ZL8B6rhGsHvRtIrZKHPo17Wwe4Wi
zlS8sS9N6dAE7E8iVsR0+r5Lw0uR52fwsa/0p5i+FHUWrp8IO8MY8+UlGrUtgk3bLnQvdUBtp7SM
ZG08q7n1HrdA/DBICMOBkH+CcWEU1VYWKpZJXPIlSwJDAbTT/hDpqHhqKeYKRuJSdXgJUb9FMSHa
xMjfkVNDGhG1DrFTlMJfCmTMvUldJBA3zVQ3X5gj2CzBccYGtWRNSwYBscMxNmpFBbKv2WuXpbFs
x+ZYzx4bPpdv6iCuJeE2E3UbUVyIieF16FlY52wy5Ca99c2hVm8H9U4k1Tmfsy/KHVdKv/xFmp9E
/y4hKRXXCNTAjmrGq4isW8hcaOj4qDAuU+b0nJJ9BFr0mbBhwdv8lpfZrVAVCO8yOnnM22kcMAIl
euMip9JZEByJohuhZCROSqZ+1TvCKZGWlSDoYaucRaNRpEOSXTBiDA9KXMrOh9oEkXe7vNu5JoEJ
xH2qDTcCge+M3gt8IUW7ubk5+UMVkdQsBZVcSS+zmhZo7oJz3hqkCFbpOcvdIJU1I4irRpQslo/S
CMk1MQs6QtnCuDlkI2VSEn/Qkq3h78+vpaT8y/GlGxbWeAp9Phv98u8l564WP2Uqa40ymxXAmjGt
6aEZcQWjvoDXAbuvrjzJ4Q6kFXzHazBoO42ZJNyb6PvwkpeSgdj2xMdUM0/nMwE8Wm5e1eewSD6d
LP2HQ9f4d2euTXrpiLyBduBvZy5DFJEcZJBcwoz7PEzvFQTzyCN4B4Yi0Sis3i3GJXOGFKP6EwjP
aXwUKo7a0nemKJCaSwXTf6yZDF+lXet2FRycntONM2ip0YjzddnMxU/g3uwjCdcHSEgrXe6OZtox
NMmgRwWvmV1pOb8A0p8klfwqQv61SxPmgHLlIm437HI2tVVdUpVubmAbj2ILWJJzS7yarALxlzGI
J7Kv5TbD1pjRGhuemvQ9c3jSv//UddFI+OVTVwwL0Y4O6cVUSCN/6xVGIGxxMeVWb8FBgeiySqQp
HQT3lWgJ+X76xcm+2oZJQhQTk1EQN0XHzVTzXYED6tL7ERqNMmg9WWRZk4pmTrr1wfwk1TRj8Cog
6ekAaol8QBJtU9FpYNLeW3Im0V4QfSIC0DlNPkTfIOro28JMBuTlY9CgYP7TJuoTHUj8FJJEX+nh
BOWPSNluCH7//opof0lHdQOkECok8Mw2aiKx5H4K4+ahqyNLYiLU9ydggMY2miW2WLU4dah1RQtj
zbH06KOw9bgUt9Iarz/quaI0pkz5jgrhSRwR5F7d2mbmwtEt17HNnSzOwSlia7FLgKJISHDio7l5
x2G06AQGJoxB9t3qtr+bIyNcdSICDBlHXA/MaFXgLUSTXBVEZbpH/7AYlL/UEsQWwDvm9Tgqzf7f
uk6RXBtKMWEdaA/xN0WqHumBUtgpNmkniDBi0tOi9WKAQu/GbdqHDwlEHJr5MGhmM/QChpj//tNQ
nL8ID3hNqs3PaUI5FqXDXz+OuOPQtLsUtm2fvTpJcVrOGFFRtzVgd5Bxl0BOCJAyjtIlzFvq1KMZ
XJzgoS/bL0WEEkmUWYvJfNSm6j6KkMjDgBYVEVHsBHN6KezTbLN5AL4BYyalW5X5RPdHtJxGn0rP
LDoz+vEc7mWwwny+GB4ieufPJxtxn4l2k4uxRDGLsKln2phK7MYvpUcRO7XkHI4oOIrNR/zA7mCF
ojTOV3HDhrWEbyZaJvBijD7o/mPbUlhU7ObsSNZdNlDKGhPqnjBUR6CAIIdQRHKmpvHwRueCkgV7
tHhLIt5adqgo6vYtWaBO7XIpuS5hTJeLrUZrVHd5yqWfIqKwpvCQk+cAPaJPWdFfZ/APuACDmxBV
ackEzGbLb4t0KJXa+7lwvopmQ4BfJMoc0i0jZqQNFo/oFSnO8DVGzZIQgdGtU46BxDE3mLtYDb90
cGjL3gc0M+6MpOF4tV0t8l2RljEmS1dDFC9Bk5+ElCWe0vswlPf4s6xNUUabBk70bgRBYe5oge6U
FvMPRnw2S00VeBjHs04pWXQ0aCeKEq+1FjlMMaSfWlB8GkZyghT/2mrzpWPKqkX5tSyaUDQeUi3E
Src5inJ+klBHaZJzANotV4cHFZS/uI1VES7ocrrNU1jG1KhFu2eJcCYt+Y4490exekjzdeY7OVPb
GRdKFzLbT9ADVMHl+G2EQblylthWnCeV75/DcohYCXDNZ6pbSwKbzeprJ1PIn0VupAi1WMXwk23s
e3A2ixTIIh8IRcegmtsdarR/aEfr8l+SeVqSsq4oqmbqANWU32p0VEpTXacoDjelOMWx8SOp5+lF
lC6SE5EGiN6LAcMLAKxBk0SVTL7XHnElPzHFi5Ec6xYn2YT/F52srn2rAgdnDpa0qN6LW6pSaP+l
5aoWjSPRtBDlZHGviMaUSJJL2b+AFaEdKnpMuoJ39hjX61FWdWhkV2YpGYrigVosw8rvYuUM9Km6
+SYKt6YWforGqXgFdqM+ougU2+ly3+bcqNzb4uE+f+TdZvitq6EfhiaAgUW3CGtzYLoxAa9O1RqO
ceYi7H1LYnhoCe0hvwGxA0pwU7bzjjWRo1leNIs9hZzlm2C6SErwdYrqV50aAJBWURnIX8Uqxila
JGT5Vpmaw5I6i1zFj4ChdVBWxK+USw4sRhFQNjh+9TAYbBzLJ6+KqM0sbw4t6lWVkpM+f6cCTPgu
+gQi3xe3uM3AfcPeOaVIrCZApkIrOBTxq9icgrDwDDELJDYp8al1OYXQyHK16lxV3aOCJ1I6p9fe
mlRXZEsSC3BZERbpIYv6pnT9hrzhUR7KH1d1SS2XLXGKSnRWCaZgTvpqATWL1PiWNGLHEtumZHeH
Pk+iFUUrm+vHek7uEqfcN7V9F3OrimB62YwzOpqajt+lCKGonJG5MCCYUpa/0a6j00JnQuTIaha/
2RITf9wbDk2tpZWoiFaiFaY3bryciHJtidRLvHnVdhg7pxzKW/EBSa2W3zdl/aJr7GIibbfs4BXV
M/90bKTmIjlsjT+a0RXVFW6MPEBMysixuHaxJBoSbGtcJ3HsLLJjoHyXqKDl+acmkje+tBdEIsm4
53elNyjxMjBYiX4g60Is5V72H2rnJsJW8eLmlvZZzqYajvGRovCzTXtG3CIakkRzlDdlrryXA+9N
iAdamnTldGJs7bYIhpMGPFJNdZVBPN4SDGkyLH53YMJXqJ97ldJBFaTSg3jRQ2s91XVPacf4qtvy
68Qxi26IA9KIaLcV+oOoMsC4CTP5/V9BkGV3G9uX3n/UQIwAnMFZvHwoeyx5IZ42UldBZeEtWReK
sNMYcANMxiNS60VmnQAVa5kM/tExpJ8i+i2JnV71mlG5wXdpxBO0E1vJxhrCwutsS8cKZzdRbFlW
FKaM7kzmIRqzooPVilNv6Vy2oNgVGc8N7C+XNrBIkoU6wu+gj5V55Qpx8pLTmVp7hVJbWweRRIsD
QbSJxO/LJTEBEf3MeTvEj7XPbJcQhMZUxdRRXy/N0OVAEItZtBdtPjw8qN2lmDZQ4aLDWprlq6hK
LDl70Mav4qjNRW1+ira4UifQIecoLFeqQkIr7pwmv+lZd8Zf+4loyY2z9qLUtEpb5MI8qMjbxAPH
NU/aMq/HXi3OLtG5Nse8RRXPKL3YK8SF88USXjLNpQTRaepBU/mrRcU9quUXs7rZ+gdVJHA2iRf0
zvHDMCoDeiH5bD4zW2w5GzXTCogfpMBD3H8bRx641dFGcG/jh/CIEwKBFzdgSX/JFP7PrI10LV5l
BGexH6BhUMVYtw5z9+3AFitqEbEVcu/Y12xRhIsWbdmHH4JwUfKQ4mRvCI7EtUy4+zKoAopk75bo
8z+a//j3kx0/D3b8L0dEtt8LMWTR/D8YEhFBOHMy/8OQyDb6Vr+l7Vv984CI+JM/B0SMPzTNQsZk
EUYYmmJpiNv+HBDhn8itFAdODa0+2ZIZ3vhzQEQz/6D0YGugTDTyeCZE/ntARPyTzFyyKE7YpqPo
yn8yIOJoImX4Kec1MVLXeEBeoGmQ9spChfVThufPQRgzC/xJAhXu5z1o2QflC4sUljDD3+XGdD+S
Q3YI1/NJ2TG+XWyHbbKDM3mcvhun/qPdc4je5Y/pXrqkH/GHsjF26SP4Z+t9eG6ZRX1rXIbt99O6
cp2dui73wU53neO87z9wGrLUFYZKh3RTXauD+Rbe65+Q78/GSX0DctSltJNX6nP92J6ag+Q1rnNh
1tDLN+E63SfP6rU8Da5/jfeaVzxA6HLT+8mtruzoBbvuY+ZGO2aUHS+/FFfsaRBWoXe4zid7O566
53ZfPUgX7R06xTr0hm17MrfJneFVW3/T7hJXPlgeCoHP+L448CrvtCPu38/ZA3PNzrtNp4bZhU0I
dGvXEXoRszIA2GzsQ4Ux7prByfrieMaO1tV4qQ6lc/+tO0eHjIcN7sL76eBcpmcu4Yn38Km6uefv
mV49mGvZNY75xVpBofXSGzvovtjyAtfN+jFbW27mYkd60E7hhs3dC+/IvQ65l7hkNpt2lW1R//le
3bnhF1QcB8VzPNKtXXf2rzUGNtLRf7V2yVa/gdUeryEHvrHCLHklNRTSqHpvElRl/H54rtJV8C3F
LD1fD0dUSmtznXvjkcnwcjzBOM3W9tf2NuUbjVDeXBlf5lO2i67lsdoCooj31c7YYKTI+2pXAKUP
8T7cW162K7bBUT3kj82rdJed7Xue4cXBf3wlu6STjPBw2ZNttDU31oO2q1CKfQTggl+SY38Ztvbn
BGVq1b9ghrEaX7Rje6svNtSWcDv3ZCE7TDBNYyXt5LvIU1xCgG23BrD+Zh+mQ5uvN47pZkflIt1Y
n4xPh/klynaWp6yKM3+/ida0wD3zyNyw7DHuAPBnU34lMF5V1/4e4DHVWe2Oi4YTjLkZdyFCJDyz
mfDwQjr1mSfDoD313oACacUI7mbcVNtwA2Q+ON9n65W+Lh5iDyWSBw73w2uZuFyZz2qO/uAMpto+
vBYuxQ7b9dfdunFVFy2cxauoXrPzfMy99oLyNmDShYf4iFlGWEZBwF/peKFTVEooEOOTuqo7TzG/
dKj7nPZTWFxOzmfqAz0S2qZR243auV3dvzcew+ajm+9oxNMrIm1YI5O9TjfjCa6bTRs/O/Iz2PrM
7xfpunmHHLoan2CQKOtdTVQxrulkmvDyg6MxrSBiGhqBJlVt5U1CsoLsInYjwNErvHwkaRXdy19I
fJNuq8V7X91goiF/tZVb56OQUo7OW/C1QM4eeTNBpQURofMoM4NqXBnVarikE6V36E6b6CmmLI3T
olqsqLS00nc0sBinzK8RwENICbG8Af9Xv+D3aKDYQvBzdFxcR13QMJtQ93w6RjSLvw28JnNnOesU
/6D6SOet+Tqux1XmDg/Vmkq2soEppCk7Z4aOjvSfqXW6sKtEeZkyDv/iFU4ivmLJAG//HRMKD2by
DWNOPByxNm77A4OwmPmulK/60VLP+VOV7ZlOeolmg87Iyt6hMIFuMWzlcw1t7dUytxYUxeckhE/0
3CbM7r9Qgix26OswgJShMKQbDN/AWDuIbOgFrhkTcd5KazPdYCbYu+E23KxnPpN1zuK4ax9ovEGF
RtZRH9prsrnhRoNoZzXn+FR40/AR2mRkV6bPh5fmRb7KcGE85EFAyJnR31Iz3mndJn+S7u2HZvfh
bCpID/KGNk15ZtjBOstSt+6+VPjDIQXwDH8AD/iQe9oFz6rRWOWvVveEhSioC2tLYXhd9IxGvVPt
3xLhZitrH23SNZ/pw+DibO+DSTzHm4o+5SOP8yVdh9fQMph38FCRKBv6hLXb0V9wzuY32B+raBO7
vUPXbc9ttwradW6+aFS1mAs0e1cBLD6BlVjZQIN0/O7WrA7h0vIM/Tj7SqYDBkvNztEXOf+iXOr2
VQEGBBkpODWEjSPqg3ejfnIuRnLsDplz0uXtpnKZ5rmAG+/H9VPvusN7BoEPIYayBt9VrfSXYP7o
z0oKfQ9jrIB9xi3PsL7YG9f4Ro4W+xJGscEVU7dYhdTNuEQUyfds+BRI3hsUhHb+TO3EYxjnRdqE
wznvNskNAy0EcU7v5luwDPEBbNmmXFff7AfELzGXoj1jhtvkK/UbX9pzephO/gU546b6Rm96z1Px
oZZr001PYLYbcsRduTfZnPXXcN99K7nLjt037X7Y6UdDX4G6HAF73wOGwoj4C+Mjys7cdBvV470C
4VU8a9zyTYgN2Q5SoU98LuG5Fe5Yq2W0jhAjDTvDdq1kW5V7/F39edMVO3h8oOyCj27v15SboBS7
eXZgQ0hGDw3WITywyFjN/VnP8Adfdbto82YzBQhI2zNtbzAPfnsvFwdIwGO7+ZABZ+vb/5OQ9/9T
MEv4+TfBbP39+/v3XyJZfv9HJKs6f5i6hR+5qSJfZWqGqtePQFZx/hDxqyaraPSRuCiEmH/Gsbry
B/PNSKQUXSXGtEUR/c9BZ03/w3IMSuwMZxka3TTzP4lj1V/DWEtl7BYnNlx9dUeTFcv8rXWjaz1N
7sBECFeJex1PwtnQ6gedE9UX3Mq8HRMscZAqKVMWb20g1WuILI+1MQpYH5IlimytG2jhpWIqDcvB
iRAzH8tdyO0rQwaYJ+sfpo8UEVv/K/b+8aK5mKYu5gjFhfg19sZ7qqmVqcQ/DlSJ22bDRcPkDPlv
xkjld9xjNVpJhrZhmBiTCWdYFSh8d3rY/Ujt/ucpuX939WzbRtaC5FlTjd+SAI1ZaSc3mM2OcVDe
JME0Mmcpo8JrCWbE8K1VmZ/OgOJMciDv5FQPNrgr/EPX9df+5Y/L4cgqI5W6rpvWou78ORUJgS/S
kQ7WaYmQuMZZa/Clc23M6AyzQP+nbor1a7vPUiFROBr/0fVj5cjGb5e/9zXKpszNQYTVuju8/sLe
19+kvr7UEupInN4Aus+B+RjTk1t1wfRNhVp9mps2O07KfZGa8gH0/EtobaABxUc/xGNWV5h7Twd4
M4piu2o6ybtkADVXxc1HIQTQ9Bf3imSoOxOSrcuyor4rRmardF8nbXscS+dZxmXvkFdYmeHOYa/b
OI5uMoGwpmbmMYJHjonIXZD6nnCm9Tpk6p7S2NYpT8510WfHos7W5S0DUCOqVi6T6bbb2KF/MlLn
ue0GrIEooWDpBb0zddZ4LDCBEWXRJjTNZlPD9nUbv//sKpgyavMQs/buq6HdDqEaAPqNla2aD9tp
HHPCEWjUjRXe2ljKeV0zVfnQTw4SQVk5D2h8VOOMHGIPP6PdDxg3SxI2r4OVYVSbahWElmbLkY9L
uz4BKK4SZ5vKBNjDOHiGEp0HmYQERJk0hseGGeQxZ35FMXIEMSTVlEeCxwTTxVTfDrYebg29ep1r
NdsmlvHi47vjpE36WvYjBneYDW+cIM83kK0CBtU7sq5AQhuClJzhuyrZy5jlnHVrOraakx/woYHH
3MTAwkZU3nYWbVuoLQfYR7vRnrBQlPJ5r1nt0wiD8oj72Z1fSKGnTK18qA19YPLdyO5Mp+ooEtlY
d74o5dQ9lx2ypxBTBK10pltrMUUbFnDcmAZmqKCtHwvYkndjj3ldIalHLIjibaApJN5QK9Ga+pGn
yei2qdnC4I1poKiRNHh9XtpbKQi+ZGo/8fzGp+9k/YHcn+lAu+h3Awx5Cp2UmeBdX1vxRR+kL7rS
PU84hh5kTS3XipQ5VEHp+ksT2LmfzhNWvGCI/DyPq/7aUP5xzyFQUKh72KqhL1viT/d4kVtqFpVI
ZPRIcfU03ndq2x913V9Pfb+FrKAfNZuOT229RiVDsUhy/Ls+Va+DEqw78CqPA228uHeiex8nHBUj
Z5lhEb4Utdwf6yjN3OpRbpqOXVPSUJ/P8i6Yy7ON4e6xs72/fz+K2CN+3sJV9DIyRRST0WLkaMuo
+E/vR5axtBqEv1Vf1eAG6biepQdrwkKyq/Ru3Ta9tVEZMQOuDZ++Pw3WXGwlx/dh1SSHv38x+l9f
DN0o2UK6YDAvx7X69TxJmyKNwOFx1QyyNSyiGeJq7Ww/dUF5mTK8wVBg6ieGlvRTqOMMlJiy4uKo
uChmPTiF5aB6pgIF3M7r8IxgNXRrjfsaTkcYd5TSNVwlAsrP93Rw8JhX1/5AP7/oC3rRsax5Ua0j
Ieqmc1/Rf6mHSjq1GQ5itTAkb5Jx9iRF/rTot646bfBf1CDT8Y4NzW1a+v5LXjZfse6s73WbS/j3
l4eR3r98WHxcFuQV2naM7f/+YbGemVcJQ445GqdeLKt730rxWm2RPQfA9Fc4gwWeVRbyEwKg92i0
k+9ObGARVwycCy1q1tawLn5VTXvMzhGO4gBVggm/6Gbmb8Al0kabrBcJ4cNd3UrjA1AQJNj+fAtm
imAJpdyyzS1urxEZlM8z2gzhbVO4+jfbv+9wgpq+l5phXkB0Wdeaeb47HNQEsMu6Jn77ZjiZqH6Y
2BmFJvuPuKoAsgRpU7vkYdyfjE5h7BvFmCsHPZNHdPEJ/UPzlg5jtmliLJQGn16XXdtvWlhec12b
vwc1wF6opbNqRdcRsH9NxLKTxyHflqo1naJiiPaxjIyvqm19V5ldya024V8nd2CvBwM08iiV50xW
+GI3kSvqnZ7c65+4OK5kGzgt3lRq7kUJyH9nALSJsEUMOaX21U9IeZzBKZFZEOB37X0p3NGD0orX
szPtnRxki1lG9VnifJT8TNk7wLXPKpvjplEYB9PN2dpVkuy1lWgnMYSfqWDiSnF5lDF03DnCOZBu
j/rUdvpVynXz5swQxzV4BhXJK7hpg0VeKY83KUZHmzLG9FAkNQaGLSmqY1OGNNoOfmYTPwDQrm8+
IyO73gaJXwxTfTVtbbpLsQ6IQvyyZLWsz6pu21dVZw/X0N3D3JQttTlaWtscVfEdxkbW/u+XuP17
RKmqdHmJwk1oB7K5MId+ruYCCMCsVQKRGxvGY1iFu6bKaYvTO9wVQZWgL9XvkU2QuqEspe0e8Ek5
DR6rjvp9kPXSBaXUk5Aa9K/n8miGJYdlFhEBm0aprfouqQ+ifTb7/fyi2d1D0U3y1SDwvsLwvscN
I/uCvyrS5QFM6uDPhyhqqXQlA4j5HoFrbUSmO2Xj9LB8yZLEs+uswUauWo9N2WKc2NuntMvLXZ/Z
zHI3aza0+UObqCMwpZY/9CE2MXnWooievjYdvcu07cPtSAziDUExvTYFCuMkKp+nWJ5XQynkRKq9
r0YJx4haHfDztJ+tmMPFTJ1mn9tKdk5MPfN0tPhXbhdjXUypsUmnwcCrZUjxIfZ1MU3b0ZFSXVnO
tGdfy7U9dfX6x8+NrtlFjWI+BdiMH8K27/4pWv09OOaTtTWR3jiaDkzK+S1ET/ous1CtMVrRaN6A
5B8Usnn2R2wGU3g/rh8O+UMWwOBsrEC9Z2ozEZx+fU/BSq9rCKN5zqDBFFEjc1T19vcLj/yPzPDX
k1DTZRT/yIVl899srhqyhdC32FwHnNPaXrdPuaSmhxxqfE2YRMzGtNJ60DJ/G6tMtzZ68NKC+mX7
nZ8qi6HIvNAOy5c6HLVDzkmJLnW6MM3qH7HB9o+0zJGQgUdpCugGAHyfLJUdOHKK7DSnQXY2U6Qg
RNKIhYmLnbJKnlTMtrdZhltRARU4K4+RasDaCNTqGaQzfM2iQLaq1Se/dZJt6USGp+dzvFbrXHuq
Yqwe2xrwZxFS9xs43NQM7G3Y6Pvl/5YvmJhmntERwPnspqhqoe3EZSo/+ojVGHrQ/U3hJJYHzrGC
+DEiDjHM7ITjcLvp1Cx7yK1xE6hjd2DWCt5Fzq7WmfmLhGES5rUmiOGyPHSK1Z9CuRm80ei1K7Zy
7HuO7Lzko/0eWRGeOoJql0raS6gZ47FMlHKdqqP2Ys5tTlgJSBgJ8rU2ZAmXkwo24iCnT7n1TeqN
nZU3TH+X8wNeAbqbOI6/NzuI1aakMiVQFR+GUiZbqfCVnQ7bdZOGAjfg8wddkylbJSKMxjqscsOK
sQi5ogw22SMqEsYfJnDUERC1Yx+GynH5Ti5eZFw0jvQvI6+wK32rq5rE1ejsHdMsUEG0xof/FTDK
ZyDtMnEYuflmdy5IngIc49gA4n0WND3yfaihcqqpa/hK0bkakGEkVqtwkmSfzPVghToyg+Tgw4b3
AwoJJoaB7GizN6SzCuU3rs5NiUYDNrp1TjMlPCp5e9QrebxweCJmGeO3psC1kWXfvySl/g6C4lpI
5XPoZIXbZXW9x7wDamBsK0cgnyoEer4r9RSZUiaDWrtz/DG48BEMroTR64Tx3UsYj8ZpImBZZWml
PuiW5Y3FSE+oiC7N1OZAYzF1KBKhr6i1kfr92J61rMBVMa+/z7bVMsPZ+YcmL1OQa/bMzFrwjug0
mSsNLGf1Ghy1Nui3UzdSXcY/5w4pnbqNMKhEGwa3i9NYtsd7ohyyuzVwczegYnMj/s8vRBEbLZ+u
oIyLb5ZfMCLfzPV9GcshKqtm3iz/oJoMVxXeCFj7qkCY3EgtGIkwKnU3yIJ2V+/tfHA2Y5HXF6kI
HC/1WyZk+wRBqRJFBwzaRwwN4KiCxLd2gfBbqyRfuSk+Q7LCWd5VtN53K3uWt0NWZJ4kDT4XIKV0
OdW5sk0BqXs9zjQb3WB4Va8nyMckdy2agO9zgEOrPPiPfi/LR4TmwdrsJFi0BZZPzmAPl1a7o5yk
3C3/k/YqZjq5MLcA/3TXR4mBJ0R8mhOEWgNB8l0yMmOh1g7mH7oebGw1k3dyX05HWbKmQ9diIy0X
5g4qG0Ikf+wPfS2gkO2E54qKbHiQ7WJXhk1P6Bykd6PqBPhVCofAmLHtTG2veSC8fhibYcvudnJZ
WeuaQgN5eo4MrmCueTCV9HPakeFAzUW5uy+xLUUzQ8m8hzUrB1sjypptmdTVV4+3C8g8V5/6NtOO
439/SQeqSW3aNRtZTi8RxZ8HLc5b5D35c2D32RtDKSgF086HK4PYs4616tjY3HKQwM+skuKmgxqm
crBio61Kg66rrzrUF1qHKT7rVY4MlcB5mrwWBPs+sozLnNAlqYKecQ8QKmtVS+azqWLGZ5kElrPd
GPBDOeWRxUiy1R1GC5Z7pUUCJ/S5fAalQXUC+d20KeuMyrmPeyNypNGyv8glwJMAi2CoN+qnXSTT
EasKgfJ+RlpmH0bxpU0BceAcHa/kAV+lKJ+MLVYaNEUHS7/Dl/JjSiFD2zbKbu5TxS35FPZ62Q1k
2db4YE/NGm/h8XlwJmNjKVm1H9qyYS6GxGeyH2LU7DiQl9oLyp1biqWI3+raC05WAZFmK+0TZLNB
P697dZCf88q6A9s4XRrDioi4x/u2kYzHQAvugnLyN8ACqqfQmQ+ODVa1aGRs1626uFPEF/xDYWiV
L7Lfqy/+XJ9Je1xJUuYj1JcShok5e0mvv+tFm7/JRXexOJEvw5Lyx6CgJSiQSuv0pyiNK1fqmPFu
83hAuxqugGokV86CCswO43SqP24tJ6MFAS4Zgo0MjElp9wyVUktq6K8USn3TA+WMsYF/NaHQriaq
Zp6llOWRY6M8jmkjOOhtBh063E8GmunJDM8MtGAmU820jSHv0OUEvlKXKfCa8JTqBaaDIcVPP8XS
pBuSF1WqajbhMY1PAd5u+3Zsv5jR/K5FvfYlYjRSgaPiGbUMjr8ywquPcTBhUYn5BtdujWeqv+tq
xOb4GAe7zCiUczt1pqd1ZonBUny0s4qGjEO7Ucmt9Bwl9oGoa9hbucUGVQJOdOzozTem9qDaZv6Q
x+1FrmPrTpX7zO3HyXcVbHO81sC2ySmfy8goXyOpuo512+5yUB0Hq5XwdClG7Kul7uiMIN/n1jG3
Bcioa2pK+7SZKPrW4X/xdF69bStrFP1FBNjLq7qo5m7HL0QSOyzDOuSQHP76u+QDXOBAiJOTxJHI
4Vf2XrtbGwl5vUPXPev7Y9r3jFMxv2dpEP4WzvBq511Lf9gz1eJ+Kb2gP2kl+4uDy4Bppd71+QD1
W0rzzJwRTVofmFf0bUy3pAQ3NOuHxa0STJCsTcs63HVgxeKhYi/4n48oy9TD0AREeTqtxSdh75V0
5ZvT/s7DwnnuR1XsjCbyH8086lZ+oLZqMJgeuZC3c7mE18xDQjJzX/6RZA3B/uKonJaJeQK4b10X
2aufWA9DMKZrp5wK/FF5wTvSzuS5kiOh5849h8nwkueaI4UehJWr1+iN1YtlM1d5jHKGgYSLsSVA
RDf7/RSbuMBOfq93SvTdOcWK9TBK17j17iPXoP3BsKbdlCCy/CQysB9r4+a2T0Ay4raOSGS2FxaD
qt62ihz5hfidpsbjR3N4JA2QvFqd+LtULQSqz4B/nYW9MJ6gg7yHkpiLLm5NQWKMyzlwyax0fg5C
EIWhT8/QtOWGzqU4YStI1jJvyh0TkmXlhwNpRppPyLTDguC3bL5U9deEFA1ppMEiUREEYFoYFgcL
EPIogzwel2a+DQb6URSr0crrS00nQJ9KoG95Zcwwv/u/OsI/30NGLtdF+NswUQDf0ahuDWSm+34G
BOBE/jcC8+ZK+iKXg3xKI4U0/f8vhPklh4EDqggzznd4nofWVK/Yeutz44KpbCoySxOr/hLWnFA6
1Ti4Q3QK40KkZ2aMV2cYf/ke0+DOReQ2NCXqlMBht3h/CY0wxqAc0o8J+9bNnxLDITTtIroVKvs7
A4nYBZNIqB2tw5B5buxwXeFWV1fDqrEIcBs/CsRTxzxRf4xK9gevN/4lrtAPSSW+UO8bm8rIZdw0
Uh4UpOt1BFLknqRbvZhSdgm6v/Hctb67+gECVB166DBP3YthsWjMcJMi9LjHF7IvugxGpdZ2gbcX
8B0h1f45WOrisTJtIDnfoZVpNCF2UvGwS9MHJvzN3gTYvOfx65BkznaS8IbPzKINNxh93ecb3YYx
THJIdZgeAlcgCiYvCCIB348t1CVYhuFptMBF3t9M+Dp+7AXGgwVS7sbzDFLBRDhJ5FV/s45M1nxp
tnNFGFsTSvmg5OydMulfNKmgRFhZH+FsDdt5sMZYjIOzK+wUWhhRmRUyF0YbOeuHh7kpbAbg5toq
vpZFk8cY9fdwYZawhCU3sdku2S91Qgq+XLMOjeIyNyNzKN6G4J+tu+jmRkDDRLPMZ8jH89nBWW/5
ukFvPvhPDbOtg41qzF28q9VXu+LO2ShsxFJ0vzxLgsz/XYwUu/06YUlEooZlkkw/WZseQssKsI98
+Hm5L18SqxrObt9EJ99zzjDT+lsLNPQ2HrEnIsfp3WcFV/TNW466JARy6ihlOi+1Y8twyEu9/6hv
S4HINpi3i672qsBM3mY+FKj7S9YVp2LIhhuAMyLT20JtpeVD1xsrNPXjQ4vcGkFZq47O7P/O+wCP
7PS2pLWDq9TDQYLrdatKmMiz65DWI6Q4dBF/ofIZred+Un857s3JO2Bm3ajJnO/UY17ATWjIbtqQ
JhxtA4tJQzGEYBJmq6Q3qctd35nVbu6tZ3GfwSym+ytriAYb3DDfQcDILlGtuFZ5OnTF7Jy7rsDL
5y7jG4U4UCaawY1cEElUmnSHYTYFcXJ8OXlkjwVe4l2HsQtPTZO+pIHkiZAC2FCdjeTBl9O5Kcvf
UUPCu1/J11aMKJto8Va6JTceJi63gS3qHm95+lTYU3+LAiJuiLQbRXjKyyAgkqn6DkBX7Huj+1vh
J+qzhD5FiOw0RoFa3wv/TWejNZ6b6dIwWUC5YlIfuo0bc1fbFDKmA78H51fR0q/Sv0WwDDPnaWIW
siEj3nuxbLI7fR41flivlVmWsMOqdGsLHgE/JVQ4ZF82CJ1DUBU9hlW33nlLFT13jK6mpZVvXVLM
YE/8WwB98K1i73TpZhrCn19kuYNN3tmks2e+u7p7Ljs/f68K8vVEgdYtMcO4F+RbTXommsz3xqun
ocOpPvs79sK8TmVKk1xUTCwi+yyJS7qxQctiYjMJVVW5/nDupKAln7x4IAKZqfWi95UoY/5KeW6L
ZXyRuItWnowcgjrL/kaKQX8gNLxaA4MbT7lDtGRemeJjIBgncrOnoWDczfA7O0TBHHx1HumVovH0
LlfFizvh2R2Xmmy0OjQA93rBw+iM4YPX1EXst/z/hh6N1VjL7uY2pMyHY0AETZocA64rghiQ7SfE
LxX2LogG7zEZUX01ZkGDlhGK9vPSD7gYgzA7/mTNLl19qu+/h6V+zCf8kbFNPCwzAwBvNAu9UihD
JqaKMBLHjlV8R/Xklc1tYlz4s8RizAIeShbibKuE095gbgEObLMUzO0EwZfADLLxOc3U+Cxx3EPr
P9bsnd5sqZy1lKmztmAJYeoLqpfO8DeRJ/v3tkjUuTND1NnWdpyk912IbShU/s00GfRTWvrPxgLe
t06J/EiHkQfJcEJcbx20qB7nNvkOktC4ja5XPem7I7iad5aAhxQpZAS+Ozxy5LcYbLheH4d6yja1
4g/Wo+msNP79E/nK0yl0JpqaMfKPforY27YTzOepRVEQfrJUyG5zURZ70O4woSBzrUfkfvFkLPOO
lJz80SwtCGj58l4NFfW37OBZYihZAwYq99Ijf46IP//WZ1g6aQ2zQ2HoV2uRhIexFiTCyoGplinP
PUXeiAbPSAEgEGe0SUha3pb3Gjsbh2fDTi6Ortsz5qWWtL62phQs3VerC/RHyI3HgGOpH+aahqLp
bP2ZE6bhtTVlX4dDyMnVWWZEVpZ5fbYAfMQdMI2YkKR/piWbvRPxVJTNzlVDdxm8ZcuAb8Trl1n7
IPG8kz9mxbbN9VfFOGqfNOb0iGePrqRsj3Yh1RVpiLr6AVnTDCaWjTe55WWOgNHV6TC/6Kh5Mkb3
RUI9f0BvrV4A16LiN5b3bqI/bGRLPqOTk+qSFudiMOlBasUVPV/zfjRPVcYTmXoMTyBkQc8I0ByH
5i/eAYv8WqJiI0g6Azeya03ZLWuDDFEcDIDaJAgqqg7w5KY3d5InyYD5n7gP5LMwxFhvv87zF5PO
P4Ex+3sLS7aF8bYiten+wsye9yqi3WIwNtUUY6yz5L4IOrErsK7tTY9wW8EJEJP5qD/a3F2R6Alj
Tl/BPjfXQpbjJXV+91NX/U00jrrBXBBnWo9iKL1ndECof03/SMzF3knAUzj3zbVEF7OyFduWqaqD
W59GwW2wxyIOaY/vF7Tk9v8YiNYkMLqnTfLKq/Qn9omd+G1aRf/Ypb7aVYkpuB8+B9V4r3MqoAJb
3gmA8jrjjd169yEmCpGXtpyChwK9D5w83pOAKfAJ2QNx4EU4bMU8Ldu8LpGyFSV0CW0zZ01DJpId
j7eGzIv7V9gc/8Ij6zd3TRMY8SV8z/hfV74xS+pLF0GvaAbkzwY0cxSnMIqOAvFgaC4S71HS77Kc
6ZMrGRsIW+Ub5goWGVzkn2BZrEkekgBSlbori1xznRnGckz8qTj3JDmtF2tGsYZlWsvqrz8axtqq
XQ9NW/mR2Wxl4JXAV807tyJqkIFKVwfqYlcjdJNWN3Gu9CEfFUr8bBnWTa/ldmKji+K1ce44uvR4
f/fI+/IZlfAWDjr8TeizeDGmenhPAvdxaAqmuD83yv0FahSPghT1HDXMWsxN822H2NAdcPyvdjiX
u8zN/kZsJA+1vTSHeQr/VtY97y1T4UcIEmwVGoaIg7tRM/RzQqRr60qUoFwVLoa/RAhO/9lFFdOB
Qox4PFyUUaLTxhbDE3cr089ETfrao8cBej67J5O/MCym6eqx4tiiAGSPoLJ16ocpasu8vITutCsD
Tb2Y0xuP74HFGpBl0nD6+VEx18VJVVuL05wLyAE6RYLhw1IbxuPUJuLS6exq3I3MsHIMKkTf2tDg
d5c5r+WZ8cauqi3nbajkS2jm5pM/5/6FJXSC5Cevtj6j1n1lU8HaJp++hUHyxWHtwmp1eTA9bFpB
qSjycdY2SNCe+QChJrrm25hQGwLbSTGMfdVSkPEqM+e6lFGsRZQgQoGO5swsZIa0VPcHLHlDnUhO
zWiuQWp8UdIZLx4qpF0a9iT1FdgyvaBmYmE71c6mV+SKwIzlzaSf26FBXt9ao72W5kSxX5H6JX2H
S2zy+ndz+SAbJjaHsbw485A8dmY6POSAOYj+Mx6jNP1DmFkW+5lObhC03ip3otovmIetWizd4Lmw
rdVWSpkA/xt3erInhiJ7iQo2uyn/nCwap6NeFD81je+Grd7GvDDPGeMZIHNiCxZXIghtlw8Z1BFJ
ILn5UpaY/iKFVe3nS4t0542UFeL/oH7M7Ny8eIaydzLNNBrTbA27K7j+vODVOxDh7m/5YIpVqnvC
dfoUkW3J1XAIFxdMdic/SyZme7cp09c0YfKjnIbHeNftvcbr6VTuM+eoJxI1HGnFASg9ECuKIZfr
aiNx4RysYmoIH40OfeHpp8nODqhm3O2wVOIXEYDs4LSFCdYVscjHaZ8VZb4uOzd8SE0TS/LMQKpw
oxTATbDvaUqJX2mqpymI2rUwzOgAl/EysNjZpmPbnQZqlASWs10WzbnHY0iaIoMXFrAEAzETXdmW
fhGpsJ+pbrYepSjGOnkupW73gWCrr12jeOrKELcMB78zLUc/KDBZ5EpgHrchnwbDWUyaYdH0+fNF
1E3vyzweltGxTj8vhjsgHuvMLmY1dWngWv5yM8IZRQ2uJzm1RqMeLZL43ma9bYswfE2q7O5Czxwu
N4n6FxrSeCiiBZtEq9ngGkYUl7rPDwk1TFP71RuwFGdtt3C8J2qEC3y5jzoxMYM6+VeaLTc995+e
kzmbpvD+NcwjznRKZJXh+X5zwjsa9G6SnVV+nP17AkGZyz1JOD7RoizhiECYYx/D3nog9/bYuQEu
pFl6z/RC/qYf9bSLmtcobMonczHl8yK9kPJr6XaiD8ELCtdECtMErN1qorem8ezci+vcppVJ7y+Q
/3dpGoJrvksRelwX++meP+zdJQphw1DVD54E8MabTseG/TX/f9M4Efn0YQLCsE0Pw5B48azlcsqc
mujrKoIryRtPIYNkIZADS8mmj4lRYHGArJuWonkHGhVtc4cLhXQH6zwMLrEQ2M4OhIqijxhWA/UE
ZbCME5+Oq6/K8up0n2OBp9JXwWfn+gQL3AsG6YeUrMoWsTeJaFO1zBC7MPXjnxdvEOVm6NBl//yO
MeFibIb1NN/F2Tz6RdUgjU+raMOD5wMkSbcf5pIWr4y8WJF1nWbinZkiMVglgh9aRQ+YcdZcVRPY
FyP4b4xdRtYB+q1zAW9kPNqmifC8K/xjxa6tWFcw1Oj/2zVlRvtIpjKp99byx6gFfRBetlvtePk5
XRZ707GoX9Gkz4zmXPMJOR10RXqiXaC+mdrruJhwS65Fq/deXR8V8bWotgpYzUFxygz94PTWslXK
9A9GFapfyrwk9yC5qXLSTS6j8gAECEo7Eh5gV85y7irz4mR5uq8SJMN9YqmHLKwOPxvocYaqZiGJ
D7rg2alGcy8rYM0LffHZSC2OMRuBqNs0nICDRZIJsLNPiT0lEvZLZVjB78gPTkkfcl23akN11v0C
7HMeau5KyYURD/ZQlQeK2mG9VMES+4GOtibxbes+nFLm/JI615jPPgPIXUPnEbdj27NbwBYwWy12
jnohRpFZ+m0Q9Hk/8OheQR7Op3xnmENyGIX3GvwskqOOcbLuwpj36Bvk/8GZLfeWmu2BMPAPt+in
A5HHmiRIOByuqVtAMfXIQ7xprrBxLmbRqBXpTc8/j46Q3nudpd7GopeKndpm3NfhHjLQXx+KGThM
xQj2ql0L38egjj9fJdJ+LzjqyV51mcR1qfj470dYsi1yMh+i8E4oGqBSLmmQPIVTtx8zMJ6KRLYv
BYjdCoc5ZitTb9jY1A+c2Wo9avbeTg8k776jwqI+EbSBVI3PiuzS8Yhr+6zYm79BnMzOkXCAZwSs
HrvKYZsfIC+Ex+ofooJ7Qoh+2zvC2k5M8BlFtX+k0mAfElz6nRX/jDcxiYKTHlw23o33lkTOm7Ac
79DbaIA63ldwEMEU+ddxbsxbTX18a0WACc3L46DgTlRDTd5wmcNWFmb5VnodKPoiT37ZU45SMtdU
w0u/Rx1h7mf+mUC0luVWuyT5FqP1VE+u/VB2MnktWuIJhLdt2wwhhlPkV0r6Yd9PM8yq+5dNirBp
MEN3b+nFeuZ4+jfXiPQi0vg2KnTvqJZi/JXwaemkXP50i7+sqbzqq9MT0gm+vALMQ6CoAgB5KBSA
hYSnwybv7Ozap8NNqpFhZtGxQfMH8HN6JuIJIIJo7HQrZzvZTGninH9ePEgOZ6hWcl/r7reYVXKY
W4fGlY5pP85W8e6lPeLgnEHgz5fdLA5RzVjIGJ+HXFR/Q9N6nyJzIvOMGJLwXo7ngEE+p7am0JLi
OBYhnvhk/sXyPYkr8NMXsoNO/tLrx0G4+tFlEAu5bm1FUX+Fx9HGZRlU+xLJ0oZDkjSYYBHn6P6S
V5W5JRR1QOuxJJehvfgFa94pVUc/Cvjq56WVVL6y4IYdgu4hYjwD5BQaWzZO16QMtq4VYHPUjtrZ
2iNTrbPsJxgVzhog3MQILxpxbpnWJ4T8126J1M2yk79g+AEqovfYWA3A9lK1L64Izok5dLefr1RL
hP1oFHg13VDHUH5WwWBj0PJdwPE5Oredu2g//nkp0+GDaIcsHqccwZutl30aZOhZvb5Hg1ORNKXg
2d85lPkTFvziKRmW0+S0p2CqXod6ZF7LDP025mzejBJDKvkrWTyZtAiNaU6SbmfV9a1+rqMlfIbZ
TL49PfcRGUP4zGYP5OEwK66r9lBkoXOG3Do+O8tPuK7/vQyjdRhzw2C7XHJyCathJTyUb0aJky6a
OgxMdXhsBojB9Qxr4V6DCV1nl58f/bwA700vdCqvI56IXe3heMNgx58HFF+YT4DcmHnUabMfiiz9
VkI8O4oSI7TcnOPuvr0r2vFUIxwpQEVyl/PVz8+XSWBuGoHXK0ff9JTRYx4MCcpu9OpLahes8I3a
fJo15HpDee1LGeQTATmu2te1jbU4CKanhHclr2zrnGbT9DRy+/mLuNRdDXLNHnnCjOyxxvY7CAih
J0dsQ1GHuVGPiPTM1H0U/pIcFpIH98vA8ltN8EGHaT86HajYtkpvTY60r++XEc17eJ74CC+27+dx
P8B+04s2zgSN9bsWpts6TVpsYRVLix1Lsa+kw7RpwPw7lFbZnRjps1MZCAwYvWLeqWCAn98u6uze
X+A9Eg4/I59MpLurxiY/+k048B4w27Ik0GAiCBrJyeDOQI5Kbxf2SXctreQFHUJ7cyZOOhfU/2XK
5g9J7lT8c2Wxnz9WGd+wzrjNasIPkMjcf0i7Bu3IhHKxK3qHy7vNP3wu1oOuRHKpAsPGdMhn/POn
MCxXe++5OzVuzgTEYphEwjj22J+vl4iN+OSyaZ9Mg3PPbfWbGNwXIHxenI6alZYexMWzGa/2I2Lo
juqgqv191obeyuqxtmIAWQfWyid4ZyIau2P5L1S6BSqrV603PkU8EREDkz++ZwnBCEEcRQ1KbK5u
KYaLMGUz+x/PfFWhVOu0tTcXcOYLAda4GRodbEdS22YGCWfW8g+zafypUFcUlUlrN3pnq/8QLGS0
JpRrHo5IOMbIif0xJCmKLPA8h5vV6G0VjB9oc2I5bEegnNaIGEuD5QGc23rH0jXW4XgKQ1jQH3lP
s4+IO7SsrRBxq6LrsKjDZJV87sM3/8RN7rrXMDmlyzEDOGZ9OoP9wAqQAyfbWswvdZ2eouaXWwsM
TsxMiDpIiBcLprjKp1gVgsnEn+SyyINol50FxUQBPacUvJQMhWXy5qGmZROpeScya9ulz80+uEOh
aD86DSoPGUkupvXI/H9cgue++9NDoMGgwVgAAlek9v2IqVPHWE+tah9aHL9VuisWNHzQNEzYA4Yd
PYRfZBusxcKU7HXJX03rF+6FQ1/GVnRMTPLwKmOPTG6dT4/07IFa4tD9W/+utIu8/6KqeiOmal3p
OBw+hTOcIx/mCB8/j+mtLPq/pjybaAH8J22rTeDigFXDJmqfF1tvMoNeFZGqw7p68NpLapBPYyz7
YTKoWAmyoWqYfRUHYJ8iUeDpvqPd9Tob2GyXjIDhNa3MlhCVLjgsVrfjwbHOOf4HIU5ebq+FBVVH
7uDzrIfkPbFsNkGoN3ua+FNWcO7xT3eadL1k+bGMlj2qx7WsoPI6jDUTUWwLj9Fs+5KTC9BUeK9F
kRzZ5JJhf1mYM68WHwt50RTrgjhdwFGHYC6PKJiMyP9kU312cEw4o439fWRVQ7RTBxOsC5NNZDCe
K/y1T59CLIt3rnPnO03I6sWYZ827mrvUcA6+oiD0xvDVnpujbsVDZdjbsMjx+XGHTTzyxbfgZkEK
dWXytrNzm7bMWEnPxrh6VPqPzpEuRumNQPOL1fW/J7PYizx91SablvSSLsO+xKEiOfE9cajKAr49
fSVZDEehUJzn6S7lHW108cvnmTYv36jEXgDUn0rlPEk1b9D3/K5HHizN/AIN2b7yaWwX+w/oC9Yo
/IMAYIyTuqLV2eSz+xAOcAfyXmy9eedzzyphXHk+EITIg702mmMrDezMiFSRBUwOLukadmQDJNvy
ysdwTOIswJ1FKhkdOCNdTEI6i9vG2kRJvi1CGrShX+uE0BO/PeYT9mv0OkUiVoIBnUgvXZaBNk03
fiYQkxZxP5PeOuJIjJooRl1YzZxYiMRj3BF7kwUEE8/lLWWXznrlVNXZsqICv0eweHwLzmfdGnwe
8yXPUzBQS9xn0SEwGU17y6OLmjzwoV8pjsg6SvdsMg9tlRFsBolhwhgfxfhMdpasEWDpN5bGmAMH
APctKG4j5j/DJxThZYymfd3ZD9bGrbFRJxUEhIQ4dczNHpzYPkF25T3MVYCEDtRIrTipvQsaQ7lC
6PjMvCIl2JQUV0wcM/Omod+lXhCXTvXSLkg+MmSj3FrohVelgUu0K8g24U+lHnvPU3+lyK70e4oN
2yD/kIurdFnBMODs8U+SE/SclNbHmKb7nFWWiX/bXMaTo4Ov0jQ24fxr9n43EhTBAo264ra0F86W
0f+XJno3wgBShnHiFryx4lyTQs6wCFWatY+6Ftveu14MdxVl407J5q9wPsUIOWx0WQe1tzwPSdzt
oxMK1J1rp59MN9YpIZ98ANAvRNbvxqIjz0slLLuY18Hbyrhs83pnRYy+x2gT2HLb1vJPxJD2MC7y
PJGdEKgaNKPNlJflS48Gp9MGvG4SzbP64jSoc8jHCRJ5qL16O/X2xrGJe+cEQvu979NsPUIy57Gy
y5jicBYLq/vQCZ0bnYLbQowN5CFiTW20y0PadGerqF9lPT5USO24/cE6eQ9OZm6k3ewMmABLPTPT
AgwZmN+lG+xF8ZyO1M5JxrjGXi0JKL4kOolRHwA7vQkh936AIHq+oUIk3vTfZEb7YGZ92sOG8b29
NVZyfadkqYatkpihTnnWg8tN1FntkYzLf5LvGLk/6LT0Oa2mf+3sbjmF8O7eU8NDr9lg1GGsWMOR
SqOnxUK4muWY2SUIizuTIFgtbnKUjACJMtk0joPIb2AbbfxSAcl1PusB5VEIg7cO5Rjr77SqmMD8
6R6LpHzz85xyivPLyveWM8RJW1GJMgCoRETsLhJpn3PaQLsVNMeuzf+6mQMvtF9n2bUCuR5mE8rr
8oXQt42nxLEW3b4wjXNjEx8JMQv6XrJrJOeTI/Dao7cM4J0JWrzUFlsmW9/0grG2zF1rhG+jKX+j
FRQNe4tkZybGP2H157aVWy+AB6f9x2EqoFXMh9KZd6B3tzprrz1Btig/zTgaOgj9Xx5Zv27yjwim
VTiW+7yKLiIf9vng7SZAwX4WPbdFsyP78DZ4zPmTamOET1ZrH8gmBNM3VigXJKZBqEJd8GpqTNzN
lUSLPSrtVUCAC4Txs42BZErQ5ergaTaIJ2jnrYq4aSJVjSwE9PO0WL+me35bM7m3Lncyfj2jkkhA
jNXHslH0QK09H2x2PHurP6Wq9bdjTkFbsWnbWOn1jvHrjYVvF8xXBLSknfaNYL1RQGoROTIcpLft
nwE9JJO0rYfXAIuV7S271hvsVSK7nTeZR89L7k2dWGMTv6SAO+3yj0/3rkSyadsobgmKdCY49xlD
8nrbVcF7Rv1ZcwdJniiteqttSpvUPEoj36Vdtos8c9f3Eh8DKNN8vPl1+jSjoFFBQ3JZ8IhgGJE0
QVEUXB4cYslc2IZabABbHbwI+TNgWekmPGijw9TilRIX0yN7RjDRypp4GJ/KMH/qA3VKBdofMqEC
vPVIrDL8kOOQX0yVPrsuuhae56ofwG+U4XdZUIZYTMlWhI4yxUSz4RbmvzloX9PFy7dKtvrYI1fZ
LHL6PY18ygv7L/ZrAboyhcviKQ/rWCub/IF6nWZUSMnQlvshBahmeBuT5QICQociNGMljfdixXIx
uwRBc6qW7lol3ZfABrD25+YmDDBGc0PaU+m8pagRVA2NpLORW4GiS2pYRaIf0nVo0i9P/ABlz1fj
Ns8Vqu3VxEYvnY1jmM0tuMiWdgSWYBbxjWiCc6actbcb9HdH9z8fomOgzH9orxrsoxbwgrnk9CKw
0bQJY0TE0JiAXgjhlvWHOYfPJaEm1ohwi+tlNjigBuz4m1kj02q8W1ECJV6aYsaTDdcT2eK6aQkC
dz3m9GC9Uim+0JKn67ee8ddd8/Vl+QIGUB6ToMu808Kpo3s2j5Vm/iudfG168FI6ReOZ2dmau9bT
5bD2Q/BXYY91pwz2NUYjtvwW40wNx8PhOWlZE16lSm599KZ240x4thr+HMnPSvknqNC4Exy7sZ1i
2ZgVDWWZ+luyII+pP/xrUTcwI6EAcue0iFnFzfa0a63EQ5M8UuhO8sMvX4PRQCWlUXVXPI+mDIBV
MJEZaEDl9nT4HqXCQDAo9cqSZ92SIpQ7Tg/hFkpM6ROUHibs4Uz2WYWet3g4i9W2M+19VFeU8zry
1xmrjo1I5o1TEr/GKtlZTGvDRvgX+THpHnH8R8lf1t6/B5vMOm+iU/am4jvP0rsVY1T7/MxC3YCQ
WnzWjF9WQQ2uiUpXL95vU8ujY8rbzyIuR2TXLp6FGJkdfv7ZO/CHkTLTQUzWm5b6UkkfMaCfU2n4
RbaZSf4Yc27J2iN63hj+NGjzE/fLn0/hkL+KJL39/A42xhBnjJObVnHjV79VOj11WhP5C9JUM6rL
05Czy7hLHSw0O7kMye+Wu57t2Yppwq0zvX+tEr845g6qnI8INyixEu+EzyVgJjvupTN9zHaqmdla
LwFmH35ZkzFiua9qBqlJhoCzyiyws63hHxrSuBKKpLXL0G5NssHf2k5f7vO6lW9Z7i5nWasG+dVN
XruaEYAfSxRTueecQks/2vWLOQ/Lysy7bd+Ef8kQr1Zl9GAb5nsZAHCS2C5AtCMRGqo4UFh3cMtX
4GqsDx+NwWSOwypvg5sesbqP6qkbW4gEEYBaPH7sWC+FwgqZS27slnlJx5x3KKqj2ySUBvrdqCcI
yrM9s2nNLl7S3CuRcpNYCaMSlH+VWX+TUdDThM//Gv9Pa1vtavKABUln+Aog+jB7a1l/QJB/LXP2
uyx1PgViZ5QCiHpNx0BElvEUCJw/ugyYyw7XggDZVUROSlzeAp+lpioL7jSiZ0Qa5w0CEAQiBMwA
9ycUnQqT0CXCIB5ZPnWr3HE/04JroO399TizWIRJDBNIbEZBoZxwAFTM8dfGRK3nTOp30XybZQtZ
qSLYpcEVvOrw3rE+wV2vY5KcupNmYRE6xrQ2rH5eG2mz0RYQQVgCAfuDzcQtNnIOCCJQdkxdaMQ9
Huu146wKu3tvI4o3JwHojrlon5T6d+V5r+zNcQ+Nf6lD5vXyR7ILpuvp5P8IO4/lyJk0y77L7GHm
ABxqMZvQkiGouYGRzCS0cGjg6fuAZdZT/Y9Z9aJYZP5pSTICgH/i3nOX+Oq/hPgrwo5tuZjMja9B
MhMK1lUK/97Ksd4ooiASVXy6OdQsvMuwO7qdSWLYEtlnvJATOCqJWit7cqp6nd4iC/udkjxi9DDj
wfhUxOF7F7Uvnrx1NSemnb0lSYA+pOuwAFsx5VSeQfioESSRtsV6+upokI36Wm2zKX5VjX7QIubs
zJXxjLOerxxxahTwNWw9l3L+X2cmS2PIYGLhjG9DNsIi/7Rs+vfYJFHHi3kmjwlyD5vBDFSRK5k8
s3/qojPQTWI6mlImN1zLYdg/9KSuqiY9TgMCV0QAmjV8DHgre689N6F78IXaWy6qAkderSZY60G6
i7T81ROqQLLf7/UBxwdAApjpBrliqitmz/Y5bGdziQ1StDGb1UTixDxZILASsy2pSR9RFp1zg2VI
1X3wlOzXWZvccx/GmU2ileXRwnb+e+g55F2hc1s2jsW1a4CdCl3CIeQ1yUducE2+VTz7mvG7d7V3
qx33fXcrM+08lLg7YvsxzLSvBE2ZZj13BgMIU4evFh97u9s4Put4H/X1MDDxVBWb2Qp/AzWEOTxH
uniK3elk+NMdP9WJ9EJ8OYJrxI15q0u44LVnrkqBoliLaVRzeNi9M/AVt3vNoT7QdvdwRno8RO1Y
Ck5jpup2JO+4Wr6S1LonLgpb7Pj9oidDKE+lsYpQLC5V9G1HbOaDqQXMNTQvdlFfhFcgKLKLN72Y
Xrvw3GT2PaNKxHehmVwrTjZwH4x3lZt49KPgj9Rz7LshsTdhb28BAmFZ0rVHPWWBDCCGkWn9RtuD
qswkk7Jvg5Xw031TRC0KKp+1UvUgMsLe6vZt/n8q3BdNQe5DvVVZ9qPtFZu21V+wa619K/wazO4j
z2NkdWaycTQ0JH1PehbZ7l3Rn4gq+dE496us4JHnQ4fPaTF+f4cgw6pZNLcAMWVKFoMczn3HGeXP
rzNN0mMA3F423cXtxbmB+DcGA51H9lVRMIjBvPoG2lei7qqQSiXRe6I2CneCYkjHqDg7GZIVUf+k
ZcW3yTuLt97y/YkZFoZyDq1HGTWkDYEIhmFEPWLBqrbz9tCInP1AIQFy0+CYYueqW9Ro/tLMxF8W
EAevyndkv5OzE9/tSH1TbzBGmn7mm7ym8ErFm1lRII0drukcaFmZfvVdAKFR/+7iKFkVjUI/1dIn
IhRQNXFys2MRgycUGgbWkIhLrrdI5V96S8nlpzc4MZu2YZilT+SveUwywExXb9GkQ6SbNHQ2cfik
JBdhLb/nn1Hkxh8v8j9zP95DFPp2DBP7E83IYFTaYsx0rDITgHyzXemhu2yzYFh0ZYj4ldqVB3Hy
x3WIxYUJwdsl/eGtlvaBN/QB1+3e7AIyrlqf0qofNh1Ji9ziWxTdh2kC6BHMYzlZ6xCgzc3EnEuK
hDc+TGmIAyLjZLM0S+wyndFaDLG8M1mF98whVrqtDBTiyXlwXdbMRGFnTb7NNUwIZm9ApLMsejfr
QoLlj46bDFet8WYM7M5giG0rx9zUWsnqRBJoATHiDfUCg8C8fTOd9GewMD2Q1o20o+pWmLzHDXKq
YUmtRyoQI1jdI3hmOBmxj5/XtG5myOy4E72NnoH3JzV8si7s5pIyY+9w15Qt2jcth3CifF750hUn
kZCiy1MFWErpnvwOXE4iGK+VPTYHQIFFgcTHER55JbwLOUzZsmrRIRrkasE10CBa0nIMvf9VySFb
MwuIdDtfF7mEKmll1nry2HxINbUMTNG5SXrspR5UNVZ0J9gnexocb+2VXr8xi2Nu1SA6jHNQJ1cr
rD6NgKSIFBXfKvjARS4XvrQWlWYhIOjRPfQmfs2M9ImIEsV10q8g025Fy6MoZ8qMpC0rG8nY+uJE
JYE1tcyXFTEeGq8xXtyHzI2vfQu5KbYUoy75lKSu2LZR725qMf2S2t3VOHTPrSMNUPmgFR1WzEdz
dkFYmk0WZOYf2ky42yDrHsKptLah4jBxdNgDSvqbknnf0sv2WBtokFLB0J91IPLDJtpaCImFaItj
rT7GZHYmdNQHXsl30jJtP9TRMRha+Icx6V4TkRyF+Oo82XGS8Hf0cQcuxVirhqJOhs7N1X2xFJMB
mjOe3dgD0IYR19PQoS5n2DkYdrTM7OBvzIJ14RY4rgPmesIbHiyPZbbJlsPj7yZ2/UnGMyMuhLaU
WJnv/NXdN1b8/HAv8GG0pRBdtNQyuc3MvMZbmcEJldmHXfsv6HCx8AYTUXNBvh3Tfh4luKjciLcq
6vBieugP2obOqnTRTLC9K+9MroBv1uNfMO2cmeyeBdNeXlaSvEu3X6S6OllKG/jR4h+0bqAS812U
KHOR4tlY5Dbnbj2sx4F80xZQyMKAzy4yfBoqfzZH60C1TS8uVbH2p4fYN7Rto42HuhAIt5LxJYC6
QlzroWspfPKQpkuryzu6UmRtuMwUFyKIof65wgnFCdFRtsyABepqvI0glA0yCAwaL80iSxoCbJ3j
yQmhuYSsUhGHU1LluVi3Ba6jLvd3njRQ4aevPYL9OVL91WZ/LOEbeEGkrcwR0EwBO4D1ICoX8uCX
k2x7wmJoiuacYbwAzmDv89I/MRU66+i0y8kJlle7i8goypLPxh8PhgiPZF5sMsE+36xvBZ4233RP
arb+8M31bp4iMHez2lnuahNf7VoMlQRAeZsT0Ux4VKrhACNe6y5hVwPuT0hRQYHGmuQw9E6FFgxb
T5joq1i337DVf7lR80N5+O5F8Rd+AsIve4gorC0i1mPdCN4yF38cfrelH6SHtkXsl08l5npGbcLA
Y5ShWnRaqDYWps8e+QdkgKtCdbpspuUsOFv9/tdI178ZqqkFxsugYQNWBSzYs4pfog5scLUds/X+
YAcRbiwEmdN8OOVOwGNJf0Y7+iUIFFwFkbm3K5IiAgH7t3tP02qnk0fga6BvteoJQdlWUid2Q31W
4HynZHqNk/ZVVmoV0T3iZaU3p91Gxzw8Vin23nyAua/Hh4whIrdB/+EE4dbHNWBIhkotaRvHAnSo
y5Z+2WWwlCN8RgvaBg+odmU/ZnkEWdpZ4QkFcq9wJxfcKnpdPRqEDTB4B07kWjlTk/5a11tAkxN/
Pd0XXfKY5NmzNBAnavML2Jso2jl/YRTkPHqjz3TS2QKj6cRpGd+mPL01jfHiy2nnWuo66aW2IHm1
TAQXsEFKAoMimoB4Yff8k7poXkb72+haEn4b56kuQwQ5KfsW6WlQKsyjzz3nAxf0mam2dXvq8uhS
FpCZ7WA8N8NK1Okj5L6QXy291317UI1/ZFiEcuHFS0LKA7w2VuS8WP1HOUUX0y6OmlRPZZ6fjAAL
d9lutH7ixeihNzlO9ynN9gO2D71fzCim0jxSSZkWaW40sW1srrUYWJRT1ML1cOZtmqbcK1UE93gT
4uNNYZmryySNZhnE4qVCR+tZ0I+TsIE0QnUMINm1h/NE7bvQPmRKoVfgLWFETkLKgLSfO9suLeqw
wX+PXYCF+s3sIe/iYyM7HFDBwn3PJbP4OIKCFXTcbdHIHJyLe16xkcZtoY9lt8d0rvbvccFjOh9O
ClbGQXnODavOj67Kc+OO3+Bo8Hk7T3HNeo51DupYgjKdEJ21HOMIk4rzCWHrOe46Hofzu2npJlwF
lbwAbGOnwgMAujQtT1H1uHic8gl39kfbBiDtI5Q4PpQ+wHLTOvbXkFHdNQZPfwEjaFeX8dmiBN8Q
4rgtxvBIQjsnUkOPRGj4pE4pt38MomoBBG9YgaNgBrJxA/9h0LRD7yTMnh39rSrwQBusJsOPpK4v
lMHJAkEZF3PkHoyeFR4nN0ejvTWs7NmO0QX28RWozAphxPU1zzWd3rXEG1cSNps79GEBDkWv6d4S
Iau10cDPjSuVbYJx+kDx/JTlWc0i3/jOXFaIIFF513VemL6gqHDtbVcCa+oledR+9QIIBl0brr1j
jiUE9a62577bTrniHghiEOwcXZjAmA9Pw8I27W9sqmvJ2Ev38p2H5agwBdKA8VO5DGntPF50s4W2
IXbHjCb4zjaahNB4jmVE2ZIEbwyrPrlht9og1RqvL+hhbV+YjtpLvXtt7TjeDWGFM8BWsLYdAl/c
in0gIv2mY8mig7fvE8aJWNYXY2Li486NdzIQX5U82SEbab1NmXoo7ZEQNYx2pG165aEex6tbpuHC
80DzdeENw948QfafpmrjTfqPVfY4LizetWwqt5VWHZ3WfTXyS1BzCfUF06dKcG+gdDkUnXtOiSTN
utwEaYjOJFM8IjSr4xkXsfQ107OWRpuxyNcTpCR61/rmjNiuLY4hCN4I3hfCdLa9+5wGCQxNF1lF
U4pPA0FTlJRUFkH/o1pn5c4YpUD0z67Rnvu+Xjod38XygnShOyJZGPaJpypjr8rsFraLx6XS1RvO
E+p+o7t1mb0ErlisSz94Hdr07hkQ0if3OMVUXWELsNzI8btC5Vo6XDNIRhkyBuexNGgiY0YomZF+
d52JDRoPAKttO0CLCQzAaMZHZ7KdpaceqjK89W6GK7B+UXi9lpimuK6LZDEhhsDn23zArvnQxrVC
/rzAS2X3Fa9AxYOxcQS+Pwe990usp3D7vRNV+CmIE3J/wmJZpfhZUsBShsakHH+RfwCZy4ntU1f8
/jN6+jom+hOuBGp2uzhPgfFDsHG3DEfSgBBkxFb/MFYE3eglHpuoVy++S8qDuto5Ll1j0HkVMv3u
BDqiVwYefXKEDwczjmE2FWdzChkILiIZkDgeHRxrPBIsHy27BFNBqmvI82KoPsFrWAD07rJDn/b4
ndQrC8HLWGlfaN7oSlAlea8dzvTQ8+7IrD772vku0RNNnvwTvEcGzbQ2MndTBLL1pgExb9jaXfKm
oz0Fx8h14BhghIf6K+KARzAekcXZu2t04v4SXpOxy7QippJCthKs4viVmBhY4Yb3FNglJVWztWrO
19Jg9aTL9k+Xuy/KNil4IkNQS9qblMR0PcGe0db1l8eaXmvlqpbq1nbDXxYiZwEgBpDPTtNLVhxm
yXKa/AdjuMdJlXPS0ATI0TkKRQHZghvGyzbcWahpdGG4xNDsKAQuqZWkS7t4z6n+B09xto64wbVt
HuJUce2a1yFWHDJauU3JPChD5kiycc91KraYbeMF4MJ0XehtdKhYZvd0VKRol4+2SkkfsNMMSRB8
qj7itHbHeGV0BgFygvEgAsMVP/udwHiUglV5N9PiwQ981siAduLOIQgo1VaMYeuVnuTV0v/yHJRZ
MWGfa8CkIUVwcS4TDzhFYM3CFvuhSHiqcBWXFGE5HtOxCjdTcbK88mMg2g5hK9X6pBd75qPsa11o
uB6b4ayujPWY8FBNmuCP3WI992HzLbzs2iqbfjOYOfJsHtHxEsRFNujaT5O70FyAG8qcrfLaYrhz
jfGwMOhguO8igr2bj67jiC0SDiZDUs4WjUngcel8KUeeI9t6qBS/ZkC44dboxDfG6fkp0yVUkxBI
gO3mA3z5jokiYDMKRF0eRBS9WGAf2Sob/JpkKCw19NgL37SX9LC7TPR/efJD1Ahuuu6BGiLztaNd
DAg4PQSkNmQBEy9cNPFE89VP3PwAiNAAt/qZrcyOh0SB8WNhBmyv0dmUlMK+ugx5rW3swMkWM3Nw
I2q7PjewgxctUqqNHrfbInKD1dC0c9A2BLNAPfSZ99ZEerhCE15HlrfWraKBGehOqwp4XIplcF+b
y6yKkYHo4VPkyWQd52KVW7zqviZQ4SQKpbWrE0fSDz7qg6leFwzRvBz2AsWWBsHDYZ7I1AvVT/WU
0vEfOVw2oZU+ahCQt7qYbTtTq91qy4ddp0dMm7BqyfLJZKB1jBQhE1NupOtE1bjgYrvftQ7XQuQU
FV2f/Eq6vlu7pixpBpNwLUNW08KPTyz+Cre/UcB7azOw/lT5lK/zLsAfEup3I5Tjrqm5DTCmQDVu
W+TwskRhl070N24AUa665HrJdrhnuuBT3LGaO5Rupj1wuJfL0Rthps29nT9eZM56mQQO80A9UK6t
BrywgQjNyaKnTjLAQAZvrQDZ6KugIfMs0ztWqzqoMkPbU1otBig8C6du8lekimToRlCiulAi/GtC
tC/jtO7D9wGp+SHRAf5Sby9jpwzWvjdNR/TXTDESshEnz/wMzUJfWnJ8j9IiWzB3GtahGLG2jMXR
1laNXoUkU7ZcwoHlr0H0xXCxwvQZhxwbDjMJtiji29PggqhAmujH66aEoQTQgz6iwdjDgra62pk1
LUpCIbcKi/NeqyG+KpaFz66aNp1jPGhTmv3wZNrA1ZGf8VBBys1Vf/bz5DuqWkZHIX/bMAoG2sbA
rscLzH99idwnwxcEYRA41TnTteSeqqsMqvEtUO6bZ77Xw48CQnr6F9E0UW/49TV8vk9SF2jFOY1P
nQqzPdxXRsoJUXul00RHybgVyUEEDdsv1IvhZLcgJM234t9a6qXSLr8f0NGn+zCBPob9doE83H5m
dVSu4WNVZ9bfDOmUxaVQTIccXu+pm6R1NfAhA5tK3kQ8fWj1ZJMmnyInTPVhiePXPP1+mGInRipL
IIQvH8c6XTrQV9CZqem1nugT+9zJnwgP5Du47ad3RahdfddzwWj5DbZfdyLdeI6OYKD2t3f0i49v
4tb23h607vhQ+WCv8vqNggyBfmcb5Cw7/u73y8Q01BZ0L8/DdpJ7oXPIGCaAdir1xtnEVq12o53q
jEetsxgTtS/scjh3fhov86YtT/nYg2eT3h7VELpV7C3vTXL0YDo6c1vArjpeWFK4p8IF/+lwHDAy
pArvdTPfxTB1FpYyuyPaY4unW/5eK9A1AEnaB32SN09a2jnIMcEVw5Cc9bqfYYyBzs7BFWev8P3b
ZPpvoQ8FJUlScozirlxlET1yHbrBU+kPj2qq889RIJQnKk+cjaqYHgQ06gNT0479V+gecUsgeI0l
pSLGjk9Tc64yztQtLacn3bahFrSc1ngYdA6uaojXFmTOTWEguxm0EKndADukMBhDtGZKvRc7G0RV
xSX24m7rEf++QXeRUupl3qWd+YWsTLCvFiibvMbxtiDE7oVsCPPEnoQJa1CrpDLRmSFfX+McKFiI
DwmE/0B+t1qRPZiGnz70//1ZkNXenqLjX39umum0z+05h6cYUjKasHSbIq1fe2aaid7Efzy2w12z
RFbgHhOQMGse6zNcpmp3k428BAxuei8QP6x7RZAPK6II+EYot57dbke7YlgIlmaMQ0KVOhg8GYMB
Tn5EbDNvtAem86yHHGsDa/IsNF6J72Payvaa7jNaVnXWXDGtlHvueoEY5kn5TUGkb8nAaeYEB/HT
EDgO3ykCblzwy5RecRMVsFFpDWhNi5K/U6OLAEm71uiizlnDlJYgVbWWps8+u/cP6WyTGqKHOKn5
70UILL6N0qU/DOPGqekpexAygRYfYg6ao+V9qnAA0N1Y0ZPPlFAiQWFb1ZNu3E4IjIfXOeoaiDUZ
Vh60JeZFen6BAL4OK9FuBpE6ZzzAEWkvEz63JIPtCgNCMQDi08S2/4ZBesSBOO4cM+tf3AEqVTnK
EeTx1L9YlvYOGhbG3dhFeyhl1cqlH3geieXh8mhevV7X1gpR89ZN/OwVAaWdSOSMguhI06qIcI1h
syTSw2FieLvSM2/WbHcx0iLfBh3dR+1147JiGYElYYSR0QfrmD86djWIw3iE3xh32nhyfLY4uj+u
2AkFB0OxXu/TZt+YKt78vj3J8J2ZQ3g1ouxaF379YKTkojFCE48mD42VViXFNezPgYMkDQSawvcB
z2mkKN2xuQ+m0yjLfNtrBlLx4cXD+PSYt6xRArzJu0EySXG0ZFgxwMc02PuXeki6jZ9rHvo7F3RD
n9brNrDQXbVadjOq/jigeKYdydkJ+s5ZchwN0XMAP+4+olUCq2x8Uhdpz3rEz+fo1T4WQtsOktDb
KaGd8ccPVa7AZBJg9t8GUGFzmVmue6zD2ZtZGo/CQc4y1fUOwBPe0da2twND+r3poTxEO6aPfo/v
F72RB0R6NxJp7+E53wp7cI7MDbpNlVB/l9gyUtf0lha5E5Oso7Mt8zdigs1HayS8N9ZwuvqekZ2U
W5J0OmymMlxbHQDe5mI80xbW6WmyzWEbaJ13yF3p4ULPG0gM/XC1/BJPhW3D6qNFRhS5qvyaZ8vc
xlYIsm495g3kH6Qos9pYGYFCQIoUKBw41yzPWFuCUYPPlhpJzVg8JMp4RF9PGt7sfCpz1DrSY2Y1
+327xqkvISiuwjAYpmFmCs2x2nYEY2C01WdXKavMZnJQ4pP/ORYpoQ5eUG4t/MxsVe3rTPbc2HrH
i9swA/A8ZlCaGcYcPeXBsCfrBFfFoblW7KJnN5LdJpe8iJ3dMDIRn1rKT5lWeyh8FRDSigEGSmSx
c+x5mpahFupUZ7HTTop1PzMWDJqxpe3o3uH3S1RM+wre5M2yCOxzMtWdc1GEJwaQS0SefiCa17Gz
xnNQkoNadb44Yc9JN8ooUD+4fbQyGiQwWs7yRo5hj6OYdxinb7dNw7Y74pJYA/UJX4oCgkwWwMxp
IzN4MQbthwuRH3SWSQRB2p/AconNyGzv5iN5BG806i8EBe3VKLb+gIK7Sp3kcYguvShAfqcO8kym
mOqU2V2+hQRK11CDgQOxD8ETLOJd99PgzO76sQ64rIxkGE/MVPp9SqGDWNFkjjHzpmh4Nq5l8iTq
wbxO0gw2XpuSF4eSF1xzm72IlhC3sG82ZmUxVtKr4YA1XNuwsb74s6mLUR2Jbl3w88tYalW9qxhE
CStMXl1SHbRhGs9OsWp1LcAXMoQbHm6nqJyx02rg56NLKlr/Gcy8c4dXbJWB99gLjrDMKI17Z4+X
EhgdRxTT7LaASuZ6G0HqyKoT2C5VzTURF4DzqubTqJziopnNbgp5ubrpKxAgBW0XX343mvY+aoNt
Nd/k4ehGDNhqZychBl8zdw/w9Tiyp3pQcHNpRTV5ACd2T0vqIa2ntbQ6xuFp0vRPuWeCToo+p1rU
rwgq0Xm2ANgyB6dPYaMUi4Zjge0YwUvabLuGkYIcNvxe5vmXTYOPmGBfgGLMJCW+Oz0Kz7+fRZI3
jzGHHZfRcyOj/CgYhqyQlGQf1P+vDJROI5s+0r3h8FkKwVvHpJZHbZBANli42pQcBigej21eO1zp
KUNZ9NZNDr2Vwc2DSquK42H0YN1Afg4G2Ty0pWs8DBKkt+/NRjVyCh5DHupTW7GBsMBRNQxpFzaR
Ine7HnGs5C0IoTprYYrrGCFiP/skw+KU+Z89k+7Ca6CXOEFOis+sjolClLj9MSaA2/foct35A9Lf
FEpEZ2MA4UuwIsSpTJPcon6BApoWn/96ns4P1SYohn3OE3mhInhvFu7Ideu49iPuDSgRZvSSWZrF
csLcSZZ4K3uUwWH04hj4ofvQmklxKooGsQlCFKa0CrDOLGXxir9+4llbc+pIlexqIKo6MTJRpp5y
pvWQ/k1KX6gGyIP75PT7QZc+5u3RZZFs5wST+iOjMpae71PJzqpqdfNBL5FH4ap5H1tLkN1e8gBD
w5tWJVzf+PdAjK1tj7DvmoakKuZuX7+BF3yJxjj+lG64tatkOyue7i48A5JzkIVDfX38/Wqa3ZFD
VDz9fgWDGmh8/VxWVb+oqlrRShMSVzOyYHCcq6c2znkYO/jFQmYyN6exWRLOiCnNm2umINXPmQyj
DRUUyXRO5qLNKo8dafPPFdNlyeT05IX2dO7jRJB3artL1BTNirFSwjI/TZ6sUFzbyJV/CfhZ0chi
/rx5tjZ+xi3jVcY6G0Q3+HHV4LOXrSpehPlDjiTiOCDcx1JVIQ83quPvZ+AuKRKiAXgtf04cSGG+
21DtflDuadL4wbzzzQLUv3Js+Qc/dP1zrjevAPTETIryz0MfNix2C2sNFi2+ADNw9lNfP43zVy5C
gIUn624rZtSSSKY/jAGLF8sYZ6dEaO9iJ0pe0xKUEaAT9SCb8BnIJc2nBrF90KTz5o7JM2U1di5k
KURpardRFywNYjSLmUe8ass+wIewlmm1f3TDtL2HffdlzaLmSFYWWsZEHH8/JPNnmpwlQkin16bX
wFyeWFU4Rm3trFyYz1WqRatxEtbul7evxWW8yhC479KYWKZxUESExiObQ48bKMusHT4R/fTbQOgN
+6WkVAX8/6myOaYdsmxHEZ/MzhruI/gQ0eBorDOwVCJqbknaJLvYjeOt8HUkh0PxmVuIREeIHTc3
sl57loELfbDk+zCmq6SJoJ74hX5QhtmtyDSy3gc9R5DWtzey662HjuuAlYbbzQO3doOZI7h49Ric
Y6I3BbvAy++HzKX/t2OPkWen/U0cj1iwXG9vUOvUqnH1C1fgiUJ1fBAqYbpHgsyXYNEtUuZ0SQL9
8bc0zRsH+AORK9oEy0oTxgEdSTbT/5n0Z+O701b/S5qIRaTf/4h0QDzm2EIn0cGy+OjMeUP/Fm5k
93mXtklFzerrzW4ss+7qzZdBOzT3TqTNXWv9dqtF7j5IjQ/47DunTrt9lOfJkXX6LZ0bvSgIdRZi
vG3/78tCFB0NfPknLw+O8uRn2SuyTO3RPsoq8S6Zy+4TbrG1H3K2+41XJhhBguT8+5loPYrvyOIW
NVV30KaY9iKPTx69350C87viUN1GBfGoEC6AGOrtk4++HvhV7l59B6ZYCGVxmWnPCXrKjKe3lte9
v3TlsWki87lDg7Y22ObpPCHOeVyaq3SI3dV/zsz4Z6KHnJO3HV1SbUqoH2IO5fu3V7evJj+MLWAG
0AbdnSXbg+fpPwwENGwfOBr/83cz/hkOxbdzTEHUIPWx7briH+FQLdZhGghi0HL8JN/w6xeWmzTf
hcLCFEG+v4+9F25D2XyUDQJky4R5OXbrSpXBK1uJwL1OrHUPpdLNfSTT7zJJ0SgEqbePLRJ2DE9Z
t3IakrnS+F+Crex/5hNK03Fcy7GhwBimI2zy1f/HSxVnvcNqoCNUWz/1vDgHOueQKLYrRTHgndQz
6e55v0xtw2tnQnUtX8eiaM8jO7wp5pDLBlktM8gFOAoqbSNtS1/TlfuIXK5jKqx331ZqVRJotFZp
iAtOdsleguQLwiHaOqH6ETW7EAuR8LJvNGOZ+RoT1Jqzp7DlxCCBRLJY1UdtKj3i7WoPRZZ5kobj
v9hmtU4LexNlzH5NBjRrqsiN1/s9A1d8lq2a6+QSinOJ5ZUeQVibrBY+a5P4LHVrY4ShOEfGWG76
GM5rVeDXFF5KWILqMObrWOf/89WCMvv/u/cZIbMRdy1pCqH/M1Az0UEd6SZGD9PWH0w+MHoKPEYl
bbQZcOnhTKVEbWHhXQwgcTvRjNQnWJOy3K1RAuYrJk/q7pCmtfVLxa4xZTXYKXrSWvHgK4exuzag
zVGDILgM0um1cuJpkRMjsGpzFixgc+0DpW1zZtLmPgV6zIQZNakNcBjzdHFpmybfW1UVbVEWes91
XT6Cq2q/U/STBsOx5KGeYv0NFXSE4VKlXwYiOgO0SmfNUwS/1s7jyJjBDY1j3WXsqueAPA+n2VqH
O3zFAngxmsBcMHahra59cY91S78MaC7KahW6NazBQhwBL0NyNQLt4E6ldujMMYCKwzix711WX5rr
HWytFfusj3rcBNm8ICOvax3V5rSC+FDd8d5VqwmDhOkLHZR51jykjYEKJiLfGtRMnhZXQ9Sn0I3K
Z7319XtT2UvGfe6+M9ELYbq4sLOLnk2lqb1hhCkTvAPznGFLZg71T2j2O0ghct0HrCc8TZSc+5gA
A54Zj5E5IKUQoSR7gM+QJ7UXTmJ3QROx01w3P4JTa47/+QqT/4yqkrZpSl23efAJz5K/SYH/9vgr
TVNvEZxDkM7EE2xi/bfhW9dwvWgwcOy2fbUzAeFiDCTwMAFpu2ho0dZxq4hGNwPnodCscwSzLhqz
t2BCCO5On6A0xjkrKHKy3YB9/TQ22gpmDnsIgmHyRviXgWSSTMj2pEWvpu57Vxz2Zqs8XjAxW+Uh
aYUyMj7qGGCFc4CK86ZZ0Lw712P4Aime9XEQrv/z62HNz7DiNzBx/+f//h/H4PWYQ3KJOBSA113x
jwRbQV4P9GHUip4CAhpIbzxofYdHSTrasg/6N09HpuKHbY9lFbydiZbwAans0YbdfHJ4qXdKb3vm
5t1rmAYjGjshH5DwxitBgBUYQuNvg38AEiVgjGFlhbzNVj2WT519EKb9gqFDwzLPyRMJ/TleMcrU
N2DANFCvV38CqxSn5S0W3OyajltNhU76iUkRqlRCvIJKnHsQvWOUs/e+50VYcvX4IZHhYRDyvzg7
sx3HjS2LfhEBDkEG+SqJmsecs16IctnmPM/8+l6UjW5XZqESaNxzhcxywZZEKRhxzt5rZ39HWmuv
FEZeX4To3tf+j++bYeisVaojeds+bFI4qEaa58U5FhRm8qxPNQ5mP/9W1nMC1nwEMPvU2yWaetBZ
508ctPb59x7Ae4x6JrKXFtQS+pB29swX9q88eo/YxOqB+YKcQl/23TprMygKjWYv6JniiZWesyyk
ra9s0oL2Vo+TplbHiTfM9BCPYGt22nezqtFh5+Q2jR1ZZhpPkI30t9CaoygwjiUhR4mqYZkDeeSO
WoeNvwNM5dE5YDpnpBsndPSNp9nzEMr6I4+M9qjpycoQTARV1cpeOHJclVgrrp6hwVbLjhiH6oe2
C88FR/fl7z+f2sd8L/YpLPO65qgoqwCczJvF/3xfY4SOquj9YinUsDsOnQx3VYxfuomdQ1aG2OdE
kDK7Bi0KiPeQ+2N/bBv5PckjWO6hrG5aUoVLL4+ZN2KXgNzdW1vUw1/mPP7qmRKQNm9YgcSyufr5
mTIjYNyBVRSXQDAAvwloSwXL1Im0J08W33tmI8e2jKRLb8NwcePuKmJoLs6kPlqZ1bp53yW0c6Jv
GE+Z5rQpk+LSM77Y/n3aXPN+2rrO+mcbpiqsOazyP++nl2JV85o6X4YTSCXVJBQoJiN55ddkaQY4
IZZFio/ri6s47/J+/rbQaTN1m/0m/9f0D6tMkTWiGuFl8N8qN96UB5xLaX5AQmkF4TkwZMVa75IC
FgsguGwa9Z0YzHdoVuBea0Wnd4Fp84sn9XnpEzCtHMfkGQlVig/buy7Kq0ofAWtEVrNrZdmeYqD5
O5/mkDsSK7INtHbYFUnUIH8Vu35sn794Bp82xxbLr2Nppqkbtk2k688Xo2lUGJn0J5dJhOXRgXyN
rc2D6MF/SiCp2uSCDHp69TsaKNw2g+GV8+a2s4h7IV3M+OLLZs6X4cNlcvhcqLYlpaPZ8sOXzW5R
xOhJSJ5K0J4Cqys3WdxG+LQS+Z5UgPGRwuzULExPtEGfYBdqr2BgoZdHwjzFyiT3gFxfrbRLdpxh
NFoRcbC2SJWxGJYfYDMEzPMcCMBmrbVuo4XedeheNDPoY87ahrFjwwfrjkGo6T00Zqb8bZenphbB
C/Ftb5M+gK+YE2w4gCkwlaPkOPTtWzG3OO8PjgT7klomKdfwDB8qu3bcaAquCZ2Ds0GM1iJTh/Bt
MpA8KnXbH+4t9/uDEjZ/CTv1tr1R+8cvrvPnL52lsaXhPstxiFPQh4+/GRshziaECn7WZ3PWpGsM
Rv1iIwraAXSfVjiwu4VeFs4xJ+3cG4f0UZ/HynaQ0SR54wwRCK8E5GZrJ7uN//j98zM+fz0tzbJ1
G+aWYUtuaz9/DpWsgGQ1cSQocRecbJnfJrVu3WAo4ccOLQOJJvNXVWj/SdeqXdtzsHdfV0hE5uCh
oTA712rZm9hp511yfzbds32/P0CjRvE7qvn2/muTv4QgEw0d+T7R3f6Db79XqcH9aIA+B3vN2YUF
nbpUTOFZqvLA5sQ+0z384qOufToGW5ahazYBqRrHPPvjPtDiuKTShwgZZqV7FojoYnmlc+ohOUfX
EV/W1vNzks1r7wwNa0eMUn0w5r82aNN3DLxvWFo40w7J7Ytr8XmDyo5MlZaFWlLg5J9vM/9doKsS
agHu82XLNOGkKLUDNB0dskG6Dd9O3VUCMRz5Sk47B6DVqqTl2WTvagoriPCS4hhM43Rse9U4o6bJ
gGKGYllZtjiBMjJP89ieTpj01hk7/TTrgBpNw7eo7SbXwgJKGyU0H4ZaYl0FSrwCBwI7RpL91TBx
+/1r/cXN3TJNgx2UYRpkxn1MFy0rIWqmLOFS6taSCDwa1Y2OLk2XygWZ93poK+chKKF9onM8DIES
AJR5i1Nj1YZFfSRmzTj3Q4M3IkXogoCFdFYttC+/f5r650sidXoAbMYkz5bd3s+XJA0QLPGpnOPj
MZKwd2A/Xo3Ny+Qxp0rJ0/DHXL8xYNFuSZRy8M/jlWRRWlSx98jmiB5RnkPxt2OTnhaMGzFOuxYS
LWhjHkwOZDRxBeoNh/iV3z/5e7T5z2s6X2hOOwbrOrt98WHtUUKFIPB6RPxO1xrULJLwth2eGkeK
IwanPzEcgXdB0JhUROdx4tdOWVgS0h3h6vz9czE+f+k4EDDf5W4nVO7pH9/IWMSOJhrgTdUpRSq9
yBNnfOl99A+OafZAvrE4Knmyr20tuXS+LQ9wW19Uz6HHGoX6MS5t8+a0GhAR6f8JMEfZWVk1500H
k6trCTC5sj3e8+bUie9QrlvvMGyPaceBLpBd+Ja0Khl3BhSRuDSHY5pa70Bk5aktKpiz6ATXKjmI
az+pGRH9P14+d1Y+8/ZsYVA/7L3wncVJWaXJstLtv6bJlCeiir0tB2YNuotQ4CE6xboCAHFzcl2Q
LDp0r5rFVMVrzXCTFwET/aqYk8DRU3aB/aiYIwN58504p+QU0xpZ1koIUmr+tQ9zuQ9jo32wNOSN
k5rKY2qb1bZKUEP6tV5IF/a6y9E+ENp3SeZFP6pHgZY8R6wrvugEys/7Y7bG82nzvp1n2/Pzt2jk
6QQw4bOl1wKOnIpLXEr/DRtVcjRSEPo2d7eNZ0LK4tINS73I38AwNSd1ytGY1AkJVwF5Cs0QhW9O
V6MHMpNTMLfLktHBQwCq21SwKcYEQWIFCbe82OEgGm+CiRi2z32OWKwuiDjTlyyyLikkAPw9Q0cd
6xOtlWrOLcOJsDJlIc+14hd7wjN8sFGt+ihSXLnAW4e135ssuo2dnX3R0OMAFaCSvqHUvvGCv+md
qPGnzvBIjMGntijzukYbqVW3UBbF1kZt17f17H6rnww1lrsYstlab2NzP0JMkHlgvBeGZ22suCW7
ZUxTzmIBw0gmg24UxPXOTGcMrktk/eTyBgZgPpwOF0tvvTih3UF/0KZHTSnECi+/tfn9R/hXS6El
uXnTOTZouot5J/Gfu1M7xgQw6iqsXSIqzcKzbllX/almGPoyBDeb2Lymk15s6miIsYUSYSAG/QZJ
zXi2GdC1WbXHsuo9DLDzITQ714SgokNuI9frcWDdf6PhOC1+/7x/scOReEMdG4esoctPO1swm5jx
W6iIBuDjCh+CMZTLdqx9N1YLsIxcim0GuHKn5eYuCKA81DXTnBoY7VJVLOcw/yrn6xh33l+e3SPl
aEYSvSqdjHPMfstobBE06eQxdGojN56BT4xRBns+Pu0NZtaD5tvxlRlwP0fMDtgD9G9GmExMKWpz
XwmcK79/0eanZuq8jVeFyt1V58h372//52IxOhpTEYL5dFTCsXvYDYeQROBFN/qtWxMVuGN8Fp1s
j9aJ3Qe3oRNYdCv5wGRHXd0jZoo58RRSTwg7Hp46canR0u5JbQ45sx0yB41C3mBrXoJ7Dl1LzePT
ZGLhbPApSlePq2jXD9ofItBr+kd+TYTSEgoAee/Bth5SRiDg8PZ8lstd2XUlSlNZb8bRI2+hUnV2
JBB0nIAdpaUGRHXZ3c0xlwWpiG9Gt0Umo74q9JLotuHfQtTZfvF5v98dP9w9bR2WpS1Mnf2x8eFE
ZHY1xBo7y5ZWFBrcQUhWULUUbm5QB9cwo2nY0woA2t7D31Hi9hHRT0QOfJc9TO2kL0a/GLeO0oW3
Xse2pKEO5mwSY52rIkkTiPyF9Uju8lrkfX7Q9RipQNdFz3ZVRWvVdqZD1wElcUot1+CXacE69xk+
348xGDkdt/cyHVawY680D4P3vb1clSLfopb8fv+tj3SHgFOvXKZyztyoVG1LwAP+rblx5EPl+urL
9ov9kiPprwrHMoDS6h8WichB58hMHIIBwTtocp/bvMGZoSNOuP+a5cXWDP32Wjo9q7pim64CPndn
FanlWrTit1kHri2Bs/8Nm7KoVLzZOfCPZJfI3jr7Ztxf/OlAxxgyARN4ern5tQ9HHy9J5eYRoDQE
/sPOn8htiVSJxMf44kVqn8/ubM51m+mQKYUtPp7pOs+ysiI20HcUYtoEcdLvrNB6G838nQ/HP98P
KcaHMO+GlQAWdPAtb9h7EgINfu7pi73050GbBQPawczAThVb4MeG5KDkZcj6xBlASTbspvJHLQrC
i5iwx9cBQqvIqLZiGNVDkJbvhWmcOlaFN6Udjt7UvrXteKysQXBXdsTK7EoiW3WB4IHGIWPLkfxc
As/r/i+IQva3Lxaq+QPx87fM1iw2BryRpsWx58Me1SLIDs/kiMe+hdmNMsteA4Z/GMseMG6QBOeR
5ORzRmLzPw+mX/VgT4tyOYCFwplAtGkAUkFedMOoXnml3b5EFAbTiF9Dw8RsODmAIg+NL4DvE9O9
tqJMPk3gYQvgeI9qQsrN4Cnl2VK098przIeGQJlF6VTJxbmZSJFf2cnna0vXNRwsU7OqG77uiJpJ
a/VTvCzOExkE/TnMs3GTKK9l0uU7H8r7MjZqi71V0S6LzG5AiirWLSZV1w8bwukZt3+xaFmft9kM
0eT8bvJ5kLhBf75JD6ZVFQOyMXTBIIdBcMxoU2VP/0O5CjAWrhpIsYwyAZS9wiHFslYf7lklNaTQ
jTfiyW2lwAmqlsF2jEC9z80IZWrCqzFdEwWctKJ1IWuR9W8uZphY6TE1uwOZWPU/UZnIhtlqKSQN
5uylD//3MBpZTwzorWUUsDDStH9vIiZ1pcST0vSh/dxEnEWx8LzLEEoTGXPfGbXQfzC65KHswUyT
v4GxHdFQBJLvAFO8XCbIkDaK4QDE6nyHPrB9GtDtR7FsXLVqDTfWbSzXRZCtOUbqJ0jfrArs3uqQ
qeJYPk7gZ4m8BebwxUph/GKlYJCsW4inDDp9H0cstpJ5aDlYDu3ZVDkaEQ61Vu/ORjh0bidH/Yb2
CBKB21q45kDBFG1fHpSCkAeFywWqSZu23ojbZIqBIzc90WlSc3UxgOIkXxbPsaMe+e+mq6Aq6nU+
6sFNQgkxqym61DpLIcpm/5GgByiSqKLrXMKMmKCigkn9qtf1uYc495BM/mebLJAfd4hxQxhiiq8B
xbGT3Cy7/iNKbflezvqRIHbkPi3C2e0Z7/iYQbZE6r2v7LbeS2Mx1C0aa6MNSMdppfv7Vcb6fFvi
Lu7w5LgrQU01PxxA6NvDMSJ3aln20SbocHrVjTI8mEQoH5QOxh7kv4f7H/mygCoaWuQbJTU7i9A/
KYWlke2dGBfV1y8DOARiVsKrZou/C6RVsI8Tax0zwFtozLYXFTevfVlISLSRdyrjRlsYk+JcOlXL
TwNG/WUwpdN3mqp7EuuSF71X1G1DoN/Cs9PvhPUON2N+kLH1DdpnQMRG/xKrwQ80qdnFJA2AyENG
Q4m3IsGLVKSiRkuZ2c8VKQ578g8qN7C0fJv1XYWm1PZPedh4i6RWN0mRz+fntv3GJDQ8QxnbFZGF
hM2/KJr/xZGfNsOntd3RLGkK3glEPdbHTz9fwp57NOCeeqy6LQ4ozmNVMCqnCp6UH+onO3ayY4oR
wCaExBWTMu7kkINVF2FvLlQOs7q4tl0P0Lksje0wrTCJQaXLOmutEeX3p1Fq31mwB3bxmEOmwkej
aVc6jKS2eOzjlTOBGRrU1njOLBxPQeuofxo92d1A/pdOq9IwsBA5aUwAltZsJEhBqm3sRqRuouMO
KLpS29RlivV8GIqHmrePfiDuJh+OCPkbW23yGBfHExGNmYAQ1UCXPzJ2n3Nj+luNzBX/g8S5oXr1
ymidH6XDbi4qKnHrPWbCpXFUfTB+i7abvxEhRKE4AIoyherIaRTZk9fl3iknawjh7B9WGlsgr03z
wcGiyOR4gvU9bnOzVem8EkHMGBdeTYu+5JTMfg7AgXJBtjet3TZyNjlzWkSf5mya0ZehHQlstCo8
L9hSuAyr0K3hPF4ZA/XrlJipfQxDN0UtB7GUBytQQf+qzKO1umFGhcX9xW6zt7HxtBOG3ZDhZd1u
UlbxpUUf8ULeKxrNXOdfVul7E5Y+i1cTASuPktmmhLwFUA8cxylehYmW7dsphpZZq+W6K0ZzM2CB
2IhUC896Vm75sDlHY34I54j2QfBRMJJs3IeV2T1lytZS8RUMIDKfmJD8IVt6XqLdti07nv5/H2pV
e/v98vKLDZij8z9zvuuqqPo/7HrVuNKjurM4VqbGifRxWCFNIolhGUhOrQnDMqN2eEFs90SWLNDk
EQ2PUpZ/5+yzboKgmdVUQ9kyzew59I09ooziDwAuRPFioTW9l0aH3z6fukQhvtgx3OdvP2/AmIcw
DKQ5Jzgfyw/PPfKG2SZQ1MuUGezaVvjQFNUskmGnsGojlm6NrcQcVNw9RN0wsmmvA2xtmYMeysJJ
wg2oJf9wlRHIwsxfJhgekd2H80+K3yusPFqy1Qs9OZXZAMu8k8ichpERdvrw+wuh/WJr7khaymzN
Of5+HquhujU1urFciSAcT7YxajsvYAiMtyBYDo6d7apMVDeaLSo0EDiEmGN3HYqVczpq+9aJ5c3o
yug8MDdcEhMyMWuKA5u9CsGrMyuocr63cfMQBN10RhM+PVkJxyvbIg6af/NFjQLjQPaKcYhhQC0a
RH5YePjV8oq/wJpkBystLTdQwnYzBfnfEgv2tVLPlQpxsSwyzFGDf/RGPb1GU8UKjygKKSymAFvT
/+DAvJ4UxXo3h5e+zYatWdb22lCsCDJEt8nUqN6GekySX1+7jQCEw1QzvRAHaWB6k9BEcePBoepp
sUJvKrdAblpXt2uU4AgXd3Wg40FEe5AjByUhKuyu2WQbsO19hZ2jlq6M0tEe5Uptu/FRm38uu6xB
AZIfi3RKuEsiAyGgM94TfZI9DiVwAOKu0JMp6RxgIVziSbrXbDY0MYA4xOjIXaeCApQrgrNs/mfA
IPpMyNZ4TPDsL9MwmwHlTuVOxPKtaC3qBxp/1wkP+gYZ0YARQiMVyZiG79DiF11vIg4YA4UMjJ6J
hhK0YAJl9CxqoJ6//7R9VqtKtAmcAaWqc+S17Y9fnbDMk1KHDiX0qtv1GXyKwXgtYaKvkjjzyw32
xH4zOmWy1WQ8Mr7pkjdtRl01OubJfKADHINIWOQmgOg+69PvMdpHFfXSD78yDwnCw78VG3JPVIC+
wi3FonioC38kBHhAFss6uwIs0G7rPHw2MbC/I+4aFozmzDN53vrNjIurTM/wRaa9yugYJcj8Y1A2
014kngXXRaVFZUYkd9U05R36rxtQUMUmSy2Ct61yYOVN1Etd1hMhPZ7zzTBnZ+ZkgrgnC2TiQ7+3
e8/Y59i4soVKWtMXmzfnUy+Lt5mmAlM7RCbzIPXnM00A/ixqJTfsvM2f6Rena0V2tWvS9aLJkvVH
rSEBMc+7t1atOibVw3S8PwR5gCUruHX6ddCvdTU/ttW186+qdqEcgqq0S38uxb72L1I7O9rZx3R5
rS2YESxiAUQCE45aOeMD9s7GCr4rgQK/CQiOazZV9TcGw4OXOth4gtiiva6IK3/7e1e2SKezol9F
JVOsuSztwQgeRTOXfi9pPsbpE9WNT2H65Cv/1lQ9e95TLZ6H6rkUz1nyQuXiOR1fqCh5qRS8DZDI
XjPlhYKosVCqtOuJSIJh6EB6uDlBviHKyvmWpqgbMba9WSIJ1lhzmqf2y7aPrn46d0oOGQhmUcvq
OrqKD80yzdRpQsRo2zULgeSeVHC8dBAl+/QwOHuDN0kceGxAU4dHD3MZOVP1sVaOpHOZB+IGq+JU
T3MNzsnKzvTYKWGfvezcZUgNL7aNkehCTRhFnUvhXMr8WrGtnq7DvabpantzFeXN87gM8PhuDT9r
N5+5hJvwnjxZcFyguqVPdZOKnR77RwVvFeRlq9z5hQwufh6jgTe1Ta7vFBpye3WG3e2Vbi9Jnfdg
JfKZnysgnMTZe8mBspNDjJKbkAhxsErCxY++dyzUuQzCKbKTlp1AYY2QrDBUJmcKmK6enFvrXG96
4+DEl9I6j91FxpfCuvTdJSNw0rrEyZUKk2vUX3M5V9BfU3mN5bVJb5Q13Kr0Joa5yLdrdFcfbolz
U4eblT9Ezq3ROv3gENcRtwY91lmCympDOJ4Ndj9Woo5YJJMFSar+BqJLfNMVFBl+W/UbHBbklT6Y
2YNxLy17oDwJuezBljc+ZSj9MJMKeRPxLennUuN/KzOv/1RiXp2QlJmrvD8GzcUIr0p9EQaJYBcc
j2l4iZtzHF7C5kz5DafjcytOTXvisWhPdTwXhhwEVFZ/FPdKYJI5B9qDVFwdwuoQhAeGxFm/77N9
0u8dooGiL2Thn1Uy6KFQDWg0/zhKOh/9CakPO6wKBLJOPcgfgzy23a5Re3fAxPE4jm119mqHl5OY
j0zQiSGbNX9V37YETwiC4empaCguDvc/uj8QAGSchHEIR9MhBV4iF4d6QYJdN90Cx67PStuuSw2R
djDCRkwgxwAQycdvQV0tLS22X6OKAQbfzHB9NyLNfy5TUPRjY1tbDr3hP39fZWMdWPXeR3m5jgEX
L4Qsusv9IcOmdwk74W8avbYWY/42sdM8V0aZXDGA4YGJf1iiTF7boa52dfqF8OHz/nkesqMRswzU
zAZzmg8rfE3mL2LvfGlO5lMURw6CoWktZhxa2HN0VUewMFNV4n/KzkHW1ZzhyTkZSeEa0uFRt8xn
2zTjG3a30OSAa8StK4rWhHUM12sAUHxBl0dqcf7FvUmb17Wfds88c8TgGioSBh6fjrg2neC8TQco
P23Qbpqp4i5Z6c8J9hVXCGwccVpYVzJagCc7/ouJGh0MB71N2aUNjZ6OwN85Vlvq+LiauNqXc5LA
7/cp+ucbKCMg2jIAHnAZ2B+HQZGcRk4UwI6aEYRwbmFwMX3b37Yq3By4NPI8tnTh2CO7vZpFoEvy
cRnPbGnYJApJhW9mmVabXmsFtJmOvIU+PUYO6nR99N4B11yafPpq/vJZpsNbS+MM3SCTBHTQHxQD
zJb8qa6MdBmplYcXDXygbZKLUBsJ8XvwNpcMXvud2RyyGpqbVY4bsxToQFM5HjNb2VaI+LHctMQs
99wXf/+mfhaw8PTYmAgk1CioPw0BJuzQBEzCbQtar3gG/k20Vl9FtAy83hW1gRyZo9/Js4g0xCR2
1jsmi1GtM160x29q2AJ79Ojp5cJivAsqY+uYNt3OQf/ihPe5CckzdWbVBbftuwjzw7crJfVqqOB7
BuO8xJYokJ0aZZ6MzQpnmqiShS2ndF1pjY4cjQApPFV4+DtYpJM+r9/IFObhk7Zqig7fW0Aka+WM
8qQJfR7D2CBE2g6FQpBqqpsiyzn7KYHbsWqO0HeUBYcs+4UWDiNqzdMeLREZq25kzKUroUMUhpmt
ZcAR5YtL9IvPvYHkH7khA2vBqfDnF66mBZ1TdHRL+tjdoc0jm6jLhsarukhD40eEWHiNLRl/T+ea
Hq/WTsBn/f5JWL9YIQwWNXZAqIg+C50SZFx2oqUzUCNYqzqhNRDqt41Zzakphb+H7UlLmiMmfUOy
/bCErlHSRM9kQfwIiBv+E9LEviZ+5FircCd7Trh0hKGe6o34Iydz5Yaor7zMjZMFXyT1MPjIlcYq
7R/BaqPwblasn4VbCNpeQT0ecTMXZ8dvCVJM8baPc7ukKVoyJaAkxwnOh6DEtwGveWfbjXo1EsN5
UsoiWhgI33FJR96TlAxeasPJd/d/KtQmcltvETUZoi3pkZ6IMXzL2hhtffJEVt5gyMsUKEdfLcoX
iV1GSwN1TpihRxdqD2hjTr0KaXFU03KLkMR5sEprRJ5LYt3vLwiGj89rtsmsBiYEnQ8pPrapodG2
LQ2nAvQZYpTJd062QP93/6kQ7c0y2LbOlXTIA3dkDFJDM1eb7KZm1znbwdny2WnWOpHizVy9sXG8
zWjMxd4JZip5DRxbsNMUpO1pqDjgLmi3kYYzWW/vQ3H4p1T/YBh7814xIXfdHlUiFXo7Q5vL1HaE
8owNNrftrK7VtpTXbP12a3s0hwmF3wzGZjIIYdpY9UbUG0Ibc7khQXFCCsNBPtzidzWHbfgj6wA+
kqK0o5pg55m7adhV4d42QZDurXIvyn037TkepvZcMdUeguQQkq7UHnr/mBgHCqHsP1VOR6OYK5+O
6XSU0FnIBYVKkp4o8CQRNLwvLuF9P/Dhrmuj0OTOy8I2zw9//mJndVQUIxRaFJv1cHGAv5xLbR+g
OsMahqMqYpRyo1OOeS23/647Yx234M4DL4yP+E7zfWQl5HT5TfgYeX+KoExP9FPT0/0nJUnGg69L
buRevLfy8F3Bu/NokQO2CmSjPkyjaaxKMlm2JTuKW3HEvZgtkC++4pUrr3kuy+tYO+U2COkIy6Qv
r74vbuoIyls4c2Ko3VoEt9U/oqiYLk2oqFcEEMFCOoV4x8iWrIosQS2Ucp6awmmwV/Q+xKLhxYLa
glAYi63MmmcdbO0JH7Y8RbKRIGKEtU4rB44DAkR4e+b3yMJkqmMxWBmkkS/uyg0NW++CI3tzI5L8
bwK1nWuUVigW52Z1juUO62lmIjIHFl13erYVt0Ql7xrrZaZsiMqtl1YTS5iETg2iAd5CHerGGhMk
3LIO725sdPlVS5WXZrLSH6Fd/EDtCz1M93hLvto6qp+GDHhMGXtzqzFtbA13EeR/lC4AtBSRphrR
O2TwqRs/Ir5uq7GIlFsEF3W4a0gQAgIU7uxxLm/cFXKHid2O9lith3o/1fvM29faHiB7mR26/lBn
nFrxQq6S6Dj1B5y+VEHCWXTs9KNdz1X6p0k/UkV5av25KgTr9+pKFrO5xnsZM2T+JL2Tfn90PCKT
TmlxBrqlOAsN/ElxjpQTVRfnUEOPeO6Lc6GcqOpejXKiOo5uFsFCbs3fuVevnaiROL/ghHhTBCcr
OBnV/JiIo3d/ZMZBORpcmaqwbpKc7vdRRuqydOr8lhL8Rfj0GD0S8akvAPHp18ksXgsDjtcho5dZ
HFv/6BRHyQ/T0URk7Bz50iv20bmXnp7Uew39/I3v+rmanvPaXLV1GuIz3685HMg6pdapic9RD7aS
NOFTFp9D6+RbYFXmuiFdtM2TdS8lOs95l/1S6066eZq603Cv0TwZklv2qU3+rUEeqTI5kcPQyCMS
aR2VdD5XkB9H70D13iHR5vKqg10dZEggLTSEvcGhkbPivdJ8PwH9V3YxfmNjZ7Y7Ao/CV3Qq1H0L
up1Yc3H5tdsCQih3a2MjjA2ypa9uUfOB5+cFzlA1bnMS1wN79o8S9UGdOjPSW05yllRW2LZ3NDbV
Y0Qs1b0CuAYEtWHUmj14c5Ew46dzDd5m8ogF2OTGJujnwmSt4LMONzEkNXUuq1lX2Xos1wbJtyvL
WAtjDYnrn6oTkENkPsMn25DCLq1NGW5NZDvFlijiDLijiX5rGwaIMucKin8LCR2Fjrwxd1awx4eX
ichZ95MCRFYvYVNk2o4qtB3E67jZhc3Od7YBEb28HFS5YF+abaFtR+6oybb3NtTobRLubMbG54Xk
c3nBBiQcVatrs1mTcQIFLyQYek2ZvBBelrHGNvdPtfWGmrgX8oomjZmE3TtPMKgD+8szCxu6X1w4
9pqm4LQlUUl+0F+UmtUJhQA6YmDoQC9HWCX6sgML6q8gPFBGufLRdGqrsGeYuSJ2wGcp9eFnum3q
9oCla3dMXfqblCbcoXYNMZd5L8nGTLix4qb3yonmBWR2L1KvWtYGxZUQtRX4TC7JeFRluo3JNtzt
zLkGfm3IH6Bx4faMNxBPA4bmtJq5ATI+sHMk3ZJobKwo9unUUP9bXbiioLg5Yqk7y1JlhgMEeqnB
jrqXD9Hdn4t5kFKs7HjVqHNV9yoUUgFXXuxmZNDGWNzmmkq3p4HCMZ0Eit4lz4YmFjXaLlDagj+E
Kmy79b005h8hAhJ31j/YLkUHhgrv5dsuHnvKuBdp4agHG4hTLvxSkhEpPXI7RDCRO0auQ9Kss8qR
PI2rVKygsBgj0p5Vkq9CcvuiVeSxZSCHd5lC2plTXZaA6pMRe/ASm7W3tQmRIMiQ6+qvpmQlyhWY
cBS7Eax3bQXACMisDhdOroTvksxCTfdiOjPWbvYSozuv6RO4xNgydzNGlwNTwhUceYtc3yRLZy48
7rPNnUvG5TbnKu+VTW5tgi13W9Otm7maicxQFwqrdq+RaRvO3tBt7FUYumB5fGMujXTBYdXXjKxW
TbbqMkwVK0QhUGZtgTJxWanz46z/GufHTKKDINF45bBdj4kWXUXdXLW6KglVM+fKFf4RH8uVjF1q
5IL282NP6W7Vu+39ceA66jwTCI88q7mqe9G+CrnoNLFsF8gSFfE3QWkRth6uLc0VmutIV+tcCeat
c1WNHRQuVrcv5mrvNUWu7axASiKBzsQqESsxrkg2b5pVRQA0+zeuK1fXw2W21HZ0PzATt+rS6b7o
DtwlgB8WcOEg/bFMvNV0tPSfd6jFWCQp+FxUap6Oi1eowSPe8ODRqwy36/t0S8ZBgODMVl2MJ2xP
as14U+TNR4bheey+EmO6MRzMN7aa7Hqkc5u489mmQhJDmh5c/u8hwQ+xlPLNkW9x+5a2/GveJv+t
bN80/824Fxlg4E/vBNRXJXm1xEs7vRrViy3m8sSL5GfvmQrGZ2efBLdofK6T52R8BmIrxRNV1wwO
ngL/KfKf7OkRE6CZPcp72fIh6OeK+gdD3Or4wRS33CAdB9BxkadkLoeW/RiPClEZufc/jJ3XctzY
lm1/paPe0Q1vOvqchzQA0tGTIvWCkCgK3tuNr78DkMpIPCHdiFWIzCTFokECe68155hviRkXj+Qe
+g36vRskKkij+i7ZZviY7359K/0PHVuEV4zRHcyvOr2vn7pI8tAC1gyWjldhXesVVq71IDLyZsoM
qU85InCehPokVyaJmp2hnOo6eWkcLtCEvGi7kRWSrICWbEltIlkmTZ4F4JedTULZIYvRqUAzb1RN
cY0AxnlSLumBZS7f9tnMUsxJT7kxybfrSy1PNxbMSVJdI4dhgk2uiYSiy7Jj+15Mk7Hp2AVnQfJE
wrpxIjTsn4dY2RVLmPtcK5tBHVmHknCLUSI8Np1kP9g9uanZ0HANgZq2AyvrG22VPzaou39zglvv
2xrMTHDzMoJHNcBY7scTfDLVIJWbmRO8trnPLSLN0mrFgcBPanIOuXKYHdYnS7Fu+VYh1F8Hr9NS
LF0o1i1BthxZt1C6veuvWLxIw/eVCyrA2HJZuVA6uTjryoXFS5Iu6xfWLdH0fd0yBC7rlm6tb+sW
li4lG+DY7ydfq5ZFC5UZfkJVh3BdugTh90XL4n+DwBoXwoU1CK3Jis7roZQQwAb7ukdeZwvpugcE
dvn1WWq9b0lo9BIXkSAGKQebzI+/zZRo7Q40ZEUmFgiSjJbquUW6exb2zYAiENRdJZ7jZka4aw1e
SBgL5GZ7Pq2HvskYgyTpuK3hs/mNHY/4hNCZtZmqf+pUZVsB/dzpc9l7FiMehp6YGXk/fImyBYv1
10vr603TBNsScPJ+/QBBhV8nVRAmksRu6xQw93vyPWwCq08Ffza8yQKl/rMDkHmbJ9OTEyavZWsk
+zkRwX0/qiRoxDPTBmO0jyGUF0bQ5s2gIoFJE7l4VAtJP/XDksfbFMWjjBT0Yr+aLf2xsnbSj2QW
fwp6kb9OXXAe6MM/NigLVuJGVaDpkpzZ8p1YRebbqY9Kq9a3Tls0Xw25ljepjkIgNWCVI7Br91WX
Vw+//tNBT3q/5ENyguZW5i/IFvSnv51Mk1EizL7ajopa0Y7WaZRZanmNKaIv9zMjAGdXm6z99izl
G5Lt18onslT3mJSphrH8Ja5xD7rz6E5Ir7SlhtF1HNdOMQR5luOS6KWnKHQ9rfFssVRmeslaY+T3
a0kGK2SfYtBEvPY4+kbpa2u1o48oEEPlXPrl6E+lP5C/PS7HePS70g9HXw/9CuFgienSz0reKh5g
mXGtyPDUyVMqAcMSmhOcdHTubXZt8O01ngbQtPEc4amNl5ueIbzU9OK1hsjv1moi3y6XqiJ/GH1c
IN1IPwBPnlr6GIqr0RflUjRWMvzF5VIJn8IPEfrS4Guh7wy+EvpgvybEb6E/hMuD0PCoQF9qRgpY
e1BoDKDxuxIXe+JliQfunkptAp2XEgQZFe7Yu2Pk9hF7id+Mhd4jQmgrmtz7ZdOxFNX5mbSVZVZW
DLUKqLlDhi3nKSECSd7dK8yvCqi0PukA9r1pJRLCmzm+Z8ZAksQY576BtPSY1MhvUpXomob+7UcI
gafWBGQSdaSeCWtWrqPwxSFTCCykuKrE0J1p74SXaOZ2VJVO9CyPI3+giFDKulO6baCAuRtkiA9Q
L81rG+n1sW47+mLOkD6Gdva6/DfQSdsyRbKuERsT91SwY+5lB1TsoB9VoyI6l8ZSlcvtSTY/KQvw
OutsYjJCLgRzJIiNEaH2EhrSF8wG3WcmpTdjLr1GiTHflSn/Vu+r9AbwqvQ7n+77Vj8cBYfbEfNZ
JDnrDOQfXSCLeJTM7mV+nak5+L0homOHzgoUYHxvQJ+VI+HWjTN/KMO4ossD2IEo5QFpeJySX4S0
qNZMzUclJJ7KqIXBa0DIGoyAlXw0XIxUIl2u04LftK/eW3RB52o6Ti32+1DuVz3bP77viD9mhUME
gZpugdYTob6dcqadklbXRzCBsF2m5JDE5nCHlMvxlPKRfqB+Swqk9BuuzXuDH7JtB/G2ipmI2/rP
AC4lnWY9HVMJxiF+jCyqyotZxa/oAWzXyLSCkGwotbHT1X6SkWQKADz3YoEfIwNAvcykE23J8u5T
AleseQOxVYWJ1pqHxDRitl6z89Jl+q3dONVvLDAs595dhSHMcRWWdeC46ruWcBcWWVtMWrgd50Cu
tyF8TYSjktjZcq3g0+yBb5aLFGLUVVo+HHqNfWdkEre8fqA0UO7FOTgJogVdZbDM4zxoNTit0tkl
RV5Abg1pMCx2Nm05IChrr/t4/kKOieHWrdWdtJFm+fqoV8bncmw7z+zIfCrN5AMSWXHoSwLHqwph
KuzGU10OwanTBwAgQTK6JrnTtPozB7Qr/brN+rCQ8/YoWy6S6dy+L0tnKr2wkuQ9MwyDDKTKOBNY
XDAaTemFtCCe19eESKoddqFoNy8Y4qk0cVkwC9vbUaNcJXYAmFWYpB1FWnRTg9zehs1AEgfq6pv1
tV4tnWvsuVL75wsJPQMkCBaBGHZHjix73cDmSqvwc+562vWQYTmYVbphSUuqyzztk8SqbuWcRGZZ
JkAxKVvubH171eDoPkWaUt/ALSf6biLIPHMkt+uU3teDsntQNNIAh9LGXWO8xQW9lGwG+d7E6eSP
jmxtcHBqu0IMtLAMZYD/CUNf0xYEb+eFWleS/QA/3spIOOUidpwQ6xjhrN/ngcZ+PGHMlZmI+FOJ
qL+FGknaHUl5varC1nRYm5ht8myOo7WbVJrIPVN9sKHcJlNLfmjtJrwpNEl90p1PumHmjzk86jAO
ND/V2+g4grw6ro/oxH9/VOW1w9V3qL95YqwcqEPdVfahquZxX7RYBDu1G07wF/pTD/jllAMlJxtm
djyiRDZw/5KPGV4Sd3A6cZhTVlcQ4D7gtrvkUYKnNhg0JoltAGZIF+mRlBAZ2jL0Y8KYm8+yw+Cz
FfaViBNEOnnRXdksSNZntcjnnV2DlTIzqWNIp+h4T4xOQdGoD5uoQcgtwSXpQvFgySgp8JfddA5O
VtOcCQQy25KpNtunku3noJXjEUzfeGTH+/2R2k/jsXA4idm7csPlp70dumq+tXvlVdJb/Yi0Wtx+
ez1rMceXznl9tr4u6DfZcUeMiT6jw2K/2zmZuImxwxwVlfu4MDFCcGe7dSwL5LnC0D3U6uCYhgNR
jbM8k2CQQejdxMur8fpqRFBPpqDYWh3dFqkInkD3yhQG0sq3QzvMbiGFIMxKo0WYxRAOuxqqWk0K
QBXRMJa5tDEXnYiCrgZr8qDkXddD3l4cmW1QOcq+0438POqHOdD5xZlqt2DCrWNdH9YnvfwVeIVx
kEWvK36oL8v/USF6PBMvtYjyR6kIXW7k9nODLa6u4vGQS8ys2VEmYe2cMEUlw2Z9aQYccF4Pffyx
Hm0IzbU+RLuVIj4ucPmWGWCxJHmNBNU4ffX9YC9PbYeEmzrVR6+f5vrU1eWXfiGucmYW+5ZQyr25
uHPGxiaOJq+vGx3qN3Md1RviWkdaQtZ2KEGtNpFfbzqzUtDiAFW3Iy08dAgMNsyhqhuZyOg4a4Yr
VtJvFvDAu1ojXhzIZXtOyQQ7Qji4Z0jRAvayMMMWILuSVgLIq7ExziOz8Bz+h/6skrumk+Z2cYok
pjGnLOe5rIkN0qyQwZVCl1ILsTzW/XxKCRo7zqT/ASMR6A8TJhnLo/WAxJpVrdBmOmXWB1uKC58g
UeNiS41x0QtVOxbl8Ggr3XySDAujLZu4LT6j+WStAZT2XJIhbqpPVZ5/qE3E51GnprRPA7ZglY6c
dIpOWtk2R7kbyq0O4GYHQ44Q0i6g59XZJKeQDsHapZRBQcVygQNFq5Fm1fW+7zJS1HssXZURYuoA
NtcBxEfvDcOIboW1Kydx1HLC2gJieK6GaiivJD0NrywGzsqWkPN+lqp9RNfJDZwWqek4VIfEYh6K
e8byI2CSm0FXHEJXm++HnpyvDXINAPfGvJ3ssFnuFFHnl3n+qi/vhYQg+k1XVoVPInB7HRo5udKs
LJigROg7wuSzNelv+Dj0l0E3e1IaRPRUx4eg4q8hbEswVMvmbwcpDxppa+T21uI9cAjDKiFWtlrS
n1N4eHPZnCBVBrORXaEL742drhWcFFtjk6TTJyeOIiIq2+gmpIHuxJJxrIwxuEOQcVZasLqKNBgu
pKXpalpA9ELM087uyVy2Z/kQWDWcdXsat1KqFy6YqXonrFLQww20S5rkByXvBc3N4c2R2IzpVQI+
d1FYIB65U7SQuWOiB8cyxIwEdGc/Jfh70p4gNEUP43uY7wyTFrdDEbXBPbKbz3KaWJ+NsAAaHBJd
PDjk+i2pJro92GcV8ueunohbmyL5Y9U55Ze20Ulvt6LnLBj6fWDilMwMbaui8OAPTPBFnkuYgv46
VGTQnZLKkGnUJ+beCLXX2dSre33StYOikcJVEiri4Wi1T30sWZzU6t2kIIctYwuFLc4en/VmuEnb
RPi/2S2/n9YSQCpbYBhU9svvtBekUJl215PKFCHVuooa1edXKu9k2JN2XDIY6U8a5L4t/5bkVAf7
AFCegjhXQAaKuNRJ8pFQ1H5bD8592aofZfzgv1kHr+qBH3u3DgthOHmmptGT+VkuNwNOCSzkZ1tW
yTT4pezKNApOtgBhNnu3x0lPotMIi8s3OeuHk6oSA4mIxjGm9hoI3l7QLthqA3v5GQPuPqKXu0sz
kvNi0oMAOUb5rlLuwskjMkWGRc+iP89L4o/iSeedknyBgQZbQRs3wCTjvdzpX2wnANM6LH38OmGM
oaoIvUe4H5l5jlIFQ46Dd7u2Ihr1ldii/J79GQcETYa49ODaJJ5t4vESrephNBB7pfLUmAGYFRXP
kZMxOzY4A4Fuw83am239qATTa1YJ2UcqoB31AKb5KAootiOQA4xq978+M9T3C3i+Q5MLrmYiqmMN
/2MLrFTmzuaukbMvgwIXWNlHqLYxzsBwVzAiMLQGFb9Wf+iHouLCMLdXvOccL9IKpkRZFj7nk6Ns
3H1jJuij4dYeIjOyPBkY5E3uiEdFxyRrhApZ9fjLoqs+q6OrKqut34hTzHezW5tGEOZr3OwmLVL9
pxGgUmTw3VOr2FaToj+QvjlrX2PHyO8Tjdgqq4jTSxVLN335yrIzPa8HVWEbTZy44pujPdzU3dd0
KnAhtcZlmhTyk/CEBrTqG2FkB2dUd9aSlwTmB+sbfgWrjOVdpnVEJc0gm0G6rg6iUFVeiFGTH+gz
s53AavxZ9DeRzWVEychEmqHL3yc5iS50/lBGZN1XnCCj2w6Vsq9EpF7lLfE7mvyNLaHVNgvqkbt7
bsXxA6RTryzFfZun504aymOkxtMTwd97XC/WYz6mL5Ih3cRtODysnrwh+ErWZfubXouiGD9v/WwZ
04Fl6UAt0Tm/m7XYoR5KRCFulWYP99rSlnLWimFxMxdulsobV+juILmy7k6SK3JvllyNINKOTMSl
LDYOqZ9D6kfRsJ9tL019mEl56uPlpVQkmo1Pt5HA7qjF0uNrlm/PaK99MzlYlh+y2rP8IDlIlk9F
th+nh8T2uaFPu8xmVeEXtl8R5yzTpfV72Wd9yDuMsloIq77T+niFpNa3HK/PfMfxpLVU1YsCbxiW
wvfUrzVEHuXMrmq6qKWptnOBWInQ7RjkAn7bD7UgL3SSHUio3WMUpvl5bqtdOXj1WkXpUfCya76W
6bbr0YSWOrtV2k+bKDaIlrX19ovwLSLjfvOWN97dDVBmQqwwuSXQ+Vb0n6hYpRYKKRQO0Mn6ossX
DcyhvJRVXxDHOPUlkBdZDMiwULmgjEnXqoZN27o5sLKG3PNL1VxqRDDZEVFbdOmay9BcBHqY6DI1
izBGgokeXSL93PfnBLEnnt/+LHicLZUBkmQxQgSUOMEcE9X3kiugPSekgFQyLFJASuTHb2pAlikm
841VEDgyn8sOCAEVUtIXQWCbL9XnPoJAKVjUgN0IwcurLEJvvcLiwuvLsZ/Vvj355uTPxlJjdJgq
RpIHdTrIazn10TIOFsf6aNTHysYdixL0mKLGWyvpTxSDiwx9wVnqTkN47sKzWS3VhGeIgNV8Ltay
7TO8IXNZZiw15RfVPg/ocvJLl1+a/FIjyskv5Xgp8ks67mOSYMZLPF6ynHSJS4SWj2DJ4WIPFym7
OKyOgQXzZoj1c8ty5Fxm44OtnZUIx8a56c+hvhw7Uuh5nC2lWHzbZ806jeJk8JsWJ9xZiEaHP5WQ
yCAp9JCIIZFBEl6MHjIMDighv4khR7ZfZKf9KYac/1RC/lMM+ZcSsh09LfsuhkQJmcOjWpWQKZ3V
+i8l5DcxJEpIhSi86rsY0vxPYshmPuJZRglJSSSSaIseEiUk6qhk1UMijarDH8SQM6op+2ysFc8g
3i6KfaZ6fu3Ckz+3/Nb5lUNYylfzuBrh5vz1e2ylFP2wmOEtZtFZdOgzInj9GTwH5jzvYMJV2zqP
UqKELPW+yJ1oE02VdSLCJblCfV3v2zSquPZMJCyqmJb7JeQd+JV+jRRcIyCyIshIo5dHftoE62nK
rgsHIQGkk9ClQ2pwxpWZ2xqmcy0i8rC6Mmywu3BFDh3yrXE96ydLmhBUkHF5cei4V2mAEG4OB1eW
gALJQ1nuzFyKnmbLgUiIF/Q36zomau9uFKQKLPwyQsEx8NjLx//RbEWg2NRJ1xJ0Muy+lWAuY+6K
cD+zRXkO2T80+2DaS82+xUov0DQvZaWusxZN5BGWuWAf4Aa6y6jQklzaVlQAE4BowIJejRcXXtF7
sMUooXgNEwDFU9dKHG/qvQwroeIVjmdzs1mrcTyj90I2044HyipVvVz12Osu+vm9XeB38QAcUGHp
RZHHmi6JPOzXWeTVpjtz7YeIMLtxtxRafmWtOnTZAYTyPsNyzDxA3pd4e9cKmA/b0BCXyoknbJdi
z0CRuW1IdMHYOS1HQNsUsa5U6exhU8OeGhK3o2hakj5buVXiPoAMIH1OY5OkuorjihRolzemXp96
U+MNa3UNHRKvabxRLNULr12PeDcUw0sabza8XHiT4aVieRD/WaHA3EFwm6fVSym1JxJvrj1wHhSg
4sF2qc4mbM0Vijsyje/dsnS13tWipeBn1daeSpR9RFX7oN9L5VLJBxJiOwch3FINWcTdjkBtiA1t
vVOGHWN3ajaXgjhOBc0+AfxH7K/YE5lGDcF+WqtrIEi6oDemxnV0lzQQSXcjYym8NGHI9NaLCi8O
vYSTZa2694rCA5zQr9UUHv7DkbW54onecxRvKjxJ8WZOA9XTe4/cUHstoTI03ViFRzlrSWR087/g
DFmrMJHfuZVJEp6L7PwqCd2RFULuJp1LX6mCdmnuY3Ofcpb0S8VrYQSy7B1HiXE8EjC2w4Lo4aWm
YafLS2XEi5u7BuLkWuR7xc0+1vbSuCdpInP2feJSbcLweql6dCWVzEvXUV3VcS3VlR134iRx3IHz
hFOi8XrODc4WMta4PHhA8kkf4kpZNp5ueI34XpXwKFBLo+FlnD6cOGKpaC2JbVXtOZOnkileezLT
wMQTtTdwjiRYzL3eJoDD5UprY6yzXbPHaOYWJSRGUk+WkiMXPiYl9XvkFmG1d9h3c5okSxGzgvyb
ktqlaBX85or9TkKIoB0jnG5xkdLYQvykrEhEPkmNwMUHEvZoARk5V1FIzro8EZZg7syuTs/ryzHj
8W+PkJJO7Qa/y92slv3WblnRG2P4VLd1cBlU8iMzUmWf9cWE3pkxowRD0reRZCEusYvmMPGnFpoF
YTQTd0mjn+YpjK7WVCsj6kO6G7sCFtOxDSOay21nbwxTerFTtb/pnaS417KF5j7/brT+HiBjK9YC
z2awx2SHVeKPF2ynCcIskSxyvNUoBiCvcIvVgtEzDfMxXp6tL6mwLqFMUal+jKLTMBxL/WjnSxFf
G6uHYYkGPljdwcyWshy/6P1Q9RnEpDD6jKUskoejg8UEvzpU5sHVWInFpM0vZc9Hcz7O9pH285id
qD47Df1J1pZywnNdn63wXNZL9c45r8+ts1RWXOLpkhSXFpJy5YbTJRgvkrlUml3Fa4W0tYarIL2y
0yYi3NySYI9NKkhYmjs7WHdSdQrCUxgtlenHfjiOw9HKj07OluvQ40mGTxrvtOxgdwf2h6ZDXMZS
JeyTein6OLaxlMmPFx2kaanSPCjxMTcPOROKtabsROj2wA9oH8f+pLC46Wm9LVXhHa5p7Z71+SzX
xwRYzzkvAPmcqWi6UHFxkZac2t/sEv6DwMKGYwY5iTs2E6t3WGxFFGNQZaTP0+NChThIKYuUXL+O
glHaDWWl3U+tVGJuha7AEujJRDc92/F8E4DkvCuJENFCgs0ztWo9OocdCEq4nCOk/f2Es/S6D9Vj
YVjtA/3L7qGVuHRpbXdlzgVXrBhBMVZSv7Tm8oNdZ27S629dEz+VphM+wGZsyB5ZekVBR9skfivz
YfhcoFcUJuSOCYvUAmegtxvWyuc0aw+GzkWtG9X6pgLCt52HRsLHU+ebWJqKXWrozQNvU5N19/hU
Wt0jARKM11R6xLQ+8TlGtQmcTeuuZqOotnExG5/soLyKtCfQGc6S6Nkf6yy8Ve3R8iyVPWFfaMaN
yKVx1yjxh7RorAseSqTXDQ7fSkJvYZUnAb0Bc8MoPzWRegT9bZIPmANlEiXGvioyP6oSbqFQaNdC
HpRTH8nTzXpIaoIKKzpde1sPCLRIQQ/2TXGKhJDv21r5wO9nPIohZ+AZG2jpW+WMeuJ+MoUMNaIF
G2va+kbh0oWcrlmktH1+1EZAFmEfN/fN10EA/7XBAN2sB0mEwVHbJmM9b/tAn080yPQPlXliBaw/
l11QHYUx2Qg7w/gjI50PcpVnV100XYPkrLikjvJepSVCCjwUCXlobm1ajrdhQActSGuAJFHQR1vu
kiqZT+pYFld5YJY4OLAyVnppPtO/elMkrXidSnEktCcE02xcHBtXxa9vBv9hh0zrZWG4yuDjVOyD
P14BO2uQzNxoiU0IhXobd+hkghljuQ3A87mQldd5hutVSYmB0UiS7xMWjxkY5D3hFhL+CMeL7SgE
WHZLKTmqTELQBxopp78P3fIUkzRTe5zvnhbE91mpWB+VFFNwKZFi3Y29c8s45G2s7EtoPDrZUyCe
rOwpCT9Ea9XdB80EWL1UOxKd7eXlc1o+y8mLSF405XmYXrq1mumFu1nGRXJsyytrKJv71nBufv17
A3L+bq3PMh/JJ55ngIhQt3/8xY01cbmGwHY5yNJ1Y0aDK+TZ9AZDGV9s2K1kYsNXTgcFxuiUAWiw
6IEqw7FPbprKhsfTECGu6OUekjJUsk6BFySAuEdx9Fmz2/CmSkJ1GyIyu257ixTHAsZzI8NQNAzr
bKra9GKMmgl1R91UNb+PyEIrTnhkdxda0kcHdAwrDnauiZp3hKsabwEu2e1swjaVCE9KlfZKNztu
U1rFurJsNN8IcuWuyYP7uUu0D70q/Fwq5FfF/mzLFphiexZkXHPoylqc88y0yFZX80OikNcl0vgR
PXH06IS3XZxn7LDI8VbTZGtOTXHt9IihCwJWt4PZg6kwzPEix1N+Zsq+1dX8jWjP6aHN49ozUm6N
zItKX7el8EbhfbiBsoguTMeiDV72pPXV/Frq5cehgzhJW79jlRfRaevb1msWb/EuGqptL6FX3SZZ
QbwbPPi+Eh/NeCwxL9BIm1B1I6Rd1yDrwVTUZJOOaCR/d6r8fKaAccA8hteGuQTpk0t78R+7Qr54
X41O0291c6p9EUhP+jB+jWYgmITa9xcUESURe17qmOO26hFm/PobeE8/YCTCWo9vgZOVe91P29KQ
nMlWAfOw1eIAb0JoHDurxjjYtQEgDiwHhUEzP6lYltZcuWxr3MU9e2SISPVuVMPdQJg2GhN7b/cv
eYfPMUNtorPMHsNXuJg5XExR3fVz7v/6O3/XvuOb5pJksTxDcWX9rHKLUGQOCs7/LYtUpGomEKE4
Dza9LRtssbUvqBXEReoxVq//3/95nf43fCtvvrUv2n//H89fy0o0cRh1Pz3990OJGTH/v+Xf/PU5
P/6Lf1/i16Zsy6/dLz/LeyuvPuVv7c+f9MNX5v/+/bvbfeo+/fBkX3RxJ277NwiRb22fdet3wc+x
fOb/7wf/6239Kg+ievvXH68gsLvlq4UAY//4/qElsk1RWAD/zz+//vcPLj/Av/44vL5ln4ov7/7F
26e2+9cfkqL9N38r7iSLI8FkPMEEZnxbP6Tq/418jvuLQWeEJtFyihZl00X/+sM0/xvbLB+yeJuQ
m7KcnW3Zrx/iC+JSkxcbNZIxCI9//Pm9/fA3/Ptv+l/Em9+UILvaf/2xLub/7lQZOskn5Gxy0eZW
xyRI++l9mMAncmKjhV5ZVfZtpNsXR+jp2abxNkRJsXeM/q6q0i+ZmVqnQHTFVTOr2NlYO4wojM+M
texFM2WdDZkL0ZTW97VNaGGSE504y9nvGOuK/sOFg29YUXAVEGaxsPNU8vR+vHA4ZmqaTOzSfcqo
7mhUg7MVZnyKdPlJqRtcvuo2HfB+WU7Qs5k2MPY75lUaihK5l4GFV5F+Mwv56VKyfEsqaatwt7n1
aaigfiIewEV20nFoo700wK+LZpaain2oifw1wCaBdhxeJPB7WkR0ch4Oj1jVlCtF2E99a7NPJnFV
eFAC+xfH7E8V29D9MFYzXabs1OamjpdGwgfVaJ/+cZ5+Pxd++Nsvw70f/vbs87iC6CpJsabqrLa6
f1yDnRx++ly1mIcm1ZtNbki9SJoNiU31i44pbjSzB13CsWYuMU+hPma3is7ETCkLxCyoy0GnJpsh
6x/QWuYPvfp1MJ2zCSOtGKX5NDbts4jpO//62yZ798dhH79wpIbEh1m8O2yItz/fPJK+dlhcquau
4/QF4UAn/O9DWOh0rAfz8PdLYmmYo3HXWSIEYD/X59Drgl1kZvH270+UplY/26aBJUWrSQN2uumU
J9p0qpBSfHu0vrY+7Sr6M+CtrM36KesH+mw3kn1wXZPnflORd3attEcpiJMbZzmsL2sZ7CIwiJ+n
QX7pAnm+bYdQvkWxVGAzzAmVByqeaUPHDlmPtlrTtCcjNx0352S/ddKi3TpzGX8ssF87S0sKSOWz
mGmf0UVWrvQ4j48ka7ae7QzPSoxZOrU7BtCEg22JXCB/KP7rubwEiOuT8rXucoWZmtRftTGetGLG
JtmGVWHsps4hDADxFDTr6twmnCE6TvR9aLPtXl8LHULs4to8ClS758CUkbAsj7jYQYib6AaoA9+c
XGCGL2zdOaJHUDdQPSfQS2pLalk+ssPs1E0OQeKYLge1JAtr34Rgrr+9OuBTcBndf6jboUAOnZR7
BbNXuUmmJD6tBwOJ1r4JpHAzw1Q86amu/OMwGBL7efFNQZqCjN1KUv5Bi5nPS3LSfJTVhzhSpOeu
mEdfQzPkri8rZUJ691B/EDBb/UR7IwlR3vVzVzzNJErRdsQfOC05jVIdZFg86YnNy1NHxdKhtENz
aAxTucGDds5CHCENEcpeCs/zPuT6fqna5G7Im+5+fSnPkaSzHWLAtHwGtAXyHCDZKi1WjQQRzV2g
FtPdmNggYOzaPnx7jcj063DUaRjyGdFySNhZ0IUMxG79B00Wg5BJ5vBQsCRt9IwR0aIzm+pZv+TT
+O1ZxzT7qIngQ2PLABPScC5PWYBgrUL+sWuiHjIm/2Oj77sbmZT4iySjsZh14yrQJag/fR/t16eh
3HHNXT4gSXzxqKl3klPT2UxChvGTqE9ghqpqsz4MRwmaM56HJJPafKPEKtM2dexQIk0xNtewnNA+
AON0lkMQkEdHWDnbc5IzNgTqEMW7iIEao46OWfyxKxPzJA9x0WwaJbxW+xA6h4Acga7DwOdXNxre
B1S3IFDOMOVzVE9deppHZ1NItr6Lw964yw3nHJphe6vYzVZhM3pMHAlpUkwvRJDofKzQy5LoXSAV
UJ5GJbaIu9NJSmgG+WDn5SuyiqX1yZBjDJPw0SgiqLuR3DEU6OwT2/8ENl9uIKqJTQkFKCFXJ0Fw
RLlZHypCQ0g2Rbkb2q16IeDvTpfI7J2q8iov+3rH/D/1aiUiVswa5h0oKWmjj5Y4DDDOR0N5lIyW
rkkrXgTkyMHMwm1mS+05MGoD7J88bGSVtwB5CslVwx1/GzlaQKSMHG+6JQYK98E18zHrTGoGzXsi
uHFBSD4Ys3LLnt24p1ehXtd0ajMkXKi6hgnJDHbXCWPhBQ0Jihs8Jnmo3VWjrdwRz+mVLXAHwFPx
YSrhC0SVjvjQuUt4rz2lVlpwDRiuQimEwsoVdddOx3S+aVXsAKNC4MmYkvKVOGjSLIc8EIf0GsWE
9h+mO7VtCayqun2UqH4UV/FuKvEZCHU42xIbsXgkBIrE38kDCvSqxTr5r5kMhwCIikQmN66+68aq
l5lCxK8tgO2YC/qsZRDs6HNoh2DIo71MUNFejsv04MzTq5PXyg3xGi9OabY+3GoE5WY3HCKiZ/xv
crphssaT0RfI0JJYoPpFoPj/iDqPJbmVJYl+UZpBJNQWpWVXC7IvuYFRQiOBhMbXz0FxxmbxevXs
kqxGJSI93I8r4VavXsrNGEvih7H+4Puw4VEtSHdzEJpBH31Gidy2eL8/NCdSU7TkJhPjBWvZ/BXU
+ydW73QHwxR0T7I+HvnisrY191Prtrd6dcL6ecvznHms1aT1s5kDqjqIABD7w0IYZMNPKQDkIIk/
+GqkH88fFeJs1JWbIJqvYu9FdXp7AoS5E0ERXkasUa0lP5t5Wj4y3z37U07uux3fC/JeRdxnu2Sa
HZrF+uaCcXB6lGlqHQWNWWLRB7OS86s7HoRfmtdoBRhL0R8T3u9jWBsdv+9kgJreF3mY9ywrG/Me
WU5CVHzybyXsmB0rygna5uAc1UpUNPFxCC/5yTZz2sF0VzdVsbTO9Pgr0h7WVXw+ZhV9064tsZ9Q
jzmkh7otl4caZ/1K7oYY0BCdkTC90BsX5WyWeU7ZJRplKIvxNmYTGTId0orqXKyYVV3hqHHTr0am
dv0x11Q42nXKmkfOL7PyXE7K6Q5GXJwaj0rhzJYsKwIDuKVXzEewZH1YyCT5mNM8jGK2VFPvvULB
SWbi4VQwR12S8cimIXwwFh38m4Y5AHC+ABk3aj1fC9X9KhzrGyUdiGVuJfGoi2UXERY6YmOuN5YN
O8rNtrWsnZPKqXgVuk3efKf/OVn1wiRjzxcWOZiar8yt+qL8d6Mu3FvWej/GNlUAlBqswRYGpBHT
IFvyXm6NsoBq4fWPrse+Lu08Y4XHn2Lbk38wUyqLm+VrNLG1mDocF8u48gaG0XyLGCb6Lv+dJ2Z6
G3xnm8qZyFLOxHzxTDROFy9kb3aAgzpoXTlhX8pP8F4u/t+UiN8jmuB4E29J5/8SAFj4YqF2FVnP
wm8/F4zmoUe11FaYWBvyEXvyMiVqD2A3PkPqZayt5rBsUpgLyeBty4ZQstF0v4IUom2iP2Wy3Jts
DLZEc1jmGiY79V9IxNkmiSe5TWQXX5Cbr0ll8c2qtQfAIK52BhkvWmajbUkn/abzlbx2fCGqMuII
4jFDaaqpEIXs3Enn6+wX4iKa6ksjWy+sojnsGwrXYhjWlRnDnUyLZhc5brhQkPlazII8cstR4dcF
1J+W5W5LkROkLvYgrP69qfjI7RlnSmKtddMxCTzfxv0+RX9xp5eHf2mGxPysXGK8zty/pTVzRS3N
O5cTROKpkGHsxxH7UTcOC2+gOUQ15Pd7jPcbUTnwLzyCdHZAkUdjNu0uan6OubkRQ/19jlvnYmcK
2XuWAPCpEggjCwCUn3nVRxAF55kevTAhFbqxvOVvLIb8onFHX2rlzWGK+XbLjAmsmwHJsT2XUDBd
pGZb40pfv7OJvzcn1Z+6AUpAVwfV1ly/BEOM6ZDHG9Z4faFmkVf43Px61qLHbhqte+KCgSFsDPqL
q3WIhD9XjUyuJVWMm3pIgNAsZ52XAfNjzfOnMNZ0WNTX/vWAQ3GbT5F/1YKWuMnNj8+xoltni1Tu
/aKABRM1PcLZGKWr7+6VKdy/T1yrERuFT0PSzouq/MeUJD99jC+B81KPLJgJsjYh6a7qXCc95Ikm
pqzOcIbrYM7t0U77j1k3My/Y6Eq1nD4+m1ta16Y4Q5T9v7YR08Ue1CjOymcI2POjKVS6MHc+eh6m
+f/7YWZUWlRTJug0Nk5OTLzIMEm6JR1YZItEIvQW1w7dgS9QHtjLEXtauakpiGAcHn+084i1NXE+
iP2lR9to1Wny5sckKvGqW1gQ3vhWzWprVGAkD+O4hA012x+RGjL8Ksl3X00T7l3aS6fSwgEhI5zs
nm0/Rk9+TyP/SC2Df6jX83fsyT3auGBT/HPzLZaLvuLSdGpuc4ZPriqF6LoB6Ma7234RzIxy9uIP
nTvbBp/yVynSX1RDOAc/rqqtN5MRGGT7Xx2IZpfNRsQ010MJqPmncDnFNBwqYYywt832XRFTnTIz
eVWyv/gWD37aoZL2Qn+rdZey5oYQBVfWTERJWUf2+Xwdlf1g36aGNGg3NattynkBDhjcxmYcNkub
uQfd8lJJy2w7lcuXeKrcRy8/6WHqvvzvd4wi89eolRk4Gux+zUCJe9EG5a5dqtusl3ZXVNV56Tzr
XJbfLJoPsdrKH3bMyjgFbh1nubx7hL25dgAVfRa8CS/+TlI7PRhB3lwS3hT86u1uOyZjJcJ54pHp
7H4kk5zrLc2T8d4wSvXWmPV/sxX7FyOiOa2emD4lu6i8yXZRQQY2aUf1QljDG/+4IDW/O1lwzqz4
uiBXf4tg9++7ll74phPy7laEP7i209DW8btY6rL9bN3ulxKB+gV4YbrEmeyvbZT3V+WsdJCJ0SXI
gUSEvDPUjYqnpqHtLpg2kR6K03NG8LrmE5e8PLBI9K9RlJyVOw2n3IjeqS4i7Ow7A2pF3VZhIKDr
pOtFUExucoFI8deHr3+G9T6EIyV6F88HXBfbTnP0lpbOY8s7VFhxbBw8buKLr1QD1BD3OXCbOrr6
fCAPZ6j8MFGDoMDDjTf+PFT8StxD57n+SarunTtvin5TfPhUJDWeLjmQcx8QvD3sLLUUV1pBLwxj
mmrh1L+lXscOcIH0Uxljt1Vtk2ziBqV/cTiTWZaiRFQQQjONgDT7vfNVOOxfF899xLqC2OVQ3DtE
PXdOv5j3Q1GZ9KUMSEN2bF3mpP5B0L/6iB19p1K93UwqncBXQrKXhTgsubQfZOycrdVgDKE1aj8M
rj5VXaEuvVUGG9VAI3JLip8GzymOKQsS3Zhv7ImYqQsawhobxzuv9tdReNGurEZ1UhD0rklfbtMW
J4kRjMtWkUDdUWXcYK3W+dX+/u/Rj63SfZQdTKXKTvJt3urkRdupeW5i0z5NPWYAM//SloCEelX8
7bWkJmf9LtJ2GPAedugf0+05yNK35wmo8i4FK0OzimvhI5Pm0ux1p8tdnPhf2WWY4SK89tJB3LUF
xL4ljQxyyut5SJ5lV8z+d2UN52fiJGoN+2aL5DyQ+7oH1diFdtufa4ugU0t/7YvgsWhih+VsAkWh
qw2qhn6DEPaBp9Eh4PZ/NU1Qb1bcFKGmKH7TgIHHh4ylyhaqPxOgCTWxo1AQnjnN4PP29ogKZLRN
vmvWeVD0MIyH3L88f5h4gPd5pOrw2ZGURX62NZuUPL2MJWYz10elyzuckK4BlCPPYaUg5Gg+3EhW
ZysvPooKkG8o3GXcsJHT2+fCzcgwltoGzDvDf0+LuD26sZm/j9GqJJS47PQajlW5obYy53guF/JZ
kz3yPK7Aw3zgD4+t9FJ5lbjFJKzwtMxwzV0xY2VzKN4Km7n6OjTvwgQE1sXcBBbJsiRVtHe3AdDM
eYyhOuriRO3GrbDi+JXVtHiYul32ZWP9WMzulyUc4yfRhEPlUDZY5varmrwICIHIdnT/1O9NM57q
LnbpvFLl0ber5KMjMJgD1L08B4IIqiNvAU6VggrfsSpuzrpwnDWes5gQ2IFLSEBQsXt5vqwksti5
CeaHNdC7Ftm/gdf4XPSn+ptN2jGdbX01CsTlbOguupuLq6pd/Gvtj1EVHv9tD8KWM0THRMkBy3Ew
7iIh5b6O+rexKEsAMga7NT+fL9BbPnQL+F5AEOBkxtZDl4R/fjy/LdR0ESmNJnUy8uHY1lYcGknq
0TpJmdrzqKRQ5E+rHEIUJReWXH4o8NIfzho6C5rTLJgk/30za31pYoGb+yM3ndCtypXJQZTFYMF5
KOREC1pCtF1wEjNOpzidlf061famZ8PfKeonOic5W7GFaparDS9hl/8yWINA1BwwHvODrDhEysGl
87xjEJ+rHz1SF+9/6jDjWsj3QtTjWXPUkB56GOlVNFZ2c4WdEUscsM4lGNL6jh5eO0eCDgZlXOYv
XUPf0bAlvzNvKAueL1laBBuiMj3nKH3DnRLcTAhWxgHgND/KU8oFLD5MyNPRxo9S87+c1Ek2scwC
cHQfDF3QThL3lJ3iKaQi56bqBr/o7IFc7ZILzRt7wrX6RuKzvBgWQaHRnzZZrKwHjKbnu7/LWyBo
5hhaGOiqJoj21E78YVDmIkntwYiWsrSMzcKgS3dxCbkbotWM6gxL7JqNO3dT7rM5+SksU7R/kX0j
F7OZAI+zQNp2LvzmztOrMYi1Xuy14jIGWbL1x3ICTI/r1UBvxlPmkdFKReS+jjUEuCqGUEHaBHBF
/ivXffBwZ9r4FGXGjZktey/jW2TUIlQEuYFPEyRdSnFBW/8e4fE6lwaNBFJE09EyjV+lXX9TKdpX
oHV3zjI79FUtGQEjbIt4dz48AF+WQ6ImSzLjkDXt2a9H55JjBQrdpSSONRgcCulwHYEGfCjebikU
A9wlFr7ltQSIMiv/RkIYO2DJFUAlexS8gdW/726i1Fm2xVBNzLbcuU+501/J11hhhbv5wI11fnn+
cNgNvtjBJ5+XEQa9iraOmcxXa70gP2/J/RKhvfb+kPEBDXzpBh40ur+BI+XxTsSucbFFaZ1ckKtN
O1JF7Mfgj5KcfkkL3aGhs0UmuQWoagn8sLXdct+Iud4SsgRMl1gzvgSf7s6MZjerWKxz1At1jozo
ka1v+b6ESQVFiiFlAQEwDPa91AM9Jyy5jzN7q7o2oDgr7Z9ik/kg9eLm8G+4890vngWXUPY0QvgW
ngfDa/fpCNZToHwmhdm8BfmwVbpK3wDxf23pDw+f59acgCXBY3NseNp5qj0gx0nx1cxkekCVi689
c367dsA7W+JghBHtz/8fmoyUZEBtOb86xgiG2Hn8BDX1bg/3ouopj5QpztHI8zaxafan2O6Jxjlu
RV4vQqiTQXVulEbJxLW5ijt2POJsiYdHnvUeHqRflWM+uFfLh+cRCkrYOW2mzuKLwXOpgckkZfbb
L7pPUUd0iEwt2ZCG/FzpkfzupIFzhcuL3Y4ZEhAfhOvhqZ1mss70ALnXUjotUISZ1LiHXiJbUviu
/rvMKGNiaSpEhKOgbrLPvvQMpChfMQJpY6GiJ+m7XbaQhAKcbS1YiTOy6o5Vgzp3hhdtjAo+1li3
xQUm/l1GGpi86thTpEN0cO0ZtoSN3ToeS7y6Yh43MyuYczI1xcEjCM+bfoPeLm6LJI6yWLqD5bA1
zdF/NTptHA0ZdyegTofe6N5tr+b2Ef+tovZNcIvZ818xp02XlAkqCRlX210Os8zIQexJn2Ve5r8v
8BN2RoEIkpIvu3nFuetrYLJJ9JO/p390XX31DX/YL35u3lMD3wIb1pds0sZXvTjOxRnRGIOq204j
PnPpZhl25nwMCzv+URaRQzrE+L5ElQ81bTkl1ccCHuoaEOihL5SEj8BrEGSShla8XdyhjddycdR9
ESWD5RQdLU/7bJRm3sRmwkOU5tG+qB7PWQPEA6R4N1oeHmi6dCQ8mRfKgKLhZ280soyJBIgsZPXn
LY59ev2U8EOBMSrIuxkCZfpj7rHpV6746i22e6phnnCMUxCTV7B3Ba5tAsjLwS38nzotH7VIV0iB
cap6rl19RJ3sQJcVw7WrgChWLfr/ArvQd9vLaKthq7kibo2cCKlZ5wB32G2nY75C0okXpLIG8dX1
4jBshF6G8wx/0qiR1gqr39kFDU/2MlHpJOAeu4oWHB8jJcyKMrnTpPhik42LgQS/mqBTKO/LQmXA
p2p9bzvaziFpfB4za+F12VTpwR4b2ExBBG5udsoNle8Ywj3g/2t/QUhttjz2vhpDhvKTO+scfG33
FY/R8tZ40zaeC//azj96q/+YqO0NKz33pyk3cGDjADwmdKpPmg6K1G63rH/S/6gMyaF6u8WBbY26
YHfud2OO+mWK2Q/rKOf2Bx1kzJ3D4nnURa6eZ4Yr5/BHK7oaW3Bl24Fjd58MSJqjTZH2sI6EaQ0+
sy77bhPj59yM3NAvsdRvUs7+yaT3i485/+G6frtTA1hLtEMVCvydNxcZZqtLErdzFrzlLiqbBFtB
TN9KUQW7ZjNCnLhOdD9sk1XVh6FHqN6fwZOLDgDqMmUvQY4aXjkEBqalig4ZG9xsyPxXPzMv4JYm
sjtfnCVJgVIkWOrWBVhqVuNO+0Wpw6Fr710DhSamVoGa8jHjiV0Q3WBUhPlCgmRoDO6S9HY9JvVv
opzU3VwoQphrU18IWJ8Mw1o2uTbNV/xWJ9HMW6T9gu7l1LmWvWbxm15bbr0LrdqcaNjZ6JD/FGls
bOt4wA/roZ6Sc3QKXH2DFRzpGfuGdTkJ8yp67RiL3yWVehQO+R/W9FWJusYfTdi/nYbfdIvpo45a
te2Dvt2iBU3noP7SiyHeaR6IveuO6SHH3/GStfIdm+Mfwy6c8xL1p0TFNt+02NtPNZATGZtMOiMx
jrwKpr2nmIOKukdEZwgNm6QaT6nbmiTgnd91PObXuBtC2yuzc5Y0f4zJ/jOo5NWq0wIOuP/WcUmk
Qatbriq2tmbvjHcMswS9yK8MiphgIFgW9rV8lMvBMId7UBdfGyQsbirpeDYmSqX5QMfzZOTGSdxl
1/4Gx2Weh6Gbw0SM8VvlgsN0mnyvXYLmTpV2x9SPDh5a7lN1MHt2cNIVnNLOSNWxNk4aLH07SOJD
YzWFXjwVB7wcmF20jvdC02glXBfMewMsUdse0r9xtFiCAcDygeJGZfFdT/BSbMcCAdsBagJPX+8a
otavuretMMZnECKHdW99xtUz61aCnTnRtckkJMow9hzjh2g02qnSrzVqcNgi3e+sriiPJXv0s1kY
tLsaQNgH2iPCEu/ZQyxeFLrOMhzrikx20CTmRuvS2tBaBqtZYhVUXhVd8Ha/QndBJp+TaOWajZtK
TnA56iK/dRa/rxXgmXWIsW5jDatOtbVj8Ju4j/WRdSayhYHCN9CfxSbxLMbZCwVvdSGDmO1fz5XL
IlvFHrThkkLZY4rTXfbeC36iIkySWF6cDoSy63g4DWqacWXNX7Wovg1VRlovxaNhlLzuOYWuxjin
L5ZVvXh2bb2NefC3duBxNnPKbjgvYs50Vm2gR0AEBAGtKkopVJDIDuPYG27K7f6bWmjqUovPYFrp
wR7HYGZyAooIJr2qp3um022cldEJ3/GfTqbswstulYBbeXrOIgTdOcqfN49schHiW+OcfYGn8ILo
Zn5z9Sg2vRVNfDJ49atsvPLpezu89uMBj2yzav+fTkGYuVpqFS4DSdOlpP/DcTSDiDZLWMLVuZxJ
ec/lYBzEOL7zhzTbrgcu7bUr84OVauiK1Qvd5nvb49pfJkz2sS7C5w1Qx5m98fM6oRcDQhiHZk5g
FOxuE4Pmy/VJGWmEcIK/NpoE4bwspkrUhzGo41HzCninYrj+lrgkgRY0ra2fQTcvOpfLbd63b2l0
49XlkTKt39OUxEho1dmbjRfsnPqNOC5jC2K2yJLXnFWubM3ltYqM/fPOpLNZUQVB3Gqi6ikcx8G5
p7PxtSpV9WUp8QfPCLbs2Afce8Or9kr7qJ0l2+TcMB/PqaWYnD3heveSWzMwYSs3jqlB9cMiW5wW
dn5DtGtfcVYE4Wh5p9KxI5r/yAbmMHzkZ6/1eM87yoqepJ6E5u66g+9tDVZyTxRHJZCh9ekMXJIs
Xn2lTQXErBRv0iJp0g/068YpLQ0t9lB8FsFmMulBjLm0Hew+JqMSJ9dRTcFLYhbUNjIPH9ieSipA
vw0x5W+Z7n9aWZxtF6trz6Xlqm95uhVVT0E27nhI7a6DcT4v0mWbCAAkQVZEXJG8/5zVur1xasoq
h5gpBj7guqpR3SMAXQNss1v/HGA69rkFNRgO0SLwamX9TUoxh9jJIYEsVfFiR8rincM6fe5J2wRT
lh0LTyNlRBwzSOTaS98rCzZiPQEYs5gvodZYUWj0qnwp0rkKQe14bER96M+qdo6a6MFLDOM9jGo6
y1bXMcLkVahP1x7KU5TFDzkPy9HI95E/jyeRJd+fELu243Vhm78tYhv7eC2MNzk7b1hhz0M0cLdY
G6xHtP0wSHqFYuE7X4NmMDesDfYLW1rg+0n+ZRBcNpu4nw58MHRqrZacnl/TTg6VAd3DQGDI23yz
dPhhOrebXqgR27FKSDgVK3wj7nKbHMXzFBHh4y3vhlMdJdRuZNll0ajm3HZLI7e2ta4BmNfzVTdW
fzdWZFkbSYoUE6TiJTsuUmRvovNb0Bom3W+1kV2T1iHOlY5/ByMf33ob5EtSVKe8txrO+OCXj8Pq
PaaofBuT7JO0qNpVHnyIhZVD7HhQuGSfQ4aYx1+HpyDXRHG6RYJfkegYqYSr+l0zpNRkr+ulFmzt
JR4NVEdT0AEAnpxI8XySAypO3gi4erolb4EGGHqLEfEeI6Yre7AVIm7UiR0t3KsKjDFZlYq/T16H
wbrX7wbCGx+QNnwgef3vOZrN9yrwuBflwxuLvuBFSJe1ZgaAcyxdccnteLp65XB3J7yDJlpUGClK
PP3Cwp0yBZ6zKxavDU22VPeJXry1Be9V8duOtBYvHu8/Jmo7odLI1d8qkyc/LYxT3U8Cjt78aCL2
lNUIpjtbhz4Olzwce/BqORui+1y03T+b2Pja08l1tl1I8Y2nzJAuNvQlk0s9/UTWAQIVMXlb1GER
8IAIc015GpJGd4Snve4LLN+6cO/PlU7bVWLfpyxxO9mdS3DXLzhTsE314GdTy/+dePhZWi7bpVfy
Yq3c8vBPC8ew93daxV6gZNA8LXaN2ahuz4dr+edcmtalhmVfG61AbCSsouX6Fm5Uur6xRP2tWWjL
cK1S3e1x+DJNpKHlMrvnFh2xCnNWBZPd3QZyAKyyEQ1PnaZobJbsHp9IsXjIy3tAFhjRFCvnZDn+
2feg2HiA+TaD6PXVk7K4KLCcz7YqvwSs2jgOYgWuLBaG4qaihjT1mNYsXsfhPW9bzDBMKVUWsDoy
kWctEq1P2dKhPdTRdnksTK23T/lDjPBAeUaoLrAK5z4HWNzctSI64A15L5xxO3c4DhtWite0lghP
AgJjpHzuAlxkW2H4G8KQ6dYqRvfGLeTUZalxaaX50y6oFZgKboqRqk4lEKhzMrZw9nt5DkSe7ZNo
KY4TXSpjI9owlu10khWps3rBozgZZoKGkrif2ovfF6cv9waSyqFIDWZVqMwqcL6MlbA3dBw2+6Cz
fscIG4CDqh5yEstPbccFXmjD2I/g/jaebZQgIe35XrqwyPo07gi1Ng+/neQJIaM9dhymm6Ifg3Nb
roDxbLk1jvqoEVKKuJEXBJl1nV5ys+k3mcij13oxhyuC+KXgMLmMA8RzoJveJiK3cGshJoV9mb9G
tn+p8Eruywzubma/mpP/Oa5kzMRM4jOsQ591v8sh4idBqDNL72U2lehhdsyvHctl2VVvVmVUG341
gsmiLx6sLrpDUEzyIHn6L1gV1m55eZJey9zSkgsfVaN2Th4YGxk0HZ9V/F/vclHyKD3eTSUBcbc+
wAY6V6iZN2fCXMKyX51Mb5Zh42JjqT8J5mXMBIm6Z827MUz52+iB7UAo3WNMkztgRYA/OI7Ipcck
0LuLjCjr6oC7HoOGBa/TWWQ21mcx6KkSDhwKFfp1wHajsd7aeWqdOxghozCTf5I5G7JyR0EPpyl/
OIxzDGeV0CSa3avpLvI+2CYEITe/RgvTd9lUlC6s/aGSf0ky8U5o3BuINzeMI6LK00JdpukVF7m6
6ixr6A+CstD9nPA7FNIO7m6uv+LyBvO2Xj/tvjdYWPMF0jg//v2VAkT+Y2NRPYAtwFfJVdE4nsUg
8rmHpi4Lcxotjog06QZxON3WfqwuRobD4TkCOg66Udkn6DOALxVM0qcGa5vRsGWt42JfWdzTsj5t
WYERIqtfOw1B1P3veQVsJf9Wd8jHqxm5eRhoVoleXH9O0fRQdpJQuLUawFlYMsE5713F7BEjf1pZ
gSdvRFSehPGWe5FNw9IuWJXileLlFDNbuxSWS+PRCmiL3nztuUJmbPgooKAxgi77mTdsRcf7qiVq
xoSDnfL6mTt03Zxmidpo/moep42oe1bndWztC5UfebTnq7QdDCdZ/qiRsl+GBEqoYhbcR/1vZooY
CCI/2GvAtxJ8QJsGeudhprySeDB5W0JJFRky3AfOO4PX3mnn4DGqlSTRwC7OsBE9bRKuE6XUE8Ti
oWJj3ji48w6GqHAxryvVjOf5EgNe3M41Hqh5HQdW9DTRq4HvRr3a/fAsEtx8nYJl40YIcWZRYGDj
PfsdWRkb37wpvTp6NMr67bTM6p1vi02D1Br6NILdS0JgIIyHH04xIExA+zljJYwuQavzsGD3dBDp
dcmr6gHa7FMktnVj8vXCyW9+RXh197Glku1s9OgiHP8bx6jxK0EgRJSGGL84Nt7yfNWOuTY4fPxn
6jXMg70gki2xvvB/B6DgVb9AfdI4vf5orOJ72ynikGZ+KLRDV/loBCfHLNOQNUQSFklGregaY7UU
3mYf9HE4vUYLYF6EpmlTCYvAvfDkka2gQZ8638an5mTlqM7CrIJ91th/J1H/jlEadz6WCygbpnsF
2SzDKWoo2vLr7uyk6r2lSxR0tz397iszOeDbQTubO/YOpe/JMDXkuOX+EV+W9Ue6er2oXHwzuWJi
wF8MFK00/izRCfyhuuPPG7dcmbhi+P2875BdT34x0hgCdj+oMl4j0v+c5QwfKlHt/r+i9ZxbHf02
q9i9Sc3hYK0/eluqBft7QqnH4B+7ODIODZnA0F4rRp4/RO5hxDaMl3htx04ULEcRQ2h/GhdTpNFQ
yjE44RzRe3swkD/WczTVJqJSwyKlGHz8zo4B2/75Cfpy3FipxoBdzfgDpXq1fRSyOnlPHEbzlAYj
y5F3xwVo3/XUFaaIDaaIp68u6sUm6OzkInXfhQvp+IM9a7qikEbgK41YJybi8YsHisVg2T5pB23H
V1/Ynk2AWJyjDSkdWFxjfadrN0zh4hwnty6PnuAdEw+N99nPnxjtfgqSyjhyLPka2KxfDd17O3Dh
Mx29OJfnqebvRRB8x2v+S2vj0KhYydDQM5MwldbBwtiFpc+Rr+WIACErUqGlKA+DJb1dOVXzeWnQ
vs0a1Aq7UlbzzYiuxun4yB2GzzWjvZnGChYG+jmk+2U9iILqSiIAuYSqQr4S7ngbTOe1j4t30Mjm
qSNpt+EoBg2DYQ5jSzKHqhvNF4O64TZim7N4zovrlNArzA4EgGrTUGuNIWwA2bJIOz6n36lRUacM
HS8smg+mTPOAlweIS0ohgdPhZegXuvNI7C18Z80l9CwjuvfNiE1H08DtzPKb5PH8gqSbwIABIxwZ
ziWJpvy6OHmxm0iC7vopG3+BUfWuA6c7PRB8vLU3/BnT/vvYOMGWNdfE3S+f4IA12yzrEDl6qo7W
e3cTiOjWzDM03db5UecDMKNIut+WaknQLhtcVk70sOChaKf44VWMlKZLiceYWi9sO+c3Gg+puKbl
oO15D0cyHd+72Pm7CM9+lxiRcBLIv2X+JQqW7qryMaKryH3v2BJlw6ouZb71EtyKwk1ABLGMLdbj
uUjciEzPH78F82gYOx6g4CXKuOQuPpONygF9eYsbHwxt2KcZnXvHWRlS/uh++Iugn4aHAy95V5xJ
0lCqnibe3oJAixV9/snyYMFQQY37NOHYMIPJP1oZFsfVm0wx93FgcrDyBvRr4h9aVyC966kCPueb
m3ya0kMPtRtDCPsM3uHTno2ngVWQMsQ2Xh6TJacXF/vSBkuwd+DuM+3qJjffBEa2hvdqwnXDwrz7
rW9W92bgyZcuEOI1Vf2HXTpWyFwvDklceQcFFZCL9iZ2qvlL4jSwGJwFeEZSI7D60Su5ri/5kptb
21Il9XOF+zaWKCzcmcAETu4lseywbOdojeEbd9enSe1pwSnwUd3pXpFf2BQ6lyplEs26+c7/uPP4
45donFZTnRhOT+P63GlwFkze5QwPL+DG3v27jA5uO17dj0Gq8ppwab8OHcvDeMqWLbEB82oDgQUF
PKjT8+A3ydvCKgiufYIlZ/LVPfUBitnKB6E0zFgOfEA4AZ9hmD8f1HYhO8J29hy70gr7GMndGI1o
X8ZkHRT77su/u5fPkZGnCxR3u4+2WS74nU6mfAlGbAj8GRmX3f/h7kx2HMe2LPsr9QMMXPbklKT6
xiRZbxPCzNydfd/z62tR7vneiwJikDlKFBBByFqXZOTluefsvbZmbKO8f/DrwTpmctJspIkoeCtJ
h5UGYdoL9GS63HfCUQLIXiKwid3kIWuVba0NOgVALIi74C7cQxZZzcnSnE06+8FQpW02Aemuc1wS
aUzDPQ2l0akT9kr/ImAj2TNBPBn0if1CHh21HaMDojNkNgC9KzZHs0ZqXx9WD+gLQhJn7I9Ki6Rb
ngRP+TQPe6lvmq1ksRYMJC8roVCe0ZG3rmJUn4I+ySpWLOmJcbzY2VnHS2hJFks1K1tl7biacr3Y
5WrzpY9TctOaTnXtLheeOYMxKDnn9vVyyAOr8vpwLndZWQETDILH37ff7OEuQE4tzoXfTVKZwZUU
dP0joUa0QVMg4HJHYR1IUJybBkHwoAvJvU9sxByc1Vr4+9yq5ANqchIL2xkuWlCvUD/h0057fT91
SUdgyioM7I22aNJaFGL3beVQJJsoQpIeqKRG3h/lVZID3BAWiWUKQpmxop+Sd+WrTzVPgGFLeOFS
1879Dlp6fbSN6GUSkrWRRrqPqL5at9TppdRV15I2ykHlJDssbbcyaH9OAeoMdeoQFfzrEBiqOCSB
Gq3NqETEs/QZ6mQuq98P7x8jlRhgY0fXSSoJskO0cInkoH5IMLOUVj6djbb02MXpW6gNH4b46hM5
+hwMUEFKWZALAjXYUY2Knb8/vJYBmW9+VzJJZ55czMnh944t6YlXzUpeVjmymrL6IKupUUUrS9qC
kbfmvm9VZrNW33h93WFhhZuasFgj0pB09vqsWqZnDuW4tdKwPwX27DtD1SZMSBIGfirKlojEspSc
lUsay5nTMZL443mhTPBfJ/sJPQrZ0v6WaGx4Wr16iJcDTpwGS+Cgr/KsjqGk058luaPYTYsYNdIs
dY0Y74cs0Zyw/WCl+Aqb4LB5BwhdOCGjTUfFRCHy8hjF1DN3VcXSHhNGpx56W17bU9g9U1x4GeXI
G+4nEmFgvUz0o0IR5pcpykiW0BCzDR5S8eRcZr64DE0pX/pYJqQQAXNjKSZ19hif1cCKz/dHUkJ0
sDGo1s7qTsQUVdfQT6aTZvibZAq4dOnUmPyt0cnCxu5Uk1GEVXDHlWzmM3gsj40kyXg9OejBwP1H
QFqQWGZKTU/2oynrOy5SbrJy5UhsmM5sySUuYJ3m0wIYoSiGXx7Wp3xongM2fFNMqi5Se0wxCEKk
oE2+WjM4Md1b90HRXDoczAQ2dN+dzXUVKSXDeV9+6GcTyXIPO47zL/wN6FVG80iGwa3vpGiX0rN4
HNIgOgzSUDhjbMDKVtC8N4sntkkR9pXCCFbqsoqqLSVdTVphZ6EIDJfqVZuNbJ9J1rn05+CUZPR3
f2vXRI6TiiifAKayXX6ZDC+srCQMCcecGy19PNUOv2qVWLEoQ62f9Pkti4nV7eXmhukn3MlRWJEZ
o6IlIIEoKfRrxJSMjGHGAGUq2Vt0tyN0WMu+pBpIhwnBjTfVxa6Sff56MBiPyLw3i5j9MbLiq2Ra
1lVOsFzfe6ytHxNhkWaTk+YJ2wephkoYqr17NzfNVjhcUBdzSTh6UNfMOKXm1ubhkmIu4HpUZJeB
QQdMv2xP5J4cEEVDb3DH3KelFBxDlZOCauNkBgH3l5ESgaprexfz6DRMHODRAbpXAymO0c+nIQt+
Tthj2HJb2YX5s7T6fVPTbQY8Tepj6KO3+hiUDxo6IMdWVBAhgnRJG4lZJJv6BWMwsZ84vtKqUx+b
2um6Ce+EYfQqidroeHv8tq36nOBE2fybkN6ztvW1dGAGIoOiYoXH87U1TXblfXyUJ2XAiQlyT2K8
i99kOumWkTwkTEO3bJi+ylRhAm4PE1bzxdIVyZgwNYsSlYCypyZumPof2DCUbOfprNztXaVlbf1A
YpmjYUcq6FBsRsyN/Bj7XxiXOuOhRVPTP2KrQkkN8muuAdhVCfxFprKHGFHCodfKgLXfBtguat+G
5aa0h459H3ZKeR9gRmQoXzUvQZoFh6aRsZmgJNCqlmgPVgJ1hXZ0cOyqbE8WmX8nfznUJepmGOjM
zoeYfM+wJYmzIK5hNWm+p+mFub8flOVRIs+Y3kamTI5egIMB9bIvO83GT0uGqR602zCcfhY0MmEw
RExV7YgnsbAX8DBOAJHCtyjTzYupwZOkyCOYRA5pgRbBk9YoxZ5tL1sUBG8r436qLr1mK0vX+aw0
TkhTyWthlTOxDVQntUhB8BtZrBFCE28dG/pKnZVNpUdLrKf5rJNsgSlWPNKUHgnSRcnDmeNL1kQ5
Ie2arB6ZGGbwL5el1g5M+To2LDf2NMzbNrJk0iFkMkxBEhZV2TAPbyREnOz4Ft2I7efPbZx04PFn
caWfSGwOCcrLpY43dHYShuxECTEk4Qzg27tC+kiFgoNOmbECsKrFKXkThXlJC8IF+vLSzuF2boiO
D5ei1ABhT2HsZoUW7yQ9fxZ6Q3Jzp1Vb3OrTYaxQmuLfvOlhfZMGZnx3rWlet8YO8cNwq9VhK6nz
Qcakgg5RckZUgkSkLmtRCFxHby/YE76buQwPNOUI2NFAh/ohlvM0at79UroqzEdfEmF+cuMxz+w4
HxrExW5eil0fmeJGfwDq2IzjpcO7NyBqYpFoiT+kgDtFM75m7h/zLkvipbihqUhH/XuslXUoNbuw
aqQNCiBthfMo2RaafzNZ12TsVspU42wFHA6vWnQkr0Qt9rxFTnbvuwEvKjaWDqdQm/W3vI0z5Agd
6wUm9xWNEQymaFi3wVBwR9exI96r//tfLUn6mji9RoPjOE23aQw4PW1MHIaU0rjon9KxwOLZJRek
yFjjCuDxupKrW58lz+Wqm98NncXOkKUX3opifT935vYgZsun5ZtonsUQACDSLzS75bpVTfSlFc28
2eiPcwSprejnA52970glIK/UJ0rspPHPU6/lbjcgNxEpcUEUkxvedNNBkdiugyazrh0a75Eac6AF
zWa7nh3iccLHLjRwS6OdSeyCUVJf17diKH7EPhrvdkRqlSmeIef9kzElA4o2mnC6bEDbqdkzah3p
M20dt5dpWYF/q4IQmn+nuYpIs1CYoguTHndo/pI7WK6tOtZuPxAFEmLkxeRSvjNYyHeynxUrTUnC
dT4CJ50w/Lpqp017MSRfkgS9l/Fzi4jNHi4d9lVLYxukoWYnhlKTjrD5yTXJO1bdwSaxw4eF0XQF
srE6k4lhQRtlJPS/shQTamVxc696OEEECVQmF3ZtNI6i5S2YubQ9mhNXtjRiOEoYZG2CfpC2zSIO
rMtYoojIw70oGUrhe7Ro4TwleqCcmYq8JehwUxRvG+pcxIMLc+FOX5gDbhBoEM/BLHcX9s7O/QZe
F8SwioVxJ6IS/6eBKxabxEmVk5G0pbbzRtAZRAZs63SfD0p+w/isryKTgKdqWXE7azjEZIdgGcE4
ZI9RfJouFuEyh1SK4oNtxNF2jIaDRSTLCTsTeFToDu7UsHtMkVK4UKFYKUzkCn6Y1EtbjKq0zTry
qfPevc/g7gdFwJFQzWGZj/6shlK72URMkMyTPGvSmnreYJTf9jclHB6EzA0hykHX/zY16U3CtSRp
T7ouLCK76YA5hd+Onk6rXKsV6Snzo+ZpYi49A2cdMi1idG7Ga5Wy7ZjISL5LMQWbaIJH0qTiRUAX
3Qxmj/WMrvhZMkGtToX0aJVRs793T4Ui5QTYjYUbyT8JiVsxFBveJMS+nurXTlkvIxMWiVWAv5Hm
TCuUTSKLs1jmVTKRB0jM55ONLBbZUX/tUwnjEIoPsfF98Zn31wHD0UNuGNnDkOkGiFgGm9wuVnGH
8rbLBg1cehHnvE5mxWVClhUhodnpfgDb+OeRrHOxYuk/pm0r8NfzN2xSGVUJH8l626/HDPFNrHXt
gZ4UveFY9I9Sk0Tnri7esYhwW/uhtDmiUI2fiCmZ1FBpHiRjUo4IgddSge/Asijbu1RHxdKY4ojW
trmVUiMcuf4xVU1wyrk7neISeTobFEdp/PamM+7yRg0KCZcwHsplgVFxM04BBctiWBSzUB5MRnxT
TZegTeLKK3qjeF2SheYCdxBGRMp9A6CZlyHnP94PNIH/PKJLhpGIC+meIn2vjSNm6K6SmGim2ZDv
0Ic862Ux7v0p/XGf1OhK+yNTM7ITlvlsvxwixUA2FDM/ozF4DYHx7NShxva6bCXmtCGDwE/IKqj8
2qsntqiWmX6VRvWWSMQxaQu7I5oSVy64CreLff9BkVgUtBAxzmCf7q/7rgS7H6zalLlL8dzmVj5D
H38JMiVbpUuzSm8x5OolDQrhA/AdB/PVjuutr9EtVotWOww6Boi2dhCUsyaOZn8upkEl0LdCM3YX
U5o8HZAhASlZAyPGAFhNO/Ge2615Afv1HTKgWaWyjpDIIELBLoGG0Ag+p74Sew1WCuq+ZfKaabe7
JhM94n+tyD25k3dpOIjHcotpi0FUZhy7gMyIUpSfs516TTX6VwGT32a/DZ5ZxLvMBH5kNwLiHpIw
fGTcMGkv2BruKIa3jGy66GZaT8R4yO9Y3BlhwydIuqrb1Frw7ZN8vTLQ/3hBo1SPNXXdKmCwC+CB
wCwhSQ2FNLOo3y+/0boNoiMUFW37nTEaKKlkVX8eHqEqIUKQbfOKmz/ZB1ZZr/+IB5Zhvuh3GK+e
79ZFS6NQCSziVY0217CmU1tOhl0Bmi4offtpd/fbAqPYToPtYyJl8W2m8GCk0nVaxkNSVHaoHFHv
Ginzni4A3AjaI2FAkEMGQwLFAuIDmC/iZCnhe3aMOQIcRRzu4+77lHaZrusJmzOTKfVy6CcP7WVJ
WAo+JfaaV8yW/VEl9gblHl4s9JtOpQ3Jei6xq6pDRnxPF5E9nxpPcwGkm9MG38ril8G4JG+JTDkv
W+aRAquOFwX1EJ7K6uv+HRaTrwO6UgfxSLGr6yXC02I55yntVAZLexKfUAY1Pb1wzXyYLOl8v6gL
aE3OlOjqNp5lxstjOm/y9kOX1GSftEpAZseoAVLpJRARFhHP6vjnwMmSr4Z2QioI/MEU5GyNqT0R
uTzpKzgt9vHuJk+ILuwREfExN0C3iIj2G8rSfy3q6b3PqupFKIjL6EhsdJSVOKE049wtQJlhOXTW
o6/U8N2WFahForDsNUO0/+ZKxgP1O1ddFS8Aw9yUwCoGq8OzVOovPCEiT8ylHcsvONwfmSa6F6VI
bMdexqr3g7k8Yhe8UoWV7602XbRbC6JjYN2q4kjZ0K4z9veDCFUEJup0A1xHw3vxisOp+xy6hq6H
ROHsyLI2rPMYA91imZSJnMrIpPVqRHVIF5iA95P/1KJrPE52Fe9NTOm/P6KruY5LjTYGSI9nvScw
Sy5Qt5pNrqxzDG+u3wj1JAbd3GmGvFck2gWDYf8w7BlnQ9Ll21hTPxgoq6++pFRu0gDEQtz48z4S
rQherCyS0ls5C1ZmnuYItBmVJsYVExsGJlpARsdUIJVAJumq9aCTT7sy5gnZz0AEOpLu1AOhFqyM
PH4PS2B5ONIYP/uBvZa19Dzy1zuChdZq7GmRXVmeVDGr0FkzNhGae5d+ODb12JcZMKQ0lSIj8KSM
KKAOeakSpl/morr2RcG8lRWu0fx1wrnqMIt5igQDm/tqUFQtp7doO6dLpIVzplVLI2a43b/K75PP
93FpN1kQ0LSiAS7Rz1jlEO+ypHgm87xVX1r09xj+noaQzAJdxpgS6PNwJUXySUfwU8ZaeUrUKlxZ
TYQooTGVhyI5DtYX3m4snqb+hg/tQYwoJJPenj66LVckdg8VZQMU1l2fcMFYoVp5YnxI0QGfjARw
WClECnWnNvZ3BRXCD+rtpVUPRMKkg0P5YKQhDi3dUDx9uVVZYqPpWE5Gs+Pr5MdH9oRFbvK3kC/p
D2gj8zbRCzgpqThZMpPNBktBnkw04M1gRTrcW0pjhqRMXNXYFxeJuxHDcJDTBx11yD5orFtr0NLw
bYO4WlV027tEtRmnD7Nr7L01jM26TVSFjCB5ozXZtEuGTMbfVevrWKc53OnWR8U0eGj15mXK2Dz4
zKC3pV+iAJ9DlzZpsDOVEoH/Yl1CghYR9cPfIBt8TKpmli1Wz+44L9St1hpD7x5FKoN7YJSLZsAO
ioHrB/kUMzf4a6r8LXStPtBU6tapxABUKsqf9GRtzxRcdHHkJxugTx/0j6BXN9w1EZwMqxldJXAI
d4iJl7QLDFHNTHFPoLtdjbM3mtpLY7/SsWsRMzfbegm1E8ZIbsxyuH+oJtR9o0aX2MLHtbMhaMAZ
iuUrmAT5WtdatzKR08USmRZ+E9iPNi0Wqjj92A36gxlG9jVRWvtasNOzSXxb23bqO+EsqdfMKtEj
q0guoplAt6Bgg92wy0dvpdRwcziL9ACPzDQl5iZF+o8RKEu3YlqCL2Z4TRszJ32m6yn6xazCg1hM
b1POXyiHxL8dZX/imsobJ1pyBlHmvY4TA60KzYEjpvFgdnbv6jVZFsvaUGezhdcE7aXC7tcRZNiu
mlJKj/4xzqcRSSFJlGt10Vbf5XKtTCLlnEDRXpR6pakhYET4E2lGxMx44k3rxPEuHx8DisyQ5FY1
Jln2vpVEVBy79JDoebXaDcdu6iURwC2mWvFRjPURI4xnlOX0RrbakxC6esBd44oSATISR6QVEPV8
m7mGPMbrfDEbSg0wbbtk7N2p5WaKTXnV+nZ99f2MZQlTXdTemL66uEztG6QgouUxL4WXu72+bMS0
Rv/4HqDBxyLAga7tsigvZWM2AJuto4eg08RNUvAZqFoNb0sQpcl5TafBZ2wo02ktUXpxDx+UQ04D
yr0rtwPS/1xzkpXz74qGXtlb2InFFQP6eSYvIjCtN0VKVmPCug1+55T6PxkxMAXyZ2yLInzKheaY
9bSkcWYqbRgLLtMIbcuscA+xAhy6RB0e0LEkNFYLn4mQmR57Gxy5VMS7WmfkeZeK8v7egjkMNmUy
nFvZUpwqw3l9L75tHT6KueQ8s+dOT6E0EeNSy3utD0y2hrly1ZiHl4NawTgZFMb1Eo4gRihrghW0
rR+xIrLOSavu1Kd6vCsDMtFlOTSexuTBmAt8fUrWPAtJtLuRQSga1Ll5tlAJ73XUio5h6/WzXOYf
puCup5Z6fZe/u6olgxUDpK8mTXhMssJREeojAyddLrARO2gYzb3RpnGp60O1wvUru13fEBuqY27x
ERfReWFcaEPGC4Q4tlbuqqQU77LF56WVAklmkprcwKOLXZNrQowv466x1VGcxjek1RCvypAQ6JEg
D7ZpzBibbNvbpX4gvA5F3KgYaD/C8qxUFS7aNIkvk5rv6kBRFw2ytKFGoMuK/RP0kRvLaQZtUhNu
2nI5ilaCI6AUuHzSxuk4ES4jF8N1NMCQwo/sVvcOAwZGtIRKhR2giLZxw7ylMZf1MPFD16TdOjGJ
QGJsfDJlwmySoW+utoUpH7Bs5DtbTuhLWJHmGii0vXFZK+4Hnl9wpGClEV6GEvXWfJyYj6p+2jzk
jGLY6K2aZVXOrLjBhWeVdBzngdO81fxV3knY9RjWBhk2hLY0HAMj8CHUI3s/2K8Fg+Lz/RA24h2C
AiZRLuSDOkTSpgYRmky6QXpIvKjo2P9WEbtWBboZTQS6jyLjxpbmxSIrkKeabMb6XGR1dW6W3u89
Ztyy9WWBY7o6Dwj+aPqTc/Ex61Zx1YTe7bjZOwBiPhTfkteWgrpBNZLxGLN/O8p2DP4uLAA6qbH8
oJbXMdMopSHWvtAg8oq0eYMMRlsdD3DgKF2OFqVa+Ed+9Iw4pGM00nXOGKg/g6nsKIGyAusLB0CI
SUyhda/27gdVEuO2Hns2zEiVFjxBdR+KGzFXbNVk9C3z7DoO6cOs18VR5tH1/qnI9L8VZZEfKMFL
mSctmTWQXyrgZYdAotTts2D379EFp8S+tFFgpVP8CioC+Byt+3PUxJu7pFosII3RRsCpgusBGr7S
kRR5qB5N/vbyeLNVt2Vf9NWb6dYPS/k9UdUfflv+ypP83JVyQM4IQjxErMRdgAPBWUjNQioHkr/U
SzuTKpCgB96MkXFLkBWuDqfqLWsSxrKtIGTQhA2YZfGDPApS1Gv1lgpVvWGCsj2JgpRWzmiD5aMX
2NDnErmxYIiY4eRLp1Sv5nqnVCLZtHM2eqTPd9shwsLACWI/YuEeroQuu+XvjzL7kbRptGYZrmxR
Lx8mpYo0mKv2/gNzblvnYSpP9y+GMpOfTFSfcVr5IAFRz9pZiGq8LawFGTYuZCMyg8MiVR7mpP0c
S7nvETsQrfvnoW9BObPpSN4/GftEQCpR+e4nvrUnttfaE4Zq72FCtE5lJ2Ij4yDaVBml4IRaaCD1
1LUEdrSBqZpjqHMEwCBUt/T6tWFIzhIa1XPbmCTFh4JqQjJraEOxEDR4/+vLvpDf9C6SyZC0KsYJ
YZqe84i9VCEQ0N1/w/1zQWRMwkkWfF5mKZ3HTa1yJRloBs6tESVsVYCUQpdJABAf3w9xWjIb0Lpt
Isqv6Q6ki5SaNm+9RZ2m3TrKOVpRsP3uZ/2w7Iy75VBb1hvECnKjRJtuUdaf7jsSvbTZlvjzn8Pv
XUoqt78j6v7w0v9GAv/+J5r7P0HY/0Z3h/fOf/8vp/1v3/KPyPf/jTR3BcL5P9Pc95/5/zl9Tj//
ToBffuYPz938y4aULdvMLwnM1Umd/RfP3f5LmIa8oNxhSSqCMNp/8dxN+S/ZEMTfWbomBHZmKPBN
cee5m+IvSzFkbsuGiqUJCPt/h+eumguw/T+h3vx6zbIUVZURaRmWyr/0n8EK+Vi1hD1YWDT16gdA
ZHqT0UCRV8ewp8h67mxubI3AmgiMkHGogEfYhm46Da8MV9a5op3qfBxQrflPVpN9+GW9SbtqjTnr
oUpm0lXB3FnM0fWe614hOGkVajc2YmyxwEuQ/zIdZowOXGL1HP5K7PTiB/mHUW1SP77ChTxXhvmk
BCCKpXbPUvyrVmLoGAtBbHqUDYSYcdlh+gp/+TaW6MTSYBVKBOrA6mV3MGNnGhg300l/K6pvjTao
/RSo4w267X5W2FDWUXHUSGudbY0LHsSggotdOukEuKD5uqmywNan6b1LRXmTYgXVUnuCH6FugGJB
Xx5nnPNYZMlVoxAqZPzv2Yixw8KJK6emfqLbOWBML0PgIiyURGiXJ+QSqcuUxPaKAFU6gGzdDZTp
NTPtlRgNTHrW+GaWdBJ0rKiDNsIdM5tT2zCSyUue9aAlX2HwU0llhvHBr74eXhO9jpgZ57fBQgWg
I+dGSehIFBcuS2C24ab5ksuI6m2adkrITGQetPqYIe3dROr4rI+AXBVbTEejviFCl7dWXWyMqpZX
+sxbaIYVsdmo09hz4lKZrJg3L88Pgy/ny0jkeU6TcmPH81uBfZtxHworVblwLwRPkE4ho3iMS63E
5NdGiMR0veq1HwrvBGHq2YdSwylOO1BQ83NUqxr1EQed+BdnxNHNSktA9llXiiOu9+2o909zInnz
LJjRCDtaxeNr2k6VF4IYszEZuJUlISzBIImo67ucimMLkVouTyS6v2o9k7nUCr7rkoqDPGbmbI7K
/gTU6IvFPCULfqAM22KWesWMLNwg1GMQaaMzmxpx8jquA3Vc9YqMNG1CS5bVueLNNazxnoQuqgXs
SFFwa9mFe5nGIAYPWQ5+wceLzw5QwadhGRjORsmrBZ3PYfpW6dcDehQX/Bao57S9ufRzNGVhTiR6
gcZUPhs20c2V2r8Q8xk7iJTIhOu0U65leIewaDuoUUt0ifSTEoY3Az2nlS+Lxjm2cQlzsSLSqUEY
LWW8FDrhIIeKjGwygcdRjs1twW7QCMQNWJa5g/q006uw3k7CftHwBBT9Qi4UDZOuuKQRmRwBcz7F
Cqd2FdsT3ZPq2hh8T5l/d6J/wODzodj0ZqSwXvQRcbSJ/QZxt/wmqdlHPFcR6pEycmQt2JemxYjt
05f5+cTGMonHbTULtlgtKiAH4t4tCKF56LJOC0qHC6Lip0MEp0aEz6egm9YKS4vWM1cs1flYgvzf
D8W112Z5f9/7abG1pTZQl4l3sxE6vJskamESZx9dG/wCxkkvon3QtfSidcG3zdjezXwuY32wHpmh
UVRnEPbyGjagjt+KwArtklcQjPSGroVuAMIVFu02iv0wn0cXIj4xlDhiHL8PP6tGV9fRMQqwIMS+
/dkrqeGoKi5gG+zk0C8Ec2i0jmSKS1vXKHFC8VxJWF5oFrI9AYnIdXwrK0BmeglNatC2YTARAg+H
YnKB4NA4nxZrT+x/2sEYrbKG9ysf68dIMz+xtYKMC+iH+HnllWbG7hTSsIYR1ilKxB8iJjoySZHI
jnsZqopn+L6FXJb9H3cICJPlVgNwPSjP2gRnE+O0varV/OeYf7JjFDglZlbK5VoT6YddcMEqOcUC
2fVSNqGCKtXnjkouqizrf5A1849Vxd9qj//fypMli+yfyxMI1p/fxd+yZpYf+F2bmH/hGTNRcnHf
l0lIUak/fkfN8BVBCLGto1/TTdIzCDT7kzSjqX+Z+lK0mDJqMHY3/06aWb6ENWJJNNFMYmJU+b9T
mdjLP/8flQmWBEvR1SXzSeWeoyn3KJr/iBsxmeNPSLcZ+ihXfMaB1x2uuje54GHc2Ou3p8n0OkGz
5dFyxX5Y5V62QVbwME/rmY32MDmHl6BH/1m4G3XTrvramd7YUu27dQjubT28TVt936/a/RBsdWMv
0BLA7jq/NCvWqi2zhBVamxyTnLrKjK2SvYhpm7lq2TqRU7g4FkiI1m+sXj3PanLHNcgDeTWu/cEJ
PnSvc68dT+HKJndle+km3JHvu4k8Ap4P4RXKE9az7rB4JpyXzgmP4qxc053gtehOv1b2BIRvlE3p
6e8HyUv5JZInXrVtvU9Xyle0JvR4+wIV7lF1iPXiX6AXaj4kpqMe/bUK1Qg56a1/V05g8Jyr7zYr
+QFTnu687K8vL7ZzOiwfTG59THfN6kNzkY879ZHOoTNBEeBZHehoOG/rp6fA+Rq98th63Sq70bR0
kpeKm4mZu+CpD2KDMY2/RTQjG3S6F+QpkcdemF/3ETlPvFdOvGu9ls+NnvltO5KDet1yvup31Utu
kE2d/Ai0BEcvOs5nGQ1HBDRpE7ct29/BM/PQUa/VNwSXXbnFthl7CcWBukarovNzR2ScFxJFNs2W
quth5h3FLDJXwQpZOn9LN3AwgnvJEYv0rt6Qawc9RQmfQRE1XmDtlcfKAc1kr14NZSVfe+nQrIz3
cfv0JG3l2Ws2bDTd1ov28S72QMB64Y4U+A2iamX1Qqyy9lN+TdfyNtmXa1TLZGl5LQmkLrEqa033
JHNDFABzOu+FJrWOyJIDgQYO0rRx2zrItdHsjLvX59Rf4Svmx9B8VPs03GmPw3MdOtUHQc6g0CvU
SAqyTfye9N+3oYbnI/DawJMXSohnYuBf9f3rHNAwONtX5MFeubFey1N4VE7qY30cNt2zYV6kL/ur
mIUnLPiw3LFoEDJq3idneg4PBR9T/Q5gelxwrBjjhb5G3o15msc1bsXRwYw7HM1dPnqzjtl8tQyQ
85Uin9Rm10G2MZzuFzcImvAyMA19XT51n2Hs6Mf2oeF3FLth2qMzLMKt6uG0vvDGHnUmVL/8K7/S
+5qd3rlcjnueP/T1R2jtXPDUK/CwQiQqTvkEGUoFFVi5zS/jwzhlBzx0O99a0xyUVuo+WUucUVTD
ONX074aftjx544XIcd3M9Yt1cMVSh/bUGDyoz+Mbpxk84ehVviSNq797OIL8R/Edrx2mFUjkuq12
6rG5e9TS+jcvjLCEdbju1pdpiwvLDZIDuwTeHfLoeg9DwoP/LK0Tb7lkhfqMXy3xaMw1Xzwvn+rI
Ld90FgrT7d/8a3wJDuMPkuGqn9IXwAaSQgA8NOqa80OH7vZaBa4yPUFElLfTiVQbdz2tCH0iemM3
ew8gug9fktOcuE5ItvmRnEHYRY7xSffdSX76OW+JGFzrPf1aLPlb5f0SnOxPtMQ1k5iLclMvkf2s
xrteeZ+ZeLryVT0p79YRnK4ToIXrnG+xk+eT9bCaXXNjvfmOdGJe7zL4+1IuO/W2gXZ2Dn+pZ+vS
u+pqelT352oXb4s1anQR3MxkVzq+9qLVvKD6XCI03SYei/Dq8zPcUqrbO+E8htviQmit6r6uSid0
zpO30q9KuPpWPMVjtPMDxY6nOARbv+Wf7ypLNzgS2j7rdkV01zr87DycrnwGTOZqXKVbAhpWw/FM
0rl7zp36pWEL8gAVY2OhYHezXXHkUl1ZD+gj+BZwrQ6jGdfwmIrDKeB/6rP0rO8HjyfEf69H2aUW
KrYRWBEVAoCbnIz3ZAfxvf2l6w4P01/vkKKXZ3FuXybZbQ7pBmHGi7nqWAh7B2ZBc6yOw7rDSuhg
tO5/xcq+8fIUrZEzu9PacCqGv7ymbMfDo73pU0dFy9q0e0l3/Ada34hK5A2WUnYzZIg4BGzrayn1
Zou0A1y5J+07YLBS6mua5xd98072Ba+B4NSQHrcTbjgrPQxkK9Lx1M/n2In3j+72F8iPzlMOxsFa
P59p1OqRS/mnf1JU7mrukuZJPifQCi8RbxFtfK/y1M3yf7uSriZS7A/uqDx9EzWkg7HoE8xWY28a
uuSu9UaFfh6OdA9ILRic8GRXH5PvSj96zTNbcoKYez34/5e581hyXkmP6BNBAW+2BAG6pmu23yDa
wvtCwTy9DmekhSZCEZJWWt3F/V2TQNVnMk8GV29tsZlZFRuoTTImooKLzXov+CcD2TAy1rIhYbiG
3IJEFOAC6r3tKf+HavJ/UCf+d+Ow/49TLI8y7b8vExn//Wsk4f03/LNMJHZQMy1mk+R1q6rlWhSD
/ywTNf6PrnuuZ1um9c9owf8sEy3z3xgleSQVGq5rO9o92fU/Blgmcy+QfBphbCj2DXSw/5sy0SFn
97/WiezqTMpQkC6W6WJ8df8lfdfRFDO2qVj9NBJnZRLkRMArd9VDp91k05bgag1iTkDmYZOL9H5f
uDScOZeBkWw0vCND9yMyprdGvsv1DM5ueXeeriLMoDZqWVm8Z9DUp2uR7lKXNW6vIVGvUSqrfg76
IjfW8/LhaJ+mcqLXC7VC8xFwhiazsgEUWYYyqxWfZDmsssFbYX74LN80LGpzr6xynKij+d0irgUg
FkgD/NL8koDijvP+IZdI6LcVAldFxL5kPpKVH0wU/MGYQ7ehFXythuzxo4yfSOjEEXLUvVtabQyB
tSyHR1ig7iTQ1r1W/anEH0I0io49sR99jUuM5dza645Kc7XqreOhL8G3xTkWKR/sL707tTZvcCtk
8KiRTThvDX+oPpyl/eiB2YRa03zWGtytDFbCVkTpurb6PWZSHdVjhITEVYkrTo6dsmndvQHVs6XW
VN9z55DlQJL+MWVCXEAdYzAbNPdS+3OAm0DibJrpV3ZeCIv9ccitvZkck65j1kGx2D8ME/B/mxzu
8e6YDKDxMssYNjjjV5PpWxpfmsWyG2DTfXyyRhwO7ukVvzZX9LsO694hook8mDFaG24o0v6gOyzR
5Co3X9Py28N228u95RTr1MuJcF22BHMT0rdLFzzAhrNKMF+paJTF5O0WrvE+SbmiSR/GN11BXihs
QsNVPYi64qjr1/tSrEEf6/QMewz+reouNTw+XW6TBFkouHYJ5/c2etiMCiYIOHM6QpTM2farYdkb
RPCq0dG1bzOA2QJQkbTk0RuopHOmg8zmoujRG1jSY0jpiSkH3QZ5WZBonuGzTVeZ++R5IDyeDdO6
yGS4LsbZM4icoRRR4fypwxnNALjyC6CGVYJHa0zLYGnPDZ57i4DPciG6o0Ne5y67pqt/ZBI6Tji7
QH9esuiawNaPQ0xNitgY7geVaemmewn+sCMbo+AVGbMUmKn3qGWC+LsqnHUUYdnCLOiZ7Km7VtvP
pgkdRsxiHm4ZI5baA09Xgd6sqhXk/lWSdYQBeEyi452CALpJLgbwDS1ZggEnusq+R0WpmsefjrGx
Byp3+sejwEztvgCBgBKI3m+Yki2L8aV+WbCWtg8VG1eKnTg6JYh32TTx8PK+srhhh3YoUrTG+me3
/Bn6M7lam3m+gFYmPioP21bboDEkJIbRKlthxIdpn+R4aEB/swhyMYND7IKo0zftVozjE9ZENI1Y
SaetTF9d7LAmbEg4e5va6V4Vk36LYY9U92wNA2U6p9XnnSeAoItxFS61VcqGd+kYHPfjR5bvRfOd
LF+OSr14dwuxTE69r8K4LnPxKJkfzeiBIh6phs/brp9JlCT8cvbbCaltirRFxW0U3yx3WQ1VFzZa
ESSWvi0qJouZKZGCnWeQahkZFVVF21mnm7T8k5xEjsqz1O1ZhWLE1EOkBru8+eoRhyTARhGYIl6R
zNW8fSyfR1Pu9USsVf2aMW/yjHNpJ6BUtWDBL29axR5TAi7AdiMX4xj1TqjeKc0AB/Fokspw6HTc
bnnKFnJK+23ULV8ZMTeD87bAGnzo+tFdTSL5ZAJvZyVhLpLuQBSxHgjHI0sNFM9aihxsLdSQFSsZ
k9oatMgYmSAX6K8MIN+g2VgHaLD5vbE8mZb9NE4NmukIsotVz5cOPG7VaKlvSmSiy/JjgijHRGNP
G3IMumO9V3BbTsTJvqHs/JYp5gpLccPYm3DOWukLyZUeJB7l20vsgwNMdj8p+qG3o+fSyrtN5XTV
2iZZFDEZJS7su1m5zTnLTPJeZABeaV3pDDgl0rSiccnUQlcZ2CkH+ZS1oeoOvxr+i1VdUj81MBl2
ueemge2lNxwt1zaF11gaAlWktN9qpomsdfAciuTdQbWBIht1GXazP8S+3pajHa/TkANnraz2Yi5b
JZGLH3tMtwtSu3aYF9IiWw+Q9WQLFmBqrJqTGCKC0tg4vq56oSAE7tbwiPZJRYqlIyDe3H0mSZv+
Mc0ZGHkGgLuK9QS+edfa2W8fzIJPEGL7tp5RBSizTkzKTK0txKa3SMt+nzQD2RJ7nWFkRBuBRq7N
PNp6EzL9wOmUBMVadlkQFqwK+GAkQo07wPN+4rbtt56K6zibX0TaQAxhj0B/qwyboUtTPPzTsB8a
9XfSuPVaPJhNNJ8ildQadsW0jazou9AqnAaMhvPH4daubA0cu5sunG8Jesq0dR6HjsZb47BPPUb8
hRjOWuTIjdEfC7WYNyRV0kCULo0LOlGUxKAzJ+8ZiRntvjN/ZHL80ucSrMOCPkmTNiFUGj9v+dSP
3V0ooN9bTFZdq0YAco/050XFqme17mPSvYkp4w3weg4xA/EaORBr4STzduYksUaTl8NMXtsSa/Md
4yMXEOISN+KzIsmtiWPeD68bd45m7JNEHe4pCj04Mv0FAXxyzFBRYNDKOADFNyrBYa8bWPH5cFal
hipyAHUTdxmwpe7FqmvUT632OlrQFxQvombQyl3Rd+12DNqZ9UEEmgT7PjGvo22SrjEVJy5DYkHj
5BwtmXXKtFMnsAe2JQWSN5WfVmtL33XrH6sd1GDEr7oaeEYnTM6dhcwW5P+DgVR+bRfMIpBf4rIp
zdscM1+x75osNlxTkKKa6nmmdl5h30ws2JusU92N2pqnsfE7XR2J08gadS16ONCjmyCtmg0T8Zsg
9qAZt+Tkxrth4j7ml80wZ4gugFL5YjsEgwpysBlsdZUtwkUSU+hm4tTxi7lR4alnwiC2bcmoAVtY
8a6WsQv68Rb9Zo6q7eP1Fb4txQNichH2HhDYrJZHWbc7VRdhmc5PeeZ9doN70kkNUTrjUmD/MwS4
Nk1fkWRpEq8AqQvp9wpXyGrkMtL1mloIhBZd9kNl7Fwk6kRI+/pd8a7c0+wZga3bqPeHOCygtMTl
stPE59IEo3awh3NPuodRgQjmxLSgVsZ1ezYLplMfifZt1wdD+zUgpiWbjqKh4CdI+ptb3hSC5Ogo
zl2v80OeUdjE1YOnKhsl/7MzQKrNqZQl70kSMBKKGn09kJSj7cUcY8tPdkW9x4gbSuTsmMjHqtqq
4KOFZn7OVodgCIG+YW11A7ddFbGfYhjrHQpByrEoPxUDrH/Jw5uHnDP/2AajfKWmGJC1vHbp+1zk
Ycm3R5hGtxyIGfUdvl9Zx4e8faSEdsbutaZ2FR7CNfujaQmMtE/o0/d44LoLzt0nWyyAwJixot9s
7WCQ773sHpPsPC3Y6qIt5tqQOocIGDT6ibIWfO2Skkqynh6SC+y20DandT8mRGbhfu332vJY41Ma
HR3AqHow1YOt1U+mJpiced5ljms258hNtJM1e0HfvhNqvWas72ewqD2Y6oq3V1GSSAluhanWPa62
RBHKi03tU28amO+q9SYHuO2UE2UVdhrlBC5/eKk7am1wNWaD2wdPmMY7VHnLuouOiWiQq52juynG
gvLs7PTkK5kcntdl1ZXwpkd4N4x5eKgkhC71quZNAC6MnZe+7uzvBNrwwECG76qYBB3MEUfdepl+
8t6CAErDtWBcHH4HTPAzboKsA0DELWaDdME3lrMsQ6ITf8qOPImL2jCno+ws0EiWqPvqI9aC3H7t
N53Gyne6LsnjMCr41J8V3ULBbXHKvUS2QgxtHAILCgquuogRRaZruyJlNKhH/pKe20j49R3A2eWn
mYC30glyB0sE6F2Op2alOvE5QTQnG3MTmQ6zzWx5GZifci+vM5P5FGC+OrL9qXEDLDftTLwZSUgZ
Tq+KxS46zgAwC0REnPU7aSe+a5xi66LVl8bktlMuDMpc8yJHkpcddZd4+3bUHrz0XZ9KHNJdqBob
7y5etbP9COATjuO6z5Ecjz92iiPEZgd9dUsaAMnfGn3kzBzvUVcNnsS07al6SS1cyJfAajcrkR+r
zaPM55vdnKQ57Q2N3jDBKtaThIT2UoU/oPTM/c17YOVxqIdXV6k3xnQwlIOTZGGLBGMSb9xeq2Fe
wB9fIGJxh58Sd2emMeZre48wba/qR17GDMDr3RjclouPdm2blm9zddK0ZUe/U8P4HqY1fsCVF3+w
f961yBSa6HPIPJ9uU9pno4v496kxU//nNk58Idswpftq2fmuUp5at+YbeLM6+Wya3A0OvrH5rGus
4cnHJBfoXGFaamgvcgOcjhkO6jGG69KN1LnLZoBSESFWkfJJd55g1RM1OAYefgXD3hoDYSDKvWlA
1z3emd77uamekFqviwwrt0k3WrHtJWR36pqbwMgZRawUlq+ptU46HfwUegVThUXDuku2XO0b2kvE
KWEmglPtHr3riECztzkjialR1hM58uyjYvk4M/SWyvfSj5joqGvSnhR6OtiRDcDUMfFkBBGl20Zr
NlnmhJ1dgBooknNslH4F9WEi/icixSWpz1X5Prruxo6bncI70Mb6uRyzrzrlaNdiJ5hj56GtIPPt
DA4vLTvHrEZcJM0JSnnyVRYYmRihG/W5mead0sW72bIe9F0HTdkzmas6ymGxI98rFb+ghy8lytu2
vnEshErb3yrWw2qkrUsgwrQoL2oS482BHM3FbLgtgQNEOudMTSko68Os1ZCZG996tJwnfPl+gy5n
TiF/oed/87L4UCTdechDaKl+z0oCyDg0Km7dWr/eTZxes1EZMapazh6AOElMwAdMKF2iHB3ORmJQ
w0pxYJ/N8517u47RB2dQ+1sP8CiAX8t6npiBliXmmeK+aELFbZdYlVh3OQNfcf+iF1w0+M2SSPnB
IhZMoCbIJbimznKF3rIqMWwr7numXoklYB31M9lP/fLWZcYebiX177Md/RXIQXLT5LT3ODd6UsJl
aLRp5dcD4oUUmOv810or1GOGFnQJsTV9Y7gJ3Bm5vOiAvSVYDR0KWRaD7iRWZTcEOHePScGVo3Vo
s/uwt6bX2Z2IgQtH3JNFyn6mQ6HryDd3LpHMbryRR88jjKrKECaddSsOVOkAXLHXhvmYllvwWMRX
8LgvJ4WGSVBzSKMIInNfAHt60YhrzvWKjel75qF/oFSGEkHt+zt5r5htgFuyQDH/BJOjqjnXxhgi
CPHZeNnTPh5p2Ux9X+QzH1USdsYD45R1qx6je3Aj5WrhBmn5pVaoW7vkQTGtd7JhTlE8+rkTY2vl
Jpt6JFiPaovEoTdPi7W1HK5OBBWWXoIppjGNnftoamdVR/Wvo8ROcVuOlBkxthBmZm397BbDPoML
3bERsGCoYi5Sc/jWNYp3SLKe3u6daPSlMz3UjsdNBCulPynu1eYANP25+cXV/4a+XCP/Mq89siCb
B7U21xndWBMdesQWVZNco/kCjIcDlsPVODdWeagr/VaP9IoXY6lvjXIQ2b4u+zVvBa8c9HxkGSrX
T/cF0fzJxLJmjATPIMbtvT84jDFmGAAgX7K2eCKidcTSLo0jOHdlqNyBNe0z92iXvUbe1+B8JYJg
0KdSx+QD4Akf2L4cgHuVG8ZrNrHrytvSJq8pUxvk8tw1CARZR8VGjXWmAODWhxX+SPYKVbzNUtTG
N9cOY+xnWmjz+ScZSPQH82KD6ljujSaempjxaOnfUxS7+UYMPLrCsSKwDOk/PyNgh22TgsRLxm1p
nTSaO4cYUhM6tYzoSGV2hGsS2LW+h65o0V8BzXPRBnF4sC5rkvSFYMtVGl3KQV+RtYsOMYVW0DyJ
wsW73a67JffH+KbqBzcZwjh78wC9T4u+64cxbNhdOulw5G1YGfNP7FGymdqm4eUEE4MBYtnqLobw
aldnfCk9Bwt5yONwr7zCpb9ClmOgTE1otyuZX/NoCnVKlUr1vvMBmCNG3RoH0mzhX1VfidhFpT1/
t8lfkRMiYOxpKwPMlxkQuKGXwGmJIpY4D5aVPj316a+qDgR34ghDwWCo9vruzJgksZo6yxb9MpFq
itIG3sLCFWH6iv3uoEpP0MXZHKto9daiaGinz3mMnot9EoERHKkeDV12fVzYNqdVDyqRMBPWc9FM
EppF0JYc9iVYQZGfAYL4U2qttAH5Ba9bndRX6H2Pds9voSUt4cjEBKh9Q1+LVqXqHBTi/rwxZAxC
bw6Xh+MoR9xd/9YcfVxLPcZX1UC0BfJP9jvJLx80YIYEZGF4gwNBSkOKFpphqdXt++IOsQosubEb
apyYIq46WzXrJAcu2C4uk2OlV5iKz+McEWRwMj1+sbcmwFaSBj21jFVMEXSMf0yNoY55nHM2+5h3
8PXzJB68Mb/DU0hEqVYjyWho05KEKaT74+pQfwYmc4T6zEO7McsZ8zZVVPNXTK99smwzlIWKJJyQ
CW9WUM156dYd1g1ruIi3dFD0oBMD5eL7wrPczd955wV202+l/kmiG+8GxggbyUm71dk/cleruP02
RqGAnHlVYI8OhPiwJCBWjALhOC4qQziE8sAgJBHoqTgSVJTOn3fWelvHq/vQ19M4LsiBpJDnFWJt
OOV07fvKXIgm2WrWcURIEM/7UTws2G9dkiImpK/sxOt46xXnO+WGXQbmAB+ZMGQjuR5espHEJ1IV
VSgFlBhtfWjso17MfHRcwe5ZnVtOzr1LJd2IaNuYL1V/jiwoVeRaieqpsT4a6WFOnVcqYcbEh1dx
x35ErrTyaC9nVVoY4CGiUFUW32b6sozzzoGzc0c5JwMvQT+8G941RthrxLBoWGe4sIPteyhTt9Kd
hywl8/fU1g1+p92CZmci9HVgpFgPVTB7yq4kaof6zlmwvd9gAzaMZwnp4bY5tMoHLjTf5PRv9sKm
Es++u5L42Sz+McRv4T1hvISUTkwNfHftM2lvS/c1eqAQcgohzSDJlj2yNLbq9IbV2Bci3baYTZK9
GuNTJB87N2JfSyskxsrDHOlB35OSq7O3bdYY8FbCYVLj3sRIaleX6Jx7Kc8dDEmkFszFEwv0SbHK
avtQLL/azC1gIj7SPp1uZ5icwArJQCOiC9azutyA73oWtQwrpwlIcfgg/bS6j3tBb5VMP5flZnFu
DW7Bhue74hgnXxRHLmMAdSYCuMKGS6Y23Z1m5bfUAdWrtTvJ2sxmx0DdRZD6JhLoU8fQSz5LQgns
mQFOYJd5qGsNa4rFd6GqswNyJ5I1plUzclQsGCayHyubA8+tDkLBlv80UcnAQ1xPccrn86FYiMyH
g+E2IYOhmRKViKLeGHE8Ey9DSAsjFe6M9hUpLp07KEINlbBsjnPT+aXH9qbEtT8/O8AaSWFfGUu8
cuJsy4BxIB3Ua/ZWTjyFqxA8/54kE3XaLclxBAOyLtMXwbPkIHYsqmujkbX6ZE5f2Dl2vdswM5nX
LfBWje1MFx+Aj/uK+GsgYrVjTERr+8Duc1Xq12gs+RKzwCbbUEEsqc1vi3xFKmU5W+0tGr6JwPAk
+HSr2sj4ua7NW/G2dOeeM2tSCYEx5XNOT00wwKVpJMzMO7sJbZH5agsnIPhzvQwufsTPEWUHFptD
3fUPkglmjhyg09AQuKwiVT5xaaya8gm+K4G4ab1y5+4dAPdLkTAds7nTcfyMFfHcDINiVFz6/L7U
RMmjAJm5ahsdqBLUxXr6WmgXzexlHs8e8RCavZ71ct9qNSngeH3aVyNjC2UX7yODOSfxAGzJB5ew
KCH7W2FpZC4Ne0CdTKiIItYFIfPFyXWwVatOCA5lJ6wHRRzwubxIan7MdFwurx0tAUkcm7wV3FsZ
nz5hMUMcTA5pKJ7yZN2Z+Mp+zmRQTfewxGVNisEzcQMoWzOaQazc04h9ctyAr8jyJ7epg/5uihv7
MI5mP08xHUcRxY77lFSItFRzkxDuqjH21rx8K+w3c0ooIBMcRu5x1PIHy74u0AunmvElzR/cqjCJ
lXXlPtleBJb+vWhfh8x+xgf3TbTIyjtVmKAN6Km9De5EDxiwrqXcN+JAXgtjari++jPa8CAXz95B
NMkZp3+otxcd98VsH2SLbkJlvR3dav2canAEC+M5WiptZQE3lAkFHcNg+Zc74FHyapMsySZDEBbx
t1u9fR27MnTYg6kDIADNWMNiRWD10/cZUKr+0NH7LPjFhL1O3PTBwcKbmKyT78f/OeM+aa3JZ8bv
e/ODkNHOssD4Z4mvQx4wW94uuWG4ueN7QIEpDeLGXLk3mebH2jsX4VZ+cxLY/WM8PKggGuV58p5S
85aEGheuJn+4iZXknKcvTmeuOzdc2tesIGTvMs+lLy5o3Q+tvRofGxBwyU54Yf+smbtcHsHF5WDO
5lXv5X5bFiuX+Yf92RbLd0401AQIzUnMsNcNXxNkoUk4PwkZFvPALLwqN+AvuN9/S83c22m71WCx
z0P2mrXEylI7sbljpOtcR/ciGHCU9o3orQM4uE3chiPnu1iyY3XXETTzY4qAoO2zT2/WV/CNQsFO
xsTg72haIMndabTTotvBffEBchWsQBVkbOJb2exyig32hnvoCYTyRD7UI8R2Bd/NreLBQImlo5JP
TZa6XPBVN22KFqLg1G/7qdgZ0buy/NlowIoFwg6Nc68nb6XMMb8667plKapxDKDdjIiB6JABMZMb
a1aOpDTGzmVylc/YuSle9WhiVBYP5oiFgBV3XzP5tHWmua9uz+Sg6PFAhLahPzoEAeTzvLGcL13b
QhzjftfWffSrzm9U80GZOa9GjXJX+1ChJvXDpz6CgwV5wjK5IWg8x4mXnfEuMNhJVg4P3kI2o1Ph
9u4xMYA50pvxoyHaMUW7BHmTSE0Ui2IdF2LjfAm0YS76YCN+l6RKVe5dj0FuXEtg3DNOQb9HHhBI
wqwsAgnUmXdXP6QfQJLPKXkR6BOyQmCH/aqt92r0VqJMfpWWy7KMLl6M32f8spS9N1gEzrwkjnoU
GMNB7/E9/o7eKVm0V6pv5CW4epX0xxmKwJXtNmNJq2SMNAnj6xJudWiyWJv3QtmoXOjsU0lDtl8q
BwzrX2WSJBWdS8ZhuTGfMxBnM7ekiUV6RH2WQJtdrEdYdutIJUig33XYA7WyJO4OVR9ckMX8dpv+
5I7EDUbJU23NeyzPO+TWW9CnrnyeM2JPYmYp1HYYiu3yz8IhHu1d4uEzZsB9EUbV4lvcri1jNbNg
oRmtOgN1B7U2ahWCnJQnlBicAByRfC20c2OD22E41kAoG0dbD4W9HYuT0+AEbuxsm5Dxrg/TzjHH
fVzI7aAkt772ST+4SKF8w3MIWoesB3Vhmik2oin2C4BeTWXax6JVlGDH3MAUTqhUxZPssl8HlD2c
VzDh8EeW30JukvY9I6Y0c+VZ7Q3MZL+wz1cuvcGd7i5gpStpRyn1AgMrj3M/BhvRILqo2vZoeECG
dfit5NNr9YHfeGhycnBdforXYXm6Nwys5N+FzWeXz1tH9wj5cCVDL2zbIDXrP8qobak3z6VnhBm5
U4/QR1I0js3O8n60hdhzMIOdwB7t7vvJ2BII/JxXTKsQH2TDa4FzNa+VX0cxet/1bsRmY4XDrg4U
N43Uc014A+WGeXfQMiRYlX27EZMMVFA4DN4PmqU8Zvq861HTxkmBd4zSkZlA3WibDkRtP55qZ9iN
BET81Ax9RxXKPiuPO0Ie0nlHBa5rNwxPBxQBD+3Q/ZFgU8QILxZ707jmLumXsLHGTewmoBSZ9qSr
OEFKTEwix1kMwbJBfz1N7CWt0d4BR0fOcqgxLGnAJ0ldIh4OPITDSWN5BDEMYBZ7trHlovg1p5TW
iZs7Dd9GJNZgdbrdmPP9ZI9YqHyvgDaStFeHa202GMmPX5GJKJtVxciAkN3Co5cPqT9X0YrwMQ/h
x1AOj+hFgk4vNyqlhAEiCiqMrzOkVnTtTUA5z7i0NGV5ciycvDlqHUX9ZCGwLiMHmqS2a9AOsZ30
i+g6jgjg0+YiNGKtHHRZqraDiEBH8e7iG1+VwHgwx0n+bISmM5DJmWrajiDS03AX9zAj+yqHIXT0
6aKg3IguGHlQ28eIwiZ5yxPvvXNj6l5i7MZnrTCZu6HPGsYgjX9IrAt6Hv76ntVL69iah5K9YqWY
D5ouPiZiB6P+uaPYTDNjF69ajoBhq8DkU6G6sp1b5t9p+RkUZUfFtJ6LKFwqxD466uRcVr/EB1D5
iH2l99DzD5GSHChLxq5/AasdxAlFXT/sFufPRb5U1dOmm5d1jfIIB/vKBjpVIw4qHMdfpP6CyA/W
AbFdVcHr6TkXDN3raqYG3Yy0JlEtPogw3SbQsW3BqjXbNP2IDRCYafXuCu6mjmF0HCtbWZGCWYcT
M4uSSoBFycjDUYF8Ulpol1chkmM+EznB526a7H1pruEoSqQWkY3/IC6DBiU7BOytcl/CxcoLh+a6
zi82qbPtPIZ5d7LMhcABj4lxRIiBeSKpaC0IAM0VkKzDOY62vSaxcDgHslwCS4+3QNX8vpck7jE9
YGMYYzAwBbp/yOUloKautvcNAaNRGa+7L5cHckAZeF8VMWlHFlS/VfULHtRzIe6XO2OFdLySYBuM
6Ldw5zxW9OZkg8JNpxm2u3V9bTvcLtCFnG6BS6vwuTe3bJgJJ60YILyb5nu6UIgCQEtR8o48Ukvq
V/qBJcOLQ/HbAX9ptSOmUnxx8qkR1b6zoCCYvMX11GyBij0qufGu95RKRmVvemYwJYEYHZgEEmc3
7aCcYN1gqS+ZZpG/mGLmolZajbEa9Jm+NhF2S50unPkFGVVOszDWaMEkuPPKmIydArNuIFAgp4uE
LyNcKvH8Dpz/ge9MSFgbFnn8rBR4QB0Iak6zvhApvgES4ru4J7LlhzxuIhKlL2rjLUKczn5rNl9N
5bdhkDKhYPSqN1ebN3HGprv9mY2NodMdJGcAUcyv+nUD16nTn5QJ1XyDWcBKr01sbp0B54ovsJh4
dbQj+5HAEDpwdHSiPGqI/O0k25l5ue7QxpnxzbA+FjLhVBB3A/8tybLrvxrvpmfKtoHoFVUJm/3T
oj7GzaM+fY4VQyEzyDz6DqwqM5/sqCH4MvrrsLi/2O5GgLEdpayYeEmqzzrBwSPJjirHA/zCFeXj
kVTLYLxTeNyFeZjwDSt7mGX/RWLpuwZLShshJytw7y17q7Ao0agEHW+jKMepHmkHEIpwmDWLuE4D
tYvNqe8QhTAKOG2pXHljDGDU9X5HJ3nvGK3XVs5hYgzHjsNvmCV9wkSEO8dC/1WXZAD2VX5kQZ3D
D+FAtaybqpSD32twZCeBRkVGb7AM/OQucT8hDuVpiOWqKebLsLS3tk5IbTP8ftbRB0CIQM7o4mEW
gsnyt2Re2zX7ZSk++4nw8iYyIe0293k3gBrSCqjUag3DQQ5JUlks85Xh7sW2hvSQJ2q8WSTNqz0B
tfNMUp7g0yTJu+zj+tWNp6BenJfKayFaKFa7VZOE6a0ABpHZ8ybqZmajAJ7uQqr40VKgy690Cl9e
YmqEVX0P2CSZh39TEsB2BUxBRochrI9hhD5jmaU8anzZ5QJKp7CHu/18QlvlFu+VW2CtzS6ehFE4
dylreo65pYmZx+FZJv0VEzZCjaLgNIhysZ4iw6HFEj/uoEQUja73GGFcxlOFiBXUbIj39KvO1WSf
DSSRuIPWr93U+eMatuFywtFHiIX5XTs4kGj7uZp65jsdgN6ieU14f/OeOaA1q4GOFMGDp2NTTi6E
e6jashfRi/KgJYz/zB9PPwkP8lDyFhdXLM8HKp/gLr/QAarZ0RwUPZNkdqflvUJHw8MfiBLS9NXs
7HJfevFWd8BCg/VSzAyTho72LNv10auYMEglzU6lnm3sXaXyxDD5Y5PPNt44aPF8iwiAP5QkHDyZ
ZKEO+qi+lCnNYvkym1w2XZadoIg0azNjXyWcbyk4wmwiUF4LGwY4iy1sAjYBIeBt2yi5jHpDbzjs
5HQ/EWqxx8W/zT1hbKTMKhaa0xAqSQY5FiXiqh5ZctV5t5ZZj28PmIA/GaXtxzNd8NQzfkSDalBe
slO3iy6MjVuLJLnVBuSNzMYnlI8k4UzaJYEivNfa6StjIEXOXMc8DRCmj2BNebqbZWutWi1pAy1M
y3GwW5UBZevca2gXwGg+TShfSHFIWd0aEGWF/CYXYUWeAft+1M4VkyDuP4/5WrTMgUv+jzphB2VM
VqF41/YejlsbbyL88UAf03VEIeRwLhhkYNSmGjgYrmJgbwxj2Y6vNflX0Id2FYo+8xms8HbEmNeB
7V0ee2ZdXvzVonNw+bYy61Mh5GtgzYMVpofb5prrPHGpCn4cg1UvZo4mtnx86fjTiKRAzA4uDAn1
tO3T/WR9lJUI63rYRda3RJOtWOhyvGctQ2FPfi6p3j1gR9Ke2W4xZydDCau6vcnGkNGnP0GGqJZQ
M2i+70miZHIt7PkUBuYuxiDrMzPZPQlAUUHXPJXNq8vQSKr97q5jXWpQ8SbrO2jyE4mp7HoIN649
iljULum/c3VmS7EC3bZ+IiKSHm6rb9Qq++aGUJfSN0kCCTz9+fDfJ/4d+6ZCXS61qiAz55xjfGOg
kIzWpTzYFk9HqJvUv2HdbhjalTa2Q/Gh8eoP5mtN09bOIRI0yFeiJ09AW63fhorWLpuj8ugazJRL
Ixs61PaSV00xPU8rglh+KSHwQ6/SidVdIzqADOhdfLYLG5tUSzpWjjWN1nOlTg0ynCnNyQoE7PdI
x2miBu5uBBFe7caNSMpCdgfhKemiPfGamkrfdz8G86EBizFm7irBkMNou563iW2vZDRQfh6J5tpy
iF+HQbMvSTk12B0Xynzyj7bouuxu0Duw4LeEKZ7z9F+S1TTpyBjACpB/lOQ8u/WFOMFlgGQw4EB+
LOVnXWI8YHpRMnITxdbu1ZowC+ZeyBFSuRt5aSAWAsuUcNEN/w1cJifst4aXZnT5Ht6VGvFzLXc9
uZQBIttFieljcgpeZ5rSroltLDvXdrPyhhTZNh3E5i1TR/hr6y46ZRg9aEI1JvC5Hyu6NteIue3A
Zqet2xGmKApmBSqY4CmwUhqnQEeN3sxkLqPdJloBEpQfPVmIRXzWe6KR9mPxVGbDKadET5rHiTCn
9nuWyOitq0z+yfSkEDmhM8r17RT+RAO91ZjcdIeUa70N2GFtTWzULHYuKtvp4CGerBAa/5C3uMyA
jwU3cUtlbrjdzgt/4W2us5kmJzZ+1/sRCYWh3nYzz4ISXlanDGaK6TyLcR+xnfUJJO9smxCEmD1X
WFpdytCc9IHmFyXoqgoomyD+I6zBaIpCEK5eRGBiydJtnmpabkm0h/LFzNY4jiwlvbg3YL/B90oh
eVGyqGA/IUxr38zYO+viO+Y023cwGuqXUYN53AXTXqRqu1w6C7YgowQS+FC95nPECULS4Li0404h
nc04Bt1+HSbyYa23Nv9lo11Z7rAjsIAzLOEMFVdDhu1acrTDilce7fxp9n7UcIiLDxfBp/xXp/mm
DuGifnulszGiZ7tBSEJ2mTj4g8KZOBOrRLtApWNzDeoHfxLqAFIW0bscvifiCja1ZXpHc3KLox+k
5qZmViv9imKLSgjQSoE1TmUAORb1nNHV9zmDPposP7Zw3r3ZQMI8pT1jCTd6DN2LpkjyzdR5MdJw
02h67ZaMx7WW07/ELYMXNVBJRbF8a4mNwsFQMxDoBa0apuZ1QAeZDMRxDO4YbbvPffdhVZm/rQqr
3OiR1lRg3Euvih+c4juMhoIBGkuV4YC8tz3L5+Q4/JIn/uoV7J7Iw3gH7+sCZVHqPaqoDfZJDzMm
Vu8mg9WvUpIBAoYRgyqjmZpQQ0S5LPhGIswtOVrxrhTrfiG6AUGUl6l/Ftz2Dn8IwS5MQu7NlJsB
+UTI72FcQePWYiIdYIkSXyQXH6qKOLGbPpyQezJgCn6DbA/HgmTtpwkTkVfNp9b6jTp6miSzzPq3
8+GFPknjJij+QT67T3l50UT7HOZfco3U1cP41G978nNSpDTaGzZ+Txiv86AQksTYlBLcvmYOoPQl
HJy7MPww8O0Yw99gcdkc7ULTR3a2eaJvQNtuHKJ28hH5CTpufYUCW20sCtkuFe9Fa93B1iApoaVm
nkHTuK5skMbCSsQR3AVg0qFQrqDcm/9otwJs62FXD+ssSuYr0L1jYnDkKf2M/dErk11cu+6ZiNFm
z87/2hkbVUh9cXssjMHMmxMr70CYXLjnpBzjW7ohDeAuHVjv0BGx+ZmaiVXuPRbksQlfkhcD/m5l
Nc14DCU3CBTLpd8DOXrWGeYaQcaJkd1EjDmbicWZe8FcWfQaATFN60KrcUco1MtfyoHVt8mWJHFN
TGRxE9g9rQtG4w+Rc8cA6yEtOh9fHAFX9qLYmqHnci6CCmJ03qUt6ZWXUhMbkHroCk9mZY0brRNi
VznNAsGFbbSwU5FHHxKZf4UWAgUOxOaeM90x9NXMO7UhqeUpQSsc5Jf2j3BHVbYF8MSEqfwwoZRQ
ZH5Nrhhpv+KiVu68V7lknJ0XP7RwFj0OskxuWwYq/EG8Gph8zJc6dTXX0JUnB7YhDEYa/umOHB+8
2S3iGa9HwJca9Yk0RIKjeTkpugE0Ai8klcVnNEO8GdPKQxMSdJHKJACEBeZgVka4jjNCR6oB2mBL
O3lxfhlds1QnnBRjAfOXilpt/TxBgZEUjxgxCJZAaFEj/Jwl0gTAiwCTzPqdOJUjzsBT7LDzAU+/
TqNn3/hewQvZbI04Cw89rCYXwz11qs9sFo006aGM673BTJE7jBIX/ECe8N/njhQO7Yj8cRpzpoPL
Q14Y5Bv+ffj3xb+HwvWnExhTQDN/H/59sZMGoxR7uIQyDE8UH9pd/31I1JkLXcPEwghIs11TsHOS
qZlpKlGJE+gN0q78aP7Pw9/X/vvp37/+n6/9/WvX6f/93xryQE9Be6ptLsH1X7rcNBDmQ7MwyzaG
QV/Dt7traMa4FVIOfKuGRBZidwXwqb8PRemj7Q5F2x0DGa37OW7OKA+Jtf77B5PlVeBWCIrpZDQa
b5wr+un0n4chi1aZHtAGE2GGKsnzT38fEdbxPx/959PUbY42ijwjG0AN5P//AahavraC2KC2dHLA
6WVOY9YlFyqb90ijo2rqzqTQYy9cHtyMWZ+9PPyfr0XSKI5GuYQlZj5bbeeDA+Yj6njaUPlET4J+
hkNdA2Onsi2gxG69b7P+HS6xCaEg6bqbvoCw2NRRtautJjvQAL0mveucA1ioLcfX1GX2qp2zkQHU
/l+fJ2M8n5PX/37D3//6+9Yeuhv4V68CwzQaN/Rw/+ehn5v2/NP7DJoikZ3/HnRoUwn993Ob14D5
aE/jwMG/sB+JBems1jq7boWtJvAlglYyWecBREXXoWegLrGce6MqzTsikrbayNq7wSYP08zUvWN3
6Ymx7YeFLwiVGAp1hC3BXncUIG47Frd/0N3eCk9zZ6JQxqOz1SOKLMfMkhsvsz4R6Lg75Qi1wmBB
o5UO5vnvAYMnjIjBQPrQN/I8pmXAhwYLaF+FuNvXkd/a53hWX3ked6ijEcuglVBRbWyB9D7HkSMZ
wuXD2WfARcOKc/zCJo3aFtodHcZVluLxEw2RkD3CGEnK+Tx44lD6JDdVGlmBGuuj53NGCxGaNh7I
cCunHWcmaldX9t71ZgRjAlD1GBc+o+P+kkXkHqb66S/TIUbvXQ1UFQTcJ3vLomJDax4d/TBF6JsZ
+2EJCLNn2PMGWFYbhbVTpdRmNrVVZ1iXOMfdJ4TQqzkxkpNF1QuVk+FCMHW7TopllpE+VCFtM5I9
ips6lpzGSnWtb2e/g8M16GSbunTpUxNNY1DQJpOtuiyEg+VXuwqK9BwJImEbvAg6nUkexTY4RUym
yHF58gzsLEhT/r5xkrTRTYrNY2WhdiEcxNu7Bb3WIaSjM2FKCqhntoNcCCC67nbEpSF2WXJWGnpN
9xrhFqf58h0UV781+1KC/OEImgELP5ReJa6VweHUl3O5x/8zX0O/i3HZgiIFYvUuQiCoHk7IJRst
txSMD7RpyZz91kWMrBpK9LVuYMiTRPHKe2Ft67Lx18nMaNIxm5iUO8QTltchGSvyp7weFVLORWsa
xb+VmNyzhVQYwDDNIfr/ea1uM3syEGCPL27Z5jtVDNMH0Xprv6naa9zlD1NQBg8gnFZNavjMEnr/
obPsYW/ROGp4sZPRIpoglN69j/KW2tAud//9msyWrrTloqTqx/7SK4EQUnTXYWZ+j++dNGpaI9e/
B1UmEglC/mDZYsZz5iewp62byFpcozUV65JPtlJmLPZ/KaFg2PKd2S2wlSUQvTSN+EyLvNzXthoZ
xtOx8dkIu4SISEDJC47bvh1yz2EwnYZLlUpLzZqIswj95hblTHMrF0xi3cBx68mEp9mp+p3qRmvl
W2V9J8FP44By2723tNRUK+tbgtpR85IOA5EG+0pMs3zT9P14w4E/PdpZcdstV+Nfcsw8IP4w+wCt
Ymd3cu318RcpGhSOYW+esU1iRB0t5rOVcTt0proxMIb/F8ZONoNgTNjTmgluPbaUc0HwxjUxmZpG
iP0OCol6iKHwPi8SsW5aE1/u8rNkaUHBdJxrJwdaRqTp3ltG518rd2cOhtho4OjHbvLhPlI7MUn1
uV2eXUVgaKCAQDocAL2s96++56qH3I9egQf7TKYY9/A7RNCla3eJuUhlhlUINDGdVCI0M0i2yIoZ
88rsbuwTcR7Ug2oL+kQl7N4Y5+tZLNkgxEfMKyy10QJmH+6KWg53oxnfezF+7iZElVFOBHTZRMZv
LU6E0K4Gc2Og3DkEVrLGoujdx3b40nRTyN5HWWcNnvWstB62TkAGDWszWnR9ZEbyYPcYTQGf3tYh
Mcij1tC5ZFagL5qeBqT4N4VL8yPr7W0yl/NnE0DIszCBk7Epz0ZaZk9hi8GGlglve/7MWQnSHqeI
oyXyYWPaKFGkUd42DFCvFSNUP34KwhR8EgJaLKmlS+IR6rm/RSpyaZqXTYaUIbEePKmcQxdoSmBk
fz1eQryG/sKOlyXv9h823nVSWC+EqkQmyiGXBKW9M9WJuRoUF1eQ5DPtYGZgQ9w5pxxBAmk+/7m+
fFw8hqX7E51HFJh6TG4740a5cc1/SdEB/mUi6zkTFxsOWFQNjyJiBiw6hv6e9C8ymYzbvwsqzGmH
gfcfN24apweO50c9hPmZ7UttZeN7byla+kU41RwUC9elNU1I6kGNcniJs8iTJL54j3FtGpeYxWpn
poQqmY3k0+VrAWeLg2VhfQgj2sWmx/Y52LZ/1y0PiVsgkE1n8Z87ehqc24Asu2PXI6InouPvhps1
Y8ys5MeS+4ARxFA3jcHBLgatj4QgpNXjLHFcJgEZh5aLc8UgDD+QGF6iLLcuFDDWBUABp4GqpGUh
vb1H8uFdF3Up+tI0+89HikBNN+kRQ9L238ZjxLTU5YHk8vzVnhRUNh98UuB61pGM902ctNZ67AQu
wAGT+jgOb3/xcDpFzBbQRcttkCC4Z9JlwpLfjd0gN3ET7O3Mymm4uuO1m4JflfjZ3guK6AzKYhBZ
tJua6SdMTJBc4JsIQvPXnp2SkjoXNH5ILtwKIwXrJK0DI7CrzZgTFaHA3U60H2nkEQNQjcV+rDFL
BWFwli7NFdvr37JmNwBC+xUWOcJFk9rPQxmwodDRnfDBuWTPHvBrZ6fCRayschezFls/KYzNMUKe
u/edYTeV+jJazias1BHxLgedyb1iiXqQ/XxQSbTWpkXcjKDqa7rwYU7jpwKmw7jXSKVPafThuADA
XZO4YqstyJ+Q2zBFp9nbLZrGMolOXtSvkwkPWuWkglVlvsxtuxty0pFU3+Qrorjvy7o5zEFF5Yd2
SzuHyiVJvUqmegf8dl/aiy9gNF7Lsbul/uxvxSImkQFGHYMzv6ejS8Ur7duLWGS4mcbA2pDpBWQu
CC5OQ00O1wymHwHmJxoZds4OJ8WxHHPW4fZKMxiwSYcPHbiAh85v3fjFpR8AMNn5N/iZ+NyQD7Am
IYhRWfkC9IImXLElZfiBGACQQ0Jl67yNP62ssNeVREfgVdE5HCwCX4Jl25m/oGwSTkFHUhizvOlt
/WqSZLBugGiZUn8EPtVWRxi3ihz060GP7laQuZJ1jjxKwWjQQXKbj5jfMtd9qFIvZMSkSRDw/VvB
XbM1U886TbVDrkQT02zIb0CDPxpWTMTC/GOltN7pNSD2SsjszMisgw/1OnmQShArkHoqlHOOJ/ss
MB8o1sh7u9ZECCl1EzvmXVyF7YsuBqQbJU99au7DYPZXrHfuJe5o583k4ZGOiGe+QGjKbt2hTSuH
VZQCB/BSa6egAtBnhJTnEG/BmGNR03rk1Ljhe2KBbZlyYtPdRN5FdNARZljbyiRuiDsAkWV732aF
8S4UmOKgeywS69K0LXDgUkE2G5HvNta8EaHLn6uzC8e19oC73Dj2Qp8qU0A+KcFKaHd+grJfPfp4
GW84tb30dnL/d/z7O/RFZpefjMD6CuwG+Yn2OMDW1Z4BxIhKyN73i9FAkAxBNMWUohZAk+6mPYrU
mm0vyBhglfUtMdYnxlTdOhPT1vKIz2bcqtZz8SU6+eIlgAciAk8qCtTtONxHmRquQQgt2mrqQ1+M
E+9PiKmGKnQQHryXafoUCQF5vhi/kAjg+/fCbj00UbvRiVya1bjTGgBDmr8bXW3PCR6LTQCR+qCm
b2IeSBhqywdecNJbJ6ZVTqiJoOCNbR1CCCU2QmKJ/C+fgNqzGP/NgYsEazp1ttXsMW6/myK2Nnnd
gK7uXezo07nP9HtXGfFGyAyB2WTtJ0Jcj73lYIzV7Y8Bi2EzZQbsfYXoMbmfySVcpShR8YvIYVPQ
tALDMzyOfk4iS09rOeuvGIWtVWGWb8lk/ZqOT+Bw1tgbAgNt1AgI7zMk4VGFMn9mNtejLg5YcTdh
Z6Ij5/I7QwGxGTF3dvaqKCK23UKwrei8/wuna6WK79oqDr2Pn6syeVONEoZz6Zrtts0YdBVla6yR
kO+E1QroaY29MmgmJvCIyGSs1r6Xf1j+VOyc7D1kqLrXvUIS0Mtb4gkQ5nQ1GoSe4l8ZT8TBMKTL
irfe7V+SmkCUiW6t41qPajaZL6st3VJRF92baK0fs9TFzRJKGVpsg4KDJ1yRgj2rKfautPvzBDih
N0GDkBBCtAr4Nenu3CFLtzbqlM6v7ue+ek9chuiDi6BQxwyuA3ry+ChZAKFvrNM8PU1d9mBxLG3r
39g3IlJUpLMSJpiBMP6x8/ItnQBRBAnmKLr4h6R34m0DwJsSK/51tDUCnsYG7xjmT+0ltJn1+Gn6
xnOlK8TgFfOaiZOMR1ib3QJxCrWzRGByLKjrf456czziNidXfsmQwztJDhzEzBbuG0cdU3lbr69R
haEramxOxMMgUGfQBCM4Ze0RstgxIibAutoi8caLPEe70RzuqhLkEtGCT4ZHhd4L5i+VeqPgwaoz
sX/69gOIjWhz71bZZ1tInL5xQYefBT7y9FucLKbD3v+Ja0DQcUGnKcN9Jqgi4YGYD2b6ncfeU+d7
e2eYX6acoRLpIvZtj+3TNSXDFOfo+Hm+6bzBOOVZ8mzkPmPLLuMEU3+6fYIyv0b2NgbuZbEWmZG1
c50R9F3U3meWS6sukwQMKRaXgC5ruKAjVDUxQSFou20w0ut++btS5+g32G2CAvXBmNgvzkxjzHPH
Te59t3npn8jEW4m5YS5LuR8AMyhEu3WUfMk4jW6hYezrKj5H47hpc8DNKStDaqMkBDiT2g3VHQNg
t7GLHWcq5swe7Vx/woZn4dE3if1LlZYbxKOPGXFeMcJBggKgIhBmssyNyYBBoMkGuMuN6bmRC0s/
KdhvNL8QuDm8hylDlkLdUkTtt7OoOa3PzhxKTI3+R24j6vFpDYzSp09LM6PhTyPo9m0cuqeJrRPw
i3cIEiG3ce/va5Ytr6QuwpEPvIbU9aq85p5/WyOJrSj6RUYeC8SfoOa9ziqqtrKJ/xUtN0nvN1g3
xI3EBQCeozilFWpNGfmHyHyASyPWQ8SOplBREUhmNtWjblFsGMRFm744mMm/OBm/S7pOKydF2k71
ua4qJOcsc2hYTfkZKiRnZlPcE9V9qoTYZ1WVPqVoRjVFGK+kXKeVLkjrBKBKRjx2vXJ46cDkHRO6
S9zGDGdFiYYDtliynSZwJ+BTzvS+7HUus82YF89O1R4Qqn4I8aC75rGpKjAJdku2Wm+v0ZUvLwzK
xHaaTgOBK+socg5Cks7ZR3XNlKC9d7LkPchDsXLZpFZKVeei1eW2TD+nKve2tg2cxZ3Ge5HiWCDh
E3UzoDXOo+3ez4oDpyr6wOzfrRJy1428SNJ39mLsyBGFs2SEuPv8/LFKHWxLZbcXPfBzaNPFsQwd
rIDeQ9OgHgky9ZNG06pf3IRYxtAoNvQKM+ymrm3CYlb3mlsgqlq8Gbn8LrLJ27VODx0iemTKgjds
vM3pi2/6nkmK1PKWltN9huXhQD4E4w0fxo05UogSGnASIXZW03tKAvcm7wx0DmP/K8s22njmADOl
+s4X15/t+OTyYCBeCdt5tazOXlVTlUB0sP71XXFFOtfRWIRtNyXxXW7T2Kvn7GI3olwnMQxOggX4
I0nW7LM3Ag9KkElobiZnBh470C8LTLqG3AD7uTE3fouBFdfv2Q+Zg8Lm0i3U5jgD+Ktdb0MVvW6W
Ex4QH4mCBfZUakIU7cFGTB5kL5ssw3Xto8OB405vBEkCaXMoYzRazxzvKRSRVzK2xi2jAy7kVvpH
NvVj0djt2ciZXcE9mKvipuFyCmxPH/KxvwlZpCwEcU7lv5lRf2ZpPvdx+DuRs3QAiYjKDXrUZDmP
dNoAHSY2O3f+Mc89aOWyuyta/zX3a9At1T6rv2KjueVe/ZB/iB56kxUuGwxNJZdZI85BbN0WWX8z
xfpaRZbcJpz3mGwCj44w8/DM8R77DFFcFFS4ZXqQPxIamMq99exr0EANuysAhQ9scLRHBrO6GLb3
rVXzOUzBKmBCSuQeAuraufhZrKHYH2s3wATTvk6MV3kDvc/M5y23ZmLPx16sJ4Pz9dpgx+BMUNh3
GpoM0Vj7nNYERaACNb2AKgBd4XRySKFQzTMan3JTKY7/iSnFKpyD7qTY1TmYfaA9A9oRO0APaBud
g26cV7wAT6jUwzILr/D3N7XGxaaDBqah5T8gGEZIgtKC0IPpNcTq7LLQF91FW/aLF/P8TY7GkcFg
bu4BDubc4dQpEypmA7kVEgzGaQ+TsnFNGAZolkb882/cuWUFLkhKzaCEL2nXq81cOPLMIem1HRnG
w4PZ1n7zXFErNlnSHPKCRAMNeMUvUhq5NqazXJ1nw/qaMYx1TkxoQJrjqEk4/M9OzEK9nHofSqNl
LfBJTSVaFTF25ZnrbJTF2guygpQIBE0sN1RHwBAJz6hXYMMOsw4fzARHgWf481orN+GX0dGtOwXD
TKIUVQjjWrrWOb3TteXxn9UQHqQdAWwxKOn6zAIFEryW5r32I86IIEhWIiRAJG5fg4XiYw3Ri1L9
Ry+RGHgd3VcybHK7O5iF/ajscb7vixy/k8n/nroScbwz7kfV9Wt3lRWeddem+TmKRlTGHYEmzGEu
TUyI36gFYpK2+Da1zWoaxFsdFK/sGVzIcWgizBy5GFvvTItSwsv2LpbswWW/uLltQtYbNmGm0cUH
5S4e0g+sXhz7zfqBWDUgkpl/2y9q3zodl/ip+LGrwSSFhY3UM6IrPilxowAoRohg9mFsoU0rTdI1
GMnbvnUsBxZzgseO3IQsK5m1jhLvX5PUEbtADDQxYLHuFMlSKcjKho5VEWBejrwWh1lk8Aq7Aw4H
t204qLFXB3PxwNwOG1CINcoo6qe+jqgICOKiHIV2ZcffJW1BzpSQTph/PMmRPFibdrXAqOzMubmb
6aPT5YNPbtEjFlk34Wga2j0rLJlcYbgzUCCKHhO/4TCfjkad36qqvFUhk09Plc0lGzlbuQoRdpA2
7iGjQ1XE7OxJCwWe6FHOTzh/JjvZ2XklDpGkLd8zUZ2d/jOrc2BV9xJ33JqzCyZrGwdjbGXnMh13
1H75RseflYgQvdbJqrZovxLNwQquQTuEkUWQCwNJUmOJ+CkZf4wljIpo3rVl/FKgVsiX6XpU9fcl
mzT5Nk2JBg7eGAP2cxmF+VYNaFDNpHiqAqo2BKnIlLB1A2r05+GcmBhQIh8Oo/Cqa5cb/0TZAEFn
4raOg+Z+Ngiz0eZHTxttXUfptMpC8/r3GaTAGpo0PNKYmcLGZ5SyUqkuDjFLZmSLjnx3hFuKnJBV
XMQs6R4vdKR3lgeZh2Qh/K0i++2UBkEL106hqJdp8gt6EqmbRVDUaOPlU/Pw3FvNicNddfBCBD+Z
i73NatA0JanT74SHclZU1z5FzhQL9GpTlu1m7Jhry4cKOJjBMV62q1TwzvWEL5sVWdD1QIBnOpA/
Io6DkY9kz4+/ksqUc4G99i2fPVPhHYiiBaLuj+cpxzLmdjrcEKNKTD0eRzdlY1ouD9gtDVibhbNT
c9yzi+4j7btxZ0AHaJ3RJHZp+E3n6nWInHJL8GZHhcBtqudNjx2usTjXa9Jjtk6B2CNDzBNGt4yK
GD8E6aLRxgHBsjh0P0LELyXEpxs1Vx9Fk0+cm7r7YPTyM3GON2TaIbWDOJjmbXnLlOxVilqv3SSB
IGQQnkgrlfMLCp3WnveOx6uRlcYrR83ppgpyhhozVWiQgG/PuOVqezoX2suuHCrHgu7wNBIT3Y3V
uG+G8sAx+mx0EB+MmWyk2euSDT/MRtyHO9Q9dCagddpBCkYM9z5Ipjkd91nKDybAdJPZPr5bUOBD
isyyKZ18bYdcZklHEjY9Fi6R8jQIn9ZM4m4IwUZPM/FcPAAJbQ90MMKNVfqaiAZeELxRNpmcs/hu
uC8TYSQsuzwPUbWPUSfZ4aqaEgmBX9LMyVUUOFNmLOIxQid2eSJrGqwDpW4DtrlxNxuxPk4pnKF5
/J2YeK7GHiS4x/zhLEzjWmRufIvOFkhO9qrD1N7lKck8wsE/LmNoQfg7pJo2unU4Y0togQzXUI4N
pNhj91A4YzapgwY9TJLxpiHuE49L+pBolEewOHJYt/zpGtlkxbHKRvTRNsuCgVonJ+pHORlmQxlf
KQnTg+PJJ682bWZiyd4ZWZr7yb8rypicUgQtDuM+MB6UqhLMVh8T/phh+WrlR5N9CEkqWEOpF85h
gLzA+ppq98uJeB6qguiik4WY6OZb2zE/Rjd/UJWLv7Pqn1sPR/lcQYltgFigH2LlpiOSF8jnCF8P
ggiVoXXn5fk3+vsXI/J2Q519TNQW69EKLjqCqk/GNriqquKWE6gXlNSnyYKdaA4Isqr+iWjwdVZ3
DAoRq+8mNffPo6Me6JxORzwzt0j2EfT3dbfNq9lbdxXyXjrPq9yM2EnADe6sCHYJ1/06W9KMEM1r
nx57GmOrV8S22ktxNWBa2BZzjGK9H0hw9lmbVFZSAreLOGn5jgCPZR4/mMRO+j1KUH9p2QbtmXHV
uMI4yKqeI5u0OmhPnfnbtCk61yL6KNPkZpZ4DABwfmNXQFgKv1X078wgNsgUoB2L3tzq3COkcXxE
0IM3klQ7haTVmh4L5vgb37gPjZOyaZEWEc1eUuLRXNdNvfZSE/RdAStPDcOxjCL3HHNOr6LUOSUs
KCizOlwDSLHnknrZbKv1FMN9cBVsSCYzYVq9l4Km6TB1BkvQcJp1wGHfcPXW2qeaXKpI5sFBIsgX
WZXtQ5F90C9uIEHAse3c4Z/fgNXwMPUJTTYqFPBoNUDQGEs4bGWF2F5iKUJOzlOik4/+Xab1r19E
BNK5hCb7mowXRMi6bNmoK8BJ6HG26ZAgrQYqpIOQRm93zWssg7PLZNCrabIQYU84CM5GizfeIEBO
mwEMNyRxvGGW4C3JvRwba06BgfrwM8UuQg16LRKfnlNLQnxlvQ4tYk4pidWgOG5XSK1jOsjztlWm
h1+qqpG4YjqYUFZy7iJEe2KJSulLr7zI5ajXYCQcXPpDEW7hJEE1ZsWIZIxgscUn5r+iqJ8lLLHK
MrJzb4EWwOnDu1AqFCLj2UPNuHKc8b2ocnwwTv7mObI9Oir+FCnOSoNKuFfbWsDCabtmOFiuuIsm
otPa9sm0aEkzOgSgEN/2lLuYjKp/TRuPALGCd7sMP+vcBW3bXESQPfUJKujckBUIpWLNGXKvbNBb
GloHYyWm8i7bKvc/t4bARYS5koGn3g1ei3soyHHFNBkCBrpBAjlMk5OD3ALsDXyQiKCQj06Hf3nQ
5Kh0lNghU2KMagPrXWvDTRgvs1e7C//73shxYuUohU3HeWk7SWKgS1ZsUnwZ0U+Re6iNfBMDAV1K
IIG4f1vhg3Ak1k4maLLioT53k/2besN3NyA4TBqyfX0i25koooomBQLipmc4H0wAP2MxRFx2kM6B
GZc+stgYe0wVcRRV8oucN9Jd6/CInufixW1znjqObZU93BsDNr7OoE0b/yACOWcjlLkwTr+wML3M
VmrgQzKQs/vvqMmoNCd5LFk56K06SHOZsrS4Qtbk80HGGl7C90E7P55nsS8NAacrGiLF6H1GHOHX
A/qenHxceK2TjX4x2udiTkhuYTSkkU1j+xp3juLGbdqBHpXvkE4z/q1bz2W5ENiPBTdBNGA0n+34
Fk3PjjfC3SM+wHInJhYwHA+/UDPgFvYjM8bSfswiBkklrX0/oLFuugFe0vZjLPDLa5fQaRMyi8dT
UGaN9zED5hY6YM7c3yqc7E0XmWtX9eeC8nE/T9FTHwTmuesPI7zDk7KaHSio5Oh243fckllrydCn
8VKtQz8ZHlHVowrT+U3BykwUU7uX2rzkfYgFr0Gd2aLNXXu5Phmgy7rusW87xXISbxzHJUQILyIt
hwwBEUqWK72kI6EQgPQk5O9eqMUfCrMuLfRz2OId7Az9UtD9gccWXhxP3OcO3J02Cr5YlekF2zPC
GGK0V8roESzFxCRGzaZTXDZzBGWgoY3E0RED3QVA6vRpw9XfZL1kJVBw7Sujj9bM7bsDxw76ApaT
bOyw+qoafkBSvEjmpQw0kWilabvujQ5kTiQP0BNz0OX5KR0weeb0wuxUIpwY5E9Hk1hr80cbcNUq
VlGeAnNrxX6iJhQ3Vss1Ps7QJrCYeDNFmZt6W9nSkm+xSmqm6Etzz5TA+EY6VvU47YICTOaS6Clg
q2+Z0t00ASvs/2PvzHYkR84s/SoDXQ8LNJLGBWgJGHfS1wiPfb0hIiMiue80bk8/H0u9ZKmF6u7L
AeZGUClV6RtpNDv/Od9R9rXGZ9yYrUdkLpr2sqiqYCwm6RvstJIB43yZ9OD3Rv29sCdg/SAwLExj
JcrOiJ4CAI4CyHRy9+0CTqfigBGUqfY8zixaiw0Hg/gN5Ac0NxerRdWD+BqX4mVZ9mlWffejczIi
Xi2X5n4GZcULIb9GFoM/wShLW5iU9eGx1LyzSAh/5ZizvUi3j3o035UTvBGBaWfjAC6t9PKFvYce
TC4JJBwdBVb7fqDf2tNcRoqS6Xv31CfNQ4udCHgFIKd+RiFT5gPnq70yBRD4hgLITpVnjhuIKqYM
NE4/yBokoSZMVzBWrsJleWSl6TbZTHdAyoreJTYN8cV6MM5IIhh2vps1VgHZyuPAJnxrhS78Wjg4
G8uo7vLx7Mxgte3kRk8Jcwz0mMZvk2YcrQGXnKFzSi5Lxd1nmdcJqikbLBD+JXEWSfWCZjKCmRKm
78zpdx6zHu6bzA3Wi6MmK8Mkq8BJMU3XcfWm84TcWkyceO43rwbqTm2TE6zS+TmhyXI7KVaW0arg
9G+TGJR+On3xLq7yxLlZQ8Dj1F0B4X5q+gi2UxtkiTccllIjCYqmnVsAm5dofHNab95geZtLh1wW
Ym0dOhVYW/229W6G2AMalHTPNMGqjfdQxuOPDLr+rn5dUnYrdQ+Q16nti5HHr2w6621lUAWrrFdW
UIEncrxdeu1WAx2K2QXZublwE56dSR6wsCuMgDYhG4/J/FimX7Ug7YzPIlplBKrNd7HgqL2YWI6E
h45kGNBTHUB+Qjc/GJlRGZowEU3Kg7myWbMfE5rrvisr9lkjCbghRjEtvVViGg+JamjW7PYcmqBk
Gba7b6QE59uDKF6McvHtddLYa88irz3SMyhBUVfFR61+yvMJNDnUXoMtE5soKCMmQxmmOHu9hfGc
LqwkumOhAYr+LJgvzgPZKXOkv3dupisvyu+jQv4slnNNJsXjIk9QJrdt7LnAgCCr2yMKbYy8ww6b
bF9jd4e88K460asz0dL1oA5wERX/7LrWi75wi2dlMwSp/alZoPw82VxGIUhoROoxNtEL6qF8xgBP
tClkjVlQWzdtEfq6jWbiIEcyABiZQTlMaUbY1PDRPqyM+RL+gx9uxLZJutNjjnRE7eyQwi5AkZcC
VZ9tFo25Dlxbfuy2uWUogZHAtb4KW1y5k+fu0HjIWLQknqkzU/Fi+UsjP+yIbCIRXIMAK4clhlBz
hihhEoVKSuBIU5OB/Hdz1t6F/52KdNTug6bN37HZvqSx3HOwuZ9oDqmNkGysdcudPeCtQiGNXeBt
sUQGJz7ohspnoENzlsmdJ4xDJLmRHMSSEqh5lBQUdpWhtqeuxIV9avpTMdyamdHcaoqcoxW3x4IZ
p110ap9Hw0U0fRI0FQfhcQyPrqw/J0YE2szIKo0dTMGK0GM+3FQEszi8T+ADStqz8CuQ+czEUbfQ
eyDTHNk9+oaH4ux0xiduOpsvifWACoOgW5imA1PU/KpMP+NJuyur/CG1aOoLsQ2gCX9WnlEFPRuz
upcHfBefaetlR6zsQU7WzjDb3idM1B082w6MCYhXHX/QCuTAmymvJBhVMnR0dXUtyXVBzBFq/rwp
etIrXQNo2sPKzyDrOtIX7aQs7QlTzo8YWmUQjcPrnEzMAOInHfDtVhWkM8TDMiMUSEweS1aAgO6R
BEbktmVykPjyHNgf9tmszl7CjC16i7mW9iXxZrQzilD5zvPdcb4onn0yW7bqWkhlSdrd1po69RkH
kGoq31MX3mIh3twpzbglGfBnbWwGjUzuB/Ol0vMD7cDZFab8rQoDQQR6mxHo6jvQ+dr4MZjirWz7
GyuznjvBRnJIzBNWa0ihlT8RQeXc/kFk+kG0uH26wQAjKimXq/DMCmYJjq04SAr9wphg8A00lyDh
i9WVVWGsKG9aHrnaVD7PvaxPzsh/QRs6CXu8SRr83yqCi7/I8DaVxMcjgEpE+SBkiil7ULrLLBVp
c+qfQg/p1HbwHnt59tpUdFekdcNGbOeR+4vJf9c71cLGId5CsmxemRKQgYc8ubITHOxkgFgg2wkq
BBySnbxxy4FJ+xrKMBoD2KRVvXoWwsc8v0QSFKdRxWeAMHRdIu0Hhrq1HRqOFEMESczaT0NAMa4Q
nOSpgqsytT5BEb/GmGR7ZwTebD/TmgI3N0E0Kl6xPDa7QeeVUEVwr+Mc5f6xbP7Y7qaf5ZxdvMJr
NkYxXwYsYH7Spoi44geGxuJseARdWmR3Lk9YHabcxRmx97C0b/SEUrwHNEHvANYUAnKKeZHqKLca
b+qpv11yu965bMlNnndsLxei/5o8mgVj3Sa9Gdt1czNHj4OZ7fthMC8STpNtEMJ2Fc94nRZwPkN7
FE36U1Dk3XXPtJO/OzHl9UurbquQt1SMvuU5b7XJctNg1fTzuF+F45of2PQOoSF+hiMjIKNpfTGm
aFsFFKQIrzjGup2t5AMA+udawWECE+2XNoerstGCIVHvdlYgqIzTVd/n5a5UPfXgPYZkJxApCAzX
la7vCfO1Fpqv2Kr5mAyfUh2V1qD+ibo7zK5qmCHAjbi3sH8Su3FK0tXFV8qU3k9cx9hZOJiy1Yon
ivmLKhQ2Hv30qJKF7w4RYYOF85wbclmBriSWVzSYA1Js1muxgTZvi6fExQeHtK37poP6bMwMLMEm
rN1B2rGHg44NISBY9yOiSioJnTdpQVMcXLSEwX3Wker3tc3osYKedSL3XFZ2vcXR0MJF6Z7ryitw
tIKMiBSlsCvdIcfhTCoWd/LsQWjVmifZQC0hyqksGCgqDU9FzHObEm2eSrZ0Ni6bkdDEtRomTH77
Th1S0/gRjXR0ShPuYEPoFhCHA/Yc3WC6S5LxMKY9AthK8ZoTqyEhXr83tcMPUjaUYmTyOxrt98Wl
K6eyqbIeOT7HouARIbOr64qB/DbveQhUpvycvbcU7IVBmMYHq7UGyIxHcL3UweMQ8k08/P6k6bhj
nDWwZUCOK2g86pkITuDRfAodCP3FxLHcOH5RlmP7PC6PPPVm34y049J695qJxksAw2utPZwJbROl
2VW99pox2yBKn7tPaPp4HKnYZiXXUMFHCktH9gqdygEhAjRlYMd2snG+J5Dw9PXQ1SPoPmYkzpzq
acpLtjAp3P8OaCdKYC/vevNLVuqn5IfYDYXt+iL7rF0EfVqLtjlOiiTE68jBUG29AWYXhVvWYOcs
SiXxs0rf8QwJ2dfiqXTFxGHJsmmJLRgodCXVTxFuCXzY5q7HB7bVolLbzSbDS9PQ93rVCSgTzu0y
NMZeRNAVqsXc9mraWmZxK6NXZ+yuQaOcbYB6afOkhT8RFm9No3jgAJvAnEBbtnMZpDJ9UpIZX1sn
32RKXg1qk+AlKuoWhJAgVQAgeMOym2PmQUlSGwddM5+oJqvs4uxU5FjquGZ9NWo6G7ics37lnTbv
pWLVnvFnDVSzdo4AboUjfYk+mggLZTfbJQO3+KlU9A6vC4pbnLVWfUXGDP+aL71K4dHg3dnIL7fW
PkRtOrshSX/K1Kj3g6FjHLMy8BgLZ24eHddFq+wLIudRkgs8YRwlhBzq7P8txOfGJtCKRHLN4IxF
2sMynofAs+M3S2qvEyeInT1Uz9g9HzpP70mI3Xuia3eLoX4aE1nQJqOVwyqxotRcbPkK5sAPgv3H
PrqO0x8ZoCz8Trz4dD/h/CkEfQLwGhlcReZ0RIP5wtoUlNEPli8w4isGZ01Pfixr19/orA/m+zXt
EqfzyyJyjDxvvTUyFIWUpdfHBHKSVdj7OMLUVXtnjBGYF6P6xD6ft1OdFGFLci1gSIESW1s6BBaV
3XosJAofYwFT2lwXeGKfS3hoVXYYvOKtYVeQTNF5XrI3sbAkadOuct9ag2P5GELBMOMfmcZz6LMp
7XOd3DVvso5uhXiJzHfuuNPIUzCHAQSfkcmgd8JSc2Fj5Kd1+8MGJtHR7Di+EJilwE8NT94wXTOm
92t3NVTwFuEmq7F8bRq+BcVxQHbtGZRDZuXbAtcBDxl2p/p+6nEPi8AsvZ13w2wkkBKkRC7u2Hi8
t4MVuOFtiJTpRdadhFRSmmwYVleCPTGCUOE5zMEZJ8UDCe7JUT8jkzHo4JnzZqTBZ/TE0U7TgzLi
F1mDcWCjqvhmOJG+Vbiu2cZvTGXsY2d6jLrsVGb4OJtbZQxfhngS1B2xmmzKJAvSjNsT6qhl3896
xBll3sSae1HlZZ45Av1eMrr2n0bfFaWiVNKU3d/+hX/+rOifTKK4/4d//Nt/o2f1OvnkUVH97P/l
D82qf/x7//b/UBurIYw/a2N9YNz/XSYfFLBiQuvn49df//L7v/L90fV//Yuwf7N5Rtiua7pS1z3H
+fc+VvM3Tn+c8jzP0G1pUZRaVm0f//Uvlv0bN7EndFtYujBthzfQVer3P5K/WYawXd2SumUiF5r/
kzpWIZ21bvXvP/X6Rh3dYPk2hMX+BSe6g5OZP//8uE/KqOPN/29vkljWSoozMkdkfghuPdVFuEvn
qN1ZHNfjfOahPOQ4B1IkxxlfMlPNvr1pGfdusFV4PM0HvMNowknZPaRtGB5yYi0ZjQVjnF5Zvdi5
DANobyB70DqUk8TlR2vUqIuCiDlXIfqft+wnkt6+ooQkUZp2gKadbDANryHviv48Sk2jqUZfHLCl
8yw+c/1f2X11W4QUQDpKUINhYhApY9gWSaqTflur5dm7wemDfWV1KJB4xZtjWdJmXWK/dMsVWVR6
+MfoXLOxac8Ji1YiBqiRM6Yb6gT/PgRyJCAADpdB2LjA09almYIKRsmQOO2caXdffng44Ri/iZe4
Y0VILYwzQ39IYvnNUaygImntWfDUbtYBlGgDh3YTwn43ToBeRvNQIEUFzcIczzAbKzBtLC1tJptd
GeMTJIFO7sYNRm5hbIuYjEFK0I+Bv6xsXtEkL0uNYMMeiAWuC+WmXm3PXnuvYQtnFzVjwFlu2rpi
1mv2TH1MfguCugfP4SC61nL0Pb6YMWsR1eNFMuVYBhoR7Gpb2dQ+9kjupJDABugIRAvHL6Z6mMKK
kkNPFaWIrTZr52iypdQXwIt5hV94kq9NGu89gRupmfBeDDA6sSr6c908slJCNMg49I6j9m1o0YvW
l9/lGLO0hT3RO5joBgLeZqw4E8use2wrbzemINYcNsVb0a+x8yYOwNwK353wn9bVcBk6cBcmWZpO
I3TgVLnpA2ygy4ryGIycxYGPmPtZw7O075mgQLSpdrX5DKGTrQMjOX2OeMtz+2JT7DdwgNZtEzMo
87yRgyhbzLQ9xm3PZp3eTIuT2rYpq72VSy2wx46WL44JEgPbZMcEf209YFp+7VBohkMJFGWoDG6U
8LWvR/cEDM85Lzmb1HZtkmgsejuS/KUskOqTxidSxKFCak96Fl7nYmDmYyzXtMh5XBXoyF7tXkJj
QVlG/ioryLOlAptYKCayFSCCtEN0ggC+0/hlqpkmOfu+MKKE+8Di0KqzW+VazP1eLAAI6dXkW5rf
lZhogZx/b9N8Rj6/IabB2RshhoMHnQYDbRKKsPFuJnbZR73YTLi1g0grTqEJdiydinQLEE9I8539
O5eWWzwlzPXchd+2ryBZDXhP66ivDobADNynBFyxm+2NkpVEMH3edzCmGo0L3nChTg4RtVjLxAa2
G/aDZXLp1jRrhSPNjWxamAUu0gftafgp89ztTKG0Y4jPlmqircFoe9uB5DYX9yrP5V53zc7nRIag
S+HZGHl3bPbxFYmBG6Ug/msYzWnKSKQOKeevDtd4kixt0CQKI58nyAJDA4+kANBDHHMAWt41zI8n
g+vRauGXAwOAgxNv5zCrd1ClaZyM9uRZPkcW+X1vk34psIEZbCq2Cqo10kASzCl3raQcokH4BXGJ
k9QdUcpm272rNRBngtpKTGbEtGLo5jFoTwwVbN3dLVaQbI9lmAySBy9OcXl3jMqr5Rh1LjkggsV+
5hRlMMz5MQ5tjyHYAuStLyDCYjhjU8PqmjqAVhiW1ClzMWcGgJFZ6GawmOEFFl+TjmRmOTNzppXl
UdT2Nm9rUIguG8PIRBmbGaxsU67ujnJyONQsM21I1XyUvPTVtXSNkmqg7rNfNAp30ufBWeFEhXYm
AgeMsQQArZXLYSFJknrLYxV5x9+XyjpJ1144PpsFLJ9ExQjmInMHsN4hIpCI4dB6PQ3VYAdL94fi
xIMlh7iNPcMyD19sBKVdHseHOh7aAOrnrqcktpPvyEtOins/9CSwlDT5QRrxK3LN3ykJuFRha2+h
24anhiANuXZ4kCa7Rgc5KXKAbYZ6Tsp3inXygsltK/Q9VPZM55vgTn103JEamXzbeHAcuoc+ZBpp
gTvhpPjlrWfVfiF20rYScAnJLd0a93b5WS5rPtUYrjTiHyZt1nuGri+ri37dc8GLssrjWNdvHCKH
w8TJzclIdzMPoh9X2RbDB27AVg/rQ93vLXO0tiFm0vXvMOb7qLOOnqgYK+i9AQpdo9RRA1gcQzto
TOC8sU21OEf6+xiA3lmqiSG1J24dwQzdVHjxKOFC7iC6q5ByCkXWBDWKjyIYGHb45BBQq8esMIO+
bEBN4rbS6jLbZwWN4hFxEh5qPZMdpJRMFxhmMuuaePgPTKnWbeynQmWnXFWE9ob8BuA1BKi4aK6a
8JlNwr4HurarxnWIpIOuHY1kvyR9s0kX7Y67dHWNXqAs3i0tUxgGTpguejxBRUL53PIOMrL2myl9
w7t6Jt2fMBgHCFhWZzplIDJOGAvyZZCkTs0Hi9UAVVK7dzEW4XR0LwXHtUD5YCE0+gcMq/rIUwZ8
TUhF+2IzuAqLetqWSXQTxYCxyjq6zPl4sAVuZGSFhzhPXwsAA1YMYpyC1IswiSM6tomGi0ETRLpz
IffG7QcojJvOHlD7KknHEGT6NVS1ERn8ez1jcK8X/jxSKQnoa59Ak7JnRPgQ8UFZWCAa+tHKOm+Y
L7M3gWERjqhcg6H81MBYpM/OGf9PT0YMutwUzlcKNTgHDWmlFv2qOWt949ZcWcx0EQ2RtRLGftzs
KHSFPb71Zkx5Ny0UmzFfGUrRjL6IqDqxHG/G2im2EJWI4joSUZ1pOc+lIK3d9GArdUBhpEQyMT/j
IWI7ViEMRMLleN3fLau72+keMVIjBTpsM2sswRJnLeY4yFB4R4OR83Cuc971mIXieeawadau79S0
Gxt2w5PGKxnXIrq4lP5g8qq0+z61/CgB+p6OufcGv0IYS+Sb+JoSXFYN8GSMESum3jzNDgIU1X1b
TVj5cZ7aeKdNXeNPC94euZTkx6+g+BAmczpQyQueNdULpB7J6ud67zID7TAZWboR5gTZyGpBNlRy
twy4UjlZW7uJ5PgW29gWLnzHcuiYwURgIjB6MR89O/uuTXocs4IUA/Z6gkOm57saUtB68tjUphkd
rCU8eYzhd05o3ZklbinPgGdZW5RWWpFF1PfQW66i/82CIU27QtwD2++d+zn06OaLHhFWpksrQe1p
yqASICMOaukYosl/mjN+LbFoXEaSmhSyV/rgHuAZaYeU0pF9NzKXkYk0trImBoW/9MC/uUoFOBCx
2D85uVqObRryKJxOhdYtQddSLjYkmHv6vpm2Wix8phR0cCZUj+hR+cnYz6XcIpx4xGqCJR5TZ59l
zLMnNP8lodTA7jVYHnPNWv1JuFD4czRfjTr91K0z3mkte3FmJSmUWPaUNaWJKT1nV8qIqBjwKA5K
mV0YiuFkwf8TMg3y8RBXx4q/paXPCSYzeoU9wiGNXddjnEtxRB2RwVl6dpVdDadiZoIlBgL/ulBX
hj14PtGIH3nU+NpIeUevL4svqofEwyQRS7ljO46s7bCcM+Hy/JZwHpYF6s6jV5myD5RL/GrQeLL3
huyZZftS6PN1Xy/3CRU415LmYbxQm4YREiPWtN218w1ofohmY3Lf0bT4FAllIoJyLeBGrZw+PiCI
sCepASHUeUUeKLMhkylKryMLYnLr6ZeW20B6F3OxOqxuY+83g/czKxbcKW770tjLLsXGtvXMx07T
rH2fEMVUYKzMtJL8DRPJd5KNt2hubPE8jUjaPGTv5ljarMcUCjPE/sgThadqoslmwfXOmnInzegO
Bi6nHi2FOgpMFHPPBkVJx980EW9GK1ZL+mgp/VmpxAWrZd1HqUviHLB9jpdAUAu4LVWFsIk9zcrd
Ei4ou0DOZfsl6t6VZwIex2/G8kpWT8lDEXNT0xWgTWT2u3Cej2Kig0u+5BOcIRK251lDK6sGdnhF
XOzYS7DuZTh0B52cb01BRRoh2VbVPOBX8IhMTnQ1schBeaF5BUj7OTTZJBru/dLZe4wpaIOmBRo5
Ka5ztuBMcuIA3Zn7yeT022Dz3cYtG4XJe1JqufYa/doYWN6KHAltYNDrR2VOxD5s5YFUxgWIXcFX
xTNhLiEqTCu9CvUx3cYNG5jKnL7COI2vY24jcw4/iVO4B4NfGBQHmUD+3YFl5ID9mrGijIwT/jm4
lVFzbhpASGifM7Z28LkeWUeOdx7WioqqmJQEGPlhfIxTWh7aeOGanWoLVzFWhBC9PdPGo8bcozTp
STZTede1RxWWxiMjvhbEz2YwPWK83gDXDdibp8AnTGCBXFj29/FAdaHQ8GZUdHCW6M6FZKAyQ/1O
SAz6yN+rydP1wKIMb0jV9CS4hJWJ6NDFgZcXClV06uysPSV0ZUPpo9qbZFOg6fpVmqMHF/nccOVS
6QiWfVPpuJMnwhMMMdN7iCJ44SLmvnHTnQYvOU51fUXx5gNhI2JSuvERj1l2nHoqvCCv8fwrr4W+
YmzhBcXgUFMPpgCLOnNLo2cCQIuVdMpmH7sUva2TWRPUIngnd+dCX2Eahq1goEF2Y3jL6gjVH7Oe
DTVurGNkZOo2G6jwk2Cud6SK4cPsZ6nGazk77NsbYWGMnYNKTcOR3fXWniq47usK3A3f4SIIquQj
YSxoTxb3em4Ai3GwUwqXc6xQ91Jp3WGchydtXLJjOdox9VDeWU4HvgIHKVc3iLNGGXjIzI+6lHp3
cogHbSYvhXLFwa7QZTB089eikNwzAm+LycaOykEspFP4ERYMMjS9DMJW+wCEvq6k9xyEqCuonDMP
N0TR8GjrwNXs3N0NuYDVwXqiYgxU5GHoQCYV5ZeW+znqnyqx2r1B5l8MnedL817HCnBM1jiX4e1l
zfLTUIHBERrmDUUOPR6o/cwEk6w51jJRO7ALogyDKKU5m3ZW9lmEY1BkbP6QltJOaVdlGj2lPU8Y
nar1PYFDqptGsN0iXXGsLp5/DZksIFukrqOwvZclDpFO8VhB6eABU0o2nAUR7rZVzXZOObpT7dG3
+nQ2IkqFPN7NNK4IbXeozyAtKerAcNxOmTzDrYaVnDDsRfUJ6Ul7LSyG/1VWXpq2gR4cHyRVa3k8
B1iVvlec1S7GorcN57w6GoofVephhTOIsXJYnHjPPgUYPIGMsfCZYH0W3nTXht8h+GmXkOzUpghc
gn4r9PCGIT4HglfVtk8jAzO4feMtkwCfB07gZhWLSwFzQwBz8ctGEJvJZ7qAPjPFKTjtNXhkkeb5
Vps8SdxLY5l/tZwAebSn636kChqzP8EO6hhXqgvIPLw8GT3bkmrORRo7Aso9A1lqVjR6n4DX63Bj
MvPgCPgTvfaK6S0LnCMXkMcYdTsybT8rjuDohh9lbEA5YFyNhTXbizXAzYQFHSmUd1Fdyz0NlB+F
lt9OurHszDiHvxwl0YGY3krMLPYxbeFzUSeBReSFPTxRTJSSGPCTx97cmpj84K6a4RcGStaS0lpt
5PHBnKTqaAJWbGds0F300nCGvo1sryFJrdLdxFAwEzqeTKpUbl4yN3xZIpX6Cg/ibtH7aY/xZw28
RPgww+FQ1MXO44e+aoFzZlWcnOSYXDKC7BxXSaQ2PwxXuZtCC4/pFB0nIjuZmF7aymdQgPeEB4Wh
PthHedsCB7rK8Zwl3njNBufWmho2tYqMraGDXNKfa9sETMku0K6AJvd2uOtXrTOhT0hQ4MQ+CCrt
arB3X+umoafKmlkP2vAwRVyC8UDAhRzbTaxBvJElCqxEZgJggq17Sk/lND3rU3rtVO5lbGMdEtGz
5UBX1XiAgHEyyGROft6x8dF5EoHnnOjIxKjOrTfdLzFgDte9i6zxZnaKw+w+Aezw5XJckIyOfBuU
vLeHTuRXRaqRjWmjV7i0nJBOjkLpEHASid9QY0FWaFulNDu3YD1AefLZkVNLwZTVYudvjvd2a9Ka
nNLsbf50DdBDRIdKumc7mVysJnowXO7ZLL5rcyaIi5u9OolGV+JQ1H6VJ7f6kLg3zXnx8oBA13Jr
q4xdFI7P7TRX73jzYzw91k8O/XKX40xF7jepbrLbU1OrD2yIvgOfbQ8mFQdDzhrJ9/yDFoAzXma2
p/JLOdFHPC08AW1173ELMXUbgPXqKc0RZrenzNHaWsYEHxDOLMWUzZ57kzOu01/rVoFGQ92ZMhfF
xDfUNkVlPo5l/xTXTLpjWrbdqdaDYsZJMrR9tMVLCmpsrH62k/PqavXNwOp+7UXlsZ2TxypLPsfE
dGl/r78Xo6OdMZq1QzY0uPr0Yi+oW3zMNcnOWwI5atw7ihnJeE6oraUwMa5yfa+FK3IfG8aOnl/c
bn36Yduc0cLlCUsnOruTPAwNZrn5FHtm6YcDVjtIBxv6rHCeOJE6TQ2WdctFeFvM9JB6T6iqke+s
LbekN4Dl4anXJPE3LZrJ1tZvsyrO/AnhwHAc/dRRKGAJJYDoQtDCqojdy9zP+7pJ7wmaMrhcFiMw
i3oTj/xTT+qGqJwb1LivQeFodAlX6aMY+MIsdaU1mIVwUkH4CW9MyamsBha6detbaszeqlz9UOAv
8FQDVuvWwzAlDcHQd4+cgPptMdE+8bvM5QGrHdinA0RGkvS8ukE9x55bibuha8k6AIfAJIkdyObb
mMzxi54rJ06Lbb7UMd0QFCE7AD9arbi1V7qeS2tKxnzJxz0L06bLXmphP3X8rGRNKVJdOTlMFJ4Q
BvPt4nFqd6qB9CXsuQ5QpaVGMiiE+ZT2mMV5MEweOHmnf6RUfdIOGrDVTdND5sqQOTnj9RsCpsMd
QvspKnnUuQWuudTOiLmCA3LA3XjaOJKcduBOUCkn1FscRZ/UKfuNPTyEjqS3pxLQopCTIICj40xQ
e2SHcBHbOZeXwX0da0BBanmoOViTXWm35sDWMHEmPjP3BD7ymTj69Bjq6CKajUmrruT7vEA2cLvu
SJdHGwhM/arWXy0jxz0aAYmpFEE4qrOu89hE8+X+bJlccR3DLMx4AhRGtgRKGJDtOB8A70m5Nmgq
xS6M1d415T7Dc5GhvMOrA7WettYr/jPKnzUTajVPk2IihSoHpj9Vd4AnR2Q0QUMAfvv74opaqLGK
r4VeyrgZdSMNOgPHBptY6kAmPhkurOvJAqIrkx7m46ag22WDBdc+agk5ASrWPbcgLScM1p3uyxsg
SaHnOgiwwHbYvfz/ke/fh7SPNLv/9S+fVAgjoN1/R0lV/jq//fOJ7/9RXd9yjv3DyHf9V/5t4uv8
Br5LN4UNY0/onvVvE1+Pua6wPUs3dccWDomKfx/5at5vgsGu41kuLjLkLeM/Zr6aZf7mWLrUPd1k
WmsKQ/5Phr7GOtL9j5GvLYXhuatfTUqi4tKyeX+/jnznaTJony+TF062AdLjXe4n524b+9qWMXCy
Gd8af9ma22nfXiNR9/4OzGH690vrD2aC/1Wq4raCzbKOksU/exceX5Gp67ZuO/8weO5rp/ZCrUhe
sgvw7uKaFFa4M/ccnC7NIU+DX2by/+pd+PXljPVD/acP/cvL/cOHruk/Ggh3JS/TbrqafEZd13ir
gvAE7crXLsV36Kc/9KPyscpvOL4+4B7cDm9//i7EH6ft//rV//Iu5B+/+gjoYegVfOjySt/Xu/aw
7O2v6lr70C7RKdyVAYXIhDwu+bWkdmT356++XkJ/+h3Yf3x1YIiJNhlx8pIeX3naG7699z5pTPOB
UO+dwGFsHMTPuq9u5E+mUi8/y+2fvwPxTy+9Xz4/ZohfLz0rjrTZtdPkJXmO3/Tv8JZfXfuOrsYo
gMEJSpAwHwL0f/Gq69/6Z789t92vr2p7caZZLd96fxWe6i8riE79mTOp+d5dwbw5AKP+kdwY5+7w
5y9s/rMvnNsZ2cd1pMF//vGFUSwxBKHYvciHhg9MRvOHfrHv9G1xX7zHDwZZ8qN3ufcC81Ie5LW4
UztgeCdokrfVrs329bdzqz26/8W94BnrD/2PXwi7UFvqjmc7Uuh/fF+VSCLuPd4XY/LA/KzQyT6b
C1uXzVrSzM2Y7pyztW2PHs7dXfgusD8RhFqNCEcIBqcoYOIvzvLg7bKDzXCfs56fHUidU5SOufRE
5PrQ3Zc7cQbVXVx797Gf7yA77lQAk/B+8ddXCllwOFCd+Mgb+ll38PT3pd/t4wd5Xq6cV2SlO8pK
P0AqEF3Z0rj5of809sBgtgz1z5SJJhtCZn7/Cblra9+rrfCbLVwo/vacu7q7jEEXkMncs8G5XW7E
bg6Se7hg6mLusAz8hMSkntdXwr8WqOskgOK35T1dO1uk/lsAAj5Hg/GbmerW2A/H6pI/9r7J5CNQ
QUvkZTNu1/9iXMxb+yXCI069oA+4cwsjpbvQ5fuirsnIECt9Le7HILwjiHqmFX4f7Yz79jRcZzfp
HYIF+yff2GFEC7famZnqTXIP4OBGOzMFf6HFvdjUJ/3QfudP2m1LxINU/xaUyXGGjrLJzhBY79Ul
v+WLuqHF9Tjd6OGWJLK8JfUxdsymNsTot9aOMQRcs4BksM/0A6Plj+TB85sXcSz+L2HnteQ4kkTZ
L6ItNcjXiEBAA4QgCOKFlkwKUGv59XtQY7bb0zM2bT1Vk1WVSQCBCBfXr1+f0MviD+OGa0z3MWHZ
aGs2Fq94mDJF7bcTdZHgUqefKuu7u2SN/E5AYagxFGf/8HNIrv4hp2riQdkZMJ4horedwSkJAXzw
/K38WfnKkdG6BZ8fmt7H7VEnvNtPF0LG2Z7pYbhxGV/o7gJ20JTUTh/sx89V0Uc7Gqq2AJpScIjl
LDyybg2/GxjqZgJ6X3L2U3jWx/QyPo3fk/4IR8KkU3L48F3btnT3c/KgLWyD13xbdhME/NKHecs/
AeYGZXRKdOLFuexfxSa5LzqUO7OBoQB2DglK79bFMO/2boz8Fj3t08dv26FOrpsm821MWgZb6mXy
1OrOL0MNmGarTzOGd8hm+I52+VvvwhbfzYxlNuXJAsKlRIfYiAQvqFryCwYuT7+NpotwLi8mYqwb
iCyFXLVLjqOzPkdUwt5iN0aj8ejRPo+S5hRF9+aoO20Gs5hWtmF6y9/OwKfp01BrpxfuI0SyRneC
Sq8TrzOkN/pF2z+Gd7MTAIe2I+gODEGX9OWET8k8K3FSHTkdiLZ4qP5imOy64mF29E0wbkhdna9m
W3F21yZjLRkvxYRmRI/8WUS5hx4hdaatwmyttno7UwTtXt+nF9rvQ1g2OzFlASbvlFyH0PborqdG
0M++EBtGs9FludVVNBgZyWG8dmv9vMk2ulhrujV38j3Z+7R7PSCAsUyya3atZ73j8d2K1j0E90hl
BS+I1XFJXGQnOq2Q3vvqyhnE7NZyEJxfYG2S3rtkXTLIC52Tg4VQVccyYkbXzNJZug2PIfHLqJf/
XGXlNQKKzv4NdNWEl5m0kk1WdwnL7WqQbmC2qo9v8BtoTrz2L8pI6GfPsB3x3nnlnTnjh2JwiqQ5
onjXHA0y5mVShDmI7giys72xBj4D1synSWsLlIHR3dx7a2uWYWE28Wm5GbfC/i8IPtU7cYoq+0Bf
gDhk3/wekqkgf/PJGm5lN32IQtvk4DAEwG+OYOeOj9ErOQVYzXnTPGbn7BYyFDc9WEbSS6gv97il
dtqL+0h6hk31Do5x09ukj/l6pmjHjelEYFecwUA/5i9E2Zn/dvvFJX0T/GE5dunPNWeHqtm0k1DW
qQfB8hvwVdb0+x7CnJV7SXm78Ow8RnWr26Q1AuRJdg0OcDc5MY1U9FMKb2uJ0Nt0JjeaI01hh4V8
KDixYIN0XotzAryevAom9rlf86I7S0bVpRe/q5GJUjf7ZoN+r3XlMpV5WVM2dt5BndJzTNsO89GX
67TTQGBM1BkVCJR5DIZqBrFEtDmh1/CY7/N3QI/jM9mjPRlV46tuRQ3dG+00kzOf8uweos7o5Xbj
0w/am6Odfc/WCaMXMA/YDdkOT3ZrdBiI1gjBmkFyD7o+AH2JANd4i2GeTU78PBe3rwG6KwHTnp21
pDnUqmwkztT3BwUbeVAACsyaMzk2b0UXHfULsfW6XtsbzF9g6zYdSNfli0zbwHA1fMTlH4KamTdc
POx1dF4+QSJASuiLgFckWsHV4pkuzC8XtNcfX0/RvskdmLoAKfmn+O2/BjRtiAh9w2j2BsM6vv0L
W3TThn/3Otw2k3pqPBU+GIOgO7QNiNvvmTdMcQ5f/vqHAK7z33KF4f+77LD5t3iluaNYeaZqOgHI
sw4JXQzYbgx5jYtkp3DjMc2gPIwpZPd9euf6xWHE0lzdbfwM6C7MGqu2vUs3up/87wDP+JMr/Uck
1Rs0W81eh8Sq87cs5gxm0bx0CS0LJzLERhRpMM/1JqSYYNptiYnwTmLuBHNDeFTqBUrE0mwLMx2d
xUeMEiIPGcGqlJQshXd0SmqS1sHKREtUOjF30vYbMkKzh89zJkzCrdRTRAchhyo9iGjm7FVTemRp
xDwdETDKQNxE4AVd0ztZZbwT0VcwQ0doQ/Sxok0Rg8n6bx1ET7wXoYGSXWGPOvJ3qUfT5Bc3gcmC
sqA3Qs25LdGWJ+E9Vd+N+NAS1JSgB6l9njXIA66a5Re+/kUwSkZcv+8QbJxEthfaK+AwiULPnJ31
9uYHUbR0nweIwIr52K9YRiXBpohPKrfdj1gE5ZdHUN5GmY4WP/5LwElzlF64OTGXCHic1c/Hdu3F
WmPX2OBnYY/h06i84Ff5tikryhE983qt7JzJmTISF7mO6xh0Lm5yLY44VCbXyIZweiIOUvVUgXMX
mXWQ5dAuPbl4qw5/Vb55HohI8q7Ku4cwiWrZUQkTTrHEUh+kRfOgfnp3kRjmQWK7HbqhZFc5b6n5
/LswEbIQoJHCHJk907QGQr7d6VakphtSR7ecX/0WU3s8k2lHWhfl3MSIZnT5NK1JmHovEYqR/+Xn
fdtl6KM8m9L1XTPxB8IdquIiPPsh0qvp9Eyfb5I9B29rruXqZ6AqmaCExOpYNG2ImxLpL+G2PRDj
owweIjwK06bzjjfL9FMZpm1hm+PFV/dYzo77Wynrbn78jotp/hHhGJnE5C1KwnvdZ93MpdUXZ5Gu
eW1bkTM8QjLcRzIMQFhLQ5ru2foGptuS3Je5PEnNFqXJTjaC0A9dIREQlgFvyFyZtrSWI5BFbS6C
jnAf5lCMQ8pV4p3gASw06+RAX8zg4cYfGTyJ+xgWoV9S7YQd7ISHhJmbB3ANSF0CtuxTEXx/CMnH
ecBXhU3Bjb8cWHcdkikYIg+8+CzcylRbYSI8ISrhPcwo3ynC4VVHpEUcbIRZSXYmObBpj3Npjtic
exla0/FaHcTKs4uXYHlxV+GPfxW8kOlaTj/6zattBR/F4FL8fMPa8yBbD/POavEu8ERib9ks9sBG
Mku5DFrk8xhHpnqKHS3MsTnm7u6mu5dpXMxfIm+DUQw5BnXuRFnViTzm/sm+RXCsYkK+9Iy/OYdb
TID7T+lr3YHwn2niX4zb3zCTbmPQ33TRcpjQnSOLdlB81TzYqxOreFac1qSSqqW4RfEV84w9c3B+
/Ye+OJOB8JHJINzBjbO//8Ef9P4bmAOK0KVxtTkY9vp/8wef67XVeEO5mOTrEImmKcx5q1J95508
RXZyGVjhgtQSpQw8xBYkR1UYXkvc3VtAoT14x8f5xP1tpntzo/dyK0leHuZlUl0EDKC3eHiniZEZ
zguGdPTyHv9w+/8VBRr2aeYEfuv3O52/4TDA199jtzWrJkObOeFuC5udP52HNXDuJ3rExLZlbZyW
ew0rt5s0/E/zH9x4/7/m/3+5gb/BMNXl/NwYV9YP1bB6M30EKccp6f7cz9hy9KnVErr+ZTyYblzi
+qA/HSwaJmoEzrcbNFv66rXCdspsYwIzGpnVzAQfJAhj4czBuBl2nCY9oEsUCKeoZgNo1VVS06Zt
P3sstgm1OgEBR9AzIdajnxeW6H/75U6No/2HW/7LA/4NeDlWl1YT3bpqUr9YUnf1CNikGAgEwT9k
ZK+k0QTAYFgOxv/y0YxlJkw86PvyTexUlVuCVYqC441CaoOs/n/fXo0N/+ftgbsMm126eJp/cKO/
hFHnVmV8KFVXk3VOTw38G1i4xLPi+lOVhznk/X8Aorr18/7HegxoM2oTpdDm87cXfj+9nv07Ax4m
FGl+K+tmV85uI/fO3v9qjg4CGX5PM5J5Z7bs/R848MWUYnFRTd3+HVAVdR/aIC4/mm3FyNCcOcXF
OVlrA/lApCEGhBaAthYNN0j6GM4/LNd/3a5/ufu/vc1u43ClyfJbTfoWfCnwl46+kh8fzK2+moZ1
z+8/56Gkdu3/7wu3/w4cgk0PGSrSGvY7Xbrs/8Slf3lPj/Vs8Prs293xrg56iDgMwT56jrIscaxf
U/jMo3JxfKtUxfn/vvZ/xLx/v3a9h/5y7Y7xXN9na67tebi+tos0pCrL6CLJtdVsZCXWgGk8dTDj
4Gaawl4N8YxicfD+9420/x5895Hsabf77eag3e/3qW3++42cN4yeaz8vvfFBKHxQS2gnsUaWDMdj
Htv+h+fuDf7+tv92ve7fjHuTkjEKvufe+GYeRFCNGPs0cOn6qYqHRSf1Js42ItrYZYnv3Mp46Byh
6jHrUQxoH/M6oxhr7hFXAlY9K5PxvF2XKffiSXTTN/O44Xy8Ctc7dAx18NY5A8uc7zTv1+/YZZpf
iB7WXfWJNRv2gs9fXS23sxNkD7Y3JEhHGIZ3cR46ZG/yIvQ+ig5m8DHL4mKqjsP9oHpu5Q37XhzE
tQ1WePtBwveCMiWOsnshzhRe4AFp2R7O3/wAGS4WxwBpMrlf9uCOzFfn8Uvsg8UCeNZtW3yM35Sb
hJyixlnvdP9izNryU2an8hScxqgfyqgZXETTLOn0dgoPalFP0JCMZZE5qxgwoGJ+4hPo2YdfD24a
dXBukCfkvL8sZ24DGPEUZwykz/o8VVllLxn3w7wjVKDPWhP1JludISmlyvYK1U/lxS9ho6OxWsRe
UWwSwkCG7pFk5D2at2m791A0bC4P8V5T620Ybj39VyKQ8IVTOt5HyeCFp0FjFcLgzbuRqAEG7+SS
EXSrr2UlTcqfskq/XktF7dVQXESkb9bGRe9xzmgdqFDyQg+XgCZdT/oVI1SZEsLUtcgUAmdy75fR
WhyWSe+rqmtKcfggM6enyyDw0EchG2lLPa+/RSbWmt45YVFrpaVX3O1fPgtStNjmfkumajh6zems
FT/0BJldOL4iYW7nbfoaIfzeXpvg9dlLTRlJKi7atVcDgsTYxaX401ZXbw/EvjTIqXAAk5WvzP3B
9I/CgCR8Dl8Ibyv4Yj+I77j9OZpjKVZ2jMLG6IGQmjUFMNI3J/yk9/Iufzp74dJCQYujgsx3MaF5
mGkrgBCK5EuEYBmSe1HXH3e1yU9OryuoBNaUfiZa7eQuRRdOuiHxqfRPBZmEGXJsBqKvw0ExRYS4
Ch+KMtxd7Ccj09yNwsrbFW1xdNPVy17klVMEkOXIZXNvMXS2cdq6iHSXfsSqB0MO5UmxXbL5mYwu
7b1cXZfdoT5EbXv21G9A86GGL7aWjGCyQ/81ou+l71s+KxOelPyQUaSLx0nFfFZ6jRmrLjvE6DZt
7FZMbMaZiHEwmnnK4tx0PoUBNXAvwofzc4+JqKuYHLJug2AwAwnqjPrt//nTlvz/25//WkLstP8U
aP/Nj9a2qT+AmDMw+k0DDuS/28LOZX+fGdWgM+4GXvFW+qgyIJg78e8ncKCnCSihAOdyxh+yncsg
OsLOpxHtH6LjtewTEwTkrWG3jo7IZsrRN4l0dh1k3A7g/n0THa6dOJn7oiDKjrAscRRtRxx8L9vy
7fOLoOlcFBUhOJkN3YuI5bo9cugBbCgRnAEaEHEEQlgLcffWwrlY0cGOsE59+Qk/wWUnsq+XiFqU
hd+GJlRQbl6XZ7+oHrJAnROHIoqtz5dDEQUHMzunsNVvKruy6cSbLYa1qfR3znmGIywe44yHFXvv
KRLH0bqNNCQfoed90FcVteY0O3SdE/nyPsVy30SpSrKJGiGMH7bnfaOi6LvUY3q246zNpD7HS2um
klvANJJJi5/gZ+BqX8TBpE7pJKilIdcgnSg6cSHkB+8s1kkE0f63bGNef4MC1hhmPVbsCDgraHWK
710t7FVlEuraQdCW0fwVXLglMFY3Q87Cxss0xJJOZjBaFsY5yUzr8mUGRQ+nT08dEickzR95+CmM
Qrf8i8g+y81FX6fvrOdnzJASX5sHsPrkvY5w5lFJ68sQFyajqOM51MZIwrcmEikIVooHV3uLTHcl
3V1PTWfpHhgjaMoSKpTK2D3OVyQWURgLO3OcqjhHzrcpnI3Q4Jx3u+NHFWiE1ZCWcwhqH4B0Iv2y
0aY2gjpqkBF7JG28SUIlx8HOVQO9/MAQk2/h7My2W+TNcrE5mwhhiuOvBzJkiCPv8KiSpA3vVFWK
y3WAVebHjmC5jd8yiJrjjShPYdQSGYIllESYE/RVTqWt5Ir1FPAtxHeO6lRT4Dd4k0OZUDlxskoG
Jz4fzST+e5xl/nGLMpiDeswzZ5gsr/bv7xRUnr3rEhA72+gEPNBVYOUTq+mM6gVj7BJ7e9ldcJFq
ILKMMxEUhvgepx+ZewgM4+/QmS6IDnYfUSjORBRlz0nCCoFPVRoASr9TghgUUofmzhqG9LGPiKvU
t3Z+ZXnps3rzDCrdVm9cet6XUReiwNouiqN/V6BYZXDkcU4yuXLj0dCbD9kXiMlob0GHoJ3aL/GY
xwOTYs9WLgxFKeIuVgscZpO5LuJofbDfKd80WcQDEnqAXoMSUo4pyHv/cvsBuOE6CcADs85kZ9Yu
ebG2n1AXWppIA1yuLILPQRXAIA/pwRpY2A0VeyoIXlRAv8KxklaYcEgOSTmvpNPipJ9YACwCNVyC
EMZKcmjmhkYOCiwrCHgdhBrvcOtTURXIC8O9wtazrAiUiMoiHHnJnGmOKigzpyFFHYhllUrq9CXJ
2CkXt6Q2GA0xQZgKQZxo+TtHWL8Jpii7N9RQz8u7T2B05FdR42nL+cxlRAC/eGF5Tynyr7F9lN5W
ekXAHtuQ0VMQ4lo7u7yE86HHJcHheEfBW+WtlgiU1hmzWISDRCXbdbKOefx+vdnqLd4f79E0JXjH
6gDu8Wq3xfwDjZvxAGaP2pxE31/Oi6ZkG+U5hnQSe8E1C1TgzZYd4dWHvgYDOcrRfI5hSJwhZ05o
3b3pqCuvkS7L6m4aoigYy8H+48gBBv/Uhnlf5ICYHaC24szrOco4bo3sAcw8/BQ2vwZVysZORllv
DgvMpFrJoa7Xr23OgyeBnzHkzDTdWZD30rxPPXsR96bAbW2NnMhktYtW9pAZkZKoI65oFhHxY2J7
dGsuXmj3y60/COonuBaswlX3at9N6Nbnu+N2oP689A5FL2GkOZU0ikvyxenEgX7BmdkkCi3Bjn47
XWSCMcJYqADr7cVxuovSvRWDjxRBi13UNDUvh+VJvonlnAI2xMsiMi64shfooKNwJN6X+uxaJD0e
Fpw0i8qARcMOXQwA7E7qBWXUoWVHlD1WsS4mBydbxUO12ugaMyBotBaLk5lf0I/gwtjL6AN1gTpl
vehFMBh73E39ptjr2OiW6HJ6Tge3B/jc8/syq/sddbNb+71kbS3rvdmxM2JzMyp5OHUxQVZ7Tnzh
zDJArsFVGZMFv/XZ1hxadJat9gcOoFjEHy+ltcq7Biv2a1BLRsmg/IQ3Eb3xSUXb8gZSxfQRjylz
eeMHqD7/rYZO3A15+Z+4AJNsPSw0FX7x33WUi+gR1IvyY6rgk/C24O9aRUcX1RncvGQmMV6ApUsG
mEVC1PPq96bfCQ5Hz+cQJOiKR9lzTTHaKgCWDN6gjm4cjRAVxtRJug6+VdcnhTaUK6JTRFRSP9Ms
OwDVXgKM9Lx+xfnQrm3p46HrdGZmriD13uRqP14svJOds6WGLVHQZElWWK7t4GUav23yVLPsMKIA
j/PHq3pJMmpnsMrk1U4SzMKWpERgPAgVODVRETwpE9ynOyCg3UAfWnJRBd4rxqJRNmmT/7Ae5SOP
+NHMsKMoqH8CYPepSuKaa/ayInZcFDXNeXazsNPDg6R1giMESZz/MbuHjSySewvwXycOxWYRzSNK
8/8KEvL3yCMdoLwYe+8Ryw3FnmYVqzjewI6ZdcImeyCuKY7vkPdFu9RMLmz7Y69IteOHQO4vXlBI
NZzuWiD9xUY1XpxBZubRfYm7kjFqb05s224qp+GPa290zF9xxHY09uk2sHeDAQ67+mA2y3xg2ulB
pbUp59NvLlB38dVFeePNBrTr119SXIJ4MKjtUUtEzkAlBCqHcMbQzg7FGETtaM+8UrEpObJ7SZ8m
a8hZ6sgS9GLQFYQGZKsEPMi18w7FZsV68mm3sARj5zsjrwTpwBfOrBozLxqeF3w1CeaGb+ZQ1/wa
vP78E5QkVDTiOVH59PEmGHDPBg88qTS1USAcJKvVRj2XZ1q69Vrfvmq1VotZkwiXzLK2j50MW3Jb
eZ636tppuicP/tTEs0VvhOOMbdccWqa0zzIdjlb0/kg4MXmnoYfotxgY9b1zaVl7xxAltJHonGbN
NZr35IrFJmfBoFpRbCE5bal7R3U3dh1abRsyM+4cogOFaPwUrouaOwHA4S2zKs2iDTuMxjOeqCdm
PCoFsy/OgYG4aHfkzR6GnnHcjd9PPnO7MnKyHYbGiYJNWP9EP77T5cQkRR6PPXTTe0cx+A3s4WZv
LY9qSDWqDUVtoU7jTEeGjuqMNcivLYWtPF3wukXlMJf4497Mo8PCX+BMEZoXBfd1Mj1yIuy8zQ0V
J5vNdYtsGb+j2O6yN8VigccO1CzGKA91xLxAdVhqgBvtBZg25uFiJ3XgHIl+yc3n1AIDThxegSSM
vt+t2+ZTAFWOYyml71NAMk13a6aALNT+rZfn2Z3Mjj98l8rPvzmWeigIVdB9mK3l/KizDmv3VAAc
6Ijh9yjR2WSJA8/d2y1THkGsroH7LddSEix5eznMbPhTzgp1NynfoYztbWBLe2vPBPgaKPPcjnvO
cLGXdof3QFQbEVZDKuLIE6RjRlOgZ9JO9GIgpBPwoxCzFfHZWu3N8Wn0tlKKOM1J6lYebIqrTBHQ
uAeVcI2+Hg/YecegoVyOHvl0Jb5MVhdEIvFaS9tti5QOIJTxg7X8+D/HpxrTDsAjvGV6NFN8wmUS
u1zHDXtuKE/6Fm2ox3S9FP9wJY0dhxTSYDIVdmM32imJ8oPNMYlvbnFVbKwOC6hakQ18tGoTI3Bd
lbdPhISGaibkjqIbgLgYAvwtCC75+itpThzsJkVB+lMUqKUEypYr8yo6LdJf5V5QyaesRvfCRvGk
uy7La3vPaV6TAvacLnhtguJRuuiAV9V/NQtXcdNe7RnaKHivHyHHLXNMwfAzuQcr3vyrRh5YxIaz
ei55ZpL1/hro8xyjG02TD+MpWfY1xNmYlScaZfkZYEi5j+yLuIcD7RGWsCV0kR88m2dcxZjdrZ+j
NiBwUjrZBY7mHO2S8hWSbtzyQjFtiMDQtpvCpaQ2lsTWIGdXHRSzOMg9DM1WwBeRtdnhMQDW6Coh
BfhRRMZbbJxs80CgJe49rA5ivCncM9xWWHcrVIEf4h0wFlWcA3TZJjx323Y7Zjhsu9NxeEAtmaIk
sIp9Dtg17Fbznh/F+CpYp5c4TerM8hjUm203H5gxXRNHCUMEnh0hwcuOt9aqoWx3K0LhD5/KgrXk
T2+AP1+Tfiebtq58TUeqy4E7WymvIG17q1U/sYEztk9l73R7Yq/iOMc7fGS9TephG3WkpTMyobqw
9RnPMe4tLDjUtWNWPkJdB/PtmAIvcQUtYSvsdnJCTgbTfhEf3Af0EX+b4WGbNzFvTBiyJspgR+Da
tPKinKNRR3BAOF/jgGU5WAIgBBgepXgLl3SnKf2u9eIyXyvOUR3TYN+bHBI7jZH8ZBux9QGoAAeR
cljya2emq7VmQQYAqCJm91yeerVfsuCrxrtOh9KXDeHlU1uB+s9D0iRsPS7Xerhe3P7zZ8rFHB7k
ZhZf8+dCwTS2vRZImbjScNV2eN1UI60PSk3ks4Z/gN76eZse95qyulwXH53bPCO1rRUsB8O6mEVw
+ilI7h8i5lh8rOLRYvfgc4nASqoNxbsDVoig71fD13tg0Bm0UXhencAQsV194GlMN/9SZ8eNX2Yl
mYzJMC+AvYOcvIt4GFPVUvtdMrO2Tws1NANnO39ZoJbaqdLl8jiTdAQJcrWSELBDvMFHXznT5X0R
ZXBnreEtXCYJCgcWDTtPAXBWk8qIrqoou6bwAo96bTF1XO6Ib4h5TnxcjWv24ZyRSNfpxKecZw6l
uGnWmid8MXoe/uClhIdNM8rqcPzeQrmej38h9gbCulkiY7R2l/U/ZcmTizfC5WxjdaucjP4DTxNF
Ta5GK29EdmZyZQ+FFsnVyh7wEJrTiOnraNcTG5vmmyFS60xoEN+h1T1aL/PPvFtzbZdIyBD3Ft28
3G2AZi7EOreeZhF29r4tbrwqQzBQmdrd9cayg2wfLEKyfAv/9Mi0Illn2sTUaRc9NDqGBME4k6Mn
M7MzJSEPvDxXmOvOmDO/ZmM9hNewPUKd8k8dgeBbB1595IAeAETRgTzX6Cr9wGJFVbOG4zFXWM+h
Tf2AjPBkAwoV39Srg4wCChJsyXg8lgMPk3quIdnatQxVbRY6+D/6y3ThNWAIvX8NtDzqNMUtz6Pb
0aXoFnWJ2prQDshgAVQIJCq5sedAb6wm7zNZdkILGM7JkvNN6qwhogeRH/ayrNOuOvupA15UeymI
pG+hsaL8kWZ6Rdhs4DOyZCfbi190Ra0Eo2Etdz2ZLAdOQlZ9k46TJADo1nQf+qZ1ti0HtIpK+uUF
EFdDTA2ZHG04Jk8XOfEwGQGcbIJWAhpz/vLP4I0Qd8CgeI0wXbn7ecn50ZF2rCb7lMDf4R7m5w6l
I2vm17E/j41eBJNUr0SwOFuQngfTLOUQIXn6cMWIwXNX+NVkEn14RXUigxjWHSYHMWm94IiP/CnH
8fKg7pDVZW9hfcPlaGclTnYADaDCm83yTC8Nml4NE7WLJTGfDw0D3a2jmJxNyyFAx9CCUiHOR37g
OESy9EraLDDZ4xJ0oKYWfBGyUgl4bdIeJTXHoOuMfo/2yAKhqlKxREP0K34ZQQHjoA3uQg6vsy/P
XL/SjJpEsuyDqHHC7w0O5td+eryQz6j9MOEDj0y/UZEbvJyfsLMKG7xR2o2h+kxvlZqGtOyFTT2g
Cd3qWQfUPG4mHIt122c8UI9uMQ1ht/CrkBGKkGiRn4X+dnKepj9F1UZ2s9/DM14HdF3LLwHFEFUz
yERteuZb2kA10ByGSKgnNVeKgfQZOJwheCEO6qL8JaZkgCl71eExYmZvL7tYhyDbRiBjdC6mF+l8
HioDehzfrJZXbfVjCQvnGNyjo0IPdVClhocOlr/bBnRf71AHNLff9NgawdobqC+AAHYLLQXiR/4P
/4YPQO0GWlYt1WqSwe6OZrCd0r9nPFLEIPFeNXRVkJrx3XffuKoy2NdwNQAN8DWTmGqsBb6YZD5E
/uoJootGyqm71jjEg5AK0X8w8wsxDo2eSChIlJA4mWStQKpBXd2akf4w5dSwiSxrfL0dY4JmuvXW
Z/WxFh9icIMom4J3tNb/ykryHPUEKiEgRUVJu5+oq35D0XWD4q2NtBjEpEfBkVD8M74AoGYB+NJm
8o1owJRF3yrLr48ff3KYRLmzG3B9AgAFulKZW+U3hrRijxuERIRGX15xTWPYZy+TuYsGC6IjFpub
RpsCTa42eeLrWrP2jm0OCtMNCQbwXvUzFWQaBATBJSn/gNucKrqB8DlFQeoL1P0nz6sLgq0agGXP
Aotw3XbDpIrp1s0MtHbAixZ33j5QLOxi4XBOuIfhFcdGEOHWqxeUr6DeP2X0Iq281kv8WQ1Qs+DO
DezSJZgBSW8sdIHEZ2ElT2/52uLBaoMDWDx/JcdFi540bhg54puuE9O++wZ2xzriGgSedf0WBwKc
qZPRN5LUbHVe/GMFvZt+5j98r6GoyyeUItZ7a7sGgMrq2shykHEao0/ZYwL9GDyRT0F/jFputjMf
1i2eNzE8RFE7sc4Ju+81FksE5c6vOBrdmFAGOao+uPFO1X4PNWjstENzg/t25uWbwBKU4RkxJfj8
0h0k3vgPPRZI2t+DYJ6gtMjaB9PaZK1pCPiGYtIXU3+8I/VfVX1JACldxHz2GrIak42RURi7d+u9
3Jrjw294OeiG1b+ql4LtemPOjWgEMCGCi7qt1eQpYWrQwQ1pzzxl48N0zHiQiBDeMhqCTGc4Oi6R
FLah/b1SpA+bPQzk3TzXxbSz6D4wjr71tX6ttkNprWpDImwSzPFvP+/VdAKTuy+q5MCAZFQ2+Ag3
bbfkdkl8xXReJjNBCLFT0sha7UwwISsfmyFPwizCSvk36G5X5UP8Rl2Fdn1VV0ansyIc74DJEij5
Q8u4+92Pnr6YoGGojksFlHljwqTMy0jCBgav2VEvINQhYROtsTI5WFvt4CtAdTHZmOsmBUJCTPtM
Qwg15zHdHrNRsqwX/3cjfetTTEa/7cV6ubFaz/xuP97uMDxREIp47wOXF3ii7p5sGvQm2s0BmqYy
2njziwt0kDSnXfVAcxYNmBL5ekndeEPwlay/BeWwtX1a2224hsnTNiDuqaR1gkS1n6lTd5K8vdfp
59NV2cwwk2WD7h0GWIv1soPr7lldwD8ecbnBEc68hmnMJDtz7a6FgYS8S4sSm/+bzbcj7EpzBrIK
AzoYAmuDZ2HXRPkmmwS3N7Fdg3VwvyoCKOyf4VwBT8mysHZAEqKqMIMdpDpk5dTREe+uTjHKRkR5
F+ead7sIsAOv0HZxg9xTt1YMKYLED/NZFINAFQjx3DiWAuyvRn4uORwAjJIMBlYwr0GWlu30vIw7
30o84BUObacpiR3LrmLzjygX1Y+GleGwg8Ga2VHr3jpsmj3do4gIdtWV4IoBeM8DUM3fkf+IF+V0
Gpd8bGqtPhZunV70OIC8D45e10IntuZTICrehS7aP/LEvd+3HsRGlG9W3vP/knReS4ozSxB+IiIQ
RsBtt1peAiH8DYEXHiQkzNPv17Pxxzk7sztGpru6KiszC8gOxgB8Up26EyiP8YJ4fLGARhZYr1tL
58XUB6sNPaL0sTz6gn1bEVBag4dGhV79JZ9YYTH4XFcFX/53jEHRaI7pziakZZbHIRHAymdW5mDT
jup2jCEPLk8eNo4ipONeejGn80sNoC+0rJ7CIbWneiQLsofTWThgDtG6+xDDo3483pIgceHs/tHS
MaY200ZtmpyM2sk9+BYXE18oDi5kjeREz5XOi27hM0fWB8z0IcEliyRWPgmZn6aiEKAhd9KgOL3C
wvGepPmVKwZaiKpIi8JwinplAPHWZC6IGOKqTNLU8HJVgvuRTGIqG4dayCLf435UJ2B4nNtkobOo
4UDO5+hiyPiuwKuOLqaxdGrMg+AcZEf1yOYmLzq3da9d4KCufpvbEoATaMNuehfZnGN7JSqS9O8L
mKkzR/DAcC7d3aowerMmy6Y9aZK7f53g2fTeYl9f82Xk65zFt10ZXAk4vJCXSCgTIRAQARhGBJf4
CKKjcQxM4Kdv0Rx0LF013txe3aI+hJxiPxk/xxAYPs61fIu9MItqfwfNL7D7QQn3gXPI3LMW+s1w
dE9I1X/BuUV3k09IPTmIIvrSdzr/ZE+vLhngT1QBHWz8uqzjg7LIaPc7dEUbBznC5lSYcMVHmT0q
3gp1VAByORq+6nhsyuuYoPHX9zUhA7tdslQwuf7Rx3WKTqCkIYgXi1vIOi2VEefXD9YOwinYBtNi
0WrBwRM5HA/xm2r12KA93GC1ttl9Spuzj1+JcREXodN+9mL4209D/PoGaj5/DBG2iGVfhRcKAgZf
MOqBOvKN55DMoQPufi6pA500f0aF8RLT0h7sRuWC+aCYgT/9nl1nBukT50P2dTEudjVDYS9r7Wqq
PCltnkEnoKdyrivL6FA2dXFz0GLS0Tm59KknCrlrxzQuC6Y43vwlUrQ4K+1HwGI8u16fAxoyEpXb
bKb7bNQFC2KibjJTqooRWQkUm4DAUpFjV0GHLkm35sAN3HLjJBYI6ui392R3jy1obXOtu8f36hhH
jw1o7SdnNPa0fmGg0mMDdICFli797Va0PbzE9jk9L61kDz75kHl0hnz/DvYnBVJvDsEJ04YuGj8L
IMQDOkAtwOEUB89IgVzJZTsSNpn7nn6pMz9jTmFWcG8EXSwBFkMDSLX/dt4Qo3Qp5YzutE+pvNRt
uvOGnu5ujhjIxmYrNR2OCIA/GG4QYv2MTwPoDJrl8YHP8AuqKXX5Fu1Z7l708YewHVkaxAlKAFH3
pvDVKSzAoNCbu7iT8UsyyzAR9VLyjPXOZzX/MFLXFzAcXtZH1BvemRKPpC2hQ/hldJbqQAq4+jRX
+JoMw0vsfsRr9LOuMUSwhIQW9R4R+erUOeeXysR1kCjQlE+G5D0G95vCeffTDLEmvjINAd23u+iJ
l2aOaLKeVdSdN4l3BPjdb4wbwyBA56shZVCZ5YR89Mn473DRocxjYSBW3pE4Jy98UHgyD9yGxFHf
xNnnObEU+UuOWhfW6CiH1u1VZCZUDxAeYHXCnOKkayW9gsSVOY9Z12N23X3KNO5muqQz/51RoDEr
zF81rPFyneKeepN+g6aWaFRyZbLmdOb0ild3tGpMmmsF+UfsyyBZSjq2WmQNdvGxAZFSvRZ6FoyP
NnYponZfL8kADbgDiAcwOFtBwB5Ne9HbUkhFzun1JQ8w/cRpcUQG2yZ/O9qtQMO7FQhDXE1oyWZK
MZnbgOrVZBG/8dKUod/zTbsVgkPCGiOz0yozk2uD1ybvoGqVPM6qBdgoqxG1XB4ZYx9HbfG5COXz
cHz4epWIkShjm9s8gJ48gG7hXjAB3mIgxcN5G3JfPXV8PVt6jmfaxf3MeozTxwKoBb4A8Hr6ABs1
am5CYIedCV/V9V+rMSQ0SpSWwGOPK7O/bEnr3e9A4iytou21GNjBeFdNkXih8/iKvIVagqz40R5c
7+C8OO1cDp6Lx023a2+z8UXbUzCjztieTGz/aHNjVkkadGuGHRTXbburG+DdOmlMqU6jTraqwl6T
1jq1ZY8dpWopVphfVfevq2VCJ/Nif6hMEXRwtJJozE4v9bv3u8nbcG5hxQqiBDEpr7IGhSp5gN82
ULxGN5r2WGni/I2Tn2jhodXe1tIZfRxE1KHxtUsIKY/C/TAY7C1JQ76yqjnnctcqbSDAkCFkZdDE
FWZdrA998HMXot9FYYzbujKLR526AYMaHgcxxkXs4OWXIN2DWpZiosloxGVAFevuYlPIqdgZP9vS
QIyIwpc51LlkDIz4rVatzFrl4gTjZJd/FKh9kqnaHFasGPPWMIFm+pQw1NXyM8FsQpzazSXvY/nk
a6sk7hT2eX5yG0u7EdZN75KHDR3P3jVZPNyDIW6LtDY/6CWSqfErubKK6VQBhQGMfmG4BG3+hP61
AkGrZRTn6HgpO3v0sq6Gypzq7VQPceowSk9ino+Zcd7xmjL/SdV7SqVOTzmFcvnt9ttPGwDlJU54
I+OqI1o90TAsVWRq3uqf4vntp8LDlZTmOnPm2fBNpTE1DTEF/+FByPBIOnaKjT3yU8lIlZOQ6Fca
mwJzLKqWaqGKcKWq5BWXAwhn4qRY9REjnrk5+gzH6ZbO5iX5RA2gw6XCgpI+Pz0yl56nWzmuuzW0
ywZoYdpy+YbkPrXcU3KKQBTfui0Ux18btNGktwnBYIfwtuW46WEjP9xm+on8sX4PLAJW/NbYbt1n
XfQGLs0zuMiTz/zpljRXeLG9iZ/CtmxvNbKZ6j5JGAIJhRo6Wo1NoHh7z16hr+ByK0D2FwB23Z8Q
Sc1GOJR+6PLwiSZP/QwBa47SrS7QRrfZ93WAfc1ljWljneBfynLg+kn9JPey9bPjccqul2m9ITXC
X7pJqvuEA/9uUXWeFJGk1Vd/j5yA5Oem8CtHzj975ZuBH8Ndb8raV8TPm+2rU8yOxj9apMmztBMa
PSfVdcfX7Xj/RfprtefpS7pp5iQPuXeNeQ9TJH77oQ83++m2rbHP1N+rJePHahXn5D+m+IaF13be
9rfEO1I456gb1iZAgC9l8pk0rc2AkxAibN0ay0eUEuYpqefjziqm5BT3DezUEFXe9OxdmaUgxz5P
mmb+SpIQz29cMH/G0me5cDOxf6X3R5uobk/fc1Ir+XjKuPB833QtqwCyTtw0hhKFBNzWbUV5Xyfw
XucM13PmywBpGH3PxH+PMkF7rISAwgNEaKamt0ARmRki3hAJFAKoTxrOsehEICmW+/Y8Oac+KgCa
MEn6clIXyk2tT78tcOvIsokjB5AEkmvaghv6UV/L2UD4GE7D0Ic9PPY1v13TkcoJ8NlkkoCU5841
fZmS9evL0HA4oKLx/DRsw7ntTPhRuQPa7dBe5GyAyakzMovzJP04sf/0wgpC+57nt+x/eKzGhOkZ
BzkvQ0UT8Wqn44MsR7mAKEAbMXmv9wXf2oOy6dSdgn4TTnAakLL2tzEpFFFkrxs0uQxcOlB6+xT8
pLsdM4Nlzg7yx/d+y6U/J30OVj9Wb9tRnKiGjCXb7zrd8iAezt1iiOOF0cvO1zNrZGzP1B8X3qem
4q6dJiW1hJTzjtPF4SAzeU0PEV+4KVkbdOj1yXrwAWfgg9NTJFQce9fPaS2umrR531tt+WpiC2eZ
SPw3L8eIXrLONuasRpItAUaC28nitII9vWcTOl1+g9CmA04cj/kdnPTqF405qkkptHKQ6HqQjyHd
4zRL0rHvfy1B/P44bIhcaSl/hogtj26Lgha1n1LniN6cdq5qU14CX1iEhRpH78VvgSJrlLgr50TA
eb6qY/9wBp0ldIuT679D/viBA0FWgort+t1APkccJjfn70o4jgxJB7DGA+B+7GpH33RsTjl7hzlB
85spxJA2F3Dt2b7REjyZEwxIsYKNDjZtOPmkp3+xyKDTWdhLSc639F7Sq+DN81Nf0iwc5nfeJbe9
WpGOKNrc4rJ6MTIZfEytNHOg4dIp1bHuum7CwZkyeFqQLuTOJRn/IlZRO0PgiXtjzbo5N/wOXXw7
9/c+7fnjADytIXy9upFPPt163CNtEo9vzDEPJIInP0d3z63BeNw/iJMssLjzJRCz64tge5jCaUA+
vWhqjC8PLyNMuU3HdO5dCHh4wllQRJpPwv6FitZIaVEBFRyu1vOqrpOfDWL7UwuAxPdwXY69CuIk
wwyGul9nrytv0WWSNknKna302QS/9DU3bvaVySDikrtly67sR+7OPv2SIoTJeMQR0iy2xnsKP/+5
NubG4MjhRdWtyi7hWL97TdPorl23Q4e0K0vZhM0GdybzwNBbSLxHzWxgZIPH0blmsrX4In3JaCy9
w1dH3d5QMXxpSPX7ik7SIQiMIenwY8Pkjs72zoL1OingsjsJsORv6baZlY6lgjdlX2dT5ZP9HcR2
f3PSlHRp5Xc1RYV2WickW93AM9PXmH52KbTYg2gRtgeon7Xewlds3rGLVMeVc1XfhE9vKThZiB/S
/Qs3lVXvWIBB+pR147i7UVLuLR31ZrW+VfeDYLJHdD3kresz0skc+CFcTXJBBs1e78z3FGlfft8J
SS3cz5OWr7tANpc4JutIZIIzYZAcpiVDe1TDtN5c+PZsEFEmPU3ch7KRMK6cJQjbi0j7tg2dLeOG
2JpiUvGh8n+qsoWdq6Rdwv5JfcW5z/W3rbu6a9owDIcOsx5FMd2mCGpSFyYPVehytz2hhq/N98nd
vW3Im7RfU3nQ1Es26N1S7X0MteAVkXhsvx0BG3HP6ZFg4AvvQW2hDxFNXmyzk9rv2zdJnDXmkHiT
h3Xeg3NcnTwb4jRq5vaDqg89QdfJQ1LfRV01qDifjre8wb3VLWXNs/lZsBpXBsXds0Nb4lHKXyO8
U3BsuherDYsopyKz+6BLgAP0FW2re43Nuv/uTs0FjvYXi3FgOAes2yR+3U+fcaCMwALYg/cMT/YS
nunV5LPS10USMRf/xBUHomRCHu0cWjkPcKOo8O9BFkGoJtB5D3no8+DxC26oH0P/GJiKQU6QPwlz
SnMu0yyIj5h7IJOrd704c8dE0gfjKyVcWXjGxl1WESE9ZenWqMW7lILBYqZFBzZ4C5A+7FGbBQLF
YUrUI9d4LvEVaTGNImCld0mwQa9Nd8wPyZIjQUdvj+ZgQsWfWGRSq8zFdHJO7c/JFb9D4jzHwJeT
7ibdhq74qr1OE1B9q6Im/ZNLVjGf6sZpPoVoHJPSEWgjVlWszA2aVAQx8pX4e02KgMD41vxE6HSu
HNfgV/Exu6Y5dsnzaIU32KeJK321FGUofeqF30OwMvZup1LZ4kYY+YxR5AQGFfKD723K7iwbnlAC
fXAik5rSqKOGDkhMKaCWnfCblgESuiUa+RRO14rpU+K7IZmV7t5KWnAa2dRpe5detZzpZHjq7s3z
XEy7gq0FjShN99ugjjtEgJsDRXUuofw9YQeS76BywqaGNgDnGViHyFbz8yiOKwfezhnSB3nWfNpe
hF97KQ4cJoelwHH1oXM9hoKsGiCN+3G671j7hhjPOfAUZ0YOUYVrKVOd+rfxL3A2R7rMYVgpPBPi
WoJd0fTlY3x+61kDWhzT+p3UgbXNrKCrJDcg71RwUhQ0/U//rlpfJolxBk1od0AQPtSty+Lm7K1a
aEFdvU8gdpWEzmc6zjvyO6IOGt8STirWB5O6oTIbmhOD1bhGgegqEvRn/XPAIajek2zQP80gFgbd
8ZsHby3sDs2oWVD4E+uisf/JjfLppNHeyZ3yw72o1eUnmDLN6tbcreVSNipMxUhSsOweQpeC8Ien
voC1CbptL2ioA+G/iT5/VPTiwAJKmm9J0gkcmtuNxJoVEzy6gbxN+IYcNx+nQZbwiWGAWd0YmqoN
/YZT06ADO8NnjeqzFgKMpOSYuaAc6MzdJHl/hwx2CgL77PdNadP944Y44gRIcmS0rKwlukM2M8UU
7Lu45sDmohjRDiOmwmMMJBYbND4/2Jqc9V7aJLk8aA5+fhDNRvmeQJCvxAL6yMdqw5B885T2LJV8
4cMuk5PZNYamenD5Mo9W7zV+Mz6B/04jXMv2HUILqPG0zQZl1bqUZyf2zZ7lcotcABzIksuE5qWq
wl8F0UOjUFGwr6Kbb5K+ida06LO8YLjxfq5wSWi8LC5busmZtVgyIHC1vm05ZnmS/wEnc1yDA/ye
Jq87dwoASKbWs4q1LsK2Pezq3jycSScTNejZUO2bVEWqeDpcHw8dk14CR8nzQbtT4dTGO2CmDktw
hUSgMniRWlZj9ysI1mganuBPpkqAT47AMZfdg7aCvZ+QPQkkDz2ymDbtw+nVBdmdfTZAJZphmrzQ
GIEtPVTBQ9Hl157inUNX09Y5OiE142/BxV1CY6NFsVw4/TsHflZ8x98GKgx0S00n3E4q+7wKZobH
MJmlBMIiQ0hT0Kav9YBkmGqCXEPE5xZRi9QSGGe1au8veGGyo2NyUFiK6BwA/jFtJjovE+6TeZSl
0AVv0FiDN9jmHVnEm+f0R27VvW5QXSLMhCEucgsxMDpQAu066JxkGeyvfXYJlZBFEWw9rKAbAcVY
2eBjMU7rMshK/zQ4wZ7eHqAxMApo0mO3kGzgQRZA5AVhuU5fc17oZtKVSIr3D+kfyPpWdSq3KqJS
cWlbRDmiie7LxneQPpY5TrZv99gn4QBP6MhfxKiwY1N1dnArQWPfds9kID15D2dSvgATkEiZfRoR
uQUu5UQPuxk8YSvTdMsGyP8UkzkgPFIK6kCgKWwZR9AY5hNTbPWdpWfL175c3Giftbz9DmcIBhsn
74zyzbuAjrEij6Sab1K+87oW4jwAxkDWXHf9gxQYvsnujV5PqHCuouo9QqC6cBuwNwPUH3t+31vU
by4YJx4+GlZI5aoBdIbbvcwmuAaEVctuPiSBX+ISUAPPh0T1licPylRuH+K3hCTlUtb74E6fFbSU
7fhAv1kgAgA0o8mFimeZfDS9Q6/W96qJhIOpBg4TGM+Is44BsWzpkLvTfoSLvIXw2ZUg+BDRU0g9
8j4Y6+KRfN9Fl0qcBYNjABT8dnaoDVGpsjr9Dqi3dwNdb+zJfaICmxiqdfRc1jJOZjO8EkCG7fPP
Za4c/uNgDR9SBw/L8SPNK549CQKU2oM1oXydLdl3dbwygQbrDF2eWLP2iOS8xxQt2LAd6x4gJEA/
4xp/RfRf/rsnBj6n2/eU6lM5xVypFQAcR3zpyqP3tvPJfJlyWCnwEwCdM6eRS+j4e0xaEVHfR8YV
aqihKTRNMWFvvEjGj3Z6oTOjy/7ersJBRuBhjgqB1ZFweUzW47hM+WBpH9am9pnSGXB2lSX5u5qA
xMKqNbHk6Q3AI/GNs852yyUxi/xL14rbE+q5tp+RvHRdFX4veqmQk5JY/ZXcOtE7eV95MAmaumFK
7rqHP8p6J1ZwQF1ws8QC1pPY4QN+0UuJHzAkVXtgnAiJuKnJSSPKafrnQ17wTPsgHH6i1md9NbjT
WXv2VfY3RpSKtLVd2cVYcy3KoVbKamegDBc4OMn9t7vfXtfbHotKbgtaMtR9Ws9ME0lr7BAUavW3
RyezDsUOehYbET5YtLA0L9Z0IjuTNgMfRJuttmPwhjPSLB9dLc4mjQrpJhMHMB5Ibo7r10OXqGnG
7MiQ79anFBydQpxmNfzdQJ8GkRYXwCVC5QE7BNn0g+Ot9rLYUd8lIhjnJAuf9TfjsOcbsfk6AcdC
DMEf0YbjoOm5/cWZfEy/RPIo8n3UX38ZypPSIretksNoxlg3/7mizTrkocBvoCtyoBLRHcoRQ95F
Tu9I82qooYIsLMGvpTmm1zKDpKgbJKwk0sUHAPYpPN/jJjRjs21D1NJRg1dzoZfO+CIoRIsFvd+1
Fln2lrILvxB7T91SsoukX79ZtWm5eLW9cgfTzKncI42mxzLoqE0Lw9t64TOvTmz+GKxQDk9MJaPm
YGjGkE4TjNSl6zwLhbWkNfgIxEP886k/ZOKqtbQd5m+L/Alcd/QGgzzYtdX0uxlcoIdc1j3JBz+J
370S092ZdvdZom/3OzQWGewmQ10bXudx7CgItet2vFnaKiQB9+NfhPOTM0TaMTwu+P/HdDeopAhb
s5ArqRuC9UL9jusQK8WYDoeDTej4Cml7TGvUObREqy07X6tA6NsNIYwgJuKRQsGkbwx1aIuVZ43/
rtGrjh/YxVCHk2p5wyzVFNpngrCH0Y6aD3mVh7fbqIl2167FXv/t0H2uxOBQo0ULpWVH89lZeh93
qBVuNhTGPzKkGeonlwcYgpJm2bBU6qkThu2v0IZhgH/M8IEv3O5Z5ryn3k1+EbUQxZ6xPvhH1SUt
Olt3hu2KFw9+rnvcOA/S9KtSyA44MdB29XbXt9wNWVSaYkBvGvUNKlq6n1PAxdESXuYbbCOBc3qu
3JoyaItYxzAHHUDPO+Rndw6MT11ANZ56/abVpzFDEdrZED5nEEghUkw70WYwHCIP6LhrbnxXoDP2
Ruv+i3BdTmjhfuBnwGnX1/PX4rVh9fB8B5DC3nFeOZi4oQat+jnXfY/O46VVGPYOtrWmhkHNpovE
Ov0FP7fLlGfL+56C5p2GMrQe3eB/3oboW7lPkwoarKbFs6+nHIoSbzIVOnA/b24obquQnpiYUls0
czzXrjPmrMIJZVWPG7TaP9OO1qB9psMN7k7TlrWh8cfKLqzGYNcjn2Lv/F3IqOt1hh1eK29fEB4T
BxtSrAJ5nrTtmxzQCLatjE4KJdndekxrmrXNGvLs864mH0FvhSyQQC+0Jh9CygffgdGIfBCVOpSc
0ZW9t2uRJjbFZtOmdIaerKa13eDoOEj56fPi1cHkXJX/0Td2J4LrQdLgbx3cEbxQmHNaUonMf7lH
/KWZy5oui4cvEnn9Qp3LA3JTryOGUGWZLCsv0xfqKagxgFwIjygUYF4Qnio8CG08BlCEJneHZj3r
lW+/Sm9dE3Zvs1ho/mwP6aLDtvzJz0SFg8EybHg7eCQsOAakiMsGu1N4PEMME6ErEE5h+lI8I9HP
yBRoYpselqXfEy//1IWtyxrEKXfJP9RbRFP6wyTNSxvGY9gfNYPyj7xAX5l6Yam19lpkZw64qB/3
6Q1fuKQ7BM/RQfCWeBh9qJz3PW6MtCWtI/gGO5/Oh0UchLF/l2YFsfm6O+jii2XcR8x3R2y6tuF6
jOwlxFDSKIfJcxg27My3T4qntxjDtrSA9cm/FM5bGy4WPOmrq9k2rTY5ZclE3/AV5oX7CuFmOkXc
ONJTpxrLIANxqrH77gd2Idzj5aijsGAYwW87uJpHelixv9iqvI6ggUE2OeTLW/Aogo+7g98Mdi7N
fsh3wav4eM9hx0aHqWERzQ7GPj0YYl/BM4LAu/iuzn/3heYBnnACGTJBmgX9l+3StTzTMkcVbFLt
cUgz1ulAsH0q6KakLW07+lnl8J7A6/gx8BvYKdtkkit8tBWZ3X5xX5GdOZ/Z7UfSm1VasEjlHUQz
ng1W3o9BHtLBPZNMIpNmDqpc3FhPVHvHTgDRuHlwzEbSgy8Fu0BzlQ4fZDIN3J85mFjZzjG5pCer
dHqB5iCTSkYzGmEQxTQWrLOp1p5+LmbbHetR8xsdSx/dV44xshBaJe2+/qNc4RRxnmA25kdPbgKj
rP1ioUkSzelI+wT9CYJN57D6zC7eeUJJCXVvCU3tFsJoO35xKo+++2vM0MA6hGuIH4RjETwnH/7h
NMLDAL6r+UZnjyrnrwiF4vzzTKcDreIIe/n2o7heNjQebcCC1Vzgu872wYgZ3fO+QeVxvqq7p9l+
Vyz3A8yeYbG6DIrVSXda3szUYiCs1b07p5smc3jdL2/bnCzKVU20VtA+tAdH60KlvYoQGONK4i5o
lcPIOM1JwpEtXrjOu9/HG4Ir0jIS3jqMWnjNMxKJkqyrsSApiS4D5Ea81qYN5wM9JgT8/pqiBtcF
ODpTDjRtjaINnv6/iQ2KP4TkdulASMYTAgfogcAy5DVoQt+jcIAmhWVHnydwWEX9fA4rKD5POqJW
KHShPFGxXv80V4QlPySohkfpwRk9Jv2brUXflBeZpMSb9ZnguugX8rM+YeCitPIAouGPRttfJkbM
2HW3Qm+jiLRn9jRRml+skSY5IsKF0IFm/phJrAu0yxJXOxqa+mTlA7YtCVtTKzhphs9mNdLu3EJT
hTZpDMUfb1B3v0S4clyCOmt0EHTvRnKZUKv0NjMkmoiUagN3+wD8gXjQQ9DLvHhXWxL0OAvIE85y
oBUFnn6cX3YCGwmKPpLoLYe3M0KaYSNWemEvYxNaj5okCFDFWmn4msVPJoO8HAj3HleWRe5a0rTo
YA9hzTKc9CgNL9ggc3Owmb0zMX80WkezifF22iPgHC3NJdclsAPr4hBkIJGHBvgCZUq2JSXSEzwl
QNSWooDWqsa6A+8G2qDGHGZkuwhkQS0VxbNoU7S7rqwLCY7WbKobK2jbjS2dFTccrQjqbFjmXWiv
ej+iaNa7jCfhoenBbmbUUu2KV/Ad84nXiXlznCUMzRYZEhleos5PNNKtaxPQHYjaOvkFVKCNvf8D
zAyMalgBBams9IZH3xs+6jxlDD9YjZN8A5Whh3lNAcDy+Ng1jnzeJ5gKpdMrfHeCRb90DguPpAzK
LtAb5HIXYitS+RnOAFq98pwEmIa5EF3GiN7sJpBnqNKEbDtgf1DTYlrFY2pwYs5epOi0CfgqVuKJ
iaU9Vi0if/MBJqLhrPInNYADYKbDVj8fjDA4iJYOUgTsmTXK8/FYtx2o+Voew66BMsfFsZT/PJ14
kj+++6kSS/fmjzbQSPJUf8rvg/uzoJLiQoM8M8P3HMnRBl9465aiYashywAsoSgfUV9oHRC80SuJ
LdS+vla1seZAMQPLbYAKQQdJJgFlff85HgFm9O3oEGv9sUVXJgHYWifuDUaC5mo+A+C3iCtjteIY
dtLrUx/TpGvuCBuW3iYyOKKVOXKG0PhJD3sIQwkzEfXvqUX73Lm0MP7JFum240HIoqEHlQnD/new
/VYTeHsJcDT0hqdNYah/IXts0opQc8w4QY6ADrNA8355cUip3xiTD9dWdPImE91VpHyTQcAL5TLB
G8xpXTMJ6DUBNqlxPvRTnAJOCDzpcltbvao4ZjX3GiH/bPEJF1iMcIPaZ4O/ZrB48vBuI7Y37/Aw
XBTaH1pru/DhGWwGoOhT/I+G/dyA8VsOWVTY33Oo2rRkrhiVPAlTmt45HL4Q97HovaiF9NAbIU3A
Z0O3mjohY8QElT6w4YWGrYaOXnZpsngxfbquYFQSMFEcCMP9kD2Nepzyi5I++pETpSpYwawg0g14
RbgCWQTURw0JPJEGbfJTHyJGiIiv9RWLhTlhKBzOmhfWX5+KhiBECoyBYd984yH1oYg7JubgPPbw
y9fm3bDk/OsJRkY9s3BJrmSOfVmRKcNX8QOQf6XCzWk9EHPoayulqH/aakAVB4y/+sMOV3NoGpWi
xw3b2jlK0kkwLI8ngGujdx5f5cvtUNYxix4+L3Z81lQBYOg+GhCugzlaSM33mRJHvpprW3UpbE72
1Xm8KAXwhnqR2t8mFdVkM4L5aI/satTH4NqBSosn/rLfOburDLKGaIyoZ02I3CxW3Urjiw4RBYXr
/CQ1JPm55xWJN/q4LdIkXpgxRJ0JJaOI+l+e12jpkasrrhwmZ3e02fBwvuArPhcKUUWFjY9Ni4TG
Vgh/jnYZvobgbxhi0q34EEXndE+11arGG9P6mqZsSP922kwQUHiOB2PY2+yMn3D4a+lDUhJhfoUV
en5E12SECkGwoX8vKMRXOXiX2HthmnB/Ekc5U7grMdCJMD5VDsZ/8AZDYx9uDnA2VMVDJ1bunJfI
JvqWHy7CuWBIaO57u95quLtGWrNDI5wjE6Uha6mpMWttm+Zp8exQm6mtDy5L/KQ9xSIMDXqCo5bs
88ojgohxo/Ck1Ug0RgjeH3mntRFzsveSUDi6KKpEE5XrFREjoUgHI740oJ8HMZ/jGulNBtmYOpEz
4/SwRhiVeDvbLgogxRHSVq81qlE21XBcXI8+ARGtPdwNBs3ooaZD3Ewo5QIPf6NnGDodSZasLx0m
aKYPoR7lkOrEy9FBoweynqvqKweCJeStz4HNV0BKLmxGZIjPjaL8odlp1QQeEjKAC4rDJU9AW611
V4vuXk8QWbfp3hy0XFH/prM0egAmx3DqkYx4nrd0d1B8h98B77N8sbwlDJnvXWQ9GcPnpvgfIkAi
MdCiQNw7PE9T4AZt1Wki9Lnn3nwFJc03mdSg9yErd7m9MjgHJ7PNYF5arPtsyj0fxDqTIzJ6zUm+
8xQxS3z5AxyZOvDWtHcXAA34xlV+5zx6qHnOoDYZhFePPSqLWW0Rzr9WfHJNe07jDq7JG6ZHzYg+
METmZw/G1IRnERty3FT+c0QLLmNF85h8tLljHLlxo5j/WNi+MZbHghbCH/TznkG2ujNxIW6F3PiM
jTGMNc1FmwV+VqvDz27Y+NcKeCQcsv7vTjcLn8XrIL5hCtCWK6hoy4Du5KnhQPXNZIjHORjuVRWb
K7hwkwl/AePGw4+eevLU/9wScCF7VIOIOT776RRtaU8xdfZ1c4G22t/h2TnBPdlpunvnblFZT4mq
DKcu5JUSsVL4PQfNpTRgxY+L2l7XfZTqX8yrGVyqyGH+WnUktcjPZ3jIWe2gj/tmXYda/Muo/z1t
2jPi00NwmSPi9q+oDfo1ip1odFiwxtl4RU+coOaexeY4btFsFg2A6XGNd4l/Lt+tocQyqTzSU9M3
O5jMaqOm5pozHu8lLXMmd3/NaIozEOaB0gBMQeOkXYeToW+b2q/KAxFYc3CBA9IeawjaKZQtHWrj
B948DJQny0Dz/sWvQ2dqg5tHpZTJ46rF6Gp1CU/hEu4hvitILTVX9+SZiyvS1jrHGkpiYiRpBEnX
cjwhwXqAcB2wQLDJXSN9Aq3XTZ6SFja1+1yApo7hy/V6CDCVZkEWCOxQ0knB2Y6SD18+kY048JY7
fG3quOUQf3yPPTv01rhxtd3saN/Wf1jNYcyGdRFsvKZEayQtOh71zcl6dI9GZbLGTRFuRDkkdAFV
DgYv3/GE/fT75Ju45H5ttRkQ/WVJAsNXEBGQOiF2OqMA4StgEszzICdaLS0kEXLAAjO+rFAgH1oV
GhS9GH5oQgvK7RfAJBoxeDVYZwJqVFOcJz+6yGYF6XLb4CEUqnjDzeg6YPgfa0kTTlbQ+zNVoRQU
Vx0ECbakqLpc8wr12bysHgz4pG1dzxEM5Lb1fY0hPtBzxesGU8hm+lQfKMtGyP+/7OXJP8CHSr+V
de6MSvFBVCuadOJ+Q0ja4+9JNiDYwOgo8bkfbhFtv33MfODkQLRHO9Vu0olBIU+vk78Dhc880p0P
b037896D7Y3aIYrIfupqBumpwhmSV5sD+Ai8dzCbbZwhz1BndYQNsK1Ipkq0YtraRzvZMTaVtJ6P
JrTT115HDzbUuNDQi+gDLxgCoXVVsMv9EVKe1qS/RsgqLts/nIGu2lUtx8BTJRrSQr020YyKDaLK
LIoeg2wwi5p9awFuIVn89lOuWd2Uz9Ed7lOTc6xcoUW/3OS6J4zC+6MwRtqdiFu9k1pu/xrymjbo
vwoxXhJVBXxjIi89P+2U8W57sD28TIzrLuYrw4P009Mi9ePzAHqIv3e3pMelO+lBabD5gfBw8SVI
unFAqv7aoJ6g8rYZQ2bDlKzTgLASzdIs4JBQ1M+TbcVzhyxG367tTaLK01mhbh0u2VY1EewP/WSi
p4vpDhm4DqWOFRwyfmJmWCaS5f71SimL/+c/ks5sSVVsCcNPRIQg4y0zOOA81I1RVlmIiiAIAk/f
39p9s090n91WyZAr85+Si3gGPkGV5CTBivQNYfOLvhTP3wiYGEpqNvMZoSkO/Ue0OgKJOy34R24O
deWD4YVjbYbYjdeTNk3l6BMPPKgodZLaJyInxZxCARA1KrIX7JNA2nsL6b44zl4srrwvm+DmrpBY
+Py/ILZbfkAyTJtlco+BjEk23ZjxKRCbJQBhIvu0AU33yE5ZXUbJKlK3OUc3a5QCVXHYARkxkICD
ocMTZZBouYc9Q+43gwrCEruY3lvbC8gwoH2i82YjCAgG4xgYPYZy7+1Ka4ieBKSL3nOBy5W/DPDY
M36DD5SwntAmQvEusm0AvOwou4gIwdOOJNlOfHd/jCGWmXOAR05qHqaMauSe/hCEZA9vNAMY7VnA
bWfY7ByiFHX8CnzYPznwN3OKoIIQR3JLHRr86WH8MxMowEZghwnAkb8bEvgdADWm2xVDgWCwuMun
LWOWL2o4dnHunV8uki/k9ZRTDLHJ3WONywmoBW/NCjCvNTjoVw8hvl/wTau9OHhqWsbTjhugfqBE
8iDzCJazJmdVF/M5mU1P2QUg4JoaP9wOnb6umaNrEbGj/MuDmHZr3T1UAnkDSJvdAGOq6YxKMHaf
rrY/nzvWiPCSWw+uu2SL1vsyXi0WT7su7P3bBmSNqiQCZG8B5feUX90NfJawGYK+i+QzjxVTcBP0
F0ZhIkXQwoAInSIIP6WkUwxWpylNaAtmqs1tPkr4pgxHY4ULoHoYGDmBq7Xo6UWWpv5L6y5+Ek/u
AYwe69piatpBtxwHmO1++Gsa4Z0CgDWne2ABHgfOOfJRhGFN4ogH7a4/dmbZEFaimEcRID3vyTGh
ej2TxAePFDxy8S1QKSCbGAOcKF+ryzWPUI9SzU7cD+aVL2rOwTW/DJby0SqDbIkPYno4bT44OuPp
9L7R6G1Me38K1cydBqjUg/6XpI3WBi4CldDJFOW5wBo45o0O8EOgwXAFXbS6ZA10Ue5AWvyjIsiX
ZVRUd+eM440TMCCad8U6pjPt3+zCmwKzRvtnObbJe0/jSr2EaznZXyVRADxwBBqvLs89vBXDEUf4
+H9BO2JJ+y3xhsA0ilQxsmmaZWSxrSGE+uAb3fyWnwExpHnZVEn2au1xJvIUcB4yUK6rKqiZUeJn
0n+YY4kC4035tkg/xDfHFWLOasR4LYCRmRgIeqq/PxBPx1Xlk/b7cczc8o+7lPFb0tQH9ir5Gvu0
XKXsMfNR+RJfSm5X1520iOlGAG1HFB47sDGQOZnOpFtjlt2L+WB6jGHDAQQ83LYF5/QqCI6l7b0d
ERjAeA4wtFoFnl1P7cVFQcOySGfiMbg6X8Jc+/lOzqT6UnPXK5rsYKoFYsLIexg4OLl9KnDP2UFZ
5gAlyTla6cd/ixAzbgeP1yY5z+gCRBEYiGYW/YvCc1SgbieSxtj8AkSCTX+9F9wm88inregWW/si
PNnUJwvwcFcdxRzIs5rx87u/qU2ICzEgMx8ruACbZmfRkML1XMwF/k2e8RUESRM0Aeg3rwPjUcAr
cANAF4PXRQ7ACZibNC94T5ibwIy/7jpNC7eEhJtVdPL3+zwiGnzMJMFbJMJr097Z5OLs5nG7Lr7A
iqHWoLoI8sTJAdCsOn6zxabMp6C4ekdZ+MzcbspEBw/Ea9/wa9IeiJnzzRti1Z5e2QckRS86DCtc
os8Ed7TlpP2hBgbkEfkEjKEqyhIRyTZh2SLHqmNigsf1rjrKdzMnzRYANHRRFq7x6aBVEEQK9WyC
2EZcGoByS6HUkvvPvTHhPL3mYy8oTvb7QaQOCRiA5BHJgy05ELzHBo8YI6N39OLTxJtPOW18Pbpc
MNTzpgGpieNN8EMNy+pN+Epx2zjTZoIuLH6KA8WE8V5waTQ9uQcKObDN6F+/qR+jdKqueYAQFL45
XB/EwwNPiHFYuECz1DnBVlPULi1ggyuDaJ5PgsgqHLX+UhS/nm1eltc/frRJzRbWq5OzmpAaGP2T
1+UOXEy6zMJ7OA5fM4k1n7dnaNDm5jNZduRzRfa/7qRtUqhYEabPxHQNQhy6CSsQx5NCd27rVJ+b
/O+P7AtdwzV4+3pwDz9UW8PZl9zvfJvHQ6TuPjM5Q2u3zvC3S5lfI2VkFWnxLWYPjtjnYiwThIC4
wcmzUAyrBpMbxdmT6EnYO8vPNRe4hPfskdwOVfD0Fe8UtLj8cf66Tx8GUv0DHiUbPGNtUO1UEWIZ
DuvXl1h6pMSkhsbmPGPEG1DIFh5RvZPxtFp3V7voiRIQ4JGo8KarT8F+vCwWRwXKkvAeqFE3eSAV
p+boMK1ks43dIt7kweOcfhHcAPNBEqWB0ZsEJQSrj5UUaEuDjVXfj8n15Fbyli6mod5RTR05SCHL
UCjzMMh81a/70kQJUfHSCEYXlYI1vwcsgkSi5H06oNoSwC6Lic+YMmTgIxmcylPde6DTGaK+OK26
Ir4jR0lM9JnXsGC6N8WiGmPeEifKRTFjVj4kzHB95b92D9QNY0go5eF2iYlMrk5kNjHCBEjJnS9J
+3iU/T6WJndaR4gEe9jUWXzXCbVkfR+tszZRvIL4TCshPHPOVhph4GRxLpzPjbMfU01Q9PanDw0g
HO4zE8xs5EFLTczgA29QCukcuutoOBQr2stnuSmjc6TducKK8/Eer1lWzEe9N+59VfJIdmORC6YU
jm4zulTrNqTW0LgK8yhNnQ8jX3+ZkRp9FkBaPX0r3SST6e4qUfqtyelj612sHhUWcepcJ2PC4mJX
W93OBINyaoF/ov/MUtvCh67/PidDYK5L71IlmAUsdzxPvfMAoD8KKkw+AVHNHvuCmeqw0kp2KdDA
7kQUAJIjWMNu5pu7kTfQgung1xNpVXNm3sNmxbCTvle5tdff55HXQnv0+EpRoY6nLOwll0awypZH
nMDjFlc9VZ/w1sVrzrXAI8AKYOaCF9rESt++f8YH0F084droX9uOL/ZJ2B06J8fw/j1MxPGySivz
UHTxaLXhKTYoroCbN8gDGjJauLclBEFqnNSzC6Eca4O/2s/ayT18Rm9/wFxORCKvqORVC6IoGpKs
ubuj+PEO2OHqjWhuJ8UAiM2Wmw9an4qIHrbsesmHUX1A/DeWBbyWcrkyr6P7Qmyy7uyf2u28B3tu
V/QStwV73elJEEwxHY+5mBbgy0kWIpgyzGQWO5/TVQsTnXRXEuJxobeL9MtyKu667IvnWybwT17f
77OCLzuQLXt9kwcissirSRqNsa7QMuZbnYpX/EmJ5sOPEoNAtBOwEDZEtodOr5UrsdxR3fYoAEiX
xeC8SlFXM+Azo6Okstms6o/cdtUFt7HfLjUJu4RbJD0+elT+1AKuKqoF937htdPXA/r0LCNWZ3vt
vpB4FKO/RRnua4kkHSz/PGo0f0ZjP4mFtXY3Jg8u4Y3NN4/Z/b4AzKvGIXhNZQhhVQUmiiRlmGjP
iNGD6/xB8s+B8ijC+31ef6LXNf4wzUruGFvbNVC2SCWaT2RyA2lk7tg2/HTs11/a9CVGrSdYEOwa
K14aAxkb8bEtbFCcZmFhLoY6eI3g6tAGoGVQiuBqAae8EoOescZAHl3rmT7eDG1ggSD3PlHGb9bj
cp0ap71ts++C6lDu6iGC4DbETeOYe09LM7pTe/HffivO+7chfcAYO6VCA4lek/mEbDX7lCHYxIR0
nTXhY2uqSa4FmKFKj0ZT0pxOwoDD74zqGpW09XbLNJw8kB+WwRX5CtoIWOjiD06/2dEGKqk/Vs83
9hpf+XbIyViykWMGcFJakznJXO1U9q8n2yX8gJhfQ2L9UAnTgixWhuLRi91IxUo6LE6jQKKqifXp
YRN/lunIHrNkfCS2gE+Lxn8TAM1mNdxNetRwGCZ8H76yjPl43uzeC5qZGf1ii+qBopiJqRD1w+PI
td13ofLNYVuhjHDM6fvvRB5GOqmEuBnxQzwwfu14ZkHa1UUX5mG5aSxHImaJvoKx6M9gP41rLPB2
UlZhzhwjKY9iUTo/kE0U+xQBi4kog9xj0y3FSSNatYDLR7xrH1hh9XSeeEtWO7G8ltPSKUFLsNcR
GXMKyty/p74maFst5PAn/bD/Tp8xMh5UfKdp/UWfvy/5FrnHgvnYShD//VwDBI4nD6Tqs+xjqzga
kzQukye6VI8yqA6zsmaxKDZHpLtsAHmEaCiyOSFAbrMOr4R9XhfEiR2Uv3IxnuiS/VyPb/7n7opA
+jdJIJwEwBoT1tq2i9dsdBxCCW+JWwdkYby2NLOEzGuHjrqi+bcNZ3ZD9oPTaV55Ck5BPpdRdeCM
Ir3u555FmAhH/vOnuYXGz2MzMvnbH5KNZjxZ+nubN/4z2xlNdNJi0zjK47m1YfFLJGIJJlfl8ro6
qTXHoTcKiknhnw4sDvbByxLUJUqM5h7BOhqVY8aS9Q4MDPFvR7xEYfoN7/g4vM7kRbrPdg8FhUAV
uc2OF0lSKMxSaCAPndTe6K9zyWEkfd6R9zf/qQUlxNGE2KcMbYFLJD8P3Tr7Tm/OuUUIXOxvs3Ex
bc5jEA0qE2vhODFKXJpT2X3FtdNvRYja9QcjmK9zYIbQjIP/zly6X1LJxT3qsXw6b5Fa3K+6MfVo
qlUh54X5xSB1bT12Jznq9J5I0WjOQ0ruW2mGw7RsKTkejzgtCVQRxqk6fmw0xeWYxYDGFVDy4JOT
shUw7PR/cpICtlXurVp2PPN4yg/vibLO0QPQesy7cIiYD5rpaEfDlhTbdwYZmcV5SHLW5I1OGxw7
Tr9OC0CM7T2QnGImDpvTopU9kPMboTCXloUAXC9Ywc57kXYmVqMhE2XHUTSgJ6l4uP02s3kY2bL3
q64MF6UzqUeaIz2dGvWE/5yZbyyIAHGgH1zrDeHyp29qRpETkF6SCxXSQD0wa7rmjPCrCYm3mH45
GC6mZ5aB+vCkDU5W3tI7oTMnL99nrGuiATZ6H8hX07wqeo1Ciyz/izFhRwYykVNkHj+ABouax48j
5vqZSFXMqd2TyQpfC3+7IXBqPM2/uQHkiJEVlrNEzVoPWMc6EbyezW+b17cZ50Tcfr++hgnSqfsX
ycT696hzmL7ze6BAZJTTXtqNX56OKGySDZ4I/dyURJcoHowbuUYEUiqRNR9hrN4rGzV1xTsIDZ+G
NWW7YqlgFpSTEnnsLA8GMpL0HXAUXDdeVHwbPP8U9+hK0BNaMH1OgCgxF1DGa8oltkL5l85cvgUZ
TBl3oceHkoEwOdr+6qPTGybS3MLcRkuCXAFlRIiqYVOxB3GmA3T93DbpRJxq4zensJiRT53XsYDl
GWkbssjp+ZXZKBayK3mq6DYDB8XrEaRLaV4E7zW9jLiseDrY/WTVtAE1LPqBBXN/hn82F32i6OeM
xWGvJi6O+qRnD/ALBvwdtyHdT3L175Lwa28fczPB3ZYwNyoak1hf+FnhmG430Waw3ZU3zHNS48er
4TNVo3IyAI3Pi1tQNQuuMEz7qF12ps8UcE0G1jtqk/d4YVKH6UNgancqJh0runoCNXz+jJZkGs84
tqmLYlJmSvHvkwf+NuTv6PrIYplpXn/oXRIF1u9L6uMGYBtu5ugL1L8im4qnrL954lu0C0moGxkB
WCJCGd7ev0ykZeiJf5m9Qo5ExACw/ShI0M4AuyssjF2ryzsd+g5MnSuaX7TVm35vi27HtC1jxg8x
9q/gdASXGXdMrWkMjqK5IBTdnk8faQ4jsLbsvHpjBAzCKJkNUt0IJjMDk+iSjwuZgKJFxCFvzOMr
GNsDtpmM4lKxCUSaI2UOC1qq8AngadAJ2fns/NpJxvYBI5cG2aoSJm26DPMPRkwj7vRXjXX6RIC4
bw76muUMkn8b5gTvcZyOGUd+Tw+bk6qGvFOcbprSKHBQvHa5EljSw5aoQ91klHuff4cUwlhnFLyF
QopByCRw6up+4IdejFgaY2NQIR5E8JmOAsBVpD08uW6+BAz4eK+4eAav7wFiD0hB9bi23pipikks
vPPU/hs4/jggVTl6X5kt3OwRZrlYsdguMm8MiqayIrVcZBYAM4rKGeFFz4g3mIgoxZMs6v0zZ1/o
2FVEIFmBi40kr+B6FK82042vviYgtv5J85/H+5K9V7iIiTLst7fN5y8fHADtARFB7mqqVz+DFOkJ
IEvYD/Zoi0Z20OObabe89fEjpTUkHA9RadWCgMmsP6Tt6RwBR6HpxgR8eaWRhDijTcat82ZbLY3y
dLzsFTvdfPCzFnEXMmcMYbZkS1X2WLzzWX73KpLOYIaZjSwv3Yp8LNCE7lzDp+bcyuXTNyr88HF3
S+53TrX35/Ji1mwSufVP5ZbfTlXdYRxqr+CjMk/A9Cq03Jg0OsciioBGBPutsei3lk58t8tYzl4m
HuBzFyEeJd30Sj44Iq5bE48R5ek5+e2TUefeDum229fEm4vMyHItsSpsO0QFeWU8fEnKlDtTt+PB
r5HkohEoQ+n72ns3+g7PSaNbZWsCchDz6xYbBqApuNsYvPRtj5JxkJ5CgJ0UEXB6/DRgm9We+ooI
gihCMoGqiTJ2zQ2Ax7qZP1Rw+LZxXvHVZ5Z4GDgsjBwV0vfYyXGF8BAxBqETJyJO87Ow22vej4Ir
3OEmARRX5I7SzMc6p2Cibk5Tk1ZrCMUts1vmNR6uQx+rRM4W34wYzL9kXopxh1YcHoXJFh7y66J6
HXPJEH0R1jeKhWp4pssR/0G2rHBS+f3dPxHDaqSeUS4t2O7f006ePNnFxmN6/2K8/BUYux5Ks9uk
9XRAQezT0wVyyeD6p8UPNIDH93e+UZNsalhO8QSU01aA8Q3b+lYdv07nvtepzZmBYIILHN/8EfmA
QqvFF52AvgmbwrtPhnjkf1OjqSiOcvj4b5IXyMr/bXuSs6B1O8MZsyebbQmR8iT2tf9hnNd6Srng
TXLH+JK+O0r0x+PgJ1L+u+KNDFZAnE72y+5JRASf4O6RnBycZJFPUu5uQKkHFbTP8hAEUHdhXkDm
RsBRxE1gKjqMjtLudg+1nhCrycfNiX09DHH/yznxDolxL88pxwnYSQlyEGfLxZMnvw94r96otAHN
X95wWlZP/2OBj2TjoLIYqq/emyUklWjpxnqYC7pGxZy5td4bK9QNH5Sg7l0TnTDDF5JWk4SE6TUq
2Bn9x0Cjf1Fw1WVVufqTBcTup7hYw7wYQn1LVA+pj2HlY88CySMQ4+3H9QQ37DMyuKtvMDTGLB4K
/01L4l83p9LR8U2TAmURMuuYZPQ4JfEPZqAdeIiLVeGwx8jNnHM+R49GE6K41O/Niw2N9BvwEj4x
zIFCU/v7cbLVM5Hm6axg0LLsNEJZPITXQ7duINDp8vzRXzVlc/PTvyn2+KdD9dPxMpx8bBjE3K6x
Iaf0cH/isaFGHp9wVcMn6GAxsZBcE8YhdQbxbbyhhoeoAaKSXBk55rDS7Zwxgxu+GyvuHdC7wbXA
UcM2WYES4S6GRABPKoGH0ulzNyY36BRuctAvtybV7MTmcE6tPKB1YCAQy7ZCEaLTx4Qr+u8Ju9E1
Z2egMunO2Qxof/qYKD8y3u75yS8k1DrPVZEQGCZAZ+SdMJEDeMwrsJzmcB2AgaLHohTMB1G4a3Mj
B/fcKXnIk+H7mOGs0lb5JYtl+lWVKSPR5vUBu5WNWIx5GgqSikQ50qb5Lj0/0On9qAHawhQB8Epn
rOKoGlU/wzSnTPxcv1tpUbtpwGquPyuhqX7WkfFziqF9nc9RXjYHFE58Y/S1qUffE7QUQGtWUX/I
vlRtgJYfvunUmNDc842MGQOAQXcc9JWL+mqiulWxME8xOQMG6RK2FvCB+oE0vR6EQRBOYM7oi+7T
Gn0voR52aTq4pXNPt71CCq6DZ4BvKTDXtLjipVa9TxVaqDWQWiCunLyJO7dz5hQmD+KMAymgRfJG
V9uAIKwPjFzfre4/Cq97hJ/pa9OSSIe6AlTVHf3k03RKwVmdeML6La3I6uZyAHuZQ6g0ycs+82qg
Ib6bNzyqCkpAxb5t/459kkU94D47HmyVNkkf+aj6pgxJWNpvQU6W0+3Krte89hq3nYdY2e17RLW+
7dnucASbTw0sRreSRM2YEjaOUVYtrt7yV2LzjVPSXH/BiQbSsuVsaL7PbIyfjoOjtOxzYp5/guYL
+PmIbJLgzavhPqB2/Fsgf1B7uR9rFlzZk8PzP8vABs3L1R2trRkJURfdnnJkk/rZ0Ek4J7bLOqTQ
iCxSg/7y9iM5jGkciA+WOHar2gpeUU+AZITTb1KD7TdTGaqZbkpGzeMrNeNqIPd2XpDGY4+XFaYm
2ba2zyxqCWRYGHmoNJsnmDHz8zO8Nfw2qK2l37G8LVhexQPRTZUPtMxTdrTSe6jJe89ujQ6zASDL
6Gy+k887AQHBMyGBrviQCcqEgQKK4T4PpGGlSOy+xT2nnRxMdaMD8smTOHttaiyZvs/H8s1AVXa7
J1si7gut+7W0YAwA98VChEsPkd6qoUHWk3yQXrynklipUQBu4fjR48bTfogbxKA+RIz3FK4rOgf9
W0dzGZDazB0n8/BfarXCedAeU0aP9Etk/uJUYkCVfZT6bI4J0gkHAA96KNw5OD6RnsfEjG5RGAmw
lbMZ8INa6j7hZUez0YXfWolL31zwXa4SH8gBtGKIShiAOaKDvKRoCQSfX54K9wE2Qjj+mosoF883
UTlS8c5jCyZFxPBCpzyPQJEr9prOrc6uwYQWYiPnJ6CU2jRIxU4JXium6XPG9UwRd7QvN2P3Rboc
K6FkCbRYbRA2wlyx3ZbPTUDFGqpwiSuUZlrhrciOaZSO4X7EMS/ZN+bIym9qb5CDelqzTICc5jyq
3YyIYqyTr0JAmu05TSMkL7d1fUGBigaMVkD8Jro0HbNYUnFTOojK7slZFjRBuwFn+/wh2lNIOv3W
gSS8mxSn+sQ6xaThxBWAImtgI7Yx/t6CBjERag/OitRVY+gfNTKQF3WwnGbCshnygV3BU78CjunH
mfW4nNYQE9b3fStPsJFG+fQ4/AE72+kyUYPH9InOpKxd/e/x2/2eop/kVrhYuIKR6qqQy7VGPmz0
mvfC7K2xW/DjsP5uPZqSDopBfSUvsnNBuIC2JhFI/ZbwCXv0u2ncs+HZHqsccvrC8MoQgae0U+/I
WAc5ztJg3vZeWS4UEJo/+u8THD3GKepm7bJlq8wRfeIjXGDGfe/MRhwdtavmiYoh1FhLpwOf/8F1
OssvT7hQiRceHxZyw7l/rtAPdSG3jFc2/gT9hyNMxbBo4Cxm4QkokA0b6YMpRxRk/II/rwCT7kGJ
Rm2EVM42CG+ic2CdOLpGBBh0Cb3d/d4SBEGXx8l/zVY/xWIc9wnV6xSNIpMBAknRKMogL9icjMC7
T2QUnvxOrmK47ZqFHLIDdY1eDV7OkcLXtzYFwDyX7Ezo0PQp5GaP4/wXYRJq8YGIA0SuGjuXr8Ck
xmEg57d/uUin75GoXUPtv9qgikdoteLXsUdlMzgvAl18yFI2QW3o765FdIrKjz+Y/vPMkfRsb4LR
uAmqlj5SviYLo/1p9Cmdi3WLrW2fH5EE39EkoKeu8M+3SerRrz++aee5gpcUzUNHYGrj3CMICTKg
EtSvJVRm3GRI6VkMMIQjHlLfRGaHuYys2llOK/vZ6Hi/A2nxLPzULahMR3Oer/Oft/MeCP70LW4R
VVxekBSgKcvbPbKW45g320yKzK7yP50joJF8/e0M2AQN5JEKXQ6t+oUR5t38PfcQVpZzEfRrEYh1
ROUZhgOuqZZEqkTlcTilEXm3ckwflBTRfZEtzEPNCUFTQIsIvaLF8t/4j2eu/NYP2QL7c7VLF8Pf
CUsgiHSMCjnfEPbTeTJ0WO6XQeaOyCesZu1MQZw3JmGzIv4CH3FY+KTKzPL1NR7t7wk7ftDkmfsy
LpKMsMS73+/HoMoge3efQhwZru6x6WRCfsLciKyFtXjMzBX70G6EQOAeIY9sSwROQ3/EAsmMZL1M
UBJy4ZeKX97d2gQg9R/q5AnDaGArnsuEe/udx1UlYswfo0+Oe05csgJfYDJoO+Z3jnzV0xu4Fb8l
gBEr8rE5ypjd06myvv7Jy/GSQxBnhVd50lcbIwx+TKqQc7c+IlwOFd4q5Kgb5fioHeUoVY6x0qNq
b8zVo7ooC7cFzAEmn+pTFkQovzXpJbCghjNKlERN7lPjS2OhLWIEadvFwptvBeW8nDNustlnekJ/
lEejg7Wsp//aHDTaY9IiidPaXEMVNmzw+ungMUQRWShFWkTMBkwl0cLB1auTd5BDkF29wq+W6eG9
bJLqS52ok/fsnqRJORtNlH2+fi6rWJ22c/k7PzrVCtA2luLhu94MuwrC92AeSt3ucpdLdt/AQC+q
R6wcuJ7gcajpaOh7+/bdHxRg0Z/rLqMNs5zTlMljZqxAGEq6Z2UhAXndt5wQKR3TRVlQbNYkhdBV
P/cGMMQCvl2NHvvb+Xpu+We0Dm08LHG/o3EfeK541nx+ZbsljLJwR64UUzAVP/vNN9dVM9UPZgIx
Bou1M8mInz0mulsJOcVmPFcisYYDb2ek+6Z/nbznum/Rp1nL27eG2ksm9JS7MCzvqNNpiHfFJqO8
Xee3OYmcuELeuNd7d+zcwq2EFp6YuKCalRdrcbuceMe20u8jkAg9136tqRw9DvL6ccj+nofyMArM
LfBseThtR4E+Ax+u/64Uhp/7LsOtmO7kNTpfBhwNpKuxq0P7U/KfPQ6vcDgav8W5R3FI1OTsulWY
9HF6kZKufcSO7HT9uKTrpyrC9LKkP6fkip0lJI8T65iJoLcnYNO52T+2xsKImNc0V2EhbD5JWY6s
JX3MCg4a1On9W0qeG/1PeaHaYC8MWx1qGKhiKTYVZV7JPnbYsXpGaEi9LU362ecapR6iMaxyiIVU
chSQe2xgq9T4PdUODHxCcmAGz+jzx5YKXqu/W5Tt0l2/fByeODVHK7UWnZMKHFraCrd7VSD0P7kf
4qpEAkma3ALt+NpbrkauBqTVjTPuX9qOFGUuGSB5kicogvP1aCIBL7cGu55vgRVlFJM+bM7iIygZ
ANUR6Z6LEZLTibKSoKmfh+rA9KtQEn+aepo9qRhhrsWaFMlkgVKn1cJVnxGX04DsLD1tNHnVc9MZ
DM/IcJsgIww+tFD0tb19yj26OzUn7AZ2ybS8w5upKCCcbykMnEQJs7zPbOY8JtxJCpb1nEp+djbz
UOIXqsPfEVL8WmyUJH9moDzBWp+JvDl5KA4C6fgmjrpxuTrWKWxG2JhJ2ZFuHrw1Y5iTgzUiOCJ3
FMSkcJ5L0sXv0HREbke4vLmepjPe6m86Ebv/AAy9/Ks1kTq31ZZNi94vuavnF6kevBz+g6sOli8D
lDOwAH1IyxeAGjBKQ/NRPVxOont0v7qSPpGCOmJ+kL3u5ddR4yqHB7bcepqfGMiaqAa38d7zT+ay
BYOwPLgbBmXKyOAxojTu8AeXPx0TAHL9qimdHUqh1idyN3UI0bVMr+rjpoh60/6UoQXVfnmTdkVY
JHocj3Xx28e2ys+wa+qelPUmTQkPBn0D0vX5s7cJ2W3vE4az7AuQlMe3v4ay7GQfL9XYbLnsEI53
AXgkAS/tmY03t6T+hMP5imSfPS6zRz05wZjA8HxmQ5guWRCHVqGFg8HlTah7yEph9B9wDit+iPAT
UNmQgrG5oQdHRDEJRLQ/sU1plLxLJoKbEaOdHEH3zPICcIHJf6k3rEVyXg8vuy8YaXiSTsDT0eU+
w0L1jNrWf6wRtNTXGDpAbubXhPARVqR6ol6dfu6owTfjJaFT/aJDfDaB+HHek1EbVsxE15BEEr6g
1f2wxeyU7kYkv1f2izpgLDMjvO3unON9mJOOin6CwSDoRb4MEsH8fdTmN55JCPYt0oZOn1lqAgdM
/EmWzdv3XJF9yngtsw16Pq7WVx7xozyyg4HADcXDRtDMunXP7Y7YsyD23IG9MtWVbxsVV5Z6KI10
xpEz3YmRT5g38ylgwvPp9aO54pZx2bgNeZcr0j8hbcgV7tx8tDdPRLDad2lSbm8eOdwoV6mYHAh5
8up23fa9KtG0mJEF4jHrilCCmQs11glhDSO4tndyI2zcvcbLf5Ba94FwBbQnKcPT9LoHFXQyUv3D
FglN8Mnm46vPUCt08oPNuqF78HzPR4YHIgPSSr9N5N2auwaDp8le0Ua5PhXXLBK6MSEb8UuMiCdI
8i/a3jLpkDaZv2okMbgr/uu3gIy6r3kL3awJ1MbOpaBVAwPWj+MGpN2R5tBHsO3IQrbPgrYPiEz2
OEqtv5fmqMDRGioKAqb/WofOuKNp1iYt8jbpEXR99Br/GFvpFtP0Vzl4p1wGebsGDBNLcszCZ2eS
EAZdXbMNeV6TtvR8xveW4R09HfMt6bsB4+Fq9HNlvAPnHzsqtFa1o7/lft1r74W/+uOWo5BD8ury
UrO9wr4wsDBiamIAqgwbHiYD8Fp2qEFhU3pbfzi97FY9+LMzApZlqqISA3UcmhtyXT3Jp8aMkz8Y
RfrmtFEXamT+6gv9CNkOqTY+V1eyn8D1QbwZ7tBsn9+48I4KMS8ucDDySUyL/aJHai/EfuBM9BCs
PYImzvDk+vKupnOEPsEymDr1b9W5teLKlf38S6NhZeAJPAI0Kxu9QjQ9ECUru9LMWL7pJBmII+1L
40TBRs52KAvKgD9deXX7UxNC3JZt3AKOeQg5GT+rSTZrWsB2mBUXCkaa8/TkVHOuFUaR8KXaNwmQ
cxCVqrjUbLAGsN4wJPWeHqgscIO/4jDWwnuM7juEidueFugMCbLdW4Zg0HkWi62MfjTjuOa//mpK
qkYKCWEC/FUo9n6GZTp9x0/6odJj1jhwS6xvdHq2qTgPxGkSBlhqswsuJlrhQJq9PetriHEJ3HYP
zr1YYq2eSVpIYATkFZpsURApOK/p9ckfjxwyhaUC6o8RKMSMVt/pwgQdpFLvqCV4Pl/TZpo63/h0
IFEZ/qyFtriB7cwNFArb61annw2lqNrmCZ0lmJKIz6TvUnxAe6S9a/bjioy0a5DtwbqYeolgxb1x
NCKOQKYIzk9jMTa807zem6vXuZ7cLretdrxdHjMqHIgLTdKXVfiICRRaFkEjLD803ZuSnQK6K5EM
94IK0GwFXRyrux5eHyOdIhHjusnRIpD0acDi/EfSeS2rim1h+ImoIkm4JYMo5nRDLd0mMKAg6enP
R5/q6jq9++zeay3FOcf4Ix8iRLbawqzDkh2fE4CH2/q+F2htzHpy1w+v94Jb6q1HhWZXXOAP2f6u
VdOT2MGB+BJWsAQ11dFc6Y7MFUVKHLGvdecbkg3cmDsqpFzu1oR6B1csoQvZAzlFMBQqoIQ4lPFm
MpSXwP4ozdYGWwzLIFFSd0eT3QoY9xbk+oQfUKXS0OelNIqIy7ertu33L0dzcLOu7/nQXlFzK+9k
j721OcEKkfy1NiwefDURxAl2B6EP2rvdLcXgdR4R5NdG5uztDbWbv1C+k5ArzCWGwJHX/HxWBGiW
+ihEFa2VRE86jdcCvsC3wKQo7/F9ZSCDcV+jcT+9rjleRmr44z6UvRwAiscElgfCN/NlXPeu+WdU
yLH+9LUadhSyzPWnr5M5yGZEJL2f+Whl5rdI7yLxHfS5PwT/EarYHAmcX5s8r/DYd34WtxcxyYoy
akd+PVrXV95ExwxVZmGO9rPB/4bqQX36QOm+MCYzI+OBedMJUPkoa/ZN5b6mBgKVWDT9v9c0/yfG
7D8vl3NPjUmKruYpODEugAl7yM15uNmZ97NBdZHo+9Kgvph4B7eEiT3/RKc4V0Tqna4Iz75OC6YC
XSMbdqmPdZlFCgKxd3LZb/kja5t4mUENHCJLq2cy6WJXu5sUIWqgR7NFs1FGbTO0fw1hiENQYpuY
QYoDCD0ptIds3RQONdKCJDwWxgEborgwfytdHH/TBXoHeE55+Tu+1i0TkDb9auR1gT/wFPJcA1O5
e/lBKU5xozplypdRFMu4z1EfgXOhnWVC/HFLYhHADIMdQR5Zt6ubltOicpjwUduIhGXxgfKRASDb
62DrIS7Ifz5UTJELHU/b15fcdPf4Y2vkzwjR19ISFjTa4YXIPpu/Wfq1KYg0sDmfsnm3fM6u2PRW
EGoDSOrJhAPapOeqcIqPRVXHqnf9RRqIqmJznezTf4jx8aJzUoL4yCt9ohhThg1OlQjugMmCz8uD
e7+NqGtj9FXqxacKmpCPOwVp/j8mpolkV6hO4nzkysCsK2GW2Vfd4TUXg7oljkajyIzA0HL8f6ku
RF1eei0EwhA5Q3GWeFEQWCgEovmHOpRqLBXUDPJ2MLfzcmVvr9wy4GdR9VkoECPIp9BfcLDwkoca
iN0neBh+rnqP+NclWbPU0RTJ0edjV6i/4Bv0sLuUm/e053b4K1WPdyLNIx39lCI5DYGSqUtLFGaz
eXoPkYBWemjMWVuQfEpRuRFIUCsh/cOvahNh/OEtfbkSz+XXe4W3Wbfp4/425UP8Y+RxhW/YRUDF
xU6d//JA5Fb/rVlq0WweatkRpTnHprKrjJBfVb33ezrtrvYy2hORFrYe5y3B7GFBIJfDvsBxagn/
nh9qSmjhyQ1LaKNqROwz3/2XLBa8n/qGSvj5wxfHkmlfc69FGxiDR70QHBJ+wMb6IQ9TLVw+AzO6
sxac6z8Y1CkP7OuEYbp004mCd5eo7g6Trgj4AhU6nF6GzW3GzfXdkJqhXf3nP2liNla6SJWkIzir
OQmx4ZZbxGPImHhe8/EILJ0cY3Zk1dJb/8UpP/kkvGCbNxQi5+5tnnUR+fXGx3/5jKdDN1855hgg
yGeaLq9XfnCgE5AlEZTkJQcj2qHIRB6fh5GJ04Hv/hopCP4yW2HWf7Nzkui6zZnIAL1QLGhg30Oy
xDWCQSB/jIQGyHEMDcwkOmzTzTG/3l3ZcE0DbgHKXG/DLY1PQl71zF+UdCGGDgGeP1TKojnQngdF
DCToub/nUm+s9/FqWJdpsSBUgF+WBG52YfZwH+um3ijXKM3nAij4B+IBg7DBcQSCvy3OeVKv852g
RP1BZUBjCW9YehcfKKeYEFHvd7oz449Ie0wXj2Pz8lJYjT55hi/eDSLb7oA0Qlj8PH2hvuzRVHPU
VZ5yfVNXZcsvGhZWgwx6NFdX3BKDZ0dRfQP1AQDb1VWwWsub30nUQwidpdHPbmIA30f366524Wj1
UOqSh+B+UOupmx+NlSj+9DFlR3xXH2aK2Z2RHJzbZhDafhxZmN/j652B6OcALD97TxG2L1LCHmj3
sHIPYKAWX+uwSyqMTvR1kZsnjZXF3W9mw8BpM3crUwQSzYn5tkOa7PMbTVQZu0FHA8x9D9tFJkNl
w2GUKsZH1szXUQXuUb2umLSFjaZPcwac38duNAr00RptDPQESneakCgNLN7BvUqe4hgWshqzsdVE
0PL6cLoHJS6dZXkiDBQq14B5mvGjMo6F/aZbql//83OjX26/G189vrs4l916NJW3r5Z5PFTE3Wui
Z85dj95FpD0o7nvk3u87FjzinHn/xeHtL7lOwTSV8Hr3anVKYmw3SkQqE9AJfmw5fpyb1Om2de7m
iXbk6WMgCdJt7jy9jxinMEBy8EN3l9rl3XusqX+g1thjLurvkUj1No1VLmpNc5bKwZcfDuZAT7hI
0LGP9OBFlQtjuRApOY9cLDKqfPZfBvA8D6vHIZ2bdBsnlNUxhXk52jCcCQj03qgRuxta29ln3DeU
rlrc2c8fbiDqgX5bvs6DKZWpjW/ndWYoy5MfqrHO7oyI7PohkzpoGe4omUyAU1l+KyDBHF6qmotQ
dBvNy6ZqYpI+zoMBo231m3yH2gnxHmm0Q5OAcQSmpr+CXoAFYnYAC5LYkTsi7uD8/jpowgETkDAQ
IP4KRHRZ5H4+Jil7xedATPy7je/leKTO5IVa+GkKp/qbpF8gG8zuzKpt7um36bfylQemi/Q6QYWQ
kwmJuGL5VP08i7S1PBV3P8lRqEpnZIN3F0/seC1EA7N5aonsUSOXTJTibt9njcMWWJZBNpXRpX8m
TP2fHykmP8pgsP53+A6W11diHnBrwJlHUO5l/B1W3V+orF8RNAjJCGcAYI/EUJtjSU3KnQ7pKm3r
579UcQvEpBKOIj54kx45+vT1J+9Y0POR3akzzo2KfkQg40JfiTPzOy5eoUTlF5DClFflwCMOq19x
38AblSEyKmlT0fbLwYKzrIhMmGXTYXAcGcmzD/JNfRICnth/5r6hFohmsHOv0eNrVbSx5Q5FfMCu
ZkgbkFeA+UcqLVichAeBpiCiQBL6FZZZ7vdgPztA50sDhzSv3esj5nuQr+h4V4waJZwIvHyiQExO
vtFvVYmJ/iKfiaIrwU9P/SWDPWPeeHmtvf/aoEZNxB3EEyV0K74TqxnrM5LLyywopQgCWsW48opB
ER/tfxU0qtdEr9OTC+bYc9M4Cqv9ntVjpDq0Yn2z8ecoZ/ZtXdDUKfo9bQyIGphZQGqQbnc+H4AS
yHNBIDlHhJvhsAsIzUc4rcyagEsYLFW0mEaYV8CO7o5EAEyDFRfxBYMRFz1CiPzw7RPp0jAe6twh
vV3SeRvqG/2P/kXivc4lNzKVGXdAOsQlL+Z2Jz/moo/W6ddP+o9D8F0KJIzKEw4aKA110X8dhZKj
fscv5GMDNGHVWsCFMTYY1VZUAl7uIFdxm8hTYWUCN0D0fJvogUrrs6vZFxl2nCsWr/esMR6OCNAw
+kzKdKpeJ3wuyi+Ol/YTZGGausXPRuSZY+ToGOqupPYzVXfOF7gZqqmNuiyhyqQQglcKP7b5NhjB
pJEtq775XIwgspqgbkBEbfloIMH6T6Mow4uEt1Ccyx9v5Jjxj+DaPZPj7fAcrUEo0+loRDRTWG7b
DM240wrhs5qyzIwZNpot78zQEgnabCInU5LnPVHzCQUH6ZtH2TUVV7lNSQmQh16ctzvmGRiZ/wbj
AfOkuQ+GIisdFnyNqAS3C96ILCKaJGlwr4bPMZVwe16zyRsYE/aNQA6XIf359VAFlhcICMntfPUw
2O2AtCVj/blQ13SfjnqQbks/DunAQ8Utv2He7kl8or2L6+3qKCEFPwSgMwFsn1jpdij0q30lIPRx
4TaI3xsanhCkgcLrOk6T+pnk/YQZEdE8h+k6i3t4E81FDLeC+FzjkWQe9fE6WmMHXoMo9/e2wnrk
3BBo/jgkXRRmcvylhEhZfFI6uFmSZgaSNg27H1sWugznmUUfCg/JiLP0BIyGaf5mpwcZK15DTIGD
p059zrrXtIzkQ/tc0JrACvM6tSMb2F4UXaledsb0U/2pgCalx4cwGN4rCo1K1iaQkaGRhrnwx5L2
jYXe7v+001bRHAOUEjnYywUDJk7GtCpGm597hZbbavuz6TZcPmhG5RkA4n2i/iOBd5j3dl9Eve1h
RPUQamRWEFvERjuyER+BvpWeHAq2tBhNlKdPrBTgFstxYNoqyTA7mlhiEZczZ6gy15blx4GQoec0
vqvO46hTN5U5tRxmdyY7C9lP7Qrs/KzKgDfN+E0KTocHZbCEqrfpe6dPAO1Gnd1IDrZctAz9oq5m
IqQDH1cSFx4UJO37LJDwVhjh6+n47UXlsDpppXtfSfZz1W7u/+6rXz8bHaDbm9kIDxhouN8uP9Pn
VCMoG4sM3mpeUoTIgMJt8mXY/Th9ROvy53EoLleVcNLgGZvIR/6DqlngSJpmBrPSj9O0U8ygUjYf
hsHJ6Mf7qjliM+5Tl59FeTglX7abYeF9Y6EYowhk3uRlLF1z/QReyne64uuLBxpgyvdQQjyzTVlT
R+WYqIEyuAP71bFSL1hWZaQfS+ZqTf0HWMLqcCfr/+7+8gXXZ9Y6TSyT+kdImUSP258QPZkJVTuv
GP6HafOv5G71SuK4tOWb+jwPMQlsSA9ukpYohJ0fU7nJyNY5LJ3Xmaof22Jzb8eA9cqcKZpQa2rt
XtHPg5IBUS3Quf37eMNpPRBg8hh9GwDadQYkiTQR8YC662FrSqv7Rne2LsNJWbJsECyfC61at9NU
satFZ5nwhyy0wtsGck7RL2RrTmTBKVfShBaedMEq8llq09eZHZy3XJjSI0QR3XcBPXwH1XD/1IAe
OeK7vRsPz7jyQVmxOlJwR7II4rbRJiswtQVf0pl7F2nL8+mRBDi5XUa+Xfl39KpHnFMsg+JxWK30
zQtt5epqX+1fjf+RXlZAphZtyyh4IPIYF9NBuNCzbmGpJ4aXuQo91GPc0CWHjaXkc9zPoLKI9ECs
yBG2fwRv571k3l1S+TWXnb8/xX78CQdCo6Q5j3OBw4s4Bw81V+4/bQkYmxhG/j4+xsjpETjcbksk
ocRAteTDvVvkNhryQv4OsHa/9hpvZeu06oYgyEeYkqjTe+ayTjHAAO6kl1EK7MgtalXkZ+U2GP/o
CNhDBBLpFUURFIBcTkutWNSCx2er8krPn/PIEkiWjjhyr66jDLkb+v9VNnKp/mD0e7ZObxy/ALNv
PlWYO+7zK0tIgu+HmtpmSG4BKW/R59Srxv9BBt6d7gAlpsoeQSDk8IxG/vv8xvdhKQu2qlII1fuU
w0hMAwxQ7Df3wSGyf0KJkSmDmttADM8khnSNsFPwPIg0ZODfJf4uHAQDi398z2vkjcLxHelp+NTx
BdsPMn+A7r+90+nuWUXj1cTCPdBJNyjs6oFfP7qh1kD3HikRl7Rl5PZnJg9hDXypkoDlYl0xkwyR
RmBjCvqYm/vqPO5bBMyduh/tcJSIOOCBxP9yLgAD/xIR6BHAO5ojaLkRMDOmaCDZiTRuFqR+1SAz
N7TgzAzsdqCiqHBqEiFhjVhGFxjYzj/cOk18JY8RRN9wfHX1w0nNAvzHIBCjfPEHEPvmRuYZjJZZ
Ol0CgH5ILDp9YuE945xiNm2RY+QenzNRQDVJshv9XwGWGh/qnouGYj96FMWVqtqCgJwINcJdPSOx
/UGXXhNuozflJ0RyotsRw5bqvymDuAiZV/dhASq0eSHA/0yRirzYtxJQekRlnKLEti5Fx4UvI38H
BhF0n32HOEv6i6nYAklyEdJQAsMPcjaLBfy3oDhob7xH7ohkC2gT4Rpc36G+/x2Nn9eSblRLXglK
NaUakMxsYlLcW+GxzEl4hV8xQOINftjSYJh3jT7R7p5cRLISZIMD0DbvywyBznf60u3X4bs2wVP4
7L/379qncHtYGJhG77KrbptE4oVy73xsiDvCnqasdExgb6T+fZTTjoRI0kLDxBmHZqltHRQrTVgs
+HFC9D+earlqTVnbXqI7w1wP6I8eAfgNXWgfG7iwfjoCsJ07nM5Q6Q1KwllXOZnqS9XsnM7yYem2
Q4KNSP9C7W0hvvpcAwL+UcdB58I4zrK/a/wh/dXuQ1YtE3qNAALBH5jewRXZzCD3RIgp5dQlXOEP
0a+/dlygJNBcdESvcgzgw/UOAkheQQhrqGAkQ6SJkwgp/PKBzo8DW0XBzYdMpYIPO5GHf0wakk1S
1Wk4kYdEoS6ZtpW3ds3oE9/xKF8X+n2LsAXEIMlbG7UNMvPLCzsUuXVONTXQo7gA/msxMVbqqp2D
vqegawToXTkSUYiJQPwwhdyWuye1csy1fdjsnsPswNcOfqHKxgso8olHdjay6r+hX4S8oWYog6cu
1kTddTIP+uEqxZ8TmQLy6seqM/3AwbNWIu6GCrez3ut6t0VMtnrLSZU8HknzcNH7AzugHSR/0QjR
+EPBd43VHp9zzLsDVdcxua2edQA7Oww2utuSzzZW3x5OU8IbXeJMI/V8431h+oP8aVOf7HyNNBH8
hmOhiBRYZZIv0N8W0WfCefnyasFJN8QJ94icoeWHzA7SQGcPSEaE5Gi5H+KkQZu6uzJk97byHz3G
B7HBNsdqgeYFJaB++Jj0A/lQs1PkpCscVDpPC0EWqCLZeLtgUCmhQ+z2AooPMjXoJNGjHEcLEh+8
Yo/k0+NwHERUweDJQX38Q3PPYwv2fS1CvZm8OYOPKSiO4ggoFHgdDRbAPMk9puw9+le64lQP+WiK
Rea2iBXVQ+KtMVwdjRqkCSqNuRLYdcs2XW8FxBcea5qwgO/PJ8JCQZ1B++aaO8rE9DXG4U7PGYFK
POdtbOrIqzIGhLWWCHMmH+V3LH87WBIAXG3FiNMJx0dgorkjSwc0zuboJGrJvc9VCvzIEFkIk/fN
VSGXkTGoGrKx50ReY2dsFiVfi0qRwwuXKcPFvKVzhM8bgLMDXtol+O0jTt/eBTQwfWgagxof81TU
sYF3TPaeJ63CIjHJFvv7yoIAwwILhXvb0CAt8fEn7NHOiQvm/X7NXGG4e0AlsGkgWVBwzn4ujNsI
va+8+pLPITU2XXlfj7+yK72D34QDcGXiZpNd5A2IZY8UD8m2CDbHfAIMM0VHPiQcFJwZkf5FV/Vd
fsgT/5AGqQ1YoVhPuFMGDnZizAxqZM/cMEheWpZejpcJjlOdZw99ETc+eyP5rINWZfQlSct9lUhH
cfw5rT75zFXo1tJnQ16+SXjqI4XFy3klYuNy0VOEVAAkSUFNNrxEUlvTuHURSqM1ZpgehdhtfH+E
2pk8Xh3SDNFyFWqP8A5xyylDEBNhHwFTlYp3FDwqEYzpDyc68rvT6y/Fibxi+HsU05a6yGJcslWA
8s2xjQgxzb7kIay0KUpVD6hhNr0tAJ8VO+4QnoDD6QFQEZQ4AwU1VSAHOK5gcHYoj/DMUpisorOm
psxDqoaFa9q9Vm/kfNy8rKnOtowrUL/igmQa/fvqNuaRkyb1/Mu4h/fT7jeSjWgGdWsWmGfZ6Zw8
7nlqhkBddj4y4qFwUb7ALcwxgPIgy8vXRSe4eLSwZtDGaFMqX0s9dh0dkHL8yulswkN2O35oJmAN
x9Wy0sLsFWoKshASypboSrYYdXUlkFWHKYimLU3FtjZEUklW1XhXayG4GjGg66H4RdliGnvz8Rr/
2NpgOtDp5bPfpDvQkpCSvBzSunaSI9Z8zLbptCP5A+yZ5AVjkNjfltnogIIjb1Y64gViUxl42wiX
oo9/MqghMuzzzVNGSWm4r6T0SxvWAhxnVVHlMRrzpPJNKyAsfvWPcmOkBBrQI4Y5hnWOtUgm1eGQ
H4gx0d0rJSft+L0mmJfiI8IZ3nYlWU4ilOFrdMkHwT84ZUiHlSF7yrYPkMkoge4RMEtVwijIKgLC
M6c891Sn0MCDd0RZQgdzEBzvXI+yV+U2Fx57HQF6KPYZ9s7y5przsLp3Y/zdS8Moi500P2tCkJnY
UMm4yp1fy2Lv8pQTikLGFgE0eSQguAueaG1btB+gc2Use5Kxg654lmFHwhOHzg4h26wM084z+Vmt
PwSfGc612ehCd9V+C6ooVj5+UUhSUpeA9Th1rrMppVc47J6O5Z540wkydP8Mj554w2ovHLT1QBCz
yvEQoz5rnRFpC1PkTVCqIpcZ/kCXxwmbjX3DV2ijBOgm0RX9MNdpjvQhQ4e65dHbysvaJtq9cUhs
jvdwskgX3TJOVWSqkD3XhwdDbWWkraDycfgENaULZvq9b1XLp4+WVslu2wXgYnyGZmiTu8zH1uAP
uTsOiSVJ9vvjpyMOpSSs+R4yRo7MLU+XsDEoAg4aIYTGT1EHSs6pkeN7RAxc7cD+AXxJYDilC0J7
wcwxshDFEyMQ8okfeifwLjYolMtFeoARiD5DVzAcjpPSYsFMDUeHa4IsmtJVRV9KxLfb2Btj8nW6
wiYJglmAlj4iknNrE3QDzz3XnfFYnFOC0+7Ao/i7AliP6VDxQjL0uv31PKus7ddFhuW5fqw6M9M9
t9twxcqB3aNzjkUiYf6uZr2j1H4uDTRKu/r/w2kWiehWFS+AC7Z5A9Fw8dOn8tB4hJ4sRwa7Qi0Y
MdQN+qnho97+F2q+6GYzfRSdoQAsK0ZGzxKC3LzCu3D+BmySkp069ZbPvt2sSxvzHbUoPJT7Wf92
faLjEJmhDOMP9d/Er5OdRQL/AqMQBWYLln/kQPm4J5/vWxMCy41AEMzS2bVOAj9qeSsSOcMQ5SHX
6nqBItfc4jDLD6sky6wjOXgYUo4rkpjw7/s+MvQhBYp/DslI9UxQMjph3QyVp2su9SXPDwOhA1UA
KirtPhuWhBkDvH1cjdg6uAnf63Rkh+k/AjgH9s3BKcjFyoBdE6hGcuEZ+hGTE610XO5tsGp7uqdQ
MCIC5BIy+DbN7UqJE8HiIqSaAhM6w4ArbVeanTxmxIDdZo3b2bvJxxUPQ5X1jijq12BVCvi2Pz4Z
o9fJQlqgrpORqrmvPz5zLsGbEZwT+UR/f1wTe77QKkbNjWwBL8q2jzjLVHcbb3+n7FLzqfM5200w
ISeuL1vOB4JknfixocfJGj0c4ktdtJDMZkO0JzFj5PZIOGLMhanwsFXNph6jgcRJTcvgIAXkCBuc
X+DjcLLcCqqzx+nwstZagFImTpM4Vq1ZuZ9xDk3UhG39TYBEfrluyEruXK4y/lolb3/Fn8jr5w2N
AxVoYM6f+T6sUOD9I+wxROhKDsOqJmXbCjXoBpe2BuHtvLRJD4ZA2B9z0od/ThLSYke7XbvjPbU/
eLX4inU7Jr4KSgJXLdoAfi/VeZ1K5AQTz2OpdlR1mTH/MuLhqr/zlryPEIEKTjnCksNyyuIcQ/rZ
3TnnK3UESLJdHyvVJtW7npGrZFVIs90bUcWde10Yvty5jDITviaM/T+0syY35DNiDg+S90J0O1c4
oe1Ml188eoceDyQGNnJFhtdHOhGwtGuHw4TzaHzfZvb8nz5rxpeKtZDsHOuCBN4uahc2YQ5u4kDy
kZC9A47AJ3FzKPw5kiFx0DDD8fKOBCdZ6ZUFk0ozAPcMryoWV1TB3Je2hpp0+O61zudXiKJEVyBQ
cfZ8OR2aMJsPy41VAK8ggeh5XH9JMh0yxKvVwaRvaGhfcoeYbZKvQMctXNZgzRA3m1FYHhF1X35b
SMbkMkf+Tv3IRN8d8GXLpcdegf/MGxyGFRDi4hpohn2reGmIyepL3vJ5Jc4+m/IC7fHBkeOhcZjz
doqhEFyTDSGwUWYLiL2Lgz6jrgouEVgMhR66Uh+HONL55ZMcmiG/dxBQgoCEx+av2IsXZrwpcyD2
Rq7yIZ1XmPo1FzsGOoYY7/O1yYVFKz08huBFoUEjFglHH5tA2o9/SEhFaQ6f3jVluB1iizjhCeDj
I/R10ug26xPhHz4ocsx3IoA5wcBD31N+UbLYG6MNIMmu3Fw1xzzmBzDc2RCiOnjUgMJQbXMKAxVg
BL/PUaVm3hdz+G3pPyd5dHMGYS2CaZKh0TffUOhBVkgFYnW7eHjKzz7ueH8UWk/ZCqgkczkN21Dx
nn8QoXyDEFVYDSPxItLigKELURCpycgqV/quYPIkzOEk2kRgoZFGrWMCApF3MlRv3KewIYSLDbff
SeGpVgcDQE17aUY1sgvXhurh5kOWITkaQSWg9ukRdPoozprOoeS1K+Pu8qZlAd+jbBuXD9pOKcjh
CTg7jlR1KNyFV5fVUcK5cqbaMl8PQDfB/gsWk7jgVRgNMQSthf5jSFFCsqr7TwWTwWakjplDQfC4
ohg6rwQOpSEbe8xbX3OC1Ed8tyumzoTXtJBdE+Q9qUnQ5YbgLqLv8CePUXb51Uq89O+EvHYZv+ZM
23x6zgzx8ua0Qv1Aj/mEV3+KkXCmL7NVXft1GVK115O2j7CGsoLdBLstxz8KNNMj4e4dgVCq6zbk
epe+wXWBRGpXhRLxYLViKzuKcLi/UGqNXNa9Ho6Wx/JrkbxgTqEKQjYRwU7SMGQSFd4BfkKt8FIK
CIcnhgf8xfApNd7jFwyi8xzFBU81wyZ9CAQ4nSkvS/cN7TEGvSQdOhVcqrpnnhATfwkguXqfSN8i
YCchtWf1cMjgA3BAMYgWEwTbg33eo4d+WuIS1hx+hqJSEElAtid4hjmRE0GNLP2QosCyv9xzeMU6
90YA0ByQXjTRLIRvonCUYcUxTL8m6m0H3Mym13rd/aCQloBofAzg/JzQhcjxTLCQKx1vx3sMUsOf
cMVjY6PhGeQcJ/ikHhbNLyYvElrsx0FwCtKZ5ypxMB9gRHmbubaNdRuJx29Wb26alSPgfBG/wHb2
N9gccMUPnZkMknyH19uChYjPljTnlvp5NwF65rbOm0i+Tc0nRoFJ6pE5FzA/oKKxzaMpMRVdXWM/
Gr/9pgErZzGHwlloS2FD6+ERlmNGaFRDeNFZI0edTEkJpV291arh6udx9Hh8s0TfNlNSyl8MBp/p
7eqIraNFDp1snw3Zq3uOcpn54csUBuIHgkoEnnEG/ScsykmJS1upUU8zG1rpG8JqbsZKJpiGCEmq
bytErSSaevm6JSKCvFfeGYsnz0OKai1453OXns/s1HH+z8mZubvkyibNhyyrPMiG9e03IWyF/xbr
hblA5spCJcUlYbDocyGWdAuo/SvYWmtRr1X6yte/84KeV/xrDy09SxM2Ec84vQJAw3pLeSKhx3yo
ghGur6APGtVaHQnjnSYLZaKMmSDYup+cfLgIEha4L0Lqx5/LsquDihOuzoBVbLsEvC1jfsZpq/PB
UGcEkd7pP7flGamqJoHhhWRjwPdCwoXsAt3vkEkr4IS8eZRVIVi6T/hcrJloZx4ThcmbbAm8eAM2
AX7LKQYsxrvKJlaDnjM5PtfqzNAQU0kkGnTOAvCIzHJu1PhDsICP1uXr+uI/ZaGTpEgmQvLk9rAW
APkB7nAOpecaeJ3kRk4FsEqbUcXn0Ht5ABnNeaQPFxA/CEb+9hXg+PG5k/C16GtrO6g1wa2kaHCc
G7cxXpOOIAM+jkrnaL9AOCNOYc36UksXPy79tBGo9mMopniKiB4biuiCcVXh9JoIZCkUVEvznvJR
BzGNjFnp9bZ7/QflKNLaABCgJkiS31Z82xhfZ2/9dqOovfT2llTRYohwFA42OIXRDm1OOiq9OTc5
okqACLY4KLZ7CQFXb67IAud4qnlKEADB8e6+F+3ER+/FxYNu7mmPEAxdweT/pad2Ksbq1/lDPj4F
DYWbEqAqsWem6CP/im79nIl89D2aX4JlhwBriPIPH9F72cg2+qT76fu2P0gqwxHRr034Y+IYJh2r
iLiokXbHcsz2+50jyZjQiWuliCH9jbZuM8tULDT5qLqkOvhV1makx3eU6UAnayOz+cfsPPyDDR4T
KbW71hsrSvE0r5fZOeK/XD98+DnPJhHVxl3qdMdmLKPpkseo4dFkXj0bRsHGrnhfytTC+kTpCWSJ
MWkFWIShLSO70SY21DJJCXdPHKtE6dDKi6DS/v3DZ2TfOOE3EIBVjw7VSk+ZZm2pTAIY/aL8LSP0
P+LPfn8DNtrpXXb0ecqdncUfjCFk2igPl8or8QTWD1wFaojg9eq3m+afSJ7GLRikn5DSvGZbEd8x
WC2MttVti+HfvV2K7cbKvmMHUcLr5cca+/Cf26uHHGxwXGpTYuHmjzMkGdqgwkcDgZzZGeLQzf2Y
gvbLeG5CLPFx92vyCQMO625sIwcZB/znsg7M9QvQPPOO8cJgEYciUjCYDizq9hY95qibcO9eT/cE
zPcxvycXQwfUcx+Zi9DnzHvws5a/APke1G2zfF4dzmcml7tTsFL70pkqv1m11x2AJ04eSL4zmhPy
N5DbUOyDjbAghcW+O8gz/V+AGEacI2d+P6lOKbcSaoyfSzCs0ljktA5uxgzDKBTHniNQx08TAorj
GLnOZOtBpqHp5cu6WNxTT7kH64i3MsMTM3wnMnRxN8kJWiHxxXQMmHEzEB3pSq7sAuWQCc5niY55
ycGn4UIMB0Ni8ZnqkVJcuDlRbUbEeD6dYqrlg+OwAv9IiRkLWPu+q6t5bB+RclH6RC/+ZdNahkh6
RD/tA2rJV3N1qmCZXWDOB+En5kYSLZ43kWa8/OpXLgIGxX9Je2EAUeA6OANHLsniMHlEa1XbYdMe
RguONR5rAm4ggxz83wYBYTRjsLh1v/loajiLSnKJH1+A7T9bH6Bwev6ykbYoWedP+yzvNRMkgP8X
ZhbylxWAXeMBMYH7dvU+s6TXwFcUVcHhzClVAViwto1Dq4GLKY3IQ5KdFoT1ZAW/ftrmlJOWjG5X
4rdzFSpWJXpHfcukTFf5cVj8pbdTYCCFwjgjagDzbP0yA9MG0RD4UXwj3rIrw7x/Js1tISLEiRr5
zIjj+9Cxpv0hrpWGOpVQJgtpLOwPpMIA3T/6yT2ED0Rp8CNwEeSU1XlmOBo/GDUx82MIosHrw7eq
TFkTKGrOqBsZQgo49vnyqyGWRlSc0+2IWRNjA9cHTRqzfqrz0W1FuiFiSaS+nk8y4PEbAjceiSFB
C1gauRUJDasA+YR1Pyz1BmXMmhOfWhaYZMu9cdPGSGt5rHD/p9ae9/5lba9AzVdXWON5vI3bxbnm
zXNm+iCgEZ5Bu5CX7aDXxcmU/x+U9tIrEQ+kUCCHF8DLRKALjBtOmy/BBztr+yNpW0ZBnPNacPKn
p1+cTQ2Gtdh13/FDnvMf/ed2/C5AHIa/ACmQG6vW/h0SmAQhO3KpIqRSabCd82jz21yqH06CDXrA
+2/by5eNtTiw7cJCaIz5tLO3U2OHcSq60AMrxP9uHAhHFGwA1uh3qsI+uXFhRetlYFJpcALOqFL7
jD1wFne0IsLv7Xt3ynjfWfvpdC2PoxcKCgvdLU/+bH530IlEEa/u0IF3qriZLX/7+quJZoNTgUHW
8BF1tTU1xsvg7jzOQeTasbCO40HhP3ULO1hyoDI4MjrebR+Ibk+pRxSJY9ty9Qkvwmr/N2DzQyKD
u71t/P175f6PpPNqbl1JkvBfmbjvjKU3G7v70AZowpEgCJDQCwMSBHrv+ev3a92ImYkz50g0je7q
qsysLKZMlu1J/DQVn2Vj+IDBrLExfAw7my7gVYIcthftFWjsYy1ziGHeDnXGHnnxVi3Q64ncrY+Y
eNPyci4Qogo2XjwObI/FzuyVh2sR230hWL0ELGGt4ha4DMOAhv5eZEQ63vfGysiCWLSYe9TxT+ED
RCRRwdVoB+YVUXofsbSKOb0g7/5FbnwPGtNND4TsBMGGqHCG7wj/b3CXnYB7AangDm6K6BChfjlP
Cz5KhaxtJ/MIvz3yDP2kbNSHCbNuvaSqTa0WsK4i7E1GAa3VHlIvnor132BGVby88T81FXs65wS3
YC96YRDx7kvlt8a+10Trgw4rkp55WpEB2sj0KXhMOZCxfujzkBo48PSyqXKazHCARPijKSjCJOr/
RMXJSw78At3qj9wYL3pxQLQuLsJLTjI+bfROGhlpXesBkwsNuB2xJkm9zq7bQQ83A84on5d53eZF
xm8lxvw/uiOQgL9FgjOtbwzTZPtpS4QNJ2Ss1GF4oWzC/2cv9r4fV6/0b2anBvm+OwFfJVk7RqbR
eSg9r6aQt25kWT0ZinzhWUo/yzoMt0MCpzqgR3RV9Ydk7tgA7OTR8Vp465wdzwBdo55wt0JyR0Wf
aj3+yHw77jP1ekpRxJDJRkgLXLUL+Xg1xwf7xgiaWVJ2zu1JZcYY9ilTIyO0SJ5GQot+Oh7EfQEH
PvAKudOJie2k3Bdt4IJhxj11RMboS69R2GE3WTZXtFShijzozs9ezC00EfbYstMNrUdgjXLbIJkT
1VsYVmsVr09okknnG+ASrOqA7fmR9LbScM+oRSg00p8z9rhA+QtNbYcIm7KTbAhOYT0lMN28AH2L
5TCCPLcMSG4VWvuflA43nDYsaJmwC1ZYKG+YrG2nC9/7zHmuDSt2Od6kKDATyeqdh9GBr7dGFkPX
zJ5sT/rl1ctYGXqfWHm74LFBXZbq/oBWTtLMzNMBrb/BUzWkFVIJMKyyp2g8xbidFY4TtpRkIZlV
O6HP/dMRs/ypiptMYt7d4Dl2ka1xeW7IneTI3clIhk8R07kiq3SnoygIFiZwNTuk2mzteWUOHPSB
SVCQPcvUkFwmZM7J2SmuZaQHbt6zkyrxjXSXwQlxCo2zxx9rpBbAutgQ1sKZyYokdVQ8XK9iBnn7
GwNiZma6s9ns2KW5xUU8Ey1lulVJvIh4r77Dc9+E2BDPEqM1Mz3zVkwwJxK9Mhvcix505LmMSM5u
uE6gFk1fhQdvdVYbUXw+snbGuUZ5K59eOq56P7mlTN2l9wgMEL8DngtJvX+Do9S18Zqjjgx1kPfa
VgEATEB1areN/SncHbzlXXjbURKrjMiGmxEaSiZHQq/UjB/HZZwcGerMXqGqJLjCWonIS6QpmZHW
dQ/BnL2eEWvYsUlE+O0QopkPIaC9OPqsf8xPYpPB+LvX6Ipzf2RvD7B5lqh4CzuVECMP0UcWuMHw
NeyBmw+w5stPmfaiBKuMgfKPxMbN8Cn//tAa39k92KuzOwwM1idsBvXpZbIRbI6Aybyz/BrQsk/7
ZYE/LQXXsA8Ds8LHEIiAy3i2AtLv0N2Qv4D/kXM3/2YfS6ZJJViM7GJ7r2ydiv19Y/QfVh1MNBo+
8uYzaCXQ5awfU4reYoOCvW+IabWGG+kmVJrV/tO9jlaK2au5peLij5SR1zfpdch9v+PsczPqfDWR
ETD1YJx43CEMfO1gDzXvuble+UWuZwRzvDemOby5ax0K2HHd0UwyaDVHSuMehzkxn89FHrDDRfHv
vNxJz4TXdzzeF+9ert9oXZ4YX8lC8NB6Bf77I3xVQrrSNOUiLj6i7Tw+ghfi6gzHbMZp9IjWecHt
dVc59sTujKgRtfbqCZc/6zf4HLeMIG4vn7dQHDrGfz5FkqaQj9p+DsNFwtJ84S6PLPvOYO/HHEl1
9pSlT7cez8tE1upDpxvBpkOrTbyE+9vb7QdTKLjrzIbcolqJNIqo5xgB7nEJjo3fUde/wLHSxpPR
nSXCAUiSGrCqdlBzpyJ9eDtiV83yVST1gZ9jCKk02REPPy4SIrKOaGjZTCJkrnzvEy0Xbae4j9ip
J7r07K2qA6uyReun7f3PJZs1J2XMs5VMzcViPjyYcXcKjapzHfGK5m1isgOG0J9pZRxtmCRBioCE
UqREj6uKUuxJTMRNTmXmcZqILJFm2HTCHSz8r+WkKR01V29XxYxSP8jTSySkADqYdeKcX/Uka0og
7Oq4avsFPY6kqUxF1EvJxB57rem7ozGFYhAwImXCSn9iEk9HecvVAf9KhS9lXqTG1MaybSKb8Tbc
mabLa5xiWOnxtrKS3smLrkHkPVyZv2CVI8KyIUmpNinBl8HWXXJtLgXmX+vlkFDAC3gmJrqQhGxp
zjQEUrJULw9Y+oRSN119ma7vWaYrOGkWn3OTJKSMwXWutZ0XzqqSnrTGTyx+SVX8rDWyl26HDANl
p1NP2uxNThhlPQT7pyKrHx7HxbKkMtenSbTT1L4BryNqaEbYDfeVIqF7joAotkpJ/+1CqWBzTVTr
kb/5dw875GFpbqEn0bblHpsrjinqY2MeLmfyTR7DQ1LKJhdrGm2I7FogysefdD0M4PIjnvpREXPx
4okvMtEAX/lrJyS/l9RnpARVnX0Ot+6ldWV3r9k6ivFKccZMUbIOPkhNz686I0FTlSSnWtEGagxb
n7LJL6tTWsW2qQGbyAE9f5KxeD6xDu0FimteRq0z8vfcj/kMHikqn2kX6Ry7Ck5wG6+FpkjZlLFf
MzZpxRuaFxrZhEkMTJbRGdbXdO5wcje/3Fo7mTzS9DkivSvyky2yzwEagaeRCS142A3uxwXbXPDN
anyEi0zRUXVPKnns9JIHSd5AduAlXDkctr1zw6eBEMI8LDKJ2Z5dU3f4WJdJQYoqA0ncpI5RZVnH
e2TWjeJ4seDWuhuVmL9eWfH+NuVJ8TXtDDm6cC6BJU3EvDXy6cd3NpKPDjDRGV+OTpsvpbB0EmYw
rrgTBnXYvhedHHaRsgxX/uTtH9w481fBHOr6EQyYZWgpG4bcfA0ENF3bm9/odApwzyekXwIgmtiS
dUxHkAydrUe2/6fB4FckoAsSKI8O8OdJMxiB7qKB2tYhdvq6gUVBcB0omnOm9orlWNQbGiDmeXb5
kcV7UnYhABd0a6B5OvxWq7sq4zcXCvYTMjFmMQFyQbjbJ8N+bCNMAd0G5fFAcafz/QgK4PVxGvGc
7V1l02TDuD2J5IF5KvM5RlO9gOJkF5Zr5/ZLAHoRz5fSw5AvtFCbKjvl8bt8fp9+udYbadc5jiM3
aA4J87eMud1RyrHdvIYbbcjnUIHCJ94GbBuUV1A4zryrM1wuSTPefIXYZJuNxkIrvn5X2xE5Nua2
fvfLlL3crEc19T7r6hTabjXias1NuTO2oGKi/W3DchLbUbhXASU897MerN4Qp65xjUhCY2DX0Q0g
KUo1dDIFRnYyoYydxM26MJRS4qC93eQ6TRc+vXAzVofxT2wSYRonh8X2vShqYCalPZwt0gbCYm7H
c47gMDp5fHoTSSJYVHMlEOiWaNmhErQYkwf0mt7HcJuqogOURCDxj6RCnZwH7dRxWRsMy77eMOe3
M1qk88OQuZXfj7ElvZ8TJzwyP/Q14mgmdDqVpG0/fLaKm88cEIeFXd2aNpjEMzDl1bC3Wgw2yeLy
ZXfLfUbNRo+saEYlQ5R4AkdN4s80PpuN3YnESZO6QgHQ+sqmxtn8FsDIX+6YBzCP+44mDZ77NcKQ
zVypPNF79sWbk/sEjyRHy+jRpcjs2blFjEKycptrBsTHZsfLQi62pl05zexrjjLYkpOcli5ZYgGN
clrisNqujlfeCi10k2Llza9C2WF0gwc5jVOWwzwtiDgre4Dc3V1mb2L5jkvddtdbj5a7pUCJOiG2
LjxDkF0uuqhDEOt+V6C/1SNNqipmso4fMtVJMCRQzW3lrR7KzzpKgT0YwkdxHtdVwUo81MJ9qZCL
lDVvjMtyEe1oQaQE6I2JwkTkgiTQ+loStU3ap+bksvA8f45tfjNGEkD68RrZyLhmeO6cIPOEPwje
dogTX7G6oMFSb0xH0B9sLupxZZ7b+xgtvrJu2P0anFXT3XKEmf09CM48lXEXJSHWUvJ1TN84WzEi
g7B6D8/+khbfDZZzn4dp1DBXP4HeMloNZIZm0h338PLm94/qfZV7gBgmiKP/P5k69smsEymiFWLt
mYZ8wKDyPASgwPIbZRq2FvkODOTtMJtN8O+PTF/svfhLzdBJITjyHEE8l6L3TIoIcCKSTXUfb5kp
JeP1xIcDEkWnMNwTX3Plc2mMTewvXuTk5dtPaPCX8ZwwubyIkVI2+MZxhyFDNUzknj7jyr+S5OYW
0RI4BeyFyQaSjIUtyvyN6m99MxUDd2w4flhX8ZHriAXssZMqfrulIt3e6eI6JHtMk7VaKq4on3d8
ZtvoRfIv2Ek9bOvPxWaMyIlty4N4OUgqrs4inm8pKzdD5ARsM5QQzQl4hA9Qf/7mRCFJQStKy6Nv
CL/sjtiPjyAmSxZXGHkhBdkYC6ctSYAOgAOMbeWM4JCxGlLVx7WAQeF0+trPpjsVrVNAJZRUgD2P
/GxK2huqi+s1cDkt1jnStpIYklr7Vm8XSUkJnFBkQROM2HtF07Ffm0io075P7LEJlnrHgAUkq+T9
YFQxGVWpQpSdvIPDGX8xOdCU65lJUuqw/giJqkcFicHGxPd3QfhaizC0reE1ExOapXcdktMwOEky
9IDmv1mAZzmhPeUsmNgOtH6o12s2V5RT5DySgkJz/mK1nmUMG+up7YzIkSQJdp8cUYJXjDKlMbwg
gnB82PsWtiU/3ScyCi5IB9DwF3h5xFkNGYl9+slCK5SgU9tBDPjY8X4EBIhO6Yd1GSpqPdQyU1I8
+BSCFZ43BCGcgNUi3tLwx7CcIZfyamw1gfeO78+fWpEr2SvonrGdsiNiwhGn9gF6u8fWnyAKgzI0
9OPG4D5/zSpgUyQkpvTnpFB9L8zaLJENcSifeLwdtEbCDsqm/CCfMhsvUcZnp50cMnHMvquHk63s
o+fZc88+xZzeA2ce9hkLdbJOOvKUOwiB2KV9XuaGd5l86yGSDFDtrxFTiyTLdBgPeNOeCOeYr6Ys
TUdkNrQZU0WFhfaSN9cJTOp3bAvKurjB3ErgFIvR+v6GpKfLBUyRVdgAhcqXgWyCFWRF3biCAAJ5
KQFWWPhWzbnrFR0ZtGyqJVxYKwibVV3WM6bIBLjxPIJwXbDKv1wWmvV6zwiVTdRBb2ukm1GAI068
jjDdQxfWfyjmfg1E+UaZolYDbppFV2VAOCCEIbJ1jFb9AW3g8euDCla+GCf0Egkmu3EFf5XYK58+
QDhG12oO5DqBDSPJ/Tlwejh4IKWtcj8rS25Yk7AIAA3bGbnqSma9hAzZNvx+brQY3ysS96XiMZLi
cCn9fEYZw+uq3lDFwGYWSqItnMQe6Y2PzpSrT58wHlBz5Dvhh8mFCksUYnyJzZo4Tr5XHfmNNRGt
pYi/7wxBl9047CVArz+rhsqw9LKvubF6yhYXHZ3i7LMyDLM3RapYhHN/OfNtJDE8y3BB9wnXxk35
zLnkMIPBl5lS4TP6olmDW/CiWlOa2VF7LR1K2uQ+OtQ1MHBENKfcLxJZsYEPV4tnVhaAoQmaXjY6
DNiuQIJnOd8TBcPRnklQW3rDhzDlMwgm6BwzxYVEjZyW8+ckZA9PO4PtA2ReW7ehZvXVvSKxXsJN
otfkg9q7f+cmK50sfJBXGmamtJg+iuKW1R10INATfwhgQbrl2WdG/gDW/8RTlscVd9PstZN8tIwj
4G0nhzHKpDUWKISCWsJnbXBDtoLNwH2t7HRYZh7ZxWQalnP1OgqYTu48klJbNccxrrO27Vocflrl
m/lRZz2fv7XjIHlE0QoQVbsjZBbb+rSFlJwLm+4T5oshGVd7Ii3TFDcY/sgBUVF2JyXwOTT6ly3C
RT9k7ps9fCFS4Qd2x/zha81btcQXaezRyvDeiJGeSHvRjrxW6krHGN0i3DSf6AZCwHzHftx8qjvQ
074DFCHwPUFQasPKjjodnNBwfdev2HM7nIQtFSeprU+mNTLAkBWVrlkS/lSyYRyVOCb0LhJPzRY6
AXKXsktey5S7g7g6Ae48ckU+RW9p6eanWKU1da+LknrwYPp4GFnE8LEh2PXo2wIKOHEHyf4XPpUX
6rg4236/aJyy2B5tzeOykcBV/MUP1J2q3Ze083t7/90ELPIGmT2YWyT1HNM9CgGwj+uK/BiJ0MV9
jjx9D/LZQwY/rQjHWAnYwD9A4ziNMGVPHEQFqVzLUe829fukaBViYpUHnbp3sDG/eG980cRi1l/R
/PigfoIL5Pq/3gyQC8gfkATVMrfoJydis0JUPtS+7f1wYS38lox11RJXvmTlnaT3+vK6Z72ldxFd
J2VDyerWhjarxWLp6XgDrmR2tF01igP5sH+gFbL34Ian5ibUvPEnBDArbpPuWiBwenE5yGUJur1i
ioTkP2dnMdvA0DR+16wiqqkHHthYkfMmm18quZgRogwFcg/4MeDApHjxN1Iq7+bSQ4WFI+b+m9G0
zilTy3iCSWhfPWu0gsKBE7elONEgjm8RDvI15iW9xLYtJu2awI1d4Mu+pcMEu5LulL70E72x7eFk
Uq8xjctM3PNTWg53+wstjA2U/WU6rBaqJq9PycVrZ2NfEnTc+187gJYJXd7xaxkjuPqo5mN4oVVP
MDHr7E5PyUdM7+EVkdT3Vw1TC7kCNUH0dMcg/8wIoPZKXvXxLwg1vZCGPDF9ptPhZB+eZt3hz0/X
6stOFZ0+JK/6RDsfHLe5br6P+wnqxPba/8WNUwwwQvNwmgdnaeAO3fo+IL1jzrOV0bLdvIMd42Wb
jY7ho2E9MPuEF0HH5B5BdTxqqc2fQJ02ScLWKZ1s+g7i4AmN/Xd8wnS97rTVbyf6pZEFd96h29Oo
65/zLim37CaXi9giuxuN3wNAvOc5vFSLZ7LjIM8PDe8G5CngiZsXc9ML3OzcxXm4eSOW6opdNru9
SZdwvsLEJh8HjSOdeNLdoYBTswu6NG92whOB6VRaQjt4GnANfQGg9/Mc0ykRwwX0JSW0reY1AIte
j2cnnduwsZhjNgCt0nakTElHYzSh0uaac8SxyxkW4VA4NVU1ZxKWZSOi7TgH2ERuBAJ2uMCr5h4d
vk6XjI2U03KEzyQhZwFBBIwAVDh/lKmOo4pMIt77vVHD+Vr7o685rtZz/00VtzU9gWnpgo+sH86t
77Y7OPwLxlJyrQIi9BJkVGgenAsXxbHiR90HJWY96kz9hcRIO7ZvdmZ/+O9JFkPK2TR4FVeqXKPG
HJdxDNPD1OXnd7M9PJxoZqZGQJLiWUwHYoSy7QRFoO0CgaxXCTr4k1tTg7YixaQ6hs/ahAeO+QW2
ZInrDx4l7W8OmhzA5GT7GTfuciVX5Gnz8xtsp5FkpC6WY9qEFCXUivMQzTn5luaes0r6XpOMIKOA
uPI3nR8u6tM8u1IAm3L1Sy5zxzUbbKbsS6aqi7v7cYio0uao2XsPIFlnYI3sHZ3KEibri8t9uGC4
6ZboudJYtZwH8LWr1/BuubdkeffbXZz/1mLVNCkOiuw1tTu5TewFaA10D0BnGyb4QVQxeNZrnkbF
/eHim1TDTrBJlrKdnopX06N57er0nqAf3fq4hjQN/SGjFJvijLr8Z3+abhpY0r+elHAdf7Ye3oDV
aPCk7+GjpmtIO/raUaWIPsOh2kQEJBa0sYItMa9n+R4/0AcyaQln14bzEoe6oDljxdcY0W0lpkvR
mSHkXmSocYWdkL7BAQspxjGdbJEW712OncJJkjoUJR9axAYywH07uvl0kw0YkiKmZCkv/D8MHrZ1
upF/l5jXorcVF5pO8PNElYLkpOe8kITIJU4dyxRxBW5uuNJe96PgPue8MmsBRaxiKMogfGFkAgJ8
0VesQ8R+R64qx1s6ZoJee/5mZqf786ojmNFMQGWutnyvs0dPjHvpbI3BIk2tMyTDWyDoDf0dB1Td
/OV13hZWV1JL+ZsDjiSLEbce3Gw4Ox39NlwR/VoBZiDephH2Kf8/zm4Vkg7/6yT1qa44Z7U5tI9i
SWeQxMH8OiRnoVW0KTrZ86oaoKOwd29cKPO8QdftsEBaduirA+wQKhrng3sLqmjIi5f3oSXSfulj
Q+FnZQPawzafPDQgexPIGfesVmZ3xEujy+A12zC1tIt9MjwqnsgEH9JjgnkdNdJVkdgV6zGzsvJB
nN80XBobgl6YE3/PvMaath8K+rJif/CFDyJn4t5bbbhO6EBy6Oe+2RFdqJ3okz+rNm7naEbaJaMb
UGweAvQjjAbtKshQ4l6IaBEJMtMR2mgtCIf5jPYZrWFZ/qQFCYdn92ujB3N+hE3v/TK+zyqK0dY0
i+O7X2OEmKQRojeOUcNDLQMUJoqcc0eMPIMo9dMByRRFLhl4zCE+wpsjAYG7paAwFpEg6vXUuu/Q
CGKLbjCinbGBlvQK4WcuQcQfob36U/MghzmfiF2AwttZGW9ASlF03MX+G51K34e2xjNa9K3Sxdbu
GpmXS9qULEeQA2lTScBCJNSkAGbHG4HYfoHnEEZs+rX5BRug7gTnf7t4Y5I7RD7Bfj4/BSFlVgmX
Y6F9W8pCv1uQlYyHqShP+IaT8l8/beC41RQEAFjqyYrVv7Lr3TGsDzDklVKGHIiCk25r+H+cFxzF
3kGmBcQij6b6MB0uKsFR2NZyk3IzgK+gAvVYl+5Vep/Qw86ITriX1wqtfZo9eO1k8BXQoH6B3AaK
uFubZdL01kGRllKmAn1bEMegvAFCobO3D7PLRQ+YLMyahHA7+pzFc5QyLggYoxlYilSVjC4nZ3vC
d0DzkNguFTQP2yF5cFd/WwkMyaRhFIlY4g1TRpDgeKNddRcDB9LEQM8eHqDmHQkhE/24o89y1kPz
VcfSBl0DwBXJLH2I9P8WIIls9Bx/+yEvTroeaZ66RAvgIpJ3b0R2Q4qwHDYgbSicwUQ8VKkSQIqk
XlJWW77FB6gw0ut51l4acUUPiB7pCaD+XajwzJ8QeIa+ef0yV/qCYNuCLz4oQnPGZcdAZtqxdSVh
1GIYlr6+YHzAiFVVkpIiMDl5FXhQn+kqVd+n4P9d/uBlyiV5iMmSVboAbnRzFqERB/C55FsiTWlz
BDIF2wHzXpnghLKIQoLJNxlwvwrD3s+X8imDfFol4D8guWS2cW9xYnZuJW9Azz12O9uAnRl3hhbv
sM/gAEa9c+P9yHD9Aq9ym8K9blWkP17+gN2EzI2PFq44kqJXJcCQMisWh9/DAMiLunO0FEllNsYD
zIhIsrtIs9A4sOyKnQ5YYi9V6SM+9TBDwFsBejYIOl+zWS20z/g41BVHCcY6D5DcBfwhil4Rr6np
1KQXnHwdYw9kTzk678hLGYMJKccH0k1kLFiZiI/X+1pTOwSz68+M2XfXgNVD5UShkXM4G65LjLtk
M8vgXaocaQqYjk3ejoElOB8oi1WUS1liM2e1IFRIBXP4xuPjz4yXtye9b46550HLrjycomnghykr
7kOaCQcx70fnblA0gxsbKscXY+BicKI+PRW0R7kmdrNN83EvnLVvcob3hUX63qpAFAeTsRVlWUHh
Qu/wlMHnTHk2jVLxBH3Pku2AiIQzWlxtD5tFBZVqOw0eDThPWBkEY13tS1O0HS+6xFGENN3qr5q2
TJUxEYr498quo9RLEMyhmLDs65Ho7C0gYd4UZWxLHntykfD3hYwPhAces+C1Qccsi5b5yGsQ0JDv
crlxKC3r26Zxn9m8CPC0qXyrMzNlctDcHpqzZAhGfp/whYsvu6WDA4zw3sPnsDMg/U38+N4TFcNx
OFTbbyvngDq70Oi7KLJasLS6wgN3lNWR7CB/BrjSEHSZAsHlJqmDGw6D8ybmD/Nle0JOtzT1pGMT
ZxgdY/zTz0VlKw4+cPLfh0w1A4pkxCvHFVQgR/fw0+fe+OPpZYFaMWTWhHPJuPdlRdCzm1KnMnmS
/ILf+L2EsF2tE/xOrzNQrpDpBC77J4ZWJwbC9hQSFSHzMdh5uJtECDxAOZRl92wiKna2dxGRw+Bi
ud8ek//moJjIZxSUhz0yEKnoIvQriqL9tEDJR8b8JmQCm2Tk4Bxc69UIFwLISUnOM6zYMIBOMMCI
5OynqCMKdR/ityc5PbqwSHXFKoONNIaHeUZ6/FFzjqTAd7FkRE5SEXa/O3RfY1v4AbyCXrKfBE0J
B0WcERnYgt850RQ7rKzf4oNMQDU/IrOAzBfTCL9gWsFh217tZyDCekFLG4hKF6xuvgqoHyriDz5I
EiGrzRYAo1cTC6Pz9ZCQEdsO7CJVvm7qbxmhUrm2KOX9J5w8XopnhRCOaYfh3hB+qWpq9MA4IGI0
pcAasr7gn+G8Adaj3pD7GTwZHDQseaa+nHC61qPR9x83ZnGfOYyNhZKtL7Udqv6CvQMYs+jhk7EU
aIyY3GExz/3bXrIVVmgk+MjbjMJJkfuB6cBMpQVSujnvenz3/u0/ZTufze1BrYCgn9vcXNzF7Bbf
8MEV1mBoLQuEqEfGuDBI6152bzG52ufsnJaC9YVzNTvwnQOJCIk+ceGMEm3gtGeYpXh0pU62Y+RA
VucStJfk+mssET3izpWGMfEkMBKukWQfg1lkZT+RJ6uyVfp/MoS6OGCgDvzS0DBhOCXVmB+3Hza8
NqLSuoO/H41mw6gdeFa2lx4w2gUPeskkPTpYbysb9ggnbTxqbXsAeZSHAiT32sQ8UtBit7cCohVo
jEDKfkfN2AfHqGVjZBtQtEQSqGJeUSY7gg6JlNXERQVUD/Ify8NUVtZAbBkfTCCaP4F7dVwStmVe
wNRCv3qNAz8g27bfgssSGQJ+xQQtIHKqNFwbUdvs2NQA+VAxBHe0JHv2AJVwUtkvU0QetIrWiDGv
w4DBr+7w5U/wbQlIUWXR0pyzAyKIuBlBrnrXMVw8p5w7r5FCH5FZbmhKqTBKQFPzpw2azc62EEEp
hK/RNeHkviQC/Fyjv0lJRcGc1HwJaE8+Z5TljHfulZQVNklyv+KF1zVoPN2KnBVzpA3GCC3xcCA2
sKwCEeV7oUkRlZdsHkQBvXZq+SZegXAeJSPvSDDA36rdxr/751V+h+vFor9HUPxsqFkh47nggRG8
iO+HdYQT5d0f8nFYeOxlC7h4cwmhpOMGylcLlyIu4VvGqzCGWvcagJwpqUPM5T33+27ocPQgeHxK
LLgQ5AbZV3hagBzVxD0CAXKnm5Oa0qgPG0KLp5hbpJybja+wirkgkjepi4z9gVHQ5SHeRbShA1kt
n5gYtPUXZjhNwN3GFC7bQu7Q3Q3L0IR0foZHj848WHVAcf36gQ5fjbtVXS/o0KWhwAXlssMGarjo
WCq69WbOkwTdnTfoex6wkgiAHshLA7JV2calU9wNYzqQspT46dfRY8jNi3sCbRrco4TZR8ZERjnX
6cNNGLIF+ec+rYo7XtFRi3k/v8EEDXI3irsuj5PNgzfaL0aU2KjQbvl6/V0qqDj+xJZl2f6I0rLe
C4oXKwWvBYAWFzREXF1lG/bruywhh5G0PPlvZwwIitSUFjLgmsVXLzns/tw0DnifPhgRZg0zYKnj
/pdV162vsuTVW9jSSdpZWvwjCUHMCUCd0b7yJlQgKFT/DEoG4DTYPA2fTERI38MIF7nI6kiAVtdO
/UbgHYwpLtjsO25p2m6+mXxRfsbZ4MIGbY32eDVYM4gadozk3zTZYiClcKZsBi9nTXPABSCho3E1
pLzJSKjJJiVgMhqUJdGAawrSeIaAktNWlk0y532VYVLYsfwZ0wN45BC8gJDsSobaz0PKmVhKRNlI
9UgX8RAI8qCzRUIIjEs9RkK7wVoErupoCQHwENVHJgSc+fWFjuGlttG8NxokH0aF8rYBTlrgR8Hj
AV1T+k+DsoM9DkRe86xqbxG+civC8qu1QszUNPTAEIEvQh4+4kaTMgiZRMjNWLOf2ZrZdqLbUKSB
f1192OkxLcNhsj1jJF47coOUxBUPo7VqBoumGuy88y4oYAFeYWeXYZpJIlvd4ZLYoj5K2vOf08lL
xOXmN17FEABWoOVmSzbELPNrWEi5jZxEqjZexc+Li1umu8O2ytthe0BXA+11NMm1nlYwRFmoyjcz
bOvQY6z2QDEbbun8jftrMzj9rgmfqyCzYuwWyKmzhmTCM70pP8FpXOemvU2desv9vq3cul4yvAV2
aG07+WsJ5TeNhjT+aCZuKVTXCBMJH/sZ2eUmBdvjLoTjNee34N+f8Y1+tY0uyWB9lrpZkfVQG0NL
okMncLXEpe7TKtAa2ta1XUqluZFmYGzpC90MfRoufY4qHVlFE1MSxFpvSWLKk0fI9hnf5TteVyTM
CKtovWIqswTNa0aUXSyfRL1IkkPnncSwiFYYbL1JYoa1lxvv7mgPFgonwaWzkMD6FKonzxbwqzYU
xwuKw3YsrpgmJU92PutfCdU5iXITDvBFkLD/9iY6HxH2/MmsuXqI4WL9jR7lDv9XM6deeniS9TUJ
alljzFiZpaBux9URwHA5OrhAnU3GJeAK5B9+qaR5fGO4tuzy4ML45ISn36qyPyT6PgMvKhJ2+54g
ChcHAIUO9ZDFDrKyO4lruU0gHl+QWyJBrvSZIJM7Yxy5ttzjXvX99PZC8r2D8H90KZ5f4eCX3Kxp
ku1P0vwGB7G6pxtbE6AVNguJI5ykHSJok0Oymx5BrSSe8iUzivkezttjhm+SWKjdl9VKngaksqyH
OJP1OmtnA8WCboog0yukkoxfTBKg7oq/QrkOdmEPIHkViiKuDW44x1bnT51+PgIxGl1Nv/zuwOXY
hwE1CHoNXhcCkweHSzVnyfM6rjtbOHDf+XihLjNLHEwvo+lC/S6wbrwgzv+K/opVWmdCdMF5MJAH
+oXc6DhFXgZs4eEfp5JdWl39Kx/IXw074jWHgf/XmIJYiuZdHzLOuqQ6UKwEIyHjA4J/f/CbYkiG
ja8mDKAkiaAGaEFJ7ErvkJkdBEn55GJ+D8algCJVOxXFznikVmyCndvKKQC5lyOPG1vntQ7NVpI/
J226YfmG9h5HnBZcmcy1oTQYw9guZdtq6orF3dbLhJq/IQLgw05dMV/hTY8kQDsPxQpt6E61BR4l
DTkixfBy7NnPiHUka1nQw4DUuJZSerAUIAKk5NBavapoB1H3L8FUQYBUlm/FHihLWD4iLAzwYbqb
HiFm+zIzMGGGVn1RHBsAA1F9pdD/c7V8Vd0TS4tqNSV5Cq7Ou3QFdluW/gZFiwIqDQgB6tRDGN8F
hUr9zQPAXNS0oPzYujXOK5gVdQGpHEGx9BvDF6o5iWiyNwT5YojH8PaAICBsb1WK4p9cGCPGQNNI
AvzDNQZzKkp1cDfxljsyru7Wt76Kd0gTwg2q8pqEhCS3strWBL3u66CPV+Iigd1j2UzHyjL5V8+q
dJEUz18D7iokSG2NvASd2uDuMqZ1L3FYDWqkSlR5f7eZ0wm+/uSNHJfuX9ZGTzNcAdX7QhtgI1th
QwJdVkggrRYltWk9aATaXQt2IgJ4wP0vL1aoigvw1/dohR224KPSi8L8xOleOyM7e+cOQNxTN5oo
kI12mEyxHdVn19kATmq8m+OJOuPi/ZbBhAkjQGk9d8U8o5t7iOFbeuNV2BgvfmmBCqsTu+YE4dLX
xBY4FHqOgqs443TEZBUfo6PJQn1oSO26eD3OGN4+xssdhSs6JVhptZz1o0NYN4SpHs0nd0JI0QqX
w4V/k7vYoqWYo0qKaqJnRrFQw6n0NmJOmqV3N/EVJB5p95lgRUsqYYwcskQOI+dPuVrYhEGgTMuu
JOhXgFpriovAJFnO2dh9CuOj81dqUA2T79GJsCSknOlmHrMDKKCXJAp2bf/5z3/93//8vP57+Xsc
H3fv5fHwn8N9Pz6uD7fr//7Tbvzzn9O/fz0s//efbqfbatT/n7DzWnIcSZr1Cx2aQYtbaEGtWTc0
iiqABAUAChB4+v/LPjc9vWPTtjM7O9vdRRBIZEa4e7hbkmFZpqXpkilL/PphN6Xi4XfL/0/5dBdD
LjHvZ/livBcLCZmJMmiEutW2nBHGdbE5nGrxoaT90UYs+rJymQLZlY67EMNOtMED8T05sOrgL1en
/9vVyaZs66Zh6Jas/fPqbnljGE8t1xc9CVXPpZ+S8LT7GgSaT+AlJk8JlM9zDyWDHwgEEWOtoHPC
B1FiCFSwAz6vFNjkldeUMboqpSJUnf++SFVcxP/cQlVTTW4m16n/cZFV72S39ysXeUe7QzrKBL8g
ptfi9SjYvwQL/T2V4rE2u/30Me1k7kt2F1UAqoyd+OK/r0VT/vVaTEuWDck2JEX8+m+P0+i9SkPr
TG0hChWhlwPYGNVSML94UFsYaGhz/52c2LtCH90/KLRQhYCSi5mq54CqANjF9JCDKsP/vrR/v02a
ZliqrpuKadr/vLSqKS8v66FqC2/JWMNX7r4mBp0Ttrr8Z54HU9GGb7ajrQOCjVUd2n3Ml4Wokg5G
9Mx/e3CKZVh/3C5ZsS3bsmxVU2zb0CXjn9fUZvX5Kpl2vkozKo1dnYUFTpTorvA47cYgK5dy8j7Y
8uxJGGdymVfqpPcCRiL9QBj+INh3OurwzH3hFofe5OIXac5IWNgyKIG2hAq/AZ56A4GQ3Sckx0L3
B6PNqBor9+yVjSPPWogS/iIgKXeB2rAYKqZngAnkbL5Mhm5JX2XjCfT2FLcV7TbSBzLbchKDgZBS
Igoono/UrIjo8FDC+NtroPNSKloOnpsvkActEvoV5GYAp6iE5+c1tbJLkgfoGCGSHtssBxPaRprY
LJK4Asl9DHtrhARQ4NApHOeUSF8kMGMowx94pajnUaazWbB1fKkky3BjSsbPhZiJz/8gTkLGK2C3
GmDDnjfJew2dQatGViZaPDgY9DeiQWqYk+at4K9yB43D6Cg8CJNCHxSw4wftJwkJFrk7CLlR+fS8
86CKbGgyXDPxE+txVwdsymZs1ARu4xt2ie215mKr7zzTilTA4Qd7GaxsFSzzkocvphyAG3DARKM6
lqawUiRwCoZPqGDygLh3DNapxRr3TExXXN8TmTKYVhzH64b7eCyWtGmmYxr+pQGYSk0BAlIiX6bw
eMqUnKK8cT8bbYi3OSlkbyYWzlCFucDhJSx0VxzeA3ue7e1IHd36DR6LPNtPjIdQ2FtdU4lMAnzG
0ooZuoW0oqGjokLz9AyttBp/dnZYptu5iZk+pKfIf8jmRBhuuGwhx+nghSyQcU4UDhr0PzBspI2M
CcxY3rE1W9vjV0QGn4727IOREeMVpa9RwDIt/nO/DVEe8Gt08ljdNZJr1cG9oaQItmwnDx9TMKP1
Tx3hIS52fc+nS9urP/zmJv7Pjm6xxb+X3z+7Y4TpS7tbHuq511tj4y9TxuLFRy4bsZCnKfIdw/Q0
ofsElKqBZZ4e483GQEVXjohBR6OOYIK8I8FhiYEahD7m4Rw/T780sB/vEiuhOXqi162ISGnYdUme
j84952z6Vxo09Kjns/eIhA8IRqoc2nNTzEF2ouYSAzD5ALBjjQCXUPWOIVTIHzM2BVZ0F7JJJgw4
ufnPEZXpSlymvtZCiTiciiYQ6w1wE1SlNG50EfzOE7EfwiYOHzjUtk8USi7Isx7XgU5iCwH1Osyo
FNoUivrm5PHyhp+g4jCb8jYR1MnrjKEBPA3AWC96InblSm+HNvnEp+S9QmchDezVhRHp4bvfBVvE
gtqXrSKoQw/Yt0ePxOSBZ0E52NKSv/FnRuXn9kb1QsxvYQdLM1lwpVeQE7RYvAqZp6WvET4qbLN8
95GwALyMe6RHeGrwonyadmNj0CAp7Jgjm752motppo9KKy3Tk1svhZNkb3gPzZRobE5A9jYFPBK7
vEnnyX3+DsxRPudP06F7WKJ7xaBOm03PvQTkW/KzCqK8KNOAN9gaEF7QLfMaemV6qZ3HAYHTgSC7
wWmBLUnml/DacJXjCxvJ7NXEF3uCjXZPGG/jmVtl7pOeK+UAzFDQ4HofFdM7+c06o0z4KqL9PM9Z
aUpS4nOoTdXMU2fvyjud4XUDbXBbkLKIo8zWzYLTyPZUZrOHGcWaGBLUhnf/NMygtCyExlmgDQUe
RrM6ejL1A16MaQ3J7b7xg1bCw2jLJNMZD0nvTtAPenHyCOLn4EmP7muCeenxc2wmtxqBXXg5Mmx2
ALTj2kDwNhg/kUuDuIZhhxMLDXTft0fnsJt9zs6EB9/8IKOk9weqZc6DiqjGVzDFS59/efmYIrOr
kI2EjSZC2k9shPcfUkvx0Fu8Ev7kBF2yl6WNnw170YNuAF9L7Kuw4+xNswHW5YdnIm3s4cnXIzvA
Ls/NUpZ/8Ozz/gVsF9meLDmhTCcmLBALrRpCRARgGJkz63lSWMYVfuHNALXgtOIBfybPVceawZom
Jt+axBysK+YNzgj7xzej/+k2VPtYfOfOHvEO7zaDE0OcmkPVO0W4IM4ev0R/zTCLnszpMCrhtlgf
ZEPGe5D31NE9BOXTFl1f4iZwKvAHTlHB+Ap/jo5A8d59fhQOu+CAnrW6z7SJkmhu833H+hNT3OA6
uScqroi8SoRpdHgR2oDubVByAqL4GjWhvr8TUngZ8Z3QMatIenMOxzfO5Nx9XGq4NtbxuP0xnTZp
cLGUNwC3lv/xlsVUu3hoXpkpRupu4YVCVMPx9aVGOEMii0ZieR5hIoY86YHTO9X/V5bmJx/Muflq
vln9JGk+wPVipKu+smQrJEd73ww0lCxBNTkfLgiVcN1bYaGYVItnVCOQ5anhiOtr8J++TDvUIegK
7jami727w525xNn0pvCEyr4VnobMDmGEPFDCE/PCo2IoVnLl3BNz/sZTH6D2HepEg5iuYc3qR3w2
Bx26mQchn+79EuFheO6tNTOybpPXCF+xfN+QVN/vYTSfPx1lw0Fs0/1xnGKyN0CkbOA4csJOnK+I
iedpUKB0P1z7AAXFLz+FO8gEFB/tVhZc+/jxT1+eibgKMPygHe2phK/tjCWamsPcs6cqK/oTfMYk
cfmKT44Nfr5sUsx5fhA63UdVQPhtgoU52mAjprTI+t/azBhd8MFnG5qdMJF2uj3qMRYsDQZGweMO
+R3jF6/A/LXr9YZSDzdgDk3yUofKmEOXr2MRGvNMT3jXpM/Z3eWJVt/bzcV7grZj/2+Ms4EMrOfo
KKApeERIxDDf2347Rp5Z799pJ/EzqgNQCfkW+c8ZRwRsqTNHQQoM2ceE+ebNtNpxWqOeEfexxuPn
yOc8DphlIo+riLPxsSZE58T3QnhpEGYeKTOJmstEv+c8gKpBktOahbSiij1cKK/SbiJ9HAKhNGJ3
3cfGvCVUPvgUIXC1MPT+9eWMT/jme1ThoyVWzMUiVcaJk9Rr5TQEVns6d0oRGl9AiTLJ0H02+DQ5
Mjs0t4E3EluwSkh52bs1UCuW+gfLFg93c5Y9n7IlY/O7gTrBkBkL4Q9hGL69V8n45uh/oHFnjQQ1
Zeia0N/mq7DFXIh7ioyEpLnlMz5RtpnEtz9wQJtewPq5WdWBWy3dAzK4b+kDiRwBVafFAdsop+TZ
8XJLjLrIB1b/llOBVzesMDqMFHbdsQVWRx01xBCKerTtM325eFH0R8ZYGbOsQTDCV3iZYwbqZFGD
0L51Kb4p7t99rJ79T1/BTpLPikoRMrBFKSXwd8y5hsy7ofMluUZz1eXF36Zaeh3LSQmsEmhxvg/L
lT1ld0SOzKu/uOBstcGvEzdVn9M/P77f7nNezh+7eoyZRnxAYBAgt0FqMlFGt6iOPiQXcZ5y+JXH
7Y+KDoc+5XAbcauV+ENZsOmuRK07b1oDCHK/IiYJE0iqhc67okBk8RCrBfanunaoeXuy4BbIq11j
13xwPaT681bIVMJ8Ws1lmuvWuWNmgmopvu1BTny+xljEmuQznF2p79mVCbVeNrzOhFLzw2fi9u9x
qu35+ZjBT4VKnfVAOAhu2uhqyuWDsXjLKY6Gc9CH1L6xdbTRWTvXr3eEC1ksbcyhFoNZ0fmX+JDY
Ycfs3oup2FdwSS0CN8wp8nSDZ4LH6XbOK4oLZLHIEtt0VGzNEG4yuxDVe4oKd8vlxuqqWJCyNOR1
MxAccR/4DpuODzjp3ukjyhPvsWCLZ5bllNh74elrB7Kjp9WCjYBo3/FB5hxiafD+lj5u3phrP9PS
cq6kfLCw43Zufl8gKJn7FkhPm37Cj994RXzqn38U2zkoozJ6RqewTt/OakvbYi/MQYYkc/BBzXoe
cQ/MYY2FDs0MO4mvhgf2CODgn3yfxRlcxfSZ9HCk7iO9/ZAxrw4fnrT5fu/PMysBzVE+rniLvArj
UN7XjKEb4kWhRlyi0uPat6kipkVsf11jhRhpHi4NbVDvmD2QF9VMfJK1FsbjRf+Wql9yKE8fwbeO
D7W/ZSkhrX9h1eyjzMNeX4rrSIo15/uyLwmynsoZD5JHPyhTnVmhb94PXBxnclr4TaiuiIZBqMvg
HJ5CLmcPcxZX/vm6kZjrknCEjj5bsNNZMdF0oRWTIzI9WLFsBd1qO76G3cpcPVwzQGUzvXnN1Fgy
8Ft2QXkNpCV9jF8Gc0hfDvAmxE+NYK9vfNOwdJPD8hUpllcfy42y0Ff3cAvgRgMITMpOqYUmn214
tx9UrVDoec+/7M5LNlx72GxeB5Jd2ap/ZBzNlNI53Fa5CLM+GDG7DsA+3zr7lqenATsSGAEe+hmb
04VVzwDU7uZ/8AR17nbAjDt8BZgnRJCA/jhzHJpm0MCf7ZPqw0RC6hjoIAGAAY4WVWw5OWJcql9E
gAhxmSZaqhzPDIUSEue0gPWA2nScfhXYSbk8T7HQAQqwSETk9c5TE7b8uauQU7D7LFFcc4KI2/7D
P7LN6YDbY77gapDCxKq/FdRI4VkRUtSowIdvqCN3nCMyQXWjRUqa63j8eGCl4TskvJye4packwJf
0CjjHDkxVegTj4waOZb9N3pgM4QPcLVAaCBZmmuZOksVIbvqpBt+t0eW08qG2OWl3nBSXX4QQjea
z9uFGq23U2h6xm/gNhxzdTxDSakoh+ARK24j1CG4RCbBZDnqjPYKApovwgFDv0a8J4faccvi44sq
oTJA+j6F0ZuTI/uCEXzhaNmmbwpKJvmr4I04TgpUICkSv2G/LN8Y1IHdt6DFgPKzCH6t1QKpSLTt
+NQNiudUHVFI9UG0acLb/WNFdgte21N2ZG7/ViAyW8b89W8r3dnfBj8b7tvlCYtS3xCpHbC19VDx
SvhbcoYnp8OvRxYRj4IMhx8DDnIPTkcUZq+YaPLgHltrybOc+9hMzlHTh8T4LF/xifmbk8OitaiS
r26F7ffxnG6nwDS0wuq8NTyT9mFQh/eRgc5aMCrWQQ81TgDW0lgob24gH/16QvHXZxLI57Pm5fA9
eMxuQ+Pw8qTgNGfvstbbEV+O/wGiiGJCEBzcfBTt9EfsCdCZsTXQBiKFWmIVX5EC8gYszv6LFWNw
gt37WAaJOvvHGJK4QZ+qRM3ovvkANN+PxvoRV0RyUZQ47EbowK1RPlUOZPJSGFDS6X5J+Pypb81e
dLqgmoi2mBzWUjNWj8LY4hbyvzSnYuv9toai18c8nsehoMjklFqQJgI4BjGF1Sfi95q3A0DDO6E9
5OYJBXBvUw/qiYhJ1iJrpQDlvJg8i+ovsGVOq+A9ERP6ZLS56JXK6W1K/fN99oneDe6zquftCISN
Klj2YqzgjTYvdP86ZzXs6l3Hq/Eaq77WN4L3DkNHkQPXMnxzmusiYNWiFVu36zrCB5J94LRmezaT
3g+YGSzJkiy5j8NIx2mk7Jn18MoFo2gjMX1SeJRiOVoGCMfFVoyU12hw7MJv03PCgx/c3Ofg1zgI
iAAyaAW3TzRT/ZtfzXZW1C35HIzhQzWh2M1J/1OTmqt+43nhZmPhsXfz60FvXqzqg/Rl97uZBboF
3I61xclC5ymjxnsuO2R5+Ur9KgiuowwVgZMPQttlOFGxVoyhNH2Ap7RJHQD7NAD1eiy0fqW7+wx4
Ivgg/EjCK8e9sCtFVIyjYix5cIbO5Qv1Ry/eDmGVUV7/3I/qLlt/vtsIRxKDslmNVL8alaEqPusS
akPQHSVsJ0poLRSA5WKmFiEi3+/3QOF4Iiz5OiLErzg8h01fR1l2H4MoJLr73JU77YBoto6ldRF/
lriLx8yojBiYwSAbRJQcOeTcjdcbsGaF0hsNrng5UPpaoJqW84hXsnvgSM/69oAoyNAiVO7yg6wa
0xNz67eayLXvfTB3dcplzamLtSABaC1lMkuVb1uE4piYv9z3oUHKQB8ZUuLdHl49vk9pXEmyfyDP
IowH3Jm3DglgObCmdwRnWXShldN8kXiRwdEJEANEbfgZqXHeF4bI7o1pb+gLEC6EF8qKCZj4TIWd
K2AU+wemNKCGtPg5eFYFhgcwCJDViyxhX8dQUuYyfnBmj8xASywiFD+j8kC9crjzRKs9cd7j+149
hcguQwBrUIp3IOQvE/loHwGx21X9/QxlcJJWCMiZxtz3gLs3rQt6lI/h5fOJvdHB7kCdMd1BN9OX
xwLxYigcQIWgdf8XnookRhucliAuNYxM3m/RPKrjB6mUFq2qe2a0ouMl5zTCvGHRIv9gzCAESRMZ
9TrzzmKfen6fgusMRyAcEs7svc38xiznLWRR5V9ATTMNLpQtIPcNTpqMfRnyj30RcGcHLzB4fvXw
S6BZGGMQT8sCnL6s1m0g/9g/zKsUB/X7PjOepDE5r6djH9UZM23g/2Q4N7cUQRB5zM+gDnrjEpM/
qQ9fI9zCzIH81QmzYHYoxTsd7iMqMdRRO/UbPvG24PL0Em7BMb6wOs4V+Egkq5R48Iu3UN88ov/P
k2fBcwF9iirium/YxgOksf9N+ch/kou/6BXbVjRFUX4xUv+kV6T8fHoZtZyvSuiDfpcWg+pgzB79
S/JIe3/hCuU/uUI+zJYkxYD8snVJkv/gck65dbuY52e+kg9ofRDV3r/gQlYm2QdTWjZ7cIZn9R9U
YMe/fM0/CcA/P9n859esVbuzL0aTr+q1fLCZwdxQx4rOmZ573ow/i2L/2LP9/OVj/+T6/vxYQW79
xvV1VnO5muo7X4GhZBTXO6olul22Dj5YVBAcCD2G9f7yucq/PFVbPFnJVhQD1kz95+du9dp6fS5t
vnolRlgrHj35Y4LMavEgahcdLfldVHOAj7vHWEmF2Ov8cf/y3QVZ+DvnKr7779fwB+dqyLV0NU2u
4dIvIoKk5teo658QJH7dZsVAThQ6WZIhthb10znJRv/98eq/rbXfP178+m+3vnw8WummfvJVL7oO
Sf0Qo2tOEW2TthPjwgrbbKwmegLUFPem936ZXI9MUlpBEZdRNUAfFXNco9+QUpLJqVHscfGXa5T/
bXn8fo1/vA+fT/3IszOrskmILUrsQI0ykjzMZTU3IBn++478erv+54HokqZAotq29WvR/HZHqstT
1V96la+sr8526jGDd8MK5MNrONbH1O/XOZLClqO3g6v8y4f/C41ry799uLgVv324cnm1W8Xmw9uJ
8dVMpCm+Gt3cPDAKTAGwttijl70v7SgdPzu22r98uvQ/i9GSJUnTVVOzDNU01T+Y7a7NLo2sFfKi
C0ZopX960S3uHLgfn6C4wzNGVOopP2DRhIAtZWK4byAOMp7lZvD0WLpLOzC9Www/jIGHHhAIBg9G
Fo9DoDAHcgjSgB8IOmJ+e+t+AbgHxgTgmd+DkJHi9wZhypjDVzJDI1s3JIfKS2kN6vS4jeAEwD+Z
RqOZfvSvfZk6F9+kKSI6jthnzZCVBjIaZIGyxy8lOodpDid137/8r3MiBlzkv6wV9X8e1z/vl/aH
5qR7bx+NfeF+iSHBE+7u5/Hbu4yvE8M/H8m/SdBCRkScyX1i5lwm/LwNNvVLdP99Bn6ixWT2iiU6
48tAibb+fz9N5X82cy5OsQ1FkmxdtYxfv/7bWqp7SqOX21Je0CCelk9gu+A+vQXVoNCc7dGkNBrf
bO/N/Bz3efDoM2FF2nmgnTlGizwwT3+7IFv/2yX98SZnbXeTy5ZLqtcf2blh84ApAWQ1JRAILlX5
jyrwXPZ+61hTpg1yYITF+7jFw2Qt7S6zek5uyfS+UH62V2wSmJ937xNlWXdBvnU++vTjEZBgLy0a
19sxaJOHzrKELmmrobRrUz4FKURv1kUXbQrxQ7k/6236bV8/ShPlB8hW2jXL7UBJ2pTftd7e/Aa6
FEpl/chJWhfcsn18IENw8dCr16cln/6NAC2+zR/D59gioSFSg6bnNzDD6wuZ98RJKV30BpPdWXpg
9nZPHZLUck87XBDnz352TZqdng2pfY0E95brktopa7xsaCWn1N6f1/dJCUG7da5mSozSLb70dc9i
rEHDFuORPsm3CbqZNO0gjyEq1yUeROW+20M0HZFpEBz4SIQgDnK5//o57e5LIp3i+7BZst3jrzZ9
DTF6Ghl0irlzh+NiQgcQjbymjErfQdnyIAyJQxC6m1qeKZ4fGB+I83Z5RQQ3rE+IMp6YgJXYwHX4
EfcC3dn/srYIrDdf9/jaiWGD8/hsRcXDQQ+iatgvBjmahSMpShS/HbVc7RmT4wuut+5fxkaiQCVq
vjXZV64Rnsfa0ox0JvRge+H/mLVIMC7BNjW0j2tux3RgsefUzCQrGORUyF0pERPwpRlGDt9F8GL6
sg3xYu5fviykJOZY9FCIhD1kjOfC9+ifUA/34uQywKeWThqDJw9Vc7S+9Nd3JjK0KezNEEc4FzuC
N7IRQeQrwyH1XxSosTb5YEkFU0oCKzEUn7QK4XXH1kiBz0ALS4AY7S52KETNXkbi39/x1ed9c77O
AUEnmIrogzwghQoDIWB4aDaWAUkUOglxUQ10RLRwVLKveN2N5UdctvfN6H7YPw0+0VhQSZ/oMTA0
51EGj+ElVuPtwAze3j60g0+0hdRkDwafxjSABENSFukw2HOH1rEdbUcVxulkXKDXQ4WAeS7pn3jp
YgTR/7p+GfEzBrwi5ZpEsYz0isuMpereB5+4JvuSmNn27jbDziv73QHp/wP3m9kVrSHAG97R9GbD
DjuuqnB7GySAt3WHGHSQtMnW3w5o3i4wDRL2ojBqcJXqAQ14iH+WkO9VobKwYAAl/5v2kXMHwmqk
bCMDL/Bs0ixUDzpQwc4EAjXR/Cm4qftG6ZeFGdu9846h5Cgq7ZlCfP1nbIFg6PRh3j26gG6gXl/k
ocmS6oI5gfIhM1K7EyN5bXRsXEKDfQNjw1eC8AF+nI6PIOtghlwUyFuM66HDCDTGyVFGYZxUpYwX
lwu8cFGpNzHCSAwn9JgJRWywmaCnfnNBWlBoMjRD5wlR7j98/nT6mp1fjLudlq+rxwvMO/5Zdx47
9ujm8aX7DVkjIq2NL7MFXLj0O6YtZJKKdThEglN8CVq+d0BMgOB+WTMiTYO1dbp1D/dzTFNp2kZ2
kKVs/e5eGWslkQy5S96Zzfr79KXW5y91reAlyT6FLdfDfSWtv89ncnIRiSQKIdhwU+hfeYw/ih4g
C7SD87hIjDGbpspbwW++Ds7EVm1W0J8Dtoj7IHdPYT4k11OYtvfxMPLhzPxq/nYlbwbM9cE/3U5a
FD9nLHkA3UGKckZryHlCf9Bid0CCsUgaqAiNYJxRg+HXoKIeLjIRMAYeXYc6gWg82BpIA683G+Wj
98pOzQMCBDQjamQh51Cj10JlskvFYDq0sL28sKLBWWMs7SIDiIBxJzHWdJou4dPXsIOo1e4huKlf
w02c+nusXGaMLibszeVYHtWzJxzzmceHCAEvjl8lEP9de8W0cnUGXYBfuO4m3E7soOSisLAip6yO
74uOnwtJ7GXcni6Ao00/zoqym6rGZAz6BNj3hv0hRkKeEqeDtgJjq1jzzj+XJYC2MrKJFBk+fxYm
FnMe6W+oyS12GjYZjSlG/iHsLBCxuW93/5hqUqTQOKZ6yMvDZ2C1E5hDZyOnt5Shkslquylj7uGM
kU7u4G2GuVmoUtEhbFY5uNznxVk8aOd9LRa6tSZqA6ou+B+NDQ3yJ1RR6VyW4KQT0wf49sff2OMj
jnEO11gHSfRNNwcCZtbSf4aghO4bL2r0QWP2UJpZdXJe3UpfKLbBNsekpY+3SbErIiXpQRax40/h
9tSh7HURvkSz+3St4Nkj95nIYn1tIVRuYzW6slJIgE6yL30yvAScX3gTEIrjQq+B2VCsxtiEWuH+
7E3xUyfD7jmKr0uiLnh9r8Nz8Ag+7BhIr5B65QFWUE4W3rBHS9OWTbH1ybsOQMvog2QPijkqJpCc
grCfXtdA8pggsngA5zGGJbR3BKcXjS8jbXwO1KE+qaNYc8XByP49LEdPEraFDLKM3+nZewVkrK8/
rjo84V6IVwqBbdMtrx6jrgnNTtokiDB8XUjNkJGIQ+jqE06Uyr+grwc7YDNUCG412QcJiGOrf7GC
TUIeB+eQDasYMSCAl573mKAkADySkGuZqNKVhA35EgM7jQz+BkoLiyyQgTwBLf0KC6tX0KVZ//zr
xHjO5NVldVo83AMC9Ar2anhAIhchOMG9yYrB58HmcQfp+h/vPeLeu1OEsamgpF7cwhfmNKh6omzw
CTPYTiW2RujQB7dNkWw3RYg1f9SboIHmnkA3oSVCDPH2gU2Frf/TJbOIEtujchx94NYsvNX1QVxR
oUwhwnjpIETpMS4enx+9OSG50CwpOIvZRXlw+pRQMj3sClcnDgOriMU1eX0rArVN2t3LpyY1D1p4
j3qjYloDWbU0MB8kX+U6j4thBn48UmdtYo/Qn/gc31GXVq7JuSs/XJXz6gvA4IYBn9v7Yvr8FDKM
zNDTFP+vsIddey/kBVbDJn7EjD0UvEfGSOP3u89F5t5+KqSiQ/z7cPQxnHNQRyhfAMrEBmcOOMS+
KijMn3yIQJzHYxyfow+31qYV7rCNGzffRHHCQ8XnXcHMWKRPtjDVBmHERI3y5n/bO8Tlge2W49Ok
XVQLLT7N2XhADylGPtGqXG2PDzQGncNng3ChXHtDZUIAohLJQgILxbXxajEKxhOnJjkUvsGNP7Hx
G3SC2zlagSfb8zU0jp83AKDhvoiJtrGyIbQWgcSiPIl8w4p8F5AFqhYeP93hyytnee0T7Km3KXqu
gyxmO+RR9qOxN5tbpwH+78LLgbeeu9ExEqT430Tj+hDubPLl+CbCHfuIJwJK8HAjRp5NJkXyCPyS
UVK4J+yewu/rovm49GdXuPyclG4Uf08iRqMPBC/+RnwTjdlxkPlixLmWfXwFKpdTcVEl8kH0vVec
nPQg9zSOIDEiKeKx2cQvuD9ylOKGZkaglhzNcn/+wJEV5yYa4TM+pXK6FtKxcswkHXpl13TydSZH
5qX/wa+C2RXglxsqN4X38J6UcYs9Et5ql3jfoYRAlTZgSg7T0wfxHDaP8zQuIxrwvT4ZIFnkOyJF
i/IZG1NIaCPbpunKaR1tqAPcdm3M5XBLcEAWXgkpyPy328YYD0FssMJAvia8m951kiVPh+woCvUR
8W/RPYZvELlMT4Y+heDk4TGrzj/tkPFLYT0Eo+hUXgFRu+gcFe2A0K9QoPaJPEsaAhx6A9M3NpDM
W22FcObZc0uKSzw0dYr1yxjCOzIYJ6wGJaqU6+TCGNCkmf5SkhVFyCtRfb0ZUQOfGxVCOUAKMlAA
Ohq+gXvHbZRbsvWeUTe8BRoSuM/+xWbebVEAKX4JUZAtDFTiJcdFl94YbkaUXrPPJaeI7HOE3l/2
ThlJA+o8jF47hJw417F/5xuqQ5oZHtkWTV3GbNGdLYxyjaYkB4xQ/Jr7b3mM1cxZYjDkHxhhZjbJ
9C1cNTnTaW83avSlIEiEk/MQa2JEHbN3pVdSnSAGWw9ZDhxKTqkT6i5WeKDYCzx2vA6VClXl3S34
aeS09Svu8NhObkud17lxlc1JyMrZ067zlbZGwTb98NQwIrFFuAlOQrZP/qiNZJnotg/MJzXrmduZ
aFgiNk4O5o5lGMIyyTtvg5PuyLxk7NM8z56vs0vxeSO6AZfigMqTOOETNTqviX8OyAUftoh/jmqf
32mLPkUPTv6WnqBHmcOp7KOBce9qsC38G0+OJ/uMWmijiYSF+y/ZECjNA5GpNWlZ1q8FwNA6ZXQp
RpT4lQ1FV0jhHrOfcx+h2101/SbINO7cQ39XI5gone93UjrjmzPu3707dGWE65ei+6eriP7swa+9
F7XpHcRpag50zidtrIYyP64Z15ifNRzxDBnEAlWi/nS2s+dEhr7GJtAx0AyzDye9r2uzQgCiNaHE
OC3VszBfq0gtE/k4mH1/P51vaVzDUQ4QuAXSmHHVHfUO7Zz7TqiDrCcsh+1uiC7kOtClsGsW7shk
LE4kwWrzNxsIkBCvFIL5N447lxTGGmnVJUVSztuGZ3us+2c8QJFWJviD7S6wW2lJ74guJ63WUIX+
05/2ZU6aV4D08o2p/PiTQD5ZZnzCoQfV5YuDGR+3YW9a06OcXWtcpwZCl16gqT4SPHN4rnzMHNkp
9wW6gI1Cb8wTYNwjtojJg46nFEW/oXBaEoPJzGTLbgA0TBdh9bsVib4flGj0npmr811xSfTykflw
2GsAlzaWY5G9N2hGbZDFZUqEMnUNr1LPkVfMntSPmYm+JLl+1el2ZK19e2LMirgjdnlIJVB8ZYn1
igxARl8ZtXOwDy+9ll4LuWqEZe1WMhUlI7XXEaGshJp5SAOrQxP0wpwJkHhscslOwQBFeBmynSmK
cAQ8Sz6XuSLYtCvCTIwRICSK4I4RsuQFPOgbRT2nE9z4XOqfxtnmPd3yog8YsmcYMhWjD8r0gwv8
WBfSeGVQtwHCizd8cO1/mrA+KASpLPUDUCi1kBV2B9D17fLD9Ast787ERG6JZy/+X3ClFLtoE9XO
K76z744vPbiM2sWJyIL+VR4IY1y+XxHd2iA3o1ZnXNs5LyC7Xxxgd7cenGg/JGZZKVmow1YGIEPn
VM8xGonXHkuslrj2QTsXI3loQL4k4AxSaKG3hQxg1+w/dP6+4vTG2+l7YrO9t86xDn+q2XUG1b5Y
9GJYCcSTp+P7NWLyr+Wv/fubFzkFYSJqvEUYXaNMvt887I8rOuxLXyIBmqzFLiKr3Oj5W7ojZoSX
zPXA2DKeIZ0HF1pp2v9PmJ9T9C7G1kXZcsP0AUp582RXVXk73lgHsUPTnqXX4DW2ObFaqhP89GxP
2A68/L2KgPsdILOFMdL6xayZM1NqrcxlwQykFpRRMTcCyimnGNF3TJj9vdPyj0oPXwjfGOLrhIyc
0UvGG2YobnrxLSlpd7fo2oyghU1n2DFg0IBtAg+kGPnwTKEL7SVwsywWY3p2NohUAcwLVxpBdaNu
MtCJaJPHCifusZQoDEZdw4rKZnw+i69b3/vv+64wqOzmLWUgVhZd//pMHxIC9vfwvt1IQLHO/bHq
8u/tdZ1/kO+WdGoNJTFmrQHAd55WI21/mjFUWT3SK3KmXtS8hhedoCSdIgtiujh0EMjGPTI/Ez2P
Hi+2nPnhk+x+FlhVLRgU9Z7uGXGYf0bAYYCqZ7C1Z7aVBL+XuYVBje4mWYw3sKPWvF/S+hrvTvPW
uy2VoCLeCMecA4mInPe0E0mBzApVSIxXMTofGIwBmZke+FH4f5yd547i2rqurwjJOfx1Ntjk/AdB
QRkwJtuAr34/o9bRWd107Sppa0m9Zvec1R4eHuELb8iHxLE9o9U+REpAMQCgEDicgMtmAMS6hzMs
bX3oC5BOTCI7KC24qymATSGTuT1jldgU6C6BhrcAJzbwPc5rkmN62pCtIqAZX843l9an4uBL4ACq
iY0W9YQHsIpDTCnXk19hefHP2wh90yv4XPo4EccJROYBPOdzgHOJpfglLuNr84nsgN9AfIi/QI+q
frnzt8Aul8f+WQWzoi+rIqI/lxMlA8+OrnXzfoC0HBqVW9xdafjMhpcZYAxEAbmdgSei3DEuE/nh
XduL1aW7+JDAq++8y86zx1jLLVaHnnFuEijhJkT/kfx45+lr4+ZeewZRG0l9qHRJoZv62ND9xqGJ
UTUIg9IOT88WXfWTFQGVQw3oPi8hKs1zWrik/Mi6hSXGuXpQ7kc1WN0jE/uYuDsjzHPX3GNHj78h
+l23WBdCUmCsg5oo4uORbFsIkDeaynSRQc0qdn0AWHlJLGJ+Vr3btamwAuvMVXUPJ/saD3izaclu
MQNTp8EYQtK48HevgLznqvSQOsm7C/J8yE71RKvwWm4elBT7M2bYgi8DIKhu7dkfgICu7u4jg5ZL
utHwOIMb9HS28Z5w6+Q1gH0BtqElBghCa58Nt9pgnUQXZhsqdZDtPCa2gugObGx2An0zR/DvuJH6
UvOy1MIzCpGxSvlrcJzCgIRLcml0rbSRlNfwavmgM+Tc42S9ZpDZ981jaOEDtI/Oy0ldeAo9KrjC
/ey39tu33SRVM01N0g1Zo3nzd/Ovlh/WbrvQpBFj4qAvlvfkRCRMOc0GdEZ1a0Juk54+cA7B4rlz
m8Lqd0GkLoKGhiG3B+CmIMesAWf7r9WCnPkU1CpaLl5ZBkKH5ucGkyra4391SmkwqboswxRWdUUz
39rn1alY7Cu1pkHzAdgjG+P11NpFNb7CxaZu2u07psp6fxGBoFfDPGw0SVypoHrAJsJ9HwjTKEe9
b/acyWu5+/PYrH/62mJszKKlabphGuZbJ7NR6Re5FmMzKGBSkL0GuMYU0MZ27v6B6XWw2zYV7Keb
T+ZPlC3v1PNBjfkW614wr7KmKZorruLfljcMOQBlJVOTTOiOD41zBidD+oHj66Kpuo0U47NGs59d
CW1qupvmZEqWU9YO1tKnnM8TPB8eMlJPDKroSOW+/EinFvXwPMgx0G7trn52jmTqHkpLuaKJvw/l
FGPBx/CywrJdn2Eav5Eie0iwgeC9OYO58vOEqWJx/fMx/zth1lsrc/+yL6f76yWNGpHRe40XY/jM
V/oT6L9QY25KtrstAloGPQPjPbbztv9An3S6I3Lm/vVyIdn9UlyVlAWA1pV0FuTvZf/LMJXfhikg
HX80Na2qIV+OFt9V/dgtpYdHi+3l7ggde40+hBt0coreLoRmsKNCDPIzOHB7I9mHS4Dt/Txl8rfr
/48pe9uvO7usTKlkyqxRvqQRibkCyghyYFO3pm5KTQ9+Li7JPz9WEU3Sn77U27YzT5kmXUpJGmVj
Yx/Bc/xUUL5f0yqVSWkXiRxmlGuSXUVtwZfDE/m+DUeINL8lcRON9CFiWD+PSfsOOPDHdrNE4/eP
z/Lcbh+lpj+k0WV8pBVItaPzpCRyHKrBM8goV8RS+GqeqdtITUqaH2rrNrrN9i3oOoHeKuAzZNQh
igSf+rHm3YgzQGq6HOjaljJE4aE0dZxfulXb+GU2rfePaKjIC1iqqmga0AftCw7yx8hPN7labPeG
NhrrnPc+0lSt6Xxex8O9EcYrRM2mc5IQoKcO6tXAz1LbolC875TcdS48Buqg6qDhH1e2GXSF5bfT
gPjmTsAsgCydCbMKhWYkECa2xid5wkBIe5x7LtpAUL1768gFjX4doR914IbzEWW2vQfe9KO1EAq4
vTyCBo94dP3zJ/tnGb2/+BvW6/A6H+SrzIujoeugVQ8h102pa8Rh3e8SgQgfEhXdLzxE178hr7R3
5NWXWMd/JRTeT5sqr7bnqlKYdYTLNL91z7yx6PdV3nwRkn0Bn17P8yssCAgbDkXyzavb3Y8fUxDy
T2JKqW5jiw7rYOQ+cnfQ+AXYobxfH1/jM2RQMJpiaIb8dn0Yu6o+adZLQ0ykFVRDDQ7xzo9JjrtZ
OAnxk5USJoaQ++GM7ejnLwO06W2Hvz1deTuLS4RCjiepZnagbcSd4NLrBLt+mh4/0GABzaK5r/lq
PqexeXJWKjrwQxo2w+DWGyIDOBxeZWc1dJ4UJNX+hkrk6kIbRI+2ultThnUvKbkl5Rm3vzntvTBM
rCnCRt6E4pzAZd7QGwV/XNjhvo0gJwWU0Ib3lCDmQ5+pvUSGNxoAtkdmy+8h1jUY2PsQ4vsG4WVj
JWyGHgJ8fBj1uCYRjllb/fXDRJoWVvGXimevd2v+PGP/y4RZpiqgS7Jqv61lC4RdfjgwYcJnFHcN
jRaF3hpSymU5675EWwyBkNHWf0Wf942wMvCAK/wyiO/XzH8H8YZivJmFUpwvDAKR0rQzHwraHIVO
KFn9rg/+uj0SgsB72vvOL9o3yjsO6T8L5r+PfluuklkWt91WEsvVm5ofc8UlR/Q7h2DYtRIHukky
w5QUMdzBMUQ7if3+87v/E279PQBO0r/Pf+1WFJYi3p3C7rxwptKnqI3Pr2dn1XDqypkP9YnYyU+q
2c6T+5jT9Hl3+c3pEediqbJYC0cYjCRdjOr3+xjL0rB9xLC54CBCvHBmlS7dTRdXSeSROI49ihR6
tzcAfzgQ2nd4mH5JC0HVsEQ1yLPwnF8DsIYIJw5a4zc807cf3FZMC1kfybbVt1jk9FhUki0dtZEU
eojqpTd3uPX63QXMPSoTyJmjqNUzY05P65cwyBTz+WcM8DXffzz6LfSoLwWjqng0euEpWD33Rl3S
jekChX1wJcOcPR7SAZgk9N+BZFPAr9unqe2GfQe1I1gVqCva3YcQ5RqD9JDmUyRBnbmHNjWrFF2y
T6GCmQVrrp+f18oXqvZ97LbEtUvqAMhSFdP6x42blc+Goeo7bTT1wCTMp0IHGr3IF35TW1d22DKZ
s9ml/eEDTVMAj8GGWmu3e/fpZr08gfkDyR5SdaGFgSatEMjDHuTBZ/4UZp4/j9b4Nz6Q+Yj/He0b
ZE0+y7ItvwoN2Qlha3aftqT2bsLF3Dxk/r2M2OxK7z6dTrk6O/sOnz/hfkhAKU44LsMr36FudpMc
8rPqfPRF5xKFzoBPQ4adAGFs4wyLvD9HaeuXK14TUde/M012JkvcZKr1tkpK6dEoT8eFOqJJDxAT
K8OUtro7B1EOJZ52P1CRueYP41Paj7erD7k3SXz0SbHpLFCQq5GjcwdccUKG9udplb87sWxZ1ZhZ
fuHI/nsR2IacSZlhqBwYyPO42fw1okvohGYTIcBBGSGpvf7tYjW/izr+eOg7XFN/ZVmds/hG1MQq
oZ75IWSJADqDTwGhBg8Xyic8Ftx+KDnRKBQeKXB70bMwQvQEnh9Q5cBA0bvcBgabHZsXDJN2oQ1X
mPIFUIQKTe0tKh304/QZaKJtn1QyWMPBwIUERFlLH15a0uqQEm4C5vrlXFC/OxeAXRK2mOA+dVWs
iD/2FoFucT5Y7C0iBwKXLn2bjsqd7swLodDb0ZPhhJZDd4+iu0qb07kMkEDEaPvnz6t8u/J0SzLB
UKuW/V7KOFd5dl+UB3Ehg2LqDJ140w2diY+qHsaLrd5vAaUilvI/S53XMy1D1jVJeYsAJKs4LdTd
13oSCuHztKNseKoUh1Qhxs0mVhBAo355y2/X0x8PfbvxCUWuZfnSVd6SjcVlRrhxR/mQMOnOxoGS
tf5l32jiPd7eE4i2IZuaqpiG9IWw/eMDl/ph0VArRf2K2ql/AcbCzRr0DO21AKfe7ZRLv24BDmlD
uEeVhMb9LaBbHMOHLJEDz9xqvo+e4+sYmXwKRe3dTHEGA6DmSvuXwX6ttn8Ga2i6pVuWYnEK/b0a
68Vtr++vpTraJvqxY14884O+PhFpZHlIxA7y8NW5oAWz1PtZrz6mIF23WDs5T5hWmfMAPTWADu89
t83jOcnqxAQwhk/j5reU+rvTSJYAvbNWJQ0BvLcrSaor6a4ujuqIM/Iy5jjyYWuDhKCMnwhdMZza
J96r/8sukb/ZJX899u1ueShGdrLVE5TNoASJlF6aUMKhJ4aQQ+E4LX45Hf4pWBA18DxLVWwTbpEl
ibvuj8WzW2T7l7LjNVHx/grBFjH30Mujws47/va0b8Kjv54m3v6Pp11Pz4NmKDyt7rTyz4d/9Dp9
ea6BZzzFo8/fXu67I4drTvAWoG0Y9lfI9Mfj7ret8jKyq4omEIf1rEYg5xiAQuBIXnQebIHCxRoL
kXgfUiLg3tvqAt1y9vORIH+7P/8YxVtMWOfX3fF6uagjqZnBugVYcm9ldIAFrAYaDaxKAKJZ8Btn
7LsM4K+3f7vqH1VRnq8mz8Vid0kr0cXtOtSjl09nsZP34OoDJrB9sBjAQTTI4LB1aPHJmyfyIXQJ
0VL6eSa+ot9/Nv8fM/G22NTH9WEY5lmlOoaODcAyqSmFz65GyQT7w3bZ3MfzV3oBiofLtSdDrobr
T9c5zCv/tT6O6eJzWk3Jl4778Oexyd8uzT/G9rY0s0Kpq+zAbE3VZLsIst52UgmaF/RIx0aoevSI
tkir/vzUr7T9fUYEucfSFcUydf3tG50b6uuxsNgQQpi/8ihyVHAaI0z6QKUM0RZaah1K0mOUSFY2
SuGgtX7Zk78O4e2j2EfbKvcGQ7gHMo4C9cm7yAAiwNoeIUlnA506nQYhw0dTwENT9jQ5+T/Pwrdn
7Z+z8Db35as6ZIXGEJ64Z9M2cqcBhVvXWAMwJ+BcdEg+fouLvn1vRSHjUAyYfrb59lDtmSnnQ3VQ
RlkRlsjBHxxsDXatK0YzXWndlck0nbwMGz38qFCXuDj/h5dWiAcsSWh3msbbsXC+3PbWIyc8kULk
5ELQ+7KTY2qroamBMAwAlnsPgrRBfbbHDrGHPz9f/ybclhVaIqw8VdOpkvx9FqtKtVcadq1S3R+P
qe/TLwfhc4zn56Azr4SPC0nYmP+zwmvckb1O3Fe6wtj0RCLZfzr9nGAYdpaAGuNe4ZcDDDQWUDKa
yEiTMboDZKm9nwf9XZHwr0G/hVe7fd6osovErYzI1nhq9aaAwCnwTFPkauIYzIaD4WrfShLcBXF0
IuwS/moDkcFGdPPXP4/nn/6cuD7/nMS3nKXaNu6n/ZPYSxjHPQpvWn+YAv6NMC2xH07Q8jAGLeb1
QaMnzgRHlhrAO93hbUTOWjvLyPslAv02HKTcxWnCZ4Uz/PZdF9ZDte3MVlhXrRbB/nxo5F5n1xtu
bL4abQBwr8yS2wfpv/c/Qty7kIdFZd3NTli13EfI8n8ODiTTgILXuBf8svC/S/ZFPe7/D/DtG2YH
rXhqB10ZeWl6XV9IPIv2PNi6nS895s5KWQ7BTTob1LwmKGL44HwRc2CQrjoSbk5hskCx3ccxcIAa
JB+1/GWEX1P0fiprEuGQqhiGLr9XcRoPe3c/1k9ldPamXnpN0nk9DEDw4RiZflS4T7rNRQuNpXAg
4vmfl5QiztufHv52JZhK/jjtVB6uUDVL0yAOiovT7wNETRJcmnwk4iOvp/5yHPzTuRUrWVNkCkiy
KHJLb8smL4/645lVyugh3GSE/wSeHb2nZyIFLirKcbi5qE43T7oJ+NHDzeF4nODHzC5v9X5Zw1/B
9T9z8Mdg3paIqdxPpqSXCteiJg4iJ2ufnKAz7AP0Re4KZtRRdjdq+wNVrHzoz8ph2x1gu3sT0gl2
9dsVKd79n+GonJO6RFvIsN6C8ob8eC1e+UNhl2Pd4QQrzYX6krONtvC2CvdD1M8uA3U0oLj9S8b0
1Sf75+GmRFXEtBGXfs/ft0+lvOd7VRFd2Fs/QzzBxJK+ofr3AK1VrE5G2yq6owkoASg9jW3Fa3Ss
tF7XkF2wb6PWQBde+tSaKbKOrReltKYMgMnwHuk+KEqvSLN0B+x8R1CKvlb9SHaP5v0Fekb4n5be
dvmwYgUxIMPTL8GWghuUn5svNFJu3gWIKxIVgysKvQjy1vMrKHzEi0ew65AJgRU3fSqOPpDjG4xW
LjIslaOfN8xXXeifCSJzUSm6moT7byml3Vhkt63NhrkGWlhPucjN6VZ1puUS2mBi9BvIEG+pNAfH
2ZFyzOQC7XUOXhkVqj4YzMYSPEx1au26zav7WN1TywL+dhz9Vo/4NsrR/hjn24V/z86qtafDNRJK
GIhqApzy7hNcuZI8XnT05i2m+7kHSFZGz1/48t+faH88++1QOZ1feWW9eLbaeYxRbRWyiwtEyYCR
h1j/drPkhshRmajuoEq3nP0UTxUh2ptjhXL65Yt9mxHpCjgMsaNMlC3eQo/G6bp9PArOV9oApRCA
C3Q/rlsKZbbZoX0KlJO3NpOf18nXOnhfJ9Q9MQOgs0s5+f1QkbJbrudbZXRCcMvAAaCi73JxWS96
iZPtRQuLV6Sjgpf5uupKaKL0D0Z4eYVnPZQnlhzA49hu3QIZLYx7enTUlc4dhhXOOqjEHBMVp5gV
GIMbWGoEXrUY7chqG9Rnf4uxzOSBbsnLdVlseriwHcnTEjrAmNGBn0BeCVFjaFrAUdeqAcLQrYDr
gsZ3oztqtfvghFPrA6Vn7/gKqxOWDRVqfJ1PlJtwCaxn9eDnyZK/q57Jum6rhiHLuqq+l+v2unVW
VVWT2QcS5Lc7RNnOjbEDhwbgbY9w9roDrUcZ9RkfFV+1gg+hcjeQEafg1AahsvAOnjU+rinerMuq
cwC1F5PNGbMzKJeGa0/2gAOZ9DQ7BzR6VFC5YT6Ce3aKG1aQbcz2UcadG1LRvWOizQYxOEekLff5
tXFvZ5pTP5NSdy8oml0gJdnpC0kK3MV3voWH4NavwKDcIorXB/hgR6/42NY9Gdzn2btukVhv1ooI
60lpLDPIjaaKbrAVlBOrv2hjzGNu9kjtrWX8plpanVypABON39z7ZXTZBTKaZjNAZhItTBs4Y3dh
ujDB90V/CwMLM8UGHAlYLN3n45fo5Csx+Gcdo00CKIy7SJPebiO5VE/Z5VXxZRRX7lTT/b15RdUf
NBKp486tUUMHI19DBJzx1SCRQzI/rp9DvhuY/Gj7oaI2NYOBiHhsY6POb96r+5odWy8AqgU0CBhv
KsgeT9/HpezpofXR2Ka0f18AulSPEvG1X9w8TODbxz6g6WZjxiyC88s6u/svvgqyOJfe39VQZEVW
DU1T7a984I8KznZnvUpJf8qjR0/Q8io4fZoHewGTDh9x6J8X/de58/Y0hRxcNfgV2Md7JfX+3C8W
hbGVR/pgD1f6mOTLPWY6jY/H2Pq8tZ+JnkBbp1qJTnkrb95Ge+JqBBWvE6WLQEE+yje7EVzF9W4j
ZCmheIY5lJAGFKtduEsPK+5Xu4+sfPM0lXugo47UXJ+fiw9Ex5anbr0EztLHjnV47j8S7oJePkAu
vdEtV5cJAlxADFfnkVD+QlKsxsimVaPAH5tDYN/62blN9K4aH9Gj+nlavqvZojxEmiwbKkYq7xFI
/jyrt/PxKo9AaE+D+X7aOQ/2nTjewDGaXD8RraMsgzeSUDvLAhu5KaW9jnqv1i+h0HcxqmLaCle8
qYjUWfv73ngez4uDld9lOkQCGcKqp6xvQrkJYtg43OLNWyBy99BHmA1qjbvEhHyDmaPS/yVClb9r
b5P4qRoaQQbGKF/n5x8r83St7OxQMCnbOH34qRl1ANnT8rWdxScYcNSmp3jHzS/t+Tn+T/fByltA
ECI50ZpE9lvNV8JpKrlTyedcccFpwKPj6uBQRH0T2Bg0M6glUqOvNESynaUS/9Y7n6IhdGFgRnWL
ILTx1WLoo3IcZ4jPuwpL4eRtRJdKGX5M9J5w59Omi0OwbONdNWh0P5tNF03bdoi4LobhyKQAct66
/ghfqWU1XroqcR+kXBgXowH0cXx8jVUU6d3xNeCUxrcDkjuyDBOA+Qdk11xRjkO8gf76BZlLNcJC
89FqdKFJ9OwYZcGhAWQFbTvU+spJb+x5RIQnhw4zhNNedE4HeOIRNzd+Wy3md809xVLEKUkSR7Tx
FnE11JN1bzQKsV4gmEGYC25uPKwnNVCDlY3SCC65u9bOMYFu4qwGgxfhCsQWcA/n4wGygs+IhxsG
RZIsjCbWa/6k5eWfxihaH/DqKFcHV49Nr2qExa396I0tshUgug7cj+jc2UOTRxEHBxjBZMJnFOyB
MKKAUhB+Gifv87o5plmAkh1aAF9GI46VplRilmlKlHF1x8cPhFpQOvFe7mUcrKoB8DM0cqY4ETjK
yYfnUAf8RHocDJ9oEvpPIBWXeafsEetHF6Y5J3Ga3qfwVEkmcSmgypUKz4f1la+BGeU+XIutJJye
p/yG3P/hCA+1swdG+IZqJP8SXRUeiIhDc6wjXomV7r3yEbQTrlS4OmAgJjdnwLMcGnk9b/ygqItf
yJlvej5xQQ5sfgjJt5KVYzrnBCyIjcOjo07T1rMjbOZOznx+c+cyHfMdrOZ0iEqQ0Gq4d0r8N7zr
RzbJnTRQk/n8oYWlo3utaR2g+jfmYmJRKk0Y1jlucJ/HTa+nr1FkiexB2Rw/9m6rHkQYGIr3YhQ9
ewv2BEgAppkOdE3oRojx5zXEYub99nKn0KXFSkn52/FYT1Ed4ff/mb+CdtqZo6bau7BGIdJQqr7l
TmcRmslanfU+Ldybb3zIguFMgatQMG213BKurCMmypw9HLKyFkiok+sOACr4WKBwcrqfMPodnbrL
VmE1tNYgLxoTTEIdlsHnoq1lztoWC6i3C2CxHjF37/We3V4vD3rjHFHZs9MrV4PoIiAweHWEiOuu
H9iW2rFwkyNoYb31xuKL9AYnHMkNRxjRYD4a+LM7QpttZP34WSRMFm3sZls4pNzO7lgscXQRpWa6
689XKA4jR3uO9LsztE5BjEC41F4f4PyXKCJWBthy4C14k665jFAlTbGyvAbCLnKKR0csK95NihCS
IYN06w8JDdQ55g4PR9NCRIH3FJoONiljNlZ64LJZd8JUQxtvZ50V8sa30SIeonWwKUc2LOXm9u6S
022dDo4ShMvGqPVqTueQcwBsX6gHjlsRZp2H0SFkveLiHPX0Z/MOr4Ft3kXJhdUs9gFbtaN+pADE
8lbAOdykYYp32yPlUSNqwTFORhKH6dCE8wjPr57wBzf6+ltsDPk3uw2SEK3w3gxnW8NJnE1p+k9n
McMW6wxp0HE+KrfrNxXP59AuoOVWE2Pvc0SXWaR1MTxojEHRld4EBgWnTZJMaiB2s7xwJwXFDYRx
oOD4PnTQMG74Gw26LqG32z20cO3Gu+PlhsjWLos92xCTymBmXh1/cm9OMJyeTHSIdgkAKoCoC5JN
WN8LpnS46ffFqQQZmfrgvnBF9Y0XPV2c4SEoc0dYNL64y1NxwctbdwJgLtwY0ES9/sJMuHvAEF7Z
NyFpdO30mYPTKO+pcPTV1Wmzc2K0GMwofqIM/3WnocgBL7lTA9ukXsB0bgcxWvuG5gCctfFpgS2N
yYQlLM9Mqj1O3OmcqbR0Vh2b1itXIcxpjwUFyJ312PamAHKpGB46MUCLyoGovfOPArFBjtDbBvS2
NhXWhB5FTiJcsKvjElIK1D0vmV2mCf2+Mm4ns7uOr5oVU1ACpBsqQygJMKqpwAtCLPxY+oMDKMEp
LgwUvtXVojuUqUOxTDFfcebUnMFWnoM5fZs5QqUd6JEuccBdceYGg3mdk1jzA/CraWcYLzxRPQe7
WQdzJz5HSBfE/fgxklsnckzFxzNwRVeMj6BHnUC8vjLmHcXbL7z46K04sl69dNqJ+ROEOJxuH0y7
cx48UjtIA8oZioujKQIoQbq6r6+DTsNyOqbirO5dZFqy/vQZtMw7R7HPTTBfgV8+fJiTekX7LYaf
C6/OqU0H9ApqbbSeiWrYvwinkqUKMBtaYU6nwI1ihYYQBtSvtNy6hnBis8J5ih694EgMVW/+8lGP
zlacSmw2eS9+hUjNJTyl8ygiJJPHo0nB0dmpEvGQHsjREzK+6OfokO2Oex8jYIEaxA8XZTfEQxDk
WRlPp/PYkd3sDMeracgjOUfQlYWGxXhVxelckP1RhRIB+2vPp9TbJOM6Vth3b/M8gX3IDLefQT8X
20frwKJ5eP7EiXN/qCfwlQXmPG+tLm0Nd3p2RMaOi59XIURD5iFpnkoFUk1L25kwS/qNb0y8VrUa
boiz+s2b2WF72zqjbbxvh10BrXtG/wkryr4yxnVQRBj6uUkGTYeVhX1foZjx8ep0D8jo1i9n8mw+
++GGHELIRvGzz4hhXGWXb71n1JWryU6IDABKQvCRk2SvBY2R4SAXEM6WNCubRWeAlofsDk5YPFPe
Kri5JWxVu4YzQz8m1SIs45vAJ/CU/sQKygJ9HmQWpubNGa2vaMLeSD72E+Zq06/DcAKnuXK6OABM
JtAJwN3vppiR79va1Zvd4QPOSo9EcLm0WngNOZ+vCY7HL9SCq7B5bPNXXheeRBQoNnkI6t8J9V4C
xZBbIEiSD8wDGy6pPDzxtuhMwA7jlC11EMyqt5oX/bkqoRAcSOmKDSz+J2NRsMOknH9meuA/QdXh
KGPjxa+9R618G9BGE/Y1gB73Fizy6VSOAbs1AM2T7JtEN4Sy4xQ8dBQHqFB5fBiy4UPAcaN9zjkD
sb9x9h9lqEbsWqubNdmb8QlpfRh0PkcRcUAs1oc223oxUPC0HogAperGfSpCFYcPeykecmV608WI
5tQqHkondCgOgxgzwANbDgxwpzM/Duc8LI4fMxaLA6XRZ83E9UrgdLKUgtOmMQapVW/94DnkeLkR
cmwtXh3lpTkSRSIpXr2ohPD3FVsXvWFiubbgJ5R01GGgCPgk1xVGNxnSE2ExaiDWQPm3d+12hubd
obH3TFa3Hmea2N+kJuhTPFxsRCV4/vPCv6XDzlxn+xfOYTifx8eAnyJ8PhFYai+2s9iFEKl2DVQv
VP4z9MQcRloSxT0gvhboYXNNOtdONSvdcdae0mAIxnq3nADXJSJptaavzyk1ObGZO3oU8Hmd12iV
2a3O/DE+OYssvSKiIDunHry3U0/YKb3S2nsOOaQ4TjrzdNf6AjAiNIYgToci/fWGYtmiVyCRTNid
LFwZDZiRljk9iwYHuFICGguOn3PvDvXWDpo6V4zIvryLmShPaqJY5rjmSBt0WWWNTFwlO0QYigdJ
5gcXG6s0c4eGO09FKD5+YXiti4CSk40AAu+VylnJcN/jr4WvPcPCpaVP4zR3w0OrMZcP3mMahl2u
To7fbtwxOMLsqe0YSlPmeCCDOAerU69f4JixUYanBlYf7BTqVe4i6so92/04R8YQKw8nbciE1ICN
wSvug74RA5ZC36ErDXDdqJuJEyDH7uiTYfb/1q7CJVMTZD8xHebFaZeqJ79L73T45YdEN44DcetR
d3Q+Lh/hg4L/FBEuhOSCLgsNZ0fuw5gUNU8LqregjBuTIcIXmVAlcYpR/+OOPSfKKYWwIrEX1Ey9
3cOnNTDa6P5k0UmSVyfcWHjXL0hxG5gabIbFXNkcgyFThEiOc5vpKTsXdXg+MeEJf34n9CrkoOGK
272g9sIt3Y0vez9m8+8izUezKg6f/R2a+05yqN3ZR7/Rz8Nut8shBogqZuzkYhKxnRohOcSqNFsH
r983r25/mI+v8erpFf36y98GrQ483JDGizrzy3JO7JIBSkGGe0XfKdTnE6iV4iHKFni6siZHa1qk
04ozwQHIvZtO14r7w+EqCODQvJq8otgVMeY72yDMXT5pSHx3XM6SpE/8woXJlyD0iDvXdc65dHKH
wsWESXsgE+Y8UYk60HgacdEF1ssJAnbzE2cMSMH9YdHsO/gadGp3NwwnGx7R37mcztA+X1ws+JWU
bnFDKsNhwQFAqnFR8mWQBZ6+OpL4ijPrvoBHHm7OK1bqRof6g2tqN8SaGq0HY4ohbtXz/e6z35dm
xLVEhg4h5tJu+kmX6BdFhi5TzDOVDzUMy8zrTmYUSB2l5D+ksO9NfPjH9OPb+lNoD6FZErSFk61S
Ol0NBZ/+10JgDV67uA63lFnfSCjkICblJ1c/eQXtbeTfnb4qMVwWp0ZDNvHLJO/6PLjPeekgu/aM
PjCT5Ik2sITj0gUrSGaTD0aF11Y/Gz29uXCWt53XRNlhdE9zGN7oSHMRFgHM5YgD7RpmAH47UbM5
2kYws130ZRsb6BLQmivhPnm6zNpqMyk02Nhqsy0vl7Pjkk+Jqh5MpCI8f05euKqhbWKjqeYC8wWx
7nxSXv58OWda8MDSgU+vT3gzXHFxFMnYC64eBzMWYaOMir6DVk+xEaycDiGWOBevBUJL5PiHCWWe
/Qq2L38RPelmGSKugjejs7+7N7bwYtZv+CF7H2DG+RYkE81DVcTq7pikZHJY8j0o3fbJSJrEfz1N
cm4dfJs+S692TVLgR0vbJfbBA7GaNE9e05rIadNQPKgWhzY/XDdngJmP/QfuOxSBr+MqVpMCa8rg
tiRRXqRElxBm4ZvQHkDyVPI7ZjBE0FLs9QsdjUlpJJrqFPuWwYWxRx+GVb/wOHz33mIWX9GJE+gn
jgpisQ01rUxEWQPSLIKZMLP8IWdBo89eJyHZcNO+upPwhaaCo8OsQVu4DD7Um3PXgiOEaO8DmP2z
lwMmouuAxw1KrEKoClyDu0cdLFAod2PA62Ee2APcNH1065dXb4MtSkvE8eVrumtEcjaT895/amvW
szlE92iF35KIaTj2OOKeyWKoNOLTcalIrQJtyI1+8rdaWsoDIxvjmPT0pWpw8aBknyAHYz9Z+Exm
5RMJVeOX9yhcVYppqO4hIx8iePIFFnF1ew/8J8mGdu9pY3ek3MMb2ioYMxkeVbtC6t6z9HgMJ3D+
b7foWnjV54QzAJUtBOky8TTt6j9wNeAkeKguddo63l09vZE80FRAyo8i9nlYvtiGlU94d0IEx5Ne
g6WshDdaLiiA7twl9f6uvMT0dgm2HXkaFhassGV+7mR3XzRcumWsFEJu6qMhR0gN4NdzpRuNZfTN
ufIXHNGBQpEZmvSuiW/IXJm8qFKC67hYaPTEovynC02hI6qpNp7IogG597dXSkp3wJo7DGSg8gu8
hYhbzQc0O38kecuykVaMq2Z9CFqoU0pBQ45t/DdK5zYoOyP6FfYGihNUoF5V4k/e6u1gXh4R+rim
g8+ol8vuot97bvY9iEIqkSRtKqonlDTRHKHSviicSFnhc89mUSYRughFo3V/zLZESRctyujHPSlu
XiQnAghxDSNRe7H8MYU5wFREuS71QIwkxrfoc5v7jRgvB+EdQozMSESrt8QTZi9+Q42o1/x8tCL2
BiajLWQGiUcsv4y2XLytZxXXp4DgVQngMuHVbulh3kAPKkL0BsG4rFlSY1MotVJxodVYxaWjyUvD
6N3QqCSzsgpnvQ91D0Ng+Ilj5BJxfMMw1SLRwpl26+Um4jnOYlN3mT3Zp5kjYxV69SgApkgGtBZ8
z4ajzmiSUaOiivdM0Hxd1sEUf9wvtg7awjw/ebgyAoP1+kYyKft1FTfw2bnhuoZDyWDR33mRWvnr
HNswEZ8dKAgiXihEn3NqZlSl3QpIuHO9eFU5FA61YhKP+I8uM5MqZB00rhFaCP/D2JktK6pt6/qJ
iFBqbqUuFWu9IYbDAkUFQRF9+vMxr87MM2Plidix9oyRmUOBTu+t/e0vaokf0/J+iLG9eYiWNGxe
krAjFJf60WyOHxNnFSxcMbpQHOojrCA+I1z7ltc1Mloga7YkUKC3eZVMruAN4aX5elr/UdV5dPoh
imT0GICiNsCDdPuPB4WjQogJphq8fKO1Q18tHrlo8jtEPjKDouF5dSpjoCNYx1A3EQH06P6DXZpO
HnSKlhbc23uP0mL82R1TeuRc4Gvvy9ap5eQSf/Ekwmx0d1QxZZIcCfck0faMCa471zhFNMxCTPXp
bPbxFzcnt49qZRNJgnrl4BkWrd/lgNMF3n+rgFfwGvTfZmYyJp4ReZSFtUmGRxBghrzX7eOll3t4
A1LFGB7pNZ13OmNxAQLfzpjaHo4UzwShhpnJcqJQ78kvbGu4U454Xe4y41uoEoXImPp4cYvv9MES
/GKsixdfX4oPEnm6r38bO+sNMJWrozyDSrFrkFEAWlJZXoCMPfD3uFrLtRowDnGXxKkAo54cXvOU
EwM49RWEiAaYLlDP59FeiKSRxzow4AYtgQfW1CoE4Nh16eAGBCEG4IfZD/vD7ZeUmSUax5pBg8yr
vAgSnaN5+aJ9rmmfTTrm2ey+ONYm+t31fcTOPIQLup4Q86aZAgPgCZcIirZSgh9BHUHgu1FA8Gpb
qOd/9DPmwOsbLzJxxzj6XN2jwTuTmUu6mnwSh0vJ3yub5R7bNEyN3AqajqlrXDENqDa/mo/3ssEr
acUW0geugAsfC76FdVnsJWwmQaufJVdN8g3sYOa7xqyHopXRdc2U7YhJlpk8fzAgxlMZW8OrbWKt
S8kHxUUhh1bAPAUzhPMoIVxKHf0oqKPZZrbE5AH+SvGTWExHG+C4NJpqtOZ9sUMPSkxV5SI+Lyrr
Io88PoM0thH5YywW1jV+R+7rwkVeF5TDrZ3qJ0SkeMMxFDJjdr5iSkemI0s2w6MBAh7y8o2vl9GY
cv5xXDsVLS8Di89C8ljqgJBv4N63ai1fgP/ER6vg52ONrrdv7DvzvaC4uY9AW/5RhYLA0WuA8OTO
FcwaI9jXOcDCUQrnPRw8JuZv0lrZFliptlBZ9RJjVgW7fjrgFnta6x0xbaL6t/iftFyRBa5+rLQr
nZa9gLUQ56Ogd46DwnqeeVZpLx9Hw7NCL9/ij9XDWSkLJokIXKfF6xOkEg4sfAMnIuS0eTm00+OH
yaNdzFI+4j3y5N0sNSbkaBNYrY0kAeh29F4Fs4QKFhx+4FSjgDgPVtcmagla8wmVvLFGiTuhDqNm
pQumAs1/IrRwLz8Ijvc4lSZ7cO1RwFOHfwstsCdxEtcddpOcN2zLZJSLTB/m2Fmv4bWsMfTm/W1G
MXjI8mRxgyw0UUvQ8n7mQRsLgWGZY1YRcfCoZtfaIus2YZhxWrLdwYOs5uKZv3pL4padWKMQobYe
MYXWFFOnikFK3WuZeyAvd087Xlf/H8bc0IrxxD45nKsfwru4xceT9apnxxMp3Lg/Ag/ZqTHP3ZsB
aS1hE6Q+G/6FZi7/B8X/X+PAP0hQYn0/K4M7UQPLnPtwtcJYAsi4eTSS5/Tmflp7SCaVGuDwsnFb
s39rKHpcYgTNn8UsSzL7tTJnIm8BBQUx4/pcw/L9L5Plv37LP/j4z1wplGfJt1yvvz0Q0KcHyOb4
fZi/etSrpMZHqj/lnQVIgCBb+70O/x6q1sDv5fgm1m28F5wFjIv0uSj54f/HbPX/5WX861b+MYm/
qlKZv0um3+ca2714rfyyfW9fU3wHeno4qJg7+a1uo5UWExUmOlSO/XGFn9exnwmHf5n1qv/B0IRF
j3JYHWqSBE/hD2YA1DY1e2M2gjnDWod/rR6xCqtENMS2A6pAwb6azwuv1BxSFkEH6SFuwJGQeUk0
ozcsfbJ9mBGsom9KgYux7SR5jJlnrnlnTrz8bLCzasuEjSCwiuEdPvb9yfW/qRb/5Vrwr+v4477q
F0POGpXrePJusi9ud+yVPTxVmv1DRy7JZsOBVjh90GCP4YZ/Y3v8563s5ev6UBwYuvEHpf2jXbP3
qe4Gi3j5thlmzIH43D64xGFW4x/ANkZ6xJj5EKwYTzGFqF19dTG90oFBPtM4l/5yT/pn9ycr5x89
/T9fiBisfz/ba/MlIkTGUyeMd+143lvfYtDp8uDMgJbgw6yRYedy/78/Vvnvj4XtIg8MWYcx+O+P
rVthcHu+hwNU3ozOeRQDkm7iuzX3WwBx2nFWEH7TowOFmr2SECZqLlBO3xF+R/Op7cKIOX5CbDGg
OVin1VJOqGfKBmX6X1a/9B8sKUgxxJCp/2QUDf5Y/c/iZsBs5A7xqExsbSOtB0abH75yg1sVtuU8
JUp7TP1+sl8EtwvR6/Vu+M2o9vF/3ze5X6L/z+P6v77MH0u41rO8bDvWj4V+H+bL4wuyCSQ8Bn7s
ITfexumUCWRh2it71ViRFGyQZ7A3YOKAszAnRE4UXWWm6f/+Zv8l1hBZz5KhGMOhylf89xPNB+e8
+gpZ/0QpzAH9nXcPyXbgioY5LbDSBIx0Ob+gtlMYmn0ypk8JutsLluc9eN8v5t+0T//FaUKZLcFS
UWQRBe8fq1vQBo9GVr691uAOy6KSSRAYBIZkigOvs3AsNwEhSTSOX46qkbhdbDUTFX6SA499QZ08
EQThjN+VVZFW8v2LePGvX+8PCs2lO5+wSfqIi7VsElWw68ZiQN4WFtEVVBkqDBWWJzOwavVb0Sgy
r47F3ydDBrdGRWgN4OfroxfmG2xX+eKsO5X1v5+q+h+n+r9u4B9P9VMPpff1xQ28domyPtfmd17Y
2KObF3WURXgdTxjVtsIPrCMsMK3bAkvqqCWA4AjsRMMAHIJVTWe9LRFbcbeblVjcy0SDjAZ7dt0A
B4DwSSISuZOJHJVwl3j3zSphUHm2ijUhwG4bkzXofjc3ZVQx3ZzRDVPf4y52HTp/udr/eLu4WlwQ
EK6hW/vnIPy/aGenRye/s/JJBMriEhnG6KSNSNHxz8Q3o8lQ08ExlpcA6kw+nTfmKnDMxePNc4Dy
wRQZJRFhgv39d9Sc3VNcYg3/nsBobhjkd+ZrJ/a2mLg84g9TNpjxyxcgsv44xEOVeMjFHZ0sSI61
Ek5mz1k5Hb/72+Bvp+B/bL3/usg/mNq8uqfP7c1Fch8tYzZwgVaJ2Bjia8bt9bB1BySFngWoth44
5o9O6qPyl3WlyP/lnICXIbzTXpwpo4v5934xLAvlPlD1IXEzt1jeqCnO02Nj+vVo9YkNymLV1vxb
qM3OzIvLgDubCPNTIsZN+AiJEXWHfsm/RLQBWRTAcJvPoGP1OVQX25hrs+KYIfrcKJPu93y8rnFn
1IiUMYgWENOcPfN4mn0nxc5wns416OWxeioTsLsczhr4Mq4IdCYH98jwZPpmOdXGaiymtwR3bUfH
TgE331kfGeKfyWD7oqzMSa8RSOWT7IH3nV1dfSuS6aONa0AUlwabLM4F6Nb68dNFhH44J9hPqp2T
SKX5LUZ/zQ88dEZjmAaHXUhwvZ/7ylyIZPeBLzG+XEm26CZirI0lD3dr9gnow/bdU80+jqcPUFGc
q/92y6Qgcup1BEj5Es/abyi36XDND6bv5SC9zstETJU1vzhAvxFjTwfkTf90J3NCx1ccr1af8B6/
A3R+TN/pC5Pz7/i6UMMnEhPBU4jCEZGP8rmu4D9WQoQrl54aDAb8jgLOlwgp0COiERbYQa2+G2P+
/JWDNqxQIFxXWSQGQijHxa6CyacHA6IM2AjiYULaiKMvhr5C3BF34jlWg/B0d8+8ZWTj3UKVACM0
J75COiOo37SF8FnqpkgQ170fVGbBw9Y8ku4+DqQ+3EPwyBSPKvaSxKbstXXN2HSXTWFMLhTvu+vH
js4l6ibnUGvslp5FTHnl5XQAnOJdIuzq4/cin9x+hN8BJM51idPwYAJW1bZoGgBtGEHMMFomW0w+
qkext/+2BM3LcOfdq8ANkBnyH7LICAfSMMOHKp5DuCP6pw/fFX75SJV4MEknFtatwf7Zbz5krD1f
vWqiFaHwYZTKpUnwO7bnozH/pPW6qftL4w/Iej0vSQfjspojIWsDHF0xav/lH7BDajUusKO37ECn
BGDb8lMZL2fyYGSHP+a3eZ/0uRGn6vTtCQBZ10AMFbMl+hui9JyU7jkixdUnpB8XMTwe7FSiXkf3
A7R+efeY0YuL09MyOxqhsv4sDaiveWcOVsJecoqUREIS3rRImZ2+lkT+E8jmhfFBogZ5PNzoiZpc
U8EnvXd2XuLNDKipx2rcI5zkN+xfMRZq6SsG5BV+v74SUUk8Fs3inJLJNdHg3/VIqTApMI3e3w/P
zXCDQe3zoDO8otLZDrRRt5Hp5Gb1oWHcs8ArbTzcsCrKH2LXNBJkbzuVWIh2dpkPo4J3l38HNATP
Xo7aqfJTzrhudXpfyJWpb++L25ix1XWtvEZvQC+Cm5ptGTyCy+RrCdMh3B4H2AEhO1/jNr5PM5jJ
cgpqOvQrnzpiAGWHr30e7J6Cp83KJRloNn9G4H32W+x1UMDmQ0kprGVmr0UgjPMZKFPmGSRQmsqK
C5etN+v/Ma1mgxsEA1Zvc/jyNiH36FYMt/cyPo+PVF8C5qhMMy3gnIwjhB2RAuw7EpZvsq/38OmH
c2nVkGhgDVaEc9kcZ18+oOX8SqXdZd4shVVxeJCOFfB1fC14OHqI8TT+LrctqWRwQPDeyUzmp6/F
Y9uv8tlj9QTYvu2UDRQQYX7xjVUbKlMj6VbXGYkTi8vsvKjHEJRQP34oCjdnJmOrbsyTGk6Eubz9
LD+Lphux9Uy/P59dYz+CxzEDgNEDjBUCCKtc8Xvxcs8Hbvdz/v0tbWzz+dnOqIDPedpnRsPOcMJY
aHU9XOJBQlo7zsbSiLMNYsGjT0t+Ji+WqN5Fn5SfKa1XQl6AOEuvR9R8nIXPpeqpCGNI69m/wM2g
1IJtTx/LYsWhwf9lhACUjjGv1zdSRcof/dgHJ11S3dPIDI6aH433/KDGt3F3uCO2GrCeBpUlYlvp
lT9kDP0anVvzZWDejTHixu6dcUN5jbOflvWzJ1M9IIRcs8k2k2PlF7/Vl93A8iE+/jVuVsYeoivp
HXkEa9oYU3e1jrZnTjE+QQQJSa7eCezf1/g75iyL2lVJfMrAPdFXphJxXAuQWmmeHUrYx2waR+1q
Ijwy1s/o/XIu89tU8Z5R9YuoMbmkaHJgjkGd/b5HMGFrirxlS+zha3mfGARq7us9qOAVaf1W3H/9
Dl5VZhre8/f1A4kBSqbXRcYvJI0bA8wPGxp73+t4ibLkzuFe/KjpJX4mhKhNtBnPCp/eLxjW7ntQ
3oh+rmsgBjo87gTj3a9mPxk2/j7HJTjNDkiaVxQ8GELwVMIBrnGr+cMb/p48PTZmuYuyi2elJjKb
MvODNN9I4S1Q9k1jCtHAfSzFKQG8KKL6KgyFAQVAQjUEHAxLk1QaWBPGl6GzW8+Gu3p1HX+jy4Sw
he9OWj3HQ2g1KB7huDHSgOy+/krWdX+PKtEEN+0FQEJysQRnQExUNyMnMKjnSLwCQgwW0JDRTN7/
AVwhYnv3ybO3cNQw7ruETJ0ExWRNMwpjNCXGj+lwVc1qGM/DGZl34LFOtmiS4YpEIR4PWRZWQaJH
oOy+mcXXJt4xzsB57xGM0uBOxuBp0a3YCs4crNGX8ISw3bXtsaPsXN12/FvJH+6qxmxLjL9HNY5v
LHp8uW7WZaokbA/a7htRycwhwnCkFtMLy4AjDbvY6Ia3SZrFZL0fjHlx5GnzxDLrqzBnImJPgApM
A4+Ca/xIgDivk+GvPqVmwoLfPKcDxjELFcaSYd2pqKsZTIXMlGFPo/yBhwLj7OMS0TwYaVGxO5NS
8i3mA+QTm7onsCYVeV9n73Vk77pPmh9KZf5LTNQUVlxOFEE8uJjyQt5CeV4OptKmjoplNcdQumK0
p9Cw6PNu9x7CrxmucIZ4JdKK3U2ELYJx2OEqe7rgFaRPTd94BN19/rN5LKAWM0BHsDjYnKNs8vyS
4sN3vYdCoIckb8SD+ESnYmPkPkGmwFfbMFuH0PygHJrWuM2zQuG7DM3T9LnmJh7ySPJKVmvQrVQM
lyIu+936FTNENiKONHB7rSfY9S94bYLNn9qx0S01qNhkKDyDjuwTOsEfgN0hY1LqEjils7IbvbDP
pUxjorStZZPBHRNVRnPylo1ATGomNyuyjiN5YL4BVsbkRKn0XQfS1gtLfWGkwF5twiNix5X0f8oO
KC/b1yrfVFDSBbOTPBSErDlmTiAvMDhQtV9HOVwAttq7T8cmpvCp+3Hu1S4W70OR9llPCly/xr7i
yZft65XinRdIBEvzjhqOgzG5uZLL/Xjuvm4+7QI9eq9PUCLfpMcEN955xDcdqZ7cnZvdgpjhli2u
z1tUeV5la2R72M9xjsiCYQwBMi9rgAUSQw3FLZ2haywgRPSlF0A6WAiC3SbOeWnZC+3Ob6H7o8nW
x3htX2U4yx0RocwxF6Vb9H/Yk6l+FYJZzpFwCR4cRy3G+Q69kkJRVSykZ3RvIq33QFKbcdlXitf1
6e3pXdDq6f0Zap9oqAVyl0odx6AWi58N4STqh0LvtGwRhXDqPQ7V0+M+Xr8C+w9Xwa7zWqrwE54S
Vv8DL3tDkO/nUASlwF8q6MUHd5QInWw9i4Zw0P2Hl0MyTzcLPcyFCS/znIv7ZivPPPlj4XhefGM0
CJ+PxcvJntf+FtjTOd/OuQijuzBq2X+GNgKP0+5LShJ88zbUF9KciTDnIWXQbcn/RxTPsYlGgV37
PbAe2ETC4tqxyoYzyh1lnza4XFQgG3dXJezjBfvCAYMRBy6zGsjIz6fVoQeZ3EJKvVtvvF8wkTrm
i89OLq269eqLXQKtUQvWPr+RdFCf0TsMlZeZxdf08aQ/rxzOJYXaNBKi2odEJlMyObU/SKn97xNR
M+uh0wAqsHRSGBbpp5+42o/S0hfPPrXA/M60vb6lQ6STUMwakbECpcI7L+u5mDJSKpbkBBv9lEdf
6enXf0w/QQ4lY45IUlKBQkxSHTi9s8TYM/QAOpjfkjKQTvYQg9R1kXzD8/ZV2eT0NWZX2ZIznDEN
41UsVtLYGBNcTIRst6YS6fWHO6bOzC3lVf1TzKugOrxXHN/dL2fAIWNKCRlVdx4Pl1qrhk0/sEQu
4acjksZBbqCx1SJViiln4URQ5Vyilgr8xbBy9KYVICMJs+El+QzNmMJ/e4HYMRr+VEExk3cN9O9Z
npY7MRkCOB9JIX9YEivYKn8U6K88rF84AKedBmdhc9lepvBlB7PuWOSWOj5NmIZWS3X9ZDmzB/7o
a6keibPL6nJ8gTXEOdTJo3nn9G/JKRMCOSyjYdLz/Mb3Zf4ziD6Fee15NKbqaNghf4CCo/sUSgcg
1x2C7+H0+wozcuES0JSkWEpjwod34ARgh6ti/N1A+9KJjwsQC9pUdXArrGo3mGxfHys7GJR9F/9K
YQ2vPn4sLnNpUjIwR5pRsgUZEbWRuoVOmJyg8edzFRu/EwcqoWi4pkfsqA1+9xe/3TzdQfhA17a5
45LDxs1NcEU6qdKB4xL/w3vhCK+dfPJi5A57dXJzjKXIxmHfNt3y4Vxc1alcdWXMv4tH2P0qJwsH
iilpdEE1bolPplnJCNJEYQ1j3+KAyXKO86HHlhNkrB2n8yti6+B1H+67ZyiEFTSV/TUiDBu3oyd9
P/O+8OkI0e2nPFJeNaMPVBC3ioT1AFxjSOt+OTxC4q9FRHUv93bgFY8fCTGzs2FoTOVJEQumRrwy
WfHE0r+CYjec5BEuDwkpwccc56p7BAbg4DOgGSNys3Eb4zYQ4tnnKnfz+wYTb4Ii2wEzTTIvY/KK
rhPG3n2JJkWPmGHo7JMUSWU1wSOsInAclqJVLIwE2sm057CErT9Y3MIexeDsgJU3r6nx+yBcYwSL
KqidEuJEFwL/kPdJjDjt2azr62RfOVtykE943KrNtoy72S8jWPRrtCiQsXYd9daEdmyfHwYPd9A6
rUh+ifNeNSsiug74AAzfdrtQJrRdNm9XlSK6ZNH/k1QiOvcAZToXD4b9lUdgIGWYk+UtR5Kdn0z+
FrNXOaZGzaZkPLkat0Zl6MW5ElepTq5RSY6TDJaDMIzkT9KMpY2qwXeDlXEhqxiVXtrOOe/IYAUH
uy74lfUnOLdOY+ekPcA0Yu++/xp4iN1tw5dA8nK/25Cxld5IxQlBvi4WWBY7LNs6ScasfX47M3Mh
UsZfBDA/FaIoOMNnf5jiO9J56GdXZfq2+2edR6yKekS6VC8UUeayK1nqpvM0QPJyQZTYGWuTbE40
5ea2oj+4ETyd5m4Z8oY56LnIGKBbQufHnuM+591KsHskbIiwDQY5fwehF8f4hJkNP7W63hEP6IUg
70Q80lXy8g3Dc9hGrxgfD2JqsZYgD/ARczIqogVQ8PDO2EAQiJ0zg8HaTuCF3OksutwVeh7LGA7p
4bQ9pxTsO03D/5pC/z7PAlhbgTHn7wAHcuqP5YBzfci9vBGsdQcaEya8HNHduY6pnCfqRptCWCaK
UDfzPdnek+zI7bvRKH3c2wrnFep0IMIeoBo6vLXINMp/6u9zQEAHzD3eMuQvJGa83Q+MU9LhGdwX
CVuiJ/kX0qVLIk5frkbc5n1/wlGlpB0Rp3S0ioVnCUVHLCTveOgNks55htX8nBphOa1wyr9QYhNZ
W+zQUeV9lpP3jRANuHKSTTm6huPHFq0qHNhUIAdo8ppeZ6CFiULaTeH1UdZ5TDgQ6+kdgt85ajGS
t0BJHTLz4JHc6HuBNbC6Yf/g/BsE6laa6Qn/+Xpbb82SHOLt29FlPkhPK/FIn5x0M2UG86SwK6C+
AgiD5HnkFncrY/9MVZdoMljYJxot/0WGIYt71SxIBH/BaOJS6d5+b0kTnFekBtVrOTkndUSLel6K
Cdylup/4KdDvxPjmXLxLKIbFWNtwhr08wUPN2dP7yp9PnFvElS4/NrKgFXm0OxoF3jJemeEEkk9u
1nPaB8DGFyWKDHULLISIb6z4VqiZl7XFy0pjL077QsZnw9DmtAyyKa1f+EdTWDnCvLJI8XWvQesO
Viix5Fgm/VfwxGW/haOAHPMof/F9tsH+OvKrkUV6oM1mT7R7/LyOPH9+70YnqgrzCH3SuEVaLM6L
l8hcum/rLWEuYF2JwBPethFiXMgzeQRdeF7c6dsQc1yhWE7kzdcl5O2Q+dnkaqnYcBp8oNeQxtqF
FXPJgcNWaklJ4RtBzjT+Mq0TLdBMgHcS3L6kecEGZa8eop8nFdG+fK1dn0mv2rDJ48ZpkVsPXbw0
iYjUIL9XaKX1cWvXK2H6iG/efWYgx90N+BtLItgrM/vV99dd5WUO0YM86KcnJdSayAmJguSn+Ikk
up9FKtVbsajm8GZ42yoLzIB0V92kitI80GSY+/nsOTulNF00EM/gSSUFrTkr+WfyRCF59EKH5L6I
2JZIfSUDkRSkq/21hwG1yG9OG155A7w4aEq+7k8zrvqCrxeL0NJ1Uc1o+R0p3L06BCdDeyzOSRLk
0KcJ3J4WCnQz/+XiGDDN2aCs9+YbvJFKpaWPwRsbEtnniTZtnM67Bf3tV0mOP+FGQcFKMZo7T49E
SVIkFSKui8iwv0FJgU0UOG0bODDRTHyRZ/gNr9QGUZkioTOmPN3dafEmW81uQD7JzlLtxhNTFiSW
qtpzBFflFjNC4OC1iwAZVgEcyDdOrphoqoHm5eMnPHT2g/4rcUpghaRMiwhHjcOb7tIs7Gwz9PID
0M5w81hB1tTdoSe/RzxCweYJX53CHYDKboqAvbyO9ECDdcTogV/6XBXbbIIRC9CJzQ6vTKUpu/2i
ttl8HX37DiSLXGTadkEbvX/ysTohB5auK1QnrcesTOd78afMS+joGott2cUshcgPTnQu7BkOp2hp
I31i2MSCJzTaSHtvNr9Nf5vqpowf9iUmH9SqV9WKLhgKwcDldfRxBUHyQBCRk02KRblow87SfDEp
Yw1G40ZDAmAACwcVaaBc3Jxqd9lZjfkgjLD0YFbCXynS8gA2B34ruhQllmQ1rshPtTDD96uHEy2U
mMKqteANAnFhV/YhDk0IVYV7cmYZciQdT8fSa90zia5IQXZvwm8ZTuB1AA3Xu8z4lGLE7cOkolyd
ky89Hviz91leJzWPqNVSUbMx3zn558LugjoQ0rNfpOeFHtXe4UZIcBHd1sOEdcxEe/qO2x33s50Z
CUJklW31M1VT2eZ2U36wfosFz7UxB4E01uZqzOTg5CnJ136HhS8iYfQ+sUQTuKtmiK6RD1xWTJPW
xEFPL6VVBPrmOZYXWUD1HBHEHYsB07CNPmct0OgPW5aJzAwIeP1wQ7QPwsrUZ9wk4g8j7H7BKdNy
wef55+kN5e7Q1kJ5CoB3mpLOO8OyCGCDr/tg9gYaAYrdTOnnsi3fdDwEEPqCs4JQyMjeI3Wj7k+H
Jr7sJYZrjEb6U4VknwolOt4K3VjaVBMCnVdgc5/SkZ3M6XZDDn8MkFo72wsMGCoS57P5dc+7kmj9
TNHGtCAuETC4WtJP2oYz1dUIDmXqKEQ6V40OhM8soRD3cysCzhd3MBEwZ9kqwoGt7Q1A7y+M9sXL
fvoEsPsi52cObdpmTMg9uo1Ob/P5sdDV9DrYw/1HxvRDQJvTQ3YH7mRDp7bT3FOE0Q382rd9upg5
mtDziH9oga6xUHivFjTJrd9NXrTMlNUXBHgzMWkGADo5kXqc1Ixexh1Syto6LTX/Tk16S94B4aAO
Gokgm9S761haZT69L9PE+UW2OEpD+igM69Nv7TJAYCf++nXEiCPOYK8L5rAavTnLqxmZUhx0DCK7
J2ZaMmHQy4vfjNjL+xcDxLwHm3G6BXIJ1ElHTC1b24q0W6sO82M2BHIC8Pva2uFOHZU/bBZEtle2
wlZDtrGol6ze+Mv4kzRadHNUeiORMnKpT4aBSltz2vIur0C1qOSoCoW7V7IlRFoRi8zg0fm1Fr2F
D8Vc8Tlw7dz/2LdQGCs+AkyZzF94mICjevDRzUaFO/4NeTak5xLr901RMqPNla3zYvcIAK4urSMl
9VH+VW42yufwizlRS2ivW++KFAyWkgkCYdjCERCDhvoNHA5BK5bvEbj66Wy+VPBdxv0VGz8oIK/4
1zSSIYyvak8sgfvgdBq6gzhj2FomUpQfnhHjys9SXjZJUeEbyEvLYa5RLd0JDS4ieXJiXOp/jxk5
wQ2JuzgIdOmZbmgjpgAhgs0Gq7qQ8ZsQ51tbcMihqP0OBerLLJO3TYgvyx9/I7MO+bUCCVtD1vN7
cUVq21PhPqQP40NS9e4bbfhN82ljdQgAdQB84JJ55umzF9shz7E81J4+ltKCplin5Ot7Dd7tDQLA
6JVKHh1lJIHMeNWygUgTNLlVvqxienf0u9ksCqa1Odo+EPCrg1aHZfexv5HhfN590pc4aYNs+UrL
sHWMNb3wmTYcFNHN93fqzdvPIym3+kbBSW9ywaoErPQZcHCzdMkh7QCErpsLc2zZvodtIFtfN/Py
5SnKxlLMlUsNQeNg5axnTskiUr03Jvm0t47hQPhI3j8FgwXE0dysD0cgOWvsPGecIaH/4mgB+wsQ
y2Ja75FdDYtUR0YbljHp4YFgS5SciLtp1+0v6vZ2JE/gGaUXB+qAeXdwxvD7Y5ifBS8m/v178nJA
Plfn8NZvx77CRINTAlzvvKW64qZOn6u7p8XCVqHguEW8RDFiYQJnXs7b0mi0cwqoRbUqXCIO4+FU
n8gT0aLVjZ/eyRd/1TFHSai4p9TgxKb9ki0tkOAmQMX3qHkk/o02RcoFLH9J7p5s3VcUlmyNFR/c
n8KV98UEij1sMdgMk2ql+/CUvHrFRnt6jDRQ8F2+G+yvxwYvVeT6N1f2OR1m4m8+fbp4uVH8KYmR
3MMcngSmNrPrz4kj7bIz4s591NZnfIKC8PzF7oRVZmD5Fp5z+/372Rt8ZL17EVfrM9tMBKLmeyp3
aQ3t5lfAakZZNScOGm1a+PBVqFRHwymvMqUJhuf8NfcWQ0GKcxTU/yS7kioXExLL6Xh99XLjJwI4
ZriJDu/6Zhf759nUgi6oqCmf5iMSZ109UlHW6hLmezaBjCoy4u3rZF9Ii4NTR5c9bTpHf9nEzA8e
3sRoLRVQVrK0RfvxX0gs2F3O/tXAt8gcUBsqETUlx2/JzoWe0ec0z7hhZ79PQPeFGLf44IUUkXev
SUr+5BRR7oOS99Xh3SoXzzCjmCytqgq0h3tV3MOnC8DvK7ulRtxwhqqAUAQCG84L6j9AFMOY1sk6
Fpb9xKhvfxGsL6v9ZKqdmQHVsonPL5NbypyOLZSykarA1/dvHOI5S4dMjnoPPHaZm9PuhcSIT4sn
CkNTXz/216RG/NpFJ+/FvEUg+wtPG8qxjZTcIrkCHnd5XVEhnxAcsSVim8cACztVos3cCiuBHvyw
anbQSALahxgc16E4vxwBGWggyjd/TFFeYWvD0IGAMTL7ql7ZyFHcdAHg0KszObyMK+ZvDhkA9pfX
ZhCqcynu2M3W4Pb67/tkg/WL68vd7j6eIfpGw3N3DRWB2upTe9jSGxDPw8ow1dx+7Gvd0m7WW4rO
6u+n8WXUZeHzIOCFvb5NNKQpz3Vbo6JhXPkz1ME2RQ+WiewyuzOelnB8z05ABwYyHWWOmWSGjqQz
7xwttaka/hlfG0c+uReMqzHLRJI4lTGvy4fu4+NcqfsLR29D5glNTxrjKrKXP2B4s+e7lwzJNb+6
h4+hVTF9mLc6xLnPiyDrkQqRTjbZdR/zAUEAgCqost+WcmxuDtmnZ9GWQI6R6TCwyZ0XwoaSE9F5
9Bp4TyF92wfJzyvzlrnF+z0SvtsnrX1ui07nfqrR/ZhproYFC4KkBH785Wu+OIGYgCHr336Xgxbd
0qh1+zlTbtfPKC8CBSDwaAh2Qc45owmzLWytDHWQH1iEIQBMkSrplS0kyLuRGOUuuHXULOUpSqiW
rQhAbc+flEOyn83nVrvb5ZpDpYshtOCq5Sq8CrFEpdwy/VowgxAJEtkLqg3mpe6wXevJwZ358R8y
FqPOoLbeXUhIsygtM4aJExn3/xw7BFxLELPkysjUTiaugNU3yMD0g+GySsTfIbqlBRHLyEr9wfoS
3EJjTniysigIaB4eb1D8ZFtYDMG/GDpHSIyE6A5AQEYwfSNylhwLQrTO1zymUTaLKL/bp8bLoXLW
H+4rW17+JkhaZ08iiTOPb9KSgAJ+7ZqJ3Htd/dRV8v4/lJ3XcuNY1qXfZa4HEfDmYm5g6SlaSbxB
UA4ECcIQnk8/H7I74s9kalIxXR0ZVZWpIggcnLP32sv44clNj3cpIBw6FPz6XdwUL+xPIhlsT/Au
DlU1u5Tj6LLrIVgmXnSbNJ8J4A0lCASMQcAmC85pZz5r+5AQ+9gurMA4j3N5UunT3gwMbRpefJXq
GtR5S5Vbv0c80H7QzFi75Dl9Kwg35D1+47VMnk/Pl3Ex1jEhhrm5osEf9aNqzp8I8ARdyS5+dYd8
IiNpJ7Z2DMwzaV7DdTOPX7qjBs53dbNt+H5a0Fz7aJ73XdAc8/2djztyKAXDsEBfWkGy70HAxNVp
dv5U36pdubzzgcqqnMUf4bvGj50P6rp4qzhM9HdgDvSszEhGvWwf7/tq0cyrY7W6EC55PI+aHRgI
FClwUDOIEWjSE8QzHVbnOhzrTxwmt8FFotsLk8tHOxbfTjsw5PgYHeO99lG8Ie87MwsVPnIgWMAh
wWEboFP76l/07X1RwQJblBvSuaeI0OcI1IYZdv5+/YoY1cCj4BdxVbH1I5dj/kABT+Q9zMtlQT3q
5S8mJK532GgDJgYdJOfz2nwi5PW4yMZKO+ItUOn5MNmInBISKXSfNwNeyfbCVvsKjbb7YsVEklti
mpg47GvdvvrM3mqG7YbXvN4/gNIG/lX5BU83aFogcYmGnHfAYHJkZ6atXAxbZnDejq+gSHpQ454Y
OS0NyPD6MvibnvtxLk5MrKpT/1LzpvtF48jCMqtGF7aOD9ap1h4jdX/NXxXMw8W50RzDYhULk1By
W2z4Ijbxva6P2MGMdf6W7IEVOXnkQCn9mmkWTLnLc1L6ksEm7MQ8LQkuU8IS3hoHxsNHFIO9OS7M
8R00sve6y6QX/KTHJoL12WLYSEJi50fdNJW3xmVzanYJlLzT+saU5ORYx9vJb9QAq9ywDepXVOuC
5SmHAgJOi9+ATXsGKAW7N51aTA6XKII0CFratG+ZQG8FOrdEm7bilEM7G/ezYpnWLoKtWnR0hj1k
A5tO3Tum6AnEJKfjPvcSddEbK6Z/oH80buSehxVzdeaobD092ANEUFxoAAFPOMJhnowMCHlw/Fwp
YNSJ4ZXdLHsLj6RSY4b0qm3pzuLnCI+XNe0foHGmjCyLnvj+xoyKPY/n1rKRre5HdcbQb1y+oQZT
nA5RNiXTRnrXNvI8f0HZMJZXw+tlzCpuNCQzj3/GteEr2t/fb7PT0w2+4UvBJxEyD3HevydDsJvV
+eLVU02HIa/+VbOlQLQDIc/2wib7Ak+my+YaQZk0CoxXBi+/bCvLt/JZR7I71T74yCXMxspnzrAY
pMOVC3OQQS38nYV8sDaDO+z5vVmWxxwf9oT35351klftHcx5YrxAxDxcj8mMKYcvLmkETuKA0lQb
kb35rd/Vq/z19qR/pY0tvXPxcCHBVxEqS64OPDt8JfNw+RKml9a9XuFppMDq0/N7ue6RCSy1HFtN
r+H/y/xJY3l+ALocSuKVQ9d6g6H4ctHt/gtKVF7MIWZi7Q/YfnJhWAnS7LS9l6MIPz9aGtFRPkLL
UYY4ELeQRzch0Nqgq8ea4mZ0cczir283wysUw/64MMJqUHe3bC4kMNn3lG/V4u/GDW7zOkj7M+Xg
Iu8DE7ooYSfmdZ7029MB0XDOFAevFWZD8eR2RnOZtkuBG6fnoxywi1jle6BX47M8TkVHvfrd9TlL
Zpdq1J/Y1oVFp6wa8YBzgoUaW1hWySS6rTipzpeRLvjaNbjfR621lC6bNHtqIYemS9NcSoxdrtOI
Xg9AvV2BRl3Yumo/SUcp4IcboQKHhPZWvdHS0IMxDG9A/4vDdaReXJmSQB1TpDI8aJ6BaYTMwyzC
AvOkLqC7g5WUe1TYd9E5vWUvGCgr82jWv+CWdaWsoHLC8A+no5fkGSfgUTi7r+UNBPzc4L7BzaVT
TqfKujxjWmEdlQO/pZJH2LrRE0IPGbHClzzLF9K+fKrH4UvCIQbHIhuOGUoTJ+2GCoJ3k7235dcD
CmU2qCykWHaykysqpI44JtxgxhUcvLBljsJ9zDnW7AtzpHL31vVLw2R8qANM4P+rS2FQL6ugXYqz
/MgPUbb1s3aZTIqNkDn1BiG0ptrQw8TndGWx2687jz+mePL0Nm9gLJJaz4nWs9jwBg/tAjw1RWFB
NeaGAuWOpYN425fX8AXbQyHQl9o8PTFwp3Y/efXLPaRM9iikhNUgtsi29YwOR+Q9wTbeHP6G0zOl
5Mj8E8Zm0Bq9M3PkMacMtJPKdDg6q94zN/qmfqdu2eRXV6a+C+3wvRM8g5oU0yIoV+t0TQiWiW9m
M29nw1GCDcnFucGow6Vpoz5rQwfpaLyweLasuwIenJ3N9JeocQy8xZ6o2ygUYiugDuWpnTEz+7o8
qbgggfQ1zn1+m3RH6e5UC4wIOVrS1j23rllhyZiCSQC67/mZ4uQ2XOGLcAC22Eav/SzDxjtxq68C
WzHPYJngVWA6EICi1/sxXxu8w7TzpX9hxtq6HFi30JONI4C9GrtW50U13nXevafyzRK81r2zOFaL
Oe/H7YuaTn0H6DcH1c4ZM1rTvs0H0755c/aM1wvj5hy/Sr9ufI6NYQZ9cQkI05RVlzz3VpDVk1Ae
HmjxpH1BMLUAvjCGManaveS251yU4a5rwyQgSb2Uvv+DJ6ZOw7UuObgnAzWslKMS4Voy3KauHSXt
iBo3WeXr7vOGNFx26ouj7Yst7J2M7eXiWhc3xAYLpToavI/r9rY3RzWNfjMH4JTRHQGPpu/d6/mz
0twIYqg10iwHX5DrjFKkhkul2Sn2qk/V+sSOv+OyOzgdC6r+y5ZG2E+P+vS2ywFQOMUZuryemZ/V
z2xm/5bzaN8o9xRDIgGKYA8EJo8JddktRdDTIEkrPPYdxsa1c6F+Mw9JQO1zCiQmlSXciA42Yf7S
+NlXQUUAH9cDPAaEZZgAxts/yTCPoMkIQzlh3QZBP2zXdTbLoNozB84wIoIwIIfYolSfIbOFkcJa
piBbfPz7G8mDIOxB/kfiJsnH/IWJuvEgmsma/FoWsSLuLNql6llYFDucS1wGmqU9jpsxbTFO/6Gv
TwuwqWh0BzvOfG38w2V8o2L94zKG338/ruM0Kv/P/5L+9zkvrjWBLuKO6tEGOHkjsdUpJx2uxyC2
DvYlJeKKezqKULm3gaqPA8XrpzBCh4mnRgLKj/kf3z7r3+7Mg6opVU5NY+VcUuUv+4gQwPTuynhy
hVOH8rpSfvDOV769BeT5qBZxxbImPgjjulMU38pSFglV7tw6AH3AM0myi3WKrSl5LrQKI+G52HV4
bSF+LACgYvyW9yLOEwQYSDQmIGPTbleZCON9Wd7hCFA89+HU+CGa4zulFRmbXKNqyawb8+FSz7eo
usg3806EqWbPMaVdLuv5dYVse7223wMvesrtYryYVA5+DPoaJ59/LxflG1mdqpKCZhIVb8raL132
78slzfpG0Lv77uWwzJy3JTU2TjCG/cY/dfb7ExgkmkK85IJn8Cr8M8kSj5aUpmMyZH+4luENeXiD
fr+WXzfrt2sxLk111pT+vkNdtREnnW/ZBbrZDiayOWayGbxbuAZrHvCZ9w4hFV9bhwwSG1ag6WHP
bmP2bMHlh31m/3Bp3yzhPy7tQQ1aZI3YX8/3+25PSjTvMq44bzjqZYHNODR4tj08LHAWo5J3Jnfc
41v7B6mz+s2i/uMKHlbKVYosIVO5OdJGWqKN8o0lEmOMD9fvqp3srbm6VO3390GgPZhkwi32rqOT
M8ZuExvABWyh+WBb1gDtnuwNuNGsINfxh6v8pST+1yN8EGSbxk0qC4vl5NI82G8l9sZnaDcc7HYw
mDojVMArHSbGOIJs8e+H9J2HwB+3aFjrv62f07XSojTmFu0xYUO1hy1cPJBuprCCsDoOvAlmeBf/
FtygGwMv8JeOg4/g/qC3/vYuaPxP0RSRM056cBK4Xq1MTzut3039YZmw6wyO0SML29oZvGBsQvAd
gj+IUdIPt+C7dfrbJz+KqmvN/O8n32Bxu/O31JeYgGCpGASvZB/U0NG+Vh8/faw67OCPj50sCEmT
UI0ixX84dKJrWalnU+3xgRIDjYVpYS/CbEZ6hpyLgBJR3xZn1sgZIk4z5xOnRQdawae0Dp5mQE8d
3rs5axTCsy3G/nV5C/JDE+y+WjwO6Lt+is6SzO/2vd+v+OFMCrN71jY3pd+dZr8gn+JoQTwyGAZ1
wN86M1mmS5NIR3QINxrWlWUt6R5xC6tu41xbM4ElZYu/FyfkAcFNar+0lwrPIS9jcg5y6qbMHc/j
fsJPB4WnLV1lSbIKQCPu7e/hHCb0wPNjnSZ+A25OxKjXjJvleZlgTBuP0iUd/itzEucXg3JZwr+w
rth9wi6HIeCb8Ki0KWeb/nr9ZGSnj88DnnZ6Bvi9wAOfly4FP3N9VB+HeoBjc5jCM2vVYJueX8bV
sRyLoS2BPQX9TKEOfomfoq28fO6+6IqUk6NMeCBeHgA3Zx8dCJ46SlbSnAr9mbnPiKHRqMQI4qVn
4CVujLm1Uums10rhyDEa3MKvl/ddvYGP1TlXP9KDGLd8eAIBtUiBbxPCfazzGMzbMsji8ebceBXx
l/nhnTC+KcxUjQg5rDQkwzSlh8IsqjJd73ux30FXbzpGLHaOrR6M8o25y4ACSaNBoquPrtD2ecLM
OvEQPFQ+iv95Bt+yXcE8NxBjEIjhQjrBhYr2aHIN0PINw5rKpmE2X8+bDHIs0nJmh/gcMYycyEvh
oC5rPxzdF7EDfhlaczxlwR/7d2WFj+rtq+pBsrx0b/WO+i6/0EH5kfvvTUGSvn89/+cOPLyehUmQ
jXRhsdMdzCpWJhnDi24dzSBtTS5EmMDRsPF9ZIh6DiwaExRpr6fleYM8jMFOtsNK2UZT4EH0W4E9
TZEqZaM+iJ4rn5A9xvh23LoJQ2x7zcDkqxwUHoz+1Q/1Nf4Mnwp0bsnYWkYLsKv4CKsZ2ziEYKhe
GDFb9u1dSId7rx8AeyKyRDrfx5dLXpaRRxcHfGeeqPH9AUbHZJXwVZp0EH90UGQPMOEYJkO8T46w
Ip0vOQ7Z7ogYR2ckqYMuEDsmfH+xP0aug0d3NoH6CwN96JloGcQf7Jbk4ZD7ezf8n9v9sLckcmKe
q7vUU9SJjEraCdwpDytT+L6QToALNhSYk8GF/XXxlcBc/eF5a4N1xl8XYBJdpoiWRHc1XOBvB6EV
y8KdnKwep4Qwd9SVtrlv8MYaUO0zvwRoOmFQqSjJJQj3KzhJ6M2p/N/73mknxiY+Fl/AidpSWd79
5VPt9+/ccRgiIk5eUOyC0jc8zcOnEPS/YeqCg5B7ZbT1Ho3x0x1dnHcGWeP6pXg57QvXZHYfuojn
qUriqex1W22Y40MbJFZilGEEX5GAAb8gHSNkSEM2YtNl6LmJtsJKYmCPGx18EY1y5q2a3f1wdVmc
ZRd001hGx8s+PJRfyGy9ATgpBxQgm0V05gkzGXBpfVl9WYcTviHpGrQleyp8mdluSfcFbzz1MPmS
7F3oaYQlCX45IvnVQiWi/NCYfVvAab89lIfqRDqf5DxUeCgVBNmDNcpp0F1xZcDbMTbGMjzI8OYP
2Aux8uHXrKBqap441l0Va3FPWynz4l2njooG0kKQj6qJNbfmxvzuiBQyQISj6O3nBNDvlpJOmK4o
W7poifJgQvLbUjLbrNDiy73HPLzyz9ggMs3355QTT8a8c4Yi/Igv409Rb9++Qr9/7MOeHd/6U9Im
fKwcgLoWjujMtxEmTNr8aUYsNkGs3s3ZOKsftkrru53y98992Cl1tVSU8MTn7l/mhl/Yg3HcbdY7
0b53Xg5YC9lL4oS90B2COZw3/k0Ldb4a8zcqmxNGFfjrDAUX5uLrz/fhPVmvmVCcl93owoOkvuAF
wcUJBwj4hjA/SiSt0MG28Vb0Aebgnd4cPMwYEXhYwwZ4JE6N8RDjwvSnnaLU4sh0WkiQQ/7E9GMF
kPHTiUko8V8biIxdEOUcXkGibj22pX1lhk3TxzS+y/hY79HM0tnkbpH7FiqQC9b6h3mHu39KusnQ
oIVwXIZQGMFZxwGhCaFvM49WHADQY257to/aIcgrp9rgUPp5OUDitZ+SZ/ICcD330+WQcAH5z8VZ
4zMnVMb2ZtQS/ORkwpDJ/WL7/lphVekxccKprNrn9rFbYKnrrDbNboPJdLTcDDupgm9KTHKPZq9I
cM/nWIOKor0ZjEnPHdpCZt8O6issg2fwl9VPAJCJsG0Z1l1cBE7XTYqjwGn+7w3577upiKKqWiIN
gaEQNvznOxQLRd6FLZ5xTDUyZKeuhuAHP5dV7xY/NWB/t4l8lm5amiGRE2f8KgV+e1+vYlWpYo51
ywl32aV8ZJGKlrOtD9pz4CG0M912e33FTOVpcnS4O7DJxh///rrK3wUX12DICiuI2FfRfHh5xbyz
yrjFUtA8KGi+03Yfw7TOJmct0DI42om9FmT86+1rumT+p7dTaBH1rFlkm/juZvrKKFxd9KzTTKoc
kToAjBpwM2I899NGI0l/H9bDxWqmbEkybYL20KvdVOFyD4uQUEm7esez44U5FJLPIfVpCwxz/eSD
C/uWuess8H0C10lJhTpNdgbmHgFyd0z18arajgcPLazRTAjtmMDPWv+1nDkL5GQ2TqVHkuFGJxuT
0m79jn/mYHyZ8xtEWn98vEzzMcEyeGC5+w93cAGbpBF4Qjle7Ap/NMKvkggZrutqvyDqGuFFupEu
5LpjZfvvR6cOh9CflcMfd0N/MOVSo5Og1zl3o0clHs5f5v2VXk4ifZo5sn25swGaeyYrb8ob9OXX
NdKG8fuVGKcBV5ho+3p77l3dx/Cabq5+YsuidhtNNpH79RNc9M0ZMVyrJeN+aGl/u5rdFaW59xdr
eHIv8YJ0t1G/G39uZ3nhvDqT3QbxyMfHT2v77wabD7V0cAZ+MXV9uIG/vV95U13Uk9lJ4NaY45E9
8cYiaaYQf9AuczvYu0jDGaAOtj7Z3bB5GW5tVxq+oDf/309LMf62AKPIkwhrJxiShF/j4WpisUqN
c5XLu/2Qhwr3cT4GlarXPiqkwsmXBxYsmW994M79pY96YGm8DzrRwc/4UK6J1FN7OI+UyJxHeN46
g11C497fzdXLchtPAI/80n6rj4J9YJJroz7eonogfozV0B8PZoAvDAO/D6GbHvR86lvoB5ykHtH6
A3wUQ0RGs1GZPMwb5CTj8aBjR2vPFHG6HY6BsLXHvYq0mO3feEN1trl42OSKpd084QEKfDDkQ8Xs
1ADa7Gc1P3smDl0A1cckwZGeycDcas+/GhSf9fmGqymPIfeCZ2aKxHw09mtpBYz+rEG7yjjRKTg8
vNfe731PZiywG3pQpm93tDM8tviJxIXBJln0F0RlJYuQdJrZQqdQtpnRd6Ut833Gp7u92DWHhffM
HAkn21nKH9w56YFwu/JpctmSFYCJ/eBsi4ctLu47ouGChcRUcLJA/uItCC5LD85o16zj1+Mo8r82
DSmE801UOVySFjslvjnOCF/Pzp+v8EnvPvMA2U1F0zyYwo9c0xk5ziR8cZxVTd4OYYDQbZ1pSuLe
LZjUy0U7myjejn3nq36O3M3VxwyFg9BedJ49i8dPHAjcAnhQ3IBdO8YSf3BSVt/EKdl7ETIrZtiw
49h2ADOc9viyhwAD9T3AHheR9AfS3j1+2F/y8/Bf2DBcatbAe6Mflvl375xMBz+cnppEX/XnO1fk
giWLbSvtLEY/Ni6n5GwxFyU9CFrmmMU0B2AEh8UxuCkAJNh6sAnH9N25v/44zPi7QlREVdF1UVcM
1cAh88+LaaSkjHNTEwnmHRj16bJtVwgXxA+owk4+IW4PV/tJXWEYMrz1P9wKZTg7HzdoIDYwNkU1
NVV/qCXKuxC38skQd8kM95T2NN9yZIkOr+5lnd2J6Q7IGmwq77IYjBQmmQ6xPfVvr+KRnKgiGFt+
dFqd+ikZFcBU+BKMTNNL/RYN4G2Tv55e7+N6d2PlnejCBnudO7blH3gvoQyYMkshosw3RlXsnZFP
jTuiN5zuLeYZENaNcquwfYG4sQCzCiZ0qH92qGRDRsM4d380H2eX/86NRhiTD/IMkEWNLcsJt7EX
f16xuMKatpzH3psBsxubymgCduxLCSZrCJhHMIHD1snBHiaFE3uCp6tu/0mctvuJBRO5HtL8Fpyo
E73nKEB9vUKd5jXKCNq1aitv3ZuhBhry3pE1N3m1XqEAU2W26PwOjnfdsj30Hyjzdd9C1tPtCUoj
avFJV9gXaioQmGEf+d0LRxGkdSaLsOUwmksWmCIRR0hFpXglzj90naJfz+qxOSUo2j5j5gPkYqfr
mrhphq5YEBrOs+ifkcoPgLg6WjWB9dWPy+nZJo1e9MttMDHfoxcYqL2TjHjZJ+m8xmil3MdrElED
xlIEaAD3Hfo3nCN4VEMEcZDP1bfstRxSMuyvr9suvDinFWPlCY49rc0fk6ckr4xIna1H8hzxOgpk
1lDu1UA/nFtUp0uTYc8y9ZTJrt9el/KbtBOebvMUeRbhFMwQTzZ+efdX5MQ311xJ71RoNe+BPqOU
zGYQPQWotMuBEMdX/0VvgpamfWLATzlQMfJmp8CSaofd9dlO5ihwkWfDkasOJFvoIyLL6WhML2yX
xagyvPvm3y8QCe7fvUAaMcq4xhoGx+ef7695ufG+3TEaZrNkY9t/DJaVcyo6lDzT6WHO67RcohlE
LOUsl/Opmwar1ZSdzZ0TiAAKttyefNKNOG1FDMZhLQRLibEdhyL9oj6oDoY9abB8HeLUxgXvDB4y
8zV5j97VWQsLTGC2T0+J/RSDgmPGYj9z1gyRRYvjBlB0tNlh4T/hiV7hg4mcDPVzOs8dcYTtHCk8
pGhTay2GgdNus5ruh1ZntHh9PfOvyATZiTaoeeJ8cDygoLV/mm1812AwrmdUqFF1Ybz75/3r9eKc
qmoj7qLj6VWzzztheVnlo+ZDee6g2XUIYMLXZhx+iIjtFxaw5yIzbHUNlaE6qgXAcXj89zP9bkf+
/YqGduS3ksyUG1ErEnx3keOg5QWMhedIot8Pe+93XdzvH/OwcIw2ae9xyccYJOfBOpPWncPXS3Y/
FeHScIQ87vEGq9Oi+R4svR/OO7ELhUvP2bMzV1gaVtQ2O9yA1sgYjEAARID3u4Y7Hdn/vo/yN2cL
DquapSg4P4umObw6v93I0zVTz1l0aXc00MoShg9LeggbhQcyoi0nsXD2Oiy7+3xD2u/+35+uffOt
//j0h4P1JlRNdFXPhB58YYFgYGWJQ8mvYLkBLF7iat5R3BYr8tki29Y/6ElEYrkczPgyxmqLYKED
CmNNsj8tngltC7IxCQF0ATa8BnIJBhPB1t5fqYf/feWS+M078celP4BkjdWVmSVz6VPJn78QBSK9
fiAyXi6H8METWJH69IkzPAUsCNJ+ThCB2/kvvgJ6so4+yVck7kobIne98WfIbH1N0Bzn3pYSGpxE
Hgezy1a3gdvmXuCRwLH5SoPe3gGBjkbpJ+nV5zktofpMyENLyO/gTztYVdTOinPHJm2NAnXhbM6/
UnY+/j9LIkLp4VmANViSxpZgmdIDaHYHBRAuUpVuoUxhFc5o7As6drQO+V4c7yXnjSsEArP8X6K3
f9/9XyPN/3lbfn26RDFmGqY+7OfSw6o10rbJzrF1w68JD8RDa8IDuK4MJOL3QKHc6VY3pIHqB1KH
kJCjTyX+7J+LlrLEOChJUCq7f1/Qr3nSXxdkUq5C6lAlzXi4HVapWLl+qjI8CBoXvRaDaGGpOgNO
1jgkTuls4zHF9b8/Vv9zf/rvfbAkSlNVNywAoD/f3tst1+9dU15noTbNy3EBC7yvL4TCmNMG5UWM
Qg++3OUGE+Ci41qDwiEJPbWbn/HK0tutWddYqai+FnsZRUtd3hztzkwGipzeQiLjh0lVMHLk+Tv2
QSrEfYvnAT2OWaFGrOaCHHo6qJqVHipD9SNwTDKilJyGkWuxQmzZjKcrvNsK5XLTre/lk3k/k1PS
UV2IkD8h6Vs4fF+JgkNEJU9a9aM2PzS1dktF9cWidrU4GYWp5ra308ioJGK8mA6RQx+ZbhVbP8B2
0rCjPz5IsFF2WkkESlMfoCE9kdW6rhTWtctcomtofznUaeMEaAxgN+kPJ8xDAsZ/HqEFH4jFw7wS
ltafj7APjXsdC9doFWfvZ5kxsUAJgX7nC6+7M8ma3skLw8FhNScFPvkIuRHdtmRa0X6h6o0w3EA/
pWK2AQumI945uXrYn3XZoncVJ50IlSuDoMXsDuiDQh8SYYryx/Q00rgV14xH/16S0p9A4H+/D7WW
IpkGYIn1sC+WeZJkUV+kW4w/WP8nGvbGfsY9LPgRx/sTCfnvR9GOGbxvQCL6w0fVbW/crlGDDoDR
/QVsvPV6KPydf8yWmAchmnAJ1xmHnz98xT/nI78+V5aYuGrA5Ab0qYfi49JHp7TuDHkWY/ED28Rc
mfGe4a8iQAniRjfXnxbJsAgeViVApaGqMoClpTx2gFFdawBf6nV2UoW52JrIr26TshMmUvbamwjA
Evzzjc/oTCoupIHkqJ15A+MAsp+UewVU3kqJnc7adkOO2mffrOo2SJijVqwQopW5+Ht/OO/vSFgE
2kRDe1EIuDeu1VN/OkRtj/Q6c4qzOEHzkt3g+zf5ay2ZvvvvW6t980hpcjWANgtglp39z7ehTONM
uGaJMhNkNy4xSPNKaXwSn2PRqRR00o02M29PV6Z+ybK+PlXGMhHd6yUgnfC0xLNQlvwqdKU70wBl
TLqNhjmdjPqoguxuwKhLcydSPB2eFPY2uRueX6lRTWbVF1eIxpAWynR+nmjCHu5taEzOsKjbq6sb
E0EnihDXkj2akHb172/93TsjK4Zs4bvOuSo/Umky4xZ3fRPBdb/EY/E6saJDWM/Pne7WFgt7Vl3f
qf/aH9ax8c3p8cfHPtScQhu1aXhVm5mceC2iFrU+KqdFz81DLqfZerFvWhjEWGCXk6y3HFUJzvg1
3jkKdmW/024MT5RpzhGgwR+BgW7dVvSGQjSp4kVSV34TpoER79M6EK6rBip5l7NiPX7lwNHujRuV
X1FLlmV5dQ10kGbD5BrTF8iT9gm0u5Rbr7BmLZGKcRKIrM/+INx2Z3R+V+wJ0i8FPZUufaY4xle6
I2L01fIpjcogOUWzBxQZvpfFKDdUnI5XZj/rb1OgO8QJZ+y4QzUZnbq5THsqdauGQNB/P9cHUup/
NgrF0FXmacwamKX+uZp77Saq91wHQewVOLYzRedGmH6tObJ6Hmval6hV+6q33FYXnV5NR2U9u1fT
NgORKBI/S7NxI8REILK3I+oJO2t/jsrxrUZwgn2PIUxOghA0sIz1E0YjkmknpuqEwDSFnExl5SXJ
0JJd0C81nJnND9X7A4/0P19PNWRd5uASFfNx5nPulP5MV1Esovv4AsW8KKVRS6zQKVtr7ao7TwXW
TTYlkNAAKG+rXWNN9B6HtXl/NxBCr06nZXQKHbmHkQNtCuug/vLWZ7MEkKSpnuApW/e5UpHVlxFH
Ur8r1/f08kMN9atWfNxbqeQpJy1ZlYHV/3xIaX0qZIDGdIvUk9HG5HKk+WG+QTQepkWU1f9eFP+P
z7NUi7ghU9R/EQl/67jCLBeKJL+lOJSg5yCtHKenOegQPqBgOj81Kr8Oo4evpwxnFfU6wwJGdH9+
PT07F7lV6clMxAi33HVx+RzXx84ofYo5vNKUs1uwJqMrRbt6uPR460m919/vXpyafkWI31Du4eeS
hwRXUvWd7p+X1OOA9BKTUhMazm3MbwsafDgpUKsK7lfn5u3TiQGDzKIO2cgbqG+K+MX2UVUr69w7
9+Lq1lq/6ES4DNiZmXgkn+DMJL170To3vh6Ve7VQ9YvNeRWiZtAq/it1hXlmPi7P70wUUFvL+g3l
49Pwsie+3k2t88fGzkVkxQ0iQQQrCspb1hBvol1e8bSHTVRWgSQGOjEBUZy42om56BVwEZ3SNbE8
Q+y9+K48N33vCZrstVkdKAbUzbT4aXf45lDntaFlEFVRV43Hgbsot1XbKn07Yy6NUgTIKJrqn83A
hxGwIvoqPrFdAQLEHggXKwNnCnWsBKe7dx1L3EDu+91Dktkdy4900r5dspERB7nw03r97pjQRM2y
JF2mubGshyYjCftK7bOrMuM9TpZmwpBG9c7pqjh01iqKnvviyK81Rnw4p/XbOrglyyveKAR6ihiQ
r8piLeKNlhCQG6Aq4/CQdzdjLuLvpgdh7msYjHSvenHk4BNeO/zBMkdQj0VxVG5ka2Mm+lElWwHz
PFKKsZEW7AyjDviKDIS04hlHnNNtI5XTvpvc5WORHdM39ezeaUzPAY0hv38Diqywr0Yb5JpjEGGw
YeQjl3ISfmRYfIDV0vzMVP/Uu9fCFbURIUN3wkVaPxbci07N5MpTA+7avZ+05kAr6DQX0XExwxTM
r4IIYRgePXxj80mEow5jk/pkQy2xSAnJXaa8KIPnhTLBYt6aVQWiC+g7sq1uqq/TSOi3pXaUMbrL
x7o6Sg8IetGbZtFMa8clMlbcrEggwYsCFvObKb5diWt4QvUWV1PFmCFYirUlcDF5IQzdm7mazDPm
JhmSTWwt6I3lqaxPwgVqBktl5De4WqqMsSkGb88tNC2A/H52V13+jZGutby2ay3ozsFPAVAPgM+v
I4OqWRlCZmRFUcyHkj1T80qTq6s+E5KSYmJ1bkJq9qOkzYorfqFwteJ0USsgeXfMthYJQUPRrEH2
br71cre9hd1TL3Lclb1b1gVszHRkKXD94Bsihb+oAD/YX9RYRFzu5khp8R44fRkn1A2XfYHkyFAX
df/ZNUsRYmgY1naixL7cvig9wX2XOacPAuJbm3qhTJ5TqHk6upXKyLbZiUloSzrBvcELJ/Z/OBS+
qXv/uC8DTPfboRBXgmHIV1Wc1+3BNDYID7zyPqnPe6ss7RKNCniYpuA6nMEkzjflL0vTN42m798X
Ij8Q6v/zhCRVM38BOyrJeH9eSXsJk66LMml2RRGm7yIgnEJMXYO9PmXaQ92nI1gden6dIW6sRQ4m
2NBPgFuINUgMDDZV74b3LzuwkuMsbU6lkzFpFZwaYmPa6OjkdWChy3uk4bZ+E1mtOB9WnXNC/x2Z
mDeRv1IqyVN2Q0MaEkRnapOiVUbgFVGpfCjxfVmec79khnWpVzUO47cKl4nea8TGPRXp7hxjRgre
cWbQLeVjQcFXPi58kvWebokyra//l7PzWo4b2bbtFyEC3rwWXHmy6MWXCpIi4b3H19+R1HnYrVa0
Iu7mlloiKRYKQCYy15pzTOJfKYlEyFPWNNtJEs7x92FmN53F4PUcPx0yaK4GSS2mfJrqiP4Z2e7Z
xZnVI4TtydFwrF88pqFqzndFCYgQrGpvYw/un1crDQY0remwVzDgmdkUUguPHeodrzV1jCi5xJRS
HBuJZC+5eja4C55xo/QHW97VCIUNWkBOrQcNkHnYKjPy1bUJRiaRq06zYbEP+qwH7fqqUmdpicBm
U7+mEFM0wBDX9WaSAV+m+W3T7rqWVntCLNlOQb38/Tt/lhE8K5DHSuvLzrWtdd05wiWtX6QO55i0
G66jp+qfvYWCNrF9sa7OEVw2PDxzOtv0eEpo5ZFMoLq9AEWBSjES5JKC5WzL+KFemNTphha25E4A
SvNwrDIvjzL0r0BUqp44ZfjX+esKr2BNtUBnQVEXCdTQ0ZOzJoht6FGzp8BbWpz0qP2I2Az0XLY+
TrY6Dv4seoVK4GS+ypk0kRxE6x3hvNEzRQI65fmFmt+1eBnVg7SaNCiu/qwVno1rX22mg9TfJMjg
S9M4ZXL2o5iCBuqFNr5Wo3NmcxENa6hy6eLx1WmuZ417PJGpR0vLKeVaq7Tuis8kYxFRQsNUkbyb
y0l9LgvYdtQkNle73hkmBlRtcWWeLP89RH9L9vs1QjWZsqepmQaGN7Gu+J+5Ip1m5aoUM2Rjg4HI
hJDr76lgZkNzT0GvzNdDyfmxAHFiNL/aOCs6EJ297M2jFERD+tYjwa40tpTWya6yMLVva0JP6rW8
TwQGgniazAoTUPcxVJh5TXeDxs3wbLNPNHqIB7yW/Wgln3ZfbcmN9P/yBv/ZFfi/N4iZEtWcbdFy
+m3BoenKNBpGZBNncVJieatL3a0obVgt0dfmRMgBJoLeOav9E/YxT8wfhlzYGwX0k9OsW3l5JRBB
zw1uosdB+rGY67bLXlO1+ljj+JLr+LYT3NvmtDEU8pmpo/Gsup9X+iwKVGe7DKO2uv/vd6WKfcRv
C3GDyo1qK1QXFYQE/7xsRqUNahWRLFOuZwk2EJKjm8ket2bs6mn6oVnyj240DvqCKC1KAUAaW21l
qQLtppj0QK2YGXKeC9JYvNg9/flF8lo17Mn0s5lU+1Nj5duhMV0rH/eRat39/xw/+yQV36Cq2/pv
j6ihT1iRL01xrKZH82mV3tvYn6kPyP2rKPCukbFZFAKDz4CIcuT7q/mDKYrt+pVJpUInoiHHoR+T
Gl5h3OTDDasUBaCXEpS4x+fwvw/3t57v/91ElqOz66WdRuP3n6d7btokWuJuOs0mIJ9F84oeoW3W
bdZBfRtcTbt1Urza0V3VTGe11LeS9dFN7xXmbkvCGYMNYuidbZJofjEl3gJJ4GoD8MVkM0NHJsth
yjo3buEw5091fewtyD6eiRA1fUmSr1TVuKl0IGPQvbBZrLh2FKm+k8dpl0lvTkuru41vo/hsAgjk
H6s9Zbx4umc2UtXa7U01MBr5L3sO9U9Diw4u0jmdggSD659npayGOVenaj5C9BZ01aHZUC8m08wD
5G3BKvTBc4VDeuxwjbV8EeQ8sihYu/5wkA/Z8JeFjxjKvw8KbikUowpdE5pG/zweuXIiWSH88MgT
YHR2IscER9D06Py1xvanQruBho9dsE1l/1/FmHZYahslgHzUKbYQ5+w2yik1P+PhYtdfxLaIFQ5L
mKt+qkZa1ikZkASQsk4w+6fGkClrvcW6Gg5gFamHaVXpLQZ8RoqhJnEUOKAWuDI0Juboi5pXgs5i
hR5VSo9x+WjDtCjy5T3XVr9XOsJgyDG7fhU2/0KTwwXlJVX8wWZR0r06xomyUKGjwqxZwHSP+GMq
0M/RZa18reZ7wGZYr7MclMO2LC7FHKrEyZK8ZK6Po/SjYSeO5rajkSOWOZkM5g/AmXQ7xE+9rm9k
Iem0H+eBCHo2vdcvisCy9WgOF7l6HJCZW08aLE4qxPrERgX3KaQJVtJdG/ZTdho50oQ9w4SApLhk
0yeNnkHyALhVg+XBRrP7h7QM4zwsqzdZ3dYRkMC49mvEe2kBYyQmxkS9KGNoEluE+byFJt+enPl1
jmOXGfs6uhX6KmYNaoUdKD/qeHoHpgFkS3MyqQxYIPbcVkfWN5D1wZc7R/ueZpQMhYZxqihJyuoj
xcz/nlT+1B0yKNGikqfRZxrfUtr/efRa6TwrNp7qI48Y6qKW+Vk2e7Ga02WWP2UoLzxSWBqv/atV
P/7lxcUE+/tYsZChWTjH0bD8bttORrlseIqUD/ql9x7U213mps+NBzX4J45DbHt/K1WZ8p+mC14O
zZnj0Oz4vcMSp7Ix5YaR44aQXbgGByIDiEvRAtPVXa5l4kO5dJkC0W5RiSVAYAyIlOsFpvO1/oDP
HyL5abZSgH7wDq4a8RTrvYnvhpVYuL6sL0jBQzNEMg7ymRiNzQDFaPToSgZzIH4fXMdLaB7J2/Yz
CmxCiQFTbRZezUIz2l1qTJEA9KH48xjlQ3WB0HgqrQLziegKMuEmGLQrTer+CCV0gUyJKfHNNFDE
gj0L8LahegZJ42VQkjDn0ll/araXQduhrwQIwpLiCHXc1agkuA3J6CIYGSJhCMsV5yLGIS8Piafz
7DvHc25xypMlIaSXROi6sU8Tqg6ToAydnfQDElCQ8FGGw9b5MSHFj7BHUiDYRtjrr37kMYDQ8Fzx
tpNu4BO+d6uw2wUSa9FeQpzxHeGM9YJUMtcC2Q6R63w9yj/kH+mzzWfp2fqC3S25RSjdxRBMifv7
BIqJJTu9iQMkSnhP0yDnT2gq+Ft1Sm0os8KvXH0bdSMBTvf6d4jmFCavPwr3ASAt9g+EGPz+3pHM
RFSHR6QOv2Ob5Mw30bf5HBz/8ddF6DYK1o5586k+FC6GjxU9FLMO+irdfX2ZuJvEDdPckWVycBBY
DT4JI7QLK/jucSAhksL2z9HN235r7uwHcwfjfov6zyPMys2IMgUKwkvL/vLGxXbbW3HRu7M4IM0r
yVtMg5j3yRl4lLDuEECGLEMYkMtt4rJvddfz5+fHj8fHykv3oI5QyEbu4l3p05ODxK/uYfYXb3XF
7+nd6nYI3ldhNwx5Tm+OI24etkGIh8l3xNnX0GCC47PIT+u58QDgg71/Sp8wyX2ouEHnC4q7QFAn
umC5McjC8WAQh7WvhK0/BUCCfEovhFotWGvFC82ued/7pC8FM3+G94l02brgyKM17HV8ZMcOgi4P
Hz7z4+0RRxYqMBoZrhwItRgMff610OgvIFkNVz+2+8JDvUwZzl3uldN8ZufOhwFQT3Ono4JOGsU0
P0DhXTqX3geAE0zgAxTOi7Wvz9Jlpr8pzoG5SXY6b3/+/jNRQBvMWWbQbtQNXm4+ape9Ax+P+KO+
/8pQCVIxvPFENojoIFJ5C4kGNhnjJEcSMWz8AI4d5pdYDKvA+b+RgP/IHwP91EE+G5lV1nthxmU3
w+hgZH6bixkprg0wgg+R5fBXa+Uf2r0IkW0sBxRA0bz8th2xCnuy8zofznMftsNeZF09xCnlIAcu
jZ8az2P59t9T/R+3eP/7kr8ti67JKA2Zo5YPVONFUu3yNnvrERg/jGCwdOESECDBoALNerLCxct9
VmtQMbB5hiR+BETHEsDxfP8m37zd//zvg/vN+P9rZW3LBiU82vyybf22/8RupCR5JSm3hB9+LW+5
9xrNSO0/1XELPRzSW0uyHwE3drGVjkN3uMILoytO2ZbZPTvkUJfghnkSy5yGEwozB6hfv8VHo8Mn
g+aG0PcW5lURmJKnYb92R3Zx0L4eTPIEtduhu/3vd8SB//vRarICJd4a26OKGO6fy9BsMIs+T4fp
tMqmO5A2qi6iyrx1IusSOVe3GONbc9b83lS8a18/zXStLAjBVx4Fwn2MJrpwBjpdtZdrDjtpsFcG
gxidJKLxhTIjFWe5+VooYXcmSYIJcsX4vszVUK7RoY6JJ7F0mMqCndtyGkqswmDNLaQa3Gl+66QU
aOPb2Jo9HX2P0YJNttf4zrKchwi2VuIooF/z8mI6roqCVqaga103efpQK0Lz41oyuZzap+V4JkUV
SUEkwM/RFdVbC7IBChM3nAVft/4qisgf2jIYsuauSHjKzF1YrlixWe/hz0Q9/mI19GzKzlOXw1zA
fZBf1Bi18U0zDMRp0NVdwelwK3QZITMKAmL0BykIp5K61gJtv36wQqeegrrDmUZlx9GCktJqaiF1
Hanc98vj2MiXdjZcI/1aC3jB1ojGob+UC1D85LiaoJy3VzjJQ1q7jXy7WubWmOhIvw1l6S4kkml6
5K0r/R17OtZKsk3Nl7W+IkF6tJSXkSp5Vh2vGkFmCx0tCgEVOa2U9au03y3syHvE7FUsQ0+Kbgda
sP34oFIF04vSnZUX2fCVgcgvxR/pVCas8i1kQqlx7NJzr3zweUsIEjJKFoN1bjSCUATBQX7urhde
mzKTq2TNS7r2rgaaQNeuJFJnG3m6+j3nSrVfVzrTE/zAo9GaG1ZoAPxg040f6K2ImpPDWsGBeh1Z
FJ+l5mWZ6Yt6cZK7S/0SFa81W7v4PDuqZ3Y7czmm6dNVval7pg7Qz8ZNHX+ZTaC1iICeJMOTuiAi
WRrQYC6/TP0CmjOwWjvo4sWPwZH31/uELDxZum74bqpmg2YE44w6qXz475H4Jx2d2A7aKNTYDVrm
b0UG6zrMqiLPylGlWC/6i0R2pwkDIKiHr4nEeKixNjVm59YqQ4qiJRFR6+z3f9P4OH/QRrAc5v+y
RXeO//1zRqiza9v2+UosIz6ltiG4g82QH8+EHEVbwkJ79nYS0N7rROYh8Q6iNuCQZ5brOGPnXZxS
7zDARzDDtVh+Y2mfZzhQE67RNAIvmGk/VDGcDYJGamtLk5siwOqWV16phF2YkRGF/NJN5/Lk1DJk
/myibndXE+qnPtcUfMD4ES+YwNQr4jtdAbpSksozNsgFcFFAB1FrSLRNSj/3pILrNTo/gkCYKJ9V
UiMsc7g5RRH//k1ZdhQ+J5M4THjWRnV/tQjLQOw/UNEeyiZQTAqJY+W4hrqELT3gGd8A4UJz9lkO
JKXSKrtWEXznuvCLmu0da1Z5cQctY5b7kYmQUP3c1X7BTCjJx6uu7rUhfdQjFfhddtPrtI71/w8l
H2U2NvuoamAiaL81MrJRm22j7SAoiswXhJjq7g6tz+YRVPf2v2/b7yb6P7dmmOVBaQl/oKJr33CG
/9kXjmNaUDGU6WL1STBqt2b9ES9psMhtyK2OMAIo0oSQj2R7RXWC2IoQcIB7V+UnK5IJjoNcwf5D
HhEO48JZYmdnKa2rgCZsJtJFoWzHXXmTjBUOt01SHZP00JTtgckaPiAEGGO5KZn5Elh5GmBOK0cK
Uq2BvIwh5o5xl5eeMtubkYm4+5wTxTXwsJAJZJheBOU0PhRBvdoblbqdhfpkqYildWyv1tpzZ4GI
H2bvqpG0J9We3WAxqSzXcbKnlmNMtCMqgUcFgMiiPZYaW/k2+ks1T/n3GkzI4mkbyip2XfN3AdyY
RbGdSlZ2zCM/62mVujXxFcm+ZE2EtGCcHumG/vdFRfzxr1UBL2obbLjF1lf7vRU2JM1VtoYEgAZ7
21D+ihokCN2PKP+JNT5lpW0fp/RJoYt5DYjDek0mTn3jy9FWnnYD0cDNj4jWluQjgJAVQtaukh+b
dzPUC86SChRIJ3oEnGf62Hf+VIQLmS/mSYMWA/AREL31QpBUOoXpPfWWzrWflM6fYW+gsbrRYHFk
u9neSTAxiu7LoU7MfDxi4UtPcR4Y1rZgF0blUvLlU4ML24u0g0qG37LNpK8aYZyOuyg9zAd92jYo
r4zxlgdSYntGD6wnnoX6jo2dYt6w9zwQJm6d5fJOVQN9PKXjeRF1oNPcHib1vCZB9jlhBCpA64V6
STZY+tUDUZj3SnsoiUOXtvVCY/le9V8daBbs2CVUAd51a0IUgbSkHwyZXZPB9uRgYKVZSNaSf07d
vm9hJWwN/YBimNzm9Nli2Q2Zd8WhgFqZLRM0VPNnGV2iBteTN7CV68B+dmii/MqKNpN1Z663OLwk
7SBlu06Ae8CK9EFHjRO+BVEu46mLjpypZyKr2eS/W1Vgrh9GGhISy+POKY+DvnPsI4apcj+TkV6F
inVs9C2y3N46mhbyanAmKWwZPVxAVCqYGCrPUQ5r6vN/ggZM8wTH2zZO9PUH2TMP2UepsS5cvOHe
ysI5NMguiA8ZpJIyP1vxfSKBaKIfPobyhof7lVTNmCgAt1uOhQJXyK+KUwTW7EOH9soagsj7+ajj
VAX2+BfAAI6Xf40EBWQn7CyV2rEh/865TOaee1sBdV87J9E8WtNml8GlFfVM22541JUHOW/DpE0C
pbY+6uitZk3ssF4dOud2lRDRIMLQUDKrzHO98sWeSauMXWSjxGApaBbnleQDyrAZHbZybG+jkRVA
nf9YMgR7MGp0rHotNLGla446hJuYJ15sESBXQK6hBKlWV39C7lGkidurxHmRbtrkd3pZ/ugSa6PN
/Z0eMThX+ybVCXtg3eXMZjAW6aGlK5CwS0ni6WiRoTbJr+UYKppEJR4OVLxXjNMsX5IuDmxU1JpM
e4B+tZ1LYScl22QEcUOhVVKVMz1tnzeB3NHqCIKnU150r6AggitEKemxZ66aJGIjzMGbeiMoNIUY
nehr0lEszuNBoogreirzkN2LN62WX4PeuUnzJHNzjcQLjAvZxFfzPE/NU64hnKuL+WRBeC5G81Gp
yGEYb6U+4jZDwwBCQ2oaCrrOxVAa8MbXnZKa+xR5SdVz007Fdp1S8S67cq8oTljrUaAnJ01vXEwC
pvRZmlfSVGoPhWWiP5oos9SVRnXPPCBE/AqtWp5HTnNvaTnFmgRBQrrYPiqBQSluzLY5GiyIVu2L
C9xQ7l175MPmhlcUtgOnW8O52qaIzrSUamZc71QaARGCTKNST0g2l46dzpXA7Uz9uiY2LyBwCxTV
TEd9d+IKM6PJIa/63syBQZWyHxfQ3VNtp0D/Rt+VlZhGV2WXOYRPF5dr+0mH/NZelH0ro2aICaRL
7J3J2qaibJ7n1GIGoqdE8RmFUZyVO+t9ImSlIVuunAtstqdCvj5K8fySXqd7ndxTivUWUmpWjMfc
IMaQP4vTpqirS2e9mYmkjF5Lk5RNsn60ht738JixtF3Nb1Vqr8l+XrVBW617reMnV2Gt0WzRiKTF
KjkOxlteZsCvUKzqyzEprVBTL06Ft24l2OaEOIuF1egby3RpZcQE0KeTN5tE2DIv4JQ58J5Wez1f
W/NenS/SyGKrfdXq8ZBoLr4Livim+igxm4vKtWGlYa+bD2igZGc+jrq0EeaL66xyYmK3SMx911gs
c40TQ7gjtcZioJk1UkHsClzl0bTZ4hqE6pSHrpcP68rOlHdq1dF+mhvGJTHbhsQMNoSpnqBW/TVe
u7l1VZuIBwSFHSfboqnSSNGmzcyfWMEhyP+Yyjc5oiMSPdH+kCn1V9BFxDhLVItw4Oakq6dBvA+6
J0njs3BPUfgYtA7ixzYqXO46ufus4q8lZ6zQ4B/j+VDE91WNHlgM4J41Nf9Qz2S/ZZ2KTN7IoUch
DdSjfJcShafEfscYnp2zOTRBruS3s16dZoVqZb764qqO6RrovexCoyVVhB+SD3tky7VztJOe6cdx
m/7NEPkH1ltfk82M1aV1mM+YCbP+fq2DgXJKPaLqR/z9LXxQsxeTw0t1LNpz+m4QV1MotBPnx7gl
Rkvwwnuq5MWdU9bhKlMe78NEVs5JInvxrO9inUKvSrAokRaJanhddckN+NcDgxUIfmdMgTx+dfbP
PP15rbbzunrzAAVueVV01BP0AFdi9HSCTZTVj7Q30XGhX+XRmippZPX947pUPgAhV66KYIlD0RBT
hK677Qiy+pLLSz7aXrzItFZvaZHpdKpnPONxu3j2ACzQvp2ah6I2n532MycMs+bJzoAFwXo3R5gX
ShD9WbRtlRPycM/uKPi1PtvEM7vArgdR3kLyGvEyVx89Pa1GsTZOdOcMlH8t0qx7kuWc4rCgD0hQ
W8dDeZ+zgsbL4FhwE0rH1xc8FYZylLs3XWVd01H8FIPiGspa616pnhgdD+gxduuS1VtscHaYPwMZ
9D0y0ZvqGt83w2vUGfuxaTayOrCXQjZxuZaKn+qPEfOE3ZRYFT4jsgnMTBLPujaz0CY2lwm3bFrU
LsvaqjqvCh4HSPjN5BrVnWKkaBKvt0M5+VGNFI7Yg4zObJk9jTD8Z6TgavSIsRNrRuNOC55H62ps
VKXw52TazcxV0RvS24jnZ50bj+K5KYbsIL1I+V1hWce6fVSgmNcN4WQaxniZqsmwbFgS+wUzbxvX
F7b/u7UwBVljyZJ9Zn4ulKsQzaf0u0kKtDvBd4fhQzQ6d6nJTbawQR6s0S/oNF9tEj9WTPFdsU2n
xEXH67U63SHtTlN5KowERidovdVzySSsUfmyZ8tTiGiEE3Rd5Efu2A4BE0MGt9RZr1DsoM1D7OwO
TRYi9lFK6lDci+LMiFe3AYRPsljyAt3ur24lEfci2rkN0S6oWIRlLav8smOu1+kCWUVox7Ob1upd
uzwW1ms3l/uFEM4mLjy6lUxs6YKjsUG/wPcnFPjmXDrw/kqJqnVS/pST9kF8OlW/lkE7sqUjYGBC
g8oaDZQb6WONTLhEofqOTcA0YHykpV2zT4omsGOHrVrmlez12kx/y3ISUPPDlPQ7KUcMO7LwVW6y
evAcblsJp14WoV9hgsubNETzRAmLZXyxZdlLHQzfCgSVCMH00BdeqTq+3IRpY1AKYlZ0Iu65T3aD
72Kq4wE6xtJftk5/KJ5YmHgsh7Y+Qhf7t/J1r2VDmpVzxjYVA0+yt7KLynTd0zpXCgS0F03/SwlX
0f+0ROUlETcIbRQKlX8WbDK1iROrxoE5ud2TLbHPBv7tgJ48s5U4Uhnb5NuEth0PSOIgJyp0kATJ
tKIiceyea5p1jtfiY53oUAwQQAuLvmX5yVptg+6G1hxOCrqspC69DbsqYIfkt9S4WczuLNABJfRX
qIputx2DXEU2h+mXiMs9kwllOCQh/qd0wpx6zk7xvfKc7MftTLCHLBBCjuKvz90jwSfeqxVoWwqK
BGFiJGUC2ODDCWOSCUk4C/tt/1xvpUcBZrzvWH5bnv7BPoFGEe6L3fhFaCMpdU/dT2sPiwbN4ULa
1bRrgp7uTv807JZdXvk4dXBxUY8FFvBXGNl3reOftRBa4Cq+D2GjZLP+W7skUdWpyaRpvvQv1zzM
CBqQtwMmLps2IY0f1rHTXd5tkbyXEjK0ie2mQFIy4bFxqnbDAd0ZFVjzk8RFOvwn8Ca6T4WoxmmH
krElzcPNw+HgbFudJaNXnQuyH8x8l1s/q+kOKkrbeqnp52NoA+mtdka9Nd/6HZKGvt1m9M/MAAeq
nR4YcRr5NPT0yGRbXb30bCoLZyaptgjk00rcwIFIVGsBE7cpPhGnkA4ITGTXZR4uMx2VI9FMii8q
99BlET9yq62wSMkCHgJCUaN2e6VTJ5H4d4ZKSTevYqQG65nieH4jR/vGEbGFmrwjZEJhuI6hgcnW
9mEi0wdBAfmUBfJ7904RvTmoZziAkift8j31dqmg69PWAdtLiY4Y2MLJT7dvTEDPd+qu+8C+0iu7
od/DHNEEnWuwgYzBDtniAs2UO9Y6krKraNkiVk+IqDKXoI13tXV7Pejddn2lIX0mlYiFBTHULyIO
NPdoW2gszVIvvXT3XeOtZJeChSIcrb+Xte1kniJtWyTBdPO2smh60dy94ps49Iyw8OazGkif6Ddm
VqUVQnwNodiGNO5n1rJzWMi3hCLvZsDu2wRKL6mG++ymrYjCuVHmc7WtgBnpR4Jbpl0fsiLM6j37
Y5mdNiwSr/1ScVtTVoOWEbKBWB/1ihBpnsUXzMLSJn/57/IQ8qR/14cUmx0xoGEiB+gc/VYj7lOl
XpfZJqeJ1pbqYijY9mDhVGYQ5UP0OMngc42A1l0gBAhC0sCjJiSLnoZ+7cmvSAlOLGWQH/RIHpA7
eOKnyC5kSdEeJeUUfYHFr9SlEr4RnxHgLjAlELdIovTASYqpZgaZwGQDsUvaIBfnYwoRun03551A
+lY9iNf/9bpMXMx0na+H8mUOdFqGlS+/0tXkaH4CcaERTwQ3P1/7yB9Y+PGtA988e+ZeC9hy+EL8
Ud2xzUBMIX6AaM0Sfuj3H4iEDqLNa3BI/ZGG/pZS9Ean+d6FCl5g7HxPZgjk/966H8lhJOdMyBuk
oHoW3Vy0Pp59ePtFUmNr6wKHofyRQCxEdY2OY2SWdTapRbbk99vBnPQkThzFke+Ta4Y2gFvxa1YJ
77RDpmh9fw3NPcaKvc0n1L3QnPRMrQ6sBLDNAGF+ksuGzyspGV3JPShtFCbiPDMmOZWEkPJ3caYp
13CSBK2aHhNH9/X1BFmXwzLDX11tFXoS6xeSZHtP6GWofnCYxBhtxAsSaCI63VxtuEof4q0kd+LO
aI8nELxcfMVTEEA8iDtAiCp0LkJMgKDjO2getDO/o4kYn8m48m3PERoJmLl8FVVE4tpH4pRcZa9v
eKCgc0AJ4oqSXQR4XcQDvL8bAa0lV9yrMOA+Hx7e+Z+AcmKY3Hx+PD8b4H2FNsLcfJC1cDtyLCsk
CyHG4GHF2SDaPrgiwCgoxAE12oorqnn6k7jpxFlaeNsTYgzlKB5e4m4dvfxBoLtWJBlMQ4HNXSTe
Gjohr+JOUEn0lr+U7yGi8FUlmJ60QEFTRC65txJNzASDogcTAENDDA4KXD6EDAr6CmPA5jGJR+ss
VCjOywp54QoPBoTVZgyMzdPT0+Hyc/vkiY6RwkWEz5ERyy1UQpOPwZ8j/nVPFWd0Q0eY3J6QuBT7
AJ0L2cYH8tx5zXeJ87Z6+a1KQjFX5Sz72jHj1pY4AXgWyNdBEAUEyMu2AIOSLeN3Bvt65ApTxeVC
GipUrWt4DcUAEm9I1IAZvi/T0+LLfnQQP4nXPL1i2eETCbD35m495rdkhr0R+coaeSfimYWwqQ70
R3aJ0JG7cL7XvPGmvyl8/J8cAols/HRpw07GR+aXbGlWbfEmGIBHfn1HtefJ4r3Ht9xvwTXkLYX1
Q7vDbBW0u2ib3IFsYFy3KkNMXEKhcwB9qQUGH+Lo6l10x75O59KxdLcYFQI9RDUIoYdg+YuRQbvf
lci7Hnz7kj+IscSkJN7gu7hu71QBQkKr9gZP/TRcJYhUQtk18SFtuSrhQYyU1OVB7w5bRqYnJgGx
Qtv+/B5yqLr8+FZgeAkPZTZknLq5N5zEKanv8yDnfiM0mI/E56m2yb3utUT0ZBzE94jrjOD1Ij6T
BzX4wcSv74134xn0gq88k2AQDo9NSIYvUdDKYcD6HrJlJPp5T70u1LbZPtlr71TiYFln+4yNnGu9
V6xu+Wp5zx+KS86tRL1k27m0XjbLY+6JH758igPlUPn78qgdfn2WMtX3wYrDgbJGM0F57tiphCkM
NApjVeVSE6jC5pE+3LpV3jmYIL1XkFQJlja0UgCJgBG3xV47ZHvlYJEzCKIpvycrsXqsThTH430U
8718CKUXOjK/QRfWEH1ubJt9xZvILqRk0Q6IVbe4cNgcRn/D2eLMXVFb8decX98n9lD/YAUTwLny
gbSxOwnG5/kdfjy8ScRpPi49COAwrdGrEBfmtn4LObzxjBMB6js2gHywejiLrzbeEFjonCZPDZzQ
QbcEdhSB04SESiiZBkgyo9vxO/C1QBCGZU970nw2d2Bxppv5dbrp3flUebQdXlj+knWgBnLQ7JBx
l3d6oPmKH7kUVc+Kj6mLbyj9JkAGpR7HO5h1RF9XHv/lQRVUt4bb3ik+aWOucmLtkmzgGdMHeRh2
evDrY3xT+eHWPvlJJOTP/m0GeywRjKB6esCG3JcDmLfh8DIF4AHpabR+9zIE2c4Ki535gTzrydi3
tGtD8X5tPlG+WfyDJeAdEyTI214C9cO+X4L6qTmSRL1ZAhBAH/iTboUWCysSv9SggOtWn2TYjywJ
T+WJjk1E6+5Qn+K9tCtP0U12k9zAguNP9ak+lZ8gxaAbtJ9ZkAWUzAsv3ZScHBQ7GyzpnBp1gz+T
xzClOL6iet+fgzik+MpTvE238Xbl+8WfpNAMzGDYdTvF1/xhZwYa38G2Yxv9IKpbexI/dn7CUrll
TedXnC8p1INf54rLw6LF70mBlblSTpj8XH1OHJcGyUKAeIlX1mAS8B8uk6dDoOOIxDHlfuoLwZ6Q
6JFkgYBNhBeLI20RtImTs6B54xlGW3oLDd5j8c7tAmfwPN0YLvp2iEkISYlVuhx+klmAUEpF+tee
xU8ShycH1U7caQuX0QmvH/gwd044HBsidQVT5ddNQF7bW/JD9aqf4mi5UYL2DmQE74oa28MSyC/1
k7jgWgi5zQc+4S63IG/4EHo/IzyL29nY2x9O2OxwaIlTpXBPJsyEYg3GBw8IlLEbJsCttJN2eMOD
FtihuHgtuRykbARN4HwinA+boOKM2AEh2mfCuPGk1nwfWgW/uYfA7bJTCOne8j3oAHnPYjIVK8rp
+xk9su0VCxQcC3wMm58IWVkIRTfxK+lK2/2Wc0SkR86F5g2LjyDfL9uYX8hyX+3nPiSpkBdnC4MK
KJAZCERzB8vR5g5x9tKeEek532OW9ha0iA0H/tT8qLjIKTfT/GYHE7fQ9CD+pryp3oT9QNwCztNw
yyM02RAJHsqBxZiZ/dWvbtXvmYBc7DPX44X0a76OS/OBVEvOBT/4k4hVMT0Y3B7in/761TOhdB4j
0rOIDei8HIAe+zZOSeR1h+2y2bJguN/vZx9Now3+FeoP44TyrC/uFPGEE3cZYm+ec3DGD5xH4O29
awbiqcfjyo2e59ufnLfS/TnwA79FkOK5WPJA+8sW5I8bEKxJqoOP3IL+/c+ah6moU1r0K+JSZ1N1
gflG5ryqEf44fqFV2jrGreX990uqQgn3++4e3xnIOEo7pmz9VtrBElOMjcJLagSitzuJJa/uz6qL
bs5+m3dXRGvIofD2DxudyC5QRESdU38Q9ktffpjto9T95Zg0YeX51zHBiUXqYZjmv6AxZZlMRZca
C+7ngyGxWT9UXynxiXcZTyDspstmrbdR9b6YGAu2FRk7tNGLPaGTmDaggrJVYk1F4jfLlGsQoTl9
V9813OIfa/qXVirFqD8crKWoGl4UDlj5Rnr9j1RkmjF8Tg2b3fgo/T/Ozmu5bWzruk+EKuRwCxLM
QRRJBd6gZFlCzhlP/w/o3Nh0l1TfX+7u06cdSILA3muvNeeY44HmdzLOFI4IKD/obtCLQCNJU47C
n94wa97g1LSs6JIQSgBmGVovrE+CLKjtITCMc5/clt/gNIrCRpWADaGJ5gUObzSK80pwtHKuuge3
I9bdaalJ1ekvHQFvvmRAITy3qHYejcou6TPxCHD7tnZANgF/BfjQULVN3ngVOQh9mwfxXabo/0Xb
ghk97UflOfkgyJNIzlP1ggtUP5dPAEBGR6XvFJ9qeSuukM0N1P8f+Gs70/Y6JBTEn9KwynuyAnB+
EdQ9Nwob3/zAWlXOKslW3hp55hGEKdjNLwW+3YXJdoxd2LIlzsHP2rXI7QG2H5IWhueM50jZ1Lgc
/KFz4UTka3Gp6Hf8ZMH498tDgAL0ThenIbgoTk/HH19e1UmDIFR6ehlmwaO+udQgQqp1PfsBCPQf
XkGUJxNXT8G+hv3izrymDKk7aqNc7dJylXwF6KzMTU2fg7Kf+pPE762UL+WLpDGTsIuX3KmQPXyq
9E/qm3socEl4K4gIP3gApamJ+veT9vf7mhakPz6/jtItSnw1vRCgsoI1vOyc48Q49dbTRksm8eKH
5eZfYe70giD1uBgSssA7gk4ap66GMGA4YdfPmLhUDkehAR8Hartf0b4UZtnJoxTlcC+DvopZ7HN5
ScfKYxhU29olZ8DmCGTvVj94gaa19f5STEBmZIpoFcHv/X0pBjQNci4kKZJE5hI3PFSM63AeY2j6
/7gGBFqitwIXA+TvrrNd9CMcJVa4XfseVtMqkb4qv1LCOXzb+/gYD+kv0pNv/Wf+pjzVJ/OXwfT8
tfoVfli/jcv37+V/qW73H1tTSYZRoXLzrdx97KTRQ8TLWn8aF5b+FPpbss8ZCo5Hr6KgEPaNf5JQ
Kwv+XKMRl97kHhXH6M/brl+Y/JI03nkqMe07NA0yAmc7ZIGRF7q+8Zu5mayxTXEF+9JRQUpmB2uF
JCfPHk3inFi9o5mXMGV5crVlmPxyK6bk9D45M4aH3HBMAPHMaNKZx2G6nCv0E8iLbXDbRChnVl32
rlUb2tB0hmVphVabRfY3o9qIAVdzadQD4r3KO4vRlnPkHmBJqK1r/Wjg5o4vI2eabh3ycoEjJg8G
xxqZfrGkrazxnXYmAe+gyJRpPG4XpuOfveYVmZJFqzpaCIT3aFtD2rSaLZLPJzmR/pBOQahwsdJT
pF7U/BCK58zAPuVUJuerWMaQfx5Y/ARM1kBF21+In8v+wZIOEBA14mhWdTVrC0fXZ8PNJwsL1exM
e4GqUCinyj008crj7NsO55bROJoDcQ1kH78UKprE3/QMNS0ihSEIvsreqgu2iAdDc9OSm0hjvbHz
chmWZ50Y1N42wbEcQgwq5ny8sP24jNnl9NGrjxOEJV9q+gbpB0pprLZORnInW9ih2UvJVe6OuumU
8aVIVsFNR1qvPbvcIIeUA1ywQ6bdB88dGoFxj/ZC+bTaK1W2dYZjGOHclVjlTQRjG7VZK/27jDoh
32BythpUFtATxJeM7SeGyO40TYoLcSY3u1hhlr8iw1yfadFj0888Oq3dQgHIOczFs2bMKxwHIlAQ
W33Xaycg226kz+yYoO82I7nI4cF7GL2TIi1l18b9MbtSmzdndLggiqboMYXWULDQri6QRVIAxmsx
fHgScHV/afRv+chQZ92dXYxUnWOFBNI8CqE7HzIJHB3jnHRRB6j01ooICKFZon3obcGp6Yw5GWo7
muU5c4Q2Zl5xKAtqXP6rtqk5uszMZ/UZYFNUU7KOiuMdjcYpaRAkDst+kJLrVbNVQ/GvsLX7H1Vi
e3R/uDPoIFLdP/Nu1OiiZAuwY3YzLZXBMVUPEjqMgslhb4v9k6HNQ0Zi5jbET5DckiCxc3WjvbUn
P59VZyaV9U1cUSwZBcDQmeo/CsZcBD5Jx1PbifpSbZ45Nyc0tjjwDx/5gNbjUBMJdhAaABL6rM13
gYWSiVqLSZtQrPhnRc5QthBXsXrW6TSdaxGOh7UOgnkXv1LOC8MyYhwT8oiju2vXuogHawKPOzkz
AITKxEIvOu8wGrgpEIdcvXaWPynD0TgJ5aLnfaoznNbJxEpgusEpI3+Vx3O5CYy9EB66xP5+tfwP
1JfM5q0gP4bSIMI1/HuPkKrYaGsLx2Y5F87CiqqTLihu1Xf1CP2b88L3r/fv2BXQnIRHyQKfaOj3
tXmS5qPRydVEMkvXgl0wL3yeOujfv4o0bfL3WwAyQBOmGG5UlNV3n6pPQMHqfKrCmbqdtnIAk0Ow
BYOMnzI75Z9e627vE91G89s8G04RFdchx1SnzGtw+3vZdNp6q+AqnApZR3urjqWyGC4pvfOtxJ7S
z2pg99oPH17+rwrwzw9/95UitEqGqg+LXWlttPwkAWKxAjT7FiU5gQe5lyNLmMg3jCSDEl5Itf1C
i7nrtLz66lmFy9QLa7kTmfb/UDbiQ/7Pr8ZSgIQSDAMu9O+vJi/w9w+DXO/FFiZw3S2SRvRtKAlY
d0xbVyE6jdrRbR5NHEcNYN0my7fx4M9zX3/uA57M1FwVSsajv/Hjk4J4RLsm4WpAgRAi2mr0bY5+
1lVOHWlTwpOQ34T8alHmdzJYxadE50rU1OXqLXO3WSyveuXdGF8UpvGeeapa2Bb52iJNTECfnJPE
GXAsSAGbD9cUFQjgJscdV42ytAL/bVQSIFQZIz16w0YwH02G+O7RK3e9t8xzusf85p7p+rTa9YfC
4/FChS6qJn5xxCoyUR1iSP4VcGx93yW0YekojLcBC/XvQniX5V1j0lSC/eQpx8Qe++fAIBOGef+B
dcJat93JTdA3O7GFsNSq7ZnWX6uCZPcNP+/VWw/7T8raax6sJnYK69CO5wC7Q1PQsZrEYKb0Wx1l
YjKZ6OnasyGwkjvCQCa9wueG7p752nOn4x7qadojiDULhvwJ6XF5mN1C8SmdJO/mHF2SMD7InULo
hmqPKZNcTkq5dKh1vhnGtGpGIyk0514mb2I0n5Frrlt51fi8zLgzRMfoEGoKp1J4HgLMg+hj3Mac
JeYmHq6queyEU8xOjjK2CK5h/iBZBOown/AYF39a5qvB0sn1I26kDN+amtK6fUn9NxmfX1Y/itqp
CV/Cae9HJRQkTlxyE5BRS9Cj/5nkBwQbi6Ai8kO8htVFiUU7IXtHHrA5oN5KO94kC3TI5n2OEf1V
7cFiX3zssMrRXtZjEJbdR5LSEWa+Fby2nBHhaYJa4qbWFmgJZzFT6DZDJt66tHK3Ac7nX2POHK5a
h3KD04Exgom8OLDmUjBcRr+caQ1BJuG7UVLrgFxmsSBvzxS5Td9khJxD1fzWCe/VlWEJZ/vYpOos
RUbr1W+G8cvPoGbIh7p5QSkY6S9IRe0ueLEYeiinNBKovbpl1vDNKkc/fJKN0/Q1ixoIsTTbiJnP
26IX5fJ1lfUqNkd7SGjT9ctOWfvlS9dcRylcoKbcKaW41dgNC2VTqHPdOlZjtQM9dCoUje5L6cSX
LqD/l1+GjkmkeHMtLCNcnUhbK343byN34/f1uXALO25kboaXOjlEI2EsATr4myro84TBeaY4qSHt
fFFdpHX40Pcg4ZAIKr7wILcJtrhzMVCM5+W875uF5fm4Sl7c8tBRn2hYY+G/JyrJM8lFmjSo0iIk
FaeT9oVGU47DSlWiv5FBfTLzDTV1KXUfvsR9Imgn3NAyw/8g2Qzc7I2wlKuXrt3TZyiFXYaM2TA2
fb8b8SGG3ovOaV/ETlOXHkNbJk6qS6SR1P2CxKI2m0alGegCyqG2rPz0YcR/0KA6lVrGt+HXnR1G
CPQRqCnl7553kGI+9ldD997H/RPncicT9rp7qxl7iObHyHqSF7uR9N6Wyau7ByYpkb0FJ1cRzolF
8bvNXXOml90s5MGHM2lF7znLIHJkjyQZYZYr6MW6p1B4tvp1JtcISR+19JdkCfPCO5TGosZYWGW7
JIwWVUYvG5xrVSJwLRqsWfN6GO0OEkYcv/QJj0K2w8gw8rSLjTID+jlDJQ2t6qOqXxLKopSma0dk
M3/6YOzgjS7L5EUPH7LsV07281A2KBPxfFs4q3Ps69gfseEGSFjcYzucMAFW3pPL3VekN4WbRjeY
xvQLn6A+Mb654i7ND5Zx7lUFOdfamx5CWECpePPzbRUzCWbrvartS1ems2LkkENDSWjXCcDX6v11
IBvn7OonUXnzrHelxMmgX7v+MzUKpCbo4PE2uPVbVwUAwB6kYm8QFTOKgDWGs5W8Vv1Ho9Nzx+uv
rVtvqfEJ/OZFK5ksBjilw5vYUpM3qS2XL7qe2BIRQlW+9jG7Bc1ZalAevajGl7uzxXTZFKWtoI0Z
u9fPrqCJ7qOOigHjrHtMUF27CkRxVah0MueZnzpsBn3EoTR9ypm3jIrBpPdl6FoW3GPgGXYUaYuo
B4CCSv09a8WZ0c65ZSUOI0wxzHclPYecHfsB+aIyJy8lwEAnW+nMjazV4L/16nlks0UI3ot7scKb
xUqdo13Nm3WPXHQQcF/lm8o66txopHdFS0ylRfLYu8gV9FOq0LVWJoHgUjC6JcGTDTymrnjwKiZ3
/qdZK0t0W3tffirE47RwmnKw6CP3rEM7qitvW+PPkesbY1RzJhREZk8DI5Y1RTpa4Vn05ono06+D
9J9dfO+lDy8+slqChj2VzSE+D1x6qe3nobCM5U9RhNTSoI2rNPboTznZpON29CxH8tO5iOzJGLbG
sCvg3A2NCAPwzNPfjSF5ae0SUd9arJa6tirFo5mFc0MPtgo7ZVgHrBiGvVNJIJbKD6Mgnzqac3Or
FaNMI6EF+sxqLFiwbyzcBSPJu5LutP4FDfo8rxWbSxYXqIVnGJvxPiMaBgmncybWM2ivMoVK8ah4
niOk5SLvmETH3UvaIfYyFKq8HouDspEqbx12b6ZG5ZLCsyREvDcXhl7OYp6NtGOVBBvZoFn3yhdj
PPVoX3tF3YZOBPSJHd6Gmj3X2mpleO/d+MtQDqJxlrunOP+dMTManU5gBgYoW8M0Yvjxqk0/RVoC
RcSqV5Hi3UnrlCMhNoWAZKsRXa3BHtaa86F/jnWcHVj2bB/5U3jsUAo3qA0H/900UWDJj16XzCoR
xIO5GAq81z70eki7waTM9S5WdEnNYCumr1pFNTO4DrBwTlW/U5Au8UAhRTuCjk7js6QEjJYUjKGd
d6sC5DThlTffV0ii+MWVe2X9bCQY1Gptc+6C8CPUv3ns08ZdSdindCo4I/qE4yqHcAzkfM7aVBOw
lZs4DENsbsQVSrsqoHGA3MLlsIgZOlDbWUCBk1A4SLwTs9oL+inwspmOfL1wN+LwXJqHWnwVdObR
8rlFId1wWOBcGbfwOsKV6UIu8bOZpTPa6W6adHXFF/PNG2oOvFcR2Kdh5tuQo2HHRx6n0q6+8GWW
+O37cgDNGcGQhAfIvKXonUjG7f80bQJ96nLoL52BirjTdzlh6wMYrVrcjCxnWsow1MDyszaGRW99
COEujrc+NgBTdoqUjAuVbXI1mPpMbwk858oOqQ+E7CHyXqBtK8GTQo9ptFUmgul7kU00MgmvATOD
cjeawL30diYlZ6k8DLTKW7SE0zUuRASlI+tBki1MuvL41Qs6/xLUJ99kQqYeynbBAxii/+4NpGn+
MhGWZt7gl/8t1G916tK8wrDb2X2/7tOPIHxKdeaI3pvlJ0fU/6L6VEno3nJma/E2S7Y51NyaZJ/8
qqYP2KoJF9nlLNQSE10qI8PpaF5Y1mb0+djS+fuz6lfaxD9nVYD6mmEC1jfl+/Nj2ni6HEj1vtK0
mTGVPLShktKw07YD6HhTJXrpcrUQUbd0L37/nO7yqcG+nwgMT1Feo9J9NSV04Ok2Ci+mAYK43rsZ
83yRg5yHZn/SrwunJqB3gz9Q6wAfbxoZq81a5rij0OtSFIm9A9FL/uY3ZNyCPBjS5yF+GvGuuDpe
hItaN05OW0vg8YdOP+0rU7HjS+qM7yii9FYyTH7dRu/ipR8BqRDxChAmZBhbVS5nnUHcRoF1Kjmq
Rj1rQ2BCPRE4xHJ6MLcLTkWKuCFZYaNA9Y49xNGeOhcDk1tRPFjpRwbbtTN+jeopNwgrK5exfnB1
4jETWjcDJr3OP6YSqRADgSzlPDOC2fdf1X+EINC9+OOrujtZ92lgat501K/RiTCM59Ozs7vUTf9T
bJzRuH7/kvp/dhf+eMk7Aacyxp7BrsXdITwH3gVOWbcLq3bXUPWr2bCopG4eQ/fCQUruShURn5Lz
NTbvgXAGScAdC3eMSApmWZFpW9pHV4nrLGJqJx2nYlayOuwwb2X1EfZYfOlzJSVrhL/q+pc2f2/9
lywcFp53kLSWeIlicuvYVY+eZS9ji/fI/4yDuWFoez28yD10AVNeRPBRJGJHtFGbxdpZ7Yh6YkkR
cPtH8cvI4+bS9/JZBX+4WtNo999nydLJqQDViA307+YC5d4gtSIWskjY+SV1fjvTtdz2i5PGwTzv
t21MN+DUGfNG2g/puW7tcmdVzlAuBmkZjwueFNefUcAkzQ47QOSfIUoow1a0yOVYDRN83e5XAyV6
t0t00AA0vVnI8A9/WCphEg+A2mkCOtJndqE1KqXP0SvmH7lbEAJpg0KP8w8MQQ32mbUvOEZ79fpz
/FTICCDMuVqvOkxD27Zd1z+l+HxN2u+uDa5ZVYUMxyJDhPrf18aQ2q4gYlDawXqkIk5m4oRpCQmv
ZFQhDcEX0zfIT1VynTyCVrBXQ4R+TErq8MMT5E0ofHz/dSFAvvu+DEw/Mt8UuW6gHnXpbnbWtL4M
fVZMd9WGo9o6OfQQ3KPVuO5/5wseL8kubonTcdZCKY6EMVxwoFjnyFMmrtMkcphENhKjVOQ/IKQI
bNy0CLUQtWxAPsN/mmRd7Rc6DNXapJukE7voltYCDAQpU3bMKGaVrlEIL/sj2M/njGR7yjbtQT9I
HXY3u9my+5sH8+Dv9QP9326Lcmk6hk+CpeDsHlqBFWqmPpIouM1W+rVdiOh5oQA7Deq8Ap0e0Yty
NsthKqKpj07VVdomJ0R4p+zkN3Z6zI/ddSAR4IrHtjw314qQl2u1rxDFATYDuLMJljpSkNqZtD3F
mrp6TcTnEwf7q3qOdnrpKLfkJXkRnlLkkNcYjg3/I5+7d+NE43sDegm6W7z/+nH1zhG6q/Iqgsts
9yT3lqf6ZkazcR/aaNn3xTE54jc/StwIdrkxV8nZv8XX8Eq+3yNlHR/1UXq1LsGzeBB+UB/I9/3B
u1tCuZveRYPWKKMWZ4+j+l49xa/Q3TCOFs+WaB9FikR4L0/yUa+OCPWim2zsY2Onpk/DaTSfvr89
/+kiT28FmpbOE0OKtWLdjbhd0BJVpgTm1qTMS/BDT8ZwZfzQhl8G21NchWtgMMuRI5peB1T3PyVp
3y9nkzuJrryhTMDGKV7370e2DnRCU6oYkW088zny466fAGtrvZpl7vyHT3v/LJoS/VhdIzaPrCqW
iLtPG7VtlRh+MTzU40FqNz1J15w5DetB8J5dDqlUo4V//OFFvzrxf65KfERJRqvA6JzkD1O769S7
QluUoxuLVzmfpRce+l+c5q3yRKx8UFMt2rRlozdsrSQWurYbbfJ2pjKv/Y0YVLVDYHD5aipYntme
dCzhSPKRqApH4ENSfjSfQJWU9bYslhJ8Es7k5IQMthDPBJi55G4DIoRB9cCCH3cdcy+aNRtBczi0
yyfzQDqBkdscKqECr2ifewBVmWzavXbLsas1DyZDyb2fziAU5hy7HCIcKhUql10/NPJSumjaOhou
TCw7phA+iImnoVu1FGjBwhO30EJNVP3EZoyLgJEr9m3cRAg0ZaJ8HVYYDg5FvR3cWafuaWEMv9KT
dg3TOehOc5cdRWDzc/2dBstkLolWQCokfW5aex3ykrzSkZ/j9jpONuwZCC/+XA4rju7OVHMRDkth
GWAVM8m/cFJ5GccbeqyFcWXKSZBc4C44ePboy8H0NUe+f06Q2tx6xZRFElULrHKm7+As1Y4A47xd
8NY7Zt+oXT4QzrjPJWUCboSTFDr+sAk3bbCK0Nqqq065dtapHTeRhVjQXEx2pGvcrk4d46Zn6t+4
BBHwQx1lTlX0v/cZN7hiktpF6tvfj5JnBYYHDx1a5D45pEcSOrrIKfZgI1mM+2cU1Pvp//Ht+fEF
RZYHvI99qKzmwz7bZNfwyDj4Gd43Mrad95Dr9rCT6XtjU+uXyAv31DjyNt14D/qx3KoP3t7bxU/W
qdsxHS4W+oppbHDmltqGO2aweFD6mbIWH3uWMttH/mptxF1xtth2BPgndrJlNmTs+qOy5reE8+oH
ycZ9OqhJmB8xbQY6IUZxOCHvcy4sI+gsKY28vXLkNOSecmEzyJvmSRXXUEqkl+xNttjv9phQNu7e
J4Frbu5N3izulp27B+xUHCbx/7g2tljgAFeeNCJg1Dd3EyIzefIfCvapgxbYKMxxFEbXYI+naxMe
wmRDCuXTtIMFO/NM9+ap2ZWHXFlS24KXOfqf7s56bFCAn6K9ty+37ipfwWE5oiCIXLvbBQ8VnRBz
FT96DyZv/iydxiXBj/wrV+3EoHQHhiBk8+pR23Aq2crbQpw3R27yX9L6+0XsK37p73sLXjrQcWUK
SBPNL0HiH5IjRZOLHD9sv6f38OUimPT+Oiar4cDx54X/TLbqkVDVy2Kytvxaq3Pv9/vHLnUOs/cd
M/IzXjAMK8nseUlsJYpgHn27W9HTtVcxloLOvm72iEDsLe1SUJah/flTWurXZvbNh/ia2/3xIdRM
hnXsVv1+DpEDi5A522LZwFdyFGfb39hKn8iP3x3QjF47e6tuniZrCqWyTSD6x8PueediwGG0xo/J
J/LlE2CQTD8Bnepk1Im5AsgHkRfH9jMNIT4cDaYZ9fTS4WP3TmnLWCgmJ9WLYT9dr6d09omDabKW
ff+F/aMRm259hI3ks+rotv659aWg1M1BbcbdjeYitCL5qmAVGiEsgGNggV+UH3I1a0Co/XSZjX/X
IV56qnixn+pQuO5O+14lym03eAAU8QUZRwHE9Bukre5WxE78br5RktL68cJZe6Sxd/AcbWsxlkKD
tPCg3eZb9SKeCYo/ysaq2aWHYoEtkYgyoED+id7MQVqbpxbbVjknRmCT3oJ5sUBDfyDftX6DaXCg
xxsd1QjvAFkgS+/BP5jv2Sv4nscJHcwCxOawF3Y/XPL76uLrkiNGm0oZccqH/Hv9DUd9rNq+GZmH
P4btjHA9XXvwjzSdhWVUnZBKff+C90IDUqpZ5Q0qGVE0gEPfiYCLXOxLPSzolQDGopWeLyX5ygQD
jLeu34bV//3VNJyWFq8oU6/dfbqyiOAVqHLGNGpT9/0qoQQgukXIB8bs0kIeP348PP3HTSyrMAjR
bOBjNsls+PuKpiF0AFcJiaKrySpM94G8ZxjUAdNrrz5asilQTGSAVCV7uGvoU05ac/r+Y2tTw+Pv
RUPWdZK5CVo2uKHvXfSpC9lTFaVs1wun2gRGYTluqOyzHFXzyYyyD68T6QZjKYw3taTbQJaC9iaT
huFmiTMgbu5wGLsQhZR9GeVLnWizUcZ3GJ8mZkhef6QgMyEhGMzc+rx66BH/VEH06MkYNdCY+fyc
K11R5QJnH9kD9LkVJo7X6otK8xZi5yHmdloSXpqPCPQ8xUgM4WCE8XQS05NMqqM/Nj+cYf45anPz
wYYUNVM3yV4l/vnvr6aRdCnNB5UHdh8+mJSOi/ToH4lK23lrD+EWRoJVINncio/ffyHTfXb3ffz1
wnerS1iLZZhmorhlJ4fYj3DQ5Yo3P+hK/z0YTZ9PmWopFlCTqKy/P183xoacJe24g1HUVO+Ct0TU
DekjqTaWOePLcLeSsgl/SqD/Kkn+/HimyFGBBVviKZvyGO4eamCXvemJZnOBSbvR3t2lSqouHuHJ
54c5UMJomc5THIjwjGgnTP80ESOPq2QJZa1cqXMNn4u+Dpb/+1Gugo9oaTiGU68Ydr22bFea4xHa
d8Tj9JlgskGlJSwBcDvJFyC9WoVL2jfHyeCk4l2ZPCzY1beoVn5Fz5RG+q3b1AvdGV/9ZbEl83jx
/Tcs3T9y/7sG7FmkrVDJ6nf3Vl+rcuNXDawqMgTFAA419F2BaZULhUzoCDFiZu1dWX2kHN50fNOa
8LfIuDChBfF/fS/0qzk2Mm5m7QNAeNdS6skD9TSlcGHsYqtTPyMAVz1tRjMw6d68Kdqtkg+lH+4i
D7RGONiy/+Yl8kL7KUrl36ty907ur4pcGWbo+dYhA0ecEU1nCgu3ksGrcbyLbzRe0u5jQEtqISMw
VBjfI8UqQUhM5b6/KP80MEwMFXSJRRMGpMJzctfAaMtKU5oAwRHdfsqJ4wi5n7vPNbElhOfO8udd
CFqNta/HmpLVrwlSk4hwDiFYeuQK1lVCkTuiGX4vMTi0QIa+f4fG/Sox3UIymdQm3UCY0vel3ij1
+mjR7tjVi+7US/O6nAfRCuSLbh0Ag4B1HfQtMT4IIVJhk+8aXNPQAwiAQczwXICtQBPFuH3OBIW2
KidoZl+ZvMV/YanLuN6Sc0yzJIT4N+czyYt6Gz9L7iyutoxYy3QF7RnRQY0YD2WUcmnkebXLolux
K7ylsZGRgvWOQa4HI1idyc+jAsNcRNuKmVLyNj1oE4zljEC3YTwTy5nByR0wxw9r6T+tifvLdHdP
5aU7Cqzk0i7fCUeOZBkokHTZW1cVni1Zskm21WgvouvB2QHtk556h9UcORRdCOKGcjjRZ37ax0aJ
Nc13AK2E0Y5fVJhcixX+80+5vWbo5Ol0VIucZAKGY9hnaHE4HbbYr0sa4Xoz8GkyMe8WrrjwE2eX
0JIv6bqTOmuXnwpZU2wywbPFV1gvMxY6z1GWJUvxuycg8ptrjHfpiyYzCWvrq7HRELlCovSdTnNc
c6UxH+LzYAJ/yiBYO76BOcHRpKNM436vBfPvb8D72uzrwsqsF/BSkejfW1S0SFAE5g4J1iLHJamJ
2Q3ehDD/qNVXvfvoQ+f71/tHEXn/gnflGWHKtT8YVXIoZX9WApXtGMVmrJeZ1MAXy2YKExQSap1I
TZcDaM2ouBX6b5hw884NViM88pySJghUrFcoffLr928Qb9Xdxv31DondUjSWDZphdxt32bTJKBh+
vkP+PEvsJ+NczwFQzSeDOSNr0BkwfOyR82PP+QwWil1io2f0iun/y0yPlJbYjPlE3ZhiLSAyfYVn
TKwA6IpOQm4G0U9QMyZv9QRdMCaQwgOnbaxQUzoELWc6zJBOSWToHYlDWoATWiczolmoR5y/c8IX
2PVSGj+TD9W1sb2S6IKn4AsX0eDIx2OHK/TzvPmMZ08EdM5IL515X3kiwcLfrMQRppaNLfM0ESqm
3/f9ddT/a2XTTcQhqqmQ0C7eFQii18luXVnu5WmbQFgw+IG85aXeTVgJ0XnhLGvYNyTB4A/c/bgA
8855dZwfuZi/brgi7OOl57Ra28/02jcMxLHAmvbzZLQtdpDCHvqnav12BUGNvbKcDVgst6cfHg9J
nEr3+zrHQB3N6jI1FL5+/o+zeAq9zmtDq71MYQniDEABQaPeI2OKTblGuchQoV6FjDDQDK0hoyzF
W7mAULIqYbfU/G3u8zWhZYup8mm3xXIadqT8/2LprqNltE/4O9pPfnltka/d5QROaLcGdA13ESzb
FfrG6ZdO/6FZhG+TNVWYVmbsrubKeAN6z1IROtJexpU+/R07pMZ+8E/uD6y3eKCTRXkLHXk155v/
QeH8T309PS1/Xp+7ukM1mlgldTE9aP22bzaMu2thq7qAlW6Bu2K+FvarMZtlzVJFn6g+k/3cdmAH
f9rqp9e5/56AaWssDeQQmPezCs+oR9HXzPZCUaH2N0GaN2/SpVqy26sgBsotHpMM2eGnQuwK11BF
H4coF63Y608y9K+a+5/3QjNdVGSdmDLxriavPMXVtWjAileOa4lkBTkAKDPBFfpb2xPgJb2Ookzg
VbEgdg46Y+S07YdfmtspHEoGhRhCYyALBwArtscoFslXmDxj0xpZCpewWprCxyAgK3K7WdwAEp5+
3/hR9Ol2MKL5EIc/nKr/a1Vk9gGcTcFZJov3nymQIv5gi6BXeUm9i3+ZvRHvP4b8K6Q9QPGglRsI
CdYnznQwciRrpbaFzeYhQ1L+Q5tP/o9t6693c7eL6K2WiEKjNrte/qiFfaLqJIE6Frk93jUGJznx
42KGCsL4JmjFLivQMh2CWmNkz79yj1LSyMVyil1zkzUK5xwyYUlgKdRytmbB24i4RZhX/7Se/Ncb
V6fpikznW6Iy/fu4NuLf1CPDr6/eJ2BklKhmPhsX0DjKbZMSEzDPYLjiKUpe61O+J3/jh/13qnjv
bk0IexJDXkPXdNm4G2NlhJjDwzTig64Ejksj3IX0QIdEQADwo8NAnrbKu1ebClvNoidBn//+ocQS
XrlmVkGoJO4QzN27EtgyShkN4s25jmYuBJ715MuaT4K1DSoRbEBM5kHmeeAqwNr+UEj+12385zu6
t8p25liUne8nhyD9HLOMNPGr3zBJ5Pnx2A+NVF0IIVY+31i2HJEGdAsfOqtIPa6mciMZH4XgfWpr
EBSqURTnME2zH+7ur2PJX5dNgp6MkI21TJEICLirdrWhlJWhkYcDrd+lgKPBQYe1LufIyuhiDw5A
3TUEv1m/DSGuABfaUnccB6d5kqlOiMecT/lcTOBm4QMUHgLAMHERoIWkb0IiEZjDQRtpyRo9hVPf
hvWU6IQ1DWD3Iz395JVEBnGXb4L5bwW0WD3//Ulgyht0wAPgT7hfPz4W/+yy0yc2cezSTJAM+atq
/GOXNX25FGupcx+JQnwyoNpQGK3aDS2CbXL+vjCR/ilMSO5hKzdEXWNOwK359yNo6HmYN0miHwo4
DT75MYwYt3DqAezl+obxpGttOPCjD0RCuxVJuyiQgvywX331R+6+Y54HBUe/aRlETtytYFXWZIbm
adbFX4+L6sBRQ/7oUQUd3p3gFale9cDD2R9mGeTC7y/A1+1z99JcYrpheJGZast3p2Jd8+u06YVx
547tWQ34wjP0sbr/Jib5Vkhvqk7uQ9y+1+JgkwN8msKxO11eSEiDPeujaViytA7pYDJ3yT5vAw5c
6NmM8ZqgGgv6/0fYee22jm3b9osIMIdXiUFUtizHF8KROWd+/W1cGxfYVXWwC+Vll4MkimnOOUbv
rWcgkd8LfNaDWjH6gqfsO4xsI1lzMibTND+VWHn+95v654W9tswZ/umj4ZwjbuqvR7VrlTLsmnK+
joCXyupqNA86Td04EGkxv2cIoKSbZJKPgQjLz3s/zN5Nlm0mEr/faPpsTWzQ+rBZopOU+Yv8b+Kx
/6MqwvaxolCg4pOOqK4Dw3+d4bEq52NSDPMVPiH6prr0BM1T6pcw9NMFHQeEOZrZkmfWb0v5ufQX
mYvwX/bRP27H6z4yZHKrOPPXYN6/boOsClghxSE46afOxve3415wKi6rvn5bvlMq34an2F/NrDP4
h3i35hMKx/Bl+f7fG/LHyfj3M1ATcQNqMmc/m/PXDWl7K9fnQVrDVfWnLm0/wkzdVfopGsdt1alO
HnDdh+1pkbCGR5chh6XZw6lagp2K1TUthz3Rl09S3L2p4fgVT81RUiiOIM2U4/BbabRXqaA0GZcu
jHpnmncJBajGUq9BvLyKGcncyA0iTfBrZbomZfFpaLLTdRn5VoVdhstTjNKlk2K/FTOY/vGHIb38
731AnZQ3+fedoJNOzbWIPA5uw193QjwVgAJUQsdlobwO1bTPqvcRekfq6NlXLJHVrv00I5l/s3Fg
yeyKUobUpD0MI+GHyqrMpnFk1228HdHEJCw5UWP3OXkwIiSVIHODqXtj1omn6aeY1xDidBe1pyku
NjkTgOSaIKMT6ujQGAgHxMqJapnKJU64hr4ubPW6JGgyko8yTWXIkxNqA0jQhZa4mvJbQCJdlALt
KEgUA1un0jnLXDlNC3FLHjYRZaBlfBTQcWT65AhU0SZ8WRVzDZEMMVC3tPUEEwORbj2bmF5UGjOG
tInlLy0+lmYLBgReDDOThAWORQQDlC8m9TJrWZNDBPuoTV23CnRb6aZjZJWnWo5xq+EsiLCZ1Qzu
VhuciqC29Y5wSUHai0uDv/29i/rvBW4SLEO9tNt4RrWLxt6EJtlSshQQ2+AI6DBpENm8VIRfUayZ
G8AD72oAl0feppZI2jZUjXqb9JSn6+U0lOQUbCwx31dGgG9Y8mIsMbII+R0ZoabsjeI6ap+zQtOY
gA5yu7eCiomw/KlVyCoaKpQc8z41vyJ6EaYd0V2M1w05C090LilFPXNpO2Z+w8SKg9HrpechIcET
+WhEuFgrMmHpQrdRmGnBw2/C3laNYafm2VlS2QVAW9JkuYaqQKQEHGpE56or6n6y0F2lAaJozb/J
GtYT+O8nuCWCWFaJMddpjP31BCfvIUjCNOiOPUL4pWOSkWFc1wAMfkgGhKmy3WJ06qXa1cRLidtc
UKkegnot/21L1pv/P7ZE0ixZlgARWX/vQJJu0ZTUmZj1phu8R1WJCyDjdACSUmx1SMHhw1wgkhHe
TJK4/veF/o8ZPzddiyIvlWiQSyg8/roXpGYskyWp6MQ9J9c/TMxig+QCadK/TO0x7P7zbbI0MyzD
4gWBKv9th8fSEk2moDF1k44NS9uwOFTtPoO3hcdi3tSYsOjIGG7LWjgudiF+WcPH5laumfInBYYO
1VT9gNGTjwJVXeRIrxIOAmqa7yns/IIV01eAuqn3KvOpmlEaIVNCdTsdJKohwlEf7AL8MpkWPLPY
49i/ixZALrcfAzIJb5X1LGFIaZWdDjyT8VZa4ETsJsZbqz8Nwa5AgamyrHUUSA+v2b36zhGykKmY
PqlXoqDrV+sJSVX0Iq+Wl+5zeYkAT6LYyLeWsMdvmtfbJdhX8GmplMe3hFtb6xgm5iLidEjGxp97
N6wLCBKzywi33o/pfpYe1NxBe6yiK13gMFMYv8fxbkLPVn9E3CXLXaR+NI03NN5YfGa6ZxEllB5C
WBHTtv4jfptbUhvcwXI1cGsROjK63A6Ex2x1D1zx0xXiZ6R5WbkLpMMgbYE6h9VHCaRg9mrhZ1B2
VrHLstPIvQqVGQmChiMzfkmfaA0XGIE4z8hjEoJDHP4IxW4mBIjjKMm7Qd5x/yLpBK+1hFkX9ZSC
NWYgQMzpsCt1ZLjg+IkR7hPLhV8S549bEFNZ4Mg5wnEKgENItvUR/Yotaxz4GcW+RssLlBYlyFNx
wh7g4pKvX5S3iFwOwBFrMOVeG6n3b8XkIsNVXfCaYgFasSoSUi5pG4KCbV849pJqKxtDO8aNG/Hc
8osleD3Jo91Z6ux0sRUCopD7gpdX/R4NypsegKjYmE8yNh8CxpUnPGd67LbFqyw7wCZk7QiXPKaz
hwT5vkpjz3rlFFshsaXZM4nVAkEyug2tZVR1zwOMxRnT4sE6F6pPxQTVn04o2oqS2kqjO1wsVymo
EOwwC8nhVmAqgDuXQoF8wDvByQevZAJxiZfO3AfIZ7ot9y8cFhJBIyohOVvy88z4uS1dI3KN+B4O
DhHmuJWahOjLrYymsUjv3XLD8A+ZZs+HmcKIn1/H+bVlZKPIHUyvUXfl+PAx0INRMGxsWzwiSou2
7RSavsRlSh6gNeAyw2csI6fkV5BPl628rAANS9nn9D9ZxuU2E/SRsTdUj2F2LIpH5gSK4Fg0k+iC
gJMkJAy7kerIwUWBi/EMCasf0RGJZPNdKq6RwGkzt0e0gBoxEn2BwkTesCLaV+lORVqkYSSn+CTf
zfFxVL7nhjfrR8slwNXGa0c3RAN8ZPpBxnXK/QS87RvIPqqkAvcTbPg7HSuXQfufMj44mfZghm+9
6VZkFJjPAaVu1C/auemJwLHbZSYY9LQYx0aZf2RV8lJAKEFzWMMVx20BT3DaD8OugZvBMqXVTiKo
IempMRw7YZlPG8VqL3F3buDcCsu/rOb+j6kcpCXWHfSANZXp3F/v8VGE6MUYC+VkmuSiudnv9Mss
K5Pd/z2U/PNl4InR6FeJmlRMw/xbXaDNQ7UswrQ9VYTKrO62oH/Q2e/mtcz/bcGyjhV/HTIZSWhL
UvCjTvQfmvl/rVeMeSHBi1BL7ABJ9i5He+4WxDoFwBH+Te78zxGSOtjqq6EBSh7DH7zZf71UiDBF
CrtSOQnYYJ+lT4yFCd6PiwRU9d9EX+rfxU+mJFNWoeGFKIky8R8Iy3+9GI0ws4s7UHNr0qJCeMAY
wbVB3FwMgh2R7RKng21WxU4fkVJgsAl6GMoV3PtuM5anCh89PDxVvmbjRxl+DebDbOGFSp7TNa4j
pCg6X1Jtfm+YV9XLe64/zBFdILGg0gets/9uki8r+o1BRJkUukpmyv3g/e/zRNG0fxY5eJuWIYN5
hByomn+r881zqS5V0i3HYlBQHTP5M819Xl8NnYuPtc5UCKRbDYewz+6NoD4Jl3L8ADHwmGcjQ1Pq
9kXkLda4lfBnxgIDNfTf4afQvho0DqOWMoCkfjlFV0VMTqe6OvTJbx/9ZlLEUq3fKmO9zQk+i3p6
/5QYzHW9hbU6gjrUzaVda9T62F2diOWsHc+CuSuHi6aBCBc+xlp4p8ObyNZzMSkXAZqbNavYPRI6
cc1dNh97nUir2kNLwRpC3rGuva2ZyUKH7KsUdoGCvVUgr0ygyVjSwR4askRLKvBNPh3kMSWSIB4d
vZd2g3Islv48htajbF4VTTgRETz7lSRs2T1gW1JV2YQ1pY60ulZTxSD7lr+EevugVOKB++MuQ1/T
Z50d1PGO5da1EsfvMMH3r94kpusoIFDybyVhEDc6uCzav8G8Nzk1uIkX1Bx5O5Oi7GPGGamYDhqZ
rKFcHTOd0NoJsslVVw+tQuynHD4uU+0nSXjStd7JPzICs/rJPDT9q9x9iG2DCOUlbsBUycNjI5rb
Qfktp+BDEfRD1sp4zVhxJ9pHNEFfp9mrF7vFSj09/dHMD04T6Yn2/XLUpOcMXshmYEtU6kLbZswx
aXNsoE3O8n2poT+aww7VG0s/Xg3HwAQbV6y8ST6l+TduAbl5DuKHNjy11S2kwxuS7mB95RxEKHgs
WuEUj6Ej1jRUzVe9Cx2Dc4ahcjC+I8gQhdzcIj31lnCAljG8auNLt1xTo73GBFSMOAn06lGA1FKi
VFMV0hSJJCqTnUIlLziOwWEBmc4l1jI3Jc8H/0ovwdZYfLSgXlThXZlewSlsR40RXIpfioFTTNiL
grKm8zzFZGatvuyK/OOZ5AROLTWXPGRs6FJnpg2EZC7MSKE5SLG4G4LkdejTQ7MmkofuaLxKwcmI
gFOl3XWJP/Im3glFkWxLKT7Ui7wtcjdvS0Z3VnoMfh3/1kttuXaN3yQi+DmIdtMus/yemRqr67HE
WjpaZ0G8qlZ0zsh3zLsvATrd3KzhfnZdfdKz3g6lr/SPzaTZApeBNhUOWd14ZRa87MFeignDzJnI
0NYHspfXEzTITME40Lx2ywJTLLzG3NZYEsQy002DYTWrIAERBpXgEyUdG+tz7YPUyRDJ6KqBnPID
Py+JoTPNWq7nldYxhMjTsdwPX3PxXccEdgUqF/tZaUk2MAGxYbinEQHi5mbohWMwW2vUyxJw+lbP
dc8XHQB5+pjGhl2BB5hEXGMBaUZCvksteqrz6HW4jrFkpGW5K4J37mIbAX23Wdtd8juYATm5Jm4O
qtfkThsYvgMCTCF7OKEJO3h00cz5I7BTGGFWehhgvrU6cHlj8ecRqFs/sBBBkNSfO228IyLyQ5Qh
K8PFjPaReYuVh8iMvSWXnnOZgNBKwiD/w+ImDiCLQOTIBAxz1r6PUJ9YBzl5aeqnaCHQcPTH9HE9
f8VwIB/mA4cEoTOgLKzHZYDlh3W7KT5Wf25SPplF4OPpPSHwe5Vruqb4GssGqoz+gAv5N5fio2wR
1IiDIkm1PaAt8pTvWv7TaOi78yubWMwYosjzaqyvKvCt+deUTw2VZY0uYapm5LTuIQ95eQPGDr9N
JZJfRfVkTqCKrJcKvTtjnQXPcElWdBLffqNM35JZZ7e5+Rgn8a5SR18aJ3JiNfJFBvzN9aG0YtaR
SAsK0DtIqAumcXKHDwCK+KSRt7EN2hrU3TsTfQOqoEwF1Hga4G20i/IWw5QyuZ2Zs5MmRI4pysEs
tUMRfEhm6uvKTiZOHgyBeK904WQNtLE8dRy5sACPlAMXr3gUoqcpF3yD8z4OiPQSDepk3jhAmFs0
JzWqTR4hHkSOU6hg+cGFMuIR3FW14LUDQrskcjFwzZBdPBBW0yQLparYK/XsJLU4CcEMGF8Wd4YE
S7wo+t2Q+mP3JRaPsZW6itHchpkcXMz/Y+y1oeTW2UtWx74aaG6coWzI79qYHPR2Pk25tAFPls8O
Vxm3VPxLyuw0861dSADqUi8KGONgDlZQgwz51lL56otjTO1YhKc1cGFzFb0W87lgIUIEHJnPFLcM
pJm4mwaoijCDFMXCHC4dVC28Lc3iDlH9ibPmMi5eUJG7orAsNDJC5QCONTg1FOtFQo4jtMazBMpI
MDmIkicoCFGQPHWyemSmqySPc3pdpPZdK18aIiwrebepuslu6mxrMBFHA0vt7DIEBnZmxt+acSWU
NFvk0BRxeATQTYU+wHxeP+ZU+8z61O1RIL/11u/UvOgawNT43OjRw1TVT0rUX9MWJMnAZU9waMOz
ahp+tc6DS+LgNYtCzFUS/EtKkGN5TibLlQC8JDXlVP44G1Wv6Ea8x/lJMOpjm14D0JlNcO8J0Z6m
HNt2vl8ofNTVcZD3UpF4IC1VQAY63GGl6xyZOkmRG7baINOCiyZlCURDMKHAMlhAddRdeGGdHM80
OK80mWzK9mZVHUMyuUBMj8H4bMTJzqD3RMbfJrMq8oRLpLoc/RqJAFjD9tyRmAl/MOjSs5wiBYHF
kx2ri1rdxqq7jPUOeM8kAYIKvVi5dRktb7yJi9hhiAOJEd1lgXXnTDMrCJid6F7czZd8gsF0Vsl5
ojefDI7cnxnrQ4WwiPOEd75WL9n4FlUuvBpGomR6KbvoqpcxErTKlddKURqBQuHmpr2IyTlqom1A
JVZt6U2STz2K+Qby+K6t3EnFmf2lZ58yQk99XuMhH8bolDC8025NhdYLlKvZs7aDoaLEBfSxZd+G
8EFaoEk1FHBlQsew1nzpLMUQuoCr6BpjiXWg8nWNB4CvrEcqa74L3hRmrhphwGtf0JrM3eKpBCYl
GmV/cdMzX896wiRJ9jK6ywTZRikfq4lxC7z1SNhL9SuAogQmZmSHWJe2Syvf0vs8MPxosE4sO20o
uYPFk3TSJiNSYyNSNwTdaTRmHcJXHlN8H7l7xlSV62MeKT4rpy30rv1UkKNCrVUBDIsuIQ/JR5Jm
9rm8nVieL7KAbSfLuT/hZx3i6IjWhn4cVpgxZOW/7TBH1uyWGESuqUMOIKuEy0TqKeuEjaPLP2L1
ngrTQRQaYJn42iM/pJ8kyhCQCkyRX6H4KsOrsXiz85scqz+Jnu54X5B9KsgthScv2I117NoDmBum
dnGDnY486mV5D6Ir59mwnEwZngfAA0NnhHkVI5KUxuKcw0rPdOr/ii+hUVWWjwGvJy7oHMynR4Gj
s0OiLv4ARpmcq2SLqPmpEtUXqdj1mfgbWeJRG0mvS+WdCleF83aO4xM3CKfoCNJWbELFFfF5Wc7i
yESAuSi8MC3XTomOh4AL5VVUZkDA2a4O4ks3XlPzUszHaSaaqYMKcFrKE61ehu6LcQnHz0FwJa4j
qNAlS5hhwo6pU/gwXubF3MCBS+TnLLyWxewp3APL1JOLJyJRy/ciiUj9RONeUuQkKqkC27Jb5t4N
07MkjOSCY5ZkspZ01mGYtEd63dupFjc1shRW7FwWT6vvAx9RNR7SUNxJs19rL7X1k8nhcWoYNQsu
2NCiK6V6lfJewoQCBsqAFRzMCi2qxiSXQRTNtm1qjyU4nVJ+XZrJnspXuB7bmJl43IHcwH+EdjWK
flPjG5ZUjR/lWNLaSrNnquAM6Ml2qSn9VSzfWALXBUuc7yHE25tAH+HN2P10zVukisJgAwwRrGNv
wZuDIsiYCJqgpKD1NLNQMg5yU9qxKW17i0Ibc4gByjFCEGdZdJZ4w1OR/3aBxXBW3HtRWqE9SkTq
thlDUa1GO55eZOk3zRNWV8eMaVozfJrhx9Su8ZyXNGYWm3sZQ/YkGRt1IImClUT1NFUVwimS35pT
Vn5PnF9lNhxbw4OBcTCExGHtA5/eG5tTSahzjl/XaHMvzgrSTjtnTKNDIUA9U9z1TJizSw3ZZAqA
SG1Uir0ASxStJUZEdnJLOytZ4UJvc0LJGYW3ut2m1KLG5aUg6IdglQwBIPOhxutjtBkjnE/udta6
2GP6qTBr04eIKaIyQliivyzNB0t+4NBk0MknOsGDdTSj4RaLXrdo9qjC9UKDAXq6jHNS5PemoNp5
v8BIVL4NnXCymHmGPp4kIXgqHqZltA0uXMCSqXWlMfTGNMgdxWlPosCjLNPsEPUdPnm53eXaxI17
oBWP2qWaORMqIA54qHMc3YPG9FAtW/DFKwSTeWymNdDKVLcpJLtl5tNavRuT2pyQUzovMM9msgSX
5dtAr06gewA+Wan6m5phjW8VRgBctaxF60a9ytpquA5Po5iBB3qC0jev7xcaigVSTxA2FQzuXCZS
mpjhpyHuj3oiErNdXmspZfTX6MuyjXldXeN2BgpKjHA023oQH4Q5PPWTxsWAlFgmk3voOIoId8CP
kExOWgjpJeProHe21VZ0+lQ37tpnS0suvSYfg6G3O9UzRmy++KwViCt1Ue3D8Y2bro7hE1WIgDeh
C1/RdJ2a8qedqJ5OEleZ9NLmLfHj39SGnJ5Ts2bs5+Wp8lDCHfWTRUVAK78EgFrzfF4lBgFbXjE8
KlzQplO3j4ZVb9fbUDl9FWusrzAg1c+3XBzrgvsqYvJFtH2UCBwWjfwJSQsYrbR5r5jjZFzJScW0
w1p2xULIWf0udNvaJJKGFPoSXlhIpaWf022lcTNUSn9YqJeIw2mI77LUHQQTFUegH6OOAkwiuQps
qnDoHmGa2Q3e9JVQt8LLpKHzrLbzFoLWWsGuQvMNbpTVlAdTRldqGRADr0tbUk0q9t95ZQBrHGB5
UR4YRttkGafkDB4D4ilpfks084Dq6dFKuger++wD873V8ychNZG6awhhWCUfrRkDQ4Nntc7Ppgks
NTcuZZmRFS2/qEZwiEQsCdLONIfraM1nixso9TSWlsw2eC0Jluzc115jqGdhjrDYExUjeAHd4Yx5
Pcor4ljfYkokUrLYoQ5+Vwz2qYwhs+DABNR5xumsYOGJ6szFn7HjFu1o3G1DQ/4ac6bwrbGfU+Zz
cyra2tL6TW/cFIP+xsjNK2T2Ge8tCMQzEhNdI3gyjPeyRcigJgBJkM8h9owxqDKmJ6BG9H1gNLup
1z0DGkzOvT8d+52uOrGR7ChlsjZharp865xDDUWatBpcq2kIIZ32YjQ8mPGxiY1dZMnP4jyd6ElN
CkE6CFE2KY2glOpCl6+5GTyzmmR2uOjOKCkXSzxpyEqDkzXZac8SFyuHlmn7RR9tRAVikO8m8L7t
O59HWmnAPcqe3gYJi0Amcwj+czP6zaz4XRq9OnmfuFnfnuVooV5FGDornG0N26tmmNJz9ybqeKEm
5gQBiXqLeMzNxVtkbSsYVG0wtuBrYofO63zDGpBi1g+90RwVRJKtZVxasfhNO40qD8vFx1DqkWZ0
gBRaAkdwNKFX8nrxW6u2Q0zYn9Xvkox2gkFU2Ewtypo8JFfwoB0rcgu2RrDkt0qG5Ka/QimbQMhr
xBF0+rva3oWGK2X4REHgGpAzJeAzdHE26VDute5WBOY1FbEByK8l7K2Bu3FsXRLTcKXiKxgJeE1M
b9BDP/4apysYQHi1WX7Mu+dmjj2le4VqVuQAFJNnAYj8qENHQ+KCoQa7sj3nZJ0He71euNxim2Og
UcVQZb8QD6oQOi1Ayzx+lYSTPBCkXgDNGSlj0eJIIsAVtB30kii6WT2IsXhXB2yal0RJz32f+lWi
MxGwuDAfg7X4JlDwpmAnc/caIoK0m8XTuXGNfmou27WSMRf9YS5MgofJPszGawx+yfqeDbAWCCam
6GssvtWJJYWEyNsiWrILsb+YjpzejLZ0kiW0FYOHr7QxJaNsBuwpnbzIGNzJSF9H5uvDTObSSKiY
Kt3V5EHJko95HHcFRChJ7m2N29raacR8lTUAeNbbhKzh84kIz6ShP45kg40PqwS6y6AEw9UwpRec
SxoFCIydizrT+vo2lwc9oiccKudiBpbXkxdZaBSTKTdSaH0FVsxeIQdU0UA7o2kOLZCK6zUtPQz0
+kQjc2LrBv2ZZp2JyVKjrt+bzNrZDiEzvIKQ7ip/SKnTgbeSfIN+IQCuGednD3XUivWNZXJliu0u
HSCIAuZq4slNhIMyMmS1Fte94pa1ctLRsAv5w1QjTaTEkVJoh0S7VNrFUKvnYZe14S6n65xVayXd
JFIllcjgKS95AjNDPi0RxLcw9iqDhOBSc8A0kkNhHFkvZQNSY7JvKssWtPUu86bFdwNhXIMUY12/
wbQ8F7FwqgeSfxpxeIkV8GBG/2QJkVc0ycOgf1mG4I5Zx7U54/UCk1BbNFSFW2M+6IE7wGOMTdZT
ZA3LYuJOLSmCTGcq+BHQSwvOR2aXGysh2mx+MorhEmkIhGrREwQSwCIFI4T7KdkX99MFV7G5fCJT
27jrt598dYXNaUQy0j20IqeTF29QuKIYZZG6cX3/7t/v/vqVf+Qc2vcbpKpws/7iRgkQ+AHf8btl
w+d6y5/ycB6R2Hz1Q4dfhBv+KuSLz8Mie3O/kWt642cIaTfDzt9Mmxu/mzb+bXPLtz5/xucff3Nb
P7mwI/yby0N836+99bf8x2sH9n1z5yX4nx+XpR+ZimzEnVePN777n82/39dtvPn8+rBu//pT313f
053NWx/DL3nZdbv49YY/5MNdf/bn9dZN46XWJ+GB98SuXFgPu+QSP7CT/piR2CGUaV3e1/rg9aVu
fObdsek3Pq/7av3EsyPZ2txzLBS8ATbsPz9ad8367KGDUGF9PTYJZ8OWJ1o3Dk+T69/WlEk2igny
LkTLW2J5urNn2QY/Xncxb4ajwHPyrLAo7n8iURd78sVT+dBcqB3eONR8hISqvqvb99Op3JwszgN6
nywTT4UPfuSwumjKk3AGl1m9/PywX4bN5tZt+Mwmb4St52/4KYdr8+ML2xvfCrxP3u7P7Yd3/ZNv
1wP488OB+/lxydS4cXzZPTa7k5h2ditH3b3d2VM+W+uy6fXTdBCcDQ9d326+3fBY33eNF317ulzI
DL1f1gMm/dlJ9z+78sf/4kzhNLrdTHv96/Wx7C9ODp74zzl0+7mtG3hj09YDwrnqsH3r0eFVIps/
T+zbj7c+mEvhcrt7bMz95m02R49zksSczU/E8WAz1wd5/OMZOef/PAM/X0+4YD2ut/Wo8mc8s7N+
y89uWGO26zHkpbkI/v9j+DE/YIv8YL18fLaOHXP74URaD9z6hv6c3JwgXrm9/dmZ40MuJA9xYqxs
3riY6B0MeM1IJ0S6MCWXpKOTRgpSzSrImaqLPjy0JLIUYk1ISOsJCzGV1GH7AKtGeDIht2JJPHR5
rzAbB8tSdLdcV44i3ZNBvY1GcmxY3Y0UoZcl3hh54ddx5ZaSsbWVTZY4mo75XF3QHBALJlHQBtNU
5OKewTORnjtxYvgwNmiSbSUEul9RfONGOFvWLtNB7JPzbhCkTOlDT7ApztzK14QUdB/K9BMB31+p
rp1u+UHcuUWsnCraHeJk2DJbpdHny7XCT4eMlSO5NlgXAzourOSTFQ4v7pOc2X77kPWx3RSPSnX7
o1OAySg3iAaZ4+qI/+Enj/FoK8v7oudE+vRbI7MQswbnJfs1RoSDYOATZCDTR4Nkp2E98TSCJQ3o
n3V4YPK2tZf0sVfJYx0z5JOjuLsxC/aa7mdUv7K1FgjkVSZnQunJf0sHN0rawxhqz4VS7OKeSm1Z
uWRrsAq7S6lm6xGJyEylxAjnUfTYDD9piOaRanHaTK4pTJ8G2DhG0sdgmU/85WkhGGGB720K5cvI
aq1J4AxLX0rZnOMhdTNwYbEYEBmuL+/CQkIRvZJac0kOdEaZvHNW7qIauOVCeKy5Q9E15vEGXtlm
qNfK3NnQ/CK9ySzHTKoIdfsjplRV6HGtvaa5vTGL9+XJ2taC8pnOtwXvM/IGOkqUhgL41OqtrVGN
NIq/LM+6eVAQ0EVMmKJNiAIi/xLyZJt3qm3FBHIv6maQOj+tTTenuiAyFbL0q7zs5FTyNIFZr0Ke
keZXpI8kzPTqaTfO9GsHXGfafCJAwK5ZdSezBemy3FTiC/pTztnMDwd62tBu+1OSoM7MdTvk4oiU
+gjmPKZOeKp105dpWY1I2HXiqxTdNpJ7P4iqp1Bu15Mzug2nQGI0tI8VNcmGRWyZXM1cdgYWkXIr
O333kJZMe+eHwjqqw55W+N7sE8egeSua50k4ZojDhuRGAf8YyqgdBqoiir6rIa5i60L9s0ZVIXso
UyYv2QAVPwYvACRY2A0U/4u1Pledl2Y8yAOU8EPKxFGO2yt4GC+UrKO8aKcmVljLgIShhdITOoGI
9knDgpVK2s2awIlwtYZ1mrEMFI5r9WutfC06/eWZDNZO5movwks2oUFigVmXwkHkjFnrpJBoeMZP
tDKbEh7tJDd21plOmQAoUQ2p2dTrLlZf2OC0Mh+SJvKDDmMmVdREdhS+7ZXuIx6UR0upTmp0ALyX
gfvWuIVJYXCNIJUQRHJY6dczhACj1zi49KBAqmhM2OWQzI2Whbuu7eXqQSmfsQN6UledsqWwF8E6
zfw1E2miCBInqFkzNZ0tRcOh1CYXIMApyOnqyQb5ICIcW0IzZ+Uepm5SG9t2LrxMYKFhIluepOtQ
Kc9LuMoToIizap2JH9EB4iktcB388XyvESteQnSbSFEq3bZJHxNVPrIUP1WIQTM9crR5AkX/qtJe
kcfASWsQx9Z8EbJPM3pDhZcE2pNFemIyw0PQlE0jV5teRGEu2xMBKeYe3u+mgx0ucHfUK3hbuXxN
G3hjvaE8leK3pZG6K/eurp5qjPHc72BSl9T8qKg2RAAkzqraGkbaxAgUlc9OPwDRm+cXmSQG4r2U
6sdkaW+gy6MTvOmin7B51IKvLiHfcXrREKtW5qHOWgrPb7VA5swyuOB1WV1/msQAVfADmcYGL1ZF
SNZgnfFUbkBJbzR5H1kOZ9DGEHn/3K3mmUjJYKMS9TLDVG6wi9RC6tUU55qCDHC23cTTS/FQmx2z
F2x9eVSi0nnIKPmu+Oq2SL3RgP1PP4Z12WwBIBuQo1THosORiKQoiR8bDDOrZNwwX2PrvcPVTu1u
20/TVu+gq2WetDTIP1m6IbuPoVFLOXP05Sv9GWtwa+gzk/EQhd+JpGyH/qEliK12TcQlTfTQhPlt
LcYGkdBvrJ9gLWtyyk5/KhEUAZZ530DAmEICeTX1DKnXHd6DT3FxhQk5HlMu86sAFu6S1dVUvIor
KW/I9wa8ZEgF833DLKjf58Emzd3po78uhDa8Q96M7Xkn2AL4qt/2s/0MXYLab4FDMfopOSEwHje/
7S7Yct2bDhT0O8sNyl0xFoerdK2IMpZPGjePLSI/mx4TTZALTZpt9PP7m3kPihPc2g8A8f1nfFlf
hOWqY9zBjjvqjf+z1RuC+v9H2HksJ442aviKVKUctiBEBoMBYzYqB6ycs67+POr/LCZ0TU9ot8Em
COkLb4T8zAInJhlGeS+fG4a5ReAILyIlx/rn6w/oFTEx8ucPHTLLzRVYdVWja55dRep/p15od8tW
elYuxU5eCMy3pGb3nHUNVTdhvy+BWzWkoO0o3Xwd/lOzpzBmvZcXVjBuJKLUvUCZ+wxRYa8sxIat
oO6YHlabiBdKKLzHAkQ1fgImQDa5s7RmTMFC4Lr7OKqRRoFxZ80ubE8ecSkDl1WUvaCHEDh4gO2r
EJksMlfFL1HOJnvJe006dVerw75CuSwWdDPJ46evdgtF7mhwI5/TD/cUrsziHt40ire5FZ5ieIG8
pEy8QpDOXCjAWMVTcBnDMf9jaoB4CChJD1UwEdOOMzRQRvNOwgzFL7AiIdwXpqGQfO8MrYHBMg6w
21jKxa10e1jf/l3qJOpz4ORIpK88mtYmzeqEUbmITod2kSvxWlO1M4aESohXU/a4xPYwHO+aYM6q
ynfiuCWqQ3eIXp1R2ruvs/hkog2SkoVUjgvDYCmXRWg7aRRBBBao1RJckXDt4awZsOEBqpEvdYid
EUOLyW7RTESaTnWglMzE9wtHJFxT41UonqpxzJNwEwc/Qml9N1Xx0g71pWM/KqKVjtRupSU1QZw0
xmYei9pWvRSeAXphJ+pYzRg06ZtF7xPHz5JQkKKytomq0e/nAWWjKpa4wEtoptgNF00TX8UBEkVz
RN6KRWRJhoaeHi2mb8lpIHAak0i+HjpBlzZGbuIU953C7RxTPtbyj+8hIC91hC/VGaYKC8y7KOj3
NoFcVi26ne59r0MwFUthnVTw7zntNogifDpg+yeatN5yUVtlx84TWWL26LAqp/a+DQA4or5QHAui
bXZPsUWcVOnmrRzLNeRoYywqkfw67VUY2oOA/l4jS4yCiXvylqZY+pQkOhe82yhK9lV4Mvxg7oHK
0ERx9+xA8xBTAdWE1iqSxwW5/3NTS7Zl3r/nkujEItlJLLIb5Lweaa+C9kIwqkwPtIUWfUhXfneK
yXlJBGBfOnqSHKK0YXQA5h0iDdXRVGmofweZTrT+j9e8xMlgRwjnQDGuYcE4AKkhB2DotID02gCW
7G+7TNm6DXBLH98zwP+pJ4Gu+wEpQ13otwIldSa27FRI3eBsiAhwVQBzEgqZ0jFYB9HJYzUiUeGB
Ulus6FX5HlQa2zMFWczC0wmGCOi3rmIw2/aHcZ0424q2ac5ZQV2ErGJMNkWUrZvCQTawbNDI2Z8K
MV5pHUr04s6iTFbuBvKR4mY01CoRRBKxHUkucJyGW770Jq6tnNJPTqmb5v/kbI77dSG366rGG6Ym
B32wq0J6DeToUwq3wzB6THsE0y9aBtmIStScag0PfsKO8RTgLktizMEiVof+U/A3VOiIo4DCUL83
HnFO4ctQjKg1uS7A00ZsnZX6kFmZCym6f0RVDFVGZ0DIIyevdbqfdbR4+MdoN7eeASKofD/myjyA
TGeh99kH464QT2b1S1yGJJReZjUixbtLlih8LGu6dDh8UESGyKyJdWv6ZGWzQlg1tTRmc1JgIvOC
pEfxD1G4QR8zC/mUpIGC81Y9WIW66XEfIIkoEihfVT2GbrZRXGqIAqo1GihJLfVz1GvBTqDGkAsS
9tW9hs0JSeqsU66j+BBlPuHxE0+YzONHhJoiMg0UBiJfvxJZvDBpxsr97GBm/YGS2l5wb4VgvY2a
tvfDYYsGYW5R0+HzlFBqrTxvyzUuL9H0l1FThsgMseQR5qAz6g9iR34bYS+I4xs6vO3aZwh2r3zu
MbiwxjzEguyzjtmTEF9VQkmza4RSFSjHIvgftYN1Nkf5UYAVmrG3jUT5D64q7d+mbflvGuPp/r9I
qevcELIqt8aXHAfPPYtWCpkaFFM0ixq7beK44yJ8V0mWGhfoq2mZyxPcgyzGZq07Y7aMx3X3lScz
a/8SMul+0s0lkq4L6QEKG88HCFyWvk+Cj2S6a2S6SxfGwGJoUeFOFddh7ZCMVFngsYyphzR8+W8V
taz9Rm8vEcMtIxOXFR0h9d/fYJ/qeVk3cXKQO/aHSFK8D834DgSWlVFDAR2jIyZ74qcCutYb/ndR
K8ossxKhzTiP2ScKG5V1ksQepw2wcHb+PRtI+6DKPf/uprDRYa/UBMYZjtaxfHiORWyTqyEKB3M0
5qbCUqaO1nJKmqRyqurrKFszM7Xm2aigi8Sj0aCU3hCmvMopVc/J0KYIKS5BvOvMSUJoSmJXGSdR
t9X5qjDobESyVKAw8wdaZ8gVWDVqtaJO5VIJgNUZp7DyLHrEqfyAIKosgIWZ0frzooi39ashsqfr
4q1kNiu1iZdF2899EQg4XWIvYNPG2BkAcQ7U3UWFQ9IbUHqpKw6JJi79J1l0LcW1GcprQfE2aYVN
SCtsg/LtKGeEppy4DubYVUAmKBlIQ0xkJNhA6SQliTa4zYU+ODbotwlMGcV9XV8zKDGhY13yPYS3
2LIhKXPNO4XQPjhl1yNcpZEdulF4sVLad5ofzaA+OK0cLR+XXXh1jUdTgjgo+mStWXdKuAiF6KOj
mGJIhz2pfU1NIBwsa5VfQ4OI7MEP6IRgz0MfUnZOqkfhbRpItR5JVV88pfRZi4GdmfrryBTvi8ue
EsZ0FYabmoHGa5fm+KLFOlq593oqsmTJgiJZkhxX4zLwvrVsWKn0U01NQURzTsTGFNGhJamDAyE1
paOAE0inKalcFkNke0F79mmkU9M997ce8M9AHzVx7HtDI30HMC5HVTU1irYPsRq44qqHRCFmiB/W
8MloifxJPrLKYnE/mO8W9rXBX2Y1Owolp7B0TyEQqwjo3AJL05b7UEGo+QLzTiFbL4IwriOlQwiP
Z9hrDT79p9mgcAQokcS9wpN2bL/Th2id6ohPnfj+3vvJIvzedKBS2DC0V9+4NqaCrFFHBLI3uqPH
pqf0J42FgQylYE4RzbXqOx7cVslmoyr8W9vUzrAa6j+EapJD/m/3i6QpoqbrOhE+0q+h7y9Dm1WE
QejRhvES4lod2M6yPrVxoweEATsjZU6EbHRblAZIe5jKOeO5svScWLeppmJkOmEtb80qQOqf4QRJ
pQJ+IylgDzE3z2K4qu9ckuGFsKc3qlZDy+Es9l+bZ370msdApaZNaSYfOlsPrGnqAnATByNJduoj
+tRehJ17ZTACECcT5M24kNiPQAnsEaEuWOa9gb5Fxcu65ogP0iUucJipPz0mSRaaD+2zOFt0v9ip
ta6ttdXA/KyKg7Gl/5vgC+miOAr+BYsdMipmnJmzFAXCoSNR0pq1d1qhspv6A/ty1d6yxtY/LOae
n/HC6w027lq4GVfz21Vm8pqyL1oi2PZMrnDJLmHoUR/FSLPXwofwZDVZYQ0MN4AytGSjhQjJDWpn
yaUjYp8JD8G1Z2M1GzCVMVhaXEYtZlIyujnWpLZmtgDW82iPJdEZBlgustoZvniKCya9yMk4UAuD
frHcRnuuvfwVGaLF2v+m3+rX/jM+lkf5Qy3m7o+xzU7BQ36P34Sr8Ch2u4alGQ65o3aqk6V0ghU0
GTdOFRIpSstmw2v2JqFzWoQ0/V08dS7WeN9n5aGgbRJkkbxGnKTt5HDujuzsxIpedeTo8/YhbJQN
wC64K8oXZMxqOPdlp2BxhvcRCs2c17LNWhw7lFfPpHaVSAxPqynSnzOQeF2ENnBoX2w68tNAZ/i5
okuznVs32ntVQC9noJ4hmy08cJeZ8ED0QGN69S5+M0zKeCGP1ilq5oi1WenoHZIZJ4C2AX4lesKW
yeSxdeo46atlTQO8ZjrpZ3Fnm6ccuuAFV1Q+Gwek1vbI9EGZFNojBPb1fELWLqAwK/b1ATrRFyaB
/sfYdDtudMy35OLfhL2xMbeY47KjeS9v+j0/yEQsmnzPwTDW47uCuB+Eh4JLOhu/h7P/9K+lQ50L
IkpWiMi2xC3gOto6IhKY29xtcSG1MvryjtmnjuygQ0CyGMmLo+idE562VhBQNiUSIVuLqpoT4+MX
JEL+weet/MYxx5hB7oSpGXT6WJMJ/S9jBmEUma67ifiC3tg7BzAHr6wC1M1wczfduSZy9EvmEp3F
7+IH2QPRpl3hnrbrcc0wzMa9Leac+pxDw4XeYdKJ5uW5PQR35Z1wTQ7Bf69u9Mks+A+Dn6SRE00q
CfYwWfzH6q0bxzBqklCkwfVHUbDLMKdU54FwhVZkWohiG/k3fVa8Oibrypu3XmeHdJSmrbh3y2eX
yhtRhStPpzIl+imSh172KK11hBVRi5dk1hOJ27WT862zPUyhA7tSPEEyGbgDWEVjS224LuNkHQbw
MNlejlX436mV0a5I98jCjYoo0jPrVSNsBVIfVQHR3xCDtewt8f4jYstKu80AzeTqoKrIkRM2zKI2
VeHBbT9j94Gt/L8P3G+Se2RJVxSKGkiaoyfpHwdOYxspqw0u+14fCBFTCdWwK2TELGQwJ38RzjaF
d7QoAv1sTQQJXXUuS5h3Nil+02ESRLJAPMR/vyoCPn73geoEE2EZ4YMlCefv519YxFKSKF2381N3
2fr451trmGmTtLHQmamSSY9lJS95oNzTHbNaIoiPxruDnlsrT1RmKGa+m/Sl7J4ZRXOtu8gHfSEH
nTOKTxSSuDNucgYyQOuslJUMfIfJP9lL5jmjr9S/+QQdMkq3kGpsWavBmmtitlQ84i28AgVcC2x1
wcvTJXcxpI1ijNco49wEmNhP0Lj36jzpz9N/bn0UCSQdNTCFkum2E5RdkcZz1MndODi+2V6NUMRL
H9zaGPdUBMdgVLKTZGivEGFj1V3o6TMZrp75lqcXWY4WJVL8rIv3xeQVSqjWNeDXKtU/a6go8zuO
lJq6wZo5MzS/SqNc1EZ29Ij9cBzH/txPf4Jvoz+wnSP/PbiFGx58VRx5vn/sj9nMGRbOnh/YO3tu
2jvcOX1jO2RccpvDT/Cf7WSH6UZ9U32YlEKOc4Dg/Z6f/P9/ppKBHl0Dj0BObb5+TI/AfcdY3fnf
PFB24BYevl5Pjwop/uAfXuj+YU0sOb/Hv7+e++Hw8h58O/04X48c7Pibr4rMW9kjpng41sxb8SA0
pdl7uHZ5/nA3iCzU+X60edrj1CPBM3D/9FRsyXgC3iij7wzNoMPvSzwzPP0U2sk9x70wm17MVF7x
6c+PHLpPnuzT4YXAkPtzx5Fgr3lu7nEcSis+nc81f0OG4Vymr0eHZdX8+Dg6jws7j18SkOnHj1Rc
TE/CUDWf/u7PH58PbuHV8p28ALKdvjx+/ebn9OPF7PMo8XFxC9895Oll8zvy4pN7qtlD4TPc83d1
/v+PbzmPqUmjXx/h85PVRbGdT+4kYm3GCw14OH0u8ac//7xUvKJPBaFKtKjmfBfMpvBSJ0fMwVvQ
qeTgffBDzvrILdNb4w1Of4ft5AAg7Lg4v25fTyoQdCuTPmJSsKwvsPUcDZj2X3/C+U9iCmfi7/k1
lCD82CT4gIdfIL2Y1CATQz8x+NwGh8+fE8vPLZMShpQzCHsqAPiTm5BwbCZRwYIfgbm/cHtozyah
x/9+68wvTr+N+OHX4yXTFwQDyCiQH3DvGZ0FohPUAP2klWEiQ/SCVmR6Tp6B1843PAgPwDf/+4vH
3UseA0HFcjZHoMGbm83kJvsQwmk1wWLw00dFH4IRDvi7nki2bREQYHDze06Xsken19jTQvBUtJNA
4jpe7GSSTLfhqhhFpnx37V7i6sdXxJ1cZ+smfEky76wPtM8S61IPHV7gbJnLECj15AZ974d40xuh
AxXdIccTe8Rd+YhUC9UzvhQh2qNxbuNnbHinseOsYHUsFjSdveTNT5UhwKYfeNa35gFXrVmXhEyo
eB58VGplsEuDaYMqX5NePI6GOG+lpVsTEaJOVKU7H7S3kM0W9ErsF8j2pgiO+mfUGtS/1WIk28dM
tiKro9owHaP76mQIElT4NJBa2IJZt6nCvQ00BrH0VrRTdLUHZ1M6KK7peTqXKj0jHuESoaKuyEd9
DzTgibyuty7AUp9jTBGDudGzWsFjNjdc/w2mvoxfO1lEwgcixsYDtioCuyY4zV9lCABM8o4Hbe7J
4a4G/pq6SuuwmZFyBaatLIGaMclAEqnuWg2eKa26aDTaWZhQRynJVOZURNHo4ioAToAiwSIuyceo
OJo4jEuESsEIQEwGY5IvlI6dqttpZ68pt2WAZtr88VQyPDuSD8JePWQNa0AjQFbJmNAkqzYHIfdo
QtBlO8jotmFm05LyaFi5Xfb1wQemVXG5Jn7gWOZnE9wbvF/p4G9IBXv14u7kgqV2VNgidnRypiMD
C7D6GKudRKnylHJlVhGbppKQB/NALNN7FVWYwrHvuhKYr0gJJbkmw8hi01uXnTKXJWsxZutRqQ+1
TFxr+pUOtzWbXNaoSNQtOqaN5IaG1pG6eBEF3rWtaKESYAGhH/UTuKHdZbCRia12UD6lR+U9Twe0
5IfCSy7hBwB9K7IOtxm5PB1aK4CqrHZC/xO8hXLx4tVDfhNSE5qZyrcssCTGJR/h/KQ3i+1lDsEh
T+2lfCpdRigg8QtxwZHkDEx1MCj3FmkY6siJCYdnDLqu9/uxY0Xw7SnWIpMm60q+SB6D/KrzUQ+A
yu1YYygTPlP48wEPaUmaSCT6pVPi+QxgqTMuuWTpYgJO3F2Usn1uWbaTPKOI7roCR9CLZtrBtTJk
kn/og+Kra8gcOGLaw8MQJDcBQn6AYQnV6YoC5M4+h0KgwhavrhyvGwM6rMqGrWzR9i6eA5XTHHOk
zg4+JuZHlbo3HJWzuiN1zhDXTTBSH3uIh8GRSPMqjKvaFDaak5epPFwkTl+3jmJtzjGDwgLu201j
1Wgv2Q0ar1mA2Xi8w6b/SmVRWLoISu24QYqXOoMleaN9yMaJSgdBw8dKmA/BFlQ2rGpfcEaclaR2
TTeVnDo0veIJluOXJvnQ/Y0eNVS60YfRDBcteu0HXLhhB9Io7fMGpx8+bFGhX3P0r2ONFimTZ3WE
YSa1VoHGMcrDZBco4tZ1qX73CQgyB9RARFxktKzhdRM1Lv0Ak36nO5hinWY0FhKmKXbQYkQuT7Yv
Fw3ttWEFJEEqqk6WjaXELMOL1z6KFy5ItFhZXL1huxxDRAIxDgMGBiT140YPZSfoh7uKezwziZ4A
7zbk4qhEwlwpDlrxTIrubBASO6uD4lwq+iMpLwLXLa32hmCtuNZPJv1mOmiFMg1xmXGgy1ucBDw6
RZ1vZq4tByVaKjL+Tcz3ofuSDfksAFULtHnX+7aIeHio2CZG5izBv5KbIoRnc8TcpivAgAOWTH/T
YYpuV5JAmt5DmnQNU8eCDOQb7LOSlMjoR5UQPaCv7gmuK8Ni16CQduOHpGfLVtpX2cPTiFEkWmy0
jEVuUCPPgdQpqSQ0IXJvgRAC4J+U9LXiku9E4GSpdAg/XHf9m0cwjy5Y7OsDXM3lzk2qD4hllL7s
cKTH0OGYYPrJC8yA8k5LSJnDpllYHf2CVzrO4dkYTq2peUiYqeo9Hu+jZMcKJYpqsimqg0fYlRBR
v8Nirdrk2dVnioVSUpp8Vorqomzrdd2HtmYESwBSrsmXASbPgFuQB1Lp83xZ5lcc7mNRH/Fnzt3y
jRnraFbWRgcEiDdexDVK1WFsgj+E7dHwYP9cZaUFnu1Lt8aEjpwMh1xWmu8fGwLArEnaFhk7pfEd
15ecauA8BGmVBrQa2UcWGktX4ITB+imr9cHMVQcXJmqE4tgjMm6t5CgSmtfBWBNzcKCuho5cb9F0
6sH3ATh4mCyLNmr25r0Z7tcgDnhmsPWgBaxJsPICvCtTwGC19lGVdgYkuWZsSs2ORWAC6GXTK3D3
IdXqIPlSwalr4qlA90wPe6S/bwg6oEHgIoI7FdAamUp3rfUVRnQ2Es8liY8C1QF36mQtucpO05t3
ZZvnFgIaSIG4WCcBKe5BAPivXnL0cS235+K4En00z8ktVhYthiWk1cRMEbc0MzMgA92yTR8ZQCC9
phacbwLERSxY4vPWULwXMF+mf9N7fNW4IgCx14blzwPQ2DGhWhdKAPVAEeu2kBQnMfzWw++SDhCc
V1rv2o0IKTMwQ44y6rNhV0cWRBV7couOkRgnsEzy2QhtKTCHCeRYdKBzoSP40rIrWazosCLjs4MI
GAsGVCJN9YYdZo74DnDPgH4omUpEkH4FtaHms2MDWS5RyLgEHwQtsi70Ku2ww2Y3VyJ1rg9c+qxD
ZLwrhOY6uXJX42s+GSvRxLgIPirfW6b5j+kGdhMpdk2Zfc4WXLTkOQBdYVAnf4arwraoOJ37OSYJ
uNZXp4rE2QacJieTCyXhco1jktSh31nPCNuKlIakSxaouPL4RVWSbVFE67BqNwn6IKUMjoO3k4yF
hziuOHOi/hg4Ployw026tzRLfW0KAMyK1BGriAcudyA8oOMwQwwmgrr7tBLLuePX5q4AwI2jcsO+
WXELp4XgQLRG62LsIqSv0e0RDGF4L7IJ/BZeImXgzIfdLVJ5pbiI5hh/A39fCtC4GHpEOX4toF88
GG0fXsWHV/eUwE5ad90r3XWSa+kkYdDLfu4q/CfJlDox0DrSGz29LoBU+rcpBasOP+r0muGaNVnZ
SkI90wvHwOXb4qr1wDpL1jK6DqMMstwNqIpK6WRgBk4kyt5Au9scPFy8jJObgDVYHUgztC4Bfjih
enjRpXcfMdq1Wqaq0nWvY0hEJGZt09gnsUGxze7Xfp1BLTdno6cs+hFjiYGtsVJ/NBGBE5G7S4jU
ges8QpE2uKsKHrZg/SSVKOzGdj+W5BmDUppAUwNqFAvztRIkvHM2+WQZ+CyHx4gQUtuKABYBEFnW
rUzxNYvPOR5sFLCO2fmbRg/2pWTwORhLD1KlkNp5M2TrONFsj/qcLqGetjDQ4pb8DqpaPfpGcYPf
NFqMdfJSNahFZY5vLd7BZFtX+d/JPsKypeMiZSVVqHhImNaTMp1VMcI4TXR0rudRKRFODvtUVg9J
Fa1EtIlDtc6qB5VvCWyx8hogYJ1ekQb6HEfrKHrEiQQMBTPJuiiEyk69dDF6BPaVdidlNvEqMzFQ
djUhN2W1aFrjTQxY8BolzJPApoSsSHqktIkH1OnhzcNXrX2oKH1olM3rU1KhST7WlnRsYCey8cuE
+9c6AJ16nrLMkkZ9Y2mc9wyYQ0ynOC8uj+R5niJCaojZbSWS+ORtxVkjxAhxOQaisO97VmUQYS2W
M1llS2pxgYvDPEss1HKQyH2760gLMvKes9XdJDlqiirHMM+AUyyN+pGWHrhcvgosHcIetAD9TUvj
qKkgb6GXEQUW+V4VY3qliYsO0ZFekglAGGBdEQiIcnnaKnrUp1m1uJ9Wji6LhCietCe+LRep3efC
TpmmR2XkpBehpbGD40gqw11KYqGGZrbz/KWhfvcmGhEOuTtstTif6wLpO2XmBNNxYj8XimQs64Kd
xDyor9geZiGVOZco0zlmNeQv8BpjsGkoYfUJpJ/X6aPsgysI2bks2kl6ik6agV+Nu33LsCOSLKIm
JUdLOlaVRvC1YfcoJHiHIHUfOXjSuG7yj4LmXGk3OIV2APGN+5sGqtrcxvaQNHu1RtUoETOgEL6S
iLjCtSx87euOmESkKrK8DCxW42JJ6pzl59tsdEjUr5JHYa5RPeK8drGJClGNhzo9CUOOSpSNRMhO
qnMy89qE2IFFfyHLii0ik1Fr0oyhmMiw6RUFh3MzL5OdiF7CT1XW5FQTMGupwc2ySG1hZ1CW1YEx
RxrcL4H9clNKTMmElNMr68NTCA3Fbwnr3ch1CDS2TUVc1K0wb31cT37hZMEzrsxDPTybogO7Vbdt
yCNAmvnlmz8g8kzwko+c/xFEj46fOSjWLYBArYVsfRmVdVZtTChJ7TOTpGuPHI+nlsJRtrc6fVFR
fwgW7LCH7KkeTwofSIWe1KKcMVu4+qrRyB0WtYPoHdjDrLG1i5uWfJE2TjZGQdxVSM5GmhwQcZ9Y
GmBzhSUbHxL+g8irnSzcac0OXH/ZTJqJFt2pAQPi00btisZMM4MtwyUucXOXR9Pxm2GZsKSHX5wn
c3qn1LMmb97dDGUsJ1uEgEuJEOF+FUh0A2KNu2GVgMi2pHRaFj9/U8nXSfZw6C1IhZcljmW95fm4
n4Yuz7rhgZxQgiqjJDjahmDJosVSgcwT95nAZ1lwBAagygAZGaDCkc5G/trH8IvyOp56r1BRe6ls
N8G2k/lsXtHYTSdCR60wS5icDY9WQfTp9aJmGWMOTmmcAkSNtTRdgMBbDGsCQvxpF+DSpRX3AQK3
1JnCKlJ2E6hQemzx3rLv16V/S7u1kuBUExWaHlgiWZMGqrqqlbasJLoEz/hNuaSfxje4wIfyZb2i
c9evPZyGaTwMObxyEcNidTN04AzIc18gmBTxSp1B5DfSRkJYZ7iyQ60dIukENWm7WI2ltJmcB6TY
2DnUKjMX+zZe92Ek5CRnwrS6ZavJa1PNuRhQMybMe1KzSD2CW5AVdsyjqCtPkA1iDR2XI5pYSALm
E7JAU0jA2l9VlbeoNZPDudLkmwkdWMUkf4jBMSapO9QxUlJvKypojlO70mDqcvFrjEWk0AOxCOQ+
RXW75bMa4WgqC/EpU5BBpn9Aulc3UBdH3ICtK8GrZ40HtUK5oEu8mVDe1YJ86kYMN1M1W2nhtB1+
mt5alThHOrk+07+yGGgyl+phMfTx1mrpTQ/UVV9ZxL7kthaWmzEQFprZcNrN0oE0NSwZgEeEtY5H
sIWIlVA6Yu3exkq5Ei1W13jgLVbsuiIQqlteyv4Q6fI+VqVdJGM6LDDcUJBDtAPkgnbPjY8BDK9J
vqOBQEAUaENp2mWQI8KF5s9uTausQ5rWC/Ict0qzCQZGQfLwUJ4g4DXkEvM2vK1PAm1Ls3JNVkaA
SqI+D+2XZWHswY9Sjuktbdd5EV1iSzlZPqpiM8XjJGDOP41Rhh6I3IDozaDv2EP3LpqX0dq7w8qV
17rBjiD9hlXb9yIispBe89akh7iHHZZfO/2eVse0p4PenOpqqrXYAfFlqX5SS6SW4ZSnmkO6iKcm
jR2wC9co7F60vR+35zUZwpvRsjpF9D9gFMHW0suTmTPDZV7vWjdftDyzAmRqYpsome90MoUKFaBQ
ENa93x9b8ydv6K0HySjLxyjnd6VmQzwwmRNdMyUhlayIkRsKaDuUfgU7N5ASz+xV1x1nKzJhjLzk
NRMnKSMF9LX2pMsAKZHUvWpMtG7WXqKSOdPyL/9Nkkm/k3UQh0lUq6Gj6VL/Ubrhi4LrAlYp++bH
O49ryrUO5i67lDdxpRp/4IOl36nHdM3QLZp2TBW93d/5uFYKAQTKDp8qi4HX3Lqg2EFKSi4f7hlj
aTr1Q/DWXLIxpXcv49T+4//hNVj/jmCXJfoVFMwiEjvRX/f/hZP24rBNlFwnOvFQfEhrxPNFjYQk
fjF/yNIZ7+5PflHYbrHv+WGYqHQ2YujMZwTM3GjmhZ0iEK4nYr6d0xStj0cADZfQBJn1HjjsXPww
VuE09szzNyxNirrWXDvq57VrKwg9kCfP0W55lxKJ4gc7hQZwByUKjW8cglP5mb8mXHrbcVXj/QDY
7N4FWF627gXCe1R2c3SzMOA0yfZ0KaMNnOMGI41Q5VUSGxdhArSL0Q5yUmdmVBh45kzqKELAFT9j
TsbsjIWLJB93/ocz6d9R6xxYSzJEmsNN6V+p7mrsmp3Z6uKuplcv8B8EO62y0olc3i07YLE+Evct
acRDCOOqCIRXLDTzUf1TSq/0u5xXiyos0ZA1tIr/7JOKPPX/I98ps/EKlhkt7XKcZ+ESqtnHQZnO
LToNrENu4Cyo/sA6a7/hnGVRpL6G4jxOL+UfwceqlQxg56Ttxa66VnyNwJrG6URljSx0Xv3k8pTN
KmNmiY7Gr/RXgB42h2qDfS8on4TxqIjd8mFEEUu8Wj7Zv56E7tjDOJCZXrzKzFJGcx3hrkOrMolu
Do5tJ1/9PsHQdVXJ3qtz/eF6FI7RanNRK+FYs/QWUQyhwsRVhYNwAuiJhxHG6oxPDDeVuMzF4SV1
JTYKg/GIktxpC3+h69JKFZI/5PIbv4kcRl4h6aJs6YquG/+I5R+rMDH81BhfRmumnpIfskGPJMHu
knNxqNfDzbrLPwSAAOC9aF/9V/BRrtMX444sY6J/W/bVH/475IN46z5GGbppVhxGuzkoq5lvl4vK
Nk7KciDAYEZ8v3vUjwkSJMw76+jic8mhxCxn9Q+0gDTMiBYC1aRdq32AAYzXHl/wXt4yxid/yMT+
TaqzjHbO1DWRaGfrn+0PeYjBbCDCa48OrsMMetPRc120n3o+Pv9wMf5mlPvbU/1jpLUgyNpkit9G
hbUPHtavJPwcc9E8PAvr+uo/q1VnzLy3/37e33QOsUNRJZUoJeQW1i8V4V9GVxIri6wg5GXfUbfJ
JOdMRaGUEzjtzKTY033BMEFZp05dtTsX1oH9kf7hApR+1br/Q8YjKwap4CKqFO1/Ssa/vAZJH3r6
uXkN41H/AVBgl0Kc0IW4vkVzrh4pyQgmRh3s6Jdo21wpR4oe3TN9jbbZOfwy3oiAQmNZPNgfik+Z
8fLUX4YPPjBwuVWoYv2ZeaRam7P6DYF+PqGxs3plHTARRMv+Qjb2G1tJnvcerrq3yBaWRLmtQLgO
pKUi5Ea/N9jWWnSStX4EbVXtaEdI7VKh+2SLLFo4eNd8oW2Cl/hAhclC2MNiWEtERA4RIAvrJJ3i
bTWT3tIVRMZFe/Tn6l06NevuU8hn+rnYphvIsW157d6ylfainvNn/ySm4qm8K6/qSTkqL/Gz3Zvb
8Oyf0SVRz5vewlXyKrxb7zjK3vy9sJMP6qn7iXFvnd2TccRAhOvLtr7Tu/fR3uVTi9uUKM6dv8Qe
E187CgM31YVwqX3KbnAPEYlKWn5Tt/9H2pktK6pt6/qJjEABkVvqQqzrG0LHcCBKJQiIT38+8uwd
Z81cMzIvzspY1czMIUKn99b+9hfbt12vGVTZkdH6nQ9PFgXc6i/rTvi3d+s/H/pvVLNO/IBJNa/R
4nkuFqfUfHrxGMWuOxH3d7C8HGtr3B3jWVb/xPHi1vyMmuWbSTGvoFAztsd1t3s78vR5EWwMu2Hh
Iv66L1G1P2zBhg+K8SDGm87oB2awCFfw8ZN8T3byBsMkzN0Ixk6YQfrCPjIku+8LpKVkD9cgMAOV
24HA12bZlHgfm/AHr4QW4H9CnSD4b9ImPmb8pGNCIAGuYMnG5MTtFTsfFZLqg/wUkL0egHA9aFmn
lAC7d3SUetUxNoz5m+Blwm7fNXbDoJ6UF93X+IYZSu84+gmGnU61qjExPwrLkd12WvMlpH5Oat4U
nHwPdbAq9420JhMotMv50BkDDHuyFlLoH5Ge45ij3QdmPWdrjJDWCGaC3mbYBJ3DrZU3eIEhZttV
3m0b18xx5RNyW2SMLVoSU+ADp/jRxTM11J6EVDnMrBI0vJxz5xcYd3qtOo9WmaEz+7KBzKSIv5S7
8SBtD8urtsdkPXJ7sAYLTYKu03bakBbbkE6howebiQO7ZeCYuSHeMk66Lzg0dTRmlxvcSAHza18Z
+ggTa3/4zbnGyc8Mxx2vxCZIB3py+PNK/Ns6/E0gEQqZGEcpGy/iLwpHAeeFRstm91XoD/6ixhj/
S+0+ooomTFIiNU8Uf/ssMZkIjKcfpJP9UEHDG2BADI5/Kqa3BTTEfIc1IW4Ju9H5scLIcahVQR6o
OpwL7aXDgdMnm2wvm2Mj8yXSdMXg+dVgsRnIzHKHs9idlvprm5hopYy3N1l/oGev+rGkTjSUAcMg
24arz0CLEYo6f76Lk38pJkcyEkWxr+JGlOr/7BRyPPmSSVG3fl5Q9DbnTHaTycgve8HZhK/WfPRE
DpFjIeeS8VIqGngNiFAZaIriKp0AC8KrxT9f4r6INJQcS/aTCdgTBbQSHsRJbN5TuAYvICaAr3qI
n3E9SyHztTIWrBD9h7czGQ8NTv1vWcED4+XJyhfZWdMYxJYGQyfbazp4iEwmP8v4BjNE3b6eQ696
PikvQG+4rqi7lN1y/PIKivHo9jUcLQeP3aCpvvE5Iz/GD+O7VeXL6A2qXBoFZk3DxyUsarsShVkV
4mylKNNRBKsGV0aF7oK2IcdlcjJ+gBYvylu0rFDcdBEhFHzL8MGWcEv/wu+U//VpqCocSolwOnnS
93X/eaK2w3o0jMs6wGXCvMfmZ0pU2mKgMW8iHEK7zaug0lMn9BK4aUwzDDwypuFc9eJjMlOXKRWa
/mZgrFVGvGAK7sTryQzqjjbk30yo9NLAeuJNvLj6Ha4ehvDSOTaNv9Vfyr9VRdTk//s91N8iIIQU
MXGGh2fwepOKBxwRwElW71Mp99+M9pD5YZ0hGzj7ojYAFLlnwUe1kic58Aha9RHUhtl4Ls4euR7e
sbTTnvbDi5ePJwCgnmNn+nYzK1q+nJdXWYo5MQoSO5GamINTmUA31e8zMIEZujT2T5gHgx4R1IoV
QTWvXcQ2HKPsxDQBlSNBwe7t7ag3RyDtHFsxKpaxnkSkhentDWqK8ec37t+4sqOJShTIr7px8uuN
/I9nHKdidXs/oUCgiwCKyDa4a4jz2qsZ+i+pxtEizFmi6mx4enlqEG2GNjtFpEkbOcgcxWMmgT6g
snq+PJnbM6aajUTSBZsy4kQtP45mOGw8LtlBOHHQ/Pnqh/3x/nvN10dIEq0GDA8T+Z8rVBFGORkM
arYiU20g/QwYQ6YBEKv6cdMiaEZ2AdVVOst/Kzxgpfzjk0kMFkVhQuOrqhI0alX6rfCAQdQWsdAI
2zf4HLYypV0AnFMszu/HbANi3rhM0XGri7zEKKcQW9bUw7jE6Or6Zdwpgu/etjIAe2qGC7a8QAh5
szHA9ogoKBfJnDAs4Zq5oss5PfAxAtwRM+VUWx4SVj8L5TJpTDHs9R3pWeHV0QojPyeLz2aEiwht
3sSCMEh8ga36yNTPGIIyfo+31TUiC+vyBOtFj4jBg9XpCmwShDpr5NukMgSwc5JErwNG/K954T5P
aFxyUxVN5QsLAIf9hpoKe9RwofLFIcRAfd4gwX99DBwkd4T1FkY9soo1VlvSnHApYO31xBhuYIRM
xlpll3s1SIM3JBhIUEOdApj8xRij1MpII3LEGPI5cK4EFMgTFD+TlCgIbbREUb+BtIVkEnOK6yRx
QeCTpxcpGgOr6B1EeIKgysVgArYc0k+4B9sBqxSWBt9mcIWLlEHDNe619WTmDq0mNErJRnyDkhBv
8J5uuImLoIYIQimBCh+jv/brmU3TZj9IyeFEY4lUcDZ4Y2FtclWS9TKzzBx/5RuEMOk3TrKPebaK
Dv30rNUf4KKMSgRTZEACb0VLh0g3lSvIk9yaLE2IU8LHoDQusOFzbs5gq/Yp8W2DJA93yqBL7dE+
F3XcByWLvv72xpnWILJH6r5udx/Yu3MQghZxwBziyBSfvYK5VDs6e5Sq40OCufXsfhL1xzZ0crc8
icBYF2kVf0EiRLtSmgWF/g9tsBsfqIpCnJnxFbLFOfwY6IkWhhlMGW5nJEl8kyg6kokjOOXuBhT7
sHMjciHccAbt2xjtNh5E1i0xmS/I2y5zaQgmmMzf2dKZRq0QlMf4yb54NmZvIonVK9almU652XUc
BiTb0VttvXGESSQVyBN1bK4P5zE2lJjr6d0KTOs1DU/SilfizxuJ+K+v82goEVrV/+v3HFZK8scT
31ZhGygapGnICnCnE9e6fDTbnp6PoTab7hPtOMsNZ/m3Xaw/R//fLvY/e8l/fPhvYKyavPARrfnw
Q2BdEgMG8kszt5nubNfO9//nF/3tTK/rCcHBQipsU602GZmamVubb0O0MheVnvY2qGKM+Wq6rw3C
1IzjF5DJUH8shqb38+dL+SXD+NPX/g0NKoY13F3i67eHk6IdoNe7q4UNWGYcdXR2+u7PHzf6ZxXw
33f5N2zkwai85qQTtr2TCjIAN7cxV9TwbltNp3TOke6tf5y/YD+/wZL/9am/53mXr+j5ysRf9/tE
3p6Bled87tq/ICo2K33W/mUpD8f/REL/5yMhoTAaFyb4xP52NMGmjB/jOvxsS6P+oXzR0V7Z1c/E
7t0jsf3lQRfQ7+3C1NxARpTgrr60j2Ol2i7Rd3R2WuZaZKo740U4ffkr6/CyUDSsBiaSDds+mpDj
L3j9cXJYGgiLgR+cgxxpCS/SuGzyILb5pTPW2k4n2iy1vONbP+q84OvtcTptdJPNeafq09kUfpZ2
9zkC9G3jJbvJmnmmRq7LUnAec/hsEJDQkKMYabRV8ND8t/XT2bIWJLqsLU3taZg/P16r9T8d25WU
X41h4Fvzt5v6z/bu/95SdTLq00uHkjIWfntDq3iUCVGefbbZ9FVzRx8mBtpgiIu7+edV+ttg5n8/
ieDSyXA8Iq/st4cnDhpmr8P0s209RER7Ts/89DXRaFrhfD3+Bt7/s5X89WlDQZ7IQ6ZA6pAsuH/W
T3XcxmOsM0ZbTgvg8sWJLCND+KIFOjB3//NXk/7lBfzHh/229UxiNVeUiA8bdTpObVBwLEid0BKh
GwzgiwDInj8SpivwWJNZdyKNB+L9GxNLPH/XyM3Lcy348MdQnj4P9112TgscCGH2aILkfra3W9BU
FlPCAcBdM8OonsOMmfCHWARteARh+PMXEvtn8dsG9o8v9NsG9pafb/VDnBgmg/pIsiTv4RfrFkGx
/DXwVRcGsGpABCS7Z7x7eAphPcx8+EaKAW+gQgbpMTN+H+4LSMjMsTVZj29/W099Bfxf14g2T8a2
oQ/e/W3Xk1/vrokjrnEiUAXGlzHBntQI+pCwLLKp9HLsoyHYtuXfltZo+Gvm8YfPnvzWdw3Kgvy/
UT4iRWyBehps67URQWQCRJ/KukI/fp+J64YGeKJ1M6xTKg0huEHQDIPpCzUGza4pfsUpBvkaaboU
j0ROf6ZIpgmLhf0Od89+7vFK26kbOEgCTC6vap3UuRPtiXjaZwj1DM0hcUTa5zp4692eEqpiuG+i
2kBXzGCXOA9tAlLyYGXh3qhXzARlPAuAH6yaXDTnNc1tXBF0QpoFRssaNuw7eY/1FUmqUCwPtGcF
PssY3aH51/D7OCkranAZ6a3fECBKkPCBWvmWUp7doDJCitIlykICOCpT7AnbIqNnY5jPm2lDAjPC
gczuTBTppDHVH6fK/LtqD9av8QUmM7yRG6zEz9t/E+W7AQxD3fuoEqxq1oM30Up4WgREBr6+qs4g
l++GE0OzfGKKGPtJ+BNTEJJ7iii73qQ5E4EBbfdeXsDupLF4MLJfY2tJlyv7hfv+gnzFgg2ZjbdA
4LMnPgOQEgCUSEbJl8+7m0bWczcin8pTc2OMNQauFVp7QqnItOZWayHOpajjFLZ4YxI00NHPsMXy
WW3mvQJ54IiCNmBcY5aHykGgOQ5IxZaIoKBvItLth0FwrRrMYelNzL6jAnxWmX1ZncecOJ4pmFvL
brViaAobKPg8zYKEXC+0Izym8ewOoMZMcLOijRhieWcq5rjWlBnRZO6rcKAkgvanPCzCO7BQh23s
ZKKZwX8svDp2SgH5DLY85p2W6AgBAmJaXujCtolIJXRRFrDmSEL6TBM8XIn/2b6kbcKstp6Bj9TY
iKjh8fP0CKkQcMlLNojuk+HXc7JIgQ/aqZhMk9iGmqDU/h3FPhS9cATVDa22PX5Nb+JL7+5v/Hdw
vnGrG2xCgYVXYIVnyBCCjvydUbeMPnSKUBjj3JR+OryFauwiZ5/ayzNjcgYxGkm4vEJh2IofvIiC
dnws6BduBq1+ODCzySrBj5R1gCPeQ09XQrEgRr42eV9x0m4rK++25NoxTf56lDpPi9+q6W9wGdTu
34QIPdg90lgfjf1qSP7CHv8kkHO5s9KJjoYtQrnJyA122pkWGNIPPBQkhzrp1ppinVSi3zEKoOKO
7m6VLwYOjQRKV9WAV8Jutez/j464WY/OMFPuLgN5beDsogvv/21iYwwi2Qf8sA6NMaDH0l5Wimcu
BLdvIoCvk5XsornR4HGqGpP4+XCeTA8HiJofKp6lM7q0zndhtPqTcjgD6dLTG9WFOIdzh3nAkuG6
dhid2qXydEqj+er0dEcdRGY1ZVA5ROxnoW08BWMPPuz6ME/NDY7VjX+Nggaem4kd8RUNIBxxfvXF
FeIWLJ2C0jgoWjCv7V8CxdWX8N3PylZsG/iF0AAounakidbEczb76Jv39O0yuWUNxNp9fTfcVbZf
4cMc89E5hZFi00Z5AC7axA5E46bzrnyYil5V4C2udbM5BafbRrJPcFE1mjUrO74a8r4ghpq4Fi7Q
nvJTXarCfbzBr8xeXF2UnBMvG8wvqrWZuKtr6EzW9mK12iAGnZOXN0VCSgcp3V3YDWv/rgMjfJfc
1sfutmH8rG5vi9f0hFwUuwYToaUruIt4qqGvRBk51j8unNQjRFiXS1OQi4CgGFCuW80/GE5N5VdS
Uj5/2Hx5A5AYW5uh45aw1TUNzTImIorG/OVtYptOMOW8bx21aHFbQUo0UM9zI6UFVDXczK1KPwHP
WNwwwpf0YeWnGBbpDx3iK+gBz6rx8Q5zP/RFuLE6154Qtl2t1CGKsV3vTLKGNfbkr7K/BS0c9AsR
6E+Szp58F/UiDoyL6CMupRjWlRwDarI2rGT98Db1qTyi3V3lq2ShRPbHAJ0vXAnrrMw9jKHEAY3a
7dAeDe1+vJHwfKB1Z4WmSNOGNA3wVjYi3BBmTHV3zTRHNEGd2y/MTh/3NkX68IujBSgDEDablZHZ
oEhfE4zxdNn6SuZ1lcMr+2n9INWIfEEwqSffyBOAq3gP2ND15IvvwU2Y8gzsj/U59DVar3dmS/I4
1+ayz26xu/RCScLCQHTFIODY4gHGZrE5lVPWGetwvuMg1ox+sQMbYgiQrnj8kFa5ScxCtTrSN01h
MAy6G+yR4THVBYogfjsxLnPpDYRkldOT3+nsIEy2tENrnt4bLhMRQm6T/dX27cct0S/oh7ZPHXs5
GpHnwGymgwPyZYyf+p0fnI2/iY2f9bY+GISY7BnyNHecH32Wzc6CoTt6aC7pKYJkxOVKy85Wp8uB
sf5cO8357uzdB4l6u+OEQ2RtFr3kODRcstMRPZb6dWBa7unNU1AZpjHm4kc89dOd9N6ZquUrpNJM
wVBSjbgdH3aN+5SRxHg7NjEqExehOdiEwFQZwbzraK6vvXbDTMxw0HaRkKu9YUWb3x4JoMbdX2Px
4rfacjdwAuDyiQ21ze6PVfkAPiuYQzIgd31r95gZMLzXHWNqvXZ+aBnWvsiWcwhu8J76/S5hIMl7
dbOUaWUeLCv1Ns8tiVi8HzDjtRN6e9H69GO26iflU2p9olfEkfdXMzaxI5mgUCHTnGfNcAQEf2Sc
2jOS+VlmbVYusBu3ye1V/rxHpXbAbLqjfau0uRse3YBV2umDuaUgAYdM3fj8aQUbce0LK5VYR34d
Hq8LvKrs0Lnite4KJmYCb/bboGKJoKBe3Pc2euu1616eY0N20D1SgTFy1gW8e1yqD16nt4Xl5q/P
asBe+QFTNEmIRMaCWyUOj2dk37+RKsYrgiYbmMTWx7hzJNb8kLRYcJSeufxONw7UNbwW/aHH3Gsz
GdGUCZQlEELNHZo8DUfW2Fo/52SIWkWwVI0lu3GAfg+VH7c2GPLW3PSA0CGcg24uw9JaG0y/W2A4
wUHJctOWy+/+Xiabk9z5pxwLBE2eM4HVlA35MRmsrswRkKUzR3e2XmMCyvQlkx7hXz5fO7jIfhZL
JzZ00ATzPPjxJpVx05gFa522jIzvbwZpqL050pShxsX19ROAaL9coLiGNkUAV9zpvlF5/lI+7gTb
4DtPEQZrFHT9VnFq7Q3zJ/j4TmgUe7m2sHvXGH/wHw9DvpB/40is9bch6EHrLWXD570INvEScb81
XrLOrKe9YTy+ud20jbS94KyQn+EAQYYGm0imzdcO4vFd8wlIgr/8rXwPMqvmS3NzkTZv70iV+T54
wOnKkbWttbT7BNM0LGn2h9P84cypuSFhPFexEzmhzf7lh2fDr00OPNEKOBUPLGZm2Lpq/MBwwkZb
XUKwiJyb5tT7DjLDiD9JM2RXoX5n83HJPqr1Hgr3wChLdmWSnPSDhJPQ+teeoR4iR9I3jz5R4kK8
tibJlqq93BPfkHTCdQRFn7VNXMKDEuCdG2nAnjFm3j0MvUDk/B/plmSSuHFbM2Tij/j9yURJQdqt
xbkVadX1g5nCaz5/ucm993ZIFqfDwPdrx88dv2VaT6Ahma8nTurdZYMh32MJdKNF21tvJ85Hz4Pn
GfcJkYUYLVEn7ZnVNYRjsW+MO81CEHTocycGOf61Br0z2cx6vxnPLyfJO/ivo49jUk/f4NaI2ZRV
v5Pnh+fuNP4JiHvl07G3uOnUMXfjKvWbc2JduhmsNpO32V2p+vUzG2ztFSSZ3hBBdKj+RCfW+igd
jrbLSdAPBsoz3WcP1jM3CKTtPHhbdClUgvgY3fXRqS9tTqfMYLFiraVB9IAL7ND90Nzbgj62S158
rmXiXZ5ehVm0XmlhTLV5on1jPG5XZsHa343tk3KIndNwM9QI27kdRCN1hoQwM8LghuhuYpHnsHpp
+9t5P3KvRJWwdnvvIugTxql0T82aiNkL51e95TsYOZWHPmI6ykmYpxhxxMYA2Z/W2oTp2dh2QLjP
tXlGEpjxXGEjwlmBxwmLCE3fgTcPXwzRfnrNhGdkzDlJqbXqAHBgQpARxE4eBToUk/RYUdLvyQqx
KMQ9+NWyC3gJWsvljbkFaAUP4qE/r/ELSaxNWXhvJ15isuH373q0ogpw8V/jRM1cNlTR2Kxe+xVW
xLpl9DUb44UFq5E3nQ7w7fADjA2nGCUemGGj9ZUt5Y1JugUTYF1ZsbCt1AkeM141/H56Y5RKn7uf
kHoTV9pc38Bg4TWwSk79AEZE98a2xojNPq+kwyhxN2cbYk1M7sSixLWR6mgDVri9cW6+N/zTeAm/
puGB8MvcTCIHYi0viHZizY3sTu6/C3cQY1kN5wpLxJ6r8LgrwUGwgZP79BLpGJEGwlbFm9BSs9Na
XMDUVLQfEjVaGrgsVO+XEQg57PprP8gcinrMo/eD/pgfRFbp5Kz81VvR7UaLg5W6QkvMwuU6Tgp3
FmUIOx+uKrxFkbYYGyweJNdTXAGnC+4Ss3Kzti8YrxzgUGEVpccrLFcaZ3XPnMmm8NkbXIrhE5Gx
63A7oUSz5hse/0qZDShQQ6RBovalbO+JtujmhLsQJryeiwbvZ0AHroXbgLpkHWv40xyo9w7BSQw1
i8pTUbRNYllXxtRU3PveaoWLyE2fAwVHcg5xcAiD4Ownh314ZZ/euAzPeEs3UW1cX04Y2yjOj6tV
40dmeYGXQ8GM9bPscVRz62h8+hOl8xqD15bSON+OjwPBBLGrKB5xirt8gsQZNdr56VYIA8M5VDVK
Ug0rB8peC79GfMkjorFxNS97RmZ5fmyQapRG7h5xlAMqPpO/9ROn1kQ75lPS3xCbq1pnoE2Zpd+S
9Uz1aQwHgyFj+XErMjJMiPzoQiVphQeIbKupWRYLGCLszviLpRSAHw0rTmM0baJ+rHZWC7/QvCLS
nDV/oC9y9Iw5DOJbbVaBYaOGhZPxzmfJRI9HPxUkEFm7gZ+pXpHNiMPqvlU6YF+stAVI0HQi6ops
YUgwsOnZWXl0WcYWnXE7P0P5X70RbVqhpnqltkU+SO2CeduM4zvnbAcEeBoIObWxBkd+hBxPexA0
j+PITLtXUzmw2xo9/T5Uv8ljVcw2dNpMVwpAd3oiheGmuI8Q1kEjn5b5rrIWi9In9LFx2rcthTc8
LzXBjXUVdW2pLyaMqnu8BfHkol3YJBNoRGuX2uzJm7GZaJ/zrNDCudn7QdAcJo2OO/4aPnFHnagk
/WQAY177wqsZXB8cPXR51vwQbv3DPHBDXrLSQfcHHjNccLAu2UcZQOdWyfv9WkBmfrrYgEUaMaDO
fYD9Fmd75clrXgPanH4aV2kb8puoSLmqD6AEX0MhNQ4fwPtMwQaTPeEaxhjRLBCHpT0zk8pO2pcg
dHzGdZVJePjkerrlleNqkLuzoTTONcIM59f/tn7FAUmwN807ng6Ze7dG8CRb/lhq83evED/ebDE0
5hUuQi7vZm4/n1DhgFO4nue2wKV8TRrmXt2Da2wRFLiNS3uNx9SH5QjKrQFUQVfuTangLLFz0S2P
V/LiyX9L2Mr5QGHzQ787IAnwoDH2P9DeUCSPj9zTx5JAHt4qkVqRq7r7nAEzZBQDs7+2S64n0FsJ
ViSnUcRbj7qM85Ftivo63b41CBuTo5utN+8LfIT5bc30Ow0gfVEXPPX5+DzUCgiA7O8niTeONXKJ
YJJi+Az7b0B28S72S0tQNAoo+au1a0ZDLYR2vd1WNWnakBGdySHaqLNsztkkD/Uxh1cl9RcrQXfN
Zs9FzGHwXHJaiV+f7wbn/gcx34s7Y6Lji/BNDWDtPdGyZE7m7We0uKO+Iy8xZEqNwf/8XRoRp3RE
BiP0ujPPqcWK2hhe4psH4pbNsTrBH3R0c0Q4A5FXrGsMXzmqcQkJNTDmtiSxQh8JmxwdaLdX2Gmw
IEBZys8psVfSk02+/IQGQBo8S3hdHWyFhcy+b+XXbF6txjTmh/YsfbbgWyN5A/NiRBX1MKXBiiBT
aAvECEZkY8yjj4NShDN7HhInrBXc848bOe9nwKDgcUZCcpOuIq3QOXzr7cOWPvbzYUiLduyoPl3i
/TMjLxsxuXmLzuOS5oqip+lPmW7LPS0GBg7d79CKcbw3UztfgXWPrt0Rk3LB7PrwItARX1R7WmXv
M6rBV74bwy8Bwcm1kFyJGgF7JA5fu13lql4uXk+MqX1GLdEV87g3IAGF/1crUXnGmZksgBRJ2sEO
ArwL729kOiTmEX+4V5tr+/AH++juRYmLk1JZGfnQpUkV0MD6YQ7QwH6T3GwkbxMU5xPnk1Nc31fD
QfDIUlspl129ukEFGFpN5YbJXqKLg8ch3IAcYz1+n0EHW+bT8lVG41sJbiPiGDxxovRj3mBZpi+6
ZL5FE69uJYyIN/S0mKMdN+pcObTRkmShEveTYTiwBjH62nGjFdKNE2idnssH5oVs9PRdn/u2gcnR
kC/Llo1qXnpNu4eD5q5XbJKjA+8rp5t7HSZ0PTcUmDfx5yYP9E8jz8Lq0nYnYnpR8mF6I+UzIhEY
O4BGiDGUaOuRopDrTuTTHBCkClJnlDhgyUTSTjI/7dADtoZEuNQNe/2Ix5UdmxcHY4Q4cug9AXWf
WBlKX3m4b0ssnmM3JPFS6EzgYhBPlQEEswQtOt+JilyPOOwQHyIuMyM/3yJmeszGwYg+ZKLJR1Dl
6PxIHEZBYxQxNwOFPkxd8DoM2yaLYvERNEtgw1vca3uCpRhdGnS11gHKz3GshUBs3TYEYgwwQhoZ
ZWIlJHWaJGb0ZiCC3+cR3MkSQZiZoxVcJy9Pum8iav7cQ186bJdCY2WRLgmrhvajd3uyxZ9Basjn
EsNECCiEGm5rximlKcHE/rklhuB3aKhaJ0ccKdHKk9HKAvSKc439YrTv7vPHoXks4ILmFhX5d+ym
84JAYxMdFluQVVyHhPThlrtONmENpR6dPwyYDAMcZiXbIZ08LZ4FyNgtX1OQHKU4dj/qOjeTIIcJ
A5y0EGa/DJAxptZSKLcsQLsmhv3Nj0QdYKhs3N+9ge7bJWC2BMNFiIUrs8c869IxJ2jd991+YP5S
emGQnpHe9Gzp/OMOQi9yxBmeOaOlcihT63m+Hz8+iiWkmePedMJI1pgQ38KABM/SvX2Bc0IhW6UO
vYRqRddhYdMxDLzXVPTHuMJuu5d9N3Ave/4gzK63EwiKUEkLFWQ2nbUAcrLJ81vd9NcBZQ0ba73N
xm6H7iz2xssI+Hku/dyadYG/B6bI0G1ZGud4N4aJYwPSwvGGtQnSwGAu1KBQPsdYKKCrskSXUqUf
Z/Eb9mDGGaKiT081aft4G3RH0ch5np5MvcYeV40LATkAh25HhJ1Zv6EMWuyi5bSSNXWDWik0cVgK
MxNPoaVyiU+Zf+Nyca6j3zE+R8CLGqtkSz7hDexRgFK+zVQf04IHhoZ3Aj+ZZzBp7q4AW9UPiGRh
9axeJ0SpoOMj3Q+gZ/3YllFKN9bDb6w9vu5fNTyqCruIHpxS2Q/1KIUqoxCpp8PjrXTi2ZZs4+wf
C8a6NWF3oCpMz1KPnWdyZaNfdGxBhItbIvZl4JYYZNCRRlaxoUZNfPrH915w5RNEkCgQCRXTJ2Or
bO2YG8xxCvsevQCAacjJTufaomjFjMUTCLCywVAbyiQCpvhNDOu6b47ZCNzChn2e/6RnJInP023e
KebDG/c5Ah+fs7K9Psa67ADe8WAmPeGOkcHYCo/KXl0NeFltBb4BR8R7w+6Hi4i4vjdWe+QU9Hu1
jIlnqaKPl5MfHhGAI6BPMhs6K4GFxeg1Iq9HL0Q3M8alNQRZTBaDu6XMsB/oxoZ4SBbNHAODiNzv
hw6iTAlCj1dMjgqEj5dWDYBX77UmHNHhzJhgcoh2PTn467HqsBwHTVdGzg3bcaqQbPHuFuCLnVlA
nKS1gduY3hcEVJPVrWDkocXs1BgPE1IUjOoj52do3Xb5dbzkcJSnVUCi8ctiZY5coiXYZ0DdbN62
Yvdepq4MZTP3X5g602oNWT20q3eL6n7E08JWTAjq0ZSmTKV8VQx29vGiLBxsXu/AJIa4r79I0nro
jC0ZB/PRLWbUOkO8Aa0Vjh+AnEKEx3RidTOAwlFrtLPo1MqLDlfqu6assEujTGXoQG6wsBxaxbHa
YmJU+s/DixHzNcJ7gs56qDGHYCjOErtj2wqzkk8SnWpG1qGKiyePsM9WYpngw1Ti3947YODjN0Vh
N/wYlAHDwSWkKKAfoc94GurNv7tMT996tc0+xri11dl7g5EUL5WivcGaF1xU3PNKX9AxTFiqylQY
8Do6dMUXTOwGq2IOCPwk0n059iRFx3XBGG0eJv40vcf6Qp5VMQPYB7amIBp+ykQsIBcz6FRttChZ
bnaCpn0qYT0KT3xf+ON5FNB7re/MQwDX4i2M0eRjkG+G88mcpzncCSS4yJHZfcB7SDN7nJop7cYY
ATVHq8/0WnYlu8Bg2qipxvBA0rpzwWFJF2UQ+kfzRcNJFNexDsY7gB6ZdVSZN5vTCSfy1xG57exp
tzKeI/2sMncS+35iMg3BcbR8gyV+9Peh9QVOXUwiGb2J+mvxojBw79xuwMr+WFX12AUEsieueOFU
v32X7KusU7wfeOW9Zg36TKdP4IBdXUhuzIwGlRqD6eZnmJmy+Y6N2zfECWQ6GRW//JUgz8DSVxPm
L5+yEaxwGT9o5s1E+JJeRrf4zIQFBIUpm0k0S/3HrqMLCGSLN7UkbGUdBa/YGmIvyfielm+G3cfH
T73UZGgPIb4AMn7tIfViIofZDCTR1XjF2H1K7T0odewGnnbo3VxUFHRcjJIYsU8x+OFVZKhfKSYv
Q+gp67pAzdCj38g0dB4AjwlNcKUrApYOFuuJ0E4Jv+EaNDS3J9/c/DmtAbvDgsg7wKbMGNnK12hW
lQCdjOVetUV5moWUGxbP1brvh731Qe/bDhV5goE7W2LAnXvNe/Y+cBx05U4r5zWupJenXSzA5BCh
ZspWHOGQzKC45rUaX0c9T5gdRGKgMBsU+57SAAJFCeLzAg2nHycOgAJkU6EQ4uQmiSJz26H2GHzL
BaNZDfOKp6IYz7f3VMy36LbSYqyYmcFcW1dPrajFyxDAwahxDZyq6ADJiHnNEvY7gYyPjXBELlBZ
JZ2vjAeoO94877ag/lQS/CgILTPpSvv9VPUEy5CA5CG7wUxB9cSXiUQ9XsnUBye8kl6Hh1Ob8Y0a
pV9kPzF/smBQhUuIgw493crUWHPhe+jwDlL/cQf46348w6sIcTxqBEruc1cbyv51CJe3L94y6gdc
+6gZmKN1CDoJOGLyOAAszngFIfI+lu3dAIgA8s6XAguGJhRmihlJWk5dMg7RkFBljwamaolUc1rk
hWvIXv4j9SlBRp0p8c/OVJfZJhlqws8b2TbZKDqVWn6W+nKUVuhd8dvtrN3Kss0+Q6/HRBUcG7ZJ
N6uuPJjBebxIl6S+fhQvLPB+dbPKzp5GEQM9RlfM5mGioO/RhqNdO5jeYYScCv2zGwBXWsPjk4EQ
nGdT8VmB5CqMsLuzu5/PEKA1DkbrSjaajC1Ej7YpHiPwhSB5SByqTkkKFZMZNhQSfCljvKIvAhx2
G6JR4PTDNWJeBsvh/5B0XsvJY+kaviJVKYdTlMnpB+wTlcFYWSiBBFc/j3pqV03t6fm72wZpre97
45QosUGJ9K+jrmdik6gFek4R4cRwzB4oaDQbnBZKmDGtZq8NrMskvkazxYsIhvTwVTohwNF+nwQH
zvo57Bf56wTQd/OpFoqgpWwuF369Ga+6Y+2iL4bgb3PDrYY+5wW6Ie0VBmQB2gY5US0vB7+hEIo1
acuK2INQQD/UQS/5T/8tuJE/nvmxxpClWNkXf/G/bghZUAHtWSlq3AzLGMYg7CZCi+dy+qg6f1hz
3NrTgG/LFKEu+RX4kXgVmNmqZqMlDKgKXWY22SSYaEOezs+VdrotubcNEcb/V1jqNOJg8eIJs/lu
5Z/XOfn7vG/pwL4UoOBJhC9xmxysqyTPmh2VTwliZdizS38rTzEzIacR/XkLPrHnkjxC2wzZ5zjv
uRPt65Nz+bMHyyPAV5q3SAfLS05sYu/HS+YLPBHNOWl9TQ0lfRXRuwdINfvkXrdWFgkmh8ztF5qn
V5jsQWG57j/Y6kYwAT//Vy9o95D4Jw6ucG7WCNX+gBWOqHIWBK2uyL9cphAutNTAbNu0BtDhrZ+U
CyIIGoIBrvgmBii6JVDXYYTil3kEQmvRsM8iTCIuNuj53HY1+WIERc0+e1OzIyFA0CRYRyZ5bnFO
jeHfeChXBm62s8aNDiYC2IHy4GA0vkLG4YOUz+RGRBNdclsyt5T6zPE1nithUaHI9/tDduwHIgCX
2GM11WbRJgjOzMhx4/J7oKULxVPMhObiAGHgxEuKQModz0++hcQ1Opc0H0hjlTxLG8nWe6cSr10x
t72uoL71TNpEbrUjRxr5TtXb2MdWYFkVTW4k97ginOKqEGz5goFh/jq+rtkn+MAUFmKoJ/tn5wJo
8iSb5U8jBDrfOL9b6zYmI+WkF8zvVcB2g46UsGdquWyqc/WtSFXo/AmZdkh4ziiygxj3PvsHMCUe
j0vCUsUh7XTVpk8IygvSIRjYJDjrCK5psd3ZSDpXyJ8UeG6oo0XKJWMTIBLIofQHySDSBROOu36h
yP/y3G8PPaeWFNJ1TU0rL4sAHjhP/5o5fzA6SZ66lw6jM/jtlQZS7/HDl80JBdyBiidCDhe0Lgm2
/ESrYZ1WmEZmrXDENIPZpSoZG3BfvbfTyLuR2Qm0gN7IEQUb5Wz7Bz3y0lLDAU/sYbKpXixY6LbO
8kC4iWG3g5PC18xMYR53SO+gxf2x25OCOcB+Wn/QJO/X6mFrpidmt7G8SNei3CVcekwHEpFN9J04
HLzgMLYB78o/e6qQmvVXvolyXPHQcWWodwl1k+CmxiLXZ6yHiMBM040tB/q9hLkHyuGy0qlJY6zR
Lg9im5iKkfDsjGV2z454DLnUKfBDvoIrxqLtcAWmk/1WNAcxiDvl5vc0uGhrPDa5YQUe525Z5lEB
RQ739hwd5Xe5J48Jp3J9oKUjkfEMuSW4UReaKw5ckeWMxeSk/mCkXeU/j/VjVwFkEgpuG4f2lgN9
BtxutdcTf+pU4UucNAz9kadb/37b0kV0CS2DPGXE8NIlP7yTMKdeRvQpOOgORVhinHzN9FA9GmuG
aiRvgJIhsIxtrGp3+CJuCrcYY31sM0LR7yO+fYVU1ZcbP+idGpeEa8syZwGRUu8br0XEc7fvA76q
bgX5clK88v6kCSZUf8sVEM6TTRCfGONSrB4GY/nMSGs9m4qT6oH4OFaCa5LHQ5LUlQFI4NVhX3wC
XNiEv34TT0YPxK+y5eqBfu99LQ1Ax7Ap+V1IVhDrVR6QCwfTUOuLHCSockFmeHuGY6+hCryQIE+N
5kyUidSaNcvPXLLnvyjt+GIQUCiz+b/29FgWewFdQ32KNtlalZ0zDKBQ/VV+FiT7omZzD8ovK5u2
EeXlkk/EWa0D9DpVBDPR9POxXtcqqajoef9++nnZrKYcuHrdV76OFJILOLb88W8EYKLpDUMjHSzb
bknzyOBEm0fyI3HUskf+fCR/1C8CE9LTF1Svs1Zi5wqP37hZGWlI5FTGzWHXV3aFSCSl0FawU1mr
SgLcvADeppmra3Zy1keC6Yj/Jm9nRhE7dMfzxHDURHtLnz8R5EK1Jl4JRMNlv68+R0pyAVYAg9ph
/tTmYokWgnaZYBRIzKEMzX9+lhLRmLuoDp4HvP8D4NhxeF7i9+LzpKSRdAnJUb6jZ9gGMUAq8Td0
y170BYnapEMmAcBmQVAjEduMDJtuq1+FzH+H+Lq633j02jWNvuDdPAReu5JWlv++iUudGAl+Vezg
9ucfuzj7NoOh7NR0/UmkFik/Ig0O9IaQi1mC/M6k+zso9C31LoadiQHjOSy7lzVEsbp0JtfWId+q
2U+uzIS5BH0moyJ1hD/qo9s/46R2kFBUSKn4Bc8ahhJbJrtoq80V2X9RkXqwfOmk/PH95+QVI0sm
4Y7z2CEFyfJf0VphhLyRqMZDnHTTeh7xHnAXCJ4MeZmGbx6bHu9d+RlnCqpwzTNab1h+8DP2rvaP
n5cuVfhNyaueodithdTtsvlo3TvcBQ/bXLy+zQv1RONJWulMBf8S0iUbR+Vv/huO9MN1jNUrtWCt
PGqS8/k1i4umgxqlTLyh3OD4vvXIVlQ3R5wjzq3ca3tfGfzHn9YRsf4H6FEMWJLvzywARE5J4J6P
T1fR7PEr1YH80TWBl12i90avFvo7fFMe9Nh+PEQLPIUz6UhaGUVDm2j/8riawHV1Lw553OQja3GP
TxJP32cDtgf6Q3sq9xDp/jPlPoJNIZNoVyq3DMEFpSNQySc2FBattMRO1vxF5ROCkpS/XcHTvTd+
KvaaNOiILfwHhsqj/Hwf6pO4Mbe4gYHvXXlJBnZAWH/89WK0N/zyi9OCRJNzFttmQBgK95MnqE4b
h8bLfashzx+2534CjL6fCC9lT/tiCOJzrcnC5hwzZhGaYbDq91yDMOOaiWhtrG1LRlQgf5EjmuuX
eM9lky+qw0Ne5AvIGq0PhedcFIMqdkyeNpQCGyZmLSLqUfmrP16NzMGyyZNsHpP+/kMzLYERDDsE
rxb/If+IxVSDSlHURqxk6AKI7idVi37WwAT0Phgb6yIcxNJnNInEf5Fw0bYS5/+8Bu5SvPjQnEtj
VorH/hm0j6O8BwgHn54+Vij4U7uny7XdZaxc1CowjaD2DIq7XoYG2FH2T/DzYatCrP00227DZlcC
QuxSkCTE5gSR0SEb+dRt8vVV+YyITh9Q4aXscXgqQtjN8c+ab+ozwvpCKe5dFt0GO8g7ePI6TJXc
pYPQEfjqvbBUF8W3bq3ZkRGid0S2iW73WlbI5JS5qB6j4crUwXJoQvz+sMxItwkTQfGSBD1gFofj
QzvGaB3/g0YmvbdjLLS9CXTop8r8XcL7Lvlvym0AymfSGeQVxFGxLX+KNoS4Tpx0K60+5hL4Gg9o
MR/eixpUMeP0Qq3uZu237OVL8atAdoQ0g2frPq38A5/DjGplpD4kONtVeWg4FwtbJilcJowD3mcs
Ay226xVoMydUuW+fYb0bUakbgd6GREIZ8c68Gj+cV5I8V4NuQQE0zOFEzhREdMPmOtldfp1GehvI
FPU5Sqp1/6NvzBsdurniNlu+hkE9FchG6dmuQ76kz9N5xXDB9nQRGk50MRHa/iNohso7M/PKTcSk
PcxNwXuVB1GBr5CX6qU/5RikiAhop3Owxy38xWmS8FAR6jN+f07xNu4dZTe6Ge5sPEUvX20dWv4I
7EBwQJBot7Xe82YRR/bjXO/qfX96GAHXm/rLe/hcivleZUInOoSllF26Opf6UgFCppNcwuX9AYIk
7XoJiU2GC3RAFE5PhMnuUTmatCWc/9sU5+b3ILiFGYJPx3uMAxqIwKLE8ZD5j+gusH15NaPkHg3Q
wBW9L845qGS96nmf6ODioCN6MiBBjtDhZRJjXrEryiYIVGb1PDDU1j3odECUl/AdZ+6I6Zr75hMI
2sIqyA9HN+2wv6kHxB6stUYW6HReXShc51QrCucFFPjxokut0FS+FcSgkP1CJKxzPIPXkIzWtota
+lG+VSScT+91ZVoi3XbYZqcXaaPlIknCGoMK2u/Dqww4VLvPksmGWNgufGNXwcWPXdxEP3TqUZ6B
vCZzAxrAYmF2yq8R5wefRmgQVLMUvnkAUJhY/poP49kCD9wYyB5eRYy95KJdKKbpB8cISABBvI44
huOHKhNOAX+UbKP1051gHilUo6zwCcqUr57oIbjGQFnEadEZPj4ywHHBTiAwVOY3WTkIzSEGnS2u
Gdv4QPesq1yJ1KdgfYR4Sph/wogYYAKQgJ9+oe7zuXRTEfg//9Xplwrxi0YeXxB30NtJskBmvNXI
EUf63Ibyhh7TmUGALd215A2j/dFtynWU5VsMtCg05+gi9WRV6K6ULEjMV5RTifSLetvh0Ej+K8R7
wzYJeZzZBBZLnA0Rz4QzVn/62zNWPZObwEfBNTet8cL7uzYA/8DdZu8tmBSQfCHPUeWYvFI4i2DK
tQvhwmO1iPkcIldsHCJQG16NJzqnjpOP+oSZblxFFB9QdiAeBgvH4in4zCRZdMh/c90Vy+l/yR7r
8e0OPKFctuoeBQ74nAR9yz+JZZFtaQfCjVbnbC7J7J+iqHGfpIiiYkcB6MaJJs9b5KVI34mJmJVH
bo3xnrN1nvRLYlBlE5BSawhbfTEsNHooH+6TPHLpX3rGOZMOjtWh6UV84cjSHBefSom4TjCBn1kr
KBBO0hFHc3PARF+2+6mso7WxQ1mESb4RskINa5vq/siONC2R9EBUUJPZuUAVxyRN4sluMs43jx67
hsbSj5sf1diP+3lrgkR5rMxmNx//yt+aieWeEmL7zaVRvY4l4ROWzY5aI/8mz/6rvdH6MI+uLdq4
lWQ6b2D8S7LmE01M4hYoToW2t9WN9piP+yfAnrYY4FGRtQGk6DK0AD+7HjJRtwZIvcuX09fEIbr5
OGfJFJIBMGU29QeUvknOPYcJA66+57AuOpxvHgKz/LfrEL6eMmnVCD+YG0uEZLEvETDOhe9zFnCO
GBWSi3XTHFkJGCUJ/anJ9nKjvQmVpZOXUYUNGcvtvqkZBMLyiiYZF9Wy+AEnJ562sAmaNW98X2cC
ms1AWOlozHuPtK3SDKQf6x6tBSLMNc/8M6xp1MiFQ4v+VuKEnkHBND/0RzTr1xURRn+GW1NdoD/B
CBMjSE/QvJg3wH6msk6XCR6e4bVKIDD7CwN39plJKBAjIldsBqmEOxSQGgcWgSsfPyOiiaxkhk1z
Dd9jfsd/MMdoJWPBZfDgeHEIAROku0g/YYLuhSXFhRsiW0vVdg/Rz0CRXg778OL59CTw3KkmiFjp
4HHN2GgGe7zJE3sJXwNDB8stO9UXcBNCGDJzFFsrbK7KF/bl90WX3EZCRzHrjhLRKAza+ZLANCxO
L2c4TPo4Qsc5p79f+lombuflveuQwvtCCpPuTvz8+ECY17WrXP8bSH9Ulk/r+uAyISxMRV2FZ+AT
yvlhrHcvulWq5avYS+ly0BatY6ByUDaa4oqib8ROYf5rL3IZKPDkBvk6aCMm0QIvhGb+AFH9l6oM
lpw0O96oEqOZ6FdLvrq6PorQlzKAxY7/hzpWAYRqQuE2T7fN/hFL9SHcvDiIiEPEeTLpdIiP6Lw6
cUVWWdhn8okVAA8q0PlG0ILwuT9I40K5w6iQnV/jAdQkYRWQHK0JmSCpTRCA1RMaKYoJ9X3wvtCo
pDuI0T8X7YY+QcBX+sPdmYMJCjclnbgIIvyG6kIDBmrtkWno/oD+7Fwsf8yypk95kDYs0IS85+Ze
XFLf9MYf5bV7U7UZL/hc898XI7m64bl//OGBGJwmJYDLTlX39SceNW0dwx8f3tGmf05fZGoEFR2T
HKr0iXTJKaLRJl4JGrI4h58mmiVvp9N9cNVUXL/WRNhpHIBgX49NDzbHw8MihOWfVTDBWxlKZaDn
nlb6aHeiW4Ty1onWFQV1Byv2rLl6YfdgdCnS3oGZZbdTDG6ADH3ovVJnjXGwRo+glYenDLvKWnL/
E75E9GJ94mgxN3m+zPhRDsJRwljJD01E+c9wTnhf1Es0hTQvnxAQMOsOq1h9s1KHr+RFle+3+HA1
gZYJrs5dVAas55kRquRnMEG0c7O68/L21QZdlljbZb57pN5wZSbI3zf+ePpH2HwDWgY3MxLEuxSv
r2zLwv0CYiEyuqJXe3oY2NnI2lnxdKbMbKjro7OOKxrargp4q7MHWBiJd/yTYh1RkFPfKLTumKN4
mSUjQGQgkQ7Ej8tH8eQKrdY5ET/mBVuVCP8IGkdc2en1OY/5sjJDzEP4ZbiQH3zKZlDuIUXRrKFc
pJWYhvryUDJ5ecCdmDxHlOK7YrnQGo0U07sgOK/sauBXFoAdmUAwOKJL2+HdEG5SuuZ36m9YO8IX
6mJuv9jPiL8gKVsIWJ8Ad6XfOHKspaKAjtBbMKuQHHwCA83u4OPf7ENeAtaX9jL85fK8Z+nEAGqG
0WEwQ/nCEsH6lVE5F/tlSWo6bTfZe94jRGg1R+q+u800nx0HOFltrYyzd8frviphXFoqYeepfLXe
fq2sIvxn4M2tUx5Ny29ICb80X3xJvEUp8ATm1kPReGAESXxuSUWgRSQhRPH3xabLv8t/bsefgmqo
jeWnHEfbnCBahBlsbUzUOxILOkdxidvsfWuvHrOT4I8saGflWL5nphxa205yC98cSMnihCD4WWfc
7nlviRTY8l9H0MHvdAlSObVjN5sauR4RDZy85Kbb/KXcixbveP3ye3lFS8u6vPFRKLybvWvwn1P8
wEHPOaYA4Oe8e0xBxXv/RhpLgcvr46SrGoExdBj/Tv68bOtV0LyXXOoSDQFI65hpoA1fywy+j6/k
hDeUwuOM8ef8cYuf0TrUXCEf5JBm5PGZD3PDIG79KEnUCO0S+CdOMLH+URCAfVc1DVOoEAIjXjb/
rHyTFgvajB6sdI+dPhxU7lCjudVM/38VIHU/J0KRXLHSgVft5TkgBBxpKyyZ/T7tApEM9yAUejQh
jMaOg6rIzjRxoVDPsQbD+OwKLjDoeBqcU6KA9yrOKjpOdmAZ7Zo+OrIkjFmzGFfKvF3TIR5f25Ef
mXFwXd9pTlY4fiSbQ5kXtfjMu6s80Osxo62FshYxeAMiTAUREYTK7TU44KiwCcO2OnVfmT7PVB+V
ZYYnHcLOfKABx9VkHA1ulIlH+BV+OJmigyTvOjOQo5/8i9sy1VYT/kd413mYxAmomT1ZtMmaB/rA
NvbP3NPh/Ug8IJ0s/W3U4MHinSw5weMbxqamt4f+QOGiaoWcvT3KHfQNXuKCn75xHLIzZ1wuYaqD
zaLMI4IZapp4gs9l3BrDohK3r/rIv5+DXcbiMJxMnFH5VoPDy4iEoRiqTGh9jNhk5k2zYd2tHoyC
hWco/lQRVM00JOfyQVP8R+Z043x4/NvzVwmM4r792r2pFiDYrvABcVSkp7yYaOCNv7Hdsu6T14zw
PaRhR5w9JXZXSdhxq/YpibTtE62AC3KW1d+C6FXjnM6wkUys7GQIf2p+fA0ou7hBTWzxv0b+Wwh0
3HDsSe2fme3zT+e/pyrEa93+CmLpJgxmss+7y0GWgz8htisPD0lxGuILyLkanfjjtcqRYJH0hfDN
k0ij+DwWXfrD9ZaCjyuGo0E6GNx0lq/BzHPOVWRWF99kDpIz+/cWTFd57jNj8S68CjXKUmYjVr6I
K5zlxPby+Ovitp3kqpz6Uwf0yy0qVwAQb1biG6pMv8hoVCnHI9ZutGipij5+TVxZLHGldFcT29Ow
UHtppte7PqJW5Z+uo078T2TE+xyfcChkxiRxaa8wQHBGh+Y+ucQE99j5PLCcTCLBDn59ak9vqAsS
9ATUUT/Dlg1P2Blz3ZNnO4jDPSz5tiLHZ/Grr94+ch2YDbJjXC1MfMP5m7sM0I48ccu1CwcGAUMh
xox/o1/4Q9ByWuVO6k3/V9n/1lCV5Dy8guhrXLyIGzJ/43/5iqFktiZMgWTizG3tJS5uafG+1x56
BU919E174kpmEIZ5W5PZfWCz/YBzYwvPHYwOMJPse7CC9uhr827br6BHRfSmWJfrec50F10+IISp
XVth+tPfmgBZiobFronxqfNZIaQ6PYS15XG+gIJ0n4vME6muYT6bu0lNbUv3mPNp/A+/h4DCFq8k
ZGfK2MZa6X9Ck1qV1OtaWFU0NtUB4FG7Pt7zIQ2avfmDSOfJp0PCn3BSY7tP/HHSM8O3LUdmYBUp
J/pGb7wiBeR3SmhylT2IaATZD0gdLpCnI2FC2Hc7BEBDvbdwgV7Vf/Ro/3U/6MEv2QbC4fEPAcdv
uS5dacENy13/Sdy4tSeGLGFunk7eVg2UwZP06a+/Af52jJi5OfWLAxgyNsJUfo6JwNFPXgd6syA3
oXMDjJDNHxHGvEJx58GpFZpbvxcR0YuedEWcIT+WEV4ElSphJhlc2yAOfJSJSEHJ+fHviWzecEuV
S8gjsZnLUmt82mn7Fz12M+Jb4n1ZhPxp8KJugb6k+cYBR8gE5sGOjSdfTboesg/vH/ZDDdDeld+U
7oa9yN7p0tg1SnucgLNmj2RGg5uqZxbfDHaqGPuLfp4OAkwcD2rcEEVmXkaoU4U1DMeNz1bDbSap
IZ80AdH6j5rM8TUMXsa5gN1kl/57jOuRLnvBhQKrK18A7pRnz/AhkO5/okvTQD64f2lOgqdp4kic
J/pQbtIQhd1cIfp7Y4z258f8byJtxyAhlL+Gwgqsu7iklkwrzroVmqVNbx1wk7Qy/nJ1SeQvkdVO
tkFp+8sSZGxlHD9xUA9fQN0jbXkuYbEF+wcdAmAlCab7diaO584IynGh7cTfRMOS7tXfAFTvZUv6
tOaVwD7MHvyw3OnZUpqImJZ5+wRXJnXea1UhCjWB7CBs9u0ecLZfQhFazO70mLU/79R9LzWuvpzn
ezZgfMfAulAwapU0EOKKtPu/FLovsfFzddx/JqiRU/3RfwneyK9zLWHBuVTBLxw+SQF9+IzNUJgi
+tPvNFtmPxObVHil6o71jde9/+P3alO7y7+1iNKxWc078UuwUokNjBy7NtT5zy7gZ/w0W/gmBdXI
TJtLdDGOP6XGv9bW2YkIjZ5CXfzhN/kc67uYeB2+7G4rYV+DdPMs4WCVc+C9SN1IOOQn1iGJgbgA
fmYyZohv8/bJQr5iPsH3tUYAa53eZ6Be44+BBcfB8N7y7ZfRP/TpUzK5x8r+ZNlJA03xjI/9JlUB
hfMNZKLVPEH0QY4qxgAi0FiTv4D6DcyEIgu4B9HUvBbiZ8Fcx/U0+bP4JNCB/hidJ18UslIaJzGd
ino2XHsb87VA2sJm9QJ0oElTn6I7RQORMLnv1IgX/RIY1UQPK4PZyvTAzXjqnC5bPLvNy1rEr1D8
VZEJmMOFz3xgk8yW+mGkygPyurBbqheJLsrD/vOtiDi3ziLDEE88sUnnDIVEb2u7tt+r5ibCDk/o
Rbd9PEkEFooDwyqYSVXMBdp7O89c9jjQdlNlbzHPXygQPPKD395MmVMcara752sOtWy1pyoJx+6H
J5XKQqx8euo21Zz6pShUUEauP6ot/0w4/Ta5F3hYQEbuGOp0oGsSktev1M6oaEUHpMERvfUQs3wM
YkhlCQ2ahjx/xj5wEWRqdE1lENnFA0PYvXr4xCAZuVsgCQY7pZNylczBjdgqiPpP3JpsvKOFIurj
6V0g7Pi42Dy5tF9naR/zOwMBbfXSfhyVk+iUW2seP+faTvpOVedxU7Kg/gRgYfxt5WWiNL4noAwd
VeRCIY90ApBr60bv7WBNmmPCSg0+5fdh4tZCNgTreyJimbLx9A/OA3HCHyfq649vQOJ9R5+0hH3f
1WcdFQ/hU98luT5kImmo0tBvuLTJaMoXccQlu5d6EvLzoAKkufwIcNoa1IFuee/rpEraqIsKe4bl
dluNlm8cO9gjdyXSwnJf9Bu9dmlMrQbXMN0CK0USGITKk26EOZtCx9cV32eGJKDKQ0pNow2sdgyS
VHpAoMofCAqjR9QFz9/Xv+ofTqappzqc3MvVMi79NwpU2g4QOd0lZQH1JlIfhg1l3jzXg3RN7qBu
w/TDMGUJR3mNPhjxpifdBuuM8SRUeWw+DqAW829FBsMsWqdXrEcJgd93bB794CbMu+asPCjMLgk5
sJ60YtR4HqDVkiQYBFoM8I2wAGTf+YWRML5ltadz/Q5wYh45/EyybGkrsCkOjLZZ1z8y/VpOc9Yx
/KHh5qEMeM6tv8xFj0vhHnFYwOuTqyQhcfnGF26ayAXQIXqm1MzSeI+6SK6WFI7J0WSlTOudFl2E
zxd7DhgpncUviDBkxmBzV0YLUzkUWLxH/9Ociyu1dWD2MRxJ5pbYTFZq6+c3SENAxAkC/gcZiOIQ
TIGTiWPUxFf+sLsrCenxMAMSbuiMn+OYpbRxOs3JEwGOVGflBjKkfR9RJ9TcoKjN1c3E0q7Srwys
s8HuhfBrRr2NsOOrF1HZlJ4guDEl23ZSL96JrzM7HifwEtyX7Z/XyFpHyX4AJa+R2eJoV+i2kZ2n
BpLmqqWXv+wuWn0A/8FQobi0kyaGXMIPeUlKblL8ddKJAF+ZVZqU44RZKVM26DBM64QuvMhXiXl8
leGAJB4/7Ou3zPzyX7URC0a4d3pCVl7eEcWNNFbj/6u9UnQjiDs1iHFsfBEH1f1oPP6uRYXanvlR
UN30moUExgXMIk+fpB+cSUBMWLnJpqNTraJ3x/lof/kPZfDWxkCIUngWmcIHXdrUxe7N68XQP4LF
kurlWkQK6Q5jfXsWTtUJSkTeMh6RnIOOmMi5MpvUVPJXJtHtwImMc2cewzlx+zGXEPvAMzYvT9VN
rPx+O4msCVIbEYiZc9xBZTfF40hIY5HiIZUiquHMidiR7e9OTofaj4p9XO3zO3OStW8uIuQFje2s
0uA0IZZwnIj7fvPqZ9I+nRpUnpw5sUPDnbbTaH8idWv+IoMTCTXCa3ZXZtYm35q5K+tn+q04ndU/
w/RfJdnIq/JkLXlh5G+DrYuxDpYf7vjc3xLUb8sSFnyLAgyLFYZBcSe+NxPPXARtd0R+luDz3vAT
oUXENxrOMK7gClxavIAs40gz/eeKVcpD9tvd8T8+VkV/oLqWPYA/0od1Dl111TcAM3XrjWh80QaQ
Hvbx0MSUBZHt9P9+meRPyfOHGdLG9h4OcE2DNX+Tbgpg2xLvLdjpjicrm6YL7jPYYAlR8OC9aWLl
PZ58OwtmEFXaJvyUyHBo6DBmmbRAwGYw9EDX76M2LLjLCU0/gy++MKs8AsCtD8kqlptQQxtDKIZv
a6eMNmnQaqDCMMYU6O1N0mkgqfiTYDNsQwYHa9YsCmmCZyPz+tb2JZAgIRmses6r/hehTPMZGVOm
ni63W/Gi5etnJjgfY5ubc0Iz44t116bm3SuMO1oEYCC4pJdmqwZJAaxUj3jZddjGIL9Hrg5eVD9v
yd+ale3XQ1sK9JbOG0KXCkqIwTe1t5+gBE9MQoat9VDgVSJEAFl7drX+8S4zmtRp2JY+6G/0Oirr
OERDkhB34VRFgJyhbRjCXLCWR+rAZelWQKeHGnlGcnmNYLPeJH3tl5wGmYgTd27cxZqF34F3IEe/
+7XKw8T/c7Fk4TlqLs1Siu1xzUWq36CZGsvv/2D2iuZqrLneGH/eO/aVKGDugB7q/U90GjYW05Lg
Qt+n7dfw8j9JGHPtJcEHbabsIatBxdJc69uHvX9ix01UFijAEPCA/pc+RdaPt/PIsNfhVEgXPaJG
hIQrbXJ6bYSPnzo6+spFVbiAAkoaiEH2L75atMX6g+iB7uQQTmBSFMdEXi+FnMLJg95zmwZD2Qyy
fSugzPcBDWEhbyPI25sxMFC/oqW0FwhQ3JZwIzONSQs0fD+u1YWceq8R5S2HtxQHCIFi1MpsEsGg
b4Dto2732IBXK/HhYaFzJDhvgFnH5oGJUvIiY0e/mThwj95YLQ1eGEQav9iKq4BlNKb4ZpyQZaQ0
GnonKAQ0S/5jXSnOa8mGl2OJAIx4+vjE4YuAZ0/VESuldpCJcvHRXCyyca5GiyjW8D2XlDcyHzsi
DeO6J91jEsR4kVkcFwLhdW+/4bgdPKozdXPe/NLpqHa+oJ8FqPbHxjDOZF0m3KUJSqoCa89SfvB0
u9WdWNgWvTc7dEC3noRNpECrjfL7TfUPuUkEOfz7dOsPCVJn6mtxgGH2qjzzN2sPYoV520sb+iUn
VmICZ1Ah6XumAsBIYMoHLiFkXFjX4t20BHy2abR5Zsu6vAva5UNpUg7P5wjsiCy6c/SKiDMqSBfQ
gm9hBa6ZfuWXAlYO/mhW3Ulab66TjYDjUTqAXdCrM8wYZ/CVQszx2yGgSQGA2NfaRc8p8/AiybVM
mLXtWJzGb5omkKk8Fbcria5vuz1wdU0doWdeKYFiN4cQXnU9Qxf8C2y2JfrIvx7cWoajVl8l8/ln
w4EmoR6REf1FLF4BtXp8YCkShSFAjCgbATj9x9YV+y3/fU7g3VnltvAPqVOUa2Yw6VA2N6uwhYWB
EhBWFyDb8qq7SLcdu3EEdKRR6zkbt+jNOlYCkt8PjILtaOvvZX7QG78cvOSf8vtBSUHT+lZB5c8R
pIUxKCic8i+KvopG6+YrKjwkQE3H6D7fMlzSJ/+xOCIpJbCgkdHF2kXQcK45MJQy53vM6Mr0+PoR
pN2TL+Fjw36rVHxb1dbERqCZ65SKA3RwkP7G9G6HMeMc33yHyMAtHrfI/CtMTsALao7EVs4peF7E
ZFFQhN75L9aNPXwweNEbKlu/xjohrdw8si+ilvsmbfDJ3AL9sIo8pv6KTUtNkVJABHTYC0Ht837q
MQbPIeSDv0M8aZ8t1NEobzs6I7eQ01ztzcqkU8zg871r12d8TrNLqZ+flLADFfjVefjqOMC3+q9y
1soZ7kL5iDoYvFqeKtnBCht8P/voy+IeC5luSAkU6LI0GVPoOyNwtl2g8CartQ5QXhiFrySexUeO
Q8vOJnWB8wTlId5xWPFo4O7ocGYHsukKkf9As2B5L90laFbisx+Yb20G1f6KNy3hIoKAIuwS7zBW
9Pa9FDMaKDyShRQE4zczcl/H/qAhh5sgeQelJw6pEZ0OgCxsiU7LZU6BOkwjNmBiMN4mMpiZsRgI
WUBU2/gZpQv3bgUGEDMe4at2JLRedK7AYTDVvTx9tDP6NIRpwCFAk+HLYqx5IOiYVZt6+2CP4BaJ
sJxEL6gPJAb2AFQHG/lxiVz9Ea5GP302bICW5fD3Pu6fa7P7H2dntqO6tqXpV0md67LKfZOqqgv3
Bpu+v0EQERgMBoyxjXn6+rxLqlwZGVohpY60zt7aEcsGT885xj/+psXG4do5O5kqiBjeI0Tm8hnQ
PWdgkCTQNFH7BZHzUmFywAL+1JYGwIJ+jzULuq+bGo7wWjzqERCnysAtG9wJGc9G5IxiScCaoZDE
aEmcE0/TS72XFlCkwOaihORynb/RyZcZTX3SUVQ3DJl60PrTJuE29CzYGp5I1VwSwg3GpSNu5HaI
AXjaiD+5aWXPwiSetvMgMXzhS87XUF14bSoSy042NLonrCwAwY6IM5CJOOsi3KNWhgSsDJAkyspg
+7rbX/eyXxu2VrvgCOcS19XbqEMushAQOoOlSp3LoaQiD0XVBx2M9cX5dhemdL1Com2ADc0jGhn4
VJAwq/7j42EujDoSag9cLXWAYyw20pJ919aBy/tCPaNLo2+h07hZ4T1dwS66iKi0/asL1Drka9rG
GexwafwggJpXTPKpavmzwlg1AqRB0qBAey+GTA/6aJVRz7ExxmJXil0n1vgFWjrgk6aya/TMEIph
5jzH9x0cIaaP+X4LmR+BF8+NobQ0e6+aMfjEY5NH8BbPeFv/8zFvrjUyaDtPcxLL5IG8h7a3UBIq
bXnEoPydqAAAwdmXptRg7VL39Sk0OmjoctiROz/KZRPVhnuv4pvboJOx5xcq265Y7mbM4XN3R0DR
4roE2tcheaeIcl3qpR+Cqw7YkU+HfHmZP8Y8VD4evQnSCJo5DPA8ysbtHqfVjf7xGqsYHmaBNMVt
SplxBiH8MiC6zq9eyjzUcIz+cwkPg1E9CCzR85MnZKiPbPQaHqGIw/DofIxekRmceu2ITCHei4Pa
Nyfp/s5eMkIem3vQ+k4jcXSOqtmWUoiSaYajaRYYcb3CBVrDV6cnU2YFl/l9zDDmMTbWx/B4gLz4
hcHEMaDknGVBN0T6LInX9s3BdfVEweg/HaVHWFwbnWk0EN5F7Kemdw+ekAYI1PEyYkmPnxRw95gt
ColnxHnY7rUR3ALLVpPLl+lrIEE9ZVEH5+XJh9SwplVlVJNUXZwpk1fnOMrixnH1zjYANTxKgIXu
8VAphnmzAuGj7Au4iiwJ/Nk9GSCWvcvqhg0lGee2tVZG18qBuA4lMIGIzxu0Kj+7DqnBesU/D2vv
emAKPlJjiOhQjpv4mnq3PSytr5t/i99IBFY3ksYw12r9O5l+Q3hTT6ciyRvJqbudkwf5cVlDw7uM
UjK5Th8Cjf2MTiydgPMLw3RprCz8WL3bIYU2rzjE6pqgHmdX2qHgvg2BULbec1Wvr/iSjN8Jo3/f
oKremGNA/BeUuqkZPFb4QGRAUfE2uS3PwyqN9Qk+zEUfNGQ7x2F1gEjrJIZHD3OOM0cMxi8n/5gI
oTFsA0YxA3NZLdNDx6EaX0dy7cIeKMiThIirMz4XomIpdl1NOQK+Qg5gIRw5wXx0ZZf66cV+WA2y
ECALSspj8hhTGS4f+qgjICH2GZ7NBJ7UtKDleseUIhKWCUttDe4CdFVEcEesBfKQYsoJe/HVJAvM
wgMgUrgzABTVz1f3zeMcCGmIXAWaoM0IGQNpIHTOj0UWl8Nmxg9evoBz4XFBy+k06i6MG8wO3GOC
AEh1wA1mMg4Ti2Mirco+lGFxr4xQmikYcfSVYcGh1dHeYTDNQUUY4F4jAV/ygJnBs7CFe4e4XWGy
YgwxfntQo14cGWf3suFHy/4W2pLipGWEggNV9NyACuS+AGCZVjvNvmQ1rwFXgH8X6lK9U+y1NriG
lyEszOJiVnxWFHtSzwpI9IINcWO+OzL7YvDGMBUqdOchB0Y3kHvYwgRF/11DnWKV1x/Ud1mPvRtC
xQnozDvtMjydUIqSuwvO3q96sGVmT8iK7jnECmE7h6l+6mjxZ8SBOpCOd8WMP+32ziyB7IC2Wc09
bVa0E7S2FF34+jCcDA02KnIWHjNEE+XhmnBvM1hsA6Fy8IsqGtfQYgmWCpxkK2hqpOh2G+VRDWwh
LpEl5m7dQdpdoNJrkA616Iaz0lToH/ETExA5QCA/j2igd7iXYLQQbff0YvRBoDpX9uVmrHLWbrCT
UwUa1xEFr3LucSima87vxxzSOTxFjG7zAFuerGf6KJnA82DVTiHYqfujx2tLa6ZjiwB29nHcgDK2
5QANedweR9p4C9RECUrDgzt3+EjAG69knsWAkqDUxQgQ3eq95uI1yv3L4u2xt3RTbdvsLymvGp/P
PmLEzyCPEN4dznzXMP2q0cdhdcP78VHNhFHbkWPjok8/RLqCGSr3kXIfbKFAoRw2AwP+5kRGsh1d
4ncVHCMEDkg30o8bMZJpBHGB09gc0nnTbjeRwQKA1gYzsA+pQ8PikUUPXWos+0CJsLBwIJYP4NwU
td75U+GVmzw3dbNW953TxGfzAS+ZMdCbyZKDDSOefpEwKvspJD2KNFAN9tmMtm7RncRm+JgYo2vv
ObkXHZZKz6TuSzKuzK5pfCFzHeoQQ+1mffvKs/j2KYfqwIiN7YROFBXU8ginHlFMuaoXxVCITL9y
BWghB3lYzCD/8W9O80UpFFiLZ0CkKt9RC1G3C+ZTwzdM8y/ezFYdvtG0iRHiOAstg8B+Y+CGS9Ya
Igf0o4FEPN1IQ5yGW9xhyxDJZBDU411zpCrYHqQyKa6ezMBmywslrcvey1fJyZYYqFcu3xueQQqC
AsBoitEQJ/FU6v6kpYbNiM3v9sJN+Vq3nVy55y62gc1ax0w1Ys0DRoO2U3pFOLSGYg+gbllNT/T+
8CcRw3vNx2WQeTVVr+BDqQNtW6AoYOzyRRuKPQod2JZCApcKXwJR3TFCUHqvPODUXjMcsS7h+0CF
2fjm0uoBJEyNPQmj42rIeYnGwBhA9Vs2YcnUynKMoBrKq+fyjdTX4YHRArMCP6SdCTfvsAXRhou6
en2lpUMz6GiT2wplNgNv/E6YPSgxp19yCfSxLs+IxkBBzPuBO+8MvErcOljzqRQeYNmUMC07aXTr
8s7Ur9OGSTZC+TVPLGNjHFB+QSrpPJuO1OxsBBiEWJyW1O17sRoBm+VF730h+G3MyVCNVLaAKegM
pjygIcnj6UtRNbqMq2WtUPg6R8iRvjDMsLSo3Bs7UjcKQpGdNBMUfwibfIBlfGwHzQvzreBJLAOt
IGzE6LyQ5/pCwrEH/RRugGBgnD5S0B0Sj9GVyRguqY2b0QBO0JQFaUjXU3692DSILpUIiOh6DpPW
X3JwwnixpUKN3g5eaV8ovUxZKOjAH7BgwR6X5ZuO4Qzby9GsRO8If4EAclHX0zcQC8p8BYrEq+cq
KKcN1J9c1n8S1zRnwN15rtyYcDqsVj5rYPF+m9R6fJvGZ/dFzvLl+enA87s4TB0QNWBC2G1gcsjb
fcEXKTrzir3XbPho2naUwHkMjz+BI1g8qN7ObonHmI0tiDph4CbGnRxkb33eBxi077W12dp4CURq
iPis3XNipR/NvQejafsPWtKEL+ZHl06/paYJCv+lntDANzgEl57FVz09887GGSHzFK9br/RKBCiE
FqSKh+nQyUWefBoQfOLmYxm+mOBuD7xkcutQeZsc6A0qZ5qB1IUrdmFuhNch7isRa+c5YC8PrYeb
zaFh40EbGi7a9EDHFCOiQWUqiAa5dxrWawt6CO7kcNQZCQev1W3frUt2LazfqLefflVMK9NvpY6t
z9+vBaXJiIVfp5FYAaKsJVTcvX9YrSfT1/0Os4qOGGriltSQG3ncgWA6EBOGqfmPxnRdwcLuPcbN
HvB9UPRUBG04diyB3u4ehjUWRc6WjeOOnz6fReg/OUhm6cN/Aj6B5GB0OZQ+rE/5NSzADACReQMv
ESRQrDnQc9eIN7PodKXUFPol/WCIWJ2/kMpfc9+6w0YLTt51/a8+32uBmZsS0KDTUgHh34c53p2D
6uVtD+r8HllDZUqQ4tM/7aiclGENI0rA6McTdbyHq7nlQ065RzWf+cPALdQ/DcwdKvsW1OgxU889
3nxpiCmGjmntBi5cd7RN9cExxjjtTuzSBK3G28mS+4YzSsTy173ItjjX4dPO7lN5rX+BkjByaea4
pnTqb0IHNvKi7irK7ehyRzYGDOab4MAAohilAeF1bSNlCfZEPoQh3AekvpDyRBDn9M/Y2ezlrH+k
5UkZl7ItcO6Z1EgspxJnBkQ49uvz8alZQX6OdLnHkIeZnsJx8MYet4dLkPX0qvuAuRI/I7JwStp3
8zbK6x3aLUv0lWnT41OgqT/vlCIyqNbumyeCJz5G14I6FMzYCPL0oCiFDyPCfJO3qTsFKQsebkuZ
hHXMLefQd6HOwWKMxYmFgxTlw2ldjzNPHqQ7HHkf89cHZl8YBL5H6ZQ+QdzpSe0WgRnrX0zF3l0+
zzb3RM/a81Tu2Lrozim8cwIJTsk4ABux9IF2Xd0x2LliMjhLtGJ8nNURX4vfeCJd1qjxAFHBhRzL
jCp1hs+kYPLpHCIngvN2gG4Rkty17r9yP1fG9RowUE1qxbny9XjnpOEk6z8Kr3Ntq8DIU8b6cIFx
HoA5zEYvhJceqh1mho+Eok6cyOPzMwbHp2+RUAOt800dvT5SDhBYkm1cIGoA3Gnjq+wXfRGK5wKX
vNt1ejnuK7Q7OM2RQysSKoRclOte+N67PXkbQgwuIKgSytmTJiIkIIKktaFuxSdlVZmda15nK597
Of0YNB7cOznkixL3KWnWfGF4kvnFvAV8U5DlMB/Fk75zeiC3qMZthnYGr8HHgwrdY+nyBqR9A8a9
QCZ5fHwMcQnClkflLbtWKwaQVflxvrhKORY4p7STV7PjYEBnnlEgI4zt5nWXbVSKPa1MHtdNWhyk
R4IBQ77tWOVXdNCo1zBrOiM26zK6SgBBsHoprp+ucRpZp31qOjXlrt5uzswETjCl+Jes11KlAJmy
lWbahKwXfY4eGolG1QCrtWx/ifhOWtrNPMyR1hfR877ZnsaiwQdkbNUzzn6RQ+yxeuf9vY5uanBm
QNgiTrTPqJl1NaA5lJPyvmwYfB/9E2C8GVw/rNikyaSfAOA+hnkZUpCm1PecYGhY0GvikZ2Ie4Yy
1ucxxqmHTi98vYKOg7Oj03uGTKFrKWKapmHkCHlR6YKKkArwtBq0QUGN5WbloJx9V2QOZLyn5+VN
8+vWf/J5oWzQf1Fstw6pOuQbqGsDjhfiEGCImWUEhhg1Ir7LWFwNkHy+X4xg7iC6alBBrXGv+Kfz
lcpa8Jx3ZqRWlH8wgTvXo3qeNfF9I3asyBymKMPytA99Kf3I14zTgKQw08AjFiycUvFDJotEjgvI
Vmc8OXEPmFpK0AmrntXuzJgYlqvhlqSekyvLpJZmTMYYQJodCebgBXp50tZDzFYjWZaSC3xZ2T3K
65O5r61BhizkYpQONZ1RkDRiRBVGvm2IYcKRYkHaPWqQ4Saom82do0godTye8OW9MvhY4E9I+J9F
bbUvXoDm0Vl649aXb1g+jPF1LQYnNMqJivkndSAIERATFPcjW4IUScDntOAVKq++2frbKniBs3Qc
+KlcB1k713S/hQ+7p5Im9sGqIAo44rW3PVpOc1tIRfQWENQe5xYbfkrxR9p2Ler2qwhzZfNGSXRc
yo/azYyF9EBf3LWfYKEpfsVHNBJmquP5NSigkK9g0netXBtlYRNJSkD3c5nn+9coBK2sXLqrap+B
q4E4wgnGLTPbNbtzPXmXYaH5PGTOq+y6O+JIKfRxSO2h1acoPioDVuTQUgZIU07k0QVbtkHE39n0
/k+C4+PjZtjcxO05ekMQ7JOpJ2IV6rbbLrYXlgDp6oX76qbHeFlvzm1cIelV1OX9rvnbNn6Rq0PY
uI6OtSo8lXQe8pXvUZPhwHbdvwAW3kwP0D3AEtW+rtdeLvpnclDSEdvUE1TuTV5O4GEOmBbDF25f
lZOxmSGpN/qQp1/4dr3Ds8a4cgnX782RwxRsi5knNnewdpP8HZBNCFCtQNq/48bdQ597bV2xmqmo
u5gKyfMW67TlI8qv8GxVVE7pBAmnyMw9gk9yuSwrxhXbRAjemwd0FR9vDbwpFuc19lyfHFL7M/Mb
EmJS3iCvUUNGb3Sg5VIeaFBATec1EkanWRmzvgPkwgHIy7v0yWtk3GCDgD2SapZNmtxn2A7JkKYH
mqtgQ1vDUXqBUISKTDi8DkhUMaY4oZD9vCSGNNWiB9+rU+G4xrFHKzTOUPSBnSRWj6YCSBbBOegk
/eWdQa592+V8OxD8GOwUEY0+9rq6f15cPtlRbviJ0WPTOMODxNYCaDvHY9ZjiJQ9u4xBYBgT/yA4
2WrjbpGXsv1DvAlYCJxxncXHmT3PdAstPCL2GrbhTWKJoF6k9fT0JfsLqsbj4C7NzKGxwKXb7Mu+
HKWwFwmCccWV0WMfFJepGr4Shm1nR4/OeHuBJ72/DM3JevcB6Bkw6xUxTwG57yKH8pSRuxhaUVrj
bXbqbydEWcfpTGvibuaZge0Do0KxOA70M2He9jWhfavtewAOcyTIYo/TusOqYE+CAmgEnLDXAIrR
0atRxpEzgaE7e04IvxQDh693Uu3VsIp5kuw9VOhHO8OJB7kfPy5UuApWvaz2Go52pik+o84L3KTb
lE73abrbHCM1DB5OQ5EIpw1vFsnZQ3inNlrTs4pQhhvDv90MciayHqaYJBeMm+gpBxBMtiRaP7Aw
9WSfWo9X4DZ73QKqDORpj6+us8HxzcmvTlqzeFBjiK1Lb40ygt7MIwqU3hTO/gcjFhiLiTTqbh5E
rG9tuuGFV7PPh6TDr3HB9ZgAlDMWQQbu25fxCuw1QzD8Ysop1dJt9hmY1zXTUcb37vHVqTpSNTmx
x92JttraEp5C0CZG7xXkuWtMKLnwiQOSyEH1/qB+cuQJFgi01JsjSO7p5V5i61Mf084YDnYptHjI
O1GCj+WBin8ypmOR9o9lGafbg3d0U+4wqublSfmAL3Di6IRhIo4lIglEGibHZIvk+KY72GJIWT8n
YegJZjnpYMsJ/lB1rH3IY5F4yhUrnMkpLQ+hjF3GEwaaV4Q3dhkCNWEn0lNT1xgXwL+7jgPSK5dP
Jofs0nZ1kKY0RciTCenC/zgGw4EHLBJaoPjgWmfLf8GyGpHlsv2SrQFdLNyfEDElLAPNh2oy2M7L
Pb+C0uviqQMdhR5XJ4YInhQ0FNCKCc4UETQBYZwxPhryUr1hn+Jo0GN+y7qTE1IJIfpjfP4Ew3KF
oFm9NR8p9NUA+xdQj58wQUAwwiKz0Q1inzAnOAjRJuEjesjgRbYBtmHCNZ/PC35D3raaMmUp09js
t253k/gCYHkg4ennnieUJHgCcMIePy/MSRdNjzKPo4ObYA8v+uiCGlqIT6ogtcKwIcK+Cfq18gXF
j02gfIbnlRxmCX4ixW2ZAqsrB4bhUHJhfbJNNfhKRi9ks0CoWfJik9r29XmeRRpPZ0QtSTbNTh6r
z4NRBgyXEmi6be2fsiFNeD5lH6qd65iYxiwse7SIxlfTB3sm8s6GMcy8/dKHa67g2sR9hTBUTmCm
Wx9V3tf74hxK8tECYbuDWxIWU8jj8lKdXDUHIF5YykHBOscVtFcd2ViVL5Udh0Stk6si6mGcpY0Y
vOMGcR0KnPF9/mp81ACDfGPUsuc8VhW8qm6r8Xm1ECLLG7IEGKblaQJ881y/c6I32IEg9TBUo4sq
nCbJ1m3v2mmAPDTj5IZuY1hCjBaqkL+tMFBP9KgDeSuoK1lI98W7ZMDDStAO4seNUwItAOQsWDoM
+irofR2CRJPziHnJMGzdaWwXbH5KH0781tEHGSyi4RW94PLUfDERuDLiB2UzRjg3pcMcHWLH1mQ8
oPrMaDNwntLt4FP0H4l+MN8oBFlaqKt7DL+ZrQFFzBmUMh85fdZf4lgY6m+s9xDfjcy7R/lC4485
VTd2wrVhUhwshbKNjefmyz5mWC3DOUZhF69DRuiewQIiq41uUUeL721D3ntG4+e5qmCSHOof9wFA
Gp94OzCP6IzEArFEAPkWES+ss3/92//8P//r4/Xv6ddt9P/Ch//tWuWj2+n6LP/3vyTlX//2tzxk
s0vE/tjhqJx2P/0/jmZ9yvTrVZ7fPAzg8j5iG3Vd99KZCXwNHW98/8KL6O8XVX6M2f6PEGazC5L+
46KSvL1IL5nka1aNwNkSGcS8xEAHZE8tnxHbB8bpd7g7u7t/GbZDmqkN3lUj9Z7wrKCkwJqGCWiQ
dQk8sir2p+cv34v8Y5b1H7fYfW9/3OLWvL0168Ut4iVzHaKqtTBeAYlc6hHPAwf/qYIQ4OOI0oBq
7kxNYr8CqYAWBoye/XY3P0aF/3E3Xar1H3dTPVXp+XoU8vwSkdyHmPqEBUjGqwp+K0HcHmN/rVZu
rto0nSupJy2wgdSH4GovgHBXeYPmSqO/P0XphxB4SZINWTEkSbNE7VtY+uVslNd3q0ndCI6Ob3sL
CE3TRw2D0436gS1DNc2HwosxOB6xp27GG7fLX+7hp+X75z18y1A3bu9GeRncA2Hjea9CkiJ7L7Is
HJSpIz3G3BK5/Sv65apdUPf3IO8/r/ot6Pz4LPNKu3HV9AT26SDTLjHTEN2K2lp2Tu4vl/vpdSGs
XDcU0bQMVfr29NNCkV7VVpTmWZd1GarqYPspkuSBLoPjFJfQXy744/spy7ppiopmSIb87fNljyIT
dEEQ5xUmADi1zy+zJiWSqx4BpCNaExyVMpx8MWmCREE5SAuyoh6Jie0kwDtKqfu8nbVAbhjnWH7J
LKexrfCXb6W7ie8P4c+b/Jbkftq20kVqU2meL8QDJMWvB8AexkYLREv++wD9GBIs8AR+JCMj1ta/
XP6nV/KPyyvfwtwts5baJufyhTW4MIQYvMM0KYH0nz7CAyGhyL1uIAXARRTiX67904KQFVGRdEWR
RNH6tmmfbtZRLJ53PnpLJ9PuGkxrKgeBLJX/hINv8Mv1ftoM/7xe99//2H7emSpaucT1HisMqA3N
g0OvDY64uy3wAuCQg4rl/3LNH79fRTE0Lqyaqvbt8QqGJT5O96s0LzX/hZIYq1jfgKrpnGbKfH7f
lVNTcc5T45e1L/38Wf//dfVvz1U66pYu6jdpLga83eSZ6EiAulgEbEjd+8bEf/L+y3n44yHcbaOm
KRumzh//+fu9y2/t/eQbnp9Mh/HAZYg+H1eAPv5Y3VYO7xQQ95eLKj9/0P+46LeXXHjr9fUiZdIc
A9IJpAkce7tEw4uLi5NDAT25Y38vTBDH9ZeiL1LpPoM5/Wl4ZFgi4hqKkLn57aX+8amrhmrpsihK
lvztTLnq5l0/XXRxbg0ZFOCdY3wwj8h3hm8MFBVxsce2Qlct7qFe/33FKd2K+r6h8ErJkqYbuiV/
f6uORn58CxLXxvvWkRGJGBjRn0lPzUbbHkGpRCpifZwcfUKWXZm8GKW/jXQXbIeGSN3L/WeS0Ury
vyJiRh5v97fh+O/3qHcr4W/3+O1NVO+ZpardPT7cLq76HV59qLLci+xdP08hJhDEOODx1cfAzyGu
FsdqjIbprSGbbogHcyoXSwpc6uFIJGmPrC334VkBMHBgjbDKZIx692DHJ9sIYCpAYMBvtxAOzr6x
zuZA9znW/etmicAJw/bfHr/406JUZbk76XTN1K1vR91Rvd+rV1GJMEQgRzv5ginr9eZnFj2a3ywe
I1iqAtEvPgxiaesKdOeX3WMI65VJ3FHxIHzqzQx90KsZMUOCqNnAXb/FuubgSPACOSgdKM9ECTFg
O7bQyFDN4lU4PV777YifkkcmaDi5VRck3ljndH7a4KoAxo8FTZ7BqqQdpJi/fmnrOp8UCgTDjkLW
CULgYDEax7GTGS5h351ly2n5wg4YPExAVANE4mKmdd2GeHSC378qOCVw3kDp4b306RKbjtx+Gl7H
GPxm+EQT0Quuhcts7l/h4RX5L4ve+KmAUjVF11SdfVYUv71wl/tRzprWfLPoyTEMV1nS/+zi+DYM
qeOCLEv0yQlga9AtrVFqJ4ut4yb+xYWptbL6EGAjeMqwEU5OmpySwB54z2SO20Gd2qOg9p6217rM
tT3VXq87t47MGx+Tg4siDGJT88vHkX7aPzSF0kUWZVNXre6//3FSNc1bylpsC+YIkopzqIrh3SSL
OfNPc9MI1xnBTaiGy5DZaPT3V/On3ePPK3//Iq3CutyrIzXhQMI4p5d3OByomAbB8+9Xkn4qP/+8
1LfjIrtpcnHT+ZBIN0D8cprL0Mg6Dey7x+IN/n4546dq48/LfTsoxNO7yV43PpliRABTGB6kEzp7
JnrqTlnRhugmnAI7ZawUP6ueuCsgnHMv6/QAWAAIDj281Vx5LrwHV2PCeLgw/PunOtcmEhhw6mlZ
j9WCdJOhiAmrguPnFZ2SWoJ/6grz56F6jHlNNWFwsbyr7grro4AppHPfvF+B9QqIWbuiGaJQJWFl
gp/DRHvZD/RaoA7hbVocveMvh+evj+BbdXI2m7N4bPlO3lPG7cPmRvxkO3w5tOkAAn9/APLfF7Um
fitJ5EZpC6HmpD4NZDZvEqBhCiNGJwaZ1CKPzDq/7h8xB8OwJ4a86IjxY8Lh3P/lPn46fDRWgmWY
hqTr5rf7yC/H6qnLbM5oLVxgGBofnBp8nQTUawwteIJo0xoYiRrhejy8DeGFFkOS6vr3BI+QX5Zl
t+q+n4R/3sy3Gvj93GbWo+Zm9ABqwWMEn6BZ6cSz/fJe/1icaYahUJOYJtL/bxeS321R3G5PPrUF
zbQo+aN2b73g7GQ7nCGP/d8+max0p9z3z6bTeumSrFKJSt/3kuL6ypR3Ic6b8aLtGfYWnZZrWWzL
17h1FldcY9D7k+vMwAghuZ1PZGfIrB2X5K93l3H6QGqKaJaKzhGhzuB+ijeiyzA03GwUn+yQj4xx
R1QeKDiN1INBtbpHsvOKN1o8LDYX95Z0IaoEfZy826kHCvMxTNQDyY82dkOl9/aPM4DOVQEi7ZYA
uvZ5cp1hILHY9jYtx8OwIzbYYrLZHrrRYBkx6me7kJ0amwEPI8jeBhM2Yp8JvpGu9n526hXoP6zJ
hPP6HdhxGSOrunfulGxwQOyyu247bdauyZ0isoIbiqrjNbjF8eXSYyrLqAnHa3sN8QQPiRjaGk7r
6609r4NjZ31DVxSWUzkEj6Apdadh0/98ZVgX2LSmgn04T1HBN06oTgCmi5DhA/9/QJJQyB6DQui2
thwDREZ3UL6eCft1oKO7tOfn0WOnrtQVADvFc+2mFlMqp5rhIZCjb7PXpgXp0wFVHHZJwoP5vTeF
Q0SUrG2s0XrtP395S+Wf9muwAk3TLU2zNP0bdKW/2qt8NVJxLs79TeIqdr9YIoqw+6t8YKyQkNnw
Bvpy8tn2+yFBsE4BZ4qT/jgrdgWUlUTyDRumCVFk9tn+LEMkap8Pd4EoIEiGQ+YwXbHVdQqTSZoY
nP7nePSlj85OlAcveyiTGz9L7ck2juwhBO7N5uj4k9c4iGbSMpoQD8do8yMQHB20N+x++0KRWZ3s
ZTdzgN3nPsWgcKXaNZDxh9JkCecGY42DOZRae52BwM/VfjHsDVgLg15m8+gqWxlZbn+xMLpE4TTE
grW0/c2iH4bTZzAdi8HY7UnO/Nh3euE1CMfvNdT+5aL2czshZG2YXCKL72Az1OK9vzLsheGOnWp/
6OveeyqO+zAwp7m9Oj3s/lgYNfanPhlPi+HRDhm8Az9yDP79OSrdS/5fNoE/HuO3UtjSjk/h8hTe
8waG3qLy+GTDpOhtYL6vNpI9tJG6Tk8RigA7blfA7va6dXdz59DY4yI8Lf9+O7Lx0+5vaLooi4oM
MGR92/1bo7yLr5P8nrM0igPTGFK3/e61f7nZWl28eVPX90/LxypA/GoC/v08SScr0iNYSZjMYcLG
P16i1uHL1J4YZRnDdJGzwenB6un2N423uceuX9rJzaY+TBIYDjTgWh/gKWr/8WbEy/GQpn5L9OLL
VRftgu24SaQQIdZx1XRqc1vfSbHeu854DdEEDM2AnKrBgzP6iP/PuvWe06MDo6RE5xJTWictbRBu
juGpfxsIuDUhoWMOYb/7E8F7dQlh74G2MQjsGeJGIiQVuBeMHQ8dJ5KHE3RrR9jA784jb9BVlx9e
zDruQTKMY2lwDeXRKF4iDrbX0Hh95jaDgf5hjGVmTTHiJWGsBEZw3QFopzPo4WxhlI34A5HOYJdQ
Ey4kGxLOUzMh8bQAzBly9+MdtiSQMfSyUTBUfh4jt8fOky2xzl1zRYr6Y4ygNWGfuU1xoQxwAnGz
8aHsawwf8fLe0+y5Zf8y33qCy1jGfW+Yaeb2GDcyt+pbI4ZX4zqA8TQ+9m5DyDb8Vhmmw0sg9NFa
R4sy5N3pv9bm215AMEPM0ik0cF+Ccjwo+ts3/E3Us+Vei9DS00VUSyw8fynDFPHHRanrrEiZYl/9
3i8qR+0i5mXJS+IoQ7yiPayiaGSkVXWAXwTqTEpwLHzAEmQBmQEORlP2NqfrnemcXWGVYgeS0+1j
ZoE0hyxv9OrMfv6x48brS+LJlqybTesV+ILa2grPLcXfCp68uH4q/j2iCHtEkHljGOrYYfWqSbUh
bBQOB/jB5hpJK/BJfmX/HFUDy2ZrebirxPcjjOFqezIj+63xTt7RPY+zKf1sMUabWY4RPfrpGI6e
k/bpI8jMggiJo8VlWgbtfMscl1goKi+3GBBg6wHBX6JOFIS/6aHARtervMZRA0BQPipx8Ucuhk9m
BKEkPEOe71vOm2Hg/DxHrZlI6NPwQw63seHcPeSXJFMnyvjhMTX9KC0U5Q6r30jaD0hzfn3IBqJv
9PKRhB/dIzCXtFnOxZOxs8Bl86DX9KvMAzBzQIvil7FKA4vx3Rpt91hkhJ07LyePKx+iRnCeoSYE
rO2Gq7O5U89zt43E+Pz5mJBmE0Eu8CFerl9J1tf7hc+81UGBE1EYUATMJE+MKfb5ZbHzoN+usA0U
etQ2XjVsIo0gHoQ9r7kc9iAneEYXDAapmkWPDjO8B/cEX52Aigbr6mvSQ10GVQAzq084DmgIEaCM
sx6z0ihswu3E4E365FX6PCbaCP01237YTqwQH9KQf2Zkmjl/33WVn0p/k+GKxeJWJIpBDok/+tm3
fNMfz0xo5/cPfDVtKXVdEYZBMtxHFxdbsXX3XCl9v1QX2ZOj2/FtNkA70xsL7rgMP++/9CI/ooZ/
3tC3ZtAo6nNdmNsWvEDrKopdt78r01WSlM6M58ot2l8kNzm2t7Uptfie7d5jEjrj/8Y3YwGXShY4
oWn8106/uClycRT5Zp5x/nIx64fBLhPnKSWtRHXZpQXQnkhejZtNp6rGAT0wxmWNuxj8kAcEiG2U
413in9Fxw8tePidnK2pR6+4BuX653Z+KMksFWgRX1JgbdMDXHw/y9HictvcanOXJClY655frLIvo
me+yrYvRdSRBz+7fvgwDaav88pEGY5A6gwvUK7cBuek1NeRBJ5eOoTd+BTJ2Plic/3egBRBEyzJN
0xKBhP7zbZbV9mylDbUjaj37gra5f07g1Q7oPae/fCPdX/WtvpEl3QTiB/dWNf1bX5VqgpEaldzO
5YSKgim7jrvgWJPgCcNlV8b/l7HzalIcSdfwLyJCyOs2Ux6Ed8UNUVQV3luJX3+eZE/soWiiODE7
sxPT3UWSSuXnXkM/AFb9XtqRC+o5dBTt2e3MWdAozNPdRCeMrtD5ZeRkvxl46C8KsF9re3pa++Wx
tNEvrE3jBoVt45+wSYpUPF/iNUVqGx6CvHcCqVEivDXnfQygW+/GPK/KQL3MQMC0ylwAtqMuh4cz
U3Y208J0y0WXxDPsABslnc7OolIJSZKSJGlFcxkIwo70UpkijY5OQ/j3U3q9Ew9reCpFT6eSPbJ2
7AQ+vtPehWZObfatiA8olS599JIhwjsgMY+0/3bBvoqIYnrJFc4BjhmsarQsgMq8WdTLo/OwqKdb
sdAXpwuDZ7UxBgE1W1VDAmrrFuGaBkhdyrb/5sW4j2D+Oa0PH/l0742s89nz5uxDJRwePojOqInm
8U8uPBmdRBQEQdouxAy3gW4b4qjsvfnKL9qLuksPomwzc3e15x6QbR+t9WF379NCW5B0IITOlKaO
GZUcJ63W10l89REhTcqpIU8yBV+jDBPeJFye+prP2/C4jKeX1h4dD4fzyoPU55NSYVpHooHBvPm5
YUaiB8ggDPDHrBohHi2kTdvaqTNOwFFBbF/4+y7qhPIaORVo1j6yYMGP668qMN9bSMUlZ18VMRT2
AcMm8EhaCPJ8uOitk6pN3gEFPwqo6K91RisE/7LUgXedovWOYL7ImnEbtLqYTDwfFFcfDF2ALpq/
kTHwNeWzbDSwb3sTDh11Efy1H08Xxe5oTrerFY+lp57KiS8NjX80YWwYOjFcG9GhS4a1b2cbcW/R
qLvFfGdHXhjE4PQI6SeKphEFcCBugS7a5Bo+smNIoDdxnMgq5wCClKAW7dowEdkXsUm7seczNlhE
no81uPz++6SZr14uz+CUGYar/RupDLswnaO5uXW3wKD2aJeE3hlqsbKJ4PXffJQYAOF4reag4fYH
bDIqHPPAqR3RbYgApt/iBSA0qOtMBRBR2QXbKlCnrbKGsm93aO5iiBrRYUiz0M8bf6/+VfND96yy
Y3i6blATPDU/zJl32BrX6a2bh+4n6NwLBtKNqFqT8iqojNNTtJGX0K6M3oSMsv5y3x4+WcWUh9t6
pS3cmWXNOArH4Cw4D4XMsqscDr1wB14OpWMsRGTPI56ssOBsNaYSN/dkK+sLvz6s30Qk+lFYZ6gn
wqmo7yPR+OnQbRljjyMSuBxMIPnd8/uMthF0EbPo0/lQxOSdPMh2ChnJb8rm5JsygINS5peAl9Ke
+TQkbbA05TedZBXx87jSi9twjn0/JkmEA/gm27mPaZ9fC9qlHsmZRwvz3j5/2AtzTSd1deIpXOU5
uPg0dURH9fdCkURf5DLyGn7Uauky5JHgcfTm460XWbOhW2ZZMz1dI5F5ClpeUcxma7TWiA9hUSMx
HY+1rL6md46le7IMxpuwo3xFYVrHqFxV6p2NoD/Ypi84A3yc7sNLdInayHfwr+naT7d+m/+hCC0K
WoHvAD4vLtVfy30KZ7muz/T5nuVCmAssMg3K9gbqk2+n63c039Nz+fVJT1HMPBflW37mk1QxkWVu
WoZURqUYzBo3fzhWZ6/TSkSE0hCVJGe4AiOEtrAGI5ayeYxXktCCesiF1uF3H+mx1Rf1cT3k3gs7
SeTIFod1wfltRQXlm78SVfu7BOvM3Imv9SDiV6PEFKIko6gxTbSEpmFrnCTK553GbVirLYSsRj9J
HyDoKbDrVWj/oXo6fvqRy4BZO6d4J+M0rS1ahgxuMqht/c/Cr33qwg054/MQnmv3eBLfRYTfU3R3
4YD5eo6dHYh1JFykVuuNgu/KgAqGPl9lwhuBdWBgQUtVrYq/r6TyvV3/vOsGV6nmWoxZtWd4x2m2
yqfT867oDrKk4ypX22zdLQWXceeAEP+ps29puwYmgKN5/6g1M1OGOxf/KajhRm1jZQsIZc2ZJlq0
owyHoqAxQ2mkHLDB2rxyXbe+DlPkepAqs8CCi3DxEbbs5AKh32jNRxnKwygHI3JsOHJd1D7OQEov
0j5EE9SAS6ByDajjmWphurjUOFAXQrQjmlArdeHbQwx+/F23CTuhOW1LyngCcZViv/mNQm6/OR0D
eovh4B/37S3MSCV+imHRtkp5AiRf38SjGj5OP+j31d9EqlfDXuNxX59Os71deQea3UWXsKvauJdG
Z/4D8wAkOwyIt0XBq9fUKHsG1QpgHdd8ulU2+61uH/ItRUHTINjrGU1NLvkbo7BxJ8G8RaJMnRwC
FKY5t59swyhovjtNrxJRw9BVv8vwHFu/dwwertbddXo5lWccJpTlIqOeVVzZo51ESRIleYWmun9J
R+HXB9BtRqm0696c5pe78PD5T7tgHvXlMZ+y6YAFSnWuU7gfPz+LfqNhiqrbR7ds4b/JsowXnwkm
yELLzbJtgKZPF+Qi1+zDarO6dmfV3uAC/GAvGXIts5bbuR1kKxedZZPZw6miNyJ1VZCIBzTn43ga
VmhQbnfBt/HmreYb/5v6/VqU+vWHB2GuZnpumutrF0o+jPnhOchCwvWtghWiRBasFY0I11snAIBD
qwZLGOLN2AiH6rBu7v9g5GAQhi6uGCPZ0aqrUA9tFfGyYL8X224np7HzgTqPgAnY+lmNL6ITHoed
BcXOPIrs6perOFf9IFK9xEv8A2g8bMA+6s2ryc/UBuezzEAAEXC1r4DLedePSj8km9KSXawj94LI
lh5nIg2q1ZNogMe/yoaRBdXPNC59EA7dUCIgSNIA2j+5drhnP4Iv2ts/u76BtEAHTLxEjUHAVIlS
1BDlJTOZ4lACeY0mBBethq409+4Bkv9VHEK0kwcD9+JXTv6+h85CvVcp4skpIw9JoYz06C4nUD3G
DmqhYoLAY3tyJkEpf1gJpEh0C+C8+6Mi0OSAXMryPX+yGF5jsuC9I0iGVQcamZv/x+N+87SfBv4z
87rXLguO4K2OHsFZZnXDDxMLGn3MlgfVwg+6/sTx39R9d5jjU+x4PGWOyjofTtnesbzVxVteed1B
eU+odrWJLkuCFIaGkJhRRu2zzqHdaX1VqzWDKhQGfFuHtHbofUTomQGB+FrLH5iBkZ5EZ2LptOFF
VSljhloTBVd3i3erfpX/mVxOJmhlAwDnc3PuONrs557LqvUMZgaZAwb0HdWqnEd4qGxEv1obiThG
MFT4xnflWFm+eT2BvL16YA9LeLqnRmft6hy2PDBDALYaZVrqlHlP4RItxWCwSYaw2PdiWOG/EjuG
GV3yfUaHZeB2vxcRjVM/234OSd07Cfq8gkp/KhIOoDejGeOJMMmZDdHshC3ViuyGnVwZgO6RDPwm
r7HrK8F7hG/LovZRdbpVuuafpfQ/7ynjePKsFeN4TDUAUbWRVREMuzhQXtDAKZ1Kt0mvXPM/MbD9
/CTJJ/XcBLLdbtN63iyCuDnJIymqV7gTjE/BXFerstbeoZs79Ulh9hSIool8U9f/PqPR+2ZzdVVE
/XMobcszDIC/mus8lTrlk6vdrsuF2tvBAZRYSbAbN2HEIaW6H1X1MM2j9iwlq/o7+rz95KeW2Fwb
3RYLk4OFYwzjjYHPCIQHwzDgsxGBFEhqAa3mCZZnb2Agr+IuR/r/vvPTeZoaq4uxn/GdTYo63DCZ
xw6HtqRuS35au7iPfL+6WFOelpdwgt5cBK8K21+f/xQDy7fduWypPVcBsK4qGeJetOpXDdpdJMSl
RrP5rr1hvv3UpyBXNoqttnPUp3JhT+jyO2GdQZW/p7adtlBb+qQjiITbkDcYpgB1730hqnex/dQl
te94PCzVOSJzkfkIlvWbsZQ1c1BLz3UoqbDAuPiTSh7CA2LulVbcWrNStCrfbclkv9YnGPVdEdDP
2sO2o9IlGpRiGqLzmibRLUIGTNSHue4Pj1QS7gfKEhgkko6mDNmuUef4c4tXfkiBAokxq1x7A26b
CoW4eulK4IvFMVjzyWe01DSIiALsJqInKFPFaRdiYY0IOQvSImHMvhFiNVFYhVQTKrtrOQm1c6C1
mG6KRffbi92sMq+NLGZxGbjcOlGyRQ+is1nInyQZZ2aqtOEchI6GoR4ki3GrpZA5c5HU69nJR+vD
HwzK4dAMOq2SbFhHEbWSdZCg0OVj0cEgXSm+lmSrc2lznf7Mo5Zd7Ucfs1aQdj9SlrWu3640gpHI
CaO+I5GtP8hI+66KD+ZZMOGm7GpwyEW3O4u5mapVtxq16MSJ3Ux0qCLA1+ZiG60lqE63ys1C/ZV/
QpmbXH1MZfHdDmhW0b8SosPlmFyp7lE4Et5XfZ92IMLA/xdL0iG/ZdT4wdO0Ff2sKl/9u2go00L6
Dj/XOI4p84J+CQdPEYBblJ+fNJiCZqkTx7Va0Fdxy55RP5pkFme0pOywhrRBUKMUOoqUqYk8x99a
y2x9x/LzIGpxfFZnI3731r3oJPx6657C/vwyKh0N9daVYktQZtgpU+JhuAy28seqRdX+1Qfj80kW
RVOO8/33dfeKYvX48c+Iu9PhuJ2td3w84jnMnuvzStj66h8C9cRp8pLevkm1752ZP672Zz6gfTWL
627FJ+6DDWwjaL7ZKLbrC1B8f3+31/nz/12ozyTAtTva7Q4en1REle1EvY7hsB6u2lMgxa0f9F6E
2+57Ua0cpJMmL331zbP19L+jmPt0o1v73faSl1iAn+lSFXAiHAN/o7I4xW6jg5M5N8qt1mipsaaC
w+2zLVoMIvlSx7ZaaiJUviFYN0SCnlqXFm9nDrM1WEuT9sWi9YncVbu9GhYqz6ksopkb6EiZhDiQ
oZzQRFeVNzVmyFw7JlxrSGdtsccVTZ1cuEe2/K4t9i6EuU8hxPTOABk3BE8vHgxylX5A2pch3/xU
mQHmsoIo8FKcA8S13aaP3nz3yN+8Te5TNBmZp9NlfWHHe7d6JTtUwRQGYcJHN26tflBqBqrRhjrY
u7ThFaHt13v09BpvS8XUsLd8MJPEs8iulGpjvUsk61iVJKxaQSOXoMy2CWkpfPKbaE/BplfexdN3
T+AZQ2UdoTecdzwBP8vwgKeKbXLRM7+f/jSmEW1q2M5w9NH+6U8qtE/s2rtDYLzJ3Z5ZLpp13Wzn
Z/UM9gQ+IAXhcLhHzQrhNW42kHsLHoeeVOcJtz+yADTkNIWwa2JYKN7cNq+mi4/P5f6KPlQ3zrww
tyd1IPzBNajvwvpedogaUUOgJL2p1SS3KsXdNn5z96iT/sct9zwlGJWc9aZY8hw2g4rzBYha0nfn
xZ+FucBBudE362efmpcmCvGKJs479MK7BTxl0Nfj/nxYwrzo4jgKxIutx40aMfUqCgu8l0uaCJcK
4Pmg3+ifsQ2qBTXCZHW/FX0F+MMOMm4rGOPf+/IKbvLreTyl1/uS4dkXdTgofoAb4rTTX9XJC84Z
qI5NvBKR4gMFaYpuXDNNMemLPtsUcaqLPx2/WYx6Kf96SE/3c36cFXv9fji2AvTWeQWYSz2q/BsD
x5hbY9NfRrgvJj8OoLsqklT0f+M7trYN1q9ioJJ5ynZdkDBvuz+vq8v/VgPe01W6cr1z7qkDtA+w
fw5UWnyvr6uqAjnItBm/e3EtdSSetsPSbNO1jTJwN+e56Dqez5vz+VS6dAfkq7V9D4kHF3VJxNv0
KypGSlcOLMmsU/7S7jJKe2Bn51MVu5EbeF5P1FWDPlpWDUssehrK1OCR8deYwV9bVnE22jGgaUCS
mdnirJDWZYmbMQQkXsI3r73575O14Bp5jOh0OMa693Qdm1N3n+8NpshFRDbsiWzXsOW5WbfGnVkb
CHiJRHfZvYikhRuBGqBuyApaLdAO1WNSo7kBpntxixAJbreLyhy5Vi/BCUGCOrSDd8/6BeTpcbXG
8+h9c3aX3n46UjNvM0Wnp4KaLmTUfTSltReI1s9PzpvhBTcEoVHaTuJgwXxlgM9BcuwX0d9vxQsY
LqspG4bl6nbZdbSnvYP7uzt7O1ZTbrvZQENCExQpN/dWVLZxZbLpTpgcI8Yph/V1E2zApZMn9cSo
JEvkT7E39tfSkz+jsN/fJnoYHP2I/MZTPYnGLep/lJGkqEbRZhyR21z9quzaMZU8uLhpwqR94i3E
t/k2Kpn/Hu5f3+qelj4EgsXJXt6cDd+qZ0ZrTsRmJIZYVdX3UyboTUJTpjpdGIJT6lutxteFFpIr
ujoaA6mSq2MGlMI0QUDEn1EeOAiLiXfgB0ddOL/fwN+LfAI/nEeXubG7MuxH0EU497bNDWQjz14c
RdlPOvNcTgP8V8AazkTi1UpHGl5QkUa+Vg4xZs1H8mr9LycjOyyoopDYGzNv2wXkHkHtCtwRggKu
4uiriG66/h5VUjABk4JR+bdd+N/IqqJ1nKEr+72KoOAul3LiNWYZUId5Z/0mX3v7VFQG/fBUitvq
UDqfeCpolF6lVwd37neWaQectFh1YG+YXfezRA8YSU/67z9feesa/idtQNArxftjLdff6GRUFmKy
66JPo0AY3hs6vPlvIq+ei+14zGUsRys/BdO9OzPLzhYoIAPLLKuXwUaVgtY06LDE8HShP9DpJEmE
cEc0alfL8uPWS7tt3Hfwn1KTv967k/ICu8+KDM0y3DLDb+7s3xt3Oxyt7dawbt3BMujRNWE0RSNR
HeMk8qjKG0wpzbB99RtWJKEU0NZdIdoPHcRfwbb8+8p4kWWxGnQcbM8tc2Hcm2oPj3FhW7Y7NS43
st9zUMitmAMpvux8WghEhGpQm8rPcnYb7uQEGbt3l/2/qc7vT396Osvt3J27Jz6dZqEmQ+ghdXTx
wsH43ISgmeKFU+l0ANehLSxG5GCwVpKWo6766uoWfMh0l3aRBoKGi0pTnzcBosdIvoMsvMiLLY34
WgY9cp/Sqrz5YZOOlrPYnQ4GN9Ct3hvY0TD3jbBuBvWkxMKsGrCF6OxXP/ZJDSB/jEh4zLzhzRvH
2Xhxxzwu42m39PVmQ6cRloU+rByDwWD7Oej1GF37FT1SeuL0rRAKtdoIP3gMH88Mi440t9D1z/3Z
BzrOSKv5y8q+NuSXdImFrjjtRJ1JEslko1qEfStreIEKq/soQf69Ad2SRJMxwQHDbn9HZdvYfkUB
QvN4zIAg+Vy0FrdgT/dICXfBwPkc3VlM2zpxoZ3/tGPXERNmjSmmqPcjNOm9ezovQEk8HYXzNUxL
c7V7cvTwdLblIl+5G3D+iHQZdWRVkRO/VPUep0fcDPAJQ8Onck+ThhX0N9zIGT6MliORxbgExyrF
+KEmsWhQvCs6iOgrxwyM3rxnr9IaxpOOozugNfVn2ImdL2Yb57AuSArXwh/QXeTNH3bojSdo0TTs
9sfHBwTddpuShovn709/uUWPn/6Uktqrzd5bLw8F1T2cGhgurjyjtnf1iwInDdMKhwk3Y2s1jjC2
PIZfBlORPQd6SskbfgaqP4huarz+6qqIA3LiTTPrjh1+Dp+PC3yq/gsnv+r7DQvsuUyFEFamxKAK
rifRLv76gXADnFXlHDtYfLro0mNlRPVmk169XkQIDwSlDRr7WVVkv7fPpbI7BcbZq2SWaoLU64p8
SKdSNMzvVpJAUQPQ2fhAIK3wkQ2UtAKaZZrr7fYmlXSG313PL4ouS3M40sywDIek+ClYwNazRnq5
lONBQzM1LhEf8FXAlpysQg++7LrDSmooCog9ad1etBo/OEnygqKLHqC3zkDrhmH125vbehVXnTI5
uuO5DN2foQZHd+fsNkcr73rUp9lehXkx9dtnJno3v5B5WMBruQkky1nKly2G0GhkKfDkTmAwzwD3
R2WbK9wPrKgI8dxgtagAcm2N+Ev1+7k4GFD9/YzvTZTnc/a47Kf93F+nyxIFWt5VkwWsLQLk0mso
GqKSUQ5RTgzn8TVz+la8DCCs1ExUsZHpg7C/jTBN6NjRLNIARo0imyeBEydTuWNYjnB24FtYqY6x
iBlOJUcm6HfgwwfzFFFiP0+LcJ/wO6Liy4rw5Yr2idLOsEOYb/UtkLItsql6ZRcVle/mJlpFmOfU
8GVFac+LD+Hfu4Ac1YtI8rgNT/fBqbxyNvZ5lHd3GIt4vp3OwiVovI1/qEOhxXIIAG+qR6a8xEWK
uRiTCYVMzMEqHPlqZ586sMsWNM/KE+4SH3laiFsROKiB4uE20FK8kT6R2g2IRN3b2IaydBmziQxQ
AKfIddftdDwootMELWep+GtqPy54MGEvBlkNIxMoOat0RS+7qHAmODpaqHRIpuRHdx4uXdMAaXsO
kRmXAxf00To8+7sUx5xEcRLw4fKxEbIadoBUCQAndMCTq5x1y5y1w1sE3QskCu/qwyvxdIdtyost
TQk2FesDORkMUQpnGAAmkwpwBKoTcMVOttdsE9qJGe8F7wJI5orcSQ565Qql+fsTK4s36FNLfe4/
Z960bZPgY2qG+5Q2mOv99nY4gQqqkN0dobEu486q5E9XjMfQRAGFfBm3Op1Lv1VP8jGYAbkfQtTs
ACltNRq1QJazy3AL2GKXTrYon8JsaBtLQd23AKd7RSNfpGCpK2+ClvXykD6s+6nhdNldy2fHAVMF
v3iQ6ZOt6BVNZodCcYY7qzpl/yx0LYXxAQKbqPwQxlyyliJi2Nrdl0VbA+BNDTRhiTW5qX12wT9w
Zb9pjZXvVKu/tvjpWinM0naU7/cqug8qnPjgbIupJufluK7n9OzG9oRyo1OOc8xoxDy9iboXYnLC
NZIkDQX57reiZJ52AE1mdFsH9aGWnSMyzAUAHbAIsBXVeDDLTgkiUJ1jBiS45QS230rCcFqBnG/4
nQ7Tv2r0UStnpfQT3dZw02Q4mdbKsn+aBLW0DR4sbgJbXcSfJM7ACHY2OrmidgsAsnI20dQlAbmO
J7FJmuKjmgHLZxvtT4liUje//76GbLUr/+yaZZC72VQg9Hz49YfErSgvr/uVvlK7tqTQUoHknlQv
CBygperZpTqsdzrlSqduxTxuKqSw1IIYeWuhAnAN4cjOgVOJGoLuAoZfGqcryeykl6EzP6Cgkb2F
jBECBnHUceWbp/76of93+Wit/V6+Xd6Up7MNKR3pQsb4DfWEG4CHRIGZk2lGo/ojBRXc7rK+tAZ3
caZSYfDVf2+j8bL3gOwGoRhYs+bcL4CHfbzOpu7usNFVLF6B/FkG14izxUcz7IXifCTXH3GX7xmM
Mz4xQlOW/YFGDL4BkdiEmxAR+3iZDh3cg+lCkAfPAghFZV+hNxCKEgpJPlfKxmO8BSv4YVJQYArH
/5/8m39oHyW0b3HxY0Pi/RVCqgj2wck/c8928Q7kx5YYJ+mS9j3qECQCe/mDXjLRYJquxFf1XpqA
wFYzh5Wk/SjpTyqFKtxJAoi2oUFrVycAQTnALgTtJmj8WNKE6FYEJDzqr2to0IC+gV4DkFOGwcuo
Db0HOyXYEJ1y0V+BNb/eBSoUsvkWAlxGq2gfAVJM+bGh7Z8RkgBaYymLJZIU2RlDmZUYhAbqd01T
9dElghUpFrekwiz1lcDRJUDyQEaQ1HOfr4S8RKyYRrlsrDkKH5OdiMBD+1+Q3/2g38egBqLqFCbO
lLVeIoMPA5/Mn6CvozFRwTPEj1CvEnj6wmDKfK4FQIBWRW3AksYicsOAuFyxqMHqV194yf1LF2jn
NwvRk+mNzhzML1ioDCMVDO/ofxxEHwgw+tif9JB0n+O44wmO+DndT3zkQo3wcwEDYLEuvMz5u6v+
PIh2fklRTzyfxfmSZaayqbK+k8/rNYcivqA1AVMSTGmJVqtLQgGCuuQHtAMnXMBqadBXvg3BUADB
af/v86+/Kq0cj2YKLRXDK5tPyYyx1m/Lw/72n1T0KgY6sPQeqqv+OKdmSIa0twFAU6+SffndOFiJ
7pub7HU+9bCEp9C/XS23y/JUI60UWUHjSL0OKgtQ9AxwliACOI0+XlSi+5nyMjG52sg3i3iBaqP8
dRFF1G2rbJj3LsbDNbD1rmWu2Zx0ixmhDdcdzyWSutPoM1zWrudWEeznUu/dkvEqxPW1JBeMts8m
B7ZECF2UOdq7kby1jqDihDfsTw9NggNdf1QVC6wwaimWhjiEwqVKbd7K3oFZcHcz3GVXcYTyIxlR
f7vBavD3870/v+cwgbapS88MuVHreZ6yuEyL/cHjnq0UTZx5s41C5UB1HmCXRatDwLMfOlwHCcU0
0eFn6ij4O9YayB9UqzdkQE7NtMaKUwOl7KmM39eO9r+TU/b+YY1PB2C9tA9QJ1jjIVwLeu8UsUo0
ZKDwL6xvPIaDXx8DusVR8BIRt5CDSA/V2wBbTyBSc0EbgH0/Tv15FUfKtH8JztUg0EdhWkMget2g
8IXW/sGrepAn0i75Da3tTQVs/Du5+v0tngLywVrrznHFt5gjpAIScqi0CDqJBQioG91aX7lUGNH/
lJefKudrLt6d4hejrMc12M9R9TLaL8zRWj3teRGUYPC357Ruc7/eOsU/nXBoFypPqPSaZCQloilB
Ht2abIyrQ7qVjIh+cFJCpABjwIAbr3+xwo/tWtJJbcdvMtQ7JuH5ZIJxLJNTe6Zh3yuChzdulRel
nbmhOsdCgdClEjc0wVnsvIWO0jFgeo7SyKWNcLpE8wQZ6Ha9c84SQQ9tJ2pgxvreZ58uqxlK5hWf
NSfNA+5f2fR7lcGyhkDKwT+FPgQuQNi0z4Na7cA9PSKwc3V/lCb7U/D5yeVK3vMmvXH+BWRYqMda
Gn1IU9fM56xCnxbba9lekt6c08xB2J3mcMZWj1Aa970DRr1DJpsd+Dy0ilsK6grKf0TNNikN+94I
pQiovsC06Bj+HOJoVYmOkDjJ1tL2rgtotT2h2aZkJUGhjisn8jU9O1MJxf5EhRKF/zVb75qFtprD
/PPIHr7V0xGHH3FCMxmDm2NKk6mcLh38Gba9WzhcB6FAslH8tJL6eDgsfYEanHM5blWBcYi5WFaV
Rq5F+SKtLnqg3bAu4jHYAwwo0hgoehMNycBIvpu77jSkWY5/3bvll8uviqKHp3IPAg9HzpnPc5Qa
eSqH0BIXNg1bq9Dugpc3I5yUHYxaztgDzCTuzSe/bAZHZG3gA6s8SlvG5cGBrueA/PhURXuK3E5x
t5gwJL3lpJcBxj4lQ4yDUQopZKnOsfWpRNwtkczog97rrokS7rzW8jb+9RwYmVaPbJvPc2Gm8cid
CxlHLvFqYRi1Q9ADX0k8eGP8R0GMoJlBvqGhwAGHrN7uHlIDaznhcjVDpzP7k2n720HDHSswWkFm
C9MobD09/2RJ9Fs2THExpfp/sLBehpjHXVWn5mFXZ9N8pp9G7Co/HJdhJy7KtD+Wh7BIBxeVhOHs
AaMfyRjbRxZtZcjr7svJwxPfb3A7BtmSDpcTjotV0Fk3eSPIl9VWgbqOvgwyVXH22BYkg2wf/TEv
A9E0Q6KBVNEEDn7+ItuLv244312pbsAOgh37DBBcKb4b1Siw0o8uk8tpu03KGJDA3Jp9/tSgH+0q
X1q74aHDsOA6wShFfJ3oVt5Iq9H92ZB1HoJldQRWE5GhiUsKxGA/Iy1ubwo+vH+Ef1sjUTPj2w+2
lEhfUCJPISsYeKEwR+zGbSLB7k3KZr4Kl4/7rbqLD/s9v04PJWfLJa+mpXhwTBzI+iDubwnD0hhQ
CeIcPjh4ij7BvMfCQEKUnLDxJRRaXtYOaUnJpMkmsmwzdMgA5r6b092JQ//cFLrSXTaI7OXnsfNy
fzqec9UO1qI55eS2NwWal9+HLGlvxkh9gAOdRmXFPPqylnRV6is/SZDYRdFS/twhMbrL08UcSOzW
aAGfAnfqM5rO1/4Hb8OWL8NMvaa4t37z9t0rdbAwYXbbXIZvu9uoQvx780G28FAKABzAlf605zAQ
55u8VJxxLSBFsQAb7mFfRDBrNPRGnBCICD4SfoFlZHzFaG3v20300sgUYSfxbHZVaptgTHf+Kydp
GdEQZaTNBGwGOOuUnNNbqEsIExJK0yU1/R9qJ4LF4swdglYRFrywgb6Q9PM1KtPG2E3M5HxGI+HS
d4Kfrbzna2TsvR2qO1/exIn0OneK1zRSRH0aI93HnsPqYTiibK+nXL5Gk44q6sMlv5iK1XAaGg3+
5e/s09Bf3Liw6eASOkr8GZGF32d1dLCuGlX+Gb6ydV97fRFuKIsgu1LiSgcSarRIdJWWbPx1dKOQ
/FjQjFFaihwXPcJTp46nFGM5LToR7GZiG/PfwrkCctEZnMHsLbDijR16hVN/v/bxsz+YEobYGC9Q
Wkp4gIpLf+QXGFn381hJcDOB/NLlqeGRd2jAInoeFfZ4H3UwkYQjQu1T2WmoA8u8cwvPvT0FMz5n
lVlo4LnZNWIUzyhNsg5NqRGgblgsh2B08L+MQ9WqlVqeBs4MGU9hR1eppdz0G+H0Z+H5Y9TYxAzR
cO3mmg9L8tSffWE6fqnrZ//ccjC8wGZ25y+DKWI1Rf2DlLvAKZqOLuBwG0QWJgGjxgWxFCfY0xjf
fG7igkbTJjFWwT5nUccgN8PjvFt4mEkpyBHotps0BxpK716tjHQXtTD+fl/4xyE1jh5EeolWTeNn
kelcuOGV/kCi7/pEQ0uW+dHZ1C9ijM2oYYCSK10EJYaiRe5QNZ6+rY8S6sbFppabgTlD4i1A1GA9
cenVRVrtxFnHLJ1S/Mofuyo9p7ws3ByOybZCtYO2rDg4krw+93EYOlAvfx6Ca0imPqUWdluKo8bv
nZQqWmv0w48QJvM0DvA+wQ67n0eB2R6R1Y9ac19HMNT63mRYYF7oM5yQZoQts5NY02NsN6rjjtcE
dNnUWiscuvxbe8/8DkxZ4Rfhpyo8GRlgM3L5AifD398rxCYLEb9LQ17BnrCauKOMdN1EqOf3O3HR
ryejOLgndXt/exUSW/pBBXpzAYbiXALIOfj0RRCygKDdWneUjB3CRpLg0kN2Gzhzr9z4+0V1XsSU
X2syf6/pvPY281lunxSOt35NrS8u5WHvu2331zgQOCQUB65rQFHwUtECxDTxHAGvRKv1GC4UbwG5
doZYzpwRx5F855SWujbqFsM1kqJeaiEaWr0EFmV1WvjlgKLMn1jKDewYVGJaZpx32mNK+WTfylHO
VAjugoDPA3/T8bNepOZMBKn1HRtxboBev79q+VLS9FlunIBi2rTiHK6eIdKbilbCsCYc15lYSTfp
ZHqUjUfJz5HO1gUMGrKv0DB1ujGqnzetT31ZVQ2sk+qOQxBzg3WF9nVGEv73w3nVKzV1T6eAxxMG
mZqn+vg4L2bOcbs+AfRYIVA8ivAu3nznycZXPa2RYv9VZz01SJtnu3jHhGnZ0P2tf21PB4sAcfSA
QsjX04k5Vt3Fdzg+XR2Op2APJgf4pA1wzmOBv3dU1y7GYuV5x26pUiLm3YRjUu6QTR+4Abcp7pqR
1ggOE2rwXUELDOZBXlsOzuRd3b+36gX3ATm3h6U8xWmYpBrz+tGxa9Tt5hmLKKlPlCqhGcw4lYcK
qgibyrRz1SFrkvLVR9Uz/W1mSdcEfXgPr4Z3bYEXNRMwJR3tL1RfLF17ioD5aDY65qX1EabJImGq
0cN3F1YVjqLdOQ8qyj1/UylHNwQoXTnrj7CnpvKzUjPW3NBcJ1OUeMoBCrmTd8/tFTLHYqRVxvHD
xBbCeSrnHKt00ZbT66G7GrgUqTrbhGToEYd4GvLHrLWNNmVe7AvuXtGcLBJJWexFceOqHpdKRzDd
Zec+k1Y63d/nGxbrbx7mi3P1uL5nks70aliXjXc8dM/plhBNPuWE++ENcwjXL77N9g51s6EReewP
jsrhuWK2nI5lB2+W8aKx82sZT8d7e90f7dXsdOjCUL1NAxO4QM3wN3X741ZDEMAZYv2A754l6ZTA
HXqnFKbe7qe369fHPx3p5WKtr084Zv0PZ2e6ozi2besnsoR7/JfGfUcP8QcBGWHjHgPG8PT3c96j
q7Nzp6qkq6yKIAIC3Kw12zHHIGlFcgmpFihQH9Y/n+PfgMP/8SF/+CT58YAQUWEpdDdn360/hFlW
+pjAduElRajM1Uv1SzeNnTI1wJDGkEvL9s2qN2XwwALCjtBlU7zudWzV6BaldJtfM2M8FbcjxGed
btF+XVekRVkGdxG88mZLzRTN2flx+q/zpMOG+qfr9Ycr67qsyt8Ct6uBqaiYaVZuF0RaceZAqtVM
g576bemi5P5NXzl8XSCavaJ6WE6fyCZEbbD450v7t6IDOL0xRoBOnT7S/7DeY3GU9ZLasop/bnMB
XREhFNCXHE3EcAfiq57dV4mplcMk/z9/8u+k5M8rQbt1PKDBdUX7L16NMeMYzUi7kZgzE4W+0OCc
J9wyWz+CvyDVSOiUNKe3L89zswqU5b/FFX89eZjV+HgqYaDrB2f8v3LV97h7C3f9hZr4ApZrd5jF
1h/osNeSmZ51S7PfwpRoDGoDOsv/fPq/c4v/Ov3/9dl/WF49E6SqGz5bqCbPbWlH+XykzOAapGqi
TjfoyX4Ls39z1n+/6P/rU/9oqGSakEvtUbxtHrApf9ZKPaW8HmS1jUbrUpscoybEtAv0fgxnHFKu
EWPgxv+GCRMHq/BPJ//HqntXZfbI3py8ZlEe8HsyTdTp3+bIl6DVTid99P9xtYESAodVGD2AlOc/
7/TtXd9GVXK9kelB3ZLOIvifJvmX5igULj+v2ak28RH/FkyLf4nm1P9p2qCoNv4zmO71vnnXhdKw
xgf5hhEMDhAODOT2OqhSiMmr6T+f6N8gyP/xiX/Yl2d/TK6NIDcbktNZeUrCJ53L38wRA4b+ghGc
fjOdq0TgI2cGs/Mb5gYWC5Yd9YqhOHv8dzLJv5QndImKs4KUIVgA7Y+lLo3qK4JmXUVKwQxLSVBL
nDEJ1k5nC/MkiAvPz52QGY8xcU/ouj9MnOn/ghb/W82bg4A4dkyFBLjMHz6kHQnwx2l1teHjA3EG
XFxmBjs1HYScj46Uxe0OICkFHmWWzlq44rK5qk/KzKuZZO6+y/RXBvqN3nTiZoqj95fObkf55JvX
f383dmy1c59iHg3fzeuMQOzYbGq/TX9pvX9VHOlzlnurLAKNaS9je78BHTkXU6Umf8mEb0apPBi0
71N7TGA8+Tev87cY/T9O/o9VcTPU8Ti/PivWIWXPAc4/QPSofdMLZwyxUpjfRlnkvRfrWa8G6Nox
YzAdOdZuQldiuhBFjzLqtCMIqzonZbgkwzka/r/tU/UvFRkdZliJWPR37+UP+5TetFyVs7zayCug
rGAIEQedaCO3/DgpSukJdZl2SBfQEEZ1eAp2RsSQfY1O53ewHigh3hBHTj/17PkaOp4i4kU1XJHM
z1GLvrxnTzE+svdeY+fw6iZhT8atAfQOqB3YP4bzQ43/nzfk35peBuH1oG02Vulg/2HqGFHQPgkz
z5vGmMBUXEIYOQxydb7MSEsOATn1EPudz0tuDQK1WFwUWHnQTmUQ2vcpHPTHXypVIRQ9f5WwvtKx
g8rLL6rJ0TbQXRbwG9PxYzKS5lTRWpSVtfNrjx5MNuvqKVqM0q5TKMTPtMp+7vrH7HVuhQmSuf98
otpffAs4NCCtbHQJOL3yx5m+ek1tCyYyNiKaVwMNc7V+fufMZLB4nMrszbsnHnjORgaIwEcjFoVe
/olsxMP5rBGRQeO+pxsAVBFJxzOtjfH8bdMRnr/n6XcetuvcRnXHGQEe+UYlfv5w2miMRko9Mfzr
Sl2/3M5Paqu7z26iDYW7oUybwz1IAu0Cx3k+03LwnrktXIoLhGmyx72QANHSsPjS5MntO7tbRUR9
/z32HzS9fLjwRBvK9HrSQCFXzUeB1g61s3T4+ZNNKwpto1nez6XGhK2tXnSoeMO86CikSV7HXUH6
g7mdo/P6TJ8Qx4jTOygWOw/oyGer8muEIBvJ1oOXTAo4tJ1jIPu8EH+YDNOX9aZapxdl9jh9zu9f
RNe0mldHW1+KxiT7BXx5g3zG44di3DfjSMdDzyha7jTeyAXhjBaTpE0Rxp7Je7Le61frGZztjV9B
KK9pEE0Z3sceLdq1cIFFyy1QlXHgstd+U+ITBUxue2Watgthnv20EUq4j1W+SaEc6zBu9nOj0AMM
nm9E8iq/+G7zWT3/+A+nx+ZRg5k0u2ds/DysdqvFFCx7SC/eGgJNk+NWivsTHZBh+q+A+NBqncQ7
bjqztt6HY6T+aM59YyzH+6sjflXm2MoHJKq+0NbHGAUK2SNCVH4liCOsO0p0qvUihZfPalgGXDet
mTyizk1BCtF7+SX78oyP51r0HmbtcRYt5CRzUA5h/jU6IOV8Epf5AoLIaUsNZU5LfMztbia7p9ns
EjR28Q9XKoanuykZk6OJt4AILplTLahQIn8uHtx7rrcJ0Hk92skAW6WLGhafqbQX6DoBqrK0A/OX
CiG+RPIMqKiY8nSD7jwFLMMq1XlnvfQJ0NZYkafH62SMljTk+yyLu/n5En+OUQ4bByGS5NeGJfwU
rgRRN3BXtZ2khBULJbru2xAVmqad1oBQPwPEbwzuCuEo7w5T8wZ9bI1Goa876AolpNHzF2owLXPv
g3L7JCHW3pNDjtwrkQKnc5IPOsy2P0+q0KNJ+7bqFgW+Ye5Nhm1kqHSKcfZFUUKfMaP7fMO9grz3
a/fgiE7w8YuB/sS7TMnYh/KhK8TZNwcywm+AwvotGZHQkNqTl74HaBkJJDJDZsIxQr5ts/0Fs8Y2
f/WnHFHw/HI8M+RbMyrgvuyRf7e1BUVcUkFaj6F46gKZ4vJk/AH85Ol+aWomU3LN27qfFfvmYznv
91lSms3yAbduLAMiIRy5dI0p/LQBGQ544k9OUZeiLwrTH6qd7Nhq0LBNSKiPb9tgyA/uRVTOEVLI
J+JcsqkM3okfUUGWJq0luO3i7Tw72FcmkMo71wNUa+Xlja3Z5JG0TKLmS9jI82rRx9n6tu0Dtu+R
lqh5Wx2/ta/x4nOpUGTickrh7dQwHR7jMtQ9NLzFBokEpM7JTMAfTaVkUu7eq7etnbkn9wjG2/Du
EbV8kOvMwu5bR+jDRoALXuGwCJLRDGWdeWbBXgjRjTLLyYkhL0cdfYzCh+7KVFdu85fPRbg7RSi4
HDl3U/JSTxokDjK80L+Alyni/FcWgMOQoZ3XJVEefMcfQXmSdLUG1dDm+P2ek2vQcU27SflVLvJQ
ZrjSzYJicQzfwC4GyqEcvSIIcc6U8LWv1wiUv+rw+HEoDkdoCkagy60uvtvXEPtDQ3fkjc3MVRbN
+rXsDawrFX6ZheshKWSXY0KukkJpc8EfS7T/DhUzairO96vCpvjwHx/UZiJE71CMWmXW+H1H2UHZ
9h6SHCOL8ZrhzVyGcF82BQPBrk+53TI6ELwjFAawWLHm4gZIIsHJP1I2/UR/mwlxDTm9ZnbSxNip
YSzFjScI03L5Wd8ZUNq8rBRL5PVX84nEjaxEuSv7nclqJEqjtdRPniFOSiTWuaQrdLh+QIYC0ZzT
Ci6DV5gsZT+NxBm40G1jdrWtz6++Mcd8dzZtaFW16rCPP6jamNmeBqDzoNKJzO5zikDBq5xpp76O
6JSMcRZcxFBGeXxbB+VS1W3W8J6EWLy0VHOTie6lkYyQTuu8F3o0PvV24nAF72gsWPJoknyG+K33
K5Zv3PjX8FMBKOnt0YGpv3s1LW8Trtddm1JzqGajG2WzFgLxnnKNeaWfhLPopgpSAO/JUcDwu6ng
KqLVvc1c8z77LLEURlEyXxtZDMfR98zSeV+YBk2rRYW5PCe/tdHHkqm9LUGaGyCfbaGbSM1S/Mwq
xZGX6ogLY8cvyFnp4lOBradNVGF16LIE7186URjsSnG6VC7jFOzZ7HhOgy54K9N2PFNHtpL742PU
N+G498qP+TqiLjEp2m0hu2Ky6MtVoXvXu1NyYLktv2Yp5Z7WHDlaXJkSbSRhUn6reBQIGCk+Pe7T
dqUgX+iNfz1Rz6xnTJQ4momXeF3efrLvFhgeacdaQH4dFoSVOC93gi1fRGeYm7hPb/n086X/vJyx
NHncprQotJ0QV/hjsB3Z4gM5r2K9wTO9CCinmDppxz09I1b6On9etiBhioTnrB7NriJaWpb4MLOE
zTR9/rr7N3N0Pkaf7cunYwLCAVd1q6bU0JpvOvW3X89fkM92k3QhjGe362wAtx0nDwCklNutBzoW
0sx4T6QoPc5oECIswxhIms9T+w4WffpWLfGUuoZ7u/SuNb5gW18rVJHUrxcuwRutG0s/3DDQj698
n0lWR7+Hw7jOepCzYFUjgmH1NN7ph3pWqlYLASWcWMH151rPGJxuYb21OX/OfMQUyZG26/LfirFY
Le2/MxgsGf0zBVjBmMj/j0qDIb9fYp1KNfpdDHPNpPDtGug0Ps0nmI9yLtsSor0PcP+IfTh0ta1j
UNuKVZmJ1dqNTx8Z7iWA3AgYNWbv3+aaq9sP7zM2x3G762xpqgWppSyZZLRrmx6u1UTgQj1CTzNf
pCSv/S632Zy9I/ofPzu8wAtT5tzeTgo9K67nJWFjEWKow1f+U43h6+uHX9QPn4f925QvFTruP/Il
kyby5fXDT/JFvWQd35LmVy0tHg9Xy93kMx0xa+B3hfnMbaO1RepJOkV5B/9dkEgz87vHcV5PnwGZ
lJ/e7IE1j64nBAh/f8mAXtM6P0nMVJ1GNFlPwvAM8kn0hlFR4sU0542VseJRD28i7wkFBnEgEMs9
H8brel7HN2MlDC/KGYT0Cr+/5Ft86OfS7TFDyen4hTpsMp5CwnqEhlGfUYX4OJ8mkNDlmqGxIy1S
eTpavIZB2+4yWoiR8iX9/toCXOdhs5cWWtDs765CfOPcPCgR7EFm1D34V+a+3nSNW6dCdbmwiIqm
6XzguavnL2a9EvtovbzHcHtpeCWz3qLExzTYINhV478r6+6VnuCkbj4Mil6XKPGZ2UJ3RnYbpIQ8
4lyn96wgY3e3ianquYeMMPyrIMoH5nc5xmM5xQL374rux3rMj2eNPyrmA2Ed8eJO8iTvtkKzmq+S
d42e59p7McyVxrdTvrzaTayj35CgOExNws5J0spTFveO6peuvCuRnhrHH5Zovs3iu3UPoCINdSQd
s7hwRpYaPZzczpcaSRhpGE5TdaqgQmcJCPGIHvfN7APJa4MmmRZuvaqC++7mCWbqQ3BKiIWQ6DSz
IZq23lYZ1mHt9h75WCxEjV9ydIqrr7TgtTB8JRQPSijH8oH5r/B2vsPqrx/eXob4WTXnjBEbHpsD
DUwTDINiYybxijlXgMmwDERObtZmi+51iXWttuL8Yb2xsejzMGSGxGb0sITDNaJfjxRaZqeeYAFl
gGNVnmceSSDMtTX3bESgVUbP1dVBn3zeBSITxxnPZFDIj4fgE7pV1SUdj4U4Wd258+VasFq3ondW
AANqp70lQa9WITU18rogXaRfScTMIr0tdLzNIiBa23G8Ab2C4Okl4YteAbe3WlxXRfDCrOvxHW+U
BndXnbVmspRcNTbi41JYp0HmIH5nPvwn6yjb3D3aT6FOF1gCtY/OpZX5x69jIKyeP2l8tUlw5ncr
QQvvunyebuHAHvKyjOga3ll9Dys3n0Nubeeh5Ca26uXzyklZ6I3LJNK8cTP3GqU0UapN842GlseC
jp7e81xtjPi+Q3jLZZ84+upXTXB5NbW56AiQphgxhz1LbcE5hmKcMhmJqticHjLDCqxjC1t9Y8Hd
w6ttmLpJuGU3IL0rdsPNk5aiY9gafGK62Xtja2whTGFh1whzU0cEjlLSAOo8LR5QTgNnYetnDvKc
7tEixrby+ZH+kQZY+xlUULxcT9cQ6UIE1OFjYCEAVWLWlXKJfYen8mrrCErLzFMmJpEZ26O1Kv/B
UodFC9GPHKue2MxG8rp+VrLW0bx2Nbtg8zMw4xdRZSonRlGZEDBlu3SZHvVyO4N0jePOPcMsXXoP
t6D8FpYaUzNccclKZpp95fNuw/tPtcXRykPV7uwUnYh8rtr6FA9qJnZDrAglpv0Mj9Y1fPiNoy1e
buWXJ9l8wOuuc/V00C4PhlHH8+v2yhX9OMP55C7j/s4bBrbabKyBWWjkog/gG+frEmp6HumMzRqM
0T6cZFa4LaAV4/tmAgyN2NFWHb282kvjNL6fPn7ivUKuhtesDPNptZGMpJM6XDe/tHNb9XER5ju4
BbldLztn2NYN5/2EHOM2Y+DHTlj4iW2EANZi2SZft1qy93zBz+Z12TG1RJf1gr6dzZ2cA1t1Hx4l
iWnq1FsqQqyF3n9iOlSbRnBPeeg+O86qFZO/YW5TiKXeIdo1beRhFvhlPa1yQajudJS/mfidpVEa
DYo1KbPOtgEegK1xJjxz2/UNTNjLeuweu2LVRUVcrY9wQLJZBilMcuJifd9KP9dlFms/NetI+hm7
V77Kg9srt+laGrzZZx/89lvlFjf72Yv7oYC5T9dkfPVWWOEzcxyfgtAjzC5LAtzb9ogGNi9Fq/el
z9SxxZP9c3C699xO1/z9b5dXb8U9vv22zYb3ytbHxegnQYeTH+78DjijcPl/P9+2/Fm2TmOJzZ8s
IZEo1qOf+7ZLOaPbqeCZ+6nzs5iXpet0LV/0SIiuy4FkisrT8wdo0vGLVRWBUo6ywSH4r2EmJQFP
XjysjzjhP8oFxw3iXq08keGoqT19zX7+HMS4eU3FWFl+DoYv+PovNdbhFsJ//f76OShLJTyib+yX
Zzkm3fN1X2mnui+vx7KlBBp08MlOCmGwphS6ShfF95EUVzgg2bcgtJtppMkjT/MQ6sXSIudnD1gA
/m0M57HBJwXliq05r0PwKkzIOJXVBTVOYeQxVcxOaOc6k5RUEGDzMmYlKxyOFrvGldBJt3BajESh
dol+huiV6DFKOPs0KNn1qcUqdG9h65NNOQrCkyP7bY/nJKa4fMUiQAeYlNF7Os4GwNwNqGbGYBWS
hAwDADa0WixMA2sMlTu4LjIHOaMYIQXiQsU9uirilSQ7Vg7q7bXggg8qkLT1H9YTPY/fvJ0AhhKb
vTW/esq8Mu+BNivnOvuMzIP3ldmPJSXVD7rPpMom82mexI5PvCfbQbWH5w2PvNERL5/oRrSRIYKY
OSQZpnAebAxjwtZ1JVOr7Jzh/bpd55Gft47OlP2D+izTfJaxp3jjabxlvcktNCrnPQwHa51Pubrd
LjMl9xo2TiNNJLa/Pk84xOEAWsZBa9fADPR2tgLFFSsYVjmSnTQQuRDg5zYqB9MDA0vCsVs5lYMp
8xRLdmrvQxtd5pCubo80OamxJduFSaGX0cDMPc4bZDPz4XMwf3znK1EH7yFET1B6sCow49gEunOH
0ff/jlaKTCFieIdBQetoGmgvSBifYXIDPmaGvyARKACDyrCoUF6xH3OyVZpKwlyzOhO8JXbz6km8
7gYcbQRTXfgBdFvNJDgJZML7YYy8xFwp8xxjh0njBivzwQwON0G2X0RPV7Nwr0Rmw00F6wAmNjc/
3xnjn6pZHSiCOzRFnJLbKs96rjQfTRm34Ap2LKbKvA5Do9Z9Lrkag5mc828OMyZZGKxC2oVgm1Nk
LLfCZH92WWSEAIndLFKXlVfZevAkOtJB1H08EQYEsLkzeQYP2rS16av4iXM3lUi1jDm+i5YS9zK4
wo1wReBKiVubr07hwaTAtP9rpgcokXrvmNcEj/Nnly+Q3ZWxqUcS0p3q1V/J4hYYXgk1B5Or+EQQ
iNKUsHshRO1aY6WWi2sgOT0EA7I9Ckq7XmSQ8g8jV51fL2/hPUwP5fIejimtorm1N/YSfaStPKi4
Am16bV9begMv8qGWu53Ou96jLIOpIy16/9TCXL9UHVb5Ntjo1kRUeYg0aq8+P90ESydQNX267K9F
bQlhj7jY3db9t3XdasHw6OUeg4LSj84yJSYIj+ioJ3g2JF25ASP3zmR4yqIVQqZSLdYHBauXd/O0
QHI/9mOHBvtMWcpOtm7w2SqRgWFWK9Ebo/NBbGLBwx1lqyHh++xhYhiOEkNsdrPW/50skQQRU6Vk
TPqKwmu+zYcUqt+TFdFM25IqwaqA7ah/jNX/OKN8y++GFxYQGGy7i7RgMOsHk17/SAtloX3Jkb5S
MWAUwzHzQyoEaclFXUloE4x4MQVKRiZu6bS7PBlMdD2RF30i4zFVAsFr9p8IAh8lkIJqLwUSz+i+
hkhAHz8OZWpKy8+A7i6xRWA85F9iXA59KmOdA+na1TtKsMIvwNjDY2pu6bdxAJSA4d8AnlVs3ZKZ
McncsU1GFUizft4EGbhhWrd4AGaV7Nx6kkZV7lDvUw+SV7nDHP01bpfZQrNvcRUeIxFufRQlLMNX
4zHVH1IMgyPR/fEGMpETNTNf2Dfr53bMVTwZK+1LC9TV/UeIxAuLc6Xi3G/bfAl6xK1WJSb4t0tF
8AMR7/tcXwk29QcC/LclP6apP2gOcYWQSvUHUpCfzJrd54IJY7A7pAstzP+SBZiZpLKmBlAQJ4mo
VmW+ZIlOtiAqD5JV5QuRvpeGIp4pxJSS4YhD33bktd/V5na+jiZCLOGnlYURCbbBqbeBdE5Wgt8S
astOEUuutADA5hkrjsvpwSUOaZxBMjd2ye0qWryGzVKOKz6QEDHQ4C5prXo1IqXQUdN9ekfYfBBU
p9YKUijQXGoIPkFkSKrB31akIQoOELe2RvXE7gaZ7tgwVdKIKhqisTMmcE5wEhqr8Rdt25mAwLQc
p/TRqScNt9TjY70nqUO9xhh5NDScOkYU2Mu+3qRImqc416Dg40qAJIvjMvtuA+MgOEwc5edxcOWd
W/8YKAQGcDTu5Fhcgb/kcAc14sRJnM6Vgx7PX7mGI0eCI9nCWuSa1twR/nkCxRY1YnyIsc406KNx
gOc9SfhXKdRjlffLEOatXT2sPO2Xim0Slw2+rvJFcZJhHOQIEng7/UZC2CFrZZiRbu288asZHa3g
BodjT7mnMavo4UvI1ouORETOXUGuGo3ye3BdMHwUfpzrQrXfgeod3dePGivh54ITwWPfA3nXE7L1
+6fbwg6RUVX6xDd0VfKwMps5nbGw8FVnKE0Mt1RadA48FaFqps7z/KYD16wYuo+SRc2cGHkVSXbt
3RlCg3BL9TFB8ccXB+qt8LnVL1S77ffiuOj8KpafRHVPl85nsc5i4aKyiOrlsANup95HWVtYHQOy
K+KPEQEnJxqTYfKHDwd36lUB1hCDP/w/WPwhI7h9i55OvkAoYA42XsfS1+7gsHGCX0VURDXMUaRR
88RV6CZxUepFGShAGUjX71xIuqxMZ7v9ufEa731oPH15XB/tYmcshaW+lA7J8OrHTl2qVB82Ujxy
juuxMzrIoRQ/aCWO/c/iaIuDegrmAz1rWOBibabMsvABhvnNb8TpqYyL8OMmztFMfCEA9u9enWOU
Eg7cYQqXWGCpDZsd5U/Ib0TeUHJUkOrx66D5cjhCKStu6tlx/caQHZRDA9Jsk2zej5m65MlkM1Zm
3U5YlhYSB8Oz2qHd8U2GCQ+iSe3wOHePCdpiZ0TC+jMw2OTr+sXj8rs/j18TTZldoUrA0VJr73ck
xJvuzMNjNvs84KC8Dr2O++a+GdzvuT8Dlxy+GeL8ns8/u8+ZxgL1eJj9PzseXr/+55u4u6mz6xcY
hOsXf37DhYs7EAz3De+Hs9rxK3EnD9/yRf71/K5WPAUynVf/ftnvvyyH9/jsqtscECDspTTgPAoR
1UolFnphcD8kc6Wd2K+fdD1eyHvkgFmHPUmevkdY0cqJNEA0WSwbGzdq6ywJeUbQQDop22+sDsGm
fYWySMDsVj68E1Y2awAjFNTcB9qHavZ2C0dzjaiYD5mDOiMjGt4LtytTdqU1P03sgTGdJQVL9I34
iZ4Of9u5tX/zi+2V5WHQICycHndcmd2Zdo+VkN7eKJY0FGGRV3Ke/mdylgn7bpRriVeohrwtiqjU
Lm4LkTaKukRz/VfKgqMX7KjoOBLFKhQySqI3EQVyrlXI9AHGGfmLxPv4IAW+m3UdvrfowM8LPu4W
vofc15PP5YJPodIQJiCrZMIHeTAhG0KOuNHpVGsr2W08RglDqvnkByMsihAmmyPhqG7LXr4QbYh2
T1XI8g2whqa8qinOlWtxQ87PhVJszR57ujuO3hd5kfjy1ygaRQhwr9OdGGr+6zCKxTA9i0t5+aHP
vaMXrxwEJqjYdWddZ4XSxGJx8rPBfAWgp6WEkBsR9n07+InbN42hLKqDI5n8uVT4K+3we68OLLxX
Ep/ntseEDSvvs2M9Dd8M+ECWo4qNTx3DYkL/0rFYGoqYtfvaNFDj6jtIwM5N1Ea3rzYz26gZHkT3
r3fwCu5f9aKNjgxLBqMNdQpX2BXiRNi9A2kzCkhevoBzPL9y7x2ke8Pj37mNhF0b1QsG7JKvhCs+
/lXAp/Xb36grOuWXdE0VfynPztxohE8WN0rza3moRayHN+pWvO+CQRu3X4HHcPqV7BuetgW24Gsw
OhSHZwhCclUuHmOkc29s4Ss0sRH51qrwhVVvkt6vq7hbX72e/+kVxoYHk/j6hbt4smKu3oOsil1h
ngcPMYyVDHWr57YOm/V7flZArNTM87m9061Fqm2ExzeC6Gf48d8o/JJi8rVdj3+auF6OeDwEB3RV
hzg6pUNXgMMol8efds202DAWDEAHQqx1u+bba3tlHoQ/b5WpSkDNK1vm5U94ESjPT7S5h5+adXaQ
fWWLife6+MWlfy565+Y22ILSZrGbWVyfqrWwxwHw22ErGey3MhT9mzV28qBnE2FeLMxRwCuiDwu6
2kmOHqYrkQKnRC6ixQIEAlKkOQLYeGMIOwjHmRNyP5QJO7Kd44phB6ogFNRQd0oorkkDWxyJfrrq
ZpmTu3UgLMXFy387j1C2XnzuiH70JHyaV2e0vzkCdWYKpivJvpn5KongLaU2/XT6HwY7YOmKKSkv
nqawSA5NmMeP7XjSbvU3pNt5BySB1skk3WZbxpa01X1PhvXcC1/p8FP2o63e+yMhXLag36bH14hy
BgXlk6yKWLoyaHd6WOC7aFtKsbrMznL4okEXV54cqvi18a9koy9BkCWb3zsJi/Ce6UscSrMDx9ju
2p1Mb3CnHYAi6wDvDu1ZZnzhrEEnc+h39eBEMO6Yc0JcYBQLzD0uYbD6t424EwDf0M8Gw+PzQQyQ
7fIN2xcPBuSNa9nuivPRP/rKmuNZDi9juGShwKwH5si9+qMVnU9/OEoOBLQaUEyUxmmKIsZD/lvP
wPFjLDJG86kWBsVu5FQIpITJtwR7yOwlwLnMmUtxuis8Och+1ABQk7EYHLZ02WFbA33DYDsXQl5W
x6m8HExUhX4g8lXZ7mN93GxZ0am4rxHE2OfxNR4QGlx1+pDaSltdKcUtxIX69fn9/xE+mmhMd8FL
knnhFR5Dr+9oMIUw9hfb0f51UYOHu1NWeqAHj2LSbUs67Uv1J/Xejhgw/+e2yyrUImFD/GG/4sS/
79Ow86RDh2kVWaWtPYruPh2F/Thqts/9w81O1bbYcmLqQg1YG7ZmfqzEqX1pL9kjuzRHph7kwWOu
oI5zs2WnpOabrAhO5gNAbLgKt9l1OkUgUA+OOLJxNDKV1cPNfZUrMF6x6BjYWhQ/eiAExankLpWU
rgaP+nKF1TUkwqOBdqKkSZp8KuFSBCzHziCRx9IY3lBiulEaYbDVGTB1wy67bYhzA7rpacQyeVGZ
kXcfDyEO0csG0F25AXpC9pnGrTQroCoEjUaRkzR9KCWzagM5EDgq8AZYnWF/iIurry7pzdij+G4S
BQD/5JRQI4ccPYJliuJxv0+Jvt/LcUAE8aWE913LQGizVwIlGDMRpgTiSglqZg/c4ZdaoK/1uNm0
39dVshIPMDDYhQ+LxM8H8g8ylAtVbMzpx8+XXYTUtSBOxd3zu98Ny/wMbPixE8LcKh9RweTba1t9
qNmairx6Zhdd2ug3KzXMnDlFY32XTOlFw7Ysz6k0v0MC/qFr/quUzI+X0BOXzEaad4pdvuZNtS/1
WGzhY5g+jMU7RyIWDJwF0KLrBvQi6W23OMphQa6lxqoaMAcDXrciVUUJ+zVhuph7A7fcK5vDCIQH
aly13AN0GN0249umEZfPxhewpNn8mdhiM//cdhKtLNXSGAq5HrJq36vOEF/2bk7Pp7YTbhWlftaS
6HX5NEdJC0DLpjoxb4wbpqXPLO8T/cguAO++eyawPpJfU6N97YaR3cJObZW1rC4kbK5UTLmt0oCs
Iz4e++2cEAXEHJZ3SuEJ0+FJTsFskzEpXjNKHsKquEP0JZoqailSMFr0l6Ni0uBVV5/ovYRMYhwa
MaPOcFlRGQ2MVS8ia6tZb1oJpGrP2fUbo5nNHu8liIubsKwf0ZPO1TMgIBf0dZ7Yz26O9ftUjpGt
XyhBNXONKVHZHvD8T/7Qvx23yWueMRU9XpScznGmHLcvQCe5VdOSMxZisZbV6PZea8yB99OMYj5a
mRC9issx0IwiHnfRowr6F8QUwZuqa2Mz+lNuirO+uO0ZRSeuKZj8+0pzpxw7Yr5SnPzU6OdOGFrv
BsrwzMqcH/c5PTJ9Kit2pgdoib6K8P5/eDrPJkW1tgv/IqokSPgKGECCmPUL1batBJVkwl//XHvO
W2+dOT09M7bCZu87rrXur69KjtH4HaVsdSJlk+uvQkpUbnR59n1ERElDLWw0VzZXKq24xbeZfOuR
NMqlhUrlWo3lfNW8VljdVN3myvjzGqu1b+Tj7uI9mtGFvoV8vAKp6SdlNv18NnytU8iL44p+NylR
s36lK+6Uy1CoAd/DN2gzYtXWL3X3nfuVNbqCKTdCC8FM4CnvUUlxdPuSR6+bGFHx+jp9O62g2qIq
f/NU0CEgn7RYe4bGfSouk3JgNR7ePRNwAav+WaVahCnhfN2qhV6Nv+hPIFP7N9TD8hM+lBHp1CPd
180ol3e3V2xQhmAOTxPo6vgyutBngJFgrCy6v59Jtx9m43R5p+tUeU90SN/hQ50NUOdp/JwGEfp6
H0+v3S5FbWFi0ZqCGtk6bWfXlgMkEASO+tPe3YsRd5gmBnmCSO7RDXARiuWlG6CdxkY938upAufr
9/tTXHbpZZR+olaZXlaExK0xzgdzVD+qLk5P1ebTCKhldyV+o4R2yn9AB+qH+8NVES4oOPJhM85e
U9IQCkeLkrr/XA9vR1ryp8uPBWd7In3twTLtRoPGez3HLYG3tcBOPBkjQuMT598Dt4V/Yy4vDF4l
dG9hYF1Mrwdz8dt4g9K5PsZZ7aCFGyO6+jrcjEn+C97HOA+KYDC7cZvttMlGza/hc6LBWCIYU5j0
DIZfJ4s4wiY9Ii77d+CZO2Cz3V4/sf9Ir8LOu4C3/KsHjvxx7z/6baxefSu8Phcown/pfuXeTZq8
5fFtwiPqAFkW7qmicY12ctiMEj16gPSYFd4tVLvok3wptoIilrwXJaeWCwkAjymT+j7Cq+PR86cj
/TVdfEMUxpiAraCQEaUBq1CGgtpuxlrwWj9jmeCYIPX0AIt5bs/pWCHHJzQIBqvHV6A/5dwBnvuA
b93ZQMBAI4F/BUTKx/SBcSg2RHlbKlarb9L6+amldk4s12HwftFbyGYDBlq8bB1fwGQu+jcv54LW
A+gqjPvNid4Z9t7BkjOuRUFSEKwpMD0KqpZ9y9wezC8AEEYb0j2klXd+zx9MFtppS957bjmFy0Mv
tkI37Qg0ut9jVsjIMCuXP4DO2Grwy3mGQQdcjmvW5gZc5G26pzJP12jy3GfbbMs2hGKvzxdlSPVE
sk1kWTRcT7f2BqCPHlvKFbIoaJhzAzc8M1dmoCYEs1yV4qkHLonPLdfd3yW5bpEhmQi/b/idp+ys
RNldN0pc7W6BFmcbqvuzj59Fl3n98y8C0+I+NuPXGQTZ7kPvcTlMLjwQlsJiaH1vazKLZ+PWiBVX
1Z+1KJFRXA7iShX6MkMEGE4tM9YAhJyRzhn2jiwi6q51AwM1FIigNwFMM0wHUujN8oY3lwms/MoQ
1ctcAy311i10m7XnPODWiON5XvwgK7xFR09G5qc98ziAdwuEW+amQN4I9xrnTljvKIptoG/Z2Q3Y
YAD4NIlAY6ITx2BHTgWp2de5Wk6X2priyoj0Ev4QrDUOv7iYO8I+BxPuemrryE1AB0VBB9GLbsy2
0L/RZ6QDBKLcwcis1u3ZCS/7kzn90y6+DuvFtul5X/ohUKzAxQw8djrIdP0yaoBo6Xap2i9dvLfS
uly2xFoYLttMZ4NxTWRtnd0PbFWyP0ZQHwTZ5Ig8z4dtwE4T81fVRXoSGPk73S3A+/RwTO/5h/dK
93JUHAsgpni9Zb3PcPC5DZzsqzrkgR8mhXT2lzbgDWFDu4DAAkKDUwSurIeeZBsyGSRlqbS2i94G
N38LGhcLBfBQ2hidXcCQAWYKLh0RbyzCzR7WnC55gmroW+VB88fvj0wDhLeLBid2vLJ813b551Fz
awwaSTekTdFTfziwbAacErCpYAcRjOjFyXkXrrp9r6vKef51JVqKNnyQPoKZo+yGxKgATmgeAtZ6
25XEq21yneyXVw63nwwAOdoqakB14Jbwb5w/mWIIaqHr9+JKcHR4r8F9mifp5zG0L4o4LRhe66fB
jp6YI4MJ5Y0/qBX8tbzHgewH88Tje/lUWxYc3nTFHcylkCy02sFC0U/dvkLPVbW/hs3kGZVJS4b9
kp3mDyQM537LfRtonfwh700JlPqhPLC7BT2/yrmhvQOinqa9aRPdGnz6oo8IMwHu+cOgBx27B0hM
teC7qvefk3aGCfNZDrfE9VQdh1sQvn3UrLnz15H07Mnk1OxY+dJhiISJ9wpBbF5zRwKO93IeX4d9
C8cB5wKlCd7A/TjYgStVKpuNz9f/vjHQFEL+le3LjEIdSLEr90KOIMXwwdAxXPS2MlTLW1eCcg9N
CnlU2lmVrUas9ydhtyinPm5xbkiN0ak6sH4stLRhkPlE2jS/zPM2T+2Rxw4mlwfEI+mZ2wBuldg0
Yk/pZNMsKsbkPS+OPI77ESrJgKiaVAblHmwpTFom+8D+r9GWwyyaTMshzgbSowGEtIFFV2tKcubF
aSW32HWLbMcT5ZexvT5teZVuWmATK4oiBhMZltbRSAUbjPOib9gpDxrh6cbcfIP8J02ea2PWRdrm
MjP3w6lE4nRf3SJjSzGtiMu/z8JcqudvQrpMyN6vmcJbxMqePbTt59y5yO6UOXdZHLtfPRge8lVx
wOioJHQYuB7Rq5FxdVuU/moH/ouOQ2PMFrICKT5pqnFN/Nq/F+WBLF9ZP+LPqjugXg3npjpQS74c
2OMQbGcgadhgyl8huWIRFgoOpxSrVtLT21D+e/+JsvDF+WzVCAD74MTL6yPsmxZIjGJjpq0fniK1
7LYZVburCaXDbkkEMFlUAo5onanIncHmCcH/9phhVKaSiiKc3XFT1vn+90j2GsjpjBkzOJgcWE/Y
HK3azrdwXhR2RZL+dP/4H03cINH7V9A6s/ZpBFEE7obM1wcmYdJBzL56LwrS1FQoKKWTx91F5Q7v
zzcdPSRE8GlcqzaMHIKBN6WxF47CIR4kJOD7LyLCuv0RdBG3T22+/v8fCRtSAsZ61hGmpRMLUSXN
4XveRKcbjSYUBpowQXNyIU1SH4b+x283svOITIoSnClgPzQNGYX271VYbL7Pc8JTpInz/QC94trO
iEyhJbGulmNAxMWJcD1yeAMtijAVQ52m5tPhFwGX9Y0R0jCr2HpSY5HmuXaWqKu24bsN5auPgxpI
vtmNKvE0cZdURpH8IjbdtOcXcS5tlQMVGYXNzdzT75xHl/ZziTEDb0eXPJEg9g6oe8K/ADukgK7q
hcOSv06u2imNHxSZYf5k0/w9NrsZrupRTd/dQW0nmeRocbt/wM/YQvm4ei0Y2ZvTWZEGUXQ4eiLh
XNidZtfo4gztkgE23QzY+fMzUWfpDzS+dt7uvh4H8gMRmLMJEse7vkYtp5pDJ0YL8PvwBAr12NFI
RmTLYGCeOObQgIfISdwFy5QgCiPwqVzIctbAodiWA48TpAHnUThG7+Juqj8aG/0aelrnULkiNLEo
Ur1teGZUi5m/sOWMyltKaGWC5R0GTB0uHA3bwmgEMp9FOcHJEbxgh3pE2OCbYL4scY4Kohe0Lr62
shIu65Cds+0NLbNIjeRI8W672+6bWIf2fI2ui5yRD9LotbmcLB+vdZt3q9fV75hvYTqfb1yZR6Jx
XKCOVBnuoZh8BqPPgm85pQ+cyN3llniglBBwM/2QFXZIxxkm0yATXI4xFZXsfq9uhwaHibwhESdp
BpYixVjcRREPB5ltCR48zxoJLwT+DyriF6dVuJcDJRRsgUXDgOcxuW8v80s+osxV0pykffmn7XIP
3aZlO/pDqhEObZgLq293Z0igLQU3FNdgntCyWT8Pt0OzxuZKR9b1M7CxxgQRVGMg41hRGZLyZxzt
Leg+0HCBvHuCzbwd6IBg6aUEOemnjTm6M9Mb5/nP6Wbxlx4pXYGkWeAkywPtsxKj/qHgWhUuPF3W
fVECnyfHWRqwAJtTeXps7mfKspSMFe+1AScbKCdt1Z8IGl5nXkz1bYn/azf/nA2+XacChKG6b2yK
WUQEzOuR/jBaFTkawu29U9EqJEoBKA9pg6eeOo8Y88hWESzHp0gGCFFfV5cop0YLEHOJjV4pqEli
W+m8UPMlruGSeRyfI7H8cwh/2FWprRZUJhxe9UELoHQ/xyLW384rFRRVA2k6UT4gSWCX3g5vNFJ2
5l8fmWfIpgxlcp6bjj5dOrRRUORUvXb3EwQiCye6ef5UhMnI9kfXPUrV1c/7p/t577WltdCp8Bmk
s5eEOxgehhvKtUf2QREPNlqMfXwdUozzWlpzy6RMH18jxL+vrJm6lQ6f5AlN+PeTsJRs33pbz+HS
ZqcyIRhk1YjUhaLuL0kCC1mcIUCxZg9fXeQj75NUO5JrDhJuBs3GAZpqu/5X2RGNZMzAtN+Q0H6L
I3//notVKRwyZo7b/Syqr371ezk1yzvKGQxQp0sFDyFDmI45lcWabdhs4QHxutauVkVEvnlDjp7A
98wj4XKxitK6OJOmGeKBPiVSM+1UbD8AtiHW/nJ8CFZgLCC4eqoOX8KSIy8askVA1FcOoQO9FnBL
8HcJCYE11atHfF/WlJv132bXnklWqJcmRgjlZiPXDmUVbAiek20xOL1317+cFI8CSdytBr8tujgk
wIwuESGAw3qICQy/XObrTA7Pm6UEupsvtJEzUYL+m3X8sf2B0LG4U4sC32o6j/Mg7ufs5WqX8gxh
yG70mFDMuE0of9EUQpfWEhGztnqchYsnMqFHhO7xnpOJ0WtQGzkSuRZbsjzEIpvWRbDnrs9k4G1D
2JIuS8qlYugswrrH0ZyrSRFZIe90B+bZucWSZlDy3F8CqhTSQcSBX7G6oosO2djcE4znsxZgwDCx
JqQV5GmEBrBlyQ+X2gbM8+y2E0jPt+s4Q59eDRpKoPvv526fQdLa4vCAYcxICpJ034R9eF3SC4/5
eXqo1A66Sc0YcfxZnCfc2hCGBcNLMHf17BJk4AVeowjEc8D1RlL4jGGnehKV+Cf/g8KfFAuUWMZW
KCoHlxWKstS2PG1ZBpegwjDc6STJi27Xz2Vfjrhv62Auxeb/qVaX1TC8nGjqsq5fh44SqaCVDETW
jC0pTOfFrvvBN+d/jZ8Gg993YPKW2YK0lbrqhsj6QbpriZ18f7vX3u70KQdE2BX2JSfQEjkJlRPS
lDtjn4iI+SeyLgwDrXKYu3tu+SLZ+orBWqQ8fBa+ia1ncW6QE4JVXohOzfvtCK9PgABZnkrC3z8U
4J540tB9/AEmjbqERvWCwjuKirqDOyfNGMpMvyNlcK7j68AdIEGM1aP4tkVzQPqXctFGlXZW3C7p
8U7SkxQxkWhpxmJKqxagIXhm+1W/8mJ4MFdy1LIV1OSxaeZUMEnAKC2v79uXr3jWOg/03xc0Xdrg
i/dOShqPkihocZOpThrIDvs5I4jcSLNi+gSgmi/RUD8OYAyA4Noaq0qo2vtQVLaSV6/NYzq77bu5
EpBQlysl7ujpqH4flEsoupZDxHrZ95Q1Vtru8XPZ5ycicl5qnInX0p3++4VswUHlzG9enAGhPvse
ZxsALiBwtTFZ/Ry+fHINr+Ej+nztWzzYDmDNv3x9pe+v29Lr3OGoBGC6lA4DXCoNzr+RGpJ4pct8
ZR1EKy7fZiMtVmKS4scGomwsHaiR7brd4LeIqgCoyaz2suUFdMzjXK7MWboo58WGMz+CtbJI4UHd
gjYZzIrZLVC8ettOBSImjd9wkFL7ctJ29eYSvGZW0qz0nT5+LtXNddHM++CxEaXCDYX/Az062A1V
cFtdf6ww32vb50weVatmnGKeqRT9w2xZxDZSIvnpDCb2BKKw91xRvjB3pANdYIWXCbnEVOc7oTj4
pWSpgFAovcEY6c3Rd6RBEhLymj3YHqFnicXbDxDBP3x/7n4W0qLZpgsibMSRzBgEB4yzc/3zPXNI
tB1FPOYlWxltD5fajIFKhepQtZbS0fPp5Jk7TEci5EWJDd740OY0Da+u2bgPjFc/wgpSvOouI8JT
i5j44qqdTUQFNza6xurxsyWwzAgvEUv/F2GCKrh3HBmX9Iqz8T1WE3Vrzeiw36jgDsEZgsT2rnhN
ICzGEraEd/mp56BhwQim/u2Hdnr08bL5YGQmeQSHIWYoxJJCzbzbw6KYfnf5Ape6yegadztwTels
MJ7U07+SLwQdRES0P7EiOLS6HxGlUJRa4lg/i/wPjWGQ1d+p7tFnW6HrFGAZsErr1JMnaXyfkf/f
Vq+NjrwD/pUhnxoKsvcpDp0K+A9PwZXP2k7BplPEIqEhaiHym78IXRWG0ptz+M6DJSEMJmhnsWbJ
W9ROCYkGS9yMssJ36UtjjR0iO+QX9VEuF+Oui5cwj+zvetTmXGsCdHas0NpNYw321ufM6Y46iquU
IH6kc75SlkZSn9Npv6OrGOKpoarSu/380KyOKPSRaC3MbfbDqCVp3s0hxw4R/O5GVJD4lXeILTsF
D5mHecKXcitkdgXuu3bUEmEgxNodugpyyPBVtEjvLuW3nqNJJqljJR0SOIqEKrOGYBND9QC4zBgJ
isMEgdRL2KWEVFdni5Quq1ruK17G36Bpkbk0E/RfbTzq53wyETkP7Qvt9C1cLNkJWQQGGAhYAvTy
X5v2/VcehgObKPn5B3b7dWRv4SzNeR68d41TM1jz63MyA213O2U/mM5+T0EFa7CoN+/wHrPUjzPu
hiycA8QTnrJWnJB0R/WUAriyenC+sWtC1YFAl7rkXmQ/03pZ/VJ+JUjjuimhptPgsjJ35rScc7/s
MwII2jVoq1N9RuLlXPzo3M1MDwix1HbM0atBPojAhEKBBBvh5bdYCymE1JHP1fPtJorp5emt2NeF
dX4qxGGDHREQXo2t8Z7XG8r3n01+IkcuplRAh5PLyvBL/keH1P/XgTRoWjTebfUMVF8KUXTaiO/y
1ZDKdcu/fHw5KQPl10ouq8+5iIxJ5VH8Gvd+6uCsRi3LJ/7rKEUnOBexf92a6j8y7Wc56eNmN4iv
M2V1nRVbSubgNwwQilUCpQyOUhmaG8BicBMZKeQLxBvIxHkFq+K2ViEWgPAJr/GH5mgaP2a6+/Gb
QMOcXUfD0RC0F9X6qGT8K4FJWKN39RxpXPJ7XIbtFBUIh3gylmY94Pl6nM7LyR28/gf8HCKOtuZZ
aMWwaaYXF0Sb+whvaO2SnfOecvSvVB9Jk/uE6VegfeURcimzHA3IB33doc+WH+lQUjQQ1RRVxIC8
oSfPr7AkUpveZILfmlqhsMIgee3Kg5vmvcf1BgglkDqDOKgeVV4DJgGMbii2odALZ4Uzx0pKb4if
eQJ8MEaaa8ZftOO/PqNskSyXoMl2gQofV8jM0qBn7dZ+9HEqOHMF1p503f38OGKME8rjqL6BOYPQ
KLlf5PgF+PcRXkcAQMBdXLAS7aYJ8jms0ojE2b1Gw0SeaLQuiAcCQt/RYIqW2p7O7ZQgF9lCAFDw
LIhymSeJIofzmF08tsEk3ytgjtKxcNskORBrHo7qC55tMbE8dLWhileCg+IOfRCDXj43aILoYzzn
FIEUeKy0AmCrlpCK6LPEujh7hHvQK+opsJkVIkcr3Wu3t1DcKaaedHwKZSoW6KB8oSdgFMeC75L7
Eu4PmAg6E/lEj9na3EsOP5XjM4H8BI71GdTIWOdeGdA240w0HgOBI0JVTge1p9Ho5mWLin8sV7Jv
JBYQqWv8HMv8Yz8mGgEpK2EaHBNla8TEQ3rpztfn+fBscCBEm+B2x9UUSWdUZP/Rg/16Kv1RofPg
L7N/eu6Xch97mUILvFtIVy51AP9Oc2iInkDNIBH2+eHKoTN42owNWF6gUOQhuBGkw3uEuNPoAjDe
8pqpBNdZmTQg/FNA3cy7nyhAZeCbojNfC/KWd91I4dcvQxCjHhvTNz1hp6Ih+9AKb55QVy5G9eQy
V2HyEA6MMqBeqg8oJ7D8bAZkAwBY52XTt8dw1k3DsCwJOabKAwAyvgEBNSHBNPxdQZ4CFffJ57NQ
Y5iw0wsYGj1UYzNpg2ylJYSOUxPRSwi9q0awKQjr6LwHjYeoAvzZfnINM7huMJyjVEwT9e/ANAe8
h57w0VPIADDqcuJUUoyEiRccsXx8GcNcT6TpRmDsAQ+C8i7CdgyfZTb0srUKY6Ui/hsyPhXc0N5c
wB7YFkmR9McH8H/teE3MbQ3iTA5r6BYvGg/FgoC0WOSnOhrs0mkafCeSeDYsjQIH7+29vW7ee9ls
eGbSUSSfb6vL3tw9hPRqscgW8rlCXePC/9Cw4crBw5sX0XOHftPmRkgo2MU1D1iwqxrPSkDDhe0m
jS+E608g193uAjxJX2nzS/KOgKJsdU/xpAWKUlNk+nwGi0ayz5ojJHOJv349YqRON+u2A9dCWZ6B
GRhyOsQjM84JKjX0jB+hzjN5+FiWMR9JtagJIGHELfyQNOK+3Azrl47tEphKO0GKyOtBX4GeSjJC
CSVOkUFhUhF6V9IiHX+3gBLH1UodVQDdHuCdMvIE0ybbdAQBXIUQ0AMWZF3hctdriBWext8CQoA9
3PkD/+HV6LnEQOd/5bhPLkdloV/sdDH0kjJzFBiRjJINlGh4slbG6ktba9tsmdjVbGnPXdeF/wnF
FNpsXbG8tZ8uII6MlBl5RwhTZN0D75WW2B7IERLgJ8i94977TBjAOsf8+s386b3x/1WgBx8MMKVE
LNN1gWCk7vUBBgMpgxt7uw/uo34mzYfeE6K8ypMT9wc6xhMsSORmYK3Db1lnUDD7bea3k2ukIlaA
SXW08TtQAEr3HuQSr6Rg0gVU7MkKJoK7n6NeBEscBJG5uE8MdJ5Avd34mQ9lcHOZ0QMt8LV4lKSa
CzIQREFG0rUISskIjGQwRrJp74lPH8wucb9VpjLQdu60C25Eo8KJp5RNpBBVboxX56nsi0eElEhK
pYcNkdywdRKGiTpE8CUlyOeY8IRZegQZl3kFYhAUFhoppIZQTzHUqDawmVh+jU/nHeYIdoyRs/Yz
skWcNB8jIXdAk2VssalKDmcDpQb5FO/LLWcTHjbgdCEAIzjvjaeO5B8FDb9uNtwXocQuKQhTEAYZ
DUX8jEHHFU+eDnMCcNRAQMSfQG0XCClBoAzMkeGi/gX5/oXTyQJ6CVNrKV7dzNrJ0ENfCgbq0N6k
zgt5xSu+/4VsH+MD0UyQXBidIxKaCJWJsJLhtxYQavXxZQUKief8nD2cSkRJE67KU5IW43qDQYqI
02TAOGQazzCMWt7wFoF0cgcRBNFwgEn+xJ1/m73hpBlLcy2owCX5Hqq/rPB9Dc0qVkLZk7FQEoby
thGIvAfAvg/yD4LW1UEu/sI1V0aDdR6pSzk2D3Isx7cf2FEw0AVP9RmWcEnMvzamN/k5lZBRBBMU
0gksUkZDvE2nWH2IocGMl7lDkbLsxrdFCWmm8xUfjCOiXRKGsYXjettYSxSH4OMfsqCAIiXM7vM8
jLMAjZRVIQROuLy9+e+vs5XFoLOM92m2qmfE/blYfcl0UQB7nqVlxu/ZvBLcu863AoFVfO3ETT/P
SC4snr6QiHnkzFu5rl6QAKAWBDCMYfhbUxUGNsyb+PNbBCo/IKGS8v0VjD05Hky+S96Q1bUQIRlE
Ejxeef70zck9Bp/hi7WhfwiFp2KddL/bSLHgOCl+M+2YDV1GFcBqjRBShSp7Q5DssqihGFJEhP6q
TcwwhYkNqQ86n7BBDMGIHvsBakIwzoL05zv/zocnbdFQdllA6AMWuJKFpFa1Nf7j8tF7U/f/LJXK
OHr3S6e9GNGYa/DJlIlEIb/bDh9uulDQkHgw+gMW5vQEJZrXwAnDBfrPowUO+s4pO59SWxjqbqZy
0lokSGYvXNsHIaj9NRxEVvDGR9/9YnoFhiixiaXx1YOwjA4PvEL2lwpQ+zZOF5wTCG9CAFlbWHyH
FR2SOG2fW4v5NEtpj0qatK/ycQmVJn/NDQCRf/32RvtyW68RVarXVyYrrZXt469mkvVt+Vi//qpl
RTk3KRl6DeT78AmRf1tWsTl7Llu/9p9zlMdJBDG8tX/Zle4ym0A72xR7ObivQMMiL/aDnM3l57Xr
hZzN7awCXW1xCdLUnQmEo0ayuat+2myUdjMj+ZzzeSkw5yQ9aPRsrAN9Aeqp2cL8pWX+T1v8gUJl
pP9aIVAvnxA+AG9k/l7mNNmpU2i41dxHi1HoLOiUOqv1YzYc1Zt2NPprXAvHeJlrv+Q/ngkysSlt
GgsiQclDwkr06MknrjPeHFUnEdNSKcIwX2IMHzLfDF0dr3CysZBNuSdI4ToX4PSAnymNfSEeq/RQ
KsIkYXIejhFRWoK/Znk0uSMCp0CItmj87GD6RsguC5EQAOucUwUj6fnLmTYBRJgAlmahnfETKC/6
T+ihCkEXoB8RFLqEFujdkAkwzhvINEEd8iHPWcsLjLkg/Q8SFHxmKkfJJD67BoJIefc6XxUEHoIn
xixBzs+QQ6HvOxFOrYPjCKNiA1t9pM+K0ApeMubACtpxA5+xGit4ojvobDxikBFpweIEpGyG7c7E
woG0jfW1TvMWkQN5roDlDx97Ayvz2EtQ3C/8dXmUOV35UYmURU3vDHTH1jQYAe6YzJRE9arwq+2b
g6yg/UPuFgnZpN9uiMRjTkkXhYoqAkQLrRoDpkFoFGz9ATZuiOkU2Gh9bSC7oJ5ktBk63vg44JP4
vIWyKI/aAk6uiDKq7U0cUo2hU4tui7zj9nksGvt55FS+odCio0OpYHtfX8WB4ft++95yPggDjv/O
kLR/PN12DZLwttSPwEP8dItww0xem/js55zeuxwWs0FAYS7IZvKmD4gbs8hIih8z/vjPHVXyBDxl
QhhH+MnACqZUCcpURmh9JUCmtukKuldN+naNbnPBm/0Ck3x69eIdXKkZ9jAJOtS2bgDJBYa+IIbL
YOEiKiRkK7biUVuIS+iRGfW8jx7U0zIUdJLvpISFav2pPGacBQPzIFvxPY1O7xKiFjo2pyJ+fS0g
N0xeJKqwqqYDIhKGEIcMNffTOROH3cfUGklhjSA3keS49OSZ/I++X48mtkV0JSXwN326wyEoYNIm
iP2oDdS+iKpQniA+eTiCzYvq8bS3fbSx4KOZ/okm/fJBVfqG0BOed/f2zQQZxc3bR1oU0LQVyJ6x
EveFY5rT8EWzhlFVy5Tkl09wXgTy6NewV0nPPMaeEzUwG2oyhMjfsL4ZQlayyxAToj9Ix2MRLN6J
ckVcwjlcMiC7DktyN2p4HFV0mAiNagIeAt0RBUXesBld4Re1XodEjRBKACCBIkOBGlLPjZJy8NYp
QhGX6E6lASFOCGrqtJsIFyRENVACnWAPSR0Gs4yJTVKQkUtLjEUauh9EfBC3mEIn4DGojonEB/OJ
loSdqGENcCBDmDpXlpFEjq1ScYUa13mdtg6hvz6uECnqURJ9wJtA4GCCqh5xHfJZJDUiIZUwECba
t4DZR0UIs9tHe2hkRndYVtWPmWSr0iSgsHbXFcnWKl28gLgSVU4agiWE4bjabntFb0JJeh+VC+jd
bZAvWAm44ZkvCbkiX/exR46CxiJiTASFFsqn6F6SvCkIw4kR3/IMvhxkYYxI8nRmQPjcZkkUDn8U
dRRlextPTHfgXaijGOyUB5HjbSxhWykjJE+Wh+YSGkMsBSIqOcpNBCF+DfmyRJai8ntKI11ENZkI
oCXyev6b+4x0in9faTDXryHYXjdNFB82/ndsIcYAlA3vZbnaLEPb6oo0U05+a3llfA17iIPS5Atl
kX0Akxxcg9PEj9BEp4VkYQH1OBFosyfBKEGOXy3kmbUr5reFYKFxISuAGh6W0SOohViMmvP8ujJD
9L+QmB1MrgRCbxTBcAbkz+hKoU2ZhmbYbITaB+GWR9hR+KKUwpQnKls2KEEem8iOFfLpgrS+hZYM
yIRqz1CUEJEkm32JMCyPeFr0GrANj+Tt5UQOOTJvwz0Vv1Bn9BFfDDe6nOQfxti5yPSStQq5qyvj
qekLUaJ4YGPs+RblfVLHwidH+a1oNPYz6kBQtp8+YdSkHWc4i94v7AFXVaFb0sIUR7CKV7ynyszy
EN5xxMMkF0UHFQ08hKe+mKWH120y9v+NkYZo+SBGY/59UV5JUVkRiieIEv0g4AD3RUha6MhMmJFE
owrf9msia0HTaioqDhb1EokAnlv3C/aVFKRRlhDWh0Sjkb4oAiI1pLgAzgZoz40u8WsNPWVUrFCh
YKPopBEgtNYYBvi20A1dnn8smLXFnHQDPbx+MkiKwAwfTPfRwwvCGgSpCz2SAoJB9gm5qJcvxcR5
aChj1EMXcA7HH6/2tET8hLosArFa6BJPUUOcvWdlLB4qkyvcp003khnpQxdJThgfxPZ+g7YKV82j
HIh5jSRGkAMwoMB99+kijZpj0olbF8kwRkQfWdMC8c2H2N2UM7CFkwwtEANOfTVVoV7eAw2ifjEp
Y1G3gGSBbWgdir4SU6wylOe6KcJYvKAT1ToHHVav4E+izwp+zDewYILByXNyC/vJx76waAjtILQ0
HPPv8yc2CblnF0CkfaNcA/1fWDq/2WjoMhA88Jyf1LM4iPCim0js8laQmK4jEY1LM/GVx7M1wQjt
dQJgeZ+FdOFQClYW2drYA6wwaCjRm52z0VlCYt5xRj413NO3TISw3vtYV47Fz1WzcqtTQskON3Lm
kmeYOkuK2p6Q4wcTN1UoQiGth0kWC8vUPbSaoB6jgtN61QSmmYemFrRqchcIq+ruQYEy/7lgwkqU
ikSx+zuDIDYj5UG39o00l4yCAoRNCDv1SvMBQ+ZT0Vj/zIYLI8LRT+5LoYl3nxtjodYjj8uIEBgA
ivpL9PVPwvEbg0TJoVQyCLiKMmBSWCoNratihRzt2EwqJAqqSCJrk3cKnYSNtHwTHjWLFGXE97kA
iX0WeSnZmbWksnbWEIRsSLSaM3InplBCQRASlRN1lAXpWgu/ywcN8R2f+Xram87/zNExDhrGyS2l
mfjj00fcISQb8/MNWJExwrkHsfnT9ZWGIIlwucW2UQUk2TsagfRyepROyYeOludcMO4IaKO0ztNH
aoZz9o+VN1wKMTxJci06oRafIax1zZYZJP1EfNIABwJ+CddSry4L0kkkBuBaF1gSuHGBvLSm1lQI
RhDoJdzU4UNSRzoXiSROhJnGieDvYksrc5H9dTOT+EHk2BmYMRLu9lddDpLyLCQzRbzMmAVm5Bku
0uLsTQjmIxk1TrF6QjhGZmSmfhDL0S9u+C190ZD+W1PZ+6ITjHp9QGY+LX9MdrRY4gapmhJ0kUiW
6/8y4Qa1udQvqaYhLYDgkRgO8PKeiCQyrxTRNKFaxovhXhfzAThZoWT3wBCJ/By9tTMD5lMkMYwl
0QafqE+KlbRENFqEwNWZOgQfm4bfHXJSrsz+fHn3ucmFCRm164r1K6jY/EDJ+bWW5PEIwKVCRVUI
65ChMX8ayTeRj0sxKncUEQwcD06NRguFBwr9wrzWYtIHq740ePx3VEW/y4yE4NLbQp/ji9wh3lBs
DFiKsdg+RpBvhfyQuR5Eb/ISeT4kRBU/nY6qKTyg4eqromRtkWzcthoSabejFqHBrkXVEeFyDfTS
nMVGonkrgT4/ZuucIaXr51Zl+DK4RkRXPtbGeiF+5w3viy8RauoYmkvee11b+8uSb+7r//utPwIK
XWalK82FdCUZ85zqOI9czD958wOX5Xt7R4oFTipGjCYQc5xEPtyTd4kJhf8j7MyWlcXWNX0rK9Zx
EQXSCBW19wGdoCJiryeGOlUEEbEFrr6eMfOgVuTOyIzMmH83G8HBGF/zfs9LNQ4++rTZX/zbvNlD
g28QXu+lNdPNsF9ANPfkMrhM5X2aZBtNTKnw0y/x45jHeSzvi7hGkF7jD5sl2vLaf0UcOIA7y2kR
59TqtWUet4ja49sGLmr0OmbJNdH2W/AYPjGHIHHmbxjnIh8w/OuOYi8Nl2pIqkGedgdgQ0MwoqfB
dm7O+VO/S3mQIaRZOkIMMXv6dZ+KP82h50wUuoF7MtJbgsQyh6/Bgwz2QvT+QC6i+eboQ6pYkPsZ
Ew5+MkBpDDpnRIWdEuynBwyU/sA7fCzwFV6c0QMJ5UM30qYt4DEqyrTlSJ8DzBTYfg0UBmPjYDLJ
btGgIKMFUAp4VO7JffdLIs+YFKkI5UZn8eaxFkG1DLq2pDPNmSsAuS/LLuiDUkwDZrP4MF3CfgEi
LKndM7w3aPwJeBrU5lacj9Ixk60QRqmpcw2CZ1ktFCAM5U6QH1nrYQZ67QqNNiPWuVFW/q1ng2Hl
+jiy4B2C/TFBENS/v4IkABRXJgzdeezwVJog1S1eADpqKKNMa/FICqJjp1/Co9xGOMFcAc6d2dX/
KHlJ7BXgeEJYyHjDGt77BAA0SUFUdtyHy62G4ohDQ0iG4L2wFhDRUBcE3jng+xB5SpwVmPyGBeeI
3tN7yPF8wS0SXZgOj7lK5NCutsl5AoGRfSIbC1QHNDNvewLz6QkQqsaBJxPVbIlvt5zBqqsOQOj4
Cqw21SVZY8SJqWm+b+4pkMRaHzcNh6EeUF5FYh3wyqBDPKmiV3zH+ZFpgQ88tO6+6ncWtzifa/SE
u5PnsV3WyxcgDJyXp1akRx1Gq8oVQq7bSU3M6f3UiVGVCtfvaqXDV7siSAVBdASzxyzHXBsbM2tS
zJkNYL5rUjOOASiEAuWs4jVNwShOKEqz4CvArbd5emQPT4hBEAWk9nOu76Gy9VW60pe56E1v1zlF
r7kxvqITUUbSwhgWK+rxDDKg+rgO0mWJXmXCh2ZttEEKLxJIewy9mcMhHd5XKh+ZuZ1obOvSgMOF
33Ow6FQC0zltpzHx6N6YWOMqNmkN1xB0SU/R1g1/Pw9nBM5nGNIcy9qoXsM822U/5wG8lEXjpKE1
BTfGvtghSn2ynVCR6+wLsMf1XEvtb9xgy9AMad2PeSwpiCpxJ4E/fX+4X6ZKDvw23112Msrqg3q4
diiW1CuI0YxI4jl0BihF7lt4PD1XQE16LB4ggrW40xMnuwhKH6vHCrru/EERVwyZP9nr1ZkS1mPC
W+aoJoRj4uWJFy8+XiBc5qjFcCcQXGNKr2Sykl/Aosnpi94pa5W//b4T9fwoAwv88HX+qsPi64wK
ugGiU8cNorEyrxEiU2R7YfqB84NNHRN2FcGeAAJSY7oT6wiGLTTJiISBZrDgbonOPN8NgN+WJY1N
MSZWtO5pFBKS2w6IMmC0n2HjdSkTX0b4mPXRG5MWVj2MMZJixMFacJzeqTC01OTTSCJP5KAfnvtf
zuZunO9e/OTbDLoYBTTCsAVpcVwuqHyHD6YwAxG/iGyOo3KmebCNeMIuI2W1jRriAvTB0z9ONDUk
dqVOxRM5JOMdwBclfcbRAAQrPNWY7CjJZh2PQ583QweQuU3u/iOshx9G5GDcSr5GG5jIgK+SJ+LO
swRASRdLcWBaP8We96EbvtmmAW/OBOjuXAAJEscuh/VMDp5LKIEEDBTmJ0/uEAOofZIkktJ0RqCX
EumbtOaUUItYN+h3CPjvUDsZVh/cSF6epxwmYEH6TxLvyxNiwaFKYMPQh/3ebdnxpEM1esWW/xx9
qckXuwfQny4mNEVCFyNhuAgNugBlAloAGMPljc+D6xgVdsaNBcUJVhY9UD9l+OREJ0KNIZ8TqOiM
rk3Zr2dA/KD8rfB9ucD82yZEM7xByIziLSvacJTgHDUMRJfQwapRMRH9AQrQ27tDgARuliFJQjlr
ut20h/NOdEHOC/FUg1LgjHnxhENlXlmBCE1kbqBIS0T7ox6XcA7rMdFQ3K7Y4xMR0hCgsA5zMdVE
B6XL9QoaXMkRlY+e6ABBi2PMjcZySH+Kd8ygbECDmQqW2M5JiRLxzghSm8oTuI2slclJ84X8DEYk
OM9fbJ851MiiXwo7DkoKb6WnSF5BwZ2ggJanQaXvOZDWgsdvhc99s7zQIlbHNeEvPEe+f3contga
Iho1QZ5Vuq2gTnh4rR+a5D9ke5Mu8wy/W1e1N0eQ+AiC4uxohcD2SO/2bEVMlcDDpu17PE9/C6JE
O9I6J4KCZUjBa08j/3iJoU9A3M5sgiSKeTQ7Q/p7dDTUUJvQEqBmx+t1Sefo0pgTonu85+kTCr5d
z+idph2Y0U5CFEapgHgMBA0BFlLQ3LTTTZoQOC0JpV4YkNroXKCPi6iI4GnOWOdrXvMi+dOHyhsh
EPRcWO1ESqWr6tTatTuPUAOToC+iLeZLHRjZYNtvnqh0GgO+bDBlbhTGPMeHd08+wPteBGWPSMOL
KKYYFd8SsLwUP4QjNYfPCIzgGHk/fU/Rjk65Ymko0fXcTr5kpBLFAGLLNdElaHopJBulphjj5nC6
xDlKbmJMmkRrwUJ/7797uB10WSoRroqWjSGcj9I5HRxzdPn45oR3Zju5zq+Gw50GkpgBgpimm2Yg
StPdsPI4x/pofbgfhI5ZIlgg9zk+GkV83fyS+r9+tilierocT130CZ/JdnBHCSY0qSbS5/CGXogZ
uhoIvzlkvIYIshp+kW5g4jRD40R9mAnAWTrWeuwG7CwUVxzCZp14FysZJ5uofbSxMPjlYcYQNGVr
2qr30R2FFZonmuwFdSpsJSgtVf6DuyEHOS8IcTVB6I3Yrwp3wAYxFOCZYZtu6etRfhiLG8d7BIRe
VAE/FLjSYzdGb8lBSCucQ+Y7PK+tcMs72gp5yuK3zDAX+7lCAaFdC53BlUj4GZx3cE5pT9x6qngv
Rzq7KBk/M/iwyqEjIzbgSf8tKdHhoBDLSuVIo0sjUQwleZ2RgGgAzalxUlPiSKM6Ql/ZBU1JkvBm
oyjpwtAFpZ5Naxu4MuU3uqKX0ZvCNMuF6hmdaE+icC0cFp48IE+w8GznRIaVqOxQS648jfQ3xXlB
prBuCQUHFSLqX5xa8C5IC0XUCPaFzUXCC00nYXsunjt6wYyaDEFBYc5d0TkWSN4cIzoKUnE7pkgW
FNj95HSjOfVjUVTrxjDB2f3groIEhfXJNBxRqgyILF+oKwoMB0JqxjUQ0e66Mb9wEpgOThe3npnb
QL0Lwlto9wtD7JjcQwj6g3dAp4sOGLTkNQDeoOJ3sLaSinS4WND5FV5cKnVPERHfht8ePjQQcD4u
DXaKANvNu9+ZVCwGdXUjKm5XUkwznPiJLZ1GwFMUe0LxWRR/yATMfjsEnh/mBOPl6Ms8LXzRJz1n
NCz0jW/TbPqBDtfgU3cJFPjyzYkketXSkf7QplRXOG+UHsk3X90wWJXvlAN17sELf3H69UTyhG0U
/YYgV1gfYpW2CFsoDTKKSRVPvE6qOL/4NugN+Es8qD5yF+lj3UU5bggAH1Tpb4UBcOSXGqJBv5yV
xDWwgSP7eYXqyiDRvlFmMpPXSnz1b3UxqQasIDL+ynvzlm57BfWZrUgw+OyGQ4YYsC/ciAXjiIb8
jNc/6uDoQbACDfBNgYrDku/7XHTgIRNzEnE8fIgquB+REB1MYo82lD3yBuiFVDsn9apeYdDV9BWi
SZ3WP/qClXy6zkqMAFfp+EsghOBgJ0QAQMMXGv0QvKfArVN7mn0pVEk0Lno4MouSAlXdyZOC1WVi
UYbgsF6J+lc5YSEOagIrUTC7TOQTaGresnRMDQu4MMWOlYEamCkcJALpjJVnHS6TL4GzcBxTGMFM
HmRNBs9EQzhQs04heNJxXhS8MNl0hMeH8JLVVyWxXkV1/ktKh8SV55FqlJBeOLJDoCjTD7nS16rg
GlsHIrxdNq5G8qnA/qU6XRZKfOOWGZGyElz5diVDEr/SM4JPRZOHEgwX/jzxiniMgmov8VSqPE4E
RQuqW4I4Csfpg72B4FB1+tmsy/vCFfcMpAliAUqx2W94n0AuDwTVLefYV903kHZ8HwlvmpN4dHgK
iW2JPTI4zKI+g+wOaSTRLghtUT0S98X4je5JlzciPBVKnMuEONAnraB82oX3tzCxjnFvnLwid1Vh
DdL6oFZUTi4IR0pK2tSSB0S/I/3AjzyPPuId55lTicQCXHO2PRESs/4SxrqDip1IRPpsKgQ+SnCN
P/syavfP+X2aB1U/m4L+oxn46WN4T7Q2yucl1a5rnIOh60Bjo77/pLh6gRzZBektTbMZZj87qqEF
Vi4gMqmFJAwnxYISKB5YfQXKZgOXq3a6REa/YFfIhbTk4JTSzaOrqgFRJxCndvG2Ty37MQGvaDqS
Z112CmNA9BOlmKXlX+bNuIV/247uXYGYjJHv9Q3GTKqIhqagusM2j6nOi66QKNNY7NysKVIo8c7W
vxWubyLTXNYYOgWgB9g+HXzhqKoITL+chUVYo0u+UIKBvLnDkivOdtkONS6YMxKx1CVK/Z7+eH9x
NnnjX2QSVfIAHKSpcrgPr6GoyRHFVic+ULk7lafthhC/C0KHjPLML0bCMkPZUmzhA9JxYhaPPWu7
uSweFo4Gj1V9UKlf1uM6FgHpF12QCOVT/M1EPcAAeC10AQok3/OEXInNWxrSrKdtL0DidVyPsTRA
qCeDvX4PrPUXCcvtKK2bpaiufwljthNrbaCHoPJ14TDMNvJSVMDSDS2O6aN2imkRZ5uMP1J4I9w5
EiNB3iAFJLQkECXI4aOITGkCSpQFM6DZqOKvc2ktBGhXilvcuxGd2TnNecQx1KgRXjW97lQc7Ap8
7jYWpWNrRrKO25SGDUw5ePEQk0dQ/wYyzl6ixpwTIt+4sC1ZPNcvNmIdDVK5+M0Ufm0uygUuTaJg
viDPQF8gtEwWSfed/Fg5iC26Yh8S6RyThgCkG24hjwabO4ssaCZQkInB36IjGaehOFJSpAktN/HL
NsWmtRMIfNBRd6xK7nDzf6VNh4KzA5MRajq/2YnIu6j2T0TXAfbTqMveJNwMFF7xlWVcOSyfllr4
9UuzxRriU4EerlxaIs2ckR+T0hGSLE1Uawp5gBW88L6QpuqBBHj3GeJwC2W0ZpKYjG2ED0rP8r/A
awU6Gc+TRQZJcFb3sFAbfnr5IUPdm+JPKMpk6HYHSCYG1dIa57GyNqlcUKk1J7TnQIYguBD1XFHv
/fZr7CHhmFFmgy7JaCBa8vAeUTchiFbX6vi5BAhmudUSTYa+ttZdBoTpOkH8PYtJT1G+PUpMeFBg
eXLU0RDDVgOVGOpRfDV6NEEp4chhO7mhbrigWYXPnDwiVpdYn2QqrL854qZiijvS8TW/JoiasAuk
wHpNbtRh8ylBec4naXvch3Gd++Q9/i9IHKA0ff0Wz9fKg6W1RUEIKgyLToTTktNwk7AuWH4iYuv9
b0qyKfkdYXdioD4mgdh/7n4RFzFm3L//kCWvI9Kq6PYblxvLFujPBqRGTyPLID6fGoDe28jEpSZF
jyoMnvDNIDxhAbb+jWjnsRK1c1GGwY+EsX8yBW4VKQclDy6XuyUsjfjT/fggA+ACQBKMMbBi4N3+
UXyTNqHkLiUxYkCiI8S0NBaxgORFi5tRxA21XlKuWuQP4mWV9Em5GLqAnzmyJTtiFgid9FK4col/
QTSKQeWt/5lrA1HOJicTGg66y8uSfNDkHxVQcrmDepVhojMetxuYodED2SW2ffgrlEhE7igMqHP2
nvBRWeI0IlD+7umMYiGWMxWRBtdEn3dDduANQHgK5hpt7ZpblfUbiuZio0GGG+uMx6X9O8oLyF6I
UJvw7IxG8PvYwVXw6MSVM9FtFpIRjBToVHPckfE2+xuyE9EfIKXbY6uyxOMqIAtEcy/2fnmgLc8O
gt2emBAQMxiiD5vxU1DeIqZnQEPIpKjlakNtyHJDtFGRwSFs8wzMEuiokiyya86FxNZACnxZodSN
OzTZP+h3kTPESFBQn5zj7YQ9NrxFiNvoxwrFAfpnzKlEmi7E1iD/4g9S4KmwBSA3HaCaIeGt4rp3
6zP62TdIg9/TX9Aq3QLqiHi18ZeO8HjiRwsK8vHNZ4MHufebkF/IB+/OVbi7MbjOuDbN4TZqwu2g
pswvPv7x+ytoZT4nUGg/iL8T89Tk1WUsJBGtB9uC4QSBO0oX4pJudFdRWyCkuzB5QZaG9hUjshFp
epRuuIQbPQ4ydWEHKzSE2tDgJTxjA83jmytCJzs1gkfC4up9NmfngnJIzDHUjFc0exJJ0ZkRchme
eHEXxNWxPWGCNndq74M0juOX5PI5vHuPABWdS7fYe3NIb50vAmEgAtRgUFCKWmtPgcePYAtLDTFg
TLukWSF0GrR4ol3GKuJwdkJEy0Kfg1B7+sRWBt3r8Dq7Iz4RHUQXm5cZyj96S3eKEfmvUkpMbT7s
HdN9VEYJavBquyKvRpTjC3/bi7/lhXwwcWaWj8sRj7vpWcyXfHk2vnwNLtvfJWqMAOsxAjBUr+jw
Cq5dmEMwJjIQ4z8dsi48F0ib2CVJLCkhikRyJJGkvln8oH25w51hFjAoRo2c9syLV0NxMdTRU0B+
FMYvMMWxGaNH96RHj8if7PUrGlkJmyrSNFHGLQZ/yA2E0MDAwwgVCGv2xrPcwWHuRWqdj6kDUGKQ
g/scZcro63K/kkuM5FUc+vF33x0LsxBGTSKVZhPfnyEChfIwCEc3t4O7CKKiBhOdLRtOjrfBlpQZ
vyGqaoj3uGAiMx1dhpY8/Gdwi1DDcCJJPMVv8iErbGzcjvhBzIrcmKBms0Cz3plg7MDdMxid+nUt
Z4ZByHeoN/uiDoDIhtEvvHFCtN98Li9wlvIzy+UbwwjeYC4frRkKGtwTSDdlaoDIsOn0f9kOrwQj
DaNTtzlJ6TibcyCKOjcpxw0/pOu8Odv//tf//u//e6j/z/lYjstrcy5v/7q9i3F5ub2e//Vv/a9M
O82OaqodXVU12fyTE/FTunes6vZmXBVB1JO0vksN4YXfgdDVyGRc2ABjGzdTA1DTIQhI2jsfB1W/
+2ROv+15NXomwzVC+i/ICLVQZpSt8UHXTM+Irh7YO2ViwI2pnztVio+vkM0+g3+4CvPf/7r/cXHh
z3/929AN1cB49P9fxZ+sR3PFLOTP41XOiUAR71KbRpKwIZtiooxnfUSxnByV0uilTwV0xGQ+DSiF
qPzptDauZ9gWYdzK4N0HOeN5Vg2droMlRLHD3NMXBA2gO42/foa1qA7uxZhFZ3WmKSkjebPCf7ga
7X9eja51TK7K6piGKRv8+2GH/faZd1D5XxdcVttCzW/z59bTzxNjfvs6KjKIQNPtCgfTB/13LnOb
fLsuPsDlCQSMjCSDv3r43Yf7vLlV5GOEEMALKEonBUmCfexY6YG26PzARWPQTPJSRENM/bRhRYZd
OHk4BHz06roSA90d+3b2a+ZyW4f5XXn/kv5h4Vl/sfB0TRX/m12DX//0lum4yJ6lDxfZrVwaIfqq
YYy2cZquUHzIXayPnRx3lTDdg8fA0mn5kG1wLe1ShUJsYZPmMoiiQYcD4HJBhdf19MJ+C97O8MF0
JDRHdLpRpofG4gUvBFsBcDqtc/65OI3hbF0VAD8nWHsEtaY0AlqUH6U9gBeafC87Z2gN93V0npTb
mTBXnXsbguOwTFc9KnMZM9J5Fp33Bfrju6scH1i2wAW8UTMlcLHY8BX/2/WVKa0DPfczBPddTNp5
CrLSxgUu/af7qWiK/hfLRu6oimLJio79rvj3/1g25+/9bFSmXM4X/p2BabuwV7fVylUoUWy+Hn/C
055xbf6ltPfxuzdLp7NZuB3XoqkZpnE4m0l2dpg9QduAK1qfgX9+6QZL1NcbDxjQ1e9a9sctv3MV
vY5n3J0IfPTi45q0U6lNuvXTQ6D/aPynR8uw6rom0nMAGX76CCxakLWnzkoIJw5xyXR63UwtJG5V
8AYdYrc6p2ka/VAPjK8rGET0oi7x1BpfnUDGbNW5K+zS3ZD/Mnv6DU5pf9pN2eXLuzsVVvTHfAX/
MDq9bf3jocBhw6zf3qDrMsQ7pbYc1GR9D2d6zp0Tdd4e/FTuibpi1djo1sQwjhFFK6W0V1QL/c0l
2Au/sMxP/TB8kZmjr+6VPdTpLCUVQ8aNRdtJdladHpH1t7AXdORshrFxOXG4yHAhDfAFCRaq6i1o
r7gLFHsrLK42kt2GseJHi7v7k2C2WdjBdPoe/FwJXnPqI6uBZUdYB+0vfYyDOk4xiTWnDX2cRXx3
pdqDH5qQk+SnjaEwYa1uDwZO4QK42toj2e5brqu7XFb3sFKnBGF9OrY/sYpjCah6X7FjURPbNqwC
NJuskjTcHpkV+SEJ5asQLcbfXhzJTuQ2k1vXqzBwdija4Flg+7M6UGyfqoe74nKTYpl0x0yM2+/C
/uEuI3j52skHU2tbGqwwzLXvLneGq4r4YkxK/YhLGyyQZiQv2kZ3e7CKFHtW9AoGcsHUtHbI8xfu
o9Xg21DF5mvfHl+zt7a8fHVQ9Upn5sf0C1mQ8R5gOOg9H5LR3QM7DrEypN8bbVbdQwR95WF/vY0f
h5PwLvjOk7IX+i7ifgiawx/Eai8AhquITlvkDr62O9Wxze4li4e78iN0YtPWzpPZHusS3tZhTIXS
ZUOFHsWhgWYBpiDfj/uJJ6ndcfaCwl7ydYU3m9FrCc/zSeqGCihZtlhMJrCas3q1a5ABUXLsvU8t
NGKkC4sXpmV0mC0a8LTrbDYjV0bv4tbQVQsCFQRbI6gQNbpx7YMs9ByfQLTBGnQTJN0JEL8FHfTM
Zn2dEdbxUMbxxQ7hNoVwPZ0NtWzoafTfc/vyQh569tmopgHZgAvkcMpBHSR4ol8ZmztRlGzs4OYM
qDtEA5Y4JhmVM5MmCKgCEsV44u83kYoJc0d2KvTETpU5i05EJy9ccQUsp+Fi5W8K7z2nrGDXjPAf
jbHk4Wo349GKdHBZel+ufO67Qz2ercldJe608KeQEllT78FpcHeF2RgLe2F47ikZiE2rdZXZbHIb
hDjYxpPjdshLaoMS470QQsa46ww/Hp5Fk9o+J+HMpPzjXZhnAqg9mcHMccMSGK4dckkfl/Ernh15
RDz1dtwoDotjGEcb9gMlXHTFqsEGxd/ULmoRZsPsAXdkWrpBQGBZ2Ig7rY7dDuN38rQ3ouHMhdE7
eNurLr8Zg5lc79lfWaoh5hG2QP3bMCJFGXDjM40dRfun7U+oZ0QojyOfCqldOsc71xZLdj7ZGE48
+3DnYEeo9gT0XuEoUAVxL+JD8/V4X+/rmGfqPFk1jo4JXmH7j1nt0qlhw4o/SKKr3ow1fMd852Pv
DScMJxLUUfsDmgGAABvmyQNeBW5yty5CEHyzdb/djOwhMKP24y7fq5vN+Q/Hil/eKw3Y3erzoAjZ
FgKuWhMt2cfUP3KjsUSM4tThznZOYCcCP2xZKuHHHt+CoQ2wIl2kJzmUdhCZHo6cebxz2RTERtxy
OT34z2476nkvz/MgrJj2Tp8jQKcFaKcMA5AsE8nL7ojJfLwoBOXt6wMmgUaSjvLw9fCh5dlqdB18
uvZkG0587iH+juEEAwCYd44FONO94sFqP5nc2l16jwDaHMMy4gYVXtiz5mPwIt66cflBzvpuL6HW
LIn25i+HcYIGUBPEcyfj8aETOw2+g2CaqFIQ9INt1+7TbI5O943zBnB0JZy0nHrxkQMLyeV1WqU7
sJMHOB2q0n92A+wxLLq85SJvxwX6j3m1Gj9VG98SyiGsFcb87atbMfFyiQhi4KUMUIABnFkyljJ3
pt/BlPq7s77Z65aQr/Yf5GIIV7wv18W47k/eO8/hbSJQOdsTcz0x3edL0BqVjBPUuYJ+4Ge09jOa
KbLL1htq4djawSh7CpDlckgSz/dnYgivxLc9HLJleSNHBSNxHq9zxsXb/lbyny4Tddlj3/aQOx0f
A07Ho8EdZqgOwkF/9Oj3v+4Qs3unHQF2QocZyjyiUAWfqBUioDq5I+vO4eKMSWu/08zW6TmT/Z+d
9+wpxarANKjOZ6czpcKE0O7MYO/D9pbAdZiickcFKser1x8Nb7vh8Oke6ocDqKY/Vq/eUuNle6TK
fYf95DSvOYUpy0ku1T8K+JZL2EfFgr3Q66xIzu30xAaie2N7DRii79CVmaZILYJk60hMDpFGQ5Le
U+5DIsDoDiJ2Bh5FpefK3N40KZf6bQgyj63L/jG7BCc2g2iVfWKsYn9zTo/o1ussuURGtde0xa/2
0LTXu52B1eHp4v8EBNfJ2c3dJOhvZXt+83bq1R4Rvvq816dumFxXA/f06fWnibuQeFTRIuf/EI93
rH+IHv+UdLw+6aU+6w0pVOCuZIfneTb5MFY2fq95W8F78pyKp5R7T/xFWkzYVGnR4u9zH1Xkm3/K
5HSZTLRjWGpX039f5n8EsZmp5O1Zrcp5G3P0NTZHCZU+f1ZQsuUgf9lL2zNtVvFC1Ilwkp9zfCWD
v38VSkdc7d+8jN+X+R8vo2my0swy0mKz9lCL6wMiI7MXbdrZ/noP96/x0/5s7biLYUnm7Dk5drLT
rjISqTZYUWTfWINYxVG2Hly8CXBJfTvgOFYC4jms2DiUs9kmIq5k2aWN3VJzkX1YcozzNZK/bJ0y
vO9GZ9iIBo+HebHnQEeZKev1UxbGCFJXv1FsbYo0aUr7ozcq1/M7FWB51pf6+onNk1kuSbNZP68j
65HA5nzxTydCze1I6xIDsI8AJu1BHQ2TUg2IH3jwd39/G/W/TEk0Te9qatfqmob2p0X1fdTvp3o7
3+Z0mLLh7YYzjfX0PkiP+3ROF28qjrp/rSIJOBii1Y5do82lo4gVDjFnDOIRgw90bQy9vW31bacd
yNgjMws7pwe+zQuNWIpWW3V4UkjFdWAHnHvWxSbYvjKAhKT3QvUbRwJMxS3F/eb9ThudlX6V9XO5
VyOlQJi9L6GwwqX9nL4XMIvbQRdbNOq/1qAmIhppWAs3bsZgNi0OLbaAYX9Bw1oEFu1r2rntu1by
TKe3lhpmZ5/mldscX5z0lP1B6dCvuDkQrYvowsQ26ept/+iQ7OBIg61dDZSw1wXv5pT6UjOHOe0O
gwgKs8r7UMX9x8BOw9eRp6sBYFIVnD9w6ZH8tTNKzsqZzo0gG3fA8t8IfhdW2deI5c2ZtR1UzFl8
ncvlcKk2RrrQOf8Y9DsHz21tWx+0PorTmRdJjrSD0kJmP7zt9N1xL2AkBxce7bsLFYdRYMyltvaV
CRSC5h6F97zwpZNGGNkvWMu4d1Jfph9DHibZZ8RmDH+utBQIjYrM8FAyWcT45AogThe6P7Dl1TXq
8A2fdudjP2Ci40ZAsjp+s3jR+tx0SA4031wZRgm9f3wnvNsS0NUZhi+4DBmf8qVBVm0/9vqSaAFC
KXQ6YoIn9k7pBOzsCW6FATVojfSsf4lhTmec9qZ9sxyGj5PPpK7FaW4SU3oo+bwv/ggeDmsRc3ko
yO5rVLLLYn0f0RTaIUVZSgFiIp95cQOd4fHiArUGGQSZG5GZBPCjHn+hFIMRxp3Cll9erg3fM37a
6zPJmWto7e6t16TevbScUh2erbkGMZcZ8xqHunPyrR3MwPA1Lo7Qguu9tbcYqO0SwGX70vlGRe+j
eNosi033cXowzUmZBAzlkDDvpxlpYxBEJPVEkL10apSOtM+jL7HN1obVRXO6DWFaS5FeuNuLwK+l
aGU8EItTvUKf+YCXFRgrBXd16IGMkdIkkWdc23OJiT36TM1DG4xt5IwjjMubaBT3csegG7NvjxT5
H4vOvt7olvOJGkawJzrEB9R+96OGstN0NOosNGWftqVCRvYoYukOBbUNjfAjo+G3bnBeGHNayDDk
P540vMNfK90KWJDlvnIf0TAjauDEiP3H39NtzSuhMgvHChHnWwOoUV77Dyod1GYgSr16249rqS46
q9z7lqL5+8bSYMlBvXnVdo72jxDOh25IIlOzE0JgHAP/W2ok9T6axC3jRiTZZ0eGGzw0Vp/epbHR
qrLaGE1/pCiJt3Oy23djpy8XjZDx9vkh9P0y5lOw7rpt8cKBSC/3SXO+ZNk7PrWoHPTHmatA9Jxd
v6L4fJcwqnGf1+hNXTn1wVaSMvMdq17DTsynMGjHUBfEso9HwYSWZovRx8P5+/1Z+6tCo97Rul1q
RoaiKH8q/rZ69VTStIUSOmd87PpmhoI9r6apTWr6hngCyw8dOE8fhogXjrwB/OCNzNz+1gNVrNsX
UFcNeaqDpy9N5c5YST7Bl9YtSRY4L4gKuXM58MDpuzsoVcwCplut9/dXQb3wLw5rXVUMTVU4aMw/
nzI36aGeG/lVzLFJ723ngDZ4M0gQ2pGBUZTwIGCC7l247eF1EOcIcJcD12uekPlfjs+5tVeHxaSh
yF+4gIboo5zdp+F2VcyZ7Pu537Rud3fHPrn5sBN7TypGjHvDb80IMJEeWvg3eF+ENI9Iwc3n67TI
Z6XpWwimtqiQA0N3hWHja/yafltYrdkKXwMZb5O7+0wocnbsL7U2yLEO9x2dMvWU6Ky7UNRlIJLf
lRZf8CfDjaPOfA20xNo4cTRekTdaB3nEhMfgyRTL5DUWvQ4dWWP/Oqiobx6zuFExwfAplAI6IV3k
TVhT+u7cHNDgeBVqtkLRvnSec6Gnekf18GHapTl4rLcb8sYuZs1M+w/YqvbNvJ51lxdsf2gxDfJQ
Sqzo81tIBz7H6LXTnZh1/4Ns47KWOMQoIL5dS99oFBWNvgZhXsxHaNM7yuQi9/RJ27O8LL5jf5At
mAMmTSBJKsfqdgwzb+ubMxD5Gc45G8bo5ihrqFH61QZKY+duf3T7S/3mbJ9RO5eiBowBDzVcvIUj
JXXIAtRJOn0FeOYNYeC3yR1fSkZRYIDfvXzznSiB9bTNjlNy+MyecCdvg6d2sd9XR8aMYgSiXp6r
e/JtCLK8oV37kQt7NDNUGXPFPIoDk17tNpAmLa5tM7KrS0JyBbeUrA2Mpxy30NS7c87qlncwDUwG
rmPtB+0Sbn8aRdFfYggle2xkFQa4by6hxCSTnDqsnmjNL78C7goGl+beFtBCuxviEGy0hGPQm2bT
5g2xH8n6srMro9ui3WDMg4umhkEO+/qJl5xn/MjundBdO0iFm0P0+zSO9nPuqYzKinPzDa8v+Mxb
LIKTGiBIhxxnJ8+yRJplWEpSKtqxFUqnlJ61ODXt91iJNKywKhtKBnKHJbGjwdDV7FIz0V/wtP+Q
+QbMD6611mXrbhc0mlOfE7KZQnd6xRXhA6CAXguHNUGWrdkZ3xxxO+PS/feTtNWnkdzROJ2aZTPV
Ja8mRIADMNVc7Dc6vKzBbVHgF1lefYUmHKOr68fE2Esz9Q4IWw6uc5LDQDfEXm7ieZEwZEdx67VC
fogVOA3PUQYj2AWPzrdGEeSaNFHEhN4CF+I1vJKpia2jiRWC/2CSYJf+6HwbEPSmbZ6jAt8ISwSj
yqHYfReft0CF7ruD4sI55VyxuxZjliOcWGcvCoylHFrMPWHOQqSLw8S1d8GaRuptaWdmPU3rfc4B
Fe1362bc3gElNSbTWU17jg80spLzOtItXGYg/hOJKcCQ+Vr1HT3oXjI1e2v65/NQlhxUAlXH4XIr
qFcADuw6QpRGu7ikH7yd3A7QhPDEEI1K3tGsxzt6jajJm4VnTlpGAcpxi5EEtg2utK6CD6mH0z1g
rluhuejrFPbQCekee2ZYn10WB6dYswUVTundoryWKOv7sRHVPzzPvy6TI2Xl5LgXC9oYQqxy/6n7
r29SNMO69Jm9prl87K7//ihQlb86CTRdNbuyaimqIvqE/5G21WmenTv1t5jrZ9eaWrYOKr+aqyzL
Pt5cyv4NHxJmOIBrfQPTEESuDwweOyoTRFMzkYccz+WyYpcIsuPfvzZDVf8qxVY6lkF2K2umqfyp
5aVZ3fz8MQrccEKzh5IuOCfMqRn4Vt9gEgPOYdT9Os3n0oS/rqJUeJJ9e2/kijBrMKNHpBo9Hban
obQqJtJBw7brwAAuMy/lArXe89QiUVOn7ZhBISIdBgQQldE8tgJCrJ4+LgbAoQbpGPGToxIxX8cI
QFEASQGRLowBMYz4QovLkGMP9+QRmuDFZbQVnt5D9t+eUL8JxJaJlTDzLp8DLaD6wCgNL4Qx5UxM
RPNB/J7VmzNiY+G3uijp3ScXYVD5//i6r93GsqRbo09EgN7c0m56L5M3hKSUyE3v3dP/Y6kuTp9G
o9BolTKllLZZJlZEzG9yqQRofvG5RPV48xM+LgKNh/LuT3JIMhf63WbKuHRptEfX6qkWNDJ5cIuN
nvAlUdgCuYqms6dt3U0RbKing15ogNaqMyYJCFV07e5rjTkP2iNNQ6EZOMrTzpgKQhU0NP/d1vhW
1B+aOrV1Aj8AFGhSCF0O2gQDxru70YmJ18dZdqurRLtNO41tQX3dYAykG0Cxo71BP1g2byQjx0qg
Idzr+4H6/l9Gi5ElHtPvVAuiygIpYQCW6NeL0tNS/+C+7s1srQDFtmS8Hq4KHa466x4nG03NGpuj
WCNvaKUO6u7QGruybF5+e/L3FNmb1rF/BGDaROcICKVzbd4aB40QeDmaAZ9+zwki9sQKdofct0VS
3DZ3kQ5DHorCJApyqHmBhvMteCUqT4vFNH2StuLoNE216/t66CfONjNtzXztHIXmTrTTPZBl8v5Q
5dxV+XFnB7MOZy1E6VVw8H0pjpe9/cf9ZTNZ9zgZfh1flr0zbGW6X+z4Wb3iZM6+ePuZHpQe1exg
/7ln3Xz83EzFJvfX57N6/zx8x8PU57rv/2OmpDA/5F7J6YLV2fTQEkN1rcSH1tEptZW9lzMYJINg
nv2k87+Mwsf8yyZiHf5rCn6fpDrrTDn88ckRHLSsfetehlCGzfBPwj+N+YdvB/vJ8u+DlQRviWDx
XfzZjSjff1aj44Td9+0l//N4WQ9YfK8Hs2Ll8nEJLd4f6Z/0T2wyHka33kqRpXfRA6nbkgf46WMX
FAIBeHeTnCR7+Fj5kapJ2eHSVvBn9wNm9pLU7+6LhJfzF4eZXwEmmzimLgRwABjBtGcrlx1KIhrX
kW9DkVKzdvhsz41PtUsdiTbvw1/tPvzV7mP34Xt2H6UvaRHN8i/Lv85wg/wPpUI4oOzDLW0nl5eM
duq3nIxVqv5gi1Rs+hGHD5rC2z9P4vKSe3MRua/kj2QLw5I3/6LwFqjrK/3wrNS3IlZ8tdopXFDp
y2/PvZ1NPc1417KPvxece2OIUixWXMQk+3N72YwW7+vB6cVFEogMsuoGWXgPt7F7ubwcRqeX+MMS
cg/AtwsdaiZb81xgKkj74g8f7IcaBnTEXsNfKTz7su/95yuZ8Dx8Gv7JpvbPt2xe/NdKqVF69aGU
7aEegmQw/ghKEN17VraiziWtXd10bYvYcqKW0EdHQ72unKAGNy+Jcbd6qOWRnbMUA3dd5Hm6EkCN
UeItwfqFsjLdOnXjoDzqoODqsk+TCtCWtzJRSiWeVlBvb2KcDemv2rpDFUB4XeqcdZnDRajvnjWB
lfTcE3V3Q0t8VgdWmlw74I4AkQCTEsA4iWpQrbKsqiRAztTQ9RudGneAkFVNqVjRvhsYEpn+5ifc
l+ew1L5jrGlOLnbZBDcchgNzZ1mprMqzrg3JOeRIYQe+09Ddq2ln1xMjgzbPELnW9W011blH+1pO
gscx5U2LULTn+Tar3svb9mzw/Dx0T93c676/75+GKdsMkxCS1uRLqb78W3jbTrxqXfdhRIfROX/K
uRhRu49Tolb4MkgKX6Uvw/zxU/i6+ZvMWzfzxtBKUlDXcnDc3mindqzb2FYCp0K/OtYjaNuwND79
LF27gWFDozXRLpwNEhkaXzvqxApcDwAlJSvus9aApwUzRykhzTgJdiX7sQzoROwZFYfhFbKYa2Rr
WMS9HXjGrFWyMW87YdGlyMCS9dhBTEg4Rv07YU6iz0WpseznSAvWk8dPEKilex4/3eIZhTMQSEpf
BBpDiiKigOTLdrAeHEakDcMrfkCOhfhsoFLY2nWP40DtjJ1qLGur7m54azw7D0K6a/sw3Sus5Xrn
9vXTGY53/TE6vsZI1VsY7A1dwKy/57vZ2/YOWphKvGCSzcdg2244kedG6kH716MkxzvrFjLB8Xp8
+t5NZY3enbg4GV66ubagfBCwIZn2/TP4BagnnpicXhqbqS//Cm6K74vxus+GJGMd/WMFrqXah2GR
GuM0DEvpVTd43D5T5haseIKV64Sc92M/WY2yP8nKnadb/ahFN1XfapW41UKTT7ZyblIGj+6deycA
aI5+xt4zytMLJX8OL78d9F7t234ya4W3Fb752txEodM98TYf0cYYGYHt11+ZxidyEPIg2CBCuHZy
WPLsiVJF9cv+2kg2zfuPly1Gyryd7JbqiTfasHvz0T3oCCy0gxTtTM20rK6GmXa4z50CESqYFjJC
pJwW++Ugjp7NHODh5SX/sgMko8jtZGvBAv7W2A19lGfVCL+Kgkh5h4VWbM3b1w6dUWs/APlxHwGD
B/0zDUqUXZc6ZahP9DVFtlvqbbqXaca1XG3kcbtgB76Ot/2N6zvqz8h0ZBLbJ/XT9nFysOc4NY6e
nfTLQabmFleOk10v6+FZdY3/l8Vfz3RyhPTppRkpbr1h6YezHWHxfuptB2kLcvIF6tX+4J+QzIRN
hwwsNh8zb6QCm1ruy460oMz61Udl3mxZJrWU6MBqf5cb82LfciGxopvBv44xYlA7JZR83ATlkWWI
VizAhjJfPlhEEMY4J7wVhIKrF1zZ51eQa/++HW/9RKFyfzPttRU9aj7j+BEix99QMn6hMQ+oo7zA
8UldhUTU/g0gA038/JYYUzp+oIgKriRADEjBAe8iGervEFachquIHOg0SnXi9qO37e+mBVNA5M3m
q/VPVPDAXVNmmLJVahcsbc9m1gNe/yUTGuV/SpdK2EstLCoZHuLjYzfajH6jBx8ufFwdsA2ypH8z
by/fneVHtuFB2IovYefbTzbhL8Qaj96tWxDiuJ7eVXzzex3x8DENR4PVn6U3n1pVDq3r+NA6tPZc
fP5I3TPDvH3v+wWHz/AlSdDOabQnO4t56ohctoMMZ8AwOCbLDOenPC9Ria6w/Pg1k7v5sxsmeJiU
RudXKZsl1xJ+tWGBmN/1CjmL/Przjbm9PV8V+h1+O1K3GqkPA2TKQeJP3Mkxa8r2ZTwKj8ryYz7I
9/OTVYe522QbnVvp8Uwv6KEOGf2T6xY72mZi7boPtX1m5y8A1PU8hmqqV+pZQdgFQKZ2s81t9OjP
6tfWbWCPeecK0y709lGpl3EBT+zLWZQZzbnZ3JQMZB9amRbE6kT5oLZoz/q54eUt08oTmahifwQy
eb5z1IC9xJyhqcCgFpj2s/3bV6F7brFCxbe+vFF9NLNvcZP/lEbleDKLJHdbU7oRHHlOEi4FITv8
wkZ+7Jf3Vz5PtHYquoXeqX5UZEBkLzL8Wcoj7EKypfXszZsb0uRci1xlkMZnx31nuBO4isyABqUh
h8KX2Tj7xcGDfuzZSKqTZ5t5dGlnjyGKDEOWZN/1v1r22ykm5pwAQdYbOyTyI110sPbetuJ6VAuq
j97xYzk64fG4x9r9hZgb8/PSXETX3hq3++b+St0sjk5agBkBgTb3oH2FYdxJweCmIX3cevXv30J1
G1Chk1tn3+MnMjl/rAbsht44hAyTX9uIX8GQm1crOWCiM71HuVqaBUK2LOnIhShdl2TrFmoF6sME
NI4+dO2lW5kIvf7dRSOdE3zcPrFDm5wuSCCOLc0RdXRTRqZkLNiyDOeILFCZO+nR8ZfhfQCwhEvd
EXI/i1WNqeylz73rB/vO9V2UWfWJMlOmWFFsycIFZ9lQlhejNIXnx+JeTRUra+3ymt+fFRWU5Sil
jX6yS1f56GZuVV2vF+sWte62diLpoALjr8cmSai9CN/D8DNR6jFjj3GNF9WM7xdNHrlL1xYfc+CS
4a5TqKx1Sjod91nbzaLEH9nH7mwiBdQ9/qwylcwwO68mCpXUupqcVw/8+dKVB2em5zD159F/9i7v
t0GqF0zZBp7s39JIAtIGFM3/xMNEb/tZHEhyfyZGYDR/46kS5Fwf+vtCjHbpJrvPpmjEmacQhc/D
fkD7aSUSmN26uc4m2rSen7MBwwCJsff76+mbQktEsh0H5gaE4ucSVo47WjPXm/3lmSxlYtBlNF0l
m4Gtkxysndtk+e2GvdnEfzKjnHE/JaT020r182dutCLa3HR9LfseT0OQ8np+PWWrx+Cv83zdgmTm
K9v+Ybr7U4hulkY6zkAPw5z72Iy2/cc3ONKfzNnOlpyW2vJqf4z8lvTubLIPq9Ts/Rh6ga+fLLfv
r9foGhGFNmcdrC49NPnB5jvILgOvWbjTRvH+lrJNvcokx8GPdK8mf6ExVVB75yZT8a09qL72fTiH
rtq/cqobrsczzz+rY8xeWNFRM7y3593lS3FQGmXH6b7inURqrluaWhOixZgHTSfLGWwtUZ7vc1aw
XtzqPFbGqeFTT1qpJ16bd7QpZce5WspSBm3FRyHTgM831S1QFd3x+qCKLPHMbV2uN5KFPFORQpeP
Xzx51AMheuYwzgfIGpHWaC+52y0QAS16syjVi7ul0dHElBjtpK2Mio4wAZsmglbnjsnFyUOIeCAg
zY8DEKDEWQKVs32OLtUOc2neOXq8fHmjZGjwplpHXe/hj6XhnDFJNgo0Ep2IgBEBOnns/ZqbWWlL
KPdWtXpqWOjeSFMzrdr6JeMZWJLhcItsKmZRcYyqb4HLUmqdNafh51glhKoQCaUu0S1MfXGQfPf8
AX+LgyJXlkwLahd78yjFY6mwciTqcb1Yf3QesBLzv6tB5kcZYnh9CZfIcKSqxeYk/lGXNGm3oTz5
BgO+f9lzU+7GTbZWjXM75yQgFTHU7cMCZm7fGZQL7DDcQWPO/KQYbF/0RRHpARHJAKHh4ljAijn/
dIlEvLAUXtpKpofxoC3vXnn9LlbDFpEex8S/F8iFnX9f6OYRIK0aCLT7eoEVjq6patr+lu8vPgLS
QvGhueylhhsuGlo6DraQJO84E721ms67cWfBm0W/ZP/EC2fd08Cf7WeGuW5AZEmh6OmLhYQChOjp
Z7jecTa6cGXK+1nOehw5khhZu7fAVguuZb9+ibPxbByHGgWHa6StabKf7PME5LLIrty7WL/OfVwy
by31EpWTytCeZ4AwubeRYopt2vfy3SMr6TtbVnPUEzlbsK00mne37ZURrAhNNRfjTDDZruQqy/aZ
/uwO1BY234KB8hj4bkC5TKOI4gHE8TUbZ4aumRlFf21/jtlSzJjwzc6N3DDbXzAr6t8JIKp0DOl+
aZrpFvw/mEfFnNwWdRZOW1kebtXd+R9x0zgeHixtUmgtlSlx9kLpaRsVJ6pCw53X8/jKm58BJZYb
Jhm1KYrtEg6z2zZ/Nr5Sy9di81GL3ZXNG18sY77PO4e3zDDdL1jZw3uyXZOMJpvWD+el03eK/DVu
XSvIakb5CryahawnBlDNJCJ4AEnVg+uR1gXtG9uODB/GfRR+0rxZ6G6jEHaIczuHTphBJavOjq8V
hydX4elk++efggvmbSweur/mGA8mjblC98Li++xm07VVi5dmaz60ogMkX0224iD8krscaKaeNQt8
H2eWAsQDrITPbyICIUzt0tQHQD3h7jfaJNOw3s+GZqMnrxHrR5PHCVW2YUhouYxStXw9T0ZIfjVa
4QMyEqlnGMs8W3yj6yHiiV1NYhRW4Yf3me+XWo9qxvKXZCeJLN1bv1oGB/nOCv37WutUXl/vlWNg
To9mkYH/oW+lkeEKGrjn+fHJtSf7O3e5l5bMm6WZ2hXCLkRs6Dnm6bKXxOSPO/dheI1iRKZh4Xgb
bsWS6zGnmzdzYT6xrT/e2Na8sJBqe7dhaoewb7xoFbAdtZnUFiNhXB0Mt+lokwfm2LyGl7YclVrL
UZYu0Teg6lukmkdKQ2oz0uZ9t9DKWFs5B7WVvUf7qFBLDT19K8e8dY+2jkcjzlntgD9HZWGfk+gm
1QcPKmOnDhZ0ewsUE3Rux+kFOoe0q558BTMaryzbemBeBG/VDSVhsr3n1FKs7zCkKVa9pHVb4iDK
gFdna2YBBkFMqvfsBjUotStV6YG1DhuIUQJV5/6yGG04UbJn+jLRhhvy2NH+Q5zYL5Bir6fSjqA+
+eYe+f3aYmrJtpB52mDWXDUapYrSVFTo5byuzHDvr2OPP9/JS0Q5q7azIDeeS4Gt1qppNjeZwEYC
Q0s6K85ptulye2rNnSLOo6kkm2QqRMv6zpjZyClkq4QH+NxslBTBc84Hd65CwBaBaMXh4Dnam9Ih
QNkZ5/roeHscrYl7wWiGn2x6MIMtlOipzZrxMGtrK4aYmhNPmp9Svl8AW1s1vq/RrLnrLvwxVvPY
gn8RoA/o2XrBUctlfQBQtgs1p5moOFDOaLC089acZnz3Cm3xaWJlCEXZ8lS3NslzjQGDVhr4eRvI
sXv0iw7sINP1BxzosXtRNni8UmlGLG4p4+J+rllg1BEC/izTmnQzhPozG+/JBmEkjnSjdskwG4xx
4O8TETZ6jVAQwDxpm4cSpHy2lTB9enTYSFlrLnTH6XredbEQDKx3tCuFjWEwA6K8pa5M+P2wmgy5
7obsqZMkYwCkHOUoKdfGy8ULmpnEDkG1ZJ/N2uD8aiAICDQWDdI6gHXmWsUyRI8HIxEw1FeWUb69
7t7ausJomR92Av2ubUc9WuulssqC/hWcL5QpAhTK0QgChZyYGe943pgbr1m2FamhbUvqqsjayoE0
Hm6+Y5qtv4fOpXlQ4DEoJ+fX+XT9yq+vXDDiLW4Lln3nZt6GlvcAi+wboc37VJekWg86V25EzfR7
TstUfpLp5XoZ61KRlkCzVW3Fz+oE7J0klU1wI7Cx6YeesYnjyBeW35r0jHMmVyPrZpCbZhnaYZx2
C5VDddV8dSbsH5quRrt6RnNlEncpfPuuvu+VCJCf36cm+0M+dYN7O2RKz6SSAmlb294EKjm/BrfQ
nM/O3XvNljHhKAT/4RTH7ixfL5L6llon8BBi/406Stw9tk8dXXjOQ6JrC5zyPatXw93oRUEx/F0q
Y9ttjVuys2Khl+XhZ9TVryMOdHrdobv7eFrt/TQAWYNq/KIEFvf1MQ7X0+xI+ap7FeYsRjrvQ6CV
HR8tljl3fibVNdQIzwu14+eRkhg7rr/+pobWsJcfxNMtuAPDk1cy+lreBkgCLCObxke9I8Mmhvn6
9mOtXOQ4dOlQMDuCB0+y++fcnW3kHgs9NVtHzRe62G5BBxpsh0xzvrl8OQlTzfT2yuQ51Z2cWqZx
Z1AODiczB3K2eyPDqZEdnOCz4nECVh4MopalYA6cuQMfXBgQhCm+G2o77WQUHAoytTxYGMngSFHR
DizycnjeSiLgzfaTX3PL1Mp6cWxbmVEs+BI31y/iHouN2KItQRGtbE4M2+rIBP4XwsRgobnoOcTb
Dhd9+uYGfpv9xTJk+9zylkwMw59KUhmEDtFJaQ3oB/Y+ylS33HpE3LDjheYalGnZTA3mffCS2kW1
Ezi/GjtC0OIOcwzKckMax9atcyLHZb6oDnh2OppJEdgrufkl1DCTnkCAiN3a+RqqP+etTBM1A+5u
IUf6W/8EHvU+28vhsWEDmnAIbdieHFQO5okAnt+W00D1Um49K8C+v66bpPUVHT3Ws01gDODSbPS1
LYd8mJulPc56aD1AAHYfsNcQ8eG++KPBk2nWUM+Yj0CzjXFHBktPGF0L0cJGhkDywNKqn6+ZJR0O
C9yCJ0lahWSGtoRIWXmgKF2Dqh2r59ooVOG/RDqSxLVD45MYfYuTsuv5aoQ4p/Z5xROwEKsoh2vJ
EOvd6eyu/QKA0DNCNFIhZgXQfHgqvEY4KyVQgEMtON1Q/bDZfXeJ0BhGYT9obmoo4Px+DPiyVf3i
0SpaY9Hw5WFH9/Cj8NdoElNUiQvc/oWlhqWGkXAwHwNyDj3CYsVtrJEBKHjwqkw3FOSA6bheAiL4
CkTMtpmrFuHbc1UViODraI0pwW/OJZ0VnKARjtW0vZ9VW5XvwS92ON1YA5wEyFTYrwr1k6vbuKWl
MUe8PmRy0U7Vc3WtkjCdF6/mUNOkrXB+gTAtYimzrZOwz/fOyBWgqopNZ48j2zv7noU7RvptryoK
KJx7jUAWNHZOHIAgiFfKGgZ3oPVU6dp5wEewBYVz7hh6kvrEsSjscxCsgxe0BKlBEIB+3KKxkVW2
MTewko7Iq3Gxor4jwM5E276URiNBW8eWK1cFXQaxSLwHZmzCPRQVvYP7T/AnMsReLR8Ql/Oe8g+A
K7VWsjJHtCpFQDEATLBjbjHg0eADwLbAslo22eEBik8ayOETwgSLLvOe6CR7OgWItvif9LiwofcU
JuGl7jnQrOEcvP7q1lZ7gELKNAuD3esyuPKm2/EXxnDXvuyvKUa0KxTRmze8ZcEW2CnssNMYxnWT
SEmlzg4ZqQAsaIKPg19qsOyZD5xUWOg9eKqmWc0AUcK7LCTPrjKAx9at6XT16gJ0Lgdfl3iS591d
403Y200KFpc0OXzawnWarBTn16OCk3u6Ls8/0iV0CEa/rHW0OZfTziIMJsOanxjOvoJL5fkjeank
v/hFc7Q0BWk9S5wQD3Ut/D7fd48gC7tx3Ff0QlPyeAK1UBicFW8GH8VHJ/XCB6e35G/yrDCnsrAA
RYZzmiM3unNr1Y8e+OQxHwXyat6F65GA2Akw0MDnvIf6qaj4cpQMng9jrY2paPWH/qKcGG2+F2NF
p1boT/3NxwoNZRrknlHCR1nZmTtcfqJ35tKd4HV1MV5xM8K2XufhcyhyjA8w8lU/rYVveIRLP3aX
qyowJ9YEUCeM6Kp/9nWs9hVTCJ0oUhHHJlxfW1dHddZaG/LFQFHjaEgkdoi0mOBwP+v5Xzq3RpRB
wlDJAzrsPouj5RSWKAT1yU/DgiVuXvcZjrl4OfjIrkcXL/PKsgJrFLzmN4uAVmlJrV0puFqjvGRN
3sK7awo49bJoHggBLJPcpSALLExedV27aMv0UnW7lEy2fSVbdRwXjvLgRDu+6rPHO++cyKXDmqN9
5dGOx+fKVebW0KjG7BiJBiQuUgR5pQpLzzCM2g9bgIJkASQnJ5Bz7queKD1FMmVqUUGIoSOFYk18
8MvdYFU+VEthg8vvPOJdr6EsXJY8r4dOG3fQXvaXfbnNCH7BlYYZl3G/diuvKbiBoog6LsvV1IKt
bdrZINQO5nY7w64qsyrE3PsfHK1lw76GqLGoUFEM9JM3828zrUW6+Dc2rnx1NjhJ0Ng4gx7fDzBb
5N5CbH+H6N/x0C1Ugs11aegXCWM2Vup8f2abXelvzhhLKAUivVgiyMPnTWN/4JDSkcm2YB+qwff0
5mTIzLg+q3tkAmXBskm5cc69wRDJZC9auQFWkSanIhlZ8IkK8TqVAilYhvlUkq/LqT3HQzmQUyyH
t3b6d9OaI0GJs8VuflyfbqFb0BdZKOeUOkWfpnShqo3NFhdbpWnYqvdqe6nD0bmuoVBcWZzLWwdh
7RVE17kehZ57zQvcDg7iW17DSQHEyuycd/MTh25NP4qbDk1Lc9lRTnIZPLBxIp5MRTMnJsR5BuFz
IBTtDY1swPM09y8rxzoljtZOMHHqBBtP8epL7Dft+rT3/asw4p07LYDIUdxLk/o6E9NtLRNL3qm2
R7fsidqn01UAMYh27JruarJpOsupZIh4otj5fzOBRLIUzkbHhni9GUy38hbIok12/Rv8ovmYryis
rYKBaFPA2l10d687tXk14jpujYL027z3+MnV71UdEyoHDH1mlUsTrkTlIRBw8lLBwaAmrUPi0RKP
TQPvJeGYd+3mAoIUYnEGVhYORE7QI8zd3tb6QqMANadToz0zvAI4nyedbTvfM9gQjtdeoS40uP5Z
5W8IfPJs+nC0WKHeu3FfhNWxW7d08/Hnvk6XQ0CxGWEKA6N6gR3WzrS9RWdb+JPQ2PZXO3J8DI0M
a5sLE3J9/f8g/TWmRktJV0Zhjn7zcc45f97f6ZorDcKyDTEymmkdCXw3zyZy1rBz9YvB/qBVGGs/
kZ94MChd2qvyVoN172ZKZio0geGdZYXR19pVPtIBmgGWd8bwjDurYhWHCZCrndy8xdeP0YohECgJ
c0g6OF0umXEQU/B9ZgRZEIvfOudGUSqXY25OhhmMDJFsvP1G6mnumznGEnMNnCNBU0/TQjOgrnB9
UYWPhqcKQzcxOutKyf16eHJzQAEZHIS1CZeVCWF0HX1OnJWFeVRmsj6JuWpFzYabExVz8PjK1E+h
g0FdVzwVywzsWie0YgBnKWQ+9c4rfLMlYE84qbfGUV1Zb0IT5PdzMdiikGZZ5oagMhWpsFwkT8H6
Zeb2Nee/2iz84ljHU+oNmI1NzwuRGrpLYqxYzm401MxL42C4U+RI/oNafv/SfjncMZNhBsF/Jfz5
H8eWom7MBSBshpEKsFsfOqEdCILBWAb8tZPTUq4/KrBLH6189xSFE5ulDnVrS+0j/BnwIfBcdp8B
VLyXrU0hyuYr7i1c9HAtzxuLYb3OKFiMLGqxzl+zY06TfDM3AxotaRxaLmUHF4Ib6Y7+wwhA7XZm
4YjSnVcSFEZrIcAJZTzsPcvJvgpC8wKlI3wIHkzbaZGY6S70y49uRnKJF645NNyxtMsN2C/ZqjmI
wD8tERN1NlYDM7vYCyHe/W3FnoKNQS/RD22s12ZOK8+me30tNtYTgeVvWsxOZZljlz6MW8s67RVc
TogpyTyqzL6EYhTa5rmQGVw4BLlheCQbmsBYcWTe5hEzi9C/KTkIvmz3FajqujowYtIQyZDp0liL
A2wP7qIgvHaoNMZvOCEC7Masuag4TXxzj3GeOUog4dtUt1OUKOppR76zhphtdTle1F+WTAPj1zyT
m9B4ltJrqvWQwVfCHimtLmMb/7qSJD0H6iFKo1K52IxrM5tc3Pik5dd4lnU2eNZ5c9rj5/1gRBNM
Ep6odUkZ6UX/5FBTqsfienYm+l4K9ZkZlvemwZgtd6FB7KihbekhaG1qoGX28410IxBq9UUZK0IM
iHZw6Oowx2CpYNvM9LEuGp5EVcIdGxacdeT0xDPgwoBwETbd36LAepgY8BMEjZfyFGsvrZTwekPb
muNSEaLEfEv3FvqRNQjZG/ORHOawxHTnEMbqIGQrZC30ssONbgT7AUR1bt2HshJdqf9mSCWwNce8
l0koywnafHwmdRJXZ+3523l65FEpmUrVjcN8YCu9kJUKAwHnXt2p0BQl/B63cUqHjygYtoeB/6v+
cxbzuacKN28izMdLi1BgdAeS2CO6GRzhmFoQKBpiEXGGARXmFS+NZooZwKO1GBwNC4GkC77jERts
fKNUBGuhwS8Z5c/lQFi8eW77X0IdPD1s4kFSV4Q4DSy+f8h9sjGVdV8BrZFpX6USdSXXCkrv51rJ
K4r70m3SDXtbcTjZPtq54ENeCzLGM4U+7V+0gtbZ89K6httfl7eduxZsnVAgQsGCI//rXWgre8UX
5J8SNkHs8ihrkw428/wEu/OvWS/xt8hXLmdToW0o8BlICH3tgfbfnYSKDU4N0XFzGrCIwbzwIQ+h
4ztaTk9MT6H24WHlKMRNP2nGH545b5XBM1EuTIQDKmFSGjUXy0ggylaaqU+SifqjXKyZgmIjWk6i
a75TXCobLuE81e7fmnu2wR7SK6HkA1QQ0EjUKvvXrMOFqhZSDnmnatgQVR2hcFKSHJL+UokXv4lD
MvJk/QhZv9OFeXaA2FSF+uh/NC8VrCw7eilKOXom2rF1LXw1LdY2qklR43pC//U01Vp+UKLa3ffd
Yo0xiKDeia0RC6ZtDK158yimhIAzJbIIz2vTgGMelx1n/EYuOnTzTDTufzNilkXDMm803dlMsGh4
DykKNFUV00fTy2fAROEg8IAGlSX2NTLbSLW8vOpvG/DWvCv1nNdWn7lK0t20KpXxtILGuRiG5Idy
ERbzVmP6TOATTnMkQEyqWsRwinbyRVY4Zxh7CeCgh3/xvn7jIlsEC8pwKrbHY3hME0raAj8Qv3gg
YtMWEcoThYYrcVB8+FmgwyKXXFWOqbIAxHQgs7Ke2nHdKK8FYCVcrD3kDnO/ANnUzyfRvPRqgocC
VKAB4QD8+6+4QjUcpqVS8vWSjwmQopTM07FytLoI6UPyxKq8YrHq96ryLmV9M04eEhXW7FDpDvJ4
Mkdzw5FvFkjyMvduusGD1AIVDiZ0NvWDLdDMqNlk/XNIb/6NqMGtU63glksdoaAVxNIPpV3ogAfW
QrORZHMr0I4D3o/GWMYwZWbNXwKQdvEdjj8J7/Oh5neXu03r8dzbj/mfviP45EcUUyFhpDRVYuYj
QLTsMDNS4U8rnD/bG15cqm2e4k0FJc169kopgR/wsInJjPDcLAy0bBuWrvqjYJXfI8Km4PtlYt4S
HAiW34dgEPMbkCmI/bsYJvO/lKepfDKXK5TypWzqV5n6H0KdUyaT359Sz+00tFLn9MbqcMZGWFfz
zU0nrsydcotVOL4o+V6q3Or7SpiV2p4f4OX3mmAVC4zHudn87xeWDxqc/wY//OeF/RdEbX+Oi+lZ
Pr2dPlHyb431Fu/HWDDRbMmOVAdJrEvFYnCK7u+paqL2yR3htx51qJzKZy5fsmDijYCbnXesdtoV
II9VoM6OjfpNW8fXrO6Ls+0jVyHu7ASTYJ1NpwojXczYuezhv99T+n8xNf7znv6LwlDMFxaL6909
WWZVBh/f9aU9mf1H497SplJLNMn66+nyQiSeHv37L0/l/xeWLp3No0BkUhiT6cz/r8kqFdan7CZ/
RjPUvg5BXn22i7/hId2do1U4NGlstyfeNMXnZBd3f+7Rs3zk+3qytB56W81NcYsQRDfTTfv07F1k
1D+fHF5pRrI4WJG22Z6ueyHMqvuMZtWJ9IDTepEdunodg+b1j+pMi4gHSgeaNNuQ07X266+H0o/r
61GxDtpsgRDHpCqh5GmL/KtJr3eoq6uJ6nhz3x2u4wpgaO1JqnvinX2C6kpxKFLmK18BCpY91YRN
fcGJ9+NsceDi/noTINmmIKgre/CcgkKxRIajeFhLZIkbsuQEIYn+lavUsh+X34jPWzKptQTgBWMe
WeK3rEBz3b3WASKa+L1yuP/+mrL/g6BJCf7/3lKYsP8xIef3zOp8WVy200OQoZy5p6y0QcVD8TEA
Hih/ddnf2Wc+Q0jl+dQOapdZ1GT2NE0zsRzCtYJDR75bar4fmrqChk9IJ7wnpQBBZVniEDr53y87
nftfYztdyubyyVK2lMzm/uu6F/nTIn7OcpvpQqi4xWjbMCZhqto4TU+rMimQU4v8HX39ull6VT+Q
uTXNUpXo7VK7Av7H0e0PTYjY215tb7fQbPPl2VttPUo5wWSaG+2C+taDTYL1XB5sM1gSFHCnEKoF
rjt3qVPl2t5Mlx9XzR37ZFmrrF7bY9OpLvuTRXrYaYQvtTmFRffP875KGtFN0FPF35l28YdE/AzH
1dYjtupuvlNaxfIVaoLo9sGBU+E1z8G6pKKdHRR6TzUhRSbKrmIVz049qn4TYty0lGb9XN515/bX
upyUEmOqPpXHqiz+qPQBGO9EQPBldZ4zAK5LNkRzNNZFTZGCDK7AWElrR5RpZMu1GbQW8p9mgriZ
GMa6n7LomVI5fN2Bp71iD0+iPoRT6AdajvoAHtS0K+1m3P9ei++aSaQa56wU9qNEI3FwScQG/d1k
tiuHSVJd/FFlUr0SO8iRkYuNjsN97/pn91vVutlOZx+cl0QlT/SbYg0drpYZZP/sarvP2RC0xbDC
4OSAWFmC8S67z1pwFf33AVbM/8+JUSqU7FPpdLGY/i/R5vI5Ty0upexmOusenjxdCSsvlqWgVKKq
cRzKfB08VViqTggD1g2y4J/0oZKvnP/qDGjqhH9+aW1/YMusa3BCuBcnpRZgxi437z+lzh1BQj/j
oXwd6b4JvSEzff2EQ0TKHwT/NVINPkBj42PNy/k1jyNyrOTkxHQeS1CeAj1g8VXwRHaV+feWSryE
9FZ9KLRLJXOzP1VWxJ3sjXFHpH6R4tuFp/aMFMW/DtOcUBkfpU9Zdyjf/4YeprRPmmmHUmcQB0uH
6kftcC/v0DHYfrAT6KYmrr62+bP6Dk0151amUEl8LAUnE8ScXa6SKFUKJz2gOU0dD2eAUjU1q1Dr
F+uHVDt5jSjoU6na0UXkGmfNDTWSNzUo7Cz0kbiSSmMflfE0Fs+6Cc0gBECYj9oC6P9Rk/afbh1V
6UnN+n35+el2v2fVw7eeomr+J9+Sk39f1nOnCqMQVmnpSq6O/itZqDlED/pwUqi07o1kX59OZ0Nc
lwm6/8Wl/tCk2s42Cu08EQkq4PmVm/A431rV4nt5qd1qozr9uAR0gL7Gz7RzI0ioPgFmKwzY69lp
QVIF0gkMtMEAoJXRGJnM1NAGEov6Y1nN7KqlUXLA0/RSublVaF//gJ5xXlm8mdeOesQ5GGemenbi
Kd0+ZLB2go/iz92x9lg7tgmo/sTd2ztxjGSbhMPP7k82eMazTW/eRvScqarM2e0t01NJPaHtVDKa
PXF1B7gDqVFuhNc2gxkxJGxvWRL26E5r/JZHFvrUMKmB/0W4VU+92DAvTemZj0IjUb2+nxVpj28y
y1+6RzaVObFfd0nAU6wyTKlnP1d/kxZf1n9oUvVNujxfY0/U7vnqxiH1XNGVeKEs13GxGMUstPNV
IIfsWHPRpfLIYCGkGqWPLMVdXE1OsvXHm4o4+qAeZmmSG/IZ7DffMF3g7et3qeUgM9YduxNPFeva
tTPaA7+YH43t0L3k23yS7civqHpprAnDXs/jTUvqdoWGFb4513rUMSTOPyACTwfF+7EsF/Vz/HOK
nkse0bgu3dn0VCg/UIDVuRfrcmpf2avgLDSQN45l7YMoKWVo7u4Z6OBYKm+GD1ShS3SurLOU/Juf
RcMvUsfue5L7j0Qt8+mXJRoQS1LeVVSUQ6Ci3yJ4OQXjazf4EPB8ulSO4+IPCLeMj7VG6g7Nic7T
D63fJ4mv44C6cvF+n5BynZsE2EkPkuA4rjJDLvyFsdjX0qxrR84Q/FdPLY4C9ST/X21qrczg/PWA
7t2CJFfWHQZk9/KpffxOKoleklgYZa5V9i0qzenqwfDy8I6cs2ieetnakgxEhfBR2ZopCdGUQgSB
SCVrNeQukSkj4C3/lF6Ol/6K01ShPMfk/qPa+Sezkig+hTzuo6H6Bepz+cRvqJ9e783nO9CeFFfu
/zg7j13Xja1bPxEB5tBlUs55dQSFJVIUKTGJ6en/jz4dY1/DBi5wfOy9VxBFFavmHHMEeqVsD/V/
j53Cd4LPlEDfzyvdGaT7WeS3G/WAwVC5s37xu4CegcAJR24ZXqyP25++S516i+3BlQHiDMgvJXsZ
rl+Bvywk1X5/zg6IcVGijjm8kRNFy3pmptRz8bbxo4FSY2GAuhUeBLp0lyvBxWeQn97bF6zTxINj
hnPhSf3FpCP76663zIC1RZfyrsoRTCSSgkwcByXnUzg4B1FbGEeCKHDiZhaB8qyxep/rgqz2UfWD
Y0aPKXKhWKsPzrr7vtFtSvfXIyKyNKOakX+wBAL8oEF4z4rQ7pY0DJz6hccdYgeMaG4LlluZgcZ2
uwCPCjBsdrAjMChykTHaqMHnlPSjO2Z1RC1ovwbz2BrNsZOyaZ/ycZrZkAyHMBVAnCNmUCO8PQqo
msi/DuJKwe2DQJAr68IFDQVXEke3ct9z3BhtlwN09DYXYx7EaX4hQoA0xdn3Xv5Iv5rVP7mz849B
HjElUR8LoLGdhEPWkzBSdh0qtJ/XiaoC3Jh4oYgLCTYhbAUehvQHp9Z1cGUoPhEhcz8drK7UxRO5
AVQWwOyK6UQBO/4XKvGpRKVYDQusdf0Os0QQle2L5uuzKVicKAB6b8zthzGOsTGYrzU7Ri8j1qEx
rvbMxPmkMNtscMUId1zGc5P/QsT592pCkv+pGeqtlhTLNBTl/7Eqkp5i2uaiBLmKAC10DxYPFI3X
VtsEa8EF7lwxCKKMQi6+4J43bD/PC1rnhi3w0oUkRcizhqhl6s7jB0iGVff2tKOAQlnze3pDa79B
CW5nDdk0Bj6YG4kOVMwMbptk16qL82YzUehfruB+ExVU7wLS7335nToyA6iWe/32JlIWyymkjDKE
cbY48jcu+V48trceVIKZuyIL4GTBsouQPURrbRZesUmH0Ommw5pgU8a7SP9qMknUdTzvYEw/7zJA
0JupzxAj1bTDmJCYh1FxlRggWUvm5gsaiPE7oLPmxpj/0YfKyj+6RGm4goiWoqqG9YfZ1bPT9Ool
PpNdeYy4kbX7kgfc0Wfhc9OQrlOogcoeGlccl1ONG4zIfFmYDvr99GyX93aG4BwBeeGlwO+KqwJT
UUF8/foLhYXpBt5KDJexFisWFtEgBCNMn/hCtXaNIdGNjwhvFyZWZGrBENyXVGc3g4b3OY5xi6mH
lO69zTGp27ClDg275ANtfV2531/FlffG0Lj23kPf5VlbYhOkO/nZVtkkYQS8nE+DJdEgAXVb1MTC
b7BneM5oYNteqJKT2HpHOfOlJmHGkUAirxdwPkPXmomIVygygoFcjIOvc9Z74iDWo6vw5bQzTKJC
1pIjsq3jfz6NsPxKOTbjfXJvHPH+RGOPjd84uVs4PNkBTLXQbXi8Qqe9yfgz3GDUS/DZUo+9BHv9
XVna7LYixESO/GyrYa5J/idKfuBS0y7Z0uZKb9uanF4b5ZF3yAR7hxnd7p/YZMNRkODFtBMe2ZRS
TXfVY0lavfwTSLCXMLXR9nmP439wqBM5ooveAXAnhdR62oXTxGT5WgxjzBmZo+Psrp75sS+hKyX+
3HPy1+DTsV3gY7MTCDIddL/mzdgru2j4om3/4ZxMndCeNzqlCEctiMF/7BD/1G7opmzKmmXJuiT2
Djd/68NNs8g11XonOyYs6+dFh6+VLiDw80aJqpsDi02UcQA0mQ3/45X/6fn4+yv/2egoQlTlzzTZ
1U7jl6P0ZF3hkb1cfAe91q3m6TgoHTjEeGv+hw/d/zCgP1G3v7/2HxjRN5A+UiLxrmsHH4UUshcK
/g4DQioCIPiaD2X4AhKJx3o0wletT07D5ywidhQXvlfIiUkXBbF193bCKbXkEFOpfpSnIvkul2id
UW4/cNQbEsc3E8Dw0J4x1KYS0BBVSeviFF0p7ahncy8YoAgI7ASfk2pCR/Pa0ZLHi4i9EpbwOnx6
9VwbpvfX+vvzaZwOaMMR989JioYeB5BvRt1k0sjdLV+cvdap/zYhx7x6rgTuXDVsGkZSTFX5QYvm
KPWivbDHOA/gZarAZaKdxHf2RJvSLpv1a8pFZa66FRfiHcQcvtMOU4YtJJOvE+6b9Rf36Jm5aZel
lyLvCvfvPQiWLzQOuljgLkbXpoMkiu48mqvw3OVTz+/q+M2Zq2EQPxK82DfdmHK2RaIS7LBpg5Tb
3ssx3maKhelZd1ARGnp0ZMWenXsSMRLASOUAqnmAUf1F2KQMKHAbx5qjwVt8CSFBbI4BPKnC6jwe
8zAlqR3/ANDf0WmKAEbVTzRkKsVY22U7gdCBFarDRP3w7HkjVPYc7yYCccKbxCtZQo8CYntf+CyI
IYNdaxurcF1vUa32VA92RqxZIHbgPVPYkGVGCMfwBfW7l59HNuW8eHZ0A89Wl+5b40t40a1xon1e
e3qEOSBLdI5QXRgSZHHie6m/+A4GBhHZfNTC8io/cjZPKBD7cZdOShJkPjR+WLviRAcdsnCMk2R4
sUrEQPbAuT8l7wPv8pO+gzBAGPoqnGKJ2ZOO/v3Rlf8JTf/74/MHCFZJsRpo6SehpDn/EFKuLYIO
LX18f/s9hRpLSYqpiXxCmMoAbf1ymLCftEvFoNutqv/aSP6pxsF/S1UlU9F0+c+Dtkiks/SuX8mu
wit0IDF6RuyBqzlrcRAz02EUzp1FjnmAktH8ZxBKv1f8uZf8/eX/2EGVWLGM2uTlz/hsYShC9y7Y
tUBSht/snz4nCLyd/6gupH+y9vr7i/6xeeZxFMdxGOOkCTz0sFAOk0IJUEIs6tcPH7TU4lD8UU5q
3wmx/qKBdlLn/x/LwFBV3VA0WdJ1849dVM87NXkrRbyrV/GUJUu6sJ84v68pFVxxRCXldUN8O6RJ
AAWt5/7jilsfsoMx/fcL+ceb8bfr+GM5qpqZKnVSxjvDGMRfL3xhDqEMG3KZn75Fhu5n/O+vp/yT
7ZtJeJUpGqYlWvofA44gbszyk325+wPhOAtVB2foff1CDQiIbdq3XyS823aZgUqtyUIbZlPoZPds
y/8fZFYmlF+QfKf4jycBp+t/WIumAbAuarKh6np/5v7tNJfKKNbTzORObHBAu8jj99acQS2htLCI
nzDuLH/2EcOprL51fh+p/eWfOqB0HkgbWs/m1tEh9G5Pna9M02k5wlhmZ22okFu4HV+qfWp32xD8
GnOC1saQDULE6tU55Xcg4PE2TmifjGkeePQURjvvFIr53n8NsTUJojBxMViU3ZlxKx5MVcHvyMXQ
bPHxJdztr/5Wnlm5J4jul6Y1dkn66FwFk8kFESXZXl139yR0PtdYcpXC6xND3zh2mK333eOAwRXh
4oSBLGToLSaCYuXikc68r4/1HBvbgphxxkBeeetuzIfn6U1AOwmcMCqP3ZJHlY34k3pWNdKv9Ug6
vXc64Ddekr2fq02FENP35w5nf/Sb4RZShm6i+QXZe7jhsdc+5Auw6HcXHTE/BdysGze+04oH+NaU
2EEx9MeAjbHSa6jlo6CcWt8+KwWjEoFkBRoz1Wkv7RyJ5KoK7AhVOPPsU3Pll0pXNRi+tQH4C6jZ
E+Fo69RUpLSOOwNazeODyzXoyiNpYSHL25BbbdlY5caCoxFR+nNGm6HMSduIr8FYoGdGzcZZzjf1
wlukecs0cQOcSQ2HNk3YtSd+7Avjd5fDxZoDrpqoPMwtNXozsUB/oPYYOHDNLCjbz604LV9DWN/z
8wY9yEaenuW+drdW5tRkxJjPIyIWUCZXuxyCJlNBiosU55Okwdgnkpw+fIL3tcp+AB/BzhKMR8j9
MDc5GQ446EoOwKI0z5qBknqYR6yFuTRnPpHzjGWks0T4JdumTitDkXCNrgYKGO2vzoA5nEFngDEp
sYoTmo8C+0vyD2KIKi3NwDi+SnQq4zcucjUzpe8CMRbI1aKiZk8dTLqx77RItX4NG8GTOkDDHEtb
nHMvgkZCTd0zspI+0OwDFwqI9VQccQzN3S9quHXXehU0rxsgpbloHjKC422LZL2fKQfT4mbh8hEO
jVXwm8w0pr8D/tPLYp8tHBL5lo4HVe4DahK0VTA7YYuVOQVP61PWgKhIzgkjUfxdmUX0ZtpE5pqz
GqaHMTW99prv2Gng4CBrIEOigJyHJ2h61O7xr3jNav8p2Q2l2NPJSGcKyUHWBsiRWdXkEv/7pslh
bPWn0p9HpWmalqmqzDakP+0ytdCMrbrt4h0heTzAHJcj4uOhvKCT8dMp7e8ccwvXvNMpTj5/Of82
buXnty+ZxCWGWN2oDZwnvPILyKctz8Hxx681nXPHaCgAyoY6hvKm99hZWws1do0FMzGZXBBCi3n+
YKBZUOugAABg9F500hFUTsLLA9/toxL2FnLEZBuumHgddjuQ6PlGPOVqlxyBJwNGADVz1q5wCg8I
4zROhj6NKy/Df8RYRdGkTj2R5X54+gSL7tFMrCBBQxAHLZ/WxIJ8780u/S3Igswe3ARjQ7xGfxvo
ViVKh7dvCehoyOzdYyHdU4PZIDqfIOUb2ymXGi6FYw4jf/tas+W81uU99ZWJ6Am3nksqYjvbDp/A
iu3g8whbH8UKO7S4ym9YTMuN17A7vgzbeLrPj6uKzouMCLK95kRhbyBJv+GIhytYVvfnVejNQZEx
vZedD3ZGDF2IvQNgWmSrP+BBOjsA/CXwhXnv6aSzv4db4DwZcySS6PTO1u7GPdq9Z+bwRU07e8Gf
4eCbBfPnGgGPSwryiHcnLNSHgTcAP1/j2E/qKPoASFA7lFU+YGa0bel1cN5itskmi3dGAP2BPt3H
s4+jFdOripACFziFPg6vXNU5P9TH69JE0xDTV2L9ModAeoJUAkakfehnO4rXFt0Pj2zohuIISE+N
CeP8orw0Aqe4CyhO1Rsg7TwPXIPcXBETbi7WC84TjgfjHmDAj3IhGjdz3NvLmQB1YHMBmsju1h6/
Ygh0+lDbR/aDQwyLNBlwBZAX16rzquljq2KZfd8Fq+FLvG3BIszBjs82/lby20srvJca18BY8ePR
2tUkbJvvQdK4GXIZ7tJaYBMexUtrwQGuZC6riLO5RLYGZfUzeR6KsUKQFwSwJby4IegqB/IHqxv6
G8z8n72RFAcmCxsoCpRpFB2zNWZoKKHkGX0IjDxYDjWxAM9husVUscHUhivdgyDiNExriluxeslV
J6wcI/bzYKDXrmz2Y7TuTHTWGY9Klgc5fhH8/7s4kxCmQGvDrZczU9gEKODS2at2uS6cWEnqgfiE
+htgBqRfGEQYoTPU9njOWKOkwhFAJhGvvmSa7rxOMvNz1jWsKlwaBvh16TAa8iPji/m5saWFtmhI
NDjion/EQY/oY7A1kHnVwZtrovkqpjpP57UGVMMQzgQT4kWBoaXpBwdf1E7r6kQ0/YwZKgNUfBlx
6rhzPcY2jAYyBJ0Dqblca6YOPri9Ja3Nrsqn2rtWEo/+Kri5lbbWGPJRBOHm0xdUyfo7x1uHCYPI
k11OmyMs6wavM6yCjqwE5cY1fS7aTYet66IN883x0ws3wlxG6GvNcoDSsrVpdTGSoGxYiThDHM5D
i8kqrP/ISzv3/Rnm9W9BxsaLw9b/BE6NWg043Wf1ETZAqMX0xdRnI4X2GW4rLT9zwqMObxB/o8YN
C7eGSHC2G9nm04wR+B47yYUZPpJ8qpR8hBt1tA1ZmA9rcU48LrnsN4lRNP2fmSjupJpvHQwfG0bI
xUx8vGT9xNK09gjhyybg+Q4rjv3Qpf4kdzdwSzcthgkmuMDrNBFEoDLSIq/w41hQbCK/mUAImWMn
N62hIiPIvDIovAUXXUd3WfJo7b8XTq9HfVEvfnjqZFu49S7F0Oj1fc/RSYd50ju4549gwGi4x1qg
mLNrUAWpzHY22wzI0+A0wNH81OKCg9kksoFNvcZrrX/8mLn+fnfZDjtDBq84xlST72+wotmtSALH
hbUmqwCjRcbVUGpLO4STMcJa4CdobO0g/+IJqzoFlP94zOVJwYBHXcESg7H9mANKwtKV6qgcW+R+
jjIHWiYGHzgPtE78a+IbXLlxf9MxF42KISaVvU9e1lsbwuXgbvKrPhf+WoimIhkDTbOpSAa6cH7g
f8iz1bpBsaAnB+klkyuiniVQr8aEPwavhOB2Kr92u0oe7BBMqBBjoG4CBgNUXQWH/8Ulx16358Yu
gTQy6OG9AWi9h8/CaZr0VsaQ6R/JQ9gQK72t5+1ORypxqRYijuXMEhC6MOprTjV2mJjYNm66TO9S
5SBYeLBBkPsgsyZYX0A12LoVxAo82a16w77SsmO0bXzWvNXMp4XvTRzFsbI572hGjNxLoNoolk30
2jVflpUDYFYxBYVSTfl3xByQYebncd7J62xC2s0bYmO3yI+k9QoLinAY08XjO0bEy0lNEgLsVoDr
LmIFV1NuuhF42AcaLmsTgP3BLE2t+nggTlAaJ1xU8QzTbNj2w+QaEO0zVwnLcw27cT9jEQKHuBJ/
aB74Eszh1Hl/HW5zO6bJgomfubA6aIEKYswhgeKhf30pjEcHwdVs7OaEdzpN/JxMDuVOjCvJJozm
CBkR16gjByyDdIpl/ip41CHcmnYlbLCd9omyVDRnEhykU7dMDhUe8yW5fR20G2ZqnA0jujR2+Ruy
aUoRQvpc/A4poV6MfVl0wTyapjyf4YCWSIFfH8yxN6VKWl1nXPyx5zdUy9ZjUSawkhjEjCip7Jdd
O+yos9b5eqXLrkNMCY7aB6AXl0E/zNaWxDUORYB6D8zKi0b6jBPWZQuItjyfx/ymbNnfnGZ65B4f
xR9+JewJTlvvOceCelihLeiDXhghO7g8UnIc1ZX6I5U9bkZHS6RL5MaRa21f12/qMW4Od0h9ZtTA
DwNBNyQfj3EuQ1484lBXohkljjbkOBHcEE4NYDMT8k3gJNtLgp/FcDgpyUBDyjh22MvsOSD8IIB9
TGaLT4Hgm7ZueykhavbXbX1kkbHntDbk4q9NCOyJisW3nQekeHgwNr2Ku9MGTKsy+NiUWuhLWHDC
Ik2g+UG+chX3GDu8d2AzG5+5kWX3t3HyXbMyWFV3SEnOhLxHZ1Y7P5LLcWZ/7dnP7O0cLYwprscz
WNPzQL+aHKAwTUOcFrTlgzahtwt/ELRGjmzC9ZGy0Pe3vy/MO1JH8sY93enhzvyZZt9pu9hn20MO
bVScJu7w+DMbDh3Vhx6wke15BzLtsBuMiItjZ3XvnIqzB2lxsnMsmRQH7j1cDa0763rMoXz8Keaa
/2PZW3/EWNp2MQzFbZfvBnzH6bccIRWZMjdkyMTlzQp2vP5P3BAbuw3oHppv2HuLGE2KfidBYWI+
+kVHCzbSFqVPbUyIKb7XzHwmsCHocL7jvTCF54zvfOx87ZVsP1Yc0KjVCla6Dv//A4UaJMCvfPfx
weaLML19RABsPS7dO0JVptKTyTEfgZ/AnRhSIfRf5LcpXMUML1D/uYaAgGEbTmqh4x9rEolL1//p
bP8nHf3IfKT6+Mv2hHEopYtt2VgleTKinc8lH9VcBoyYR+Xvz8guTBQ6z720KMYr0R7u8amHQrEy
V+RvcFTStri0I7w8gniXaDqGyn15DiE+GzKiYlVQMjtDHsI9hIJeio5CEMEUMiiutk9g7s9bOBUz
DeeXkJnz2YFx3k/hqzld5QjlodMrhth1nce+8GDwr1J3SKqiE6AX5aM03GJ8RrZ7Me3xcKJwhPeh
yYm/wWfK3ZyYl9urCR+DCzN/SF0/XGE3yLuCRLo5Y2+cDYrBljUQ4XhypeJeWdy1Pk5V8xJnm+GS
nY7Yw1HRxj7qXrbur9fwrlPKUmokIm+916QbgQuQjosWCiLTaH8eGH7s8qdZuZWQJCMHnmf2gpBX
GAmcEB25DBimsPunOOnXkAGqU4JuWLDv+rw7fa6fqyTYTOUgFliw/sDYiyuEAtTwtfPWyWN0aqyP
yavgH0j/O2TK9oOA3B2PyfjiYUtm4xdhj0Z4rE0vmwhHjdyph9Co3DHd2F6HrSA6Fmse4+t45FN9
E1vGu0TBPLvfIet/D/0Hg+roOyHaWnTIsvYlVF3qeMaij6lzcR1xe6nc2VnVFAzK7Qvlx+Lt7lPi
eKTR6yDcIX+EOy2iiiHs02dTQ/DLTIrESHYZ5Ak/SJsnGkbX1Dsr2hOVc5TkTdHvfVkeNIfszPlc
dDeBS7NAWuXbHm8gDA9zJ51t0J94K44or/feszePcQm55bIZ3iNn+FgZLK/MPraDFZxWbIfGbNPB
+jxoCdGeMsllMsYe4h5pKvoo3y+Pt75mLx6vGJn0FNnC+1nzGBHz3B9CXw4qdF+VI/8Y07czftsI
TEyP54vygL3Nweeb9d8tEo0T8jupO7dXV+Wq/WZgOnqJ07xyFe7ATXgSwVYsmTuEE53yaSqebROy
yduLpBF4GXm0z7sK7IZ/LR3lvlh+ONch2x2aX0Vz42xKghl3LAAq4rqX+bphGiV6Ze5Ie4OYLSbi
U7bCc4I8+7OJB+EuJ0+3V+5Ut0/iFZAYH+lR5+ltbdRzcwzVYmuOgyf4TYPMQlmzFtlJ4cUdhG0y
eamEM92NijBqp0THIfiv1pZ19xn19CdO//Djv8hMMrycrD1lpNPxw/w/E1y3yEWqm2GFzDHwvuIg
t2ZfwgeN1E6kVVofStpN7upnlYGnkSRGQSUNOnVNva1K45jZ2y2rXR2KNbM0aAAcENmoSAYN5Y81
06Hyh87L2lTtXEwGNfKWfPjBTmhRvMZ686PCY2vnDLVJVqSZgtNTcnS0xPld+n2NwlWlluXzZYfh
Xi/ls1cVXoYjOcDvOks8A1KuOHgZbmVdLGBjpGifJfWs/hqTq6UGsxLbG/zR0Q9Nn8Lh+fn9YF1P
CZJt65Lcu4X8GkvG1ZRWX2mQvn7S0NWTgRD9tMnjrBIOCMZNaBpNtH4sCNBoPfM9gVAVKQ/Y0i9x
lMUbUZwRHGP07UigjBvsk3TP7Ih8oLxcyd3AyMZftitEFr8vklgJ+qiHhraQ65mlDaxooVTLV+NI
lZ/gilP5YKcR/FmotvkATFMiVlHGMhQikaUtJBR6Isi3W5nj7+qMQSremLTIr4n1PMXnbaIEjqJe
at0RX/Pi46TMao3xV3O3RuFYVJ3pOM4H8HPr9PKhUScFAtIBJgHwLPRlqeHM7mk6KZCbPJi+0+Gz
GUmCIzbO8zns0xgxbyFx8Tm0Mq/BhhFc3FiWMlQTW7kGCFaRaxI88nVT2SkJSoz8DjP6FE4VFrIA
9d679vVqUcULE3IAoZCBW539J7ak3aDaGOWB+jlNR9y9EiU17UvuvQF0QGhgoGN5Z4x12eeFY32A
oTSW4fG8QY6H2FJ3lMzjUvPNGeqf/vIabSQVh8JYJum61fh8lkkz+ugH7qDCOQ5eEy9lYU8WocRe
fpJfLtbUgmOUk+bllPqibZzw7LfWVOP38nKlAzHuRRQYj3o2NeNbiH6WFzaJY5wEzYxPobamSTPj
ZWKsI55jFeuhcBO1v5Y+45olGU5rsrIQlSNMFt2iGYVsxpX7Ftx3smVo/6KYy8aG4NRcaTOUVfvM
hwPP41dAKPdyYVVW2VjBoJIrBPALHG52WDI1/1X4DDBrAdj8ukLhJGj2U1/8jQgIQNn5HPMJvtjd
+GyYMKjvKwqU6DdI5jofnwIiQVbZl3+07ySEJtOenk9GF9CwkVVTHWWWly9SIEVo3s2oEEmQogn1
37kX8QFqQ9Oatg3A2N6QvSezE8UTd3Lg6L9J5kvvWWfMeMtP3X0ZLCW7wbtbtZ/MIdap9FczDZ2N
HPTKLhEpXhTSXgKn7aWnzej8wNK+xOqDeG/T475GRyHB7NjTm2F0SyA0a3a1ADh52e0PgXRy45Tt
tfkczsYepzd9Y1D1qP4XA7HWESoX8g9+8taxCb2MQxZN9RM9jJTbIZSetdJ5RIhKDAx4TnHtCZwK
QvqmodaneoLhvab0O6+FkwlVPfKlzFZYJeBAyE8QrT3dfMVfwNELFFvT+6TQzKnkWU0Tf5canhu3
UJ3kJOqedBGn0qzbozL9K2KU06SxnIR5fwcYWNwr3db21SoJ3MsBohSG+ljxD1te0M235oM17Ean
chHeMBOtf+DW88Wdcv2M4WitcxlgGsiG/Wp8JMjP01gWdrxXbxlhLdv3mmTTVvFysoB/gpfPmcdJ
VXw9ha6C4nmWYnmEIPdXI6xrUaF3yFcCj+sKwnF/U3rSeLWqWM3MdsKpwQGqu23pgIFGIE4EVcOz
JIlL8Uo+VrNeWqlfUzcg09TcHPf0G3/6IPYgC3P34huZZFFLEjR7a8LRd8PPRjpx4H3c1YcXXGXQ
yJ7+C7j2656v/FiV+edJaGDTw8xBeFjEo62j3nS2uFWpk5P83roffdhiQA/5JHM+JPZpvvIwHsSJ
Bid0Hbkwz5UxoafPs40/NoxqC6/resJQJsYsbKrpbpMMiIvNULFLg/72AXlCgYYtzwyBcN23g78n
0eYszKf7zVx4ixL8wQLyoYn7GB4YeBlAEGNiuupasAqYem6F9Z480vVRBPrCL7fIO9+k2iR4L9LP
3iReGEfY3A8Kr0RCCMPzh/Hmhjhav8NIXl9ElwLgCnF5DzmA9sFV2OjA9O8jMzCcbHHf7Ty99aML
Zn07c4H1J5SK+fmIYXgBCLviZgSj2D5BGfPyzOnfPWTznu/MMAR8UUM0mDmgfuQHifuf8A76TR4P
BCWAB5Rvo+y6t4jkAqBSnXz62psz0blGeBDydtvbZ3peNCCDsCNdbPiOOB4/Qrg70HWh96/hKpv8
tOa1sst5lhMgDZjOyBi2vtwT/aC4J57QOiLfRRIHp/lGwPFG4clwuJNCvWD0WEPxq3uun8H9D9Kd
VM5jTjY6SmWISMFEadutdY2oZO9VD3EHRwCwyyOH2oTJZ3pAcFLheubmYPywJDFkFAcpM+kv1c0Q
UJ87YtUudZ7G7ATVCpUfAcNc7ntgrbBUl4/6MX97z3aSIJ7LXam1RRS8hCNYcONdmcEaXRtBrgLp
ojYLhUv90uUN6Vym2l8fXeso2GzgnTzBKPt6PuEsRUF3QnlwZeFAX8LD5uX8dna1VS94EyxQOKHb
/vgNJz4AwtuOYaX4pcmts4V5TCmLXzOVbucmqt2+5k82S2HC3WBEaqxBG4mwOjuqMHoTiSw5rTEt
JadURwn+Z6+5QF5An2DZwIQ3PTidKok6nwHR4YrmwRJh1CCLs9ba6JodrK1jxrwNcoB2w2uFfh6G
GwwpWAydF3W+yZ1iIka0sW6HqKbiIbE6cr9Wwzs4/xPRjzhSgdNQ2SucYHMVYf3rwISbMb8Ogbok
G1xcsgwruobErYqhgRklX4Pkqq/1R2C6Gd42NNEqJQ2rd/BEpcSGWQ3ItmAVywxpEQgMzwxfW5+y
zOyG+vuXIi+V94oxesJeSMGGfhbc4OGWCA4IAyssarZkeGO4u5KW9E8o7SQMkpHFjBiUQ8qQ5vJC
G+zwjlDsvT5r107NooIjxH6D8YzkkQ38/rrVy3vB3iY6lCqtodqFVor2GTZxe2VCOJAwsm7xSbGY
HZE1BMC+16bPzCeh3VByW0Cxi6hozzyKZ5ICkl2NAexeRwoClLkwVk8sbfsIvHypdw4fEDdVhjIT
rIBDnZl2hFVhLV4PI3YMQm/yUdsNrXIAgHjegUI4SObevzp//R0wzYKD7l0CF7h/TFqxqzFBNp2m
9Y18aEYHQfB17Siy+8cYn7c/CrFjiNmbQ4yrbEmh8LVfisrqdoE7S8QySEVav+iGeT4SApcOIZen
cgczthw074WFgP08pspPJZcGIQSGBsXnDUajwppb9eTLtwo9cGrdijcbgW8Ssl6CdIG/iLP3FKgN
C61gaWB2XPhfYSzHdD5jucd/fW2QYEYb3N8XIkM/U4yaLiljB3QwpHsPUFbSI3PTNXz30Sc916Ew
iyGvl+b1qOoTyRwJWEhgCUKCmpDPBOwToCoSpfd0gN2Dz6AfohGOCSzDhCYppy/8dxpkRIiBNsz4
SMNruT70vYrdYZt1a0rHxEpb6dF2+EVUVEbowTZRu8UTI3vT6ZnxDPRg9I8tbh8dlX7MBI+p8Uci
HtbrmdMoHQP47wO580y2ZPhyTHOBHykpMOPkb7K5hRvzRS7sRXvhWUXhUDWQUExqIZuaDeL1t3LP
++gWALVWbtZ4Ep8HHW080s4D/kNX/I8IecU2qrHKMOQL1dpy3hinVU5guSkaqafDgNk425/UKRrP
53fwHToRv6TF4s7SbQUMEiy3e7pSQWan21qegP6EmomBERBM42iImRi9BY7BYfJb4BVn9e2BGjgU
iNSXVP2KQOAFNCeEg+9icG4hMbjU0NSDMtFj5IV+mXY6b3NMLZ7FEyrgsvYZKObvWYpqc5Wa41y6
0WpR4harehfeanLwGifKvUzfWMGUelfsXyCcZpXbpaNYYZdz+A65GzcAmYqn1HABbcL6TPoe4F3E
YY3XQSriAnNPSkcfRglcz68J5PhT3a1DMOE3Zpx3lctHUMlODgsJcUvgv3EIIKwGyBipLqlol/52
RnQRbohWKNiLjNBUh+/VL+F3WNG+jxtMPvkrHnt5qRQDbmr09bRyiHTQwi+U4tXwv4Gv79PT+4tI
0222Ms98sdZEt+2ouxy+oajXfM+bVGjdKwu6gZWajIvA1/Da649iOBs00QDuWrG1rFF0ygsYbzNm
4MikSsZJo8+b2BA/XZLbdE5pLBPWzbRLfK3zI4Sk1eBFXJjllGfOt3keT/kFZbH9gmpTOmDTW7hR
4bI/fy9VMImyRYRpnyeyZRMCLQ3lztHQYVdOXJAB7DCXTsiI3MbI+pkLPz3NGqm49J8HEU5W6orh
mkVGQggeijcQE0TTXRjFSMxYSeuvPBBC99t5L91vSKvZapPnuDxQIZzDpYmHJ7LiYh5b7jvaSO2I
s74wdiZT7CIfhkyes55ObFnLLnVKDIBy+/Axhg3elAQmgT0svjezZIHOz0h00KUYo7M07Z4jkaL5
PbdetoX8n9yd5/ApuV3LlmoPPnxNW2UUAbGbnLEkDw/femBWTivPUbvG5DOrs0+Jv3xH1BtTmbeT
MHgw/LBdG7lTwTarnax2rNzJiJ9tj73fPzJMZBPIOBglRZzLjmVsYTnFoq1U+w44FfNDfjz0W4NM
mR1/H+rj851/k3v+kXy+/okGb+hg7DafaSXhhXfu1UtOr55Lp0y4eyEGZxnuIh1+dDwTm/ooAzfB
cJk9ORRfhNg7IRLmu4zpPWw1zbGwFMH3rRrG2SCu7woaL3VwxttP8kJtUOD7Ud8pNlT8nLgs2Oap
/WJudl7zDtvSTQiQq0aUMc9oUjyXBfRXStrSJbG6LRbf87r8UCViba0zdoQs87qizq0JVqaQeTvm
PaIPSc6PIFryi6XmlmNQ17mm4QmfMWSv+r1+QubNqhkXpgqU+dSoP7ky5H8lhjHwoMk6hZHFE1ou
i2Zcdtc6cvW3o5F2jHNANJcNsBongW4YfZd15fEz/KIP9ZiCsaAxJ1J0IuDojgDBg2WCtdqbuLoP
NkrxxlqvX6SIrFHCk6nR2L9vcmvLyfsgjpRB7bYj7MIQekwgGTnvazD4P5LObElRbAvDT0SEynzL
rALiPNwYmmmCooIggz59f7s6zok6fbqqMk3Yw1r/+ofbRnWFr6RILK8xecR5mmQmXKO9FCfBj8Ps
xHrTCh6UUBjZ9Ovq8gT9xnWyepEnjVu6KK/NOQUsapX2NlZBzG7b8jvuhs79mKSKaxASWEQazsV9
LNOqyNYQp71j8DWdAf5NdDTiQfnsngL6fT3rUGPBE5SXrzQo9LDXxbNCZoNdvi38G9Hu/gslV/Gu
oL7umvEI658OuaM8N360mUrsBeHt/+wyiY+a1YRiEfHRwvL9ZlATWpSxiqORPJFzDUZfn9f1nTf7
107XaeMBT+3bhs89WinO5webbFXQ/TqSdE6CCRYK1gvUjQEuYrqtLY3UVXFS3lEKBZA3UmLEIM9R
XPKIgzfGnSyTfqLPm4aTKJKJ57ha7Z/aOXWLQklUVx0pMNC9alh9NMVVH4gMccJkz89+UsOyaTy+
hOBMD4XQACAuK8efC603DM+9RuQaItUrnnwF7syPyIRYYVgtv35C/Tl+lpPv9uUDjFEEQgaBEoCC
6QjDZa/tb6iqQGTZF4AwtSXH/c1m7P4t3ZbZ8M3/nu9MsNx64EJjA7wyuU+4XuVtC1U8aM9gd8R8
zjkYhl63/UMg+HpatOjdyKbZlhrHAGuGADdFW2uKWRYAu4ZV9R4uiiqNYaY2uvUceoj566P9Hnrf
zpprNEzkb4JRgN6gaUadYNJ3DiYExNbiBG9ibvsZmRpTQm9BgDC8rJ3cfuCfLDOe67HnUKcY0oxf
f5hQ7WXJSrHHeTJ0uo+pU+C8sC1jyhGj9DQawrxzcSgol1BA6sYhy02yPHo6R5lcN1LAF9jnRYBW
lx8C8dSdMRaWpCcAQFBnjwhSB9xnwcyF+3+rgmhN8yVOUicCtJ9BrgXCRGbktKDSaHGsBugcUi4F
vKqFT7qzQIYLlYqxf+vl27azh51lMEjnV1fMuhvCIWncLD35bDGdSq1fiL83+6ZYxVmGJsSTT3FL
UBm+uiMCB7CaO9RLpM3hgIHM+BFTqB//sGOcXw+mjhyUQxJSCSfkExu8tyN9FoRZPYMM5vL3PJK3
/PPjNjXl8XNoc4y9SHog6BEuWTrRMKVHzaj6HylAyS+zZjl7q9HpTXoypLloNJwaPQlmSXc/903C
Pw+Kkzxaq8rMuCUmgnVj/pVPj8YZwQFBMXO8xU8Fab7TDs5YyNKumDdbU+IrkuNy0kh/hh4Wikr3
/SONTurQNfV5320UQrmNUG6S73ehvvwciBKeEm6Vz0WGDK/9kLTrYRQi19NOwXYGAjFNcQPA1rT7
URsN2gjVHX16q4yvzUzmTDzCadUY4RIGQSK6Gvfm6gFr6gF6eNOiEnbw+53Zt8Hiiy8cFNzhY3fE
4aLGZmf6vXqFloCff1n2mbzW+MQpa+WLbxGQNb97eeEolE2wFeBvZCMM2KaNsrwX2GdtcKC4YoDj
IoG3RkGD3Z7hKmdjm+/KxQhlshoNku9DnIj/iM34IqgLc5HNuCe4VD68cPi/XBASfgmCay3AIZxN
KSfDBhtev9uDBrTFpCycY6d7Ke4VqMs/kzx3NYyfgQgUIgM/zvEYjFS7QaHz4WQGXnSN3++/y5Dv
PkItAxOWSsL7VDZDnCcVxBbVERTD0ccBpW3GLP77zX9zY7Uuu3jw8mlPhxDBFavCtMXeYeC5VMOM
uhLeLAz0DzmYfUMhHMic7pJXf8BA3Up0S/A8+kRm3igpzgN3R9DlZqrDH1XgsgoxOwNOLBVvoczg
9lDD4uBE/4VU8Z29GFEfKlyA9GSwfc0YiWWYMwIUYVPDk+dRnwe522FTkqIYV2dPBOqq3yvj8sVk
AY+1YtGQlJb/1KVkfVgTHe19VXEw6gZ8uezS3+d5efpw2hfR/bgfyqcXoGV1BCosJ7mKdta75s6r
G9gNPZsOpegtTAviJxh7w7+PPnzjD+SlJ4a7HaQUwjLv72nbXQrOn69zZ0fnLJ9HM2ur7fGG3YAY
6jHKuEGGvGPFcQQqp4cEfGuSRzSSFpq85LwfVkvj5ijSAl5d9QlHN47NJyUU1AXn0+61bv5uYn7V
3xTx7IlPeM2nQ+2QU9U9ewZ2rN5HxFTm+oGIXVUWf+k62I3UoaVr7H4q8+8u1xKl4wxjlZHz2szS
blzeZqmyLKutrkYVptXK9vN4LLUiLGVc/Nqoh+/OZn8Mdlp6Od4SdLqZOmMkVDXx9ePD+wctrpYK
FhpF0HJvDc7p8QWmlqQ8x/rwlaatNGW78RWYZGkKr7TfpD3Nndc2MTtOPK43lPwCWpPLHmZTqt0l
Ay4qauasm9R9dOh5oBPXRti91jqDADVfdUpnvS6deBWPKCdYvp83ENVuEnyI3OFlcTd8p91oWj0i
Seq8m3L6HvcaU9SvyuEsrwfHjUY00JWZOAcHIvki/yl5fS1nxb3fPDk2bjqtvLx+Pc5P/sksXnb5
/bnCsE/7efvYcRikiL7kQFMT483AICzSS9bEb94luR2UsPJShi9dHbJ8xbl17P1a+ss5Qama5eCF
WQfH5I0nrOqWyWCCY9Do2L0/x+fiI1GyfilAYIzcFEdt/57VltemV8ti5LXMgZvZtV8V6weYan93
vhXoAZYKA55IU7KF8x+Dkcqz8ouenwnUkAmeQvAp784gbwjwg8XVbY4FghCXP8OMiNGYyqCit5/w
phj86Qee4x1jeKCqhyhjalhCtBCMENYNbi4GF3BkQmoQTrNUF1zqt+euNThhReAvb/27lc/qWT6/
Lpymd/ZsmzBnEqnAGpr9iPCym8fPD2FesYZwjQtapWmR+90LiP+vMphkcBLLQc3Zkfs9I0kCqy6r
gllPZhBJ3k+5DfGoutQjaIyMDRaESoIIWYRKz5RLy3TwaanchmTeQVFAiEQZVXBusoWEGxRXPnoF
BgQblKSSj3mlOwju60KormFee+ujJSz9e/flveCmF3YNGZuoS3wx4b6I3A2HIFWsXrQMkSj6VEzv
+VN3vBcFnQXXWpxhbGz2DvCxGiHE8LQlIBzu2RL+lMz+QwVrU3gPMDRS72RQ3F+jprHoNLWlOv84
/YGJtStjluL0XB8r1TnaTBagg70A0Qf7IQymX8KqSF9lKAVFp5hVh/ZAIaoyXgFXxnRd9oZRs3wN
LYYuLwg8rdMt7/Dg5g0cjHXuxG8+PKmTMHSOU/nS4KG9UeYSXCQIxE7A/HgKZGubS7jCfxB3b78A
vNmv8nDqk7yr/yrZdsBIHQ1GVmWjaY8UUTgfHtS2D5tIhtpag+q3p/xovYDJbVLWoKkcDwN8c6EG
vODFPfBxEaGMinfcQpCxLkPrhg1hBs6OikWkwVZufHP1TTcbhEpInBi8oHL35A5Zm9r4ldlalFee
DukKEtxac9XfAVIqCizBUfsssI6evdzBou+gToqPSVAUoVAyjmMA3bSNLZa5eDGPzdPtj535MgBe
mX2MliO8x/+ZDZB0O6sZAGzem+uv4XFxjAButqPzYGDdwNnjwu1/0ODHI/xjszUcKAhVlBskJAgK
kzymB4d5JFsfGlIE+rWtUQ1elOdYVxxMZV5KQLAT0S0KjrPU0WGIfRIBIFVvfSS7xNI2d0wWLyjZ
xQEvltLxBwZoxsU11tVtN1h83pasbI98thvqs9r1zMVjPTyD2V+ynQaSA3y6YS6WXa4efJf7FCTH
w6+IEdzEpDg90wQcobZRYdw8zmUNO/eRx5f/cmhR3aAKL70bSjGSEEHccF+tfK71Rxlg3f5unAbT
a/yiDZBBeHPM8IltYYqMwTa2LbRXEO1SxNvRdU5M5kTCH5MBQfENYGUMsfaZozIdHWrseFhFH6fi
/IB5qDgKN1DR/VUFRkv2i7zU1M7B2Hj4b2BRWBVhM7IHKCB7MOUxhZyO2Gs9yu2MyoKBK76LijUo
UUh7zMJh9QLGTzUdlR0FDAccFZAjwedcD/EicuYVrFrNfkyGU8TtHtJ9ysGZ4TZn2oiKOMZDRc+x
/py5MwacSJLFAka8J0KAaDrCctWujpuCpKcL8Ug7sliB+4hgmwnSQ/B14IFANJ7UuIDnmwMD5cPV
FTIjuJw0iDgWlU6VO4VEuRHrhU1H1uDj+6VfCFRk7CYDzneEX9TZpBpDQjZliD+XPGkF2TI78Eje
h/SnOI7fhy8sSPDxMR7dLeaGtMPI+G71kiuLEr2tpxT/1A/AQyWnej1Vbr5CEUL1iP8Kv14FhpHe
gIB01Husn5S8D0E5Ty/kUHHewy/LRC0j7loyF3PAXkj/zZxA94PIu/vEzdMxNoMNfj9/mPpgZUCX
ZFoqlrH3zoZ2g7fQO8G0fIvf2rmBzoani7lAtAdZrbONFf87IDEP9xwRM6UO0EJYV0zL5m92BN97
pkro+nJmiAsjISKLaU4syj3Ol8s1tXv+QnSfDS6jdclQrbYK+zjWGQRTPEvx6zIaedxiJWP9Ea+R
HEYZ5xAjfAfgOSaTf7hr8NcVC5bL69IeHb4RM3Ug3zy47RVhZCIMgsDz3568r7fDXyzEBMcNLU6c
2kG7u8Zdxeuu5/oWuebysU6ZfqOZR1aku2nrSk/nrlsYoq0o/5VfPrpJv+BjuulObpqNywfMWXDu
Efi4+yXYAo4Fd/Vaw1SkdfrYCD4ou6bcPrGx60ktgN2NpexqiG3rqpuRkXgYruniz2T0kBBww3qa
rQohGYp8wThzOeIJGQxKg56nBQogrVp87al1/y3uFBO0nCyff9sc1gLz/GHE1UE5VC7yzNfLmEFn
/3fPA22nySAHdoWPyVlFvbSgd8mj10WKAYWeZxmYACwBuelyeKbsxddiQm6Ak2KlSSZYZcu4eUNX
bELwF3OXYitKziCGJIw+GLIAzIkit1mrD4tihGNNGUNLogOjWGku3dr00qlQiDE+eJHoQm0+5bqO
lLU5fcWAbeZOfLEFiK5vQJLsRX70AdqTTd01Nvcp6yl3OQT5mM6LXoqDkGrSLgpR3lAwMW2LXzRq
Q6/nXrEUFlnMa8TO4ktGCS9tLbBBofoEDAdFdI19NntePUSwfGJuT/4gRlSSzcbh126tXOSQiekb
esqL4tJ6rrhVmTeJz3/lRMmt/qyBic4ouUpIVOw3zjoC7EGaKIhF6HPN/WS4XdS/XNhFx9Jj9KCd
KJCb+e0HWhMaqSH0cqb+mVuSG56va2bFGiIVUHNfg4QLWI6mZaLOjiXr+JZoNsHPvEaCBMH0hJZD
tfkkACzSot9qaIG467ySPAlwVdBNzB+oBhtBNcLcT+I+4wZhrnxlEMKcHJYX/wKGWhfdoUWH9eJI
AfDcjxDQtfZt/7kzaHWp24tFjcfSL6MD5kr8rkwIemlBzqJqo11ageq/FggJJZSYV0xHCu7Zfk5N
11xgnenn4mCyuLbwR8DW3ksq8DxGqMuRW8/LGTyt267EerRfYV5yuQ1JH+/gzvFtkKNGg7/rqQqh
eyZwrzcIRJ3rpCb4gOgTt12Rox0+Q8wZoYcr4KJ/RYB99DcZ4EYAB8argeg0hqHqrP1BdojzF/yQ
3XunRMcTBSBTYmFmhq3zdYPQS385JVb9P+quWr3JB0OscUj/oESyKnzT6WcieYWYNomD6+ZkS3Am
Sjv5D+8fWw+osIWXB8WWqGVopb3GxSjMOjrygnMZJNM1XSUpfCgyG6i6sJV6Mm61UAE4Zb60+jCd
BhOFrYJt2u0MbO9xPk3xVfU/CUeTNYIVcjtA//YJRqys66rgq4sKSCi43wNhwGk8PVJEI0MLGTuw
D8otbjIAU6iVWerEBR/us8zh37XTlGuABeWN9ibAdhfnwGM83HZLL8AJwHYR8MiaHiJdm267rf3m
MFi3NPvyFvqyOxjzSXnc/CQ5GKkY0+JYs8SDcw2bBueTsbQAYSc0EjO56fusL6qAUpyIHrxe0Lcz
O3PAmqewGLgPuCUgxaLKuk7Orfdd3hEEKARXH53Rr7YnFZp4KRS4EyJerdG+3AJofSQLpG20P4Yf
CTQ+jcgx3uF0vyBS2MWNAGJ2u8UA1kOQHjI+GSXGL7bm0P/wxpEWYgCQPMkqRM4oApxdzg55Qaoc
NwigGzUcWgEM20RF4MP0R4dHEixBFTp2+H3Q6eIWukbyQiaAekCgX+EgDcOJBk94xB3cNMRZGSLy
F74462cMsknGHHXrcXm6Yn1Lnob13WT4YXACWIOdSgKhFH0c4a4eFyEjLSuHgAwZKP5ht5N1OJHm
r/A6hlyMsw8DCkYRn+Rr4RnucHYxoShCjnydyhmb1phg5/AJjAch6B6DOlBtYGwPHDb4kRlI0FWp
89vfawdhioUkvt0VEQGlMMUlfkBBvSWNjs+M8oXhOWm0R0+daz8PAqaMECDsO6GbJM6sJfQJjv0K
SLkWkSFzfbbBIhjDzEyCZmipOPgZc4GUf5fq6p/9hWjOMGkIkZxzxS84CbzuR+ot2aerjq7U6Zk7
oo/COo4xAq5CHzKs+Oh2Z+WY1wuC+udH/OEMCl/mEtRmhLUDmEivQuatR/8VUoyQlJlX6Jytr1hb
I6KMvz7h4vYCS8ikPFFB4IC3f+yuZEH3m37D5BV8OEPKxs1L/rzuM5ogQJcQg3PpP2nrKvfjZcJQ
H9842p+YrABsTQzrf1aYoMTjGDR+rIjJRT7hAg74Q3t4oTFFCRkxIlgS/3z6TrJtGomkZnochi8m
GabEDPHd0BPN2Noc7DSpg4UZDpN/sQA2zwUr59vZuHI8kPIlXpggwMHtL5bELVgUD2dAeXDubBKi
6WYxx4z4mMHwPBTkSqYjYbuZeqQyQz0h3XE5dHmgBERRG4dE1kY8vQRjPf89wa+VtjW1R8QSNCxr
cwE3B/aa2IFfYguuxLqNxtQOtMJw0qqF5tk4+EmHe9xwh5BSdrerHVJvfo5b8FyYfm//sIldIo+R
PzB1olMIUJo6SHlnNGjEvtLlcu2cM8jS9kcYubYov61srvMTuXuyTPkbsp8ieJyJgFuYYXMIfhtz
zfvtktItISWRwnWbPmanfbM7tra5fpCCekVxPbsmt5h1DifnOHvAAEke45b4EVSlpN701o8ZYRlo
J2k0XAxjtg+RXno0+K3ZwCOLWJDJwNIn3w2wMZbUZfyGJrZj8RJx+ofDEMaFtJ4SUYmk+Y61H+jh
yZEIYmM3NOwHZIx5P+kScSInshgWgMwGZ8qI+OtIZ6xAEL6XHiMkbK+Azjgx6ThC6hZCacOKg3X1
jjU0/Yz24ppgAKbJ4wEJ2hIHxpvYAs7QLUNHZi7j7NS7wErwjAN20SKf0T61MHAz67XPpkqYY1oc
wt/rkLn2zg3nQc6e0x72nsrwnImA4ipLGnuZSwRF6d2+b4ngJiZbjuFCzOEvTohPD6RDS0a9MiaW
dyyOm+yPPzNnvp5tS7KQn4Tep2usn2bqPAtuAQOLrcnE55u8GRfhBtMTnTaCGRVWG5ZN9bEw9twe
f9/B/UwxR5z2nIeLe5jsoyVIUlbP8UfZpauOgCGObyVJQyw0aAu2mVicCuZdVLXMDqnB+L+JMl7V
9NgZCKhCqPMn2U8IFHNInTPYYzCl/vE1K3eQQE7ztgC0LuIlMoNLksJwLYroHOBmMhyPOS4tEuFY
/kM+Rj2GbuvRVhMCTa1Dunq6LrHvYKhPbiT2lFjou5CoELVDm5yYHPNLTjcH9oeLHKfAnQzQq+Z7
tS5IE2/saMHkwg3dv9sneVJuvvZwIa7+pA34qcWRx0HC9HBCjHvnDdCu4vNxRXwIVxyAq/SFgzzn
BgxQqFLX3zpkcWbII6M3zYsz+DEpOb3+7/286Cpq2iTHN4Qi60o/ZYT64vhLmaAvXn41k/CX5tLM
sF1LXTpS8eS/yL9GjPogl7jkl5HCBdjFHF9dYL3mYrbPJ0QphzvE3V5vzROH5O8NsQvoDjoxxjP2
tsLIGGsSUBIrVewCv7sX1r1OXo9L6LncZjgHWCI2pXMGtfsd+jplP9XYw2UILkturP9BmJOEs4AP
CbsjJoPFkY/lLBo+HNiwKaVBhQHCFMObZx5cwT9LhC3PqQqmA+E0ZYIjXccNFs0PN5VDCYyzF+0s
J0fPBGNoGYSrpDD3/TfJy4N9j+MyMhz0kpwIbYDfDpp98lWsOsrn/e/VvWD3w8ln2pQ/dOnX9Xf6
WrdnvjEGfqzCFFofS2hfRK91fxYZtIDHFEODzk6jJLPSJVcDNwJKWLiOmPMx5KBggRQ0T+e0UNoY
v2CrG4fGSqzuEuf967oMBkuU/t8FnEkCP5jMAqeeKK1w7z/kB6TaG9gw0qwPX5OCuSTf8u6Y3pA2
Be9zNoHgKhwtH/Xddjg9TorJffZaMPUlTlGysH4YawpDXMaihDNvKOgDkrBmYMkUagKT1bkBSSAQ
jEX7OybrLtbh2+MM77P0QjJJkMXr08+liT+n77hffsfSVmhWCdRAigdaFECbQLeI+tkCcWSrMGEL
NeKPWPMcuDA02XVIJ+x8fV1LpEr1Bm4fd482RmSXf4NogCWC7t04Zzxhm5j7N4ybrNF66D3HTJnm
l7ebryi2TTxmwcyJ7iYw3U3BpLG/vzx8AAhIENRsMNhc7BAdICYGOcoYg0SmIkDTFW8LYPv8AdWe
0O+jlJcaL18jLXG+YePDpA1EMTalEyP2CrF/EeU8DyFFtR+di9MSWsZijswgJCOdMni1ejtC0Pie
8g72epy7D5cbpwjxtvXExqluCMeJtcZx0YFuxV1YfKm52BPUbtSYYoJZc/+vK/Jqs5gxImaDbK3E
YCd2Icwvvw7LWN5A2T2lYxmB+IOCajjvGvzVB5iOfvELAuxdGJbls3gcUWnyVQPo45uhDR6OA9IX
5Dq4jplvjn8aAN8sQOK7GUCkDu/McR0uSm9IWiaomncnmDQnke7oo+2m+XlPZzUU1ysLJFYCGatQ
QsqpkXrhn28POARSn8fBdYuNMhX9HqYISwmKlk4q4TV61vZ9ijpAzNR4zgJcBijm4KS8w62HnCo0
ii0eKfN0fCMc/jtJ4JaFeGCSEga6ySbCkVE4Kk3gjlGbSHY+fzrdRiYWNXVJfzK5NJmT81ly4Ytu
7/nGQ5uC5Ep1zLB2qqzeKBrFYJiC+k5j854alNqtS8rnSY8wi+LU1nlxkPJI97LNOKFekGLTZqEk
RL7b2H0T6HckOKOdAMlyUKfLE0JZ5gI4SmX+097XTrPHGpFGZDzD4XsMYEtFiVuJsF/hh079Dm98
kXd+If8QGyZOzDWgDTPQLzUJr4V07tOf4X6XDFEpramTJ2scMNkx3LurI1gVsai7ivaHyb2NbILc
CGLslq8AiILmI3Oh/GAMKEBwiQ/Je45Jq/L1dTupxCGxlyP9oM+fAaTbMeYlYC7wHKEoPQ+ktU/q
4I6FP3aGIOrEh5qE+ODQShII1ZYryFRYYt+cT6KF2yOVPJlSTu5vDe7QdPlwhrxUanbrl3EFxH1s
qioMbasIPQU5H1fo9LzzHxGkrFlilLPaPgNtpVJwcs1EZUGxG7LvWY4UhssfKlVbJN9Jv6D2mrtk
3kjOs+J14++hwuJHEWlW42KJNSupP2R5xqBx7h963g+WygBX0wxCELD1Gfm/KDPRUkw4LpikCS3I
251oC8pfDF5Rix7uDEYaYlUpJDygW2x9MQwQTwdzckyQfQ1vCYzqAn5rVe9pa5gFUXZNZdg5GDmN
qW9fnPmimthy8Ef19uqQP8tBL1KBpqDGGHfdI+osSGRUnXhXHwhvZZ+Iq8FwGo8ija1FG8F/qNYx
qQgGcI2AhBIAHOTMtHcU7VCbnXydQHuAyPvvgz2YPeyxzymYFcGFmJrOEjxhChDgXX0fJMGjBCds
ltnGlWYGMhD7QHf/7VHSAE1EGgZOEDohi0AhMLeRuc7RURAMMHB1FlYRyMkXRtAsO9yJPfC/vGUk
5iNOXeozjHxIeSH1Bc99uD24zCMlJQw935AgpwME2bBJ4uf6ujzGI+HOQdgiS0tdmb8vfnKcfeSx
9Nv9M2KlzvDvgAUJw4wG5GAG6opDMOFwb2Y+QT5rALm2o2k9BmFdV+vs0Jy1hXBX57MdF2oy4Atj
a3HRSvdII7uAUoG5BK75cJFo0vKZFrT+CNSFdGRBcSI0FP6UIA7FOLezYNjXzi1S2V0GHFYMVywa
L0RE5Mum2A3Cj6guUNHNt8Ofry6N5pNTfhYPmD901gEwYpotInffDB9PNJ4u9YAjzI1upDrmPzzq
8iCCws2J7K/TmbknFHcNy2/TLZkbIuzKdy8ogLZCnNSTfCia5OxUj6u4Cb9/pWFfGZIQwhMRsEGE
MusgY/jwpBNNbs5DJygUtooVfoQ7X/qLJIFyS4+upOaY9DYdOXHX3xuj+ANCrtcvHLpu2V+KZbMs
WfroI4qAVKK98D+SAsx3wu6ErojvAJOLFW/YFffLL20os1BwunTKiMIV08oB6iIc2v6YuTkqatZI
OL4phDFIu8EGAeFm+l70WIQR48nuHIrBFLmVYHQOY98Id4PgyUDdLg88hCtvBKiUsBgoF3D9QGg3
Kbc+9weiQJ0DQ4SUP7xJRaihIU3TpRgbX71BTWGHmMd+Mn4HFj2IKSts77AZFytUZyEnjzPEHc1F
rMoBKl8Y4sB0TEN6FOJP2BwZu0Xdl9HIKWMlVHBsi9OH3YTgB2wbHcYtF2l8JxWQWp0zhPuXeJ27
8IzCE2CukEz/Wt1j7eN1IVLy14p2lNkrZWyFigAHsK+NiA3AhTL8NwVnfC/xoQF/Qdi4oBbyBOZI
Hh1nhDTBqAHHW+vY8s97jYh0qknOeJYniEBDlDpG0ay1e9Ct3kylcTeu3U9jA4oM7jbcEvotvJjX
UJpgbFAY0GOgbPt4k1Kz11R8dFSQ+IrI5GoS1xR57EEZmGvEcG93TTyi1dIDyPaV+TXih57J4e51
RgN7EOZtqLs3eJAFRCwTRgiq9YzMPUcB031ILDhZmMx6zU3Ha+YAhgBIeONnMkBzxK0gET1ohnef
rPqDgUOF5H+8ZwA47mcckUeP4oBtI7GVXWOKuxyxaaviV9vpcxr3sRqr4H7sV25rTLC4IV/AqCaX
FLo8PjDeJQHXxAn4nkvEpHAhOQ/sjsqp+Gm5yyn+bFqkOfdJQSgHaAMmr+ARPcwRW8Fj7wcTaekg
GLrzwU8dmkiofOocmK/kw3tVDOABx8lHlUQdJ650eQEoDp+wox2EMxwilIU4617pwrZgJMBTKlZN
fGRONdgXX9JU+SkW/4Bf1hzeQh6BWQvawfXLw6Zg9d6oDKOqAGDQdvGuZMCTv6zigvCZenRIzZbC
azjOLqmFkYr35Q4Z/dKXpuAlTJa5nRiXWTTD9tfPMv7SkAqDfCRcYjiKyAamwURg4koRPFqys99u
atPsJVjhYwJI17NESMo1JwAqtCBU8O2GWY5dAUZoFr5jy4xQdiRKfMaGjJs6vGDr+cOcNTAp/fs/
+tvw6v+UG1H5puP4aI9QKNIDDJH78q3UPa3ucy2SPLkOqVToo6lKi3GeQEbZ0Q1Fle78mG7NCHSD
8X+IH7iIA+N0IbGGY4mRyTSPAJxT2iUs7ccQVZHnkVq8RpAQka1DjVTNt4yJMKvi9T59UjxdJKk7
JYQ2t8cykKAq+37SJ/h8z5uknKOUYDe+J41J3pDoXrKgTuCwhK8dIAyV+1QQv1kkvFOEEVP0KCx4
sYDAJ8GP4OsHJ9VtnHpFzhCX+jOGzDrHNtxVQtiZjjoHMtJmNH0rUK0/mlTAEDmCUI06LsxOo50I
VsOj4jk5bSv2H7yMqTFlpuPrH0RgVHO2xDf7WJSakYR/Bu9tI/kvKqw6uGLrSDEKUFqvSEOnAkTt
PF23KMtpOeGpQBTBRhOg1sVqhtaDaSbv4uj+T82AAIuNEcDGN+H5AFDcKX9CQdh5zgdYf4iVLBjl
BLCvOJ/bjbyB1BdC4ACAzJ1vlHsoW5z6X1m0oE4wAAvpQJgpc7Pqe/g0wg1zd4ze4fFPDbuoXhNM
Nx25lMsY5g18fVWcBV7yTXZPhwneAvE2sY5QfatdxASIs5Z4keiJ8+eLAYH1SrKpcc5EhhpG2G5z
7gJxOd1FuDOr7eos3zwfH7CTt687AuQgu/TwPJBVTJgwEb9kmVYU82wXgsC25MpQTTDAcWPhkf/c
1k4oE48NTk4fh08AR9dnaiyw8wDUFM9Op5T5LOSkwU8JF9cEWx8meoQHd0sZqIelXYyHJ9TqdZKj
5iVx532B/b26R2VUeEd2KyrbfcmSGQFQ79d/lYd5SkchqYqeAuiNxv5fw+FplLxG/O+UiAxMt2Y6
CIgAjUTiE1CiOkHj6WiwaiCzfR1yat60NC/rhnU8MZnohrDk56PxOnunecCv8DXhYhuawpjZJaKL
44yu5DXT0GF/cSMLgBIf+kKo48mCGSYVf+/raZyL94kBKkPRSDy6ijkqNZEZfyDlquWmJButgM+w
e40fQOW3CJugHZI9yKdyUgObLcwEtiR2pG2EydrMvCDlWOFV5n642Fi1qAWtwytm9oyPJlaulfNX
YTFTYHrBPYvUnZA1EEbURt47gWla+0UEvsqbw1kP/alnf5aDcORxYtTYHq2lDTpzej5I9JRukEEA
ZuftlMsWRiJ2z/MnJyCvYD8CsebmIqGO2ScnjBreMg+PZuAkQgkylpjkV3gaX1nRzG7wpoiyoZXP
v1smsMXFSDo6t2l3+YAQTAwUE0ev42gTwkv7uTXCgbhlmW7lhMiBZj58yCEWzqNkD6FQAT9nJDyE
04cmgSb5vgF+ZYndRPgQ2/Xv7q+xOuHw+Ye36Xa5PXrgs4t6LJ8gFDut6HKvVrZ4cxM+7CFJXjdK
SRCYsOcLIFPtOYDfX3E+0Rzg4e0288ckI61hgMFRMqTdZ8QHhYDIBvpMlotfTkFsIxhlDabHdNrc
y6qjHQz7j+jFf4fF4HC0lzizb24MUwnqZMH+XMMhdqua185xB/f2OAFa9eydk3RiD2iosxiFtN/7
iK/WGBBZfEf6PhDUkTCt2qLEDilQIRotDQ9h/OdIlfOv9QKyR9h3kRXU1USyzOqfJ6BuHzzJtmeO
7ZL8wEUtKHlY4IKHqWQ/VNMrLpUYQgYJb5VqACTVz9ffbcfWmAHPDV1lD841wV2J2gN08vn3APmG
eQp12KE/L34Qo/Fa7sspKx5CxCsCunlTAg6ZpORMMoVwqJ8Aq1/wjwyq5JmACs10K8JU3QJMUO1J
Pobq6oMu0WEvYUoek+HbKibkb6/7LVPXzr07nw38Pkq1+4baI8GLJnhQChrWok3EBSduH2VGG+tT
VAqsDnbx5u5dfrL4dqrc4gcFEYI+4KYtvmWT41gEJdaMEc3KBnjkv9WUbEVmfdoIIB7cDaoPjDWx
GpAkQdEhmKOzR/sqqMBGCKtYUz/x5XK73VbTEg3Vfcm166AHoRNlELsuZmhfWSuGmGxlwch5LQfO
Hi1Ca20H3iBkPkBVV7qAnBl59T2AEF4gIyAsI2TaeCSMtKUHloDfSy7tAS7fNqbdg5+LwAC12QUz
y8PNu4jbvJo0MwGxXyOF0THax1C8BCQzLAYyt5lsbjmG+APkk4OkAX/NFecdpIp1YZVdkCuffT5r
oEI1obCCPjotQKh7gFnKC36Hgge4X2d7ylHDuayTP1U7DKJcgkfFx68v2SyJixmRadDbrBBUBzCw
t1fYK0KAouVkWGTMavo+fPGd+2Fg7eWYKRqMPKoieUENQFamGHkAXj18UcMhDQmPQALMaLhjl+Z4
07nvlW5tOMJu0BhxUPp3g73A895TCtqKuFRYO3bC+2xZg8R1n5Vz6jXB2hDZm32QIBrmiTDxDfro
PqfldbgJcGb3cxarBe6NIpgDBc64ZJ/wP7FQ30hJdoEJ7INlx+ua10fgiv+2QnG54EpFEY2FtBEb
Cwamyz6C74YFwG0iAzLCaYtROAB4MqWQ5ozfhC2uXT0c/vv+kw4lE+qhM5ipce5fMXGjhqNqVH0x
4hDa/X6i4hnmVDiretoYx2YHGB5/BG/ITYx5nWt4A0fix0CXDQ3DAF4b2QFPlVFkAb6ibZsZ7ewu
R4xP/a965QvKymQEKq16mmnlI2R6Ty7KzqERG9S71wv6BHnEqZ/xDvup8FvvpiVlpn5WWP3lZoSd
306nCePCmSK74qLVEWeCePzifY2HEGm/iMIN+3Wm35eEjKsLlHiwwMhLTpBaTJ6T0sYDbETgaR/o
IP03CnLWf7EeBgT0wukGvXcUJu7E6C0Y+m47DC5tiD+wJlIX1sRxfPwlpnfGfvkKCaoRci/paNf/
HoVlHowXe6eg5++nxm97Hm7patzLSaaITu7e3eOQgQthw6hi5oAL/PK4F7W5keg4WEQIh0p/T2Mw
AY33oIvQpIzlGW7APPoZjP6ZGNnzNKf/F4k86WAJqhC5V6q9/dtKOA1mvCUxmQf/WTz+I+m8uhVF
1jD8i1hLEAm35CiYw43LsBVExAjqr5+netb0mdPTvYMboeqrN/rkyvuSm7fuz/3Apc86oEguy7Id
WOfClusQaVONCe0UC13sL2wn5+V3hqScnYnVrh/ne9GFvRfSgwTINRvsvimlsj6AqXA5iRX3HBPw
FCpgzMD8FtIzFkx5fCJsoU7EEXlDwCGZFTb5QkzgfODw7PXJ+bcQmbEx3IbbWrwhYntjVYZeY+25
uKgbwhd2NzqArXOgsqyIBE/YTIbIlTiO9xmYTzuYRHFm4ueHjyV0Q3SBy7ypOu4Tl7wmvwya0Smi
5LtlzURvHvG06eOzs2NMQnfac8WhMfk6e2Qew3rW50f/w4dn83SeIReYuSzayLn4QyHXXvVAdYTf
iHECPoTthfR8hUZ7smVYV2XoeoXlCTnBZB6jNwcn7NnH16iI9FAZkiDLLmNTya67qzMvtgCRRwUV
wPUMc950jr4fvrS+oFGaTcqFVVHDRRHnUDcuhzXWsn6K2RXSVLO2PXbgi7W4z5Rc4zf7n0tOIs7S
IwGjXM2PnTOPBWC7nNl5NN/BYEWKCTfVb8yigNompI2YYXy2GnCsuQ7DHRkoUD67tuYAiwfb3/Nx
rKNw0gzLl+jl65Hp78UGgT6ktPU5gA7z7Xj2ThQOPqKnmWBspxi/xVGNPf6DshoNGSTnI7+PaxsV
EzFK2C8QmIwhAmxaWyBYVsRzCFWJg6iAeNVqR9Cey/XMB8OEWSAgwRkfQU3HuFjyiHhhCaoJ2nwT
RwguPxE73vsKt8CO400RxfoLMGRLENMfh0O6fWNoR5IgyDRW0J8tAM+TV7gvqtA4gdSM/Ww+XBjU
/9sEnMjCjGEC3N3ih3vhqDpu4Ig2cBLJy5mgHFz9xispemYrRjluwTLrYz3f3Wbwt8z/XANskmUm
LAXPoOdzRoAX+Hj0k00EpAyVerOOso2IkJcm+/RyoyS4cEdvhgOHyCNK4dBirw5lprlI5mhdv9Pl
jYgQWACdBk/LxhNqCSrbPFop8vcCzTT6zeM/w4UO28Tobw3Zwfo+/DxoJBYP90nwLBF5c4VqFyaZ
92zj5EMhD73zIKMH+mZ1gpMixPUp1BVG1vNoGGPBx/caEKHsIEWMOLR8QSpXIKjxngLn4YJtgfAK
gHWxuZHrxokUpYT94RBBgPIYvDkuRmd49QcP5E4KyV+b6H+fIUmRb4vor26qsGuOFcXhfpR8OSrm
RvbzlXCP2Aok4TTzjQUlKo94L/ZI5lFXCW6wWfbeHIsV6O5xSmZT7pFTzVekKKVYJ1oi1kp9zoEv
+IYPKIlfLs7EUrRZomVy9xdXizsYnnLKgKksAZ70CMyOUhEIU4dmc8g7Wq+puJ68AgQ+T55aNcT6
zUSKB8jpHT6j3+gyJ7pA+uNv6SlWiRGVLcKHCnLvBe8oLg0Vj1wTDgmCA99XTFsMZxz9YW3E+yRH
wF+jyl41HqgF+q+KpS6gJpfDLHAYGHefF/PE6v0Py0J3FWugWQj/EUph/mC7eFgzzi3AUAgm9Bmx
O46GVVhH0WTrowFCNS2X1+bs5kZon5Fc26p/6KNquXLq3bgRiO7qvBA90bheONt8dy/sAE6Tv0O6
1o44Iwg0wDB6fC71NReH+AeAszIRQ730d2NfAdaGSlueF8QlPUk32LKrWuWYKOHheYE2gEUUvBuc
J+mxVgJ+JIDf8Ld2PzVTYjqju3fxwf0nj4gcLnHQQ6roXuEEwXj5CcDc6NGT/f5wQbyc0wLqBdFC
nbLMsBrcvQE4DmZ0rwRDe2zfCcDMdSjINqGYkBwh/ePMwDDEkMVA7F2Gd2QJhooshOHVukK5k3rg
gQpTRMFlCxTYTWAugwvdEg0mkKPbnFWPN5YG8ONuz/FLqLOYAz7RjaELNInMYttgaSwZloSKS2Og
Adge0JlDLvYeAzWw1ABQwG/h6WdaOIASgr7brJSc+olQSYQwDakTqOCVVsv6R5KW0OaJGVFaCbNT
F8KDHRXr9rE4w4+xlzpmaQH2wL2MkKqwlDXZCeCyB1ms2XwK8iyBjhQE+BbWby059XTA86g7c6Jr
5mXwZOWNFFJ674uL3/q4ihfwXf5m3Cy+/u1i/wA2cXPbUsJl5+pVoHiUWWcX++YUJEjrrMFdcKPs
7DSpiO+A3AYSQzhIfA57nrl6+Jud4qDmOrbDze7jgg867foSvPx3/kEBxxPH1tOURH9y5EaiA4w7
ZZQggoicNftCvSxnbbjkPlPOG9S7ClpymM+cwh/+CHtK9EuIa6CZ7zy+jg1PQfOKFItyP4fsy+Mc
HOQJLL/rmBbz9kV4DdQbGJj48C3r2cBaqKvWHgKvAfGASv4bzI7GhGvOFnpjuWGHuQdSUM356QB+
PtsHD8nGvv2d0ztlFPis/AYYDyk9Jh/yjr0CORQZ/fCG6tt77jh0xAaFUPlph5WTo0p+2aGRGuBp
eC6axY0May6nz8sUANSZYlYx26oLlstmoibN6jZk+tfQES4Rwcz0tF5WSKboHhIhFt4X2TMpF3Aj
m/i+og8ZUQOq3Oxq31/8RBzcoRcJ0bsGXYeyo4MeWLJ6eMVoQ8/53RXlvyilOtGZKKPpX0kHxP+Q
nfEj/fKKF9+VFpYpkl4hjWDgmomn6Rp8V/IIp5/LXrpqdjox8pewyElZ9ZZv6MdzdPH7oZLWOzMw
cWV4l5zQ+QSVFKHj8ZvtA9et8yLKa4LqctG4lyWDOhePlfrIU46NB2Nh8h2jltxthg/kPGN1pMFg
md6a8tCxdJDzctdHhf2vw5GtXIEcpbexd7Mb1BJ/75rvAca1GITYsCf3o55dl/1MRcTPvrRFnzn9
rfQb7lrbDJk5ecFgikwwrxk7+BhGyoeoIikDJJeG9LjhFhJKbds8iJd/+E1ETD1+cRZ/jmzOy5dx
UYhGTBeHVNCmF/cEAx3QGcwqIThsCqDz4zvsecSn52wjfj0VLB41PfQkKWPtgYeJlh8bV8RNNCUM
3xR7Hk30Y5OK1oJUPkCeIMcZAdm5xB6Asz195FKZmRX+Up29XWUEcZw3gZbed7A5IjkQCSDPKoOR
kI7hyvE+SFKjS3BhQeJtYnaBsho1N6d2OChxD3LY5/HFyuF9wm5NVSwLCj9pxA0FGMSCCXmx4PP5
z4f35msUPlO6HYBhOdsj1j+vY4zD6khVHTHavA2D3MzNpNzp4WWGKz7UqTgHz3JALv2RK9tJwZ2l
WbORNuoI2MAQScmd4bZLnoT4bR8e9uHn9UY6DJ9DdMl5Ws/pGkob4kwAoq+UvDlSQC1mN7DKRU1K
wNlVCo8H+sRgd5sj26UJ/OxqHuvr4gqkhrkop6bCaiWeb3IukBUH32hw4L+/Z5vhbDMDwea7YVa0
FD8y0y1pPgDO8kTPOpSO/ODB7J4z83BGeaEmVBBXlMOPQ7iZFRy++OPS56Qd6uyuaCVB6c7RO778
tfjqVv38tChIgEHTt7yFS1aIP94bVNdwmgk58b3xncJjMyhCwHF7VbFjQjpHBbpfWkHYPcFWvHvO
LeZzq6aUDzr1ZEDpFW0TFF2AhlmXmpRea8nSScIye0Fpjz+4achn5R3TV5W1xkVA9HcT3IMn1SLx
g0wOVnNuRk5Th0sosv41pqlbIlpg7gReA8WZjkycIo8FPuQ7B/UxhOBApt2HvIbgyhwnu32MVRQS
volHxm5+Ckr+TRGFNKa6efMbPwe+xN1wCt5QNyDs5IVkDUXLaJc4oJjO9mffEIEeb84m5SbgntRX
vQWYhX0SAgPOIuzgMSHT4DqUxn84V6IiXYH7j25/F5+kbVfcpDjAWaMEy7lxZ7Ambp2RTcIWLyDN
f9ova8j7znGsiPCJTd+O+YFj7biyBVf4njBlQy+OgK8DdqVQTPlfHnfxSKEU9CAvmVPeyd37wsSj
+7mT2B43WUFmGvyZniMTwdj6SCFLvXNjswEsOsRBZ/7oNHlzpm3RNTzRyzxpB06Z9cD0CBN8xw8K
rsUOTbZKeNoRv06rgviAHoXV95ioCAuuI6CUKe2v2NOihRB2i+FewudqTjgsAN0TOqEOSVjEPTNw
BtaSbjVvkLGcBgX3DHiSX0z7bFRKBDwTXXJSFrGMv0Ipex6NtbpWEOO66OarRBY8jV3jyWaBIvaq
h41nk6pRPSRwIsO1zfeFhEFAIPpMbvt+KArIKPBCIoc2JuN4aSNORTFilRPmEl884QSkJFr6BnbC
Fm0NVgQgRXqms7DP+6sb/XOi4kLYUSR7rIHo3+1d7d6mvyT9UFtxVkR/Zb0QVSeyUwWX1ZV3mHIT
MvCDqyMvjBzFq/tNyV2cYV6i+KGEy2fOq8eE79Q/txVdyd7pl73eJIiFH1pAuHDseP4lvG9FtdIZ
AuqfHeM011HKldaGPmr6isg3xHRprQ9s1jELlavwFKn+d1ReLEqpDOYkAs3n7+AF9cHJrLZ27cJw
0meEet26eNP+uk6nckwDNMYq64qgR8pK4dH3fsSjWeRyz2te/dd+gwKVyZ3Vm8cTAAkpPbgmukRS
XNH7ppeEvM0bhaEse8RWqri+yek/Pvb/DAwWOjqEQQYFGcTccWXw70AsvlIoKlZiKbglG39HyhbL
7qqYEF3pf+fm3pzcluJCSPFr/4WjgH5AN1A6c5LyRrI1xkOFlpSIoz33QVAt+mETs7tzIrB+Yd+j
TIlKKSrkkLjI4nrUfM3nfLA3SO3kv47XfRPjKEk1+i1JWxGC1z5tzJy3jn3r8CIUtZ+9lnMoUQfF
3dcvqe1A5ZCKHPs9kSqfbPRMZqPnw4IMv6XQmtNn9PVb9Kiq/cr0Hckt6CSQvS4JVmJIWeBACktG
EpEdJaREjVvPcZl7rwl6fCq2FBB7xIRoIhrL2YUfBtweLTv/WtvIj4CLTr/+09X3H54jyk24Khy+
vytuKroQMrHmo1PmMl+Tg74iBvRu41YLSZ0kc+oDb8ruANR9YULUuXSXCWYER0UAbE7YsYKo9SHk
uMbE1sPNQje29vZmcxWckgOkHpgZGmYH7t9BRBI9eGbpJ6ALNr7Hz0WH4keHq70BLoIaudO+p0X1
XE1/5DZSJVp4/ELvWhKExW9wcfJlFw0zHRwYY8F3bMy+EfeaWw8ps0GYzSamDvH0FUk9Pw1P5D/j
wBwTDUbuwj1Q09MWd09AQ5hT46a40llE7mJ2S+qhzjFqBeQ+vjjt9PTE+ugQSvucE3GLofKViE6y
an6HknhAK4LG2npGjTevm5iS4WlL6Zn2TAwOsRkpspMS1DxHns71ROnqkriXPDuHfslT7cqMfH2/
BR5FZIFhtmHlK3f8wLQx3JweN7u4aaJrWIQqwdH0MaC5ZkPm57fx35AOij2MtTfYtnPARscQr5Cw
aQs1k0uxK1Vf/oP1Enu6RjZE8oMcGUoTmuhHNyD6Ic/6bVlgVOdSMnIiNaIoTwUSAKGbCRu9H+j5
wOHVex6GVhHnOH8l6uiayEvuqSLREAjTu84w/Yl4e15IoWTKJVii2DV2RV/AJbM+0qI/zMk39Kd0
YTyKSGs9SgLAtOsUy0lTj8rXZKB42meuItOpfDqnZcS4iF7ZXtnm/p1cOoxkQOZnuxT6uZH6JVHQ
qsj/a2R3cEAPSAz5pBexsruqC88BiIF5TFu3yJMk7wqzhNioR5K3d0dVQhVlyiIRFivkHjLQiiiI
BA2OJRIarRqVPYRB9py9sg8//zO4pY9ZF1O0sWNi1hNzig42bGH2J5dAKOigJXoNcRjoiF1StpMP
SX2kHpki//sHCayFNW6l8QCv9O4KDYge4ckpHvwGhcVvy7nI7rLX+pEG0CESh5dzLCEu7wdvRIZY
CdCgmeBDzMOMJMao231lgj4jU3VKSueradMbK+9h0+aKMXoI8+0rbp6TGh6nRzzWvSKIfHMaftDU
U/5666NOeRJ0fV32+GllvDQvQO2P/fjYX5PAXVzIyach+isw8SVBCmv2h6AqZOpK3DLbGYTeil99
xeupwa+KdSNRdsrugRoCsBFcjM2vc1U1IE1Ch+a4RwQ89MGZwUQ5F5POMgTbO7td8ASwY4hQrV/n
GotvZX/V2Q/zT3TnpKkhfq9HG9YVzUcr1kEWouFss2rj8WU296iAwkZ0a6xNjPVP/9z3iFcYEMx6
pgoQlr2iRl7EyF+JpwVSY/j/BLz6V+Xc0H9W5CwRVOHXeorgo2idx/pSRvJfn5NI5RScotb8v3EL
zvQxkb7ySa9AP5135wh/xcLGAUytVhvNNzFlEaavY1z3fvRecm7jJqKhpvWlI/lAhwpgFqvKm1YT
YewajJ7eZVH60rxMznPQuNxIALbAdJ9/+ALANg3BWSeIRdHXwUbDJYzbHThzJM36Pl4tqAiO0sKd
SVoVu3oqdsvZN3lBfFHugQ5ogCEjuiNnbLDx4Wc1coGfKgz4Hkddjoj3xSCXc/Y/npoBURVlRmyn
/ZoDEPstuSzMQyyVb3qdTogre8Ezq/ZQ5/xqyNWbds472ZgW2Tc+YF+0Kji7cI4R4X5/Nfj1ed6P
uoTiDUDpImIpfl1BG86j+t8boiY/oUxsQs17+RzPARmEzOUJF7inSWcALjwI+I1ZRgWPUh2crl4f
0fwzNTnBk3fnfy708IT1KzCWWFJlLNGnBPcdbicMqYi5kErhPPzZf4azQGubQa/Yg9EP7p1YkKxJ
WxQIuLDtzwzQN+Io+CRYR2BrbzZYZgfvmVR5iZvtFL7ceirsAbCJ8Mb84OHs65Uhb4KvokG475jM
ezvMVkziKok7dBYwb/bdX8qc4p3tuzspYF3IlQEXEtZTAYmWHrtZ5aHEnZ9Ne3DsRw+hs5HnFQfx
MWgSTCVSB0SkIc4yJH5I+4QntxhehkQ0zKvl54+1oiPMHYonRXO/xPyo4DLj197o4idNfMeO8tYl
1B7JnsTUNSldEQ2wwURiWje9+58RAmVO3uBjUYsLVSj61dAc4lIpedLgNfSRSNbGR1FmyP4LIGBK
Tif9EYAjIFXrkzJDdtKN9rhY3JFSdHWFeeD/LiiUGsC/c82f8/aD864GKI6Ohl0kR6T0OLDyN7QI
+a5IT04Hc4S9LUIkiePrn35Nw6uG7pLn2BH2d6Ei+cX1SHizmSvQRPqChHziQ2JIwgfR+PoY8zmO
T6DcZ9gw1KOBR3hR478ZxPSq7C6QIRh3wLEx5AE24eCmFpi0UBxQdn+8OGccquFgyaWFEEMaEKFe
AhpRQLCIKgov/gR1gg+NB3ddHkCc85YrR3wX2N7G7WzN56hiHRpvhNxIg+k46I5obHhAeP0Ao8lg
QVdAB+A/OBeGLWeoGrGDAvOqCR0vMfkfnNBFhV/r6BMO8ww4BZwKL2IJRFblvBeMwWxhjB6Ciaco
Gpk4Z8T8MTQxI3PvkFuWf53O6yDjGHyo8XU3kehMI3iVRcj/za8MDzc0GOj7CF71SWTi5hYI9hci
U3AcR0TXQxGwpI4mhhB7IzLukgdsPJorhvOeOHZPhSYwrSePEemT7dagOkKx+P4tXAGq4SW/7fFn
iJTZ5iQCzqzT8hzL6Gi4/Ebwwb+NKIVSU6YL+urIVALeQ8H6o/dlQOPZPc3xeSI5eE4R8zDt4CZ0
z2Ou5093VPKcvhmlHfgSVT2kyOEKUFgTOUdN8xkjAhwFWQIohtHfwpgh+ONLG9iJkCdx2xjTzWp6
ZQAuILeRCLh4IFG/NhBNDUAxY5TpbEJ5UUX3mYThjQ2burgeWlVPYWrPkG3w7WBOM8WnRZioDTrk
kMQKAZeaX3bs+OWa8FNI+WKiDxGM8ITV03FpafP7SObWxaPLt4aUZoca9QIjZs/4JhJilCuneaH/
KaMH5x8FGr0cEXqbalM6MNCMIpj8DMcy9qmVwWIrsr7oWrEThNd+EiFVyUGoDw1w18aVw3dQTXrB
NmH8aFK4J0hezBx1vGHLINVpDMvHOkaxG1oqwhUQDkYFXBOQAE+szn+j+QrNqM5f2yLgZrCnr/CK
UKY/3Pil9Wdk8pjPs2dmyLPwi7QJZz42IskBCCFwGtX3+OH2eCRhF8hTQCgAe8FCwRXR7c20/FOw
P+HyEiAgMOBvSSKuoI/t53LjnXc4I0cwuT7NJZ8jNoFULMH0jOAUUuPXiAydakKfs9vVSMhIQ+NW
4zRy85ljb/bPrUP2UNQOfKaPdRjhDSIXot9yME8EqvKKxym6zMBQ4KGAP+H80L1dhqepTKP9/puh
fYGmwhqAyl/4KpWpsIhvJuNnijZ6+tyDrkDiDfxTroJAq7s6axxSFdk6B+F1D4QPb2RkNV9zQPU0
AbrhZQnRz4vcLBkb5UjNqBr0UVUIDZPE7kKysodFRWa9/UTsS8JRao4H5C4Srtv3ZdxlHfxPEQgQ
9u1dY3rD8BU/JpwkpiSU+mZqjq543voRAuDiqITc2LxaITNHD6KJFwMnvPghdBGWJDTUKX1xLCci
mkDcN/RfgtpVDnwun7IUyvtS6CunQnfbhZ/0YW+NDAM1uzj342t4jXrcZqxld7ajAgODINSRRduD
jNcPtkhPKo6cAfaQAAHBuGOds4GaU5kVFeXx0/sNuaqZIJDQ7wk10nU2WLH7RNronBicVsfiKEKg
TGMtMQukZK3BBUFr9Zh7bv7hSxJ0OTaBE0D9uugSKscfR//7H6Oj29+rDMEIbZ+uMeqJU1cTb4Zl
9ppdRt9YGKGwFOVt+OOInpwA2chyAZA9JzSlb+8cF/WMo74E1gbEtyfqypx25AoqBL8NH568/7yB
rxsetk/OsYhXK4dSQk4wwjVxv3UARPNeVA5JvxrCqmyboTpfdhTZcm7hPNHRLxJzUUCMDTqMeZkL
ZdifXpM+R3t9X25/+wFfktMeUO6SzBiwEI3cHNMjXZHGxA8zkCi0xYNIlzvZuCgoCOp6Wj1AIpO0
C50AaqKp86JlTX4NYeQu4Jcvp0Im3XgD6fj+HAwizhsSYidFFT9Jw/z652p4J9Pz6/fNuVwcXpDr
OmMjsxCyj1OAnwro8klI4QQOKfjkKGr/aFdBCM7lBGxxAX99cLM3YcphUQTYr24EexgQ39gQLYPG
RGsmKnQROd3+TmjI+NGZ7Lbv7XNeIbWizrS35tB7uoa49czDYEUhIXxS1uDXYwUgOkCYqhFUeGAc
iUZsGgME7MXdw+PHtvqPNw1Z8QCf9TUmBlqcqrBjNngwcgp8+rdSUmIu2WX6fzDuI05YvHCEoTlg
I03y7AUZcS5odvgM68UeoB1fyZtcygv0hkdbg0CpaaLmXJw1sTImHKjeSQmfGfGOcNrGe7XbuMri
PNPGt9kzJtoteCxRfmMjUOA2UpPfojkbI2ZnBlegtaBegnZVbRiuyMNIZQYBsCEKZkVaJEOlVU2N
DI42pWUJWpnJCbiX2T8l1xg/DMgE3/8SbkZdRNBZDCSe8STy55vR76C50kTo3L7A/wJYu4+IS/c3
lIOwb/NnT3Cd+6jNCG7qzZXjl1gAk8HfltD9UhtLOS8RRVX8cQTsv4kGGxBJErnc3t8ac6e1zvjQ
3TMtRVNeFReIeNDz1rYB3QAOB9GBnYjSCmHVEpatlsf1kZRj2cn0+BV2iLPz71bPftS11G6770bK
WB3qSHRIxNLt74CY3GAzwzEGDmRuqK/WQ5E68/Bok44oo/BUmjWBbpBrsUQkUgIdIr1die4F0tK4
/okI+6x2CsCcvPzi/hj3tvK0DRHNxugkItCNCskxExy3EagefVxzAzZna/TcGhPAx4f/gJYhdVEc
li0Weft34DZtFhr9B7cFaIXZi1+NRxppwW6LYgnayECsiacQXDI0hvdADmlP8L80Crfev1s34/Lg
Sx9+8l8mWsXP6S8nSDwCpz6HD69IcZ3Wst2xLXBCZgffGS7wCih9Qzizyqlld/uDlgmhqqTkKNgr
EQlzSemKBRzre0ZEvw+uO1DYX6bNHssOli7VpxCBi5KzF78cPed55RKOvhF9QUNmINJDfmJRG6B4
wVRng3TuURgcFNKm0UlWLv64159EkDu6K8WV7xZm2Y9jiDt2BAKd3dLNjsQ6Aj4lXk/2w2Cx45Qq
wlZXbNLSlJWZqepGKTyqFLvwPznEMV6D3m7SsN2I4mIYch42bh++/YCmnQk7BIsGkZC9WMq5MHgs
NV7HwJGJI8AlOtjqRUAKXksapIrOA3wDcEChylIAAIdL3+s4Pmn+2XR79wgAQFNn/fLvwc4m4nE2
wz5kXwkgsXsGgD6EMY7PHEtl0oYdXV5WCkdHkyRU5qUqI1NTcDqYraQuvY3wOuFFU3Yndh/QEOyH
zNUymqZidMILOMMH0sV8baye0LCc4TSwP/QJ5IVjSSA6GPb0wK3VE5QjWU4wTyhqJwVrxxOoVBic
yAPt7S4R0MOH+YpQkSJRbw7YDRdlw7BLfYKRt0be9JJS9xuyPSWbDzZQ7MAiEVGkD1vaLE/OBcfU
Jb4C1vY9/qqHcEoiTfZDeNdaQr6iD5WCw5pV7TcwRhlAyAeNS2oMgi6rOEfTh/mawWZ1A8SKdv/q
8G8OAWCxqM1xqWpOS9UOYApiGGxt+vADYavYgyK8XJg0PkDNGPNQ30ujnjE2avtcB3eeT3xOEFkc
0zkbHClnuBrO5uJt9tLoDR4HT51oeNrweZHdEtaAGSceH9ohwgaSft0xhu/V3XcBFKkJ87TpoDLx
6mGn+PXVudJ9g3KXcW9eY37kcM3ZmYzAucZ+AZVvWvIe3H9wAqyW9lfcK3uWQIB+6eTqky46LYgQ
rY8UV7Vvm+i3E1EiOFzs0/DMqPclCg+vj9U7wiGcxkoEaQBPHzNPvBLFfQ+lpfnGulpvy3G35TNA
mH9f7/aEjbQ3eLdFtCqMATWBSFWvhwcVbNZbQrjrsFiBP/cgCWi5IQiMM3jQEgWN5rebGSfbQEA4
LpZnTocr+qv6CGATwOextLg4U5ItDlp+iq4TQlL+HiucMpwI3w5enfMFlMsuCdY7XrZEwXSbSCNx
jsE/6f8LQKofzu3I9vnGkbU9+QpyA+CkdtoapFnHFZjb7L5+z2QeRKQj5FmQMYxRULWea3n6WFG/
AeWl2ddMkm114CgzdQ6gLIrPXpMm6rgS7EEEyobv4SfR2CnC77zZVlsAZ/eXtInGCMlNUFoPfDe4
UJG6cVFTdgXih9zPAdy+m3/evoZu1uedKKaDJUQX0SZlcB9KJJxiOr4TWvpI2uV9rvpKtPGLWpS/
V9tLLmPXjPDpO4N9SV4gl/k01HzWTDZ+ifgrKemN6yNAc1DOG7efc/wmeyf5RrBWuOSbuHGFuctn
DJTD/komsMHvqI9bmcGmZRN/xicOcjwfCgxqhRMa42vUEXdxhYniFkWY/MdBCTkRWvKVBjVakqzk
cC+zrvABfYMwVmdQ5ZvW60htu6YsQIomnmq15xAlRUHbDd1g6TaH3wdrcuWZOdqYuF1r3m/O4VAg
vGKtUDkuppxCcj38jpUUntnVp/RgoOqVJpSfrcf7TpxJxiw7GZQW1AF9Z8q6Pz0hp4B+olpwrI36
mZ5QFXKiL+FHwCw1fMGZqyG7Sjd/SzFmaca0N5ZpTBDSikfw/Alq0BqKdFKZH7CfK9Soc+i6MkoH
yugZKfBNBRMHDmaavQfTZne6RbjlNzi5Wu9VIdgRUgkZegeqWacZaQfnL7rkGMxBW4y1zB4PcjUv
F13ETH7gBetTRnHHDCCIvjb85zfa/Okc+JJBpkL9bWaf/Wb7cNaFt+tFhDkWyAKTmlAFpPkYwncG
IAt5sRgsH4viYxmtd77uqIQ1nhO0HmyuUFIsL8B6X+vI+p/hmeBg09v1SI5g3yJBDcEpUzvrvSDu
JidEODdW/+Px6nc4zFEb890uUHpfNJBChTFalqpwyERGgMIPHfYnnWFRcwaghtTfrGtm18HfJn5E
anKOCZUDHcbuYOMoIPPav0YIVPl/cs1d4PqZulB34oUpuxuuaP4hEIFdfHTm40jtjs5RxTHvhWOq
zirSlIlec28++Dj56yC3RcSnBY9UmBmFz0P8ZS/GB/MHu4nKr8CIifSVbAcdWRtiEyLSSbLkfw9n
btgIqZm7YXDY2twDgC4x3g4P7W358mBDYbZ8Dm1bzYfMZI//RjrjyXlqogiEl8tlzj9EHg/XUytn
gF/I9grb+IGUPcLeVqgaf+hS0I6PfREvZPl7nzP6uEz2G0+ZFsdFLjJ7DOdvzF1ohZmXpoa/XA44
qiExmSxpdrKWP0/fK3YWEkwJhmhPp2siIewKjtgB2rdoEWNa8mg85p+7tZad9ZrE5pA/NQiyYU+B
O3Kb45wt+23FQirPE/9wBAeprX+ZIM9pukIlZAajYBKd7IgZasSCIZQ597hAHwJbEOtTmQ6r/CME
EybHP05Y9x182nPHbMtpzWdykISS0lx1jBIYvP0rC9WOQAJGN1xDt5tXrCHUHswwgGXifT5HyqKU
nBfFlzbLB75IUZZOorhYVdTdfXJdK7sXlu0iYnLgry+jzx/oRTZhZCMNkIyePxYfyBupC1vUG4Kd
4m7hbocxBf6OlQUCDsigGfE4nHkbu0/cijaEGsMeyzfpDGSMSixTxOGQaQHlw4wJp+4hfDm76oKv
RfI4NRk2Kfc+fwjRxJ8HNfmlJC2M1F07g2niRRsLqCeGWTwABhQGgkaUVvBGvrl2V/fs4h971vFw
EBcbstl9809tHQ4dL5jz0vpmX3hAJMOlh9O9Z9zvUOZ/JiZJKjotLdaChjNjtOJI6bqBE9dWHHNb
c4NjmP5w7G0IhsDKzVkXPXPKa4yRS/FKP6d/f6FriPFBzAZgw2v8uTiU1hu0m5HgxbUdLIetsW4v
e2cwT4uDwUQNEEqOngpP7Zefpcurh9sBUxF8fguvqFhN14DxutCzHWw46la4qZal6LV6o8NDzSbD
MA0HIbCXGTDRb/7AVuRVb4wQMax3As2jXNWtHYJYbqnQ/NnnTMR4qPaYxJtRSdUU6o5EmpHJJ7TK
3wFg3A/PAzLk0Jz/thIMCYkjrS+TjEWdNOxWl5VkQL6DzQmS6ZSToFAtNSKxcIkv0XStNSOqUERw
RZluxat3aYZmy4GEgx+TCDplPMULf3VqM4LDAK+CPJkyGZZv90IYbUv5rlutjFfwGP/WlFFjcK6u
HiyQtrHkvi/JYcMyj1EEMQSsaekY4N2g9bDX8PA9F3SZIXLwcSCb+yePP3xjpH3DJrnnr63/NcQ/
EE/H7lmJAwEFNtyPYIi3NYeUKjPq0Rv35R3L39OwTr2kKEKThhpcHWrAJnolHIbQx7fz7c/aas62
dBkMyyYkbf4Kok4CBjtTRwASizrFhKYUdCbQEIPshgDydlWouK1a9Fr4//tbCXTvFJ17y5JgUCBY
MOONFp3Lg37ZPUlwq9xNvQQ0oYGL48LxcaPxDDarXKkoHan9oL63HXZYJEzGrILoBtxvVcbDCgP6
E4/uhdKqf37XG+XK8PQhTxXVAzyoJewKCUvIg4lvqMRDAODI34oHlBeMRvgkHktu6ee/nowa9Sbx
gawbFUxmDPPeU4jh6JNOjOPxZBkqMRSeSd1pzzZh2+YFznA9/uCafghRNIvbUWG+Iq6EyseLpzyD
9ulde2jNnG+V1BAtTfy6U77t1jVxTKJvQ3MVDp9S8lmJhxmdAqpfIKL3grM32mgbKU2LTEzQOQGh
63iKkcjd2InIxeFgRXy+eWUplJCL+A/D015E3ICxPmLBprW7gW4B4eNDgJIhXbMlpETLC0r6cE8Q
xFfspL8erT+sMy9IAAZMwMhH+OOB65+xs8blJtUmUBYGhw2EWgSH1Mvvaoq90f5AID0C4rdG2HXc
716dnMIO/HAuj/VxuzituxlpbqQ32H9yrO/KqEqpHVR5b/8ukxumSIcQMjBwvgYn4xM+Yo00ecmi
2ZJ5iZ8LFFj0dffgDgOyh4V3FtPa7BRV8BnP7X1MV2vJQDgslt3s7L0CSDRbJ9+CE8INU5Twd6rJ
J/gC0xj5OwWeAeHlr2iitHsYpeCsSDcYRIMCTf9pdbWIltzfw/6cjmX2OHBSCF30DGM8U0gHUaLy
4SLc6hnjItBRNggS7nj2DyKy92raAjLuux8sYi9Owi+SiZr8HLzGVxT/2nhI2xL2Y4Lpcnz70Xf6
zozFOZLy12yD3JASCJa/TcwORgQ9mRYcqWHyobE4U45e/hM3LVLy1d174xuGo2TVukY8/BvVfmcK
e9lHaAvRDgtmWwDb3Ffe7DoXVep0XB2AHTDIzQf+E3se2+G4mmAax2GBpANDgcokRocpiDxCYwaf
2qPVLRQD0oZBvu/KnPgNG5zgQOLnSEqx6bI3KNiZmuCBi7q3x7PsVIjZcVHRYgYgzPyQ9b9YDiUf
DJAwz8qaiOA4jQkSIN3/h5W3qFyd4LwlcgAHh5FV0x88zxnKpiAxj9dDNgV8oS/sOViKhtiUeQNO
KJefU2h4n1AJtKdQZ/9xdl67rWvZmn6VQl230Myh0acvKFI5J8u6EWzZFoOYxaSn74+rGl3LsmCh
DgrY2LXTFMkZxvzHH2wiC/knjxSY24w+xBfFGs8Dt2JAOc4zQR0C8G9BS7iToQMXr+CfoRHgkCm1
BIzvG3vzq5q0924Bm1joXUnLUOrB7p1xKBlLd9hCmqhMuC6ojgtb0sGmrbemCUozEW5yG6fdWt+M
2A1lxxi744ouLVoCuNg9AxiXLguyDzLjbGkXWksOVDoy/qilc9fg4FXfhNjeb9s8bHIEs3GZcOhZ
YaQByWDZQtDnlzYpBvDv60qrEmpY14AY5kNsJiF2TkQLxCgoYpPgvcULSXmYXIclsCOoioXLknvQ
hySjSQhA6XIFgzNUDorabKJ9eXSJKfjQG4HiuCOQhXUB2HuFfNpwmeTcG9RsnRgYglG9cw+buqdm
B3kZM0xqq7HQx8FyUNHMCN7AP5cKt8tWXGViuTcmkkkeAEcQ9MzPvUwuRRf0MeXmzcfGCI3tzhzL
H5FiJwh7YTZgDKI7Mk4HAKPEw2kjpVhE1UAAXyfJivMKZ/OKDhfYU64OxWZJ2AQBJDUuCQiBcVpE
vVJPVa6UKjIWtnpKEGMw6zfzwg4XDb5d+aLYhBv/zVx6C3mnUU22gonGTnbwt9lv2252uUz6rdIv
H1VAbRbVVNzDdZIWs/rHGOpcWlecuOGULgwmcLbzByBF7TmNVVurs/R2gLQUQG1IESs0WqIVIdS6
tc4eQITbUuafTEgDLYvZaA0BBhAt6Mdjf83EbHCfpq5zANjVEwHiG3qKNDWF/nH61Zo/SHvCSTdw
TdoC73Jg1XK5iLoEcMB4HyOgWgdz/dUA4vM/Oz1aPW2009kesa+0FIQKegglLDAbnw5YGX+t3hcr
dIn5DZokAu+WeAGObttmoONxBzcGRnqI37K58SdeZe+wtTgYc+ydWd6sFeAOGC802SmF22tw7FxP
/I0dnX/ctrweqxU2M1k688bGka8XUqlbJJ6TYpBN8i/pkICDgCwZLOyNAimWRx0AgiHDF97rPvMR
66uW0AOqTcudaF91jPkomwR1ICEDpgW0Xhddea+ibPqCtu9PaAJDfPmg98emAUsHDFugh42UR5+H
IB2diUzeOh03Iu1Jl28bVtzUZ5y/OEp1cWa0Fhn/bvOivsYvLSU2/INqgeLPgjGOiJay8reuo72A
ER9niFQ8iiwUIN6buwln0WKTjrBjebvtfayhdCyS+kClvE5sijCIJKuGTq3bJx9hF+46WL0ct+YE
ZUOD3epn8QKYjnJppaKqmhu0ck/hl7a88pZSlhh1Ht457Xdp5cVvsYFRCEEnAggoXD5CCDfFqBll
E9pa9gcto8llhaQXL6q2By4taJbTkPWp95dki9etIdRrBW+Zzb01AgvWjTxQq41I9nC1g98oxz1D
B19tAfEz7g/QHYms4zhcp1wYiCTETKeGud/SSVrKS2tbhowILUawpuCC0DWvNvGm3LmD1hoA6Lca
s5ksohkyJfKvIHwuyy0QLkV0uUUauW/JNRCuBtrWe2mPr5DAcsgdnPu2/Oo6yRLgiqfH9Iq7otvP
eqnz4fFljZFg2A1G1x1QDn2B+xBYEEAq8QNNr5m8mE7dRfwKk78VC+cDcWEO1w1MHQzKWK3q4uhc
IKoc2QlvkO3FHgqeSdu2A4DrnV+iaT4gJIqWbd90in3VQ68O7sn3Qx20kyDeKziG0CuDVT03DjJ4
zlafCBjO4yaE1OWLGFUyNPrqCUJ6X1rl42jKGTDWSXEhtm7RUWwXhwO2m4+wZW1/sGrobw1B/lEZ
k9EFbsOGq07543EGhoQ9WGPaKSZM/pSYzHbHAW/FTOLW0mrQCKbMXA98xefNg9Agbb4i2gN4wTmk
QsUIlkbXTQFbvF4dY1TRJEsH8buI/AX2eKt/kU8libo2+Gbv+pFtqj6eiQ6begIx3psZIYvyau+O
h9uH95J0LKi+9SsLDzZq3dLNZlVC8Hy3eKFZJPzpGA3oSUOuoV4mp8pYZXhLom5i2Jq335pGIgge
QGOcUuN2NrQIAu7TWxw7m0G4pjVOxEA1Rrt9+WSNsLUsk+15bU5u65xiilKq58/aWYysq9caeYIt
BGgcsCnBHV8fSZPbVBoAnRd8TZoNNaI6vGhR0sCCKaBo0CW0wx2zFpoHZKOeMvbH5RTQCbEKgXlI
sbbSAFbLTv0KNyYmHpAqdjq7zwVV2A2r3tZ6N13A7ufvZCNpjLmL1bxwEx7G86pN1uVh4DhfkJg3
fe6agI2OuQjf1Q+oy8meRtGpitqWpUeTmNNhFm0KFIAknCPbMMCeWgUEre7Lq4TV8KEDhlTvjSkX
47HUD7hbaAA7SLCCt/jLmHbWeWuCLYLaC93zuSdP3BPgE7vejN2JjfuCDHz93rx53BiQGozaUd84
EAqMx0QQR35HaIPyCw2VKgRzUhtxSKBZCLe9+IppRdn5DG0CzKDtdYHt9d6c+0OaqZPs7fyarSJe
gfAez/2xvDt/gMSXX7DgrmytADbYJSy5Yhwpm+ntOv5X8+G/kxOIdV4HRVSbeKDBqAbP7WsH4TaV
WzZDJx2U6fBITwezsvccdMmbqfx0t9eQKB330rTFp1lQIgVxNLmJPbr6Z3NDXwnnt/Uf25bWyKyG
P5W1he1xGw/oDEpT9Gu4Ip7axLONbs2PiEIEoNwCeRjWBS/0RImyhMhdDSEyK9WHKo7lehR7PbxT
TXldYRtD/CbK4k8IvXRvuJfi1Li8UmYxUTjblkbP7HPdatmhty12J0iE1aEwg2U4RUq4uyiUdR80
8JetUiUnP4hjscdXoqC6AR6Kp7ZLfZzdOn9ifWAqfGj8eMiuehuvM1KmUD+6MnKdDuwEwCpKWCIL
prpdNrAHNFyi1B4pKTZwMLMQP8ENTdJ1sNMOdH24bbI1vzBdJ8eTtwmGLdMQUch4DckAvmxncpuf
d+evuocqA41GKy6AOsCNlnStptVwnekG/PMf//P//O9T/b/On/EivjTnOPpHVISL2Iuu+X/9UxTk
f/4j+ddfH3781z81VZM11VRkUxMEQZEEQePvn95WXnRu//H/4Talpqvp7bINv85v/ih3YCxQPYr0
zGw9G3S4R+JHRaYERFFhiLrF6KezhoxoS8TPrU9hYJ4xBDGXNz72NDBo1DTTlrNOd22pYaMuvyfv
V9qRcJTgcBHuO9Dfb4T8fPpEx4R9kCQXr1NkFzApF8KGmAguxjHnKRg2qhrueucjTl/8RSiChAtA
PKvYOEyEFAd/U4KU9C4SlGNw82mGqYIEX/rUWWyboUxXaFF/anthQnVIv9hcKwcVoyYilLkgn6SD
Pzm/+9PfX6ms649eqSoYsmiqoqFr7Sv/65VGWXxMA025bCFx4GNyYkUjuz0p5CdMb2tzLjnKodxH
HLTIrJoRLAOoQ0BNMxWjNY6NeYbA/dKTT4HUzz4khADjYIAFdbLmeFiU48wlWe+yUCf6y/GVIGH/
I3MdA8fbL43qeSaTZ/dCtZfCFQ+7LuTBM1Hf3MscOpZp1Df1QeoPm6zH9qdhqhD1YfrQdJRPHtzq
SbYJ+FpYc7yJ46K19X+NK8eEPPDpnozdxXPgSdGE1E+kqB2yjcJ/07CzzeXV2J3ZxMicOXd7El5m
xNPLL2jFEpr7uPIPq329UleIkmIa3jCLERrji3UD0MIFkOtdL++V0HGmBugQ+hDbXwuvCQlImOF7
3HiNNdFJK/5U+zgPXQ9aHW5as+iNhiK+s9Tsi3p02YFFkE/Mn7JTrwGLSUWRp80HBT014W1bvnHb
KPHc6UfL6t17yYFvz2uabRP3U3tRkDMeCyL4jpvi5C2kE4EREVGZe2nPfbugkan2io2yV9klE0y6
k121T/f84ya2lPBQG9S1H9GOzhNhz3OZmgonD6j0w2Angxhgz3PeYHYMfnDd07M7L9RD9KZ+aXN3
5Y5j8P5hgvNsMqs4SqfRi96a+LgzY6Kc8Ki22onf9OCsYylVTDoQqneUnaATA39GEnpfn3YO8fY8
AXGADDADYqDD8cZNKvvC6CFXOFRT0yq/CF+BMa5PK5q3S9pUJvRx/AYW4SYHoMMbFmahj1J2TeVN
1jqye+mFXVceoQKpbnQRfAxhutHUm5HquFIX3tz8SPZMchC1olgctwbkycx2Nx223cs0o32w7my8
AKcW9uYcNR9W/WBB8EMQ5qiEfe+16XXfwJ3OiC3gBKZ3v29WwUAvaMu3KqriS5YsqEf7EvS+dI7y
0BTHTTKq4mG64BTLN4g6h5QDL+dXXvGcNsMmmP++rkVJ+rauDV3QFVk1BFPSTMEwZEH8vq6ljq7l
gpzdNrvO4Nrbs/WxEizJmQeksNsE0OG7Qx+aWzWVyo07+WB+XcBkqhHnviq7szgAHAbrPVr8dXY7
nFsA69QenKkZ0sd6Mk9Hc9bEpjP7xKkg7/XJNwCMuH0iD5g4r/EQEGs4iVnsrW/m6wjoeovQgX7v
yMFCMxySxYJ9LmDC4lUfvaGtW18+K+ujw0f7ckeX6ToarT17sN2+pcPZyABFKZdMLEsE2yUmhV4g
rimoYymzN7vfX5/+/aD519vTZEnRNFXUZENRvr+9JNeSpIov8vwCp0iHlUSuCuLclsOj4mkBD1Hm
Wo/ZgcDZGjsaZu1cVnm2ubeiO9/FMnfoL9xJRSMCDHSsvYZkf+rQYyxCAHhdOBOs4z06aziq2oDy
pnHt46neEY+wOJ7kbj7BexdbXWh6MHJlpmGFPT/X17UM/VC2fn9e48Fk0RRTU3hWVdWFdjL9dQgY
haT5RXw7T8SyrwUgOGyMYEjRUiGvxH0yN9XvR86/Xq6uMZjJkIIk3L1cxUu08pbcbmNd3jUCDgO+
C3cf+KQ9n7Vw65aqXcPHwCzFMGti/4Jefg0nzZVAXt/Y+CEkh7MyciNUSXZGtXY0gm2HNne8Vr10
WOXCJCHT0i2WugIugy9KKr2gh6hg4vDXpfO20qETls08A8ER4xvurMSKHo0XM2xeleA4qmV/VKpx
31eBwVTexFGnqsWLLic0MdZ7Hc9clOKUY9XO42UqMh+vdq4/+SptNfPvauf/vSdDkERZNkVZ0++q
HeGWG0UcXptxHRB3mY4uV5qUmPcGT2a7KDwYyBAEQzIlWWEG3O0VwbkQJdOQ/Q2xjpjm2AZxTaKz
hfm1+X2eKeajkQyZgTRBU3TxbiRXyCtNCYV6Au8jyxErE8La+eCPl2zY4SkT5UMUEdGYdD3gpSrE
bpz3JiC9ZPNHH1KNNjAbp6DN0tCA68Aw07j5IawhVA7Ha1iKl/KT3s+wMQEknYRIICiO4M5YkkUU
J/QrMlRHdN7xCQuv+9sbGHMzjHDcNJFxic7vDyw9Wllsv///ge9WVie+xXV8yW8bey98XXlALM56
74qDdvkTFptNkqEB5erLmZGQCLoRTZfcN3u//4pHP8KkYtYlRVc1Vbl763planGjqN5EV1fHwMk5
/RM2MeZ3jFOt/2TaPhxNVCQ2Tl0UBPGuorwKt7pT1gV6exwKNSdLRgYwZ47U1c78/u9PJj+auqak
qJLCK2a9qd93Lu8qpWGnjNWNvZtO3Q/cLxx7H36NpwdcBK7WST9McnIDZg7kke5gaf8+/INHVTRR
1EVTUE1DM9vp/te+2Ym8Tpp61Xly7YxCARaIdLUzb36R0IOiIMEg+vfxpAfnEgOqoqoKsqwLRru1
/jWgphqXmynW54lq0DCf1SZNR6gfwS5HEXIxIUjGq6BQD0JEE008QEuKmlaniRI4D/GMMnN8+lWc
VCDInbHtoR+eXJ+8FLGd03f71rcf2b61v36kcauvR+/sopxuaPLPmHFesMjD1Em4UhajGz0TT6eR
DfD4++tR2q/9Y2RZkmXFFCSD3ez7yIoWXAO3jG+bwLIpQNPuFNoKOpv8DX6NPuhR8eCQimPkSe6/
vConp79YnQ8rJorlvL55r5CEJHSMGHYAtv/+28Q/FdfPH2dKgmaogqqZd9u5fE7TW5Sk9bw2rfMO
4du6ZW9vpXjBuVe95Sv3lEC0uCx5L2Li1Jh5KPZtIKbrW7Ew077yelGGR5+MrduSch2/bbVb9QrP
UuEN9xPEnX1CFBDnXbAdUk6EGQR0mG3usnrXPEBjxICIxI5ycL1MO/mYdDaWPn3IAcYxnME2B6nf
Arg3WAdOrdo470SH1q9T/sI1G3AbUh49TL8N4M4QF3JF5Y9Qwq92iXQIIpO36AC5fRL1gyOktwze
8QWAPWccziTxQBBbsRt8NqsnL/ZBOdGWEqIhKe0lVrorJ1xdEC6dPKjn58j2xI2UrwKtJwsQkk8d
41WDaJ6iqkHO29EWPryEi7fG18YrFiCxv/8URXow/3TJUNn8dEH+UdmEmXw0GtFUNuag9XGhw3dQ
uu/yWBycrXf39L6qxwS3QdIicK6vzDXr1exjvALRxkK61rw0YOCXLUVwDqL/DD2RH/46zdR1jniQ
FOlur4ySS8e/pKIy9xlloaDeolP0hcOKifaX8gtvXqSajX29Uit1b4OEAwnVNW6IXKihrMtd82Yf
aSTDhst79VqAUyw517LXxrHgllE45kZseuUo/JQ+TdPyYFzRjqi7F62fqrZBB43Mw2bkourHZAeZ
/oGQ4XfgQlzo4fxlvRZM2aORuQwMt39pgH2XqjuCSg2Dm/+gQW8JJsfUeDmvuffVrS8nu+1bNOOc
v86v74AvhNfwIMelxtNM1LTVPx2aN0IHzTHzltkYv0ggu6vmSzYx/SPX0ILU5LF7YilUdz2ib81P
fSmTlT6Es5vCJsrQlEDpSR3ci8HkTbbP6eWzPkBSv6Ibf6XdCG3pmHehiQrpky3/0RFjUAKKMsW5
SR32fUvzfU/SMzWEq3B2DGF0DafEaFSKCO94Gou37u8zWHy0g7KQdAWYTeePd8PVuSIW/rU5T7wL
QdbXYsZxVhx3ZfMVNFCxu0bRL9OzfYRuB2IPyFnvf/8F8h/E6X6fNCRDZBmJomreXw/y+nZTgtK7
bcZeCB8md6QjqBDhN1diXcgW6uMntI8yvN88moMAGS503TGUVrBRwCD7+LnMBzvhAHe6Pz6UHATz
cthDd7lBQj6urc3FhiXeAdPNrOl8eLGHn+fpClqJNe8d6CDG7X/ljHYnGkojqjVuvNa7OqCeGBI7
CpFmEWFAvDC7n6u42+vND/ppnzpjnJbe6BUM3M8PeqNszWjsaX+iUIO6k9i7srdvvqbzXrRu/0sL
3VlMAs9a9BHjfpIIHsLJhN65gp0yxONmdQZ2Xkk0ijiyPIukyfNq3svbv7sKtqtNOOgFh5u1Wa10
+sof/Is1v603P+6go2vW4TYEehnBXMYEO+wujjJhCjr6eiLGsZAFIe4iqR/3PW7px/nsFT1AbXtY
YFJTo991XoCQhivNHvY3JHtbm/c5zHM4oXi3Xa0hJ0tqfX5G71e4qOQAjl4yjAf7C+kDv3Oig9tA
VqvAjYAmI955vf6kxkjA8ek64peNKm8AbW7iBnvvasswfACtSAcXAU1hlbBFSJa89ED8SavDN5f/
+4IzPBc7RL1c2DierCjr1aMXweg3RXeCvNPK3lCXD7bYX0FdKWFtXbvbtT8aVOyo/K+/NGacb/kg
vM46bGVOVvcvkNYI9pRndTFAsg0cv5GErjQLxzU5sBDeYb/vMCwk5vxjHBQ9rMnNFX0Z/uNL3IQK
5wM2uXU5Dn5fAI8X/L+n/90urWXhsXOpamHsAbc39EiM5fn4RjFXBrNIfbLeHwEdiimLErdxSdPM
P/vBX7VapnnJ1a1CbwsvYG1amyMJjzSgdawt2GBhfVTdP6x/lAJvEm7TPD8dUKdEGX0bhGPozUOW
UfUmT2CDWXgwtL7gOlFPre10exYYZPW0lhJ4QsAQmOAUY07Z5ltL3Kz/FkELIAbsow1PveIsT58X
uXZnuaV78OS9/qkDvu0rBiiZIOiaoAiyqmntVeKvR5VcrWlSQITNeLwPZgcmtJZ2573hsLQm/dkr
CS1p2JWs9WD85OTVftx6Qdd1VTEMnRuKbgp3VXupH6OOFt382dnw4MDmJkhQ73Ic1p1xXA2Ol5Hm
GBEAbIDR1vVmS2HRrcODcD0omWINy9uRDg/trJfOkax642hXF8E+F5e+IQZYsFK6GeJarVdNfZn7
SlsBSoD49COym0BcKiL3qBcZXi9PaZcot/mloKWKqZd8rhFrVFNdfTWL67yJ9mcpmgsQR1Q5XuUA
5IobziThrc4wPZbd/q1EFzjO8vxdNr9SlZ6ZRi6scsT8yxUt1+Ty7ddD4w+yjnHRaxFnkC751Kk7
/H2RiEZb1X3/mhR7HIeKJAuqROPi+9fMfa0qokxyZ6IOwpzCgi3X3Dy6TbID37KuML2rYquowtBQ
9jfal74bOjLv8yiYi1gXVwbUZnAAt6Z/eIPIBegk1njvivjiU3grIvQAE2qRwRYSDYNw1smWZ4+Y
XAF0ytd7bgovNzSRDF5e8jobVp5im2640Bu8dXJtnpbNlJe2XpUVGbSKN1LgVytX9bWG5ZvLE4//
K6XnbuFDbQ+wNUxeC6PvaQM5HmkCnERvw4ata68+XrF5nXbbdCDtcmi/WpM5ekEvSgBT57i6QPo0
LuMA6xjENgiy2Tip04oY9Wg4E4V3RSLXMkzfr2W4CKAqCz42XUdcMxWOILV1cth2MOmOdwFUsMo/
SBXapauybQJ5mV0h+wejJszehcIdpKW/9xvFjkE7DSITGoqfeG1oTCVzk2qvUmdAVPTlq/K3YqHZ
NcGkIXIprUmHNPb4KKyATpjOL2T53W7m4CohABMtFg9eLaaT+ailfQ+xxk0bq77YNy9i3zo3/iwx
Lv2OgMz3psLLRoZJSRnc9KGrux9NnPdS2kO3YzhwlbgnSXwXPek1/u1VlvNVkmGsaJjdi7nN/aVa
AQIKGMtDar94XI6KeHVT4WMKlIX5Qopk9NN6NayuCIGiBMwfNf3RyUtMZUpNXtYdJDZZgqM0wmsa
+1HOdRxHrHPRc5OJ2ry2zV9XJxMKrQIc16vpWtkzlOXHrQdQSVFUenYSVZqpt8fIX7vZuUo6ql83
7iQQNoDzR+9TIA0qmwbCx5Ol9gNzaEfSNYWGq6gw3t2lOpeEpOGS5c5j70UH4M5mF+9VNnD4FV9C
UuvjTw/XOMpqHXM+cfv76PLD5/xr9LvbnXbUI1GNju5cc7l85J8mH03IYXLlR+4vnCr0mNJr0tN1
yMxHSD34Q7q4SlaHom3kneei5Fp6gujANywWuuUfK+sKebNICaGN4p5LC9Bws0UuTk5uiX+JX07V
+KuBfJ8X+yQOR1H5ogjbWHnSexUfbGGSClBGoS1pYHN3L/aSnktXuybuXIh3oTAVhUWZzNNwFJd2
UsGyvi0KDCPaDFJsSBDFBJvf3+2DE1GWVEkUBVPTFeUHUqcWahk3Iu+2YS8PIYLkHl1onxQVJbdq
UjCCQ1ohj4bi5eNqrkWF5WnaWOQoaDcOAwZHAOcjkV4T8XBtKB49tDTM9vq2FaR08h//XEWUdFMR
NJOODPfr71M+7GjXrLiYNbfr8XQ65eS+jr2+1bcca7vtDgbLjycH95/L1fdD5vuId19I7pzFvOkY
9SbPrH1pC116BVfXORw2G2ul2Itg+HJuE6bqLjgurLm3y2rUHdj/nefmRgTEqRqSfH8n06K6IxQR
v4KnFpy2YhmuFIt0wxcHlZX9VVgf6pMxf646RdT4HysfFEPU7k5XUNU6z8ozshmx3Cbeys/7Gpx2
cRlE6u73x3swlAp4qtARMHWJXfj7V4UJIgmymBxnVXxK04/QHRyJnfGwwlHWv4/0YMGBS2pUYDrV
GHXB3QRK3eONN1x5wLVTkRLflWjFRbGyadxyALOkn8jVNMJewE8mspsvq1I/uDfYI5p5fPKCf5aE
/BTAeOAYgeJGuStGO6p284Wan1KTWAKf53ycpJ1rV7uO2ku9yKYTOE+e/gdUbih/Wi6a3O7iANbf
X3Qg6a4pJ1JnVuvAwSZmp4QDuT1PP0Uu/gItuRPj0+DJLvcHVbpbQ2BhdKLpYSmGrt8NK0sdNzAv
qUDZ3QYQcIcdbur31ao/oV+MsqHbxdRviVnr74/7s/Ni0OxQQYLZ4QTZNO6aHldRFfis7bg2C3eK
0rsbDjb96P1TdRavhjWK7dHga3B0llgzLp/sHD8ucQxOY8AU6NqpmqTffd5LlelZeYvjWRH2/WJZ
kwwhfpbutEpAMZ4ckeKDFfRtsLtdyitiIZaLFKPx/OzUsGzhQOtE8vaMy3sN7+xago7pZLpiBR0W
ji612vIRP8VT0KgeiVn4/dXL7au9/+TAi5oqcMsyQZG+z7RS6eRFeo3rDfIGu5eCq9ysuTrZyMCg
/nwjgnCY3T7G4etRjQulYq27EEx//xFiu0X98iPUu0+QBJfmml4v9YZQzATLHKWrDz6pkCHgtLbs
nGtvz0H+x08O40JjlRlMse9Pfk0zOStuIQcGpGGFgBENDmiDKqWl1v7+gD97Qe0ck/491t0Ebzql
YLi0F1lYB3Csm1Vbq89T3nOs7nZAeICNjP/3IcWH0/qvIe820LyUwlxyeTyhm8/KRTJHqcKJb3G/
dwchURG9pNtafLiHp5/zwe717WnvYBE5iariHJjVZqoP3F74eca/rHpBt/7fqDK+DXR/9MVnP9A4
czlthc8NaY+f/bY91AXBaPeqCvmttnpyBv7pe/+YrH8gGBp77JR3T+eDxgZR6dabPUBfTbCpgiEq
WYID8qhmTz6i8mhhmIIpc67LTNS7sdKrdDnmjVBtjn3lE50sUp5mdOkpbcTfSBkEp+DJfiA9XIot
oEyJqevifeNBVxOK4HY/sKdKdzgMphvM44cEQE+cyUywu/CzBku/+7SK+Ylmt0vkr4HvNiJXCwxR
C9kDYsDgDCtNfHGGKk7FVyQbeCEmBKpB8Y+ePPDjDfDf4/7pWv91OUsTUymFYyJsdkyi7vQg25u0
u4lxsaFsHK4WLxYqA2d07a6b1gCInlQfndaT7/xoL9JFxTSorgS6Unf7gxaIvirdmFNtqp1MVhw2
yhtMdq1ltXwyVLvu76fv30Pd7QthJ4wjUzjXm868pUCSDPeC6BY3CBONhvFk42s/2v1gRtvwB7hU
RNO822O1WEiF85X5q7cW7WTOQhFE31c8GeYPT+FuHEMQYU2YusyV474PAcEkz5LjsWo5X0U3nak9
HQtJ4oDeXPqLu4yEld9foyr/fLJvI96tTDeO9aBxGbEaSciykJoO9H0zS1o7237wKSp9OKeShk8m
iErj727im/IBXZmobczZbJVksWyKEr7Pn6EvCm2/beWuv4hbxtaeMDWFSFXsKxFhVHlXmUIsFmYS
DTAmIGjFSDR29ROy1+O3KAk6CJ0K/KrdTY1bJxJCveRrCd1wloCXo0GeBa7dyiAJLrq9hk9Kr5/M
R0OBNPXvEdu3/NfiOyaRlykNbzHbe1j8Q7r2lS6KeVxsscDuaa84n7Y4NYFSM681cOwsPjrPFt+D
muzbj2g34b9+RONHl8ZL5Wqzk7oI7+0CXS6TyHqHYyxsz8NXcYq2vLB+n0Hig7VBZQ8hRWRzZ9re
zaCsEKObllfVBs60g9M7I5v0bdDBQwEQlw2rn1QzrHWLAVSpJ4O3n/J+wdBKMBT632BGxh0kdRSK
4HpJ9Hwu51Ml+jojnCqnqTjl8hh0Pq8qcmx5qlWf0bP9R35QlwCx/3vku30eFpDmGxcDJAzdizuE
ZuJMpyXk1mN/iqHtsDfsa651ypwJCXKYJc5wa+k7jj8WrG7362P5jE/56MRrGfW6qMv0G9g9vn/+
9JIa3OP4Dgn5kB0McLHRtQ1bmygWNiIWLITzVEEnDHe+DxtjIw6rbpsrBdjyZFN5dAb+/VPuryId
uRKCMLlVm/NXMlQcWbCGvWwAYkg8kzNLPuM5iWm/z4QHdz5kGhy87NJAd9Kf8/Gv2Z/chIvvlTcs
sWx7SknTXgFwprFOV0R3JaV/dzSyl2Nx+Pu4P4mMnHV/j9vO0L/GDWC4qlnStEcDtz1szSOr1X0d
yUb6faSf64yBoNRp7asFhr3bY3QPhoV+pKKRph2067RZhbU0f5WeFBIP6sLv49xtI+Yt0WIpl8Vx
Inr9Ip2FbkSCnBOakhPlGpo6EvC0z3NIrkcYjn5/RvnRQ3J5lVqAsuXx3b3NW5F6Sp55FKWd03mQ
Qu9vM4cNy3jDuwzXcLhndAtVRzhpGyyhu+5rZG9oAtHIDZx6wPweocHHuqGcw6qi3aEiZJkhHUWj
/OyDPPj0mqCroIO0Mbnx37OrgiqQs7z9IpndmZ8HG2IKLITd1pNS5+c7YRiYCbIA9m6CIX2fYfUt
k86ZyjApkh6Ch/Ne4ojd2bNS4OfxwTDw1wSp7VX+6G51Lp0miiLN3Uij98taOyEhenKX+1mTg0+0
lG9ZMySgqPbv/7VUStjFteHm13lF01uRpqFLpAjq2vzZ/vPzVPg+UPuofw1k6NdbUN9kd2NME8zx
smE2PA7l/nGOomSU/edok6HKsgpXRhWpfO/nbMVBIFZKKnMSdAZ4bA33sXXoiXZv1dmx4y0meGaM
Bmvb7z9HHH4W3Gw/sizTXQJPB3r6/qQX2ZfPlS42Y7rnDT57n3XqiIFo1fkq9VYXSjgcIMrjk832
wcxvhwWeNCDB0Qm924uSqNRzX06FKU61Q0ynuiaKG6UtvZ+N9HNWGhpzRjdgDJjiDwaj4oXwg3xX
mv5J1fso/yiAj7aA+Oh4qtAjKVjAkbv3H685hgUq1aApaADFd0WNrEVZ05zrZhyH4w42R02DQhkT
F38OZSDU5wTV/b7z/VwbDMidSZTRxQFe3t0wgqvYHDM3gYIROWpJ6NjYj5yntHvpwXzReI8Q/AVa
2OJ9sZb6lXkVjULe7Oxpx+r1Nmervwq64DckPhIyMn5ymjzo9xhto0dquygSU+buuRI1K6JQLpW2
kTB1W+5D2562Fien291iWYu72Hj3+6t8AMMxpgHvoiW9UpXezU49oH0o5Bk2wXpuVbHevk3pOJWq
xvEkGQ30peubL7cSYewFnZBuYGUUYTcpXUjuwbgqM54c3Y9eO8A7xZnCnOLV3y1TNXDZk6QMHsh+
SmEydO3aGr688g5ca70cPIOCHzSRIH5A+1VZNGwMwl1ZHJpp6XpXxiu6u+nYxA20eZsOrX6f4JMJ
ycTOK255A5CAr+XSfvL6H7RPDcNACWZKLQYg/UHJ/9p9w0pIocaW2AU1g8AbVX5fTwYprN5qhKe0
q3yF7ktGprGCG6CCTFY9NHFPv717ykvjjWtpcLtNXamPwVaqTSvJOV4miY4L8MCFlxmvUn+ud76S
4GRg5wFnuXRcn6yNJ2fVT163YSJOMeX2Kf4gyt931mOQnSuliQt8eVunzvBFlrv+XqBRQlD3IX4J
v/DJwpZlDKUX9w1pVF7g4lspRmZqXyqnt7KnKHaKWSl+xThAXG13J8LzPL4XxNPAHMMdpE+qTIL9
Krmj5NdyN4NXT0qY0ft9QTyoqpDSwE5np9Z5pPsTSmqaKoVXcZ2L6wzjMa1rlFRQ8PQUu4IF0oy0
zkfcQZaE5ZujIZUXnTrpG3hNk/P0eeYp91I24FghFtVThk08aEMpEfFfx/+XsDNrUlbd0u0vMoJe
uaUH+z4zbwg1U0BAQBqRX38Gq26qVp2oHbWj4ltfkyq+zWyeOZ766ffMyeoRIjUcwDsbuDIHJaMB
1X+61v8/IT6VF4HsZjxQmPT417VexJNKbt81u6hx5tAll8kOvGRPbxJ21cIG1jbDLn11+Y/t0H/n
elRkSPCJSdH5z6b88n+uBXZZWhQRnbPna9u83TcAQvkPdl2dL1vF/b+/rP9VYx9fTKUeq1POZ8xE
+teJKWuvQmljNV9MWlcAlln0yrZEb98JqF/K+5OZ0Jn01TI8Z2jd9lVrxkxGblg/EcZj+JrNEf5s
GrBmbW+0UMyk+GlP1Yn9yGf/4a3+r53O/SFQ6JMlTRJnIsXW//lcIrJyLUVftIlF+ORBr+0y7V7j
jEHm2yCwAW6xkx9mBPJ2+QLPPQumT6vM7Ze+Gp73OLRDDznFK/Wf72O6GfpLOZsDksn+ZvVluigZ
ZDU1LdDC+TT5D28dVS/v7b9XDnjvzEuIo5KFYHQqjxfyfzul4g+irDCJhW0YLSXsJUCmosg65GLw
nB2ZwQU6rAANQf8ceQL8iYCyHK7bfrh8vL4KgFSf5zwfh8jAxPsFklb7+ZUMSDjx68MJ9d53Iz4D
wfcrdhkHf+K8PATMqkei/0HR2KpOhAFq8cts+wteM3DqB0QK5ayWUAuZ0VSgIjBgzJBYCisDVKv5
1k9ds2IowUSLxaC/ArR/AXmvlfEAsD6/M3RBky8x0FS7PsBo/OBxO6/Ysd9p5D6ozqi7GhbgDjWf
aEPey5iu0A0ZYZH6+fnuTl21UXM7im095vxtgTxpOm5n9kdaqFNLFrD6eQNDO+KZF4aWlED5Lo1P
twkhNv2Hgtr/3nAquR9nLwHDqDb613056wWCz7DKF3G4VBP7w6d9DMyaZ4GCh3Ve/qfV8O+EYVwM
MhucCJ5RVEUfw6b/thg++eejJHqdLvrGjfkqitKN6mODBS3TtBHYP/WvhI71XsZ8p//3fv93dje+
tEISKTFINf7iXy+tPuqu0pi5HLvyFeUyKRDu5XzKAH4M2jH9T5+UiHl8eP9e+UzcMg40k6SpJIzv
6L99WF3JG70S6+IAMcjrHJZode8h0MAhBQwE2dB93Prfx1e57q/wzlbZb++PynRGiEYvWEc0BLta
RbsXkX+PiJr2kT14CPpc1jIPT3U+p6kDx3eLwYoTBh87hNgbQuXNfHk9OMUODXXQ2h9btiT7C99t
LBS0QLSSoDY/cLCeqIExX+1M/atfPBHDTxDCvLfN7W1/LoIJZNinxhWAh3vaWg51aRx5Lg9wYq2s
Nl9n5OfbkCK9sAlRBKs2zIPnYPXnGgvDM7VsFf+1/eMrZiTltyR3Yfe5uDuimKcmFvQYFate40NM
jo3TiDRszYd/QhotBVogW8zxz7GwAfPkFstsL3rvH/1aBGHAGxYpPAH5AD4H19Z+WFAu869oOVAP
1cAo39CK0vlyboOPlZpuMuNujD9QtbO5XFhRgAzTxIt7G634qKc8N8BFIBQc3+DUE+zXQgn4/E67
fVD3qI4pz/0PuKOZutS40bQjYDfL+WzxFo3XXAMgcZaBK/+Gi2SplzZEcxCUsdX+DfPZA4etct8T
dRmFAmjEeF27awP4DKrNkqe4aIEKMbUA+nTxJxr4e+Fn96ICcdYv0uiDZKd0AFDH46NJh+AIGL8g
vrP40b7K0MaBuQfRJNxIbPnc4WIgz1O8oFVPHeZS4aIyj/COc5BEF7UxBeJ6ygPmafxcct8EWRxK
MP0bW+/ns5k5kU3sYqPMS1I/GuxSP5aUMVsXQBRGAE0TCNHyjZcxPAQwKbKO3tiFGwRdJMNs7uO0
L7BWe0yJxQDjE4HhjsZl3oKJju6rFZaILkvUtIx/l1u4H8ILLySLSQ+mSSG0VzD9E78AGzEiuBsa
CPvRwWAtQnqZWthDv0C/qKj5zeQi3HNgVff6Ev8KJ+2kMODzCsQD1em6cJMnE0XjZVAP5hs6hmLK
oAqCFqM9CSiX9rYKwX9KlgSgMPXgnwzACpkG8ktmhx2ieFbWLMgOBAIytKnYKt5MuI7hVokx6YVp
pVirx8cSPv+aahsO/qthnsYcQXWKHbduFi6ZXIlQueJbMviz4oSDtPbwqhQrLEcEuwylb2YqZEz1
gs8sQ6bVjiWvjRcW6DwVePc6+4e/3/QuAj6cYrUV9Zv/mtAr/x5g5TroFZBdnYbWLsALJhdCLHjg
nNoY8azwncKC40GPAnomqkjnHeCCzl/QfR0/GRh9zpRZCzx4wR9+/2KbG4yv0TLSAj0JbtrHOIXb
2v5l/t2Q77VPEpfvG9jWZBNzpM1gTPgjs8AQGXesAAATytqYAl3iAb+ENgToEvMWlkl1KBn6aLjb
aVF8AB71NzwLXvgoevsH9KPJWtj1OE9VZxn44rEBiQBsq6LzR/8GfQVkr0WOexfyZY969gNO4POn
2abfzWXCdJojYaZGeplsztm8hKaZO8OyW+LINH9Z2HRgQq0a7Xz6WwL8et8Fd9hrKxWa+6q0Wjjv
ZD3Mv/Ddbp4PY+q0p+fh88O/A8b03OQrxRXxa9eB+7F4cVwX97MlVk72y8dR0EajvJQ+lrB6ffVM
gSv350EBc3YAr8WeGSJ7nLJL/PQesic7c0CezpCA0T1QsDvUkho8Y/C3OGDiO4Mj33L0jPa/6qLa
tbvPkenGqeLjZJkjbhexbjXq0bgvs6olGw+/SI35qIoeBAi6e+jy7e1AEGOJxI1xTYyf9ASsdQXG
Pci+y/XTevkMdFqCPeWF8a6GB1/+YiLBkTm1xZU/2fMoJmuRYdocZUR2Ai5ujhDf0X9yhEdOjWvt
MgtiQdoCOAJDbAnphYsJk9HRg1T7fp4/m/DQnMWzgN2NZHKn45B36kM8UM1QGI8disuzcN9iFDJ4
teq8Wvf1wphd+haxFXu6MBnyC1tPR+yb41yVhesnZ+kd+xKOAVZOVJkicl4GlUw9sqMV75mdN3xF
KwzjWYF7jqpu5ubA1FpXccupxyn0kIwceJE6568m+v75XBc4xnIDRVan448EO3zeRfYb709al9yM
MUTGlGOYDg+RNTyg0FK/SUD5H+OxDBrVmEmEmHsGzApicmAwPMtQWePIeLoyAI0BiTn5ZhrJkdcT
5o8+bnnrvshw0xPDbCS7wkqjnjZPYLp+3HjBeTfdwF9UuPe+geyinBtdvHoHSqVq7kH1sFQ+0CF1
6oCn0h/pR7dwm5/624DJ5WyLl4ebX+Vf7J1ARmJ8ri15ioWN3LgN1BuAysMwul4rRAAKzuoKveb+
HNktdqpOyQwdAt9h3l+ro/InLIeRv7Sa0mEEB8QwKBNDFjdFdsiLecu7+Or/ca1ovtqA58ekgnpL
V+ku8T52JnFIvu/Z4uHXNsdicnp9zbYfgvQvxWVAWl03mcnWsRiwXMPkC3Cqqu58BeOJkQMm1hcV
j+kOvud9fxw+dyVILrMlZCpJJZrGeMd43qRdvBCCmSvTAwKeCnQwAuKqrjFo8DX71F5bo3MYpNew
Qemdfi3jaYJX2grC6K+K7H/fg4bDYR1sMm4SnDQz8435DfNjq8QZcb1PP9kp7rB+4Z+H1YI3XYBR
X+u3AhgxrizriMttrcJruYHhc4QARNYTH5CZzVGx4ocF2lK1OK5qr4Tt+7lq13o0u8X+YobdU7p/
uuDL/cZNrPjYOB8W4IfIDgLxogJkWmOnwoA/AExtxXwBTmgY1WreDOrsb8/n+pweG6yx3SkQwHKB
DRjPXgSD9sBNrz3G1jiiBePWcBEYVMvOw192nx+zmZGVVn9lkEOH64Z/J4huissLvPywKYVqftdb
tz1FF7zWEwPE4DhPR6lkxBJHZ1XCUlH+lsF/OuOU2JNuLKXo/alYESvyN4HRWjnUoSKoj8kWXion
IanNWlxPPClIV9p9iG2cgci2R39DBj6wKQMOK2BqIbgKZytr138sScKtx6a99I7mFpfI6/z6Eq1m
GNExk+BAMrllm7cbNybmagt53PiMjH7GQWdWSHdreTecvJnDEaz9MD3ar1Uwp0YMH1mHAsnmE339
t7Cx7mDF6s7AAYlg1mPwgaLXVWKUUjC7zuwUszlod5kDphp5swOfaHAIBeJNvusxW8M9ygsX8or5
e8Vvv3MsrRg6Fa3Ht2InHoMz8S33IJNJg13g2zw4Yuv2IKnkU5vtcZOLiEMWlOu854L5bMZu2jvS
ZXBBmfWqwZl4fbklSuiTxVtwa8GNPtSS5trP6DbD/L3ZjzbwsY+H3Z3sGbBa5FA5k8hSEYh0hvJy
iEO4AmzovCmeYFyoTsFSQzNRHoDA+3jxcN8zyJrSVx9PhAyuKpTQm7bVltziMYO2yapY8d0FudcD
09JcQByBsmocPJxYBAX+1KXXePlR30n+cz6TGaMt51HAb6yiYLKTNtPdBLT9uTvzRMe7ykpskpku
ZzyWSbUFJkfEj6Q7PW0NxldpKaNK/5bRAkp+dtW4a7Y5s71cfQqzUxhtATnF4Q13iMiVq8MUJyoB
xzirYmtKhq6vCUyf1TKrtpJ4wLtg0I25ho9tZrUPL385b+DvEycavJZhqsT/VFfqpVN8GMgfvrfY
luiM3cleyyw7ZsuV/fZkv7CzhfgVj65Q6SlUz5xEzFQYeSBWJFjt32bzcNTzZzmaWWqQtLkeGc59
WJ3PlNYXD8wtD9UpxQVzmjpcNDXaATgGH2v6G4+8K90VOMmwrqOxdeQG4vWflQEWVfIKZ0JLLVtN
L/IFbwgttp9ykOv+pIgMGcsv7NjbXd0wxERryoC/9XYE7ogvdSXsSx4yzdLFZAuacSMu0zUCoccS
Z0243NIKnLjHmNHpM+McEwjEGUW7t2R7tcPJ2ZK4YvqCda/mPAcn0px89BhfkIDxiymoRAIAHtkL
2u3UeFjA/G12kKXbn/VoIUBE5ZcO0GZyvbdNMuv2OABPVznpHOvDVd5GeIi4d4yZhXYmsxo/nT8d
LqCJB+3viHW6ycYT8LTp+AzKDTfxfxxsqZgm22LLxb5gP83HRcQdjqHoQIEyJ90jC7WiU8o/DwiW
JJ8MFXmXcmpro05xhnwB17sMLEYgufSZKlNJg0Y25XZkWYQ4B/3MyLu4jMETQKsFaA4/+2WBnv7c
YRmmvdUohE65pyOEqQIfnIKOjeaYIECn/NEEr8mda0gEyCIF8MSOFvzJDYtNTvm+Wgpp0BYbRTwU
T059mMKZNftJPuup5sUzxjFsnUk6pGEkFIDdPhA4vBhI2PusEVsDgN2+A/Flg+D4bGeMratwQJmh
h8pZzbnimCsnpIbGAi+W+x+znsZpcxu48Epj9p2vAk9Jaans2jlWTPT16jlGhhaMfKwOIVfj5oiZ
ERY0ignikdXJRNXHoCLTcuVhm71menpQTbxZ2TGxOE/OnKj9GmeL6aECM8x9UZsz2Kw1GHVzsnlA
3Jta4x38+IN4bodfzK1yYUjbintN8MQ/Us0TlJMZzjYZ9zAX/oqzO7mPhPDRiXdMYXBNXHOl2yE2
S6NbFHjNr26ASvrxcycCvIlDQBBZ0g+RFLiJJekaARn2YB/7vdNZQLviki3e97pCrRabvYcfFyFx
d9AwJcWz0HoeQ/O95WpkX6ecQX+E7sGV0NjUl9FBcuTRqOlvMLTL+4SJhsHyWUzN7ly4Agf9hsst
MRSKsMxXLfQv/J/nhM4szCdx16DYDQzmI2xSTuwQ+4TxGedo81Lnjpmwi4epGW0LYP04BawZUV99
8D0fgV1WPtpGmo2XuqpXLzHL8OqLSgzNN0odCT4/R1xyGQHSMsbvIZWlzzYj5sC+GEJ3spryKugc
v94n0WksaVWc8XZcPsgWEox8dTRyT5i/yerl5za8DqqqItFRBSmn6TmT8MU6SCssfonX+NK/sG4Y
USZ8APGL47bFBWxyBjzpAOyyO75oEWi3hOEW+Sbmg/WJki9sXgOJLHkAQQOx1TH+wSXOiA/RDu9Z
C3bqsTPWskNsUPq1sXs7AySO+4vyjg5vcXDizTNyB9IaALA/ePpRXYkxqoPKqUKpHaO28QJ7Aqum
MPaByoA/3vizXzi5ath41nR/ROtTmuIe6LUjzCUDOvsoWMLuby7CZcF2aXHa9265fHslSZIOW0g1
7lB7oLIh5Xr+TTGfFQKAPuPiyTim0hb13QeM/tB5KqWyGNk16HSORH5aii+LRVo9pmaUbNyajDe/
vviZ18qNjtqi9OB9IOEj7LzMtix5I/yGSIBneuiMa5JAojFk5PfifWS6687jd0IF8EpQi8xMhw9U
W5Gf8EAoS009am429oL4fFGsovCG2wCGed4oy8J1owsgnRBQOtN57UbBmLJRV4OSz/3AUp7OsTUk
IgQ1jrBuk9pT57NUCnI/keAoMm5/V9Sq1BHTYJMs+KowHyJ4pDLVY4/OMRwOZjL/kIy9Fjz0Q41X
/TjAB1oXhibmYyJUYiSvxUo0JmZ1i6+c+IaMR4upbDtrytU/9UCuWNDEMP0tVlTjtzzIEXwhjQ6H
/e35IRh88VBip4cYbmPBsHnidyauYkeeq1gaQyPH+yWjAtjwEyEiXaZfT8R31VzmEKvNakm8YcAk
LXwXEkZk9HMybLeZK9+zbyps9egsZZeMlM7FRXsRv7Co+gYeiIuythxJ8TQHXCgZEKQ/HFAfSAmA
qHixtw22haY71Tgqba/FtXBFlmpo3aT1jVwvoOXHc4jclESbfHIwZSSDD6sUWUgCS3ieeOUBprbX
Hh/rCZdytP9QaWmNK1wOwWYscXLLZ4xE08S1SzznW5fqHNaSU1yAcQ7Fw03GGAcMKrFbuZgFg1+v
uMCfh+nLxwzlZ7iN0aDqUL9ivzmTFX5LRIfGK3LfowfoWHEFnBtUl6h2iEBMijXwzS/UrhG3joYU
mU8KSZ2E9PsSnfDA81+YPr8stiZikR5iSzGnwILLmNGtcfvxmQ0PdC7/eDMuVxUoApfxOyCpm3IW
DL4Y2WUyIlr7qY/g6vn1IH+BCWNRzub/9H1+aU9NZy5FfPSICQPV4aiL/deXuiYCf2OTZRDostXs
ZoFjHeDMB/SKZD4hG5ytJgeE0DYmXZwLxwaFMivrDLqFaJAV/QRpYHLS2PgvYnPY+pBRTX1x1/AH
uANZwNlkXx0iQuPCHh2BgDY4vN4YIHdnfiQFRl4lNEOuPIsWut9b6NWdwZtZTUBfysXN3iVu51+0
3LuZD9KaN6c6KpnYWDKX3dbZUVBfYnKBc+CYuhVL8Uq15ILvNPt84ITNgtj+Hfg+KEgEKXfcmwXG
jeJkDgBiUzxIl2qAZv/kMQPTwbPgTfxVb4k6MUsSga/glEJ9ONur896Pv5l9h5asc9ApZvXTbXSJ
PEv3WvvNbooIzyQ7tx3lWJgaMRzDv6yqsSOP4YKbff/DoDcwAyK2Ehe9X+1q2AdGfgx/P+x5L1q0
N5rs0p5fctS/jQcKTeZnBcDYr/ELuITBcOABIlB93OP75AKxEOgZzRdT4H7bZ7eYbJ7gYascmZR2
qaE/ndTW99TJMorUsSV+UcbBQbWyteMDK73ISq54ayzG204Aq1XzSVAv9hYcebevfXXx4QATbCSL
85Frm3qiR38AXnC1k2xeF/E4NRYqNzijl7ipCy412IxIF9p+SCy8xK0Oa5wKy0fKu2yv3J7sxkSF
vcc9iV8PJn3DAps+fgKXxpU7e0nxbPe2ZSrh5M3kJuNN6VCotHn+8XdJw+PjvgMhoHzj1uwSHvKN
z5VehIAAVBsLCMQHY0UWL5y9Zg7kaCI22po7MZKAT3BPVnwl1GrHL+Z1mAGTucwCxHCvA0HPYBH2
/rVLQrfJmZJm+9NTaSA2Z/7bJ7qGWw+Ky82D/gyx9jD9Khf9DRcIZMM5dVLVEtwc6ns7w72yYFB+
JWDp/oUBGbkTpiNUy5fItSz88vibFFBzK8d8nDNsu8kX4wmXe+n2SRIcb6hUjI/2iPMSlqilz13N
ekmYWXksBto/VTCdS3S8Hv6w1g8Q5L5oA8g3zjaK9y/QGKvco5FB8S2i6SESO9SUlajD4geuYj4A
xakiCaUcQidp6mDRsaPQSGWsoyqR+eV4BhgzbA4x+iIEInkNGIna1pXBPuS4BX1xFFlcznM9Zibq
7nUdPMTcVGLH034gqVdX+XHmC2vJn/3S9Mr/RE8ZXY9OHw4X5EUMHJXX9K84plvZcvCtNTVWFH02
qDqwlGz+y+zm418tvX7ekIt5L3+OrniTUvqoV2FAUcUqWDQhxmflmnvT6Oze3HH1znVHlRi8x72J
0quFcQg17HEypnLJiojZOOz910bn7ae2ZFIHHYOG4Qqmnbc4lkyISXDcbnn4bHHzibuiBWMdNPui
O/zDelYC6u7cuHAURz6sSPrsCH8VZlCsvq8p86Yeyhsk0KsHc5YAscG4JxhRFKznLUkBjQ/ySZdO
A/0fCVef7Fe44FasG8XqdbhSAVF6Szj2RAWYIv6R+dC429KGihP7xT0Q8R33HeAGQ0N1wcK9Rztq
Pryn1+JzwoNONylrRPo/pYbYuj1WCj5A9/fve3GbWRH7kY+8id9jhUVeaKn1KpbFx2+PVTAsxIV2
SvBT0PiquHsP0okFd5WtyY1z1pXnxbHzKut17zFYrVwaFzX39vQLow1uPWqh2NZ5xYUFjsEAZ3nC
cfrT3mm+Pv3Gn36plMmBmtuvkzyGOQfKo4QtdC5n26dP/kAAMP5xM4Zay5bAbls6OQsZBJkTzaPM
gu2RbhMMgnbRcjw2MB2+V+SHlGfTIPR3Y9V9DGlbu7kha6DD151j57oFASQT1yjBNdoKdD+n5hgo
U6ta5CuSG1NeXSsyFN1JKMKA0tiGnDXPBVpgU/So9G4n63or0TZwB2Jl7kuPKiFm3+zEKmiPtBum
XrknPzfAGrlkTl4UJMuOdOad2R8sUf/Gd0W/hxmmOaWu2nmfqPSyb4pdeKcL909qw3Jl2WIdbSBJ
Ucg1wp/RwZpYcM1BKZ7782zzPD84GXlwk1uyyk+YrFnDRvhpA8aZOf1oilhdoC0i+G5O+SWv64AM
nDD0c5xcH3uCKh+hNk9pw0Pe6jnxYvHTbLrf1yZbw+zz3mRd4XF8dtU2ssdgsQH2RpViz0uSJh9y
Yl86j5dxZR/GYvbok6XiQ9JZDVGNzEnSbSI7YbbFaOZT8+8qnGLziyoB5QIaMsGU44DKh89+Z7d6
kX2bcsAVq4EQtViGv/8EWlsiLN7DuHHhudmsgMEoz0vt54PJVbKjTK8Ejw0WL4EyBi3+2y3XuBGM
tTi6qGZ4HG7xr3RKIuONMe86Z3GMzuepq/h+6NIUCCg10KzCvmPsorc2cTaBMOYGmkWThDpx74wv
jheDVVkwsjcTm3fwO2oNxjeaHhuPdpQ95dJnpVs9oq/Iy3j+4WJNMsRZGFrKN5d4e6cpQPzBY1+F
RBioirAQj/2fynRKHMxA8gVc2i7ktTHmZpLAokx4I2WXRosF2QqB1314SyVVB3M6VhSMbDlW29fj
mMG89uQNjQEiMPRuVKAhjAKWo6Szy2Tja0rAqbPJxiXfcaN3/nQ++/uacR0imgjGsBaiHiJp5SjS
HtdtKvdsCX5TXs546av69fLL7ymrLjlGNqm5L5kYZBFRbWZb9h1vDFMbOmrxeomLOrcedzZ2QbuK
16NjUlFjAtT3gzNFupoR3+L36jakAeMfkC96ufcZiy32zB33mngmpoG3HmS4pjQ29d94I/xjIIQU
AesYS6VXb821a7n8jX282h0QW+K6wnD2T9EpCV9ZKjVLdDzZ3yd23Own82NqSk5u10dK/W7xl3rd
uj1ytOwGyBa82/qIhwa6+HbZbDTs8nozrizwTCQLRzBHEioEPNJUi/M3q90PXnI/79GE87nH+Wkf
DUFNOYMIe1muIRywj4TT0+lUX75mVj8h89Z8xAr48uxlYhSiaJMNYmZ31cYsIFka4hTJAzq462s+
iGOlF1cNksFj3Bgas2lEqEhGOLHHIqsB4ltfUXdHIkmNV+6c8PuJOTTZB06ooGUj7Dsd4ODIJ+Sp
UXW+OjU6AkjCtwT0QLVMXeEbpicx/zpdVFicAgz3P+vIBfPJ3y06G1UolqPvh8UbSxWrx4g8N8b9
fGaDzNqlsMGn+DvZCtztod9UbnocbRQYrDsKeE5SBRSdGbDdgi3A5u1djNSfyASN1zW7vloHkxB+
vkpJZ6xVw0QLrXAxs4oj0bF8ZXlpm/L8+c4pYUWE/spmssrW7yU5/HFw6SDiDM3T2PCIFNxJaJ/6
M7+cK762oYJEhs+3MT4brE+kdC5Oka1ZD0xtO4yy973qT68RJsaJ7ABNM5DcpLrdYFnF9H4gxXsY
WA2FIPZMttYy0u++nbdguYgHiusjpApOxPVc4t5SmzG8EgXlHKaoGY9G+HwP4RZiEQxunuPPc7ac
apfieROn62lzkNK/T7h44ZYIpcyqPkvZEvIN/Nl3xSOxhkP8Wjey1QlOSOqKMxqRMr+te9pFuYR5
oDae0DhKTv+UQadxk6vqScaqGbZCie2fKm4S2S0ATw3Ga/rbZMea4WOOO8mtuusMvAjJVX+hBo26
49m5vYqgzuLXYbnKp/OXBCmWcJJ+HW7sXBsX+ux4WLUr6Y+gbIwSCeTs0NJO+l6+IdwgH45ixphe
8O0s1Ipl7U0yE8VW/fAFsn1+HxnMaohdmTCJaKPcyK2rc3upSJbhC95fBcFJDZcPcp/7/NUG02kw
dib6ZBpdCci30OCU9JDIjku7ueMk6c54arZ8g7RYHoSTmJt8LLEN5Jk3NHbWmXW1iagnxLYi+CKO
w6r9xB6WSxkpy2sp8TAQwuRW81oSrHcLPdkloJv4wxg16h/vVO2MgacTuyKhsbLINLuuDSXejpnW
bE6Li9fMCXol9xM5k2ieUP9r6HM7BdrEZ2Ln3SKTLT03W0oub/e16cUVPDvdnCIxi0Y3MfoxNPlb
Mt4ry1CLPQlLwB+9c+BEtxYAmhfWWQS12IjTyxil5E4enhI8N0o7Te1HvR8IlVK+pU2UuhXBq13F
3nD9oylQpxs2gAzRbf7EjBxQr2pVpUNOkPzI12c6NmQmxRjAUO6NjfqoAL1+f1fQvlGutYDyTBDH
/P9XNZoHPVRfvYIBRErV0CoYghkiLmaXJsh3g2RwP4UJH+/ztsmennv6pQjvot7sR/+gRhnNjwrJ
qd/LDIe9xMHKoOepvlcdXKx9t3lgmdtaGu7Ezf7NJdKYBVGmPO81V4wW02nQIkz7I/0SS0shZCdL
pGbCX8EfkxjpDb/FjvBNpy7GoX3r2LjlTosDidNdt6kyIzUGH8gfvlNozTbn+PhjeKVsXT7pKlj8
D83IQzLbHzwfNZK57ERU/NZWgraalU5Dzym/daVfbEtyTYUC6cBvUbIULKU3SYaSDBbU2CXhNIhK
3Km3swLDz+9INV7tXvjrH/TMgmfoQAyLQKCkViPtepIYGG3T1aOyZgzpEuBgnsQNh7tj8Mmg/TnR
A0oiEjITO2fZYViEH6hBbn8gAIH5as/4FPqPPgs6nlq+eSrXLv5pQdzM3jvlafX74rOcJYE224jt
uSCnF1C2SeuaTiZJ7TN4y8sEDrS8iciBu2GuzqjX5MGQ7uR0V73I+d9PKxXsd01IFq0idZvmOLR6
CoOOtTUl9yiSr/a1mvR0jznSH/lRljZpe3tj/h4KAL878zn9y2Kk+AhTFjK1g/5lTiXeD2fgB01B
hVJf+mFfDfA/ayy8ATAxvL/QkOGphxJOA39KdV5chyHAuopmFDcOjoKvJ97nbhltNJG2AvrC95X/
aCOHbappTjz9azM/ZUhTcFQyj86F0pZ9P5qtRt20Pnz0L0CZfUFPpAv4tALe2tCyW++R7eQYXd/m
NV2nwzZiiksF7mw0ulPjkis5rXLu6jkX68DVWCz66vyoTblZSaSPjzk3kxqas8ZSFTdTly/Rbtvv
+oGfoDulRFg4meqywVXRzlBfsvC5BUMTGUmomhLoC+7Mp6fvqok3QaRSuS39kuqsPazJTq1c+gFl
GcTpQdawkDdy2HSgBOTKFSskb/a0tMf7kBYhVo2YgzysF7aLnTOQfIlmTmWJKzzj+MZcuDZr/RQ+
VtpjFSa3vrSl3gVD3rcbCXs39GOcI4WpF9Y04hxepeWxHSmgjoQKTHTSv9F+vLFC2Ug7r6b8ByXv
yfiSF+91ZY29SPL2Pu8tAiwh8jTEFBl4hQCaq1zPB2WtvllpD7cpvIbn8XEVZZXPbFre/EuKufym
8t5KxaXJvwqNmGu4caLkpIozm0hGpSECsX/A7nz8kKr+LSu00ljcH3eagSQnKaOXpPgiYbi6eqc2
Z1sbB1FfUNIZozvqkZTKX7jijGcW/wWTXUtHXY+6oIY8Sy3R4xMMoG6qdI50lMK+ip74RyXQ2uvn
6fWxZrFHhgTNauyrm8kD9STDyE68Hs7Tc+YID1oWQuLWoxWOHUWBrgbyx6oIadDKlKxHp2KOlZma
DT8HA4pA9ahLbiSb1q0nbeQdX0dy1KmoyIa+S/8mJJYZTYDBCzfar+ZPdhRXhP3fmKRNLgRQ31RQ
X2bPa6CDGl0fjY7+XhF0ihtO3KIP1CLIWYq4tUVBBu/qw9/Hho6FTBQ6kd10aleUJqgdLYFrfB52
g/N5thwKC8O3DitYCuE0YxN5XzxWzXOMK4XerSm6PL2G83xaBC2aCszaMArkGy5pybbF5VEGdbGI
+Qvsmjq8C4jlWOvDgzNyS9D0eZv1e8tOYAmwTsuOUi3P5b86VTOG4GhYLzhmuYNzcjDVJrexmzWx
MAMbqO3IaQ+jqvmmGMIXW8pSShJPFgYa5AUeIPYwn9iC//jQ9pn54Xf9B1NowrCWywfiDRNujwB+
atBHEakCm4DAnw4VW7ll8Wz4QUOQ/kzOlIT3kYeuqyPdJNxXPWSvKAr51yxd3jL59VWQnPff+08k
6qfHSPhPQ4+BCGYoDtEc2dCFoiwKr+iSX4iv0Gg/13+ZMYF+E9urfkvmfiDbGIXXXTCKBnEqczr2
vaEZ+qV2sEvY6nZxm1kPR/Re885Mv9NDsvjr58qGelFAVcMQ4Ux/btGCQXQ0p5hrnZGi44qRIKdk
rW+BzvariT8aseP5GXuF3yN78ymorpN1vcZzMTGfO45TAt3YrJDU3TsaYyIR6RkPQ29wE7+3+1XC
zPIQkNXTMPs4EC1KlmZliaU5AWzd2w062OcqZCnzd6A5/3zy9WSKzaMtfpZtvwo1XymWVerw1yU/
Eec9Us8NZ5iyEX5fr/lO0RZP2etFOxzBLu9Nhsfqd3hI/mTR1nch8A62zjcPv1P8/AdBDCPb9PI4
4PrzZzRfhMnlJD9vwtdmEe0iT/bUKwHZrwrR2xnO5PeesHnRVqzwfSMrDQqWyIRU9Y9zZlc7GnPZ
s6/ar3y3dNoRIE9u/TIoJoqLJkRbTq0ZbQ7/Iv97zalJmWTgHinhT/jLpuCpJCRy0fa5j7YcnYrP
NAKRqZF4/4+lM1tSlcu28BMRgQ2Ct/S9ImKTN4apKYiKIGD39PWt/VfUqTo79s5GZa3ZjDnGmN3x
BeksdzjOjvILr9Cl+6r5Bop/hpFALTswzumCEaVoFv3373fNu4XVYOz8Pmn8c3LLVLfJbjiO8XKg
/iBvs1R/AsnGHM4b8+vLaZ6NPbqnfb2mfLb5Up81BvyagZ/PX/aVFpP3KS3OPkNCDm/Lu2ycB9Oo
A9aeqzI+5JlqaWZrsgB9Jgj6OyZ6hrpQxXiAb6KE92hMS77rG7TR5O8Fy5ZEA5UtN3Z0iTu7cxUa
NyCrfwO8/I8L65KjuC71LzuBeTdkMpwDsJTHFR/MAVGFNViIJ2ueHXrESa1r4Xsx+MEEvzuxI9AY
zvOfCbwxOmHVerDR0bpEY4hUnY/feiyJWXPK5tPfC1snq1/UA+LDvPxcfMnCk12e5+HLrvcqhOPt
18ICj7U/QcVWutx6zuirhlmV7rYdVgMsTJkDfZPUGBXzc0ANMX49lsA8ksEtyED8zMp9bXL6+/e6
C2RvFEvxbv5maCUGW+N0cnjZO6yXdULeZDliBhOdCfVDOjZQpzFYNxMn98xGzEv4XRR271C8gdcB
KzGtHnrsmjWRUFyIehco5GXMGk3FoQJqPLDQCAUSa5C/5q8EhimBdrLLkEIVHJNacrouTEAfSw2U
QIVfxjuM+q0gOYq3LfOTe4SJmyZszTFg/Zvnj1HI2RjvgTZYiDy0BnqTNREEshobG0NhWHOzSvvG
EXm7qnXoTQlFUqgkJJvd8hpwSTkNiFq6X6k0BuuKMdqn8Pk4vTwrBEDX/rFg9pYNCKacaXca0yU8
3alBETwbblqz3fKnVDXIaeRVt7bYd1kzG4UlF74N9aT6T4uPxe491eno/Tl5xlQ8Q+PBRJUveSdq
zKonllxRTqZaqs2kjI+NWeP+tbmPjM+moRXF+Afkb8ROcJ6n+Zl1FnrXlj8wdI375WUzcYc2ATC8
eVRUW+AxPb7b+UDfXgy264nTYCmQGiyKbQaePeScHPYoXqqEQtYEu5oNAOOpRjF7gIGy9CXWNrsN
HZ2vZozlNzC0r3q5YHWn94DKhwvP46+LUHINrPx4C3e25h1IofewxxlK7HJn+pFq8XCRUQan6oe9
kQAqgoZcAJbT5WMlDosNyaxNFa/hdlU7BUOIQmexqZtt598BjLDGlO12PgBPQ00Q0+5DaBPb6MXs
DLnVcpBenZvJUEJ/+23Y2p/52VOc/alwdvwsPlPJRymxUMyUyRg0xY4H9OKd3s2LN3DCzng4KAfR
WbCfkM8U/ig8JpB+SyG7QRL2bvP3iWAC0afkcuVJ97uWTeChRc3Ua+Sx7M2Ynibsj2d/k6E45YKO
DICWnUzGieV41s1WnZcNWmUPrMZGRUAy3rNV8ypZPcvq+3SEowWcSZYttF4G/zeQ1z1jOkbdgBeM
stnGGnTwWIq43A/RhLG/9bEammNX/uXjwD3+WLAk70THg/xzQP5S9HEqD3RFhj5mXEee3IminRGJ
4C9sYBqEBWOKqQ1aDao9hrmpeTD1fgCFXeLkgjU8CpdwAEfdJbSxZozq7kjBNX4RILl2oZRxXpFh
tJvbhg3fC4ScAGBhuaYTgAIDgl0SbdRMdYq4nbMw1x7rVQAMIjiQc7jfjaG5F/ZkslT3RAYwHsHj
V1teIri99jgcusPWyMgNcCwglBs5pReNHYu3Nd1BaAT0PFh0AflCiFjSMpF5/LT7KLKQgqM+kYHt
2FHL5Puvy+aMlNeUbtBY2IX1MCQP7uXYlMNmltuJIvBrRU8eziSofmCYgXVX4Qg/Ojbcp7sYUUBh
FXzVkkI5EWftzEraMpmaoyMUI34m/B38gxx6ZRzzri5aHecy64NrdJu9WS9/PvRey/mM70ckSeED
7Uqh19E7GiLreTj0tGnFpRr5FzavyPZwgy7IlN0x0gAFAoRGKVYZvDanzF7BnlB68fBdzU3cveHA
g8WaK4BOh4obYd7P29FIx9pMNmHfQdDKzfdLH7xQCAhylC1Tzq6l+TVBnZQwsAXZccbBkwczcG4U
SN9I+aOw26O0Gfl3776cOgPhKvPOdusykV4GFClrYLTsx01GbIYJVUeNAF/1q48pmV1kMp9BX1hA
hO7IlxKcU4PaeQVdRp1mE45myCqYQN8oF4AleC/oNMOR8fiZXIzPElUZIajzPzaLoJolOxN6OArM
V4yRw3csmFO5T1R5/EbzPpMDyevTAmUD/0eVAx9Kpu+ggeFgSD7SL/tmvv8u2D8H5c/Vop6EKfF1
+nAScJreUfmTwR03t8y87TLJber5+LzYMRYCBdSfP7UzNb/Imra7hWrW0b6Fq3VxDvsHQeMdyQFE
XoavGrS+fjWygzMbjruh3aRMrueonc8zZFS3teReo+HvyBL18NPgkzM1q95wEf5oqWNOaXieV5X1
Po1JkxTV502BSqpk+t2j8qlCiXn8lCOwgLOM6ogylerFGW0vvyM4eEQG6jcM4bRFx9z+7/rHc5qA
04W4n4hpsskg8eWO13cTvMUi97msYZiXjsRo//Ejc7CmyCKgdFyMKil/qmj0NwxfYRmrPD2as2zE
IRN8BbgIbmHlm2cM1GaO2Lm3R4mGEZTCQE8xbksW3jq1L5sdSnRYHyGTAedt1PuB3606SwRy+jRb
DQX9oF2jS0dY4ElHycvJC39UOXYN9yeWnBRGaDaO+fdxi5RtvLj8cnDHMJTW5LPqiW5aYegEvd9n
tR1ID6l0cTlONoh8y/0kzUPOld45Q7PbP1ZT/7FQJiQb80Xtrg+xuYGVy2upkY9JDC4j2T2TklBf
orhLn/DoGQOzVRkUBR3W27izA21qPynI/+T1BDXn34QrwFZkYMQXHcEMCxuZM8AUWMVB99YZcmcM
Vk1r7nQWAq8kX669Bs0KYnUImx99DL8FYQVw7I4x9wgzSmweUdnN2aNd8Vba+fNpXlUDG7Sv8cHl
NZQReMyK4AnGtCynZr0oPlnBvHyhELJXY+aaXx1y+PAMH8dsO3c3dXaKNaZSzwM+nRokHBEGdEFY
ml9DLqwpLpMYmhCLqAs1oxmH2vT3Q7pZTtpksH/wNs5mhe007QGL98iwmrtj2bpDCdpTQoPDMrZm
INQyjbBEbsbIDIHYzeYvcePoRJjoWOzEnpSjAjHkrJ9b8wU/DncPMhX7aLilX7Gxh7Pf89ILs4KM
cjZknucHDCMDHRmzybjG4MosFlU8OGmHG5+oNeFvl5MNEG2YH6mLGhqOI99fLrSR0VOT0oDCyl/I
dhXz1/0oLPrfAQJWJHK72eWSPVr79kl3H3s8WrFfAQdXs5Jd5eLi3l58jWKhOEg0oS7Wx6JfaIwL
dym1yptKfFxm/W52/qyHV+Q8JjtQ6K3enNfzzpjCNqvjaz2vG4N/nn7dy9DEeGgyElp7DPEp40r+
8NTP58XlkVR0DzdzB8nsAZLqk9vViztsluhZUaPuZrt3KkF9QAB9nw1HxnsS0NoOUVXR3fIHFEtj
1Le+gtbhavNLvqtbTW0xOOWCPxjCV8jn5yJjlr/8MuedohCrws8ATI5tLroGh+GWfIPHerS4Bp9n
OmLZSzVvJfvTYl6fap/5aEz7hQWC9COpxv3hjmRn+jRvHTMEAG2juDnTW6Ddk4pWfGyxtIZ/bTbt
2BqgRoF2VAV9i6+ddUXmWc/ld8pKsTvQyMD5XO2HZPG4RhCLW49zMZUslfH2Ofp+LU7Ugw2CU6ZA
+rBgksG8jh2Ees3Rvc8kBTwnVO7zN2/iE9+ns11udYixNjllZK+zqEZp9SGblGzRCkpZftfPpVXD
jv7JC/N1KChFoxuuFPodn/WfC9nG4whloFbAKwAZcsmrZsT8hUFCl/twdy7pwtqz/x06hHfguoHk
jGLwS6ezcg/akFea7Y9QgN8cuk/EUQw7Q/Erk/HIkA+XUPrLPcrLxchvQnAdOHS9PVpULtBj9pld
1481JYQ7vhrthterhbsjcOn9D4ivMOcTXXJwANJZrUYnm0cdbuQu6BcBY2xfvOnP5Yr1jXXzyMk5
GW6HTSXYcHLlEo4P1WrgANJEZfpXW5MZ1m0I8MiZn1+JMHkTb4plIC98LJr5Y/+FiEyV8b74A6r8
PffrawHBtPPdJu8sHoTIC9r640HlB8RPa9iB6eMnPzSziySUwiz+YtNPXYldjYMtupfK+Y510vSL
IU6FUoDaw+VZw/ih9J9Q6WhuRUlLucJLupm9xwVMmNiUuhLVNAqsWHcO29zoospHC02hydh4Z79p
hRiJQpFnTocBc2G9nTt5vHPQPtm8o4/N6ugPsk2QYGbhnX5PeVHGe1YaaRm0YCHgWhaICWxjCcxC
/LhPoMXv7c7wC/cac6/7kDmsdY1okCjAJ+nT6j244vwYoc0CNXJKHb5WvkdRYIpUKuwXWiu/m+ya
fNhlWE7hB7bU9Bdz++C8DG3qjmQok/GGv5U/su5HhcAmRU9f5QwCWNH6f+PXoQM1obdQoGt8nIoP
2ZbJoOxjwxG4QyzKGs+/m03/or/C737KqPXEp5Fie4KWtF1X2c1uIVAJr1jWGbImobAQG8phO7uY
U+j5b3viC/JegVZuUJr0KpQeszwdbdGbTSxsWJfwc6I+15FaNJDZqNzyFAe8a6L9vtJ2Tmog7jfh
G+kFacV4PY0rhHUWJZgjv4oVY7fe6R8wm7unUtacoAFw2lZfvFAi1IXjXG8Axhl+YWRcHXKk1yWT
NNYvss6h9KsI9a3kFX7tPIwGoI+C6v2Xz9pO79ek6/Ln/UerKGFYsBDVK+OA7dBrDi14Ko9Rnyy0
Rete0Yo8UEdcFk/UsrUpdJ9Xn2y2wQCBx0cpFI4jLZJcKpz5NbpWC47oZMcS15Le/WI9/qa0hKL1
pre+HK+aSQo986aK+OuD45Sn3OMjWA03U19ze690d+uhuf0mAGkIWmjzjBo4FYLtrzJ/BdcfigYe
Pru6fF769KRtJIfL+EMjYI1W92W1L2OmotEA5m/2tsgcfpf03jW+eTt3sqSw4nSXFoU77e1gq770
YqwrEBJmla+uJrAI9/XqcXrS59B6ABn6Y15VD36Q5B447YxaZkbnTu1OI/MWWMWnMMcHmme7cuFi
AA7RcdVI86nVkFMqW8YT8m/JxgWxd6GwUAZT0JY/3KcdBezFHK+vP+/ostmtB4pZom1taBdwtVl8
KNhyStWUn/izo8FFq9B6RVA9jDNGJE59M+9PvQ/zTSjP74cdMgHIgg+zXE2xIUAXvVEg4mweJ8YQ
/gDYiqCsGtT5FLGeFPFF24cBbgFDl37bbfiRqoNwje1sJoVAOgKkGNuMAgJChDY1h1O0GZVTO+ob
JnD/y1luGJNlovT/tMH0Zfz3N/fZ5BfN8k87+/48fJqDebFoQjILqAFwxYSA2tKz9OlQAvtQfRFO
m4vBzxquK+rf81LAC7XT/0K58K/u1G8Iae1dbLKfABhV6zdjmFTBzXnqAE/4oCiNfjEprDNKzxfv
KD8NYSRDbsXphb4TAZUUTmJeewQNSrgjvFA6cBNKo/l9ufcULah9XfCY+TSN+ic3VF8GXAUEgnnz
r/SmBmuW7XwS3EVjAi9me3VyPBLKqIweGUFcRSPKuDD9ZsTGpXJqQ1pxgLbrvvWmp5v32sDft+7m
2+rNFzC/vh3yUvO0SL4Zp5dxRDD6A8ihIqwYewDR7DYNW/3i/G+3nCxr6+u/LUWevS0Rxa9gLkys
1+2vFAYFhfgjOdulM1kMB5ZCGT6TXZBS+POVnlVG9zKGi0tp0Mq8t4Ode5eh1t7XGCzUB83CMuP+
OzjeAyT5L9clfOQzhahsqIAXmt7/ftaMI25UBvQZ8XPxzcALLNlFuUYyip7k0fvyuv/6pL0PGneC
B2nplkpzrpnE2HeNmNO5L1W/4VEQltTS/LhvLsjmjNKcBJd0Wb+GRrvsg51xgleyuLPksTW4RMSQ
3df8BC+OFFkIt7eL3czo/TIacJhaxjPjZY2ynCV9K17jjrMzY2D78tSx2QefNQ1ITa7mcAFqZMN1
x9SOpYxOlVSfBI+7CS4xhf+EEiDRrOg3bNJnDZDZ1HmxIEFLd7pmU2wY9P9TKAfx9JinHDfCKWP3
HCb8n/qnZO/HXF6e0TwDkB8M9Ww8YiSosv0FTIKumRCsDSbiYHwsgHUGRnY2R167HnnM0FaqT9cW
sXJYWOfMsAnS+YZwCmzE3Mso929LSqCozQQt6uI86R7p/DHpA3twB8TJiT5IersmyjYoIoU6Vto+
oklQBPdlEatObpQo2JqADDSaP7ccBH43hKoFgjA+l98PrCZ089/9yLr6/723qz/KLnzsu0WOkV4G
3kAw5JRfM9XLf0lnJEiOByUQ/wOOwNHLLmvJAxkhFpd/F/tLslxqcIS/uqjMfYqTgL/HcOAcI8y7
xNzQWJkDZqRqDB6/A+PqzR2QKYtu7Qdj+miQSNFu9gS7tEfZ2O5Dwp12UJxRQqNLezMkoT5QppEo
AwZTzsD/bAAhgT96r5FZUUBfC0q6ATy3zttXuB56DlKvHbHihaKNtzgMxut3fF089tWXRbNGfboy
7UmEXcoOr9xB8trciDs+dSqFgnYYg4hM0TRUmztvpnbezoehy4CgpdG8H5FIhm9bSMnVeWHBSscS
RuPMgzC9QcY0g2xKVaI6QEPm2RwHV+Obos0wa1agV4aGpnDgaUQrKNrJxRYZGL8vKEB8Ob+Kzbsf
Y8M9DIbBBPxPElnSnib08jHeOhjCoMS12/VZKAv5LYCGnIkKzWMbQIUJBjTT8iZffqiS7fGy+m2e
4OyvOUM7ojMdkBTdAWI/ppJRUupPWHFAzv+yMOaQ5mSBPP7hkB7CPUgEJGRs5oBmJr9ARDdocYur
m+Pl4FmTzdd/UUYMg3am0UVqs7MHBcJ4/7UzMsrytrx4/NInidQqTwLXpKPnZTagFAtqX+cL8JdT
Cz42JT1JdAGOJlyXEbLWIRhSSvIkreLoaU9+qbYCyRwvWl+jBrmAMuJbwx241752jT7gFH9lvQCK
KFVD/dO4XG+zGYsmmyNEl0obCq5/6WEl2FAjG7pSEE2rds8ZmC3DDYa9U5B+Omhrt94rzn0DIgCY
2oGjfa1HAkBHqXpl3q2/D6yV/c5QqLwoolEUDLwG9x53Ooc4BdSNbHIo9Ky7eOpRJpZO5QCInFMC
7haa1EF2BD5fbQqnyIC/qJzGkNvmd5BNk86/tCTzCPNXFWG1hK5FlaPBYYC3aD2T8wbXgy/ANpIs
NJHjA8H4QtGl+muwmZipCqXvcP3SP45i4jprjSzyHkg5NBUX4fRFV02czIQFP/VyLShk5gPyhEud
+KCIURwCcBVVPOZXS8HATvoBwMgXW2fjms8uI1OBaHc2L2fr+pj709Vddd5nN5/qWmvelPB1tlDm
96AomzGF951B9dQRYwIkYkZWLHIQqCtLiBG9wNx7OnmzBRVh4bqMK8/ZYL3SzVM+Rr3qmHohqp8P
NBP0apw73dWXC/MC5vmEnxAAGwxeJhhJEeeEnc1kNkyZNdofvMrh384nKYC7PdGJcNikhiSe7c1G
Kc1oERBPz67OJ7jZFINVLG8+5mWrbYAYBAgnthfUe4KKIoYEE5AqgetfjK7TmfUiT2Du87UmVIEN
KZdys6ME/WecEn9xXUm/3FfsEvcDAJKB1Tm5XYSqKZkDwttjdSM5PNYPWHd0zGpENKRnvc2II7Sm
11XN+l4uLrQIynnZ3S2YbFCGaht2+JDPOU8KOw6IPliACGEyb4OWw3xGDETc6ZIawXiFDJZ43j3h
YTZN5WRivWf5mjNJHQQTIuWFBOI0oyRAiidUK9y7SfzBIw8/cY4l2CctRDkxKipXxnFrjYp4ZHYt
Dk4MHwjBvDEIjGaZkf3lX2DB/hdJPT6htUtx+v3o4EudACph8ADX8wTvDHdaW55PQiH4xVLBq0hp
xM43EGQVjxgADqlDP5JxMxknBJ+hyePeHcTlRZ34sZ8fLoQBZPI6WAW+ncYLiao471ueEODX+1St
ihWtDQ/50Hjn7cNX6AhnOe2WmLZNMAvH5gYjosJ6klRhGtOcoqTCPRC5bnfY9MIhZEAcvUYTyI6p
Qnu2OM8ma6NN2f4KOng+Vl9rNxtPiWm9nTvIORE6IIdgAKjpRKGMh2ZL0RmdrrEv/C77ZpfNbduH
DAnhmtrv09CWw7FNA7MHRZvMvgmKFUaLw/UQczHAVx69Al8JyQGDKqayK41PEJCks/Zi+DfdPqgs
Oozk9GZDDOsBBC72iNH17GaLflxyLjZtEsGrpx9kfIdzyMjTQfTtvhcUAfrxlYZcvzd9WseEj9xU
nS9+EneCxnE4g8YFiXnKEmCzIf7T71/sV8AwEUoUGexJ5GaNZfDMxpDSKfXb8AFcT5lG7016ToDU
Gv7qhehbxnOR2RwdAer+XwYQ0cd1zyal2vmwC1oPuIpC8s0AohHjkjMObSF5qyd1mZIjhxpRjrc3
5+H7StSE47Rc9Ruui0n9Kq+rHxrEUx9WK8GGAV9fqp7kcUbsqQ+4KUYZnQsNipGzZMGbBVXCKZbp
MvxFGnkRkzr7eAfjHy+qQ/lPWibSjULMZwiRcrpeZrusjfuas2dyu/DuwVfSqCJKeurx0q+5zAhP
gahv5nM1Vpk9d1FnVDHznSmPVhBBxiyHn0AbUSIpeltWltNhN64wpNCo7uC0ml9LzPcYbNtkcjCJ
yqIZisVgQAPduKIaFLPNEUfsTjAT9cUjLheApUP2QPBvfI/AcPas+wm0ZeW2RN3xZsCD8CbBDnyN
Vpd6iGkzQkV22Ts7pJYX3KA4EIz0hFKGK7avw/Nq6jJIQdF8mdHTj0smC3gFBcz2OiooKbl453C8
HLX4M8vUHikfPcyav96Un6R3ek4LUSpiSF89KrTdPDsxj0FOuphSC2VAr/7X2HOg8B3KzVH28vCt
0CdsS5MWkClqJswTJjVd9ALXoHylgVfnNcLiHtwzBD8Kv4D/5GGNSqJ2qDSCEWqh/4cvZF2as4ta
+KEMkO3pDFGmgw/YWpkzBdP0bwQsy7cB7czxq7MG2WMBfHphGF7qoiXJNFYKimqzW9HD2hS2/sUs
3W4vaDWdj0sqLgkM8jLqEepxKCAMmptluRj4uEyZz3XnqtljPbXaA0PfeY3w4zP/GsLGhoDjFhEw
Uf7RC6eKPr9D2ATf1TXm10Op5oFx5PUCeQOiXcW8i8YLEIOBIGAVdiSvoGTWvrMkG4si4bfHtPNn
vD4fvjSbjfk58hD04ke+mwB9OJyWWZW9fqW7zQf0Wj9A6QpdweDiRbCelT4IBMG8XZJQCdQVcPOD
CQ/MtA7e4HzgXLiPvSEBDsO8S8+QWGDlfeaKBaeshnc3WkyNPCxPk5Cd7MjhfaZNJPBqXyxIjgGv
e0le3fQcLRH8JwdoFx5TFLB+KjGWiQO3f40td2yaPJk/AQq4dKGBDOrzWv4DaZiujowzUay1Csp2
inYoQtBVdTEi55FSvjML93oo+tHO5SDqDXmJGtb8Mt4c+Uy61Oj/+KfKt8BBac3GY4E5/RItOKiS
2MqOlxVzMF+glJiB6OuBI4I5YcHGcsXBBgWDSnyWUcLONJ4AM1IaSjGAYWzXGRa4S0j7DfqwRKjO
+Tk1+Mz0ZNiVhvZ5hbINw0A6g4u+Kg3+Gq87/UjtmpxSSr8AS/wyAvfi9vikqi1ld2n5/seMRWmY
JL2+opPSgxPjR2awhG8PvEoGgGLuDB4rUHfVnzpXZjk40+97YvbghDOz3qdZDcJV+qXOzZsmxaJn
ZNmGEIb1LdcwK/ST665WGuLti+5eM0is/KdBe5YzroQiQKT1TwC51qmhjckpYrjEQ1gxUFFJoNxv
1M9wRz4ufEM23V7jOBbl5kvnZbunM81l4SfHI2XvrHHPgrHBz6LSNDKI0USMm71bk7cEQ9Hk//tp
/DIt/4QNl5XgxUJipKE3ygDxhtEue29/jWudDyYFjjrKevbCDRP0/e5RNTqT2XU1olE6G0o8Mdd6
6Bc6Vl8fnTc6pAJ46NtqDzVsC72fXpskSqU3P/y9kcXdyeU3408Uh0zzwrf/9F+29Qnj8LzkJcWa
e4UrcAG1AsNk7g++Q3E51lub1tCBe8fAkZtSB+L78d50BVXAoL+XYRpN9NiS/DjmwRhxP79a7wyM
yXwtcyOjPi31fUwL5vG+Go5EJodDE39+jjlYGIVEY1b4dMVIHPRDb4aaHqdXCKMAuyBfCSUhCJih
oJXnmQj3IiqACz2scEvca/zynmPf219nTouw3UE+GIfKKmNSEu73sIEdPp1/r6A1+TT34tT5sQa7
J/ZPSc1DIN34/FFINGVrqm+CBJWNAUBUuHzCCQtmcWDUVd2kna389x9Gfjy27GvFd2+b8QCFtZ/O
E6d20rcfm8HLObzq4dYqXdmEa+XSVCPW5EZgRhME5CULLJ1rQkJhBp1aJI21s/grTW++3sYjY48D
hLhPHY6HR74sSLNt7DBzerqHQxhm6QsfHDyMxGl2ObkVxfMNhAeMh/vm71niTkY09gYrkiHJ6fO/
C2TGOTMkNqbRUk+NQ6hb8Ycv0YLMTXk13Nerc1xNol1kJrnpW+t1GFvZ6YS3aukpOlkUPkXsGwnm
YfiGlIYUAglgH6XXTO5mnUlcvugniDJ6xgMwLEgTXF8rdrMTRC0MApjhw7K5YkVHfW8ccZ/tBaju
7f7p4Cmo9fFyDq7l30MOwcDY+xXNVcwtzu0m4HNABuC4PmdyHm4fepq5q3G02dz12cyz7/rqmHzc
NA4PHAP/RgrucVhCoYiy92VthECZTSFn/ef3FxMBBPwIf03AZLi3AYtFnc6OWGza6Bti2jE5TufK
PDl29nk1EoZU2OmBOCGRxWEG3plqggR7ClFP1X8Um609z/Btsj3Bh9TLzx07ZYitF2CbAtOjiCaW
BDOE4ClxUkR8AHvguCCqBSqc4wNp5ilXQ9CBOFDi5OekwqtxvOmbmb0sZ1+cSFSXuoRfqCBCxRUK
OLQ3Nqo+8R/eCErQ4rp84g+jpmVYm4pZOBdoCmMsv8TaYmqNl/tiggWiz4jDCRjFGROE/Qyq8CfQ
g6NrwInrQGihRPshxgQfgbu+o5EwrasxO4MmYEgmYFsOheeciot4m1F1YNU/pNWsGKmQO2wItDw7
kOcVQDCdHQ3DzRMr3KhPOA/UblBQDxDxqEJ916UHxb+U/zrMR3Ai5iSfZB3kBcgsNtyRbhJ7U7bK
jvQj/wj7hC4seOgZk236og+LMhkE8homXrUzGqDBs61NA0k3P22856VwhpPScVNwWw6SmaRcVMEk
vUInoHb0BXVmLlqoUULzha5vN2AsyxiWODthKHF2boCYbxeTk9LEwyOo7eGfvYRvr8+hfSVChfxk
v/DcCrn+RrgmC9uKtQvhrsH1EeGpAsNaz+cY2UYT8wFJAFYsSs+MrT1h7IKBQEvhcEP3m7+3Ikyk
MftQMYbh+xWLe0jcqwy4Fw0f5PaqyzOuCZIB3JreVOZoMfjRBrc7Zv0NFtGTWOTgbD8yQtpwvlZ8
2nPnbiw9Zw0LxrQM/wT901BT1tmc/LizqC28MBT1Twspc0sSAhi2+egfOkQaTTfcY37izOjkrsbl
FfrQm3lreIxY8mx9MRaFSZHUYVW9ZV9b0hsJUUQk0rTnDIjk9DDGQU27NbDSwv/8fvSUfLoT0P7U
TP1YpK3pz/5BToZ1AlBYYG9NdwBhcsgo5+5RZ529J7+ihvv/WGw5U2AZE5xI1PhiHPiwGbc/KZnW
Vua641h0ZsRNFls7jaQ7MW+ag2Xs4/3eJ6efjgT2FY/b+QkCypZeT1PWirFOHozLDtwM+gw3keNI
uwakXwIc/xv5um7NYtagxxU4oE5xkyiaIsNmNSoeGi/CvLBsAI+bYSbGqYVQhtPyx8CcA3UGc+de
v6+plZM66qLderLGowVYUbP3A4OmOzT2KRm4iNfOkzP9N6+5il/Dpz8DbQ84Gvhj88GjItTXZ+PD
GaTgNdfrwxxvMqKPflhruk8FL5sZs+7XOjmysl5PXMMXyVaE2QNdnSq4DfF3IbIula2+3e8zgLnR
nKDD9qaIT985HVv3hVWMYW5mgu2+tFV9g3XDng/ueGSi7FE8iVzIzTqurt4qSEA3wDxhixEtRQb7
4Kck+8RUxgoRruOIrThEnAv/vMnihtjfm5y2oWmcTGy4gBvZcIBETV9h44RHFK7I4iP99ywhLaP9
psRIkqc9TjoRqcUbI1jsfUKFdzy+dNNaby1f8CFveuBygDMqAYXpm380AxkX/q+NCcpBiPgHpIQ6
xBUIqieAoYUB7kIVjVnhw2ZwOnieI1I4xKn6X0SDBBRmlJzshuEg3AJxxFTeblKxAeHpMYRBltIC
cm5ggMLfODxP0s8kRymqM8YUJAGMaJN6ZKiz8/4MtiG8j68YW49tTI4jhrgAkDTLkvOkbS6oggv3
DaWhd6uNap6pzjE3Nxn4YOlazEcHZfadDRcD7jsC+DEO0xeG1ETgckGNk6BY9Ifh1crt0TYHagbB
LaGj9mtBGZ2wppTunFtJnweKSSeKgyDbJLDvbE44p9OUDgSSi6nkbgFbkZrQasMS1jq34qOv1Nnk
Q1N9ZLoFdG4r82bNvC4YWRXwLusFAhldkXOG3Hr1KaT5xPOFzPSJN38oAZEeQLH6i5APiMclwx2G
BO8SIGimcZxEkO0x3KHgFxA8s0k+hge01pE1WV8dmgtc5hbKHN/oUBw4cEqsHakmfDCwCEme+Y6L
nHVQYuI4IfKwfcT+OFeSi2AtKPBsayDSCPo/XBlMqQkxoFTAExI3tsT+eUyF0vySs7EjfVp09Fx4
F/CAq808kzXrHAnWarySQfo08YIMOu+7GcP1SaurgV2nvFCRE6CU40eiW8yNFuoCg6MYKrkFvZUB
/l5yzvyrA8Q1GyXQukbMl0pe05qimycjGPBwbkj1qJ5xyhggyoLvjssgnQpTeOCtcUSZkbLXQMW+
e/MVFlQw44/qP/rCGwTz7UhvvwQPZ+SIZvCNBVdQYYdJk64wwPyFScpU8fnH0Lu8rO5dgM8ZcPkX
wwk4Jsnrl4F4PRZvgXpoYOcEJoE6Vqohk9gV78ULo0H7o5IbE4Y6Y2QpTJ2dQ+49QK9DKFURmwzN
L9QSBlb6KFXFXMdAW3d8Y7cKdtosr4vvSVB0+KkI+qGGuMJG6gWIr8xpr7FJuXocksHsO+eg9EHx
xoNB/2DmJblP9n0QbnbGYFtzzqIXwzA52MVXNRxI+mWAJ2D3hAZORbyCUvgKMYjPaWaVbeUIG1Bh
Df3AEhSOScTdMpgWux1nYMqSbaYDtMiNVWMnIFxtp/rq8ttg1D7Eiwo6DfQmsaqYhTp2Q9WHLa1A
nCALv6Zmty0cbZGf7cqR1w1mF+xe4PqlMnYWUT6r/sTEoqYY5KyHzMSNlGHsbcYMAJRsnFL+QvAh
EmVkCkp5Gabje19CCrmnT6GFK340FSwNBhffl6ft7/uFR7TTYHxwd5nh/4+zM9txVVu69Kv8Otdl
FX1Tqr8ubAw27tvM9I3lJo0xGAyYzk9f38wtlfbKtZRLKumcrdTKBgxzxowYMcYIaFjPaGSEbok9
BKOVcqSpFz24JA/XQlIxsT8NV5Qrjx2rBHaNRLMtmBPJd2SmIGMDcZfxRHuDyjW6itN4UKw4pTg9
ogn4AKGY3vUEwir8FqI6gQ3HS9jK1NSscMWNu/tzTSPNtcjxaYkzeQXigLB3ZU1vidvh6TYSDYNi
WC0LIGNaaZv9qJm0XZzwaBAqg2pyd22ggQ7G4rmbwQrSodvn5M3ApgO476BedItow4TABq/+pn2L
+UgVqYmotXmdXQO7KTc4o/TbCi6EAa5FsciXPUGBWFUcczo25IIQtB9RrbntO13F7oHtwQsUlmIh
mTieEh43MqNXNKSbRllNvkDsOpS5MBMa46c5zoH7hhGWbFABJvQYSbMpLTP3Ds04dYzjc2IP2ZZL
ojS0Em0QvZfrAFCAaBp4hg1zv5dc7MlzS6MZEB49Ny3Z7NTZwRkR5HreNUmcstKepNDoFoePZdwP
ndHTiectJySwM303ZlT5OIc5IWSFZtdQ+ae9bFZNszV8DGns89D9+gjpwR4+JvC0qZYht1WC6RN7
Bk797PT9km9CuaI3/Fm/JZOnRgFaDHQnRPK3Fkb3mSdZbgd3VVr/Yw6TpS5IKjttJ2Gzb0zsD/KS
7gPU2vZ1yujbtLOTTsC1AHGl7TW1gw4MBqekQeMVK2QIixB6QIQuZ9lgRb8lL7DRCz19iP9OTOGA
tJBFDLLDGYl6iCzv0JnkX4CEOomxVeihE84howNO54jxIKiLU7AdEPiROymn5CIa3OKsEFBtvQqh
EkAgOZRDmwD88uKRdVaXLc4yAoS+7YIV+Cv1JoWa6m/sD1TACHtMD3TbHF4OVV8FeVMcCJPkqEC5
g5TjcFCO8o02eC409D7XLQwjNBEwZBxEUzJKRA6SQAyIOD48BgOyEEznZpIr4UsEnIV8gfd33yq4
opF14W8w+wIBjw9ftBrJOkhIQgDnc+483RQgO5o9FjfT7VyeHi2x/mtrjOgawpkSh/qTlrw+xJfQ
ZzDF/IaqiAk9vWZbDqudTc6HxEnFWQ+7cvzFuw0gJjC8g0vFiPOFkxBzDzI1Gv4LBrfgDUxKSFEr
z4jMI+hWrG6PQzAb2WNpp03rQb4hI35CgeXQn7CezA8F8pEALx5+9aLMD549JFM4Fm1lwscIynpI
l6wQZ4ZGeJPgngZzzJf7hNUxGxBE90GqgU00xIreBirdUFvRJoJ90HtiwvDBXYAAA6guLJffA6dS
VtCUDSq5dLzvhmhhEOn80x+Dtrt+9nxYi0Dq2YcGs4izgWqa4XMwVRDMCq7KG54A5KfT2ss8ayho
cPZl/MnJ7Hy+1eOUWoeiA1d1gKzhAyxOWu3HCqsdwI0RDxQr+A8yuwHYW+1bo5Y3LLP+0yEM3JH4
POnYXtA5ZOsOImcEL5oaa8+ue3yWPKX98rp7egKWj1YPj3P1uTT9+/C2fXnGkJlX9EtUCFNgk1QS
UFhAx4BiefX54YZzDppmMlTKAaBiwOEBF6UXFJHxi5555JwrB7iCLEkIhcourwjCzJ2+EisNMC2d
F+PrAUsKokt8KF3kfzhrYYm9ey1EwwUNELHcnNQI7cD0Ni2kXQ6pLSDPJ1kUtdJSRST3mhrDOyfE
G9yuUz1sdqQG2CpXXgm2KPQ5VNWUJuHpiUkxtLmK0tPi4eTTxBcH1QpvIx6FaE4bq84nUim7q5xK
F2ehXgTWOEduzYfk9Z6eEzglR+4dCgtYw9OAoJlvD6hd6Dslfna+z2Xf3lmraI141GFJyJPHrh4I
QgqqEyg+FHbBDENQP53TLLizJshtgBohr7jxgH/av6uCtE/gsicKsYPibqEhUy5v3MOj23hVw8oW
Wr+Ublv9dqfUb7ropOCp3Bh/MWcuaYO6ii4zz7tYRe/FilPeA0MCNEwBLzoQyvIAIqFO5DjL53+6
X7mvwCUOaN0Zg2ZXU/R0JhrTjmKOa9yshSAOoHwujXx8+tbZsMMjQKsCqWHcXCp8qU4U9GcORmdb
uQB4kDWuD9fgfPdjeNj9K4EicpkQNaTLiR5HZF+UZJCHqX88ss9LhpkJDd2WM1IcPfkUlDTiXCHz
ui6UEcNiGeIyu+YQqHEGh0DKDz+WtCrIEUSOzdxJP1sdDBI4sNDk7eXZvdeghRfafTPc8gwfg2rp
4Wcg48KyE3dTL4LOdZ3o8MnS4ebGA9WhHFF/QhSg/eDQa3YjoABvvzY5DnhuZPT1QiAdglEwfQii
L/kBGQQea2BV1hGSQtXf3Ge8a/a76JYIWEOep6PcFcq9D3yJhmBHI5IZtlVJ0h1TQ6RHWC2o2cbq
8tEX/Xdhmz/Al5BQbYFkv4Ce/9E4ySDxLFggjOAI83WYbnNywGTDPXviIBascSRjfal7qdy0H9AF
ICGZn9Dkw2pnKAhhX1A70/7lgWwWFRzrAod6RI0JMoMEoMps6O1Lo2v/RsaPF7FndgE6uRG6Bi2B
Gt4EKliUpgGRNKSBqu2ElmtzXzPRjUOpmfGUqKeKEQafPDFaooMGMkbmxG/NQrCmUSmM9gM6JuLS
V6o2JGYbiYz5ySCnbsrTg1T6Lm6VvrQleo7USfdgfCe7gVmF/tJNdvh28Fn3o+yMFElaa1a3Q3wp
RPkgKJT84OG1sGbQwh8jhTZb0rfICO9ulfSnGcqyjg8JOTff94gymFaGCCiFpoLol/UDUcaGXjra
W57J2CGEIKZj4AmMX6QxRIp9J9TVbqEADxROTvwTA8iUER5OhF4gTLDM+7Bfj5E0Cu4dx7H5GtaO
gAD1BTbzOAQaTs04gFQ07KveMtgIT4chll7o5M3p1QnxxBRERpy6pg86UfHdicYcEEe9D3doSFj3
MZIZhpPAk9k/LUy1lqCZOSx7hTwyQcZsYXqMIJaCbGv3WlDLtcHxSOt0yFATGPLFGAUALf3rTMwG
7HyCdhFz73OLcRjxBWSS8MZWYJyHq52sEmYQ+oBo2OHapVsxjmfIbWOjy8oaWvM9PhjYpmFtbGMq
4d37NWRDpI4ccHYf24qhSttv3SCzGtKy3CK0eb8PqT7GtZNfzJ2hcMflRD++jvYS9zRcE+Sj2L5i
HJCF3y1mJkTiEDv6YJP2MN/vNcdkZg2/dBTYQuLggykJhi2YtaxtbGOQ37wpH7Bj+sH6eRFkPcS7
i6bpZ6FnrDFPOFaj5CgOXbElCNHXHXsZMFWeYuO356/xnxKG8oivaMkqp5S/JS8fR7gPvQM9J1H5
UQLjZE/fROQ/r7kNtCHAQ0WDhmJiMHIVvLhgcnt2PyHqLf4ZqgbziVHME7I8e7xA4sYhIMZYMIwJ
vBJ4gBIKIBZdKsn8vnsKwR2lU3xg5Cs+zXsEOTDZFjcalTTIQXjJEg7UCUt2JNRYEJt2cVXp1ogY
tIdWdxLuCPjikzegG4CvQ4qln9QuspWWxAQoE7LhnIh+gJfslG+EevYsSekMGQSQKzNOcFUF6gN5
pxF25TjuT2kOveETyqOA2by4MX2DkoNAgnSaFgQjswfprB3g8oQ4BYOXF4mA8gaBWeGZGZvSt2eP
YTWu5sKYFCCB+otgz+ym3NWmAQ23gwSwUfEJRFqYu68TqQOOGc5XQ5ae7peXL4NvOGK2DxA1qkWg
9YZwJuwsYzzrd1QpsxSAaz8ToyVCBw7ksUPIwU/JwWyzL+OqKdFdgiRK5kUVbmHTq/BGEct6z90V
wbWQQ78YnvpFQ+WU3vcLoPF/ulwUMwT38AghrSv8GMQ6WkD6yxnBNsD3Bg9Szee/XNlwNTqJ6kfJ
xACN1g9viyzqfmbeEOjVnilV7QHvb9bBE04PGpHpgcGS/efHE1aZGF7AxC+3wmhXkH70Dzq/0jR+
b5dAx6yeK0lr6zUcvHFvQw5LaTYN6ApCAMN1YCMIszSHzkR1Ab9NpSHtWMp9ArMgN3d4IVxxUMAo
i2xm8yF0oBN+MqfNAOKn19KLZIroKnuH1CAofzQATQnTePJrFiY0BuYKe6zNB5nWh9QFo+NdA5Ky
raG5i2oZqFFb1ozIit91uiqXD011ioDKGF4TmenBXDxhtIa9/cccbBDfCHsckiSIzdI2Awzvak8R
72nkoIiFeU3ac+YVHh7MHrjULJ6nV4+Tpe0HvYUOCk7R77y29GvAy/lQQygWve39AN7IWko4tEAL
1TlFz22SIMYFlaXvSdEpUkFR7acrjN85+VoacYJulfQuW8kXXE/yGt8aqT26Rehj+CZkmkV4YYQo
jvDAcN10Xh1IqUeNl/FrZc9iFdJRhgfLwmx94E7YmgemkJG4C/UIkkY4XSi2Hs5lqp0evFBzIV5o
4GzAzxcVbBdq3harCub4DTlZGNz+JgP/0Iva0wdDXEZXFgclXMoZhjUXtENjoYgxOEg2+DUwARjt
CKd6n9oKAR9tDeF9U4+pjQw3G2OAg054Md2DpmIDB38qchY0FcfMC1qQZi7J3vsvWFUcd9550w5l
qo0csAKWwxQP8eAJ73Eb9+3ti17P+itJwlrefu+c6GTDILl2MaNlGwRCAUGHh19lTxxwd0ImA2W1
t58BgCiTPbDDh70pKCkFxN9CMUBZoMGUpyKDWgV0Cv4B4YvatPAF3KHQO9L7GIMxzwxAptlliKA/
qVdllwIzKqATj7aGX2/r3sXCeUkohtth5HTWHfcRkR/x6JgdQY1F8dZsSeYJbUJ3BxCM8gRsqFzX
s2IeD7IVvVLMfmOMvdbBHAb7RCRh6aAhNxk1H8WoHn2FJ7rQnoxeuHsQnzNYoQgfhVegWX5anmfH
6wSCwZMPQLgzRpwR8OzJqVmoticilbpQbFCHO6ebmByCaKIXYOWJM8zk/v6Crn/HhkYgDSIzTbpz
CifeLawvV4bqhB0JsR6TIJ9xl2jLCFf+DXBT89DWwY+Ovem8+OA0mZkbdZedlLW+kIWSAilYTaQU
2AKdEzJxZgzSfGWDkg2yJgUVBzo8/fwPOCrsZHFW8dLIEODGeoIGIOTt9dFatscrfEnIP1igqB/g
Wb0bZPaKbYVBzI2h7Kwn1P1jRMHj5DBmNiAjip808/YBiqK8e7FX2iIirvX8t3CMJut6iNbQi8p1
NrfZEg2y9PLcrhCyY1EhbGV8MRGSMVWnmJzFW5Bj3ZB6+qiIYFDmF0ATgDERUPaftEGepyfjqekW
cb8SfD8QIk45mJLvpvcFg5OTs3FrjJeZBgamYW0YErGAPtpXLwrNQvDQoXYR311YoxuInT2Gnekz
zoMDoPuhEfq9eJpsQ3CTC+U3BDgScYY6DCUv46zpnq2B1W3Z67QFeUuc5tCrJhb5nfCQYEduc2gt
tD/NGYNKGStl8ALGzLWtpqgaqYwWYq4foznBctCjAxTlTHsKnAM9YA3qW824E7Y1EZgKg7GtJxNL
DrvL4Ct9pjG6NRnyhsvuCqaPCoAJdItGHEt2CCwZuklyBCQMkPV4xfJMYNMi1dBRpYHksuY2iFJo
isL8ZLHvaBxTkwtKvOSdcTd23pI3/FyETq7GUYJhzFC+aj9grA16nz6SN3o2VBLUm09XxM0Kfh5n
O80ybaHb3WApOjngGm4N56x1Ev9QuxBhOaM4p+gZ2acc6BN3imIkJKOiNyPD7MO8hH5tSVKJ9wvT
pfBYokdDetNsU+L06+MleqPsrZ6yUYjugaMoTC8kAOB3IqZqnEF1fdRwguOgw9egQktnFVuIGS3Q
Oay+QR7zNcHmNhA79kvTwswIFH6UiQI2BpsnARNUEHGkkDqI4OWcSQOQfQuOIYuHZgMnmeZvUwRx
YoyV5b+DJkJ6wJyFvBEgVQB0Fs5bAUQA2s8tgf6OFRc2AmcBPAlQI5t8CouieoyZ3ScuC3N4evQU
aYmG7vnGFr6Bn8i9Ocg59lo2HPt10J3nxHfqrPM/zStI0g7lDgZZXFF0oe4HqB1jSjtOS2O0AvIC
3nEvFOJIFy8p+jQSGcYzXodbfJFFn2s7zhTH1PGp6KLM7viNdxYrC62d7OcXG00QumGgbEz8M7S4
q00M85OOpniRgtySvtnDjShvmSVB/5EDqHXmVxeNP+oMwr2OwBgVL+b8XcSoLRv2zMSU2RUEWixL
tPiu5uoXqB1d4UHP6PSYalmsxhizQferJ0mX610k7p82BnCTk7AEUaCGCniofhfg61nwW2juTAgI
Y90HNXMqdpF3P8f9C0ABucGNT3axegtgfF714t7N2bK9++Dl1j3WPEAmdCNEp/CcKY0EWk6spJMj
EkBwCXap3m2Zos3Z9sxJ/LEgYqGQl2GiOWHeC+cUpMQ9vv0XoUBsyFe6L0xQwhltP1/87NVzrjZz
68gYoaBQRRO3vc/ag89LjRgMjRlYnGgoXm4sSUyQOrETIxmN5vVQxuJvR43BpPcuilY4x70Z5Pm5
cd6fWSBrGCXe5sLITqoKj/zRevInqUO6HZfmkkbbdvOiqUfFq7g1J2M5FKsNxT3MDI5QV38vD9g9
Mu5ApaF+xqDFEa3MD3SXZIgVh0sJZKXQOf1S6IpWDqoRinP+Yk1L6mwPoNiyyiKH0FQx9AaWiPou
NjYweJ+jmQ9NW+qxLFdCiNGIaW7YJ8Hqs2Friw566uDHyKlU8Jee6OTuU+uiu8z/FnkHJacbnTNs
6fx/SjYjIlpxeEHRZIYJU1wQhw04iE488MTbVg68Ed74bcnZ9+jqS2UIYL+F87IJQC8qwgsDy3tv
neV1xVia97ArnOufAQkC0R7ySbc9rBsYkWABFMBdZnpojF2B7YiKDohNJ5NDPuxeHg5IMk+YhUus
uyA9JECoc2kqecxbeo+WNK7w/OFMvH8dSYIXRw+djrjgt7cIGabRbMPLR/HEgsXzgFyfzqiXbe13
C7dDd8uP+xVgVL5FD4OCFIoL6Sh08VXRPyL9B/CyaQt8se/JUAkcQ6b2QKRig5G19OgX8YSZnVBz
wjM9RzTwS2/G3DGHBIvjIBp/3GBileMPjOnfn30kYvOABzIXaRz9cnCps4+4lj9d4AImBjlYPvMz
BPrFWBAkZ184fAfVCvJFuCzKTrx2GZgWD3mYQELl9nTlE+HDQOYoMCYGBzqxQJZI1ZLBnGkqCAL0
iepVuEdsTS/BJ67uvlN69dMLNTd6J7A+KGmH20HwwgSntKFrt1+WnKtbzo7jZo6zIaX3fW1eTNi+
6IU5ViUqOyTC9IYtnX4w7uJToekv2NHkOmzp6xBUu3fUGOQkSgtUMa4Er9WYMVa1+ykgnIwU5AOh
Sp/cHuhG7Ob9saQ8pIkm4q1zbqi5z1LP5nlOtytEBowOxFOI6NwRpxyKdnMOfM7cI2ZC5N0thX+8
zJjNyo4ZlNBQimOJswJ9kp502W7oo3Duk2L7IfVG1j/T8XuP1qIr2A5MODSEIiba4HPNIdGuoAxQ
iwx6+I6B7u+XMGM5Os8JtC7BZBRoqBioiNnCuF4y841fg0UKfgspIx4S/MASNE73hrsDBaXWxVyi
R+6yx6X3SXErmuDiYQGkVBwzxGSxGiLeTQHiGlBpleCooH89i2SFwzt1+W2D4cAxfXj2OohBzD+e
GeadCkqE6CWCXbcOspj+FQs8NiQo7JllL0DNq7C1qh2ODIVZdr320pILfpXGCqmA7lvvsDD6ncEZ
AJGb7p4rYPec18FfLhhBBP3hLesLYQqL7FOHdImgcvw1rFp3pEUxkmfizOcVklXjnAx5gBPkPg2m
tyFYh5AlcB3bB803/XwqgbJQjlAnVc6Csdw8DwTXNCgcwy/pkTIiKYMJxIHKc6D9B4OXFMTq56d0
JHkR3bnOmDNQNOtwwllZ0BaxdEKvdl3bKzHWBjnNx/OQztVNIn6fnpoYuXS7EYw5fhjonJP4XvsH
+9JhTQu+ydOpGWU21kiPbsw3s51iIPp7zCt3OAGW8XIqjNmgm4GoiuGsj7GgIxzEqCmgrC7P62u8
54BXSWCG/NBZy6JqIFbT7UUwJNJGBqp6zDFiMKPoFot0TnEYNUdhKfV3AmNZYHGC8lbccrTNmWbK
0I3keGPGmCTm+WFEc+V82ffpbRPyDNjG3OJBVCWxV/ZEKISTM429TTqEAGgPrB0EB4QejOR2oiM1
GV4jJicJCtmRstNLBCwGYx7LA9PkD/sdj8mGJ/SaFWY3OHIi5KcOFtpM39xqFw23ym1z4g6CtwfF
FvpaWqfj/JQxijBjyM99W+vYRnT3nzpNBXwHaMPvp3BZcGZjyhPJvvFi2qqOWhDzgPnVI/mUqXvg
MfOXSCqGqPpW6lCVXYi+4+Bgrgq/GOn1QrRLdj3t7bl7LInq0QlekYIKE5j0DtOdrigtrP0KcSbl
WsxqUcilyUBhofZhDZB+bq2dsUnoJYMX4P+W85TM+ZVGTIkVVe+KTjt0n1Y/o/UqOaiQcQexoYS+
5/GwpGCidYzQMETuiMes2570ibIGrj/v58DT5kDaCtNVrNbcxqefacwkkkRYve/xRTnRtxIR+pKE
41Tvdsbmhzln03jyu8FgYZHXXpewzbAOLcY4V6WYX1+w1KjnGULQjcUx9abjT1QzEHJoQHYD3VbN
rin1Eur7cE53kpePSLMvOeaCmQscpwmgY0WCBfTBxTrDamO9ZUAFAnMBDxS1zGNAyWmNs5O1yimB
qGNESwRBKKl05D27by1V4EmfChfoGnuvGumB7PGjCECg3KNvfmxNFGv+HWB2BZUCETIo8ldDCXpy
NDMG6gE/gsK9bfWd6um+kKkqePGg7kO9m/hYQWhvLWQ9uEtf1Kz9cf/GG4PPjoBKNN8CVzynK0J2
OvasWF4ltGA/OtoDPGTGzNpd4emH+uLmFcxjFk1ybfI6F7CJ3KJvXMX4Z/0kOGn5hGy7JokBEUTF
R5Y72OggAG45az4FiIF0gSTgIsgztC45DuWFsI5p+uWVMC0Cc2cWTfeTO25yrhiVpsJbfLr3UXQM
jxoibKGjigeKSxr6VebfSPgiAXGCkXM4iKmJhHOKZSAmUn1M5A8ZnmPefSDyQ9RWIQYc9Zv+cR8h
uR09MQcn1djRF8hoO962NFnAdTD8G8JZcMs3hMUEJnrFYDIdeBQ5eB/8e42RaNjvugrAXPz+JA1c
Pxwx6ugxlMiYKNXG6tAchpwNgrW3JW7zrvb93GXwI+cgXMNFhiMBVXs+wf0GVoAq0FTMZTFN5yyQ
wdCJZUKMKXXfsPmhVQCVcEC+4IoPSiR+D7HJmm3RVQqFmzJCtH4jMaEBBgJGhKJAL3twP9PuJGYw
E1xj0RkMRWEjghXxEzcV5q2KZOsOVEofjketwq6Dz1k7LGroaKQ8YkZDNb6urxjHrcyZtLhBrRCm
SelRJRzgHSQaEML0pYLf8n4boMgVLdd51T/lg+dAqKyFDxQYOcpkAVgDUa0sdExYPkILG7aIflg3
JBHctLBZF8dUiolUuKrfHvhF3k8KA4s1twAV6J4K7kbrrT+Zu4DPJeQOMQia4QCw7lhDfMKz6BMC
pDPEuH9JqXo59Hv0CwRAgQQZrTKbE3Eu/yr7N/I1ltRGsImIn0sBvFKQYeiTbxCgejQiKRMeGAB1
zkiUkL9zGSYwiSogG7w6XTxaCmTGUOgFDQ25nIxRAcU9ErIJ8ucxnDOA6etAp6IPgZUN70nPEOaS
fS6h7FResaahbwmXJTGYFnFLNz1YNFTFZrwfM3xUYJNjdAQmUnfRbwyTCWs2X2TzeIlJ2/6kYzc3
RYLEZw6mEVnijXcZQROjf91S5aKdgC1oD2F1twODXNpY3j6xOuJ1g3U8aXMiDQFFUlyLGL27E1ME
I096u7IFOs6TIdzYIWB3tiIxdNNxMI+n9bAUwbbkmLzw+kjRYK8L6EryaaywhCv3yXnGHaPAhVyN
TIRRl/RGhgx3x2GENH0DtxFNaPz5mCS7FHxPhQuOIOjRO//nv/7n//nfp+Z/BZ/pPI3bIE3+Kynv
8zRMnsV//0dR//Nfj3/+eXj+7/9YpizpsmHJiqFZlmTxNd8/HZZhEvDT8v9Qi1ssB5J6G2fy5NU8
+7N7yPbNsarzdMJTmPqd0utco0EcI5fZD01zkTwoCQO7r161gRFTSwRUi5Y2whCpsBZx4/18i/If
blGRDFtXbFvRNEnXf71F+dlJ6jrTb2NGSBah5ZS3z3iP5Xn19E0dzPQFGCtl7j7zA6ZIaOD4abn9
yz2Ix/DtMSmSaWiSbJmKZGnfHlOaVo8oatPbWCqWRi57+2Tfb6sHowYAw5kVFb+egw7u8mouBnM8
3GfDgnpVZ006RznL07r8fEPmH+/HtlTT0nRbMcQz+9dr0+92/sjiNB5X+NknE6vx6vsORu/tr09f
sv9yKe3XS1nWrUgjMwLqWiib8lO7FEfpaOzInIvPOOvfd/Zbwf/Lz3RH+5ZFy3n62X5mRJxP/cig
kice/dDwd+VS20oXfZ2+5e/KtmIQCdMQPtYPQizzWUFMGFxAl+4o/gYdH2yciSZvOd9uuo34V0z3
+XOdXbVoNtIaR9QtlgMrDu92JW9fh4y+7XOzPxpH6w2Ws7nO3+tjuwzezDVIf/DRHGCxLAXb5JNG
lXHU3vbH+0oQydnw7bFalKv2qMLpou/Krv+AVCsd+dbPb06x/vI8vy9nqel0qk6D+BKAo9+Wx702
yfOrq2eImrePqu0Fmbkt04tdGD27YNjXS8Mp1u5Z+auXBv5j/xp36ttwf1+EzKS4tv3y0QHa0pQ5
Oug5zM2fb/iP798yTMk2bVW3tW/vv2gK4xmGt9v4HvsvJelX8K0gLl5rJygmkQqIdfvLjlfkPzwi
WdZk29QtTbFUcUv/Wt2t/OpYacdmZrDxHF0ZH4uU+qUAwbWJL19x/39xjhv0OHkqJtsr6WwS8zbL
kmpcMMDFbDzz6d9VRlCXzLbs7GJ26M8PRZb+dIsaoVNXTc02ze8BQQlz6yEF6TgOllozMWHW59ou
MUcVEyqNSWtx/cD9+aJ/WjmKrViGpSiqJSninv71WMpXaT1TtQRJhPhVo8tGe2f4abSxkl2R/+Ul
2H96Caps2IokaZKhG9/eu6UUsdkojTVpmNDbqH21nj7kuZIfLHbrdZNwhqUJSCHbu6gtt8DezNXI
VTv7Ti8Pgt7jStJb0wxLxnvdVYXzarAuX3Qu25C5Y5RAjGhqbieZGc7xOqL5qj0mcoek38b8N6CJ
+9pocSGmOUooCAzI6iakQ87TK3cQS1g7JNagUxAk1EllagM7gNf4om1u30aQ1vYR6det3Wp5043M
gBlY9kmhD4EExSa/e9CdDaVVi3RcbjFZN+Se2tA7vKHdluGi4TrxHLfhhBDcT0n7HknrlPWVIXiw
jqt9ryMbZHeP7jq/YhsWDTopTAVEktldh3I6VFoQm/Ryf10y+y/L4E+xX1VNXdUtSzUs6dsyyPKO
akTXkOGXyOgY+a4zfg3ggBEtKGt+XnF/PHv/fS2xSP615AK9yq96LiEvsYFs00sQLhqo2OZiD+Hu
upWTi8JkYems6btb7f988T8FHtWQdcs0JYlP+y1QBpIe1LbxSKZFYvciFEJ5fckVCBTF5GHCfzJo
OAf/H9fUVEmVTNk0FVP+dk1NqtrgmafRGCgoZ+iDMuHxJkUvyycdSCSR8/NHVP+U22g8YE2VdVmW
7G+RLtfzpOwkWrqmogFwIpOhg8j+eKxNN+sFDH+/o4YfB4t8ICBsBAygzNjB9Z+Y2AsWDXmok3/e
ej/flyHC16/5jmXp+F3Liqoqlm59W2P7TMojm6c0iSLK5uuhMT9vhNSaCY0gbc1CCtmKyiYywpkc
LvT7QWo+NcnrVGT++SaQdgVoxVNiBrzJlqGlaOluGR8e9wUj8ZjqVWQYWN4XGXKHVFg1bggUsnTz
8z3zHeKFkoGuHJjIhVk28uhM6vN1AZmtYnovC6EAjaLjiFDAgirfyXphJ3KCJ3NJMhWA1LiUDIt6
vBgk08Z9QmNoIySuaQOWJoDTa90kh58f2O+h2bJlWTENlYdl65L4/r/2SZTr0f5u2cZEvR72L3o/
tZhqp0jwVPJP8rKfryZW4be3wzlssClURZZlXfn1anZhKrr04mqyiTlMpvjS/WSHGCb+fBn590jD
Z9ENDgCNQ5hj4NfraFFZVW3Fbrgp2Yd8hULHPMXQsNCteU/t2iO09mzO3zanOArjQallyMogAkiM
sSt2PIt7ef/LlpHFh/v+4f99U99CUkGtYNzqOhwD8SnKws4XfBHLVFrXhcRsCG3S7ClIFMOp93+5
9t+ex7fnXsZqkzZ1zdzEBiZstNVNpuPtckDd8Pjzo/899v365L/l90b4uCmV9ODJl/QBaJE9F8rV
L2svTTr9+36oZH857v8Q6bmiYaiyQonF/75FokjNmsKy63gcSQzF82KCDCZqj4OdMOrXBRWAV487
WMMop3L684eVf081xLVtk1VmUuMp4rn/a/do8TUvdSO9j/Mm76va561cNAW9oj3kxnLbmoWbqRu5
wF9o8Zcrf+VM31eTYdiqLRvsxt8CsPbq5IacB+Y8oa5I3Lu5VtpJrvYYD9oqIBEZ5QHm5RI0yHB4
zd/TdKql0yDpm9miKntPa5BasF7lvdOp5ndIXhXcPGC1WzLcV4OQXpdCUw7jQ1QqOvPBaYlhuHCG
LQ6+PYbFHOifjTRRKy5leY3kacq0sKOeRofw5divEyMuGYgtJW7Y8fW+tpYxPsJt/qrzdpCB0O3q
cEEvacZ7eYRT33N7HYR774aNySLTD+rTLcUMCBS2Ts7ovWGbDejG1wweoNsY9TMkuupARZVCe1Sn
/eqnGAp+Yk4ZxD1hsGgnVF24kuEeEQ5irW92dg94iPOX7BqvpTwzPcPwKmwTJBeX2nzHTIkrJPXO
+C9vSsSa7y/K0izJUBQCEjX4r2ukVLVA70RPmEf1RlMmYbXbK3gbp/4esAIS8p39Hv9lefyhVrNs
QBHNtjgHLcP+luXLWfNIwiSJxlfsttrUqzqTrGa85CfLoFMvHmQJoi4xnvfho4x9TkkKNI3xUOqo
yj6bMEe/grXMaxa1hcdZdkeIW8kDgRKYT1EZbwQ68POT+totvz2pf930t93UuUlS0nnkXwGyZr5g
cGA/3dpPCTAyRJaiNL2yY2Md+qldp9yUiNYq3Y9yY9gbyRhem0kAN4GyFP10umyQ7ZiCRHDdpFL0
t5sVIfOXm5VlyzJkTeEsM23T+BZ29KIOn6bNOOMCV+sW2UyddzUbzXTtqVjk3ioSIuzwg1EHc7Bw
wOxrC6qe4WXxMswLr6wxnJQMx5bwUew8+/lt/vPT/P24+fUGzW9n4G0vlWbc2VOu5/009ll6D5Kc
m0YDHkoG6Zg6DvaGryWTu7n7+dq/JRXfLv3tpIssIzSVMryNNV5ceXiVPjlFWPuRvZGvf0l8/3gt
kl4yCmp8U/uW+LZZ+LIer4RriRC0uBaTsKHOhz+GKWz0l8Pmt9NNfLB/Xezbtkqt5m5HbXCfPaF5
pZ8ldGtlVKFbYMALr7Yz+vk5fkEU3xeZLYOWGZatyrb07TSN0riIYkOLxk8k20aMuehD6ev2Jiim
eYubdL55ypeoPogMMz3EcenJd7z5zGQaq7lTFPZYi3f1wzdiSHzxwmCNvqRJnvhF4dsmGtjOxkKn
cV/aIUcBPYHg9WnHzORRkUGVTfceoQUIDloBX7a89m5ZOkroKDXRRxtCCTK2P3/eP65ZWzUl2TAN
RTW/QN9/nafBo0pfdpnE4z1OPFhvqD3YzTxlMDWTRhJrmTFH8LyLv5QNv19YEvGSUxycVNbJJX4N
0pliUoqW8m3cSos9isoi8W1qhtq/deZ6cbmR9D96pQKhVt78/JnVP54PBjiVJVO+kbD+emk7fsWh
npMxXSu5e9OhhVbe3qRCNj6ve9jBLwzW++V125E3Ly0YZ4xc0nF6VWn6Aq4D81EmBKnpyNYqhSNQ
REjJkUkVO52mKy9dNslzKxDG8Fzd/pLP//m58eB0QiDYzm+Hm24kQVxXt3EEpa1z0EPudHKt/VYi
xlQ9G0ZnWExa5hDUl5+f229bkTdma5KlUl9TbH/HscgDC6OSm3isYLts3Z076wV4j/d1VSZGsDP0
vwQ1sbd/2YtfF9QUAegTZqxvAV9T2nvntu8AJ4OiA1gz4Zmp0NXkLx/rz5/r/13G/ha25TzU2rZu
tel1zdlVT81BNcsW+Qo4uZy0GyaB+je3XNhvNtqARoDWLxR6aQ9N0yPCnxm+SrcztWAOvpygpu3B
8GDegoHhwzQ5MkJQgZp5rD+aRfnB/F/GDZm7+gQ4xciNbbJl3B0Z8wH1w/R5YMiVenkeKoQlyVLd
5rBZ4wUiV1Dpu9Iv6LiioDbPzJZrHdgI0Zt+1s9Q/ARFocWNEuyKXtH5/5J2XruNa2mbviICzOFU
WbJkS87WCWGXLeacefXz0P/MtE0LEqYH6N6FvavKi1xc4QtvcKDVGQsN6CGIBWOSCwNugf/o0Ly7
R/7zQ76/Gh+fyzRJNf/P1/ouEv44SSypS/KooxJLsdqR0fVc0g6iAkzwUAGNZrGUuJJQgzPhhIkm
Gt4U7X0S8suf80y5lWVKhUSVVEOT5PHnlLsujCPZDrepdRfQ+VfBxFAEaJWdDMmtfLARrJPfLw86
xEl/VuqPMUfXb5hLslbZfbgNzSUdsSxYUn5w1C/hWtHpu6r0eyRLpHqgK7KsaqpmjM6u1je6SMzd
ZEtrW6L1r82UbY/ODXBufePIk+JTC9iZExucdXDTdVfS2r9bchieqgUVd0VSJPX30VkpUc/RORQU
pR0ntkiltXnqSMAuz+ffLckwDCIblmboujTa+bFTmV5bEkyTrw/VA1toZoylE7xTHSKpLaIrp8Df
LziMaNA4tKiVqNYoqNE9R0zNfDjcuJMp54n+M3eRQZPk6if8e/38HmqY4x8bRSrCtnQ9NkqA2EBM
jLjhoombpyTbWCCNsQCpni9P59+t+XvEUZivhAJVGTWPtlKB8hRwFsAE2LldHuS7//tnaeqiQbHZ
sCTDHC1NP6cUZ3k17BZhnwQvsjETT734oBk4pG9dDfgU3tnOoatOur1O9HL6Tpx05RnOvumPZxgt
nEjV0yJrBNgkLlgqKHPdqb+JoBgAKfDmZDCIqBcPD/mX8nl55LMr9j8Dj0+dvq+F2JbcYDj9ym3g
HOi4JNCEhvPug77j5dHOrtYfo43OG60yC7/vIj5oOa1QIRwsHay10u7+yxml96/SRhJpJ41uxzD1
KbkrtNSjZC+Z9zkekSp1DCWm8OB9tEg1d2+pu0EiSUcFJVtHIZBjpZ9ffuGz00vhRbN0lZBRGW1P
sWjN0pGNYc8sm2SeUjpoq2ff34jyU6JyCB0uj/edTI4Xs0w925IUmWqTNpphVe1aMS59SDgwUh+q
g/CiPoO5VI/Zu/Wi0gSm/fzmks8/+2/5m//aHN3X4liCylHfY6Rr0Q39gtUm3WPTfUSW4ghrQHzL
P/RH99l7Q8rqWDxgFXuEbBrivorUQ3ysv0xQV1Al0cV6qPbDb/EvgNC+5Bd18J1KswleMqcaw1V/
Lh+Tj8svfSa2JPlVqexpsqxJ4rhdJIVJZ4qS8Z3AcnmXypNS7NqKypS3IfrqYOB37jK1tq1uXjk9
zm3cn0OP5rvyDb3slDrZFj069RhFKdTuhX+XX/BP5ir+fr9RzuHkidrUwDO2XnFqQBch5ICZhLaM
knVqXFmx8vDD/qwgTaQ9RDppyeN4KBS8XIkVKuKx7E5NrI0AmOcbO9wQDVGgJTKiZaTAx+diIzJS
opPkAP9Iv8oQhHu687y5kD+RTphQEq7Mw7kriNRBNWVgL5Kmji6EvMqcwlIFCBxP7hoZb9TKs12B
TO/KnYn2yt63QN3cXQbRRLqD+u1CACYa/ip60MSbdp0tNRQ4wBfH/7onRd/FbwrK43hpc5HpkBKF
J69bqOoX+kzkv9niREuufAUzTMawqgaloe6fI+6BkSV4HiBM/IoSxbtu3wg+siQdHTSccgBj1SBK
Iexo0qpFkLrZ5zv0Jt50zMJB1M3gJCvtkp4Q5E3rSiHg+7b69fkoPJDtqKQeii5L44aGnEVW03d1
sA3UQyICj3w3canrejytZcTPwOHmJqguY0lXoeiDnVQZa5VuO1tFaj8VZHIsA7Vg2q2uBJfM6h/K
2MIROMDc9qFFM04wYCuYDarVGxeYeYcybG8Rpg7QXdrIB6FGRyZekYoWZOLDDyo8A4dbf9bo2tQS
nqxauXepvpka3McMW2D5WApTp4umUfDViTubQ5Jf5FSd+eoTzY6aImOrH3Mv3yoGcJz8ECWAyNz3
BARh301y6V3D+2Cv9U/u0YaZ0xTyQY3BuSQ5XfzQ/kpkuHQyKqWyM28C9HEpYwvRR4rrsOcod66X
LMX6BN768nqV/mzc0ccYnQ6OliR6G+r4Ypabttowx3pzcJyTarU3Fn0jIEGhhoRYCERP3lHx8iJM
nsOPuNQwRbGWdB2vPNGf3f39RIbCmWUq4OFG12LH+dlZuYBDKyhTpIoUcjATg1JctPpFpU5VVqUP
kDT4KpSnK2MPb/tnaWpgzMBa0Hoew2z8rE883ekRHqPoRiFK0XZgJepgo1E1sik0t92yxgklRkXl
8tCqcmXo0T1cAGNJKqnBGYTKpgL2ingPalw0KZ0XVbkLcSDLwYAqK9lRHpP+MS4R20O3yaBn0GAW
bOLMEn61MwPNLcf21qx/DfGrALR+ZC9kB8+P8F3ubn0HdkVg3QIamkrGS1K9JCmU9yHfNs1Fk4Cz
rS2MF46tJpHVAuQMZBjgD5dfVzo/07RqaSRoiqWMQnWzqUsxsDgEFOpCebMsMGpiI4GinFnqxk9P
HWpOoV9s7HR5eeg/ER63BoBLCt00MhTzuwf3I0nwSyfPyqYgo3SiCbFkgBpBQBAx1Y3D5ZHOveSv
oUY5nevUulQIyneyRTurRuDQm/fSVFdmUrl1EARGuPMabED7zuF+rWIuY2JK2uCyqLKKh7n/8Yat
LNYFq0Tea7BU0Mi7e3Ufw3/BrkifynQmGOzotZN8BMCLK0QOiKGr5F0P0SvuZwl0wIMzhw1pr/Dk
MA4RgGvoR/i0Y2WRi4fAuQ+EZYOfFEszfSmcldbPSrQWnW2uLRsJj4Tw4AU4C+rbbX2CljYzkeTt
J+lCxJPpSZjrqHAgbfwSob3tFEd7lt+kEBcP5cS9a0GXuisLgDCCMAMftN9EzioabJdp4yHsHKwk
ENJwyZE6ll5dBNPuwDhjtUjXDIAC3Pn+owDDKODXNMU/HhA9z7nt+5ssvQGzN4mekMgxEQwbfrYB
MPtR719Ff6ZRVmxXMch6mzWv3NU99f6n3KimivPWq3eev0w/MFQX0A+u52gvwGHgvjW854A/IwKa
tIvbjH5gv+26jxjlmz0LG8h8tiVbyW8E/YAuBuJ71UxEcBMBElHHHHLBPi0BMqFUka5bRPtwVLDQ
U0UXQZ6KcGdQNXXW9Ue0VJZca2J4H21qwuAevgdaDVhjGVt1LTvBgva/NEhOi9hqiTNC6ScDL/dP
HaDYR4JsDFR4dLPEW8FbmkjBw+FPJpE1JfDAZX5poicyLW6bZiYgmOXd2erSRSiimhsE6d4G4eRk
W77YM6WkW/WaEZ+nnBbxVnwgE9y2T/ERm4jW36dHkR5nNM+NRYdTVYbp2iKmYpLMwKAwa4HwdjCh
raD43Ez4K6CX7ySQ8/Gi9R/b4JEPoCIu6K7SGjv1lV+ocIcaeD0G1gkIMXHYGWgVoPyLgFsyTWFI
ivNK23vlLAcyijiNPagUHVtrrp0wOt51nyp6Ydqmuc9uBwY9eIF1i+S7Mmtf41epeqTWJ8yrLwYe
XIEiTsdmmg6VPcSNBOXJX4CblR8FCP6bNwgjj9iiWM+R9+bijyeZU5Fm+T2WWKTBa/EuBbBvoEo6
DQGekKTeVM5GA0qfriS0qDctlJTqmQ5vxmQB0Z1I3jzTFoU+k5CtKVa1t3eUI8m1Gd2k1qcOrwSt
Clzl3Z0DNleYUWJwzFlJFaWfRlCbaBoWExcEhIphgIkio9jdtu2dNY8hAdZr124xIizoUE+9oMf0
qrtNVeQbnH9VcvC2L7qwcJN/evSmJj4A98FkJI5mavEaE28hMI1nYwzgH9iZXbw6CAVtbXumYeqN
MkySFIN2jSzNBZU1BpQv9J8jmAQ7E2Sfd+shB9xB0hAgGq2iEmJAAbmZ+YIPnz5BI2mTdxGX6HSe
xiixhtjmAhu8N7MlerkKuN80eyoI9mrWmltBOlce6JUUyC2hNpigKgGvYiNzhLufZXknO0CxCNkS
ovpkkySbQHi1TMTrlLu8Xmuf3JJiAVaFg6T2hYmuLDvxqUwOuUW+Qptf3WfqMs6OxU3dIMD53BEH
G64x6WGFcDjl9OYN9q5qTBQFdwDBQHlTrRYn/yl7wcyBlSYtxGQlfLZIRdHHaKhFfzpSPi0Rj+px
4vZvXNLWVcuj8lPfvO5eKP6LEuIQVXObappC7eD3uW/6jRb7KiDxHHVljfwypXhQcTB8Xb7XzuA1
wCFpgAAsnexLGaNSSb2C1OlTfZd4L4JF+cldGHCa9JmRotPQrCPksj9172TxDZpZozx5iHW4JzFd
qkjtJp+BVV0Jn84gZyyR2rQoWjSydeU7vPp551WqF/p6mTw+W9+yao/hAuHFcv4Eq+n+8uufH0un
Bg7+U6ehOQrVqijJq8BTfSqaHPAUUGXvECGY7dLKKqOlBx1DkAGV9DEO74dMOkgspMvP8CeI4Yqn
yaeAhqCYQOf+96fm7hfSsidsB2NNkJw0h747Juh3eVcKnH9jmNFIo0UVpAByqSAkj/XiY/fxpWEA
9o4A25WlezZm+flCo1DJAkluRn4VbROQ/9Q1UavxGlo6UT8POPGaLtip9ACDQLgBBlr11o0xAJBr
PEu5xEsDTn5BzSh7Qfz/8lSfK5D9fLLR19a7IFJzP4u4e95t96R3kLQUca42G9X47OqIRa8tLg/5
JykTCRtFWVMtVbfo0o/mXA/dXinSNNwW0ZyOceec8uH4OtAdvcotGQLtUbA49GpFOtSaZf6pQlqp
FkhFTyswwlatWFJnkCB2aFeaANqZBasolPuo/CnszjG0IfeSRg4zhd7Ra40QPTavg2nBzqEpfC9t
nfwWjKiFcEPUPrRoBMB4+5CW2VaaYh6WIkX0hvcmhlH0ZVbIheUo6Az/0twNTj04XpyeMTs6pYhS
URwWZkU/698uf5NzG0ExBkzy0IcjQRwV4YPW7utEAAgC4purbBfGtImeamAT3lOdnNz6GIImuooJ
ObP8QCarHLfacMKNC0piWCp9FwJOzuZQKSbZ0zfT17m2/4b9NVoGDGNQToNkYFjj5rdl5IUhtnUI
7hm1OusEzNwwlQ1FDc/AAtMGSC/uCtGa6jGGpR18p+XVTtHfKZYkEjKQjwMKydT1YRH9OMRdqyGn
McxogPmo1ZNVWpOsP0bpqalJ/qHnYQrWZ9O0ubI6/+w3epp0NofZBW2uj6GPYm4Zjh2VNFjzOdVZ
jzSCE5UqDhASyoSXF9KZwTRRVujnDjcoV9Xvl2ybVmukJAu3UOrznBicmJXqNPdHm4D7vHJR/C2W
Ak3+Odzo+FJqXQnBqXWPeLe8wgudHBeLyb0xX24niDDPH043q8vvp5xJ7X+NOErtCyfIeq1VEA1r
lduh6QcEOY882OWdNDOFvakV077IsFdGDYeQzdfJ6HIZe2ApFsUp5VvglgIU88C/Le1sGQ1hVFjg
OdAH74JUPofRg5M6u0DMt+BBWJDPRnXl0D/7kQDfWwQU9Cn00ax1lWsHXgQ/jIYl3Vj6XBSW0/7Y
JNcbQX92+PCFfow1mq8qleqqT6XvHmLQpNNS43W9XZvHs5AiIKR2dXn5E303k3/t9tGQo42WFUWm
JyXtiCGC0SPqWigNKDQPKbl6PYKk8t7MIBMlG721sFHYl26D9iI4nSsP8udaGB7EkgfcL9h2cXzs
OIUnVXWiuNt0UBomQcSL2NjbdN3C9lOqKboVxwyp1vbJg25Wxz3PdC+IryGghzq+v/w0f0Gbo6cZ
vtSP8ycrNNdM/ax7nO2OLbWCxd39/Zdyfz+fTDfYlZ2w9JlsHh4+Py+P+xdY8Xvc79//Ma5Y2amm
mKw2ev8AXGljVBGgtRaBB5KxagaMP0vnlwdVzk09sbtJEM+9/4dlozStWyW13T1aqyyfzF53iwWe
h1/3S640RAaC6aM9+zJne92bIQwmPG0xNMYk7vPz4Hq3TT69/DjnNhwoAe452ia0B4bf/zEFdeg5
tRZEIdzedx3J6SBeF/aXoD5mDQnpNfzTX7DHqAg42nOFKPdVHbg0ISth4O7K1cyV7gNiOz3vZr6M
NJX1RJOoC5DqiLAubObDkjMz88pnOLf5JTqvErh7EBlj6rfrV37RVEl2l/pPNhi3e0OcUwCWIdpj
rdFemeWz31w3yFxULp4/5MXcFzPL8WV3a+JnIu0kbQcOo02W0TUQ4t8UkSUt0aDjUw7YxzHqI4J2
pNe6iR7+/IZr53i3diZrygvL+Rw/u6fVtfjl3PohshSHjEgHejjqGkhSnVuRSd9eQHyluVHydUuX
5WRnU/WL863iDDm0EVVN/alHK6mcR8G0oNhnLC6v47NH688HGRVfzcguwj5LIetVS/LCSsfiQr21
Ua+M6calFQX6Pd11Be0gwT0JSPldfoBh5Y6PdpmUHMANRHk+9O+NFPWJDVVdC4abC04sLVD6NrVz
+v8bZXQ/pm0IsrSk32uVG497HABK3AP+vwY7GX7OpbcZ7VNL5ZZKNd7GVA+MkbqHqyhFyRqm5NIg
o9vQDhzHVS0fo2/sTrEgdyjY0insk2TdUi1X7J2HmZlX3iQIxUbvqfNu5l9dCmOOCqSg4jwKu9Vo
ntMsg8GB5iei7x4CS95zbFoLD3lWL0WGkcK/TGQZKcktEVGcIZnDnpc2nkhaV9KNvQfTPHPkA8d9
EBuzJiP1CftJKJ+cgOq8Vu1yuiRycd9kXxV146FnklUEUWU8y1Pc2tD29oNiH4nxRhXrF/C/oYQm
X4IFVYHQS68eVH9TBs3ebD/qt6jRDpizuxi9RdiJqMXM1e5S4ZFE0N9B+l10DeVK8dlMixvVVCea
xOsxrOLhmREIj47fP6j0iBOlWEltt25LQHKFMcsizL66dOWk761abkrk6eL2NhKdiWqjRxRk00b+
suGK+cGXICCs7yAES0lYNTZBNA16Z18bKELbO7424K3C/Bwg8HAYN4aPbii1VVznJWw6rPWQfid0
Uam6KCKqLInx5lZPDrxIK6r2EWGElkX3RqVPXMDgebKR4kNP4yxo8Y8BQIRiBoIG0ZIxVMvm3MeR
qtmr5rqqm1nQ7wOhWCjI3ywpT8yidJXCy+FVMYX6GJ6JKC1GTJN7a45yO4D1uJ9y7C7asLrveh/C
0CEmmrLoPjvmyQcYFkOW1wQXwRtoOrW578kznFiaNFq7zdU3i6keahpdx+fXfdCrsfLPldJVGFAe
TvWpx+A2BJDcwtdPrU7Og5pWe7GIjx6aG5f3+HdqeWlfjO5kFq8H3d3PtraF1b0pLgIZpdZcWbB8
KxXNDe1WdOXnQooWoCUpJMyEZN3k7bowaL846lwulFWWalyw4W1SNf9EOm6Kbe4zESeXYhOUIF5u
IbbVjb1wRRSgbRRE5JdSNLaye6tj39Ae/OS+941p0tazTInuRRtTBBrSWWKvRSdYpiWuFql5l5ft
Y08p+PIU/C31cY39PE1HEWGc1J7cdmq8Tf9hlyhhRzD0wqb+Xfih8tyojCFTBZWnvHKK/wUMfQ8M
ZHLASf2VNnDSKq7MKKTGGIKva6H/hTO9e2O5xNqidNEPEqE00NRR+y94eVde+/yx+5/RRyei03Zm
neUR5UXCfsIxkp/WfqJNy5fnhCyq4wCPADA7hz3lcv6TF7XZtac4l0hCSdI12RQtKDHy76tMcr1U
FiKD5IAaUXKsiMMEGiB99QzcsFZ2CTX3tt2IyhV0/F8awzD5miESFpuoL4xJ76EmeJIWkwfcoE21
CBeLhcGvd4v1vp4gEbadz3GtXZ3C5eHwfGXmh9Lenz33Y+jRhQcNQCv6kpaxkluTms5UEawS1LC0
oxhEk6EW46WPiTqHEcRlW3pXWKBnUyBFpKdM21g3OXN/z3lpVtw1pcarv+LA/QF8aSWtPLqmLUWD
6WQyx2TwqXzyEGMNn1Y4V19+/3MBqiJpgLug+inmHwBG36eFJ4LgZdkn/TG01137DW0nZLo80jCR
44lmTaG3RN2T1HMUJ+mtatdiGcTb3uwmEMqo5zbg8aLsyjjf3YBLAw177UdmE9hlLHqlOMwoqwgt
6/1HNF8v/MX9ffO236LTj4+7s/icrTYbHMeRxlo9X8MAnp1WmCWSDiVIFY3RVzWEvLYUs/smsYGN
ZkGRXEYBO/pKJe1s+EuhV0O1gP+rY1Crn6hioeZl91jM07VCUnmHA0859x63t97s//0LDkB9CoYm
v35rJv2YWDVuPEgKEMo8RBTrpek9o4UDFvDyKGeTczg5lCNJLkT5m576Y5hUlhMz9IVv5as+RYWP
drDzRfABqrwGO9HBCJGuHH3nshmgcQoZ2tDQGs+iHkl+a0RgVMrSW7oo4tPrgBCkIv8Vc9pa15Dz
wxocr1FY5zrUa7gHYK9GazQUOHj6AhQYrMbvpPBqJC+fHwPqAXVsDR2v4fd/zGNn9KnVOgjRGHgA
Fe8eZrTJRDDv7eAmesX8UgGoKMyTegkNCAhplt5VLqoj6xo8wWACh8BmMKNQilQnDiX/zUfmvDGR
FqO3OW4fsmIjqXTccAucMonnljtH50p493mgaNo9Ss2V2Or8qhoq+sDMQHpoozQxU7OykkN6tVly
OxTf4gQRNcBl4sbqCb6PfnBqryVtZ6MZXR9YvrQw+AqjM6+kI0l+4iAvoN2oEegw6ctunrIWxhCq
Ys0yJqYVWnuhh0cj+OppzlyZ5nPn0M8HGK0BQa39yO+p8iAqoNNSmKX77JDROJ2WcPdR/EUjeY+2
K0phOMYhP3INZmcOr/hnpUPIpAZiQR36bkH8WIWyEai9lves9Ehb9hYOAt6K/lrs3oCztSoXAdhD
na7gWLX4j6FpkQDnmcQ4vLjU6JvbgtBrEL7TlKHpWnhcwe+GeawJT3tqRZHYzEGLespBDl5sw1mL
5fFLbTFVN9eS1E5VLnCzkNdK1Nxy/go1Am36scSIxMrB/FJ+Up982kgNIEMZzIuW1rMYRaQayLqV
r1NtDu5UbFEMT8G41lMgqTJ2GwnJqkhtfdYhstu8tBjbAG04tcjED25ZtKjtGHXzcO+AL2JdIcdl
eeJUclYhQAvJeGK7BxnQLPFaXe+vtiGxlE47R1LoYImQDH5vezRBpLAX+g6cjTZ5pf3wuE6m6+W+
pwExfZ+eTp+zz8ur7Ozh+WPE0SKzSrUrgsbI72BRU7vPwnwB7GMC6dX0MAAD13V5vG/2+d819Z9X
HMVsNUGLb3V+/3izw6huadFkudvd3T1S8nIm7YRfHtfL+3byhXHN5H5PDWw6fcDqAmXx6Xw74Q/M
+5vJejmZT243s80Kc3BM1k+nw+BRc3OYXX5c9UzJEZkcbYjuxIECPvoiRttqfdxSKmsjXOXUeFZW
/q1j1Jtard7cfCmq1atfevO0BWkUoY8tK8vCBl+uP6t6QPLR33NW+Ajh0ZUGs5m5c+bWJdHNFRQK
wkelPgXU3ErwMIlI+wDfQhlag95s9HITi9o0GDLhAgciK9075O2iJy8lUd7GJVI2zSHod1rxZsYY
cnMEKdgn1KhlOHQDrsyE/Pcw+DUTo5XihnpYaSHVJcDmTtFNygpFXmlTlu7Cco4+Eugx8n8G1WCU
DsyBfYjVof6lR/dygzFBD8LQuZXEE8DpwOsmXUEhJHVuAg0nNwjeAn9ArBBNNdc0qdh2vS9h3gz+
dOoQhQFf9gewnfCWcgz0/rMrPSs2cgpKubr8oucaq8NpR4+T9rv6h+RTa1GYaKnvwUUfWroZrl3K
io/YyRM8CeinatXBrE5XRv3DhRiK7D9GHe2Loix0JUeHZVuEOGz4tDt1jA0sA4m2ZW7uQ4D3hn2K
dGd+eeAzt8yvcUfRbs4V5rae4g/KBrJ+Y2u3qjeTRTRjrs3r2a0El0k3kCmD9TGqOndeYYVmyoWK
HgqsAilI50NpsFkXwU2SnwZawUA/MLzdIIKoYM0h4bidQ0OJUfPVB8/blkLwf/H6Px5qFFq4vu/V
bRtH21R5Fr1BO00S3+E/uthFXR5JPpOhD+3R//v+wwb7cZuaIdiVVu4ZytqFqj6xPB+43LoFTShE
h7h+dnG7BYVXIwYFv5kqHCaNUQ+U3lsiMugB57AnTRlvPRs1NevKAjzbhIBEQHOf9tlfolCn1nom
hxzM+QJp3+Pi8f7+Xlwv326nm4M//bxysJ5rKnGq/me40Wx0VSSpZUlCIoq73kQe0t7RzI6No1nt
+ASZtUtNpNZQ4N4gacCl315j3GvDlhpfRaQqZCnQj0AQDeWFHx+kacVGc7Uq2FYgjV0D4DV1msok
KOhBiu5sAjxUmKZKoC1rHZcXAMA2SsJAm0Q9XwQY46jF01BmtSRc9Bxv6nfqsjIHtTdkraFDOwqc
YW0ty2hmY6Zc7NwCYQnHnRbaF4XKRRKFM8PAAxLhSX6XuCJtb7x0HwHsLxQw/o6KPftNZ30MAH8H
YGlzpKRPU6RXX9HzHRQUeWTVnw4F2cvL9dzNB6+bBhHdEYOLb4gcfswOkpVdKQnIF8HWjQzrwyGX
qr16YUXiPPaLZS7kj3EVLNEPCrNoXWLxhxKsEZHBxvh5Yz9COT5CdFVDIUI/Jh7uFOgfJWI2VbIl
WbWPDeuL9U9Mb6tWneC4KtwIZjjzKrDf9cxCCYNbINTkQcBETI6u0E1dpPRKFPl7BK77udf58xoV
pRob1vbj8uv/xdhx6/98/VExs1PdWovjGhKicFR6vJbqqRyfCHUHeRANR8h6x50QwFYbdJG6jP7g
gQ50X3wBPNMaOobXYIxny5w/HmmcBsE2jeLcbyh3iSd05JL8yUxP9L//B/JGmU8BBOinwYwnuDwb
8vmt8n8Xw7i6GHhBbXjKsBiMpwQxI+ufioIUGm9aaeGkxtdM0B3FyVErQHxvKbg5rkEz+JSqu+Hr
MlUDZZ7Fm0QnQVIWejaXuscQvtjlJz13e6NJogAJRNKF/43u0ajwEgDHMKJaa6LcgcySfbx8iiVZ
sq/EM7aMSupxrUB2Lls0oKyiRwDIFEGU0TXqcrzUnt2FW8u5N0ptYmLN3IPTGVS/BORcvecULp2P
wHObTaTiCcLw5Rc/c48D5qUGSRyhabSTf2/XSpaktBMQZEGlhAJP1G0IOOG5X4VknatakffTfzeo
B1qiPrrHczeU4rikPkb3rsqmPraxylyob11IACwGYd5o8wy/eQxc3FVlLi6/55mE5dfoo3vDUnrP
E3o7+N9wT4/MGAwGbfk05yy+VuEdftroioBVB+RDA82oInf6e1YtK+orML0g6OGjiGa8EiwsNmiQ
d7I9010gEDKaF64QbSJNRoIQjwZUT6V4HuZfVQbhgEbiSxZb8x75UwttuuJYiVcCizN78+czfldP
fhzUXmxEjiWQpVeozva0IfssGJQkMwRNL8/9X3lNMAoIywFkpzAC8W+UDZWlGFaVxSqPBHcRlPXS
LW6HxqHofcASyc15JCzxdeDOQ/ZH9vN571ecEhT9qlOpuVf2+rklD3WYghDB+iCx9/vj+LXqx6Wd
+nfoHeTSfYeVsDY3Mwji16T8zi06AlZWAihjC8WT3yOVCFfo6DaHdzGELsm+t8RqZdo51uD71AwO
uXBD7GKwLPxMu9H4+nR1JST/PKCY/l2SmfQvr4EVz0VQ5s+HGiVkqUMZLup1bxtUsLYCf6o00kyH
iyK2B047bmE7V+f0Z5VwUPITTfqvm6tXw7mTj+2BqKtBE2QQg/k9N0moRbpdA/U1u2Jet90UUv/S
iG5VLs3USecGd3ZfUVJodgEP1wxQAFW6ksWcyS3Mn6J8o9MvCrKq0IwyvOv6VYFEL9TBMGDuj75d
TKuaquG1fPjskvghAzgKjyo/1+wIUMJdIx8U5ZPuzMTPHwrpQWodFMDvLu88io5M44+TyIR7CWKH
FqeK9CeakqNExbQ1OrayET2Ga1iEK2tuL7xd+SHcOofoK7yLjqo+JbwCkFwvKFYt5Lk+lfDVC6Zy
MBPputL9zCblQ7Dq5vU2ey6e+1fz0J2qZ3XTbsu1sTLKSbRU98Ytxt53QBE24trcpjfi3n4cdKTe
5H2KCfu6nRS78I6zTepnRTZJNho6IxMbAVFrmW9hD86AcEz6lXuHhDlSnyp/F48ZLBVwqIGEhh/z
U7fzVhUsOyhdE4AQ3r2ysBb6FO7VoX0JgoEKB+G8Nxf+Q7TDkRpPam0iThfwCaeIuC9NymL+LJjn
D3TcbmBg3iq3grLEE9j5Eu6LpXaTHWDjxnfJrl9F0/RGXgtf9tb+bFfR0kYQq1zFNzLcpQ/vqLwE
m+pQ3Wa3yiL+lE/GPx9eIAWKub2p1wirO900mt9j6lgt1Id242wTZaos42d8MttgxemXD6UPYCuT
6lNpJz618CX0eTOfQUWbq+4sJNeL5uq/9tQbM/OfcEjkSVZNE3dmQy+jzmUhAD0X2gGrLbJcK3jH
03iJKe+ciZxIWCS2WH1hAT7V1hblUX8KNCZlwYGkwL11ls/nT80KW1Bs8Gbxzm0xz3Mgqq7cXY5N
eQN9clq+xf4csidJZ4gr0J314N1Wc1z9shsPpthK2gurGqUuPAmlffLRv2U3TjClshw7U/Olb6cD
IQxv1XjJT1aEiYFjeT3HOH4TnarN4Hoa7sQbCqTqi4/hrX3fFPyjoF48MeeAT1b5zj3yVwV/xk+K
ZvK22Qqbbl3FmGq6eMaHq4EBNB2sfqsP4Q2dESwx+Gf45ZBCzAxlAhcMCtu1usTo6Bg2loqCMDA0
OhomMiu/zy/BSNxIUyJM2ONg5vJN3JWEQhBL1XB3dvFgV1cimNG19T8DQuM2DBCcEkomvwe0nKLp
hyLTbdPt0OeMnWOvox9+d7VrK3/fgKNDA0QhPBKQq6ZqiKOz2UW6Lq1US9oX5G7m2iFlBFlkPFjw
vrLnsrsxo/l3KrsXCJdb9VPk+NQWaTlPRSB/4QvcM8va6PGtlm+09iYUNjgjxOv4UUeTw76tUJPx
N0H4kKmvXTeXyZsFlCSmKMPri5jFu9fWbv/Kf2dDmcUiekZ0gjXS47k8OMFHK/u5+4Kdqn/Fe0X9
dN+O2iLA8wjbqMGuigVptjjGvHftMRf3RknpHvtjneZHPpXzwTuKSmTevcTlXCtmdbMo60WvoI/B
Splx3t1xirzY2lQtd+5LKBOX3gHK8lsE6lCaaFxC5HgHKiZzZrb6T3DuXMjOH12K+a/VPmWwMSUi
WsqX+UOkTUnnewjUmr/qENvU/jXbdieXt712cLtDebSSG9le6gVuSgHHbeO9O+pUmsJ7NbARc5a0
KVAQRHXY3gZY9hoLODz4tQsHp13qW2oEu6KYV7gvIdu5SHDbHCw/ewj+0l0mLfzbDPfJA9gm3ZgA
FXXn+DL3/STjZahBqMwbdUNYqLmzUHCdS2+yatnqrwHgsT6+tctH4Ulut025F6RFld+ZzrY+BMWs
hzpUTg00fXLsNRN1LXXL6uXy9cVd9R0qX1qLwwX3I0ztykbONEfz750Txln0izBEjjEUwwId9gIY
9nrSdLjGQl1RxL0cEKpMdBLatHu13GdNX9f/OnNqL7McLNWDQduJMBRnFSQajAcxugn9p1jaChkH
1jKr7lP1EyVU/X9xdB7LrVtLFP0iVCGHKTIzRVJUmKAUrpBzJL7ei67y4Nm+zwoEzunevXttTWXJ
/CSke9aDFcU1bnz65WXuLoJ81+JgUR3DNj8V3Ha7WMHBCBfRTy1/Ul3Y2s17klyoWdTtJNtr7uTB
j0nIt+aY6hknWZz9RpqL1SmRXR52tfSk98H4WeoPFg0ZbDx1gcpTnXiHzgNPKE9grcpu0R+ywePe
DcTaQ7spJafPTsKe3NcXvfT+J7aSxMEX/DTGoIaV3+8f+bYTDkLh8HKlkUNyBzkjM2E88kljP9/q
YF40TqMLrkDc8Lqt2TyO2LH9Wd95Rxcz0A2nS84SN6K8JRtkJdrakxc65Jhw0k2EaF8xn6jt4MY/
ZdasWAeDfBIA6u6kBda3IF/Ef6vdqy4wynWDSRB6/i6XKlbMd+VdDkYxMG7msTM8fGlG0ji9PQfP
5W2HFIPXxkUA4xjI67Oas15u3jLRNs/pznzlhZIUT36ZSPUlFxkuQXKp8YjVptt00DapZ8Y/c/2k
shNkV51f5d5X72ygGwTOG3ZquZyegTG9dRmrpD/tsUm9aTNSHCluT0ye7HQbwNCZCxEdSHif+Vao
aruaG37xYimQt0IG04ox6qDe09ZZG3sm1QFDpUcuXLx6Uvbas2RtL4u/vmvMDKur6DwceNPs14u2
7iWTrYohAXvPGb3smn8SWZjZZ5N+9nfmMslV881qx8zDOqPhkYtcjW69ngYMfoO5Mbow+gTMPsvE
nNbzBXjJkrgTKcchoU/qLj5Z40E+iLO7GsTEzuJGnd30r4bRda3MDeT21QxHb12OavBw5rssBywL
lvx46s7aa1GYT4TKi/ZSnkao6AWB8jzSY3fXSMoWOJQcDlr14RnmRjO+B1LXHxv5j0eLgYMRMowY
Rqf5EfWXqrqofIL5VsZ1Px2qeFOSHUT4I0E0UJG3xQa2xa9xij7z/KoX3qLYsem3bxwprQl3CWWV
S4bpK6HNgN5BHjj1/xz34diNUOP8msx1nsLqcR1JZRV9IfrHNg90/4f1VlfP4Ep5D4yYx6jnueJn
ZBvnGH02muAIA6mN61G0jr20rYzcSRpiJw3twm+3eh+/RfGCnVZT3Bl8wl8WfRWSa9GXShzqwzMK
tD/2hl3O97J269GfX/gb/uteohKXaD2zm35EMewNUE+JN0KBGh+N2zfHXjzx/EfBRCqvDM59o8Fp
c1OstL23qJ6i/KQlM70DGZyxvOXnMDEiEuwu2LMEUS1haZdgWiDdDJwTt4+8mIXCjUEmM14HYDRc
07QvnEA9H1P5iXJV53Yeb9c3KLAdqek0mb0/Y5uVfxX536BdmBY21sYkpJtQ3b512sIztLAtt/WK
+1K/LBODb4rIpYRSoj3cugqym+TPXlyEzxOsBEdsRy8FlS93L5yLIt7Ly8uDK/cel66vPkIiIyMS
pCuXG5i690sk+Qg400sshJl74RjJKZ3ItfI4p5fHvVRSr3y4SncrTNzHey17bXiBOWf6+B1gihJ7
XezCAVDJDeBLP9ubeBsbnkQQurRjOFpulzBKefedKMEgYOfTHlvv/Mq3huNNkr9Mzm2AtriNqpVb
3BacjF9vSqZu5Q3aKRN2ZHzI0201X2rW5UrgJby7zeI8zehDeRjWn4h1KTEiH+h9SXZS5q+23xK/
KHIYbjrT5iuU8i6HA6Ijy9uP2pEXTNyrm66BKZVwp6DkuY/4Wj5EJ66+SYoJnrbfOlkdfDugWszH
q+rwOlFy8ctMZPhmutNAbRmGWwvx1zJtueHJcIg4iBkpHJMRAs7TW1+GE1U+hDPpbOU8sL2wEUpg
z0wmoyH2V+MnbXbm/GWZm8y4mIyAc2qoNHmxsq9V85Qx6AUvAw/dq+Ts6jshDkRptE3lEcag9QUm
2wXWiCrQh+9V/TeMD6dgqtvJBLbzhCTK4FiTBhoH2GtRf+g0daOCpgsGeZRfGhnOyZaeqeG/0ylE
aWV7vk2cE6ynCW/veDCKHuhaMWyX/DMzvjOaDWlfJK5h2UIPeYx4UiLuwI2IYd78rbzKg3XiPa65
FOILkVR2cutFTpdmo2ZhxmOB2FVHngpQoEGM9x88fqRX5YQUPLB7JPWHJe0znXh66SM66MIESvyb
thg8R9OFuc6dhvVeWXRn7Ecnb8mNIEe2G53u59WCl73n2he3avRmEkEbN47IPZZY6BbZG4qArUI0
buXSITsnXcI2OudZ7C/iffnps41y1fJ589zIt44WX6ET//rt+hRihr/e8CvQzvVxBaVEIyZe2tod
rfOs7bplh4LDatEibLjJOTLyZ2p1iyc88RN9v7SuWXiZ4dG8xXe1+pU6rzf9CHQGURhNecrMgEhJ
s3kT26AlrrpwC/IUpD2FiWG+CstVg8jFrUNRFJM4KrlCcaudpNzIHxSidj29MnhK1P3CRdiv3n2+
W7LbAmrz+seLql+jlVUrz2obGCIgWk4xo3BXfGntFdCInm44O5boEAVsLBT568QJ5qveKjjpTnYU
v+ADPIwopB9kEGjIEsq+xJyMpam/YBEXuJgm8PLbwrqB+VFWl8Iv3y2b5oMyYCago+Pfhm3ri/dm
k67eKh5Bq0L/7jYJpTSdgvpLU8Mqkb3Ig8e28EPfKfMuGSR7gttifsnUm4Kvv0boskFKSrlQ+J1y
IUTYaNCqnXInOopbXtQD0mkF5ISL8F5LgaJ41uiJ1Qb2NcsG0nPPAPBLIPgqnowXwtonMtx8gkhZ
Q2jelXOtBTGlNYrFu+Ibsx9nG4ZE5lboyYLw2oJizbNOT0yDs16haQuAylgGgoJyFmSeqdWy5/XU
mSFC7lW5Nek9S7ZqF8wvghmwH0BsMVmvOCP673L3GI6NcswNine3XE+GHgqi22Vu9cPZXHuKjftP
5yLwk31Gx3WNa4LepavJZotL7JuOwYkcr/r5W3mEZR3A8EuQVtYtHfdD34CPkxdP25N9V51LFFYQ
S1uizYsbWXpjvhUUUgJozDNnJnLZeF7a5PxU9FtshDS7hyO+UPntZcvtokua33hiF4KY/+gOJwJl
1w3Envrhamf8Ze2wa/6NyQd0ylrfCtN1Uhxq2GY4Sef0jTMpXl2tcjKY+I5ywxOXKb/0DHF359Ea
ogAa06N1KCVzJVRNX6ouMjm0DmaNcvIN856R3Td7qBJiMDZ3ihw2hpJz9/B575s+zPjgIDz+Qxfb
t+K2PaJLPT8PTxPsrGDLlnWet3Eiy+yiTaEpOSaJmxusUlm0TZY3Rdpjw4nLYIwRaBZvWHxZDDqF
6slu2HuwflXzVqzvQn3AA2tArOt9+c7nc5xZw5k8KgJe8UkHzOWMeHnAkXEdP1O3a08QXIUO1KXt
zdWNKDjmUeVVF7+WkykxVrbrN2uTwHtatvDVq8JhIwmdrHCaNKCaRZtxcMRxvJghZgv9JU+gRe1I
rbatcMVoAgVp7mzliW/vlP349/xZhhPmzucBvavrUD/So8w70D389uiMqbWisJiuY7ebliAxPGKA
0efWD6rNfkDVE4Cue63k0aUbEj4/Tvd/y3jr0rNahatxf85vs7PU027DZj/p+bvTVqHVcaYmPv+/
wqnfuELK6Q7TKAZSBXVIX/YV60nyNZP8HvLeKvauEV0e9VuTefN4VKaw3j2QjNY9k6CJxtDWF08V
+cAWOG2uWoAWtaOaD5JnRP2KT5RNVEuYi9aHDw+UCETZq7+hGzUHWgXyj3+K8NX6KI6ja+7G3Jmf
1bfDX5BUc4pER5vsSbo/LjPBYoUbdc9TOv8CmKX94F4xt72Xfqmd37kVt6u9BANCoeg0/xTZid7I
zn41eDkgZOiSx6EgDEFvfPRbMYEY00YcrjQ22TYhB5oQatOn4luiwKLK8NqX9KWDDNI4beNHG21P
/6B1zKG24uoZHv2Cw+WoO+IriFSq8wv9R1t56VEYnv+ibn+TG6XnFRlG8UbTVrozipy9AgCar8af
RmB29TosgSWS+gwYryd5vLF5U9WDriJheI97ulvp2qh6tu2N6T/h5rTXA1neyokAPjwRiVt6LUY2
87gMB5AYFM5qAXLLe5o96k9eXaM5PZxW/BL/rDGIo2vaHgHZtX5nAZI8Zb3Ln+kGL9nn0Qyj9KqP
r8XoCF0IWaMXkRIle+Fhjz3lTAq1Fbp3Q9qPD09Yz5mAzwKCbxpmwuaR+BwIurAjmzVLwvatTG/0
PEAXJNUr2k0jw8tiXWS7aG5O+y++cpkJbagCV60dxQgSPDeSgzRLxvTEcYcImXBn2Ck4r+Zzin/i
5u2l5u0AB1texmqjSb9y9q5q2051mXW0b08VlNdGomsZDWcsN9myrYCwEqOwCBeFIDwtA2i9TYhx
sO4LGIPBzmiYvzl/zuWbIGzaubf/dNFLxo+HcQOzVdC+yLCkJLiVOAF/H5FDf3lVtcDESCnIzxXI
lqSX9PzodY6wxYktcl+CZQlqctQNW+BtLpfMrhpYsgVq0zW2Pvi+uAB08ZUah7eUT3sF4IembzR+
K9PRqSdaQc7xDMX5WlK3sRS4Ec6zEjbL1prCfNhFaCmC80j9GIbZSy66z946vj05Beum35vDJnm1
BE+G0vMG0ZF/m7vFZz35UblRoe3G7vLzIMPHXaS94kM2zYzNc4GL2OBgcoenNpjQsq6hOV6A9H2W
o+3OuzjxYyYYo8eNlsN3y5yJ9BiVA1rziAfziLGnmHc5UJQbrnpw/nJQfZo70upeuRYNeceHwYGd
YgRONu/lg7xOOIO+Qba6byju1LpR4Wqpa+m4CYh1WiK8xPvWvFmGJ9fbVI39FCxfdlSPJqMCdlRb
cpq9Bjxhw/Ea/w7zixb941xbB5ff4EzKulPMhyn/HiOC2Q+duNVNezoUXvMSN1s0/hVrP4KkSLzH
xi1mG6KaTufVBuL3XIUxxV+dnfh5q8wt/qXvhMBqZz6QNkeA788mnYiro/eu7wZXVr0dVTyyksHp
/hFzTGuxFyenVptd/dWi/cptjeLyD9o3n4K2aXdcHkPlq4fMsoEIcyPRCeTZZl7QRL6j9aXK0VIK
9Zxm1xZjlKmOMF/fk/nFctVqE4/nkb3SXZk43bwTKUTZ3+XXzp1fzi5QI/fxbBvEyqMJ7JEu6p30
Ppd/OoXvPV5e0SSmd0n0H1vjXTNDZUF2ERJXxzcVHUlVX99jvKHrIbFOE0S/5q5nG+PEmTH2F6k9
JCxi/ZVEwJuvZXuXJDcRj3HtDZPd6zu1CCfVac5ifa0mMtn4XQSydNCb9HlwaVGQZodnCsulZvCB
ZOFOGPbyOlAGgtR3aDEmnbW+m833UrcrCKUtcLxAUmx+7BX6D2wxj16vkO1Fu+e9vfjVWV05SmG3
2tat+DdXG17BFs6o7q4/2YAffT+3jtbc6CRFb3mXedbY/UASUiebc3T2hlPFGRNgjVzezH6P9xbt
Z5ic8quCBJ9spoffiw6SYbFe++mTfX7DeZ+k34iNRM56lDkon2CkmsYu/MTXNwzA4McjUGAybAq/
FI4r6hY0B83+Bh6EseK2SO5ouNkvcsS25bZKvKo+qejipvAmGSG1arIv8qAy90+y3QbpFuDwVeHs
Z9M6NBBBpDNi2yK7DcU1rcHvvIbGsuv0X2rr6jYkLq0RlXMCbJfnuPZzv3AImZMd6bU5WO6ouwiY
8mtz/S4PqWXLsyPrYG+45rd8mhaiIQ/psmP+yEPQWBeLjwadDkm27jqXUKJV/cVDYHfU7anN6cCz
1vGtIjsaXIZlMDBbel83lpMeOA+/JmJY3ecWu+BVCRNFquI/oNufyNLUigm5iH9aWpElUbFNelLg
myq/ioJxk0TXt3688Li1aziUzpiHEHsf05cQe3QHfQq1k576b5ZuM5FJL9byjuaxQsXW3HQm5gOH
IeNBfg7tQvjVowyV1Batq/E4EufCCCYd9oW+Z/tcrs9JeuEd4taiWRbVUxNTd2GJC5b0OlNxr5y0
zNiyf2txEdTL/Kc+OZqy7FMh61iCbMayCCgZpPX2Rb4Y0i79thib9p5RntKjss/ms+HvRg5Os/bG
nRAaD1YuCCnt3UHgCfah4kpug1D6LgfWSeZcRvSajL9ceRlKn7mp3b4IfEp5kL82nIO7snamHSIB
DsnJaw3PMj90qpE8PTbD2arC8rWmu7IrLZyVnWycF7acSop87ZQIH4MWiAtlO5qmp73I8h6PU+s3
cGrZKbF+zPimxTtzCWUlcvMtrwnjaYHumFifTGHOgy+dVIjrQ3kn33aGPhtTYkfkIxT3uGBI4iFW
GdIZeor4JwzvPL+dZWvdBszBEx+KosqXsdf9dKPmIAyM9Gz54ehgKmipqMorpmi28DN/MRwK69aG
wvkdhzxvCQWbLbModM0ZW9xr/mznaPKFeW60pXz8Jl9zG+8YxdIqaUBF/6bfRfbG+FSkrqB6Vep2
PLsjEli9jdmMN54kU/pJdoEA/B2BKFT6pvDT3BY81hAWkQ82kKuLVXstwQ/rBApBZCAV2f1NcUoS
UZ5z1V000fzV4KrDDtHkI4cwJYFeUMjgLJAhCe56Tdbe04HjzuJOulgWpdBbIX4sRMhNhp9pnw/l
2LVv5hNuqp3JOi/AGic+s7bh4RoezE+zD0Q9BMI7C3aaf7f1yEGEGEAphMpsRv8k7q+qII7TbIlD
ZE//sR++Efajx3st7UT+wxmLRnikgydv+CH8EbUEDbl3xQmhvfF69iSs9aLydy1jscL4bIOZWj3t
nDErnFTZiaOb5SWOv9wz87vSv8Xye+VDlzXvTAkqdHvringgIqIxJrjmAXYKW3tTdvxeSGqH9Vtw
VAWV7HHDgUoIm2v8iaDVCKfECkQEDI5LY9hQkzR6sPz6w3nZcE1U3alfgxaFfPsocSbcm/UKIkoy
/ulpKGsufl9jV/i0uSduGTkN89qT86Px+FmeH7g/MSdI3qfKzixfefxQ6ZW8GzmJOb50ZK8Rp3j8
72mi6C2nlk+6apOkGjDGSJvXeGv0TlI5TB44JgmAmiTHstw8+443ReY/3SC5V6dbgOcjlWKZbGts
I14nuJoexIs9x9u62mePvcillNmj6oofK4BfBjZKf5xwW/Amq5snedq4FekpS/0Zd+fOAoaobwuJ
XysylB0f+KCT8l05DKgP38LKuEf+MD8wKivloc/uYKwJhf0grEwMq186qHufhqV8yHco1JFCz3FQ
J2+UfPYR1sBavIo5ZvA4N+H6BvJCMLaN5KAazR+tHi5VmKkHowigqEb+uVScmE1IzsTS4ifECmH+
m9ZNcq/fjQO2NSPa8BMJ3rRbd9GZmTc+PtUVxuMa4uMZ+Lif5O8JJPH89OzZAcR3GLy7DCHBz/kt
eQhMr6BCEu1g3oyD0vqYEI3hqzdP7fvMMTbYsZcfEh80VUmL9tGEWtQiVrgATTi6JimIJVe9pcF4
oP0w7zp0ZxZNejeXN9Fj21PHhW1QCDdG2csOynIfb2X8Fh/y6CmHHHmRgB/JM10idduKWZhjIcJI
fHMEbBf9Rry3F5SxJXcGJrpveDOFi3UpAScn3HLpue4+B+WEop4rb+vlx2CsALuqB7DxL033vZt6
DBkQ8XgEza0Ek/rEL6RfeFCAdwvtNfJVKAYvWuHO7wJGDb1GTQvRj+0Nlpzv+fnbMm+wYaTIK3Y6
MXX5oUzA20K4i/Z9/dqwbqexZXbSaYZBJ5c2H2MOLRi0B3kooXVJdRT/TR3Q/PFX+69L/RVF57cX
7Ep8Ph9ePQDSgL2eHBsoeVCLp/HfKof6RF1gN+NfP7gSjGLl1KwXrXJzxvAxAxjzI544LH313H2X
KF7ScOypXqBrclA1r1W/K3kxREibB8G5sNuK4G7pN3RngNLCkyA9WDtVvPfGJjc8Ff2u8uP20PXE
ZpI7zVZH9TGYR4PSHdSqYV0jFHmsNV/80dTp82/9vDYe2/rPRbtQ3yBUq6rbjxtp/eD47RpHnXZ8
xDjK8VNm9DXTTS0uE010DG6b5g07RxHtWhBz2vcs+yyKLNRYr5l+mi9EpSS3IX1VVA+FK/8SnVNz
1h0GGLP5rx5OyjF1gvqnFnxmD5Xy2QxfaRR2xm15HJp109Y4A4L2Q3wrnqQrc/y1Mjd9H3TuQ1Rl
34zdeLOKHhCw53J35aRMgyLCViSxckX8C9jTSaL+FelWKse8PaxtPjKQf1mUTRzgrACHDr++qULK
z652U3zSL8pCN8+Fzh5GrzhW4ck3EW5+HGakchZf48Bsmz/BaYWHImcBoNAOQzgY/pzZkbssXkfJ
hevPRCCzCXd4jHZ9oehjgF1wSPzU+wpRRQvwpDGWVpz+RzGYMzom2oG0TRCUuw7NyQhFVbbzwRvG
i4K5Wf83av+4JpPu13rBpnGbNbC5V3a0JLc0XvX13FqB8qTeoDRwujNdSbxB8BxrO5XbWXH1YvY0
CxDvhwCOhhBqfGOsu63ulR0rmZmtPR1NzAMXDbTgs2mr3pvsDytpfv6rqCCdh343ulfaY09nRj34
LK+W57k9ZNJH279Aj1fKa6Rd8slpz7Xojy3nksIPA5g/YNZWuU75Y8yH8qoyAjspznDJy4gGctuh
lKJAsJdiF8VxrdgtwfWgHZU0nC4Y88MshDl0GfKNhIbT3lr9B0u7EynVxkBk16K3gQnKltGkznSz
Ppfm5kHrxWqRLQL7/lGbD3E9Rk9kEimkmMuau9D5KwyYr9GyOxgHU+VVUjjuk+bONmNXbNfSxUIX
7wrtBR/vArXDzWyLwctxYIqlQay3Hhu9ORR3ATeTynj4PDAbllyp+m2kTRmBieKysKUY6KpdCD6P
L4u+xH5kTTDMqQOs0ROYOivrKaGbQ3cw+u9a/3l6vUTZLtStJAUJqnnrPDosQD+1HoySnTztHwFL
NwJItKGwvdH40XjCBJ2nEveJylwjyd5qvP3TtWX5gklUzPxL9buK6HJtJ3LO2pH/sA5Z50ccm/nf
A5rkFfh9iWj5ozy89LfZCssLyeWk5fR7qT4X4INE2uOkubaDK/7mPO0yqk5TpDRoGa8jARClLX4Y
6JHPPoC8xYF70y1Gv+RlMSs/W4hrd9sePfIBDH9XaYfizRjvmXkrOQoTfWuNDMW+RrbqeolqeWPJ
OEzq/aQoduILXqfTD458D6i/SkvCjxPJXGLoRhNWzfhfn+2oq7X4Y2LdtKfYHqBxrv1unOAA8PL+
X3iYt3/p8o56anzFst0dv9Rd/51kXlweOMVe7XbYqupeW0ipuObEADxEjsPqJa1eEHOVKAMYznOw
xL5KYPZKbuZvSqqAjalSkG/xsI0QiWqv6p1ZdaMP+sPnGWkLf4XlTS94sT7EXz2x+bAnvtzXzPge
Z5UPSs6sbLn4iudNxHni681eONJiHjrzaH2Nws+e9gDpMNDfhZenxb3HL+M3hVuhFcHUSndLaFyI
baA+JjeYGaIau4aw1x52Mrwu7VmxPJzgqbgfz6o/T/bySTJD0u7Zi5mLfZdv+jGwDm35IWUhu04m
xFcMOH9a6fXrGTtWq56sKMRWsVwl8yRH+5QmSf5ivNR2b9k2Lm/KHBbVXWm+akxmsSNzo/G9pUH/
VuLsVU9FQpYDGszR2mSt3e/mxssYc/ROtWxptkuK/Zgl+oRG5rNgLxkDS/pJAoHEDcPAB7dcQAFL
ztJ4HDZmHtJGUh8mwmv3sVg+JoXH3YxgPzy/udm4pXUoP7flGOsf2fDPB6dO/Ul5Szudi+OgJMdW
3/ZUQQ9sUB2RXsFkBK22NRivYcJqPCHZCcZdql915fCrszXGEiSmwDhXHYC4MYE9XLhqIBvHh+oP
JvOJ7Mz0A5mDAW4QDxxpDDJNP5H9HK+I34/YbLeDo31ErwtSBGIVxtqGpAU80RtEh8G6DNMtqX3G
LAxPW+1TERvMJa6YnnRq2cwjcyH+UU0bxy6rHPR1LtOinkzHfkIO9eZT1TkJ6IU9H5jOr0MNc8t/
XCl/U8RZOztgt5zkK36L8fEjUE1ftc7vb7KrY9/B3oFxr91XoQZrGBsX68XjY9efVMsv8xvi2dNz
65LdZmk+iF9xPXsQCrJqU+jBKn6b+ZEoFMnwqX7KzJXGI97GPPqnGC8PBbHNFZqj9FdlW0CxnDHi
HosL4nZCTKtjFGdt/igJoCH9EzLbesrx68/Wq0IEjIIwholqcTvNL/50l+plP4l2hqVin8jbmjE8
p1kQ39To0DPHY4ae0r2FmbIhf1i+NkeVHpY1xoD8NWs7rLycpIr+M81NUu/GH3BmC2EPzZti3uRz
1f8p5GzQ7/Hti6qrn5fET5egiXUvr29dubOUz+qtGI/S2wNzBK0u1VkXB3QZSzbb2nzU0E8TCkiX
bwYK8GXpd6YQ4vlIg1a5ThR0/2i2tVCnp8x9o99F7aeqXOEQ2JzRGCr3IwYYtPdvja4iHBM3ocXu
vnsmrpyqA6udHu9N8rzTB64a4ZTiKUCeMU6G6v5NlyMveM9sXEIZDrs/0j3Nrd7dJm8l8vciUVz1
54xnKVhYjUcI46fyMoGqlg1IXA5HXFKSE1/hGUnIKH+RT9+e1WHylydeuhG64+grf3PKZHnLz6YK
F7SV6IzITqsBUJJh37UmSIUrM45Q0xEiR/lbLg/LY5sUHt1SUG3hI+N4Qw2HG80M3NisrDXN92Xa
VJLfik+GR1ail9yFXYdBkx/XVuwC2gUX7KWUHTyFKV7+9VjGu1F2mFWiXGlfFuusHf07439nPuvX
mdbhI+rCh3oZ81etPhr59UHRiADbcTgvdCe02o8cZfqqY/UYqZ2Z0Tu4RZj5K5OTpv++NzQebXcm
wZhqX9acXvbnA2FxBcSPlaCSzyj+U3Z8oF8RBmBEM3bRhIyoFaf9WlnC8id0erx56rGf6SpCK/W7
jPHu8TmVlgKDuCD1YC5evjrWO/45g9K0CHGhrkyEYObZDCFi9TOmSrxu1jda2kb7XJ6CTnHQqs0i
OeT0KAgOjd//tGYod6Tv+GvjlJjtx5tOOvaRReLKeXYPh1Y/GnzXCWsaSPLCFa0D4ZUfsTTd6kOU
GUHv1uxUlS8COU/mRkT+440jkHsiDoeYJMXPM0Yt4j/NuLB2a5rnh/5Gm8zCR8HSkWLXUljqH4JC
HfXasWGY976FAy51Es3RuPg3qEaJFY7/H3vSwxcfn9h0lPgyGWE1QapjgS9gQUvHWlhskWZVYc8c
EiW4f/IccdKQycgVIcPShEATqjFPsCM7eAjX+Roxc0aEkbS7KeIl1WF6fD7+EI7zO7M4/F3aaSZz
AuHfwIuh/xSoeLRdJ+XjOaOqXUa3GBvEr5x8Ko7ONwHxZ59TZgqPc4wXwq096bdUGD+46y8K+44v
LdjrcGa2sRvvUN+gmyfdof8XmRCTwnX3DH2iW2+Ls0m7XngqwZeEumFEGW3kH3x0SbyzkoscH0Ri
Ll+4DAplb5EWKW+7XHQ6KEPa6FRonWXOYJTgEB6ToIq2mfmFb59w9Wv/QmyTV8gunt+mD3XlJojn
5Kw/KBDdkrJ3HPdt9VfBQRRP/CM8gmWMHfuwKven/ZFZmHmN+E9h1RCZv03Q1UJG7kx4WwyX1d/j
D0+sLL1k+LW2SQxXxDOIgAvRxPltP9VhsKOFTWwmn1Mx7+RANY/MEcwsjPO3ar4WRlijVcCqeTTH
mEbmUW5zIrJWCJHc7OXj5bHizKQ35XWc583wVuIzfarr7cH6ZmeL5WtSojAAJ6yCdK9itusavCfO
1AbD+I+1nrQ/dd8R7WPkDOx/TC+RO70hRsq1YA+s+OqBWmGUzXf4eXizeNQmkWIMM9lbSTcxnAyG
bZwrdHO1ij3U5Qgfert9vJNCpfU7LsYIDEjNFM6Jt8h5nNvjA7v4H+kHdHSH+pDGm9zh3mf7ThD4
Wvflt3+d57A8lEFsesZwLP8N5m1gOIu2WB5uUDP90Tj2h0oOyTKLJV9T6QNX1Y7pq1Xm8Tk2Ctg/
0mMzPau6Nn2d6Sua7E2jZWwOH+P7Sh8w+w0oU5oevb6lG/rWpd8vtOgpJtFtutn3sdfK/5os5H9o
6YY/rCKic/8LBwWgQ4hP6CatYXSt900OHe0/ks6sSVEuCcO/yAhA1ltWUdy1yuobQmthkU3Z+fXz
8E3EXEzMdHdZeDiZ+W65NN9/E91B2Nm5Af2dWPxdXP7d3HrOPh4zD2QqcGTs+xCrynM96RgvsJZK
3MC+it5uYq6J3v7rthwcxnlRQh7MLspHi3wiAxlww+rfU4ZAIscoxStmER+W/CsmW7tKo6sGPI5s
0zkVya6XtNxkzzU5DJmEPnB2WSBKZELh9tWvwIqisZnKXUPCk5lKuDaCz9au7Qq2qijfoJKBfs4R
w4aMXP5LeVT6mWwLxSlDGkxWyWbAfw15Fi+EF3ilHC1d1zbrGPPkqmWR+bJVePf0/IaaldT4isfQ
01rStqgus6cs8sKSZz2p4LMiZi5w0IjcKVPgIonLtbSU2FeaOkl5LYX+OiKMf8N4pj0QOx0eTqis
sNtnZBusiw378jJ1P01JjrsmER/7soz6sBSsRHOigotzXG7rL+AC8fhJo1OS4oyRSZn8UHtUr291
Nl6g36GJj6MtoQmmyGNNGXZqabeILxVdl2yYWb1Tu3MlsEKP36zFNqN9KGDCdUQHa7ih8ROKQGt9
UCz9MP6ICxrXHbE5K+EwTY/38K2IV13EM7L3e0athCRVRK4QbeOaWiSCszWAlMTpQgsgkG0CSrTi
SM4+OoLet9vmwFLdDwx4PHg2jbH5BYcgJv7Gb+9dgBzAgPq221nhzbeGHYYVbG88dG7t5evMBZiO
VsY3wgxlPEtrpWFHrKmZ8TdkA66C07DPBq+DHZmnX5P2BH9eD8AqO7BIOLxK3Gt29bpRmrHw7DKO
iqvJs48wcXqPBEtiNeRjvVaXq9JZQab2H82eKZMPs+El3YwV341ZsA66QapOxIal+uVtCbgw71X1
l8IFrE2wY2/clGwQy9YLkNzw7etk47IIBaVjyYIkc6rsV7QHDKPBGlAIZURMxhgBF1bsAmbx4wSF
9VAIGAhjWae3ovSVRxZ91Mt1JluDLaz7YY9QnZV8l5b1aAur+cGTEc2/c7kFEpmQv9mSsWFy6D/D
HKJ0TiUVXdUrtU20YwczOKPKQniYpCh3kB9qngwaDI7JwaQ//W2RTGwp6wlTaXrrgmXG6x0gSZsI
GKFym+ktj9a5RzqmSyoFZTLfiL7qZbROsH6DjeZd7DaxzN7Clr2FGf00Az43voCiHB3h7P8T7fTw
0NwsshOQVzNS3O67dTAOQEPm5MCXG3VaTbcXNokm/ZejdzT5t//v9o9agrsm1kuuhbdrnGs68mW4
zqadKP8uVfwI/IFK2Im5bo738aNTIB37vVC5S4Vcs/4nclh5CdJ+LPkXhFVCWxDbA9PRMhjfO/W9
S2iDsv/6ERHtPT+8WbiMdgXf8g7+fOzscbQKkpLMTnUq0hYMswpiXm2ovnAHc4Pyqfzr3HRyu+bW
T/8qinxLRa44lwNzToQDImSxY9tftxGmw5LMtzrgYNa4Iv49T2/9sezaFf8bmx2RBZN7kSAk4+qI
UFKLB9jlSoFWRQo7VfRg0w51QxM53Reehab1yYszo+J3q+jeMjnFkDfhPadcQjdlwybO3UTfEOMl
Cz56sj/yM3RLxsJV7F5cmcYt/unFrTwiiLY4c6YaSD/gM5zINl5lCzvK/UhClAX4z3S5zwS7JR1q
+akpjSlfC/1Ugia21/wYIWA3XLSzbfy5QDvZsomiYmKwq32C4/AK7tVAT6GNUxwVJew4Hdrl7zLf
pIq7/Jd3n4SfM6In3rIl7oZaxBi3ks+4yQrBk4CL3mfYBAq03NgDM1ieIuWwjfE0qOtQc9RhzdRY
ZHDpHPv0AeidJD/iQ4YXY2dlaLep95Y9cSqRz6/Sh6wC4wRveqrXd1qIrDqkY5KdrvgYBMEG+SXY
gE3dTlefiFbLx52+rKkjZKcfAWTLBt5/+GdkfyKb1Nn/WK8ytXdaddWjYlDCAOg3h3gkTcx+xU83
6S5tYy/b39ewRj/RlsGErkxlKM9ngcGmIpI19LBEqWNuvr8WnRsRQ5WAOXK3ta66n9RbBvGtutKt
C8F6bGpCrJCZh/QZJrm4LTtn6SNPg+BpYcDT9s8IN2SjkwxUxn6/7V+m/4YTeGNyRU3A2pzI7Z8H
EBIQRTQNkQga76TxPwWz22sN6bUsbfSRVyk+9xBLZfkwANpSrA06kgUvfu/hEaNNP9j1cG/C0Cwj
TBlL7/0stglJtlz4+rQyluxQR5yiacgsjgYx8kKNVlQciAuhV14zHxWhulGUn5f0dhWa/7C9Stlq
zNYi0L7MhcOgRmLj+6FDRbKa/N5QzcUWz4e0rkqaf7QA499cRoFn0NLFSE5ELI21i5eoEbkugU6X
0X1g9aI07l+Y2wDW0265qd9IaKDahWMP1ot1RYUL59JmWWmyUrWWV4KC0G2lDvE1kuNqkDca6Cr2
zuxQ4EM71thY0HpIH0NMazlvay4cQfTUCpHebvyQsGSRqKlSGq6p8U8aVno/P7VkIVis8Hrmm/d7
/VpOZr+AHuxvejZ/fzs0QO2S0cHWcqsDQY/Yc76WrPHpq5o9TwnKPik/6r/nrvDRn773RXrX8f4V
dndWeheIAkEMGrYRohFh0vBJz5UqW7nZw+IH4+RW6iYrfsB4MdGEqOen5SprD2ELaTZnTprPnIkB
Qab2Bd/C52RrJt/pFyxaNa4KM95AIrKKngWx5Y3d1TmsYOZiSCWO5VV8ZXfRGqzcfh6q118j7LPJ
qYNJ9BbdFZ2rBEfqv9VN98EGgXSyIrROkvQXc4aRetDZiJNPvsMbPisGHUrRARWHAk5uEpkeqJvA
9NhpCqt8PoTWaTPATGlPm6acqoc8eBGcPBsBfssXYqpffWCxQuJI9O9Z51Lx2uxET9p3/vuhLk4j
F90HUU8vGU493hZ3gK8cJn4QtqDzbzYI5g4YaQ/mhAEX8iiitSK3IN7wAQyet0K04FrFgEjPKnz3
sHYdEHkjrskHgVSKuccHL2F1EGIe970BXHgPgWr8qKFb/C226V2lmrSPdFfsALBAdHWRcj24qgBy
KZ1RNWheuBGmU/qv/tExgoCamff2vYpzb2BlikMCQ/2LZsnM3hb4pF+F5xpQBR0wrcZOoD/DAv9l
kFX63uTkCQxrydfN/lxVAf4yg4RXErHALVlntFiLvWalyNrFo/r269ofhvt7eYxfkatUIuZQU16i
hN7K31UZuTU88Yhg5XPdo/auYExy7lxRub3V5PwmWyuk7arlyVXxBOnlRXvlKJgaTxvr45L8Re5I
wq6R+UqLbxFUkok1BiKr88fw9pLhQYySkX6xpFj/NdxUcMmXmEg8j47xOT6rnZ9v/+klV5hHzML2
MXwumLOl1AMGifUv5cTyYXjb51ZzYKUJtDP1n+IBIPSK1uoXZ5AX0AwvTYXJG1eyM2yM9tBgGriG
/df4yyKN55GEyapad6vw5zkrRL7z4gS3LlrJtTZ+RcF73Qw4RKjp7OlPmHHEtdheddWh21MPrPeY
WedTZGm/C1uEk4ZSt9QOVO0RDp/VzK29wn2PImN0TblDDNmspf2A02rm1GgY0/MSUiO/NXVlq+LT
4zULz+o5qW9Kcx/3abEqUw/6soIeWg6odhB7SjW6u5nl6PK/hKNSLNkOYuxijKUEXlrqHimf7Dzp
YlLAl/jKf6nBhxGH+VruxeN+dBGdvedzD4EEtUqXU6sybZGVCVedDDJMK/5zjKwp3lNNBvgF3CR0
U6cF6tnmauyi+bnzps1f6FwC6f95WQqOoi6iA4KRYHEMr/G4JtfHfHc/bPeAjUy7jxH2B3gO6xyN
Lv4kYJu4+UNcpE3SRhRE9PXuK9kRMWBlMN6VVUTbIl113GZckh3j536BF6Eo+VGZvkrEoCOf/7XR
rourHl9Vxtpl+jlHOhc7EMKs/Hj2HVDCbyZeFhGol0MhVrZLDBQlX3ua3Rpk3HhT0kcSratHyobj
F8JpN1telYw4hYd2mliPoqxbhV+QMMnLBN8T4Ws0ddsbeTDtVn7vlwmrRTDFqyuFdoOLGuC0ZqH5
WlocE3qaQf1CXNDJXkfg7HhTNACIm1YfYMrVeW4wHBmjM7GvHOPXUW3NzpqOMuxrWF6eZYFM2obG
irb6wh+QCiN5AwgssmOcXmCq8nafwSn8Sgw2VwPNO8fSeH2m06PVAlB2HMFs3MY8US39KdkPK96o
z+XzMhZBJvvw5wLHCH2xsuMSRhZT+rpkqqb1dtQgtEed/BmcDf5i2Lcve7lL01mkk8QfyB6SbdUe
sC2wRd06jViQgAHYHU80i0CqSTOx/GkjH+TLmO/Bi8g7MbC8mZGv7RTkD0H2YdzxQmNmWLlIeph8
QWv61zH3cyrhiifzm996rtU9oSzW+2/3Qnm2+KAq6NKOjzxplob+Pb5SYbVduzTTkVE/WuKpdJ8E
1kzIvP7F6u1Ogdau6a6WIF7+ml2Kfmtf1jZ9n0Y+xYZO971BDWDFd27YBlHKUcfV7jSTRQS8le3I
BJZsM92RTCb6iw/qU+SjfztXwFle+PnB9Ix9m5LJJT0MZLxs6oQZyQWvlxov8T9z/H5JMJXO8/YK
WkxTeLh2A3IHGzae4F0r3mqcw/PSUqkS1a55B+PepI6J7OMlb+mPbd1ICijChR2BJELfO4dYPL7Q
vh9h6+rNTwIh4L7XFStDB2fs1xGcAj5QdlsCQAo+nWUYDJtvRXVHNzNh/8j14eR9t9+UicxsHCuA
yIR1dYxjFR2fyUZDH7dn5fuXDnFOcM9XBM1ro9Wp0cpYn/nojpL9JMRjicdrH9enUN9ryXGyhq1C
3W0Y2WeFC2cV5Y5Q7BVrJyDYMBdYDNkh9HJ6yWJdDY1XTs3HfUdPbgWsJYICKpBrFz/woGnqG+kq
/gB8Ti1j2wbp3Ri3CqBOZ+yCrxHihhM7FB4wJPefQoaHE+McuRGS0+vM0cCrHTEsJtZUHPpQs6b8
zbejzeIUU9U9eQCm/dAXLviXth0ye/xBOETc3bNEHgtzXb1ZxQS+7l8SPB17ZMPL0FFRvuCrf6SI
9oB9jujfFDwCj+4z9LvVSRo81ed+0BAzQQLyCKJAf/siFptwzVQmfVv3ISFIxKdZzg3/CWOAaxlo
Bys1z8iBjeL7tHglvoBdZOTHq7Z09WDaQdaHgO3H6m0GCzQcM6xpwYz1pTsCoBHVj+F1h7BG2BsE
XxufqM20E8mZOXz5Bzie7mNvkf3mQYxiAuzrws5dm8Z98T627UpB+SY4y3TWbobmF5sQYdFbi8K6
Cp38q6G9PrFSa7mH8Y5+CMTYTifIIi6V+4EciNQR/4WIIH3D8aJr8YmISfksLQ4yCC6bqbCxk7Si
ujlo6HKLuEoPnv6rcIXYBoeizZQu8sIkmBg06/14eu1X7bLqIXe5gfAc8+GPANhIn9o5B+UZVKbV
E9JhoivdQcgptFwI2RQvc2AGcfywxLoHirJkGw3UYhua1m7eF+4QL4e/iWJIIrBwBgBqOKatHW3f
9/qSHcOTXs+TAuqieKV/5z9IP6z63G7eEL78ACej1RTWGeLHs2Q79OyaBwFzL57rQM6shYdvyFI1
P7nwbtFh4gent9PYJIR6XnIzLlFcMbnftiagJyaOmsppts36qf4MO2ArXH6KB4LJUU13g4YYB1w9
kNhM6A079mj1iT36+SGpV/E8QiHlUEDr7BhBNxujEFa3rs50aQ6469hdZTJuhmrQ8ftwRY2ztqzC
Y0lAhfVcnrTXhqa5WS2aQyreu+bK+6JZY+vk7SUnRBZUepUd370TO0q8RmhkyDT5gzWAGwEotoGI
zcSSViMZCM6Iw6Bxwmatz5rN8te48guHF7q0eF/96a2Z3nfq6O6yk3J9HxEnvb540+DaUAyIawHq
MzFJtKlEhwu8YPdUwFfD6A/oP5CLwui0o+zLPVArQiVSEee9XDbdY9ITGEvtRFBP6WEw5PqYmDCk
i1nftBPCM7Z5kDii7IA8ni5lD7xATb2WMjALm830QTzAfOzRYSy8trXfxQqHYWsbf4z7CZoV7lT0
2Lw86e0t7xulwmHmU4/qxS96+Ofvi+gActFIA1pun4GmW8h3RLBqGAGkBV8UQUgFhYaUxJPSHK4I
vfgyaK+AkjnOasPb4SbYkxWnRliCKIOpFxn74W1YTe220kePL3YObfCFnzIoW8gLt0aUdn65rZ34
gnjO5QPXO8JIYY0XBUjjoVnkr1mY1rodml4RTMQub/r36FupeRZWDB+Ibi90n4xurduCQ6yaD9Hh
morZgC6a1QeCbsLGFulW1bdoZznGpXGChSCjL14N24qbaZXupMhG7JS/bGS2mXDhby65nKfGHUeX
SYZflPZT5l6L4231wbCn2WFjFYQP7yJrEFevC5ob9GjmeAjh5nqYGy8+JwR+IThZWBICCgjrU+SP
kVPg0FohIVLSm5hc+MKYKQxE3OlcMj06E7hlMDRwcncnBY2lo6wws91L95h4mRTJoHAz7Jo37R4i
o0R41AgWzRN/BVFEbFgHRhWGUZJlVl3JxaZ36/lgf4PIrkYYVHbPhTblkJXp0T+aDUhU6I7Xmv8j
0tmWsjyz6E4zNifVb2DXL9KXsJ9Q43zlFplxT8RbVF0EGSYLA+N9y+EDPwZKlW/xDozk/kOUAfFL
ox3uDQynZLz5/f71qEdUOJbxlbgwC2a2iiIH95x51p1ii3OV1Huz8XK/TMxvT3hhowgyUBQH5gtV
cc1SMewwYNxcu50F156QD2eL/95O0GfutGu/EUrIcxeDbKXW1sB3nDs6IMZ2xpLiI1D5YQs89Nsb
2BQ7eZ80ZEdDxV2AOz6AKDKOy/UC+4L3RhXY0DhNROrBVne2tAH99cStiHHnTlQAVm9lLQOhXZSX
S9vuPK/DbEq1UecEOS3Ah47Q0lWJCNKCJ+cOhODYP100yhXM2R45v/M+5Y/SVWKrdFOuKBTKtsFN
X9kDD2Td/IMayoP8hhVP/ooO6pKEJHO54Q5aHiHHDBLyzN7HOJBYJCZULrR4imVQd6XISaHz7dwG
zUf7+PLpfTWvsnBuQqhsgDyWlRVujK+m4TmoGyh8aEoq71yidOaT12ok05TUQRuxwMv8kU6verNY
s2fnaSDcsrKNclpIaF8t7Vo5jG4geebSVhxUdmSssBbaav1pzRY+V7dPso0hzcVcsfxh3iaDySUg
yV64ho1ztUMlgIPcUncJ3mxXPQpo9D6qNSk1dHAETZyRgch76QK98ZmjJUeBC+sSO2nzePpGDjW5
EvzKQU1i18V9/Enx4t+RKDPebmCkTBN1rmJqxIjjJICJytLbsH6pTu4WKMSRnRa/y2KdnjSYDKSE
HuQpnK4/YJdFYOyTa4Igm5J8R6TpJWgdCZ6JPemHsFskvIrHU+tpvsmOoafHaFPeNRyVGxX0Tuel
sJA3xHtaI+O57b84r0hU6nPlwdwy7ezSLR0yUO4+pNDZojOtszuIliyaAl9I5Qlvf2bizekuE4w+
ezXN4lf95FpdsfdG2zGF/LHYyI8idCI22z/v0EtY09YR/dsfrQ9fWPMAvF6ypN4a8EDzt5402qjL
cSrMJ0r2EUiCoZJRycDcrWUEgNBO3vRPOXbpqtI5HcWJW4hR2JQXPnOuyo4K/qI3Lk7I47AJ/An2
a2FPw2rxi9QoFcyTiA8+KJ4rZfYAPsYf0CuIe2tF9XaROLV7emlyCMAd3AHKYeCjoP4qrffoI9Gk
UBmGg4sD2wVQqWIG4rr6h4nrOrr6meoDPDj8Aa0qaFPAACyJgN32DtRFIYF/gCrW7FYhctKs5g3l
KCHNeIUgqD/gpJqV0b130D/AenYNBwSZKYKkGR8jDsSUiDngtLlOH0wfzZr/w748ciu3yu9AuL1P
Kj8Aqs4o7fHAXUR6y2gTuFtYCL6gCgHcPXLyaGXv9aHU+eeBhHuXbGgyRLzY/CR7ZS6Xt7YIuLfZ
Y4mix+1IMeUDoB2OVjzkBQ0XPU6m2mTW4XPHmzwiUTq/ui0VtA+9djB2ifot3wbUcK7+TQfF7eUt
/mmw5Y0OJ0DMxgYQxBA4Z2dMxjQ0wGAisJb+V9MB0quSWYEJFdEEukPePkTl5BaJd611pwBTEll4
tNQwzR4+Mfv9WQACAKIQooFIU/hd7qruY1F+5gsaBmhdge0u2J5QNVQIoVqLnD+EYV/vYT9C/iBi
JGFMG5w8RyUPZrbtsf54FLAZeeBWpblIAuqu93rdxh8WP7ydbNrXRBscSzIWdCsADtFdEJthmis7
/gH9N9dRcs1I5gKTICqd+kb7CEhcIc4m9FnqtmxRzsp1f+j+YuDz0cwI06eJt1642FiUpJq1wJJl
jZhEEGiDacHDJ7RZ0CavBN2Et1BtVtbAcnQIg+z3n1oRi8VoymIKK1763bqH9ehtXgPo/MVv40Q/
uWxz4Q7WkhLFZ6FLC1ecUuZ/dM1AsW76tghxijf1Rb6gxMDwYhpz4dG8AIpJtrk5qBgh+SCaN7ot
Kihc6+bneIjpP0g9hHzr2QVlHkqG1CLgXnhiOiHvEUcdi8d/B3CRWwdWms/S8SKxdDx8Ds4KLm6N
ic9uv6NAxGnARQUS0n3iUPHLzmFaO9d2MFivQEQ5HC9X4AqAxzQnGj+CtpnkP462vAYrTqDMiLOO
rmJGwJxPmx8PAV0v3/zkJRYYcuwCoj5htkQHKDMWHWKUKIAUiDeiEbXf8B3we6Y8o/fbTN42cO+S
qARYXmHTvyDR4MxkN5oJx5fdTNtp11nCzwsoDKSr85nc1AApBdOnse3WaXbmM05HNZjPwz2PnBC1
hObDi9E3caski9UUf+HB7Db6QVAPWMBKlx4IyTYkIh6QJPKCJHY03FKM2IsPXsjntYYTdha0QqTq
3uPJfPPOYqPiM220O2IY/dvYcv4blCPtTfHCfbcbQ3dy1DOIzngQwVKJBekQOSIW4imwoX2r0R9v
kUx8cuNi0OEozSaXtfg35q7DTcFpfNsi3urIBkZLn6uBgeC7o2IufB7r3Mozp/0zlBuiHDBD4QcC
76kFMupGODnCgvseyY2rRmjaiMUyJZ+jQ85mvzyhxsdHtjCsxS+vXMFTpdSANEzTNo22kIolqD9Z
XMRqIchAMIFanH4hmnmEMlmFNMooOWnSq7/FxwsXCLOduAEvUE5T7Bbyti6sHqUDWQaBOO7rhRu2
ZgbNTCVBRhMVtReVtEEdkiF+a6S8ke4zDVg9FbSCBqMXii38AQiDOpBjnJhc+DCiOBnajwEXGTh/
e8f7lxENwvRUgniE+BxtRmg1dd6ryeMeHNQbYKTCKM3Nhq9ftLlShw85t/rL53ijgxqQ2fTkPbbf
TA4UlJJwM0xUgviBMjYmfvIPtFr6Jm0QHyZ/YMPtQff1ui3uSMcra5axYgAFSgjF/8CYM8AH8xET
3+JfL/8w8sPe/hWfVec2PB0qA7+3V/xF9Y3KnE+uwYdIfGCugl79A3PEAbcf97v0PXcV3MuNx1gz
/VWch1v6ofwT//XZXfqZIVwkrt0Foc6LsEyCz8mDBs4uVjoGCePexeATbDme7Kmzl1sJ/EtDyypa
FHyqUW2QGXHgwRzih7Z7rv0Cy5pDWJ0xC0VtLGs0CPgSJ+xXyAPRamNA6FeKjwaCzvOrur49NN18
LGWNHegfTUZHRQvXkA74evHeYVH+mgdbegoG6n34c4o/u9X4D4KcsX89f83fdHo1Wa/AtMAkkG+K
x8kbbzVxKB7+3usrXsnAH+EP4yeyDU5pcYq+9Ud1ldS1ehrpSJML7R//GCcsfNlDsRldIseJAaJa
g9SOpOSZ8eewDvfajK7Sv/4Wm2aNpggkba9eoid1X3NewXungPME4JEsJb69LulGkJzR35X24i/W
kbqfZn/TtGqZx+pTxGQMWBIyzgLtolqKNxxRhQXoo1kYGxTATWghrdKxoRBmcuBw8ZKCbcR/Nf0u
2SHhCUADRy+Jxy+HsLoHd1iuWEAc066BWbaBs9+b3+kkJp8SyZ8pM9AJD+X2tS1PuUMv4gkHdHLj
1yyEEsBwGCLNT+E2g7NQYZvsn0jffTXI6LNfc7ao7MQ+bOAJUK+JEOOuUUf/CDee0fzUObg00IgE
T6UXVcGAX8iDQut73HL+VHks7kBuh7iZ5v4PzI+SaLDabRHUxp33GnneyL+CRpy+FodPvKMQDCpF
cF+O+Ko2dXGaIpM2sA54DcSTLB9otGmzFBScTrh/HXBqLWnBj5AFwuIn/ZQv2j/1GzvX9Af3yl+K
UcfyS7npH/c17XXMeD4v8WZn+ywYSuV/xaZ1mU4S7QSIVx3RlpwzT15JAf4jQgm+wtzVkhU9IVsb
19i0qM7EKSJHAKLjwJye1mFurtQVg7R+yNfyi9ig8l+3+UXXiZp+bp+A/nuWqFiSPx60f2i6QRrq
p/sCUW8RD1stQOUMvpODYk5rilNPeC53wmdToTVpiZ75x4KxB/nx9O/4TKl/wnewAHb84IhAabh4
CVEf+1hj62+BDg3D0ttB/DEkn4gDJ9kF7h3hMBzUxSIjqPwt7sJZMQ4ZpF74iaJHoHbuihbojfVE
CrhGSAIulVzyS7fL8H2s+yDx2aS2J010+0Ke9hsZjv6VZUf1MGMV8336pHzydk76BRX2V/ulnwkb
eH0DbkkLrxvxa9JXgoBwflqOk7f8F7/RioHv4minNeJsb4kfIOS++FpyIh20HfF+QcWmBYr8Xvfm
Zx194xNwG9ZTk3Fg+LzHbb0G1eRw5PR1n7zeUCPCISEXbL5A1aBZ0fjgzT4kfoGC40r5yf67tfhG
mCy8VyAtHVQvTP4y7H1YO4s/dje+8K5fDV8+JdgfL8pXO0MQKEIh92Ck/5JDXn6BTtPNxys61Nmc
EaA6r+RLHTtPHispyHao/yRf3AIkJ50bmFiYjNP0AZiyU3M3y8mrcthYj8Fpxov4XV6oJI7cojX5
KaI91KciJ7fOVH9ycaPspmMKkoSCTAS8BUIEwAoaaQvUPei7SApARMvWpw5D5Ke86yCZC09dCQ9m
5dKuH8W/Yl2dhsmhy44uEALxx4xcwwPqoD/aqZ0RLcXjcWNWbf6Aj7BQzLcr4XYoatkAJHnPaj9M
e6FZk+FdsP4TjPJbDHcRpZsL/VtLP2nUuSC4f5AkM+xx24mUHGR6utdjgadIvVeLa9R98l/RHnEH
QFUk4HGNJfWkoho/BcQMcZHE54gkSum4rW75c+lxDZIfI+0UGJP0D38TNSv1IwrOPWHO+lLW6q3L
7TIIQCAboh3FdNulx2lxKx4i6QL1rh1YheZWjzqy+ViQDKltpBcj7s3F0n9ewxDfpt0vkF68wT/5
tJBXvEKfCd4YlybMTh6ZYvXmeXFIjwZz89zgSoylO0zpxiJQ9X1HuvF7fixfO7LokidoksXbrrOQ
j9hnIt3ooUdyfZgBV8LzH/wNYlgl3YqeB4RnwnhD421DbfU8aGtRYVSoc1pOmjeQdStp/MXocOwy
enK0xAn8nZj/6vKJdkU19ouJmwmiXOVPd+Xv8IckZSDNIMWLauwkyg9/YH58XLsUYP2FC5spitek
uPRYquXy+OzXWUlcwG44krmtnhUPsaAbK24o8vt0uGyMz8TnCNY2Ktrs3NMhtMU8sQGJNX8g7PyL
Q3PXUKB1+cgEtRdeN8zumX5G3zRGp/jtgnvSiJ44sMo/TduFkuWN+wjMGr4BiOWNeDCxBZhHWvco
YH1fmV4NZN/MK8JX6saEUAobtOEgAQxtUW3rdCfvmxEGk0JGN657XvhojXVFvkCfdKu8P7aIbka7
P4z7ikFmIJQxFuBAn28fTd7LKoPMHCqIkY36Xn9DuvfKqSWLbHB5VhXgAArcb2mvJ06mrGPtqzXW
RRPw5r+QeBOCAb4BdsOEL55+q5lhV07yARkAagHhS04X5qL4iJa/vKzdtH0T2Q/bAQLAx0XNMt9p
CtE6dAkrUHUKKck6WEBTxF8rcOCpga72pEsGOvXdOMPzDMSB6w/pdgePsXulm2aaoZU68ZRhT6TB
4n3CAEIm4oi4de7/YbQx2LwIVSNr7M7I1FQfDX9I/GMGH8S3ZSTMr3NBHd1lsSs5DdHrlgGjxFjF
N6RxzplwMKDI1WFqpufnc7hRXcG1FcVldA+Fv4izMD6DSOd0oRsiw6an1bfRk7CSABeHNe4XBSoI
k+8ZpChXV0wjy2KT0ayQ4we2hg6cR31rEzLpqRv/GO3BO5PDaKeqi7GSzGgS5zjRo/y76J5OrHV4
wnfiaGLf2bVnVmonNyrYYkf96pwAcXwY8MwlWBaSNv4ZT/vVrBK0DEKQDK6ER7X2S/7jM3+cgFby
6E5d5hKc0ZQ31g+cs0R40dZm98Gp0UWMBr+d5L0zD0QqyUilIz3wxeoiT1yDwBLmNeDNIhArpN0w
q8hPKT/ZWruX0gPMqz3LZO8QCxz50ubpnjWNGEmRDAYgupAYVp1VdORs7PWHYSBVgEBR6O1Ya7Ln
X1aF73w4hMYqf3/1F4mkp/Qnkzfrp6uTYWRghuDrh71MeE3vhrD1loy5n3Nlc5vdsD2f9cei/+IX
pzw9Efklmge3LM9PlvkTNzc0GAzj+w86RzF77dtAZkwiwxzFnvqNsmEAbCnEM30kbpe63cV/wvTb
C9iwGEDCmQuLu0ci8U/kdOELzapIqsD/UJHcS/PmMSYLtwxDeeLI/e6lbfk8vPETJtSMqyXA20bG
IEYpU5YfCYZvDgXav+ZT4ouffrXpLoAA1xeRiLXJ+m/2JpIJx71mR9k/cLx08ns0kxWbfgnV6u6a
sDU8oJIwbs31LiVZO3Sl0G+ORKMoO2kKtPcBnx6m1Akip7X5dgyPS335N5IPhlONMD/Feu7RZNoK
sI+/vD/3hr0R+Y7zk3oSlzdBtvrGxwK6j6dj+LyDz8vNuUtB0jlIvSNHgZL5Q/2B4KOG+NSflp4f
1wabENuzUPl5t6n0jaITVcNphmKjGKI1qO2ClpL/Zaat87JiPBZQ40xbrWHkipz2xrRfVhej2LWj
+6p95fevUaxNeiWGGA8+6jpy/HPto5G+xnGXk+ryofwpv82VewBJLvEaBzwhxeci3LTyQSkTpyl+
ZOmvST+l+BT9j7IzWXIUy9b1q5TV+MourYBjp+4A0atvXfIJJu9ohECiR09/PvJMKiPLMuxO0izS
I1wINnuvtf4uPGbFdxACeXaEPGjANyEUS6sJcU7z68w2NqLfg07PMtiNPGLmVzhUllZfbjLBbtaC
mdms39z1pnhAb/HGI9vMuzlTaE87oFxC71WoGKxqcn24443Dnm0jA0LZI2tn4DhGJh4zX4gNRJYs
JuCMR0T21cwgNx29p+71/bGotg+8ofB4QMGNH+m9Mj/ZmKtFo3mU2tk1REobkryDZscdEDpHM5AF
FP9oA6dbDFNjY+Ro9CFWXgyyXYS+xSPIusCK9qJ9gWoAdsZ6lawJZHq6ysdS7qziwKNqIJLTbwLL
g+XrXnulccAiCv1ch6e/gKbiHdUEtw/y/B51NpYqhXPfywUNMgQJS4Np9V2Hq9F5lQHS/dLiOV16
MgoZLLI0NhD9zggyslpHGlkPZqkRigIpsNrcPliXFeTqft8oDgsU58CHME/St8EAb54NIHvMtNB/
VfAGmDiqnqaO6UGIrrNdOXnLik2L+KKF25ngUbyCjiJ81oGK3QPEVQxF4dEB12HmbOHMmp2paMhI
NPnhAC8YG/JvPqK0HvChGN+t27v3I/utyjE6NlRQItjK+ItQ93IXDNVdCZPrC7OlfpUeZYhrYIEz
VigzvfvInj9rWznu8AkGZNO9+xdM5PmA2JUJpDAPj7X1Tmesz05YQ4LxyKP0zE4+HoCXi4oJTL5p
YRxe6Q+CAsKehwhXw9mVvzbddgzNYI0mTv1YdHNq7LmKsXayzvCPNeaqn8WsbLRyTB5AE1hXx+7D
UK10eZo022pOSVxtrjcLOjXQgt/+cFvi48SxbmSJFNa9tPNvzDNJnFqXOQEcf0y6YnjCdy+z7yh7
TFrKaVAwt1M3icIw9rXLHjsymZu5tMoA6DedaaCRLl3Vmg44KiDiQQSCw0OKR80GOQoOwlvmpeD7
a0R69gOnX7ebi61nYKfiGd+NlYPrti6ENgacy9bSLp2HtHnZHKIQnrcJ3DQHbMyZgVKrebqE28AR
wPYEjJILdoyAJnEMaEm+nqxjmTiQ1eAlnxpcZpbiyITBWwzqVoxM4AH3l2m+4uqYoaBDUNYp1uw8
2HR1w+bK5LV8o8Zct7U1uUCLivCXVTG8YsuqmZI72sTEeB4/hy7DXzw9SWNkl2csGvaQB7wemCtW
IVKhznTdVPrRvgIVQoJNmWom5zsUlond3y0dRoOlezm+xehHSQfICHSx+mXnSbEDZvzyW9J0M28k
e9Ga4lHqZGQRFQ47ByS/iOv0YF2/aeA8IC5RP9fczoK8mlLInbTr3biUE1fZHTtf+Jy8J/GCDq1T
bZbyM8a7fwHvjrQMB3Nr9U5CDnRh6+4Uuk/HJSCpnkNorJo9CNYUgh8k08+H7Ew/RAP/BiaC1Wd6
Ylx7O1ASx7WjTNYcChFqlKn7gORe4sNGPAgjU0iQrScClMwmybyL1xlDb5kCzEbQywvz+MR2MyVl
JWi86oN4j9KpYS0i+JhW8xTfKuxwI2Yd/SG+oRPE9mGuMwskIgbyijJmsKhHXHhuDIYqP/YYSvBg
5h0fDMlVDjrQLLySL7d4EYnIEc7K8mmX1mTRtot4CnWEOgyMJphcNCbcGRsCL0w+e23yM9kwdP4a
tvET8tr4ibboa4tdChI3i/jmSIsigoeMtpdyZdMIboEUnWESmwmgqa9uYlI5x6yZc7rA0J9/iaka
k1LouOyfbA2fTCrFkxBu8g7zC16AMJjybhRfqgBHBDA72irF21PY3sO3rr5Okb7cv9FBKO5jkRKC
Sm+iLyX2UOrrjSHNauoSVuT7Pdv3YVD3b4KK8GQ2H2Fg8irpDXjB1A0XEDnZEZeJp7JMpoGUiiaU
DeYCiu5NJivJwr6EzIearXA7gSAhW8pKWaqAXi+3mUf6DEdDU1qxyw+tM2m3MZEs1eA/xJ8E9aeB
D/3UNuTPEq+7yCtwbjd2+us4tcXNoC6obSFRwmqY5670hASp4coVR0GGm1aPYe8Tgf0p+mnGGxHg
qTG8YYQbA1xjm0FIHkq796r+Dl+0hHYWIXYmZmNV3rCr2BQNZiPDQm79BCGhMKbXKcy1WPd81/q2
QWWG20FdOC0eNcbzvYGzosCyfQXWBPsWF8fcKqKAi7cKsGiF9yIdfhQechiSlDriCm0sp28ELjlP
ycCgaI9xX97A6IHXU7Bev28PHqFdqS6csLZZw8tImg07g6GsHjim4QvJjf5UO8v4GZW9ENaKNd9U
gVvPuPnRefzCJ94ug3zU2FQYTmGh+l5MlyWCxmbFW6y2/lAEPRUaRInimuLEANELq9pOvg5vGawX
KokodjUohEA8SIqQkjz3E7/+7pSjxFd+kb1oTLzJ4/is9mr2odaK+YIhXx4jyplpx0kHLxi0BNnf
EBRwy9BpGl5OUAEeLg+r2STo5/kejoivGPNbLl1dsmDIoHzPmbQgnPBD7ExmVr/p0gCcJHKknqEx
E6luyT9KPnjHoDIdKLiFxr2dqZCrD8oMocDMOdlLFSfwh16v8mJnRF/Jnk2qmhcfErAy58Kj9yG3
3dvNAxPI4vWl96eb6qVb0j+U/V34zOFGarAxreF2iLNPMfuM7xQxh+r1lb6THkRdAT715pXfFBbh
w2plpxA5PNAn4GQtb8vXJWoQObcfvbikmRTdqgmmExjE26bwSLuZrEcqIMLGNyEj4+EK6YsF8IKY
9F158mic/eS0tDhVeeE4B3g9SNTrsLGmvbRiARa08VFLpJx50h25kC++Q0dSsUatzLwC25amX7BS
enj1tB8m3NTqAoxY1wu92DIWuDVWPx/lEKNTHMMNCV+PEaOF7RjaZKMnFhAv3OU/cNf+vW8gvWDT
m0m+UiH3dAve5g4Rlg8hsgaLsZPUKdItmygx5raxEECj5/F0Fn9PV2OoF7e2++LVqV7UUiM/BusQ
dcOxCp2mBV8J0cOdePlin92UjRRx5hPWBSS5ed3MlRiFwjXdPHzElbE9xfnQmMHkVec6Jqpkon2p
SBBdEm8ME932jPa/PyfVLGViYb2waa5M4jToOs0eft3GiLywCNRNmq6K5/4LS3NO5EbiKg+DYKej
FUJ/7gRPglDtFpAxmrHyxLpCbhB3uTK074hem/JOcsQCprUdYfwk20TULvULwq2oQdlNLsi5yt2W
IIgMFjCGzszDLdomlSE+CasrBVrqpvXDm0vIASMMOIj7x5gJUYbeHe/iAKX+lVwUxWsxyCcY657P
e/ztKruifCZvpcNEFkZi3b1xStyqHecA7KIace0YHZPTM4iNJ35pgOyIXqE1JB9PleSep/BVw+pi
wmrkR0FGWnBH+YQTPANxngf14ExSx7iD27nJFugbHtdmnS8FyKLFdbryxPizyP0WIiV2lnBwfvJz
Hu90+SAz9KzgUARRuieEJ568Ny8PkxQ1ufbaF44lHyil669ueM+S41Ng+jEP032EPDRdP9ieuhP0
K+pPbJpk+McwawC0wRtyGn+fKBX6TCZEsh2yRwCdEMaKl7GyYJlQFaQe3JyHg20gwHHCXNmDWSjy
DGGcL3gK+IeISGG0jZCeZPnYrXIm3riSkCPC44iPxVsNmTOGv2HfPvh3TDQtpoIgriXwgY2ykzTc
nhYO6CN3pG/C+z4lZYyuqIw30hwIAoyGdyXd5wsCsIY5EIQjPD80wwz7Y8ymatjI37JtdYPlSV9q
WsN8bKtxLgAES48pvXaJ/+6WFSB0Y7FNj8lNztRNOzHntC4RYuqjJiNmMB+fxVwGt2U1S+FMFr7h
rnEO0Qy4zXNKT+QQ0hK93jEHkdxJvEgzp9vSrmDzfyM27YBX8y1na501H6oloi/ZNFiaW5QpmD2l
5hY1V4GxNuXjDJ5hhKPdmAvQCbNQnRN+phZO1a9LWSSt/DqRLVlfhhIW4mfqakVZUgUraFJwBrd6
NpVJ62dLHUN/Kh2yKHAsygLjRC3cmR49J897j/V/w4BrKa2S9hjzAYfashT0kctcs9PlVxNojgLR
FlN0gtMgwVC9prPYwnK3YOvcqlRFL+tAIig8l2QZ42mqzIbeQmF6d7hrqE9vK0ffatimwmyrXBKh
QgX2EMU9DVUC35EvY7RvBM2xTqKVKtHyPczWV04G5KUnld2rXN6uk9w8TRwiVLj13mSdft4IMcZ3
3NPf9Xc4WlTBD5YUijCzgaBNBQyoc8MXxI2/5+nydZFN9iRlqbil334Jj12IEel3Nd2o5Apl2L8E
jxSQxKqVBRGJ2IMUp6LeVaeGILgD1vPyYyvjjgSMcqdNx8WdyDUGiGiK3ddaTK32gmKBLK7lvQ0d
6HLT9BxRFCWkMLN8ugB/g2bTbQ2PBpl5lzsnU0IBFnjY0+e8f7zj51ZdSdfB0Am1uKtu9Kcz6dyB
xAi8zqkzTfGzg41+ykeyhcvqJkZBJUS45K4tHpf0EgZKwLuigOZR5WrOhEREEa44uCrQ4vT4CpeC
m0PXwvx7S+UWpstbOB/XSVcfq48HkHwa/kgNdmjvt+5TI5CEFoXknlUe/fTHkJPdGUgS6qGp2VSd
TbpOVOZxs6Qio4FzEgcNyjT8YDZEDSK7RXSvocWB3P7GnJaO1dPrfTMNEv0g12uiZm7C4Tk5J1Rs
zKipK4jlnmL1r9lQWZ/GpUdhWlBPLQd1CZpBfcm5klVB9UHZRj4IRJiVRTICLG50bMKZdbF/vRwC
c16WMU7zOTocQjkK+vWnjQOPscnpROgozHD10BdqzOVmHzcJU5jbGV+BFEl96OzLJd+uG7vSjcIW
+eD1oNseyl257GOfnpZ+XRlLNesL2vgUW+3vx211ytHJUjJnLceEt2V3wepvupLJL0IBAWqH5aIV
rYpi3tfnFIojOBsUQHSJhFyAq++kwceQCVnwTNWtbKlA8aXFD6Bxjr1Oa/WIU1Tmume0urTLvTx/
RPTP1hfbJGEMeAtf5cZ7lUjuZzE8RzQa59LXPocdzT8j7gWnMbMcTuw0ZtRow8RnA2lddO4SW77o
FJrFW4rRtAgBloAW8DHsV+w+YlWxZVfIP9CdDFAwYX/JqwFGiXiO2o0Q1L56Fgu6fxlErMGTi6gY
glrwweDXdSihD2LK+TdhByWiqUiWpC7iUy7DnpGw0wA5dR66O8d1ioCnKrgX8wfUF9J3Ja+HBJrQ
V43uG5NPXJqy16YzSMHOq2V381XGqS9HoU0CTsRb+RyHRISRZEwKQ7Krw+BBZTK1jEXUOgx1FI/G
edbzsmpXDh9uLJV298UEtnktCI5RJz69iwwqFT3H0NrC1ke7w4iHxiQ+XoWloz0tJUi0lfBD1sDz
h4OLjt5g7n1C+P76IgF2IG4GHwF8TPPP26mBb7dg//6m72CZEwoizIiaMQsynN13x8FMDOF7BVQe
HKbwb/05jwV379eCadOEo4b5T0X1vZUPHHniF8zM/NwW64Lb05YuxnBq7d7wmvZlEr4dDtb7LvIO
NW+FR54d3B/adOIAhJ9yEfIHcWFQuw7e85SJJDdaLQ0UFoCmhkXOSgJWPSVXAjxK4m+ec0Y4bj8e
7PTSQqDBJxvNK6SAcBC5gQ46I0iKfQR9AYRO/CF6B07QZqLaCNzPpKjo8M+6xZNBfweuAy8MOICZ
vA6kbgkDmP/6ngZaZA/5Sp5AY2dgDOuSsEpJnddYGBCE8JQ8oQgGRrWSyzfB9FQhCZAJ563ePRbn
SUM7Q6CGdHpBhDqEzcLBAYh6vqOdt/KjIiLKwzZuNhJN2EVvtN5QU5nRPNicZ5zwyb6hOJo9z1rp
3C5xIB9ShosURFCEicuZi8pq2KZ+3syYSgOPW5jUp3VQYI2m2fhP1oB9nrZ/EYQKwGWjHc7fy88I
a+MStwFCRPYSqA1z1nf4HG4CzuuS9jbyZHyBkA9tVdL1ooUG8YQ9RrAOMvU7dNbamnvyhBkKqhuc
NMcunuHU8wMnS4+NgHcxfMcRjxQ6Df0z00SmVa2IobRTx0HYrZksN+Fs3I8jr+l3w8CAhEJozIvB
ZR/eDmaCKdgYPaz/fLphjVWJVX6XAFUe+ZtP9PkmaskFCnOmwMOWI1bRxkItDfIp9Q9cd8g5fWMP
bI4uPypkvxMYBxnQmrTRXQXDly3ZMnQj76z8WHe1p/88DQnmKcYnMYw4f/FSmbikszaxQQiQtGDD
Exmwnv0Y9zLqqbFmwMzBqAKqr2FmKVjkmcZa3pMcaSD/fXscb+AJuszMkSGA5pBryBAHa5jxgWFe
4EbChZ2tgl7SgR4whTBln26V0NYCvMDGpk2knGJLX2FWoVnDB2bQTOlThxxf3JPG8k9BQ7Jg129O
yljaUNxFCcqmPc6C1D1pNH8wiG6YGsIL9NNLuh4Y7pBP0nUkD9FT2fkXZl8vL6G1hq1IvqDJjnsH
d85xVHCSa947TbWYzA1gWUaTz6W8ZtbES9TNFKSSTh/b5NPuBCyLxc1NsDuOrDHK9aGL5k/4h4qE
LHdGavCgBxZYJdn90xMe+1zHg98V92RVdiTIjZKGVw0PfFaW3p2RbC8v+HLUGi/UlvE7OU2WcveE
u0WxhnUMO4vo/kH+H6D+9rzbmL1gRuVS/D4nM/ULRx/K5ufdt746OOsW5xRoIRBg7eaxxb5enQoz
zK3qp2aoicSL9gch6lhfJ4+30MDniMdpKXPsULr51sidBicI3Exm0Q+zWUBF43Li5x0J6JwUW9h0
msXMgryslKygBa+GuBaZrAPsQlSAISEQlaK8A1PdqRxle5A9sUHwTXPrsM0zAlQv2FY1QYIkLyFJ
m5MFilY+jzcT0xmdeSobHIftX3VEgmeYa7KQNF/YYfvEcc8g7uYosif0a56+fMfGwapTpzxgF2V8
QJeCz9J4t+0Tr6SDOLk2A8+fiA07O8evM3US+4pIDM7M2IvAV7rLb8HiccJmRygQT4ERA7tBrNsh
kRqkFDz9F6Fj1OrxDDtB6KRM9HbaJh7GDEghXjNN5f7SjvJ0wQybN6HZsLJR1WO97oiXqPAY6lAx
UbVNb2eoOATF35YU33Fno71MmW8lY/IXk9fmgxe+scVuVh55N7uxiKhbD4gigkM+KvNsybCqtx+m
71qOJy+n5TgreT3faa5/Hm6yTyi4bxwqZuIIh0l3ZTBpREtNCnLb4l+1wwGxh2wT38NMXEUJNEWX
TvCwOeZXwal9OJPDE39rOhk1KCZz3vqS+b/LsdflAV/WCncZzkN7EUoz7wB+f7UF0MkvwRoiPoLN
ynbrkMB0jpszaaNkjt5l1OXkFPrPAYBtTyAnh64KNIv48XMc7Q4gs2MGNzMbLNVuqEh9WtL5055Y
woqBaaAc8T0qduBN3ATbRzrRbAWcZpCX4LpF62NQ5XkMRSiLtxP0KJWlwNi7hJiozZOzscEbkx7z
5/2PMyxZMdzALabA0TUzP5atL30n4DIn3vB3crfb/sBjHOXJzm09udnVW8SlOClQg2EucZ2BzTDM
Xk6ibPFBnqFMCRklOpSzQjBsE5z9IAtLl3iMBveFaMlct0r3g7IUIYaDhGbHSvUn2FUC29wtqK3P
3I97/7UJmc+j8PcF4C+8aJmrz3lXGeAsOxhGXBA99y0Y6yyROdUhBLWA5vT5us0NsrMxELUy3P0q
D/LifZiD4WQ95hGz8n2KuQNCvk3s/ogcLCJkcXJO8Ukv5R1zJHLQla8hGPBYIyOMwK3P5/2b+Nyo
ctib6XXip8f94o+lMiN/uf7YwZzGG7fwXrL/oK6LA78jxAlKWLnqyyUxPJLsdDTkF3jFtBVXwoFU
kqYU/CMwaJ83Sz8MOt7NyLx9sANOsfQ792t52NQgqx+8BESl8nbqmcs3ZxQFyg11824OO7myQ1hj
yOgBa8whwLJ+7MbeaSNKfIaRYhxl2pbvRtvcH7MPwX5CbcCKGHjHatcUjdQ2Et7xL7+R1p1hgYdP
7gvablhLtGUqLJ0DOAHIOxESFli1yCiNn4XHCOtvYGU/PCY/BkYZn9TErIjMf8JMRqhgwEef061D
IMMuEJ7XGzwAnVxWSCQ7WZ6VPmaeb7mFbW54miAfKxwmM7In6448zy/qbUE8TvM+xepNdUjBfBHH
QF4f1tEUTesXRxQqXESmGDSxjQfcBTzSkrGOPZNF1oxmrBAMPMAUIia24tMS3jHKQxbDvcVfMT1k
0k8OK3WgeuRYHEzCLduEpGLzBVYWx0CmHPdW38yk60vZDcGdF+oaL/DvZjCjtjRCMwpKc3rNMGMe
3TAgrzyYCZ8y401V56/maHCi1NqBWx1i0MOgxZKKhQ91BlYU5NFOIf0cnBxEbjKj6jEJ1cm0ZYTP
TueK+Lh6a6SJful1m+yKthP4wWZHf8mWTpaAw2g9FHFuc4TSIFybc3OGxeEVhjq6V277Bke8coHZ
CSw6unRUpuE6Y2m92Jk3HKrURD0COQX/prsrtdd+EkgvEAostYgnZoJMrNfjhBcjLr+Yy4XLhqKQ
uov0vif2W8WcyphcMkqfydPnfJtiIYjtLCf+c/mAI6dNvSf2vfzgOPF4WR9nThPEiwv2aDA9s/AM
aaWvqOrx2KRxue2py9pmGyt2qO+jMoEJeXzWG/CagS6535Sjwdk6ywVnomG+EYjxaZKQAwuO2YyK
Rw7EEt+8dW85IgDW2Uioq+4p3C0H7AfvOqIs+WUwHDKiouEiOhmCKZUAwTdC416wBmroP2fNknRn
aE9hgYf7qL5Uv+XT3X+FdnzNVzoEqJsJetC6L3Zok4zl1qFeAHhJEPjPITAQzRqD6DMBhtgRMeGF
NhBZ+NposyC2O2q7wqYYG/ojvCZfei+1E8fPPbIUQm7LGdSJlkjs2wZ3CzqhKUcN6RMwbxQaJgl1
15gwqaCsdWPJ6k5MpLX1EzsK7rj/QBTpPhCy4z8fOzLqUqZk6EYhc2lWfWbbEhm/wI1FmFV7aBu1
E/T5ubq+CR5DH2bjhEa+Gs+StniugUZKOpZCQQQmVG3UL+G2HAf7ocPGaO1bcGReaQoWT57N7l+N
tw1nrxHnhy4fKCRS7cIsIMCeY5RCZDb5ZJLV6sdC38t7CnnjhcDdFMKz3GzLxktb+wvy0voGu2ac
0nfN8UUqHTEn+oqBMmdu+91+hzN8mmUCzomIMI1LOwQiRpbaBWPqPAhn8+xY9CcA95TndkFBlXyC
dNF8RSjmK3T8bvNRZx9UNPS0PLNiXgonJixiRg9/Vc5SvEMUJsMtAFliuhdZHaUOplMCAQGMoyEv
x40lrbRFjIn5HdfJlbBDOUpjTHnSht6wJX+DVS7N2BT1CSgwaiwHuhXHGtaJbNNq5WP4rDS7R3xV
YSWzLcXHinIbqMFoxsN0gpED6VHtDGgHa/3N47WSM0ch22HdyphwzOgbq+Itp9ejxKKVD3eCCn/F
ASCCa+zef9i+kiuEqx/tc7IWgjlbuHbMjPW0XHBxYeZKUJ/pTPiKW0+fWo94Rxd3v53pnIzL4M0e
RxwVIUg9LA+LcA0p6rewFeqdkPoqw/2Y6PUD1dK4rH9uDrBUiIsg2oEXHqxv8HggZLXsSpRAwORp
7XZIuQ+FfqHAm8Ck7nHWJ72gXBMCzV2lksxIA5uJ/bzt3MJWv8C+Khlfu2qVspVQU4KrYofK3IpF
DSBrUOA7tPHIMdHzXDH5ppel6KSnnOu2QnWgXCftAviiwuybpCSDCxtNZGlWmhePATRtId6pGpfA
mENGlpNZnjOipCg5ZItYNxhHjzV65jtByvwNBpmrbqt+NXM6WGEO49f6edVL2qKPZ4k51XIg98bi
dFEREfvDwLFMX0aZBOeAd74E7G9hf0O1JPbGGmbSlnG5hAaciGp5fdPBwshDuLBRyX6ur40FvO07
/tX0o4QxpraBlwNz7DYwcpohKp/Z8KaCLmOVeltQK9YLChiSdvlv0XEHmSGMUAE7Mx3ynblStyiN
H1leSZInMj17FDWlm19qsIqP4/BRoDTZoqS/OflWPkZAQ8XP/TOTnJyn3LFIljwohWOe4ciaIrY8
aCBaqkMKMohHARubw/Asr2PgkmEZsVvqPyrnGHU7SoF4M2iXEpr5V1eOoZL5krdRJ9YYp6UQ1Be3
1Yhl0QK9BoZy4PDK7acyK68DwLYKLXAfEgkBXAt2mM4sUjiwlOFbec91/2Rutpk+vGI9siWgXvyk
WBEi+qdY0H/0JBhI6VW+9OUTi23DGkAJDnDkElQz2C3sNQAQNQo8jy0jDZpokTRb/FSggKR4+qH1
wUfV41XAX2TGzFv7apBnJWAXsCLJs3AUL102aF3b5Uv8wnFC85lAPdxCZUQRO7Wyp+iEYnKnG7Op
ZUmUbyM/cVAHJfOhXmlsyungcvYY2U681HC6kgduTjx6M4lTL/sWbtvssahSYDYLOfsnArKIFgUv
KQzNoQbGyCDeQqzTP6Y3yHC8VwScyu9QiB6dD6bcTd1pu1HbpZjcxnMKEr5KtivkS9bnZJfIKGAe
CAJ8Lp6zaxwrYj7ZzQvDUiHX2I26SMnFtBiLMUl9ExwkjFwAr5lMyOKsXmpXQpy+ZMCUzyq2pE/o
hl1lK5/9ZKMD1GJIQgPJ6/Q8i4+lgR1DPKufBx0JZBqt2hgJtVdCNIWu/z6OR2sr2d8sXAK0paG+
tb3H2EzXHI1QEGZFNy9iI9wkCXwbZjaW+jTLeCl/E+pUHJ7x+gWMR8o8jOET90tD+zGW05teo5Nm
FD2CbsBtgHkz0DbRoZlh30S0t2TC1sQXBRIAY3Bty2qIJCAx6AAt+BRyTQrNe7ua8nbzi45Dv2P8
dpevDWWfugG8TJK10v6ozUiFdyZkPG+4+VhBoIu9RB8UjVXAdiAllwYnkuE8ZVfxsMzKEsIMGD0F
umbGosO8ooGPT9o0m8J9zdlkWJMDs8ub5AEZhlSP+5exm04D9lgtSIMaT9bc0w7hjpgKER5TACk5
4H6HV3rJ5A0IkQH8UUeRZ+kfxKcjZDnljMLn8CAaNcBb92EBxgPih6sRQfkQfXKiAd9TLPF1p5vj
05emQfo+2RCgkMur8t5jwRIBgCMLZuegvEcNd7ufDeVNowCapO4LbwCy0R/zxuDJ9pZ6hIdECzec
5Ax0z+GkVIhxJVgvmjEO6EzD++c//u//++/P/r+i72JTZENU5P/IG9JGk7yu/vVPzfjnPx7/+7/9
r3/9U9d1UVY0UZENXZJ1WTQEfv553SV5xN8W/8+zv031l6HVWyak2QIhEBZrSHXqM9mbdQxLFjl7
7coEnnnMGyAZlUs2BYKKmVTGWJWNrsskzU/RD1W4v1MLu1CjmSHhQrJVlMPkcXnhLKti0je6U2Kr
hS/SyLCHFgnWhLefXrspxrU4dKabcDFFRol3Twi99067NCde3EQnpV4xki+8BkcxYs8Wj1PoIe9v
jG8NgxCcQNrjoO56fu+tPkMf4WhlMNFe/v5midpvbpb0y82qnvdbmL6qbUcDhZYI15GLwe5yxI8E
y22496ZGXu5A3Wm+lki4c3X295cg6f/xEjRdViRRElVhfJ7/9rxejZ7HghKRJ/FDOEiJfVriyPpO
YJrykWPY6GsMlsClXyjTLtKeBTcQ3PV5O4uq9QLUgohARo28GRk4REOmn+LX31+hPv37KxR/XVHT
Si+nwpCOeGVXchJYL3i/EIPBzMFNCTE+Q18rz4O2B9R6IbnQfcOplj6zLE7c8q2CThoFApV60m57
mHkPNQgXWLk+U+LMyRCAYs8WDIpO9gFW3pgR3s+wh3COEkb7pbx0yA0AtikB6dja/BoqNC4j9vSN
uX9TBPFSF48pDr4ccfPaMVBUZNCLQlPZPSwKJIaetw89XTLdgAUOswoGyHQVWSmOhqLTjgFFKwi5
qMPFav33d08Zl9Cf3kdVNTRZmIqaoaqirP6yxBpDmFZtOekO+jbcCj/5AkgtWp1S89rax5upkxFh
Rju4An5i4qnyTlARal1X/OltqKseQy6LoYEbIT3Fwd5pFndfnf00v1mG4u8uU/7zMoyTWx4ZrVoc
SOj6YfroHL47x9jGu+tvlpOs/npDdEUWJUmf6sJ0qknCuNz+bcGXUym6P/tBOpwsw3xfngR3vlw6
ssVy0XZT/7tnGjQzZ3bg7Y3LdjCRXvxY879/KtJfvu54EaqsGSJ7pKRMlV8uojSq4dnU0mF5Xr6s
teO4t9lnaW8uNg3Q1gM7/s0Hjr/wT8tAVxRZVrXplA8UBf2XDxQeRZdJ6lQ8TObzwhzJNc5aNA+R
uZtaGxdB+cWuZ3tve/rN5/6HL6oJmqALkiCokiCKf/6iQjJRwsxopcPNtNbl+hCvd25muovVKmCE
hDjjR7e3v7m74l/OIF0xxi/KGSSpuqj/smOUk1ev9pGUHShAF3juGp/FitGmN5nlHrJDGJ4IKJAo
QusAc9d/s5aVv+zqfLwmSJqqGVNFkuRftlSt125yE/FwCfK2O7hJx9Ky0sQ8W7q7dFhj6I0IiIhM
f2fu3A0yxtPCXkmmbX9ib+NeUEutLnYw255k8///cfz7pSm/PI7JQAjM9JbIB9Y8yWGmj/72212Y
9uroxbZn/e5RSOMv/GXd8YFT0ZANWRdY639+/sOzew6pEcuHhzWH6+aT9206z5njvtw38vPs0vT2
v1t0fz1WeQC6IojG1BC1qTb95UOFZnq7992kPSBpNw+kIlkfho003G2cgPodIUVo/24Hk/7DvvKn
D/1lB6seVSnEqSAdBve81Jz3xHT82PLd0uPBrnCzDWb0zvPf1FvKuJZ/vcG6KhuKQOXFOzYuxn/b
zrJWHCQjSeXD6byEVwA8qpkd0SHvL2ti+rzgvbmRfBeB58JmT/sCajU9VN/X2XE//93j/uMs/vPV
qJR9ki5qqjrVDemXzTXj+z+zF6lK9Nr2c4YPJSknlMXZb94x8S9lC99ZU/gInrAg8pL/+Wv3SoTJ
d1oMh6fNUvZxWWX7tt0F32ow59vfvDZ/KUHGO6zJU00ed1Hq2z9/WiYq5aPRxeEwP1f22VnmlsMn
7phJzgXffbtcvIHx23YLouL8/Udr6l82s7GgVvRxNxl3718LNCNT1ULPbsIGB2kGJ768himL3em1
2ylH4Qd+ZnkOv2HKx8cewa8J0jCCRFgllyb8DPCtuJ8zfukXhSuvepKVHcaZ4mfzI2lWSRzbx/Am
aGa+RFUBGXiR+g9jDYehgWbzv+oqNG8/CBGYrFSEa9WARWb0UcPAVU2aXeX9+dOPgrA9g4EXDxuW
rIjaGGgbhxGzHxUi4bu4ZyxilDajakgrxQ9TT5gszCPXoBqwQJDZF/gOnLhQhrg5ePE7YHrZmrfe
gtkDPDtUI4GiWdKnd5dwA1YKD5EZP3P96Fh/tB71Gq5HGzTAsJBFxIzvxhucRQX7GjjOY8IM0/cI
52vCRIwZLKX8a/gjFadH6IYDjakuhhMIXfID0SSdOKjnmOGuk2u9KHYTw7z/pAuQXHhWUEtuyChA
DhNzsm9+wlsgD+NE5kxxxeCyLzHtGMkA2icCtRfzuUtiYLPjQEiC3gXZkWAgDN1fC9Cce5Ba8P62
dQ4PnwkYXgYW6S469IAnNlLgC2ZF8Y0eoN7VsQV0DuiAmSU/HYqZjLKfQV2yhNIg4BFzyoCrj3ja
4abcivb/UHYeS25r2RL9IkTAmykMQe9tTRjlCMIRIDz59b2gN7mqUlTF647WVUu6Agl39tk7c6Xe
D2kwv3LOkD707FM2QW1rf5JGz5ZcJXQGnxrWspxQHdrcNuMG2BvcOfGgQKJsEXVqa2hNdPu2Rblg
XtJhtmI3D8KC04/sHe5Lx1T+vmve+NQWNKMHnqk1mAgiKlFaXOJTAQKZqI1XpO6kQ7CtYQ1Oz5jZ
jDEePaCLdwfmBHnUAijEYoBRFEKzBfYixWMaTBG7vZcWOJeaoRtIfdF9JFOFMnqrPChZi+GdPp8B
UgpmtbF7+jJfB+EWJjDBxjEOG6lCl1LR28VdD79/AsoMAC9hwAVqUfILGfu2ds6NOqR3JOEFNxie
9iC05Nnn3NzCgYFaBEVi7qXypMK62jk6v062nkD+UI/9a84uPw/jeThWDg8wuRMFP9aKE5wbs+tR
SJ3iQ2c8WnmP1/IJGgW5hNu4moQ/ltiZIaFOpeSbCCmIo6EEZiJLblPtSGCMCeudp/dXLnnBxudg
7SBaRcyRgMTwSFHCA/ZP3fOGc4sfWYOwXA6hEnSCd2X8TMsRzyTXMdk8IUM9kFYSmORBWpEDH1+4
9ei3wwlJW1zVJw1cwY6RgYDQQqdyhLUHzENEk75t3p5Sj24N4A4hOjiRK3jeWi9divbH1t8bcaRc
9NSJT9CXBV/zFIQouABA0jHQyW1xIZOeus1JlnmJUGUGEK64bK7Mj9xIdFhAxVbM7WwwAhUzZpik
OtfBJpUecnKIDuzl5hUv1cqEiQkolTEhevQrKBcmI0RSOyQVXaVZw59dEnuX04WdqW8oNxPdoZ17
BTI3yUkLn9xW1SdNPm1D5wuJCiMhXjfZJFgwYCp2oeD2ookTfRs6MmCoUcZYhDdWR2MK//A+k2fC
RzUjZmzxPPEvMrgk34x2K/nEjCh0WJB8OyCwWA/7AWQ/7cCFx98NBR/9Y8VkWRN8hQY6E5rWY8RG
X7nlEWJWs2o37Yf0Wa3YhPJefuM3GYT1M3jMWm/KMsNKat/fxDfz0EDgneBzaGYJundHwkIM56fx
eCMjesWMw9/aWz0EJDt9srOGJvoDE7fyekPZwvYZVlbN0uBGHTMDhzPWo+L0AfHl8xZ5FFp8RDjv
QPUl1DHmBS+V8qLMeIJIORCZpm3Nd0poYx8iMd52e+41kDhPUDnLZm8OmQviJ88kGwMSkqTbToAB
CKSJUQm2moPItCADCs8Swc3MDZ8ztOBckjU1vEIJs7V+2UAzJ18YahPaJibuHTgLU2g42m7xzshb
+mAh4sRfPwUZ0puNe072k2gaGm56eX6wIsKmjknjtNN3+jfRWNjSk7r6uZ+MsYPP8HdvdQQguKnL
EZv1HujUuQa/aTkq92/nytOocCQanVyDZQ6bh8nNJkcCwGXxOC3QTTDH47rSfM4lwoP8RZ5gcua4
nP1ujnjubNrBUdrxpVHIuQb90bvNj4E6EhRgPXj2OeFoa7EdTOXBYxqRJGUnu3z3cxmhfKuX+iqC
mky2LFlV+MnfFUyZSVImWm20oqWzUkFlBz6KM3qERwaZN80TbPc2CFfnU7yTl9KqPEG/EpftUnnR
F/qm83kmxGkxBnxwaaf6Qj5eaSzTFPgjD/r5s37bPkmqrFJCahZGSYtt8t8flepdlu83I5gj0UrD
2QxIcZX6dEJ/PsyfredfteqX43w5JUZwTvOy5jg85RF2lY7Xevj00w6q00w1R6nihsSd1sLp5wPL
Zr8V+HpkmjGmpmo6Jbv25Rs23dM0ozxuNyHlRIJNw6YOy6lCLkie9XhYlwPkZ2hJbktk1GhjmGXT
FWHEj94WACpL1NbYcsubjUvBQn2kX/Itwol8WuEzOzIy9HW/mOpkdbuY7CgMqH4QXLIoX5RlfDBf
qF/QnyDFTZEvAOlJBiaLKbuzNZKUlUhVQOlRLeo9VY6UOLgB9vc9eICPiOnPJ+LQpfxKBUPzCKXG
UcSoQ18XrhYAqV47BzrJfzI7baFikB1B7HevsUR0hXzHwvFGVxpBDKv0Bcmxmf3B/AF75sWF9Zo5
QOPRnqvBMF6KSwhKTJsUWOOQGqOA2DaX/JWsBp94JWIVkE27Ee7yiTLhIysTYc0LisQNoLe0/iEQ
x4MGFALlKqf5om6gsfP4GtRxfYIJsEYWR15uOdsmyUWugZqyPiovBUsQdKhFiUMQkDhOPZIGZKhg
rQs9MX89H+kZBx4pIRyGv8UwEM95rEeAzk0OBkOcRZ71wfrDpmBavwHVB8KQY1kac1JiPLw75uaQ
1gB9b8Y0dvaWvsnrZHd/M3cWMxecrzTrDviwiYtDKYtaeVEve4UGGuh3pG68XME9NJ/GibnDdVVv
np8VEjrQEpv0VKyqDgepLR9AqDE44oXDuwVoDDZG+Si/F68iHwWZ/oU3fX4BtnNJDsnhuj4fTKze
tnhg/RAPOP+5Dgw5OVlEk7W91KR5V2cE7daH8xtEAeWVaU/wAVOdVZr3Am/cjsIHBi8Le/BbC+Nb
R4HH1tREw+Qfiql93fBad9hjz2dHJ2u4R1FmD4BvOCNYeP7U9+LleOcM3Z8f2O+7WonWlcnmS7I0
QzL+tBT/s8eOrYd2N0QrnmfJ+Gb5VjXqwgdaypn0eFE0CE8Z8MRf9px/GrN/vyQ0mT2npCsyDTQ2
uX+/Bls9ult6LgTzEpHqmYDqtfnYIdI11E3Di+oMx4DdRh41g0JsTqnerYvuwUSlwWth9SufSBCA
hr5SgJTNqyJ8kN6E+j6uYZbNnrnMqC2Y6MyjTSHbGFq9qOJhgnCli9hMtE52eylZ0lKT/VSppFDf
tGGhhpNbw+bE2upiBlbwhfJRgvaKQ+AxEsVlcOfpqQ8t6AhVHv18Gf6sUd/OiCUqqiLS09HEL6/N
RE8zwdLMeG6w+ylsWnvjjk7/Y/bombd3Njxw9U75xJhJqxA05nmRTY2Z5klr0pxcfM2esFehQDW0
OgEP70lk9ECiuR8kzHio9cb1WBiK/mPc8k96+nPrdFv1D85H/PbzV/m+GnNtLcUwLFETRYjWf19b
orvNTG/zdFte6jmELV5iWHfem/aXh0X5/rBoNIVEnbmOZRi69qXtezWeUhreK1xIpNgoH9kVYjyK
u96TelID6D6zMlpahd88p6Y5NcNZ3Y0Eyo/bi6T5Yjgv5JOsfyhpD7uvgpWYn0ixK4VX5gkprwip
A+xp/nLnS9961XTG//uhvyzM9fUcSnVlBmCJPTG/bR6ZH6s5oZe6Ay+oBX1JXKCIyErtnBu27eYp
EwHg/XyJ9O8jiT8fw9Bk2VI1VVG/3G7XMhIK1QiTeS+vnOLgFD1EIBoLJfp8zCHW8vqZ7BDe09AI
oc9g3h2wiVd38dpgjHR57K/HjjDncJ3t01d11S1IaMtaGiaMeWktKB85eJkjNiW38PtbkO3tOFmY
SxML1mMffaRj2UGVPann9a5FqZHMr6Ff1tM7VBRSLLM1yVTx+IYp/YVNIsJMhbL+A/8ifoQQ6Q6i
N9nXiag6pszM/eeV8ZWDTPSqYiUZXhGpKluBiGZzmOOt7nC2Y8ty6ifBTbj0pmGwKuIpQbwdkBfa
H+VAlFfFHX+jz0rfGHBsB4ih+QuVjzMWPIxoNnGtLPji8FoQKTLBZI23k8YPGIxDvyU5CURwwWJw
61HiqZNsoU6IynaAruDNNtfCAA8cA5DHBAhtYA/LMVuQcT59+MqC6p6GBDLBRboHETh6eGLvwbDe
1T3Ni+QjHVYbYwJaYJEw++M6IDtyjQFFkK8N1CVMKCKiXBTnr6zLwVZ9bykNXPLZVrEn2RWNaUxb
zsPpBmjBfXPcjBYIiT06AF7FtAR8O1I6mPVHkgvX+F9c9GOGHQ7LeTjRkJvZ1SFiilTPySbwjGHP
o40W0jCcxBNt+Jw+R+WsnhWL6wIY4Dg/pRjihuXnbcNInNeWgP5rfhuqi8YRPMshZZE+lUdNaoMN
XRLPSx81YG7ABtnWbVRS/H+YEa40pioRR2ycrQBTh038HXchaIFFNjYmxDoObwPBKV3kVtt+izwD
Sxd8sN8DysLgu7v1lKUG/jA9tyeLtXtH1gVwV+s34hYaOmCALi4R/7wk0XxizO+zs69zEBpnbue8
L9+0SeiF3nmUbMDR87m3FEeL5ySdkUGNdcOhFXVGo4lYiC5B3xOaFntzkcylvX48vz/HfF2mTzHx
msoKYrK8Yb3JxtnKIECcHTX5uhsAswqtvrfqjbiviUryDrRLD+PdrtwxsA6GMcYY1AazcMCyg7e3
myKh9lPnNoCHM++2zSjakpINNRpN6/g5uI1U5+lO9guRDax99wijmoeezhJhkpbXA35FF0vUKPMR
hA4FEnw6H8Isk8HyVIEIPBASAaExpINHNEoheIDrnrceC3RtXmk8NY+++CvfrbWaOaQ7tp/1CXPJ
QF6Km/Y9uShrcQluyGOcOpBWygqPwoVuCOWoucyHJPjB5uBjJPvbMP58MJJ/NTftUZrfgJva0sMF
RFvxEmIK3bnKawR7miLSAJs+uZdDgWTydNBIq44+K74coQ9i2qXqhxwSomL4xMGqgVeWXgD9Ad8q
W4t3Wm4gbWXXGoEZo6jQYb3RgNGgtlServuhvkiSvRTtgQ4CM5ZUjPg0Ca48ZkYDUy2VevnQM0BP
NLjpc+NJPO30ro/051Rul+pjD/6IoCU2SXSF96kCpMGmOAWOKg9qwEPHOyUm+17wO6dySbfivmyo
Vtg6k7gpXcc5bpLWS+/eHYwW8u3UbuGqkg1lS79tzr7vzTRFUin4NIsSwxC/rJht3bZK2OgsPtL4
Rr52bNWegC5RJ9lLlWd3DGrFiwGmlGqIPY+GBd08jzKVZ+7ZY2CkdluEqGYd6zPF7pCRrPHzwsQq
9H0kwGfUZT6m0Q8E9C+f0Yo741xE93T74Ha7L28sOeoqFw+R9hmok0JhPbrRz8CO8yxa8vBQHl1p
PUUfxW2rxTup9lucn6idQzO3peYg9ZRh6IjU+/def/rkFmBfhriwTidBtu/j0a/YqUdhcGqlXXdb
y9VcECg4V3EzN4XZI3fjhhBrp9mBB9KyqSmu0/Yjt9YZb/8cRF4NkGQ0KqRlAy1XO1bJ+ko+CiYS
nXwdNnNtMrpa4y6FBz7OtG0nr+XiNXyOG6qMVp1o6uc1eE1U2pHK5yP9uIW79PHS8DiUBLKJzVoN
tlo9vj0nIWJ3dNVoFkofEQsDAnJfyIlK1J1E7hoZZ4NYO8QJP588rYGl4aMbxzeS0Xs6Nxc1s+vX
jgDrEX9fUY5Y9iCSoCsnU6rB0k9fHy77EE8dYxXlqK5i7DsKANpqnV2y1yf2ZYzIr73iH61xZY4K
YWau0tAJIG87MU3wMWH1N/zllq9gl0QyPU224oWRDjOQW+CrK4Fcj7nUbRgjiE84caTYwOkGaieY
i7jm3kfTnZ2E65pdtcnyr5zZG3aDMpjRMTG9h75qGMDch1cWbdXXgp0orhCPy906pUiImIdiC7cu
5aGu5uDYFMADltu1fkPoZTh6tsSDr2mMRthrOOFx9kGjNMwRy68Fc9bRQ9QyLigDi1683+IqNU8S
ssoNDhG+GvYHCoaWRrOFKHKFE0sAbSKE87iSGSiwJQwXDJpqxgC87gksCJ1CJptsLWKw7jYYvbRi
jMUlNPH4QVEg+di/Sz2XBsMCP2oQHLVV906bnIqGE0bvvDXn0EruXB6LKLcl5DGFje6CWRVnopEP
utzL3hKMCtC/gOqbjqrTed9GzUapTjdrDZAKoAK/2EaHIJvXwpTw9wJ2S2Tu9WJy7Xylcp4cCO0q
VLqSfqQdPh1lkHewzy/FCDMXv8Q3orfGEQrmcM8F3ZD7hduks9Df+0+R3BT20jFL6zXfSu9n9Zgb
bNawIic2y+pM6Z+yYG10A0n+LLuXx21inMcSsGv4wAxJ6PgIwasRvTT3VVC+JWy+1BXGBNrQzTQ5
hnMhnBbTK82MqbagsVpwf4RDsGdYgDPn+anH7HqMVT0tXrKcX2TruA2jMVHnvMjBECZn16QnO27U
xZk2RbojyjntX4FTQZiw4XxYvFmET2Kc7zlhdHfwBm+aPotxqkOEUJf8FTVrAB4PuIH1UmME/VbK
A5byCtlnNnpgucGzc2NHylgY2xDet1dpy+SE9b2tCbAw2T/KwHJubsw7yiVLl+yy5E219ulLxETs
s6aTT53UrPg4FWtlM6Qy5rFmoBPqQxJJGXoZ18U1maHsarophRUTmix7LdShpdAVqii3mJmkqV1D
eKFuGtBLQ+09LhYSYT0KFVY+jmPf7BgQagsVLrM+C/CXe6rwKZmAGPC68af0dqgqE7XY8WP60ilv
TQ79e6oNwaAEjmCO2VXxZ4yOZE06W5rflI6IT+opvbUk90r8eiS+31fXZn7PX3sji1PSNGkG6Xkv
ttvzjUb7c93Iu7pa8PwoT3rQ8PJxpoBtml9xFmrlJenHQUo67G57wPNV8dbCfz577MUVYSqUa3EU
PuDm4IdSbnsUbMwCTffeMkgdyGDyaHkZ+yfPPlRaenn85qJlECNwKali6AolKPt5idQjElgTD5ou
2bL5gQ54hYNZdGi0Fd2bxGQqaw6xtQ63+Us7Og9o2B2ea4uEVVKbetkdqTWWew4nebHRUeAKNM0x
P2qwfacy1iFml3fa7IRJhL4i7XTr0p0B3L5H0epMq6s9ErQ1TSF3z7s1TbZGHNfGSCGEuBz3UQvF
sBNYy4JXMXBB7NfW7DoPT9X+SZrQIFlKqgfwbH4GhuIg5QPK9dBBGrrSqqVWfXiAvZmoITwnLqI0
RoFM7IOKf0caX+VVxiIa8lLDHcgf6DZK67bTVBi36vszmEX751hZ0Q+UyjchGscF7y7WWdoQ5A4M
4hEVYhnuBGrKfMZHDq67GiU2BS8fCd8sSMPKSW5DsidyPg1eHN4q7ZiIy3s7gfRNPV4VE+18FDhO
Q3rCSt2lL81BXgrF3HCuDSvsEpB1nL7eEA3r8uFKMMx5kt12ioIWf8XPrWChfhBXe7+/RMDOcTKn
HsZAgjcf+eqpu111MXGwyg4FbhqMGc0JL0xQ+yRmYXIlhh7DEGGNCEvamWYOrtzLokd/dyOfZ/IH
Q2Sxl0NaJbNgyjYVF30zy+G7tLijAd/uH6AAozgFMEelLR4FxkUGd3GnvXbPTzNePs+nsvUYe6f6
kkeZefaT3OJsSmtCygBpBdObBBj+OkZuz1ujNj3l7hMm/lSG2m14pQvVoNWWQay26jIxtxgC5WoW
SoNKZE4lDYh0yMIPlJ68qBIS6UmGU/togtldd87YqAlWDap+B6J88A57QGKqllrfcQWcRmCYhqQa
nuXq2VEQn0xi0dvR9ewqQDX92xMXpU36xBVTVOXmjP4q6uCBSd/EnCc34GsQ0XqhacxjJo6Vl5zB
t4gOHhNq+9InLOBhabgSgs8cN0bDn8+uBFDca79WPMLP6broQE27PunP+mRAR2eZMa9JcjVepXDI
r7SK96SAOYKAp7ihzukgtZJdQWgo7R04idP4PoaSFy/AO2mD54LR50XmRV8wMEUZYBcQaJHJZTQ3
nGTVrFL6QQiu+9esciOq0IxfyMawOCr9RMAi6h7oqdxguBkVUAIYn+AtGPRDWST35QBeU8fuyOp/
hUIeWf8RlwkZJty/Ap4CcidiZt39tFLZhoAFDjl099yWSdSkxe5VU6iXvHyGdxhr7O+XwPeZhoyC
d4Weu9F/FnYbDQ5/pVdBRAtxJOH6oS4Au0vrTz2GHZtLgYxFaQZGMGlHMbOQzusLU7LVEayUxCUM
9JfiHesYWM0OsoQ+IlkguB8wghfvSNa786LpKd78LJ62IIQlaCMLedbBYoFoAvqexmpHSCvVbUyZ
Y4c8ek58qA905UugjY62k2A7Tq5r3gjKWN7yWgHleyfdDNXMkbtEZdQwpElOM5d6h/CFl+ogXX2j
wTBnl9oA+zHzGmzSJbGR4AZ4434Uggt8L1oUJ2nN9o7nmBxFg0CCGuLn6CGNjAnZBOzhI7LECRvB
sBsPQ17GtHURXfDC4QURkFYjD43bXG0Bi+BwWtcZDsiEA7zW13labu/aVEiGInVoMDG7yVWetcFS
gH2vASQAuetxK8Ti4SHOuQ1B4j736vFUlYMqGBjNH6yqykTJw73SjhqTe8euN8Ipe5M2+VQGFPQ8
D9L144Kh7aRK8ywfSWcU+n4WvrGF0DnI7cVUp02PnJ9aINR4vlMwCa4mz8Qn5h0qUHUVxGvJckCU
x+JAgnfMOLeBoDfQZKZcfWLQdVVR1fGvy7OgnD3KmVEOFLQzUfPG9CU+v+VXppjQsQxm3TlMUt6g
bJOq9CAkh/tjw8fGcUOwAtzxWhud6aNI9E63OXqFsvQB6N9PcO5kB5kL93cKyvRDf6+ujldv2bUg
IIjI8yF+4zZry42lE4Gw1YLLXfevFsXEtgymijUtjCW0Z4OBElUQIxMghIQ6Kf6z2HfaQJNGFrku
G+4Txsz6BIBwoTuQYXjy4djTYfO6sS575Vu0L7MBMyYUEIgJ7kDBz5sHV93AwMJjIoCsmLZk0UN1
t6fT6Wk6R4OLLnE8HzvzIdpEZ8h/Vu5qOIkcCNn2pP+BwggjIaoZm3Jk9HCwJNiTiWbztrIBNbi1
PfmYDFfD1eVivjEysndwtcfgAlo3KQYi7ay76wNndnz+V3mHm+05Y2e84VCb1h5a7gfOIyFZ59ZM
MBZdRKMAPVE7M4PpEzYrdMOx0BdfpG2Z2TFSt8njVUWv9kkQVioe8vNR5W54hrxTb4KXMHkKU5NS
ktfX/FZz6RBHSeVreltweYCHVVAQmHCUVAGuQTDH4yBoax23i4Q5GhRXkCJKe5yszLekocQCXrq1
9t40o4wlQcW8edaOj2YnRrPgujL3Sule76c0WJ2b1xYlVJQGWAjwHpYrrRqn3UpnPY1Tsp/g+mmg
EcWIBLi69cJe4kCvj4934zVcIIoSMmDtyjys1gn3wY1faQkzlS6JKLlCaNoKCCO5n/nR97lZZCVS
UKq8NwRZsoN6H7YvYrjNbqhycBOKd/a9xlTvqSUGefLwxD5uKOPU7mZnaBUS/uUHMxSZP1/HKyl+
D+nHKBJyMWIHhGhZxXtZ2d36iTiXlQ6eZh5Tc4XFg7u4LN7Amye3U6vhtA/o0RE20r436iGK3+vC
N/QlmyYtAuiylSPK12GdzMtkJGXkVK/YUIoYzWk4yNGqwZ/3PGqgJjVYJtQ6H6CWBPIKb9GSTha2
Z/NGRMkhqk9ZeFJ77+D5dNU2ebw0H8OoXWUFtEt6F8GnEXyiOrSaSSNdgsc65or93Hn5V9tFlWRL
N0wEp4wb/p7aNEpRPLVSBs9MszggwdO+v5NXUYCpttXyl4Mp/5qCqHSgdFT7omJ+NVLlz/pemwFz
TnzKitOLe1VntrivSmfNnbYlBC9zbII6Pe/Eriyy59aYHCz8lPjBfxPU/6sppuqSaEiqhaXrqyQj
Kcv0GZfXZANXxPST91y0rwSeMcdGrgj6TvtofxkC/WNCpvz3iF/O9dkSU+1sBckGGRAAi3QXctPO
GV7/OiOTvutNtF7SixlDRSTzTUENMCRNg+gpoYl3X1RnkfkYQHzHHP5uh5D+cSI1E5sVc2tuIEP5
MvgzzOaeV+eMNhxLIZM4x3RZC2hWz6ebwv/5dlX+cTBT0xUVGbZiaSiX/75f26aWMk3HyduI7NeC
s/qhVLwDrtdsWtwT15LxIEgEQBnqbnbDCXEmuNUymfbClmKAL9RPv6W2ugLTUs1BkN+xXdEcb0P3
3nUYEvXZs66m0p0gBdQS5+g8uemPrarsOx1TJFnuLeKAn7/TP0Q7nLv/fKcvrc9QN86KkMvZgu6L
LA86QhpbiBtOcKL/hsjqOvj5gPI3fX1/sSyeePnPuNb6ckDlIXPFyuTBYzibza7OYGuv3/2p57xG
9pDl75fD/euaMfTn/uCxZ+r45ZrdZV3LDCFHab6fLEp7S+rR5xp9yHDqs0aH7molLX875rcHoFe3
myJqJMWSREX7YpcRtE5XHjUWAgLmmIcc0RwNFm+jdegvA/8g8WXTreQ4sj0cfuz13c/f+PsjgQxK
VvsHgiPLiOz/vktvwlNs09AAYrSFB4EHq5jQDnYfLmBhu5wY21+O9+292h8KeZnOVFzmoF90FaJW
WcZVxKLQJ1Ww4WSU1Uzo+niW/1r5xPf9dsvKfIG/ZAtfDtj//n/VI2Vb6hj0Mk5vPmpGb2wHKYlk
gHUgAn555uV+KP3Twb7cP4nYiIFgpNw/E8Oe4fDZbjt7ZCPOdKbedM7ycJlgcf7lO8q/ndQvT4ls
Rk9ZO/eHnWUc9uYyPXBGJFN7GJnGm6s9XK1W+1+u5Lf1+MuJ/TKg70wtMioBD8jExcG3HhEIaniY
bTZDV/n1IfnnVeQOVWQke5jZvnxDMbBqEyboA5/NC5C4LcPYNZcR69Tr69BxP66/XEntXzIIzC2S
zvEQH2nfpjzBIzlHbRtva0+nL7RGHKB76bwhsHOUehnMTbtkotxsH7NyBrFIJG5mXAZ9CyV9Auxz
zNfbB/wmBKeEajGwXSL6RExogHAoj9Ifd8VtRGRFeWkvmC/Y/9DeV9YhMvGaOhpiIKi6bsFAP3ht
QFizZkij50dLlt60cJUNWFH0SLFIIFC/LNdDY5R5Z8dcpwuCjG3lHRA2jAOUCHiiIKjvjY045uMD
jOIV0zFbWdfrlFQzoAiuDi5+Q6OTPqiUe8GnuSz9+0zwqrE6Mhz0ZR4dZjvdqgykMx9omHd32d8g
OZqVA7pwvjwqkSrSFYuG4oe6vA2umz4DXodTROg9aH30BxhXxukOBTv9ZprVMV7X2sdQ4nc0HELv
OujFQZ3zJ+Q8gDWz4di7mgHTUpiHvl45ik/UVb7ngxAD3P/hcKTNBIdGxHMIMAqonxOP5R26fMe0
pV0vbehIEKRLSdqvg+Ge7YhnzcbYEt7INrLB2By1i5HYybrZY2eQkTU7+rDzIy/Z7SBD4Y+4GCtg
FsRcHyv2ICi+J6y4xOc5DCKGZFkPMlw+O2NGs9FIvOvhPNTtHapqB4Q4444RbdvqkrwqvjFjDzQA
ujoiltUBrsdQnd5EjVrxqPiSMw5gjcm2yWe9HmjrkUVQYkqZwLqY1kvRFQfXfTyKt82eHCJfB6Vo
W+N6AX6FjVzM+Fjw6ZM2+8RrJ3SX/Dt+4cK+3D3ihD6tkbLcZSMcRo48W9WL9uPBGUl9fDyCdx7W
R6LaPOTrI2b37zRSwR9CYDA+hrulhglgcGpRkWz0d3UgcuFA7jyGyWyczIueSE2e1n3IftQ5Mb/i
m5GsA0I5WXUzcSr4D7fymSFz+tkeOLp7OtNSalGWKPaGFsw4WbG9kif6EFbRkLhj/nXto6r5x6vB
aWHuBtCqGDTAPIFQOMQjDXP/6kX++bXFOEW7nM7nEKCT247a6QFcpVPz+cnY41MlzpjwS9IsiBjx
ugEToqq/NAT0XbAmIHZhhsxfD63VifBeETVAVtzqPCPkVHS0rTAND9Iici7mENA5zxU9eyBkx9om
5XVguaWXj+5rdfwYC5tiygPlnXeUzI+V/rK/etnSupyPmnNHwd1DQX997/9DX2bJIiZbiiOqFr1/
Rf9nbVOtyHwmFdXR0V2gl9mO1p+4eymONn3xHDk/v/HVfxRjFv5lRdctahYqsr8PF8uaEquhlc6Z
AzKo1SkT4DuscpCU0AhKp93RO2OaAOJPNskPscFxRwJb5UGUDWldM/9ILu2RTXlGQw/CHdNcnckB
ZDdPkQcgxaq454QT/wJLRGzIHXUJGyGz6ecv8q+qkm8gYVDmv0jLvizTD62L2qavKmczd6E7i9F6
hAt7XjnDB0vlLwXedz80ItL/K+1MjNjq1xKrzq+tpeqiusaEPIQ91b5KR/Wz/aze8jegYvDdIadC
r2Uzgk1MtCH9Cr98Y0n8VpkgnDUlGQelJhvcMV9W6/Qe5abUZOeZMOEp8mjbNCN0REw+V0/38Uor
GR3c1VYOZUtuIow49D3NgWGUZQ6qPgjeJS86/kwJywI0ijnMpukABp0hOnuaYlJJ3hN3EnKMJd37
TwOc5QJmIG03Xru78DrWwOfMiH9G4NJOiUuqDMw9HvMYyOBMp+ilLnQsKwtphob5MS0JgUvGGeog
ZXftp7S20DrC8rqjR+taOdM4J530kbz8BMcNzhZjK2yzcGAyQiETYGcsn8w5TlBZH/0hIn2JggT2
K6aV5a+9iX9sjAw2erKkq7QMNNX4UsTf63MmSmdVnKQPpkka4aH6TL1OGC0iEs9oP4XGrLz75f//
3sJWIukaBlWKIwrrL49kkApBKd1u22JQe+p4AebXQezvmu7SY33zUCbZr4Jf/FJx/kOTbRiyQSgl
umOcLcaXqroI42um1FkfEkBxAOS/vNFFn7XhRKKEqJXMrXXudLA+vzy63zsTfx/4y6N7bg0tMcUU
o+QYTyHBEMk2nStHc4UMenR277N0BxZo9UDnFdL9DPBTPUb1h7UkzmGe/nL6jW97NwkhvGYYpsRp
0OWvL2A5fWbYsCtxWuKTkjWQnWD+y4IANkumYc1GPqXXjIxNeImsXf+zMBvrzctdWpXUfE2eDlUD
ruaTVafdpQFUzutrrhJjjX6gPRuTjLwiupQKQ8AGOHvBpGp3JoaxSB5TdawgIqoi0IZoxyMENyXQ
9eDFrGnLxUMFEwjgmWERx6Mq78HvAZHlJly6+4F+KjRFhr6RRgF6fvpmirQQMFChQJFMkZOD+Xxq
9ILbaYK9VqJ9bJgHFSLjlc97a0zY6drpRmRy3WDtU3zu8+lVQjB4ZliQY7vQImK5UxA1j98cPMr3
dcgy8J8bqmLSmzO+7tLLUsqbRlOihSyeUvNY1FjSEKNWMNEi49Ui/MnAwml2vErxNncmdSr5dx3j
rkdKrrCGCrsOBnpGqxoURQGajLwzMwKAF1M40aIt35N48jQXBDwQ8leqs59v4n/sLSxkY4qFXJ5l
lN3w30+tXKhRcn6mN3ArIlJI4OJDcxT6xK5Q0iW7yNfXPx/x+w5R+u8Rla82dl0pDTU8J9lcZyqT
30cJWwPjgZ1B/3yAwMqNdCLXJjoj6q7yOpLME+zP3lF8VqHuIQQCIf9g+guoUNKRgkgxKPiY5AGU
d/Kj837+uH8qib/20X9/3D+vn/8UNlF2FqyzVCRbPiaqRZYpw7IprPA84ZKqEM3WTroOPW2OhWfa
rZK35i38lJfyhwT3dold6Enah317U+YIX7NtoW/SRXvAesWGzMC68cv7UP5eif11fv+sD//9wHqd
hFJaJtv8CGV8e/2oLx3qtIdHyTMgchonEluIrDf3grfy9GH0qXz8fNLkvlXz00n78k4OWslsqlIA
D3l+kU1y7Xi+9TMe12qQBQM1zAcLOcZ0vzNuMwlBSxGlfgsZPyH7W04gzLEZSM+jm74MUnEW403P
3kCrFV2LZOG32lX79xnjGQYQo0v6n1frf86Ykt+einy/CitmstseVoDAu15FzfwcjOJVmDnC/Na9
K+2Hen9h3FRRhjzW5MKrbvAYjP/H2XktKY9kW/iJFCGPdCsvgfDluCHKYoRHSIinP1/ScU4Xgiid
mem56PhnupNMZW671tplDNiOibH0jF5VhNzSUwHxWIlnngG6jjnOWy8fiBmgz9BW2+UCkJEzBW/4
phGia6nGoMQ9oJP470/wINQT1+DfTdUCcnnVqjbZiVDPmsAMPHdWneMP2s0txlyiuefMEUFYuSeV
zDFbuetPs20KIsLfP0K/K8xcH8///Yi6/s7CRHzJXkvTwSlRQes4a78YFcD2Bqh97o9OT2LwT3hZ
Bzq8xOdg/TSl1T3Mt9gEwDOAjy5qhD3auNK37lzJ6+Bf9uEK5SlGm/ldMwBShFhb3q5Q3MqzNs1N
ZglIjLhB0GJYNsY4D8y9TUylYeoNRO30mrXUd+tMk9eC8+J8WHEWdtC5b8VNF/K+dieODV+O1IiK
bE29y2JvjtW2YOLJeB6rCUPqXJhOPRSeS1gIG28Z7CKkx5BEyOL5u5bYoexRCgrZeEPNW3n4jk0F
ERehrYJa1K13sJRlq9hX/BDqRnSdzkdXGjKdy3njefZkqtCrEBGdJp8kAqe69WhZFqVQHKpu2rXA
6jwv5Z1UwscFk7FbPinT1GTY9G6faBYaA2/bA3Kc7kpj7LF3bOqVXM/2bnGbpgxXU1H0q6bTL2Ng
XrINJCpkow0g88WRxpb83ZKXQtRDycgZUCGc9rmS2XT9AisRSi1DLNOVuWxwPNdi+18/pHb21V7J
CyNfQQ1bM1kIwhFazXB06YZ+IEKenV2LwcYUqrL0IrtS/mzuPYW+PGwBOTwwI1YPBG0VNsQBVER4
tEJxU9bBLl2LcdUHHCd8fRr4OIZDoEH4oC4CE33pKTDWt8EOfCVgfkbKyIgzisYxu28wD3fPSbUN
ExK3RZaimMhD3V4vs6pkZW4oWVc/ghHcZbPPzfEcnI3pqDWdvuin72W5D2xUNFQxuLlch6sMOvTU
3gcLgzHE0pe+XYWr05So9gy0hPnzc5PpHzOGWdkUXvbTjjTZt06dpbp9vtAqZwagnOhnmm0Azfcn
RtGA2NBQ+9xZEsidbIqA5mq0zGRvvUDIU8SQS6R7/971fT+XXdOFQ2dRJ1zX6o9qrq+0nbE6z+g7
TAcAwHpaG3rQgAQm3acFQns4hYESTgPGIXfOyTa++Hm6Sxe92ejYnnbNoY76tdo9Jdvo71+mCrd8
c+UwbJaOAySclYkIa1fusljuNG0q6uivtLgUB2UyBxQncGa304moYOExHLPhoqt3ToKHjtvlAqg2
JrWuSDCHxdYq1Z0yVift112cIqr0cYlie+fHkvtt+B3HnbkJdIYzfSAgD8ghe00dhLud64hmcQNt
iwKJTOp8exON2crIMl0vx4yaiY5DeEdueHFP411yCAcNp3xnVFmL2geJEi1m/a7PtZxq1WpVWOUY
J0iITymG1EB1L2O0KkOFQjtcPooxI0CsMNLXMWNHY+ujYkxdNdy5CJI0PMNr1efms+tItNKLZuvg
Gcw6wXhbLkur0mYl0mzngLqzMydpl9Lh6WmWmPGeGrvuQOlOMvfgH8Kde0GdfbCKf3hyIIN+tqNd
SOWDUTyN4l73nwXujYqaGnUFHYWvWhDTMu3Nbq3yWZCecfNYFBQ+T94cLeSfplO4r5tQNfm11rVS
98vwt2aqqp8LfDv1i4T2/7SPjfBaSe42REX3jc7aSrUootpfTuuZxXnDWg9AMPlh6SX7PoOhxANr
+Lr3Dk2shvYd2alQubzmC7/2VRaVpJRLQ1ztyj/HjGkeoKMR0dYPQWM/UW+GatlwxUUJ7/ZG3a4p
vuuvNeV1pR3tzV5AVp7TNs1HiPnjiwNk3QkPdObs0E2igd5tsq3qXRVEx7ZavGKUTi3CX+124dV8
d5TOWes89kQnsDfe8hm/UTHtvDh+AiKtckCcnZyB2hCz3DOxqAIgpknEoAlY0JVD/GvHxs5cSZmq
n2hBLhCGG77MnO9g6elx+jrE3/QXbrRxRkROMwa5Lbx5+LZx/VErttxlPGjKAe/v8vXXXAtxaC7y
+W+P4bwpJKlYKhu+OfQ7yKB9iHxjgtWmQvx9pldbqVaIX9mX9fRgrsHMLDuI3AzQG5y7yPajO5bG
CHMgKHkcv+8DlzESTXIM96UEFhfRg3i3LW6cuIa/Dv0yVXJtqmzFNUPrPQSxkE56zjeKNZ+F+yYH
yegHm9RuDIvv4haxLgq6hOe6UNWtHW+xbe2topqdxwBWPZ0a54rEPmcQWlMmcB8rsJJG3G1xo+n+
1j/k3NYM7XjhWnGr0pXnM5HMSWZOymPqLx1/430q7vOX4fsbatFT99X03dxJSue5wUFeC1k3L7r2
Q2rfeb+Tz8f1ge98gFr7Smu/l47jbcoMoSCW/GEu3nXYtZwnveMysSL6svx2w29QHl5rDR0gWQeu
QbOp9iNWl72enayVMgawGZTua8uZTHpFj8OYDeJ5wIQk/9JeeeNF9IG7oCnJKBint3vr2XSEoC8l
RpRPGf0MlXjG/VyjUvetew49UP9d9eAXMtTBSexv93xxuwb41MHPV/vy9eWJZsyT6jxt37oQfT8h
UL/RPADQQMPBoXVXvsz90TuYZZi2Hm3HH04AYTHD/ULZ/meEhD0zb5jUeAIr+7epvdeYpeiNuKxl
kjO2VPMKavv1BhbwSnVjtVHGjGV8ZbLoAdiOmzmXLyHvO8EEhtShQjoe4DD2IeOO4pgOefhmOU4y
yp8oXyTMO3PIBWI3aksNZel7X2eA6CGgRKHTki3i3dsnut0gbL7bqMLXwS1KVhDv4SG5O84pCxaj
pgfzwCTcrFevOOyn87Vs782zgIJAkUB6dTztx7yal/At2XojwMYAoBs/w9W+376P3+vSXLvdZ1lN
ZWmRnYWXVd1iNPNnIQhJB/B8hH9tCJnvImYOlW4H4liGjZ+rdz/1tVWtjDkBROUC+U36SCURFv/n
Xry2TO3bqdsqn5c56rlUhjsQ1iLJgcfozmisoU71Fr7PE2aSR/Ttw+kH+l8BXeyw4dE/cDBInrY0
oYBjIbpTD8um8lleVToWkPGezld7nUy9mNk8/ks0GmL1BrbjJZXTGc28twZdMBIyPlr9o1IKsOFW
q7Z8h7zN9+VRkzTCTxiE3vxLTeSQgB0NVLQsKO6Gr4vIDuBVwiFBHKNTHL2s8iqoIGW38qNDWqSz
AGzw0Ah2BPcK7WSkOtMs6VM5TCjo0w1AatPVQZH4GuocTEwrJ3ser8pTga2faNAIyQlfbL+fJabh
5f3y6OSjA3g41MKNABh6H30wP2uLsWJFbET2x8yn866Qu6BuQyTP+G8w7L413r2csY3y06a3AG7h
Im3nAYaxEHXIEWjQ2ou1s3rL/CKyIcsxMoQpVes3+4xGB8yhziyEN+qsPvcTLKbAMSh+9aoGUkLr
yJXc/fcZqB4CBa4xBH2NxjI8JrNzCZVkCjRYwC5afWt4+qBKClzF7ABCYYFLCuSC9GE/kiPoSJun
pc84ik4WH4HiCGVRMDjAODwYK597bwFs433haSA2Xo7AQvwpQQ0cpZ2PBqG3TnMHrrvDqJ43kylV
EVDocoRZH+qvir/xN4nsrVBfzimXzcaUvge7CBlcTBF/9r0ihZmmjA0JdMZ4HNKNDwYWpcNESgXQ
aNrnXx59n6Nt+Gn1oE6GC7+AQlEFjKnxdmkZ2eNNmIPmc94BLUGwEG+ywglYQ4ZSfkseYPZ43aui
NWc2fRXWD3mTsBxwl+Su9nb8YIzWDAFXf4+gpNxGVjKYhwj1ANKbDuchrYITloTBVkylLduslqoR
A3tJyJnWjSxJIH67OWz1qw8ZBMtucP4W/waV+aCQIXF3QVOw/SAm0HmS/z6PWna2O2qt5Sa7hl9H
xJdFUPCBEkY0tt6+D22US7p9xKY7y26XQTPO08L78b6KN9hajfGuwNzdP1RDl3UgeaCcxf/+ywkq
GhI9G21ajmH7TUlghxUHs3HB9zCK5eQhP3aMdt7fnvehaxNlWkVBSZGwv2YeZ0fT0k9HrAOmwC3G
F8zSEIiRSjH21Ns1+PkHdtCgQELBnPqETkpci32ma9suVkfS09RuM585ni0RZHA3vfIJM7KFbQL6
De4QbBKEmJw5Yis735W8Y+6oUBORClk6TSdwPzIE+cjfv6l2AtYBwHB+ss/EY6kQHK+YZe4Foe6F
DgQ71/kOfR9Cn/fuEZJGDaGFLqLs24/O6kL2gsqALGAttx9dumzPii5Ni7HSy94BkLjXaX7+Ovye
MGXNO4ZM7PYmRVS0TahOTERPSm8MXhJz9aI9Zx7kuBBxY+fUEQCzA+9xDUbvEr79NI53uXckXBOC
M8YBUFbGl93+VHkrb89LeV3SZS196ZUOsGP4JA0xyBL/GP19McWp186F6jnzLHSZ7updlHxWL5ku
H3gMajIN7fbn22m8bbj7V2z03Ro2uCuE8MAR1Su3l8w0jN2SL+8Rc062Tm8d9YYO6KFN7vRX7XAW
d7r+KNm4P4TBUNWZI03c9dxY3LiPhIwWNsiSSf9M0EQ1E7QwVKV1XBqEe+nr2esZHcT2SYv4pu8b
Af9tuHMPliPH12FR0PY3tbqd0fabzIC2IepRxZgJ7C6lUR+VgODvL3jfwyWrNPmCpsm+NFDqt/dl
W7SU/cHS2RZCW97raw/4Noi6l9AvfvzE9RpuzH2zUKxHrwPgHjdG1mtP6ZAtF9V2xTGSGpHG9yax
870CHuL55Wj03OrIw0Zez32x+bom6q460AOZO3S7x1a1yDdzcyGCK/3AfD8olSFk5XTq9RW/z6hg
Bs0gIs+0rX3ADF/Qln8f8n1hrPYDatZrURy288ua1EQNKxcp5AR7gXpX7nwizj5Yj+Y+YKnpf2HH
cRoQHEy07QhnazUL2crMbL9S1LGXIoIanb0PqCSxMzT80M+ZD3Fw3g8udICvqCGSvm8oif3+WlnY
019OUtOnubQ6st/KnYZF3Iq23ctYZmBiABRbp7Sav8zC4ytCieF8yMV29k8mMR8TqEW6Fqjt2Ujq
v5fkyXY/TxHn6kDMAOa99TedXacE5JoFp1FOjbop0rhviAqAv0EIrqN0BPK+dmiSJVcLbF4xTvWB
bAjJmGUMfEEYUULD8eYHIYJZeG4jBea9PK1SiLZttOqbnsmdGRc/g34kb5JK+R18clkp5v5iGsUY
ORnv7Onux9otA+gicN6b7olWt+K1tWrPQ7Ezo7WTr/wfmjGL4eToEFzFjAd68d+O8TxySWUbNnhf
PmVRVW0xn8VClNKsUw1X8jmztDMNIIb0pMHRRchtiPuMw0/H7ySuy1yLlTuqop8mZOq9xRMr0+wF
yIeBJb29vZzZ2pAuCg1WnkX6cXTji5iJA4WDCgu66s6o3eDB7mGDtQVr55sDS8lXR8g4aweBmxTZ
WAAGzgnBwb/NzH2ULBairSWafbaiWDVbvjy1jseNLB48ZbMJAUiLPLqnBBM7GFO5GvNF+0xkkcLu
GQw7kPUJ83eaHv89YLr2K8R1+/X4bavKc9Xe0NpjSgpjphY+ASswl4x6UAtSdu4vn03n7Q0K+M/y
G9ZGXDreiElQwLchd/99Jow+enC74XrpynWYCsOvbn/OvlTKQ9nSAYt60zTvWCG5V2ddqW6OJh8w
5BQFaUdOJ9BPglV6EbFr7inMQAiK8SmUnJMvggogpW0kLp4Y/R2LjA+gSLQMQc939AFT5D396RzL
/rMdl+11wP8ZGOQ8Rg8FZUdUOjx0kQJ7VPq0vChLIeHstMHveOoPw96YVP6BbKOjxTtEHwH9xKgb
ggzKXkQtQCK+XYfGEHGqCLUnphs7m7ZFtX9YeKeE9jP6gnmA9vbBkbofTA10S/xbllo7MvK1P0s+
EIgZ218QsgOLfubOM8PWq4xaZ7Rw+kiHIsIz3DjDo7vp78GJuXm0iURWDY7SXXRIXhP7HfUdPda6
eWIyQWPf2VVMxrBGB+QLARi/oQ0xQkAFVbppX4F2kNgLEiNI4dBTxD9Agvu17aseAtG9aZuON1wc
uFpfh2ebqo6RbJ61ZDtmVEPW3wf73lZFnlNqwewAs6g9z76QNkL8c8vM2Oeqw4iEoNX4Qu+iLXFn
wRODgYEra+u1S6JKknraZJdt7yC/yMvRnGS5NXXKs68yD6SwvGNpITVITXWOLmTWOUBGnm1p3Fmv
ypI/3fdMRjkAHV1AEZ1roAxJPBeoFS6zsWKkpVGhRoW04HGSr9uZ9L6FmTTXnYX5s9l/S/u+veuY
qA7k8cnqb3f9DDSbgaJiG120shWcVF+2mOQcFftxiyy79bnd9lqMVJhS+SgR6DrsvjME9877L1X9
XjMm4OCfkRuCon6QXfSQTlZ03LgFgqPzaLr3rCJBpqi0Y/5QaN8Qh2XtHUNATsPNusuIhyNY0vlA
K5/MabsS+dyzPh2jy6TAW0GYShvZ1ouGZolychSrvdl1DvlE27cNs98i/7XyBIj0sugR/7kKGLrZ
uVdMN66qN8wZvBbkblID8dVsAKU08wXIoWbJK1S1chIQdQzvcO0Ek14QD/tQR6eOi7JEQzP9HoDL
aqAWoDWD3lNaZi1yPRvLwsgqrOvO8ybph8RMibMzxk+GYadjfXboM84no/WogruDJWvIB+7LzSxP
IGDDF6dDY9bLvgfzsG5JKxwmMhlAJijBxUo0HLb8F0dJiOXcaDb6aiYHi13VzxiHAqMbtgYte/3W
fMJnrfaoNmDNrXACUONjSPy4IDLYIasxsnHSXw3R4324LnaKCoGIe/iuV6jYLweyM6tiM53iQLx0
m4ypbxMgCirp+4yvemp/DYzG9/9ok1CCkbeULYKS2qetzma1sS2UIxCljxFJ80xPc58OtGj+9kb3
icB1a/8uVPPQ+sYqjufCLviIsovc5SJaeUIr13L0Tu6/gb+gtfb3mle2+N0X/LW5WkSrZjPNmkkX
lWAcRWPYKQ4VDJkJ9HuaFgVF3fEK0gplHmfYl2MiobPfnbnwZzPv4I6S7ptDR8eIjqkSMT5QDJZj
Jo7z3jl6b103ETRbphO//AwS33c636GEvgAs7n7Heev6yQZQAyNNGIp+mCjfol31tUoHDd/v4dNE
lZ8KGYPgoAHVcvMZw+gOM5UteqkXBJtgrMjOcDgLHfRmRrTMRCcmeqIfP/C+GvtA4vzuzhehCptZ
l1ii63TiX9e1XC0xcgvC52skG/SGi5SSGH6aWAutm3/ATDDtaJX9/WUfRrLgLUi1sEsk8TUo0bbU
yt1KxiSckjb7JpYVkzU/O87GQfCGXn/TLMd7iLq4vyhyEETSaYNCfmsN8o093UgtAdtaPL++qsna
eQWsXrqXgKQhHn+b/c+W33+xRi9AigqXLq3PbAQqM8RK4VdjVfChcfr1c2rv1phZq3NriUmmBTdJ
4bSNnc8wTPynZEQ/vuG0HwWSv/dee7uUB9fGrmAxVBm8HhAhp9cDtYZpogr07huu686CxlVF5HF3
uyiUwMqmWgIH8fbEi729Lo09q+YBkAPNoxGzD+lADwnmBeZBqBtBW1XbHLIdDwZ/b/q++iY++K/l
6y9L0bbHQpuKqpcS9Gy6Hm9GO/NjUiZqr4whPBYO1mIVJWpECAjwpGwPpn6DS7i2luunYLJ7WwW+
aTFR6PYUjFmxWR2tf3I25FL4ASFmynWTRdBUoXroaH+tVb/j1U5Z26cz7kdAPexRmpKcQrIS/Grh
h3wa2Mth92k0GNjR36f9MCn+vXTtPq8MbXGxFPGgXZ40Tl4hZ5qFwIoO7WG/72Nwo5EU4wC/GlZ+
dLkxI/h3E1yTYdUOGECXdNwKqYGrEQNDNWO6DZ22q+ftvJWdd3fkDdRLgwl7NFPT+LVuvQxQTU19
ah+uhy1MGDBQqRsC8XA6TwNr2HCNHhrM36vVzlfeS9ODoYvU1Et7ZRgPbfLR94RsDshQw9Np3FrN
XpxzA3S9yWJVCMi1N14GwNKET3KLsNE63TNLeKi8DboUkHtp19css3457i9LjRCm9EkJUUNEQMH4
ZHxEAMeFkOYN2axpsgZBdPi4rJlHXHpPdEh7lB6JlxGkjAtfD/aBHl189RUdx84FJuGuDbfNeRIh
basPzbTN3wUl4JK/r991mk39fVPgV8CrCqxB/foVi8OaxruI5FPtM53H7cKbTECTdT+CVcBdDJ3L
MOwU/tvs643RRz46OCOGVg+aMC4PH/+vH1K/j3K5qKYnBi2PvXZKTg6qLx4OEdwg4kELZ+Sx9UY3
Li7C7ebptIFbER0bws+rDf4VQBzMfHveZyq3khTYeZUTBmUrHoVa3XtBvc7C4LgI4fzHR367au16
Whf7vNMOYtUiaDGeHWszd+N4HDLX0w0/O53KI6C7gC3x6ZQLpFXptBnE1fRMxJv7a/fCMv3afVnt
phaK7KJWLLsfU093hLhYM3yw6ZT123UWcxUq/4z9as4r5bGeoMCzudDvKC5x7GjkNQQM12Etf+2s
FngvjuVyvz3/syI1TkqqGNVoDapFI5Im2O5/SmJa6vfLi9tNfMfJkxefNBIX+rMMVy5CDy3UT5gw
uml4bw+u+e3Hr2XO1nzZkqQFDU3RJTzSXVq7E7unBa1gBUpj2nl72Xc0sNeQyGONcswiaHpp9wg7
0V+meUiZnRnwpln77pJ+uiznGT/h7J3eTQ5lgXyJmw8PbsMNe5BPIt5FUUdMUlYpENY2e9ibWl4y
+o4bZiazaPlqZ67WZuYAozRW6J6gXRMT2OADdMqi+RC5WPfvx/bwvCniC9UFxkejh3B7+eSLdEKL
ALmreYeb8NFDJ8AZzgAEXrUpR9PhYCE7TZXuR0esGzZ1EXBxqsXCt6tui/+VnWqNLCqZtF0cKdWS
d8o+DRfqmpPX7vqvpeAb3C61sJV8Vp1wdmhybIJY513tnKfIiBvKIPdQCEIUcLAMyYB73oJKcLvQ
QZYOYj53AcrvY+n1GMwUip47V9Rj1mbDd3sQ/t6uVrs6+cGQ9zMdr3oIrIkZaoH+bKjeIjr0DUi5
kCgk0HcHX0t23eJ9M9zGWVyBTVKDrYcbZSQearzM+/r7Nt33UGtnUGsoyIvsskfAHCWP1+BjjCmJ
+503gmE8YtMJ3INBREiIXxb9MNpideDzcTtDFDInu509F5/AnidwZgS+Pg47b9NeV8r40k/uz6Ap
p3/0ZG4Wrh39uaxyY3PmQ1cu46XpmjIMyZu+tZhq6JkoECnuVLRsPfR/vRZ+M+Pvp9Tq/z7rBzXG
2/3XzlraSJtstr1m98/gjoLJOCARoLrRfRf9ir9Xe9AqgkkgxDSI5QQzsGYnymJeaGquoVkKtlMY
RTSrCM8WjSwk8fTr7/X3QrVntDpvs/Wl+CcSJnOPC4eKjU8TTEQ4/0Wefrut2rfcogN42V+FzAwn
pVIQCLz+p1D5e3Jdb7CjK9FwkA/vbQsbgcYZwAzZEOHAr7BicVhs4PzxRqSoLZAj4BriVRBM2pde
+9UM09f2oD0YZTAFqKe+iul07nP2syblo5aR9npgl5lE74RxvCBqpwa5HozPuO3vEi4kieCuHTKR
2zHN6KXjv2kUf0fRV/vkPqc7YA1S9I9+cR6g1M0cQ3/wFbnuO1Dozkq4+ZeL+7J97ciB3y1C1+lq
hCFdFLoWAbrGjUbzQd4jiKQAo22Irgz/qxURLpVd7q0LX3tpO6Q+XOMxGTxCruooRCwvihqO/57n
hXgcFTFTpJO03uqV+f3OOhp6yYJAQtGwvPL7hsOFOyTF00Mv+AjCXQR4x8dIuj80DQTs3ftqfL3i
YtWu+c3vqL3e81ZelQdJXPP8k1E5FF2J/AJnuIkuCAW+dFCK9i2n+xSNRg2O6lHUYShIPTIJkaDD
rEf1J+myMArRBvXoM6cIVYkGLBsWxamfJsPxyEzdrFa77mvDKhV7w2onVw4FtRF1p9xxQkSNka3r
PEVeQ1T1wIDwtGiuQOCkHVGnixS5es6W+e5MXQo5fribEMVnDLZseMfiZt59QLQFTAqcMg2IWghz
2ewXqKHuq/Hm1RDUrhiGFRVGPtobX61pUw+yaO4tTFlxZ4GByLX7kpvm2l4eFufx1leC3cKrGDR4
8HYGXdr1xcXhf88Zj3jQXTso0wpCejDvWeNV+zTzLlP0Lved89M58xm4jaqTGGvGTPVeKyRvfgFb
JPRjGG4KwuWJHughKdKthEpbe9pyVmHDwYlfendwv3ZSe/J5sZFnWcaF4Dq8ws3g0iO14gtD1XTT
H2RwCKOhAySgRszJrfmSTCt0FLwpzmFaUow7gIq434ezApfWHbQb8+VHW/u9Xs2boKS6q3LxsjI6
YZNeb05tbrx3x8NPh1uReCVC72sMe8NdfBSRIFgGl5oOIAXZeoxbnv/3jbVFAkk+R/k3exqGRrff
h05JwuZIAkPS+Ljv3xrVAbSbhXwzyJU6jXujSNsVqZI6fk49xqWB+dcQQKT0fHHfUPrqvCmunxhP
tGI21Ciumrl/36YHxoxfAAPNgvgjiwnp3LZf3vSw2eStTba8UJ/BkgliBtjXTHQ+/W4yGpTtlbtv
N92r++98u6h+u6hpSat8c2BRrlXvY3yJlj0UUL/BkAgzmqwDAt6SSQAnp0niqnG/tSt9LFf7bKWK
/b6+CmlZ4S7lEcsmyYAquyAj/zcnzBRAkQoj817H7iirbaHNNuuLuNSBiD/oekZnhyP2QepEJZ+2
6XzFR7s1EZwvU6ZbLXwkkKGazzD1RbbNTweZ851YJrfqwLeNUZLs+37xDBwKASxVKJI3bfZBOf92
5dp1KpjIo0D/3/QyeUKYxrQfJpbbK/eMWioD9xiPYvqqGUtCRyGznJn8PM0RnM8v3gJqvpSvUaTY
N3BwHmTLtz+q9s2N6nhCLAGqpdKb95l/m27aL/tYhdvXiEq6yqDfH70FnlxAUpFTu73ambZfGaZ0
pRfSQptkUWomgekG62/CzYtI6DJ6OwII97PoRcnTeyd/pt0x+vmxvajZooqt/fVzaluXS0k1lyeY
faXbnqiUgoIYthei45+h6G0lZwrWFZFjQwzxIC4VR/7vMdQsuTTV16d8C7ZbpFYfvV4wDj99fLtL
0zBqN6x29UN/7VLYm19GbHHIzhtTQwCTIszrRAHEUf3I7unZdoJDH8IZVCdnIvvLPhkKzb1xTAeX
ASi9TrEibB+CsTjTW1QYLhN2/TNME3c0Qwf2Z+VGTRiIB43W25Opue8zELrCtLkgz/QOJkIDHmxW
Oj70Lk4wxAhSG+6/wCbt7pxESYXYNb3H+dPz4BA0GKb7EPr2l9QisO3O3E3XMncD3Lv80wNksw/H
5ItEYZ1jB/iQ8PNiAkRUhQ1LN1zLejHeruZVdWhhoES7RmfMbzSee85wGjidVki9AxDlhzc4NTbW
HxRYbvZc53tMyW7yrGLPOaQ6XH2wdYckyA4TbEZJ071segV2zQ4v99VBlQpWe8byfwQxqaftIkUi
KsFOEzxTE/+2P15B3ZVn5mk/m0sc6kmwmtMAtiCllRVPb/jZeQHAgdNh8SRPK2fn/qzSxl7jfbzI
6bbQ4wG2gBRKPcgG9qutj9WKYqgNdMBw2jFIRXeWFs6q/fnC8/cZ1vPV5O0e7vvXqrUXddxOF5Vk
siqYzE+cOi4d+ggT3dlt16Wb2/SGH0DJb/dZeznLaiFN8/Va4+V4SBUE420Ka+trGvX9FzY5dxLv
p/01b5Jzenyf/t3ptcj0y86dDrxYC+kfrLkYIAFoZ0ghI4SWzDttlMR/UGm52ebVr/5aTss3FTOI
2GYV4ssugTcJQB0LPR/4nk5/3aGTSJofRWa36Zs23KQ6eSU3i5Mm/XPCoku4ds+UXi7slUBN1CSP
S/dr9dpgle4XJTukGAolSZBJ6uqzm10xX27PPCABxJvA+6aaBX0Fd/1Omwwsc8N692EwOrfA4AgT
KOLfNUq0nbU+qcdMQ++aFm4o2qIOeh80RWPTCzs7B8fEtC1o2bv/h9e8Z97ROAB6QtZjCd6/XYsN
pEvLkiTAKcJeWKlQa9p4vfEsGWKHaZ91K6By7yBQyAIaOxi6aBvcGqvbxWsBwnquFvPcXhGHe0Eq
LCNQiO/heEjRm75sSO05AYXIf34GMD5b3nOTGsWDTOD2F9SCBmNuV5mUL/gFFLICxrMPw89QdG1Y
8qvJSD2IC2kOkV4aKlhkkoGakTIywBDbitWwirKbCkgT8HmrJCZU2uMP5roWrupfCBLHoCQcKo+H
926iLujQVjH6EHDTo/Z87wAEbewE3HljsAWmaF+h4ESmf9Wl+fXOZ6g8zk5GdmEaReB9wH4T5VBR
OC7f+ivHGbCsTY94SSLc9M7vEmCWbsEABg8KQ9++g95mTEOXM11IgvAGDh1mEvMI4KnFLPzCZGbX
SOmUF75PNfk4E33qpp9w5z7ETwAYA7tCAw9bd9LahnaEtL1CzSZWmPYu43gsZjbBpnjKXaE60xQd
3yuy1JasZUlnpH8uGfLX4/aawuUVDDSU3OG5TYEldM68PxGe8hfWjoD5qxVLnZOYCtaUr90/gtov
qaUr9uEiV/qBX+K9pnun54yHc2/I7eO8I2LgQUOkfs/ZsCH7IsioGMiktaxW7dlf6EktIYQKPCex
+Nz9mLURaOv3XzoJVE8m1DIKYdSw6D1eRyyKTBrVTATKELy4TQ+0vIUs35Uu1yvEA3Pi7w6Oy6M8
PgsajPq1u31j2MRiJPpcKTYCiv12sXJebi1dE4+JCsMEF0JQP4zRojs74i8hjfAtejJK+PIdtrqC
4w6yHQzKAA9zQt31GFm+gbiTxSgHxn/zZ9C0RtRiBl+D57890OOT4bjR+6aob8u1z3+p1EPRal1f
Pu3d+HsIQKvzzm9pIkrehy7iWCCFifkEuDqzdizmQpMuEiTV6yghDC5OPYw/RWeKumUU/eelxNv1
WsLX/7JpB0pMs92FnbWhSKYaRbXY0YSCzfpJtCucMCkmT1F0/PjaMxzr72O9ryeyOBJ4sKfhMGBT
a3H/keuxzCsNq+aR5MHYoko7pC8iUClU9hJ0y/ZN4f/DE2ZB5R96P4Xu2x3zAvIj7BROeOu80o3Z
ujMf+tsL/WO3jH6aOkH3jQmxSSEuS4EYyl0d5qHMpkiSX06sJ5KNf0Aw+NCXLhEDzqrhXT08U8gZ
UDTgMlOsrX1Q5axJM4RzyVbbqZ68fqjvAsIFe/OFQS/d9VsCBYpApeGF3OPX2OPvZWuf0igPK0OZ
Ur1LSVUDypTtbSiSmjm9wpDuPCZalG9GC1EvGPycHKnTOKnkPhCv/YiavzCVi5Jb4kcAIktpYDKm
mqJ/SLTC4pTxRHzWsPGHn/f3xmvXaWHnJ8kqNtRoYalO+Lx0SwlM8EiiPNLIpXzkE28OumakDwbd
eGsl1iMSFRQG8Wx6vTGxAOFgR8wb8xNKM2hOi0p80/26D0g5YzGwjk4HQlOg9m6fz1yf2/lGEesT
CKcf441H9kx3GGTX9a/wm5RHVKej0c/OHfFfcNnR88/M+2nsuzwIyGzmR/KwdFk86NpvWZdFuV5q
//yWgNJtT7SpxyFDXd7eoyfBeWDp9leD1bqrGtstWh/AqQgDaczJtVtWHu2lmWVHwCcexbJej7hU
jCULoVqsaOdX14J8w5ri1d56S9YU6RZCBXRU68GXespwl7kh1NhevQtFEopzAgeCU/QTzR8xo9Br
WPI+3rtdsrbNogVga7VhSYKvJdKK3LIANTPdeWGQMa3HQZM47YOrjb4Lw0wgsxFpKnUeyW6uH8+K
RJCbtuf9lJrwHNCLKMOKXKfqI7V0Tjpc7wvoV7rmmTcS6DyIZtWwYe93GSefmOYncIGr0tsVpv7L
K6qrg57PZyZ7FzziZT9FcwNiEBU/CqFH8cLW3tNg4bW/Gh2ySHDqXxpOGaEfRBqmiNTs996eUqOh
q37t7Zmh7UxaQa/nxJ9yrKU0m54o+gmcE8bs1GTFH4S5jL5D2QO0nIq2zxV79mvfeWu/Vk7yQRDP
gCiQ4cTDTRtyn98d0X5hbnRDy+G+ystB/16w9oKlRZFv8pmCop5nhZs1AFjV763Ql6HOOfxmQDwk
i08KKCCfu/77vO0Dej62f2bB5glefIMtv8er1n5NzbZOjaq12jDRZ3zpIeyXHyiQi7PnpxhdFG6I
icGMKDQ7j16nS61jZPcjJNmQ3erug8j9+fpvHiGcLoRCFGQp78UY9pa8zwyRdM1haqdBSnxE+8en
vuNQd3giJGy6gIY48toFJO6ELkejk55YPYCwhAzdPuMQiMkmPdWf7WGTtXmEydAhBWm54SJmmjlK
UxJ+xk8oAryW7q5TuTC626L7mnQBFD+tcLlSH+N/bPyNj+7pzW+sRRtVtayUsmR6sIArecEkiIO+
GfeJHPE8UQSHvcnoPzDACB8xs0VQX4HR1qog01axPagXgc/3cHqIYGLxbRcZTupsJYoUjZTMBylg
62bFWiVkekQkeWexR3hmHz2BKQiHL0jrImVLsyNqbMndV2upbQkWHbEx0hvMar317OfC0M/S4iya
7FfGD3NB5l7ch1DndGVn9GPHP9GXPhw02Nr70sbtsrWTLTITO3TJSXU9UTa9EEAhD0MpMwuHG+Yf
LFziN7i2stBa3X8wBAwZlOYr9fADQ/GlGk/YDETsdvdA8IsTj1949R58p707jIUGEAqrO3rsg8bY
5UEUYbMM46MY0GbdnfaBQVD23FzJ/8PZd+3IjS3LfhEBevO6Fj3LsGybF6K7q4vee379Derse7a6
JKiAgwE0mtH00OVKE5kZgc/7DhePlgeW2WC+ux2QYnp4Glj+HFDG5/39gg/vuWnR9xBLPOCaqMaQ
Mk2hyrgBwwgpLE1/Nnr9q1B9cCNAq1RwCoA0DHyOD+mDWtdVqfV4vhRoTKNvC5DNB+4eZCOATjBA
4QDHAtkD/nD9C6XRun3xa0NAfVMF8h0ACID3x5obJp1cdmV+hfhkjbWXDxw7cU/ejB3UoCPSbREO
RhJZT6IB/wf0ur6w357gITaFmpCOklazsIi1MMbNAdI/WsbHmuadbEBs/z4JfwuGPy74EH4KNVDV
VeYMtfj2HU0pHIWDA6DBoFhux8AvytRi3bjcuC7U9HTMnZwyzGwqT+7jr44AhaOM74bdWmwb/jwK
0RjlXDVGa4MMST5vmIkZvh+RbfpoZFB33QrH1xihUfA0A/lLeYGX/tu1H6x0yTRMIBToLVQ6RABJ
8P7aGyv/D/IgmWa6c86tI/s2rGxEnnr2rRfkorxuJ+6EYFhYdwV+8eld/bmWCFNY535AfYbUlP0V
j37LiwpRTll2aFewai3iHfTOjkeCcst4wQuhNtzDM2zkT+tbDw6kAlBkYfhPfvgIaTlHAKJgfWv7
u9DhH3pzwqDszqa321PY6U8n/PNqD8FmCCNlCGJknR7eNyaF+6MD3gEHG+QWecFsrtEQrEC50eGE
3VaVPjtq68P8dBa4PKB1tJMw+gOP+NPiyoYL5LgX8X6367iRiSFHZfeNT23J57UVixC7jsgeuGdh
/U8vvF4YXM7YcuBEkCf/vLDIdI3cRv2vhPcTHkd2Ovt7/a5I7jLrfrveno4T/Blofl7y4Vm5IFM7
GBR7BiURRE8iE8yw1hFXPEVYJCfJN1AKZmP/27f8BRYCcI8tGEzRYTUSajs/H7QPWbUWJYwMXmtj
bWGZmBckR2w6mRaIiD6w3OY9Lej+ksL8vOhDmiZ3aSNkNY4NbHgdKP9mdsdvcK9hiRdkhfAfz2iU
/2cE8cGSfjznQ9gpB1WdlgnHJicANDUCmkI0Cyt4TS02lzWNneDGV1euloD+vmPrW95YIN31MVSB
gb6JaBnYC6oOCci3v1Y+FyT43TbVQTh7b0t7jc23JiHX2901il1AXF4H8wgi0AwLvReIRnrv3U8r
Yzxov+Ec7repoGJIMDTHmDfIylDv2XP/BdTEmwaejmkCTCgCu//5eZepEzU2HjCBuk6bY3YH+Slg
KAU0JYAkoBT9/OP+xY5/XPIhPPLh1MQtw64BfragRIx21BGLIetK/sqMsg4U/F9s+LeHfHCJc91H
YdkqcIne6zoheA4PUJ9fsTbgXZdf+5mIh08u+hc/zGF3AzNaPDABtL5+vlnwrE/dApGwdTYF7xV+
P9wCYAJYjGmjZ/Ue6Gzxv/uv/WKKXJAhqoEFfwUu6c9zin9XJFnSZJdaIh0kBZNNeA2P3BdvgQ78
2qDvd2pdxmItcXHEO/5ENLrX0WPQDOH23Vu4K0zVz8wGotrZZnktd9oxMTn8PdvnBtqoGVQEWIM7
rDrjxY6zoYYEeukOcHsIWmwBKu8xBWUqSL+542jm5mxzkNIW9/lWrEjniY6G5VjBUnVwNPu5Uzus
2YEpS7tUEGsEO1btjDhmi6VEtIJiL0S8dE3n96XDmxmmtSSjuWJ9zOwdxh0MzhiseC/40Tazq0t2
4ZInqcxDRf/n63w4Fx0fZdhBrbNL35CMJ/ERey7pEcT9UJWc7+qol/flpoE+BG+SRKhzhb1wAv/Y
JbC199TPXvhTDUFJs7HxQA1NQTY9f8WZWcYEZNjiFzi5GDdxBR/0lc+kLx5IXX7dPDYn1kUoSAWh
SHi4+bCPuAy8beXlCsHzzaq5sX3HogEmH1wAI+FWaVEwYMQcEur2BJqXAJnBM4TmISH7z02gm7B6
FSxkPTbkWbFqWa0TC9zEiW3WNuy4Y2Eqeyfdys4Xk2zRJXqjw064rszfLtZ3og3IUa6MdwP6ulJv
e/azfOUBKvzzrh6qNSGE5kqlCMXFQ/GPVuX0CcJ0HfJeL1jfrknj+YW9tobfBBc6GRiFybblZzcY
2Tdkx9E2fOIkfuYvf9zOI0WvOiwtN5d4SSIGtbdO8NaLKHEmzwJ3BTYTVzEE9mX0Trbmg6Xc+PfV
H2Ym/nN1GWs24AFbs9SHlzFNc5QMFVdclsa4roNdZm6pYEgBe0W6qknVtKTRCYMjPu+A8A44NQCE
asuSD5gvpmcwNIOcg91x1dPVfnlNoB78GQSS//feHkexmIjn2ybmYT6v20nfDvvPd9WFJCZ1cFdQ
FTeEjnyKxmdoL/oSGdCCAmUf9K+wZ8ZXiMHD57m2Vvz3C/i66rHQ0GRtcClBYChCTL+2PZku6R49
eHzYY7C7Q/Hy8xCa9rMe8EOH64+3/JhBRUKQcmjPFpfxcB1pvNMwirRfnE9YX4TxePXtCPKoxRKx
bYRJjNXhuYmNqARxUuwGvHDOv7/6Q5X25/08eIdy4FkBmjU4AlfMj0NhFBIs6yI73hzzYWC3qyKs
ieFYbEVob3fv2RGUfgbGP6//kGmlEdd0cgirUy8ra+OO00sN7ShBj0mFngggw5ACKFvIKi43VEZO
ef97ZVOoNx8MWLNEb2Qw2B+8oEUUGTSEgAedRB2p1EzCPTAuFLdPB2l+tYT+ZY8PWUuppmI5C3hr
18gpATugg4PJxJhg2B2bJXu0TLevEbgAtrDJ8j0kEQCpI3CogYzA/kGxP5fkDcvd3+X6QxbGsHzQ
0vCvCmZFycrKoUsk2EpEv2MoOLP7z+yCfJAcgm8kYTRZOdqFO3QZVnW93r4908b6NQj0r+d7SFfE
tJZz9FZgpVj0M1MDNzh42o5BX6zvdWevmJ8QMEBTA0RKyGU6dFBa4ivH7+EFQ9Vfgem/zPquo0Kv
u4F3Sk8Y7s6+b1jQsg/3EIx/GHGKLAWbxjQBdeiTeuzvIe83d/GQ4gmxrMZRjdvnt+i8MBqJd+u8
zYqFoIv9LZ/lDY5X6MNrgZ+OBfyzBpgRNBHP6u+fleH/N28BW6OgvEK378G8Kzbk0yCFoXTmlqWq
u8/dtc135EDX3IK73ihBznwqLGCS3rNJM2yX/9Vt/vfqD2aaLssEjRu4TcaTTliOO2sku72vY28C
GiSxhxdzxKnDOvoEgtVAoa+Fsy5G9ccz/w3u1A0Poez39qrtJTTvBqgWKGQ5XQdTH41fNCcrno8S
W+4dUKn6U2WwDNF2HAw+8JaEyh1YMAbSv/U9gVyosH0hGwpk3z6N5NZAgZmMAD1y3TVCf8FaAB1D
IyNvkrv74LYRPsv8CZomHORT4qIUSnJCQVsj70G6s6MFeDVOYIqEl75rQO6MGBIO0H6cCfA9aNsk
VvtyUBuK/AE/juQGvWPkkoCE/u1Cf01u/nlY/vuWHw6LMmRB36yHxWux31gucKPY/NgLNqzNWoji
ndsLpieQUGBLMbGOa5Yx2aAvZlqC4NoJNkPlihzXqe2CZAvdvCjYgcQAbkwzz+/NdfkU+2l677un
4pC84824LIIY6JbMAuqOmo9nLFUUj0wB/Sp6RQflNXMw7VYavEI5DnvUPfQfrVO2rjhAnPLgPUsz
H8CtPy394cyBBGfKwgiWXhsgSz3W4GTcO9ru6C9HP90gh4KxN/RyD/coMoBLa0+wCfEvNQ/qHbS3
4ZhUDMs83ACjhEIS5PgMnYnytcNwo2Z+QmG+MEu3JXm+znwuLOYM6vf4kJyQ0zgaNHXQBAN7r9m9
5wLJRVrsSt8VC4glxybcVYIpOc0v6Il/yQ6VdYCz/bf1yH8LgALWMDELuqJW0oOHAPkqGO3l1XrW
JQkMfzQ3JMbxL1E+LGoEYCc9V2Zw/cz0zAxJ4KhOOziiD9aV3UC17QvoI1bj2AFRhYgZlmhCjqo5
Dk8MUJ5ViR3v85NdBvodw34Y5v73/f/Vx/x+/w8+ZuFGZYzXULjsc1KAB+ew9RazXKcNwalhIBx0
CgAxKzGFT6x/fAcb7WNFgIFZ2W/aoSDtaw63RESY+GS4kEvFMyTWHO2l25N3/ddk5/d7fTipw8DN
CpPDH1aIrytDAQaDHfOoOmtkZh1/osas0wuSh0PakafSFw/w2f+ckd+v/2CiYTfFURNKxaU0IHW2
/aytfruCSEfMyqEjuw4nx0Q09rPxnpwlokKi5X3RE3/Q9wzGdBePYHDVL7/8NxBiZq6xe5P1LzU/
MhBqo9PL+SjenHXbEUMdgxdCLxTcPCEW9OcQVB8vbzVIVZC0g5sdVqKxXtzSaw6yrGnvKXjp6hE0
/LRnyY253aQbIrZ1Sg53/AoWTJkgZIIkETtbdGUNA6zZr1hVBGL9t3+b1F+zKwnSiZhRXtvWvyqV
33DyYCk7uWKb/ILIY+a79t66GrYJ411Y01QmC1C1g2SHrmSi5eNIwPXbSws9CvB91yTdcNdVihkn
xJ68AaHdBeOyPW4hq4XcJbd4s3qfjM5bbMnM4KULqDa353FlxE6paDKH7s7uWbNwE0s+KLp0lSwF
DSaoUSl+BCJW8SXYwcsBfEi8eB/sFrwHuzgw/jOP9ktp7zGwAE+GfiLUljGu83C0mFDoQaYb5xcG
W1vhoTUyS7ktQG7QrClnkl/njy4DVzaBLDE8xhhTsaZjZqfYp4YFYHrLnRdDxkpqZogWa9Rb6Ig1
iDsdET6Ls+IVLwArdJjKhvV5IzJr4BHvEOHSrOVjPqu2AFmymcQ5BVAhNSBjbZ35LF1Ya175zsd9
OxBIp9Ui5S6jJx+gvgU1Iw57p1T7rsFGstLA/9s2oFX1Z04DplIBIJoKjTl01vDnvxnHFC4hJpyq
7FIhZ9kEos7OVOFvirYtc12UiMIQER9ZBm9fAvJvD+9GaXQuh2Ejw9N8KERv1cJiMfDbQOPGktWT
kpoJ8hTFypODJPiBYPWFPQdUrq1M1DtlE+JFdJFdQVoDORB4iVjSflYyiP/VBacnb8gwEHkxlP3Y
0mXPRPrQ0T6i0hsb6ZGbQCD8VUMi2lN1wyLRfA0tyc5avYmM4is+NeB3PyogpR/1YcsfQSB2YoCv
3QOnfhUTAkr60Yoqwu2CkoqLMQT7OTAW7lssdX4yxobU9U7OiNQaIURZvpbOiCazms3pdUzsZnSD
1o9f5nTbTptcsOvmVNaWFlsAm1QzulZuiM+Zky7UpX2wHT/mys+YfSDrGnplmz40h5hsl/2pgQTS
V41YKqHeamhRkHgiZWsmnS4wJn+tXtXCZitraUH3bvEzUZd9ERq9aGnYCj0xzHsAbjpFV3NrBMvQ
UTpVkR5HNMj1UtFbCPREeoUVDbD3gereQnnRvEIWjjlpZr3mpFVJhDfhta2hFe/ILW5LH2QjLgxx
tqfBaxhr4kkiG5mgz6o+hRZb7mbJW1JTZGnzKrRGx+kF2ObvfUjFVG+BZwSkG0zBRfol8Zd6tiro
lDK0OGcD4RMnK0zxznkFS6oTl1KYEqDTuNol+3z1OepsZPuUcTvE2c00v2fHeQTmfxwFGtbbfNnN
nQvEs3Vri4fk3IuW6fM5DmwWm/aRLuV6cOIdJdKVwNA02oSEW5wpPQnVteZNqJ9mMLvZz2UrHCGK
XPgQB2D3BWpgPz+1sJnYAFU+uOvbRI8iujSmHJhMQ8Vx/TYZ6I4aPWfsOKalO0o0P6fgzTiBET9q
9LIFL+kyG/l3BlnAzJQVx9AkUixONer1pSh1DmKYosF81FuxdtqKhNA7hwd9zTkvOOWIKaCOKjxF
pUJhtTyBNt9+CUgNfQTZU331it91NU3wUnroHEJrTCVMRnJoreEr39OeSoshRvqi0AR92ZjOn8K1
YIxx32SUqa5sq2de6hejDk8zXLodlxnVbMg95XE0wNuv6Cyn837Y2VAfRJnaU9BxstC36VafVQuk
Cmgo0gia8FiKf8lO0xErxzL0wWfSQotWoQHUCn24MGEiol9wpEKeolojRkYAGIHi7R2isarX4pRE
xnKMU12OYBkK/qTQY1jSJw9O/hDEJvg4CQz4LePogiNZ6zPq/FctM/LBYFRTeolgqTDs3lJaivcq
KNCUXJHg6xzSlCHBl1LRDBJYJRkhT/jdb/rGgbE0H81Coh0gc0zt1TTGgYAgxiX5TBacVlIi5qO8
qOgMFUeQlW6WD/llzKBoSadtHOkjTyCNHtEJeCtL8tMYGSHw6oF2pVVptGwNfI1Mo8EujQx1x6VE
uooAQEMLDi2sjAAaOYWeQXpCI9F3kZqd1fTH8ZwgBF/+7db/lrwrPPZYMTiDTVa0q3969YaJO0ae
pfSivtcZSfiNgN2U3so/6tKQI7c/puim8ZccftDoMSeGplRlCBCCcViRlqZc2uxZgvXglmvav0af
aWiLt5HTYQsy0PUI0HIFRHci3Ha2tZsKQqVSZ9+VeFMA9dpJb833GD4JVg+T5L/yvbUpjE6thkF6
rAr8fKp44ENp4Ln0kteUeZVno9y1VqW4GUcCRJSAYFYx0afIhIRVY89IKframCxAku1iRqC+Wqwi
phCTfLbb+jcYErsEaEVBHQA7co8r4VKXDHMvtukl+FagHuJNLFkCL4pAqdlwRMTLq4h4ayET21qp
lds4swGt7vBwTrONIrtJPVTZ0hnmpnFEAQ53jFx+U3xLBa2fjZKA//0vQZ9XAaJgkEYGf8uaFPwW
9LkgZUpprtJLiUJBRRCk0RmKGoFgFu9DRRjWWzg97ki1CRQPwSJG7Sx7Qe6xmq7cNBHE+sgLpH0B
+VQQyH+iBRG1Bn4N8apDsnwNoQVhnWi4CjYaPAH0YnrCg6EAMjYQaszWwhrq1NMrW1H10PmsTCPW
BFiaISxoWKTi9Sl971OXX+xi9mrOmasdZ/K8xXyl0OINrZm1B5EiTRAYl0ECxuZGnesozdvE6YDD
NHSBCGVLNI5Wgl74am6kDVWhVyeQfoIi5GmpdAFwWb4tssNcUjb3EYFu3LuSwKccpE8JCrFwL4Bb
3gN1o9gSvBZqYF7neCMLdIjUyjHFjTf5Vp2tNiVqYZSs3ZVELj1JpLO8qyHlOtqCaImBXcdfMMwa
AsH8WUByC5lTxYCL5AU68jTDCmXmhpLRS18BVHVyM+wNkUVc0VXI38oeW52l9rg0n+NkCizq1CXX
pUMhWiFv4twKM5HgdlUi3XmIPn8gwRx7EmZmvqmuLcqzy+wlE/w5HRed24adMR1khjgzFs2hWolO
uKgHEGF4i93xrToOF1nT85RGiHWizkykVR14bWaAlAgX2YtmQB0m/4pSKM1W0NJt9WQ0Eo3ChqdL
tJv95qrCKa+wbGKnHGVEPY9INSFB6kE8uUAihkBeJkGeROeIMCqNJn3srWkm6UjELzjJ7C6ew00C
mAx3xHd6/Z2zFHBYWRMWrJpgf3X783gSP/lX/hZ9xPjICh2w6znS1peuLU/hz5nJQCnIS35ZUAUJ
kapz+GAaHTUCgFV7hzfgWlJlxpDacY8U31LOUWiFAW1qor6kOIeVJc46KruSo5odM8YsmeDYRHhj
vmBzmkZUWefKbQmZ1URPZBp/8S+Cg+QocRaBMKXJAtTjabyHkg6b6xkUhlqqlCajN8CbPXBxAW1Q
bASj9CZ7k0ortxjpVOsSPMYu6akAJLGlGUpD3tTuKD0Hyf1iLtJHCSFmDF7Ll7EyUmX9qX8HEf7n
LMF/3C0k5yCpLqo8+Lt/eok2GDqsF0XpJdxJN/B3I/7lOo5VEpgyFogQYE2VR5QETS0cnRFHhD2P
L/1Td7W69Ye6DdPv/72Ph2AmghRYlpgkvciXCFybsxHdZO20xGTa19fkpng5HGipy8A5WnQXWV+Z
9eyefYQ38LMR3kkvvQ7vr37NAmUsiAZjJ2bHYu9fYZx/v7Jfu3GPtwrCbCyEIBKAWffhVrWuShKe
yZJL5HQbQbP6iaY2KNqkgSyeYnKdFyuUWaFg7bjYo1VulZ3y0nwO7oSMc8eChy01hCPnZoe+Q0+m
mYmAdGOjfKe3PDYZp3pPFJq9zx3tLtGlLOxkO3ttRBqouW6jbf0EBfy1OPT4QFj6wADEmkVA/uan
DTBNB5BHTZIL2IeQXZrypQ0okq/SQMVctLb2KpnaiFGediL1RNteRw6WW/gC3EExNBR9t/ISmGjX
A3+V97UjDqTsjHyj2pqjGjNgxC1jYUzhF8n7EXsETg7MpnbixICgFfpRzUVyxK1wK7ZFisUSxl5M
CHXP99JTj43FGeVZosi3jMgKTf6d3/37i0Km5S/WJ/Hr0Cl2izCV9gByNXIjDHKrxPikIsYVfGkv
nNlihyKvjSjC2nwHhf2U0fhDMJv6EGi0RXyLCV/TeQt5S3PZ9/fKmQZa1PpS2cumchABcze1YnfB
wYE1vA4oca6lDeE2nnD7AaUKpkyVkGQd6WqrvHAAWnNTA56AEIRKAIw7+YTqo6lI42u91bB+2R2V
2eQNYUFu4UWDyStG8JZXptzrooHPw5AsAVFwfmWwGoYKrf5usLFbk8EVoSx/lk+snyl6MhtLA+HR
4jigFskN+SQtBHaZnNAT1gyU1bMp6oDZ92LoMEfeUVc/wLhZSpi73OjdAV4zGu2Osl/sK/dRnlrR
rkS9kqkCj7bKdlkZeIlbnfluoQZAB+h0A/VhSPqpvmdbudKzTJfR0wLtKETQnUB2gpNouqpdosxH
Yr9TvwoD/wGPzkUR0GyGQHptpviH76Al6jvi9yU68JBsSAjGw2oz2/WQYP/WrrFfvwGtSCjkys8z
4Q+sQgYBqxAAHuDbaW4KH7EvQF4TpL6oMCsIu8VfwUm744JPDAvkjX8xrHVfDazRPBbIHvds1yWn
kivr9NLALc27SjSQ9wXMJpS8ijP7xK5nWonHnt2qUJ1DaQEBupYGqc2nrtIYSeeq2zqifOPVksUH
BipRpbXxG+HMJ2gVEg3apChX9kthjhIReloFROEJ1FLk9xjq8YOdsR5XbJISRpy8caPPp1bg1ses
Jw16KPeguIXLvlp8TYMpRuh41WsQFwMvWEivUBnM5aWRM/5YeBGiInCGeaFVo9eTLnNvSUX6VM9R
iqebNqYSQyPoPbd06M2Og2/w0lRfs8RY5+r9nFliYWRZTiuUiZB8L/SQ3UqbhbdHxpwh1cRR/qz6
fGVO6PTNZjJQ8bImjnACqzq8qYBEfIBCnA7GrGQ5adADQ+7JiDIZlJEq6qUGlLANRD9+F0uKWZBE
M4VSH6Y7Lhwjck9kjpwBPyaZ+XXYtJwl6Blcq99W5vghL3a9vgV0wmgrkhFChq/BNbxOYD9BuxGY
1Mu8S1F4X9Q7HMWMdlxN8p0K3oN9vpD8e4A3c8odP+rMC0rW5Z5/dXbUUQX5hjkjWUkgeajNBmNE
SCZYPUsozp2kmt2+4knlC5/LLr7EtTkKaHLpkujwuEan9xVRb0jSFQP4RjQb9XlxAdxKFqpdSYTQ
4XRoFj1NvHY8dOI2yXWkPwswKrDIdZYY69k1Q2oOhIHgwA0RFe451CVnsuAtMa6GyiqH+HBAQvR6
/ByvFEJdpyyyUQX3Khl2DbLEFd8hwq5ujWaHHGuSCa7Ot4Y2OwpQGCC6MOPMHIASY2HwUp956Qjw
by32k02UWwljTA0kBSlX+8NWjklyRbKHUruXaJcbBXQgNROgCE4lpIork8kxajUzzhhbSuDxb0Vv
Bp0+v3H3Gu2He/3FKLTu8F0EIAE2zEcr3QjQTHnM0J9mgO5QRNxwMQWwo3Kk6cw53U/XINgCuhlr
fYRbBvIwAPMwuIUU7EfTg3kVL67Uu4gAtQD4XQI0YF+n0ik1o4c/zia/X0AXFVuqcKrDU4ael0Sl
7JUr3FqDaztE6E8HevSCuI7Ppqgm8j6p2/SqJVhhdZBiJ8dqVuy1rdtoetnYnKwjO+dQqPCuWp/D
5AJca5zcoN+GnJdDvLEhUBUbkRi/Sx4McVBwwLHgXQh2B6mE9hSkq7Zal9IBtVmks922Z2xYGHyJ
tOjsrxpGSvYa9CBjH5MHrQDw16sgJl/7CxRGgfbco9ydgIs1FiqUDGNvKPQwUaMdZqTBOxRSBU5J
afN7mddnp/vIoT3fAf3VBZYwHKIIKS8lPD1LJvQH4jdg5lp6UF6rV+htS3rFEm0m420VprynfvKO
/ALy9JIh2moJSzUkgPNv4w1Kn0ctRdG0mUK9ilzx2LprrN3AULPaRL4fSaboqZGJ0kX6TmSTjUid
U0Ghs9nhUQD8eAxe0TswdQWtjbNwie8YO1xGCFWliHHha7QQdYZyFGIVd5lQY+3wjhvZQyWEUyN4
CoqMI5CPojQ63poYv/uIXlC99eZwjT/bu+TUaHZijvPCI+ztqjt3QddYxTdzGyieTmaN0xBsayAU
+XQUGjuVD8UFZ6VHgo/x54ziEK+Yu9kAh45wHVMEkIRD0JOFAa6ISn3i9XGiIkM6ngyO8AJlTvSb
RlJ8c74CpFI1ZJ6wL+WniCDZ6ENphGhSeD3kJQQkXxukT8UedRQw8FrRy4DmKGRiI+M8FOfCDZUO
0rKIIQW/GTSCy3PBt1CaaelE6JTOW02xFs48VeEpCEhzGRIfnqBL12UAXrTQGWU7kmVex5txhxJd
5wDmqVat4ZGBRYt0tS0r6Ck3otmwC78RbfvXfrClhiqH+lzkOBt6PpjNRPucKDLtdsJsQVh0/uTK
DTv4mEht8Xa8Kzeey4jI5lD5w0zWolezQnbXpfbM7sLzjOlcCWO14puS2Dh5IgmgWyMa/Aa1F+pj
/AwuttQQzu0/64CUkS64fWtUaIS8hnCx236r7drOjYFrK3reurPDnBkMUGhWiiQ21Ee0HBHTjtPw
UfvlixgYTQ0gXF9qwCcbTh5piBvkNJJAOxbxFhUwYATOzXGO3oW3iQN+4nbhh/aZdGRe4cI+txCb
WY4mojG6A9izTuqN/y4Um8UxgrKpAODT0JRPoBwTfs+Y6Lu0Kq3bTYH/uKeZZimdlaY28DEt+ghz
yBUtsOaCogcrJlthHegCqI8w7ODDzxVGgq9iu8PXC4LVQrKJFiyNlBeZo0qIxpOxhn5Bu04h7LEl
KXTRy33pMz5sbjh0jD2UyP0BDZqI/t0tEYw0dVo4Jr68zdopDIxoOMvZVtx1r9IJIyRq4WCmTNLu
Kx4Bq+ApqoIg3TAY6VAMZTjgeQrki7fuVSsoImgfeF3xrLwV/zIFCQExsG5AWQl7vNzDrJ40xQrb
5jFAUkgoh0axvpivXNEjYaOpjpifZNQ0SGsDUrH6OO6H/ZrFlAQJDn+Iogu+6aBaHLJ6oMyhlVZe
zRjoQaEhkxdeVx/40k8aHaBB1troOuXVTmYMUNqidQqxiBOf6OUWkRp9aixUhnY+WxpoqipbnNxe
pikCzLsAGc6SjqlXhBuh0uEtO5VEHMZ/dF6jSFzQewMamrVOFBnRbI6JMwG1GLcJhoEWkqiAwpyA
g1OgFbKzzBQ1UmSrB2cEC2F9MEq/jvQMJyGi0Us9UlExmsGsL5LkcYd2JFNAl8LpsgOibnzkOQu9
v7Sk3GcKUrvPAm2IykgwfVDZ0T4dDb4m8rXy0LOpCguOO7kAJqwBA6mAfL4aP3phLpFoSu/8TQoJ
OxL4ucausMiHu9gt22iHAIeOyB4OhXuTXwASAX1RgJUc+HdpJPEXWgxM6iZ3IDugWtiUZ+GYf/M9
yVAo35Js7ZmGpxmOSEJoCBiPjU1hcKLSHBRjwPPiUqLdHdjznFCMpODXYoJPMlMWcZiEzNtY2uEI
t0tZT8bU0Xa4FLyJgqP32w7IQfYNT5oZiQ1/kiekd7qJTtWm3gOAwk2rAVmQ/ZBqHZKh0kEsTLxd
aTZ4jCZgllexow8h2iY7IXOlxCnk14V3MbbeIE+NadFsqga9BORoZldfpgmayMeOfTJH9wuPfizr
wRYoSQDTZQG84T/L+i4umrkquuSiFUhP1cZEIauCzpUxQ8wuhFecaDT28AW+JHSICis6N3qE+z/W
0L5GWzqzgQYtkdWc4pByL+yW/1C/xvXDEMy/B5tBQqKEBpNelTrCfwfs/cjsgkRXHdZnvjsMpzUr
aDmMenJsb8VHQ7ND6SjId1H5msAy2ZL05+wIyeczGqucA4/wXe0KizHRZ2p2kpvy0LMR7eSdQWFb
E/4zOCJsSU63LV/+jQFAMPUvpZr4/wh7k+VWsS7q9l3+9lUEiLrxd6hBtWTZkjuEXIEACUQtnv4O
8jbul86MPM2MPJZlir3XmnPMtdGgVF1iCBeTv/5+ubJu1gvD2KdH4cm6bFH3IfBmo1lnwSy3hJJG
s9isCuTFuTVXOEq97VfysTcs3pUu8ZjYf9J4/HOzurn6q7ASnPiOXhXe6VewWGpbkx1lRs/3NtSO
zJoTG4f7c53eN/08QFdsS8BGlIWeoR91mM7cvA5zxUKNl0Wnb9dK4eILfhSJW4iO1DntbIGZrTxP
lXRg1b/LdquEBi3FzB1PfON6wnpnWLyuPq5yaTlX3K4OanZYGZneAfAyHDXzEBu6JXMXFixLcbHU
B+9RLqnitIiT0rndjqK5cfRj3AJVf41VS7RvyN31QXw42dPmbPKkxs6wFRakXf4SJ7zGTrG7LjEX
UQ340HnvRKmnpBZpO6l1H/flvPcqzZ1DZ3PK2P6+Kd9uM69Ydq/YD58y5RKPJSJ/PLmVGdv1JYY0
+kKzl18eshNHZrToa4e1jKfuaTi3U76WOCEYaE02x112YvPGFhxZx3fRZ16gtjY/bW7dgvYrH5Gj
LHoW6fWZOJPyRjYmFOzy+Ayi07SgY1KYVOPXVXzMHHU74MdCKa/uB5bca2sruRe3lgFA+Dr/1Id1
xi2XrEozlfDKKraJFHO+UhmY7Os0Cbt+R6UFQDCz2Zv12hrIwG3vCso3BnbdUGgv6ED4I42f9sAS
+ogsgj2yM46WhDodOzMFLmWhYKg0nOpw5aKC2TMtWvfUO0lk8AoeBprOLwVu0yasWXHEY/KwFM5W
mxYyGW8kpPjS8c+JdnrJ6Ef4E6j/fGC81nlDTbRSxHmSvXa2mUOiOmLtFD9iRsm1aw37Cn3Nhd7f
Up+VhDMYKXbCBycrj0F7Qt4RSPeQrTjdSQWceUupvm/nmytuE8m6v6feDPe0d/i6Xe5jerSVP3eH
NdzM3K8Mc44heVG9++dDpCaz//BWK5N+/XsRBHGEixL1aWzQLzsxqvtZqT3n6VGWXf4sGJ+pfkm8
pl9343JW2DTwMScePcPG2An0GLj0tNmiU793V6dnR910Cwm68G1cNq2XftKuCw97YPzFUb0u7jyU
CoikiWyg5Va86DGIYFgHFA8o1icQB+4wetq543LjnLzNC6teS6dnFtKUgHEAdwiXUbT4AGOJxTpc
UQXxrPXwNt9Rcc0A/c4gWYh4kmEDL3SY0hhMJl3d9A7SpgA0sNk+oYmfX/enGSEw7zLdvvEPltej
jjyUOLVX4OMpFt42rRge2fOSvsxEeovbN3Z9I7tPGnnAJPa34KlxQazZ/FW4sH8Pu1Z2eLUeVMl7
OgU6TRbGu5ft+nN9vKdmT62PDLGYlj9qDurQacXMMn6iB/wozRHWIei/YT9iOKEdbfvA+o+y8K6I
1nWRuOWPLv/gpEmJZ+hsLRXUQhRi6OSKW/rVx+PUKW4BmuMg2anu4y0HmLpaNMER3TuxBw7mZDLI
nK7Mrj9VTmZbaoLV0Jm+RnB824Sdz77Oba6B+gkPge3Zf+DKqdEqnoX43QNOzs+Yh0MIPCStBkJ5
X9Qjw2oczIPx9ESVouTGYaXO83BrPaHxGgYkyfZzh14bvc+RT9cIjQ2XngssuonoUvc+Rl9ssJks
/SOW3WQWwHpmqdXdN/otSBMqzPv3k4EQN6v5YS0UHgF/Qo2tuEDVKM5Pkn4LTVl0P5xJMJu78yfa
ML/hZTw2aNH56iG74/bKUNYVulOMwtcE9+8+UIdDuynerqxuCtWPy9/Qv9WaOavCamYm77OfXuRL
2AqOrmFlHZDeLPa0jXjWmk1/RWTzStBSnuTnYriIDzN/vYd56tR84MutnPajsnPij/tqvtTQqR7m
EysWUOxcZFaxySTT+ErDx7RYz55Wt4o1+7nPZVP6ktnAoSRPt7d0sETOg2VPX+a6TaM4qhbfs6N9
+1Ne5q+Blv9YAxgcw/lTisSEg19rwK3IRl15tumxDsv7mZ2qgbB6WPNvpIsoXZSj/eheJM3t6X/J
JEuRI2t+93o7zM73YsmtQNcWXpoRI3TcssM16R+WqV9TLv8/F84AdpjjwRkKJ979vfbgiJNkyNIo
OeIRyE98djtaQQblm/QtebDTY2PCvgD98NDnoYZ9yssjOv+9WP5rr/Q/3+I34CBHiXiTO4NvoXtY
/dxu7Hz1PfmqmPzyg0ffbVTBR43RWm+G1Ho7RK+3I5jl4A2CRVtROs2PLNISrmaQOBB+wwZihqK/
rf2oCoYfhBqNxeK1nk1mnYQeK9AAjNnaQBkozWvnyvUfgBJDn/y437efEzhFiW1AFMiU/P3izhOl
Eu6jlBxVQATRi9NApg16HsSZK0pOTHY2OlWpE1/6zB8HN9EcUfXnN1/t4M2WGjwbLIfmP3/aucdj
oz3XUCh4Lu0RETrBIfY6ZX8XaBw+BEqFLByKXTdP6BD8qL5E7+ysLe+Ssc50q41XgwiT4PeRPdVw
upunXtOumqen5a+CsCw2eBR16956e7ylllHtbrPD42GpFEWy4maNe2+dweAs3FmzknihezSfsK6X
ST3RCzeWz8fcg+KMc78b3eZq99FaqN27y2MuPu2hDYU8FF61EaXQoJP1HtJOotXXCAHaXWQqCdqn
IwJ0NMt7fsT8jn9EyapvB41DJW9m9/lYK28GCvHVrcdwYMlyi96/pusxsqM7G4fHPtcrtrgcMqtO
wngIboOVbgTcSzWsAGIzjAQfngdrQKjNvpsajla32Trb3EPeB7IQ/SYKrskuv+7HQIdJXM9HC5lx
0M0sYPNl1671BX+gLAYxhZ7sTFiiESSjm8vfGeiQxI66uiWDGdXShPn2SNyiPXOTYpPMbVhEMN87
4ik/hqbIqBPdbLb1in4b0Z9lLDbhW6LXlhduy6F7Hx3yGkzjC/ylnejBc9zouRnDZNbmIw2kEVnc
bI9DZzaUYVerO9RioHqTyJEzxk44DuWZD5yWUNW5pYHC5ZmFUbGewGMGKfNZa6whAE7ahPruKDEY
k2Pkkx9IoXB9FWmFBSSXHHrCLlRXbK1baUEf5R8xGtq6l87lHDZnFf/whGFOPNb60yoWxK6FH9ge
yvLJUMmW8/xtVjlUdFibWJmR0wTUFsNS7u3bHrf3sRMgouuPFjup9yLmQbE9Du7NsKvkVUxekTpG
Yd3+iLL1OI71Is1XUYv1iZ0mb2gfuv6nE+wbO8LVnFQLyZ49nMepKFyaiWb6IbZmg62jWCZEp6B9
npWp9a6g26rMZuLk9xVy+VBirIcFZNe4z59LUXnPdXPowusuYZIp5gCbMbxRYcGTNBfJQ/Jv+5dG
voh3aHfrOVOwwnqLQgR8tc3ZP6Et/HuJsA4X3veWqHh5afe0TfqSkk0OMcKodC86e9IzlKWp+m7P
kryayS5W5gE3QTBMtuCmcrE0JNXWRTt5JakB+3mmdCpfVb9WHKM0OZFVAyk1049oI7zAiMJY0tGg
07IlAtvwsCyrdgnMAIYYiTY74J10h25RIWtpwM7bbtk5y/xACGzeotmgh4CCsKhUpaO/dD9J74wM
xkjNjMbCEV502a9yb95Z+ZW7YRlQ0bz/R/HrdpjLTNGi7z/O365nPufhShvmNu8bmvqJsYmtx4Ze
g5InWUygF/ubbOo6BPiksrSCjSJ7iCmlGPMfApZGm2b0NXF1o/aIdH/Gu0v89WqqiZ3enbtXgOM4
hf/0JWcQfPT+GT09MuP4SuHF/pU4j8U9ZOev1lrm82vzxq0uMv9P9Ko3A2FEtSToCHnxKHwVWei7
ome9vQsvwqJuLHVdeUJnUlRdgTHfr574tGQspbAzLPWNkqzqbDxguM9V9hpB4uOoUoE66mf7MrxD
mSJttumyCAQfCghbNPWq4xyHcEJ1pTkX2fAkzukYret1UtEeL8ZrvK2/9LcrfUzkzLHGQVUL80YM
h5aZg6Ns2CaieCwcmmjFR2mleNdztLxu50hN29oFECmKCbUdQtD/OXooUxn0CWMz9cOMF8a6HdjN
cQKk2hVX0X4W6m99ZMI49faVdX9ZVI7sQv7KEoqhd0Y34fdFlQPzel/LFM2B9soGoS+yasob5ssB
zY1SGLYN8n5nLPMdXZmCFjnltmBT4S/ulxybqzLTtWx43V7dDx7Yx/AMo8dKwz+EQEjQJV+o1lPF
fbzoNzc6jWHFDbvZ2vHWwtngJOEioBm5qR+/dJcBfNtJR0uNcW/B/1cTHMxjcrX1wWUdZtmeb2kB
ltUxC0RkdTRDeZ/nFk6+sKjWwGx6uoTYGkP1y1jd6El/xovwIbx0KKoYPQuhsuoPrB/tasGD98sb
VcNLua++9cLuU7Abu/pGZUsrt4hC9KcHrMUrwzDwhTokl8NIYmGjlNtUcO47UGD0mtlLxpFfb/rT
rluHhIK6MJZgjrhDvWHj9DwIDt9Cg8aWt9R8wq5fLZj7SrTji/zT3hwlECbNoZe+8rWwiE7YTrNm
ovQfeFqLbI3LzRZl56G4ZWeiUI7eG8UB3kfvfgJQR1Z2bp9uk4fFGfy2eQVnuGhh8xpd0VwR4yJn
mDkz5OTzY1kcktgVdRsrQ/azl+yzX4KNCwE9mqRbkZ8TyNlWtIRrFTLxO+GxxYO0qx/hRPXVBw+8
PiTvgL2ZOXSfV6dcXF+0VXTuQM3ehxA1ODpHPi6izG0JZp0dLfWwBWbBtPYe3nV5faFj2AF8a7vr
tn+b+WLQvmHndbEDDRd/kvQwuFUoeN9F6mLQab7otI1z5SkdfblfaOkhSTaROIH3tWLxtTK8vNRJ
w+qS/8wu4nMTi9u6sjFTZ+0lynmZp3KIMaX2UH3y7PLmzDOn+G7Pys/zkAhBNwYad7Olm8jeuhtN
a7SN2Fcq+rrycyCTI+3m8muFz9+7irR4aJ4QL+MTFzLvHeRcgy4yXTyeizYKUsMRIntkZ6C+u4e1
6rDG6sMSYhpXCmkyg01NHFlxQMKv4h8KVmXSZf9er5LIpAcALlMBR/Rfuu2dEeP1rYyTo1ZPGgFF
DoXp4Hbzn5xHkahHDUgjAWz0pztRrs8iJ7LEuoWZDyYGVQleFbsZrtAkAUSvxDbExlE7P0MBwO6m
Pc4SrG7NrJCBG9b0ZXuWE91sJeuZLY3oDW0mETBxrW7AwSmt2wBYag/rYu5AA8fyH4g69Z8QImeq
zxlqjUWjSfzhf6/Qm3t7LR63Pj6SwgiqQFkKR/UCPBXWqIP1rjoPB2VZnUX/5pVv86C88a6ZPQua
w3q5Hz32Zf2QrLVQv7K9lZa2jdm/6Ns4w29fruYc0T5fDIVVoUapO36JJ3BqpMaeD3ppxnayqxfj
ebZIVv/dUYnqP+Un/jIZXpxzoPkLlV+soNqOLTXoPT7OfNkrl4kHzeHIFmiVX26QetqfZJtvxaWB
rG4+HNUxbAy4yJnGXNyD0k49lgCiLn7p4nh7j/dyqxHp8dt1vr0HefBwZi4ZrfXooucTtXmhhQki
NGcz5kdKyI1D9yFsJ9Hqq1xUWFBe8pr40GKbcffcwkzc/ciHT7RQqb0JpKwcXg27sC9PuOKOQ1tv
9tNvvNl2zjyi0qrtT5A17CuTeIu17KzKHzCYsGUWQChMGZL28CWO6oL8JmFJYB9oBvXwPDLoSLQa
ahF8gTB7EZbJ+8g/3BeLGUM7FuoeoDKzZ4Ho/PUx6yxIfXDaD3WdbabEYh+qu+u+dlpcXpHYtvvf
90r9Z5vILVINhj8r2AC4AH9/COMhy4ymLuK/wtgFs2JgUNa9Azb30Ujm4D6dTb9uCD+KSxb0MFtV
xIurAFKVIS8sBUTPyKN0UwXTWa3dBjnFUGQ17uxAFMmhtLp7OEl272phwawmxYkO9dIgglwez72L
l8ZBOm+t/6esvfhvEBoTjKfDM3gWOY37l7PxqG5Gw8jT/MijU2DCBLI1T/yrYMmUN7lJ3L1/zSGe
3X6v3sJqM0eE8WaH8TyeErBHbFudWtXsKzd+E1gOzf77gYTZqI7wmqLRDduHsiZcQ1Zo8MB6Zke0
gMfoUrzeBzshSHYZhM3V8IZLmgdFvSOBWSC+JeZWIAqL/LIrW2dawoCRsoUhezSnvYjxRi1hD6AK
8OmicyUAD04Gg7+ve0udWwYJlRB85TEeMopu1YRRj2ZhfzUnue5LGNektyTqENopHr5VxmSi7zy2
2oO+l6ZOlfXRHYF3Bq/BkgaQR0sHthaO5cy7y45Bp/053xeUQeRrtmQPerTjAN0gA7O0adceb7hZ
uNvXDScvS99YLu0hu+OHaor1ZGLOn3jCf24NeHn/cyd/LZSxnonpEGf5cZSdVrOH2WZy4HMfWaZk
CeC096cpAnyC2loaSWbdvG9pzhFxp6RAZT830n6Mz0LnM5AMpOg2rLJFurl6z83torfLx7fmPD8j
sm5L44fsU1bjMFg4mhqxPYpA2RkYEW7jJxAQUtFujjJMSeFQJWWVU5wJADRxkLQ2fE7paUGDDBqO
5/xIebjB4+JxAul9u21Bn802t+kUGAfWElNy5f1/v8/yv7zQk/GpScxRxf2UpV9YczwOzzsH02dH
cqtwjlR06JKELmt3Nif53J2QBOZhsUBmJ1Tmpo/JdjdcY/MEuNyNW0pCX6Q4EK1M8VrNVR0dDf+A
YuLACOiaJX5GRzUsdu1rfq6WsBrJF8I6gv2dJBIUzmuRn2B79Iiiggf7NG7iS+Vq52KRL+V9hBDM
s5ci0FjS4XogNsGooDRexCpKrd3PHNZyNmI68jRQVz2IFMCYS7ggnQSlNdu7jd1HDXn7gOuI081A
iCcxizc9snTujfNc4PGgFBLLhdcljlMY7nx/L6ziQAVxxYozH6Rq1vOddEZ+xV04qN5toXqscJu2
RAzNSQBsHhdqs8eit+YWWbzhBRiJhPmIfnMBTpFXiF6Uh9gR9xeRnOEaYjTZPvbgcx3xCFKjfnVK
4T3nXsYqQG1+tUEo5dcm6BAkltJpTtu4VOY2fzjaVPMiH40GyNS85V5PjKe1m4K2mD6RySksyK62
gYBSd9zR9DR+QN+lgG8LkIL8HhiI8A+PEHvpyF9goieUHpp+ZB48GdjNUB1CenWB2EbG7AqbVEO8
FZ1d+3YxJI+uCs5xJWrm/iabcmOrM49h3O2ZppGIHz5ZbMFXv1CUy5eOnvgohY9p+tJM2Si6WWZQ
NTaeJ0EWlCw8jkXzUl86WiXUCWb+kQ4a39odYEdxmwo2BgPKjN9vSAPTuqtefh4XDyImBzwahIVh
ETMXImGxU21wcjYa5nPTEZOu1zgATMJ/pfrGq10/Pu+aTQ+Nzaes5NTpgTfUMC2dsXSUdk0h8AT9
Q5W6b/vvjhkd7rgckLPu/rVEzUBhNIudQQsVB09W2GBitBiUEOfbpFlgBRNxMtalU7GSUlQ7jX/N
PXY/vxE9AqgEe1rmCUrwhu6TR7e2JcxmEkCJrQu2gFJgWLcv7VK+j+/NNyRzteOTHtDyqqntWLiz
L+N7dPpTmU8OF8Sd+NNuYyNgha/bUEPQrKxY2usfRQf1zteClmHGU6da2JD7TNmLdGtV+qbDn2Xp
kt4UNuUxCfweXSdY4khi+ztbJZjaM9p/U9GsrLIdwR2cVCc7TeFrXRnQIKdW1a+MbpWV+EVW/Zj2
7axl1hEUWAoeiZ36/YSbxkD5vp7nZYBYIg6+8TqDcphU3epYSHD8n/kwZVD4922PAPCNzFx/zOVV
za6wlOWgvbqwdaAkeebkYao7le7If9guxH/dLgxRJqSigJ/Pf2/8kpGO7ZORllRYA3ViYWWr+Vam
CImtCiHmv1fcf/NZiG3+/7/u1+7Utl1X3Gf8usal82W0QBlQ1FrFfg6K6WuYpBQWwczKzQumUhXq
Lgld1c05eHt/Y7wlKrEDq/iHryX9s7BTOSZIk6DwOb8HCv/vhd2QpIOqYwIdBxewqwna1+hBuiIa
LPXy2IG1DkERlq9xYOiWxiSi12piM5BHTd1fbwcmDXH+BaPaWcPN/o8Tp9TpJvxu90QiAorBiNFp
qM3fv944jtJVFJLrkY2bRo+OAI3t+yZtEAjQtcuX8YVet6PSPktzZkhYAmuispYWNRJGZwmrOrNB
wPSvEiAdAJD9YZ2dM+Jo5zs4n8ky1UK4tnYl+b28RtjkgmsyyUb6I2v2ri6fJ/FG22FrP7fNmNoZ
hQODVfSlyO1CWwLWmALl6htkI6WS1q2wNhNxoS3/8PxMz8fvK0ECTeFoclUQdOVXBd7P5/K1kmfx
saCoCRHW2VO0t7I5iHTgC1RubZ9CyocNTAQ+kUbiFGkVlfnrDm847c1zmocGy/wb60SZef3T/sNX
/OezRO7rf77i9P8/L/vrPa7/7/8R/585SSm5qaP4eLvk7aGYRoO8RKlDWrE9l0X4IMLAOImnE6G6
L9RowVYs9j5osNovFcE1QMGwJkzx67+/119jTf7r0k1w0/98ryJhei0EZ3xUSCJ7sS/aEcNLRDIO
Ux/JVr2Cm72IJgV2SXxuZHjpm/71JoWdRS93Fs5IvmeJSTn9Kf15bpoNUyY4byWy/xpMYjGHllNo
RPeLfhQd4GZLjhFSRC1udrIkFs5bnm7TQPdgVpzYrlZfivnD6IKSVwaCsLUWD/oa7dCG1XLuqU7t
H5CEto+AkRhevVD+cJs4iPIPj9Kvd169taPUK3p8RE1/MTa3zM8bJ/JE1wAAJR6zETejKzC+pXX3
c6dbRkfEomQruc2L6KpeF8zWyYdsZl4cgvZt44vOyL00MN4EZ/SL9XVN2Tp+Dadm+dhfEcbazKWS
yN+EIP+hqRYCOkEPT+NgDA7pi+eWESZk8KfhbuOU6kAILcLRpgKl6Gk4s42mimvNrJ51eVK5jGib
4P6eioHv9iAPYGfUrNlRDq4heRqNdvT2KlhdYBw0BtQ2AdT/FsX6urp6gJZEvxqnDa4rojpvM+6f
5DwhLhUHhrK26dXmm5Y2vfRUwZotSd6a0kFd5x6TMJi4O28sFBM3WhjveM/Mwej53g4Zmg2uZsdI
o/lX9XYN4J1EdE0JYNOtA9m+Fm7iA4RSwJgwQTZOSHU0gKKDm9vt7s6ZuRtoyipRDEbPtR+XiMLM
qX4m8Ovuz1bUU9v7Ig6vDnLgblzVH5lL8X0ko27ebHbOyjL2pP7NYsPwCX4FY2F2P8mUByXs4bBa
nWeOYRF7AdYXkA/h4rHLAozVKfRlZwe6NUriXvaehV0/p3ZE/FI2DCjB5pqYaV6S0Xo6VSB7xKM8
Fj9fsccNaYklJxxj13jMibCV08384dhVBGkBQaJaph6iu8CYydJm3BINgO7xOOleuq2dYTuzUfYZ
ieY3p5FtxUm9/o1kO1rtCJQ+kGUmMzF3QXu9/14VOLr3X18D5ETBkOiDlF87ctbnwpikcnwcmIh1
pYSvnQ9gE5/LYz0cMXj4rBeCx24dvSN5iycD1Nwm2OemzF3nUpV2d2qIrjH9qvJ0h0kLp9GmKZkM
RuNArG7Rhvy0uiOSRHERuZ0FK/FjHBRefJh7p55KDmIGH4xZoYT/uC/ero7i42pCP4+BcVKtdlUw
1Vryygssj0N4x+584Zx9S5Gt8iJ8ahEQFQPpysrLD/23xCDF6wXaGLvEpxOygSsphnO7WfKptQlo
9c2bFwDyvPTsG2pw9eKjat9C3WMX26ZuE6BVMOrW6m1xf10lG5X4FK9vt1D2kQ8897DLBSTrkkUR
+9vKXGOKI/Cq9CQzOAPHTnwlJESFXUEBG84/J81dpJ1dj566UU/VRTWjl3EnerKN08c4ZF7MDbIP
Q0y3DZMYlZ+GB3WpusTqDneZmSpMxqJFY6ZjH4jWNgvpJEh1CSbzszc8QAvBy9ZMRNmXYccZT6KH
W23NzrTb6/u+3An+MV4xJAXWr1yRxz3+6LyR+QKnhpcAYd/hqafo6zyGgLuKB0GtvyirLNA/6YWO
+zdopmwT20/GL8mL3Gv903UhoVzN7NQhO7Io7AqrMUJt1N+vF9o91dtRkn8h+YBCWYAN4cw3/CcD
Eyv3voy8Phw314+c7SLxYBaWqgdiuBJ2qHj7nlWOltBrbIZkblIvYhyLA07lU52dHn6yahdH4odT
dEMLUXgw2SrC9YynObVc+2+Cj4ytbJfAE8wbrv3/fms4bu5f3pr/VQJ/bfJDWmRF9Cx5aLx43zoo
xTbo9qkPpx0u9hm4YCknjGyL237oaOJujKyEcMRRITRoWI1TvlbO/kMEAeR0nNP7NFi5Yd2lH/W/
r1azeKz0bbUQDrMji7Oya9BQp7PMZ6uep5kbodO9d688eXZsP3z2DW+0mR/gQFjYsgVUskppV/S1
tqUbsTtU3cGKGLwgAJpOknbBYMR4XQZM3Dk8ndfIua+a9+wlv4wO6vIeGfcld6I/FNryv8n41LAg
RHMWGw7S5br+TxHStGquxw8hZhb3uBm46bI35ybXHCMz9QEc8GBVCw5/aFetTDttvHODC/QzRkSg
IwA1BUw9PQn24DXfmKpBakHA9ZpZiovxzmQGBJg/feW/vtPvwolJcYrC0RxzkVmYf//OaTPvq1Rr
cG3Z86idVqhUIF4MVHoyjqHrdpWwIIg71ueS8RK8c0BDUag8XuQZo5isHhKWAAguJ3d4cB8X9Ljb
a9pgKTnKbWP4nXh4qrDdjOU3u1MheuUnVtksJb51HFpGMmGLuTWbGQ+1ZEvsGTcXlGUWM1rKueUh
M7i2ApvgR4/BnL3V8JAIfSxe+JTenKn/F63Y5KPL8LOI3AnlGgOsKLneGOPQXh6VpTBvpFjEDIPu
PLHEO3JSacm0glJk6shiBnLCC6x7t2YPCzzeN5O/RKiIgJsYqs9VysTbL2y9MibixWgGB0IlSn34
w+RFVcwHZYhZSV/8FDyj/m7omzbzdeA6UGyo7dUcKoYRJtbQeYPh9xDLQb277shxxvJhvPsjkaj1
veSMjyC/7WRKksqbUWeAgURnsOvMGl8GRuIpJBsLxkkRMn8QdTPRL1UGxrDxK8QNwd9Fp1I8ReNp
sluZwJm8lfbgnjQMZbNulHDYabfFcwsHjlsEIkHYsPUycqSjVSy1944BWSbJc2xvJWRg3/e1CTTR
U8ctk8pYwaOWqXdBbxtEcea4Tcwjq0qLQSbXVc/BDz2BLrekLXIreRX1Yd0RIO4c2JW2WN6+rzuI
3AXMP6/xW/QqkTbiaC4RpQO1Ca2GkVgxoA0hwAVN3fK2HxcVJldGIp/3YvC5LS8yYUvssS6Idw9b
txm55nKIDdAsmWahc0CWU8knoAuk3rVr+UylN1sRMoHZ9RmAt2fcdwn4rW9uktW8OtkXPe7MIxdU
rqElABp02KNX6M9vvHJgnRr4zEzvNh+Hmg5G4GLHN+/g9yDofLsS2W9mMlUn3WgExAEK9gRdyedh
yTPviHCy4s5WD5qjzfiu2X1hlx4TI5etBEKiobwZNlKkeBKJNgOoMg9uvmGOisLwDBXdasIVFrd2
3Y4kT/1KsW8ANP49t0V+6Y5B2FMeg9lh2CbEcJfQGBG3GosAhZBnLw66VcKgJd2pv8bh2HSX6ufW
v8mx8/iE5KlZTRVn5gFU3BXAWpcq8hagPcm0BtzXmZc9t2V5aLGnP/XWEW+m/NJornBdjpHzJF6o
fKY8HrEtvQsMyWsmirV8jZYZ/AS1N6mjnhTJBuJOY8SaYtWELE/0XoJkAdYQgQ2M7ydPHDOLFVNt
TRXh6mpC8l8jj3GAuEbEtUsL6LRdEhLnCZS+8wsDkqhyY08aJ+yJiQfJ+zPIVzdeMvwGmz+8DIk9
jtTV/Qr3mhaLjEnYNmayVxSmx0LnlmEEzv45B0rHiWsdTXK6uwss1zF2ZlqNX67uVd5khR+RcVRI
3Qbz9PSnPfYv0+n3wqtx/rzMEGgm+P6O26hx3vbiHWdUByJz7pXPqLfbKgrmVoX+8TN8lstJ/T6n
5/oifVKpVzi165qcHbjJT3pkxMuRZIKKH5jE+GvxqwBbV9kg9cA6bhIWvEgDE3cuHeOASatDvZOC
fxxxI2NHD/Nl9D4LWpoJyA0qWEfIaVCh6tqnPX7B8oNPzzZZ7rOMVS1+OCa6WZLt2vdeDe9qiqbk
Jp0lnVgGdX2ts8lJTsXEN/ayeWBI0AteUYRF6SRxOE2P7HZlsYR7fryhuufTirN4LAx/2Myvbrci
ZcYBC2/VmtLRb0+PTwSbMI48habRpG1ZxiJ3O1n0H7dPzoH7kN/uHroCODkPysxkqMdyEt0Ul43i
+qN6tKbJmdlNa3P0YOWSbW/u8tV8LYTZvsWKVtfXDVQhY0OMTU0RSJBhcijztXHkmy37twKHZLaI
d4mrh6o384uFHJvpO8lT+Kb2JQlFgg8QBZD/qDX9OvumYV1A0WjLdMmmokJtecYXgdUMowmhJv9r
i1jxyww10DlH5+Y1n/xXzyCIpyP5tNTYLhvOAIjXzad+nC319f07Y1zs7QMY4+GLDPkEQGeI95FC
M2hYhx3m1e9xJWPmrzG6lU+Ljg9OqRBOxfbuEYnORAddDYKEUaZAUfp77zze88111QXwL98z/ou5
jhUsPs4H4d5wQBrIA4lZ4JVLxW9g9zLnxyXSA6MkuXfGyjL+6/YjfVW2tpHDq8FO2InMeoe2XZYn
Abh2ZDL+86O1olX5Ir8yRnbRsDqshv+XsDdtVhTburZ/ERE00n2lFwH79ouhe28VsKFRQH/9c1H3
eeOtyqrIjKhTp6oyU90Ca8015xjXmFAlcMzch1KPxTD8ZqGOFAdN0GUpPhnzgxMVQ9DFwGGjXLdV
1rRpxreyu7B6iO4buRWOX+dxzAYYwZ9xB3MWLw2eCySaCU27VwRzF+jjLPfU1u71N/bz6+PJ9jlk
xX4GnH04eIUsudQ0YviYXeY5vvnPWnJ42AwCfi9R8aPNtLCMxZU8uR/T4LWi8FVs1ugnYx/ag24W
pbOUWyYGONC3mtR1tim+WSTnKq0PHR9Rsbkg918gYsfPwOI0e3IGYf5S9PdSfB6VfjPqjpfWYthw
PnsM5R5B5e19hRziVT1rSJPJxjkNFOR1SwN3U/uluxzopATzvIgH+eqlbwwhVI9KG10f4Z6dbIAU
EjQKyMoF8IcL/nH7uU53xehNU2VseljhES7u9pG85NefRXgZDPMzWHBjqAbGlj4L9pLxfpXHRw2X
i/s5irwkh4wjBBHqC2r7wfi+lo689I0RyCeUJ+bI2BJfkTnm7I1DNAIdYo7eoeKdYaX6e5+vCtkf
Q7nl5WWVMYZ8kKaj61hboNw9/2DbZZuAtxxLXjYuxjp2w03BRFabCLOKVk81guxzBmgNdzUx6YbW
ibEVl9d5gcLLxpQW3OeVRBHx5NTHEXVYKlYueCkfaIlGpmMv/RapgsZ1jFOILt2Wmw3LN4aT6jas
Vu3xOjU2F/ouJ32H9kz8WgIoXQ7G8qQ24+rq3E/q7HJitiZSnzvVqvFFSBT9P9/fjjFnC0MhGENK
pTPE8kNeFYQTbjaHo2fX2z/qTwLdYYB09VFtniZLtfKVidt7Nr93s5Qwl4f74fa+MRswWYfVcg5l
YpC7FNKUmqijs02VuoPVx3/h2xlSpaE+xI0vhPJ4sEWmrdCRUI5Ih1Hjp1PzSOBGvuPTfta0HYaP
URGpAeMtYErTT8QrbR8/5ox9vVlfNuboPtS9nhJfDAtP3NzQLThnw0V7NNNsraWRZN9issA8rkw3
o9iYKHPx1MwxQw9shAsc0TgPGlTxIGsQG8CBVZK3J5y6UGFNsnT2ho2O+6oAvBIb4/KbNl8MstxX
Q3pYgXRErzvHMXOPuw0KW9pkceaXc2V2OQh+PQ6vLqPHt/P89Kfhzs9p0HOSb79EjuSXpEUrrmA/
w1Js5RP1h2MkT8QOqanuw3R5zWlSdK0DOi/trdOMFAWG4CN9JhQ+Rcmlr6fFIW2I7Tv4wGw5wYFK
u7A6vvyqRw1kQl+xPpySd+51gTdsuAFKOWiB2Sw7nofGBJ/7bYrrjC+Iu6T2qFQwxSH9oJgqZpcZ
kiwExJrNnZJ753Gxap1n/Nka1DaNJUVyWK7xrM+fsRBl7tOlFIWoBqSWbw4Z2nNarjW3i9urrW3e
QXpk62xYFHwDr9d3ReRFcTBvDj8rvuHRK1ZdcdNuGYlSOPrA0KM0gkXDDs+RCLXtyIwh5M4NOjlH
6QcChQGFh6JvpDBH7ax0gp0zZ8kainvv8Y0Y+CXZCJPkOctZDi1WZbQ904LzVj5qxybMgQr35daT
lYe5YLG7Oc3hYfQJAjk2htKh2jNjogqx9FoaiCljdN+Jjdf411OH8HP8HvYIjyfcE0O32AKQL9+c
fAGrlkPGnV5OC0uMs/IkG3HPR+2oBxjG+u5F4BHL9pLWq4IBsLSAa/eLrz5E8lbP0WdkI87OSmad
72DjaNPJU2HEqDKFML5raS9oNgLNdM0WP6F01hL2t459f08J8IxrxGq8dLV8h/dJFWEVHNIczf3H
Glgo8A0L/dVVswsKACjCpS/OMtO6xOawiOu9I3y3U3OhDoW5OsyWvVhhBC5xIe2Dm+FVXIXagp7h
UOGLyWDKSRMPOr4SzINHPnDDdET3+bsyUf073K9rL0aZ1CNzyt85H2x/X4rK/9HtYSiI31syZVky
xF+6PYXevF5a+9njhmRoA3W5Ar/ZDD5Qko6G8JOnq2ffhmhgZlPIqGxnd3g5j00jTgkwdaUzI+TP
1Oi4wlLqDJ7L9J6Y6tF4rt6f4+8/q/Efn1WTpQGzMUOkx/Ir07XI0ldWacKVMITVRrSvi7Hoc0UF
5HH3zZO29Aa/zoOugOW1/gKtFK5U3dp/z/bO2brt0BNYfa+I5qVFA7+fMkAsR67WTw7W0X21xv9o
8dNFNoFycCdPz8Y1h1P63LQbEfHYIYUNOug50B6H67e+ULSGAvHk06v9hyGOJKv/MRr9+49r/NKc
Ea/KzRxkRv/jjmgDAR/DumTjTH1ZOiPapGLUf+97GAifpgjRUceDdLcetBovdEGcVW6NTGd0PnF7
eTF3YtxEu7E+GrJNL8axSeLJrkGCUrqtGCp0eeb5+vvNK9FLbg8m1IIZJnMHhXfAUjTpXTKgu77K
g6g78dvOV6Dzo+mUx/v7e3WJbvijnOcVfUp7czcbnToyBorez5vg//FAN/6HL36YTXha8ujNGeT5
9cjm51OFpGotyHax0SV+gNfpduBI7oINicaYWWhrYwwWerRtbSvRsWp8+Be1FeP44YupHFOmnd8n
6bAHsRksBLJIsarRvA60fAitVncgxRSR0TqVzGjQtDSa87W3K2sWeGEjeXww2QbOK4iTJ/MgRiIV
VR5W1JQp+VjC2jTUMofige7/xxqX4REG96nvRSF+efn1oaI3+mIiYlD1MOUwSJjgNEa9M+FYO+Ls
NBwfdW8sfKUz2mN3WlxfL5iZ7JkyGnfoKc4rGYuI8ixTwRYYpDj13d342ctl5VUPQQk757qIwR3Y
G/1r04rBPtTJKWcUcPlGpuVTfzvdF19HxFJi3b/R1I75Qd/W7q5YfNz36gMeiC+ltCD+HvFf9GAt
AXROaR310Ti1ZsyeeGSolJiE8i+LcdfYVBFcryZiYbXGCGk+VNHdaLHIl+iItMmsGQ0fNoNSTpUp
QwGqzkE/re8ieOT9p3FEv5twShK8uHE8r44pRmr7NSW9rvT7VCP+x3PZ/z+bb/jw+Zp9vE6cDRas
0j1u+cbAhgr6nXi7xiki/LR4ta0YRJtVz46cs36O8pKP7xej2XnHx2MuQjVoDHnEBZtIBN/T13xK
BNTMWnCVOjfe/sxEy8Hewdtm4wtR4zefAT8/ecdRgQIvWwEhCF3SvTk6cnaq11fb3J7YuG37tsgS
w1r7FBVXy0X5BCIFvyofNbNsoqpG/BlzEjA/WN6hxdmf2HZh4Hp+amdHJAzDTzpcR+C/3qnlJqod
2vl8DuFxaco+HVS64M8YeaWXpBPe/xVMyaIKq1ByD5+TG02kHQpHjnXWRItm1CVna2g9NYd2ALFP
9NC98DKSONYxnBBHJ05L5fHuz4PE8nV7guoLU9/oCzQwv5cA21qyRCcx/e2E6ChyhxNaTcjILTZy
L5L8T7h1yS7hN7BVvaxoi0MdF43hJdv1ZdUxqIlI3+p8e/62jGSfvKk3PvGyHR62dNASRNM2c/84
zHSvmiUJdH5s9zYq1Wj9flkTKDRVcOettrZ6eA2TrB8FM5sMUCeRYwwUf7otHb7oL/flJO41sOXg
bTkIKPXhHNCyW03JQU4YVkFZyr2vl8fXMI7OE8NK3AdBsvwaACNvrfhbxqGtAxpLsRlCoZzdj7U+
QCghuMV6LudEtfBReWVp8g3c85BIpwROqOpcukAbcSXVwwDVSP8aYLxpSMOSd5VTZD3D7Dipt1/U
fG7C/Mt13bDXfwfLkO/8tcVChJLLqx0qPKxirjVjfZhNECLY98NW8M/bfJIgKLAJ2WIJsZ1gPn84
YeNu+VlKR77aEeRyaymSppNE7tn/+ejWD9eSQRYzNmnm8/25B3RcS1ey/0rdqaPEPnv9/sRncM+s
vqv7oXXCJdva/EWy0/3n+7b+FHRF7MHxbQ2O3CtcdhYm/7xoHcPa8iMQa0QhdI0DvFV9L5ThHGNK
qBBWxQzVaeeHx2Q/Yk9kaDOen+YAb+fB0t5Geu+HHiwohk8izkv7MTzIzmH7LO0oDOcoZPu7hJig
S5j3LniBOz48b5NqejhEhmVFqU2CqTW8zFkZyDwUh5M+SSi0U2cuWrZ7mbn8lD7UQ3Dzjf3zHPlf
92D9sYmVoKVFLvZ7tneznyC0t/0T05vUYuq8r21ykC8+XYNtBCYt8t3oJjvc0TcnSJ2AS2+mzkqb
fb/Xcy5HQjHcwGKwtE1yeCZvZ9u4UcQ5UagiIBgh5GNgzaa1Xj8xOp0ZwRMH1ZsMz7ZQ2rZVIHGM
tumC/0KfPXpaXwhVLY6+7DZDn0+Aeo8E8OITFyeG+NNE77/aLU1pRrO2YYWVtQwQtwZJyE0s0oZb
7XNPB0k6hoGXJESQgDCkuA5O+1mwCrhWU5Hd+E4Za7MS1RHfWn9TNivDOpxZZ053ewoBIAiC0puT
1/QtiaPvx9v+zq0TS8TNIR39sZ7yXSwTO1J8K1ku52cn9NMhM5PewimwkbI0kKCw5Aryat+BI1qu
34QY2hweYze8USCZnGDs9OM8wZK+FtBNOxfZxvft2UcXzs92CE6zjZLQGIX9crn6faUo/2fpNIBj
hJyK6b/8yyxOud0quS6z25Jke1t6WU8Hvz09QQqgV7LobyryM1WXkLnHEFz7bSHZyXL+hxJu8B/6
A03+26f4pbZO09vt2rZ8ig2w0RdjX+qBBUespIo6BVshHosHY9Rk57H7kjk723uI6RFs1MzYQAL1
Mao9ch7DXc/VUlyekn7le8/+8HX9GwCt80GNAbSsgQgJ+xehRFFnitkMzOsyXX2G0vG6LXd5nxLw
oDKacYrrD8c+x4C93gNrMCGCbQeC9ifB5n/W95opapg4FN34Syv4twnq3awbtez4GK0vrVmco/2E
sIR0dx+xk7y+9clg1h7Rkf3+p5f+siH9sxkPeh3xoSKCSYCU0X+uv71v8+pez4+ga4uKlrZ1GTKE
wsnjfISwWmRi71Hv6qCYvN136yCVqpP3TJKsIjY19y55RlKiHbiN6iOwQKQM4IqZR6AeARAx0yN1
zGnu9bZLCnGIv0w/SZngRDFIXjS/s1gaQl3IvhV6cGg0VHqV8gGwOv5u/P60jQiMsvUv2WUaY6JB
l33KnxOttXnuf2jx9qPANyqSFZ02o7U/YK8YBEIJE21pB0gnn9IRuh/LGFAjpddAYOlJf67rjJkB
TYQNV3fg6Pn88YVFm+PfFYLAsGH69SF1vfbQUPrFqpyYvWeBnD2mB8BYwM79NK7hIfE1gvvhHr6G
A/QZ+uqcsiEOiuleORlwKnvc72MMRBKAyg9gJjIoRrcvhYCC8DK97e3fX0jlX0/9gJumN9HpA1BH
ivTLdczyvNtL17JbMNTA2syohF41bhDOCW9aNJwNDfsxvc2oXFHTQ2sAlrPYL64nPNfYcczlYPHe
3jaMoZBqtXTZnlPsLHtLpGDlL9oqqSc+/rBKkOnaP16/3H8S8lfVMI1eX/nX/fm3+69I20a/6qZG
I93Zgwj+2DuF3DTSwL6q9xxuEF1zvYNHfNAoJ00fSMXrNNBpP4xUJjWiKxru8/syV+gVo1TfQCy8
TwrJEm5W6YM06iKQ0gP0xcxpAU2ktiI6pcFU32++TfTz7x9a0zda7TRxL7qfj+C+lVz7GmK4O2ic
Zz3OuMW06YPeB212IO5MqZS5xDSW8/DXQ3Cf88/L5ii54qBHx53oD1z8oP8Iv8KEztS4su7yST/P
AL7d6aWlgXmZ8HKXjnyTS0CYszou8pWUhkbhPKAmt65wgv4B3PFp4UERk09HHqorwnKWPYGu091l
trq77/YkN5znQsDGxVqRkAiGzIx29+TGhc+j56IxjroEOsZvmI0zb384On09wD3bypPp3sDWQG1o
a68EpnxcAu7FCl6DcGAkgTQBaTzoWdjkL6dYqMwpg/NBZOf/KeSkgEhw8W/pFJakxwhBMpd1/9Ni
eObma4FzmI6JMGDFGLsQ+gyiz6g9yVvK/t7aVfpvxCpfAzrrD9ukU84g/1jS/lsJB6TLeB1UnQOi
+zpPxQNlA2PYbgGo0vD5gVB87SmxOHL1vjEsjYTu9BRi3bA02X8QUrJI2bNlJ8XpzsVSmCti7B/K
DEL3B8C34n6t1yGjRcYyZPBo9Yi2mLKkwUaTWfUywAuAXTTO+3z6CoAp1bTLr+0Plb4knKDEWWDp
Rwa8APgPYLcemQuV09TCNNRWVzZWhvM/LCklv5739+G7WkpMJYAxcuQyyFzLnogOeihKhqFAGaMP
3YuODoxDhttgWqDCncfgbUu61aGWr2203g2TReAErE5VXLHQXJ0aXRZd+HmvwBB9dHw8GYa4INyN
RffqtPy3GaJyHqdOPT5ubo2XSQQvMtovkZFwL2hGQutdklfXb2P5enPJwX3S1q694j1viwl2nAr8
XLhf0Q64vJhFEQL6eDM0dtMlnKJOiV5LWrQDGndnqF5ENBnmPB8pei+20AGBpUt8Bz9GhEX9uuoK
F6E0rvYcl1wTE9zGSMLIk8/oMwQIA3iSbgQWKJ5QoIUvyMkOw6OazjpTD6ZAt4fNn+9UeljNOBu/
AbY0HkOofY9TL46FYasx8xr+e75MEWEQt3dMp2qkZX8JZII8UqbgVT88V9ihdbKKPGDR2uaaD2VU
8Mhs+dA7zkp0utlheKwPr61MK2FbAhMD461ab4hkNzR+3TVWUduipu96bDy+25YeCQJWiEZ+JThq
jVp08KMRrQj+ZgwSn2MrMOmPQ7KCtNgjLCGmr8NmDkXDbpm5DotvnAnCrMPMH+05gQcwGs6R8YOJ
L48I5/nC7aQf8TRB5STwjiiIenqeGmh4E6A3OH3ZD8VDt2EC3UJe7/qmlEFLcPlgHsPslT3P72bi
GP+TpI3ahYq+BfFdKCzRrIhgzef4bxB3ZEwKkucJf9+WE0Z1c/fjLobECPcHkuP1UImBsRnIEBac
T4jQ6DNSmOVGQMF6Echl9uT8jUbhBzvVrOzr/eYAOoKms3vmqLpQTdZhq92CcaSt1ZmexFyXbDyM
NrisXLVdKkzCC0fmvTyWLqSOJ+nwfyOSA9jDd4pfzDUqv30MYeszAVXvrvkJXjcmTDaeffHjte+R
IMZAMkETPtBF6cP33buPaL2/r7N+7PY4nMMaHyw+eNMGQGMcuC9AKIHIFA/l1VVaz2zonSAJzsbn
qL040NkG34LmP7/raUbMAQv4a4TTa7BtOXQQjhEIN1cENoEz3d1vMDARLLHixEQKEgPaPTI/V192
UCqrrj9tPrbkogCOVSVfFyLlPeRu1VhiDF9GHXKOn/j8vEYMsoerdwh6Lg/3sjNXJmtk6tbIk7lD
DLsSh+qK0Yn+nN2vc94UVoj25ZbUanNjP26omKr4XJPxGGgdxtoqlhEBpTZcRPPE7XxtnMf2PJY2
9aw9MY1DDUA/W05adLzOU7P1rbgQtkLuIuuRAEYGLBoktdwyzwBv/7TZeAS2lFg7mprFwKUmUMKH
ZaM7eQODfeAiqBGI8UBVFuyFQEcmBf2CA6rg3jle1q76HqqENPEE15gWHWF5/uFZr2GtgKNCmzp5
LAj5xqp1lnlJuwIOg7d8xMjj4e1r20hIFTDhSjG6UL9Ib0SdAP3w7iBhacfvkcaA0YH9DNKyhJrI
PYwHkjA7Kc6mXBu04p8zxYGrD/Xx27BK0yvn4GA62E7zjIBL+xJBnelGOfFzMxHIgDCmQUQqAOJp
BSvuGE68vOc9Pl8ars1IVWxZgV5AMS2faHBCe2xYT5FZh3m5EmHt2x+COzhJpmSgBjdoJcQS9JKT
Dqk7ZQ+E2NuIw4bgmQwj6Al3/mOrM8VkG0EQtePMDUj4iT6u5+KSTNOV+B6RTPnlK7mtSeVVh8Bj
4arLm4eDTqTcGtRM89vc5NaO9snZKcI3+nbZK706nTFOu3ysRxG8xgAyHrIzmFcJF5s0AMI62Gso
JWbQdzj0vPC8WM82LhCGTdtjPYffMcBigOZoBTE/RZFHVOhR2WbB6zjwteSM1G2KC7xEzy042rEb
I5w0lkUfSbOXrdcTlwzZ4QOoXiEanhxQiyNG5/lgI624CNwBD9FD9XFdGHZvawLBsbkywWZ3uNt0
J1izGZihO7jQXODe5QBwHV7I4+xHfvubV+2a6R536eb5cvJNATqFcPg3/FQSZ0MZFUPp4Fv9ZNSB
fI8vtwLH30eGOOqhy6GihQwcqwJSs3c/8Azmx+uQrG0ElkDLell36pR4i+c62S6O8nL0798X9eQe
/ld1bKoqcYhwQf7FL9TUTlH3QqUtCJkwe+WngqGH4J45dw+qqNepfDtoriX/YqIi93FNlbAKq7hE
9PmZPE601DgGVDhQBl4GrNgAsKxksCv5d8qHvPa6s1sTfUL7XibCYIp1D102EwrKHei0AhA81HmB
cD32fHuCE8iRobsH+uk8v6Ey66f/ryNd02xZokvofBV9ir+n9Iba677mnJ5zze8es/8bVn7o2JMy
BHCDJwI1yqbft3qYtGWE8HObYtEf+3iYOLtgzmSm/PGYGah7kKjhK2yxgBDTgeMc2Iy0jxkfagk5
Dc9N9k2qjRqdWSZMUH+cXMKSUPukw324eByQofKGuTg0TPJvx1I3KjUvR/jXLh9MG+5ufidX1r/Y
EhzCFS+FS4eCp89pogqNegJdtiSyGPi9MhjX8uihOu9lAVsUGdT3HvkTp8HMkY4dpLIn7oBJCUmG
Ditzn5dvXAFuuk8zRkmTvo91+/UZU6hzOpPGJQGcnF5xshQIYMyjyGP2Y/ZKW4qF4s4QZYA/0lye
HzNVssHTmTQlLHV9y30xcxs1zub8kc8CFMy9ZhgNsw2Ee4xlTv4RUniNdvNJNPJO87VaItmXHIwe
Oc1qtDlrZJJvQJhYxNbofPY/De4nTDus/7E+hgI3mCmsgXSRQDjhWEHXbDMpxU0C5o/SbpaVxBaA
dOwdGRRAV7RUdPht1Bslc0dzegXojbLVf/xQ1lGcE2BSbVWSlUmnklEPwaYDRldE9xH6P3Wetm7a
6x2NSWF6KWRBYPzr94+BNeg5CCi49Ma7EzuIjTUfPhfP7/TOUIu9wtHi/FAmz4tTUfcRYkBN+4K/
h40Y0w1Mhm70StI0KESPayshovJ/XAShxvZCyeZXrcdxsVNXFEsyl+jn1VryUl3rEFItIez0zWBM
zxvJMNEf/CfaFCiaXiFL2H5DEUXGLpsLTLdSscHRFdRO94FHIppIjfGwx7LqPJb5SJv0QcMsOQ3U
cPS94pi77Pbs24FSmJJuZKXUv2t5/PjhPDuD7XSZi3NYTObNVUAj9dCbXRdwRMfGbO4KwU2jc+NK
PYcfpAgmPpycgJXe3/haOufsUhNfPs6+RQ7RP1Y+RTfcraofQFD4NmhA0TWeoLcVN0fYNWt6BcX8
HjwZGQJLQwdMpi7Ipx2igstajDDC1HMCfzmAnsFUNU8Ux18qrBmCqjWSLK/LvMI8jkRW7Vzx63Ii
0JfgJS4dB4deHsWjhNybgp9kMRPjSU/xreoR6m3E3tT5+qyCjuaARC7m3OmgKqDilDa5xErnUFHg
pak/k3zBFCM0lxwBMXLDozdjcj/4N8XwGGmRKUUWxTcv90ngXtwDBFVLyHX4jOjSDrVniM0HvzzX
yjzdIG4WTGAR7XN+VrSIxwAF2HWYuoDdEQRPLhG0BeVbYx/ldxHhgl3sTuoWarrKUyccIuHzITDt
C5JuQ9b9w37+yBnqcJR2wJuYtNRg9oQOt3yQSq5ReoxkW8jyc6EPJBDXHxg6jWNOUE1msRlweIaJ
hU7vhi7a1qBA0aXiNEfsN60nBTqcfZ6zz0LMMRjYrVDv871SCTBXcTPmd8l9iUj41W5KyeYp50+d
E9Ppdq8AKabJIcFLnduanbyZqpoHU+dqmQuEODyw4HvRVnE/6od7TNUM73GOCltcD3Dg8bmOvC92
hWaLT4FNsCxCeVSY7jO54aSMB6mHWOazEiqv81G77uknomPHz8Ba1hcvt+Pl6byUITrbdnQNub80
Bas8xcwnTpnhIiFca+hyb3lEriDdujnHic90PzFS8tAsgUut+HdlKPC9yDb3L2cV6jtRsjT6tJzj
vCzR3fsJ6BccAGPCl/+Gr+AD1KN6AUk30hA0jTJGx2rMZlbh2xGdHKTBkFqHC7avh88lNXhK3IZN
fyI7PDrPnEJV2AfETtvwa8IPJjFsT56gjQpiwblIeZQvBnOI9ZyAWeMRE4QMpnYPPhkTZ2Kk66AR
bZ6E1m8RpdOCCjKu3KLDmh9AaDqgSKevc0SsqHCKDWr1yGO6r90rci+ZqIhlM4MF+N7UCx6FlIdU
sy50Y7/raiieHWGGuKuY46u4tb27tJtm82bIxmSOpL1z+ZKO0B30I1IxKXn0PglKPVipI3VEB7X2
wOSVE3VGfNtnbUKY5PfG2R0dukO9OPgqPUpkNE6Xv2rSSIvLld4vH1xRQAnQr8mT6Q0DzD844K0y
0td9ARcBjzuHOKwB9MoDTgjqgZ0GpW6FQYJ79BqLkcZxZMGzB2qRfm4CURZCCLc+tw+Rf3SUZtpX
/k2vgfviS+R4vsY5xOK3zYc6r22yILs6TQeSnVZyNWQ2BH+Qy6P6RkMj2nkSJXhu8fb4nLHVaTus
I4Wz/Vz7bnn8v/aCxwzxtsxQFZIPy1WBUzyqsfCBLVYY33FyZiPbYBYxZ+WupcGNO+iBvPID84qK
JcDR/UnD29POFUc8ktzGAXt7cduBLR45RJUAS66CJZINjgql88jwc1tk3/fl+QgKMp+/pxrCEcwU
veA/ptPK0kNb2YxwBuN6mH9+pO8ejWXlsKCRs6Mu3fBSytdfHb81GmQiMo1Z8VOOr8s/lJ7/KDxp
xaoDiMl0k0UJqT7F5z/HAhWsh2v2bO7JHdma5HWvsyW+Ke6NodRNHxn69vXv37C3Zf//feD/vaEE
qkKTGEJAAfjnGwoSZe7j0xQJVEVUJYWwFLpd/Zj+/l1+aTf/f2+jagNZQk0FeO6fb/M6X0zIGJ88
2mdcXi7dU4jlUqGE5ARRAqCjNYThR7icOhH8a5yaywsnkzenrYtSEfxTLzktCEyCqsfpabCkm4uM
FO2nKbsDjqvNHlRkV5HVc/mTOfGfHf7/fXRZVhGBMScyf2UkNLWYFcL7fkuadxY0QvwB3NxJXVjQ
gBroFJ/9nFE82xI2GZ2wmrdgQHGS/YFMlMXSLN+BbJiT33+f0n9+KFLoRWiFkvJ/7f2/te8vmmJS
bz1TwrBQ0u6pUJ+yK7dUXNG5ulspaiZ6Jfdqdnm0dDGRiV7cd3P6PHdmOy21P1zePtj8XzeRRt6D
pPOz6HpvU/zbp9H2yl55loOCnmasIn2lUuz2BEbaisR2JEBU/cNj8gu+/X8XhZmLYUJXG/C8/PMd
FbUWHoZ2LxKA3JcePy2BbBzmYvhsQjGDxo18rr7aRgXTN7Vf5lBDl0vrKjufFNDJf0oo/q8vQJPg
Dcpwr0xQdv/8ONp9kKm5QSqSzvk2nZ5RYauSaSOW58SvXBDMv8Pf3wHyP+enfAN4zIFt4f3ka2CQ
2H+kv33nsnHproObMVjkFirEOJas8UwD/RfZS4bz02lu/f4NB/+cGP3vDWWQ7uQvA035VbXZ6pXU
6pl8m3AKrGlg4X+6kHFHnAdjGovcDIhPnPfQt6GTU9g2RvshEMIzKFfSoNgrWPUp/p7vPjXiydLL
n47UKbJbWpzIFthSWfcJk6bAwLS4xPgyea0pIGoAPvQP0R+CT2ptZfH7H+zfaxMUQiA6MtMukRa/
+MsSeCEd4FwJn3Z8Xn0WaUhfaaYOUSwMVsCymZd3gUofhW2ocM8/0j2k7Z7NxFdIGUhTjiMkJRod
vIs/+FNG979uK/YDODriQFeUATCBX5ga6e3zynW1/IwG9fGFdUCJ89uRTbbQ7470Cd/qn+iZ/bTy
Hw9y/4YIcg1FYRNS5V+WabMwy1LMzt3ors4ehV9x+KlAbNVIwzkYX6u1vIfV5uiMBIk7MRHKXfDz
1QP/95fk3483n4PNSFbYlRRRVHuVw99u7tbM0nqvFVmkmW6+TwhH0IK3DkX100PNhreGwONqXVLX
5Eh5aiEsJPc2uOCpjAevP0gEfpEr/3Xjqyy1bMsiOgGeuX9+mHua67UuP9TFxtnFinP3Ft5sZum2
a7l2UnoBAI5g9PrD4/YfT5uqi/1X0N+X/P2fb2pobVPdVECxnKTV1OVOQOgMKtjXkG+/L+Pff+GG
9h9XXmP96h+DgaSbv175j5G/76VYvRfMrhhli4zqn5HGAZiDGZytvaWYDOBU5JX8M3gZZq049ZjY
on2m2UE3h/bq+eN2xvAKiaS0C9TyktO+ec7pDto5rzmAEO2qc0ISQflpnSsPPKaB+TnWbj6q3ebl
K5R32ZCNX/l6vftq93VSNuXhNhscnnNmjhzDYBIhs2em2g5xdFE2VOr4o+0YYZb2bflg781H9GJK
YMX0K15jatDyzRG8P96Sl5DnkzvTzYcNcf5euswR7gJdOoY1peoAE+9HpiA4Kh9iXIWnqQwZR9yL
oJBpwfadlN4p0w76mQx/0X5CCIFLWjboLYdgz+QWux2BdcT+sCZSWUJw49iTaG18/gDXh6JMPNOk
k111xCzzsnkPwn2ImZWfmjRaq8BufPXoGcRjBXGuZuOhCS4ea2ySut0IiK1bcVpAS0AUMoGBjPIY
vXP8YMdDBx0gXEXOkY37tLPCzr7Oo35Z/m4YEc2q73b1PtCQIxmdeStDjKhz4AsGxmS3j9seVFIF
4/vFuSygrA05aQdEK9tHEWa0BVsgRLpsNYGJGnj8cncp/3wXARwJVuMYSy0GveLcHVbQvlslbWRf
6bzHSefHOPaUmJdD7IMHAp22N7bAneDuo0XpNi82MLvHghBiwtvU7u7i5P6424w/o93LHZ9xD94R
N3828rRx6NgBhDmvYggbI9TZvPeePwcunFg1ZzAtXTn8eLX79smIB2/hQFBxZOItEOT7wuwcCYhy
X3HmNagsspHsTS4guXtEGkB70qKuY5xqvPB1vIdJUjo0SdC4RoWrJIPJc/1hD6JnS0u/f4nRWAw7
qEZpQUpb6ef+DyhePFHF5DwaX+e3n7P/2Hi6aXUk/jrvuLG+HhGIVGw8Tr58xA1d76A7Xh3IUVyJ
Xkd8dXa1a8Qb5MukEDCRd/DTQr19zLpFtW3mqIj5nF8dOCheys74Yw80vvqOBI24JusJlOTixQ7s
vJMKE9plLLg6itl2SEs/4sS9SL85yBK9uNG+btHHZ2hbAc0NiiPB14MB59oLHB4MK2gzfXWkBp+g
W3OPcU8b+ajlMLIcrIjeNlZtLHPzh7r3OmSTPBDjD8wbhiEhjR4MWOfpAxbFPSK90qXnvZSQTjdz
Ju2ECOwd4xubm/NanqfnH8oD/tIm3OkIhS8HwsKZXBPZ4uGsda5xAfCE/iMt0MXlcIF8iSen58an
C6Gwlek+MPkDmPMQYt7GsCyS/V9JuCVpb0mxWptAMMC2ecxYRofbsKOLTTNxz3fQJOIinbCFgXW/
OAAdZb5YBCfDQzbDcsSFsiu/ignXWDCc7ic3WShMytoW/h9lZ9akKPZ97U9kBKPArczgPOuNkWmm
zKKAIn769yH/N7/OruiKN7qjo7q7KlWEc87ee61nQWd5WHS0iJrgT1ugPHVma0RjRjNhR98ivPtq
AP5lAs55XcHvYq5DkA1C0WTFzAAwRM/tcuIjvvwblAc/IqvXhOmE+BgUro3iGBG2xAqxgSQywVzk
57iTrpvC0WlGbxPZ4qfOdS86n0IhvG0UT/sYXJSxULsQIIvD6yhlRPzSK3nzyGAGPTcIYcDE2k1f
gcGqy9GaWvQaESbjPl4rXr6gVwDPFCLoUflkwtDghX5vSRvelFZHt3T7mrxepu5p2ztEqaM0LmCT
uQMeFo95ULokwuGefNArkN2ae0vak6AFd+pkauM6bHfxouVnLiR8btbrg7eBJXASIVxwBwHZIQi6
SddZ1k839W4LZF8KM5CxxjBi6BjipEo4aGClhPm8ejBjGkzr2K1eFoM0Qw4idQySrr6RCeHf0TQS
tPN2MzodM2JIjdQ1ODg2YBPGOJTliOn5SqPP9K334IsRcbhgbrK3NVx27pvN6hLtmBZkGSFoaJ1G
2qFOHAyz+Lae30Awl9cg9ujdWnBHIfCbT+f0rbgMUpJpGxBpIq+Tz1c7egE2WXWfkGB5dU6xgKei
PiEiBtNNl/1mEf2g0H0QCEvGGGEnQP3frojIYGApDDQiHGNWW6yZAuNKe96Wr290S2rrEayM3Crg
a5hz0e2eGg6SNZC68QCJHAoZefSk5d+SWfTf5wSlr+R+HRCHVB4KZzIZ9ebwV6WnK/fuen1f32sm
UP2IKx9vX/Io3B/hqtEC82eJvUY9rcy/WZR4yr+vnoswfjrAuTdt1/r+sNmsvJO5/e/39YfT0pDj
mSboCvUXNeE/T0tx8jSeRfJ6jRvmWrnforWle1tZ0dXp/hba9SPN/H0NRIFwK45L9Gl+CqX/OZze
9bv2KK/ZYG1NNJywEys3sWJNJmQgzGBEsmfjdCeKcDaxrEe4DSeTcjrhUuEKco5RNZr14Cmmmr2k
5hvh+XWEI2Il7VaBPQYZcai2tmhPqw+gKOjhpVAHx41obbT4m2T5T1eNco7uDwLG3uD266o9y1Nx
V5/ELGgkPVkkLXcRI2J7KI8fxV9Ki58j+++rxiUbDv8Pu/lzVf/nqg0GlRjpohJvsml6GKyMA+PU
c4SF7EuidFzDPbBOywa3F+O59Etgk/+8yyuViIHmxOLjo/tARUJDt3NoErLIT9Qg/8huo+siPjIm
gI3AKECm8A5Yqt7HirnGlnYoBIblE5FX3Y8Q/v/vOllVVX0oU4crPyX6/3wkI66folap0uxe2NmD
Ruukqdxry9ao+UZm//eLqX86oSMtF+gxyAo1/68ypEiEODW0ITKiyEJvEQleRzd2AZKq8YRtmUyK
m6lcEA4L+MAE2uOwDpHDmimwFlNcF8qqbv2S9SGZi3dXogXe2h1iaw4fQPmGpoJoonRSJYj22gGy
+o40sjU74m4IXF9YtSdfz2bNcFdU2BlXkqc/pt1zTtgrWsb//qj/am5pQMQNkfk7LQ4ahr+eZkG8
Dl5FVb9DPYHfTO5nF7wE6ruLVi7/+5X+UGCzmEn00ESJHED9VxvpXbwl43prX+Oksz9rimpowrkV
qfaQMuD5l2/wDx+LF2NxQvOtGvSu/vm4NffX616nmTZLHh8PdGLt4gkSWDj+tTf00/369axpYt/M
VSQwL4rxqzckvF5dZlyz1wy2ohSVpkIG3hOB3irLbq5ynarEVRZujwNSvt4K2h50nsMlWKsTbq5b
AQGajU4C8t2ZRXsQBksZdBZhPfdJhboqdl5XTzhNmmv4jBD1ld8a2oBS3ebyXoaoNBxMciyhjBbv
RESNGwxMMd0TSOE0cfbvbqoLgRgt4TO3DHy0zydj30Jw23xhKBSHBB1azAhJK8pX6tUqMrs4TcQX
dkqnTMcp6WpVBFF1OO9eriEE99eukInVasj+yf5yI8p/aLJpbHOGzL2oq9wk//zKivLVXO9X/bXu
Y1IaX50l02EAIcSvIK0pAedaJ7I1W5olPmwH5lcdOVGBDEGoJ/8J1uVvgEmx78D8/mr/9x39cpl0
8tNI2+qdj3WcWcW7GIkg3u8/xpfNgPcGj/h+K50k5uXTD6VeCBV4pL/cyT+f+9e70EnswBZNn4he
0a/nRupEQ0vU62vNijwWrYfbG5FKv5lucqDN//2MKn/4yPSiZFq9Aokakt7///9ZZjuljIvrKR6s
t1Y5Ot5HszXUxhHUq6C3NhWTwqTMGo6xuhUUcHbvagOdGzlf4REpyqgDbrO1Fh2uRFc9/K1P86cv
RNdx/UD8lmgQyb8WK0XHy17I3CK0RHFxoK0zv8+xNYcgsRRGl/++FuIfzl//eLVfm0DyUF75tdT6
V/v0NUysOwJn3N4V9ZcX+lNDiDOBIAqyPMQnoP660d7ZvRoakvFaD91TNZLASz4wBKMZWuWkLJI8
aj1s0Pb16Pgo+cykCqLMI3sksRr/va5hIUOGM3XXcDL75b28IwPQvXiut+QgjJh027QR4f5WPjPA
4AjCHjBZb63XVrqr0j5wFFd1iCR42F8XadxjGSvnSSF/dbCXgAKhNeXcXToFlH3FHDn/6DuFi5ME
mQt1hy4dYs1pN8mYdpjRwoAywtl/3u7jnTL6CPTZR2oD1CdR7coEdADWJ9tHZ8J5prI9WChOP3XG
/0iE+DLrM79pv1H/XW1qtQWukrAevy5obGHMzwf8KwIsKkXCe12GUe3svXlO2ycR4Gb91fmZM7DQ
g/5lAqD8YfPSOXroCk9i37T9dedJL0OIlIxz6Hay743JyvY+OlqTMMQwHJOpBiJgsXdi81P7XNMw
e2xK0527JvbHYDPFNSeAJ22/VquOk+V/3z0/A5/f6wP9alkfYo6RaWT+85G9vcv2qTwaYSZsI5IQ
ybfgG3WjsRq+45FK9ldl3RjTe6CboSNRjJ6vE6LRGfYtCDMcDxBp0UGccXAZ+tkawHCPnhJ0K82c
DG9Is2ImSs8r/jQ25UZ6MOslOoI9w7tN5Hk9p+JKzh2QggPKeiopwiBTSHxPlAImv5AzC+PQHGiS
SWYEPaPbpJqiq/jvi0Dn9N9rtU4Uii6xZskiPOB/XoVrneRlkqiD2YvPWoZ3FEO623Wwyx15ENQk
bmKh/6LyRNlCFywf06qjsaLgHL0i2RklKC1gRAXdwO7BH3jxdtpYP+LYERtLpV3JHBxW0a2H1QYo
+q5Sn20uO+yQ/N6HRbzFWx/RmrxWLl1RjUMhLQxotHciNiyCI1AEfLy3yf7+IB2oD+67qQ6Z3UjE
ctRVIpL8Dp8xfGlak/gncDghNCbTRrQSzP1YQZGpBs2HLvZakN4DFjs6tmGcLA/6A3iNewbu80IF
fe0THclnOk1xN6Fqgc+8RECAeTrYhJUZNib/tACC4mAj7Y3uCogcxG0QGfhqeRL/tr711/5fd6ik
Dokpxog31H5tKo1hKINY0Aez8kIgU7elqdxQ6KOnR0kOEQERXq+csjkC/fdtIf/psYW3zwGeSprT
xa/H9iE2gFH68rFnsPwUhbOh6b9HPhnqE//hqjt5t4xny2VDbThlmBfkx/sMW3SCCrkbraKZF/73
W1L/sKswtKSepbgY8uq/btR7G19vqfw6sZIoQTn6zLzZsDTxrI702+i7pySUizUtPeAWn35q+bgA
R+vM5jd8j8cfrV+cNwQ941Oa5bh1WHwYieSmPMc26v73W/3TZMiQNP6iVtRl/feJLD3pzTNVZNgx
3n6COejq9CSC3YFpgkVn4S9X5uds8es2Yf0SNao8vi/595UR25PYdgki1PtWv2QB/SeOy+fEoz+K
lih70YxGaEl0PMzWEtzHY0pnndw5C8Sa1+X+y0PlNFbmRXDyqxWF7FwYsBLSbjRfvuwJm9Kl80nQ
DfBMQt9MeSKl1snpDKTdZL6TdWheJ5rL4kaeoBdZ6bcyxSuyUb+MMaj2eTKL0Ex2UNuG9unIsJRn
CyjncPRYC5+9TO4vl/9nkv3vC8LwWoTfq/zLtptKcXVrr2q8EUXQ0dG0gzKMbYIJHTLn8X3XWJi0
ANPtobriEiL4rHbBpcLDW0JtfDriSjzcpxm8QIK91hjEfmYRORS6APpV7J8mYI5k+BpvBhMA20IG
IjmER7o5tPamhZ14oOwgmkdBMb56hqv42hFBMUli9IRFezgy7Mh/25mVe+KlMh++fGlxFIs7BQvX
6OQUvmIrhMHdaP2+t2zS0Rc3rol/DJr+qAKQBgv/+YW95mS9oHEMZ4nTkdl35aTVrmPPvQcRcAd2
TvwdJPixgT0DdQovwu0c4ohZxCC3TwUfb44Rkh18pkeROITdXsBM2UTUjtSNMgI5YolkJLYeCPG+
cwGkeX01sdPT9/0aLPKtdKc12/9PAI/vQ/eXyvdP59YeGy2gMSKsBRHBPzenOC1fr0LRnuMiC1rN
amg+52EK8bWZpYgnMWAsB2+3xP2LNCz922P8h+WXV1cpTRWFWuF3LTwYNINK0LJ2zBRq8EJkVaPt
xyv1IBCTfxVB2bVWDaZgNMAxpqp/WYR/bN3/vI3p4LEA88mVPv3k16dX5RddnaipN/SLLLpDQ6vY
Gqv20leXY9kZmleIM/XmNEezOFr2E6feFIWJ9xqK8JxuITg2hyZMTzgdcTdi2QC0QfWXfgg8jNLo
os7p7zqNtWDy5gwAa4jgEToPEdNi6DSLalMAOXg5nmb99yMq/Xsxx+4r0NaTmVkbxo906H/KJTJd
ymtdGvLaciBnOmseFYoktEq+CzJms1pwsw2nf1kofyUe9kNyXlUUaDbQGtYJbPnn7fSWX91N1dN6
U2yrMcJXwE018Vv94I7R1d18jnZEEJr0hpM5bmJ34KKltrBDc8ie5sCsgKBAr7Y46Dt/rdGEP14T
BukSRm1qGunXu4vUYZ3ftKQmJ8mY5es3ApTGfiI7AZW2JQykj7p04fsAxARC3buJC0ZyUYgOEcgT
AG2Un+t83X6cMBRdhhwY5ABkdGxrjrGHzb/v2VFgoJwr1Y+Ie4bgpwR2YreX9vkHkpexjnthBGyP
MgKqzVKQsL5AUEEITiglsyVgHQ/JQiM8r7bR12ubfAnIeCFSszKOK3PzvgDmJ+nCjT3T3qThkzX1
s/l+bYQ189y/3EM/Revvx4PWEfoLxAcs9L8aSHqmPk9xo1cbuRdca+dyisrfL8inQee7ffUDvkAK
0GOMW7S/pYW6mYQbKB0m7jyXvmJAHK6vOAlZA/99ewMr/vfawa2miENOAWigqLr/eaulanu6ycn9
CjqBbvH2OZbsAiYqOmBgVKpI7tbjEk0HK5mWNmxA83Fp9n0GLUc5vLZ9SsJWWChqqIFegdi9kgnJ
eR6UZXLpXC64KWNlIlGFuMrPu86U7j3jz057w8OHsUc74OYOrDMyN9Kv2xwLSqCGzNWgr4K9bF05
zBYFjFuMooRI1d8MjAlGnsezaHGdJbATuFZz/Ws4Hx7QyPk4a9Hn19/yrjy2rhZW6x7DAD34S3Ow
XxcBRf50gjGPkIY2eDpw4cfoq5QL5CrCCV67mCk5v1rE37k7tO9eF4ChHQP8G+WM4tHAM0F+Ofut
buqmtORo4ldr/YM8EEcBzPXEdkTFbfNjrdSn3Wrp5jbmBw0efru4jrOpSAV57Vc+NM3W+mrFJmxU
Z7121rBNAa/RgZvGq9NamktzSFcOIE8P6brZWBpj/nq07oFbjLE5AmAcc1ULK//G+NJ83S5twUXy
UGxPCyUoprmlz40pWYnmbI8h0UkZmEgmDkgHa5H/zdrLIpyukXR7P+U/SgfZ+vx8j2KH5EaX6TDo
C0qtAt1W5XO06C6Y4gf7guDfnC4EcaPoR6XpIJQmyiTHCZAtm3XLhLzyIpZ04pdG5VTYNvPWBUnC
qbfHjjW7bFLQZyCulS+HDD//OdfCm9P//9Ilysl/7oiI8IX5vJgkSwjV83yt9JdGMHFjN51JLZVe
HvsT9cQHcjgwYc/P4jv7LtxoQoKQqxwMYp+qUCYLvLq0Z4mg4CHenOE44i8OJfV58P1aQrx/A4sU
RojVMXBgtLgj/2D22rtqTTTZIO2zIwRCpB/Ct0pSxn08KH1MP+Ku2Nx2wkGUvEJ0YOUXHJ6wyHBC
RWzCZFN0hoOf8kdfN5xgMQ5JTgr0n00OrTz8T5K+ACrxchx3bw4n3wLL8FyfcxczgMEeWXrN08Ee
/cblI38KePIQhri8Ndq3ERqY0uONvXcZUo6+GYRzqwaXDvqhMU8K0a7Ou8UqhdiMVzR1sh6HDnMU
VVsa1LSk25OWhmkpGQkwi/AwsxzXFk0E4Y6RxX/hsRUnJaaKIkgPKlu2/SIzkr6NZD42xk6FRRES
aJPk/o3hMpyFhATaUNLNDsc5VY0ckKbACf9HEi72q8pUc56+6kQevS+sYrq0GHasg6fCjg0Xoxyn
UeK+SdrjsQIWwE03kjCR4jvAkLR4YPHJqWVx/gNXM8gEIHs0qAiMENwG42Nkx2NJWEAgzAfO0whw
oWrjblFXPSC+zgIR7xFo+HMZkj/Kz4am2pnA4oWnJRwZLl8ap4PLIgNkiBYJ0hEw2OO2HleVx7u5
SlQEuGCfY/ayMMHafrMHsscvTrCk4UYUxys5wQSnrUu40y8LvCNJMk8HOKsr2SU9F/J7aKtSyfEq
sPZ7OY3ZorfRvySfuPMRBnTmcICDerdG01nAZ8uzSiecelFe6v5pfkeLki2uzs1RHWztI6YeAof+
qwfwnqPUClvGs+c4gJymSjSWeDjkGrsTfoTFWfkCO/HEpPQJp++Yr2TouCIgpSGBQtV4MCPA9ILS
dPlYlMF19X9RDoynfM02NuRpe+qSHwjsglE7Y/Sd7pP8Mm/nndiLTDtyJNBR0Sb8NJbJpgnJ8Qkj
V4VmK62GK2mlTWqkQvoakAHUPLd2En84w+sVzeUgnuozfZZOieRcVsE7ODnpTsbDlIWDdosOjIgl
/XDneM/rNiPeBSoeGFw7hAkR319vUew7UE+MR4w5l5kP2B1PSDtPd4mZ9qIuxGKmNqUYMfuX1sH3
1mOS7LZIIxbDnURfJPZu287RV3qDQIgcl5oI6NuImQx/nrWhqtyaGKXWhJDi3TzmNzOEQn5fHGWH
3BvQWqHghJ+MPQ0ACN/Y6SvdYQUcDyYJmWKDiRxogEgAuAOMYm01QqGFUog85/O9u08GZoUEjfdt
3X3uBK5t4ykvV3l6CrJ8IDYbnn20euUCtiFf8CQKkN6x6jWfDZdkijIjfLvGplctZCYP5pJ3n37m
nz0QEbGcGibo13CqTaNjdMS6d11BqneGDDG9wh3YJUBFVpAxcGdOJKmTrkQEchEXa3Ak0CEbQ784
jTESGcd8VF0w0b1v0+dWvOT385CwLbImKFizHgvONUB+RT+6dYEM0FK+EjR07vOknlh+zdLDMxUS
FdDrU4LBYlCE8Y64hpHBUQ8YNPkfJ3LIE3aavT7LL9KKXxrcPRVF8UVbpFv+5fwMXH1+sjgHELfk
9nN/QI9TvFL3MbEVFww3WL2TNYfiRTIGVAHQLR9NG/O6aEwBLKFBc4C8SBORANodlxEtXefhXjmj
r79eECPXxmjwcfKaMMMFFvZAJuRcKNfkPjcg7C8a6VwE2LrFeDjLUHyRGRY+NmysJh12Cuo1uyN4
53Gf0WKVqx/JDAIbc8MlIF0PMxh4DnjXxf495XZqR6m24AadKD7bn6WCHAHpLpEkOuUOvHmMBTv/
DiF3qXBb4tgIT+tn2IRMbQiaU71+WVXHZBOsjOmLEc74cbfu3MZ8Ph4Asn/bUdZY7VyeogFzTg6V
vbxoLh34yMfZ2GgbvuD60B3ag9sdHhRqXJ92dH96KBlEjIiUO67GIjSglQwy8Ks+NAFXYoFRNPMR
1H6IfIqalIcvXgy4iTbNdwzSCBFhcz0dkI2y691JdibaRDTrYxkQQwxIof7OAmP3mGAWLjkSPWcF
PYKLwPCDbWZB1yLk/E9EGhIQKBavAqvaUnjb0ha/8nNVHfQP2WrWxZItqs8HILWKG+e2fVLyopiC
5UJUY86SbDjtNN0TyRyK4+5laZGbLak78jXuPzKYJ9LiwfTlDY1y9WYqgrS+NYtTiJv/NEUwBtPC
F3uR/vPwOoi4IW+wOOON3Ndbsi+DBiMlQXI7E/HRorXz9fWQDhEY23GmOZya3oThkEFw7DiTNjs2
enpYnFfUmy3SmT0SBsQBw9ih78tGECZKt99V4LH6EGexZ3MFOM1+ap/0EhC41jghYZ0UMG1Br7Dl
UnuBehJpPX/BXcHPxnGIyIb0YHDa4+a3wLiOGQBFXmG305efz7stZ0PmrIb96I8NZjTpDhWBXoQz
cyvjUl9gdu5v9jPfMjvuGT2DlPCN2RXnhOX7csPLyoQojkbd+LWlimrfjl4hhbOaD2XPYt4/hMTD
HGlkXwt7yNcV6PHPnSz5N6wHs3hbjBvBHVb2E7SPSCoCt3nvk67PLS7puJnHKOcmxPEdql0EeUe/
OtzMYHeGT1++2UkX6JGHCBlJcD4rgnYjbOI9gsl1FKZf8ReE49rJljEJZ+VEJzOTICwBoScP71He
SRv9A0QKLZpOt8Rx4TU+4X9TI3zOnzNhkoTK9hTkB1Uf5eJI/0ZdfBrVV7vM/KHoAmQi7iISOffY
ZGeVb4/wN1re8lndc7i5rW9fxRJ6MZqEq8shJ5lqufmwGTBQJ2UIW4ClsLtDf604AEEPTpaPrXLh
S+3IeeHuD4ZBvH4zgRJsmmaRp3RAnvN1vSWSge8w6xm9YTyjmKmP6WCWJ8sas92LOL69poyBDom3
mdzYEQdy1i5yzNsN1l81A7AuBttuUZ3b14y7/drNJcYcoV54irCuzpniFA/ndagYSLzwo5vCN74j
A8csp86j7FUH5K/HDOrJrDbQ3LnlY0m3UuTcxBbGQyGYWZAskuCOUrW+Q3LpZeXlptolm97ij1mW
sKsPfa2P6zOK00dkqbk9IP7uTnghG4hm39DAGdbgg0kG3/8JQHF0xCWitGafYvC0STnUHWNKbTLR
LZbDtbACvkNUaQg13xeX1094GqiKPcKlUHrGZp56hCVN090NECLvgc/nsQsuskU9IafcvbuorU2k
1LQx+1u683VndXNTu7SiAygomw2wOzO5YV2Vp0/NFDWzuJq8b9ZMdSJPkrFG4QiOd2MwY8hnDISI
E6gnSV9lTW8h9D5xWYXatNiASg7pjtpLjgSaqeV2gtB1bBz7o0Tt05x2BU8A8ltN0qAj0aDZ9oSb
CxyBeqzs2UI/7kRTOvc57oxps8XE+WYYBLCXbG+QtkDcjtcPY/G8iKTZvJy6cUVi2848VHCmePxI
PNDuPfCKRmh7/vlU74XogqJBa8BBwn5bRp8BSLIOqsPsm8V7OE8mcIcoNJVJwz5Ie4nLOqbKF88I
3LjrtRmtZMMIiGtYAcjcJ9PKH3iPsPwsQipgVg3/Bowb8P8N7OFrDyYRTYGTwRbDiMmuPzqBPKBa
XVKMtB+Pbb29b59rIzOll/m89dWUQWaM6DzSKbtG993XRDfzBfChQVlq1XvtKOJJizmUm8yP1S3d
zgjjCgcxwvfmiLTGfcAk402IJxy7WEEzTkAA9Vju8OFLo9dWQpx0JGliQVzXChYSzpyFuL19vJEX
4/wNT1/9Hoj+lOtIGXHnywM0Q5x0Ne1q7zSrN/nM+Ky+nl/PuXJQVvymiCNRxx46eoMs45VYnq82
QJbqZfW/ppzw1SkYCaqGN0cT5ORACeQRo9c3kgBOw4xSV/mZ8oxkrDdAqIvKuSMG5A/AEHcUnm+m
aWCrdNjuSq/wSw/dNFtgWQibHtlzZb8mr+VS9dcZDBiZM6OKLiJjpD6fqPSuQNPgRg0pizrJa8Ep
ssqrI3HQy+tjJGpsad/slQyK6anw6SvRjAixzPw3g0wgJXgOHlYSe1QF0habcNdvTj1ESUfo346i
1urIPjAQQCPMNB8kmaGK+nrvoa3J7HmLxEvdBXFn+ILj1wiY0YyU0rGVDSkqmN0+fZhz9aYNtK9M
WxgzzRHP+pHZCH9f1yf2bKS+TWMNvWSmADoC3wmKFckw9dShPnLIDt7Ex0BQhL7MZ9+/z0/NUxnF
Ipjg/cQmCYBEEslY4umHUA2/HEPDAwOgw9H4bb64L4k6YUxSmZJg3zKamISxVEjw2TNFGwSiggbj
YRmpVWljQRuBlEH5LM+v4/hsiEzuLPHz6Wc7cCRPgnkY8SIlRrml4pw0G+4n9O34+umQzcmuQtkR
gSsiwIjpRmn1SyaaqIFb8+OpiFq/QZUFsQj+wJ1OkLQkgiInJedpPz5bj55V75ChTdq5JxluwIQV
BpVfdB2rRvjWHFXyJWOZlpbCEonHPvIgEDTNfKA5vRSNXo4+yRoXud7tum2QtcmEXQFecOU0KDOn
IOeG6VyPKxjrd48jZvdyhkMvqyAfHDNjItwtowhTwpeLEM2rWPSwABh22sN5wGOgo8dKA42Rpf0i
3tzB1eIwKb9H3dNrbvaN2ErJuxW+zK7HhW37Qhg4gFZ4seLWjXXrLFKo45N5J7eHbLqnyQcayC6n
vthp+b3Z5Cl5DXfy1aGAVsudhsuhCnONG2YnxHNBnsv1PFHN620la861HdcDVyJKPuQPFWzPhV9D
XkSHmUyp/bDJ5/eA1YZh22OiM0biTkLDMnBOdz+TzQetAVg4fenpcAzPvlnNSmSV5OH5iMaj6882
x0HqzAqAipbfz6LcZQ4fmY9A96ZeRt+P/aA//L0nWeU/2rDKgtqYPShrX7fztST0MRzkrk4l+Txm
A/f1sjsmXpz276FCNmRx0LXZqVm/kc9fvaoKJSE0OEHI/RH8AflLWnEF4sdGhGz7DDV2t4KyCs1h
VS/FZCd2Xn23njAXJDNHUJNu9GRDNKI8tCCf1LcFn1YRx+mjz5Vi/ZQobTOH31brn9RYbE/q2+8T
hNkk803DyqPth5pXqssHFVAESXGSZjsx3T04ASjLupuWmj80gmu2UhpXT4/dey695wNxXRozoQ5a
ZTlARnlflLR+pUX3cHGQtJVXp+NTHdxJFkUeZ1gSEEuWqMxLpQCQ+as7Yg/W72uIcy2WqcvVmA7Z
HNIgZymf5CxCAP9BNdJQGiQ+P48rnStOx9cXkzPl0mmrIAJqttCa7POqnU4R9saIYKyGDsSqXafh
baHvtG3GICZjDO0krD4w0Vl6K6JTTFXw0FTkTEdRY0iEPKn2HQ0fzZbYlglZVu1WmOudU9N24Xxp
uNDu0qn69nJoRyp3lAVhHQtvm0BrO72th+Ew9sd/UZzcAdiW0pXIVG0c6PBoQZRqMqBCjNw7pWxs
J8zRANfgMmNGwE6B8IV4ZsBssArf/ciDPScfOrLOAhHc4kAauoURIAC9Nk6OFGjoIOcBNMfbP+U0
DGwNU6hqlxwoVUfNgkpjjeFQaRa6fwdOJwXXMnzrfTpBTcoA6RZ4tAw7fuJc5op6p5PV52s5qWHf
71b9lSACY/FnuJfY3duJyXcf2m/DlDniDB31MR42/Ag/A0gnj2EHwscDPXiF3AnmKl5WqT8Qg1a0
+M4JtxIRHYGhujuD3OZ8IzIQBhnwHskv+3ayOakR5PTMvJIfSCchRrbTh4BiJ5vQ/GL+z7SBy97Z
1PklCbmRBdqPdeZ2Gc7edutziiMMGVAmSdXtGGkui+5piOHFBNZySm0ZTCDkCiRGiaMQ2IWHS3KQ
LQDsubI/Uk8ZHGxtAEb5NKZUewKJ7W+V2gcudynm4oTYxIxmlS/i7WSLrSaG4Decz8FVXrBiPS/d
K+TgETFMQ/AHfQOyje4DUrnvWTsHH303JZ125/v6faQLxpAPx3fyJX4DOUSnFTnCaMfhYqEtqM9a
UsUz+/atbmTOhwQYdA6GcKbtgINOBFLlQPxM7Wa+F+9Lwumc9JQLQBJNcXja8G5dkq98qpxp8MQf
lICpZ6BmP+G0ONyWbyawQgL6ZBg+4GI3Brs7Oqoq7QkqA0LcAATkljRlV1QPZCmNGbnYZIeC5xws
JGswfh2eB44FIIW9bEInbMrg70eWBu3dTNcYkza9X2usXB4f2rnA8NTX3PKoDcWg2pZOvCkvFeez
+WOTH9KvSTEltzFInPy7CIEUr3UX6yUDaIFTDS0PefSmHBqaF2j8NH6T5RHxNHIwlUyekUFviDNe
g6za5O/rOV7Teb7xmOdWDKHFe63aIxusskV5Rzv6eeCgc6Mt6GH6m6PaZqW473K/26bzjvjTRT0H
3t9MhF2z5zMpOvxFjqWnUKT8g7rz+JTP2CzD2qbOsuuPFx3gQRBlPvAzXXWYujyC1I7oFzW0DrmH
eZg59lL1fNxcJj7U9DccvrQBCNrBl3O+n0blfGChitsa9K+YRPGqyCtvI+NcYnCiPUqOmQxVhtnx
GwxOusi9QCPP9g0zMvbLvlv/tK5+AifxTMTzWSeFITH5GZz0CrRnVKCxb6y1Q0w0G3MQaSTrPNPW
c8MFfc+oaF9RXx0DWO/tzcxyXyG/FuhzXSAbcJaKOjLxHImY0QGnaIvMAhr9N1qw6ghS8aDpD2U6
seidKdPoovmsmo3GAWKdRh48t3KmflDpqoNRRiIUQcdgi1aU3MlgN+TU0h++nLJjsNHDJ9MmUArb
YH5WsoEGfIz0TMtTe48FBC2RwwRCw4YpbYeL1+B4a9yaUQIDzutciHddTbfidny+9jUc2nibJ3M5
Pke6o5DZmoaZvtDSMM/cU+mLsqO+vMHL1D+FaTSFnolL+D7RTuC5mIoR+HZIv9tFsx+sheNjez/S
z8FbnZ8p1OVQ/qSje+dg2HDuNUFSGyyQb6civqyz8XKXYlCj6R96VOZKurjBLgTirXit0MO+YIDe
AO/2f5vtqiHLxOEfb1rmIAZoDzA2TE3+AIio5Ctb5WOQy29KUPBEcNGoHiDHKY7IuTexUs3mWl+R
MaLUAy+dMPOwJHrp5Hb+HOPjASbAUT+9jqyYJsMd4LPVaSaQXnLFdQP4qEnWbkMtDHoGmG7klZiR
Myvmvp02y+RQfacZ9ittrEwiVD2v7cC/0yP4UleChVTSzXa3Hxd1zhzqZONhf3xwU0nubTMEmnU1
i7eVieaD/pG04PKcaiggDg9njZ1bdyKCKsrenXZDls7Nwmqsj5JzYTjXyeUWIRxO1oQdVzT+EB1r
XwZkshnrFwsguFfuPfSU8rT5PM2KlSY6Al/jkwwyKrUe5NN78/hPvQTr+/4JMCmlPzmv9voxdbV5
aesL/PETrk/vmP7ImJA/bAoVPgoZsXXGxgn/c0JxRbZu7DbkBD69UwEBLMxTGx+jCmJO8RpOVqwV
zju1b4zNUsLZTeXzdLyihO5CtEwNxmz6OPym0hukIWd/4WRxjfXafGfzFwZ9lT3QUiAC7N+bgnKM
MAL81gQZjNPP0hp+ttdRHEZrwHP+1e2bDuocHt5DGD2hL36/DhTOVCmQNrmwPWagtXLNe+ZwqHrk
QLStdz0Ryi/XgNeGLKTHe19IOd2HBGlSdBmtvQ9gJE6EDIASSKDG2DRICciNkV7tWYTzCVi4F3UM
OZoEKu7VAznjIeM//8VElCAt/huc9hIGfgf7zjIwfSxe33yDRuncSbmZgIv9f6Sd6XLqyLqmr4gI
zRJ/NTLPGNt/FMYDQiCBEBqvvp/06TjbZtGmu0/UrlU7atVyakhlfvl+7yBs7oCSMbGCmZx4JZw9
6nxeMraitKNgBdDKB7c4uxEe2/xIzO2Qlx7H6XuzyJZY9fY7w/odwyqOmwfRE5tqb11IcVQCH/kn
jVqgK+zMcIKnQYqnKiQzTBLBvliKsaLEqNwuN/L2m6bXkYU+n1z7MB1i8qnmvRNRvJlz5BwJex9+
woZly1rgaX69suP7mLwwr0rO1kiDxt1JzscmLLrLnv7MSR2RETzGAXG8S+s1WiGDjGcVQKY4wzu0
V5lXGapuvqCVNdcxD0cOzPM+bICuL8+st8dZSYsg/AD0CmfJq0kgcjuPpochDpt84EGGYJn/YS+8
OkCZpd5652soNuqLvNxvwrXxBEbCuYd2MxQynOPrYd07vPHh84GyeqAoxOGLS8pBn7C3hc4HAEWv
FjyKdEXMDN3Go7/YzwbgBhHQ2+sFbshG9SFSwFHgXA6FWSFCGjAHtuaWX7oj7I/9bMwRmDInnWZP
xRfBCIxG0Jq2zj/BO6t1vi5Nu9Bc0UDAPRln08gjuaCGKbKfQ2AHSFFeyiHxdJRwbCavykJiiaGu
P5BRJZDzxkuGCRH1BJhO2DLQIMFW1EVr84IgskPdofB5UkI7ksURE0OJHTaI1MegML5hOaSMi+eg
2CQ8gJS2eKGjntBJVfSUts+w+9otOh5QQyaNK5KyQo/3fuYnaiLeHeM+Agk1jrSYHS7b993TBYM7
Hj50ac75IhrYOR8dZNI6DwlchwUK9PHoVICZqMtbyjYbLrFMWUprmDg4plfmKLlf5D7ETvxum7av
0pbLB6o1vcJNh9zucDul7CfGoIDMqkMRQADuYsW4Z9ICwyfDjuEZEhvKMI1xiSaPeHQyeHlPZQqy
1wmOmltr8Ng9TB5R5p8GMn4BJR66Dns/61K4RYmun8eUCszOVsJsz4kpBAs/ArtdKSSmoudgerLs
RH0DC2nghklaoCEPMgj88iAtAuaR9FYe2AZt+unCHuGz88z3176zGx2+SAjERCikqKZPfuphy3th
eHJGlwBBMQ3gs99CdD85MZgugm3NZnO8zKGdX1jaaJe+GJMO5FeoDiJnERCeZ3N9V8YH4Ieyl9HO
hWxFj6DfwUac0lU9+MbFMUy/ifwD6efx0Dp7BRgwuxenYoCnkEaEfSnmjTHP1H6Jg8N1ZmnjKltW
10l0GqUm4cmpc+q+7NvFCed8PCuI3+m656u70/xWRAp52n4Vpr2D4uE2fFX8/YUGkENpiWFzPjyc
XDJW+JW3E1M4vpZweenxnVxwKF6MWow1fVDz/0Nw3xnICWnPnV5a9npsH0gheJ+q7tR1UJ78ki1Z
69eo2fYvJtMu9nTTO50HLLdHa0QEO0O2HcwMxFOm1j7oAYaYGiYuEx7b0RAVZPyJN3cSsN8n3MkF
I0E/I/gBo0gTx3vo3HaquxoP8jUu3PyERSP4GI9VbENdfabH72Exi5pA1jZlp0eRwEbacXNODFSq
GLjvI5tgTmsRzREcKxtegdpToSnN+Y0KlLripIdj4wAcjcfE3Rqxw86JaEMvexT41TZmLAg0jiF7
p72fQKMJXVXbaOQLYvuKZiN32EHUeEgeTAMdHKNTtq7cCSdh5BtnbKTdqJhSIR7HMuRwc8SZgbQz
KxGmo5zvz59EyHSY1hwLK2GmxZ0dgcY2Gr4Rl6DIgnrXw8O821lIl80VeTbWsmdytXl457f0/NaA
CibbkuNAu/9QDxMDuhOP8BMslAfHCLgb8Jtc3uWTXbKmoQ7RAgecg32axq/nT4kNB1J4KvY6OjeT
9u2yMJ/Y2RtcRj6BbabXOX6XI6x5Jpcnc04b7viUQOKOe5cBzwqMm+fqq2/Zqv5quvQ7+TzJfrXr
Qdg7tphLj7PzWHO7k3JozWbpmzqo3+pJuCiIUwlRH5mCnuNKIHI2FRQaIKRHZp8IUC+axStzip7T
1V92XfxTT77q7Wb7Pu02By4OFHC2/gn6sPFlrE3ygTIH1pkhGO5xfJ1owckrhmnAuW+IyKlfj489
CEN9YcxR9SrY3aS3Di/rbl/qgVI62abzUWB/kMKTpAP1HbHHGdjFvrhwoVph0X0Ul8DQlLhOFBR2
DzaPT5KNR15SFoDt6qvDFpS3M5Q/9tv9pp5hZplvchFr8o1pJ0j0Ls+UdBxXJR4Bvq1+PKZOUmfa
Yre9+KzRHHuR1Mx5DiO6pGMRHEVFikxNXJijuN150i9GhfhNsifRoBj25+xKPOJhFuJQL2ZVcJoO
QmRx1Dww8vPgNN7N4RlYQsI1PY87L2QHb6SJ5RW0VzKqaCnIeSLHV+ZMuVbcpE+6xQBLNWgoEbQL
0iDcK0bB0PHf9i7dKvvilr41jiEG2xPZ0QMCcPov82obkXfnjmpHn7GSd4iyP7uvuObgeOzW7/tN
y21mvQqpIjwuWvOVt5uY9vNr7E6hCML/A1AnGCEwP9jUqUOwa3mNX3e4skgPnMPke0xVWLS6Zhoo
81G1/2aqmknVNFE3rFZgDWhXUXkh0+Mc5M0ubzhMPWDtyv+qlbEglFTZUIlUQ3d3o7qrdnmadDOz
WrEgBtA7XCGHJfCFr+BvEq4qNEq3/GBdMlAMoYyBVn3DD1bbg54qV7OzikfPyWQMYb7G+f3y4fsw
+4DzWQpR4AYpaV7gA+8ACEvUSwj2qt5h6pwH6aCxsbf56Dygof+rrZIxsFNlvEwloWu4ofV3886l
6iq6eAJUNmvNfVkCFjygIMt3714xcMzQMc7ACOT3a63Ts6qes1M1OjcTbDhtmW7yJfXp7Z/BQimO
sCOXe5Nd5y3K30EOw+3fj1+WxcT55/lj+9nVdFNBRnHzpk+hqWWwoDsr1X42gvGr7r9S6S7GpU8i
yTuiNngUU1/z8Ey2p0Quj1PX/6zZYFU7CAHO7d34c7FYbVf9dtinP+f0V8HCdOyXl4mjjXhXVc/Z
HPozrAZ76Btah89Ns9WxF0zWDmbxi8SZBYFnsaquy9ceU4xcR2qyU08bP522XXdJneE4X3Fm9yR7
2eu6vaf6gWfd3emOl8J/PwRB+v8hdEjPJ0VP6k61Kinf+aq4QhkC0859pB/4fqH/Pm7VVCVUYLiN
3kj21HNXi4qiEpK9J23+LIjN/nQa+/DPAihLU5ZP59N0Zik0kcCbOL0PgAmVsPUH7/3ua9dM/kI1
g+7+RsawN0vtKuWoZnLOCpA69M1VXkO/VS0x+XKAptytaIt1/VMLz3ENriDLDz4x5Z6Wgo/eFOoA
nEism0XtfDmViZwe69UTXRgfhcwwgXsNAOgBTrr6+OI1vuwcvaZnzuAe6asHD+HOKsecJ5nDVGU8
Ab71lT9ee67td5dQPUvj3RBj8gnqJCcdiN3Scv4e6c5i8nOg248sPWjRbncUxyLv0MuQgyn9yi2m
h83fwyh33uqvcW7m8SE7W3V6SrXV0E3sV/ArZ7Xt94PgO3/2TATtejD/Gj54jXeElPKvUW8WsSws
iibMQjge4cENS/DMqJ1ae6l/bojsu7x2ZHqzkNjUzjNO6JLRtwCYSyMf5eKQIV3dfT7pttUjWdq/
nkSs4IbGmsYqLiFr//1Rn+qT0Z73rK2UOLsUHaGVfeSnIEMInEAvxBoL6oiXgjpUflgAIq7QiC1J
0HvwUu68fPY3kmGEvzIi7ptPPi/Cymg7SjRL1cXZ6HXLYXmhQzzDxu8EGRX4K/ysSBCgkgiHZy3o
PGkglfXgWC9o+dAHSrp9Le0bx+dO2JMiX387bKV4Tr3+94XKdy8U0yvxKUh8lDcPTL6m+VE1pYq1
qfgSJCwI93Y0Jddiokxzl5qQ+vKIILcYyi//w7FvZu7OOEZNUtXyqhg8j18prxAEc94M7BHWd73e
/PygwhHb9+06jE2PIpy38KTQtN+To3u8dqykbY4jtd50QbzoNVlwNbF8PewfLDOPhrp9/7EaFZfr
4TDKZZEf/xapU/k8ic4HkjF2D27rbkFh4TGDrTLeq7hJ/b4vU06idJ9f8rWOHE1V0MxQVuseBoNv
h9UFw4auK/f/fnffE/ifZ2kI+zJhIo1i7/eY16hbm9neitZAYw3EIcMukYC+IWE4fXWXyVsRTiCx
QPt1ET1gTACX06q8GrKg+W7NSxoh0AQHhhpYpt9+lITfCSAQqk7Sa7cQa/dAndANUqWXfu1XYAmh
na1ol54Sp3KVZ/XotrT/YEQY5hMcgwP+lyrYGbGSfX0MK5O0BWF/p+Hm/5lfhxyBIbhCYJE2isWZ
tuNLA3MJDagaApymznHc/ZAW1qv+UW2zTfGwthbL4T+Pq2t2NZSy7DvmzSvqHvUIh/PkMrtyfO4Q
gFSpqi+bNJwAuFR4mdo+xIDC61w5safzwpr//b4M695hokspyNiUnqQV/35hUdpq1XFf5ut0hMac
DNPOu/VUr2BP5RennNI6lOwpF5ZDkYJQH9BWsLUB5CGvgD8qOV27u40KGzZmj381hlu83nuzcLog
ZTKA14X4q5/61lPk7OdCTQWJzlN72fgQnD14YW7sJnP4OgkcbsZ+DWD1EqXm7Lxwdlymy+yztktH
HizID3niLDzqDg8DyCIqmjKopDykZT1LNoQxrM9YYSJ1saHZuKFpPyEh4XRkBGlfGlQeB4hAGaDH
GRbOuPXhdKO0ajip00Yf7npoM9mKr1PFu4zAat4Bd61x/QzvamS6kCCGJ/fswJ6wDU6ARMVw+gVf
6r9u6z6+Qfu5GTrkJ3komuB6+8pAMABpOXECRQMcoEAOIFl4hyHW/cBaLWa1Kno24gf9q0+DCrnM
aQDo10yaJ2TBiMkboicRMHthH4XcsiHqDo544h2nwpq29KPRRzK1FnmPKeN1fWlNuBRoKM4Zo2gl
oGe5D762xgRXcS5LFfm+i+sEBqoH7xV4AQLmK3wIl17zcYTF0Fp3SQLFgjZ8yT5h5QDskzOJYgBz
GqrQdKPZg0uwHuGpMqg3ko+SkNwwvCqP9sthDLvGhfqAfnGGqOo9xz0nWRsI+4iWxrOQlInFywCX
yxi17lDjT7iXz4MfAxQlriwa77jr99F+TCIPzkQfIoVdb/eDnfc5ApYbwET93C1lZ72nq68PuoMa
9H9MFCTa1cB8O+OSChnVSXxi3fvktTALrq+EI/WbUTzMlyXUwbe4B3XkFWH8kqCPSfzKwN5pVXoJ
u0v/9EzfLrVxX4fRvQbXBig4P61j7CcolKCacCuhi/AF35HlyX8TZNH3HeJAIeOeiJb3AE9Yu8vZ
FCGKs0FYM+daGJIOMFJ7MbTQ4vXCXjs03NNz+nXoU4i4gx0EmNzFZBaap4cGB+/WmM67XdgDHtcX
TkAARXi9IooR1qA7Xqw2nk8GceA1U6hm3rvhGpxP8v7XMhsNjk4vI2tdWlmh3a7jwW5q9ieG/54+
QWaZslT6L6io/CvNvkDgYCZ5pz0sUcsxcj0orkOZORV6Z7Rb574C8iSsNug2QXHNPDK10LQDVr8/
DU797/Cp07Mx3SE2Sr8s+2XnvByC4EJijwE9ytWJ0m5fD/4H3UxSu+zn+XVejoHkwAnHhyV1BaFz
ea9Z8Am4Jl9n/HLp60S9eEPw29515+Cfw3W9YTs7LWhw8WRAO9HMDzv9HYpVba6+0zM/919RBvNt
AgK4xRZ2JU8DY1peDVDtMz5J7onGauQ9heP86byKZsOPxMfGsHcgVxYDXQLuLJuWID9b/GALaZox
gKpGRxVlPXnVdoVH7CReQZGgUI+9SuB+Dr1re3h0UgSTkX0MiGkEenn6e3n+L0n07Qbxc3m+qU0O
RmRYx+MhX8tLkKev4wx+Jeqa2LX6uHFDwKCPHIilJhmr22fTZYF2xuroNFAxPT5uTw48SdCsyhnS
yPQvfYKYRxFAIw2THfpm1a99FlL7o9lcWZmoCDr8neCXTR/LllfdTY3sBfsGR0YPC1O3HNIdhvlQ
OuYCmZPDk/NlD/frlbQmN8jLkfFgs33Zcnhd1Q7xmL1F0Qe07iFVA5tbaPwkUGm+XUwyIBHAYIat
Y3mdjy5zCrbamtZuMVxv0LSmtIO2Blg3uAtfyGnEAdBO7WXstC9HvioyAmaNWzpaP+ybE0A/j00o
4EMMLpOLZzr1gK7WnPwKvkjud5r3yBLzEzfvdfiULAenKOd5N+Tg7emzaNwEXyNliXGxn40Ii+iF
XuFA2UaB/8GOgpPQTnwkX+uEHwRJmUVdyGIeHdxk8Ur/feU6dgIGRovGrc2iKRe1FF0O6bpo4Izs
eubCWOHpmuFtRif71XqH+qFT/UsPDiffQN4/AyuYOxCSIOHCclN3V2Ft7ZNYEWxj+LhYJHL8lqgd
HbOPdz0m3Pth8sqGZqNC9GBMsmSJVbb0IJnYx0k9Oa8//p7/6t1n8eOSbo6TZSid94UeXtYIRYWj
EjviEL7S6jQvEAAeBmij0ZsVk2xQ2xszMKbXATm3k6ywtZE2ylfHXijRNWEKzR6dGrS7ldOPa7up
nJQwPha6gjdF3O/24Hi4mtOZosACDS5HHXuLuYeoZAgFQJfCzlRi+xK/sazZjQ8LyCG8bESdK3YI
u/KpynvrhsNUd0S2y+rv53jHX0cWJoKm2tUo8v5x72jzNG4OEc4LxVdDs8F4TUdw73rxS7wi8a67
pP23iUby+3G1R0ineSIpgHYie142hhwZ7JDgk+o1YDvyQ/ZCIhwJgtRcM8AdG0SmGuImw3+FsG4J
WQe/CR0jnd1KH8iDcIob3iB6tSadEft1v9N/dOpQxcz8Z+ZqwDeyhm0kkPjvItYsOmp+iqR2pQUF
aSvovnsKi3jhISCCTPomIxdGhBlQBDkJxQ9bVmifX1UIicgHol73Ccpwv3mAOijSPdihiylrV4Qp
EQJzcxoymyRLpb2Ju9/I9Av4kX48wocQpoU1SHoY9/fUSYtz+FYepr1wGRH9DceCAw+xbCPcoTZp
n7Wqr032X4enLCgcY5L2+QMooSDiEJKzUN7oQ1F5x6x0fTrCc0zSZl0iHeJlycKPGMHd0cOyKMTH
2juSY6zOhYGaPrH6JWv0QHw56Gh76SJ3YRR33M6cUvI6zdaHOR6ouEt0Fvs5f95cpBOLRgsp94tW
xCJKG/ik4L7hknUaFwFC15IxVCSvDMKp3CMfAPOsKw1j7IShGLxWzxdM/6Op8nJ8ktz46Yqw6DqH
0mlM0RavaOd1NQhRFZWO6kW9wm03HSf0IZchrrMNKIJKg/XTV0PL7Tq2kECTBXJkne5geUNPhzIQ
+h5tADUgTch5xxOf4FhPEBgd+oBIcRDA50vVO0x55yOSGVukZNT0zye07rJiW+wHmNXiRJ/QjhrU
gEPLaH4g+eIBxnwHXDFp32gczU1ZoaXye7qqhyLb69pBGlbkLSiQrqA4gwDEz3uYtLyCffEA4tUF
rnDzgfwa8QZ3UPZRWByiXTXMspyOHkkWRy87BhJKSy7Fi+qvK/ogfDFLHblMjD/GhTLYCNQ9GSRQ
MV4bwk46gYGiLmq2utYOJHljhF8XWB1Ho3rGP5dYDPK9dY42+eKS4ft3OJKnHFQ6EYEJzVUpkOUn
6aA5IcN0SiIZcFHsxFvQdshll55aEDjCG4rURbfLxh9iBEI+gZL6l3p+Qbd4aaks9PwRYvHgydyc
wC/dg76X9xdMtvEgwZ6lJ7mAWg+21ntNhZ+w6G1v53yOU/10qmnd0jrD/NCE0CMvsfaus6uQ0lWZ
1d/njzpKjzBtsbv+wLQ7apl0OuTvEP4poGYI2ePjohki2LX/3l/urHO/bu9megHnZ5XVBTxvOIt2
HOStA4w6HmDL4k38M4d/IPQ3b6rQdifzkKvQaZVBePBUJIcZsQ9Mn79v5g5G9/NmbuHAuL7IqWHK
7fCgwEEZVoWnE3xceszkvweSRfXyxx19W7H+eD/NoU7yVhetAIf6Co0UDrNX23pvxx8PcJ5HQ+k3
O2R2Ls9Nfjq3w3O1qcO3tPL33Sf1/BS1o8tpolKxwyL6v1h5HswM/bamzKNSuioKtiiVCwe5qAc8
z/boHeG+PJqF978yEwsnIsYwrr0FPNU4UaVMzPfSFV2cvYehGo3HS/BoKt7rlOIT9Z+RxBz68eZ2
x1Nnd9ynzVBJVS+BBdGqmBtlg6izw1R1z9oWO4Y66e6mFwheWO1F3Zl2OnsnoIsiW/49j5Q7VfLP
q7ltKVVyvMuvu1IFrH/Wp88nezzNnT7ugrOLRw6EN5n0Bl13/uB7vPud/OcZaDev9mKVuqx1edrY
M7NyKsAtyebvO7u7UZo4pH/He1rGzQIWXXX9xO/VQw0uK0fy1MN0xsj6WSR4rezMfw/37x1RzuMe
iJG+JUnKLdPBkg8QHTp5PbygC6lIk0Vfz0H3/JUeHhzs/13Lfo90M38S0zh3i1JryRTzpGSQtosd
/QDjQTrGvx/f71HE4/0xS2v1qF4qmVmaXRfUGBi5q2pAHmp+gDH4oNh9cEe3c7CT7Y9STtdmyPZG
ZtlVC0o5yNXjg8X50TA3D+6UWkViJtd62Mm9izHm9bBqQdL8eyLcCW/89eRujSTN2NobSSM3qyZ4
Gr+O/cNwKixh615f6dOHgrI0EYCjZPe6/cr+ePBlKaIA/L0x/B7+5sWpSWLkZhQ1Y3Oae5RSXwXG
DOXqiuErx4Y10ONYq318x/vymFgmxRaSl1Pv74fw78f36yJutww1LOT0XBY8aiklQw5KO7b/8Pai
RRrBMd5hRBp//c+GvFlSDK1Sjb0SQ7S+BsdL76g+UXd2LpMUNuTLw/roweehi+35x+cRtWE3u3YM
ZWysoVHvSve8OYIv1R6M/v+f+7JUbAdpscCy+D1SqIdx08ksiQjvcXPy0kjvqdQtRQK9YNe4TfUU
V6b/95j6N3/kn1lkkPTZ1YWnoXRTlYUmYY8EO2CSg3t37iUbka4EeZ9+zN7Dh8HGVAy4tR3thvse
clpfJg7vWXDkEke1n0InBHAVdtIS/hutm9uKRy9HMOch5qU+sc4+mywnbTo6br4w8P1JXzAx5mfW
uJxJJOSVYInVgFxHXPl0ssx0zrMhpsK6C1E80IJm0O3pU2WQ9tVnnXHg2rnPkbNKHLv/2Q+OQ/ie
WyyAaV90oeIQgueUDocDXH8sl6BUT3MNcHVcpVcK9mr1kn7igTtpMTTpciPYNDrXl5qGTOOhO3Zo
HHz/lTikxOX2s4gkPGPUuevR/e9rgRFkHriyDQgP9v2FkQ++WPAZQZ8p0u2nxN7KNk7o21cekv0s
AQ5f8Yugf+ggWcIJGJjUeW0c6FOgQfZ2iyYMPGi62u7tMaQpXAttqb+ZvHSCt7f1ZFY7n4h6nAS4
hcP/N1AEcxuIBRdAkKTPd5ESSJJTam9mo6vd4tRp2Y379rYR/xrBzret07vBPzJ2emLk4U5W2KjB
jR2Y85KmaOVeAOxQRZFVsOc8jSuUY9uzGT0W3nPCqSDjure4bot/s7j2Ei7jM3RXAAKTiJ7N8uq8
Ca7ofiXIpBqIwt5532zeuzCj9s7GFBwl5zMk0jFxsGXU7A1bM55XIrJKeMnhJsdAYR+xFS/wHd8H
OnoAhrgmi64JYCLPSPhrBLhU9VUcN1sXSwBMHk+BeOXvmMTYo/V7MEPc63KIoVEoLh1q+hDjFUyQ
cn5FjczynDjIMWwJE49vzsBM3CAkUIzPDsLzH58vZBL8WW50ZwefGxYW+wVba7oxmb+GJz5H6Ef/
qIaEJh50jVRTcs2B5KOS97sDSpwPc6A+KSOJR71z1rIzeIPOah97Vb8BWzj2pJEC9IgistcF65uH
m/O8HRvDepxP82k7TmEpGkNcuMYaNOnYS1xYbnBxoL953tJZYotPZ4QOI20+YUPS+vKzEFbY+Oww
mXHhhF/c+tWTNVB9DU+SaFTw7xoow5yjj57Bi2oXcdWvtB6GqyjNzkEDaxgE28GyP+i4DZhHPizs
pw+RMNZ1dffvhUcWq9lf647Yw3+sq7LeNtVu33DYFT06BD0Ez8U5jnyeEmIc8FzFizgeQKv/e9w7
ZTAb1o/17qY2aK9q0ynMq8xRvuU0FVt2l64uWjTyQc/03kK7BpkqaAWQ08AT2/lHGF7dB9vmHcz6
12V8P54ftw8tQjrLCbXD8Hn8DIFyaz0d3/3Yte3F0Qb7HdWD0UvlDnDXieylNIRJM52bD+mFd4I8
fl/HzfZ2Ma6HNpe5Do3F6rmFw0mQx9nfsu7TkE4CIJvO4hOgLFDHAYcEtDSsKdloNDJhTU8L1/Mc
1RssK/sLxrtzRWMxaWdoeE7e3y/uO5vgjwnz3RH58cTiOjOvsVY3nF9oVI0lB+v1Y43r8cFkaQI3
bQlSdfN1dgi0CLBzZy/gQ06ggi4lGn4RTUykU9WU5rGwej52R9JwiSRnPpz/faWy2DL/utKbLfV4
hkHU0XbNOPy05mxvfeyHhiqiu3nndTeT3zouWO3mwaD/wji/X+TN95RlGjFj1kEeFjimKa+cSnJl
UrZCIbFWSZtpBse8fFCxyI8GvfmY8vokUVQ0rSi09bBfHIdpBeAcLmRlruzWLSSaot3+v9+pIskq
BuOyyhnevLnTg6HtzudUqoaYKmM1di4Gu3xd66ZtnjYh2nADJnL2YPYp4k5u3umvQW+L7eqq6PlZ
U8bJU/sMLmlO9eVlVOEM4RvuGRsMYU1aOitRhGyiCQKg5lv0jemlGwX/H1EUys/LuaUqmgct1aIj
lyNPw/lxhivaoHU1j+HFDi4956NkdSVOqHqwbt2BiH4PfFOknuo4NzpNIY8LDz0kORJD8FbKLWxk
artaPlon720Tv2705ltSDt29VR4qeUzE85c5hFoCD0SwHfBXeLQl3TnL/BrrZmKphaLs4BcrYBXh
4DDcwmb0pHHmiKAnocapPc2vCa71cMJ49CXdGfvntvTNfP6xul1z41SetHMzjMvlFcF/g3wxrjDS
3CcC+W/Pm+qKYUcU+zK2RNFQOaOmPC8jnIN1r4VVryWI6Uir/ftjuzPtf12WOIP+uKxk19FPZgi2
EluBkXqsKpn1BCH3mi7+HujR/d98X0VTN2HUAA4LqkHEI4c/MEBG/AC8kR/c0C16YypqLHfO+IZk
1qQ2aB3R8FGpK8/BJYPX2XXKSPPKGFpE/FyhBjWINE7myqmY59eOAzj3923fken8Wra/m5Y/HnD3
osp12jK/URxRg5QcavawGCoxw4nZfYR+fqtjbtaxny/0lsbfNZO0Vi9XfEFIITDVJ+tcOXmpelnx
aiFylKUGX9CLr7Wtfbxmbju8QOwi11zGf61uEIeT4tSNcZH6OsE2OLyfCwX36YnUbva4aHROudc1
ClfJYJHWzYOHJb71f69dV2TCOYmAuUXCpZwGz/4MrKPvPasTkJaSXx/0wP4P8+O/x7jFM6LrcRdB
vWV9G2jz3ZubTE6TQ+84hIVIOLjsWO/i+JQGf0+DO8IGMQ3+M+ztsnoy+PhTlh60hUHrbju2n3Hy
pobpsvQYnNkutsIRABjp0dLzcGzl9zdeNVV3p1exzKfXmaLKxpOJ3k89us5Kl/CFBSl3aRBnTuuF
U+uZDqiTPICyNDHEH29Wv1lmYkZPTHlfDVXUt128/647znP0+kiJEV3PosDcaTdVlTfLtJx9+Vpq
i07zeUAEnmhkyamNXxeDK850MiYF+wbtEF9UvU3Qhhkc8k1HVcYlEeVYCCjUJJXSP6BdrRCL7s4Y
FEnxIDM4NxVYC9S1b9Z4VyH1h0BUP1qBxCby163eoNXnpJJp5wEfa5g3WnMKJSCrx+vKo2Fu9s0q
KQ6JHFMgaIGg32ocs2V7tcBnwms5vCIwdcwH++eDz1O/2T531mVXHg2pHYanSdX56h5R0D8ore+v
3v/5TMTv/1gttavala7asR4mSsDDq5sFo9QNcvjt3x/ko3sRqOCPgRLt2tZZzlKTtcF/wceN5P09
xH342IQPgqRKJA7fdNvO6SlX9L2ujC/PF+RL0C2nCb5CfoVh6neIRmnPojdjeR6eey3VPPCmfVrJ
g0Nf8tvGlqHB5o/KOzH7/pmdP67pZh1K1SPN4EYWyx8szgGom4ORPQ3vErkzvkq9/YNJc3/B/THi
zepDWKyhVwelHcrnBgujHCuvL2wWl51SdmqTQFt4OgQ31hH+aBeiCXULd00dsX8yD+udjRzyUYlw
dzFCW6qoMOskVbopRVr5ZBxOMSXuBSZr5cnfNPD9Ouyh8BNG1n9Pg7sf6n9G+z5i/ZhpqgWRT7K6
7fBKTv1pcY7GLQlQj/Kf70iu2GBMC56R2iUY07y5Kasw5MYoxSoIkfYwAcwlTKozwXIe5eKFAB3Z
s7Bdj3EW+vv+Ho18e1SJzld1V5qtMn7ejrequ1otFsEGu67MX6ZgVf/D0W5WiKKjNYmkM9rwuZgg
SAL8E7b3e+dFdXZO6h29g38MPv4e9ftT/eezQZQouDoSWuubSdwplVQPd5dqeA0Nz4wLsjMXF8Qa
RQb70YSFFQXKhQjp/n4RwqGTJ1Izb/NhFy8/nbVf7eCWEGFzU4MOxxOtppJ/qmHfNASQ7XOMekQJ
tp8bkhFYl0/VQHxYIvrqYC+i2VmDz2P7eUpIBTsfsTg6uyccjxUZhr5JzCrmLgX+Bdd5BEW5SF8r
LMIxLTKyB7u4WBP/egg3m3ilq+V5tyvlMU4FrBrAyKwYxf9wkJuFmVeQSnGrSEMTyzqMdJtAUmF5
EJNL8kTw92v9Pgz8dUc3H41ilM1O3YMVphg/jAoPhsxTBZmNiqiXwzEHf8CsHMv94YH0pchHbt1D
LUCg0Zsswh8yH0HwoxkuHuO/F0VmptACqYRT/96asvK0v0b6XuIEnhCN1QU0FDkfGM8nLwKyfHRk
uH9EIfhSUoX8jfSr3wOmpnQxzyEtvlMypMoqS8MOlaBbYXY8L9KFfOy11FzpuJRf80v7YHnUtLsL
5I/hb+732LSavpNgpdHah96H8tM+TJoBgVu+CHdp+dW0wSsXn59YEtEfwbKG6Yep+jcaXtFWuvDf
pvjW4+kMlR0pDA0rbNl88U8qPke0aUxYuExaImiEjCMJks/Iz2lhCeO5o0/jAFFM5J4++ck0LjJE
cgAfqE9ymhBgyXSTQEzpY/hHd6swuhAliyuu6fLApAOuOAS1Zu8sYU8STvBk0VPn6ldkmpzmNK5O
vWSyu9j6tiFKiTFE5FWHa4G16Z6C9wWSJ9dwiLSctO5xJppXGgYT2SQMRCtE8spR9x0xumMuc09Y
6EvcN6RshADP0KK5EC3YT/gtZ/+U0+VCoxQc++KBih4K3qTfbSmBdZCjy8Aio8VionfxfMdUhUfa
4W+EcpSSDTTmwit9aQ6VBO9L7hZrSv6DFZf7v38WJmt2zqvgBOMFC9Go+nxf4MHnyVDvZ6BjPv4r
VDCSvT4hbxEtltbDlqSvDvYrM9AHoieVYbgY2m/IVLzUQ5Jo2O8cWlGPALUReSjaQ/R9dqPNewYG
hyZT0PxB4WpIn3S7aM8ovspPqp3JZfD2ApNwLsGqFhYnkf1G8AVgdo01Z2x/nXx++2xjN0L2iPjl
4Ipf2aGYI8f+ldN56xcE8sEhpWsHPRY5ig4SbdKwFO4llyBxE2QDBzdxMTEZnLnExk/fxK8FOhdM
oOjSvfdXfZIR/+sZioYgiwgVBglY/e1q4W3oehHxyD9wPCA1RXYEDEAM744GU8OFY72JpOp4Nekm
hZwKMYfh+rG1dvWgcjeId2hSnVznRUBk6yOZLYmrbSJ7VLgbAWARRo3IhS7lhkbPo5Xp7gbw40u9
OQDEV9Us5YYa49v+hO8i6W1XAe1L2aH9tePicSL/e4l+uDjd7Pel2iaJGVYoMS9ebuJVxFbatZC/
0TU/YEhq7EvKKvrXwgsxeo3aq6/Gj1j+91BKFBHQDlmWDVxAbvb/kyA26mVOyehjUypIlMFMn19o
kP99u+Ju/ln7f4xzsxa2Dac6LYY/I8U9UWIAiioTrbu+Hrd/D/TNLv5rJO33on+uIlNJu1FFAmD7
jJPl/yLtvJbjVrI1/USIgDe3KKC8YdGTNwhKlOC9x9PPB+6e3lSJw4o5p01EG4USBWSuXOY3SJVJ
zyOCrOv6EN/6b93P+FgslV2+9dfFJton7YIKqYQLF2yGZIc+k3TTlS8SAo7kId0a9HfVL2UMJg/D
dlgnSwzcnJWHo3OMgy1Y826BRYHya540IqjIsKZ6rU/So7UatioktlkLSTrPUr3qEunKNVnc2lwD
HT+HN8FxZm65yqp705fTL3Nd30iP0mPzlt8j6Zy/RyghXeuafL3XLfAUpBymJV588TLrzTJuFXH+
EtS7pCKAzqgUy/A2m67kIXOa8fe3+Heti69eWF0lNVE0o4+7zSw2YpyTrX/1olfmZ/5unYtvPuhi
16mG4e3bbbI3D9nePMdHJByj8lQOdq3a8UHCKKL/cKdBOxpPJ+5fzKmSYzSr7ZrLBiBI6Vo33nHW
N/qlbL7flV+dM1mkJJuhfgo+3BclMwQVNdSC5ONN0KNHYgkqJ1cJ/uTX6CJfiBsw6fi01kXaM+tE
xLmUjjC/GK1b9OQj/TYF8Ef7iUJNhSlbvRbdT8/aqgG8WvkcyAdlOLTkRyUq8RMcxu9//hf74I8n
uthzbVRWahvFysEqHRMfWNXpEVN+G++jhyG6stZH4/liM/yx2MVmsOrWLEqvE9gM+kG4oy9oHrAz
2Y8r5TTnnWVte4/GWo6d7JQ/CPi3NNthGx0NWGjWVtjW7/pa3SUPwRW44tXvctHZ6soqSUw1V5ic
j+7r5gS/FkKxi/TN3Xl9LeB+1Z744zVc3GmWH1nZICXSTk4UV3wjNi9Ye5NZ+qIyURklAegeE6tc
gXhTxFcQvFqPvpoQ/Y4b042lbPn9HvgYc//1XT5NPy+CQVJqtWyq3bCT7qY76KaQ0ZlfwCzvjAVi
7uBvdkg/IqZ6Zd0vN9+ndS/2g6YmWiMYWr8TjaNZ4d2pPNbmk5lP+GIyr+BYIBttHOT01pTnNvkM
iDWHhVifUZ+gHWsssrjYX3mor67/zyO7D3Tbp+5Jq/iGPMS0OQdQWuJ2RFAVBarZGT59M1+9c/Se
Jut4cn3wPr9lUvjkLt3mR3VrwpY+Nu8qMs44AC1KPMoWxg4fvscIan9tV7SdhEW8mmFlT5t008BG
gh+/yFYAMm41EDHjGn1SEipccX4BuTpncBvzm2plAjNAitzVT9izC4g5r6QVjnvCuYMYh9ENfKRV
t51xQj6GNq/JOXSgJSMoIeyCVXnKYJYWbvX4hrsRPorQrcQltEC448G6vIOBPPvPfP8aP4Y+3+wp
8yKJmjIpjJN5qKufMZndh7veBZl+1CFUTkv0N/zbyrFOwaKnJEBb9sPQriI/rx1jZEyHr9gR72i7
AChzrV3+9QFUFEvBKN2U9Q+C5acvrI+tVjGZ8g9oeqDlcJz27SF++LiEOiwxy31yxOTpwH1zTdBN
+oKZxxXwae2Lw1/60ih6mSojBtzvGxnwHp0Xs2ISJN4k9GPDtQi/hAPRcTt0rebkIAstZBgspOll
AXWG0XNoI6OjeWxaGjxFKyGxjMWsdIL/hPp0Re8mUbFNGQw7yOc6Cvai3WVIgTezZ0Sw0MMHqVv1
OpwA664ThGXZUZAYr61yjrB+0Qp5OTWaLfQ4PhWTG0Yom4KICRAkLoRdMe7pJk0yYgeR8XPU8pVV
bsGZLisL4+bkOFYdkN1YtjM1h3nolQi9shBchUxBuH3aJjpj/tA312olbIS6cuQiW/UTItIhsEKZ
sQz+bWoGZG7IV5X8rMt8iOwpGIBUxk8JVmH0kVO0ce+rtDqF072RK8vMALBcCUhpQ56f/d8SdIsR
L4pp6FToFXp7o8aoKVTk1YRjQ5soW3+WPbEedPw6BK28cgA+NvhfB+DTh77oKg2JlE5S53U7oXIy
cylKq6JZC4BVMRfB8U5cSD+9V+HOO+vb6N36GfHtMcElKwjoP4Acwx40dkU32Mw3ZPwj/yG8o/fb
QoE99whzesiJE2+WmLeRrVg4Ub8I5QFL4EDbW9YJkVp8hoVqsIv+ODF+/lHre3zd5HatYhnt7Ziq
hszFEPRW1hEFZf8YgjCcbVPlpeEgK7AVVtUq2FWP7XPS6U7fPGOzkgvnsdxqyrWbYE4zvnlZ2kW0
EIzBUwWPYmeeESAfvfxnZD1Rq7ab4kqB91VS+vkMahefJrHCdsxHEaDc7rTsb3+E7sYEsRnd3a60
GuWLPeIbi3WIAMnp7rd3+76Wb98fq2u37heFF09h0N0FJi0iAPVnOaTqYeoNMdjsGa04WUT3PkPC
/9CiBhbGMCHz1IZx5Eh5vGgthFl8jMUgQCYVzuimvBs71IKuUcPkr1FJnx7rMkCJQximAS9Hwide
ILY4SMwHm+fnw6G2l8vbdJVDXnU2y2f1dbdcQri9P0n39/ehnR9uEUzQvAWyIuMNfeElCf3Tzw1Y
SJTm3w40KYDWnpHiIQwt7inTWtCyWmPfZ0tph8w6XtrwwXZAQXYDbpG+fR/vVDdFDBFb3GXApmie
YEKwlASe46OzdsCr/aZc3cfu0louY5j598Fd8wN98iec46bVU+/T2cHX+QbOMRLMNvaWjf30pKzo
3KA6SH8muz2+TAtUTx4BMksLphZ35hM9JNFxFyv3Nt7uV42t36/mXeHeIf6IogNKTw4611goRs7i
d88IC9ljtB3QAOafDCEAAfrIPeA7hki156Ckrqx7hGpWmnIkPkeL93Vgk2FCXN/TdXHxTYleQ4dW
3t2d+nSHHgg2djZ6JMDY7cDcn8+z8s/3d/RXoMI/duDFqRu9MGpzlVM30OL0KQJ9ZOrlDSghTN1m
nQrh/loJdG3TXxw9v+issRvkfyC6Tb8qwLmZYNhzsroruAv566Dy3wN2Sc4XfLkNIadxwJDPJp8j
EAP8sgWIz37RL7XpxgQG1XSID3MT6sqd5/Tegzg7POCrl9WS2wMgVrKf0Uin9VGxHq+8/zmv/ivq
qSKKZYi4ko3MP+BTHuJHVYs6F3q6+CotZbdYzlj13kEcoFnNbfcry83V5V/LGRKyn7olUnTP6fin
5QIxLyRRBuSY5ke/p1ubV2RiTnxAu1iEtD6r3KPTpFzra3w185DFfxc2L35nbiZhnKaSCsyWKALb
Azww6lD3rxvf3eDj6T7lm8I+Ju62WIxrpHSd8/c//ctd9+kBLgqcugwDq0jSYUeFAdBHR3lISO6m
7uXqfOfrM/VpqYuonmmS3gpD5O3x3PEngOASZrECYhU/MaPT3rACyQ6ma71fg2/KX8AL/njJF3E7
a8dUCftA2ikhM8rAfJEN9AjQuFI11KLmVIwmx0IMNlG5ptdgyj8bH5NkZt+CgjKFeNNGxboZ0j2d
4PUQjadUf5B3GkJHQYODaNzY338TBpnf70frovOiJVMbSDVw/Zz0U2IoX5tHECxSdq4qtPt0UpfU
GYxfpRruhtBy4CsGZIhxpM7BYiregu61LWiV1AfPEpa+jlk1nlGvQzjuAk1e6tODOd+hmLEl1jpu
lnWdLMqMWU728NF0sXBLb7dQyywsDcUBr4Id4McEmRv6n6pHlpiL8wP0IpMDLmkhK2xxJZvSTd2+
1SWy1GykpohngA+e0VBQyn1zAhmDc9swYaNEat8B+MsiUBak8bnMrElBNL6LXubIo678BG2phqYj
/uLNW8F7mHpzJ44lkmKAk/J9ETVrUaEhNStwkh1H+GOh/kPQI487xP0bOW4XoIURPuWiBtKQMkvG
EVqtlrOagilEixnGDLBJE5s7P3kU8GXtsiNDzolABzvC4q/TskPtM/FDVS2CSBxMv4RRdQnPZlqt
CvMXlNWFPBzSNLElw44s08njRxDhFmW5laPKi3+HDlGvJI6K3iIFUmpMN+QC8+xrAN+vMkK+r4BD
FeOvQqlQ92ndHqczhZMhjsxo6ASq9MBYYP5TFdamfUhb4KbFf86MnjsVw/fuXkW00WxPI6pcM8NT
UXp3al6r2ZkW11CfobbvO+GAFImCBp6srEKKpnpC6LW5lT38LTiDQHJ3usVQpRTXWqY7owJLLXw3
4l9adMzV3BXHlY6FpeghaaVgNusTLEZlO5bqJoh/NMJhxoSFuuM1KFZI+zjGysE6+5nI7fFoCQ8J
mylHtRDULWYSRXyMe6abhSvrBxnbmvytiW8agGGYhAnaY4zLHq49SrdEbEitEDfXlgq9ZwFRt0fo
sxRqeeoto0Z3LQHjUsXFySuujlLT7ieNfILEQxOx0vMeA8XR/F0Drk3ysGowXgWyh9F8q/OzVxZ3
Kn5EeY0alz5tUTKIG6ru/A3WbJjo+0IcFwlNFb1ElyRr1rkO0uBjwg85OPTqRZwwujsGkTd/r8W8
IcL57bOHfGxohh5vL15UOeWbgP8OZG4VeYgxaOSvwOea5gGvxbwnZzNXbfJD6NBSJtutn838Zqie
4vKBc2aVBzleZ2woBQ6N1wwADvJbEvOXxiw3tQGQEaNA5KHGKlhJVEwVLC5BXstTdzabehmISCXW
qLSLv3xcDbPql9L57mgoTr5ReXJKZTcTcR3I0VyTzooBwB7I3hx+Ph5ehoGF3kcTWhvfz5x5x9R4
YBTMyTqYPO3rFGZLjmVmco4poNpwAgf4Ov+5Pj/0AU586WxsOazlFkclwj8hFnsM0CIYaQdkuTOS
kFzQ2FbeKffbGRVYNKY9R1eJkSkGzgBnCj5bUSBF04b7uEMvKDUfheBcBOOpMoZFzfkOOWyJmN3J
Ufzax/7CNF6rPl1qXneT8Xd1+ksei4sIIbmwxjsRHYCU4rGPMG1JfjaY5cWxh8rJFiTClbB+7QK0
LnrcadwWWSUK1h5X6WNuLbI7CQugxsbq1HuX6O34i4Bug+Zo79jifH+nfN3J/Pf2tS4yjVYfpoIT
4e2jfXysXhTrvp99KXTZxtJ7J9xgX+ih1rO+suyV/OJSOU1IBlwMvKa/j39He5lmYLGkOHgoduEe
G8/VHr24OyxOr/1a8fuMDumAPzO6QhmYEpaCvEurcp1Fwk2A4XlMt1zj80oGik6WsNNRl1Q8k6ve
jcKCrUKnEXPQnhsIjHgX0eztazvTFdzM72a4KgjCXYX7Wid7tp42SEaXu2SAF9jha1b2qzg9pi5c
GlwB2nWdlHvNwJBjKE8BnasR84AoOyZqZ4uysJBqGFWi6EhZc1OKzULG5Kc3q9tIutXkHHNoOJAE
0CC876X45HOuIn3hibcJrh6eBmQhWPkScp2zM16NRpJY4QF+FIWzZqFZRopuBmh3Bi9+ifk4zmZJ
yUwWCUeZmW0O7Fa0XntA5EF28uR7C8dfHOMsF7k5nHqEha5je5bp7tiUyyzIsP/DAtA/F+HvJP05
1aITqMS1AE8k/X5qxgUvy9HCdDvV7cYwgyv12Pe7yPz42p/y836QsyEz8g9QTCut2nCL8hEJSV2t
vt+vX/bd/3tKzMtBozUR8UeN7frY7UGJbpA3zGkYf7/IB4v973KDfJd/qFgNXASCPMrjyTSFYRcq
dMeN1o1GeooUX1UQ79ocb6LuAVIEKUjxFKbAOXCxroLuVoGAr4CgDkp9a1URFtflXs27bSbjaY/E
SdNwDwKlrmp9aaXTUhSIcmlRO6NuOB5/P3EtFSVMCcOFQe0dN5VbspV9vd/qURLZHUayXoTdTkyL
Z8TXqujlvRRpbhoZzyomIJaxjZJgMda4XwEG5ga0/J/fv52v2ywojPzft3NRkphqNVmVEEq7Eqqv
kNkVt0QUI0SphbYmYaKDf/DICAQtDTsrtla31dWXRAG30r8HxqtfvxvyKcIuiqqOI4EJkJ5yHXPV
VqozCtG6x55S78cr4f3rPfrvY1+UN0GqmHokB+JhHmgUO3xkr6LR/h+VjKmLsq7MavUXUS3xo74f
RAkynunUx/rcRaemoWO7EqWTn9P7NdIF3ecS1FyfvvkQNYNbP1xlfrMwvZOh3+nWPbM0TKGUyLk6
L547FH9v63+f7mJbD7HUF1rHG/DO1nqWDYjB7fnneI72h2KnAEKVnxB/vC529XW99O/KF5dbEgSU
TCXEKbS8ODX4u0vJlUP7FYAc9DhdIRNNQ+uvHoEltehFKKlCs2RTpEsJ9A9iqvDJ9a2UHDoIvJrb
ADHCs/g3Snwok+BUPZtBjqhzGov5P/sOykevHZ5MON1hTxf9j/oY/z7jZTuhlsjfaqNHGvtxUBZx
6nTKaC+7YhsVv8v8LGcb7/bKaZ1P418f/dOSF9vemlorkfpWuU/tx2dUvGlgIKowu1rQM1Sfj+5i
cXVO/BVK8fO3uPRsaLXapCLrmcUDS2Da8lw8M4Y1SX+32FIyL1ccBMmbuxCW/q59oEt654FK+RXd
KagVYI+7R8LWPwQ/kt9wR30ECcp7Opy/TbvDTixATv2pyrH1LVbGCyZ1SX8lVnx5Uj69tIt+kyiU
gtLrojiLKHXCdq66ox1gFrGaQ+r3X0iag8I3X+gyaJiBPPlNxrEclsDqCE6oL+7Mnx1a0t+v9BXb
//NnuUxwe6RhY6MV1fvHw6E5oaxhb26shb0y6eLGzhZrivMalYMrq371MlVZwwsLmVxdu2QQGLqf
Gckwqffiyjkc4HKl9MeDpb0x3JX7IdVx3C4W9J7P5vEa+/wrWaDZo4IenqUj5HqpGzkY4iQjyRMc
rDvhVL0ru/qQozSf36K++VTtxBOwnZN/U2xlTEXXcrqoDskBwv737+DL7F5VZE2cfQsUJCz/THe7
qMciyTdmqE6M2guDzZ3nFDuJkFvCwTePV6GAXyXYn1e8OPejOVpG0bEi1OR18VLsanTj4+dZ+f3q
WvIXO/jzWhfHRelg9JR1Ju5ipTgVImDjAb9TLJhhJdEqKs1qPeCpTR91U6e6qzLKv/J+v4pyn57g
Ego1hGYlFTlt0naKl2b2q6KnEt2NSb/KrHNRIW6H6Sy8EoTiKVYxQAz8pyuP8NUd9/kRLj5x0ng9
iXgs7wYFe1RUQuXoqcPgb4hchRZGwzwqwnK6QBsRY17KgsU0nLO8tQd6dN8/y4fVzGVIQTiJvYZu
sWR8aBt/ysdbvcV8jd7frsf7Sf0VVHdNiKCz8Vpo1UIukCcK37vqrug6t1R+hsarGo4L4PW2lsqO
EXM54a87rKRCuHIQ5LmX+82TXR6EylS8WqbmnPXV6uZhyKBRDzLEYtpHzY8xSd3BS1eGh02xD8hS
xY/CCNZy4AGoxEWikLeG9lJQ3wjy0ivilTjxE0iXk9R3PA1Z31yzea//u/dpzLnlp/fpF03fGIEk
7KXWNk7BTQfTPzxjtIhV7FrceOt8P+7LF3nnnzwkm69xSb68Ij59T2MOsZ/Wz2VVgepbSTu6LrTx
IvVBRac493/W9D1j/wjpT667K7voq4T586IXp1qr8sBsKkHaVf1TAgq1nBGdOk23a6KrX1YUbFXF
ADsqieLlDdE3QQc3CDET5F+4IE74fNgkANiY2DS2bNsF8w2AY/H7d4IBvBa571d+6pe7UqX9rSGY
SP54kbe3/aSGTZcNO4V8JdsO2taszkl+e2UbzTH3r83/aZmLEJGOSMsWaabcM5nYaJAsls/L5QbJ
qicsIIDvH+3t+vz4/aLzV/puzfmnf9o6QmioUdPC3WR0NgXUqincukNGEenT41f1XzTgvl/xysv8
uJI/rWiYeekJPrGYCYUOfyvYqdlBsa68zCu/6yPX+bSKxm8ao4CWA2Pm5PfcBB2FX1L1o+/vWuEw
N0O//1UXWQx0NhOHSdGCBUliaH4I8nxar1DRai5Lbdz52Y42ZgWmde5xyAeiTaBcuUyuLXbx0aAq
a35rohMqQo7w4XLU+3599dq+SBH++UlsemhMgPT1S4pyJEWiVPSluNNwo1ec4sYfDnOLgiqJY07T
OMT8uhCfv3+Rl1noP8sqyBaY87qifnEKKlFurChHetVZHk4bZZ2emfBtoMbcuPbW8+zt3Xqn3sK9
vPIFtYvj98/C2DXquqTyb+OicSGlQqgKfcQUeaC3PhROpv9QE3WP/53dG8qmTe+Yu+PMndnikNpS
/jo38+PRbasfRk0swmirVs495DKR6WQrJpseCP88h6xpCjOdjY5aaNGFjG0hhaCkYKPTe07X0I3P
KzfNXuNacCacl3QGMCFGIAkWRV15N48oGBDIGB3lvk/OgCuvAu5RR1JGgwHFeKMB0DLmL1qnr3xD
X/Tm/+cd99fbmd/epw2exmrYm50gHWLyNigOjvyoYHK/9m6g9zm+NxvD7JvbEnQ5AEPKk/hKEP7g
hXwKVTyBpQAlsDD5A80Oxe7PJ/CztulkC6Wo4EYp3WzdUO+hTEbIn4Xq+ys/+PJS/Wu5i30oe1lX
hXUx7cV0Z4j7Wr2LoBEBLsM8K7aDYWM1137hRan3sSRUam4ZmaTMuHTr9UOvbDoTnexJcflTdli9
mQyyyt0Y7X3hhF1ZDzTq+/N2cY1frvkBcfj0XVsxrqwKx8JZAxxhlzbclQE72h21K4Xs1wvR++JY
Q/s1LzdQWqlCZ6LlEHhvzP7IF5Cvo7GB2Nb3v+hSo+Ofn6TLpqVKFlmpeZGZdKLpq2Le45g5a9bI
ZLWbMS0cL083YpLuuwlSjfGLQbEmbbskMZjZ9PtJz5yIyYGsuX7yoIOoZMyZWIGj9tOVXtSXOxlD
GHqAMxvmr/y7T5Qs0nyYGT3FVwSDsoAJO7mw13xneLnyNi4Kj3/ehoVXAcdHRz3h4tgYcd4lY0//
IH5soL0yQgc2djvs+5V+750gHiM+ySzvBojAsfhtnnAEWss8CJbg18qw+RNfnmBD1UjhTIkhzV9g
yHjSx67txF2jVq6VdqAdwqWWD0veO+TYNPpR00EfA8zKASWUYH+RIk6vSRF/ebINQ7NkTJl1GQra
n4FEwJGhyGrx466GGKZMv1JGi+BGmOQiYWQRYmdewvff4RJ9//EdAESZKqK1c51/kaTrXq2EY6N9
HDT2f2JNTAxLIMyKnfyY9aoKTDWqlT94djj06y68Qga/yLv+WR+BBhE5IEOn5P7zV4siVVunFcOc
380gKRqfgqHaqXUlcF6SYeaFVFED/CXzU2WcmP9cKKib0SBuqvfPh1N7xGw03s5qpN7mFn0eH63n
J9fdRjZwqOAcngRswxDqucZF+TtFshA5J4GAMGEa3Bd/PgTOPd4gpVm6b/E5ZZBQV4vRp4Gzb8BQ
XoUofbGxWU1D6RyiFfXBReogR0bcj3GkgQM7HA6nH0swSacNAjI3YCthocKE6IE7ohB6ZVPNH+3i
RLEwMhWzi7qqXgZVoRXa2hQxWo30dZq/6wwQksB6JZBnkluqDTuq+R1MMLajK9vp46/+a2mZi1jn
I8u87T/f8NhWUhB0JYos6H5g/rgHbWIbjo55OTZBHS5f1im6iV6SG0F1i3t/179NTICAuEIE2VYv
w2bYd9BHOsUx30ZlOR6Sk35vLcI9bGQUPGUHI5vqdw6ECyo5GQfCkPyrmhU4emBHHcIBUJQZkmya
2w4VVtUDtmrcVIsC5gn4iZOy6F5F8CLr2pU2wj79wYg2Ogwv1UF4R5XO6SkaD1c5GBeVx7z9SZf/
fS/yn+9FUAGnTGOq3RfOjAlc/gKa+2u1xzFgDQX8yve/aGz9tdjFWWs8QbUanW2evIvAD6ylNu7z
aMUralE8EB0dqpNkiyCjoiuX2GVV/p+liZ8yxu4SmLs/f6cYkipbYqLdI+GMbDOTA33xI93ez1Ki
qLIej1vrcTvTzK5svK/C91yP/Hfhi9/c55ZueIUc3SNnsYru063lMioTl/ruWhD5uJAu97hMKWIZ
0JUJIxc3RRpPUVkabXIQ1giTQCPUD9Q8k7/GtzaTAf8weUDYITyOt8M9gjtMKZnaAGejv9eKz2Z7
sLSDJmEe5SP4CBLsIXgJ3rWfwXv5oB1ya9Nw8+Y2Hax4oSV2i8L1bx9MwS8/dPTA1WHoo4TaL2AI
J5NdPaSola5TsFav8RUDJeyL+V6Xv/XDKJ4wYlIEXezbRvcSg4DeniTIVe1vqCX1NjaBQsAVSu30
0WhWMJYrOtQ/9NHJnzQn3UXJQj6Kq1k0AkZnuxBvmcsyFDHsCXUDBA3AyqeOlzgm0lpoKNzHgism
DmM+cVEndhG4jDtFqD4YvNHOW5r8x87OOnwZLfuAbsNeIgwwK3bC3mUucMjWWbtkcLdv98Hkqjxb
QIhbN+ayQ3eucOPcRhWJRpSo2JwDRKoBRK2ZKu/Nu3rZLsPQNh5KR3iVgI+e2mdP4o/ZykF5FZpl
srMeGFRPtySm+n1/Ix0F8HcnaaXfFZVd+bZ8Fwp2+Ty+N/Zel5ymsm3+Qr1ZSKkN3lG+8SAGOHLj
ND9UZ7gdqkVCty+ws9fwzl/q0J0gHrzAg1r06aEjEgWDbaGwZtC+ArzzozeX2a/yKWmd39KNhEHY
+w4qqRTuB/2mW01zk82mzu/P2v017dAvql/0eHQKrP98/otTNdZS1/g+eJdg3yNl5Z2ze2kPI2ZX
3IVnqA8T7sMtVZe3l18afYul4bAxntpXGXGirbJr6eofuy2WqKcU4+j9iAag6z0na/AnWxSzH0zJ
DU/JtjskW1hPlXCrbAjH/mmU3LY5hjhdXuE7fjQK/t7QumFivIgl2GUZEFQmnOQwjvf+ZGGXJWeL
TgdwM4lLKZaxeq8xZfUx0Mn81yS8H7Ru3QagJtOfZuwYFijB8aZddkZnJ+1eF37K0arKkDOJ6H9U
zTkedEeEiME9VUxHiK8M67Wln4NXkK2NlIz083PHD9WbXvZXPldwpHMwtNsxQ0RkVBaYe7gKBzvj
prY6hEuNfpn2BDIE+hxRn/wFtLPVlINmrMxslcaoCqgh0qJK4TuNJ7o+SKCxnzZKgI0tqL4wqJ3v
r5evkihstEXTxGKBsu2ikJpK5GvJxON9L2/BzOaD5WbWrkwftPRHFBrXyoMvyl8kof67nH5Rqcij
NrQNEIxdJCi2Xv8AmJsLgUtiPvciycxDcubymorl1/vk07Jz4fqpAu4lrzbrjKrED4Obso3d0Xuq
glsv47AbGHV4fnBuJfmhGrNd7tVHr5LO8DxjA0BlkB28IH3ug2Td5OcpP2jem6ehv5CjCeMqjbDH
iKZq3zx5nwMZULs70cRsMHVlgLeZkLtdmKx170ci5QxXkE8XkSzo/aXW4F6XYfIq3RR5Y8tOhqMu
uG0fSHUw4R0qQavPNi3ul53sZrJc2pTSwXRODNPOhfQcEXa68gaWlWnkVz7UR+fvr5NliqiKoiAn
qtZFrGhStYiUyULoFsFdL0cp8ocE+wdl1EBcdt5BL5dBP7qVQoJVnqUR3QfZ1nKwtsWvrntGjHmX
on0OxlwaOyczMKMdULcQu3sr0H+Mqf6YW/Gr6a1jY5NlT0ryODM6IR0uRPT32waNLqEFV4qgVBIu
shpUaQMmW95VA/bd+caq8KmXfxrJuAwR75IbADNjjifesilWPZ9UNH6r061V7K4aHn2Ucd+9m4uU
QS70AKl6sCxWF7iYqy17iFqDFq8SbEkSoNn5kL6aDWb0aGW5gnCoFe+9jdulnjfnQXtIdBDAuFVU
2hOC5Ev4m3t9fA6wX9CzRZgZLioKaA4SITYt+Z7foXMUS8c2i1y/Je3PoX5GGPFKppuWW1VFBt8C
mTY+zIIuZrUURcPREvHYa4Nt6PHDDKGV6mavtu/fB48v8zRDo96VVACc1Ch/niut86SmDnr58KHs
hGlFuhAO2EBigvL9Sn9XnOAHLJkkzTBUiq/L8W40+V2oxCPABX789vl5NhimCIvdzYCRya+bYn0D
mkWEenA0lw94Up8Bk15JxZX5w/7x4eeHgPJoMQNA1868qIcEBTavMRQKeX9qH5a4phzoWy9Pk3Oi
Br6FAHWz2tsvi+0DcizuGpmV2eboykv/eKkXTzFfdrwNiRLc/ICgfQpmU23KtVXzKnL32Tksp819
cbfcrGx7cUTpyF3xIBEzpZ97IBWbxRobi9/v0eJKiv53bYBz7OenuBhQBNogB6k2qPelC6qIVO7E
PMmOlsPu9ufPlWtLi+PdXQQ18Pz7ytL/1Np/vQHTYBYD5UtkX/y57Yx+arLYqKddLXSL2QsU6rQU
upkO59bHviI8d4p2rMVsnXTYWYdwaKZgKYXaWgrFbVremlKzTBtr7VXCrlLCw2gO9/VYL8SupYdo
HkT1PCogzOXplMu+kxUYm+D4jTShDrZSnZDQwi4lKI5tRVtadOVY3mpa5eZttAlgoc/EB1pM6tTu
Zq/KxKgW4ajaHv/bCIAzbNH9iiXbi2N70HHT8E9W+js3T+pwVM3ciWsA9jh8kyCEwu9J50pUasez
NCe0Hg3toGsIlMlPo+XZ+ZS5IowJAVZ9mdNVk1cyNIVekPbI4T9UYvHBLMgbAfB/tBqz505GHGuS
HgrLXEiltIvi8CdF0K73krVhRE9qbxz0cLzxRPBZU5BD6g7d1lAOUNGxQuvdJCmgM8G5EzGCr9Mr
J/3rjUUoMaEVz4f94uOq0iSMctNMmB+qTlK81lQi+rbP8az2b2F8VCHu5X2waKp2BRvfkQb9Q+Wq
U96kdB2W4NW5RE107trIleXcGZCO1zPDyRIs1CEIlsNjck1P9BL3aQIx0uVPT31xX3phYXii1an3
FCUjjlG7Q24vT5TLBIiNXbgr2lTPuAoO7na9/j42msrfYYnuvWhqc0RQxcu2XxUUZTjEqbITV+K2
25Nk+pCYo8OEZY9wCI9BvO/MdWs6ELBQsziaOEkGTiXbxUYHb4/ZsyS8edOJLriOMMcJ/hX/p7nN
3tXMaSFobFJhidfSk+qEHfoWFQk/Dg9icYg3BkrcVACyXc78qIXSO5Rt6d0wLUzZyZ3ullkKyXGN
bttohxvUC0w0/WtbeVS5Kep1ILrNrFLtTMT1u2bZyEDvV95Du8sLB7sMQV+Y9VXVzEtQ2MfnUkSa
hsz6FTCjFwmhXI9SnxpErxFEGtaPy9TdAEi7hT8Pq/oNtME5W1xra1xy9/9ZVVI1FGcl0QAJ92fc
iq1gVIWyV++RRWOw+3ySnJO2w/EXJnhwt7FXP2/27gtfZPXQxovfxM5k8X4lel6iZP/zECbqlQYz
bGy2/3yIROyLLPFKeRfE47GchcmCN+hwuuBaxUtaajupezKtcxK7unWcNOyooLw3ILlrsYYoCCdR
oNBH4allM0yF6cpG7Pwfzs5ruXEkStNPxAh4cwtLT4qk7A1CUkkEQBiCJOzT7wfN7IwEccWZjeqK
7g5VFFzmyWN+U1xiV0uLh1I72XsYSseCnnt1ixT9q3/BJkPk8//e+jAJiJLjSemqmrkxjP6VOl9h
FGT43sub5Vm+JU6foTg6y24x/Rw7f++xoWrv8K0NUYTKAY3VXEvB98Tb82WTwI86AdfFFqBsF2jU
yueRbaJ/kj2r53lQqRZA/gtL3oA/J2ST6KYYy9V3wRBRECjnFXwafn7GYC9F+5N2+g/VCXgqzghl
SmGhjxlnOaOFaJ/X/aAWQPP/Gln4Hy/j27UHwS5sm+woVJHQK5v3MAhVuR/luUNPJq5factz1N5J
bW6XlXnjdBgytP7z0rTqNMb4MhnAz8eOAHLW3T7tZtlp3JJdK0xOw8nRmAadCRfhKYrv1RqeYbQ5
j55TKBIaGhCXxPt7OVyPHyAI/vM2vhLjbzlYFEvnJFdL0tGnp+PkJUQYZRU7aC0wDFhKztIYb8e3
Uq4riV//wHr/sQn0yEb9fPaDdMjyvSKDXkCqU3G1Yh2G94fLPKtm2cgu9tNIeoJKkiczGQvxkQUR
1SjWpTItE5caNA/QXl6Eon2h0kBwMLg/N+uTOO5YNVgLmpFT/0tPC6O01Qrl66UxmsYz+cEIjzfy
aPHXnEoBUME+JnllpoFp7M8HqSqx7nKllRbxul1WOAn2o0pc6xAqLeflpPDO2wMQg7+/2fWr0url
qGY0rQyvWl6MSoKEIBHvZyJWh0dvhSPWcXnZTMe3oqzcb4GfKSqPKDGZ0kQVNsLQV+QCzkTu1EaA
lP10ukS+cEATV0aadgTpAC/3oCCqVmqFLBIsZxl7vQPtpEwC98bwDo2iPfC+QOqRIKV9MGKrPp13
ccf4Bfjqvg6dtBdcqR/kGMbI/UFonxIUcowg8aCmTZIKevLx7N54g/13GT6UJJJoIPrCYPurzfJt
1VfnfSkeI8gtaQJx/T4lEYxhCrL1e2PO+sTsWa4mtOT8toCWdcsc5sr5KX95GpsYnkDzGL7UcBRo
GgDzYB7O90t179KqNxHjOkRsvzO2JKaXT006jneHO96qIVvSJPzspuBDI+5sDjNqLOFgMD9TKQLU
vGlw/auZxrqWsA6VRYWqmEP+57o2aV6Zh4imyT5fYyRKJoODfJbO6g6KPqVFDr+w6piZFcYz5Tpp
7Rmlp32GkH6H6G1lq9LydJOaN1SJJGZyW4hDgg4wddp8g5jZJqpxTqv9f6hEoj+AC6jwNCf9uyk3
//tQ+nGlL134bwukPEh7fV8empl0jhxOhZ5ozKmAFJaKt7d4YKx3vAEFAR16bVV+vXJQ9ZI0LBgy
RpT7IK8aZHYTR50U1r+HRWVtyOrUiea+QCZ1Tt72QXT+vZBjWi3Kzsd56jJ0dM5THDfHpDeorsqz
EImdFQrWNA5i1KZzvxsXzgdzC4hSo6W0Fq3n1HbnLbrLm/XrY2tR527do5V628/758zKrDkPCIrz
UQRuwW98MNHE43eBBl7qvF/so63eyEyuxVLpv5/+Cwj+7ZWDkzaDw2jUoT7V07kOkSXdqC9+wxr6
9UOiDG4Jh3hhmLYa5zozUyOWF0lqM67hQQ2wa+g5G4jOBrPzqn68pSA81L/5WrMq2EDEpWj2gJj9
uZWioojFNkPmzviydMs5JjC5WKhLM3fM5Wm2X3Q+MtnLbCrMToqV5bb6fMuGZ8gC/c+bAF2EU6Cq
i8P9rAfheSQYUEfK6WiFtPhDtopX2dbEASOYJutoc6TuWeYXL0L3l0p6Jb/RpdWYF/bggMO9vhkt
yknjx0jzauN6ZXjBTH4lgAdMeCY1xElUSo5TOoKZ0/ine0bVBIrlLezCtbBEyNZ4CNL9Xxskbs+F
Fo0EbtDw44oOY8NYc9ljb05Ih93yNL8abjT4d6wV4qA+hACVAaq0qa43MyRR9pAfgwbI/P5F4zza
mw+ok0i1aomIZN4UJbpS28BVVwRZ1UAe6RhI/Vw1sZnGkngAl/LwNFsgRBeh1D6xAscHpcF6tV17
uzWdz9ndraLqdwneXxj4usRe1Jiw/bzwIVKEkVHRkwvnT0+r1W63sbpN35FbMvcD/DK7ccFrnxRm
cq+/pCO8O6TXcQRlI3YIfJv8Q0hcEcnT4OAe01mufIrZ+9/n/rUQ8/1i/c+/hZjkkKlCIeIyZGB/
ha+EtCSgK/rd31e5/vEMTvaesoIjy6CiSds0H3UJ79BxjpOV52FabMmzyWRkb9IFxsM6kmOSxX6P
nH4sZs2KW4Hu2vGly8Cg8dFEx3qI8RlFo7RJyvSL9GcGjXvqliWnMsJLFSNndOysSFrQXVTk5Ui8
O0evZYHIIbOakGUOYoqouKkOt6re311nGaTyf9/VYG0B9aoNMa3V3RN5/+Kpcl4WmQMGY7T8QGzP
fnzuPp/te3tc3uo0X1tk3y88+O5RlieNlNIiPAWyJQevQI5wmOplaRKpN1D9+/sPlba+oi2Lmb4u
phc6qcrPZdbKWtYZKpRRB8BP56Neg2bQ2wbTBxwY1A1uu/ZUeNsab4enLVog/qc5YcxzdG9tZvkX
jBUSVy8yZjJUJowNj9QTjipBrJ7qHWKvE3NVkjqc7dFytDyANujuWI/4t08Vu/S72f7l8hj5Cs4Q
8JrHypjBt7kGjDOaNPfh3Yha5uD8+/tF/caWQiAUSDJVXSa+EmR/vqhILLQwKU4tAwDjTh2XDCEi
VJ+TZb1llHqj4r5WyVB2Cpqigo8hxA1WQR21p7IUT9JCXzF0kabFQ2vnhY1ZPOL3sROvYLLDuFuh
eiVTwCGMhLpvtCueGrzQ8Wmw0G4FEYA3D6gGcXI++jdex5XPxQ0SCqkpkYQUBq/DiGutO2QApI6X
whJTkCUn2OVmaVUAxxnKY85y2cu2qajc6LIEhyMaioXciiujuaMwmiz2t0rcKw0CmZtCI4FZN2hB
fXBT5kiPa5VwtpCm2Xo/a+9VwUJcGff13EcK0tLd/Tz+vPjhRwBswG0no9o6wBG8VWpfCWkUoqh0
ImLB2Eob5P5pXnajuoeqPTy97GlFr/c+wxks0/+V1i0s1e9xIAuT9ibZIjwu/msw3TcUoUnOF2Bb
4aRYGo6OBYFm4bpxvhEqrqUY/PUYxQHYoqL/6tZ9O5EOMqcwbUnpK+kNcbm5zI6z0/LgmKyyG8vr
Svj9ca3BGxxlEXMwkeV1ykVHT+66KHQvauZW6n1hYL1QM1R4CLJiJqIeVuH7kOHYiCqv8XnjRvol
M6i+4Q33lmWCSBY3fLtpfVaFOj7Gc7l5PLd3rNtTt8nbp5E23V9wrkEK5ny3P4t22c5FBBYuRnNr
NV1pAKCu2g8bJLOP14NYYER71Yj3OJrg40OxUROkezRnsdbGx5sumP1fNnze7xcbnAcasgWXUZlD
z25tAKV6iWzeUitvHK9DYnb/GLJOhaNj5cQocVg+SnVUZXGB7SAaJI2DKOwe0mFiSU+Xz3wSebcq
m6ubhG+IPEiPOeRc/xm9VT0t0qxik2A6RLcn8AoHlRRXp1b9e8Fc2foERU3XTI4xNn//Mb9tEu0k
6U0J14pNUiE5G3vZGMsb/9Zo/tpmVEjYCMGmAuh6iOnZq5Es5DzRorar1flOnu1ddRpYlQ8m7gaE
8TdzTJHp+/Y4AINBvDzk/GV7tUrzixLv8G462QVavJvTwT7cB7vkkQPIO0yi0ldt/XUbW5dFA74O
QIaVLOSRVd0Kd+aVBQo6pi9xVOCUpC0/X3CbHdS2Y1ExAn9a5JvFYmbYszFuH/aDOX56ennJQcWT
Ilibgy2fLeL+xPNM6ym1pLvZy261aay17r7PVX+uWOgON1aA5gWrr1smVt1PCwEU19ZYOVt3du7x
Tltn7r5XqeW70y0Uin+q8zBbdDnKpONtsf0cI5yPPdP/fhkBPAf03iv+8LQ/n7Jhri0eirIHgVfk
Qb0LV4Nj6i3fx2snJgi+3sWNV8reGKT/2DUGB9XIsBs4ZAiu4RkonfweZIdtrTSr9A8j3wjStuEd
JaftKRGRhW/tmDBYnWZ6vjxrn+axgDze/AvPpTsSde/U3oLLDdnrX0Hv+10OIiCgHszflFDdgbw4
W2+7aLpL/c1kDdqiL05qi6TU/7y71U/+nYr3bWvym55cxV4bBA3jLMpHHAGiuQIe1xhtaKpdqo2B
dr021YTkxie/0n3hcqqq0PXom9fDoyaJTW3fjYxonrZwGksEp8NsEovBRKIrHYaeG+idw4ETp6KV
CtNC0MYlAO2iivwwiJ2uxzpEYHAzdKCDwFwfzzcCwdD1hO/Q3yGdGUojpQcK/FyVRWQe6io7MQfC
QmDE3aR6MtlTnWVf2uJKj9wDDnCmoRJImo/kJ4iNk6q7nWGO5R4k1agPIZ0QCbWuvzfMFZgQk3jU
IcmBOFqYyP+8tyrKSjnDIHCuRBNmVRiC0JiX/WO4VBRLuqzQsTyjfVXf4SAfRoBRoIIWm5GykIon
s3XCdBKpLiMZPfYv+TzTt+nxKdKmZbySAF6P5JkSrGTDVnUbf/hYuZOVG0/w++TgAbj7/uTg9X5t
gm8nR6yIozrTT0ijwJayc2lljD7OGFqFL/TZ9umNwcxX2/7nQQ8sGeMolegii6Yy+JajumzDOD50
SEnjULITAGLPLxNxl3jhal8gpn62gwfkiG1hEs0F+HP2K1GhttRnOFT8vKTlyZscj3zBym6kf1c2
vIqeFP0IaiDwkMNuVnvoWt1ojt1OtkC5neaCbUxPu/B59ZbfTayzM6fgWBbrbIOS2Xh7tO9ufAux
f/rB2wF2RjyExSZqROCfqymoSxNT+rqZn8HBI3p82cHN1YPX+uLFoq0rrVMeYdO46cU/LavIVoCU
Jncoqd0ICl/J3a8b0VkXOqMNRR/GIAqdcyNJo14J24EPtCggQnW4/xEHdxPY22uOubM395+fiwlT
0Njabjm8YElYN17JV3dreCcGOGLIWKQ1WEX/fCXdqNsn6iFrVso0f9G9+DmbXDw19pu1alrSQ/6i
PLT4TIzFTTARSswrSQz8/MOoJtW42+i6lX5gmIJzC1BuBVHS3B7B/VbxV/YwjL0Id5U4ldikHLim
VxuW3tmXzyq3DffyZE4MhD7eche3imdzcjo45BbJR70CCe/WY8M96W67kVQLu8k71ZP80FdiOxKs
ciyggYNFNSyEieRqqOlbSGLxxwXBvUlt/p2bMCODBohYQd/BGPbPS+AtoYYJylw6bCuvFPxD8RAb
06hchbFtYvC591vTB8h2xrAjtHqP3Le/w+BXY2DwldR+5kT/Hk2NXxqKKd/oGEbV/v6CNSfaO2vZ
yRirYFJhKThvYnOyZOrL7OXzOB1N+vy36nsKb+eHhxH2A4HP8AzfzV4qr9vsp/5zzbI60RTM8C9+
aajaGfsB6XJ6Az36L7bgwY73gdc5pxfTx+cIZR0gaovayme1dUFgKsYEFFqkbzIR+vtph4I7/YH0
42kH27RKj0lwAL88l1hBZygwWC7aK+GjuKd5Vj+PuF/03lpPTCy3erkHsqej2Rnd2BpXEmRug0Jb
UGmlSejt/dwaLU5rTE4z9UtIReuNKja+MFkzmrJpxWydT925e7ilI3ElREFR5LwgY6AbPTzwjpf4
nNR1+xWi9o3DGUZkAviFF8/fb/lKscZQSJUgFtNoJxUaPF58ThNJDIVmrjWZFRD0xAleSJA1TlZS
fagE6Dax5dKpgmWZzE11eVFvHAjXTisyI0DASDxqKk3Cn2+4LLWkSeWg2dFkAu8KCNHJcb3B3dPG
ttbtzV+MFc3ATWa9R65pFw6eFNQh5ze0wTHTuBM24vpWrXf1rnRkExg+qL0sZ59Afjuym7IMLqdW
5btDCrReDss8sl+A5OIuDhLkODuOMVDF0fUBQQV7qtpTezxy/pkx3dNb46YrWEjmL/R/sN8WVVqp
g0xeDFsdNkfRcVA8zU7zl7c3sEA7mMEbd37YuSdbG2MJh/npuLRuDRH60D8IOj+uPTgaJDWlhgj2
fX5e8V3QmqNTPvGzmeUC7IOhib/J+M65NYW9Ai5RdZVQx+4zv7ozP99/nB7EULocmpV5clRYgo1T
Ahi+EL1Gyy6bhCGy4/MotqLCRQunUp34VtJ2BSLPLSgKK0AgZQeL/vMWDllMecwZPRf3zshcHcup
yPkS2o3mGsY80taqNBY7B4M3LTkgULwkA+0ziONHxEI23DyYRaan4b7UpY+cDKfIdvmXIVlK7YXK
NrzlIXItWFE7g15jyEvzYAhoKrqLaLRBoEB1m70sBJeUapfbFr7IlvU8f5Vf7S375eHvGHIlWHFR
3eyNRGgfDg2UmFdW7cXkZORQPDdOTnppWpfMDUT37wtd6ZzzQfqKmcEr7fMhUH+kKlqrnJIOuKfm
S5/YpEx7H+yAKt0lrfYPvrwRsK5A+tYSl/u5udDe1Wk4xjfO0yfxIvvY8/yjWbLo84obN3clQeBR
OSuonZiUDoVIwvzSHPfpUSWvRXMLgqZkS59QjJ5jGQPsHcr1GzIkG0Dq8ZVj1xIfQMUWNCEEaxx5
n7Xl3BhpXmkAcD9U/hS4dHR/aYBJASVkTA+bO8K3ewGobrXr2LuTCiuj1lneb0eOcyNeXMET/rjo
MKk1jFQMutOpmQuFV+uOKWESMT3vPy46HFXYnCbAOAupWqn+DJWpZq5vzj2/WvCDkKVryEpxcrJ3
6a3+3LdmEI70UxdH9zRyEO6A38+kYn8fYtd7fND+RVjNQqX1AUpP9gmec5NuguUf3Puje17H4Nk9
wPrzcid3DqjcYJzuNE+4WO2zumcuZN5Ta55OVjamUy3DbLAbNn+M+6TTUjXn43YWoTym2ao9+giX
4keN2TYjkTVghNf4DnKr2610MsTMV9cXBFUmfy/Eq0GADjr/9NFTHKKT0rOeny4KyQNtPTraHnUN
Jhh1Y6mdd6k9pViSUsSXCeQOymdyC0UbE5ZILzROePkIaYxq+GiVla1jNnqj6rm6KunSEqCYuaF3
MTjuTTWsTLkVwc2jLq8K64tsj3J1kiYTOMrU3638mYebk76t9J2ZLUfKTMOPXZV9JC9lBX6GQ92G
t1+AJ0ypRTe28RVcMi0amEgaDd7+BgeLB+OW4lyJZkPtrPmtq7gf78X8sKhwB8M3ADmKk4MKR3Ij
CfqKzMM1a9J+BVWm0rXTB2eNoe9V4ZIeRruL9yB6Lx6YKXfTjBvrYLvP0I4k534Mdv3vpXJl8Nnn
W7Qk6JwDFPhqCn1PcoRTWJooRM7bHBOztHb68V513Ntpsjxl4w4FfIMhZI19zaiALTja/H0D1x9b
QTiMmhPo6nDUKJX5UTsf9u2udFu7GJtjovlUcREstrFmezwA+xr5EHI8A7iX6XTrv69/rRfQQ0ox
tKX7Bf5y0CkRlQsF30hqd+YWP0nvJbczBz+XheLAPZrovuBRZ1rtjce+MrKA48fjovcCxO7XWSFJ
l+5iJlIzTzF0bbdkEJDmRchJFciTaZig+VH7fz/qtb4LT4mEei8v01/3Z1SsC1M4lwKFjEyF+GT4
OgcUrGqLjro1odOwtp7VaTERGDGPt7NbScJX1BkscEoZsLs8M2tNH+SwkXZIO91Im1Xgt8k48zp+
a678TOSU3QP2nBD8yrFCU89VHqrt+SN4TtAm+AB7r9vNRtkquwyZ99jKOifC5UZn4ts+YW/7gbYD
HYNRteg5rYxjFrT/IGxtFJ+fYAPU3kC1qH3K++tRQK8hh8R8hprl55vMD0lxHNWn6F7wL5F1esdy
ILzXncKFGYS0oL7s4Q3BMx6/83bDHJE1BaXBvcwwO3RVD8OWxdlOVqPl/r4qEdV1TDvNSabj2elg
SW97L1xwYCQLpEgsGA81iz9zi1X8Iu/Ht6YEV4ZNgJ3IEXrWDg3WoVyHFoXRPgibZq5KdjJR34t+
DkoDrEQJJkFtqExvHABXeqHfLziU3zleoqbINLgOvaYSNlK0g9COAACDtXlvfXO5JeJ0rZOAOIfA
gLfneMrD1o0A+b8tLp2y2tdQgCF32+0U6b8Q5ZDAQjJORy06diwFGQsUj97jzB3t78wCFoY1uqXW
O9Rx79sa32/mC5L9LeTWtRxfLqEqrBD0wHK2RaiDNRQgb+Ces54uhv9T+zoyPJkBQblU8nmB8Vc2
lrOxaHhYsqfYQhieLrp78IexHb4eMFeZJEciNHq/WOUCCXYCSAmNne3trKc4enXnXGJHF2dNM00a
/1K5ULwv5Y2NcSUD/vFogy0uC9lRlA482r6wM7Fygsqu2oUE9fzvUHYFT8Q7BHlJk5suGPiInxtQ
R1f2SO6TzMN8/zwSo01GdiPnAgbFG9PAUi1BeTy4TFMMw7OZbpZ2cgHfroo2bBBXLVCWDIrJKBfm
JxGxDoygJGgaOfiWt6R1QyNyhHCPvVTllMrjuRYRFSysU3V5BJnvm1m0UlPZMiOyWSzDJDG6hcC5
UlH9eL5BiiQcDq3WO6bMwxMuV+Svx2patz4iGvpRvQH9kK9Mwr5fbNjgyo9mUzZm3Kxo9TalL5r9
Cuz7seHJ0V6ETeXBthqfG1d8yzzjk16hCVPRUlB1iR1ha77gIW1iUPx5eY2eT8sy9cqd+iAhaelr
bjn7/zo7v338IWdCSaMkLBryx3MKVNBTcTMnJaRNna/QmDyVDv4Tf6836cb3GDYC9mketGc9Hu0e
KmfRzbWH1c5EFsvZ+RMISo07aq3leb2VZlvKuE9w+TdSeqaSV46cPivU6TwjNTTU8Uz0Q5ZmJVmp
jKoQBoL6qni4eMLm+NROm3XlHZaqV62U18CPMJVOVk3kHV6iu/Yj9JBz9AIHx9z3D0jXXul8cADN
1PEBniRDfK+29xsih+GWNHIvtjrvrHdxqqMx9JRPzjl2uSNaxFCc3RCC/tq8U5mFeMV7+tSuW3SA
NiOElkW4RhRN/zqrXub2O03ldeNmM3pjD92D/CBOO7c7WzFN/DXN8QK4IXYg+AA/RwAhP7pF4iKj
OTNceXfOHQ3+6lZblK0Lybpb8b8aRIPoM4LY80z9Pi3pOf39ia9A8r/EJYG8Ic2GcHb/Ab6F5VNt
JHF5FqO1uC0fzEdm4hwHl9hOn4T3dE01B90iEb0bV+35K4NMAlwkOVGvCdJf+udVU2mfp0IdtrsW
GTCwf6aN+TZO3v8DZeL+r/rrUoOkRRbK1hSgetMaqhyNFYBYCkgKX7RrdGjHN9oAX1Xcr8uRH0mw
62jLmIP2aYDDapPyc5QdZjQOn9LlAjjL02gl2Z4+K0CYdayZR2b9FRBDWr0XS3Ufo8lz7djL1CMx
clAgOfrj0fozYeJ10yL1SthjpPzfN9inKd8++FE4YkhiUvGChEoRANGQ50m24LAr4Wyn5xu9mGtp
1rfLMdr7eblDcpLzY8uXlpHskmly5zxxvx8z9/PGoroSrcweWcrsoLc7Hgb0cHQRAjWipsrdxqNn
usqtVehcUsAUs6Vmdf7z560s8lodB4MSXVZcQbTfKqWRpOyPaqcqTEmyCdd783zdXYOkBrDP0PLO
uYUV4m+9sqB70F6PKWbb/pLaNvQ6K8SgXJ0MTOgwc7YlHA1OgJx9w4dp7ypIkr6rj41zeWpW5Q53
pnd1my7bV+05fWlW0atsla+jf0LntHf1a/052jty+4i6zIGkLGrHKWLdftc5o8sSOETEwN5RTs7+
AvHfr7tl+NrcCU/iA/JTyWvwrrzXT8o2e63uji/1m/gsbOq75plz9LF7Tt/UZ3QTWhi9SLS+pY/7
h+69WR0ey7d6ddpkr/FDu8ZUbnN8lJ6bNxOMB8Zkb8e3wwcz1dOb9Hx8zB61nbFr1zDs1+267n89
ha+jl27Jrztp266Oj80dt/Vwfoof9Jd6rWzrdXdH4cSvZLafB8HEvK/XRzd8aN9L0yr5c+XT2fAv
nzigtszA8cjhQQHpFX71TCqevSQvVYYwpE1roCy9IJtquifFi0QbFy0ZkB/fzI/7/sowcAAcBAbG
HJom72BfMnUJRzjHjggcDebQidPNjdeyszbYrixOz9hbRrQIYk9gVmmK7tnRH7JpOkmd8jGYgVzg
jAnvzuPQzVwU1awHYVz2PEUqtL+32bU2G+SU/7rR4YAoVZLoRI0YrZ/K3nrAtI67gIG0eW/ul8BY
O90zWJgXV8sttNpgcqP2fcFaEavfl/AuoB0aO3/f0rX++I9bGrw7bOSCUy6TGtFTo8eXG4FdR+oa
p8aaGucoW0wnGOkdO4A7nibPs2B7Mben+PGYPfR9QJpqvSkrkmvKtFY/ssKTkeRCcjTdaGdbifsE
q0Nxgn9VtA7Gf9/+b3XUHi763290mOQEJ9PYy6Xe7F7McTut3dIuZjkKmelL7aueuMun6mOMusQM
PxJP4vg6bvGpd1kPE5xFaRAZMwqgV8V6b8ZFYcHeX0f+SzyBnc3/6HY37aZkbe+QVZmWPR9R5iO5
sdeCF240a11yFGF+eLIPXr3tDq7UOVBOTefoiN7dwUNg7B935N7S3Lt6NHx/7D5J+HYSxRe9CGUF
dBPzk7bDH9oSwjFfCs0DhPKkyv8f5bRXMsofL3vQcDxKB1wNRV3ZcfhaC7Hnv9Ds3mw2mvM+d93X
LU0Nd5v4ey+w/92K3lcQXX09LvaC0rTBaP39fGa8q0I96tjlq4uXW9kE20V20Xu4ppAYX+bkJ24z
flfAZ2qAeV8T9+K+amNzGjzCTrTRa/Ww1EWL4Rbq4Ep5rsGD5s7gZeCc8jUW/vYxkvbUaaNUC3YQ
ClGdUfzFS7Nl6L87WwiMaPCFTAs64nhlTc4kiJZul54/Fz+fXVtyiNVgI8b/lM14zBDqZTy+1bD9
nTBqAuJgpgR9RDaQ9Pn53sSoQsfgkCCuRL/0DUaAHcznBydgp/y9Ga/MnPsrGRDwVE522vU/r1TU
ByHo8B9lKg+l196PjyC1CqhDp1mvfV47WBEjw7Oc/tt7hDYL8dXNLStdvS90fx4G3ATLVGLeR9Py
i0/67WtUR0UP1BNaUoeldCfY6Vh2FLex5sxvFNrzPaKlfJXcChAwLqKL/fRDntJBGj+6wth+DyZ4
CVnKeG66uR+578BZ5hKCZie3Yb+/yuS+1CHT0xS6CE5ehldMJOsTy1vy72SR2LmbTTP4xflYn+yR
0qm8W2/5SiO4f8DeoQcyUN+A+/mWQwxuAzUexfNq9KqgVJqpjV8ry5OMwXM+ll3VKCwJzeW/P+6V
Id2Pyw5TRKNWW+USpJSTW8GWXLbcWHeb6ZFh18ld1mPx+SaV/3f9AXoBSacejaxCZB2sp5GaV5KQ
69FcR0OEuYKq00UBsgQH2IRw/FQifHjGTn3ZNY5S3uIk9NFsuJDgcDLlALv1u/mdhWdJDAqzmoP2
LfN/beoy9iOh69TpPoaIMruwQp5vTqyvhhMmLH2dQYNVHcJrqjiUAu3cBDvtBS/CxUs0e6sfVmfL
C70JYlYM5/NFZ32gej5vbOQW3eW93c7+HZ2xM32t3CW9+NPiNJ06N87aK3BfrRfU/68bG4R/IB3h
WVTieI66ap1i41n7oQ4f3URmNnLrGN8yWpGXsfJGnmcgHNyjbic6ZpNRs8lxPvv/2grf72jQ9Gq6
Ojom5qFvcSDayjQfUWMr4Ki+VaxcGfFpcNtUhDewyoF9P1iKUmYI59TcNxx9jXO2ah9z9MwyOGie
UxBxAJ3d18grHs3d39vuSh+JsTQAa8BWJmDCYR/pWGmh3ghtu9pjJQzcfqWv0091LVtH57hW59W2
sOoP5Jj30+K+jP3RfU5pviIzL/+1jDIyKwqt8u3vm/qS9B1sDeRbNNYmqFgmn4PORyohH9s1l+Ie
peklakdbJFQLy7ir1kJjjUwvujtuZdz9Rs7+pcVC901UqO06hKUVa78+uT2R11OeEOrGMQBoVvoO
VJDaYXw+ObId4tEheamTLVpfphoN3P17tdFmwljDXmpKZ/ZgAfGMUFfhLYhozS1Dv36T16cHJMAV
K1asRAEnGs5wEqIzEq162XosyKcJ8hSic9hIU+2lhkdst2PxxnhQ+V2MoNTe47V1UAQaKcvP8FyN
YlPOFLlbVTqp/PyQ+ofALWJbEWxmdDRIhR4LpjzoRQ6fF1XBUrEuMf3itHWK82qEh0O5y0MSb57W
ACtbObVxX/a1YPIirUy0whbRtswmmYH4DH6thTKREtOCtAacHTduyJatc7wlrnelUCAUQ9EilaCp
qHzRFb6dq4mqHaq42vcOtjPozy+riZffT94a6DQotqHhu583d4/ofy5fx9vyER9AhO8sMFZ2dyuj
uRKZf9zKYNsnGZaDEYxs6r2KqSSZhsthhOqpMBcA+f292K8IUPQAfFqosgpcyRwOn+I8Ecv93jjd
yyvDNRbRa7BI5sHLcZ5MjnNSUVeanuZVz1KGl6O6GhnO2QMC7hwmr++aU1mPPvw8/zTWSL3OTsW9
RsBksbL3LlYvToKChyuNc/cmHu730JE7B5OAIgtkLdwDfi7FQ5ybUnaogE3gqHSy9Ce99NvR0TrI
i/Lo7cV+Ram0cE/pGB2Miw9O4u9391vsnk6LDhASMjcjF+7l5x0IZplcSmMUEKCfzi6CsQtxviv8
nfK6Ono08naRuwNkAglrEtr8YLJf+L5iufNi8gx4vV5NbR/cIL+tYm49qovH5T1CUfnbXW1hk6s7
s+jzLobrM55OTRzLxqWlucHr308BVfd3KvD9MYZBuNqLQVPEpbDSFlpoa0ebMZJPXwaTArm08s9e
6SnHad1mH8J36/5lkYVy8uEV6z0EPEtbPk0uyBRrBEdrlHh1ZGM/U9BY28U85dkSFKsG/RPbau6M
EFehxyfahIJEdBn3Iq6qm6Bq6Sw3d8ZOQFZTceTcUZ7DN0Z7ZWYngY0Cf/Ek0vfe7ndaaKmE2Npu
0bJ/S6NZZzpCMI4vy/1oXDawWCiOFPMZBEe0RS87OjrJizE7bkbTwxNopv17/JLcHwwLBURDBCo6
eqagjMOxue/JTkKy+CcUvlT4+sXpcu+g+i3lhDxWiOrI4N3C/1xBHP9YRsOet3YSxRAdsxZlD6RV
mYeLzkczNe33R9ku17H99/e+MvzlcjrkCtrrSCEMJWdCKT5fSqU4rLW6g0gv+aVZWW+6GM6V03kh
pDhTYowKNHPfXl7Feu+Ewd7XDkBhmtRBjmVbaOfJXhnvD8JUkW4Rw74KtsHpiwAjNSeoDJl0bLCp
qjDJKIP7xukDHvIkPsHy5bSrJikzGUeYLlb1Qp6/MRZ+eVux13pINKKhaEPO5ycXT6Dtv3z2b/w5
dt1H+e5ZQyfgaI18kIX583Q6dx9TgjhQPyAd7Wy8vTcf0mcEVD6P/idcqPqmovPX9O3//TyQ634G
ifCsJ5Uc7EfAhU1Q00hBGdMX7WM1KT469FtfWnexYoyU+5PM2+0+/AgoYkO7QXZxPEjQcr3T3LGd
uPrrveTdv27Hd8X/Ie08lxzFtjZ9RURISLi/eIS8SfeHSKUBhABhBBJXPw95zsyXqcpIzcRUdVd3
R0UXbu+1l3mNtTJSc4Lw898ro3+zt3cqDpE3AxMDCecLgPztDBTkWoFL8Z+AWir7DsubwwMMveK6
qQJ7ENwpqL+yyn+uR9ikQQ61dzi+eTNSKx7jSwCaOLvgOCOZmfpe0LANHYaYp5MOUHKQ+KlmnGND
kjE5RmBB20FoO9MIDnrXwyV/gKGxKo82PaKu2jD3DAUYNQt+PeDM0TrX2kk0R0md42BHdXMcuVlj
KzD2rgxJ9RNtlPzqKFFupMzE40E2PaHeHIM96XRa28OsNarh2q3H98qv/hD/59mRGce3bdQzGm6e
HVHT0VUR4wvEXk2PrcAs3bdwJnokGKGdkOLf8bH4MlL654LQXuE2AN7W1Jtxi5RrR1g0owA/rYs5
e9kr9gtTqJkv72h2JfMXmw6Ox1ZaegQFn+byBpGx6cCeD0yJYe4rzaYdauOxaTJ6al1sW/5efF9f
+68bvNn37WFE862VAqLglxVQ4AATWqJguFDcLVNl3eaTb/dHdMdJOpiwBvpzPZ9TC1iTi3N+39XO
FW4eohN3tsUvmEAmoOwJoEBogCBL+HMHn+VQDE9ZdNleJ1dr33dO15cJwBnO6HttwF/GRlwLCh45
NqButAZ/XkstxETLW1qfzVkXkJBElCDd5uNVJk3L46uUu3DIGO2XWEek9dMV+xhxNarsIdQkZv6K
ro0K1B3v2Tv+1vsa4UjV58g9ovtrGv8tNIhadpQkOpSkx4tOX5iS/vQEe01HpOULkVkAzCKuivqm
feTUte98gl/wLWwTxC4H/duRkTv5+VqkaCymArUiTcgaYiBAcoRODnbgYXyqCw/4R5jR5uOt1q3X
V2bvk2eiozAdLaF4m3LP1mLhavwMrL9X7W8hE3IBAYyqGRThTeHcDuUoLwqWBuh7o6NifhRRxL2H
hf1lFs/jU55wHFJ74fj48/Gjy3EUSTL1eU0ivo9M2ZPNYNqaYP+caBY5fz/ULzJZUHxomwKWpu8L
Quzn5YZlUx6VFLQx9EH9KdePW9FYqA9bCjz7o/S7NaHBsubdy6aZub0PgnMnGPwiw/njDm79RLtT
mcknkTvwX8Zg9HEi4YhcB9vEWV7Wj3poYH8g7z/9h6dyOvNT/yFzrndby/3Hu41IX1QBRGDQtflq
ZX1b9JFcx4lURsgzcSZUoqF2eJI8SPJHO5qp8UMyKK2GbHl0+sAm7Sy//P0V6Lz8dn0ytV6KCcLd
rfVQkFXqMay666LAhM8Gt59Orq/U0YPdKED5RhzqF1d5TByU/j+ppF1hoEdH47oCuYiAop3Pyn3x
IWrWIXk+S2bQGlnQ/7oWmPKwizJDgSzZmVK6zIBxjy34qJjlDUYGfixJ7Yq2ejSGVhka3aWHvmvO
5XNsSwggWeobU1rn9BGi+OGI5F+iPXALHEhPU4CneACsL40neEFiXNeqM1gfvJjy0D6DT19L1JQh
kk0Ho9oLsFZqO9Cs5FHBrMfKcZxzTx+aJ/Usf5capM7ph1j3Bmu/lTwjoLdozCoqXUipH6V/+7SD
ulVGTXq4LoSR8qrkz0Woq9l4nV4SoxCeI9HrGDhld87gX6/K55SotSEWs7d+XhXyFCC2IsPkzcRa
pHMbPaG7lhmHOxv41+3z/UJ99vHt8U7NKQs464Ptw/jliS2i6ei5UZGiNJpYW/3oH3VUPKedYRgT
4LToiX1+5ot7kJc+pbjdP71vlsR7RvrmNmq1XRup1wqOfwmtAQrlKJwl0VwOuOClvqPW8MXg/+ti
NwlVXp1HYlSAEKy7kZlr84NytEVh4KTnvXwG/jmAgZKPUUF4DdF0ibUjHpOBFeOyVWUTYYwFXaAa
l4PbnYfuQcJENSzc6+V1UI2Ql2Wwgj2WjCJpFI9cRSwezoOzEWA0p7EtR3X+0CE22XTolGG9VTCC
V8XZmNn7QEjYU8OpoIVej6o8BYOnYwhPGEF7+Qia9hLfKe++qsV/XwSjMKxb+m7uzZE0uMTJsAnE
r6YEQmpWoV+8BZM62jrxHJfA2nqBJyIwRT475DLrxPGADownuHsunha252GJoT8Kki6+YZB5wgWE
wVb3AIhW1KvImkcuxE5GwA9H2kPv/tnPZvdcDH4rUaHekxpjNwyvW7l5hpNUlUWGiCgtsIMnYH5z
NJFifq59xaCVQBMVuNsYjljLuOqs/x13v0632xcIfIYbwOyi54n93DycjGqeD+nqPEh6/PrCbDPU
F160gK+Gp5pmOMYcKYheUa0/ffVml5jAh1b5ndTiF35A/+ho00Lrw6Dmdvifypl0PsZhvLyuaK2I
OIw8XAEkbrTTpN1FT+VyXBjj1w6w+MWIJ5iauuLFGKIBBwgVteGZNNBHx231oo7NA1gFM1jUlT7U
DCV2a5wgW+vqBgFSrXqUmPVOo7OMb93j6eXYmM2u3B0DrBbu6XD8cqT9eKabCIh0WDuMGqa1SqZf
7EKPNhUTB9gJwAiEReqLIJX6RKqHaILcflYM3JuhBh5cSFirqz22K/O6LFiRm8qtD3c+/S8B68fd
9R3Hb2EzqcrDpRvH2qLszcuNHMRDSgu7nMmw28r4Tg34L1yL76ti8YqkINLHX6XAt6tJidLFrVRf
pvmIzhZmgUaY2aeLoeWvd1b0L51SkP5o5mnDsdx74/18rnKYHaPmSkulZ7m8VPPY92Jr/eY4z2fM
UnQj5BjAw+n/gqf9S37MlREWxWt1gLjQzUE0qg6qXIzJjwEOGGcoH7keGBih2oXFlE/1LkO6yh+9
ndfJ2EFMXNN1BKd0sNr92b3XMf6tyf/jbm4GO3FdjbN60Clb8FsPiIss9kOoPulMOgGacWKnXeLV
iC2ogvhVau5oELX+BgL5uNPfA2v191f5BWbeDxwg+VPZaMTpmyAXFFl1DDO+CiZbT4r+soBLf7AP
ZjLWvQ/+bS2P9OXYfLN0o4ZML/QFjPcZ9sRYRehv6F7k+0V+hTsSURRCxR0y4u3gK8ywauw0pa+y
+vJuVuknu9c3RpEHwHMM7siQ5jqi2PgQo0S1uvqpbXA7q2iGxPmj//D3G/pt8fRYGMAd/Zz8FutQ
JYereLnm4NrrV4izNeprYKwUqzq80J6hZfv35X7DAABe6616UOeE334TnKpMbE6DJoHXrs1wrClH
JfZaO0F5OUG4yrGlATk2Ymo1zCxJeu4ArZ3QWMqGd+7jtxkb98FIA7RNb2FxE4aUEOL9uOo7oDVC
bp1NnFwUurc9bLyeuO5YU5yZp9bcMN3TQTcZDlg65fczx/Lfb+S3sr93sYDRhfADveKbDTMMoJCc
I+GwO06T1wFmq40n7yID++2SdIq2+mkS7gK7k/SA/GCKLzrTvplAxx7XMUq00T1pjK+T/+ZwZtQC
Z6nPD8b/uCrJSj4aI8sFtvNNRPDgNX+VU6cu3WZoFkxSD56CTtjAGLyMEz0nHVNgqujha50aeYfk
m9Gi9xLoYuzin9ak9qkwQTorsZ2iwJ/hqGPHiXkWXCYKI9XWYC9Hbt56GR6s5Hva4qp4auUEI7NW
dMYQNdDBzDmKk/Dqwwi9LnJN52WMhpPm8xTaIV6Fznm4Pslm1JgKpsiJP0gWubRoK19Bjj0z1IOh
eN093tHwt7NFAqpE1EcaQPn6/W9nyzW7KEUypL2ICpkBh/PtZKlmz3kQ5gxnjF1opxXs0r+Xyy8K
IT08lQOtHw7TpbiJ9qemu5xyqYAV8nR+eEn8fWEA3EXNb+tdvK2zfLyoxhTrqU1shyzbg2W474P1
najxWwsNxxf2scaxSm13s32y6soMIb8UOyxfLPkhehsbh82RHNIfOq1Z2F2h514JcxmKtQ0C+ezf
G7F8CWbdrlIQFSRumEWowNx/HrhhXTD/rtNuMRLNemAroR/KtqiaFcA0hJ5So1od6ew95kNPCszh
vsH7OjAvYBnQf26R7GwyT03sC3KhSDaqrZ4KrnBdX3M7TB4Ox6eD6Gqp3ykw2ZwsMFS5z+hiwRyI
Zq9muBNBegZ6PJ7Gw3mGU7Y6aUQb8/Z66MuHrdZ4w8wurkZ0Rk88n4xT4ogpDq02XtTKVK3vJDpf
XbB/Xgd9Z0a1vXnKrZ4NQsnD4Hhiop0CI6dpkcyg3pHzRYkleYoOOmBC59LsT/yrgZWelOv5euuE
kXl4FW0Zhk4MYu000Bt/mdAiT5ZsHEPB/A0YhXFXPrUvFf+63ZvmgNCVjXTubxe4G36vE7v2R+ux
nnoBCk/3eDZ9CP3nYuD5ZG0IDAaezc+lcq3OQaBKXbcIhpMsdk7CFCmILLH+3pq/tR4YMvyfy3yd
Od8CwjBu0w72YAuvZhY4mrXEhbLvPNypPn+bZaKvPu5Hi6Sa/wB6oiRlU8Bn3YlGKhthb3NyBMa2
ql11UWzKixEuUEi898m+FFX+eYvfLnsTecS2ulRZN+gWyNGcvMPzuTUj6lYooAgftlb4EagPPWXh
aJ4gD3dounFr44NTJVaYzIvrRMMV47lO9Ww/XF8CKwWl80kNHByNCAVYEcpxSYtI09urjTyJetge
1WlCTGn14TONL3pUCYrJphb7aWK0J1dpmY8aw9w+OArraOwU+7+/qPTL1B4W0YBJDk1hqJ83jxyW
TVrVw6rYjfTYHzLPkfQBACIDqxnBiIkhAunacQFdAicnI+Zg1gWrq3UZsZPXZr48YEXTGYHLMc0A
bXLd4wHcfFz377JDlWm0rvKe25nxULjtne6u+tvp9P3Wb8LjSKjHYXkQql2PIM28q7VQnTMcwdK8
PEFBQdbBxODURl+q9BR7+FjoIw2ieO2NmPQ9DZyOYVW5oQ1ujnXJGW8DM7E6Lzca/UMxamtojKft
pgIfxlGnUU2eV/lL3zGtSO6ppJ8A03DwWs5gKTyIm8L82gtWNQVH/ThQ7RBT2dJh8L+gOD5YBVpw
iOXceQn0E37Z+cqAooziCGbSV7XybUuWcXpOT9drAWlewCER01AdscBoI3vBNGFUaQsnc1STTyxU
1VKehvDAkcPnCyZzHJsnNSvN4WiIZwjSrVHB9yN3vFSc81LexJMhDPkIvf7rZvzUvMjbq2wgJlKc
7Mpp56OeDNC73RwWOG6geCnbINBC3tf1rQQCyCatR6gLomzsyvrxsZi204GvcpAYIy+YqY+yny8j
KzcH7mAqeAf/vLj6wwWKL7vhoja17RX5DMgw6BhIRvZxXiSLan/wrvP8BcjAvJ1rm0NrKMvjBUPO
PDUw5zYGW4EZ/l51QXgNfMVrMNytDPFl9B5NNAedg0cZTSO4Q+2dkPUbBhF5KHRBSRfgwt9Cv7qw
iwbnUhpi1NmiePE0m+23aJrVPqN4vZ+AWjBVXGN1V3bzCzH+P1Grt9sgRUGFCLUBBrOQxX7Gfuax
6UC6jqRtW6LPUFR29H5p7eNGEOG0lid9WJrnT3ndcBxaI9VLBp74yeCPzYBmwkP5HG0gRfTJ9xlO
av1IVhqZnYdawdAPG5DLEvIPVyPwQvdiA/SFQXU2ZEOAaON3jzXEjkVsKS4dpDHYRqjdOyQFrw+9
7J0bTqQVzPrJiLoPGqY6VRq9cQU0f14yM8M4GJ+ri97tz0zYXsdm9ZJ5l0etm5VHPdifsQ/cFm5+
xf/q4EsR+HGKh7ezEZrnbfCWwkX/OExACJ5PehhZuzTCzXs0CUgEDHqs3UPpRAP3OEFX3C1X2rMA
1WRoJIvicbgrnsU9QACzncrPF2Ps4yyKI4UCmCqbpZ60zlxi9sUZVJZssyi9DgwNAOLjq2iyq+3g
pdsdNL154n3WNDAZMYysI9GHlq4RTaK1tMNROtNBnR9CXRT1TjWqbeXTqz1/hvvjDr4wp8EC9GLJ
iFGgxaYL279D+3/GmT8WBn6bfWAnh8blCHjAz4WRxYUYSEIpgEYXoBm0VrTMH4ZPh6doDD957IC7
5z1jl6EyzMem0RgY6GCcXdVo7JreLH505Svkfz+2taW0POyiXfesbcP9cCEtRm/aJudDg5pbqS+w
1oJZ8hqu89fxVRc28gTQzXxsJbOeRG7DEHJanMWeBgvBKlZkjray6P6ridm4lIGNl+gZaMFg0s4w
m0YQ2Wn84QrrXe9sITs6b2cYeDyHk3SCH+0KGsGO9J9T6WO4HC2vjuiMnesKXU5IoKfFIYK7NNQH
FpKHIJ5VT5s3Pgws9+Llk3AiL3upXsTUzHDdcqoOjMBJ3Xx14kSoF7mDzmq1K1bxSzhRnw92+Xja
x7tkd54xMeYTD+1ggkGVV1gqmH6AX6ZqsetXqS9Mha0wvdDufmwnaL1C8A+W9KfcbEPaMInpDkWm
aCFJIevRspg3PObAkBbh/Gp1bDoBFfbCqL3BKwcW+ezFj2fCXFkr69Ye2I2lzGr3sh+5+SR2E4hi
0CbnyIvYeGeDZvOHj/RlZ5eVyEAbDd4ZSl1OMe1Q9ruY/fdPXQWDj9SSaNcT5JEp7pyxh2yXHmDI
fPJCK+LACEBAdaY8uWIK64R+tsh34rJ6SmN9zDeL1/H6+nBagvrKFiQ+GsdI7Kau5KfAkoJJjvXM
YQOlfTaax96ZrDdanHDOBE7sCE+H52ZxLnRujaZt4Cnr7LFFN8ffj8zCuLiB1/m1y2DRQ5nIf2zA
0ukN/6AExzD2uMU22wo8aT72mgl2O8bYqmanzYE7VNzEzThnF6XPQkteNGO8vBitDVKaEWY1Sya4
mON76sZz0Ni2aFTWgZUVus2S2MQ9D52ezp9j9uUHzphOHgqZTrErnHwn+byZoZtY8QTJMzNzZe/k
Fm+dO3jGe9hgZdo9tDZ6QInGaW2ZTldhoINi9uBj5ia99wQJhCN6xUyGZ7kSrGBaP6azxIIC5EQA
EAA0T4R57WtzDBcfG78fqEhW4qlMDAoHs/pH1ZOXp0e2kgF230TTZ2iEm9FSmRJVdsE8XhytkVXP
2KyL0RKRCYfcw+xm0u60Ok7yRetXrjDNXYHdrdqCszk4R4bd6N94udenOr1OUMRe16htr17GHxVZ
/I+kL9nstEs3eGjb4YkwVzuiX85O/OSkhUqDhpYPnjOYo57ujJDUuvrB+uDgvblo1iPasFc32WTO
YRLieSh4A7d0ig02MhPZTm2Ub0umw6ItUkaI5AGqO3ol+yBQx2ZsHyaZJfqqmzxXnvxUMS1G0cnJ
31OAoY2uvZyfr8/JLkL2W9fW4U54EGbR6/UpmV5IwhbKSzgF29JY2YP6NvxMvIJQhBIUFgXXTesp
nwd/3OgS4L4DGkGJjanNa/0pcc6Uk3JFTD+uxj7+m2Ztl2+jZbKpUHHKJsjpTHavkU4Txyp15tsL
zQHSOBu49XNA03lE8lgCYdEP+jNKiYvhFx/q7L9Xk8pF68wMSYhLvZnTn348GvRAAUc6w2X1KCxb
r3lovdzELxAwb7wUnCNHhAUlzy7s8zRZluvEbP2Tc1zJIIdmV1e1U08gzWTW6IuzIfNvRnQlZpHq
HFYDBuprzMyniZduK+/qnSYokO/iBbpKW2Ua70cbcXWgNetLG25CY2mgHMQFzm5hiQ4IXTThus14
Hs2UqTKVvGH/dS3BPT6NvIPTzfh0+tlQhnr51BpCqVPmFEv6YOaJYxCPA06ZzCu9yqn0d83TzAO8
R9Qolrkb78W55iHGxOSP8miWW+fJkQNAwH2II/0xwln96lzsiDCbTcVV18tBBbMH6HGv8hnLSoRC
nMK/h5u/abqQTY2hUQGaQk4eqNL4tvvU1BXUyhKi4oATpUYjdRFNGxoKjVl8lp4Ict3BN8cMF4pX
uJAZmXjKDxgVt61Xsw5Cg57elUybEI2uq2yISKmSAipONGfjNmwgZubSJDGP6FF11hm8k2wnS15c
+Xp6HZQmq3sTzUqQpmhpslktvPK6vbC9V2R/ZaQ36QEt6gF0zHEP3JZuGtW5EoGGqrNgC+9E78NQ
h0NX9BS6kT108MJiaedeH0HTBY7LPkjoO52+G8LQ17v+cQd9C+Vb7XKq6/ByBWTAgFYkYBJE0UIZ
7QsO7GPvTo04MTYVwKb/H7Uc/3NlWDlAwWivDbAM+XnlgEF/e025cs1BR1NVrzjGSEr6IYWDNuDJ
hcNIJVM/iGxj4q1zNP7fUF//vQfAkl9YNLomN/WrkJ+UYZw02lZaiMwm36W5shq8FbZ4p0b8WSH+
e52bZz2eBTUQh2dtqy3qBUfzvvvQ7qLPf/YR/r3ITbcrzNpOE+pW25ITig/jjxa7AwfpJziW3eth
93dqe9Mf+vdqN8P1vA21kxLwSNePCqeKgnk2Rehc9sZLCQGQlzFJNyOWewDGm/7Xf67LMKX3y+5n
+1/dlG8LVg1DTWnkQtuOZ9m74gvoRCCfbY3Xyh2Qz88Z8n8vNMI3DA7RGP+8m37eKDs00SHLtK08
i7zWEtZHf2CP7yyMn03Dfy5yS3o+43FRdykXucKLkzfiXRnIryb5bYgBakiUoQBBEfdmVTTQvoG+
HbRt+USC5lcU9un+6Cl78aGYkOZDq2it4yb/iF+kPf+dL2vnAtxMfT5tiwn5XExyUCzwJlzmC9k9
WsKq2NavNQa7sn2ayE+Rf94Ui+NKmQqb/PPC/w7Zt54dnTsLro+Ffz3IzYKrk7IdZtdI2yY+TQ8a
LEglRvvkXeSILXSQ1urgTkPhBi/8n68DOfurfMOy6fYgUpUizo/SVd3W084rn+XJEe3MwlScZj2g
7rmDqfg5Jf3fVwNHwHeiG/ilyvFtZcsXJURm+aJiJYnes5vvCk8Gg6o833mRvwUjWfqf69wEvYwq
VinaVmWUn3kJyXmyurjxrvRHs8w9m5kOgm/Y6qPn/PHvK997wJsoWGdJp2RHHrD0IFu6tR/oR/fq
3jtZfg1NKiLJnCkjdARu6Q9xUEXjchSr26OHi4WbzjEeMj5KkOYFHpvj6V1Xs99CxfcL3uyxvBkf
D0J6ULfxA2hS6pSLnTohhLChrjH4GZKwt/jO0EO+t0J/+5bfr3yzKRisx1qc8qgH77ikYUcVqdnd
VLIV6/lsJtt0e/D7pvDfH3LUL5HbvaiKIzgmEigq1Kh/nt1j8SIM8qbHF4DgPs+CpbbGXgPhJ9Xs
/OSl90OPJ4Uzegy9V9XP7chnxOqI1B3RLFiXgAyu1D7KkvzL+fvWbmb//9lFeCmheYv4GErHN910
tajVMzrxCr6S4gS3FW7laKqAyx+niFo4Ddnv/+cVb/ZTGg7HQRYKCtjqmiyVepaWQf04WEKKc0ZL
zWv9eyvu18/+7SFv3n8+FE/j5BKqW9ol2J6UAPVH3t+P9ZX7/PONe4kzGUJPr9v88xurw+IqhsdK
2ZJ2M69DCdE4mj2EpJ8DI1wCD9N87j/z5GgXs+sshfvSR5NQB1+s0/G1YrAmmNPZ6JnY6SKCfY64
Dq3nVt9dXUQ16AbQvcL0XvBGXjZrff4NHq7gVlbLVFew75EybvRo/rs4vj3TzXbpMqk5RWqpbLkJ
XGmZo28+HkW9mYXm329v9HP0+HUlFaQsfChYBf+qGqpdem2SQS1vR/b4o/baSfF63J4/oydtMwaz
uzptmy3O7zK6RNMx3jOfeaOHT+mbMMnm9Vyb1I78CJbv+bAK1n/f2s1Y/b+3BqwU4RP+0rSb9Xoc
t6dGvFTyFjlhGl50CZ18ltIrahCjrt3Tw/XpuaGbERj123XS3ctTxdG/wYPY8T/Xv1m8x7NSV/KI
61efZ2R4yTOqB1pAbugeN5Rq4+frDPZ48pSDFHyRbaSDHSjM4V2x4y/Y8s0K55SlcQ89kZnB7XC/
LgbaJYkKGTTd04u9sBeLylgskM7tUTr7BXbwtvfheVuWtL72HOfjDZt26BIWJ4llzIHaGSuXH5OD
buwkYzc3AO6sMhYxGhc+m958//vT/RbcftzxzatTz2GTIrbHFMgonM4rJtpjtRtT3m4jv8AToqKl
Ss1U3TlmboQU/rtkvr2pm1gwPhXjthRzefvkz/jBm1rAIfEWL7ZJ58BEB/Fp9mK/pDAgt/sFbw5q
kafrDpU1bkLP1nxOt2BCKck7m/SvDBicteRl4i9sTXhtkxXiQiv/DjLv7vu62e95jvXf4MJ9n43T
c9+LWWYDc/Q4mnbz4OngRj5oi3xz3N35TL+t8JGKGjN64D2X6KaolkbFIYamJ2+Hm2jZAPcq9/VE
WAVk0ddHmoB3TqBfgw38HlCo+M4BP7gZP4maWNapMsbQB6wfS3cvG1BqAYa/vBGAvz7C85wfLNTd
VUd0skX5/e9n/irXbzcTKwQuMsAQJOBvluYhrTIhEjuJcqmX3ZJp3YgWWuFe6YZO7aOwZw+WqdO5
qhe56QKKiEVxyNhnp905uYa/5Jl4zkG+6ydxmBP2v/8tkQbRdBhdz5q8zfUXBR+v1kCeHO7+BaE0
B2b+5vPh74f/rSjlir3pHs2rIdrNP684ig5KXJ4VeZtNBw8pDJ7GaKeFjb7ZnZ34S/DsgTeAKAFm
DXBAuVla6lEQE7VsBtsG3n5on3fntfopoJfgXHtbP3uYPgkPseyGAeRbK64tGsZNz3W3AkNQUQS9
z/f8tzAD4DhmedHF6V/3zSYTyoSEO1K7ba04FV0U5otvYmuCLbxqRsDIv3SSq9PlyC8a6QR+E/rT
zyqDLaBsB6DCu/FTbubAEDG8Yyg3NC6Fft3E71W8Tt5V97gKVRQMzAt8yf3hhRAXDKy/v9/N5LiP
bxhj4Hs+hirABPmfXlSpVWjFK802a/SyMcKPjKncoVcwhw/2qU66J83H1GiBKPB4w0kdIf3b0j8H
QYKKy3kvrulGfNy5qX7H/NxRIEehmWPOhjIG8t0/F1Urn4dNF5cNJKOjl3knr5mqk2yrTvA3QXdf
sBBXcDRHmoxobWpOsjxTL9LEJyL/fSdf0KV/74QKmHQG9+LbyjS6qmJyjLiTCBCxFa/TFZCEDNba
BhVmGs8UVrh5wC3jC370YITx+4U0cDd4SrfNvEY2dMjvICH3kS5CJAr3UaJHjIYGugxge1m5QF/+
vuVfakBeHpZNAGzlIf5NNyHxnB7lNgviZgvZ/Ag2HmurFEiGiAYSdFeWJifCq/QgvN/13fglyewR
v4CmQNyCCPg6lL6Fn1PRpcqgUM8cOsitTPupW05C+w4ZupyeMS5sv/4+eYFT8vfhfWSHLu6PzLEA
ZlsAkKxBsBmvC0mFKm+1+UrqvVJiJzFE7+TzCOi0GL0MUYyh4QBbaIXARlsC1ZaK8r3/OWB6g/wx
mo9sxEnv43Y1X+evk93ulR54B5wG3zvjcdkYSwmp1xb7HBdVrOMsDufRh1BAG5yr9NUl/eHhQWWo
L1A19/9Ujbufql/H/6wu6nQ8usHOANf+uc6F7qLV11PRbEXG4TLKK9kzbadwEloxJkPsRBAC+3MN
GvJup+AGbva18VUCKk5oeBcAvbrZY0dNrtGoqy/b8UvZ6Bh0hJ1RPaAg0KTGdaayth/V9/Z5xEDh
Bd8gpE4CkOsf4UuvqoVsEEMUXCWhweFygCX380kCIncBtjXuUcXx2Go+S9VII6DIiMvq8QcB26FZ
Wg7M4Vbbn0BsUOoAeKoBXhsK9RKziOkBzYIlV+jm4BaQ9zstko/8qX4okdB8AFchfUq7Zk5fN7IK
HEJ20mv6nDxLn+my8oXIiOYJjuaKMfyssLfWm1X9wlErHowSlNVJZ1REmM5EpJwQAMYV1rxgSNi/
YfUll0Gs6scNIuGwF9qPy5MEMmKbPF54xm25BHKiPIo7VGSiGegVjEGa3fAtho601Bb5ergIXtW5
WOttDZwuWCMu3hV6N+sI89zS22lXqTowrIwZ73I8MAgC+b6A5y24o/eQEpPZ4j0v2q+tfrO+fnzj
m/Ppcumk4QU1jB4F6qX4iDL7/zxNZQfLEbsXm9TQrBbHKG4pbuEkk2IqbzL/jX6nF2yZfzPqBtCD
dcXy8HoAQhWDuzvMUa9BEnNkNbN+FqsthefTTluiHu9r7nCR++JcGuqFW/h3wdn/nreMxnrdcUiB
BJlbdejydDkX8Zg1exwZw8o6ag5SGg2qwHazb0O3pDUuLdsD5rKbignx2M7OdpLsh6vDGvHX3E6R
FqZVVVrlLk9nw9AdHaxT46bx9q5txtcA6/bdo1CDBoxKPjz44iV8i4VKGbRCqRSXrfoyXg0mglu4
lQ+nzeUE8ySQwyJfI7UatOBS40JklOzMRPMW/xh120wCs+hJ0U4PBrxYDYKkOLbaY4yCsxmIVBjL
BxdgtgWe11HulPDyr++Z9r8Mfoek4CvOf7v3MhsprRJBcZM2JrsFYbsOQNISb4zio16cX4FXxQAs
Ux2R4cVle/Fl8+Qnk3pzeTwulQWKno8tOI1Bb6GmnyUgeSC80uVgGz9RilRu6imTYqP6itM9SB/h
e+BX3hle71baJW9NobMh2UmjkT5GL+NNc+8BTxHX+jfy8mzIv/VaGGOoaz8jb6SOc/QqL4Mtim8j
HRuRN/a/sAE8BpwM+UbEuLBx38Sziw+y3As/y2noA/0uKqMtdXnHDmbXWxKyPY8YAg70liTPvjja
Mvg4eqXd2df16aN7PwBYGq+OTwB0GeJKtSm+wBF0y2k1uTwpI9i6kGNCvyIqmKMn6cxEQpqqq1Hv
H6PRnmYILpf66b36zNenRQekl5NxGj9cP0A6tevj+2kxnMareJctRrY4C+fndQecBRGrZhks5WkE
FOfKwaU6+ckgdbm8N1Pm10CNqp16INxlhTkumHpjzRroYQEaR6QzsW15cM0Qc32JNcjlfWCc50Mf
lMNqbJXbkd/sS1wfZrIRzKKl5KYf8FicQj/a6a6ZDJHUxXbcOiCJSbisVqhmkflq8H6E+eix2Q9f
anminldDJ9zSwAMDj92vbI8mJ5cMs3k9vp6nNUA73KOdFqg8EhGz7ikj5HSGuBk8QdQBG1g8DWB/
b0o/0ysWTgXkbx2/tab2On7rkRZXdtHFP+67STUVJqeKzZPNuFTK9bLZwc16DbjLEFBHtMosDeZc
0MvYhA46Wp2em8dV4B8gwBTmEIjSU2YlUU89he1yeAGS+qi61fTgAoTQTrr42H1ct+VuOGNh5zTb
s1XqFVvsMi3xpZylS9GVsHpqbE6HmvRLm8iwbD7Kef1QY0nGMiShRpQWos/f2eBXVfQzDOF6pyKG
RCrd63vcZINNFp+GRSGeGRqeMzOkjKhhWtD2QSWBsNO7he0RIhpzEG+TWb2tk/0VfGShTVLFPF+5
rf9F2nltJ442a/iKWAuRBKcKCAWQBCKesIhC5Azi6vdT8vxr3LS3OZhh3O3GWNKXKr71FjnU1N+c
jc52q11mU4o2doVeTdVnWw0aR61CMTN8DrxewBWhHACVc5KTAKpyccMEpcZZfbhnnPKHuzJrWBmz
K1FpWnih5sPWpEMTo4PxjNmWXvWs39HOoAHs3iN8wcUHmi3+6LNmqdK3WYGxqECOBIpMKrDeFOOu
dr48T5sXTdpbm4bqj7ub5XWw6R2Wyiyu6ke44cBq373YecAcWGzETcBarR18Lbgi7r7/atdalXDc
LTTLwMuqCO+rp9aBEroxpb9wTgH9qwaFoAws6Nh/mPkwDUvNirXD0C37V7gIK92zV7XzwdUptpQY
sOuudR4kSwB5wdrfebkWOTBn30G6zl7zU6McrKJC62if2o/m1o+t0nDslVvH/nhYHeZam0ViKv6R
ri7uEWBXubEK4pYS7KaltjLc9O5eflL0X4O1VzR23bhZ8/fBGmL0DdVFVSNpMVyw9rbq7jtKO27G
3a2dOtXm3ZMBbbq7brGhgO55OHnz1VDrEHoOd26tU6U98xoAquIpjXg0nq86txB/SG3fwXVXSEGs
vUNv3KQqZFQD22XlXKggR1coBq+R0ijYW7cwI7junxYlp+jv7UcbRFNdrTNqWzFqrQIAvZJ9M+Lm
I9gFD+82oOtr6wi3cx5ej9hCUzpHP3ZKNklRWki3N03Ad6lzaFwAyb68o78TOGd4d6/uEajLwXq6
J/veP04F+Led7qc+XGVwo1tt0Ha6ZlNhQB3PdLojWA8A9Ui8/l6XiA5ZnQ1w+50OINlDQGVlCQtf
fATa1+tUoFThXOuNRqMpAVP52CLWqHgEgACaSNWojB3Qy47MgEJWJorpC0iNsAYBue8PyvSevIHv
lWKgXKQar+HKWtFkqcJkHPjaD5g6kHPE0c2LidWJ4VYJLzhSec4u5md2WdpV1GlxyOtmJVAaHUhH
VCEcODCm6fQE2DpHZ0C4D0mUyW/ejavRI9TM6KiS9Sk8mAETwrXKSV2BvWkKHdETFKHUzYLI1qYH
bfAUiAq1KXB283vy2/l22VCNslHV4bXW9jPhV89bkA5w2dFIQskRXXIjxhrTjjDRF2ANR77KkMWb
etD4esAEqNqJHkyITc2GIUcmG5YNyu4GV0OQwjdA84JQLUEPfqFTs8KYT/pC5pnMARMJUEyb5ng0
iiZ1Il8EvO5ahctIAb6sljAr8WXU2pLBgQOhLe/KwFZ1mqi48t5GD/ACtRN5bvl7mzmTRy2tE2XA
jYRyvD7ca/07NShk1IaxXgVOd4dajDrWWIsukGPqG4eqBcpWDiAvWRdW4kDt24YHlTtQCgbOlJUx
FtYiEfm51WaLdmxGiyCYBX2LgHF/SBvhlqDCtTuurkA372yX9tcgJbq8WMxmiyO8K4EXeCJ+r8Tk
eTKYdsFMjTUaI2vDfrAIvBYM+wIfwn7QJqnxyF6KPhlrE6gEwalCKXXUPWDBLLmRMOU7vOqFrLo8
KFM8q3D9F01SW07LgWEwxe06ZhRlj0bNVnmV7bFO9ZBLmYVOS02i3K3W0EPJ8ZrBHswQK0Qfce24
Dg/mOB2nsQfEBvGwseystO7B6HZ39RXPNKxqdzQ8BDskyOASh2a0H9gR3dmpKmEeZVU1i316NIN2
Thuxb2WqpTRI9sKMO/aFUg2eA3CAjFwjVKPP5cGA5IzNmpEYea2grRtUmvBTeYEUNKl+lYYIJmVO
hhqBpuZg2xe3bN8alOPW5Yc5I4d5l/D317/lvb2V1FNakhytlQlzKPZCHluGC2qT4VYrj2QF5etk
QOhCk4pKfdyAYNneU0ZWYev2cuHGvnnrcLt4hWpYAyeLr1qMahgLuaAWUERSaOcJFAMlPcwSD+Em
hk9Cd/pDUHL37VO95hSibevhnSePKA+ctuRWGpcOCL6RQFwLrtI8dTZ+tYUh5Nzb6NttmKM9daM8
PPhpPbZTb91etddu1d8ESpPagu6xvWbP7PwzIftV7+zsuwWs9GsMDPTcTfsFH069ScFTmtdFLWCi
qCG49MGkNkDDg0U5OqundpoKLzIVHEPs5PBurRs7sLTn5npxXIzbQGTA1F3rqDRn3VAtdk+n0BB4
56VfHG6mNaCe4/7NbbyCQvs6/N0cKktE5S/FD5UPppBaohH9WxD5cVXH8b76QPEjonoD0EAIDelV
IX8TKkd0yFkjfStSesau4qsEO9RVO2ZyQbEwj7XOcq+HY31J7oZXY5mShl4uoe3bfLDfCpKSfH9g
KFygWAAXChrrzVEpnx855bZ9wrCwvA8UP2k9BxQ2OHatfjaPbtElYziilXVjRx3ptlW07jjxBBo/
wQWVT8/xHi560k7rJc8BxzIMy4eWIhDy7s6D/JZDkXNOQe5DNqP4t5NWLWUdhHH4ycW/cxNftsd4
/byvpdX5QxedgkbxV/pUFICIwpWB8g6G/bt5M4akebosTGe5hMxh/glu8lYXLuGyP57lPaq6jqvH
57PAs/QGvR2qpj4VZRtlf14QTrJd0PsbfRHsNR4kr1GUuEFAJLRa+X0Tl37axN/mpSLu+zf3fJ/k
c/CA8Cyiht2d1nzVMefdVOd7SoA2WjiIImGbQ3lL9gdN89Q39lPHXxoOvUyUd5Zh+OGxftwi0vD5
a7kq72errMTr8oPHGsADgmh+YgqJcMbOkeMkUrrKOZoFaDlajHS6nbCxpA9Nr2LOb6TltpCIhbAQ
/f5Y2Wz8dYK+PZakLL/N1uXxyF8LRx6rjL0mxoa8atnLZ3ra8mx2tNJRNNu6ZWEFdB2R4sh2zWlN
hn0vCFCKfA4zJkJJHzWH/xqdsEzfwo9UnX9X1L3ttLeg8OZyT077ney0K0aaGGvUzvG4oyy5jBps
xNrGaifaCFNHfkj/RlG3gRgKMuc70EhsSCcOIYI4QJCF0fA1/aImKyyBZZGXJhtIRpTzkmrzOQvQ
E1mGhgSfQncwnZI1GLybxGtQ1F+6utXtHnUqWz+s0M9ni8xeGb43yfe8+ajr9WtTqB2qxWhAn3JD
LEu29YORRYvFIpghcdu0sm5DW9V2lkLNmRidcP77Nin9nXPigH97iLdDdb6s99tkw0Nwhg5ac+RP
pYf2gi4z6AXZI9iMC+zHRRu7xLIKneEEYZMzRN482LtbcOJVc04XWuNThvnnA//t2d5O1u6yVfKn
mlqMfOxoWWSqhrK/FwGpEWuBA1PA5vA8S1LdrU6XWZo3sO9dMc3nYps/g1rj9xl7Ixn7RyTCGgo/
h0K6p/Cmmorx+Zjex0WWLWP+wcpniq6Nne55SGNsThYpdIua68rp/v3mP6xWGbRogYSlIOgz7O+3
Q10q1G638TMpR+lKz83OLlR2lfrvt/ghm0VZOiFCGpvTUwWT4U/BEZ8rxbiQz5WiAs4AfkwxPNgV
/+Al1Ld8agb703i+3+tdvZ7uG7XylHtZLy9vn+zHh9X6dIO3iEc5lxaf+Rs3KDl3e4xTkwt+n66/
oQd/ztYb9KC8G2/T+LgqA5p7mBRCGjsP10P/GND62x76vijvgI/4fNre0hfjgMh4ue4k0WxNG9rf
h/IDqEEICcqSlROenvzbebtun8/yswx7EUkgQx0cnMPiTBVXFaLY3+/0AyJN7gSCogTRBGTJb6Lv
dT6MWRYV8w4JT3c7vsBbtS1vSMrSQTj3fr/hT3bcHzd8E3MAW5XcCdtYmAHL2rQt0sTCbcK76/zX
e71NY75yvxf2D+5Fw79mTqPWc3GnGZJDtFz7IL5/spP/GNeblodwGuxLKvcioIlCv6MzEw29vfBa
Yq+7PXeIWfZJbfw/W+XfBXzT1tf743LNbWiJu/WKNr0sCRCoOn6ZUfjAQFOUrfBmx/wxQjG/vom8
V/os3zfrMSsngSf6mhPKuaAZ223CCVbf8kzx07tOBzDZJ/NX+cEU/+PmIl6+3Xx7Tk8KMB8xOelZ
gN1kL4hWTLrL5Ufkmkii38b5JgrTeLMrPIhng7gTw8eP2mxQojHmUZt/Wr6CbMHfbvYmFvPn1y13
PTGpBKKwPsQ0HLF98Cv6wyGRmEn3gxz+SWv+MZNvcvK0qW0K+z13LFmDOSpanAnh8UvkfypxtQAH
wnwYLf5nQTudD9bWj4qgpNCdDpAePQveDopy3R0PpV2lBAY1aT8bh4J2qH+QMbLn/5rUb7d4PxPX
VM3HVW6BVyKmdtReLEiwdLCUfr/Tp7G8HYlaetjfn7Be45QqOPFRLtWrg99v8YNTg/b/d7reNn46
Vl+XLX0bgUnsCTqv279f/odCm8y6gBq9ABaDmoI/D1ZRuZfH6UYpRftgHxH4JmQGXwqFy1AbtT8C
Tn4eDWivf+72NprN5VrOr3bcDRlCg6hYI/JITA4P4Pdh/WgMMJr/3eftDMfbYnmzTbjP1Rg70HXA
okLFuL78/S4/CqVvd3k7vLvK+brajQulKGmXKT04RFsKvf/bLd5OayI8UOtcXsymXYtSf/tGDfnv
t/gwV++0VmtlO4bGm7kioN5+mESRQQzXAKz+t9u8Kf4dlXKlHJixKJlIx01Kz0fqUg3Kxu+3+XFN
Msq4jCz1nQ9mmyRPtbRPS9F5vnFVcwz5GMXg/+0eb0Mpq8e4+Cpyj5sJr/HWyIXlSfVDkOXHVfk2
DlEc3xTefr1/nl9l4l23XhGXU99Ea2oViDnBMvX7aH4A7GH3QZ6L6UWetpxRmn671e2uXtbF+6kU
5XzVLTgb9wFksAslhE9OdbF28yCkPszgD0DhP+/5dkDPj3X+tVEPckDPUFKdqbfmnL4UcCawLpuK
s+kow61JkyQQjvXa8Pchy8F8UxB/jPjt4D6rSvFSfB3ZJJ6EWp+0nj1bn1zEn2xrnFMSvOi6ohSZ
/7mEyni1f+TVC3eh6fiNTByBQ8nItANJTBAKK9RJaGhopd7vw/t457fZHV9zanrYXcVackdTwoRk
MDYk12gIig0Kngo79GOo+AfZ/sdw3yYVyuTNNldmuLtJhXa42qd9mvnzf63at/l8k4U0dk0VNWFU
uA5iKo1glWNCJdCHnU1CSkJjVRI5MsQ9SPv5h3n9yXn5PsR3EugiwYYkd2eIYleIcShR+6fxMnKk
BYnXHF967cM9P8yq+iZrFFpq07eeW+Zm+eFxon5QlJ8u/yZm8tfVeJyvZZcnFQmx24eDLnv8lzVT
36w9ABDp85Vy/XzvCfO86ox3H/TKT2GSPxblzdrb3Te3W1m2RWVZ7EMhQMIdKHTzlAP8qeU/eiJv
TJxZ2AlGeZp4Qy2MyHyPABxp5IPcrkG21gAkdS/odDbowte7au69pHHsjNcWfKBOYWvSK4CODSAc
6FI6BK2+ts71c6I9ekqEtKPbJwwyVFqRdAwOO/MGUfvofDFBeo9psDddLdThPsw5j6jaKPfy7mNa
i1bdQn81Ok0fIZ+qjOLpFQzVIH/WIPItrfQzWvUgPHirtVaZ5MGcUpsNFGqtVyDjIbk+pRGuUYaR
CzlEbhWoPanKRE9IlkH6eNMKFOUQ1Ocd2lOSCCWNXNVuT31HIhWe05v9zOt0KE9yGr0GL1v9+DBu
aiO50ebXqHEGY21/1vKDAxTlYKGnBUU7plrhAurGjsHLn2fp6qapJJ4TvUCvsIOWG93q5Z15BWpc
0MA5qfBwXfQLNKUQpvEkdKrXzhXtEpwXBwXwqpN+ojWgWdrfe1QFiEPjUlVYDd7Dv/ftunpc5xNF
jFJ5ycGeQtOkjQZEgd3BCDeCIrULXOcFXaLg0akZkTWXMiwK1kakggnPS7rZjnyfz95MnMb2ArzB
LFjgQc4II0vEVNIhEu8gSK6FOwEnRHRsJm75/IqgW1RvxrxNLuUmeRV5FB+yqFiz+H1+Qv4pAqIQ
7XRiGdMnTe5zXLZNVEMgAaAD2lkSiE/a7UDC1QkB97ZFl0jDsjyLOjo+QH88+ZZw9oJo8uxmeAFB
A+KLEm/GC2SAbQLfJyNBU/F5Gp6sePCrtuBE6Ytnoy2ZlDuBfhqKzWYW0IEt5WQeYXJpxpIGpc6d
APXMmvW/QAz4scSSiH240IjoS+xwB25I9htJDqdb1Lv8bLlcrszEp4XgQxRiOL/RGLY3X86JcBPj
bvDejaQiRPKQyM/nIcj4InH6Ii/em8f1UDI5y46EkTrhEmgAnMSqPW7XylCX1IwSPW/NrQ7nDo8w
RzWQb+gJuuahdYhzrU3OjNyYTAR37xz1JRnWmvEALCo1W/Nl+CkSVvpx29Uq2F306KDNyJvovQAm
3jxEjrxmLxZS0Spwxa+1I/RIg9ys6K1AHlLYwYk8ADbWY1p557QdOW5w3CAm9zo07vmyXoHNa6sn
cE8xZU5qQy/lrkMYVMdgDR86SXFS7inpY9qMLhRyBf1kozMdZPY/WB0/yPoqpydfFtOOZMabqkrj
23UDeXE+iinecVKKLyrYdDfrAnld0qxGz7DWTbxcM8jXL/bWWTnCKlMLalBD/f4kPyV0/niSt6lV
0oo6Lu14kuPgsnz00tZlpF4B8tGlXYek6IiHc9GLaz196OOynsvr57F+e2j5OSyQpcE5PMJUTE+Q
i75hqo7mo2xBs1yE6hYE1UOvXj7M3A9F/VUKFgnA4oHTt/Od8OR1rimH6rjKVgCHlrRXUW7waJVd
WJ4XcQg+bTimxRGtSJplGHfna7gf8xqovX3jCeRRWWw624NOPwPAwZWDcZoWQG4QSaL87IPdTFeN
v2WlsAbVpPmSVG69xYufdJHLnfaKEq2i2kDxbs2HdY527XRCnZRVhIQtrhej+6wKfBnbFgxxo9La
9YFkT6vt17DUOkeP9mUEWd5Bvy0UVMrGKLGru8/Gaxo3YVH1S7OxXwAUjZK4UG6RRBV/3CCl6FDd
D0aQrX92lfZlturt7G27SI/XmgsvCdRzF4/Cn6AyzVlVY+8/rCLsfXRj1A5wqaJGystV42yu6/JB
gN/SiQuc5ZbabyAhQMec1KqObkABL2bV3DZWoHVzDRgGrWpLHV6ml17FWdvVVs5Op0xtMfqwZ39w
+KDWyRcpJhXr4p1dJ1GL483pslckaCUvUUBTcGVTkF1wqQp+zQooKB0OJ93uFdH59cKUl/9+f5jM
538z23gYVCVtCypQjr/Z8vfzKy7eVR4G1B3PMyhYA+HJmkYHXUPeW2iVtiCj4AzW0DwwenYpCBDc
wV7/mBotZECLvx5HmLCFEaFCmvRPT2p1r53jwuaiRLseoZbBigbVFGChlU76A8uh9ZpypDdlg1oe
KAubx2nS3C1u3aRVHSVb7ThL+jV7569hZepvABFL5vpF9NqnTQ4MC6Ni/WVMxw4QPsCKPsr4ZASg
Mpn9U5YVmbISaN4EIm68t4O+aAcBOg9YgwVmrOVZVEgxN2nzZk0xCjamjXFG1hZL4UX9K3/dmltj
b/BDX+wHwpHtFxcD9SjLSkYXbUlLCsu7mv0MAARM8aSTaxUzIliouqVJ8gDdBmDty4HjO+dMMsMj
2dklle50BE5W4AU24Kzz47NOzVlrOCSQ3HIA3PGL3U6XbwVLR5i+szKXnYmg8gS4V6jXLIDgdYqr
iHXv7DgQQB+a+6x1T8ExTGEURrhIX4qKtKaIiUbE+v2pwRc4unwu5K6K2f7bmr9twW26upCSPHMe
ppsG5M4eYf9oShMuV0Xxy2sN+KEMSF9yzFt9mXVEiDMcoEsonXj6aNTEYsLrPjgbk3lnqfn3qKJD
hkqpX2Iyw/zxD3yT5S9AIQIFH3BeRAdFYzVVi0fS8eyp1YBd+tQ8PEl83PRDVa+BvWDyUHUUZZ5B
8q11eBcTxdiU9VdeL8QG9WD5kt4ox/rWUZB3VJ7Mld66oim0vFhi8hIuLi7zWFJI6o128mkGKGiH
MUhclTGh+U1ar9fLGfqoDC85R5EGyCdNBdxby/C0eV0FPCagBTdkBuCtY5XzMB8mVPbyTUb9YaTQ
gNDuC5MG4KMtzvFR34BiwLB5aKrxCTSmFH6IwgnsH/Ir+N2qtN56O7CqmtvG5afID4rQjLy50nHW
Qc5e9LJ79jfQ4PrYzgXwsk8AJgUdjDjfiUP99Spr1KVl7rWgjDNiCJaJMwURikl5Il/rzsE66Wuw
oiT+PYIpsnGBy4KQyWzhmaBeBS6b6LTNkH19geuTgmYKM6u0r5CPT8jNicxibuBV1ugoAp5UTMSY
uZG3ZabY+lqpAYWKcYYWdGPALG3cwzU7nyOFzSj4ld/lbwYfeN/8QvFTQNblIdN5c5vzdER9rCvj
PGgvSczij7BVY7OOa9BEHB8Qv2Cp+lZgs78jy+t7kqvxQFhNnCV74Wq4nbAzMRthDM71w9O99TbN
PGAYVipCs1AF/VB9M/S2q9P2/BqrecJL8mx0EOWg4cyQCLTE5BcmK0BKoHtCiHp/nxqqQ38QDN/v
/mbcbcuFQ3rZYiwZZYQA0PYR6asBhj9w7SatGQQMQhURWwuouafUU1OwSwiPCFH71Nh2J3DxU4Sx
qFlyEE+t3/c8hRQmiW/xlsTXEnwz74KQNdg7+UGG72tBTLoFivqFvQS4lGod2W3eEP9A8GRhp7Wx
W+EyxH/DmxQd3gsRRiNWbayHRXieQ0Sz5808rmp2lh+WhpbfP81Ohcwa1Ymw9KkiVr8Fc+PH8XbK
n7aUuBb1y3I9OPe3V31L5X5Ff1al0nUNknxjHOlyQlEzkh9/vF7hkF61fC+mNJnpoB6wIY5khmn+
gqLjXA4zUM0YgLOAvCcXm3LmGGeO3kB6kZTBsfUyJ/v2WVP0O3BvAaxPpCzH6fKnF+sFDhAv6DTz
DYAMagZxFuR2FQkuf4rcKyJ0Ab3zbaDktDLE20leuhDbv++ivw0cesIWCBvBnFCEiyf7+bdpOibP
41lZKbcoP6r57s0sdx5L2jre7XN0vhgbt+yVShpwenbC1sDpGgdbd9VCPbYO81ePTuqviYyWoUMt
6+WRSyBgx9M9cjn4/VHfepxx2rJHpZUYLo1KtdCb8ZPktvfn/n6/Re6mV2kWUEHeiYDD1ng2ilS1
6UdFz5lKK/FKEIINisRbDlr32Cr3DsbyAfzp7pUHaC3kKXzJN+fSh+bYK39KhX5Bnv6QWTwndPwY
sFAnglt523mn6+pxKd92twj4mkAD+YIPnym9UM9e0jdyHA4wj+/pRPn1WiPL1xRAPPM0M6Vb2zOr
94B+PBMrg56o9/m8GKCkssNEwGQqdQFbChMh4cGwop0CXVlFB4hphnOnY50GAVUEPrd3JU78oFiE
EyglJyIRptFCAiVbgSsu2siExw2aHAVcKu/e6hXEl7xkv2PYEdaQdhdsfT5CaQFc+7xEmwyxiwro
Dulx5zZlvC5gt1DQZtKJblBwrsboTp3bwHXnLbHbW6khG0jDZOwPD7xzhc1olHc5jFZZf0g5j586
g8EcFn8ysC1KjHWs6snEQxDdOgU0F7y0cOeC957viZMgZJiWr1h4LYORH7S5G14aoMKhCzAPRJFU
WL0+ZXHLfzn62UpX8A7g2CFj9LbSRXWr7nNrVnrlrSFZoF+FmMZR5JPShc2wMfZyEBxUEKvEmbBn
iSFZVp8RUykisZ4wXK5N8KudzP54aI7YLeknRfGXQ/X2lKJHvh1x5Vm+XFY7njLXyOvQHmIlkG/G
nj5Te9KA8TlcfbilmknXv8/AvzPzdlbV1/MaJ7nDjVxqmaL7hz6g82p9NFKI/Y0DOgCC5sTe9DFD
0eRsS3R1j+291eM6ga/EP+phIwQ+wxRhzR0tgORnAwZ2QnMH2POZY7Gb/NTEAsQ5pJRJVA1bjsth
Ckz3NBvcG1KNdcE4ks0KN4IhgJKoPT1wOzGvZMsULPYl6ksKUFZMB3bMg/5ROSp1x1iolOOLh6JM
s0ocOc8YZxKPJCI6wAgXs2Plr3yGwzEsutlRpmhHYqVfexIA68FRtEdz5+wNeRgpC8OtsWQl5AFF
z6rm3Sn4N6DiA6HnoG9KPXXkIAjInUuJ81Sn9q29Bnef0Gq3iNXPHyG+3Jo5k5Ifo3c0XCki8xVZ
YZQXNUrES30M+ikwcMZBrwX6DzgXahdvhOENxd362PNw7avNIS6TGIEpsGtqgCZEKzmjFlfC/Yr5
MOErpItcVjQjoc2+VBVpfSqKWhvdO1LhdEQlplCtVzPnqb8h8orl+6o/KGv+8uVHbWKuwdhog+uZ
TI5YAAHAaH8qFX9gjPsWNkRryJERdRtQlKW1/QEGPy4MQ6CaKuh7Wwje+0h8XlJoJrzctJYHZFtf
6XVMat23yfPJ6A+ERWUVeoMVCJ5eD3Lnsij2KMpp7EaVbj77OsFgeyp7hV+SLSJLKNIVW5oSKotC
Qz6Bmy97z94aftGoufhS8sSyNSQkwXnKYs8zKUATHxnbVDwzAPVEWcXsufAZKnLYiRFnQg3gQadX
X/1Zp9KS68svTkmdZdVrF4x5MehpIMDciGt27ER7t9y8w/rfdRC3hUbBLSAwszi5LRUGCp+TcgzZ
aqClCUaPO4QGWAeFX6L9C6ldeUlBF214tEtdahHuZ61/MfreZQfd/S44zCeH4PzS8t7FPgWrRrmi
6U13Hk6KjkeNHR5mt5rTn6MEUhJrTc8eothzF+zUxXReeusJVgbXe4ptZV+okYToiZ8M3B52YNfc
2bCm98ii5HHtahRANlnTQVPWLQxdZ4KVhG++RibhiGholqe11zFtXYLZGPWEpnN4HGmj1DhaJek9
oB8tBMQctjsMUAl3Q+9hEU19MDnirtTiRlq28nnNWDrCO5LUcWHc2EdQUN5PPmMA2gvB0cQ2IJSO
2GlgknaWDQm7h+jMnsub0tI8RS7l7C21crRNxY8Q5yj8lFSlVbx4M79Jzbd0da16eMap6BMXGSYR
J+Zm3vTFT+dMo+/ZnbjvBADCbMg8LVpkQ/kAT2afPX80lUIYIiYHJEw8evJ52ag0vdchxVPgIKCI
T4Q/UZY+NTKBhw7uP/Ugk1bY5vJKpTeSNuI8ZJ8MOJEvXc40LRQE2m7hPKyIDknQBnlC5OsrXYLW
E/VPNroOHPLZsP1oBAUcnXnHgRRhyuaXw0e2RYo9fI6JvL5uiqnQ67nl+hVrO9EKBKuf9hSrJDEt
OXnoCmmmATsi50uEYfaSuAUCYidCKso+kqEYJC8kuSRSU/wqHSPFncYWYJHnPepyqBxiciUE4n/1
pI0QyqZVsWsApES2kd1BElEdM5S2IAyPYYisGZyNAXnJTqIR9bLaF01cqOeLVpglDUdG4l/4TdEU
1jniXoqmrTuI+oai2ZxRIbjcQEO34r0YIbxFGO+o+KRny0q3ciZ8ESsdqgYefW+UusKex/+Zk3s1
6jWtaEDHk5hFI5oycxL9GDDdg0HIsFxX1JEU/SIrXReDUZI8mT4F3uC6NFgiikKKp4P2qmk7U5bQ
IIJHGC+Ls6GKaRWj1SXQI8C3zYmNQ0uS+W7B4iJTSM5l4SE4Laq9VVDRNy3proZVTYjPochJxCFb
Uyr25emkPDnVb8gAgC0eDbq0Ah1heOpGid639SPR6y6gdB6DbiNkmWAxC9PpLqeXiCA1cXXsxE+o
9qXQpUD0JtZDIlvZf6qdhRrE50wRQ4mxDg2KY0iHxdSVEqNw5YIpWbW0T6HkNBeItUh/JWO+brIJ
5LtlYoQJTlhj2eC6YY9tkSlahAE7WFKNmAmyF2x/KtLi1pgTPQjdOdN8M5v1p72aj0MaAaH+2Ymm
WDJiUNAgou6C+kWISVgEeUZkpLPEKWYZbqgisehjkNER087MUkciYQPs17BgEuuUXT39OhA70SDz
HvFGwgdY080BtKCy4FeWkE5NI5eiLYxI4pKiqEVqSpwhZHxzLnjT52fELyLun/PF1qUVaKa4JRZE
UKjtiwZll5FDbS8wWv93417Z4Arsn6yOUir+UgeSHP4WmEdBP1N4LissNU8yaqlh3/VoC4Y6ewgB
sUNvN432UEj/J++l+hKbn8XkJX+KTzzpdpadaug+jV2ryeGXEAal+53GXkf+MiE37JqQbU2cYImX
nLNLVKc3iGnUuCM7W8x7NI/QHb8GYgLkofMRc0BcG2YXJc9cSvSDXroObNjMfi8kf+ly+DetQV5n
qev+1McwaQ4qFlQco1Ek4SU0OTaRxvH2CefguPgYUTTroWJ9IVU+kYg5GXmKnkv1rZ3PLi/NQZ7G
OngaMie8C7uLTLAAnlg2RsKuS4wcUyTTeLVrwAz9dV1cQDL9WWzvxRVUedCqDulZD9tPopsS9Yv6
+0atXXRvFmPLwuU5rlohF1GmGxJZ70d9QxU6ZhPR+D4UMFUS63Qwli1pWBsrbs40WDwcKYXe2Iir
bCtQI7So2tnwFkDXafy812Zic5ht2g0DgJRS9APnQIi1qRq0KeFnt0h2XizwkdjvBJVkM9DD2JKB
jh7maAD3mGfJcntcMOizu5D3DEJM3R13P/CoBIyxQW51PjWpWUPaGwWeZ+JvSkQSljFNat63rMGr
rhKnotm8bNbpy4itw6xKP6s7Px0jeRkvQU3fu5M4OOmcxyi4gisTMTZbRLCRyx7PmA84plNe7IuT
1mT5B4MjlAFYlEMvYBLIh/htqXnvt+WfbTmPU8w5RdvX+Q1OOBv1n4RUgcAZ9toIGcAWuRucyC8S
lzyePIYYvOu71KJsTW/3zdYEQ9IbWpDdabOdiBWsSzuAoA0bTIrYAstGhXE3nzPJHNbJc677cWS1
Z+KEi7fctxY2s/Zgzqr+OIEygY58nHvg6WPo6RT9ZGcGO+FQqS7loFU0Zpva8uEBGlSlPl3V852x
V3mwt2nnhxqH3UVbPwBriEKZynne23I2vs5QpkG1gAoYz7OtnW4RHFQcFbV4hcicRVPgEcBD6MaD
46K4hM4NLWr3lbDYzC2gY9L3cIsUqP+40jmQzpDSio3oBs1RRSc+rCNqdFc1a3rEREcs0BYdkgnA
6XSanTB2luDJOBz8CkATNh2wbA7DhSWOeTDZYQKaoOEVwq/TIgnUF+uHehPc7GFLqAfoy63nG3xp
tHLpTnA5RAhV6dy5ah289c4oW/0yZRxYSfbLKVoU6NOm7pzqV2eMX5SHJiCjPIT2kH5jjORGk7om
PZEfetKEpylpvhSzxuJVgIRwMqVKUZg14FsysaoQ1JGFXcAWvWd16yyybNEvy6XP2/1+9ntiRbE5
2WZfIpuWpThOdFprcbbMKXRUDWHE0xdHl50+9gEcGf2raf0jtZkr1hCj7UuJ+GzKh3UJX41V56Vq
Svvl7KAk4Xdkf5eYnxF7WZQdkV8x9VABbMJjYzy8hEf/jBPR2J0EZTE22HUlA9kgIaHMdSCqHSyw
rMSGE1G2QwqTZIKwpVmFT5LpZ3R2wK5+8jiR2Htol69hqXzWJW/hYjck7W1wpDkemQ8IoGx6g5iX
kHOHagxYQJEhFcPqz55MaRNfGx2NJdPgi2gBR46nJ9AieKST7rN5Xi6yFJjsidIN4hsMSVw2bOfb
sGJsJ5d6irSAPNtre1y742kWwqYGb6nqrOigldqVBg3DMJOWXv/SQd3jduzDI00DKrg1cCaFYY8w
FuodUDh109R2zl0xuHAVpFgWK4Kot8R3Wq0CPr3oe9OdUwOKICxblOgbq5bi5I2aVfDINNLZCwxG
i4J9izZg+nI4fBjmnUzM0uEGTheHRj+HN2GLODevFlp52cX9EwhRzuh0JkW9leIgHEyXRJzZaLQ4
95wAYesIvBNpTVGKO4p1cJE6S52cZ2ahep4GIDDxH4CM+6FqEGLpdrfd3NXIxsGeZesJo44ESfBd
M/U16OGJyRvEakRSjAYct4cxTIInFSVHEDecrImTtU2jWpskTGtYxPNstXj+MsdkDZMX1haeFXY+
c+ZMyC4jUja2TvuW4OaLzSetglc0Zbjx2Bend4KhWdBNWAKAm/Ya54gIAMruSLjkhFWnl26Yu6ho
rCiu2cNJeekHW1jkkUzDGjJi+KSGh9hEvUp4cw1HVkyvNZg1aXAXD67NinvqlI0i+lm0tki+knPr
fQUW4vbduPT2uOlfIFdxWnFkVTLUqrVurVuKXrNW7eFYGyJ/+Rcc49h7TKkU+6qGFP72euwjUmoY
NVLgvWJ3hSEtwxiToLZ6YqThZ1Za2K8po87SmiidA26ARADgeBPaHn8k5lHmuGbXkepro3O0liFF
nrsWGJMa6cUrxFKi63CvZdEwfHiVwlXwuul7T9DXEpSSgMjX1QjO0YuNTmxDGBEP9YurgPNytxCE
kBylLYrQSl4XBCXhVflKAqbcVkzrDQ1Qv5KBdzoEYBn2LmwXdy5GKFzLkt+g5hQmDLN7ZltUNzqz
MifvylnQu3j5MemSllcyMBDMBulEkd8pQeSzftXPDhEOXpIqKet5gzyymYfbLKUVGBSMpmjN17Jg
V6KSVrRmhcHkYNwtUpQPZjULjMGNBTZOJpxDypJIhb1Yldi0+H+D+XwpTj3nS8JVbAU7CcQsVZ1d
UOVvhTxOjLqAS4ZRwiCBfeD1M3WyMfKMYE9edG+NW6n7cNP+V3ZUJiUP2KCA0T8BzTdxhjQvy9MF
j0O5OOjOzSv2aN8EE8AJpX/xOOdSzx+K2csscVaocyMo7g211Casvm6lgXikAe0res8ThykxUGQh
uIaJqDpk2FM3zQd5bMaS1DsTYjkewDc/9ksxowWqIVuIVF9m/OL9PtiAefK5+AiExGleCH2qFPZl
Bp0/Hayt+WDQnLYHa93FnQoHg7Vx70PIFWs9JBoxj4rZ6611o3kF4rk2FjmU8s6i04yJrMVb554j
woTTq9bOrCwU+BFa4RpRWlFJN0SShHnjOihHxs9hmGN+86D/mJQhP1QN4sCE9Qn5FiUt+X+knVl3
qtqfrr9Kjbp3HFqBGlXngt6+1yQ3jJgGRERUEOXT1zNd53/2iknFi9qubq+dHWAym1/zNuLqpovM
FJfg1KH3IbSqWDSkVWzIS8aDvIevJ5WryR9IFHnUd/SGJLJUgRqiu+KK4yqhsyKOBLSvlmJtAmnk
eV98YiI4AWu+N9k77RfJt97Yd5Y9k2FACIOcgRbCAWcF3XafCFVQjqJnIkYV0Tmhz8V9bcTmuKTL
0cOgYI4/AWGMz6knAkPR/xEfURU7+0e3JkMik7QnjAAbeUTln/LK4FMgHZZLtorbxEXObHo82Mqo
9m3nmVIBjNYTM6rbI7YnO2Qmi036Xe70uLDUzftaEPFu6RKxVYtdevDCF77P2C1EdYxDBZXPPWuM
NVgGp5HIUoVAvIBHYLvJ5D0hAXTkwBO/FoBnvFv6yWlDkYIP0v23lfQJztRyqW0KSGnsUy4nswES
MCoCIUuV0vKmOBe+98JX0e0ZEi4OOZRWXuG0xsmk5pzFC5SCHjEL57eI8NZCD43iNac5IffLExvI
YqZwgxSj9y7QVLJbvAX2vDVu7HY/kwdOaMajfs4d1CaSLlqDxkM1V7mOOA9E6sDt0V4TFVkCCvGu
6UAM/qhdmc/ndUJa+KdHvHPeyKU4HKidv/4R9RA7kOgmhJ94yzB+vIjUw4nGFw8j0rtJSANowinA
oqK7+6APc+ve3hUUgZ8gP67KaC0hjf+19XM8HupKP1FQ3C6rYY6h1tP1td44ekmduF6eAso8kBxZ
GhyIT/v3ax+Urd4DRziBBznVZhevmp2naFaujU7NBJi0RqDkd7PN0yT9aB6BKr+Tmw0wFGi8C6CM
BARUdLL+6lSlBz3d7dRtNS/fzgrDno6bJ6xqOQ29a+1mfSFfuIwne+Ls7uHFEnqtwQ7t07ibone9
FzG5Rp81IRMeH5+bnjotVw2exFSrXuOeHp6Q9uxtL7aKU/EGR96PurYPqg3a0kUtcd36UKnPTI5L
wJDZRD7ZFanqae8ceyWyZQmI2DYpi1+vavwjGsTvOVW5t3cgmlhEXhW3Akl0cjfgZlAtrDvoVmup
I9FjGpTuYan7zdwgzYgpH0novFkUCA7rY5B3zwSDqxOrYBWPksk1LPCTNv1mUHWKwsm8PZYqD5wF
2+LNf5sZ/wx1+w6YpCWwacuKqY5wYjebawKSMfLU+cU3u9EAJBn2rvvXbFxTi6RvMexcl9vptrsL
a/yJjV40zkNUwE9vly5p06QY7rB/wch3pHPkWwNjcl5mQ3oJyFSic7NMhkpffAU65IhqAsI6rPVH
TUekRX56Jpw8sa8TuFz57pni9KQc5RbTh+b+Ulom7xv6H5/Xl3qgg6boY3epACluyIOWxt4uxwYq
bzPrTaEbsjzOzrMEHfVBe3JOAVpEU22VEHnGTkQ/ZJ1CyujtJ9fPbMziOaCnXAvjpDa48sTekoyg
Uuqq9HFpDsCGRDGHgi/tn1MIrgKsfQUAGJCbnz3ju07s1nb4HvXr9mgzDu0Xw79SrlDsI6eO7OBI
kG29il4UmrYc2AfniqQvaHcSIdnZvdbTLcbU7w19pOcz2IC3Ykyitoej0msi91R4W9yxPtKgUJ32
0W6tri/ntqMuACuCho+XV8ywDNvE+LxtHxIMZtV3DQAyp80K+V/jVd07KKETgNP+fGpyB3F0wok6
ddBPz9+aVAi4W2Mp3I9CJ3TcMASLLXvGk/HGVNdWCtjm+MV4q6gjbIlBlWApFCZFOJd62C0Md0t5
LY7QA14D6I+i35yNzffrongSus5DVRJi1ZpqZ4UL1XP/en6T17sLuH8beE49pBXLU3yYaMaD72P0
8K9S7Uim8yfPjx3M7E/d9gCbYITsulnqoel+CNsvquyanErvCrcxQ3O1F+08wBg9vkMyYttD7bXt
XMfNRJlVexs/T8M9X8U3z2F9zneTOGag83e2k8llno/yHq4AbYLGls2EaPowoK4LaD+Xo71/i892
GjlHRJSGiN8j1H6xr4M9UczyvNIJQFbperPB6Zfn3IP05rdmaE2YUrxGdXD8kN7w0xijcTiWxuow
vWHcj59gdHhbuX3UbDMEoA/GhSRzjZg0yrCpw31KMy21zdfTh9rfdbeVm8kOnAmKFFdacuhil27D
fgIjhCZG6SsYO1auQsk9TKfbnXPMbHnn1XJfz7uN1YtOboZN2L6TJqF1fDGr4XnjHEmvxlYeHHaO
rAQKUbq7HR/8FvlH2jk3gFt4bFfa25piZ41dP6UEEJa9VVzVdJq2vXuuOkbjaJnP3yKk2Fa56Yz2
EqcrYvZdqx9/IrWd9y+aC0OOrf+IDPGrRmLWsi8UG+c5qqEM52qHk9EFpGg9P80TWKTwx96Z7TLi
vSzoI1T09uJqCG8U4xlyWbyu1jQdwJX++7/9n//7n2+X/4g/9uM/O+a/5RW9z01env7r3/+HTcds
CzQ2slX3Tj+Juk3QcUiq+eVtP83H5fw0lOf5/ABp7OO0YN5Wkx0LCsofSo65V41a3c1zgyZks5DW
5y1qjpgRmA/JgN+Ap+IoNf91Wzj1fD1K29JlV+2ltJrjPJKeHQlZbucUhXBjTOCdOIAXg+ZNJwl4
Tz1Wb/T6YFhEqPTtfLEUznFLQ33g/ijPo6ysC5nrF/MSI+8XmVWUujncDZY+ayMPr5DSZ5eP84T9
pXlmb2n19uvNG3Qc40meH3Z2JXYk8Flm8+Cd/RgWKSr/IFpl6ZJ5hyrdG3kt8ybL+dmXHMScifOw
LXLnTyYgkyfdl4kYzu5LRKoWIVa8DU5u5RvBFRDfwZf6EeXDmjj8ekPrkKwMTO/34bshh+6H7+87
vEMWtas6S1pFVGIYcYEWvvNkSvAUlt1zZyTgIYKEIMoVpPddMOErqvMBFphDY3glbXUwkcaax+jK
nua/1a5KhF/1rE40nGiTd8RNd37pnMZ7V0M2te61xtWDSPqntw+qEFCshvqAdE/WbalFZaSGxABj
RmWEsHXM3mnWfsCpVX7ol5t/X+YuvN03VWUdCr2cL+VR8qbCE+vFk7gLhHM/gdN57lmWs38rlu2V
tC6m+d5RiMWmMYYjqfv7C/suH8J6+/tW7qaUfM2LZoOT8rxBbv2t3tqX3j5zDpxNnePwMKrJLx+F
y2IJf5sjfw3y3RxpbfT93qy55O5Tfatetx/WIuu1Flzskfme8g1Me3s6DdqJCkQUi6qvu0myxTi3
SOJqfnWEY5BEf5t8nGaGaOPUbgNCD547wQ/yvSTtD8ZWPMj3B/3/Vzfv9rJYzq7yQWUxtHpZpzW0
hshHPx97Cl7QxrM1Tga7B9P3u9vU1+e9B3bHW7U2pBPPG39eAyVIOvArZ0efXMRDzD0gcQqSN80F
HcDhKnUEXUsO0InuHz2QlxvEG/6A64cJOa6QMz6Fv4/JbQX9NiZ3U7/RD9eTcWVMjFHRv3rwkBF6
R8CcxZwj+N5eZH1lspmiRa9MopcLjYQzxcHc11dqWK43bHnOahMkUAfaz5uBihB7EV5QF+5F75zJ
OFKc3qr+FSXbanyc6JMM9zzTLwebmeS2R5TjqNLsqRBmAYcxlS+0jYvaNmZ7r/2QTvnzPP/n9d8t
rasRHWOzxaPi2kB3uQV84YSJnzEgAsRSiJ4EMZd/GCU4sOOk8yBTUh/MffNumeXFtcjiLQe89Hl2
m3403n0Ay/JiPC3Q555J47O3HWddpJO7im+M4YI7HAjsuCXi8Vfq15FzeDA/f9z42jIG9JaB3x+S
iF/Xo1m1rlp7Y53I3tJxMcYG5oQ5QLGyHBXykkIBk0YGtjRU+N1rLxm0XBXG3u9T8LYI7qfg3zch
Bu6vbL3WzjiIm9xE66l9FfzcTah8tifV0bboWWduWfcU3VZHUeZesWy4+psY90s5zEZkQC3DPm1t
vEM1Oy/co+zEFFsb1+BYS9FaJ8eCsNhGOD/ujmGmBirGYxK8/L19PNmbJ+Spn49tR1udhwa1iuRT
fQEZTBFurdDyXkFxBC2Fhj/gBMludhgnSU/5S7EkmqZBJNytyNJxJNxR5roG+tnbrH8fHUX66QwU
5APN0shH8YL+OjxEiw1WiVeGB2A3gpWAqrJOtA+utVfsBsl5vEHru9U7XvtRR6ALKKKyKqfijyY1
pRajICAHid+i6rRjxyHLOa4U6Dh0SjzLM/kyWJ1jicgJPV99aCEab9206g3nzEdonguwH4t1MoPc
3e2Kvh8qU1DewFR8gi8AMkuxkRokBcJuDAF9xo+bliodozC1PdnxBE1uIb6AmpWoLRI+UjdNAzB0
fCj+jWF4UfdwhFytQDhIoO9aLsmz+AtRDiRDxmFZwXBFVP2RXycZpAVgcoGSdUJRUTCx8kVNJb2+
CXhTvRVVYIpOnClcNR5tRuK/AQ+G18bVYSbBlBA8CZLsticaI7t1vG5qu6ABq4+yuKOVw7ryf3+r
t7D1fs4bioxTryUjW37PB62s0zlp2tVpvqS8S3Gb7M8nRRzfQMh/IFCcCQAkWp5oBv9BAycUnwVo
ghcLUXHYpbPQXdSdRe6JBrUEFJz+yp/Ryx1RMBRV7Lr34MhQftpHDSJxaMsGhLT2HQ78HGl4zVmt
cl57rRVpdx9jkX7UJaqclF2BEt1TmFyyv/t7P3Z/H7jbwHwbuL8ufgcIv9TXOL2KixNw+/su/V9X
78mh7pX07MgVw6LbtiXO80cn5cMr34Eq83OhylXMWX7sx9MqUH0lIOQ/2XWQ9Q7E9XQHp+dhhGL/
I496+abq8ttTiz3i7y3ykh+iVOOp5X5Ekbi/27nxxZXfTCfuRbSBLIC0qlOWnrJz0/dLP5up7Jgv
+Ob1JXJvHO0zaJDiT7IYrtV1uPWSJIiPTtStPnvGXH3aLLO+BFn7yIK6AoXavyaaE109bNlOVHp7
aPQ86V5lUeWMKJFsTHcXtlaZn62SFTmhMj+GKS2M06sUSC9Zv3mK6BcmTrNuzHlq2FnvbNhCLSDM
xutdwP+xCS6rfbD7gEKloQEwbqVO2dOn7NzauPDYaN/bY8vPfVEWr9+MyYb6rIsU5yR6a+Mc0itb
y2KQd0vMJvBcnZUoMj21/ZhKrL+h6MPzgw96xhmZrSJMuq1n1F4Tp2x5OaJC9BYo/1Mb1oMacV6r
e51tTTqOBz+K7bxLaQTqgO5KBd8ZH1LGnKIXeuKTfKABlSKMGz+S8FJ+SLUt2ULoAfon6+uWGvz1
kqtmV0ct9K3mrdxW6Lge7Vp4iuMyuy7XyvgywUTog1JN1rPwj8N/4m3zTqFNHkhrUX5bV7FNtvv7
etN+aGV8uam7oKnI1MN1gyvuXEXJAag0ryC3sVq8PCV93S39yzjptwdpJx7Wn9bT1YPz1sP08rkc
bbpl5CSmLwF/2bu73DFLp4W2GwQJECAX19wLQYJyeRpr/fOiNTbG6lgZNjPjQeD1U5b+5RHuDtBt
Yqjxdt8+zWu68jSKZDZUgcu/4Lkijj5ORi/qgKeyXnEK47RBM2UdeVpwdEPY37RaMPJCuz3GC2Qm
er+/D7H6w35qwb9EmFiCAqrJd/cXGdFJl+LzaX6U3RrjSHr6gObeWozPcz1oANqCFXPqRWqKgmb6
rg9PGxt97OZqn03nua066cbBlrKcRlS8iGrA6usPblL+KXWzFNQLIPeZFo2Vuy1IM+rcbKycu/RZ
4TgYKUHaQZGEj4lHFrwHj3C2i41g0xMQ5R3YpmwtIooWIUbLa3nqLbLQhybRhYhMBD5a43AWoMiO
2TmutOd4sQvA49lvW+KOMbmuYJJ2F4AeAG4I8DGrGqdF8REER72TOjvEOwDR5w74TqILohLBKnsW
Le3KP2GoSEgIN1tiC8C7YTTD6IalGyFBoT+rz/vVbqV2DuH+oQA4rmNsynebNlLTWLESs1G/aN8d
GJtqp1jnAyNGvOXqt66kgPaZXeHRJpyPFOwic3a4Q5CzowqG0YZf89n2hVos9WQIpZvJ9mUPCOJF
XleVe/hIKdJ+tKbmmEJtDAJzcO6dew0ftbfrFvBCF+JzXZSA2W4/aA/ww1jVC2Olr9XbR1+fLrSZ
IWS2MUY99MuZtRL/GzbIkWYrJGKy0K4yX4/Pfz7VZKtDcbkO8QPvnN83PcUzMPbCt+RGcBHxyZ9G
ZnILOLltPiLwVoOjVz/Vvo4fjviYo3ieCL9RAK0TPXH4vaXbctqxJnkeaG/nT+3t8tl+i8fZkJSx
vwWlF8heSTQjwBECM3J0BIzjMM+mu/l2vpun00OnFWgo4Gh+xUbewoQmC8tJs5C3brM4djH9s3Pv
2DV7xaSYHGbnRbnYjrazZLKZWWNSrGEyOPTQeqbar480KlvqqEL9a6JDtiIFrtExkdmbkoU5rVbg
NHoCGV73qDTSzqBLQlOIUhhVZgs4Cm0WLPmUtbKW1ogEtTo0bOGKZIN4dKILM1ap5Ay5LECpeBbP
NtzGdpQKXNZA62Vd9UOj/UWq1QV8fsBZmnMoH+QDq5N+1GGFSROIBn6vwlOIfA4gp7b3qGqhtMWO
89vMvVvrVXIq9ieTmbsHa9D4ZiBDeIrDONyE2lLtW3R2xUfvlwCiBtLgzASKDYrD5egiuSWql/Xg
yK+Hrvg0nU3v0kGkHrdvDOq6R/y/ETLid7N7IXAUf7cf7ofpeDfcDo9EIVQiuhKCR3U36YioJOsg
/9YtOscOBwwf2RXu0qdADsXnMGh6h4H4yCEaOOGmy94zbA3bJDXK2PLUqQoGXzhviVACxhxLTxb+
YgJEr4MoEfB7CzgleEp6eoFo0rMQYWP8vw/FjeiZPhyB1r8+mIJxHUqEIVK4sW0MMdYD5Cwo3vEH
mdSOK1nDy+18Ucami8RQNN8MNoMS87rN4Bi2O2WI4hBfujH65GRzekA6RIaot9GG+WQ/skyvHDQc
sQPxbyKWGZUDTNqPF7CEtQAU7kenWTE5Ye1UTCxIvvzLZXGYtVcx8g8LI+601+eP7KVcFGCoLs5x
scdJaj87g1Uze+3e+faNs0lF3Nwzaajx1do6exE/jcv81HJKbOaUHu0+enTMa3ZQBYQH2wNYac2O
kAjqVXxOvQPeWvsHaYbx4yREMEkhIGL3lO8i/TQupXPeMAkF9VM0AHXq1ELUQmRL1Kr55L4a0q0M
Ycve2I/CSWUqSonCpEzATP9AdAsAqwLrJTDSYLmLUJTcOFhwzhkuNpzrMXkKHAW2PDJAdoNQsHwt
bMK3nC0iJ3wouvD9bEBhnrPeIswzoXffrbCN2bQOsSKjcNzXvP3Hea08txYV8mrmlL3kUe3pB0CE
uJyBJB+yaGRtd3VX/ajivNSWEG4Ksr5x9VPNub6qq+IEXEMGcV/YyWu6s1Vaoyt6vKfV7yHOrWP+
dUP5cv17LaZTXe52mMnvOQoveOR20lkbDHgxNCn9/X4pMXC/XemumJSdreZQaTzp3jPb/mFxJM6j
SDOqH1zn4SOJN/xXtG42UmEqDRdq9fRRFAgTzxggLsjQB0W6H/QKGDxI4QiEyPzhhjb660q7/eVQ
XK7pfq73spnJq8rtepo8IaAjQMqxQxu/+3Zc0mUPNvPNczkoXoouc93NPciGNOjSi30qxQ9cPGic
+e1htW5P1VqcX7+P/g/ti6/3ejevT2V6rSJxrzkSTfECNumkGSIGOIn9DTomD4ZG+SZdYnA5FF0Y
G7yGrPZddtIyMjOtinhPUMp5PTt8xoS/U+2lsewMQ2EM40fxSzzQRlnvuIwsmy76ObPVxKlpm3eB
3zzot8nfoSNfb+guli+qyCjjHTcETBYK21s6b80SpLOxcJ2hHekdOtvIxhk7G+KAisXf78P/PYMk
MFcx0NGQvmurty31r5myt+ptFUunA81SaoDKqAzih+nUz9ew2hrIKqajdjfvNXTgZdXaHxD6OI8t
slEEaiaPXuwPq1inLiYZbUnWEb+42/t1LT2bbBgHpByTZ3WYrDaoli6a99+HS/5ekme8aCrLpN0W
F7p7FrmWr4pR7g7YDagU3eYSgKNkWndIpvKB4f5+tZ+f6Z+L3c3V/KqmZdbKDnPE9QYlhBpqDdP9
gxXx49v564nu5p/U7M00MriIFOymcqgO0t6jHVb9YdEJgRfJQumFA+x+lp3TyEyKIhEH8/a1BR2r
Hm576ezc2xIUdCxvO5CDMnU+sl6+fL14R2ACkK1rCpSt5/ZQ5ugeRx4pGMzSy4Ne5g9NFhN5PQPA
Arg/GX27r7vyWZGu9aHVOs7h1x6W2Xv+bvibLunUYXBZ7z7Ugjy06DUCaw8GfGjCI4JMMUk9ZQ1Q
HbjwlnTwUSjzvQuPfBDbk4ZquRB70u52xXNqJJnZOqTCnB5i3ih5h6A826Cl5130MGtNGiDU25EU
O8kTSVz7Y/sCgGbr5VA8IGS1HchOOPeS/gZK6WmA/2HR597ONzVqWBs3IxuDqKZ4SoJBu7N9kln9
VAsUuxq1kf7VV5icZ928cq2xAXEJYOEjLMRNMvDLwfv1Ge+P+MO5KZrkXKRzaAGg2Cwg3BtnXk2j
xtnkrtwvfKNXxU5Db2aajHYXW7rYR0Qkqa6VnWpqnVBD4D2V1TAyKBUkDQoR+jD/PCfOseVVZ9va
eU0AL2NyodCothxZH7XwlI5mxpHtNIqDFpiisxPnzq5i+RYuCdqBxiI8EMid4N38C00svVMsVBtE
5fEtpqjSOPEwdj0UXnsCnoai3CjztrMoci4p7NDV++YN5u8FIcvTsghaz/JiO3uwCynfSmwmMkQ0
ePALUekI3DfhDpGaMpPlZF6CIjGgrDR2e4mAR7PKoLs7cCDLdQ6GPTh7zoH8Ap6L2dvRGfGUk1Ov
zOOjWs+3BQ54FiFuiV2REBXxla+LyEhko7xYh9aMO5F23i4EfWQ1NgJ7V9U+ne12v9W2S9Bjwgf8
8kj46NsRenf1u72/ZVp1XqZFawYCAr4J4LxCsS8405IgwbKrHmzLsv5tY+aCKM/o7GVAjPCH+/q4
Cdgj09ydrZlgCwlO2E01BXKt+OD1TsqhOFdP5Il/Uo/1ug5u0pYQauYdRNBQ5QnQjUTXCOaUEMYz
4QkJlQyodZUrPfX7wz5A7tfC9vorEP+C9TonARVZzBq5A4uuO/SoG5W4AgBqIRrzxz/sj7TBGk4c
yekIRhzUhekUb+ncXh09kHWwDf/lGQ1XaiFISbZKwaR06IxRQvKw/wUpTlHz1lP7w74RDTfR/opI
blJnszaxK//9sPveJAKzI/ZfBAt1yzLad4Paklr1Ts91c1Z5tUPcGerhPjAwLYWNArS3oPU2F+yo
2Raj5t+vfUuevm5F4tpCUxdolqncJ1etS0MQlCrmDIr70mCUTyghzLFNfUZhTfBhjnSKHrlTfC/j
3p74n6ve5VgH7dyK1CNXrahfxCEmORCMMCVHwaEFeftK1WGPNfeZilbtbgLqEbw/RfAdupknrfX5
o4Dj+0L6Mgy3V/RXNChnqnSyMI2a8QKoz7XJgV+Baj5aP9+CqK/PfSsc/3WZdHuBMnDgMmiCBRD0
UCTboAoZO3v30dZwC8h+ebPKXcB20NVK18ErslRLQZJ/N7tmkPeV4CVztzi1A6jhgAde6qFJA19P
NCFPHcEshFYMVQTBiEALf59uiiWuendXAkKB9B2Rh/ZtA8+bpmxr+0SfuTB2WvbL1VOY8oKzL5gf
MHdh77ysX+ZzH+4RIjseLB9mRuIGHVHsZkH7PlRklKiwYlvPq8BnVxFm9h3IUaLShYSGw38Rep9s
HB2Y8+wDlJ/oBQva1I1NMoUzgoxu36YENQ7ssU35o9+v3f7Fu21Ntd/3EBTUneHzEH4+ckkbJxAV
2tqXwSWOTz783MymrWSPRbd/te08r6CAQjZFuEW42CN1K9r34SfEKJrx3qSFqaXopsPggYIE86Sy
l+4E2cYuTf9PdxLSYxeMUUTnUbzowSW6aR+7LsEgf+VCwO29uxDsYIhZHYEjEEo/Yg+uYXeZzhKb
B+r9NWDKP9syyimQdQdXbwC9UZgkuz03dGdOYvND0I60UBAGP8N390FcrYrA+e4dKwgm68itcyZi
s/H1kNhhs0UyZORzY7al+7sZFv3sGZCgBwRqvyhlh+B3v1AH6vDg7Lq7xSY49fMu1hKjctr61FYz
dOMxYoA7kAyuKJc8qLB8LxIgIKpyUkn4LWC+cIMX/70K86oxGwCp2Io3I6O/64ldCDC5smytqg/V
BybS1TrW9PDBjZ5LjlK7tdRmxmQ/F14RoOhh0IKEDorJlgYfgPJ1tTqtasNuZr+vF1kkOt+G8p9b
vW2kf91qrDQNQnJqTrxjdmsQWHGApjSEW4qaTkXp+395vbuSUJntiuxktcFSUzrWPFyRwsTX2R1U
LyMPeZgffevnfX0V91mlds3l407nekWH0GkCHWDnSB2LEnGJxIZomxwWRe+EbroCUGIzyxf7VeRI
vXRBxGoOr+toqj/apH84C/DxliyKjZjrAqj9On0BV8sH6XjJqUtc5tXLfhC/7BZ1UAfWtITi6Z4n
xxdgNSOAL2XlPmptfy+WiSHRDCG4yZlEvPX18jrLSk+NQz6Pl5uh4m1eih4CFMM2nZHfX/Z3Kd2b
kC6lIAIPSVJu/ey/JhedSwNtcymbH4bl7I/KhrBO/1Mfxqijvwog9eP7/FTTdmlBvHhYA5N+2Cvw
PjEJPbBfk7ng16fdycq1rNJWyoRLOjBMj/TJz+jwNX4UyAR3lCadK3lJ0s/pm8OUCi6+ihRY7DYe
O6NFrEY1Ou8A8Oq03jhJekcBzAMgce5dVulIX4G8odsQue1Ou6N1tHF7bAr1Nk8Nt13DuXQ3ndag
PTogFtAKKDl11GDT0fmpjDb92hc0Zb17BT8FxDMkPwz2ONuDmoJbmA0QYxofaC5BggWRia6sm1AL
afm/vyhZBIB3uwBkQrJ1SeQ+UB6+DpJqbszd4brdztvdwtdHx9HJlQmKLt3Kv3gmFXiFTfb48b+8
6t1ElCwzjyuJq158a3RYQXv93E9jrwgz9DvKsPQgvyCz+gDi+J3cYbI5MyVJ/8kyKM99fVglUk9x
k6T0Kwk/G/+au2VvNz1c7LJjoKphq8NzCHaQDK9YXsDBbBAfQBf3A6hhQE2CtP0wkqn8avbv43Er
pH17C21whabWNnBKuBsPo12e1L2ipfMTO+NuQP+L/hpUk4p9SnaFGLqE7io4J1rT8QRcTu2bKO9g
kwGA0n7duXn3crHpr7eYM7/fGyfCD1NEMXRR0sSnQL4vNJk7I6kvyXUL0CwOta7q14ER0pgZFwBR
z/6enaQanAYbNED33XRMx9A796TxZpxNKbFen7ORGirPu4Gx2g1ij673gmTyPDpNzVdpcZwVaAiY
9jmxq+GlQwd+kIfqsD2Gvz2IfKO7fwehIvXhN/e0SdpHX7FzXqQHX926bdkBlhibtj5BhNlHY2ym
heTEVld1zLdr50pPrAolb4vHBk1lt7raKo1b7KcGyeT4kXStB/s7Fd7vY6WjaEzRV6cUDlb06wyT
1Z2pZfVhizgrgIwudfDEUeAPwnaCM46HFa3IBu03UnqNY/Div2ckZmS1U/y2nC2lry7Y454gcgCN
BAPeQiYsB5KgfaAyQLQdIdSuDZHmQiILexwkG49MzQjmCJAymsOK13QKwAw6qixaBx3SMOGC9FsD
jW2KPAjRDSOgsQ9dLsVQTFpYvgJNLUSw+PYtNmj5cDR2W2vtwtjlLuCvZ72fz8FC5cD9EB8FfE67
dnoBPSFawImrgbtDZA6lqY2NdEbtkhFfgfegu0UOUHoFskDX0RUcyLmbNs6po3cjQDZuEl6W+5m+
OJl2tpTBE8gwD/jVg+mIfosCYgzVNaqWKEBO0onUk1Y7twBlSmfey4JreHw5B2VwXGzYOC+LEzhk
XnoNMqAkv4AVMyiCZBJN6Z0qYewb7maFwYEbTdPB74tE+WmR0BrCbstSkA7+RlaVsvZxW21Zwec3
pasFBw85va5FR6rsi9RbC4R9uxoKpYDYL8mAPqFDdsyAsoa/HdaYCaHQI8oZ8EqJ4EEWCG2O2GfW
OlJQeaLnHgX05u2oS+2OPuzVK5FgegPAg4Bu5AqNLNriAKl48U46rphceUf2d8OdtwefAh6ZKlbh
R52tU4Rtd+t9ULUkGxayUS368Ym7DSwOtAgklgUg+eJEJEpbb+sYECBqPyZTEe3byD/wfms2ahgS
TulRqe9vyKhR+PR0jwDSg6ekI7kh+Rd+1v1dX+F0LHr0OMEPxyQRV/BAlPwK+zRPUSIxyMR1UPXi
qKNJxf+cdk1GgZoEkC+awIOUXW7jIo3HaNAGdj/FX3/OJJDG70JkJA+YF0hDV/ysw2zxaBO8lU3v
Nmh86VXBmAEZSIL5dV2fqmqzr6MTfaS3LcHBmbSyYe2Z3oVAwvCpzjFGJ0SLLq7qr6dlCGCZyb8J
ZCzLUyK7LbA2Om8dIMJh6QsGCmLWoB9bwJ4FmO2C6F6r89Bt9Ye9+8t93+VL0a61k1LqePP2QMj5
SZTP4Dg7XN37hOdhF/2t3QJCKzEvUwRRzZvqXhTAIkbsSPhbSB6Kz/2a2WROGr+NIFY0jkKxrg/u
0RO/nvwzuQOa8Z0CMAgz8Ak6NDVngEc43PHkAKa9NgpiNaS7dEiF2dt2tmPNPxLW7JE7QTYF4gm4
b9H+h28FqOzB8vwhytEFr4JQ1GRrtu4Ofi06UhTf7NK5udB9DZyJQjLQcGMCaqKjQjNGZJeAG7Q6
RpsUsh0dAaP4wW3oYpZ8m0V/3cZdCrS9qJtUumYpKRcnO4xmKxTsv/2wzcIUf8Pmmru5qMgJ1ejl
xaWPyuaNk0Nm68GF4nO6hLro0VRdVH5rENmvRZeTj8UoqgaUIwu0pKCHAMyH2xPW4SPIhPpD2vhl
KO9SmOPxqBuxwTOIIJp9A/lKhGjdNVOLsyFimzihNq+zBxROGxi8yZaB0JifO+/KhF2LOzsG7w/e
7/dSObr9fw2suOm/0g3dtOJLlvB+DTuiWAFwGikSTViXKp2KW7o4e1T0cGZkgjHpBUch9h8ttlvZ
69vrpeNF61cXk+zu8I+2232RbmPxeq+ERNwBmt8TBFQFBtOOEZsksKQiVwZb/3o74X8fBtn8Ib/U
oRDqFEZw8QTH+nUcTtd2bu3jNJ3jrQNiTOz+fypgt8r5EPoSARnigTXTS1S4a/6s+jofyYs+47BE
vi3uAesGsS67ah/ebIfOXagRlsLdRlRWdVVXiCUC4KUSLkphAnz4gfipwDLSKLG34QlKF/OZIiDS
b29vK4R3Gw8xtDNiT5L/R41JlMahjziAvKEqXBw5yHtFuEWdXWjebSkPiE+CVNwHzger4fB1wU5a
CvkMflWdbCrkpEQdXVBIID6z817ZjQ0boaCYcm7O8bH3FdAXikvjCLpbGl5AnOHlJiM/1XgizpBc
8d0yWngpU/XaE1pYsnP1d6RpFiQlnQ+NKL5qsZgh9smBLNgqv7+274hzk3NFIKxUA4Y3L+/rWzOL
9nWTlepmjuIv0oXLuG0n77yMGSoSjDeDfHKOJ6cJchb/JsiQo/rMoMKOz5OYmqRnsnHkDxLDn+ro
9EippwoWfBtTka831arb8gVozQaO6Pn55ZO2jFeQQbPz8HoM53BxytlhARIakQMJIJf+ch3D0spf
kU+R5kckNAr3DHRS8au1+vz7iN3QDfcrrW2Q2eNWCyX5Vob7a72DJW+M8njegCXfDKvlNfNo3abE
Hhu7IN5N+9GkQlfjxI6J6kDuV0/ZShk1XRDbZ1shCB/pA+2tgLGThQbO8FBeJ6jIqdhSBTsE+hYp
gkF9aPxFFMblg2zvVma5u3sgYMIdE39MbKTu9omjVB6wQJeSeYvWmo+EDzjJFLk3W3rDZ0t7Oo3q
dTKAR6Ch2vGISsA2wJv7cnnLUOjGyLQ7VdVQtLvNsmhrW1XZlfIsunaOoGKbMFP6kdSNsqBkMcHR
a+Ny6J1QlEc+dImNJxWN2D2QpYAAhDKshPLZ2539NLi0EM4Ji72f0dqAvcW6PDunIVOkxImM853o
FAGZg3eW3Atidnuvhga3cWLSx3O3ZOkB9Ptvzs5ruW1sW9dPhCrkcEtERkXLsm5Qkmwh50g8/fmg
vfZum+plVp2qbrVatkgQmGHMf/zhXYawgPQkdWm0kn43ILf4qUPcNDdnPNgqr+Y9sR1mQTJtzXBE
KlHp1LPIaq4lbXXC1C3EhD5uF322ayJUGUrjaZUblgcFy8/ZzyauMUhwkse0s9vLIw/dHzJXk1wp
8c6VFwpBEgdytBNUX8DYWubktk2ju1nZlfKxIe1RC84QX+NtBknWOEad385csU0vXyKrFEtldurF
FRSySTcxfjus9ZGt9Q5yFuWpe7RIuhfIsgyk1FeUK3WFtA6YL09UlihQNR4qCMKfc1W14tAqzVp6
ICuZdr81blSIphz2oKOir5U3prwxaBSzklS2al5ZKhg4V97/oiZANiGEjdZKDzUtzvM6fp4HeOSa
xy0ZI1+dHPWM0MnJPnJOsKxhnFKjXS3vpzqIjcBqnFyxq7O7KLaCrSFTtIP2DqvZRG2kb8bRNgDJ
EodvNOrM3FFf+Ta2gtIKpH6rJa7I57U8HbMo/dhkJ+SY0XCTD7fqcKyrnRLfTMNdl/g67jAx1iRO
h+Ff6Ca5p1GSxI61MPed+D7GAK85Wsl2VqFyeJHB7N+l2c6EVSNsU9HPSewEkFEx9XGMyrMsirPE
F0RnkoMSEaWwV9CUh16t+BK2s/PnkFFci+YjlTC+hqmv4hiXrV/Ts28Nbil5Q7H9+/r4Wc/+OSAs
hoFpKWBKdEkuCXkUQ0qcSX3/MFobHdSDAUEz8Bf+OwJ0RXbpF3KxmV+xZjNLsRDL6INyG2JHN+1a
tU2oxqbTqzbStEhcv5aoJ5idzNTBmSIbviP/yINj0GVXNxK9CkjXvKBsx4JTNuvUygmipe/2Mecb
6yP5KXzELemCPNNN321CLinciImzvETvKmdHnF2hKVL5jnalOAv4SLgpML+oNxWRW+g0qJywp+fn
o52LtmLZxbv8ZjQbZlhjrsO7hxINmYX6CoLJmoPr1v2VmfZJEfrbjb1YunVU0osW1T3mUhsJPRAW
ONDXW2eJnQkxzGCfX1i5GLby7HBP085pR1vnf1emhr2odvzO0lU4FZq3cZOEG+MpeWd22pg3hbEj
LW5s2QY3iVy1wVZbR9G8uERh7NRsqyfcVCYabOr6z1UU8nOZ+PLh2FMNwri0tY315zIyZmavRULR
P5j+cELdfcz4bO9EpiuczDGEQNsEa5LiBDfrejMTk6b4npf+TH/igzaOBK3xS+NDQiWIwRXhV2j4
PpS78SN8H+/0N/Wtekj3WKuZB+0eVwLsMF/kd6wWTsOP6FEFrbFuz28tYNQ36Zv1Ud0ar9I3JHVQ
p/DtGrGWmW6yd/Ke029/ny7ml+MhBmPMFARCpMNSt1/UOqFoWsOs5f2D0jj4OFImR25nMKd3WudK
g7/0OyTvauGynkUy0/02xoe6dwsOaMtmaO1MtKduc8Y4Y9wYb5RrxXAzYnOtsbI4eDaltQOPTMDK
K3NllQkUpKYHlwdPEYm943HtOIHsIKDEvonGfW8XqdfCqcd7onNCPHz5pnfzk1Q4XeziyTRj07Gb
VBcpX4Qg/ezqnauwAy92jrPVLw0ZJid4/LXNjQ44Wm+SAVI5Gk3ZbYBNUuLVPI/T9lUI9OteZGmE
PlPgWCq9eO2iuhitvB2XqekfxLsJGwEMy3L7jIfUsX+gyuk3048KuVD71n7vQSLv09P8rX3RscF6
odtpXKMqoIb+l71JhBRHncVlfSmuy0hRW1Wt5Yeu0x0z/xiywCiOovBSjEehab+rY+lMBYDIgtpP
1D1FC10joTMZFr5Ro6a2PHX5lhp+MTpGuM2VjYwdzKhwNGem9+1O5ffhlGBFE3nrIih6ykFeXq3y
jrRVT5pvz+0tW5mQ8Sh/9T+NApJBDy4Yn5LAWP3SKKkNTmAMI+JSOLkuj0mgUcME/IQ4KAzaPH/u
1uIpwjP83loTjWhOeTKPGvYF5dRw0uT7cSQW6FEn6lWJNzJCwOAtjXOcZIPxJgnyd/g3pwIbplP7
I1pfevApkH2ue1qgRyxbQoNXHXUBleFepQPEOwirn/xw1/9MEJxNR6W/wzvzh8ip2h5vZ2f9nWwv
xf76zchfKlIIAe0PXmnDto1/BEXRnkrynrWi18Er48aR2h9i9aB0R4TP/CwmWps+Gyg4O2Z3HPug
DLey4hXKsVpei+imLr209KrIE3E8wd/Xsrv2pHDK747n9jSiMBufY06D6VFvb6U+OHdPjbobs/t6
eq61gySd4ujJlI+6tM1YdeMhaBA/j7vB3ItSYI1+sbwq0inT7pRDG+8X+VZpf4QR5WYQVQ+ZujO7
pzzea1Ywh9vRCnp+tXwotSeucEncEsvV+XYyqW8TB8siXoKbx0OO9kZh18avaDyU2ISH21A+LqGv
F7uoWmmZE2J93Oeb/dLcCM3NoPg1rF0aPzqZVr7WB5Z6SMWHiqxcFQukrWzujfwgMIPVnYHMdzyc
8+1ATCLEysWLiiBN/JZhVRwq6WYed6J6l5cvanIUhG/8+tBtFjLJCC3jXSLI99FJGH1R2s78jhVw
ZUntD+Ob1h27JLPn5mZcPNF6NmNiyki+EMCw8V9bYn80PnTrWZzh7HZHqq+FqkKVj2V3nCMm+B1v
qRj3g3pnjm8dXKDuKepZLIMO7UERNL2n5lsuiFfiw3CjBp4CzvhWwAjgJ9F5OwFDN25PCM3iy3Gg
FMfe8hbKpsQbq2Csd+PoUavr41ExqbTQD7emp4m22tsaJljUFIYd9qtbU0UPoLltUxRcd4l5LKKX
YToV821XHVsGSXJnRc+D8T6a+1B7SlZ3nQmLfOGmLU5iVfuZus1RcNSOMNspsSi6rVHsd7ZQ2aQf
pxrma3bjddrNwEkGfvMcsFobUApoeUB2Q1oKzt15UeJ2hacvHmXM0AScBaL+bvyVQYztA01wUzHo
hJ0s7OI80Ep/pJ0nBoXmCpNTPEofMk68w06O/LR0x9LPYFKVbqja+dmRIRQ2+7p0BGCO8bnDThhg
pbUriG6JO8L6nl2p95LBFftABL7FmsAMRM1NW2QRka2TyKh7S7F7VXRPyoOwC6rR52KtfCdoXscd
PbdHtQtC5TAqO7m7iw0753Hm25rMExYZ0RsjbzGdDvPFfiv2bql7hhiU86tgYajWlw8CUCRv09gi
hpifXoFTtTGzlwiFiOryNR4OKgfHzhNabxp8vd+VgouidHbizmuEXVmyoy1BtZzGdFum21zecaSJ
2Wzp4pYfZuaZs0fBHg22hqRPMjaAEE9FiE+9jcfhUNgJxt2cK0o3h/pHwhDRmqUTV25NKwZP0fS+
6LchcaME4i0bnHMbh7qyJWRgdOLcF+tAMJ02CZp2Zyx+zze4gFV+nwfETMRsaZKXpixL6zvwuzyO
trVN3O5ZnkeHpyBzdMz9bvIUKm2JKe4n75g/nhW3UdyOHonizpbbNx7vFjd4KXrNxPeumrgyKx0+
o5Yb5yeDWAOJkJryZ/s8Mx9x6VQd2EzUCrnpJtgm0B9hpshe1Lpmsn6NDS8vnVDaDMqmXpy22LTw
2OD8C26OUpZhbbkysBZ5VKjBgf24NfT5Zrc0bLjNGnaT0XqYXRBGg6ad7Whx5RPuMDUuLnDnMJw/
78opSOV9tThTFURsl4kn1rs42po6p2cPG3g16EGipQ3Fx6BuhepQWByvMGT1u3qXn/0p8TqkzRj4
QMyCIx6uDC3GbjDILjdDlN0JMKn2xmPBCRAnFlisaRpoOVsgnYOG1KrgLDqy6AxsUY8hE+bneGIq
7EN8GZmc3W0NmjIiQO7vZU8tvAZFM5ZC96tOf7Q/KsJn6IQxB7AjxqeT4MN+lygH4UW/1d50Tof1
j5qex03KJ8fHEJ+bCNq3y3judQ5y386MNtT/bkv6KRKA2zG47zxaYe0LeQmGuF3Oj0tFe2t54Hzc
Qqdutypa7sZt8Q4ZbOMOo9EcMahr3SkfzePwqIGP4qbxru8zD5tJki08vpSuBqqMF+oTk1yjgWHh
lK88zScZ0la+jzQwpH1zA4Ql4BcorGn2/U65t/AHR31OT8rYhV3L4r8dgKRf9PWGrQCYtvid4HSZ
XcZBxa0+xrmzzBvtGyuH3gUc2SrziEHtkLih4AwM4eH7ON1rmBhiBYIEInELkrElF0OJ6AcrYNPe
LBx5aPVCf2Z9Z/LbqsGaTBUgvzB77ydKAtqbr/gHCQ5HPJYy8aAtr5n0Xek8dfDP7GpozRunhFCo
uUvpivEqQMhZ/GBl08jFWyfcZO86LYbJbZYnLfON8OdZetfyp3nmQIgv5wzykb8XHWpKMdx0CC4y
CSWtQPe11mxJkq6Be/9yRIRc9U/BeUkyEWFZdXj5yQ/mETO3ajOBsnkWemzPgAwQra69GzTZuAbN
yltYr9UgupgZmoAScPBFVCgmOzq5Z2LLVmn+iqfhVbDQAGa5DCq+Z8s0ZWrCYwKjKYTZfH5tC0/+
aPF7yfYFeNQha54FOh2FG+Ffsce+dr4v7HwfknPQjHcyWlzsjrf8lwaJHnQ/MqBnezY8vIr3Gr0n
GnOlWx6HysGQiU1ky9GTyOrsDXS9s/HyHPb5r/Oekdb74h5NM7pV+pl7xmXvT2S9gZl4HMfN79MD
w0LE6hgjhZXRyHk9kT//kvaKj8DO/F6zDG2ieptRU2d4muDorduiFhCiYGI+n7tMfRT9+in2W09/
SbfaI6CseoUd9Km+/fP4y4OzRFjywLIGyro/j7+muYSSEEbygwYKQR+3QJ5jd+CVM+OTpc4eRNfK
b6gL6t5+a296+myNC3voDAjY2WCLYhRow6mo78+ovqMtB2G9v5ExgSbdCddnjNGoJlJPiQNxum3P
d4ayz+iSN/tOcWrFi5tXEPNwvJ0KypOH/ryThCtsnk8a+NcPiSgLhYuGJODiQ0pFPTWDLkgPuO8R
BNRuhlf9NX7H5qL4peNOHB3Gj/I1+qEeFB4qYtFlsuMrbIlPFszXi4CkDU0bP9lLZh5Mp0xXJlN6
WG6ap4hjsHCSBrtOVnvsDMKM7kjYVpyDUXXDJZDr2zN2B11k5zgKmHemvG/QLkdOPHvW94VMM9Tn
tbdh55uotXbJ+a6m3U5W1K6aA/DnuQ6iHOwv0GRXnWAI7RIGquorqq8KQQuR4ZVaTNABwpwID6na
0VkMmWaPA9uEvi5N/MnALntXnn219b8xmPXJ0zJn3SPNQ9XsIuOo54/n3q4JRbtNP5p3+gsshuPO
elLxrPs2l854z8I7QX8l9AxzmCtNka+iV3B9Ru//3tVLX00r64vBzDRQWFZLGl/QO/C8n21kQxXy
FyIj8Sz4YW77J1AC9np2/648muRd1lcQ4a/9GS4F4RKeAaqsyMhH/5xKSS6qdQmZ7GG178au7wNk
txZeW+2ppTOnuAqo4eQa38/f2NoVT5Dd+N2k+tL8lPbb6Maqb8k31HTTCIXCOJxpT4quuWdbYrVn
V4PqQyU6fqvUQO/RlQOdTLCpU/xk/o4NSV+xoT8/ygW2HoW9YkkpEwbs/4THBmyzzoZqDkkRqy97
fCHNCeDx2//XJJEwZ6W9ZRmSpK497996XIkyF82MXOphJv4T8wWIM2CzOVXytouPkfmcpvehRod3
eJp7hWgUGbCdAh2gVND1DfxjR6PQ/0QgQcsHxOqCj16dYg593YuAoyVlArd7cCqIWFC6xh/FvNPF
faXFTikcZOVdEu8688aqaaO5kekv+LuYWwW2DmilaheUD8AVvTOUQVx5Zu2msqekPpVom+17+E4Z
52a7oB2LRYSyE3CSaX4s0V1LCIV44mQWJo5a36jalnYmwGfV/JjMQE74RQfUT9R3E9UYSz3BkO99
dacNgaXZbc9AudKDldbHeLkk/X63LyBANYrTHqW19JA95T8rDsuPIcHU2S3MwxO+Y38fVP9lfvzz
bC/oRGY5zF0y825rcAFtjsjuRgfJ6UBte1ez8sSBJNOK8NhjhsnVU18k3RtmVu3QtqLdauIs+NMC
rbktHkxxM/VsyZ6oBsvZ7zNfotqpnTnzk2qbxStYzCPhWJBMXie70uz//eN8Uum/3DwcXSVdEq21
s/nnUC1NMU2jTlw7imiJC6i0nRsVm4V+AFOVxoroJHvz9YxxOokr5lrwpHRrMBDHk/s9+9lg4czq
K3B8t3W+Zo4Avj06FH9resE1UPCr1HNdnn673gsUvyaTRJ0irrd9BF4DnAKYlzF0xGtydFiMjMaN
2DbIJYA4if/psp71jbV1tsKoFMb8L82ICdCHBmXiYX719zv6KZD+ekdRsVFKckONCyKHZma5NVmd
9CBBZTVX6W6LVwiQ46v8uhCjBfWBZCxpA97RWRsJOgtSERgVidNxBIdjChdtPSrZxeKU5ZXJYv3b
XCHO5X8vbv3z31amVq3routoIFcfyZ5qlh57eEhPNZLYa8zoT2LdX27E5abWztOcaR03Ale2GLvH
3DPzndHejeIpEU4NCNpwELpAQ4VLDjOIOegIbeHWiTnMxq6BZimjECMXwa3x5YSTSU+FlLbFLXtX
kB0VOB/1B9kWudPCPUscehw0sc8LoNIGQREKHeMF0XNdnyL9vq9Pc30iHIF+s9I+Nd1WyAKBxoBy
UHBmbu708JjVN6lyt6D/0bk6H7fD9NTLPtAQFAN2sJzwRnM3LCSYHIVpyzo5s+NZV4bQv29c/zwl
82Ljmuci1ZJmkB5Q+DySv0OaQhFE3wzM2x/ICKpP7W54k78nz+L9lcH7r1vmb+8s/zk+qrg1lkzk
mRmNE04ONnpdQfyDOwE6qDYNMc3cZJwFTK8SAoHEtsYpsF2L/HghKWWbR5C7Nxz9RwTjnZ01rny+
0seTv3Yp1hXg/4awebFiDZVe6LHFEJao9WGk0deCBQuUAr919kfNZ8mthpuIPhbi4wFnT3+enbK2
OWmmkwvcIpM6pATxZBfXWijSFzbb5/L0z8VdLE9dtXp+aNw/E4cUXDLHzUQLaXG61LFI8kpt/Vkt
jnlkF407s4he2wy/EtkuLuCi9MA+Ro67mLsDVqApzGqgvo0Q0vQmQMSuIBpDDMOqKnX1n8ktGMr4
qyT6MnNmzZEXZ8DN91rn9Svv8OKaLjboqJL12RS4JjgqKZxo2OMYD7M0LutqSH9V7DZrWVl5FLsZ
vWlYHRCCQltOnWmya6grTHuCSxCE02sG4h5WeEsOKSQ30mznoGZVUKfu3yfDV5nd53Vb0IZF5FVI
+f+cDOdFkeYqhRtRmCxIjjZyHTbez+JPLqlu7Fbf1K2dZw5wxN/fWl5f+uva+c9bX4yjoSkG7MYb
6UEM3QX2/WdH/2x+dqXDDf1L7poEF3v9x05ip0Yo/XlBZ8AEWtVgEXyFWXFtA/mqd7m4KRcDbFis
eAi1dfoNGxZtud3ENEs+aR5rv7xw4sTVS5dtj36PAo/asEvL61d8ajOUdtU7U+tYgtvQHCV+D0Nc
KO+QAsgTgBBwAxGGwwAnd84Kk8dw/PuNlf7L2vrPnb0YjKKSykYiMUNh/iSLjRGrlNut7HBPaZto
vdvozqA5GaoLrp9xB5Zi+W0XCKRnnD26ylq7rTQYTJ5A6xxLKGRPsi0n655ViVs1C1JeCjkoCMRi
z7GLXKmX4Rg4DZWy4pimI412ltjQD4AnO5cOMqMZnknS0aixmRjrj+nYP1aira9xSzaVY62spQ4F
RcRpFKXX4/izaQF3bSYP1Rpte9KJTEocVJmlb2j0Z5waxNeTZUfId3N8LIdDK96I7VEW1u8T2lzh
aYKJTMqYvq8x9BRu9fCmMwP2TBE6mWnTDYkGus7e0njV5Cf69mzuRkQrEEWwjzZsTnJUKoy4SuaU
eGUfNNaz5t9mwUWtLSHGrPOWsVZpHPrpfGx7ONU/VeLzQidh6vWuIfPp/RkWnGHLq9mGn6tsOjbH
Kg2tRrpNLb+y7DJyqMpny7MSL0XVY7pnyUu0tW6kX1UuDrhwD5g6bzjLQF8xMMkrXVV2TEjRsgM7
smidCumr8MKEa+mlJnYsrj0K9ju6BjSGpB8hnkQ8X3LAAvN2gYu6LHZBLUNEqw6FWrwylv/LTvjP
UL6oNOmOSxOY0OdUtJDzTE4L0SBkUOKmb5c4vYT0ZmzaHCVLqLAhDQ4mtWonigPwO+FLfz+8maRQ
XlskzH/dozUMXVUR/1bZvLiyeSnNoRdgtZH7NnEp8kaM7YpwqXUv2piNTW08nWAlqabDDMnio1jt
23mfZoc2O0xrpwzM3G8jn4kUicFAEWKdluWUh4B4J605dvKdLK/V5Fn2oXDQhdbqwCS2eoDo6q1c
wDIolUBHuUU2BBwPBbzc7Sx8s294LNBzSnnHttIM/nD2avxxBp/vjZAumy+cb3rxWC43whKU9D4j
R4cWRbFXOrQK2Cnp7vSzWwA4WUGq+DkMerBW5BHkboXedHdl0Vqrri/z4LfbeVG1T+JytsS4Ak94
lydH7rwOdHbaUE6oxLL9zN5DAerXldn3VTizrvT/vOsl3jgbyahZCcMrpjuH0AWO+HP3Wv4Un/JH
85NTRHK4+WHJcMaHF+sNl1zlTUdhQ65tv+nfGHcjgeTRJsWS+Sjt1Bt08iHhlv199k5f6Uj6qY8l
+Pwtv5MBo1eXPfFttX1NHorvV27hulR8vYW6rCMkUXVduthQdb0q0jZj2VdkJ2+PmK9zdswTR38d
ayeJ7ITQWGQuiZMhasIdl6V2bXVembKfToP/XAbScQ2duARPCQIvFkGfPK7fzl/DWaytuJAl0JSn
Bkf0cH6Zw299g08ohfYczZ4Wx24tLWwodzXYkZhxQjFV0u0qV8RvHYHe2TdhqlRK5i7WXTrdKhTe
esLfGg8aw78rKa46aF9Fuqu7mBYjhq1wJYWKkY/l6BITFQu3gGAaJaVVNNhud55xS0ajVaUPKcz1
qPzoCkgZ5hE6Hgxa1Tay0ckHOgCYSYnicTBmWxj8cgIPgk1eEA/CFpY1yv2ctV5sytucBEFNxFza
wCane9FTLPZRkYXaQe4HT1yQXS3HBaKG/rSkT39/2BdH8M+7jBTXECHBq7pqXqo5kkbupbSVtVON
Y7+k3nfSjShIm3PzEFpnWq3YwEMESuFw19lRN7NNB65mxeVD0Z1tVUTeRW+sJrNPA9xKe/pgKTti
6HWwt4bzfMjoz1255D/H538uGUI88L4E//PScaczquRsppl2mrtdTEZm7FqUfQgFI3tIvFg+9PSA
gA5Clkwv4b6+D6hHhY0p7czFzT6Z1il9x+5AWoBRcXBdQB2Jkvz7da4L98X4NWCH/d9lXqxEY9b2
o6EX2qkwnqfKHZVASrbdvF+Wnabe/v29/vUxwnYnGM5Cvid//vlvkyXUskmZ6+58ko8VJ+APQFS5
tpFZ4HCCig8dS+T2mxDlVLproONhxAI2QIaHsZWuXMtnB+nyg68ZdVD/IRuKnyDkb9cyhqkcJpo2
nlDreiSAYxawxhErqGlMH56UnT6nP4U3Om3fhKNJTvT5J0aj7zn5lWDmqNbwRsOqdXWdjp6UjfAz
/2bdCo/Xns+f+M7/DCNAe0M01PV/LodRZonnpihFLOKrW4hiRRIkXW2Pw/00f8dBFt7CNVGC/GeR
9vUtL4aErIbGUiWpeRrciCR2tLCQm3q24G2dPQ5GwJaqh/fl4GUVZEgwT3SqjBztLR/vOnV7Tan3
+REvn5QqGRrFh4RM4xOW+u1JLYowJdGUmfsZF2KhuBXh4c5q56VZsmtB18lCDGJ8JcgeBSwa5QQH
7t4nNm7TmZkTntHYxqivmmsmKv82w9eJo6mKLuNcvG7yv13XlNaVpGe1caJUE9q7DGfw1k5b+pJ3
UhHQ09IIDlRdq/LpM+aNl5quoR+i4cpIvmgj/s/z+v06lD+v4wzLU8m4wpMEMx5sBHJSfOiI+2TV
u13mg6qBRW5abZ8YQaW7uwU3z8WHxWEqgWo5+TUI+r9cEJR33DBXc8fLYrFUJrEuxvMp3lIoKs/Z
ffpIY+TQ3wLq+FB56Molt2bsrLwqX0Z9W1056V94//znnmCvgpTL5N6IF2P4PPdt1/Zn45RjqS7t
shS63TYp8ILU2SfwhBRUNzH2csFBkHYWOyR8ugVdTGAO20V8M8k+K+/z6TDAPj7fAiyagJktBZC0
W4qPc/EjDb9npp/gLZB5HdlMlqeV8BwfJePa5vdnsfifz8J9XA08TQxj1nH42zgTqnqU2qZvTjR9
nJcoyILFUd3pOG8OsMYCcLr72v42u2fvGwlpzt/X7AvM5Ou7XzzMpIoLRZmN/DTtBGm1F3ua3zoS
ZGP45IAU9P8acMGrsYjyv86u3z71xRMsFVFQzKmST8Iez/tqEz1l6Xb6mD6UZ3O3cmuzvfIdEuAz
kGbV2P2huk8K0uQHhPnISrDTT3G22xrv8FdRQYp2/JjimIlG7zG67w+CtZk+zufNs/IOtyWob9Mf
kI5FZdecOMaToXQL/7ZHu2YeoU4bzwSOhDuROGab+QUWCEpZnXqIuDAjyaxQPORuAlLhlICezl/T
U/Dg7+xxc76Rt4kfHZUjTiGOtWufcK2GLYORxmC3r+gLMJhCdJkTsIsrgKf4yhFLwHvqPlzIogN5
HWTuYuPxEb+OLkdX405A1stLZFvwY4hQ+eZ95OHHT+Iz5LqpQ9kJubZ+hbnHyWoHi+hn3W12jZf9
tO6Ychzvn/PFVc8eHlfDVj2Eb+CK+/6OrD/c0VBZkrMnbHv0g8OBqVI5cE7AzZUPfrTDXB8JfbX9
Ht4IfuXUd+d95BCAssNdejwkJ+zANlHoqqf5B/SU7xO6g3ecnyN3fjfvxuflxnKouUjJTZziIbwH
4tgUW3M/bVafK//K4P2zk/ifwUuSn4KYE7uAS5MlXU57OW2b5QTxZvtmbjObItb+4IB6pdz7bAJd
blKaqCBaoMNuYTf25yTte6vQkzzVTpPx8JR0B9jnVKNIrTK8tuHkRX5I1GMJiNH64vklFzIHpcwo
dBtt/D6djx39CZINVrQWA2msU8i6yeZn3YgdcTxKVuJOCUbq6UOUv5vnG8H4FdKb1MnV6I9SuVPW
I3JwlpDz1M4y8TyEHXzTqHfPMue1Yl+hZk2gCQteG9HveABjqeiftXDCJbcCuMXfVZseCTHIl3oD
lKY2wOnGD3nxCtFrjQNGBdjxwH0a8RLohQPUr5hTAo4o0bWSdEUcv95L3aLiX2/opQZ3wZJUadNQ
PVlYGtCfSIWjFB7H5lFufkrwn613ZTnoGnKBH0X9TcDSzdS+U55Aqp7y26G8N+QtQjGO0pF8QGk4
Fsds9qvMJxywIC95+TUgXNK5HR3LWDvnd0pEBJi+16OX1CQ3DJWU3DzOpBUzTUNr1w1wvDZFvz93
D+ybA5NO3GrASRW99kOhbOXztpadgeDONKAWqsW9od52+p0VHxTDr8sbVTgoJNxUQYNtUHYTmTtq
AklGpMDJ9Q7LTtuciUQ/31MhzNBWYnkPDQDytl/1V3z7LpzH/mdSaBJVkmKITAvlohmlpKKqpRG3
t6t+UbF06e1ZhKwsfR+LB7F4FgqcBLT2ygS5AB++vutFtZQqk1pbKV7GGsBiC53IHgXAGhCuTYHY
4aN5td5nvIrTHYyHQb4bUBuV+MsgSLf8WDx19QcE9ZgYHkrz73JxE+FR1SKuPE1Qj8onVQ8M9KoF
oOF+lrbd+JxajmIdSnTsZz8sjmdK08ST6dMaTojZKdwv1v3pyuC9wPD+93Oy4Fg6BatlXuzWURmp
apvq6qmgqjibHO/TbY86pTk7SvguSWc7HnGUI9CskBRoyYhO2E1MeIGtDEj+K5KRwKc0AGQOs9r3
RXoZsydUdGZxBYQy/mWamdiVa/i9w4NUL6dZWWpto2mCfqryj2km6WP9F+V/sumGVzV70NCuCMab
IX8gKZMW1iGyIUcknU9K41eLX2HGhkMU8mH5BjBjlOxx+d4Ke2qiCe6KTHCjgqTKi7FKC/dzu+/E
D0W+kcd9Xp208qcA7GD5poXk4o2aakajpxr+ghVcfE/BlfaeVq9Fc1jsG44881qyCixeEmvkcTh3
dJl95iRwZAdEgeORuTtrRwM5QeNoyklRvoN50HMohe0wXCnKJOXf6hNsuP7vOV8s+OEoCUskK/op
KlwLFwnEXsoBkfmmbY85eeBLgBRWSzl3eJJxL4knI9pzUEjqp9hAjzA890agiv7YBKwNsbHlZbho
PqKkOov8oFY7Vgvq9Ghi8Hr8nPIyNf06eq21dyP5Zqn32vnU9nC/OZcKyy0VrZg747zjZeboZ6ju
ZZiElvQr7XcttQsEaGEfn9/qweObaGJCYKWs0fiSXc04istODe8t6CA8I055PLi89AXjIX6Dmcpf
H2HCY9I2uPyhVjqmeptU3kzmT7TnJ1Z33y43Xc+ukHiWEohoilUDGv9Dl7+O1e35fGIxFqsbyTzx
+IsuUGi/5ZXLR+RAIi8HPq5qbBrVq6qnOmP3C+1Q3ZbL2pvgJrARWb/guEPYK2kLpIdFflSx0OAi
tfA0wNO2fEHZcc6as/0S81rH6L19MaUrR4t/LYh/f/AXhalh1a3VqJK8F43TqN6DmhUjBlNJ7+ca
OADMqfjUK3d1DDucXkKjX2FsXnALv6wwlzCulZapWQuyhXElhjXIHv3VYHg+CBs8xVaHqJIAwZac
HvwU/15P6f92FIFpAtyqK/ByP09+vx1FRKMcc7Vdwj2n/YmVe1FaYPTG6QXqKlKTjPnUreehpncU
kkdzcxVkCqTy8Z95ISR72wznoKY1NiNBpgSpog2ZNOOylxUwF8TnSo1mm85vQYIemaKcT01KoEr+
6NPvxSzZt+OyxRTqMTG/xd1pFnFR4Y1Mu1UqBnLj5rNsR9Q6C90kecKsQHDOCVaXM2Kx0C40GCfN
/6PsPJfc5LZ1fUVUkcNfQEI5Sx3+UB3JGSHQ1Z8H713n2Ppc7jrLq2yvdq+WBJM5x3jHG56j+7ri
GLrvQiFg6rr338XbDxvEX/uX3y/Vw3lniVkpDsIgL61632tnHWG3NkZ80qZH59bHKQuBYRRD0Vbw
WBBOYZGudX2IbcVReyjIJqIcOi5jdUXfmm/CDE4+Iy6yXZxYSpgDx+suFn64wQ/D1P9dWyxeA+Ne
Iph+7Xq/3WAE7IPo47u1CZWDZJwNNOtBj8rF93JcmKQnFeeHBtEJPDmVgTXb3VU734OvSPqJdkWx
97cyUMdYh0NKl0Xt4QqKiZ+0oqTXG5jI7YeElxukXmxlRvNjcTI4ZD/Mi4mASRv6bsy0+IoNjgqM
2B+L/fUcE4bAYApnW38e2e+GvQ0mKdZ453cRzFGYIfadGMtgkbqjrWMww1BnyXpyCUvztNFE+mR6
mKZgWRQREQ3nz72j82Rw6IG5dSQ63pfmnMTMGaOHcuKvyCWeXc/+C2uqfgrW2LqtIkd8KWcK7eex
L51s1WFvpa1vmHBDeJhIXrIK6dBEl0jxd8TkOCgyRkG6guEm5nuX6wmORDjz380ppqXTep9t8wUZ
6B7ztCOgttNvG6yFrrQzqDdJRo9XXCtsICdX+xtRHBZaxs7AyQzPOhdh4Yt5uNny080WVlRCOOGT
mLAf/Q3Dc4VY76em6MFc5X9XE6Y1IEHAMLD8/myKgl4XKz/Uy030hif57l1wbjuVqIkJ+WpuugA8
vT1RM/+wQ//90fvtZR8AMdBuubWqrNrAD+KMOeWn+4oJffoCRNc4u3jTYYs11XEbMx3FyVwitm0e
QpyyCFU05nh3/3vbVB4seP/nQmCEDtSs64Rf/uJg/PZYiWUvkcAVK0slRh1+h+w9yE6fm7ACjjrk
910CuF/IiOvLqy2SH8F+FRq7LH4ZrE0ab8SIUXbg1ZXigFsvbmi0/TaYVAYnv+C2TbzRiMAKUe9m
y+xOwjuj2ZTSwBqeTKwR7mNhraeob7D/vX9b6BxNE12mvC0Q4CjWd4BQPUCyJWfSXg6YJVXwAThc
S5yx27xxdAjdefOSS7nTt/0UQqZVH9ucae6qlqCPNYLmGB0SC6yOmbYjz6g/pdxnMH3QQG3j5Clg
3wp71W1MrH6WunLxTfrcYD1EB8F4SlTduYq13Q/vUBhaIoy7VQPadAmtDT0yaa7oPmoNCTQmJLen
RoLbf7tE6SXCIKb/uKKGVfUnvfBSfa2UyDq5QFXzpSsvmnZITHzmQn8tiWgQr7HbSOI8qGJPr/W5
aAZz7HhXivYddK+hgWd+A0uCwJQEry2BTBl5l5iV3eJ+Y9UYybBJt83cFwxItXhEItqMKUeyvHLu
2VNB0z5eOo1Ujrzd59ZWbFaNrar7qMXDPcURo3zucMzACtBpfJSgsEHukebk6uo2ZNuh0xlzY/RZ
086bpwilH1t8+jGM1CnIKWkN11t8vvMhAOknuhgv6tSn0QcS0FHnVRu/vBFvMw7/brMiK1Z+svKf
y/ubVl1Eya3C0lHzQ3d7y8JdfkUtSR2ZLyX4zuU8VhMHjmUuiW5qpW4VeYWKBLp4ycPehklWJAef
fq0YSWgV22iGKbBqPuXlp1LMleRsiWDbra0XKzMiKVIlLnEm1VPkl7p5UtLZ9VrZAUVdhPwYU/ph
JSXs4HDYRBrsChLnIsLKsnxRQ2uSNa6AIk1UzgPUfvKRa9Sddb27a8tKXl2RCJbhvojpHgdMXJj3
mVgOJfWo5pTCnhIa3R8OHSIJEyGgoOzpBkrx0wAROkQnmNDQpMPbYLzfVXwOu2Bd6dImIDuuzp50
HHC+6+zYtDAKz/rVK9Bfq2jHjEPSvAjFZxh+afVbDTLcQwBKEHXdOXyQIgopxkSeby3D7nAz3nXD
i2A7JAlW7vAGUxEuTwk1CHVsvdUVz4pWEnwqI//Oi0lI2neUuZowS8S1FnzL1jvSr3uHxBf3vu7c
yyfDRIdzzPMPAYvf+wwEUmvh7EB7bdcQjFSmhs3KVL179DmiGKIU2203+/dWNnY1j9CMAcaFR8c4
knlUC1VCJJRl1zKO0o5DsgQvL+UXBT0tqzU6/fu1pL9Vm2NuFXE7JtKkx10z6jLMUbrAXApQ2K9Q
vrEn9hGxVvj0h9jCkXfaLgIYP1X/U/X2txnY7y891ia/bdhJpN6stPeN5V1L5jfTH1xTsNZDiH1T
8aQ3/lxMmGNAl4uvm7Yn30bBMEfPoTZGhR03+LSYMI7Neh+g8lR/cHR/4F/+73FiaRhogOEQX/nA
faj6qm4oufWNwbTJf43aryKHOFuTHD3Ox+XYTpk41XM5wNZ1OKfmOucZifwVE3RIBUX4kdWbvobA
ln2YUKutPljUVrHUu2OVwdhUKViogFLhouOqMxgRLidYbJk/JWT9tdykWiclRLII0X4UK1z9eKhv
Wmgx48bjovOXBh4vdTMC7En53ecMzcH2czmzmbaWjRsp5kxCLaMX4bYSflhvf1vbv7+Zh6sa5oFZ
mBEQ7r1YhxgpWMjgB3EalNsOrElNfsBf/vpyzDMlTZJMlYH4n0tMNG9pa+rcRM1nlLlqSLoVlrxe
JOMborz++1n6ZQz+8OCaItUy0DRmfSgO/3y19qaY9yRVjE2IHQFGIfFKUQ6JfUmGQ1XjO1lVO/CK
wFoNwTOTL3j4Oc9ZmD+b+irXOOFIELvlb7VyDs0Fk7NS+wzLrVYsoAtopIjflmVxqdCx3zL8veYi
IVHmKpAjbKpg9TYBrSLeKjI+aBYEuh5RBxnRDCRrRO7Cl3id3swTqIWkjEYMqBCjpxGSYmhnlm5G
wnr3ighVwJxa7rd3cx0HhnM3V7T6VcMEGLjg1k+KxGI+t8xzbD6tl/AnvebY2P/nEuIrDWcAsz5N
fcBNpTgaurDos5URHCQSjiX8SqDsiJOMVqgvgKd+mjD/ZRcamcrcMI3JH+DRnzdNS6JErsQ2XA30
Pv3OkN/UcFgo+K5do7ce+EZDM4ns7wcM84H0/mt/MUUKdl0aPR3FR4S4K295YfUgNaAx92ZW3qcR
TXrjAe3IFlXI0pAWGIiBS91vk1aYAcn9e7n+DUXFFJGgKvBJHFwfscmraN1jv1P1Ta6A9yCjM4J3
/dIgkLgvlOjFSikd1FcRrYhozu+M2vOZvsOCX9yVt0lmwcO67lodr4iZmmp2Rl327zf4y731cTGg
SNdVWmJyHx+f3mK4Drdaopu/o+rLAaVE+LwlmlPQyhAJvdn/GivfNGj6hNBesb6kEK+LU1O/5/ed
lG+BsrmeaDPcBFA678fH5to+80xIWeuo6UHMpwOGEQqGJ1pMSAZVFOaNwTJGD1xNKAkBUEt53/lP
Qf8k+wwLHAuvX23NwB/kFUqj3i/lO1X1HaMW5OvCnocVjAQold+Hei92nmCuav/gh9tc20l0rmn9
GgQvLSzE5Afc6i/73TjLkRRs2UXD1B4en/QeRJlVifqmM/AV8iJ5SV/M0KWkuot/4ERIv67/f+4P
Ez/6GEKe1V894m8HeJ8OuSU0hr4RkfxXEPE8FrLiL/SNKTqN6hnJNC5fiupTq7jqVyfAkcJgAAvu
zTdq1tkCsKzfmeHAd0Mgp2qNl0vnVNwLtwtbYF5uFeKN9cyphlcuV44Rw/hzqgDtmrgvhAmYd34/
8MKQD0Bt4xqJqjbhQVJAcsggJmy3PAC8FvcJmyliHCs8tPJqJCiwRm442I3AFiXzO1BrEk9UIIN+
CZyMgg9cWcnm13JfmhsUYFQcuOrj8XdTLtV9BGVlhiPqCXIOQCk7smhc1BstZP5ZRFhrwbySvzXm
3CEYrAc6q45j/A6flQQ9G1/3e+hZ9V7G1gFUt60udQMVcTUwZd4E5AQ1c5DbEZ+OPQZW7AB5Ou3k
b2B6mgiWlyVOK+nN76aBtLsGy9DaFdkem0m9Qu4E33zHDEzIV/9+Jh90o/+zbUkYi+uYLTPWejRT
rSr1KqhDEm0ZFVrQkhsMjQdMljF1uWp2PrzxPuR4e81/2Kf/Vo9REysq3b1GaO7j0taqTI7uAlr4
pHk3ru28p0+GN+Hm5sLC2SVhDvgu5u+ycNT0rR8xQM/eM/qnxvqocNAUM55l4hwT7SAli0RlFdYn
U5tl2Vq9TjsDHvOuV5ZDsEywr2ymZez+cOX+NgoC7YNYiTGbDiXuz4Mmv6YInUxdWCJwuIcc3cGm
q5cQidQ9vKnbU4x9DqKcHMvJ0lsaP8KOf3v9X5uCjr6abLyHvaGruigQhNyECD5X71sqkSFuPUMa
h5OsXe16HuKz/hHHC0sguXug29F+zPgcYaHHLeP3N/FQkLVZPmQSdnkbfz2mq2B0dEiX6vbmbiz3
ujT+/6tN5oOY/3LI0t78Ko1/26DSNjcVqxbNZZEt79eFlDGfjzeSvK+ycwFr4t93+Fdx8p8PByFL
wlKDdPBHN/K4TNXA4jDYiDBaTA9cLEDqAH+PxySZZW/lSZzAf5oblSdstEPOeLKy8ydtom8RPkAK
yZUFxk/olKb8fdGuuzNODMf7uvYCYpdAErUf9vC/nRcKtEeAPMU0rF/xc79dIF3Rxe4uypRb/aZG
9ZBb+xtIJ0c+k/d0+OEZ1v62BH9/uYdHYCiu8e1u3TietHctbdws3pfZKpGhsJUTleF8p6+uDYBM
sxWVV7N/LbAKyTXyspAEivu6z6Y1DktUzU515+S+Krbpo1ChkYj9yi4UEZqFuJQTLBilYSIKrWvR
3cfFXMLFIr1DPsVfrSk7ZtzN5IYbb9cFE73up75Pbn1DEIcKBPCsdxIWVAwSgOYMWOG+ljpV003h
v6DFeg7FbaWFTkna9L9X0F+LQpBN2MxwMsbR9p97xE0NdBnqOQHELW6u5qeAgW8ynDJpm6avwd0T
ZINPjO6pvsREIeX1t1C9pak//eF9/K0M/+19PBbFVqFpfpil0VaTLuldd8wcTqHiPzOWgreAlzzu
U4JvzU1MiDsUCL2J7WZ0DuLBLaOFj0o/PRr+okFf9O939tMbe9g/ukFujWunZqsgftLaBZo56XYx
1MVYmqXezfyhf5T+1h38fiHG/ey3BySg8BHqPMlWOUZt1sVC9KSGS4xHqaiE277Asbwr8p82kr89
Jxx0KigQCkoy3f581bhvrlmMimSDyWaNgZBTXfDimECNg4GvPSFSat/RaUsbcZvMw8O92DHZu38b
jrIpwf0Dsgfk6RlCzcQ8oIbc98xUGmIZKjIzm3cQYmUXPWErocz/fXf+hiaZsGA54pgloRd5WL9K
LzRReM3uq6vo3aCAeK1kW74bFzPZn+W3UVunwNjoftp6f8niH7fe3174ccEKd2rDQqiKTTofQ8VE
TyWV66RBOJ21S2uCL/g6mWRet6RMP56gW0/SozTLZtpTOKXFewqP+guiNWJ+9OfbPNti4LrEeuO7
mUtrNC04dWGab8xDLzroOFe1p2BmPD/floRXjfHQeGZMIKB5tOYXyR3QrdnFriCTQZjFRDDwgxi7
/xR2/Gs4958PTdywrkKDUTjS/1wmstVdLb8tCviA3Sk93S6ZzmCu3tK7xi/v13WxMES7OKdHZYmP
2Q7vxYnpRl8V/LMn4XLfGKj/PsLDQM4E58+q/bJ2+Tld1K94DrfoSgWneVeoW23jM1uqm2pJcs7G
xBvr36vmb880QYz/92M8rHZdjcJOMTV52eOxUoR7qXgdKA0QBvoy4VrFWv1x8Pk3qMbCjkTmN91S
wRoeLl3W1bdSU6oNjlDQVJVpktmwfjfCtpvrnmVfPXXwkH47yEqYsqsXvCggvy5NpI/vuJbcvk7N
uYHb8YVJKgrGr/qdAD2Y8ZPqU1jc39AJyq6+HI7y6omR/UU6y8sSnSR13rC0bo6g7Wg+3DE0yvAQ
4x+1C9Z6ExZLZWeuSWSLFBDoQVH0wwaqiOMW+bBqmBYCjUoSaev/GT+3staVZiGYm97ccsRKwVsm
bGh5sghPrHB+1+/E1gfzO54T6iov51E0nst0rZSKGjVLWhA3kwJ6puy9TLIYLiZr+tlMOsOQqVku
qXEQL9frR51PsUPore1z38xac1GXrnjD0nefxM+321aRdukAw8O1LLsWKz76IkuXZs+aZZDbZ5ad
absOxduVCPZ01Ri7Cr9tGMc3fwfwCjSUSHPIUz0jFH2fwMbI7tB3JnKBZ8DOr6b0iAYjO3C4IsX+
cSX3p+TVTNHTdet7JSCu3oTJwaoWJcY7kOR9PsYuD056sAlNB756iHctrrX4EHYX2I0pBg1yegBD
ALBrs3WUeOF1F/RzsfkKwpMZHLMgoArxmhT3x1FHaxTzVAcI2CBZgK/Vqi9NsMP4FFbPEHwOw/P4
xWxtIX8ttF3jH7KOq+6NXl3VxFJHSYhV4hrjDJwD8LXAFtTRUi7Gwugb+pPEksEGrJhwGlTFVLUu
lbgU4HJZ2CNCU57TMUPf4u+we5LA08R5OsygfNFXRtlnUo4EqMyaoVcT0ksgnJo70+sk2YMXWsEn
VHslfQ/xokvKmVU4pb6UjXPlL2jk4SRgzMhXGPg4mrjHYhGG0he/daiwU7uoF5CRhmpdKDYdfF9s
DHzSxRVDM7yTwNDJIq3iY3edQ8BMtUPEEDY4QInISRlVFq2EaUE0gSEFwGLI8JcmtJXYahqJKxXL
BLvKxr0HU5Xp7A0V/C4vMCkGmTqN5FGJxUSGwgjOxNLWT851OuOacA+H8BXyaGp6LJFYfRp5TLeJ
Zi5hWHW4TAnNlBcL8mm9iFJMephoDzOuXSePDLEhIC3FgQVrCpciuZC9gPkuogVfOEsCDmfpZPD3
dRF7ZiZ7JYuVq0vjDpQLa69IF1DQ0ugCY85CZRft+3CO76liTMrotUEIKsPxu81LJm63td4sjf6H
+vs/Gy06TiYAlmKMCKv4uOlZTRZfzQTR0dCdaf9QGulXOKAnapkiOf0IRv23Gnh4vQc8PAqCvLtq
+XVT9tPiPqsKD+MnVZp2Is7NE+U+S/SJIU3rn4wgIEqNP/qPTY6XNtQRi6eWlilH/tzfq87UekOK
m40moaW281VF6s2bshWWY+MpTqBkrxsHg6YG4yUmXp9gzXe7m7crbat8FN/lykKgcNv4i+gQzLRV
tAxR0AAfTOIP6VRvy2kf4lw5TMAcN03jaC/scMRLMVPZvxvPOeaV9Y5YOFQK+i48wttMvhLcBrbF
Hh3FsZ1zVCe9W70N382bJBMChbZlOiIDjMNPcmpfL8LVgcM3a3f5Z/NGVqD6hFNZQmodCb5zwkWu
o2SCuFSZfKpicV0L2M5h4o9RCMEF2NaW2OBjZbDQseXEASDY1FNQWqxdn40jrWm+KlfG9v4sa1Pl
Wdtq9jdpHfuEvKfuw8dsxbtf6YacfNXyJYz/tsQE7zQb/ffhjspIpJhsXZwFZ/knM8IDWtD+k1Cs
92adTYTQYyMMlvXRv+CILU/xPJuYC/yjJ81SWN234p5oC+Q/kxa6mnBUF7fLdSOeuabWFALHEtuL
+zI6axtrk52zc7sMt91S2gjO/T3A/TO2fZfDd8yybzyi7Zj5b+EdPBmHbC29+y66gNcYsskW+8m5
dZDeu5mu2DjEbuAdnXEEtKNVC+tI3xVrcy5tvqRZ7LJHOcMzUROztrWLdbK4n26e8m5NopV5jE75
5atwiMxdclI1r4VXedVrP7s/jYlQnNyHciqtsDn1QvfQEUspkCNJ47pXBrYFu5vsxjRKxsnt7uaF
H5g1SrCi1BfzJftSJDQGbsCAndkiybfQh2KIwLPe7p40UnmXpwrRizS9u+URO4lFecQX54BxoHa4
H/QxivlUPatEgu3DtxQtTH2dpiQr3OyUptrVjzI5hcK6ciMPZ9xJumUEH73+ol+Fx+yMKWTmRUwe
d9Zh5OfADibm0pjILbmYV+2pn6lIeUNKHHKTKCwlxzzVk9wmj8GRj1zHhTwvUE1MNc9YYKZAjCeR
mqO/Jt5unr5L3wWmGKvE46pGi/iIIwFhuAibyQH0wmPMm5k0MLrkfsEhRoJPsaYCqCWn7le4vpma
E07x3CJA/rWCggnNjMjFjgaIC6bvIq9dmKSBBhWFbnLGbnoF21Z39ZeyxfDbzkXbCuwe9ZQn7qyN
f+IHU/0vggk1zzo5wx32Qtz2nffo8K7MDv3C2ndkJWLuTmg6ayzbx1tzDvHMiRbDmsi/CSmP2yqy
s9Ww0w7qZ/MsbrOVskDVBDFFd7Orox9JetgwKSBeC/b80bKc63jAO2LkqaSG5ptqhZ33jZi1wR0D
RpW1tu/3T8oi3OhbTDV0f3q92eK8w2tjVhqQudRtN9hCNMc4+Tt980GS3XoJ02eK1Y/azfJ3YSIt
izOSuuiM5nkrktRJr5PtK69dwrNbNOvK0w6hKxwUHqaPQ0quHa72E38v2BJdErejfqqXeI6DhnJr
nv0Vf3Hklx6pkRdPoafsgFKaDwX5l1u+xYfkJV7KaIouwGmT9Fy80xtQgj1hDnc0bXTxTrpmwrmv
nm7vecX/TF6QMjkjKY6R5fkbGiGhpmFkV5OzdEE/Se4pIXbuAJtG+4bmMZft2KMDexoVRQ0Xd41V
K0Ks3mYlzQegXXxNnPtGParJVNsTGMO6/BZelT1uGDu4IgbCH/rlDWjujL0Cpj2RnMPUfNYW+vYj
W/QzPE7s6+nFcoTXu3M2D+2UA3tKsshcnhY7wfO3L7XdbE1SXauVMdiclfQBL1gQb7G8J+YneFl5
ausarIpsrhKHg/CqmFYn3Bw8XI6hVtsxqX3NJJ83b4NjzUwn3eyemlV/GbNRfeiU+hR3wLW+udm4
EC3LNZbg+MkvxKX0hXW7MxwArl15VrgJqaG1y+NqKy/CHG9Wh2d+i8cERMWUqORhUbp4D4srrPw8
AiZoOLUtRisOfHFIm4b7CUHxeF3ggYH4DNKvUz9jqsf73Oj2i/jUnsMFHHnMW7fjS8YL5QsP83zP
5yec9xfxEbnEKjxlB9R+TvTq76qKp7fgheDWfhm0NTv/EG0L/v+UpEfh2NR2NbtPa9dH9T2/Oa/Z
69WDavZp2RfDJXsO7bk4hpAe5OXwnnrCdMywlg9j8GDoyWtmPk42/Ra9is9PbMYTDg2jy88lXPcf
nzA656L9yZxuqnoESxN3yAcdr9Gin5K3A81XXukzplCTb9wZn6WPclVdNA49Gr0P0+um7RTlljbH
Fv9MuxV6Z5hKOKva/YZYAg+3bX0GFdihHCeol0CZ9SdWomMgc+o8j2mSNSsYwQwtMXITAtP9CbbR
8ZlF5F7fOncPqfZgzqqXanc7NUf0futyvPxc+ttsMy4MZcedg2oKZYkIaJJgdwBKNJ+84KyaF+73
hWDBC6DTglxjexkR7SjP2n3pxevB9p/GIClEW7hKx6N4diXB0YN5Su9SzEfEAiqj3W4y4iEpZo8s
jnRWbrDGe5rhXbbpNsmLzGWKWSef2AdjvI5KgBXc92TBshCCbW+Qm2s/lRNl0zlYwZL6S8Abq530
kpv7xc4yIfgOOWUwhzaHAXyyS2e3U7sn53it2dJUhEjsr+GaNJN989lv1KXPk+5PqknsfKfgI9G0
dD9bby97Y8Y1t5cdofnG/VD3FHUiPWOTzwfRLgnfx13dCqBaFvxRgbJkfD7SVef2KwK7tw263cbr
tsWmuey/1SXPoCOwrpNj7OVELCfTG4GX39mSVLAZJDVPe3GSY82/0bMijFzEZFMXE2Wn2P6rviYA
5YO6SZqikNKmz7ySZ7x0rJAxpBnjZHCib55fh/7OK1cjeFCSDdt+osnp5pAkpmMk+rPCs3Aj0Zu7
5RDGe2LHm5T7fGJmbH8xg04Wlri6dWwDDF52DU8D+cmMo6bqsvtiddnxTiUttxrX/HVJK4ZydIWg
ZC3MPwcn29x4sBfZZzobIYbRPHzcVyzXWP3aRr7KM+7nrJvBXmxqXmRS24vz/S1mAQT08uy4I8cZ
d2F7cTyjBnM++aDOjH+LphuGDnNzl8G6YKON5jEYBabUi2yLSRoqRt2wE9E2ToxV5LW1rVdmjQQU
/xNH2wWuOisX2fG2NA/GDjMnaiDy5lC7Bs79K35VnHPu6b+2MvbEyJWX46akzkYDfWapT+0XDnH2
R7T+AGk4Kg6W4yST4jrwAbbpth4yc94BJlOsVM290V/a8SpfAQPzGcbds0Zum7nfsTfMCL5zZWC4
YTXYzZKYqInGthSxgGRPeq7n1OmYmq+ffSf+StfxAjPsJZ7Yr5eEC8kL3QiQeicsAzGp4LJWmHBy
PxOUnid9M4xPMY+/+JTvLVfD+GuibbvnKybNezj0C33R4/Y4NiF4AemvrL0VWqkZxTj7yau6hxc6
BUEgnJY0VH4VT/GXRfjcOveK9ztHB8XblCXvirY65ZGEP2yzyfTwD4AF2C1elPl3ueBDgz0RCD4m
tvo9KxxxXmRfao98xjOxgfNmgcHJnuj4MQ5b9pTtZbAJ5IbHRlCw/jqeCmiPneId6xaY6qjBNiJn
C9sA9OXPf0N+j8m9zJHHBg1eHW5khgVt+2EUBFlLtpqbCX/cMb32NDYU7efNs6bJAcbCjAwTp3nu
7IJaRp30R/Gtn9dbY3ZbJ6+wj1y6Nw9zUTT61f62ofZ2sUSyVfuACOGG/e8+QeKCnoAYohequWmy
fokPqp04knvD43KbOMki3nZPOqVdt9Bd0iFaO34flQTiMeOwP3RPhBZyqB8hHlI64xOPmai0gY9M
NUIQ+OwjOhH0B6Iqb1eCd43sZDessFZFfD2eGOFJXJCOuKWLWn9rGApx+6gSya9O92lln+FwczuJ
CMiO+eI2x4AloMXiu5ESpGt5iUWj+d593SmIqon+nn4BwamHOweF201ZNpxvh9ZNd4Oz3Cfb6yxc
3Ry2qxvptdzcj/uzuk9uhDBYbDjGGz/ZxpNo34LvxkuTrSWYxj+QT/S/Nt0G5DfVlA0VUPrPpvvW
WtbQleALMBWsZq74ax/SWzriHy2e3ojjiTr10Y+Za3DB7DpFQgYEhaLOQH4Kq5x4EGln+kdRX/rN
JsrniBAtYPnrdrgv7s2xqs8gaoBvV/p3hHmilxNQh+k3lUi3hPIwavnKLeBQox5q2mt/zffA64Ds
A5kC2AyYD3cJkLSy33NLymIJ9w0QCI0wwJRekDD10yxtnKv/B4qwxjQ2HGZQ/DysdA35qUHQmrbh
GkCUARiEmYMZIbpO2ESQc8YQoXTywwM2Atj/elX9z3shiVrVVHfuBeJHlIlDsG/pHcMZDwcQIaxs
X3LR8fGJkXv++7X/oyni0Ybaxn8gamAA+vDSkZh2ud6W102SufeVUHkxgxfqYOknkfV/ptcPL/Qw
/xDuuOX7YaWPMW9t/py3S556+TYH3hVD+v3IhUCHpPOmzLitvbZJmuP1ugN+LK4/3eW/YWumTAyg
DIsQ46Xx338bFEZW4evG/SYvwz6cSqCPfoAJa1u51S08pJxTcuFmuMojILBLtDGKAW05R1qYyGRx
fWbtRIPIThqoMjKn/n1DlP9MMccLNbqxErrNH7+IXL+9udaKNet+l9UNethrNknyuZ5tEMbChjIH
Wy43CFdH6mFzqq6zgXKjPaAA0YV5hpiqXnS3j/q+r6y5mo9VJjjy1ZWN90BYpq3HYOvf7/a/vMTx
3WLGpOgMKHD+fSCqDGqvDrWulFjbdK4yjafWoVxGHqgp0xinjTkabq5PnRQ4Z0p10AnOkEnxlP/k
m/5fh5tf7wQSPjkTqglT8s+biveNmV6HEGUT5XDvimT8pRgkXvDJBNLUMy8pl026rOOtTrYORsAI
MVtvjCCQJ2hnyMrDsU5qToNS2vTyRTiRw7f7fa6G5wArA6qyuX8Db8fouAP0wpj2er/4EiLiH67p
X6FY0/h/n+QBD42zVCxNQdFGJTUMt96aQ2/DjCeQpmhJ43KZWLOsHCN9/30zjb8uPZOg0ZEYjSnw
w6ANiiujvw6BobkWvxmMjkU5ucGOv9apwgoyIfNdNoMkk72Fn9jBWOm0JPv4VO+KBbM27rW6LVad
Y+E+I06wWwJJwonaQ4H7XcCKwy7DtfhBCM1S19rnlwQy2jTY4R/2lb+SJ4o7BeWcssNGYl5/4L+N
Mt7m8Jxl7k9kAflvmy51i8RQEVck5vd/rhexs66DGRnlRl0j/Qp3/t7An+QVVSQxyg4mgHQr+EIW
RAQ7/hmj9Wfc6ZiwYTaEeZY97OM5GVb2++BoR4q3apJ9R8TgLoKZNCXhHQQopA+n91lSZtqVY77c
bX3xXjiEHPOLqzXJCcgwZsy6qVJeustTts/OxkEFLWoXt5fmhVTs7eY2i9wNx+++h6fJ8/PNXgVn
RtJdRSd+aioMM7CrBvFN6JAybh4Li5yvYSpPSbbeUoRTzlO5MHHzSdWo7FtDyaJvUIJ9XmfFeyfM
IaMXBgmhtvDDRvvruHw42NgUNIsNwtR5MB8WlFmJvZGLV0jBaP3bRWvM6aHCeCKT+ZmuYhALGL9q
dblW54HwsKB97cR0PPOKeMVcrW92Ufx8jTxIM6U6zfwzc56ROBl+9+CFTfJyJbSzl58F9amyljkR
6T/yO7RxHfznM2ASCmVWUZlSPJQEcR9aveGjbc8giyqnyiJh7hABf1z3RfQslIurssjYG+pFmSyg
XSNfGw+40vrQIJw06jGQl1qLMcEmGXZG9i4Vo7Kf+RrzQb1dG7lLWcHQj9EfxQWjrTSdy1ijGBNq
pzA+VdlWqC8qlLMAw/PyQ1U2WFTwg65kunao+O7AUmezBU+5rsN+rxrjCPT0760BPf8Pl+HhcSmM
Vgwz31Q3y5uzByTq3Sn2To5BPCvT4Gm9iudXcAPCWqeD07kWX6cft99fWfv2lv+KzvPyePx2P4FG
XtcX0ZF5xAxb9+pnaU4s4rywlwvkDFPQZEbqtX2cLcefzmSZX5801zyjnuiYKJozu3T3pPGNmBxg
muktf3XCqfNNTzx+XXD3l9KtJrcFA1qXn74SwQvIO3Qh0tgav9jVnE/gFL75iEHU/7zwlaOK4G8b
iO5Gv9lBikHgTKIsyEbsXZbHt5cz/8ZmYANk8CFf+WPKywCcjB0h3QD4B/HjcxHssp+MH+UlRatT
EUEheFBLbrzz8Tt1T/c4pCaEbk5ocbfXSfam81ZBZ/kZN5vv408CSiazRWm/AcACgLnXS8vriQsC
qa4TfZ3Y/f/h7LyWG1e2LftFjIA3rwAB0JOikXthSCoJhCG8//oeqH37RolSSNEddWrXKSOBABKJ
zLXmHBOvc8N8JNhj4a4dDbtTJO/2xOsp+cP7siRrwbUZbw36ugPWPNfwKPBwcwi981LOROc2mtaE
36ejZZx/WXMbxz8nQ9x6fX1+nkeL3duO5ry9aqzL9A0zofXkvD1QV2Jj5Nu0Gay3Xcj7nxiCecJK
INoMXG1p0XOPu2k8ZWvIT9PRpjpvCUwvTsxaYeJQe8f13b/5tHkiG9/4LPW62WQz0a3qoZld6fgQ
yjIjkM6Fjuf5C7zrU3IynfP0PXBG1FjsXvgriPkUN3n++R7jEVCiO1hRmJ95sGBACLsHIE40Pvyd
MNU9nPp2uzL4fbp6yKfejmL5tKVa1lIvH7hpIufUkjdHwZ8BQWq7DU6OWsbL4IDAWymPyQZnqPXw
AJqTMTT+KCzHcUxvs6HiXM77qfEH0JX19LDTrNVu31mmrVm0DLlUibVZCHzd+BowrIexzG16lLlh
lxH4yRdjMmFIdlRQOJQrOpL1wgHIHLJOm8XmKaMARHFkVlMb+O8H8GsqA38+fn7ovyocNYG9B1It
Vnisl2/XA2arBsMVGuqGXZ8qrViLINW/DoueCB/KTCnXuFp0vlu2Hr1wVqo0xX/5CN/OvtgWVDZd
Kq75cRv7z2oYg2GhqT0a5PGR0f+S5Ahvv4D93gABxpzekzpvUae9/qrv/PbQzPmqAWITYfLNxH/1
Y03rkqs+OiaUi62D0ESEjg3LA7KFAkSSUQZZLc1XfZNLTiCy3J3+egX0bzbqIuvr//0YNzu0Mr0E
9dBV6bhOuQNtbs3+Vpjkg09zmsI7eCLAyV5k+TAFoiXx3LP83Xii3TKlI7YQZ/gwPEAh1bJbSn+M
p2xZIBKDxnA9Fa+s0BBCyd6FtdmOFk0P+JtCXfUuLXlTD0wKy3628RDmjHRXcpbJ70RLyWQ4Vh4N
Z7KEHzL/+Z5/t5L/dMY3rxpZaooawLGxkU0cu9kW/0ko7eCXAFgqxD2Wuzh4os6Amiat11kHTIzy
yQG/HWSljuBRfRqlL1die0c0yvuEc0G2Tx6S+JiLbxrC4nKjRKVVkEvUEH2eg7DsMBFsTOP951P5
CnzgCaLAMrrGUPKjm/s8fGtT0pIMq+5GomSoMxmKVgm/h8mt0l2Y9dfV2SJIa03UHc72XzYSxrhR
uF26/HN0bVzv//PwqF1roupgy9i85by2NYdyKpM6C1MYUfJhsjSes8fLHFv6H2XdYdi9R6og3Jlb
81CsEHrp22BTzFHDLy42nMcZueiu8oepDPkd7x/eGv5LsaJER2O2fO8eaETPmaK3YePilk2i9eVV
JqGmtfERAZajLXhtCERZCJep9Bg6dDhoarTbHgyIvkhX/YFFak4UfUXCrp0//HwvzO+uhioLiiLD
IwSdfXMvujy/TDqtTNndiI8w8sZc+W7ePue+dXky3cQlxwrxlIMw5JAELo1tevzDeYrJunwvPXHZ
LPG+28YcacFrug7gpJgOrV+IDDxdr8P+PJXm7U71GvQQNG4fgwVZ4S/VvQA3Yt+vQjr1Cxo9PEtr
c94LVvPcbc7MYuApSDid9a+RO9qB7FZyaH88sKOHgyLM2P5leI7HzbN6VDYsKnNKETsZI5HF5lP6
JWr02zGrKgJsZYH8CfHWeyJf83MM4F3dxNlTISzlwU0E7xrcNz1+/23Xr9vJW1CxvOPe+rVkVbxP
5a3eLov8+edb9u2iE7cnu3lswSP98PMAvvbXPAoD9g+8gPCfkSuLwg4lH+J/o/IQiTXMgIXtI5z7
1Wv61SHCs4sCC8OpIarQ1m8m3g7rgZZMrvKIWT6HpMAIyVw2wORExZpyqShd6LUod5esIQ7edzPV
OAq4wvvzx7UyV/KFD5WKC40QJAMGlK3k8p+2PfqWjDw1NPLjoGOKxwysSJc/kz5Y4yeYh2o296PJ
siMkNCRsLoAvIvsfRhF7RiuelG6NL2M+EIB4rbG/yS1gHgKq+kUh8WbmcIN6waRU2ziI8EyQ33HR
lnnwJ8hWeBHJd2VRzL7j0r8qOT6MUR8/tPeNemqD7h4O5HiQSCg2uV64eQR7TWIZem68ukYenn7g
F2uGEI4UbbOQOGfjua8Mu8vp8UfmQhwIO8ampPJObKAo45O3e2RjldckxBjV+OoRBPkSHrqL/tTW
FyaC1hIn86BIZ2eRD56uurZ8jbtNykSUQL/KFapJLDpUPZ9G5p3Pv4/Z5Rh4Ud4lXX0LMtG+UJiy
iWxdRMll3jFxdOYu4NkY/6hsKlRlUDv0gS/MCM8I1plB95nOkw4nCYmCYnY70Rd2xISIAEkumE6G
MH5UQ1ZiCihdBJhmM3EuIKNbAUQdASg/j3Lpu4np34F2MzENSRBTG5WkZQlmimJDus9QrnenTv3I
RGpn5KVGFKWC87teUpSE8kG4JsirsOMBLASrY6qS0I9Xdij9mVTGL68R8bsVyL+f76ZVkCZiEfpA
CTZJtiY4IVIFVJ3jal3PPIENOYibpCk8HRFGyDpUI7UsrL2fL9Jf+9ftu0wXJJDnEAZV5Xb2lnq/
j85xCKRzssqrV8ZDgV6kJLWNnuOAZpYhqU2Dq1uZCMjARZIJYVjKr/FK310M1O8CykzR0GAVfJ6S
6itkieycMyXhu+9cH0VIy6nPa+QgtYtZWTHmfTnrVUIyXfiaP18G6ZsS3d/45/97+HEs/fNKD4kn
FieslI/GSVkod/RousZ6ru+YZHYaMYueQUayQZkN7AXtb/348/G/2xJQxoG0IZKoSUXnZlGsFlKv
ZXU5ljQWIQ7ggNhv4VEaeqelkZlTAWPqsmSCP5Q+wZdFuE02sZvzXqq138bleKlvhsSnz3IzQbdV
NAn9tAcgF66wEY8e6hYntV1iGsYR99eQ2/yamTY+jbdHFSl6UzhkGIrqzTuJYC0lSMs+p+KNSPUx
2VVHcCCvyXJYiB/mIj2SXoEiRtr/cuXHs/lyXEAzrCQlUqnNm1lCO+uFKWTJsIqiQ1d5FW2K1ksU
utWVmwPQmliZsA6KtSbzL/aCvkCr/Gtt+rvxR2YyvSK46xp14vHx+Gf8+foAmSSPkB/WHilh9HLS
BZHoOj75RfqePUQT0tIgQ1nZIgNAanXtrIb4wvQf/DIj/N363VyQcVfEnlCBokV6xuePEiuTqG+1
QF5qROIm4VgoR5YpH8PJVlYrgs+vbl5g0K306Uj1BMpmSbThE9gH5bjLSdFLCaXdUvaNkQ0rqCUm
vR1daU6fEfCff4vG+du5uf3AgDIYM9TYoW/fjFdNlbSyzOX8LtgQd1dMsT/QFsaT5OoTQsWdqjr4
phPivRhWAjLKidNYFH3ZyJTzoEbJNNlIyJ+XacnH00gjo4i6yU6Hfv+b8eTLlM+CS2LNo3Fxcc3x
u8/XNo+TppRLWdlAb8DSRjOFvRchF33nlgjI1uj5kw4BlJ7Ywq/tudsn7O/BcdOBZCbG1bydYos2
FmOBhMxNUy2oORQtfeLDgJCfRjLH70ZDAZiUa7PIYoemKIDYFnP2b5247y6CDNJJEKn7kjbyt0/z
z1hv9KDK2148b3AgBNnSFzzsIgK8pcYRMwdcnjDZVs0eLi82CDX4pWMq3XYpDRWOhsnDzpHh6v7F
nv5zeD3t6ipWe40UsZ1MAlgxjpLrFT5WvaglpHIGClt5UecTK1BkuxDpbA3ZLFMLSyYwcZLHGynO
50FFHvC66veZ/NwUEZy5txAsjdReLL02Wde8591eLZ9+nq6+EP6IBed1zTuCV7U+AuA/j6DAbBLS
CspqPVxBsqTsmci38NOlr03PDfKY8COK7iOA+yE4D7PfKj3wyX6qoe2P/D8xlKOslC3xOs8mE0sV
r2DhxmVcYvVD7frICrMrcRSxF1fTnz/5l1fc30+OpIWekMkA1G7e8HAyVK2+BBGhuVgDUh09cG+Z
cuj4GDcnCZIOCgym/5y2d7UeP+F5S0U1AGVWLvLhN7/dl2bg+GlkAKRj/4G3zm1bE2ZqU2himKzA
YMvUg7uprDrXfir4sxbm3rzxH0G6hv4vRZjbZ/C/w44h4BIgbFqqn29fWYkkvKd6xK7VkaVTzasm
XjTgg5VfBAjfnyDQJ7aaoCLM20AfsxXVpOM9tkKDZMsZToWaaoPwHKrPgSgvNGARZEJMCnK3cfHA
jvv5dt++VscTRf1Ckg7uO3pVN69VOQm0spio4QogYpkAmD2112fcwj8f5Quj+O9hIDkYOkZxnuWb
VUNf5VoY1z4CSCXaMni0qNprNOTOmj8VTLLLGFe+lmPMdsoos9kx2sq1daLJsUmxJCQ5+7eWykhn
IVr55RKot2tacwymGY1GRMfxy+2iTskmGZ85iJgvnLQ9FTifEgJG8gyS0Gt7XhXKm/x2kT/okYeq
ZiUSHpig32r48XOS0JXh7F7p6LYDjdoKkRR8yFQYtrXir9MQax65gSXp62Gu7SqFFPX8eagNJ0cW
mdAU8AlODFhCk0R4xu062ekBbgoAmn3ccUsu0zh9aPvQiQoaTbA165i4ipqgp4q1ZW7JQDAwYLuC
lo409F/u223byzRFFrkgSnkXQl66lb5FZTvISnlRD/7m7OG+mfrr+EVwBXeTeXeTX6Z88XZFe3u0
m8EYXoyrwS5WPVRU1fp1tqQzcCe4lPqX5uyXMxuXR/+uRsZjSSR0sB6Rx9rkzYi8DKF0ZrWiH84n
/S2YkTWvOxNA4i5VUdJNHBymPx/xy5MG6og6KI+6IjHGbiMz1YZbLARSsblSUZtUcFl3wwUU9O7n
w3ypX3Fi+KtV5kqcc2CVbqauuivDNtPlBGt5gdQXBxCGkoDWysJwPmCvbQDDohX9+aiwa79eTwgc
lBWxPytoi27vndIYAaOowLqFmpNu44Usnuu9foBzxP8GcSqLsC9n3WOPthe59du6wWqAvmHOAtXR
ULjL1Owv9mTrb0jv8ir3vKawgTxeor/DC++xeFPWyho25lxzavTDkIoXbUKNPpxJs3jNYSEkYYD3
JMplh7CY+qgfaRGYTyUtwSN0gYX8FhfTWLaTx3FQAe4MrW5itXfkAJnV6DE4VI/mVt5Kd+0Cft19
ubk6OXZ82qAb3c3cag603G3mBZUR+mmxJcu2dkc7lVYhWnAbtIFbreBAAk2K0TVcHOIX60UxnWyN
jxJFi2W8qzO6nnclRpVmhrBlqrqmGxM5R734oC6LbbCsi/trNEfFM8Cx4y5KXu8VrrnV3WEJIDV/
L6Np1JFCW24qGo2qEyFof+6xJNDoXVx2FQYOwhim9FYtpHNuc6hPybb2qKqpDxJuvgFeqlPndvdY
IKnA60ejD0kExMcN+QMbaZO/9g/Bq3qI5+fnHJa7aYljazs+iqtiix3sOYq89tQdzx8SRqxF4+pb
w8O/t4A2wT00doQ6oBBTLE50Ez+Jq3bfvrBKIN4woPlKBRD7/MtkW6KZ+Qj/XEKaNPkdEydAV9w/
mLfQynp81LCxucrim/kW/pGn4rJFeitOFcZFb9OG87Ktdh/hiVAIooF/Mss38hTTxrZ6kHa+P1om
QWGxerw6KcYtnEPxyEq32k1yuEyHRXI/WbOaxlC5L9BtkWJ6Zw5WtC5eh9fuoX7vT+1eIiqKBVez
4rZ57Zqn90IjOaAJvGNyJlVuDfuLJjQ3BumP6KVHf4eyx6jtAVgmKufAqq6jwas/iUvhqbinOIHv
WJtXy6rgTWKZuBlppLIf21FPkWlSH8v99Vk41fv4qG+7ubpEIpg8xSGlHjjkylTcsE4EdSsGrvla
n67PlMEo8U3gx3DIlM0dxof47umkTstZslaW2Xt2JyMqv+7k+2JfHquNsOoB1VyJvYEYke2xPx8l
9+l9VDG9dzaSX8F6As9Bv9anIdxbTwjpDJrBKi1viW4v0nd3dISRVoVpR/defHtkZ4Mbt7zeytZ/
+NWzDx8fp8PookCWPs2Pxcv5kc1xvTpv61U+L0rgZYRuw/hkFOKH610Bm1k0j6154Ywek2hXBHaz
B52mEwWDiWniDapbla8PofqY0X7cmS/lk7yu3/LHyVpehPeqA3pmHS8nsLKs/K2iBf7AtTeO5iY6
+Xf6XqWv3HngYkbjonVGGl0+crvoRn/EFxsygkz3m9a36ACTxUegIY9H058j/LU1zaHYyvdU/pyD
aT3BWW53+xw9ejpmNRXiuIZn9DyEGMG6vZOuMIVjMDefG+e6Uz8m62xTIKyuaaqXU3Dj2Yt8Fy/9
I93HHX8IyJhbF5ZWBsJ+cEl5x72OFtmt3tut3+IimxY8u6U18bDOTrWZ9koEU70jpppbSSB4quDv
7DER4bmZXd1oS8zgjIzKZXkwF00y1e/z7XCSoNRdYVfD+EZilU4xPYBx6Kz6oSfR7hTRDWLZYuAk
UCdkIk2Dg7KkPHwKn8vKMjIHwpPwSll7rb4DINkRLeUl2ch+1IgFPkVbUN6XlPyuq2j7BwEvcHUq
POXBeBDXWIBOVEmlmfRw3WZ3xoOGqr9366nwNlrknI/ODY/+RliEc+FOneu4FXorfl48PYWLFkMe
6cOu/wJC4V7xRgvBedPzjTCY3RXPzanyfDuzdtrhPEvng1OthVnhFd6wrg93jzIKfAGtSvbmfzDt
IcFsCZeeKwj5ZtelPE+XJscjVNUVltFh9O38/I78Uuge38wmFRuqpjKgHuPmFTm0al50eghQTDvb
ivRUEIYYPXcXcrypwdfLnnpVUfDevLgJVZmueVfQwMD8mwTDohUegus6D7YU6gPhT2d2v6xPvnSb
+HjYG8BsYkGXRr3o5z1PlyWNAlEeQAsaGXHazAfrTfSw98xjJ8FH9PPV+G6xB2GOwjrNNgNrxbhA
+2d/bzTXusyFkPQ7a5jy1lsgqCG+MNj++flA43rnZqEHMhqhM/UlWaVi9vk4eRdd6yY3s03ec02p
jV4fEc5c3qRLSfDUKRVT++cDfntm2EQIaBwXQl82j4IeXY2mC9JjMy15r/nPO8QiOAhH19b/z6EM
g6roeMPIBft8cpqaD3kbcqjW7lGUNSuR0b+9Ykxqf1swf7PAM2iSEa4N5ZSdwM3orSIhT4OAQxXT
yw5pk8NaDv90Z0dH/ymzf7lr343GUZVPaZOCoURu5+czE9ogmrStmRyXmpes/I047aySsENWXSg6
f1ucf92Gs/PGAUC5Q1bZD9weLumpQpwTDgfLxLrYr4hVpzmuLjSvaIB/uWvjpfo8JGWBMxpl2vRz
9FuerixfsuzcpdfjvW6t3eMea6Ltdfbq9HF39/8xRGhWULGHpEgrWdNuLqQWqUUoa0NyhPzJejC1
R1M6HXubFJ7/9ynk87GUzzftolxynWzz5EgnkpWtgo54HCOVc94KeIKNX4a//MUtwL6NFEfYyxTj
qbbd6qMmRWwKiVnnG+2UOnhwF8MWOjKLZQHm2axcoOaYkQw0xyztgNZxhLtyUWGlnbikA4jbgj8u
F+aMcgukh+wNZUHviYfLvPeETbc1Z+kMn7g4N2f+w2Q5YRcqrZmqD922emJV7zZP5QL5MH/J5iWy
9BV4Gk8+lItuSyQFKaWwZu4JeTeei0eYgI/ntXno6VtNDhjJVjJWMAUMR+51pMdgXlzTwjLmxrxZ
FvAhBPSMG33vr89HiABPgSft1I0CU6CYyRuqEqxX44fz8Xw0Eld6Cuwdgru5Mu+f1H2/0+YkTM6k
ubxhHewRQ7nDgz8PH4Q5oxoveYbusFkYq3w60DPjZZLNzrMdkSAY0LKZMqWFbSdAuJJZNqN84VaL
ZAbkavY/f8t3Kaekvs78lfksHAYSSMevjFaDx1c4l4dkdq5Y0I1Fy7k2FT2kvZjXxp8kUMxkL1gJ
W/W5uwOKYNUuoabY06wRf4a8BhxF8/LyRG96yuLPenv33kYb2w5kFXZ6A5iB92babxLxnfw9PxHY
LwO7mKmbUfo4eCZOe20l1VjiItDLDSUZKq423Q4JVcvMfCpUO58RkOP4iEYNe7ISPPU4cc3VuPcZ
91FYkKdI/5dIr2CYRK+kaXgyRkwkAfOMLU7h6quLN1mmQFU0p3DF+Tjsmqfx32HLPeorTJP8W0bT
L5XJbybGcciPUyPGRPmLcL+t87Yo5RQcWL/usqOYryViWQMSFLcZrZDzohm2IzO2Ug9B/Fsdb3yA
b2auTwe/KS706bXqh0zJuUi4SlTSBWrj0ODqjg0catj+rpdjLB51qERmEk3rKrPycvrz9PmlM/Df
Q/+/V+AWoFdWoZmY5ZkYoYKorII7mKPsutgXKgsysbMx8cNioFiNccbK8g4662rcG0QpstKaMALC
IcEPPE9KHVEBi2MK7Q0Ul8v5MAxEHqJp8ifepd9V4mEQDz9/+G/KM9w+3p50ligDURD9PEUmQ5OZ
PaqVjc8yv7o42LvaqzO0D6QXlhpbMv/jDEskEU6CsFMK1dLNqR/sU3nakCLxy4f59naOLVVa+SYg
7ptaf5qlSIy6iXKobYGk4+BuxJo42bJD/9uc+mV8Kn9bRnzz7qPYyuto5LiPAqPP5x8P0LJKiRk7
lY4CoCV/zUzZGhvTXF+U9/wKvPxkoGLRZ0Dl1bNv+/GzJhQo0X57M6pfK3J8Es4arZcuYQAcVzz/
rECDYmiEoCyMTcDMny4LNiwdVJh215uriqTn4L0BbJRfC+4QyrzLUQSg0xCqewWjZ0gLM32SsyeR
enmGdLyHEpYCKBEWdYHp/jzYSYJAYF1YjaedAzuQIlxV5jRRjkO+D/R1RDXiIjIhxeqs7ROvGKgS
tC/x1amVTZbOhQJ2CQ63/PwGOXvo7uL0JWMT3IY8bjIVmfPbz8Pha9OKt+m/F+RG3YAY7NxcSp3e
fibDUfUtSYOjkKGQzWEORXCwQhwHXeRcwr1eE5ZFQT9HGoZjcxIugmBfwLi+QJs9Q5mKI2B7Z7uR
VM6HCkcGwKQUnXxA/UggkMye9eePP46c27lJVmky0C9SDe12gTqJrnKe91eQYeqjSOmoZb1/aaCB
lMjDFhlbvp+P96WhPc5D/x7wZigHLD1CfTygKN2L12BeZfJOvMZzxZDtIHuposIJ8+u0rUp7EE5K
k9uK3E0xY1ll7tuSmjl9v4v9ZppC5RrKt+a8UiH+IbrGIwbzcGjcJFSmYVFbtSDO657+AxWynoyg
X30+X+QEf09GE0weAwKyhdvu/Jn206W+JPlmYPEgPxKoMqmOCkSBoN5X0PMMZkj6mcixtuEwlSbz
CEsHHxv3oLqIiscsOhgiGdeUO+UP9JOM9/yXG6x898AqqjCSMDE5qrfGVf/cy3matNeNXEoevfeE
gLNM79AMnIqe+PNJtKDUXKtXG/ZE/xcc1xMSP8FoYwz3JHMOReF0QjQt6yNeXAupnDMyCq997hox
dS5TXQ5GcbbE5D2OMW0MOBRyyR10yE7gejyBApCkwLOnzdPq1BConWaIKwTEqX1wxAietHeDLixD
lEA/j7bbHQqdMxM4nK6SfkSAOV3lz7NVWujpuSrO56N8wAqAc2XWzfqnjOrILN32r39+PtzNrvnL
0W7GthR0jd9iDVhqvR3g/uxIAxwuoK6JotDezYap4Dfh7Tjd/vP83h7ytiDQd37pd3pe7UTjpWfy
yY3doJZzHZ6l9FGwmmMGCQFxKKdrEtlJJfxyhaVxevvyATQE0gjs6Ax9eR8IoX7Vo8n5WInYrZSF
iR8oCaxgs1677ja19x51L0Tfc7ZqIIyjnfpbu0280bf9vQajlXgsHQgC2ofPNzkikW0Qez7CaPIa
4yWFlxTJOonWvkMLkdiIeQz0tQkwYCVUL714Z1ouzD/q0TJ8YJBkp8AJ2MGSXOkK0HgEG3j95tLw
BaPPSXBc17Xm1gOT0NR8DubllJxDABr2g7/Cv2lCT3nYedbclTNbdorNQnYOF+vj7sPY382cnccG
xFaszYs2w7bqxKS5JdZI36gp91PlmCDxlizoLLPZb2vPL9dGhgKL7kUSaMuPhYjP1yZogig2pURb
6tndMDcVUofnfbhsJ245WV+yFVElPz8DNy8USkafD3jzOgxbP0qLc1/usJ9XEL3wn4QYlzK76hZh
5/1ysC/Dn6PxeMsSqiP++3fV+89qxG8oQNRC0O2uMAqpDIt4P6YKkABwNuReEwRKNDgGr9SW8YRl
0/K9mNhhS6CeFwxIsV1DmarUoMn8jabQE+TAHXJPJKwRHBSeU9WOUT9HU9T6ypFQO6BjzNIxlQBI
gSIou4GlSDri+GDxYTLCrnB+jJ6KRQIgKT9PBaL6gF60sxaI1WVWN0SHuZduZoxYhvmZzD9jRVwd
3FnzPCvw5JFB/NyPGlSUevM8W8jtHSk8OZ6Z0JMgquVepvyyNVC/PMJ/L+IIDDYpZ+Js/jxGorBo
Mj3R2pN/j99xJU7pka2J7zpE3juNFld+UPfZA36MMZE1XoIDPImvl600B2q3EBfg2LxokXrm5v09
mqdzOsGEi80qT1teD9LSd43Qprgd4/QgPG1/0Wx8Crt89vNQ+Kuh/DQR3ZzFzS5LlvJaaoMrlYa3
YtWdT2Pi5Fk3bB/QH/wY1mBQcUC6KS6O6BQK58WNP6IGqNu6r9dMjGVqA88QcEcA+pQtIj6xFfNK
LO2rNDKHJ/B3wHym05Kyvu5otDtSWzKsoHW1M6GLi7pckgGXyzMWHHxJe7bFaqrorE9t6UE7/Xy+
t46nvw+aisvuf+6acSO3U2O9Lida1Z1E0RJAcuLevk4znRQxNNbHq7SofI90ZID+PA8BwyyEpQA/
uSfecCdRQggXHaUc7CmD2wYEp9qF5AaTZRTfTTrPr2y0VxMVarRjYn0kllS0pVGR7/xyHjfrk//O
A3jFX78TcR0356Ffr+F5kg7NTq8WOVfUuKi7OO83JXzJHkV21QJY7T5E6Ev6s5ysL8ViSNJpzYLP
v0B16TGIQ+Cc6BQqznCXACkNkpdW/qZUPqTOtFp41mrUL3tZe+g1Op3d2Ynb3PPByalxPc812fX1
uwIB+M+npn37YP1zajc7xZ49s38tJs3pzGthpS71Jc/YJlxfnrW95gBG8+pZuBbn8UJ8UrflB5Wy
O32WrpMDzaTDeT541aHYlXfvHgnxlgYokz7cx7Dx3/utSl1I215eHip7SY9JmBpz1QMPvTNBxQlQ
8TAHLQCh/CI3+W9KvXnOxhcKNVg2DIT13Lxtw4ZE8Do4a8uhxOXc4RxWHTnyNzHbHSVt3RytGSrv
uG5toePlWIuzOg9soO+Nn+Div7sS0Nr0Hz7ivav0HCbNrh22cdO9SFXt6JNkX+os6CUQ5Z3UPmSR
TER6df6ok4B4WINlY7aqY7QFokJYyCyt8kOI/jZDcppVjRPQLm37+wrmenZdqsXDhSe+S0p3aJpd
DHO8i2N6+sG8vt73GTz/nMYhY/yCS7i83EkUEOXuw4QtTU6uJwQffaq6kQ/Sr+fNLiA1M0RHZmvJ
O6XPP/RButj+mTV+lJGVfWEdFAOqwWVKbP2lb4lkFWd63qwwpM4LOdknIBc09bo4F/0+4BcyqxKC
R1NGvplu8/alrlidaq19zmjV8ZJIeoAavuHJw3tCpI3ekRZRZa5A1xT3Xc1+VzXtwE+2UXp1xIqM
OSlalsJAoKrithpUpFljgnw3ZE8qT8VZ9MixmY53afyOATqEJHcFJSWqHIe6EjuwYsZQzioEk5bl
e4lG8LmeK9cXiUi2yMSJjnox2Av62aJJZCWs9rQrtcFkMnZj8Z3Ozt3ZE5XIqTVqpdEksLOGt0Ae
LLTqLo8Ft44mu3IMoAHN0JT6KunJdU+NQxsM412zlTZHhgISVaSNwZYiUl4iJXQKipIxM3MBWaqs
y224z9kOFnIwq/IL3sGaZqhCeQQs9bQjGzqt1mXZPtWk+1ZhfVLP8qHjBSsX1GC1RRmFD4laeecY
32IK1VGHEFkw7QXowgS6woKELL1HynxGLpNHq/pqPJtgj42rKyT1syK2b+crkRdm5Ppq58npxbtW
Kji6UiZdhibw5NpvMynddVcMjYy6ECZ0EDarthScsJ9FaomSQVScTMhcucWXEyZLBSUFaiRPS9Z+
lTMsYE/G9z/PS7eCfENXR6UTtSQWTaqq3C6Yr0JbCH0amksfrErZhvMgnck9KdWxekzqgU0zs+yD
rwaLNIgw7rKLDVQRUflHdTVtHQpOofl2n2lOqOBlTJpf3uVf9lHj5wO0hJ5WYFEn3CxIcu5/FyOs
W6bVHqpVlO41THJlsFTQ0PAIt9Hjz1fkVmr53xX554g3iwe2baFJ0pB/yh3QK+IjCPGPaDayAM5u
bI0SCzfe9NNq//HLgf9KvD5Np8hXFTq6soJBiJCPm3MlHrdupLS+nJguYNxY3ePIUGCvItigEY5r
bAX01ygIo/NKGZDQ9AAm7BraRHBa7gNhq2N7m2PqeVbZfrHaqK2m4E/QVyVQDu8b1sRu85as/jp/
2KOpBwVKxRpE87HsvYHa7RbUMtjm0J771lx3KnMqws4+vo8SS1jJ5zkggl0wt6LzqJMhv+4lsfwr
LINUtp+0N9gE2vZhDIwc7BiEZKe6TzkSB0ITN6cZjqrFxapJRrVf4FJaLdlx8EwLm81PfDfSFcM7
QbByVNpWUU8PMZyDFgzrwpya8z/w8O6Gw88X/a/v6+aa09ITJBKYYcez6v284GUNUsdaE3RHVG8e
1EbBG3/AioXzaXhnTCqyW8yr+fj/ghmbQjaCx1EJkUwjgBHFa+DVf0EPCKXGV7ID1GKhLpDZOOPP
MQ/mVMG1hc04m8wJpnJS8npMj1zaucyXXjaCKwE4nbjaL6sp/cuSQ+WVLI8jCf8BRQ/p86mR9iz6
l07tTxf23DAspRmAZDyRQHzNbWo9o7hbltYxWEDCmNJDpfmwLoG0jrB1HZy46L7TV7P3zfK9Ya/j
ROKyrqbDPrvOY8Ac4gPmGKr+1zmNpVU9dWzDPRwm0w8W+NzLQ4jBGyquVy4bn+yt+XWYsmUJAgSF
cTMzE7dS7VZ3C/fnO8pGdjyxT/eUJirNYdo7VOJkxbi5p5V+mVTpuWxPl1WwjzbGc7BRHzGa30+2
4uqyzt6iB3VnHvuHcHHepg/No77y75EKGvvLqUVJtUpn7cdl19+rSx4+hIs0PuFE6H/814jvEezz
5/pefkTTdn05PzeUkuD5e1sGz724lfYdOiMWE3c5kI0P+bHgUQZmIgeW/mh4/Z5myZPO4ZsptyIG
XWMPcGXa+3hHdTx45z/6Q+aWJ8DeTm+PuFN32Cl34hMfwpm8pXtSArb1u7mnY3TZ6m847O+lfTh3
TQsuGiDenqbS4rwgR2PLUsUrX/4PYWe2paqaZeEncgwVELilb+x7vWGEoUGjiEjP09fHqZvMrBpV
Fyd3nn1ixw7hb9aaazaq9fUDT3IY7UjnwEvuIuMAUgDETfGneD1W++15tMuW+fK7y36KY3/uPOWa
wkI7syMGiuludlWu0X6Kc6+6klzRCVcUE8fMr079SoQxmS4wqkR6wZXqSu5oP8UTyof/7Ui/000K
cyw200WPUyWHk7iQ5/mynPfr8TY/yfNiIfskOa6DQ3Ycb1k90r5dRev6V11de0u9T7fCLtp/3M9+
NJ9upN8Zdltz6x9nzHAl+u8DIGLlf+3EyazvonBG2nuVeu+BUwi3MLnHDpEJyB3hRB1my7/cl7AF
xLaWTYdGCmLjItz0tx5ydmrK+Ovgv++AjAzm6ViX1W5I3AJiQFudz3BdHWlbi0/p9z4ODNbAOB2b
Ko5ditf9DU8k2PaWjBsw5nq2ugYg4KsxxPYryLhP/PyHeARgBVyjO8xnusPQCqziq0UKwQZR0rGx
Z6yfRbZ57TB6aG/d0lIu31V7oi4JcX9Ir+AMxSbZ8YtqJevqoSDdOynUQjv1JPvCKfYlBvOWciB1
IZk/8cbf4amAee4jPIBjPY9Yfki7Tj8rsIhZm+jd4LgGlrx9bvhc54i2XyBsoJ5n9tfExn49cYSB
uzsv5wzZzXSZe9kCHyu786YbCnh8NTXiNj9Osvvi16rYRuQKu8857EzBeB6GOXwIj7bZhE78CP3+
VyZMxsCP5AmoRgKL13pPe5LoHzxSy6Ex72i5t3yi4F5d3sfGjxxp03Dviuf4d7ZXjAcsOwTa94hg
hxtsws/p5ecDn28bg8FsX1t1g2k7xklLWIFnwQ6sdTgXXdgBMOVcZS5subgWX2iI+9GRko4pe/TX
rMl8Vw8JgMV0iJ2ISG+KICIGu+ZCSJ//dZR7/js68MX9sj9Wv9MXdchwb+HI5uW4KyBa3U02oB7z
sZUb7xPnPOz78Y5nk1zFrbx5n7oPf+fLlBf434x36uFjT0ud7m0v7po1HvazfbOebKPb1MWJNp+L
jniZXho7uMTe8wA/1MLkThu5kZMc8AaY86s5dhOLUA2b5eNOtO8tg3p46EhumF4guaoc3DQOcB94
SeML76KHKcOHFJZffbJtN3KqVSNiSDWmZ5gUOZAdSIfnIdx5xEKqxZvpSFPuxaXCTCXQZ4IG76uG
f3eXD8kyQkiPiC6E9197X59si2JRXcoTL/x9UrfqVbZlbF2Hu5FUlOzA7yfGbDFaRrxrHImGaZxG
iqP/un632eoJ8ZDYKWoQ3hWmF3AbeLV8DMIN6DDd8PrxZY4Z4oU1cfV+VCdl971NL8VjNpe3/IT9
kpVw7tbx4cmkh78Xn3rS8M5fD7dtdn3Ouzo0az4XmtPxerqDuRq6KExXyQZvmrWyG/yYsI7B37c1
BSK8cqtFjeq8fWkb7t+OcBX3HRv0MNlK28aN31BJg7XEJBzxDSw/AgiUC1/AMkUHsWwRWKJeVSzc
N/flqSTr5MaP9V00WO+bqcsIk6U22yPP5FMGgsbr6C48EwVLf4vPrzYaSgo8Pho33PdQRFgdBtTp
YaNgoIYBPBX4iWfC36kuPqXG6QEZ5TSbp6veI9z4wbE8TrAo1UgSuLdnJEQPXOQYxC4Ss7+8PeVX
3hTnYAUXn3f1/ZO8t5nd+EsVZ7pq5qVZWEQMOOry4zzXwhazgE7E5Ep0ml22Itlerw48fiN1Z5eX
k0CCZXMuxIt44WFtXpuW4/jAqIef4W3CN2g3yl0EWFuLA5u8BUjfNUTx9X/vzfQ2Mj4P4FD7B1b5
Jpvjo+tA0ll+zcyKDqN7boXrH96j+dVJmeCDvRahEVt8tnD9PdnxAYI2Bh84qG2DdX8rDgJ+ibWG
r3l1GEwOQCtFUj6XKB42Q/JqRK3LHXAffbSdLvDYcBm/fQ6vx3O1m96yOYemuu0P3c0ZraHzYkL+
9tQlpw5PBRqE3x7+mH6J1owgg/ykOrT+2D3z6AqyCTbfQ44hS8E3/Cymt/YxsiemCGkdkjNoTLPD
Cn794aeYmES2lEe822/ViQX63OUW36ldv/fo9JlpDxwQPdiOf3sb6ejgn9TdAjbplX1HcKGQGBLr
YHD7IvhFj7b57v3goxW3Yp5h8354b2r7AiPhMHXGyxdE6uqkekPCX22DwvxO1+2tvJXHwJf+yFA4
fR/RtrYTeDocVDZb0xm7sN1PJHbZKjX5BFXVcKCVfOv4RIUA7fnEeo53yla9vPm0/CzqarwsvNHm
gMvYPtx9H82pXiA3fhxOowuqkQnrekcAhEts+fo17w61W/EzPS2/NAovmc88jM8zE4udWwbBbMId
Li7T0/EMR8h7LqNBFcLVlridJ+zHWyLG15j1Ty4ElDjqWr0nC/kSbYrbeCPvVeP1aPzxvCQoYKjj
1m9PXo+X+Urdfxci5x/Glg8+AAsqulankAV8UQ7B8r9TKQT81W/CiZGW/1lz8z3AuiYWK/prQRqa
59SSMxMSW3Ad7Sa/9XzkBNfnFrVXAq8tIR0gPZVkBezzE5+5v0wd+S5xiHpPVHD79vjcjfZDPEVs
CZux36/fkNzAwBgeLM7TBbqdXjSbSAcNRGyRGe2xcfvNd5mQQqnu/5/Sefq/zFD+tXL+Tz5LnGXf
bzx9t+syNHDZx5JBaCCy6yFoBfHGdHlPA4QCXUqZE73OPJ4u0MoxbyUMyVIl+zU1RxMzxF4bfWlt
PtljiYX2W8D1BRO8l4FpFWdy0RIZpNfUWhcpM/CmnTJkk7Fe0Yc2VNEiOkGuZRJfJrocW2k+HwXG
G/vwbD6r3TgBjLNVtPi1VSEjhyXPyc70ptfex+5O84kIQJdFTfpRNOUMA2Dbk4tB4d2C2BDUBmmt
Hv0Ttt7aCbk2tZVIgDdmWPnl03g//aCbZ5gtMbnmiMdocGqB+KuJQSDxODDkzpYfM0hsvT2bmvD7
g8AYJfYMjfXEyDu9Em1ivfFZmTw+2GZhiibjtOkQ4q5kJqY6//dbm/4HI2hAzf/tpQ194L8MvpJi
lACOfzkvCjOb2sCqIWAmlm1cEOVJwDRsyZijWUM0UQ/NbzpPfpSJ8U6NHAUP4X07+VLdPmT6Adk9
oYH93z/e5D/pZv/j5/sPWKOP0m/VTqHoTzdgiY1aQF1yR7WdYcU/NbvKqElFCqwElUZizRpHys1P
qdf3jtDJGJ0WrxbzdoOovZCWG770TE9F49VpMU5ZCaMAa/a2pI/ovmDHwLzENFhwGNrFijme+nXp
N/wxZGC8p9phHdWB0XfGIMHHr5NpW24HrQ3iUVXAieY0JIPR4DZVDOKPFOFYB7uicFB6TBIXte1H
1oLCjAt3jHsxFGAwYvJ24OBf22sAKxTnTTzoBSdG09E4LZRhIipDFwhbBKBk1cXrp2SPfSW2ngQC
4gaYAVz7jehOlDmzPmniS4n9iTxCKHAjQgKCYKHIvEl3Znb4fOpFMXHb143hYc8wh1U401t0LpPh
AoPTIWOMVpvfxK/pQAu/rJF4O0r3/8wzIE8gufhf+mwB+39ZZfSk4jj97wsvjYViJExG7V5cTHkb
RBSgXgt1khAYk2faBMsJCwgXg9VNsckZ4aCtgjVLPgFQT2N/JLP+rN4kSv4OJshYpGbYuU719zq6
4GcKr/SZea+zjO6KTiPsderQv8AOnQR715k5+jglEsXM8OMlRGF9purik3k+KJlyLFIDRPXltt0O
XSKNjkwvjp2uyRkPaM4lA3+532W+X4VaS6eB0IDEv9OTkzZ7pG8WCUGw6VdPYV+7q0xFHMCB2JiZ
SVs/TU1fzp3JL731eUb5EmLGZ2LkGzrBJvFK3el7gmCHiPEN9qaElvnivBc8AimjmfG96m2oG+NT
KWoJYR5PzF7uGWJKpoTjLVZfHnCYSIlmMDzc+a/Fk0Pwox15nvIF72Wr1dP5N9fTWs/2Y9Ru5jsH
bMMbb2qYeCth62rjPpKRRdtoOdYqkQmTWlgLF+fOAmF03BPYbZFJG/ni4tVo79/6MpqLEJyFBWMF
gpg4OPCnFXM95KWq0JKgW1sDFjCXZCc84t6W/jyXcWu0pNqyCVS+EJxg0lnwWwbpDWe+gU/gwn8P
Jms2knzMB9CwGs6VllrVBEq6FniCL4ef0emdvam5FBPjXHmFt+rsazIx/IZo2MoZxSaCVMbRX2MV
Ba50zjSJ9C2SyWWHd7Z80hN5H9I0vg5e2w1PT1fG3j8Yagg+J/+jV41phUm/RYq5404l9dbGwm/1
TS1M4dBPltxQB5lV0sN/6jDsLmcOvPPgZ4ahrrj4NJpzbqN1zysgmmQf9Nz+7NQPPZFVIlHsdZ8P
eBw56jwhyUq9kB+mUKa9GkdeY5HN0MX/2Ni/X4JYs2OkgmvMC9fxhRL/TRW65s0+HApbaoLXj+y1
do6tTG0cwhc5LR4rFEQlHOmOanQOd1i0kEcaZby7gVc0XQZ6det8YcRbhoI/8svOQios8KNjXFNu
cVtftq9D++Ux+S8r88KXUVy5OkfcfLkpMmEyGtYKeUcW1rcEyCUV7aw++wGCwtqT7oKAaeFUTax1
v1EwyId1TpoKZrt+RX40vrjAO1VmsdK5ZU8jfauaX5kWWiKuErbw69cd48qrau/CQdZL9mUrEq0d
eKEPmy/bDmzDn5SE19ZofphdF0ureRuhYM/qeYxhoSZhzsRRvvioTnThyBDOJBo4eATwVCAO/nKr
b2TZrdGcwrLk9qCA0KeRNd4Kl2iRK9Yo8nl0/ntmFLvkUND8LYOldBnwKzARbk7/jPwWcIosbHOP
0JdRF9zSl8GZAqPhUTov/Ck/TrthrjWXPQSc28DqT4Q5Xqtc60+RMWvtcUYehN7GA90kCByZjACd
O0oP7q17EwJNDtCSqzJw0NMrvnoDMCTqYjDWkPYyKHwZk/XX6iiEHLCbF8KZjBJ32P+q8SesATfI
BpXKBWuh8IXaHXFbDLDbFxTg2m3bNcILFBuhMYMDO15EoT19Ojx1pTFaUlee26bZMuBkMRQGFIAq
cjOsOWtX8eiChPmrZtwGFtnpxbYc6daewSFDVjzfKa/sYvEynl5zyDbJBMaEhpp2hA2SLlkZbkQs
cT1aK5545BON5Ps7Nt53xZNpr6njtfHPhGYFTi9rSeTbC6WTbQFB/ElqhaBLY/O9TtYgl8TaVGYW
fTWDVpUD5xz/KUhRSkD5r6oZjarXiTXRiPCelcP4T/+Q9/Q2hLkLLZFKTcf1ItgDJqUPQgABDSqw
TEkP9llibjUU1YaMhpFIR9DBGYBHi4gbLfGZ8s6D5CE6nL/19bt53hH2YqeMkGER/dUvo1sxbE+M
aKw93PgQP813j1+EFqzJhAeQiHkF7Ei7VS0IFi1yCcTnBk6mz8dQeLjpAu9CRpTiaFtTeXDq2+Nq
ER6edpr4r1NTOyU60acxpVoNDPdbato/+2kEAo0OO7PrzClI4hobM2JLV6t2TOTzj3iQrQF8BrKc
Fz0zW1dWAPcKW01FrUu9Z3EMX25Y/iZrIfSDP8EyruPvsWRQsX+OTamyUb4rer/qMDM8l0b8wwR3
9FugFhOPsuSw7XMGyG6xDIQNAvG6cAU024hkJ2upsz5zwO/nsV9X2ibyIMGFukqg1FFFr6+AQaU/
oq0smHh6yIkGgUHr01j0K9RDdIHdDTueGgO4wGwtzt5zR1TeH5MvdmN6/JD7RT2j8R/RCD9vFX2c
O6LE2Oed8T4LVpbrpFdlBKuvUuINOSHJhjG4QlTnMy8NYrkivTu+97HTXGOZhNqgMZXWYareU1wW
5Er95NEiSI20QCMASCpr6cuZ/U2+G+WFxQAif2VI9MKGfigv4m3A9NwINhwXgbrEtwByo1tKvzyC
txsU3MibLwJfk+ulSu03GWlfl8eazINJh94lPGU+B8ESEAFPk9ia9Qao3A1oIAdLwJhF2aaZsQl3
KV3WrnNkozlVkKMi4DxDJirP65yxnwJA0/6fYgMmCbFz1PVO9OipVvXpQixoQuPjB5T8GJ7Gzuca
f81gakJ25rsUvrgNTGO07yf+bBuoqMlEZ5caEq0PRRsuUBjRQxVRXT8KPVVGs0pYnIhTkJa8dMYj
MSEUC+RflwnRytx8H316w412dvuSo4YBJ2l6z1t/aQCcJ9YmOeTO6H7HYemgEBkxKJ+5qmaHYRlg
FN2RGllw3hUmrp0Vc7HNd4HD53PV3JLM4sRTCExATsw5eBfu35yTDr8p7SWZ8hmRwLCBvbLWuuki
01YzW7HfLrWKTtP1OVA+ZTv8LWgBdiVSAvT2IHbs0Y/z976+FPO7SDWnwZp38SE1Yhd38zvw4MgQ
PhqVcgzLS6EmK5iQkI/Iy/eSfW9YMFeoYN+xDds5TrzabUT/exFbrd0lkV/vxzq0w+cPXg/Vn8Rg
zPXh+sRUoWeF5ACGpSzYAnOHAHEc1te7GKuFlN7eCWb6lPixq1gZ8immfDv1Jy7Uxqyd8Uf7HIct
bcfuFEpMoUH9Q2JCjC+O3fSf+bye6lBE+pNwk0pmEqxkHk7s0EKPCYAW9Azja1pRf6qYDBRmRoQO
Wqf7e2naZNMDavzh91rMC57s36R37Gb+vINp/srMf35GU48uS/yatQYbQWIbmSoa9dhQJs5AvG9W
KrETFofL+OW9SqeQiYFi1KXYC4xCojUU4LeJWwncq2jNjTGzKRd7ykR1CDN5wQfUxjM0DtCRh4c7
ftujl2WQa5Lcsbl9rbpDJ1iYRzGivDTY17nGOF+Oj5lOuZEsKUJEAgyU5UfRs86arbpfaWLHAiza
McRn3sb6tR0b5c8IgN7FaYInc263Nb1d+FDWYKzpcw2mvIJDhEwcX4viadKofG/P0vidYU+B7iQr
fxvSaJh+t3q1kHtjz7Tgg/CGYQw4eGSgtomv276dbx+hh31q+GgmSLuYoTBvM18/3x+G5eTeL6EB
lSCpwU4MgUuhdIw2OGm7z/17YNXRFfmiNVqQZmC324IUUqrRZbgALp5mVvWY9NSw78U41Cm5MpYx
P6yWbbgc5CXG8nqMY4BisowgnjRMZpr9jP6Q6VTrRhdoy/X8IzK97D73WUT8Aw65Iic2uYgbrA6a
W08RiHOHZCX63U8LzhuQQK/b1Xa3C044mLER6ULqiVVeOu6bXUoJpHMypB22W5pYWRU4tz5dRqRU
rtLpnjGduJkRRzg75ITTnTOFE1P64trgCF8KhtU1NQV0LuCya0YNdW0F+5EJvAOYjUICw11A1G6u
FpChHOH0hWhLSUfeAw0bOJijGLM7a7J4lE9Wf5BZM/HEKKlkSsbwoGGm+/j2iJ6xfLJ4q57sq0hq
6RMH9vfs0O9ypyRsJzFn0GzMVV3ZBDIG5jb+LKtjJVnVdFNPDbb0u4K0xPp1KS1Hfj+CnABGQCbr
gJGTJCBqjc//GLj/Tn0dD3LxFFtezHljhdAbMv0DPQzAD/e1G4X8c+h2xNeO6Ze8X3H4Y2h+DCSN
Tqnp8MMxRVzSOdWeS0tymO3Jp0lggIbVazZzOyf44rVn7cEr3WCEJ5vb8brDj0PSyX5INHvyE2Av
gph3nq+ftZ0WA1a/h9n+4LJvNiPgcnE5yk88KMzJJ9NDvsDVeQYkToz3NV+wKUSMUTJDKY2xcmyx
+ruIhKuaLbWr+mAOggvQpluRo2xGgVE0eybWZXT5xhZIys3krdH7+nHLdLOeeQlAha6tS8pMDGe4
Eh6nMNtPC++ZbsdjazbaQBHkBm+8ARk0Wk+wn/PR4dNum0vJpy+IBZ9/+atHbs3QhtiAqdneMHxm
ULKevJ1B6jt6O+KMULMlc0NiumVTKnDGfw8dqN7/AHW74ll4UQwZ6QUlDoxsE6qYHTFXhKNxjNeT
sUMO9UszBX27+2jNfDwfFVboDWUboCJuMRV+7gJjoPEk18D/Z0b/XIiBMwbbgK0yu7TadR5z9xCE
NwO20Gs8UNT9szHJMk/unynd0PXVYD55YfPiELobw1TriQzmn3fuvEebZhsofqX4QkpEl4a4hn6g
YUQ836yUmcE+bQPvOdlIk3kaEReTjKxM8r3ru7XKkU3DDrFsugQVmQ967PZpEdc2qlGSOdRQn9Ib
5WBHTuIeiSUt58Vr14zW129kvsNb8jxEuAktCZhs8VUJ99OfGm/MSwqGyb2ZLr+BnRIZ/t40ZK63
RiJoJYldqLHQ6mA+r5f9g36gWuCqpAIWq8BnEsnvkogpBcgUpceBwLQMXsmtvCfrWPAGFs2dP5s+
3tL11c25+SR5IXPk5zaLmoEWBbzNzkXnFW8AmjPw8k2ILTreRBaWrU97xEgscrg8MN2fnJTG4egm
zsUQsewJdXFEIj0sinAnnTip48wcKYNc1B5FlTbBwnItT3K2OJuZfBnurZ8ytXBVfUPQjgMJzEcq
+S5/aLB66G6C4rzW8CbCTQOUqkoPikMJGvF7l2Bg1JDhXvxk6Kgjkxay5zAQhQ0S1U7238/DVP/M
7sVoJyoUhygfOZTGyxAtTn+Cmsr9WKmprnK1h0i6CyfAV+arOAUQUvN0hec8n2W4ITOmmNp5uqsp
zIf4AZxN39X5CeNeMXrKjVjhTl5MMMnkYOxTM4jJTlccEjZLOpkm8181Hb4ChWsgtyd0eTnOUN4T
hmdp0nohUZ/39JIDMbE3gx6n/hPOUdnYSfiDzwnh6cJe5JfgtevVw4swrW3owCoPbNBjPV7hLVMQ
Jc5TwavJqcBYtp9z/iHUvJ0uX/P3yGIMQoWu5PqUT+jmR2LPUAoB4mEEGI/Masvb/VZmw5qpjALT
lDUGqZFBksT1E/x8OmuCRLQzVRmbdr/4WjSG2V+N5UxnxsfKE3ZjSCk3wd2hXgtiKxO0bA1Oa5Dj
t+GgZ3/kLyPonBIfm/w3JRRLTxgc5XsxPL/u3PAvUthQCtxLvOmBcjojpNI68IY/N26dZ7UQ6XmX
8NLXNALfY/S2sA7m8N6QhLxJBB1jtesgO+KCaefBcXTLPz/VC3RRMTHjolC8f+4qrILgpvQ6RNfv
aFM1q1TaPH3R7PeQiwlG/pJ/ocdL6k4Cf60Gjygr2ldXpClQ3ZPI4nrsna7V6XqlIUlyCF5atgZ5
zDVp5MtIf+1YW6fUppxRiETitBI0ajUG4rlstg4HFILKDxwW5GjimlMVhwGc5H5eb58osj32UrUe
LWsvNMvVaz0i0mPB9ew/8a+6DNRbmlhBe6jL9EDQhfHCG0IycD7bTu4kl29JFfuo1yZZIG7V3tJc
mOM2GjcYgRqjr1O9l5U5WrHk3gR0944C/nATKKOHwhWVQnQPPFwcaeIqa4plJyO9U7xJVtHHixdE
x5gIJz8kzr91KOHeTF0pv31hiar2bVmgBOptuL/4moLWPAIcymbzAo04elL9deJGm15GgqVyohnk
bzDdLTCmIj7DFj7elxAN8qoR3ByG16A41KOpzPHDaXRV7ec9xyAtXY4Cs2LiNUcf/1yQM8Ul6oL5
9PzMfCuFcMreE5xRP589fcIfPhR9hbCQaTTeXzNlO4Au5E6zFAa2V6hqxffRwURRPuQikRdpdaBi
3cuRZg+RBG6YSDWHES+hn2qtTIWMQ9Ww6PLlJ/nJ4JbN3ianCP5tXfTUOVen4r4R9/zZjAFY4GGJ
VtxzBSoTvxXkelS5bW2pJ8DaO+2zTzYFzL5cp2afmiiZ3tbnY4RTK0edymROsiH85k8tKU9R7o2h
REluGVj47TFFmREzl5gKeRJkmlCAMWcp8dusRZFq+iFb43AvSyYXHcZcZMDQCPZmMjM/r8OIajKO
zizeWXGMg3NgQ6Z7z8kliz7aKLFST2VYAuUGIOWSHYrFtHWDI9l2EIMCOwmPIRz5KPK/I/yHFKNO
GlNOtl8FuhK4fvPTp9ckJIwWDJy3mExkQ5pqCUz0qDPq59ialJtIhYFF6rZ4iGYD5HmIYU6QmSGM
fKCW9AFKNyWqk64WfM2BHbGXTGu8Ljt3SHLAVwrSQuZKPfA+WWAQNkg80kvZROaFXVtPaQ5xTNUl
nM7XeKF9hBevG2zZht/ylHYCzFYg3hl4Y/P8Tb1Xf0+97kEjouKFhuqq1d3JiUEW5BkF69pFJRPd
oHEMNUz8P3barfGWOtQA3Iin7S+AUauXdOXKRJvtuP3Ac3E1jUmjsepkxeYvPzq3aenjAeK9UXUH
C04PmMGT+XTfrdOnFTErHHKTi9brOaHhCIH3DgwgYMgXwB1X5EMih+iiFgNp5UlUj7JJHxSjGePc
K4vjDRkEvmK0ylpbCe9Kspytpe3Qcn6o/7wIqBeCMvaF7izfyJg1TDosRoJdzv7EHpG6H/aDjXsD
Q+UulvXmQhTon/hbH+P7d1mHqy+heaj7JvNsrmJibqeVJjMmQausm81On34NFSsV5sHyRtkmpE0w
PdfG0vzlNaLzArCAgzuWwU/S3cyRvMydrdQFptxnZjhzpXTJlz7oH92DhEwimQxFGXTexaEbs/fK
j3dUf2JN04O0Ld73enOuqwMOdSHdl+IhSIET8XoQeQIgnM1Tw/9seJf6E/mvWU4XcjXvqQhgxUzc
7zGnFwSjhxGrxV9nnZ+hn32+WobLp7pC5DFIyRb4dXN7F/ueXHumJmN9T9teiUieGIdonbRV38tw
Xy+noqPKJ096hNUmHirYkJKglDRV9VkLk2vxS0Bdj9ZrjqA/xlUz8zsyiCbHJ272eBWsGiNcL5Ot
cOgPDQJHwZXX2Q24LXkaaTgPmdNSli2mTrvoDwL+cKcpwRmivEr8jPgCyZp4lXVSF8Q/C4Ad3htL
DvgRe9Uu9i0spHqLEV8fbybfddvbVAjNotsHilvaDckfDCK8bj6Wt9iyv7ci6aX7p8URAaj3Fu7y
lHpFD/E0NYXWVU7lFU+AXdOcm9pTk78isqGKzZyXx81Krthx4InfqxuisJniZPKjWtGZIaTxEHWs
K0s1aR3Gq2qK18o1ZkojJ2yqcpMnlYkM7IkqbC2kpwDTpddhPFmq49WrAZRZznLI8Vv+tSk2b7wM
cQDkNsBjf+LWivHhLG7H1/Sewiv5e29zBhylmd5f25LC8G+s2iIVwMh+pRzk1F1UlD9cMGdlTjOh
X6JtgtcoWifytZCJ/MmbGJ7HU/+c2IHqknZPIA3hraWHacPeHlCgwG2lFTYDcJ3yw8RJysHOM3Mj
q3RqvTtL8PvIbKv9zJZZziZbMIJ+1bABe684S+V9NBzNLFWmbLH7elEm0yLlza6kz8/eoZ50WvZb
VQ59N5rJlASv0NzvcZhFHt2YqFXe8wWAwcT4WDzSHI/x+zSdZzSQcPX3071NQ6eoq1y5jRVXRDf4
LhorZpsIFef492M1FRMMTq6ioYLItC8v6fPCReBUwJ8U0Jc2azU594S3y6peXca70B67MWxFDJaK
y8fEdokb+WMCXR0m9uQ68O/fTo7rngTpsZtoE2roSz3G1IjaKcTuqUcX3uiSSkbu4ANFTyfxpwFM
Kl0l/9YbQ83n8ptytHeGagdYwck2ZFFnag0SHFEX/oYvyV3pb/gvEmT/hrUvoBffTWy0arIdEVCJ
C8rPkxmIjgNl8DUw7bSlv/pHOTN5EPhLirlkt3/QAFSNEp/fkLxiLtupm7r5vOVbP93OkmzqGk6H
198gFIipdwQ7ORLP28PTi+fSInD6fzyqmENhUEwREZ16bgJ4fFBeVygM9uxrULHam0CBHZytmksK
P4EChmPHLayAu4JgpHll0UG7H7ifIWb5UH4ZZvMXfv9qfpQJx6RsqzZTLxths/9xotsw2CNTmG/y
MUfX6W+K4PDpTvins9DT0ncXc8iNfKD+7/VDQwMN1O4oMfAn5UhwSX1maAtxnqL1r/fGv/VfZymr
eJ+7OfQ/+HE8iYynwDdZxC61qFthjiUtMPux+H/8LgttPvE6HuXwA3aUZDzK4V95gSiVbTHTXkvl
3B5Fq17m60GIUa1fnii5tY3x8cvOV4eRgkxRewOTfjWx8cPvQsruhXyQBJsbclL/5FPqMyPcJz/k
F/6Wb8SK5heKyBbt/2LgMgYEFCzjOUSQbM43iZYhe5dlMI9+xvEBRZ6Yrdq3zd5WR2a+H/ycMIAd
GwVmyZQIhT16GtLTiKh3LNyW0tgIVA3IoXS2r7/EJ3+Ie0sxoiH589uZ1TkWtwmGx51JlMUU+1+t
3tBAEuKEl6oji5jEybmmPiTFUMdOyEGfGvX1vcAB9GsjDKVIwJeg/Rs9nW5iqIX1pcjEIqfWC3ST
rVsvwjPwkafwmDlEamadldvUOt8GRIMBCO19tiaKLiJluPTkTcdu+JCzYHTlOUdIqau2zDxNtcM7
9xBHY1zbJXKjvTcmSHU9fA6qAl6VVP6AMENjyOdUAdFWgGRmgtJAtbKnlf4ic8JslV1LXe7VbK/Q
qGFVEhhvwNetjeTI9l/kGWuGtZWgP5+tpAXxyctuLW/fJ7jA43oXKbBQu3je5XA0aAO2wRtd83a2
J8rLas4oucYO8XqyzQbO1NWbxYQ99o0wNeKTq83r9nWgUvHEmmhbEa8n6CpmbNhSimvqK0jTdIKV
xbx28oBdJVauINrxg3l6tBsn/ojUXUdK9CKzfskVioD3npwcZlEapR912yDdbt/CD95IFQpdplOz
ZYt9YuHL8SqxJJQyDaWVUYEMtIsULh6c09BwVauyuQzeo/1nF0AxetEfJUZDuIrR7j9cmci5OhBy
72WF2j6UDKag2QKWeLUQDGk+mQ+1dPdfLJ1Zk6pIEIV/EREKiPKq7OC+ti9Gqy0Kiggo4q+fL70T
TvfcdgEsqrJyOeckSc9i0InMV/A6QkgG4NbvArxDvnpwNugr3NiPGXGQ9hiXM6DNKy3ap+xUJDRT
eAzNUIvaLEuUdtqeiQ5rtNcNGnA7+nlDbbD3WJ27M0KW6jLTG2AVO7T13B7SrGp0/4US+Qze97Gi
/Znmslq8Kk+377S3hLEAJpfNh2YG/ccfaW988kvtm60Zg8QeWKMtp/uk1eLUIn56h5ToH3/ncRrQ
5HcYk3SldyLiJh9QDikHoUYSJKDFefmDRODHQ8FMegRTvIBycHc/4duj/y87Ik1PyZwzqgwuvdC4
oNq90aPyPc95ptxeHXQkhPWVOwYkVkdjFHPS4WMcnQWcCLKdlFslMZ9un3SpC0gisSm+wC9f3HQY
uzRlz+0LtIl8j9sTAgowjtR9f7pLfQGm7LouUKPp2OpRayxCjivEMrNA07znm6OdD2oARbpQGQGd
foUUi0OBeidUiN4yw1KX/mXx30uyoq+wAv3Gm3EDvMpL2ghYfK9jd7y4rCpoDM1PFyOfujsf1Do1
aw4ibyUNRhXQpS0I10yZ64doA6fcQDIx9wqva8sPE1le/swIuyGawypAAoOzF1wTRytQrcAdtyV1
Slnqe0U9DiDYCagkBFGFd4VRl/uPx6B1YkqoQb06/5D7sLtrCvkeXcGQiNe8eiktNXWGFuitXbo4
P3DuEJfY+TKqyZoLDqWnc+kKYYoy7y+lJ9TgVfs5lTuS2i1S7NB6zPVjW25f8xfkFQUO1sVTbZ0b
pnmZoxNuV2M5L8ERIFay14wG04WHzIvw/nd12p4x0CwptJMP1FcgUJkfqm1SFGMnY+llvEXm0v8T
jUt8uKRZfFK2vJMrcPIfyv9ed41W5Xe0aU4dEHDDK2w78Uw9oVoOfMLVg4q1+KAy+JqQGhszvd7Q
em42qvE4f3buFPPMqZcy39r7t9e2PmCj4wCmc/BwU15vWzFfT9pgv3jcmeSq3XV09NO8N6hqzTlP
yE1xbpMR//cxFVlnfVWRfyL+8wzgzd9LpOsBLhKC3pWXunIwOri6cgJd7obHUN1swB8wuXJfOfRc
5ZD7RlDBjozZ1scFovkPTp/QdRmFBZYGf+xo8AqVxRPMB0nMHKkoCwUsmFQka+XGW5r1ZOFlzo1b
lDlp0AbSsb1sZWT/LSbkPT3Cz4ebwbO6kV7oBbn/8pEZkO6r7I0C5EHyFtLfE3CKMcicj0ftw6sN
ao4xH9GYgXQLkVsNrMVt77kmGPC4oCSXm78744iF5XSG3/aQjjlSbhZUIX0R+smxhXAB2CU4UlZD
qzpP89LtjcQRY31hLiK+zzcBr87PJfh/Si9LzlPNzwdQjwwyaZqrHIeHfN0ugVY/FesB/YoPaiEQ
l32K/c6ZzDeSbwvM0ey8kaWAOIZTTo0BqZOBfP/WkvEOH3DHpJosD+aOLBWOzctcIuZrSg7cGDxm
JvOdIiB1SZZFh/n8Wqj/bBrzWybF9XhmRvvP0wUJcQpTAdbbgArLbh9kUeaDVEd2lU87RWS4AHRE
DFZbUNOqDg1vv/ryoweMlfDhRkzreiXzqh7xtdnCLVlJMnqIo3Wtgrt09etTw/noKw9VLwbfJV8y
s57TFo0j2twiuffU+7jvtz9sCaxU7t19+2QGlNOO1xqKkaBtnYcR4UdfyQKn2Bx7H76ezpyAcjfT
LBlxmqVx8UT6FEY/ETHsi5N+L83PEKe3NJnVYnAY4WLwWsS8yEjK0uezu6CcAfpfdFRWmeY8fwE8
MauYZvqq4MawosGbgAIFpdpGM+C4cw1mJz2D3eZE+U79DkxOj3v+POTR55D4CQnU6tBy880dIVRt
cbetmCQ2xFnPAG4KK5nxbFgLsqaxsOR/L66Y1MrbOYbPDmJDSrL0hdj0jk24v3NyG0j1Nv36+nAx
liXPxHgeNdDMWZcXu3YJ7rPLkdD7J8XjIoDrXvdi6kku/MB182Ub6Nq6pS4kwMJdQsecDIWtzltP
IjByT8EFl5887fWrhgsgm5raFfrp4Hpqu+UmJsJ4Ogopz0NVgGDAe7oR/rjv4Elc4wPboyv6Nj8B
muYoklTtE5a65lajX0kkHlrsa1t13rEfHEudS9zy4XrJDBJfOMC15cLyk4mI3elSWBeCEGVrADg9
3YlV2hII6Yd7dO/5aDHlJ7VtKVuuoMHDdvPTv/8h/2K1uv65tjrbEr/+hlcybCAItv52r7DdnuJ7
vumPUnJYNISzZVv1NEpqTwg28fNFpeYnTpF7cnMuKm+i/L36NMcdxjFp4DmgRdHqRVgmPf67X8nh
UGwKC4NdOg+aDu7UUHkE2W4aYw4Nt2x+lGqt3GhWRA3xiddf3lYadLXEebWsXW9SGP7uOmrfOnQU
mRbMyzZt/Aa36VudPad4UDccYwOmtWvuQZRQHIOscU4dnD2cJ+hWKOI8Din4GdPqnvFogl4C6MyG
vRF3J8hixJH6l77tM/0m3sOOgmoL+n3R+dDdd3WPnlI9QhJC75f91t0E8nGb1IYZ0rMByLwaB1pz
0PUR7I8WrNm/3SUs8rX6Rv5y1KYsDc6w7rdS+w3aB/05dG2gbyhHKhH4qJ2OC48DVklmjJNn+On4
otnP83sYAcknKsxppxvA66UqkCHU3ore8El8sC5m6au7Ob7YbViE2ntmUD1VBE1HqQ2PuXnDu3sx
U97RuTP+mI5595Od035PgN3E5fIFr8u6Wp01kmCZ4VZx1GrcdxXea8rpc21dUopaZjiGFteHT14v
a2OwQFoMbvNe8+RzlFinPdr+4qyDSzEhsiZjepKcYREgEWY3m2TU895vD7InjYpzAjLm5psGdCCu
od+D0PcriEjnYUsLPjeQr2ulPcGupFR6sVVEGt14n+8OJdJ1JPVzurcAtjy+KvuscfE9BepvVkxv
v6bZ7+o2NWnhDfFfr0s22YZ9WqKvAgoTsYdLv4hag+eq1yB+18LLH9OHB/t3QJ31UNPVve4OVGHS
lrgT4A5cEKZnfQ16iyeql6eRYQY8dSWHl5CCn6aOvv4sXyOIJGQt6KER1JYZLNvLbPnYU4e7Tutx
r68eyA3WynbNNc01d/3cQO1pkHCirNKiJ8oyAz2I9inp/1nsvO6DzH18LBCjR3LBuLf9D+28TEuf
VTdicu9OkcvPIkhTs13DXga9ipindh9CFhJ9JBLS6qP/hoiHu4ZwldHPez4NjdLdZJXCPU5qydGK
6tLrTw8vB4BJiHeh6TbQ18XgYumUF10acSDnoljpPMrc89BYAhq/kF9UfGVSAxiKB8as62sdYlOW
d/8Gfy6Ljk3mJ39XGjq+Bz3v9tPAI6DPC9l/igRXL+8bsasEv7t+i5It0qb9ZrqBPCLMh+RIK5Jf
aiEqwh4JMOMHAENUPoDKrYC3f25j2kEBcH+yA4OFv/oAvh06qFpvrHrv7zPXtyoYim27P9vfXZYV
TGP6ytZmcIAUKwAhp4AeTdCAR4E3FBU95wZSaebSadW+GxNwAGNwo1B35/cBKHGqR2pfONrGEFQ5
rJPJZf/YDeA0aUfKLFqb9nNWhw7O0A8WED0u7HvZsWV3JIx6bNshIFkiHa+9Xzy2Bm7zo79iA3DU
Ad5UOkoWpPxwSfk4nU/cHj6tXxQWUFHFojijjmDSLa+LZpWGNV4kuDPoY1bxQwTko8r4GKBcohNP
UTJ3oSo8Z2UfieBirK0pmbCL1ZQBbEUPkkI2ErfPyjnp46Q36LtG/0WV+QoTpLTPv1C8UdkLyIz3
xlequoitX0n2RZfSY6Eq0NtIezzZEenZUEzrworqg7JCFRW6MyFoDsih9bfA0g5AGEXK5oHmpKwv
Uq07VosFCHrfWlHsQkIEpTJw8TUZVOZnNaDW+RgQMn3BZ8Ah+zRpGDzQVbfp3ooHmqPzRc0alJZT
R/dFY53DdEPV40xxyungZiPNagPQyxDXjJdxHMCEa1HpJjmRRZSAQ/q4zyrkBG3B4lT92a4OIMTG
igdv+Axf7+6Bt0DcZ3udG7+9lT54If4KtXCeXR3D7cAbUS3yCkDkd6SwApmczNWirwYPsvBTjbVA
Qldl1UAKff3FjsfCMn0DribYsPT3CdYVNRWKo9tCs2taZRVuB5wdSQBq6GKPLiOEOAu/mLSWuHU1
7aJ2bv4aiOYNqPBFiyBpex+Zm15Q+QgKONsPlKIdnIAingyfKwWVNNphlVbua5tdA5wNsbFmgL2T
5sK4YM9fZbNto2Ff8ocJkrdFi7SXJShNAADd+RP52e2d0rp7eoan2DpvVe9KF8KOn0yVXkT+Tgg1
H3oKbu8v59YJ1NF9/QznisUeb6vhaQf9ovNzXhIYc/19j9JkNgD2BZU3riYX7CiIWFzVgG27tyxt
WC0tnSY8gJ6f/c1Gg7VnkCJ5RfRx0geYcKcdMU6aRS30Hb2tEnSgFhWqhYds+ia1vEHd6U/Jlvm7
QQ+8mpW7eK0YD2i5djoXswbT9RxcnBdFahjq4DfGl3E8rkPl50yDAEuZzJ/r6ZOabh+GARjVz6YF
JuM1IKET418iRDHD4eHkXJq5G3c3UBV61NBlFWZjxDz44AAghI+ka+YVNr6b6mh0M6EoZlHCnZ5L
B8kgmu5OFBtBRZD5L4f2XntT+cEEhMUcWgFBlwfEk8yFnTjJHCrFlKDbuaWALnAzQGEgKUVGo2pT
6wWACJrJutDNAZ2BCLWql01GmWgF7kj0tbABlKBfUIneI+9T/WktWvTr+qEj4UJjSb9Ru9hSQUtd
vTPoVWOJ7gHjhAAklNGLGJCWa+s0i4wjlU3OSsm9P/t4kv1C84WaDKFMA3DZfl2iT294p87c6Reb
7jznnT1f6e4fCoAVZtbVabFILrP6lK5ALmvHLCYDgwrGgm6z4aroLnPz+Om6IEa2ytsBwbqZdvtF
Pq0UakDzz8OC3nxfve5jbQOwQw26xoEtzCgOUHKNTfYO88+kZ2A2QF9Wv5XkQUeYagRuNmmnf07H
Q7A/TAbDrotDqwA7BsYG5FusukVDHkoAKeRI4M7c3UxDmnpPcuU5JTtBsFyDbn73GXDSRqSdTOsG
wxeOrtdtPF37y2ULh+9YO9fGBj8TlU+vLMf4gONcd8egi/rAX2t9opuzi+H11EHQjCmZ67SFin8p
W9jJdahfRh9oARD3UQQ+JquJmaIOaIOTMPA8PcGyEAGUQWdeRAUobxvxk5RhIPtT0A7+mKrum7Zy
jOqi9xvnzqtHVo78C/lHfBky/W372rg0Mw9hw2W2tlT1QZHDwFKeQ7UzjMk9hGWyUc8SuXIh0wzu
YZU6FE3Ls9NmS9+FBbjACW1GCTpazi6lyl1GcRqMoSAYexB1Op0N7d50mzymd8rYeP9WvO5ozAU4
dlnQPoJ/ka3tMnjQVo5WGAMyiGdzm+IIjqE2V+YCjMGwRhalv4/htKKyCqhEfweIL6XLu3v7Q5BF
/3M3GWSsyv2AMvWec7L6OcAfhgkyDbKHFrxGKtBQK09tJh3Zg8PrNj6jG3YdtAmzAcTRJQv6QXQL
24wRW0M3UpMhPGUU68b4F8mrD8WDLXnVrTYVLhxFD5Ja1JP0zK5X2IDfywheDq7lC5gIZPT4977K
qLUY4esdahFVDJA9Gh3hwL15Ke5VQGEnhfnPBuukidP9fa3QIiCzCvD3GrCWqaD1imFvo30G1AXu
L0RHrIqebcfqaqfW0Qj1wq3cFJnF81r34tv4TQn2brg3KuMI6qbOzfncVr1W357+wBTFjbp7F+fN
d7OqZ191UVZKyG2jAuwoi3KdxIHSMft5Fn3MYzdq336VqDNRtfH7MlKB8ml2Ih0cGKp0BB6N9jKd
/gW7ciJE343xL7uqhXIRBBXuBbbKuS2NBaWuaHcgFjq1B0+GZ7obT+5R8KQQ1WXjRr20L2qB3i7K
vAV1ZNsc3V04xwklt09/0462oVIOgeVArCl08vLuro35mCWTUMcDfP7WNxC4g8cq998Uo1EkA3lh
uUQ6yqY4wJOfoKnRUNHtn3NgLR/Ac+y889EKy7Drzs0HWlB7prWFp9GatE44SnwHjfsGxmhqNPY7
opd96mU/cKjC++xTDZ4kD2rbBFmIG9IOgbtRK7khT9OaE1Z92oCgP05vqk6lLSgEUguRBNpDQvCD
hbivQHomTmsBNYbWndyWs1sNcKyrqcqeYAbTLpDcIAUWEYi+u5c9/d1f/DIHt3xerrrA3+EKa+PP
cwDMg69Fb5HiExIsP5GsRlrbAsMXO4niza8KYqkd7BhOHAx7RLQ/RNR0kumWblz1jx3r6ipRM+Pf
QAdqzHqffvPK4goWLa1EO4Nm6GwRyRtCFjL4A2ghSyRFnpl3o4Ehvm5hRLu73fEzs/a1CRq/JuIu
PzlSYGxmbg016dx/H9rs1qgA1dZumK7osXUf074UJqr/YkGQpCDB8XZAlJZRRhdku4QX1PuFF3v5
+OfS1gk8gXYJXejRDvLLkjc1I0SkTh1KVju71J0O2voDhcTU086yQS5t5J60vkMOdZR0/YfNGTqg
BBnNcwTK780iN7N+1YwwtZmL0NNV7asUtp9eXQxavdGzsxGmbAOusK/1x8/2tKqASfVVqi+GpTc+
BPXYUrf5RnWz2N5oD3/c26oBHJPf6gP65SYNncr3uKe58+2rM7jtL2t6fHhKJ4Kqu/sr34A4BoQL
ITSAeV04sIehEKdOjfIB5GRfZo1Gt7WwXKMUo/jofcFcRS+WWBrYftXHlSJnO+AmKT+xc2qFMOlb
IVpBnvrqUzuk1QhrDd7ebzPPocEMaAb4CJFfsBWng/gYC45I3OvQ5NawmbLXjWQoBWPtXn5xC4kw
3KS7SvH2NTdHHHdndykPTs9oXrn3U0xyd3lfGoqra1bVDNajz5RUE5JCX24naUUoMbWFxMPQJHwR
3JzeV2bJfkbmjXrsYzd++DV+MwEEWgV+bV1XpWMuzd877Zi6EcI91A3ZW/UJZMTiM2ujBzMCSEgN
BaXFzsQcIX+BYqsLhvw2XDxi/2p99vnkae+GOTyn6GPRbDnVDReM4apdDsOP/yACGXReGyMJlNec
jaqdOhci9GjccgGyXixo4IzKmwaoIa7uZb8zASv3P+YQOs6mfUhHEAUp9gjZ876s2AWHuGVOG8xN
8wd65Lo7ZFw0X7B/v7p0H+GEbBMYrp77AF6rWgWbRmPD1a/RpFnEJYvKe92dE8vllAx7PSdZPsN8
SJPt586qyCrqw8Q1tb4xuhPwrPlAk9uPsAuN7+w8YeeynLVxrx2oN7X/XG1vswvnVuw4HnbHKhob
mK8dNwIiNrve6rZinr00YK2IBdyRqXqtHpn/2L93JxxczlNRS5wxwbQJis/Dx3oHuNc6/52X9/VZ
H+GqP3HdXy+bQP6xZ4/I4P2IuM4T0fI7ZHoMCBgV3Oxev8ytZg0Vb45Jqf4evPJH2brqe9CLcZym
lzia5x2LyrKXvwdAyfiDBIL9YFAGdWg8nVs1wU+5q56JEFo2+Eyu+PHwtciwsKWk07Q5oGwFALHn
iGDVoNw/Q42U7T57+dy+R7ohM+ztfpsCyQPQNP033Q0KZ9ez9sl5pA4c+kBPeNoy3AvRy7CD085l
tkn0pN0wHr0pG5nw7DuAMRMb20oXUCq5e+YHE3RTT4XbQ1q6ILmPOPWeQQFfT0SR/7VgCDIGqAgB
bNOd90oDg9EB6KEF2W88EfRM6bcRuaRxqo3oZViHXVai9AErvbPb8e8eRzu7xuw8JJd0Fv2dqyuN
Qxl2ftcC1Fb8q0ssZaLOwkumD1QYWiLPjU2kzOpQXacIauaIadKydICgpgWP47dltfi/yRYLCEGw
J+A8A+MAVI/gDxgLUJo3KWtBrqA2AoKF5QeQiFom1tymnbAnSXApVcpbIGEF5CQ5EDJuKHm+R0Io
zP6SPy77ydfBpPLI/jIukRTltqaFNv20cUMaD0KVVyNmBHh+m7utfbU8BzAY+LtYFm5BL1cQnLhJ
N6tw7w4UVIfbpKK3VA1kZIG+wz7/SkO1UXQgskL5pzMQDEs+6wzimhcRR+Fxc86BvMVwwAiuDLSk
PnZ9zOz3sML1KukQe+UuiLv0IJl15VN357VUvYq0jqtH1UiPAEZBo7WAOFGM4xBP2lEWvwDVYM69
V2agO+eMkS0nXMKv7j243JwjsiiujEHikjxHRuryI2kujKaDMjRyzlzq3VHBIG7RPoX3uZavn7vZ
Vl3T10xIUW6GWeduyiEgu6MTWnqg8X0NeNmfDClqz/K/eNwQtjZCdMXVcLK/6s6yAwbutoB0ckwS
cdKmVl1Xb/S5+KsC7oJSnqOGLU9foyrHv3r7hGRoDGSv+YALN9Llo3pTYCFicGukyQO48N5Tej3v
c5cDcLuqYRaQFuAm4ZOiA02Wg5O5ih+PdyMAGx5dXMwjNstnBZ1pcwfwEAF655MNmMPG6IkIUv/9
Q/TPujq7smC1BVGJQ5NDNN/VrbZAdN+TLoikEf3CeSOqiTIBKpPewyOzwosIiHMnEDtQXb2YGUBp
IQGyMvEwqO937c8sh1ZFNQxtsBw4GHoLG0GLlY40FdxRVXlPnyDlLtTKKF+5qGhG9COnnOc+Tm2q
T+ZYDfIoj4pIp9CU+MqcM3E2KNsILBROiwZ8hfPo4FM3aICYHgIMbrxvwOrWA3RUfbllmEqCQIbv
vu/69OFFy6Q3Uhxp/Vd6sDV+dIAkTBMDgtL7p3tkPFDpiuR+00bQRbTUz0gqLgCkt0Zw37z8oNON
G/sjcEBOeqYd4O5XCRv34V1oFolWiBzvvn/Qhb57NGjQwQmu+OJ0ELysk4helRwE2jWNBd0eihCW
OAYf4H4+ZrikTztX8dP2d9CEiBr5hlJsC7UFLDwpaVbO2e8Nb6fLCvYf3tX7gJwqw8XYNQFkFrRE
Glosn2nvznhNW+SQIKNQrFO36el+utJlBhl8/7ygHIoAvAmFFvgr9WdkMLfNX+yRV0kmHYrHpVvP
2pGUEDWH0Aad09sIXnlEuuHK3aFp/RiavUbCm3tHCRQgBQ8qPFsabgD0642VYTugeROSwh+4tcH7
RGgOt3QYvwjS8SvlSVqDH5A6TCM+MH8FWL0I+B9lwNYRXPmxAFBBKS0E4hGCjxWJO/x90JaTPKxu
/V3UI4bZRYJkAX0RgjcI29TUpU5P8O1L4TPTB2TgqK5eJzElefQ6qINeKMeeJ4WfTKDkg8BfkLCH
dt4jxfem4zv15ILE9+03oU07om4LlKmp3UuVFLbw4jzZTYuzlaAjIZAL0qiQIWIvm0jN/+VT/rLe
1E6o9v5Sku+Qe9W+PyQTo91UpxAN7VidMht8lo3idcaV05132v3eMPEpj3THZDp5I1otv0ZA1XtF
vn1CWdtHxYdCtpEP0pUUqKGZTCEiFShC60GH8OaKAtz9N+NWGafYy9GH1k+vCBpOdJ5IHhLt6GEd
NME5wo3BLFyRamQ5ybK6RiRFV+Ak/HYUm2BHNAs0L+Xm7EeGs0VJuYpQYbhKD1WMhuyZWjZ4epD8
YaziwWGqCN4TX2c9dp5M1yZgxQbKPPFLQGhcPpI2vjHdDUHkurvEyxiAhCfbcwon8UlcwiRCYU51
u/OGVC7vZnyuvFlHaOlG507eLg/KjEz3mokubVcRz2ERyPqQdn2uviVuOEedORI5kb7tzhWv7bfH
9Vd2acNb/p0UWSAuAvQXz8Sjz4YL4Xg5hf882qEmnIMpUPhNTlnWTM+lSxBAgngkX+BZIIOX0GQd
PdPEM6adcTyS9dYE3bFQIsvgUfT5T1YkKetoN8RMoeEl8A8x6lQpCYAdY3gVj/js4xN/5g2hgjEk
CECqT/FaLv8OAG8LuEGWoDGg5TSAmpyoFlhPDAwDxEpws3tMy9zXsQC/yU+1uFLcBza3ubCIM0sA
HztciJ6fAxo0FsYxppKOgDorC/UXL8HjpSqCHi7gmatAyihpaPsHa0iQSoLaEOAREAdgbIJwamMZ
WnYhiBox+XWgbytyyGIBxeCdpX+b4mh+zy5RcmQ7YScVQ9Zyz37LvZ1UurDyOoEPuT4MbdffjYi1
xC954kw9Q3Jk2rHuskM9vDtAA9mZ2myCCuMk40jy3Byz16B/AQGa7UH2yIrjq1vxCSX9/AixqGLj
0cJCecxHq8m/OAqbNtVipIW/Hot4N228nhYo18Ru2O5xxOn5Q6CQH16HGroq+xkL5hrVA9RPufUy
YYygWb0iJB6UsXp6C6GOqXEi6KB+ZCdHYTrZNwKW1fMXyAoYCTYt5G/oHiu7lLZQjiYuQrFVrXqB
ZRQ19t/rrPRNssRNJP6T7tyIaXCNcBsn6biCoUVXOi91UscQ313cS1fcHdXSvy6gyLpDAruDTCaT
8bbxjtzeBmfXN6eEXIEAuUGHT/XNdZSNgLHisxl4JuKAid+AD80uw72L5IaJCIr8hl3DpvrvFbm7
vSHLeiwwmiyCxs+XYir3huKLN6ip/LsHiF+e2IhY1L0lmw6WIGG/Uryzf42erNjKyQ6yh0mTZZkR
cnvFArW4yXIc6aubk0NCc9tu+53F6+eyJ6fDitD8HJUIWvCK+6Gw69ITN5DrZJYwT8QtEV9FOj+z
h/MOnuVbyf4pGzYzCa9B3lOG1EUv+zfSYtIJmKqpxahSnEBugKAeBx5gAqN8Y7yJLNxEfmwc03IM
pQ23mOSC0wEucK39YkiUh3o7wB1QVyOF+iZ0Y1rhUPeLZ+lKnzJGZ5IXu6UYbgwfuVBmrvR6+4dk
whSKgXmiuyE9Y/hnhiHiuYyZc/bhBGFRZRxbjFMTNFMMo3koFlDbKG0XTkkIonEHzwhV9wulL2Lg
YtClvR+3ZykJsRKeBCO+IcnplCcESUZyi3SXZDkHF10YWFAHCNjBq43bQSMvJz0Ral2pAJ1k/opD
0QTY9ARbfPbTE3OFKa1ySdr4GokhkzfVgYan+O9GpmvCKWMkcVJCtETfkZCgknMVjljB9vxKb+bG
FQcqoePyIyFXgu1gqZLuwvOeqHzc5juZxxbfntW3Vqct93KqnFvIljkvnCeuYJkPuhziGXTGMnI5
ULAGXJSoD4EdtAXC0LYuXoErcPHQxLv2sZQBYjnMNyVkOiHqzfSTeS9+Vo6GDV2nyLP9e4a8O1kj
maQyw3AU7XQv5stEF0989H/zCmFyZh6zcYmyLFO9fYhHl5lGlTcuJ8JDeQHWhTHptKjA4RMTF+hf
G14KF/bqCCZTwHkdL5+3o5bd6hYO5vyCmyJQPPn9mIp1BnWI/X0A+iWdbT//gDH+JXAe2Qe2qW2u
BZgnkFSo5xqFI4H88XsqSOHUhvPpCLZSsHsdB8AcDZGMk4DnTGSWKHd+ACPhMRR+/UvrjhjcKuRX
X8wOZLXX8oXKk128hbkmiyOxgY1gRBrPYEWoVtsuZkR2k87ghUm9E/kRaWGi3uiT9sUSsy+QoMQZ
vxIgFe5rRv3DNpzMhvrwXppItxKZ3QlF9TUBFHaQ0IlgRvVuPKstDSf90TB8qiUh3XNR+k8/n7a8
jEkj8wuzLbYAUV9WHOibB+qOj1PaZnvI8TOMKVL9dELoDcpfgcidf2L8wGoMPJohVu0ar4lVp7vI
Rh16w0wbyNpQXWZs4muHK5A4Nh41oMgp00xQhDlTrfJzvD7xgHMgswLKQw2G4b2MxMsQBwgNJkHK
Sc4zY9VXRDStkxoUESVm2dplndOImO9xw+S/h7pDSZ34SPxmlTzGh/1AZ5QSW4LzZi8h/HnbeCgA
jRh3ImvZyDqwogi6JQCWt4ndkkSEQVJ4K/fqOX8eoUoMX6PSR0IDSgS1RrXfsvKZziEkZcKe4HxW
6TE+7g4dl3JZ6yA9Q8SD70IKguV+gvDPNrXabST1IJcHmg1vQsI5hQtHnoBzXsbcXjLr6fEWk0a4
OdXy5qgYVIn2uaw/Cc4x0X73CISGZf4I3wl+AypyXV+WFfcSsjopMf6S8FVCsQeE4PdPbVraUfZ1
eZr2kFh4ueegTcKExoSz9w/posseeATr8R7KwfAAWLevH9kL7mGHT2MhYV+RVupi69BfoPxHCRPt
E3q8k3mXE3JaFKMkapaTodxcho+QcsYS2BGWQS7oHt7k4oac/UWaGblPQs8qGyC4LIFiN9KO8fp7
cRc0MUgBIu0ip+gsJG7Ud9HuFy/axkck36l4gCxRBftugsbQ2BpbLHgObx+3kTn0Yv4ZW/GsZZ/8
+sRnphdICqIUiO7EF0RwqO0DhmX3yKPyREAI4IeZWhL0tYp+ybbcm0qkkLHCxYHEnADVlAgLXL6P
vD7wy/IHJGbsE7sTVgFqFF/xvhGc9Yf3V9DqzY6nLrsO3A+QsFiVj0dcRlpKslqk0b/JH3iK9mP+
LxH2nMskrTlWl/cJFFR4Dki3cEZYbuKIQv318r24oygckGbAyaTAcwHjLRcIthT0cjNsRgKarVhC
GTtpEeGNfUOyf2Zf0gSC8uZVEt9sGOIJiAMia9hCuHcjnoiMp2xQT8x065so++aDrGrQQQRe1hFZ
LgdUJQ6SPHPFQ62/0RFhBSGyypaCBCvgd3psgMXVYF2gFkl48m+7kPzIN1VEur/D3JFJKhNP5oFh
3/Yyi/FOmbaPkB+eQxrt6+XSlEN8XeWb2RDHqLeVbY9gAPdJwiWCHdkw8bvErFyjf48e+66Ebi1+
y87MTkYIJd4ayRBcbdmv2e+xdwWm5hv4BJeRQRQs/YMkLi58CfBBzXB2khZcPnoYjBxOyj98Nc0b
+I5mKNjxhJ3mH3AeoSWQxjkzTKJYzCQRmfh1KE2QU33irOaMr6Sak23GHtEKySiTWxPDJC5WQtZN
dgcorjJr7pbYLUGtYC7IQEqaS95KxnKffTNw3W9CR5K1sqbFkzNs4ox4LVGF6hab+zd2+hc5cfs3
MnQyWC18Tjx4Bgn/Q8avCYrNP+eeSQPuXkDWuOwEOx/vRqy082GCwHqJv0SUh6vhPwD4IXZXA2y2
NF9iwFawGQiIQTae0dLie1+/way4xx8WIsMn1r6QpJYsOgH4y/6gOcohY+GKb1diE9/DHuPwHEvW
mkUDHVAeH/t+bFl0AfWFdcYOikI/GBJewZJza/GZGHmDeQeEjNEklcmgsStCMhRSJDpmpJklSyw0
ULTJIULC8GSzoPTPQu2chM/YdWsSLQLsB56FsyC8AuDUmHU5z5X9XfHZbfZ4yOQJySBLUlQeCslu
SXhLCjx371CjpYWA7CJcuNgBiJAk3t0ECuzL2/m0ZQhkv/i3lf37Iio3X5wEyfPW49fszn03/17E
NpJ/vgaSf5b+VN8FyaKsBt8MNN+SKXKzNE7WtvEd2Af/ZadhrXPN8heS3FZmy7j2PLks/XtiyUHL
v01I3IZz9ZqFBFBASBwo6n8y+jLx5NjicciINt51+wVifjdUErtDfv5I+voUjyhZkuJLhmqbO7Ib
lWF3QiQrMtuJ2+NPef08TEkEEnP8mGB/WVrkF/lXh4pBE5JHZnyfZJppFgHKhei35CdBSI1iWLr/
VzK878/D8/Dp9UYmgQueDinJZIgoMp0FevaZrkLyrITeZoQKEe+R1ScHk6WM5z1kd/0hdHbF7nwf
/9sg3sulyfPserLJisESwyT7JG+UH6aawuIh7nPeMIfE0RRiiiTXhOCSs9fsphINEpT8CwlVNi4c
ZOIdMWcYL8yPBi5BYqI3OYvb3yfc+cJIaUOgEJ6LzD3J2z3Em+UUQnAicYF9FS9X3GKAalt5N7oZ
Y/mMbF6yfZWuvE84OtVYcm7VuDWsXagSPAyocDev45VToTnVbgNzSSeZpa/kndgzAgThZonzJ6/L
+xs8N/g1vK8LoULIGN0vIQMUC3wmcomrf0wOcRflQUJmJjweOUIXMUD2A/bG7/EpmuBns01Oazh6
bBWeBkRUXtJX9C7GoArTTNLeO8wJScOou3lF8pwRkCWkxZHY639O5XmS8TfssNF5okPaQMyGrQ/w
FRnyb4YND+AaiT8gYRLZX3aDii1OorPKkX2BB78xGFjOM2YZg8y0azzWGLYXbT8cdrICuJkaS0qW
j6y77/pjOam44GLAMdryHDUVac+RkTNhweDYyaKTT0lwLItH5/0tNgDJVCRb2QjyP6mJ3FjrFJAo
CskZH7CwTbfT9AMxca9f8UKRybSxM1wbhRfTB4X1bxrvWEtSNmd+spVKul++tzF9MsHElHbH5NOI
auXf/3bH1ze5IH6A/EiyQbIB+IEIt3EocSC/lT/K8/9WS+1R12ch4ov5kitC7PS7/4T6WtxnCUZe
SzE0F4IQmtdSeDLwdyrCEUaIEZNxkhzC12SSy0JfdIh9YF1JnAg91Kv8WyD8FUiL+3+8NTqP4dwI
YUySbWCi/JZ9/pEZoYFARv0YeUeClBZhrIS0wkRrr0ucLmGkEdB92UDCx5PE04usJeEb4ZxB9pJd
iBSzi5LVN8CX8P3fbJDovKIY8S+L8i+7dqFc0rPFuCga4w7G/T+izmu5daZXok+kKuVwK5HKwXKU
faNyVM5ZT/+vNdzfOeVyUqBIzgwGaDQa+MVFToNQlFhGr2daY4ldn4iTWCCWMVJtx0w+/njWKIPg
+zKVM2Di0Im3rRMxFhslF2DwygJ7uX5pAIq4k6zgsPqHpyHrjTXnyt0MqZpiiehSIj3jok9qHalf
hKfNsu/QYIwjrH5xCPlO6v6oWA1OokWlQQ+H5uewO6Pi86Sxu1TxJt3FrSDdfq1CrSCeJW+F/H2k
StE6xDtlcloVy9q8t9xZKJpcX2WEygzGwNvrmi2zhesr6TNBVELalRZ+4TvfPhHR3dpn5qVOx+w1
YCn1Isioq9IUiQbDctnE57Zk1SuwgJV8b9ayIXZepAra1HzzXWocusvPNEtj+2kkuEJCQGEHf/uK
9ae5bdIoZFqodMpU8xHlSxwCyQi+N61Dd4fzkK7TDPP+l5P8deEAfoA/y5Snr6vX2qWe+iAzQ/Y5
qCR0w4EQpzi2x81dpDpDKqRzLINS5sEiqULjTp4GYQYy1JbyLhp47B1mNEWvAsSrBsqgFsWRuSZx
g3YDnjwFxlwydbtWcxlzpN+LVHIhkEG2e8LnbPnLGGQzIv/TpJ0UlzVDXMGfSC/yXaRvlGdQ6aV6
i9a9XRx43hmul3KqAaozq+6EdtTcSbRp42Ob5GLXeMM6YmeO4Al0cgoAGOR66U2gxK3AIr089aU2
zbnF2tdta9YnvYKPbcAwBdcq9wqDlI3zCNR0c3U5cTKpjksRHhzrYA4Ovxioocd/XigpgY/iy35E
ePqhETFZjpkELUEJnlCZTCwLMY0BL7YvoQjSlX1D5TpsCxw4WaAp1iOqv26pBo0Jounm7fftEesS
/GHBdiHrS9uM336k5XdGaiWxj5/z1v07yQAGv7SMPJxPOmXhHwl0FwZnZqwwNy79q85zPqQXoRV5
IOogOBBdkUDcDT3cVLZEYjNlp+9EEc72yv/B/X4WeSlKcLf8dfkz7jCtIuRBfPvBfWz7riRq9Scu
LdHr5S/DGrP5H6PGipH8QO6CiNHq7gJjm31mjiCn4nygXq+9ZYUj0KSWwBDAjWjYz3H/ND42bE5C
aXYH7lAH+hAXaQbpWL9SH7qmjhQxZV+I/y56TZTNpQieLgFSDEq2jePLzS2NbW5RNxzBUWIo3FS9
/Q6GsY8embQv/qen5yH8VXjOsH2hoM/9MhbJ0UjCExFqd0uGwgI0kCPZLsi4awKKgEC8HcC3D+zc
SD8AgBP2e999F3JCPSkpCdlgqsITvZqn1TRsBkkebtdsu+FL5EXsZd4WVdsO3bLZzH7xbwG7EfhA
pYo3uG9Bb/ldQn9Ye/DOuC/8AcrxPG64M1G6iqsVEMWeUZGOF5lBVhCUoX7q+0jJjBZy/Ieto/4O
zyip+tWqG17pNB4aVsdSFfzvze5h1h6baTLO1xKzTDHVi16RrTLPt4oAM4yMJub8hb4wL/AAIQBn
+yBd69xxlxVBIXGGp1CAs6NHW3iGfInDbfQiunzC8ZYL4MZ/YJcmNfSj0wwtooSPfn8niUDTgRC2
67ILQXmrE4+Gltt8AQ983tn1acNEUJbDgzFkun6Oybks43tPv4hQgpg2Sx9E/aZAOcIvciCS7xn+
EeRD4tstPcCMdGUwAakCfh5f0s0pEZA+FLqUwJ8aD2kyh8GxcXjSkOiLGewIoqZDOKQXkgCxiS/n
OZHbaiomq8dlGOTzmyjfnTcJd2rH4WFgDizHMabNSysLmYaCnEfIcj+HB3y84A2KC9LbC72aQ+se
l9oQcjwC/s7xRRB4T1DP3LuBSjrTPNHCb7ZJKAc6a82HaK8XneUy523JKiXMQg6v+vxzeVyUaoch
TQ+YRxSOM6q64H4fB27GFCIB4z853YKHHZV/9fDFWN2azfC7Wfvf6dFHyr9Wjq8Ccu727fP4MFTb
GcYrJpDjL8Q9WrSEiERrQ9X3g378KrbuXEQ3E04ox3GzeF80AuHIniQbBZuHWHzpzb8Mh/zP+bwb
pthUdI1KXJuxPlXWmB+if0yRn28uQC/H85T1IvCiW5ZtkDz4EIoHWyZeoo6OBQc0Y1Xa4VOLqf2e
7NDfzDfsQaQlQGhUC9R2wyIdhCWCAhcZZBcItw240QFkcioMdYtkv7nvwL96cgo7ncBgsGwOojGk
Nshz0eyLcYsdahXdTEh/UFX3gsnD7Pm1x9jlWhW4MhqsxAzuWE8aJ02ia4bIgH0aB+Vb38Qy6RN7
dRowQlcmXVdcSW2kVWva12vJQNkTvNDB8ef4u8Ksdc4CzoW1sG/kv8S5ydB1js48Vla+TL9uKWNC
2bK70PxhsRsyFCha10ovRYfYae84vsWX5CISy6up0EZXfg4mn98wE0T4CfS0J/+Ata8dgDQIVXB7
rjgVWxyWTGMbq+WFaJWeZj7KBl/GK9RbOVAWnmnsIgWhcrhy6fqOQ2QZFn8iUnRorR9FIzYst039
3nNBrSLBjw3rRdPhqBh4GET5rdkgXANUPTxpTBy9fQMOu0Opp+cQSwd0+IUv77EAD6js9424zg+D
KvhJ/4guWwGHNa0DOMdBhDoE5vYUNuyHx9qT/ok5B+h9f6JJfh9aGpt83QGjVH3W2oSG89n6EUso
FVFZLN+WiVPtfECCHbUTfRyMJbV803Ya22bqQhrljJK0jsTKEOclaBKENZ7x5wkEGGqJ2EYKyN7p
BZuLkWR+wnZIv+qCH+j8h1euJ+5Of+xSM8rOb/wclh4mxiWm1MF/fx0+z2B+xtaCd0LHa9hZQHVk
Z+5k7Tai5q7YvUENuxXI86swYZnEjatY9FncOc8KWZLoo/d0G910ajR8Rr5I4uJYHbiKrd0K7jFu
ss4xzn9HtBt5Gnxj9zSVa/zKR3I7TaYAlL/Ao3oUBtdtLdCNwH1x9Ttr48ryLuUPdIR0kp2H2Sd5
dZMWAv2tMa71GawEW8Wd2nYXASqgmIS/izhbumBu02kCGFxdfCD8OgAe1zzeKoBlapAazPp73plc
s+liJDnZVrVS5h+Ag4gvvencJUBk2r1w9cnNBFzWvcOL8m6ZFzcqVLfCPX9OBnMedn4tuFu3Gi26
anpdkv00c2dpHT5AfwZdSvF+2U4ckYf53JDEMHem3ZMcY0imFAZIPFehI+B5OmvSHzoE6Ya+uZ5u
nmtMtw9/+mH6gLt4P+IZ/l5jI9z95emJDvgF+qYzwbvgeAT0VmwJ9RdGlqKuryMg8bhOh2e0u1n1
2jjojrE+6gFoddJAkZS+OV/FZ70YdDFaK/wbPJw3O20foFfJozHkWBNyCF6QbjwTVRhGaIg9YehN
en3aZmH+xJXF726p5lTigw4hUNIy+dFoYRxQQPI8yOfU0cRgZr2bzEE2UdNFvq6p6saktY9PNFAh
hYdgXvfYVozDp5lVzTVXZnWAhzI29TkP59xTmfDeuHynAXaN7Axkk3BdjG7XmBGow8J70UFzrwt7
IytJCavEXXSkxii2uIZMdeiHs6VgTWPQzxQXD4+kT/jNPiozicw5NTAvwn4ZEt90qYqRumQoUI0B
PhBC8IuGHSHOVhBpRs4/yXCYGxNZ878ijXMSzO1IrLcnM3JuOZyrgBGYyRQAL2DsbWxiQI7aJXuX
kYa/QzwaJEC2ceHDx1UvCYxtFma5BZ+K6Q35Fz9G2NCpjaVhLM39Oa4JmxUymkNcrvBYhWyGGQnG
m9rgv1Tzwt5uoHd8X4/caCmDxeknBCQJBaLgVubkzn5IhNAkSpepNEW5UoQsAduJMz/6wt5YF4M4
YGZgeoa4iyCF5kns2wYpHksWA7mlMOuMJQWF3RgNa1KGOZ3tqPhiyqwMJU2ELcHajA7hELB4DZvM
skvBSlBGk18FSF6FZ86YAMnHybuSGW0d55Hgs+mwpBimeIAV4jr14kxyebrFDyAz7pH25obl8bIl
/BgAd8rQY70MsmmmZEXSdbJRaAQOMOdBfUtYFe7Y9waCGz1VX9JQTNVpOWEtsZrfgg7OZ0Qoo3TY
whMowuSnizlZUS7ncxh88QUHvYTeo89RNMkG72RJNvlp81iDFo+LfQ47tEQiMH4KCBIgU0weWozQ
Y65FflmfK3CwzTnvOgZ/XpRj4r2fvM2+NjGcHPAE7sP4xbXvtxG4v2VARmYDTW06tt5C8Qlm3Ic/
T20dy+Q5Inq5DIb3/rx/o1pPJz6gew9jntHoHWajlhLmZEPOg2RhA2h3CkdFPhwvosC4noFgSdPj
ME8kaTnGbtH/BhL3C+FHnNQ0dJ89q00I89JX6Ukn2fiN3vDx4TdgM5hHMsPDEwPhpqb1XKn5ppKa
GJ0+NntggPDmb1vS1oBMbpAHQst/sWAd4ibXYOLPi3T+m2231YsrMD1MAIvdn/dIOMM7Nm1pb900
xi/8hPgXejX6Ujo2cs2Ek9x3AWRnIpfDjuINNUHr232rKzbduNOnlZdb7eXaqbBe1iPxmIDG8OYw
nUdO62QqG6+6/oGI6nlGyQPCw4JK52Fdb9SMZp60Bg5tMuYuQAd2glgx2d48p8PK/XbIvKpgRWDZ
hd0NFl7g5TlTqCtzRmhJPLaIME9/wJz1tLONzjbyApNL1ghxpOAYSNncskl6oWFm8W7nnJcNtPUK
LmF+ffJX/ri1r5xIMsMAkbaBQSPu5NcxAo1FvStwiN3rEqzFn85IB8QPFcQXm/GKPVFP1ftb4S+H
0RNxmout8R/BR5Jnd4WsRwluI76j1QimDeDfC3MkveGwPBgcn5HAtv/2lVCvHdDkg/wAPwYHQfLx
+ZsVwtuhLd4a3gsvz9vrouDUOX1dFLoEkacP7lQLL1J6X7FhnW7icyS3AG6ziV+PcP/WZXST2xPq
GZIamG5b6T/0U9sVWodpVX2N7GNvEgoAuD7UnZOHxoflp4llhUpgbL3CaIL3myH17JdnJa6WJksE
XXrwjzEQxsHjUifQh/OFr9aFHmWSoEA5pefl9aXb449k0bv41QPzvxxDm+EsHBwno3OEM2QooFI7
HvhuaO7plY0tAUSVMh/fWPCw4NlqkbkYNxaPy4dMcNMIW/+O7L+EuG6UfnkDzGIk6S6TYIv+uLHC
D9VbSAC9PW6++nBjPXRumkfec6l4T8yfJGrNcWv10T15/V69K2kOxu7k6Dr4IS9+J3E7vnKHmkJC
/5BI0UrNmpMOtP76BUBBgCrs5m++MElJanFCipJ9HmU/WNb4IiFBeQbwLlLLcCJQ2oHAG4P5RTQ7
nH6eQLbdcrIPiFLi+CN6ibRD4MRMqlkU05ZYtkI/z060/Er/qM1Zho5QNl+KwNwE7sWsjbALqRRx
B1wNOoBQE9nYqPfn5eAbhd94SW3/WnDJXrSOmHSVdZAdnH8H7VBSo5w5j4TbwvPhShHNxaFSTO7S
37WDL0MpRbg3/3ys58rIITY8sO7AgAL3OGC7xls+EiYBomwM8O7R4yUuWpL6vPTprbiguj/3rYCc
KnwC3oQXzS0VaCJjbJtrtJYkG9wolrKqjoj+C+iOUly2VJ9aN/b0RK0v4ZeYnLx1CGs7RsoBKhAu
CIGtwS2RNLiouzEJPpC2N17OZxlYi33Of5MiQHklfAEISxf5zw5s/gwP2BeL0PtdktomvxOrbEqS
TDpx7KYzjmUOwJkAZJTllsCQJgHdCm1hOMdTCSffA2bl7+RiqFaHXuHppFoJ9rBuWAxuPlLfwfdY
p0YYTfOfN2GJaQxJQp+H8JrQ/fq75y4Q0COu4lFAdcVvRXAtMDLliWctL4A7yq2zys2bQFcc7qqQ
6LwHDMlZ5b8EBigqvWBY9c/ICvLx3L6BUTy3F5yZUipfa92jx/M4Ena8qbOIjaY9JfHr5/jY/sUB
FbJJUAzhm/VwPvzbcwoSLPYgD/8uJaZ/oaN6bOzo7zEQnvJ0vHQu0CEltc5I74f5zg6gowzUsH3c
wTolkd00Ac0JhhJXzyoFe9VzApvkHgl2mJpO2KUe1LNyDBAQAZoQU7kDafqh8kJkhJHyBZWZx9ce
d9o0N+DJlWdNd0PDH8oG9/9rfx3fninJB0idPt6AW+XiZOvLx8mPAuXqhsvIqfSy6LELE13bgmDQ
LFOoQ2/jNDLnY8Iu4ooQaB3q6NSXagJmpYaAbjoqtLf9yUMSlqB2Qk33oZXncZ87tUxH8/28BuT1
rGjODoSrN6o/mgHiPQ/LXJOvT+ibO84Lpi5XLYgk4pMi65jGVKWCnnkO1cIcpmtBcvBU3/+ZbyyQ
igOea6RpvMGD23iFtcsRQuZwvLfxdbgZERw+gomRmYXc1xHAN2iE3odLrfOtbDpZvA8CyqZNLpR5
99tnPJKvMkY1fp5hAifEZgE4aY5/zJ5iYQk782SDMpRMmHl3MhuulwGJ/O1PFl1A7qm6rxECM4/1
qt3D9WIK+Ol4B8Ny7ViXuuZa172YQ0w36SORZlzrgAc862cf4lLwnGG3vehkBZ+FHUYsYd4qDZJC
JsMhfRatg06WkYoZntsjpe6EZ/yXGBhc5X3d8n/dDD0TEoiv/q1LCp1T1LdEskR9XkTiAtFRpw82
X29BeAwFCJOSepDwtB2ureDEg0zzgVcADJL3rNzJm9e7a24jMxzAaNQF6OZlnpKPLRENjnuasRDb
8UpiEgqIgXATxr6IcMJB8pCUF3ALcQ5R/AqGD1eY2IE/NZneVh0BgtHvTXwNPhWVoNZUcVvRxNHF
NKLRG9ev9Wxv7R3UVJkcpUGZMzGW9XEiCzi29AF5NJa9v1P0TokQKTWoTI4uVQFP29GN6lMjVQuI
EgxaMq8un0CJEW0KeFwLNqWgv9ynWE0+77wn3puG/UtRP9/BeeRSObL31AScHKhTlR0V2+nxoUeZ
TKKe0+IkbPvha9nDZnZQr0dhk9ulYdfA+3VoHuWYeGA8zQlvpaVwoH9if0NQzGGpCqXQMxqiFCIA
OucMqX7i1lsDlWwfbgzTduoBM/u7/IWKBi5KNQSX2qOVJblFqMywv5wKnnqhtTpWN+axuKZMK/Ok
y0ycgYNnZC44B2z6h6KZ7irzVJ82VGM4IMmQBKyLI1mvEa6Tk5EIzWCweLy1gv/OBmZ58LCYqfCS
gCUnbcS+ZXaBCxEfi3FKpLwiDD6GPYjcNswN8vDCZsqEL1jnSO0T6ZniW38hH+rLm3eqFu6dyXDT
WwEkXVFOkixS6JgVKlDYiVhyQ2Vs0kEPsyaLw1wLmRm+lw+Jj6i3Fy5br9YvC/qKlPKVGztqGP/D
fxIfRV/bNUAtzADRM1cu4R/ecuLRUhdjqJ3EVhYtubKcdU55wxSigDZSu21U0iK88hDGwEwikalP
pQusizppLh5ljyyaOMOs6uC+EhgkkKkePT77vto7xYu+57luEReMqBXw9oqtJg69SXT0cbj3ZTL3
joAebgK8wNbpSQnzv9MfDXCp5wB4skewgTsVeoEQuCNyc1FK2tWesCqbFPokxTyiu0ZJruhUgJOE
gco0X31zHZA5ZUIkP80W3zrZLzB9JI7YXY/lOGy0OD63ZuUddN9/yQZ+kGDAYeB9RVqrYQYoa34H
5Rny8ZyCAZUhhWiz7rY69mhCU7/TUYx7D7yxJG6Y4WPTsC0ev6Y/ZeJsCAz4ak86sJJa2U8kw8zU
IVYLZy/xX83B+QliplzoqDDIUWartSYsInbmVjH2N4ptDduw41nCoXFPWrlZgXKjQkZ732UMIP3y
8w68QN0HtLMKpehnAuUbju4OVL8cPHTJw5ue/Gj4jb1/7EScaqsmM18B+8SkGy6Y7hTVXLV1v5Hs
Z3KbHTfUmLUpEJLs6AEC1gneueZSDi/Mf4qATAUUvvZPKp67Jtb1/cBMvGyJgrLbPUFW30uoIOsl
TqiSkLej5yVazSj0w3ySLKH8PukJ16SELJkxOVThk3jByIbOriCsLjJDLsFYZ7FwO+mDtmlVEqX1
26exkvrVMz4/B8dmEQvZeNwpDA6Pfu7o5fsKmmG2n2muwUkGMWreZm7Vy3X0/RiY9nVueMHUAiiv
cYk3TDKc+K1T3qQktWz/zF+qe31PJm2y+YJM4HrKSZy8m/QMMglY0AJolNsw2gGAKtRDhJUm0U2J
ezNIN6rjzLV6HOuOXTuU/3ByG+43V807YHRfKSPU8EMfYFfQf7Z0FZPewsiTWIS+m/5g+9etVlHC
dL60Cjm/xAmAZLojrLSRp6MxAYRBug/YAgyYXZYVEsDX+hZEw9ciZUTr4crrnZRpBU5YcZSvJ3VX
u4d5JxNTvyOL/vSQ/cdMTFzDafMwpreT6Ue90eRbjrj54U3rglROLMlMcRT+ivJQyAvQz7KkjtX5
SCGUdW6EfCsXmfrJgFGJfBhqs5+0zwIaGtkAggQAaglVBVb6W+6H4vJkxw5cC26RNwleCU0kuAua
ElgsqaphkPbEsEheKnFH25pLHfVQMMRfi/o0TsgE0gwCT6WHbCTnZHSgsgPcCfZJQ0FLC2ClopZp
MGZIRKBTXaMK4oDJBLmg3VFpwbNobIe8KoLe82JKleAg0LEN3XR9tJmUJldantaWt6NT6XlzGey5
ehK4CmGvZFzXv0y6np4BjG6lRpe9SgtJ4sPXnEe91p9JZGbzP2/h1FGVglJHHIIE9dX/EG0XmffT
9VwSu41fgXegrzNvjPuEas0SMlbMPF0Hn/Ab90D+uKRvj6ovIuCsJ+xx+OpINBJ510vQW5DhQpgK
38dPkOnibxPivjO8g3chF0LcLXPGV+tLepTgZ4djFPu4I8/h3OHIlV9SHVeNIMwEixCaNmBnTIT+
9yWwccRd0BcYP2x6FQq+mpMPGsyTS6J3TfMqS7xHd2kfPvOPhEKdCqwKbNAcfUm1RE47VurIWZlg
agkXKNkaRc9w1S25T8BLnc0EadRzT75MYSQ5RrEwNgX2QNPQxovLuPIr4YcOO9DhvdNOSoPgCtND
bxfwlpXq7XBeJIRfV6zool6jzmEy29F4CoRmbEVw09xzkRTA6WQHxGOBNkorguUPbPkfE9aYPIwq
xFGeEbHM8ZdxhlCcpcNe2n4k2VvH2RSA6hyJecaUCa1R5EmOFpAmIWYpQ6ERhf3Syof95kKeWGJ6
CdcK7UDMrKbe12jkdV2EZmTDoMbHK33ehgU+4ms4u7YTmnifu2Yhmu/N2hrCt1l7m7zJXYRk78MJ
I29C0EYWaxg+NEngI/bwDo1KxF2EEc9stWy3uDKmXU3y6tolebvUyBNMjbw5un1uHhRfAwia5/PV
fNsCglMzOPOWoaSDN6wzYM6CucL6cgUYKen7ORkQlEDKxFkLDA1sSzkZ233iQSbETvaLD4I6ppBp
chPr1H6b6wZ2RVeZG+D6MRW1ZTpoBoQPrG5SPGkKOcc45fituee1nI1XTAv6FKX2hgg670ZUnmLw
tvlt8syCQSKJpLBKNMd1SxrJ+eVyPZE4CkubZa8BcOGvqRlxGScppTSljp3ce7C/TEctEHBaZ9nD
bLzJgfOl2ianplbG8kwpMURNlMlrGZyCTPUO2hx4jUaSjpX7o1e9iSfpUDTt3M+jpuO6yDDDDeSS
cI9V0uU6uCIJeqaPeCtbrP8TJeKMgvTDjcR0BOjNwwPAk3onp2OGSpuC80agKfnJ+5dqgtLRVxx1
CHhJZhkrKBhAv2Qpej2OAhvNV57oHa9Wn9ZaMAvqji0K+Dv7zjowlLeQmfOIYsBPBrNoml6So1xC
eYauCGANeRCHfTNLCpHHwCW2/BSjMM+e66UHh4BemDynEvZV/Ne8saHQCQDnUL8NaPyXquYERvic
ZUehr2wrS/JYnHdc9y86bWeDhazEtkySJuK38jaUA0OfXuD7SexQhUQ6grEEHX6iPaGPBsR55bw2
ga6fn9jgZIq6LuS9uGpk5+vVudgF3iW7jBupEZ1YhktIGviOcehURRxjSYxUmAVFOqverFHpm6nz
+v1aAGPBKwewCOEclxp1k4w5z5EnN5MnfUAm1GU0awkolVsZojhXrOfT05YZpCSxjLg9vl8KnYnk
vInT2EUSRo9kCY1ZwiO+4KsZ7pR47ZzUA3klactmKvejG34VXj2TJ4RyTCSjADeJxEX0MwuDkC5k
m9JUmGDRVAj8mnPaBJhiSfIuiSG8vUi38owozRndpWBUIIknKI6TVNghTyRITo4JDsLiGt/EZXuM
9azLxNF78IDjHm1ZY715CREhCOhaSspYBjoMNeJsDLI/ZVFNm8KbwniQ24Ae3ezNLrr2klyjcIN2
QcsAqADtUswWtyNsTyIi+rswSTR1Gkf3EXVTTO+fsN5aHhO2HjDZ2lP1FclnTWQCynhJlwIxtVuo
s23PloR/ZN0IHoZvSsjLrkRvhBiNS9u3mzEkbG1fSAUt2GwsmDLTsh0UCI2ySNigb8SIm66hmodM
7Q2SNCPKFP40VnLDuDb3nSwQocsrgRKdSlsoycAEZHV0z8lmAXaUh1vzWu6Hj8i4s4Fo0BkE5JPc
YGR8K8rjXXA/TVJtRnemxtLt3HdpMKMdPAcDPQgrhz3rgwO/uK9IQjLYTL+6/sytSBWzPFaRHLBO
Ih+K1kjV0M2JtLU1LDPCQENECTJJbEe2hkjJ+Gwdmc6xV5c/fXbJT19HV0ACyit9l+gqR88vYksC
KmCRc6ils90V3Qz4OPUlNpTlINdE8OfuHpg4yAVZYYfZgEdjoavM03vryznn5u5O7JkTGA6T85RY
69p0/SHrRbLNHdy8l7kwNCr438BNlwVdLLQiTK2VG9duFnKt+7SQhUwb0nY9ohkhPpcBGiefG4L3
PTumeUJDKVhyE2TUyakn6VT3PTO02mqzKyY8tQj8DvSdq0plcv50ZI6t8zMUKMpq/dRig7gM2VrQ
lzDFoYUxKlpI8ZdJUxjF6gdos8CTmgkXsIG/lvA8WL4zGxlbURzoZkvOKsk3g1DwVqYCTogOhy93
6Vo16zjw1VmE6pYikPQBNpjGf9O9g+9LGlq05hTddovoeAbU/8SmkAsw9+H7VKclJxUvI7DwUPXC
LkG7WOqPKYcPxTLKNBGih+3gSNdctgTdZh51ExIaV9pJ9TV6q7MZ8SjbhCG31ZQrWIPyzTxLQXQ3
tf++l2/j5jSU4ljqLD+xDDtNeI4royJqQ1CcGrQG68GmQRvfDtqqtRz6dJVmKZqeIuQ2SpGOQbkG
soMa3hFST/Fll68vGMUhufl9tVNSXi7fTg0YmxMaNHix6C0/Rz/LWn45Wi1qQkeiaZvYnVvjY3Ui
cqZbcjYJPXX5QbUsX1pdcHJdeU385k93WFtUenJpM56sVhf0uHf+DhOOJa4ezDVXQz97HxWpVL1+
FxudYq+0i9ajXgHtPUQds1/nXr6rv5YgrxbnmiPkt6kr02FfllcfiK1XpBRndVAvUlmmhRIqrkkh
iNc7ztqvC5ouoc4RUSciaaU6baJrwZaJFNXtnAJumfmRYkIqcxLKYdWTUhJ0KvAjOQcTXagSGSwn
uUlVaPRsDCqgEgEEa7oTj/AyxDOLOkqOyQ50oQodzYMlEJGyMcKCLV0LIWgkxJOARSt+JyliU8Aa
H5Vk9k+reDPMNPfoHWiodD6SCo3jE6ZJJjvGz0hAk5FmsblCjnyyn+0CNUY4ohxIjh58IdpVcdU/
No+3eHT5nD+M20tgl9Vjpt6jdRCS3x8zxDMoGjnUnuu7Hvpe9Dq4UotZo/PLoUbL9v5j4fH3t0IC
fdWgbW0p3nyws98H4182VXoOVOe19ONksM7DLV7XKvPG/Z2a/S6NKsbDO8fiS9U/FP+K7RIy8KiM
99UcTy1rmI50e/FK05pv8L1lhAJdDfVE0iOgf8v6GHmD6BxFtrVJ1wAT84jLjGiyUP6gfQOZxCGe
Qnq4ybRz1byQ4ymmbyp8DJWIdrUMEmvlV0TZLq8Yx59z6wP0ej+u9vKLJnLN84d0rRdy6UPkFSlr
zf1O+igPfl7ibXd0r4+HhNJ9ClRBxWgePZj08WQjuolgXwvVzrS7oL1UOj7dotdD6Wm5j05n1Jg/
6Jy3w9LSqACVAnSarzxI+yFDs8MrMuhDOkD3LjVT273TqoGWd7qxWByqgFFFeqO3UjRV/c4PK7jZ
6HkLeiLfv1o1eAMtxOL8lgwZuTXaAsH0R7c7w/yDVvaNkncgm5V7o8ogXftKg9GeuW1kXe4t1Mtv
iGhCe0MJDYEzVSHSnScUjOs0AKYiuYC+fWt/r95al+ccZfxFChURau3Qvj6ugfdcT9Hs6fJ1QXJ9
80UvgQdSXNV9ESYUJzM5f2a+K0cVyRGXAbi48LXZxtMPQCTMSjk+QTBo7nvtbLMG6lOs/UFA7z+h
4Vun09gbCaAqAliXdgdCj1rfEeruF6SOi/0tPb3Sm7cd0V0xQpx/TS3fpZZC9R7Bu0y98j7uk3UP
4f2htqwNi/08lZmPCKc9Tr4WzMxGvuftRLOFXg9VblKpeszVSgMGBo93lK5tH8a72tgNqZuqUrNO
b92Yys541aSJA+1J8tTH7B+WDz3GsH6lXXtUwHKfmcz6xx+8Jy5lKcTdVQf752xcqQ6Oz5losOvX
b2hUwyeIoCPjrezf763WpQFeTOMiVF2gwG5p7HtqQDVXbBtTMGGmk9Q41RZ/1EwTbP4d3nJV7DZS
YrlqjVqpTnbVLE2ro9dMqt6LMqPDKzqKj/Sz+fhYNTGF9Xv1tKnR5/2tfG1vao+rfHWTr85p9jGc
P4HtTOvzp/HP9/kW3R4qtUmMtvjqZUajldwb4vnRbFsbfM2j9WBSpYVVr7KNz+gDsQQG0mAQk6uC
f12hpQwWzdI3XX6eLm/jQ59ptY0KkXAN6ZxSPTWLzsJiBfyyd3rg/KUoXc2DZVHYxwHmtc75vTO5
DrKQRBB+io4Rkl+pdBdBc/XrU0167AzKaL3CUV11jtHrrX24VfeTeP/9WknXp71XRePpnle70L7m
dVkDJKt0y+i9zrvbEdL16f4WIb23qDmvTbFX484xV+0c1q+IjI1rEa3IotRzDtXBCurYSO4fo22U
anaYeKdmVO7TbCDz8Ao4cIsQrqLB5v4x93RjyUQIB6WH2KePUnd+fiazMl5HnSMdxrPLVC27jBXk
NYy5tXsYtR6uNGz63bw5+9vFr2VgCfSWezSS/GVdPNHW2RKu+RXJ++4shRh4/4/bY+vuU3M4b6ze
uInpaxzdZIxqAwsA6Iu/ZXcXny5RpG2ixVFEgEGdJ10WOrnq+GPenZSiTZ9Oy3hVojg62+InRqbZ
xu5P4drJZxKS6G+Kx9NujEBM1E5ACX0J8jBGBkavJMAe7MJkTal4UA6DStKkzer8O3xOpxGAc58k
RQPVTLN6+hUyjd0ls9g76AHiVOiEjiavUqnFHW6P0pSlsfrSoEpJmktcJbQuT/KyFd44e0NshiP5
IstSAL6qY8Q/iMXQvbw9orU30kXJkB4SKzEiEsneN6wiAk9cRbPoSfBQzHoeT0ZYPGSwL0/W8N2g
cmTiyXsWGsauFV+iUluehhC8pTupRo6f06aCj6L3BXrLL+kIECoQM1A+oKEgB1aoIaiDbj8uhwVU
FOUQ+EKIlsIxwR2V4E+zODKvqxb8kVlr11W4afFgUZ+MFoQwAdMTws/+Jf/lecuTUTIC2PxJCCng
zhQtJsyZkArELJPy20L38Qs+BuXOZg3SIYVMBEjMpNtPMKACnw67tMfEc9Bf0K+2tBSCR/Vco5j9
kYbMUOotMLd4Xx97OvBvIAhpJe/Q7R9gxlGKath0oK40jfKi8Y15UodAoKv04DBYC2ZGxdCbpLfx
idw1IxdrWy0fsVAlyWOpgHekjsBHLGExtlDmEdRvtHgTOZOslciG67eB+Unmwk+T3jRtz9bkPqmt
HSDIra6L8bETr/As/0GADKSK6F24wPkyRh7zAvvBiZkHwPAknbsyHJxFdCl4LD1IMBOdq8AWIEwn
+VDsO789YoVgiVo88DoBwFxrnSJ6wWcmuJFQTLMfGJ0IyybqUokHOe8dyD54c/L9TQeChnibxdvJ
IfW4PZWEJSt8IMohqCT+YQwtbq4CsUt6HwgGhu+STw39NqxDut7Gl16JPrgSKA2EDW71Lw8hOGOL
KNMuWccySLq83V4USXQ4SYPivOqcihQcf7IUYdLkpmzYqJUIIT3jkkD42gkLhLQIWglPxFf5eFLa
TavCf8gFHo4CvF6H1ysCYqSXlDBKYMfSAYlwXxYU/wjGOmIytAPewnjJDxIo2XXyj/m+mA4KY36Y
kDTNrJeMP/eOWmI6jAA3Cjd486DbJwX4YhRCeN65BH+wojN5LEEkxh8Jhyb/cam9erODEHBQSCdn
TVGmNvQOBOWRE9TabIsxkKVS2lLT/zTe1FX8Q0deBETMw1x3UvOumZUrgbz1ww6vVIEZDTMRd0Fx
41Dg76l6r9M0fMVDPv0RyHnS6B7jF1vqlaWoTP6C916s7r8sMRoKTAAztkdCeHqSwGiWimsqQuxE
TG/67nhaN65SlmMl5u5REjET8T52hH0VXdQU7/ckJQP7aWUYHQSXUqU9L2+JP/+D7K1fcL7iv6uD
knkKew5HK5HV94qSDJHTwFVkyicUjMqwcXk6qMlYpDcxYjCmEmUGllGforqjr94lJeAYa6tsDewW
cHkIyGW4WcEwATMW/U1aA9skeNxMoCu1zhHlQvS8papiwg2sNODdNXay7xrmafkbK79jU8hGfPOI
PDxxA998R4QDbcj4hIqjae7jcNmUw6eYj+eT4XlfLcXGGuBKY16sWn16JXfNXmJSIoWuGC0oWqeR
XZqFtRHTIFVhiItKAP6B5eQ7JIFU2zKt7Hkk+8+8v+zDAmzvuoVwXpd6eWAVjFIcfCIXKAjs5Voz
K163jfmbR31s1pLkaE0ZG9G25lvUJbmj4AG3sNDO1899r0ZWY5ZN0RPfwab0HqGExn+Th1Jj8kBv
q3k//12hORb7WGk4awVleS6JAy+6ytAvuotu6sVP8DFRaNrV8XL1yTxZy4S8sUbnVh9L0rzUi9TM
KsLiLllqlCvVDFd6itbAOGHbpMFWK//t83tUWjn1/V9yrRdEUiZA4hM+ChVFwG9qj9pr+h8AhxOH
wI000ZDwIU/v2ZZU70mj/HPCYgdaVBna5KRdsbaFjOmmhnQ30jbuhMkI/TcHkrFN3WrXvwMZewdG
2cLDQJRYd0MNAkVDxSYCMZYJfHzJNt3Oz5c4jW9LaMSQpWrjQw1N1zQ4+/IzWyXoqWcrrTh3ecnk
hsttf02lc4EmpWeaC22qfVT3hudlm9afdJkY7k61YqYLi7VU6cN6vbcIzogqr3W2+XhDT6Kfyr0q
B1S1F1uCo/QCx9Vb4y3bxm9XOrKFsXBS39tHIiNelH0qr6sTkiIH8BLr8rj8ptmXBL4S9JIaf+zQ
TVUxpUWvzIfQYVSAy5JF1x9ZE5aUE8cFZUWf69Hls2BxMY1+cK+GyZgruWoppM9vuuQ0Wud4RW06
c0A/yTnsCSdTKV2vOhU5KpMx96dIa6WR+0tB1NU9uzJldd08vgvy/JmNst0dhdVHZOYK/Mej4XvK
skU4l5AbW5KcZDAOzLMw8wPsn+Hg+nvXV8JBVrtrw2H2YIkghb1mTDYKSElo0MXc47mhDBJEInaB
4wtfuV+uT5t3jkKHnNhggQ8Vm7Jg7hzjEd7CcsjU3nUhN60j/VZKfLR3S2W/sCbI8Ky4Q94Q7ySN
zHleY6Uf6onlUCBnybZ0Ks94uP9/crR4oh3o0/neKLxc6Ag06bTb5Wn3WHaxo20xL9aGdEEpdSd/
5/qRvujHxiTdpJesWu9sYyiqT6m3/N68gurdDzHp579cqXn7y1MGXSvk/qhwbqz23zvSTpeX8z7a
ve62PxkaQxWxnCNa50HmAu3ZL+vECIX7w6UUXc6fRYKyRf98atCGlYYuf/TF2NEbof3xOliW6fmW
oyX0aECL59c12dHdcEw5c3Wzpmyxmy5FbEOZXO1IrLwVtGFmf2cvAE3lQnUyfsL7mtwHG7CJU6F+
KNcK37aVnUIX7AEqTXFOIYgO5pXGNNelqfCtmqKHevU4aRRKTeg1NDCmQeZ5805WDNxqXeZuLHOv
iyKtUYnP3Fx75+g++prjsXyuU+08+fOIy1qkYsQpUwPK2xERT/fG01q+FI062dpq91oAjaVzc/3E
9g2Admqww6YvL5N0KzPKHiW9pajYScWHdWP2eKI12jLNHVnDxyh905MrFd/WjSLlK/f+EDrdpTYg
wYyEJY00LiRB2z26UtBFLl/r9db0POV2pXbDwUeehm91Wn6Wxj3OipeMcqNi9n1zqHNl80KcGV2I
BOq9TH1YLEXrXJdzPuxeS9+bbX91rxVvAAx4OWyd6+fdjlaEs3F/WYhfB73p86p/KdcqtCM5NJ9v
9wFdBEnK75btJR3/REjGw829liJ1Uk/RYZcSAQZCEezKy+5eqw/vkfd3CtuRplX7XG2yytdutKcf
T3rcag4yutEMesQbs8XRlK6HyydmCvdudAR8i2gHcAsVxd2fZ3qv5WrgnZcYj5U2ltlSxKRbQVO6
1zYAkDyzip5H3Eh6TIIRZv/2DD639mgzxOUzY8L842xL934xU4hzI4rgaTfwzVEY6TpDRc/d/XiQ
ymF7G1wdozQ/xqDi60Yvnc/bBnmGDjZuz7UzebyShqI/K7aby8hmh+V56zppXGLai+RGw1X/FN/r
K2Qp19novseRZUaPz5/IW88eHahc97b/9tZfbfqYI9lA85UWMOXulV7gdD4buxz4hPQft2O1bF8Q
2pmS6mGpZE6NM1H59YlPPs8e6cW2fK7s8b5Wn+cIXajhM3x29Merm2rhu8fcP7G2r8x3/NHS/KW4
aGbLtdk97nGiX4zv4nPQK9+bGIJrhENKjofZyP3dF2hRDoMDqugUQWU8PpxKytrZnLQfXDT34zVd
mzze6y7bAh9RPD6Os0Nu3eCDjtH0NGcyRMNdtUiDTMzBbdnOoe6frU5O2IZ7bQ74Tzv0c+1+fRoP
K7c6fcWZpBkfYfergnMU6Qp0qB27m8mQE77Xl9losu0zXJdiZ0KHuM2EgQOv3XxiKLBapVLTztDx
7pUjEMGwXa9qtME8A64fmvclSZbl0/2IY8R83KJ2+lyYvzAejOqZbpAM0uH1nHu9LJo31+Bq/FQ5
oW7OfM79j6TzWlJcicHwE7nKAadbB3JOw3DjAmZxAhzB4enP15zard0ZQrtbLakltfRLOwLboLRu
/oRxdnqxabV5cexQdpDifVXrbT349wlWbEZ6MW8Y6LSALlFnkXGzxIygWsPMWXjb7rCZP3R7tEbo
XvumcE8k+WBOt5H3BqF/rpyIpUNueIK2q7CvKnA/42AnFG3JHaW8RpB17mXIZ+7H6L6CYryp1a80
mliL9jX6rVALH4FCDcK8EtnpykmKtlr78zQJ/yuLkI7fpn4LPoeHTTswnP3+3Dft8JX/htKP7M7M
bNW0Tz8pN3H8GGtsBL5GEw8HajdMShLM6NEYXT4453Q0pjfwNrGuUrBi0VbO1aq8tvoFMQpqInEz
LRd5Qh5eYAoGMENG2zM8W+RQXqbB0ihLD3VrwSn9WK+J0TVc+HD+P9wCV4ro+OueUCOdMFWzT12I
GtkjK/+rtfsHLS9TKMMGVvZnanK10Ah1rZuTTq/8oLhF3c83yztcNJxX7/r6rh4uqhzGNAfU2sK/
EpnPywgk/KWlDzlgSCLiuu0DBPlGw5U+9TQLluLP2lYUl/7LbQKgQ780w0shL3qgU9S9CuC/0o1b
OfPKd0ChqpqRYdBhhpJUfCqOjfX2LWqtSn2rqcdGlb1ikE9h2pwjDB0r0QM1LG8nBFscizBwcVTI
Hdmjt8Kt+FMVLuzyLFDbfrSneW2yz9loWCfaw+SEvPkE3R23HAjJXjlZGxYS7RmJt9Rslm65szn1
AxpjcLRmx2SvEWNGQ9FNmqi/xjH2tQjWjU9rzOIYbJ5ohH7yenMvHe05+5FtNID4XrgtjnAnKh6e
zi7JHi1LqHJfHB97jhwoy6C7VnyYpgG8iNZKeLdiVFo9hSOemB3R5a99uJXJNBeNX5pqKN/Ti70z
Q2+wwR2uOEMtl2OHzzSeRJPs91EjsY4+whJaPNxyhrFcVneXsdtQ8JoLzXg14rEm4FKbV0nXAu0U
DVz1Lh6dHZVTIVrtMnZFU+fsmB1F5ymmIa3CbbLXT8zqWQ1Fu2ReFCuXdlAm2ITQrzoiyXyKwzLc
smKeE/EwGeycO0XK0T47inlJN27CpNvbp5cUD0Id8i/Thq7JPt5yvgkCYoxQT0D/AxYHJSPoE24H
d5U/4t9kL6ZrbWhzhCmQHfkIazA99R5vUcwwcHFkYogOT2YIsWbUAhxzjNZVvgw2j30kLbQ3JwUX
DyILiPkVLvuWiN3i1cee7WdetO/YMwgxbYw4mkBvG0j4N7i/fUyV4sjIgCVsmK+1UU5MWBNMJAgj
yAPFsc4EVZ75MtkzXLL+eObNXnG4iyVEe77C4bbHXInEk6FKcbRXTCTcfiL/yzsQKNob3/0INt9t
2HMqcQAKshMkEbwrVijtBEGPbDo0eLbEJr+j0Ech9A3xQUgabGqP/Qs2PIudihGeaJ/sqy8f+kJE
xGxgQVJSMHSYHI1dGFmsZtAwN/bpzSf+nzx0KyVR+dFrLhwNb0f7uBfSkuztFT/xoqyMWB7wnoLx
xbkjlsn6+B2zkJ1lAQ9PqTgIhMUhzBEkgbnJIpaEbAuBZ0SYXrk9xNU6IIGb7CKtsG2RHcE+e/5h
o3TG4B/EMdkzNf4PNp2Y9Ffa2T9mxE7BFjzUDqbsK3Pn5/8FihmF2xesCFEEgzOEUBXFET0FE/F9
8WQmBad1Tw8iBRu2DznikzAy3xKSwfKqoyJMJ/hNnYrvsNwW4aMhHYS9oEyvHHBXjKMo3rb1tJEX
+kBl9KvV0N0Q+64beKV37aLWiZHHeit2oboqXM/1AAaSXEa6obq5chCmL5+/GEy20xkzo5+oHDFp
vjZEc2txN6/KpAjwxFybR9aYg/zRL3lmamCra8LUwAbTaN2c/mQUFXPpogke5kUMglJeP/LE67OV
bY6Zw9XqzgjXFbu/wuJ+Hiv1FzeAO2vWwwrZKXGqsZybDUsKM+qpf5yUBhYgrdsjrABh/RlWztWu
l2b/jH58JYZ4x0fIgPjBWsRTMMcobh6Ytk+H5tJIkF5iml2swB/Ii08GaJREPQnmn3CCtH/ABcB+
0cWmNzD9NsaDEVLEljMyNtBbWvdD+bFDLGR6Nd6ubbFnQoa65xVU5AlaZs0hp7638ZJyr6HML8yn
AOPLvL4pkXk1Nl1w8ZuVlubYNq6faxmnmJ+uMLfUROIo4EzknLArHOxxg2ChJsMRBzer7iNft9iX
tRouKh9eS6wJjhiaNDBmj3Suyjw75dqIkx8OMrvhCkKmBbd2r3+VvKgxJOR37LY2Rmv+pxoz4ZbY
WuQ2PVFzMSuTPfrFTOcQZ+dkdZ+qmzY9rz5AHjz7M2o8hO5WuLDqrcZwDIM/g3M2UIUbqL0xuWjA
9HVO8fMEcxj27qnQHjjexpj5LU+hVib75WSRfL2eYpWST6C0O3zeiIx9TGhtYDhKPa1h5TZbYWwm
8RYC9Rj20jSWJ2V0KfF6MAusiWmN+qFEsqd42VdhdKyEzszdQp7gjJpWiicHybFqbIIeySHHNqUX
HlKV6cOPh+WmR1u0xoNn47LFygL1FKdj1DHKhkPfXFXSWs9+VQlza8yihEE9QJSaQ2CcQoiCZxss
eRjKC3+YozYjdG6PhMEj+eg1qZ4yzqPcID6vYIVlbWV/ITMQ/MvTSoirWO+R1XKN3Rx4LBKY5X+J
Nn9TWgJgXo7v06/YESU92wBU3AvpJ69PHRuNXsphRHovdn7d/sCg6mPX3TFEORqQRNhPIxgIOHLk
kk4iU89HMeLTJxrOV7F6YdgnHnXpQb+URkbYkUwz8kNwM2FQwOY7v7Qm6ENeh8wsAucXNSWV4yTy
X9lKobwHBynyc6ANxWkN8+E6FoaD0xnj9dC3UlhfU63yhfzStxLh4oaF7EsQvHQR1sBC+3hvln3R
Sw/BGFApZczafikbMwx0DZcT79giJ4cscmEP1h61j9WRR2GCw3OBvJC6oYXqMWbcq1KjRLJN42FJ
Kgw4+OPxKISHDUaB/5LXWb4mzpG0M04S1IVCW02ueawJlK/5CiPpwuMmxk9ICc+n8hV9i3jo3AAE
DgGDjAgj9lwsYig5uTlkayGewmZuctIu8IxGpsMuwBSrisC9NIVbVwQfPvo2bQ4QAVdVggfQVfSK
dxppraZTtM77jpQxB6zk2j4Y7BEFneEIGwPKEqi5soAuW37s1SCdpo8pRJesCS4WepWTgT1rhLH5
IHXoMeTowqHHuyqO7LyIjLxImcF6wOJrfJifq3H0O9Il2zvOgycC2xNPS8cl8RW6gGJGDvykniKj
DPcKR5zR/C0WKyqMwTaG/nBw9ZjC9ticOZ4RCX+hePtVbnjAipPtCeoC98XpGX5haI4FDhYmSpSC
8AXGLLxWEJ9B0p8wqY+Zydp4hTOBsEGdIgEfhx1+D3A67zAWjnSOSx95WrHQ9G1YObHlVUdt+HSu
QziaDQh7t3rd9WZmVn5Ee5POJ4iC3wnz4hKIgFEkpB8nmj1jJBiN7rLvOyweavtnv0KOEtUpcHLl
SaAIHw9SZtk/RIW9wWqGMh7uoxBtj4gGLyLsX+MWccdD4nTEHEPO2fXvSXJshaSMCd5F3a5TNxhm
cAiUa4AUnHPGJzT/4EaZ8BFfffqYAwk0zlYodxYFoWVCO5LfcocM1gJFe68RLiqnLnEtfuawyGqQ
qK3XjBOzb2cVltPHkXtX6XH1HRRfwJKQIXgAPnxzdrW7GJOSXWd3NNEaxuATbODLPqDVeiJhcXNQ
8+Pnie2hb23q+dE6dTUO1H1/QsIgGj46Zx6y/LLpZz+G3dhBFKisbF6Rl5Y3YXYVe5SAODMgMC56
2S/TKv2ePhE7Scd7y1Uj4FfSs5wtUTjocbZY70Uuc+fifQfoKgiG9y80Ynq2YH9OdswcxiYAgCfK
HjbhoiaSwwQ+FMYWx7KeYlPAeLi4kjonEoYUcIJkFwwfiMoLLDrOZjAmGiE9duVQHGHNQbAT6qOp
uS+hVkI7EiXQtX9mu2uZBjr1pEnDJ6FDcpmLRYPPL9vLEqsimBr2Msxmb2F2Sf7zYgQ+4tvdtRuU
wnV8XrAzCQY3d04u8bK0Q1wxDYmvXaCYiBU/Il/jvxRYVexwPmPy57F/4Rk+CXRJu/4kLjQjj2AL
vkvDoXXhk9rt/4+f8DtO9k45/f+YHd9pvLdwKOOLR44eYRLxcQ6F5o6Xot+0k3KiB2DhpkeSik7p
5Xl8XuQ717E3OP8pPgzJ7mIWFr8f+TpB0RsZVJcnxBTz9p9HsRTlhgvMH77BGEdcwe+k0Ow3XOkj
CrG5//8ur5QoKH4T0y9c8diMAJH4AxPpInQphu9PSB5TvHF6YHdrN9bMSpQTJ1Jeei2YEPfmHl9i
Do8vEoWgMzFrDjQekR3J5iH/qV8ycT6g36A0lD1aOZansdFu+kk/Jevq+BI+dH/KhJHYn0JuJ1AR
G0YlsYqdEasXA4o3m7t2+q4mWMQXvNdjRSwJjXbJkXXi5CmfSS/M+Njdn8iioAY70J8MKtZOUFRo
HLHhgnji3wFFg/jlId8Rex1/l81U7xx6X6ZgrZCyuWdH8dyvr8pxA3QDGwPdBU37EzYu4UX4I7sg
kYhLClGYHKVwkSc2rT2xpsd7RIDtRkiXyKVgI17L2HRdEFY7YWeI5fYnaG1CRTiLc4nn8Bdi3bo7
ZjndKfkRPha/fdkDdwTaHRVebtiOJzwRsxrYROywchITUU7f6/gvv9O6ma+mfEwQCuJgBnR3GOIp
vsVVMyTQb+Jwhtq83d0ZqmeAlqcI6nZEMlACzPpLXfE2DAJV4aLv3rFssQwxFybH875OvJicmDK/
weFYi3dIi0rVhMxgiRxFyJjhn8fmjpnD5CqMIZeJcBhzdGT/Tw87yGy5CSSNUBPPh2qMCG8CL8dm
BIuCRLILa0KEJfYVex1L+Nh+ZYMEVVQNbRu/H9aIVWM70OqaK5ZvZA0LTzz5y6rPC1pCrAKWZP8w
Qnga8TK2y8SnNm/EC2AhFIZ4URCF734/8t0WwRatGBmJgTbQRPAYFzE7XkiZDx8V+ySknm1CgPn5
wns8VXAMqRs4TryE7SQ2hPMnPapCsX8l29hwAFaECF17p6/sHdPC42I+zR3mIJxEKPneITk8RtD0
q3ZSgpoOE+YTwh3/EuHLHAQTaNt0Cs7GBsqJScEPQsDYQ8GtwKTB1iWkYYJi4xmeUC4/CHHnA8pN
MceCRdlTOPPEE/4XRSxdRuhPxAW0G2MTvvySWMyIOSDi77u9IhzpioiVWDZXb1sRzxD8KRbOHmk3
DgQUmHZ7o24QNwoVTsyQtYk5oKuQRFhNsDW7Q5UntieUEAPyMTYBO4jXEHgUD4JHx9uG+AXrYjKE
ybjD2gmxga2wGPgkIzO16s7kIO13uP70FY8vPbFb0wsr/l8+X3s8xq+WFU8T7cGfGH3pOOhWFsd/
11JtYY7jCKgNcVtQZIBAh/m6xd/qB391FLjxM3BqrrM1nEIw/LYNzTjrdqdEdDrFPy24+NKogR30
3rve5uo9SiwHnaFj8wFvwMFaTx/WY2hRQG5NpF2ny9xFcH7igzbqXjda0i13Wk8UVNw9sHuplxCv
zphKFKxSUnTbgeQSco6swBlk6xwLWU/machFYHHjGbin3IDWGDLYBD3GxOuew4cs90l8orUOuOQ6
rSiwg9TPwcC/LdsfLECc/DddG8hrUkZPDE55kTHh3sX4JKr1amc4HG/u/pF163nHeiIoH3RnzkOF
jDP6lvbLN8jnWPxcNxabOt9jihnZ2vgcTOABhJfkRGDpYlSVsYfBi17AWgJy3yZqQkjGJGJTbyMt
ch7dkHm032gyHl05FkZ6QuL6rxIgLMTEKdE16cZMJDtYXJEU0kOF8XIUofRIu+OtDrIlUgAFG+N7
zQdvtpRVZ8uMqGhBi3kJgMPfHLMEbYnnhFYhpCOu3TgJst+CjuzBoiqH6EIcL4ZVH4HTBT/4WVa1
RRbs5avdiYA5xjHvls4VD4ZHpFhDH+sgSGi5dKHHTdJvCUENEVmihDq0Ehe+x9CV82MQshjkgAib
LYyvEkyq16qLXKMmCsFgR4w3inNJ290R5ccxxWnjJgnSgtw/KGsnwYbDff/gzWbrhH0Nq9oxKY80
DFLPsV2PTABvPcWbrAuPmYXpGHMrSipxicCZL/VrI93p2V5OxkE1p5oO3wy3nMBCHsxrpXatonS1
+FDZy5TLg+xFQtHb1Qdb6ynqKK6PYMXvpgKqXT1i42wauZvjiBu17K947Bp7iZoijPq2nWdH7kBP
CKLahq/efUF+yCWnuzQ/ksdYTgrWrXTLVjMcDhIsfLVfWEDN6MYVsr8Jy1eNowZ+Hw6IY7ifbmnB
k91r9s7+zGD6IpqhwhZxOg3iCTzCKYPTlKtHxewcK7Xd7PVPyrp5T1OrfFNUc80MnNSY9ex8l1J9
kYxt4xCYLuGwol990F1f1tqBaUgqb+jjyWAh5XA3s1JNCliqmLCC5rX2pc5zR33e2275oWWYeSHl
zjBmb27equ2LS7x6TjZz1i/YZQx3fGyi6nG3City8k0sfQXTr/aFuY4A+Fl+TAbbrFsR7H3QpOv5
TxZNEQYfp709+0kfHaJumYULBd7Cks/S6Sc61OVEzv66al4q/5h6HLbOCwMMZsQ9jQ8MtZBCgeVF
5l6V+uab81QBoMUeuEUQumalOG8ypLUgHCdSi/NFoII8jgoi56TEdkvdGGf9uMv+XjQ5hQde1qHr
Fwk4CKXUu7G9MypqZZTfl02IAQuuiod6llNsAx4/6QZxdQ0wEvLB7UNNNyRMlXxqdQCZv1ZySDo2
EhIoe0klo4uyzoJrlIYbgTwFMj9rAEBM8IsMV9EpLR/I+4iu2wM6vmtU0dHcOZW4A9GebmsBm6UM
QLA1Q8vp9IfXS08n1D5OhC8KfefXZHJt7kQ0Wm47mreTlaorGWjd+KelDb0+45TFcRS2yDudSgSc
VQclWfnii4xQEinhr7vq6ngYH0PSr1X6bkSGo5J1q5D9/frVS92RtMpJHh/3bSQuW4kOIEzJTQBR
v/dBpXbycyBaMgjW2NItgpGo/xTJdoO2dbW3U5DNVcK46kB27M5w+6CZ9W8AfmXaPbBlUSSKd0LX
LuxhB4wyc31OBrXpxtAsE9bFqqbg8MEuvoCUe7HBzCdlVCuPvZDwOS47pyu1VdsUxkJKpTCeqhvb
7t1OJ881UofpkwynxtWSZZP7nIrGuelWSXImMJJTVW3pRIhmGvUStQlSePXAt733TJrDBxwGDRYO
nyNq9V7x23t2K9X+0TTu9BafJ1FC++clSrmLBbcBZPX4XG0A6knzZdojoy8ez8QzpaE8RWOb1dSM
DlZ2/FBUEh9j6GzDciFnXNuvE1sooaY965Av5ORh+21VdYL3QSlPj4GxrhBvKdsrcOMblu8fboXg
dS8SPt4vX6rFMQTzPUhUomHiDSHtVTqup5w1Nb3rSCREQBJmW2JulNBhMLQoq+KWCSjvnQ2d0Wq1
wvUxWNXqPFU26PQKqsaXnGY3pM/5Klujr97xwDUMeoe25w83zv6AKZLaZ4M2oVPegsVhLxVWJinO
50HOiqetKNT6eLV5AJP3w8XRvUvGH49zV4oJNqxre4FMUnpUER1/eDZ5HQ2gpe9LfysH20/ZOOgu
2xj3N9E/nQbUKBtWFKlMPmp+Iq4BdPKP+jXzFMzR33ge8xClaED9OoMc3LxqWgxO5eAm9s9aMZAa
T4zzg4uN5MyRjMYtbdgnOsh26Hbvg67MoYLY3HJsvJYy+BDkqlMKqdCgvHODV+bGaBWq8Z7ldZC7
fb7IOj+lw93zXwa/m6Uf0bMzOnAk7sKnH5XvMaup0VAosk++QdU30jx+/bWrwiAxIJ503YpdNQm7
efJr/ZCGSlU4UgyGXei1z19J2ujtkHOhZQw27VOPAuLb9loCLzRyeutiv51BfWnEd89adND4qvHu
iY2jTrj/x/ItTJqMo48098UJ9Hn+Vo0xkd5gOgLwFXp6twZdDh3JPDIEa/cM1nbL5cifKg9I87o0
Rc1wi4QYlz5TuvXLnJCbRO0P1YZW60OlttK9kqAH9KJGqwth4frJ1fmNRfT0OeyK0Nc+PynVnYOT
VQwTdhsqMd2gfZHgRSVhZTud+uF/6gTsqWUuk2ZWhh71fDxCaYdvd9At5OfMthbmZ2Z0k4QGRqHf
UIgoJxX3ODqBrKtuT1UZE3whxbg6NA8vyQWs3VYBo3SSlkQ+Pb5aWctBB+gYhVQvMi4UJ4Yf43Nu
jJ+vdcpLluEVlEXYP+9kl4Rbps4JqGhbWd6rBQ3FzMuAEs12lUSHGD5TCy4yH/+oOoSi7XPVJVMd
XJTWN7ONgazxcdpSRvN3PDHjeda5qTq25KmULT45llZZcNlKLogyV58JyX5Do1uEnex9PjPJWuSf
3clglf1z9S6uZkX7dyaefH4CM3RblmhHAJ48fuPsVmU/JdvTrSs+b1SXWWhsKNXizBFPVm+p+WtH
Z0PIKBCUcEciKZPEWjXdJGSCcnrviiu/mPrHg87yUlUncQ2s83Mml9texU6tUXHjMP+J38SxpxGY
CdYqparnOYokx1AnMii65ujdnN+Pf4ryVw8Cx6IK+RPcsm78KSbSTHsSE5Wd6BEN7Xb9gTblto4O
pvJncdKED5Tw5+1EUYL5dpUkr6McrPz8GDBUQfR++vnsVF1Gjf0rbcMN+E4GzoRS+qVJe+pPyZVJ
7ZSsD4K08j/D+I1qNr12DO1cRMMwGhbJdPA6hj1W1iKIN4V0+jQjHgFNDSKOdniUqHrTouVHGgwl
Ok5TiPdWyOyIge7KB2SbqK4pU6SWEK16O9Jc+Xtirwai+NR6eTAmjRKC1qHSEkTDlqQd04lCP+Mz
0VCjtSz1u3B87XJk6JxThVdQR/eghtMR9glpqWRmlQ4AH6jX5xJZU3ZA8c+r3LXHNq1eQ+/1cvlE
fVNWvCgFkwdl7L3zIXXupu95zrAho0ZxUlLCURs4VCQXYWHezZ284RktWLQYWSTVPzzWHv/QH5S+
028fyjPNR+NUoMddGZuOHwMYfKv8Pm2CnD7k4yn93+c3Dz3mT1sAjhUWRbVzB6M48VVYhqBFlA4v
8NwC4DHToUpVFKFwVPRU8kqzT8P4SIvgmt7xWmYejOXS5dFG5dgUoq6ZG5fVGUTUp/GVQ5xK2jAQ
VPpo3KjN69/w+gSbVdRL2HN1+aHOGjiwArg+sgR8tLYneeG12ZQ3G1AwkRwFn/B3Ip/bNRQL/g3O
1I1+TlT4hb5OWYd2IxsFUi0SEhpE0oTGbXI4jlVKDdekdc2iTbhKDoAOWEvK4BuMNcr1AD9VdhDM
nA8W3UbeKmvQSUlrlGSvXUszYDxpTpESYfDD+8DwOE/iO6vg0dpeFO1wA0q1y+d3sED0N/2qmR6r
aXhVF4ntfObhkY3sttWUaipqRfLJYAEV2BpIF1K6AFNQJ4ofQz4Ziep3wgMlbAC1xWbibmCS6eLd
t+l2/P14A/AHs0UHsW0nb4eUEavRD7rWeHm2udJKP3m4sokNe4TTupYuuEMVDAwQpDKy9b1H6H8K
T9E8lCkf5sig4LPZvMU80iPG3TQhKPZyqAs1VbcpXesAltJNWVP1potVf37VrbHVqJml1JQYQEve
505Zpz/pT/jDmuEsDrGUq8xNfISl0MQbmAQGgYpwG7STz09TiBgrNmMPDhVf4EAHxuIEf8N8zIkF
h5kXXNgnfd9t6992bc7Vc/8HS6rn8A538f3+zzowOigSxoGE74fpQ9hEd8EMhF0lecjOIqI5ONaJ
G16FjJ1mrxvr4hEg/1L2KRSpg/yVt9eJIUoB7nVQS5fKWot+25O3zXXJLL/ZzSj4J58/v9qftv/8
yp0nzUigSBJPPmt7EJVFcSvs3++6LR1p/uw/ZoWktLVX0+qdupjrB3dvi330mktUfZpO/ztA5mSH
+nKDFZrz6CNgd/R1KjspOu89pNxUQaiW+t+A4j1dc2JO898y8ZXfpEFslV+QIhuMBoAuuP2jdugv
+1GoA44OElTTPQrR16QEzjoMWOrQROUfqIXa5DkD5u/5o6+Dbb/W1jRu3oIeNgcimd0VSIOiAB0I
YnXRbRvw1PpTgAnnixYS+k7gBxBXxHhvT0TS2xM4Ugt8Ek4Vp7QdLEzeCs76bnCOqXS2Fv0vpn97
+ty4IA7O8sbYyMtoQtB4jBYOzuwBBh2gGimmGY2rmo04it+OuWtvwUFDpuIf68AE6hN5PTzdnGMP
PckSsxYQObuT8TbPsWhPGUpSWaVHYyFT+40kih7K7a0jtlueXqcI4/CmMK1mo55fJxH2OMPmMMIH
nySv/I5bAK9fCfALEHtHAqcsWJRDj8ruzWCj77QV2v55fz88Lma5qNmom27TrvOTDlLyYNSuUpOQ
Ax6LuggO3FdulJXAeNB2+Q0OD48aSNriJxR7fFd2HCD5yR5/QjJyPOPMT4Yohi9vkOV1GpyRQpQD
Dz8Dc4YHljndRtk9qE29yecQmvQ7Kis3nGPoW20HA01ERXJCucNzFGOmcaCCwMBJt2NY+cyT81tw
eYkplDd4llBUu6pPkDu7179gqXxVfgz6ijhyPu0QhYo8CiuLd3TkjW1Bslp6BS4yIYSvG3Rg43if
L9e/JHkfcky7jbwR6MCi+yzp0XBQThnvpt+hD1+3x+n/EWMxAg9C7uobNqlYUrfR9lXnwvnaBBAs
40D3KjwqnwdAhmJMZ501qKgCSMISiTsOsI3nikpMA/ambr/PBeuU7VDATrC6/q//i+9oHmkW/Gs2
6Y/Q9Gj3hoQUqsbwwrFw3oySe0gvtgBnuNWK49gGQCkQJ7Ed+/yLdUBtNmd3AMPQ/jF1UMFovNcN
hb0Lr/0u0IbBP3Qi4zACmgjbQ0PV7jgqtu0aVkWlseLwiooKiS8JzcfGiKFO8tIGe2pT//KNQebr
HgAXW/GVa3lCF4F409lefI1/OCrlLYbJYBtf7XG7Zs0Ivr3nkOUkTn+A7xBalGPG9rBM219UHydn
v34t9P0M9YlFY5RuKGPrEz1ygt5RfhsUUe3of8+fDoh21BZKCnhzzt2wduw/MozQL8ZSAa8SKL83
2J+8a6JWf6piJHWn9IpGWhQ/qOsIWIlfgQ5q/pp/xAarKw+pFFK8haJLAbXQdkJTJQ6wBBjFDJ0A
FUBlsoczvsX4s9e6R9E70Kzdjz7he9kVR1kDLoAUk18GMdePw+Mg/SbT19miPq3z7EtIkWNJ2SFl
TU7pU53H/71PKR3VRNjYh5eLYbqg+NAhC4EivGnoXjpnR5TEN+5gsXCX7m1EraLsPei/9fy1TgbY
uMCFuA01GzpAVwI2gOx/aqIotgIeFnvfh5Be5b9cdSwqDT8+8sJ3SiquyIEBhUEjUZwbfLcCjJ97
UtAdytFSVDe1NIRIh6Ebe4FvezL19blPMtiwmyw/AOKFE2qi4tGt8qg3+/iKOydzf2kMDwIk4uFG
juXIE5uVFBPSUN3aZTp+ObLXWPiryI+BAxHVsR8mh851aUXh5VCATQSRInCzne6WgJWku3LUUD1G
iegMBQo2SuqB+Oaq12aJLet3vpcyCMEHH1bwOlBLMc5560y2CuPdQVzBYXS6E2G6oeodAl/nzFdd
ZS667aoUB4FJo1Ai0xGRqD1kfVy6R30iAT8Hsq74j5RLKnLJVXZ70QHHE/g7pOZNE2eceqWzSx0M
ofmQS5Npvde4g2IrtGG+574pWnOftCRZC8CGWSC6wAica6py0MVDw7U8002YAFqsmdoOUNQU15q+
5PZjTqqhCeijQSnwVSCngSFLeSQNwc6186TACJ1xAoxq+FoDCDdt558J2VpDsppAcBZoe7V3IsXf
p93TCKgQUncEuDhoZB6g1d6QLJTG1Sls6D0yZz2LPwk/iQNZIsftDNL1mFsVUFJU9zOsxidlJyQT
zBgo5JJ+4pKC5JI5C9LKjOwefsGL9DpfgL0P3MST/JxgV3x5zReKQz7PlLQWn/Jll/qqvQVTihK/
Y+wlxMziLRnMZNpSTB9MCPU4lUsgiMKCBdfgwJ2KvkbWSJAd2CuKseUp8bqpMgdNAR5G3fxQrsZa
uMmfiBZX1KYsBXgiiHe+dA+RDhDN5uFMQCB0LrlMDkkcSAEix3VWvH1CC4HkTgHfqoT16Ni6sqbR
bzh+LgfH1jNXM8CJFvI2vYbA53z76lDJUlxIExrQ7aDk9r6f1yt6K7sCRO4DsCQgh0Nu+0Zkc86i
BYw77cbIISXmXJIBwRwsJTB3SlglGJERvgDcCnwBShRIf+/JTwD6hmATcBQDBFd8HX0JGpb0CwoZ
LEEdi6sBcQQ+OaLNMU2LFmuszrT5i44BPeiZNn/wubzCt9xNM0YVenhuzCpZl/OWS0sSLAWEBUJZ
u8ZPPmqgb0J5kPQj0AsM13DPolNRS4Xt5uFyzUEBVUvhVLp6jYSt1UBvAVOf7LIFMTZH98KdCqyV
Nn5OrzlSShHZFfeObpU0vPJMz43RTBLQz7VHMINmS6ArjaltmdjD0Ac6EBiBIwpoqM86zCb3vQDV
ywP7zfmiz8O3xUheG2AhxtNoJ4piSyqOqyFOD6hdGYYj+z2kstjhUgPkBW6FPQNABC5Fp5YXjyKP
C55J7hEXBRRDtCqQfZvOrLTrWrYU5xcXIIXgXLJs/RfmIHWxHy5ppjzSFg1lp+YwQrfMimV3JAmG
O8pyXiyfS9D459wg0clTQPnTDR6YePMm7uC2dUiRRrxML9Ga7GJzxWUgmSKiXS3ImAsxkWgfXmpK
s49vCtEwQU1K+txC/Cxu/rl/5Nry23ANG2ocbOQp9wkb6+G1J/AdgnN1Nxb6Kpnjxqf3Bi0EZ6xw
EDfECN9YqnSwnWOBK7s3OJMYfr00fHPVRdO3t7VMhEs54uxWsGAJtBK69CKAEeJvGBzbThiNOcHM
abDQ06G24jMYzqJpVCI+FAkbFDQDLgUHi/4vvIPEIRQZr2EezoHPeszJr2fsb+8BAEBCMjkdbKH5
G4PLMt3XnADjS4xFqPA9TUjihC4CJ8QeF0gqI1DON2epLBkk8F2G7boRN1g0r8CkJtY6x0Y1Fpjn
fFKsgwR1bmsmDCmiGm9AcwHlHL3ISBQT4jE2mWxEgpxEhGKxXvkCHS+aKdahmBfLhjhT7gHeU3xQ
yrXkPRYYxhlqHmgRbFx1g75mBGX1nnag37NCMWmmQuByiq3KGDQuFPEmQNsgF3eei+8TpTGjqBvQ
SBcxrXGAAu4I4Ts28TyS7/n1DW2B/UXvN1NprK0GixbXeRHecRcec2Yv7icAWc1jZm0sxBKjOTOH
YCpk4Nk8DJhZel2QxEdjR4YBN42dfQE4WnSsjVhwM8UCFY9hMYR9ocgqvItgE8/H7BTdNMW63lPV
dEVPHyxgbHS8HO64MycH7XrF/xrt9ni5m8Z3tlKsH1elG2Es8s+CJxCiMaDLm82M5vkNR9qkyzhT
AkikER07mT+zEXDYAq1Y7B3IK+CVNtOC8DayQnxZjIa53Y3EnMTj2AMxQcEiYmcxS8fhnfYerI39
HLM10JgPil3EkOZDFd9kcjgYGwbZCK4Qs6WdLF7EAjcEzqNSRfARH8K8LmMAcAk9CPEYLN4EwbAX
VgIrZrBk3yhzZgPhu+BfN2JfiZvxezciUGWPod9g8f/2Sf+xdF/LjexIEEC/iBH05pXd9J4UJUov
DFl67/n1ezB3I2Z1ZzUSuxtAA1VZWZnBoaZhFAJMZpbdt6maTSsF1041IBEgE2vr1iwE2dxQOQj/
YF9uq2XLaiN1mozpCB/nDTe7MqdL05iQhJ6kXcZL4iPD8wjl5cwZ+oBD199HTAs/QoJoRBzaYRD+
G4hT01O3Ts0A7VhmuzqVN7/f2pC33LXCPTqHwpoLWbW1Na14oWtBsTqsz1TPaugYr39rlZ7MI3Lh
oHcNPPe40BM7yr3qaq3/pizbWd+7/94e6aaFPP2F3uz8wr+ngMNAScJP7hWivIdhYMJAG8h/s7f4
Cz/rQmHdP3+C6K4FVqq/Pn9OTakU/CT5Ed7yoLo9b7sZ3/TrydhNqzapX/2GWZj+WgktyGaKw2a4
Xy9GIuZz0+Yq9e/fLg7STkmfoyW6q8uCLmF1X5rT37Wzk3wQqAWCQ8iytQO77EpSbAlasjv7u4SX
WKdjyT24Mj2yhFuUPoXbLdWnn+GSPhrYjX1fy+8qFxnHxoT5Pcvwd//teqSN6oW2T64by/B9P2xy
5nCUrqmCtARUhP1eoV1qH2UhnsKPoKHWYC0u8xuGKps0jYcWPuJXpuGnEm0wpkG9h4eYnsCvESTU
tP97Kw3Nj6Xeev48kj4iFXyhWuT+3N+ulfqZL+O9sMBqXJ/jogESqrKEE5q4m5/1vSZDk5aVErXi
MQIYhT+g9ffcC+un7bWiYyg7ZJvAsvil8L4cJ9qPoSyxOC4Gw4jklzLiZdM5/ybeL2/z39R76SXf
TXfDojCPo+SHdLwHtcr0n/3sMOwoX5lRsZNmC8RSp5XqX1r/hpw0ThF2SZ+n9s9afPa6+wtiPUlH
JELXhtvQSkC4GIagcDZcv8y6CDP5wYU02zlGSUGiys0qSfqfr4qYZNMnvhmspIudIwZdyPzhOhNz
oFph4dozQlZ+iLMf+2+rwjFyejRMWh6yKbJ6LYzOGGmL10LPQZTAOVnN3HYQKiqMAkVytPlbabgA
GOUwRJqp78LoSKhTcbML0fWu008EfX7aHmefnBkb2Y/cS6rnN/zBdvgDEwE6SmGju39fZxX1IP9y
qDwA7JfIX51FtvZQh8wBBy09f7z5529D68/uDxj8vZqHotyz11ogrkzsgBRjbYXH7+M3mIBT7+D+
jbcHNVUCyAImgRxWavojbLEKNrtQSlDU3U/cjV1OBef4Tc8i/XHJ6ysK6IftziVmr2pWMA47y3Yd
cP0rJbUwAN5+g+lXH/AwgR+eyT9I+b6qBugEzTocLgIAbUI+4nYHcyc/9jjK5X/OK9sJsOhv8WfI
FKOS0KfpODfyeYcKfHz/vb01oVfpAec4B/cHvBYuOw/XTMOqP9Io4fBvcFPA3O49F3dGOakAEkFo
dreOc7BT6IoTSk1yxG/6zPqj0A5I6/RzKqmaTH99YqoXALMjpCUJuXv+ZDLlg7SZZcUkjDxa96v/
5se3wfb7H1aYajx/pp92Crqun5bSdDx7Xfwl7SgQ6QwPAnj7mz3EE05mb/febVAsRQu5uILLI2Bc
NhwgENDrEgopea92oqyIkr+G0slu01LZ8FybpVp2qJPAtO3OmR+fC9IoevoChn0DalS6RhvKYTKh
ec9Xgz79VZA5LyizGagAxpqp9KPhX8yrxzggVVA0uIXF4PNstP6vkZz+KtTCml6zncWXLWP1dn5/
jsIjg1RgdI+y1WVM/KZ5MMZQo+wwPby/P/ulemaUZaXcRlJ7tb6IZSdCgcaec94GtNszeB4B0HQc
nPHCswOAMgHHgpBbLW7Mbaz+jJD/Bq20K9xzw+X8VLaN2Uh8heifmkHqw23N3uxf9/cAUP3YF2dv
+28fU/zIqntKuSZAp1lAza/vvpTqXmWr1AHhugtwZO5l8VVIVs2nygFo1wZlPOxvJcHZdZJQGhZU
89uROY0yRuUxAEvX7dnPbbQKYL/QQk0qwHRqQLhRgcPmv89LhWzjO8fCUsUsz/7geR+PgZLaPRX7
dRUFS+hTNNa+9+bS8Zfk0Aa8pzv9ryaiAGg5hMPOvT5iZZjEonLLx5aATzf4Si/qh8ZOLcxbqZZR
ysTn4m/Y0U5l54MChEVkAQMYb6XYieV8ANypplgwu0esaOFnSgvFhTwgveWtKaocTxZaufTMSE9L
kepOauTl95Q2RRuSAHz3Z2o9pajIwebhjKWHFzUp/nhTwzmoiElhwDZKXSsUKY7VzaZxJxi2pvuq
KFt1BYvXx3oCWO50XfEWJE5eVcFRIbA0bCshEBMp6EA19fsy4M+zg7+zG2o4IzVlM+PMN3eXR4gp
/IxreREe+XiHa+A7l4FHMFB2HQeetWKgP9SZQ4hGvFwhUAuXoXybl4ZuPPkIr1oe5naIZ7mWQRa8
P+9VtTkEgWlJr9z7LVkTYIYXydu3jWzyqx3hnRjmmfkxeI4aD2/ePJ2HclPX98M8klAZPOJ6PdPv
nPH2qMscSeGaFocygc5kzUeGwCMZ+1SIsRqcp5dTqRnbEA3avxon9PPfDpe01WYqxWzTVmLS08qW
9u51CEht0ftvi8huEmIoxYREwM9tYu5HvHl+V2OcGD/fNNKqruKFPTKjxVUKW5Np8ne7YvjO93oS
MgFYeD8NoH32ljqJLvXkkI8JCLykfoBeuPjzuN7v/NgXH6HgAIS2VkMmN178lV6EXubUevFiGWRf
vXkncYhj2YCqOti8btsm7NxrcFc0AtgpVB6QrMLuFk4YOe05MhiOC38kDPO2R/KDntOQeTZXN6Bu
eHkI9qn2FPNhzbq7hfWYQmerWL+hzPIIw21QvAj3Q+xH1rG1Y+LM4/8D22NYiYVN26vrZxe78NIo
Dpsv8bcZ8drYaeyuj0cD1m64LGYXv5mcQ2yvknm4wcOp7/rhnXn03eB2VQ2nqJIBGHIdOSwcw/5i
8Zh6J7e7M06+mkwD7xU3kF5rS+L8HnZD23ay6rwIUeU+/F8PGZ6q4nVQyzD4nusx4H3qPg2up/Ba
2nc25J1P/8qiJl1VRIElQe2kLJi2u6TtWmGVpAKGf99WlS33kxU1siT1tXCZRfHUMY+OwWPkzfGZ
thnfD7vRRfg552DoSS1ym2ZuEYf5Nycg6m0oWVhXbs3jm3e/hRij4GqxhPRNaMTRa/HmJ42q+3EX
NgCPTz75x1jYXS6bH/QHp3ku37AtGHGfbjn4XCUztzIvdfx+qpeyVPNdYEHb6t/Qhd2GlZDk4vQR
hgKjgxj2NZRxDdxmXvUKqG24YqjmKL3aLe/bSBVDoVYV5Fjx9k4/7E16fjLW3uhpMT/iFHG2Lxtq
cnAIFZzFlyH1S9aPq/kTXoX3/Xf43/PHcjHE+O7rZeV5qbueS9jWzMoBbif6oaZcKDuRjLUX0v2p
oZCx9kHPjNjZXzfFqnqJSF5p4wHuPEVTY9tQUB0va2e2GRkGGkDU6ppUyeIzJRBEXRiERhL9JX+2
IefvDPK8+LMsp7+5H2ekjEth2+JWfduXk0MJp/BIXDSWg9X2irTDHRHR+e/iGe/eFl+PgQ/JDhZ/
uhHfCo2c0nkQnQ+A8gESu4yIMtvPywRg2FFSle0vG9C27cu2QfqifB6fFSVWMYoIhOQYO/X6j7pc
vQmt/ePFrqNOFeEW/Er4M6biYACz1dzf27yWdFmQVfCO4/+FCa15qbz1rGy+rbstEnRbYCsutht4
wqO6RKiLeo88R3jjz+EVNrrOI/9uHToozsi94V2c/c3ebKveAD8v3glYxN122zGFAf7AqPBi+30v
lUt428NGNw9bgJPER4cXxzVEvZuGzTrEGf+2o/S26a3z9jown/3ZV+CtFMJ2Yg84OYwz/+JBGjcK
8MCgZPi5xyO20zjCrYP7Jai0rpOtROJUnmZq5MITaS3H4c213sUInsJuY217cR10TpZrImwN3m5E
PI+j1peD9Rw12ImWZtZJmGoLVNj74+acneJu3IJQJywrhyEDSAf/W35ej1A5RqXmIvDjLtUI8XZU
9lzRrYqI3u9k3jQnSRpGz3cFvrRkKx/ua/sdFX7sqsGhFe3wLT80rqmf3aFWIo+iJQejUSNYaw7z
zpCwqHixHsP0R+klPMK/4qPgKPsRKCBsDp3kFxXSrMw2yi1CjTb1rgNhSlU2ZOR2ic2TKoVY6GN2
/S0uertzWfK8SFMVKp/O3dlVssd8KwV/X8X6Y7b35vHeLFHiT1WuhfZT9C7MbN8L1OMavPDy5zKj
xPA4zvidJgs0z3qG5HoqSjMdRBdhevjhG8ffKQ++Ynn5qFFV7lM2jNLfycmuXeqkonGqs4qT5aBM
yNq8zJ4ZoLNriT6qTvgKw8YW1jLN17MqZVBEL/We1XR0jme9dIuNfD0ZB+dLFb0zsebHVzYVreJ9
89S+7MrtnKoy6UOZXTv/tejta4fevFVopieZ2lRi1V5/ppqX7+noGZ27226mmermurKyxqlxjLT7
5KJnBWzSu6NTg4WvwyRu+OuGDNsk0UmOKJT+FWWV+fL9Lwk3VH9Xgo4Sy3iXwgUq57vr5vXDoVe/
qsOdukpSzbWKIvvB+Nh+tu/tUu9BSTwZK01XeWgzH5kPCnHG7pDglLYfB5uG3CTve+k4E6VbyCJS
0z8YaC5+eN43lWml+9TI/GcH+Wn0UCrJv2Way3Vz3r20E83S7ylfWfUEoLXlsP2sFFG8lHfLCk3y
4PzgXlU4oH/SWLoU267oXC0OF721U/JtNioG17tK0OwVgXwFsVqD10q8+13FGzXUQ4U4gXqI3mNV
4t6Z0otY+PPRvL+vf33ItHueQObY5y2H6XKif3tjNdnXM1VKtXL95IBijG7vbfzoZpuvScVYZ/lA
h/KzUfSmjg6fx/6hc/2a1da9S1c1k/nfy9mBMuQaNNAIWFnSY6ULyjqnUmzgBkdiyvjyuxtve5n6
jHweIioYxUPG88q0vO4my8VhDu/mWFXXqeuQUJqbVxnoKs5NxLRqjIsmV6c4OAguunqzmlorNLop
fwDo6eicv9U6HmR8mstzlBaK9zSs+pZOVrCHyh9QOhtDggqv506RqetbqlhZ4f6/HS/xMkt0HtdH
7bh6xojz4jeOxtT7tPiiS/VynpZzSrKvec6Mh14aknAjzhadI7Ji49REVy4XTBnpQFHGBNSXTwWn
y8dRtip8bj+6p1C6zOH0xNt31aZ8ELv+kMUWdHLeOse3ND+DcWmY7W9M+2+uuxok81HyWV6+J75L
80opbbtqbTcKi5l5IImF8/Ped+LqltlUQrTQLAQFw1nrOHosItXmLfOAcvIXJZ0n8m244u+wGF6r
13To9n8mbBPqxK96vTToqJsEFYRUbUZ4U1v/EUPrNfXAt5FkBtBdeSebrT4X4wSeva0Z8f3Zc8rd
slUtHc/efVJ6WDhH+NGKXC1i+Vm1stQTIDr45DXidf3tj6kKcSGl06+G/b1VjEfiz8dTpxDZnRS9
yZN89EzqMASAcq908a14ET4SlP1Dey8UeuvtGBu2cO9vcbgHB20BqWYBI5UEno62dVTEsSCcMjsP
c4f4EUJj1ZyaywNUNF99BjLN4DjJLNp4YrXzuXYg2zE6PBunL21w4az+w3TJfuRzrfTAgSmUKp7a
UuuQDN97GOxAidOyPqMQMhVADPICfbfwLw70OKR5vg2MbgOWFlKJV8E6mEz46X5CNKd9+l5dZatK
COdrS0LyhHaJgNeV+6zi8YV4AeS8RomWJBVDXvN2+TCtLPXyJ2tTaS+gL09IXOqV2w0Q1dPXbX1v
tzkOd6W+QLP08sz01/m6TBOUZSwlw9LD46KGvIc+YZDO41WpP2PrlazMd9UYeCL7Wmy7V7vcu4/w
C4TM1xUhZ7FjFE7Lwanl6PtZ7JqQHkfaijKmEiXb2gLsaVElrKg6LZT2byjH+zFU+N/Z91h1zmLz
zrSyt+iXjRyGRyJWa1bTt0FxzLwxtgjOpLwL29dJ8UMUc/jLfwgDlNiQr9L1PdX/aSu5muxndd4w
ye7yd9lJ9Y/VUu/0SVhuIn46NXMvrlkRs5DID1XpdRtjS8l0306NtgK9YFYQVN+pVX2uuoXvIA5/
FSNRldMrEG/qC/Vhj4uZd0u+rPTKaHh24tesheSyKajXl1HKN7aRBAv3frGsbxM18c8Jb2nBByMk
GArmV2gaOruSFXLZKUBoYeqnVWmHAOVRn7Z0B1yFQGyavx9NCm71w28mpiCSjzSfxoq7z0jdox4E
19TmyYMe0u/6PzWRKY386dnAdPfe3LiofMAp85objvfulnJ5w6QBkiub4zB3CV5D2TDGhZ/QODF/
OU4Kxyb2kvgvtDMghL7JNUT4S5yaW604xHDCtir9mEeh9gbxcdtIFCpLsqtSIu4PeswQl3wsvtTL
amSKJXU4SHag05C0Qs/sK01sxS5lMdb0d/FpaNKB0iRg/NwqP+AdbIIBvShN3fkdH7Mm28TSIR6A
yxNmahrdyq5R/kV/rzgcfl7NnnLQprXATkBhL2eclMFDIBHz8uJDfVIUlTdv3o4TY3w/c2DSJrap
85oYwciAEKUfNwMT5aNqQUvvbEzP8oJaLJW7JhUtvbs91QOUrVoQwWvvdRr3MCyBXhCvY2053ryp
5hWjr+NbqpWP9g0wOmC4V/jOXPW+VdKHSFOvZKOb6l3JGB4bzzfs64Cyg9gcjdsXlkEJrC9shkdn
+7LhGHWrXClri2oWYZt4/B37m0GGCGuiQfNA0vJZbO6az7AHu2VU7Z5crB8kX6JNt4Sj5gSISj3v
edoJAIIPXU+6MeDt9+qx1PSyOy3Sy+bOngy8E8L6QVdagIZGaS0Hq7/tppe8teWwx2v9HjJqEQDO
E3uskCLlUtFpcKMYcMX/4KOcxQkt9dRefy3Y64jwHJRcK8yHPVLBXBYgz1keJkLw/XfxWqpLc1I/
4mA7DGDO2OMJBz45urZUF6IuA1n1dbcsrwMI9xkO2TptfmQUu/ria/e27wTq2rPyOcMMSjUc5ThW
6+gi2npdN7y9KGBsv+uJ3o6XDtLLCTdBLtgo/PCUEzUXhycFKGS9eNdajuWtuf6hgt9Yu8f8CKIM
75ULhgxiy/j2xveqKc2pbzvxfEDpPf7cIJeEWGkVH+oPlr6cbmJFrtMXJqoTUtoma3y8lfoMnRLt
bIE3UWU93uGZDU/N/CBRvX2deotV5L1btq/vSgvANCdBulvqF7xvX2sfzzN5QFb3k8VI69QWV7gh
gLyULD70b1+GbD1m6dVOF8uzJUeS7NdqGj++zstW8TCCcdy/bThCRxnPPwu2UpXKbXB5CPUmiVkK
N1Hy6WSBPsgCLn8ptRAKj1QKvLp16Shx6NoryodMOP16JamouYe9Dwe5VeXrUH4g0oj8GjIYflEJ
LweelFMdPY7ZMUGSXH0zfsE0R/OzFNIDjmvxtnVm3fmkeZT9oMTSPft14Fm0HU+j1qlyF+6tJsHh
5fB2m4JmBK5YLM+fbeN6qG1qRCSxCidsOCq78ZFHZ2ly/6IONiiV89c626tNnf5i/TCF8RQH3q1N
ObuNnq19Q94o4qOG3MSmiTdiZRYrLzfROdrKKVvOUUkrL7+Jfynd6WRzTraoRa9aKTrYere+LZd+
8U1SgAL58aCrE13ILCRal7MShfu2uTRtMtvvbA1PNlpOsejS9gQnSeCxUX3jzRPGKgSzxKYQvPVy
hH3jWi/hwLHWZJAhGMFkU0yp6l0uNmFRFayViFl1hfffpXKoSNjwjWYVwVo5bOX7OPC/rv9gBoKC
BRFfFnCBbHXXphtJF5/ncvYepV6eG8w5vxRp94m2VYy+MitKDEiifVzLHoghaxCvlrdGrnVt68uf
QateLl3S8TFryvaxfevMBl6SSqG1Hl2/HhpEA1KC/tTZa37ClCIT8A7RryzwCGeVL+ExDeM7juGT
c+mMUaFMBgv1xHNRz+l4z0q9NJnBKX3g3E4erdizX4vm8TTOtUkQZseZevEz9VWq6kfpKgx2b8NT
5/b66NC1a9zfRNRPOcHDAX+q3TqBQ2YTqRVxTo+cuqEe8Z/srcbAi1Z4roqEBWeCk2ttTYq4jJ0Z
LlWRmavHt1I3093XN5N16x5tX7V0DYJzxbOZinIDfd7llQRkcSivxs+6gDlXv7MxuMbFzyUwFOmo
QdeipmP6RNKV0PqifLmNCwvoxb5PE2tFgbJQ1yqKCPN4lOmJ6hGXO5JynXWmT0drazvXwK0iK8BI
FGoiVBuz6sc0H6dKiE2qEv4E0DzslZGW7eMlogcmVqcdILkJihF7Mo0h34eb0oZqTFuZ8fRcnitN
+WplgD/A9KDD392iKhoo/IQy8n6SeSeK1U12i4NZd6lDXHNQ4jv9mjxE5IclGfTBpvPomI2yv/rm
JGN3MWF5n1bFkVEFBVT7sKThFf6X26oeh+Iw7V2jq8P0WZa/rLJUBMrbJ0GUVlFPwUNDWXQ/lx/B
k1Lz4bpxjM9Ve5LqhybjG6qYYKISfOTDoqJBXKc7NtVVGa+64X39SdCSQTzTQjmLp91lDfKDqNX7
503E4i9vRR3Q8WbNVD2JHLpmpwZFTLC+m31saiw54luFt/weUmr3Kz8bmbZbIR38b4ooQRCF/mdk
ICXR+bsyRJsaZd8FJfPBikqeNvpzE7HuajmJY0ciBXV0By8cr6RVLtFeEbCzPSkCkMxcVf0sdr4r
nkh7OC50jinAMZPcqIVFjmfo5O0fSgxnUmWA10pkXP6ybSniji4anqZaBENlQkYxE6dQHz/XpGNA
sIICa9jOt1QaynkpdOIlEUDSJedGaPRY2JfaqpVFV/Rf4ScNqRvl/fddMrqe4vxf/u803NVK3VIr
qLfShJmsWgUzZcL7mFut4zhdv9YWk2nr0k91xKzJlogNEaYZcEsA57KfmByaR+ebWyPNVl6PDsMi
PZkT2BbGLzCffUlTlZCKnMSurdv7HR/5Z/W7149GRucD50adNSfYLCdfLx/z0VmvD+x+kENcDN9E
kTP/AhU6gWzxcPO8Qk9dzetY7qkFN3zNh3Ie7LCQrws/Fg86jhVNslIq1R6jrDAIf7+A3QL6x0TP
YH9nYNzEmDCu/7H/rlXZEbLwI8THcHpyut1t/1Gx1rV1o2wEVFN69Q8/1T0ISJy9heJPf/d6+zwM
nl/ZcW4SZujCCyNSF9hquSHLe6yKndgbKsRsnh00N3V3l0wpARW7pUItyZw3wLJOLCGaDBWsiwOB
3iF2Cmms9JwopMgKkktcUfmy1JfRya59KrwfHW+e/1oS3nzUL0n1/PFpS8KfWk5tk62iOdhA0s+w
RYjgJIT6XTfLZvpQBWfCoyGyQE0FJXV4SO8Zecda+VG/pk2iLkGGpcK+k0/eTK5vZymX2ssxaEnM
UGoca1ZYdy+tS16byTp8DFcmtGYEplFhxJ/TKY/SO8KklxUmGslW6j9TFT52h7dLi+5J2Y4bpd8k
yQB2maJmh+A+vGS2Mqvmu1DMbYfJ30jTBmPRraTxgedscVcdMc5CjOrarbWvFXRvXfYVM4MLLWDB
4+4GUEqfVhX1xLG3aW6r80nBwXjEKkOBGyCeYI7f2RuX6mL80DbBpwlhTddFOG3xV6H8Z5ua3eVl
1Zn2D2WywJW9AyYchql6qr7pLGqZbkKks6nfMHMLLed1jUuwXxKT4JTPf6irdC+fIKzK3rGkaB4d
cdd3Efe9MoOV4Oe4Yl92RyU+RVc2fNN6YrxqM3Ti5vZyJxmtpuc4v7/hKTO6/1g3vDXlD7vO+6x5
bZ0i2SswluMi5phGYW0Ee42fN6x7JTP+f0DUaIqXfIow0zFKMbYNS/U3OG3LXeLiB66oG5nW9GoO
CxOsDazlgxM3BDHzKrbCXxhRtc/hvc0D94VmaYNWW5nvGjpUiSvqpvkU42A1CjSOcZ625MsdXyr0
DRSQ7p/l/OttuBsUX1c6DPQQV/c6b3+ynwslb+FSe/9zUuX4XdnO8uXtz/5l3X+8ItP3HEKrj90A
z7p9e10/q3Czv+0x6Kee/uybgpT6HTQY9LptGfkOmSVS/rY4ZmYWfXUHcgwWZFQOQmdnLa/bNidW
BSlVE/oiQoD1QZbl34xoy7cFdYS9HIgrc0zRSyU0ZFwqg+AEFM9BtbfBnkfnA4/bnDIDLEj65v00
+aEY07j8xZsvOjGsZ70s5mXlLtXcdDZjXHduG2S/BdmbenCXxzxR6aq6bU2AWhloVrBDCOeAPU4D
H5SbxNHg9Gc7hMjBqQgzSnpeO7uFQnMwwHAOUesKEOiGDDh5WJuW49tPBz/5u76A8Mv/rjDLByju
+e0oeqr9JCqLTUwuScj7PRXeSRjFsHYKvAa3TdWV2pafez1/AxvQxWDqNNhCG9/mlYYFjjXYDYjl
mLMzAb6OJZ1dP/JQ30Txkmfb1UhRakcE06imjPwEpM0Z6bOzIWUJdSGnYPoDMlOfdpREe5r5QuOf
aAMEhxCn4qXTFU32w3jAiIdSc5obvrpwXpT5KDtl99QW0X/U2nFxMGhygWfu/4WS245MHGau2XqE
+82PYzUSNV8VRQmLAxmL/K+E0rX93puSulpldVPf8kKQMcMljjXpbSMtZnVitPZxEB2/t3Pt7N/U
CfbQ4KwEAIQgU0R0iLgQWNVhn8Zx9pbcAsCz+WS03kl7lX58+8TH4d8wBPC1GFDAwir0J4Z28RkI
p7pH+nT+wKb3EargyllikJ1Fh/gkJT02AjdEn6aPCpM/Crxt9Bat0TBKf9eZbo8cAYzEJs9vIQS2
ipZxgtu/DinHuddgOz68LT6BxQQ7/00HGt90uM6Gapa4UpsmIEIiuoguX0pLmvJHYirpwvwH9D7E
bFj9Tcdm2RwGzE5/YYhVcAQmQMI1wlr6I/mXmFiij0HoXOuZ05zfusUm3hQoQwtUleNmPqC5iQkd
tf9VYHlmtHZT7O1Ei3z9tp/908Y+q5AZpsWa6nmM3ZdgB5BtTTt3ARpdzXHdYHkoRftO6hIOT6Br
42Pzde+bG59z+zRddJER2H+2nof/bfH1+aJ96GyZZAdAjOt76HCUjeXL1tdM16wi7/4HzFMgZWiW
E1LWJZxg95roPf5I1637pyEZWxNpZVHXbuAqOKAaty9ltfIs2jWmZVQezmb5qrSyJ4PvTse22TrN
gsqsmdPzgz/ePvLa3PFinjXvrWk/1VJTZJqYHDLCrD/rGHO10Hk1VVnZXcu79imm6DpKjvEceqvm
slfNtUXB9/igC/xj83HAXd22FeKJVHQu4u1lvyTC20mKUy+Hf64Zg9gaqJ06y5HA6O3GOX7fEKA1
V8NZ69RNv54GSi3C6WPvqXPKmdnC34a6hv1/1j18Ln9SLzcuspl6drwfXftrHa0/17aEGlKWhZ69
JDupr209ODIuIqWO/vlF7jT9y45lrFL4PfPZvb7AVqJ76Bya895sF2VapWphsvxh3fWnurIoZ/90
ut1ftu+zDcmEOPlXGNF/CPIGV23TQFHE7AFlpBbZZV0Ue61cwStz1eUv295ITZfVlMLToXmXlavv
I9veXqEEbw/sZQhJPyCFNPWpVTgX29/JXkYnUDbOdF/Ofao8lUxrUdnV5tV7fSN5p5lr1ngbVRXo
leg2Zmnr3/b1HC89wUrDOls3rtWco2cZ51nkZXs33owmVl+Nfq8xv4LK41Ul4FWLyUBalfwLUoo2
xmJkG16cyvP3Y39XCyOHjDZJRPPqppN5OzdCma3Ig/7a4LTQucJZU7Q84s09unycJXLEm/R08upF
VugV6JoWei6mo2jdv6ptZr6py1egTR1yDfDTWx2zj7tZZhIy/Z16ngqoAsaALuxfIBf0p5VFNfFz
qHxhYncvDH2Jo6GIalZhG32paA8CpGtr7+GGpH5mbyrz7aeDbR7v++xP+ww1RIqtxjKeNk6ChWWA
JjZO65lBl8tVHjq4Grvu6ZV97EDGEBj/xL+j9Ku5ra3elsKobue/F8WIxLff1SBXf3wkxwlBz9uy
muiGFq3Tr3jYM8779pSKZc2/V4W8n+SmOqszjgBwiT/buVgZDN0J2uMH1acPOvZW9Wfj0Cm0ngoE
iWqxuahQxOrkqpvhtj0dLLqyQT0knL12XQCrs03CSjCDMbfjMvSQhu615Bv1rPq6IyhWFw8B0ApA
9uS2m3eCULCP1VDK4M1o18xoXDsJozSE6QLND2Vu/SzAKXhj59BT9ETuY11+cCJFDQhHTu56A2Ms
axrzdIzyFAHfUFxTu1jGkIDavm/N6boUrbX0IQ9FG01dc5V19dZJidZC3+p6nOM0dmjaLVubwWYW
zXusoFvBV1VzMsGRBf56phe8wsl9YntOHjLmvN4OEPxbgFGuSjXy6FdV16ZTuJJACwVFRGg+osZg
Vb5TuTi0MhAsaU//0A3FGAEdlGFaEwRSLB1utGoma3AhqcNcKVp+67wFD+PD63UUqKZf7AvMf7Of
p9qp9mwxr+mnxyqEr2ykrrw2UPzwFJ8hIHEcTEQ7ujrvNn047PGmf2Ha0YRUz7ayRpTfNG2411Ml
P7y0gjlzsTMnqKu/sHUbLwaFryT8qQhF/zyIQjeRLNk1aJf05m1XmrnsDEzH70oDpFpGhYhcnxZl
Z8r05croVjvD5PaaeAMHofpLoqoB1kELSMPeDt2tWFNdoIEbUnop/aSHZ3lLStymPTI3sV92D7Xj
W7afs5W0durjaMsA31Kj5GB6GoZz7/RxXUWP8fmFHW9ETKh+0orMoa+y/Dn2l+/gmM2Q9GFfryrY
LdMAispN7ihWMqBarpppX5Xr1z9pBCVeDcoVeEthB0symlkNzy/bn1PXMY10oA9UVU4dJKxkMfqq
9ehSVXq2k5/79+XkMk6Oi1qKS7jacpjKYaAO+VGsBTDRRtQ669skipl4K7W2fYO5c4LMAYjqXN1d
MT6+AImmfyJliyH56pAo2Rjz/dIwzHKunf4s/rFlAw3JHL0vL6eo1MpWiG8OH51nQ9V1Xz00YVAd
iV+TG16dA1Jj22f1MQz8iXvozdMXXAMiRsX2tL1vpepOlv5ZX3WnMALYhPOt+FciNj6Udeycb6Ez
9tgGWNQLw9XHdmQ1+A0WCC1GSpVLK/1lKDpL1AucrRcAOqSRXVifypatGh5IwDLaddcvHM/d7KFL
v04vyJIFUU0GUFv2VuOZs7QgdwSi11IOjvnvo35gRU4ySj55C+bozVXLQGdfH58q0p35uzArqx3P
nnl8yb6m5YjT2m5gtXxaoewJQthmnX4mP4nNN5O/F7bg5Mcc9fd41eIx1d382T6XLAEFLrpsF80A
ki10fZeCF3wlVJuOvbu9BevjWsWSfc9P48T7nBV00OWbrJydy69T5xJnR4VKqbKFsjkRZ+XUy+5j
C2ZddDP2lqTVhurd2Q5mk0J4M/4Ezjb0ghaf0Ct9rWZGYtE49LxejPSj8iGSa1jvy/jUmbmfQiU1
XNWW6JIt8qf8ZldSMY21iejR37cwLGDZgut6rlB2jFaAxQe4rFNRUVwavseNmDPdhuK8SZxA06HT
skjVSIAcUUnvhjhC+91rsXl/KbRSbwFIZv92hQ7Oq3kJtyhGSWGw0mAcetplrQ3MRJuK/AEwi04R
qYC85Ju3MQ1E55MZy7/u+7TMB9loWk2yzzWq9Xl86yys11N9gO+hpokW10Z1Wzp+juR4JpemthV9
71h50aIWUu/5exZmTiGxfoCKJDj5OeRfCfC1hPG9aaPQ5V1RP7burW1v0zw0c1P11t3w+DJ/tO4c
4brujomBtRiajgcZYQ6BgeoP6q/oRDR97af0YeupO1au3xs7YqmBR4Tno0rZeNbBAtWsJudr/dma
NQ+dTf3ZzrRZbHQcLIwap3SwPx/cGtJaHdCmGOAsyuxa7Lo6jDjD6T1mQoOo0A3SZ58h18lLSSu7
ncQAloGpn6tQCZ4N2c9E6XfdGdoWMKqW/ZmG/GRNp2P/Wk1Vs69yIkmPGDpVPY9O3atFTHxaqQOd
49RcC/guX6rEik5BHWARjz6XFVSH8tGQ4nc1Q0J+6TobKri6lW0NI7dnmaKTESmSGzTsPrHqeX9R
Y8FSOzQz8bUBASyjmMcnIjf2z6RFcQCCOuhqz/IOPnASvP6DdRzEggZwgJakuBgf4oUwwQJXe9yV
X0reK/Qn5IZieNPiY2vZu7fJT0yOjVlrVxNNB0kGTKhS9xqdqjDcFuNbxPrubnh9OdBzCO7ujC4b
h790E7JYubyG5vJHNPBOVomCMnC/ufx9Xkv+hiDyKQknAl7gdbBvn/4oqjYdks6NUGALkBL+zoge
DCVMjeAkMJWJlUVJZ9ko9mw7TKgqOEhqGn/viYQcK5SKLYl5dRrf64Gzta9uts1kMCgLHewQCwc0
PNRzzheV/JbdKhgizLHwEILKDDDpKUM4MbM572rFxqyWFQDe4wW9q27oRS99B69S6aib3b/wwCHE
+kCpkzLESeWdDLkMoUw9176Fbp+3dYd8iPZqOxSEgNjRQLBcYhuiiLkhwcquVtAN15cWLOzDiwCn
8RZydoqn5bYDGrLPb3VoNgYXZfiKSBsAwr1mU+AbJBymoKAidWZq9Iu+VBiF8QoZHhLHSSk6/SHT
hHhwJ+N6kraPV8k8oZcs24EZLE1rnrX7ZD+yyFn5WrqZp7GQr6W+GTywEiAB35vRBA0gCBhjoBrw
fPZ1qZdG63a6Bq1YvEJFrt+lEbAAcpMYLRuZHjCD/pLn0hL0Tz7qWhD2IUmFww/V4yM9wJbB76f0
eov9BQNJfY+zWTfdDErscArkg203wOQACcemFmBBMDp2SWx/A2sBbNQZD+XzqLcf3evF/qyTGGZS
0fPrsos29/JarRjCuX9jdPR1Qp2oXmF6wC9nAxGRKLiIz9824/kIK+8w3iP2fhTOdLjLma/krPGw
j7/dxhtyBYeP3Nfld8ODvR+ukgx8t+vX/e3g3MoE6l+LuMGaIHwZc2MyHfyPpDPbUhXJwvATsRYi
CtwyySA4oKLesJxSEVEUQeXp64tTq7ur6+TJNBWIiL3/aZP7rNTOmu23pTLlgAb3K3rc6x+WQoVz
ROQpsLErgRjn8AUf5VjcsR/R1F1s+KjhDNwBxEyakHNPEjWPfMsleK8R/7tiVMVLAc8CEAMwG0zY
LKHAxUQHCnbuGFeSK3/HJYYOk5ZziPwQ1OZsoL4AYUAKgf9RJ/Tu37CKeiV0HiTKjsRbrcYwpA54
zwjDp/ijSPV4r1nA/NswkP9+5LJ8YI3Zb3K44zv7HRoRBRUhX6cS5tFLmlXO+GsjEd4yWCNkHYTm
98CqhQ/4wi7PJSEQBYxAn0ksq9z84BadaBMQN2rQXg9ug8/E6R/zQc4x5rDDx+KjTHB+KvQkTAYS
Y8kQqUig3fi4A2gpkTj/D3p7/r3XfGoyISqSyZn+EYOST/5/qhHEGUnFo3/nwaZIBRTkcgHDPDCk
9ieE/SGBZ0kC4mFDPag8pkRh06DzHv9afknCghYiQr7AchMO8KEjYCScFPSLCfMEGP5B4JhopcSl
xn+H/lNkeGuA4SB7PNckSGg+naiYppRF0DTReSduI1HGAdI/wbqTP+5zgciFOMcioQJjawh11SCZ
BLQWAOsgYdNqyWA8r4Dhhlt+G1en/vD2GjJTylEfcVnCVyGVUBLi+ZzwDocAlxB92+o+IUor4OKJ
wA8y4x8dhmHyQNEMuuUfwGDvPH/1VqTlvlAN420IeBEom8cfxnjx76BFIg1av7Ke1agkQqHGFP4L
uFXsymQGL6GT+EUoA4nqobkiiREIjdSjr0MIJkHdP057A/sy6nsM9W53aNc44ze/WYviTR1ReIH/
PX1eho1GGBAuVML0KUYq7DaknCQIqChqJr2n3yUDShmelAu6ud6EFGBYKL4Nnxn6xi55OkI7zCW+
er8ZnkF4qQcATttJSBYl8BSi81zRArIVxgxbxAmPlw8z9aIm+FGJSQjRxpjcCt3tIyTgKEqJ7dqQ
Eoh8rTc1xj9MHsfmjp4PMRl4IR51eFjENTbjrZwh58CRgaEc6+gKdbpAIS4SKX81PvT/7Z7nysH5
f2FSWizsiOEHxadKsUpRwYxEVKpEc1cRsDAopVoKuRfPKRJUFdAgAi0lOWMJqITfDFfdIV8JcoMF
wc7aWEwPmuCW4EFlxwYk5xya9LUlVsMlRCa6HiA9Cs42J2RCzOYhfRPFLuCUKiKTidKAteME7g4A
hTxlINS8G6HcEnENGAVh+c/UzSD+kqcgJu0mXO4lEtPXGpaz7AXGYM8vQnyIRgAYFROdPHqDoINv
LnlBrKAJD2dEtknJwADIPU65ADkoCmlg6kKEzPH7oToBkgmGUww8egOOP6CsX4RFv/HAjZEUkdbb
gbCG5L0SNosdJDvhMyN/lIADpJ/Q/tiNsh36v89L2AiBmqEWsSyN0Wd+cC/nKZ6RsnKMxuef302P
RpgoSADkBTbYabH/iEgifh7FnipbL1Qn00eqHfm5IiIBYXpdGkKJiFm26Ps8fEw3sJ57YFoyA0h7
JGZBW2Q7mFgDNT18Ks6cOatHtVXFl14Bni5fs3GOZLvfjMBAgmMguHoJ+wJeDzzJjCz24fXAKtEC
qE4PGpIO93y3BVMVS4xdeu7Oc8z8P5PSFryz2zL3sgA6Dj4rxNZcX7T3YvoyonQqYve+kP+anXax
gSWocLBGTEQm1wUd3Y7Wgx/RmYS1QuC5o2sT2yo7hs8slWvt8y7o56ibKZIZQm+wtai0x4U3uOE0
sRAlQccwOYwTSwxDamArCI+M8bXMwHNWkBLgHS/R/FLtszVyMhiHOzIuxKSMkqXM4/HaMWqj42hg
r5ZpoBg484XIhEUjiR/Mr3QAs8R0m/7k6yLFhUt7rn7MPQs4gJkAwjHUcPH+3kTTgWKycXPCMnUK
OJzeagTQqDBQS8B38CSEbKCsYBgFibAX4hIEM0c6N19tVUeheoA5umVRxywzujJe9oP/gNh6j+XI
9vqFcwKZ/LksMyo3Chu+jW8479CYM8YbcQhrn4oSjS5PLWY+8ilnxYrakCgrEkQgIcT5IHlaIom8
AyH7fq8RhYyJ4syI0hdrT0exLQu9OVnq3GKbeUNge5xstA65uENr0hkTecYuzu9mYAFEQLZlIf3j
v5jEwDE0LgkJEOkNiNCfQADsJutS0G1UeugU+BUqyZiQZGxd61p1+wVqaYuwBbaUYSQ2b2zo1GsD
E2aLf1b3DSlFMQcmUt4hIXPsTUSDz6AvoNPOKxgXhi2IqvD/KBuSbQh/4J0fSPck9gRYErNSTZf0
G4yY5BwzBo8JudIYHQaeKlcEdNCP7mu4d90x/NuyD4iNWogQvxtCx9ltpOSTM83Qcold09xRUyOx
pTdKlYzoFg1hyA/4Y4h/iDYAUQBoO8w9I1o5qiV2YfYPwt3YmHAEyBY9ztcUjg6SyqK89TOkbjh7
QdMz+4YgyCxmDTwpBh1a4b6n4OtJUV55r0SQox/BeODTtjvaujeMaW/RB1CTnWrxYhCE0K19GIym
/nVIcfh3elTuHoNGHGPNqM668EstHKypsWJ4DlYqFTwjqrjBzPv6WXWIdgm5qGGGCCNHdBNkSPRN
Dindgg0D3+acF8UDEo4SdlCGrcUhAfGHBg+I9xwzMJHRM1X/T2mx28F7sDbF6kFRwwIXcRrkyInE
OfKGBS9ANWgwNo1VTDs1WAsVuhjErtEmMCGKg5vnYHeOFfaL2lOAnVcP3e2kgC6GZPzpkyg6jRgz
0rdoMJ5zMv5gNd4LpsjT6sAoIUeM2wXSSYBUDZyPjASbPJDpgOjE82yI0zEunXIpUN+ex/J0gVO9
BpSB/4XDDXo5sGAEBkE2RngOyKESN4dfNS6XV8lilPHmopsFdT70IYKHwUiz0GpGj38k1NnXItkj
kX6aR3eaicLJCKh7X3niQe0eMzDHIVco4x7JYxkujMZWwYbhPIYuMjomhnMqwp868HpQaL3kOgN7
8y5s5uc5flzkhUWQjx5zDc2FGErPhtVNUAWDWjP6YSohTlABY1DMrGqi1RATwRWkj9PFNvav6csz
gMeqyXXSC9v0HPIUUXtf3XtSzKRYpQm/Jz0uJHIccCmUHWY+6lLqEWQSOhg7GDcpb9+QCa8IzFCe
AkX10leKM8qvG44oU5pn9OcAVKdBept8U2NuULmAksZZXKMfJ5WVeOiv+14Y68/oiVZEvAcFb31U
jLKAqO8QWsepwgpGiQbHhVjzFX8ImkcrIfot2mjG247YyLCJgDb7b2cAKtSgqMq5b0iax1yT8GG9
khxZBwC8V+9l70EYHyAcpWYHUlaHvI7f+ntsErbm9UOCJuM+ChHJBKdw+NzOa/KYnZc1yHHr9awq
5uYFOiPmBBpCQuRrkgevtEplUL+UJ+IXl/NMt+i/YNj/37IINF6yufkcDs+4Cy9JcZKd1xg8boQA
Z14Rn3cnEq8FZ5IB4cVK4D0SqAgMuEfQsmV+gQEWH7/YI8EhJ6Cboo9CLqs4DTr1iJlsR+RoKL2R
7aPYKM3X8YLzYtycGHK5+6ya2XUqk7YJjLT4xyQsrxOdA/g75vZiXxH6kufojWjtMgXkACxRnA4X
YG/8XH6WOn9HBF+Qb5sZt3uCLy7R0joSgHdzKrzSa+YMOIu//m9bb7W4ISECppxhQGYzQoebf/z3
vj69whfc2ce57fthlUj7y6Q3b0khTV9QQ6iKKu/CQ35OcyxKFz8r6GLvQddSETG6w9nn6Cbfi9sF
ZNhtnlM+n8T04McIDhtAOxAKCMF5GBMqDQ7KgPQTfFhUAcWOKlVa0CIEjLzzXlPp8FlRXnwCOubO
B96OC4QtjF9kbVZwANXEcKX5IL0mAGDvglBEGtmkS79iiNvhPNOPtZjVDYRiSoipcBbx/B37cGtX
F0rPkuaPCBlRjBMIngTEiaql2MkrnclyprS/J3lkzM8eH3lCvKsLwe3dJrr/WMJHLSl4k+tEi1FU
UZkwsGsOtTGuYOaMEAzZ6zsgFpwekFoNIiyFGIGpzNg2kljn4OnAJlyZz048hwOe/ko3v7hE38Hl
bcqHK+Isac+xEWWzOh7SizKZCz6PysapV7wWidGTetTf52OmorkIycuTBIsDU8eckfFzjrD6PuEr
QFUkJOy6fTH77mm35ei2QJ6wzsNBSi8LtC8IQeachTJG9jN4HqYSbXoOtX2NO1AwQQxbnJGuesp8
fYOUOShhw8ghja9IjJEUIrW35cU1LKa5hayy530e1vmkuN2ToQsmuj7kKliXwTx3NyD2R/BmXWRo
sMa35AE3gkCdePWC5pNCFxUd47/uDP61EHBQQZ7TsM8AEiSNK2Dz21QTTTsIMnDzZiimfZslyo9B
8J092JNQObW8sLEtNgpSIoo0ZEe046BrTFuwy7NTtKjtPGYLqdKpuJwA94XS1CwrhivY98pmpDok
LYYBw0UHhvDCYfNZnVdNb8TMIU3MkrtyWDXivIP03MMpxq133n5DyOhI6NzyoCK+t3Qk9v9eaMwq
5zZ5BhmTLk016cX5DDYiaoWCgniyU7Zp6fW/YN4H1WazqiiQ4T03AqC9Jso0Gw8X98nQz+xrWoXv
5EU8k1mPsiNHAz5KtyNxzOVcxpz903DloPNRgCAAEEh1Zx+CynnjzIaxobVO+uH3bWYLju1wQHlB
hjidaN9tIh5st2E3BrjPlxqbb7ZlJtsEjokySSLvtcb0Oe/P4d1hBjlIVoXDavOeS600ceuZA8Y9
ITJ3fiSiCe2blg5SSTZB57f8clQj6oaHNJ99F2X02/Ti7F8eQRHm4f34Y7PVxZF4uE2LGPKUNFpA
kdntIE46JP3hY6uPn2iH/nYaXtK9QjYPGwjnHI71Tc31IqYklFKNe/ZhzaiOTlVwccW+e8NPYQAr
G3z8EvnMXD3e0SDM7ulr8jl9OSp6FO8h42pHvME6qtBYi+IfCj28TBT0s/v7Ip/fE13cnnx2nj0g
434UfqrVB+QZ2ipOBjSqE067BNPrAu9pwGzBA8Ln64SZSuu3Dyli39Ma0pDzpaUARNVBZTRI2bVZ
AsjzROQqUkUMIpPh+IcutybKt2fDIIzOo96ssG4k11YuqaRsoa2Pw2/ZcbTTbU5YwwTEZhspfhBs
OCHvddRPz0t1o09VFJskr1JsDAMyZP9hd4g9IFCGfjG6JE/q2D61wjt874cjJpIw4cbU5nnQj79E
K21/xBFxi64IJ5UNZYbPvLPNcHt3tRjBYYlCGp6WwrTgyCM/eXyBawfh80TtKv9BSUTvyTeh+NJS
yemF9anByCTNVaQVG4WMUvxp8E+9+MEldFgEXSpHdTQgu/hBtUQWZoA1w+NvKbLvG3X3npC/u5HZ
NItwMGb1YeFEw9pBlTc7iNn7oiJhOU9xeI9rIJ0HlS14uF35WCxBOhgkBelxpYjkvQlZEmoOQSPw
ZzhoiTqK5swWjRXNO2u4g94/e8yJgJOWWcOMyDMVykeiOhAfMGGYWwIFRPbuADJYwpyfj1QzP10T
Qcd890LJz+4Q3LlVn+ieMJMtfMwo+UYSJBR5xoEaCPLuy2s0RPB19laIHjqEuA/kv7K1XQiqs0WX
kbH5CKcKJkxaC97QFJv8qKAFESUzWAb7Qubi8YYl/Dhfn+4POpk0JZigGipp6Gx5LsIvdOgDhzvc
Bu8cnQRXRYEBwub39PgO9DlD/8rFQIUZMjN+dttwoejC2BRdLoKALh192uMJoBpHdajGddSmso80
CkELZxKQ+Olu70nantySgolaE5IlKDowuXnosWBnlKjv5hGHydls/edJ3rTh88SrRpBzIVl04+eJ
n+NJZAIg9f8AlF2FN39Yzam/H56qBaWTIbpdAwL8u++zj3Kq9cMeMJ6os7s9ae1eMW+W5U5LhaaY
4wVKS7WGu4IRtOJIu7vn0X3ynGVoloazMy1DHSlRd7i5GGjUzfrra2mOCOlNecd2uxGaIfpbsD1M
nCYVQFRiNutP9ZivWMKrIcXIIIH8FNTd0lgom2E0PW5RhKIF7RmXEHqIy0p+tNA419GeOtgtlmhZ
XUFNqSgK0PbiFa0DMC4eS45rHjasm2PONufBowsQxp8Nh/GurmobS07OGQPu59TXnAP0P3yHyJXv
oUHJFjQcOB+pw0l7o5Hk6g7cLdUUKdyc0TGBEk4WC2IVIcuiCOWov6fc3BB0YwslMBEx4XPbx/tE
QPnkGclLWiJT24tzhDPzLvZT8q2XGrfnRkZ0HWM5Sgbh549UJahZaChziBwV1Tiv9pkL+qWP0qcN
ocmIeoceZ2gCZqzJfYqOaVmyFjLC/ZldzjMqmi/aLih80cFSqKHKaZbFCO+KheNNBF8j5YJ7k8w9
rDpmWusN+4wkwhbsC9AMCfI685ToCXI+8/5p0XTSk7F99nm0GzQNr9CIaPdwXW45x5DPcmG5GR7V
sOhCIfUatmFYEdbL1Zd5QJlhgGCPyBwQD3QJs0uCCCa+8YRDuboSVSLMLHARIklOKrvzWu+QuRw2
e57G7XnGPkRywjukOkDyBf+CcPLLE4TBLRpaorGgtCWMYbiCWF59Fx3RBlaOnuU9bebv6Xsq52td
nmgM7ek0MndyW+H4uA7R9K5kap6+umpe02qw4pIeipkI+QiHuzvFeWnBgr9aC7CB2bRCGnQETPz3
DdT/mTDaaOdRf0CnYvdas/kuz6RLtKO7Nj8jA1PHPf1QlOmVmq8c4qotgSGYW/S53QmjvDttIVsK
Xmr2nl5h5fVBfqCThUlCbL1h2APsN7DkAtIftgaHDGAIENNrqv/BsdBF6z9zyGDv2mkZXWbRmUFw
ia+t+hTGrQC8oVrh9pDTKCrTPayO+CaiOVokUUBYuGTHDZw6kqMnATriO9nSdNWe57zXpI/chfdI
yb/+6Lake1UpfsH9ADEB0slf0IrQBT7ghMdvxDko1eYIiss9Wn2SxKNf9IjV02BspPmJ36zx2uPb
3VJXr4TGeYM85jGqSPkGN1FQrQAg1VZBTDtvNS0+Tq1DEfeSbqKucKUZ6eDQ7gl2B9cfV7XFq1HS
P3HmEST/NaEbPzgBeICeMzpt5fSZy3/t9JUof+h1qHFPVCr3RZ8JSx8E3Nwwq306T3yO/wxsLA3M
spSbBuoC5kxjotiiXaV8VlEykGuDFJxJKzjj4KwAKdH8cDmvkq2ACOD3lM2KGQuwNVSjBIIcxP9P
W7GV538yU8A4QHbK7gMSRo0m4f6k6wIt56wDC8HHfoS5g0IV7rv1i5Ml1Td93f00dq6g9bUGhUUf
Mlxy2ZUlyPEdAP3JZOJxl9ADvo7f5JUwrOVq6wRbks9ARBepi31HPX7o1ShYEQYww3Td4y48GPQM
rucWJ7qAavI56JTHy4Jvmje83cJuJ28d0E1aq2BkU2mH95Rok2bOEU2CVGEzRU/1uIoDMmgkqzx9
w3YYqFcG7prKgk5MejBD0JQ3xh699OqGtkfUKvnQoq5RgGoy8fn4eS7DhbgwlBTs37N3SgXM90n0
PehHU6WN9J57/loGuUiy8PzyUOo4sambufWH7i9L6E6b2SPqz7V5f6QknMPcLSmzSs6KyuGnuCL8
lh4gpopdBgm59eIW9Jheaj1v1kHjsG+tT2k14gEpGaSh+ne8uN+Im8uy4HlEFaOuCvwgMWqC9kKK
ggVyx+6NuWhBb8/b7YVA2aTM/bGo8AXL6N5em3prHH7kk5mdDqrs8GK3w5OaDsWpYZ35fsUZIosp
HOXhijN7wOAxmoHMcmU0UF+T1+8TkkDKny4WjjzRwR34fOQfV8Kvetfdb8/JHrsWorsKSqoqVFU0
MiQ3lf7t4fE5dHxVRAFV2lyjDxu2c4XWvtcK/dxFWrY9WO/z/kt4iXQu3Tcutqvxdj7QIJfOfYPh
lWhw7iTavV9MWivtXC8tldnsg8vupnsfVCJobVEmVPGLXOFsp1THopqWWXKTp5gH3kFJsnQWkNEj
6Akwb7p/1jHOQp5cDAn9BU6N9XUKUsnD56L+VsFfwH7APjWvWX6QH7IAr6SauDKJPTy1GxgMcMNb
MvgmOXqRb/J4j9+6L+mjZ2/04lVRZBTBG0+uEQ+z9KuREWZDMDyNWAdE0ntAVWLIduExy5tpwdAU
zMLucNWVzpW4pZ/HnGEFNfmTkWkuhh3cGkwrBrpntCrR7gi3yeTE19mzUTdBFzNEESMGBByODNix
AaC3bD5Tsrl9EPR5uR/Of1CbBlWJbt1HxCg6BKuQmtU5g6D2u+gbvaJycgtUJpW97T2qEfSV4htX
sNcYM8knwEmHWS24BZ1VWUeSgS0GXeHLI3Vn/HBl5K86qKVQGwLYC5c0ML/m35doGbcKCJXbc2Q0
aoXdx9+Su+yDo9ofup7s6fFrRFJU1C4V8H8yIf3Gv3pf0sI+TCMipTfkglhXdDNyPJx/SPgeMM3l
4gt2WIefrcMLukmVvA0hySc5l4lqCoPOfsFbmLsR6DPNAzUw2hdCF5wWOelz8vEVdNqEplCUEIAE
BM92xcchGSASX6f89XC+mG8HNgv1F3wwXyOQ3L5sc1ezM2iKfIIIzROSjRe/uLVFWgjOwinTN0HS
YAJNPW1PF4/8M9D9GS/gql6d1Hwegmlgzr7jJyEbl4C3g0WeSpgV/nZJbKK6pw+LmWGHwJuoyuDm
3Zhq0njNP/Uo6mbKL8G5nZ/2DdGRi7gQ8WaNkglu8Wu+kc6sUdExgY1JLj4H8GX73urhPcjJuCqR
80ELXo6/3WuDWPoBJgnbP/rGWYqNpXd4rjAprEmmK0OMvTfsz5weoPA2gXE2ihlLsTty2/LJJTje
Rkji3OV93vh9549RSJheFWsPe+X8LTuuHoApA5sEsfPhigoGh/GENDJitI5krhpRmZmrweIB1X9k
Q7ZnqN7+/dTm6hAulIhZT0LOXgBGdNwu5k4gS64se0Y4Cw/yik7DFVo8yk1zppgwGTRdMMhUoSL3
QIw4Yo3w6wcMZLqSr4F7zSnDayRtmI4WGnhPSY5HbodJAzWElHyRzoifpuCyIKaIi6FRtwGPLHHj
y8kj0UM9VQkbIBnceZGDa5a+jM6fPuLI3hf8xu2u7/xSPKoecWaO7hEsNCHMad1hL82cFe4MOuTe
phpVy8GGXAHIbZNovAjmzEcTOBouWSeOOv5GFekgqCinr+jmfMbXUMza6hyxPDSfjOmYt+f1prel
mDxO2zWXyNEnXdKXpj00CMUfQo8YsB2BI46C5IxKBN/NezGgP5bR7mAmMLuIjRVirTd5rbGFiRl6
jDWZaIuVjGcYvRqNTuNo9psEmRTM9ZcO518GiU3vh4aJY9gHyLTj0vJy0vgSkMOQUpTYdz7Ni6/1
hS+E24YqgT/18Eq8ScNAL8bnLSbZ3BArk7eDNDoo8Ekp5P+JYRIiHwIKjmX99xWRJC5WYpFm5j4Z
YCXPGVnn1+kjucwuJ1aR/14DnnG3vyBfSOA3WfwL2WowYXx47GrGXuXCjknvVyJ+xADjZA6Bc17D
nACmJjnX4OoYUxStouMNvuwwl5EyH/h3LrUcPibfiAlB7jCsAslGX8uSB2PCRsy+ZIGzMVNJWotZ
ZQbtNp5glzrF/eJZRtHl7oZhuSF5KGZYUPTzHy4LxcdMyh5MEBBnrv/0Bol2GM7atZFwqgEzyQGW
MksaHVFuoJIVSmO2C+4YSKiMQZ4FGQC0MgJr3qzebACrpub0yoMbXWnm4CoD6wIdjM5eE8u7PHyN
r4sn/Yh+6o/R86OSukITXaMHNmQNAfU9YtSciEThAmJNRmGTJyDBxhRRrCdSRAY+ak4xtmzCFfC4
SoiAWgAHdiKHmM3NmikN9KsQOyD1NA3L3IXTZGgUufpOPRE37oJvxQD3IiUlkveopxi1JCWfP4rK
aoGM3Wc47Zjc71idM92bEWfv0SXi8BG2l+V9SQrOgF3h35FGYqZs9qcMzlz+cHsTbIdkPp8D+ptg
q7w5coTYKB/m+rWEYbVWVDeYaonMmhLUNmLjAKBZfGJE7rOeGDFGNOMwzPYNJH0oe9cZGzPb7QOf
BoYag8+HlZdQoJ//RybdSE0VQgzrPfMnRpWPCZPTZRizRVv5Sohw63kTC9E2Gg6YaqT9aIT59PS+
bO7xYDGMyFZkswcDxs6LVtzllA57AAROxVNLfC229NrTeXo4+12kVAv6G9wWbVRBvRer22JwQHhu
VdE1/KXfUd95JpyBMMZnOj1ADNYbEijslGQAsW8h3fGr+OmXrjo37CoQ4uInM6LINjHbuGLpkVSE
dvtjKt75UG1/IR/HyUPsFDhTzSy94uAaIr5QAyQe6gjExH7xKjq7JGFd5Mfyt2LTlE3eECppfkqk
ofDp31aLw55hvlZD3iFuXbudUcZuH5Ony1YKV6eOZFa9Mc7mYogJcJs7ZCCLYZ/XCCq4V0936H24
e7WveqrHFuwyCwXyZ4BUUBsz/4knzGBJMu8DAhgf9cD8e8UgUXw4hoHx3vC7H/LdDcMX/DeD1/Bo
ugKd6/uYTcsUOhOiErfJQUwbLMAfUdmOC1xnQmiImQp1wXlEu4koB1SKqj+bYmICCOmnfU9zKmda
+P2gNxpEt/AMGPqcvybtBDgKFvQ9xjoJPfz1apvhwACZuQndgMWu3mWjPrBpHzARaM8iHy2+e+rk
GxDsh4/zYAAkoYa10KcEn10LEgJShqmr2uB0KoEYtlVKJ0HPUUKIwFGpZseHIg6ZYFJyeo4qdpDW
6Y/oq/D1oLDFcbjqBz8X+TyO+9xZXIA/dAAcHj1w6cV8EZHFRPzyKDf3PQQRNTsJImtxUd60KDAA
yPxRQOClGtWbywocr/J+gt6kXvJkt91l7nBD5zCYgzbRdVBj3Da8pbYWfbW+I+WyBcrtZsZMR7yY
QGi6d7Ak3e/IGSacZz1cP8ey3ywfIPtLAfqWwXl2BaKpWS+wW9sfyAvsHWBQwd98w/e0mnTEIZxh
tYGeLA1yBkECBEHpaIBXj/VrT079Bt4A4CAmDIR0IpBgcPYzgB1BN7YgjmUhEzdR/biX1WBcx8b+
ppuQXefxmUIgfu0Lmr/Vl01xz2bbbNs9w9SKDc1Rsz2P+LnoQmDy+AGkexwe1ZOyNEjCmmvLd6ou
dOTKh35mDSA2CRk4DbkjuikECx9X0gX48YgxhsDWB9JSJSzotyRdcwC0953fdoIOQ0OmWjsVJzxb
+jC3lKHZL61OtTBj3nIUrzaUJm8Gbu8Wqri+MEpSb7HstuhVyo60JkVykNArJ3gY1e9ilBa8zks3
LzTO5Gug60N2zLEDto7mBpwJXC4zO4oLBg6AKHOLMdmBFmRW72brxyq9UHYzWOHnMr2A7gMU5UJ6
eGtjlgM0usm2imuPQYYd7lHChOjXcfjUYBfMw2zsDLMu8yafltonUockA/6j4ZHMGfqX45IsEB0U
eA+R6YNu9uzCGVbud1YXtnq25B2tMR8nF1amV9KPMu/yp0V3xJHL/vyzyXEbgFkgVaY6fgi9+JcL
iv2VZwAwMsFER6dJSkBLn5z9YTV5orIDRmYCII/rUfitAMNg4vFSAgq+zfe0IBAQhKTFg2ByZWmD
4TuXV9ks4TeRDDYC4mQtSrSSKzpzCF2tsIan54yOmhUJ9QGkB66jYKZ8WPLA4q8bCE1gIfCRBgBA
N6tUBvD4WqAQ4GYGiupWdOOXlUYsp+K2uXtubJCEtudwj2py3P8M8v1V8vLNKzlIkGM0HTwF4EUp
/XrRmTzI/CIuK0GxPGmE/O3UpaDJUORDfbApHc/m3J8vJpN9Zy4QZ5DYU0Zf05+fLrKdaY6K6wAB
MTlHL7PfWapi90XUtf3rMT1tdL44j5IxAKTe2+/GBeJp5sQGdGw4cPBwG9r4zN4LKkK6F1R562gc
f6R5Ulkozoux5nwAZg7shxJvlLhoU0UUS1+G04DPX9q0ySQwIJyu1g9KIrQnTDV8oio2HzQCbE/o
ggm/Jm8czBesS2I4h60YIpoaPSetMdpidIEowvE8vO7WpW/hjkL7rNm1agKHkBpIds/zaWmKeebG
lSIHR415UXV+oQ/LTQ2NXnFxaYp0ZNiMeQALB8jZIVHHB2nYKkLTj9nsPifALgR+0qFd8DD+kCJh
U9wrpycwNc/Dv1uBjgeEpzm1GdNXTAM8Dtxs/5nfw2KpLC8bNvM73RzP59HY1BMmTPB4znmhPuYC
LO1rdXndGIjY/6oJpB7LVaCLK9LllNMXJA+6+QQu2e0fPgwdoBzKgH8A7Dvp5vKOHRzIAzEi+mBy
NwATEWDmQY9TZfl4WAbIExG+RzDhSlwu882+AFbHH//aPwPnX8oJkzN6gexknh8uMvENZAUQu4de
ecMCRUDATgLRrdJGcZdO9VqfQpIifAR7IoeFuqO2nqrJLg/Q3fByZFYi92U2BkeyA59/LyzkdsSa
g/nyX9S7NRlTOT/nkNeFXlbi2VPF6r7WWFkslK9FSogFT8kX6UmLLwSWl1XwwkfJ2cLhCDKCc/hs
fbDsFU63wJrD/RZnQQvr3SGaAdKtmWB7x7NksU4esLVYcqcs9iud5D/sDna7toh6QC8oEW4BQo7a
uXVZ4QJDBTJAKxPzDsDe2GC69W0DbMvnUk9sC/qfeiKIA3ytsHGos4WhBsQj+llxgPJxQdj1HRsV
V6M9grpCokO/o1FSMb6wXFHObNm59NP9eDlw+i8u2KQIwSZ5XRL4nLHspegrvnOeIDalx7GP6Jr2
4EHcgLSW1jUPIbAeMfgEJDPDOq3YQU/cWRBWhC7nExiy/LWqjUZqq3k9qAcpkkTGOf/VE2OFAhGy
GWnOqT7pkG5gJfTbO/D7S3oeV+gEz6c+R+M7zVkyTKKi4IX4h6A8Wz+i+QHsSSXadWvWoYFQVdQl
6izDV5OvXsdyDpBdnjiTedrWnL2sDNIC8PqO0XjohHzc+QzvaduzjFj645HrAt71O60Pl8NzKYQl
S9BVaKH8BNj5U8XDBB/+Pr4y4o5hjJ5LkSxscozy8aQ9fCXILB8fQeUO+Payfhti5bFn8RM9xHqM
u8Lnf/xcHBnmAx8YKx8DBEpsZkx9Le3rPIELECsyeBdpy9UBSBVceUM8ZeG+EXs07gOzJhchC19V
0P+RNrd40iktVDAqUhzPFimsMgOlewie3MfNqdJ8K58+J3iWKYUBUrsp730Q3lJuDul5p26vXebn
fU/ocOfXMcO7/cdOWlcEW22KuURnQAoHYCNMHzKrbJkF903/wGHCHUC8ySofIrIxYZJKZnf/bPyi
YvAG7eVBjQYo4fk1c2wIuWbLYHmqxUqTM/NBMB1uYGG+hORBdsV22Tv8dhyt733n/KbfPfqryfB4
n7TpwMPbDgf2MUkFmHZjCK82abbsJ4+TuuTmcF5282bGmn+c0NlJiiiCkKbDQoDhA/2T7PkvaDL7
g6bOyPIVfAA0gV9N+WezU3AgnDS2BLQZu2aLA2M3ZAgjykH4QgpQ8ciw7odAfA+rRXKH2ZCCbg9g
ssAOGtyS30lfXPr4MIqeQ/ViJGx1fMsHGTjq9IKolvjIVvnbDXSG5FjsJgp8dqRJFm9Y4OytQI4V
di2agve/3YxRMYtbkvuP0xOBFVwrOgp9Q2O51jeD+S3Mx5knT9+ptscRu/7ssOE73Ygr2OzK+Iff
7E76FwQz2SefuE2MkGcYCzI9xOdEQa1ueIts7M8ToXGBPnvNyNSP2Dee8w6Xv7yCj+JoQJ0IYUMz
ww9/rTIa/FXzJrnHvIf4Oid7cvfyrmsivcbPsRS/0te+ZN9Z384mqpXZILrva0azQuJDvmyUpXz6
Td5x6TPg2i2nCG99bXT2lQWS0emDJ378av7A5b/LXvw5Df16LE+53rrGpCmbAq8PsOpKay0lyAjl
9vjn5jMCDoV8pBY9wYBp4fb5VMe9Zpr7ZdQLykMbQLhQlN5wluzLLdyXausHZVLF+uKalqPzWF3c
salqYBws9wykCnm/2HLdW1qPORCN+L7vPFhGFATMvUMnnxEgRhKPMLMNLdityqliDt1YSynca7fG
7O3ftu8dE9nZvZ2MrG3qOwXI4/U1P4c8KLcD5xejoOxSHZoq1ZNnDwj85+vpFxpz9HaGvjR6ECH8
A/x9n+7b16wKVATv7fw+u4bPY354xfkAtjW4/N2Z2ZHwFLFrDSIqZb8IXt5zqhF18EraPW9oKsGt
eYNRg32cChp14s8HSPG/gURkHf4kOvoqRaYfAFV7j9GA+J5zUNukR6B8+th3IgzN0r1w/qJaDC8e
lqVNvazts/9vq2ynhnsZWCwSA8nZdYGtH4HzW+BNQGQ0AkkTcyyxUofjiwec63JKUPS21gMhQ3PS
UpUJdN7FsKqgjcnYDyClb5CQKP4d5oN5gOiJ7F28+dsj397EjoIeB5Ugwljkr1L4ChuUBtSVtK+j
bDcsTRxh60syQIfL6duN1PApKm/0k7M7ECnxv4xw0kirFjIPStd+KPs/GEG34xvLbYG0h0LohbA4
ZYuh+GwKmtuvFrQWm34IJwe3/6p8CmL89S6/Q2LT3/dPciJBTTrPEy9ilVMAILpPJkwttOB5ZF/K
LBnwaKbN7m7lffxizFgHLUL/yUvu3hdKd94twO8uX3IT6TRb5K7/kXRfy4ksSxRAv4gI4eEV6MZ7
AdK8EEIG7z1ff1edG3PsjJCgu7oqc+c2F839siOus2Gsnt3XKTt9K84DCwa87CXUWdN9+VFHlOJT
N8hGxZlncl9e0yrFu1unAPLY/t66uc9MfPmafk49fZvZhUkX3sMDTTPPxOf7+rH5ctJu8pWHXmce
3ZOlZT5KcZBUnmC/VQuPqs+70IuLUGsjI/q3f+Ji9k5Mhrbt3Od65Ny54/r+rgDuX8AhBpV445tg
hV3Fiek5jJMoWqmOa11x6mM0KZ6g+c8RKU/QGKVCd8UYr0ZH+uEYqk+pLmpZ9BH9Ej6ptvdfFt1c
IjW/ROKLt9J1hELyt2QClfzOEFg4VnCEntHx6/JDKlTVAueh1Jc+N5SaMm45XvHKTDc5j/1moCnY
giaw3XSD33ETYoD3gosR3bsmFotQDl1qySZuJA+Kae82y8V6NLz8ZW35j6DSBpCOcgywFsz8Mf75
W/FFaesaKreGIWf12D5FqYp5f/T3an8JrG9mvx7/RClHOICYVAPPb/MUuacl+RFlpGVM68Tf9CM9
urQLcSHe1k9/zw+9TK6bbU8/OTNnzJ9TX7ueS5U3gLvHqITpyqPpsesGwsKms0N3higsI8X8spaY
KU2xkeJAI7ljrJ6rSr341U5Uz3yYjJ8v3UJv+v4Ws66uIVJUstVEZ1lOtg0m5h6SxEcWPfHVuAww
MaJrH6OtKw6wzhy9fe6lv3Ifu8HTMOnHDIO8tXutvxos3RvRwihwV8FMAxzyLIbpJ8qfm7F72nyg
uSVbawv51UlUl71EOWhV3urhx+8ryeheL3wnq8b1WP3r/rZGHduFJTxHnL+bOP0Uo3cBJuf+KQ7G
5wnIbfA+OLVm3zSKUuSXEQCgsfi4DT2tbti0vm0sMZsf5TQHG/KX1hUWmKtdOq6+3eIVLWqbTrKq
QEh0rP34Xs9gZYuAje+Da9uh/e/w6ZB26pTt1qXlvwBwzcGkzlqkUMxFdA+3M48Ygu3UKdQvw038
nytxesbZyxAP1z/wOgcYqdXvjgyPeF2/x0fIGYiinS+LD2GOdqsnysmyTau8rS+jXfeO00VVUCl6
wtfVR/892PbjkzGaturKDzqTefVOaNvfBBeO1nRkYuJ8atjqquiA3XNcrC6AghxBq2/RvPlqLpHJ
Cm2gST33k21zd3hfV996h3Hm5/jLbOR9to2+ify+9MDN1+RQo7SIb98LKCnq1Pw39Px6olmW+KW2
Nobd9ZPRWbDYupqP9Etdl7n2neElh+QJepxH3KtbxapxdW8xnsbf+k0uIawXbljIx/7xN4MRxCy5
dh/cfnJYrsXZqhcoeIxPeXISlHPjzNcu9SskBU/XEWZWWjv/m7J1P88W7/fgRRKdPhmbvzt7vk5d
/Fg0UK80cwy5UAUifNkdjUcl3SrGH7Rj2AxGHeBUrssYX9iE+tdC/VSb1tjg8dpwYuOhLaBGgQvK
c+v9NpnJeWOLwzimisYabF6xobMOzqLjficKaNF967+sRHMVL+D1UX/U0cMMdnKIp0pI3GSoY7UY
za7BsA1dWSPB+n1R/i2UjpVDyaNZfquo5y26gxHGRCqegWkuvgeAl5KHp0rlaeu6lXe1SSpOlb5u
xuuSH6LPZMS9r/pg3U43W4fbRigQ+HC7rjZJSlYoyBDqolbwtxGRVcu0jq6Bc8eC8x3tVa8IAbFR
MNSZHJCK02KswJnNYOzG16V8jyF63hD8POxNnWVPdGjs53y/Grfqg2XPIeD0ccqfZxurWm5ogbic
XB2CA4O3nugnx/sWdXcdUtA4lw8etk82yORd5wo+h6r9+t+YAxGMgCfd/OVjx+RMdmolj29AvRaH
5/UCNi+WLTo1D8fD8ryBCMwLfatyCIOve8tIG9n56lp/9+STRIVSwoNws1Qxztq5UqI9re+roXTp
LWqX8V3ZmewDGeN0vxBnWtNYUbfua3wGObOnwC03e7PMMyZw+f68nG5s31WqlVt12zp29/UeXL1Z
rF7EgD07eQ/rss8Jqsb7C0Cen1xQ98/M5YhuI9bubR55hE8+gn8itEfJ93mklOLQw9eAKOqMZ/id
DJh+9Vi5NLeEicEBNs1aTmFZsx1qYrb/WPQMixNtNA9cHEep8xbkta+AiTLxN1MrvoJub5smiBkK
Dlo4oMoUkuXH8NslwwW4tS61pzuPc+nzb6LfYAbL4cS9BBDZw0VolHVZ7RQaI0GxqwARcE4EmuvS
RsJEvabq+j50M3xqt5yLNkFPJzi+lCdXgow10yrs4LOyro2DC+Hqg6i+e6tNrtV07ff6DtyIn0NN
yspJisveZzxXFZYevVlc3+dWPrqovBLW8+Tb1LqrSGHXEjyYYDH1e0H1DdSXOCqRLdVVavp97XUj
VzLu7Z/d5Wfr8qX96uJKE+L8QoJb7lS0ZHxWtMOvGTACW7cf5/ou2n9mv44W376Rb2pVytPaM8av
LecH/1ghtTY1l7JtTPGx/0y1Mq1eUT/xJvntVS30MJbbuV5aMeFBqq7RlaoG7u3rR9YznlVkplr3
7gOzNbA/k7VLhK/SvHtAc617XOyc8BSK4bGjRZWi8Z2K5/VtnbPUwARbUGFz+rEwdwn1nM1Gnzx7
wG9G9td/qw4FffSM31qdqRO68L21hvd1oSmNPL5poXdHAH6fX4TaqRnU7+vnMU4rUZkfpTf4yMXW
qVGoLXDCewVnefs1Wn8H++H5338m16A28TrsGBGKqpfqvTkdiBFYY+7Osj9B/5iOtBvnYMJUnv8A
5SXpjA+20drGtHkGE1i0xYT3Dhqc+3vyy8e5qR7OlVsn1TopEQ6CTE6ja6A7aKN/g4hfSd0DmYeR
pl/B/GjkxpqnVZPgB9zVLSS/uoVDpEodvLDVtpINOu14xXuV5xYAhVE3vxyjxOPHOj14O4RxRDi1
zcV4G51qB9S/+mUy/YR4K//fDz+QDRrdObniaXKtbFvrn9ffYXx8X4wz3XP92aPLHAjx+4T9bD8K
rXznCHg+jXOtVz9TB20ZWh37iYE+1TNi3SrScvGaU+C6UeidCS94THXnvWd3O3qr5xvF6vNnMyNZ
RaTPN/Xmy2rWwl3gqisCPPJrcr/C52QZ3RrF6F4plMCoSjz7fNV0slOEbIx3XynoErMPmiJUFiDe
wlAwuE0fO0+iTbS4Ohg46tkFGwubUqJ9Z22TVqgcq4fZbFovlq8I5HPFB5hm/x4soha1wNU5dp/Y
lG1l5Rs/sdoR6SLRmhIaM9ZSbRG3raI0qgafhdb99n5NT5Lr/prSBb+eAeu+8tD7MEbO3Gq703AD
jnYavXhl1GAvVwah7P2Wce5S2abiC9IBz9NMPZtt+9/pvLFnEbLqzuf1+b39RFUl5pEw0t2L9jsN
H0Oosv/fxfaRyub9bXz+omMqF9tr9ZtHFlcj8M/3jWB7erTPcbb63ZCgXpqH7vPXfOZs4uTkXfde
qShhWgqa/2eUc+jNRxrYTe+NE/a9fjhV17/GjQlowqt2edX8d2oT75LtE04DVk022r2i9C5KWYq9
o3abw+28cvm7Q6XUzbDkPyi2h2LPOkfO24cZ1g0b7lW+YUsgOKCEnCqnvxxLX+mjgnwpvu/VZ651
y7R36fo83yqemtNzN5mu7xluIsDwOzX4XnU2z9b6Xlun4mQKeXtR2pyHt/RIo30nu1rUdufJMTFO
X5qL/ceSrocXPZtBEYjCkCRU0u9f2DS9keqCkN9DbMojzreIcD9SX9f+YQI0OvbXnTYgZNV7TVQ4
BkVm4xoyHKwgDj+PT4oy6IYoJnoqQZjHauEnD8R0ox6TMHpbMvNdN7Qezeu/TTraoWcwWSeOxZu0
qL7ur2CsrnLc9Tj6jRc9pfLoMcGShuYRv7qVyzLvrQD2jW+fYLxS8YhaPf9DOWIfOL4Rq89DnkNQ
sBcUuudg9sWgkb5fwvX35X07SNby0MG2PtKcLTX2vYof28Gcw2yhnGeNRaykwl1Uzi95hxizCSE+
uApYkrJaFu0MOs+B0I14BnKHJ6cJTgcbXNkMGORJZ+W/89/re5qJT8H2gAyb4Uxgk79wKiebUfGz
MJznv67xqZG8RY1CvItggsPcqfGZYXUlMumi7jcMkqBXLYzSapcFq3dnK2Z7QAAWy6DGhz6ZyGU/
Cqy5cAsd1MUwhTRDWI657wiYzo1wVN3UznJyN1weLvEs3kq3f8Hl7v3e4Nyd7e0+blDCJ9/o1fuj
tZCX9gOggDfu/+0HDNLYN7pa61rBktX2ZiNeBeI632QcehWeRDIdrEzZxpBsZu4orqX0twSZ65+5
1/7v5Sw25kHJI20yvrqVc4PcIPmJp1Q3/WCaEujTUoVLmcHuw0o6/YSRfPvouVbBDG5dA4yne36u
7Lmc0i6CwKOCKB/GBHiXmslkmOvk2Y1s4tWCj0O6W+xiBIrUKROwIWc4MgjJ3yhRHoHOREotErZ8
/jKu2fxACqghCCFyoFfaL/5ACL4mnkMRvGIW/23NMWbXQmkFacaDhJYobJkYG1SQ0cBAUDmPw2Am
wUZ/Uf74O0mHwNNpKfpY827eN6hfi3aaucGZIqaBRAJOTuDSvN6Juwl7lzGDjZhCoLv9s3qeA0cf
btu1wSRH/mshjfDqhEVP1YZuhrPjODQcCUSaNCYTfGHItH2yHItS/HwYyJTR24ZHeKVydbr92EW8
hcaLjvGqwe6bC4VK8xROl8srhzGF7qUx9l153xJpW3qLE23dcXnxBfJ7Vp4f2WzJX+cQVxsvaqvG
YZT/PBtVuc/cpYxWi8HR1r2Y58KVDNl0hsl/TGs7hxEgrvjzrAZj4QMpfR7cs6bCOcWL9urX6X6f
QFdKGS3WFVGr0T/pKQIhyBrr7iL0HhyyBV9MlizlVAnxdZL9OTfeaoxz0PbufbJl6qVOoh6IOMGA
jydSh8HPKNPBz5icAHrqSNQjj89aXpUBryUAzkIIIOiU6tryCXr8q/q5QQopaErHfWYFYqdFUmjP
h7tRarZp9681+B8RXqYMCeCR+vFjg412fU5CVpc9enD4MElEA2tMe49+crDz/CbZaa+ryhtk0cAS
ClSsi0Yy1wvej2mUSIbbWFu7+k8h0rq/S7asBOneqZkeECRYRGf0pw1UAUQdP901/qscdtcDpYxC
eNv3sCyjmf3FNwpmM5J9q1kYUn3VuNfc2OVQUhnXWwPVPkWlf9//BfjBGJSgLBh+olwG+fW5ScLB
evnaJg+sBzbzo07zqXPOtp6/AokAYfzyJ9mZWWIlSwZRnjLc2Ctw6JpQaGila8Q1UU7zOhejtUPV
UgayRNlARpKsLaCt5v/4qwBywfe/hR5eByCLc3XriCn0bseqTOVbBH/PM2NH2Shxusw2rDLhAI2A
A9JvZnrLFgR0KNDXToDW5aHAgOjJpAx3pqEViWh8zV4rwJcmnZwGKFMJYFTOmh0fey893qPz1sKO
6RT02q5lsbRdVcB8c641MRWQiklaCJbUo85PvnlyU3pTVomJ7pwpwpJqzd7ZvBBJb9X5eEW8RWSs
ogQLsI3CIr+02B1UA9foiRGOrWCDyFR1/qUEFCfEa9zLWM04cRmZkeGoRahlxgF//W/bcsY4v9Jx
hYd8BRmyZHOnsr2EMMpMZIsCCC8HrHG1jbzQMWMlm9o3ghEMlMOGx7GPswiHe5ww79JV1c6XAWl6
7VuD3Pvi/kwBjpnSt5NOh6nRtj1meGvaSvndFN1MWX4wlSukQ42HCRN+IgAe5LhxkueI6cAnTd0f
QaUcvy6okH1mGgNcoNpeq7Qtfy7L3qUzP4SHBJ0iJx1lN7IUSa3rED2IpBEAxqR1Vd6AaKunViCy
b0lr2beWFw5DdikhESfnEm8CMqCeK1RZBEIhyb5NV9L91Fvtsv33SvYeblMufuO8uJDKF4bm837+
XLvbheN8Ml0h0Mgx/mxek+2CEzLrYEof340MVwlSnWryWsVieDEbTFV4Xa3P8U6g4pdDzRaXR2y/
4XQ/mpt9d+oxekb5c5S5jZhDoXZT98o8knvxFKkU1AfY1D5A+9Vb/dv8Wxikeq4gUu0iRbe8MAbU
qeZxcu5eaffnQxbaSpozLnZRpN98uO3e+R7dJ/nPxDvi9Mrrfw+j7dD2NFP0DfL8fdPvxd7h9zrj
ghR2Fe7sU+P9XTnxufuV06u3He5JMtS/FtS+WWwtRsUeH0eOO4j6p3Zu9qQZi+6z5OiCttlnzN5L
v+9FU5UcctfZfcbO7vyX6d9UhtN2WjKQhNG66LMWleY49e/aBCp5Ixe7Ok9GKS+DTC3LQeTX0pZQ
UD+931SM2qnH3dpcjGTfToqVDRbvHh8zuLygQRtEbfqb3+Pw1jnGeGRNZ6C88sAE5QeDYk+ugjH7
Vkk1M7VDP5wQRyfihRLjwGIeY6OzD3/P1vjj+XcRUfF9MseU3ginJbUcnJsMBtBXNSKIqrf2pX0Z
LVmHBZ4xW52yqU5/15f7ZP9LgkP6c42mPCTagl15mJKyvpGRUftJRRUscPoUPDJ4Rnibj/ZymGsW
7d5Mjpzw+zBTa+SaCdqq/nN47gbtS1DB+GXvG9od/6VqU7MqavwWH5/PVCQnywF3acviwxRf9N+a
l6qXkNkc6gkcQ5SEeC28M0nq+7RFhEcJm9OCevPwL+Th8jQTHCS9hSzGK6FLDGuGKD6UtWaXNhP9
ikld8HsVfNjKlCW8sKq5xGwnGo8PxE0pUIloCjJ7DaZ6AH4WUoatEwD0spGqzxatt39Y9v2UrR+j
Qg7onV3vfpAa38d3EuFvDkIuGZed2bIj1WG46qHz1m+TRIeADdec/Si2dHAh2EzyFMNvZXYIhpNy
l+C9EyMv541TlM6ArDrwfzlqHRkMKEXBkSCyaF6FK3YLpV1Tn2nDX4qBwoIYJgACy3qYX8AriV70
7rbiUbA3P/Tug6PRQI9VrX36GodCLPhI6541ui5Tfd9n5gIAxRouFd75f/RSfeiuPCfzv0L9MLt/
LpT7P/uGbe6ul75TgZ9NvOa/3rLkA87pnInm1eLA+VRJlrPtfCfm2z07/ktOHpi/jbSM+vWAdLNb
wO03BhhVBBJ2aKZYbdP/cEE/8v7fR2twmHMXd+IqieFIpHNxPm9w00PmyqHO8QbD6IyizNBLYZIZ
JEED9LC/5LHVoKBgD8PGIGt3IchAS89BC4/sUqE7YZHSz6Ts5RgJtk8HtE4TbZcGno55pzdOAbnm
/a1AL85ZtuETNNhaQBpCoqqPGGS2IAJwP9FNupeCC30YQpRBtxen9qLrCz+JWmYUlc4bnvmjdFsJ
UOht/zkaTN1HcuU+s3DDJFN0A4aadjNgHmvl09mbclvpqA/1cw2TJSivlSTBZnbRe9SDIv0wSw8X
9bSaYF678RXga6e2SbJnOvWWnNbDrIrqXBSDfUi4ypP9L5n9IP/5UHQFSjnV1zeCNRMn9wUwxXJi
192HOcDdMcEaLsbcGBhUth8fwYr/BmUrfAphZGBkWup9LZu5tvlLiOdwaM9pPbiP9sLXbWb4wL3D
8AYQ6i4qEEsQRLCZQLxsmAhgQ1M0OJEZZdYKnHU2w1C8IO067cySOdB0pjWky2jV23fmgzurnksL
e2xg3QwAVfBwYycFAJyXexOvyi/Uf+kWi9aLX/emywGs9Gg46h3eEoCiw8zpxhYtsLlGvEsq3Rm8
DBS7svbnHTz5AfPvYaA/8LxSKWeil7NoYWOzA2NB70GeRqDE/uR69SfP9WX/RD30NP8qfK7/8aus
Zpu4B7ZFftflYLBPGFX9Tx9n2lGMn5MNNcVL/WuYOFy8P5p3tWZO7kX+qn69dP/Rzv1X2ySaeMGE
aeQhYf1SdT3aiWay6+OKCmI8hrz3HO9JC7aDJbYOu74qw4V3n4NVzTxKfW4qgwVL/sfs0ETkYk92
pNCwCjg6MKGLISweA67kHhEhRpWXfJhzezO8MhikGOVmUGTtzEgWUzicdKqZiiFFO9FZi9HF4mz9
p3SSRcC9sfvWXlVCLBIrntG6sYDeXlgNL8DGWOpDxLHkDOw/vD8C5+shGPgGe5eQhIxm2+e8umkd
/4JR7bkpTeUHdVjES+j/9iRHpL8K9UXb+TcvLWd7y4Y+iX5G8rkS8eHdJ0osr6SoeGckDMFadhPl
e6H71QlFq7ZBd5yuB40SC+3ycwKmqPGoUj2p3w3BzQ8tO7ZYdEaQuGjDvYIbO7DGuU90cm8gadE+
VoIpxF6pT5cao96HudV/Z4RP/SpdmhhFBwOcNf0Ec3/1IqSyTLEZ5xk6BGgO94zxw9LTzsCqkzMm
Jm4C7j/MNvBW+PodsaLWfaJkM5orsVYYIssHgpSmTMGXrYypaOjfbj603opAdN7KytRY8CdZxXnb
VPh3WOoEXGZeoEZEAagCgD3MoEKYcbrqXdbPlbvp1OTWrF7K9IxhxqYHDeOPYFfBlMGYjaFsZUPS
c0GZuYBF73F+tLTzfbJfCoU08siptivt2AaaFvqQifJMw6O2l4nrADbx6q1b11iRXYOMNItlH8Vz
WVZWc5vgEFUz0JJsMW0tra1cZVf7MhPl5PISo+Rq1ri8IBRgkBgQLdu38q9pUoNG0M8Kc91pr9jR
7dSxW/k7cibxvG8YvwT9WtBeJPRN16o76U/MiQzFBA/Z6Nbe7UaDgGvibLN7uFmBN89QxTYV3ANR
ve34ByO3Av+iVeXD/lUxPwKYzsOUusltwxaEBGuWebKG7SkYaEmPDg0Vn5gT80tJAB825vEJD4is
WzP78LEVJjJHFD/cO4MSVIocB3GkXH+nhD3OK6f2okFd1W4Cl429Xw5zji0NB1Y7977oXp28Bvk8
VxJR1i8nhe0FgcuAPO/4RjoxTdK2hHDdqngOQzPYhw1WBydQTvvgBPKyM3MWOx+OD++HAA0Pezfu
H48QnyXpYG5YZgk1ab7jPGXUqmEqUWFXM1pMLlGiesO9SnWnw3XrbThvvRrIXunGdPhm1S7rifG5
jlV/JBHOlhON1RekWOfzeaZt/s0DVu7l3OfVroVAwBZqX8/ieSRqy3tUNFDj6vC+PAy2j35i+r6D
0yrti3HqHuWX8XPTvD5qz9Gu0Nhnh7lHe5UaHClo2f51bTa53+UDK76Bp4+ooHOl3cmX5sE9PTrS
A8lRNdGLQa9+ewrL2iCICP1DcYzXWqtdZY7Fbrb0rOyY0dDsUM4V2unWfoBe/PgW0sbP5/aOBDwU
k/nN3r+VnjER6+BpA4nzk3uAVpdwmXt1nY9fhp3L8tZdV7+C7Am3CoGrumSibDSH+72EzLHo2Btp
HrAe96/SNFciRgFGwoWL09KdmkaRnaIdZSoOtJuCnpcVLPYtb/lB+uPO1gATteMfWf4AoPx04Msf
VMjP+mkxW21Hz1sLg/ty7Gbo2TLBLOT8fjr7iJXFrXFabuMN/7jbI8S2PNBasQmJBYr168tb3vN7
mn+8bSZF1nkcgw6dLRZqdt+90F+/vlUBDnTTBhhUSFB7ECyCkW15StNnaTsGy6j+QwqIfq8EG1Wb
hfyNO39/yILy4cmw+d6YDXZeevX78E2uxNcan1phkrUr+d+ZFP/JAyskrYXeIP9Z2/0zdaOaN+81
MCoHV3WJWu05cW++saumZb7uGwtNZogl5fZUYVac7uG7dLgqM+oCqdRJEoG5HxKkSWc3rU11RMrb
WzCMpa8fOuZ8y52sv6BiZN6ES3Fn5b/8enw8utlukSBWr2oMMFII6GMkVP079/fZippmlu3s6yiE
xPncec0BfpL9az33ods0Ob2yAkWAaNKe1aiBe0dHonqls+lcxjdQvWJg9BAUhKdcP4wP41Q9KbgB
uQV+z4HiF5/V8HY47S4ZmnGfMFdLV4oT4cLxr6yUcbGf+di/73vbOn1QzEXV9o0uEEjR0W24RJPa
CV6Z/17wHBdGM7bO3DjXX8zuxqX+2EDWyL6GoQb5qhWUtucYMi4neyRupLps8hcyHTfDqkHLVzGn
MynvwA/odOkxoQIovwTQOVXql5oKSa0Lzma/ehGsGmblMKfyG1bIhSy4ULppr/LVg5+74qzYOZgX
Q6urN5kmCsTesl8sG3AxfGxkKd4uWJGS5tvHEc5yfeJCIOfKtZcGjAGCETZv8HIIdIVS6nPV5f5T
P1b4Hv0+lf1zX3eQq8gTN09l5Ox+ic45VwkwDPuyEwKiwDXCzD3HVy5WUrkmqTWO3GJ4xnDhwBIX
31fAUAVP2fSRePOomV2X0K1cB0gVZ7XSODhFuOrhwAh4DS7N5DEpYMHha/sa30i5CxQcgQaQCvQb
Bq9OPUYpoMVQwhbLu+7/8bJFPMG4rnx+izUcsunlq+Yumo0+uXP2PHodNaBvvdGL7Ct047Dbr56D
S29RCAyr0Rqzal3OVr9509BgHmo5B498B5/50gijVDyP2mFwRGMRRe1kQ/8414v8JYr9dAPDoZVs
ePdE+vqgQqWobSQFLmUj4xhYLA/DylvvrT5vgdBLnVcV+bOaKBtX9vYu48tWW/ntnPEGzx+7cQrL
ZjUIZJizbB8kpNl79f197spMJiOIt3W1LB8Gi8G1i4ISF3/vdYweN3cdZyaX6rb3+LelIeS0MVz1
ccLr61spj7U8LV3p0p5lkOb54zBefSGUrqF332aQmWRp/0GXZkNLgKTL5+/EcpJLs+DZ15aXrDpW
54+sMW3dvFfTL8U6fpiL+opghPW5QeK9Py2OixzUbn/reT0b3OaufAEChQExUhfeFhXiNE62dj/J
kBmnDGJlV12NM4Eq0n2UZnJFqgSS0WyQL7tWQcp66KTih79ZqvyXBcie+IAbqlmptNy+ysT9K39u
K5+38gQJyEpVWgJ4A6k6TUHzKO/XlXy2+gIkPBw9d9Kywh3SUksvY3T65Km6WfFf2z5qR7JaS/zW
Y/mzKTQK92i5iVKHwdTCK7TXxurLWoa3Dg5+O51wgEZzBaCjvfncBHlZQqY3A/tjfBVItC4nkXQe
+sjTMipuuqvC7+tSX92DnDJde9tUX9qpaf2+bTh8DiAJdozOVTYBCEeFZvJWfTuAOBbVvC0mkxgW
Vui/h7/F8XMl3HQDm8iMp8fx69DdYmIkei+c8s2/3eEzB1AOdrpbbBcBeXwK7cqJXnrxdTi+Xw+d
ZbqfvFTXqiPylIxqvbKV8g05YavLEQKrxHgQNKzBEWhS5HBD0AY1E3ggPchDoW1Qm8U74vG8JECe
sPWiZFYQqqS9Ak+OGl+vbp8DcASxYKSR7iUQa/EvOS0kAVAsDSp3KnZGKlGQnz+pr51/7f6m7cY0
gw37pk8FD+yk2A5n45uhwaG66aN+lBI9a5n5yaG6KHWQ4LSSvE7+M50JX1pbVvrbCrzwrTSKUMhW
BkKmJ7w2zg7UjwU/EIVm6PF4rJV+nhi8jcbPXKk5lhNTqeEolEf9rO8IUXAg78qdVbn5x3AlfIFh
2t9JO9DpdH74ijmOs6XxX2safYz7l/Jf0+Bn2B/LSuOZ4Q+b+dJfgyOhj7up9mHwAEOc9//KgfDi
n7Owrz/zQPujULCJi9b48424dLiIrpSe91Lp/02qk9Z/zJjydtKxsqs5T8xnK8tTYl7OOe9vo53Z
Y/VujtTXGnsCqNqNO0Uo+xWKhhwnm2nkmmpafJRFtTYKgv0C44OnO4XBzXggvJMfFlTaFmO5MNP+
CcGf91I/EevzwkT9r/ksj2uIy3qmknLgWvqXNybgx5OtpJX8ypUwm9IrZktwJntA6YeuS0Ez7j9Z
sJvl+G/fQ1lJ17Z1FFTm3um4UNbYZyt/XEpUHT/hKAExlLtFP7Tga/9Grq2LPt6Uf9ZBPX6q/P2M
u+3xtTT6OVTeAW1eginuWn4N0yVWt2NvnN2HhvBhGqRJ9W3CF+VL7yHMHo4jMTcANFmv+zCj9ydc
SEpNa8KD6o92rXGq1BgOc6Vq1ip0bcLig9K6cNwNvJBKBgLgZrrWY5FcpX/X8lhKH6rviy2ILDw/
8OPfUj3ivpe63XlpBiNs43SaJQ7CiXaNTS9EHUactSpzQCYTlP+6rPB9P8Kr3jTcH91wjBDclAZO
RO/tGvleaE666Uepy/CGY+hsltHGzsP/BpTaxDmF4BY6vG/ONgM94qv0oZ7T0tDm30q/XokVCEZs
d2lA7PH5Kqm4kYxZGhQ2WEqS5FW52RjnIE16lUH9f3cmWBpxbemoEBxlTyRThclweCl3Pr8/B+oT
q5CdbvnXi5QPrVsUXUp+frggxVKvd4mShm+pONsXPNdiyjtOO0yX9QKvWPnyJhIEhBeaCkwpAGTW
5fp9cf7P8Dz2/uAveDYxZ0Rf+aoK/XMsE3O6hoIAYX0aTBICjPj4oMogh2R+mWiv22ekevVw6dzm
4gr9kythGtV9V0QcK6eIBMYHYrmjo/XTS+8zNsGh59UDO9tVW67O7J0bJb8GJPH4CPWkTPNzw4mW
Y+wYyqGHG8VwExZoYGJiKLGVP2wISeFw2jiPFhradAVpiUZAlhmZg6/C6py3JdYpLbdtlgn14PB8
J1X+Tn2tvp1eWrLUg0nd6UBEiAwT3PrqSMc97Q5/+ZS33pJbffvhUHYKdBhObLdbED4Xv49/+z/R
kZwy8Uh5ymDDmPO6enXpK/QS/03J+1fDCCntpsmpfh6cHLyTgjNPsQ5igvaVn+PEEOwKhwrpX5yH
31OeOR26hzoDlF18ssHtnDu73rZDTy1a1+q1XIHgDc6l7xLCY88J80IAI1+yyrw5b04bUyDBosdA
YPeeL2m7X1x1eCuzF2ZtYZr3ZvCy7XDabbDpWpdmoCI+2jl+oFlA0jnuXZpT3rdvdbAq9i9msS9A
PlOtU+FUrvG3qbSHBf2um+4/+vMWEl7QmDCQtKFS7oBpPjFJ7a0B01+Ml/VLI9iGqrAxGjOYdifb
HSL+vKwLRGJWl4PKD63NpTzfVFdCuDfNAg+feaWQi5fyJ7atbFHIx7PjfH8Mp39vXwsDxRYR4qV3
KnLcT7fupI5/wmwTpUs9dNBnQ8XK6xU/PB3/tbRzDamvqe6X5fWucvqJ/+WMS1h4XGoZdoJEpLdq
gmcFhPlQEkCx2LRWcEpzznOdc93rrTM/NFObhvlmZtF+SnJXDiTbRfVlY3fqp/aGCvkP7ca6LgTz
km6Zbl5M9nma4vW45onA6Dmva4pBtx3m2LcYKiumt4He8LCNgc7bBWnb94gLYyS6XoPm3D63VA8L
tfzPolEMbeDO+EpwKL8qHnHM07bNaeetudQnPsQpPWs76wlrytwRe2PiCB6tfqdwzS4b/irCgphg
k9LRvfyICzI0XjB1rsos0ws9w5mJgr46Hfj2GulEK8lNN01pdozk0jbS3RRjnFV7KbhE1314n3NV
4xqkp4Hfb+y2h2a+JoTF88tRwnCbWvzjACC0SwOEzpVjCyxo/nX7UzzLNsQsV55ql16VWcG2seiY
j3BBi4M05Kx1EDcpODNoCgCsGv+j7mxkXlK/jLPVDHo2VBYb8dXaoVbla0mgXrpxGF/3pa817U+6
I/O6Oo1XHSLEeqp3skrJi8BPIzZlI37iRm9FCadoM77/hTUED63Q5b1AyPNwvhjU54RLCubmY/Pz
kBsi86uSnrGo/l3iO8NIMXirl7/8KB+l288eX0ebpLbFDwbsCRGwEdvSaKRsaI20t80gOuJR4PM/
yHjS3jTuP75++Ejbau8G0H1FEzQqYwVQSfX77qOHfZBJtK5hySamQ8SrcfB6p2WwwdaeBhS3+rU2
cpsLCMFmLruSctft/LnPgg328B+dWmOFUTHVNi6lzW7bPr3ERs6O0TPKElRp/pF6gk+bK2K25Q5g
78+1hA9psMnmFNzpIqF1FurJAb6Jo3Zb1+z9Nzhlx+3YcWoaHJndW+4SC1wLKcEmZDDGpJQVwUrw
/gSig0dWTCtD/6solxkSif09YN4hKdE5rjL4WfQ/0rUZjZpgxJTvNx9gzjhEHPBYSyG0dGEH4hko
hNGuCPo13mERFELcDwrWTLl3roC7y2sSWpSXr1RMSX+Nb+U0GYbnybDZ4ICWxEFtupZvB55Wvp15
n74v0WEYu4cOi//07AQO2X29VdaQFYTeH2frd+peTgNtp+Sz0QqOmKuGja0YnV8ornXHzeWNrDZe
HLVGVa1NLh0XCpVFYvbMdxbX+u3VPMx7y1W7gGEhuL4wOKR6+2BVd/4pCKqyQx07xdfkdvzMc3CV
EAO8I4hJdM+n8dVVL2DzVhEoC/O2vNSEdZysZI+V6ddrmMMESGjBL2SSS/P1dOPcYqtRz7LQemOi
F1L9xvz0EERWXSPNz+DIJKS7LrYvKgjDsDegoNzYPYK6kAiz5ntcoqNcR90SC47YRoaZLasIqkc2
kSkPlmAQ8wN8S5pdIPjzbxlhLs97UJlcqdC1KZSOBget+fu2JT+r++wVcdLu5QKHFRnlPYceCt6d
gGguH3uPe8TyH8jD96Bq5G0AX850n/EVBWuwHZ3l427qSRmwCDLb2oHSg70rdYijNt3YbFr5Qi2V
rEMxryCF+ey4nbB3fpz77eU8fpLMsFe6xMsiRneElnop1HLneFuo+I8VCfKi8ihWk8XqdVPbZVqQ
yWOqKkJqd23kjRrN7ux509Fbvnk4CQNsvB06GC/TdU0mfSEb5wtOs8Z+O0wZf20aiZyBMosv3G/o
K9b4urW6NpBiFmcoaHl16p8JQ3ljC78l5aOnMbrcNZlobPhoWOz4P9RUpCuTgjpIjJZH4EJGMx1m
+/v3be+iuzMuiZfVZBQmOo929neeLF0nl5apVodLJbvyy+jCrKH+1sj9Hd51m8PpZFM1cMOGkQEp
+yYLKUXUm/AF6gTTns65l5vckV5yAgTixeiJkfD4H09ntqWotgXRL3IMe+UVFAUbUElEXxz2fa+A
fv2dgafu0cw6lZUqzd6rjYjVKCF/B56o/4QXX4tyy1tQYeA9vHYaIykgCS7svrMaHCa3FY3M3nt9
/csD47pOEVKC/EZYFzMiV2EwwTkNRToK6oIwEZzamgFIcWYuhe0TI4a2jWcQ3hSieydeHlr5dg7t
GKZ3VZsgBFnQMaOuErT+yJ78M7Jh6C61aIhAP0LKIkMCMKUY83Hi8Ep+CeW0qn0DOAZ21UV2iggN
eBdznHY2hTYykSONds1YgO5uzxGTcw4BVqb7aH2Ac+2lBuiM3m6196D9QBVzZnaZWNVFV5127Lvz
ogx9xYOCiQTrjdyr+yFbpkbszPp1K6aNO6PjsgeZgbQc6BCE5VaV7slD7WRGYAw2D10sTGDvyYGw
Tzs5rvQ5ZCIknSo63SWytksXSYmWYRvQdzUadzdJNfrsOdx2KEMzjkItqDI1shL2i9ZT68p+mccQ
VlnOmnuM4OTXLqPJz6C8Ed3eGm5UKvg7ZvM+PNDCKMLSKgJkZaPLO785kux6t14FiW9vm7sR/n1V
Z5RNRz1oZjVZMd0nOhpNVHkaJ6oRMZTqBVPH2qCNGx8ppzIwpUKugyhElW4QROX2bV0hC+tWnR3i
26XePtiN6Pd3j8yW2i23MIU/6+c0oR5F44vJ0zvbv5H5nAkwjKEqjjN6PImFXM+Vkq6fh5qHThyx
LdK/JBqkBgH4q/6liQzj6EKHJXbeA4r7RM90gNtHb9e8Tz6jhOT/M4i7CHY1iLgp7YK1GFGgazGF
C+bcbFjMU/TcuXAz3E9HyqU3KstuccNwaIBdabgbfpzC5jaA0ubk2cQNoSToiVvM0eD6JeBYtw1x
eE/N3JJ5J4aFjGKvgD4JDJuSQwiVtHJDRkp6hJp9GOn7fqF7HmDt+3X3RScoDR5euri3X5PCeLaC
b8zWp0n6/CPFg5pUG+Za+XGFkvHBeuJFRfdo1saHSd59C4PGwD8imVZpghLxi0nAJN0QIM9w0M0n
5ZmojMa45g+d3Zo6DQUPKBmLlvIO8pow9YYwtkHfiLeFVBAiA1bFN7yT/w4RykFTBqQptX+SB4EV
K8y4yfWRHcuPqsEZLgI4G+BQyWbni2e6c/L9J4My0FU268MCMlKrEo2YGll8VIiuw1yE7fgSbjPi
msmUNBGqk2cI/P0GhKkYsvJBhX2dG4OwQVwBmUFMCNiCxEWKAKS9hJlT5em9I/pX4Wkmo+riCcsJ
GMpudQ9rHsIHDJyc1t3i+jMH+85yYp4I3IqSnfyBraoNC+MDshxAGDdvOMSvBWQLjEF5Wud2XILc
Mh2nizKVC0K3+xQ5A15ZXCdTlhSgOiZ2ueVNBejz3358CL4eqH3OBZgC4hH0phiFioYU9TYidHpF
5xdDGFE6yZmV1XHBy8qUiFAJRd46cSvL8/A6YDXZJ/8xoRfYqQ0f3M2/R/QOix/WzmlUpHnCHXK1
Lac1rmvNK+FYS2g1pgTuO3fL/GMAYvbXQyHLfXiFLnzuHkiYkDnVbe5fLWIT5udPdR/pYoUo/7Cy
HYDPH8wnTXpmU9SdhBFvyTT2gRcOTgPaYihFIv92mdz7tOgyn097skSeKTXpygSUuFdoL77j4wBM
xeXv0mPWcD928nPgf+7dZstBJsaoB4xnRzvUoPS5ZZrMya+S+jCk4Q7ciGlrzOxJYDDSTCL6u9Ks
FrSacacOovRAopEK8O8k48VBukTaJKwtNQWRkVKY1oQk/PV3GJS5yR0Q8QF6UH+VTm2BtMT4BhOL
Erh9W81Aj6Ir2mP7tYGWolV79BDrQbDk09MsjnA3LfaP3ocBgec2aFmJ8KEJMWAqFTMSxqgbdK5/
VZ9lCBqB4VSDSpeoek0S1F2yqd0jNvAJHANBGRsRxu+YmSOT+/qNdi93wLtTC0BSlTwwB4nstkrC
GoNjtsROZ9g1d7igsc0+jZ0rSxiNKrKyOh4Fh2wA8jvQKoZMNT54l5HBvNyKV/DBrO0J2WpDZArW
N0nfH5GWwVzeRpX+a3yEhlekUb4dgOJGVRBNFjoyxcDfKeB24QuREROi7DfS230iBLvDDBTdMlRQ
NSXLQ3JAgKLMp3aScS5T4N02jo2Cr22dsCw+QyMotkDhUQdh2PoOruaJxIoJyDpnWjsovnhfOnhn
yPOF8RlH+bDr/YNbA4lEmYUSKBDPZn1Y56PQDqJJx+Dv7i54z1EloLwGbP1sDVVUozRHdjFrXzq3
Tn4JBp4sS1NBbs0aP8ehO3QQ6A++2vd1OmYcwA5SEnuOavw6dqtdRoCtgLr1MWMomCZU8nfdY/8T
Smiy3Nj+1cmckOw6jKpO2l4okNqRWzDfD0lzqr29Yh+wUAtO0cjoPsc14iqgbXjuZxMmE8yiCvWs
0fNjSo9V5wCoB5hFJaj3Afx8RxCeYKeUJhB8bsHVNVAWIf2044Db1z6tSh0DYBURXa8G5g+NJtQQ
ALMANg04CUY4IaMB+7endu4QWqSbX97aRQfMBPWxpI8NM/QRvVPL6G6HudFrNQtLNLILvKrobIOS
i8ZhC9YZCg8MoCA/JqUp0hpllNPD/kJ0Gue6aWLeFzn/Dexp+8KLGOzbB5FBhZYzw1sYox7RssNr
AiJfXpwzDhtgE+BMSoNk+HkHoIjzJjetuFsfeCOwp9cohTn8RgOUgX4IzVyBUDGS3jpQ9zoP839v
dtlxqxopiGqiE2CCqCR66DXeOpd2TAuDVLjz7ZPRMgDpOgeJ6ZzHx8V3ZaDj10EO+d7RyHhyFhjB
wX0FA+Ocsx6DRx8pRjwu7jDXvo9nw8cf3Ifb33b0cdlV1McePnyWfq4PNmWxTh34N9+lEeRW9zbl
6BDQq03WlRI4zB8Bcs7w8vjOnFcG7aBtQiJ0ZegRKh8wVoBLMUHN6B+o6mzHrwmO52veAOkioPzc
AApic96Z93cKCDGrg6T9GmxHjO1NGkwu+ZZMkAm31XVw7JYGZf+NNHQZUYtrH73RRRkwcNL/IoyG
L4aI+YcO0TheMAZqs+0zXhZRVHBvWxPg+SwPKMOME87j2gfHsywt98OE+Z04Sr8SPboPD6LFWCnc
hl0vtRCxTRhd3weC4aBJZoGyl8T0nu3FQsBJfd8m/Livw44a1Za1MbHTGESSf1qVN4VuMnz4ZQDl
E3wSEp3jj1+uWMZfPpqNgBNQViyAMzo0Aqn9V7z3w6Sm2sbrvFBRkiBnGgAmYEN+zBhlM0rgcyMq
hnDQqMEgApjDPUKocZAz87lEhSXcwYTe6bS8hqsPCBazvFtUOV6/1krdZDnrvqO3k6ZWngKMms0I
+AwKiEMA8W2gtNytUx1i4ZcBMdWd4oZUn2II/TLpMeUG6JVGOyK07okZIBdYXOXVtyOhFwKd6Xld
jtIwrxJ0Z0brZ5g4lUFaMwHiHEZxeHdqG1qEp7BEa7owqHsJQnjNaifuIZBgFUe5ORsbud5cO1/o
FA9MBenkKr1q3EMC7UlPtDz6XhgB3EivDg3XMlOUAbXe0Rzt1UVTb+0ZO5w6ZdB0W+A7KB81TpCa
kaOp4TAohFbThgFO8mFVz+4dAtelua/Zu12HRDm/tYHyMEQ0h8oDiR3p4bZzBfCebx/rnRO2Ke+V
CEf3vRdyzO/u49VkMCSDRq+8D3ijm5VW1vRFSWC5AagkEy4WegUEo9GfAxWHHB3TKlJYy1Z9mgOA
iijFOJ1e/t6bE8k26lE5GgQbSICF1QvazLBIVDvV9BFY4ZRhqI7PhaFWwYvZ0P4Fliaj3Lr1QW2U
RiVGiD2YUVq28kmD4PBF9ZWCJ+v9sYZqfwM1MoGPiu0AOe/ugG0j98i8zRm5CNVYoEss7oKFaYeL
HMf2bYwfrI4SzbEpLFDqmYNwulA4Igw17zm8Uu1kvZYH6/HHmz1ejSJ4LlT6KejCYUCGF+ZiEy2j
bZFGYEpfdge6Lx4VqVbMkb3CRkiejkBkcWMqNyf3yk70sTzbH3okFHUY+7lFBZzSIbQQ/8rhbvAb
5/lhcp4n47R/XiZBfsog58Cgh4F+1LwaxhHCpkTzKK6W52f3lUWWWMlqeEPpZwXVSyqR78EzesOU
3uwpjmMTDs3XyYQ6/YlYsUhPPmiQsrXLZoEEFmx23Ed3C3RbgfXFZF5qB9/mseA8L03KFGnOfZwZ
qQE98R6m0Qfy69abASVnEUi27dqESuMjwGpT8Qji5X3xHp3a28VTLIRcBIUnQSR0WnG4Y/VpjHLu
8NAS8+fNOHNECEhMmA95l6AoKIAtfJtXc1s2Ud96xYxob+wRSQWwCpc0J1nObUqICsRm26uOzgZl
1zdDbEEuSNz0MgYVcu3VxqfgwTrYIBKF8mVpcO5+9ibiDvXo3a2PUKsLHsjD3zTvqPb2n0iiESBs
rQeTUIDj0MgjjUYegAYHHM68xRIqg/7ECqEdQFpXNY0S8DsIwg5bCeza++jkacwIFxoXEXTrFEMC
shTZ3aeAYtJEJVlhDVznRzS4DFxR0imtXtFscMfgjCrR9e/6R1RvdHj/ItUQg37a1bAORC1FvfDh
XSbGDr2FVhpb+W/zRPeGDKjYeBZ6AZwsjChHwJG9wNOQZKp2Svl4fljtJofVe/6h1quHGrr2lPYC
TciEv6vt/XKm6mwyXoDM/Mok0XufP/nJTSMH4MhRLdkg8UPoxZHzUsOcqjJ77R/KFpkEdgBaP6uB
/78ETCW+BEqa7tQQFLBBc8s+aj8sERJ+Qj60f2ayY9WtI/lTJcbV71Dm3VNJgloQEHGHaDkFXxAr
NCOJEuiN8cEVkQyY783MRJAxNUa6bxkYuefrgZPWAd6I1GAHB6TfDNOgW93HD9PvQy4UjIwEC+gp
rLY0LvU3I7ox/fk4nLWQ6mU2ghiEQLZRFKIDAawdggBT1q99tjL5nBThH86VS5Pys7SLBmkScle5
uwGj6B0uQRWIbtWlhEbRl4AdFrxuQsK46SNeHOnSG/0pFuK2UwYYRGkpe9JZqUSn4BlSXQtng9nA
8Op87eeFZRpt57MpSFGvSiS9AzEIuIS6d42CxIqO/sUCYrH5mIMOeSYggj2DAb62zp+aXIM78uAy
gCeAwACU8cOXYu27Ob2bC6b8lSiW57KHiuakOXwRKpqOGtYO2IBM9lvIC1r8NRMFQG49OSwlOwSi
pnqpXlRsLqoW76dS3tMU6CoIFvoYPiXI/roerodDcDr8cy77rnIgbAtz6FcbvgEgCZordTDU94BK
q9h04LsYoRxE4C2mCx2DoAOCSOT7ghDQ5JcWF9hjVm8E+JQWQ3Q2O/y0dze9BUrZZowWz3AYCHm9
BRSq0xoOW36rNdT/0iSjwY030sXIMz+ANm2TEigXD5oSmFx0D7nliGnQsC0SpCcMYKeRAwqa5p3w
4FxkFhj8Zur+DYNOBkSD7Bo+TY5YD1wAe05jUY9mmJibxFxx3ZA0AMxatBD073XCMGRNcHDBnmvi
LRbTfHPKWuQDtIYjXXphD4B6peaak9FF1H7QRtTOEHDFi80hhFQv0KlT7uWDuSodLhL1Df5KVyZb
/eqqMYKIAgZrQpJljUKXs9cSobfMIWnhYIkTjlqPGGKGjkKnVrN1x/dtfaftDEIN9VlelKcvKSDG
b13pJLIr+uUUWe3qHTF15MRbxlytF00cjWYSgEQnoEeGb2PUQp62oNrg4vyVN5QX5+yQg7/zYWuB
usJS6OpyFyB86h7golmUeggs4k33WrnOsM5YN+ACJ4F4IlQKOEAmX3bFVqJ1jeWheNHXoCOYpdmN
+KFm6FGYnfBghSGpQ/aI6VTpNoC7BmugaUP6U1uMf9GZqX/Pn9w9OkDChLAUp5COG7BieC3TyHjF
m2mgv3egMpw9Dgx8AbtGk40BSeA2lGczRJ0ijZh1ZQpmjLvnEvNJbawKl1pH+iEkAYfYrXEl00Zu
+d+14+xijgpqLZMSWyUTSNAq5K5zSbRdtVB0kAQvNO216Bfs/mnUeQt7RoMnDDEeWmMEkJxpFA0+
pureW3uzGjD+CNSDxql+Gzhxrtl0xX9h1CtakS6sliaJIdqgFS4Z74wlKHQLECHVTWQTDv2W3x1f
zMl6sfCCN9NIL+a4xQ4cyiuQ6/GZFEU40ulCK1cHp/vBjTNM2qkYAEJ8TgGoxn+PGiScIugpUGUD
+PgDzlNnyulzpWoQVzxW9EK3YjplwfBQczqD0LDbuU8YlF5bNWtSW6wGllQIpcRsV8we9mShwyhy
VbVGgdRRG0E3Doae5f5bG3KbHClgdZYhksb4US45951LAQQMmBSjhvVLwlbxb5FLia1BGw5Y2moQ
6oI/ulzsBq/isk1lar/mQjdBM4E1pzrojpd+bNp+i6tX96pcNzY4oz8MfgkgAKvjxFu8Gr0oZ3pY
3KluoN5Bm1gWIjOwqbkc8gYfu0vLYjz2qU7Qwtfqjx1MNo2CmYPAqR2w6iG6Q3bHgiL59m2j8cpq
uZqrH9IO2FcjjHAmd5Ou0dkst7juC4rzHPrdYu1jpbVEdLWv1tpfrltOAFWCT+JoevUWt5WMU/1e
PWRlZRHA9nQvXXATQOeqoMN+ey+smZGshX7rbK5WJ5D2eojIr4WmL91zimZ8l+vTUtRelaH6t+YX
uCLHJyZqom4EtBxRJ3PMMWl6uLwBOK71GhYQD/BhU26YbplinAUnhq/Aby3FZz2Z/pmTgrg/2nPF
MHAB8wAmBN2r+3A3yTNhCn2kvQWEND5bs7xTejqE+zw/3FcsBEbxi5ITtlWmNGUSm6B0EYv8CCOl
sVsd/H3VTkKDlprxbt3nJaggdDIwlCFbmsuhzfazd2An8SWD1Yq5Oh35wxIX47eFp71FwJ3ArWAO
OfnhkPEUIHVe5jJzMI78vPZz3IjuzWjKeGxwexGL8NJVBMHByQlmsYIuhd4DcBWYhOGwO+ExZEFk
e4hqilxGpJhSh7UaDBSEEH3zxbg3OoGdTmx3WDy4vDAzRRxVZ8DPQSpNE27kjb3X+1g94JGb0Q4w
JEt80h+RFoAjpaGBs9d6+GEPdW9+IcAM+8beZoVkIQAbDdsh+yC/o7VIyCCj8c9w2FBdeMh7AvFj
n0QrmY0Ix8od53LJYwVaEycG2uzpO+3dLxCRrSuzfgZmcbUcJm/IADEbkCBHDzy8Qhh9yIJuOtLV
5MzuMayhU7oPKefEdkxXarVxhcDcoGoCrJInEcDNyrc/JsgdfsSB/OduOApaoppO7U2nUQ9sLWpt
n/ZGC537NIMmwCl3OoPOQNYKPC0vX5XMFVehYBIWyMb/vjgtuRrgleYKnCwf0Im0KWVjtH9/X0q0
aTrycwS5kfQDu9NoTub9ru7D8mQul+ilwL/LWVRZ/1tDO/bNASR7yjxqdk8K4eAwYjgFNI2LvdAt
0LXh7rA6eARepKANhOp/S1TGkH/FWOiiI5TIWyzYCFoO6MZr2R6b9Kz5BbYuCxg/AS9+oV0pC6/3
yXx+mGcC9awn/6xP1NBCBgfxnjo3UoZQQdaegukeredflEuow8onqLE67B+tgVXOwaj4wtQSKf1M
p6yigWufThcL8AcMXuf4uGlbZkHyCi3In4mSpB1LgjenvpLFQbYsCAk8a/lh7bjVg1WIqZdVkl0C
jcYZRNGjEUW9GqGxgtIsagAcTCfX9GzWITeSM9du9Tz9PstbwTIqIpBsULslPha5lMKjWqTZCXPd
S3bZRVPAvXVTus0xrZRHY8U4RnT+sm2EjQDAxnfdDk7ivzV3IZjoRCEenU2pz8qZBFGI/HOLucmd
tEOZACW3lE9L26KnipwKYoiH8h6xruXpKWGAH9KN5wTxClRwOHza6maNMWZ3xb4o28rngOr8eSBG
4bUygxtF4c9K1BpyjLJyspK6HwryH4DmNOhTb/azLbr/YaiTiPBBK+0hdpG8riKtVyMUTD2zmvLG
MmpTIL+6rAFXlM+ceoz5kr/T+0sLhkPeY+y57hp1Lm8i40e5gNJ1jjXK8iPo4uolHIb+MVsgERhq
crDOFJ9Ip4a3uMCI0BetD1ioB2BfpDK8A6qb7LEXwAagDWwu1/0bKWDkKPRLV7altu6CCAkdSe4t
VMwWwDMI10p/CGgIgdpKVOTZtN6pJpGZc+Nl89j9cvWAa/mmSF7Jv8a4AwQbfikMn5AfwUhuh4Sy
OFQFwR9xS0jsoeEjTQDKiiWKq+3v/C1qpQfNkZ6BCgG4iEYkMlGg/wi5qH5DtIuoEP8lg/rfuVPH
oBCuylWD+QIk9C8oxaVkm/rnrCBG/ue+Z81VJyQ/04lw+MIHUyy1Lr2tt7c3N0uR54ZloOtMgClf
rOWluWw6RSLH9ZAIO+KrhxnBTuhe6t9w52uFmpilHRdVF0YuSqcl2SB4emXAGb8Ht3xw+JsNeqsV
gQmhjp167NoXu5ZQkNBYqy07hJ7Wo5IbrVrKbCQ9VFzBq+EpMNgsc5kLeJd0W6IbyIpzWPFeUX2q
K/T1d8hTaZWIY5FgGz4QJ4D/xy2N9kRaGKmwI6yME7JcaA42WMwokJn0gfF9pSzZPVmMIuBxsQz0
Skaj0XzOxDMeHxtCxQ4WB7hjkMclkPdaoDTS/kvcZP7ldbYNffLR3mDFNApXXwerjocV20BbVgu6
YMPQ50/FTxUSPQWR3wZ3avELnGWrQb6XG3g2GHUfW0jvZWz6mVfVnk1gX2d3RGEXEeDZ8gmeqJj1
4WR1YfwS9y91HxdIUbDUKzYrWzrc0nfWIx5JjEgP5eWYwObZWne770aXl3ZbcNIUmGaBjPaCQu/f
/VUcqRxIZ6+rgFIdjxK6EgylAmZ7a3xaOfvT4jsIoBO0G4zgirrJhkOrC7cOwSzX2DL1cWsz0xAW
CTpSZBi6J7q8qrcQjAAtgubfpgLKgtJHyqwrSgpIu1mRLEglMVscG+J3UAoMkEx7vqi693L8DFUW
BKL8IdjYo1Xr5zihxb9wFUtA91IAVG3vX6gnhTMk0gjKgXBg1ZR+Hpi+ynenTAz+CwvFyw/AEflq
7spRp2ZALR1ZBbGFFAewl+BKNNkaV1gPawWFZQWFRyovQpwuFFGT/LCXFA8o8p+G7G7EoxhZ26Ax
JbM+nQ4lX1VvDBUx3pvYP/ls7RTlzlpHLJcbZ4DL8qAZKlJA8pbf+Hn3zqGVvSaxCGjxr4u7iQk/
OXotF85jH2cxBX3wY29r9rKjGhWRpC/i08qtKjj7DyttsfiZgzUUw/bL3XYxrZkFiA6oawJKUgaO
FTf4bNlxZtpZRUdXZgZbY8mqxdbL4hIcQH38FTVlkb4Nz6NdHRhmFEZTEeXAEP7CnzWXVKYfCo2i
YV3qfbcFz0a7X6EDjsRW63BG/1oPkXoYT6yAg42RFYbIQhWCZWkVF5mwSh5B92w43CrtNUyuGvRM
fkrh2EQ1hBRWcY/KrTqbrdmSDtusvQRs9s6WPex2PBpbjsJZJoUhR12Qn9Md84inpA2h27pePu1l
oW/o8xbTb1fZeQ56qrD8y2WZPOcNNrvMmflDeWsXp9cEK9bAfa4JBtdZBoT1e2KRtfBL3C92gAoQ
wvN+OMRARxLoHZFA873Fp8lEB9X8dGtpicAKvYwVV6KCQ/ypy2KwtG9ob1ThEHG83kLxh9Gnw8Ly
OWRX7EnooAKI8to6ZAZVxunF7xs1nK7P3wCA8IBOH93n+c1t16A/8qRHFdUcNAP9AjN0oWNDwmNX
C3ZuVzoFoB9Aa29laxZSIN5y2ZfQd1PEtCnhn5wyGhTE6fMnEx9ChiAET/SZAroZOwrMz/Ad1oTE
Q/v05t/8d5/RvbS2z+h3QN/IHg+HEvBQr9SDWk6UEn9e+xCZkIYdxN5nyshQHh+EVKA2+M9hOSyG
yENRYU4BzSLFcuVBY9fPM/YAUTrmD6OhB16Ocj/H7bK4KQxRPqMCoVAGK2H/DDxpl0U+hpJN5g1U
MfoQEfyMDZhQRxF1TZklBSDtFa1tNIpUmuTrCSdXUTM0/N50Qa6s0JNbUVDWk8Mdlt0tuLUi03Hp
cmX1sEbOUzZfdIWBLLpnIvSHLbVQAHNogx6YFq6spY7sB9cXpOYhc/SpTeuU3xJLLsL+KI7yWLwK
INCR1MMJ681VqL1UW4JXZWu/OVsR7D5gM7M0iJLUtb0iblC4hxAXtpmT4oCS5s7Pylp6wUrRB0mc
jK6iCgU+2iawd7KFLO9HbFlt8ka/3Y7hDIlPlcRecMFgvHDlMnkYMEUG2gUcMddmS0TwC8e1OxQQ
V2yuFWmiPgs/hdbQJ1TRlXCRXU32+TOYxEEFlDEUC5Hv+L4/9ieUKbLijzYMUR3rdc+UVdSkR2SI
vQPkAFXHqY+PdGNoPPZ2QCV/t0indYUZox2jKq3qX4QrkBxo5LLt+O0srZPtZzQhIeqBf9s33+tH
ALah7uLFFNPv9FpKJVJTYOUTUvGp7tVibiH/d6Ce9itaKRzSZ1D5+Xe2qJFSENZaU+qinFTuXJHw
2SKxRBAK+3C0KK/gHXhZge8ki7y3SjKY54xiJy+ka6LiHReS7FUfrNgOgpIDWArplszdMZbQBObe
95f4Nk7Qzn7+q+oU4UDsecE/W8I1I4tBz56rT/XlzJ0BxNJ4DgKoURywNgWlhV8Ye1daTYWL6/YF
naVigAxYnHkpGgoYXPlsCqsdnRxH7Xd9XzEPAcuJeHStAQtifiuP5q/+Wo733JXzpcMJdR2WmVPW
d+jzaH9lrPDeg+FLexB4iBxA3J4xjUTtkG2TTByfASU/ezBjtlWFz9plNgQOQ44ECdDobYufUWPo
lIEYxBr1OICzM95l5qTgNY9A+pnCXHNL5XbJsB+JHR/ss9F8Q5m2doj7E7EAZGNMLKV/ZJiZz4gi
0MN8MbNu5xw/7ZrRBoB/RK6uJDb28YwQqZ7Fqv17vq8tnjPImE87xjR8mR9gnocPTCXGMqi71TO7
4ciUtwNQ3iPUJcyCQmMkkdhhzBXjIZZtCf/JfG683L8bolWtAPw62CvoD4LfLaEpzG1iEbL0DWye
7Mkhi5nP9t0bKVqJoqzKSwEmQ0Nxp+XvtQMZcktZFjlgUN7ws60V5E892D2Sg3WZNwD+cEfLQR0P
5ELBpz6trxOzj8tN5WwLrXCoMmYwJUqKpiyaLCjuZZ+riDDA05JdolqZbcmv6eueP6Eja0toD0o8
SFRGhjCRXxMj4/bB5RPpyU6U1LJVlxTROdqc+ADUSb4gtBV1K8NJ6SakDoo9bcOG3Qj3yL1S9gJM
9kaD64sE/xGJDYPRHpolk1LdQmCUsg0KvqrdaD/weYT9mcXgwvLfb1trazMYxr9yA5PwPqfvkWxe
VFY29UEJ4Rkv56HnN3wPYhDU58Fp9ER84jAizlxcWyLr/uxQFdSZWospFNaTOV6eWyfvNnqAhtI5
b9t4dcCi6K/2c96r+0tEft0tUaB+0Qumg5dSI7yYPhwK2cCB+EklwP+FRhYn6Yb+grGfRwP9TyYs
W7xtM/YGhOcZOy1DKYJTDOfrCLf13CMuADT5AAAL/ByQVZHqJBhbzA/RI93q7XAPizJBp+yXX6gS
pUdIS480YqCGy+9W6XbRR4LOTknlFxuq6rkZtDftQRu3odVcodHUgfUO9bdPmfdXc5Czkpd+zuOu
GtBFzJTyTRVdLvbPFsr8yITQYjbn3+aN3OWlcSRmN1A0DXr0vy0QIaOZ+X+WPuyMzMXJYanJqXjt
dxz6f9UydKW/ZBE4MxrW/IQCNZ7rn7kjFKflQLNBr1TJLStiE/n9i2ulVSET/qux6lCJY1V+Xreo
Jt4wUsrPf1n6GF6m9wVUpbI6th55LEw6Fnb873fwh+rz5czhZDLuEqrLMag8opOjk8dqp/Y30KEo
FBCHW636F1wD+VrFm9uOvI8eBummir/rsxUsaJTQX8VwKCdgZjxODG/3SxMUoqqbwT+1hB7VVknb
WsV19ilJlSurPbO1CC/mfIIqOP/HVFeSC24KcyPPf3X2VV7TJ2GElYBrMlKa4TzwX+lthGxtLrYS
BcUihBBbEHuG9+ju+z+QBBsbiIUeKaBqLVyg1Zn/lb/93QwideJrDlpBn26dfl3mSW5YTk6SxPI4
ugk6pUWRS5SSFImCx4J9mwN3AhIB0qbr7jJtAFGVtXH06OztmzVAjeED8U5BfdxAnJflkgcrScWp
wNuq4sQR6MJh7vgnyvGvBv0aLfirar8L+fQCF1Ne62pRdtNJnwk3w1KE+ddgAwD97BlUggCk2s8p
QCN4Rf16VOesOrtlqXMmfEBRz78ga3f8O8yrwX4IRLR+M/NITbZfm7pz8CF89yrtalAan7u5nfXY
MAHiNmZeO4CeJfpIBmPhiQkAnFpH9wChMfODjJVShYiqPgEtFZxFTzdGD0pLp+DAUCWMF9FGGb56
Yhsko4KacGXbXjRFtlHdAeSI2sdp8ichws9fMaVOZh1R7qCazjzD1AEgBBQr3sHpvl9cyObDcvNF
/VNDG9BO79xdFERsYD32N+BP5n4h9fR17q5+ZV9AqONX2kw4LDkrhVcKKBW66IKyswezZocboExt
zywgirmb9t/IdelUJtkl/9U3maUGEEa9Y6PxAJdjUICCJ4JO/g6GT5WhS0/cDsykfrGdYgX68Xi4
PpnIZ7TI5rSp/fHM7HezagkzJahgyF8pdPv1/7UMsReqtD/BaXKMmHptJVJlhmGx1jR+Cn1Z4tqf
5T6NCp1nj4lJKJgr6VCsWWMDfK36vFhv3A3Qd91imBSc2N8+/I+IdH6xHDyoT4KR3YHTa57P43uB
bhGjIrmg8QuIYR0EiVXN0d+sF2hAq3meT/9uK0ZmV63iI6RPgE7tR88HU1XJH3hjgDz0CGcmeR+g
Ht6fJ1nfHTVFMhWAj4LM//cdMnD+IjlrvpfQSycrZajYV9/rdavKzAHKp2DuWu9L67VtoWZdw3Mz
cIsWgcH8mOb127xnz1rORcm5Cvef7mCyYYIupDxJlQNbPjIboxuDMfuDXV4Du3swWkXnMtqhkxRS
CUapYefPYCnnRtXBFarYMSwPCh5Swn1EZfy/P/Wc/iUrCcUtzoyvnblSCZDKd1ZhLQqeFyO0peaD
LKcsSkLIVU4woi+UJNA4QVgEp0dJHbmF2DyjZj1rFgomSGrpdMNje1jlunUFF2QfNiVIc4zEW26v
LTC7LDtEIKHUbU3kux+T8irpU1c+eOngPpyN3hNEkx6kfNACmQnjElQ8+0TAXDfRvZhappRGvkDo
B4BF1MJpziBWHgjKoY6D3CNLjtRgz3Ijn2itL7Tr80hOfpv9+aSPaqleXrMJ0wL/FD4brayroh0k
YI5qnHgKdrrigQzuxCcpZJGz+jm0KnII0u068jMt0wXVEOBg1GdUaVPfkKqX8OuUMwuNITtmSBo3
7naB9Ff5CeTxDHqjYvuFAvSlW+JOVXsorZ/MSKtik5asW57xK8yffMCOYtqA4ffq1QbMsr1r9Evk
nAj3sQDqHrOfNthDdmmrSlFypwmwdGg0wlIpVpalNQ/gp9TM1M763VjVqH5NFQCKZad+suoAdI/g
RivsIOoHIe9zQ+UTeDXVUP9KOgceLzYLHtNAUDfYrT4TiO+XsG5fwTUjBdxOR49JpVuFOQTFf/r8
Aw0Ye5VdM2boQQ25KAiG96+VFKz6w0yXs9YluLfGzH6MTU1FZhmQqtVbteWW2milDR5iEy9E1tiw
KRF8I9mdAhuqd/cM/sHdWLkF6w7DojjyVyeW9u0P1ag6G4wt1WWRKao0ag6yBqDlWOhq9P667qn8
GF5M3wX0098pk0SD4+g5fnYq0R45A0wAbMV4hDWAo1EjDWGdubsxWE/q6dQZO7UdOsGMg3RQmSAD
pcwEF9GDfzlnlhyFV64SIziIxKssPMoj1bpaKFeIGpzYtgfb99XewjTfhcXlt/NG/qBROGN19wua
FMf1cV0OuBns9fsiZWicl+I8SYMpxCitfgSMSGWUggKeBHwnxg+ZAkpGWfIOo6vuCqKYw1DdhUDY
0dcloqxgOjbZN6xOPUNK6jsMXkY7AcoEevBBcRzeXSCIlkBaD7SuqZ1FhldaFhhV+qvNalv8Qgt1
n2oIYsTdMzw5cIfOu4kVYyQDD0SPubpqBSxUzvmVmKgW8UisVd/tT5oHapZbs4gRxtL+PcPbOrc6
DLB4FWo09FGBbCPcP3r8YYZLEcZumZ+WOp/BlZEB3nHwHZCTjJ+Tqlvsv8Py9Ez7/Esrw5tNn+0U
MvChaLLOgJABhDz5AcTOwRv1GlBMbnla7SP02U4WnyG4qTz30Mc0JTSikk1xUFpu7+Zlwr07by6r
apejMRDhIx32E1hUxvI0Q3XTfC2g9DwW++nefVNy7AF+HdbRLq2Pap1Pr7JkT7+YSYACEUqEbFLD
Q7zVj+0q2cTMh4zf58iK7B76pUNEENx3L0XkprSgNtkhhoGzQ1bEHMx7D71zDGonDkncmZiJnENk
wFWrLb/oX6Dd2qLS0CZ/gW43vdGNWELLGRiobVPAjj6UjtiiLYNW194Flko9xAfoTP5Ukrv/OoVg
WWXYx6G/dyqtx6hC+BU3Z0hmV1pIgzd381P/Nj8Mrt14UZ+Qag6vaPZuua1dTWy5WTXkLCpMXkzB
67VffFgNclKlz3Ab79RmCgAxMvQaN24yb86v29XgAPjaTq0Skq7xuBql8zisEJXMwOpc1p/g7RUz
5PrV/XjU7Nu3sGadmFh9s0ajv37fndSpVlNikfTQvcEwxT7jYcY7wEzBbawHg9ESalSMRzs0Sgjj
ToB6v8ZSxaAmcqdkKpauckLoBcjd1+yALiqLde8GT5yKQMbqQv+CQoSuwvL82656u+XZMXq1aOaj
JRlW57lBlYEuecOcjMFWLX9JxcxZY4z5ufSyGWH49Rg6Z/zFZ7O57ebWuLcnomGUepAjYpYFBAQw
8SWzTPbNPAmCeAoCCI4xi3tA2a9Bjq7ntEBaoeny32/jvi4sfinGOTXRDHxcTEiun/VnbSzeUxT8
MT5nTupAZxYBMRy/AkG1cEBLN1GlYXTdvXt3jh1yGzpwpJvO/k89FDUiyI4wYV6yliI6LRKomT/Q
NS1+Ki20t+hfDVXioH9DBtCpdR4hU93vPbLxtjAsULflf3gII6ruwJMcRBzOG6jq9zwJQQ0RpEnf
i75K2AlR0ubkJB5vRKfJLTTUy2DUOJyeUFeI1M+7M9cGFcDvURO9d9Rke/VK4z7I946oGl98eW3m
lkCjuzIvDT4TeF0d+6f/yIrrqNh3jmcYpoXubrK9NIrhy6+1K50nl7BjLJ7T3Dg3Jl7rkPyfz8r/
k6eel8lj9VjdVvutiZju82Uznw3SRi1u8dyXUALR98oZMdH/nkVUh1Ce3Ddfq9cKykJCZS57VpFb
AwZYbNR2TdD8z7TxCPjZI3gEBmO3smceMeV6A5wcVTN80O97GXoY+sh0i6mlYndfdgFaUfY8U6RF
eqCqIJYnEDRC1vu8uDGWxhJjqlbFCUC+wGWPoIhAeJ/3ufhfmAmwTvryGOcGSZnx0PO70zgy+k0E
dZfm/dLEqxPl/v9JMIweBvz1/alNVE00AV6NSJInXnJ1n+eWueUT/hacA2BxhqjG9/mVR21pPJsX
sPTYiAxIgPFkduF2A7uFEPSAOrt02/MIsr0gvLI50euF7QrTjm6CULdwllanyWNyWOYWFe4cVHPk
Ws4AJhQrHrJwJ0ufswoBw4uJ8AR7Fn5VGGMm3fS5pYRqVAqbyuj+UQGUekstSwUONbRUBNm278SI
v/IABZSQf8ug0IofspKitC8+tBp/3pJYQ62B/xF1XluqI80SfiLWwptbJCFAGCE8NyxEA8J7+/Tn
i6o95x81vXu6MVKpKiszMjISyT04+dQLVy+zPpw4QJhHawYtL+0EPCGAxSI6jFwQnVwFvqdQogs7
uzIXwiIs6SEWgrIij4wRQSOiTuRPO14hJiUPoJtULqCJgMIS4jfizQh5+h+UgfdQbU8OKJEJkpzF
M54nxErc1NmsNsPcbTxWuoixrGnPoDXLksNXEcVqOlgDavBQanC5JcNqQee7i6yLCGJIjvEr0hWE
UeSQEU9SUlWYPZE2dosQaqVsTqzQFbWecJYlo4QHJwOyIiSPRMbj7/wS/1lhrXGt/Yj0Y6ikZIhK
EWwTIJc7ImPXye6KzsgBgSoFPQp9yoQ+dKX+oldFewQKJ1JdlXnM0d0Tk1xuDe0HvyPmPF+ow/D9
SFz/U5M/YOnLAME8yk5ZT7R/pfYwW8U3OpCxWuwjZe4uiI5SBVPw+I4ncWdGlxL3O7qDvFE5ktvi
fHssTeZ+apldoyGaXucRvGDFpZZQ3xGLya8RmYEESt0IctwgifcF8TdPhuJ5lmNCbcjW4YO20XOR
/KXwXRP3PdJyLU2oT6fnCKJ8BKop+kWZuLWyTK+pwGRx82reg/WFR/2ir1LeKU1K6AQIXXniyRFX
7k+Uf2bX9P2kRkXHnfUp9ZbKkk5JoIk4brnJeXGEcJqb4G1zmfk133it3oasJ4jNdaT6nPPizlvr
dMxZ8Yz0+s3iXPPTeVEg86qcqBauHjf00c40vHPPC1kf4maiAa5dzzvTI+fWujNwTby1AgW9WxBW
HSTrsgpDuDSVDuE2J+G+A8zTIRpH6K5D4I5fmIRoLGx5NvoCOJ90WW7pkioMS3pNB3fqkBo3lbOG
jNm+k2FUJ5Ul7hyGJ8+YE4+womGycI9OHt9pgXgGgFI93pU9DugHjGfr6GQxhIUJkQCXytc95eGt
btJ1InuaZlK083M04oQM6qEJtmkC/QuaKDzNfPEzn4Bnml7zjR/pgPmjDSY9ByeFidzdCbeRLz6E
SIlh2XRK3ZNpYlFuZ3vFdgW51y39j4416dtsYtY7fSeeTS4oNVBSeRMUng7bllwONc7gwcat1BtL
C6iOjZ8gSJCReAlMcB4I34AyYA6DSj2hjMlPmjNY/TPB0Dafr+eSH+jm4HoYDgl2T++gxow7MjSj
k1CVw4D+8n16f4GDDM8LOGcQTd03rI9Vh+QUCTHyXr6sBzQerxXCfNkCqcI8wAacfQg+kjL8kdqG
lTZ6LpidNDIjx56EIHHmNtzuSOeY+XYYlGgzyezGI2ewP+mQH5glfAG4QF2bE9WzE9G/k7jrvzud
IklBvzFuhBIM244icekDkUZuXA2h52YYk+KOfKhzt8iyQC2l18135qvg2t/k+A8ZvY5AD3BpUn1I
qPTO6IqPAY+Mw1BQmtSgNlJ1HYwvgvGq27q4v5DYlGNtEwcIdSHWhfjnrjosOIsmdcykwVSL8AYh
pikuKkIPzg3dyZo6FyohZFELZX7SjuFdPNwcIIJBM5DFMOcsSMQAdCjmU+aV9VTNhoNOMlLQSgXo
m0iaixM0IfxX5SoYOWy5soZ4DThTwp+1eQq2KDJcAtsRzcAK7812bMliygFYapw4oRoFjYO2XsXm
P07Tlvwwa4Ag/9tgbVUUio1Qe1IwqnRk+p+uiCDv3hkFDLGddDOg4gLQxniJZTGhvBwzUJsdi53Z
PRPwo9ybAA+lm2LRCWxyRiCPDiAmpdBN/bkoYjdDDhJYLcCL5QG9WlUcqtREjAhAiN4nAoQQIyPr
zlAKcQD5NlhDYfKBJ6kUhNgIottqPZU5Ki0KSVt3uHW0JrwHtMFL+Js+x2ayYE048rt+kP4F2oNa
AY8rky9YtwJpR7dNB9DbPyCfohAx8eSZyNmw8YhQdr0pC5tY5cjbiregi1ZeoQSR7Q2RrWxqJfRb
e6kCgoR32CoPiggZRgmH52mWKSpbEmrhkxSnKE0kCQFriVMBOrPp/w1K4ow1Uagy00Uy0xocnbqY
8WDKDIlo5yKt3SlM0LDQhRVWhzwVocH/MvmcN57QNRDlQ/dDiQXYVlXQY3HGuGQcLy5X99fkav7l
NUKlSpUwJWujeSQ3TbdfhAAy7ZIBYRaQotXUVaGbSK4qE9VtZQyBtpiX4o4YWgnfb8hapBB1Zc1y
1cwEqC72omK8VjPKOg079kdb8kI+V1QBNXRUNGIBKQHYL4qBQJNrsQZaxMQvw8nOx9uAI7DlaahL
1IbKEk9GzBYValF9MWnPmKRwuBrKTnEWECKBNmlsyUnhJPQyE3Fq7mpvyfF0TpMLEJcYnKIHVqiK
gbzIsaXh645jofzOhZz6mtYm1UsbY/O3r7o9zQ/NE8NsFQm6S8YgGMFI19ZwVN2ISLXc70GMnDw5
POXXFehlqt2YyjiwY50RtDKT3sM7XS5XCZinmNWak1zHwOblTcaNWPJfXE1oDU2iuiJdpmQaEW7b
cqLpxO4v5V2S3SUhjoygHiKXQjMlSf7E/c3nyXQS8pP4lc6wIVeY3CGfj/PJnKjQbF1nyrmynKjT
4VAtQAb6KpixTVbZxXOsDo6gJSK/yLulw7L53Ad9LPSpor/p0F/te5ulGM7dW9oEvkJYSf2o44KW
KioLNEq6+8TM3gHuoA51aNViPvfIgiD+YvP+LP4/JdhtyZjsdwWJmF+Nmx8rrab3413oHWEKHnTO
3A/KdCY8A3JpSsUyUJF61H+IIlEiWyDCk1a3xp3uoIEShdB0DDVF0I9T4lJSnKZOR+A1nDeSydSY
dAfMON6YpWcCGkTqeTeTl4Qa2yOG6d+cZt+BFk2J8VrMDMjuO//JK2ox5Wm64EG3NjDsdBg69Ynl
SKWYhop73g5FuQXO0Swsc/+ZJxg5Km7AymFPwBXUHcN5ZW7IYUFrm+pNZCVZzREkVuEQ/4/DQ8AB
egQKE1lJV8lE00LUy+6GGQVqRvcleA1anYpDRHaiuLhVweMQPQdngpNWlMJnMr8Q9tYkEddDGW/W
K5Xdmsb0mGWxmeorlipfzHc7tOwFvm4Tc4ATSrqRBUOVnxfHSZZKILzmosAgm7SF/gtXqb0SnbTI
wfzCA5IaKplauD1XrLhyB8Kc5s3ZgWmichHx81WGLMNfhvpagc9G103R6/wd/QuVLhqZXbHYCcRb
NTWPDHcsvoQxo5oZmvYjpC64wY8a9LeBRDhR7OGEdSUy7srAk/S5LwEpi61kRG/XyX2Wf+vPZErP
K7K4/meQQomhBXkEMjy5hPpxuGR9cTsYbNgtnyrldZ0cDgt0Ez4/yI3pRke5NI0wW3SjbQFc/FpH
uiZ2kNsOL0QFgNTImhF1FCOKaP6eHaCLVCYEbEi2HqRI0pSHsRAQwEBIvInilG8/u0OP08GV/wET
6K2BoGloea84yAKHdLacA/feBryiyO1Kd2k9v39FlXK8jYr7Op+Jl41e7SB3mBV/3Q82Wu6mojbc
yxxnRNwTgnMoBIRaQByBZE7r7YnG+cEB/E1+k/OosPyuj4AaCjnOixSo06G5G+BqEr5X0JeWL7/v
XO6NYqade/rPUeK8mSIoACjOIjGSUNisQ9FPhQbrIlSWuleUMx7TnYPQNTsojndfbiM1AGg5b9ye
Nb82HSzDInae+ICCArg7FHDKv2RLoGByw/YR6zaLLqinYKegAkoDXFum1sdA+B15edUnnHhJxaVo
KQiwERixK5sD3BW8UDc9PtHJjm5HmIHeRKZJYTtvIpVgpfg3PfEQIVnAytOitkwKilxgDG6bbIkz
AgulAYwHyy4G3AsbYONe/Ju/r1Ug2OvAW5jE/KepeaalD+gn9lX/ZsZnB2oRl8t544dYNqoGAAOU
ODOsgaoDVOQm8y+LZ4msKtenux2b8zWyTg3LjTQa7bWwiTiMzOEYYzQweYr/PEeWBxQoEfcqXFJD
4dOkTcaKBQ0IU2xwkbJODC9GizJRrhzWgsuGZHGS5VKLXs83vEycUw0Y44Zife1DxpDdd4CLKQCU
fVgqBsRe8eDsDEhUkOpk1ZmDAYb/J5uFhELRjWRRri475qMasv/SSojN1BodmR/daB2yiRQiuSp2
LdDZTAVKd9JzlSDOD8H7qyIe52EEo4YKcp/DAbJsGlVRaEYYYvBEHgHeN6YFehqq7v+lE0WQh1Cn
9obQelEhp1CxhysT4D9wB+4Y6UwMhOms/2hLQnxItXWbSYy7UnZGAcrp+BDsCWwAO3U8YhSTmjWY
TCBZT129Jg/WESdc3EcfMpHfGRIpeS3f2HP7rE/1ESdUJCZ9DYBuvIw6uA4coBLDrqvUUaiJP5R2
9jjv4hGJ4WztYxoas/ZR63ICjcmAa0V1KcXUitPWqPo5W14ij1WHXqBJzcUwiTTv5Apoh2AWtmVZ
5YBY74MRlffV+8MpU4CndhhsrV+HFigqs2fO2+3skVSPPetWyjprLYVgcKHo+WJMMWWYmLY2UB/N
ywDr2X7oJMon8j7X6kxu+N1jTa0T2pZ86QdzciZQ6/+VK5hTxgPgffa4ecx+HE+cPt62O2NDZ2rK
XQtXwIG0rJJTpI+f/pypH0YpQhbKEBlxxN25E68qoCSYHUvitDeDoIHQUMjWXHtHuKVI9vFd1ucB
eNglUaVdfMvfNa/IyjVFBTnCbACh/zXmo/ww/vRLiMHf4LgNdGQGxdEH/UnojeingOZug6w3B8Np
3P5eSHAKQ7gjXvNTboOSN6RUoXoYhRkb6MmLF24LIhswCbF8XcI+ZreiDFwGlf0yD2X7Pv3E+dIi
l1ShIfSjGk87xDwtL/b1bfCk1xMq9nP/fmLLfgyyI9Hyy6RV9U27HeowKMDoAPfK808WaUrxqYQY
qJcd04HJgOPPIolRRXWoP2XjFonciCCISCp28pMz1uRiepmqbmisgSwHTnqDCvtVpDUEr+wlERSZ
F6RD7tUZ8ZuCDPM5f8yvPn1/SJ0lXpqi4+8/mi1BwQgiOlMJlU3ravHOMmgKSz912ZyO12m1fIBd
rdE9Vs6P+MCcy9TRDJExjiJmRBT9s4cyEAqoRaxQOCnfxR6TLJlhgh0FGBhOPkjvgVk7xfIAZS4l
ASO+NN+hVcPR4tD6Ryla0T3poUFhrJWmvr4onEKAVRMMYvbW25Am7055FTMzuJ3mvUWHU3ggR148
PXsUOgXE/gqdUudBz80H4ewrgEfWUb3rlsbe2lToDoqrGueZDMxBKL859xUShsCXeqLVsW/ueSIe
P1vNuXcylPKUdlLZAoI4+U30Mu3pGSJh2I0H0gMDpr3XXq1OzW4PmMtxJsZ4mPfO1S+Q/9gPqIBy
ma4yQTHNfaEwcudVtWFCBugoNbz4GRiI7ppukXH7+PxBg+uPOty80NwZJe0HuMzcvZAKygquZxnX
kxurg4onU1DHwN2dR//WRcfxJPvI2qXct1YZf4ekFdto+8q11uikhw8UWoEeWB8qfCGdRsYctpzw
CI2W/lAcaZXSI3JLl+M9OUlIbMgRMbyyDzYouVeR9stjigcEJZiuCdIBwYhrVywcD9gQlZuImf4z
hpcCDqpCMV3MQuadEzWYiYMwVDpSFbWkJAlzdFjWkPIAKpACPer11/3+2f2b3D0ZdNWsQF0G0hJv
UUIukp7rMjsFKyimIqRlxyBZwcx31PuoTUEKYgU9YrCAc5EVtYuOszPbhH0vlq6WrG5GFM/UqKnW
R+QHc5NxTZjME7TRm/JGhSI+6OiWUJTUTnR1uGwhO8JmtFvp0Pmow5JYLLY6WjkfwSNtwjjdaWK9
VckjbSKPI2J53bUE/DEZGrNiB3Iy4u5A3Gc5alLX12JQeLjx8xRJoKNGPv6NTsapuoJMDCtSGSkB
O1weXBaztXDTjHcR/OffyfPA74taHuTAzrCzUYff2nBxqrZIiEeU8A+iwdHjJunmaL0rCEOEQWMn
WjKuAOM1YHJuZZntgGJDQOCMPDwAC5VrbIJL7nLLa2X4AKEcHQAAH2i5wtXgZLkRXkMYLsetC7zW
zvBC3ymeNGUEKMQo8pOWQr7B5LcRW7eM2IF+u+Sd5XDo4KZwjiwG/cOHrlYyRlqyckZYzDUY7sCM
nBs+965mPBWeJ4dDYlp3FujA9/NVX9XkOswwYvF05bCDuOkEr/gImA3aAJ/pykhZRj3pa+FqZO+U
jTMUUFW1iQpc+M9kyCeB3BvKZOiwVTu2Hl+EUk166GYsZi12G4KulnnKHgueDKyuT/6EylDCMBKm
Y3ObujErXMmVrlKDg+/oNJjB8ps14VTX/V9WQBGoXHi4UCelav0SPgyArBqfWakq5jnLNiKbn3+a
hRquoux2+Dh6D/Votge+ATn6V1KF5tv7gmJ2zz10muuQXxMmm1K0p75lENA3Ew18Gd1KUEGuEo08
lRpggHjwmgBTVaLzCC+kTzyWR7bnn04XukqFegJ16Q0pQv2M5elKAEs5QmV8lXydtJl3RCNzZUZl
GgK4+3IPwOLio9fNqCMbXzMW74zWZ2LZvrEAtF7SAJpfBOt9NWDesOSZPxiRCSBNYnTZKKFmesuI
oYbRu9d7VJCSX6s20PIYIaREapZc7JlmlYQC4ldEA0yC+VJGFS1d9Mq8Vmc6Ra4+8lvL1tKnsMgJ
aWTXnE6p58UOkoXlBmodKK5LulvCsU1PHUBV5XH1T12c0plakAr8UbGWtY92o6YqkQs5YVF0N3VI
FUEJaumdyAggsY02oC5336mwvSsvovfRziPsi8JJuXL3alxStWeQqY4XN4TydyxCsU9NegMGDov3
47M+O1P8WDn3usf/m8OiRkOXdC9TvrcUNQLdumpoBfU7os4E/waqhzlUFzJQmErxinqYsARQI6TO
g8wOpNpMjTSilMco7zLyVQeDvFPhm8fKc3cJNFUzi12y5NcXLSF0YWpHo/K9bqwgh1gXAzhrKzhF
wwVcC+GYyaxddiaUnGRqdGrWlPkD6ypV29qwuswmHbwWsAVUBrvLlCHo0aZibAsTSUPNTMMR7c0d
kQRkDXVc3BkOnvFfcA2Zcawns0IjRLMo/vVb4xcJ+G9tjPR9tdXqICbRhMvf6Xj450ItU0SIKXrX
orjbhR6UwwAYhhCeN1+XPkKX7+Gl/+K41ErBLgORphLAjet9aT2W9Z7Rs3ONrtFj8KQs9RHuv9yL
y/SCTJmE8ApI0+9C6TPuBkWfVs1khn7kIAWzS1+RVqVGKkGCefINUD3G6ikraUIzpofAOdlDPaQf
I2t2dEoRSDKxLtYce7Rj2PC+fvB5tIYpw8LnyqBTnAvOPZXPbpBI2LgZsk95543HfnefHcpfIn34
BZUrcDSRu8Dz+LVNBSCKgR1Tek9RvnIA9IgDRD+YdEUxUsUZCPeEuwEmr22cL1DSbsxuD0cJqI0/
UUMiJ1dRJuWK2YZR5EN4j5N+VS+eahqND83l0eqUrRnBwRaLoeMLl9ibXA/bM7NL+6v09aRjxCTj
nouMgV+j0hJuNv1u2Zco5YhNVE9qQ14axqwtJyvnVlIEKj/SQ/3yiJtGAfRn8OJQRJKG7SMDp1Sn
qnRtAgEp1n+VrIShzXW9z4VdjPJTAp74RgFcIyObpsyYZimjDLlECQP9nyaoNEMnzFtT3iSqCpNe
xGgcDDmHe09lues1CyVoo+RglZWY0Wxl+rsWW1wQER0jKqKMHmvQg96EoT6DbttoeCK5ivUVAqWK
04hjTfdUhz5FgZ4MoDmxoDnOjgKfFOEE286/jTvCL8AwSkFoxbTSuElL2MKs4g5rmghwVT5GPkeX
hYlXQnWu8nImApDGJffeLEXtkOGKjV11mxckBJQgyDbyuFFhq4Uj0dLkVsCvc5H/xmGcJVnko+NH
QKPDB06JHBPq0KvMCKl4tLDfOj+hDUoNnMGodDaaTw2mzqoVTtkFhA0M8C5WYxpanbgaTTE5fnrz
aHypytfSe5jx1ovHb1eSG0yklq8NQ/qbqAe83TEBgFYe7y5bEYYeF3CpDpsC3cMVXpuNBTV0EDkf
TTor8kreciBATaktW4UlvRCWH+WSH1q2qSpLfqrBFnB48qvupA+cSGvUgJulIhUJI5bo/GXytuyR
bSxpMCE+5V5qZk3AP3miRk+LIwiUB18H3AFzXfIlAa4IEiTPQfQqDgPMDmYnbxYrdyoURNOMbTvG
6+QH3RCJPUr2ER9BO5TCUwN+4AtZMrMZmVZI2XCr0xluaMXJwBNaXB0+k1GRS+RDXoB4yubL0BFf
cW+gKIURIigfEgmiQi219kG08CjHY3pbfxwU06jTyzidFjcNJOXiIT6K06pweaDyYXtpWhcaWbAq
pt4Jfu/dUd6ogEj/VmIaV9RYeW+/oaIcrkrLiOIlsiW+vOxB1AglyxLuMZ3yRsGCjZ8uH1LVzlnM
ui0ntLPeppSTUMqdCjDMdCWLv8GP0vzXu7B8mNpTTjxcpeHNiueVEEeX6RpRlmiroocTkvy/zoem
cFuHvqdO3n2HJdjAOCPySPhnuUQhxvqe8mrxf1kYBbx68CZ9TKS/6ZnEP344nnYyzvTrpl2Ep6C0
sqLadBylzKILIZVepfnq+eNArz909YdcwFHPQRCGEAiAtC05+JT2K7vKr7LDZJIf6ii0NoD+AEKs
/S0u5Ldtj90yl3avTWJQKlHr+xLjnm4XWoVWUnD2ilp5ZElFoHRvNGrkQMmSFOp4KeyI+7oKuLbB
+QL3VLvlAxmHR5gf7pbvWWZw+pMDo0qDj8pntMKF78Q6DaFhcmIO7rMtERy6Xf9DFE4uHZAgomou
7D3wBQyX3dfIEDUkDgkt7E+OEp3f2HAljEykWtdt1PvKKwKaQpodTx4uAxUezKQvHjlt6BGeqFBm
ZlxpkWX1OFLL8Y7yw1SlTu0aLV9G5VGazNloXuT/TmyVINYQ1IG/cvPqNedn7m7pVX3CpnyEuOuR
XAOdhynlRZrEhgkfmozl+J3OUX+Xf0G5OI1aG0c2FfP17oDTvnhzue3PSOxceszAvUVRwx6bYFt/
AfbMm6+BdD5eFIFBr80viov8gh8O02cFrqp7v6tglwwTKCIXRD10fpRM34vvIpmSeoJxDnGX7zwP
di3UWr74gf4CyaUKkFi+BHoLFDTocktfVjq9/b3LDDEMXqCmazDfUszS2KLzn/h5iGIV5xG+DsN5
rvn8uBRBQeF6jsjxHAYX8fl2uElS06a7Fee/CV6NnzQ77h0aH9xp9arfMqIbfFrVMomgKiL6b3BH
I5MfC5RWACOCYN4GVq5XoyDYa07LETBFRKtv5L7MMyhOcS5gGq0TpW+mHFae8jUSh2dT/44KNYju
AidfLTEkLw3x5ZDef7TIVNHUitIPSNmjY6R8muDMF7XSWaN2LPqQ3TJVL6NoT9I2kJ7rlynPkXr/
d4Tc2AQ6LckSRg5/yzrhOkFCLDwRMpkDwwkyiQYbQ+Zn+3EKWYE2qbi/bZAuMqkZhfV7fOrdWD7U
QmUG6KhX/ir13TIzOI6utKhb8+s0W8joh6wUM/7sFNCRwYuDOkf76Qv4hg2yLQtA60vKAHDEjWE8
AJVfgL3/W1NprwYbVIPGMC3ozDZF65nhenaeHaZ4ppX10uRrN1WhzNTm0y3Fs3dT90F3iTmk4RKD
TW9ih5fwA89LzKkyNDOxWUS91SEPa0eljDK6dDFRanZfpYlJ2h/9+snw0z172+hFdxC6CyK7gGvV
eAefTjbYMo/3AfYFksnwPM2Od3ROQda4nSzP0WFVCUlvLj6DypJWH010xEOll1IdpIXHF97gvHqF
RWTqnS1pEDTa6yfMr3PtoRbResR3ziG4xbt+mS5mFWA0YNl9hA43/R0P3XT7ERBjfGHTH3vZ2hx9
irefLDPNFD3b+2eqwTaURbwbdHsJfv5zRWrJPYbv1nxaGaaGMDxunR19kZ5hGg6gTZBpvxL6pPTa
bpyBwHyu3Xbd54ayVwDaAxW9tJ8bFsbaKQpBgeST9XoVU1hAVSksyf3u3lXMl58fUvjgpYcXwg4C
m9ozwiK1aCuFVbSOv26Bhj8otp9BqVtqqY1znvRqsZkK0ZWhl7NXpjEF8Zb7jW8hW0KXNnzdJ0qm
5CF7ue7H/zZKDYzFbwgzcvCuPmgC/eqn69f6q1aon3sEW8F2mnGS5bOxp8vOs5f0v61nf+8kk9z4
4c3jT3zqP9bAEX2McPTzK1DYM+NTkIZONa8dV0b8ZawdUeH8v92cqEEIlLKbchYUsx69c7MUxOwm
OuQwyfWyITzx5iTIRrl+npV79pDX8LcR3Qg9ZhLp7GuQUIAS0CYHKQ/sZ9G7N1FSurTLHnea9hG1
cneDgMix/63t0Gm79KnDeDaKQcV/D+Yhz3hHvyCpz2n1UTsCFLlsLGna7z4bBzWf+rVPNCSZsu/Q
/mSWa/7GdB9vJePyIEtPq6Nf8E7kSnfMpkqNpoV0cNehzZYWIRSw5IefgbL6iPC3SKL4z/UPOyN3
X2AYqPrsTEbgomlJZceWLqTpxXxdXqtX9Ja9DZCIfwb50YecUX6kmKhAm++RTRh82RHsrnCYUqN9
mB5Q37WpeAwrU0fFI5a3MKe2MYu6Ba9WDUmxSAHYlQ2IfhQINd3CwsPbTV/Q70a7aX6UZvV9EAau
qCCme+teurm6skqSk911k/48THXK4QH+uUUc5D5royz2FJ9loeEV/Sv8RlG65p5aLZp/PdEJizwK
cCM361RwbyJC1RILlxq9JT0Q4cRL8JGrBNya00mMSo9G8ndrqMCJkmTTI+HT0oa0o53bD8XFgdjd
95FSmjYUTtUIfddNqGNrgkLlychQERNCGkvDYjTpKWKjmIB4RlZYHv0o6CmVqTr19d8f+1/Vlcyo
tFcozuEQZ4FH9dHJhdsD/RphsnfyvVTtGB87Fbb/VXqFYzb8kWva4Bwa4vK/rOCNgkodquGJ5R3s
A7k79hDBTyUdFnHI1NDvKvTvixwlASRwtrKaR+/WOFIrzbZHMzJBn/L1hXrKeVY+Zjd59io1+Qmf
hnhZm+AUaufTDvgR6Z6dVdvY3Jf3JtatTWhZCOFLMGMSwl1MONJSfzvy23Ov96zu/LL3XL+WJ3hE
6xLZzB+d2pLup/mhafgnyu/IY+ETtC/w5Cv9SvTFLFMk2NsHt356UQ43M4wvnsFxtekd2/MQ7bDp
iQbWJazZi1xpjt3rPYUUcG2fGmpTnKfeV3ppgvVRggI5ZpGI52UgMaEMQHmciYpBpCmje4kPaoIq
TUa4QaMdyQdrc4TQCwn/IJKw62szhWGgYFpgHfqm3Io4hbOZotBfrqg4BsQZ4Nay0CTNjG/LeP5a
YIxq255AgtUrcaCVCRYOK09GRaxqs6GHxl2bqDK7JeBfSBu41nqW6XIPNZwTpZdPkyJXqaBdm7vp
k2aMxdrj5ZDnJW0b8UnwfTgdbuTFCI1fSd+yDMLivXZFOGK9D86Zxi/rspufBgmMaYqykPsgwZcj
Cn+jzEzDGVD8Iy3xhBHc8YEOD3oI5b1zeUKdRoaezw0c1Qzzm/YxRSdXWiYv//RydizQrHtF+cmh
afDl0qUEPptGMig3OfzxyuRwcLNNeZyfYYkKUWYZKgOvFuf+HlF+QjUGzKBaimaGlwYL9NGie+Wc
EoiisYFwV/nSbLw19lFx/SPifrGgVVFCgyCapauvSq72X9oZ6dY1i0J9SFTvIXsgiRT92XomsjUP
Knw1hYnKmSMKvNGHmb2blUZmOjcotZYK8RoeqmAewpVq3CWjMfvMabI0bwpno/HX7Lf8UXgC9Bn/
R5cQYbGIQjOWhMx2sGsVWHd/FHqJhEsEu+XvAHFQ2J7Q0iy0JEB0j7Gx/NQvpGBIj5Uqky2OdRra
9ExovwXsUSQl/bsHNg5NQAZEsAQ8PpbqyxVbSz8p8JI8nd0btUdqp0zR/3RLle9psB/SLRf6q61p
GIEtjaDpw1rEFkrpjZbDwQUl9j3dtfPtcpOOmr3zuhKW/n79X/8xfa53LXrmff37IgMDTe5eafLF
7MsHybONbAiuNp17+9FMaC5+qRW6pWDbSDfGU8Ba79ygPN6d+q0VokyPoEAsbHPqYC/jgq9UHFmr
m/eujVusT8TTQgEJiCpUEYHtLDbOgrTA9OEJ6aEagu9WXS1fXSIwZRI/l3rKER6slwtq0vJW0h74
SPe76zK2jQbgBWgGjcQ6Yr3egs3wMt60N22bMBcfViQQJMZa2a7+r0LrdDGudSgRZjiZNWpUx5k6
7gzbHltffC+4u2OhiqrYHSY0pV/0S3cLr+b1274CyrponmDTE7APAf+3UBlYxW7W2CuHw+9NbkI3
MQk1T0CKVKSRmGQF+CzQDwC7nR2ammC2aA/QQehARqN1a5dh7lCr9YQwxQS6VhEY2CL4iotHqnJZ
IHxEc1kAu/C/FCMiGAuRIQ7aBwbLDTAPGT7reWEbOEwemxmoWahagaLz7L1nPwyDDpAWh4YAoCn/
VUVYLZ8LymcqjdIaTP40O+2a00T/TG9DdnFWHf4TxuHO7VF+RPMBJJPP100DESShKJ6O9QG1ILDj
aZalYn+TpIpJVJGAwXSKZpxMk6mKAySJJI3IN6xHNasR6vlGwyPfzJkGH/lmtvrx4CRRz4DyR0uw
A89rZX3SPsGTneUDUQb+WJ211B3QBSSegfvZ0kUNOHUDdAdu7BdazCKuTFxyG969XkLoseC8A6Ig
KkdQW0eX4RvMvSIh7NfbOTQQQGMaXyHd3LjDDWmlTUS5JjSZLDASITgYqXDvN+rSEGeoRYFI5FUQ
9Z2hYONhpXRmUO+ABYUHQhSsXeCkJXTBLXs3aP+0VCE/gTAJRTR4TPj8Gj0KZjhtAZeZGqClQ2Ph
2gfFJygZ1UGq/a293aub8Sk5pBnpD4Tm1UQpz1lRYAOVR5/JNoXixAPTy/RFsRYbD0KPfAp3DV2N
6pQggY0x5WWcjPPi+84ZalFqHDfN8dP9OJ2LMw/OYMi8uvmE/L5jDTpl2o0kJJhf6A2NH86PRXcl
Lf+iicUXQaIyePnF39Tu4Lt7t2gJxBD/0zyw+L4UjctYA6TSACUvHpggV7XctPONQqfsVhhUkT+U
2LbSklq99HCGWCPDOlMf7QxpqO6VApiXi2cC9rztUKbTV/l2gXTdDy4mOmwvKPNw/Ni25FHs3GmR
aap3oakihAYgQ6fATyq3r72oORpfGJYKF4SIDM+8E/lJiZiyORe3c4muU3WpOS/IXCK4U/mWe8SZ
h3uuGtUhUFHqAV4mw8CwuJ0PpqiM3Sc7DPWkjEcIdMMT8AkwUafqmxFTmEn+S1prKh04M+4f6gue
6LfAxcSBKTfzTqtcHa9IFbvjMpf15kVypwBVybZL/YuSBNTAquEwvLpFpG6m6xzn8uMYqhgW6Tgu
eEibsTV6Z2Px9DDBMBTgaapeV7RvO+x7/xarYFkl9J/6K8aA0gabLAh0px0NtfczmVJ47Ptepi5E
MDMWmVNBsEiBOFqQC6naNfcMSLJ/6otlJ9cLFGScHSKOSAPzd1t+LlQb5Yrujsrg817hRGPAZ/QF
eXqTJ7uFMlaFFjpJLvuq+DmyHeysIxRSPyjEKg0q4OgyeCA6/SNMfpmNVY3Z9H+yzoLtPgOBTdDv
eyl0LSrwwbbeKz5CcEDIvg1bt33N0p5W1Hyap3gSyOdwLyRHTy5ZBegm9BCLRY+S1csI9sVBP9al
3xTHXEjBEAAySBy8h0//y9VtIT1y1nFXXuiMCcslQkPiuPcwi823f20KC1UqR68GS+cnRRPMO8/G
Fmhe1rSQU1U6rsPD68QoKkImIwZo4PY0tYtbky8DKvBYrz3aFF4MnQfDQINVDRS5yljWWAOTcWOw
+1plKR3cXaPS/ekT3Lx/YaqqAoumkXCSCPwQqzngiPGS4Eoj0g/9ht1YFSlaR0D3GIrVXZQCIH62
LmU2sP07VxuePlWRv6Dff+fASElNS54/J6P8x8CUSXQxjrjsgbIkDBxthwddsCwqHvD+CKw55xzQ
CIwHQVU0bkf8BTeKasg00XeevhXgJyRPhecSECtdQEhBoyHeYou4tCTmsmxPdEtl3bwIHECoudFE
X/UfUhCiA195NT3Oec6PDZaNiHIL+gHirGkcUM3h/SZcH2eAic3jnKri/6B6PsGNMLU0YrTtw2zD
QNAZkcplq8OcMn4MCr4DP2uN0D6UoUrcrkIRLZ6E000pJZFyYqIdflt0Jj9h2q2jQzZSFm9PjjrU
qCcu43i3ak6zWMkjcfHYFtn3dFDphd+rCEVd4R70FN9H4kMwsHzF8jBFm6ggHCnCMfJfdFhQ2oyh
+lM3Q1VF2mZk4qUTvPBcPV8DrH1ak/FBSKq1CGWMF+P+UDUhP0LdCy22SpAgTQJxmRGa44WKt74L
bf6UXLD5cFf16SxTvjNoSwkcyLfharl0xc6iwWQIGp4LcFp0cugboY5cyuJpc9RGp/zFk9hC6X26
4QGEgOhK44GyBQqwt9GRclp1U9TvVfYtzAFZWGon9PfdgA7YL+puaYbNnzfgpfP1mXJ7AiBFQ5Ea
MOoNSA+upSBtP1NZA+s2pYGWrYKnsghZbyZXTzymhIyUEDK0B4hPU6gWkHjiO64ph/JJLBv06hvS
2a906MGByVXlV9Kdh8gld8WOubbveZSofohvwZYgSDeNTo6rFAA3T9r0EGIyhtkAOc8V61RwneEh
FOokmo7NfJ6pc/1gmnL17+rUTaUhOD/bt77kTc8wFW4QJe3RBfULNiw6fzd5zw5LWkEr9WJyA6Iv
2+vMwWHBKRbtVPO0wMjq0NCJUfGM9nXpinwapA6UDxBdqmKQNGlaIG3CTEUgRKkN1I8YZxpVs2P8
FU+mulVTWO62OGPiamgmyhfT7RWLAyQJ7gBKB4R0uulq34mnhlbI70VdjSR899F7tI8o1M4hNHKi
R7vaX6l2W3d8Q3dr9KDQ+n3jD0SaGpqyl4ZKaW6tC4/S8mj0QM4L+uz+TOF7bvLIVq9rGuchsRS9
6mycgE0DVqJlwClzmNQe46T2GsOXY7eUlNFzZXeVX3AgLApw75E3Am+7o0Aj3pg2UKDIXLyfnTfI
UpBKhFsvVV/yd3Vzm8rcrWLZO/aOPf1OB0R1dii239r3Sq7g2LtQLnXrftsnfEYyh7e7T2HTxskT
cLGOgMm6pxqU2aSa3TiPLvsPObYS2Yke+UQQzfE3aeyQYqkelvRQVuuwd0S+kOgnP4S5ceNX95uj
3/4GG8qXmRHvTqF1jwQ2ykpJSV4WBkiTTBQ5F4jocGMGyqpJDR5CDnx0qcZz2EWmjdukl0jZCWrZ
YHs0g3ZTYBdWvQWzJPaH7FKNRDzpd5n59kz1HiimDmQCYlK0ynAjybGtsonJTslSkZJWAR8QOX1T
IzkBG/DvT63U/QL3wd4ts49AXxTvkWYDFpZGWlkMALNREDCUpKJ3prsRWZCiT9OG6iJdHen3lGY4
y1g0+acXNC/V/gg8u/mnJIoZBYIDpawVyGNxRSSgRYHfwiC4QSzKCs9/sx3daUGD2koegBRNMl4B
BMZWAlinCnLYXEh9K4ZS6fLb21RHrvgvbBxhLAWRmCBMoqk5njBTBCbQAvN+rY6xGTgG4hEJc9Cm
vkbIiTn+EwzLDomtwyzB8UBbEt91JfOfc3X/tLUQa4PJsVNT9UJzGpKWuLXPGj5idZwwvNrXFNjQ
PEFO5pu/bNkyVQ/Pbt8hXcdaBRf41h7egVPBXSIYWCxutCnMGEDu7vi4uo077XByNYl/siFyOXtn
TOqeGj884umCFAwbYsaZV7+EOdT8Vxt+yn/XUv65sSX6ugQF/N50LYXvm6u/CfS/ta97WyTRx+uA
QzA3VuJAbB1/CVLRGQ77+OodZBdZVBwU7JYJ3/I0qhH/qTNmUa/CWz07RQzdh9G46CxohzPs0G5M
Mi82HaR+KfPWpn2IK4a5L0HbSkTSSrWSFJw1G2ouq1mYFSWZqRrB4B0jVjqle9li2Gz2+/VbVQK9
4vcizBUWXUbc1BXxL0493j5eOj/8etATRGxYcQIwYRbDS9UTU5jnbX1L0kd0DXkhOpLQ77v2wiy5
57Ypc6PWS3XL/vjljMfkLj3irW2Ln7413l3Ma39llWcFHxDQ4xXLmBVim5kUMe5tEG58TOOpKq2V
Yu9VNA9NEWTh07hkIxUA3lyUg0aHU6WWrRjVLap3uOxiae++Xhs3/feLLvVM57kj2vgS82M88cE4
zqBQlj1HBsvfz+R6K/cJnE73dRxhlLpEO4CAIG6DJfDTyBxuP3AVlpLM4LGpkoBvmxIYGLU6ROtL
D18pcnHYNVEnznjcEnMFuzUm59eS+dHepOKA8oZL1SZlAgUcQZtSFnairN4DJqKAYaWD3mRjF3n+
R1uU0OZTTZVBdp8U7J9DuEdujVwZkUEV/wBXzDhZyAwqEdpAImA/5Sc9dOg3lZe/xxqgTo9Lp3yN
UvOk/tOL16OeXpyj9CgDzBLdO7kXXUV+rRtyfl/0Ec800aLvNF1NVV907WxOLnJe22w7e0J6QZxI
nEMC4039uaDoVLYaTIauHWIiynvR9o0YagSLltKkO49rp9hEr0dCjR/qlXCIrh1ORT8ryHogaiO0
iJK1qMvuyYlqIzdadWhj8oxDeIdxg/uFrCYpZj0qgDqk2Sl8Eg9WvqnMvlpYW4nGVwttHYnlaK9X
77Ycd+OCFCWHGmjLgZNrmVriWr5a2aObQPLls/JrUQzU81rnx9tw3FhQHZvanwOCEDMcaf4hQ68T
0S6BEBdR6wKxRrB2sk6VJWSQCSo7lERx6SgdJVvJjm3T9Xu6Xnk0DwMqaAu/zqPi0xLzmq4nqf8j
6ryWVFeaJfxEisCbW3mDE8LfELAYjPDePP35Utp/nMXMrDEgJHV3dVVWVtbi0vRqxAOlcPOxUXc5
3933OWoUvZsRXj7R7RMZd+dwD9B+Odca5hnAHY3Da/vzCB8H90r0Ne8eSLs8wnca0L/+TP/Ok7dt
BJPr2y5Uzc/BKm/s5kOCu2d2jtX14pzw5+xbG+TQbbjHxJhS+zrbwJj6mCUQFhxDgOoCKq03w9yn
1vdmHdhlvta8biEthBrnE84MZv9nlvei3hSRq6PyrQAqFJHAJ7o72o2vznX+tW5la0uZOaKvZE27
VSPYYFYpoL8npRbghVskwQae4lza7/EuOQ3XRu+6bA7Kg8ukFBd716jRKfbecOIH1/HBa3Q25J97
1VV1xe9qN+tJ/14kAvjYmMiRFKfN3sG7/e3I5uLX7tzGxjzST4jgD3f/ZJUvEmQrzBq4NP/KyXHd
TA4D0G+Uj9ZFlJ/ei2uH5qS4aN9FZb3vNzEQg72/wR0skAygohY1WFJnvdKCBPNtMIdLRUIUqYWL
VcVDp0Io+UTfZ7d89l+VYPf10lq4ObtP0CEqcA5o/Fi1vXUvOQeCSYSRaETxNhurTcm97Nz9y6kT
LSJ0RcD2IDtD5ZBVab1XBeDbuXlqWC/UDYp28+qWiEcLUW2H1COKivYrJQFg9MvP3vEbFq7D9zdM
N63GOzic2tV9d3uKi6f2oWRVq0Hl2qohDQrOtW1VTuMyG/nR386De82dX3u3h4NEXvlmU+G9X0BB
mVwgLq6f6ElNKuHGaBXwMM5RNaim5tY5hFR+O0Z4dq9uPbgQ/537LwSAz7Rru/u1NhkeFvC+g5Nh
N8OH1xwcWmcYCY9WI96ypNCFJ2iqxA80Zo4YiCcmpRlduvfhtX1FQlmtys88R0c4O+WA3F5A2E0p
pTLYR5IQICh4eyLspM7evY5TrxT/EBICdsC13EU0G3BSuiDvkjntDSgCxoxQHjUq4F883LNfCNW0
pqAS/XRQ/QdQgOKUn3r1hGIAlj/aN8mntw2u4Lxp+8aY29DCX2YzKXdLbSOqdPbLbfs8/k2v4+q0
PDV8iAaDXy9tEeI7z/YdfscW7+bt4uP0jsQnNQlzW91PUvRf4+oRRUyz2D9DKV4dJ5evWQWaO5if
r1kBDWATKKKtbRZAf1jL8ReE72xX6Nb63CD2jc7Wq1cgHIQ0RzJ+Z5/pqQJL+u4izE1Aug9/5Pvv
YXmHFJlN0/PWt24VH1o0Z/ZN99o79owp2dHN4mWnqV2H3HJdbVZbyDUN69B/9UttzOHgu7j0rotX
9zbexPtX+1C04C5euuxmmfQv4mP1OYleVvvn32ZUaf+mv7930kweg0bnk5oN/7Mw0C2g74VlhNXu
e9EMam45oO0lvTAO8cVGSQ4OR3hpbxaIwO4jKFb/y4llaEc4n94gkyBE97izGKu8267VKMRpE/vZ
3p86v2LyTOPty7mUkaGL03rrhL9OsbwR7cm+hF9/1wWapxUqxhCtgbkFHqQ0vhL5aj2Ydz2SXg6/
H6gdpzwSkGJUMsrdTFEMPJ2meqJ0q49iVn8lcsDFWyfrONsN8JLlnEtiJG/QcvXFuNcx1fp5S6M5
pc4P1nVJb/IIAVeEB1LkZbfEBrTChTZNf0jr492s3/DoHl0JB+zdi0fXFvp4s+TodBhJhERP3MJ6
KQDLCjhGXhgwGJKf/NDUPLqFh/ke759mbVz/qwEOb6wv8ePeNEhZjLGSwM4jpOvqzHbSGavaH6ar
3CJCnV8sqQ9f7Ec9bJTcUtUuNWxADJKRmGvyBV/nQSMVMofAOdBuKCwikqfAYF1H8QiKBJSY4Q8z
u0rP1qWCjqj1gFQOA3Zv3tB8/VglwzqQV17hrgdNUP2njQOGNaX/TuGvvtxszE/Te5StYs1PiZxX
t7dVKTpveOlUwlD/On52G8C+RatZtRoz1usbUYiSCYcRlmVtcV+QFzsCpoFwf8wi0QiUCDA1wzxi
eMdF9KVpZ/YNoWHduyfkVO7ms7sDoi6bRpKiKQ1d8WxXTy02KmYt0eY3LE/Py214ax/8YsU84KjP
cGXIxv/QmVh86YmHckQVAYtzdzcpEHAMz1uzvjDwlsn/VczGsjD+vM0KFu2zavylg+s322Df5oeo
iBZ/cMcv+G32vGlzT19AAuP9ybzFv4ru2VmXbmKHXwb2wLlTZZQ6jYL1nFvsdP+aHJk8TNa89Ap/
JwFvJ+t3JsW3nMep1Pgqo+b4Pntf0Wfcfc1rwbxeHUZiG9+j8sF6cGQkFzaIUVsfAgdSqdQpM3pF
c07VHegcsC6lTHi0zEAJlQBZvD/WGbXaslVmzPsNho/7ebMed/sODIoGKxmtToFNYly4+9iyZrsa
74bv3r116dxCg2QQfI/xofsbHKaoWMJ4HJX9W/eHMWodg11Q6e2969AoEivtUWR5ty9duH0T2mx2
jsPjsITisOEdA2PY4G7Z5fhFzLcy+rshIJjzeLm7+LVszi6dfXCBQI2XCZ43uXUhdIEp+d/efHKc
kxG8t3YtdJwLVpHS2wEx2LbBjKAV8XFjGawhcqRIXEPMGjAvTy2j22C0JZaIrzuqEFMCSM/uH+u2
2hDs0lJ2+KIYuGjdi9a7YP5o2uBdwkP4ae8QbC8HNzd6uFSrtD4YxyPQQYIUMIRLiMujvXdx7lQJ
hZV/he588EztyhuFcxMQjF2Y0Hy2G+/HZ2h9toswaP+9qIweJAe40oI5gGHdA5xvQQyBBEIhHOSa
YSEoxoXp7dCu3Luv8ZPVCHHDfKNDhSR7qxgUATwGzN95W3Aqqv3PcTo7/O3WkmnH8T4jx3H9Q4sY
Qm9jdMKLBHMAe8ANfNHUsCxmTWVjsjYPbVyrI3qXMxwxvKt0UIr5+6VqfQCeb1BAPq1djPA7i/xk
1Y8sGdiFl95x9pMi/nlYp0kgR28sqIFkwcaPr0mflN3cPKKCs7VuEDhQASzCXnR3TD3vuLdPF/85
LEAfL0f1q5OWnXrNK1Rj3JnT4Lb1NjUX8RuutOThzrR+b+vQPl0xi6zwpn/CxU8HJzw+NuWo3Hm6
F6rToe2TpUC5i2J5OrB5FfsSpWM2aOOPidw7jH8bs9r59b8ruA4+HL9lmekUETTP3xbr7tJ9dech
CGJQgvp7YbMIjIQcbXBtH31oiMAlaOYYTu3mwknZ9OeEvB/G/2vjX29YVe3H4Nx5h5U2Isw0SjnQ
SNYYF6PXeL6qTCGU1XolIHWm5HJzhZXoGX+vMXSqD/Pns8JSP+BAoBS5eOzgDxfYn5AiBltPZNU6
17uVhmUndTbdQzv1zhEim3Z1gA9EbdQhICkS0P2rdx7SxgWo6dc9Rmm7GWzDU3iIN4kRPCN2tBAS
mpUOU8Q639G2/XG3A5rDD8rm2U+h1r479eiUsPwRFaLih9a0pU4TR+AdVfxH5xL/4PFesamGi+Ne
6vy60FRahgv5vHOD4t89DMvQNUtQ7MUjUMBX8tg7Q/ZEp+IOb383bxsd/GYAgzU6shl7cKeDY8f4
V+Fy16cebmFSbYEMV1usBHJy1NXCPny4Vfs35Qqci3dqF/E+aJkMtHwOyy1hxKSFSAeJv8DmRCrt
xTvjdzJ2BN0dRjA8D1H/Hl8guAC2osO+a5VDekUERpj6N8ikRmdH8d6V3CdtJOCVOEee8G494kv8
6lx7P9bcgu4Th6jRa3Z+0ca7tl6L+dauAGL/27HVxb8QjnGvirgRE2p6He7+9nvQ/FdU623aRfjF
xybmce7OW3UOgD46S6f4YGOjy8ij92nd0eCreMgi2l9/20Z1Mi7N0JuOby7+6mQP3ErrGjLJ8qmb
GF8KjbuUQHY34TyoIXlYjR7dfXRZwQAYFVtwPVsvuzwozSqx2l2mQcN5+41+Gep2zROjlKQ503mx
R4zk2/75UKipsi/Hh1HRaw5PqOEs6/0qNpntweh/xhBF4x2DsV2p3xgBdvXfhxKIOmXRbypdKJhu
V6bGouqwWfRrUyi51FgjkgJhFsDiN/jAnfDZeYEnoKC9qPouITmLSmpx8l5f2W1H7GYbLNnTnC/K
vUZn3mGXf0bG4NROPxYxLSKlDHmTy7wC1pTdU6vSbg6qA9RoA2ouIspAycFAW3cLfQKa9iG+uhW3
bJVaJV96dLRHjj5UpLz7CNK6xIthpVPwG26VidAMWVjkFMvda4QKSbiND+1jdGrN243OrltPzdcU
Bkmv0D7OuLLv8BgXx2VaaPEN3eTaZHnCkw9lMhBFvQGpk61lSNkqeQaUxBCw8Dft25iiKmr0gVxO
EJMaK/Q8kIcHvO9BFoZ8QaU4nATorzQvwF/DOxy+l7w3pPtRLd6RlCiMGlQNUZpyjjXkTNaZ8pec
knrbaRdvX4f4D7clm/WkHtfjRteAyllJdlR3VZmfc7fq/aB7fNDsPkQ4l/4Oo0lha5f5Tx3DkUZL
BnJfeJM0vPPVrb2CDHL9H8iBU6Q8rhI3qK2AGuyeKHcjq+nWnCsbI0PYiI8j2u5BSq9202AbfDMu
impu92R0yNuDq1E6AMiIdU4RviIgBESlAfWwFhjUrpIOq9lV5wexpQL9o8FXyvus6tlpwOcgZKIe
FR+DPMrsTF0BMBeA1qZhq8nISxK89zWELnys4/LxtmrOgQZmB+zT17+D2BV9zBFMt0Z8degR336H
hl9NjOQ6on6F7jW/6Ns7LY8wXS+DWvtOkwuyfHv7/oevRKKt3KHAwGl28KOuf7eEBUiv4mZq3Z82
JjydHqalRTq5JGQWN+Zzxpeyz0WdSLiN02WhV2s9wkJyWn+7jUGh96BdglfuyF+qx03aTtCyIpHf
RHT2Wx4a9GhDkM0sUc8Jm8Bvwom+L6iIwVX8xgdkUglSkB/H8JDs7b5JKVysI6yTNLgZnHVYIqOI
IBb21n58bQjzd/9KSRTAQGo/nvBGCRbwpqp15HQGDVSM2J6ASjG8Xtp52xsANNwI7uj0frKO5Kmo
un/SZQoVvgz0YDvjJFUYVgRwCorc9inkGdydm1Vtn9BuHtwQ0mS0ZpfkBBf+1Xsv5nE9Kd/88oSY
UZnHPckj2s3TggfnmDw6IRinUTavkwemtn9YNK03WxO7Mx5Zar+Kzg6HHHe1QElKUPzZVZYgcdHD
vBJ5JbQtU4YvYn08umkZB+3afowvpJrH1TGJsPqYtGeXF9QjAIrZc7bv04o2eWfNgiGjeptxffqN
Nx1SRvCbea/fmFQr65z3KU2/E+5gkfKAc/Ck1KLhGiFtRu0zJWnOqbPt1Lq/sAhfGhcb33kHSgWj
ZSYHrPPu8dJf+KAjwK3bCMperTtvvcJLxHxrldyvu2tTPtF5tzf0U5q7r+jsVaMLXKZdcKVR+254
YkIglUA/G1qjUV4QqfsfNKGAOMaqJHe70HpR/LEl4+5Uveu/By6D4d0r9nfj16YfFmvDfMLGQNYD
7pWyfdiMF+EdJqDqfVvbTmWF3bj/7TfjbXOGS3YH8iK18Q9m6Gy3xhMDMI+us/PsO7usqmXrgyg4
ITY1mk/zy4qsdgzK+qAP0K8C/nqTUkcPlPR1s2sopUBtAw+huyVJ2uAmy1/+d/sH1mDIAb1WvS1B
NqBf9zE8YNT3S9xxF0+9/C/tPWPuzPr8lWrhL3gOP8tP1GAFMGfwJ4mUxkfaO+28Apq/KDHU2eeL
ne3iOfn29kMxzhkNdhxm4fGvwVZ5nz6iTUxWtEdvHUICpq6zDboSGemr5nWwRPsiiigZiIUFQJ+n
FoBkHZXleSfC2VIcvaJPB63BqGmTqlvFPEtlCBJfQ0lBFAXqD1BEXAl4oFv7cqnamAF5FjItosJL
CWNALjF77ky6tCoOBx2CRwnZcwBtVCmEs2m3RxTvUOwgrVKUPiUuCBMF3Q7mv6tEI3XK/MvLjuNY
7y7JDC5HBE1dEcxnEqgSdIhXFKePuJozKkCUIavWQJJYR8RA4jgZkqBCT1UV8muememM8EpRk5Wh
zPSBqKxHQgUpNo6CqIRyraJ86qTYuviq9wQH4KFmqhIQQmWAk+Aj48NKV7Vp9cX14Q9Bt82BZm2O
QrJMr/pwPtHDlvjwkbfiruGmoy0Cu7S7pNXnBCIOzSFIAvO2ZJso1Kb0Y5DRr8mFQiPSTWnqqskc
L3liMELK+MrAcmMF8iAkHvxxFrx+1oakKUoGGqjwkLjDQavWnTqtqerQ/yg9FzBD0i1rLUEbHVJy
/AFirs1xlUDLb/ESNI3UgprhZsXivHOesaZMPOTds1uuvytDKzJZ/sjvVb//96//lw3q8q/Xy+vH
Bigz9FRRjq4jMkgkZjNN5Gdb9d4fWhUqiUndfgeWNTp3FTrTcatb9EGUrH1rkTCKyRTWI4LE5PuU
UPwjvTrtJGGCPxQXzE7T0+WJq01HvvBroobv9USwRoKn7LV21rgHv5jyV9WZl7BppBb/x8ycZ4Uc
moxinJQjJejyRxXOlXqGS/ZGIlwSgxCTMecniWDEbGRei0k/yFUBlhrM2bI9U3N09UCDOys2EAFB
f6a0zQkZBIkZ4gAQ6kDLba/8JCQfOjcTyf+usnW2N/1QiBppUn9Vcwz3v6nOZGdabC16Y7JKBehN
mBV6zLKuJ1QIQeakgdNQgg8SFI4REl2RiueZGjLR7CB7KJddNBlqCGFenQHnj3pwcGZRrlo64HxF
g+Njmc9GLo4fWeuaXjxTxkN2gBIljh8x6+jhHmlFMsToa1C2j9iR1sLff8Oq1HOP7t1XG5iB+acZ
QHEs5AVRdvuSJPH+fcjFP23gOn4FBITygg6ip2qqiR3BNSilDynJ6sEk/dpzTW0lokl0cwfe2QOM
MoS/z19+VmucaVl6oqaKs4s4gM7LcyD3q2umJs9isUDkJUm4ZVzOKNeBxImhrvLi05vQk6ZwudN0
KsEHxCG4RbiufJJWAVSHZSuaVFZMSDAkapOIp2pcfkZZ7zqE5+sQKUHjxz2BVlOUijqll8oUXxpY
4QuRBpSafSg1xxsE9IyNGhUB00Sbk/qdkrhS4pGK8daqU5apFlR4JB1RmOCREjLm5FLR2nKC2/LO
WImJRkMiDTC0ySXERYwYmBUECVRRMsuoYWWFIojS72PCeAJsUdwk4BqRKTiMjswYa1qjtrSENoXZ
QuUHSzYbMJ0wpZpE/Phx0VsaBAhkiuwCWMeMp+ltW4qkWRHBUu8mwp7KSnTU5XJJAdrgz0PNgfVK
A0MTS8Vql2mYvu3OuDVmGUsVRIWt/PrmGDMJb4zLYTGEfsCrWmNnEbY6yHD8IQbDsENG7jCoYTKk
Ed6c6UCXTDuEVrH42mDURafmqolrx3KmH+fjUOSxKNjMGeA3uB4fq9kmpHbMEt3Zg1f4CucU3Fbs
X7+Cc3939bViowdXsw/jYn/n3fxb9MPxC2qr2qpI9MLsQBksEikO7pzT7ONzM088XFaJLx690w6u
hdi82y6A4hWV1i21YL/xbgZLGRHuA9MABpVL9MnEKAEKIBqsumrmCJFHcSz9w6KPhAOMKuWjkPgE
LT/HZ2bQh3ZlUAaMMS3zmDhIFfxJ8kAGDceRqtYCfcDyklCl7ncRJDd4V+JeSbpACf0yuXgRn65k
pVH6xG/b+bRGHcxHZ5I4A8I88LPpaZpTAUSug5DLcKo9VK7ND/cfPiT4OGSiNvt73KB4zy8dzbu/
5ts40hyRFlOAKkofn7kGlaX3JurpYa0v471XmarTHMtuWpnqJ33VuntEUp3E2buNd8PdEBJIX11O
Ktgvvq318JF2w9v45fOrPbEhOa4GntXW3Q9VU4NsNT/VMh41B3LAOWtTvHjBr+48eNDEI9gP+alO
AXhGJb+wroWr/IENEmqeeAIObrboGxIJ9rw5NRW8ul+hGHO8/yNw4H2wAEhe8p0mwP92nUav9uZo
xNt+rYds27jZ38oHNFCUMjoEEJxSR+/DSfc4OXzElN/th02iFGKhBhYHZUOUOz8YxmCAPA3CveNW
BceeTXI7arZZJTJ16h+lXZN/f9wjciD+Y7kfcpP8Y1YFIEl/HUwq0xJLwQb0cSL+shb2TNc59dPA
kBlV//h3/AO9FtPmgyRytiHgyql0RIT63Cs84+HwFyfbmZy/P1g+cuGOVoAIDlIuJm+4BXlXT3hu
Llepm6BTm/O1b4iJLe+REpxs+4FdfUbn/Mw+gO+JwBE/US6hN8sdNWYP1RJZpwjOgv8pDscynWdy
VcVcOaIdqt3q5GKmRNiWODdRDf/BCSJ4Z3nlfozkyI6dLh4cTsvFkYAf3pMZdGdLvpWrFQwGWGrC
RcQZeY0ggSW6bGeIYxwQ9UKI9gPE3+U7YGTFotU2mboQqgYz6Hz6yDy0zOIuu8Gcuuf7+lXZmUe6
wSU7+9LeufSUQIrJliAT+OLF2nfzDFxhvOue2t+HeRKOvHGlP57+NVEezh9KzN39N/lEw14rT/g1
AWq9i6VPPfbwHnbujpfpBXrim1Lo1KoPNo8sF5mSWs+dCxUtK6j4qHMHS3j9shsUUYszfgB1Mnx9
lrwNFX2gXWSynbOzmqNEJJr7gVqGt6XGPKcJQDMNQKj5Qzj9GD1S3ketNUrgsle6x+qTPxJgGG6x
txsbQDF19NWrfKreWflLOTvlgeFWBzWn5uzHX2L+VSNLZ25JZ1544nzx6VFoldVaK3552G2kiNES
05GbZD3Z2eVjyUfikTys5J6k5hCJEpyAogOrroRAU2LJ41zHk5frk7E0CTTwauq4bO1Je0T0xu/W
5B+ywklZrq4qtXGMtceJr68HblzWAxp3mZoqc6QUL5092Bsl7CU/sEZyHCont1eHQl5W7HVJj5LS
tFSbRS9W8OddX5LGqtTSg04+VF5RS8D/oubDjXBpHnZC/KIJpvV0yv/E2sSHD/NzAUStwxjaL6RM
pj46u8XHvSApeWllQBcwDAoNXSQmKRaDaPDhqtVIqNyFLfNyr45yzwW6BimDLKl8VcOrL9VIKWvN
npMVr4edYRKTTrR1X/E+ccKTrWmtJeW3NRedJLlY3FHd9/VKiuYxXBqumoBvFa8TvP1WxwnfpopY
0YSTdxn76xFhK7+QAricyhmRDxGrL1FT9JRncsOXS/5bzgYn2uegKkYkqdASWpRummoeNFvL3W8I
FYVe0DemW8G7uQdm5C8x3AP+AI2pAJr69G0YMznHDXQAqEf1i1N9PS7Zr1Iv9SjiYx6RSc9z9PLJ
GVLuhx5vK7rZMbNGQnearnwlz9bgCQ1NbOtU7szJiv6OC0rmnKN9szaoXxUtqGjO176Y1+DUfy02
04oLtWnVoOQg2FhlJiX9zWhbpa9z0wj1G/2O9cNjw0Hyh6QfS35BVoKqvOFCPVzI55g3yzqQsuCP
9HzVy86uXshc553nfIetSeQjF1y+LBYle/jwQl5nNlwpzJKlYWno3T/ewzoRVzw8PFgeQ31ZLIpO
wZ42w4I9/M9tanriuU7DxXB4CHU6enruT+Hi8qcbB9OZIJLNDEGqbUgOR0+iNC3jDWRsBlbYVpdQ
wxObDoG0OSmpzXKo1+hrT/Ho9javZ7myjlnPa61pTOXFKvkXXv2/GGClWufJCNEXAvFDC/SBlJI8
jvyRDiSxgK6kGqiMyig+x2s/jpv2asQM5SXiAk9GYlOonaTmPvxQmaKrM/ITNMzkKYqCew7EwV0D
PmBvADPxgshQhnWa7umtmMFofUIwmsRJgi9atLi6ty3dMr592tMOF8LiQL6yDYbwsflgzqPuB9DB
ykkStDw7NLoc6fhqZkRDG2QlsuB8Niu7qheCB+b8WiXKyjJSKzJsecya8yPRE1DlGagS+xFFwkDs
2vxypQeFD49ESgaifotHkjPXpZ9zoSXbi7KqSlyJq2Dix5GR6CuWZFIl3bijtxqV5ze/cu8b9GCs
Hdf7UeEUbYDO8S3OvQtgWVpqVTdOjb7Hhtvc9M+n6LhOSzTMBRev9OefLpSA88EelZGwEH8AZ7T7
gmgEOYUEodJ3pU6D1l91m82pZ7TU5KAaZMXjbVkhMWq0o73NDevQ6DEFll9J/98sbiti12f2mIY1
+vQg4zCC20DrNEayP14hScv2Z0creouuYtYEXRb8eJVi2NgwDERC+H8V1+04Xq/4OWE4RJa5WKgo
plYUr62C3kqBdwomERJjJOy08Y8theLxkLG1fK2F4TAcDpnpP2ehpb5ITVCqPVYzOdrEKJjRzrTk
JtKrnaCAHfsowyQrKWGXzRWZTczKCsNbDe7+SkHuAavKEl6fPE341ZOQN5ZDsHFXTSqA2f5pJHQH
JCFtxM2irxBNh3hFbFCXvM44SE6t8yb/vprDlpPtY+NC/XvVtDkUUzUUyIKmvQ/b+2BRw885aSoO
fS6Y89/bxMwfjEvn5IRcTkew2xp9P4tQPEkA37KTR9UTyQ5Wo/ZGLRB2Re3M0WgFA+nJglqxygQ8
frVJMrFZjTTuEnqxGkWa6QBp2pj+W4yGa0RGdAWWH2/ZNjuG+5o2SK9QZtAisUsqOxLBLCoHWw+F
Hqw0x6NQGvYKH+clxMB+tYeTEdQAMALAz3tU4fSQHbpHz6hJlpmviJ0hNpIODxQCb6A/GXhXf9xs
/zJU/yVZnC2Z7Jt17d5wrGRqUcNGiJD7MExCFq5YWkeIh5XoFL7aEsse0oEQuwcnYVYyLxg22Vvo
d8wV+A2urK3sIUaiZv4b9wBGKFT0piG8fuQMeNYFmyzT2CKyXXMP12EiI63q7njdQteoEy7wWhJM
UdmMuYkFpLrX4LqrVeb74PwxFY1AfoyspqQyReIikSP7f7S1cehCdDqcFIXlhezz2nt0CkD1KrfA
VpN7A1WkvqDTAmBB3vKJhHIP5SksdhhKP+GENzVkM+rgD3RwrNCFX5O+1O7hrxPM7HrVajFhEk6O
5gl0NmlHK5+XtsbTVgd3bM3iFOI4EoAwmcTMtQ7/kqSKtpfcUHwy9VYArNg5uNU4CLMZPV5muUJp
fzCgwJS4Uwjd5ClVU1hDDrclAvyltcpKRpdCipCpWzCHNyvb13gT/Z5lyKsmEOvWMXMSD4QmIqLZ
oU4sfwS4hMBhtlTVINAvtsCHJMn4rkeTp4OB3nXkcD1sjHTmsgChgOHgMA4yxEPS/TCq3CVHonoR
0BV3Veh0Dtc8Av3fBIYBVRHipgcCABNWZuZaMvR0HKYqV+cmTFE4SwbOVHD+9BrFHnmnCL1D7pjq
yXqLJWdDmKK64EwwGHRnhgw0ThTZdhag/JpCbPgXuzCTWtLNbvq3zGOXPpI6IO3PLLIKVrnYazil
fgOXXYbp6VcIWzsH1JXoRkPnGrZmQhqWB8Q7Z5hQuQIs8wGYnqrWfozzJ2cEzUDWge77fw56GC4+
TtPj2XjljM8iK3mZUsXS66d2Nj0yTzOfxFsT6CcBvMOCxyHTLqQ6Rssg07CVnh4Dvkf4VMZHWz6b
PtZlrSHWjSHNAXg5InrRWLfBMAgdu4b+qBgoM1mZwy/NXoGwjD4fg7tFOAfWNRBFdIZ7wHRl8Gds
4hJ3wvMfjVZFNhtZN01lTQbmMkeou8wKOft6f1irGf04ewntusxiMKoh3MAuOL0QBh0sjLFA3eFC
CyZBqXfHDcWWw1fNuKSVvrSlOH/2KXFLEQZW1dlkxRrXS9byzrErWYk+SqmtfwGYBR9U9YCsn6jo
v9oQ5yjZ19olJ8qY6DHFN5T/eeOBwwUx3KTEEZOP5FC2eTFkztk9uw/v4aVhKXqA/0QwBrt4dvCh
9djBH600zGPFfwPgUQgBfZFUqKkNdr13U+fAI3UqfvGv4lf8o03qm9nCKXMIRcIi+pxt3offIoZn
3dp7+9iVycWbZvo0cY7nnGYZl5gThYiNn929tWXe+Gyf0DHY4R/AXR1v7CeG2MObh8Dz9mm55dG3
BX62dMDmTOOGpc5vlxYxr0S3S19kURSBNTzhWko1gYiCRIjpV5luBD2hWzyWf5sJKPxP4WnHCpcg
pdo6XJELQKaIMn41O0GwgipaPWA7ZnCKsAy21xcdaBXHqXhE1XHUlYgrwkO1QHnZEGaD2iBwX+pd
qN2m6k6Vd2qEm7YMH+qJ4vY3Eypv5v6jMg1RFxS6VfpapJYe0shAkp2F0Xshf0/lPh9bV6hidET4
mK3wygnZDTp3lhQ5hvSEVnsdPODG8OF++2c47RKvl9FRiaB0f7cUQqkzwgC2CZ3C612Y1MxqqgLj
Ag+UumCiAQgU/utFu69DClP4ZUCCp0NwZLT0aHTyDVgNr1JG/tNOnUc7jW98PtolP59pN+/R3ndL
7FrdUnSX51WITsPDsIY/MTam7zH6lt4m2bmFqBCl8GZhkKFH+IwObSPYwWoWVx9MhWc0WWBPiCDq
+fdDb0SlRboexMtQ25J5VNZBXrFi7nmsVidLVBUEt+8zQF61/SpBom6wL0Bbd0JQvI6hrIvsRV5R
rk6DCkxfxBa6m/JKgS6s9caOJwKH6IiDScE6z4DrcwNxCiZfutTkew6Nb1QaT2H8guJVzUOsPFkg
oXEGuRTpBu0tpU6UjVBZvtgtmrTLLAsguXXsvLag/Lzy4nZJF0h84T+pXFoZCC5TAKGYQLtHbqhS
mHCGfwOhKeA94BCvVhfb8CF4oWHwZcKjh0uyQTCwsP1Mu1qH5SEYjEQpKikqG+cLao0kcSRP0gPZ
9/4drT2JuUqv7uy8nSdakNQ7NiE9ILNK4/pScgd0rEC25U5Jn4TOKjBxNLcPvXyhqCZDSTzB4xJc
UamaindVtr+LFBppFP/7lPCRlAgB8ajP45gIfsTn4ZnKj3IkrViq1XhGkRJglVYXwlNLUAJSoQBf
W37WOOZQg2CntIXOg3ddl+D5peyQiirmmJwNpH9tgV/iZ1TYm2ygNxZWDYEdwXTi0588wpZMwnui
qlnlDKErsddodAro6eh/aGOIB0iLIgdPcC3ySn7pEtQPFiBcsWw1D9ZryiDjFzHy6NscuRV4HShO
I3YttYNlI9SElDHI2jTAHqAkjS0J10Q9qnLYVV3KmIg5xrnk1QymipbzgcxzcgK/upNZpMQf/j0M
gVE2S9kalduFDc/gZqnXf4w4Si2NFt9QykkKTlayLuxXADSDzfOFZQPyknDawU0ronyh09ViVEpB
tyNfEAqsgcJcI9l1JPYqM6TFlvfiHpCr1VzTsWj7wiLedmklu1SOVx07mBbZolYYzMVkC/c7UnVe
bV2iWDoTe4NJrRyuzAHbwHHxc4toL+mx6ZxatfiO/ZOXlMMBNQdSKiHGB7ieLQTXxz0MN+6TarGn
Pyes0kPSkhnQCS6kpqeof+AdqiMg6r4MdsGSCMAHxRcZG1zMDDdQHMQ0gtW3VZCpEBJAje9BPYj5
5KfJQ9FNoCAcOy09CgzJMnNNshqWO5k/zZj/+TITIOo+hXtZhpEMHkxGZExIKmZLVLrkwtoF8mt1
kpLgwRgByYvQoTHH0SYJiPdddjFLmcvDuCPkjysMbEGMuorx8wUiZaExNAxFqwr0nnKK8EvkUmkW
ygw12T4kxZFPb5xTDWXR7E5AI3GbmFO4THq6rpF1jBRpDXEsvYAZqYz4csnJ+4ORH8mE0W4v+z1A
YZPME9CqlEXy2UNfGt4tz+FrXmlBaXb9/2+ohLRQac6z+w3y47SF4sHN5p4T25QtEK9FwcaNxTWa
3lv6pmyRSn53wfXKhH9E/ABICneFpOjtEWFxdb4CariYEUGIynF0N7IrY50Nci+9FAqgylrmyGlU
gdDB8kGB8PqIhp9o/Wlxq3GOYE+K6JsIRlBRgnWQCoku5tIzsiNouSg4gDkrt1RCNPlkgdqF3ykp
W6IMghDtERJS20XXfpGwRNCQtM3rPutdgiBL+obpaO2JZhdRyZ1Xl13dOxxhkr1kTMiQQPFQzkO/
pvqlyx7nzKmFUzcCNVGuwPo6BM91IZy3lSCAf67ncFJgLxHfIA/MFqv/T2eTD60SBM38N51adTf2
zKI4LkBG2RFI7lzwHoUZmZEV+iN4XoVU0RrEArdX/iGDgaecaIfTeWnivS3uo/BrAnrrS7pE2BHM
fF75BBM64C2qPlT+on6nuUsbTh6QzvkuWRM0j3c8DxmGMkeMYoAq5VuedI/Nj6nwOs+46GvBzxMH
WHs3RxOeGSxDmxtiOqIQUQ7yWaaZpqPRsWG04tDZvCdpoJmMVGN2v7VWmTFKz+cpMOW5lkuwRi1K
LancuClWURyiwLdNLEMkLINVlXaDYk4trJ9LVl4LS3NhRsyjxlI4cQc17UHrx7tmXoTye1QaWTBd
1DWLsYbtkyXqsqyfKGd8yDiIZ7bE/msHyB/qrOp545819rLuDTxr0M2O0J2JjqaZSHzG7MLt0bnL
gIsHKR8qc4b+tzS0DcphFUiZmzQJWUhc6Z6tYInFyWdvciY/JGdIa9LVNP80+rlmubTK1SIGzwi5
a/QzcMjF7GEnaOtrkXfQkpVDhD5F9v46KdlLXbyclowEJ/0nTlE5w//uHnaXhamZfqV6gT4wcX7D
xb/T6K4A4TSpDCZvcjJbQ80sAWCCObJQVBfV5PbIncsTrF2QW2gf2WBrY9Rby0brAvNtLrtUWn6p
SzAUE+15SteSSBUOwijmL1AqM+v2iGnn2qEXDBDQwmDqErvaa3UnQVDQz7Wrkyt7nlpTqUGVsGxd
l2A5hcw/F5BOV0h1mjwdXR9kVVa7vGdR8e7wRnIPWKizbp7Olv9lr7HLql3P/eAa8RpFuIKZPwgI
ztsVtCzJyXWJItp3ElCKikDw2Tbi1VrwooLeLyh43iUHaxoJXtg6QguBzGkeCGEDQJjF7LO2qdJw
1/HOTeAxcv+BN9/gT+u1HFjtT0SLWWZEDlq2UTFKGqyDtc2a6Sq5Kmsj+6LQiNxmkFkpR126KCDu
a/5q/L7qXETAP+IdVhrlPEpXI5ocYxNYwcGSTXdHIEoNvCyPLE5mM/jjxSMxguVSdE2WJBTehCFo
WIYLkofRSoG7AaRBzJgxS0ZOd5P6R9twt97Ww6jwJEoundXWW+kWYRLIiS2Vp9RiJFZlShRN9Nm0
7ct68DP9Ksc3MbJEEeiDr0DwFBUyn4N0FxGH4B/OO1wGpp3oWLjYTEQ6rqkzM0w9sElhBJ0bfBo6
YvJO8hj+R9vS3PtE+srWoa2O6YBlweHWG8mn0LGYttnpyR5hxYR6zWCcomIy9k7mdDqme4yeoFfp
yepyJ38uPxdEZnk//U1Np2UbyQeCBeZMzj46ODAjeD2SARGrHgnAlPby0CD+qNE9wzBA6wiqgET/
+hKI1etweKT0LJ4HcQEnzckzgWFvvty3xe3VLdT644RYfVp0RkbCLAV159cnvkff5ANZjbfI2qzq
lCWfrLCMlgkI5pWhglFWgbaWKgUMwjcFcXBNsugouzRdIF2m/4+o81xSXGua9RUpAhlk/sogPA1N
4/4ogG4QEkbIIq7+e4rZ7znBTO/ZM22QtNaqqqysTIgNB9lDIv6MXwJzQgyPfLXsOZEABmn6L4bw
XwFHmWigLywrlgHT7wQ9vP/FvH9xL/tQBtgfvk0fXUaNZQuzrFJgJHmZi38oiQS1ak1XjIbCRPkt
+rLSICVy+ZKfS1ojUUXyXGX5L6pKJGZ3SacE5O4DI8HRWk8hZ4pu6J0NBkkghGvQ1wd0NKTT/8Fe
wGCm0pgQKEuaqTrZS/uxPMFLnmjw7zd4xVhStphUD1lGYFWGToQlx9QD2T1yKpzLcpvkNBfxE7lp
klJiSg6K8q/c00cSyD4nZSBWrQoe4ExEMazFx+C8e/wkNk9VSDZC45F//n8soi63agSd6EtZQGER
WtdE8uSSmlbojFLbsP5lrcpK/ax5CVzvT3AxPyFHKmuZJBFDlwiO1G0vQfifvrJcmTUSop/okokc
tcygEa/3SANihYeBHf+HDAk9/ebDDKgpKCSTaj5d6U/B8Ek0BN8S33Ak4gEKBSqMaYBL9SpzLWIu
yfwUZ7v0KRGTJtslxwBC34xOn7xIMqyeVDTyG5iEJ/0JZKC6aa8lA+NkJLeR80t+S54kzaaImkXy
JUKghw0E4VBfPhlvk4dmcmnIZVK+P5EAYxey4WRbSJkPq4gXFCUMg+uRuCP/29FizSZR/B9/ymaj
wOkPhJGJFB2zk0KVuwzrkRPIyI3BNpISRrblZ1VQ6WpB9tVFUVO2iySj/15ArZ62yPzXjMkfbqTU
Ytcv6rGTEC0aID/JKESvUXLndljxUge3UWcnFfyDGS3B3gT7+AcOvgH8pOaSZSppDFt2jUU8M5Wy
LpHl5BhIYo7Cf5KdZ9hM1Y8sQ5h/n0Tl1Y8Gl7/6cxvkVvzvRBCKrEnLuEF6qkIcVeQrpTMkbFn5
LWrVz4FY2skLDLBXexk3w/LyD2Oy6iVwwmSKKpq9RY3qeKVs+fe56/URUawB4AsqotxDppAHzHT9
MfnH6wWJVRRFC1T3RMsNPVFutaoCgL5Hy4NEvn/4Oqnpk9IK6c8JI3a4lSg3l/kGxPXhyb04XcXb
qeB8ZeiIxx3zCBlthWBZ+E4YM8D2YhblFZp9s38PGlDoF9eHlhVZ5r8Xu2+gMUptDv6/cfUDocD3
Ry5QnKqKyYMKZKgfRBv735tlqAZhuRcxoYEcCVNLfKxwOuk/5+LsYYlA0xOl+2ZSvbBofDB56bDz
SOueHprD/6TWW5bJ41PAC6IjvVJhMJWAtRotnn8oUE1G0+2BfgmkJMBSifKr9ODl/OHVo1yTsJRy
bwRjevxcyNNY8bGPbuLHoVpi2QefYEfIsSYGWA7Yr2hBwS6T+fOGyxCO5kckzxp1RwbTxGJBxUg/
XcETo71ZLQO+jCYxT23u8239eyGc/XZQyz3Fv/FWUmqxgi6mj0W+zJa5jJUjH8NHBlYrhHdpwFPz
o3xEq5oMAf1hhmhPV9ieIIo0/1D8J4ZF7s10z+CNFw8R/PvnV0YnJ3L5J+OknfiqOg5esY9qUdSZ
nNNBw1wkiDEBk/uweDBVKHOF/I/87ecXYAvEpJLiD0zi6iKKo88MZvFMxhjhCi4jwpjEhRx9FdQI
YswgNfdOKwLZBegJ/15g4eSGVJqCo8lLAMmy2FrmqmWUn91juhFaJpt6U24uq/P+veke89hP96/K
S1GEfXr15w9PCHm29+9jrXsd6i7HfX9+RUlfUV0NkZzWdVS3PtbH26k+pq42r7ruGe0UGV5WeeKt
q5OnV/IHhtCjvwLKKrNfuLowgb5VeT0Oz4M97X45JK0RA6PNSBkgxTGKh//aJ9L9yOnJyuvsmT3N
N3rRh0+jfihBzJ6F0q/trjRXOin5XPokFml+Tw+YDuYlREAmcqkrFV+gqftPlMiJDUng7jmD4iAh
lyJUUoPWFQN7SWGBxunQKD5EBP5OusU0Q0kD5vIAJBJADBDe1tWjBIDTS8MJYGMFHUrKdqkHdlLO
3FzpA5wR0KHg/++0kDOD2Wu0eYWrJ/05CX9SdQmqIJAzct9TAU9kvf7HPd+QcwlkJt9ZnuqBXEwS
4I4nDnsN8qn/QCWC2W40evRBjnaH2JtlPepaQdWkagTV8wlxzCmzOkpQk9NwqgfQ/2EtfdAqybOl
opHC40US9c/aXNRWBWjcjOYr+dmCPZG1ygtknXNviQIoKpAixyaGQLLp/9HyAWepgWK02SQsCJwp
2YsUsQJEkaRQKyEuyAUz/7mUN2mHlFikV/Jz/qX4ggSb1GIEsD1qoUNBfeRa5TOk9yDz4/9KuH/v
zUbR69OyEFyLN/SpjqVNw9wKCMsd8IUZWCKbFHncSAF9/imUStiTh8NkOmPDCFKDUEiRffgQhMmK
BYaTp2hxg6QRDHTzlJsg8IOwnP5FA/kcAbKltfQ/OpEUfLdpb7fjYAVioHqWgzYdgUDKuIl8IaME
yMn+qzskdQJVIJVacOKHi+NFWgW2/3V0GPwIt2My+ncI53kcDhbgEjeIx9Qdn5kBYR/UAe7ozOCq
YdT/ZNUotMvAmpgp/AM/BQD+BxyovE2yM1A6NPRZR/IUBFZfHoQkTMrCkW54mwbcKQ+5XhT7B7Is
D1KYi/2jQKg6esWSzoFQrCiBGdiX+/4vaZWHL1lo4kPBpjtzBBAXfvaH48bak2As3cNuWAbG7EWQ
p+L5JM5lkPGqenlAx3y9lRxT1HfB0WGOraVlK1MKDPXnKMU3DMMI60h4Im/sJDqzWkwlZui1ewLA
i+aiQO2MIIi+xEdjQnR6sc65zGUq5TLMUcrfdem1NH/M6X8kwSvqFPFjxC4RJzAJabov3SeGoSSQ
cFklW0Hvy+KQ7FSGpGSdS2UiWSm6oyyHitRLVhfYumxUaaD/NxZHuUlptSP1hJixA8Ji7bN1qd8Y
Qvn3LalLQI0pvGQLCzRTzRORdu2uoWOrtpt834YmBy9LYNxOcxqCxwxiwdtLOBuX3cpTjo8pVje0
Xa4i1nciSLVUI4S4sb1KNrdh56dCOg39WMbP/7qk8d/Jdzo/z/Wzq321X91deXbjQ7SEWj/VxmjI
BCZ6O8cuReAFFnuITq+20s5e98CQagFNgjMEUwfb1Tl8V9rJDvNxl1178xHoO1UnPGu+0sJ9He0d
el2/qBpQAT0P72LYyTwJghBxlvhd/aCkEnSmzTwnXhElCbbO5oFA4em5SqdEThxsJHD/WQdVLjR9
Y5jTR+BDf3+dsRWzQxv3NEIUGeK6OcAdtxnn/lNgZzd0LHwCgYXFburd6akDmcZ9jTFhIgsTv2gm
MI8xsX8eKBA7G0ycvuNflE0wxTFRLDtP1VnDUiOMtrHXafzrMvnKt0h3nj3rcDM9W0fhszwU8+aP
bIc0rAAlh0354i5dtygB0QAiXYX3YbsNp9lBHdPlS/GY72C2XH9reM9AR+BpbsqlxfVnR2uJdFTj
th23KJAf8lWU7ZjkIcag0USKAGvQ01HZ0917471RtlLc7Nhp0SMpCjdH0tlEeNk6Nit9c96fVzoj
Mc8VblY6FPbnIIl/GtjQlHc95u+7MBRvizNiR/X8wjFb9Shz52xt5rEdFIWfocGoB+oDkKFKRjT8
F1Py8jUyRlIfUBZiKNhwz5ipwn7AJfygoCsDjLx8oXyRY4QF6Xrymtk/tO+6bc/OebTtXtuXM26C
+FmdmZPiCfwqVe91sCGq82gaZqLd9K9DmTMt1+zQv+dQXZep1/l57p1vY4LlHsp+wRlbCgRzU/dS
eDmJ+NqYX8cW4nfODEWEyG0WV3i8m85PfBTcP9teewgaKBth8sdj8HsW1QKZ8TlF4olkx54nS9x8
pgxST+9fNhzyK3p7tDGhHehE+VUq93PgjOPw1gYkUWSJ1qhCYglXPuQP0Gr5K+bVFGW1igyL6eGu
y5YlL1J/Kwxk4DdDAyKK2b0k9fTEKxJYRp72F634BxWpcZAUlgKM6B/tByG2ogXY6CLG+mWg8QJP
TZ+UPO0N+gKoTiDfWASpNiSX5XPvmfiWquh9tIh2ezdSUrwRdI+fnh3PU+xwOjKAf+b90GjgFNjm
6AyQgeYIQqc3N+ZBk+JiGVB57YmbSg6XntK9rnvGiV48n7xnZ/IV1Z6JvbURyOlCe9/yrtcen4Uk
ThYHle3bNJ1WbPyEd/n2Ys5nsL5uwBA3imEKPN4/6xtFr8lzki9tOEXZJgf7p26FTP75HsyPG1GQ
3gLrEjRQ4XTOOBcVtTMRFxoNfu21VzzxWXsjdzDSil697OQ8HrQsv/Vv5BPnpNXlIP5qkR1FTh1Z
II5NymNOMoL1qtrVX6iUb0rYNFgQxPDXPROGWd8MMqiL9sFYi+YNxwMk2rWa+DqzScxjMANPxU8t
cfW5auTZDI4Gdm2+fCN6+lgVw/sG0bdsc2uZOng5bnFSv5VLYP7kx9cWdSDrju5Yz0oCDUEmtjVc
IdQbG69GquJwP3Zn6YHWue5BaNlyJlzIQGbZ3b3tVPbAY0KJF96XyubBsqskTddi70ymTzHEgUsq
DjemnSdjHgwC3mTheLgzHfdDsHgSZAAfs8AiA/+9wdZIZfYKvcwa7BvXMRxYFDc/vFVPe3gpE39n
X0MwC0qzV9ceToUZOrM1VrXRnMoFVYuM3JJ+/G/39w2LfnnfpHnvHPdQQbV33JfohDD9jjVX2m67
Q8kUvdYXHCaS6pvr/L63LyuUBNvMQus1vNDa7dtE0IgTTZRE47/7T3W4HZRl/FP18/ltFi2Y3zFI
mE7Wt3ZKpxUboHLvuX+hgIk9ahILY45YlopJeD49F3rtIjG6QtihnZQMvqGpkLiIRURbgjsNGUeq
LwocjaGEfUumQvWwSb4Q8v3GetkQtQREoHKmDxLxhHXotxyu68ePzsBgiawWQr1z7mtX9rFrR70G
9j6JJJ/JjaNnefF0SifgwMbLHn6WzJIZMaI0fuLOWI96zq1nFZOONVL0MRUi74LxCZLkvfaDQNDO
WidbytFetwzuKMdsK7PndIMa9YiXf8tGFpK2Wqg6A/s6jNQJfr3nBXzGpfKV/BAloj3X1jm9lyjS
/yFRQs7z3L24ISbVpN3X7UH5GskJlhFIGDcqiUMhKpHzM4J8ustD6NzcjNEYUgLWsUiJefDa0Jdi
dG8a/zUQjdRtvY0H6uY5zWfF9P77ZtbmSPy2sHAywCEvcw4z7rpmBS/mOKkDEBAhKHv69Bh9m2Nn
yvMwt8+/DLzEXFHxp10X2Yv6ErTM2Km4ivYfZo871L5+Ku68PnfMo4KMoDG8XCBTEvMt+6dCA5PT
B1xu896mB0ro3KsOaemquGd1PZ3q5C7XcceqMv41TpbusUGsShSE88IvL+iMQtBH/rqbB5dDQnMW
ThZFW8d97WzSW4pbxKQ5ky4fydDv2wb5Ff3pqk+kVYI3uVoltxp5jZwfYoFjAJ4Qq0nvmVT8zX45
xgkfmIyyD4HtOORRZwSTM/pIszST7gFtqWSDioe6KU4XIseGqKFRjWI2xamH5tIJ4vdl1d0A2y2J
8iWlmDrOvp9/OKN0ZAUasFlJCNYEkebhWQzA2K5Vuu1fdHI22S/QybNwMa5uftKXm5C4Gj7Bx6Ls
/IuWEX3dbOwYA8Mel4+B9eincyXy35nfMtyV9Towy8Gv7jIHqECkzsDpkdKxEH88E2jIz0Ja4b3H
GvPKhbPtfum/xiSaYzXyo6/vSBGnYpnWxUDoO7m7/GLStD5Uhhxs8qfyYPzG6+sKjeJkf2dPLlEC
ITF4YGZFVULvJ/WUDyxjU9ag04jXcsAZozGzoU2tbTN3UHABSkVkvkb6F6REHZNzgc+pa/nJh/j4
XBiOF60wL7JXzkHe1J/1CBA0bL7ig6oG8XdnG94PDNGqrX/GC7BBFdIjN8OeQUPWanhDs/5CnuTd
+D6t2MC9NgmEFk7dU3Jx8w1smd/LQf0FAyETPee95wkA57pEyHPTwCbAw6NaGH+kCii6zLiVl7my
yNbW7aO+82OO9TnrKoegQ/2yL/fplzrPQCkNcj2Ye+sSRDfxeYNpmEByfCEm/h4A6P3wHUiZdD6S
ROzeYQcoRulZJJldN0Pt6fhEDoelSUzkrRFPT++FvuBc4xqNZMRKrJh/o/Cm6wLoCqV/WaP19o5l
bygbUl6youjEEYR2VfWnr6t58df8WSgAZkv4auuG48/n9LP9mixndNlZbB2FPNjvvDwF6BgKWdJj
MrsBOIgVCsW0GaOjl0WhzfAALtID/Tc9sX06UDCLXoS09Yp/oaJZPWkocnFPv0CSCLBifo+DnGGx
9e0Pld6cqBwayxqqtvGlIBCPVjuubg2LbBCjmAM/vA2IdilkNcW3OftXdiumnmiipmevREQpld1i
s6RtibcdME7Nf9Mgr8cP9MnBFgoqVwTNk9jjLRFriRsFa2+HGGlehpdVa/kO0FrR42mTKd5RzO45
8cKwfDR78VPXb959yQcNAELuRf9moK5AHHrlYfEKTGXKgZdv3zZ6PH06MkYdsPaBKO2eyoSG+cOk
vfYKz214zcOmi/QnN9c3L8Pm/XMGGCI4OZ5t+5giVgze3X00ipM7KtRBfOtp7+AJsEJ7Ex2/frN/
lj0dcUF9jI0L5SNvi4mm5h5eqLjfwAAQaW2/skY3VNKVIL/SSbEzUq6+vnwckrF9CztpX7M9Yy9i
Tkxjc59VOdhvO038ut9em/0V8cQxgjNj3WCQ22jdpW6gtXzKaGQxZYfq6hsI1/Jr2JQ50laD8y1Q
Ov6r6telH/91RpqPZiyfefaevYhC9eFV1MDwoj8V222d9xoGpch8hvZewU3ddhPMf66DgtTlp+mi
VGZ5T6Y4+Yxvtk3+QIPX53nniD2ex1rXf9JjxaT16WFmj5MKM3tMjvVUCDnNc9qs8ueS4pSYikOp
Agq1v1RjC1LE/pWOne5Ce8/OCUOE1aKIvptynChDGRK7b9/Nd5P0Wyhv23vYxTouDZvRA0HR98xo
PQwjTX7NTaSfCIyHYh3zTZhroZmn9+ttBWDYMIKgNx5xC/z0TU9PI803oYlCGFyZe8SxbnRNrsvM
nDiInEGLphyELfFrjNNvnSBObOulg8em80VZ1VrjEphCJ2fXeh0Nycgk67/P46cT5I85B6JjjGUV
pHL9JhR/Z6Bs0AlEdI7Tl2oSdlw+KPDtvXlPq+dsbtkXODiLqNrXVO9tr7gKSN4lHrLouoHZGdzi
idWu0aUnndI1dOAIRQcAcqfoUz7Y776eY5E+uDuHK7c7eozeuGddhx36k5T+t57pTFuKenABUpnL
/l0Okeu376GcRcaCdWVVIZQKizsHzIGgf3uqiyDCWOIx4mtZtY97QA30TPvF44/SJNb85h7YiDsA
38LaTQYqUFwR2I8RXgDFzW9o8/GF5SJ9jHia5+biFSjAQjNtRm87lDSDLU0Q1yKifQ8x7AIGBz0w
w49RtWr6Eb4JaMUl8FLPkX+/fGUcQHRmSY+P3W/zznBhuTXn2gQMgRuGzDM5XDt10O+rXe05biuy
Q4ThUfv3usd0VY2yB8GkrDwkxif5g/QaYUgSK2yP1JmCZwYacjQJIHB8RWo/fYd16mF3j2Ar2ol0
t5NQS6cP5Mb+WpIQyyvaSWfPM8SSHv3wdsjyA9IHwLd5U/bVJ2HmkmhHPLt0y0kLP29d7ek+5fyl
Dt4WAmRPkTy0juaue0R3zyvoI6Ec8RiXxYjKvwMTG4iLuldsjIFSqqmzUdjIAPSoA4bRR7yvmVx2
fJVZosjv3bpeeyTCXn0HCxr6MBBGQVxpYlI62Wxeisqq8Q3g4LT/WRDc/uEbJns+6Nrhk1wA7j40
AvN4zecUQhdo0hTd9d7SVyo0h70+K6GXLq4Q4XWPIyNb1r+wKA7WmtLfJE7Wyj7S5rnma9dh+V5z
INydH47N5z1QE4NkhxQAKQcQEMehQ2COCkvqDc5/61dJQkPvv9QeNH+KjxS9YErCFpQUn2cULEVS
gOhFLRiHr+ODy4K6wYT2ncVK34wdZB/0oq8k45wpkC6K32wY/DoR9/TpLcKxJW2COvRS3UfMOLeW
keGiDE6NbMVBx+zRycq/0FMkZqEiWHVmNBg4mfHF5atURv2YXbW9Szp50MSJvAwhhWh4HWNscbkH
PPKYCS1GoMM09qK3S/lZCS+JNQKIEH/RNsQFviuxjg2Q4Y5KmbdF3ru+Iqae2ogOMtXQZEHH8XW4
IPWy3oJJXW4DKo+C3lSTDDq3oKu6XdSvXyMNF0xma2ZJ1NPpHn7AiAqLc2Q4TJ8kS308yVZmRtZD
auqF3pv3IO7v2Ps62oSKMoqJ1Av0JV9aP+ZQuw/KyHsmIZhJubY6Xkb1KBiTd9Nchbqcm0LFyu7e
xKd2qyMPOOLu3H+zbUypBqBPkVYHCK74DdV/GdZtoAAJ7XRtoEJrXb6gwBAS5vxlScKJZ7pNFETd
fBKttD2Og7QHkTgCPDXHBSLvE+vtJ8f7ALSCA6XCx2RpW6NCD3EsfqUeetfZodhG5GYw4tC9WZ6X
DzyfqcH3nQ3pEIJ7nDsc88f2q208/u1+6vxKdojNQwN/pql8lV6NPskKX7+4j3TA0gTm0Wq/QZdn
a1rEFIDOLhB/ACi9IsXMbfw/SQZwKabRMnX0FQuNciUuApVq9TX8PDPWBw+6Hb4oIhIv76mJG1On
fD8QTTOHxcjWB9RD6aF9Baxm0rEXy5GDU3CaIRlRjG8U0BGp+G1Z54H5UcR8rbOOqy/IOh/H5zhB
TXVLCZgGRjnrIItcBzzHq9278yibVQIL7jGg5iYnSjJ/wWW/p93Wv8JhUwYaOgf6QJ0+N3csh9c6
pOl1+8fJQVtYW6nsB7gh0Dty1l13xslsLK4bUAoiDdRwjoxkQaJDZanEwXvQeQfcEWoxqtMcBcIr
S2bwOCpBF+tOGriduf6rkxnvCMbRnNQJn0bKtJcnYAYOLCyYBKsJCyhzqHKLnaBcEfmAcKgazED9
6NwAtjy602dnI5JXFtwjjtvn6GaMsJG4qmu7WBmIXm/vS3A5VGQpts0MW/l+OrK1sDuujbFK3mnG
k5KCHSsbq2pc0/JjiqdLeajbXvyYFY2vQCXgrARkx/3jNS5fIe+cwtU4XK4z/eVe58kfsImOB9Cv
PgMauVNp/7QeM07AenAt4kAjFsdBlyLxfu+VgKrUh4pfQRvCu4Is7KvZ5UmPdF7w7RDwl4LzXvcU
Y6JOkQ+lpDizdFE0NbzbV3fPbcmJlMs72glAXQsj+QJF1up+kYxq9L9hQIAFGG6hU5ysqRdKACCW
r+Pn8Jpw80AOdL1gDXTssfaac1Rgkfdyemdsixu+AiAG8aS8O0Smx8n8mDTmihxuqXjgPCoNVkac
DPSSS1ZWz2ipdwILKdZprAcNvWsKbebcstHrO1Km2hs8qg9SmZUDOfpJSpGAdxCo3mOkQ4Jm9xDk
Hkc7MvsOBK5hs6BSfw/IiSAbVGGOABXaS0Tv/uNHuU06j4WxbSr8+4ILSOhzoLCstwBxrMEzb6jl
iVNmUElS+dyX13rYMUE018TVDoY64oxo2YeuE/IvJAmId6KsGYGKZi51J3USp0qhTlgw+SV40fYp
fPBMZZY4M5MBS3i9dE2/Y9R2poIN1M+gJnD1OPBpmVyyERlS3I7AaQkz+es7O4dqFXauw0c0rW7f
LC/Am6p1zR244pNMz+6fEQbFRAUFt3ePPM/R/97tt2AvQJAKYFDrmW3wTAfcsxyFU21cZb85uC+r
02F4L5opef8ZTVlpF3OU4k3OudP2OLr4nOSxzdpe1M7M86Ro4cjRMoBy//7K0aVWh1U70+7MrJ9d
sVhBi1Uf87ZJE/lIbqflPSKVDShX/yRI77vUELqrFXuFQRUINPQgGFm/D+h0REFFp7N3XZaZG1fc
hSD5BQSSTMuYEl2hVtg7AVouXjMVuNUAVnTV6Ru1/HrsjB90PiYkR8kSnGPNzsibHnysbyqgEssa
xB8al/zhVfhaPCHI60wkUsSCdYuFFBG024vPdPeOCf9P44rZMUKC4j5gKQVgqBzdu2gPoqwe+Wrz
5pP/3sdF66XQrA/KKCFM4Q676QC/RTScM74jfQF92xZf4FqXE/B0uu4CrP/wAB+wVcj8p8XE0tHx
9rUGYhbAC4H7GWCgRpYWnWlXiBfF/asc3K+72xOCsHtT1rHxp7U7soO8CsvX99XC3iUg60Wn2NL/
cgVoBoD1gZwOeTVpRsf0UTFu3xMSUp3JDHYljhkQ8Tb6MAX3n75WXaFiwMskdbx6GklQz/ntSLLG
QqKXR7Mhv8ggRLqnl9A1+w2BCJLwpF2/d9mfNkk/9BRpDVRD0v70BTsiGQgpjcoTR2pMev12Ii6V
99mTKSQYjiAhD7okWAjT1wJC75fDmPLMtSb3fhe9/N6r8J4Eor835piQ1iYGmndQOgr80ZRFd0qy
fDJWSgk5zhzarNsFzh0Ogv+hwRZkww9vkJtolqb03WF4aaEeQChZVFzjpDhW1z0laLNNgVmH2Axx
SPzmmLiMTSoKmssbk+Lbu0c8GbcofZVQ50aKqw3s2jsvOT/TZcEA2dT4fk8JkNpWteYdlgBtNobJ
3qjt1TKcS0LR2OPMGhKk4/4TgIO5gEOuUFvQafIT7Uju//TKX6Yc0cjjAH9nfcxD0D11vOId8Cw0
Gg1yEME8hcp1wTC0BaMApEQQfs16WSuMlzBGGuKnBQOU6pJaETRLx/oJ3+Mz1Qqo5OOjFmxUPn0r
fjwK9d0wf8A6PiTQ1NmHVxcs4rk6j8DYOWYvdMd5lp0BzSGgPKBvmCNv73HeYIql4U31GrEwcnPR
Kcc62kJxwDEel8HTpKsRAwxSoxxoXwPhqFDbzB5ONhwq7DfGcIfGvHNjPuK6eeFf9Cm10oEFWScm
1/UQgmp81i2NAzLd9sT5hS+ZEjTYb4Njnvu3Tj9FSowzA8eSEpMe+BRseJhzsRU+spA0h8oB/66I
OxnR52OX3KhNY59DDMXT0+s1Msh9E7vPlcoxC8emGem8E6ILEH+8vEAcxYlvFuMapSHYIuMSMh2s
gzRM4l96c5pP98fuXxZk+vrRGNaXH2ibaFNMO2E0efv1OJrHoG2XteU2p5X6RKan0+eEufRb2AqA
LRjjICAnPxEqv5kfH7g9AAAiy0yqOzdCjArQhOq6XD/QZbTj0G/mij0DXi1qn2HMtM/G5KCqTgpk
BAXDQfJABC0JQ5dzj47b1e5TtUjg0OZY6AGKkFi+Sdfem/O0OhXnyUUJbs2PDdyo+WAe78FbO5Gx
UECZbCAFCkw6fWKt91q3w05teS+cqiAfMqRwH5mZZxdjDoZ645iRW0MMBqehSXgfdSBaXMYXskoe
o/syD3y63XoZtoPebXXGLQQFg/u0Yq4i5jCdJxitwcd2ZmRzMUdB2hOXs5q6vBMSjegzahP1m3Es
IRarv89R1vXNZIalHaV8erA98uQuBl6mGAIhJENLhO1CqeKlkf80wuzv+pcxhi39wkBFxxtQEorX
jLhyP55b10bigDMtbXxL9UX/7mRGwa08nGElkzqfaRXvyWSbn+cO1mIdGJwEXyX1vaBYdTlVVldK
lwVZJwL12heNcWeBYQWDlLdOYNJ62XaZ6wUXAm0FR5i1FYj6laaTOapOzndl+YbtYYQYzdnzWRl0
8Dg8b6rOwAD0W5D/RXSyi96Zg97AUGJGUN1I2kTIL4cJZsr1XjHok3cmpXUgp34mg4fz3dCmTzsT
kohkQAe63mg3OKPSgTWKMdTCVz5IcEdDHf7B0AFs3VtwfveZ8rhtc9KraM0mvdxObfpd5eSEP2pL
YSW7g79PNCwNVld2K9ZI9yneiMMzsFjy3Q4zHwg4VedOQRcghKrwMBdvzDuJ3fvbe1DYUwW4YVJe
vawMy2IYw8KkrdcvCnwQnoNbDgMrNPjYqOD50sLULoOYn9f9Llln1VDJA+fZTx8rDS4fYMg1wtoj
e/Vut9Cxwii3vBswTcGMNB2Hu7VvGF2+s26Zii0v4fkUxz+6fiSmd8J5MSQvJwl5bVPVo4nfwFHH
jXJXPYc1R+kuLtwGhLHy8w3dXFrAlF2Ez2J4PqD2A2cOW9NyL+jM8LInDTJT/3nqMITdPZ5xAzHQ
1+MpFTazhNiMHTe31ZOmudGjPnNyskwT+t8lTNAgvEYpNM+tbQAtAqx4MSPhfAJKFCMFtGipVbPm
D4MbvEyo1vfWSg2evSvthp6BoMXoRiLWv8DBzH70bYE+o14HbIJ+twHjHMYtB7B4ld1FnR2bwWOG
pb2DqYt2ilYgw8ri1vHKJQadMhuZnq7AVkmgMhEFmu7l2ndd9zuR93j7xYUCxC2bQMv6DvxgLHGe
qG4cieYPhGjBfZDHbVVfoU14bJA6fYyu9A8wD3Bj1lg0vKvhY+zsnD8QeP9+fH9R0V7UwPnN8B7S
+s9mzMOgB46a4DI/I5yHsJd6BGMtweihGG9ruAMaoTVwzgH5yuVEM53ZE4YKzv2L6pEJqoBwNti4
d+kAjg10uOk7a9UOnFNT9LuhDjsS89likFZDsFgygnhSO5555u0DaIW050Ae3Wx13Rdgqj0KKE//
USpfhw8XgIyjepL55zx0vmizniFhA+9zGrb98746qcd8zCmeHBHGRVqYrUQnswsZlbF9nJc2aS86
nFFP4htf43n8R2n1RTnMHTevoTYhRNBwhCpEd0Aci2QLcUhiqMqG4bDVqQsBjc6HWmEOKx5iIPqr
hKpHTnLfz6/7Di52NCO/nJ/iyN8pYcGZD4ECIYsr98m7s1ZB/ILOGO89dNI4oB96/2EM9K98YpFJ
qqFljZ+DZmMBOH7d+FExZgOutezOuFC0iw12snGKIHy471N9uq50ir9QliNKloLSe3H/DRoT8S5e
BK1eucqhAaLYunr+pv6rgNnSBzx9chzPzzKMynAqo/wz1cTYILgHOKuxejpLGGIIadACw1KzQlmj
XZbe+LUyNs7OzmmcII6sLJxFKvlYMdZ+8RWK1rxVlYHGuTpx4DoO6a2B1yhzk4gDbUZfnr+6w9Z/
a9il9p44PphAEHMQJKw7mxHcHahmNSfxArNXE6u/Yz6VxgQXWIeXY5pt69swGqmQ5mcGfiBDGt3A
/XmIpAdqo9qiOVTjbJfPITHMTPbVlg8cJnETJDZqOTDa7pXfqMHtgOEUNzbQLWybVCaN/rJiQwJA
QJXEGyyLlPuj+yKJ1hhb3SGGnaZb4aq7wZoJrx86fknRn0E8zzeUe7ArVCNQ8wHxCuHJsbJRIzDC
mubPCh86SowCFQk8Qg90eeFEEHeL4JYOH41/21P6aYDuPVbuTcc94wJ0qQT2jqONYG2pYxp/kYHQ
C02Ob+uoSSFuMuqEectN7K0URCS+sVVYE46sYzGl84BM/W8HuyswiY4Q9XfaEBwDsh3cJlSfmZDb
GddjNnsMmV44VRYlG7ZE6UmbvKOJc8Unk5qt29N79BwyDVpssYLdyM44SQkcUB1SATkKGXJp/PJX
0rppve73e/N8izsNqME91KOJSR6DfoVF5eeVPHA1NFlWjLQvFdW3WjROVZ5EeR6V2EC/84lzP9MQ
ZatlOIyAiFLfV/mKZht8FJRIA66WwAeH37qNi2Fymerwia6Jz8p74QtF44xxHdXr8ISx3Lz+0Tdq
nt8N0+5+srivboMfleL1hzML4Tfyhn21NCvIAR5HKNBoq05rctawmkUHjoig+0PxB9SyaGGVVsuE
ufLnCAJEUfUeJYqEaIhG3HfsjK+TRzLrTKOfYvgAPA/vRxt+twiGqM6EsthxAbW5hfhSz8U2SXM8
Tpvs60q90Hv9AtenU3Bx+mVwQ8iK6JkeZQD3Nb5vNQxbD6k5IsjqQMAe2EsnfJtkxNrVV5Rf9Vcx
B/osVcPsDbqxBD5oM8+AggQRcmZHAQlkJ8yQ3ENd+xZQS07pEEOsuiw0dUfDhSriafnLEnDdCe2X
ezvRhgKQL49teKGg9XJ6QOMKVM4tOfmYZvev8wcB/nhet52ghsvRCSlVqFyyJckviBGXMk0XXAlp
DVfmhLD9Zi+AGZosS+jof9YiPp3Jh9kXEI6H6jz1ukFEUse0/6L4I+3DIgyyLB4gSPbdxTr6fHqC
kr7vbrlhzMOH4IaeUfP0MLju7KnqOv/H0XktJ64tYfiJqBICpVuUyRnsGxVgWxIKKKenn09TNXXO
nj2zbSyt0P2n1kZzijR2BoVkgqtF8LHGu18xVil5gP1EDw8XG+c53Ho6wfupgFCcGaE4mEHm5iBH
RrEn2Ly2JyjnnMop22X9Ngqg9Lc+HJu3PsHTJjkpE2EeETxwuBk0OuzZEyLoJjGQy1sGe+w38R4W
nb2xQzfYPnjYfEsUoE6N1dytCkf+jv6oulXTZ8LUGI1E7Q59Mbfl74pzigiZDghrhKbqVTkFqLwy
RwdDo7IRNp/vwGN214pdyvDrjslz0NKqLeS/AeGWCEG4gyEBBEvzGEpL+gJnWOZyJgAN0KZcI81A
FYViWe1NaFuJgYJG59byFlHCB/uU7u15NvlBcpAyU1ZRRk+E7dtH2QRIb84TAwkjk39LRohFlzEy
HI0GF9sIUJlY2zhy5tq6Hd0MiVOhqCJ+1FA375/0hxlvCI93mBzh8hHsMBOI0dMwqQfG4TAYcPQe
zf8AaEDPWsmSeA81NgnGYxU/om9FoRNFN61aSTcBEbk/Jof7WFd1emZylEVLle+gTbAoDLmXdiDM
re5ZAlyB+NPDaBR8zJQo6qX0PTvOvqeiM9DT2vwtFFgNsUzjA0A2ETDyjCmk6UnW/W/Blcic4Dq2
PCtc57i1UBy33/WIxFHPxFcPw/2p9w3vNIeKRVxPrr6hIruDLjMYlQQbBlrhDPIiPwv51+zaQVaz
g/zh5P/I2a6QreRnfhc5x9Xt1wwk0I1pL+neVDQ8HJxm6lvNNnCiOxKfG6VxaNRodwyxZNQy5QD2
PrT/4ZnfclJD+u0r1jODtHEkvoLPntFSrxiAM/7rkIRyJREUK8GpLRTwjxdvkrYo1KCvnCkl5FI7
TB8BpsubykmDv1Xd5r6Zgik8ZMFCFuMvNEZ1dwwXN0MEDhKojjpxle0c+e3b1FgHwo/gli/GiMGA
PhQTmsr7SjZj+AKvWp/4loLcUJc8vdlxALJzRrZimOjiqxj0xWwZ7pPKFF9Jb2VXvA/0hNxrmCrO
3bF8MQdg+jswiYlxnlYDktUy39YoieUXUN4jchIbd47ntJR0KXVzwppO8CEfpggDRfNqB/LV/FMr
Wll5AoqcoJ1jpB+TXoZmn3S636DT8t06en1YX2wlh1ZB5QHhviT6YdQyyuMpkLEb0UjcWngL8stG
tGvgqxepzW9n/DWJ+XvCajK9VCuxMUPR6iJ4SllnG2fyR28qxkYuJ8x49N00ObfxSoOoeFO33Dk6
L4VgcJDT0aQqmhuQrcCVhIVXG8LFu5bhDF3BfsT94aR5oqLpg0qI2wigF5E3ruPOBaYpY2f2VEYS
Ynj2m2hJGw2mGcxhsJJrb5LPwAVroY9hoXw34zdIHHEZOrxVFEDhQeaCCZbz+BoqeiDpHdhGvpJC
c945Kc3cilGi2EW0Ub4MOz1HhAG6yuT6EQJEUpwso4usE6TD+NpXbSMSHcdUGNW62nn72areECxG
jW3m9wmV8C3Ce2HR4MMMSSZaFH4kRfGBUBfpGdhXPaZuz+S9QA+3XFcLGubl/IEGUldepK7ZEazQ
1IJgXLf8LZ/xHB8i8urfGOSu4MeX7tQ6q+5/hR8x0qUapYCk/udI+xawnwx55HGrD2qjLMHRyZh7
fpoVFzfSDzAtjLtHYQxxi0+UceP2kZfipcXBsy7ccCmfAmPsV89vjL3Vqys3yAmi4C4Dfqk4w2lc
OyYgpsK+fFCGwRXMD22G8Q5IlosOvd0MjfhY77C8jmMRmazwdrgdJeyxZhHNX9GyOXWO8ox+Qx2n
wL3YzpYi0gsjhV5jjrHe/KU3+lV/o1YbRdM5FCpqDjs/KVcPjxBaW+iP63DRfgOnMqfCuaUQo+Hq
UeMp68mVpiNGu/cKrrMDD2VaW4ssdcXJIlHXs8ycpE7v/eXeUclPlcpp/Hr3x7xGNrIQ1VSXU8v3
4bRAW81QtYdt5jHvresNhekRqCHHBckO3AWaFTO7bjWbwuDc6ugnrlGjnVsUTeChXrCsv2Xgo9JI
IJqlK4iaUi8pabgWRj5qpBul1Th5BNyUqhqclJcwrbAl9TNbUoHrSguHWrzsMbIyV/bKKxjWXDzC
DGvD+IB7k19AjpTRtHSwG3Ag2qh/ALqdPKV7ueE0cQJLdVOwAF50vSieFZ2GoZ5D5q6xXEGbHtUH
6JMCeQRAC3+toEy7hr3Rhg7OP5xHiSEDwQ79Kt5Luyk5Axj6UfC1pIbIW8SIj3Bb3rAQr5H7HYSr
R3uD3BBsQo9EC+aWJQbl3wmL+itkfgXAqRFs+Ri/wvWz0bY+KybmZNtyN21ixu8ltrTtlvSG6H4I
e2ATjwcBroE1M2hlQGQGmxqzVX7teVR2eUXmwDm057lWuyI3o5XMRcjwCDARdCIIemYrxnXaAPwF
okiRyc8CSmjCUkJ7fh0q81M/55zCMH3lwsN10z6CH2blwUN1k6UwO9fDLka4AU2g3FMUoX1+/QhM
oRjRkPfl2aA3CaJLFXoogT/mAILOjD1sDr4/sj42b0rwNyO2VmZEw66j6thJCeK9i4aqUCYLleqx
WBfitSS7TEGePMHZilNW+q81pa33hMO7uYFKlqzT3J69V295T+teLiGShm0lvcTpks6r2kiX+S1j
cEypF5fiW3pE4rhXuOpEKMZDMLdV0h4UXUQd5YIQ4IdH98XE78bhcIXqIIxxJ5zaELBi4lbbltRc
tHrbdCOdeoebneTolYTO+irfc4v7j/wX/88/XUnuPLcH7Fuf64cWk1ysA8nTP+8jZl6OJKv57qkZ
XfqzdJ2v4MQ5LPwHc+S/QDs4Bf7iNaIyJmY7xRrNBabpPWISyl8U5u1hvoRXCMegkeCMzocjxSGJ
S29vQOmQsHb8y10wOwPlsIzM2EbAQo/G3TnwBIWtBvUF5YaWzuCY2oSPyUvbqdviNQCZY0AglIeq
+M4Ij+d8k0P8b+ff0dO3aK7ovXgNcxuJHKF2Zu94K56FW9yTFTzh54EgmZKQlSOt+VJQ7Rx1rFIq
6aOKtjc5U5rwqfY4JYnsR1HPttCjc878G+SzS8nx9pEenhkbA34vmki2+1Erj4gY9XzicoFRxx+S
C5hV9ZPtpshqlSdLne3k8pS6M/SQm56pRyeoDdAvalZ6YrINmQTvr7cx5evL+od5s3DXDKhkfmpy
CUE0SpeSszrP92pjArEKkuFd30AIRgaOppkaJoLg0KaGSt5aamsMFlZVHd5YQZpnUuPHpYN4TMKU
lSGAbQa8bWTsvG9QDZlRRnC6zJzivvwwniLWi+kfTpp8ysoovOUbQxHi56pmi3bPkIeXpI4WrBUy
ZkO3yb7f7bLB/8Gppr5vhY+xOr4L391XiFVLAGkipqJBcVxbLK1PZoYApP2R7ns2cePgOjZxM4c/
yjQYrXIVaRivNS4V3pb4aAdDitBJg4taKgh+C0vr+rAnFzQACqRTKNkCzi/8kKJV9EuRSif/uCLY
qgSUghHIkIizZZQvs24E3vePVy3iC1Bs4FMZuEn6m+fXOj5BPsECQa7w80Ga00YhkAQ/QPuGWNiZ
vx2R4iucLZyppiugDgzp+0YJ0vvbiCC2+JLRWAcroVmWjFfHYVkicjZLJA7TRxUxax4BxXo2osWv
Vryip0hoejtS+O6tUOky3J7EQE638xf9D9Lo4EEhXnpA34XxdrR9Rl4MBzIHD/jLroP2Okid3otk
DMeoBQs7Rm2lp5shWPpTBDe2CAlHWZQDIZAM5OsDc3gJEwVdOwrfbxDzNXS1GG1iaU/DPt2LqlU6
Kfba0VCFZmiTO7ENFNHbKYgbhdXJvzNK4O3ES+p8bjZkGQeFqIAJTjIGD1Rop1mFX/ObptDuA5H1
I6Y/4zDd/nlHTBhgqNOfGSxxvIYSfOvC4fMxyErYZJgzkcIAPdeHKl3PyFMloNtbKRg44cxC3EVT
c17vhXdggBkqzK2SdyFePM3qnUJ5GxlkVsAQ5NeUSnyOaRGDUEbxRHCOdgEnDBwBtTfCENjAwm35
VUPMXObiwmdPwS+HC8kzKfazbbAaMD+dNUaqcdtKoaVspweR8w3NMJaEykzY7WvBBd48oNx1Jn+d
3QKLADNePGSSdnTOtmQhlGD05bpFIaWz4Mq1f4cmhMpH30nF2JjNJTjku9lDFei39SmdVLKcLTsY
66V3L3fiOXEBnmfYOgZzGiO/thQowOIgg+UjN4AtJFMn3GJookh4n+DscH+D2VHn7u3JFqIx+dUg
2m+1MbdyS741eHx3HyMgoGEs2OZWsIQKxcK7Au5kWndiAYJ2di4u+EuMerOL5fzpHQFy7vkxOHO0
LlrqdDzrT+kRoHQev/F0ex5WnH/hBryZYe+i4500G5XCZviumCpt8FyE8yw1k5d3r8+wBkhQzZIR
WFehMhXe1mCqTgK9Lo17qqaxfy/iqau+evI+ILfxniGEJ40NOQSFbEy4druTrhlii++wOSmZFSO0
jw2F84m59hpMdGPIt/ZURQZxLuqxFgyev0rTuuJRDxiDimOQ2RVzRTJj+J5jwjazpSwu5qgBTjzv
9zY9lsgiEHv9Mm4Bun6hbrxfgPjqB2QWFvQPgeaZWgLRM/wWBgjshmx2bFi/PGQZgLmzJ1+p+d4C
0f92JJa3WGcZFtnZNP5cTPcRJ34jjKEkvOdwabspUTqX5m9ip8viIoxB6CyQ+LHwHAF8HRb9Gt0/
lm/MvycOMXWJMQehmzBbvGae48xAaoudIFrFO+nWHtsrar6tfPGJg8jc8IrokVFCmGkh1pJcL1zq
5YdH4nS8p9x3AJZBCEb11JzajAMKrg+Fy2P+RynMt+Ke9B/YCtl8zDMiEysbG5TJK98m2ir+QRU3
4NWScUeaMWUaCxJ3l/M5+hvUtpvZMXiMUUhcfjFz6+Av+ci0XuWx7RkEEQmG8KzL0TbdIMDE1O0f
o2PF59YcvktVo2PVP7zfr+I3ATiLTP4yCh0kwLPWVRln7RmzbKE5w+Zz8kbhlyHfm8cws8sdtUC5
85jQjCFs4iQ38Hb57eZAF9x6XD9RqX+iM5p+aIFuHxD1oh6F7XDHpiTA4SBEwwIBo18/grO4UX5Q
2KpPzmolctkyPKLLsPV2HjKhyKnhWJbF9r8UCBNEvQolV/kqUQhg27FzmQTlwgpPJdu/0zFL9I7C
3BtFz74b31VGCBy+iNcI7XPQfuvWKi65ZA9fsI0Cxw1/dh7qpXcQSfUtlhNKzGOtDy+UE/Pv2bnl
4nLhdrXF/8HgCLx34q0tTI7m8fMCWTHb2ZluODNjlDvzw1R1P2b7jO4ahwoU5wWCr93N6WG4UTIS
Y0cJLjWC2dFc+NkiwWmzmF2VbiE/I8Rr3/2areIL694F+mY5V7ogb3rR7CUO5pU0XU24e6fzrcaw
3eHOzTXfxtNrOjt6soGAALLjAxdcqA43LOUJqTgRFQN7frKZjghqWi9H111/I4Ft3V4+GTJ0MpyI
DRF4O0SW/XHkA9ZN8ffUR9BEP16iuANZfEvH+rPnwXTsaQ5OslL3xTozJj/+Le6t4iUAZ1BJnyiL
pfMIMoNScr4HBiw7FgpMRv2fprgoOUd6AfdJvUTmlx9ABoSPHn/N4ZjV2OaKixf4Zud09iUWIzQX
gw6Sm/UnBQ1dSIPiU5KWyFHPiMDBKaacpQhJ5ibWBb+0+mz75kRh5MWqP2Wxy2kIuhadYuJiKSsK
oEUDBxMgap+aIyfbrugXNFN9avvPDQyMOwNlX63DcwSlM+n38vQAsJJqdh4v37T81EDJpiHp5T/O
WN2R3sB9xDqeWsGBXMENgl49nRUYucd6csRNk2MvbBCJAAklOlJHsTOAOEdc9wzggtLHk1cob5Fr
ogn2l2JmqSTDjamxlAD4tiKargWWf7oiyCPxD5/OQOw1/uRhS03Ff6o+vN6eTHRq2BwBU7AE7FIs
CoCUHApuDEZPcIMf8ivojorTifmjUHPlqymN4F7a2A2Lc9I9mj1y1xYKFZIAIBD+/xrjD3M/nHVk
nbBg47WPMhx18Q2tE34OXiTsGQnLx2bNrLotzXf6QicCuqM+FLgOgOLPthu2XKNFtiho9B8U+N5P
v69u2YnGGBgGqXFCeObbQFA8Si3gAeF1Sr0hmAvjxwEaVvvLrYbIuwmJpCcfFwAHeHGgnGt31TUz
fcp6vhDLSc0uJDLghmvFrY+2PjLaC+7u1reYw3rJFYg2P9Np8ufE79LCXDEpzDtEwXgYLy17EQSs
0qNlfEqYy2gwIhMd7Ftd8oiyHTqsz4UW4tjevR21w+euLGUewgFFCuxD8YVursSzt0gis6K10W7z
y0CyXObOzfaXOz1HKqg9vK9uyimAdgm9L9nJ7F/44ky1kVCGV94UShpa3KzFXOy9XZi0EB6Jisaz
4i9PcGbSFdMCrwErXVNtfA4+LnS6bk7Cj8sCqDeBJQfL7oTWNqSBjaqTd6xeWrWc5hAAu5LhD9PT
B33torw2HBXHZhcdoRBdIMUeosABhSkfwgYd1BKF05H5ARBrZv77P4slePmkXvGzBvvgFx2eG24/
iB24+41oVexI2NObsW2DHGNhJGCwo28pHz37LCQYu+KVV4wCC4HEVMzsdnObsvxAWLZhhobS9NuL
vORnqlCOknpBcjkhR+Ix0Bb5X7FGCkBUF0Lu+VTneO9KF3BIYzgA0JS/obskB248z4pXVZrvsy9b
fPg8Wo4HJOqHnAG+RAa0FMcL0irN/koCyam8cuux05kWAf3D2VUvOCxBp550pafqRxurQK/VpW2w
FcjTI+EBzeDTa874QbHcAbEBhKPccYMdZhJBxfLEcvKuAoZPvCQr1g6OABY5NkeYmS3CqNnErmkH
wxVye45DLInCpps5Vbb0WLoTmvDoykb+zKz3aVboSKKgV/gi3Yfhrh5VirDHWxxcFeYreCcTDcFv
t50mRL/xHBcjDNJ9cxNRPJImxIi4V9QuBqJElLVKtGSDl5V/K3SWulZPMcPcjp/eFnGi0CqnOZPV
98lhPKXJDWVLBvpg5Q45KwYWLdi3FTu1cPo7Nwvs/JbafDN7gjlCWC4YpUI5AZVidXY2trYk9/OA
vHV/p58aPSBW6Y4Ngs7WvgRIqgAPNrNlYXYqLqnJ7xSs9G86kiMDPhUXv/dwE9DAUlLxZJoT25cz
fliU35rDutEB63l39M5LtLEo3lLGrDD34U6GFFmFMvMWStgfzCC2cPeAbvTGrL4HnENbwYl/qXUF
5tEEGyY3mKH7YaKqvPqAT+xY4oB01VX7m26KR+woy+4v2yqt8dnXnKS4+2hvVIcfpWUMern+GO9B
nyy9XXme/VU6hb+4brIVTZQukvn1LJbhTjv3K6XT859PoksHFXAbZ1JnqkRdxnrk0okUmEFJZ0JG
WjriS5nQrKChaa0Jg/jGrpaWi5UW4uMKDCr8dq1cwy8+JMYW34jUHbqmurO6pcz42s+tKXRNYMnf
y8b1h7tS6BUos2o1uS1nl9b7k4gC5UpGS5mZ0nGYuUIKmS2yXv1lkeNsxjWtnbvh2AYFmrbFlC6y
N+R29AJIko3hrRCeuXblH6Yl2ht4CPJtQWJAPuXwJ+9tbb5jtGDdOqJQ6grVpfwtN19TNlxkjLwk
QY4mFvwCBREILQZXNXmClUeHxOkaXis85gQ8Vx0wQXDvWSOQk1le8R2f/MRNI937UmZuJtlZcg+/
p/jpFSqb4jZ7ir9ciW9FWQSoZUSm+9Ivy6OBME7v1QRHCE4UK0ZpEO16NMbihQwADPCDK60Apbuf
yRNP/udzLAOnAczCiRw4k3avaIeadaZ77CyNokguLgO9s2qEoGOSEaAwGIkSpn4N9vRcogrPsZeb
0C1A3tQ/3uGabuJ7QCX82QKRkAt7ol6bj5bNhrwxUkxFhnmj2TXzb7iIY7FOOMCLNX3JCc/FAFY2
WNkdHreH5qy/Ou6icKmgxuBwmfNy9Nk3WkRiOuc/813yK8k4pjFpLKSKO060+HS0Diqsqh6PUvWM
0xMwZ54aHxRgZso2LZafzuXa59+J1yC068EGGOs0B2Uw4XEIbGZ7iaRXsOIBM/lI8WiiycQZBuzg
jiFohwKltRWkACrj6qOESoH6Bmsk4+3IzYEER/mCYjff81GgTr8S3Nyn9rsZ6ANJyAXYxJaMCW3T
lOecbU4sSwtBmBre0qecozYtBAtKCWnJjEtENLqKhCC7eV8m2o6CFYUN9lycYP62JG/5N3Bhaj43
mq+sHZN8tD1AmmRR0QCvzRABTYiutOoltij5l6hgcjbJgI5XrQVH5nzWoPBQTVeW7W93Lp6kWyhm
yWfdwoOt4hVNkLwOrCY2ZgcKWCjWF7621ko+wM6aDZp8KA3PRZ7zp+gQY702evi482ie9v4vQ+jx
v7jtPiwM5s+7UrFAYbJrrrk1Wwp7Tixyy5X95LBW7GzBZKyPFRmNDR+NRWINGJMye4jl3a4/nf1W
LaJZpvNV9oTsqZ4eHO1MtRCrayjbP62jiRfKrtFOv2Fr9vSFamdruZ0quA85XTnhSc79JbJpOPRt
b2DAbzdYgKA0WeCwkt1JE/Mx/QgPanDqL/GrJ4Kruk6ltQKL9jlMQhSVpgyBPnppdh/YyJxOMEBj
Kp3fVH0UhoEO+r5mxZrtVSP/Wn2E39UPpGw02qe15/yAgIVTeRmdygKObmBc9HTDHvowAQO7FpZC
tPS4c16aNTlyLw8u9yXKD+k1phwpzAWQ7hKOc/JQv7EmMe/lj2Y53RTLsT+kS6KFPo3YQ7mcH+UN
PtsVrcm+/6Ovb35aIrLE3+gIrZ6AIkur5BduchVtBG55tAQfo1tqW25kqKFxp9LclkdGQkP24YQ7
fvhP+80wihipHWzvgA6BKUTXXfZxynszHuv0f3/UxF/cSNfW5dUZHy/Z+F16VBgZdo/W0owF+jm2
89NUJjwK5Baro2hhk8RTEanrtiPKzI5PEeLCGaBYZAeCIUq3vDs3uAMZ1VA2bDrsjvJGYkw396I9
e/YAng5GvRkRBqK27gNX9F3e5Tvd8PZ9c6aOO5CDEIWZB36ZLjzkWsGixSTbf008uzh5V7IzovT1
UQh9IjNnTyBYULuYB7sfDkIc0j2zmpCuMazFLGHEycakBGSqTCPuZ1RpaOrSyuF/pdImNY5aL06/
Y2RCgc2RMyEmhpqciE4Z9ytgpTNUZ4kjud3GEyCW+TP+ogKGCRzPLHTH6/qgrfh4nRFzsb7RVllx
9ECMm5JH3dxDNoh8DUfBA+UusQ9jGASRsrLVytZ8KSokIJnqZAvJIYcb2poPakoSG/TyKKOrqUxA
+tENQFgGAd50XwlFg+4XvFAoglRzAsTGpfXGoTN5CkhRqPmHGQwP8qJkfkimroA/xkglqFdkn5R6
kHgzKhbcjGzhgSyCVxNzSuFjnItoRWWLAKrUHeSfNyl74/GHmB6XkLAtrxKiRYH4CyVEjpTZNauh
JjgBWV2GHgC8BQwtB3WQUEwXvhUMFoqP3ppL6g37iDCtbGX2F/XsIRT2tPs565koCYUDoXRif3R4
CN6p6G/irLcb8FCq64l0RJo4Wq7TP6J5qFTRbsriuSIUGENKVZCQ6HQ1sru3W/ubD8G5bD+OoJ/0
8yWIXzV6+3SHJ4AWvBLgeKTOJXdW25Wop+8wAhRwb+UZotguuVDkdO+V65qgdv84buXLm9Y31Uaz
dZiuwvQHsGkiWN58g6gTmS01ZrrpImOtAUEQQSAep3BfNqBjsPS2F28nPJkNmy5j1NLIOohssdMt
RzJ6CabfvQlCS6+NDZyOGp0UdOjLv8lSfbKrskNOSZirlHKzZW7wmxPa5fNoEWKAYXCEXRwVKkzI
rFeVBShKjYvMsEXPrS2ByiZwt7v26d8FnHX4+xq+f/THj/k2fb6KtucqgyGC6t6Kq/gS3fijz4lv
LJ3rVXDoLu/v0qM4jX/D63DyzJB7wQXRd5mwsSMN8jc8epUxO0o2WFq7KBdoL7JVPOYPUSQTpn7A
ItaBWw43z9G2Eup42WBIoMWUN8BEYj/3WJL+hzJgHcoPWFt4FZhkmhf4GfUXK3Q1GHjaCjJCKSGw
CW38Fe5d7j3svjhWcBHa8YomoUKnpWwoG13YSW0xf3Bl5nZ7DHbyI0fnIiCHqDcxkeve4Uk0QvWD
ZINGofoJ0BHRVW3jExS2tuPV0vFdlddwR9wWPqovUv6UHQ7G6FtyK7rb/zl7wCm4jgKD/Kq/6DjZ
UcpEf0XpTH0bwG2MNUHrjn+IqR4A7lTOOVd5a79/olVii/uEjwYLivSDxqJ5ohahkYBPxyUT72v7
o2tMW2SM0pLub/K25P3b6IHLBQOhv7RODrCG8ldDZmN4YXYDkhjoKqSNZLWkFBVINJAlEDV+BVGx
ENXCACC/1taAMKhRrhJ4ESqZD36+UQWDIQJwzJ9usOduMzfAhqJLXzESDO6LEeslvQyJDaq6MUMI
tQMFi/+I99MzX6bZk/1niCjtvokLw+rFrJvgVO20OyekSAD7GNI69keIPkWSc0aNT/7X//lEJyfX
wgKunWAvP/4HsJf5M920gVU/0xe+nRT6G0M8bxvagvtUvGAU19HXyVfPldfhQWAY4vrNSlfQA/KU
YYtoIytGgn4srzGp2ZobWh8ryeFfLIIeECvNF9qNh40XDcH69ziRD8bNrMmWZXZd+9eCVYHf3rQa
yKBdAcpxVqyRopI3aeOKfjM2cXJst95B2U1/6OyxjlJgzNzoiguWSwspwzdWVHxTPKpR8YNoYPz/
mZNZxZ6vshQY0MvNJQz2cKY+oJokCoWXKPZfNAQkUZGxVFtYkSicMZMOLTRj6zbRjnszGSEkMwtW
SmB7sTMdLOFK/kE/PweErNaCUw9mL6Myk6yJQOxNaqvxTRDcd3+axyeKVUG5h8mJHBe2Gp4SrUFm
vE78DbBbcCZ1khxJYD1RcCPB+WDGFsgQeFQiATeWNtnwZWcYTolrSqzZG7+O46+EqR0jEICdxY0K
wBhsuNuLbJdNFwX9PJjWsCQxSJ1v+2wtynspN+lwMPUlRzCS+gjcibOMHPR+bmEutA3RxiUqvpfp
DAQbK5t4SDH+kxgAtMEQCe5LakJGyaqm2H75BJU3qO8WlUpTRshWGJnkZq6RyyuKG4KqzF8C6sX3
cciXZX4ptWv93n4oS5JNhlldtKtorXiE+9lY3DrpOcnvSnuSuX2xWE02lBPx26raa9Kei/jeS+iB
Dz1eAof4K/R1XH0cEKuWwiUD7IEhtUqaOFZKLq/mLe2K/jm+GwyusJLGhBAnaQNugaBJY4BXZWT8
M7FODvSeJrlhdUHKnQEz8g4I5sw2cFSFas+nONWPSCzS+/Q0PamXmYxW0OhFN1XdXrRDwewrq8AZ
mvPJ0nat1maVkQFFPiBitHKRRhcyjOv/QXCNpZV6vyXBdtnDCLXGMOacLOIv+qYIhyBVeGNq/xmt
Dwfu3MwIjWaMC6z83CUsbhZaJbqVMV4E3A+l7KvMda1wAs2mdhYfBH8QhTg5gha9n+PPCnmt8uUD
mp6piyOChhMoB7/NILSLBIVKySREMHc5cqCoOLTJF0A2SdwUFRRw2O+wep+ozRNnpIYJDlTMmLBH
ZEiSPihmq+jed8BtSE+OThvhAKpM3Kx8IFR5yBRptTyGXjBfijEvOnlm5JjI3DuM08TEC5zsLzLE
xehWSCQhvjdx4/6oMN/nEJCYVJrAHjR993d99gnWTFHShEskHn/RuYIqjJwe+deVAi/rITlAbgfR
HIgpiIyq0gmG5pDwOjN8wOjwE6J/hFmbCobrZRa7g8dIiVuPyWhWRdKLdhVEsgRMwnTjbcSY4t4t
WvLvtr5IqIsbe2RRYSMgmpVaT6CPU0dRIGGZUAA0ddjDYf4wJuKIRMM1taVTNLcVxNLasQEuhT8/
81cpXNvYoc0lGZnga0GDMOBb8jY56rj4CEUivlx9dC8eJZyj9gIoQSsGdky4Lc5shtRSVbYK/vRx
sbJkyQIlflsdA3Y1LEbgcM8O3sOWjgWzgk2N2Rlok0h0qR79ffbn3edzcpcXcM8ARvQQ0hI1rNAe
gOBBODNpRxZF7KEI33CXfwJH8b5YFdSZE8iHByrUNGE0SnxNZpZC/PFwkBGUT4mSPFDnygQF5F8N
edaUFiOULR1nzJCIR0sMOQvUp2j4Z6Wp0D0xp7m0KDR5LJGHtVHPiRTliGOptFsZIzc1FKFnC5oR
OhEGjZ5DutY+u0QFUiEIo35ZUORo53fDFcnx9NFXCUda1ezl7tx6GnreTRV9DR7LawZUtJYacnBW
b8LNEbSQUzNsOJCJZJghtNA+O5lxHA2zHrsVmv8g/R/izfDh5jCt9KbfD/fhnnyuceHSgJbf3Gjz
j0Wv2Z1EZFgaHZUefYu/k49DHYH4TNKJM5lGer0NedhwY2lJChWgC0Wu1qxm3gjD2CHqrdBqLgVi
89rIPUorOl90wfXHqZBiKD8K4KlwYI8JV7qpz4aTdhzNBoVOCfk7nVpOJ96mqFlkNuSFywWbsKqZ
kxwaiLSipeYkpFaeVeFLc6UxlSD46iAkI0IrRr8/Dv13fiJdcEbyEMDMnF3OH6NXwwTaorhtNtEf
BuW3sP8kJ5/2+y+oDH+6rCb2XDYwRWBaRbEIBHifEFmK5q6xIS9KCByGrXIyyWiNJze52cWYgD6P
N1nLbJ3kK/YchWwBT/fxC2kWTOe8uJX9q3tv1cx+V1iUkDVcc86SMXEJJ/GO86JGXEY3dJhRh+F4
HrY5FBRaEM8hUKJH2UrEgESeOYYvSj7KgZ92A1TwJpVuFzRWS1pq7ZDfwnlUzV00HuK1/8Pgqa0V
sO+pPg840A3EVwyKKx1kPUSuEi8lWqUjM6ih0snSyGob8R0aPumGoHidhW5168LRsyz+1uzYbYkV
hgg18mY+OuVQgNXg1D9YA0VkUWkTPILpl8UXaFY7XXMWymTc1Yew+qJgGjJ7sglh58PpXgLt8h4S
dcNrWujAASUDZC5U0mic5IyCo9LfiYH0/02OUmRpwH48T4ZK3KpTB1egfZXKulTwjWxy4IRsz7bo
S1JGDBS/iToy755ik+2TgiXUhjjca05CDOMefhU9680O6dNCyxMjRATj/xKzx8kpQzFRWlDzAbSG
Fh/HJ0cVlJF3QcArSr2IGpoCdwCbCJc7tL00+lPDm5g5Ggt+ke7tY6tzyv47ebuqv3mjNM11uKhp
thThRGmWSEmnXHuvkR9e0ckMHf4EtNb7+EkNgEzOTpgg71mor9llc3kvS3uImeYGIYEYvDl78NLD
vqTSnS00YMkKJOBBoQhGAVZdG5q3ivBBDZ8l7Ad3wLkhDjoqvoFb5t35PTMnzwG4HYcK61qdOkIP
zfSYp2Z9fe9pmTNlzBEoZ1+ixiTBYrYmAAB/W/52VHK8vaVA30qchZG6CHhDgTFGhhrq2Vf+DWWH
xK5iW3qrhECr0hanRsDWCoxhssauUU6sJGYpLgfkR+Iz/62bnVyn/2g6ry1VsSAMPxFrqRhvyUlB
RLS9cRkxoWJEn36+wjPDdJ9u2wCb2hX/+kvbraAaLR96BuFJV9yMNURLtc6Z5njJji1qRKq39IKy
uKsJyNQXzijGT5py6FIOcYm7jGT70CNN56xZ7OKSLsW5/mnpGzyGxsH+whmKTPRe1vXq3ApBm3iE
eN0hrluD/QcUvCcYxKALHVQren3jnG6D4wuYhFYLTx1Drds12uGObBJzTvHg23trH6a2qe6XPvBW
7kIisL6jfPcBNY32x3rSl9Y62+2etlt8eh4Q+EdOT7JmLurQ8xT63/4Y5Ln+Nq4pvqU9vum7wSbG
XSbTqs6Q4rJpHXvrVxPsxpCN6CALWvYE+ezWRuhoA9qt+eSK2enXRnWMRE6cmqD3aKa+G4eUMg4T
OMAihtSkZvCBA89vWuq47RfhY8ypGDBraoTsWqY3GUVPK6qmmk2rTjLgZKIzgVOR4KZwheYzGWXQ
jm+4W+Ry7+7T7VpwXfXrPIO68X19pEeW0otkHsKyf0/ICH6Ci9V0upOT1ya6usMFESpHQwXgxSwQ
OWoWhA8uLSgAvgiuWIfc/XpHtztS7ac1d9QZNSVgs4EMBoPP7Ub3Dfh/XdW/5jugY36AE25eB7Q8
BrdBHvU8mS+2G0AU5rDXmCrXrk2olvQyEnb98uDug7mVuV/oX+ok+ploKMfJp4vu1dH2mQc+vUXu
H+ROc1Sb4i1colPdzpL56Lzojm5K1JmbOBwd1c4Y+KUOMIZtmlFgjWmyj3BI8ucf1cjnddxkBAg8
MZgcMtEFXAFnrfViBHZoWRtGVmuRZv+RKTSREoP0qWce0qsDJ13vA5WGBus5aUVYvzQKdPPVK22B
nnsDNXeeyTPZ/2V/5aAc3ENhFjrNDubDvkd0R9HgtQPH06C5glzsgqRT0NnWGGJ2CTog5edefR6R
5W8yRo4Zd6/k+6HvTDq1bnBB3wHGWq99mL/6QHlhIf6EvdltSxvVbdEjBgWqNAA1+Vjc4vyvGTzi
T3JBP1LH0o4hWEEXBPn6FgO8W13wGbGw+0AZ9xa3E929dLUyDVMdnNgprNI5fj/CZ4lthUsEXgZa
5/HHj+n9PjsdSPDRWs7WBeHQEr63OoXaCHP2+UhGuAuTbtdoQF+V25+PO1ft9xNHI6TZGMXYcPIv
dFjB6TioMVyYVBdkg3PaiD2ljA6KVTbWIPUvAL0+IcaW7GXnOX0rpnoJsxNEOre/825xpRMS4x8c
QjoXanozA2J6DcpCKCTpD+6RLqTBOluQv3qUdieg7HVOUEMNmmYU57J5tVx81mZj8gD6AOOL2lio
jBw6xfCAZM7VaYcZSC6H2ioOPPMpLDQJnlixT24QTSz30as5qc2NvG0fCExVKPbsA7fypu0Vr3VX
BY2qKsGjFzVz+CKtTg543KM4su+a+QvT1e43Gv68AU6QhkkQVQ0b9pCvitFIasBUyzm8XQwNaATw
ZdA9wCicJ2QHcb3bV/ZGe0b/ND4rQyW6Fxx5GvSwdmBWI1qaSVadmkBs1wXUfbkyOoEJwZAXi5yA
/DuCeaZTTKlHzcGMUT7GRaRT9+N1CsA+b71znWCMsU/3a9Auh13KRR9S+rWjn5XOocF8ttbiVAsg
IZlDXnXtgH0ka7L/ru74pXnL/gwhTAAQgkJvkxBSnbq6eDxAmPoFA4FxLEnxQolLJP8yIQFn5sT9
aBLJ43t/8Vjf8zfN7tRGYdwnG0/ereO02z7Baq8e1fb9dpc+LOr41ulN0pLIVVo19ANzvQpnXlg0
+Xbekz5uPqvTY9Lwg7y4TRODaqr7vxN162Oo0v35mBtEyjCjaDmxEJdN2bjxdh5ki/ct49TxbpRr
CnOOL/0eFADt2hb03fW7WVPM7zVUyHOSNcdRV1fllCzKfAvnPc5tb7WDtn+XCJHvgvQZQVLLoqn3
QrtG12wZjX7d3W+hq3M5aZkNW82WogeJGYwYFaNp7G2akq15olZBgOKTgPfok4qYo8qQXsC+dKxK
ZwRyt6b9CPIXMijtmg0Dzv4I6aOt9LwvXBVAhEhAetDlwyiidCjNWwcYnHvwuwGWg/HLyOkkgFiK
pCLjcJ3LRIF/5EavnOJemH5GNwCEJpfJ56A3nEaAyVw0e/5z8rXmrjAflVF7wAtbf6rbNpXg7Shu
4bcHUMHZHx/2ByoltKr5zYG6rsVqJINDPmRGIcEIIIU9QTzT8NrDj8fAJqEX6/h7/5aA6krviyuV
QJw4Cvxk98iT9B5abcNak+KkfnGiLRjOKVyfjwnzLFdPHADhSHkj7Ri9S/PUkkkYNMeMD29QR3at
IieBcafM7KKnIwqygpabWFrICAcrWd71MOQRmjn0hGlSDCb/amGmJfxzttz974E3+dSjXieVv8yG
L3/fB5nlyATZB7GxSbnfPDoJyNgl81nMZ/8wag2aUcdu+PmyE93Dj3sJG46u2F1/PnjYSiBWe293
KoZ6EulzAHgM6Fg2/3BpiYDPWFPuS5+YFXAmNTVC66pbBcwcLyJv8dnQS0IWWPXJbNJxWjuaIHso
odcn5CLYZPdZHVbqWl+6ummadvIhsg5Jfwn3SCwkdXEtvSan9SM5JfTWQ1LRaRhg9CiAQcp1mbF9
V4jYNzymQB4Vp1w9mICqTEhHd/zmwaZ1kgKvuxsiY9oeBEd9c6IHhdlmL6tFUbhfj+4etT5ddcD3
xGQ0wev14EFlWMuV+Ajpqo+YylThKptMOIEmtKddQcjBbHG2AU/RbXZJPzZzGxeCvhzN+xRKafl5
A/WHyu/r8tqSeD4zH0X/27XJhUB1hSIiiUmnVyMH8cTuhI7lBbMNXGAwGMBD63TcUwAkfHwITtN6
ZgrFj+JAc2CcuJ6e4UNiNW4vgfruZlBUoXAvPeNT09H/V/Yn9FQ7igadpINLS9OKIJHPq/rcnfd0
5eTSSqYw5PhhtFQL9HMbf0VjZBQXbbyZELqz2BhQvjYJXghqIBp3wYu+Nk1aSpneAMxufFl/OOlJ
L25MG0HZP1rlVqU2QlRLnmoIhv/L9Kb1x26tH0CV/tBAFNbJRK3OqxJkAfYbquZeXQDJUALBZkUE
CW01mJa/zt83ek+yUe7zK5EJEA7ZwexWTsdTgg7h4qYXPeyaT39i/zy8etfhPG6bDQ+aDfcadGXX
fwB5Iqx1KyO1eTC7GHd6e3bW6UCeyoTRvqNqzUeUuXscue6INQ32ywztkkI2stqDZodQ4756B1ht
NbkwnBP0YflH1s/nipok53cBUTqBXagYWzVC0/eoWt5MEOYPeKCH10tSz4ybpUZcxhs/5GMcCY90
ku7mzWEg2Zi4rID3C7Pl18wWkwW7+lYc5O6EHWmAorYZkxk9fSUonEbcSRDKy1wnDM8MIrWdEA0L
ApaCSo+EEwxj+B4yVxT34i0ZEkavqSMA0L3SoiiUw35DSJB+4t344mZhMy7hjcTlAFQJrQHZxuDL
POqoR8zYjbKOXVOg23I+qAB9Txscv+6g6qaU6D+dXoDUOK/Zg3Zi5uIwZ8FRO0TMGkEG2bTT9mnt
3YiEmTYwA8Bg/F+QVyn09ugKe8GVJJ8OuB1krfiM8B3o7TUQ1RsbdNCcttefkHYKmvjCoyIUsy0w
vSCUpbPFoE8VBF1JxEFJB4ZB9zukG5gO4BO3G9onIv+P8cKjhpCQVF/xsKEwqP214LPS9xtAmOS6
uxRbqkNuSEcj3GNw3rRBaZWRmN/VLjpSnOm6PbNQQahmNGdBorbXgm54N1pQW9KqDlRIg9tAhfqg
7jaaUCA0yFL/7W4aULYTvFXAUYhRbuacpQMXQP/MO3wq7FGIvbG3BqVtOuTYE82gAHZx71LouJhq
Dtr6Q9kFfBD4j95U/Yy/NSxJe5uzkaAEB4VEO4RxeU4/AELu6ZVZOS2aqXg5fiR5+p6u1pweGX6a
ttBSdJPCCHO08sPscHS6pJ5d3kn5emTNrO4fuYAX7iT9t+1RfUiD/x2LXY/qJHBP5FP2Tv1KvowZ
OIwPeCLqD5Jq3d0fLJ8Ma2qeFWYkxCoAwj+A1fW326LB+cPlQrBUK7zyeKERChPM2KLu2agx3ADW
p958uc+SPfWldo3Wsj1atkM0fIjbeINHwNAtgJ2Pm+LuSJO+bgk48gYcOfM3GQYA79cWaMbzPqYQ
e/gD6XSILtI7sWPckvWWQWWw2sIHQUZO8aFluUXwu/NZQGIP0mwtbaXSwoS2hjp3rUxJLFMWzRbK
qCPwYGwMbirjhenMI51KLwvFwTZxj0eSAkhVsSgWtVTK/h+ZhoZ6f6bNLZ0qVEZuQjlcQ1hpWk7B
5TQge+y675NHCvfxseDE68C3JaG3z5vljI6A2hl2QxCOd/dM1YusL5M9E4h+f9Zlf7Zz0AEnC9i/
9Nml+HeAFxjJ8H4bJY2TDw9GRf4oPLzMTCEXTi1Hw2mmN4F5G5RoPjByzvv03p79J0NpIE1d5eun
e7Ivkyy8+I2YbiLn7vSctqdCpVoMabmz2BexSkRW2C3A1wKLMp4doetq0mDE2EEYU6Fl3+5Tlvit
7wGXD+dw8g0xUyFq6jC+MJZ6dZvSmRtBHmvBmxszrfFBD4emrEu4NOJWQu6UJpvLpAMfU2tShhdI
G2tez6UlE3id1h2f4m96j150ovJuyOnB7wT7iYpP+tZapKygQAoYc7vlrvWmtwiwPslKTMiajInU
De2dexm8B7U+YdR3mY3JB9F4bXG389nOIiHXvw/zWS9WB104PboBiY8n2T+yYHg+wNhoV4oJpg+j
ywacWEbE2KcIAME3IGKDss3BqlUjijpArEj7LAHcE1me5xaYecplNQCkEbOVoPFK0T7aFEHXphS6
tVlP64O5QfnIl8wOrUbHQqyOHWaaAG1ho8awPcwWDVQrfQR07hPL/0Gf3QjnaxKmMM9eqS134OWI
ZXgbmEPA2/guHc3NSPXDIOHQO+VkeGC0542ZRj14CnXW0X+Fef/SvwHaAqBsXBaNYU4JeRdK8zHI
g8z7bI4e0IWm26WJT0a3Q01uPzcsrvBrrIQrMC+ZP+LkVxtc48VsNBjX5VKpgNeJjg8gnOaJyUw9
hAqBsJgbPDsOT2HdvzCjos5Qb8Y/2ucQsIDq3MLDaB7VHchXnWvYjrpM9Tsl9/GJ5oROTAbjAykm
QABKzTpnR4W9GLQo1dUpEsEXZ+/eFCEdas+tHTCClwl2arenF2ADV8YI5t/4hN0trQ8k9xkpzvlz
dO/2S2BLdSdvw71jvIibIHSdkhUzaobq3vqP+J1c3Nx96dQXBypI8uuCPoSYbrYRs3uHDIOCrkjL
XeYZ+JCjrm+Dq1bDWXVvKcwVK+Dlg9x9aEAe6b82ILaIrHJI/8m4hL8uIN2m0yIAjQPdUCaERE+G
c4GLMe5Mqtbv0EFhyOjYoPGkY978/MAFWd1oDnQFCsNhk5bqtt78e0ywlo9Ji/C199d99e87r3Gf
lQ8fFC/MPkz9AJMmcckHQDLEVSrNJHCmpFT3Suw0xK+95WmVMaISZpI6HOh6aTFuEFooALk0qqiE
x51++3D+u9df+q4szTqI/z6BKLUwKDueZPnIpJNhFxv5rhskQIBmPEFa6iQ3sd58783a4X0GdQ0t
tkz8/IJCP/3BWbem1Eqyn2YlInMKXajNa1TM3pvPGMDV93wFSGyykaCh0WY39xWp1s1NH1ZzQO9q
1FkDF3Sy8Eng9ZeFFKeoUOfa7BIzfmkPkQTmX4nrAT0uZNV3hXEtjMOTCWYmDUtUwiVJ8pFixW54
PMN4BaJCejd39pcCcI12XgdQBkwCbv3v7nvF2Xo/dFJCBYEV7jDjg1mPSYMgj2DlyOglBVc2+EZY
lAdpb5mRRqsCKfTry2/CNwNkjlo94HEyw5T9nCYhQ5fsQbsk6a0zrgYMARyNj/5+1V2e7Q6tB8K4
11mfx8WoQBuggAss8DwtbiCWIUnGlcvNLhvyfLmYRJJZ52tScB08szP4W+M72m+z5XnudEGhyBCV
oNzb55pfu5g1sO90QiTZwbnjEl+8G3AOW305tGDXLg4jchn90OwzyXdZwEAN2zC34Gp+LwYU7Lhq
qtMEM0VnzTu4vkHak8DdDUj00R1EguRmq9/g0bZPjGOCFJBp5y33WJrPk/3k+8UEK/QcAw0tXgZZ
lX1bwEOHm9kqows/kOcsfFqTmBMGhuo5gzokOE8ZNEAmE7+bVHkICKkP7G7RGzdHNLaqMf/0D9aR
ChjhGjrryDAFHVA10SRVADJHdPIB6WjBfQWbFi2eqAay3yQij4ZCbV1l/qb2+PqfswGWUiZppR2a
Xm+MWhAqdYWe1wVQIRrUyP7QgAPS9ovfsYaJDRIUnDLeG15DvDiT5yJhr3U7Jef1GO3gzOpCpMTg
Kdw9ggOtlr4XaoDMcI3Fvl9ApAByBCgwvsaLviBedgRajp9Cdprz9PBMXleaS63yEBdUxSWiRoZh
0oYGnRQTH4OnQlM47W+5DqgYmANkd4f1Q4BfFq4ExNAgFyApgWyAyhUoenW9Zj1hXiW8x0cb7Mbf
P6IxSM6xuwxsBr4/ujuf+MX04D2tItmQcRHYn3OyowEMmt+UySc3YPpQTSwzjCeaiW4ewrfJUxq6
dpOLu086w9PgZB3CzqAzoIGdCQkUdOyT8bTfvEfmPfy2UbfJsn+s+qBjtui8AKAP6QnVQ5JWIzS6
dTtuaziW7JAqSuB2d9FRDPJkd7zdK66VRaoDZBIOPeMO+eHOhpodSQp8Ga6AG0UzbJovwLQyf+n1
p4RAlceN5Op8wlqY7bVGokLyDyudCSH29DMAjOnlw2JcX57Dg4HzlKgBk+tPJig2BACohjIF3wDE
Hiw/t2kPWcYKFxGGZSDNSTv9DHp+Y/wa7T1l016flu0g84phPbn9qU7D7I7v20d0+GumPfTaOUJZ
+yh1mIwa+nOD/HYwpl/tAr0JquL+sJCqIu6t6gFLHWQdSYrwhwfjTzNy4WcDueHJ6+divzjXJlkr
AejUw9fNmafa3x3i684u6ZjHhwUezGBgEhGMyyWLR5cBRRtQjAQyJCua+lXoh2pp0yPb4gIZBlEO
YuXWbxYpcEFYBp8L5e4w6IFJWlAP1a4DjD38llm8J4fOfDBM3p3pDg5jScmMMIyTpAwJxv3JIf1A
JZCid8mCtyyIOmkEpZ10QU9pvQtDhA4+lVEIFEZhbSEYPSeN8WX7wE+aJWFyNJMvXOaFTeyrl1oU
RasYn0fba0uyLZrYB4B8/IpDYalOQt5CI3tIjYtdqW9ohqMVlDo0aaN7aYDlwTuHMBRHiO17HzwS
Lpzr43Jad4fFoCT4ZsxfwyOIuMCS/zbA+N6IyXYGoCvoTihrv6omaFq4AYVS/QRbnQD2bd3hXWIS
L5l9rksItIM9aYNjAHyrALJ1pNs6x49VpNOOlsYG9xjXnoYqDPvovGy47SibvUb0WlzGlHkzn+JA
KwDIDkQR5NqMkARU/2pud6aoV1sJd5F8ZTEonbRukbr2zi5BAsGRC6/RTu+sAP27DeZY1/g6s99N
BuUwsF6G1kPjaiAa8vQePmdpMcLDAFLEQR+PNjsO6hZvyhv3wMOS83IvTLAnD5nQ0xbi6wMKlYP5
PcYzbup7B+ZyHFlQU1CZ1my2M3E1d7HgCJdyX1BRHJTFqVzlfTpm4DEr9HC55Alk0WHuk1tJuspg
F+gb2kjNzWZnxLYZ1PXgb3LWgkgLNg8tguNcp3KJI0X/hUZ3FN8JzniMuoCOQSZ839H/MI8yc2eQ
M7CRij5EHUbXOFIYLXWKGtpgNBoNh2soeKyUfJSO7PG107Yk1bQRI3DpOaephwpjV6MSC9FwWR3y
Oc/p12uGODEUPq/aYq79yRnIOT201Yrz4wBiYrb/jnbXaMVyToqO61CtgMgvKFrkGG7HSrDjWNGj
Fy+NNsmekWgq89Yu+lfbyMIp5gbR30wmX488vHfW2A1hHf5MVm7JPpD9wQ6BU/8wOhhJoccJGyWK
6EnhzU8h4HyLtBAHzUsmN68/nfr+22PWhj6jp1BiEG8aLoFJ8Qpa8qvDDik2cfS4fcswkc4oJrsY
cmVQcPF9R7+XXA/ML1wZDEY61SrWliiv2n1yn2UXPpxctzeYVjJJFiAsWCuBbugHS9g15UaVzsvJ
ISwBC0LvTCUXdMEMdzIvmVzy1//6mff1i37dl0P1c6/dMp7j8+haHfkQL9vkKo3jUL7nJiWHAdJO
I10NHFn4ZHY2bMDDW3gL26DPTckf23RUwLWkOuTGeJnkyY/m2dit6DTU+Venp50uii+wjKZO6cKn
7cM4G8Qu5JblOU2zUR2q8bbhQndIX3s78I178/twOzncaV26S30B0UbomBuEcHSy7RmuCBiDgTUE
CPobm3u7g9kx+V6HQBbiMex4JPuatiSSVKhvDkH9SiApmwuOFFDBkNu4LX6apv5R84fbsTfe+mt/
6hNoTqsoU/beRdt+tOHQT/3ptKb3U3/ryy/+kP+2CLx91tfQ/vLItLR4s+lshkC5sz7v0p/1qTmE
DG7WljR5kLlkIJoRIguZxu6MJpOg8VcuLxsGVJAwQKX9yW3KvL0H462vsrTgsDh2HHVau+ug7IF2
O10PW4SHc44IDZ16QOwwQGvSxVYG2KRiQDfKKSoGkGR7ol/epizDl+ExANG5LUc4SaArpFG5AWM1
dka1aAOyqBryRWXUbXtXlCBkj10Ddbpb3xdygBKnqYA+OipbWSwxtxw0DVhygE6ESViWpmesT/Zb
W891WU+StyYtnvzbYvXXaQtOw3TNDCqDTmk2B9tV1FWpbVYrNvBPzcnvUqmRG9BnwFh159JCc5nk
p1G/YVVssV2i7qqNDiROfirY8qUWR5NoMiKHb4HyMm82fpE2CKJos4ml9CNfNDijGsAA8378sIk3
kR1NbNQNDV5wIxSw2mr09RP8kMCavePsA9OiLHLP6lmwSiLNzyEbxJE7+5NwoJOo80tMqfnCZxCS
MxOG7etCfceYCXwJ8YsRTPojcFUHmDsypYMsng/B9V9QugmdBUzj1Wh9D2C9Su/my2Kd9DRdD7eZ
MSTVbKw7xpwHRJSpwfBdJm9ADQm1yMUh6CIXK397a5n11oZHVh1Ob1QVxXyOi5ZI2evelzXHo+fI
9SSnM+HCQ1KNkgWUgza0cSyqX+4FDBW+gjISzbaStLTocqIuzd6gJVFdNsp3syoMsH1oNrQwhgcZ
F4UmT588zGgSw54A1meOiiqpp6G9aO7IUFNyiKGhKYUvBSV21AncUYiYnfEG5R1zzgmSEpL5kYtg
l4WyjXi8a8Q9M96I2vu9Px+8WUWrYPIXTFZ2ZMdcxe9KL5TsxCjUnbqD4TBxUtF7J0P8IOAp1rKt
izngV1u+I1ze277ScwjnKm4SnU1Gwb9LADY+dKJ0ntLrootyk/3HIBEUhjzx6CvYdwCtTNglGyMZ
mUgsPZTflah8MdUiMvIqJpHzSpUkD+OE4q48f91DeEifaYzd0l4uSiOAHIdnXuIvLSxU0UV56mHD
xHxRDtHmtnwPQ8sNMUfVEnU4lR4tG5DNWCgzUmdy/38yAEJCn9X02WzGwzcDpeYvZS1jG0PIUdf6
qMRtz+CFM1k5afoL+aTlTBK/YtFm/AkNN0uYUqPHMa9eLvlc2iO48JnCfeJt+EWqBCVnz+wZ+oP4
YLDFvBqHZbZMlvzH2GyzM/2YfeZMAzk1qT+59wUAdvMYXxMoqOl+LFFhgMFYGhAzXteDL32aOeJe
wSMK9fzL2A/ePEuui4KlVvI8JlFAq19H5ckBxX8iHh5cHzz2c7tgbtVblqjAMngF8hqCQt7jp9Uk
j/iBcTsffLb92RPXVK951PtYL9mQor4gtOcpdDZ46KjZLNxrZwN/exkySVNXoEykasmFyxdLh1Py
z4dAjFlLTpUPlC0J0BgFyYt4usx8mOuEZnrK2vP/UiwILiQfz8dhqNbboT8VceA9wAppodyIJ6zt
rLoiH8O94AN2+JkuGnSWptOjJu/XQZxm0+qOQ+WvpVNfbi9vsEf7feUnEkXykXIWVZJVbhuigxf6
5v3FZRXp6NozawZoGkPGlkwStmAuurTyO9jWSeKG4ZK346Ln8LZc3a7d8CRLm5PFFQESWUSjrddO
zxiuMZ9rjIU/7TfE3UWqbsa0pfmpcdKHvGLK1XJNmckHxaLb7Whjxy/NveD6yo7DH/t31v+fIi1I
suZcUd1CWGQhf5+bsnx81lODz4NbdjNy7VOpRlkHzlpwADGf4/anJDFYX7iFiDxrJjoztje2KK4Y
8yPaAZebnEW13+vGDNe+DcQAeQ6/wRfRvOP5U6DxRCylRlZSE4CliuBAvuiKgt2EtuwQYChUew9R
8mtQFgBACmeH9RyuhymuyDI5GXwge9DItKlP/svAGxFxqW6R3KALYvFE5Hz+w8rimuKFYCUhCuKX
9ZY17Gi++CZismX/JnYcicYk8OSdZ9MHZ1L5POK7xAmrvCmHVeyXo4HFTlQ+NX9EQZI9QDsileKV
yPor1dcMPD3yIruMFhAelBODAqq620/ud3XzH2zL/yuHafqszpDTQ4iry/n3nmFY3TE4qKujtOrA
EsRXg+sP/y1lzsRwKG9YLcQv4Dq7WSxbuxIGEXPmfHi5MSYS8VR9seCH7XCuc+9FpvoiaMaQuEOW
J00X48EIEL/X0VCM/eqvvLv/0bzR6K1t2XdshP4sXJ4xGDP+NByOhggRjMlsK8aec9Ffa/o0kWAh
M0GeRM5FRfyqFBIGvgJKbVV7IPGn7t30UUMbjcbbD14RVyK3DVlHasXnYw8v2UGoFrbKdjvaG3LN
udYvjamoA7mPPJUbHccb+28wwJu8iG3DUBJkuhkmXDHjx0RiiPjhdAndxKyLiZe/5fg6cyi0tZpC
4s9+93+7/SdQ9FmAQ2Isk408FSaCw9kjtHKH5Qz5UNmJsS17JUk4UVQE+r8MWhb7KGG/yifFRz12
eUpCyh29ECYEXZVi4MJC1ViGoi25CAVDFaK8kC2ezEojLVwkViodcieny0JHS8lyyN19mpV0yHlQ
L1rDWIHeZ7YwXMcQYRyiBpE1rXewMQmXshLOh3u+K+GbMX2i4g8JTdBMmxbhKg1RFaL6pV3WPhCo
i4DKPZMd1rZFY/0ek/URH/Z34H9RMuEWvyxuyo2UMclB2+dh/2FxM3lW2NJSOGUQAQk2ALnwkwQi
Do7cek1aVV7rq6i+m5HKxpVPgrOv8tDkZpG+GrPSSUxkx5LjemNBxGVFyYt4hKVmR0F0Jrwmm0pk
L1pij0f8y+dIvCqSFLLEIOy5pBo6AKHls6qfGzo3PcQLmHJG6RAVPSzMEiANKouTobrElpYhh7I+
smvBk/Ko2BloOdjkdepPUK1UfjjsgIb8RT6p0r8iMwyXIZUiwvoNWSb54eSKzWTm1klAIEQNkMay
SGJW5Sexuyfisp/HL4oNfBrOrOQXCodeAh0KLw6wb/9KgciPBFW5ueQnOb/l8s6VyxqcWQ05EKpK
IFF3+JJzYyM+I0mIuYM3ezUJO5BmyFpxc/gzTC0UC6o3qIuvt5TZjr/LprsBPqC9A58DikYk5YSa
JWHuUUe/vvQWdU/zxBisQ3TlTS1RuWKbkeftaOR5i8EC85MSTHZ4DKXNkUoYdA24nN/CICrVa1hG
2Wwo5E0U9wbxBQWBW5bu7Cct5eLiyyqJzIikouyZRSlJJjaH5Kdk34h+RSJF/8u7GuX0AzmY/PoL
3kTc5nZpzIQeo3IdZ6g+sVjiHor/KUJf3U20Imd4dn92hwfl0tij+D3iC8rbVx5lIk6HWH8e5H9U
2SyUj0FnD+VsxfHhPi0b5gxFMeMSRWHKIyJuIj4okKNpLdEIyDiWz0Taeb/ZFO4J8TfkVZUCkBdy
lSzj+qONsAlv5ERU5G9dZnhOcjksBWfKOySVq+Sv8TwkaPJ9cTvEWMJ8jbXQh6rGbpQXM1UZO8nL
WJqpIekBWcQGAe5bNgaXxfeUlCW3hBqAN2WED/YT8yuGZYZPJEkRkvnZkDyMD7+HRy7GZNAaYUe4
xD1GRYuTVBkKYZ3eO6QFZEFYhppYD/YsjjTeljcrg44DE76de73pt0e+8UbGMUMiW5aIOyE8Mfmc
uryspWzshicbTRwOkQ5ZUzHTPDsWVyaPCfw5pl0bWyJbm67MKlcjIcsXWYe5b6+TlJ8P37gq4jWL
KyNf8jp5NUGL1d5W8Ffajd/bU1IslCl7gKT4EaKha8CgNfIHzC6YQudmieMjB+18dp5KClXSmzhA
lp/KXcPEPiVWXVOEZCPivCA04Do4bQlgGpIwla2QVc6IhG3i5LZ11CBPj6tI/ueVLbnh7CUxXk+8
avkipoYrDE30NOW8FNJy3CQkCjsuqkcUuniCDZS9/Ov7LQNvVJ7FHjpqQ05NZGC7N876aLgFO1hJ
N9vR7/MzypLVFHekkhn+CMufhq/gEvfaq5Ud5+KvRmghUU4uuujn0M2NPUGw/Cx6Ry4aN3JKnxqH
hIV1SUUm6Gc88DaWmLNGRPbaamITqSHe4nmJBcshQ5QD2lcSkR+Aw3LzJToRp4mpGhr9XwMsjSQK
5HIldfnLDOBwKDwPdhEDAwX4E8npIZ8qny3eh1xe5dj875kj+ZXNFrUjCqulrclI4MrJ/WRCYuWI
4h2xGSQWlMURLSTuviyR+EPkIHBpCU3wef3pC3oMSAA4n8I56JJk48pYIza6WPvfKVBzRrxD9otc
5TSJVpuEZ85EmShVWm25BAIubgIeCUkJGx2Prs/xX8WDlWySZDbR5pXSmPpvbTR05IzkwmSfiLKt
3HlMJtMBSc9JfiOiYUsS4iRv8XPCpbheEs3IKv3MIZ9b2Vu0pYr/KTfvRgKtgfh8LdnJew29JXc5
/mUhKrvMlhQbKh8pMh4SZ0fxF3ffJbhJeE3YsbBpkk/4uQWyF8JZXRSDZBLxwVDOvwUSyahiKvV/
31b8X0SWFCXQPW38rv6Msl5e8NjFZ7Tx3USXYlReFnoMUR5KYjN9e2kDj9NP1+A8tVQUnaj4ZEbw
LmpUfuXNxTyjb7drXJ2pnG11r3yQnKnys8KYBXHjxNLxmmXlBqK4Z0vuLAZCHhVbz3shgmxG0qR7
Est1fparkk/jTz6ZVfKIWzTrh+ZbnH94E0KubOQNxt5Vd0aQ74soYuYkaMR/l52N18znivcw5N1l
OSU1/11Wd6CyIahaVLXYtLtJKIwUb3cmrv46RYeLg3sw2GIpARfTA9ckedfpkJixGEiCYYnHgVVy
472t/MvcN8nok++SOyyKiH2M5vDJBrNj+VR8dJxhWzSVHJVLIqd1TW4uQi3nUq2XKlfxQP2kWBou
gQ2DLqmuZbsl8pcLQ2dxQGaBDcOYi55il/VFHREoiAe63iq4mERILBsrkjAM4d+yyjuKuBO+YTy+
xnKGl4Q/yYqJMWfpJog9OTPUjjhBm1IPfsWSJql9MhvEmDM2J1cUTNgPrMHcqPJrqGL+x6aJWuBT
+yIrorNLP1EItn+3RNY2EbeMMgr2bTZNDfHpgLFACXKw2wOJzfE6Rc255PUydnCcLEsDmxm6+LtN
lpLPYyE5LdnVBTFPhkpkZfGUeQn5SrrVdOotO4MzrSRYtpxlJZUrLfE9IsCJsOhTkq4jqSKJ3P0U
qJT3ZqRK2BoorRSRkiWbrlOE6acpJIgWpSZOFLdOMj/4JL/sqsj37EE+AH+UsqMpGX9Sd2nNvJKs
ryT9dw8RVrIwBLNSPqtBcEoPCGklyh9YXFHqfdlT8tEUsvk4Mew/f5APqJw6JJ77zi5j23f1lgEL
sUH3cuVKqyEBc/gWP5tBlj8XUHw92XZiGYl8KvdATlrcBnETmJeLdrBSf7iWnIv4DT/nWRZa6mcr
KhYvcxKgXEFXoBOVgWRrpTwl2QlUOsHnCaMmh+wfgj4elHIcwlFtKNF1JFEpUR49nkO1jefyMcvl
UtZGIgZR+Ad3Kmk4blBPC8V6pIizSPV2uBbV8zPUUqXpz0iEQpDGi8RBZk3A8PEjK0Px4YBkAXci
Yc4C/eIF7rnkgKRSKT70FdRya3QIDgE9CX12FOYDSXKXv3hJCgU6w0Sk7LkjJPt3pj+v9X9/6/8b
Q9DhAGEKG2kPUQpfy/wS71uTrD04YBrJ2WWwHrXhb4Dq9c3lInW4cpkM0f6u2jlcPoBPCgo6NBOd
7bLjzFm4ZwzxVZca9iOgnbtDz9vzvWgUByj3FkwleoDj4l0/kNycSXFKqjQfiLMmqU9JxjzT/1Oe
wDGwT6VxX5B3xGWZw2hUgtkkTd3Ucci5tuToJdDg0Jwvue7PV7OujJek0jFoUbmga3/enu4Icmjg
uB67sCmmT0aZXDefltVuG/0rI2nqIMXs+vTtdULGT7ZCmEiUOjIMskwSW/er2VbtD3nOdYcWOYXu
BTqICUoIv3aCAqXBcJ7Cml1ft2fXfgkH2gweITqCzqvXlfHoX7cYgJ5LAOqSMH4Oga3Ao45OhCkv
bQ6AsQkRB42QNefYAa0BodULGMo3BM3TUzylZXYZvctE3xmtBSOGqhXm1bhsW93xiwzAEAguYzYO
fXX9oUFd1eireNU1WNOpyH+0awDY40tvm0eyNip8ZvQJ2wAwZd4R6v0W0xqluQH8cm1LN/anp8vU
HcSYjuebAaHl0S8Ge1WYLOo5A3eUSQPv+mGeGwNBw7iZ394CEAFeAsjiXehzZfJQUxqduvqhDoz6
teheBgoEEVzMIejeaNX2+o0PE7b0c4NORfq6TcZVgzDXi6v/zIZtZnIP82JwzuGMbjN0x2Ph3lAk
M1KGOSs7ixEyzbeiQWxcp9/lEMD0G1/dU2t97i73MTyXhX4ZwPPMoGxozLYyu5sZPWVr/W0Y3W94
BS8DcuAzAu3yYgjKf0yd15bqSpBEv4i18KBXeQnvoV9YeIQXRpivnx3SPTNzdbtPN42RSlVZmZGR
keVtKUb/HN7VkFhltyjTKfk9MRCwMVr0rMnTloAKZZjRd3oM0DPLrLNLh0ibNenUE96bZTKPp2HU
P3KcupB82oUm+hbEUFCDyK3fw/oPogYk8prawWMdqZL8qMF4qe7t7y3yv0Vy/NPc5N5AaKZI/Sz8
5YTNZh7eKOKJF9zmyhTeuMEnU4l4F4eHwAC+d/lkU2VTwwmGmY/Rgy0GJkLNp7jwUOtZiF9KmMbw
pp8zeIWlToJXREhND5sA6nn94KOJUYhtuLLcg/utxUcU++vrhGm8b1GMt289GvX2vF3TDAtyLhLr
PopFgNQ7WoqxxboUBHsHN95QlBB+fEqhl1QK0vJ0d0SYWwokZyhhEI7Q6AQ13nvPJ8IzJtODRRIf
NGMr1Paxl1CVdQLmuoC+CwSfe98xcmkL5VCUdaezDZ/2XkQ+8ikv8jYIOhebiBLl4Fv2zgA21Mu+
zRI9aCgiooTbSL/qzoNFjGYmwlpaOOLDKOmixP6RUEZZxSve9vRXJUUwzd19FOLp4WlBqKPXfTSR
A6cDnRCsuICoIqmwXQOKO4Rygwy0EtZKXUc+bCfS26Av1I2/TRjEf5VGHP4SrwrhCqwWWfhyYbhL
dpJ6OVSc84KysMIq1yEVTbXB4nhtIB2oSU+HsOLeQgSiQtEPGR6mYdl73lEpdpj0q9tVnczHlP68
w0Oz3ENV52hGkyqdPSvsHxpTRGFoY5NEFlSrVx3me7GPBoJM+ESUJ4rqzdoQ7RL4h5SsTo4557bK
qoroB0JD8f4JGlCPaqNPk2FlAZ7W9mPuxIiIUBdiHcAa2/leEjzZH6FbPGf5RlTwmBPs6v0KK6VV
RItp8FqW/yj2porhs4p75a91bXxIu4mjg6GtBfE4XiJIdKYA7u7CL732C3SnY39GkAoxTZV4FPz3
9jtiiUJqZ9pAnKQA4muyzpHwWpGCwNw5DEWugd0qO1guKgAgc6ADuXcoDIjD+IvDVHuZDCLhnJ/A
kPWOd/f+cCospgW1GiQGyGGpHIi9jG3riLQbhDjDu612UIsbdcrpwwQFY3IXNErzdhgX/MBeCSS9
8SlZZ3W8jaib8XAuiNxCCjoMemtY98mrbqFOVRm82u8Q6mZ+dhpWJUZ3xDBVq64xQOOPpPD2Cb2/
C47xDvcVJ78tTR8U9dBla1rrfFbb37hcMx97l56L1+V+xs25tW50Uxj97kGhUfRqsY1OnhqyhCV6
fFA39yzjrrwXvDcF6cM45eGx8UuPIwmQ06NGm5v47BzQ7JBS4Xn5ujjPh3VUKYpzCthKmCImvaIK
aF6wT9n3HCW63FPU38BCB9S/JMRET7tOFd6SO2wMmKHz3jfPa+NF9Y929hdidcpLIjQtSEeeNrc/
IVncaavQica1wYf2A2VUzateZfVyYjaOXAfzzLd2lc4p9E5pGYNL84aVh13XLlPwB87D/7DyatN4
QWkxxVtixSXNIh1A49aBYocjIMYKLOO1+r4giT1m5XU1+ExKk8+kahcRkF4WZw/W/J14puxECIlv
q3hhFACfHegjd4QNJvcgPypMOX9WTS4wBmc//3FuGzQFDkNk89HdrKmi6J44t7e5W363xqeLxFax
VyJ17MF5vK3Y887UotEU07gHjxYrY27/nk6lTYm34dcX90lxewQX9inmhio9OL/cL4hUD+OIQY65
3zQOnKHg2WfY4z+E/vfw0r7OCRCFgSYhArNy80NkrFO90abFpVbl+/QgutKxowaV0USG5g39blbv
xhVr5z1cakZOy0uDUpLoav2WVMUAHtDd4ofvjAOCCtSY+8/sKlWduPHpPBo1+mN19q3iH/sNDQ/R
silZeDtU3hJuPeFRWliLe4dFjfyp82jkKAO9Cb5xfhXVCRm0Hh0VVabXTjaUxVcnV9ZmTSzVco32
hOcvcI0uBAMaQbW1vwv1bIZoFyHQC/UWroGNJt7V7FW3xRGCccY07iEdM8Jo0JQ9b1jft/kdnyan
zmdY/8MHxFudsbtcHtA/7RqagmZ1SKuR06o8+7ZP3ScKWuR9pvmyW2wjV3OnyB3n9i9qDo990EE0
a2KEcKs2hvi6TWA0nF00lrED6JPdIrolIZGIe1JzaHeIvgG50D2ScThppBcGVbYIajHhuga4F5Cj
iK4nH5hgrWPFhDFe8g9oWMPdvzjawUHySmkEoWiCuIy7QpXPwSZ0JOxT2nIJPvG380GOntCYhDJe
As4SzwwOgZBJYZOsqTSQokqRXAOVfKqTsE8t5SEIMIghetQmm980jBDknMUfHRSH7YMIQ+BzSo8I
v+UsdChKZWf0FScpuaD8CXiVYkLwLmVSQH+UtYfEQvB0JmvnIYVmzt6umJFE5ZtN4hPlKjMEGRC+
cTB3YUqmqANhlkh8BdpCID4HEUWksX/EMUWgIp8IsTLQvP5TjkZbL2G6AswG6UWymfwAHAIm/EfB
PmFlD6q4TaUpmDocOf6k4JFgrFG3wL7faLYK/VPSRhu5/giCwNVqnJUSXIJpCIW8u9rqU5fZXDO3
GDScbN4QzxKcLRuepegjwhOFX2bIpbBLqmEBFkVmAc63luQL+SkLYhvjHhlRTnoKZLIPEGylAIcN
Mb0XnQwdI4NIzqIlXAM89ugASgkUwhbzLKorWKaErIIziFJBGTQHSgAjJL5AyQnW0lRaBvCJziO0
XJNGzBDSxXeJu0PzAGXGgleA3JmzZa9ITosWJRgh6lGHV5L6cpior+4fJz5wEqnjgxPOmtzfZnNG
6nawFVdrcLQHRKYnqxKcrC0PIfLP6AuT4iqp7GQsdYBDQALprQn6X/gpioYzKpjuJskMMKEUHwCD
BqvNO8sC8ATWL6WXiGqCAJJ7NFts5YS7ZP7IkIzFZ+xdrC3h9cdNs0dkr4Ch2P35QEqovPVYNxgs
WFjhlozLuPH1tDyas8GA37fwFeSQM00EkHDz/0jy6HyUUuJUANZ0q4T8C5IWoCLEQ+d/aKrDpdBh
ti/cCDPvZe6h0Ios2M6gzmkvy90APQ7g9LUR76ki5MQJaBUCPPE5nB5jDHTDtXDO2eIEw+wMl+mt
7m+grU0YfG/S73b7fZBdQ7DbdHxujCtChYApyVvppdAmHiFzZrqeOwwUw1ax1411Lzs7zXton+IL
iITBiwEpp2swSwYpb/37yH6wgVqI/cEgMKHAFUm4zh1uLJhdCpYJEmLFESsFDCBLkHvIhWYrq+6B
c/BX4D3u0BoSAx0dH430DfaeJkBDoCcrj8ujPwlJYC5JVmapRFmLS1OaSktRw8lTwbFF2xHhWXmH
zDCKgC4Y6NnUdwGgItRJR0NYkCjM+gDS+ELCAec10NNp5w9OBWuZIQDZS3HNDdYJMPTpR60+jEtO
isfF9xVAXyXHBGNy/AnKWKizX+V7UVCZPuRnPwNxAegygbmiBxQ5fKWnZCu1CGUxFR4IxVCaWFaH
l8qCADFgIArmUs9aYiUylsl0vNYMJmdK7viVzjsCMzffU9pHGN7/TbMU0d+ytrGTAkpwCbNsqq7M
5c0h4fsCNGXLlVPgqiJIg0qx68qIuLkEGZXMQgjB/gLAVVtPCCLpLkCCJ7Oh6FWzFyJxghlVtYBO
F1Ifr88ulUIQOwbAZ07TCpS8FDNZli41sdlK0IlragMraWQYI52Apr8u+ARDlIXIC5g6TOdOR4Rs
MMmlVpNS0sqoJLiX2HqeItMh24LhMJqZoZEZFhon0FGDCbmFJ2oAoIqbnWeXS+dzhe7RFLNBG11+
UyYEU77UVFKaEggRgqw246KVZpqxAVwImb41k7+FNZHF5jTZjPBlyR5pHen50EEAVbUGs+wcL+NU
/1olN82HaZGyk+tqdHIZA0c/kdRTOvo/hFDDrUP7hxLH2bVrVukjhTN30tsI65/FoqHQeev7kZza
9O8rM8CLhfm76VSDJ5q+ksF92gAPvLmWZzrGEFy0qoYFUERNDnEms0SG3kTrh7De7LNZ/6DNpPdm
PE1HS2Y+M/XKS8Fctkl5lLSq3iRNRTzSO5IU5W2W+pQP/+LDtMDvh/0g0hmCq/JnnbsmHqabFDfQ
MDvHVBspe7b4wlg5rOuZ7YC7DcI9t9iRQNmcHnlPNobU9osDRZcFzUal1MTnCZQs0oKzK+SV4CFp
sOjsQrZCtqWFTVBeB0j/H4yuacTNzMxY7sWd/G8mj7GQqenE1qVpJw2iFg2/MzkwnwflerJUZGbZ
hCBTh8EYaH1DflzqnGSGHhrXWgMlZFuAeacEl1Y5NayRlqxOCANIEOw2mHaYcpxYNu7n142XFeIm
fM9utX/cIuodURsIZLSuA4gilMWcHYNiVFv3lyYUgquo50x/KKpvfhTOYk8WlBQ9V3dcib/CsLD6
UFCJj4WU21hi3GYZZ2dLAIQmOO5svfXCQ1nRpnmcY8ISsS7wO2+z19+vSeBXW83/DLc0+TVzdNmp
TEEpCdHGEXyx17hKldmM6tzGPECaAKSwuIX7vzk1y1/VYlKNkUNI5WESMaHmXuHvZOW/NpE0glWc
+QsRqKmxLKDZh0L6jlpJAkiQr9zX3vXmqJ4FRz5hWd7SKxTIbTcuDYhBzlL9/Qyv48uQNgq9BI3g
dTI799GhOv/lxvVuyTY6JPoF27SXVxC6Uv/lJpMfXTPi/nWElNnkPDq34s1pEPeMST0sg6h0Kv2I
MkH6w42S8I52PpbuOoFEhyZWzqw1kTjy4jb5breCPDxE7fATxL1cC/lvPhB8zSTdbdGP013Bgm5F
vQhl7BtlCOgktGuNH0wJ8hLeu7VroSbqJmE0mg9h3+fNFRWUdD4vO9V2tKi5OTTx3y166xU8oWHJ
qkABxtOHBYS+WWUSeaVmHd5GnaKK94KK/tGv93KpOYV9YFiqUaeLTxi16NfgzwtmvvELc61DWPaT
Vs07u1SfN6s0lcKHRlORKdoqdqB5lLufRa5NpyAv8aLue3rqJ+HBMVqGV3Vr1q9hbM/d32JPO+Nk
mx/QTt55NQvruJG0v6tcv+Y9J8furX/qJe3T350muJ9WcXKxdvZ+s3MNnArxo6rtE48oPAGxtsAl
yAHTJa/kFCnQLzg/jq+dHR8nb5+7+pkq0/T4ujWv5n22h8WX4lLCa6/SK3HcoawrFt4FDJd9c64H
M7f5ri9+bpxboJHauDUMJmCDAgCGLvKoUhp+0VkY3iY1B2VlypNIGJG6O1oTkordFaUF1D6tvFmz
KeZaFCrJdAY7PJNS9ao2Ocgl/+GeJb4ehPV7MpuiamUg42aTo+wgq5E6UkGFWOC60hbNscr9qVIr
lVARhljl3emS0kwsIIxdoGIEBNs8xVMrQifYc7NrMDdrntNGpsMKwXatgzmCLip7rL2UHDo80YI1
pznw154VrDzKrBStxQGa2NYNL3RnzXBEDwv0KSkvK1BkhsodBXJN/TDho0B+LACU5uzjzJA64OX8
Q7s8mHtIj+DCpk/kGROdHwUWlFAkZpWc8tEqwR1R3dsBLIlRzS6RoWvl8LK6XZ5rAVbx0pc9mXiT
yPJWL1cf2Xwi2jmpmu0fpzerE2ts2Hnk+PX73TqnDTX26KLnSHVM5KJe2SIeZ+fZm6Nm82PJs262
m4sFNckcb+YCN444Jy3ooBMXyhk3p+Ks6jTa5gyrNiKbDmPvcAe6qhU8gt4lvso9cu29nTRQDU4a
CTXRH5+66JB8D80wEZMc4IiGaFPw/68RYSIYSzfq0QmM1kLzgGf7Px/Sj0szG4qWQZg3V6rf4HPw
CGZ/HuJ7ZH7ZDr8sK6c7Wtz1u7N6UDGnYjsFeXJP4Vl0mQwIPZklLx3uB6P1sM9csgQrmCUrBJso
x6u0s1vAnaDjmPNU88EeATeKDen9UtkkWonj4io/PS0ui2tgeKUtBbxTraSEwS+EKC3Vesfg6Uhe
tBS+UA99N19BCbmjEhMKy+C+OO7O06GNM+pIUly9OS+khS50CLv4+eDWKPJ1a2DOWvNhcVaevQ72
FxXH/m4UjZ6T6gxAip4hjOXms/xxMI6PzWODZSstS8v62y8tFQ0c/1TlKMYmOTb980J9gUozFd5V
sMP7FcV8iMihL3LrlBqXzsktPQFnyT22Hq0SZYOqSONl3ist1nvzLyCZjyYErZ/QyUN0BPtIb2cQ
/Qp5750PO9cvcNPSYpvOz7+ipzcPKFZMKTVM33Z7NFo8rat9VmdaWpABWGGkHsOE7uUF9GOROnbr
buIhb0Ah19k9/dEU1/v6X1i0tS44GBP2alfSd9g7kQto7O4dJLgsAFarSC/Ixog2UuGthUaQF7t7
36CJjkHLZ6vq6s3pqOQiJO6pVmzvPEd32n/rg57e1b3wNxQJPIsHEeY9hHT35gxLVokzpSeP/Wnx
5X2DE7qrhUUxNa5ldHQ1Ab58YQb4ms2+Ntr4/71u36A22Sr8d0hSN24WQpkSHXGAuADGhbUp2ut6
e8B1Q0+DgpKcK/a/6K+qD6lzKNtPckoJTArFlIvJClhEHxAPWvQ9EQqU71cuWJngC6icssPlUL7x
ejAatbENFcJhynBR8eU8Pg7iV13ED8xSel4yfDq3E5bkTdtzZHSZrRERhPcDBK04tAdk8WNysU9a
/JkRljiiylq1HsUS4SOc2XZN+pHgfYAJbDZlYx42BnKy0schLIbdjINaiGxxtD71cWGQ5kWWii/M
JSrF+4ZGe98wNnukY34OeTzvoy6cjP1ryFdAEi588BaV8EF7JXZSlIwTJNsDmfmK9Q2KZoT2klUZ
P626S4E9t592cMwW9kpmTsZHUQh1s7R/orZBKaHmEiJX3Hmt20XRbS9o9hTOWNgy2bIJSJBjVDDv
7s1ssr1EXnUIYwJLr9JrjPpKEjmyRWdgr6xeUZFkVnB3xpp7fem3pTV2GC3rYeuL4lbULigLPgZZ
yV335nexUiW4MGXz18ssMmoK7G2f8J9xYttGbviKWE7Ey7TRqA5bX2X3FVSnO0qzGaaiOafDYffZ
vpsL9I+/fOq5+TRP20/vV2Mvrl97P4pvTWNEk7gxSRmw7GdsJ8nkhqTd/GZVe+S6kcuhe5PsAl0f
vTPJRTr72M8uPb8pk1Ra80ihegwWK1LOZlO1N5Rk07ABXx6YkthQcYsigDL1Msc2pQaUfmm+kkLn
u2J+KucoJVbcprhAsSrUUTA/8USIIWmw2PvAJAQmI9Ap91SLr5KtD2HrB5DuRfkZRf1wUWlwBT8h
akf0X6d7X1q9WgV0yiotMwpN3suTmS16ZA95dpWKs5Ir3EJFe3znPZRhicd6T4GOGW4s4mX2CdlJ
xxDnQRIgYJy6tIQi0/mhA7ofVekk49Dj89hGt/e6KLhosSlsi8fnseosVOsimDKyc9i3HmUhoDgK
HlO0dEncq2eLEUdgh+QgMJrqDATgajyuizlcftiHICc63QxSuLka7ZsbhyLOioC1FOjyfyGjwtqi
VQ8VAIvTnuEXuYFAKZkKBVWCGoZd6klwJBRMT1P+LYHYDhRAd1hPAITRO+tjFa69Wzf3HApo1e/Z
JLiOYEaD/gLmh+LMlBrEmlQVxZa7JExXIVYW6+k777ZcqsRKhDX9u+QR8IwlPec9RIK4MN67t7y4
KkxSjYTQIoEUYrb9TJrbmxdIXjoZvd+OFcg2LhcJy3NhEyZPitmFz+LJy7stZIkML7NHPys/pQXQ
+DaWgAEukTZ/rFMwATvcuH28KXk4fRCvWwNJI19Frx5u2Z1KWGalmWvpp0nqo+njiGSCI+pYFU/K
C7L/+pIOe5H1ucP5LDisRqwxziLOFyoKEB1Rs8R9v9rGmJZNFn+VqAIG9WQ6+HnYF37Wu7RHcvMP
phOy4bRle5qzl00SIfVF9RKdw92ZpC/Ju7iFbxttCJ3rLkhQbsdO6bQns1nzZob4wfiDfJ78WZlr
vFpeLYMCG8diEPD6LOx+JGdbRDAa6ED9Em5ouMQMTDR9/1eKodyGZAuELc4p4RPOyN3jGYKvUv5S
RkjfAUeKmHSxkbuiN5ru6TkUg1dHBrVljNtsaYq/xl8A43gOKZRYqSHeWlwzCL2wGVVNr0moQ5jU
kuyAoK2MIL/U7Dxikij3WAqk/UdlkGEmTvlXy/xePWw5a09mDTL5OJKTVTFAMqUhz3Ay0U76wWwX
ceY+GFN5lbLoF7/epFUAR/y/O0bmR8pPZFvl0xHipY+0tjqcRSYCKo6tvCaAeXFGtIlLHfH19kJM
N2i36woiFqPB1x9AjAtDxSBVc0ZFELV9M4G7fY//ZqIAIwPHwSv1D3v+aITzRYWfFuHV+izJSvnx
CK+6g8dtU4/t6kbSv2XeBU1uZboSUuDQ1n4kQLv7t0ZdcTCPpOWfQkRpLkF/YBQnri1IdJgFMlXE
WNr0uk2v6c3MmdNutzW9FwVnVPfJvtsl59C4m1TqEXWlM5/LmEwmXUZcWhq8HI99Qhyj+Vc3F+Q2
uRzykRbSYy3kW9Nd+mvmfcSuGbSD1o58cxpvMJozFjeNCzJnXTsgXShcPB4+ZJVHZG7uXtPktt69
5r3sPeCC9mbNlE6HyoNswlDpz9yQtGPJP1LErkJ2NFbgRHY5Nd5PEaHeHuCIL0XbEj/hVL5Ee3q4
6mqNI5qTmhr5WKizSFiF4FeqBloJD48Pbkg1PLsxOwd/mTuwh2ZJH7E0+ENQYCmXSiOfqYbMCXHk
UmQGTgMvsrGGTooKsOD5BFWTaX5jYzGS+j2niI3J+bA5e3Lx5jXQiGkO6ci8Gs1buSJ1wmJaFePE
TOTM8ArFPjrS+4EcmJkLF4tnOxth+Yo06yPmkceIoJHzcdoOHbNSzzkdIu6UfCoi67ILdW+Ymb7Y
hamTPk1uduaK6g0yA6kR1V/zGmO+H3DXFLHerRGGctFkMCFIWeR3dBWy1m9Cq+yQ06ow7JW6snJn
FdPH+ITobqTvpvs2m9U8Lu5HaK780AYQwXxi1le6yTWv/bVnM4y/BYCDdwQBetnZKAKnjSyHLlaf
usLTW3m8g6aEXrDBSmrVCKdIzNugql58t+FlXXBfD3NVoE2u+XDnbq0lo6FDt4Ak+RDlsS80UTap
p3NYyKt7u0SKeM0JJlf3d4XqwoOLO40VP2aRZtFVNw/FH3oXhe4ySTJFEo4pc1Nv/s4rrm9o0xcD
Bbv7iUx4jf7TNOVx4v/OIls3O9qTFJnSiqmOdnXyNa8d9HABD66DOwIbBEvaNtOZPWcTXSzkOV9o
Li3sicZkrHNFS7zaPbo0JR7SJ4THy6wILRvdjAfb0It729VkeduHvi7gBzpFVDVCwNi69YuEebpT
Rd4My2h9hx+vmJ6YMAuZgVwAZuNTpLMItT2CvQ0xJrO3rcmaLnlmiFaC1sJSXpCSX+fWPK1OGOJn
yD9442sJb9ZfOdhFeHpapgNH1UUfsqG66cjR7qStDSvX15tiPdPkf2whIv9pFN/QSqzcCN3jn/ee
3ufO/uWWDLv+AtE4g1kmaLrtWnWMY1kLSitHY6gpmbevXXTvOW9tMvqu2Et38sH2cXOKgwcIgUIv
rWHtwAq+Is9whLPRiiHQAdgi/IV4G9h4g4H3YrpNX70fgAq6DTwzDwn6v5dlkJlgs4dbRlsuBSGY
WFkAoj1JX5pUmlw574e7Ib+pEl4DxW11WobLkTE8DbUsAxfQpPJad1j7FMXYVUz0Au9KToZimU84
IQS8YX24/ivXqRfGwc/BaQEVbArHyq9zrDSVfKXUCmSNGGUV07HbAxcrKaPd+jYQHCTfYkPmccPF
pxcu1RK2LSApNitnPnyTj+NHum0E+6WklMwv/Xr/wwuBBFhZLHmiqBXQK9+I41aTdwqnGX9089H5
yk+8mae25umpr+/aZ2RZ/glcCU+SYZVlUHRMN6B05393a9CG3rOas/NWEbDdw1UAHQUlT4a3ln6X
PhUwYuoRaih192EJop+FFgQTLotDFBLhDbvSq6AiicXkgWxDPZAMGU13nfkoBwXw6309enRTF1BY
q0ZAeMEbngQUZS8hL1Imk50xGBQi6c3k+Kv1hLKrH2R9EoInKXcotSn6iOKtd1pXoKyK0nWkkGrU
s1PJqrQOuWAl//TU/1+CpoiGpx6sNZUevAxqHa8QE6CRnZN+vDpwAtRpoELW1mjmmtQgAnaAIpMs
f/mV2aNx8NCLMMRGdcVJrXX1mz5cL1DoriJhpRHRwkGDWcL8LdWUffkhS3FmRYFnCmkDMniqqFGx
yVDxSyfIAiKD8kpJiEiFhbCMY0k9hxyAzBnQI2nAxiXqUET6bFaTEQxntPt2tGz3aP3+QYJ0vwvh
zE4SWnOgmV7CTBlrlOi9OyxkQl6HDNIlUexKpu8QIFz62Jlzmn/Qd8k5IOyI3jlty6DDl5x9s9gq
kYoKfzDejSki5xG69+gldu5PJIpIj9FbE+WmPeLbNnqW0a0BIbyGgCI+Lj1bp1+y3shU3yDEM1B0
zbmvEMeuUU4FqewPsuVrm2VLcYtVF2Qv5R7rC7uIl8gyIwdJko2cGulPqR3o29uJgBGLZYRBXahs
+yZqDbAPYcSXpojrjfHSCe+0YgkTswN76XVXmQKTyFB8NU7ukTSybkMBkxtbSGDhbym2S/OQJicj
spSWO5Fmi8oRysVko2XSM1QFuTiwJ9ICbGhlfLuN4Wy67OE0lwKrwo/BMcIXEgVL78w76u6JCqDk
vy7010RZTPNXhyLgGmnyAilF1bxq5RGlhLfM6FyILvT5cYpryPHANcNNkjOmyiTFHf+ijRpU5iI7
hpYFapXjOqokWmeSz1LAX4ckkLeW2dVSPK2zyjKgqvxRflvnR04cfh3L+8UCrAySVHeLt+gL5oPp
7r2ARegKAGwippLkMEpUkmacb01agSrqS4O27FB/FaxC+1V029jwqEUlPY0MUwCATEEPv53/O3L8
HIWHQUJ/RTKodfoI+Pty8J29ZqdJMilgl+ii1ShXaeDk7B5OrrWHBOc+yYTMm0kjk4MT1UOxVnZk
JuJjZ+OQoT96LBujvJhgwjJ0zRC/sqy7RkwjKFaBblJMRRO8R2AZ0S+EdEiCKxnqPYSAZKszn1bX
Z6/UGMZEippDwrNF2GNWc+m0M0p3b90CiK9Ej3Kns0wyueQ+QTEsWNwjgiASp+ndLg+A5iGglivW
5xxErVOZQPgNcFOxyoBOeDaoqdE8ZP5X2Tl06iis7kbne6c/gPcM4sVpnXTvnccmyaNydVq+ZnPE
zx/WzweYR4AdsW7092rIt7VgYFMPXAJZl0wfMTSifxS5pXcn59ClBkzD/9TUpPT4d7n0KD/ZoVXt
IKYchTU26bQ1BIleo00ulA7AkfmF1bi4YnqILuLuKbJ26wq1ImZFSQrUPdvvphHSnwEI/Dug3fdA
cPhx+vE+ZC4TrzBKvIsTg58Ko3/RiE6oq0F/tFP/PEzGtNAdnxZFyLuAer8uGZI2beNYYHSGn+bp
PkYH2aBmTRSq4R0oRhXZkN6Z/hHaG1A+iic5++bdvAtul3McqA3eHRxE7t/dOoT5xqV1I+Gqx/So
Xiz3T6J8JN4FW4wAtFP/4+P8S28mjlDRMwffAxK1wW+b630IuBVkFBiFj3MdFt2v/UA0M/O/wGsI
nQI54/KCspBGUUnN+7pyycmThi84FN3Evw9e/WIVHjRZepe1QsfbGi1OsS/UFTGfAaDxWmDj4RHQ
5BSGMQhJh0FiTI6x+SR29iDsIrJz7BZ+dLiFrEcm7etN87fRLcaZZoKcqfe5QLF3kDk/TD79UqtS
ox2q/bw3Y/qCNnm7+zZxDFqz9BA/7s3JJGKaoh265YPc0y0Cj5FPaNErpEPweLKfB79mPaGE0t0Q
xVs2SyTlw2qn4pVgb3pPZ7/YL97A8IqlCr07AcLLzf69ETDEckIthIhxoKBRkOiNWlHrtnw2Kmem
XP6NEk0dkAwBS1zUql3q14fKGNSselNBh8KSKh7hLzRaV+DJTqX3QWFUyHeTtKaGWndn3z+QEcjy
KAW8Y0WYCll1GDikckqzuIdGeU/KJbxKaHjFCJfSIE1Q867c8JpXCkvhmWxAJSy6hkePWfSVNYEU
oNyJJrPj3qICw9YcpJeOe/FIK/1F6b+nEbLoHjTN2X6TeiL4IfMzcntzRxn4/Qj13pY4w9IL2DvK
HXzNEWXYIBz0RMPFrQMKKDh+2bneQc4jZG5+US5EgFHJ07rB1c/CNgV31UEVMkASJmEJfCnL2W5H
BDe0WMY3ZAazxQEnsPF0u4oddShX87bnHaNHMxqc93waEz7HhqexezVp87J4813zPnGA/OjAahBc
gI39UElRbSc7LbVNFDvQHhdODDwV1M7g08/bMUHQ6rqNDpO9MHdVb53QjJQ2ZLZ3Zv6fgHqZ4cyt
lIGXCc6O/0w5H5bK/jn1LvHLCLVXel/x6eUZvU0JVOrES9FmjhgqPyHPkuWDY6+glCOqxfLM6LKM
Pua7X3OPiC5SNMTmhhrxWYpA53bSrG5fiwNKz4c17VlpnVchxCNnQSoITLxo1x9sk/vEgy3D1UFu
Do/bQ5OiRf9NJRU1Wh7d0/zYjxuloMLx8PVd9Yz6LtEu6mbcKnzfm53Doc3TwaE0eLo0+ThOqJn5
De50V2u9QsNo1amx+riHIB+q1RD5Q3IILxJ1uY6cbySk8ToSt+ihNe/dcb9LgwetWXBqkXCn593D
+3Vq+W0xXkpi7l1FoNP+0eDhuM3tRwcKQt0rGbCHN6dsuHGGSXX1a0P51FLNeZlb/lvjXdN45NuD
HXb11+gMEyVosuYxwmCJcq1V8rUjzYi2shstpNCAZv1AwsS3Kd4dxV86YMBxfFPPSH4EDhm47lGR
TQq3PJlzeVpram6CSm1wjjCgKXwqgoN20j109oxoinfNLs5g8ZghKAJrMm9mkCN4PZCKYC+2Kwg6
dOAg2lZ8Lth2iWcjv4g66qtT/UOu3KX6rakwRbkZzNlKSiTK1ihDJH62rkQc7d/gtvp6hk8GtQ5F
+0ALP1rMdiscNY6XXy75z7pD0Qq2oWq4RaDPNBkoi7FQPo1vAu2Vphb4qCBetOQZGw/ABaDmqGKN
2KXyKblCqIj4OmCXI+1XCl9q9tawt3B4nGNn37t436VSv5fRjkhTuxkdyzAxIAf9WmAENY6qA63u
0Dxu5Q5yydycqrOHjU0xT7ti59w72eLqiI5RzRdZ4gOPK5iq/Fchrro91La93OAzpc3ff4kxpcYy
fVghG/KQwJBTIWhwdMA29zRI5YZBI3c4QcDDXjnYeRXnNSvbdOew6BPFTuAcIPwA+QJiKQZm68xQ
rdzfIYuLY0Jw0URQ7YTVgqcf852bL+yT2wnr55+gKgGuTaMAqdYUx6oG5MT4go0s3ZPH4gtJV4R8
yqqgbGn5ZLdbNQTQ88lwK+gjH/hkZtBVg1/uhMIU3b8spn3vDCMQhuKYB3pEsaKM0xgjlLrSgaoq
0u3NAjJ950ZWVi/BvrtmUypixbziY0g9wolX2KSi1IILI1X+aeZnZtlNQ8ktZqlgV+IFuKF0WM5+
I/mVxkRKjwfgzZkKxnKoMdGoKOgq2AmZKO4GiEc6QBokHUqtLSOc2SUUVoVmArMUDrFA+OmoeO1A
3ouF90mrRvqiXLE/t8SG2UTEO5D9Uc/pg9RDpeRdMoS4T77+I4IqCLfAL/5O3FTGJBttAV0Hu99c
TDyPcIodBy2t6szoS1NC+YbmwmH/xw+GisvNHAZwXXU6oNCcYw9Vls0m6JP5wenmBIcHxFH6ZBS9
YAUzDG5Of/lXDsKwaEKrGuXt9mKmnHs0i/EogYlYWWCxXxewyZnNmByAnPz8sYClVUxBZl5P2fTZ
K7g4VBv7ExENgJzKJjkIPouzbI8Gt3bBAVUkmeDO5tAEy91XQjfIR8yFfMGW+gkKtHR/ZRCuqjyR
350uCB6i9Q8BAH/wlPHSRpmBTAxUqm3LJ3+gleRoloKR0huASh/ZonUSclkEDAv5Bt+ES/DPO6l4
uj6lF3WIl3QimiTwyAKOVAscfCrCl5MkAXxJtVmzNzd/pRurc2Lv1KnMqWuQXi7zg/+h36TL60Ep
XRzKTEPTcR8enUTYQCncvdj0u6n58ILkP9cogPKt7Tx1qLUVRHZ+Se8q8NzUm5HHnTeT1hGH6RAW
AfXEu5GdmmNE6WCKOYpTNfw7u5vWjEpK6NTKKpFUkYRhszS+lqsiVuWYpXtyofgr5SqrsOUFbV/f
r45QJhEb9y19HfhpTpFMbV0JBBdJOOT4IBdUo26m2s/AICnECY46U99/RwRjTDkFkjYUhkia+s3L
5toPtb91qU6/jveMMeEJHGpVzPDPUvGlMAFF3+JhJ2x1NFwg4oQG0b1QNCLbA2MZHEQuDqVV0AsE
jIx7FE0NqGmrwOHGD5odiDlH+w3nzw4zd5DHXmfByqnF6Uyo+mF0UyreQO3H+Q3SYeQOKMjxlRcj
PtrypB47RY+He5HdW/cA03bPNv/XcsGZHo5Al3dvx1SEz7sLrw92l89F5faAMgnDDDDHmkyQCeg/
COzuQ1oExU+XLhf1fHChSNbi7/tued6u0jQ86SNg3XgvDjPF1tic1PrUJuDdSw6BHspYye4ICOGB
gz2fsdZDIeFYnI9ZnhkOmVM6qrZhfJApi204eaSaKzBlFE8/Q/T3yA1m9kb2Sm+XAT6UfadWD61m
YvRU0zIrCMggKt2aIXCquHnYp75eiint790+XH6UE62TO1QSEuRCCUmPOuoA8BDPZ6waKPSfRO7R
RiuWJ5NDu0PiIlRFhc/VrwyZM5o+1N306MdnD/Q0HRW72MYDpu2tfL6YUXWvuIBf7zRV+8unW8BN
Etf+4Wh7kBgb7PGxcNNju8ZkUZnD1QfkhIcv7Ek1VDqEgEqUnqp2j1fwd4GmQoHkNgsZye7Ef0g4
452m2iHVZeP2S/EwDHZP610IZVq6kGb7GoKpRITQiySDLd2x7NC+oY/WFwCqA9bqn7wL01Qgq2Ff
cA0PxN5Hvp/J33ygyD0uplI5ES6ivnKURu7o/L3rMHeYlbzqMZm3eztXbqRILAYg7o6vEy6oRLf4
v6iI/99B4tYpmvVGmtnxnp6yeufOTZQss+gfQn28PqmHTh+DzwnCjPO0nrktjZ27zR3UXQ9Dhcel
/QLeGHGN+A303SJ/hZcm70xLK4UGDqkBVs5FflkEW1oeWp7vafI2TQ6K6cUr5dPJx1Ps9qK9Oo21
nFHVR5SEFC/O3cEnPWaTO6TiPOX7fWGrwbl1FqTZ2bHE81V2YMYuxMNZfk/JAYW8aSokPMLTKpAJ
UNJVGTyxNHCTTOARwJF8U6dAAAlmkmIkpPt14foi+4/FXvP/Wmi43MQCFjx4UdUBOttaD8IR1z7S
RUMAyAhtcP0Z44NZbYhUgMwFAMuFtcBH8Em8K/xKcwA9V/K5d09fd+vaeZPAJNPGwXTYO7q7RDX/
zd6KXXU0+xP3jRBqPkShgBXwQYVG/lnUp0AYSFI2U3NZs1k+0hxglvYFFAUHR1+0DtLtigHebWGF
GRooK6v3OKAcinxgGk7K1zNWeUtgppA9OYVIhWC2dWS4PWZKBSHA1bLYQgPJd3gqV8FmK0VQorD+
IIEPlp7ELLKYZk/XmDKlTvS6qRrtiOQLVj3XeYz1SV8Q6OxY5oDnhssnksXLT7Bc0pCOv7za6Dbi
ouKd4bvqmZcuj1C1liVuyDSQM9bjwPqInOMuCgomrOaioZhphS9pYskbUIlHMVx6YXo7voSUS305
lUobknb831TmcqnCOBUEqS6K3UglZ7emdEXfDu0E01EXDHzuU9SKej8/6iR0oksM5xxLibfQWVKm
By9GVbY42REfgKMGCUJoMkCsHMROhxyNtl2GUW8hou9yONygBfxXDrW5KyT8d+9UB8ymM8burhuk
FXa3xqePXAiYunh4WfVXhgnIpU0CEurK8z08JQWuVn8DQhkYmHlkv7DznKZGhjORR6kj8eucoxL/
Ch+0Z4gugZHDMWMXTLepYclOnVuMoNeHe8SLadjoqhu7GCxy8tIQtEX7Dd4obS/BNBQnSYoscpUe
NN86pO1RRECX5VSm4goh6ZQGsGx6/0PUmW2pqjVL+Ikcwx69pRFBQOzLunFYVokd9or69OcL2Ov8
i2V1KiDMOTMzMjLS3VGBBKeI6yZGh44i71knimAZ6j5dHHD9jEeMW5yrJKNqLiu1RaMORh+VT4O3
bE0uZkobDUw8hn797iooX+ORDSjV3tojAkhWQ7rJvrvgpKzD/JQ7YdSNjdbrQ3gMZdke3QHpLyaA
WiVom2IBtSRvcfTM92yLg0GAmS8lvJYISMc0mNX531hfVRi2w3Yqs6Y1nCWdL7+SLgN8QGGOYmQV
K6NNN1WZ8hRGomxXIZ2szIYcOlWL0y/HjHYclqwjQ6dwq/RjyPj4IfbhNFWVJk+Kzkod5QVk95AO
8L8XLuql3A2WBh51Rnnxfi0GMpOUL7MiKpjTbzoFcPZ8sfiX9bsS05WgUU8H/rLtzpXBVaROM2Fr
12uw6D88rfKyENcBrbHJUy8LUs9yCbd42twiCEmEQdcj4pEo2sbbeB59HDpXindF4OFfTX6hwsoX
m2Fe1E3ASoES4zgzJaiIPHjZ0pch0iHuFsiAqBGYkQlHYZ1W8r+wNtD4gmUU6Jg8lAbGEuxykymj
GM3nUKlgIBdcJz3Lnqumf/Qnqe1DFPTLtnLwEXn30eTjIB444MwiCDci+ywnvHZJot2ZR0u0FPe2
48YxJMGKRSsdTnBNQAxR7ApnO4IfSOob+9Yy8+ohmGdihuTslos39yfQp0eTJUwN2Dt21m/1Lh1s
37Le4f0cR4StUwfrQhKTC3wEGzUYhRn0Qt/HNMmy5wlkUA356blBW+c8N7lp8rz0yJ19Vu77HC+M
e62hUmz/IggxfuU4ZRglWvXxDj3yBgPy82QEZe84K92pBux28bMWXxoO0BCm4r+LjtD6kv/AVeKf
PrWCMtnqvccAMNyncwkw7K28BEhWX36GqOtCqUUbhbg0XWoHDA2sOL6ucvo6GuAQuJETBG7szHVx
qpwP6Ra8H933hdmGuiKa1MMjm8vP2nSy4qMWaQrgtKVIISntUnUKJ098wY/F8d+EkyeNI+h1Z1JI
5vzmRcWH0zgVwUBkAt28I5Fzfh8LopRCTUC21QEaI6GAJ8KTOE8qEsLL4IxnLnqXKOMpeP1HddNI
Fhfv3ybvSx/nyqU+U0Qhela9e8eD2OEr+YwKcezP4Rb2EC4dzxf0xjv+Rb0rp+8esvht8SzWjAKM
xg66Qo1loYY8bzG7taAI03sAYMHZBgSrjYtZTlaF/sfF4lMGslZvNhU2U2VfDAT2l48FXFzzhtt0
66KmjTagA/Bz7Qw0wjTSVJ+A3D7jj56nEZXKJN05+MG6deW/EhgUNa0U01KmyHA70Bzu1ZGn3iA0
9LT2GKBCEodAus2R9Hyh6aiMqx6GfPO8WYBysYVTJEMpN6dY0bSWaXVTTxUtgxL2yx0QrsfGU6EH
NIxc3l6JTpncf24SjhLLN45154xLV9wZBnzF2kHJq1G+QpNx1rtmh2FytZQ3U+WDsmcbX+7l2Sr3
ds5IpGPdXPxq68nCXZteYjmhxe1lhBXcraJzXE7msUqhchEaXGQdOKD88DKkLbpV8/U8bPx/9u5/
aRbcSKZ+G4jyIfVt4zk/UctJhi8cUZ1reC1WCm5MsQQwEBUX27ixpGXMUqwpLZf2Gd4xeEqwTJiv
c1YqLcozEKr6XDBOaqmWTiiKSADlX2Eo2sS+qTPeVxr6UKfAnFt2TGHFy2r1/+eoyy0naoVs/e7X
QWTE7nmBbaqMrG4zu/+RU0VmYtU4DMsUMTX4+KJic1b/Pi8Otf5pOujGLCfQon4ZegwpLD0Wkk+m
J/imeJ+8k4UbTqTBIr6BKytT0aBqRZN8udTHxDywZkWjhTOCMiXtU+r8Fn2x2lXJyXI1m93pvTQj
eZ2fqKuV6OmIxj6Cza5VCePFLt52vSNG3sV7b1kb6pQ6aX3SENElJhPL1E1Hh0Ed9IlyQcZJTrrT
k+RaryzmuB6jNZ9OZEzuQ7FRaZPjRfoIedxQwltRioGEGdGDFnVRF2os2qXuvfPwBb5q2S5Hmo6a
9PgLwCqF0dc0kS+vqFrRcz4bwcP1WiZqscxjQHBGelLWFzALSmOYEC0EOjE1mZ5iWyh2QFlmuhio
QdB+mU63U555mM2jXbt4T+mlVRK7ggFpdpH5ql4lrASkg4+Ml4zDIi8eKWDK6Ihd8EoVxiCUIRSV
ssTxH+STvzGYIt7XCbllCuhVM6GZj5iB/EQAX/4W0gtJcUFBWJBKh7wb7f5HyKxIyAoD+hIN4D0C
wdWrBvKLToI9qh1hZhrx+uB2B2vWOLRcRnsbJuQgX800Sd6MudGatbwIwi8sZb9y5n6FdwxGRL6M
sxGqMr9T3MzBqDva0ZyEodhFFhrJlzPjIIoYr7xKK/QANSQOUMy/PG5mPGiIVLv3CbzQcBE9MxZt
w64ODt7Vbrfcay6FSSnaqPz9om6l5B6eg4adLHTRW8hYKtT6yu5BsrUQfONiG8Gd6DQxDbLdPbU6
7dYgkprV8PJGW5IvD+J2747QxCVSQPkjrsj40PnJS0JwGHVbhOmpQ5ayGuKgNHEiJUeiTaoYYo9U
AmRIpiTte9qNBECkNy5g/4ebV0QaKlqQE03MAbGS3KSZTIbc4+EsflmuYbHauKW2Hc9WR5KwxStV
ayLab9v6o+qUPwNJi016QS+BQgNYVtoK2D7ncJhj8CuxTXeihEPZVJ2r9kWUkCKFXEQvgtjE/lBC
NLU+YhxtgaTZueIIZVvV+xU5ZHcWM/DGCjn7KNobAl6m/JJLZyj2lJ0StIkTLnaVNkpsFHsmNAmk
V6un3lsKqRXSiRQHtWaqIF6UneJBWe9/Lb40bpHaLNr3SC9EeGgR3pK+4eUc3pbwD7ZV64ZYwuS7
GJyMqhxtuIdXVvPz4OC3Zgf/yWICDAEy+vmTf1DtCY3YOfk7sFZlE1oK1HT+qJ1RGMoOBY4IlTgh
R5Shl2UpZ8uSkkf7QrkqfX1t5rCy5DBAnH1iBncXvPmuMkrh1WrHBbTA4kHnra8XAfU20vXSxwF7
1D+xjFoDEa1Q3R0W1WqvXL5ZcYsuUnHxKkGdCjnRx9DqDY6/Rac49K8LEpP22aYts5Wh2kCJ5p1r
nNv7vAdAE30c3ZY8IFc8zBiioIlBK0UvqTnlSGXb/FHEOk6xYY3wLy9dyOXIiKe3OadZ0a8CV+WR
ilTbz48WLyQuaHv3068o9meBYpDg4JDykp/D/yqYi2QGBQ8KtcTP8blq8k/USAwMFOxEy7ScoJ0n
JF95Nvlh2hhZulxguMIwCngHzJiSQNH3FLKT2gKZ3PLabyN/iz6uZg4iAGLMUyuoWSfbVpy/5ozY
mGmuRvR37ZJcKvFssVXovVEr5xE6bekKEEhDWONPdoQZMIUcyjKJmSVvAV6JrVWkC0t2hOjEf4is
bJNoHP82ApMCIy0qRHMo8+0CGF+6vxpMTXKwXDCZJMUgCmPLlsBjlsyNyUo8ID1iscDqYFp6FVbT
FOHrgnHQR+bahyQMNFTlDkkIrIkN5EAs1nJ1JpRYPLx3QGYsWpY7uGDKPONfSLSAWmcCv8kymvsp
mWhmTkGPv1qXjojXMFCkSsEz+oIDR/SKhb8rBJWlNggwEOjMfyarraoMhTYKWlombDC63vt4HBD8
iTmJnDv4DACLcvg5EZhTsTw+BTBn3AnMP2xwqMykLpTvFgiMl3BweEOOqMq3rPeunL+inhKscZVW
J9aGaJzamS4+6rDmVKgAUBWAFCs+zgaktYiIihOVGxTNHXFd5NUopBcQWwRMRdy24VzwcJwI+40v
I5+meEKfgXOj6+uEHz4Upyhsk+v6dAjRcYDzq6Rrw2ehfOVDSdaV3aRxFddoya4SXXOK3/Hx9EtG
xNbIz19H0lbvpfZ5cGRvBxgE3CIbadRuHfb8Dc58xaKgOWgQ4wFU283OiWdrTjrP3WRK/Srhyb5Q
WqGyP9U+4FMGyE5aL1d1EAmVzDqBKiiufDR5mtEl1lOtTpWLq5/OvsZFs6uTgd4EZK8yd8UGcr/k
hLUiQca6Q+9eO85+IDblbIPLLGcmxHLRIPLijKnQVK6aBiT3k1xbAsrP5HBvJP9jw0sYzjdgZ+Uy
tChprdCyIMy2wVv/bfq7JBb1ihICa1S3I32vrWVVIEc3xq/4FYur0IL/rKS7wj0ZqX0krFdc9B8h
ohVWjsJ44hZpcanTxqhoiwMWS4JZnM4tvNu796TFY8uXfldVZFKtlI3uwT6h86YNnVIX3VawVe1T
G4sNWOCW1YuKgYFmsqyBvDK5Yjq2FiF8A8+ll8ZQfkYRwP3nuP3g3f2X+eYHXLh/xpIFKP8vT1Sp
zyLkkwGodNJIX+V7FMRdrc0XDnPjcR0dSbaVEWMXHAlu+AcgqqVcZqXOmanRoc4OwhNqDD8/+XoC
vgyirrIIyUj/KcwhZS9sVAVssgUXvnLt3Ed4RIBZx/opYFQBsHpalxBqLM6PlmD8DWpoyHPz35Wu
Cg1S2taQLF5eaSbTVOlt6Qn2335N0Oyf3F/WR8nh+JMyi11B3gpZdWm3EU7I+gFSLedF4bCuh/wv
qRe8cFBkRoS98zwiQTLB8qLJvfX1+oxnMDK6XLrxFa6CjK+GjIoVtOnFOhy3X/wiQb5AvSzRdVoT
IbGUZ3d17dFHRS5bYbkoWVrEDS5+5xG1xkmvOmxSIk+vhunNauzND4aVfYNoNui3oDsq65k5QK7q
ZJqj8YWhxJaWBwYJ4jyKUTUBF4XsKW2LN+DJQooR6PBVprwDI+bi8k+QtopY4XQgDqrfJLWmS0sl
D6cvvU/igZv17BvUttI+G4Mqc8ojv15qkMD/TgijhuujSy58oUAYaFMnaOXMPFNpCKbm1tVs1/Zf
AEZQprAswysq8vT6iHRmCNHelD3qnmtWO0G/CcslB0lgi8w+xzQ6EgIrLoj8JaaDTpX0gRrf6/Tk
Oza50Loqur04IwxEXqlhrPur+E5gj3ZyMml2d/8R1P/sLezmPKUxEgcgMtyTWFTi6zKTXQa9nmLZ
hWDLQGfY+i9E48zfJJdv3WJ2hSVgX3H4FHgrhtSjuH8I0ulgNJWgsQf5M7QkB2s1Z2TOcg65L0XM
JbCa61q0SdTH4zehN7o+grzVUFOwt5Y0NeaoDzfhf16DuyMy0toqiwiUvy735LSerVE3ivJwnQYb
B6fVba2aNz551QcotYA9JgnsjreTjCiseEMEiIbRqPCh6SGJk0FhLSlH8Dq/Akd7V+tdeFMZKOtK
6XgB0mHTZHBHJFtpnkMpp7RlxdSjZhhmzDBPRJBlF0iVu22I5dAVG6jTAsVegApULBwD7CH/D9Fu
qHqto3nhtFX8VfMNtz2QmsmDyrXmajsWTFmwqLHBD7vmCyqXpZelxNZjz+VRqNJzLpMutHQ+e1oq
oRaojjZq5Ot+CQ8YlAlA88LMAD8EqJN9lgaQggoGsLwAHQ1QpKAIlwMdqYmxlhdxpagT9wCv5pIj
/XhBcpNSzK7KSRMUeWQxZS+v/tWfnEGtJ0r5ohjPjo45eAbE7yvdW2NX2grwVuZeOKbcqyuJVZB9
9+Aroi6e13MKTs4WR3Ruo25RCCljfEHqCFDk1N/xIOXdQeHGEc6jC0NGoJIX/cv+nzjRE0+St3VI
x6JV4ysWErBODAxN/vy3IU1+GHya3F7VxBYSOM3uk0xvcbryso5DXRWqy5Gh0XVv4acJExYpU7xu
Q0QqbXiYKA+A8eDBAtwIxZ8s8ZjWOMu5v9yMNJfkmSpbpHJsDWhCOT/PJINPLZHU0uDWMMXRWgJQ
3fHkcFdxm9Cd4a4Xg6G4/gk40UDY0ODRLf024sE66/525VoDU7CCanFRgKAitHCLL6AMJ/aDBgq3
tbJOVT9fYLXO5dM4b8QmG4CO4tn7VkM5rX4YYPrd9ohQEMdjmSk8dfVX1sqoHYkxeMKZ1yZgyfDQ
f4XjgMukz7zIQctfuAg7a310pTU7nbaID07dHIcq0MoFnMudRZMQnCh2IWe/CKNE/LiTJpdssfJV
/1bJYgEtUG5RQfJzo5mBwK5THqsXpJA79E5FInovn4xGxm3sHk4R8bVuyC9FbWLEgiQh8qj9FxtK
8GgEPsLKF3TJ8WuFGPp3kkqe8L0+PsxOLQDWGIGZXqz7zn5ML2E7ug03owMhOM7aPAsrs+r03DsN
F9/HMX0Aho/lbV3rnO0jSp4NunC3/Cb4MFm+sApWugQ0I+x1d/M2bhoUiqjpkx5eNcNyeMvMy/BI
dBddUWxA2iyzKojfgBgk5m1Y+qMKvl+eNiJjWOndZ9mkPr/220MG6N5O1FDlg8p+ZUZpdd1cxWMy
4thT2Q/5b88OqdFu+r0Id7/GZA+x2yzhWbX7n94O9aPyQQU5fdrABo3gNauUObFah1KZ9uDD6jC5
UBm4GTdWTwTxjZ/j7Gi/VjQA7VF/Fx3o14X6+2Dhl3qn6fmr0WnN0yiDVRPfA+yGDJu0JVrr1oDj
GL3t8tNJooYU7rQpH37JBVZobgzXA0d9DfdscJlmvHXUnnGt94MaEPN0MzrxphJl972UGt1FfJlw
F06hEe1duIT0HqP5619MWRsd457dIXJ2IiO6VL6+TJrzrrZWDOeqZMVta1XBXRTPc0hGP7XAkn5I
5fB6nZOomHItLmBjiq+3sOopxnOyiYJ0bSk+tEHbUyVhpdH7sZ/occgRFiT0YoLJf6KOVEQzujeN
aUwCOPkvT1taNZH1KVwq0TgUEBRbmLsF8oKQ1ce245Y6SFBwWvKBchVjefaU6qHlCSoLx1/+GQ7E
Uu1+D/GFxym6B9r2fMc928Qi/KfDE9sxPo+bNDlosZwSesV6Tr1Qrl6Nyiwhh611trzTGIlRTKeU
uq9+KdpRlto3CrmpZ1D3FDmG7a9dvOMub+J9RMnmPnogzrkf6vFA7xONzK/HFN1Jp8H3xtdpeaXP
gmSGrvSLKPWT4WGsxzG1DuMDf1gMFoPdeDGgLQ89b65e3b9Na1/0BJhWvjaIbqZTfVXpBRKb3jX/
iDWh2UWDhupbbYf27H8bJWythvlYP9YHb7+kSdIXzYjetMViiAG6cg1Xt/Uts/myru5mdAj5Sng8
v/bT59d2ugf5bowMttfXCZ0nuqRcpo/1FZTFPE31Jj1XP1vG6FHxd+DbqBewpOI/w1U5xR+0S59f
xqg6MEbbaa0PwNavDuhj4jepedgE7S6n0PxOU/ovNKq0XqrSIq3q0mGkjV6/eb679YNNy40aaDvt
UgzrhIm9Oqyo6hoFMkuGJ2+MUN16Ge5a/v9FxS9+AjgDPXOQKv0Fti9/V37v8+Qn+SnVKGoyM8C9
/H8NhyExy6yftB7a9oGS7xl1ujR3Of0YpJ2gaZJhNDiV/h6bOKxkZr3VOSNLeFoatdEZDSCgxG31
59NyDtiJrZVCvz47bWQT6zZdL2o0uKCW42rTqeoGDz8sG2b9u/pHke9t2VwyLm+8B/gBLtiQeXw1
zM3ZueFgtKwNxVn0NgCOPVsfrCWgy/etbLaQEB1dvxuT67A8K/8cifYDY7ydVlaNALHVaYr2aimo
Bwk8lcHjThExa1gy4/ZssIz76QUK3m1EVUN4jLejnOqO24t9kDk6Z/jHvzkjjFaK0QTThJdb1Eaz
LqqWG2d6Suw6HLuQqNEtJtgd5/mGogGkYDSgMjKziE2TQiXn0MVVGEV+RI4pwBfdmL/PDrv6PVpS
ZlgbHjyR9bazTvqZue2/SR8IsZW1BGbEwcORBSsDG4Z/iNNAhR+OhUDIsmOsPr3NuB6VeudJut4u
y1EFBU4qkmjaBYUiM7mC11/GxOeLfhnC13LEyVFGU8xFTJi9GbQDKkHCV7/kGfbGPdP4hzSCER+j
ZNT2eN+2wxJ2jy7Ld0BieLJfXukOcfDfs2ZUmjcQMISb6VDHM238XsDXvhq91vf9a/H3mZfmMBA3
/qJ367Gu0w9jVKOnERknyrEXmJNa/xa1aFa33owvE+hl/mZMBR7ZvHlLNMYwm1boe/V2W0NqwJOD
Se+g8oBbuQivY9RCBu1+fZhOv6eLITQ/XAmpmOeACvlryNAIUGN9wJOFZlTwkfCUaMDDAqHQBKOT
ByhynXB+5BMImhnsXC6uAiz5QIrIENdW7C3Im0BPpSNFMq6m6xWCpMszIiAXqY99ar+KxvUeJd/l
NF3IuSkQB1MQhbrATXbjpw0Rliy4ZAgVWhfJN4WNGQVnhRlRxK5Wfjp4gbvf6SuycNFApmtF02/5
xhfktRStSkR40CvaBc1BinYlC/zgTOv52heryhNlYAy4i479ybz+1vBuNhYzi7Fxix5kUdYGNHHm
43CbmBXu4k/9r7l+4fYg7ELd+MV6RzuKZ9XC60OLLfPj1de12WOJEanUrBKiavVOA4kpItabNMnF
c1QjsFwC/Pb38njh/mMRpj3jUmpe/lpHck7A+4/1bYm4HX25KOsl4zU4Bu+wOWUIPzKbjjBx5p+/
GDLldXla/7tMNvNk3Zy8vHTynlbXtHQ7j40ODZHQFiPMOdsUF2wQnqJKBiot3Km9eaxYF8x4zU4w
6IxtrTS1VQVwaMoH3K1qQZVu9GtwC17JHppr2I4cv8qQbv3Wf2usiMiqvcN3dJxf7+ZpUvq6REPl
Ovi4W0bYMcbH0X2HrDW9wnrOMwG0KxCapMeYAP9HSJrwHoE7AnJ4j4ApOWdUFUkxDRvvAHrTfRVe
qMZlGn0LMUmHQk306zMgG6AlSVzG3G2nViklCSN2ox4MoqDdvzV77+X1F1uVO51PcOkKNEPrWTYX
II2dI1oa3Qce585uI95CgSDLYR0X54wKH+1Z6sihPGOKbq1zH5nnwccrSt9pSuUo/zZUynXc79cQ
om6Ft8jAoahfyV+cx4/ly2vMrqvN6NqDhD3DF++HHBwfykuIbuG2Ih9wN1+jlJYiME2ZK6BQJ7MC
4WdjPupmdZL+XXB93uZhjuF4846VyPco1/7SEZGxkHwnfzvEG1q44Pa7btaG6R/l+Q0q6fqL9Sms
BdeNafxsKL0ashDeJkYvWd5b5hY5BtLRo9ecyYGq9W5EofIwGXAFeo3ErHFpLSqA0jCd1IaLTpme
VKRN6E8eGo7Lgj/kHkGZGN4h9I+33+fex63bJ7fWg0iBQ96IkjBxt04bo4jWDSnOwR12xZY5ivvp
3H2OjVTsvscESJDhTD1kaIAItam2E3qk85xJB4fKJ6L5JVQlBZ3UsYi8CcpoJRPxNtJwQ0kxwpkQ
MFQ8oyi/4YqN9fILgsaDWkNh/yPKFSm7lSoIiAkxJnVAenWTd6nAWI9CkO1lvVeNwR3FpDclzfWc
ziF1pIIaReRLeCuyz+/GHYwKUILCpFWMO076TVQQ1d2+/qtQftjb8YN3i2CRfzwc7NULvlYWGNTS
P51FX/ys5kq1x+XOI3g8yaTU/KwjJR+JUkk2520LYdB2Ju+goBmEHoRI2IQ2BdKQouBWVKzSAMkZ
qp2Vlih0Zl/rRf8SIF0WSFtw7z2+gnbYDo8kyL+kVVhxa5Sp3zmWTgUqEMcQEU60IP1VxcYfdFK3
/2250vcV0MBpoEi1D3TtEi/9+rgVSjd0F7ZenlcRj+x/mmGF6g3CVAGVytbdpNenXYlU/WFAtrnk
rJkmIlUSMUIZJyz3n2Qr9bNuj76eu1e2uicK2p19qN68ProiiHwGmzg7ZyoLqVRy3nHdo/nWuUv5
OudTggwY5ntAZ+c1rI8/Qyk11IaqNEQRBDFqiqXIw7sQ7fkvLTM+UaCDGxB5qvmJiB/01OxQKdUT
caDDDHown0GqSCL5CC7Tmfz/eaDnmtcybjoZXgyY2PrcMJsVU6XtEsRF+dyuxy1b9VrapR6dP1SQ
ER+PUX1KUYbWsEdYW8M08apcHX0O1b4WNZLo5+bqRSWHpn55v12pmKClh5Y4d1I3QBysw1SzQZdW
by/YTdpBE6lomMfnGdrhznmmqsuU8rUSp6MgkpwfMJq0ljT49RlXxHCcv5QuLF3cNvdRUnN6cCWV
juU89Niyl7ZTIcPOhOYFEUoU1rVXIpZjzdTmDeNZjIQSnzESbyRPHBbo0gxlJ686wgXuGCQQtC0Q
nm040llUza+K6rbW32w1Q6L93watwj1233Ez2HNab+SFxefawrzg49AdS6p2OkmV2s2Uo+QKp57K
BVVVcXUKKUa9C2Frfr/ZGvmaGRJxED1yM/xYAci7ch8KPUUaUfqFwJm5T8LjAMVNlMminF5yBMrN
ScCaCpbuu4en2zOoNFI1cYtkiHfqfn5VIlTFPjrlCEjGJj7IYWER346hBJEENL1hPv3bhFDTWxDX
Tn8RANR0zwFyq9j7Lv1JIM4LvJcHSG8bACmSyjmdR94hHUbpA7D5a0UNoCfDpm6dAqUmTek6T2at
Em6cgA5eSCeph7gOoVQFMHkOnMvkKqOUN30R7ER8UDjpENJHC+g4SvVNVY1H+0hkFKGJV+Yb+kS1
nEpM0LW4USm1cdOZ0uJIM+FLPigMqbqvVZWOyw8qyM/5hTA4Y0NnQr2Rzp7oJN9uPogSpCTqlpWR
x53loY+jr/mLKYbOuN5viCF1+EkQnmzQuKOL5++eJypb3Dj6SmKSSEKbkNJruHMQXOkIAWd4SGqr
KBaSxB5TcTXk9g+52SrJkRzY3T+gT/mlMSMrJI4j6z1zD3EzLaFaSPNsdleUboBNuHCI4OmJtYgq
/rIYvvDGJTEB9s4L3sGkkMQ7jVTtpBIkIZ8qoRRL4N/2oH+sSs34zNxSUfdLXCSNC25wqFp1pRd0
IR+kG5BeGrXg8kAHoOBZ4gFfPz8FaUI2lEWsV7ff/eooCRqhYZX7FxY2g9nCkpBXQRTWV6OfQA84
8VugaJYnfyQzJndO2hCvPIMmrAhP70e+f8HybynvIiiam6Dsix5sDFWlQ5RMMgKQfH7Hcw/1t1y5
mNcpnZx1lcZJ+sXnUwqqBMypu6/3Xm3AAo0Z1enQX+0/yAm/T1nCDI2youO16k9avmqNyiT91KAG
FFgnAAWNojsJgyENZm1naY9CvoLtoYkkHFv3QaZXOexicoklLGx7tGb98pcg1iIZgBKSVfD5j48h
OciPxKWYmZ9IS6autb7O5rAWojlyowVfWoMlnUvtfgMILvvOXCMbREbIqRPXjZBwjciDiLv6pqw5
GumkDhYhNY0YZGbFswWq51j0oPYosk/NZ0LlvczrA3GWDH9GW/FTYe0lqFiB1K/mH6QQoAkoNaCM
BfV8JIfYOK+C97HSKp9MVEEsz4yWHRT6t1E4OveOPYpEu0f6ezSwrAbrthQCtdVYPjNK3t5f0sIp
Nv1Vz8vMtnAftGIqK1O2lRIZ+UzZYjCjg0CyQuQIVI3/nYhkXCTmgqx73o1E+7zmtj9xpS0gG6wj
Z51TcGG7BY+gnqv5V5yWKkpF5W1zVWTfLzYSOOTE5N/QiYH40cs6aVyn9rpgl1Q7GcT9N7Z9pbly
YfSTi+UK170hUU6ZwXQONJwE3RZ5/49pQCP7ziCpeph9XX5ZbHkL2iTWKvu1wHU1sGixTnmPyp8+
yLuTevpYWQcr7ZWsY3c/qHSPtPfZR6XRadn4ek9vkTgKG0BZktWdtlOe712J68ojHmL14lnFxTeJ
BekyCQnMZG4JO4Z/VODPg8iBmpNYlBpMTjaJFuoNpAr8FwczaP03OwggzVBcQv4eQ8lwk/61ih9I
qamFiTJ6YOtNHEC52kro3R2emUtS9IgD/qZ2QBvrZQDJ1RWnAPsWwlfM09diTCoRLz4BSV/Bxiwo
P5yphwPJu2YvnlOjTCWxwQrgdBBUFolfhX1F3kK5WKJHKSrAWLwgmfp2yHP0WXUoA3JUe6d2WEKp
BBnrmhOzzFxSggGnq0JKkcGXlPtPRgF0yDi6jJd5wc52LKK6Ph1hAYKPKeqOdXO3PlVsWgZZKBDr
3aQ/qa//F7mIQW2EWxwKhSLAPINGyJ+UPJvNYl5Gnz8usI4oyhfOeoADNJszsCkTzY2EiIrrY7hW
QrZMBalkhxLGfo2F5d+m05IaZvVhNVd4Z1z6CVgZ6JhuamKxKPz+snMIWKimzg+RhpPiFMkgFI+9
pyWk2OQSFupM5ZEGohYHPbNBHNDd0kLVZ1LUkPE8QEcSIelCFFHB098yX+TmSPLz5bR9whmv1TmR
tpSF3XaUS17eqFjC/4ml1yudpc/65FU7za82c1de0hPH62FDlngNqzRYoiuvRTOBuDbc3+3dGe2y
7bNbzszrT4ZY6dFL/+rUkWfmqRkn1c6DXkoVZ4E8CJwSScXTi8RVE3C2hCJRuhYj+NPu0KaaVMUR
pTT1H2n39JW0kn2DsvKdDi7kM8QKvE3UUwb1DQRQkUDFc51vOoUU6zPXTG161965W2Wh0xpbmpzo
Bg3G2Og8quYltW70m373jCoFP8awSgAZLUZp8HGfPkpJSC72UqKAeYrPuIlqw81PBsC5Dw9IxN3M
WvghEqoMiUm8BKEv9He1JpyCBs5AvsqV0YGAZheVgxt3j9QYnB1k90ST7NItG/4SyYtBqQ8/uruB
uVx0w9kQ3eRrjnPvHn9uKIIiPhfT6TxKdzZ9Y7qIz7JQSm+eu42Gxn26j9/B06337mG9W7bPjDZt
YA9mkxMbZWE6uOMTDLKwadXsLKrZ13nmZm5KIxjkV0e7vXWaaCNFNVnEpbOTDF49VMKZvmEy2PST
QTLY9S9hpXfjcQlvE7Jqk8MoHZz71/47bPf2CD0eaHV/ogyT6IQWN2S4oOxUfaQtwbUzYNhA2oWH
zqdXilrxwrv/0PSmFW/9zL1Fl4j+Jv69U/M2YSm49DCf4/qwEj/8KsqlEqOiq+80m76n1/F1vO0C
xQILXr3H9LTcL2srFKYGpZHRT6eNfn2w8ST0dMZd8dvdUr6dV/pOO3jSWWRTyUf0d0ErpDf8qD7Y
T9ujsg+U0ymDBAVASKvPyhhJVOfm7Eh3GEz+AOkopP78a+fWfXRpWu2R1R5Xh5+4ErfHdCyOxLNp
OsoFb7yyWw+NoESSsRWq4LhCaVFjtV8evEsdILZFzew8A9o9BWerm/Wq+KIEsdRE+m9Afw7Wwvek
1dhkQ3PQ9vxDo3ka8DS+QAG5prTOABMxRqk8tQQq2AuWEqDf23whhgDa/OosDmC97dFlaly7NMI7
e9uPg6QNkpr4lxS+Tx/D7BtpZOeWde8363X0LkbwOXaTOlEmQ552MNf1AaHAsVqcO/tfJOy/TyVU
Tc0rBH/KyqoUXTy8dOcme2TNb5PWHv9FraAPuE4eQqiZYacfq4GjYt2fZuVhJVEVvc1le4X1WJ4i
siyKDZv2kYRhvLBruDCdD8i+X57s+lmYfL9wDAn1Lw5z+wwhY9L0jLNTGpafYQkBfoSSKw4qqUBU
s1NL4NUp6e4TvzRsxs24PWwPS8OFt/9TkyLEyCL+FhHWDhnjRENxiaebVKkM2TtYG4gWq0QvDZ+9
PXJ37ejOdzW40l/4G+x8dcDS94UnoAycYvic3Sui7v9p2bnT1kmeVdVrenW2hHKkmivzW6jTqQqn
Agd202t2EfjwX+6hm9HgRi1uztE72Md7ylD1WopOeVfDZeH2G4gaVvgLv4Pv+PuneQKB4zffYBjz
xA2HSW9o9aW01xi0w3rf+O9xfpttkKNmn/0R/yI3J1KIoJcn8nw6iN4r0/nAIz2hnqi2Vxev5IrY
Cn2Vxkko8bOpwm9LsCJXuggA5I7LTVflmjRLRQpNOu+u9CYo7yBYEOtBemJlFMW20NkyWsooGa2l
4uIeR2g8s+wp5SBiYHOw86ouWD8T/kDe9uh9OgdPc1ACHODj7L9w42vepdfgcekWUshpr00y/43Q
BoGDLW3NT6BjKgPxyMU7pG0mNbuFm3ShA9LB5U1uQhLLOt7bf3YW31Xez0LzhMD27CiiV1R6tCbM
FhhDb/xtEZpV9pQx/wUJKEiTKIKuBLkQZXOVH265JWh/IroLPJGbqQyMKB+fXOL1SnwHLdcjSnIX
w4x2zNK8gekmnscF+n5eoT4ZS0tEEbLIZVc6WslQo5bBEqMe1ULgyTsBZ6iVtXL3V2Dpo5UR5PWf
q8o6sw1f1OSS21jrJ9oAWqsY91VupxBbyX4JilUgzHyXA/7uwPEgopH/nhxz5vYuH6MPz8Bfw+E/
J+bh5LQJm5/W4sbagWtfM+zjJmzsZy/jq7WiqxPZPJSbSn7Jb9Mv0xcBvObQJwdXotw5geHgrkSl
sBS+kIgUnnnrJB6ifR5BCYEJHhu+CsOcBZdTkql7Ej1sumJVp51zzkwSyQ5iXUftv9QgKmNGPBjM
pcF5mow1FZ5+4i262hTrXFN08nWEhAZ3Ze8dv+Myj0+kvy7ozSY5xm1QZ9gGW7ZGiJ6Nr5Z4Lxrj
GVb8cVFE+7hVcCc/yV+A8xgoCpDyqOFqej/GzBqiM6m91yCrXZhDl44xVeuxZufjGLw6w094Q7dX
54ocKR6+CViYkxjOa2/TIedH0Y5EJhjJHZKXlMxvu5Ce6Tf5HF+GVWdPumxBbTf8CW0p6Y+9T68O
AoqXKe9BUZU6kyjKytvVPAGY7m7i7UnR+R+3hlZoOa5EBJy7WRGE6XocuPY3AtlAgELZawXX7r3b
xJYnBMQAiWjJC2RQIFY8I7cnXq2IOtQQT64lopQA6e1QWpfyFLXphmtRUbRYJVyt96rdA0JTEn3N
lxVI7BcQ8ZuVYPyISN7uPfPKPxsaRsNNOXdOcp4jVA4asOOIHcly/qBsxYYV7mW9R6/GLAp3IfhV
2Iw+d7Kb+rH4k1yKBICwl28wfyANbGkD1mtG9agdVGpmPTrubPvEHypxaXzn6g0rR6s+bA4vs9ts
NynhEVcsdJ8mh0k2O0420BlbzrZfio9IcnICcgfkEDQTRBouPwIMXxs/RfBvhzF2Twv780Siqu7y
6QDa3u55MW3QWRrU5/P14iY3/c/ObVMDC2oxaWJcCVipV946i6RncKeXza/mE2pl8ulcj+7+jhw3
oFRjWh4/xmXEL5c7RGr3sycctDdQ6KcdV+GoSX11UbGRBX6t29BIy97h49xLzrbhtFZPp5qZDQwo
9KbMfP48snGSdVtxxX3Y1JJ3uR1Guu9Qn3CIalW/9fWgP+Cnf4jqGxvneb+AymFXoN4re9FEeLaC
y/ehPKUZ3HASetudUwtvtJ7A5q/eX7vhoi/90mJI5BkfkG2JCsoeXXAClF5Q4P2O1QEBGhNrYZ+E
dBnJ8Q/10Mo2qwpbiWmqlGASXnExC5GVJt8/NBSDO09/IgWp0kGTU1qovCWkDOhWis5yySLEI5gk
NFalRgJcArFBOFLBphBGo0zNm8JkER8FBxKoTQQUgTDOXBToFJyOBSzoB62mtCjJI/Q7qOVIEBNI
oWBBhYCU5qrxgSqpi/4pgidfTmJNqFECGaQknhY+Ozi5kQJRySkKqj93UYE+dyvIVNrlGNwf1OEz
1KQuTep0iuEktIa/aC9TIslGKTREajIB5BTuM52TMg7vvtIWUuhVQ4nmeDdrspPKsO6pCaV8FPD+
Jr0lXrhgwkm0PZny9ANiarcBQrbcoSKhQ0Dd19ol8OZpKelBUnEDMiIdwuL7niYUyky0iV7wO1k3
tghK0ppkbDhYGfoqgU8UaFid5UT3u40JEl6pUxbMonQtQlh8NIV2eAij7QBqQH9MhBIqCxwTmYRb
ZMkq+It9+osiUcaWAm6RoyQAoTtpH00sHhe6ZLA0SmsbxheJdVA8dJP5PFuAMdr5ui07dXldaBC8
84YXzt6L2FTDRkw5cdS09KJAy3DaOw9aYj7QqFVtxTEPUw1+uhH3vNCtkZZtJe+ombnVvxOdOPVI
fUgHtFTvwmcinj3YjR7FGf1bWDTAvgGanPy8boVCYFWy5MmWASEut1Z3RdL4N3wkmXioGGiGH9Uw
A+8db0q2AmypwJdU4zFWgYF2ITpDviu+6i/K1otMsiE58LSvwf8xdWZLirLNFr4iI8QJPUUGwXke
TgypshAVFWe9+v9Z8PWOHXZ1l9UWIrxDZq4hlVN9gPNzvF6mBHI2UiSh6ZMGYgQ+6aCgo+ztCei+
JDNC7k1Qe9FLBO2DXSSiGtHVjoIPtBTxPb4uBC7X5PuVqPe5vkNKApP0Kv/34WDoMFMHcRFYXk1R
DqyV0HaqS6oSoRvIjqZT5JvVYtXHbwemo8JFZB8qPuljqTSVgTkoLAZgSx0qLPNBYSUsTVvWukXf
YKpkP3MKiQ0HlS9dWsojNWClDWxPEB4wkzPylsFm6qjqo3dBbhtOfN+PLGQ5FH0G7P8SBnkjkoms
JCay5VYjXzTHHQ6gqHXrNgJeVhnyCbzD5UHEyO4iToFudSZBwKCzNoRWgLWm/J5GIySR/4C4/HPk
skhVATmHb+RVChJDAl00VfdVezJl9sL0OM/M4j5GOKnaom6d4t23zQlT5uMP/Gw4ob7H6y3wbo8p
O6Kqx6MIOKS7yL1zUXSRN85HWhJlhNLhwk5GnQ5Ftr/hx90TUA1kpInYVCKjVB+YQoa+1DinztXw
C5K+QyjTpWPhzpppsTLyhnquRQXWRS4BEfQ0/BsCO7Ux8qDQCVOVQ5NPSR6vl05wKp1wMF1hief+
r5a8WXrbQpPruyd/oDtMJgdLNY8c+Bfy+791pROTuSfpr4MFl0qKBSuhJtMbEMOgl2IJxbAUA0Km
MXox77wSWVYVpjRQlana1lxUpURfisMMu7h5TqoQZstuYSE5kXTDsAbJbnKelRilcsHMLEMgeomH
jgutqFjitmgaMDmeHZiBGr0CIVFlK8Lryg5Et07JioqqMCiRv5eaMgu7+jglaS4U+pqksLlMmZ+0
M86XpqJu5drjp3WvK98lNku8sN2Q2qzBosF9FCF4Z/MXS3V2RQMN2BHjfcG0DPtoytVUaMTUOiMN
87WpwSayH5l+DpGvZn64ukOt5R6H/b4YPxNRg/TQ3ccEnnWcCzvQLv4MMqLynN7YS6dHSXPpUZ6m
mSGV23l9XB2y+rMFIKof6H4cmH2FbPl/8uPBXF0V9QI4M9Tv9UXktxBERw5rLdHFQCxRmbpDGswI
bwwhZCzVwux21nHnlX7S6TDX8xK+AlNKuHNSW4EnkLi69AsLVO0WTohV0hRZB3mEHmsIDs3jUKYW
YBgoO8BTQPfq7Qv6kX2bjsDOJstoyDQagewIXx0pPoVWqDntvqf2tDE9I8HCwU5k0b6ki/Ty7L/1
8VXPZU4qMPbmP1vo0dyTL+1qQKNH28xgQOEEMwujM3wvdevErpq8w2e4G3+xyhqrnqFHnZhckEZM
9qZHHmurMVYumVlznXK5Ck7iCGL0+dS+60+cE9J4USilKZFAhkQP9U7eRV7etUpmADcAPcnPdMFy
2/pGtwz4o1sDMWbLWkrUE1muy8iuAaloKGpngLeGSEF1uNoQunIy05KXKx7+bTQMPDltyHCP4v8B
NaJcxrXrJ5ARRE1oZDv0T/52kjRx/4dUnUmeOIlj8/J35NCg57H1TJxvcP3jSZmzNodGUMz6dVOz
lx2L0g1dgNai3SIm29FeExPWIeJtwfSEfYDgv3BaOc38UQy+8NL0SaC1z97k6xCxSfFlJcCLZrMq
v9ducQQcOBQYIkjm1v7rAwpcwGDMbjMNG4YSMqthvJBoYWY5u0b2UvJ6EjAgEHAJpEDxX8EidDf+
Fv8p956Bz1HwkgGFHuLUTVlWlXIY+2/YvvlXQLkcWwRNYx9nH07i4vLtzimG8XgXFOcyaLpMrzRD
XAk/1yuFWKIbziw5NQWufJgSlwdhs7sdNCDWaLvUcp7Dw9hck2AabX6Sd/zMVgatw5S02RcUpaRT
LfUpRv5RoPoxBTV6SlLOFoxGoyx5i38zGLHMbVQcqVwAzhapY+rffFWczCAaFIaNYYGHWnIZjjxs
emaQdSKUGpzEkOoERb9R3SXmvlrnwWEZNSkyALpI1ZZfQsnG0bFXsuuZi97zC66LLsNaVobB3Rpo
lQyJr5osbiyfDYRFtUBBkbiqEkOIyyrTEcyfiSBzg0SYkJSfD5Ttc+1xFok4+VanVVH7PjuvVjcm
i95LrDSRgrB1C7Qz0+2TWz41HF14AcmCgiRF68kiW2Pg7UAIYgeXkI9lXOuuojfFZorMTNeAIVty
bqOo/QY/biEWWsimlkqX+6Ff8iFTI8k1/5VpGFUyQjxQo8ilbmA179ohCtgU+pJHIIvGpKIWPDa5
oVUeB+aJFPsoG6TsspVKKecQhHlviYxETkFi0iDCV7SvmF8F0rxIqoCc4Bpbk6z7qAJ6NClSJwP3
EYwKPwwXhI6zYRuvQnwH5YJ46tKPg/QL1gDC9eQGNUQWy7l4vGoXe9gIwT3JHdxVF9Tn+wToWfvk
hbAIYAfwSb8PgtCs3sZTmW8A+FIQNNjUcygpb1yreokSj4LulFD+fDlVlKXFWiMm93+rZ2ZtKkMJ
HM9JY1TKWan+EdLIXFx1QVZrO90sRfK6gAqnBYYqOhN3VmNLZ6i6IefKvdEngP8Nn0b1TUqDollg
EYGqFBG+/pW7tShEmXo3u59SgWmRgh3C8TRG9Q556J41S8568u7/Q8MO3nWutExf5NbcONHB6I5H
pqnSlsGsFASv6vABOF1FNyFMaqsidJs1h/VJZrcg+ZqQ+B041Sar62a6b8GaOTGOp5qdqASBS+dL
KCWExPSfykI/cjWmGUp2B+VyySl3pPzRCWdbwRMATEL+yt8VKhTVCKq4NIrqVwJl/LWAkZJnMkwD
EZJ1uzTEICOOMsIaow4eKwk+0ACjzX4DMT3b2lBYrobKkRWK5wQwpUvERYpitbLBQGZzAn/9VaOF
GbQr0UOo8WxF38GwyyOXl32yjNQb9ndvZZ5xN1qFGP6vWtRRZsHVrmwNf9M236C+pjaBOoOtRQVw
DLkpjM/gSHHH9v6XiPvrii0vmn1eGZfA7Gbh1aohkz/y+Ub6O1SiO5E3FN2UGxyiPoTejwe12Tf7
b7fxYNvSqJc1FrQZRpPmwnqlOZGyEcvRc5a2ibaH4+b4P0LAUk2NtR6JCyp2yY1CIZy54Ttjjyrs
0u6jnoVaRrNmrGrSNMU/StrPDxeJHVSwtT4iXcIy55hcwfhpHumFQjeUzPv9yN+VobSRs7pEnEz9
xBoOr9Q89HIN/EJL05mLj93K3JAEBRJcFzN4kaS4qHVn50kemb9ev6Nhr0mk5VkRs+KJrGxOEK9V
SmUe+SMwHhyTIUKs5NUn38Si/lAalHuatCptFHGizQrirNV67OzTfFRsurp4/9Tq4irhmYPIRHwn
Pq9WImQ7oUhchQ4QV2j+1sD+dEmEGFCQ1PpFAQmMX2PG5CGOoNxkMj8Z+ekoIqJLHyNdOARhUMqo
dF3l6EqBtInkib9YF0oUtPnsKJBcW1lxTYRKWJqDQi8Bst2NAWlX0eqIhLjQVCH4C0wbB7fUOo5v
ILWn8WH4mFbnj+lrSkurrtl+ddPAbD8ojtDOna8ylY4KteTHKK8qV1HlydgXisZM7hWaiPeOqgYy
BNK1EBTzWxtlYm6IX9nYyyhlb9Yk+Rfma5LqFVpstx4MjDkNhwcDsfAUvebRPwAbQV+VnIQGyCTJ
2jVA9FpAcm/1O6XWFUFNvcx1O1XjITqmISuYXt45SMutevMd7evOutVoa2pUqJgfqeSK16gCG0Ge
Ro8uu/aCLxbVrEL28adBskd3ko6xZodHCtmp/KWbGsqW/aD2V+6Ybn1G5SXb6ZVh60ZoHdfAO4w0
6CZUCEiKRGaRmlIBhKode4SJJGQX1rMVrtAUSai7kyDKoUJxcptlYJGZ5mbSZg3oe2w1IM7hFDoD
AzUhRZiwjZ7y3yL0YJwjTlkHOofQ/yC5OeAlIT8JeUiwpDkkzawUrI8aQxhSnNikDUJuADf5SGCk
pnw23yFYeBlwX+6T2Dh9/Nli+FxN+HNcow9G45k9gjJPxT5xGwtp0Wa/OEpxOgYns3o5SIuA9ff+
mgY8yE4S7gxdA0vbyqa0Sdk7gQMButHTMELK9EuoGc24aH8KJBv0YIGeCumBVBNk+Inmj1YWjfka
zjTQAqVWAjl584FXPxK7CASGmo4SWrp9kKJgL1j0or/6tI7XSHiYPxKahX7pL4E2cqEYJ5Au6zRo
uJ8a+wgCrhrL0QGXEnNHf0xAfvRF/m1zJr5/zdvcS+pv9Q/dPazaH9JTAuFBfUictBISuAbU3AFH
xjP5hhuLYtVC3st4r63SP04UvP3wt17Vu6Yk7cqA3pS+8mwiNxZdnP/S2dF/sShAlBuPRe6VYR/V
X6i0dZps8JPchye3ao5zpqAX2Qjsds5YZn9aehXtg8Hx97WJ1y5m9Rt4jPqfIVICGI14HoxxZYXH
E4AnX3uKJnGCzBzzsR8oY4WEd4LoiwIEBTuRp3Pt7Y26M6uV+fLRIRERLEUUKm8Inmlb3wj7xEAB
xyQ8E3ApUCpebfamgTznSbVEGIIe+QF0LClk1+4RyIkyY9Yuew3PaB4GF+s8yd8+S3eWOCsb8Iz0
jicronyn0LeUBe3qX278KXTnrBQPJ5NkUv1kJr0dkvqfgdyOeSesKvEy5L04NX3RIBqrCXHEQTOD
1C/jDHzzk0k8UPCS+qB0PvYLHXQXPpjc7DS69mqLdR9hB5kKdtIUDjl9KH32bpR9giU7Zjlw/h+X
c5l5X1AtoyU1hQlO5On0BG9wPflEaj+o1oS8gFoHhHbiYmLkmfFdgdYUsAGrti4lrsiSHKd3gh+2
rLfP9smRPgT11+K55R7mHhdcG6KrCG1CA2PAQmtP60Jwpnvcqp+D/St4RqNH0ToR2H68KuHii4Gg
x3RDSoQ/NUWTKcOIhHUNRGTfLs5uGd/ad9nu7Q4ki9qsXjCqRXb/0IUReSfuUZQLVmSKGdP6MZcV
RJG/waTY3pRICziR6uS0WbM+kU0eh9eSRe3qFq5/Ipvpy1vqpfolDVtRVA/2d0sQIYM/snF6ZKFT
cui+xgZJs2CmD+lAXh9mwVRkq61dq1Dc0qpbZJF6QlyWH0vqfPsqsV2xKC+0isMaRSiUQAFCTpIg
dHKYYXUn1osolCNohZWk/V/EzWpxdxWblTwdqtxX4lSm0wc/XfBw691XgGIQzhD8es12LY0UN/5O
HZNMAw3i7Q+1NQZ5T7ovo4ulfeuNlTCeVfgSpVntB9T3hp5shl/sffuyvtJ/ZG+IkkAb6LFz4zLC
LTIyhXWla/RPC+g8H2+9KbR2HPyZUQbodRZgNuh//bffcE1XHLlDK5fxx63KjO16E9PghSZ4nR0b
J+0XymvrSDucSQjZSMXOdHVyC2G19YD6hQQ1K3Gqq4HacVWBR7QZ6GFmZAwurP1c0GOt6lL9i1qv
zQUKPapNaduluL/47JaBWgSIpSGeBlpNzlYf+p8WYM8SJ/7/xb7z81JGWxBnhN2OR1sXQnKCmhOH
YmyLEQ+4CcthSNvpPLLTGancCnkDdxBFZbJ3fIjHHigWVBxiYORXQD77Kzs+3SXlRtpmi83doExo
4lAsRZcoVrlSL2WEu4FCFBE3NCw0MJQ+amDpUevmxpG5+Y9SZ4lk9bqcna7EBOILGkw8BPaDD08/
HCqz5FRoVyPHNqnH4usKkiAARyG8atxVrGUf7MjajE82yH1TdFeaEbgQ8bKWyTRfDtQ+OYO+nEPA
q0GR9DsvDxVx9+KKIHJyzTm9EgNihcqWG8uTi2u2Gzy+vgwqUUUSK/RxJZVJqtlWp+OkFbfPqAU7
JxBwXrmj44F6HshYUk78ysJUBhCfR4GSDFZVGT/xCj0eEuoSLKK3bDba12UafP0a3+mjqGGGqCiK
iqj0c5HpniZrpSFFC4IH2lH5CSO0tjktDxD4KrPvRCYUaqWcD0Lq2yqiZ6kyIXEZ5X3vVbfTm1Wm
Tgnvr8o/DEUVyBu0IJFF1Qn5JuYl9QBUhZCEN0wt7Lrw8aVcrd4dJI9lArMsw0LI1XIhGytRBl76
doiDTDdUg0niItinRkcFFZlSUHyf4AvH9BCyrH93rMN21T1Els43JUy+DAybJiWdygw654QCvmO6
t9H1l3CycwNBAzPpXQYnHpXmmnaOzvH3OinCYaylzcvTS3tEI9Ip84wP95rVgwvTPLH5MSPrwCU7
W7ub3U/jJt9FFEXhjNaDa6UJdXS0h2XHL9X+aqTNxOiz0hfGjr3+W/8ZDf/0a5bs029xdn3i71qc
nQbXyZ0glzL7k18/7bzPo0ObzNMgOnuw8/gpoUw5ab66MBNKcjcod6KvBXtvD+77bcY19wP7g7N7
eO+SbV7t+NFp1P3M4sWj3VTpGFwPnajklSPv9Z7Wvs3rb4PGOcj+Iu/y7Zmlzj6dfAsBIEit6q7J
7hKvYgTRufeqtj9FzyC38suDD/ETtcjRDfvw2+ceFEvT++70U6Rud7F3R+f6br1e7rrkPKPm5Yqq
qE53IIgbB3otTxMibsqDb+tRtHcgNezE2OuvruSUB6dWbpkQOeC0773izq1cvApcqtStvZ01mHzF
Pd2c66N5Nu0vFB4wHLL+OnfKuladM+1VnbXZPn+t19mpM8SPDh47lTPqcatBPWJHu3QrGSarw3Y/
L/48StZ3Fg9uVOQLHkfwj3bxbqfl+ck4NwtFdIk41YT471B7L9B/FVpXqeHc4FFSt/uJ2peB+QiM
/egcd+sHf11s1aki/jJOMhMSo19N7cNtxGkXrs557TyCzzAOiyA8+Ebg+hC+sgZvGZvmA3UnataZ
3yg/Xs7l69Xwz4X2Bgjs1SKw/eodKw3IZqJSdqOK2W3ERJwN5+y+vbr7+G3U3F0bBlPrO23QFnQ9
POBY+Dm6Lwgm4/2wElZoTna3HkazRtmcYhXmnuo+CvezeVFRktXkBzDgVLLOX/ghFoMVE40ngUDR
Tt4PJzo6lap9Ozdhit+6ZyhIu7Vbrjaa36jkNMzGUtXOwg+B+W2G2D2lFzBs0rh5+zYTYqce/gxu
o31xv8ieYAvt/FrV/rydx7zKMvJqFqEHO6+9/n2you/tF2I52m9RwsKqpNcg4kSehyf13Tpti/Ax
EC5C/zGto2fc7caSps3rXrE+ue7tBHch4liuMr5G8/LgXW2eIOGT/sN9REJGPNO7dG9hYd16k/zD
/kERs71P791n91zkZCyTn3FWZeu7dwwgJgJNdO0Y8qOAr9j3s1uC4ra2bzhBFumgddqodfe6/ZoX
2tGo0KouTyT1KL3JoQ7NG7xNdBFoD8AXCCBL7T023vRb8NOwMor7f5CK+qYLZXqEi4H5g01NcB18
bQxrSD+yBsDfRX11wJvmzR4VN883zC7iHmuXIGJVFoeG8+mIFBicf8uzGvajCNsnxnSNWyOq5nl6
xG/p9YeJC6MSW5bwuqX7dECs6906KIxaNJ4ev9ziEnrq5HMG+DDRpJf69XFxDDFl+B2edvSNPkzN
XmmcLj52haUlg3awm/17uRzjHcZ+dfUe4iX1Do32BTb9Kkb6HsHBv6KJZhsAYjmSWlxrVvJbh1z2
3dLXbHUJHoPy9D69TN/b5ypZ3lDph+vRjcx3eRpGdF7+TL40uAUO7O6GnzrhLi+pU0AtNU/DT9Uq
tZ+X7vH8mpRORqtxTd3rip8+p8PbmRo/BPn74sJis0DwD5EMp4w9/ep3lVayj6dxqdK801ycLXEQ
L66R+2hQAbWTKlQSXGsiym8XytsN/8P2AFjgPUMT4iWiw7ABTqLuzmeIn/vyOqAd9al7Jk/DQuZu
1RPcB6g6XvZWpfuW6YksHz7W+o8FuwyQizAQB1Esm8FyQdbpD1+3S4lNhluhDSUko78PwCLo6c9F
OggQaiyKvu76o/+8d0jJr0Q26EDoVoHI8496SlJ1k7SJZwWMbpPtv958vOziF9GF8y436xXXNDh+
M6U8yFNKMTfHMGzTkPHJGZ4eoRN5P06bkFcFPh67fIqri4cXcVWVpPOBqTdavxjY7QEe1fDP8/eg
xOcZG78fiFBQntC20/Kn7p6rXsF0UqZh6qzP9gu7XYT2Z84LRpp1HDb8HbjRo0Na9QKmFKPzvD2O
jVaBgic4mpdgygXKPC1CHPytQgUiNCtbjat1xziYNi9OOagGxc7dO9MHM5KjACxoJJDB2b10WVKq
fuTWezL6gzuBzaYKgQhoWx8SkbKPxhNWIfTDKXy+47Y0Pw7T/mXLILt3zyQn3elzRo6MXJD8A7Cp
YF+mp+0xuB/sdVhOLWMbw1NaneHCEPrCV9lb32/zRkSA1wKdIGB1tinRAsRdXJHRMXADdBDLK558
gMbY4ijZi1q3aYA1I7+3B0QUTQpjpOIq9ENzd7AVpkvoH5eGyS1KJ+I+jBVpMc+vHyE+V5ukrZgV
M27I9OmhQ01YuPgakx+knX4MmbMM9hiRN4KZ+6JLF73XsN5NeYYrDwF5CjflCmMcgz3Mi6hTt27t
nXcEen60LvjkwKUOLjgUq+hb9WNqCg0fC6HWpxXBI2cp5N/I3Xcvow/kR1DT5R3eXMMrDDGggFUX
YyhwcaZFG9faS9toXSCfloOiS/unVksMXA+jSABurOjZYcKE7CKCQUxrKcx0AJNGivLP1GTAyqH/
FdAQ1lzTPvof701v0C89iAmGZdNLFE3oxayCnRuqdLv3aQkhEdKDaJFyPf0phbvAiQGdaOiCRL3T
BGijd/eNAZ23qKGewd7Qw7SKQWNcxgjwyf2X9od54yS9i59sWKjbwER9ZsKiOi60EVZH1gOrETYl
OiDzDbAYDe2pNR9cNKdoUWi/MVDrxiqzSjjR3ruBAkMZx8xlTdKtnvUMSclgu3swX/XVgoqOIWiB
mUlXDC8iMd+D/B69FCorU+8FMzfi9vJGXLFdEPdLOF9jSeLu2+JaU9lAXPZuEphQOuqYnupL8AKi
JtwMVNSYT3DJv/B/4V+YlJlUviiC81Z4uRw5e4jkUH2fMNCsu8ulKkiHPj9hRt3oAFAY7LsfMjtJ
Ch64a74ZEtQfLqurtw8qczVZPfQBCoN9kI71qdEpdKR4KEJin3zpmXXiPwgtGMT4qlMcYRyXmfwW
9Ue3DHruVnHmEFB8zGKAGpRyxgkmnNDJPVZ57w9QvEsPNXVsHQ5p503XNi76WMdCrE+i+GJ/lOks
3rlYXf2qbZqNbSR1XdzqnGTU6DypYSi5VHcstQBVIrrY08YMDTQKpQaH4PPxYHq4VYqxJCkIolNu
zYP3Kg/GD1LJOhUP6oBj9oJ2dXD3yoN0nozf0yM17ZNFjAD5gc7mlR/Wvlv7PK/iEPMgCsF7bsPi
iwEkSad/mVxckFNEUkhsFgcn6mGGxeI/Ozu7CZ5ug6vLmi/KCXwhMsAKo/3tA0i59dW+I50FdVH3
jVtetf8ekOt3YRpvU5TX1y5+qEgEisgrD/aRSOdM0QeNfmiMMcqjZvDs7P1H8ESYNsLThbV2DiN7
oOZLybg6Y/eOl7fw2Xuu0kFjeaCitIh/1z8syqzeBivfhJX52f1uzCWmncSf8ysdWhA5/UKuJqSr
RFZjUV1gD5f2DrP32Pi5T4qOiSnopPSHkc66g/QtxU4I7tbFfo12UEV+UBdNK5Pbpty+QIIO68uU
dQUB4eCZtwZujF8BChTIn8fBZXHuEfeX3WNnT5wGfFBdIG8qkciWpkbnqQpQtzB+/FWgmTkvbAQb
rXq30P/6WGaOHyTVDkHr62aV4mYKAXRyJlNAHwaGFBz96qLKpgejb1zhJDeFBQqqyscyF3H7Elvk
h/Foxc7MXv7qXdGEUc+Kmrw9KWE62v1UQ4KIU9HibS6A1LgTQUMD6iRU+r0O6oTU5yYmlIj6DkSx
TEMgSRKw4QHQZALmQJ95TuE+abTP0uBtPt11UH1Y75/X7Dwq5e5cjbNV/SkszsOkxwZ99UkaiX57
6dZs7xc3b90tTZ/zD01G2nF3vUzRClbVcPfv87EoWaYh69Z6SB7sptMiXUr71/Fr9J5c5qx2QXWe
rHZj5NdIL4fxELeWNe3nibXR1nPRQBaxxK1Y5t16bePgwVuRYnfMVmyRe1LBOf/hrsTnIGO5sF0O
o/BhWt/xq33s4L7mfe0XLpgDynXgkN0rtolmn0yEMXBlGLiV1Xr64q5Rrqm6VNbGRW2qQQM4+ftb
/S20oh7l/awi98SfsPNdPoL7D0hAP+2BmYFBVVnNPy1kQLPDbN2NZ3Fv/3sG/fjDTWr86sXtdPrt
VDbXMUecp72zdx0TNtKzvQVWvYIW7O76gvFesCTITMf7/gHqL2atvVMn3bAbbKNhFeyiiLZnTlnz
MqY9DMzn43jPorlKgHHWgGekjTjTJdPvPIIQPX32jy5atj01oSiosNB733B9sZ5zRkoZX5BpNHy2
9v1PjzFPzvWqYCP7mRa3aILaMZZSzBdGGcLQdJui+EccR8k/hW79mkYQVcOI+xyveNX7S+fxMK3b
H4wiHl6dZYSgcbLrRGMSwRRhIUyDZZE1G1GmmnN/x9G80EEe6R0ByzpffKNhZANhhAXKMgOc6Vgy
PJr9LY29FfVPRMlkrhRiB7uAtQE+RLAruUaBQP40Pfd1bIOkyr61gY7BYUfIOybr7ZriC5UaDFU6
xk8d+kzb/E1CY5n8Xd3jlN8gpsTORWEIZn9uyav3jH6lWxoWOutNPL8v66Or+xoCUCGXZJ0MdjaG
okGVxb3WTIc1crCLtf9Jg2iU9mrbz7bup4zNA0koae0RLi3eXuFrVeHVU54+x58NE6tN5eA2LFPh
534NCnPMbMew98d7YiuGQW1pQOFfd/YgEGOsyHxIt9jiMv5PmBVyx7ie7fPwOlj/fVDGQiToRG2W
18Hh5FQB13+wwfVNHK4DY0kA4ZYg8Y3L4/XKHAOggdD+UhumfGsj5PxweR3J5J59PNXirjmK32gh
WSUOb6uM+JGhwWgh50qm0aoxurcQitSWJfrVYQuEXx6KfyIJHM9erMmY4BaaDI1jWHk10VFe6m5a
aOHYVi9bH4wtTBIX22Sw3W2j6t2i5gNQfVkDG0idysF7E8Xw+/vmNXYKuJbR36HROj4DA7GX5HpP
lcuex04cd7+IyEybOs1lEc/3imGS9rkVjWUpE/dUQI/+9nDBXNC8IpZ8NJkgbY5aNa6KLhYff1Uf
Pgm8ILSP0f9NivAyjJ/TBC3zbZa21kMMBQ+jq//6i1tfn8bwP/XhvvPwCAWDwwyLQrxUHwj94tZ5
I/APbceMq38lb75MDq1kyswsQHuEqBeul6hY5/VfbP60vzCN6uzsIW5LUyaxeDk3Jv6+D8LNktoF
sVzeIOfUYWosoykq1NGpVXqJmxR1+YkPh65XWj6W8fY9P6TWDnFEY3SY3pivB8tCx4BqAC70ekmp
1o1GpaplM4ZjEvR4fuRarLuLnf/tV38qw0q3jJahbPf1c2g5wX58hGZAm/vzzMQ8+tp5DO/9svz9
kx7F6D5l48Fn9Q4RgbdeU+mHBbPMtQ5t18safciRhLMeheU5/nJztCgjrV/k6rRCQAcBm7udDgsY
PU0fhEO85Yzi2WN0GjOpNmytSLxa1wkVRXPB1tE1f9ZT3DNZqM0fUN3bBnJLr4rqG6/IIbIQ5Ovn
aaOXgG08W3GXZ92da8wZfXf+sEbFcH/qMCaKgyMit7V/7KON2FHGfeEmmQwPHp581L4KYbkdU5Bn
9qk+PXvPL+MEx+rL+MECzSQdvvEQWLNQU57zzhAuAUy+LuaS1GhLabMCy4QNgNYaJRvUmz9lvEBd
aDEDYhOci34Rs/eIT66+1tZG2whfWBmrro3N8GlSwcG4sGiMHwF3giSS/Ifvalii77Gnpm+XK9Gn
DglnrENSQlJxY1IY3D5Tt5CalMMqwefHVRqeU0qDNPs8jQImc+rFw/P02Mf/MGCYrb5o+Cn4YwwI
/2GQjMqL29/DKftUQsFTfqVZr5I78BfxN8nBrsN3F9WrSrhX8/9Jm+/XvcbvkErZeZ465uBgUyPb
Irabpm0UfDsSZmqXqkWysbKONlD0yzW44hGUOtgEd2o4u3Nfo9azc+7hAxtAzgvSHl02KEXbkk5A
zm/S1n6VbGvAJ5DClqw5jVG0faBPf7cR2jAQ0JAHN2pcj/Z+eiM6vmEbdWwd0edSZasiyz+3kzmE
3XnaOvMSCFG+TLTqo1qPMgQQU+sz+ngFQKGn+8LYuMCVf//gCI211wfNfDQiDiafreB8iOYejgLz
C/6/MBDKKhDURm+mODMg2RZ6VISCQ48flRjARdQluBvQStCgmdrEmBeI0dA8heIMIj+/dXf9JHj0
bsRbCrTLQoBs/CTrAzZao8PVEYol6GoFSaMfSuMBVGRY7iSzwuC7PvAKSEYfVkYfxMKw+zSJ29vu
xIXMqo414qX6sEJ8t9hNwF+Eoq5oB4GiIdNJXyaiFX1m4rToZ3EbkgcdOd/LnI/NL/ZDNztQGFs+
DCWONkIGg/6/zXeT1CvPk6kRSnshwRZfY7T41COkLhYXK2WeE4HxlqBJkjggGuodf99sPOAS5EnH
QS0wwXMEmAk6k1eMvoBUSYeeLiG9m8wguum/H/D2SPV/xYQVrHRETMUeyjsg+c4eum23WbKhKlVD
QX7yZecq+k+92X7wVzIHlIROKuE4iC9vAfESXA9kEVRQpCWuKhebeyD7DNZ/rss7AwmlRNfLRVcD
JmgV4aiSwtmNjtm5sd47Z0cOqiKnqPPlnagih0RF9dRDzFudVJ02KZIznq2u3bZpXeB2M9N/whQk
GV1arWBz5YJuuV237/ct37WhEHVpLMk/bheES8+4+WGIHsOfWKOndQnFoZLCqTJ4i6Yd4OYBl4w9
3iJlyNhtz/a20QNz4oeSeyDk0HgiLG+ac/r6GJKLIARB9uT6EPsZKCt7ZWbvxvsKVQu7/a46ADFq
3NUJbGzVX3U5If5TYpuJ3/d9KRsgVqIN+DJe+m4/aaHC8cNyq9zqAxJ2d00XntK3xXDB8EGg6A0j
UuYHrrqAe9i4s0mrqH+W8TvuzeVFsimhZv+SUJf2s2snIq+OemsolS/b+Cn/3O0LFXFwAUZRRA+D
/dWONsYPJUr8+n/eC9mZx7P74vmT/N1/ngcoYrZZdso154lWdmAa7i0kSDxRG6zPL95ueNk2KhYA
ySVI+pXWt0vv3DdcB9VJYNlgdOGNA0gnQdD8ozChWoaoZjgSt0QQ/AX0n92cNj+A2IORNnRQUSQp
Z+QEIaHT/9QQqRW1uZcsfR0NfxjcmYCCESsiBPwx1QUyxJK7rod+nOmJxGsQyq0fEU5ydB1gN5FJ
2ivDX4XhisElCtkNpZA6ZqiPsuwIxK0IJ4jLJLPKB4JtWIgZGRLFLoVbVhR5/kI7i1qgqToJPQvF
xf10q5DPxKiNhxSZmecCkG98CnhSo3dnHZD0AJxCVqNYzG+JN/eGYo6cm3YDbOAcjSMx4Hjzg3Od
f3GSW9CBEPcV2HI6ZcHOQsnLO3JuGUudaNeTvU1G4aYUraqcXsDiIpT20Nr/HgAFYSB0de5qcCAk
N1s6OTvOV9xKaPpwhBMohUQDfJYLh+UM+pf+bUULMbIvBJZoVNlzHnYB8gYdI+jJ1Pq21oPv/Dzd
j79zAwnnfQBnoi0uxRGjosPwNN7/fCePEXFx8A1RffZ3HJ+ILxqqBcM5MCafrjSbpc2zc2K5L7cr
U0L3FoHM6jE9jc+r0lZaf3Z2m8ijR5L/hr6fzO50HLjNLhNMw4PPLN1c/NJfMoOi2LwhPLu4axLW
V4+9xAIAwEDb3Q9uvRW+AJhTN9q0JxgQ/noJwSxSWD4xrAP+1s00bFiBXJqVoSfZQxcpDmCxM311
g1P4mxMDeUcuBckJ3UxZjqDthWyQh66prixbOl8nexLGbR3y09UzvVaEw4wmyWZWpnco1QJf4wP2
JTcvpxkkjhq2qRMkrIi+tj04FJ8mREoWF3mnUbviLUWJlYwg1PDMDssr1eNLjWRus1NGD9DkyN4R
kQHNdXVW/PKNLZrgLmDI6VQ5YrZIGpQT9Emp7WKLxOU/tLkskDAJ0ewwaYXaXKtu1AbGt0TCFBc3
TBwWYAgDOguKvHZYYTDSdjN7W06JBXrS5w4xP1hafcSXWxxNUY5L2q67kL8pEdmU9RAGZziRAVrZ
RWbHbzIns+mhtTuX22m06prnV/2funJEu8lMLM9Rw1DUCNSx2hwmbA502Qh1q/kE2QTukSjwiozK
5EBVUl2SvNB+wRrXXnst80SaxUsHBiU0dTFmtVeJ8sqN40PpSBX4GUqgooyWhfMIVt+6/nposYna
6jqlrf7O/0j4IBGERo32a85TF00P3SQZo2gdUyNnrWa6gVI7fhwti9LcGAhU2H6a0UiMWj0WYuyo
7zJbQi4vpj5iv33YJmGM09VlQEZmQnJJhu/wRgiyeI0KixKDGcyAfH6TjNIhlSqKr7PqyaKhDWg6
+d6nyzIxfI/PoJJKqYiGItpMEvr+4LqupUkqVuKy5gJrKHRiUGUVveTnUGdtlccMUWNGAHravFwP
fUiNB9ZD3UL+4grQ5EZ0Ga3l+thijdKibNXtMxu584wXFMYEu/+JLbVhZ1EPQz+buRppdz/lCceD
L8SApg+xQqOkxUgutzTXj/Zjqt/TzGJsgzbAXMuoL1owta8cWgwVZHgiaTO22uKd4zPPDKNLHVPG
CqG1MHO0HovMTepPVMdCjAU7BmLoE8gt2M5RwD+dHYveiwoU1cTKliWUHJW6U5XoCE+k65gwFJp6
Cgf9OC6AczvhVTfqOKBIrY7daaP5ophSpAHLu3Mav0FoKYVvWURNYkLVBiNu7p2Q4oLMv96B3c92
GLzHj1FxSxEFm/Y6K+b0fmvyjEHGJ8+Fqriv85CnIBsO/u/ZWuR+O3wjflCYzzbE3pilow7DQWGL
ZJlGjw3IwKtVGHJH+E+MHryBujCPeJ7SZfHftpRf4z4rpWY8F42FIFSUzd09DuqBVjytItnt0sRk
EWLt1aglMb5DETq0McSiD49hhdyurg6ttTiryMP1f1Mt4BQiZzLSGjCRk4BUa7VmX/f5ND5xVKyV
bD6JRE28elq3B/rUPz8wiJrIENXCVSJEGV9L7i3KrRykgGv8ZQ85bISGTp3cppCLx8XWmH/zxvQ9
yKhIfPIASPJBvgO1kTmGiMD/NYEFHYGqKrQnFyyKEfzBCb0ApVbaEzUnkxAyE0n+0MkeMT4qTw+F
rlwrxfwVg1eCk+yI4hQfRxL27Vt1MJsCHq2SrOoLzSIPQVR4dHAqly4nfAC62Qc8AVr4UD68b8lO
50jIgpMHBLYqxbaBYx5+JYskadLartaOI243whdLvTS3UrRLJaXLJj3YD39SdM1vNFK5q54knCbO
Hpv75jOpTq/D/bAB/pKEEkJk7cUyhuIVQmvVfg8utvICPfCPJlkwbeMCvJOb6aL0yuREVV/6LnG/
Ad+Ag9C9SARG1RPHXJlMiY8oBar0MiDifTUzu9jIGsCiFouZjoc0hVgzchEqweOlDzKOjuCC6Pf3
/yPqzLoT1bYo/Iscwx59BUQQxL59cUQTwb5DEX/9/SbWGfcQPZVUKg3C3mvNNZvOkaOxTsiy00yb
0vbRe7dT8mYh9rh6wRr43/Kq4y/Wkg60LEUoHwD3zcnHPz+Ko4VxfrKPLdxrFyvn3vAbbtlPwtSO
+kWnMJDx0tM+eU/74KEDZ5lZAzTeXYkEpcberPRhZEazn3MbzrSE3poNvvBESnLVWR170oeT9fDl
QN4haR7JkNRJa9UPuou/tuuyJcfoOLdflQO/RKK6ahXUhxmzqvQfMof58UnX4zkLfsKfzF7p4noz
2m/wbXXx/yARVhIxkYSdUWc0YpLqctGMuHxCmPWS5GY2XG5CC3kXlrlo2HDNJ3wLPl3/pe5oOxqd
egkNAlnmnZdyAmFQ73pxh4vP4tfEtKXz6bzwY/q4cBCoG0/gMYfJdb1DRTqLljTM65PMF3PnEy3B
ejyQbeBa28I1xNFcWZtmXvvwUaRBuLUwp0PklNcwPCthNMLjU6dYJ+UKjZ1JPhZyza58cg00tY/g
5slYN/bhrrWSwZHbQnbVDMPh80vEVzZfQ6Um1t0y3H5u+Sy4Yt8lTv+nxUIwwYB2An9bCwAZhbkW
AckRS8DkpxUuglnKbtze/wTc2bP+H06y2sbU49GOou4+UUZLvVcnU0FyKxU2Eufh99LLe1LSISQT
1fFvk1EMKuDhV1P5/Ru5ouTY52cWO7vlpU1ZuMZDgsceazk98IDoVHweOIyStEtFL6at+gm2RxoG
uWbt3C/vuTA/qT8Bj0Dk8j3YPdfrvPxiCx72TUx4RYLggtEqRh4R0yeuoga2rruxPFphtQUY05MJ
IdGkpM0HhJOKktAVL8moXFoTSBRaAFe6+iT61QX6Xcde7W+soxIqda3S1+L4AXuIlecOw+rtl1Nf
cQA6XoyyZcpj8NC6peNgbf7b4viZYxufEn70vyGpAFBMpfRs4YCymKHj3JMFWcUDVo523Om8/kc8
yhiN2+ggsF1mzM+VcRitWoZ37e47GCOcuwespp+/2hskUPjQnTJe37fyawDULYbTcbDra/C3jjIs
48G5WxSDw4YhuCzPspmxgA0XjVaY2Z//WJuh/qtvFn8GwwXTGCA/bb3ah1E8OI2wYRhcIIfsQVOg
kyCzy3xYVQuCUNmiIOLBmb/4z5lsCYtuiYXR/GXRNGwtgTxJ5P5VHXBH42vLN0C0Qnq21jSEMAhb
qo7UKKt/+6DWIxThw6b1V7ex/UWJMkNCkm9K+iy9WvrFyTywRoORzL63Yl7oG8Um30TUGBwq7apb
9xmImy9Kvl40evTq7itMvVP/Nd0PYwhgY+iq4aMf++no1rtPdhSfixU3yNk8jXZ2dXZyqv6hJ8k+
dE79QrjhM16H09Cq+lU/w1SAKxneaRYYtOAn54ZqpdAql81qmUvzyox5bHTgyzTLHa7TBCUy212F
AB3v/iFdyAogzDbB17YnPn/6Qtd2tMrM4rF6xlWFVSaud/fTKG3tY1kFrjwmuwzxSI7CYRhbZWsM
Asi+2CZ6Q84aJQufDDaPusnV2JKk/2kvkOygwvkJo3aDTocteoIsSWZadf/V1Tot/zcW0gn/EXQb
BqR4VFirYKPyZapm0oEAukTy8rOzaljwPRerh10P0qvZVlyEUkiq3nNvPmhdsLio2pWmzUSLtxK0
RdaydXmx+r2ur+s9Hl+ThkcJylvDK3MR/iWIDBOSLTSR0cCNpVe9+onFVQXXDYCX/qs3Vv1Fu09z
C5gJZEuJzNLyBQ1UMKvwQrebN1jYs/rkS3nYulDW9yjL6Fso9yQMpBmUUpUykmqQUdn42xOpo5AN
+QU3pfhXHRZDupakKvNGm37MprmQYv/oqSc7mfGY0C2aIKQM+7FyGeW5hOkkq5asmx7DNYUspSff
m6ZXyDB4YQqd5F/PpI5oXuzMsT935ss5uF3PG6/pOX7R4gwG03n3THulVuvr/LRU9cvn8f3Uo9HL
8PX4YN61aIH8AgBM8cfYD6pnGeKApM1I3Yi6AmptVnROLKVzexbgyS2rjDh8sRJygdTIbHi3uFjC
SitXbi1aeGG0oXJS7h/GKZ9Nkkejxy70dc64YJ+CDH0x6VCMhKrFZzIjzPpnH3mV24QFhlUys8pa
qGJfP4AOlvIeVbLOjX43zsxyTv+2HOvnpI/n6UOnxK/whTP+gMX6f9Qsm02t+3TKPWpnGSD2i5j0
GxaV6+Jpo0H7Ojto7VA9zXpBOIr8xfS5smbvr9zKUsWQcm+0/su4WaL6FzNDLih8YW+eNhS8Kthc
QrbYzgRXEeqI1n3Q+QkfXsayrA2Bc/St2FW16xHqvPH5nbzcxd6lV3TdbWc0+DUQe7vs0iz0Ktug
XULOkWofK5FOyMajzX0yOdksW7BtqDr/ZRcgwfm6DNz+ubcWHBW0BWfwCzQKpUsH+VwFPDjvA72j
8AMV46Rj+aq4tH0BvO/M2D2He7pGgGlKZVYd1o5acxTfwO9xQ4nA8wz7zcVs5ud62J/JU6EP73Xl
bHj7nlH50p7GDU4Pvyrth8xqvjHI2nl29p26q7ou+/jTmqjvmsvCErLnC0c/eK7z0qBMNkbVXrmP
hRYNFo/6WGtHusCMMZoc1+rrkfxRT0IvbVcXOCNOJD9GW52D2IDn+HF+7/qvpRQi/fnDKk+wRwO0
EkiEtsbRHXhlVrao7Uy4fzwnCOiGVUuWnXShQyiCv2AlX2tCSuPY6i15lGhQgRyphDyu3sTFDOk/
y4xR7mCn/g8zLbnzAVr2uJ3o1cstUCcjb1q1SPUiXzckUxqtXruBiiTB+/yzHPdXMyi3HioEqrJ2
gEPDrL2/hJv2GwsUXdktTJSCoJm5/VrV5PW5MtS+Ws+n2a6QSDXamcXe3r/GVm15q7auyFCP1o5k
zFK7kW33pzBptu5UEIvPB69LO6ExjZzXzjrXndvHwSYSEjTXQa1hcV8fmu0GixzwDuHiWMEGhe6n
8+4YXV4ocheqNnPaAKU+e86xaK5qFv39H4Xu6ITf0UYLdfrHyts59gjfvI7uVPusefmqytp2KrUT
5vYtKNEKUZbW+rueRW6T6SvN+BdwIZxOC6bWYlY0LQlLlrWrJyU+I7Tx/wG2P1m3UZo6hTwKaejB
UsAgkbr2b+jlrx+WWfmSR6lFSy+8jQY8Mj1Vqd8anUg0/pLlhDe8B/k1+zPuXRnUaV1TrsG3nlMd
x6RfnSdABFtvf1VyzgiPqPMZp7EHLS8kGaJWyfeVLmB60JzvHkLDnvCfAPY7V9yHdXwtyaTcl8FA
zZHEqoyfYYamft+wyqXl+7w0AFYKXK1AO9QLv3Dfmg5uiDei7WYixWj74YzklfAFqYpc9RPMNr7W
jrxUTtX+roxaCXeTI/qaF1HHbzLq3XK1ad0q4Bk3FhiagOHb3CjUivV7FZfDMnf/4Vbwins7+YHY
xz7faZ47yTsLGkXvUOtX46cPdnToP/1XkWKWq5n9WY0BcLqgWpZzvYK/X8koQ1Yt3ubVr9UhQQ+B
klaLMrZS2fZZgIO55y4YCaO8Ai8qmLAJsqk/axSyGhShOjY31Y4+qr+PwMYY/+UnWlePPopsB98J
SVAh859RSrgRX6KMjUf6z8pBTURRVAJ4LfxrvgxicTAoVkIO/bSCPHVVZmyp2oA1gVNzJ0tIwdoU
G9z0unfjPJ+rgVOFTCvhbPOgMGKrkUmN7ET/td4YD5+ApGGuo/eN+EOC7PuIIpOW4jyqPZwaqEbr
NS0S4yB3b3kVy05LxVpxk26em9u8OHos3pHc3SmeKJR2f6813MnPurSWc4R8/g2EhRWkbVeGC4mX
7cBYd/7bg+aoKYiaNE2ECBXAAEqPD4OND2YNUWflUW7NTu36AkKMB27tv/2P60UEQKiv+xoMgb7z
8uYVlaDRe2EiVLVogT4j+AdIkwwP6RvIu+a+ckjhFmtrsZZzhMbqghm0+aqAlCeaLkqBNgCHNYNT
N5P5et0ptQzAh+EJt/XTeNVrDgyOaKzkmX34CMj3+c//XJ97RoWR0Ix03O2WrY4rBJxC1lLfO5jQ
jbtTbfgZlczNP9Eg7btJZB4olNlZa8ELWs/H/3nigGCdY5+S9f0KeK+x65Z/D7VgQ4k9HKpIYd1h
dX/dF426U39QuOPXJfyzdQX72p+89u0a3JldHO14g/CpeWeqKleLGgYwCoeXOjbjWhZmr1PHxSUa
AFjyeHzi9tpN7pCFCQGNf7On+yxSfdbddH+3dqj0iPGoTJ5ItRrWe1b9QByHJ/co2gCAof47eIW7
M/y4RTTpfhdeYQwmx/l1lhWuZ6uA64t5erSOqF8s2BDmHWaNWcpOFuXB9OZACz8itaPGQgN2Q10U
URj0VgQuQNSrbHFPY+etoBVqn67r5pUrQurln+r4XWGTKH3a2fDTfawcKpdsUXh3LyAIWNV/TnDG
n5Z9OwbFRRMCzrKGRTfd1A0jKf/Wf2AcbZCf2q5A62+Mzpl6mqiEwVut1sNCzjj8lBrOgcq6Yia/
vTM+/7392njYCeR3Ge+eWkcyHaxUBPrD0brcnELZrj5Bggzg5cfLKlXMqE69+4zh7r59SGqcwct5
dKu+rfKiXLaNavuN5uJMCxnedkPeOENnNjJmI/E56r6Lk8OtzJ35YKl9OfVp4tUr4/Q4U8H6bUco
Rv8AcWf37SGJW6vUv8RD1ZvE9tjPmvd5m1c4fKYLEuMdnHQzgghvVnvyBvziA2Uv6uLH3I26acrV
GJ4fTj01b4Vu5b5BF3mNuZC4bajQZ5xU6/yzRzpgpjGcW7JLKqCdhj0YbFOqRR3NmzkCZh20vGic
ecmwyPUMHT8aRT3ssd10JtuqJt72Sj97uqtWwivyWJPmSTjWKtTzsW0sjmgxBFJK8b2jLi4dWqgG
04uX8sd+48M8e1ewKnfiCk+HVqMc1AkQ32PzRXV5mD6TzqPsQHYVfRU3dSZgDHRrsrs+vtHJNGF3
nqMlDCiDwMM1u2fnQVdTbZ/XRa6RAza/hJvgU6cokwfHefRduBRJQ5+w1qgjH3Ez4FBTqNcCE1xr
PUbVnVcI7PPsjNy73vA252s2Vt264RZOrff2MXlWpN+7BMdpYqDiBeZSSUkI67hXYTIGD9AesqLf
Rg2zRnHAXKFkVoCtXxgQAp63CZpkXGBBn4TJDl2wK79iYHxqrBz3UfMxAzJP7dVCBpGvdbI+/BmR
eV/zVOZXdXnS1Fbqc+1Ba21oWh4yFghUHwinxpXVwd59Cu3DizEK2O++ncTgq9jAZeGr0tpVyNBN
sZD20iR4oYnew/t7je/hKkiSl39pZGZp/XlUgtrsFRd78bPEWhTVK+2TYb+avZddIXZ4VUVOc307
ZdiN+P5c/24Kz27GvePH5roe4ku7s/pR1penq4TtR5sqKoYDwGiE6jn3v8HL7Zue8MJp5qfYESwu
Zx/MWYBI1MNI56J4xQrHL6nkmem6oEKH8fkQNiz5xr2BzRVoXe1Wu0XRH9l5AW4CZTikHeD1Dhxl
9z+wPm4XghrAvgFdrIZAgQqie5uVhyIOXXImENY2HJRX0wgFuUpy8RHwo0QpM7j3Civ8DazKqYu0
YPy+tR91CIKUrmcnpTh/W89oFNsHHG+4vXWD9/s3BDKaRaih5Ia/QK9mChmPnu8RPvOvFvGi2yr0
am4M74s6Cnm8E+jxdG52Sk6C0EdFeOioEQF18lRnlwin/daYqjP5LhzoxaxXBKsKo9JqDF/XJvaY
gnL2sre411AiNNCmEdc7zhoUUVGtBaTzni2Z8qX2vbF+u8XVz+Fp3/ZYubtHlhBuQliHCAvtF/cW
XnEzg9oZxWcKXOjSq+cjTQG/dwKGCxZWvtTCLYP268yu1Jb8ZKhbSmA/hsPr8ZgI9XJzGpFDgIPi
2SrNrh6K7OyxnuK0JseIhyvmDasNeJzGJ5mfEqvLJeGvQkYrbQWm5yCKGgIQEbCZh2hzVP18ZD4F
MfwtgCQWgpIHQfPil7hWnx25CorrBQbzNK/lCFGzh9gE1VP7Cpm0xx368dnJuKU01xbQg8sT0/GS
U+zvECrz8lU1O5LtI1kIsfXKoyiU8FD1jLDuJVTSL5aEt187DE5jaMBWMaUDIcebdGWrTeZwv25v
KkO4wLSm8lGkCeSZdpDLAjfOE0MECim4/LvJSYE8fvRnZLwAXgG4i+HqQzQ8da3iNchcTlSLqiVT
r6+HsVhtyi2hqHXPAIT4nsnAA6u2O2uvDKooJzqMlxLSJ5/8nShJZDTlj4KrqHnE3Qm4L83Ho50x
BnSKW04tQBH/GuV0T4SkMhSDf1SmfHg+nftQokTJezkQlax0UDGnLwftFEZdfv6Nu2BS+vKphQ8I
rRqvGOQnICEG+Yg/+c25VI1bm/tmJtxQ5fD3htCMsdYpAUoKRwdhr6MbvHiPAF/eDFeGVoE1tvmD
cWz57Zwz69w6MyagKmMdDOLe1S0iUQpJSSBUC5oTdTmasIRckcENnDo3e1XPFgRvC2y4kZsRpdya
pEKSmTAXqF6VawN/8Z5KTsrXwRVID7mTAmLw9ojt3R9ZbFaDad0D8RfXE3lo3hVJNlVTbM0qRLWk
CDKFpX5T1w5MElL7Ad6qYS19lEsdkc3lUnnw0Jv0Km1u8tzBsegEBgvNg67ibVGu2ufBuSOUQ60l
991qAe6Zu5YzrFebCv9kDzVazEBNZ/K5pzo1fUdZAEJ0u7c56MAq3ASMU/1kiNzK4V1+ocUPUF7G
CiP/I0bIIeamiq07BBsEXPubGfTBGdivVteu5ieLPYOLZRki9t+xjjntCXkh0LZL82dNlImksBiN
2u40whEDKCwGR7VuaVAaYFdISSq7yuKo2EOWyx32x1fDZDcAuPh0gC4uoIyp0xjJMTrH475YEo7U
QW4PFfDBWYm871tAWgwv4nkBHNXitO+e7EQ6+rMX9SxedeoeruZ++CJk7TLe/T4I09EALfN0xP49
vPSPw+MwHh5/Xtviprl8zHcBCbP+0a9RMQw/w8Z4NdbdmShDivmWpnZq7RB25W3KkTMiAFC/rlq3
Chk7CuET6qUgqAopTSR5O0wbbDL6qojt7sCDOFTQ1CnIr0Qdi8tVDc0yEz5+pTiUd6dGUBS+HAjx
uTK+v5mM95QxjlSYbcikunrCrM/fKvDWYa9DCEXNnpnBw3l1ZJ5PntWYRBSQmSrSaNWUBExxcg5A
9rpKNJHSay+7LWmMX60Hftj5T7U6Og2yWRM3DXQ0CRwsQw74DpizW8m8LWo/j9/b7wpTrG1zWyO4
kELoyKhWd4voA4IAvwCr/rTrF5BJGa0CTAemfm7s0E6eKJZoAFs0/Epz4MgHgQxUWLDyNzFD6EPl
F6jgOVCFAujr5OrHw9I0mlSG5f6NnJF+89ousKCDWQwj0jL08r2HKRFBjKWf5pmTtSFAJ7nrrY5M
HUE9MUP1HuOTSvvDJKUv/+rywgibQ4m6JM84jo5QC9MulMmgQkJJyT4NL0iDj2PsHHqrAVoU1tBV
V4ZTz84+OAZnjI7wxAiv/KkMmfg6L7e1Gqo6ib29Vx00R/VBdLMKo52eCqMMU0aElfzDzqqb4tnZ
PQaRYd8ys8HXNXpRqHU+7kPjygOq9JWrgyJHuVvuXkiTTun95aLXZDM8+fdcvpBIbwCJ60ut1shC
7wnIoKkUDc8bslFHHeSFEieBpNIx7fL4llqeJ6sZ5ddmVLWJZqMp0a2KWVo5K2TpGkpWcw/hJrsc
ekBfha4e9W8uSeJXkGnl8STa/WDIo5HbdWRtWcKMWm6WHFyCwA3kiQFyfTGDs6edTQUohOu7WURO
CRjIOcrzxUgCw+ALKejg3SPz7ve1iNbRLJrVJ+d5Y1Jd1pdlYgHfyHZH97mOaBr9VDbGpmlGw+am
vK3MsWl8TGtzpFaVeWWuHIujt/t5bo9eaaNvs/fem6xj9Gq4tBp5AqKBTZZMonYuIgIiLmuIDuQq
pYOmJMjpZPqpRBKRMSDGp6GqTzVLeJVDYjE8NA4e6d++XqOC/0CxUOf1RUo+qPUu2z0uXKLsZZD1
VDTLEQpXxpH8msoUxnn8iLw+9RDDUZaWZS41Uvaci0J1iEhUYGLWVnmtQlqBbvgT0KEpB1r9WrP/
nr5Sa9WGp5LX36rC99I28w+g1lOMKQmxymQtT7NWbnoNDgx7PFpjGRg/4bEcA1pV6gihF0Iu5k3V
UnK5BNr+ulBl+bX3Rncvpbpgs5e3BC4DWwkBKquwjEIJTHvVS5j5H3jH5qdpnlnwPm5wZliFoml7
hSp+hwy+3ptwOYth5+L2uG9NH9qbiVC0OjwAWQI7pUzgUKwcWLNddD4YwDA1LncWEJNmG+2boiwU
qF1P4Oo0gpoBkovQWy4T/JBmWEwa99EhRv9/mcjwB1Ffzm74slU1RxSk510gIgDr3FrvpPNeRx7o
dlS2kdJh/YkakdGiMSCyhoaNS/zYOxRa0WAFNaKUIaH60hlw++Ra1xp3oV9SY8cyyjPT21x2AerM
8kj0IWitdnSNAr6sEvHZ+A/Djw8TWOb+tZDv3GA1Zeiwq1sgsc3hDj54vc+I1C+0Vr9KjJYXq75d
CQ8y5qIVF2YG76Iqp3/FFQnlW8TSAdVikrKOf5bG5P0LBFb4iWe3ijmD8QOvx54F5OnyxhCEmd2h
yyfAFqRTgEXaUntNB08mLPwYHM+QfLmGe+JeOSBbgU3+T9sBoR2/kHr7DYTD6keOG66dTXf9bRvU
65I2y4n/w4Uxr8+q+ebRGDEYqHElYJ5xbSnTGydFa6jvSs8hYFVAiRLoNn3QltuSUdSpHDAvh6GU
u2HX2EcP3n17Z5PXnqr6oL0LXpb+UeRVlglr7agx4n8V6iP7TtpWRkQmRahSGVTJ1fnmN/oudlE3
QSsfvEMwyXxgrm00oibDL2T25EbComOWzXklREd781PGPZ0fXXkwO9QuboRtirBwaZt/OVtBhBIL
gI8RmTxAEorLyPppOEdXZCh062yoEbw8zc8QbGXS1SKSQY3oyb2EDsrBr8Rg1v+iIsUBEpZPRu9G
h4xCSsKWglPwBXt1jOBql/pqhB8duAIsQnHwxt5QqhqiGVmgHr7h3RLz6cew6EMWhBBHB1lKMrYT
4QX+Bnehih5CzPIIy4v3LLO9K7OYXGJKhQeJAEm4979HAT+WQueukMxfY1vemdhoUp3Hw/u0MNiN
ozEdIgGX+ACVYC1t0vl+WmAamM6z+Wp0nmbz8/T4oxjsBBvYh9toMAHzFX+pgknP5GmyP+llTh2m
Ub0oOPpJRybpOx75/zEcb+IlrUQ8FXMND7Irx434KObfJ1p+QeQQ34NHeMQVUHoLpViyNIVRfmR0
ll/n+rtN+0G+5QUyv467J1K8uAIiioouWiaBQB643F50zHyRMrOdrIPgVKooqUTeuTaqnntIfz3q
/iPSS9CApWA+KuHep1tUtBV6wAFryuCAQJ8LyUFW/GYpQcMFm7baYrQHgPGVVGAQkau5YkXs0NuN
MVCnzjqxHJD3Aj+yMW6MgRC+l3O+2d/xmtFFrktdJduCET+1PnNtgAPuxdlDbiBBW+9rTKxOQOW1
7iU86jwmYx0Q5fYZm5AevmkHJ6j3jEGh2+gp/9QA2WB2mJfKhfYPkw6S1fiq9GIl6+dJwaymb4F3
Ql6UNsww1G0Aiw2ofoGdq1oZzJVxg8U5hpJVB3yY/CL8gvnqWb5Dgz5M0MfLL5AbRIAtNz7h7hTT
T8ZdqlRkQ51gR81UsPWa6cRwnhjRaXAIviA1HT06o6KEnHmAM2z7EvIihA0hLYGehuSK006ANQud
iNk72ZRqDGKgD71Y+WKoPQNKSkenH0LKUp/Pq8q/zq3NqTPlAa4UJsZhk71d8W8sEGwY7cI04hVS
MQaow/FFANKcloybdT5+uuBHLOY6A0JbUWYcXC/fLBYN2oAbJPCDqgdipLlKdaxeSydXLzEsIngb
Cu8T/cKwPjROWlTl0mMONyxyXhn8Qn+lpuFLf3jQJKpBoF/kkqAJwzIG6+dGazLJ8wOg/P7k/Tsv
s15o9fAwNO+QfuUOnFx+6/V1k7BcbuzZahT/7H8ypzjXEl3qcNsrJHeHR7COA+Mc3d6VTrPN15hc
6a34rurcz8wLU2iw1+V5uV/ues1+1FsNWaEm+0nMURh/cyGbSF1V2Ki0gX0LaJqfMLx60LA6ci1l
pXNrHv5PHqUZUZRg327BI3HF338b5rbic2XOU4QiB/DgHBkmYbTDKgjpsnPpKdVVH4V0aTNYICD0
veveSH2cH5FK8EEt5rAEJxm/uDhiyGsBogoQ7QFQYF/T3sRMdMzX3+vv0qtCrtLjgeEAVyAE0z+g
PajCg7oLV6p3HeCXw4937cadsn9eviefSYVBBUZyvbo/+XTvncz7gQcaxDB7b/1L/zy8jPfDZHqf
rnqL6zT+UY+bbgqTk4JEVczLgQmKzGjD5ilEhLvLw2eK9jrHGW8288flbX69m1eAShnCrRw07Vjv
V0KDlmEjfs0qGuL2cd/Sw+9ztkDE3OE4MrDtqDkxUyEWJ5ChebYwLGB8aqmLzQhDUc6nP2WKq/rR
BFELWQUj+0z17tmpIYQQxULq56iDxF6jR7wXeVTjX72jWBvVHWohlOx3Yh3UpByHyvYrYGHG5Nag
wK70VGY/KZnzyHAG7cR1eMncGAFZ7Y7YXEXTfRAzxHG1IdbxIVDEOIZ/1NHYrPC+qvTqIEGCR/eY
v+HA19wUOJbptIDiQSFbUshh3svoiSKd1YI1ooOBBB0PC4GqAPDiXVv1GSVmzK+t21uEBSiLIpdS
FFBmDcE6EsoBEfVJViU7TrfJLdDc6APzeDgc9y6DD2ocNs2spVoiByy5IY3WaiysCFAxt9+XPpAy
Q8ucMuwI1G4bKBZcwZdR3YKisPLwOtC7h8mJY7XQqsTxJH2DmsVHTcfA/k+UXA4XRi+vkQ5lqkVu
A1dhOQ7J25JQGrIjqm11ajpiL6H2UF+EXRc4/oXep4C5Wp3b9Ta7zS6z5hiSvHdxVz+PToGu6IBZ
WS8dPDt4xQHp49lDS90cnaYFHntYYZSP8qZVVwGHRr72tLMakQh3jm1cU3LyjK4nVdaAAfz0qrL1
AuijiOl5H0xS5Ds9Vu1LdVQlMxOjUx5KF44AgRIw3w+ZuyUehO5yvDslsMrIE2fi2/6CfufohfQG
lN5tTpcrDnTO8OY5atVzeaVw3CsTwRqevU+u8u+GHfnYCFBrHIa4CCGSPf0cfjLrSuaGwf6jwbk6
9rNX7pRxGjr8fE2MxQgU8ZDEoJpUBBobq2N+4+OsZrSKTzOTYOBgWkN2Me1hb/uBASi2zxFpmPFC
LAcJxpNeEVgj6T/D2/COia0cacvb4jaBAcWmto1CgQ9RuAtPHNL0YoLiGPmBsyeUDIp7LB34p2/2
SQP/LuKOdWj71DfPZao5GftLylE9nLCEKNWZsTBpxFpWXkxByj3WJO01N7tI+fYliZYIOz3PVpgN
CW9X0cYzDY2SQr8xyTVWrzsPseQzx2hLbSI5gQC24/CDLb7q5qcHbNunYg/uw/NQK+Jh3CpSVV6C
nXcKBO+LpioS4h1yqWoEbc7qSNQq8rOn/fpx2py99k7zYX2MTsQgMmt/8BpBDGUX0SHjD6/kah3w
5G5Py7hadS47YGFW/b/s98Zdxqx6vV/X2R0jOflEf7s/0NwD9gNQ4hkD+qdJo3/CV2RlU+I9KAlu
gP/iSgz7LAsxoBm8geenLQqNDlbTf0ceNqhWWwwLlRoagH6RHuXQ5b0S+iPp+vUcsdCwMsgTI/0j
ZZUKBRK+i6KScojULyY7Dzh995bWJe0LkAA4q1/4Lz1rWcJ09kDwxbbqV7CvWp45BcvVbDWrvS2s
O3sr/+gKDz66j989qPDehcmIgAH6xgrRGNw7bGse8BTMrBheTk6ZuxiA9gvcNzYpxRUQ+Pa1BV8/
eNVeYVkfEZ47eg+Ko7QPrjfczxpjUYWrC/r7NsjgYj9iHNytza4U8xhbBzv/ibJWJf0Zt4zT8Iph
xxPoR5r0YmofEKc/TnZlfizbaNh4S0n/2z6R1ONQc9Ib5TtqQHzTVzyLhLZqSzgp32uV3GccPLT5
aBNiiwoP3XrfCHF7sfuwmTT1bQLBApnFprkLmA+wn7bOLg229lL+J0Zq1tNRGlQAIxsccdgcAIWX
+QZ5X1ScHzB2vE6L8+s0i234mI1N1NdFfJ/uxvVNdVPexD/1kZaus78KvodhNX6NUD8SETM99kmu
IjFvuFwfO7g3wuNUkEqIduXXkZ23HKrruFq97d1wN3xMsTChgt3Stty2ONHcaWegqdGGQoGiZNt8
/h1sp2fc8qexp1FsxiZwx5Ym+Vc6V2ztzbgO59hfDoTAZftSMJsOEmr3jWcADdMAW4DBgXXmEQK2
0ozhdL4UhiDr/I9369w6qRCGbsU/9nBZ78GX7IGxENf6wvQrxi8shRoaTeoLCVQYiMCS/ENL1+aO
cUrtDzXlPhRN6L3V0djs+sq0aE5fw9cwHcdu7EJMhP9ad1LvgK2iW+ic+lowXlhhzJMpwrFpdV7f
fLafbXWz/7lB5MaQDGpktZUDFLONes+jXwkroRYuTf8aiwJuWt0Ssypiit8gJR8sUBBJ8XcsZ/kg
ES4flg8oiQSSspyX/OIlg4O2josDAC1jtsNZ2+MJl48w8itAkJX8UH9yChXvo8chPI5lky8s8QiQ
yStXH8SBoEYdFRaqyOYL08kGmLxuTlhMPbeHH2PDLvSvjVThpZ9V5vW6ziM06dj2DPdj7hb88eRL
8BZ0hOXcicduGA2xc477lxBbZpYkViCc8ms+hkK4/Jzlicbj+zqdALfq/Wo/8eGJqhUXK1Tx0+pR
scuCeIal+azGut8YV4bH9XF2XlnHGdy2L8MNSytWTliM9CtQGYVBU/s8nU2KLFLhgAnJHbsU7oVd
Jic76ZxzFrfBHqMpB5TYXDoTVRPcewlug8ydUmcdl5Vt/dgwoyK3951W/o6sCAOAqP8pL2teth8k
xV6tXRZfGohw8OifESQ5CRs8ZFcoU2XvWXSKwQHBoF0qLcExD+CRJdS3+BQ1m1XnWAKxZMze6g83
Q7Vbpjl0nJ6z7EqhLeh3nrbsru//Xm2/68uYwwO29LDhwM+D/7rY6zNIVTRzt8s/5OOeCBj9/stq
m9ZEUSqoMSC3L5QCep/SeVNSXryrabZa7XaL4M+rb1h/ifkJ+xId9RmO3GzI/R5EZFwiXt6Tl9Dp
YlvijL2hx08Iv8NsB9Qx5gu4DJ4lprbd0+4XOzzGRjfrjbvhsfBTYUiTFjC5rlXCRoS7FMDiEvkB
419kE/K4gesM05avCp0WJS463P7m+a630tesKAfBOkrUk8kmmSABQby3gO0Ug3Rilpe/rfDZxl+H
2ShwJ1PzaLIa14a1sMjGeHUP1pX1FEQjqHSjoNgr9sq9+qgyqPaO09rgzMa8a75alVOyiMNLcAlO
UJdrg/20MdJnlZiy6Xg4n6PdnIh2/mlrClKYaoKkveYzxGk4aOadtHrplzVjatkKQq6/etA825e0
8zLM/b5p3p5eijDAaLP977dcovD8aGhCI6z2GNntpysXcI0aKF2c6IJQFTGaAJ6qDBtnszKsgx3p
o1xX8WxFNwlP7W6VQriIRe9WbJUvLQPPmmKoerk++YzO82fmljGTR5yL91FNby/CDqmLmUznbxAh
osxcTa75RIToJYhVUO3+MKGGOFEOS/07fKX+ObXqQJC4p4Mz7q0r3JzUhM34wROFyvywPWxjejyQ
O/bqVeuOJUt9+do0lkd0/1R/5Hvmb1Xm4NBw8UXCUCDGEVd+5YMmobL4j0KB6b2rbO2Ip1LG7VET
SS3/r+Euxs/1WwWTrJnPQEgxWHE+aVHoiICzW6s0kvNPbaSgkoKv/v7LIVHsTaEP8IkeTVbEBxsN
RQFqSWPYtNXY03tLXCvlmvgmyHSxnBPlSPF/VDIsiQxGliiSrFVXpKIbZXSOFjBR0ZEwaHotLi7U
tEHB+VzNk9+kSUmIl1Kvo8BZQG1SikeXhvWev/Gs0Q+sx62VMSmBIsZLkunturnjYmNiYnUyuH2Y
bTSDOrpRPJIMM6GNXFywO7ysH7MSlhWQ7qKeUF3sfDHZRTJytzq0oA5SCQ6ofens2N7TmzjpLHIw
4m3DfwLkKDg5LebJKs9M8ELs4QNW1dly0b2ORkjqOuGDdMdySLfF7y8+R4bDrZyOIIbM7oGaEmPz
wQWaPnK4Cwu9a4CXT+P4NyjfgIAh8RyZGUWc+v3g0jsPXjjl1/26j8QwQRSJ8TaU3RXQsEyGD7w6
JOy5DwxpY++yjb2Sp5Elprh+fRiD4OC6fbZqiwYzoYKXAkNz0DviPs4D//GOIJ243SB1SLa70i1K
xqKxtPBBVML5GbmKTAT6rd8VVNxr5hY/7MHMSovLiztF7e1d7SLjWTzOOF18Cge2Y8du6uOIjeK6
DnbdcDPvNTi3XoN9+rMCCIGxGqIXLyBO3//Bi3yus/V+8AZ5qQYQVGjQGTndFif4wn45UOx0HXIE
YM0bQ+IjxsZ6nDuf7sr/dD/d8wDjahCdzH1ySuRfpvlx5K4QAAhXVkJPFeD46MVebku1yNoXTMov
QFelfqVfH1b6BhxDRos6VTDuGeUAZqnnVhkWM22uMcasDupdVOjlbsEvd4thbZwNcXidlRZV/NR0
GP10Vpxhdo7Yc7+MeT4uk8lqnSx38+LYmHYqvIw6YrcAYb3Qvnll4C78rOmxbo6OqouIktmEALPP
fTITwR3dz2BLshsv2NexS8B5iaPRfsqzK7/zsJg8M+DTKJFuFzzzmtc2Z0JuNZgVmiA8QUNOLpt2
jd4Wg23v4BcJQhRAdOqkER2P8ngqeAyeWk3++qQJFMM2leXisNdAAWYGT+vHX2ldWacTTahkqxYR
u7TCvk5ObnRcSIMgQfepdhnAnzIzQhqxPW+evNjw4fJ4k08qdzwmJLXUvP+s5o/xc/wKS93RqOoL
E9y3eLGXGZcirs6n3nsbHcdPv0Hzh8UVVQ/b3KyCH8K4thA/kSnxsACMuUM8W4RJo/HK09Mc5Rms
ANHhJ6xGl+DTuQCKApL2r6GYK+KxfLoNHwbxc/QcfSbvSXV2R72+6xX6x+7Dr4cix5W80m+0JQyL
NZrVGfSKqVuVCjDPCSAHEQTiRLGvq+3DZLZzhf2GpXQSVDHlnKfTE26HT+rx+9Vs+qSm3DqlQKXn
qq2MSXWbOki37FwoPgs9nG9Z8PBL4OXC3I87XvmrRT/Jb4D/MXVey4lr3RZ+IqrI4VY5IECIYLih
wJick4CnP9+Qetd/Wm237QYbwwpzjTmCAE7CNLpaJqqehNMPN+Epi0nNG+rSAiEw9oQhQO7ZNWSI
sWUXonMbITyqs4H8Clh/B+fBFTqreP4XgB6SLor0boMUDrKOnldHHuPF0FMs2rr7JC9AM+XqCf0V
MHW2dwdTnMECBof3gPW8XeEGG567J17qWgeKrEPytwUbbmHz0MIBQjsHryX7SQ7qsgxsIl0N/4OS
DaBXfTqD0wMLLbxWI0EUmAg/Vif+M9YSLtsLCZJnY00ZorwdMa3pbLEWZUs1cVsz2JvP0QloRSgX
x2VqL3IjL6cI45XFQmzA/IIcrA4q5l+8DiUwMUgf7JopKIwOq8IEYDpqVHMHAUvKwXrhkH+cp3ao
HeRExgG2aCxSGr3Bhot9NNjwomzQcqPp7u67x+63auwCAOkyr+ZHl6Tl/z1LEMOhDCxx6WNn3jG3
RXqpAdgJttL1sjJ6Aw5FCku+WcVYrAX57P23hcK7yPrDOsCIbXHkqPEm60sg1tei8rVmNAvZ3xq8
DPwYNm0YbfYdPrGYjHJQkw9hETckrSby1eCB8DIECSQ4fB9ymTfbbwbn38xnt8zrVWY7LbM5oTO3
dzHlQ6KXKH+BYMlZzx5hTOwBzx6+C+b2R7JJmIfZdeM7yceEpmhQZOaemX1qkR75yt4aoo23lXwG
oEfTTzvreaV+hLxGtHliow49RDEJ2ciiIuEXY7PT2NRzg2n7b9klXI90YhGXH3wXuRJqWVQCgVge
tQHPJrIfrPDUnbzDfH1mb1VXWOyBPmUJx78DOWfomM/QCMChI/AgRL8CeoHVQYdyuyDOyrnydgBK
xJjD37t/V+u6AqLjwncADTAWcER/RqGqhTzDTTF7JHB4qKX4wcrVYylnbxWjRku4EMQW60K+Mihe
DpJMFgz+9FgSvwTIM2+iJ43nmq/hX3S1gzXx/fv+ln7X86MKKvwD8efedvadW/sBtt9ki1SUncwf
RMyiMuaq3BneepLExVkS/6wKQE+1ysSWtYtU/NHKZtSjaWEC6hXcJjhPg0ZX+41BbfBNmsMGLdwp
ZoNYjqvq2XPMfQGjzgLAVQD++6jE42klGmh6PR+Wij3Br8I9mvA9cPAX+LnvX3ppB9PY9jU+hU+6
fwVQPLUg6/7F43zDcZYD8UTKvL1Lb5aeG6lZibosJw/tkBAkbt2yc8eNguljKrXllvD6B1u31OED
cpF9CZdnjtgMHGIEd+DyMgNrutP1rAHmKXCYgzZKSP1gQd1Vv9jTtxenQexAXWW/yv9WcXtqwOMq
gB4VOuqxqMuifssx2kecurkuYdYM8l6oP1uR1uZ17XfPueod7Nv7dp0QqFE5+Xb0ULew0XGJBu8Q
i08g4xXBBqC4s4+v9N/WXQzf0ZW0ejObyByW0pyyUJ4WEPzQ3QAuzA4YLcwNGVrktsB2lOmo/DhZ
WRwGI4Fjt4L/xNgefThRfirgH9TevDxQlh4UHhycYbf/pLTxJT/QGqSRq2VDLOUFs0PtBc0qufHA
Q2fNj5NVdpjYQuCEwskbn+OYwfhhnrN2aBlfocDPksapwim9tfMpElNUMFxGKZA1/DS39RUGZvb/
mgUq50j/wnFUx4SWVx/is9t/9yoDBYFsouNYZV6pV+3oUjLNjB4we5WIXhs/h9o4OrGcKMGpyFJ6
c0ZNslBgcjCZ7uEu0+rwqKJCOy8HMjKIV6SserJQaHF4WzcYNDeivqE1DN6sqxwYSIfw70+Zu0OF
qaF6WzzJY8MPxi+8fHxn8NpZbdwq8bRsoEW3HokTvjdw5jVEBR+l5k/Iy7IMR6Pl8u6RsBHv2BPC
kOgrYzki7qpJY+vlnzBHWrE9JjhyHuwha/RQm2ghujEf2Bjz5VFSpCdD5ektk5RY7pg0jw+28mhE
Unxh+fSz2DOrsaoYJlK0D4MkaHqXIEu7fbln2OSqq4jXcYImeShaoEtvM1ltlQ6C8cgyvjnN4c35
ry1MTBDLacm81tzN2vyM78wwBzqNrY7vEXOmDWM1X7n1mm84R8glSi/Bg1zREWx5/so5s3VnxztR
1dS894P0PAul4GCqXr6uvDHd4PUjGIonUMIIhB1blwM5Le9eC8KZcsh1FMquu6exUfM37jU7Cpy9
MwX/jUVTDrZqsV2zJptulzW3VYCJ+jfLGInNTr1f71f7pV6rPXrIt+oGX/GwYyW7sW6nzAo1kLSN
/L+t5ApnsM5RC/4sNFQoA/cWOQYOh7JL8kgv8mIP9qXuq86BcHFJFPCxN1O3uKzPLxPNSbiB/OWP
5J8ieum9eC65NR1NDrh+vbconzjja7rKNSM/h/N9nfoUmQ+TejvnPZbxCHpcbfCKKNVc1ti6oBcZ
NfHfUjHVzAy7lF6axjroPRwm2iaLt9d+tM9W9Q2bYiqbNxaABT3BBX7KfDpzT3grN7HnVNmiS5xe
SJ4gAuG+YT3JkWVVCbRPfXjbcD7jhAbsfSIGq+Kowabfk4wmWqwZ40SmBDSuUN6IxSxNbRPk/3vy
vqym5P3MxXKTcED0jDrsCRmqEWooFZmhzu/Tefff+I9tzDLCWuitMdFyyBLk/AN1hgTjE/QOcfVE
2lWMMbQd+sNQws/+xnvQWFNQ1MVW2x8edHkPrTwj7sADUQesFR05YyjF7QvtZ3IgDFrSizMipHPD
u3J0W12KHgKzGzTyO5uLthG8sEGuL+Ma4gUMxdnMszbdgz6aLkgk7D353lJ4cy85sZ9Q0ZT9w+K0
mC2vf4Wn0798fmGAAZizdd1/wcvga69lKiNE9xugUYIYdLNfGb0/Jy5pU0RjD1tQKoi9XahF38WO
+D3zvg4w4gZjp6o5oJMSUxb9PFWxLrVVRUe9+Zkfc3Q0RkVT9qaMgK9zH+X46hM8FjQ2hc0qKb6O
RTxj3F0pUrmcWWU1hNYFln3YdPfhIaJ/ghHRr/oAkqG8nBEJslnTz0dB0TBRJfR+sVIRH3U3riMh
4D9+a3avVwIO3sPCgRaoDj+nZtGsmthIiXsoWlPO4mG8dNj2GU8qyfIW92BjwgWg3S9RFkmW4W2h
Tn+OpItuLc2s+pje+W/DDb/ovIkZoeaTXIQWLv3YhyfCEY9W1B9LlUSvt+dXqVqYhfNnbdTb19Sg
NITUCJjdgS4OsVT9bnruMFioIekl4qjPN5FWYp+VCYW+GB4FuPRi9qvmyXj+DIgG9BJkulhriVEk
8c03ey9sdt9uRTOvzFnn1On9Ij2B88NrzwxotzFz6wSdNX0xu3rrHlg60k2m4eSn82RiklWndGky
vc7iS5H3JX26xAbqamLJCfcSi22azgC8sejt2ePA4ubEr4zhWcbKgAsGSQvo/bFoEhCJdp3QR5js
bEpok/HpF733Tg+q9u8iJoeuwZVnhkYN4Drlkjh760CaEXq68A7Awmmc0bR/szfoxIM9Ayliwhx1
jKlpr6CyVifu0a1B36C3KKuz6jyn9NUZuPC9WJy1SwgPyw6i9jPc4ja17xZDjmicYHSY3NhwP0Nq
kr2zIqR7FSPOUpFzxHOo8jOLyXzUOk5FhcEoUqqYwgExQYlgbGGecmZV3plYNKRLz1HWhM1RnQvG
wEDMgffgGb+S1rgIf78xToc13h4chxetRWFRGMPe4e97+VrukNW3aRzRGcJ3l19JfUDUBmGD7hg0
i6zaZJ2gj0NPZ423EoMPW1Twb2hetLLpXlwNWgvbqS7MYaeiRcpkjlcnowpKOsb+mi17V6vcrUWi
D1Sid786QIDeLyaV6fP3tDqtWAvfAaIPlacY1WRUJhaiHtEp0F6weQ6OQfmvhs95Y3yeygXhSmP3
4DTgMQsnIsiRRtuxk9EB6W7tY52Z1NVq9Rv9aq+GWGg3/vbrg+LktFA5v3FKOllxaJK/OXFj/TpZ
rwDvLU8VHJmTGfxZZTeuAn/WOYPcuchrH2KeFhCEWQ7L3mt4TV7Dc1Icb+J1IrfKjUQfXhY+LloT
ey8Ep5zI26Ik0P63dlSK6jDJbsVoUUGti6icqB43UK4oQlsADsDXSqSOqg1BnGF9xQxCmkPNHwyX
4zsK69lkP9TpRBcHFskgX0ej7NOtkTq91mnwDCjJRC1MWW6hk0U20wivRC9sw0evPHoNyqN7/9F7
9F4EF93JJtF1S/BzhtJ64ERA1NK/iUNHtMeycgTQpimoUoGHlREqoSjoCArZR4wGFj2WIHWx5RBY
5/l992qDxuA4VvWrCxEGNTDIj/cMeUqGOmfXqaMbdERTxDQbyDeo/v0TaVDCCiuMP5qVWx5Srj1K
/9K/G7mj0XVaGD9jFcZlDATNF+s7PT9cjws8+/XoGaje2CGZB5e2Wj0V/GSmB7S0+xx9y5jhGGvU
aGWj/iFw5jL4jG6Dc38z0TPzHjx68uEQfzSNzvElqYyJi+IZER3r3DBu8GVgYa+7H6z4diCzAmyE
Ob+gtGxxd+pXbLz6IFtyHiFwbw3vsGhBg0GSh+snBTWnFSr2z8ssDMtdijNImJ9fWAXQmiRQoy2F
nqyGVQD8qwOeT7Pf27wJsCmQUWV0NTx3wUbiPX6ZZU9OpLPF0fk0jSOWg4AjbtUDFfJEOgcyRa0h
Z2KxktUPxiqZ/XUEqgJGcohB52Puhu8cq7eaBcUZyUL2GaIlzMXaqOlUwFaaXvB2L8Dw4IWMfuHS
vL2NYtE4kURIHgcC/Ycg1QZAP0gUcywjTgJQzRafpAlajVfgHSCVvqxT/90OyNVEE4nRCo/3gTUi
SYmZ+EWnwTPg3xnI9B4SyAjW9YjAK+1vRHIipSRtnoNZjfJ5ewRTrUC730QkCRcGIrJdmbTEXQG+
aikuLw6wU9/D5vgRv+JH/zOozgwi8jB2KVvXHr2RMqwaWnBsGsX2G+dHWFGkL2FGeySR+RCj1nTL
CAVpoQCTvqMLR5ZPcrIrNuJKXtlcZdiZT9BqHmh5n5DcYaOKPwoXsruUa9bVJTqJKEmzpBbXYsJH
7WK3EZH0jX4V5SUFFVGjiFc1EPZYXuaXRKpnYkj3VFekCvspNVZf1J/kRQdqNwXv4hGepjdcRIWf
yM2LcwpHIOE2sr3NhUGCIJWB8mLvkvmdQCFdKBHQquk4q0OpjivCqmlE4KzS2QzPJXMzpLvBE69D
1cWquoiZdTKou6TqFTM+3Mlv/KpH8D+2ob77iYCkm1WOy7HAKLY9aBC9C/j1s6OeQIlVBa3/Gxeu
C8QX1QbpFYqe/GhUrv+32R7pJnCJsg01+zgldQe+yZOIC6RrFcRrYkPivdHF9YJFq5S96UZ3nJ9r
4X/kFkKSsk107VU4ZqunIxuEHKWUpq1IbIlSmsVmrCIu02SR9iu3Y5cVTDHYoxj4doVkCAAsdtS0
XGO5IYwSI0bYBpr76aA02i7f8/e8dcgg8DfwufQkZQ+3t+iY1Mmr4tAqCLpIbJpyWlu8ZkLG+EDi
VBUOm+x0myZMT6ZqEQBcjTjcQCLaXfad5iK+H4nakEVJoVWmXiBEnKk85IYqxv7Xli2v5K2vEeZ3
tMU24SZ8u0Jac4nL6+9GVmI2gWmgaIHeRGSaR7IYYeXkX0FA+qqOtoIWUxwgvr3tWPPuRW4yWMiD
/G01rfm7c88L9YXAeuLHb21w+yv9UjbcyPsDD6Qf9K2QidkMivgytE8DwXKQ7fCOQvMPJhrp+c+0
VZBpYSOpL1TjfUar/0fvkjgLpQg2bhKn7qDb60wh3FFDW4d3Hd9xdBa401A/lAtAy1d/VMdUAbWp
Fhs+1tcEQYHTMN6z86vASb0UtKqBq9Wj1joKQ5w3sKXVcgXMcaCZIlOWmX0dp6SCSk1YgFt7tSs0
xc90e/fjM4cwnrQzSsCP2/LSoECYZa5j3EISEoOzSaSn6LrknUlICg4kJHkHpFW2NoA+a8gX7e/o
eTT5e/jHlhS1UW/iT0nTLCvHzUg1vCxEU+vZ/ljH3ocDC/QmszHkXCMbRQ407DYXuJW7MVpRajbK
YxdhQYQHNDfcZyc6fVW3lXxDBuMiQuvkI1XIeVBwN56Wo5ZbZZE7g9wIg6mPyVxmEbqYxPExciFK
UfwC3uuJZyuWbnE7PvMsgIl4lxNfQBcL7MX7DONh3GXoyDOk20S3p+AXfPUyLq4EADI4xTn32tU1
FJbPGueIZJDTBgTlXazT7+lXokshjPl1aDcSKiOXOh2FZ8sr+fn7Cq+WmrT0lcj3leNumdxldRz0
Xu0WNVySqlcNZfddpo94ycbAivjaJWaLkwZDg0Gw1KyNw2UYhtGUjuTsDynRTwk+4xkyY+NXjqMn
v8LhFYYj540LvKIW2kTpVUUSBjgFo0vNvC8jfoUUnHqrsGAKwasMUHomzelsKvD91CbzuCvEXSo+
GVBA/uIMve+UzR0lpACuvAcoLrtU3RnCgQqKCoBwJ3IRob9x9kONInMCnSs5qmaAdk9fF9EWYDoR
61yyJZ3UjiSSHjEckzRH3w7ImCKvxA/KO17H/r7/HJ3nV3QwQl12vL+untSAMUDNatPTteMimo7R
LoocmR+TD/EsyiQioYjRTxHMzDivXuDH2bmHnoumUZPOhBqQgMmsjJpuM1sgJCtktuzS5lF/jAGj
vqackugM2oWBCAkHvsILzO0K1p5aQPfS2srYzAoe0pAjmWBKGAIC+XcZNnGoQjvogYTei1KHwFtg
LMDkYCFYCWgWbAmsiWXqkKXA0+JAUyPeWgykWOuC+mEMidFIvBgpf0V8oGPJQrOMCS/CO7erTC4t
U8CyFV+LkQxqX1ahq01GRoHagkibIEBjscDiCt3YoggpiwfHWTQ7RZMpI8heZ35x7MWo134FTU3m
Hqx+7Lb5OqgVRR0q7dcadaldQMxdXqWkJOXrzrqj5hRs2AoG9jnMkVotV5ewAPGMZUmqS7yONf/S
pRPPTqKaIxNIExKzdnMTbBE7ZhNJ62VMz55tDsaYLSvWMgXXdlJig8R/9IZHOh06vNLzfahIpLsa
m2pzprSI1YSgTZ+1YdUiBp6PL5yzd0inGQ6TbGGO8MZm99RLrH30ypjmQ7ZW+rgP8xSo+Zc9tuyH
6LWTaXXJnlegDYo3AfMJa9ULxIHrS3KO1ZaF9cQ1Sw6j3aiODHU3QgkpK0/+gQHM3z11/Q9euqAI
RL9DqsLdBilhRpGGwEhyNnTpL1/xvzbu2HjHavfPKgASwLW0gOMLxmbMMBa7WiVBr/m18xG6ifV5
RpNhMAk10O8gveeW3qRy19VKFVOqYoQ3KwTSXy7zrkozVkUj2Ozr1HA+blLlqHkr7EymPQTcgVBh
ZlxkldHqkyEYgmtzpHvJKF07cZyA5+vpwlY61YbpP7O2HeJ5HmPBOlAyhIx/rPq5UVnThIv7Po0f
2gwfM/zJ91Y1W/B6W+yoII54enP2QW+ik7B2ZnhERL3JF7dpY2OTQmxToQhbyZJhkFgp6olovWTU
At/LwYruO2ubakTZR4Oh0Tt9HaBzzSzST/epXbsELynfdwXrW7ZnwOlUCKol6UlS4qXMAXhUPMiP
OSo4I03GtDxAg/37tdY8t5VYjJ91Zmlf1kG2ozvr4HT9RG9WL1FtEcpfzefoMLiONHlmU00zbd9S
fsgy9D5vugA3uBmZ1WC3d3F93wSViVSQ4xnO/iWz4e46H4dDG5sp6HAReFmfCnJEkllAuSfsWXx/
MRjEhc7n35zRy8cUfZi8zBnjtGV8Vh4VKbTDEgpNY66WGGS0BOCJdgo1oj7Lu+PqmCEYMGxN4jKP
BbD3ZM3Cx8Hjbsl20IRa+7Ivo9QquPj8glg33POAMhKY+00pKTsgLQwbjj8zPFRmQFwFq0xiCBNR
I5le3S5a8+JmazZlFi83ZzqZGihdWGn1OpLLDplKJ9IQ0bre8OGoMK5zhoEcVhe8rOh2QFRjVe+P
TC30zcKuqhmFggRxo4TK6F/aWubMpONuiWUU1Z5/mLx9GQcXEdxsaVVLQ/x18AvxyFSKLNpkMlTS
nGkAuKlVTh+PbvXH3fGQNSd2kXrWIOCs9JjKX8xhLdAJnvKM9zztaj1C3pP7M7vAa7q26K4tKQbb
M7MGYY6QT4pNeu9i85ufSBi4TuJgKPwiIo7QfUpd0rK0hL/9mkPrA/ovmTe0Ti2c76a7wTcl2HN3
NulyzTpsc1A+xiv4A9TtvJpbJ16G3gr6ByvKSo+uszHmh86h03C/VG7cBuN4Tq7xgbJ1RiTf1vnw
gDf+O3oaj1Fj9Zi/R2sU4+vJxhOd9glbjD0gmCD0lCOOJOaskhpXN/O6LD/wpC7ZhWDnNUA57j2W
VU67DzNgPDC0YO0HHyNe0WBjgf8YyyLKebYC6+w0HQSq9GqL7QP8/iaowHOwn4jYf/eFEZBiP0Bs
z8o4pEDjxaHPxr6/dmglAeI8ObaCmx1Hlx9RNAOa0GdmYB2nEeiqsqSDyUZPeT9KA55/Y3T5TYMT
gXjHMU4RNGI/6OBqwH/34GId+AE0QFdFdhb+z1GMExTf3tdrToSV3xFh8wFfCNfTNTb3jwxhA9aW
ETakgDPb9Bgj7CVS9rDJ/XBXPIHF3pJKeOl2f67CG0k1k3Bst6RBoYNKwdBqLD1ZE3XY06ShFjVK
baiU/tWGFUwpC5vDruP1tR1jH4b/I50mv+VdLI0krYx022l8aDdXtWiVg+nbKYDF0bELsLJijZRn
/R3aN3bMoxiVEpJDYgnesnfQedZ3Sec1j/DLf76sjWr7yWtXDLIqq6uQb1CiEnPoY2fa+/jQrnQL
3hdrAhqT1mg5WRGpY+HjxaKjGaLlf8XwQ8zSNAqURNoA9GX2wmMjuGG693vvnqgwMKdDCo1DSDjc
Zu4FWzN4mo9YIUhomaoO2NPbXvdqwb5HaXRB73vem9BB02o3NYo0BWEDQX4p2Zw+W5Bkw9bZ+YBN
dK1jF8O5YWl6O5s/66vt3YZfPOja+09oT164o+KnzWnFe6U2TorYdT4XNby3PIztgBJ/AV5DZebt
fgpNo2ynnajfJH/shcZDQhxGCyMoZYlo08V80ROyN6w82OdVeSq83DoZyicX7StgttRFjjTcB1NE
mzcU+iO8ZL72ackvO7h1K96zbyAheUAUeix/v1urFUaljfUc3dauu5PBkP2Jlo0CrwUICM+i8Qla
YyeKLGvDgC534Cx/l8K/BJUB2cjkBlgAxJqXjQONuuLCBlSfiRRVJ84XvDSRalra6f3ve/rskstp
3WLAxrdZurKf18Nrcpak7DBNvUZ0aLVr3YcLi3JI/71esldrXqaQooSCF3TR8jwrtFjRKdkWH2m2
971TtBwRQX8Yeu+veSgsq28ad8aiYrW+oWLvpqKEoJtQA+YDGwQXIQI7tfaGVMS8GOHIYvzgdtHn
hT6Pa6f2nbIRfBpu9Wf8+Cs9rQPhJOWrG51+br86rk/rtg70eMYh46J9gW+hapONEat2h/11M5c4
GlpJUrDEQYp3URIGqj5qqvlDj0LAYjUMQy+IOc/Bl7C8ePlDK0jHnEVX0j7mxN0gQnYDxHru7N1p
Nwqt6U9mgegQ0Ye8YuAPxI7bY37ZCl8mkb8LRQmH77rbI1qY2LoBUtks5hW1idYBaT1yfYZnzk2v
wRd87KD4H8SwRpdnib1qmtqk2VoRRH6TfYuVhU+ORvTDLuZ5HoNiIQwlWpYsgw5p33nWrFKD/C3y
R114omh0I5Jxub8TWV26rQ6hsohYkK18glF37Kx97KdZQjDk2SUIQwYMNB6Gz1mffwZ9PvLdstlH
TsqT7DrHTh9PTDRTF7/Wf1IuLGBNkWDALlhVeix6Heu92NXAaIi7h+H0NxvU/RZLP/2l7wLNFf0E
BDiV4Qzz9QbLDx3NWzguvBkDxUAV7tNoDTZ7t1K1Vhz6oIifTgqsOQ35F3Xg522ke2NQI3IcbeUY
XND6o/VotAcDfGTpA19NYiq7fOwbSHP8QRYOwJnW7NOgSe7gS58r617vrU4XuQFHjHS4K0qbh8ed
fH2iT/s8jX9/gzrCtlO3smA2O9vAmL2Gm0IgjQNvoqhyVIyJ/lh6KgCgRDRtqgNGXOpBn5114hVz
MBqa64pXPFuw1g9/rZ5nevrrcWrifcKbuDmU0SFRIT+8Yj9ERSI9UhQzU8ObxeJff4KXc+uNqP5H
8ciieF++OxXWwiVjXwdmnIlnVrrgAzs1PJg+DSsURQNujRUz9K3QC2PK78A7zqzH3q7G6DQkQ2Dn
DmySeJOkZSV0MgBxSn9ld7gKBIzggxCsEpH8gS/Vx0jAoBMz8Hi78n2MF7aYZScttkvYU5/NGSJz
lugiEAlLbFO/J2vF02C9+GFUk8mjz6Nq37O0hjCswx8WYtRWYaSh6QzOHc26Hz70Kdn0fLB4lE2H
ucZZtztdcKIhAjkiG7nrs7necSqoUayT0zitLd6wESjcx74/gOlxNft3GmHc6hH4uEwzJh4OO13Z
T6fPvZEZiShX+QRhhH9JH21fmBF3k7k2gKGJjxLCu5nruAapolhzaIJs8ZLy/ZpX50fDwTGiP5/E
cCU+vw1fKx33Yj6agwVbsiPpFZUecW6UeMpMWBCiMOoyB7tTJuMimr588iE1L7VIWg4T1uHJ4MCm
J4QpiUsWN2Wm84UF95HwjNuQF41IjExxbtblvvwHCdI8gbzh99l1fizHWWi2c4dut8YXz6x22Lmy
6L0gG4FdDJNhheMyzteZpcbNjINEIW5Ubyrgl4wH6HYQ65agHYyiER9uHZQr1ABBML8hd5sHGMSY
rmmyjRQZSpzxzeRmBvqz1qedjgkpm8aUtyLujbNJDLvXQx3kUVMnjLuA3JVEYSqpkWx0K+JXOLjw
A1f8y/jJ7rN3EpPvEfCQEOCYHqFz5pCaMrHnjEZpjfhZQbi09G31W/EApc6hTB92hglkNDWysuQ2
gHkCFoTAh5chgAWnWs5HKKixCYFsDtwgkHBtzfoV6UxO5iNDJkarDr8Hk+rjUaAfSaYCYgKNvNsl
H6M35nyh9wkP4OCajaIvLkGNtU8xGY40B0+E3CFsAeIQYkVPVK5R1uav9IByCUGNs8THE5cA4jZR
X+AiUAY3YPG1SavNnYYPGhNrI9njVHjy+7RHkga70y5ZUwVH+LSSy1zovBfUpQUYHmOID0FpDGcU
9+zFe3yMZn7V6C/8P0Kb6HTg001lug0rfCYjXtHTFQy6SCPOKrRmkKTTk2eYuwTIOUeUvve/73jm
l0JE16iANxROAU618GtwNUO2QZz8+Bo8kmssZUhKUvneK5qosqBcFLpryOSqg4VVwOBhmb3i5qCj
0RvzQ79kdBUWbFOt+mLb85sdLN7hERcpL93x3QgIg3h3jXunPGU6n3+2WrAlryf/F6t+psM+6A76
LOp8XX8RPRLUDu9mgJiSVrWoOKLuIEvJgiNkiyBTkLW4RMx9daX0EY9nMCCcKvug62z4wT5LDt/y
4HAz7TRMKwNFJY/X39pEQennYGrHbZn5jr5J/n14jOAvU17IvHbPWdtqVTxNKi1rNv8uBWSvV00s
FKtTvYH5wEdxj52q2k2XJW5JNxYQVQgEtXDGgWi3fM7M9Ng+w3IXaKNLDEwd1zQbOPDrKoNcgrrN
cZb9WHMcT/HVLZkXLJ0+lmxPWy6OyXLEhcUhv+UtPYItXYEq5mrKmJFHqpzGZIKmpMu3W88w8suQ
gUqzVC1TYhCjNU47GWovzYf6W0LpLq4auZKcsD1IeEW3Gc1JhTgzlGncXEh7fnNy46cMf9pi7JxI
C9SbEaQvrr1MwFr85r+tX45BQMj14IPou7fu7zvrfo41C29W4n3hR1oiOuC8zYJtuMH1wS/PtzgG
PPzyqDhS80mMMgUwC3SlKWNV2HPTzDhDyFl5JcxA0KnEiHqToOaSdRxyqqNaRSltjyy/jzVGICPo
qFdsS56s8lsdWXDirGWw0kJBNc0Sie0WOVUcqnWfh9kJCNLbeHN18WYG6SPgM+Y9UWYdSwwvZgCI
OsfESUjq8Gyl3VJ08D4DsQwUQ1XkzM6LyX3pGVnqS+O8kbngnsDJeiXagBXaQy3yCGThpNbgg8Eh
cEOsJ8k3cqkCHEwapB9UH+eO7NRQH/J/e4N/brBWNu52nP/+8ozH0jIDWet4DlczkgzNkn/XZqpI
Ai1w6u+IJCsVpIQTfB8GfJ2VjlN5V7pMCSnWc5l95tTZVrvaqXM1ego/aE1SiTNoAoh3PLPP451b
GDQASQWT6uu7P25hQl8HcRQiLDMorDY5VR5J1Mu6YniU4W/WGQKO6FXRWTUTqlqHoeBXgasclzJ7
KWEoybBsUNBau7DYrsPM6xwnx8mZt8aoDoxRocWPBAWuRT7UZRlFkwqiApwBxDlnBjtWHFW4YHmO
6YmOqihDdeqxnpDeNZfkofmTQh8Ix9lGt4nvQunnOrpzAS/O7/PWT+HnM3phfzG4Y58hTR72ctjN
4UIHt28bAUxQYuckp4ygw3FejSDFhsv8RbAqawRKNxaohdx5tO4dI9F1aKWyVsMvYvQTq8W6zyLP
/REKw0OiAYsRhchWGM5wcPdKW8iaW8qjU2YjQQ/e22Jjc1hKuXbulMCC4dOcqmbrJzenURA93SL2
hLMLjQ+nGDyPZP2XLSxqOZZ9UZjqEHJFomxgM3V3VYi99+YNhkAg4ymCWrLH1OAxfebyQdAl3yNR
4E4Zd0D2GdzhymD1KCPxfAFD2rlvutqMkVrvP1FP3uSV76vOznewBzFJ1JjMhQ4Voz6tRnnMsMa3
Sl81M7UYqcmkDo9mvuQDkhHoEnhJocA2no90GZrV7RFaIfpAcmevQdXXi6C3p1GafMIdc/CKhR6W
7+F5QZ38gfY3m9aSKkqb7bz2e+18/bf/8EtdDCJ7xH32K0zFerAOWw4ttHYpPL7ND+sXRW7Jmo2O
XqV9hkdvNZzFgLQK2nlbiGJ794TvRcGuopPknyLlxN87Y5vCrIStK/6e+BZCyXnqDWrqOwNFviot
PpKYTSNGBTC7J8MuazZlVk7cSMNGirZP5jOEyeJbKNT/ro+chyCbfJ1ZLIWD8nVmkbB9ccpzXrlW
dnXKJCrWWaXBFCYjhVIPzmQ2SyNlkljM0EQHLK1X7HmMaO2euvZHi67aqPWLYwyqpFGN1O/VebWe
b+dbaNklTiMGPPlC+CXwmc0Uh5RHyzi0P/GuXZ6efreLC2Ebi0ZSDook1xbn936tXWsaaf8zveNU
c+48p2Wek6ki1y8Myumuu5++UC2B1jPkpnTndiez+Gqf3/gS1gBsbr3DZIMOi8IF++BmVIYsNW8R
BdO5ZPPqwSsr5yjlMqkpoScHQI/m58ORrF5PhlRTWmnVLdG5TgJORFrDO8L5mVnvi1evLopEarqd
xqy49XKbzkUDeor1JGv/+mYcevHoJdSauRWOM0U4h0V7hr0NfNIapdUHrikyqYFWf7WN8kuvm3oy
Yv1L+qvOLPoGfqiWcTG2mqTPlvvfifTbKGgg4r+A/+KrDcFSpAg9HBlt5tIfPYimW2ADF91DVG5t
vlqyRHTUG0OO/g4LQsQC9Ve6s1JBNY01WGXuKIGxLJU0cMHgYPx8WdPWwy3eSTV4CjFEItiCER4v
FEKwIIjP4rW6DlmGIE2Lca2sEEVLKCekmjEdai4JBxQbCYHD+OfgVLmZ53nDDxitN7s1zczH0HNd
MgYFxOWM9SqRQEYTL7LTrGkmv121lOsIWwgPAobK6oB/6oAPu/QE/jTucFhL0oWHhs3b2pXnlRRi
d+fCe/ny3xEr4Xj2Dajr2l/8S10EHbt56pxGqbP1t/yfbshCihdu+90Xbz23Sz5jjq80L9m5i+id
Ub0BXcs+NkcBRisPGYd7W8i3a46w7X3FvOMmNCqttsvr5JlcE2T8Vs1UzaCqAeoQsobUKpK7Kefx
B7KDFMVCSlbKHnu2F74uGH608dnpYwPSlwvUbbH9eyxaHYB03jZdoc85fWCzgZWNkA0eAaTe8dW9
76038URjgqWjNJIHFqbeOPc47+RqnnE3fhlFe88Jm47rh+hDkHKBIDLpVkqX3iBnZVudxtIX/aE2
BY4vVN0DvdSQ5f9+f0uu3OIkyCMz1MEykxxE0SAkW8i9nbfxfzZMuYodzpnYrNoQQS+BzHVV+O5a
ckttvcfZJvdv819tSE3ypZIP30zIMXWkpo7eblxwg7JSC2RIcAxAj1q4kvmIsPQANvzZ9is4HJpV
RtbNve3NJ9vD3th6O8qEoMq3N7/tZzxDA2odHjxlFbTz5+klUbxmAeMbkPsF9PjLuN4+ebXoHcyS
Kr9rNpycGsICNMthi123iGvkw2hatY4GIImBkfQSei5Euwe8KX3sTUJ9gAdZaSyaFUFzyEn0fh3v
kl2yj0W7f3IgTN0qi4cm8LOjBi17NQZTJUi8T1dPTwMPgYazhnz89kvtb/sz+ozuFDaNn+rqS0NC
7/iLgRENAUr302ALo2TbP7AMiRWdCdvZf/A+4bXUq3nz/pgzhh5qQbIHXj7RVbRIiEgolUnW1cgK
D8kv9gHrdCmU2dMR/169yXCYUB5Mh8UjLFFxPF2ZFoj7VyGBeM8q4Z8meoXJILTEQEevUTeZXNyz
6SPJZLqJKkVeLSnk9MZg9/7nfrHzbtT3OwzX5BtNbFvmy4D2zdGhR7XyKYBJ6jXxtaBh3c+vz+De
u/X19hzQmq1ikU7KUNU8V014Cs+XcX8ZT8pSTtkfhEhIkboEPTOVS/hb4bw2OQ5Z6JzjFMI04geY
2tF2+l4o1ao5aeE+hsvbv1yALckAEgC1UIwSbJ/Z9NQzqz8Q2vwiVyCXhzwdjHvHj6DcmxHBUewV
e+KP9ca5YERrBGcYzE4RH8WcMi2ZAHztgvuG4Xsbve2WK8aYaLG0sjkuFDkicfDRSYdNFn6smK5p
1lTGPaC/8WBQcnd1wCtBSjco16QU8RSscVXcm0QnyGNk2CYPyDckNRgh3dbk8Pcct/ymrDegkVCw
6RAiA4PngrNkX1y+DeWcSjrgLJoIHMuy3rkXI3vk5PJHdxxbADVP9s41EcHt3D13iVGnmaKLs4LD
ncRCEqCjclJHEJHWUuhrEAFR/YnznoJhZ20xSShz9kz+G+t93eH8+9mb70iH6Leb+lc/zVQ40ozV
bJ+oUzBEdglCWy1D3lOnHtlzQrPRzvh9TQSQTWCOL5/6fXcbGW7/zweqBkFx2dv6ewROL8NXmP3f
HzZTVdqX/EQMqLAmNbe0BLX6/W4pyvF5x7++N/AdJFEPQ94pB2l8sEAlbNUwcKCSRIo/vQ+P/WGg
z8mMigURaN2oGj2cv2TkzPfvYVUl6TrKALJmyTdB6dYy20eCrcY9u48ijh+QEkn9wgDsTEre9qds
gTmYS7M9AeiTNFRtbfEEdLhOboZNRHUevYsHIJO+sJ68yRFc7JD+w5LgP+1aUMbdpuWuL90iJwGT
Xa253J+dzeoDNruqHIxP1ayNDihFjhaehkQA1X8UsTL7fdsV9bqvkC2+poEUyp7U+Y7kg7Zw1X5C
y6Co8AtxISYoryeV1NV/tq/ZoJY/3Q2/uke/FNFIIyBIC0HZ84DNaaZf2dsxvYuqkxoGmpXoG2M/
2HsWOaTboao/Gj7yPi2aN87aGauPLymOfDo9LcGiOcQBkpmeaUW+4asfpN4s73WvqUPzSQG9on29
Ldo7wpW1C2aVvGpLKSiFcaQcRER+iVSNEwGhqCm6a7SJYd6iKKUXSWkFSvZlmMhUFQN41yXhB1f8
v4ZpuIZtuL+G0TftPm09wxj38pf+xTayZQgQsgVj2qr7UcucQzHGCo2h0QvQHZq/Y8VSX9EHIbwT
8ZA4nOBhMOh8cpiK5DPh39V52Dzp7bZtthvupNe2XXPi8gONttnhE6ft8BA68FCqckEz/AWHSKgJ
lZthsNScDKNt+H+DfXQC2TuaHQarSxuHGxpGl2HJjACZ5znsqavDfzl4n3EQvdLO4iZGH8t030XA
P+6hvcOQrcq8s/m1XL7HGsTQtSkfoNLqOcGSvS3nNM2gHtNx4AP701NjUtIYiJzfK+q+wZ37ATcO
0AVqWxTzig5g2fw/ns5rO3VtCaJfxBjk8KpIEEIIEOGFQTI5Z77+zlra5x7ZPt42BqHQq7u6qnqi
IcnGAEJpy0jTlfkiLgqzvh7OiMpmlM4BSeSphZ0J1lkiuyrVfxoeRKoHPiZwnjtpXXXAnZdkwgjs
VUyIBKY6S6iOCgKVTCW+qqgQk+IO/JpuYIgqqsh9qTJoJ6lgEHlM28+75GHIpMYhZWxKpKr9ssSK
r3/3abXwefAg5jfv0BvxhJQSD+4imbvIiaoxUdiGL8xiryZT0xvNwjVQJrWxJ0K4K3CzCZv13/Lc
QhDE26wRnoXiXFGd9VIrEPGJ4YGw9w9vOtg0thhhQi5Wi0J4jnymeIDZMJGykk1QNL3g6c3+Xax2
gStdR/uycXJ4Q1ywRz5B2vrao9GHG0BWvko0Stwbuk2e7pE/SP7Es6vwQknOq0BBK/tYuvGLtrzQ
0OrTPKFk4x69Wt2vdYagqI6LjlbOQ2D/5JifrQKUzxbmlDbDhAzDFwlYlduxy/3J01+RvhTDHPQP
oQo7u3ewM0HSbXX5c4G7LQgh2k1u/bc7mrQ7wMuSXMkQl6qH73JmqDOXtWoajcLbAwrV3FfrUj/a
O5Zb0PUYfLrPPRCv+lWcOI8U9TXSvQ+WhrpIA9qljfiAXuzO+wXwoXbtk82RXGEYmLHmNL10YdNd
yhFnhJwq6giDJlxhhkggokP3wSKGYDPh4qYf3aFhB2zPH9HspnPFH6txpz4evS1inL4B0OfGyIGz
d+ae4HluJo9uFsn7nEkzRD+auD/kfewCHQBwdWT8Fo0y7YEiKHeMdkf/VEOhpoOluKjqmqeZvJwJ
QVZ9d14RN1W1DtVLtBvA6PM+55XO/Iomqxg7BQ+wRnRckXIfTovK1hfsK4+eFBZWjP63uW//4mVo
Ddw60qecuwKhSJUxRa4ifX2YSU5MXmvzSX9bCxgNBmrQjbcfSE93xgJb94h06dIol0IFFC3B2oS8
E+sqNqdPk5hTZP4DPYvZNmatkib76gy3uKou/AWByY99MtKItdn3o5VFKCXMEZtiGuANZRR80Nb3
YxKDVUyCEAO8xVGMBwoyTlICRPj5CIYhD1t5THbhcSpWS8TFle+zANRsUgyJi2P5oxD9eCAFlbTU
GEmuoqFkTCfPJsDyp4FvBy57EQz9iAFAJ8vlnyyvLzdsNgVW3zS/gOkWVRiQ0AhIpsOQRYCxCDwq
YDDCmJ0qLtYO8ip+zt/rqYi8Fg+mC9ckm/QKzT/XthlWZA21EIRuyLihMSnMj7hOYZDt9ODjjv6+
LFrDeLHdajgQ3ihXZ2XuC/Vu+l5j3qDvC1uDN28+SJvyBSs8Mb/hZcfSYVOJUng/HTxOy1Z0YFie
1BKLoaaBcvBXiKS1E8NhkZPHsfCfTOvxT+aExNHTCYau5WoltbhRWVI/zQvvqe/354BrKjS3Vgx4
N1fRyrcdnP6YPbhiDVlFZxYaUr9O1TnKMYirRdfNo9XnAK22A93SuoRuYMHc7yy+i6DaeCdfM+GV
FQWDxpsDa0BYG6RE812SwElfJgkspgQJzJMFAiMLvta7tQAEk8YvTJwSiNwSxoCznEJQccxi4agt
A8/XRp5gLx/cNMeEO+wB3tw6YJP+ZFC8fBwhIltwgsV4RyBwd3H6J2YmWuu4RRU//6aDwpMoCqkB
IhDzp5trqJrq84iIKwMH8N4iZfjFzPqQn3sG31Ep6zdIHHTLyS9bOnvZ2qiDKCWD6toUxyQcSYmR
x9nl5sHIlLzC1N3GHhkTxebPtDsEf+HowM0tEOEGZVMjC75Q5UeKZ/qhBGFCAwRIE9QF5mrDawvu
R68Hmrtze1Di6KrA+Zf0SEsSfWSSYeB+kWPTTeOa1R3hp/Qw1LUw+DTrr/C8MwdDTA8YxZhGtF+j
IpRHreRa01OsTKFPsIJgwgonA7CIJ5HACSc1UUioh3qg15Q4EMjZ0xR8Fg6h7cSz4P2Y61QN5nql
ly0HLBGyDbrHYD6kGFheeZUOyg6sug8Rgg3sli5jWXnX2K6ItM98SoOn4y/NCKPqXWA2cgN1FYQe
i7RNDto8x5qXqmUWAyq4TXIyFi5wjcWy3hsr9B2OTGnoxF3enEudU/n4q8CXabbmOChxyIIM5Lxd
X2im1iFGnnGh5MEKCtjm0AiEmX1NZCyyjmV9rT6BynhwQ6r9XeeMdcBpb6uJgjmANOwD+SG92Gru
AydjbZe//ct6BzuWWUA8gXs/e3xhJqSaoT+XkjzvHcIMc8VqfMoRcP2yNiHGgIzHwr8jM3mO0Pj2
5GG7pu1R7N/w4diC9RXJhDWHWIVvDQgbUG3ae3uCGW/8suS+CTZfTEltv7oscR+xDmgNoNxqPsh1
gAiVTj89DK+1LvwrgQ2LXLXQtlHq1iZFazPf89b8+9nb+5TLBSCTWnipX4Ya//HY2S8ItvaFWd/Y
9NwcVSao6sqtOxcfkHlYgun4gN5JOY2WDqNEqwTvoF3CmWnTeDJk8d08Y0jUOQTSsa9D+cpOuzIY
I2lkkhtfr+hVaCMWYVCqwNHQg239hfxzz+g+PAw5I/j1mqtIcMXOY/StuYkxtai5p7kaWyVspkkB
sGyOeAsaPLDhMfsBFhAYQXyG0zHmFuN0thphADIBZhuEfTU8VhgtE6dvbo5FVMtlONboK3zE9/1p
5wvr3gz64AEvtqwH5xdRbqkt53DwkeDSWoOZ7CWCGnyGn+EW4+os055eTMyMpw2ud4wt6Tvpf8CZ
c/kUpKkxYYmJHcqB14QrhFUGnRKC+Gt8Q3T4sJqnsYICDLI5TrgyWkROmoYGWP38PKX103qCaQLv
ddsDgegqZmgTiR7VtRoD/9kLqCWVEG75eDkFOM0lb10HRSN7FY9XPuTShMA7Ihn6UkjIpkhGpDDh
u7rjVRRgHgx1GHbQx5N8Tj0rclUYKiTqkZCPXFQhaBHkIPFIxU8jIpYYEq0FXxXQjEkucU/xTxZ/
+C2SnqeNcFHpJd9RxFH02cB9xiD3J8sjp9g2JQ41gQKamJr3efqd5F3pnyFDsRSqBA3oqQQTsDK1
lnkYHXyfi5RPLxEP4WQ7fXpLQ6kTpVBEAi1/iv7UHQDJMv1QyaXQKqPDHGtY1p2oFZo2T9PqSVzq
ufqmcETqsmvB6p4LVU7pAh7VrDiS/AmUUT7eFy5DWb8sNFgi4C2oAmOUaINLGFKnjBH1onrpNwuh
FmZtpquVrimstgx27jKAvRpSBSyrdgLtmge0YHywZmOzdbBbCY1OHka3glK+3FZvrNVSxsxzWqM3
L0L+yjKtIdH0f/X3cgETV1klxaTNOqzoiZsSOTPrZIHcfUQpCgdCsMOoRu7tTibq/nXgmwql/kO5
Qc4Fy0Rdcjao/qnroqbhZVtZXFAy+FvpDO6wX9tghXXBJ1YCNK6/l3VlksGuv+nnkY7ftjJjuCY/
T+a6aYhILZsUsPcECWmA39hg3KkoJfdmNqT04J6AWhllSBms4V8pCqwTdGcB/+HT+WmIEQgOBIav
5UVeJXKTwQIH9jnd6CkpehVkTR1phWe6R2Y7MgjgAWUQrxiCid67VrJ5jgpDCxqoFhQjfaoBpfb5
E6a3KoFcXTWv+qobpzZhGhOZQfu5mNY/JO+ajVIgzhNnc1x9jS/TD5kl3Hh6FRpL6uT8/Nrg1/12
Di0BsWUC0JUL1QxZhIFj6gEycUFqshPcsoKvPt2KnU5u0SrAIERy7xvsE9ydjOAX6zayYIYSkYNq
pVBtIb/AFaAi+woF4MOwSRZdoP0j1eCrBS48xi3FwRqRael4IRCFb/zuUU89klZXJ+Iph0MgQmRL
QzlZaSliaF1T3oNH7Ax4S/Sk8Ppvy/mwQLJKRqqj+6pLR4rRYZTBLkoZK0cZ2m0MEJRv8EWooWpS
5b9nuYwg7kn700h6wA9+KnAWNd4lJnlN677QN7wxhM1qnZXcKrUHVo3aig0WOaoqmTYqMZZLFbkz
Ba0+r8D3qQ8jk3d3PcYjdI+YfZTmMpth6gLzBwu0dpvUdpDYNElTZ9r4PFEOQDHra+ALcTRUyvGl
f7pmAFOa0qTiJJHoLmjWIfzuncqc/gKXcKF1b6cjGA6aaIxfE71OWUZxGZq677XmSGzmtdl9nOGT
ISJ1nObJP/qb4WaY759h1DLhT+mANiBKIMsjnhGZdkrburmLiOKCEkE7C8/41GYMEZewNjVQBNFC
j6aeprXP3W4mxKdRZ3lzpEZVXBJUohiIHzotca1a6VKtewl/IREGtMQq+p0x5mIZhtStU0YmSPUI
zBA35LdTdLlvzHuUWFW/0tldVR2ZZzG1zM2YN88NE6JOjph9xc1DtseB2cHf3jknVF87R3fjo14t
4DaJrxZjpwsEPOiY+GUJvz5RApv0k8Z/EbkLlqDarsmHxYwy8GzmySCGkK8HUuBXpFRcn7I1lHIN
dOlfQg7fE+2wHBZIxt+ylobJHGaZdmo8+2oVdzd4DneDylj6K/hIMtkFtyN+Xv1Mr8xEL2J7qumV
d5Ouj5xngD5sHptHEC5Eb8g41Z7YGhcIuUHAlDKtBM39fSMSlelDavgAv4nGwm4gupAUsFQIKGKv
9aqdjX8RrrvQq7VGYhhB+aHWxhn/KYlGQcZg20qYK5RMsmdtaR9jt7c2kyODwHnb3yGc2jqdDx6t
goXWCQnHxUcUrT0c6Kv6IWlXRPr4L7RYCVbvOMD4ymD0NFL7y+qIggYloDQn6vWc4ZnlYJvBOMP7
RS0cZgn91L8qNT/oCfPIvpAUw4o9sHNb3qTeHoQckpOUGJb3iZkI9LQBrIHXabYNnrY4KlzhOXV+
nXxbRhQwxuJStMO+VD79MjGV06JOn/hnqZ8t+oILpiRab1ObANkWiz4hEoXmKeunOrxyQyXNwLmx
MlaGtfFzY9xCG98KVPuqyjW82inWpNiSJUipJ/W6KBwiCOqzam/4OzWYDHGjXYowfGQTzCqXyqr7
xRcCsWGAg9ToZnBR8SHUStWGPtDcs4qGH6UVWnw6c34MfaLKevofSvU2CYTegOGKwA2pgqeitFSO
pUtDG7bmfK0ZitzJhnPMZaNESJsQWdAtaWLJIfiQOFhhQOie8kE9UJ8o5dCA4aYEz+RrHI2FlX1A
/ZRhSi0m1tkaFrF2X5Uf3Wy4ZP8Iq0RKU6KpqXulXXwFUtVarQijT+hfluKMRg8i+CRHvsf4BVL+
p4wjHYCD10+XdJnMa4H/9EuBXm9e8CYAymIM59HHyXcbZ3QMzHb0Uj8H/OFb4luAmYCKapVRsqbV
HDw13UQ9kQRONat2cF2XwUJqki/SygvDAkg+YfVPN7UoM0V40nqXwiG1kUbxQSeey0v0GF0cOi8V
0t0/yXMHulFwflFfES3kju6RhLS6BfRV1MKrZ/rEDCuQ8RGc2bq2PJuYtJvJyZeT+g5XjHxdncnb
4DI44dZexbdMzmVyvkIuiWZer/wAMl/2ejMaFoKmlBYwDyDdSk3NBz03qnQkayjlQnFS6cyu7aYd
ilT6jG60qc/cm7KT+TdCk7s63RRiYP5Ccwlh1ocAdvIKwe3yBLCX+6dXTqdAKP5QMCxRIxsf6L+e
mPdrnlJEV8QrCbzWgvvuXWFWblq38Ak0GBaSUvLtP6NHV4x9OPsyP+9tzbbhfSsm7dCdMmeTIAOj
33BNK41ixdKB+ICuj2/kOcP7vBJx/feQpYmRqsi79+SRk3VyjAwVjVOWWZvmk0MBP4altGrxMc3Z
uUtQzdn8pDxnG14mvwHi2ePiN3kvn8vzuDA7j0vQhmfXZY7P83I/LiT78YdZBE+mUOzCn3tv4DbF
oQXC1Oy2O8ebwzQ8wOORxYrcQiUAT2e1MqmVMyB5DcUVigPiLCVXutFqZgWQBYaKqRv7L5LwDfVt
GtVVWiHR5yaXZYZh3oqbqKhgqh6FNjWBFCUqXBtI+zEgQUxIkPoDHe1BVoLlfW3k6OWnnHG8hciW
l5kmVl34CZVHP3dtTn9q75JWoWqBa68U6lSVLXHb5yib2kw/qZiCUXuCTkkvJWI6ONmb1Uef2kSK
ZowZHN0vTN1dmGlraHG180ImJmhYi4eoBDUfd5t+dfRxywX7QDMQsHofYCgGe/BnA6akH3gzlL5W
jtwQ6eTy2XfhHqBO4aZr1rnqKF+kDvxg6XViWIpuottg37sMNpP3MDOuRcDJrKhWL4Fxhxr8Oi9S
2I0/2Ecsp7PsZP1XnFxGzoYnh2lY6e2Tz+iYCKQ7J6LKXZyyexwqM0D78ZfWnuhsmBEJmMJon3yc
jTU1KP8y2t5cA/drBo48HHo9auxu1wyw3sdlZqHn/NvLMN1fmKe8gh0556xEclNjmEgJ35RpG7gl
KDKs21abr9WlJwbKNtLJpgBsZ8hHdg0j9hklR/y9dLa0FMBYBFjiWhMLXH0uEZS0KlYhZlfbWVZd
rWKslm1CGaTtL6VcdaDV0qx3CFLpm9n6TWEp+qy8js6y9TFcQRXVecagyaWx3JT/C3ouM09Og71F
BII7WvTxSXLkmqWt1nw2mEGYaebkLuCWiQXcpKuHrTD5RCC+Q0j+CcVMK3qVZqm5qeeJPipFpRdU
aS+LLpnu4x/rAl3+VToPR8dVx0JHJE+Ds8RFf3FGlNGtlhipNLBUmI+SUXKl7UeG0EpaumuEHAiD
eNarsVR9qJAwO6gTu9AqMeKLFoQ6FtcA6I/gKrm8sUWdaeAwYgyMT6SH52r3i3NSLEEhPewYoLWK
h2L+qTWBJxPCeON2Rqxx9M6eYmIPuUJbBPaegmtUsSPIQAgz6Dv4tBh4vYBYGxJgQiZ3u+Nb1X5H
1F+0ABebsncKN/Ucx3A6/K3uDJPAYOR4792f4faE2td/t6ZrRqohWyRF4W4V3cJkjLzyYECwmomd
g/tbnGO1ICpJQqUjTZw4+JvBngFMjKz6xnk8HI8tTL/6hajUKIIVkihE5fg+L8YZr8LAH9kdnrnF
n+Q6WXB4BlkxC8ncVvV8/IUxej1alwVZXPiF5YwDWf+HseYTPbl8Xd6M4sA2pbvuYLfJQcvXn51v
QzIq5MpGd5CydEwEsV9YbaSaC8FNYuuY5EeJPj+/tffezX+R0WbrxTsJr4b+aCHNw+NPF1qWYkLc
pvXqMtGFhfczeDJLBhJXlA/efWxj+kVIXF9cICXK+hnnontzEzy8YhfAPnhyJ3LZ3xqn4ONdGXD5
aNztUlAIcBdoVVpIg+G0v31pov5zUYL6erEypDZ3ZwP/h6kBBfv8hjmde/h3XBK/7vW2t35omoFG
OTSgACEDeOUG9XTlG5Ra16WtizTx4qWYHNuoMFO3+8big+GQr3Euyo1vb+t1se4Vr9KvjXfdda/C
S1+s0s7ac5cOKm+riLADk472drjpgwBNhASaelBsbjU91O0pggsqNaSlihCTR/EhPaGANUBlOsA0
fM9xmshuyKjEK1faJ4qxMio1MCr/Wu2iK3AnjkY8y3zer/Kc/TlDANoaXcfLU1rhAT0Zdeb0ol8R
4gSG98rtKouZnHrv6t2TF9+xOVfZ/QyVF+p7ZXKyjtGh0fdHjjxZnkmrVXhr+6D+pWdk2FARYDHj
n4fcySGfX4eUBssfA5sceURqc72mv6SmgQCJnLrUenuqlvUy5p8qtWVPY0AMC/ZHZ36gqFULA9Qh
UjtDxibCivSkegFaqdzgNFxVIGvT8z8H8Pjg5vdSxxuV3DuQZLW+6P419iuZczEd191Cjp46FP4R
H8MIJIg57yQWYumAGkGWGhxXv4f1XMUqJtTwTPdtq7LibtNt19vYu5rjdGa4Z6VewzpUXRN+VWrt
oHgUUGJ4D9aD03x/4CcMVW6m2xRM/tUqcl/Tf+8ldceTs/G0e6aruXpqwOndK2as0tPPv+3MI3gl
u3byShqoQWoQErftAwZQ9dIRcL/cyALbmI0+h4AloCWaJTIX3oQ/W/7rJGOm6VHk7YF2ABzxwTvq
IAfW2WUoCA4Oph8EMHOip/1N5Pt4M+i3cHC4xHILBETAhEOg91HXmf6n3D0hIaKkYrWWjT0FkZE6
BbRA6smOxUHVT1rsTVFraKFL6fEqpYBZxQn8ryVIwGfUGslct6ZBCXAHWVQw86I9yvMqYRJUKpyf
pIiV+NpRlCXGKjsiYzY5s0KlINwzpBFsi1O6zoEyj5k11HdKsUgUKfS3PQp3/q8g+RhIUSf1mPTa
BzTcqeRJz6m/WC5Z4JRNErJJzDC1k8Bgt5K14dRmmBlJJ0ufqSLBkI0XgqF1EI248eUkKipPGhoy
C80ePYbPRLD5h/EsGm2UHhctu8o0S3358hYhMinVwNgE0EAGFXkM9qS0EU9eWLLWoR7HAAUBS3MW
EygWNivR4O3c4v73G30WtEVLHZkoIlELNv0DTeUTVmSo0Ug9RNPYReXmHVCQWmb+RG/fKLGg8J7T
PqjOkuq0Ec1v9RFkSiRtrslgybcFrdMkV4STOZDeyBNO0McRz0RUZzA9jHC46S9jrrj+reGgqZQ9
rZlyaMhVIgh9gc6kXqKvCQGyItDSbexDmV3IgHVDd0AJ+c1zRBmV++oX+A8dxXF+nP92lsaGcHY0
zkoDrY7eceO/dyTIj2L/UnQ2h0HOeWH3WeQE3qfMm7/c4XChduk8WOtpkpTpnwu8xvSGRGVVsXCg
r3ZzCxGuhAsIaGJQluAmeLK7ya2dbrvmYwCQ5AnS13QODfa7kRgoXZxt6AqN9p/WFlUc7OekurgQ
qJw1dyXprlU9W/4r+bgX7tGrXQIe8hVO3Wb9ZDEaFa1EqflI3k4N+ymoVEGluYuP0bWfdU5xliRQ
xrkFaqanhRvvDm9Grg8Mgl8wcwO3af85ddvG9KLLfFU7hP/RU2IvUaOyL8I1H6atCh5KM48cRrWu
KlxNbyCPIb1RUqZPVJm60dIMcrDjDcpbq0b6ebGyjiqxwYB7UhncX3fZXdJD0QWpYj9De0f/0i3/
8oSk9EbMix2xd706Fgttx1NbRleaGGM45LLWpRhBDSN2GKm0WlL+lC6Go8WIFgUfZM2so+Kgna0q
vaKPc599HHVHtKmROvX3W/s+u86m/jsR6lJAuKMYl6IQULHAH1rK0in6GOG08Y/DCrQOZpTQD9Pl
ztUUUYgTcnj7zYEEvTNm1UofCS9nHKbFO3r+5q2rJKvZ1HgmafRxiOAvNtyoB4wimOcSNpkJX63f
YeDRhYb/geeC/307v1FhUfbV2NHcDrmbS1X7gUQlxqsqFfSeyQsiHtY2H2gGCqACTRR1Ye5NRH/E
zYecXWKoFNrCESRYXtDSpyFMp6XHfYe+k+JuAPteHkJpDjsIeUfiDKNqECGJkRj+Ga1LQ0X3FwVL
BY+zrFccFUfkWTTzKTo56diqgXQI7xAaeUZEKnttNvseye1UiaUgUglH6XGSUhKomkpFBST8kgwX
ew1jQTHetR0b+8YDPrEmftwQ4legk2pTP0UYlKBuqXVotkD0jqFPsVyLUiRWe6GrGRSSGdFrEVAg
mACilIoObWLQ653nSVirYEZc0QWnAikxa29xvBrjsfWzMlicowoqWZ94yqjdxptOHMc2Kkz2Nes4
UidBHG5RzpSGmJ2iQWCWU3ppdNbonWlt5SduJlSrAvAeMlTkQ28Kxi5HrcrAyXKLIYp4wFIuE61O
GvJDSeGQIEdiQ6NfZPE8t547+z4EAaV72ma+YPSEmr9xn1EJ68bdQGA8IFDjHOlEXMKiB8filUzp
wK0e+LSs8OS8MigMYj1Q/orec59efBtBxQpVECYxVIEYolNttaQeBz53MkT+QnQcYmAM8P5YFDq4
Vt//iJHk6dQcy/Lg2RTzEoTOlwt2MZRRL71o9m35Aa+UXI65f8AkBPdGlTU303/XS2DCLBtxbVnr
8/+1VSRsk2EvbzurEjBMthLkY82RvAwIpV1msg7yR6uIvS8ymYq1zVq1iywcTrWkpsY1dijn+XlI
92D7c7Z3G5T5TnSh9v5FuWUmIEuvAR9/ood3Moap6Bi3yWORw3NiBMsFeUhSwQPf24ZV/4HrHdxc
Ov3X5rddTbKDV+fa3Y0q810vEz5a62ZheELDc2Wm+LZ1ww5n58lH+4dN1eoSPRpVIkx3N655iJya
wBC1UJOA2flFBazh0D/Pziy+xSYv3cstnsmLyRJT/xCVqOsLgSxhL3xVir+FJvRuf+l/hqeIBZzX
Ofo4kBysEVhxoEH0ZxpxT1wi9t1t9zoooRIqBE/Ur2v8KKbk8BigIus5OWhhYTPg4T/KES6IFCfc
8tKIyMxuAiCwOECXFIoUjFqtuKhY+fFOg7PS+TJjQKIsOM3ODSfdLPPjzq03udHaKTWYQkna8p6t
WzduS1RIynwLzrs9bSKMxKr5Bu+p6B6W+EDSHzy6m2UVQyTZFL59Nasf8MXEi84sLn3mBNPczjIt
9uc8gmtY8ZQf1UjTbwwcevpTmFQ8t4/OGg1Shgy4EDNOZrIO7mPJbIqNaR1lS1BC5/KDuKNwdadb
9h7dmFVXgyGELRr8UGhWkkPiKzOHQKtWqcik2CARShbiFz0IHsPFGTOyWHWRhFGakQNdGIoCeT3V
GwpiarFLQ2vRHD7svB8vFqI28oHID/7ieDyYNcdhAJPR57m1MUG805nnnMlchY663lB3YLKqyy7q
lwB60cOpXDhUd164muiAloIaPXuh+FdiX1oe8aIiXV9jVWiSf8reMxWA8nTd+0rqTXZ5Isafip1a
rK8qntJ3/MPKSdWWdixDY1402xvhVXNxPvyEVje9yjtEABFvuc8IeYjXmHExx/qjeWxzK3hVhwaf
x59JreGKQfSjVQv1zKNPzCGv8JTwwkL6jqVwM3xjCbm1iiPNPH1Mjj3c0p0/GbGS1Eu+TKbv/PEf
KybLZR5EZcCSNJtJSClcBUQF8tHdyVEkHuNLffsa3hhwcLCZxfK2yuNXvUIEhfFDCjEvIHOxPnO+
XzO3iRM2N0VbnzdMzaeuNqRcFX0uCDOaK/Ksj+2rNSzCU9n6LlQuqV2McEdqnSrsyCp/CEsSFoRq
WhEjppC/tMn3ee0eeodOBubK3s8d29+9j9Q8+3Yrr7BQ7mTxqTxZyJkPjocp8f7qMTWYD74vtSpZ
Z4e/HStv0V6DZmIjwJycjVWBRRwcsIF/H+qH6paK/f5xDgxjMNiCrPdVNCC4MeCAVCxvd1vC5wEG
ajcpu7DhqcyUIympkhaZNEf01RYSFrywkpYwQAilX8inmhUm8fLPQUdPdoTrIbl4zumUgmwb8llT
qtRdB4c+tn13470QNkoAiMGyzjwDLKRGLdvoBvd0MutTwMpurXX+cWtXDZop7+oyQE+OJBblkKFX
yVNZm4qSTb/a3fTLzPHTLEpVmYdAfcs3o6DLE3XapXcXY4uvdARlalFxKI/ccpyC/BRIZBpbJz88
dpSl4rFKBqLqTuCt8g+VLILeS042FqR/JtOThECqbD2/stN0+4J/6khrU49RnymLHSQFJ1JZPjBi
Bj4NEYX7tgDhXk2x1ARcF4W2lFe3dUtzfACg3r4HHD0Eqp/uEQ4LjKgtPTdMHImLxaQQIDCvJnuk
TRGJSStDcfahvfddAyP8nPfkzLJH5FRgEL3AgBC6+X8ccwxbSnUGPEG8e8zF7ID8GIjeIzqBGDmK
FZKMyyo16x7jMvouoCWt16wJf5dGwdNCIfETZ0gN+GfyJSGEmJhgrynXGHCx3NO/FYJNxLfZv9y3
V5p28Lg4Z+uvCuUcazaEYChtIWg6ABUaK3i5D2faXoeMGZ2tQ1kUC1iWilfgM9TbJYX+nYEJ0J/a
4GnmDIniS7qtYoMqHwB7gFkqlUVaW/CbtDRnqjwEQPX51U1RTUrngdE5yVLmuerIquRAr6AISiAj
hsKzICabzvDRpcsK/vTpE5kPY+49PD1aGTxvBE8x6MdgIte4xJqfUjpUmxKoWVszD+vLuRT5Rdut
821/2+kUb50cXSkp4vYKdGemcN7FE+tpwzKJ2pYTKxrv0cWwg1OjU6Sg/P+N60mbIDN5SAgY1I5x
8rRfN1q9Wp34UzzSzP/5HhslMa1SzkjKodS/WLp0/qnAgFqWB5+qXuMttYK18VvENr0vihiIm4mT
Iocp1RbOpxUDDz+6P3xjwD/o5ITB8Y0cuJ3mvdpNHWDZYaR7JJFloSWrwVNPOy/8UC3posuZEOHP
THMzXE/98R3amA4rY9FYyHZMTNKxUB0uQw3ATfWWJ7cGX3QYctx6Orxc/30ArH46eujSOXYpq9sE
IFHcde+xuLN8gdoTujXTLmNQQzGdhB6y0ivYy0Z6HaFnZBUAy1yspP5ciVWj9y/MM72xRZyDytN5
9XQai0hZqsllfBrTeXqQwIg4uq6rX6OZvlmjjkoHF79/9gZQtWC/eTLryUpGHaqg/ds4xbezoxXL
m0xyDCmEFvDg5lJcBz0BSVEJrJsRQI5NOitFJeHKmINBCyeinxja+07wdvIZuQ0wp8+ynxtdqJkn
o5GKyqOVA6xDPRCcuRmE41H0oqgTrbxdNXb3L+8ir0HGralEl0kJOSfZ8WS+4dLkslhbMaghyhcK
GU57Pda3fkSlhbokhgmn4wslsBSirOUQ+pIKDqHRoT+JLkSj4IVm8dfUPDxQVo3JODdOuHkf+aql
N+XfUbdJ5qoJkPyhFmEEkCCykT80T3B1gDO1Tguk4JQZIwmjiwlnmEGRL8zow2xifh5iCy7nJlWq
FIFlrOsXbxqjtW5+F+xi2c0jfonfxeT1tw9OQ7KH4s6tHa0rcp2Nk107H+AFWOgRuDGOmboUrnbj
zhqHVcSK5fs5mb6tLEG1l+OWAYW/eP1Hh9z92OU67CmNm+sGxZqtQ8SJdxq3qGhs1DIcUQSVSCoX
EQNTbd7hGKUlihV+xLslj2STjYRYBtgwDQbgC+AICNPjwpBTAuaPMqszAe0XtYX/gdIxvAOO2gTt
G8CqUa0kk3kML34lltuKRpgf8DLpFkdSJPmSNcWx1Kk4+NIOLVhd/GTMEyUjzDCXf39d4gXXETMb
8M5uJ0RYQbDqFSl7M0jPIfj38kliEGH+laYcSQtCLUoYk4skIzDULhEoNaMxy6y3TTTGBU+ZGVmI
fQq+TUGJL9omulxTuwqN+9CnHofFLg3Xm6GNqSGpG0O3xkitSDQ2EH11jb9dLnLhO62kpC4lyw1d
J+4ZDhXILDax7GOJ9wlwzXccQhxC9X4gRwMai70jwQ0jCHORaADkTvovE5B2gnJriLjSK9luJ7AC
sSBtgXwvy+5SwDMayITslp42j/1HVRacqv0Am+aJ4DkBlUN5kiBlyUPSlOzOizNVD10nA3FI0jRo
54gaSbRvrWspDamAsbLZO7SRNtwrB/wzZS5g+h1KlCImTXep9CelJog/UsKKrrdUiqPd0C4s/5Ti
gPADn1UhWr+cdaijie0PNc4ItP7+9/JS4E5IVBaDfgWldHLChCFEutR0DDmE/MGLlFRInUJN1Sf+
cIBcELaPI+NfHsO/Kpao3YpVyhHoYiCy5odphyHPTggC/G8TVVC9aTpoHTGukE6YbpqyWnMkOUMi
WqsDwYWnSdJ3t4xpkuxzHs6PMTD6/xvncF0xujBEpX7hA34J0oCqoyHDKc2kVoaiHeFZR2DevKM3
wLcurBZn6A0SpxfeNER8y/pXd9S6eUmx/eDUdKfuspU87a6a+13+PMvuKlyrTyIxl8jxjGewv4iO
0zAsaFRydREDZE6uu0IjbtifQGk6rLFupo4ajV/xR+olXhbKVVnIuWbMh5Ji3C7hOQJ9MGUKoiLj
hXVouKK0X7p41Brg7Uw5eFA+el9kmtovvbpgB9W1SkPkDwR7lIGo0EtXYFc1AMHFA1o1U+pa6QAc
2fBkWEwztuQ/tLL4isMGvaFo28Ygk6JTYiR13fASmVMT9j5U0Osula9m7DBzFTMbvRD/ogpmjUYa
QIeNHh81uuHtkdRaDFgnVgpSI6+ZK8eIV1HZiVZx3FdzkAWJDy3tJcylRbcmwr3q0vRi0yAzDgpz
VXF7zDtFJjeLC7yDdMHRbzC40Wqk2n1xd2RzU1ZDEMSONYCnFKCoz4icURtPLXRUdo/qqe0bHzAG
+Ws8qU3Vr9gCWSqQTgM82O1CG8YuEKaWxppbiish0hj43DIY22M4VDPzZTMhVjSvuYrtI81Vjs+/
NihZP28dk9KmfJiUKeUsLJUxeIMW7fPLvUaKclxM4qbH6hFHGMRr8yP9SslX0SXBFS3wjuO28CGx
9mBG9mN6mv1tkwVJXH+jAyJblNOQOVXopKEOysvb3LktOsoAQXLtRsvKodd5wySG15jrTEE0ZGFj
HfFXQYDIvy+aer8xIefT0scKiCAZD2CpsdMUVW907eoNk6Q1GAl9CsNAjQcNBww5MwHCUEYp85SC
eRnDFIsGXwt1nNQP3nVARfwqYyXErAYa1tfjShIivImAV7igzMQLSjA4L2Sw94GI2KSlms0JArN2
MajWvjMTr8lkvPpVqvxjE7cyRqoWrQxIfacyLM3Pk8q8Mjw2PyQtrh7xZFxeoX5snjBeFkOh/fQp
5offFXJ+XH74ZC4yWQ6av3PzyfrB3NUKZAbSVaa0odIIn3HN241wjB29mDV+WHwn5ZUsYL+DR49R
uo/oHea3FIOl4EY/MHgba85fcIrmJGfxO7zxgAfA265gHcaUjZeCQ+XI4x44v4fvMDvbjd8f57S8
hzdoEuElujFN8Bqf4+es+Ff8K/89Z9lZOakmv/6jLyHPun6jDrw1Movi32a5Wb5nJSb5LC9sFQ7S
svpX/StwBj9OZlQbPWffhN9P/36M2EhucEATrBchoxXtd1IZkfgekBdEJXx4sDvE57B/6D+THQNR
uKewIlUL5hT9nF104Dfa9vEh0rYHtHzO9vF9xpNkr/apX2Ft2ca1xfTtZBYnnmof6+nOULuOs9yo
2CVvg4uUCBEBpZvr2hfMpVKEO6O95TJbIfG35KXoB0OSKzeIhtJDRJCD0H3IY8Urd4pYBKkf9qCL
/kAJIlsPLsJmSJy4uNHTG7rhIPBjggEK7bFLcKCn7otqBNmICdRG9qyJ1i/rUh8OQzVawqbLlT3m
5YaLdbCVZQYW4IQagoTmmi8WZUcBLJYWCoMaBVf04YBPZMcMjmaeeTpNPeCBw4UCFzuCyRDA4xZF
y6P5IlWe4p+imyVtTxDABEtyE43HpOpBEAB2TQl+boQo/OW6qLA/NuEw8H/diBT5XzOQZPPLHs+a
MFrFaqT7RwtQzZNZTrwmMVvV10z7m0otBlhYD0I+KdJnJOV6Kv3lxdZvZyG9pdkAvhptsIH+FqYX
D4cy27TdJm66ajMqhxf/Sm92/PXoTfKiNMyAAm/2QL3G+owRomaP0ud+YJsKVjgg358NgARo/zfx
Wd9Y+KIENLPU8pEzzmzGKNUZ74mfkEA3Z64sURYGU+Qh8k2iEapSwrwoDdtZlaP09vR1fA/CdQRG
GLpjN+RyQJw/cG2eQQfs6aidgz4/CjgjLp4sHGKtLxzk8Th0rSDi6FJYQi8pW3jkjMdaTdRk5ak5
0DowoJwDeoUcu2Zoh1iCh39dWrbhjMFbTIyR5J+fsfOqBXg1lQWBhVcBJDc2EjqbneCpsk4T2kRr
NrhwPmz6thdrsLabYW9n1znatu26HACLY8lx54nSUzhoArC6qOotDHhnLmeLw2Qc6/kDsfQIyOMZ
x23A9TAYANBCVuW4c254Zeh0LhfVGAMCf4ADuj3463IhMPDN5bS6PZu9xCGfUmym10w3efeOYfDh
Qw7ZQ8RmXId0vmcMxDE3mlblpzMej/XOIEtr8BkvOOBessPBFMK1/roL04+jxy9mgocwTd/Vv42C
ixkwH7zs1+rV/3rMGWI/5KPAtacTxi21ZonhGqn5hhGY5/ReLDu0N7yj5tjld1mHzi7vIHS5vgr2
eBZwzi1avSHdeqwIOAkfd8xLA13/9cKxTs2YHpxOqxDlO4ctaIpmGHBsVOQq6+B+45Fj348wj6Di
M1edfjUkFkUR4FQUw1tEXMd3EdUhtlagEv5cDBLCmqIanQiK7yH5D14TC8JXDe+IFSFD/lWEpX8Q
ECALxCetrppSyGI5MMXl0Y9XlZB0JkW0a/aq7DBY3hYqFsdaiPcDnoTugBH/8cM086HEV60a0NPw
WfoxWrC0xThhCCsBEScT65snIJNjoe4o6VX+DGajDALw5ucwSGoO4sSbED+r3yd/IBNkn/Vc7L5P
oCJIPr1oeCKYEb8ihbYoSsNazSb5i2K6v2dbb1W725jLSkUfE1oscayIrcyBA+8GnCmek7jqL+jA
IrHij4DthQOmpTaJzMtkXFophBQpq2hcfWUyvIayjJ3XxzGTX+ovzF+pYRKX6QhEGfIQDlyGoxyn
yOKvzr9X/JR6W2dmWo/AQbTedLuUzd1EEytk2w8jViIABV2uTa4alz/kgPZJdnVcCf+gUNoDthTH
2tBoVoal5OyDxQsnuEMOxsHQ57Z5wIuKQzL54WCD4lb7nGJzwgVJ7mUGoCxRP5aXCu+ZbJuONZm5
srgr+jt9xX6Yfwl9O/KdsEquvyviE237eieKxmOMoWG4siwQWsf/o+m8thLZoij6RYwhGV6BoshZ
DC8MESQoiCSRr79znurbqK2ECifsuPbavRd0yzn6bCIRCVxgsT3FO+I3lYg5hDXkHY2H/mHliywh
ZnQHatLB3gP1gp2XkL0p6FrsdZATbLkE3SWoFpFgO4TvGgAWOP7qgkxAERgbfmypTt7Y5DQaK9UR
CiYxeTMyn+IMty8yZQ1M4bElPBHJxhle2Ndn5PNLOc638qR+DDQZ92sOOnEnZguzfPgaUKwZP53q
qP9BZ3ACG4O1X8dXgONNdpb9lN3AFCMt/mHQxm+dHlGaN0Som1pd9ub273Qg5HqpIvIISj2OwScz
UG9OPXqYHzdUBxRdnJmaksc32n8bm0Q6vDBmljlQjFJgmSCVgpK+AcVQyT6p5dBwPWT6WGXyDaXq
FuwwalFxmI4MGvEe9FKp8tPsvXBy3v3YegkRuN4twqwhQMft9l7yVZqUiWX5aVp2wQD91jpBO3oj
Qeczcj0NGtRBr8W9cHDA2MjixxcJHVXFSGkkH9bVG6rshftkwKjqrQMUxY9MjJNPNl1Cvart7xp1
ARoqy0TEd1mqF1Cnhervq621/sh1HyA42tfwRowUP3GeTO3twB0DPSo/PvQROSMECBMzgJ9v2WEZ
tXqdwZXaUHhd3K+kN0NI25SIx1CS6jYl+4d9hOOA99Qmh0P3hLpuQqjWHONJRMbP2ZfsLfwwi5x1
d3wUGw+PgD8JRV9iov5UYRHinr8ijcx07ejHAv03hqqZFuFGxH8J1eKJEwQxGEDYoz1kqaO4icSY
k0vgT925aGD88hDUS1gFHlpTi82IKRGHsLYsPGBVMZIvBMo6CH15Puq1eZ+jZb5YWQm8U3ClKP1l
GjL9Aa1qID/6wePV9723CpiTCs7392AjA1TDhT42IK5sqh/eg7naYjwBj6ZgP6ThWw0hlzzw4mKG
cXyHL1RaBx6kgqkKxlV1Xi/dCamBmDHqmq0yZa10oRQkmp+GOEPRH53VjOmHqH54gVwGq+HB1VDD
mjeHYgbuSJjqgQD6oeljOzE3B+6rJU8VMDFChZ+9T8JXJK8I4pQJExoyNLDyALzgoZUEsAx7mMK3
cjDJ7RkUUVuZLjJKnoSnnIv2L1znRK3s/iIE0lBSCGNN2z9R2ZgmDaEIKV6IzzwQPicCRcDIoKRz
SzjWxCUxIZvLK/5DaNHMVzsHghJ6gMUJaJeBJaa+2+YknAg/Zksqy5jjMykbDt6eApCF0sDgpa8T
w6rOoZKf5OtpPDtwHQOD9mK7M4yP/IiuNPN7AhaunUPT0TF0571DXEB5SaX7v44WOZcCGz8bSn0d
zuC64sa8oL8qwPIjGNWuvAP7wFbEky5fRoawKclownznGvQI3DnBW66UmPCxzggY/uNMHGy4+GkM
k0Ma2wsneHY58xpJDoZVkOCDxAp8juZGdhNLhoN5axEGZDjb03KNmCgtg208aYizveAiOAS0TEQ0
GSeRv4uPEE8V+LZdUnRc+1D5YquxzYZUfJE3JMUoi5CJRyp+8SEQYH+UjplGnEVtYnkCEtbRGBv1
Q3SxdCO8H1O7YeBt6jLiKssNGO86nJovnraakNguVwQfBfHVIc1a2yHAS2+e7pDl4aowNodBMGTb
GwUm82Kcl3XCcHH1rKbQGtlQOccAfBp/0J+Zyedj265ErPwxpKaZGKERett+QJ8OywfhR6pyGFb7
7YT+VSTHqyRMP8A+D50PotzMBVf2IaWro2X7OB+l6mYuJKgUtRfTRYPhAvxY4zTDU0N2PSONUzxt
BtpiSU9G5Q8MG0ITiXcqh06Rs/bN/bmhus/0UAsSjxZdCjRyCO3hs5hNeikNAXlzIR+/jY9hCz39
gf9Cw4DheAiimSI3Bnsb2Ud6fKBmD6XPW2h2YrMjGHpoijg+03yLKWrhX9MvKVPDv0Ep9Oiy2Wrx
F3rxLUL/+Um18h13BC8s5I1UT7ghCVDwBUe0B4dmBxPj5aWjZ1xAi/UilBsajWki77GOF7PqYgoZ
GFyDQ4aOaTOR6r0Ua4z9lFir2wCKDhIAihQoEfmb3c5n2l1kfhLVfn62sRisIczGKXD7exRf86ff
D61nGVbu/1CvaViaKAyLN6Mb+4R2LSTvtcaspZWHC/520oOJGEwO0+V9GMWY3ZjcdbK/6CV4/Kgz
4e8capVIYK7an8MzjcSdz2msGp4x5bqugvTYVMooXSU1afIUGFyMd7ImBAENHBu4Z+NyZwzFQu01
DNl6gGRCMD429dCuCv+fiaRUngk9xMzbh0QrRKO966uiPbFS8Qg4O8As2mzSHizohjnmQACN8645
2XVuwiuH0RDvYTKnQeIcxdIvm9pBBIXunXM+dDI1pk8RaTjDqiDgySppUt3BknVcXKwMDvzULbTL
K02+bh0Z/c3cliuMFUKS9knceoLo5AKx6/EgiiRJSbAlw08zwy7vzJIrtb5ZyjM60HktXa7omb6N
vEMR9jqLX+dZ6IVSGNCZaO6Yk3en+JqS6C7XBVXjhAGY9z1xH6SYs6tKe+YS5twks2bI1j8w+uM+
b5DZMVDQcB5aVXPjHDSek8lPe5+kzed9gSJ8wo8yJGbEac/kHZPSQDaBascfWSB9UvU8RYtfCJiE
MjTL5mZc+TKTgtD6Q9i9cjOkayTXpNLJ/ZysZxMIybLjZX+hzXf1ecoCQYhzpYQMddGQAO1nNgmG
DNtoSsEAShKyNkXD/HXepeKTzOKQlTQes7Omz7U2b+CDU8VkjT6Tbg10SfuDpcSaU/SrSUwKvprJ
3jbNydh++wJPKDtSQcsJtZVU8nnuyjtTvX5AQjd1s5rbFDFt6UpC7MHQhGEhm0OBAOLcGotDNQPZ
ssa1LyN1A+ikt+16cSGXx/lI1SFr7D+uiH6mb5W6rM3zea2+JEPPWHIbcyazyMU9/2AJchXfEYpB
rcgwAxfcT86gRC2nf821ViOzoGbl7L/sxxUlXDhSudwczuCTGsI0RCvyUCYJlBhBidT8n3VozO6j
o+KYO+ZdEN3RKc48J43iHMozXZNEVnGnqFHFVp6RuA0cMK8InoOkv4ZAKxrYJvow6Az1RpLUZGzR
KUTimCcWJ3e3pU/pv20mMESKO21uSMBYEaERKAlaTT+hI67UhHnIVaonri/+g3sghEQ4pnyC/r+u
WnRFxdukGVN8hkMmT6jIETzh+nosqlInwpFkG7BdRkBg3PyIDvy82PTFtQEPZIjdLkfIRjYe2VtL
jrAPStEU/lnlKZb0XAecoAtCZdOiS7FZXVqdOuWskXbeQcNAc90n8E72nGYrm8xNoUacQpQ6Zwua
lplMKoNTjBLFdCAzvWgnGfy+yZPRiLWe7KoHplexG0CmGTj2ORxfmqt/vKQhxspnGbzR3AY5emC4
wZ+MYHCIVRtSEN/qzp5z+El61q67Sl52lOUSn2gT+y2YVNQCsr6qiLzRZPzjeQ1dwSZmeNUr3B2s
MKF0i7U6HqOuiQU20IGIN6xEsuRTRUpQi790rcmztP9AgSc7+DUYRK+gppmaxJz38hlvC/a1bbCd
XEemOjV/WEgaXWxPs6UY0GxQD+agIOTdCJrWbB9iGqsI4WndIgLxVBltqgTESGMSIdFFGYDDJQhE
jIaQzpJo/9MShxEOeHxDg/+G2EYToltfzDMRqBiS39fJEthJZYQSiN+Xo8krucdjg+DZk6kB/KbR
jUJO5wwAjOEeT8Q6YVJYciv+MAIUD4zqTAglTUZI3glxsR1crNQTShDvS2izJLbUJ8mM6c0wQ3Xd
z0SmzYDYPBHHIDJIzvPdsA04S9ZTIgmeeYcraq6NTuyMaBnJCIDPoxRNRT6XeeJZW78uw3zjcK58
P86m5XOFjGzvOi+8/HZLL7S8IO33XBya0RwNZAH1LkI2jTSZaLc93bNK0xwAZVUoYMcKQy30DMKn
2mWUrYFXbWcCLNGlKQsSmLoN8Dh4Lt2EsExmYP7Iw11p96s8XCxsTIjW0ABdUSuhTacSwYaCE8Es
yRb4ZZ3TeXdO7Ar3G3kSCMFdNc/IR1ncy+yDMN43oojhb/AwftjN3mcg0/wMKiIRA+dmQjp1axZJ
wN2aMxDo6Xr22cozi1G/wdzvB6eeObYzZbXV8+RAfg1wPenTEjjWawdyTC6P7RfgKHdQX8X64aXI
7WV5pJ53ZLDE8+8n9IID2bpvWtp8bJInOzaT9JbpLtDuFKK0xNYr04IMDCffk/vKEza4VnLgNkDl
E7zo7Xrbge36VqPtJNUXKluIc0HbWVV5qNlnHDfyGRZUa/AtwqKy5xFjuNfTT3kGK/OMAFjglhli
KCIQUPm4JvL/0dwWHOArmn+qeQhsI3o+sdJkzlOAoL3Ym0HXyvL9i4/HMX6ravdE2zMdEwyyuXIF
0M039pPzyeYgYgw8jM3FtiKMRgC3ENokknsaPFlaywsDs2KgDIi+kWgzNpQKdTVQawKsPcXFucED
ApHkVAVQConPRTe4VT8b9861WaKqUaaHW4YM4YZBKjNEN1KCatNrHUBR9QN0OXcQqB5RUii/caK0
F+gq0UFaslMQq9P2wgpOMKmY+jg8MYtUBagL08bvxL8Prhs3rtXfRv3OMPVrOkF4wrjwiltVqI9/
H77Ww+GDBNU2ZGjR8Fh7CFbWEkUb+kOXiJrtZ48THKW5AGzsQQoMsD23482rIVsDUMqLHUEnGjMQ
/CXyogBESZr896d/GRg2aIzSmc89I+yVnJ8ahPDyckmUDES7Ee5vYth+KIkB0w2lJTGjOpRIF6f4
5kQ8ENwgNZkGhNbEemza3YhM4G/aRk+4UqIJGHv9eSCERldOsMi0olXxr6wOuowxj6fefkILnv6W
ph4/1d9NFSDywzSNxiosyg+DfWG0TvX3h35+/fazjwsj/Fwazi8wUqgTZAbb+i90bMeDkG2DIERr
35H89yFO6ojtMaK6kFUDDTFOSo/1N9SJd0BkeTb8DVyMpq7WIZwiwDHJRtc1qLDZmRe+EmyOMsaO
loLSr9ztKPHQKNcl1+zvLg2XvErN8KVqXzfg3EH+kB2HuTcDF3OWIaQRtq365D9EItfBAjTuULve
mht6btqsEBaCwN6Yb9sWljyEs233J3bCGrsJMs22fHxukvdTHZiLv23iAtzpUOmCqfmM/oiyOZv6
A64v1hR3hUvvijQA9q0r8wNUQsOGwgUI426VJ1NU5IU7cZNXWQvRN5R4o90jtU7j7NPf48/wOj6P
U08+co+ZR/CPRyLq1PyTJsDKuFa/D9ULqbyH6mFT+z5VsplKOnydCpUMUcevCnKtSOAKnttZ5ULI
MXz9kg39+BxBdEDpebaelD5STpQg0eFwZjtlCWZsYyzTZOylxnT3IZamQJsO9ma40JbbbmnG73yt
CzkJkDlMG8M89F/GAZd0mgTp4g9LUprXq5BXHXjCg2Fbsmm894QxHzNDP3OyR9xsGhJqw2OtUiQw
rKZy12hWsnUTp0EpobFpbPvM945hdXvdK4XhXxXZoLOjp2M02SJn95noJ22R0ahTGbhzhUCLz7G1
gpzaOQLJZw6I5pFM6xZIbb57SrrNiMrWyxRIcfGZQvKP77cD9C5A+Vl2sIMyRhmcIToq8O0631bZ
ShKfEq1h9HDb0QZ6WASd6EY8vfGscH1cQShEb50/njvD+tod7pGhWLwzSiZwGD/0K1qdF8hbWq3x
2HUlzg1VjrPbHtLcWfAooZ/gkm8a/e6r26I/ByHprPgBxSoeUB95qQR+1UZCWBkDRgeF/YcdjVph
rFzVgnmSGijKmshgiaj3sWGgC0CvoI+fhz07J78V6M7h6bRLz6orujYYW8bluQBiWyJAu/iy6yZ2
/j8dFkx0EFJuF64NAyL4Z0WuXNOETA9H09FwRrVskvorL+y7SwsShhj31JCMV8WEgoAycZCu0KSN
txdpHK33Q0ACcHo1z7a/sfmzQOMUwa6UTbCyJF9F7D7S7IDlhiKltii5fdtJ/piGoEbL4ULAEisI
l3cPy47bHBlB0C9nGPuvaIqQ+vAzFpphQz1PJTJAo6sBGVsTuDNfmPOJTzxnqimqU+dgjmlq3iQ8
IrKo3v+I/KiqYk6DZ6IvzNSZfuy0rlAOEvbrrSdHaOCNohttPjQhPuhwScKLZjDeKVddDYmgpIjp
irQ0Ji0A1Qh1pqUJKKL5r0rXEdxeIv5D2oNQP0RQ5Ug1Z+L9iindN2VI1+rQ0yLywppzlRmiKsQK
PmCZ7QcdcuJS3LVbVThyT5eDdUBUGc1fYIcAshTPe8LEIUjJ7tCXxbtlZ2hITLEJcA7bBDp5zViz
mj5xrpLDusmgJqzlMZb0YMBQ4960h1yBUkgXS+CwD5Q8BpcH9kOaVzg8UNFzqwqvdhsgBOm41r6K
f2UZfTC1XudYApPvmG+emHX15RToeOcfoijgGlrkMcx8JlnUGssBEYWroHAxDkPAcdXjfoi/tNus
Hr3rPuf36qa4hqis0A1x5EmkrrEcQfu4yN0PBYLbSDpRajSVVM+A+BQGKpf3Cd2WxQfwNrguzoO9
hcxD+0+waemSDeSqAgoQB95sENUenJ/qpmjX65OrZ3O7pqhMYXieQyILfcR9c+E6f0pLemk9kbEk
6QQyjJV7x41/6uiCeY9ucjQXroRa0N0xVw36HSJAtRJmA7kRnk0nzv0ap8dt5qexU0cj8eQ3nOoN
e9KScw7hCoXFwFIi7TEvQydvZMkQFg/BCCfPTJNQ3vYz9ZbcpGqFneh751Z0YHfYIn2u1cTH2fpe
o9lE3BTj61sOQDSPDBQrhig/0VWVtoplMsFpHeB6duZpKCD7mNYxuiecAKOrOcGd1KNEimogvbKi
PhpJOMcOLW4jLgS/9H1EQSqOkkvH5eLh3Z9IaBmFtSiWsN1KwkHlDLLWne0BJvqGDJtpuVek85yh
lhTcFcevYetRQu4yar+u66wXNpg7DOHIMkbUljlO2DnMrbDnKTj1KhfNlBk8+MXlX9WDaW7EhFGd
LpKFzJG8VQauzOZxHol0sdyRUxjm+JJJ1+DXn7hboP1ESs9kZ/QGcU7lEAEe7lnlx4nD9EGONBlh
sDrJZoInhoeIxjDcqCUCrGTEQ51EsvrMxipSmQbG1p3x2h/AlZ+sA+Q8oNgQUxjsYlogNkqDzeP3
+63NwvqMv+GiavzcqIvdDM+n6vFap69gsZKmtHVsw1XM68IPyGWQwQQKXO1Yyyfy3Ya7iQRywRNS
wVw6g8YLrFIX6mDEG7kuTB4mp8/axPEmgMH0hfYzdKlh8kasLJem66ux8C5ClzPq+5z/svES1k5Y
0NwNiG+V5S5Au1kNoLW1de6kxBX6WpSkj9pjFqdzShqOrzDWiUzmeMap9TLCIUUfsaRi9qYQoXBv
2ZrX6rB/o5vML+OHeEcOLQFTko1oorkSS0CRqpGk86AcLZsT0t1sCUKqqJu5nogrWomwXOnQhJGZ
AHeheQ/jIIIDTADwk/dDRDgHhDa4J7GZO0zoXfXdxn52XZstPnnCpHfAKPBuMJl8wWVMKeX2WElN
T/UiBc9365sPjfJDdRWX5JqGinOUq933anEEkiLpq5YVRgDUmM4ZiCd+c79pfZSxTkNtFxKSBC5z
6agaKwJrD1cZn1ckhEA+Pw+kPA4kCNIECdLkeVx599o8gUiAA4dj+wSOWZMANP1YXy3ZwZqf9FDi
yAltOO6ekyoEQgvG4Kou3LZ2eSzjYefwTy4U2WGZrJHeWVwKAtPEhDbV2T1aw2tQrpOeIdIDeat8
aTYxt8gfP4d6N8x8Y4Y3hLirkXXKEpl+VVGBrjeJWvKE6lJEJ5JwsgreVel2RNcaRk3CyBa4WLaZ
okystu3QCIzaE8kTr7huymS1fQZxidJBzL2y0ZVeeewCa1YUUkldg9eRo08NHptPJidSBDoHKoMy
V9Yq1wvLV1Sesm+OtTmfzCfphgJ63te+CZKiucYJsMusct/pclgTB2DFQscSDD/D4LNdNq0fWmXx
Rr0w9K3ajYfYOpETBcrHKSBvugTf+ec8MWcwxrss/bbiYtbZ03Y22wOdBq7XbiUWKlpkkCpSPVy9
PeX5//XzMfwOwGMU/BaUJNvZy+b8QdYXo8HyYcBZEApLqt+buu7ucr7YHwMCMrzCRuqX62zKa3v1
evmMZhhCFB2HcL1hdR1PmofYMYTajTP26zqgY7QnkxFIvGUlSgZ7iRosy/oNKet3GNItYkZYRHti
O4yQBu+3Sn6E4wq5CxT8tEem0o9hEvWDkAnDYC2Fidjf2nokOcN+upr8UPJEi2eYWTqfzR8wlmXw
WjK3/cBHkONgs7oj+l6GIKtUvz2tz+00+OVt/dA/k/U9V8sPlXQhLqeqm78mbciv/VyulYdU+vUI
xv2nl6W+nvZDOLaLFbAbimtpjLzY0aF416CN/KqdefvBtZ1BGbJq3zoPm26Z/dtZtU+rSeZtV65+
DQhyYox30ulB6nlDSTCbeXRs7kb5Ez9m92r+OVvbXuP1YPZX+RrseVsfcPyxC+q9t7tHeZoan+jm
u4JfEUv8rTgh35KilQfGJ18hp6YqLCZZeCqCXpLisHXn1FrjXnd/olufWrF2ql2AGJxOyBCDUy3W
dGvZfNwqMf24IpRRWpchV83+FHDy0yhE5MIWAAo0HUhIiap3r84VRRMkN7U9SBZEtQtbb8g62Vul
QKs0+5kCWjy2SxhNOgusGISNTXRQRRThPCl/Uj2lD7ZXH1nm3uAQYhnxQta8d0cJO1I2SgEtFcKK
t40tsmpRIQT7BBGQUn1FtfC6UuaCW2AdS83T9SV3osdwcZTedjPZaH+ke9kM2s7ujG4R9PwZ/H1V
czZeeIApJE9T0b9LhS+oYreNb/KGXxWoJDbN9dupkyJg3c/Hq8XPIkt8qgRavdzKzaERW9+qGyrh
oH2TOiAAIBjN0Hte4iUAKhKnkmyEcoksm6FVfgIvyb7QloV+MOyImK63DVPk0sUfZN55ol45OtAI
9dTPVK5xplJqpLvn6k7oupTSci6fez+LdXsGlKpZbqVa5RZMP+XWb0eO4a/RoQfYuLcZXK6VbRkC
MQiAXyLar8KtdOLnDu75fFTApBxl6p8Ln5ZVI4fCPnbXp8qlk93V+Gt/j87gMqn3z1TgGrsSr2lJ
cm3j1mJrT93TNFMHMNnKfPMKXLKn8B/UTZna4S1Nw9fcswxRD3DWlzAZ4x2EThxFBKM1AQkCutwF
V2EbIeCF4B3BZIAZtBP87gVY5x44B5D48WedYlyY+A5AuKEAeP1r77vr1wS2ox+lt/J7aOFbUFWQ
ap17e4hv1+0fWJ2+4EUG/AdoozXOVG7TGfzRp2b544Gx2o8cr90gB5hwVALWnQX7fpAQ9hqYRkTY
f/V2FL+PKA2mMsEnfmsrBDZqB+ar4/Rz8lAXt7oePWDmVG8R734pvMPeTWkz3Xmbhef16MxIPdRP
gGJfpFrjhDBmcZ8v0qVJQSWJt/UT37V7l98g1JaSdQ3WRaZbV4cRlw9aMPd+Kb/1hm2AnjYEk7Bd
0DcAxcBzJegQE/dyVbOJGn/FQp5sLCAWaQsjyG+lPCnQFIpyChhuiQBhZrAtF6UV2TcOsixiebeB
A/F5zGryxPIuNIZruKYP1XAtF+idPz7rRtDGeBZYfwSCxOLQ4wCCryP4nG8/pgmvq73pAzniFqTJ
5X541teCX/yBvjfKcCGeGygTOZT4pcDa+MV7QexzFWOgPKkWfGUZaj8C98O2cuaEx+oVfrGviJ/x
P6+XZHsf/m64v71fGBohnZpFHJ5IcCXbNHW9a+cnue5qCnHgS7uWfk+NN1MoEbnEku2QM6zP1+qP
mftdPc2tfEXFH5aH62ZNWQqlJ9FxuYOUt/bBAO67x3jLSW388Ns4dMsD+bO2rztQSbnGdz1fLfCd
7n5FdHJil8NKXD9C3MUhoD9+PwC1eD/CxBdf49MYmhKIA0v1MzcmT+8+KkGkRpGMvSAu/VkFupgo
A37pi8v4aqRa196sfe19NdZt2n6HqgdaN0OLn6mnYph44Xy2EuLUfKhRyMOAEhgn9yOQ6YFjbSMZ
v47db9BV68+IyaSfFrgqBh5y3+gYU/zNJMMlzNut/fHbUh4H549vB+2POWc1/g3vl0omX9lmado0
+wS1lFblE2gkelJsglmjGceTUDtLxQVRBGTWG1NLkgpgHTueEbR9Brt8Q+Pr7nr4AI0PTC6ezAYb
xjWOfNKalGPX5/m97YUktSOZcJnfSIwtMsP3+UpCZgzMrz4s1nb9NLb1w2x03lbf78MjoVzaIIyO
jdQ0N/kFQo25n880i9EXHz5Xvq71725h+74ZXr8bm1wlvWseGg8vFfrjAPv/SlfL9ATaVjdb2srN
6j/PlzqewR5nmr+z3bhDAejjlepxnOtBbqGlhy+SIkxBuHf82drW9pjqIeySrRHfVI8KPv78ruYJ
CbX358qRoijKMrCTCD/UIYtNbE7fJVlGmlzYZ5Rv/3Yt9tTjsHJ31zr0cSixyfwmqBDtqA/ltUff
swkwi/kcSxelm0bpet7gYer/zg0baq1jBKuTJ/hfvDe4l+b3QScRFTIxzGs7opIkKPgVno8zt2Uk
O93+6mMd8pdJqhT2Ll4JEYVV5XM5I7pr1DY8QkgzsU91AM9Px7mOSWqkxZDw/Ol/6smMaN5EBhHw
PFVgFG/Jq4nUpBrohPaGCRRqejQFlh3ryp2zj9II1PtrqVFqzNq2Usl1Lix9rNkGZP08DuEw2+ja
3UNgnaxwjsm+4GjJy+dqqc152PIqDTQDWupG43OJqH6aaAxkukVZSQGV++q7blsB2T/9n4aA472F
DC5FlycwRLYzlKA8zmzOt+QYIthz9dNEHeHD4/GpA+VXyaJWDSaVDkGENoRK0NcNipzS6PJUpmPB
ZV44V2j2sISNH2uOTotA9KnSS7pJJNo1gMsR7G8laqokrbR+qtRAsNbAQIZr8f6SOgN/WvNcGj+8
U4JAvYNtqw6VF6qd0GB8PQrxh5Kn1LAhxJaRUt78TvKBBzLdvQ7z1eswDDZEixkYSo+j46iAVF03
Ls11w5+7xbpxf7s0V3wyi4GzOsAf+tD5DU9QxZBhKr9r27aTekQOICVoj5DIAMcbWCdXbtWgxXte
s3d2QVfbpj7f2mqbXKfl+EaTwjxdxHz8YZiU482A/RufOl+9be+n84MbsdlQ7PdXd/TVzM4Vi6jG
BdUydUstbHdvt8p064dSjd3kBnHIH5/4mubjv/r2rRjTvRLCEkqMrBOheG0qhWW5e4b35ITVCXUJ
bafiVfNO07IZRui+kWk+sAjalzzRhFmnXN23LY0g4IC4iT+bx4/Ppi3RsvGBToxpPma/Los9d8+G
JA4Ne4Rt5+XqAUdRzk7z6lf+TyIbOkE0mH9/ekmMjQw3tm7/Nd0RxaX9P6DsrKOeWLJrFjqqKf4p
wbu/fw3qCEr941DtlbSt2CC9Jb6/NL7n+eapTV8H/mvs5idoUos1UMNYxBom+hb2y/iC6hcKCgkM
8pV0356FOh/mZrGky5PUBEJIOjTZCMlvalcs0EmqI1/eUPcUlbxQAfPUudToKnpjci/4ghaLlgmO
UxDDm8kkEg99LxLbyfYYPV3lpGD/EwfR9s+XWql/r/5B+1KMNxMbiPoNRTyTm2XhZqsbjLJjsLVd
skfyBIkKeajs2H0UOFG4a4cWj2L10i+2c7p64TktS77ZvodKsXVg8bBbA2k0ooQr/KViyM4us2AX
/oBphewmHxd53JmAXV0ufeyG9lf30t7yXX7xYasrbLL40s5i9XWhLWOEUJ+A9ma9VZ8b1JJ+JBQ/
fmxx00CYGDnsJXNyVl9xaaxFoBfEMK25suKQ9XnHQr9j70JTC3rrLYuVDERX0zLY2F48dp2wEFz3
C8bamELLElf/9kGoD/C4WxBb4eNj/4hJBqkO7IuZ0BDUMTd5ibS2/6cL8gBZBAuSmut64Tcuw44A
Bu0hikMo4th491Xrlc+tXCUzjimefr8NZVd11pKZO0frN7blR6p7pQAX8rzRZZCOPl8UKXZVyUZP
UO1gN9tmC1ZnHlpcSvHZ02m8c3ljj9ECp/Zbv91I2Hw1V9/Pm/4MfA2Bmp9m5kBI6M6WO1wa98Xh
DorU5TyL+HIahuDSx60xbLVJ4ZilzNgtFDFTdPX41YDBry4pDwVd1qlSiwojctTDFakg7Rkllg+t
aOt4NMyPoFD+GxKs+jMrjcvigtO+SQyrACjE+hL1jm0GgtROYavaGSRltv57ji+/leyhmsttK/fP
2iVVdEqA/OWAg4MiKUOKUYrSUCzm4/RM0C48gsSM0fipSgHPtT+Li3Py9gTEzLDOX+9AnilYubQI
1wEGssRk8bEAHEqfVQAzXCMVAwsytpiPP23gedMy8QFj5ET1CcjTHBPzcaxNp6Qea/prfKkGx+OP
8bhBdrg2ZoTCQD6+jBdDiinA37C62DEvca4SlygW/KrEd4riKbljyVolT9wWXBDVSehCEjKYQZ/0
Atx1fml5Sl60dl1Xd5naJ8KOrpTV7G/MFqCe8HPSuUeoKhikWPWUBr+1dLmCu8Uwj3FdANhcRC5+
kN2js8gv3ICL2QjHio1QrMkcN2UKmCw9l+FqfKGPKgUclS6ZajJ/Q5Uhm+it9UgfEnYMXx/DhI6u
FVHruKnK/4FS5qGhoOxg9Ufv8MKtK7ntFGr/3e+yVL21fiALPHKWLeUOmbaW7QYpm3hLJizdl7iA
kNvRxO7le27TEU7J9iVNAoLXdNHtDWHSjJYP10oaUl1YTyp/1+4DDWl+F+kBcvp1d8C9PRM7XqSI
/b/8bSvkxNe0reuOrpNUfbGO5UIMfdfaHyQIWBlagjJFIgiYK+ZLgQBY3KA/2f1V/YNxoxyJBSD4
gWf5Wwr4VHPVp06eNic89EXblJdk4uliCpLqAoUOWNEp9SQqCh/y2UwXY8s0KIdE1OfjbJwfyvuF
XCc1kI/SPQPzmQn0rYRHD6jJ//EVZMKg+SQy+kkPzUT0n2rq5VuUrr5hSlFJiQBzGnotJnQsm4CL
QSpz95VlP5Z9tLRoHO6xETZuxhesLuWDQRe5PZmgauuj/Liprjp/xKTgX8Zf0gX97ruvcXfHlKME
bBnodfZyg2kah/ETJkZrWo4MvSkno65oymhNdbSGXBk/FwBZEOm8wjZzpwVcBDNAmrrYnBE9EJsT
U4VNwR5leoNUNEL45+leKSUOnoIdnskk8OySRESTMKuZkw1hrRWyf4cUm41aB4YGMwtbJP7t7KrZ
+pKdxodHk4n5CfJ1cxAsSxKaIZXSDLkG3RNSj72OsWNf4WVJA7X7SWxZLI0bQ97xk5LuUfNfGmNJ
RTvAWaonV60m2VGQD81lj+px+qz0D31QR3gS+CkkMfjovcZ5uXy8DpNMZItDCBtGQEtBPfqKBYFH
sLQv9OnREPSIayTWbcLp/i8SmWB8gwdDcoMalk308Nn6eSzN4K0lr/1oRFHk09ZPE/geoCT1YFag
3YDMkazCirDi/w+No1n52YSZtXtrfaI0qHDGAat9dwjuNK/RaQN34KYu2c2SwQ59UIx29cakB0mu
ay2DkAEpjd9r3TGeBFq7l40exx+ae4NOWHbKQyptBe2PIUdHLf9WDsQM8C/7+5Y9t0p49sEMN9jd
Gdg0ie2imjxG3MC99aTheGhQas0QwSEQYRQVI1O5CRZJIvUBPHPALDELyZQNwC1j30uuwDJnbRmf
SloWsSR7XLN2wYdCmvVKbzVV0pgtFEaNsTMHAkCQn+ZCMDYq+AtJ+wB3XemZfuHEFqXvhUuEoThg
Qu3fJP2T/A/LrnAhbp/rA1um6XBDrtACiHTED4lqI9zfFBn9VACt1HFET+RtdF5dHCxUSe8shgPq
0eXXLij1DJWNvEK+yWx1aVikiUD4A9wABYqtQIpHuUxgLOMzKLHfKvxdJk9NrAbJh17sS9EJOvNQ
D4kUlggd7pPsq6VH8B9y1/PXNmBatilHsadHl2KbULRDhcxrl4OELZIkTM3aCRlG6wKnRwZHpGQ5
oUcjXZMieSZegr3Xny8HMBbrqfO0xUhpAHFFRC1++XJkYjB0Is9Uu+k6GVAqv6YJlobsFQF1ig5e
gfc8J/n8vpQNkBNwcnGbfgPBJDll8CFkxqlMuNYsMxOSwy72MZmbmiTdvDA0A9eHnVjL5DDEP3xN
qDRqLoHBj8x2LqXMhE8nV9k38tGqA6nNE1XF/CxSIQ8Rzhn6k/jpDycST/Iv9KXjD74GXNhTWCes
hBHuJhZ0j+eWmK1IsEIt1zy3zw2SCetaGRx780a4gbSaiItoxGjwS9+Jn5DIQtIY4bD8A2IHGMDS
gCjvYLyzMlmZu4pK+EJhc9jT8t3OjjCxJA+JeDAxOLe3RazmNrnukDf7e/uTuB096yvvf9jf8eHa
2lOlGZ3Ok3v3Ybw711OWKK/i9R1qOLIkqcr5BJZoV73/PY7OvRx2QJk9SE6YuQatsVzOTd02CYa4
fwgKcVayIBXOTZADlP/7aJKtz+cEZCi92wDVYJApBpsjDkEXJGuUxaVANKDCMRj8JdKGfCj0DqLt
zR0b2XFv9p8Dvue7OnrvgKfifSxp+R+acccMqkA1U+wjU31AczGs/CAXBZaD0X3mva11/zOHeLQa
3vTMABKkEcPMzEOchUo2f7nSZnDPytG2jCOoAdRVlC/AwTAYHElvnkNAB/HKvxJ1BqkoRy4JNKug
CsJHK7ChL9f5152YFTfNBfRHQgbYSKgcEH23SqU5q00AdDzPGTA7H3OuXJMdQ2qzghIT8KwKIddd
jjIDqv/RjST4q7byxgOCiwCpOUhiVJWRlpyQ8wEUDEEG4l43n57knoEuREgB8agDuFovNlXNUEtR
O85TFMGe+9sUlUa/heq5BPUysxpsbBPJVgHMIFL0u/wuqvjWKexrmak5/D3Du4o+y71DYbTPb6p/
1BaeaqcM7sb3sfteWGA4QqZXCpR65sQkcReA5M2avZWn4DZnTgLVmZNiSBB0NhMONxwUtUxwmnml
h2ylLkN4GqG6bwphFuM847r+IisZUhC80o4VxgKqOEAjA0+G5dvjNSXmo/SqK9f+rnvF4KJ2pLtq
3dsUbrVEC9wgwBYRQ+WaKC9+4Q9lc3+iCTAZMQvoBHarq3RLggBK+jSWgsy8CbHCba7qVw8DhuxO
vllELLMEQgF0nMuAVKV6b0Dg2Eh1D/G5Nr5gILPmzIbjNoDr0Pl90lt4efqpDkrjYxe9eI1BDGMa
wm8wyEfxE/U6n81snCENh23pr5famiJgDcdcPz/cMQd0HZFV9kxTdI6J9Hl/P7cws0514wvFbmF8
ng3PML2tCUlXflfkaaal+ewY3Rq52/j36QIs6ZeUyjhdKd2iFBjs70q87vdp1R7d2hgRjUoKBtHV
OPNMVKleeM7U4R75+KbvSUiSffCT5F+Uec48H6e/HC10RTkRLbs0vxfkEmASkpXjQHnyobIdzeg7
eqeno81YgztMNP/xt0mChCCkD5xi4jqhBzXemH8ZSLNVNwkfgv5t8pDtv/YuVSU72J6R7+j+zTf9
xbQUAaXKgq9KIMMEbYjmz6rYA5jTb3pZuj78pYW869NpKCKEQYDOIm4wsMyR/vCWPam1qGwD4WVq
2OhuanR9Cv9HiFpY2Pi5rgFkM849Aqa7qVqUNULTCQ5C7iNwYCzilREbHhQQ+xwjsBAwPAksle7m
tWW5xzvZo1AgVZZPLxtRDZifFE7x/xft6Z5+oOB5Ih9nYEm/2ya4+6g1Nln4CHMW4wf9DHQipufI
CBLmtNLTwvIBGUub/OTqRvh6jx/TobkpyFQYFdMjjxSRd/AHYTSDUQVbqmflTZbWlcPhY4eKFjq/
QJtC8LaxaL0hWSA56rTGIVaDYfRUYFAfVUacB5GEboJFBrYwOWo6OEV76H8bFMQOKSQlJzfGZ+EK
X6KnZfzO6biSztMT0WmIdDDXsOMe8XM/4GaBJ4xTYbgtGmOO1NM/lw6mHGOk0siIe+f8kLW0xoYu
YK7BLLu3LvCCoMNpj4D3gxPD4jtAzkVEA2IdytFUloBvRoNQZx1jScaxhEAMAzZwgf6eh+kPrHNc
JpYfV0VD39YH4hNn2JT1DPPasNgLpZhL3iVTTJZuOLMK+m/UeWwNqe9dYTL3eoNOq7Mcdd4et08r
UNQ0JOhTVDcHu1iqgifsv+4pUKTQ+pW2rSo3DcsYoI7GSjDolEx8CftRPPMrnNbd13l9gqlkrYfY
HwSY2k5LxzfO/6/98BUxRpK3gN+y6hsABEd5BV3ZGPJZRL9cyzogIaGDEzNqIv5gdS4CbIyMwsEq
wAoK3M7wUUFJSjQAk6P4mKuVOlIHwrYafXZZ17gA1dEK9i8cCtUPqpkXi3i9GPR5DPr3wfud9xSh
U2K6ey8scA73ns83tk37o2XoF4rDjX3p9nUjm4wrVQt0Uf9ph84JhGeLHXseJEAQAQzsePhGkqJo
tj79o6ys+aF6BpL+vn3aadtXF/Dst7UDmLz81IZW6TvEf2BCARAxIjhzEy32ZAqootCaxWhh5C49
q/b6r6orC35B2INvZDyZh19pR84Yu9SghQMRt6I3EyQt8pDznsPkJuIMrI3AeVQQRWA7gGv7+iX+
hLoT1qqWkDaTYbY6UAlqymK9vt+osXL6U5zWyiYfJ9Txmu9yO9/ZAbz/GdqDBcpQUK8rZMn1aUOr
mVQPrnrkuDMsGF8E/2S0pKBUdD9ROaDnd6pUfqk4Sr6FkSd0vqGr7vRet2DvTtmj3CmHZv5ZhncZ
geSJt90ivX0B90kJv8f8Kz9rQcjFuaJYMl/PREnN8/8WWpLa09wNNTwaZvSyRGn3kZhI2ZG8/P8R
dWbNyTJbFP5FVAEi6q0okxPOJjdWYhLFWcTx159nwfvVqQ6JmRShe/ce1lpbKD/CfzpSIlCwmBm+
GFEzoD6lMIVog7qT4vM9fUm4KJk320SbSGgf/WABTnwTLUSOAcPLN9IrogMQvwZg77AhA0tCPTV4
AhjHuRAyvwwV1PKghO0LcGd6NJZvnr7w8GjkJ4kZswZQ703jJQlNi2T8ArzHFGAFwgSRQoxOiqCM
YmhLZ7aNnOEDjo/km8Xr0izR0O9p0YzYhmQ2mKAFq7HDxNHC1dPob15eygvr1CCaMj/5aMhNYqJC
Ry/adyiGleuIexVvxkCWqLg+m/mc6IPuOWCaALBS+k1odQMnF2lglh3ZyhVZ7JVSL4JZHgAx6Tme
uDR6NjY0OgMQyhhkZopeDNiGpWyDYSYg9t6miFaFw7rCxrOU8W7BUBVPN3riMY/47hAAP4zw1xF5
RBbvHRIGTPzo6FvAF1HEIEoFp+gTfVZ9tCT8AR8/Zh/dGkkfwkjpkHVSno70L+vYDkrKAhExQtcC
f5fU/RJ6vveqkZiPQ0H2NCQzrWrjEpRA7q2snvlZQSygRZ+QhTQ/yOT9YDwwnIvhUMBvsLlDnELs
SeeTmrIw5qiDgCv5uTVnd/5JRPQb+HAKQ9xINfF+BVlx51Rx4Cl5UjXV1nTDHPjKH5bsTMDzLCuR
QiTvJKUNiINqVFuGqwpZC9P8/Y35sD34CfyJOJQ6tIIUVv+3htRXlpVSXG25EQ1v3ZO4tcKFJT5g
8PioeXaEHzG3AoDATktFOIURcggdZEFbZYZyhXNRCboPP+PndCVASUvZDRWKQJSwnR6oueB2UIJp
BIo9iDRH+hsVsmhGnWHFkXv0khXPnrOjc/uVT/n9ZQcm5BGMDp9HZ/Y7ApUvRePTlJ9hpibypMW8
dL3PAryqCV3k5ICby3tCXpG/0iQbAWjHEwrOIakhwtyCHKp4AvVkcHeJ0ad0U5RmSqRo2jtQSKSG
RG/sLv9CFV5BshKLOFkeWzB7FZHTihxWcmc53Gn25EbrwCmWtpC4xkCJBVEmaPlDGKS+i+vQbCtR
oWidoCUkooDbCKURuYeCbEAHqvWv9MTVu0qxUhniwLAS1I//4oSxbAC0WoIhAhOQe4e4nPAV6Glz
egSNkgRXAVS/lgepn9VYfEcPhfKAbE5IS7AztMlq30nq0DJk2O6gjKWxr6Gu2hqX8DCnn0z4IoTn
yzWs0lf0GlrADzpXeo1Wi3aRhp/O1QmPRtNgLTfBhu6s9b5a2mpz1TZ6aXc29DiDV6XGNvvgSG3p
GLzm5aH1VXCLAGOiwUBWSSQlMtEsMVp6a2hdFHaxqEBQoRMXWWwjllUl+tFj6UC5bNsowPOYfrEc
dqAcGSuUbDJGFFKVG4gA+yBXJSOpHh9aLAWaVPZSFvNd7Oy8mja08npwWrSibctjKPWtVDX8/yjq
hTIh19htywHh5XjLi5k07/ddNhDqJwXnVsykUvSlzIB96jzqe04CrwGbjIlU3kP8FdHB2PW/Wc/6
Rn5GsSXI3MutKdCslJRlpfRyshLCsNIzIbSAfG09u1c6QFUqENRulM9UbUW8BThgMoSChpd7lOg9
bAwDeufhIiib8l/SWYAXzVelodlkCbwlHI4bgAPBaV5HbCgb7xuEN3kU7c36Rwtn9JvfW7wrfi8P
Rs4TLhNzrFpSYNSJYtmzxsuvZ9LoutN0XvsxBS27zk/zyrl5ANDkNF30XsgGU9fPmxQoMY/Dv85P
ccd7PxTiZL9fXu8YQLfstBa9Hnu38p+m9+6IbLeMfdKRn8gkKKWDe9v6bEHWE1lZgG/5yOqs2luQ
coV09dmTTBz23AmcoZiQauCkPZR6X5UZUYUfV5KrKaOBepV1lr3Wb0qbTlcEuCbcqry1jWSuS8tc
gcbwbuk+y4RoBUoIv9bHMNkRmUICtd9ukBB2rOYrwvSnN8e0XukCKsHClBROToBEbQMAFosb8QCh
2oUb0vNhPMDV87hdmkZZP6oLsGn4UIqkdNAvpD61Nwucf+iV/EpSEPyb9mxJyKg0wFPEwI5LSwO9
ApvD3yoJQ66xIIRB7ipfQU83wFhLfhd7++sU9CuSiCdeCe0RIaVxCP4ZLSGamOAyZnoirLCMPbZ5
0JxHSnDL3lPmEFNAqROxL0FC41iQHkzBjdGrUJvDitB6JB+ad8cpPZsOhnwn5tC29VtcJMBjSIqT
KhjhqBZbAWS0AZ74ADZuIYiDoIhyaz6EHeIoJOw509r8uPR3je6rj5LHTExO91OtLIyfysNbjwGJ
0vh+06MxLqiPasRBq9AXwOheFWMp4+e2KxOL/pHlOLeeicDn73HmZ9A4xMS3Ea64F+oZdwzR+iv9
2kfPgmDvkjGrk50q/WLy9DPl0v7zkk8ju53fIdhLasQuiOLifOg4Rrd2ZfX27ax5mcF6Xh0xdZqz
WuIA3yfLnt1zcbF7x7b7/Uj9XTUisTtwvvfxFswiGZ05EE06+PR5k4lrtQFrRw2Y7UvP7NfppgJ+
ck7BVi2/iyqxip8Uil0EIOUmybuqDp4L8KQ0sqmNqwNnuMWVPv3ZND4vD7voaCeG+u1fW2Mts5K6
8oBuWLZdkUDUum+t5ORoU5IjhH8uK6Xd9AHLRuFG2UFd/XIaY/lqEtop2/4KfWMl7DwUja9hLQLh
W9Nb2XKLsCB14kCjW4lOmGk6icB/Vsz40qqujTkuE9T5tz8QgSotFE1axvzITewcSCGZred4nTXz
cePbAPd8bjX8J+iQaPfpnLq0WiznrpwNFd3SIrHH4/iBgcExll2UUZUh1WPNbnkpe4ogG5+IHZgg
BHs03ahiYJ0IjCS6UugeEXwTPzJ5cdyxpmVgycSdyM2Xn4jVhGZcFnykHiP7oykgBxf1IBoIKiBT
IEF1HHOZft0xTk5gUKhTcajMD8DIQFhUXWtU/5ZuhZpJ34lq9PsbN4mfljl4wl12C53op2LXbzwt
mQLeVEjMMHCfQR7ibtRIS2EMfif48Epj4xJvCu0c3oec1SslrQnLeHINIjVFmZD1F6uJpy3bXb/R
q3j75276RQNYnamGKNXrkRNL6uDFFCrJ0zbFXMioIQG3YsZrM082hM60X21+XwPSu6hvfFs81ode
Wm8Sn3lA/HZv7fp20ROHZr89XVGbZ9fa0m5w6JueG4t3VU5Zk6dUeP2tlm4b71YUH7TniYlG4hgz
qrBK4xRXqCxwBpLHEcl3P5HiTjoSXywrW00s1qE0MiqctPZepbGLNHGrSBe3TkMF5VzX6NlRt5ld
r05pKO2J7ddbdu1o2RXF//xNt1FqMcm+k3bZMIAEpNEzfsZp5AxcejpUhyDBCgjfqbuZ7bPgcfM2
5EKax+mBpPAOrgVOahbeQRa/mu64MV2DWQN4l73a5t1qPo32ts8vn9gyXBgg65fwyd6z9c5Qzuir
sG2/mvM7mySzkSFMlEIFXGQ1zymLsRJYUlAJnZ9lMiFhXk8s3ACfN0ATmXaa0hzQoZ01jCFy9Atl
6TXJNZE1qWtYM2NgDA5f4tjrtpyjZXCjtTlqtgg/uHGN2Oy//EGVDMM6LG74FZapJqtumCh8YjeX
LhWO2EEsefl6siSqiarL1nNhIqwi0dxzV6b57S/5V+Qo1FVdIhMZryxzfBvqcx6lYcMmiaE7qyaS
+g+5DeqopO5H+iwLtp/I3G1JiGAImQNqSExqhCfUo3N0o67E+9C7ULggM3DtC2+As3VpHifK40kG
mEJGOrAawWXbF/VwV281Fqwa6U/ZXh7JrX3SKkRvVJMLK4Q5YdXRpbj7LSNy4irv+q+/kghL9kMe
rzzLHYa99OOdPmmxpt3Xd7jZh3md0PZW/Im+qrWXaEA42Py7dG+1E5QCXdhsMW2l08t116kTpT0C
KLq6AZRPWItl5Ya3RngKHm54egXPuTHajutGWCFwqUr0pcrc+U7jaga5HgOCHMkNFSRlz+ih/GN1
n5H2QyWKypFH+5+qn5NfhZ3Jg4nmQJld0tKjWSD7j9JwqI/Kpt24ePIC33yWTfouNTe13GVa5GHK
dRWABfQTMTqwyFAY/Bco/QfUDbz/0s8WzU/WVakWOX4grYqZxW+JSWgAPIeEgYqbYiIjNEK1d90j
kqOX0U1YvGJp1hlj+QXaCZ9MoDJe0MWUnskZg1cOO7CDek/+hAy5DLtGg1q6FA/0hJpDmibFPOA3
hclCqwajZUFlsxDvJnUisDw7ExdXPVrlJgprovGtDqCKSQqlpuKKFUkygpvMB8wEoW4skqoa0V3b
lUFtfGm/aTFWklWlD5Z+Pf090kESqXi018gKoE3FmejalvnJK4EBwQbn9sQBVH5CA6Ro/JgK0C/B
JE54KOWZCzvmZSpfUqpMOlPlIpU1FBiC+Sa7rX1OPDQJIiGJFJfHPtpH9INsNHO7VQV5Sl7x+QOx
uN34PkiISpxLvTxXgFzBMzxM5eDqJcoXwukdK/q+eNKd0inQvrr1ht18nR7Hah+gk2PvHwqWo0ec
GOqsqtaUfibFP+rTemtXElfqBqo3qmfUs6Eb/skOijugrOV9rhYNcp5rbJ7yxvU5QTfv6idpVwXd
mnddFdBqILZlrkWo1hiIjQwvxR7qGOesWQmcow9N0JrztlRWBoxE0pSzSEkY66xRN2pJtEItSWt5
385bNpaDBGM/2gVXejBZ5AycWjvraM8ReVfpIlHGU8qPKadCBujcpubRElg7a9vjM1xUB0yB/kCM
cmUh6lGdf11G4BnsD+UtysyOvu7I8mhIbklflfEhR0gySpkWvZaygDgRBSuf8gEJD6En4HPwhoia
+EVBW19xJpfWEjohl6Ay1O5DaZTWBkpHCZZ0Bo4jpDLXiMsj8feE2gFNOYELAyir9XMqz25kcHrl
oPqA50aUEmpXJ1z590qcDGdJ/oXtjPwJNUQIZm2rRkZF+ZQGaIsUgFkabOdW36XIQRMrTrhIqKVc
ODVdyqjuplRdhRgSGAOynbNYrgTdEzux4rmAq7pZ89USiFInX2+aog2Sd1WuyqbpUvmOlYjTWxYa
atOnSKwCsdD3ytFxfwQYJFQUFJnMz8Hb9WyymR0SQrve+Zu7E97nas+m/F9511QJfnpQhog69aw6
y4I5EQNTCfRdN5hThgHJQC4YoH0xLQRyoGJQTBDBVspbqemt5JWCUD3SkvpWW42JIG7lred6chPp
WCdcVtKFwQFsW2W/LgGwGlSYi/PswMWqxIfoBvzsxm+VYBTD8MDs4kGZT1TbJoEWgcAWgCs+C4FM
J6FlM6OE6TkH70VSDCW0wE7bz8/88wS1eVBbR3vyBrPLT+PQuoHuHpmb9nJw7me1BTCJ/q4e7g7e
vgrd6Xr8yF5oVwQ2Gr+DQ/eyjHm0PQYPIzZezUviIAK0bNYwZkBwegcXlHjWWXb3ZrP+8LZndAoe
pAGANx2TBq54pVuHh0mlJ04X1u8+vAGS3aG02yAKrrfTNezbR3SLxLl8AdvX5OC9MB/0xr7ElROI
WvBjkYPOQ8Hmdq28xxHYoRPaxRDEGmSy78x3BRFv5zPgjlL+FLnt2BP2VgXzM/2i6KtB5xjlE5YJ
1SDhPg507IO+X7Q2hILMuIe61aWaxA7306Evq2M064nw75rlWsD/QnzpBJSaXgJh7WJQEmoOq57H
YLaLJGcpyIASEwIiZf9EJUJxdUmslosKMBFDi0mDORqfFsA5gxu55wy6iQBWOeSGkuJgQnnQMH1j
uLkW3zQC68/0D5Egsg/IKw+/PhZP5e3d22eUdL7usFqq5F52kfEJfSLecRy6Lu7zE+yMLK2O9UQE
ChC2cQ7LkUI3lWqtmwbnJH0frZjq0Fw94MVtZzdeClAvjnclLp9bIIybbwWXBSS8lIskm6plJLjY
0m94cuO335V+pS8M4zqotitonpAkr7XdlgUDTzx/PRaMSKPhwcejqzPuuB2dOwoJnMjBlIF1zjpZ
ZwPAs6efVHFNiAr71FNxONrmh16g5r15oc18CcQLo0WmXYdOS8gb5XuUWtbNLtf0m77V+o2+109O
v6oR7ki1CYKAGREoCqPDIf9fxmmN6VEnSLLjnqRFdFEyGlJWi6Gb9GyrG7GA67o7gjBrwssWEo8D
vZgWXAwLIC9sEub5HnqU2Csaj67ti5stFnWJdK93RIYQ/UF8zny6vIIvNzt2Z9N2mYftwwaghs33
dueG0gZ0UK2SfXtb0J8yYNIirJ4hqGtARiZjLeyI0CO3+X4qt08E9yXZhndSnchfvnHxe+fWa3Ru
5f6JzEWpv2gP7eG1Xf9UCvZIKphw3HORKGhsmid0T0MzMMgWlUfWcvGl6t7sB86mMhnnltnnqXi6
9/i40hPrWE7lP+brVg05h9D5XE5zv65+u3ItpeT1Q82rwFoDV5WlEASf3C/ZBTIP7X3/OsmHB//x
856a4RFyCDDKKwTzWvLonK4wM8y6bzmtR2dbbRnJ69SqEMnTcHjjn2ElGs1jTE9C33D817VdWLx9
uzqrkHezh26DmsW7j0iHlUujMz5QmUlpFrkd0EOqKAaOtpxO6FS92rldT6g4nsiGGv2sU0VYq19n
k34gl+C0bHR7wdFjO9dOa5m2XdvbUX7d+3cj2UKwuk3NsU1YiigWBpfJem1mo+XBe8AqdsIsMOvN
ndlyLLQj0sEDlPqmaU0vUd0/93OoilCKYR5DctpN9sbo2FsiV/ALHKhOliSo/LzZ0R/NzbCKo/5e
mKxvqgad+yOsAXEDJ0cg+TY8AhZjBEySba3uY/cuY6N/h2H+k9989+fGnrcGlLyG8ub8YMZYkecw
Z6nmIcw3EjLt/NRyPs5zvIWpk6ynlVGlr/VB8veJhyAkDbCVNwale/PlqHRxVEYjXEK5cCRgyNiT
P7p4KqWORgckeVjvmOLz3EzMwXb2WLwWm69T16hSmrv6KfaahUyB/zC9TA+fj2k2vgzNXpWUZ7VL
K04UkjeLzSIbn4bnsT5vV9tV9uF+ZT+bD2Px+LoxDiP0K/fJlXacz0gw00tsT6+fje/X74PZNI0O
w8p89/n+Pv0efne/+Xf+vf51Po7fx3lho85h1tkJWWc2jb5KzVBYsPNOS/zhFNtYBRV2ABvWgNrh
+DZ0p1OrHj57l0HFaV4Gl/FjRz+sQePWWgOh7jkdHfeeG2o8g3oo9PoL+/GfPZEJznBLs/YVmmQF
iqN4fzbCE29a60EMgE5+SY6jy2S5An2W75tXEni0A8OvoiGmPdC5yRSnQUaZr7JuZmG1f+wcIXuJ
2psWnjzFx9jqoHkFcFe6Lg6SLNqYTHC/7qKB7sT9y0BQooruSf/RvUXbcAub/Rpt+5s+PgS4oXSS
zfKZBBT2/X3/1j32UWFoHz4c/4Ezp13GjjImlMtnVg02Oe09sYSj2shJtFXuOEWZdMnBZJRt15yw
htNKo3e8KRif59l5phfaTTajNNlyLAdW/I6fGZPk4ed/+Z9oaPLeyZjKxofvOY2NigaxhA0ULVnK
QBqVF33Der72YD6TlkrMRFv0/ttlpkuSNWOe54diU1K9Q22AVdi8BErIkd4ifJIHIHl3pD7/3Fhd
o/T5ghb0rZ92LvGrdx7cpvAdxpvBMqknbtLou/jqTlLcgPDOLi2yo9Jb60lj2BguB1taVm6ht24Y
Rm/TP3QrQB8Vn8hH0JB3sHWbazxxO8jsXm3f3NYXtb+3Fb4qbC/TUws4F9wp9QulNyFaY1p0qpxw
IeZK9LEN9rZ+OrTm1+mNKPA8lkZslbZR49fa0/rRaVvf7/np9z5vFHfISYgUVChWgdcKJS1+RhZc
MHeVhx2SX8KwXuCZH7jHMGOhuiqNd4Koiw+RNY8Xr2EFeCuvdYAdeuN6jPIAiRan+TA8F72Ozs6v
k5Ojwoqn54yXp1AUQNgLsR2anRveOkm61vnzQal0l9x/2SX5rUGmDXu3a6bAzlsPy8vqbefayR5e
+o10ft1zd7FhNU1i/1poVNpLkgiUQ6reEeWbMLP9C0xPJ3SWLb6b1XEbbhR6lx7JPesY5o3Wibrf
J3IqC3NxiY6gkKD1BfmuyYm/KSDGa3Qm4jsqcMFhcNr61gWtC5iL4DkHy2/30j7G+/gYV0+ebSOa
3LK+MkAQeP8QROzwGLON16vBkUB+fpzy/p28X6USd/Xej9DuOHmTN7ikrDG5dZxX62Q2b040zgmB
PLPSXE62BDxb722z8K1OtX9ykkvVk8eerE9+46syrGy8rNY6ohLVMLzj4BJU51aYbegEDKOg0qnM
K/NnFtSuoKKFRJKELUm2YyIQkxJ5wDFmzuw5uY5uo8OhqZlNU7fxcWzN08/3/DJFqon9ZLqtNwnJ
WVG0D/Mbc5JdenbaiWXItfAiFn+qxuIgBj42viDS7LXLSPyAe8dldVRH1T4Z4QCcRtasTU+Lq2/0
6gMtheXgFF0Ks1oBpoFDi1tbG+aFm1z6YLKXBJlftcAEoGv6NnYLmRcD02VoujmIbGygvYtFDSlU
9HknhTr/Zsj3EsGsdDlw3eqrMiZTfAuFCGwqk99oZ3Pn4+awDSkgJZHRwFbtOxeAJ7LQa5Iu8YnN
LVluWqbj5ctT53aqhw/yVRtWnYAg8iV5gtk9xiX2sjD1TJAX279jCJbcv/oOpnK+2jRXIJh34Dbu
8c1Hewkuet6uDxR4C+JO1N8IznREAnkZ6w1Q+6Eh0hJKq94M/GD4sb6u1yVSdL4ZISt0IrGCh9Kq
xs7gRjROeptXAfTZ8BL5/kEEJ7UjNd51tGbdyuhWAovAEPb0aI40ASI5C7ZzK1ZIoVBFuYnHP1kC
Lthii2fR3iXa+TahEbh8zvu3MRP8/svuyv+3DhOx+oTYZn8S2oNwTLXUE8VaTFL7VKiR5h1lM9gp
OllhRyQyJodb1s9mPNtgqEHhlPkjNQJWyKxnFldaGQdq8MkmZBd9EMhUA3sl8vYhksARl+7L9CUT
hDgAu23JJn8sgbM1SLM2NWllIZU1OrNPQveP0u721Uy75kCj0qvD+lcMU74DlTeenPF6an/UJ+9R
pXcn9spfkBtVxbAQDyAYY+uebWbb2ZvfpdGp+yamEqf8gPCDBaZIkgfWn7ZahQ6PbgWiOnXMImYW
4lbKD9K4QJcbLRnHx7vwl7zfCpmNfT/7yr50ZYQtN1sWBzx1/7+rIuXWC8dmpgjv7h1o83mDb1l6
KpomRrAJdddEuX1ErwgNjY5UIipTc3IfSqLp3TsQtgizzut7fW4ZKiWCXCrLR8JksGN1Cyy3/MAg
QH94zp945LAHNCrfOwQ+4QtwSIcbFJdIKQV4qNTNc/+do8JahVIs50WtuOOVGLLFKVIG5RBZsYJc
paH0lspMnh25k7vcVYoxRXRtDa++4tRy19TO+WAox3eDFoBgTOFeNNqo9bGahRnVOWWQILGLwFHp
hihygwiH4h8RsnpXkOm6hJimK89choHlnlwGe0VAR+C2nMstk3qGdDCyeNlpUEAw2Fzq4R4X7/Hz
+DnTw5dv3fAcl8dtYPU03r0stsmDdtwOzuLgODwO90PN6DKCZz0GtxUiE13RGg9do2eha6EIvRZ0
cZV7Ro/cGeqsqx0zyyou2KV7iiSZce1eyaTNtqP7bD/aj66T20TiHvd+3a+QiZFQ0cl//5J5QTUJ
+bCMlON2dJrsR8fRKUFPg7svbxaJtvYFjYmTr33N7mQ9s3PupYMjcgfbngTWqjDxl0hEIXnCuCHn
VIMvbCHWX/XAYnWoYXdqaKmJap4zlPzJIE+S/PFfIYRsIzoHZhH0ipG+j8tUgaSuD56PN3NnXmnG
PTvaSQ7kd3JSBQ75A7R+Enfy7rvdR7IM0S1Iu3n8ZDaY43Xb3ZKeORUpmiUenmSPwa8NnqLIbMYg
zZLNeDPGw/tVKVgGXrnOO5VErdPt26NcRbkFf0YZESu+drXZaLuRepNWkFbmiWQWvv169f51wn3s
7WxvH997FSZB5xjDCkUtrt7J4huZMfJj3VrMdcbju/J5newm5HxGO2yXEdf9fVj3ne5b02J4GZwG
KQZ0YHa2sS652dnEuyO8bS4VQSNBIrmAOf4CCjE+q3iS9Y0467+6R272ZfKeXSZsiIe8Xf1LP/Tc
rlJs/K8U2kpWyQNCCWJc0ierUZCWggH3NR1omPPtpzm35/kU6TCII6Vug/ReLHYgRerlPN3hVl6m
7/lzvvxQBJV9n7+VWBatyyYkfiKrIo/6PG+08YZHlS1p+uybnG76e/6ujASRLxd3mZFq9F5Eghca
JHzlf9mfuTJX979NX87ytSszqWnpdCUso+wH0TLiHHb4JmN7hOVNbiS+B/dPKaaQnLwmJpsM01jz
/R6cUJ2TlIcZbuJNzGTt3DhqUQXAOzOX+dzDVyw/6rQLqyX1fiOpJRxcn4GRpAOmKlc/C0jYNLMY
9AAzettZc1q1WRUJNK2WcsUcWmdmudgra2RLSF9qo9Jurg3xiV+jFGCpc6Jdqr6qBcZQ+hn3dr6b
u2nX+Tndhmkj2L/bhHpn9Chjy6Qktf2pLU7sqZXhYR/WVhbKGzevtveux4CqdIpltJp3s3V8+G/u
EjKe67gepeAc6lRKCjBmUchQDwqVhwgTwhdEzMvaU3GtMlc1/xJI2/5YgAMqNMC4BWeUZQ8A+Z22
XRz3iV08OvNTQfslckvIFYrytmHlKuRTwk9+k4kF1/FIXoPqjkI70W25NVEiobKR3PEOgJbxhWZL
aUARYCXCPA6LO757iPJQTIFf8WtAuiC2oUJEeNMGi8JH2sSSd37hXrD721mIQXyTcX41Ky/PQtuL
WURJ4O+wodpPqR9yoYNt+GxQ86T30qQ+ZrIBDD4jHACuazlYpKRZIVZU/cNsOayNj6eP+qt9BdF6
be3eTWKLBpebauIZ1MXDcyBzWAMzcHqUQ3s7kJTusn0ny3X7s7Zdd6gmrHvqe8C4GY9i8NefJmhq
HftFRq6sTk1fqFaBlNStNYcO+G7lk5KieI7qwAb2E9XiL1/Xqm8S5uSj+6a1n6xH+wntJUb1WKSL
JR12yqq+6vrn7rInbd59F21egIJ0HfpXbdxzViVAYBm4sSAMVarSDb+KN3QkA6bgOQXvy9RJDM+R
a4bFVXVAw47IKLD9nlZ4snKK3a4z2cxvH+WP8ta5e+w6Q2vwANE5BFc6qPeWDFU5TwSw4Mju/oOt
tV0FyySglQgYwk0Bp7g3r7MD3dGECa8SkFitKu2odv+aMDzpZXUfLGfq0UAZtOp/S5lZugcqREIC
wPIopUHaA6m3w8LEG2fXXKGHS50ANW9YyfJE4I3wWSkmciRpz3yQf057epNlAlow47uvGvEmyvwX
bB1wWNzuvAV+zL9zMXd04ajdCgDnyzt2b/EuA+a7p8q87B27674a0ehNqSKu7jJ/rMxG2qwxXyGr
HrwbACuaSxBtLk5fYmU0mpC2gVEIWAf1kztepyAt2EjFvwIcAeM0Ex1FBemCHqOyclGSkGOFqARp
CxXHlNU+EmtI/+I5kpNUJv3Jc1K2JhyGwvIGbCEcrUrcx2JOvLg3l7/Ln2bIMQWIawcCmahnboV6
+R3odXmbmJjcqP1EkISDsBiAKpRgbkA/qLWM7ha+Uh2AsdOzWT2NsQrax+hK1pV8FaXCP2BMjdVj
RheZ2fHuvbuHI7iR80TjNTsm96jGRKz5d3AqOY2/sugOgsamT4UW0RPcgUbZ6gfRaJdZboN80dhS
PS+r6ZptOW2lBc8DQ13QdARRzLjCFOJh+KqWXkI8JJUtAtIyFt6m0jpAVjriHoqcpPEAT3wfvCOI
Cd6RmrlyaCoQapDNlQAu00iVVGW0hKynOhKqrlDjDijEYmvDiVTxZ35bkVwAqNHT2Hfe1Ezg45N3
5f9UFnEibh6KTBjOtgrKTwI2AkmZ0vZ66n7UP+7fy4/D7/P7zbj8SsRaGS+B9JWrKkAnANhPaNuc
m85BH7XIHVUTt1/hEDq+ClxeaNEyYZ/54hqVA/2B4k7f/SMtBAF/vmJN5mXvudpRHgHTcfdlnHTv
dWFfni44oRSgYkybZw4fsJdyKgpqRcqLByW2U2ZNo8R+CP3xAMzyAjG0TwzpLOjhDqzZNhHKpACL
Ngbq9iTAGbgpjARw+KE7BEY5sIfiuuWsTnAde8/ct6qXlvuZtexg+VnCTGxsXcZpSM5MVYccW4uY
/0yLugJQiG/+W59Csp4E/BGISYA8G9Z0w9+vauGDXHM5Xj0l+EiEEDRo1ZUrT/i/xaf0+gvQzXr+
WDeprlQivjYAb26CdUtkXLlLaGMje7ROiEc9k/xWwfilcnNEQEz6r1fkXREcLsSGYR0gWCoH+9bh
xo3cvlgLMkPpnxFWEVQOD/jVyLAGpcixPap1zf578B6sZ/XP9yr9qixcNoN1Z91ZxpicJUTyZ9dY
bH42P8bK/jve/7Wse72afDQGDTpsD+rD06wC/mZcG4BizG9eCuiGG7z8rH9mi2yhp36vTrXWe3Xs
HoB/sfL2QGayLv3GgZ4NEa7q1dlyqlR3DnOX2AB5uWey23rmqDo5dTQqkdBY4jkCUO5Vk2WfFi+9
Jd/VJpVJfXpeuJ8G2Ah0jtnJkaIH1V5tnmjJXU00DvPnx644LuEl5IU27KK0tigwcOfu6eLdsXMg
5dfhebIm5iNHu4zvqIBbrVdfxq+OZRYSSR3UBXF7tLFLwHL2XaNzjW/0YwJcJeCl7KPssmD6Whhn
Ztilrb0zw6Sd0ZDWRibDqF3MGJemqcFXgYlsnsiJZX2EBoYFVRSSBbakHQAYUh1r7He5HYlLo0Iy
fDbKDAdY/M/Uz67e8uTn33fKELsiRaE9SkOIyiqFVztBk5CMP2wZzFGBvBMM8dG2A5e18FwtP7dR
Wi/AtRbz4zkwmUyGDyS8dfjefYsEsw0a+P46RIWRKKCwclaUbZvlDatGJmSOzmG+m9cmz+QxPGEv
TrxEDtVL3W1UKdxw9RAy75nDKoq96WzHYqO3H9e6XswJ7Yzs+cveun8Ep6grJLRiFok8WWPdPUDL
HeJqWKVlbHGVsMrnqDGoAtiiZRhrWLbd4boikcDsiNJ+2i8mrxts7cIeySqpDxni3uxZWuVyrQwU
/KxpoeHXAz+gCBY1b0Wf6/F2upkaE2ek68BUotTct3tOz+WUAYoxzrSGzNmAlO7XVqROX5KM0DhG
O05BfY702wqy84JaCthZL0zWtWAriT1nhLgQn/iInXMr85dfJ8qpLq9QGbgsGqG+BD47R3QNp6Ol
1T2EB1IUtTleeFFAg55CNpmJ5gaAm7/EURVPtsRQqnumoHJilb07947R12xRrvWOAyd3HoFZINvg
GMIlZmB3RfV+m9xpU1aPj8lpdE4q3Qskxf/mJska0jfA2rCHABO5Q7tw3bnTx5Ey2oQeo1Njfvq0
CPnu37tf9yOdrqfVkWqC7GOkE8mBIQQgIFUZA9g/NU/4IipNSYOepw0N0jFFoEhxXjtpUcAnut9N
qbMKOJx3GsxqSCTzRoFHEvQAFQK4EHywPAXaFG5ROw+kIUEfVVjGq+4/aSBDNQEgpDCi4hzpcYWf
bWGMPRMbUnP8c2pDchQrR7dF/EqxEEpo5BYQrIZ8N8H4T1/mnzGQs6T24AJc78ExCmEuuwcJR8QI
PbSRkmSC7pmmOFHq/NkY7PrGIEepfaV7JlUPebYyBxb8ZxdU4x5u346hspgGHmn9B4043j1QCA1h
Jo5htka9x47k4AJYIcL+KItXOdZBd10iIMqlIrQAIVV51oJbI+yeAP0k+gUe5BPNCzsnmkei6IUN
Ep4dIWBSsc8QzDZlq1o/7S0nlZE1svqvBG8/xNtnKM0mEWUNYCHcT1LjJGhCbl6wJbZVwwnMGXIk
4mNrHurp8Lr7ZsIE6L7Ip4LWItus8S6Se8pbKd1fi5Wy3zld4+rXSWp1r92DlSATT27kgVKscmKP
Rd7eItn6oFTQQOBPWa/V72QEPQaOqRgojy+xycUWL1njVpfODZPd6DzB9ZvpOI0Oo7J5rOrCu/D+
84zsL4v7UenuOmbv0TtCLgbKyDXV3RBAroC29DYz41ODIsuL9K47BjSzuC2c8Xt47NQxx2IpKszW
8SSpJPImsmrM1zJ+PquRYFwa8qzj/tg/xpf94/6sp7VRTuUtn5PbmlMc5/6mYOfu+ImV4aWlsmGj
p+P+R733qU/535xr2K32ar0TOUGE8+NLVOXKriOQhXeS+Q9f8B2S/x1V7LVCFaIdFldc0Ncq+8vJ
rmR/5XvYzN7D08KeBKhsf2y/KcSyx1ASq/Uvd/I2LG2GzeJVnwjNKho7tS7s5pelt6Yk9WjyGSqc
PWL034nTe+A5Ntjnaf9JVPFe1T/N4Wt4x0INnE/nM1/lq9Pf5dV0qtTDmtVG82zTko6V0t0kOdZp
Nzr198mlfwdYbTZrS7XqmVYodLnwhLfJAuVypApvHQP8A1xPDQndOiMr0SkcOmxGGk/wnuzpEDBj
t3d6NevYdsXaGRCUm9foGl0TqaikMdGp1ybv5DV6DN/jZ2IiTY/SZoScP2q6DVRY5J7doJNuelfy
mrXJbl6ZvMe4l3KOz8SXxedNBqrXRfyT3RGccWJ9bH43v+9ty6a3xNyYHA2aPzQ3ZLIsYNVb0KE0
RH0FDVzyHMWTbfMOmAS2S/GxfDftFwnWTfD+uIRKpWo8K00TM6ZDu7HGHqhy7z2wcI7FA5CHoghf
RIM37l9B2yCmZog72pn9iWT5AFy0bdc7wh6R1vrdxIizDiXSanZIdbFZpgOgNSkKMt98khKNEelK
IGkNOVZ6l6LEuiNmwftns27fzp4F1Id0eP+nVqFqLY7Ws9ZFSdh9tfJHc/vweD8OZV+rs/7Ob03j
BiPqRJB9JH6rAwEvY9srHBjUAHuXHimvLVpKy498ns/rH6epFIpoM0zVEUl1mAIiIIlXIMKVIhKR
hNUOvXwqcQzkpCmKd6WdSY5anT1qpPVqhT/p9JkxHE4fWi4HqRV8G4GXTGJgohscj8yXx3RBVxki
cGjSBoAMIGlFm/ye2CQGEgtirE6RpvlCrQXnvpBLlmsPC/kDrVq8XnkYItIrOFXH6UP/qS6hkUnI
AVEOSpUcILlAp1jhqYXqRbE/sH/jNOKODj5/1MbYHZGjvHb49CZdFGo2Hr7JuSdVvDjlcRFqHqCN
if5/gQcrRYqvHdGiFfxdwnSu2cRj/lUhoXjT/HjpuWvYyXLfBdASN01hvQZzD/jXLT7xf8XfVyKj
m5JM74hPrWn4GlZYDIoT1l/vBaIRo23yP6LObEtVtWnWV+QYdiieAnaIfV8njtKagkpjhwpX/z+B
69t7UbrmrGkLb5MZGRGZjGi6Td8qsbhxpGJpfQzTYeSSW3WRpfX/f0/oV5Ffi24p2YUuni5dC82r
cApFiFE75aKrcKiYWWIAdF04kyGrkLtAhlpC0Z+cKpSjfjNOg/F5W0tw/Y1Zn51vaGcOjfEX43my
YzeJpLS7+2T3s/jvNGDlcWtVxC/nRYNsk0iWjEFODF9bA7l1nfEGkQBN0pEmlhlq1iZ/FdM99aJe
q3PpNVaCSpudBsqA7w3I5+e5MDZ7JZ8KEsDlHDAmLUeAc2BmipUVejaGBqx72pn1Aq0QVcSY35to
emWgtXycdck1M5YOHkP6I3hRn/JDGKJg8ulJ+SNVEb4WjJ4PJ1g744kmx8LVpEQyeSTLBN8M4R3Q
pIFMZt6cN6bmlBZHo2Sk1KmgTtHBoPoPGwsm3oOqyreuv+s3tmwIcPIx/CO8wMiBN68chImytPGS
zbGyyt20NNZqJCkUOOZErdQ16JsIG5pEmIqnWan4MIS3fAXJT/XFWBlYFaOBSdzitnrPQqEp9FDr
mPJ2CQ/V6l6h621asZKpujarI3MhFWYf1/+LyiP8YHxF3yDjlDK1i0VFib5Osc+EN6QouUJ1OuhA
FAZIk3HVeg1tXHjzN0IVGEMnP5vQFtgHkFsyX8kiYBWh+ngGECwMmpFJ8/ONt2ogCPRVjCxU3LDI
CeWJBbA+coCtCQqKV+hgvArYWsDaM8jqM9kJSW2sR0JBbu8XqL9/YD628YcRdFLrMMzIUB/d/f6E
3eBsQgT0n2YC1xM8FkHL8a6a4ZuBlBGlPtZGMjeawJXG3Ij4mV/hDLHdrruYWUxyQjmZpx0k4V5j
K+UBVPEn0RL+4+RHfGX6dHKRFzz91EaA0+aFOfhGwl9poCcjRKwu1CgDRGatbOQLolFkL0wME3cP
nsa5AUmTqfUP4sy9PiHfh8hayiYsFMd7enMDkk5eDk2KqyigNhsU7ZI3mcAImsgPd/crm3odmuYK
3L/huoJywZPMQ9xD8dnhQ1M0wGkn6DwHM2xh5N7UGkmQDlKKCOCfOfnAHSshATUpW5hbXd3TUqmL
SpCiIF6WdCgGLdYBx1yXXofgOaJw4PHtc4CqfHlhJPF//EnEejNGkc0jFIQzX/ggJmQ+YidYavyS
+iNScDEJxIZQeV1S9IDnRxC2zijSCc2L3+rU67dUb5Z+g55cem8GSO/7JAkjNBxFq4nsOls6uR9x
WvHWZ4ldaWd+0wiFnabO8MCXXd24bqiT9Hfdvvd57/Kj/pGwhhheOaacSfekwchDUOHou/BuRflI
bgvF3/Ew0kDQQxOMoPb/fUO+F08qRgcPmCpqVJcR9T7U90qX+j+4fWEoKVYIQ7kYmxr5nFhGsvxF
GYIaikiFzPEFR1qpUBrQAySqoAvB7FuJpEZLgyfxRDLn9LINVIax/cktqn+1X3gqzxC/OEQTUGrj
EZE7ccfZ5f7MvoKlLdXS92cAQ7ghMhEkyxSdqRqStX5g+IS/5iF92rsSjN0g/KPAiEiw5FB6jZC4
L8/tBjlNif4P516VgDe1HsSWqzdChyf0mGepfVWl96/SrnrLsoOBturqKmCG1AqXxEpUMnGoH1Qh
TgGLwhW9uaHc4zClps1WYC0BcvFRoAVme9Kt39vmnPepkJ1SGqRVACoUHgD7A7kQfFycM/lvvaZg
hju0JHGsshAXB/uxZMDsmida6EjwS5gRuYmbTFPqlzsnX2ukcoW7l6GBXhaqB3PlQvVHmYj0T7yi
ydAj5dO012VS08rXgJpKoYt5UURhiSlUPCysbbXLIF/FmlNk1BO165oDrb+KnpRyKHS2yZU+LVA4
17P01Q5ophJ52V/2hxJYhCGafYgeInKIiD6izRRdDtToyQihyKi1i2wW17jqQXxkzKACpDGkVIKM
J1WI/EFgv9BXC+Kn3WsnngRb0dwUEQusCf5ytLApddKej4cGnmXS/Cnw+OaRgZ2j9yuyZlKX4tBQ
vkyjdm39PHXqgNoj6GLXqB9D16OZxvr20+zdIyHh/avzRRS0SMl8Q2Ynug886koeOzt4hUPdqMYf
EF6COBRLO0uhdJE6FHEootFNuJYWO7pudpLe5nojgH8TrtFaDC6873xdU+SfPj/i/kJnLeA8lWMY
kq7EsBRm2jKID5bGBGcEOZYTT5L+WH+Mt18UIvpviV3+HDsbxl+1hyOoQySpXKF4MB0HpSnQU8/D
HQ3epLtdGYSMNYtG3FOcFFmCeM1Cdsv7r5RFhd0Arkht23JMIuyz/Udf8z9eaDeqo4YsuqPpi8i9
KsNQm24X6jq/wetuuprLoxJlhb4dhjxFT7kmLcSmLfoTqPEB/S7wepiracDxz2zzjYhiHN03UDtU
RwJ5BPNol3i7RclKOZBkzkJwqM4BFiP/dYUoVVBpIpdyJaFX4On3FBc2+Lskt18jnhMoGuKCicpI
dHAOCUHuc2kk06WQFklBhbkI1cpZetFaasUeSJpXWgdzCktjAoAIwC2kbE6DKDcdav0VGKNFdddv
MRSZbwEbktjJWM0yD19QnmhoS21P3vpS4bCzaSpimhQ4LWYsOxZKKG5S9n8PzYNHIaJVAb90SMA8
/NdM2PhtVCZhRU3PkP8WZgSmCUeTM1DW/SrMvxCbHHikDKdiO1b5B/ic9Y0Ha1tOQFz1J7w1uFcF
QnrfBw8iwpavDHU7DEBou6iqkBS4zAeXTIhZUeZtpDjR8f0Q8gLPi6ugM7/rkr7GC1TQuhZYGajy
+aBKpwjL6H21Wig3Blrb8GzG0Y5TOGCDK54MMAi09+rg628PGky08fOA5ccC/sRtFKlLrS64lPAY
fHSUc5R43hMvQ13u/+Wi+woRdJM3k+8yhGqqzWh6Y21oYDwg9QSOwK2FIMzcNhOXeGDEBfn0nrlT
0ONgOvIM4hE5AbKAtCM1dtUOvqCTbWL94dc0TQdTzVLVkr64pdTqBqNYXmy6LkIy746uTLz5Yhhy
TNLIrv5no4KmW2yDgPxHWWa0gnM7NKdQE6bgkUqMhJIiEN/ofeBL85oX8gv99iuJFpiqC6OL9SE7
eaNVlp+GpoOWIYGicnJR0vM1pqhoWHHmIEKTbhidZJbT9VxLLhxkkh8Nv2sHNQqOIQoKhWnHeGc/
LKxAie+u/R+zSzA4/qFr6f+LRHjgVzeyl5E6D+aSqyqj99H7KtXDCYFUX4r072KZFqaHzHAWOdrg
sHysyjP1NioNkt6Kjilzlogp1rmseN+F+Rs3hlj68sUw7MBCRKL4arFfaP9gsNnPcXMQsWGeGHBK
O4XYQo6BU00ULBNL/VWOUwWlmgdcCYU1/wvCoy0IVNPyKzAVI/8D34IU0aCKXtm0qnaMQSMJT3Aa
cZ1pxkRpho6wukKCpXWNtFzpzOsqYI74Q7DEVk1ms1DsJwCWUHVEgIrOF8x9okVA919YudVGd0F4
C95Ow2K1/IHpzgoSDnwvOMO/Ulu91vIzrQ1FeNxWfsTZEYMAmjm9rLBXPhxmWD915cdON4OvXO7l
Fra9CjWxchfmzBrGBdKUUskLRT+Kuh7lhtvIh6ZxZ8l5wUoE1sTBAG7FKDCO4Lb1dokWiO1o9iI3
pOjv+b336rqo2i/v5QV/50k4EcDDnDw8veeLi/9xcCEt25fRdxwC0DMaT6Nkpcunj6C1QFu4nvUB
JBirabwmtFYRttf9D1nGu8tSTSqr+L+IOIslmCuHbIRlVTE7jMEi1v6v1o+zlNZkmlNwr3jb7Ncn
ckwvsTrjuH7AkNrEbfJwOHmHyhTPvSbGhGtcguev7txdemSUsyLUXbCmjDGsxwVqbbQnyIc5s+1f
NUVCF8x5Vf8K6hwKsiZEwNhtycadx4zaI7a643GEVf8Ej0LoUHz4A61aiVVLwxo1+ahtVlYNv11B
uwGERLTLKMo6aUHffjvNrmhmYgvLLrjUfcIlR29GKKWoOrdb0xtyZRHVnlDQjenDEf8VKHlTP1y8
eNU4ezldfTa8VRxaFWOQR228V+rQIOnD+fu8dqHnZuh1j41xnFnwMhP0isMbfeF697cX1DfY8Se1
0T10gmPDezUcMZYfdCMQE1B0CWlUkecexAOr81s1Ljhxr23wSxHzCUY1QGE3b4yhyLqi2Iu623Dy
Ke//Pnn59AR17OXqNdXBqrUUKUPaV1jRbh2Q/OXuenoFGsgftMHq9ScvF3HQxc7ZyhAIf/Wu9Abo
1v9O9gMNck+UDjzGe+X+YUKrArp14J8fgDERS/2+vcrw8u7A/4WXR3tsOA2zZmi1VhUfhcgbv9tJ
KbarTeuTdJpApDD6vPhw9tuPhnMGQ75bl6bzqjj06Hxcu49mB1jVP5Y4PxFRVXLHZoRNs46UgUZv
bnMeAWnT8hClBiSci1Wfhjs3qrj+MT74R9YW/p1fx/kkvLIhhF5IPMAmIqqEoBYVrxtTUNgvieML
mxlWQEuPihNihn9zYnpis/9v61TK3WYyjCvz1qldLdvnitPCMOyz4UO3ep9PJ3lTfvtssm7l2a0d
bvAqVlHeE3mDmjilYDb68e5HVvTghM5KloVSgl6slX630lb03QC15J3ZlGit84cD4Gq1etsrjO0G
x6PUcOzjUCqrpGt3/gzmeh/dOlXKQn2TTW6VODRartuGv2kEDu4Ed75s4LxTN/NuUK9G5c5lItHu
G1mDRnswksThK29oYqEtX1D1btOE277aWxnUk3qdiLzQ0UmngdyM3zF1pRnGu4J7rC1JfGZ9RWSK
yUidGFJM/2xcrJIvq4bg5Z98DYoUCdor1J4rwMEO33HlSSGiQw3vr766sLRH5NzVq0b2brFbyK5B
QR/yKUqrjT5aIJlAYDGHM5XysWJtAg3gH1mVyNYYyJNWkZuVWMx2DnEJeAbol1vvl4bwjmcf15im
nc/042q2NG1xzQ/6Pl9LBbHv78da9+GYc0z+CxK65Gkneh7WukqQuxnrDCU98lHqeoS1NOpTAbio
8H2kQ5dYD8YrUgRRfIvpd3bfr/kFsvbFM1EDQcgZVwyL1JZuYZ/ZmzhjEHUNuGvmXctKueI0hwZR
TspL5fUO7blYQVq/jckD3q3d8BJC9DkmFfMYlH88mWCBqisToqVB+gCOhb/G5PDvwFrsefUOUlVc
gVkyEAZwVTFtx20d6K0/G89YsXm8ADGwLySsexpcsPJ8t8Nvr7zui6vS5dzOJqxCvBPDQO3QcI/9
HZGvH4+Z1SN5RxdGfeBJ2qqGWSTlsn/HFWCCOwpW7ohkZT3FnsBY+ioVZAPCsJIRlRQI5T4eWTZg
nvYHiW0hwpLk0oB2GIA21q3gQCfazg7yPuyYTUSxzDHAb1RJCycVwDMYwO9l3r/MggmVOJNEI/Lt
3TZhLXLrZvv2bpvnQfKxqlgpryJUVX/xNvdSDAkvXpOkn+vuQrLbGeDiiKapO8DpbywbdqtpvYeX
GXj8mM+RIAJuOeW/av8VWeTxr2u7DDeDHPGJStqKOM3De4/U34isQ4ksCykArLbfc9xrjjiP9a2B
3fzZfpLhVzoiCfDE8rn9Pg+eDxs3iuoLBd0S+fLz6rZ2dgx9C7vaU+dapuev9Q/3TYt2J7j2It23
1hjl0/xHazfzTXgurSOMYR2C37xxs049Yg8DJuLquuu+Y+f6V31Y5gXNXNxpZN0dZ6oLVhdUHROJ
VvsOfWT6/tiP4Sf/O039n9r6/rQDXAGYRvdzJ8u6zZ1dJ/MfAGlEiVef1Ogkgn+VYT+1LLf53kE4
bCEVWF5BjK5UQj5ro5fWOlGvIpsrqwSxH83iy2ktKvMcp6hq6txQ3GAJA4n9A57d6sTjZm/HeUbb
cukC13B/pSMWckLYmNDMx/hPJXiOYELDKXJ2pnelvnOxmrSSztwHMcKtaZf2UEDofN1+7joMnqad
kmP0yrwDYBT6CWYp5BvyGnyoRh83XFepJ7OLR1Ck64dqx7QC06khQyJ1Kncqv2XkdZ3dySovKu1s
fqpZgG61Sj+bp9VJ+LDiqJf8XbbJ3xWUHkdKttSzxR/4oV3Gy077Ve9/x2MRzwzy58V1VmWVnuWr
yyQenSbhCUVbMIvQAF8WEk812W1EmCdmSah441bBDQfn38ahumkcUG5kIClwqdlfUpsAiJ8Mrkxl
CincLBA6VpzskG6M0HkfWHqmujWoe65q03NR5C8fqof6oeZKiWi4JUDBQnmAt7b6ZuhGq2um97fR
sYmUKu2z0yCBrp9oe/roP0fB4IVT0+Ddb7H7Eya11QRExw0Vwgvl/1dOc6HOehmHhJqp80ygBobk
39h2nac6LuNo/Fom82Re3COtg/iC0IHG02hRuWCB5cf62YHALnczcxaRpa4pNRtblKWP/WPPv6Q7
J93XttlMterGTw0Ol/hfCG+pYH5VLFV6o2cDCsDEfXeygcIbiQa3ivTlCpJwrqWL0YagtUrRlgg8
wIZsPMKMhTIL7rgNL9MnucVcc8WEsNrYMkufa7nIQhIamZ4MQ5jfOCiU31a1+Gls7/sa+ql9c1Rr
WpJOQ3RFVKKDXjY/YqmI0KRDTXdYR8Rzqe2A6lUYlq0+cdI0GCvnAlrvfK1rMSNBfCK3D2nVRCgS
11baywriqhy6hDkvDVlx6QScdQhDCQjFlo4H5f7dt/iWcOvuBSsnEJZeZKVYUMlmBsSfVIuUSger
GelUA+qvLEUUHqiJ3JUxCir7gClz7cHo4VFtqWG0C5OizUXbxp4JVYbAVTlQ6dmyHTlxntlH8ft0
jKkx3c0Jw6Gyzndzf7Gbn5HISkUkXSEuLXh4dVtDeSc2hxdPUuzSL14sw3xaxhKgMUfSfDWxXII2
co+cHDYgRoVMm1tf7gNfVWTZQ1WDUAmHgW6MgLmOeK3GaGW3xdhAHiWooLv6vwRvNF5GOPtpXxZv
RzrcMsC7gbQLZxKO6/KxD/5hvl3ZRmsxP2sLUa/8vb9/bU97TCtgcObbaH/bmzM6mM5pmTvR6NNR
6n/77CLOGSR7VDmwL5r9r1Sn1Zch93sddwOzzag3GQZYFnZ5FQrVJfXk7KpJ8R2bhdDN4MGg+fE3
eA+hv8v650EwSLaV3zNCVZ9m1viyIOHSkXQa+DI8hyFzLpqX19dlti5t3/vw35njtofisH6s1cv7
+3Fj/FCX/jxexsvS5LoM6dk8DabZvsVz0n1za3KtEZTT5x6zFeBimJPGIpud1nAq+akn7WbN8dec
DZisdZgntYlYiLd1sKyexsbkPMzxEimYseriqe90clpnCyWS0ofmxJ+fxpfxeTov9+qDhDh4WbSK
7oRSn7OfDzL6YKHWC3/K+/PP/V95n9zaZ33GHk664jDch9VBFUOK0H12793QRdkHHUQ9br/S6GqH
xRalIV2/5btkX/+pE2fBLYAgcl9CEtmf4FDGXSx4uT641/bNWTO2uZuE/+J/5dy5/mtN3jI2CUhp
8y7sMVJJLR5MKYhqolhJLipKhyaU6bCHOuCd/BsCWzhp6JH2SPQw0wBGfQ1O+OLLpqRFNY7KVLuy
DrEzkKVBNDXWQdU2pDxHuXJyged2TkyEULEv7971Qpi8S2bpxTEe9quGCGUMLjs2zkTTSYyhC+k2
yW0tsHc45oT21ehkm6jfr/OBzcAK4Dj5+MaM74M3VI9TZ9d/VwZ3Y3hretVXL72mgH27kpWdu1UK
O+yeZKA0HfaIiEs7dSVn/dTxdcsoXDWQs8Fzo7nnBPeuUTRJJiWXjbHkNjq/mXd6OEHsYKfVvxXt
kcXQuXZbk2CZQCIKlnSb5mKohxN6OASJ9Q6P9UQDa7nsRC3YdGk/+G6/RKGFyRByQm02wZSRUUxm
6Tpf3a8ctN57MF8AT2i6itEyxgOMeCoFW72jjtIiXGqChu6NB9Lr8orQEVsDNiKsEfjuQDBlK2dI
G1CjGNYIDr4HVBUZ8Rt9+CJvpsVVbDED0TYRS5milxwd+GkhtPPnLRjhJk8tecEQRxzsTy50dZbU
T2UANDZWQgddO8J0sJsgEE6QwpIVFO4ayuhLw6h/gy+Yerf+FT2kDqxMiBG+cuJ0U52XOUrLCFpd
wu3Doi+K45MFv91YyJNEUIkKiojbPb4t5+Rel/908CnODJ8FzeTbuuF/97YTKlMApr77xA2UshFk
J4QcrADsyf/Ka1wtOvI8M7A0IpJgQHQfXJkHKmzD/bRNqpmSAmrXlVIZncew/scoSthRz05j0ejv
OrtyZwcEcLghIEVMSlA4J5zs1HBakx5Tat0Py/aLOU3QEOuzlQgra9YDxlyxSHK/iyh7Wpf5efpg
q5mjPWAR7D2X9XX8U1+/ls/hnTa/EKQJLNKnFQDZsjkTwj4t8IUbdqm8xoN+8jeYRLXJbVAflbyW
Vx+lZ7u5iBggNyynStvrsrzWy0snKXsqOFIWFmSSk59gDevATgXKhhTl586roLPLD6zc3/V8kAe3
ugj2wTpYl1a3g08F9ng+Vhc4DqE/84e4O05K8haSm7sM6eXprvyWuiS/0vnjT6pYyoOY6mSC6xDU
BQsMcCwUmSS1/V6+l8kPFfEf1aRxj5uWZlKv+qhS/X/kFEQn3AMC8aNWf+J0vnrU11vwbEsjwhL8
MCrcX3yJKKcyl2mVrceQ7j6F6FjQK3RdNuDmkOwRdq/Ul7u+z0OjaTRNIUPVBthzqwQUuSKfwKdB
Y3dFuoZBg9zXZGOghuoqfeJvWWByuv867GH03VZUpqPGSJIyWYdU/d+blP7i1lYpcBWhcjnBmlDi
+pp7xoFRdg4oxT1C6vMI4b3+9YF7k3738IhcOL3/Yx9EQwkTBHqeuAR1qkOnbun3EqwuaOeYPadu
VLLK89rVJuNvjLEm4lWv5V61kzyJeRnsq/OI3wZ7fIlw/cbXZvwaVFFcQYWgYuP2WeiRAOSePHVA
ivtSf5Gztff8d7K4hn1fqbaJG0i4oj03R2Nem9Y5wTrJVcjF1bExvIKR/eRYkNaGtWHDE4VZBkjG
yIeHzPl3fRr8uaUZBGU6BdHicY/h074yyyjji5Qsi4YqsXqjk05Q7A9OeHcNy9hpuCYmCXf3PDgP
XrETAXAyN6hC9H/vs3OPVQaNd8k1OPsyfvNtrY8KKIKp1C012Ib41o/9Ql+NoTVrCT8Xqveacu4F
zctFC/Dp0yGRMn4JX9iuy5Y/v8A0DEkcNRnPPyALbMnPLjVRl3i97IzwNxGai7TIKk1JrUAiVCo3
LQxuuEfkWuBYW8iJQMeqr9IwOLV6AGvfuvTg7uRz1WwpQ1HOhRevAipKkLaUO5c1JWL8SCncqvd6
0YAcUZk/etqvSufxAMCZhKZH6Ob3UPKwirLzFctfi87mlUk+aUIRrC38tb82l+by7H1lsKoAVvoq
cUhZuJu+Ct1ojHY09j6P9m6I3ItEDb4kxvDewy0NokHJg5OLzlDxnuw6FKiX+7cDnOcgtBLGOcqQ
Vbgqb/wFsW6CBwgRLrHrGfMCbj2t5qResuHSHobzAjugxOGfn0+30TP+xYobY5waRO/UTZh8fSDc
8Zd/AK8R46tYP6b3cTaUNKw1EONPt+xH4rF319CUHuiIXNnlNweNOol5jU46lHehxPtDSP2OrCUq
WJ1cmMLfqSzF+/vw2FxQX+EXdfKwoAOoapI3pOc28UqVjw3YUOvd6k5GJjSqXy1gsNtZUENC2SLr
+AsSXAzorqU22fOZRN4jd+k13v3LxcpJOsCWUyf9t9um/zIE3F16BzxuOMy1ydT8YUpX7Z/mND1Z
aRmwFNU0vHIgSDxKSFBu4/vJNqmRO435OA6Htdl17UP8gUG6CUHOKAWaIGT5NELIHFLrYZEh3OpV
hrhlRPiFxvg45T8VMFc8jSDVUEel4ImyUvZPQYiPIWHTvwsu3WwrmWx+IVkAiAB1QBot4+9uZzTG
vFlXhjZxOPYQiKEq3fMvMUHcwP3cKTcPJ4zAczu8kZLnGAhkz65QQ7ofgEEsQ+THb8QUoIhY95E0
UUXDhGj16N+gBZLzvuwKmNCt/fwJWu1rHUzebSFyGqV7SObrT0lBfIbn9gBC8xPggAYD+zsCVBj+
mAtdBj5jYB01caLqpHvM+SCtE2rnoDqxdYPmuP5QFEmtCB/eAe8EGQnvB2zX5O6ngVg61vDmqPwK
a1DwI3NE2ROZ1ihy0C2ZVoZ9lrbXBMARcwZrC+h5RfX7tVehfEF+W65ZtzPJ7VlFcdHGlJmCzFLv
q/dJRyUskXen5CVKdaXQCRwRZyh7kuqW2tU+hQ5kECldmlOW5IrVbdpUx+njmNmbjW8h5yEWVwlQ
ADQ1biJayKQq7wd9kZ1Px+rLOR3huiAfZSpnrj8KIvtWHsd/Ua/+GxzCebMTz0ERoYT/VAYJwaRq
cKKnDfI9Zc7pR/fFG4AHoKlgewcAFxPtRYtLEwwc+BKCpw7l/0HhEvLVQ+tb8Q3b721wNKYNjBm9
S1d21YoZdK/8W/CCBE+iH0vgqYZX0oAISFBpVfcq3IrtKaCBN1gCMUAjAfLwyTbUkre5V0xTxUyr
ky1FlS0ccP6xq+GuEPL3GqdRpfArqKKIr+rpqxrktTCKf3ebrB8wwBFbSf+MMgV6dF6I+m9UTz3h
gno4LeUK7aCiG7kW4V3HEffeKcDF071TLaYK0m7mPVZERvwTvBXmQGKdn7MwU88EEypT3m/dSdzf
VedWcmvIMo9Mqgc2Z537ywb49AeqUb/6icsvE7SLb7s1e+1ZIDK4L+gPK5CT3tZpirG0h0lwENiY
JknVrDJeGc2Q3/2n9TkfvSf56DPNxtV5Ni4tS8v6/IkGbg4aZ/wwEgW0+12KJS+K3E1uMHNW2d2S
juGGnwIslQc9bvDO/DUO+aZyuKyeG1HNw5DOURI0fsb1IRWtLz+42g3ZP95w6rycVsIIIipjye+o
SvW5Qcij4mYQslbTlRTrorurDqXehGKtyI7gwVayoqsCSs8n9TIaGxV/lp+CDklcqSmhK5bEUGU0
HYWar6ButwLwZOvdcPzj81CjgrbJ5wmCa1Hs0XLQ4QVt9m1Q2TYXL1CTdfPvQ5y8P+2jQRMVZeDV
h+Xu2y1Do85YQpysioa1kdvByfERWi0MJIUAml4GknN8XHrU9CqhDYLcRCxpjKmcEWbx1K+aP3Mx
ylupKYWoOBnMDgkkpI6WKk7sL9IEfqMvjoTCVuexSqdqK+jSoWGPQxasN9E0Fz8vpzHFZHXq04mk
spG3Ba4Ox/q0geD/AmeMqj8chrjZawR2Sg0NVw+YlZn1hJ6Kq5r37Ac7i8/fGqdvxzz17wfaS96g
tcQeIhhkDBv4ePgGnughdAFlP+FBIXc0FggqbSrwZhRp/pPD4WFWgHpg/PAhvsJsYrOCXN6kL444
O2JsSEkh0rkUIzfXGCTTN/u2NBZfBYm8Br4HZhjHemi9f43O+zeCdwI9SKJOWXF8vAhyS+6JbqRZ
mzKnMdgfAzuONRmf6KakyYv3HwKnMxCAE8HnHFxGu4r7SqHnIv1r4V7daD/x20LK5VFdoeVK2oUg
8Yw6F98yoGMMKosqXIZr/3gl6fXbdTQIl1WddtnZKHVbc92qU5oK0YUuUFr2ekuDhaUgHKlSN4y9
Ss2hhluf1odw+l9wsabo6TePxuCZjKtQIjf5e4A/w7j27KZutHrQL6hl3Q8tjGhHj0GExztakOLn
3LDjJZufsK73ntTQJ1Bd3gZqWCDh67UPk6rXGjQH9GfFX45eA0WTV8YNkgDEH2wl6peApmWjVgKi
y1zxHTQgaQlR1c6h/UMM0jr2L9w7XF/To4FuOKgXexYrhBBb3LGBRwGkWdMPet7iu/EsZmoIQYYH
xUOdH3R70/NMNsWokDWrVd7WITIYpjDQQiChsiJom5IGAukte+ehUognJA6XG0sA9FhYJZWt07wM
2LXO1jhIClEr77N1a/vYJ/t8m29RYrFbPu2m71Bm2wW2lBMPDuxKvDJcblS3HzqpKs4l0kX/Fm/C
DWsDah5WE2ZuAyYSc4flGZd45grshod1wdclhP1yQ0XzDSrTbvYvIXpjQ4d+fLMu/6CZ3ZXArHed
HC9FUDaqpl55Up1gRj5JgONrg4yiwU+2zJbP+WOa919svAmujlI66pBX2w0eDGElTpINqmCBdonz
zk5P8wZuRrTe7fi0kaMy4ffHi3q7DPCPuYCsG0ynAluqnT+ck8+mwRJ1pYYIbdbwHrVueGWIPyoI
Yl79eJuaDnQeeuwiMaEa2cWdt8HLtNDqD+Lt+YDTEBTmdQL45H+g1HbqYM+/GZtfYH1Q0I5RcaIJ
V72OzxIcTlPigYddMztwnfi2WX3t/7weTMPXnuAxJAmCZOxdEKn3Kt3GXHVtkT/kwETUCZ0clAdc
PKf838R7STxjJdpNkPEvpiaEnKooSNDXmSnrnBbXVX6UNaGOL0okKoH8wr4UApJtmTilNTvaWe2d
eLVZX5ZUWdnDeZQIsGY4HwpAzYZVutl3DAvazYysjYc3NjLNjzHd1U1/Xlad5ZZ+3R+bgrEydpNX
/zJ35AlJq4BSV7aBmAg6n9Vr5f8hpQU2qHXv1OXVENX3QtSpO0/JLwa5vTOcXre2pwjZaxG7I/Kd
1UAo5E/bQkuqJ6u+1iQtifpUGyn3PygpSAXrd7NJxm6eTWpDrE2G7Pgn+jep3E/EUJQ1VGeh0NPW
y/l9g2KH2JGSoSu9/4ZFwRh6pHxm34Bl8M1zC36ndl+mLfzo760yr8zNZTbLZtSblzGysuSYICR9
HNMjOzKLZ+tQOmRtdY8VXw8KJw2qrqirTGp5JK+ilmhj13YaYD5QG2dEFPgPxRg3wJLytBbcsCB6
4VAgx5IU9aDYf7rdcZ859bTKo54nEqTeTnc1RPWA0HXL3LZmF0S7MjOW6LcxMaW27zXoQDAhJyEm
mkjBDoJEiUuP4LGjJpkxwNJZP7zeeX6mRhbSlYVKcdM+m53r+rpmIi/MhbTENXyba6NwEA5SipaU
dXY9ZjhUehNVik4z4S6yuvc/lluK0pefCs4wF8CxBtQpEiKsyW9woRrzyjQjqQx+q4fnMVydAifb
hKts88Zw+/xbBuVmxAodrZEyaJGV/bbMa07cdp1qX9AclvwzYyahf3WC8V6ReWPfz7gw2sJa4I5g
RkicSb4Bl8Td+Q72qB6Sjd/G5v77WZmbzypZfLCluy0k9NZx7p2Ed2eA3FVSbrxMgZ740CotfouL
ymZktZ14Ph0ZsYK+YwjtL0w6HURkx1rs6n0UN1wYJIGFTvKrcUEcZXRenj/boT5r4eMgn4XL6M4m
X/599uPJdRFyu8xwdGDP8Uz6latF02mQe+XV+/fBUT7upnTxmrNfMmo0cIgFjzijGNBNKBQENo16
iGWMzeO3uWlu2EHkA0ETIXjvMXlshlCULI0ybae5Nf5S+A/Ua4/XFum7fYqcOMBRzL4jBsNyDIIZ
PZxblplMMHO7rfxZ49g4Sl8oLvquuxfXuUIKrA1VbGdxHMWFlVjgTqc59YDTqhpimEJHZkftrdAX
0gEJVhVk++P0eARQAvuhlCTOAcYY796b3T7uR7cukShAdo4TJGD2A9ujQV7poAQlAx8hwrt1gYDy
v/shvC7oB0As8OokJODVdrrnpfwx5vRXLCVV9EtgaBwawyywieSwK4uNNvGre30MxfG8jWBfQzHx
8bLdVFLYCcStJpLD3fQOl/VEW78P1+PVF5LSxAxEWn7lS4/cSkfpqFS1rhMc3cmMpN+Pek2wFgOc
BYV44YUkwzrlWCfIyFi8FlpBXlZWL5wjpJyPdmteJg+Vb5Qas5mumqJF4vAWbsVQQkkIibQZULTb
GFdI6WJY/lGbPgEYj4EjVxZyk7+5uUZMP13hKuP+DK/9N10yYZcgomzBuSYebxXadi+mgJHRx8yH
iXOeRIQH8eSn4qWjmvcmARRcZKCJvaHHITBysR5gyoFNYBHs1OlUFG3AuDoNLx/loxhSNx5sYeKw
s1176Taf6WFp50LpqtHOCT3BTLaFTgysHTFZjxVnt0U3/e/xLyUY+FhlIul9jpcs0eH4/RO5pfWn
7EAlITX9V11WeQS4FxggbvuH9OceK9PbnimXEQS0LB/qa9a54xS7arkpIUuCK+3nCiW6Ey1QN83i
dohe1eyHcfc1Q07lfqAQup+oHYyM4bk8rF3cRtY5z64rnsoL8F0m0Pfg6/FLfnXaWeXPgKnWbk6v
2fiBOtPG4RZZlVM77lJ6m7RIOCGzsDRuoMq8Yquy4IJXrWR0yq1r/4F8CKb1y8K2D3oxl42q092+
zJqd8OGco59wwcTHys8/2WHgMOUiNuIPrSTaT6Od1Rbhfer3uExb81+4DRclYhxam2XYp+nAGjuE
hg/YOisTqBGwZzBp2hemOAgPVDxkIFdMuI0eBgYtvBGoVOZrKExkCS/oZRFe+ucR9rYgfE9Xq2e6
yd141ZziwHxnRgxP1OiBq4DVuHYdiHHBCKQ7+aNl4uK0gKzAKQcMv3RK8aiOFmJYnl8htWt/nrFD
j/NpZXq9dyhAxkcs8+3mVD7MmAy1K8TqhvecXAbACbS6Y2YxGt+rGDNBzoMZtV80H6LTOgaKYCQf
q4k12Tp/kZ3YmTGXHQMFTvqdQTVCBcVjHjDC4nHUPuUuKN1upSF8JsQmgZ/WCFQD91OxjVkVh4T0
vV2o7RZxA9Eje0u4f1nndZWTub7vgw7XjIzmR1jJxX3Q/MH/iaB40JVhHRKrUBOCbLFjSbGoO5Qn
551DJeG+f7LiUaSDGoPzKqj64DF64449uM/fCJu7jxtIQBR0KrR/ke1eQmR+HVeBZHvJiL+XsBFj
lSdvHN6wV5+URw83R4ghHfZ7cPolQv/cezdQZ7jl1TEOB024iBXvGdtptr8Ai1P28J17aww5dvwB
LF+84Ps/rebf/dwuE0RSoONnUv/xm84taue4GZ978Gr5uTStM1KTTh53DJwm0t4JKCAE9d2eKA7A
qieaoSRjzh+bFyk8mQZe7ow8aJN8rHNPJZAPLURpRvN2wt8GvCdqy2+MFHGRXuTdUwtvauiTDKuI
P2K+RkdEgkAQIUooEaFPu96yXhCYD0Hc/sCWhNSaDLCnJmgOnDo6BcgT6d/j7/Z37t1S6/4T/5jU
ugIrmVNDjCEUYEaL+cvHgshUXd+NEVVIp9q7zRt44VHlHb/gfpbsvA5uid19qQ9/oNoJIZSd7VNp
YNI9h5lDlfpD7TDd3/bslZDiylc7OdbgRh8rhwAr7NROfuXlknvF2kkZDwjDyb1kdMXoNnBqgVPa
hMBPuLw8F/fJfWIi9Jn9H03ntdwot0ThJ6KKJAG3ZOUcb1S2ZQlQAJHh6c+3Pecvz3g8DrJE2Lt7
9QpxaAChYq70wpggNZ3LuaSclFRn+PENVrbIL/CxSL0uWqhzY1v+natLFmgQDwpCYLqxeiA6prXz
1KtX6YnCffCFAhFk/A1XiK0Mls6XAlrMywTyNZbakkFpzxigWrULzB3Fi8bzn4NVP7yumvfR2KIs
RImvTZKnV5/zPpCweGtHr0VHA8JY5tRfKWPZHwFz3lhMsYMIJypwAoyohNWh0A8CD216VIVbrmGx
1WFl9n+zRKQsOKIJUwAQ1y/h29b+3Pc4CgAYUIWAXzOJl7bSdnAyuLoOPMEELywRFK3hhWExbxGO
KcLN0lpcVvd1vE4omF7rbFluUxx0OKQsGkJH9Zkny2gpTKwSYuSPAhNT8UkTxhnCSsz0RBx9AUFE
UESy4CHG1tu3J+xxxXA/GQvqmbDXTXbF4fMtbpxD8cf7MedcFm8HN4sIW5IHIUmM0v0S+tww/PjC
l5rNZfPy0wUMGYDyxLuheNJzQnDIy8V2ALV85ZSqLcq5kkyDZp4iTZhHR4HdMHIFPi2BSSkgowVj
WZpiGuPwAZShTQs4tMJ7U6J2TPcC4Svd/47oG+uEfwHYOsBS4eSIq/G3AOgdhJ+VwM6BhkBCYoRV
O4iZwpxx8E28suCoAdgvuFCBMkrvQrBXtFc3wltecMEYjv9VL49wQD3K21Zt3ZRzLnnMNNZPrO0e
U/pugKJKg9xiWzi3+U9GfW/sBzBunQ0O6GmAUj8TGTQkHA6dAUbsEND4r4KUA2HapKCWCcG2VIQT
5M+r1I//CmBlKsZYYnxF5BMXmrSIlmhwAMU/ARsXPvm0jpPMF1+VWVNR0rbbz3owza9CT3sP/6Vk
UqDuL7CvMfQ0jpcAyI1n0m8zsIySazhnp44n8YTEZqowAcsIgKbGToOHAOgPRVEmrGsygofZzfGH
QBYxFyZs2RYMb/rwBofX7Ge4gNGGIpy6xWayZXzrO8s3UXeF8UpOXKnyDUZ3bncaTt9kSO+1ZCXS
nv2a0CMVWJo5u49n2faRuO8W750LAsrh6NMGsbZRTwajhKkFW7glXxzg4Gg9xhjuA9RclTUPoZ+K
/Kz065Y+GWFfE9ZpqJDzVu+Vcq6iclIVPyLYLLNOiuIl8YK9POscqfUGvO9o5pWcmRkKGcqo4LNd
0so/7OekPTxa1qSN2ETxwrtTbj7GGp0GU9Ve+BIP+Yq1SQiYqhztHqQg37FXQMy4IJw0FgUSbmay
6i6Fcne7A+RMO5zDPizbQ0Znlp+RzlA4WeUm5eJVzq03QvZQhYnymUg4J2nh4KSuMSKK0gU543G7
uzwPDReLR7nzvNbdxDp+Mig9awSUynboJG+/ibkNegsrFkvD3I8VqmC4eycGw+6PuTmyjkNUGkTE
wE1WmWVQ+Yqf4GON1foZcGGWsC+3H3Mi76OTRR2Ic6JEV0/GU0njIS00X6FzBUtsuEq4IrnJ2Js6
L4Lp8RNNL79YTRrXjps09/FmznHkfzk5Evx5V/jZiNhhZeC9rTDBBkiZ11ARua5xxdz2o9e+lcaV
MpPyVYwHKCI8AnlN/90L9Fb7BvZfgWLre+n7g59MzbxMvjbIjk2nNZjMY/puXxYaMM6bXTHCuenC
uIfK9VZR3lmjBBuhtVb4H/xANbsETBl/Los4XlftRivXxudnkC4tZUsMIxv4PfLa94R5pTV0B4y3
7672dLkwBMtzxr8D+aRuDu0q5V618LqkOIy0EddZh5JnVLGWo7+7THoo+FIIpHcZ9aYf9S4hX4Re
wOIIm/Tr3oT85xHkXPADh1loibZoZ/gSc490rn0/ycmum70qhRdKtTs2+Q2zExZYKnyIUE1oYfYJ
v46Hg1+3S+9jOQa01Tef2n6vXxTlhw8kMv3c6lgdpDBre5a7ypUXBjIR7kTQhjXQiOXVQM3L12z4
dj7AjxDpTxjJAQxBkt0PEPhrTlojfN/LP93PZS2fqZqyYVh+XDMLTPTkBlIF+3Wianmv2ZtrURR3
p2LHRGzfZrj5dxMJWr4JI05+8hyiG6DMUHXuDxeVdTZpkcDImxhbR+xKbnoeEpgJF/gH0RiYlI9M
ofuMML0j0KMPrZm+AA2DkkvJxPSpcp4iJICDpfpcBJ+jAVMSl5LjhRQtfvk46+3B7YKIYFaFsrAm
ZEebSAGlWgYlDE4RMwHI6oXXr370jfR715mZ/11Pm1wda437/orpUgLzSYcz0bGPg9unM8jdJ+3X
/eWr3UZ6i0E3YKTqtoWvqnanuhI1Dh4xhHuCL5IKemfcxI5bIjPKXXo3TC9yXqYG14ohYOQ0r8Xd
8GpmYpwSQHli63U3RTNHlB1z8siPuaYGY64TmVkqCL6608hkRQHBipnUfqW70KQM+i5PwQtPfjtc
PLX4cqaUdidWAkZ8BpsQrSvb+6rftgnln8OuVYLTGeM3A/bnSq9nGdxKngRFOAZ6bJ8S8T3JnLSR
h5NCbSoctCuZtFUZFxmE9inEEMG93GjucK/fnXwYpLsWpitlOuW8HVNWDUY0Miyez6UlOXRjpm5r
mCwTFrhq5tVM/0XMFrMI06/MSmrVh60OWT4cDTvJhfQZZxq0nPds8HA+OyNMP1Mavqz/jc1lRBvA
pB1RAJPgMa+UhrmaF+gxmrmm73gk7pcE1m7iS9XkfXeTH+pRBSgRQ1K/gD9Qu98MTK58WMfuhVL6
wxYSojbpMG6SwlYP0NWw5UgD2Gjum0zPInxQ2JeeCBUR7CNr6Eut2z69mErRl4n+IIDHGMxjNCpP
zySTHSQhG6tg2pYvWz78buBR4CZnOAgNbXJJ/ME+U8LhY5fLi5wV3Ym0k4TV6ttr2sOrMlwJznAx
zWPsBq1ZcpMkp0o3CcFtlOyshcKPQESAYZ4O6ImnjgA6IfXhWis4+lRYfFlEdsBrJA9NkF+kufCs
JImzDZ8NJE8TAZMNpZH0LABXdXL5BG25sJYfmpVnsox7F55o8qtzatA+ohRD4I6EuAoM5Hill//N
EJgxfPeGkB/FOzrw14pya9ddgb6Xg+8Ll2Lj181SQZpwGhyZIS8u0GA/42jA3ocv1/O56Mylwu6A
ioUJFSwx4VaWnR6dy1nDNvJLuOp9Q5hYY/iw/Uw6ETYNiky7N9hIi9ccLTPNR4q/DVEeS/VqLvMR
Gwf7kMoNCXoH4oGqKPdflHeKmzBNAPe/DThvKFHwlFSpWpW7V969WmMM5BqJCycsaR1UHRYUoHtY
SUxdpoq+0dpVP3S6j2cMnfZB58N80dXabf2YlN04fTg0YylkUVT5f8zVe+O/W6fB56gLsnPfsvf6
FwU9ld+2ToKNUeaT4pvjEUgh9Zs9g6Exq5EDcZ1cVkW7HBCYcMczFyOczK37wIERpxCH9drmT0+D
pQLQ7kGLj/DQi0IyiosmaLnrJTfHG4RcF4KOP76MJX29iCiqn6wL0ql8f+fPZcXzRIlGc5o/JhF9
UTG5P2dRudAu6yod9zDt3mvS0MrTxXnlk1RbtHj4ugY3xpMlCd85xt8WFmP1soaw6L2vVF6OjvJ1
ln4P3g5M5E0F497BUbpypIm8wjfg2OHqh5lFT6HPiBtMkUsKfwifKcHLl6vp8OUW3A7ISksfqz5M
Qp8niBgc0GtqOWWN/Hzw06x0dpHRwOdCcqwzIO4J/KJiDS1c1omE4hwUZYGnI0w44U4j8NoUMg6B
m5jgPOgSLuPOw6JbQmleQyKAgjE1rhj/cGkM7ZpZvMp6AXCl4O2G0oqy+rIwA+0oP8L0HVT7y2MU
YelDBZPNX88xsKqotargpY4HjOoMtySeEp5FOmmyZVeuuWvV6aWf1cW4xsIEi6OR/Jpwb5nyGPoD
rKR9k+4lIs6Gx/qHbJEOVPmMS40kufLa3Gnk/k1eZKogAomXMABrJvt9RCPsyO0Uprd01YQRJIcm
dd9SmGKJUtp9+gUFuU+WMKcrxbP6o4Qg7PcFk5GprGEbiVflm1e1hFpsaycDCzCsHeafp6stPpPn
UWaJ9FMIIixzwgT+yYQW5BwjiJT+gHP7mFvHonceoD5/pZ7cstOJxt86NrShx8fXm6G6BcBU2AxR
dyVd2wQZHRwptzVA0/85D8JHFf4C2VL6tsGHauaVmg8gjuatO6j9gtOU6ivMxOFcTCnyM9hQPA/p
RyBgrBmDiboH2Br3vojV5eAzbsaO2oaQ0h/p2DkyaWiQKbAsPG10mb+DFa8gvWF5Dpvsl8K8oy+c
mXBijhUy5SHTWNcK3jPrqlzjyEEkqFhiVsy1oE3Zfobcey1jgIFidzttwuScKZ8+6oXd+a0DcFsT
9ggKs1TcGAA45W5EAmyMi8TkDM+RT2DV9nM/R+jKfxW3mcEcgHQQux9QDtor570cSG7BgvD1vJoQ
I6iv9ukYHWrmselr3y928/I63NNZ628XYLnZyQ97iDqVLQKzoWPMiHqbjYBaiRcCQV5wthfxujjT
6u2sNZMFRvTRdgjdZeDqs4rHOQ8ADJ64aKYHPDed6Jc1Vod1IyIBSIH9ZlHwMYy/grDdgUsMTzoN
5xbXsa3BTKV3oQjvkLhBVMETM/aG5+TJdRy+NefzQK4xz61Av5XFCJCwNpkaDt8BMIEKIjFn/I4D
FBnu7jPm19VbLgjt+Nadi3GkDdesYGbeaMp7+uPXGrhxbEp4kNbFiAGOKdiObNDgKywS3azFaYvx
sOW1/Pw76CP3Xvi9GchdaKIYw3qdzUPbGK58jrZY3RgDT80mRTWNtrXuPbjFUaMP14/Pkmf6KvYV
bR4rkr56QbFpguE+B3Y1cYKCE+3236a0TpjVnz+s7yhohwd5V2pkcmtM1CP4utnKWj7ZBrh3BFB3
X2gjGAkO++ljzVUsD7j1YH7AkoJAejCWuY7kEeLiDJYml+QwpL4sprC4k3WzKQ4PFvGQPUj9MPiB
YTVcy+uaNuzUhaz9kWFLjMRrZA6woRXkoN4F7gvgwI8JjP/29EsQF8GT0Byd0KJJxSaXTrFmHX4C
mW5B9Tpu+Q2KhDWRYSQbdrBJoZ1syrFBzU9HfDNm5ibCBzKgHRPC8NZnJJ3fXqqNTvUVBbI+latx
AZkNyPMnimYxXXM8Eg1AQUKZbb59feDUMuQNahHgeWUSZR6FXOdYn30JL5iOO/4y4H8hTsrn9Xsz
lBYd/Jtb/ZWtX0uS1WHQ1U63/SyrCNHZvRn3L0aZ6HeG9wDdKjY/StBpTsSMDxko/Hp6fys5QI+V
YgYjsfOir81dGLbMYXE2Qx2CtNZpVxc+NoJ8TgjpBQ3bEyO5/EZ7Y5xpA9kavCdiqT1TkVtC3jYi
USN2E90Km+G1TSaw2saMvGHDSdi2NmB5UvjEBVkjI4KdiIv8z1NfXrEoEcNDXosU9gttk3qS34x5
j2n94wa9buhyR/abAQytF48q8t6UJSDLdjASBluvgzoXHwlrWXNtwlpyK2JerwOkJtbW/CDWs9w4
c5P7Te6mNGIX0+9wzrcBGjHCWBO01YRUgHkUSs1oU5l2G4XvWXWIVpMXaiDjJJ9TcPKDdkJnFP0K
lUI8lfYQ/rc4nmRzDMJFMniBwZ5FiVAkK5md8tTGS41+9zuC65/ZzTdM+jqlORaXZbW54yowuT+c
6puJZU3z2WFjJRhxEhQ8WrDq2NluheHzgyz1aC2sIoibB7owXAZc0+cN74BTfIdg7H2isMG1B5uA
x+zDTL2YMrtiXwJ50q/o1ZG26+TpYk9DSlDCOMe9/4o03g5leO+VasCl1fwNc7R+lsGy/7IafpX4
A5h/vPy0e+XWswzM1YqSisGxnxc+OiK6OunWXOwHw1zBWUal5n90yJujJBUhqENIG4zTddo7JwFE
skbSwC+2Fzu62wpLFjwVfsaERW7DmX6SCM6it+eL3TTf8wMpXOjOrr86Ws5jxipyerD5Hk0OOhYE
sRvjB0zTGbQQUCw2e7vY8piQTvM9ug9N8qCLR2vrxi+uYdK5RR306qy6mpeg2CTn565LWGm6jObs
nGjr5/F+YxOjrsP3iPnZK7jg4hykuCul5ApRB5PoR6zNaDhPLy7qwoKoQybQfnlG3sngq55nOxPP
VRhfqNQUKG4e5atKKQzHf52t0KYPWndAR2yCjyIztByQ/JiTjfZV29VB9jvsweBtg7pX5F9iOnNU
p1Di0BRw/Fipv/pztclXyOEh3JSmk+9l5pU7VUTT3YZHBpnZXPUbrhOIP8LUEWfF8XzOMfL0YzQ3
ZhfcJrLxBb4F8vSTSJEUIeBQ9tYVEY1kegX5Do2G0Eq9191U+WJtiYeeFQyJ544mYsrAWvuZ3H9K
ao2PbUqOvKV5UmGHQ+FmUXc5gcaeZv85Sn1dtimmm/zwHC578i7pCRZ897t2LwdGM0Aog4C+EIEm
zqL44Al2vV0xSzup5zsrDf0sE8/CyyJPvUHXknlcou9iVwe+A1HPGbJkVPWO/lutkyMNdvQz/MKu
g70ErmU1z5YUsfK+M8WnTKSDakB2R3er9myo54qqys+u1I/59g4xP6Reec0V9s/e7s6kLFD6YrKX
L0STrLjl9ZE7WSzCEyAThJ8vCjv4F6IEw1HqAwoCU5USX9BYvbL3n2Q0ty7BC6sWm8D3KRNfu3Pl
4+l4y7gGoEg/mILN6DBizAwh2FSjEk4+vQrjhsgxNt3KuFK3Uk48BYkYSHXAsrxFBbMjw8NwUDMu
uoGg76kAljoBUYDY7idU7WYkk4UJ/eJhXy28GZMxGEMAc/8dtLvmAAvDfy30g4hzZA8N3xiJk33t
dax7TXgnigX6nR1l0+fjJ2pXoLX6IJBGyQ5xbRDTa6Hj5JvRSj9s+rjIwwFSaDFZYFV2Ss7trtND
VMwNGr884JxD93gG+iFhBsXe7BWqBxsNRej7W6/nNW6DZ2IlVcQZqooL/HOMSoP+rWcdwMKkXnyQ
Gxips1eGc1Qb2g50QdmV5ztWKeQgqkIu/is+SsYWRQP0Z6aDTGV+aAVF7rUIxX49TvW5ei7qpzfM
Ru/MsXA6E+pIHjoLYmTOUAh5E37lIhPpn2V6fMCJnAnSBSdLk2OyTz3aUVfyhVsQBMq/7LF/h+vi
CIK1EDJxU5Noef/zZc8cYdfAGfjTkDIlhm1ANzPGQsgV+aZ/b+PyzErB80aQZZ0emRd97IQRJXpz
YaIe+8IEMw86vN5jhLfiDABJ8CbU0mIWJdJev/o6wadA5I5iPe3jGkbQMbgQkBcCBmEXJzxxR8Lo
V2gVxJ5xcddrC7VG+ec5IxiJcxSeb+8/j6Mxy0EkvGBx7L8IIeWuDcY5st+v8Xwc2aGIt7FOEnM0
8ZSQafMUV1hqwt+JPHqNRTlDf8YkYPEObtj6u6uw4+wD+KMBfi1iHwMKp8Mq9HrdC7ac4AwJu/Nh
IPwfha9gI9yUF984H67eON8JjYQfw4BBhIB8c5GY2PsijgggGiCO2Ba7Pys8F0tw4Y7Y2yO5zX2N
MuUx59iiqFlRBHpC2JtuYItyWP+97cbCTr90cKSkXBSJ9v9kjyJ1mspJP364qVyxF4vUTIug3ObP
vUDo+MWi/gyFH6zgQcLj5DXOuy0r8EpaRmjbMex9YbO0fDej57hgSIeeL3U09LXaSEvEyo/6nVeC
3e08dy87HX+hBQxwZTTcS6UHsnOfZMkXwygKch0HwJczUJYX2jAroPbWmDthTsOLshwtgi/OeMKC
hSU49/v9qrHFn+ogjEo5j/vJ+Si4SKk9+96KSJsLFn6QKRyaqruACISN3cs+HjX8r2BuNXY1ubuM
qJ2reEjhll1O8bcWFtcfvO0WdFSTl30+/zGgRUTN4izsa4V8xPBVOD0Q4eFqCO1IxXlC/sFb7HEV
2s8N/pUwG9H9eMlGmFqi8xTaGK5KNpQ/Hh7ilw1IlMsE0dxDBMY05zO3fPZKEIwJPWFysauB3/+Q
inFiwF3eHdfYfPb9D+wGxBD6qrkNkTBEx/cCixpAXx7BhL11GbOag6/JgAenTz2FdNL0EN65yJTM
VejIVW9oeOhMIpoPiDQzhG36D1VJEbsNBoFBE7vsjN1m0COyl48Z1GlCuE3kl7S/17JzCy6NAzzG
bat4T3DPjwcGCnzHGEh3UjQsZ90DaBoGcoXfmRevDGBfisOYNY82bj7wlW09yhRYLXGzkL4R+ZsM
cVLmKQhcJzgZQQEdjK01QV0J1l3w4yGNaviApLD5XKRrd1x8FskCEjaAt4FCnlmlC3dGuU8jyKE+
7X8DM2Pvvg4Xz5yz7kiAEKDGJ3SU1lVrCFpQsDJEdjONjiDgmmDXYFNdiXuRZ03tTGYdf67M0yq6
Tp40Zj5P1vxNJLndbzfnC2y/2CF/HMH6t5gbLyh5BcWC/JWVZIwkuDE0cKvuxkXdnfEdKhG3A8Mb
9qNYAKoySopXGEblJ/2rhTTpvMLqzGSaWXKKM1wQHQE1tvgoAbEX6J/A9d8+jLChA93M4Hhk+F4+
txhRjS37vRVOlv/8VnUiCYSrq+C4Y3fnlFcTnhG6pU37tvPNp7XhFAHefnaR7Br1vNxwHXYPVhzl
AKH97vBtTJgdDibHzbXMsIdhNX9XR2bJHzFmhBQMCrtkiKvELs0yrtd3pgmTp+Xbr1+MPI0JGAVo
TwFYgGsFYTOVEAhCLrp7wqpJHV+85Nf6U8NDbizRPX02/bLKAkgkxcsbPkTmCgnkvjoGfWIRkLKF
Uoxy/dZQBnuE0tHKt/AcWDXg/gIrtHQxa2ArXQbFc19rCBywmuX3BBAY5gbvHmGf088BbNXVWI9W
b2Y8nGYnKwIMu5vZk7H+I3jCIm4PXeooW8gYfYHdXrQ0FmkIplaFGIswKnEQA3EjTttT39jD3Pkw
hYGqkx95JhHVLDmcAtYp9oMiNMfkkWJ0yOh2gZngKPfVFT7SbAbfQ4qfDWhyhiyYkbGTSlTW4Jb2
O3ffdNlyCPY4iNcx4MgXPJWu2aF14dWhDOBOM9+ComPB0n2GKr57lfP6euwlDKAe8BypUVIvo2zk
OLAawOZg4oz6675AHXqhqCFeaj9kYIUGb/KKYJkifnkAZmbcC04meyV6f+5oqODACERegE4utdEb
fJjkj85pBnafraouZHreKOPnnQnD+E45eyS5BrYjxnpQPdtd0U1ytvyXDTknXWyiFZYJg5M2cMi+
4wAWRBs8sDMcZvRZ68wIW3M03F26tY6xycCBM8aRhtprKO5DHRuFJ9+Smt7fv8+xaSsZ8XcTMEmO
jjwe7hQ8IbT5SwGlC8Eh/0BY3DD7kBPCldsA3XFVdrMmuK/N2ROsJrvGax036o6NaCzkg1DkANcZ
4a/6CMkZuovgsXqg93u77abc8EVWDJQi3M3M6+pvFih27IfTMhzTHESgBDxBq+MADxnrOKRYWBN2
OQQoJezoy7k/1u2Gq8FsdvkIB+x5K89fapD1fv3yB1PZMxpfwh30DMRUc+8s7hRbO3n/mjfk5FhO
DKTE0B1SN1BlFJagjGKGbWvFJDf9ASskjjEBNpQTA1UDuvcNjhDfGfgghGvaAbDI9so6ho8F+XO0
KNxG9mDJaqg+Zi26jlEycFA3hQpRkSx/DqJxjN1XKoxtLkHv8mEBKLfKluPZ5dPMlVeCU7Xnemfh
1Vft4zsjrnBZWIEUaLQRGuKPfk93R8wySDDcwIYyP3LRaSjZPN3uVG6Wzf2Huctnwx7En8HvJ/eU
3+Q8YIK3vizafUFDIbu95X0u2F9kq2ZhIV56jLQbmvJRMVL9N1u98+VYN/MYS7N0K7vqtFpYGLg9
nDx1hrjkwMJUkNAeLpxU504Fy31YCtuA/oqIcUhuISp7ZfmcP5wMFkCKsBHfi84pULvDNY68IZcf
Vdlc3jIjh5omUJYA/fbv+yx/D3u3+cZfzP8sKIaq62f5B2RdskX18q2P02Czv3o+4Dvckp2Jspda
ac2wAxCGhXBHbUDd4kNCfEGL3WBPg3QNnxmk0WTyMMEdQRAEzzzzrt5fQuY9sFhJbrtvH6MSCX7i
JIf8AE1BYaGCg6BBYAhxj0DAn3Pu7ozZZUzXkjDpR9KvFrwnKgMDkqPY6Pub6dczgMehASIIPaxv
yHSKeRkTxgskdA0d0/QZPMgHHOonNAC72C9XyVqhLxkB0Pi4cTDwuGJMy8ibG0LigTIag9p7AMus
4UaqcMduDMol9q0VfshwmzA7n7W0z8n9VAty0BPKKCj8+PKTrfPx8xnAjZR/oPRMupOCgqNbfo4k
V2Dai1775/IjkW/KEGpy/8UCgxUgRx1ToXZhP0+DYlUumf3ytCLUPs8ZB4ypuWa5PzqKwnV/cSCO
vTETawlMm3cYlkoTvuFVh/1rdK89UxhwBHUS9k/GKMcsv8bP6WOwV0tPc7gsE2KysJpuFlp15nIF
EwLSmY9fV1ViT/Q+bGTDRXzx8xVXt6OsygnPKYCC8/Dq5YDwtUzMfKsZixNTHaefx5XzU0+M9whf
89lnh8kgK02Eewn5hpgCUuW1jHHTcZOIU/xmAMzRpt3mgoCmUcZOdbHbr+zuWzeGRyyOTE9jB6+A
YvqoHSCmy4QnZxs4m6DP18as/PHAa/r5skEG5xfTzE4jzzDc+/V+rSi6dW8TffYpk4Vp8hiBvmbr
ZsH8BOgajtBN/hmsWnhkAsG20kmP5Vg/h1KRlqGl4ayXczNpgczOY8Jw8T9ie3XuWZhm7ou0GDYI
XkgJjknfb8sHk6I9UGbvMS2Wg8sfIYXsynz8gvGCZj8chhEOHYIWFG//6cTqfeuB4iGpZQmov4rR
5ViMBAYk3nLWA3lLPAiel/yHtk/0lsKPK6ftEx2s8OHKCPUSf7sJaAITN5QXf1CB4WI4JPIeRJds
uKYjRBtd0EOIGnpIqDxjKj7LGJrEBvFdopsQDbLwkXoyYMFNWBgEMamrvrEocYX1kvgVoj/DjXAs
20/+8mQC0a+/hCeVq4rhAK2o+LzwhhN2p6lL4LHQqPXOvwZNGMwJ+0R4bECPzOmW4jPi/0mIFymv
+t+rB0McZ/N2b4wNvJvYEkX3Jx7I5HyJBwOcHFfu4QS8iqROnUYTumHNwQJlB6OSNxFMIRAAoek2
PWWJtHkETk1cGWsNL/0vC3bSEeiF0ivQWKym/cNnN2jvnskn7fwHVGaB38vr5wnbn/ZCDsVf08eW
EWAkw8G5DCIQOBZ6WKfM2wFXxHe8cO8M02Yuvo/uB3vHbxmr5+sAKw1wce1qctfWbmTuKPWRa1M0
yfPdC6NiCE5MRHAypuNjePFn7HQhndkHpm5bUCOggOD+I9ye3sKmzjdhnOyUnTDwyhERsqD7xUZj
Iit+QrhwYjuJdQTYMuMa2pTtBy+bdp66LZaUFFrThDlM6vIEhIs4oR7Xq/CYZ1Om3xfi+/tchI4w
TEcQR+mKh0A7J7020K7DHbL5iOMJPAJW0DhRGzByE/lzTOwxal1/Mg+nvxl9IMpyNM0TlTjsKyVn
EZaaHX/zaREZIs4IeSggOIlzo8G9XfdXQglWGPZP9oZ97H28a1N7z8pEEaR6wrPpX1rGEz3eH6xA
NtEHhYDIM0MK/6fZq8nI0scwlXwIMe4MnruHWL0gsLn2ZwqhE/pMhLA8bnKQuRPKBWcv+cSuQL2P
AnIVw4FLxhgBUxORFXg/iGBCMQmZiPRwjATOe4B2/33UmHaQAYkrYcOIjJDu0LWWEVnd1yoseNwP
7xk3OcQaEk19P5Q+Q3CmKhCgl09CFaXlfZHMrJOI977MxWf5/r+PqgkWg5Pm0BwkvNAABsnUQHLM
qILbCkIm5+y9EnebAJ3wNnR3GuY0zcLEVIXVgoWnxthQrCSKB2zt637vjXfjLwBniibe/8vMicIv
fg4c7O48ThLDKpQ3vukLbzV5Kn6ym2IJ/yVUpgrguOLES9Wfa87pS1gZnw4YGBvOcsm/7vLE9ibe
MvskPIg6tKnit4qPpYCyBFqe+OUQZ71T731x5+4E7vaFyd2udEhHx7yIl7YZbzBFmV2+aXxY8J7j
LIjG79l7d5k7BrmeEnoKW59365zYep2zWQG6ntNbfhSMCRyFsDWoj/URxXuAPv7PxaH34zkjABda
CaKznvF3736rezgcKDtR1ekoR+G7cNWIvB/GuEKlPWXsncTeK+wvVNhkNJT6VIcmzI41KkuSWeCM
Etbop+sO0ZcIsBcxdLJXzNW96pSjDk/naznSYRm8T4WdL2GmOYtvId37Fwpn+fVIuwTlNUOGzZj5
fQI7Iojl+q5QyWG/QWrjKeZFmm617qPgedW/4lDYMpv7elTwOnosFPLt5SZi9IRKFSr2VzGXiE8r
RwL20Wm0dYeopZEQCnZzoB/o3KpXQlMROZPfQniPHwvWrdvX+V9GGARmZ/sgvg3Jm0idg3L6XZz/
uScIvzTF3sZ/P/OkBPhT9m8jZ7HYCkU/OnzQvzFaOSxUxJswUUE0N/rwHcS8LbaLrXBOAdlx+dT2
W+QxCF8JEdb0/Q2EpXpgWCIffUGKjVfbIKQoW3BgV//6hwlau9bWd+BYhwgx3rJeYl8C98waRdX4
I+oC/4Il9tq8eCmzGVZyJL2AGwTPK8n3YIPhTHPrAQlYfFlBBmtzAJgi9IkQaejKxnAtsaxHdlmI
IGFo1vEbRQpUrb12nwzLn678eZV+8Rr3GKsAh3FZ8+tRK2IzDJ0Lva3lYZXfcdho0PG2YHM50iPy
K1hAc9hJip1+ISlDrEGTSys4OD6vCqjMJDnRDEv8CPXm0yGqHZGU8Rk9KRxoIr7hB1D/4z2BrOQv
pKVd1CeRQ3rHZEO0mwF3BasXee8rRJTaUZXHNCw5+g5l3BqhzqGJAUfrABoQ5BiZLMjcLm4cpOGK
nahzcC45mtIBpOEcMSSaqrdSdaHUUHvCLhL8NRZfeh7nvu4JfsmWQkJBwZadngNo0HZkwWcVbe8b
SW2H9xtMBpWLExrkUr4xGUEuCnGnCx4HBK4joH5bfTpF5MqAA1jOJ503wCITNq9tftPR0BOVlos8
7lzuHleV43DTxirTBERUrvz9xPJJ9SsGW1PgANkIT0meCxEO0pZAp1CkxN/QRFGzPX91RNW7+pdd
fnbfYgBATYOE1k9uaKEa/2KMLkSIAjAzZPvRZcg2EHKjL+ts7YYlfPZNggtU+Ig9zK6Hfuc+tske
QV2f02bZlmAbv3ub5fdQQqaHu3KQa58uBHOIb+HKer9iozeqZ+/8bLHoIPNfG8StfGNmxeNO8Qg1
Kbqwz4N/QMpv7Be1B99Vyzz4r5iKC48HMURukPedabMMYAxcLYBXgBSAZrhSNz0CGcA5Gq7OlXjm
/V6eYvDniXkKbrz2YM13II7ysHZ4M4koHGNHFSy6GwQs8It+2ptG2XHMBY/EZXpr7PRt9WPNynG3
RPsA4QDJeH67k3DSwAWFfeshCcvmg555o2v6mj6+Hxmc1LBWhUtpe2ZYnT3HF8AcmDc6dd7Hx1Er
9dGyAbA3B8XwVD0gFLg4xCARaHUnzJ9wqb7MmbdQjmIu595ukkge408icsky22PrCejacVEWKQim
KyJX0G5j2sl7psQju6fx9fRFccQtBBnlTSY4OESR/r7B3Abq8hXuGZxZTzlB8CdDhls+ujPwZPXf
FH5jBrxS9HCEaG970GQFdbEOOhhAOagg0X0V5WzoN4sHXVKQnykU/1V/ojZ8QS5lqPFyoVO+slBl
j66WHYhLAo1g4Ca/JQdlPthVbCSPkAF+j6IHCevaCKRxtB4UfpQzB9ZwPr9n1IPZXEGcQz/5cBjv
JeNkFWPcKSVUB++dljKZ8HTZKaWAZGngrqh1cLbrGdaxeX8WePCC2LnabzLWflsaIVgCZggbwGwP
NLQIak+DuZyB3Nl5jmEejRRMkqMsmCgoUFGejixqbtiO/qP04uXn2ozg62CWB4OUCaK17P9H03l1
K6pEQfgXuZYB0ytRxRwQfXHpUTGhgtlff7/CueOcGY8Rmu7dO9Suovmck8PNRhmYyduEjWl3cM5/
/F/JOwkNCOah4C6WPAkeK0GY8TriuaRu03hGMgG2UL+E8jKeq1+ruguSNYjcwRNLW1o79gXa+vcx
Rxwu9aOQ0sOmn6BzqJwkbwXGMCRFegzQlu0cBk8W+ltVrfv8hJD1dxNDzNfkYBelBjWnN/yyeXwL
ytVfMhtRL2GZPJT7uHvfo/9RSQh2m8KRZkh3McX5ymUBHkiRQyum4xQAzoMrTrK582HjPU2A+BzI
stHBXwsBNBWc597akWxc5zyx0Dm1CDL8hODnRrKMizk+Y8fqXgFJjYoL6y9hIFR6uwah7vNtgwK5
jfd75wMR4D3fS5rUvMjAb2H3Ix+1+Lu1X+7McoAcGC4QA0AY6njgCYIb9vnmDGpYsniu1x1ZXVwt
lcJQlLRmMzoAuNFKajpWtwUji5N30aOANpLuxak0M2m6jlDYazq5Fs5i3qbGiMHNj/cz+q0PywVA
RqZqYlVpkA0xtcc+0Tf/jTHhdSi3vUMDx46/ZTw6VSzlqypy1I01TA+BVWPdTU8d7k4UtFK15Ebw
mtE5VrkP0HxdR4J71yG+hsC+CYMLOl5KJf3qrSoQk6zxVBDLUey8qAIOeybEk/Bj/3iyFdZycyrd
g8cHjm/Ug+kltNY7L+fqlnIrNcH4DOvjQ8ahrMIux0gE2UIgbGeKVBMOZuJT+amfplgg5RwjeIf5
86DPfk3LBvhEvP/m4dM6e6cOmbXrrlWE6o+pB4AaFGGlc6VNNqJzfBa5CwiEDFjhiTLtu3fsUYEX
Q/nr2edRA2AuLDr+Xsn112lc79OOAfG/gvRTFqTjEhKIK+7XSOoHfHA8Orrb4upKowngpZH+PY6o
cjs76L/vhIfEk84va6ATvFokPFbnTAGdC5KVJEFyu2d6SfNeOIdGwgEXgN7uvPO0O4kEeVe98RhW
LRMProebhpOSFR/Bq9KLaiCYKKk+RIsoSrLJ2HnPDYIwzJnz5l5UvE25hrybt1ZN2+/Mx/xOgZPf
5+5cdFzzFZXl3k2vwitUzKcCp+QZpXmnmyJTEMvIAUlgkF0Gkpi3GwaNgR+m4EEvZriSNzvXQcBz
RrLG/PmXe7MTm5BfIC8UdnSo84v0QYdvczjWefCATqjk1s1nm+d+30vZlZOiYTFsIGfpd/itsxJD
lUqz2dcEvIQjPiKIq6L3/7exaqqqd/NC6FggoxiU2qeZsd1f/S9ggfQvffvVP6g+4BNJqw0cvJfh
0qwHvZ4DCzBxaLGbo2MWTAvYh7UxVBVfV3vX4mK9Jx/6OjiMv4zF9QcJ2AILWG/Xg/Wa+jLTwtue
Otvt1dpuB4P1IBj4R9NvjZjWhPh+8LK+yIaDD7ToiWWY3qHaLmNC4qo5R1LtJ6RX5TLoUqO1OEZe
bLjnfg2d8xw3pgTZL0e/wFNrNjUmQy4oj+stiLIxxD0eiUxmwGpVsOdFoqNVkZnF5xGsE1qsqFLz
DN44bxIYXt+rC8J8W1UsFLSZMjSigevRu5J/RCdcaP7GVMQf5oC7dbNH/IKWX/B/4kIakjRxD24t
UX/hr3ZfCBmu15ELtmENDof4vcxwl83BgDxDKFYV1dqLLdXbYTQlZmMn/af6dyNiIaXWHArOAHBw
Q2TTOw7E2COyLP1EXA64IHEybDFJlgFeQYdZAykoAfE3sOcqzooU9yQM8RM2M8wxwRAj5CBNLfXj
bN4wiYCGSFNZk+x3WxExMpqskx4hlDf0GFc9v/qNLA0JjrRpyY4T5YlnTVGabglQYPK0fAxFIuI6
lfmJqM6XmXqoR42R5oq/Dl6tBA60R4vWCBFbqDNhvqrS/1t2awTDz3Y9vHTTsXT4tETQ3yMrU8Rq
BY9A3bkEwkTRUN5Y4OAvNfvwdc91r/weAVrCWz3tnMd584ideEsJEhjAAbY1zGUBrmFYEJv5IZLu
5Oz2XToJDBp3OgtkEOBTh2zuMGezrrvvuXNrVrXfsGGSyAJ/TIJcrTAHwN010KcUbMGpvsC3Iu0a
xEF99HbjgDOCB/HH9/b+gxMxMyEyJXmPvnalSKkEfUER7TyfyorSP4UmeR9Q2/A0LpapWy6xJAE4
0gWvFcPnM5cujNd3BNiWKpKM04PP0acV1qAWs6zjwgFHxqflsWP951OQ1P0qD4+WqK10o2XXFIUx
OCFH29QvZ6sEpSQytPrZtiA5rjmXqfBPgPHIIjEiQGUPFqhsR2YBKp/tVqbtf8U0mFrQxDW6NafE
Kejj1kjhklnbsQOThyaMLJytOq0blA3p8NdH77wvGOgyX3nx9Q5jqBRxlfN+DUrN9+z3W6Gfa8sn
V97ulyZ8tGodkKZOwrTpABGsdM5/Rveag+q3daDVGu5dqz4ixVnqfdfFvFUGkz/julb7cD4UD1a9
cQziJaJx8RQMHf3ULb6xxZgifylTD9wO9AvOuUla79pUO4astezzoVmmcPrLU1Kx4RExWEJGSJqX
bgosZ7mfWysNDAAKi4qt+I2SWKZlH2ChcckcDWj4AO6LUGhkhyHLawylXEZABi4HOglughWCVLjA
K+jB1+7sYAV7/5EG9BYd8kwAowTu0b/ZJiTLFAwCKvpvoEtY2togP8/cVnpVMM0P3v6kJSQgCwUi
xjnQ80Yz/Rf+yFunlDdXp166UzBYj8zHJp6DSlCLInysuekpbxd8A/20Cc3fQf3jk6CgQl4J3oCM
tyk0SZXWGw1HMkZxK/ma5/Xz3jhQKU7RiIMVIoGjl6x1UHK1u/7MrVZ7na1YBIwxYRQ/sNxvfhHV
kcoOTJt/f+3pebsLYA2woWwCWfW1aoZTJ2fQg9mt2f+jg+ZsxRvqzqBNjq16wbpB4V5o5KbIDU/p
GHdfw9i5UrijJbSpkvYXCo8ceFrDggtgfFg/lhcaxmzQmIWTS0NGvKSte/FBCc554aws6LHa9QF5
8vcWXCAnCyABUNvNG0CLR9cYbKVSgX27YhG4tnOjas6FAYJ+G+CeEbajG93d3RP7Lh4tdIhJcf+0
tHVf2UFwRw6EMCTzUOslp6b/Fy1l0kTkIGPMTg8h8U8EFCJsuBtAEqFN+UduB+nIvz/DRnnTq0+K
dCcsqDiRHXGoj9JqfPQK3XujapVphiA/n7POJXa3KUpe1wcspccGiEsmvfuBmQI2BVAi0KQ6u+rw
hO4tjD1c8Y/z2NZ7t49TozvWTIJzuwy2DDa7ymJaSDpRsQVIt84RF+xSeKPl6NvNk/Gha/2ws8l0
3bZxAIkIyZ4YWNDxC1srnV7oQLTv4Q3I0TxHBDSqdb6AnPKtB7FmRN57V7ADQB3AJkYRASG+GRI/
RQtMdqLHivMDdLp5Tz/5Twdvhs6xWsdokWurfUxICSBj+V56YCHuFxMuYbjPYyR02bOzPS/2mBUF
cqNkRhlzA0IJyS4/+7XWpebHw7xTgfyf1pvDmJa3S/cwNraLlohdlKwlecva/Dkl+BOqD/zbNFc/
ryJqaG9Kmx9kZSl8OtrCJAUrFk7yWPh8cVdexxnitN872DfN7M2sFyTBBSE+jA/jl/OFQEyVkDeo
SHCRTC2s9xgQx3vnxfCM4KSJUBBOHzo3yV2UnEXdOsCCSvdb1flSJaHheE0J/3lxywcHmDWFRLaw
79PJXx0eLFbZj5OVgF9t4ua8//GSxne02PxKVmAy2bK44daQupNQ8wJKuW2lU+m8rFoHcI9FS6x3
24qjBO5tdpkSG4NsIvnPJoV1L3s/j+O7iunwnpV2MHgk6ZQhp87MScvYCbQoU6uPrI72gVS8tbTg
HWrBfJcjta70en2k1XZq3xwpd5bNICjbQSjrQvpznC0kaHIjyPRgADUCyUHTSEZiGB04csskkLNU
8dGp+vr9hxgVx7a4tn8/SQIsoFun2bx3PVofCgjMouPghQb79DiodtHWGCXhtDKKw0obsgBosqqT
3LK4/syMPkoh6/wLnkZjlq7iSe1gwtM9f8HOA3m7TUoceCYz9kNcjqqPCSSdfr6YlL4y8f2SO59f
+8pRy8WUzyXK//SUc9gbcdHpDA4PFLJZdcAR5zDqGCiDXc08u1bGxVta49i8qcZQ7mIbYpMglpwW
q+b3YT+HBSeenZ0CRTj91FsX+0ZyBR2HImoDNbcC8JWCXb5RUJO3HlEEmtYtvec+/BKcH0fpMagN
c01Eddb3GW2tl+2uWb3jFB3Kww+8vBzYA3XYI4dYJBV9Y7OkDok/45fWFz6YOQCBVeoYEByvv2cp
1jT2IyC6+0vT8OtBFRptMPh3YOIQrp2KrYvUJe7L4/o5rII6cA1qJO4dzhZayYjQUARiKsWd1352
rJCdXsSd+/zRSz1SJrweiqjCBF4CwJNXr9yssi9wahcSkBiQnVeFxJPaEXUutErCI6olpNOGKcWR
4R42cndXhFSNpDT5cYjq6eWiWeoEf9qdRhkoSkl3c54VG5BIA8BIHicYJk8UmmyY0KlVnfR/us11
rqQwPqRdyoMqTSDiku4vZu9VYhCy3TrRvGw0X5BiHNxKDY8aaAc8uTGEQLRVItJibNIav7DXuXQ5
JpO484BzefaFuycwevs22FQY6c4B3wN1hXt7gJff0F+TBnTUJDQsUsinUEcL0hO1rt3HStZ7InqS
yJTrPy4giHx9QluI+CK2LwRtvU8PRM+FXeaT2HcGTPQeqGNSNIYiw4IiBhO2sGCpSia4EHT8AULe
kzR4eYADIViA2+row66A7MQKpeuNS8dSlf74upNbVeuNKj6Il6f9mykCD/ANNPrbu3V28Ol3okmO
OjKBb4vTAmwNiyPiIu9WEcR9UZcgPrn1Svg9NiqwckECemwkJxc96Pw62nPMeYQjSzsrnqWd89Gp
DElQFmaHRBiDCrkC2M36NKI/7OJ3uC/3cgZZ8M4Z0tYBDRE5CzEyWklaBYCeI7qGSJqQnmDXJVfj
L4ZvAx0iiycr5Sa4FdpgimYRvay8VYIkITjhindKZT9HUz1UMY1bOvgAbKTskrOTNblon08rbS5r
ODKAEpfQT6JE+RzmsOtf5zJ+wj46ozGZFCSE5EiOINeGG5usXj7qDob/GZHtplm+Tr88IN8sR6O8
E4uxmfhJQ4iDhDBCN+LRISlBAvzEKfRS2lsrcM3K35WRJhSwjqt6e72Wk07XOflCRNjIn7WA+FPf
/2XQiNcaWwD85H9UHMVgUC6V+CS13Qggxa8CK9GXr+jbrt1KinZpEwmZNvjoKPx2UtwNaGkj0Lr0
4abuxwNYThaItEEu62bYNrZrxF+2Fvm/1oh+lK0y8KNGiwwDefjRRFlBeotAfOTJg4G4ONqknEaf
BiknPTqZxG6DTD3pBkQrXJ4aTVB5tSZlqzU6W40BibWF2Z0sJyeHg+a3kbJa+9GWkJQjoZhubikN
C8bBb/a6bJPVOBEl+QMyJGxIGFz8PCJ/cjVy22i/z9IA85KbpxSrXX7f6NXB/DFrHP2votkveVFl
o9d2rwiXPzj7nrwGaqEqyz48lT5XxL5ULbMK5c0aK/4fxyR4lK5ajU/2uHckCOB3ZclWJDNWHZJO
PqmKG4kLuCzYRpU06aFU1FtdTB/16jC8kqOSf4rf3VIUkzkZi5bSJxFO9/hgbyr2mNyJ/JN5h3NL
2wp95h1g/DrNOYL1bzvu6nTEdZw9qfFQxFEiAiItw1lwkDaPMBjKo5Gu4yCUXAlx8qns9YjeOf8v
H1gPaRwo4AVlA7J8BG/cmYsJTwFdBHxizidbVCPMxFlQgOMH/skikxTjeijiSgnSYrMTFtwUp4rU
z/xIEVqpwvGYzxSRF90NOlflBnUDrupwDr/LdudNeeuVkbHKA9Hr5V9oiMB9cFA9/IveC0EgPV3B
p5EL8naREek+7VzvSwwgv0ye2SvzyyA+8h4OmOlv+HLk4+tGXIkPA8mRDpj2rC78B3hFArxsme03
ejBI5PkBFPo4umQb10SDpCM8xY0sUJYniaYBmbSjSSdqliHj6Mg9Vgk8AKcQdPp+1QRnssJTGFPo
1gkCQuFUdAB4+9DPAij9NwoaNb7xRK5T/irzBiZZi4ukm64qnjoDnMI2oGGWM8XLf0mtQHGrIlcF
wL8clmJxxbRwoiCszlbPuX5aemzLmiU9SsLr9wpdRrw589Ss93bjN84s1ViEIHSRalmIq4vEaZEP
5Bv1i64qfQNwhrHQB5SBNMe1FFgGx9aYZiCBGcZnWxNdYRjAXN6WBIqGcZGf9nGpOFPjgJwVOShK
3WX2cYHfpe/EERc4mXyLVUFokt2RkMQBjHMRppGlrjpMgqFOu3a1pMuhj1OmTt6pxugFgAu9Gfmh
cmmB5vGyDx8SLelgCrEV8mDzH2sf3NNGqce9ewgDQG7fPj1obcKZriEtpR8K2IuOmp14eh9E3JRQ
2m9zDZKjIwz2KHGUpVWHVLTKufk5pr2h9udfCzR5G1JR4OKzvrVkpdxOeXbyqk2DK4k6pvrI1NhG
J5msXg9wiyXjjh3kb3fSnS1nXVqfHZK8nuTnwY1uvGF/eDanNVwVwDXd5RJqD0oJV3M6paZpAoBc
LgEMClUnqniYmx0kwUhugqVSgoPJw8QhmnCYCzQTeizsLALgn4A/v0kmhx//l8kw52VrOghIMN3Q
XlUPnXBabBhkU8EGOpqTDC5DDeV0Gx+LAdcsDVhAyrP42IN5B45zckUP019SeupOOEGdp57/zUPm
GCZCBuXi/LIyv3msz9B3/2YtKa8mlzQLbvT9Og51+/mNj8kGAhhRqqQqJSk31VirXVJhDxk7/WsK
n3UDl0YdqP/u4aMHYRD4v65ANkVRX1MV0Y+uiCokuwE9zWCoqDXPzhrWn9xkq/vj15+1pcxOauRk
ot7e7Y5YZ3o7G2ARqKfqLqM1zV0Yzt9ZKUGloVVcJcNPqxbLSktC8ZfsnQzX12axqYYS5D29TxoV
P2uo0dYTPIK3oDGn4Iv1rJC1lu2e80Zhl150fMiwK+bVa+hx7epa6f4v26Fcl6YuLRd0lQnkJ2tQ
YMnrqynCyIIRlq8oxmR2LEu26/i1ATxdLUYdze+mT0scHaXLEZSybY+wnH5fKga0zPBJsoerlbY0
nTadZu4TmaWDK9tnscmulGlnMGQx4y57EiUmiTDxvMZoPj83FylMOIA/2uUwHzwGOKobgCdQO6Iu
0y3oJFKyI2YBL3m7RyhjERQp9aJLTgKTUjSR9G0KJv03qcgEbiOXlaHR/FjQ24xkS7AkDoMQrKtN
0qX+ABeEP+uHWWbbGFRtygR6A+vobpPdw+BrhulHFloGRqeggogMPTkFRpOQmYeFOeP0t8o40EHF
KbLnIeny/03bg65D7pEdkJYX9RkF+hWWyeA1oDD0gDwVo0J+9sfIanS/M1UziZeobJK4wdyQFKZN
Vubm4O0mtSGlRodS6oyiJLaGmmhvPzp3ALVKQZh6KehhCFj1Q9cInprqg9UgUfDxsVF7lMDKtN2X
zF0s6erZUrVjofa6VEW7S8AtbmaLeLBbccHfdpezNtVkB0ukhcTCMkdANdrt/oaGxn7bOXTTYNFj
TcmETZYAWvEJs1XWbj+tNnVr79CterOuPM/RaOAPMF9QLjHGyuz/9j1YXT2gJyIF0h6+BRYy0J6m
1QR6xWFtD1iIDfG/alyJMgZctl0zUEWK6ci00tjTQJS5JvDE8W5Vv/ACWAL8xQPDOVNGVKm+r0nV
oMP1xYHSAqamqE9B70gbcNHDsMpaBlTqsKTY1ZeF2WWGaMKpco0rwc82+3vy/IG+RvPinxsgE8y7
+AsDPkKMSn1jnteJX0H8tjLMjXVZtaeIQ1f1gpqTTDMJSbugKvhlJSj3OqEDmAmrIdF+QkRAbMA4
DtZUxmJKCDythLhTBqJaQj44s+70+4Is5P2qgMhaMuAqc+za+H8N5n5jNGqdaF3VqVEwZ8ZrvssZ
xNDyfQRA4GezOgNv9X3BsyJr0tjaa18QXuXVfmccBgMWziBgnF+OXC5OnFPlD/+FuFPy6uFtob7L
wmSIjl29WaMugOMXKCPdS5QCVUTEC8Hv5kr0cM4pi1GcxVTdHF/Xbz4nWzPu5a2OXG8WGNZplamG
Rngz2cWXGWYm8AFcTJk8JXdw3d62HlXIr+ojb1MNeP4rPmKreCnASFmtzHDJnGcOk2YQinL8y+UP
6dbV4A7wLgfaCTA62bXRBHlYqlSGmTmhbII1ZS+yBiHv06YYZl6XTkKWk8/mIfrcSf0xiA1xlmmr
RPiHdJz0uajW9iCPlv1l6tLH1CKHmG3PcpNk+jvEEhTW5yu9VP5mFpxEqOf1/NAP55h83qllINdt
nlVth6RmBQclHSfZExO9FpvYiO5IDXyBEMud5zldLiGXjpBAc31NJQt4dzEiw/RgXil8i1zN/lsj
WwGalihnEmD6nD6m0rJzDRX2r3bFCXYeC4BF9O+fW4N7g4M3CIL1b24zjuzU5FVZBPgUqp1p+i8c
bft1il6/Cpp6GohnMQsvE/QgNSFiSF0O/tHorwd1e0sVWFGMDv/nuOC+6y45UbfM8KKJevIazEyW
pZa57IiGkuEZX6w3pZIx266sjmyOEq0fxA61Lk6El0xsrTnT/7nWWcTDHFJcQM6391bsStimWUmo
lxXccQWYWkx3JiuPabfPrM7PJ+sBh42oCatMrBnLgTA/qNEMmbQ9rgJ//QHLlHmmzg6d7oFD/jeZ
ap5QnCAvQrat1A4xfJoEhrC5vZ4WTtjprVhLvTnbqaZRLUOZytwJRS/XPfsoAkgppbFEdOqHpk7/
V0r5l4HP8Q4/lPEIVsoj5635ito5rgArZ8yYATBhkv2P7zA8Kghh1GX1cxBZDKn4XaF5AUwFgcWN
OHsehom20ipu0i+E0SXS9otN57Apar8bw/HOHg43/b3l/fULWp7AGBQLfCxZgyE4Dr7iJtQHB/OL
tMJQ48bSBKky5oNUlIgw+dIgizH8hcbBLkPeLZoGFKa9tmG2YbKxDzh5iDvvHa6GgygQb4tRnoxM
kg6dkIvHEtE31DxdJqL7zrAp/IQe46JjP/RNzT/P27DQsEFzXXNOWonxUkPlfg2e6hs/zylqyLHA
4dvkpugwphCUFqboLPwucCf7OEE0VuMV30BMTpTKg/puD0KJIZI5pg5AN3lVmvdYZ+yZxs7c3BvD
Ientsw3KR7AEhhpzY4Fo4I1cA8I2i+ZmINvEfYJrE+FvNv2NDn8snLgwBgx6Bg+PnEyNTcOI4JkF
+HuFq0eTpCxUqA4N+FHgSCm42heyogGrjGXG0jx52g4goMj2GgzAegBnE70QrHyWM4rw//pUrva7
x+L87a1yNbTlY1kW1gArm+/iMClxpM1Gf9ERZoZ9+UZ+eViYn993AzrivMdAyWE9WBH4Xsz+XxVv
ZfPU8toMxxqsMPBp2O5k73pYIcBDAkTgBfowbL1m0Tyc5zTaw35TNUI+dg8YBJlvhgssCzF+YnZy
LNy8wyJaxY0eqHmNB76jnBElEqC5aSo7dW3LyZHTXWF9qEQpN/231yw8llS2FrQSlAjQjYBrTbJm
emHfwfkgzKMjsqPHf+/XKuBYEQEiEpZXpIX3Ib66uz8PtszpaA+jnp8tGQ6MSxN8w5glRlWcy9xj
IJT1UNG8olWsGzkPYayQMuhULKIGTnLeC+cdFrQc4xqhNA6ZLPwvWaQh06nUzZ5AZvoIOov4VfYo
ohkDoBCTuCdTqSf4Gu4Jg7ZacYdoQIOl/JDMge7xctYTU7Y3r7Wo1/BSwcyYqG6P1ERWxVVsVLKL
SBRQiaVBurZrXTpXJKWGxqVd6V8/7Vr/DRcijI/2rpeHwG5W69/cCEoFWqY7lWauW2lrx4yc7OqW
GkLWqFb1f5sD/Y5Wld4K3Ui7Uc+FCx8VPDowoLinetymJEuPtI7n3N83nvVmAi8rLII1MEeLmhXV
atRll2+60WmyfS6hDoy6ByCnD4DETI9D89xOH3S0vD69R2G829MSbR9BYc5LZsWBl+3GTvqAXR4o
NRjXCteWB6Ut7r1hi+jQo5VUB3tQ8IS37RPaDIWm8QTjjItaJdZtUjwm91Hq0ehdZyNK4S1LG0fa
FXuAN0KUOka0I4DniCBg+Tg3eAzqtGaOyuGt+9iig0obCqiERjR4TW6TWj/p0IJC3+EbPtRyg9DQ
ynXTVdIpQMqeay+GF//mHFvP1YHdEOFVEuU5OhfOdm7IaxrUK3ajt0+eiKip1KdeZQOe7J0mhVlp
9ljVm4bHTKCW+6DfhQ/3nr2ogazXkup2FKBUMD4mfo1eTJCWQBuf7pd9ZLJ60VFJ9cAszh4weRi9
Yh++akhOjmj22DBTfLXr1JzPNr8FVJAsKTTD60LHQ3CkIhgPL9wSbq/uq3sIixu0B+87CS5QTzxD
wkw2m456w7xg+i9uzPymOXfFp65OowKCkdYltegmgkR4T8ribj3e8NKbEfy76J/b97+oy6sgnt7A
B7SMEcD5e7zsmMYCNBuPb/NMooymBVYTPf7I6MBb+hQRdoH2SDhBiN9A9y/c6uTmLtwSyvc1QNLQ
jDDp54DaXWTSrAV5DyT6vt0iMgcwp70HsNSWpjHqkjBuSCC1QIVNrAI5MkH3MRs6fG+4/OirgfmD
ZB6UczPd0R6LuEox2JNBT6wrettjuBU9A7YINCnE3MXk3x6ILSrrw/hdNK+H4SFC++twbNM0UyiL
Gxd8ABmL6IJNg18cjINHzL5ALXdqdAsXQEzv3jU8jytLl6+hCj7PFWgqOTWNgCncprIJjgYZnxt8
TA9vZ2wLDwuKZfKG1n74ARAMBoQ6eL5/raMUAA8r/NJ4m2Q9Y+9Ipa1V76HCBUqhZkNhUKQ+1/zu
zcr26+Z4/6FZmp2txQfSt+DxbjP18+JQg4vimHMurBtSw7vW4dpg4kAZvm+IKSakf4eDutbM+uox
P/frq/uzVS81KgU/ndbzFpqwAN5xIS7hHSCgU+xX4CxKrAt94Y0dVOadRVjcOWm+SffB669AM0P7
EiL8RwaqbpfoEyGlfLBS5EIQH+zd3PpXBUDo0vetnXucU7SEjR//JL3asK08KLMhewDf25mefBix
7RqodsgXUDot+Uc/di6tdHbvQdfgvtenv9z0Q1uZsUyGZ7avvXVpXW6bMhex3njnevXwswQ/U9km
3TwE5P5h4UU+SM8bCyQ+NSCDOAMQqvo1cJSIHAhB8ym7+8auz7QoQdTn5FCOp1flg9NHE1Kuh7V+
gSVAauojgItxR64WT5qkMXJ95dAAz+I8P+4ddpJaAxzMZVgBuYo8yIJmb+rifze2MYCLtGeS8YGe
44sjEIPaudLg0CmH936yQd0Embk9NuraO0MpUXao2RYncItcmOQUknMOKKP3wzugnn56SAAsBc6X
8eFU7Av54CVkv/gvae86q7IrLg1okFuUmmI82yCNRZFS8cAC9I4+eebtZfAIck1IOgf1cQxchekJ
wyuAkAL03rCv0NAGf9VyMU8G8NK8aIdGVl7oX0asjPgTyy78rs6NByDVr0mV9juu0FKELGu+cYZ6
+GUb3uLbJLkOeSbl436yJN2ewAqCrOF1Vil4ZRANtKvcoRVHKzomv1/6M5Y0JcOKnHNeH6SJ7HMK
WaV/Spv8WjKc18s+MdDJ4EDfU7Vxg9Hw5BpX64WTcZY2UgkKtaNboXxPKvtj1tPBtW+g3cPygSAx
td9H6LNX0AsBSavgIg5L7f3yXLI5s3RcwGxNuey3wW4GbdCWFrMb7zL5smtEYfSAUh661USJkAxi
P5ZV1mFCt1vtvIEfP+MfZOO5BUjN/rEdlshE0xoNh5GIIhkJeGsRXSz9fUfq++XdsXWf5rfX3m14
+ItRTxtx0bleuUaBSbGYXaewk6SzHfVuyKodrDiruB4+MLR1LD8IXbSB6VHBCQNEX7UeZHrmCIyw
HxioPNFm9vRQXd6bMP9/X+6ZbpXh6w3PtAlSL3e1jZpz69C3WOvHgGLJiRCxZ+5FjiX8sJN5XqIA
fC3m23iZmFa2qgfMqiSnoOdgOweJQEMIlF2EliCD+tXV9aqm06jiFm6NNwUaqpywfpcJ9V6NtEVl
vAsFSLvkfpHwobfPK/gs0YeVwK63/nb2f+/ZM2feJ7Xph7MC4UXX75KOPoymQZIQHoyih0rKPoVb
hC0oejaq6PfNcJnYnYozaW4a4/wLIAEU0hiv9xTGmYkBi9fNqz896Gy+RWBJ1gUmRICqzahx6sM2
Tv/k5W1Dkl6N3Rw9JP16CA9OnUC7zWKqAiyeR+wwAAKhNDJ5av91kq/DC9KicJKgiFmeKMakkNqh
Rke1e+cU8CZrFpN0X/HrNwc6/VdsX5iNwA9OdNzIytzJxuDEHNrofOHNgICr3NoPmsEYLxKG4HXA
XbBz7DPSrSXLvhyW/8ohb31s9122jkEJ9u/FttRGRXJU8J+jO9TUwaK7d4H1Isu+717HN3rdJsWz
DVYR088MwXticIuDBwsaQNz8BX3yvmDlkdCeLEi/9OL+iz0iWExPXple7NmlgMzcYs4kL9fFvESm
O7boPV3MF8vj8t4/cKTgOtj1odMC73BVK+CNNhpqIFw9FIKIF6ECqIh/JQY9Ubd3qxtkjwcc2uhI
jBp3mIR7aICRXQGBYdVXlTecGyGCFJBRA9nGxWEjJr0GKoaE02OLtlAJyhi82Vojjk3l01Fxw8vf
xK1zr+SX/TrXuui9wWtCTtt/UEB7m/lhfHUOF4hSqDCRQ4ywnR+LHDxjXFyy+iIm68EsMet39Lvu
/lgrYCNjOtYi8zSrLPGQ0hrLGonK0191Gh+do/UEBIbjVIYZF1pkSVS96hauA7jCGiCH2OUYgIge
wZN97KhiV2m4AOW1WB9W+/Y5uC7PS6h70iUdV6MEQpoMJfOalJDVSuHCfjkQnEG18ky90pQlCfdd
GQXZg9GAHJ2aZ47OZxMukwfU06Nv8zracw6RnTOriXNDEuHqNm+kZZALbcadJlkBJC12PQ6gNrtP
2a+N9Q0uMjIXCHQmXgXsM6xhaC4VWA+YOpsuz8oBjKsbk/l/mfEDuNK5TGey+ya9UvCKBmz4zf3D
K9OkiaOMt8xukUOg0opYi0DNEIi+jFGMXoTpsBx8RggnQTcrSuq0Ww2qm9fZ/IzTwbtzHZw28Sii
azg2Jy87akbtpL3wC8G9++zSkzY89uO+4V7Gi5CGtiIWmEo0wpIhWtSoSadLIzwPL+MiwjLQb4Pv
ASu8MOtbugQrJBau3F2EO//TTJrn7m38XF7GL1Z0t+be4Q04DWswTJIZ9KEIQagD6uaiC2tEO+2m
UN9+ndv4vQclRG8lDWsY9zEUKsv78jSMZp/meZgvmqfhaYiiBMTZC8iQozUfSTq+VaIVNLjycx7m
OgeOcA/KEMAEXgZWQE8aIVKi4aGbFE0DOHcXaWz63ujUHZ66Je+6vHbhNtjeEUE+dfPhfnwKSnR5
wX4G3uljo+nzZ/zFRRPymRRpUBbJyz4QTMIaTnompNcObAl1Htr0IOuk7/nvzle+Su0ackWFbTxm
LOM+LcPDK2NY+1uANl1W/h6QIn14/4uTQBqCbZgv/buRYkUGmYs1p8WBtjOO8+WiTXaBT3Q/iL20
Ae075Ay3IsQPj/HCrwP0GXIF0i7Uh9aMXMuNBBIk/37dReAYzwWtgwlRCPvBuVfvXhu7IP935WiR
TXSLYW5eKdin4Nt6hEhLJX9QqgM2e9BzTr1xBhAO39MvdT5XRRIvugTKuLH7TpE65EtT+w3Wkwi5
Tp8490pIO6AMgptgRhAhgkRrl7rHzQsMJg4zZdKCVYHHbU1kbZRhwtdrq90/hFEbhx4fEG2iCUYh
gpMTHmAyUZEJEJ7F8pwarKp15aWH7oqT9pO9d17xmbwMkqRiZvNKlDIOpJ4Q544MM4v2eAEeH4Xj
7CmkubkPhu5lXm+0hLLXsVz5jpzz9ncjXspX8G4DOil8BnbmyOQ9z1V9GGEfNos+/y1mUMU/YZKA
A4vDhJ7FfhPJva0nZC9E1OXOE3e7JgYnPoH7ZRLeDu0/lI5fMMTiCgd/i2bBJ8mpAOI1eUxgNrht
StN3A85INtlD0Xn6SGDRCXCHcydnEVjSDf6dSlF8P19gvFcAyRc5kxcRMCO+BRwTVfvpAVV1vlJI
v/2ggvAXzSybBBbbnTnmKAsr7hSmIJrmyJ10bpt4U+/yAWpWSyYoB7YW/e+UB9jmeeHCLkwPI7oQ
HpsbmoIfQOxRp+TzPF3pSec8IvL9hRpyckSieBmoBwDYyKX16Lx4xYq2iUGhce9BODXnM2+DK17S
quzfR69JdXojZ5DiPH+6BcJn0vBdPN6gssyjuSMp7mRYAvaPcAq7a/sL2VzRrH2t+EwIYMEnLQZK
cpdu0sXVx9EosZEBsCyJO5rN6zJ/9h4wR9XtMt4TudEn4efOqYGnJ1LAqhAxwpfIzO+WgOm82xB3
1CFHJXxBdAGCu7KjKAZHG2plvAySH4dp+QByxEuhZdzZacmqZJI9JB8KPSq39LNswdjXwMaAvmd1
iwOCaBUvxJgnKCyAon+YhUgsETFkrLXuE1Y8sr2g3gsKMVNQnTA0Uxrfewn7BZ0VqyeyapCsokhg
2E9mOksRZoUF7hKqkNYN9wJRW+C7ecQEPO6UDBs6fBE7lfsieBIukZIU3sbJes+S1E9xFcIHlaWC
AV/JWwBlq0itjiWYJ8o3jch8b3IzY1rYpGhNBHf6zj/IPLAt0v/A9ZuVxiUS1Cc8PhvPAW8hpWBA
3ylZvSC/fPbf0/uKpXUdwVgyQG25Vx/CocniZeeDPo7Fx9LHYwa5NkRQvoWBgGqWFrCDnZLSwKTv
XKzKhySvb6x5S2nBADlnTheWM8rRrH1cO5sOmrufFNziopFnJSNVZBpQSzCI6ys0IVnHBfpZU/Iz
5FowWsa4ahWGJCZWxfHnjGqISTbkvAI4DisZVh97ji912n6H5ynHeBrhoh8HyfzSuo9I+1vVTpm+
4G+n2Ni3y8P3ajFLDPvxdDAcBsuNgYWvgRrlJBks+lcCuMFizcrEivAv5gR7pSVo15ocJ/SwWIk3
vgjPkXfHuOTwieiP3Leeh1n12sqVvR3ot1qbJQjdG37gFaO+h3xqlf94LxRa50QPn81r+B1/ug/Z
gWRT2rscBW7jL7Y5zi/zSrDY1v8WAzrlotU1R52wZD+nC7jEbUxa4W7m0OVZ3Vf3Hnw3LPQIuxvW
/4jQy/Tp0H4+fDAINxz1VWUWby4bDGCl/x9J59WkqBKG4V9kFTncSg6KOd1Y6igqogio6K8/T++p
E3d21jFAd39v1NwyZeelEb1Iik1H2ZcR6cNm/UQ+bixvGwo8CEWa46ojT6mXnjmDKPveSAmr+BvV
kw5/8hvJ6DksZ8aBqIXYmD5WuOyT3uQHJJ3Q/zcp5relleYDa3QJimO9703siTU6Tw32mZDDo7Xj
WPab3f8ICv1jRsPSQTF7b9XDMmTVVA71zzN1RgFgeFVYQ2gJZrv0f2tpmC8krsYRN+plWAyB94af
Rcc3FAkP+55p8Xt1Zw99hxgFiMJkhblt+9hxjBOefo7MrA6K5dwwV9UcQ8UgfG9CBhbJdJlKCBcl
8XWLjI1CPlxRGc4JIXgU2P3v3xKy1fyujhoSsK5RR2EN6WkV/pvUIGVdPtUHzXRofyNJ8MDdOTBp
15UBwxx7pk8fYZXiLmO54Joz+1fqZ/cadnmKH0E7SXgcXOi449Wxck4pn7bZa00OrySLXQrf2pML
z/IBfAj4SPQFV9C0Pdp/Bp1G76yeyvutpQaMv2AsqOYIfiF6NCjD5+aacQEDnMb38HkkALnQHXNu
pOUKc9PwcjQJGLVElKJE4+wejPS7qf9UEjmNPsUBRMrSEcq6rM3PH0IWUg08A1Pd2X2S1cOcimzm
+XGl+Iwk6Nq/HjEkqKbXcfpY8xxvKJ3AtVkb0Ce4tEeM75orr/nOhkF1/oawXDFH8vEQyBCVR2XN
znt1pSPhvz7hvGRV9wSwmdapgHhJrCajKfe49WijO2fsXqX3PHLcJhm8v401Lw+pSCBPfEHGMQeB
GBcSopzHybQFUtGm0LcMa70DXgsyheiiqkZ0/g63oAQkL/sAb5cQoyuD72vBbaTEXCha/EW0CrPP
hQnkBcA8YQdtcEdMqfpJPvPLhv273fM2cgNfTEcEOdfrf7AD8MY7ojP1taDauGlEfPBWDq7vAFLh
DbZpHq6PzALyMSBq5sIuaiEzmHAnpViEQ7D5ODP5yybr0AXXIXzh05doLl/zLo4onNtSKTNQ+/ev
eGheojEmVJUFipBF4jnIKOjNPmNzqh5eJzpWqVRoFuUCE29wHdSDGzkD18jMCFcI6HgZfcNeyty7
4UERVJqHc3RNfytlYND2YodQGiy2QY6aRWa7hi9Cb7zpVh+WqdeOLfk2K3aqLxA87rsR9q8riWu9
NQF8IFqfE1adZtdb5ROA3OQxFla6p0vlMchlrbr3EfWMEcgiTvsLKNT6s2O9S2VgRbu/HbcrwkOU
G4uhSE2yAE/KRKHfuZh8duXEXN1Hxa+/Kjhi7LhgxYe0KcfPQTeVU65hVehCqr/H5oYQMGccZI4N
cWI74ggTIruLyZ5+T4tYi4hlnhJ1y2mEgfuJ1vzSJ7JL/IsFMzZARr87vDFJw0cdV5J78wWFYsId
FWFLu/vFoVPspMzLCRIBMJPPAnwLSLR34LXxFhgnWxxfGhxoB3uFa5AyZ/q5CW6NAeITkPE/rrOP
wNS45GHObOGGFG41zlGkGEN+0mAasAtPKfVlqEGsaP0TozQeJA2M3UcQpu6AvR1BNwCB+DpZTkXt
v+CZcD7zPRDKMIxPL0HPKWcws2hFBbdYu+dUpLLx+/JUQ0N0cwBFxtUl+E4uS2lozMFJJh3hMbgl
eFwhgrn/c073SFk2Zyb948YAfW/6CH8jOepGv1ETN/FvKo2f+Cy2QxS0xycN4Jzp8FeY3G9i4qFR
atfE0vCxVCZ2eqap6JGc5+IkdItvuK2+WFjha1DLPeGRhEKCTkVg5AddHUITfBkK00AeEiJKbuDH
+7J5VqNLoi/VsDnKyWX8GYjzLYlkMQXWsza6EWjepXdsdxr1kHdMw9xlWYfwXyVAW87k7JpKgTXg
WY1vkNC84aQMntOcVCzqQXpJEytoDjLeE+8ZvvjrE9LDjjZm692Df6v5J2Q9JBtCjhpk2ypOeXzh
wrQdYDEBkxKKjJ8wZC+b0KZXQSKGKPfVkclHIaRbFIb4UGncko9QtLN3vpCDEr0o3OqWx3QWjBEQ
DshpRl74Cknf4SaF3YuIxf9nVMFx5aO7QfSSQx0TJoLjg2ZH3tgz7U5k9aHGEdkcP4hxwUwLZqdB
28mpxjF4YSe0xGigH3zSQuvS8jm9gqdTBrcMjsxlYomv2Y/y9Dt0lIiPUxMZu6ic/BJMRYiRRKh+
tSaSe/MLozxmnSwG6kRBAZJ75v6eSfNyTDxD0mZdwhSTfY/cVz+rzz50JoCZHGxB2BH9PTcwV/Or
Ir7536O8FPqNK0+imatYsJvB3W2xQuU4DYXbg6SmtTJ/cwEInh7HAYbVyr+79lJPrz5cypjO5hTr
0xirGEuD7AurI6i0R7UMWhHRKf8ElqXzlZQrXgPV3YBNv4Th7569jiKcGgOkX2Iz08Nmgy0Lyxl7
AfZIUkGhB3GbuVxs/QvWxXbUjs5YQLJ9N6MzpwsHM7FaWCeOPFPet74e6gwgp+u6/QMoH2CyxjbN
3W+cpMVGGUBgT96RHMpJtW/GGMWfE36Tg97/uKnqaovb+u5++DdrVm/PsfVJqxWuSe9z5Gz6HBdj
kGxmu4zpT97DXjCwTtslm22+0SKA4uiWbFOLI8eaAzfDMtnAzI9FDCVVzqkbJ08Ml7t7mYshHBko
ecYUiLN4doJEZTDFK8uIzfEjp4zFEfRnpoa8KSTjUOGKdxP0DSsJ1AuTw0xaF4N2WfLhg7szHoPB
rfOY7hW39NoQ5OAytofv5OZqhHIYo7sPre8QnZ+py9fAWss4SSvfXPL8qPZtp9biO5QGrzmX7lSn
hnoBfYVgRYuJgxS2fbYDTgPsKhaLuOrWI+1UzWyfyzQq4xv684SZXeV5tKM7XfeFtx09BkXSYbyo
+I5i3MJM5CHA+EhN9fCzOa/xyZNxjDzgwiwI7eDdEfhH5RA0mHVeI5uhD9bKFtC+ArdjKamFVFKO
z3WkGyFSAJInWHWF7IL6RG494Y1Y5cDkSJK5vFpyeqomAhj7EJveS1usLqv2UCz0GYCt/Edw4YU8
ZNo+dz9bnIywYzSnG+L+FmC7oXNW5CnipofPYu4rFjTEoZ0iWXG76z6gPjhrrvFtcye+kaMx0DuH
C04fgTJs6X8ErqB5mQx7ZgwCq/gYRIb4BQcq8+zbKyltG1yW15TnxJkjNleQPaTO05TmiNIdCopc
ZWpN79BGhEpAP/cvf4+ZtWqH2pt4xz41ZGBg7fAT1UJ6zC3azkQEp+H9wANACbZ9PNoVoJkKAOtV
q0TPqXexhvm0R6wUvUteOep2Vz5xr0RytOqCclrPjaSdGHttb2r92xjSflyswNsA28n703BakOb1
B6ZosZH0Ses1j7TLnZnoWFcAuPI+8zYWHFd9RzoDF72Y4Yuc0cah4VgGyMV6emxgAY712AZsYnUl
IgPNAfZafsDjrweVsRU45uWPfOCa5sASPHLbX39dAxwWgglxFqd8QBpS+6nw0oMHSbGVp6NF3Lo8
GQWwmRP0XNtvt2Js745awhMtD92mnFbj+5wEqxujA/ZqaGLu8CunQkelU3BuA5cfVTqcxhpSA+BS
rf/Cys54iwIUnaDuc0FK9A4RZVIKDAZMxX45suK+dgqAQM9rel71Fj2qn911rR4uC2tenKqGZGRX
Mh3MWIw3UlC7iCaR1JEhd/W2L58AYU6bKFYwU+NINtcKca8XKGaIwX9EHhqb5WNDGQjLdzMuOF+X
E/q9GMvo5OF4AyKjAa18XJcz+e8lCJktW+5jCaXX8s1AtJue5HMp2ulNI2vOe1TeRQ2/sqfixjDZ
cH8Pv9i6Nv4M2VEqr4F0frgkTuJa1QguiUrskwzyS7rB5Nr7HzQh3Xhru7z558LroaUicxlLIZ/C
T/Q3Y/7viEjVSWbn9vU6QiC5IrBLcxlU7gVRwIYLh8ySVBpSWgiyDK7OIn92tZ/TjqDVGjZTqEwU
0CxJcCc+WCNd0Ffitiu6AJiMljVy7PV2cs4dZf8DI6Ckua8tuW5pheq51H1b7bI1HcXqq7vi8Pwz
d/bxE73+tquKN+/tvBlb8FkjHPzzqsVDYO76SeD+7fgWfoiagxl99Nfb7DIDVvf18ZOxcK2sLhGw
CYC2PbboZxLdX8RLTx5RHV6IQdqGSqYdzjsuY+fje7Vj+E1Ebw1QaBUPae3x9RgfNsHfQXc6izg5
NTBceXxemDzXjJrr02WkrZTV79SwOBzwoU8E0cGV3x67QTF9ZF0gIoHI7iNgmYKziJs1XpvBzzOD
1rMHRK8TvXQI3hQcdQL/7E1AmI21sSZtZXqfmiJZNrYT6trTF/qeavSe2onEKRxIYNdGBcg5ZZ40
avalAfSeTcOxe35Gvb2aXFf3NakhQrpA89xnxydFDx6T5IVCbqDco8YKR5AItzkHHuYEnGpstoev
3P+O2r3E/Lq/BL9xy2U9F2QAuRxRPvpSugjOQJg2EZUMvpsrdlPWqwr1M/x+7V+Yj3YvotdPD/y4
ZHF+/SfHL/QwnOFZkuz+x13TCDAyAwk2laIVC5AOutZ/0Sn5dsgrfIphQVifcz4LNMk8IkKtGnaf
0lUaBfrPtFrwa54vIYTVruN2opWln0Pn4MhfN6NuUcEdeWbMH+dy0b/MOT4VtBfnhxQoroM5BMW3
T+qhSleU4bVDyZ+/q6Fx9vjh3ULSWofD2WH0GMlU/rWxojqFumgXegDAfOKnclXpEPxk9mMNaRfS
6r54MTaD6sTbKYSLfHZEsCf7IzrCjZSp449rUpf69VVs8+QABI0vx7YjJ9toG9FKMDDSNtayNr6d
5AmZLPFvaM6pI3fUATdAvOWqvi5+QbPOwQCTKslTdaNkL/pE+9IaCiTnASrSWWgy6O3eyWNeJ8af
sr4nhMqi07nuL/Pt+kqbluAXB5/RbXnnL3WozLpJs/6O9OFtrw7yVMJlo0VUSswbykJ7G+nwzfK0
Si7pExIl4JmEZCgl8pCu+qE6qZOoTpR15T1dJSJUZvyLrQyKTvK5uHlFNbeROX7HbwefDZf7Nhxx
J0V6kKd1QpV61Lgd39I5IoGb9gPSSG3SVZFJObSNDqqgHQKtj4qlzdRRUU2I2oSbqhogyRqKmIL+
nExETvh92FZ3Wjv8KhzjDw+TT4g8ggLHGqU4PtIL6DVV3Oged9Lpu/iQxUWvMlfGPx1Homf5absj
LDQBeiv35d6YPAk9z6fWUI3O6YsIdHr+mDnIX9l9vvRy9sm1KBb8V58KGGIvMtKlsRJTjZx+SVZf
mJTD4teNb6meKWN9KnLow8S1HNLvbJfaInzLwiTDRoxOfow9wHb/xsJBoEdIjDGEIULka2O+K9l6
Y/dFSqGN5eb/egQ0x+fBmOY1xMmm/2I4st3kb/xHBv7R4MT7D0NjxwVPA2m5O5RDlOy8ZK4ADIy+
eBD4FfQY1NWfjTz336/K/RN8FqCY6HBhyP/JCXc41UpsCzao+cBYvkLhuSEEEHiKVG8MEBItJxQ6
9j5gj31DZmIjUARhpGOv2WtUzmCkhInC7f7n34PT9wdiZn76HxSq7C4wWxaHrz4JH8cezBHqBYgz
jiwsWBjXCQNjqIPN4iqBpgUBk+gPoh/HedDfBSRVoPNx2WSuMLiCgy4z+RKbrf+ViKBIqNAuIvhh
uFqtiV5ItiyX1GpMgor7bD0LWM0SvR66o6RXhg5aLQj5JhcIogWktI2f4BNiiT/f4roaSRSFa0ep
SxSi1VZWGxur5jtl2epJoR2QvH0eQLMq5BeDCXpdTL8JeMNifNs1hIL3bZrtPfYnE5M7LY8dkAX1
KwWxP+bBuNG9jVjQ5d+1BQCPZh2y2CNElf6xgDJWNbXlgJiQzlypMYvnGZUj+jAgeods4N51+RHR
Skb/wEIJ9bwjDFXzryEHwjvjF2qqp/PKg+sr5VVS+wHeTDMHR7jdFZbLsQ7Va58Djjch7UCY4GC8
K4sVckuWv3we6zvNV/NZm8/OYRfQaUMWVG9Q/r3lKL+4JUq477Q+ybQRE6QIgYXGSwoVjlp0g+MK
vMLFIMwUx8OoIfD7EbzayPx5Z8khTJi+9+45ulkE3i2LZmzoR1pQanqkf44e0OoFtZ8RqULCkMlq
+QVg0D26518knrOfyoSUhe3PY4shko9TM/3WpG4olP7C2NPb8eOkfrj3vAt0nViiyCd/0CFwIhnF
aVFPlN7Xjp+HwrlfVy3+kU/Q3CYGVn9EcmSrfcU+wob/R5Lu5e/yZ/Y8UnY5ktzuLu1eV9YMljcR
UM2RJgDJ1rHNcK4d5HcQKc/oOb8New2lolvKCC8UNHLxczyGJCfmgz6v7b4zHBGM2ky7QfyZKskz
01AlmHn0sQb1vIH5hMsl2wT1VcpBGZ02OgcuW9E9iaAg//tkNQeuOXvnb3H7uuWa14pAoN7Jg/eg
N4NJg8h7cMzEHWQJUoB5kUAhdDavW0gJGsSlhSTy3uc8h4Sv/ZM1p3wED9v50FeDDX4bGLfQ1hYf
DxoCYRlDPsdqKqwgL78Mc2dHgQHFAw5v0cKye6YCl+kayDosl8GxRE+xAPVDKNcg2MU9V4oQMWvM
JEjm3qKi0otnA4FBXSOCKo2umtbjO8ybCLYytlPwQ472BbHEW0aZfs1xgMDSb58v/r7Lkr6bIuWn
KBzyAdJuYTFRgGdfgfYP4W45dKlOSV3Ci6ZbV4cYZAdp6TJweEoMCRT28qdJersqro7wEBCoGr5z
FojoTkZqDO7bi9+9+EKPz78/U6UDKzBOsDntcwaTis6rR3aqHdia0HzJZoi08YWQHjMrOZc/kiZM
fOIeTxxpF3Pfl53OiqgwrjmA5fdTeQ9QeNf9FQK4Fkxe8C+h9guNa0RFX6n7Dzm4nV3GbB4MhSS3
u4wdAujUQHZ/7oTYS9/GMmUDwFyYKXgjLVpQyJDxkJL+auIP6A50f42HvJEXAU1K62IPStZ072fX
Qll58xHyNUZC+wBhgVDE0CCd7G5NhwgxxGm0Lb+BWDlzEa5ZBq253zJIN9QnPe/H7rr5NJCcaPgs
BqEnY9a2OjQi6YimXHOoNaPL1qWhxeIM9MjYqFreqsML/LZyoKV/01KQWLyjhMXtNK88/oJOi2rm
U6KFiA04XjHPm3xUrnX3LrbTIHDkulJnLYvPcyZ9NxKiLuO1o+NOhriwh2QozElTduTde8CWBn3F
4ewtBJr3oB03Jyj0N/I7wvIkJCowZfBAnYwcelt49NRRm4qkFCFwCdN0/gP050d2fDyQdtxDXFA/
4gVdChJg3hGhcqCg6YD64akKJ2BzoqD/OzlvbMCRfsfRaIGeLutGxDggpdPTYnw9SGSWPjfo5X80
nC7uo/qPCZVnxNNUs96fsrQhk9xyecmEr1XNIBCB0d8rO1Rpa1EgDO3sgcQrJ5SOKDroGL/08Eru
q/17KfvXwXV+nTf7fGqngJTzYgjgPrrOC2BdvDSTa/bOmpN24i2R5sYaMriC0t9XoCK8FYIup9zr
Mn4c4YE/R9OXgKiqfb6BTNInnC7Nytum26zJtglLYjVU4zxFw9LbSZE97hZ2zH8HhB6N7cEHWpYY
JuT+6+tSMKUED7L6fQTR1Bxp7sTPqbo92gAK53VUoMWgA48KpfZ3j9BxWsyZ6fKg8CC4P6L1c0sq
G0DaBgnP82BlGm/gVPIvA4tktxFhh0QfnndvbOcbw70nyIZ6VYCjBjo6HwsyDC0MTSRHZCJ3v5nA
/hHnkrJ6cCOJm8vnkhROCmP9DrmGcVMxbrv/G+vA2rwjmbrkUSHseIwhIHlESDOkN4BMoIfnA0rj
2wGcUAbKoHL0TBYWfg5hSTv7aOODIjCiNuSf5I2CRVQzd+E7oaHTQyxf5qzIfbtw9r0+1wYCv9Iz
gRuRlQyuwhNh7RD5XtcXUPvVc2iWjnQs4n9mWMXrQNWYFaLrLA+vo++g2CBoQCUAbZhas2r5BleU
E3UpHWvw6QdZn/lYJPPS3nnruSZB+oiYL+glQyweL7YbNuiwC7lCWym9APQ3VNBDQQVUncDi0Lkh
NSTNeWhU0F+3qcr6ko+3LDEQX5z/Kcjxuqm9V6nmZR7X3ZtMlSzVGJFGYn/Paad19t0IowfvMi7J
iwtsyR8lnByd1R8qY/mfVAa9+K1xYVJBm0llM/rd7MVtu+6mPWYtduk8QCqNl4kt7dq4pTpu2NPu
kH3IQ7+dq7xqgJi4A5izqNR6IfHuIAkKqiGUfs7F+0n0i1dfJj2+Q0ez332X0ofcz13xSCoU5pzb
PmgMezroCBGVSGYenH0qa18gjv8+oa16SzYJ+3F1Vzlfonm1p56gk1kvGwknMUltL1SVPwDJL8XG
utKhAAS/RJkpK2n99X/g5AbHB8As085a/fDKB1eU70RtMrNivpKK5Q+1OckvcF7A39hASrK1/C9b
rRQpRgKFyTp+b2O78PEgqCpnMwj3t9DPCVS0l1QH4hnw5j0Wn6RBEDd5ZR+qpGRGlmb5ZD5qYp34
LegKlF9gE9KRwIp9w4kEsexa969TYG/ovJNgDhcE9hyrFcPQ84RmHhKYwwCqhmLHeWzx2iH34Ibj
9d2m0k7bsboDiCHbf6/50TxmD/8XKF8GucP6z77Int7s7jN0FKyDqxdOJoQTyJ2eE2mAPPiyuM1Q
oi2NmTl5UwELpsmLkiZypgixY8gP+H699qD//daIDUi9T3oYt9QDZOQBMxkvIXrtxUzD+LJEWqT/
KSgr+C19Wk56K3uFcwZ2U8hwN/kA7Z56j2XUHTpNZ+MLSxXCh7eHYAxpjVk7Yl3MnWoN4gjQYqoO
vaQHlFfbDd4K3vFmKVJeXjFGCGS/W18Gh6fv8TMCNOjNK0RodaYdMVSUlaOm5z/7AHa4sP8eLUTm
Ly3n8BrfOaYoCQx5JGXS9Pnpd42D4p2VWScm44g5qoVXev9JNEQxfk04kSFcp9PWuge4XJDTc6Ri
u0cShTekJcpjI69fSzHkXd12Xa+KBZoQNbvsQPb5bWuuDdt16X8jkt/C3oi6mpRRYkB15tjM1DUC
L94zxmP0/caAIlc6i7gN0ioiKZX0bXvKIw04mVS+kW5DBGsYbOl8nMA4/LF6r1m/9WcAKpHBJ+G4
k6BUFR7+NmfqZqu7Dqibjm7ph07ssxA0Tzm2DXSvN6xSYYwRdZNcVW/BnmFF66Mx+eL610ef5WvJ
sMqlTJv6MyO3OxK8mBYThSL8VmAYZ6xh9fS3ZCUNbj6xLXNzkh97E9SAg+fgt5TTK73aV7/DWvka
42ZZmFwS+L1GxUAR1GtQDKrwEl1RJhXx84hsKoAMhnrNWTr7enaNfqEJ3YaKw3sFxshILwG3aIT8
g061W/CCl79M9PQ+KtlXi7G8JFQifSSocAnz7A25xnJqN9kwIJzUvZ6WO05JJOPKWU6jiC6iPkx8
JeKF1ennxFkgKY6wV/aqZrbjSHej7jeg/eihxKguxIJwQE/Ah5cDXy1YpVk7OE9bE2l5QvW/NtfF
VB/lXHHrfI/ygckelcuWoWCynSgDbUya9ugFiPGJWUvPqSB8P8vc14ZGUINP5ih7aRKJHrHo9iUc
NhDtcZ/9ec5l0gufngJAkTukaqM1okyU/TVGLIjhyorbEb40XmryoAhnG16CKtzO5KUx4nBxORrr
x0rd8L/6poZNAquqwKrOS0Keg3pvooeTRluEV9oahWpv8hhIcJx0tCcdRK62eMZySOoevuH7TD9I
J1jqAFPgiRnnKmiwsOEJPYN69M62kTqRx9oMGe53/V1Lo9sOiPgkHT4HaS1FQTepwu874spFVVtN
+VQGdK5Oedvz8WVjL+XlGXNs7Zx1p2MPIWs398Fk6xFn1c89eIBdsXHyLn7C7RBgRJq45WI75nzx
OV1TY9gk9lr/KxYw8eCdiDNX7N6L8sRp+rnQp8XuBbKfQT8heXui+5DmFRw/SurYTHLxbif3AVFg
wxde0GbOIQhPUTOH3ZSOtz+F9F2EQ3xw2CYCydPDcmAiNc/nQpuYMS1KYD5Tjuqf1YNkI1ZxCDd7
KrL1P4EanknOvUBsWJHIkjbnb+IQT8/VlrMoigLQHoiiHRYlFBzwd1P6Df5VJH8RXX7+aQt5mTg/
dZhj7t2zs2Xj5EjF2HUQRmYtfp5YMiHa2HuEqkQbv05IJuAjAh3N+HdhHhCpDSt049We+ykyg+3h
Mrrv6l0xI85z0Nugdr/tOPgBNK/Uk7npJlLr5kdr/d5zOOuWD/hUGT312X8nHTkKfHDilyyjVaam
H9xJ1ppdynao4F1aHEo5C7WOVriV6uWGezs8KBs9j1QcRBJR2e4PZxASYvJmH9CoirT5UWOkxrId
aBI1OUP6yp4qVeDOh2jwcnpuonM9sEy3Avomqbv0bhiJNtXhzmZMJIguuDBwMW3ScoWxuTCtwFOD
VkFKxUaMB5i39NSTKe4rQyt4TsqN7b/mnDQvYY7u7Z612XlKqHe/4T0DhYFsphQCMcE5k0OOqS7m
X9wsHFMxliSgcOdY6uMKhmrMp3eRybSmJ901aSZt3acHCEWrZwV3KcUin/rpbeeiRpABiG4WoZaA
0cSbfxt1/h3/s9Cr4BOJuF4fCYyHi+VfPHVCET1CsZFd1NEN2YbQtHS+uuJUSjYWiv9A8UiDnwna
+cX/3zn7Ec/sVuL0OvzGcrQdkJ11EhKmKqLHPvjgw5P5SSQsoZOBVArLiTDqK8gizgdCMDybCosr
alZsmqQ6c1zmRHFFM/PEjm45omOExtPRdWaTmZ+IgDVh7m+jLS6xbUCVIfmHBUva3a0z27f3F9aT
YnC0otIxvVbA9rjy+ccF9XBANgPb11F7C1kEofXJc/AgUOy3/JHMSzV3gkua7sLn4DK+Z1f/xZV2
c/eLce6e+wU5xLZbTgGwgiqgOjcss29y8XuRtq8GV1qiRNQddkkCC2Sis6TlFzfNC2kk3K3IXJX6
c+hE4l28P3xSeOdbyh84fTMxiFdBsgMJIgS1iAwAhB/IP3gxzC4lGaIQMyI1wOcK8Y/vpE3uCW9c
uBLyGInPBGFnSOAvKQEiTePsQxny3SKUf8YgzB8FIwrO7odRyyZHbYtssWCX7rHx6QmfRp2SdTV4
eDZjFICNiyKWn2lhN7aJbcBDxbPBkevhnIdyJbeNF8Asxc8Cq3JmG9knmUJMPk9evYjoE7EJQvPA
h88UlCPhrkkSuA+sCaEACNbYpRcYs9mJ3MekypCAMI1xn/9mt+l7XxDBMWG+NSft/hXgSpCECarb
f1HsfRbVK0Z4z6mWpUyd/TJlwkmx2N9TeuWXMkLrJW8BVZX1iCGfDdZArWSmZvrYSxsgEBrCihMK
BmNTQlVhncRCgWbgRh238CSsm/nj+JqjzyiCH7A1iB4L3Rbj8mNcJMoC56+0o5CJsx/+85B73pz+
1sWywzxpLnHZHC8bZNb6ngM5Qm5BM2/0tOWmAafAJU+2+agJ2pGJcgOUAhGeicPwTwJPIPYAEKBB
aixcmC3DFpddgnpszDqrxNQ6/pjx8v4TIOuAiI4X8z7wJV4Hf/NVFihwuxnk9JfNPGHPnzRL/jvo
0ZL25dx9juS1NtGnvewxLgdM5NbI3rRxtQQ8yDfsyyw5fPWdXI6/BK0ues7RPZTHVnajirqdP0bt
oiOZ86QdgAcsVDitoyDh47oxIM2FGse4BkWFGxj00WErwZlyc3kd32M3vfCxv4lwUOKOVUF4jGQo
sOvUWv/4gMfSABhQ8aopsikOjGTnArkbwuxWJ+bwln2GjBp+c2cdU4jxVxZ0tEf32Wtn73mXmXh/
tFBd0z2jjul/d5fhZVdNH/Nzdl1xX68lJRDZf3vpCFlapO8ivdQLThdYNdo8AE68tx7zKp2cWM1l
Ti25z4D3soRVJKeG1+FPmwojrHF6p+wLSELu4hhfz1AMSyH8LYclSN7zP08JkgYmasV0QZ8IGQQM
ZdxmryZG4E3QFTI1AUl51XXOhcMshn9LnHaNuIRY6HztEj0LUFwPlA34DBiX8IeKTj/xQ3mKXP2c
FbGZEsi+zSHyygipy/IWcQj+19KgTqVhkVWBHRkHTHKDcvfY8SeIDFkAWm1jimhn95G2uE9/MNcl
6zUdF0ipUajJGcOah805/kXoUScmS+YNOzrpnrE0UCFovG5Ji6lfoc6kywxF7m+tBUSgClEER58w
jzuE7xooyC+6zcwVutjFdQTI2OxQBavIGTsUs8aATzmqZnSa8rGx/GCcD54nngnHnzf7vI7IjKQS
7zm+QI5gOe6hPEQSGmH3pycWLfMAWh3Lv0WYgJwyE4xxc82AE7Hfah7E5UgavUN9WWd6+hoSw5G9
A5OqXit47REgp3r6OeoJwGz4GnChYPdItmOkGNUIxL23wkREWAKOjvpUQBVhhgaJEq2f3dhY4wi5
ZVZEZgZSVv3wtebSeXKhAhEDe+vdf54ObonLPIPdpkOecuOO7HmSV/PSt5pQ535uPXoxGRHtbmKb
a+2Fvcj5doF6yUD3BvWimVWLz5rrf+uS3YDYzSKq2fmho8HA+/2M6yrWv2lHjoPJ9JEaMbnPkTyU
x7kQ+TrVt09kBwdGhYOC6l2VsL3HuhLZSii3I02Z3oDQrvj0tvtijTvxjPpLYwjOd19hTxczoXuf
d8TtTxg/O/yiQwkccI74AKbFNOnCFCqRO371t1/Bl22pQXVUFLSAznmwrmGHiUSHnB809GFi2Dmd
YRj61gEfJPzDVpB9P9pkUXHMHq2ja33+lvbq7Do243pRzh7u74hQ441+keIalEn/uMsG6R/KGvIB
V48TfmsiMKCdBDIDvoL1G4SCylwgX+44lNTSzljUf6znyq5gKeFuRRR+SYrww6e5zgECeK1gvhAs
QyqYdxDGNESCoOszW+4Xp7Pdvyzvh8uyWOIMIf7sBABusTK+3Zx3eF6yzu+JiIWvKl7Om8DJDWza
kEoGPr7vygrVo7GHG30tPxioUGrtMWAVFHA2U3VeH8E2uvV3rE5z8XVeFZ4L++8NqNPDdtX6BNYs
MZxikd3VPMsx/srzvt0SBuPcTYFqPJFLI7NIwWAenFZFN7BTvh0qAfCHMk9O3k3/G71GVggRm2fa
gEd1n6E27iVfCpO0cYm6USNElvYX4PEcwW3P0+tQtua0YyICFEL3FB75io4yLr/+FTyJ9ea7Mpv9
h1g27sU8sAMrg+LMSWuB7WLmaNMSzpb5QZtcd1rWG5P5aXp1ckHWANz2Ynr8uqJKdfJ9eVs8/ohD
AhQdRc//2LHOwTmVh3YNHutdmXaHlNtysark0qi31Xsv6wMd+9rmLDM1KUdqQV99hauH5ygDsdjL
68pCluGW4WvTTH7pkyXovL7+AVu+hoPqr0t7q++QgAHmYm5FGoKK4S1S8Q8QOn1SV1U0KDH1/Sv0
Zr3kuCnOx2i9x/LBzrYBEZ7IMf8X3n6wttTZnTY63S88VPp0hlMlHbU+G0/pgNI3COWQ+QLfcvPu
sXVhGSk8zNy8KgNWXyfowHmQO55HX4aww2uizT+BsTOefRSjyvzJg7XOgxosWm4uHAY/m3tOs/QQ
YLlasyOsVT7uBbJBXjItCyOijQgKCWqG33cG0ARV8Qc5SKkToiuU4lDboQhe5la4IqlcP8f0o4ip
OIBWAVmCJePbewyZYGbo+LmVW4e7pPf0vueQ53jZ5GMoCjIBRq/jOWOHLzeQA4yQ4F+opMX/SP2C
S6hfhfc9HELj9+b2eGuGKIR6UOwc3ClaPnGtfEi92VUTbdUbWz6qzkoUbPSK8IubGVkNWKrulYqr
xpXha+mDk6V39x7Y7SlR4wRcxg3wE0fJIkIHpCEJpHXWaQCfiAGBdVx9CMEljQoJmTw6c3z62yYv
DsRrjC8rzerr4P6F2/TgWxmyWgRoFceJuTynmwEFQ44CsHKRvelz1VNSA7Jn98VUSgjk33v39fNI
m3KE2pV/Wrrdi8ZN0EfsESt9YYTc4bjp8ajPy+z3H0nntaWoFkXRL2IMQVF5JYOImMMLw0wwIKiA
X9/zVN+uW11dZSgRztl77RWWw1FLwOp391tWp1dUzQunDLvgPF4T/sbAwQQ24Kdl1SZYvf8OJb/0
kxErt9uMtShz7qi5u3yn9Itp4TBB91+Lvp0fPxN52S7yreQQrBoixA8ggHWNKuhsFAm1utBbSSvJ
aE8sF+xy5X4YgguyxuD3oAk5VD2/Lx57L23nSPipmBFmYpZu5KSU8WYtO2jncOca0/aFDHQ5gaDk
oEjqQAnn9JuDtDRDm9P6Cnlw+fMep4bKCY7D5rbpUrRAfII2F0Gvi+oltR4lZrXsjDGDshPkBKmL
X9esGMnT26iNmtlvKq1+M3UMS609Up9eiLAlqJVMKXBHyVTcof11+qN6/g5Lv5sYpCFbzf5KE4Bw
ANCU+UkriK8KkwaG3Mxax70JWxaEh8fqe7mqFk7Ft8pOOcyc6jNoIVBKWDBbLo5Cr5nG445EC8H9
YUPs35Ao94LgBmNXjJzF7WAvkG3DyRDDWQmYpw0JH2MOAxJGKU11rifL/rqYQqQodkz8byLpOd20
KWiK4CKEkAIAQB4/o9PlKnjPuM0XhuaSZGiGRTw0qjfG53TjdLxQBID6EPkANsEe2A36TLsMGBuZ
7BWoMSq7kMdMO14eEdNfyeLXpj7PILM0q3heWApb3Ok7ayDeABfxsIz5cWn+Y2TKe15Xq+gQAAsQ
BoLn2ABbeHq1SZlRiijwySD6SbpJxCKCP9inGrHDrMmM9XChwEGfRXf6ia7bylOjalQfeuvrsT51
9/fovhi6j+Ud1QR0I9aAkZaZPVSd6HJ3TACp8Vlc4DKMuiCpm3jd51TP4KqSilWw0OsVwDgyoNES
qky6eBaTJnd7G/kn/n4FUmylsFuO78t3YCobyLTBENSFSQieALDzWGYoMZr/xguthVcbp6W5pgSB
qPO2CCbCIaEx6BxYMH5GY3xM2a9t1flQpgDQ799POIdabDnCLH/d152AAOX+RBjn34P1+mOvnY/d
GG9uvA3uXrB2uB1kDR6ytlMv4Kdf47gW977pR/EYfBz7egQzWm98QWrtTUqL12mKxxRPusUDSeeV
eEP+iQ0ERExhoR1s+zp1AF/JPHhBRvM23KpGWOr+kjDXkFCUn+W/jf1yaM85Q/U5gSm0j3ZK8Ip7
SfTpnG+7mDvngBnzHPJepi8h5oXznrtU9OX+G/5FsoT+PvQJBCgNf5np/n4ZEiqw5Wn4Bx8+NxU3
2VsWgeoxz85fIc9PLkvXIOs4hD5hh9ursQ+37Cwc6vXX+vv30lhi/s3t/rwmRBDBds8dhQM4DyDC
pcXBdoRF/na73O/pRf5ex4XfmgSN6WWOrbpw259K3vwydU/E1rofHRdvSHaXi3CvvgDVXImCEdGW
N8O/PBy+4bfcAzG7AGL+Hxph+CmCkBmXmwVkRIsYmTn3gpvo/g8a4IBxN5zEEx51CbJohITlMGbh
qPnG34G628t5wUta+hBgyCboYG3uhxcO0pxoATIUeGn4JBn7rrVNXIKyly8P4pnl86K3W4fT2wAy
5FVzRFpStv1t19hT3Rgc7ha+ZRDrmhMqNjEBjbUd6vysNsMt58NQd8Lv38HjfVrOfTZcg7eSV+IX
Rs/lmXn3eGLxUvqY2LMBE9ZE3vbTw7Gq574UK8vFZai40oXVLvnpMOmK1vql3h3OCOY3HSd5OV3Z
QvT+SO0KVjabOcgUdOSe10d9goPmBjYvSyeLYReRI90NSuwSprCZYjrAFb+NcVCQ0c1bV9qVt6hI
e/jT3fwEqjN3RZrRD3+wRrvRU50k8AM/MLOsVDEIXS+F/6RbZ/agttJa7MBlbkJn7hPMDaf+MJz9
ABcgAKOLBeuD+YX9DQIUPGFYJ2+N+aGhVwRpMIeixJwX2W4y/kJCQ4Jh3MLv5W09rxZ1Ndzcl9mf
gHbzj3THsH9BpUsZcoAQAILxdMDifFwrJjTf0uazFwZz8gLtk190TW2k8h7SxjFkexqPDqMSpGbM
zMnhGArlE+4baPQzOyf1ScAhQo50b/47MEY/2Wjz1U91cmmV8kKxaqcCYYdm2IrjSEc8BntqI1sf
ySWlq99DIy58DpqvneBjO1JxWNp/wmxLoyP0E0J1iBg9nfUhVwkRjnC7B/3E/QqVEYgbVR2Dejjq
Hhh04ZJRdkXHqZiDysOH6jF0X1JYkTYkjPlaPB8vyh4WF1yn24JMu68Rr4DyYCIMDipl7ZKSr1kD
kzEWek4fdo5dZ0umWWIPILO6Ep2Hpge/KQ3KA293nFrRCgJOzrFJmqOcg+IO1I+x5rJkSSPIEl9A
Zghs4AkSB78Ba4Q5hlaJ5z7Cg4Iu9d8Wqr38vPjSWfYYW2MjwSD0f7MHqQgKwpsWgMdbSbiPwFvp
Yo2QmZ+X+aPmfPvB4D6qZLvPB2Php6lgtQsSBkNlEGSS4N3ztjUykaRvEreQdg18PNkaCVsJ+04G
CwYQyGZ+SEyEeF/qWd0N5LXvAPqXO7haOAAy4Iek84HJSUP4MsW8BIjnjgjKKE4PU2XmWGDXC44C
Ks64FZoTBv3InjyK5+xIHd5gykKlCj5o03JiExDDBgNvnXGIbGA5TcyvXWkAYGemDXyX/tPmRCnm
byYkTwytYE80wlJtwE4PoZ6ouxNDS+RMiAimSBmcDsyeFpceRuQ0kDjYUhBSivESOSUSFwzviWwv
NzldQWcfL9zkvCSzpRjJj/MR33e7Ek9igEq12J4gAVhxtTAHBcnlwTi18avMSTijIEa/UuG3YvGb
/2KTkwZV3wNpi2wxtOeMrhEGrbHCMKpx74xb/5kupCJekQJw/wfF0Kf8FHLfqAaIHP9upAlanHHH
+2IkAEUUun2D1QCugH8t6OMi0ElN7yFQOLMcqGdoGkIvQwjA7jtOiIhrjHpOvVX2BYt5QEkjYbeC
MYao+IvzjdljNnljesZ04wrkYtRULvjdoVnS4/UHz7Se8E97h+m2JxmiLPMRXT36NmUZz1VMlfVj
ykrW0zAmMCWsQ3Kj2zrUgG9jwNCzCL63I1DJ+zZicZRypwudumMmBRNJo0c1QDZOSMYgdQMJiph9
gk4AHXXNT6BJopxThi4CryrogeqbLHE1IXXSGoZxM1O+oxpHe1jVLOU6EZecky+jdzfqt5sQLnsd
lQDw2uFeIs7yhs/tjcrxBnj3fEygSz8475g8dLwPHOrFRwmcPEhqU+FX19cRhTN/H2ObDJvoeIww
vD72za8uibTf1FGtKIJQDGIlGeLP3Zjl/BWd365kzUCRGBcIb++rfr5iK+4tdG/IsB6uljODKS50
tKbszs5nArqZfOCrxE3zpbgjUlju+jTO2KX93RKqpsUPRnQXFhHr1yljtpkWdrzOhMKsO1XHMNCM
OLqPlahLO1XsKGTBVRZdSBBntNroD0w2eJ+dm2xMHYiPIJIOtHP2bYoZX5Q3RuevkhK1wGVuUImU
Rstm/7fhwn3nD9uv2PwLg/13KX5GfoCosUTRQIGQ25RbFzG1MxgWmbVLCXLhJtQr04cjJBRME8td
n5OGNZe3mQ7xfjeSvhDEgKVIOysJja+TzXKETwn5lLVTjLJVgjBEBeVHIYBmcAgMgy6OqQ6KxvHQ
w38cC3F9djy/dY497w9HEzsU68ybcJ5FzjFC/cyEh45H5y7GbKYZ5x5Hlpv9HfZ+QmJEjelG8TAV
FG0fc0amI2vFQDO/LKhQ1zGRoGrrYPC0iGVqmKryFG2SspOkBnX+nQjGsMdVToL5Qerp5cvOqLq6
uE3eteNDLG4MSiQQgu7gqxct6XLX8VW08mZTWsrduZLM2SN22buShuy16uQHaJsLwd39weLjqO/x
rRdx8yvGP5AF2RNZ0yEuEP35mmvx7N34MlbJzIoc5TZ+Z2bLU8ejXjuLIQxjzOdzCaro0AdQU90b
tQ6+mYmrYiL0EYAA0gY6lTevmbYnH5VLFbjlXEVf1sS+8wajIgw16hajIW5T5JXGk/gX0lUCcqho
P7PgnpidTqQpvkAzro7qQ/UHGqY84bPmiDIFAgJEFZR7JKEqjqTaiq0k5vthdSv75WV6HUiXn2a8
trTQ2gJSMMxowRKq3BbNDDKpB2IBPWPAlTn8Xm8KDPuG46NqXjcqrPzLfVvPrya6F15042AzxkQB
AR0mpJp7u9rfvv2Gv/90rrga4o9cmb8rKp+C6QcIgDyNFKRAYxhMXPGapc5Q0lK2subjSDQu8BNm
uAGwD+lxeR0Xf7ZmbAAs8Qi/v2vN6ntsMRCiuEuzvi47XT3FQo1dp2vdOHd5T/7GRsoypieS4UoO
RvLLQWGFSgs6VY0fEbwtLMjuUwltvPuFpF8ZKvb1/E7UWRiOFsb31N+/dvkUniinFMbE8+aExH7O
EAm6LevAEMN1tnrKlGrM3gld4YlCp3EEsRRtC1sUpnFYD4yY2qERhx3K4E+aVR/koeooxzuT9F+y
pSRpBO3y24EbLZiXKmbNQC1fB8bi4FgwHVoosFra84ewN22lpRMwv95nK39XWs9R4pmUjwd1kIIi
gyHPmxlVZx8Cp2wWbPEP+9H1PueiM2OCVc1rlPXPnVIcbvflr39WJZ50mbRHeLHZD5XQRuMzPWtj
9J8MFvEynzanMgL46yKjvbkYU+czAWD2MPVm9PhnVNsdivxwAEck82/VGQ6sAbKhntOxG9icrRe7
t7vX4b2Bm8djgs8O7Ltq/LCtHYNMD/BaoW9Qx9IWaet0PmUEbrq0mgXLYiqaSks0nyx5ZP/MXWZF
7pzllc5I/CeiPekk+a9j+oHoGvm+6JJIrhMNEF8HoU/bGA5F0tNWhNbxJf0jn0OaYbpEOmBrSwKy
teUfIRFRMF2t8K9V5kaBFYj+OPhawdviR+JOpENte8fBO6jzgMVMHbIMkIN8PyrBc/vwtdV7JyNA
Q4Fb2xnXNOuX4t+U6QBmaznuPqyrxozAaHaD1TPW31QiD+vz8R+zwcoA7In1vYTBMlglSydDEjYn
0EFGDMAsKnaLLUpTB3re4rkpsZdiMP/T821n8YbpEbyWjEw7qnGj3NzhcnDu11QTZsGIg3DKxlD2
A6h+8NHxr2VUDDFy0r2asN4CCCSGNB7Oh0eUT73FZwlMK6W29jQZ4qXLbALWRvxlfyC8pfA2YkoF
dz64Q8yr7N8FLOyJvAF4C3ES/KGd7FSbxqjMmOAObGQE3ZhLYtSbEVTogEpygYOHU4dP+rseNApO
1gncG+zN4sXVid3Gvy5FADKlLUE411EeUrVC9C1OHXhT+Nn3jbv/xG44N0RjJCQkEBzbOzWhewPi
8TDvRdSTCK431rNtb93PRrKybAr//XRz+oyKglLXHl735SSlA9w8rhJEHsyXE4grt0X32IbUzcpS
xhoV1duYj0e6B/GuQpUJNUrXWOgJ+he4TxjJPzYtE86PU8+qWXF691hUdJLGX31dhh087rH9AgYO
2QgsDWi/ctmx+hQvLBlXo4RXyWQM17xaZ28E4H9r5uth9Lokx1kaVLXS5Xoy4heLDt0eygusRATO
BrzH6KtKrQZxS8f7YX+26DIo3MgMFqHFQHLBfqlLS67n5B+hywPI6ft42H22N5qoMzwwVKTwR55m
TYWN8b2YkDQwOKhFhTziy9wsNho6G6izVEiwOBkilpi0MTNLRNwAU/knxRJVONTM11SDbYxUT9Cs
anvgvLx7oMHHTyMVAC2FF6k6zDlnuKxwE4ZqkHoUU8NxBPe+glm5gYDwC58SYjXNUWNj+yXDhcFA
+ufKrOk9n5ILQ4HXR+BxwPE41FOVgjUMMMWfK9v0TGb3SN12Zt0It8H9bdNfPgQ1lzkEsymtQVlk
Xx9OfvM7A+EYSNd14w3ZQ1lHshRf7KSLlyVHW3/wHJg3wpfF36Y16SvR8HIop3c32wJLFwuOwmcc
r+IVy2TRE6z35gS5Pdtwj9+VUwVBOikGRnLCxGTxsWTSRUZwBsJsgh8MRXeYbAcbrkb27Rb0wVEU
h9etvQ2s4K4z+JU0cTJosfkCY4Zqj/XC1ZRT5/a16kN9KLsjwTPEro/hlg3oUVO95YY8Fu4TA/xa
xsCfHe5AEjNNwNAFZLm5jCHSdnVbqkh2AVfUCCREmXVCti5aImik9KacP+YrlBfsrjOybIOD7JKd
c2ZUxHCqcp4zkHvkV80vfOc7GA81kest+PLgu/59R//dB6AMr/tjqDVQSh6be2ZUA2LZ9QHY1Uff
DszdDWgpZtAEWWRuLE3DNc2xiwY2czqFhWC1j8xBGH6pcyxIUH6TFMioagkB/34d/zmGjzrD8IPd
ciry41tBZkHTdH2grhImBWxm8dN4QZrpLbnWkPf86DPPyrIYQkM0O18LOEThnJcN6e4xDoWe+F01
9HIvyMScaA2mZE+TWoirCncQb4iu+x7QJVYbZXJDFN3Zlu5gBg+XRSwx5QMTQwZipacQccwYD+VH
D//Ru59h8/o2siO5MDEkWI3BHjdBuIE5mC14VZxtZqUvyIE2/oLdNPsgYphICNAFM+pmstL75RC/
F0O4xGBaCvPv50FNOskmjFaMGp9THPns2xyWNMAJBkbyunt4zKGg+V+oj19XyHom6fTl/KB8DYGJ
ZXfT8YcO/KlZOsNLyB8chzBlRZLyc69NwB7yPbIz2NdW5mlYkfNeCq/2G4kKwtEC37XlYwOE4DaT
dN1EGLQxAcK1k6C/UtBe1/FsiPHdWIKs87Tua9lTF891hl8Uw5o1PGMUNagQynFnhMpA2+YTKcrO
13m9zuc9sP/eulOYP1ptGm+6ZCgFQNm7m+8+xoL08Zs8XS0YEno7pRNi5MiflYh6NU/uxXDnFAeA
rBQNtFsu+Zmcb/RNkknfRDsFbmD1bOzaybuoR5KNy4YhBS83Gw88zYtnAy8bIwNnwuolyxd68K7H
sNkv7U44erqyJ0/iZeV3TxWprkILnoxVtquMwBncwkjFHLIglcaXultYMeiDhbYgcj1IFh2fJdlM
cfHpkVj0sN/z71xeNPNqx2LK8FS8a4iv6EwzgZwkQAR0pvRTHAgC11GFIqYOJbHTs2rzjw4pKgfQ
KTARPvAFO9xYEOYVqqliMrArAmOKBdTnBd5QszR847Vu3vf1pdnAj4TtMFHnjyAem09rOMPMa1kd
cPzCrvfAuK0/u68bjA63FdygcLDo40D5QVpPXkKJS4nw1dvLJ/VUUtEt1EV+eK2zHRYgKDjOt3Pn
gNqC3h0Maq4ctC113wel2fg1SUaZ+7JvkB0/bjL+zQf0JPMk0BbdU4vqb821jzOPjBvgcKfMZGqD
q/4GZHsYfMbuB9oEy4rEnGM53KmbryYu/2xBQBB2bP0ZJL4N34d1AYH2b8L4WcGOG+Om18JRwvNK
z2B0UaNT/NdnSn0Z0iQpXJ8ebazQrXyeVBk0jPhVx/5nf4vQQBz72BCCgxJvfVHG3+0P5jyyc0si
Gz5G2Q+dP/hFTxfjQROrteMt2OC6VhjKdIjZojoRmesAq6t2Ktm3JWk5ZjZhP4WMMzShIbcSeg+d
txXZ8nLW6DP+hoCqgCea2kzij6BeCuxi1pBfCzJiiW/Ak8OkvsGZzuV9R2qyKElhOtfCc0xmFARa
SZYX2fN2TMJKsu3CIVTd8vRETCAC0eAjhtrmPkMWR17ODrdXykBMi+g19JdG4ThcDVx5wWkaZSiJ
sBGfDX3IMaDCNRC43bsM/VtU45ecjmDIT+lToOfmo29UbpHjY1qCxSCOWEQhsW7RRc+ahYIVT3/V
LtMRTYHLmTouRrEt7YUvBoqqFmdiwOSvWaFDLa0rUnh2wo9dDPQzTi7mGRDHlqzHG4Ihy1qMURBr
4/I3ehrlQ/+g10FBziKfi1AL4E9Qy3p1pa6h6HLbUOOihk7LW536fbwPR7djysOT9qGDmR7T0SdU
iBXKoof3JW0Yj0dUrXcT3r0DPtLDCWPIiTeXGKMyfWBsDKiNrURhPMS02AQuU+ZPTY8pIRfV9rPN
jTd1A50/tJztYBafOkR7oW+AQTW+MweM3c+Wn7WnzoluqWQAQOXqfJHBwb9EBgFXKjNqrML6BlEA
HdYBcCKgz7/PAL3983PazGEVdkneEJ5+InkZW2gDlMPcMGxhlQc9sZ/sCviSLYsJVD2nZ5GCPAYD
W74QpFyn6fK5hDpOjhreYP6DHeqnxx4VEpbh1PM2xqp/syYUZjy8IIt/iP0QZIJYP2KS5FKdOGWj
q30hWo/7TgpYsJD3zIcxymosOBmT60I5/lCDTTseR595j69NX5j00ER8V8ksjV7ey64wqX8u8qg1
byCX2P2feIjrNt9et+pF2bxXNb1Yxxa2MNq0N8n2zFzmvUls19Fr058o3o8mNBvV0BoyN91mV706
tbBnZkrAzIZxOVEFUR2UK8a2QReZacd+hJn74TtZ+OFfNxFmgK3XNcr2mAEnBi3XopxVix7MKCp5
5mmX7x4YlYfLT0j6N8NNuZd8fA68ArJbyFDqhTeRNr2CF16j76qP+X++wFBgIU2LMOHrYvUKcswF
FtkeuhfwMmdCGgzGsYspy/wxaqbX4E73sGhP943U6B2vH3QmaVBcUkpqYUvU+Mm+6xRWM61ttPfj
is9Cd5V7V68/H4yxO6KzE+hld/woxZTNBgiCgybZNOTPjcp2EfSIb2onA/iJjQ+3Y0wHh1sCoC+l
DvqKy2AsjWsbAmBjrJk890liJgO+p69x7acU4v7PYDgZTn4+igwsa+6BjOq3Z65/4TV467FduvR0
IEAylv9UbTNs45fMmjBl+holUK5gkYwkIx8L5HcGhEgK5B+MiPjTAonF6Zr1keaMxg3opDmIXW5H
swEpKJ02h0ws3ex5MPBJFzh8YPgxk8dvjG4+JzuqZ4HKcCYLayXha5tilVRGLzo1HIYhiDIiSl1Y
XaEI/x7DxxprOg55Iw0zJgq0Q0oBBvY9uTtDTwvfo2FEiw7ULNjv1+VsEIJ1DtCPPNyBxXDCUMe5
V9toZa3S+tgvs7Vzj7XJkxxYJQjrOjD9Cbye3G1c3ZzSbxzZAiJO3JqTB0sKr+u3cOLIiYAGkHq5
J40r87HqgUSr09z7GkmoOq+gNgc+PKQhflWNdZspNm1/JLIz8H9aVB7cC13CnaRvd40aHPi6HfgM
n+yKoA6MQKDxaOPf9Ofgj4hrITNdAFwtZNyGbOTlYLJ//ox/rmbcuUxpHPvELBDVClzHVqUaKYAc
oC8KTqq7v/WWz8JrX8OVtWMcbmtcNOgGyWN0XuHLr8bvwxV1luwhHglu0dAhqQ+bUnpRm8rTHv6R
hoWRTo4CEHvj6B2kYesoFtpzn2hbBCI01S5J6/CJB9z+z3EynxFQFyqI5KqLAsh3jMcSvqMHRhQk
GoJXTb9mPftGPy8dEQU0Iu5KGIjiplxggRhP7ysIL0EpfBidZgTdn6XvC3foscJRfZyssGbakXkE
aUmJtDAOigMMSTXBE1vEJclryGuAhj/2XM5Bqm46DsZWic68rAdhjAl1hdU3XTupMDDqKZEK5A5Y
8JyypWx9w6FbOgRAOUOmrbKN4a3FAMdkAoT65otskYh6NuzBWh0Vkyvu87WFf+h3ImQvj0ih0fcV
Apew6h1Q59i1AXY2Jnblz/y05GBrgRoNZ/W6gDKmrN3nvHnpHyA7Lgv2xsLUIHQhGcH5ChVS9N4m
yAfY+jEKx4GcXX0aT18hw0Tk1dSMSAwyRKC6BgsKXo8wNZ/ikzy5rkVFRlVqaki+K+Hy9qCFgr9P
eVOP8KbrNXCZzYL2/+YM40BpcFnsAeEPQMVsDPIKCm+c5qCrYE4Bbx41D50fszgoqahI6JEizI9B
j/nGVSNsAGNKE1X0DQpVPbqRG4bcn7qC/NDvKOm75XfUKYN8GGYQI/78z6uHhREgiU6AXyqZb5BT
YZMl2w2vKVDtYtRBRUGR93bJjFOgDGLgVjMSGeUzXNDPyZF3dQj7F+bnQiIlFdrBw8pFRpTRsp0M
TeVHH24lGOmjhofHxY/4jS9vxYT/zwRdgrbcmORGDUoTUQBZQR3hPWKoNxs99wvTEOB6RIuZ925t
7Ni/MGjlII2tZ2vUpdEJ03WMGrVk6ixaUgmcj1plaL1bv6ndHPdn87VuMZnBDQpKJbZJIqsPfV56
6Z7kY8FM9VLtEX9kJ20DciW492dcTrUm+OKUHpvEawGGP5cDKNZE4iDZANZmqWUlrekmyXpEyD/9
qQaMrYSqQkFLVK6LNXjROT4NDjVnJrDwqPzoGNjtYJPWIg8gOXKRUJWCLjfrtrZoksWKEQfSGPLT
iiwmSnzYHKt29fzLv2A2S3QatQvKBGjvaHYAIvBkI0EH7eDAfObuR3biu9M+ozILsPtIM++Z+21s
JT3rLUP90B/iZGKuLvp3Pp50bhwOJHaQzjuaie0nh6nfwb+Vw2R1H8avYeguXBdxS3yRr8iEp290
QLnwtAAKAqNAxESEJ+I3HMtItWXQ28NO0eINaRCSEa6whZbGW9KDzSIbAr4orE7Xaxqn5HcASwPf
rMSv9KKWCzrIHHib6tHVxoF8m02vDJVZSWiaOFoMjwUF5wmRRfwGfUrHdbYspsn0t71t0nUHdn2u
mzXNbSOcNRMIv0NEAXik4KKhD1ZDl64aO40huMXfpJqpx/ZHGtBrcbvqvUCYEZ2URK8nTyC1A2cP
r2Bwul6gR1yQ8xOW9TsKbxbU9PJEIFOIUykJEgPhRefSv9QXSO1vTXAR8M6sC+NTGHdkLdhxQpdn
Lp2KpHiODAMvurh7h+h5OMJYVsIplvXmir+MDpKVcCUwePkaNxa6461mOTUgOtDJ0bPxXMkJwj2b
GEtIq0M5ASkDBeP07Qh2ro6jDc9aMRkV9bd4qO9H59I30Cw9iLqqjT5ujh42YU4m8vU8FIC1r4BD
Py3ytczUTidqpJr8osnTjvdvnGhlHN1xdwHeo735bVDh6upcGqWxka/lUw6CtU3X3S0s/WU3ElLI
1wjZCsbTUBwARJdKqByGa83Pdv3D+88PE/yiypmYE0li4NrZDzMsPvD3gN+JuKvW7+ykjJ6Qj601
0EPC4nD0TOiyRgOAh/pwc4SxXD+8r7lZDSAbsToBnmRLzsE3IMGOxN1Ytp6x+en78Tvsfl35aXdl
+1PgZWqmrPXQ336zXmwq6/dn8tHs6k8jwciS2RN4JePs2+4+Yaa3fOwe096omL7PBcCCq9ht8Iw+
HgT7VR7lnjA+LFfDzSv6RMPRe/odt+sEp+4OPP3oivrwlJ2q8BERnHlUj9KcTvnPOI9Diz3Ppr0w
PxDoIhz5Zwj15siS9EP0LE2wIMIovev1QnkrRzX+ec3ktUoQQl3AzD90z7hefPwKYwfoK9LkPiux
hPiRAqsPDqWgjSPy6oKPHK5jVvOwH73X+fIrXGOeY/pOTLN/C1FAkNiLZj2dIm2eXv0ucn581P1k
HoMd97d49I4QLfe26qze1qJFKymOmsMHx5Sv11pFoAGW9HxE9k4X+OwWSZM8xAGrzxYP6r94B9Kx
2n/JoXwHP/jzjafydTrL0D2lkJqYAY7RLlBwqNaVSvHqOHXUTuRZZxtH1FPygQ4eqPIzHa6GePWU
0PH/Lr8cztiRnae9YPCMFSMWBuEwqOyhl9I834OON1z0F4JxWrh11Ft0fwg9qiMEjuKScL3M+Zpi
pp20fK621yWs1mVy6e6eWJDAbVen7fEGTjAj1YQ6e0RznZ7LQ4aLjma9D/3t9ZyfyY+lO902BynM
lw0/SJ336ArA2POgbLBSOfjWch24t5EygUx7KfYVEQQrZXNb9eZ0HCXNaaTOmOGWh/prsfnEPdyp
8P01ICAxrrmBep6kc7IeUI5WwLeKzYyRlh6g5r5jksQvlyFjYrwCqAnVZJPgoPlBngSpKaijYk2t
+RRxpnQGBCL0TvX2taHnVDbsX7xPpBwsOR43hqunNJAdB2LZnaoZ/QnAFomJLDKLZxSvYUpYeEyF
WQg1BorMKzELuFOxxedbO+mxfsFyBmhH24I5C5I1Nh0qADrPK5lNoya1CTtkkyXED/eUwu/lYhCH
GQ78vv9+ODwVFj9doF8wakOId7HUobzbHUSqOMu0AZ5JgryIpkeio9sLzNQXRJAT7Y0Cr/To7Q2E
4Do9CxLthlj7L//3SbyOxy3Toglu2WVloS2tBybXEdLAvIUnYIwVgg/A5MHz/n9QmrKx1KRynoiN
ShaDuTrBQWJ33Vf7of9aZSeBL4zac72rZ2XUgcIvhLGAKwMY3z42RSkCKcSKX0VE3VAfolzYJRHR
PZAC4LkwvDz8qKLT6XuEiKM7g9PHlYZqjYPGW06llwlhzpu1+pSLOLS/1DduKm4NvwvUAc0tgG6k
bGkGIfvJbrrjXYYl8DqX89dZOtTh+wTNi/nMFwsgES9KrfdcjT/MknEq2MgMcXC74jnBMbedHTvF
7/TY9KZi4LLX5n9SBC5ghwbv4UHgUzALJw+t3dV0oP6No/+aoS5++RLCHuCvKuSSRN1ZLoh+VS5V
aBO74qfUjuiGss0n/E6STbvMNsWWira3kiDJdnUKRT44YkK9+8K4oZwzm+viVQjlAqxzn6+r0WMJ
KwUi9mcyhKehy+wjgg/Gtp4y6D9QzH/PTY75oNh5oMPQiB1ii6J6UrIqw2UeySDW8rY/q0bPdXKu
DoDZwKh4NePIqQKmgkDiYn9OdnVsvikbzRZmCk3pMvMVl1IeRr7Ylw6Y2WwlYRqandm2ivND/MUd
+gd4cL31jyHmuQKMWihBNvJ/S4He49wNCXZSrbVgEFFf9DPjSonD3GdoSIv+TBVcGL08vyZEAB3U
6IYjM+Yh515IxVCN4OWLCQxYMEm/HE3etwOlmTLL15RQlY93EP6BuF6MKS3B83if1MPNVkCyWi59
POKvRj4Qdlrv6LYljoXxHXsE7yJrLB/3c7vssagIs7M3XTTG9wjrEW0PL/Q6EFhFri+mXHwdQH4U
pwEF25IFiZOCc+4xf4457/IzmwabeSzyz1mk2IOgKxZfQaF8+skRgfeWaxSk8zHHqYQAxN62R449
BqmM7ThvsfXIjsqSy6hYIDfGxJkyZwFvU3jz347aqBqLaABG2dWuHmuH4ZnmFw1a1/05WZijM73O
SvZQSCDkPfVHKsB4LE/fv2hQjEu7P5MC0RMs5UjechCVWTuDcOAR0EKIxBSFNAZmy5fDcGl0ncKN
SbG0wTLHSscyIY9XzrkzOyj7IhIfNofMyMBOrborUMruTlsqCwavLbltzI1JMIsgGBq7Bs/gUDjq
Xf2ksB4j6AFTZZ4+7U6GJstnSaeboK2FDPtzX6krqS7NsxoI/4I3gw4oMHR/vE/0K8xc/lqLz/SP
KEzzQFeCgUe+wzR71J/c2QiiwUpd/fby6kVviu8VKGwrxuQZSKMFekTAI7sZiW5xVB7K9Tk7EBO1
S5HpAPq0QtozQDuGJeS4tEDKBsumNakhMLkrR+22FrA8Kh/jDPQBxfQpj4BzWbfYfd5MSBJKRcww
gW/ZxtmSVcJNKDAxXOlYz8xKYAS2pkq6CmDJgZIC+xq8ZymO1zn2bzgLhUprFESFMwPBu6vWiMn7
4rzYB8g2IPpC6lVyV57Qsfab4EaLT0D4Z1SAEpBag2cde4irHViVek/7Znbd8mczd/6w1F9UTWdx
qsft5hoz6tUVxqQnmB0aFAje274w3mJtzCH1HLnuKFHhsT6ZkiKjx/+je4ASDGnqKWAIzNyesNWY
UzNs0N+b64XhOi4T9C5sHAQxAjjzm08/i9usxF6snH6nXYRIIVGuC5yiDUJagnT1m/d3xVFjJJhR
4Qvc3dAwIwCgXDFcvO6pEKV5vqLpowL/bsgB5qvVg5FkttgpfrVCRy72J2aVHDn/5qVhsshDFO6Q
MVBwI1eGGUNPSYNA9cheDRAD85nu+hLv3ptiw5N2J+1MjWjvgvuadgDxB8o+L19jdBBm43SCAdbi
ecjGNzypWKuiYYhRp0ucvaVGifNAjabMmHcxrawxqMZYnw6uWvcY3WDRMX+cRS8wVkaSp7nEIA4i
BUMwETkXh8x9MKzSor8ewqj9wbwMyg1+SRwAdzBpCyT2b5OD+mVMf7iv/xF1XluqKlsYfiLHQEDA
W8kgYk43DrVtECMqij79+aa999nL1clAKIqqWXP+QdkUy8zhqhP5f5eSJeJtwPSo2xCm0hIk6OAo
LS5BK2QKALCXL6sZZKjvsPoSeZnGggRPtkUxGTpivbuPCvxrLyN1hgDzBDteSFkmclD54DZ4DJ+9
d2hOq5Eew5Dr6zF69iCNucva4pSX3Gf3mWpSqwWicdg0fy5xc3HYsMJjPnltVPhLs89ktYG3tnj2
8gBiWrao1+UY5L93HfKIHhOqfwMYHa9ZOXqwz2rELMLs9tixMtE357rTxJ5uqchzLJ4OaHNgbg1X
cj9nRZXBXiXWr+3zUsMNYokAkuo+JseJOtSYOSmYUBSiVEKGZ73qNRafV3hyam6rFNgjq2W460tQ
1yY11F0jUpk857DRLqMLziVrytenRVtcSV5o9fmc1oMldzVTE8yGbKbLlMGOeQD2GyIxBD4N1F3P
PgxxFsStkWIXuMlObiza267yWztI/KLX9e41wNuT36gQ4CAV+GK12Fnt2K0EYVcZjOuQKWEPt6RT
t733hBUJaWuUGcgm4z9ds+MWBd+bi36C0+oePSWhlvaaPGMENigBPO1DyAToZv4juMUE11ZoYfl1
n1DH3DHHLG8jZSLKBnVIxXlxC59h7tUQo1/9T08hHgcP9c2sE2RzfkyM+s6a4j0ARG18H957BRAw
crPjjKz5Oyl9PG2QtQGXjfAOqBgOQQ1XXbPHkqQP84VBY7kf3EbV5DbSAkpVpEcx3WbPfWO65zg0
x1g3x+/JMzXsZ5i2Y/BCGAKJpkY1UKavtTJtzPO+OS9RBSyH5bAdVzSFoEGZdZmC8xHAShnTkUiU
If7ThFYgyC4wSozzjeDDHPxCE5UiwBXuNLpBo+rhWVMw6/0qQQgzPg1QosX8jHJwTBaF4h5o554s
aCT9RdUyQk/NgZq8pJQIkERzinmr+xhd0aW7JNoG6YqJVbiYZ5dI/1zInXNcHCMFe+oWiZAoyAvP
qskVyaYUI5prSp52eYHu05gT+wEnY+gmK4eqMarIrQ6Jw9XgebRz1qqwvydGpOHydUj2wT5CXQNl
L/gx+UjtZ6zLqBdrlMFRVMXAhpuHqARxzW+Eo+xISFdDLUaGheNhYjjtwJedCcKQh8fp4epeaSgk
VxzIHiBbjWcAh6L+YMsgBA7rRZbPNQB0olqBnHNHmz14P8XC7BCf3v716twnwFDyiFiHiIcdmDMT
302MySN2iHgh4QIhOpERIjZUSWtcimwW580NyD3E/yjMKkmxaMzvwGl/DsP2HNgkSh2KnbZZyyyT
JfJPik0pJnmClkkkP77k+XbHS2WNlJadtNHZLDfJJmHVdF7Kqofy/tMxO/NLZ44i3Nudy6Io8cxO
QtrPTpI5L8uyqt2Zoyrn8toy4Tf5IB9NEoTI3MqVT1fIGK0GHy8fJy+Xtyy/20icc8jm2Qq7YOHZ
cZJTZ+nM2TyJpVvXgMpPuZVt8dLHSxzZujwU23EcnADYh5emXsIj9Twv/Pd7OL4kCLXvWDvFgBoP
qpeP9uUEsOIrKUZkYv0P2mCTV6KiEjAoHnZzfFneUvEG5TqDv+HeQXFifYc8RyFRMmcAoPTfon8b
A0O8/aAYC9KGEtglwiWg07aEjbaf5FvUbp4zXEiWhKJaL5/dAuTtKJODR64m5Tklqnv/gHc60TOl
JN+xJOJvOKcWKveUvPakhiDoMiegEDOwgiI+DmuXImfUii79cw+UR1yN82FjAEsOAjULuUkRXJzV
7DXKgyce6K3fSkXOP2wD8Tz7MPQbMOAIzIgEkKkhAHCJWoqpmoKIbA6ujALllxqEl3is1DgQIxBC
wAiBjDnRkg6u/7wXjIgUiY89isFgTLToQB3t3NPp+t6SLveavhiSUcLpEjjF9yHRN0+RZS5tRCtq
whLSOMA41R0aTRQILaZA1GZw/HMNaL2f8KoPlZV7gkaGwDv2UGRMTWrqK9jtGqiWN5Jh5ANa7Xjb
HMJEx1J48v6RWq0I8pJ+9qw3oxjiVsAywQmQjVsSq77E2EMHHMSdBtJifEIfFAms3QHtGhNSoq0P
YPb1EFVbICdM3ccKs+TTu281RAZ7ZF9YU5gzZdLYAH6jbAKy7i7L8eNblGHPSj8bgp8ksQ7NgDxS
M7ztsQhyC8W73R0YUpeHVzZDSEb34FXaZEGPlN7e9gOZLTwrX50iOvfM31W8nzcvNlPx5MHs3LCv
F0QRbLLhhCIGPLJfEgompadqdlm8u23SVl9PetJC6vy6fnevn47G4L0kHiFaIurMCGR4btucszr+
jJk9WHdUu/ameVsSlOyUGAHDDXSJGctWOJZAGZD+BG5zdW8E7ljKmv0ndTA8iGKAmjho9lhnMgmT
IyVssnpIhAZXSKIo38ZHOdhWCKEzhQO3Ln7G6YZMp4vbGMA9COO2+J2h31c7MuVJUoU5J8AYm/vY
JMDkquFpRkKFL3mcu38/RYyoiShKIza7li3LXDxLwDeK70eRIMc+wd+Qh+kYQ3E6RBWU11CaBVBN
6tNvB9gSzMmQIeVG3+kYvmSAGME7LNlsioeFvZ9B68RgcuXCUz6i3pd570CMULDDsM9oPkwm0Q34
AZFvR2TirvbDF/oQLQ99GHUAAJdspzOZvDs/VWcQ/0ynMQsv9qOj0VfRuSqXESs10Wpr4suNYpuP
dCTuJhf37b99DV0x7UcLS4LN3Af3FghWrsKlJPP2QJremB8VV4/oTJmRgvDJcL9p+auvBAfv4D3g
P2Nzlb5S4rkjBU8yBAucKhAJwMrpN//YcG0vuaNJiqqjbmvw/72SLMl3QXcl85zHpD3qHaTj9oJU
Rjm7Jfmy0ceqhcAvoAA6oTSibG4Jwd5qeBs0J+eIbMkHOj7DBiqXBG8jjBMGFjnu467F0pa8XZ8P
XSfl5jbhLzaLrlIv76IRLNqp7bG+fA/vUd0k7kPr7bAmpc3/1fIwvc2tyc1ZDUsvjxDEGbCmmXyA
tSOMzHz+6KqDakoVei+a1dNmyiBCngncGkGglp7iw6zBpfmVZPEdBU8U44aP8Wv57OeU3Bl2pq0Y
a8cNSYsT4/3dpxKXQfN1Gb3PI1bCCKP9wYDM4IQI3GtoTeufNxbb9Q+ruybKjSQ7v+Vpwx6fncqv
lo+UaARl2srXcLTUgveOLVSJRjxUePcJwoAO646OwE7v3BEpSCJW9NL7ayZiY4qqNfOIGZ/YIwqY
rkpIitCyh7IrZXqI387mTkqTJIYjhsPICDqir0hhAuEb7ftW+cin2yThyat811EbhSwK5uggwDxo
qQWxGNEXKcYTiUViM3Bq4Nlt02PNyiO3MSlhKsMHUQR2gwwUGdIfYT2WrWWxpFDl/Qbvw6edKe/o
oErFX8SdvCZHRbzDA61hJvL5ByVbxCCdxojVp9zg567Udu4uF7L2UO/HpLRCNVbmcgk1mDrQoXy7
SAyLNYU8aXYKogN5g7wsg4VIEspNdXc/njQOllTsESBCsPLv6ywQDLBIZIo1sxy3eHWeUHvXd9hI
CEqFdDQB8jM9uZcIlNclYvqm8U8BNXKnWppxi4f8LZ8U1cTaWbL0lwCK0KjlUd4c4wfBl4aeKkF/
F52U8DAks3DpIX1nJ4r7fUwx9MgCsC6IimYBVo4IGddjYyrXsMm5cGwUwzjnC1Wbon/qnRgX5ZTo
2fKjdvZD+Q60Yvh2MaNeZsFSDkgOy+DrhR6WbApdQpRLl49wKbv44p83OoJ4ULc7OAB7r+Q1IVjH
7BTjeb7C8XDY73cXcHtwrekQyDqTSYGIEO49x+CIbc2j17JbNkNfFF07LmQfCDuokfP4RK2BgXiG
OTCRufYFhSMaEqIOITIdAFZChDAQ32j5opeRjYE88ujDe0Q3f3fw686uz0sLBZveHlY4a8bVCWnK
71D6ds6QOpH3A2hDwu//G/7bN05pnd0WHRagpMPxOEw3zDHcTVmHExqiJOUilNoIptM5aX0I2J19
jz4o4FCJRSUEhl8NiRsYZUCcKzjNzQkQDHcwD1YFfimpumZQCbNc4ElaDHj4eYD2jLz1TPQ9pUWp
i434HOYQRBBEEX+3EQwEtr8kUbeUewnrG1TMwGwCdf176FP9+5bcTu/yn9DAlgP3/d121u8fO93+
3VnMCDyWl7loNcsS8ONTlwdh1hIphHqojxtTNYQzHKohsu2uiUArPEjYvCfUQjHb4DfSJgi1Isvr
HICl31HmZmXLQovzuyN+0ORWly/Oz3klIj768ll+eY0Z7ru8WokqFUs3PHhkMwwb6A6C5TnBTj34
eOyxDH7GxBIPam4maFpZr5IYCndGCIJUCMFguPgeynUBLkD5CtQvXzUnjIYqGqaytJOf8uYMMnIN
So0Qncequ8PMr+VuITHPttvKI/rhsgN0sGfSY+EDB7/4c0H2pXfy1yiaIIEC0aydgLWTt4kKy0w+
BFSPD94dHUat7Acg8tET4D/KBh0ZvzQucsmCB/ZTZ0kRnkHmb6ghkeCLWGq6uU9W02vuN6gWXpCs
vN0jyZt75DBwAqr71PMP69tPVUNruo1PaypBwK1hXwLcv/9Ww8bstEQ74E0IjJE6fByTIitpZXS0
t8xlBREEpHos499uu0yQTaU0i4biDqwJuBOIhr8tBNQQ3KrIInauW8q0KZVclPdJDQLRVcj6F34F
uKzpEpStwJoXE3DerMeAgIsNHLq3qKk3HHRm9h4Q/QKlBVsLp2aXWAX2SIDJq633/goIf7EUHqsd
FraCfEKERQKePVV94UZDVCHuwmBNtHTlSwItUpr9tz9FCn8CNDqUp/YbFsj2z4uEDzGVMAiIG90W
9tQPKE+MMwhMzfgGcglcFU5sDb+5wAwNZ+p7AKXAl8AOefc4IPGHqjJfYN2harsH74QfOOJOKCp/
YORc7dHVphfsnVGDKAjDMZ+6AuIlsmwq++iTGVh3yRcOhvZjmG0/uwod2x1xcsHWCle+C3hw750p
mUjikQiL5TdR+CMW/+vDiKQfeoD7UeZleGwDSbF/JJG5cg2C4HwCfF4Qu+Vs5R79tvObeUAfoj1t
hQ0tZ4emBhEpS7HAsvG4JzF6phUIZ8nRBo2gioru6TcPC8LnIqRMSHoZNAYkLoYueiIrPFnA2dQa
W9Tzm/6BIDjFgAD/Itgkt9x5A9b5VXotyjmYrDfi1dvRUjwFFpfPpn6war+6WgHEQRudpsaAGtjw
AwFlAn9C+yHrDcahRH4TBRllmOcBWo6rS/hYTtq1nc2PNfr2QRN9RPhTgKIpdsFKo/K4bKH8+fLe
6PMhBEpY8/No273LI0A49ek3cf17+pQNyuuiRCjgDYKmiLIRMoydGbVysJ0MbKmxzYHH6yIQY5An
OkQtzC+5SeFwlA7F4ybzAhjjUgTi+G60O6geICZ14T1tv7h7QlbDHsc62kega2Dn+2LJDYMSzCen
0sPTC+zGpLn+oPxKTufuwPtsvrEQipV2SNj7wBEO2j587yZq3Za9QBNR4RRYMFCWvnltwv1bB4k2
eJ9AkMD/lnMlPbF6B23VtC1uMezGXt5xiW/a5jnlTFTooMPnATFqMrL2aaMPS7o1g4hXQmJo4KV4
A1B5QUMbCwBttP+FXtn9pLIoYdlAl+EOKeM8ATqFqTC3N5evD6FMMuZD+pr/++rIKogbS24r4eYU
9EAcnfA4tHpImYCUzvQQOZ4aQZoJ6dsc5yIpVzFuMWYoKNXA7aYICb61lcJyW7X8JmUjw15R/6Uq
B3pxVKUtnRuFZO6zV09G2k4lL/ID1ommRMZNZQXBepcqFEnat7BVD8iuDUBG3CC8AQkY3YEnwKNG
4IyL8C0dUUDad+9zbaAyGxN5DgAArLbntbUlL6EQJF46xnZF8EiVm9j4l2tBkqRChRt5MRAP9KJW
Z1as+UXdcrX3LMMtW286GXg2ag0tSNGOuTz+wl6ERKCG1ghQwhm/H1L0UdPHsK4ZGdv9T3N6+clY
zo0/yesnN9GAu48YFlSUApxsyynT4ZHpCwtsp9TgPmpPXyPgbMM8xruNLNyIcsOG1VFFHQHV2l09
ARR2jd7jKn0MwEriuqnPAJI9yAhZnZw5kPQltnMx6k7eo/dpOST1GcNGsApNu4HTDjj48/DQN/2X
h51hv+2T8x5eZtyjd1OgTKzMub8BE8CfIgRkfF2uZnCXLwtzevipwns/m79Gb4rdWAhRNkkhQY9q
ptwm5TQMiKVw8dgdE8a1q955UW+kVE3y2Gdl9h6TQ/rYrjXPA7Qbk7PP8vLhl6jhMmYipp5H9EJb
xurThnkJMBXeY5T8jeVqkv1SgT5sKP1fH04O+AQpXLimP4ADV6g/ggP8QZ6RWZ6pH+4rKfE+Sg8Z
iEjySYXTgpP77YtgueoJQwbTB3acJ4e1H/EjCwTV1TyYbtSJAAqBVH6Sb7p1zRHlBBQyOSyb1SBz
WseC6/jqwHcMeCDfEUB+HLw6jh3bQSx+oSzN48CJ5yQOkzmJQ8eTb8vvT/kt4e9Th5/OnIk6Ibfo
OPM4duKBpBqdH2fgMDvBeBt8f4/l7ykvyP8BDwcVNIfd8v8nCMhP2jwG7Dn4Ybfyj+CUt7GhmPsX
IEwQJ/Glk7JG8ixmWVhL/pTMKLWMUNKiHALHKcdDAvT7izM/db7PxRybM586jvznEJF1/+E7v09j
sqLsjvd/f/KDP/7+8WHeKL/Lx9m8x6bZPMlVdsM3PiXpV5Kv0h7fdpD98jn5g1bjp0cLyot8Xn51
ZCOSoSUPPJ+fQzZBilYac8oJzWOHeByfA05ZDmrgxFMONXaqjuXSctOqQwji/MTxmq7ZHt9nVWz2
Vz1rSO0sOk8A/3mqA77DheGYENPERAmRik/MZ351XoM9qRkU0akBAPdz2SjIHtCoiF6bjtkvktai
HZq1jwRyu9/ug9WQTZ5t0Miw5hQxT+UG4AZVuB9B7F2THJNpnVuO9E9hU3foTK4dPCQxK3BZIwmi
g1lDj7ExJQNzJVlEBsY/R6V3ja4RsiBuk+XLNWpA0zb9e/djCxOmAXfmBafg5TxYSAmfAR2E9cFT
wY8jA+EFBwKXi1cnT/8ESsG/i8qkygD0DqsQIydPcRgPuEdfzt0B8IHvgOU80B4h9m70VtSlnij2
+CRIKcm9mflu/gT9sTT+ARBJPIUZOmRZ7sg1GlohkBlWIpQWCUu4wbGnaDgQNn2t88P8wMk94TcD
sXcVxyKUOjJmNaJm8grL/rsL5JWsrf12LiHijG7tPhFqxAG2U7sV7swKLI0TCDzN10cfvw/clzJ5
/SImf1BQQ27OPtJGDT8PqJcG7/BCGxzSx2T/De7y6DWzeu+NMsOEZXAeIITYtdu20blxeHT9gkbC
Pgl5PaQ0WcGs77SQGt/7py4HNLaI55Hy4VSTV6p0tak2vffzGOmnBzhxiFGkvqcC5YMyT1oBz+SK
C9Syy1m5EYx/wz+vCTluv+q8oHhEHIY39RWQ2vYMsBAD3FBfIP+G+JgUpSjrz4S0Iqn+y8QIdeSu
dJSUrdy5j29rlrJbMG+h7uGraisMaTpzyStohFl6JnXZ6jckRdlTIOThOL1t5yA4zRHJEWPSHIHO
A2ENUIi3M9ucfZXyMopYiKQQ/EJHoDeKsmXfIg15chp+1VVExPs8hI9Cp2lOz71XN+tfOY7btAHJ
pXLUrZG+MaQ+dT/gMdAM7lFxwHkOtU0rXaW3qZEW0+u67JoDI229aXYjFHzNKcKpHi3MPYtRfaQt
PwPBOiJfNUFUJtovWSSJ3eFqYY3VfrE5z9SFstCAeh7jyqshxLBIRXfSwrAQ1/iJNswIAo6xaVMJ
C7TeykFmzzmAGjzx/I0M0+g4hZaDMF0dMaffPgF1klN3NbJGWVe4W0+UlmF2tQZ7ZHHVrhKj3Rto
rhLfN+1+iX8vPNlXDOig7hwZNQowOwqYgKdA9vmvQrTelr8Qr7UUGy7oyeIu/fDy7iW4AIWFUewp
g+boFJekh5mX4KWwYokPXPcCVTRv1SN4QjAqBzZjn0mIYYu+pPR/Ss/++mlX3pvejEivCx0kLEeH
eQtCCjQM75hcJ0QMI2biQU6V/YjnBu4kgyczHxiPlAAkyONn75UiDQt2C/obwOvgBYqYgecCFx3g
AXM1CR+BxytDnYGSDH6yH2EFahPjRHv4TU2/5YMNIXtwxv5pD48LACfS3jVC+o2ZklChEoZic1iA
PhpAahutRkizGdDWzCXRZmT65FodfDBIJ6CflSop926Ea/FvxrgwvQI9xa/deQzf4aFfdm+/SPcR
rN0IyRCNSAyxnzBGBX5/thaRayZdNGhSrirDw+LaOw5JMqE7CxPF++yabtNFasBWWWKSZF5itHvo
WJt6chsQ32iTT3LuQeC8HuMLLhpe1CDZG16ce2yO35v3+JGwlKP0QRDVgJRm2LYJj5UCBhAMGWo+
688UBqRXT29kwiFCYJM7Nv2aG+op5dG5vtTGgNCJ4sQqWJ+xuGGNGwJOSfDRY625Z3bWe+1uOSOz
/fe/reNQjB+RDQgcfB2V2DSPjuyXuIzqX2J4Jayx85AiDaGnjkrlBbSbk1XQeVDki6gQAw4wSVKR
KO81hmJf2XLbEQtVlz6A1Cv6QOt6eh1yJgfYHeLVGimMEOh9/9AsBKsa5H1AW9QYyUqzX/Jxuyol
9tOmxmgG9Yp0Ph4lcPNRQVp10N7AA1PH+wNSuPtYI3JikjrOPJZtJxTXyLlmXs2oB+4NUAWrLpxm
MFekzSFQAShYNmr7jbyzhVFwZwWl6Yi8t4dUsTqnWZHBhs9/UAQD2lackrvYcPBNfN2HQKH03K6h
4+XuCQdYJeH/4TEUEQvL1raf7R4fCxRO250zQi6EQW1QOT6yWc0+B/ayV+sSCPcZx2GEJbzLLS5z
r42QZ01Q+qIm/XAYJKjD5J0npCnLyyCLYIvyxeqb+/iKKirMmayDg8XrZt8Z71QklsCDd9ilZaDG
6MEnh6IFVEr/gZCnoPJ5FTUcVH4eN1+1uhpDVOW0VPd07CvcUGdk7eGo7Q0nz5wW2uwr9D3cBqsH
VCVI7T885eG1cv+J6/fFbYI3zDzsyypm7buj0L7UDN+xuk+WJytW3KyZvnkJFvO0wnohT27HLt+N
jy3G0Wf3PC5ymuDkfU4sfN8OFCjrlxoBsv7Ud1kssBhuhwcLryfAM6hzQqBCbwKMMNOZiVHSgTya
dbJvLxxu2sh/HGfIDd3L6eqx0bQpm/vg6Xc7dAsKIBRU9mXTtR5DrLawbG5z9S4KtJu4sUr2XxNm
hdrRIyraWPBEKsksKzzgmEkGQx2UKlDEqKJncNjlWP+EF3WglWO29Tbi1Wr2QUtcB1tbjj+XVD+O
ykfXwjZVjseYH9RBrvTZ2KWcGh80ExPj0lfUsVJub+X4DDDvCgeW486SR5mIdzO60esD1dRr+91p
I8/0WSUK4QaWuhB8Sgr11grxyWGFdMN1ahQz9Tq1gJIxaHyYBRUSBBqOGu3Rx5q8T36Feeu00O0K
33ogSHOO6k1t8Q3LHGtQG8VTmGUf3cXrGS1R3T9n/vkGTs2HQtUYNRgoTuLufGzA3GPdDfOosSh2
yDogpXCVW6JodyDvqTC7OWSEu6oO0gckeLQ5NPorpXwEeNb3IZADBumHCLWjT0OOh720LR/0OX/q
ln2Ac1GSOvyFxvPpAtUBpNMUA7b2CPRbnyvRw1CusE/Y9pgbSthY7yQg2QC5vYdg/1pzbJ/wLgJ4
if+dmV77+YLu8hhT3Oi2ZioGNIIDX8HO5WRROkFGlSHxBbf0FB1HZnwfUMBMtNTc6lHW04JVBFJr
QFUYOkc5QbnotQO0IkV3tFBmN++KDajE3NmU7oUHXRfMyhBNuAklphFMTIaxzQFIFpXVZRbh8lvt
uBB9hoHJiaLMmWqkPqSe6pvBE2BiAjYxhv4HSw+4cWuDjAc6km5je/OKJVg/r0ARRKdCdgF0XmLb
a24ovDrIWQVQTBz8b/pQV5NsaUKA6N0ZprecCb0a7CpMQ8y1fsEvlENEi/TaeRpuScrqFaBB1ygQ
5nWqlsNQWgEu6Z+ffp75BbpZyBxargFLV3NUYqe2rTCRrS/NNKfMT2gGX9ujVzVgDwBtAHGAdxhj
IAMc7DxQxzN8HIzaLtFZLt0MuB0AUYKjFWZzXhPRZwHb3g+u2nI+GxQRaqCfWBjASp5q2Ho9kasC
DOLx/ag4N9XD1AhFWY6U5J+UzqQC0qCESLwi8mDeM5WaJQZgZOXRr0GD6QpAC4gWZQMc631MPSlb
IrjiekKl+H6QfvBX6ETJQO/oz6QgqqORRVhFVDQKYFtHT+oMqpQcTqC9xHrjTNHqg05KhWITnqEM
RFBG3yMdzd3cgZjY3qq/GqJTv4KyISglGU/ehhwuUm1U0fZ2OeU8tTkEJ5HH4EX+c4/gCZX/8Kv6
y42SjxG6fPNW6E/816PT2kQXwYER2kgzVKFXA5TZiAARw0C9QYW0vB82qSLue0q0Ek0lHSUSfWCO
KCPjcs3IibcEYTAZaailJ8J0B5pVW7PrkbGDTKdTOywxyMpvrpJUpEC/rh5LqPIw6ZnZjX52RTQT
A0gXBQwS6swHx+VTSpavqJICpi1ufwY3G/BbkHnZEFPxOacppFIW2VIANRjcqWXRRalBgNtK8ZaS
g0b6asrNiOmWXFnBW1n+C4gVozH+JmLDVxP0Vq4SAeIIKxfgwa17DtnwZSqALZKUAHm/dcaMVlgC
0P/WyqBZ0zDgneaX9X36cqk/ShnX8M/Qu9UI/0qyhdRvUekiFQNXK7x2c0pyvfnbZoUmuGEQP4f1
UXB3b36hoXgHIjLW4PUrxVzUwgY3SnLQp/xzd79GI4gpnAGKBPixC1kaY8KodAWmQaqgGYJ8ubgC
6NDId4p6HSo1HZSAqQHPY6krk7iYP6nTSpGPSg6VUko6oNly20PCCQWaIfKzlJl2FILCjheGnpfb
qZcmyyVQNDRcKBHKzYHzHA0nWwP3EMkSQT9Jtl3372CVHDrEClgaEATyGlM5PFTbUN8TbAmpllg0
QuQ3Ab0lS5h4rkdyROoomUdRgAJKZ/QbBIHDpSDsY3fSJUn1z0mbdAXx0h6RDZJkDMMQi0//4wGx
8xxvswSgZ9heuuQ431x21V75NXkwI6olbSNXc06nBmiHrS1twSjmkZGhhsAfJgc8p9+TNOM3k8si
4lOVm4CoYjcCyHl0l8AAl48xAqGBQHbSxNtsqDbrdvJxlqiRgxf9dFeRVJoVN210wCaUguJSUAbo
AL6j4tqjA4LgoBfKRl9ucg7vU8XmONrpx9PQRtw3hDR1hfIFru8GYHxLL3nyFwkjrHgN30BKgByw
j24Sp0Vj/PVdIrbOw5Nm5310M6nnClYQxgkTmzxLP+d2Td/Q97OeIASApvI4k+tACWEgsB856XZ6
Dvl07b3tjBHaR4+LG+ccfngCm6MW2/l4c2ugchQ12UDLp/2ocLBtDgWw49vmoA5r4YJJV973irGM
OAJhunav3dpLuJh/0KWXzR38RUAmDelUSzlqrpOcXz4WIJAAg+QoPx6yLlgcgVMFCCXbFejQucsW
ym9wS1JynsyXcpN/EZlz6aCiSOPDQkv2U3xgkFjEz4jnSUrTu7jxBGRBaEIeCf6w3iSdKLsH/fn3
+MNpAkTjHj7LBZBDpBNIYgg1BOCg8pvH3ST3k5cKOQ6Y5RdCip2xL53s2n2j94K0PbPopVrvJalJ
0YvKFnUobhi+Hs4qgStCEUxKYHIH33hekrWwXvgpiVuJ4iuGKWkLBgJQIjBDMK+T/NSKuxy77u84
9Ycu0UiX1iBQLtHRQSe294fxgNtJmRBBH3AiglKhisORUIRjAQ0fF+EekSKTWxXReraogmDh4RLH
4T3x9wrI3UELzqxECn9YFlIz7F/ei2yKi14dR0au7FvUa3OesrUVyFYDFRTkc12pxCOWzRf5IUw5
xdr1D9oizSiQH4IJWomCKg9pCzljeYUF0vd1YeusyLawRHDE8uTAZ+ghW+mftJK0FF1CI3cnrStn
BfqYvaDODJiEqYAeXX1bVtpRzvmvfV8cq3yCZ+kkd/evJaQtHswptDgwI4VtC7ye6Ym/mLFphToU
Y1HBwjxH0tJ3eRaQjrzGe/rSUn8t/uH4Ub4COEAoCvaGM+H9BKzB8s1mZbiSy0ixmwcCnDiAiO1H
g3Tt34NCFgfYxP1a0AcCYQDIgALgnt1Ls8m9KTcLXQoUIL6z7IJEEJUvNlf/gwv6IoL4Xe4teY4h
tNXBZQTTIHb37X3gqKR/SEzydUWlqMhbs55ceCoJ7GXFd9kfJkvfgQHIstyXMo1K63O9B9K2hk4l
D64CnuNyBqaj9wCl8hvd3aUASkn6toNITypZ1MaxAiAF9C3Ge1J1B+hqI6zGJZJNyjHI/gQg9beT
G68ACnfNlEvPc3Q+Wo8GRxyNE5OJmUvwfYam/msxabM/GIiImFEFA6NSfk9VJpC/E/7Dq0j3N/gS
5HfLs37zHybkm3fe3TJ4HmVMW895DcRHxqj/onqPxmQv9008Si265EOOgE4H7oVHO9AYIHXiP2gX
/ESAgN/lhq+5SWlubgzpvDJNQ+jg00R7vAtVGfRVVtJJXW4yPgEylHYp6PZsjY4NdIL2lKFAftKC
PGQoEa0MGVakU7MHR1TqL98br0Z2B6l62kGOTVrhxHkSOnMWgD7QCkV/fUPYK08/OVgZK3JCXd7C
CcnBl7ydXs1Bizw+CqT2nlyr5ECfvEKQm8hrcor8hFItp4GyF5OnZNY/jkyUokkpdzz3B3g8+U2+
/71P/gLu1ZWm+uc9NItc1j9w7N8M1kjlzpQmezqNlFREV26cRiod4e+LOfSvr8hwy9zOS9h9y3f6
iwwZ8sh61kD6kNwMorcnvfxtI0TDwPW3I/mNvvXP+yXIlK0aEun89/jb0X9/W4kx4LIwSsvFRHSA
o5Tf6cRbGbP/feeTVpBRTTqfYAalw2HCyaWQrolK5z9jhvwk1c4z4CsDsNh0Bdkmwj1sS8Y96XR/
Pzls4j4ZrWQs/NuTvCqzzd9f0tW+p8dn/07zbwb43mo8t0rEsF62TohBZEB8gCG3bA3Rd14BtPPl
jMHaSGWwkc776OZH2y0slDXCxqr/ObmrdnJmxd1eW/rwzN3MDNtGnq6dUJzQMR2DLfmxqVwrEHoA
yGg2tWwV21WTNJCHwShy0/pci7RfARAbwbX3gdtPyZt6Nshu/reOrtnGJg9tD1d9oQOtg3bNXcD8
ZOgA+bKT8uf1Y5GU27oaQIWt+qMQBY9Ycdcoz5PDLYf56K67FDRaL3AMt71zCG9X+7IH6UwqlQqz
DU18kwMYjBD88G5Ai8gPe3krMjDQAcHWvrhR214aTuT3dhYu5aQGwiKaU2eRoh9SOZ1pNG04PVcn
iNL6+8K9I926MRyt7RhnD+Jn4ah7X5VyP1Eb8KK28+6fA4RUDbgCKxWt4hWlgtsQoTaS6Vdmz4Nf
4excpeUEDAHE2j9tsswGkVfh1ZNHIHeP0+aD8pWRlu0uDI58q67lrmNhCCtjgH+4b27Qqz1TeW85
mP8oqDGymIAydunheP6L8rrZ9qvagdChrLVVqHUhfNw7JOjg3FuMAldhWB1Rd2yi3JvRiXETonY4
x94sYqVcd+AHoa+gm6jkuHtkC/2CO39y7WKJ2z8MP/Pb/JPmAL5+Edr4jB4N/wOOb1E8SaroAwtp
LVKkzuK6Xm3v41P//mMFmL1+xGwCZAyGoRbziwot3L5NT8+OgSaeScZKTObIBr/C5tqS7OsD5xUo
D1skAc/DChSCsSEPrWwoqrcWzRYN6rTC9vg9zGbvwWOh9S1GU82nZZXtg6wHwHuvmr+2l+2NNOm2
DTx+SzeEm1JSEmwDi9yKTao+I8ENizVDbmZizT7JaQuJIHhvICmUm8bivbmkl9F1RyBI+IJyMDXu
llJgLTOqQFSOMhVAPU9S1MLaUKpYNUBT5UzN9tMvAcZ5Vc364EoAHeTIOWUz4wBa4k3GQsPkYJF3
Vb850jD0NlhpAuO61uEzsw0SX2Ky0W1jSIlPFZT6rlwgckM31b3Ug1s9fV4QNIqfEJQB5gDqJA9B
LQlA7HVYGOkZKdHr8NEKi1cf9O8s2wcmGurUPxGVwPig4XwU53kNq49PyrfyrwB2Xl4rzksHQPF5
cYU7aE2hEr4/wEazwcGGL69ZkMm828oroT5Izhz+8G2RL969DyVICQ/bsaSjXtG1q671ndFvDi7w
0mSldg6pUXVh7cF38wp1SOq+SY5Hw6jGeaQGcf9rouyQ2dRVr2VGF7OfmX3jFVrHOnyIV6i3aqA4
4uvogGgB0hmFHh6K7ZGBGOCXDhUWrVPlGcLBPug9vBBuwASLvollYyupWn31GVRZcCJ50bpEajOu
GoHYLyG3kf1cEerVgocFqvTsXI+JpoVtkAvE1M24gDx13WCHbAHk0JErKkdNmNumVxeDQ7FZee/j
8FlQIji66k971a0jKyuwAWZ9nWOLRFHBVwHExBfFV19L4JWGKfJH2gjZ8hIaNsJJIYlUjDVyX/cf
aJMUEVLm3WndJSeP8v1pTYom78KpWCB6Ex6V+IHyDQzSx+LRshteqw/cxMyiE+2B6icYFvQ4h+Ws
gT4a2CdUHAgpSp/igYLD2iJLG3gzqGTDqTihWDQCM8MLzb6RnLv3qTnSlxBidvtLgGFJiwoyeJen
+3kB2nSBuzRJ/NW28uigJ3GPVf/WvUftcWtB2aipO9pX7gp0gornr+7w8QOkaT1FLBjy8dl+6s6J
lUQjsLQw2/+PqPNabhRKwvATqUpkuCWDcpZ9o1JEKAECEfT0+x3Pbu147JqxZVsinNPdf/KR6PSG
2pF8JRDAHyAKtCLQgsqIYT0Mcudd7ZwXthFZ7ZSZsE5PKxVYwJEA/ZiyNf2gxwyL10E9YXiCxwNT
E64CfCaGoFRf1UyGefbtHO1kAYt/hUDZWEvjZtlpUHUPn9ObBmMtYjxX1lpsEnlUMEf8zrqd/8gd
HmQwdYG7CLkSSCbuMUpAwNZMpJGKQE3Qn96rxBTyaYbjD0hpj1ED4aMYNLNmpo7aSZ/GuvJJpVq2
P1IOX+EhhOX9mZV4D7LKMapSksDYMjL8IEHTTkYvrpPgbYbqbnx7L7vy+CSCifj42/yaHMgUYJaP
l4j8lwCHAATJCGQ05gowllE+tIqLHQLGcu8qQr31wYJFnXUoDjUcAPLIxCMR9Rjzux6swZ0cmJiH
GhmZVE41q37TReHlUxYAE4+KbTp4MIDsMwfHP+sJX7hjuuv03t6zI/sNJMYtoKRgoohpcecjPWvw
7ICAn2KMV4YgwV72U31FXN6OAiC3cVhNiKE11oSPzvm/DsMOIxzAm9MNATlneHybp6caUn7h9IcP
yFbgPYT+kEaKQACEiBXWQpPtJKn7icwykpCT1lQNPlUI3L3CikjEIkCDuFVS0ImWFdarHXI3iPyJ
38huVnlS4ypAG9+wF1hPl/QM6YsADt9Bomu8xOnFDRaj3L0I0uABXl6tC4DIU+Dvd60PMLuuf24r
Ug+pP66WYA1aI/kEIPHYQP9kUKsTYWDrScAutjt2pCoalz50HyrtwsFDol4D2GpPV9N8XRxNezdp
fN1/j80tr54JJsxAOtRuQUHVMn06EpYlU1UlAXzCHPfDI1ZHfkdGkiAqdsgi16qPza2PDZdLtEO1
Vi58yxfkvO/jHOvCAwHM5N8TayXNGrfG4g0rUHbKIWTHPkxRu48lFaBp6nKXcIuomKo66dZYlxON
jUxUCfb1MdAIF2xDPmYTmWklg0v86O8kkTgasoVJQhpnOSyGWqw4xAQ5efCAboQc0WmHaJXpRiGf
Rg3cuzqA8kGOw0om4GmHD+RYr8bV+1d+hTB95Woq6cNXOSnyAKObnjR8KM6NJHuNmRSBAsVeZcYF
KAN0hm+A6WLbDHa4bajuEUrSOPB7TYAoBzwJdx/Ekcogz0NiaOqTDPZENh2a6q1MiYHoGOf+w3Vi
bEqEtdqh64IKljTJrcniq00MfXS/LvLP4MnUjHu/t3x+lzsN44iBisFwtkir9Y5BAFeF9fVvqfcq
3R4HXYpa2vpk0AOAKGca/G0z7D7D+hO/SFS4epkSv61Dfge/Mrb1bkXaXl5GX/Wio9DWNX8nBQWE
rMi8h1+McfsjvVlp91+zWbX9abIbV9bqs1tcu41WxR0kcAyAPgEzfTUGJ+Vvc8lLnPwjwit2O69n
BoYRytWc0YKylRsX8jV/Qdr4yPQdMwweiBxpYgEfXx0AQjFpZM79MR0VQc3ySpbJE45txJErQks7
9szVvRretHkpzyw8sOFhJXtZ3zby8p4N3hUZKmgC6O2awceCEbTKKq62WduR1eEXuDN6T31QWOME
yd93Aojau/2W91CWYivZv1E3kYWj+R9gu9tQMVdF95uQE7erV3iQfMDU1N0GoPS7ix94GODcmg3S
76RMcG4Pb3Rw2fjaLvrWor7OW8pbSx6K1Jd20F7n9xqvFOLnd97bjApQV6pnwiQshNSTXTnMme7t
Ymwje6hldvFTXlbllpfHV78y1ZpiRLW8Bt8nScZEngByYITX61wnFxLL8Nuv/Lx01jgnkSsfJa9z
pXpPno2w4ZurYLP94ph8O0S7gFpVbKlzI5k33QSEmef2aBfsIsXsahyK8pChf74v2mS/uy9SeZZJ
QV3F93rVJ0UjN9Gsjnn6CV4nr8HDXCX1KvlzB9USTLDiqxk9ipHFlspLyWdf9fjJplcFSjDfrRmr
V7n93OO6JE/yWJaHvNym+fppjXk6GdIFMlq+yKWtRVGv2nSlS8ukP+qk2VWbPxlQI8H7Ro30gy3r
myG5FHMnWmXMb+TISepcajZ6gb1jyXxKcWQOqzW5wdfPR3pvWH5Hj2xSf6cc2UpeJ9a47sZXHpAv
89fPLV2l5aH9Tnk+yfNCFQWLYaWbYGs8cZYcrcHDHBIH/5VxLKCuYi1Tef/UMAo6gX2iJVCojFo/
54Iv3Bvaup6fan7d+Vz9wsaGrgrPeN19Mx++++xj+ds1H66cY9HB7EZldQKY6OwXYhAQbfjzT49E
EcH/4KQbjoLWDwMvULJv2AdVtFh7/CtUfokQTD9nAqY4lX5Q+Nkoq0pPSBwYlN397cMIcwZiTy6/
oK/6uzTiH203LhhVYWD/cLv29yXSZvBGJ56WfdVO1yljJLIncKn+hg0QzTOQEp6P+DF8VJjksh7+
/WVtfA35BdU7fJnB+83DD/k75G/yDa/KqZct+em8CP72qfdvQz5yy8jaoFApcXsWzXMFYZQnQotz
e9O6KE83g+8DXUBNI5wnPkw8UCMzKnz7DRtYuuk+ey2fydLSvC1SbvZcPGOeQvm43OSzomIze/3A
MKqpNHQgXwsznx4iCcnRQBRLERFHaZXhB/uSzoa+4/oONOw+dynkF6T4T7Ykoyjcmu+6EXZUSpCa
EioEzs9rh9D2G76bjQSDuvXg63wVr7Gmt5RGjXNz7KXDG7k+0nDRdlM53WQsiXr0NNg8fIgNGMEm
NCrCsW8jKDvU4M9TyXZzpZn9jsxbDLcGuEGZFhBV7iJtiGQLYRB386DNgZ2HTEF9IZUReiPONJNT
C1Y1EY2jl9NjzxOyJWjof+Q4JBcDNY8hkjOox5LsLTzZGHvUY9KIjqCFmKCSBPqeG7mDJIDSk8N0
xfIweM+uUIhGSFZog9HVqOsy9UVp/rbNFWX/h5/GFHTBVOIJFrWHv4VNrIIXG4zbNQ9UflLEyGyU
AimdW7KNpdJ32BuDpT337yG3TQqpE8UNgT84w1WimHk77990ImO2MMEPtHfKLmBiCQ4Eum1sMcJ7
nPB6hdTfE4UELm/TzrChmgkiGc8H31BtndPuAln/qigeZg1fJrwI83Zke5nN3viVRfBstm8x45Ps
9097Mn5IQH2fb1PsMSOiWEHSDtoK+r9lY03jydB/OzA/kMpzD7no8Jn6/WWBs12onXdw/tOFOsrm
Hd0ModCUu4v3Kl/XMwYQ5paNmInAuKKwhTJjnYytdUwvaM8xi+stPqG6MQ/3Y/ub/iirHnPY38dq
N+dhy2zS4fAj9LzXYbMuL8AcPtdIYC3p3TOPl8P0eo8PnMOgJLQO1ZIxy6Ic9wy7GAmAf13gNW5M
mguZU8xgWlYyYegKe6kPvkXDmQj5xfml2rez5s5IQiPXRA+eA8YvXB5UceypiGiQ+fUWj+EL7t60
XeUjZYFJ+VcczHTPmb79qKvrVIxoBshebjGNScGP4Kbl+ULQOL2OtxkifBY3DvyaiRADgW5kHdXg
i+vH0vQ+A25h6tZ4xwmbl5PsxAj9BjrKFAvFFA6yh/efom/9wFeS45uJ9F3l0K2SEIdtXgpN5Y6s
LBsnOtrLn5pChnw6l59h/LkXK+Luew5uU8YF1BeRPNt1zvWHFC2jdmriDamTC1dbqOjReBHSKP3Y
+I3pGFZw5jINZV12KSb9t/PdsmbjM0UT9BXBeV+dNBI7IydozSVcAV8soI2AeAafkFq9G17ZC2xu
ARyDE/hMS3nz/U0mJofiwFRj35Hh3otw01Xgldm9+DXr3WCDt3PuJHacdtXVjnKuhOMQlzZqvsV3
jW5vXm2mNBl39xGnR9Ou1jQNr7hmZrLsz2jWJJx2hYdZFQk7x4iD9hzf5zV9AU4VMQ9QNnKPyk+Y
xOfD93Arz3rsnX+HHWYsiToj5ePIaw3vRMKBsW7uLr3JbWluaNCbF6T2bpj+sDsSepNdSrCR1RNN
/UyL+8un2IaM4w5d+xEHDcZdJkZcmoMlO2yUBRssZCXqkTSuNkbJtIM1XVukMGlSG6NysVhTwB7M
Vhjms5KHEqAsPVGkTgibY4ijO7fJB5RgnsMhKIThkApsssIvqH8qJRf3qM4tiPvAg+zl7i4YJrI1
X89QkHsDkzECWhxbHYOUgZV9fQWmGTWDv2rsNaMLZApaJGAuIV4oB6KrILoSmcwDKHwXMAj6U9vi
xwuNYjfC4NlHIeT/ZizEpOgw54XMCnRCSncoT7/2VgCI7HpgSBLfw+gDofxzJB3wStx+j8keSDFW
53nQxU2oDrCNYcR0SBaPkRV1hzcazkqg23NgLLcdqT72y6g0SGcFOiOGatLE8A5AhBzNBq3T2RD0
DTRr7wZhfIzZoj1cLWZ3mxf+dn/xDPT6wSDzUF2gakhhVPTcVed3k2PpD5ES4GtZhDqdEyOKRT/+
DnFA4RgJSKC4iLE+AHvcxProEd0BjstxS1gFUGDUOQv0IBPUBR5lPMx7ORCCVRwrZswL3SfCdl8d
QOoe/dN9FtiA6nPTuzLBFTyNd1TObpNdlPvfSBlA5x1c3XqgYFzI3HqL59TgG6LNdYpQjQ2/dxA6
6jsI3T1QeQ0ICUwkMqhBcc7DpdSG9ScUygOJoPn5fXQ+Z3C3MYUJ6aoRMEvgfuyqcxiCuEV8IwEO
/TMAU/h9ig9tqoWsQamJyJX57KDCS+A7YqJQBejG0CN2SE2vETPpt7gqgF3mDKvZUE6q0GQgQVmh
ODgkk+dBjnMgJ5gtQ32E3aL/Gn3gB93nNEHQUu9z1OMRoRNOhoUOXlzudUL94ST4LzMBC44b0jUQ
GfQwrKSwAzA40/9yySmDBPU62SrHueqpnhYqG8PXnc+v8C3AQ2OAMQgssusEWAgeAodiQI4leBz5
IojHASMYJvhAlTj2aH4y0yNuzHlvjHX9CGp1eq6ZjIEh1QM5opnFjw3swUv3pNh7VIFkpFhjKfy7
8iAZFd7vBxEMRCvqkE+crjGRN4YZ8YpBMWDOyDN7u/qYWTy51IQKo4XrkUqWYD6Ndx2o7ZOdjaSK
gMqAs0N+4TQSTx/0BM8N1ouek46SURoY83zwnQOPjx9b0NGTDrHKCBNPn8oR/DlYeNh0cAvWg6m8
aAdVuBv2TzgsUZra3SkfCLMjvOlCkh/41xsjgP7CGqH7GaC8i6H0o6Go0VUUW0QeODR5Ld4rhB0d
wNVw1YYqendrwiJ3kbQL1HXbWynQ0NgEhLlVKbbM0r51A73T3bpjjAJr9mKurhDVfun8Go/pdT5m
TabmhbRKf9pLvK7e35QhPsgUsbcqZvNVsgnW9qY2SPOT1fMT0IbimBczDc23TsPRw/iDsqkkd5BL
kHKKORp33Ht0n4gY7hyvyG7wakIWXub5JmkJIasfEMGmW/I/k3WT884dBnIA05aONcVhxqfrJSfo
JhIBdJJdCUsNEV2NkW1INE8248mMCppm/mhsO2hyzzV2RZ1of7pxqgLzcDP0Zz2QaLTQHdJcTfWK
bEC8BfnBbM86RiH4KrxABWzGXgpch8zbDSwWFygmeIDAk36E39Nu3J9RZDK9fpxbTQRAFoxZW6d3
95Q7BFEXzjlTZWjKiCT5XQYJ4y/b2hhwggbCLI3R7BBr21WLQhvjZkybgf7QpMXsfZA1QfHC/uoz
IhXCxULHv48/mHtofgVmi+/PT0KWFKCvdz2jcUDImdFxuwiLR5iveTVCe6zl8EXAuJa9YzarAoGj
E23vHRHOwKJH7kVBjiQe9Fkg1gS2kapXjhlPDTAeILiT2ojQvSlJfqGgBDewDK9TRr9RPtbRKX0R
MryD9owNwk+2Z/UjsU0flWji+0sEpp52Vn7u+3ypjtRROu+vME0kZd6C/cg2L3DOdKhGGkawOGPX
pFTRM2KOScHXbGDpSxiDBLVI25pjV+Yp22uk/tLGADdQNDFefqKsTtC9aYq9vgY7yFl1+Dgb+Obh
jB1uLWwFazLItOhNkTZ/nYpfbHvX15/bEpIm0bcL+oxP6RiABhz60dN/DsEBE3ETiyx7+zmxCJux
pnhAhQblz6wdWdOOpRYRhHcbjvQ9yv2fAV2p/zgJpyfMAdwyAl6NP+wb6oxZHO42gBvjEo7MnPJN
3e8u+RTPv2x0w0OyGclRFj1CXISJhaNtIF8kwMtIbO+AaJRYWLh71IfPQYeuvE/OEWjGY/mIygul
CvUkNhW5SxFVrushVEKEi8c3Zs04Dm5uUXHBYTRSIkhBWwKBZp23i8l9n6LwHekHPQRDIETNZI75
ie/7dgth2rTv80lJ1k86YEJI79Hb4BGXzsqgt/lASceuffKBe4aZAUOxGHdFxtdvAH0QrwQ2slOo
Ipe3lZ3mg58TRPYbIu8/J3F8VMFE4O+ewAUaNsPE2UGhgPyxoJbbERIs0IIGGEa3cXB7UKcWHjBc
S4X3q87pfSSNRtN7YaVFMzO5hDKtxaYhKBM32ugTf2JzBB2OM8HNIohNgOJ/XigcfFJbNp8ZduWm
x29XThy3lmme4OqAdd7u7szpQx7B4AimagsaCDpcOD3w998OMuQqXX32NwB+QyhK4O93iTDOBotS
jrhScVKAm+jqoI4TBE8LTQNDTcgkuPGoLClae41w8f5QGjyRoxXzz+xzjliy72dAtd3Nkw5sHwxO
SGWH2KIy7xD+voRGKwzq6XQbv8j8DFFsG1gWebosLkgGhI3eG55AP1A4eYpd7hzuhmSzu7xxVh5Q
roMm0Uuj05H3pHoZO7LeyaURy4xBUgk7FATD/ffAOlZB5ySqkeWsnKQLdNzNQUe84+T4Qm8pzbNz
/6IYbAkMmYSHV6rb+gHN3JWDtEc+Rzk4BwIrL/IKAgKhe7jUjA3Ik+eH7F37FDrRZAJW+3Ts8xI5
JWsRIZxrAs8/9MVcbFtQ95Sy9EwlXdG0c9cawsSPoCDFEsx6Dj2jWHrbL2Nag33ILUxYNyUVjumB
mN6xc+IiYgsx7F5f7InwKtoLGEXiVHvZ70fKGBfuHsmPKBeIGHgwbYHe9CH8w7F27hW3EyDv00se
PxQgz+HzL/SoYLAZoZoY1TU9QshHLM4rGNhNbyrmW4wtfRFtcV2qs4y9JltbWFA6TENJIuqC5xoF
0vUd0uzprfcY9sLnOvN4KAZtw8eQzz01+wbFpgrU/j65hTtr8NKcEuPYenYDWuynkx0GEVBioP7i
b6lA4GKULXsqueXY2psfXK7KFSgx5VMPF6NP8JpgbQVt/RlbqKfnIrqRsg0qzo96Kda4+feGrKTS
z84pY+n4quFUfO4uduWu+aMc0ECE6ASrmGje5xJ8+7rFO2Ld/KYdzc6OGJ+388BfHsTmSOAYSNYM
Lvh1ijxJIiySQcSHyERhy445I7pK3MrRqPSZKYmLohzJZ5QSBD4ngwqk6xH1982aK51+r0Fpccq4
RkJOAKsPw8CZHDCxgrSmU+dLy3aDsO27AZv4uk8+Q7faFOeaDexgyO57ifzAdPtfCMM4OO779/i5
7hiMMC9k+0CaMrwXgb5iCbMWWYhCNN+KB3Qxbly7OKOFi4HVRWQw3re7qT6FnEOeYEgrhzcK4fS0
DWszroYKdQKym4yctVb4x/PyOdnE7K1Z3bWXm0Qf+h/HOtJ0MHedfBf1MZ3LeyX1OA9amPwipTV8
MLctJq/XCYIsUPgreg2aAe4abUyWKf3Ckh77gDBtnK52Ee9Lg+B4fZIEKGnCNlRdC3VsBsxpCZsM
wgfxSCmXD7wpHsF9gfeECxVHS7GeDx9Qg1CFDxOixL/zIpJYZwngQusUabHGfwp6H5wrMNcvvOs1
vtOx/zaY8jDlkl3t0sJlWqrboSxT399Vx0y85oo/uzDnKI47IEe2ASoxSiqw5ad353HkoYHCZmu9
QjXqWnsL7Q/Ka802seyhPlmVzOGQUCx7+4Li5xV3XFfQCpYSTQzrJTZs3MtvRyVKCqNiMjcgMhOr
QnXYBi8yWYmTq70XxWTt38/I37K7l8TtpoapDLsW5iK2R/TCO1cxfTMRzsY7tMwIeU07x06rFRsW
wdAokdD+GWr0gWE8uk364idRT3+wjiGJlEwUbKu5lQq75MBjloSB4Oq7qQ7VJj8Yq3ZmLtLI2ktz
c6mMarAjwepKHj6UG42OhFnqSZXJG3wjX6XI0cEenz+KbquQwxj/yi7TZKhe135ovsPb5YZ8lJ7g
cehwyuRaZjU81RwF2bmzSuNyDKaMiAhIeqIENXU3/ELJXXEiNO+1TiIVQeXhddAJlCTzkgDOatyO
m0UfjMuu8wEYrkB2e16meV1/SnhuDBJbUdtyo0DVvy9739EdY44MRwO6nuITvlD3bD4/nKsPsyvh
FGsiIRQVus153ORv+0NLxZy4cZPOz0xS3/0HPISr21ccXVjleB8CL6uL8SsBWRJ7lbiPQTvXvlCv
HDYBznMKS2jUW6ufiDReXNke7vE6VifaL9dQyqia8RcDQ/JC8IykvrSN324CuoHH0G32rsbJLbhV
03dGQhnqabonDhultWT4yc3VP15wh9HJfPLjw1V51mF6C/Id2MS+kxemPJa0+IMzAGqy3D6yfWgw
1aDFQCjDQm13smYfPLUau53xCQqseqD/8O1sMjfJ47CYMrNHzFXt+1DnxvCv6wJ8wJ5+tikhn/zf
cN9ezpq/1nKnwjEi0ESGJGficl2LlFCngKfRBle0ZzgLkoIz7/Z3r2sdQ4lIiRu/B9fqEuT2Kr4Y
DTIz7J3O9YgeJf0RI/95Tgxp5s4ZOGDkVvqVpyUi3do88RTln2SE4a3wxnHp24M+EU24t/jl+CrS
Xm5sAKfCMRwoFD4/jK6Hm/z2cvvDMQyFC8cft13OW7K8L28DZS1afHqlFsmcGNK/98yXB0/SSCgA
qjM+piNrCEkHk84Su35mc/lZYFRUUhvrpEzR/Co/hXDWSSemMK2vZ9TdyTbdNiYJ16ALg3qW4MNx
4slAk0h/rPg5tTpiOSHGXW446LCfUx5hxoiPPL1dajekcz7mHubHH+azjA6xj1p+L/qx20pvXJBR
gYqXMX1tVFf1m4XkcaWjWb/tK4pD7KkIVK1W/aibwvhltg5RBn9gYGbXjCquXRJzQwm3gnt0zD1S
kJj74Bbv4xjBPkdkU39rLuSFNroR+8osYvAKuy1biJuM1GgXJb/tJh+QAbzujdoZaU5eb99Nucdd
UjuG3Sgb6RAlay8lf5bG3+MFjpNlojgagwcK1vluCUOFf/V/SOMwYFoSl4AtnEdFptNMj7jWVUjN
UcmwmaYoMH+SZrZzxfrBZpKIIapxc6qBNX9owRtOOFTNWwB1rChWHyzfuAruFORTyrsSP72NdIiE
2jP/uZK30ZJS4ishAujHgl0oljbZnzV5F7w33FTvAZUVFH0yKy/NEbZhhn20gvcSPA6sv8YITuOm
sXOhbCRyetA0UW3EehMW56sMfyzEe1HblEFNOiC9yc3X4MPjgRHnwvkd/26s8NkrDlTcd++GuEL2
+i1rd8S/i9+WuIerjas3hQEPg0y36vOExxhPEaNdR4UDGsU4CHqUgwIfeHfSxx+S1WvBWv742LAa
nIx1AuFiNZWFpyuje+WACDzsHYqx4ateOrOYZedhP2pcHCrCd1iFWUBYAq4inCMsTzQvD/FvJF32
4xuACnGGQUO2lX/Mnxc5scyqqPOv7AnkByGlfP6y73CgGxT3cMZEmI2Gn5/HuWSgj2lD8ct2o1JA
gIgjTEHJ6lqHb2QcYAm0tr6/bvH9v4JQgEkP3lStqGv5DzwcRoOqJxxgicYavTh4szfFi8vvvp/b
Q30AdoRly9xMbLGG3T+xGJu4in0gENmy4gjLcsb0TOeRai+0KUEhTA60KXYmVBRk0Q/y2NhDIbrN
6z3bCCNc1NTfwCy2Tc7vfvOdjJJpq1oy8mb4PPxiKFzIjpg3FoL1BBwFGMJSeqYnbPfSuYsESpba
j3k1rscZHUxjC6oPl7bd4VQTFtP7j7nVh9d58YZOI3Mjo3/HBWfInY9fBYquwm1+2Ijf9ovLzdNt
KxCpva+x8KvpfIjXGDwk/tvJ3Cc2gIRhubIPqRJ/SSu4wmAM+gP660HD5O/h9Af5SDgR5tgB3kYd
Y+kBFoAjw32NYO9NhGehGAS+obAVIcaHDJsxegt7vuH2QhL9oLcBM7s3wM/vVDgK7fh9igdhiEWR
YeCoYW7BHTF7jXpDdvEBNYZbfuAdNa7JWIbpXZAxdthNrmMmfIEyyoZsGZcSX6ByiN3LXB104R/C
1gu39REKCoY/HeFEz7EKnqYG12GO6McK25/+2IgqXxhoCRek+WfzWF1nzwUONaim2E/x5KBQnD1P
0rrPqM4Uxkc9bDEH3YBqIT0VJwwBQdQwSmodmfapdmREDDRXWH8vlXWxTBI3Ux0NAi0Z60whzzt+
yIpYFPjLlBn7+xbbMgc4G5eybqBuyqg3g4z1WbaWAyKUsbdSJH0idhXAxw/LhBIZuTBjAR5/rIxp
vioPrxXXz5t8kxPjwAf90ZWDT3ZmxfVNgLWyV+qJobl3wWh3Ez3q6hhks4dHADRDecC047jDGNan
73N0+oRi2sfVl0yQ3iKHG6cupX70XlMGsfOVw2aLEwFotRZTQahTDcvQMYUPkUVthlHI+Xbpne/S
Ra6C3pkSJGHJ58vaWMEUH8CFkJW/tCeWXMIbqhMELWuiMRyzwobJMZMtwn4YJC1pApVihvK5ZCpb
O+q5oOyphDxcWt4fHmtAd3e/lp9cI9HV9ai6IbrjQ/2aXI/PUAtlANbKwa5aZRelVt8/SRkBGCDj
CxAJcSAibD7N2Ox8a2x5//qpTgLSYpLM05ZECqBOcMuo1gIQq89trHmp4qRLIgr62zYmGDESv0je
A3hlaG/3+ZPpfRorALrd8LnSUl9aPqblml/3mJKoBYy+BL/kVQNSg4BjeaHEve0OL4GvV1nBe7lr
cUrFJPbmN/DkmC7xdEwmt44Z9X8YTzyI3vrYMom08PZjPijEUsEd6GhiaTAhrgCg+08FtiNQx84M
i11grNOEqWMf+LKBzKqh6gm5n6oWQ5PrQPp6UCVuYRvwBVauJuJDj1l5JP/3G/Bagdxa/faxQQw0
DoSaTO7wW9K+x0LdbxzmBv1GrJrUvmIAY2JT4itXv0jCjmQraLlMLGEcPJxkyFJ663lQFiEmYrvE
mpojglYcFlSWLTxVYMqu2ppBJX4uC/prhj3AgL0Na/RzRas//ri6q0OanppIKKcUtkRpDkSilhwZ
Y218B2Sw5lQDGPOqQZP9pWpnftFEV4biaebgbPJOfYYspi+VDhZW/JBZDgui9qhZPziIHh9cgQaX
tj7l/DNuIXkFT00HrcNztGNtptqYkItyaWdc9K/NFQYek2SucVQLzOwASmmNSvIZcZBB8sK8S3Ro
NGbqEnkBkAqmlYrY83tMcxityd5bcsjESINMdfk0R5PMxx2kPiTiOG44pRntqriF3/aOvrdQ60Z9
eaG/oDFMcwLiDf/VhVk6f75nqTxsX7GUeSVHPmxj4TnVuewlr9XtjOMi1F0mKiItdnXFF0rk+j0C
VlvnMRP2tsL6X4T0scg7MClRKAijOEIuEefsO5d4eIXdm6tMcoiijiy2EQoZCddryUmnGSHzfb/1
jEDhF98jmp2IC1TdPumiK8CeQIr5Z9D5lJ4+wV08El1ZlDqQdbzHhiov/vhJ9MQIq+bzPP1YXcgT
GE8eRPGRBDZ09bNji6yGAHEPa6dho9iZhkUTYcves7GTj3PHFBG9B60MxCHwfcOpY1YdOnQkbJRy
fy7LXMvO2yvpO0r3ODWcqf6nNv06OHWfLWd6ZJDkbeqYbw35ZuXXWD23mrfzRTEj3lTMzjjx7/BM
FTs1wNzSkQX2hkiD8KQ3lwS6gjNzi+f5ef4S/UP1+B3w7INsBcg1KEZfAD1pUJ6fv1JY4pCfegJa
VsJ7bBxeGEh0K+YqzHSxjhBZnmDm2zayfBZD4YUvVHpkjfzp6iC4oJwTmtV/b0LyJoRuwl6+xKIl
XQtjARkQD5TJNYYq347qks1WALxkRvSWDD9DsojBXbag0d+hENMyJbaXAF2g4UIN+Kf6Q5kmDDHE
R/GVIkB9hV5NC3HY4TMSJtPQHv7exKEW71TN2BPa3LX0VyTeO9ocggBv4nzsQg5LoPJ1i/OSjnjE
jzhDlR1sGI85DCo4MRC8sWJjDxAWbHxNfK/lYFuEztF0jXEPL0CZ5oQhERAiGMXhIPDjf6ba4gcz
Uh+Ijz2PcZ99ru3jUXVRrnjMznj70t1BG3epO13oJPz0mt8ifte/38ReDNja4yMBwDkoiPD8NubW
2IzEa2WljeZPvi5+FTano/PTOe+i1sZi/udlDx/2kb6LN3jH0Xk+jserWPKE0ygVF2N2IQKGEMZH
iiwAKSHx7A7CQhmqBnjUIziJT9MPczP27di0PYkb7N9RaaiLuGzH1znzJawXMZLGTgzmOoLf3GEx
4daFCUQt/ldoOdmScovaHGjHAdbnTThA//OVfqKoeHj4S7sQAVxhsvek0gM54bGacx3o8M6voXh7
Tv9MzOg2i0gYPWLAhN9wwX2eRc+oJIqGEBXePkfj1/htjt1RYLH36BtjtzdKh3VccW9llk1FHHCD
ibLgknu4nBVHhibQgeOd3z/RBfo7nwK2Qss+1EbJMB3KEylojhJOfLXTjwqXAgFv4tLtjq0D7Mbl
gs+iZ806vy+skYvhdVwb7hW4e7bDm/A2fowZ91nBvzcMEHn8mzaF0RTtv3jrgcvr7ncMqEzsGYMC
nSlDBRQt4s9ENhrL9d+9vftpQ94HCXUNnSxx93+aWNoULnYgaFflEitcZfb2hDU7J4wVLRuKFVAL
DN6erJhi1dSP73XtvbGVqyHew/pFq8UbIABygMa1MJVUj32W03zf941A5B6+1rsFu+pjDfnDNyc4
QFu2NXtG9eWJ7eZtnEwf4wYbLBoXlmTx3vktMl5xF5WuNPv4jf+Gl6CxKN8jJWhjNCN/653BtMNw
pDFYe5iMmBhhNwZOFqbBY6O74tB0E+PvJVpefrA8Za7M+9NuKo2BgFzxznLN7xCnBSKUU9NmoPab
CaPM67zviyvF+Hu3gmovrh1hC3pfitepXKwA5I3Xa+BEqWDDVwKmxzWbB/oErnoO3zd+DrmKfkX4
QsPjxMFs/l4N15tfuF/cr8VlIz6y25YESu1C8b7zxYUnxmXxN7hehDug5v3/rb+gqOL/IlQAO6MD
UwU1kskjdHBvJLHMwurfdM+qezw+uc2ZQEf3UT1gDRjdR9BZILwIqbUwAoIwPGCzYs0UHwvnIMIO
lliwnM/BZkj4Q27/7Pmzs/dvm4+sEsTNERfR9ymAOeMNTxIXQloedlbqfd6NWPYpf4biJi8j8imY
P/FzOE48VBhc/lsDREV4qdbMsB3MufmB4l4Q3qviBCDmYKjK42EBxFxdmJJK8YsVsPP5jQXzTX1w
60fXcb4GWSLhyuRKxGp0KNZg5H4B1qYo1lD5ttgsMj+NPr64c7iZHRHUIN6E+eI/C0bxL7GfF9ti
yznBkxG3S04EJ4QxEFso2+ebUZGIVag2zyAdiX1U7KJ1yCwFRifLGUyAAR+g4rN74pLmCWMmZkYh
e+lK5DwIib9QTsMNAJ34304lzgXKdBZlTt/fMi6WdAybeDNGf82iS86j8cPf4fBnA9lq2Pmbjb1h
reYvS7h4E5uZOKXSITuTee/92/4ErUaI3AEQ2XglUuRMzIHEuzAJ0tHlYZjj1VttAVDJP3zxCaan
wK+v4Zehb4CU4hFJR6xpJo9IDZK9Sl+co237EAWfjPv06kPoJvqsxSrIWoidXDxCeHEUf74/wrUC
sw4hNjfx38dB5EPwgkkrK6wDBKW4NxQWC3ipw2TA+Rcml3AgEcYR4quQkKG1lYBupYfbJw0x5Tef
F99BDYVLiYiiwh+QR2q80VDSoWN+wHdL+K4XITcG5QJgqS3oGuvTCUwCIi8kU/caaESaWuGfnTtf
/N3inPJLLcEk0378h6rzWlId6ZbwExEhEMLcChmQ8B5uCEwjrBDC8/TnS7Hnjzijhs10A3JVtVyu
zA73LOBO9sQoQtIH+BeFDNLE9A13yQryO+6wSz30G+6D7wSpRL6IpBegK1ChcxCE+dVxblI3RXBR
tbyXX/XkGxHo/X4WRUUNH2QiXzxQSabExw8wdeJ0VkHq7QVXZSvoyYC9gLSCKBQocadEpN5JSRcp
T9b6tPYoT1A6vQbfBk0j4TE0m0eUHs3mA2G8E7IXhJXgFjbAb6gDxxtti622CALEcZUTj4df1mDR
c1FIM6dXhYP56WHoHIaH4XUsXqgzZdHqIDe4Hhql3ndN/+aRfMpe7UogI34/jAZ6qlGm1aMY8HVx
Q0PHyLY7BOHHsYbak+7Bq1vGuCOboDrqjo5LZK+7hZbRLrSQvx5+B5VRMqXrJeDuUzmY/rb92OzQ
3lDIKMCozJV6ZmfXfAS3QM/mIBoj4QGMsrkoQ3qQTtHbnS7S5pGSceSUWqXWnS86iGSFmiES76U5
DRApwri0WC1GBgVb0I762O+x3xolxyBVZA6UGKrWwS1V6yB2Cy0J4t7RBkvWx21uBwQtFTcwJwRx
IBoEPbGCEAm771kJhzZem0MQmgxuuVAS+hDRlFwnbZlO2r+B3wM7AvAef2vwmkSIXhDhBAA36/e/
dJT6JLX859+VIirBHsDcj71FX6gZhc9hHhHpSx+ojZejZujFXZoqAbHlnbRLexKUUFS/8MiloyTH
Wd75sQ49pQcC16Oey/gAsr6jhxG/jfpxA7QHP1UAUl3ll/kgnNIkfNpnMgntiNqndK0SNK6q66QB
GphFRtvLXezgHrpDkkjzFk3S6wLPMZp7YO8sxItFIVUIjqyFDZG4iA0GcBK8SeRu8YlXnXm4qbhM
VnAhmuWsA49asUV+uSVGHA0gDaMroHmuOxjVeJp6LDBAAVHb8FEqHtLIJyA7MQUBP3Oehgw+sWf4
aZXSeiDyLmolfi67Kvv642Y/2lS9yXrE9LSW7CM5MvzskJZRahn1qkd3AclktLYatKO+G1AwNhOS
fi20VIcJf4m9++BH2vcaSXhIkEla1D3ViasSuiUIniW4SKgzNLLv3IeSEUvQe6o/G4uABBdd5wxB
HgnUh2S/ObhYIkGZJtTJEZ2S1hJyAbaEvvJQHtBS2nj1pTYl9phYUdhaxBwJcRigPMrTawVoqOfW
FQeJUUeqSkCn6iQXMBcSEYo7MhxITBJFoQHgcohETWIJus3RzeXzfJE+DKDFwmS3nh3TkRKaTk6n
WIWtLUUwKXYK6F3d+tqFjubTopTMxoUhRoSYsHd21Yh/WLOYwZ7o6ypVvZWcDlyFr7vEC3T2XfLA
OIf4Ak+qcXceeiX3DJYNl4SQl6dFFELq7i9U+IUDEAkTe6pqHl5EVuxcu5S+ayLj1pZ3SQSYIqxN
MBTVoeRxJBWzRZ8oWC5JGOAMPghWPpTK5eXK/RDtNZVBXLgzwYHlLwYKHQRbTHAUCg1cuSwow7Nn
I4CBNJ7GVJw+BDzxMt6E5zGOhIIzxWR44JTysC1oWEli6ebTBuNxndmgq+BKm9ndivDKZIt2hI9y
6nIZuxW8lnhsb+geoEARZUtHMSRZnxoFCuk3YZZ6tC7YHZqKs5Cw6hIFuneKHiWIvdP6z9NQ0Cjv
X4+H9+3lRmhFOBYq8NJx+hIJFIEJyDvTdmkCWA3KrWMz2VJd+PeE6orJCUYN0tAdKtukuau8slrP
IIJlPWrgztZR3+RBqAS/gaN/PptF/br++kAs4J83vKpf8Gj25TYVuGW/YM9ATFE64n5utod740yc
eMkiQlHao7LaVRx55hZ9nC+DAl/UgYmSQE2ekTwihdg/gS2R//z8pHV3wgBjasuhVcB5sC8IFY0O
7ugUoK42SGqD7XarMLbqWN3MGdH4UOC73e5sNKwSGw2rCfYXh5sUrN0322YfKawu2FC+F2gEz7kA
Hmc2Wk2mcp+DUW2LKFNvZ2+xdWyIVQbt2USSa+s1gf7fotldN5vtJS3B9nI0wumelXlHeyYVAu2N
zv+aH6GnpvTFCmYee5VnnnU6w8j2139/jf6wMeSPQ/nwq5V+221OZrp1cOtmD1rdIaU/2CPq/5x5
CpT0FBA5ZwfEe0wcdnKcxOBy6H9XkwqSR96jhvoZ+2cndBqIig96OckiwtoHGFtr9gqlNiTtBIdX
skUsV/JKyZbgeBMZZ2kWJSL+qvjR4JQWTn/nwcnE+A+PUuPcjM82NJEA1GgweDvTN0+UBxnmq1UH
ckjNBKpjtrIjEWHKcIiNgy7lBriVjnHSCNSFqAb9Ugkjmj1qS4Tzgp3d4z9R7QEwdQy6JxaAm4AH
YBFNR6B1nQFtwvxbhl0oboiRSMxNkDjOdUIrBOiu6n642GPqWpOPhmUDo93HfNeVe4wz0jAJkUqG
dMlAtoMle0ZhVHSAt2XaeLlKh5FyZUU/dHNwNyLwzjp/h7htB3h39W0aWAI9kLMEbM5qm3hWXQ+z
zvIw2rslsPyUpSAwFGmufCrJUYlIES4orvrFfxP3k4bNlgtlgyJK0YpplIYoZlmjb42x//QpppMc
hSKVqaPcwj1LMwJw+N9m0R1kuSm2sB6HxUZfaaxyv+IAjs+Cz6obEQkRF1XJN9EMTZ8PfjGS1tBr
kV48ZuGm3GQFP5GrzCLMexLnw9j19CyjxpjBRunKjGj9DJOcYlKaML4hKCAeJKjqnFT9WbdorYLl
7NLim9Ab9xYzqMNodEHsr/4a3aAcfgAWNet8r3cagHyjXgr50BEQnJbX14jw622XQT/CTNSCMA3O
W0npvQcFQgSaDegf9SVB+fIvAc0HHKLs1dl9dsESQuiCdtyjl3imgwnrP/pgIuFsxNKZbK82BRHY
H6HsC6ad4dDvd5EMbPQZt6D6MMgyzmLMYjyRjVQoALS5cZrl6c+F02jHl9DK00g2xjLpxhvaFxmO
QpGYOFUmQzZtFLdSsCxtK8ERsDHAZGjJXiRUmS1ZClVukSSqRJUF65tX5huShh6aqmKJBPld63Su
wUqZx7ym1LDBmkJmkJwSGUcqUDbGos1vmOidDu9a8ZK3cC5/s2UW8zvNQVBrt2ezSXPiapWnqR8j
sk5d0tHrfRbJKoupJVeLMDetSMpTM77CACHpzLx3f2kKWbWKSiUMVSAE+gbyqZnpMXvFjrLfj7WM
a7JFpHmurND66nTXJL9JKGS6gqzWPRKPrzozky1Y4j8c6uY4qi1fDRZT7pE92tmDwWDbG/SqTm8w
CAbLoM0ZsJA/a92Z8gtkP5Ex7MqOkhehvUNLKaef4w7LVSbLnD0e3DzdRK1vZibwQjxPkEOnDJVF
FjklhfNtJXaUh1/Uvz7IOSwg8NwsW0gEx+8WHrgUHhbsOkmdUk1SFw2XZqzVlnkuOl3jO4RN6DTN
UY1+UZ/+rWAfOPDELqo1S8NBtzYPWFr+t264Il3oPmFOE9v+b1OA28PHkQnjSuxsFkeZQW0zWVIK
6P1dX2kYZXdmAdeS+l2fHrgsegaCDygbvUMWmz1BYJHytAiFiz6oTirXDQOSZi2Z2kSSyoOeW1wp
OhPJJZAnKEL8ACbnICi7Q7DmEsQ5n9qUyyzQ5BsfR6PlmJmMhHQ7yBuolyQhChiGx4pxa3stFlOu
QCBtKRZnbtAvkw//eT/X/3f3snkGXppNdIziw4NKKGtepimIlmU1Lj/0QMAZInAXnGC2XRjqLCl0
cIH0wMuCVHgkekblymTOlCOTr6wBsFrluQOQbnP96RZlmn7c+C938OmGRuRNKfJFm5URR4Jwjmgv
HSnui5wdvXzX1cmXgjUDFtOFhiQP1PoAOdAZiWnekrrQQY3Bdmd2C4xsxguqAFK5E+VLIiiLP3b2
eZk9CL4w6QVbFv7qHbCpD9uiy04errQb5dJEzrYnvcM9LJcG0h4Ek+K8pElPJTQi0tmOApui042U
Eje/JIx2+FPDU6hVbOU7VxceSPtCdUb/Kg3zgnZPalhK/YgXs0jOR1yGMWkiWSeZVJGs5jp572fY
Jf1bCa7tPTO/bxL9aRQTuGYxqabcuQ6ZsmzDzz7kh9cAwK77hKZc4QjNYcBk9Dcw8CyvtIewBtMB
LjljZafi5ge2cBiqST9jL+OGwlREzrGiBB2tUk0LuYIvCsBY1ZJfYdNaS4MOqsHaFBhKsJl2uTlu
wHDIEOv+Fbt/fz8nZAUX76c2hxL5uNTEO9Gf+Es1aSrO5x1GbbaUsoKeeyRaPdVf5BFB/USIYbAp
i4xKC+HNjax0CfOKeiuDLuME7ZgrOTsacITh2YYVtMe9zWajrJb8GYmhij9Z4QC79IZI7kq9d42d
zhHF4QarOiaibTlsHHFWoZGT+8s7/HQ/6a7TkIFrgE0ji7yClgtWi+WyvST3O8HFdfFZ+el2/XXX
cpuz9nLA4qphqYcIg0nHwZ7B7Rbjd4FVwgg+VHP1Z2X2/rnTGr0Ipu+RcJe4J+UcijnUb0OVg+iG
5J2wCNH6qvZY5fTQG4WLrlfBHU7dMjVqQIDYhTUHxU9zJtdbk4d+X75bQ13qYlvanuVxD0acwmBQ
l7EgL7NhNczmAHMNb0jroNSRVWRTqW3CaeI5gyyAMEguHfOrhXuJe5fAAJTW7n7CTEvZXY4Oqme7
4KiSdUcy68zJIDjGXNJh7OFivdKkauoZkMbkhmbMoXWjMVH3DgPP6iGP7zcQ/6uQvqF2LwZpsxAY
rJQF/ydCeacPV5CgUPMsW1b/t+qKq1ccs3yQGaMAHiB1ri3XC1+L4ixDvZYyAYp8BB2IPtseKiEf
Op0XCkIwgcEzQucNUHB6ZBggCDY+1SCSQwbjv+cS6V5aTwH141vTWTd+jdMh+aXmFaxa0jkjS5AO
qpPP6BiwrIO6TgblVQKYfvX6s1ZxB6cL7hUgRUC1w2RQwKrzoXMPCr5z79FSikDZCHByjOxCUCZ3
BNWRUgPktYZ0KtHD+Wg/2prvoo+kdyD8ZbdJUCXOs6v/gXuNFeTaLri3AO8uzDvVOpN8KPXwHUyl
sHtTPUZ9T/NUSSDN0yyAuXdLTudCPqPqduit2IeVYefZyDe+QwA/xHLoMJi22TyF+bqFEgpp5EUA
5AKFN7psubvvWx0QtwCt3peAh2Dk5pBKM1+T08e7fcQtht9RU5y1zOwwzsi2l9S2qn8ORiOM8igI
Lg7zaXR02sGM+usAScKeBnAdqw1NGM7L2QsGshaB/mP1R7j3ADZCS7yeZRWiDnR4DQjtW4jltpQf
5BvioBSCAFMVFYSu1gDZHcYwVVWlGKWC+whPNUIbB2VdpR/p/1IaEtQgSUik3xjPmjX6JIwm2JlS
XWEk/wd0ztp8AAU30OWC1G/XqrTRhyOGz6L4XYC1gSEL2bhQG/KWrRetfi+kjxf9MnKpyAjSNQqm
eHKkIYXZnu9qK7SN9rvz6inNevcK/tMDDkujkejUFy3ELaN87RT3rVvnSxk0CirXSZoJAScjhExG
0SAe0SBY7R6Kti7KvnPMtqQFexjHtCN5+mEdlMVWmlHWTEsUsfqgl/iDo7OFG7q3JYqbaqzMGT1i
2+9gEvSaJCi/lRfO5JEFg5+4e2A7txMwVXE3GR66C6QjZFoq/nX7oY2/PFCN5EScaWwxSvR88Kc7
5AgLfESYg+Xf7fgGcqHLuYmbI999JQOwl1b3nw84oVz7wwjhr1ccuZ0LEnZa4uXjawIonhLwAugF
BqK8NtChMRj81AEAYWiSQKMXoGfBXhVNxmC95d6lXObpporbF8rjKPqIVPZ6gzaJCSSpX3Y4Hm+P
BLVXCAwPrG2P0GqUG/Iy6K6n01pewoXOf4MyEiWh7KTPS9H2q9qk+EQFHT7M+ohSB2NH6NuvexkW
sIOLtbm9NR8wrYEv9ItU8aOZ0UwEYo/7adtwRqzVBWeZtnHwDzQ/WjXDIWPyy7Xo35RMC5F3kNhg
gPDrP86p/6GjU3/Rag7mCYwA7HDIRtLEnIXrev6P9fvcYXyz0kO9yzpO9yblnE5aK0006IX3lCul
OcY0yWYa0tty4rCXW2XyZVE1EfHwmEliEdAD7G2DghXeoP5y4Xf4hzKyvr5EBS95XD8Vb0Sy3Z83
dwp0feQNLpeJzU/FBjaKpVru6vrhWmgbsXZwb0CcdhJ/90/NWkfxsm91qwFPpWYl6OD6Rgb+Rf+z
3Hg5vLLWvzFPghiuCvIvY9Ba9g6hQnRC5HlacDbzxkDOneKQq4ubQLeuTuHB6eo6sL6oJHH0eKGL
IM8RvFb2Dk0nzJ+Nu7IZW3ytuGV0BKTp8R1/Tq2OpeDreEjyB8gD2wo46MPI5qP8y4qL/rmvqp1c
iPNKNTw4YNlFqS//VsvOm1ze5FdL3Fyu/jPvkcxj1WSK9zYIMbHYk1/ihuLus3RTKFTxUBEz813q
g59AWoLmsAxkmYDLSh2oZ44wB9IBTtKYrugd3dqUSs31tW01kX0Csr0Br7lMp4veZflY0qT6nOUb
l7GqYnf6akZEScOvcxpCDfq134hezSgfkXpOXnay5uU3QQDemJRnyfS1xKaicki2LmebOZCKzrEM
zRg1U4pOzUrwpNxAgiICGXoYpo3ViR6ybwiZBVovicNCC7CZUQvcnBVeAzZC6w4OpsKksr7MDHQ6
z53zIOkVmozZZlETrnNtAoSBGXjfgeyJCwHkzz8Ny4PvYNdSy7KmcG5NlPcqhadc8IBXLueZneLV
e0rmrcFzVPSfN0DF2ME4WJiNY7FefUCQZz8vXpUK5pMQdr99bB/0Up/d3N3/ThdbBElSjGXFsQCj
Rp41Ac2fILEEVQHxddV+rvOkk/qLvyf0m+DKqKzgHNLncqufj2DNodDzaU2qcf2KGKB5DK80J5zw
BpKch/5lg4gaiFEcswmkqZ+qQ39/gTbj3Ow4uHRO9UOfzuyOMXnDu0su7uBW0to56+013i6EAp1n
79r40JECfph4YEsbWHHwepCbSMbAG5BxjoNz5zXJgaqndfYcFq5eij78x4UyupCvgbSmW/hDKznp
BEq2dnqDZ7i2QzBQjSynbWlwYb1OcWdBwSOO6Z2733l+FLu5ADCMBaQhARwfbdJ2G6Bz03RvnWfr
A/QRyhO4TMTB+l6jf4TiUL3a/A5eNRZ0JuEL/uaKzW1/Y/zzy2R5I2P6EcM5YGraDKtbQNoi36Iv
4wqfp01vD1cxBfzGzacriAlMnycpK4rYH/vbuT9E1VAa8WS0o226ptQJ6UK6pkrboe+eUeamwQ38
EhSd42T+mVzDJ+/tg/7+zl7YfdL49A59UOKkfbPiFifsdfe36BsruLv4BoqmzKrK6La8Az2j8YdR
Q8vWIJ5Re4T+rUAdirwaYBAWG+5yle4rZwcG7gw/hni/n4PTWo7XPEEdYj/O5e2YKGeLN6uGZHCb
bZh+Fhdk4wWSLdJeT52n/gWAtcNo0i4K2d1fdXWdxw++y8KNS7ufZSqZqjnjcbcpU8e8qaf9ML3O
H3+PEa2FtEig+AE6tmwvUAaDs7iPGtib7x9V0O7eRNxbCB3dAuRQ4YrobVKIEPSak5u/Upwhg4D2
gr06krS1QivM40oCZzTUcsuhHovhhS5edYLEqfulVHyzX/PPxaWjnTOOZzCh56Y7WjaHl6VRdl5b
mP6oyL8wdC2lY+CUIaiF5qhfjF06nqnHQhpKbb88vZagCbWme0KdFksWzJhWjMdxG1PIr8zpLh6X
xs/BsPQH4qA4unev/Q+NpwioYFD5zPLR/yL2ThNkmJuwg3a1c91mI+IVidKj0DZBvtv8mBW/xR1Y
nMWliy4X5WCotfdG7bt3vcIeX+nYJnZtFns0/DtpiZUoTObxCORnlPdh1KzCNniE5gNCJ9J4dXI3
rFE3w6YBjZwh6C/6ZMCF0u4OMCRPV0PWfpCrXZjjZYZc/Tk/AcQHSnGzjxvx8e7Ct39E8hOCbHA2
q2h6Smvl2I1gYiJzuYFFsA/v7sus7YvuB4IEDNhVpLuHL2TANohCFAjGULbDyvUZmu7bzy+tZQQo
5o9l5lBxDzRW9hZ/efn9NnxiJI1onGjtnXvvOL3OTGKz+mN4W0CsDbmjvZg+x+ZHuHN6f4vY1L0A
5h/2B6nup3aC1pXOmPVuWe69pgDu+IuKkA+IcMevDgtZcBmUJiwJ4PRDZLdh5E4JaYApvKHVLs+Q
111FdLpOOJrrpNg/T8rDa7iFE7C1p6Ya1fItUNfP+Ys5AK84Ta4GDCTb9GuX345Z8qDPtQgIggV3
f13cOae3syDfTifKzuH5XXauMNh+u7nH8ljY3vbNPBx4e/hOYQYxoPSBGArFwnvTIgt/Gjx2/WTM
WQhST/jcLi+hHJtfBof5YQ69NPK49BnRWcSCAWk8x/1ZsWrwU1ndCFrmNDanf0ewZlzaSUpT3Qak
Rb4Dn1ep9fnYi8nbpQelX14Wqf1feU91dpuUoVCYnCESPk6/YwtSM8hWoQaj1RFGuqQFy0PyZ9zt
aEAz42dVgtwBXPum2AeGMo/C4zcDQHiSCTjNmYYT0oaTU8vaPPMgPhbzyzjfsQbp2iz7hTk8AVcC
Pda7NTCQ8h5aAufdfXdYr+lX70YDk1oIkSp4YcwBKdbll6T4q2a8/dzO++TqNDLTUf+oOEWqoEwY
6jOwU/ZuQdThBGjCCmMphNGwfltClxNHkA7TYmX9PQaJX6W5sL9fRdsXfgwdSloK0lbefY+r2w9N
W0Gx4CLawJX5cua0xoI9Gtw2KAcwL7kfsEvv/D18v6WwfKh/aU961L/HlplMSghgpvQaUuEpQLyF
iQAJcrPPU6bIJ+8gG/4AImIfSRnArbC9Ly/dyuqaqxUX0JkjqkG7B4KsdpHQDS6cRLeW1rIF/GFH
QAWatxy7hWfUvc9g4TngCM1vZb7a/SzCCNAGFO8xyrTIsUoBFrficKqlB8egrAC1DlTp+NAoHkHF
btWI3XN0RJEpjJwztcpdDfI+jBaeCAtUOkXBdjFPOWXUNSMSlPhqz6oNI8WOqyoA1PeitIcJtrF5
WxZpJqBz9hZU5vG0yLKPrTRtDm4HDgztiZvsJlYYk5fbFOgPR6X82OLFBW8Cb9Wn2+oO/JdLBJUK
Tu/NvYCmvq7LeQeO4tfZKUEsDGHb2TnmG4ivVr6dZ+Tv8I7QRh6UgTpT8bvTGO3fYy991KvUt549
guMG3I3Mjl62Z2jhq1YNy83RfK0aixHj/mvaexo8ZteK97yTO3rjWHLx4ZZ52RCGRXAx2ec7nCg2
J7bfcllhecLpH5abxvyyJW1ONu6hA+EFkqpn0on7Gq1QNzimz34Bslealz+u6P8hUS840c3jnMpk
t4DrWS4YwgSfjXhrnrxQ97DvrG0AUEBTd6wd0mLfAQCuI5cD3nCcPm474CnqBEQvOy805lYeg3Tc
Hlefi/MB5TG8hOXZGXF6cBI7j+P+MmaGz9mnX54VUvTeJd7K87tq85Xc0gJxBnSgU/BPnO0MTBOs
iQWooU8Q6fN7rCh2+mjZsGGA9wEc9wY72qPpkuJOeYU5hiGGRBWW/DGqVNx04bz+cqt7p0BTF5yR
f0VG9ZIuIDhmICSguNkpLimJg5IiJ/1X7uDRACgiwUeXFO/aUjz52He6s8dGK8HBODX2ENWwJE5T
ah11EknQWOxq2OkKnDtr+KxefZJI9INFdERBmY62GbkoUKNkkPGWvQdYll03QREFgBYBSyHghEnZ
Id6Xh0QWSixWEiDdkDjsEUvR/xYr+r1JXHGxF9sj4TemmC+l/o/VYfDvnIRwc5xuqkD0YJK4QtSx
6IJD8NAIoGZv/FXGr28ALYkcHav5bVxLXlxswmhzO/1x/dPlA8JDhNGg1QMelTiQaybUQGH8qKAr
jfqp+74z3msvOBXJrrGURwHr0ntUgKjp2U5719VuFOOxIax2r6GVULqH379ipzJFPvt5gTzGPg9S
AloAOEkzj5443FOrA7JmrAIHVDMYpc5uhKP5pIOCDifG8gG4sgMTCYYjodZAXoCg3HAZbHRD3unF
sWqLP4Ylk6MIX8kFKgCmp1xTvMlXL1ox3vDpC3cQ27R5Ei4tS4R5yzuoIQAw9IuXgKB8nGrj4l4g
dDTggPpA41Fwzt18kOstQJxj6qvtG2SXj+XpyYn3TcoXCBhxDKTvcdHgf8AdQygORrOdgx+yOwZF
sUQ8SW8Tqi4JPsTHhKjADjduXKD/vX8bnAuvsBJG6z0YUVqpKNWTKCfZCpf0Khlh/UDGUdq7UDbC
fl4m6OT2hBdNCBXeonjBly3+0Zz4vTnfxq1PiB6k1FkY/PVSvYDThKI46zWd/hC8Jvg/2J4aZqSy
94qvTXpaYYkjFCLIkLf3w9IUR8byjc6iqR7lMD3DonkHOxvbC5b+AB/AxBZXJguweIR1i1axV+oR
eD9nXH0SiDPge1OYbM1ahG9bHaRQUIsn+nPj0okMiXUDjmSiww+ZAtZ5GN34ZZlYk1vGssioItpg
CH6+aEw72JzqwcFz3P1VHRY+mfkZ78yFMFQxBgE0GI09lCGtC1xdo3RShnKh6DTKq3Rj1ErkCME1
LOw5k9SAK2UZURs9vWQMkFWh45vGOqo0sHm1+bfcpd7VoYbIurDvRdDbwz9lJPaZ5ReiSfjQ2vGM
SQ3aMq02qH/todQDpAZolb7nSg1BnZT5metUxo9rrQT7HLmyl4OpYIllIkfc+BPLFDoN/VMM4zXe
sn2kPdtEIcMhljVprOrkro0kcl+JX7xv4n14K9RTKMEqw1cZYnjb2sCzW5kXexZgT8Kxorp2K2X8
TntvYBwY6zte0mP/dxnQOwzByuixgpFyER6gJQAJ3cWBfl7xm0qjJ8TByTC3tqbQ9URJG7J5DAOs
4MWiF0MkCvEZfEl0fednxecyri4rAJD3o6TYj86ude5Y1eBRBWAa8rb42jCeTiV2LokLwx9zl0wA
z59DzzLCx6JWAPMREjgW8nc7N+SWFk6tCn+/1ZTpRRqn+yRQfrTLhzA9uhRkn/ATWv4l9aHygp3l
6ZUQgaG0UEV6wc+D83m5l4OXh82SWm4Rz9Qp06yzsN90tDP+IT9FaZFAzIDfIhrsaMVkGcFpoUZB
hH8TYWAZTW5oVXOL/v3SXLDEUQKC6IB6FDU3aK8mj/qJgkwOkRn7OoMpo/p3634Gb58Eo+meyt4e
l6qM0bMXKyuieZ2ntLWADdstTE7uJ2RSV66BAVdO4j5WJ+QC3HLXxKZCJ2i2I8Z7m6g/pk/yAxw6
bhLOX3GqZil3LIwmeKTHcTJlHbsF1zA3OwWnr71rI4MT6t1l2hzXpV40PraTbqF1HCOxDnJ2FP+J
gPSzXQRWWNxWkI2L4KI+4q/Ttl3GzLKSDtHvGuQHrArfTdQvkTB8asm8QwFw9RdbEzqCOn33y+rw
NCSGjeglXVfHeIUotSx6TNNbBSZE1uQqyWocUgaVEZ4npzmdtdOqg4CPSykfJjdK/SEKMQ/W//WV
oAhWCCxmaPyV87XryAAaNQNHkYa0uYxhnM+faucxT2X8Cke2lN4+5g3s4hwEbZ84ALOEWpk47Z6z
yhaOTeKkCI3YqA1xQEUkxTF5vZKFGhmsz7Txtm9bGLSWtGBP3v18H9qw/gP2lC/WRSscWYDL6L0y
0SZE8wUYLA7s5s4hDXCc8Zm/Bmw9tUfOpt24cKVThaxS7wneKnEv6z2qczgtINpwQfA6kBOHpAbF
JUu/hG34NH4hy7e9cGNpOx7B8VAEPEsSC/ZC4LUjkhRhfr4YlC17Ua5jSuCwAfCVuPm8e0OfKCeH
/Qq/LCPyq6UotmC8qen71hDYbKXnhcOJO3tx6G3hsOG1Zkil/o6ZU0DYxLnQnE8aFSOOHcGg0+AA
XYZ4PJgf7pUiyLvGL6GqoMIXmd5evqnHC3Ibh5tPEuMO+BtJR4fGhxIJsiUAMFbpNO4t9gE/l0In
BosPeftlbj4G73NzXxpa8fx77B9MJ3+vvwl0vd3eLy3fFFtNJwWvCnCcnANFQw9PDl7IHPYWHBzy
LHtXQO69a5hBPCuD9CpLwxuFPWNCIbyPvhtphb1TCnbQV59pzSAfyf/vYU0pIPtun/v4i1G4CKA5
a0QhrRLVUv/Mcl3nXUluxEuoyvSetMZAAC5AgNytbNOhHnfo0eBa4vcwzUBVCwNGf7eDm2h7ODXL
kMg8pWD/grmgu8CdhqihT/oTerLz9Q/mOvyw/HFkpj1a8wEvW+5xmesUe8h609xHCRa6XuzmC0p0
DoZPvbZIdNOidApu+Vbupr/mbq41rd6nH8A5MD+idgB/LAjlzyAiRCLkwFsfW5oqnnWrH68bUmV4
gFHU23Wp9eLqX1Gvw0svOJ9K7WwOITFO2rzjeCHCjfzzBeJ51TXRkqjdc8G3OlK6/MscOgLs6pHA
SSz3wgJ4SDqkcjBw5NIvN2+X4l4eJ9cbPOek+H6f4JPQpfeSdxifvCdyJSa0W0dgG0/qRnCG4Le+
HKIk5GBeCJsY3cPOtagDYkE4T/qLyDKdXTRPSmeXP/FikXrPEzoLnl44sA7eOBec3FLIM7y3B3O7
x53O3AieaUZIoVLjMlHop8kgdYrwvlGLZhHBP+NoAHcsgrf57yM7JK2yz8Idxw8RED84KkcUkNgh
eRoSxx+vAH/2x7smY54RMEF8hSgIXcv5R3I+kOOSuItBPp2diGuf/aCgEpWw1bUn+S8ThQ2YoMgj
Ur05TOLC+J4McX9IPeyL9f2YkE1RG2B/iuBE4SePZwQ2UrwlBCHIM+0KTUQ6+IEqEqeJiI7nAhAx
OB14eq/JWdw+0DIqQNfr9P/9GETtLKJpnedFpV1+6J3sD8EUnvllZb6YV2iX4d+WBUnGolVpWfTh
GFgUo4cxSOlTYOGdY4bK5HW2380L/wtMhJr7Dy24aeFt+dRh/Kqpsl2sn+CeFVYZWhlXRS4OCGQy
xS7YsEIVnlXQFpAJShsqcM+/xIcBCbCVAEvqGKPScwaNCeYomAotN59Ox68atSvL5olCrpA5We3W
mwIAKNshDDFjaYeC4BQugLPyBaghb5nVTQUm+9VV1Y1BOhd4YNaizSym9PoFAUiuOkMOAs8GbLMC
QCnsDW/qA531adfrrvvodwraJIwGSe2angXPEZ/0l9YMfRH5B/rpzyBQwSCQ/uXL3nyT8P1gerpd
IcBXVxut9xcAO9iNgU5VKT5/nfKaZS3nMkGmp6EBciynIJKS8jZpPsmM36lWq/6H1EmZ+l7UxuXm
dv1uPf1SLYpw5DupDn7ho6FGCOl7pXWFpCfI1XMQCFMUGzDg8oBSaKHiGkBnSZsPt/65Rj8Th4B4
HQwptB1VmvaIfgEhUpRYCp+qji/1fF3QmSDdUK0fKDoX/VMDXmTmNvViMb7zlR92+l4zzHQwDGUc
3q2o4iWKmaO3J/V2kAIX+KR6FU+NKrS5/GMEOmaggV6x99T+gCDhsQD+e2Y16UvWdaaq9BcEmmrq
aoeKu6duoaYSvWDhC//jfsZqYlK5ni5JZcUAlBFUo/SYNsHKKJBuFqmdf0iFBySJSsHtixTYCfTJ
uR/znAzTId4wzNWVAKkrHs/mub3vk+EGrxnVsSV6AGsE/2bCSJ9bL/yEP2n/peC6RM+O/swkw6sJ
sabuTVX1vw6E7GD+SzXI0evFpTqG7nzuV8t/wvN8IKF+6MZDbWQeSPRf2qfupW16535LmPf301+A
90F/LTAA76TZYSLJSDasfaMpHfxT9/CsPShm5qbGWJibJz1L+/o5S0xsdeTx5rSpFpyY0udiW9lS
hdiUUKV+LA2omY2xMdapv2gqTLgM2keFgU5VtK/XBhlt/rk3LoVWKcAdezY5UKESBKG0MvSdxf5O
M51r3DXQzdbVqfDQ1dEF1CWN4dEJKoHY87W9m7Cm0YsW1bV9lqK6fy0vfQoHSpcUnBP9jpXtEfb8
mKM6QfW5oKCabq79Vzvtpt2E3yDzzGymhY7mubiLYSI5sMEb2L6WVYyOrk3czZQuWMMbJcrCXMIP
ipbRxScPpNsAPDvIPYBafdxzP8EHINvGKbJ8NpMh8zUeVqfmzqlOb0vSaPzkUVWDjwVlIA5L222Z
W2urrg30JCL/8nVJDzHYlFV7EAwFmHByQeiqmRRkx5UyTLYqVJcAAZ4pRl/YqmuNVFDKd5dngtYi
V/aiFzgCHAbJI344UI6FgPP3cz02cAoeN+4BLklW6ynUUnDoXw8Tn/cAjnhGBjSr0D8hUDm5tDdN
o7VigGfBAbx3KBDkqEGtC1t2x5hGD7gf0+BA7Ep6ifI/mN/fg+SHl5hNC1Z+SAShGudvUf/3JXGj
CtqdRQqgF7nQT+yf6WGg9GF59MWlDquX8GsU3jB8KEZC2QArJ3s+E2lgniFwqvgFgJEl2h4iWv2A
RO+W1hogzJYkv1tINrjDazAyQdUmOZZ9kXFvRl83bHUquD/htGPUeP10nCmgnhAvyAEuV3k5HgsA
F4dELXhrsxbOPWpb+ARQnvas9YL1IwZV18A9p5ePNPLFDi+2xwu+EjPDa3KjeGlHo4HTwv9qF9pZ
9ue596VzNLin0C83iXbClkc8jV+Dot1rW6q2JVcHBySiPoXaiSQB8MB7H68qgeMQa0G7whKAXunj
ktPFlSTQ+UoKb9pB94kdcx3DHcoSPeUTiKkb+Sn+kWn+4Q4hYATpDwaDVCvsovYj18UlQsbuOuba
h1OPvAOOEA4G6akaMnWPe/MEBOEe7JecBy/vTXZM3zC+1w4lJtQeVbPnF7dxCLgJvwqJPLK/r7x/
fI3Ktsd54q09jNZ5SZL5Mmbv2AI8L3bPvjlvCKT5liuqvZe2VWQxPy7jJgcLvvx6GiTNAxj69WvL
6KFvg5YwDyVn/FHuh9V/IxfmGGBXriQ8dy47BoPOZ/Nr9sBbOJi4mX0pnyT/jC/GR4Ad1mQny4Sj
bn5NdZQDZXffKV9EZ5ypRPb5WOcSgBzlMqEbF/tcOvm+sipt+JTZl3w6u9wBbOKGXHwCYS7LeWlO
mSWcEvBoelPLUInvGpU5JQac92wHBPVN/RG58uw4dCxzOt+5bDTL6i/4xlyJe2CtzXXUFry9mHr6
A74iEBM8VhBmhMkOSRhuGHeKlM+WI6SihAwEh/Gifk8jPmBOChL4tpC5AitFF7TKcZE53w25Io8t
54oT7JcHlD9k+VMnWgrBH7VxIx4+mk/ZEUKdvMPY3h0k3XWRSJARcUQtdocHvWipGQE1ByoQ+Bh8
MWTCGkEkoWwOdsyuHy5R9905j2/sFvR46ey/yG0j40XfgBsteXOH940fJOLYN5djzuiqceicw71c
p+TNF07Zwx6/g8Mo2/9H05k1KaotUfgXGeEMvMosouKAwwuh5QBOiCgCv/58ad8b93Tf6ioLZbOH
zJUr15IPfmUMIl/eR25CFIZUHxBRuOl3voXoRgWZh4HJeDLhtT0UhtKN5glQenzacJQnTpkDdpKW
83oCR4JIFhbogwmbU0F7yunafEplQjEPdNZ9GfWfjBO1JWY7RKr89Fpnd5PZzfVYOmB8APx8QmJo
OtelCKVMCH7o+xtRRZd/JzvhKr056WmnBd5ltvUs4EjY8fjJwKoGEkDRGo4ZQ8nMv7ncAL/KaHxM
3hKbDPyZ7WtIepGEiLjyacObyy8zJ9Zklmej+GvLzZsxKQkRIHlCN2DAaYDSKdOxyEKe2EShiEi1
jTuiyGGnFFjhieFrtm4pTtz+rdHfKMog9/rYpLPFEPIpVOORpO+sC40g6uEqkwpZAzqqJ2zdnXXk
l+s0fLhCjIynXRzcz2zJNIH3PVoFJEW67rhnViaDjmDtwwb+hSqDsXC2aFUWj4mZyrxQDKYDr4x8
njrd+4hi6jwV6T7gJi4kVqSW2PWRo1kfJtGLjIyAVX5IgsXd30OmJ2uGa0Dg8ElmcDQ8UxX8wDDt
DDCsbP2ReMls4ndkboCtVHp+6qBZRaciy4t5ML+NPpxeDMGcFpghEbXMWhl0NEGsYn1lyrKl6nxA
Nk6Pj3PdqcF515jHbkRDuzJJT+lJZhc/inw+9+3Fk2JWCQsOkvgcPWFey1IBEpMflesv/ghMoTkL
6O/3e3Ck2L1S7pbz5LzD5cNVu8TIrEocugzZu8gKkzB2MQiVaSBXjmTZM0liVwi1fD7wwdKi0Shk
5JhXMnB8DIhboPM3eA3kilwIZV12CtT32G2h7Jk5TH//yyP02aMopjalK0iogz0mQ+RzBUavGjKb
eS8ZJAnd3/KYeAZP9jrWuzxpplZ6Ejhf3tu9vRxwfZDMm9W8MIe4MINy5va5y2It6x3qCCEOLah/
VPnI3YbZ6YschDIh5c7yWdsu1+xv2YmrszbeVrLjK7YsNnF6WGUbk7cSBzLWWya2YB10MCthN6Uv
hALk9sAQIZZyRolRw3dYBcnFaW+pJvfmyhxOZHvELleuW7IBMFu4T2lrgiEXgEECg98s3vpCHVSD
3mEQcGGfOOrNScFEGoXchpw4O/0bKTqpqBuyTbDidxzdQsJ8rXkNsGtNvVc8O5o8HYwdpQg+59ho
sZFxqssIy1hX7GBcQI4wUn3FSXaMEAP1Ow/4AbjHhWnEyTP6gvfxrw9bBDObiSOnhTZnLRAasC6E
otkOsJLiScvdqlv4kTZGoaR2X5pP5cnLBNbm4APsSmRqitwWA/sjjc57cODXPPGL+17z1h/Zvbg6
p8/vmCrXTAwsuDG/NUpYsFsCKJk0gj9A+JsgzoGTqc+utObBFOv0dHG567bCRsl6OyOZgEqFw/5f
/HVhSi21HNImhfy3BerLZ2rarBhZhqzHL470YBaMDuPRITc9PSiN3AzuDBvM1x8gRmb+JjQGnVBU
aTjBcJWu3Cfki5J+Azt7WRzIkZmrc2w3GXCuxtpl9gCkwLRQ5tkJ71hZtX98DxGTZCVPjA8kUQD7
FuUat+vjC8FjlBorL2TAOEEo5BuZBwECwgTkTVF2pXLYkaUPCj19w5NFRZVc2OZVTj9oMdsMIzhX
kmgXkNk2yV6M2DOId9BKIJ7cT9C6i0E2Q/LOQ+Jhpv211ozGV/bHqLd+ju67yGfZk4535rCvbBFR
KSB2Uo1jdC8jBYN3dn20UJrMAWUOMjABL+bAUujb69odDocvkvO47vCyGN7joDXntqIl4/z6Q2yF
n6lLMIJ6cg2RT5ET5DL6dwFEJaF8FdyXRkdFYdxgoHdtNngCKxY6dOGbCz7E2/FW4h4RgrzO5Q/n
ES0AkQ/gx8egv0yX18i/ZaZw+CDs0ZsjT7OFz45AzJsdl2HmdSJKJL8pU/ZLr+KbI0HdYqQ5v4zK
SdvvHIpNssL8FICKFSfcRiEdk3NN6w31Vz0HF6Ka6mNfT4EGT1fI2a9tHzTBhwSmmX3vMTxDG6cM
o7lUes5Wb0pDFIwcxpiGOSZeGhKSF51RChefNrjHNPGyYQcFCPSAKBWtnxuKFEhiIAi9vzCMb5Yn
gK3dPDa7fLPpf8cRYDPSLe8R6a05KQ3+K0dbsHHvvK2bsAmH+XKPKJHJVWh6pjlg/5j+S844r2Qv
gGTR+ksgd0ssAzzKAFKtoSzACpWm4Ryjs9wktC1oo5M/EEtZ7NKOQ0RDV8BJdm5RgZJ5TZWHww1W
NFgMp8cbOUc8nXx2an6UjCHscDzId86hoDtMiu/wvZbHIttkw1E42N7rtg2wzYORX4dTJTjUROVR
iwozM+33PZmbeBkHPBF+Jg+TkGX4e4Ass2vYAArt+0wbQKt/VxR21vt/j1zegd1rzsr+cHbK/sxm
zn4qn5fbYPKjke2/CI+4yCkesZ13UZohGqgC/ur7/NWRGV6zRDShAN09ZUGZrWfkGBnebNVUxxqU
dIqNM8g4H6fZH6ro+EBV96CaT7WRhuDU9dRxWbKEg6zPckSRobvTau9ZeDGlNiyJ9p1VSTESNjTH
JnRKOpOCvDS7x/UzcxTvNk/9ex8qCcZZtMc2zoNzgPwqOna6Aq0CnJBnPkTI5ePfjOe8S1XsiFbL
Gt2XQRPe74haEkn/4MHqona7LSHMjzQESTQz7wxazHHa//EUwYACPbRWcOkPdtfFrj4pw7MO45Rj
Bs4TpGXk4dFdS0eUzCnr0tvcgBlw6vnKtg7QtguqQ3Uo204PBfZd3xDpkav9ckRxn2rIIFrwrpre
gbKDU4PZGHMjMGaBAMp5F1UG6D06xPazwyRuoMgPZ4D26wm1sbvNX7HRQZxTdDOprNXo+h0ZTGwX
U3+wv8BV4eBDOAeE7T5jD4TGsMzsRfQdRE6pZ+tGmCyeYjhAp3i+SA/Yd9T6YNM5wVowpCrXGSK/
Nvmw9j7uC/BgRrshWMFl3NDpXOePcHbpTaZRTJ12U0wOO3s+4juxCuCJPWhXH5IONWLcq67Dy/yz
TCgRo7QHYhoIcoxuPc9VhwfMDp3aN2Mmt8sD376gOU4+N5OHw9pHN/7RMC4tuMPlXA3JAsY9RKSn
PUfAY7yP7sPu8mp+4XHT0koxD1vhnqV0MRjrWbNywZ5BzQC5VrLUYxKwQSyizdWflYPL5DbJljGu
0xZFPookUGkcar87NSznUalTSmsDdG/eLjZJIFtIEgDtgmYDeiDKUO95Cpc9T63jfW0scACZUC3D
eu57ul3Rgksw7QQAsnL0ViFFQfvAucWRhxNkAYr9/RBsbYqt6+zLCqOZvD3k/Ldb894f2K206LXW
uOWhDQJxGrcGEms92gAwI4SRDOH4cO3u8rnpgjxcvVQMDvCipHswwMbIsBeIH6HMsLrQmoqvsPOe
AIwQMqZmjYRAojf7A8jjKa6QlQl8DpkCvacPkbMCb4xzE25yRFl3Ks6tlQmw0umz6aVOf2ywt6lB
tmuHHxTBvT7zH10O2JDWA96AZPltLO3Z4EW+gQbAbAaO+JHWQ1TiBrMCVhlnDCpAZ8UUrdV4Imzu
DwvSwCX8S86+eSZGCwkbeqJrQJQ+hBOMlPQejc2jdphhkG1mlBumtCT+NLuqXcdSTx/o6vmYMAa7
DZtAS/pSZk2TLsR3V9cG8UYgYJGTqEeRvQcVz/1myDUZCQrY1BifOPRR7DAbdBke5MWCT8quwZ10
h/wG9wEhZIbMxRiI7wFim9JvXRoZGCYfDTiUemjLagw4bkCufkX39gkw6k0TBpMBT1gdnBPixQCI
vcdbyS1WYWUyX+nZRvBlpKzbp+5JdCpyVVrrKFTPGlK0/4QpnnxhHmZksoXVJCwjiOGKTB/YJzwA
VMeMK65WtFWbKJRXWKEBAmOMOdg3ZWlA+zspf70/sDIwErInOeroTFsD1ZCoEb0K1C/fpmAAegey
SGPX71Ckm51ESioHZAu/mOQJiHQQU/QfR/nWtlQ4RGS6UyxHncxJHaVjchH8xzhxybFIqzhwBw+N
+oLGiKAfpjh0xt5ZAUvK/UiDuwnsIP9pQsVaJSOAVQdFQDPdiX4aYyqmrQuG2qJ2wcaGmUQSFKtG
eJn3EXnxiAsU6kTgpZSj8/EZ1TiHYGLhT9zPg0aJEaZ8R7odMvYdkTm+LjVTVFCKuQ8+DTd4DnV9
pKG1h4yfNmEFIhhpZGNqZ9K0iwT0ID9CuEHAY3FeolV5HrADaMitMpMxh+EWnAQ3dCO2kPhozSrC
UhQ0G2M6LRJMY5MxNR3rxPqT2ifZg8DlNEawG3rSAf2iEs+vuMgBeI+D9pvqDBRznLVzBoKnl4NQ
DuUIeQyiSMlxHWBnC5X0rj+mpcuvn3HyeVJVeVKEUaxsDD+Syf+c0vMfbqMTM5cuAIy96KAicA2h
X/G72qAjf1020kONeyw7ZzPkmAez53SGRA7h1emH5QIap6p6Xw7RQmeindHNYzBZclwHnJ/mrdq4
TL8QtobFCHUKiK9/NQQKdBJE7GYg3f/s9tsWZufAqsGFRhORj+hYE4xSHkZvfx9OGBcSvxo4DUhR
MTrMdI4Uq3uKdZbAGApa64NcXQmy8Rx7a6uXLXhlbYApdsgd0fCTpwkETXm+o7pU3Km785mkOETN
/6+vv0c0krDS6cXIYKpCwbHJAUkdeKl7ngMGbjPYYzkNuNsTcBY7qVv+EfgAanlv5BhLWhvAuSj1
EdRy0xNlGh1Lqwm8cXOz4DknUV8xtGyM6ZEN+P0Z3/Fa4qDcoZhJq/fybKM4lhwH6Bmv+nPiCdJs
WwFIG0ebhNpnMYmhjh1x1GQbcfuYBM6QxQHhl02ESdM2aMF9unIfMLQpT7D5LtBtgoHm11T+d6pN
OSqkQiAIOtvIrn2q2HZU/q6NgooGlIzrGMOkHag0DGVa3TvreMEg8m8YHDY8SKNY7DkG2GqjIcYy
ZG/EDARGM1gNUGcbaBhiRboAj7/lTrz4tFAZFFVU0UtNQ1n8CxCW4Hv6DCMoqYPe4nJkjV3NQ7hE
tcP4ECeedLI+wkeIkfRRduEJ+1vP+ShYZJDdrQv2Vor74o8jkn9Ecijvsh3fFlKZRle2dGwES76z
yBbj59a0ObvCqPzpqqKKRSsep3C9KJloDwvmDuYEHxROz2a1/C6JNagJGK95/dbJQY4ELJxG/LkS
2jSnfbdc1cxZlVAGjiipBHZKBB1iQdnw4Ecnwf3qsSO8ReaUx1q1vZaXLu9Xgz3mvL3DhoN8Exl9
tyEGaO9VbKkY16koUyFOH6Yuvb/HDBppcNI3d2upDDXmuKEF8Q5FZuRE1zXis4NYTLdEjBv90zBx
47AeqkS5Tfe85PrqFJEd48vSRw0b0Rw8FnBy2kej9vRCqnWil6bNFmbRCbGmry4a5Afo+2jafdzr
FyOwmKDeVvymi0uGES3aNDjATFkUpBEzdDj09hfmtaipT3vIdh7FR95rzJivUWHaMys9MkQTgrtH
A18lwg84W0mgeERjQwg0HEQH1L3C9KljvPThxVT4kdInHLpfTVih7xXvWDizWTz5EKJS79+KRNRN
G1b++2W+J7c5bWo4tLnEZ+jLLgsUAtGchXMl6iB8Cfj3pnFCf0ewYyBl6crT7BNQvKEVXCGOsNHf
EitiV6TUbcFQ5zMg9oLlKP+8/FXIqDg8Nt4083teG4FwuwtKEnbQPVDBICjv+y1K1FIi78GQElNz
9AehE0KlYIusOdew7oXFoae4HmJMq0xz/HFim2ZxZbCmHwHtiU8XdkOZOjipdKjt4VG+L1bwKMnZ
zvjcks28ISvO4HMSE8EcKkgWIleZJQzkRmYkbk2ckN1pgZwykTafgP+99ipMtctK3Llas65b7Pub
PzTQR+89nG/kNy8TxucFhtleJmRJvRUNduzVT+dqEuTaH+g5Lrt6vfgE6bDLzjRs0YiXbzUvIoRR
9GdGi6mbZpKOVeUg/otZxsXgdYjpFmtaOcVQHplDsMbxy1H11aitoiTWS0ztviwX8UZCrjReJB4G
Mt/RnSSnw1Y9JrquSrK5BKDzayeVwYX54ePjvDXq7SD/v/izy3keclpxyD0OcNO64Wf8nhaTbNtc
9klgVYM+SAK4d4LPFBHh1WmhSznOHvT3Q1YrDYmKCMlNhRh3/3QBYGfEh5dNcp5cNr+zD5rc2VND
Qmkko43+7kUtw8Lblo0PahwsA96+cO8Q7GqTc+5Z6ESjvCXnLPcOfw7xI9oM8ZjXpaBM2ZXvEoF1
OdZKg5Av5PCmt+/sUDvHJlE1cF59sjGhOkCzEMHdN6x2XBOOAE2G8UbDgASZgl8cE9GX15Q+Yc5Z
XpuOIUfQKHF5I9BXhWeR/vl3U49pZRIjzZ7uvmVNKgR75ApEgQSHCyGOsnNxVOcSrH7DZIZp94Ku
oAGfCJqgEQ0h2/ETjv9ixNvlY3gRNEReHbkd2igpGAhN8BvyuOU9OeuZ2ATkTIaFOuRcuh2IlNmt
uEDBWz8Lu2kSQNA6MOW2JNCF5jG4j0WGG06I3T+RXeGyE0POSGZEq5Sxawk3wIV6oGBv84k6Ke9S
ogMrMYJEzy0LWHZajC5UxUeVSW+SzieRxxxPtXWLEFoOdhl63MFG8FLk+4TOBFgoy2nrPa+mCASa
Sk5XmbzVXmIVbmq2v03lSGX49pxr48dCrko/5k8+7gVTQ77IyDToHuURZEyqfWSTdw4JrHGs+onL
FKPbAm83Zh8oAz9i8u1I4pBot4iMoD5QcqytK64GlFEgqdv5jgiXm4RiRQzfPXH60q5KtJ44TByP
cOUkAc2IS/AcQvlMcuzfCYYprI8bf//+3R+eHfgumMdylEf8oDR4THJZedAIPLINxbw/PB0hM9Cz
AjukJv27j0lC6I1BXICSbcOkYaY8M+ztE3MDAkKfUEt4DkImeFxH0PDfBA/02rCeJCzrWDJ6KHWQ
78m8T8fY3f4YElCG5HEdSDAMdjyuKE/+x5RgTYoumQwN31e5k+YJ7R6eP0SOz5Pk6tzyuY1aAsre
jRfLR6iZASrZg1qRjbFqyJp/F6wtjnhoGX0oq1/ks76ICXUos/FFvoM1moeMZtPh2mebTAcK5bnp
kA5hQVsNOKM+CQh7zBR7/OIpUknuQN4Qqa6/QlI+FSiAVa/73fYmg10qSGBPxCspEUJjkQ/WHQrL
A1mR34eEKAfoPaZXoRX5aRjdEP/iTSyAYgjVIuuQnaR2oow0N4fuvXl/dbrAadqg4aYBYJZR4uan
lKmDlKq3mcwmF6s/Bd9BcbULU1xvY3jk/P0AIIjz1hnjma/JTj763H9cUfEy5kkqsPgCqimAxgL1
ayIJ3geaF04AvSLZHfNgdUvWQB58kgeGxIJzoxFbZRdniejtgInRA38E8ruS3R9+kD5n3mUk3VQO
YSGdEHAjYSpN6lVjdrM0Eo/SzYP8qKXIWyLiYNYjVJJLM/NbA3rAUv/K2E1eLGSLMJEEGUIKiXmf
dUHkcEfgCN4BkE0SxJQS6K2lRsAIIa7Smt5XyEq8LVJNp+dxdimrzp4edAKs6zFrA0zFVmJrMzpZ
sHmZkYp1CL0krBPIJLVz4CBgW6sLNa06UT1Ey2QWT+uR4EayRbZYhxJNX0ntlb/Sgva793xKKRYG
1fQToTbdpKLzQnlJpvFl8QSMoinAlgOWRM+jqY5arJmFasj8f3A7Ejpcx96bp4lAEJgqMw3eMIw6
Mf2pTqg4bfEaJxv+svR4UHMUQCbVCbU/dipcdMbFfvGa+G/XhwJA5XPTnCkHxMFbB+ods7MRCrD6
YLkLqD0occQxK6wTLwuEB4Peoj3rzlJvHbQD6Wzvht+byaMDArvqJeck3HUsKIjbtheLtIz+DDuJ
hYrJH3E7ku9mS57bgjSXfGkDjGemy31mo58ZbeSIhYzhkH9hB/GY34e+yMbBH7eICwnOOhGBGBnm
uMDa5706L/Ej5eTzwQ4PEu5ERg9jIMyi0b1EQox/Swgk35928RjSxrcVzmWYS+AAdt3u2zvoA1NS
/kEPyVbFhr2N7k0jQKXcJT03rnZvHBnHf//HW8lXs+SCrLPi5z9njFF/hDjrkpHNeeIEpOQGwyfN
opgj4fHVWmkWjAgp5MOuIg0ygBPoSwYDQL6VoG3TdY+aqQHm7MXrftmiTJlaj9TAMMmUd3s6KaZA
sf5HHXFwxW9WFK+iyZ1+WmIZ9736wtagMFHDmcxnVzY8OZZemNqhWGZXAO8MQOm1Vmype/T2Mg07
SPLikUZR1iWefwE1rZsgEYL+DpJhb/Qge1ftCerrLQBxaWKETI0AGnsGY3DVWxBgvgN1lI5Wo+Hm
XAymiNeyxmOrhe5seuzSDgFmjwwUra7IsVrXQw6kWQ0SDUvA+zJm0UHp6yCzdEbz62e+dwZObk8Q
+BxW1vRj/D35iGSv7qBgofU8EfcVpUjQEFsLmAfjzvhFU9qKB3uFDSxyqA0w7MR/AJH4kUugSgjP
isVx0J81gJeBmfky7tmvCOnd+zLqsKox/3w56oEOgOndP/cM1EeJXsm5kqC7ZCSm7EmEZGiBdGCS
QAOAOx0M8mVEGBANOTdaTjQtvMSnuYAa1shrEdH7bTRkigW5NLrvJUgOBqXGeflm+Onfa5gbFafb
9+AZtoYlHifxTW+A5ULBWi4EwyIkp/nlXTPSfHAa33gGy0UeEHfuwAU429hGsaPAzvSKEBeGNncs
ceALDlfNecf+/t3pIde7It8N88ysptPXijNp3kEdupQM54LuHQUN1hwoMpGqx0bksbGy/+WQ8szn
vOzbpMlkN0EH4Cy3adv5Lp+I/lb8TaM4v90h4m4e0eyhObxyKQqzn9nKxWofgdq7S6psLP4A6KG9
bBMlf6m9NlHOA51EKIjWh5AeMB29jAncEKwL6B3kgIDowTFS2b8iMETJAdtFroOpNx4u+/z1GE1Z
/kxCtJNTynR8ECueJMHHrtk1Ux9ku3sx3l5ZGRXulLTeqWxPKaTw7V7SMo0CDTuC1BwwA2Q7iGWP
OHTd6mJITeWxUpq6uvggj7HRwH6NZPkni781y4hUVprZnhaawZL6GKvGscT+psSsjmKN3Zr1xu0N
bTwedti98dPpH7hAZ9t2qw3+gk+YUDiO3bG+Bo50IQ3P43FCht7afhGKcQUsqLrcFnWVTYoyKhyX
Dc1puC41XYwYwRlxvmOnSa2YjWlxRxexnPUXLeTNMOzSn95MPSS+LATs6Jjpkgp7GjNPnHXIXB97
clZUYB8Eucxy8i/WC168slp+QrvoS3cP2CjSQ6G3Sfs2Nok6Etf/PixaBLmxoWc8LAnfuRMiCasV
lLPvFFv2FWEENr7Rxb4fC+d+JKNNrsbjSt0pq2xSawYMaF/vkBvTWgpImgQPfH3uZu38m3soFtqS
Lj4muc8Dp3qT++/5EysEimycnnhCE6BJqVaEGXOilNkU48+8HLQP+N2evjgLtidP767/MQdoWgPr
oQHt2Foxr3kPnH+xCMUQeKtAC/A/WC/wCZ6wxo7KCuTQljqMHFOoWwexIIt27suHJTnmuw/sa+RD
ixz25GY8EE3NbDwpsGeQqyfml7KFVTKjVuchytR+z7kHPYIK6WRQVl0QImwb5J5pd5DvgcFzf9TW
PFZLMf8uMdNDDaFhABqolH9NAotWbtMr/sDI92b20KGGswAfYnJ5iYlNvGaB8mJ8ARuI5Jx1YJEG
t0Y84l1h1NlpATaqlvqHrqC+qeGQAu+K3acYtl7D4rz8XHxKN0hYbCjWPDaNNz7u1lmDSTcupbWQ
7mUuib8Js+NBONwNuzsS6fehWABB3kGZ+T0Eg0i2W5pzpyOVLvlNg2xLqBIvEiCUacj1uBSVH8TY
KQU12LeKoRryqr6k4vTFg0dyMRLTmmSncOnDiDe0IYYYPB8Kl9xYUpcXOT98K2f7AYsfvA/ky48N
6WjpVrsPlu0IV46eh4R6Bcow7tkjtz57uMU7AoZvW5RptdqKKTlxzkPnDfl9JAwoB435gCUwORib
vAkgdIt8vQRkQX6QhPt3qUTS9j4B2NmTtgRS8RHcNrdPIkOcSV6YzEDCx5KjCTe9JKZThyQM6NLL
zxCmGEvl9PrSHxtGsGha/V3CvEavHD58Qf7avPFJydTbgqIX+AfDUxAUhOPSomo049epRYIP/LL5
niX5uSSxkoEL+V6S7uj071+CEbwXW0t+k4rWIpsRFTOUCUnujvukzsCY4vM7bUoqyzZMC6XgGZx5
NVd9u4wl4IakhwwCYyevSxkUwkybHBwTdDfh8/4aIBhu6gKSj0MvskFvLDL/HbCXrqz/DYzgF3Il
kmPJ+CXjLA2yR8HGwDkEP/6GnAqCS8hrE0eQDlSWSmNPUEz+RxTF3UhC/WtqoHxIrCx2OaT2lBl2
2PW8qbJdHcRD/3/HiUOJzeISv1ujiMHb/pAGQXzRTqLtDvnWh305ewKDNM58GL6hl1BGckqnEnjL
d+TDEpLqgjmQ6suQ44A74NOWBpCFwA+SGZOyEq+cgzx8qpiy8kNJm6VwER/+ZZKl0T/JnSKDJTCJ
QAv/BkMGkwzbkUkkvyIVQRkY3qICkAedoO+kfTeaGUwDk3/SglCiWaAYdCFk0TiGrtGhhMozOzyJ
Yul2RyrEaOU0gMAX/Slmfpi8F0ANMn9qHiojFQ360LVZqfQu98wuVSz+kSOSaJ65U0ThlMwvYrQe
xvfbUF4NJwvn48+QpokvdlTkwJ0wa5gpSoH1GEo71rINP3/YBb4Bqv48251od1tIv3IIR00NGnOS
T5qSYPHBa6QYWK+JZeDhw1L60AAQQ3+8kpFEvpBLFdJhRejMZMWEUML6Q5nNpNkKxmJvAocM0mT0
oOWqSdRQ6UKgEwYy1GJKYhhlGbQwUGKgbIS8Vr9EaPYOrr8nrXXo/2QItT/kyGgV8w5C6oWGPdS0
wUQevBQH+33Sp3qVBdTPFgLh5KE8QMAapsBl2h3ScOI16EAQjT/STo5wOgZHaDoqxpYGmwX5PnOT
tUQLK8VXNsRD3TTe8580GCihQ3l4XEwfFkfZAQMaKw1IkWyw7ObxMrkvq5/3AzaMN8gbxE7wNPnM
wRRDSq+x5+QEJIM58gC8troLQg7VfeUonVkJ1bHUhrft/+DZm4Hcypu6PTA/p0IdJJWekXN2Blk3
aBX2ZXM73NAUnBIxvTJwwMb6dvjuqh1tsGwXml7xtXznQkdSfNDWyprJFBuRYjCIKKrwUKlOQar8
fcEqaLMQ2ArZvNh3FuuaDYFGT0NF4sHxoI/DTaM/hd/7svVoUjN8TqnRv6dNf9KFeUMiSCz8Blpm
Eyd4k6AcL92MckH7OTi6i9iSqFi/tCQLhOHH4FEdO2MFyFHKCdrUzC5pqLGHsrNpQl+fi2gzrYLA
/yuSeZ9chtHyAPafK+Ih0odVUtlQOD6q+aEoTKACEdb6+L/C235/DfiufC4CZbRrejbl2tjIl4hl
YT8F4QAG0NdGclHSYAI4HT4HrgW/Mk9i0n4N+vCiMX4FrYLKRTHvHtPgyWftm/x3TYKcqgGJ4x0Y
gBNRDeUEFQQ8GtJTh3QDHMxRDpggDlZ0buPigpsEJ+Vz2qEjStDYpmDCNHoh7gpQynZI6h9xNPAY
BImgo/rHZQC+ZIvBO4XKLMrtYLuymTVDjhLBQ4FeRmhBA9NhIM5TBQKVrVa+KfsSezs6vAKfyv6l
DuH1/WgHfBA2wchmJw4j++1eDqCw2u/X4Br8q7ZDf5AFeHZk46TfBqRXiAX0faFVBNPN7TBGC3m3
bygWLipnCVu3bJOk1VxEkI/PLtvRIMbmBx8hBOYV2xfZknuWOqS8LGeYrF42YE4cAkL2+RqPF64S
vlTOgP5JWX/DBkKRHJyysedsm5W5FQBUW9MUd9e/DZOiJ3P7OqN9i00SmPUqmz5FTo6nmt5k2X7z
HZo/ctsxvCw+HP/6twikz1U0gB5mk9OltrgkP0sAj2srQkeQhmrohkiFA2OmuwSUCmCbd5/Qasp/
ZHY0pH1CutX46PSJK3+0W9/ouGsb8cun9nyGzrdmvfU99s+o6XfSCSBThoPQ90STDyZuZNxU6CIT
OiJQHM3kdEZVNChByDrRvfIiGmoZsOPrP6GKUvoHN4LhTlfmTUf9CrF4W0VDV8EMqD9ujFQkPQbK
Ivav+4ZFWYrYc0SVciNb32Mk+sMvCw4ihwINeTwB9fieMP+TrRTbQHoKiKJTWGl6H89UPLdKUDV1
YV9HU0pXtT3Dct29I26EIAiQKzg300PHmIYSZSyZNrLjcLmaZsGTkiNdjvY9y5szdiZ4frwpFq8p
4NgXgQrroULoBP3mvCACpeQgxnmCK1N4k45HhAskwnTk+Xesz44dS20PQW/lkPsa1PefbaObgWvR
PDLcSvMb9f8PNAY6ynFQqhHQvc9bk4uO+ACSFDbd8+AZccPIPkj6CP/rs3x1jDsyc91NXM+x+ItS
L6tNoitOb5rivhAnev0Zs6TxbDj8UI3gu9C8rjpa51Rz9oB8R2C2pUahsQLnsavvMk81/fIKys7x
yRGPYS6dOmhdtYN7F0NPxNJJ7CtkJNF0vYa97qETzxJgoyT1OJPy3GJaqd9ERx6tLD0FDP7qVNeC
IAYWDropMXoSBWsIThzTrDYjXNmelIRTr6W6N3ScUDVplACSccFWh42Auv4WiVFobksDCl9dlXWV
W5AJ4Mm01Yfz6VOlhIIGV7Wz+NyG6v3pFtLiVc21Dmbkf8qNMKMNy2T+rryY51VmVvkKzsnDUt+z
C3ohaCDIUHOMgDa1oknOuHWbLLneodtf8/mB0auvwPLxJdL7D9HeIrxpoLGbTtoMBdT7vJ5ErcpR
ce3mAE1afl8e4KDdrJyMAStaJXp6MSKoGKf1QYHeo1c04Q3i3CkUJ3sy+uqensF3c0ojVkTO0CQw
e0Gd1cZoPRDtdNSlaDK0tGpgJLzHowBmaFO34scKUE4Prvp1Rd9aHxHW6/aZqw6dFulErVAcAOaR
mR0hRqG9h2g8sATPfFfJYTKkXtXenG/of1TqKH+P3ug39f7irKM3qnGllGRHFfUHYCeIpD3YhR3S
fJhWrdJr9GYKlKhXkL4hBtzh06j77DO61fNm1Nzem+9ZHpKMwRu7MN0YRzpEaABANxOiGHWdaKdc
R0onjLQvxMvVHTpGnyOX50dr1fU5LS8jWh2fU6X91pV6GuV7Gm2i2m1TBGaHp98omtTaroh3cHPf
6vKhuilQEwJIzyzgDWiRpROwvlA3ysInrUxIVStGq6LS0Am7j1P2nsW0d0MhPn8GvfaIS2h1ahQ1
x2c5L1X4TQtaDRnPqkxN2eJo9b0OaXeJkd/XbqA/q++wboevbNFHHiuXQhYPp688pSsPo6900iXX
EHxiUlIJ4iS0lWrc7Fpia3offNEAgptiN6Egr3qIoyL102pZyihCQB/JtSpQx/QwGJ1JDmvTzaSH
7fGnkZq/rCbE6HpMaabc3JYNo6+ZUFv0MjKq7ReqIGDQvMlecJ1RF9c+QwKI+O/ccsp5TcGik3vs
hNrsfEy/PgAW7I496jfRJr4tCFzEnvpioBoJ34GvUxgZ6P08wd4+KPDQgQJV7VArcNQQwrGJHBEw
8LQZvpELRKKB3op9d10/vS+wKiEBjCTOnO9OQUj07PdpZ3iZ6qidIcyqZ6wXHSlV1kC7b+Y08be8
D2rMXcwYXmZCgN18bYF8tOewtX+2YOVhcU400oxPD9xZHj5Iy5mgH0HgPqhvx7tfQD2CaxVcyUxK
P7+HNyqjDeMDRnsGHkGQk3j9Ebn3jl+8nXtlZDlUeo5edHnVQ3YfbnON0BzIOrbf0253Q7oPmBCD
JH/IBxqof8FL1zvnPbxFTnH1q5Cy3h/zGoO2iPzMylENiO0uDI4nCHRtPsG8b+cxqjaN5jijS4jT
aqBVVjMuxSP0dXjE4L/Ewx8slBylMUQOJ1MNLpZSYSH/addbDfmVDvoplXduuQ1UQDpB0fAfr4Bs
LL6NVBUUqQsjph182YXL5RcUom7QmcZGhELfB+77Bz5Zwa52WzX58m6xXxIjN+oxdRuCwT4704NG
B3A20lYYUMxcCm5s0Xc0qiSrI09jrfVxhe2kRv0yWtdRCs0ihvCQg3vilWUkzFxkJ6MJJ+TtCcZI
IR3tj/c6yQ7v0uOwq57jh7o3bowJ6XF2DrTMj9keYsrnFzjcw6x9NjQOxOg2x52jx3aTUH5OexZq
MmzTZZsYQ0U6zT6LTUk6qQ2OVhJ9on+a3obJhbY5dsQOe1TBls6hhHLH1b0gaHSD5J/BvCDG6V1H
QAoZZxIb2ZnMtMUR24ErwTnY6x7piCUheXTZOfXLAfGIK0pshK93uT1qLMwq9zEiJ5P0lcK6eOdw
AgJj2KkXYTsgPh00GBAppeY8swiioCJf7PYs9sPvUFTw6eSg6r6vxNvrIn8dwjA8oGiCecNQPwXB
IaReg1QEyeSAkspVPx55pri/DUYje+CKGopru/YAF0tOXf6spop19Ur3Rn2vR0+h91mJsVWKE3dr
EvOB5H8BQsI/UzHMOgfz5XC0mt4G5vwkDglyaNGDNkJ1RTFCuEAUuwlaEWYJDgHYmATJGRItB++w
3gKfmD5+OYZPpZt0oYkWC7//GWClJ2nVVhJW0XVZs4OAFZeDxZpWMdNwjzMXYulaG7hk3QO5LJU5
riNfWQ4GRifD4x9boEUoSF7pqMZo8xhsRmextVvY9vg5ME3XXUzc42q0HJ9xF90NUP5LbWj/U7Ea
0nRsZESCZbGF6lOFQq248pzYjQAzS9L+wgofbGsVYnjfQXCBAwjFCemTHwFqi/lYb+Dp+MvO54wD
AayDc4t8KQ2lRjwg/eeVBzGAeOjBeksqRFTKnRBzuv3B31E86aR7AKyABidpFf05M53m8pj9SUnY
CiWQNsogHdjH6WwwocJmuX9/wjCHs7UY2JvNyFxIojoCBoSXT5YlvlEdRpkOlVW+io+BGDZ1wz0W
I7PZmVovEgOSoByug8N/JJ3XlqJYFIafyLVAFPGWjIgBszcsQwmoKBIEfPr5Ts/UTE+1ZSHhhB3+
0OBwIb5yY3M6YBp3Wi1x09sg4GliSHGDVcOXaL8exYkLujQEE6wabnjqTiZLQbtsYCVfa/dK6x43
+H9OUf8OeruKJrrEMx/9O5kn79uKQyHLx6/BE3L2PFwyF3ITnESOobNwwqNIR+bry98lFMZw83W4
EN+m/9+2xQ6ZnDnWkuJs2D2p1PEj+CX6H0mR7nnzf+fJbzENOADDHyKKMFkl/fh3s9/GH+6pL26n
mCdvI5weuIVA+MRXrO92L7pVDn8XAyO0TmgTfZ2LpUx0LzG9seGssVSeZCwm4gSAEZNl0aTXfc2K
DH9wzIFEfJnjKM4AjXijFxQLg9EjcCs4OGFwDPZzThkRoXCh6RggmwwE2qkG+TMjQeS5wuopRBSI
M5yfj2c7vFwu4frfwJk7CKxxgodJa22EVtLtllsAma03zSkancfWFHcYbR6gFg61An39lWl30xQL
W09YgismzpoUEHTVmNuoR5K5jmBkgPBY0QK767PNw74x7UDX6nufwbAkxYMipu/d2+q2/N8uJ8N5
Y3m9iaUiN1gufHPv++7qtnK30Gr48lmqNglo2GAfBNvr1WdhOIpbJsaQON7x6LU68GFuOmacNkMz
FU8ktYDAO1NnGnoe81K3mMWngxfyKDxrMrEMR3jjeEdu45w38P2a22WvEePlWB5D355DneKo3GJS
Drq1x/NRrBMwyPzc9P09zT0xLsUlBWsvDOc8JC5xay6Xrr+lQMSPArCtjCUxVAMWT0+37WNgr8UZ
P4zFTqXeNZ1y0rY3FesqxmK2mIv48urreebNcA+mX0OZWhDJBV+cT5/jNcuDjwR1DxS+wUAV2PG3
MI02oynqSrRmhevZyFnAEjEo7IAxWa7PsFrxXtxTRWWgIbZk3j0wmubSdM0l7i7MbUbZeo393CY4
2nbohN5xLy7vyNVx48T9QK1Px1bESkxOrTUWdKzwUuUr1qc/Y2rhMLz2HEfVnfD/mfA3nR6m//YP
zxHLqhPyEd7fBXi/fmEmsL5Op1PeLESyFs6BG2KF/x6ZPpMNyxEf2eo0FrxPgGgfRsOLymoNSoUj
1Dcxq6788G6eJbQd9q0tlgmWxfmfmKV2Bivva+9hP4qxoqy3exb5NShS8bzFrsD9tMFHi8Ei5mhj
T70wMcM/XEoXC17jdd2ZcYKhmPNsi5Z1sCzuKgq3Voe+GHSx7q3vPJqwbxZgmeVezGZR62X7Ecoe
wqMsuI7g/eHzK5ugsPcMIP/GfBAnJfY8d2VM3KCnH/fm8urPc0B8PR3Bl0AsO2vP++PaxULFSMTR
iccgFir2pgXwESAelbgascg4Myh4rdVTnMdxKCFow5oCL92hnzbmLOg6ONvedOnfzN6VLYc1l0e7
/hh/BembOJUjXtGe55SmeNZ8GvOCnEFnk/iLJ0wbwzKmjsejC8N1gGzBluH+YV+dnP+Nw9JYxqa7
9H0usDC32yUOl/gqi5nuL12+Ez/YX5e3Rl+ZR5sDiD3h5kq6wQ7yb/WfGBPDNfHS2hMT8JuiTMY5
OY7j2Uc7JJA1LuGZ+fNgKPz/gEKHqeOI6Z7q3npKsZFlTWzeAD3Yvnc/5tlisfjjEfKMdYyqZpaz
5to4Gl1Grs+arTY3VzYYkap5KAxjyju/OxzYAYDwn5EaTsh2xx3CqRepHivUd3woY987h7xXbIVr
pp2++4dRcHc764TXhE3dxHzQGGfAED6I3bwxgqfHBOYJgoQR2IWFNzAlL51O+7ZirCYNg8ZtIB6K
tYA39IxFaliHgU3MNQXCTCVdGOWODDYiGtbVBBDySCe1lkO6jkYMQNUHjTIH+XGEghgb9eZLQ3RF
sZZCr0Logzb7QGd4vFYdq6ijuENwPljrDQUqgu72g54xnD9Tpgn8wpZYDMchgOgaC/o3sPOEKTR0
m+Apw9syBuwyf/kBG9qfl8IkVysbJR6SLGZC7CM4asp6h9VetdDoP8T2b0299yBPY7Y6d2T/pkCi
6/CBilh+BVZ2LYBOhaBmu200EdvXP45N6r4WoqpPe3KSHNopUNGF9A9i/EH2k0BFYX3gLVewpVPR
Bnxd2+ngFrv9UzTJQrg712hyRFoM+ONRCLD1jXPfoLbMqg6Yekp5lQ5R/AKD+pYpItuQ21KX8q1i
3w9CFQyO3/Yz+1LbjWA4i34K9VhpK9psbNCo335CITr2CKXta/GvDIzSV4JmbHKoT+Xstejtx3t+
T/gx05qgnyC020DRsWWUaK9JW+2mTUBQV3w6khce3UECFeq+cN3pxxUCJIqYbEWd+wvkVmCKKdAC
y1M4iABQozZHh0yAdr9TYMJkc1RFcTeCcQUIVaBz/0GjCQvSkNdHEJfd8sSOwG1ciIZevubXAiHS
hlhVn3o2ZZN/rcwLrSPq4gI+HLv/kLZfbhg1RohzgxutpMkTcDXFamzJ1v/3+mzqghTfTU5BqJ3x
Cd22PKFdKnzlSF+8CBk0yaq3BaBCOqVo3PGcKWMP93EJHiKbfSkBXHIUYKBJdLp0A7AKow83uvui
mh41TFhFyAQWm8ochCWZFu/gJkT01Aml6Q+SqsgCLig0AywE+EofWbjXiJgcnRk0jIkSA4raohhg
SrdkAVqXSgod7gf3PGd9x19TfPCH1gHlW7rTaUjsxb+PMBDxEJ/4DyItyIpQ7tJQ9K/F3vNcp+Gx
3gLb1od7YK6UzEV4yY0gyOHZUm81AgrwVPj3GWhgkcqkIZ/OTeKHhF10Wfn+qe8pqhPHoZKAvqIQ
f8XsLxBwaJvsswUK/FzzJ6QmcVe4agCb1nMtEORfj8CcoIODoJ9DKoIMALBvXFZLhg+cJgcaGkhl
0ZNtLNbhnkv2R8hXTTWn3lJy/+0pnFG4F7djuBeOg2ORWaCY6nBO3CDqytxJGuhbINkMrg4ldSIe
Wehg0b7EQBTZRT0OM8FIo83BjewY0CrlZ0wephT9ATaTYNNOaBnQ4KxvXKMKg1MoL2ZUwec0WkQ/
43MaTLgDfDqDnF7+9D60RhfxZnBrqPUwCicgOQF2r/u3cju+AFcwewML1lu5LWisoCHEoZinCNaG
fdolFM769PqAxeB7JLRcBVL3Z+zRbuMipBu/VFBxnsWhNMFHjJu4TmcV8o70NDgPhij3QPy9JQPX
jHTGL9DL4GGLUxQVXDqB9A4ZsogYrf/dMrDaIz6+h3hFhrgP/zk8Zh6dGGmgqCHryXuekHVfC926
PaDzctsxbkXaA/vsA5t7Pb5kM0pWDrUJ+isRR1EuffHbMcKMQu6ECAjNlXVvxfeN5T+9d8emUxvL
lwEGlBS8Ie9CLmS+Xa5WlQHFx7jt2W0hBs2zk5jgJfEmurOEtwh5mCKl7pDTlOC0+vEOyVvTBIPm
ZHan/wvQ2dBvOXa35A9kZEJR1F8Ssa+WgHFFMg8QnC9hK7il1rDdE/uwtbPtu1f40vqW7HZvByLD
/Gfb989o9Rj4hNBmEBCbD/mJZojEUTh5nxFpJT9YrVYUplnsyIOPooxBIsQ/HPv/kORMrHTcb6+E
e8TG88BdrW4ueYOwPxfxoIi7RC4pTg5UHpOCwGTPy8cf9sj0YMSBhZyrSHtEcUEkAXNWnaN9JpOa
kwXs90ciXhGm2sE8EIE//xyPgZALFZEUh6BaYwZH8sb5nqQmmJNRk1V0kFs7gyKFSAFIOojnRRKx
P4MQw4n3DpKKPp8TtKsx2BwAYhQlICYJrqkOAdN/OYi96yll2uUtD5IJ8hGOainAEAT6BFUN998/
DYGV+dBNf0VMwf1yb8ImVkRm239JCvflKMyq/yofsjElDy6FkNj2zrbIlzzPFimzKK0gZs0ZCZSv
tpRtriqg4nTb4gJ65tp5QJ0DupE60lvcxeUW/0QhLrQlwKwcsjo8zJ8GJqEmI261nI9s25+4xHy0
Wdl2df9qkjzwaDktbsORuEwEs+ujeDx7kdvRnJ3O7bt9nu/3nEVwFgEJj4EfE987pbjTQg4g06Gm
8pTBJjHnMSYVJHCc6UyuVWARbZ0VUYj3HecIvnFvUFREeZYp4d4YywwnAeUAtMVC05qE42Ak9L3k
XCP06XNzaA54VsKpujOugDqEEjAynsZS5ZCiecxBqfmaKMeZIjNY1RN++QgCT9/j54TErOTIsGJF
0Cseg7i+FOFShjDLMIclBGYNZrXnJZY5fkX0GVDEy05cwXnN0MNb3qfzPomXhHdW2Mu4UwKPm5jv
AFN6gMPEuED9MuDkjC5SzDClODXQnafw5a7NhXWagpSexWsWDFMCYJjrmyXllA0oGv12ferTF2PM
OFxqsyR87fTZ1wqR8CCspiXm5Xo5/VoCJ4kfgPE3pypHQ1LIn9OyJnxeTKcPbMsPpM4KOaBs9IIp
cezhdOhsDKWs6bSm7GlMa/tjTj+Av6HWGHgKUbp4AYzOPALo3U4cvTTFV2vkT2HePXToCEHf3DUL
YvYRXhwL/g17FoIhujyrJt9JYb3cPpok0XqMdoLmaUiKCNtbgZT3EoCZMducMbaUcDQTP6HQwx9u
DMs6WQH0pC5Lx5AsmupYtCBtB41PKid07oF+Zn/tWXblHZIjnkiyU8iToEvJQxg2lR6+A+rK8/cf
FIB0clZcFEWO1ESQj+gTIByBwIlbhTUwgB2BhRJ5zVmEMER+jDbGz1bQ4ViVUMYdMcApxNlfffEb
r9+Niwro7DEB/Q6bfhjIy+dtFChOPLDURG8ZBIzLBQQPcLaD2nwr/guhq3RSA8SL7F8zk0DmeT9v
/SGXgU+p02cgsofyawYjdyCAVWYMIh32iTt0FSzvx2DU8oU2YacTEIw5QM4ANQ2iU8HzRFoYzCEh
0Txy2HtIas+0fuwPpt4ZLHUZNIZw2QGhl6jWUODPgCYy1CWvXUcD5G0HVqra904WuBogHe+acr7Z
V20kdAGJDg5kCq/ozIkO83m/xDLFKj4HEhGgPRo77QifGMRM2mn/4bXPnG/L+mkMB9tR7BxlefEd
GDVtXhyQKjQkHq46sHufRq9UV8GBlsZFYlQN2EQ21XyGliAZ2mr4hLfRxOjxw4JTlUmtglmc5zwn
sYuJ/3heiOawKrLulLoovPGnKHqB/BWjyWPlorLBlPhXR6RiwggTmJb5T/dCoDpHAMD/fiTyRayZ
hUo3R1mHX8MJ12tREVk4lJqoM04XO5HmL0j58gpXCB0vhecdAj1IdhY41gDgRCZAoX95nhUvY6AI
YsqD94YAJdjIDbhi1GegKPOFePjubo/DMTueFBa5S58G9OxPI/Gj5s3Zk4tSwABTbv12MtTgTcsv
YABChTKdwPt4WOkEKJdAMvNVB5nVOC9ow+uhZpebH08/o6kxbb3v2I2gIPHZsFugEqxbouXCGKh2
nvjlGyDdnsZd4nw/B7qFpFzf/gvnuOB+qN4lEX5/5A+RcADjdqoW/fqMB1y2Uo0uhiowroWIcmKo
yprmE3Nk7LQIKrFMdl+F13mxUcWWIFo12IKAPomXA5ohol2lSV5GikarCVXix2f6jDbZoMMujXkC
mljVIzred3z/IihQ495kuP+wdtZOJ7nkEk8slPT+UAKyKPjBB/pWnFQ0GzUyenRUSr/4hgnBiXO/
PzmXWyU5nd80xVBPBld4bhhojDqaQmBnEn4nV9BdAuLgZZ9Fr7PP9LcEIkAjR0BNF9vxbnWOOeZ5
2Ifw9RNpypm496ygdYioKAmAilmiaDYl197IlT5Dvxr80S0Sb+pIgUuPyQtmgDj9zP/uHLwPaGBc
EY19Uzy+HibvRpsgev+NS9hlY9A+0YmO/bmUvDN4ShSoU8ptsQPgpoOiV/6OZ6LcvEbeBikA6f3X
A+iURaVxTpvUStLTvRco443A/whRagMe7vDaAmitwYKQXLaKbFTFEtnASzGi2i959MaL2KkbIiAa
b33ANe95Trexv8bgCMxKS9fvPiWWL/MrJ/KSF/gg5QN4NaDqBs8VmAXwRb9fQffUbOLg8RpjvbNA
u5EYmdNAsLf172MHjGeruRG6Li8zKu1CBaOhIDTudlJrbLt8O6bv7qEJWTD+hZzyOxOs1UEvAnzu
vns75X14xQ6t9fsIXSOzV5rKED1DYXE+roNmpDNWEoLK468Bf4GCmXSjNQ1G8wfeqFnWQzMZGorm
worbFuDpWgDxwMbJcwRzxGcHecoGHAMhxAz++u8umQohl2woj2VKnkvHflHd8VBx0r4tuwi64EMj
4Vb+XXStN/pdmiFGhiY4hdEewAuJLIpdWxmeWGGSagFbTACC3OpghNN4xS4Adq079TkMVEvQ09KM
klQaMKCSbochrYaq8jRf1SF5bTdPSI1fJNAvijruJ3Epdj6hw5Hu5IF8xKtmaKWxO44P1RemQXms
1m+2NOsxqc4FzLt5vuIzEDoAKYFHGy4xrZVhDZdENotaeYx/kz4V/eXoO6uwEP0ZLNvdLYbC9U8q
enCDYDMobfAFg79U8WEwrZX9eNVThGIrDLFoW6xGaLLV5mCROvdbtBoKZK+hjnG7MDvZzr7oIe3H
SKrqbyJmSiYmnAKm5ohWBxQPc3xSBsGDrU5xB4n7xp8O/Seks2TIBxS6SucZm6RYI5ROYYpcWT17
udU/dNf+gd7v91oiEzaT17IcVleVgAau/hdPIKM4NGxOD7gREYa5fTxxmM8CRArqp+LJiTKc2rij
51LTpncNd1jBY3rTFo29qG8zCiLqASG3ZPDB9Y1UVR+CzzooTG3Yg9Bj+/DFXu5I3rAYDwfzD+7L
ajBGCY1G+SpapFQ0EG00899z214f7P6YzzUzRSPLi7iQfI+YFMU9f7T70D9uXWm4bLVrH07keyWd
Xsrimfh8Kmg0iBQxuu2zGNYDiE129yGK+nwDBAFoWGz3os3gM8Mlh/X0lf/Dav77E3xDX9KgH2Cq
A1/hucjcAjYkIIWFlu1Qv5IXj8p+sOcC9xsbyditWNGBROGc9nWybDdQ9ThZNvUUzxpYFuCxPrnP
nz/A7M/NO/e1F3EDbPgRcudoce+bvtPH5yabVCXoRsYm3qUOOv8fMBJUqT5giTXR3CeMUGrwR4DD
6Pn/6knCBz/SgPKRiHwKSn4ULWiEDm55b85yaXaYy2S2pqzt6uuMUW4VsEqyEITI65D6QlsJ+jUk
421BGgEsTXPb/FAW23KbaZCfMxX8euw3D3YvjW1FS4KhMu0eXv7Y8AaO0Ld+uK7HADcR5mL2sqcV
vYCtDFr8043Acq3v6Qm3INACEUCC7jlhWbwnDjW75ICw12MKUqPodj9lKpeenFGzAoGjuX3yMGUK
+FNm+7nfGQDsbIRUKrsXoAQAdMqIZzL2AFgkZJ7wuFk0DC7ildnxyM/i/S8igxpBhX9ibU8ND2y9
AFZk+V8qIYD5I8wolnUtBHfqSe/SAsL/kubUzpcuc+8LeT5zk3wOeBXchnohatMp0gyA/BZLHsBI
uc37zSYtLjVbMQtvjzUQqepIhTCkJ0QCP/o5YFh38lwK8RlsvOLEIjxsCBR1zOoelCFvqPxcvwrB
EWhmXLKfrKTgO/8qBkHQrpl7GYw8YVvsUmeB7Q23JGywhSIkhjAwH9s8FsClPMYhPcXxBf4HkRW0
NwqXsDspMx0IW5X9U6jRpazQIEsQWKH1TQf88lrJEVplJpTHx6lPZQ+0E08FBMszMgtsP+9Q/Qia
iyk7xZ2EQ4XnpNdsgFCmqBNugFp/dwUlNkmPevpjM7LRkgEsRe0z0cGP3r82vD4GcnlQUMxg/svw
20lwkofBdg2ESiL3h4eo6GC0gI02+q74+5RGceNRkedUZ82TjYKqpUDm31cjumwpacQEWGt0fc2E
pQ5BZnv6rN+JlVFC1rw4MccbHC3TkdW+XDGLaAoDOX657WA+uF9w+2r6Nv05/M/lkivsYw9Y49vL
JRM2gYsKUPT7jeZw2yKESisbGbtmbI3GrhSTSDx/vsZrQXtFb+jX7J9fv8W7RwIbJu1+kdeivyjo
Q6/KLfqzJ2Iund+NZn2As0+34BKZm081BQ9LzFAuIZYh6UFmkbktdfCfpfxWFAu1p1C113IDhyzz
vuLXfshKSDS0G8lFt4odmqJaf9LHtiObZK5SWa9YIHDAaY6j4AeROpr0VBcpZGIcrNK5WvB5syao
cZV/ILXilw06BUYbfu4U6AxtJcWnrmc3i6EFBzol5GvI0+W3Vw02Yvdb9dACGO0Yo2MYdWwy5W8z
/DpNWEi7jtSkmz3iOeA6ls8Kvhte0/6AwiA1cZABAF+FbF2b2chiCEWhx2vFqspZ13Rexx4rEpIp
3BH1Z+HPxcLAClPPvlNIW9GWzYfIMrG7h6+ktjIAaJtP09bTMDnUPoLbmn788jXpkIUfe58T2Hmq
7gRxd+uOJmpsVcCLfq5C0AHhrdPjr9eX/B+RUG226qQ9t6VfRUY8IAoT9+I9sKJ8mcB2yY1MnvYe
qHxl9TwhoFBWX/X4BsDfCCE5FC3vZvfXDr1OcBXhbn9n2c/hnKjX+h+MjuH72MUqLwQlHe4BsUMT
ZD8K5ECv1W2+qBUHMlwGnKms/+nmdGgvxBR/EWWoPenUvUlumezfFKbJuYttec37EcYhXa2+E7Zq
KtIVugXaidcZiJ9/ifMXxSKnZGpS8uemVOw5A4YWlfjx2BP3G9OVgrK6rFCXRmrSrOSRKb3gJQzA
6OAj636zY3Jlg4L2p/kiJlPMZ+UilNj1HUkmGqYvUaSi2J4j0QKIud+na0dRma0wZ/PozeRKMVrw
6jVZCC0cqYWwkWTHn81jHtV74nEq3c3TJfgl3WYNf17BZ1O0ng57p1ZeVOmJtkER9Gi/oMhzd9PE
bpiwu8fAlg9DCX864eSFORolZgJHljtGQplMhmd5zZL4+B0frNp9votW41X9NLPCvhPSXAhQXgdF
MkdY9YC+RQ4ot8cpXjHH74IWBiIIO5hb+xTnhxk+gD8iKypX7lsUCsCJZ9EKFQ6q1YPElo6sx+PL
b9rN6r+CPicyyvCjIZ2OjfxWxMEXUO48KgGEQo7aVaQmRCEoJlwHsIpA6WPAWcyVMe343CRz7mCS
0sLcyZ/JvX/Jxr5wsGU5h9HzxQZBBsHWJJjoDdLguSC8GcVnVbUbXk98hv1AmQArjvpO25sTkFRq
ZbxVm7mMxq5QNRpIxwInbxUlMZLJ1/DWV94Wb5dGLxgJk/xzKAZGAie3wI+ZGnSPDL4bm79pWU8/
s6IET0b4ePqqV+GiB4D+Us7KE99UxfrdWxFHUIkTYQgB60c6dgTQtM8eG4KDbOR3P8Lit3/Pjq96
Av+SWIZDhVGOfhLD4ceqCBGlN6HPojyP1F3ie6EfyYjZqvt1WA1uUpY4vaZ1quG1+qK4/FmXfAQP
n4ATgkC+horX2yuAKmngEui8nHb60CgvkuRFM1XdV6WLS0ufJ/tyXs/jr9uNYXg9m48+BEZaPIio
iTES1sBoTiL8JiAGBgqbZEAiOlZ5DLU2GVKVqfnJs1g3NQ6L2UrKr0/WUQnV4ib/4ySiLjcLBTD7
w4vF36wBi052f9ndZ0svb4adziSo3umkzy5L263X7spm8ykajKeBGPeH8zhuLQ0CwZMo/P2YaBus
ymgVIiRA4RdhU/St0bNj3tHSYjcHgXatoMF15nMEKpbkwWg64/nHYhmdWxTTXn7dGTKYeFCa2z79
6+c1m8nz6iLP69nQV9evW3H7Fro6fZxYOOIXFo3JCoz+m5wOjIjXX2IvvFPD3lW5DKeM3SGLGTr4
JmroZF2Ir7QXJONn3eILb+H6/su2P68WwgxA8hqh6f9ckTQoYCcBbMDS2v2uTLJbr0fzPfL6Czns
nWDcobAS9Hx4A6f8oiHIDwa31Hk4b3Asmq7SoQXncc1oCVIOmQj5m75Vb56rUSjDhh/Po2N7oUlG
xporek4BsG/naoCcQzY0yxY1SrFMsu0w+3+MjJQVYh6fY/gmNCPtkhJMIgxvMFTav5Csg/m77137
kP5D3gPWl9W4ZkP6kCXKZ0hsvTNqtXSpwU2FX6pUTOiKrRqogcicoD2NnaHmgQ1+sHMjxdqZWs0k
MYtYuPa8JU+VXFISeOafZFXPEOyJUfkxuiMEZGG01pxor0tbYTUyqgz1qMypANCuRPNIo0oryUEn
jB9Z51ISMMLs8ce8j1m27d9qeGF1fS2in0PyrCQQ1rkFeoEaO5rab6sfGygkxw42Zio6TEjr9Khj
QN8wqdD+ZFRf4pPSNxLCCtppB8Gvh9GsQZuCo65OxjItnN41pox+xzRYIQmaojw5xEJVFJofvlTa
zwdZb7L/7XSVhQ+FB8oDiDzSwaeQhSdsb9E+sKc2+5hzbXvHV2deysYfQCva9tfoZ3zoPsvOe+Sl
7eoB422A/+ntnc8TFu7SbTq7RhBpmgfl7vHmICbpptJ5zzH+1kbycaSaXaFeFMWq0uy8XmgpkFyU
eWUmOPtVdv7+cGg17s1WYydP74g2BVkw7PljBkYb1XrLab9z+1PP3xlodhUsh/H7EVQAcmsPzdOP
73/w9Ht9i4smLNE0uGeqp1a4cFDH6HWUsNmqkZVOvHtbGfOflghOf4wy0tMZVVZCSJxyc3/vPdvX
fRQqzymSe1+NUubrtURfr49+WBM+cG+OlSCT3cfAL+leZq4IDuJtPFx22QQGNUv3sz+jNv1J9k/6
bF+DQASVAgUdJdV7sKwZJQsDQ+3aUwnkUamC4Z9NVMQ8BB3BiG4oGgtZkD46QRS+XeiL7ACg8qGg
05X+x4mHIVmXzAMRolTr54HCTX0i50CHz60W5K/51yD2YjcGJkLyQeV6bPAmFkPs+eqXRXL7o5CO
BA8te4rx/wruSqTz+l34iDfiaPw6byIyJiMnTOCb7tTbf9fMsnERMF7T2P5mxpj+PH7hbCsf8Upf
ckXejb845DLQFvDy+86DgI68ODGpkz9CDiD+L7t5aZIKv3sz6reUl+gxUVplqQ2rtXYbbL/w2Fof
PA7MYMb6jfo9MQ3nyy7LMfgl3oxENJEtV8tUhWJIaIkJHdd/Z/dEyPDfdkj+hjAfSxi35jf9QBRl
qwX8hMj2XqUaxw+LCjUq8/51kudGhkJeWWmj6NWTeLQXpLk/kNwHMIG9dmMlQJ76ifcuIX1yFRzL
ngVhgd2Yqh43BGwCTaQi6F4WVEcY8TDVeBfbN2cG0gVZOSoGnDrMgBdKeHjbvRyZ3TFFdJPHzK1k
3+QmKwbBO6giasAKyAdYlLQl4YUiBJAJ9jHICPx1m4crCO8wQNjgifHRRIsdfEyoqHKBXPGD2gTA
KJy3EmuEdaQQo87VCxpt1djpkaWI+yXQDqzYabRS8UfjgqQZGYAMk0i1OQAct+HwBhSJ0UmW/5AD
wRW8gUvhzLgUlj3K2XDX2O4rptyleRHuz1l3R9JinJwgjMHPGEB2g+FHaRYqKss4MnnI032gVQKs
oB4BNjGxtEIYnUmyI/cmlDe5fwQy0K0x6gWF0U6rx7QAXIMTcOmO8ZZgk81EoUVioUIat0LAKjcU
8JMfd+hx2ijrAPahedy5LysTYnDW8KLYdKtc6nLe20Tf10BFA0RBifcWsCe0TO4mNT9eQY7KzszN
y1CoMN1Nms3mZwdPgKZK66KJyqMK5B2hK53XHkh6RY9mKHejPCcvkml5k6CTgbpj5VameV8EwtIN
fMy2DPNDPVOA5GQnwnhqtPcVysZD6lvJAsPrIJ+Tv6MeQ9Xe0TyeBzCgD5Ac+Kx8GG4ldMoJQuFW
3Y3xofO/fxR2/uL5Y6WFg1kyTdbdFpAalpXxES0En/aKkSD1QxVIXCCdn8otwf9CyvKQmCOHIsJF
DGk8S4OUTgcdTDRzDG3+s1oLfIszNl9OOi8MfK7syEX0z6nguSyTlZB5hYy/B4pAimqjUgQ1i7yL
HIcOT282YGWFbeKnfyUtpd5Z0fQR7t0UlehfMOWPgxPoM2aEts1X1QqCKUU0KkDRcoynRj0pXbin
LvkrrgaIhTlMXVf084TYlaBcj23aTECl0gkaYrSkhsAdK//tnEuL+E+wijw0dJbvQFt86EpSn9mT
1vfmIGywEaFWuXniMZxTzZ1TQMYmc38HDfiYjP0Yy4d2R+z13pRIPNJ3doppNxnOH+F3/lrd5+8N
gumzwpcO0XWM5PKhptou6UK2L9/JjjYfzH+zRyAcDV5zKjV5ZDJmgE8gXzZNl9EhWhRubT/9xn6s
leXAFBx/Gmco73zZgBgr3fZFZRzOdECghdjcz2s2P/rsAaBHfq7hkMBcEXpKTjwdToiQRKpc7qX5
dxIvVHtEyq6zO9gU0v10KTSYP3/FChabPeJBysuWbv8ASWUkyAAGgOHcNH9E4hF+wU/r/WQV15sj
WTIbA2qsfTw1qiuBoEBRUsleUXLp7epwsOE1kS+juD4nxmHfYLth66HA0IqOLs4to7V8hf81if5+
F+49/CbYfH7moK9LGx77T0BNoODjmYq48RO1ETaAdXdqEVBE1gC9oZ/fP9Almsi0yWaO7KSTavF7
6TWV9AI46QenOtSVoNN5WEK8DbrE6D5op+aUzvpB8gdJsbqQ2/hoS8yiLWoF7mhWIu1Wbl7n8vAi
Tb04JSd2SP88efchfspNBaUwM50+t0qAzpyVLdqbNNemRFYUz2D1UbTv/7UPKItC9A9NROxFCoZd
4XwYdPSHW3hx+g/D2+9ucCgPRaF/LhpVgrepMmHowlLVytkIKa4ZqsDGoV8Hp+KB+jSEPEAq6Eoa
R1qtYGbOVIlYZ8AFgLGh4G0iuQNoiAlg01oC0jhEauJtfXYtzQ9BuWfPRYoYbd9uU89yVPlA0Ap/
r8ghI0ZSJJ7lC2YhjaH3EqsYFNgulCyYZ0PyVdgxgM2IV0SzHeHSl0eoCeREKJkDAbBp8nBWOBmw
SCIaAVxceAShuGxkwFQoL4FYoqr5cKqPlR1RVmks/v5B4ptAlVCKQRnZxO7q+oc4NsJId1rRSvD4
G8yV5ZAYBjI8cTKLInYy3fTDVKGZQYhIUMz61KeqeVWWBfLdBITeN8hdethyKInXv5a6ixEEo0tI
9kSlUrgMMG5QBOPPzGud0aS/7p0oAMQPKx946teD3Zl+LeLb2hvskFd/oXMBoRNy9HfxHngxdiES
dm7GZ+j1Yq9lsaEt2tgZmOahk3fOh2UnNpr5ZxS+x94DyybVhzpcwD6VvId2TjmZhrnR3Y/5d/Me
IbQ93Ftj+gqjEXaEHrHwo+d84sub2mP1Q9+v+ntTrB2mMqEOeE/NTkq/kK1fNftq615J3+51UvAK
ZorOIrQo66A8tmcFtE7Pya3HWjojpO//6HZa9+2bzxkbY2p5HrWy0c+sqBjb7VJFQg6DdzeffU/S
XjXbCW34BzJLKbNQv9Pt1AsG65CMqHTeqE9Q1HY1T0F90kZ4FPD/x1PRH4k9dTVcytZ7Tk8WCfLe
TAmRbdNReQ4qK7YUGD/cs0CB7IvuviXSUI1MG9l0D5VCLIiabgIiBQmX9LOJY8zmJoiRfBpXYrJy
nhF4jZgeH6IAIGpIsUL0Nj/dhPcR7DhMRoTT/x7LjI19PO/N0aa2qIPqJbC3UqVYh10fyAUBb0rZ
AJOVKGBTCq7ENvsmo3i7Sj5hE/budjGaFOjJk4YhrfViH6v8cmhKaJEPnaYDlGCha4knD4nmZ/PR
rB8WSKUQHGW9QKwFDZo6mTTDHVXKqPHu8VR7zDpMaVBvlUxK37ZSOLRgE8AArTEcTYDc/3ilse61
zy9IjcvaQctdQQUeRB8MGzDfiMCwJrFQgwrgFYT4cpuEXGO96JYNU+Vuv0YBJONnz+yGeDUpPv4c
o/MIuzCOIyFgOU204510SKM4/htsnt1tUGzU50zrbSN5/9WOebZ+0NjrltJz8YyW2nfe9Pddf89m
EMdkDL9lBldbGjW62hrl2JJgpEXT4XOusXGgiIWaZBugRB49Z7VCFxNOBTA3xbp/TJVVBtWdkcNW
kaseL6KDjuICb6DvgoDbHY0jyMyxQYacXJTSTPtufMfabkmSlaGMgDDKMX9STUfSrZo3n/D7Wtei
O8pWVJEc5STUM7m/iOSjNhQq3d/1Q0MSJDoOAnk//I+n89pSFdvC8BMxhpKEWyULmOONwwiKCpIM
T9/fqj3O6V1tV1ftKpWw1pz//AN+epdmiZkxbjaKU7L2DJJOn/UyziYtXf+V9A/1ol8eQTm6BtQL
gUgFeUSNiwN6kAJu0MtiifZwS1R5pfeLiR+wWy/x85B1vePfhz/3CukOgXZfdtKhimchsRCR6odd
mxmhzSDRhQsWYT7hJba+MeGjsU6RfAN3C7Xp8LpIFm+ntrNQ2oItWLsxw10TSNPApeqII6XBNN0U
g14dTYYBz4ebSDjHq8mKbrbO1+9d+N5iw8mxu2P3t9HIQ6odulsZ6RZI4LKLzLGZFS94Vz+hy1tT
atFjmk4Xd9MkeI6U1esFzaXP+ZLrk3Fdq8+VTA5HGXdYjK/4Qtb1BPSbYYzUrhWRbvd05K7XcpZ1
W6rJ+3HfipvjUw8DEfUXTcscgnvRd95xNqRHq+LXlLgmbNMfcTYV/vAw9+dMTMNs+lhKR7qeAqUH
OoMxtOhr/PSxZhhTTZRjbc35hipB71vMvqCxiyq6Bob/yAQwdZsRSeX1UMqg8PoxOhW70w1K38fj
F0IbrzABe9i9qTmtGIX8HArB696AhIZGG0kCoojlm4nHb52G95C00s+avCHhMNSeig3XLQ28aP8w
PqRuITYSjyAWT6rnuOum7Jmp0DYfHgtt+sDlEhO1TX6GDZjOQCo5Y5jCeM9NB1T3JEQbFTLtP9EX
uyhWaHEyzKcy7eQl4y2DrILhItWARcshgin/Y+eH/R99cVZM4Ah8iC44G/342YcKdmZbQ/oDcsfu
a52Flg6Cpc0MjCMBbC68XwX5E6Xf+XhkOXToqDg2icsPw9nFoRLWAa7WN//D5g7iTpIjNScvTHOE
rejVJp+DIlHo8PDV5rMukW2b/WJvCz3V2EXfh8oXGhp04Hk1mH/6K7TfqzC0NyF8Utc1bRxwbLYf
UYoKmtgwC7JA4VHxmJ8FCM8ylEMK1YYQEQtxNq7Bf2Q6DMD7BxZC3jWerQPxryiSxRFInTksNSJl
NEy5BUlWsCQ5dGDnPYyIcRejqyFtBPFpzh/WS7iawuf7EQn2JrKqiRDwQj1DCvexBVsViNEBiRVS
Of6/5asfG7/hPhspOlWmomvl8gYWYYG5NOve1lzg0zP8gH0+V89VRSwP07G/wWoHFtUblLMvugNg
SmH/KCahbGRsXkRVkJ/RZSb8t3082AqEoAoQ6+Wyl1DUstRD3IEIwrKv5gNsOod8xiIgweWDDwkh
Nh/cQCRhRPJ1PifijegvGjF8LKjh8DEE1MM7msQVmPxdMWl5KmLay1+oZ/UIW/FJJ4IWFLMOt2N1
oS52maUubkfA0HLzxSsUppCPnSZI7i5x4H/wp4nfmIrjv8vMRQvbUTvSQmkH+Pqbk2Hx0cki678f
Hj+COya0oX8frRY2JRUZSq+vla6Zo/KnOwe3As6lkwY23IlPui1gFePJgEekYVfZr3d+hxwE/NjM
AQ4JPPJ5covKnW/krgTRE+UBFzft5N+jauBDY3fUCY+0JVluwyT5Ie55ePydH14a6ZBH3DlpaVRg
Igy/yEogLfLh8NgkDtIz8oH4Fq3Mvw9WAeXhaD/CP8DsJM0Gr+roYjFiXNyFSUIDbVg88nGDFcus
5jW665f2HvZeG0imfIj4IVwboF3xOxg1i2cWjwBa7F8skTxCm6mZXwOp4WlNKlQ5yDA0SZwPC1rl
wPLAfAPmqwaKxOaGH9eVObOwSuNHFMD07xCWCAxJAUo3oWYAU4gP+e4Zsiul6LgAy/gvH4jTsDn6
gQ/87+MOWGN1y8h4AM/THc9a1hDNhsTy/49nhWQSR8ESagVtIUAc+BCrMo+wLQF6/n2AePEJs3H6
xt09ABcTn/NGJYyUSmkk2CxYewGeY9wDhQJc+c84jx2bTwTeeDSP//5ly+CDfYrfzxP9+XlOyzmT
ppjEA0o9jEf3DY2eUM9dc/fZumBoP+RkxFixmgjRDJvjn3QG8r9YR1PaGLGavpfCy+2Lzk8IDDR6
qB6fZZ74G//+POzu1fAb9eOnOB59KTvFFL2lEyMyBKF9hbuGMlLIriWIfYCLAurz/eesT+UhhRac
EMxlOd5yH6AMOGNJ2uYUg9ewXN9GtB9VTFyqIqIZ8CrZqVbXAG2g6aYOFfoOgURJUMyRF3+oKmDd
xx2n4wDJOAG6mSCoB3v0xsezjlM2a4QvuLx/yAhO5Ci+eRSW82AXykpZQUCiShoje9oyglAilv5j
23fZKdi9kDVPXlEWaEPIjCzJiieRH0ZDPcIFEFq66P2ECkZ35YCAZXpANpZrwHrOzwtVt2B8iz81
zsD1iJQ39i9ogFDHcVNmrC1zfAWkwjQS/JaZktDv3U+13+AvT/TOunNE+u2uzkIuLejFQlMMVsVj
Rm+Z2RgOBxXjjx9hd0zJB1tcURGccjf9nS8hCpUoJrhavIMw9TuIf3Cj+lP4KuAhvQl+0c9B2RHM
OeyfgXDuI/8+eo6KUTkyh+UIZkAg+Mp4KCq/IXMGApBYX7khKYeKDk6S5Gqw9SvAZVpYj16ib35N
MLVksQa9ks/4En9SjFf6fHKDLndb3463NSf3YcsLKhYdDj+2LoBJd7ubis/fW9rurXpOj/JZOnTO
Cp7JnXO+wHtz0V2RAsWZg6LXUOqYPwzPH9t8q61oLrYFVMl88o5ySJQaXtT3UY5hvuIo+VrVZrXm
ETvB4g+tjdHSD+FlHj3rAc0G5YjcHcE3haH8htGDdqC0YdHAd816ouXQkvGvJoDQuj4DeCaUPhzV
dMIqw+hNeDbhW3i1KkgI6aRtsOKx0t8K5JgoyU/lPjVAG/MPQyBh8WFzvr/t4QcCdjP9HG4fejDZ
Bd7vNm5PGaQbXuQXfvQvoKuh+kTPibOQSyDXFFojGItBZPESwAs3yqgTiFBSZQh9iH2cWlsV7dlr
F76SVXad/bpHA8wWt+I9pN/XVvMMY/xNRjsef5OKazyfJb8FpPPMXCfaxtSWO3XDh8pIUk/XZbu+
yeNtOaab4dJDrNLs4RvebvtSWij3Reex+vxmLOEpLo9Xq66FOhd3Y+RUKV4zrIiStDeB0Lpw5mhI
ejRhkC4fg+YjBgvGLmb4UKoYTEH9mTIYyXQHE6L8dWY5x2YPW1i4XcwCgNn5un7Jf6NUGslpBKmO
QcGOBKUpTHKGB/kLkzsb77FMPAk1bFTguSYERzUgj7DKQDgfBAtRtQzLsAfvC9FaD/UTvg2jg9C3
z0drHH28ybs/PAmsCe95rD+E2p2GpI8VpdA+R+Lvzjcx/+yxxYhdTBb+xCho1fib009/KhxMrogT
xH/dI74NSOpX4dgVsgSfMRP9mUCGu0VA3hlJbqrsyKl3q1ZyNmx7EQteTrbdJ5LLOIN1XtEVDp6l
21YureK73Rq/AB9w6Bj1y2Mf/zE7o6aAgFPW/lWJytQlI6U3Za990+BL8Q62ADaMF2ndyXzM9ehG
4ONgCJxzW8IXTmuGJi47OaeW9ukHZfHhgyazFX+hV9PZuBAF2AWhNGmVT5YqF1WCthAjUAYi/LbK
/cArq9wv7Bk02NhtQlbkZbD94Gnautp3yGuD5wORh6boe42+ufsthnw989gTxWTqY3Xw50uZ+D96
ce8z7FDaEtUKkE4p4+DlTTVjdEamJhyeERVSO14YH8rsmqKSuFr0y7cN15AY2SGfInXzNtWxcZeb
fvLd99jVyZOqIBy56bMQV9q16xe7A6/qLc1eNFdcggosEryO4ZWghclesYRjbGf7pGQhiBDt+c+m
BqggEH0h8hlFXDWHnzTiYmen7igb9Te6sQMrwbuz5Xl2XMEd/4cKAAISANx3dm1C3MN2ryVnQqUy
4VtMXBkjYcZsHpk8cRUfKe7wLNekqEPT2Fsr0KSZRvHq8z8hhHa67lGLMBzCKo/6oYDxDYX0kUY1
E6W/wRigGe+H+T5juhtjIE4tS5YSFN8V1Nec2+fOqBrxE+RcnxfU6fjPck7ZkUOhSffwVTQorTgs
Utrgccbgpv3OYDXx5o0sUIF7k6l6YWpYXdI5Iy56ZhYkHCUz5lrSWL0ww2K2hQoBe8uPstyhbiri
joxTGW9I/fY/pUUg1Jtn19bKGr3zHPogjIS9MP678PIf+x4Wz8cv8vLuMYsfe2ilpSxUfSg2YLWL
1YgcH0qZj+BdSV5tyRiDP870RihyIiIf6KwIw5z8jREmNAzAQMBG2hVLTucmDVPMahtCsKleXSA1
bOhSbYHtXFGOno+FuKk6XU/tkEUJ1VO9e5niKqbXazG39AiueKGfTw7102BYKJw0qddgHTUBUhlY
vnrltC2rIiIJD8P9MonvSLby1xgSFHBB3YmhNgv6UauGrIId2X1D2ukNme5pCWxPKYCeVO4Wym+V
TWvThyYkFkusXpF5vffGbva87jmemYFNhhzAAX5VR/6GUgc4pskku3m3bEE9zaiYsT3hWkj0qGHJ
jGG3bTWbE3UT9mn2U7OhNiLo+XxXn+tUo6VvlWXGEBZP2hBxNtUYVSl3GRQmNCffgLPWissr9UEz
MOyW1jQKyAqQoFk8M/RwRruCwYFAxZf/Dcy4/8/S2KRhjCrvtapmO1uPJepFIbuFxSOhY9pIJ+n0
nRJSPYL7AdTt907yVI9742aoZU5vlJ7um9fUJBUinzbT24kCtF0jCXeNeWfWHDsnJS5m7wWoZyTK
BnyVSWz5+DtsJZiRSjY0ga+dbtIN4WMgGVciTjI7ofShzGR9RGS4+RxoHUfQFJIvAgTqz/eZ5hPc
CRocXE0asGaqtQNQJA3ghFJ2nU/BYp4besKMLkpk9kFWwJsOZ9cSEqVFu8UqhXgL4kIdcouxOrLd
YUhBFf+ALIuNODcn5FgoPBhJ7C60Q5QFxdzY8gazaVlGYuYN+IL0npk261NjYCevY1KeD+/rhwXJ
0vu6qCy6g+uMqdSAk4c3rhGgmA7akQh7pO9TrCOTU+cRYDGHxz28FSHbcdOQMhUV9w9hRztC5RVz
0siI7RGUQTAVS+ZQv9ROsuRA2yy7hFKl6+uiZvj8d/jOu0m+fUBAGL5JrxIYM1wDS5m+XXi9KE+/
Dvu81VuZW+ys/c5C5lXQt3p9/fQkKjRWT53NdcHUQy368hgMr7pIZv+N3QREBWZl6ovQzZG4lii3
GDpBhkS9kBxoOHG3vp0w+5ACQflkZC6P2SMEj+Jny5gusuKbB9j+8EQQI0ARMLCQbshnExQnv/jN
4Cxw7cMW5K5kAUeJwhCeXk1bf/8IBZ0Lz0iZwVd5MTA2IBl806itIFWLU8EqBPUeYlfXyZoQh9Tk
GlGmEAuMZYPg4etPl9UZhjTPxAuQcUZ8DWAZcETZT75DTXg1IoV4Vc4bRweIgMjuYOiRXfmzO7uZ
ULHx5LAThBXxjrAiGwZpBouJywsmiexCZIUehr3+Y48MjnuVV8z4GH6AhJaUMDD8KCADMBwVTDHq
Mch+BAf0PDwU+RwSARl4X51Xwivix1/LbI/0i06xnvLe4JXqX4h3yvp9oQMlf6LnXSsnI1IrHzWS
/ZCgz+zFb+TZUpvm7nfM6WRNEhSsfCkzGsdTksMn2cjK7oYv9zv9zlTy9SnBiX5v9LCUsXl8e7rb
OqVbodZ9eUlMWgqtDdQXK9eHRYg99RNEANwpcTRfkN71AKqZ/QXJU45F+PZS77740vxgMYQDxj1C
oxB1Jnp8C5owX4FMDYHR3ZxGFYWBq0FH2EVdrv43QJ/uQte0fmM1fh2UwIgV3wxu+DvBKPeqIYNf
L3cgTkTEjRP/e3WedjXMkHDZB8AaR7dfw8842ReuMSUPbUacs/tY6jY6zkEbaX6+ElBid0ZS4xBz
cisNsJeMoWMQgah4N18aFUTxPcP1nbAgdq4JK23UR+lL3BZwGZjVPNH7S/BX6OFYnsAXXT/nvWOC
WZzsdtf5PtvreFk/51wiCnc5WyS6QCBUm2kaWdu4dNBXOqx/LCf8DNaXNmVQ16sPzbpkZXfr36CE
yfklI9DegXzjmUlR6PWC+pKEadyws887I9nSAo1qeskszCYRrf/mpvceIRYi6NWpR4F+i++AvK6w
xVLzCFftfiKXwaWPRyD9wOv946ljwpSYMw3V2uqKuK7H+jdhdsCUHI3JzWYdF4AchqqAXW55QDJO
i+UbVjJXDwn237PHqYhTHInP7ao665PfSFvLH0Tr12qkh0moxDAFWxQjq3TVhSexkaYlaVEHcOZO
hEgCPivbKzAglh9A2EMib9jSKRk/ON+8xoijMoysSRnXnKdsdS7oXLCM9urM0jYiyNukqe5fGeyS
E3ZMoQtsda/nN3bp5MN89VvAYUvJzhu84L+wHn+eg47qqorf4lwhRq6DZ7QzLSOCH/sY9qzEMYZQ
M7bY4taTx+UTGeACeJVYPLen45vzhPRRBGsyEvAkWyijNGKm6Jl+wXiXa02N9O0N+IQvhDsAmMRJ
56zpvlCYtw6ljt0jREAENIr/55ePKVuO2oznHAOKuoCTy2T/9Kkvby4Os4E6qUMInQDPkAGx5wXc
IdkGa5Vyfj2bRCbRSWQuwNzkz+4KbMbR3wOsoHFRMKfMpLvTZHE/wHMKvusXW+qoXnaZSEPci3bz
+5SZqk1il/9clXblvHADSCK5tshrcfDhKm11rI50q2c/h6pVLKUIptqceBAn9eo4nzP6ySa0/3Wg
6XAQgIMNHAX4AmMOUgNbr1gV9MJK/IREZGxA7wbMjlPwYcD0eHcC4Hk7xaozJjR71TlqcW8qVN+N
UzniKbPFbcXrgtg1LKHx8Hz96wICqz5WYt4AmNJ9yBzKUv3PlPA2AHyWeJwZqCIYs1BJ0lw60oBZ
L6zhG+MhC2wbmWK+lRn2C5ipOs+bM6NIkgcPeFcb1KMMroYtpKx9LVhOb0ibZ7p4emZG+6RTuPDM
xzIkri75Lsxc0F3SB1dTPHom+OEnbxspLxOxzMpQIDLXagdkK991P+dQ75iFjSh7KEUq4AtspcCl
KToRNUJRKQXgCyfx3o1/YUYz1xlhjMyosAGkXppr7I++YMgClyTsFz488gR4dE+L7ZYNEKvWVkCV
EFMp2H9rmMo1a29Qb9NAciRUIbOEKjG4OmQHzFiBUG9Yv3WJmVCEf1WMqxE9Na0qQ6qnB315Dpjo
ssIelBBnAU/xdssP0zCZUWGyIHXShtUoCpKHc90Xa+UJgAah21XCX0iVAE65l5fpPJlyMfdGlNph
t0ttdHOrYLcgZmRCy+2QgsegYzd+nGvcZ7N8oI6Z4faYmgwRHz1XWqz0uLil7be2TAiS8f0ABfw6
kC7VzBh+fd3JMeBA+XZSfXgUFIyQXD4rpMGcjGLUOxA8wuACvgeoDYSczwxOCZRaIeoAAyO5EW58
B/N9NKD/UG40UhUvW9/KusXoGtXJ201joBxhvDEUcXddhnVJvIs+a7JzLlAC2fGv6ETD5/qNqfSg
iKDovz1jUAWlIxHMcJLCdFG4IPiWOb7LbKyly0IExV878KQfR8NmgrqXYBisR3yGtDaA7IOIMsNv
h6a9C3t2OwQzHefn3eZlXaN6BV3lsZDH9ejnURHfRvqGSc7nwAjnbnXD9kT0q5+B3C+0uPR0nwDI
6EX4nfBFxQTdgpoyUaLm2OMW68Z6iN8HNAhs/sih4O5jRDF+H3t2OWTN4O5JoqtrhG/2/3N1Buw7
Y7fHVc4d1FsJcLIDeY3+xClH9Tjz7nMKif1tUjsViTJQA2ydOHUcz52Dju0ZxS64q8hfAdbFzUPM
zRiC+tCUhr0pvmzeh2VAIrmNqgP/DqQ7kH4EYgsv3jJ4LwzLAkaXH4iJ+KXXVkfq+/o4I63tOaYj
++MbpxvUyxxd5L6Cdfw8MVlwmIlQdFGtcQNdmKEwz+g59ZiRJ+fvJK0dBEx0zlhyXdL5DZtNH87D
jdvgG5RRbpG3xvTMzraSB0UQqF5MWz9z8LATzpPvcctUEyv+wNxK5yT6YRn4ZkQu2z2vnbWnbsgM
ADHTpdkzzBfieAYmcG7xFmHcI2KxqUNZEffczFR/7IAgbTCKYcmDnhBbhvk1Kkvgy7/jwg1Peg2F
/X1zG7/2V5jDbKpMmfZcPC9PjaEyrUntIzwv4SgLxwuQR36rvsTHlf3KkaEcANpOaYIuN3pGjsyp
R4lPWC4tZklgFYZ7KQCF7NIIU36qF9HwkBzN/5FDYfETItMByRbkTUNks8CUBfKg4kbdyxfhBZM2
RQFL5fk3NqEcB4XgR6nI4SXza0nLoDzF/QAVwYswHMiyQLUURrxrpvOF6DgQMphrejEohRTy9L04
cKgQdSCEC3c1GdC7dRhljVQX17AvjZZwomsV2F8th6201p/wNWW43n9NX5HKSTOsF6YxKtdePmA8
4WpTyKILcmrZVJ5ccWwI9t0apyhvsSsTkzUGFSwB8EsKTM+HkAkRzKHahineSqNb7XHZIKxuQegs
Xi6XGNdbiYsJyRGmyzyNJpSVmVacM9DoggTHtcYci0YHN3x6BKe4TWnZAYQII+GrBcwkLnoo2gwe
QeOW+gW7eloeMZBLSf926by4MKiOWIMQHzcXmhGW/obl3gAwPeTeD/2ONn5c5Ily7K1hLBfiNvj5
+vI6ZH57G0nxdcsaO4R/ns6fI/iOmPJkIaCzZ26VbbHqxW3OFALKUIXkpDdM180UyKIToaTfQSlD
Q09sgcVEBaL8gFuKLrw4GQErKsgD6CB4umK6NIyAUtDRiN7BTKKHnlKY2nD+BUqBJ4g4KNgGooGl
NypQ9ZGezshRUMuFaIx3LvpM/hYsclYnA8+QPtx6xE8ivgvmMyvzTxxhHjFH/CO7IyOHN8/x0UgC
SXGCJM1wwGDvxkjyr3lMaNyv4i4DSBFTx2bA0RdYGcwMXh8immkyRXQojjgTNNKHGD0CFsA14NCL
WwMA0fyRdEtujCCy8x2Bij3E3UCOWQMgQGOJcw9Naynuhvx14i/AkqcP5Y4FAELYWKfWOyCD4u/G
4ZGmFKkA3R/2Qlz5R0YUryX8eu4g4t06Au+BaE4pzC3Jb+ClYvXX5T0qmLyIQKECNxRmrli90LfQ
MwIbmUfSjAivZy58oREhCY7fKjTCND78enqMg+EU0T0ypvmh6+N/EOkLxYdrWBDdBjeAk1GIR23+
OhhxPkwjc3zLHTVSo+/UnO+25Nwd1Cl6rSGKWjOhtDBHnA9Oq4iAlEaPi74Q26YcASZV2J4xSLGS
fQ8iEHwJIJ3NLiRZ5CjPX7hxzORjuv9MKNuM+Scg7CTqUuj733F5I0CCBFGYCrBofwcGWlyVKGMU
FkpSQ/VzPeqG7yVW/tyRJy6TdKNervGNCc3sSxs5qtcVb5qsLmWVL5L9Z6yc+KbEzF/APcbkGdZj
0kGnVB5G+Ds8vF5UB3I9SC9GWK+gSrygVOD/QR7hmSLiV24wDV2+l1ysLJv3E/cqcKNmczGAJXAn
pxsuMS6gphsB+nGiEDtIUKpIroIrAqMDBSO4Heay0944H3IXq9PdRF2SchThiAnkmG9/h+5KWO7M
Oov6BOrChcE0hkAlrheuSi5svsI18m81APr93RYQM7Fm4fkABjnP9de5kuaF4zxBt0sADhIB+b6M
Q7Mp8vFAC+AcfbGNYJI8l5lSxdrmsfptyiNzrYtaDLojbUynU5IEQLO2741Nrwl4GbttMdeIQLuf
KEEp97i0uutnJIXqVo6S+HZ+T3YJKfLvAIcBE/LUawofzlxrHty1kTZ9Hu4HkdNtQGbOgnaojl5r
ffYIoSotXuund0VC3SeMmVZy+B3Jo6fWv4LNhzoXEk3602rIge+x1Ag6i4SriAHcTcKVREkBlWWL
GqAybDgrXCyEpUOJZu1j0+pfCwibfV2cxh0GaWx1aOX5ugqizkgKJwauKmoGylYYMq0rswcC+PyQ
5gqmwtUUMhZjwlhuQgpYqJOA+PRTblPwDB1P7tJJ3WQFUwuOUCeWpzXYOsyu+HkwQhK+aWzyEJ1L
dKfJkh3+e0hXqCMLSPoMNKCeQinuEOEyJSI50yy0f7UkmOMQZArJgvIGx5K+hS4FHC7tA5BCP4QN
RsIzcoNAXRanm/izgQZz4i2UG1gjvHxU3G/20DFbKCN3FuQlHkmOvpS5bXiDCqx8tIknINZUYZPl
yhbMj8oqxq8JxRTZoTDkYYHAYzrScrBasd9zuRVzviF49Sg82PAEMwIrJsjzf3lvaHGUNYsPFzh4
Ncsr7VOyF4GQZKazJrGcM1ZWSNrpopF4I5c4QCRiiA0HE00Gl79+VhdCX0lRtGfpf0zpPyBjNtN2
zFQcdemQNEHvz4sLA2XezC7o4qyyYacAYwEM1rgnwXPvQt7VhhQRkHCKEwo2NllWeXJP9yB2LPlN
/PCqyWPCTkn8LZ0HaSZXi/PPL4EkoS7ZMgCLMdViTEBNwAbGHsc1wVDIlY5PjKFY5kqnxWcnSIFv
7uRD3Onc+nf7Ys7eCIlCySn5ImWdL2xHAWmKQSdu3XsEF5JJqUdy25qh4UAGmTAQjNAmrPXhXYiB
QA9AGCbNhcWZtgLc6shxuTuC+dEl+xvWmlt7MKdD7OsGRAeFfG5r8YP0dOjvASA9YFvzRWbysu8+
ciPcOWCi7P/ZUDJPiWh/KHzZ5ScyoqMn1BMgZxAIpsdwHljr+C5rGuGvCUSQb/BxOst2KGT73s46
EiftHvLBEbyJe3TntVBbBC1ONCHAtHZyhpHax5TqvuLyCIrDztMHSSD7vE5PmSSB6jc0Id+wjHuL
3lakir8s1LnBseduRIuSHznvEEi65ADBBIE+PlDvyIjySTtoJiAXFmv6+XiQg4eN7XsP1TSBrQqd
Bpu1C0MRr0Y+96voA9LbT8JD6rBALnZe1/1iX47LDL2lyKD49K8wyb98FwAhrCxt+gtpzABirh46
SMgtIL5DlFuCATgyscwgs2lZeL+VFiQ2TbojuR94uz1bc1/h22ptFAQgsePaNoPP/hOhjuojIFbX
dw8yH3nx96G075WD7wZBAJoBLFNY1BCCJxjgETeGycFWWcGbQbbwJn7PwLdoYHL9kOndi3B9witA
etllx8LMDkc/zYM219Lbt4j47eZjf7neG7FdFkr/ikMjlqtUnTgrV7CwkEkxiEdqv+ur0l8JKm7Y
RuQ5FnMmavoSdgXGdUtKG9oV7m6u+mJsQmgUY/MSVXqgI7/YtjPpwMLaTN6uUljq+TUhg7OYQQ+E
UsHyyo6NsARONUsww230qNAAyQnEkVEQ1QQ/iX0d2/NKUIOodCEh7C5McpCJMm3gjYUVsCqplQG4
8zBfwrMLPkfQCfsKhnaD9NPYkofbOO5/GbOXp99bQZziuu6G8OhpFrFI8+hSOtZrytFgvVeX/0AN
GsekFgpS5hiUEDg0wZ9jreDrDWS1C1WkeSRu2STgBhxoA9MCtnbtSF6yUvyeLwJvCysoom/Qo8FP
7bv7Dorwt9FGvHCK1a+ITwctMeNqYJwzu5qSqwVuBjdTAevCxGhQ2Hc8Fm8XGLCTGqCLEL8B40WX
qgelC4oQGyDrzCSsRWPGSabXvB1xqGD7IpAdQGn4wPjOEG5KLFBZZ6AxZ6R8prqEyEk3vcdfG9ty
IOib393nFhmJQ3mSOZLzHEikpWA2Djq+Q6EyoUq5g2Tokw+rxMs+7VymG80AOiLj/zqsQNo2ryW1
A6zp2Oy3fj1H+u91h11mPIXzGWL6eEiiZNgssOxBEtEOKeEHDXRznSzG/m22qRxenks3X+NY5sgI
cF5kVTswgFxE3nDOmMUw6Df70kIdw2wf10N82RaGlfnoo8oV0Af6NgT5296qPnXnggeNteykZMA6
Yqsj2s7jqHCeNfr/jqDhiB3xxP6eEEBJEwBLAckxK/Eem/Q1M7rXEkH+NU7i656Akf4Xi2k1loZU
1ITXbboOUTaHEkbQ02/w8YteNkLv4c0H2McBaX2dZnuS4Qgq0xwo4H4PQEdnZcP2HEtUVgZboLUU
IkooU9hK0weSlLKPSr6PRYhfEJD7inqDl7tzao+g+bixmGHDm0OgAGM42fbsB7ovCiEo6bhROp/g
EebhblauKuu+19AcotobVPOfBwjq7pPB/obEK5Tc9yzOxvW+C3430Nfl8rk0sboY3C7vxLoPm82H
XQkDhi5sdNwvMO3LM9vHMk6IpD5XR0SHvs75mXIEzwRlZxVAU09qMYPYuX6VWRL8RvhNMG9fNuUJ
MgAKLtYgzAe9X+HhXoAqYgel2MPEJlcYD9/uYmQruDVsOEsNNQcue7hIsFzRWAn2IzUJ/CVuSrFz
Q8KFs1pZ5dXKcIHjNmVmyn1SDsBPWSE6V9z/ZfQS2M1VUHdpz5FxioAA8FNJCpSfgIJAXPny/UR5
Y0H1wsec/RC/tT+vGNgoOVjsd8ia+KwmADLcuHwQ0Flgtzhg2knfCgCbmj4CbTgdtRS9GEYxpdsA
D1Bl3e8hE0JKYmbErJTNw2Jy2AKbsKaAGkYnNeCp5WWzp2mlZ8v2zxBHxs7kix0ZfRrP+SbZ0kJA
QKlXQXcWtRWuoizFpMSZf36IO8J16R9Y1R4iGvL3xDShFc5m9MiJ7hgXxcEnDoihZNfJaf+QKhti
6Al/gPEmyIXBeLYJWfSlxuXnWC7AdVgfqri+hxjt4MEDjayTrP96YGdH+29CsrNg+f6QStNA04FP
y7G6F0xS9gLGmrSp3JNoJgA2eBuNEFk/lACS2TeZ4AAHSRgCGvWjLo0Zt7O+gxlRSdJG11QjIGC8
R0ah/DhfJRqTm5OKi8k7tRkrGMeNZZnn+2Af0QH/2+1ijWunUua5qYEDTPOa5VDFSrcewKlI4PdA
smXtAW+FKqAuKTilB77e0p4Q2OQ11vPa2jVT/FdYD0mpTLXpTRnUdzGu5Wk58A+8wTF1AeTfmthf
sDX76v24Sz2oGldQQrhFOBulr9GbGUGjiQkz7yuXI54TIK3VeZM3AG86SBT1u+KUxQpzBYpnYv3o
+YvvkH7xATgA20fwiWAEPVm2e8wauGaL5FAqsCJlJFyU+mUE8CFVHmeeBNibAqGeVJP7ikRYylqO
tcgxlN/ECDeu9ooMlN8NS9MDv0CY+Iyc3d7LN6mBYBkO7uifRk/x5nx5dR0h39bxinDeE4ZlrPyb
j+lhWoH5HTrXhZhIuL8Qg4kd6vXiRA1Og8mEnKKVAtIEIhdJ3ZPfztK6duFlDJK0flUSccgwznpb
0gR2S1+eyac7KTXA+YgKPgOGMAhOX3e71P1eM+vOJUBmbuc8d0U/jU8B9C0ckEmuj743T0G1hacx
rGsq6fZYkQNJGebDjVe6x4gMFwTCWuVG7KBA/IRKwnyCgQBxq/SBTnDyk/eFgyahwyzx6uD7amfn
Av3IIcMKxTNRUpqOaoRVhIChxAcV1gg9ER0DzQfiQ9OHEIBdhdHx8O5lMoNjEBgPIBMZlPQmwiiJ
2c/PLqU9vLIvfNXmN1IxtinNhUGSAF5qEAHeInsRviSok0gHXtK2F+oZGBUArVDsL5AuxqAvWyLb
+WOZwE5zLkJEePjn/awMTw14U+cOyTXYCnb7RrXtoOVB5EjYA/wvlAtxs0XR9yN7Rf8KxIjcBuyW
uPtArVjEWATfDIOWFD/fqJQGNeKZaetRazDlE3QHTicudbh8Ia8ubTopTBpg1UCyxnpKsq40LQs4
W8UMIzaCj6GNNRiXUc0Rj94nlQZEXbYeHuHgKCcgTLksBcB8pHhyrFgi5T1tNM9enxDR5QwEMJQ5
GnutxpYZo1VF2HCxRPGGcO1gcWK95WYReMZ6JE+6M+xsZviCvrzX/h1/t9nbTnFWXMhvBCyODI2H
YkFFKldhQRg9D9y6zxXya9+gfkYiB5wP1u7KK9l7An+lmLk5EBMmOSvt1U2rQbIomR83o5s5xykV
gtnjHquf+a+37cpw4AY4wNJjMf5EYU0P3rzp5RGmdp6Dx0I5qJ/BNw3odEwnQyZYoQaxr6lf3eNH
0L6dTwdvitGVliHZ4uPVoqtGusbFC1f13p3hH4hc6OHdtRBSpQ4DFB67eYAiXW3NYRM3nD8iN7Dt
h8nwHKCq+1YCfrGrp97PMfAhmj6bQkW9cS/djSM7hRh1Nd67DSloi3GekuuCuZp3B9GCUQND5sC/
+h2/dAgqvxXF93PndnAS4J1jzZmp886S8pP8dMGn230WAhBHOwmTk0ZeDkDd9OLCEt3CW7827IPs
6Hiaq82BJb3HOvW6e4wMUoNL18LB7cEexVLGIskeCmCYnhJ1komUlxT06/kdwvjkdXfVJcs5Tlss
8c/vqsxCmMUYJ3EvF4ZfakdspuSJujVx/X849cRWmHIxuF0xjIMQMvpJ/ecawJN9VsYHOab1aLbY
+MpAPR5hkluV4EpLm/XGP1733065BPHgtu+uOmcibzEzFDDxlRJTC28nsDbKXXr8J13n4nmuoRr1
0/OHLlxyerV7R3rRT5Z/+AhIIA4C3OiYbcDjY2fGSRywBgfJ25D2EQJ+Nm4/S0AcsH5mXLpDFc82
cyDCgWao2XNTaCuWyu8mmRx2AaJF8lI7Mb8STQs0k9Vuw1r62glDSygamGa+oy8AMOsb0i1motTP
sIupi8zCqmdQWPG57OQhq8gbg+Q0wNlJS0L8hHfv6PXxayrmalk7k0ffMxYFGZ/kwEirdwRls6u5
6QgM9rVAqLZIacERrc1axsWa010fgNY7y2ZJj/GeMk1H6WVipZz4jyAVtyPWxv/xdF/LiS3NEoCf
iAi8ucUsvBVCEjcEkrbw3vP052sm/hODGCTcMr26q7Iys1bGotFG/qy6LruW2577ONr0G7OIM1E+
1rmcaZ1+94QM2V15J83YNx18h+aU7psEjbx9nRFsWz56CG3QU33rrDjEQDEAqTPXLdNbfLThQ4KG
ZMnLwUwxfDN//p45K1cvS1dmtEqyh/4/AHUb75geZTVJ5poi/L+T2nd6MG9JApINHjXmc7QLF7SA
JRKh4VJ/zcEhXfxh5YeOaRVSdBkfql6xa3yIFiWI4PVcYjQb3RPa2qaKh+i64qdUydVTQ+hr7lNK
OQcud09fMIrZeNa8l2FkcPVq9n3bwvU9fqbXFRX0qXqY7OT6S+4B8SPXx+ZGgaRszQmkUSn/BUmo
ASh2amyCJMD7R/6mDJwHqWcVyeejfHH9cfl59IQGp0upQG7Ynr0XOskexU+C4PxClR5t3hdVQCTy
zua9d/jvBlOofR9PH7FH64lr9WisYzEDvXRHC0OzoAK8rJtrlE/q3lQ7/nJtVA5kbIf3dv7UO8FE
UF59IAbDwHgKL2qZ0PyDJ0Aaw0gm094lo0Vapfmq9cWkflSy/ZhHuUXkGoXtLWqLgRZrZJHbst4I
wV5oStjE/w5EMH7+qHck8b9Cy4DFspxoHCtJrUf6u88Nd9oyj4xGujvTQRPbxTwR9hXHVNPSmoOU
r3JY0InlUwT7cajSzscG8N0+G4RrJdVPqwMJATLV5THYzB5cAZs+9H+OQcQ+C/cf1b49bKtpn4es
Oq2oq7hJ7zpInGtjuOM80eHAJSTt0MmptG2FyurHLOsStfXSIRbjwVKQzHV4E1Sxtq7lR7rAfT1b
x0LtEFdifRlDQ5/VS86a5fVYZqs8krlsuS/e0WplOkEQkpwu41ymozMdUj7VoGdChvolOcgiJ+ax
ltE6NZpfVCA8z0OXHZYWHt6qiYUObPKakFv0FNRmAil6Ppa3iI3wBawjOQGDLGEsvsOA596QSWDv
CG2tgZCJDhccHpXpikcmqx36BCpDDxxgGjuZx1q7M/IGvcb8nf3HCT+gI6DKNkSQoTYFpJ2EFuM2
OhTEwzcg81K0vN5sOFlhABgcK+3gvMfsQecDAXHwieWBzJFMl/bcT9JcK0jLNk68Shsu9+3Sofe/
QcOxu7NGPwbrsH1eD1Xf4s+uT4nvO7YtsDU7nnh98JM/DyIOikmuiUhD8e1ddOHZyDF6tqyRWtWt
GVWS9T33ikD3rHJhMl6XMdri5a/oXze0lscTsfiqNu+te2ofHX9IPO/qDxV+R9ni/JKsZHVKiFVU
90KZiPj8vsZRGinrFQo0IZK7yvKeK2OaZmEgun3FYx8qmr6V3mbe1gmuvhokdSrDww4298XspBI7
EMfWrIr7AZi5mP+0BkrKP3aVRWfTVKUZ5Fq0p73N9CJw7ukuasHKh8wTf64A1djUtt1HZ9+6f111
+jl1tD8b7hrhrCtuty7VCwLabLxo5GqINrV9L/P9VIXflhab2njTmdUoGH4ufztBbmPWOVUK3b99
GQI+lzskPk3R6OjA2nR9+WESWoekPm3liq6Ef6t3XJ2Jton3ujOpVhqOxLr0bEnl5NMQwtjHonEZ
P4eFkP3qXvb5qE4Q+wOrSTJyqpgMCgrdXOG6M0BDU9K1qwassqw891CHSL0ldC9bVmF6sqFyppOo
zcbXWkKtDdYZWkEdasnB7O3epQwjx0eB6sAi8eqO5qVMK+n5QjfpqD06u/cjM5Dis/kYzZrz7rPO
v6TQXn48ojXLb1QXmVCmWJlcvk6pt/lGWpz4hJTIoRrttBFUXwwIa5o7/Vt8CG8rvLst/FiDy86y
kxmcMesV6rB29p339Pe+k25uB/fqwip+Kd7mZSYu6zXVAZlyZWmdZko6tb6tlhWEy1Fset3W1pde
Ih9dm8tJ+RKr7XnGjGOD57L7bT2+3erX3Hh9i5D0CxH8JtPEKYrDS9B6gjlUG/2Q/3OJvX76v3VO
nz+iyxFrI3smgKgm3xNDcRRvjW13dogSxU26+bz3nKN9NT29vuWuITQYxgscIxOLiv+9es2TYVbO
j8yDoenSpEHLn+5nSLatZ9dSjtdv5E4Adv5VyPoq4GDU1qyRYI9Xz/ktP7LQCpk2LElwa3FB6hpj
YAx1INyXa5B9xySn2Qp502agWefrrec6wsLx+ml8k0UjATWtV2ieC3mgcOo4hCzc6+Qj2QZyXQhs
4X338lj4HQy7TIlkyqr0yTZ7ssm3bwzzYECMZzpy/kpUEBaoxYUtvL3Rocj1YFImUXPutZ7ajGFX
qo4N09XrK8KUtLu08B0s72Hf6IBbnB5aZmXbYrog3pr3bMmuE8TbpWPPFptozRebzmnkEhGmzxSq
Y91sA4AtsfJmUYpVclB4vNFmY9hz65ebT9fD86m+2Hz4WBNVWonHpQJVTn2ZgM2PDsgA+YY8WXgu
anrGOzgPqstXvSLMMQrOuXwVhG12hD1OZ53cuYRZuGydS5vyBta9wGzd1bLtPPR7qyCabsDoawiT
IE9KU20TUp8URD+JT7OQ+Sa/kfaHrh65WCTecf2umXLsiag3gx1gSaHgMHhMQVmC6L/1L5xnoU2N
iPHl6hUf6UiKvfE5YYzag12dKXD5bWOGrkrX4gc5UKq0HMwQSWKN47aS0IDADnWZXO3W3898tHuf
AHaXFdPPbde6f4h6PPcQo1nzdsGxPr+sFK5/NLb7fBEjQOpNB9hMpOvYpK6T5PtNEcngP+/L+0x9
/jPPN5KPamwiHnXVlx+XMkvYHctmSstSvNBiaLNZVyej+XYIt68+NqNC1HVN8O3kuWr0B0LD5UN+
+WUAB4oEB+ll+4oaUXLFHb/yjUVzVpv5ESDMbyEFTE5j+do8HqnOHL+83/L677qyOFtlU4zDeZmy
i98NAKYYrgolr0+wtB96E+IBpStu7lwNFV3Mn2otodZJFm0o5vgwI9IIYh1da174uYelzXL2DMGE
0OE4DOf2fipfvQfdqaVc6gtbgAtoW6E4Z8xi/vZpYQ7vGGmHzjx4p9hCV/o+Eeruc9flmasUVZaA
KPzsBjLOilrv60vDioogxeOyA2jkLzpMCuTmxQLtKBcKNlhiwAs5ms8ViWUm1bCK3FvbS3BbmNWI
o6QRR/Zu57rjcBQnHevUEqD3jd6y/2IWyK7IyFb6TgKT+j3eeWogoHLTofBwhVO6DYQw5ptEVcxv
DV5eq89YkAZREG7FCmGpd4mKCRCX/hd+sJZ0KQs3cMJEsSINl+r2F0xzr2tHmzWTOZS8WjespQP7
CfUWU2aQ+5RugqiVz9mo0YERlrRCARilvqIiI0LF2D0Vh6F1eqvYyj10AOKBdo+VJGcnxHQ+XNeW
AJRZjUTWVBP2X9QJBQC36vDrGJWFiS9i20TL3G1PbOMILK5Im/879CHWAqDWz8+32Kfqp71chciK
kiaHAb158wJwGxZFIzH0Ja/QzvOiuxNOSj5EY4sBjkHuM+iDUUway95txOsW6Wp4OUVzh9Z1gOGU
CBQpJcbZ/V1khLISU1MBjg9ycI72AqFvET12jKwal311t6kAALhmM523Lyy4o5zVbPsGwPjavE96
+V6BFyIrv+oJ5xgXeDJarO255fq1lWG2DEzE7k27nYu5bAeVI1kWTI2Ow0RL82juY5n+qqUOFxV0
W0Z2Nj/rkFROj1MoNrMqRo3urlWVVMaGDJQgOFKe9vzNuNS+pt1L1v87Y7cqVF11qUQQJT4epMv4
iGWc3E95BHFGKINpCsj1BrV9mNcHSMgOhTPzMAO4RbO1Qis0J11oJf/L39uuGnCf83s+twtrHUcQ
m3BoQwAd1jKwvnUjrDAC01mifVhrG1Zdt2JdmXJZNb9yLCf7V6UsdmDVM9elO0tKTfKqq0Zozna3
wfn6CrvGObm2JogiRxflA3iisLbsao1B3W8L5j/ZrLDg1M6nw8GtzbTFRCFfhyWuhoZHDIot09zD
RCXZgTbO3LUq2w5g94YXgJGRaLsEXE7OiVVONwpMl0Mj9nHqZMGNJk+Nvj5W77xpeMS57B2G2LfZ
MruPYtnxjXKHaWj3mK7txvAOPgVOBfaQ0SiOF6fO+nry3Ys/39sPthk0+pbysayH/Sb0WTU42Tu8
B02B+YR0SRzJ+/Va/M5XCxcDFU3E0C3pdgyyEmTMmvYrzoWuGSpJ53VDNQhNd0XuYaowIUwaoRT4
rNxmzDVin2RBrjVzgjdxukK71bGRl33hXXh7TQX6JtgfJHH6SyteVOeN+7040mNCOa2xx8R7Ryzs
JPs6yDDd95ItccmKkbb3idnOQyN3X0dxpbOEsYCQ4Fr/xYJeIoDaaxTyvN5yBVRtCe1BqS/xcWzu
g5Ti2QHNzMu9xB9f1d4kSugsUnvAoEqtXAkc+S7lNpjZg1ddPGpygC90kdqqKjiMlnUnbR1d46xL
GYljohybs3FimBEQ86n+OFCQaQ7xH/JTfUdsuGdtgen+vf0qfMhsfw/j1XuihpX7tW4yNe48g8jJ
mlBRjFyjfBbTvUs5+3atnH6TLt/0MD+cRyLISwcR/qbVI4MCZpfWgbd0Bag0GdnIxQPbdYX5B7sf
b96vw9nomwioxg/jMzu6l3EDPjO8aFPR+VdAV3/+yLsM+dZs+n1RcERI7wh+DZ70dMscS5LkQ9vG
+/j+wddGxPk5ieKqwINnMzNQ/AGedAmcO7O2Yiho5zv5H6T29uT4pRWPavWlHf6/x1uFt262r2ZW
1++itWOcO4/oYQeTxq0qluwaw187Y1Uglibd4rcLs6SOOiNUiqI44I9gIYqlNbJnF4ulXg4fZnRr
uWUvzKuYTo9KchRmbqtUQ+1CqcyiLNdItYBzu06IBu6h2Gbp8yAEC95s/82KWxAJt6+K6cOn8bhn
QlCLAyh5dVjierhQi3zwO9vFx8kRywih5bEVM7OWk+1U/h1jHGXEaqzM2tNnsnOtCZVmVed5PAcg
VRV+0kGFkR+pzZgimokzs1FuOSK5+N+xJ1ULU1e6JWxWfXQFVK5D8IDwWM9DbB8MaIQeBc/ySiON
oa0VDvBa4AKg/kl9P1JYgwFQrgad51SiG+CIqQ5QljD1T84AGu5lNKrGQhaf6FVCUZ+p0MLvtvTf
FZfVCAhXKZTXlVTx3ZoLze48vzyelbOd4/ujFmvGzNW99Xj7c5cDkEA2zsNZn8S5G/rLFyKlmwE2
1ocNQZjKU03wZJvg1JUFWKCoOWU92WSZxaOq2lju+PFEbmwcPybY61EcA9EByAzk8sOXpEP2Sae7
H5HonGvLaXLI6rB3iFatuYYLg7wySjPL5NjUUtOvZhmD/YaA2qD5C1SDZI83xMeWCe29tK8Zl0i1
w0lE0VCBDT5sEttJS42ZNZsyYrO5HlgAd62HCIncAJnMdAufh+lS13nz4Y4R8ml625XGmUgbkcZe
eg12zn3cBqFVVUlT2kqmktV60yXbXUczcjVuQaDFSWSKPjbhfMcP/Y/y2KfzYIOuApz7gdNvVAg7
KTIFhA8SOL0lmro91CaD/U9gpHT25TzKMdcLyQAyncy+l+fyn27Psv3dDORZftR2lV0zFqQA69YJ
mXe2LSUf7NvYaffPP6dRup/u9ZZvHFBLFuuEim2UdcAfgYoc5d/yvdOn4+HZLTAwiypVt70fDAU6
hnCmz1e5tDR/xbAcvzXs/bJDeMu9+dtsF2lC+i6f0PSqdG8c3pkrc2POsmQpEssNJP+mFK0wAJYM
Q6P8cPfftSlFq0PupReaJN4/zgpvH6f3s1at2S9CBT1IRB5diN/2SxBOQ7Cun+vS4U0tOfWjEPLl
zrxwrj8AcsF3hHbpUgnP68/hNYfg2Kwo3sqda9mpZcozh1k335iX0vtm6ACbVmOSyTZdfP72DDHz
8qzD2zb0FVr3svQbp0Anutdjl4YkN8TPYeZgBqjZoV8CFikVCTYaVSsu2t30MU1fWgLsF7fU9OPy
U8y5VvOzPiXxowmX3wwelVzEYeGIfWF6IU0r/BKTUuD0ZZFcH8yobcx2BFqwONRmWc/0MkGDFwi4
L05OiOfgMvQbofABlpFdhrCuPqscuzCd0W5qGiGrRcGdofiIkG8w03NLet4adaWggfpafn6narMB
82HjXDPA/zYNBs6WrZXoYFlWS/xvhc/moGa/vnX+0SuLw9SiDv5sxdrXBhLyfGBwd271VPVaQevj
ob1TYmQHZLEYXnYamkpPVzyeHyHbnI2XcLFtMcono8KhcuUcHgp8AGaZZTC7CtH0/GfVZI09fAEu
QcIGxl2osCK9YMVdl5rfUNzt5fX0Sc6dPOtevznVm4E5ffl1rHP8R0hAuleg5uOh+VKBEc/ljQ2e
1i2k2ZVY87osvrOwpbBsXmr78TuAG3urfOrk3i6j2+DR0A/9Uvw+O9C8k9ocJ3Xv/TOhGcLZ7oxY
7YzKSELSQcXkIF6TSVNzYfaKLfLlJV1kny9VSYb3u6qJkYRHi87iO/GOG9t46CSOWrWAdfLEXw9R
W+WUi+KnbJ4BRQWse+gf8OVi3dumcW9dh3dVjZ5mXPVTVdxWvn97XYWIZfWfcOdokV520iKFBDCo
PK/FIySQMiVprtizKbjg55tyaogrjyWEAaWoZ+32blG6/qanSxjRF58RfPArjg6CJJcwTE84j83S
evAMH5K47RThRvd6SstGxneR9A6WFQBGAS20koGKySz7vvuY4KUD7MpnB/72Ma9uLZHZDJJ9qngL
XhLp6mMkJukSFSgrBy10SQngV4kP+oZFPEr2Dd8SpjOqtMgO3NpSvG7eWyEjdNGmygZ8vDKaf2Kz
w+gA+i4aK3tiqHbyg6ryKAJvNnxVM1GsCxAYZvvfJvRWWjgURk4bSlrl2IOAVn+ONr3nfw+rkm4w
g/9u0eRS0qg8TaaocqeA/i7JZ9vuMM2LP1bjZio02kaBFTU2uhjCDY/yUwNztmek8fgvPOHqeX4f
Bh5m67N6DtOzunyWSFfavUN9X01UVm+HaN9BRbm2D/VNNPkgPhweR+nf/d/qnYnc23nNBV12NXWK
FSydm4jt60O1FadC2lQopo+NtGlchFy+i12WlXyqkyPiE+C+rdqTHgemOzfn0mwcWPW6Q1NYSJXV
yUrh6RXaaJrBSnA6PiRFYyxTFxHNR2yQQoZoXwJS+mgvalRPQWA876m27etqeS7Kw2j9Bb9f1YLx
EWH+rNLDE8dgL+9rLO6HyWGiqWGHZtfWCSmgwWupYopGG1X4RvYPksTT9KALdv34wWfqIzkstDlX
9y4YYK1b9yjsHV/elv+heXEez9Ym3ye0msa+vxDcFU+YcTRKvYMrbjD7XJ6Kb3fitn1fhb9zbYBa
OHN2V2wfjjUdDxuzXN3RjEenr+QNz3CV6og8cC4XGvEMZ+3zN+Hy+x4hk+rjVHruK4X8cPOu/yNt
guSFbV66q3/88i02eDUmSnwsc+yId22Rx7K7FMku+oVHi0H+h4P9uNUTugiccBcTzVmDiTTTuPtH
sMdeRutzyHETDB26Bth81vJnD/IzBodqzctDgxf2vKtt8PjqiJEr8L5RfZVNHLjinY/YuMMTw7WP
VeM2b5g8pYvxfSQIXXYv1e2bRtm7RoYdTDef6Uibg5Ug22lprCm9kUDs6HvT/lxKNHXc3DUOAjo5
cPoApn+ZDpZV0HXVRPO8MElONb105RnusGNt6bOlkDdr+igPeT13zZKpEvgokWSa858AxIz3vwbJ
nIeCJTMvS17+xFVRFO7EaoAvzQRmCtIWFwn9hrdrXFWyEEHzwIIa+uD7shBHfclW7ABfv9v4Uk2/
ywpg6vOD7JuZagrvF6OenDqnzVwtI7f+2ms3lP/3IZka0DyAgyPP8AnzMD+CiKOQvAB6FgznjNAV
Iqd7y+1z13lh4/HpISVtrGwJjYMgzvIjhF00r71rPT9ieKbyuAgCiTVqbQ0or0kR8G2BZfu7hUAE
4A0/E12sJWHOT+efs+C3LFAZH3+h+5mRN5x/8b7Dzpc55N3FMaKcf0GFUCNEFi/MKoduyQI5FXrH
8WKdRdlTBI23wWFTXEBJLaek5GZgKdzX5O/4MhuD9sd31ZUYU/OR8lKbbxcLlNvJeHIrDNJjXSmx
SAdjMsD7Ur3ZHm3X7xBL6NuxPTmOZFW4SIB7+Qc2TNpiEc8jtB+6lmFFAhnRbFc9nviz95ewsY1w
eP+VV+MhwYu1QR935vvzSuIZealNEd1D7YGNmtMwhJOvzWcd7WLzNWwcjmL62p1GYAggohqCPcrx
AThkACNiLx9lwvdByfTXC8lyUuK8EwG1XEm4hwT0gQAMyQbnr/Eo6C3W2AzgPEMHLtRc/iGs6gP5
QH0g3joO0Rh3qcZp0rkEOF0hT3WBwKxhwzmwqaluxYSw2wL8spMpVFOnGhxDNrhiL5cKR+BVQmBw
AvWzVpE/isfcpCHLYXC5FoIkIhXVIdh00dG6bDUhqAxdfjKR2uQgsCA7yr3hkEDx1UVJRFBiWoBX
vFOS481hlEiNwutebY3xazBOvQOYiHRQvScQ0THvWOg83vQwciGzhbTK3JuJT9MzLmmiLW6G5zIJ
w2EIKk29IgGQms0nBO3rKNQ8mFcJALD+8jVfGnx+WA2dal6d719yCN5WeyTBkY3DqQ1Y1ic/I+d5
VgOPqsyX0crjo1v6a6ceuhmcOqBwTZwMsvhI5eXWOZmWXiHc5TV2YNG6Qy3KdlhohMS5PJXHe1u0
DXTXf5E25B6nFg+h8yoerVbIZA3faUBot+wNu5Md9pvGzZmKkq1y/1MyUX+kQuXHxqcKNzmRTk2U
QbKtYzlUxJf69MibFd35iFVRGhXwVx2QPWe05eR93UNBhdKmIoLGR+rLcXaEZ1d4krrcwAiNOegY
NRt/ulqiQhgP8nXgTyPZ9no9xt06jE5TJaSkOZlQUUJ+qs/uKlInsN/AB7sY9ycG7mzgodbm9PZt
uwoKXlt9ysE3UGwMRmybM6tsGXJqmMj+JPWMDCf+8ewavDB2XlgSSRfkvpMTzSbjdUj7LdGGLqRa
DHkdP1fo42MNAy5sREB8JWDyOkeoAC6mOV0iaHZ3/2k7oPw+OUaprv1J5eu8lpYZFAEhoSPnb9k9
fkN3Nghaz5wei/e3570ZqEJz7VdFA4S/bJm22Z85AP88q+b7K+0wVtNJf6ZQFYNWkdSNsqzDRqfR
Pe8/GNnnftKV00C+zJanSmzxnghuE+jQav6H1NA3Xkbt5JMV54j9iKO8d9zJgXnWxXq5M7vDOj4p
dGOfr2e6GeZEiucnhP1rsT2k1kBazw6QKFP57yUnhMvgfmmkN2/YKbl4B70qME0ZiRCu9Yi0eYkq
wrymqg0wPhA6cuk/V77Ldz1UCDQQWARgZvhetL54oprtO2jZfr6frC6QRZQwEMgfDMwKZBw1avQI
A20VJL2M1gccAUAJl9G6RabbMwTNGrzwA/WVSXr33uSJn+ucvq77kkp4tnsrsISjLS+eOdnI1rvm
oKIgcL8rh5iJbpfRYHvXzgzAnMBiTV6Ip47Nb4/xrCCMcYTjujV3vYwW9yI4Lxt4r7rkbFbNU5XT
S2JvPFcefH2jy/shpULcTCQHFtz5p1UP4y47NdfKY56aFevmUYN3WLK1RKKICZ3JZlF6aql3SVn0
jsj/o2XvMg3EOENzz5tVjdKyzWpWzRBF76LR0aq87lbl5/+pVPcUeYbJ6bqeZb3TMIy2v2GnNv/d
3xS29nVKAtMrbnyoYb/HMMfatPyC7vhUXpt5e6aCPHH5q9PPeL7XNU3cfs9Hs0c1+5U/l9D3Jj3a
2HU3CRYiK/2+fwQ+hzmWXOQFTGW/Uv3Tj2TJB0SZ73st1dEkq53v5gvFh/KAObkVrxfaz85eug60
7xYG8wgHGdhc1VUr9xhnxokx2k1tEm1yrSS515myBU5lhZbc9W4gbl5Bg6U7PhqLKPb8ntnJ7Fnk
HCjjX6ljSfKWe9ekVFDKzkiLUDiT2ksZ7Hya8jSYZj7lWNaOAk9lIlFG/IMr0w3EeBDxfz98/lnf
lAoNfdGbijuNTGPZ2TGO2yF33UsfH9VeD9yi95VBoDXTthvN+uLOM6uvW3SM8aL4XZ9UzHS3Epkl
tuRsKL+CsAwsv3RQpVmV/aYUI1D7jMVURpL/pWgwNQSJ5jOAywFypuPUvM5WuZBr354vktNIhomV
XYaO3L7R2/bV/dd8UTWKknm0CL8Di3mjg20eDN8DwgM9C85ET0JczL/Reci1fUqpu7E/u5PICppj
xKi5GBryU5k/Ss/IGolTRk6378Wngqf4ybXyC+zY1GZ5yM3Je6beolgza6KGQZiQCJJTcWoAj6HU
te3TBac8elfllHJN80HRUlqm1OLwsHiiab6Wm5dEafmG7yzkfdIEsFp1eZw6LoRbxZ4q4waYx5W9
RPZBF1dIUfgvjQFNWkzUEI1NIqNEkNwBr7VtSgZpSgrV1tu3h254x743/0pFojyMM+C79LKWiqD7
s8iVZZoCdGRCw8Pg+xioRiHQimcjAa7CLMo6x4iOgMeVabMEeosaWJk8AyxmYsPrrEnxU1FSHKFm
BRMLGmm172vAmM+Td3+CUMw9GV4QflKRtfRZwlHgZxN2kLWKP9oWae80gO7Z382AF+c/Jc2iFipI
hDfgPKGbuMLX/nsrn7ARqZPPY5RdRt/wkk+1+9cfxBJg5ACQ4w9dPjmbVGKrdxudKI/vr71TDD4M
nB9fCY8PL0ANsaRp2HZpCLbDxyptp9XZbhbu09ATWqLC445DrGzv9OHJRFsQweTUYmyyxy7i8pKN
BJsEbXZp1mRmpxGJ6Cow1dZDi34gx022ahcODtJKCItcXlccjcjXns8VXrv5qkPvu8AkTro452EY
PjO825V/pxgoq33zvNesJ1KIBzaywR2FwJMr6wL7BtNQOV5d+Nh2nwUI4eIRXxxY+16gwOKCN1us
5I4TLLDdVWGVs9CaPITe4utYMGJ8FbLNxjg7qWBTc4wHd+z5HIjcOfPsFzgNRc2OkM47HR1FVzoy
cRnVnTEEwrY00T63bKk4lNRZ/Y/GigEH7iDP3Dn0e+MiGlgB2GDvMYbCJD2vCKQAPrGumDxzgjhu
TYEaqdCkBRZEYovv21AOtJ72hC2BOjC/fJ5lt7ecBQQoVljGS3dknFOCn/SlOIeSHtNICEnL6OVc
LDjJ+3zt9GCKHQhdyxO43sh4LoWjt1g/r/Pt/ZaAbacHO226lLqJhojQbmB76DnfCH0N1EBcd1oe
fCIP07gI4d37GFUR926hLu8ieUT/HgR8C30WCf0RPEaSr3sP0jk1HFT+5J8o1klxcy2KBxelOTcV
IbhucOo8eYYM4d7jmWtCJZqfGt6yII8RRSX9J1NwU8gJqOXDNVPxqW6agIdTyIRR2P964J1usR+D
1WvZnPz/vY8SihmM/x7M0KLwKl63zOcq0bYHVg83Qb/90PTTzilFH6Z+i5tvzJumvLA/ajTu038W
cxZWw9vooOeYjeeh/Ge7038HklrRDGbUvJxRJTlM4abW/LDLhZ9F6usYa3Od/LERcg3faY+Sfxxh
Cj+2SD7zb0vif7wUcj/umLVE6cZhai2n7ztMpRkHpSyHFR8MQ7/AxNbfPMA5qpEMzin6KvxLk/ue
/Xltxm66HDrPIfdy4F9mqLZToj7MWD4Fq07CsaB/Gof3kzOzHq6H4lnpGbcQrwg7EXbBqRPCJ/+M
EEfBUIn/uft3Q7820nlMu7cNbJ7iFpu/5F/u816ohgNxmPq4wo8TRg3lQIqw/33QbKBTKpekn8PU
CCj8+OpgQG1D7Vg4iK9v9I70nzsBvq/Yn+ryHg/+3YSebo7oLN6N/ST/SBAuI2Hxehj/K/zE/4zH
BOXF65Z7ImOXnfcU+eQm9HUF9oP+ciJ9X+gcOLhJR8KEHgShhGLu/40mOXLkxy20gbKAKCSgc8Pa
546LLkgvV2fEpNe1kExUPcjr9OFCfLleeCO5inuHyyfYQu3uHREDjWfaZLo0Efh7Fu4CAH59EauY
3bqxCSZBwcj2NS7oR3P2KhxeQ8e5kB0tJUivNMljl4aLImRNl4YLWBYYLmbBwOsk+QJf73Eodyq6
QSkwZ8TVr29dD9OS8JDPuIXMwl6q3DgneIGvG0LS/99ihXD1/5sD5DkuVDa47n1cuFxILDkZa79i
V5ifO2Yvpdy/F7g3PORUzzBevbztu7Z1FWSuNnIX93Kt08gAQxlnWYNG7Tq9lalmMaFQwV3kk64j
5S0rLC3a2tftwVwXBmrv5mWKPDfn2f1ka9LFSDMZMWKSKLJ/7sroH8n+4fgDFNgvFEvesDB8As9h
XlGvmc29m++W3YdU9jQKx/7x+geHwGRKfBLk/F14nDGOS+M8nlu2mo9a2PQ0LTmDRBvCtDe8K5eD
JpQOowNv39V04Sf1gwV5d+51AzMJe808WU7wjejKFbGa8OY1iKH4H9yEPAxk2EPnGJ/+Zno8enrz
93Up8XWopXrzdqp3+Eh9JXpPNkW86palRA/NKtbKCzNKuCJ+SYEfS5dacBQ5CbFSkUi+OmsDfRWX
lTkP13o9sa0F27//Vrso+WWxOix5PoL4mS+pbyVKeQI3chGiy9/jhZsFVcf89pNJVTP3Sj7Ruq8a
yfy7TpckS6t7cz55m+w4j+bfTmUt8BDoymqj1wmNWGUCAfqSCKYeSqQbIq0JHkAptS/dCNOxH56d
2KNynxIa6+xVP0CKokc13zZeBBQAi9qpY2hnd72Zuagf+yVlXZUPx2r+xFFF34D2ih/3cPek/CLW
7K4/ZpwA/vKRoCY65jVdzo3WtWNfBLBJSakqcVGPMKJxasHc8z+rL9tVua7rydbdpT64jtKfi9Kd
V+a1ccZAibItMsEFyXG2D47VgC4HN9e+NacqtsQI0aTVdhBbbafPdTu1KyOOTMqLa13byuRvZtVm
8KHlGRB6CZssZvaVHfm9whmiTDEDsOPNisFf7MRbp1burzCYVdhj0ng9PzC1+V+l3ueIrUX2QPdv
ZY7HsrPe1WDywPqNtJqodaeV0qGcHK7/2KKoR6ZEoq38cJkAyMuby4tZ45SMcvkovy0dUjT25WXi
PbapYRzkCkjTFWwgCsrF+9IM3l/VH2r+uVqM7ztWPvuGzzz6mupwrnjr5aCFl8r1AobVwjb7i+dW
VVyfVSZnfd1meqOmMbhO1xo5ptQuE6/MDJ2/+NtCF7N7pCVx61m9oXOVV+tSZpzqI7MzoLuVM/Gq
wIaYSDTSfGYCMSgGWUPTrRVCHTJlbKur/OiUWMufy6dV5cb2bX6JlQI5slAcP+QeIOVWoQh4DXWy
vWYkl8pw2N0VP5FH/RHZ+fUPO6ake9AGhoYcpSfo9lzl9zvedfvN1K15wpBdF6abXW99rN1Q6Ea/
ubJePIx5VKjLRwYZc7Y92TEVQSOjyMwEhVgMK79JWlxk1N+iiAN3LOtL1x53vnOBdtF/UXacBT4P
cm/LR0fJe2YOGm+x9LC/Tn9M1dj6hao1kwylQM7U5NHFUyGabJrpRyOxo+Et3oq/bqPRs8t9trgq
jn5/f/u/u/KVi353w1xgGr+2DsVxOA6pt+PP41FbF8jA+7/9P1EXQ/DGNFVqPMqdefGvZhwGHuop
Vl5FcdkYl/tkNc7SOB3sLsragZfypcXHUapYyZR/D7Um7/vHP5zn3kV0KdmYWbQu/YKzihk+RhmG
1+GNfIw7qV6iRFOqGpqtpOrrGN/KQy0BXakkesmOPqHYRDvvyFayFRT4ar4S/i2rKSmm78JwqAVP
zFRxJB1/C332Mr6R0r3IolHLq0w9nBYkkVIsGl1K4Tw1axS+RY1lllxE86F0kOo9zpXYUNSZqR9U
zBmH8Pi6c7F6fCYWvfB9Ez/42pVL7W/ZXnPzzmq2yEOllKujqGS+Th+5r9P3pJNlmdFjik4EGpqS
8zaPlQtcpb08/Hf5WL/farfvW42bc71QXraXbY0f2vnO74Wzktiucin1+/rivP2OPrXB+R7rPoDN
oeVNtpUiDhH2mwv8ni71Vetd81/80Ju8KmoFB35XaW5/4uP4+Bjty7ozV5XBo1SxGbrtXIqj3aN8
74andF0tnqMw3G48MifvmeLnZxhPl8qDa/XV4pJxkOb12Sjbntdf/xQU64/GXLChzXiexLmRrObH
k/FidP0k+xHEVDUh8Cn99+my+Pb21t+W/vz89id+fg3IZqbYdqGFSy0RBdVdIqIh7hn6PKXoJHv3
1jjQsE4VfaR9WOiHooUHVhFXw/imku1v8n6ZddCMWtQC+1biZ11P/exGuxGaAALRokMAUU3xvNnW
LfOCSg3YcCBn4Xr4NAeMEcsBX3MsUT/mVgrm33NtoVe6gmY+KDCtWNamfw+UPE2kbgrG+VigmOPk
6AXtpkkFzh6DZ0TKG2V0uf5qJtQddofB6HZVEcB/nKpwevwRVUB2t1TgAHeNiBY6HHXH49DdbTUY
s6L2+7zUTZh/TiXEyO844oakvpssdTkA4Rh4W3ijd4bGm0PvxiRD2N4VPRjrJNb1JHLI91YJkiG0
LmePd5yB6vcCKhZanHF+RxAgVUBiuCLJhAZzHAr8bMubyrdOnNmSjYDFJMqRTaiH7kkcicMGOwQV
vwVozW742VS6EAcylrDtkZ5MYSPdhedsxMn+jL/HZpiwdRAB/yTx/hGNVRfhlcGt/Ps7/PmuhG7v
HJx/nx520Md2wpAwMX82N8V2mJvDP2+9OxD/+YBh+FiEMnff377F5oy/u12HUuuQRgyA4wgbTmNd
pT5txnfYSDsR3m/KDy9EXoT7eIn3+x25Ql82OZ3M8/UHDaMwoV5bLvNH0gx74EO+kbDsY9iJgP0i
6di08POddN6+n7akHS/Z+zDNksqzow3/ko2c38I/6DrybGDsz5B7LuNT/xBkn8npM1Vmcpf74GMk
I67c3SsDl87NcBoSxXo3XbIrASrSphMdM14ZT2AdGCAYxeHTwkEKZ6Ubzl/d7u5wAqCgvd662KnE
qtNCI17+P6LOa0lxZgnCT0QE3tzKI+GEHbghMDN4JwSSePrzpfg3zmpgx4Botbqrq6qzMhFbNosd
GD8GcW/vLQ2/ZL/a1PBavdWcem1OrR5hOOjq9uZ7xLDMbyx4NIsegF8dWkueNXLi/sVuoalQAb77
kC4eN/IIb5EEAp9dOKJfXU727Tnd7F8hoSQHSBxnbn6r1u/mbm8GgJ44lhYgcHSIz+sDoIXK8MTv
Nmej0+nM0faiiQbIYoMco/Fog1G0zsPMKpkmPCYu8WsbOgUT7JxJbtF4WE/rOM2B9Q40cX/oo4XF
PozqkF037B14dn0QoDw4p2A5g1L67Dwn19El5H9GKQwgXBWwAXiri4wHoQh1VH7E+xV1Kj8igHsD
2Gi6GuWwb+SzgdWSsYArjwWd3i1Grw79rLt/baMBY/IdzFoAnzBXhObw6p35fR1F4EOPAE9fJJKA
zDNHdTAdNSueDGIVUGEJqeYBFmuTOASW3HDyGfCDqNrfH7qLZxuKe2sC9pbj6Ov57Itf8G4eobE+
OXtWeap8TdYns9Xe5tSErD+sQBeDBjNj2PzBtrQYarC8u/pOVhv+NCbMfrAbQow0fqwilddC4r4f
qJW3HofBlNOL2YIxfrpgaxv8B4mBxQ8/yCaIn5BcOQIIcNGBRhP2FaZmHnDHGMG5Mn2eR42+RH5x
7wl1IIDiSB35O6zttADthVUVeRJont3EnP4gdMN8Yqz3x99uPrb14pj1T76ZvJQUV4gicTBzbGpD
vmMTjbVGV0LCsE4COd2BWrs8urPBbDZ7WSCpB4m17L9tyNA5yg7Lpv2GNT3F8W90/xtk/t1OwwZi
BbNZ52oMYF1hXLNvYMxgJpzpx4+rZwly6P8NSSiODVMxsjfUZ8BYSDLA3LBDYmyQ5rkbq5W/x9TM
T1czG7WI072EGiW/1E3hbMTVCsAhldiztZrsXczYxXbQzwCrdQXfllh6Xg6bTHrW8Y+D82nWwz3J
MCOFFfsR1Kvon9R76Fb1792jDUWFDTeLTRQAtWFsw+3CTHlCaIhCkIQ7huzFTOJAhwS88OQnJ7eJ
RfraO42I6tHqvO2POS+w9bO02Hu3/rvKTZXWwHFtvWjshdlKEYsdmyiBEHJdYFIHmsaAZAeM5zuD
s0ywpkfRgolrUDELf0Uwe5r1E4awPFOvZaFd4FR7DauBH6nnVqcGK+YWJ/dOifJPm52fgzkYAKrt
gEFs//42reEQg6+lVYazQp5dNrJsCuuqKSW5VHnTctIz0Hk35+aohvEOPu+c+3z6LHmi1cyK390D
W0CcIXE+xM/NTkTI4SfGgQvSPEPOcIWCPAaqaUAby0MEkhi62dw3Jr0Jhdh2eXbMu0BdoXfJpBHe
zT9mTzKG/h+le8HO2uE+fnvnZJFOAu1171VMQA09WfCiVTMpTLcq9jt8OHXv+4jNs61X8joTqjOr
buDD4/kFtJBr0nGA5Q9de7zSM67nK/hagZ2VGGesgawAcRWv2C/geaO3W5YyBfK+LzP54Uvg8AeH
0JnRIyxjjQ8jkDUiNA32fuYl3tGO4FVina13Eeuxqmze7A0KWc7w9o+gMi39FCC/3RtnshYwM5mk
MnOjnjGENWCooTE1dG4dPZ4QfRm3Dpl7uA+x9pxRx9utelWwb8u1DBuECxZoc4UoXgySyuf0e7/s
kXjnxmi0RebVrwdsiBoT9Tc4MxPSSYbbd1HR26lo4NhZf4hCMBQwpJPJpLcqmb2ePiEszzLcWv9o
rLRo7r0qtJ693rwT2505/1arCUZ3xe3na87Orz1vuRr2mtarkr2Ke7x75HNKdMmvNrlfGlBw1Qzo
R03czo6aRvv2xtGesOBx1WxZMYy0sM2uBtyh/IhxmfcmE39vjP4OTuLlTaWVk3D7t6UWwT26FIWT
8gl/WJf6fQzK133E4cmdMdwybHG36eJXlXFG+LUkg7VOvbGksv753HZZCKKOFi4ZEuQtcPwB0iv+
hMSKGQO0lWiLQg+D2dhuWAQZBHt/PsbT4ErRAP6uMwXrLwmu3YQfCQUVCxSHU9aHH/Qk8oXmJ/gJ
gmnQNPHSMzP4Cb2/gxVqiXqM3pOyVyePkhpVInyWMkYSERy1Z1TEsPsBAcciWyfrwpzHYDfajVo8
n4msnsyt7nGyn+ixn+wSks5IFC9PyO7Ur96ltqCUkCreozJiDRTEqy4U56/gGZzdN7zMVHqzPBKv
QQzFMA1o098o3FleSCxLwBYSWOWJAy1e3QVdjbMuR/0dyMvc2b+4qsBp3SE8OXg9uJN+XpY8QN49
jz/2+DuNISglEnDy1H5/z+vft/ErN8mFGGcSz86IyE2gEDefwyel0Gs29NgchdWKNZU6MpP19idC
WVWLqG6mpKN1aKuvAO80TjrFMSDFqVNbYbh6ql/DXSQrUswdGoVhSyJa9l4xjxXqvqU2/eppqzZl
lV6GCdl57Qm8piVHr2Vx5jvIT3GE2IBVZY4cUN4N7ZcDqaqnMBzaUxqoRirlokOGV0Z3LUfmifK1
cqNxJ+ok8nvYu5S3oRNQxE2pMqdx5M2SFOBgk4ZGfkcnl5yx8IcvgltM/9e9z717vGb88wvBF94+
WvfwA38Dj++ngkmyjjjWnwDsqqVYhYImNoA/cCZ/BLqKqAbThWekWXGzh3X0fNUNaOe2l+69rWfI
r1clsAcUEPwt3daGJC+5YeHaPnTKB/0y/a/3UIQlb0i36W1R2PpTdxVk60jsRd1PQEPViQ4SOFGU
2C05bFSpP9VzCWoV8MIw9wiANDfxdbjY/OtpoxtvsOwlZADInzADWx5/0lzVfdVHq9o3dx6Je9ku
5xrVjf9ccYIXY604RLH3er2mCh05rqdJCLUmFira/EdIdyQABDGOX69u1Hqpu1GguhqflE6WGK8i
FC36+AX566SKTcfmsQP6hdMP1SPQvLPiKsokNiD0O+O+PhmlYB94/jB8JMAtmk8BA78+su61BhCI
MS5Ia/b3szWQqICjh6t/gKZzqLs6ObERfd9v0WcmvK1QnqmATn1PYRcn+FhAYPKp8e1fObEadAE5
udA6m6SFZJC6mfljTYPwaP7trDD8Ou/yWgnqiLzHYyLShqFviTzzYFbX2yYuHQ5cGxRT90wxF1RA
PEPbCN9DgchSk0PlO+zY07ca5UgNuOh9wWvGUNLMykjFazbBSUJVNt8WRcVDtQzbr8JLat5VQAMU
OHQ/gRbkw7TF3+444ppOOnCZSYTjPWusakLrsnXfyF/Qb+oQepVRSmkbIxUaLexExXmt4MbAl7/D
14DOYr43nDeCXmLvIaPgvmjfhhQOADeAbYj+bPC9DJHsCNsWGqwarvKmav0nmSQ9Yjr5a2j0wqqv
yKHGkExBour3zGVler4WomX8fF0d8mf2kcX7xIpMJ1jXScEasTD/81JgR8iTqo1OgB0mcbk9kzAq
mvfON0qQ76vQIssbt/gGaAx0cizYaB1sMSEwpFHNkNfAyuz+GIpnvlMYTRw/XiteTYm9ydu4sNDi
ySm6hIQc6nCt6/OlsdIyzoI/m+HWs14LaiT374U3PnOTAUuWXP8TiwBEW99gPDXqZPwR1yQEbeXh
J0KgkFUs85BfjbqYw+FvgVkFqwU8Floa1IabyUnYqsknmmqbCbWxb18LRwLMYkx+2wpzsGgbLeoV
uELNW83IsyUgu74DJgYxJghyD05SHvQHl77mqqnOaY/ba9IrJHlA/EMtLCupg4r6zve7p4lH3ScN
AtOnKzMqK02FGaEoPLwMCmUNlDv4ZpjypMg/6w/VFhOBmDVPT5El+lnkfgpJCw2Cb6oH67NuTgEl
cY4U+0FpIRksiCBIsHyPIlWwH6zDd2JjxgmG//0sa9IAP0PRI0c0gCHT1hzEBPZuQ/hj+RlQTUdJ
tndbhkFzUgknqJkZALlF/Bob/aBGEcbKJ6IWMbd9FDVjO+Uz1WSGGYONNh7BVHECRaIG3g17nxx6
f27ORgpeZZ+1AqJeJbPHB4Pb4SRT3osxx63S5GH68Do9utxQORRDqvmIFL8JEmWFdPP743XWbaCg
AXsK59SDl2usKOGDw+hicWtOnjASboz02NXq95UPY0XBE8R1mJKVzRdmPMQ8M7bAB3S+01ELxnqt
sfHgnMpAEVe5w7EzXq95GctNcCOyYrieRwxB+z7KV92h+7Rcd8ho4seNC3ssHit72obL/f1anzq2
W+q7VR/mKpxQlNpJVuWZLq9/MWQPaKW6cMH6opm3ZgV8O8pJf/1U/rLoL3gbaxT5OO5LOU8nnlm0
lKYEAzh0XbczwzEfoPSulUTpwW9OcE3GdNz/rltyzOCLJ6faMkhU9EsWbrLuuBpAR8lF/Vl0FyVa
sXfGY/W7Rrz6ZWdscPHGD8R7NS++ScHx2SG9uDNaxKLcCN0t3UKSqN+Z2peNhDUK103LCheq+7LW
MNNqxkBTMp5kJn2McQvqdsBr8rsLWJW5+1E7FgGoUWiu1CFMnz6dvR6frX43XNqh4riARI7csCnC
BD+AqcmD8ANVIIzPafBDNh/fMzUGg4c1qFoN+/f3d8jFaPB824lToJSpfshH1IaXHUyXZMc8tedE
N1fDxUdlcGI2XbobvxUudpJpOqBed1FXEAW7i2gBvxWFxPdo2W/+ggiyf+M1mDW3tMbqcaBRhrVJ
hqeAGleMF0YMMyX7JpfuybKKQcMkZF0K4qJ+0oXiw4n72YlsJQwdv8qL6VEDD6iUNwqEQMAoV4BU
kdJUymI4oGG3n+E3qymfgsyVpgK3+WdK8Ynmrg4tZv8OxjpzesqrGHbQOGKojzRFrjS4HiX/apJO
5BxyXzTzlZmDwMXRPJcDIBfmu1J+gyvepNGoO57YILA0FFqM/YZ2prTNhxO2+OF7ZoeWKGbJz49s
ueYDI7ShhBeDa0ib1EpNYpYxxtl3TUayI79xusdaW5Sd2ZHmlP8L7numBUJ2Xa4UVBQ8Q54wl0Es
EWvgMLBYXGGuR1wjPKCEpiFfwqz/c8G+xo+BRdUg66zmdVkIDRBVrBzDtA2BHD0NHwjluN98cYnq
phJkHCUvgU2RPSg3d889YLqwjFBI6nDzPUAfzs7f+RoeH4811wePTOvnSIdQ+QXzPdt2+UXJJrV6
rd6SvcDePabwXaXvWlq/hwYZxadQVDStlv09NBA1JAsMUS29tWG9Qglpq1cftIYFDvhMKV77BFSM
nezS7I7ZJRtxo8DtQaHgzZVGI80NllBUwuTCx3+PEkCLo1kfVAcpt2PY6r15CWggriNdE9xxfAId
pUBqJRWvTCFX0t3Tp6yeELGcvjaF3pFg38lX90cYhpf7oMQLxpduI0D1pxFk3ToEUP0MarbKlS0d
qhXBGcPYiUj4BZTsh2EOEQuq7M+F2F/3AA2QutNRnDzCrNsKLnbWy6ijTUnrkAGGVqKFguMpaFFe
fp/D0gUlVQL6+ORpdVUEpHhMK3AJORmtxg0HEHPVTsd7APpk9sQJyK6XtndgO/BwiWkJ1KTR/OQ9
I16OoEdCSWs0iLeUjwHLdD5tiqp9Vi8vmrectH3y3m0W4w71Xu92NHj1Kh09UhyudqVTAwHbAFVb
tg8BnNLMAt6O0mj+4IJ/85kNTxaEngDEax0ZAgxA/pBf8LEoh7VwoPNF+bvf1cLYXEigsxRDM1WH
uy+lAW/oW4qgcGvQZ6lJMDMxmtUjbOt5OqP8CHnW34OpT7PqqxPF5zJQaOfkrtmHO/ldjUqYJ84m
ui2O/XwHv6f0lpDn4MLVdbB5ejGeeDPLYzUQWN5xTlnps/eEdFD9zufSH2C4eaJp1Sko4jYUaLJr
MUI0sKLlHagWS32DGrB4fBu+Ob3ow+ok0YbxGM+njgOz82BiAtcdtWH/4IIpgG8XVzqnzg1o5Nvd
eqvA1XDKEB2o9+QnwVmJPQXgjJelqE39AdZPo8OKBvAjs4ReSQRUiOUUgcS0b/kHpvrTAdX76QAt
BxkNoLpMhx/nGfQA1y05jSYhK9Ac4qUWnw/6mUMbav98tyIpimyq85anuj90D6LQ25yGB8FcWMF6
gK3FpQX8WaxNRQDy9zfdACkVONvho4c6KHRbg2TVhJPoG9cDM2eMg6rHfkEMuI3apAHSTpNtNbHb
Z0AM6a5spWyErhnxX65a160HbDJ0oZQy1a5YOs8raHh5dX6nuSeA2hlFkCC274N4XCKUHqKVIww6
NAQ0OW9bQq6YnAf0CgAPWiaFdI/H333fK6i1H4g2zl7hdjSrTycaN6fQ0cwvOBwgZvHbc7rABHhc
akl4gT0N2FLeeLTIsRGkiKMPk7zfkqMAPgnPOzUACTxg8bj5Vxc+N4GfaFXBy6NcflugTI+bBPAF
doE/fsUvjnMGDllZ+JRRSZ1zfnS4S22qJykOqtYNdCwrKA8L+w36Ghx9MUe6o/VAm5AT4gPAVoDI
32GIdy6s360N9C6gn2nTa9pkV2Lvt7yPk5kfUMZ9mDftKi6ikiIabonLjjaD8G3t2ycIBnHKOi//
RXYXVI537IICIdwtko4Ezw1KjvweAzdbvTtXNHJgjmNjgx0Bbrm0PcHbm1ecUprOwqUQtY62FJBS
o2SnwKPY4GjjQgZH5dx41YGbTQkq6U5CSgYAZhcxG0xHp7jCFPrn9nHcUmm9iOZuvX17iioBgG9U
p9giRblWsTtBV8yWFhXzqAg3wyOQiqqrILdshfhpTHed/IPNqnl3bNTLvLG/QSl8jaCa0JrPXboo
YopzdBwWqJSHG928u4TEsEwFhXaKabrSxru7w9dgjxBmjXMbXAZGpe43w9R64NxwJaAnSywq4ATw
TRp2KYjQQL1i+KENwouF9/hKk6GwNJETIq0D7QWqxAQfe9aYh39Hq/cpod9RbQ3C3iJihh6jbC0H
79HZioNHl3pot9FDd8rcj1iCu3h+k/oAte92s83Orx2PbiFiNd2X++zKO7l0Yw/YI9pZ+a5meAgA
2YsvavSBEu8+wFnrlacJibJCfz9Q0IA0YkigT88/PIT52HS4s6mZkD6Wyb8CCriOSl5jw5DqF9rl
4MQmBvk3FjDSogfuE8MHSqaa15g1vFuIm9mFuJRO+ATIlUHxEaRcRwXHfy1/5MBa/OwuEQ5jSFpX
cea6ywW7kD1yLOjwpB7UH+yFQz3CEviGZvZIVwEvwYmCaRJzSHm32/o5QPSA7oLho4NDexQo1/D6
gLiQGJARkquU2dMl/mjR1ip7pgkvY2cdzS2rqUs2rmFsm1AW1llfJQmU+kWnwt2R0wAVCZJJcjle
6OngeCEVwriijtt5Y6MaDBB0uSGxRc/IO9h0kLPfsmOrWkaqX9DlFlRKMUWRip1XV74e3BbYwCak
dqpYkTmO2ksYf2r9KyiwAptlzEME4kgfQR1X2EjmnmpBh/pY3LeKR4IH1JtSPQ2UsxuMS1pPYgtA
CWkDPHbmFPg49JC0XOOsmeUNO5rBbtLo4WPNd36M7KC34/6UvJcDH5jDgIN9PvWeDtuznchEcr5f
xYUatwAe3o3iPAIgOGvOUSoC57PPWb77TzZG29f+zb+Ont3zKJmUZmi7rx+I4b1c2LVGj7Awg/pr
VgtaM4CDDwM6uML6tVhO0ajqqQL94R/AakDDh1z0iaJ31myPDMIUHyyaV94mvLT9u5P1lsT7ZAHD
h6i8AtgHCNDlS2lVJr/CzGQhYbHhf7lDQGXb8SAdV0XQY3OzqJvSgkcEg9zKEj5DLI1V6RxwTVBr
gLqrwnqd8nNEE1jdef2rx7qqLAmC8lqylZylQGdcnSoRo1zdDi4Rbj6bBWQ/gIqy3Ctgpcw8z5l8
/SN5NvvcX/rmZZ+9Eosq5KosGsVsgvhGVaPgvmUp21LfH21LrPus91oI44EWxDyjQTJXSRLogAi8
qOoCnEmW5TZs4jccByImiWEFV45ZmWQwM9/suxqBzcIM86klrWIlxpsiqQQmasEr8tdxdkq/RAqq
C5Jf+iTRq0NbGt9DSRf40SxIxZhm+BP/hWFUIv23QrOqqY04Lx2YgwkV4QBSLAjFAMljnU1+Abxj
StVG4/2B3BOlFvgmepXExDg33soXiEO2i/6EO8k8wtOKp4kXmt8ELmH9TbxSbHcjMc152YTB/VHD
j1vZJCW1FB9qlui1NWeteUt34jPuPNb3CuPlgOP5fdVCV5fCDa9frvUDjcGfU4ZWr4BCgGe57TCm
WqzJoDfzOrAUJ1q93vQVisKf2YMein1VPlfvkFOn4fB19nGBIUtahD8skniNgJM4pRqHUB5LKlqQ
fJjy2xBMqYf/C32Vu//mMRSQyuFS83THy5gtXQ9lcb0qxQnUjtNH37z+F5HWgh9K2WplyhVm4up7
VQaAzs5kZtyog9R2fYr2TZT6/uZ+0PijM3Fqxy3ugu6EHuwScGna+ipO91DmqkPUMfqdrqg8/X/r
8Hdw4LjU+1j9ARAMeIs+CgJlGqDttCqX8e0pYuYxHoxapFEN9qrivyp+jAaoWWNH8ry9bvGvuOck
Tyixy6WuKVqDXooCd4j5HiaKwJWyBccDwua0lnuEXDQ1OYAgIZ3Gt4Pw4QyUK7UoUbzDpgW3DBlO
ckodqgFB0q1amx0VETUVdsj7IPxgjyyTG4dn1QCtM+B8HyBTjJwD6kQ2n0qRUkqxddPiT5cev8YZ
gzmh/sfrKfOQEvaUtnAaqmNoKOUSFNddVAkV8YoxyNBBFhSDZAZj565/YJ81mUGh7+1GFUoRKu2I
FQGZUD/7reB7lNni2BFgaW+RAgSAFVe+x90m9LkBW1+2z6z63A4bwEF4zPe9kAb1r0iK1lgVlPA6
QqFKsoVEHABNNgWuXUk+wjePb5d6Qwg+ycTWjIKzBNO6Vh4IB5Rbv3cOboTwD5RA5EcEeEXLivsD
Eh1iICD8xvpHr4alR8lvewqdrAcq1toKCgDXvrFgZNva2YLfjZ2EJjvdZXvM4lsh2AbgaR9heWuY
kddfy3fDe8Wp0rhC79A7Mze07t5gvj9ArI+SB++hmJIsByzJDLDt0Vwr+bIuGE1zh0+QsA5j8Qdb
YYbBPFkPRENxnozJla2Q2JwTPEA2QyqMg6jDihyQzawtOxtnikvWaVYnZ8fODEXoDjgSmqVcmhLh
VN/TMIXu5DdpEL41O19XgHs8eAemEsElrR+sxLiAUK6RmxYMEaIU7sTFJ1vE/3tQUPD6mRuhOWtB
kvPEQsThUrwDmxO6va7mMHoX5H50MhgG2cVpgTmWNUbNAJAKFIdePK50WsEHlrItCse4OprulAN4
FTwhvAo6IFs8u9+EyY6EzYnH/Da/gS6gjhx5zEvn2a47glrszAJwar/i3v/SPZUj179k89o8fop9
iMx5dc2leNACSNtphNEKwZJCuBssKeco+IdtjQz1m8gJOnTIMIzj6o7c6Q8l1a2wGrs3PMa98QE8
CDTKaHaWTkRSqQlZLE5jcPXqVuKQ0TQjspu7Nuiszmd4XDc7x9k9WDoJTIJosqEa8A7K0Ae+odRl
Rwjh1znukHlqF50PWiVU9o5TEhuk6NqNMGk/OyWX6nr+VvLh9OBWvbyje3D23YJXaifjMvy5B7T+
bOjMn+jZNM0yKW5qlC/WoQzduHklZw8wZFXd7MDfVNCvosjSjJrmm4APjprYfr0N8wECZk654s7I
OnsYM/AEqbon/MDi7uwzFfO8B9IFOHy4i+wjU7Y456dTgl6GUYL5GSJNt759IJGA/CwsRehMwKeM
HB+ByfqNCOvTjAHig4VrwHXcPLgZHOvs4s0uTGo4Dc1Z5lAU100r7UpwCl7k5iA96dX7pbCMU0Od
xYyOdXeDQlhx8fLO6ww+W5J4qd9oWfeEe8gnlOy4aKR3u4KcMGsqVApVK0GV5GhFlCodqV+xiwm2
0oTTnV8eD+DVBxTKNJbmDnxa3K+n7p03QknlJuTsKCm523EVvhuD+t/44MAMEeHNY0de1g3ChDIz
ufBwEbys3awDqwjPNeAGO8STYBF4obzhvu/IHbqfGlogCO1Q4CoZpmfdTKkI6u8pEQEVcqN1xu2X
81wfUG9b/PkKoA/A+RGZQvMl5TqjwPgl7cd/Si+RTCUrK3gtsRY1f0xKCBvQ54DLjCSiV0OFzINO
8EKo1iSObR9C+KcAsvufNRRdfEGjdRwl5eDeQCElaJ3DtN59kou8hK9ab0cmsdYrVNtpwz82EPqs
vZ0XzLOga2uz5av/qXcbNy8rO+nboc0ZWjnYc/bbuA1UdRAh3K2PxkL7jjLPIV7sa+0MCtaknV66
5doMSo0EiqzEHkOKX2OhZZN3Z57pC/Z6/RpEDaSeQf4dnXpT4sao7dA7nzVkYNB5lbmoo5O8LIie
+Q1f1abN53K+Qgk9J4kIXgv6PTlbvinC68FvwBTC+A0OgMI59kGWFo2EsR/SMegboa2DqL/iIRbP
mRqi2nWrSZVKLGqR3QPMpbt2sWZlvye23c82nIO3BVyQ4JF4L5LkSB+hrow0b2KU1i+iLni2qFsD
145Fzk9zBY+B6UC+9dN57swn9KUnO0vNOvwGv0X+R+mcALvEpDOubC/E5idyIY3jBAV8U0SkJLFV
ptrrZJZq7Q85spzjnr/T7acGhGWUgtWJrYsWos/IQMcFfZFX5kfagEoR777tkYm0P3X3QtQJEOlF
ESipJZcTwIhmUT3FuvtwrjFFYMiAQUJo7hrwYDl7dAihwUEJITYbyIeRYHhbO7YGcrnmJrvlNQhc
RJHxoAQH1lq4Qpr+jVMxdxPn1hyUEfu+t2vc1NSLINNAWuUcxEsny5tUxLdKPU7eAlZJ/QKNXDpV
8nwgcwi8ovkTbFPF2Z+c7OJ9DtYDgm6YEi8OXR1f4beypGRTk8fJWk2WoUBhm81dubJ9Xm6XhpTl
QaF7U30b5qJCoRYLMsAqF0n0zn2UdOEjZMZRp4YdgZDvVjUYQjdWFTTKdjC4QSf9BnPbr4iZ8xly
q7jFN5h1Xyo6I82uHga7CgFfyyYEpGHJoo5LDc71bDZBIYKU+3kjpQ67B2VZ4AcqErB4b2OEoDbN
XzoRWdUC1/OkmFBcbQjp8Jo7khtsqNStBpRqzhI+7Egsws1fqjngqMM2o/n4y2dEL6zDrojmhNEo
do4JlXA39r0aRh28HIkHjCn8BLQqGaJW0TsfjdK4uXotdjDNVuwdkMjf/ebSMPlAFLl5ThZckJjl
CYDYbGPHMzN5MY2rUs/UgnqZGCvdIqF8ukhUmT/wLi5CTWa0EJjzfkbz5gzTOFDzDa1E6TtquFwm
KmM06U4/0p9AdIa3utWimhOY0zDdtgKiPjcZlp7WlXo5Mx2jinhowImqbqkRbacGtO/wqjAaWrgD
2/e2hMhhuUdDmESQ6FWeFm9AE/H7SU/iM7ISqyWcPy8YuiBYUb/ycR8jWzRXnBOKlhoEduT/rlXj
wyhWFcYrrFbR/u00d/0S3YrHcbOXwDLZ7iYlcx01UL+6DKB2qZyGcb3dKkzK1Ps0g+NlciUJvxvH
u2nz0akfcNu46/t9r0I4Hk/RtyuXu8vq+LDrLwu90m5wJJKqmbtqUJEqV1i+zECmvx/zJJtci6Pm
Pjw8B604bGagYU6r+nNavo1K5wnyH699WDkO98XZq9Q/v9qtT/CIertXBu3C4F7qndlfaQwTuuVA
7e+uV8DBefvlQu8UDQ789rXrn5vDyuunVJveauPr+ycmZX/p1Ha9y+NvyeWjAl2Y1Jqb143lu3el
ZsonhHuRzT2sYNyuF73LQ4zgbKEXp1Hcfl388i7cc6HkslHLomDw4Md370UvkJhtBpW331i6p2OX
5lzjsFuoby/IWGIA4C54BM+Sd2x5SD0v/6AiQ9E1u9m7u9vKgkfJWxb7J3Je1U75JKFtavnZgEJU
CBW8WpNKRg9RNRp1ip0UGpFY+ijpWYH32UuYNDMsPjTsQP2AXcJMTW4aEh1cEHQWYxtSwGhwZjcA
ehvyhDFSXrRxrWkkmg+3RARz7kB+A5khbdm//ehpoff6gfDk40D6ROaIT126TdJjOF5TCsaNKnQD
cEBhYJ69UzXkI19IFr6l0kTmkKt8DaEGgdvuuG3Vhx9a8RalFgEg+XUiRNXCb17kt/0qCLdl+Fod
wgyiLDRHSJ1/tomy6PU/sIPvUbrZg0hvs/LjyQwvhDsM+DlJBMraKsiYhp9Obf05ODUI2Hr3cfmX
RRJhTxbdPUsK9s/ItnIAaavV3FlR5LTYBj4aj8iEnipiB+TUr717hVZ4RpU8GbCKZpjJHcWJ8xuU
UPv3qFIkHZfekK5uTi+fVYzjdCWFPy81h8Vo8ATd5MEOTe+cPqtDMiQXsk16h6j3roqWnpsAG0n0
A1lUZ9kl4TsC+xPW2lBYhbVB2n/2ovV1dOw0OuDyISBEdajNZu0v+B0KB8md61jj/xwwsw00BJf9
xziz7n+QzSzHIj7tPPuMnDFOYxUy57f9YN+yu+x/7MJwFzZgoEWgMkwWtdkuqHVqbmI9OwfShGQw
KR0JYH4a3MbvIdwOzqHDsMfZv/OqBImV8b7ez1DMcgqQk+NtpCYCxIg1vimIbsejU4DlPreQwsMq
DNh8vW+PV5OduUMRCEAve3ewWBkJGyC72Jhi9FugDHF39Y/xOI2OJt89H0GMnmDiIu33ZIMdDY1O
9mYgpZCX11lFI1hiSubpub1TpnTAH1q6VwbeDiuzpAydnFtevB8wbJv0SKkwKdX/0Itttda7JiFY
MiwwDhu/jMxazT5dvPenZJwef69C7wETURFqVgrxHfbIoAI9nobPXpZCEfMcV1rtG9Ijt9E7TYx6
rrqOdb1uS9wf2JeYMu/aNI7Ro2vDNH5lZqFQXe6y18j2Ueu4wsjwGck+pMW7DEcYdsLeAXYq5uVB
gm8M78vHRD29nok9qjRmUn4ovCTKbZlkb/hM0hZkG8u/hwUGc/MJbyYC4hN8TgYj5W6LaH4Jafji
BqkVsnV2sehQJtZJOvHwMrbLbeiPengJp/vkXnULx279FZ5S/9Wwa+/p8rApldByIgtS699e1r3a
LmWbx2WdPChOTceNtxOzo1sJyuWgUjTwy3FBILkD7xDg0p/8EyOqnrkvRtvkPqoEL/C2uBfkoS+M
Lj20jy/hlW/5GfvowbP77F77PKO7wbfJ5LaAhIws8awxeyyySTSK+/iJeHhRvxEgzkfhZ/8URqyv
/SfnebqNNQkDQH81GGEZwT6+XtK99/Fe7n2cWT69+Fv+1V8Ym/wXRn04tsNodPHr7Iv5rTVk5IvX
ojADZtMtAh4odr8wmn6DmUai8jxnk5Zs9o1P4XOCBC7eVxepDAjQoNXVx1f4cP0RJ/LhIzJNWwVE
KHaB4fR14LSggYd/QcR5QgDIrE6WBx9e2yfktjh/VzyIDW4CX9H8E3PzeUpHr7A0foUpwtPLKb4A
UhJH43D0mafJMBl+KCIfx5B+Z9aOW3w3mGxgET5jHIA3DkPMkZH/gbG6gmb3ADfm/mLIG7g0FPir
xp/SYVJ7SNhd58IhkFFPx7eIHfloe9+WV3oAmoH29BNg18pslDFUbxA2isKtnEKsIPWMeMxmNwRb
Q2ERhQu+PwEQfDqVZ8g8YtzyRZqdtJtPynDnkTtky1wbyrhebaF8UxiFhMMVslllFVRXCw17Nv/C
YCsEjvCuT+yfvk/ZJSr7KrAT0lcIaiX/WbJzKJKQoHdnnfXWJWOtfUBVKoMEotIYyBH4OEgFhHnr
AjtSxoRgk/JcdrlA24BwfpuDvKiK2JgskEqb4M3j+WC+YWvg2W+YS5ilKWxL4Xo6I1+BKjWiyzb2
mG9YmGAbPN/aUDEyOwikeW6X1hcKqalVpySM+QCx9+KzXvLxa15PeNi6eTwryMWAchJqYih2Qynh
BJeyc2cLBvZ26rCARRJLMsEifnUlR+G0AOCeXPbCHuw0ApAHZUmWAUrp38r6hhMp8ZxektjJ7/fj
4zx4K4qmgvHSRTyDL51tT3rF/r7mwvS4hViUbIKb2JqhYXP3WmvtImWTmN0lMhnUfPPi5wTT85xc
QkJrJkUtaMAbDcYk308St2Q2ObOdrLn97FYCScHtN9ALMgOJCaO+5vd3OiaYsXLdTCaN9WNRATy1
YP7/6rk101zSbBIgjuIWUhAhFcX5Az+ZwB4UkM9MrwDAolnma3JiIwtsHXedHW5S5QvVLFcXU0op
yc9ZXwAcI4EEu3BmOn4Hmwb3Gs84LI8y6sTwj409TD/W3b7bLwzp3a6OHlbWf1gPhKwq7outydTs
pL7KuVLETLL8eNuFsOgklmoqUzuzBM8E6xyzqT5UCb09JLkJ0A1IJsA3lTEKyAglNsU2ACH74+Fw
qHLmQcV9WCSHTp1GF8mO1IRBB3w24qFUDG8gJHEiuz46TpOf/aq8Oa6KP+dVfRNN76vlJlrFq/fq
M917r/bR20dm0t4HMKR7TQ+29N+6dyWwCp/9CyV6lEfS1qSTkVejQk0/qOKN2EZVb1SvkezIq9jA
8OoAia7KuasL3UP+C2EHBe5luWL0UhJishLH3RQejH6zaNxT443XyBfgckJ1ouzUbEKL4Rcpziuv
j/7Rr73OJLv2h+B+rXeWb2ffQJypQQ1IgZmQIszoxewq8T2zCGJgdj33ek5/efoLc6Cu0LQ6hLwV
YFBofUGMda8BhvK1hSgkMf74lxmUEbNR7fs9v9Obq5CR6jOyqoZwnx13IEAotJl8DeY9/zZ6Mhvz
r4jhQ3Zj1pw9R5/JZ3K2SZh0n/2RicUKD1ahvaNirTefn40Z+HmooyafbrVpPPvlPaRbRuu3ipLf
zvlLjCBj8wXAJThI/a82Cx6Zk3cIL61aM172X1spmaNGUoWUrza4ElD4TWM+m/Exm4FS+CDqf/dW
XpDl2vPe69KJcMnzr/LbXPISUKYkxVteFSUGsoqReebm4ohXrFJTXycAAUQHyBy1zOrFXF2o+WyZ
H8xy04qb1jU6kETNgJGVrSaeO/nXin/h/WCRCATgZGSqSTari5u1hP2C2jsy6DCZo54IeWFkXdld
zb9548nAaPoy4/yb0hI+E5K0DVR8Xmb694HMLDNeFIlTkawSU4wszy234F62Bfdjl52iQ37OvlEW
36AsvuEee/veo6ODt+kXt/ar82g3/Ia//KkwwOHTohLy6KkTJ6hcWYzjKRUxGhOhx71jJPQ6vU5n
FhudwcmkV425TzBkJ6O3q4rZk1OfXZy7SSGvB4PM0QCe84KFhYwsVbTbJdw4R/MRNKy4xjf47oB1
2H8IyCTzmTqo+KBSkirHmS6JxIuzUT01mXmA73sUsnb23nmvxRHArtlwb/G1M9zhwO71KHKmIjXz
IpcRz1x6kI4JmFnlIP6Nf5kNR8QDjOrsNjpZ1Kead18lo5nheZCUVIdC8DcoUjT+uNRRbzZwh+5Q
dU/D//F0bs2pqs0W/kVWoYDILWdRVDzHG0szDSgqCKLor99P6/p2sczMStQgvIfu0WOMbtmT3eL6
ebYWPBGq/vcBKatxygTWXDYwDati1JmhjL1W2O7yZXcK1CXtW71i2nbbS4aGU4wqLrlcdj3Ek3tE
uQF4ZU2Ljbyvh8Uu77//snkrzuYKVCbWmiR1rynLA5xtp4VyrJmVf3XlUpG4EMbS4zXUtGlzoWOV
daSylGB1xc+kCMLvr4Tl8XmZwoWKaQts4HDlPOgX0m8V0vd9W1OsAeT4pQTxq/ymu9aGJ5iF3Zud
l6flpbZPy/NSj7tjPTbik3YZZBhVIQeh3JTOk5eL3RadWvK/59bVZ83Zfpxtvhp8vNfk8vf4zZ7O
47eHnVFvU667m+0iwZEoxyJ2puLXg1W29QyhX9JfCY9bGJLDMmu7+Du9SbJ9I+YEWkqYLo1X8BAw
nHAGNIwnll4rEAMY0xC7WPbQm2/qGG4d2XBeHhkCtRiQ89OeBhTA5cWEOjDZsSaWiszRTml1UrEa
IBzB3K7nb3G/GKj9F42SbC3exniZj940BzzGqdMuAJXpVHZaCg8MSpTbMFsYv7Bmr7A8VumiO+1M
CTT/vWfvsaPOEtxwtlFC1+xsp+NoiFnjv2J+n9O7bALlNpZCHSGxO4YPgtv1C94bPW+n3w/VCfFL
WJfQMaFserBQJGymQ9sAZiG+2LhFKGHUjc+w36owHwAs2th4D7aj1qSIyui4NjFCI5q7YRbwo5S0
DHulzvvPZGYTjymjKz7dDz/5ecN2K9m/7vQ0IXXwr+GbDMlqz5bL3FXH3eg0fMXl2b6AvCVOwd1T
TmGKCIE3Qrexfqzxpbqv6Y9mIBcn5MXRAKYSlaWXhVfpufZ7pXdngeP5VE8/1nYNWw/PwYRwnkzl
gen7kuIlS7vQRL9SNQX2UIuQk7IIRG54QH7lYNpgwWrzMKBC9b4D3sby4+WY/g8u3UixyN+cZGIi
CmCT8E9UvE670+61Pi9lTixf67x05P9KYoQwG2ZD8Qeh8ywl4MlBRBkCNaqoTcGbXcokkOQx9qHU
WAbb4BEeh48w/dsGbz/pd2fdmUyP7UyWUwqEt+F1eWWayA+76JOGl+GDudhvwjd7I8kdPZ8Y4R8d
qlim1L7wnIWgSTwuDIwcGOc6R/zHZJrKLab1FVa6NFdaikxunU6eMELBgrh6LBO7Z8/OUQvK1dr6
D9xQBdiSr9IFUN60nNc7muKRIEtz3Ek2VeHsilRQuBKCj6OsGs8Pcg3kCqDZwHEFHl7m34ODj/+F
KNu4sswS1jbSMq4wi09UOXe3cioWooebTkWkL/9nUO2U+P+bA7z939XTo42fr3gmZbzvFkNdUcOO
cwhIZ/9gwXceXUdULa+jl/Mm/GtjVMBwHOCO/znYyKJWfF9211KQpZ6qEmoR1Ac9785Zfc+pS6gn
h3wM6vvyUYZni21QtsKXJye58g/I3WLUONAIELVJ0Wx/tDaUYvzGgwqA2wpREO84EiuWcliAOtFQ
F0KFtNjlanf/Tv9O/3p/IBDniZBlhKItxO1j8BzpNA3Vh0Bok+rzuE5OP/Q0g/r73L2wfKVdmmab
6/RfBXNaVMIlOudiKH8KIub6NFfXFf3I7kMFl1GtxxfcOGW5OHZwS9XXybRayiyROdL5Q9/pF0Ml
VEJR4WOFZdA+Mtm1cInYNetkhBkWQOrQmD08cRDr2VtXdt16pVNq9esAcX6/Cm6BjjxNDp4EE/QB
yeCOW528QB60qsbm7LaqgxYV+YqWmPnAxFaMNgDwVV8hzbyHsF0xqxHDmp7/Pb6zVySkr2U+pV33
vJwLrfAhVBVaIGISAo1qCZel4DcXfn+dFB96f0bBF0QClC2lUghBESYbhH/WO2HFJQOgvgrmu9Df
hGMupOzLSCSuLMMQFETb2cD9EO0TyQL5HXPtGzHIUJJUgHCa0Stj+Bu4S/CeU3InCrrujE9wpODi
0PI1r8HVoe2mQddru/hZDHVi/LutDe/2qy/mDOpH1vkddHSHskVjIqKmbT+HonCLUGwwwfM4Q2Jz
jEVcIxwmk3RedN2iDpdcHF25EFCFVSZ8IiHcdZfgLHBk6CzmCSnvW8QSLZHseWAe7pZEko7kmJAY
c7V/oxGiHLLtiPmJyrpNT8OP7Z244bEfwJ6Qn9DkwxeTNwozPO/7kP/fLu5e6eWu/LaDkU7XP/ex
iLzS0VFuKRRPP/13FJfzrwhf6O6PuRD95Tvh0Iiss4q/cqTGmmKyD33fEqRUMrpPvoTri1z5Gumf
RkpWwcBWPivi995on3tzh2/dfLADMcOhBIpSifI8kZ6o9OUhzJzMHQvURQ0OVutGFCZfIRF4AJ5T
fnslErIGOrLIxxgMUHkBLaSfrGjKRK9DSb9PcQ+DmpH8AdHGGgMppdPgBXr4V9Mi9GCRaImHM0Lk
9ZIQ4e4tMXbYU1JnV2rDCRdN1DOiDi92UR+ErUJrcyOfzpDViBiWcjzACVEb41EUgKK7OkE+oULB
a0XWIxGAaK9AernbyLx9GdAC2EC7xhhK3AJEyPxwSgY7NY778MweIW5IvY9mmz32zV3rcu9AHT1s
kOJ0+J3DtAX4zyLR6FPn6ot/haSjEMbhXxVQSUpfslrZ/mWA67bmad5j1/IlBWh2mrcYnQjJ5cDu
QjAmcQ4Ueaq4SX6NHSQPk5P8mj+cJrQVZ2TTr5CrJz+XpeWFSyFqVnmBjETiCqvdp+ZJuCOGIXJU
AWTmr4OIuIngJ+ISRog9lry90PuyqWjPkW4ivtWtwVLyPmhT8UByVsG6xMBNQojPviZi0LfVzz8K
zY+qWwiKwiGFDNqn1w4ynP/JhwXxknvKaOOQeyQPUbpRRU8ZQrdYpzLitfYCyLzkjsMVK8cywSsm
+xFid26z6IhVh304kGRKv+LDdApnLT6PBWmRQ6U72fODzBTj1wFWHGP3Cw+pgWi08FD9QKMilkOY
GIjMS2noxCfkaLpuMmBYSxh4QpdOoVOzErLnn2E7ZlOhkCechix8svR1AOVEkSnrofDZK+C9JwjT
9+CDjuXDiioccRg42dHV7zBGZDYhVQrEEVFmINQAfgWDH7MIt1rkrKGL6kBVrQWWBaBV9ixeVy2e
kB2xAgJbox07Hv3Sy4UVPTrN+EOz/PCdd9BS4KlIoAXgKNpcmdZfufsXQkQefwS4aUJZVm/EFJoj
bCqJOBq7hdtWl7UF+VJfJPdYS2JsNiNVW/4Ds/hKdUGurYEYyDA6xIuGvjg8gtRa0NzgYyj1chSS
4pcnoUkyqXG9np5GxbIgPNwS0mljI6LqZURtyTv0wq7X34N2rjOKXJP3tInPg/IMc5AK2Rjj2ht+
MbQinqc06HtPX5Pu/MWzHsiUqaie5L8O3lUnG9OA0/7MsZ3rU32aLPTpfXCMjlGxV2lJiyii188W
2GfNRHr43r/3t0N7TwuVOIuv4wsP2rkxkC5A+IWo0KbCNDcyBPav0WPSW3rVtLvUlnT95rjPa5qH
GTR0E9a/KNdEu0brDA76yFrCbqfJ8odChOcdibU5Qo7H/cijfMEy9TlEo/nVIcri+50ksr0eSYtJ
v3lgWICgNKfHbZd4UJy/prK4fl1tJIT+DjQ+jrTmPsA94g1p0vlZMWXRvTLPxD5QTuvyETvIDPsK
zZlSGKIdbX+lcd+71nBEhg+isDi5jwh0YhGGi9D9mWjWSrwYZHMXayhZwCRY5IkMETEXu0JhNH8S
B1jrgxZdffFK4g0Wu8XPz0q8lUg0gUMkXm3cegghiuzcDNv1cFsFCj5gg3q+JRTOHXkdwPvLiluO
OIPVgbi+SsBkoM/4es4iRMUOWDikEp0UQ5g2rE2MTcEXxF7rtjpD0Xwi6eBN7AUfY1cyqE90OgKx
EdyG9Nm/Q48mv59U4DXbsWA3wlbM6HEWn8g79NJyofClo+04HR1pyBDehlm/Hep+O8QTv9/24Tz6
NF0TdsumzXcF1MTO3IBlmJBdDbYK7VrfvhoJqVGbKeO23/aP/eufNtbGZkS+H2XD47BTW8ehNmst
BPGV4X8eFMFEHakjZYIxNFP2DbRLemJDBBj1nDKYwEAu9jLVGU/4BYjEPIl+xYTx2KevMLVUcDmv
83uFkFk5crI1/nVPj4zJXqkxXxrbf4SPcOWbGzOSQ86F0kL0zViMKF0Sa6xG7u4FV9IqgurqKX09
fjpDcEqJKlqsgMNb4rTpPQR3EV/qa0Cls0Clc8LC3eXZrjZ/Tujbc4/kKsm1aaYqakIXUQkr0OOT
29Te83O8OEOMyPrZXIaZYIsyxAT3ufyAGH4Qs9xb3O1daO92GH/JhxTrQHnIsGr5cmurfhpc/vGg
8GtdJgr+bfdRG/0XnWlclX9Jidw3kV5tPfwH5mr1jEokK5nXXpQxrnQf27Ocl9G5AFT1ayAG88BV
eDT4+DUu5vrr+7JxFcC/l6MRycofUIlndbsM29Fz/IixZJP34pHY6seETPzGvvOlAM2WpRWqpPu0
8O4NqDUJvsU1BJajU9Jnd8HNlpyKO0yYE0wl/huJbV85xedsxyv+BEi7Yp0FdsA7isGfvL+4xQlq
/hh1HJjvO4CCoPon37c5e/kUL6wWy9Gdoxy1qITR1cXO/93+nYKO85zLZ0mDXT65TMoRCGo1V5zW
n+CWcjG/1ydBpGGXAPMCzcvH1rw3by4OjnJbnny99LM+CJru6/4NVaI5enkXUoIXk0/uFpOv4uy4
dczMEV0s+WQdzFKrSWLvuFMsMZK0isFfxex8khHTDZj3VCl5wCv4uEYilnQFg5Zni59hKLc3x3wO
gze7GueeQodlygve2U1AHmHPOddQfop9/OfkX31c1pD/bR++ZOKj623QbL6fSy4iLWbsVtgKuYXk
6PIMKQr+zdgVCQDtwQAP6YVuL1gsr+GCBZHffsM4nLLXkdQBIlHWiBmMiIDkwEH3WxuQ1gJf11pY
L37lNuvKJTTFpkfSxW4sVUaMMYDQlv/+zH58BpyJZT++WEt+A2RvWntJfIDu2XJkAxGLpLlUFh3n
LwDGYWtWBLHls0o5kySVVZP4L7zgSP5xuBKYXw4pZhrjU//xe/mDK0gTkLhGbuN1Ykl1by4vsk1o
++K3LkHkwxOL0JcthmLfE/64iXzfbClhLJvBP2ocfP2X7bMVubL9uhA0tLCS7EwldW5hcHiKU/cV
0HXNf2I7ibu72532Rj2sJ6vgspfsuDUXW3BJs8886yrkbFj6cDQXd//z8ZiwEH84WnjDd0cmX01o
8Fs2pQRCfF7wpbAzT9wgr7GMBewJmdndQIavWGXKzJDHluxTZsd3Zj+Y34CcHBTU1q+1LFPK7wt2
NiNQ9WXJpMOvaqfLorTOL0uP9CgZyqPLoajOc9J7rt8jpX8N7mGZWHTCgMH3+T+lf/8gXt+3kq8d
oM7C1uNbOn2Yo1aU3oeFASNoVa2V9t8bjIUuci1Ijx5v0hVSeEbCy9rPNZyJp1EqIcVnBHwdJ6gy
y7HBj1+yd3ECF02+xLKoz4hypeJMEE10IrHt1+sBISnfEd1nrjoQ8xXxomgTzhBIMsrQvo5Tqhox
vdbW9S97zsQYTaf7OZ4uAJaofA3x2yCetfZogvmHVg98pdhIBaGsBtiXmEAYACoNrhEt95fqFIxJ
WTqcB8u0AvQoB7UawPtqeBqp4QN5T19WE7kBUgIt2Eyu9Lq7Ahby3V8byPB70dujJ+kP+6Y6hZK3
KlYaHazRKB5oMblv76sDLG8K38/DkxShIMnI4WGU4/u4ol26lIClekzTQvmnAzRAyiC+xAZ6EzIC
8AXJ3QXVkvT+5iI1Dukkk/ZbAV0Y3ZYnTvmgBw79P8Q31Zx//ew/jvafeAWCEtNF8cGhOfgXWKgT
Aw2FdainFm1k/Ptv2ifTDMvfVsduj+VQx8bssmzWl6U5U0KkxTGevOGV6zpC+4MOqOcLigHG7tOq
9COVhwyEWrCNjlDkXYKniWhW8mKxAzm6ol+9RA06iSQWl3WUnkSexMdydJ+w2o4HDD0Imrt9DDdM
t+dYYuohmYsEtJLDfQ/yNEEpeIgYDLEXjeWKj6JLRGeIUxDnQczH/gJHDeAAgQEKT7K8j7X1jNSH
9EnUMbB0cIImAeYZcghuI7YEQq0Q27knF09H2iuhXzrUIun/UHE8vAqcTayeH6jq+8ddShVh1/1/
3EwmwJtDkjlBgugr+Un3pP4NBsL4ZLh+LaQkxxWvNBPwaEzWOTXtX0lFfu//oVwEwgSAT7YxnSxx
zY625ltfXH1pYGZfA/ODWKm80LRPKxNo4vdhYUYslmVG2GOsSznx4dKqjUJKxWCu0NsiafnY9txD
WRckKmzHNwR+48649oxN7REkFu6NtEjeV+5Gy85joL/LTglpNUk1oRgmo15EL4tsimoK7QS86whu
xCUoJo336tLWmNZpWNzhKUEHKme7pI8zOs3UNah2QuDCBpk7CjDG+gEk8GeibQLKRPtvOMcRdg/F
D33um1UX31Y8yYy1uk7r8Dx5Ec2BqHwNpI22k7zBIxjo3jaq/sRlS7DP81Afn4fyvTk79bcbqhk0
5QDspNnA8rLsxq0ZwCv9HsDIXli403AVc2W2PwE2BLOQBhgvH0jDfs9UqwqVUTPpIRj7aXl3+HV9
c5gP0qhCvZMe6qCS7wHvTpHRl8c5opP4D+0x2GYS9GeykRSfrUS8emXzuCIXz5w/2nrZC7VcH91W
Q+9KLAjSmYbm92yndN6QntTa8knT79t4C8fPO2vh+b7M4S/BhP3VcIlrrOsxhHNQnpdtxI0EBu7x
Rw/vutcQEx0tZc2t7I5/JOK5Y5nLHgRtyrp5EG0deXSc2+QbqolVAqUXgxYh+ZzMmqiNwI9kZraQ
fZVY4JOHy2abD7RRj2qvbKBS8yU3t3WumDywM2DTftr67Bn2ItHGyytaLFhXalF9xGw7Ac2/h5iO
S+OqCZUQSiJaFtBQSgdDr5b34RcVFsvLbiiO5IJgSoFEah9fkFWQFNbMMd2WyaiVNHgAh65Qh9Tw
au5iUl+M6whpxxetET6NMN3gkQtIXUPWkgKA2rGqo32ZXqYZx3Ve0CRrnghQKh7oiFxeVoUbKY07
6FIvOI9o1wCHcTpATnCd3bB1hOxz4ziNkziPIEmP31giYXQUsvHgQyGo4ZGv8AUs2AskqGR1tPDm
mhPnEj2WdmjEx74ygfQo8rD4ODT8c9BebO2R5r2GlJ9+ut59dKvIV6gqMdFf6JqDOmoPL+1AaY16
LLx4eeDiCB84Qq51gtouuEybRlp0lShR5Jl0A1vVDHH1M9CFeJPjtI7PHQXzECoHkV4JiPz6tIKR
djBp//JHgYC7Q8Kwuf1pPv/HsKJLyMOjNV6kzoo13ePXreDMo3ujFS1vofjFrxQ/mUIUL9SZlGVo
QMI87fqAfmIM/LQHRLWSYf/tdqMF1UA7JUYTaPKbeIMqulKfkPqImOjLCvv6o9pIC91hA1AqO2PD
YiyHFDerMB3SUEfZvNjw1L5YqMoE/aTyCxmqtP9y6B8DikRMyvOpYw7vv4grAgVZFxelYK+UQz43
++2643fYGk8UZuXrzT0uby5lR96e5jtkQ5BbOMTg/AutEv2OxQI9DmSynGFdZZaJtfM7eo9P/j16
60yrFrUTKmy+3v3R4FQJ0wpu1bqG2FRTZpNS250Y0IjvrN3iuSwHp0qmheDkE5JKqEn4OXoGNS1n
MIYOaHFDYUf9lxMatLiDLc9IR93F+4ScQ0jVw9aAFtBS9flUD5AXE1SAX1AfopUswfL/nMmDv1dA
xRfeRE7A0eFZuFmsPzAuzxS6kxN1/MvWLdeAcvLz2585g/6Oe8dlKYusgoOHlMTkNsmRUvk8Ti8j
FrjTROxrc1yWpLAkIYOUhsVoADcNaNiUa8WXQgbrhe51G1rAWEnXUtGQ/2OfeOfU8ujZpoUlRXZz
fBxR36AOXf/16Ektfam7sYl6wjZn1NFGBn1iaGlF8fwDr/d8PEZ8JneXxovQjk+TzxmdODlpd3qc
ZiANGGmUnLvsL1TfQORPHamA8x/Nao57Ogi9OlzDs+lv49NrZd78HsrP679O7j4HXdCW9fbV52Uy
TKHpUCa3VWggnIjWv2AuXkQ66rp8okzfrQCxdZ5hTU0UA9I1bG6HLSXam3U9nA63feufOnlqXgLc
wxJKsx0c3Cc5HdDuqyYs8ASjFt2E5d/pbZsxwTxITOOWg3JAO+ko2dQHwp9VBS5rACqjWdLww7bp
W9Z1NFbqgkbNl0Ud5bEO8FxA00VA6nQ2NL5EM0Mvb92548pzst6H9pNurNBnoaK4TeUie0JKmGzO
ewNwmveEfWm6BU0PEVIXg9abYP+0IrWgG0EL/pvhJNmws43aaHKRwNENG9rzSi9rt+CUkrA7KhCT
J/9Omptq7hYDMrywKSYTjxT24zkogWa4l9xiojHqt5sC5T5t21RbBFDsYtKHG9b+VPsTdwfxA4PA
MpIa+qaaivUDpgZDqT6++1KZFOOOwmutvlWnj7PZQB1AGdVzBCJuBSjAjM7lvzqxSYPKWTF+Q3Cl
sPD5zyho2YwziHZAD4akC4mUicILAi6Rgmimih85rj/lPwY1/yFLgREMCVjB8Oa5qzmkerz1W7/j
D/SC3FxjIRBVuzLpUYLsTHRCuhbNzUGErd/V8MuApKsEDadx54E7RWWDLAyHHvlXoFtjSleVgwls
1/v8RH4riK3YlskhhrFg9dUnaCZEJdvyagqY2FmXTnR6e+xzUnz5Wu3SDyzuXSapAsopOOeJ6qNg
nYJ0srCdYxpffdJe0mjK0DqFaJ2vLLs8bgHdqzhetAxTaXgPeMDm+aGc/vJZE2nzQ50UG/M3gfZG
+h5imSlu9fLn2QBYuLd2etjasoBXQUWigyAJh56uq5DMG0NoRCza2Z8s3tc28k67WMv3DYHrrxaJ
YxQtZMP/lbdkpyNX3EQ0NepDAhfOMyfia5a/GsJmfdirN/gqJc22LzXmX43O5HwxqFjcHD1Cg8wj
Iem0Jm3/HcuSza24DrZDmvx9boSg7eJtqIJ3Y+RDgCAPKRYVioNslNhYCMkLvInCdoqPZOElqo8R
zxAXhi7eFJhm48tlefcZslmExMaNlQ714kUo0ZWwlXvZCNoiApOWc5gQRnStFVQZclmQLYCjnoca
12+AGcu4zuxkrm7dd/y8ORnIZ3cIu7AFxAeSOW5oMwXKxE+eHXi2FwqWTtO4ncmj8Es8K8+OSdnH
t7bj8xJN+XECme2+PL/tDmwVREcDFRejDX8j/9cA1YFWo4nxezca+cEcrn4fuBZiEPq0UEuEKjAM
iF3yr2YFIdYp3CMy8rZBwxZszvBUOMLJHr/pC0unO/LK8dwXd9msjyhDI0mjQ9r0xsCDTeFcl2Y1
TRL/ROF5K8r4NxVqmj9Sl3nX7JLn/hmDGST4V/tEJuPqZFeU6U/orZFvUclrOjCQMsN90Ui5sEz6
0NMHUu23TqTfWDlKXAd9nBjsBXqdzh716JWEUHIb8O3GP2NG4pSD+qf7r9t5WsXedE246UEDF4+x
N4BdpFD8QVyePiY8Ad0lTUMh/d6onTxW9CPb2p2Tq7fdK9tJnjmIUh+DS9Lv/XCJXo/odHNponmh
28YMtXgn98rKflIVqCmQaxW/cDN+B+gatZn0j4j9J6FQlx4arc9rT3dI8IA0PRqgj+H1bZOQ7GDA
y4hRdd0/PoPi5j8UC9fLJ2aLbUrhNXXjnpXewns3epjeaUx9UH147cGrN9Q62F2qqxs/WeWURzsA
3tmA/aTATZOaOO3Ag/YgzjNfSPgLtAFmG1rOJU49Sls08Avg5zN63zhjQtB/Zo7m4u0InZHXQT9H
74Sd0w1vdZ6XGtGrjR0KDh5Q/6/0YJ8ACelk81moUTVlFvUo0tIGvNppdk2lXihd3X6JX4MR5YCy
fjIkc04wFWqx3m2fNvrfgoV7jCC9dYmYQQaTki4IKeXbB3Yd1eqJZsBvWvZ7AA5zSSgNg9NszviW
wK6Pu6enCKVRaz/Ofww4jfG9xSPpKm98OVTVkwpZC88uScP/S5TdDFMxsSHVpxmtqAwXN7X5h1Ty
SaQfH+PSr6Ou2JiK+XPGTHO6fewPqME9gl7/MUhx3hBsjGocZVtZW0DmfUqwrDbTWxoeNxXitOh2
OHfwl5ncfAbcLbfbqySW+xfk0b3036t2HlSwibHSnZxmnDRXsIQlhP8BzVQj5bZA8KtZbarGYzT6
FCZ1tovnM1A63j7F/UvBwcC70eqLxSquC3JsFZcwaRUoXE2s/dhw8RFhhSGqYBG5u5e+QPCvdWPf
XVGQAb6wDhKFPA+MASaGjcwfwRSpG2WXetxlPJEGzfhzCavcC75F+IKzgwOw+QbNo2jKh2ER7WEW
LGsoWRZPKzzq18b+siHZkyp6heaeKkuOnNFVe9btZWVL2gjiayqJGrTwv+uyNzaoRV3Hd4xsAGIw
VMsG+Qb9GFs8PV4P9UJscfcoTziVmjdkBtLnBw6OWNiCT2bhHtmIwnIFsMNizlZaO6hSepxVEpp7
xha3gDOvFqLLx/gAe6XBPkeddua+FSJp0citOCmL3BH7kQH4R4QAxGQQhJBKeljYVQtc15DjEwk1
MJxbDmYMOQOGzPTTrB4HKGif0/PkSfUcEzPRFIknIX7MfUQvw+uoA/kJ1vLQhJV8HRkhDGRKRvXw
5aXT4ySbaN51lE2qfq8zyI6M5K11B5uZX4K6NcNWSdoKQkoHAOM0qVE4eAvMuK46HxCpbTcqmC9o
TA74sDV76Sa1nYOB0oFNoUqJ3WQRJjizTTrAJ4WF1Yfy7/cwoStbcB48J2fMVQyXB7Qg1oALrjJw
LmiS28P5AhONOyvN/pkGVWdAg8N8yPAzt3aGFkLDMFgNqjTI4jmLy764xMW4ash2cVAalOOUsiEm
wngnYHhlmft+zLPQ82yI4Qzo6Azyl85NOWNzKFe+PVCpZF6xN9gwsEQXhV6WG+LvVeJmEuzo1kQn
/iT8Cj1Ab8SYvVoP7qGrrgpvanTwN+T5OB1h6S/kC9oP8LZUXkwsBjUXiWJjlS2mLncbh50a9OCC
h6NGDKxgFSSvUgeIaBWwcV66wSKCDZ7Xtwf8mTsB1aCZdZA/kM/pPyX57v7p7rehyUZ11vvZoW4F
d+hthOGryt+fHO3wXGyZwz7BaoUE3NYVCyESnwnABDNIb5MwoYsZfwFOCmIk1mMC2LDtXcQoeMUi
CIqP148aPGbXMbYXKgMTwwicKkuWDygfF/AWbJgcyG34r3EDYuIbWk12WHbgqjAbbyEbKWbBez7F
JAtNfDwyENXU2/MWj8mhq1n8ndTuEWBjt+FqjT0GsvEx2MN1gTu3unFesNL7XDv+7p1VudrgW8nn
4Qm0rm6IKGGtsM5R7vLNlQZDT3PbpFMxH6eC2MOqCWL57mMz9WAJBW6lWQn6TFwAqD5orkmNCUcF
sWlurRBz+fxcc8sZDhzILmFWjPHLuIhJhyxEUG74fcl2FBZtygu6hzEIQ4RtCk8aDJALPgB/fnN2
2EhW1xkTlzOFC+YLhkmQN8vtjXqDs/TGHA3+23Mk15hrTR5BbuZy72hTQMqGeQhmpijCssFrYVJr
lzVgfeI6XCt/c51dWYkYfy37wMThOwUF/4ZfephDZTCi1EAuL/s11wPRKaoyVqja56oOIEDRHiFo
4/whlh+j02+6xnMCwcSGvTxscb8MBpbmHkN8S1B15jGjERUs98TgT51YwUxmCWsvP+k0fIsrIV6U
7F7cgRA5nt71MScswyxgKDP4UfmyoWhu8JaWM+g4gaV+HxMVAxC5Y7C0OSHUc94UBavhaYfv0/nM
ry50faZWP3Uwx0YQd0sYfkcXxTbrMVbS2LmxgHLTEJc7ShPdZwL564xxqDEVvrEw+yHFYOcAGQ9K
IUy+59vPaJfHEM9ChNywOLCcl10HoTQfnGcx7MdHCjAG+O8G3riPvUPQwVKROQCKhneADBMZ4irz
+7bpHmB9DY7UOjp2v4oYEGXlY5YBsMiajmYZ/IKpgyUqfMS5SPgS3cLrA0j35+T1DnJtbhuuuGsM
2rhXYCcD68nDIJz6XZS52oLgCaNDmIjWHtIk7Xxope7xyV+jGoswvLMKLHgZqUhRf95X65PXioVH
O2goiNidRf6K5IzFnAzZ7edqUW8byHyYY5sxzwaUJX7TX24lkxOsSbjYyK+RPzJ75AVoePkMzD9q
O0hwea/FYwKjzevSTvSGKaZ8fpmIIP4QABHkMPQywmysyynm7Zk3Yp0Jy8rloibcmGbGB2e740aw
iTLn6umZM9SB/+BYMSHkD36nr+ldu5hdszr/ssFiIkYHkjWrV42p74E78/hHhbCZXemrJ31Pyh8u
4J2JWthtxakUdtoasJt7DoNxAqkk4q+Rs6OHxhu1RO7iMKPx0TPsHCsG8TDhDV7UurmB7wFNBFS/
/LnficwDBMSf04MqSwmBUAN0gFW6zaihU4RJeYeg8Y7bRdCmeQTz4w0jJ0FLNjmBgN0XvWX+jjEN
Yt1jUvqPCXew5eA88vm3u1RhqEACgOXrKHhPwTQYgnAAHvTa8M960ydNG+b3R4lJUeJlZ0c3/ika
y1lnvM1nvZ4x0i7wU/n9y+j6BpmI1u39PB6Ezlf+JsrlY9yqq75i2kkAKoEcm+jtmo6e+vx9A8R/
wskDvIDi2WzHWQ/5w6mTxRptJzoMfTaOGzLr0ttqF0c/p35bDZs7vzxCbXnDeXuE0DT0nQKSChra
dW/JoqAQniOscRE+XojMV0sw1zOcxjfuqjdxfDEG4mwzMB6s8eI+E6EAh9Uvo4AxiJA5ken/xgKD
e81A0vACu7ilymr5rCzwbszFx0CEd9VmGYReGLQGXUabRhOBcpFAIsb+ZTuqlGEpUnOSwGGJj8bl
V8eZoa/Dsm01Tvl2UzhEbJMqXgMd4Ce3hdjvwc2grSPOhAPJS+hn2fL13dkH6+OTJim2j/3txVOP
FNdKdts7uy6iFRWrqdst2L7+nbiod1ycs9LvlGFpDpr2NM+Jq+n/9rJ62sJMK9ZZWzH6LcM+jS5l
fIRp1GrERLKxVQBfM+ghJ0Rzk7hQGM3o1sfW7vJDT0FyS/vq9ladQGsDDCoDc5KGbXCLAcYRXcjI
3mmTjGvKciyTOJd5yEn5tktGWw0M3Kaw07Gx8heoGXwAb6VxjeVoeN83wX1v0vXg53ma3PeP/X1P
OGfgEXRosSqRk+JjS8MbcC13+7O9A1Z1JoAENpI19WWpf8+7C06gdJzjPcDJTeMOYFZERRCU8OFc
VPeokuX6b3XweIetZ6QlQJ/Wo6HVwj+t4Y8kVpfstIgMKhy4KMIgYMMxBfxT18pfNx9AqGYM0iCv
g3NpSb+6ToiJhJZE4MK7az/v2edhJy7Wz3i7M+btf82PstEQfK8riNqhe+tzAoT1unX3q62Vt7z3
1v2pid0la7W349HzCNoyNmk5q87Lt33u+M3S/HvvkFjZaKueRxezvhQXAKfd2MXZ3e6bw7MFK83R
jt7lXzm9EcB37UfHu2BVdbe2I00fnwad2/r1T6sdSWYaUpuj26nH5GTZhv+tMOqaqdSNxY8FR2PC
kJUBoW6BhRq/zjaUrpu4sntwRIISFgo+3fdQqS0frKWHO1MR5wyUInp5rVfQhYiNuRk4uOHov6Tc
J3N3q3f0JHmBZVv3DuXFJMDLg/hNXFVokdJzNeLCk627KYg3dQ6qk09KU8wzg3ad9GdGZ2cSXzKg
ut61HeSUFoOH32NFzZbv7qDWD5dXnB9DPMWeJMAArlvSga7bZa1/2+UQOQw1NfFLpR2gaCVEM5FP
aYqG96c0IgAmlW8Ig3A/9Y8U7em4QhKIyyam0jzEWFSYrhVkU3w6XQpyGJlDOp0RHH47pONxTcrS
T3/V1MKeeFn8Y9UGAGBp+I2u/QqL9f6DFNgcbjAcxdPG+Vh6slnXI/aCCgE+CRcXustp4AZA0IFg
LiVjSy6j58iAtQ2+h5kipwMHXGGfO579cmawkX78kEwvjzFj36hIX3A1hJYgNseY9eIONMTQtdmX
FHhctEg3REWUyLVQVCPbvysSWORdGdqB+KqM8l3Gpag5RQgn061BDF0HqniNKqwBVE3/daAL0hNg
ib1y71D75clj16LbH0GcBLFkNRkkRT6qR7zLnsIPJJbZ0xFbIc+Q+FTXgvaKdAsx1XXf6P3jJ1jv
sYcTAIupErt6iQc4zaApO9Jjp5dytheUkOiBAPIXLBzivpqFgvkk7Pwtl8yWGHmFt4OGNSkNVwYl
erA+WBYVSQVUJO6ccFCMGMTNiVRy0EXJMdGedpLYkGei83h+ZHoE2/4l7usddhJ00ZRtekRBqODw
z5Ka54PqCKAd05bBAPzEbhw0AFgOKJUx6CT9W9Ln2yIbp7Ne33BrzLYRi6Df9zPW8g7xKT6LHleb
8aEGKfo8n9BMUQlhJXSWOBgOs3M0Ha8s3TEbUFuzk4u1XWpdtgqs0QuvlgjkMj39QnGCM8q4wPN/
Q6r5gzcU+9ZNIlS0/5M3eTrUHioVtDbqMzTxPu4N5ozeCEeMW8Rn4WNWm5sPbqinngZ6l3vYMp7G
KheP5Pgdt7FnUpxH+5fonRiGJEC9Ro8eTd+IfUz84iUpoRlpb0IgeotZMwQ4wyyCHE5yJ0kb6hgk
csKUoiwZs9Pt2GOxVwnygs9Tx7ePARxquAvuIMSDbI4/dCCZHAO8uJRlbtqG2W+poAUYzmEoR9Fj
1qA9O9kvHOsSkB3vMicf3UaMdj58L7Favybf7riD+QDIoldN3s9ZqlHRhFWFHzQ8myK3MPbCE+4V
AW4WBVu2RTFPuosQhuxYB8pHiGHYJY179RBplbm+JktMx651UDwGKtyM8wBfui3Gd9mhyH4QebT2
W5ytsJ2fYZeznZcUU6Q50bX8P5rOa7lRrdvCT0QViHwronK0ZfmGkmSbIECIDE9/Pnr/p3pvV5fd
tiVYrDXnmCN4GHy5794Kv+XXe56e/q3aFWAEGgc6QlynOvqGDh+HQwor9CNOt9BUqm4nDudWXT0F
XhF2dVPpzqNld1wm0dYivEVtCRRrIsNT5OGYw3OPU04PiuUkwoRAgNJ8g93rqxJyTsVD03xEvD7C
hzA84VFC6oTNlFe8MUq0s2iKS6Jx7fye+X91AhEFAsGx0zDhyxzo7M3WHS/YnTyBovp5vUsa+uCm
91/ZXtU3+PNlxgr/mYa9AudymeZTdRoDSYtE8IU045PvLTu7+sXnc2UdZKfqvQcDItNDyR0dDywo
Ibb2mcCHZkr8SYPEvgL+lb6dQLE5iKYnGHovdVlqzdCWx5ZJAAV7zD4qlqaOR5vgN/jpA85qK9ZG
fC5gLkpLHXuS6o4QPbngYFYiDhqsEqtznL1WMUtI/IPcrmH153TNIsaoGrkwl7yzcixLl2J+VEL4
Meo+Yp2TT8UIcgX6mQqrjuwC3mcHQPy2BYhCXM4cUz+Gh58p8QumrbA47xK3GGhmE4/rFCV/tTNB
joRVBNaMB/Hq5SimLfyUWLcOgGEgZoX//Kp+sn1HpfTXGhiwYzOQb8cU08FtfXjSZnBE1Om+qS0h
tqofRhEZrsaUcqgSU4Px9jYnlWodfKXhAShZrJcttWZqBeYG3gfMDCQuwrfRrdLnMpG8tIaG/H6f
J73/4ChAY5SWxLAQ95L40JtltrDMoxxvKOSIT17JTC2gc4j70QN7tWBSp5kzEtdGySMtHwLc8gHD
Rv/J1lswjMg+iudZBVkLl92VPef1JV7VAfNDa6jtRMaxZSi+R4YoFRONgl2PDg8eD+UMgSS/ItRO
O6S1YGCd2j0UlcYxn3PMiLWvbD8OH624g2pdYiFkLurRCeg7Wi8WT4loJeWxUJZ5tRcYSjT2DPLI
oidXXqWZwMCVTSwHIrM0ES672OJDEp+Kcq9jhhw5M9VhFjWb2frMkzbUmD1HwrrDF5fDPtkpCJhO
pXGJRAyI7Di2q9E1XyvxtVPQQJrzXGX1rwN/gFT2F6qOVMLF0U7q5C5lv3A4k/G2tZW9/rJL7IHz
RSy5JXwow6vBB+CVwY/B9aZdJNr+CZAuWOpHA5aMtLRmnH3WjDv/KmAgiUShgdCFcN/HJVHFsWhR
V165z765hFRc1TcP8KtY8/gqHW9kxV7UqdtMmWeNTRX4VDmgW6h+vg7Jcoktb5OpjoZwRsKdH4ZB
kywYHJbn5AsIgHgv3K5Rb28lw88zzBhzX4bqYTVRPxcNNnXqGIaJz8F7qUyd/AQ0u7UFXgK6jkvN
MOl1YwSOoRNPdYeZT3JQurl45elkjsIIQ1qFH3KBt94mKr0SPh6Oi3PD6/5I1vqhCFEOCfwE6DSz
rYR9C3Cum6hWVjimvh4YidbzHjShcVUmAejIVDtdhhxhjZ1gEDwZQlPknmb/upUXtsPxD14f7bBs
P5KnFxY2Id6D7r7RwMKzu4eMFb40EnkHB0Jh94cFPog1PTz7faXzAM6x3X+ny7JZttRRnTwfx5Mm
bDPZ4zQvkVlrbgvK0eKebb8TyJLvc4jYhunmByqy6qHOoDL5ouFFrDp8j5avB24cZu/I00kwV+Fo
eSM85q+CSaFqybS/nZWAAyMY7UA5SIISTkwgrrxHDXo4J2zsVriBYIPWu3m+k9CjSKxY6xU4YrLJ
AJ7wz0CzQUnLCchQQ7Nm0NsHX4JzIEvzAZ/ul+LJIR6sFUUx/qfP2uoutbRqlA0nK5lhbELLHAKV
bNkJ5gCF1RWWeRYB2S/aNqX8u8joN/xmZvplQ8DSbPIgeHIwtymgqoLh2WTi+mMYU7vlxhmGYyFP
7/tSlIX3Yn8Po9ahPPW5iC88xGsR3am4Ld+7Nq7sLvXbJ6wGqgIRKEnxGYZ0htNig2G6nIKYgrUY
Mhtuhbas2UrpJgaDezqmgeGvO2vBgT0JX5k7huMMZlvsfKtdUq0YzxZ3ct09AS0xEw5Om1k9OAJc
1dmlpYrOmp2kH7R6mi4PFbRIwCqUVj0cWcrCl516pq+KKzX/yJCX8hvE1SiwLx477VC0h5IsLwAG
dFSGm+u4dCI+8vPW12Q/lKw3G17szoAU61VarON2W3Ybrd2P4SJARw3G1LkzuFgByAsvwAnBUDwJ
O+Te797LnHiXCMtsJ+kdzKeEp23ANqeIMmyl9iuKbTRB1sh4BqHPzDMz24goVG26ZYW5Qcq7pH7H
PNXRqpXKyGp2ExM4N3P1RwHBOapX2KgVocnM1dmfV/kj3KnndtqqN/2uVmGvvu61K8hTNsMlfbpI
/3FiiuYlcra3TV89WBC9ytCZidf3n8yWtYTb+5rD+Kvg0qXRrUU/zFAqtvDve0M0BQdIyW1U1/19
8leFF2JggO2O6ORfq1xY1vSkkmeoboNNc8bFpuLn9i/MxI+DTdCtun6l0rYbvpBxZLBgF3qBlZvL
AeZ9tcl6Ni7S9yaHDG5YNcIu5H31MRb2eemX3eqVr9oSjNuNE78GDCZKpFsJqKIDh8+rsUMiRvy8
BMWnPpsbo5VUdtq7QbhogZ6e6jb+ZrwZADGo3FLuoQEW75bgrO+PdrAE2Kyq89ZgNC/EYtFDTujd
8e0SROmWzOAIhNJXFDS9uEiLbQ4VZCsRBNHbiep0uddTRxGtZVoxFUKI1Tn0b+ya+W9E2019wKyF
5xpiFpRuqJW9A+j7YrEQz13SylmR5vBs4YXOyB5/+uzl6qiFkHrR6rM2CACgnmZ7hd2RWyNyxPe0
2fFjmefyHJPHBrs6Ke2EFuZtm1B1agjStoI8ntKGjLSt+FwFNEUS3q/jTWckpHtywGZInBsv39cD
TwW/fH0nuCkiDMKzu/CZtgqqx+TSZLZLxGPnvolGAD+EaASlGB9bMuRY+LD3Yld9e3ykNw+ttnBg
lZjEsYMIYwoWEVTiZsai0f0WdTo6IdE1U8eAL06ICPSvzAlKp9Ux7nVyWl/o57jQCfZMI6yuJUkA
l28m1DKeZPh+chWRu4MlfITgiOC99G6dhUYmgQhnSZx7c0AyybRScB6gRXxNEC3AyBtdkSZ6dHIk
tQMEEO4pxy2InnlSNScbnCBgX1qUqoNdao2aGmAe4gUxjprl0lDRZuOoHdP/41zPYR1zBMDqdAkV
LKAf1eClC7NmG1TWLf5InD4Fj1M7uD3eM9mKlVqiCxhwPXfCHM6bhU+GLlGxMXZwWAcirQEAUbFs
UZb9SGcGYDTigBpgDTQ20yvg/i8mPkILOsL9tvDBG6m3v0dO0ro6JYYbMa7QXusQJmbkYz+NB7uq
bcR6F/U7Ndq9k5mdkP73zMa1nuie+tTtSIagi6l15YLJVjmvg4wCRwPXeOE1Q+MrE770xll5h10x
7j8/1QHdu89IRExXdAXRV9iTUkpDl/kMqqI1c2MCPl6McBgexERiikzt6HUodXDlX9DnMEz7Zkgb
dAd2VzamadGDKBqCr4fQpfgqajZ6RGzwyUzgm5G0YeXrNIi0FBo0UEnhkwVWcB4cKJVz1N+APZn9
AQeBebfIY7d87SUd3m1XAkgu4+JQSJx42aIXJ5JSQLfZGJ5GC2MuBdDlgNqsgAlDKoIfHkAmGpjV
GEf+Ym3Z/4g3vI6ybgIfHzWpO0zaIKcaXvM8MYV5bfXi3JrzDDQZvi572jllHw7AahkEHWPM6LbR
+wqPFSIpayJTXPF1Kd+sISxYcNEqoY1+FbKlffMPOsw/B0jQmCXCrHL4KcJJgoU6+tqGI3+YQ7VO
mrMqG45Utd4h2BolKjTluRGPCsBeZdW/w2lY5zf4WDn3moqjS936hp+UCXy0FBbKcTxVjhra/OKX
BtWP94PrNGAg+Tb5DIWVNMAmZpzA5p9YdbgE6RogTu0x88Tn06lGeuxNbcW7jGwC+gN4ZJPT4VBD
WDbRnvgA3ZZ6jUvM1ecK9uKh27dfDAA6ThSK+dHJiMFh6wwdE240GlfdebLZvPycKBvILQXyplXx
clXOsN6NGN43nkrutbjQy0WBfAGNBHMksHoklFhHFBaDL4pAnOdl1GYkFNH/8U6misGirTPBxV4c
sy4E3IHYKNXjLITWKsmWjtEZo2Fc5oGvUisuXbjEBoPJ3Qs4srO51TB+RkAB0jF7LoJ5NYrtmB9k
ZZET5gARUUjGwJpv3q9kbbxl4CYYtHIqAUMYECXr94pSTjRDxR5CDNYU41hSaekQuCoxpJJhr+gi
/HVqbdkrgRNHb0ubkGqGQmMz7s2GVrl5D+sqaWwzZUIkKDclipeloCw1HcflHHOwZ+V0xmdSa/OW
qU2t60RPFeusGNx3HjJSVKEoi9hNSmb6kcviPdNenKYSOEZDfiVhvRRPw0PGfXMtKKQtMnfqOvSz
9BFSG9BD19h9I2AWP/KIluoF2rQaZcSPSNjr/ob8Npb/VBFu3RPZqkRkqRwf5CBFAb+ECYfLMsEc
EfbKgF+p84/rNbn0c/xJZzqS8bVgcsy5HoCfBAMO81M+Fi+Cr5UapAf+2q+hUJbD74sni92RTY64
bUgGPwzhs9QePjT2Kkyp7RfzWRr8u6BPiDuOMtNUHtbdY5x2GHpaYgeZ4f1rcnIL1SSmdLAT6YoM
u79rjCwktFzgV9mu98oOL8W+sPZPea1RtjHZumVoXA/RaKkqi2hd5w5Dn4KL1dAUsNjtJ/KxQ/k5
Otojo0aE2fg5aTM5oyCtLAXsgT70QwuDOIb3RS+vwmqFCYCIKXK7xGlgSmZ099q1lRfjMmZVWvGB
pMJ8Lq2yj/5IouLMp6J+tYSnf8BRpHTuV7ziCBWbvImUDYEzffo3DrtE2DcuIIyRWvn4zcCsZm/z
s/FU3uRPfFArxJqZVZ2rHyr81BrWHLvzZIsw1Y62Ctpqnlj6+xcjpvyIh6ZW2Hgh4u755h2vou5Y
avZrXxxHJ21JYEJDHVExwJ5bPmvfeGguzatbgWHc0ueCC6Ctwp802DKBQgEXWQ/sER9s0vW8WT8C
bOq4hMu37rOcK/jz5kWdHBEbnAzeq0o+ykpDuNOKi5UNbprZGjQgO90+snONDUg5Kb7VACBg0xM5
pbjC262dcA1DP/PM6CLjyfLG+dMbMZHRKOLZQfxFJ0ELk7C3gEBjP57kt2RQu12SPJkbTMvmfx96
nMDntDTVb+YRN8H/UwrAnM5hPmIk0p+T/o9wrZ0EQgtcUUUn4F3S7Um5ufbV6Zn8EEWE1zINEk8d
7kSNTbiQHEBrsskfqmERWPmFRch8f2soJ0hMkrYR7jDHkvFz+GUkznC64ZnHJ6O1kh8OsRRTD1Jf
gaZTrESwzgOpMt0a/jj2svOWaHggBd3JyCgQpUMEtKL4sXAWcQt9Qgqc995MXYj0M7QTGa2p7gFs
PE8vyhm2rFW30/RlYCkEqTh8SL2+WwTYqi8ImiGcyqFXwD8hIKPHe5mHAWZpqC7M6wgSYLozekBe
+rzxX4ofHJ9uukmcBOOPAO6BEyNbE9ZRA8i7eL+WM3gg5FzCFSEqJd5L8iS8K7PdbFg0aOI5BY1d
jZ+VvngPO+Gtzp8IkgTG7nSBiw7SUI2xGSNhdRce1V3bX55bdlCGzsjMiBLAAMRRqQycXF7PPpka
hCtap/qLRhLIeWmauybzOJLpCWkXOeCFVUJkNMfi2xO/O1gUFBNOBJKKmjJyjAMucp/Uhiz3eBpc
z/B/YiYCfEwPATIJB2saSxATNPvtf0hKyZmGzWSP0cNU1jTTrF/Kv3J9YzDtp9yAovack77wpkpS
d/KdVx7/ytXpba4p9OXSSxHSFUIDZDwx1MhXhX8UQelomLKFrqysKUTzq3ApdtlvYOd+d8XeDcpm
sZ5yOmMIK0TUkCF+Hm6gw2A3cmmLWBXMqP4sLkN4k07tV86P/5PoOIRlKX+2br3uv5hOVUyuKocL
gKUK00aKELqdKa2UUTmFX4hB+EKFR0ILSkzL9FAQWsjWlroT5xdejGqPrYvBEE/NL8+RfOf1O6Oc
4u/q6OYVUCfZQ0Q6MggAnWx++zvvkYdfhCYg16hB7JJXPVPAMufwSF8GVFt+Dk+K5PB1rgTxRwQx
PVfEjcyO1a+uz01XWXZHCriZ7vCkGmD9xHjxYg19/35j1Q317D1FlXPW8AJb7MOdFMAGIQ3yQVim
4bLVGFiT1mwyuvvMYcUBi3YsBHrjhP/2qJEYRcwB+ho2f5pYikVMzFEDTIFFcEQCwN5PrMyZmxd3
Lg8v4fQ6MkgwLwBvCHSaD367ih1MMOkWr9jaRybcIxc8EtVRZouAXaSqiYsX7InaCQYnqxFXQctB
mIWEiO5K91mc75twQvZjerPPaexmUVZV9/I33QAsGX5ylD9nl/KhLHmYGt0G82oXrFkulr7jBTRb
ZlS8OXJS5Cfg+FwUHCROxhLmFJD75Lu/hdhfIV2zOEGp12UgBce44V6OrrKDJFN9PwfCLHh8TvqF
IY2gL9mfpBnHPkEn9Kt0SUxOOI+HLXMGTukC53waW8WHnJOn51ls0XiGoVvlS8SbzEslR0P7zmoB
+INjc2ZkBVSpExfb/7CFGrcpveYTghsX7/UdXGkEIUJ/tGeqTB5LLqCMESeHm0MRo2XTR+GkAyRR
ZZNMyQl55zaNWETojGpBRum2xPaGMR5OxcqP2F3b9wPkFO+57g8fW7KEFwESXTjM/c9T3MCZUe4F
yaJMpgEyZQYuTrPJabtRCIXoAKDI1+L8MRP8R3+PdjwbhIljEs1kjiYapgv0Wp+lRzPFAhVCN78g
/KD/fz4dyhuwAzOzZrdgMu0CkAXKncIqOHvp6UkLBOxaklOgoLxiBjTOJxtCAGHCQZkIZrdq5hFO
S2HEtQFj5OEjKAL6g2G/N/9qH9PhsGGGJJETZGFoC8V5OhFdBT8eiwoVfdNTWkAx53kGX59Pyxac
lLNmof3pICBsega8PKpigOXCk1vvGV2esCM1EvwwHeB3HSJ8j8/sKMBm0UYi/Jikcfob5TxJkZh/
zUmgxt7guabForZFmJCEHqiozD1HFkeskqsjAV0+P/sd0rAKFiFUOONTWMmP4ouOJye1juA7wqyg
QcbMrcW52m1ZcNU2q9zO4J1QObKYcYrxoKG/iXHDR+5O5s0/mgHrjntaxHaDZw9eaxANRkvn1/OM
EO+JTOcQ32LBmaEnZHuM+hMaweCbD2axqRUIwRYZU3ptg7QM1p2VFZ1dFB/YXiNjYdZIXPxpEhtg
SkczCU+ZoM/Eg08TQzXnNJwgYCtA0bOfPMkvNFqI+wTvdcU7PIcUNMwforhP0rkw7MIFxs7SXwrF
8vCmgMrtxhVEBICK+Se0ny2ketD0py2BmWxYWU+THEV3dmMjRZ8iX7gsySP+b/FALWxbV1CQcdis
K5QhCEygnlAwk/g3/ALdTlX5L6yBjvB6nBeYDZqLKPJet75asAdi/EugLL6nKqpSGXfWm6D7Sf0F
xav74BkGLzCl/bt28Vlkag+gpOHyHPowKVYgYlApCISH3TEZMILheTEzj9EP7Iasx5W5VY8K2luk
YOybwheWAC/dMS+dYucv+20uFahmjctwAYJavpyht7RzDKY1Ogc4keNWxmzFTW4VaOIj+lRhg6oW
HT/i2qeLc0qe+03jj/q1MKdan0m28D2iIICTMbMLWEhxfiEZmJni1hCYPyEyWMCpw5uXbJOQrsqG
dAefdfZVd0TgApe1nFaUNkzHCQcD0iBcGutyZmb4JJEFiplDBglY8qK7JC+iP5E1tmImwamhEyLf
uhxpHD8efGkjscHeeF5hHJdXTopgCmeahURci7d0WLXCMrm+vsfEKlDOAWc1roHtkcocYt4JE3gy
sRsih35JRXnl9XdgebjdbFzslhaCx/6uMN/F/G+d7gly9f/Nd8lPoWDFnfJRLIrYmYx2ZLfFaU5w
yc0C36NDDh2UA91Heg1wNYIRgWbryJgKu9xCZkAN/YkFCH9B9Vto9v84FrvSf3/o4GcfnN4hZ4Bm
PdhspmrhuxnRioTL4i4Ni5gJxME8skoRq9hM6+ClzXGZUKmGWD/hoY13UETMO4R8QjoVbqc8l+4c
MyGYK2+ntVIsSYxNxy7IeEcncHse4z11NCufnatcjzWQJJGhsGenKoZSL/mt2FpgK5CTbvFN+uDC
BkwXSH7gTc43zFM0Jkyp20Fd75mpSJ0V/Ibbp7iTEQYWE++53JtfUuUFTy+dJKNijKEF7pXZms0/
dbmmI6wViOxPYvuoFoRTSwROMleKC3JYvJIbJ1a3UFspX4eZN8bH/qvENOjnuaTuwXEZ+7F1CyW+
teBPTKQsj5cIsDJ8xlvgctqBjoA00oUocth1ih1enhikxfATNqK8FGlqp4hZoJB50C9mMEHzS3iU
UXvnFCCW8kcs4HCrbgxs0ITBXwLfpT+ZMS7bc7gY7REFNRFvR6U9Ao83lg7hhbYOgpRMcwgN84aB
JAts0hpAT9CPAJLDQ3kAx50ZHZIfz8UWYb/sjZ0YeO8WC7acXDkq0DPhF9ykn47ZmZfeqrVR0cwL
mD/9pclBEMkQwy0bKbNuD/j8FGekMQwYhp08bJ76JGOhb3HDaS6n6YyeobKyaJufgh0SRijhvXgM
ZFjqP9IaE0y7CeV5YHoRyyfLeOWHCpum6Ap0PyKFRPGFmF1x3083CICdkBh+jjNcexRsBOd4lAD+
oei4KeghFGq9kcIDswfUls2Vo+qTCcmmQWSe2f3RPFbX9N6u1HtLsqAVz3zAVI4+nEvZYzmXiOCa
SmcI18g0IEGfO6AnRD0IFmDKD5/cbFTx12gP8pgvWDj8yuKHpO/Fe4OhcrYCisR1/NDrEK9gY9H3
iH9vfCQ5qtsVAICwSbV56Rh7dRWWFmHO38BmHfJPoj73AO8IBv/VAd0/KtKG39Duw6V6pDIBqQ2u
T8zhyOCpDsof2SSc4TRTOFrQ7mJcCnkHw1IoyonL64pvrwGfB3qS2AXmQP8xb7HJlmtnNGHfOHHu
aLnHKkjStb6q7zzqKDgrTC90iovZBA+hb35BPKMkIWyLafkEDLNBDZ1F1WQe0z/BKx1AKhVVZeab
jwkkf6arEDzli+ecy8oau/FEZt9s/wDOzXfzyzM3ZclGc+liOu+PCsc9yCvp4VjW8/fmwaShr7eg
zBwxRku2JzIyD+sC6HV4qUQOXj+A35886YJEQggGtZSTbAMBJML+6739d4sqDKB5Z88b8Yg0UtNl
OcJkbD5pHXgeiW53qJy61DHVm36J41+eMqBKaEC4TcCqvABbKYxM6XEodHfClreOH6nTY4F8F2UH
nAdl/TemYMKhMqfHZYJUVA9pZMNwjsnTHJw3+nytjXV4KE7KJ80l433uMjZ9n8R6rBJ/+IE9MtgQ
PVO8Em2KkQTWxG+D4ZQfdosaFiMoMAIP2VZw+gGAh3nzkEUvgLoODfKhpzbA0jZ4YJvP+vh/NOud
zIcrQlyUvU3rBOhZc4vS+QS1uaY8PiWIFKZ/QusgGW6K3JBW7RRvHk9vchiCBeVNZz4cRpQxzbEi
j6vbkqoEvzKn2YCQ6Hab4d/OCukHWYXPvvebXBviCC32wKliA0K9YNWzJlhO+22+6z3CtmoLlkhV
j/YFjfUg+dqnuubs4WgsL+KVEOv0QuVV0Km1Ds0ibwgJJVBLAKOICmku/lZ8M4yhRbytPoOlcGH4
ToDZsT7ziQMapy2N84uhAr0zlwtj+Wv9Q3yl9kkpvY2uwlfmU9CKN3PF+Ey408IMNwoKqFm3+qyu
4Y819ZSlx2aqWzDPoJ/E7SIiWQWZgGEn2wZVX7QKrWah7bTd81xvuwVGPtZkCzKZyGVn5Ss8NwSk
G2fUpusRmi9a6s/mp9qnS2VV8t0JAlU044plwTiF/glIj7kIEoU5MkHDl+FDee2vyFq4yFf8hYB7
QPx/c5yBe0u7NOzuHoYMHmW5/z73t+z8PLc36OjGF7AmyeTAnvG5/WRVUmgx2qQeIIOHN7kO97Mp
MmVZelCG221B6Oaq3GhbNAHvu36NMTORrTUjQtw3972XnRJf2WkwevhOkIGMKE9u7pb556i6Ogwy
1C7EA2RWb4CdzckBNsd5GGN0lC3YF8Cf8G7LP+FDyaUbnslkIfHRBM0xrF51KdOYXgHkq/OipFi1
K6Cf63sJSIN+EQqTcOCHDF/V1XQwR2V++5CWggc7wFEJflhU7AFYUTCtYabG/QbzWcjb3J/Uj/3S
tKaUm9aabAToY5HRx9Zj+sv0CfIbACFlvPwqN2SV4Xc32dk/NYSKyFfG+a/AJsiTaQAh0or4BJsT
mugpM9KlbAVFpk+FVFnA2M3vv/zi4gfXRA8FO2qs4Ce5z84vfaHht2ycgpg0pOn9zUL7LYCReubb
bZfaaZD3EQ9Go1rvdCIYws6BMUFw8ZJaVUGxHC6HnrEwSUV2Etikq0/Z6xSigTVKlopH1J1vV3AA
ihat+ySpBvRu6ipws1u9v6XLEyGcTneGgoxTA3Mk1B3smjgWt4spkWNyfkFmA4EynioILIwKK3kM
iJkRMkanYF+ctF/lV/yVVhxNPJzYGfWBxTxluPYHhiTVo44gWFEalLf4BxMA7ol6AHFnLusV6Evh
w6V2/ZdsDc6C7Mm05IMmqdD/ReHAaaQ5BAIo16EJWixtFSII2nV+JqQSB5r2HMKMbHGxS/cpyhTO
md6OfqgUCZJFXoQrH0ArLjIdM3n8RM8dzOxjRvbWCt0eaootzTfvixTNSbbIJi7TBaMv/4h/aQKy
NyTTanPOluVuCk7cjaQiZKB4+oUOkR1b1C7V6x6nzvuQBCODHXMuxekpJOawUy9JsWiZwBtWNT2f
i3InqItm9BJx2kem2TzkeoyAO9jxhg3vofBSdYmQoMbuBi3ZN5zDMLKnuCAZT9R1XE7XREaW5rJq
IMyYQHobRsHkCAlHidPgl2i/eiczWQImCiamrjpxR7W/AjgpYF4zLxFgYc6luplDefzcj+IRUvOr
aWxqKoFs+pfYzd+vdQmeznErq98qRrVAxM/VmPVf6OtV9YY8evxVmu9pKfUM++U7UCgQdgQbUD4Z
0FuD60L+14Wh6+oYVCbeiRQ0Y4nUAWNwqioLYf8vg/3lZ7tGdGYrt2IXLCIMOeaYowOSDc5dXQXe
fWp7GG5Cpwdjn/i7748jF9sFf+D587kFHI76kSvooeSB0Qs+h2U3Vuu0upwms38UPjjA7fyco2yc
pH0behVvnlkjNn4OUiuLxhsVaoBBAVYHPtqKaJcRO8xGQC7SOUVo+PqYDOqPSBx92kGOQI2DDuoI
LkuKl58R+e4UqsnJyjt1db/BuirbUr07Jl/H7osfnG2Jp0QKEZ0iC/8UAG7UegbuFogWcEE4Rm65
w17H4jRYTzE45RfkRMBcCsi1tgmP+kPA60iYq7xENiGiN5DpW2I5R16KVHWc7yK8txBnHdCdL1Xu
e+cQAo8JGx6hvggrH1kKDnxcKHzOMic+Iqr2Mp8jHKQYlwjMzVE6LqN9ilvAGVcQH50NOyPXl5fD
tNHNMRIgKZENjF3hgF0H102ykzPMiy1ZimDP5nlwQLf5NFXmquUn3GH22dWEyzIQYyD8GO0g8fCR
QMbcY7Eg3xms4DzwssRb6ENVnCT7A7LlfYYPgbSYhfOSIT5uRshNUmH58nsX2EnFZoj6z+scTDe/
5IcBb+HTXM++408q8qv2gZ+II5wHwh3GHTDrsmDjnZAM1LLCo/zRvyAUN0hXqm3l1WvUrBQf9c/s
g1eDJaRxex2wyuT5n0R+0Z5glUNnWqqbXxEis9PuMa6c94vGwaETjzvQIp/KyBq52KSJM52vnHGP
eRfCnAlCxReeQLtrBl1z0jvfyJhaMRz1zVWBrSGpYMgo2xmg9LlH1dS5/dQweoSdolumgMLWxKZH
IzqQ11Oj91SJ4Bpd4Sgu2YegbUAdXgNbUZBLEMEx9MS3k7uCIHpcgUYDpMUI7nMWU05qBElJS4mZ
GNcCa3tiL7VP8zJ8VHwfEakQXBavD6xGwMIghVEoGhPtOKpR4eJQbIEcsurBWgoXmGxd2K9TsMXE
12oXNJbILUkNxSxjIiraGWUrDfvzq9DnASzIYk5t+mRkyNj00mZzqeW4miP7R8fMGKUM3GIBC91C
k8mAeJBdWAjmJa38cEa4EIu95Bge3sE8KjZypAMBPga2KoECQtfvwklYDbSfe6X57JjKMlvdDC8b
00cP/zQHaqs8zbEUO1qr+9kx7OALWy/QjCkNiIFp5tHOQ7AAQ8yAjwwruip4h8yVP+yMF7QRDJny
L4h8wo9ouK/7bKtsVDhzLmItZjHcJCoXG2b0H/fyucpP8be6fnmICE+YNHD9mal/zDDp0vcM1hs2
r+hUnCLM8HbqHWO1+SyiHI5/9OngGX7G2gR0QPbyTt+y07w6TzIRJSqFdAiNjE1TzX97wYy8QAx/
wpHJotqiZc0jz4C21ovJdRRhwDXdNm/wek2TxOpFgSQe6Mg9/Ig+9mHa4QVCLl63YLhICllEPQrf
Fot0uMmK9Xrvnsw6DLtYFgeZ7fTY7/qvJwxbyK7gkoyZW5zq+91obmi8NBzl2q8k/yiYioXfHYt7
cu3/UxcJTn1H0Kc3zDPw/NbP9V2ecCK8IqfS6EyKU6wsIuBscVHhfosRJ8JBGnvsyqJpCgYgF6AG
yiLQY3FX0CUXPcXSTsQTk3N7jMO1CdlaorF9Q74eWEHIG96LKxy6+b/wK8fZ/nNmn2z+DSz8/+Wf
Xq/bdLtNtp09OYpL1vSlyW09Ok4f//t79z+/cdLG/n1NXpaf9OG40k//IltM33ldT5+56t76up4C
EaDcbNGYfxLYue6+UGV6U1AC3dZuyshDyvsvFWmyfKUCtoPd7GsyhyOylyn+5Gj+5qdMFtPUwtli
RjwgRfI/6/SaL+efyS0800s5o4WvCX8mt3ucPE4DPebwpfHSsMgDR3guquKsCK6k3NQaBq8C9r8s
kQzhX1eBNdayq4UkHD/oQ/qsWjXR8p0gVjHwXARza5FoSbasgxOk8Wf8g1BgiOzo+Dybna1L3rvy
I64fflMywNLMl0Tgi42kfUnj91vCl0FkM8L+smRqEsOVN2KIbwu4c0S7IZsl9KD+K/8ksiF9JT5q
u+CkHiRP2xm7eCFspjiEAIj3fykE2VrbCRu2o4hxHtwGH13DIl5PdmBAyvJcWZxhL7JJPT2sedW5
gidEfDVR+04sw3SLeuDAu3muK2LCLeV0GQ/Vo3l0jxHf3teXwR1EOLduJk9d9ZuCHMvHOSAQPSys
+X9/HhrYPYTwyXZs/qBlYO9ES+4k4VUyTpWxxEMPQ4aHwlQacz4MqtRPUyVdgFBC23TEfe2X9382
RM68uOjUB5P/UDxpBxyYAkTe4a3MJq4R5lBcZlcIuziIo9Ywrug4OnaeskE4Jut7BWLnEHiko3rP
aWFRovec1YVDBKV8KFavycP50t7No7qtGbBWVEOESGN8hcsYcU3jRb7HHEn0TyXLRfFwMrPxF+cn
YWdHJkkAvQOvVYwDwThWAn8T+Pv0dSXnA2ppB6kN3RJQlr5Vt5RLmcK/DLBo2yo/k2FGsHjrjnGW
jznd+9Tu6tQJ7N81gRC1KxOG9AKjXzWm1QX8KEbTUGUxUaNTBtqDJp9xTwv/vz9iMfH5Zz9uQbr1
7CdkrEBBMeWATSHYUNH42LJ74s1nOgrReqEXesP+QU+XrzCwwrCPM1CBc0Lu4JR1xR2cfoJyFn+4
glvMwBY9QYzYskMcapfDY4ZuGPkTDz0vmSfpucDg0pvCeDvsk+Qlz9uuIvywYbjTOuqfQn7BdjuF
5UhO4rOJ0iSXJJdMzqOkuk7WsaCD/g1yxglL2eVhtoJy7afO3+njv4yGmT9btZvT3x/2odYyIgBq
ynLNdh0/Z0o5/j+WzmtJVSwKw09ElQIK3JKDmPMN1UEliCQD+vTz7T5TPXM62QaEvdf61x9WZ5l/
EZvToeMRF7Q4mBItMDDPK+4JHbYcjd3SfszAoczxdzby7zHSOpJWU+dOpMXAvIUNGbFpeA1FCFVu
LmD3AO7bAE68WNzHZs3IHwklunLFdr3EW9hMo5ZIjM/pM9hcr87otrnHqbkqbJ40oTAKuQrlDIDI
bK0kqmye0b+HFPEvkA5sKCofSHqOhmTUgJnnZLaC077ujn1gPa+1NjgNONN/oVcy9zIQr0lxVvix
TMUrDDd3y9+sSFE45+YqLH9ujoP9jpVGScTrDp/LzUb3yfB4BUNHQtJsbriDWzj9y43FOcYMv+7H
N6+Be+f18wD4q0Qhxs6N+5j5oAIcgU//Z/kPFZmADgwCTKbDbrvgObbE3fir2srsfnPZt1bD1y1x
XmEo3hOyFByRssHbEInggczFR1rk3+bhAErl6kzDHAo8JrP5NZbSqYPe1CxIOBj4f+8yN+LpWv9C
OvxzZrcYUMs7kp3EnfC6hd9u9hdWUPN2np9QgGI4OrwJGdaOV2vFfzlvrjgDwKQ5ZG/u72b9iugE
vK2ti8ttKUb5uW/7lr/IHREy8ourtTjTbhzOv7QxgKZoAN5j8e5m7sqyX5yzNW5+q9Q572WebmmH
kMF5k/if+1N95XRHw0aXecAPnGNGvC/PFzYav2XS/Xfqc0zNkIhg3f2atuYXvXEwIuhsBcoPJlab
XBYiYYG5BEkL4gMttw2/A2/r1iQC5OtDys/oLPEWbnuTTXdsckNOSocttubOD+KixEuLffrfXi3y
KdOpIz6BeIm081FYrGszK4XIj0GEt/o5BabDbI0MIgvmLJ9QzHDtTgxvd/jb5ovg60Y9oBFTKD6M
xUR88+Req2D8g1UXxDmxRR/AvSZswW6PO4P4l9E/eeudDfTtKlgkis+QtIQqUOzV+CXyeA+XNNRA
ZjosboTKwAVON5mFP3Al36qYeJi3c+v0YcLAxC8CHhZH6pe7281f9tcXLBxH/TG8+otIIgov7hns
wJsohBPt0qlweRyziR6gzk3mfAu2bU90OrmHLXAszZoju7YTf3T8wVJzQE4CogQHx09PBSJLJiy/
+IDtWp8plK9NWyKzevhrVK1YuWbuGIuE3O4XMgZnoriBe4dXLSnyO8bgZFpVYqBdeWhniwV1ryn6
XszxwP7oiI0mrptQx9pCyMTjdWfZ+E81GHwRUsULgzsVvUowR/dVfavvxadiJ8eaf/upMZzBDWbk
AwUWNOcIeHx8YSNae/AczHNEdgWWNtj0DCNSLEiC5Jb4AnzIKOwJJCw3zKoxYi0IMcgq96SuhZUr
sgp2Toa8XwbURPwxDY6W5OXLevqlWIY3pjLnhJxOsUawvsS63k85sIcKzZQjokJesw0rCDw04cN7
FrGV1zB0utnFYMFypp8Nq7jNrmC2C+2E8obr6PG7uViBaiso/X0ez4L0M/zq489GtgsGCIrzFvfL
6vwjeKHHEeTD1MtZasipANWATcRIYk45XB1ywiPET3oPChiW8SJcEJ7ZfrB+zFi/+E5EtyqOEY7d
xJwcrK8HtM7VOXSELyjfjKyeHgCWzDJf3pbNLxMu6mPCJEk8IXuHDBtYiLwAZvjrydcYvufft2Rz
RewieNFOCuaUs68XR0nhGkRGSmbONJtTt/JD4Y3NjJarsZvAE6RuFdFy4kOgr3dz/iMq1sn1LLIo
IXCzRXPm80ss42zh4Fpgq8vbxBbFxn3nnAS6Owgjx7t5OnU/P1QKYi9Hq2UXsTK9+z+I4/i1KFg6
Vw6oAsYmoMOQRXaD2yRSwsigPqEN+X0ah+ETyd8UpodGE8t8tZ09hYSEJgj3KBEBd11dSdTLafJh
7OJPC9dH8+5Eh0A4ZWAhgtMa/NQYcgmTSB622xRHvBtWxfEuWnDYSMDB4n9cA9AWIo+7wA1gHfzg
QEmzXsbwWGHy0T4qGJOCs5ErE8OzAGbiSWACRTtDUx2gGW9MKsUyJiOQ9l14k4HbAugLInQyvxxr
KhxPWaa7wd5Y4npLQPDQUxYsPv0bRsOQuoUyN+iADXEyIFGeu8HkJpmJQhzVMu72etB//PfoRypU
v0TzNQw71gXy+eiRAR07v95ecVBFToRjIQxNYAly0TCUDN8k4zTjn76KngNfxNwzFLg0uU0f+kEH
0GzbYmwOGIXnD+Tb6+EgeI2XSmm/pfgOfkIhR8XEWOKxf+k+f8GI4hEMFeqM/G1lbMoDOxSbnthG
EYxbGVug2ONw0GlXLwV/JWdcBoRdgJWFNnRGi8hWbJGFjb5dmCBEqSe5uoUa27ru34gq+pmIL2IW
P3tYY0fYpCvmQgvu7jDYvoAc+X6lHiNFyDsgVjR+C4zoACL5rwU2CF5rF/DQ4NOSixmR6gr219rC
nVkxcZHjYZIvwwcjcQaevkDDp5hnrLfwt1fWD8IrtpLLeBB4IueR34CkD2urTWRvD40V4OthRmNn
r01ayDq482Lt/LD2w1kZYX4//d3KHqpXSLPI4HjEkhd6tRb8jfBU3m5/KbLRefBQ5oCCpuFovAAT
MVfg5twQn/LCtSOeAq/Of4MNcnNeKa+Alwi5mPuBquD8EnJ/0P+OxR0sViWXRoRBjX6o1a3GRxlv
JVNitOzG135xMpZMQjVslK4UQ2jkSF16cXzQPpqLdDOaizwOyFPWQp12mEZfeAN9Kbi4lDIYOGGT
n5DVRE5UHr/Nt4+Gdw5bkdchUqq4jUc+h52fpMPL73Zn7tnRp49oIaquZHnW7IXGbX6NgFhAgrE0
QtD+PPNnv5wp88QSOR/pBmuMv9KJDPdzt5Ps8+9lJtIKL9TaqBSDhWSvLrPa447RNrEDx4lzgSHG
M6EKwsJsUwuLbR6g9sQzK9xMFEkZX4pshL+vopxTVN2JzFfoinYbi6KR+sjJ/48W+VcJinpvYF72
nOJc1jPOao/cQzOPk6VkF7Pzzdm8Vwo5j1Tq5FDILhYwLLJ/Vau74fxPnC76HO6ntLbkDl6kd68c
yGaVgXrSe5CCTRRD1AzmMvC/DM/bEZcxDv7cIZVlsUpvUW+JePXOzSxPiO4T/9+/aMJZYcVIjAba
G5JnmPh/kxuWmnlv/XjerqNNJO5JLNaDQKS0K0e6Ozfhf4M28XRF/Ilvyxt5LlwrtMJhNfbTM5md
U6h9SNzkl5fdMdaEp2fd31ZRL5q9Dqh5pWW3ySeEP45YhUZijiHqB0euvZ580bUqCamhLBgPUDlE
G6/Sun/Jbr+VBsHgEebNSe3wNALnmIOpvdZIItKrPRgfDTxEdyitjTWC4yKJBGUd5oo6v94Rpvsq
LuHZ5A31AuKx2bPF91xtLSzOSFypsneBMDayLkowfv5mK3Wp8EZUmG7ZBeZKlwAhVMMgrLOetEEF
OzG5c4wj0TG5+KW5iqMbXvXEcy7SOsjVFj5V1VyHoSnk20g2DrIxK5GgBc1e5AANvYcBATQQc0o4
kHE2qZ0fAIiQ92py84deuUeFCQU2+x5jFD55D1cwyuTfnp4bw1aE2BdiGjHIAa4NJEqmqbyqLg5z
WFb/GS4e5JSpNQQlhxljHUGUH4Voni6CnlM0+KHxypiLwU2wIDOSAkb80ycCJrRBG7wnkbV/2e6Y
e8CjAm4V8DCgP/53sBmeURFL06f/xB+oiIv4DrpxZyjwlzFlwd1un/j3PtXZc/d5QzhI6WlmCb7g
6vMwHFq4y6YgqFWMM7av/96+DWs5k8xvZjQ4+F3t5Qnqkij6UlCSf+lTDP02mECthFc/RhxRMhfG
zMyBGGCQRM0mSoQZUbtw84jkASoSoEh1Al70ehNLW5EUTQ5MLPyqBbmxwTdDdsp+Af3tk/Gr9Sca
As5e4MZHZdzFbtDxYrHJZ/LDJ/GleGwAdL4XRyEI/v2ETFWOGL9kcixuJY5RL54AP4BOwdcwJfg5
KAqW9L3wWf/3M2Cdv6Nq9hx28ef/vk+ZPf3dJ8MWD0pFIpiplNjN5vaeiHRY77LQ8Zg3MwLHKvse
eTBIkwA6csKUxYKyrM8ZGjuw7nWOBCL07wsm9hBiXYnqmbdtwHibkBxm0RgWl6dsAzv6YkrTsb00
PcOazE1v+WPy9bIgfxnflHgI+uSJF/dNJWwF66V4wsIj4EMro86A20inMcxCIIgpfBhwFDC3KUVm
glJv3xnedVoE0Gdf1CpfAtIPr8sHSfCU3l+ABBR4e658DYZqCGfBkJxTiH/d74Opy5KrnFxKWBLX
m60g65qznnKYf/l55eZT/ujuSTzkrNC8jQ6wWzk689lpsW+ZOdFM6yXFvTytRv7t2K0yzAQxszDc
lirjdhxgGQQTuzcxMFFS/7Z4vqDAQz8GqsJqA+8qyDcMWK3aH/gSgGf80CmX/BuklEpA62xlfPQ4
yLG0O9e4WLFSXHurmHU4eQDGUiZiKxeqjYMJASLolXLKfgzmX+Y9vh6hcphTDpZz2IX5NWiXsv4D
GFsQNaTK9j0Tfv95GVZPSvsuJirg1KG9no+/B3RkkNVpSVcKJQRukaaWix3toVjgCykgCFunv9qI
EgtQ6XxeLHx/NQ1X5Dr4qxXV1pgL1dMjUAIPHhqlFCJ5JoTwD52Xo80WGZgPHrKcWGa74fi6bx/7
M4mxMpKm03Vk16D6iM5JcQOu22WGuwHbolEB0QEY2DSuaI9c2Qfu4qT7egd3Nlakbwy7GdczTNu+
ZqX9hVT67j5FpI3JG/x4hHfg/OrqPn6GWNmZr5+kCYYo/c5I1oeIX+kkNOs0B7Ikm0NzblGBSu9w
/x7jzAjm+ikDRXOv33XqGl850MPEAB17YZRg33Lrh3n2CPc2LMEhGlAGvxxY4lxdtBSMxj/QMB2s
zJHHDK4UU8XsbiwwoNXmgxF2MF0MURufXRPJOBNSsiKISGzCjM+ftYrgHcUQ52W1NAy82bjbNWGu
SPE/0b8MPS5nNPpc6SkBAkQO3JYpLLXn8wzNb6ysuKbhc2Wyy5pE+40bVmIxrYeNsetQi9nJBKFp
dI+4KlXqJ8ozF17vDtuTC7gs6vU2wsc7waqJNArIEABSB2PasylOh0uogDpp9LXHeI59goCGEmRE
E66bBWbq849mKczYkJxvOKBXsug+LWg6sgDwgMHhIglOMOZE3F5fDYJyaCfYap0/GJOgK3PTM2yp
9KxCc+LQpOvqZ5w52hv+7/I6WCSTm8TuC31n/uln2CxshyPskWxgDU3DvcICBLpABYaEjZMBE05m
QAfdfd2tEflwItTT/JBJ9nuTA36GJlaPmnSqdzZXd3+zB+kUmhV+Q4cSW1TSrN+r8rdUt6grR2dR
H0kOXkMsU/UghoKC49MA3JTYPIbPVwHdWE8IRXnuj8ls0kiFABJJGVa60obTjNXRsG797I0TBV7W
N7bzRaYF7duv9gUmtQcKLX3H9tvCrWeOyz4B/QMZ9NvSVyNPyX09CetzA4MA32daOlDmEn6ZhSpT
cYZWhvvxqYcTL1t39gtYV4D2valUSzboEXbDILkweVY4LMnfL50p3ouIHqgi29IdvgHuSt2sqGUL
e4RPIVwMaoUvHDEBFQq6FWwO3EfAQtIgFKDcl4T511v3etatt6M3QY0yeNih2YZbpNy/FMyI3qMl
R1YpfuQhnkYXKol5l1DHG7iyIB3kCbEIUJ6SrcuOQ8Sz6NZwxlwq84ZzF0fVncYG9TW6rJ93rGVM
7oaxHVjhnk9J+pUjO5Lt8mnusi4o2RegrmCnUM2YE75AF2C1G1BArrtRPX2zVsp/PqHrzaGY43Qz
+gDgsQMMwB8MXDB9fbyVPiHHsN/oyXpoTFjVKdq5fMG+xx7Satbq+m/Jwm+UDUTHIxb/dqIGYlZ3
nVlI6j84cGCp6PUvq7u66sq9lHt4z0iM6ygUPyy3HvLIUTUpOFDBvfzmbXlgT/OcD3aXsZehHMCU
uArwHmU9rpESYWb61niHPrrDWs27C8rz7IOb1cfj7xbKCNgckD44lDuYMAhu8cs4sWHUi+cRp5Hn
FN739kPwysN7t0H6xVVDiX97z2o8eJlMoX2OuWSZs5DNbRf428mmFnPhc/m/5qMYRi9zr5m+wrN4
Xe8Uw25r6441ASPfA6xTQAX4UHDjW0DeE3wEjQTGJf8ApJ2g3JCjCqpeM8z3lOvihePHDgUY8ShY
O5bou2rYBLDsVe7C7nohEP9IrFQmmRYqbLTrD2RaFOAa5wRl1yhC86PA1sDhCjdRlHFSxB1RE8Iq
eLIVK1/osyq8qLujksNx5okkxboc9k5J+ti7AbfFCO/tpCkFnmRddLzY7AZohtxETEFpRRH/oveh
T4fCJ1g0cMcoO4K2d2u6kSEiPuUafZLcle/HXsENKK28EbW7ipeiquhIsNqo7NkUevx6qP4/EqT8
gtvk7t04JpztjdBfI+b6dP7rNljdn4bdYIrW3glx679G70nZHQfN8VqlQTZgI+Kw5PmhaSbwi/Gf
eEjzXv0dqlwFEro5BeEEPlqKNIjV4aE1NvplcZMW+v2IZlnDA+HaI9suadzHnCwZO8zUULZVsxXm
QBWbQ49UX+OkGj8ZrvfeGDdrJYVJO1YXVQIsXWFR1qzrZDNCe5XjqKzpyLGHGZ4+6K7RBAtnFAX4
nPyn1kCisniobntZYovVAHbAj4T42TkVyIrqlmd48aonlEZYpwAMENWNERA5lDP+uYJX535xxib5
Nz0RfPK2XgvsnpB2VK+JZhp2L++Ydd4zovAWv5czaaND7D/p/zvIyGDuWIxcMbIRpsMvyCgJorAx
c5sdfZo8NSaJYzziseq9CFEFqyaKIlJpQgnPVr1BZUsoUDABE7K8ZQJ+Ssl1uumQKbnU2fPAaTFi
vVnJEpJH9/3mBBrDNEnI7dwQGp3i/IiGNaCweSV2LUcyhQ0kX/CsOnjVPt15e2TzyZ0PEB/MB3wz
EFHfjiMG+OMZAJj9zvCOxglADUZststG8WsSvjCie0EdePslBivDnqmzmwEoX80G5qJi3clC3FbL
MbMODAhPem9BnFZQkuF3q33Lo+l1dvtzz2TWrmCpQjMMAab0aNHoyvB7pfBcKcK85bHRSSIBmMSM
VfkuCD0Zh3B58I0TLH0iURA9smXbIhkYAtNewqX+M0EqSqaKEMdB8rHwlXWzSCTmPr5Ujx5pMZw0
WzjZuOE/vvDDJ5lz7KV7sl5hXzOzjkhwnacuYa4QqjtqdBfFzz2AfF0/w8fHzGuz/SWdAlIZtVzp
jz9eDQYeD3UM7tH3ZZTGmwtKIpZX0NG3h3ENADg10nVdsyREqAey4+N14ICkBHK/sLcJBvlv8/Hg
KTItN6jkV6nipBebmIYD1O7ifdChtEfYj14AgoWkCgYiOujr7yXSWQK+tNqHJF7CJX4tO8NCgvuG
6l5yUavb5uprhldkcYa/coW82d678VHwAcue7riXqZUHVvrbsZEva6g0MACPQ1fZ20ScoXzQrXKL
qyBo8jhEl4V3zB5lUb4hu3Xx62/P0fnsL1ZM6fzFYuxEI3M7Mknj3O6jKNofY76KGyfm38qMNH4T
g/stVouL7fvRStymNMEh+W/PV5hU2VFpRpEMbngL2JcpwijLWWYVk8y2txCF2MX3y/qFfOP25Fzu
XgB3PVOcXUKMpjGyip08fVQ2z058AOJJiNFhhlrX+AUXnZMZ108AH6ym4F11vr7MdFOaX1ZYGKgE
7bJGC/KVmW66u8n9SXDpBZYiDaPxssUTVvhe2Wrj1ZI/evoykd4+XgMV6Dq0/mbXcRmXsMOD0dwI
Hrvu25jnp3HtvHbC4TqQvJQBbMVwuQdx43J8R9nsFqPzvMW4ru8Gfu6I3uTlv0AnX9+4lUVispqG
AIorYMFVynlAErCYxb8jbkZDgn0/0N1rl624n/rEXJyvNnWccbtbnM0uM3x1bh4GM5J5PaVIc78N
u/OLbw5outGnMj6pnggdFqDk6KBjwuazGyEtMc9bJF4RBQMSYga+Ei9qhJsS9gynKygl/SVi4+ji
8sxAFTM8zvFyuHpa7mCeYI7hRpTwarkZzZYWsJt1PvtZHj98jMEJ+tMCEXWsTqW1Mh8eulBeVr62
HrPTcY1Opcln3oXKWiOMtaMm2zXYlNIrCIw5xMsYEc0M16dZSh6pDP8TWHcFSBSqmqXG6URZJRsW
fJBowLmfIar52fPnsh2tyCKMySmHFCkfR6vq/IFLQ+joZToijmpExPNtgki3oVIB7fLIkhvuyRSG
pY2Uaov38LaBgRccPxMRBFn6IxF+c9Jc4fI9JFOjXo2+yZMqQ7zDmQTtQCTUQ/IL2/SG7ssczAfz
RsE81GwZd8/YwZe43V9QoyNBgo5zx3zME6PZwRyub6xTCw2X+K3s9AmU/iFcmQsy6+4And+EnXMq
7vxeDupIOOePyI9f1lGyfhMMtxzPr/h/+HRLkhJk1I1sQ3PwIuY6QGKym0FSxiXeb2eEmi+wuXaG
troRkec0DE4+rzDmxt19TVLGBB8QvbezSMd+VN8SrKAQYyTS0FlXpwkpq+q5mt4Ss1zeIeSAsET3
IEaAdM7n5RiT6gHhkOlBD2XUElBzSmuU2mhWsGInJZUmtiWmFTmGqwIgD1rE0deJcA4kLvfjDw1T
JKSjkxb25vlaDlXSkyaDcDQr/qyvbnjYPWEVyySJZTzpjlZs1lRz3lmM8c54QbBWSOsEvm3j3HCv
eIeUZJIvxznwK/iHN47ZBZwHzJW3qawkn3NI8rcYKPEn5Dp4jGugYn5mYlKC9QQp94wofMn/zSec
XoOpOCFFRPUrTPhfJA2nZF7iV8xDiXvIA+6dtiz4zO7u3cWFkezfBmKw+ExXwbwCk3+b8G7oGp5+
5MTFvNCrzq/wTcLyTFvpMeqwox7n3PeD14dhzWo0I4C8tFWeQaiGuncL2gl+9ISVMrQm0wW3dFP7
fp2qBfRDhtD+KDK+MSaP8WBkJH0TwXrh4IQB3gj2VRF2HhxP0uzf0JoVH4cZG5Y23+dkMsHCJexK
CKpFAn17Q4yHrwXA5c0tMRrHAsvHDgC7B6hZxLxgSfGJmEhKnGpiLFnG7D+slBupdvJVE1fEzSXB
JcxnVZzOIHtFn11i99FYQsBCSLs+T+ZFzBl797M4ZRGejuFZZfGD3G8afayKGNmNpjIXSRvJAQCx
oHTrc8nhsoAbhuXvBLCcaSsJRvi6ycHfXDZ8HAQdj3r+hyR7hrfGRqDWnhl4jjk1l645tUxrZ/KT
o3dS7eX8bjKNFq5O4AjIhrkxcZH8oWBQ/KlwQkDvv0mwxoCB3/KAQpsj/wHiD/fgbAAO51cTCBdF
KlyL3tod8B/iAg7JGHGvpqnCNzrCPc4CHq4Fb2WMcQ8BMeJ7TuKnZxy761LFGcHrXoIPZn+mCPhj
dv4fcUxqfyMocTyboLDmKlBzHYlvxNNtIWUgO/wFDmUQDEUODMb1WCIm4hgRJ25py+v3D7KBp+8J
Zp+gzxVMekVVJsFThJYdn2A+M+jAsokRDGlrU242Bbfl9AKCXoy+BRCNSgOVL+7CO7QIMLnhV1Cg
XTxxStx9NeDOLDVoI2WJ0JFRHyi8uIGo/JLg44MpLwoo3zNOOkco9NxjABL+XS0GGxGqU68vy8cU
cyO0PlWofkl7A38HSz9ToJHSy/DAfwaqdZzJDnT9+PjGV0a1vpHsmXz/LW4BquxIJLHTMDrvKWzm
MQ+TcazctwVLHvr+Xpo9tgXVR4ou59vYG/tujBCdkOcMlv6YsAKRGP+x01+kqjbJZXMeCtYD0hmS
7ngokUExDsdnCOw0wrhTwEZnYI7nWD/RWV0IfDAC2UILb4tE+svypp6pOtfJgiYX/xDgyupL5Rfw
iUZYziKQ6G3oKOSUD/cYoyK2YLms55C3ZYLWcqYyAIA8LD4kKQAaUwbebcYTb6HoxtGzu5uPZMri
/4Itm66VN6ZZidugxLbLr2aL3rpHgTaTiFvqkKqMWVl+7uIpJ/HAIkW34lreY109fb3xG0QZ2e8R
VTjDfT3BMZR57oiZ+6xjbXSTIyzQmUj8xVOEMHVxSB+Osi9GbqwyhAb3cEZs3zjKYen/oNzTFxoe
sS0DW5EfzixbzL3xzZv0czpmJrfE7vLR8oBJnNPZ3aYGuhvvecDRSfs1fqtvOiIjMBi2UmJtauYL
mFOM47dP3fbY5fGQMgSzGoQJjGfxnwEV4CfEqL+QkWHycgOOsz+PWdsiC8Vsra8tfSB8RPzn28ux
dG3AtFg7uXZ+5WmGzQHmHwJ1s4c4vMEj45xnFLZNc9ZytFK4G16mHLO9Ov1gwea9ttnX4KxeQ7wp
cHLANIaQxSF5jEGubR4KzDBtGHw8XR+xZCgjjG8o7jmjQWMucV0s6znp27kUj9r41W8SeBzIXjOc
ILF4vLUB/lvDdKPCzyERhx26w0FvcpldyCeQo4ew8PTGAA9vpqJQ/BbQFqElrM7ljPE0k2DsrvHb
9EGqFqsVuUJRqk0Nxj4bXLmBJyoXxN0nX9ApXTUqmQ4azJVQfuME5Bbz5lD8AJ3JPikINN9O5jaz
1cAcf78h3cn+c6Myh5b9caT6zSoc70BmuBXGJ7vnH9kIn/TVNRT17Y0h/917xoKdJ4iKMg9arWRo
fnx2+a2NOTUj62NGcXzzLivMWURJSlFIZXn1mgj8mE2+3H1wL1pCsODjvRQUhhpuwZ0Cz9Y36WQs
3Ka8Cs8VeFth+yN7hHrGA6Q8AUba8CDYXSus8SGeBuIMFjVGAlwPw8MRVjBf1+CecqaPhYqJKsYG
mKYr4gowbwH2LhSMOFwQ+Y5t99VEaZFNB9axRIYjh7+Io66WiiRG7NGwTMQVXEyz6cd9IWL3n5jT
kQq5HkMKeEd6K6wQWvKo6Luy6WWJW1Y5xbgJFEOGyZlhrcZAE1uMeTvEdOmNrSLkoXoFo8z9AEPM
wOXxqPpEOduzmFB+InpRRV+w4RY/1yoQUQ/FnO7vxeMTaJHOru63CGnEXEQQdupVeaxntxlS6k0N
nYaTFifusrl7Sceuj3wPCcwW4xcZIvTaiHBPJB7EkzeDDep4JJq1LQLIhOyHqmFNzRErEekeLc9r
oezWTZwtKEJ2+EvMiCzCDyAmCwAzmW+F1mvX48UxQIthwmBKwiLDlW0UMdnA6oNnXKQr8ktuK0Cl
/Pi0BxG1/Hc9uQ65dIH7XyTvDXB6JcUzyLb33JXYDtejzr4R7MnpZFgy6ysdNew7/HwDFPaPbUtP
z7qlesNffmaTQBmJY3jCIXLEBAekbp2xaf0goPVglThgTbb286kOtwCZibZK18iuaSwUWnlWOHCI
KZBmwJmHruclVG0L6ljkVx93qFB2HvMArc0ZwSyr35MaU5yqnIMsePxFrG96uhspGtkyTbRgy3SO
5A9nrLpYgvAQd1ewZAY0vrj5QYOhiP2rJTv6DQCBnVg9QYzQeKXeQgbNpgAGluKJoel1aP60tcbl
0cDeafwnGdf0XPyQByqRcyix5CNqM/cYrnLXCNVcNJKTXnIlt27xo8R3jhFLfbyiVobZmy80UsOM
U3eff7Iof1J6D43zaDypC3UfgfY1SmYPW5xhdPrfclIzxnrAI9P0p60rSDRfWKmi+7G0sssZYbJ/
obGjLMAbs70M/JYd73MPcQlhi3qi2hK1vTKp6imWyUSZ06JdcBG5LItpG4zxMZkknhDicjmxSXfI
RmB1VeSIJMb6w4S3w3CtHEfJq/KG0j2+d45xccYfQmc+JKbU8D6ooiozG8TV0KvuF2fwYnx9ygCl
H+PhDDeVWgLr/gzpbMsLFhS4nlNkpznX5+m1vB1G/L1ivypoktjFtfPkTA3RFJQoOo5UT/OCBynX
E908PjMXQrkJJbFpsbphMGrXUrZ8K+sb4M3n2Kb2/v3CLMmi7blK8dBsMThOFi28F8hdj+kVPSro
n3I7vqWdOtpjQFs8NPNC5SfbgDi4SnHVxv3tcNe+Oe9I/yLOgJLkERZFIKEVzyejJNaR/hGjWa8r
qgRJZgqDY1a7eBIh3fmjB0fEy5DDqTQL1xUgG4bG88+ijA1yolvoOPeS7ZCgOTqDZ6QwOzy1BdW/
gZp9zFnu4VFF+C4URlRlRNyk8nKw6QP16y7P+9/2aXF8gLFuB2H+lUaAhxi4dSmR5wz1mXuNgw51
E3LRjwfWW47tHv+jEcIui2AmHD1uFbNNTMZ9BIG3oYWJUSf5nbJ63b6kv2h26Y2CGK4fFFzDNoeo
eFAEXYpuAkIHewMNhWajZdLziD+H7KGhhsEYiXVf6FUIpBswj2K+QGQ8jjJEzFNp4RKVzB6nh6Dj
qruGtqiXkaSmI7SBBz1IeOwa4AwLhvZoQEodKFSvWOersJ9eJZSlwi9AeN/7/PWrJqcsoTZ+75Pb
5PmafD7xrUQylRbV6q+L11NENwVv15+pq+7VQMHPjjDzJV0Tc9LHgUh4iVIqi9C5IP5PmUQS3YK+
Yy6D4q4v8Pe0SYOtp0bAsD5/YATNgEPYmcAlZWzQAF7uWHTxRudSBXqrvjFtEsYCbILCo0rHbPjG
NSqspDC3RsnD9FaAnBXsKQB8M9sbLKwsZaDXEFJuPm9IqoI+WhBSqhfvOnNh7pxMKmdUMbi3yf8Z
DyO5D/mamPkhPYTmaKwtD4yEvdHAGvwZMqH5xNy700xFc0rdbTVHhdcmBcwl1DbKJXzJg76aJOTI
I/J8BqPeSzgaPBk0AFfBPhklkURkD64KCCMJ03t7BPyod/s9xMLeuWEjwsKOnwg6UdUeEH2RWsL3
FrWE7uC+BwkWeXXP6kWH8oYX1jD/Yc/Ip9d21Q7m2RYwYnA9X7YAAXmo9YAClxG4Z6p7FA/1v718
6I7Dt4PAOATGpmcxTKYPf4YiIml66EMYxwITSy/iUWm5nfIoeizRadNSIzzGw4fWiVRLG+qP1cS5
vV4HszWdUgarhQWJaxObBLp03D6LxXXVxaSNQ1oXLKSM+Q3hwSnj+M/35ShIv5nT+0B8DujSFLOP
g7RM0eXSxSEiZ9xvV3F1EqRgOnW+E/1673dQ3PkltQSQxdukMQFtR6uvrPov6CIeHgslVGORWH/3
T32EW8HFPC3xATLn8x0BgQF5Z+bPj2iFVXPOVU5zaSChU7C8EOAX8Td8COI1pmK0jBcIPqKFHP+O
1+/DdSfXdLeMyjbcjWihB0HzA6duri2zDVpdY/n0teV996Q31qb86JBTxW+KWD5kG20KmnCJRcq4
eE9FbwpXi8A5iA3hZSEKJYQAcMbgX61AKbABXF6Ol0UK0Qj/CEHWEngGt2JYMaPEus7wC+eGIm1s
+E1aNagarW3YQH/mEaB392g2qcSaE/ULX9BfzHoMGboNlp6E4LHm4gV6n7y2r22xJAlvyaCh8N9T
zdfAE4Fl4qEfQKCO8xWq/42BB5RwsRNvGMCfr08EzZzUHXppwed6xNRGDUbV7y0WbzIQ3XXLZEF9
rwfVN+kQY4jqIqoquGpxO0suAI8RE84qW2HZzdyh8ce9ryFtRqRG2pDhN/hJKPFlvC6x0FwbbBzs
1dligEEkbl+Y0L72Awa3pS+RYod8iQK38QkSzocruQ8uilvXUJL3qaJPDA3jtEzO7xjWoYmnU5Wy
NQYll3ozzn4en32ufKXKV/86KezTyaHZSHoWtxrqUwPzz6c06dUvTcbuHAuJ24UjLKyJqUMkS28T
q4G5+YJK0Y94lNv3XRDlD3TiFPGpDDsL4AGfc9InXz1xk4iRMOy5kyzRDQ7VHdV3naAkRTl8mV5y
GqjQgC0zfiAAb6QYhwyzXnbrgQ4NCA89I0Ti7Sf7j1Mvy/ltqlijsAkgcV0OF/QFA5vV0nxNjPN1
CT2MTRrFDjWH+KPrtGKSM3/bzMDsF1SzVtBFL/OBy/6Bv5Yn9ENv+/aYYHfzq6P0Rbuzp1B3C64T
eUbW1OKOUA+OrdCFIdCDrVTaQtnG1oLe4eqjpkAWhcmI+SeD4pG0kGcqhEEfB0u0pZAw5T4URjsl
xsu8wkAN1El5uE/lCWG2CKBeJJsqTg1R9WsQyY/A6JA5Pb/bD470QQUT4RWn4RMVE6cfYnA6hzBb
Q4lnYkc+SOcZL5JqfEU1x1hypL6OEgs7YoQswiyOJJoQwbXGhDJ3cY9uqWrxF6YsePlk0zDWhBbS
s/5n0V2bMGdgFMSA/Il+RPIa1JAMaSp2BKsnLJ1JMLpH0AfS5HpTZzxLVhb8AAY3z/9IOq8lxbEl
in6RIuTNKzJ473khcIUQAgl56etnnZ6Yvn27ugtKyJyTuXMbDmABAAwLHAVw5mHshL+SdCM6M1Pp
32CGz57efQqwsY+8q+xuBE0TgFM4o2G4BRSN9CvD2YwO7J9dmgOxGXqHOabNby2PTAMiUQ86wgXk
T9jNlejsK6dXXz9QJyBuD/OBSbHeKJ58CmlKsJpFmENZCpOEGl3yeR/K2vY75ha1UO9XPZAiECPq
RIpIaS1jDqS5DL9TdfL7Kw6IoTHIt0Qj6Nbo1UeM4wbQ1MLeYLw7ffwCJX/uzk/jzcY+sdeC5tWk
j7gGTpchWuVP2UsUipkgT337PY2jcav46XPAjmmWGO35IS62qScB2Ld9ifd9utAFeQ/U2QXgJlmB
bR/1YHEKu42J6xweDFNYg5S1ai9p54zec99kuA55qmQU61E6p4fP7gvNBC6SD38ZAB0kKPToHeNj
qHnaxMFMGlHxTuOWvWvRqnKGJDrUuFFxtbh49AMAlnjpwn6jmmNA7oJ8cU1ecLgrUVLCG60R1RqQ
N9yW1TXx+ftWnWK64yDAR9hNbSoC5+zOf2E7Q4qaf1b7qGvOEMemb7jMn4HVBRTjFaakKoKPGW/O
IRgF79Z/an2DsQURYOpU57mEf9qtf/SgLCzR5a3Mq3OfDyMHH230S8cOzfPnlENmaqyhin0k2VEY
3W3ypUp0MXDqs0cgLIED53CkY9xd+88XWXwYQo6S886hIEEv+N5Z77loUX+DnKzR3r1bJL53CobA
4A+NZx7D9M8gPUPPcK3cMy/Y7DrtuOhw7sb1wKs/e1xoDkGDm4sSEMvRO41P/IXVO4jhBtLXP6HC
rBnAzjfNgP3tPEzn8aIldpfwuI4xCfkjGCh7zPSxgiyqkf2XNyAkI2yAmcALGz6QPwbqFMcaT+bs
U02Ls4v3U6wPS31NyVGSkYS3cjeJAJCkDZlEOeMcYE00OZWw0eXefM0+IMYYyKo+Z7Cp+s17Gwc2
oZXNSNOHuYGjODURoaQ6j9DDwsyNXRHhgNPPNiqUd/sQfQKzHlCXyhJmsS79P2eZ/qtyBipo3BeS
oXgTJQry1ygkGQfhDEQTyKOd/0RfT0GLDGf6hW3NgMiBvY9joKAIQrprrUGIz1g8+KG1Y4RZ0is6
TV+v+0Z6+zgXLCeN6pR3C32Q5xtobznpKUZ6laC4hvhExCP12bcBWlEQxoMo6ds8og1Hkm5ebwo/
Hu7Cl55ZDwXTW0Z9JiHPbF06YZt0U2dRKo2nxjUVOY4li7akQSJm2n39TilWaqKDUMdn6a/Yr+rn
KNMuJR48TFup5i8lWjIyvfU+cxg0vBbtB+/rZ+UTRzVfkX3K65yF9YMXJ1pBV3QOWISQ0qf5iC9q
3Ly4PGADR0jlUe1BwJa5caQeNlr08MwxPzjD6l6Ou0M01pUAZmqOTsXxCD44k5SWEEol7PsYd3YQ
UJg/G66tEEflSg9omBUqFVYjSkXqs2+gyb6T+Abim0k6lhfQN2vUPhAvHE9+iC4XG3cc70BzQ3hP
Hs0VTVDCUOjs0rS8ojGBG6pEAtuSV0jqsMTzl5Q2qG4sW5xciQm/hz8ltr/PJHCQ4qH1BYbFIIO+
hj0zIcx0YBruVx0wF+OIgYTJnCWhLhMQu+cQTJ4FKeMFcmNKsmV6CXteJJL9Wqp8DJ1RVJX0ex6F
hE1sXCGcFPlxZeidf56tkBo3eEUejPN/JjN9FTXiuQe0kXgpFmkZ8T+zSAcM7GEnJkxyReRCPM8h
9LCNzWgx2fdot6Y/6jhMB+WDcT624Sjq7q0oZ8DABD9FjPc+I2efrdupE4ga77PFPtc6vYHdoL7R
aRB9tC2Sw48aLSZCeVjGYwo3ngtawxfcZBCWL3Pe7zd4RiPlg+XGIAIJLJixFmsxUtgxx4SAF7r1
rIOnpXt2EtCPd6oX07SLCFfeysXQlX2M6cYnGZ/h8TJY/3oWVKxFglpuUF7KpYa56ctr6UvrgEG5
PP39UbLZjKGNANdYYAnyKMPbmQRhPCtit7LxCPUsYkfeg7QLLG3C79Gtprxh2AIVR8Vy0INZQ3WC
DBtjCBg3meDXyPZElwa/yHfMxyuiScXGRdIh+oEMxSAe8H/hFmq35LtXTGwDnq+5GtYjWbV2zzzA
nb/EKE2GovLbYd8cSpd3WECohTWkMWz5ParO8Sw+nKwfJVSCoRg9iDVyLeJ4YOWcteW3xhg0v9lA
cE5xOFsHWZ4b761drioDh2JeK/kNXrLPMauriQd2vA+BUpk8qSymSl86j4C6Nu2UgOd/N4mzB1ml
Jh21MbjpiWws5iYA0IT+XjSEsAgxAItfLlX3+eNXoc+JC/GZBf4H552Ep+RII9sgcL0US2dDchFA
ZwvPKHQr1n8Qe9wCRsmSW6/bNPeCuSrOGS2RTOzVKtUL2voVpZD+HpnJ4qeOfuYYhCnpoF17b+bT
sORxr2Y6zCMWYt/tlbUH3CZGV/SwHUM8Uq9fqxA85pwF4h7LKD+8j0yOqiXKByoje1nlfqjuksok
E3X00RgmSZ/pS0tHTSGJII2uWf/aU4JWAvqGJhEPkyB1NwepNbQhVZjXc9Xhx720JQDB4JyMW/MQ
o+Fi40KlRdHvgQJaT88AukTGx+WkurP7lDFZG4BG5u8B/kH5yhhIM3metcItCkJ1dY1u+XskJR+M
vy8lyGUKvJsFMuimRlHSQkNuAvK4nvLWsf8Ehwmy6turNXzmzOtv3LzGOF27X1DlJRpppszrJyLN
sE+vyCAf17SG+cWxRYO5ycfG3XYPsOakDQzSfr2HFT3WlwVhjHQQge1LvTuJFivh88Sx3cpRE8Bu
OcmndvXcfXbvvwYAiQIUZP7wAZj1CKvU4XZaAJXDJ+4EaEkw8nsPYEi033uouc/L++VC94SawROK
UfGLZxHBD082GXufvqF4P+7S90DLhp0NbXOiWUOj6HM2MxDjepw5c9uemcYYPBdEUsaiEHYTmXAo
2C0kA4GR8p4Qhvs67HlCubBWzwPKc1JERBwi6XJd8JMHFB44IBIUj1mzkwwwYseNJQL+hcvH/ldO
JfjqDVRfO9l+X3OzZJyxIdA2f1TjX3bKwEX078piKU9InoZXVgX4vFkxQZK05yVc+dpFMKGW3MmI
YAZAPwBS9cLEMjFH0MFWPMzxoEuCWhqYFVmDrDITsj1Aq5BbxMZURs9G7qNIULSjhaH4GOOeX4S5
CLdQjaaQYuei30FKc3ZoRsaIZdnMGbUV89zywz1wnUa050PsDuxi2aQggArlJl47WUDW0hkYHoyc
VEMYOBXBX/zyf7mvwtgHMuLtm94XLmbci8YsOM7FxvSjJFLAfTJm1ZhlegWPE95LNBqXXyVCliu0
lswsMMCkYGeTxr+fIVw1ptjAGZ+SQNKoDdBfRGzf1fAs9cHodGn4Y5NsPbUcvC2fbwwpr7rVz9lJ
mHUVs6YiwsT/KX7IvLj13njKMzP/eXnsObAjmNF9PVi1CnMloryN4CDrgparNkS3ElFJ/GvQvRlU
Y0qGV/adtSVmfqNfPkiPz7tfeVQpMkDX8RylRKHypKxBL5ST6+S+kAc+dEN4QciUcCU2a4MiHzOB
LSDCMnQgvBr7ZiDypv9iyc/poUgWNhc2UFXJJiojXIqrXVbZrrovr9HjtSYz6Ooc4eViXkKzgxcH
0YkwTbGMWRcP+YrKgX+0tN5Zdp/YmdJBW4wPgEV6HZoDjD0o6+DdHtJDzNuxBuQi/ZR1TfDpKLZl
jMFcg/g4IsdJxNAY8w7qs8saVPC5vRTND/R2HneYY1w8lNmsGSz0IQGhaB0ogekRffjMtSFY1HCE
zNbVmVqYNIo+Y+snCR3o0zoCyfwW/15M68FOUH3YpGzgeDeGfp0S00RegOp/fyNC418w2mnbqB9b
DwvdCsbaD3tn4tEBfF8P5xKu6iNb/e28/f29xnMLx1Ywp+TxnX9OqrBgbUi1ZhxWY/cj0kyojHRx
cXDmIG6RIGqC6HnqyN8ElFVmveLKzA18sWSQyIhB49XM6t8iYLXm+YSezJ8pb960RD5uXVXn8aWK
tgT+PEQMgiuW53CYwRJgcIZRIQNk4BtQScB8tFBnDz9s4MN8iV3k3ll9rwDjWOkjDQDF4+h+23jN
PifDEHpgO837c6g0FawfKh5H2uAMWsySA4oKaZ+LjxOa8BK0ZsiTn25zRRnJEGRvQ2nfauPsmu2f
J/P45AgTvA8YvTAcpXeGDfOmUxFVdEo5IkhNETpNakCY/5Acx58lJo1jhK6sDgWryL0YU3eLsroM
NIh8m2jf3utFnPVYRBhrvKHpdlOmZbSVvhq7P8UzsGVlbIhCPnZDLPP4GM/or7HpN2/ypZO2MX7A
GBvgdIS/J/stJZXYD0WJBsTBzi4hV0HbQwPKLQwiyCiUCR7hPP/ie1kxZZOZgSs/HA6SC8JCxlls
xaiHXjL7N5citQG7CGYFGiRZUILgTFBkhTZLKwaMfbn6z8TlZigQY3BWU++TrIhI4zyxkmPUS10u
xDx4mAs525Clm5kHl+b5oI6S2bYSt21ca/Cka5FcuNhnAnOY8GLT6pCO0qN9dhwRBkS7bdN0YIlG
UQ/C9qdUIjfoc6ofojyUvA9gFPONI0ag62xRbXDyV989HS0cfqJMP49ACBGrBRGheLgx8KTvER/S
QkAj6CSQZUEPePqFP1iO88Jd3zxfAKu915l4uV59wCtsL98xCelggyquwyMAPbM/xGEUeAuYHBUz
7r6bM1lixFJRHvWe21IEpyNqafALPXC9z3Q7dAYNttVMzbksGdyGevzB+yq8mbrM02ENTPZmq0SJ
kZoDtaKVGb2Q8+kJtC9n9cMpknFKNTWL+Qtw68F+lj9Hli4Ed2w9OOugbK/p2CLYsN+x1LANjL6K
T0PscO9h6fwe5+0mep5kOkoxZdeCn4ELL5Y7s6yZsC8YDQlce1lY+tOpOs4I72/INEiPIGhDwMFo
K2FPgGim+Dpjoto1FR/iCjtGpwQ2hpnQjiGsVUElDeBUx88RyB9pmwy3U8xgALYShDBe63iMg3mH
Hy4s2sBRwBdHLKOfX1+ayNrQKryo6fOWcHZqRKyvAOqPqsD78m2sVplJsmezg+A7y+UnT+fkACc+
aVfR8BBqxbNFnUXRZBLZ0RK042v4yRJLKcPe9yp4m05feWIN4L+wlGENNgMVKSzkLWzcLde4EmbM
pBIjO4twNGqaSsBI6Mg1qDOG9wPSSskD+Ydy2dSc0LkJXcQyAU+iuk8IB+gTdNsUYydQT5nQXmKz
kZmKmx7Jd4tjYuehsOwsOlWfWVbIrCNxC0X4uFpsvzw4kctVYl9k/tfNhEMCJYJFLNcIj1NHdlM6
LiSsKLq4+mHAvoh/HkvRGUkIZVYixnJfun/FDhzQEfdXDxlpYLGkPwei2AG52SYPVuNWYDO0fjr3
JhskY0FiNCVXbAN1gLjqQ0YdTaI0iDGg43FBaS8RaSaSgugcUwhC3Cl5T+aqUnfZPv+KCSmiVvAZ
irfcRAuE+qSPJY2QpMJg5ktyY/F7wqctGbFOAnewqr5QcYmCDAZWCdkZFLJwOX1ciiJFMACLBIQK
wM2FzlOEfkvS5j8cqLU9gLM26ePNze8BMhATpMHXJV9RPfG705ew4mICHJItPcjJBWVSQ24xDYoo
Gdw3iKbh0wzRadFgMfCv8mEFgNh4Jg52pkAdp1bZ56eKfpJWJya8emhJ3DV9KG4GNl8NkdheVIHR
DEqI8g/XJZ7ZehgpoaqoI91m/sIwp0Qy6Cs34CMGGfX+zNpMS4/zXufG4KyVWxFhSQgUsg7Q53OP
UG5fo7Kma9XpCX2yzZN4ACviPbNot0S37iWOm+PaxB7PEA4GDrQqUaLHmMMkJFGPO3ZZBhtH2D8m
jEjcYUH3a9fikWTEDQhE1UP7aRBKhOekq+MbjMi4hawdIBIC3JYQboFMwn4l8pMZB5OSlWajpPHz
VTXkbzTiMvjxU7gUAnW5qkcch6gJNFClJ/N74T1E6BCrH/tyCem3YFNcM1JTFkg3yv0Hpg8ABkIO
5ILsO3x5VWr4PHDCgea/hMgfCXoB5OWx+6xgMIksDiJuwGOfLGU/r1iXJ6AP+/JGv8DNw0llm+dp
VNzn1mAN/YeXqQBT1Lz0LkA/1GU/v2FOQ2uFngTmx78/nOFVAzvaPfLoZGIUUVrz6dAIY1zxIZUD
Vb4XwgnCI+jjTYsYMoFH6nqBPSwEeqiVIN6oV6j3eJLgBdJPYtLBzvdiP8dy/6PiqlOGkB+YfiH6
2KT38BbeIFGhfwLvwmodRwWNRRcbwSeSaHrJ4u2WW/SJIgGKX6kHXUGl/jDU29cZcbgt0yz8arjZ
4vcOfiGmLl96P6RC/IEMEgy/Mm61S3VStp+bglIBgzuaDlJ22aVRBCBmwWqlHvClTEtQsvz2bBRg
2DZTNrJb4SnBhUMbxpbGOEGBFeM2lACsP0PnofHdyDCB9Bf5vOa2ilR5UJwwLUu4mVlLkRUT7McK
828CpDB96uA3fmPKfVIsvjx1dPD9VzwA+SkR+fVo2hn5cI9XuDZxYnHuOrP7G4BTJiE+JAH0X0gw
IPaFHp0uS4IVByIWEvt0y7NpAaDdUSo8aexB3IcAUvxNmHtKKdQhBIaoWNWDdBgBSAjPHuUTfymL
vYBtyH2zEXw8qnVuwUQZcVha4XYY33JjYJoCFAgx9ex23EU80zjLt1AexHJCVRZxeLwQ13s74g7A
1vT2iRDRjCP0sZYH+daEbaPfIRhEOkFtH6Q8LWyrT/Knj9oa10uGIJ326Uvvz/arzJSGNZ1nHxEf
fQDWNFh6QOaGnPvH2YEyjIQDZIdnlPUO4hFPKsQr/r2+QKLgjPCP5l+HDbiAAQR+z++k0ohfufj4
7HroO3i84luxeJ8ZsZZ58GE5sZVhLG1sqHBTRSLHzbp+YRhqV0chnOY7T5blNJ6nTEx5+lEnWDQN
mEEsUd1vqenyZUs1jSD3d9KozrHDODRrdVsuKepITVnXp2atbLDoP1YLwbaCWoX8DZeDVbFQNsTZ
mqyXzIZA0NovishZAjiyQNl33lX4HSiTZihCTEm5XFRzeMGLbhPSPkMAo/S7gwwWmx/hRSn5V+3Y
wqCLvCHlGUhUMQy4GmeKCiQfKwt0JCxJuNTheI9hOwZV/ALWZ1ODMwOIcGSBKghuBzPPAoCUeMOY
j90mXYgfUgwalOTwoGwvypf8eBl8zBQXhe8qGUWAleHLB8z5cpk7AcfATvx9uKf6fDOTfJAn+w8F
5h+XEtiTKp75jzRnpghx8rdMSeFqL9WGOwRHAU6z45/v+YFnf2bPzwNp16wUzKGYOgbaXI494/a+
MNZkk0B6wz1W2qKj5KBinRqp/13IW/PyA6MCSEDc0PVOzO8ElYujAuv84wTj6r0BfkwXPDyyKbL7
mjtO4/0EB9t5s3b25SO+0VXaek+6IgCl+sGxsVzJF2JnccAvNvLU2rMrcdGpL1iO2b8tOtJrvkwz
X5sUd9sUUOQrga6APvI1pgGgbnqNnkTm8rR918SfQpeFaMf0kEWVcwasJIa6x2KvXa2ASaMdTjFz
jG+/4t7BKS++J54Wzim/qg9Al8cjwUcEtaIKEHe7PGABccD0/7LFh6AhWAaEz4f5SBis6af8773L
/9j05Awzyp5xqw6Zt333xmg6e1N6mx4qyft4TOniHVAXjXc7LKEMF6zgtYelaW2Y0VpHHXnsVRv+
ACFe6y7qF1go6F6zMFegBkk7eaaDePkBDQf5KwJ9WQ/M/fnaTXF6SR9YqCB2fISYfzw0VheYMWEv
Prx2Ql0kYrKhhvU+f2XbA1KHWw5SQB2j2y67pIq7Ao6dO+6jHyAFVOavb3HdWqEXmGIT9fSk9blP
UgrDxQLvOGA+5ohIc4jHhZA6CX1kdonsMwxoEB18ETlwFp+rhrXGoBaZO7c2nLLEcIJYpO0th2fA
d6o97a4CGCN5IBVNE1lwNpaHjG7+sHA/Jldr4RwRGuZ0S+RHP7o1nyPHuYbzzKdhkBa75vazf1+f
GI2s7nDsz5eOpCAHOwRIIj3173MhaG8WbmDsDksWj2xTzqq5sv9s4exh9b9X9s7+NVZ3MtzkZCqt
4H2ehHSK8SEtzYPaVrs2V7bkH0UxzeQA2IimvtzyG78MtAdTdldU8uGtPEl71iZs2MniwPJphYk+
FElI6LSWl2oR3yqOn8nwTd/Wq+IuFm/2W0YhxIHuXmNrDOQBtU2kzlMRQUKheIYWAwnImHUrZRnh
WxReYwFk2IAJe2v23ZvkRd0RFcqLbtbNmpU8jPbmXb9LLCF0kz42SGKE9Oj2kdmP1rzpB79uX2ZV
rrcwxeeUX9aeVlm6FgsTSXd0jO7fY3Qk+zCgV2eSiHEHL+ME8IHp1WnjBYAi4ADEJ33SVl6YmbLV
wwbZh3NA7zEPMETDJgQjAHYUf9AfqexZjKjyJYs9f2c+KF9WcJBu6jZf/k4MwTjLtMT8nM8S4wHU
5PrbU7Xg2fivuP9y/CeW5OL0QjznPqceIm+Pjv3f2znIAmmdmBcCG2N3ILtR3YMwVBGNaFEbBsoG
+pKE8QMZcx+WyIAFwn5wLKL4hVaUT3nmi5f3Q6dIYqZzRhWd1jhn+LLDUMs9422EsRGlJm5skElu
LD28cwt6Cwg3sB8mixsJ3jYiCmK+Hk8aQlvM/c+7cgYGoT84wevwJm/BGjg5cJAghqUqI1EoSj0A
LNivHJn9YN3j/JA9t+Kj8Yl0B5trgEJRW2rG8DcCrqBrNyFvBN1G2vOhxBbHaSZojXHkivWVhZMK
FaoXx1Ctn5HbxaTKe204TEbmRVyPLe8ZqFtrwCmkX4oXyQmUgwA040oFxEdA3kp6xyY7cvAcsjy9
8iUb8gWcdgpS8sw4RvkiXXmDZmhervUsvtGxhL369BuFELUgdfdMgEZRYRNXom6zlL3DpVNpCJkS
YCS8hvhGywvviq63pARI79FBv+hbneSKY74Ue3a1iI48R+EhPNAvcIq4SuXKvEAOUXfN/byLDr/R
b0SK/RHIRrfHXPlmaO/s3fdYr7jCyobj40tl0m3girDsb+wdHU224ARXC7JPNtkiSI/2RZQD2oQ9
pFyVq2ZN687hbXh8w5t4a656teG6cyel9+YO6wJy04NbhXMpuBN31edlw2ZNTcLFsnfsQyTRDePb
e6xvSx75YlEt2in5cvNsYUyye83nCG/FvVkT9G1fbD5LeBMv+P8spJgi8VzQvxMUKfJMogNn4nvU
t+k9O3Kx+AY+7bPFIIUTxB6skIxJ4wI/Ce9bGvNNdOMVLEWTesUf2A8pfS4Ey6zkaXZMj/qF7kPd
1Sf7UizyVXq06DZm4oMzzmKpFIfMmdnxphFN6bq48ycWroJDt3fZGqfkJZXYXL0keS9by5dmokyw
ALrXs2T1I3yS03exL+3ju+EMAjJyys87PlE70yawyzmrl38XyRibF5lH6MOoZEctsKjW+q66qxdl
QiFx7oA/eurF3OVL7BnSBdNBOpy7hSpOfJnd5R3flpHBVfflC2dK39XUAYtsSFFl3ShUvxv5T599
EdXVu27DZDPeMH1qp0iVdzSV1pyqmGI2X8ZzzLe20R9IKxM+A6wRUySYgidl9p4qzAPLYzyujzSs
9/ooY5mtr23cH7WlvgYC/P4V1/NGm5EMx2dD9J2OyxrbZ3XxCa/Wi6yJnh6k4xZXYqA2X8UNvMaQ
GCedoPXwr/XgxPAvjP6Hz0ULpfvCtewBI/vCo064/pdYeQvXXMGoFV+VgdCQR7ufF+6YpQkvbxeI
mGBKdy9cdQsfqU2fyDxUsPTIPSFdhRWB3bZAn30Utf++vKHq8YpRfkRg6uPNzf/Mf/8ZIhQCyzKA
SF4v/o7UBWINaFn5D8ru1MYCuBgIZz51QaYE2UPGjHGY42Z7faEf+SPCdAhVM7ZcZjICX2JUAuq0
KfbFGLO+7RmOL8aIPpx4jxE+vGW8r8i4ej2KPa94LgFbeTFgD2Az+zC+2mOIz8E8QnEUe8KmJw6E
FllYFHewInAw80QQ0f9fDwWfWrCpFSalgC9BdRXcP2EDbpNXJFjP4m8QxGIOeR7C5vfICmY5BH6g
gBtJbAYdOqHrZgOtedH0xKufvrB65Hz2FhT3nMPHYkYZgDcs0o9NvE8J+MGEjsqF9QhEARUtHIVv
TwDg/zyMgM4b5mzLesviTQXBcg2Pp8QzMn9wjoCC03/fwQ7dXd+wqxFcGLN0TwnC+1mdB1iASIGu
HwYQBQFQHpXBWes9H1LX45sFNoZqjUrNYnTg2wS+DLGMHoR8btKF0G5gf0lBm8MNB52FdPxaCj2v
MvhNMVG45tPPUpwlcVqJMRtrok5I58mo3b4bgp2NMUdAQ0NVs80fCnpzcU2g4ZBR9sKsGs6CuDZc
BeSShEdzbd6jL3+2YKxArV8Wa2GVXm4Bh6w9J+HHv/JSfwP8B+f9yaLuUPxXX2Ai3DUh0hMR7nKe
EJvTj/xEm6A/gBvDW7POBFAKXwsnGshjUOyA+lVdJDfpjzlbLH/Q7N71g2U7KkFmxUt1W5/qlbSv
5uXJvLCbTdUHiBhbBr83d/D2/6uVTfswJtIeKTGbCdRvdjh2rvAQHaggVuYjupn8PytbO4sO/Euz
sS/NnR2A/YI1+I5FjswWf2GFoupAyVMzY8EdA7nChvmBcmJ+i4CDC65HPRNCziZO3pMaEiFtVHyE
YxIek1l+IQwU5vgf1bpzo7xtWG14qm6oBJ1DcjEOzg2sqP4TmXrSgdaNTlLUJ4Blpxr+d7GuWZij
bG5kx6StRp3KVpMWgL7ZrHBuOQZjTXoIlXtoCB5l3I0plqwK1dS1YAtlkPjBrA7Nr+Oy2CfG0oK3
Quv7foC5Mt+R9d7Qy/tcnk7H7XeIVZaerp6+dd44APEGRkouNdwn9rvnRPqNqLw+hK7F/QTns+80
+U14TKlJamdSSEuschJ9rNQLhxCuGhLxWPmNuueO8gjOZ/LihbjReSrawtc6oyFQyd7JHwDxGTUC
5RLUdWiDmQEamJJ2MHhaAW0cdwYyVrAgykUFTw+92JVfry12anGXFewv2s/gazLlDtg+KYM6pHa5
V69KeJ02wI8gp4LTS2fkMzCnLDpIzZrbyumc0F0091ohq7qvFoEmmJlAUudhDOsVLeAmSfvsYxpY
LQWMMnDeTOutu9EsuEJ8w0frU1CC4GqgIhSfyKY3UTE1PsE3n1KtvLwvRM5Vs2Fjy/Jpdh5qJl4V
VlAR6/MJYLVCXc26ta0MAA8ElmQy1OExpp0w9qweAg8kFlkoGdoH5EFh3o6CqhmH1/QKLQ4jWlUo
OG5Qha7NmMeKswg2f8aowZ4U1xxn4rOnmFNSjjkzcNbaePF9TsCHps/p6yGMzmo+CWsncBlPG8NW
PAiQC58IlwylPvIxYPupMdHKPhesvHTD5uxZYUDGo3w07KCjxsjBjR6My2DKAuKJcW1WjjG8ZARJ
mYU8iR/9doRoLETHyBfmhfKcIozqh5fbGfVJ2KeMUUxRf0nZ0XpCSCOKHmoC5Bmtr718zgWHgkcV
ccUCc8ZjYgrBjgGxNWLd6cVr2Mut1cvotIi7g4eyIk6G9WQZH2KsYJipf5DXo3jo83sYyhBtMBPr
tdtnywxzL6vTXB+d61WX9+0vbA3wnfz+Svste+hnkqP3odSv4HAGiCUtBNfMY4gh6MaW4XPLQYAw
8fCPYGF9F/mMqSQQP/0HJRzwMgsCM0+6RpATPjGmzfiJmT7/CJJlsEhgjkk5ysj/JepA/K3AeRhL
gdXw/dSMpT2mRATVgK3HgfA3fIMJxOSgq/CJ1lBeaKiorygO6aY4v68WORWjsx43M/MAPHDgJVV9
jh9itxiWQmKg7nxhxyjqVcp7oHfuV96Fik4Uz2QpcPt2PYSPZzBa7FKxtyiCkjnEKj7yehiIHAIP
Iz+LtYZnl1L7TCuNUzZAbu6J0hQFMPFvJGqafvoNOAssSXxQK558fH5uzqExB2baR/UC0rupBaGl
XxAZ//XIrjNB2xBU0w7Sh2BwBa2ZFpudmRhXUCIwNcrF7K7++xyMCngJU3HBLufH8BLuHKp9siMA
xdBjfGGQMtP2GaYwx+PRpUu8Mvyh52/OfZYJTiWjaU66OKrWC290ewlcXQsBsvBA0FfPmf5Xi53h
e//Niru4PzjbVvCE5s0FhuOIfsSh3RYILE0G54GLwlSG9xUrMpMLgra4Cx6cZ64PCzefgmG4uIqk
rOKK8e+KhLQi4NgYp3R8bI+FiFsE5G4OpCbGR4W7YmqsTOINpJaVcysvvEI68HP5f35Fx383G4f1
y7j5Xaj8EVmU/64EpbhoZbimDprZlxvwHDJ04wwlEPi5A2geqEoYV/NSVXDu+WicSKbyXHGont+c
dVx8J3clJ5tD//47REp9OmhubWRT8KnDfrqgFMOG6Lv53uULuChoRc0aS7aaKN6LjbjdZ6Rk30FW
uDAtKtsZ7yKeGyYaKF/YO1UOW8CGdLC/Feg/dyc2RvXs/Kf66uUFVUE8LOn9X58NFMvnoCHiXehu
NuIHYbm7sILoyA3HTQ80G99/Ky4y67i+466BkgLKy18d239nkfHDisdMPAUgskCRQ4BIDJ7v2Z17
iWdQ3NN3LgkPaHrnLb/37z06iobmSFd95PRzcbO7uAxclH+HIz4CLvJ0eecej//PwcKT7OXej/xz
3pGPz9PH6eQ7OORiw71Sz/gkNM88WSlDT9RXkN28+M5dwyv4adxJz67HleDs4xFHn7j7gfMGZ3iX
/vmPQ+yXu3JXTO6Sh0B9aAylAGukSYyRg4hUiPs7tB7M6oA+/+re+C5SDwxP2gDic7uzMkJydALd
PTlsNsLqhcoyYOqX6707WB5JC2d3/OvNc5A5UY46M5bkBj+XqxagLLp+OanRor2Q6YCnhTliIs0/
vwdWUPftHXXoe/ve5vjaAV+4LD7s0TnV/htIRx9h9jTEKQKvVFeZ49qCrRIZCpCxoolF1gQDUNIl
yIx2OWbyNUrsWCgvRDoxPQN28SBhtCDQJpprOiSAwYMxTcUH9I4ajyFAUHg2YQzsl7wT5q5I8iO8
K7DjJrmq5BaGHYeY88Ot8SGxrDdv3QxBPu2KWA2wIaC7YqNy5zRBPVYl96Exk50cLz9vKyyiX2iG
2KZUkXCOZjkb0KgG7O32XZmxrZNUagySKT6SBCb9llTneLze0wFxO9OL49PZiJ4KPyD4MFj+PLcd
rxKeQYp7JD9vRTFAStEclctgji3PqJi/iWotT+32e+yGLNwMXpie1LN6hl4xgAK7pI1eoOen489X
2dHc/UbKBORkRkN9SRf6ttp0GCw2pMtShop9TN2lC/I/gVyi45dpDVOFXTORp+ZO3SHuBdIXTxKC
HGYx5h+bZnFo+9IdTNw1l+iKHP6njhjE7SI3GZin314SnnVMVvkdDfKwdZNltKYXoU9Z5MTK4f21
AV+Cf9ODLkf0KnO9mbgbIJRNqkm4oO/6bcGPHnDBZ/YTjrn33PIcjKDNgHpme6u9xePQLcYRMcyQ
JEku5l/z7XOkL7JriVyKsCLwWaLeVQ/2h6vxY7WRguZk8DrCxewaP6l78Z95K6YO/ha91yQnB6u4
/DZI8ZoLjCFiLDXmgJMW1V/NahEYM2NUH1IfyAAC4xgyDo0jzEzG9MmUsTQlGbsWNArYSFx1dpRZ
TOyOscKSltMWryWstqK5vBY/zkde4cWzamSQOpnMW+8zqQdfXLa+g606MchCz0EGTioqNWqfY3yx
WlZx9ChwRdGFTGCd6euC0TWzCgZ1zCWuECdfD+2UMU+4VHhEDLqlvIZ5wn2ZQo7Ya6sIf46J1LdG
55vx1x4shp3khqqIbZiR3QqGXUxPIaJC5iYIhgWLZQxyOeNGHq0NJyFZkOQT7953KMqscgioet3u
dVSZQ4ziGa9W/qy+etDhSeBQqND4eeZEmmYX5dJdUvb+XbV7FWRaMz4bSaEr07aB+gqFCFaP3quP
8ykWdsmo5irDA+X3K156nFx4XjTu9gIaQGMH8M+Y+quNiKmcsON0k98MVTTPp32sAyEC5ZUjTp68
5tTAp4KGg3KmMPoK/CZ0BWRJY2IBg+VfS29ARjIYrQHRuOcjvzX46EAORI7Nj0GNghoKs/Y4wGUb
7WZ6qbAmTFFa4OANjwWsNXeZ9oPAs2h+YdzMuz0stzJxtWsCHQ30/ASDDj/VeF2brnEFOdHbEYss
FX65bbI+UvGwl67B2bV9/aBvY93sY2ywZT7LtC3fwtFh7kGHD+1iql2vFYFmxpifLPigEB4BDCjH
4SQtfw9tz0/8PZ7cF9DhyC+PwRDghwEMRHWQP+AmMExFFmQKF2ZmAFlKkhI64qA2PKsKcCn7Rx8C
WGj1Xv2AYggVCOy6BhIAbWINlQUJvIG+AKWIJ5eh0FXAJGhaVUHxg+j3lT1nb5YebyVe+YYp7TpX
4xr904ZZ18+Sl5ysq0PIAT4vYk7B4OYfnFot6FLOzDK6Da365yQLSIBAeAQxELahDI6AJcqTQCBO
v6UADoATaJtoOzCGE7MI4Nv1/8OOmkEGhwDm8J3rBo/8JhvWfj7LFs9xOsdGGhyZuxWY4N27Onta
0fKUzXm3l+XqDzDUh/gPjFvMCdRtsa7W6XzzHten/2g6syVVkSAMP5ERKgp4KzsiIu7eGNq2ioos
KopPP1/ac6Ln9NgIVUWtufz5Z/2LpX6B/j5L1x+cV4QoOlUAU6tDIGGg4OrFlj0kQTU4lArpg7GC
lZ3/QB/gpOpqHlYJrBAATM7HL6gMgOuTSU37EYCfa3ZBeoYwvFU1wDHY+OnBkavPMQR0wGFMenBp
o/TjzIL//kc9eRdslWxrldlDEsD/QLZN5hEZzOl7xIejie4NNxyQFvaENTpRpyeCOYJKTlgqXOZQ
8zR95NDyFD7Avp08pMqkELEcmR6Py0WDqUGM6IhdOBswm2ywjvVEaC/irt3ErAF2DhnlBsYco7/Z
A3LDiY9rrjR03AKIUuVe3XJ2y6tjd+TgQRF6KKaIg+jZUI+KlOpQ5Xsj5xsy9furRYpRGv2FFAd7
HDHVHhkVBcRG+EaIQqpC7KP9SLS8ESIlqhPCHbe3t8iYENXgjNm3MHvDUszWiGltSS9w1y1BvETi
QsviYfQjav/ge7quqIHnxUeBzNm0kD7RlZDbUY46WwI+q/1JpEFk0Q5x2UC6RK3LV+JBwMFyj5Ug
GSAFiVJHyU8cjydcGJ1tm9mXRzSTJot9PqI79DkOoH0dnpbIj92Hi04ssuRv4VP8xUUmRwA9Dkg4
h3KmEqApWhlHMnAYUcOizhYFB/2WwUP0ZlLhocAmclcclCV6FcgYoCFiju5f1SWzkPtR6hA6wT6k
X+0SoFrjY+NarxQTHeosiTM83pUOElcVTPkPCz2Y29CFUGX4IHoCYIkPhPa8BlQ+n4eLqsqIgnKn
jfndpAD6GzMJt2yIfKdDRTLvYnlBX6HtfAvsMovpXprafpsFyYpQP0nBhR5IMk7mQGGjoBCbQmgq
qg9yOQoUKC1e9nQaJORsAFmPMj6FrgFVshvUIVHFBIx776BjPWGC1cl/YtEadZ4coYJm9xunxeBl
Vfse0bMovh2jOb+eviYEG7Vj6agERaGfoGRXhFC5KAaXwbXAkYfwvieAHhMnghHfpDGaUHUFBvEH
W2R5sdjI7E6/hjX72IdEwYAS90lcoaUwdzIHo0ebNIsHxcSkwAxm4WQNVAQWHZmiib7V7zajc77E
TDPlOKBFhNsq9zEvyiKoQTFW/W49aFVk0Z60b9anclKIvTrkvPCxbHy8xhK1ZwNTJrP6JdsLHaj6
2KHKYwgSSCdMGWpeqBDx4hRGE1L6NmsX75fCIFM2eVenaPBZyCg3cbKmfhGq8xe6zdM6VgEKOLtu
fXU/KYGkFrjL5OoxvZpXF7nUxASZuqfKT+MejBTM1YbFKzLwEGIfB+wFZ6YhyCroL6EpEvpHZgfb
QRfM0758WO1ZtlbnqLGYWzY+8+Rxnd31Qdoesgr0ItKBB0/LnseI9o4OW0/AG6Jm6eRMbFpZiOr8
ALULt2ZT0Dxg7OlDrK2fqYY0SOqiL86qOWfOwf9nXElaTtCtRdMrh8XCAPDatFFVbZ0I9TtMlhbd
1LMZixzbIqot6vx1ylanAy6BSB9w1vNjsEzZEOi/17bEX9AZv5m/7LFtE+QWDzG7aUhMN3ZPFg9j
DUZPlTH+2LcC2Jy8K7YO7GbvD+Amlqil2bcpcFk24PzhsvK6gYoX5LslVmjqAJiwGD1jQqnFJtEe
5lPFxFhAdHHM/sLcZPIJpgHAP+JRyLSg6Pa8nlPnBQeKfTLkXymwOTMlJYdL+1VfjDjMCkRAaIzY
mHj9bsDI52C0sNgYDPldIGmXAdTcDBJFtRATiQXFmAGYGrf9tPmx2BHpA5mLB349UMtYFi6LtXNo
feunv8DzXYhFuhFbCmzQA1jH6WIx9CfZ5MEKvk7LTnNUHUNW7obw7T1hNFi8GkueYT9QAirH78z7
54Re+mJvybDJPqYU9GmMTlilQFMeQ0wZzUZ45KGYIckx8SG2Yh45Wd1AmtVaZiEdR9hfxUH+gTOZ
ikrwu7Ei+85jyi7AdtzeUjydzkxjd9xD9w6QNjGqKdOK16m8NnoWOd44rD9w2OuODnNp6bXnnJAW
xgyr8h5evT26KDWu4MqoxKutI/ypNzbGrp3Ak3pd4aGlb3yIUAPYTa3ELSGCLsKEFVSE7+DN1Ye3
8Ssvg/+Zq8gcbyixRfbY+PTwxidOVTpevpUyEld+mAXyDXFkFM0d7sOTPd8jGcTfN4m78T+BfM/h
JLVjAfOklCLkAu9den91QfvKfKeku/TaxuerNxkr5EyTkt8BjejaD09et+INhHjz7310ojWpEmga
/7CFVJhe2ryhtPSvSdJEjWeleJ2iAJy4Kv+Xsrp8pou2x8HGadJtQoktfSEFyqe/ErCvSE/m+4fH
i/GXFPl9V9U/7aUEDbpr6TcZEgVnwseEXVZ+cu/Eth+UZECQR6TcHndqDI0MWdtgULmu+zrDqvLp
RiXyd9OS16auB11EJ7EIPDpEbmYa/bVM3vCvg+WZ4/d9oTKXW+H5poKPCWgL3lqyH1h///6uMFJM
AHl5mUfy+0q18AfMpS7ejMZsmGnyGbMMjX0zGfg8ly7r2rc9sVQW3CW8lE4TdPhrVb8KpANlesim
iMbpHQeQ8vIcrwHBOh9krsmbyuzhVZBw38ww7AZMZN7FkcLkru8j8j9O3b+ZW9F3iilPlTThTY9W
fCkVClnwJ9BoyrcMGiNXZaT/6sNpw7wTXnOmYagz93T/GkkPwnBBMDV/kuTBA67z7U5WirSyCGV+
vAMm9Lcxsl7keZY1JyiMLtSAnhh+Z598Je/NBBciMLHuFUwS9nB2V0aTpBphhcQUsI02eVVMkBzT
8V+FzP1AbMNIk/TKbS8zV+r+mxF/q1PeV2bs3/syK5EGZfh0X+VHhlPOle8cHFAbVkhulbHa+KyJ
70pgy5TXQav1eafbnnUmtWDVgq5dphUONzpAxkdmFTtJjnpzjmRSyqhy+SBdqB8YIg4VLrBK2b42
zloeYZykR2QmSvuFNB4DPw9JAU0mkfwu4oqW/u03TUuKY/ThUmQMaAQkObLm0LjdRj+NKdWhu3nJ
d8DGxOSQbuB8wNEv2wTEcCQKudNxssfIgMn/kaRkIQzkR7YvaXkVQKlO4wAI8cOQyRd/bRQEiXxd
yzhLCW+GQSYHg/U2a6xXXKAp1+jKOMlu+fdJrF3IbvT5hSUjU1968raX+ZyFTQ7FNAZzFcr5Er05
626R/JRT+SKNL3HNLcBR5SKmNBWJ/BNgUw4hDcOAhp2N1sLeAmCviDOoxJCmyqmcZCsmL6U9IBeT
70h3gtmtCO88BfLYv0Xn6EL5aYxHmTLe7KnyPKoPsJ1IHkrjxrKcpjSB6Ylos0ZgAfKNlHIHtEKM
i5koPnhYxD+mioKVJsKwLCCq08lhlBh00Mg4qznJmPBIS81546ecotDcogpyPLIB5JgG0ZoQ7jnP
lOBkaMtb1LOBIFKiDRfvuIBFSD/gqNXuXnPLDGmbLGNY9JgAz6uL0kTAFHsZ7gXUYczJwJGhuCN1
H2gMNtUT7ID/Q5URhcUXgXA5p3j8PNeo9Y3Tac5fIZg2AqsI8GOZ11Y6R8pSu/3LFmzrQXZ2dvRS
WBVAReHs2OfFihd6bS9votuNro0Q3kJ4Tbm/A20nUsQUvzwyGyI9mw/nOc8+9mkjxHQv6/E1v93H
6oE7mER7+HznzQsvyGbAgd/EV9jy6MATauJc5Bkwh0QdzC8DJSjitja4w91QwWqeDIgwe6B6tjzm
+hrB4D2l9ue2Q/gvtv4tNlb47sSlI6xobAIpk1PfXiPJq6D7Mpc+pEk/DTvQNiCYA8NBMaYjCiIW
AZ0fSaEJ/cPDRmhBoMKrYt23UBfFwjAEYfK0faC1vOvfhseqO68elcNCoYnVU85dRgqZCk8CQhdI
QXZ9hE8Q9SMIkkvCpsxNU7gsaCTNh/SaZnAAwY2OZIh3LYaMonGCPcHnL3Dv7Dkoe7y9SEgA15c8
TudmMEclBlxQQrT0N66Yjy8xPXxXbfTIRjnks7A7AfG5e6859fCCEAoxXxFRyZdTM0ETVEFajmJK
YAN72nNeBc9tqzHKaNyHXFNwrosfDl8IERO0R9NdZh/r5d4fjviDLgDTz7C85ugr5B2CR+huwiBC
o9CZN5jf0TC37EhIasQPwtdKw097WDsacAYd6CgChxBl0SjqD8EbDiOinSBeMBkDfhe6CKFU3oU9
ZFsTtI5/FBOIhVTKNvnaEnF4IY9DM2QS8CwxYB/QW2JclgJpJ9Of1ULDqFDKbFhsQGTtYMY8jgMJ
lgFhdvHQeNHLhQcZHc5h/iC+UgwfmDJ8z5RhuUnTGhLu1m5Ik/lg05wek7Njrb/CFAccW/Il5inZ
deje735Xsx/1WCg5m8w1SmPG43u9J3NJNr8n07SeX6NcVhqSXkw/c16ShAV0pYnLtMaK//rulMKu
+fZ2Uh2I9WOchk8ebCxlE0P4W+bTdRpLRagTnG28SD2X3TWfEmSDDw6PWZ+N3JJdmHY0lkVIrdc9
PYX0D5bcA55OS59bVEw+SbnyLKffd6/uSRxMk+KaNGctjZadGyssFbJBXFkR81PlkH/qkE/pQIje
2cHVQ0lzqKixZGrmlPTiSWIeSFyNG5CnmZFLKedGeVIXoOzoOn3gn31+j47Titb3ljiP59oyie/b
57yHnnidQtjS+7lOs20Kl3hvlM1vAeh8q+fqFruz1Y3G94UebsL3mgSlFnzvF5uMYE7beRonB4+p
c3c18/HTIKGJ+PhAQDTs+0DxWqRKTxfFoBE0bJOUJ2zRV+9FjPIwCZMYbze4rphUEqDJauPq6Q7G
VptQFFuhdxV7uSTWCRcg08PYgdUjKcndgZwUriK2KZI3P0iCcuWIvTsZgEIbQn2yNGBHJ01zMgR1
OEq9rvOwItgUcNcnYW8Ekc9EH2dzeUn46F4WnPlk9qmW8rXKMYsYKWYxt2Mp4Nx0cH1nW7ETZAUE
KTKQVK7XnqU+yAC/AgIInBCDomFjrHJbg5N9wcpK5da0yztQBpIt9iqSoxCs73uVixpPYnHJe/2B
/zS+OHdbGxI4Oth4JMvGh20DpDMVJyJ9iQ3R6N2Exx3eUTHfDkvXgR3BIw+25eUQxcNhbdnZMB1e
HM3qH0HPPYeSMSVxcAkCq6MjbgcbIzoyjYimZMAAmdfFo0chBjpNjogjUl7i98JkiA/p6KiRQoog
oVUFykU/6iTgsCsTihoGoUFakqf98Zv2ZpR45E31tXEW1MtL0B3rI31kaWPIRMfaWGgoPw5JTki/
0vFu/FNCyCIcxd9QP3QkRJoH8nTXsTA/DNoDdUBK4uF7+PLObsN5BV3/FF68ReZB+sHXuY/tJj4N
3iG0x+PL6DRORvkwMTvuDdcZ+RicWWarbunz/OA0aAc3IDhOB67KdwjdZXgaFNEjJMIuagZlXETP
6SOcCZnleVD6Jdl7+p9hC2u4CUlZ0Ay27QAugeg0yOMyvMV52Jqn0bbh10EeX+Pj6hVcgPcvs0hK
rIMyTCP+mm6vcRodMQ7PNwTMxnCQ8sUl+v6bnmJcZdn0ElXzS5Ts02k2/QBujLLpNU5Ie3yJIGpb
XiLuyvvZNIn0ZeH1dIPvSgirInx/F2q5heU2nZZwayREHv30xh9Devy8zeev5XHaWG8mi+u8Jmrr
Og+uc/mpl431dY6dd056zAM+wsN1Xr7M1XP54iZ1cl+e5wt1Qs4a+zRvjhozEk/1W+M2n7pN5zRX
JKP9JDrN2yNt+AOHMU5WiOZHFQ46kmIfyQ5CZnfQiNqw5UQ3SHe7w42rThIw0Z8x7MpjbYg30IeE
pTOJnsLk0R3Wo4evDEuL3hp3h80J7DTKMKpHyvAVtcKO9ytYZX4YYzLpYAkfvGOQYW4Pd2nO77an
mpoRNT3o1fkI1a9LZgBDA0Lc3IN64qcVCj6ZxUY+HGgSuJ1/llzVLIz1W7k34Qn+WZ8YfBbfy116
IH/L5/NCs7iHZYeNdKHSFCHTlW96mHGM60IelS9hHo64FeAHd0sZmlW63DdVyXEDYbV1XYiHU7OU
uGf9tmJSFHGpJ3/yAKHCOKW4t2fIhQqAjqnEUQ7OmUJBVWMkox2Crv5DWMtvvPvUJNd7ljz5d4fc
L0XyWzDYjrQWDCLtkbuoRkDXCcv63y0kS2fHkscvDhHBDt3oStEdPCNxvii5/cGbyE7Ao2wB2PlA
a99ArB9nvHzEN3vuG8DsPL04KgiSlWwcDaDYAsumbAu2M6qX14BS+Vt3g7/aKxrGffkicYAVLMAe
cEVac2325cNxJo2SppHKTJIN4WaXK1IYN79IKERDmByu/AgSW35TEG2Uu1MIpqVqQTFQIf4TIA0X
57HQ2UE3ntxCQRbchgsAgGG5gP8Z1rUYbiLSeLvyTblgC9uR5WgmxdHtK2biDi5BaYXgI6C/p843
N/fglOYAmKUcTGTkFtD425XDTV9RJ00roZymaSSyquS6+eaa3EHIvQwRfSCfpbGpAwz77/H/bwZ7
3Yj/ipMiT/z9phapSxDv/4rkIfli46Uz6phJSWTocPQVXbFggACpfxvMdbKJ8Lg8KN9uVowWz/4r
sto15AUET/8WzOfJluqkhfgHqJQ28/RjB7+7tEoellZVbkY7+TuCAQxAPek4DR7jBS8z+Z6GgSHn
+xeFSwmcBN//EyTHz8aT1nLsrvBwywW5RS4L57h8op9BcfABbgvK4PKaxGIrAaTLVamApwmBlK7d
SdF4fWiTfPlXzsbcMGJS1t9V4S6X7GTC8i0o//RXXhWEP78F148rXB4+Wm9I9P5aR5cscMLLHd8v
vu2UWuBApz7kBdzdH7fgU+bgOd5EwP5tWML9DxKCVJPRg98GGJvovQBbCx847Ux8aW0Cl7pUKZ+l
/MT/8HofV1KrH7nj7+e4lubIHaRO+BbGHd8GSknyc7YTP/HlGVjfwa76AAGklXQ5+CGJRqAecNd0
xpfCnZFI/NYOFIt9Jr8Q/fIefNuPl5eLQNSB+EthFxK6Xfh/Cyp0Qir4BMnO0SeFJXnaEh8qSikP
sYVv+BZBgkppyhkJjqbYFHWmG1o7WkWNPAZtyPcf38IeNKI2Yla/8RmXtdT2gaNeipYWJshc1M1r
X/j896pHaoSKnloIWuQ+6cCjD9gBBntu+fstn2SEhO7+7pA4hv+3uFL8cm3XWrRoLK8qF+VG+ScP
ovrQgsL5d1XCFOgzydUqH+Xyv+bzPPjn7wViDngmsS5rKQXJlVgag7haIh0kboKxsS6ghnHDDD99
/kCN5n3/aiRkEsL4b5VAMHhjCyyEFEvyPVAYXCLcQUoj0gRQCchjIvy6Zg2ogYwaJH25DI6kDKeJ
NOdMTh0JqFd2ID4ub7kF0hSwGvQORVHg8zeZAS69kYIWgMPdIIYFsAg4ED6fejZsKgX8XJVNPt66
9pvkpNUDKZJIipf3vAzOmL863il3Wx0yeUDeF7VPfn30APR3H4NLj0wVwVV12hCJf/xP6ehHj0TZ
xH/qlwG8fp/cveXuWfffRAA+B0kRlNpQvTiV6qRjiIOyj18og9fw8bKLjw/gX6vCSxHU0JICHXBe
vJIN3oJQAaIHcXw+e9atxLs23Vyj8ys8Eovc7dvdHQSfBHC8WZ1kQ+70SWfBn7DkaD1bQxJuwIfl
Nj/+5Uq6Z+NSmVXTJIS0VwC9wdsclE3AzIbWAIyKccA5Am0ivzgYqaZJ5MjtYXQHhTrpMgAKiFbB
uoNC/ZAGAQQKqA8CfCoTOEIL2ElDeMe4vsHD+7JhLYNWhECUC0WqBIJOyK9ckW8RxN33P2AZgCaa
cC6/DYXwoxJEj3VVoL62eVGeTWHEO9tEux/LgFCGFhiaq0PICncSv5ld5Z5PAxgDcfUQXbVRZ4AL
qWAK4KWw6K97YXfJav4aVe/oejRhSjtrThfsAyliN/Z7AjoBrDnvA4Aez33ZwisrsA5AFrkCLYEA
NHglgisEqw9+gYAlgkkLkneYhExsxBYCZFfCJ87w4BKberZLxeI/HlGa8iDNAfwBdgRPIb5GwBaA
JkYYytpf4AQQfuoDpiJIjSK4aAY0W3QM+B6QN53MKCc3YjzefTDJwGmgGQPqRhgAWx5RUXJmZBBb
Jb8lx0rPbE9V+NHe8fnQGx+j3lgZwrnVIwj45wqFMLDT1YtkG9o3lSTRWKSXBOYJwIMcgQQ6ETcF
ahORDao4cnICuOs6et6vIZEB7Abw4myoipkDfIGAbNIt7PLsIjEXPzmEHVi3SE4KWw0hPMSi4vjb
HTUPFNwHxHvHPoMCBbOFQVoxsh/4KjNwxq9+hpXjaSSEZ/zUoNbA4IJNXj1f/RoO+1JImWFQTjN7
s4dc+3m2Gk3jcpZrBHkXSj+vXeoDjdfcXw/ampw1rfHrRzQB0sFFPf8+eP/ARXBjNwkv82p58jph
ttBj8vpE90HTecDAXlvwlwe6gV+9r6DAFN5n3vNfUzIJSE7fnyzEUIE9ExVfHSseBC/2Bw3p5dUD
ctGR0QyiLQ/ZkLxplT3P3Jef46o5ujiD3QrrYMPE7uZLSoOe8zIx2fkZkEdl/LK7Y3qtOXn+ZHBY
eI3ZaXsOnwGGWfJI9N/E6IFWJn6ewKcQXqFmCF9KpkHYxowjvqdPTvYSWkTit6/GG3Mq2Bc6D8bT
z4QPSgSHAhnXp50QVPK0F33AHNfG/fAkLw+sXgSKR9niOrw5kmUZqhmCJ2mc8QC5IgwDXWIQYKcA
0bPvZKS16T933WgT9qLj6LVLJyWpuEAYQ6HIwYLMs1OiCtTpjIZC+lGBrlrUb6vG603oLDLoXlLC
r9JdG/MmrQz3Ymrtw+eUkelLexncRq7XWW9KXInesnqQs7dIdtH/kN6H7NPglEkQBkc1CFMoBQFM
EefXZe6SGRnW8H5H68Na/G4Peh0YxMwGmd3Z44eXhUqQ56J0+F+FQYmu3CVwFXBCsOHv0Lb9x7CD
Mp/8qLsUUlHvOSJVk5mijl+Wn/UD0sK1SmQaUnOHdhmNk/uCY+h3M9DmZXgXyBVG534CsQ9AOljx
YEFBLtqpg3Sf7HtY8kGyAjIriWuDDrs3A6FJBO2JdQKx3uITEkL7Q2ZBlMPzrhFmM87py+w4a0fN
6Lro7ItGv8mioO+ANoPWlX22f1k/acxZWPMIMQJ9epIEPBKWKzGnFcBp0C+LlGhR1na5++h2SeZC
QG4tg5WO3hFjQ4Ja/MyJaECZ2D17FyAhKWkSrASbLbHsTwiLjRMhtl+m1C4EqRqEkkTfw8lkNG1o
QsttTcTd9hjd2/1j9D5cC4zCTBmjWBJEu7rMELyjja2NU4C8eajayEYgc1dapAljVTa6ntwvoQVs
HQzJJTcBckNiuNB+X6N6qh30n+ayMXvHnWVr+wB8g3OQKAYmPHoz/tK4hdAHrHjU/b2tH798zI7m
k0MIdvDM6GI1BCwv+J3+ifk2VTAyQOZEfpQ2oIzVfc+nJzBVnJP8Db4Bm/gUpvoTATlgo+GYIaE8
1gBLG2Ze02ybvcMzyIIi0O379D3/HN5o/4BL5mTvIZdf27thHmKLdjZkZH4a13G2T1ZP74k9RieF
oxZVv+QXmeZxHXB9RHqE5oANBPtid6+M1UALHyJMOs0Rw1jgMwoxo9D5h/chmSZTdQRJ8M9jewvF
fnGeZ8GVDRfibpAstZ2crKbkhbBpMYN2wrWUEJZi1pjEMxZGH0jzCfofneCk/gcnG8EuHHsNo4ZY
qPDzNwvRaDLzfvhFrjhcQERTs7aXGjeTHG+e7p/QXZBrgM+dk/St9tucdhZ5rC+B/MKUBfa397E0
LPLzevoOX14+a0wb+/MsmbxnTYesolPdAXE5ZiQwP7WDLHrPqzlzggntvX1sPq/g6emLyw+Io0hx
NhMEJoP077vjZBPmmLzOMdlmfADPpNwcs9WD2f2t3v1qdrFzSSb/Igv9eQZ/4vn3ubj+smJL3dLD
1uqy0GSDXzzC/IB7yT6t68VndpvfmbAhyfDwWrGFhK2oMXgDMZCoXahYCK6bbcKn6j873otFNUvp
IVKhkYBE77fI2Ll+zI4PA8oZsoFWT1O9k0MVKnUQyf0nRyv4r6Ee9rwjMGLUSMhTARlU4I/M9gbo
l9nMQHqQwc5Kc/90JmcAt8EvC4av3wLePXkSpTe5WeWwOcidmyP286k6zkgdNNlAV/xzOZwCoWPq
b2aNwWtR/ULHy2YMqgUcHNFN+MbmTSgBphezEd2G8FAeJwnZRVUXj4cDKDzf6tgydbjPIiQaQu8R
7SbEXWJS+ek6OIQGjD2j/f6VXQ4WurbB8tw+4svyOi5n94GGJWVVQ+Z5huvc6rGLq0amg2e2VBhu
jTO0g4SeC/6ZfQWSSPt4k+1biTZg74g2oVd2NUcVMQ06cpHw+5M0rV+QqIrJR5LUYsW04j/Vrqdt
+x4A0XIa49pmDsRlv3b/6vjtDGrCURakhPjMCthFgCjMsJ9aKrETe7qAhZ4S+gWOChw/BLE6JBwo
gjDsTF5LNs/G9g2RxEIZNkcZoggoI+cCh6bZCuE5b0e9+Oi/hlrcsM5YmZ52c68mVgcxD5Y41OkO
bJRDyX3VWeWD3OIQnSsNq+vnsbrUIPkJUFlYIyQ0JL+s7t5lm3lOC/s5ecP5NmibjUPjkHCGglXW
Zf7c2RwgBJMsgKT/C6uuubHyIXMrQ35VQ5Zrh5180VxA/j1oTjNwVlgNg9W57wPQC3v+G98gMFdh
SmRX296DzYi9pHH28o+h+Q8mBhbBHnBzUMQEc8Jtx5i8Rxd4bzoRcav97QtHMp00uI8q58qqHaQr
1iRRGHBL9cl40SE04mYVowfMl4wWw+pXZNJbXC04Mq13zZIGskr/IOJldhe2ZBJTeRcvmR6xLCO4
c04OH0bD6Wpy3rw/njo5YowkMblzH+nwQChOir/ZIo/Z8I5TkmCIOfC9+AfmF687R0TyWXiP380u
/aF/z3FR9c+cV1PiTx7xLSYG20xG9a78VXftASfzdU2HlsM21HzQ99J/FaV6emLn63SEVGAT1urA
zEp/w3DecZ67tDG4DtuL1yKD9EmNuyQNPaiDy4hdIe4p/TbMBbAUH903qXqHEGMz/fRmAMEhWIJc
zGSESWhW5dNdwd37QDYC/M49j9lGbutqVqPL9nPHX51MjRx8tgaFcjpLSIF+nuNqHkL/BWwvh7jL
hvRlVO02EIm9gND2N/xLSWrU6GtW8LBOKH+7FulGYDASexxZcfxsfZ9h3CK1OObAfPTBw/MkKIzL
Yjo42dGLHIcenPvYSJI3YSbG62W0I8D6JCt+LdhGWIsQpTYj1cNexi3pLwZHDF/3IWhqQveBeLw9
+Ft+OzPiHGx0JZSmzM8bxjO3byN9W8Qvhwwa6weWHvLIOq9Zb3deoikBmAVz6J2nZJRKcK3HgCZO
+8osrBuRPcSOjSoF5kyNAC9mUIXd5gr0H/R7e47DF1DZCag62OspcHcVCCCU/2BqE3D6qYrab/Eb
D+4zfMWSY65ngyoIb/ZzeJso4OAQ1kBHCrtnZ4VNOIcADPHNIM0YebZRRe6u3us3MEmQdQTSr7vd
AqWHQvCZ18F9yrpNSMocdJib/nnLQV1dfP1o8SSzEeGCDutYgeKc3SsQc077c3xyH/EjLGwOPDhO
7quWcwp18nxP5aGWQ4hQY7jp9dXapubNT5hDXI4/2Tnd7ddmCItyd3yHb41W4Q1p5YY2ZGWkMEBk
eBFqwpGmTeguRJVKRBlLcSrisarYNXmtgFwNDiyTKbQQ0KcQXvSe3wkEtp4TBf4GFlLrVycdgnFZ
AhZhe4Mea6IPXl7b7uK30wPsuw9mRc1EgOufODAYfk1RQ0mPmA6ZMubLVnyEKhr4ODRHqHaQV7aJ
4BHuUELmf/VfxSVVJsYxZhK/T6qTTwj/gB3MzL3nIQeG9PHSMYxX4FsMxSnAzxw+wAHYO/qN9WWq
wYHfT6JPTQ3Pn/YkXSrjc3jGe6UY+RB/MjGocF4P8zVnfgF1zBPfSMeTrI4FoSLlRFXsYtyF44vG
sbMOP4A3tWW67d4tWDJPVb8+QPfY6w/x3ANwgT6CkciN7g9vjP4y7y6PACqIEibutt1XiM6EOL4W
JUpfH/EsA1NpsWYzB3d8djiTCfsUkRGof5xChjNp7vFw7tgKOxEZEM5aH7fU2eumzhOyQpKvg0H7
uZdm52qkUALdLV7NzabVQR0VU8RMsoNotWQwKEm+c4wLcqxpnuYEv/SWw7Z33D9AHQRsDR6HKxGt
Q3JQlMbTS6ft5cc/Bg//IxsRRk3FJVriZZUmimMD7RQwFywzr1W5K7uOmBR+hS4R8pI2ZFmLZL2J
Spdwb5u+33aC0lfeRgGOB24RcLZYFnL73YGtGk3VfmCwIN8O8UOL114FqD3jtOrpnBGczTeLRHjF
pPbOQIc8BoyQpTPM9gbP3nEyZBjdIOZFQTPL3+aAc69GOWji/Ex/yPK3fu5yI0dNfS3uiF4oQeiA
qqGQrYIJhq66QhIR/Y/NA7oqvztR+oO7W8MRWEw4BpEI+dHdbK/MkVG35bB0Zo1x4hXL26DEpRFu
ImaHQ6wLRPeog0ziJ6cnId3z1phMAXH6i/97iOJEjs4XiCYftJORjboZ86/H/j8rdgiaUZZ6IrXt
2hpYLyImjZpILjhvNBgHYfuwr5B87rLFhtmMex5heo9aC8k3AZlwcUPthyiqobsqbkUWDKJ2bwby
EYyIJUFznFmZed8hqj5hDAdU+n3hdvwU3kG7N62gSivMNowurES7M4TkkP10Wvu5idUMsrJdz8t2
ZF+4adaxcJ7Y/Acc+d0o3ZkNuLUIoMitbFHCZojtK7MbGxcy5huWINsEoxbUPkVP7ynJz4ga1jH2
H6D4JBcctqwQdX9MaO/g6Zb2bZnWQuha1P3u0WyNesFVC6qH2DNy0dGMXsCLNWPsAqLYExcMzkoD
ima8V+NMKBFX2Ahak9o/e/q4PsDRTNQMaX3OQwaFNI/QUngIk3A/MtYjMGoV2bmzxXlG/14mKOv5
WnWxckYIHCdZV/qPurz10Vp1ics+rXNcOBNkLJzuFmLhFDXLukxX2GWz3wy/HA7icY/tLx2iY6NE
YxFrRh8HBqzrAI19BR3yBToh0iz3P871gMMVvwPWZQip0YzIcglrVOO36SkEAWEVwY5D6BgYgtre
tvAMY0LTsY3i7NMgr1KXBHqiv7PTXwd3wh6nSVD9KYEAiHIDXS8spkcMcV7pq8j5r90ZTtsBPI/Y
TzAs2x0XKb01R6Xd/BDcedyjWs+xUxxzrwGJ+MbO4c6bHSdYXBrB62uTUb7bxfo9bPaBY/UfocKM
njen6WqzrIE1gXKaVxCH9J+YJlv9m0gtqd37rYbJCBGdJMYIsyxNF27kKtQHRzKpoCQgYolgM+lC
ZY6wgwwpuTs3Izko+8R86nt1jy8SJZm5jky8uM/KyXmp/uosarR/IkAJBPxNlUG6JoxSj67w9wRN
D4OZ37GvbobcFRxX966V7LMIypBJLzMOV7qFfsL01PHqBWLVddbdIyDZN+sGqVgybf+ws5bzc4xh
z0MP7xNoG92xzEbZrsUG71y2Jdg6kkIRMLY7+cXosrw5GzBCmGtsTC++oPciYClOM9ygksG5Q/7Q
zvIYFaLTe2OSTYwvYQ9cT+1olOKG2INHb/IyMH4Yiwkn7A1ue7BpCE9geqPCAM/qkrLV0u1q/NmS
sMQ7Oo8BcmPLrUZ3nD6pAxY6UJctvzv+jEGuEJgbYbJ5YrtBqMKPhJsEMKIDHpIwIpfstKCDOl6P
YKc+3KMeulPLwmYkJiHSOf9CpG9wYFzjlweBC9ty10ztfNx2sdmCNehgADwa2FV0N0nMtn2M4Ic1
9ei4JkNE3rMRKKtF4XTdFiAm4mQsYqRVbM6ctNF7wBF/WXOGc8JvVr0QZ78cZ6Qtw8NDvrUJcZ7Y
18sJNm19m+DFiTeaSXxOE6GNQEf6F/wm8VfzckrAj4sLp2Cesd33p6P7ugc32JoZI6Zq5ExUe/hn
Vq+VDsyt7cAYDQ8qXNT6mt0wvLtHc4L4aufEd0DH81vu8kW9b4+u8+qQb8ldx1Zwb5v0RRFgMCHx
3wsxAEY0nxMVImCIG2BWB4BJbk8k1D0qB5x3Zb95Qmvvdw8a8+cAICYx+e+zFVvPBVoKMn2BZQAy
e7JKSOcPNaLEyWz/KP7d0wpJd1d9rJPiN8hZu8csVY2bd+M2u7s9F4zZQJs+tX612g+q1fEAUawL
0aedjapxw+ks1Z9yjq2uPOijt4Xr1lZ3pEI6dJ4w7DgFyxURgYNpTIy7iO29ENKIk9uVKGNYVhG3
akJ2tZ1iav22I6cLjHDQloEKAC5J7PbbwkRXG08KnWEWwqSRcPBldqt2qsyoZuyWbSxWakyCCY4g
BXff6Oxn0Ehg/iWDj4K5jVgRdhiOkhAu+sePNqKvGFzhBn9ALFd6T0v5uWNo8De/5GHkEOIc0K37
grhJ1B5sTnCGhFpAPNYEVOMTvmWv4XanGIDtq1+7xSJ3HvDOoHy2yUfUCdV4E6ajHlQThbXHfOu8
3BNL/hpCl2TkCzSk3HrZW8UgE7uZYD43T/4dO3ZucHABz3kRkjhX1i/QAJP8P5LOa1lRbQvDT0QV
oKRbogTFnG4sdamIAUEU8On3N3tX9enedXr1CjDDGP/4Ax4VXGz4DIASbCxvpQScyDJu/rzF+XPa
T27EE8F838vsujmtc+n2wQ8Q6mejIlEi/fgmOXj2GRAvhlJzYwGx7RytSD5YfReOzlQlpt1HrbO/
wWx1Z1Cz0prLaWs6VCuvgIwPMI6f8yLa+ONUkpDrA8BawzpiIoLZnQfot5tR2bMuJdMBaQsLP59g
dAy2VadKG/UJ+EDU/g9m0cZfum+SlPAt25wJZO+iNuUCta8bwuEw9uA+5ldLOJ3At64zqkcDjwjY
aWoqPPtupBoC79j5oWaMwzS2c/JzG1GXv9eGQLL1lN3wRlBI7EPaCwwHFgSmhDMYIQfdLV35aEGk
gj4GhEMIfbgbSfN2o4x7m4tfOd9JM+fNcHtzIp7f3OhIaQfXGTOH66x/MCjwmC/+O5B2cTf4xFrY
jiXsSYQpydXXV+22mHHdD5Th/XRf3FI15hpsQg/IDUr4rADOFyQ4IELuvzI1KQk00GvenigMMLHI
ZkpcTPQTU1Z4inCgtMn3zDb/LoFNex6vxtstwM0dGLtTgXOrdotT2Ovw4nEtcj9m0TNl4Ram9OF0
iLR1lfxc3rANKE8Xj6qQ9FZSHPfIEaiJzp/zbal7bzZSvditLkdukgVVIsjeZ0lE84ujD78zjL9z
Rpxi5G6JsQe8swYvycewWMB34kIpLvC/8bHkxOa1rAhcncLcYIoKHxSsrYGRcx1245bDU9/33DAl
RpOmG9olCALUFU9IO64DMbPHTJC0WZZqY2+sPWWJ3xNGhuLKSGnT7h7yaLKhiL5qWTma+11xDRle
O5G5GqfQkOBzCktLwqK4zpm6G4PX5uliWm9ExsGK0VDqDNRHQt5kHBoq/RNTZHzu+gs0wHjwpQWD
7syuuScYczOQzyji+WbTbc8Xhty0WRECoQE0OguBc0/8yNCUsvsEQ0h6zBxw4Ju+Ng84pPZzWS9R
6cKKm99gLfuqTyJboJcRLcXv3wBIApjW5p/44uZe6fe8n4eJBqmzIGKM1GCQwMdi0LHu++3XZbvG
xET6hZ9FzddnXmQDSqY1PdNfz8No1jNRyzOJSV4de0k4gliwTZ6z5t9s1sTYgmXCdQw6ModjNAxU
W+Vnbe0ST5ub89IdRn2NAgrvmSBZXBI7yN1QveDqmfbzTr6Dx2TpQnOuMW8X8xHInwhPk6/3SMD4
/noIMZ0LUbU4Lm3odWCUnu4mul+3GpJkw4FulweOouz0XERfgSKKg+jriyqZLr6i2/aYcDEdAwv7
/d9RxRLtYfjwewt1IMv2II+qiPbPufrUz5RXKqUuthATbfN06gmIL11ZtmWEA/INCL+inaGWD1Sf
7lXgzPBK33PFUzn1wMt5llZjf0/d1RdQGO71tunrsYASiYpjhAWg6Gww51ntNvA1elpAzy7foIZk
sLTwpzPz4BsTWgdOR+d6O7Hy8tmxPkCdIrqwNL0fE0xKmxtOg+7jpE2fsSrGKjTaTORqJCfi0NLX
4Aw73FLWIDA9emGghxIzD5H4O2QM1xvg5YCX6sIcZ6nBBuR65S2bHGtQl+AbUwdyARJac00u1eBB
UCY1vGWf8JsYUMpAXlV7To+hMiEYe+ZK+V7ue9wyQLHXn1+N5KQMq2XrRZZrUK1iweDlUTMwQh7i
uXaxjho0h52njrgq+VfuxZWnOofbc0jLFj9RjEHAnlgxYkusfpi4whOwi4E8JY3U5Vh6rEAzUeLK
vunwNoG5MpubAdzyE5/7CTJcHJJxVjhwSz2DisgtHu1I+D4xn9uNjA1/9A271/Den149oTCkOmDK
BqM5qiaZhqqXxEjnM5Nu7mVdb2n0KfjpOD7pv05fdgfM+ghFZIb8GjYrekOGc7jxhzTqZGIRZFWR
az/PT1lUbUFg/2W6Z5G20cLfH00yR1mab8W/IMhgxR1HO8JNaSQTDIyw7N0ldfzCp2VUEPAk+I2v
QYfND+ZAo86X8eEFTz0dN5xJOdce6FvjKo7KPP4XWY4xpdSuSnAR6EPhMZ/BYLSVCDW7f/3rQuDg
qJv1nFGC1RnKAz3Av3SmYQoF6eJH5XIhd44RrmUxJpDD3RxbIq4FwVz7DuQNVVWXsrBuiOX9+57q
lg+++Ki/qvC7753L8D5FoARR363l8FfEd9jYpk/ewkQa76afuOG2p5V6sSsODecxnjJHpnBfm+Uz
MgLGkfPKZsDB4FK6OFHP+Z3FEilja35xbxxsbCsq2NInpterot/++vdxYSELWv4uNYDr7Qo3Asif
cBd2toa/18RccRKwuauFCuidTKnmO2qqk3TYLYXNFZKsC/aUHgl26NL/SZL6Qe3LIyV9JoqvJRz2
xRTwFUCPRHJ6nl/4hiMDgwL9Llqm9wgZGuED9BnTDA2MutSXD/hibNhiiJlxwt3yPUBsCYiGmWvL
1+i1R2LnHTOfieY7LP1voDkceaoPdkbPCMD4CFI1QhuMA1o23020NWiwun9gZm2sCufINOe7bB1o
m5DMZuzr123exqQUXLaiB2XschK0vRlETmej+7qv0SEoZGgw0l3hGghbgxHwkX3jvlNmo8HvbOw8
ZACzxmcJU0uMF5LAJ6nJasm726DOKO5uA2zQHD2B6NPDZ0Ea4Bc5ouvhcVwGnyUeHhgL7+gCeb/R
71gTrEYfxNpsXKFdFXtah3zj5G18QQFEf1fudxNir9ByIMTT0VqKj/iFT4xxsCeBnWLMPl4/wlsU
f7XL/pmU+1fSHutjee7NmGcsUWSh40HFeB2sMSsgDVPd3wbYlA2+Ck9DsZPxyXp5KoQKBBI/Sj42
f+5kKafo+3Qg1wtGbgNZHsb52HKUwBjCwQYcmeHiA1FJqCqGz7iDutDROeIHuqgPv0HN0/WRqY4/
D9rPq6OHF3Fil0PrwLUNlVPYKvBySgd77Hmz2fXgLPBqzL8aEnrlGcJHtbM5q8Gvr2OuERcoZ6FN
PChC6GjXNGMQtYLcXvDpQ0AI0Zl4/UHl7HGixrx6yNQiAKmL4QUc7I2cZMxPQvlYQ/0B501pq+Q1
ZCkXStYXga8eZEzTyYE+l0v6S0TI6SMiMVGoXpBm3aZ6UPn46jVejIyPZAKncntj4iMdDBadkvCM
boQZR9pEf6DzAaFT/mNP2ki5xMU2+X4xMCYHYUu2uS3ZU+ieeFNgtwPtvmMaVwADtE7OHmevB4qL
ILDC8utGdoIu1Ok0qpJtuVf/irHf23svzcl9OOshDkjwdA0fIe4sNhizh7KQ6g5/CExg6O4QtVHQ
YXR1/ZcHWmiuhd3sYae52HoIrx7K1YEVc9bB4kwZ0tSqVywsZKlxd8Lc6eId38kYe1ow4MLBEIuW
HCco3RFAoza7LKmBgYhybwLaOb8Mur31QcV9GxTE75AQkNDOkVBnnx6JRUdbjn8IF516WIGkQvsT
Xbnsc8eW63J9Y9D0GV631ujx9er4d+DNTZja9meQvpjVwqBnnzG5+qccEBMzQPILbyGgf+OdWzaV
h9f5DPjo8224Kd2asQtwynpQugq4CgoJTxrdUxj/f8ZITyxxuj0CLKcfQ5jSKWfCe9gEPcp5jfCy
JX+9x5diL/JTtKOW6ltcRirvKmKlyT2lp+aAzhgKCFj3QRrJfIdqfXBnOfXcNkTCjiUMuXMX+PCm
Ky/7/9xBcsHoEpYzPHxxieN5g6UGQvljDTohD54Wc/ppxhyQX6prrBvsSN6IHQaINXXUaHw48mSE
yXMZlSCCOTwzEs5FiI34bbB02pB8CgbUzGB49c8Zf3eF/ixBuGudSMTswvZJaHx70ayJriRlZ0yA
3zNEpxFsEuolJhM8zDc1MWNQhcgF954UHkGCtFrffZk8TWdjpri5APimMMX2AkakT9bOqqucJM63
GIcZhwfrdgOQ8Bk00oCe5pEgwvm6yqSftpEcdhs5NLYoQN3n7DbhXDbHBHHY2ZRZGBNlIfNw2CGM
mwDdUFBpHi+2DPlScOt4+83H0YaKfcDv4gvAJrTw3xTubDk0MN/fCcvABwka2BiMqgSkfNCjIfH7
5zrMj3e6Hgzw0m9ETZ1ex0bU+Pj8ZUyc0Zhs2pX/m0n+pNsbbFjGi/mfHr2RRIbqVp3AeJMS5sGf
f0Xxk3WQJX28R0RyvLSCuovBziXGjqF1uH1anrxG9qJtHG7b446XIIfXIdxy5Jh538EYgHxC5MmD
asM9hu5U4ndoTDg4v91qzJhTR+P5wiYOfMyZgnMwdAS6dMcg1V/RKIL7PT3KhX7yA1zmgGQ33yIW
hO5goA/Nyh+z/MWEnuuTcYAY7mZpHcNwXe1SiXgqZLHzy5yp4xEwiRpWwk0YDJoFQVGF4/6U3hR4
7B8z4zMGHcPAMdj2IxnfANIzaL72jXcdPUPuNT9L3uBY1kAhIpbYgGHJmI1KwAz6lZ3TDQHgE1vf
na1UNMjO+u3JTkr3KRS3RLi7MFy9Jiq8NRF7GHn1p0poJDg/uc9QSh+oGttQHoqcleDH6sSx1Luk
1LL3k84AeXxN4elMrhzPV8ZE4+uBXVkyopAjIi6Oz7U8ZfbQnz4oUalfXMLsRgiQOfQJB0bU7TX4
FujCy53TCCkvOCHfjhFSFn/Y9EweTIScokPdBdn8tr/jFAKNp7MZSPKmGkJbB9mYl9pfsvQm5C/Y
HwpqQuwlP08+lIcPr/4X9EQSVXGuGNwQ+EQi1ZnhwOyxJNXawp0VHxm8NGMMH5I+5OSIK0S4SLR/
n+3L78SC53CowTXgdbyjhwkk6LZHc/GF+dnzCnLt4E8gfdUD/FeZn2N8S7JdBwb4MZ3uF5YdAVeO
iooMN/pUSbOE6c2Li2be+rtJb/0Gcflyp3DjaWs5Ks5XvPT5LpegeVgRLa/LCiODbM5RtWGF5hsK
HWjvvoSq15VcWC8eRFZ5YqQYFjvEsqGhAWni7Kno+F0d3axm65XfOxKVSWqWAk6h+aaCk4FXEHaC
koqq5ckkh8quppdl2MD9c4U1QWqp8zhL8K/D7vwBVyXzClcrRkqDfoQXAejMYCeoudzxBMwPdE+Z
cWliSoh+BSXFzWOt6TmqM+gnM1See5Y2vTmwm6DuMFLJp1+gNkChRvCGHkn5TL/n/lFlGeeHR5bb
Uz6TMshEmlRxahEtQdbmpyU8SvV+B8Y82iuiV7VGKkPKsTEtFZ8UzSJ3aSEaLEIzXvlr+KB9eNi4
rLmye/n7p74ElAjUdEM0O7ri9W1fjqB9pe3uD74krXIB9FUvrtj5lx49f9RSNPfYo+rxMpaCNmC8
2l8J0GMrx3WgCjYgTJlmFyg4ujGe+ARa8kY0Y6LF7TFRu+v+fZQA0Cy0wW3SxubmMoSirQp6QaBu
MiaOY2n/m7yrgRL9sHUTzEJooEXK+IzmaQ+zCaY07y7pLd4p9Jyv6cEIu0/yiAJtpC3f45LCl3Tx
Qb+x60P9L8/6Ndj51pRUU9oxGihtVEdf9LPvzLOiLN5hCEY+DD9wKDHzv9snPC3xzmdLKiv4BNbo
eUCPOGfMZiyQQybNMTtfh5QtInqrmGhxtn7g+NR4efiOquRF8415AyjSipCt5oRlH4a8+/xP9S4i
oKOagaG18W0BxTaj2w3QzfHK3FtiLMxZRj+CJWrE6w3hg314kQgaQUKlbeNCbHc72BAKDDqqzogh
IU3pcyANxTjwtbIqp14xwIHhQFj0ucRDjh7RGKHxApyKTTCRwSmEiIv5+DdCBhZQv6/7wZVYQzwn
+ufemp1yn7OloGYNlTAPoFGxeChAJg8Kvnuiit6DM3W4G346xBgCYHbfUecc+HGoQ9xymc+JEsNh
5scZeFldlgrFTBfoIzjYgPfWXIODSZgQS5VzDtTLhPapDoDYPQa33SRLmFEwMiOH+oHfsJYKDryJ
KxHeLPOvSScrUhut9VvwN0iwI4KACdrHUYPK7ej6Kg4hUqcdSN+uhWn0HXBBEC1zKrzxJHc0RYTz
XfYll5DoEhuPVNgAOA1RCtNBxj+4xaI3jJH7GDVWGaSoBhSjd8vfuRrSVGTts2/p3WfIe/jTVH0F
ptsEh1RhLiqt8OV8WPHPXhE6ZDnV9Oeh3LtOnrP3FuvS4SOqG/+zRQyiOn87gYQU3A3zgjlCDEYT
5Qymnd1sBCF+2bof3EzwGrWQWO0Qlss4TDMqZiGX/2fWeBqmn6fvislZ7utEdB8UiFXZADTrtsW+
uEUcG74G/dk1NOdsg4XOKpICGSdAB3wmlNxnBAjHkJByVSNxHb58RLRKO8P8wdbiZxVdKr6FfN0N
yRohF4MfI1t/Z1+sq/OUx/aYZEcKdQWB8UYslo5O7F8fSF2BBAprm0tsDMpJN5LgSY6weLJr4d+O
aR64dRO0obaCsyWqDbt3pEK54A/yc6Sj5n+8as3/4BjTnVEhYrmAm8rfa3wjVQewmGrzC794ghU3
lwcWJvTfsLlw27UOuJ4+/3h6rGuCtaB+vWELBuRDGxXJ3GNIdQlfS1728NLcC67Zh+qbq4XK4fVn
rY019eOUCDIfrHzwmn8hUb69GwTNT/BVk6xyuVv1xZtryCOpNHpGTyfGc2jcebf9Y9mc74nYPvkC
QslAX3AlgFS1/xgKBYfN+nYgWA23bsu/TnhH2GBTkH71YWX5dEXGQYYxzUhhwRzyciLU2bskNBe4
Vl/mAD7L/pGuBXxU2sD+H/LH3aunmUyjs6pewUOHkXOB3/NcPnDBFK1K40uT3fG5Z9YLxWDU40Is
h+8P3Qx/CdYRYoANJ5yRtGV7OxveKkqiybg0AxwHXo3LF5e2VzNkGDADpWOvD6o0aD24bUqHrafw
oe6nfIr+8TaH9dwn5JRwPpxG8UkkDcnWa6elApjlPLbEmEgLZas3m2KguZrsq3fGIPIj6FlYihB6
4Yom0t4WTDz6eKe49/BCsUeBBMbSudcC020PJVD5GWQHbZq52xznlB76mqjxcNhDUatNUeRMQcdp
lzjD5yXAGfO9nSe4z3+XpRTfCheJS3ENO8Q9DJa4YqlsnjGFSQabMF9d64TH7dwZGeVM3C9MakOc
DRlTxNL0sjDn3eZ+MBm9Z6NHUpFZbz9lvkEDeX3HhJKCIYN7LZQYyJUkenyI17Vb16RLAXvBrphk
bji/u01gxAQo3gaSXXBxUO7R0A/qM8Nxehp1VUXy/D2DdwbDDgY054Ix/m1uqEjIHGNQv5ZKt6xs
LvnKf3sCp2pOnFfsjxu7c9gHLbkyIaT74JpF9cSNAqZy2X5OBZvyx3VF08NJGOPkKR3QhDWIV168
Fpv7Sh/LG+T2Y2OOVMYKYXeD1V/SCy4SQPKS6XXkClMcAPteUtODXZ2UMYM02hiFWTROO2QLcDZ8
bkGxlU+Ibv5vY0JIS9LXkwiVP2C3/Rpq1L0U0JrzOLwjgKao4+FjVc7Ug80ILw1DmAuHBw4PzPzx
2IGJKKidN4bra/xYwbn25ZIiLzKOz3mr2sWei0FZK8diuQuucZtkf8ZR7hw9c4p9wRiEUp/WgFVT
3Z0vC5gxIXHxuLowbhU6DtBjNHoiWzpjElYHaJt2E8xPzlYz4+P7WyRrBGuynrhW4TBg7rLeDd6+
BYxVwFUzqQGw8xupIGb4cf1RVhaRsqKzuqNZR0VEdJuYn92wVMPeZVj7vxQ8Tq2IziG7Fi7uFlht
8jnLxFvAHSSLwHT65+v0OhJNiBRWKBuo2jk3pvyWIbnwn6iNXsOMDO8hjDinDAXRINKcd3rzJQnO
G9ohHjcw9y2F0TJRhrh6YDY814RPQ1KKcZIEoOiC4+nEzR2pnf0u/HnX+SNkduK8+I4X8lx/OC2K
id2I+iulQ011+ClyBJTDg3k5Jf7vI5D/IkaU9Wrs8uU0sqOQNtYPFFjvCl1NKHF04Hh/EwH2LdRY
JEZnWoxXL7nTeqNFwCsHq4n0tlTW6tlacx9MCPBEMkrMYVInt72EH02Go9A/kyjs0UwjtoAFYVHC
DUFxhNbPMam+gahkETpFCGnwtoC5VNq3IwmXNLNcdX+U2PqeQr6/rEFihLDFFy661hOZ6u6ALAJQ
JN90OFTQFuH3w+ojK6nlLMINl4sLVp8pDFMr4K9rvRXW7BN04BQ7AquPwRtBlCD6M1ek3DWGP3SM
jftmvAAXK2zGl2H/6ez8D+Aa0UoetjTOJdCGr4EJOXtEQhm7qVZpeKrkwDpf3BbpF0vk56xbqAtG
rRQH3MxfCikvm/UON25VwnpOfBMpNQoKc5ABBqsKICgzOSZpJH1QdXI83Ib40JNywdb/MVtBYXbo
BY2vJ/hwjJSYrDYCwCloUJBWsBwb+66IsDYN5BgCEHmxTDMZ2rIQKeP/xMAe7ijpEXehcaiZCMAn
eO6Z4bc0eLrd7yGhBfh0M7hgoDlA9efeEA5uxrCcnc1eppUcIf/KHHoirhPkDd8zt1WNrMYY5cvr
fLfmw65cbh2M4GPvLEPUGF0YqjC95bvEoIsel/aa9jlzWP58KQg4WgSacIEnkdFdM65nEguUVXs1
1H+opBAeHq5Jc/7XBt9FkbKv2uGH87YL+nHPy+NvkHPPW3+CF3AXkr6r3wKNBMVYE0Y0jJMHnJpc
Jy7aC4mXS5GsunxehimXjXWup32/wJqWNKBlCZ/hXCaQhWIa0HkFoR+VkqtCtOFpYYNzHX/omJCZ
MmKjicNsNYChda69K1Ng7Ia9RgQ8wOnLlEBjJjy5WAGJvW5+/BED5lK1hNCOWWmAQLOOhweHYok/
1QV/MKC+z9mavdy6sdtxwZX8cjruLNylLoDLy2J/ozAWRTWuY1JKiwtpcF4s33S+S5G8TSO+xqkN
+EXmZBy3YtwiXB8FwcDiTW6wSMegn+VE4fgePQaiiB5y+FFV1jkSpYCFyqKpOExmeDdDlOQqyt0j
NV/Ac/8t9NJTDzQe1QLDuyVTpmLM+Vb8fZInvbPX5mEpCozfiMhPTqzex6cRgjf+gclDNTzU8CzH
LYI26+KNHyHDdgoSpPBra5vtSboL+yrlpsMuxPmHvBnYFMqcAqeOEgavz8q/ST4hgeN7DNebF9E6
b1fpDZuLyz8sqWnW72Pe2e0EEi/yY6gNX2RVPWgS7eSmOfIY+hzTdTiP8KqH3VpGK5yNWOKUWsbE
2V3/zIwRCjCC+YjN7kpaIjMVT3LvjpRcICJrmwyPjIUStjnBDJSZecgHE+nkyoOGtgnubcDFeBuV
SwV8wiCbk/BNNk7vXGBxdYJWFhoxtuabz6iMADJw7SfCR96WHrA9fatI3EQ9jG8XlBCcI3eab8BG
xfcTbAn/YsXFfnHz9hiPThFUY2iK/5kQ9gmrb8sv/7mh1Mf+RA5228v+tgSLyqC67XEQ5Xxcc7Gu
gd52iyLuM093qet+62fl8v8J7m2WVEf+Fa3bolrfEXmiIcNQjW/E+jcbgUmJeoGTznA76mmc+Aw6
rWGDuJ++EEbsSzwWLuYGlWjmghzRnGxJXaRR/dCsQJRc/WZtam5JvwS4G+crumk200mLXwwRW1yJ
86RVXBpB4CW+Nrgahfqh9IoY4dd7zHdwetGfn6TZL2m454qDHPXxGvsMRZmlpU9G9pcJewB3R+ko
rdt5BzODAxMJPeUO0z+4qD2+2m3I6FidU+3OrCFMgMbtjt0YVomwwSDslAkWxS7nMpX+S7aBFfA0
ubta/OFQ5aQFmwH3HwlrTDA63iT/ro7bA3ZbQRGzUGfF+ZdgxOBjUIh1346hdHuA8gG2WWN8mAmb
I48iL4AqFDTYxDVkKSE7d59JgT+GcM4gppVXLsTkbG7AZZn3el/zTlkrM9xzRpnPQHP2HIugpiLO
wb6F6e9lKpioWbhVMOaAgDdQxya0wGLBPzpxOXl5YLnNANbdO5ahRc+bxW0rfE0wdmMt6xPWHuh5
L6aLZE4S3glyug8tQu9/rD98D/pBLKKdtJnw0CRLm6/9WPWQTHyQ2xClnn59CzSUmc8/0xGKKjzn
+jMFgl7jfvATuk0Idkz15e6MdGd/WZZxb5wN33ExIJVudktfwX1hIBgGsIVdawa/9X3MgUAHEu6G
9+Tnd4NqmEVXvwGfKD2qd34vB5/VxZdCyAa0z0aaAvXQDpWTz0QYAu7cwsuHd/I5aN0AlPGQg/Sf
uwaoFKmvb0wmnAs3ce7VmhCW8+sBkMxBI5rBgQV0iuXmuT5aCeOeHMznDJDNeczh+kquuJQjETEH
FD3A2aIq4K6jvxuxAiMZd/PX+L65UPrw9kYvxp/3R6JiuMUmF3nvrkR3iZyLQFe+MQVykMd/dLBd
EUmQDqxuXmjG9USddylin3sMVgY2r0GObcEcisV1oW9MolIp137cA3ySmApIFiIt5EghXxbP4Xm3
ZXtEr/TC6BLYO6b5t79jsZJRS2NQSqdxFUNHKqduS5UB44dLeZOJCyy9xE86/IJ1zAUs22/snQ5s
bYxC1BM4PHIb065QkWxvsQkgAeYMrUR36FyoVLhlsjU/KjIU5g06sjxV/A3uIrrm3k0GCLLHXJi8
0qdggfE9cE3Bw5EXt9azikFOgXOSuZQuzkd3YG98NCFG0hSqEYcAIDgEGQZadIQvT0czETxOO8wi
3k6fqCyJxUDaDm8dqRksyS74TaETdS37iJ4LLuwnybbv9Bvf4KmAAID0QGKA4UK/wNdcQOifMiHE
xKsZG1tp8VyJoCTwQqQZaPEpCfUEjc+BWRONJJ9Eb0iGEp+JIYNkUy9SSfLx2kjFjFBoTg+YfP3w
5YDeSV4lHRa0kcbma1wjmsQnhzmg5IaXwW05eZ94tMza7660os6m0lNwq2G4rTu5aZtMhalpp3wt
/jShH8D0ZQH39aTtjr/HK6ioiq6+hZrk6qP4a2mxc5fZ+w/MmocJcXFLcct0SmIJU7cLdh1cDGrT
3PLzIuz1w7fqd+SdUj2L5WpDHCAfilBT/evx3BFbccNzbNLhIDqB8IYCmP/gk0H6bkTQE9/lByiR
Q4ehM6QBE8dQcb72BpchNgf5IWPDyH4zJgyBseFKSi97uj6G7WRa14c+6eJowBhMTpr1c7k7wujd
qlDmIfIjp9+iQWhWwJmQvZJi2Z8gfuFZrqw5soR/Q0lKONDNSbuAEKhgwkfwkKfH+qqYPdJdjFFM
8J4pPM/74DYv1nwLreoRqsQt/WIcybIGd/6HU4vHzGDRsF+r/ianhWbAyU+IpJJL/AgsA3nX4hin
rP449c/JLeeT3HB4PlIevc7GpFGFyuKLXD/ux4ipcswf5RWs/EfaW1Jbvzd5DtDz+PstXgu2NAWt
fqCqNib8+Hwig1jbBfRYfumkYLVU8I7EWPZkjjjSoBW+2T+aS19JsQadm4lBIwpsdocjNA9kc/EY
7w6IuIZQ8IzejUqUqvG35k8p7k9/w8/4FQnJ6/P0WuRbcyof6i24/pXHwvSOynGsbekP7vRgNBFn
VfJvMJqAtAQFWRozB2NYM9jFvU2xgpGmhJniVkS8xMzkOZVhz3CVnzNuHNTcsBp5JIW9W1MQ8pAY
PtIg8AsZQduJgvp5pnugkyj+rNPl2AJV3uz3+DHuoIkyHZ0ysilJUEFqDH13ko3qoTTu5R4w3w6h
rsNEUNnwbPTVJ/3M0T2PFWac2QE54QgTG4aS1Pzm0wE9GnOCqXBCDyAH0f1IpOK0F+NnEe42v8Nl
giUP4CWaEPJTfv/yeOhlXwCBO2zW1Lk6K49y+jzQq3MOAAezW6BNYHhFTyfiwd4nVj2V+HPTYEOx
BEAVF0aUj2llrSOs1+wPT2ZAVXlJRArXiAKqAiS7x227v6d1xoXJWpWnclHFOsBxM9bn6t/9oBh2
vTJGMmTsalSE2hmWsLyml6tpBoBOK4YkcmomDTYqWBkNnmPzDGwjBoggu1PuCOSO3HGYPLMsaN65
2ximoXzEwxxTdLpMABLGb/2TfnpuaFkA+eHAgEdwixEPhitqT5nU7LKlsejSbK9xCy6p8TGuGtEw
SduOjz5qExmeHq2TgsGAeOCYK9KHKwQdb6a7P3WDqYmOWiyum+TV93t3IqJdmvJb5dIafOl+AMzA
Mo71GdnuHeto4OVEEerYPpk7AGMM5ZcaEO2a93Cu/hllAK3STBjb3vZztPZvprBInUDllcTkiqdN
PxSLvkZv/09DuxNCZYyfUcsJoh86W5Mbbs6D3F1faa/wpMOTRv02rGCPnvkJ9ZRumtOLiwFSxr7g
vMcpZlseK1bwumDg9YDZy/ycjgRSfW/E3YIf3Ewcpq0QQ3GWSOL0vp5kya54kxVmojzKR716bq/H
Fu128n6FbOsch7yJBKjE5H6rHl4LcJ/L+j2HhZZD/FjXp5wtz8qD2scrOpSrlgvm73r4jZl/XxkH
4CFkAFdyWDv4dMB5fYuCSEc+ZT8vjnrQGS/K7DhrBTnoTrgXCrWrCFxmXiZubXLGfO4ILOku6Bdd
CuqS/4i+NONmlNGex7+pOivWF+ERUy8NHv3cOr9G9Z57ccg20DdsC27c/J9qDnwCmB00Ej88Nv5e
hGwS+toX+nB4cV9GE8Dr+DsT/Y52kvgXxEUI9UD+OBVAhfhbMtrF5gAxxSYf/FHCdobzBITiviWB
RtVlvA7gJ3IpL/R8AOm1MX3p5nckQbwGPGvLecBMZZyOhou7FAL8UvGMZXVz3/0QbYX6Clp98L6G
9z5ByUPdIO3Zf3KDUnaCa+ZjeNsmt3hrf0n4ew0uRM7BP2GfoaKERGAw7XUqbJ1IrATyEk5WqHrJ
PTYnuwAOD5CVOA1oXUHlYeGWsbkAYwf/7OPb1omOqgXlQdMidNN09i1pBvyIVR31GcZ3wrXpqzl3
8hlR/yIbFWNxcHEkJhW4KROTDjMzG3hP+jr3tcogX96XuYNgR3BXKHk2QiBI5lEhHJm03Gtg4RWu
IN9S+t+h4lOl2fRzD4R/OKBiwfJxmOKXD7fh9yIWD54ZAMmVvCRosz/njWcDCXofR/xiw5pOjc+L
LigtnBmETfC2cI0HSfB3Q8aaV6G8/vHr2DvyyqmrwTt+qTzKuSqP/PjgGFO0DFmqTam91DEHyJN9
ex10S1RjzPVMGjVfHhaTZqoJV0E8ERbtCqPpUzXmTJMGt9EvJNjolG9Kql1H418r8Xtym3yW5N0Q
3tpg5iGTfEhinDAceBCCLGh+gUTihra21uWSU7E753/vab6xfIIeNrwF+BDf3ll7pc3iSoXMj8lK
5jkwSeN3jlLUBBMQVW1WIw9vzg8BgNMavMmlE2MFi0aFcro5vRm/f0Mqca4EWvodiQhEwMGPlUac
vb3YJ/lw2uMnKWwFWse+PdL7W2sl+ReExFXOfM/suEZauv4NgVrV7LMw99WG8MLsyAB0Q3H/nhIJ
eNUQbgkoSGSKUVZC5WSKHpcTRGmK+Ct1CVLPp+uWnPSY3d16PgM7A7UeH80JW0BXFfDiS/Ug4lLF
QY0GzHyfapO4SAZMMZUziZeUjJi20QOAckLIo3Xc67Q19JX4W7+F3y3tP1zZ9YcwLmSCLHrioMAs
G7xQ+Yw2ZbtoNbgw/1SMDOHH92iUOjj7trg5cIlbcD1azPv52X6+RaOxRWaEvmksb/VFb8aMoL9t
16AgEGjYSN3UxJpL7EkTajEmW9vrlNFvjaYQHrfM7IBRGnLLv51oQpC+eNjTfeHxMkPlaP2EDdY3
QPr/TvW8cCn65BlyMS6lbAlvatE7vBec7HDPdnjqPZGBuRcKZxqRhlZRjJqw4MWbjE7lSivHvUd3
YEJbrd2nqEF63EhIwwu/reJvPygLnzNJ5TveYMTH9c1P3iJSZ2vSgVAnwnnvnKxxcaLOcKHFSJOx
Qukyz+PytMC7WnwUoX5/1oyaS/f18B5M8zCgACHTPeJUL5KNYvnvxrQFVPZ87TmAaBkrsw4UphTb
fvoBG+a+5PKHYYNjXjnE2WxXuigPjQmALqgwmC5PID+/GS4wSoKPwgMOr6f7CldCKAr/vlcudg5+
fv9N+7PfmYoPL/KJMM0jMOExzcKOlGNzmi84jYwEkz5ypumrp/ch8pUVKcG9PSG6dGmXrbnRRi2v
J84xsK9ieILYTZnTbMhg436igv0T599R+fuxsMdFSvhfqjJwv5KNKyi/ypZSaasNfxBrkDNYvGK7
Of4q1F09AtZowrZkjMo2OgJRuVUHjQXHTZ07jxN8DegCDKqNA8cM1gCixaFvIx2JWeRcDYzwBTUN
uROny30kM7Q63yjr3PvUiN61835hmCm8jvoj9UB1mg97mwyRtkyLRo1q0Af8TljHb6E2D/vxCxMt
eMTx49D/p2+FGg5FUz/CiplqUX/9mBsAurWnDLtDdjLmzUR72ZzuFUsUhV+6m9ACL6SVfHr9R9KZ
LamKbGH4iYgAGYRbZlDEWcsbwxFRQRkc8On7y91xduzTXV2lJSSZa/3rH2aEoO0U8Uy814+zmnk3
QG9bjsl4ZRoz66jwNq8QdBN8JdD8NrlvkI7UZMg5lHNU+nh1UXBxyxGbV1iVbFgeM2NGBf06cF+B
WA85zwI3Fod2vv99bhCB3kNGC6wl6x6ot+F2WcQ8IIBsxp9wS8+H+shayEceA3lZ7Iod+Ek9JomX
dAksnUD76IsZ4zAYKShOg6IWGwiDSySugIi055wKaNUZrQJXAKkAeHIEJdpCUB8twbrk7SBoyTYB
E9Zsu+mdlSHbGQUFuRHMNhD5sUqITto1U1FZQFpgYwXZewuXz9dI28kYvv1DZK9//CDVEJSaecfu
TtcHsvODI0xW2L/f0FxqS+ZR2k5kq1C+4IUr78hvIdOEsLEcALAkB+EGputm0+uREv8HEMspMSS2
AKhsQYI7MWOWD1iUDZopxfbAOH0SzjZPAHow1UmDBFYN2HmhdEoBAdOvQftdQkzvmDLjrTuxMCyc
QhtBrORaU7FgIcngED+EiT/IsQsScRPyuI3xgwcGwn8I3/V3SOsIv7Lvr49CAYktBH9rCR2Ya0Gd
7EfMKdGJ4066hx6DZLeE39cM8hWsC6cY8AEHHP9YkkNZH87p+kIsgR0zgpeNIFKYM2N15xA5gYzw
ml4EvgmJqvWqw3R/W6aSPeZVGTnAtEeS10dOk8OJEr7Dwjb+9HBHB9YR52mEqJafm1MmQqSibnfe
Awu9QME/5d5JhxIDxWysOKbNDBtxQubtKZQglDPYGaNinDKZKF1GgD7pIVhNYe3PPsKQgGUNYWfr
7suIlFz4Ocww+Y1xVgrug/5U/P6AMCjcewedOA7ROfYXLc4agw8uWUMttRJjyMjwr431hBQTH+9t
LXrDCvUyZP+da5S0vKLB+DGU5aFjCHiqGDeqQoZW6jbHDsnc1q5Xe3QeMnC2msAhYwuV7A/AHCdY
KnZTCNx4wriCy5BISyNClhHXZ+Qn/G7X5WX0R0kd5qLQYl2VQzYuTIVcPMAcoS3ARGCOQB7eO7IN
KAE4uYUIGAIGEHO48GN+EejKzGlM+JEwKWacU1wXGJ7uDREQ4momUJQCzhKERhjbQ0m+cfnfGAZh
/Y3C2Z+itQs6T0Eg0toj2Avc1iI8GEixd0xOxY18gCnab2dEErlLG+Xs3yH6UkcoMqnuCA33PDu6
uL49BkDmtpnu4Y+/57RIXJDuuGUJS0tUHuyaUf30aB05XLdH/DJ/N8jzmOSRzRJ/YglkucUM0Nhg
3KNDB8zOxfm9NjyIgIxFFJ6jPcYD7nc2ADmOLBxe0cg4RqCmX+hqDOVcbQrdu7w79KrrLdlNxWg7
YWrnKPvfgBwX2wjIuOYSPWKq/diYFLsKLjRzhkENXwpBK6s+ECaOP+QFbGqaw0SWHESmaAyF0e/g
+fxlXiDcHSymZFgY+9jEunsKeDfQ7DFoHywrM1bs0zbkMQaDgcIpjM733KxB313O2xU+Eh5GRt7X
TsF0SfQRrv5c2DtqGzSDeAZP5U8i66NaDwvWFIB65ve5EeSpIJjpO6f0gxahwTwfynjIw0urmrAx
OApESrEguB90qtmm3l/dbEJOy+KSTiM755tuKIMKZ9+3E8Bme+sTsEsjqCe5Q16KzOD8ev4o8Cd1
btTn5a3aOKCNpXAc9iIOj061VfwrLff2IQAqqH6B9Ax78ZLm5eM0S2LEWV1j4DG7iufzH78LO7rk
TGkeL/sskHY3J/0drvMSfwNGhy6xr/8mA9JBC7jW50fIycqWht4NN5sWKQCRo0PM0YKSsqZmEPcc
8l5Kuk3g8LNsRZwAxSbjjhb9wyxf3nYcAoxf3j4T3PvQmuUMlJl2xVgz4lTD9Qy3I730rZtfD0uJ
RKArw7bCQzai4dtD1JbdF7xpqJLapIdZH4xUfQ3nxTqIQEDYM3QOiEnh20FovnFWw1fDqvT844Qa
N7cI/h3kmjvb3k9kbNFEkAhVYhNHMt2Zjqr4ugZZbCO+j1KEwhZW8ZnQLpAefoI5cj7tEc3L6VgG
NNh8+UcU68WTUSkSsvZ16ccMkWdGa8brAHemgOBgWODSXOZ6Va76HuTVNqQcEksD+VcAL47mfcDo
+HIgmA7u8Y6Gov57p5c1EejQN28TBs0Kr2jh928OgQZEMQDXDNWTAO34t683kUetj18zeM6clurh
6VHmPmOStBFZ8yTsrKS4Oz/DfQ5Ea8DmQsnp4YTDHlWsL2e2VGph/LYGWWTtRKFLX0KciXz8UAVB
4X1xE0e47OG/iTsSEiZRRPfYUlemy46y9S9PL1/IFMQJ+3UuIdL7hXRkjN6WJi2EGag+/RFcwmaD
DYY4vSa3uHAOo60dXNI75gdQuLbRa/nZbR72wjpz+kMYejP4V8K0cwbtuE83DVWbFB3cIg/S6IPF
JENBliL7YE2aiTSC04wTBKwE7Lz+EcKXOiEFN5z2iB/4UpA2Qf/mtDNlpZLopKyKEyT2bWS44yJm
jsVjP8Ho2jGmAibC7vRlL6/jpSCO7ynypD/AiW5l/WEUT+JTThiGOJHh8WLW0p+Kf8b+K85FiIIi
tmiUfhfRheLc8xwQ3cY35t53VSU+u81kSx3rIOUbwMbFR5xxX7vHecChCLd3T/vA1+yCGJEqKciA
BPknhBwjGZFW0SRVwmjkUMBiAlhvH4SXbElroi8BGKRZ4jMdLQcAD/+6p3DtKoaPg4W5x3bIzzuw
GQIqQ6glDNEZ9RFjpYF6RRjfyKSVzN4D81gxn5hn18AcatEXJZCJXYMs2Dqw3tDE0NuDt+BZyqaK
SZOTR48h8uAM98lfYNhTNquEu43A8Snq/yy20DbmC+x37ApDHOwXqdfYteiMnQJdPpB8QNm1b07A
yDPKM/7AS8xughgM6bz2oRutvlgyfjxx4Zha+U+fI3VxOyHsIsaBb2IudVu8oQ4o4YfIhAJrjTzu
D4TRKJue8G3IbBRE1p7EQKoqhhPQCpMHKVmQyZVVwzmNFdsHIuOFrB6JEhBOXYSfPxoq8f8WnASZ
hIYaTed7wDmrsuRMDEwZl+EERHOGgZ4+JdVrAIXTpwnlG1swqwVzDLY2iv77oDczCTnq23SZIrQM
B4egco2//cfbgO8Mr7sTi5rDp2V50tNiHRG2g3JPEMyoSKDg+FDLOALv/nRY+d6JG4NhtDenx6JM
bAdyxGdhrnhxEp0Py3HW+JBtsF1BxAQkPBKHEwWxKFFiJlcnaaSg9W9c3LHd6OMA1EtTCixj2GFt
oU45WjDbHVI9frlsHA8J0AWxOUWy/UMZubgBYQJ+EiISFpMfiWzwYYL0zvWJha4RN+u3nf445bmU
aCHe1ESw3WsmOCbIVeY/VVep4xeDcIpeC4ne6MPKLX0tF7S4cvhi/2Uz9VW36onK3iNbFdHRV6e+
Nqc8itTRBlpqM/mAey2Bi50b12p4GWbLyxypDsw7Tj+VYoHynyC0KeMHAyH2aAM9svUpTe5XGH/1
GhLzxceH09IiAb8A/9CvQM3++bQjT8Y37XekRpdIdw0v23eBBVKNqV/8OovkO32MLfzbu63KNfRV
H1jRmNKLX4LPxCLvruNbzASf3PBFsVS7CA+ifEctZN+mGLH9q3Q4TUUbbARah5+nCttjoVdOf9lz
Rx/m+oigbAyWvQkUCmT/5ghjdgffdE/s9x1mx7zusPVxWUoz3oPqp3YVv/a/fjl8u73gy/NbDrVJ
7XOJOOT/LySXuI3Rs6JK4nM4xvKO3wn7KM05SAl+qkzyAN7uQ7L97J25jie/lKkVjz9C6axw1QrR
VDa6BpI7e8bbwYRcBncijAvuyVqwjUusWigU3ZLfHyjoaV8XkGH/mtWV5t3wEHWhAhw8HY8ZIW+B
hCCgVXVfbBQw3fnAdSy56zK62QiE4c/CKFrLsAHplcJv+uHoU2YKcZJ2Bf9n6/zGavQ8VJ6xgUky
1KZXoi+gPLQLedALxf8usNqlsYTr3vUkuZjr8NTiCs3EEydJOoSgGPHC/m/9b3UY0wpnAzYFyOx9
0elLxz4fIQC+/s1Ao5/soi6TJpyJOh+L8t6K1yQDQTgF4Qpg0+sJB0GwJuEMRaeHmo9l7zcrKSrj
m/9aPZNqdV9gPtFn6mbfg9eALDuGXR7FHXbQfVdw7uEV2uBtGDY16Poab8LrQ65aQ5RCLftlzgup
hkFxnoihWQL7piE7SrS7Qo5s/vFcOt+ZCATiMeaM2tBcuAg4mTE7ordGP8IT2iMJ0rIHJTeAEjCE
l4rwbJ/+huuMRaTFEEocPaLUZ+koYhvn3yV00/xQTrw5BAo8t+8LMG9aUAJvUINgX2NPLp6ruGjn
WWi0bw7uRs6ECRe8aQBAliLTWwRvrwEGilCEP2EZaNPldcK14C26cxOy0AF7v2PoKQ72A15/eCQ8
nO2Ox6cJsbFgfejDngMxwxUBylhuxz8fBa3my9zWpPOwQroHiT4UW+D7SJu/EPt+i98AuOnWz5Pb
Rt0DqwBcNUJxSl2ACe8/BhMmw5zNAJL5AqgTFp6rToGzskUZGvaqDyhA2Uane8piCaNL6g/7cN/1
jt1YBV74xQ3bKMGOCIxIY19q59cOR/PoF70ZjeOVsmFoCsbCHwgXL6xToNjEtwVS8g7z3e3fLe4z
Z3iJ0Up/D9sE/NnE2QezVtNWgJP3fCfywJU6QCgCh7ZX4ZJAXBC7NPAmD5TIPQDpAeNpJvJiDnkO
EBsKOxA7BCAshj4c6DcptHYWAxaIf327/zkwFIVL++Scw2YSRSwzATb9fJHH/0SA0ECk0dteXSdM
OxgIcGjS9Pqtw5Owv/3peDl5nGwQo5oACIWThpYAfZeH7TGC1I6eTeOActl/S2c/53bExCY5Iopq
XyXCS74JdCreOxhLKfLNsBOl6Fz0UySL0L1EJimx324V3rgngju+nfJMwEV5RaDvbjPoHXq+TPBA
fWKWzSLAW5Hx0GuAZgpPFNaeEsH0D6Ro9uVX6zurwwIoz1HHOMgN6ddwP4BmXVEyvsd3f4urF5OT
P25NTLGMCPDJUUSVu3qwEAmM59hJDOcyq5x9L0DXSokE+wtZ9jZoWKhQ+1j1zG0YHVB5ENfnQTcN
f/aBuoBVLgdVaNI9UqHwPNDBKgFPyqIYCpTPtM8NE850VkRWgBnFYIw3GmLCgv7G/QbtFw3d1yOH
c5Yl38HhHT89vjNGWOcDZo80pGHzxmW2Zn8QuXC9KBCEV2IsSIPdpqZW47ejxmIlJXzoOzMhSNHk
Db3Hz7Fa+FCpHyN45FnnfKaEbFOY0+RAjB0/iVxl900YbBJyjmj7O9TXiP2FkcLlKB5uk60PcT9k
qSYowoS4HIi5kwVT5PkvYQNkr8927TAfNXSc+NCmj1kbcLX9+/LDzvp0jiiIaAQuRwZIOlIFbOBo
StGv3AOwC1ZfbZ8Z2HYB3j8DXBt8EF1XfBVPlg/Gn1uIaS+35rGC6LZunGBaEvt1daPbRBhcM2wp
YjQjc5aZCz8TJt8a1h4IHjV8KHEE4Y8qzUBkTrcYYLNFs4OpSTl5nnCGDfvzteIXUxrb8Y1Fgysd
GAbYRX9P0LTIjhXgxekbUIcVADqnN7onOnfyoe4zZS88SEyk6cR5CZbXY3JPC/T4CMFtck0caD+U
O+pAXemDIgYyHcML5Md7npjViLD79ijSi3+c//iTqbxZgXCX0QK7c+HMRUjrhjxsrrnYGvsr2Ek7
XmKjr/phz6ujwqMGfiDVkPndqRspfxvW89d9DvtgmxdwzRsnBZAqLFH6VObQE0zReZjEAVG6RBhQ
MMZEwXiPGKoo03M9kpnlkf00qUYPPvENzfXLW9+HogIE7R8yiiAizRoU9nIvEJvPCBcKCuxvqIbX
wxPEUuQwAvXYAgGTRiCIkCBLv8+gCqUmhSC9NsDOg5K8Se4p+mpKxPiFa3tOa7AN8I7jowfI4vwi
FIXoPf1iVHdNDcgkRBKErPNio8z5TBtx+FEMn9AFsl9hBk9p/B7jBkFcOjZrQD/M+j1YIERDbWG9
T/ueOWvcsRoy8ltUk6uv/eE56hWclqI1uUcoMtg6lD1Qyh/u9VwJbBaI1qXtxc+ABHVK+ztsUMW3
0vAzq4OPPUCqhAADGKFiPTNHGdVRNqDhj02yjNkZF7iuc6y8B+rI2vUp3O0UB1/Mg6wUdCaA83ib
4AMnKc5vxdn/OtF6z+pZN1J9BgIyFNvkEjHXTvEqFI/Bv0ex56QSlxlFtrMHwaQbBMyjBQ8AS4Hq
ruxI+QA/+kW+wUg/vKdVwBMsOqK/B/y2DUQ/zJ3x8189wLGee5q7BSI173bCMnuKP82gCmhSJSry
v9zjrIBHM9rnIb6YQFxvb1og+qBV+Pp7CCbT1dc7Xf/piDkALql4K9LNGAw/6NVgC2IKyBIl3/gn
OfqKTjgR4cglEY+cTZdU+oxRv4Lj6ET/bcdQtJgO6JC7l+85QwXhoyAv0SYCflAWzdmpNIQmZswZ
N3+Nvsc7B19qnKA1QlzjD0u5O6Er+VcFUArDN9z+EWU64H4vHgtGuBxrNT5qXAuJsSKg3fiGuzFP
wAhWWwWAsAdwhpCP8ybWpvr5Mb6CPC1lgGUsLOol6UEvsDbMWK4zwXBuPdkvR1JgxXmUe3rIWY8c
dYamHt/Ad9xL8wUBY+2D+DkxB2SES5fGYS3/AQEwdmUwev25KhUmXDpQ8dLh6y+MqB8uE9RbQv4n
UDo/e2SwObemlzQ/WSPs3j2ZA7qioOFDZScIAgD8kCF5vXyDBdCEgd3k/+RHVMuKfaieFT5Z2Lu8
FhweKZovb9qgE8EL63bQd18P0uOwYlvqM8OzVqVfz6Q9ignwleZEJsFziEFdPe6nBTgNvTwsmhKZ
iCOUUbAdYMeX3gtMfMONBfZZbU/auZl2pyvUmYhb2gWwaelPVsoYgfTRYOIPxndsc7dlpHQEmWN2
VHG/ASLhy3EBIcoayEaMnKw1qih4FFBpvzOTLBi+m5MPLhEAS7Mzx59dt3un14MKaRS7G/8bXdfm
qdu8j82kmWQGT6+0kvbqx3+n8uKVQLntmHJwnOIWs+oWzYRJ2ofdpZno+/4KWsDkmYKL0baIU+UZ
9GD2tcHFoyB1OnzZ7pECLMZlYXGrIRIohc2BAhqggfhuzInN6IZTORKfWT5i+pcyhApOJmomyZNA
verw42MAA4Z2Tx8x6/dD2fhElK3w/N0mgpI/0UOO8+ukDvA5DLpVN+j2WVomL0oOCer7a6SG+v71
jwtcLTgDWM3Uoww3wFelv3JRniSYsRwcACboqQE05/L0N34h2YZVpzqwIHPYa2DkUwuq0JmnLCdW
nD199hrdjw8GcRcdXrar/yMod6fqxA0UjxiCAEoEuMjwucAcsPvgCY6LowohfFod1V2GSuavOmYY
BR+/bFI7g/t5RmV1m7NrPsfc8j77JlUJTj5rEfSaD57jcvyeU6+IQSWI65G//v9T4bJWur3lW3Oo
f5lRyqYrUZWBcQAUgsoytgatg1RGL3BNqURnLEIwU0mkaqgG/XCdZriJfKED2X1iRP663f1IKfSa
vAJlBWhVLKpFwW4l7h1fIxd+Rj582iyuKc9jc4D604Td/qnZ1liTbVlksqRtIu/vSb2AmMZFWWUp
PIy02uXTOvrsrszCdu8jl+i6Zt12G6a0DF2lNdcai6zlgzHsoRxLa32FjnrQca4bMcbTQcXW3QL9
wE4qNDlkkw4VXLKIqHCv2M+7r+gC1cYXBzB2lkB6zwhiFker7l9pWbE9YXjTYFr99Bv7sVBX2HHj
DF5EGfqL8T2gnPZeE7C0p6iP6UcgJrPe9BUtTXeqU56N5iY8dyCl85CBbPObwzVhQmxgUOL11/B4
oIOOrANkteu4WulYtUmzbFost0lmCP4a5K5LjRyF74MdxN9A7jd28FAfwdd5eAwcGJEiwGavhQub
OzjpPEA6obrhzsU+AIP/qEPPz+DTc5eUFaZtMOj22rEA92B0cuwnWNGFHKJMjxzYnkgaNVbVtN7j
Hruud5jokeYeocxihNE7b8+cJRRSk+zlwlQxMVfQBEgJQxHjt+ykCMpmhlQQYytIXYQJWYHeObzK
a278XVfqxtrcR0oCoCRY1dADYMsIJWa3eWg8Wd+1NDM2HfvX5Hf4reG5TQTkmXmnW/SLTfYG4WFn
MEf7DfHAjZ5DK73trFT+R/uCqwYLmWpy2uPQ+mtdbKFY1isaqlM1eUyuBzgA8s48l/NqVwChsUxZ
DpWXM2/D0fWfOyxZvzS29/N1Le0VSPRUR3SBX6Je8L7xilOxgA+fPeDViNkTwAQ6aioJCJlo3Z6O
2XNukGSgU8Fqh5rsv/wPVosMSi0XcT160bawP1R03nUl7ZDV/3HWXM5fyGCUz7h3w3+amYkOnSpt
14SgDbcYhwFBefWQ9dAA3sEPsOEy9qQxnjVggY/76dsPumfwFnOJgJ0p62zYfSaDYXAd+CKsy7k1
55/UMQp9wkjItPyIFLP7QuPABINpT90Nv5vwCaaG0JyBCHoL2A8w8i/2uT5VrG563biF1eJrWFKk
DZUHomX9Lcges89AH1/B5iK5C5/5orlGPOuW5pVZ0MD0QxKJnTcw2sXTarJzhUSsMwkgdPnDpAuK
4B2LnwqJAauMB6KBRgfLgYcA0mABEEitZ5JTZsPU+tBD03UDqMFFhytIrwKF6OLyz+BWBusC+nef
hAMH4GYiY2cgRI7KUEX3CtGGoSWQD1U0XjTUIzQMHEYd/DyGSG/mgMVOloYwF3kDLpUMuxIoS395
BZUOxsxnvm4p7pubXGMIQvXgMAfkt1eZqqiO0XnVNXoowQ+5XeG9a+FX9Lx4V+iPlJvhM4Ecn3QT
3uy24zdmpsdb9KH5YXMNqlqdO5h+qDaXvaQ6M29kdo6tH3CufO6decyhB9awVM81cAtkP/yzcoJW
sc+rIMGwHVrrnJLoyLa+xV0duWkfjCCMwDQqitvWfTLvhsn6b27KYy0rvtS5UMSsi9+/JShKOnbM
q3vhJKivfsWc5I6LiPNVRBRHhbjUcOV/C+sNCzSj0WRxE+DmmIyZa0H6fKO4YRYz7W3kKV/89G2l
78FGhdzS0oYwRl1rAxmYilBQuCDdVLt73Jon5NBjjWsA7/iwmYyW/24RnCOOnIQbVw652uaEJUHd
wp/+xaPUmv6G2eAXfWfXMS0dM9Lc3meU3UtYim36YQ0ZOyZf/xjrf8/je8gGSiFknNki2ZQ/KFvJ
5z3Uxx4DJE4YTjfdRH0quIMgR7CVFabFGB8ojroqZ2XYi5hYWgM4zTpxiF/nsvXlDLu8R8x0np/j
q4iXqKgustuHqog0hNRiFf2fSKqA5/iWhFBLNlhFqE9dtDg5DO2cy8ccaKZcfYpfXpEDRKOd2Wgn
7QSzkjruThtiuGQPv6YZdRD0FVeJ2RexeEQ9b9gNo/oLU7XLAe1aIkPdqtM2vRxgOSLzAQWFh9kt
ijiH2soEg9SajHazDQWWhKnCxkwkTCK3IyTJUTtrrmeANkyqILRsz/W8PL7nn1G3gc99WWMjJgwf
61Adoc+j2MFIFYGdNFMOPIKQ/rUFss2ltvvOW9yB6exO9fFLvPWoHPVSdchdgnD9mjIgBJNBwGbu
zKVEfpAylZa/KZP99Zv7vLgPSBL9InYAe4CXDcuGebnqoAGvQVYQy8003wDYbgN4oUHlXxDRczh5
75CoFR9iJQ94+kFMy0lz1gCj28CYdWsk4tJZGxTsbn6+UIjdU3hwzi8qq18jPHo0Q2g1qJktWJn0
VPMs+MFwZfJ+OWJNgd4NcSEHHEUZbLZ/pK9Wg5rj8HR+17clE5cthyWvUcX0lz5EziPfz8Oupr1k
671Pt2zCPN7CzAfDmsoBNGK3fOwYzZvQbQ4KOyPkmB02Z7xJ74xy0Gfst8JM649nHrO1qMRj9A6+
8RToPMC0zzNGjtERbG35urs9GtQyfSA4AFKG1KmCsMEYM0yGX5LqtEz9p1jgsCkhoTvjRAfMyAY9
5wtQgplvYJ9buMUSxvY2qTBXY1n4WK7lEFgeuy/fwtbLYP3Abvsi3NQh5CozRapGx0wdHWV3xnLv
4lViAsXG2E/Zw9kUMYQpXMSfpO0RfIjhrzwuiL4AAeN5hsVOz677FDUfSeSy9TufX4QDoOfkI3a3
5xH72VU73J50/AsdhkUwHvqPv1cZEBvxwDmZKRcecJjmTiHf0dmWGY5QeJ1FEnNfFCKUvvzCyxqz
IAeHOG4l2MM7Ysc6U8rSOIPGkUzb4PQo02W8nCvEmAPbOqQgqHzRDUISVdeGAwAGK60FE70ItgQr
bHiXO/gbIm1Zr0LOlwaeFLAqz+kB+TPWfXzt7ZM6wiYGbgqWhDONcDDh2uVnfVauIRlBKU647YoP
GqIcfkTpCIbyvtlphTDd+6WGh0Spvbo9NTWYy5i+ksqxdCB+d9yfff9YBs2ymVC79Fc/f5ml9CyX
lysNME9hDkcaQkyyyA7SPZkZKARy2/+6asiOMGd6zpoaU312AmHEwQqx5FJdmxuDBFViEC3XYG91
iGCecXOac75sPM7ZdsgBysfgPL2ZDvZ/fFjSfhElFZT9o4JIQXOYQwNlJkKx9u972dh/f5/JFpPT
M8uDQqFb3qMeGWe9uU5RwEPfwfgZlir9lCWYmmTN1wTGC4IGzrGfSEW7u/hQeP3hisGWCg52H/1C
OaGjpQVkRCC7mNQgSfwKCcrXtJGMIo+knhPfkTnWCkJoYXmvxWfxWuDvdlKBzUAv/Gd0sQTlGyQO
Ut2xpkf3dZ/J8m0Eir5RwKNuFD8tFizgBUd5Sp6JfqzXWCBS68C9kWbUHRQxzpqrD0LbS3rx5U+H
lXjkMQdm/HjLz8+9BMqauS+cadsk+WPe7I0R6wp+v7ljxdHcsRSFVwO2y6Nb+ARGn3E8vDb5hO4C
QB29LvmUPp+H1tVAmQ78ksUZRp0/977HwChL5JkSM7SefID9YRxYwoGZw4eDGsMvzatTLO9H0AhX
YMsJDmJ/b5R7xp7qj5ncY4Dyr9KC3xFJSbb6MYt5C6kIumuSOD1pkI2UO/O+D9gKhbH9O+rz/pho
XWVW7Hg673Okegy/zpxpdDM8fxHPNpcX3prYalg37Ssw4vp4m5YEEoSfHQdmWh4Z1Gw1opdj1Let
SHgCaNrfI0sUwkAxhlesoEGrBOFwe/BrGTXwMkQdie6M3pCdjuCkjXGyfM5vXoCbfsHIDSp+LJ+w
G6WZwtJK0GxzYfnCf+ivXgsOfU7hZtNb3FMcGEVAxl5D5X7/YyFf/9jJgIPx6aCbE0ImnMQoi1IU
CWICqAtik8N1u99cE3HpD/Wu8LNB2u8jE6O3zkgayP1s0r8nm6f7u3rqZ35j8kWcopsTpehmqyq0
FF8ZUzjJm2zKbo2BGG0Dv4jLJ0OWNMUN+D6+AaMi/mbCl95AWFfUdsbfvwc46/m43V2d3hF3kVDX
Aozmj3Dw8WnNIxRtmgsOpnsvjiK4dzgD9V1mNynodsRxNzJdkmwPpFaHVkDUE2OGcqeTY7cNfzSF
nzygQrzsAcpoH7UjLVBNy8zNxV4MBhY7GqbGbnfIa2rKoN8XARcao0wbLYAS4PahBoTVXKYdBT8u
FpM8i+oZ97ohO81Crlf4v53MRn58T5AjDG+BwKsD8mVeN6ymqwub/5eyKwFS+cHLpRDmMGI3bTaP
BZ8LlkTSkwLAR3YbPdEn9fJzIHsX5YM+etVri+7kZvpWRzIe4gjMJnHrRFiara+TfmUT0ndfEbjM
bxYDD4wfTH1hNKcmZnPUG2bIgBO5DBSWHdqFHBQEisXXheP+o4HgI3O7kGD2bF69RR12kKh3Te+N
E228ZX5O42+TT+g2XJGNaXetQ6rWE8QyVvo48vaXYK5Al7sOrtX8gqPHX234ytLsuaTORdueK+zL
beHMr9WuFAOhaODb2PXrk8uZjrzm03zmBsI+/VxEvVmPbKP4uYC6pf/9jjefhGZ6p2PnoyiHK6qP
cPafcU7w5j0bVZ+7Xf+w5qBqwdLWAgj1AJtUOniPj8sfFa8XLNnr+MIAPClHmsuJ8RxYi4I6i0H4
fMu8BKIaIhA2+4hrZ6C9xYbnLcDgcskSQZBJ/lHfafvEWzQuQakTqJzNGkTdGNZnJdAOr8PzXCmu
MftS5uxYS5knwclHD/ohrXCuTJ/4Vqw1PIUn7GZoJjt4GJMM/cno/VoQsHy+Yj0/rZoYeQDQNkAY
EEJ0IfLW4z1evvSzx2/L7Y4F5Bf2MnBBCC6APqAGzAnZ8Ngh5xeu4Nev1rxYjQ4OqgwYO+/ceGQ8
ar42u3bemzsfGJlbsJpmrH5hfdR5/C2TqMm9hsnAHatIS3SUSX1GvMy/80MKhloIUn2uEN+MCIbM
J7+G78D8xL3fQr6VWQS135DoANYZ92gL4RLRsjfmyb3rIrh93MNfnsP3GvWRKBHWDrMKk14fS6ZX
J76BlPd/xstaHXIHVEII+PU17+8n3GlNrnCVSFhszrEJVIF+fmG94369Y+xGSWVnZ/YKXIKXDSTZ
DW9R7vjyVwm4008MZijRcJUk5IAPwMvRvoFE3R3rFpc8RkryaUK07L0mbD2TSom6A7URgsns+GmF
F2xNyU2FgxvMz29H7Y8WOZSHeP53rfceoQnv5iz3zpgyOrgAVTLHg2zi8f/fn7NFShJ3q9orV8bh
ihd+4/+YOWpL/lv5827E1xtkhSxang2AXm7F/MOUiwqvkEc82m0x4zEm4/ubTXRIH4gJNKfH7eHR
D347fr7HUULxMicbXaYYkXlGedhHFyV5UmvaCguHrqTAdJbZDlvbbcXuxv2pMagGnUAJ94GTg8db
IPeGOQUxe47mjbML8ctLU/Jf6vHKd0i+/EyubC5V8laI2JyyN6nlgIg22h6tFW96vSS6OPsn3Jzn
U6Vz1/RFr6GRV6/SWO6mlJxFEd0hGOyzi39tvAfi7TraFkGLQdctzqhj4eqBwD/S63Wx3XoU7nUW
3DGwasIHHVv/O6u/M6n80zQ/Z1hD3msHrVbW/B/NFF4mUMUl97nO8C/25amq2ve3R1KYwia9f1Mo
bkW0dYOwCkFFeDtT53Zf72KxtaTX71rGMP+XdMR2oBwxBrXORXN/w2LEKJ0ykX79BSOy9KxXzDT+
rQ3bxu0I73nyBLo1I2ea1gzaXrsNrkTQvG2TMei0QZDQhryEVo34+XzA6LjGhwnhe9Dxekr06hZP
4va0Iaho1kuk9fUSvAv/s3x83Us2uIF8NiFQIO/MY0Ph1tAH9KW4QBOF4e0rSD7PEa6yv9+oKQOr
mqj+J6lXDJaQDsiQdFnx5Yyr3c/cF8+WsLmmEce28pwD0O7wUpm/eNoZ5WJA3RMW8Bn4MrcRuUfS
K8e9a5TfIrMXt0AeO+F32o0+SB2W1P6vDdbZptuNIAfyASuHquMdkRRC60YAwIfeWt5tCpwz/d5O
4iza4obM78+4p/qCL//gS1IjpsVJ3WehyuwTHh5WUkMzQJ+NTyo52N/Cv/9djpjg0ape1j18qwtf
gWCJHG+a585XE2pcLimlr4Df0ccDfS8BlvkNUCbxH9FW92iWaOdeQ2qJbZwpSfZ1zWCrBJR2Lc53
VgqQ9gWjQxPO6oanBDaInXRsYWLKJX1SSv6ie28AWN+SLwQ/FSnXWiN1VVgKPjUPfLcrxN8YPKqO
Dlml8HoxHQeukMjw2LwaDx2wlHkINgHi+LuHTgXj/vIVCCCPl7iu2sbLabUzj3tCnyJzhLP7mA69
qHiDjwsqiS6Zzg6Lxh5mpbzEzzERYvB8LpGV80p003SpMhstBmqS16MBpV3FGOxfK51hxU+7ipUx
HE9cDyt+Gh2AFKqzjjSEHeuDp+1D1wX3+ACWeR/ybtx85HZQa34RPqVGeWya6c9KgCxLYtDKweU5
h23YdB79des/doormw7wWHZ+c+jSStJVwkv0iyWNMk2D0nMZ8gjHXJWpsEN/C6yK8eL0O6NreJHX
Dt/lCFUhc8pn/IW+zmx8CvgBrYsuob94wkoAKPOqtTZjey93Y2uCywz7j+Z+99thcyhhjpEPBYiw
5gDjXKfe4mjbwkWfVRknc5F5BlWM/5swHngwRKKKcV69UZYPtNL/TR/Xf6NX6H0U1ozgGNf2PX36
6Hs5iF/HgI9TXjppufv6K+7ICMXuySFkkIjF+6RbyTe42zv++uKIt/W02Q0DA+MSUQ1y70BRXl4v
+Zy1hBvHnARggeUCWZ47ynE0wUGXbrRrfBTbPBbyDuX5+yilLTHBD4Y7mFSWgeygvEZoUINrM28O
6ZpUC84k/ya2UwE5q3XIajMnDHH/rUDXSMBAHrVfEA0ltAY9/7EReajFxARL/0CkifS5NH7G8Mvp
PugKRMZAN6WTvMC8o0yUybs0FtvKp++GvnkoJZ9uuV97xVlm9Ek7wHsfdBKb0CFhL+fSkGG5i3Vp
g03eEcTlY3//1PnnP5bObDtVbAvDT8QYtAK30tvHNnrDiNEtjYp0Aj79+VbqjKralZ0YRYS15vzn
37Q+XYW8Nl7jlGkbQ7xurEnji1wGrx32ZqZH3Nvo5THdHGCZMMy/hTeL9iWAMXRHZUTnpPr6mZCx
aYFHbN/h/NXZLoqVpPDpaj88A85BRUj/qhfhs0fCxQ8YsJZTSsTuiyxeZwhJ4BHCP2wBhsOLgfHk
1XkZU2cyNmmWIBMREtcK54CQIStaT0HXyOnn9dB+e8NBBoAVWjOg1TEvTR4kuK3i0PDJ6/ZM/jxa
UzDoGqYVjwTh/rN56ahxL/qCmRDTFNgn8j+KQtDXJbYsRwlbCIzZOzBiUiDzlYqoL4r3zSpnC6PC
zoHbmILCj2IoJMUuMX/oSTMfUoTKrAg8gSEnFldiuHflDybuVudZEAnQAzI2Kbx76j6P+H3DhxNC
829NGOg9v80XkvdxHeKkQbU4xo4T/2HVw/lIJocCthT2VAyj8VUiao/nL0WoIyNHmC14MKGVwKGc
Q7l2mItytg1G8sym3ni+WYDwPniqAUEK0BojqJ7rNgCC7jGvQmNVArIJCFo70zaWJzpezNSS8Uty
4bC/Mp/3rfLhbL4BGO5QWx3eTt/53wC+T+qsDJ4rgEq3vtOBQwOG9Li8w3JmCI23DI3z/LWplszB
h0X6JbwK1Q88uIIiZpLDe6UdE2POj06rnK1QUPkfUpVcXHBkr5Jce8xBaFxF5Btubqd6AYKKGUCC
DRuXJYM5cl9cTvj9lzyWH+Yvscnazyhs1AN/DPgtBSjbYG3GzNrhmAqRBUlkoO8JfrQecw1B42x7
zjm2AuUJKxDhxOfykiBLIPQP9qHcbecWV36DATYyPkiqdJ8gR+nbxXUsPyWkDz2FXwTXx6P06f2N
1AMq/vPpxM4LvAKHSbTtdMm+ebAhgbopUwXVy+B5CzwCdg9k6bn6Ywp2KLzQnYk0ptx3a1lgmfI/
GxAG1NN/rfCuB5qFvipYie2xBV2FG0oxNLBYnDhNsE4WYBHmlK9uUyiCHhBkYFvCdhUke0RA7zCj
8iUoCQXToZg8Lx+kglADUm0idvXGL99uAbt4BN5VrjGKEaA8eHviqqar/T7JJilwmsI7JzI+vgmM
o22z7xy0Fscch/oiDqCkJPEOv8QouYyGHVNt4VQHvvyS5qaxvr0WthnKHhPoN/vLkwbHLcH0PPrI
508LkkKu6/q9Z98dN9/qtFzh/wUBadb77LLYs3xQAKM0Z1tFwu3ghkc157KStYdWd4ixjR2mSUrA
cWff0GxqgM2RA42ZW/R9kLxKsC+fNh4prhQCa5L18xxjGDkDSOHSgyC1fCBMPee5VxBWtk96sFAz
zK/pn3cCSUVYKfQkcgnhxeNUr5sZHljquobEupC+m02p+hjHFVfuT5b4PIA5GihrGMXPJGgUASCN
9joV0r9mq/8ASa9JUPnpfpILB4BAmSFiePtSZtRs8s8LjdiBWGxKXxMW8LFaUfk9Rx60vUPN3BXr
pgTeDcw4t808FctEzKA8LhGFkYfpCA4L9MnXmgVBgYJEWskp7T0uwKdbBo3kjlq36a9dj7cSV2S9
SS2PQX+I0YR67M+owvCOmBYnpV3cxPJGympWTqCDgdKxFGqBSQIEMi/SDgLWExiTFRfoy/kGAR9i
j00v/zDB5kZGF5qauDq3BXFY/WXoo8qcY9HXXeXXbOg8Bmmyy/qjhP15lHnxVsKPAD/TI4KhKYtg
jX8Jo7IV9s7cDPhWT5oDfK98B0NF0EsmLSs1iwHltey+z2BrkBehbiTfGfU5Dsg+yCtzgYTh8z6e
1DbTl4HRYFS3rhHy/rVsTTGdP0KLESwwcPn1WoGDf9jNPz4kjQThulALqiIpZ6Dp3b4vp/KnZPDi
qtd76d6X9GUDw+ZfnbODBswOSGn05ckoYNFkYnb3ESMAPVNvpSEfEetjGjY9pK3iS4HZhYQOMjSW
AHOm9WN/mYbbKAhG4yCCBC40vks/8rzZ7LpG9OMEqXPF7JMzsxNyPqGY+/xx8eujYOjnIbefIyTs
6deW8LQlqVba7BHCq4IyGpr8o3vniBe44tGF5Ci4I1XqYZUq0yfUdajoS6gSR9vE7uC5Kb8EQ1Mb
lwRlbu+GY18+qOoWUg99CrxJP8iHbKdS2khPcqhYIpmCKdAXxuwUTBqbrTHjns2YO+YD+TGmpO8+
GmIhc7TuiaHvdi9pnc2NqJhCQYdwflu8ZjkpWyLG8IETkpEny6FBIotNc3fBRjBm+ts+mKugR8d8
MHrGfrnOVio+T9R47JasVqqn2OzDc5g4CfNb9jsgdXXKHvBU4YoluQGFiWuoi4j2UjAPPN2g55wT
YXAn+TGLKQ7+0qVPt/3govu6V9ODJftxaSF9WmcEGyM4yBnQV8iQntwUHRci1SCuP+P8DYza+6/+
5ho4oLZcEv6DsvBxvRH9M0T4pZS/9g4rQrYg4e6F3zD9xuV9F5QQ+kgV8inRMQyBFPKKvSIN+JrH
pTaOneqW16EEBqBCdcoX2t0rb+QqsrgBwpoehBJZE+oFYCu+gbQfTPaWeSYCkkvG4J0zOrbQ8ZCv
g5iG1RAihMBwEMjyZS+LZ+fn1OsmXKdunMP8hgaLlQJ7FuMXtDWZ18IYQqQCwxt5Ei4ypfsZuJSc
kmYYc7iXxxf2gKWW89ERY5pC5le/w7pxQYxfB6314WlCJCPxJXYwsexg0zExR0InJB/NM3pcocpA
YpxCRcNvdknsEAEbehveYUx793NPiiq6KaAw2TEfUY8Nz1nA3rxjNnF4CyggJFS5j7cH/I2FM/E5
+TvCCMfAEYMoO17eFF+o6JZwujQcUjqAHSmnWm5QnAY67w2R+KCKoVLdi/jqT4iOuRCWIkwRYLty
USG1zE8waZOQioWldqBahsREwA+sNmqKKwvbSPX5ciuaLTrmtzv66RbyvET+QTzEjmf4HP7IdZRr
2cY4kOu4Mw49EhaZ6o8RBSP+3MXEtd6xilOjaYd6TjmKfR9Mfhib1C2Hjx7BU0TN+2flSslHudLt
5GuNxLPqfF4b+kNAgSlYrIEYbjyX5aRbt+vuBGehWZpT3FIWxmy0fx6ZdGs4NDwmpJZBE6+WA65S
9U7evTdi9WiW5ZcgtAqexXuDJcw8+4aH0KBKi/dsUu+LPX1t4I5zNc8xgKUqYUNe1YvhBxcUr4SY
0C5UggJbetfHulzcYSk+1jb2vMRbkjvKxIzB0OS5qrYiie8zq5EH3hZkjiG86lg6EfVt80W2tfBo
rvdIEkhWfPr3TbfTCC6p53RV/nOre/oq3pof5gDx7HmA88JFw0YZz4ZV+/2efNYags/RVowDyFgg
Sa9BeHm6n29X9Yh+17qA6tEB31DGYgbLdnQmoH6H2ufQYOxYiajSIxCxdeGP+AJ3GD527Eis4xjp
xli56qsRlh/Ps74y1lDtxEJi+YJOpzOyPXBlE2KF6drBXndQc2B9MkChmtHEjXvnt6SFveA319pc
OoGqsrv84el0xMieULGP7X23sc6jabu6HfVvfghMeAP8+XoKL52c9YN9FqYCZjdM41AQkmv7O/za
iAytjREYX6NlPoNfscTk9es+lfbKiTuemSqrSFy7xXcDP4uAOcAtECHAuB9l/zjKaJIn+aa5vgV1
E/LmOl3ClfljitHD8W9CbU71DWKKYgvyC84WLP0dScGOQfK4SPr2GAvmLMw6vNe/fo/q5ppvKhED
bVwfxzew7ISPBsCgOqurfKZ5t41xjNfDwTownTF+ithXdtZUn4HMjminEElejH/9z2dfXIbte8Hk
ZAvREGb5/A7HihALsHJ2aW6Zg3J8r59rnUEFeLUIG/j8ayZMAl6H10GWINJimmISgiYfRuf7lzV9
LRJ8TOtDch0O96/mj5our5TF8J2u5Fm5bWfpNo3MOWmMUbnVZ/G0PD7X1aL/SWwHlm6kf0NxBxyG
e9KD0cBxhgwVNXN7qy6k2WPaLwdgLpu6lO4jFmTJEqIZgA51NWjhH56S7Bll5RBR6XxXsRi3wTg0
/lxk8VIT9CImvZDGdKHcLiCHs0jQhRS+vPl84U5V/XvgPw2AYbr6Nx8oEbYohGzhnKDBcONlUnij
4/SS0kMcVVg2+9ul2DZQNMEqEgOv3CfNOXODFJgKtJ50ApMM+FCMMUC5gT2xD6O0guP5j81FbQUQ
BO8RZJSH88V9IN8b2IhvmxzcL+RQJjWN7tciDoHr7gm15V8yQHZ1SERHe6ud2Kh4GFujTj3LgBWk
XRj0M7gCDERjCznCdKQ3w4QxphJsYdI++cfPtJOF5oQpiTIOsn8F3DxaEbSAjC7YE3W/73FxZuAP
u0zsruzGrwFe55ihWGbiThV95J9K3uptFuqMmzNs0tfcFvpWU5dF7r+g0OEw0Hr1kZ32DafqR2ey
Bnn18kp8buDSoCRyIXdmxoR00gumnrAJSm7uC/cY0yXeCQ8Xaw4TKPPpmrA12cGhs+GegjyUR3BY
lDH4YLBD4UMwrtnZL9Q+d/wxubtv8NJR09w9UwvEHj69P8O+3Y9wQGCj5e76kOylrVSLp0Kwplyy
ehFX5JQW/UJZ3OWAagI8XhQxiR+3X7rsG4TskWg3mlnbPPMUpu66hpGHZ546FxZmFohTngi21Qii
+MwWWSOemIFYYgL6/qeQcESx+PZQY2gn+mN6+Riziuc9jDXB0+p8qHX4Y9S3CZPympYWfrl//6Vh
rcfxlwBauVq2MYYVygHCLunRWTHLlzcFapUjqcEuAWefivUETgJ2oqAxzwDBuaAVyaSBD15br5OZ
xedTCaR9YHS1bbGg/a6xv3pAwAIiOWdoj4b1Q4B01fRjM4QlSMLX8KfPR2L0xxmv2usNX2q3Mbcv
xUviqSxFb+ZUPNp89W6Wwg3B1qEFFbD2hu2K6rGGhSZFpTl7MVdOt6N2XtwuUv49gNMV/QQHFPn4
PGv9rO4DESgFLPMhXIQL6Ua5RuyX5VOT9PFUCFigQ1ID388Z9hq3a52tcD3tZ8+EU0weZOy0mbBb
6Aq/mWrQcLDTXJXdV1GTOZQF7FiJHvFAvLU/vKFPxXjOx0YBWMR+hpg15fq4yFZmMZGU3Yuz1GZ0
ku5I4M+vg9UxsnTl9MxFHiPHmVIYMnBNmAHBOlxyI2HdxygxkaNRscQszQI5IgeaDXgWYy2diryd
pSA70qtObGToLSFoqIwb8yQT6YtAOGYhgwtzP1e1BLVl96F2wdU7n8Zk3OSwxWDkI7CR4YbzfnJx
uxRhfmMwFXWvp1vomqBQDFhLvxleQ/JDqPveIL2a6PucKL+KOLdZgYma6t5+yxy3ubC9iJk5fH9g
jxVwTeqNYJK3vyxgyc8rXtjzq87KMam+BnNik7HOYPKnn0j79EoZ9qbhDFTtzzCRJrqYgBQLrOQ/
0Cuf0L9epAWyBV/hwV+yjyng8K27aE4jmRmWX2CBOHu4r92+PTw9M2BfZV3i1GvLFOkBuB/a8AXJ
cRPlgs5f9oxv2HsioQpQ+R0J8lKoEb04TD4b2pcWkghMpp1KxTlhTnoPJVdf4CpUnoFDkXqSkPpL
ZngEqV7IqIElCqSVV2VKrzdLto/MgVkPmMHm+XCqGTceGHIFbfkLUzk8dO0zlFTYp5Sv2NK9IWCh
yi1p0MpOsKyJV6UW425VPQxP1w1SNYDBbPshBtNAy9RMHzWZ4sC78hoLeCA3zd5y3SYA5qQX5i9g
OOX8omblb8bjm7gCaqIbSAP+h6oPhFEGpvUFj5LhAjGNiC964m3DWqrGYA5PzXYEF9cI3vkSC+EP
DuW77DPjQmcS+6/jgfxG6w7XdIDkki/FRWWNTT0EuAUe7bq5PcyKhK0tXxpTvYuGOU/z2mxrlEP0
7jvSl0JQQuUAXIoJqUpWQXqk0FwyswgzLnhKet6ELU01A033Wc4X+UROIFO1Cyr0oYvqjsbvC5rP
I59yLd9uuD3BbRxzZFJ1oKrGi4UsAXSdW8GC/fPSz1fGMCt3I3sPwgG2CI95IPe75T9laMm1ncor
RAbvejVUHhtPZ0+esAMqi1iAj0N5NYurCfslNIzu5unsuP9KsQkX+GY/vdwX4HvIwKjvFyMCI9kA
ieps/L+hUT0t/dE3IUWYPF8YgUKbobh9TmGOCclM992wmg6YVbNB29ZGwcaO5QDO115dVv86v3c+
XmxGZoAFqJNRY9iPhRU1EzgTgpWCCBv0lv2r8ik68sGn7lDh7Q+CLMRjioh2mVKBydEfyYP7Um09
6cdKMWRDzYfR8sHC6JRC+kyZRgQBfR6VtUG4r4IzpEdhgXMpJQP7qfTDtyssiYmuv4nGVkO6/ItH
bB+OZF+/DE+fLZVPQ+xI5l2MmBoqGg9jPOmGToNpo0+P+bR8drQ7YSfduDvSWrICEPdOw3BjNcOb
InOZV0newHbJCiThSkQpr14QxeBnCwJNyoFF+4DBAvp3uHaeBYDyxAsZsAGrOoJxiSNVaKkdTvVL
kPRYhoEZVcRy76hDbIYnFK0wZpwmi7QwXKW9x0KcsXPW/lEUz3zc6oa6g4JZwQII51ORU4ebMxNg
2i2fy8SKo1c1jjhD1Bsm7GjcSMqIGi5BaoJ5A8RzBt9Yn7rGy8mj0uWzoXBTASTMCB6C+suU7Vk6
q15GaeSU8Rxmg1IsYPlUmKMIWUuEp6f6Lf/KoLVQFbmDxxV+2HhpO/1oClmK4Nr7BKqFrM3eD/f9
WoBOq0zARmNj5IdP8NnW+7DmsvIBCP7YEM6oHiSG5jD++YxRoE1ra9xuRmeEKbUEvyjoi01JbWC4
3dLe914bNT/aROlgbhAjAMkPFND2H749Wo0Qz16tD0MpLCexAwH8MPfD2/lIC44g/64myq4krJX5
xnPfDOt7sS9NbhdWMhAe/24G2S+oFn9jPXgRRPv8FgvSyZiiHYfOu6yGPXGy8pUVDXMpWJh6qGOd
qWECtmqsLzp0XC2NA9sYy2NtEQGD9TYDTsY2iGlyTpIIYWWC1AjFWHv3lK0uMpd0jJHoq+MACacY
yfvVGxH7q/6SceX6/MXGwOKR5pDRk1VxD5nxahqp9q5u+MykIWDnzSxTXeXuA7lbP+9f+Nt9sYTy
UZGjiTGBuo07V9PQSbijF/Z40JyZauMdkngwIeJmDQA/Klb7hhje114m50jdIuUZwcZ7IPnygHxF
+fUP8p5K5fYJ63s5i7mHyJcW3Z9NAPANWJB6iFI6DlNR4kPTHb/ZbXA/YE6RYUAK28OLP7Bjc8Pv
oNFwxRieLK0QBdXqV0+ERzzXEKcxKo9qZP6YaD2nT2gt0gzxZfqcZszR6lljA1mRw6ow6gCendnE
lDlx7+FqwzBRHUJSQd9MyKf0gnceawLXjxskcW14YzTa+kB0tEeMawdHtItnLdJRtlxi2LJIMZw3
K1izZEjZqWHNd5iGMRVk4BBaa3VdyHyEThHqa5w4LK+hcDFjED4uWMwRI0RZKXwOcD8moYh1hIsN
/0cWw2tTfNAjhPGVGvaJPAE7sR/oJAZH8SQ3XvcbJI1fAHim//yV06hv6cLoYFwFdZMykXo/y4C7
SF7sJi2bajJWcv+GYrCM0g2e9TasWsUztHE+3girpM9vMrvPcdARmO5AWDTLM85O6YrhM0NXi9ZF
rLGOzjYzZdjSinfrwm++436HfwhvFbmfJx9SYnPY9xGNU9LBoi+2HSCko4wg7azNNMjShZ7NMWLW
Wq9H7GrGrP0reEUEiHHUQ/sj/A4hGqMteE7NZVKH7+IoxfN39aXCWKJKsbExYEIPF1ah3Kfyqt6B
ep888OJaaQYO2yX8yiL9qVTLS1QkOjc4K1TojyCxtiWdtX5o9CUVXB8kb6zWPdND3A0caFKB6VII
AFgZrH/CU9xQPFuLMhCxZlHfwnhrrf6f8IqLIedvmcB6ajgr7ELx6qWFWrqspUtu7yW8BkeTOqO0
YUaXv+e3efxGZJ5rG0WLSmOlAYjyMvCJn2uxO9DhGemSdb9lC0vq3h1IKVRgvmeLViVZqjwU+uL9
WTf19NNdGsQBEtmM3S1EtA4VWwsTe6vpy6Ei4GHxSY7JY/46P3Q0HqHGaL8IKzFJ9yJqaCSwOr9H
3tXLAyJgS0qHoHn71rE/sDnZln8fZrdbVKi+gMbf/+J3RKX+YJh9C5thlqtTHpNVwVuaUjZlKMNz
cs/F3nbDe6LjqTnz3l31yoG1yq+7SFFwC6AWEljEEJTy9yMP0FgSBNTUjgamSk1NnUcZi6dB6ZEl
pFEsGW5PdwB3uQeCZjDaup8PBnfJshBh3WD4WizqyhSvfdWrzMmtRxjKJs4nWBK6DTdJ9SXuwHjf
dSGB2RSQhN4y6Opt/616ieQC51ILouE0Ui4+l++XAQAsCAqiLJm50YsJMOUshg1GEWWdz/BYJw+V
EXwVyJ2H6IDgqytILzPEjDwX/IzppyYaBaYoFoVvfSO7Bm+JjYIxb48zkIcd6csIUVK9eELc0zCV
Zrzci6kzk3og53smOlSLydTHpcQtsWtRvbexNAsmCS6GigjSOfQC1S3FLD4dSMagJbCxnBGQCQya
aT+kjV+Ua2xVKRQZ2DxnnooPKCXhB3EqLQCjLYi5vftCGp1QY0P0cmnfYe6gB2Tb71y251EdWQTM
sfnukYBC6qOpwEKmyoN3F2WA4qt+8fwBcaxj1hfich0DkOeiJmMLasESFWPXYRPq5AfWNHZXrNuy
iT0zftlLVIMmczxib4ejsIBLe4eWA9FcjbhQ3psP0RTmtA/Lb4AGFRnFjIeMttyuAp9nP9mnN9Aq
h+YFplTFrogUEq2mhXFbg7EydTPAOWAPQlVoGDqUvDH3cBQjUWYwAImpBAt1ISNTonKfgUzkEzzu
leA/QAuE4zl4MSqTQcAaPJo3KCfejeBOVh5C7noXF5Rh8Clqah6A1JocCkZ16LQbB20MEaJvWBl0
NIojHNFJeNsDRSZrqvKhdDGJpnoTvEH0lHi7DuNsNK4+zgi2OJmir/HCAKcDz+XMULvuurNy3Juz
x94kO5FVLR6P5vpcX9//4FPlR9uPWCE5xl8IWO0R/wrOlTYfwwwfMWo/FnSRU7BO48sgR1zxssaN
f9R//Ra8HhE3pxLbFZiKzo2oCPoxXNS/4CeSEEFOBYv2nyZCWT9mA8LcWKCEyV7d2hhMwCM69xub
GQiMOMi1QKrw3CYpF1oFmdch6xcXiwHG2mRY1wyMsNqiKN0JoGc/wHVQzjSGEDQSJMe7D/dnydE5
NwME2ZX31j/KGANIG4eCkSBjcGMQgHCPXbzisV5D/me66vLAKgql7P2iKPfitwhaaAR3wfkshiM9
gr0Gh+Da6bhxWKkwKOIO5c7qfLsKpM7XMBsHsE4mTGeT7+rCfJpqTYNXNBKOXhwbSm8aIRg++ArD
KKCc+ZPctKeBlnl1v0jfIu+dacn0GRqn6p9J/yegOirv15khk7Dw7Dx04wWe8x+3f/sNlSghu8Iq
vNhBqawZAYO8o/78wjOBljcqom4GRg2+3TF5Brt9esUWBKpDa43PFtWROkevYE/6f7C2swdDOKSk
YdqDLHx1VP+o8JkTcDFjOPQHJ4NAc8XSP3Pd2Tsx/SO/XRE4Mr0KR0LVT5IMFTi8Qc54DykaoQJD
Nu9lg7h45si9MWSGGoFQHCYZTCsT4OqMi4LM+nGsCR3ImWuuQI+TRe2PtqAyWJEz7Uvn6ESAW0ve
yraLmB3cvxSJewtz4/F9TkzZwpig0ICcSMpMYDKzyLyUpRmPQOAcdPkAEUBiK1BbgGFGic+ztDfp
UACRKeL/vWlNfyAGLyAbFwcO6026o4I24SQGBFzJmJ78mNApOHX0nJACNrx4yf5/iaf5FknJoplw
Sac9ng3NKlv9xx1Eq8cX1NAsNgg6pe92Le8QW7HCAH4y7T4Nx3wnmnw03DchNez2OFmqKB+VZX7W
Ljoa41+oT8iZpS2CoJufL6G1vLjSepKzGU/TvTiE+ygX1JUnIfCDmA4liICoGzyHFxl/cO82/Yab
gAuN7AHsHh/jC+q+M8o/mH4fcrR7HJLuS+Os7+9CnLtOfuFJgBs/HWqL+sTHmSDqVOjAvSdMzBU8
8aalq0TxwB4rYnpeJ+u2SKD38oFfrYO6tsN4x2Pqyh9xO3IBEUgHnsacwgp4JkTaMgUUU3DDyciq
Zd5LIcDpQnLJm7QIveSXoNfy7xv0S8TBDHsNncMYx5LRntTtn5SPZm9iZQ2iDw4mWLAU3Rmn+hsA
4mytc9by84f7CFti+D7YdXIjU2xSbXPPMpyhlF98dpxH+oye5BV0aGmgMxsmqg5/+4wunNmA37LP
T0uupY8LqxHGHc8wOjDKouaEQbgEGKwghDJBYZum5nm5NJoG1weEMOimEgnjUKXGDw1Nh1M3DmIe
tjlep2EpvSYVpDDBOKZHgS7VqhOlCgFiKZtBNZRArfwbtqT2EoMYllmT8OXyB8nnqNx/+qmgNmHG
HnG/3WWXPyGTyXswOQkaKSK7rcQGD4DM9gplmNfhpt7CuSsw+tPGOBAJVnyKZ5aPZ7c+oeyNB+/Z
T2EfA6pbcHCUSwErGTNPM+p0v0RzLPl9E1TKjF7k+Y1kMaI1EOcYGTpTcLJX3+gXaFKht001iomv
htuCv1FiWGO+TQFADGqMEP5q7PuFjScG5BEme5CcziJDFYcmcctAxtI56KN01q+MofFvpPrHhAc8
smOJPA277Ns4D8JvqiVb5M/kMWfwnbPigG14bNkFG+kAxiUA0q5dcn+SOvmQv2MppLx8qP7H3sLZ
AjgUFRHlIvW/DrPHL7Ho+GvQKaZe7qN1MelK4OEhksQzPw/ueMOMgIUc5UNIl8jhBCwHoGSmNmoI
5hoTRYGB5v33xX74598Cv/NskloJiZJjwRGO1v3vYCk9Odg8D0g2sxEfUp0JitPjShXCtgZBTZhT
y8NE7iJ+u82ndP0p9JYUZ7X70v64bE0Nx0PdqfoQOuvO6xivKs72rYfVS2wVVNRNM02MyMLq8V38
EZggLYzmfREx+heeOy3mNWLIwZAu4PcgqfI1cITAUgkyX7LVUgtSO744Afwk9V+cVvKMb/jCOBTC
lMnlf4cAH+zjUk7yAPYrYXjCT60/thj1exJCpuE7AJmUrYpIBHXBNfjYlLP993q8Tn/g9POkEN94
XsitJqUrAkXJ4XTwhZ36ZScqcN4cn3Y3BKTYU/yzRcI4A3ruQumvGwBh5rPkfKNv5fk4W3CMQORp
QijaOwsOqgtAm7zCjGrb9vPcVc6If7twSKBpLRhrbd44QndRQcm9Aa7hWaSOfTWZZK+Qcw0TkxcE
0OXT5aTzMIFqM4h4+eotgocL7xdqFGUDjFHwcEimWDeQHwNQzScnAzOPHPXvDIGZS+8V5BEO6r9H
chaZzgLfc0ZF71EFGkbWbJMohyk/qGjo/hhpC0KbYKTysfFycIDVjtAb8Tb0WwTlC0uJJR/yc0mR
gFi5Y7TCnQnv48yT8XuQdvFeg+AhahfxZu6jpToE6egAfnKFEgKGnUzIexD2gUs4WrxZMq+0Hcxi
nqYi551V5gSpuVpq587YpF+0IsqZ90VpJPxHjfqQExtMMfV8hTKHfOYPDh3CTLXh06UtAhcnV5bn
YI8kF4EOiydvNlE+WryGfd7PaaaoSDaaW2pTeDA4+UCg8ulhyBpjXb3NWCYwT4SXrD22VJ7wb1Ls
ujFKVKHlrHkMpVrKhUg4LJUojosYAS0xyiNOadhxUrje6VqFexX51xv6ATPE5vI7n0DboZITGOxC
pK4QP6Tjd050BDXRc19/S/v7v/aYB53N+oTtzILVEyFSCYsUJs+LhQNZOhUkG64IhiBNghq5wgdg
ZaPRYgJHwfhc9heojxk8Kvfm64vnXD4MCveYC5+Mstxg3L1IsAm1l6/t8IMbBtAemtQIVVOIPxYC
8RKKpVumIR8ni9+dJB5Oqz3ltuJMJWBa0tb2SX/GuAYtEVOFsRny2nhQqrvCOemGm6YbsETYN9fs
F1Yo1S3WSnfhXlphXlhOJHhsNJ4n/N3wydSm7yVKeHtqKGuMUhJKwL5x2oAesj6pIKxwOkagQPMa
0wio8FN5x2FiTI6jZ8LA2qXTNP3yHuDSGaAyamFi3FHv4vMpe48huiGpPFHdSoLebVn4cr2XVRxl
aaDMoOGnnolpkv/ZojqCU0QeKj0Z3DZGS85gTY3bYqCCuuTqqVi/ly87bN+z96VRFjBCnynpMEQb
rJVkMRoCcV3mYpUhmaimdO1HSFA8bGhBH/5ZoH/fjK4XANZHyHZHQhPl/QjPT4ghJN0jo/yHubVb
43KOVVO8sgSFxb9NxTlLOAcTO563++zCYoSlASJFnyPsL7Ce6zUGMuZvirnGpP3ArLKhPtfB5/zY
wZzHgLM/M/T5YGGGjWBgEn3jA3AwrEaTrh0UF1QFy7TNy2dlQ1sLcxm/RyyAo8fLVzCQboNsacMM
w9XBLU+sA/oVgpkxU6/1HLoCv6NA6iRfZeQxjfAVSbQVOfQ+CNh+dZR5Yr++slchryEcqji1OAa4
uMpjMRNyQX8BaG6tf3fM+Sj35pAbMevlsoY9IYwC4Vl2xP2QEI4/HS/EclULFyx6o1ukMxdz26t5
oGvDyQDfP0xvUGQnFOCrvPDytbofxPWNaytj1xDIj0pqwhPsWPBAvcXOFjL2hRDDQnBGSnGL3u30
M2V6zPUFckI9eubxuCaSCi5o2iz0NHN6wQSDjyXHXxH4BJmBz4pg+I22+rhI5zDGkXBGAVvheCka
VmUl0AE4/CKQUZTJJLZjvVGu70d0UBVhUhxNcHerSBTzsIEi+aexEW0wzm5U92G51RYCMhi3xWY3
zhej4IOlE32y2y3YweWQSzcPAfDvULMRXApcBDdiSGCGoKHpSyIeHKxL0a0cRtHti14X6wCPQMaQ
O0yQ/SYwST9hg1b/75hpYPnEOAXvA0s8EvXwBku/hxLJyi/4iSx1JGWLj5tBJWv4I2WtG+YfYWNA
VMAUxwNaa9mlv4TxDA4nEjiparCFZRYMlHvmiWBEMLfg6Qp7xnOAMUE9X8MXYxbQ7Q24HgwCiRVi
2zHxZpxJhyz3770vETizebA2V44vhIZYaI/+PbDFRWBJiwmRwpzwzgK2T8pi4LTG0XtHYhSPnENc
tYZfRWwUmW9hgSMafJJooGrEciTvmXWwZqSNH++zEU2bhzkj74m1/pjCtjlQP1FMJihUHeUcw5i0
xrrHKbR+EuYIYGc52mkHmv6czdM+c8UNhHoWOJlAheNq+eKdWhH8i3ALgZrVkW+HglCfTkpH3Cd3
X6SUwL33uduZBKd43DJZ5gamCFtGBD8ED86j048hbff8h0lFdBuvxV8wZx1HgGsc2meMlXnQ7hj+
TZrla0mh6tEqewKYZl6DpXdC2gL2BeOVRPwVTsNjKGOYoaYOHcr4EbGyjQ8/1ni3y8aL4xVLG4fS
klHraIzB+u919XBWK9oy3gstKcQ91jCbpzOdA0QMB1wqokp3wPbGh9Vhcay8A8aFOc5OeAosThIm
y7Bgxu8ZZ5VVF8SV7U3lzreRf8jeXOIWOZ/T8fo8n+JMFuFB7avBgNUQ5FeES4+pNr7gcOOgPxtL
7s1NvC7caV4VPFyMyJm2YfaJN5xbhq0IiXAyfPpJs2G8FE9wyfabSBe80eJUn2LJa3/uH597DFtK
HQf3f33jdU+v2lY4FBNm3aBsg9jh0f48+CzFmsO9zS3BxZ2yDHChlv24nPdnNVso8VTvJ1j0JaM5
cAtYf35NjLlCugtZmTyDo1lA3SH4syKvjb8Kev4xJxaosUfJxkJHmYIRakfSzOdAz5Lg8cMIgtpm
K5oTps9TViIAR+3FxCBMg/e5vMZHUCLbu1HkXoGb+3O6a1FIXym6qeu4KZ7LF/EBmyKIilMBadhl
F9duMzxtsHrvPcaLf9UzRGd4tv3mEWYkmxzQb7TzuCe2Bxsw+DN+xS45Uba0TsasOOm7GjEdx8ty
WYwtw2djYmup8aJzTOg6zEOc/nu0I21vouOl2DJWuQU4VcWMYiNhegQSyDRxisKJ9ZtlkiqIQpKc
AYbOF+GAj36Qsc4KK4aYfcLmit2zmi36KSDN/eOOVvBfm4K1zIGsfKLjDNNQQLPoaHCsWTcRTtAz
7gjChx0EZr5EPmQdUeG6dXRzeLevs2kKMJA+oCk9BjkfrjLNx06Tw0BJgAEy4gTuXG7FSbaUFnRc
b7o7qmidvmoCacx13zOUi1NtWiFBE9x+ADfG+GEV3qcksvpagD3/pMa98zMxSJLSL7e5ueZdsJbS
Hm2EO/m4J4o8hRIMxzbwckLiS+zYb/Djwyelcfn1CJmoruBURvy5IOLsmH4lG1p5X2KRZrSQ4/eP
KzPO6XRdS7wzAtaT+WOSf5UYh6chmhCSae5LYgCo5TDxhpldz6sN+p6pdG6DDqr0O9J8bpNAsLHZ
dzxIVTjmGdPyOorwCpvqLu8ArxQlgN/R+iJRD1a/l+0B3qhvyTkarXB7cJg6Y55rEWn2CFjf5mLx
SYkG4hNlncHKJ0A5P7XIp5fWgORR4lf8nZiC/5F0XsuNYlsYfiKqyOFWAQQoWpJl+4ZyUJMRSYB4
+vPtOdUz3Y4SYbP2Cn/wf1OcDvAFBEpt+ubRwrCcbQ21kHgBuBrJ3ZYfy6+AnEPxUsPGxupPmAJx
LBtpzQGsdOANAHWIWvbKxmGwxiHKASYJejbagrBuNyLYdW58VXmH1NP21WZGdib3c18LFtVNHFNv
nahsBEYfEUNA0dBUi92D8RK7ZAlhy4NkQ4XPlNRxqcVUe8u4REITgYSu/KkOonw1VljWERvKNTRP
Nk6hAxRSmlEHxTC/iPBkGMRh5nHVzqAPbm95MkkfGs3VnTVlCLMEnmOZFIp+nYVshXA+mha/d4BZ
y+hIcr4CCfJGE2w9Ly5vaTBDABR/Lkh2ezKJ+n8fIAT92D1I29gjLuni4gJKZtxMTxehJ/bt7poS
EYCaciv7kG43067yi34GczraBfkqh1Gw/0WzD4jR0j7KUB6UQbQOaJYg/3Rn6FcTo3Xk/KTnPxOM
Cc2veDNiLrWTJXKWpfZWFx82HI23zPASRQhk5zxQANCo0OmjgUp/bJyny4MDgiE9EQdoS1Rn5mRE
W57LkqyRDKQRl0v5IYEQLQo2khu4gw1xghK+pwJmOUqrphHhHtXCcMDCgYvyeCMR5XsIeIEVuMzY
c5wjHdjHilRAtHSoXIGrmfQoacRtUbny6sPzBE+NkRb5Z4mjmgBzKpf+SC5ghawnKGvJL9kPbEzq
FQVwu7KGw9apYfvw6Q0wdLMcQK4rUGAjGEHxR/ihsnBIP1Mk1ks2ZBquYvnzYGyAkPO0p4giWuy0
0zp7ez2g3o44oqzN8WKj4fRaTXl/TbdO/q+ba0+xsL9DVuexogXeesq6XwblSv2JL/OAK6TBYHHX
ff2nXL2xj7rPmjd/JPDzyRVAlHkxNE96p19rb8GQ4l6JEg7eOZ/Z+ygUaIi4j7/pq/p6fNpAyQN1
MXmPz3ElXdGXxirjBrJnfq3RF/XaX2b6xHxgfq7uMf5XqBPDEig5Cl9IFgRPRjOxx8SuN9wYGGDs
1+85KEWlODdbFO528uHpaliTwkBAP/QgQlFEUVPunYV/7Nfx0fyovpkFDbJP+32A6ge1tKD74qYD
1yFUUUeiCzwsUW6pGV1D7URmGf1q1/qumEBdJbQyBQSC9ECAdCLXFKTkRXuKP7qDdp/v9k90e5xR
DDzUQSWAOe60r1EnxkrrZLK+zo9zFrCQl5JX7+d1kK6AcKyQS1ugnuWqYb3D4yhUw/yc/sphtRtD
eGGLERXYd4UJ90EOxx/pb/i0qdCrEz348dbcMkM0hwtP3dOh9U0KpjNW9pM3v6uLIqDfO4ZhdQER
taEDtGACvuaD4op8+Cb9tLh3C8lD92gBiMvF+epcHjj0HZ+RB4k/5oA8k/jgStt/0S+RaGIu901i
998X+br4yjcG5mjbXMmh+ITxyiqIFt//fUt3mQsO2EOytia+JTbQlu+Z7n7AZ2HTMbfZlTIBEKRU
dTKWzzMQf4r5Q/v2zaTWd1jOgAT33BJD9Zq/J9U1crynV7kEsYyVgz/xc1LnMs6hGUNXXkhzMYbX
y6UVtOAVSfFyONX86z7D4vpw3JTB263DSYKR/BQmiL9l6/uLB+ElXsMCcbvh9tssP5YsQEDuj+li
RjogKBVwzMfHHw+Nz0j8Q8h3Dp6N2gKUZQxMrnyKaxIIeOC4i3Y/0+9CgIXUAWCvFUiB1P17Je+P
/eMb5IQKP9RBDyzfUNqWG4Z4hBZ7Rhjzif7MrxAPZFrwJ7EZocW7RtyNjggBZOo37ecsBruUjaIB
8U0OhUvUdnxTlyMU3D2SKfYfeZRJeYW1y19HTJhRAV28ijW0U+VSIPwKN/r6nDZ0v0AO5SuTTP+L
zIUuOkJy1OOIWQQQFJlazh41MFhTjlAJJ/bxBsg/iITzS1kzSbjg+82zAMQA+j72EmKIH9lreUe/
TuEFTxlsNsVEDEoliRjC+iC9VT9QoplKHmRg1K7N+cMt1Fb2mK6iGv9q6Yx6egelmi/oT04U3tVn
/FagVvlAj4fCHMrs6ve5HU7SiWkd+9OPA1+bFFINpo9aiBkvGdoCyLLrY4l1E9J8lKQx/oye+Y0d
6Mi4nD7522vz4A6Hha+jHqltEarTWc7oISN+afswv2chumP9PlQPcBpTH1zfDj1T7zcVUTEYjYte
Y5COACkKpkgvD4hJAXpB5+RfnvvAVIcPQGeACFq0J9Z83rv8qPklD8AtVoj79t6phD4PC4V3XPCi
BWwXTLPyfw7iRbzfCjHQdKN+0338gn8XU7yNG9Vam/Hf03lPd/0NwSBKqgRLzL4O4sVdpC137qsL
v3Rx2X3QitisPujHuM7i4+P9FK+gNVJinbuf7sYMRaG6vRNwPg3cfm7SxdIAOyzVtzreMKYaUN4Y
F8U9ZdQ9LVUITdyTsMV+yfQgN937/etcnSZPe9euKQuFODHgg0R3GZXtd/SaF4S9kxNY3805PjhI
+TAe8RX3QX/j8sJfc8Msif79TbPBY0FcLt+0j+gEbx2tkzPk58cb7SiGDc5a7ObXdPZ0GtsMowFm
YVb7U5CQMhVhv1LvRkjJA8d5Bo+RuHDfMPjw44DWO38dcuYakUDrQJuwYSKQpGA0xykKkbJlifgP
4ggLOb4nZ3phrnkUKdK84ZI/+FJ0BHfFj5J6Swr6Yu7/hzbQ0YWTiviDHgJsbkYVELCp0khwgB/B
s0+Q+7wzmQdZC7povpUvlNrxfMFXk6/iyc0uzp0SlincCheVS2gD5FQdLCA1O/Yg2lEWeBuwOAfZ
jrI7LwLp285C8Ey8ht+insAhYacF8Zha/doCh+Pp2Uj79AojAzMKjwbmHoTto18VAAUpRRGAuKh/
2l4F5SfU48gW/stwdV95G6ivPPC58lH+RCIZ3vGbYCL2QfZvCKC3fSkeJva7yMVlh/74BrWvvcFd
5+qQCq6MHdULibjqC2/TS7OKt7IvfUM0MlfKG0NPcHEou2ByTGt2kyO2t509ECzNSjim5L5xIg4i
2LScTkj8kI0zQHWBPMc+zSUhUT+Jg6AtunGuKqLd59eh+eUVXOn9ZXndr/KlniEKaRgxk9NfwFJP
J2Uv++hGLn9hIJcfsg8VimTpdRyPDGIsQVwy1qDO1wabDc6oI9+AfKyQ4DNS+aA54VGcekCEkSSt
Q9Wv1xiGbuSDfUYWmithYJ0BdYX/xCFzLJ1rb+UzSOf1FAxBH0AMk6467wkNjVfSTs0HzGJA6z0n
k25RlVqBtzEPWw8VuSUg6ezGi5krZ0lVgud5ulRhQ6Vb85yy/YiX0Q/GLt9OqN6ZB9Dnc6Af1N9s
LzPIDJB+PCOhd8rhyG01z/BS/+VmewKyX7zVeyl4HB8re6OHxlJewZpkl+p8hBwDDDx8NvN6ef6X
L07vSPIg0NysdS/xO8SFyvdh5UBwVX771Qd0ZgIiucwn8wsmCOy/5DQDeZxMGB4hcB8gg0hnAmTz
3iOjh8Iugk7gph1cJRkavueshGXlY70pXqELMxR6QRYwKPYgyAeiq8NM1qu29im5wKVhfKIG4Ddw
F5C9+fhXLYO949mL4y/t2uWvhr5dvbgmJD2IKKylY+pan45vL52tggHwY52+q56OQ4NxxmXTH5fK
wfwSZ9Cs0UzwdG8Db/s/l4Z8jwDsB0RwOvKUHgeM6IKa70GJ43MdH4f3FUAo0oTG/yaWXj+7FfIq
QNMp/5dJGC2uwb8/xo4B0o1rBslv0RIXtXUZNmuYNksaBl73r/DbLVpmbuF/kKaAOmBHQGIaJNaS
UzuTY4E9BmhL3UCDN7lMQp3sNH9Yyso4DB/GgWEBZnwwaRBjYiOTFwjWLM/4ZOKtZyB6/AzHkL+x
UUwPYzhin2fxVYvO80pDkjY01zkK24toN7nRqd9+aa4ZNN8gMRbyihMYF+/F9u/vX+7yEWTEreih
iZiOEcBmXPyFUOgXJgLTLJATsBGhM71Nv4GGC8U44KFreWkG4EtQhqWv8pWja6Z9mB4m9Vxu9Kaw
oUNgZmG/Wcfm1t26MFpXSwqS5b8wTZ13WWh0STuASPS4tyArA/QIXy42iu/JXv0Vl9uzThkAOR4k
A15UTxAa3WZL5/YLjA0PVL8GQAJHgEeGJeeO7gNvbQmScuo/3YjU7vkBeJsnqKOub1ijNCfadewD
hyKeUO2zj9IgfXjxidkeEU4+KB5PW7seP3iwiUX4WvAZh/E+ushp9mu0L79yX/5AZ5oDff1qhDOw
NscGuu235BlBsR9XHHswAZLAgZlMEBARhAeqouIfknT0IV5HgiQUTiBZHZ3KWVAqIPNVEeJSgm1n
+tKa9pPolhj75FaH9pa26icw4TWypqB5OdSN+idciNXPNoy2cPlC5a3Dx9ah7UFAWdecpViuouEq
HAnn/Y9w+yaes59e7rEXnXMfUc/vgRw1GKlHhTqEP/2DJ2mdmLUu99+2m342v5PPT7CBLe/1Btz1
L6RXNDbuwtw6+4GQUt0gWDL5cxgeL/uw34BKo/nAHpXj+lV60y06Sm/5zrAWUBJIoPGJYTvCutDv
uDvMbRbV4vtzCqxTwypQgpdrUBmSkPJ/t6IIPD0Y3xJUuPUsFXQU1iYIzQ4GgCB2VO/1u/qhUgba
vyb+1yvdfXH43fa5rfcmzpNLqt98la7OIBxp/cqX/gbpD9Vvkze2xSNOE+XQHGG+4EpJfsR1EiIo
1NCEHQkJJH80BThpEBJZ+YLAobkSKcnkk+dXf6/vx15dFpdxXTlegy45rDLROIZKl++BE1XqKmFC
hw/OuvsmNSedoYu/YCTMnAdyzPKyO+zC0z8iDvLmlSetzvLmn7CnCgkZE11EpoJESBGZMxW61bpE
j9azDmz4i4MgbqFEijJdiuEBVTDLor6Qo++jq7YwFl9fDKnbexIIg4+YSilaa0eQint7rfkUTyUZ
zwUKJ0lsubhkq8PK3YUkG+viXnjc05WDYueCUAN2znMQ3LgRcuniwih6s/cCdgej4r/YTlN9FS+J
HJq/KUOsm3tR8++f2JzgdYxgOOot2M533wjzYFcoevZcSsUFCLcofGScmNAdLrSmeNzZYoH/xttf
+0yZuZTP6fbofH01iy+HrJldw7/d/cXKffK72RY95C9MAnwDwgIdmy35/ElgSNsV7eWdvPz6Yb5x
iGFZpkGMdV66OOx21uLdzdDAZrqJq+mlWbi7jeM7wpi0XHx8MXV0QexuUFBanP5RpoSiIGjW+eLf
vyuwZUYfn083+H/5na7KQ37+56xodmzNHYhj9Jk4+8mF/bB8vQHEYjpBgv8NShf3JnHnxBX4Yw6/
wjjyraVpQGAOPobV18pdHCscbK3lccTIHD8MunORjxjMxEbxY63b0KKpL/qp8c5Zqr6BfjApGmNC
tjTU7D5TT/2jtzbvW/YWlnoRmtshIAHDODHakCpmVBHkH8YeVoQf3+sQd/R9FdLkIiZiyCVePrTW
ul8uMeJYAVxYM8/yf3lHj4fCE5OhckkrliNEGpGFh2jz3kNZ61r/RBdoZxyt+dn+wJFD6aS6ObwW
vDKgz//9QTulo7yrPajIc77r4I7jlgFfhOsHeO/HZqYBWnmpC0WLdkNfkCrIEmxt9WhftHZJ2MxR
3GKB7+Gl1YQg+6L7nBJm73urDeNd7CU/LV2zCiFYYGRwNYUaSwfvR3ETIlvmpZT1JHpvfKdQ1lxb
Y6/74k+7wXsGZZiqXo+02CpOWD7aIjDLxlLH5I/LLIydkW6x9rxo6pl+f8PGeXE/Vgvv924i98EP
vfUh52C14pzGYZOB6uKAiY3r6C/dRX8leXt8td7+39C2aTqL8Kkf4zsSYaHttyEUvWN6dRjJoISJ
/AdvpP43AvmBeQglsA+jv3xHWEWM5Goh0WHteQFAkMgWIrmx5PJD7kbmVgjYWBwPfU7GJKIRz+to
b/qRu0fWLdxZUSgmT6QHwwYNsnkPbvaM+BC9YgIMUQp8Nh/bR5ML6YrQhXsCtY2wbIko2ClRRUnF
TDFi/ica/BLBizY8Z0vGd7T/eEf+S3cSYxoAoMvfarFuF9d81XuI7InnCWj9KvaoWbgFXNJNdVM/
C7oR4hQ4RQcZSZy8ORF7xU2F/kgrhHYe34HTwxWK/jpdtPbfuDo2KraLNuzD9DqEYO1obtDo4iXF
NbnRLs/xmtbB2DCLo4SiULxJe2nNu5orpii+jrv03dozWgDihlepDmuFe0y1CdWMgQSDik39w51K
mDGEvEh7Y2iwm2EpAV6/WwnzF+iUAseRXqU3BqLr+M6j9gOO9uc/VzJu7Y6mpvOW3pmGQBhmwHTm
90H8tbeY2EO5ShKLDtrgt6yyq33ksKolbyTEikx8GwRpiB+jqEQoBDvmkGvRoInxEi0SJcyz30a6
vx5bUOqyEo7Sm0kMVr/L4dNKDyUY7HzHuFCati0nQQPxxyZo0mwcdrOdnIrilNHBTP5eGgMlWbrP
XTg9QMdPgWHCbHyH9V7IP8NrCz+p6hKm9NcRfkSKKLOhQ5ExjeMo/WOdMFRCsYaRD/OadbqDRqNL
9xSTWoGovNs8gOchFFO0eUM/H+Rk/IWdH6rabxCvlfUDMAQVP90uD6qP7bw3oC12DPeEuTN3BH9T
4D+VTwEefQLjB1lpn+KvIXXjU/TYVm56wm5WZ7jpAR15BQmV0l3obgFlaOjIE/MJcQIyBan7BdSt
WYCiSk/ATZjbMEehXrNhfi/mEIwgE1FY1jEqtaXQ9UKYrjP2YDeZ9ONXN4czMwsrmAWegfcE4Knz
ji4m1StAkayGGLjlAk6RkM3cMC6h59D2IT0F3hZ2diPkUswML1uQ8BibRu/p1xACFYU01eviHDlx
focBsrqmM5AduGPR0dA2UwhqFIYVo/cYJ7g4YErFZb8zf4E/RTcO9PDG9tVhTS7WOp/E6Ir8UExW
1jQVWDvWfm6Ys0W+YnwNt/aW8JbMgSDDq9IixpRO95Gmymrm0tiXivdlpFMwb2SBTWZAB4P3lh9b
rNlpujwoa0WAoKtBpwPCFwfCLyJCGS+AMVm2W9I0S9H/G/4x+7azFTIMNWgKQckyPxnmcpZgFY0d
s3MaLuCIBcWLsRS0MZNGJe0tbcPvcLYqNEHyHHJNzCIUl76IeYyz44ivhJCwwE/sifvmsNYUBqA0
E3nWefRoYIAAuQ5mQLr92DGHemJw88co9pPanEo9owGHCFTikluPwNN/5T/1DxI3sibVaxMLgfpb
UnlP2pwWlUpBf7rT2lPeopZU5b8TFdd0AQbSMZlTNtqtu/OgTu2Zd7I/jWlLVOem34eQ45m2nJME
aYOGEXLefOWNuap9KR4bggCDVoPYxzWnjeVEIfqOPMzcjTFDY3TPxVRsl9APMOfOTUwOxC3CR3/D
aRb6HVNUwJvswH8EixddnJqV6ux5rcw+6cyS4ANGwL3hioktihyemxnfkYTaT7fssVGlTeSbVJ4Z
S8p4HqMM2jKrgkXH0mBpag9CPjFHH3biHpNk3bmLApKwEQ+n+s0igjyWXxHBg3TOZzwcMO64ryp0
wbB67nlroHIss4gcfyN+m171Dqdj1EXeeGanx2aqA36EZQzMmiXEqzRX0ullim13HBTalZBUou6h
YgRPa4854gR+C+PrO2TDhlEh1D/abesOzAx60NDSlJAjMH5y0KnCM3OroL6bxz7umS97i5pRAZfk
DmGGB1UD+IDtaH4iMnVX8Re/BPYXVUt7jehtjGDgCfrgk+aiuTN+5hprega+/AsyF/nYe2UFNY1O
ZsP5SYwXmT0h+SRak+OOiPCEikKP9ArMOc3DPv1ksskb0LonpoDaNgq02oBKp0nAd7QNp8JJCt01
KJEBWGPmsTiwkPC5eb3lQGhPnh1MU08EUiFwI84CtTfGj58cl6oKWcuIu8+9FgPsXXJGXpOHjB6q
JeLXD4ha9k5AtRKCDC9vvEPB0n0ArJ2QM4XTyFMEWqUBWoIQypMRZrweEaT7QfXJQQqOhDEWp1lS
c1MmLAEikknOLHdg7igjKGuN9h9AM2K+r2zgewLfhryZrzMrILwiD0humLqT4anyR0aXhzM8ExfA
KyQB58eElpjJhLyZmG4lgdGFhDKFStpr/5uKFzcQAY/VvQ3Nv+TmPMD32N+MWtoDDXcMYn+QQ7zT
FmX53vFaElsPhNX2hwbr/MP6YvHan+wkBe13cGoJ0We6pXeENbCFJ7BhzEns4/oDMmdNHgCs/TQq
EpastvzERjEwNgTjTgF2ImBxoxPrCx8/GoL5ERw49uZWMBkHxsvz4AJbj08gSLih5Z1bpm0YZQmI
OXhatpinGibVB/MYgNnP6TL/vHKI/jBpbryxFSQAms8kPig1PHF7Z91YGybiHCZd6vzkWAFPFBsE
HWcEIRfttnVR+0YyE9THHfT8PKJGDeCANwSswo28yrgac5M5BeeENiCwvtgHpw4O4AVH5SBQ4sZN
UiDDsI4ZBq0AHsfJpoVc9MU7m/l+NPa9EJpaTxA67sbPBJ8lXwERAI/EeoelgKggS01BcgOB1XJX
lCeTYgRJBcdlvl9wTvDxx9xcQSkC539Pss8E0DC/jOwr2+7rFMVnpu3FeUY5kssFY6l2n3cAjKl1
ZMqO1hzhQfxqb3C9I9WNSB3sIPkFgY7HPSTRHzBUYEoRWxFjrR1Lg+jSEAYokPn4P0QH5GIxg9kB
T2H3q92eMcyheNddLrPI0/N9bOynH9KT+FGeVXP4zL5nc9g5mnLAR0Mbuv1jvD3b1geJ1LwrH1jq
XifGUa3/mA8VXHb9QZLqV9hUzPpa6j2U/ue6WwHtRDABWyhFXVXHulk1bL1oVLMUwcSqe32nUGZx
D2HQ/KqnAelJbPXwtkvXkuLyASScBqsevBFQW2EAVnSYxW34fCTJOz7fK+X4Yqo8rhRIru8o9DcW
mzADzAN1FoASFywA7Qt6HmQBHvB7cokrY4yMikE764/tOF56tGckIZLZZwf2JmIaXydtlWyXBxJE
Cj1N3HpdQk0MiGi8ED94vPmbx19Z1iozSkZvqFQeHeOr0L6jOKjYnh4EdNyYVFRRCkg3LNRmZJjD
pOURn5+vQEFv3kLjtpw+1U6FsvEcFISR0M8CSWrUEU3sh1NupK5fP2UYXiVSZspIZ3oKyuqxjrNk
n9jnuVI3j7ZbR8Ewnzucgp5qfnmBROmd01yC2MtRGu742UylKNZKurY6kss2ujMRcjqDjSCRypSv
ludrj26+nr9CyWhAfVBfKh/JC1NPZVYYaD8xA9FY68WxKJuctkoWFPO0jzr0Qqx0NTb/RoyhW6LH
LNORjstNNLJACiDGLyAxyuCN44xAqrp7dCkU4mF6m+aRCz/xUL8egYm0Wt9YXotAsG6hjjp9P3Yd
ygmj+VrXauVqRfZRQzZV6NireofMxrDS6nNKPR1rIAn/UppqCH/JaYIK0e0Fl/slQ/jh4NquWb6i
5GxBpKqkq4GC7jit4+S1cSYFX6RNk0qBRpN50DYlXDvxO6gPNBKQS4Fzoieh9927bNF6nPcpQtl2
tq/yyxMvpUb5kFUrMOC4aSgvPpptlsTMtmlVTOOyBD2YJb2fxlIQz2iqjPNVckhg7bT/k5jetmS4
JtqkUVRvngZr36YxVilbyYJazUDcjstAYhI7gBMrIB1Isa/C/XsqctBipaD2wVP6Bp/QodgLr0dF
xGMajvVzq0awDNE6NCCA5x1IAfX6GoEBIVOt1tImM8qgbRnuWhistAcTu8hHTctxij7U9tPKm21J
DpTLP2pG7ztFTYRWcJOfrLxc1s+d8cRZEWoizjnRN6qXUYYC8ltXy27dp6tsvs56/p1ayj4zSDGz
Z/IVy9VFeT4BSp31YVrJoQN7XvMS9jVFRaNlCkb9lnY20BpOJkWfnNl4iSA5e56hIxPyOukd2Jzp
nTsYKxgLNfKyONr9Eykl9L4t5Z/USX5s1TyBnCPEUOm9m8qPyARvHH1rGk9h7EtUgJoBSwMmB/Eq
YctIX29478TPNwkwBU/uMGOWODRkcXII6OvZc5fQ58yxZJ0dv9WGzaTL5xY7LzMBcGTSfcYjc6iw
beMRtqB8tzOdHYP2ikKKYsv7XBiIPn2pixeaZPNMrpRmDHNaz5NMHe4ZzyC1MbzpDRQA+iXQLXpD
DnbDDZsn0a3VQ4tCwS5duOhjf3r+DWQNbfprgSyEipsxBqqXJZvkv7z+dVC70XWqYoTdW4vEhw0W
yiUVA5pIcQYbhYl4jMAp7DIT7lZSB/OEFU7kPBaOHoGUmPM3Q0nxWlQ3jcJEFVirERc/smz/2k2G
inGi3fKRDeextWcYoKm0abPaczpXSsytle2T4Uspguq5tfs2yNp3Aq4oMaQpWU/9RaGOGvN9hOg2
RgQ11bPKmDO2ADJhcmfL25lyG2onMk0yeizNr7aBVWFPaGHsHdhfF9AcDt6P8Yrkjy3xSQq8HGMX
pf0HJM5/+W2WhAEkDGbJ2mZwKhoP4VRnlevCCTyBYt/1+yrZ8IB20E0ixJb3fe9jdCFpa8aDQEbR
fXgtcZyWbcaJiPaMT2GoyGc4GfG3Qz8RsWZ6UIPXgOobvKJf982FzY7f05RFrGgLtGWeFJgaaZRa
U5ugd2aRVZLHVOlZRMZUac5jhhoY88c8Gc56Ste9m19+KeO4oxAmnQEvAn2WEP2VLTayorPCsq6D
oaVvPnwNPP8iwAazzkSc1s/cGChSIS3JLn8Yo72sBTg0wgy1oZKiecSSb+UjjxgxMMfoNONBE+im
NFAKHicUYmLsjTHaC2oFEY613K9Gff+KyP3rlYpqV+0CH4AumqIorlXHBku8GmZJsu62c/tjZR8R
Q1AidAsb9oU8BV1Lu9+ZD1T0qDQ6afPKmKSiLU6rkivRP4/zf5azq4dFUoFzlwxmDXEo5WrE2xQb
M8f64mgy0oErZdgoo1kIbCXBkuekWaxV/OMEGxTezV6iRQZcbmiQqGYwDRk3Gnh+a8u1eapaQ4i5
APQESpXV87ZGf7GmH9VkwF9Y4cTRto2DOcJ3FmRvby+fEChULQD2V9ZyaIoWGU51JlFbSzTfzD7k
ej/J2LVANWnYL0r6uAXEaEOhU4PnqnLusG2YZAieKGlBgVEfVPvmD+fT27DnM/lU23u9oa0n5Sd9
gJwXpaukKNd6Vt6c5J9mgmmdOAqQzdKOn9WGx29pQv997AuqIrOjsLwnwoUJ6MTMOsKVEaKCRnXE
vB3eoPhhaSiXz36n98Fs72myqbVQKV9bsgGJ+aYVXomeBlGqVOBNSTtUHZumda0KezmunIXHMItX
H1hnClTuajiW+QT1iRKHLTFOkY+Zqc/QQWH0gFZxY8kb2WAai1SBBFaHvZgjVwQuKYVdBjvfRiEz
KT6eKmVMSv6i7BJtb6X06l/7esw2Cs5A9rVAOmxGhkaZ4HCQSpSTvVXoG7Lsm7HFEq67kiMkY/iC
iG4gQJvZDH2qS5PvnMI6aXlCN19rXXD8UcG0PJG9lGeWe+aUB9vkqS7KX9VUd45zyiPkf3kZC5ct
rUl3Krlo7FTHpzndbKJrrljMIFhbSNajzz6+PckFNX4htaWj7kjNSn3AVB8Kv4mmUGnPcHtrE+a2
iYZUNI+L2VaOs+XQYkCheqAbNWKYrIAWUK5COgIj8k5H0cekAHvq2wYMkaqgR/kyQQ2oIAMdZD2m
DO8umBgF8atiVqc4X430VjQaP5diP4YS3CvZWh0EH+hZEUTz0hKu64eov1gjA8gqKJAhTutLGeVe
bDNm7U4diLRescN+IIfLC5R2apQu6FV13oTG2YDUXcwO/ErX0a10SQ1hGxcbtdtloMbJEEYVUmzk
a9TTc8+m/ECA6wH3zVFX8uNvrlmNE/o7cWj8NUJwFTGdZDz1SGrYBkzONOwbViM2hXLFXfDzPFmN
5V+abV4T/sytg3JQ6jW4fBm2X7GYDTpHsGhBY9MBBBYXjbQAEL2T5ueqaXv0ibyeLmtq8/jq56K9
6ax+RzlLjAwwCBj0c2wjMEUMieRfsJxF19OVgmfyyN7ZKHt5aWvv6nwfEvK1JJiav14ewgK3ubiv
ucB/2cl5IvbAJF5pPixG62OKOTGoEmubFt+9Kq3HZ5A4t85u6Taf5lE4nApdULT29RPb6cCmAIWS
DDbLaeoK7X8wSAOyC5mOejHbaqvw2OvGLU1RaygNmR514bWDynaOleTE6PrVX4qy+7ToUIwGgVYN
5gfW5Vq24V/XebgjlOjmaNDBTKT3xjlN8vwxYnGoVrhnklXC6u6cOpxn25vU4BVVXsy4N37gKGxT
tGolyWcMmBzJCpoepEyTTaIAi3TKA5XA+UyHwNBL3zZ/MgcHI5RxCpkzjw9R2qxeRbWcpg8HvJCm
7swZNgvWnfNV07XljGxG43xWhujY0G3Lvod/uooFsQbFlNK05JwTTFkUJlVzhbY+gHL21mh+kxKY
boLmJO065a+tGB+i/1HHH6nj1+BDKBWt8VtDgOblNwWdy/YJVYgex/r+kGkWg3k0hC92E2rthJ84
HNEp9/RxejfqFpenu/yU3ZeFWqAI0yUlVf/ycsKgWPzYNSrrygxEro5GRKTp/6XlbX9qWXWvnMRw
1P0EVHbqOKTRtGdJ1zuWYlIAKEEGybQ9xg05EIIXwx8uKymQTpNqaPWtnQSvrL7MoA/uagVZtHHL
GDgcb2ahtyHqEUsobtBFykF/Z4WG+nsJvrexfgyv6Q6xeSxrc6OVzE/MdQ+tmT7AY36uq/hn5Onq
R29mQiGb7d7Aa0lq02OFfcHw1iBS147Ibzk8A4WxnhlDgHx80Y9IE+bbw7sy/qqDsbKgJzU8S/WE
SUyOH17yWD1Muo14s8kkB0okb2XD8ExV28Tc5+i5NqeP1gQNznYh6x0u9LPfVMg2P2bvhT6hWQKC
yT+GmWqc1oVoMDf/1BQEPiJQeYUn6uOmp4xlEu7WCzrcdECg1HyJpgDit5K9yZ8APXJ0g3F/s0GA
kj4NEnAGmI8io6WOfYkc2GSA0O2KyR/VLEwbuLSCjf2SVhbkd6fgpMpHtS50/HXoGDlBWkMv5MeS
0sGzmDiDdIiikS2AoK1poXTqV057rxpPc4aGXNwF1ajjEs4Axl6UlX61zAIw6HNtzMX95WwzLp1R
xoeefLqm+zDH3xFPrjT86ihCVxZC00TdbkqPT33T6fgjGRpKDW1+isHcPs1fh1Wf1kBk5f5S2TNx
UT+qUdArRvCApNNcZuPlRuUh7Z942lMfFAYoiblDDIkp5GsrNx9kTDIhGKFDYza+UmXGYc/ajNqv
WIyZhdsn8hVTApcOzVvkpl6KL1tAGVGAfYLg12JmXiiFzdkUZjpPa4lYFUmTpEncwIhRK52yPsuR
TlqlmUEfmT79C3BLl/hVivjj+6wBJOoV9XOo88AomG0Ku7jKgHaLKCv2F+bMCJUGVtXkCWoX+dZG
Fi2lqCTSv0y04BP1jOen5vxQKdRJqMmmSytex+WygfjycmDDFaepbjeTgqIMxZWO9a+s7xv4SYr5
bQGZIfs3tNgd8uK9kIEiIfQyV3431Sc5cfvMgIOf+UPaujQEG9/Ivik3s5apq3FJUZXVkMjeAtFm
Nc3TSYMYj+Wt2qXLeDb9oio3QM/t+NBSPFby+BnpMDQ0rXAL0XBqmNkhtD8w3DBHv0qaUDYwbJif
X9YMk3jIZCzOHJTcjWinK9KavnT9k+XyraV6aZgZ9CuVueTw6fR7Y7jbj61kcPj/I+nMllRFlyj8
REQoIMitzCCDc+mNIZaFgIooIPj0/bE74pzuPn12DTLkn7lyDWSN8OZceeMfgs+G694Gz/avw7tQ
xRhpiIvEOortC7v8J20q2iv2wKVVstW6L+8B06JdyXhus5F6kv+ezjBJ2LNbazGKTR3Wtjy8j6PP
9gXuAGs3HGC4GdS1d3DEGMyY/rJpwUkbe58IzGzAcEHcWDGzeJaWbA75tZ6M8T5fwt4Kf/YGfM2R
M3bpE5NRmK6LCR9PX0j/BA752M4i9J34gL2dVwZSAHqLezFSekiJ6JcdtjkPqIzHJcQ69tTpAU9K
YD8YF98dHqAeRiE6ZgLm14vRdbElm7E2TNcAeCpYKzK+2eMAuVi/sV9BkNolGjAfq0kjYSCtscqL
S9RwJb/d1VDJhToXEAXwFQ+ecaWz2+QHQcs+1Mln301mk48B53Y2Wr9JUOMI5AihyTXQkfTT5A4/
RpjDxzuqNukOPTYPPPBaUOIZfSba+kuexcMv6Q9hKFNR/Mmh7Cz4u/B0gMKG26Hi+GtcdzzO1yNa
yxbMAEpQThLhYHU8Doub5fXGmf0lWuNFgtsizCAxvmWW7H6To8PiUFq2CSkuZGDYkDSo0ijnMB/n
phholYH2dVYpUphd+PTUtRRJHHTVwfwEVtoZUS5CExyRDGoo3xXfSJd1IND+QNjG+ekycBgQKK2Q
3h5YyWIo+9b7n6cPHqUP4POsTVAqxwKWEqw3Uu/udJrB5p7rfhn+zL81OUpOzScUACIFea/AsTOy
6f2jc4HrjtbzGpH+YB8BFWdHhweGDSNEo5w1NVjJnYWtxsbcIgCA3w+3ALWyj4ItQK/mEWgT4Y50
9W2Ie8oZPAZT/CExigibP/gxCIXwMcGj/jUjChW6BpnS8hEN/LyC1g2YvK6lYCyhu5qw8qR970wq
12vTBqye2fF4Ikz6I/MGkd8nDU3cKgQH/KZWFdWpPmBzr07n+Np39nGHhZUB81R6m8riSHjG2IGU
hyKH+Y2HeeyOF/AuAbMtVbSftdXZIh0RFEdWGcv8MKE8oyPMTBhAmDY/OCH1apgMkFXdd4LLPMxM
MhKwq5u9LHI+gD23IzhyGODqI6LBzoJ732pnCUtvOLNX/zNH0MacNMWLyec3M17W7/VwvZDbza4c
DolopS1ISYb/o5NfBNnITd5PCgt6XfigxnXxYZORy/AR8RrZ3dCMotmYst1fQJmhBdk+sVczGjzI
jIa1O83AjIVBgVgQlksAQ4+hlyY1IMYTQr9L6E2ZKNbjooDA70X/FtwJt/Fx11X3vXs1++mi9Ee7
qrXGOLug0XrpKQDtHqbwa8B/sKGBNlljjgbv0oEq5EH11qXDR9LH+uYV3DgX90XE8KKu88vYRcun
Z9GztNKoDaCoWPCzvcJiqKvsnid0pc1pu4WYjDe7tn6RJQqdxyDWPFwMfLPpbLL/xlqkxoyGEWaU
lvdxWmk2SlBKhdr8KloZGRL/oKhxZ1fc7WucQfENCfkGXOR35CjQr/a0mEWgHOurALGORzqurFEy
cWuu53yB8OUqm6wRgE5S+OKkF0ur1BCNzxleqaYYeBHmofD30k83c5LHU11wb94nmW4E3mYoVXdk
XPy7Rq+QljtvuH98/PRPxtodBK9YT9w3rAfWj1TWTW5WLhzKh4m39aXkC1haYqfq4pSpJBq9yma0
nsoOCwoBwiL2d9y/hgUbnnDoZQNwNyXQMLLxjgdtfgzFkCg39zEHjLoy5vw+ReO2/6Dc9GkhBthl
QdWmErfQbAM6VF3E0hmVkwTxkMdmdEiX1V89pz4nH/yLnwR2IvX5nh6n0Ypkpac666Pr6T3P9ukP
Njl2vnjH7zm1jpps5JvNBPSWz84Sl0YOi5n/n5B2qy5guh1jqHhjT/wpY8xJ2fJH35gIzZlq9z99
3JnPJaaRcCWyfRuwA+HkD7U9soCllDI0+U965h1O1Ujv1FkWyTuRR4YpvZh5Ix8ZmYyIkqDzuIKI
upsYQgyma9//ePER4W6LhfiHIj9AEReDukr+k0uIZPVCm+XXK9S/bG21JRDAK0HSElJy9aTD+A4I
Bb6wQxq10W/7h02+IsR2fO5SyN1e46DJRGdy07/Rx5nUxHwqNou14yKfPyn+cGeg+ZJzjixT/asP
vG32L43RsH4DHRR5Z+v1+8ASF0uLIR5Z9rMV/u1cWZJaps6In248cQKcpW/YkfnLYgsy7p1mbFxD
GQYpqqffjCEKqo5+M3kEH2hqWQJuS+uUnluRe5jVc4Hwbf2+Qr3IK2eDa5ewGIzSwHD1uaTsfkAr
qa9UG5v3EknOoAAl2SIA8g3FYMrawMUZdN3iaxVT0KK702zlU3fH4eq5AnrxydmBdeyyB7k75SbJ
17mrnZupniWwd+6oazjtNuw90kiBkg039/fx99o+l4Ix1XkQ9M/+q6OT1Uu6EHVz+8JH733ZGhYg
cIB09YR9HxUGjQuZtbz+12XzcyWLVUccTIhTHhYGnXNRQj/ZgntoiGdBpC4YqB9vxjS8OY3qwhpH
XqNxiSS8O0LIBykxv7h5mCCqsdLojKMNW1zZwZP5CAkiaMzt02Z3CIFmMG6zCjoQAPlZRv8KO1rG
0PnfeQI+VGR4pAVHv97cLh/3k/AZxUTkSuMOa+HHTi4GVdXGbOsJyfxyo0CURh7y+4XlfGRtILuz
IELhlKiEbBqy3vxN/+5hbanudFNa7JTOpctRtC04sSLVLvaPYBqJ+++SxJzNie3UvltiuqwPzEqK
BPxEJlFunP3BTNThN7Z5sRYjZ7LVbFgQ/6o3lqV3XTR4kwhWn6OgBWjZ/7v/HQzzv8qptdlk3esJ
eGqLGzwi8QP9B2qL98zLIukzJFc3xM7f9C0/ATyvRzjSO6oNl/TAS6mtyUq3RHdgaH0NeEFq2P+S
F8nGy30iadDrIGc+F4xm9/ONUL9A1n5ZHLCGsFAczSa5lQglc7KHfXfa9I5ClrJ7XIoHNQJL5CBA
krlGKQimj1fLlsIJ/xaN833Ne5BwbKnzdEWK4mdWA4Zh78Ih2sU+6ejzL2/xLYAMx9Cp/PLio25I
4/QHGvHsFm7E/R2WdG2/8XPmJocaOg8IhqLL7rE+pNHYnADU4Ddp3AVm9Flti8mg2n5cKpoD2efB
DmQSvsb216qWiGBUfeRVs9u5Mz7eZyZjOWFMtNnxVJwa1hWMaxR4yhv5McNjitLazPXbPD98IGBW
OhSA0eG2rky+78+m9zdcaQiU8P8F5C7dExk+Wb4omEGIEURIKMxuCbPDbcezQPXgxk7oYQPUsiHc
rkF1O2AcTmrdk5YPrOh/KoO3i7uhxcGbGtJvRjyWJZqYpyLf++MWU9Gpt1jmaM4kYqu5QQZhP9aS
kfGHBJTuFd/uC+OCCApDxCHWHT1ifzpdc3SXxnHO3r8aiGnEkGGA/zKaOefO6sjG35b2aUTmdpDN
+ezSNounlEa3Mo5RCuI2G+Eg7fS7b5AhR/4tLZqdHI8MdBYd0w/ULCany53xmxrxcGioOYP0Cn2H
p64AEaQcrZO8yL7BGDecjzk0gQ9zrHsTb5PhHD67b4mVeFnkmLaD8e5GXvYO106HKkphO3fUmF9k
3B5Otr64HJ8zPhyFnbbn7xvlGw32moFyGOEMPgdQdPTSpIukWNHmiDckH0N6HhFzkpmtUzv9ZbEy
8a7+dzMiWak3FOeDIuI6r3Bf3RYIR0qzo4PN/0Z8ITyP8MwkRM4UR5QSN80w4BBCI0zwFMOqfGSR
yern4Yd2educW/NhcsGvJts1DpUNt7kgPsTPjA2y3BDAC1ZXvXtznB66JN/VZs7vcEYT+hx7wGls
UFbTHQfP60LqeVgiPhQtGC4cR4NryqygANDPr99s6AhB5KTv8lAOc8lLc5+dE8GvY3GNsQLK/SqF
4bTt0Gax7v3WAOBBKdnNzZ4oNuYZeKlpINmYb2FI2XslHEMdLZE5aIpvS4ReMpPhewZqLiAjhDnL
BccxXtbLkINorOPUOfjJIfcX8WNTiu17MKHcD7Qr7/8JmJE6P/pjdY1IdDo/xhLMUx7j0vyQisiU
duajoHvSj05tbsZyxSvyIyuHP2A3HTwbAuEE6mxmiUNsXomlTOn1Y9ppUzrkpcHUH3d6s/9YVTGo
jC7PzBXPfOs3LQOk1XjBZRx7WF8/2F2L9phnn6JM+MuiiEqTLleH5Gx0SDXy8CRdrg6deeUiREUl
ynjw2FTQSUkkDZo1AZT1ARcZ873lXtLop3OR8wOTpO0xJRY6s8cTnW6zM79huQH4bHtcpic03HJY
ENBi9G9nspHZhugAvB+dyBuCCPl6fDWE8GY9GmxSved+2LdaE21/2w3cOUys3/60dVK8wFiu8Cgx
/bXm1JLwl/BAWXkI73GJkR82AYZk8vZWRsamkqzsIcAYTlX/O4GXjnkBuuNYO1r5GvO064skI1OV
WSA/XJzUjgvYo/bY+vpJO8+YKAIc675T977k98EZSt6Sqg1+cbPwhTvhMGVhUoKNEHQBsDIABSJJ
mLI52a3+AF3oiVkAr/Tgxu7cL/iBz7/r6y8LOI4KLIPABq6n1ITg9VtuyxIM0MRKSjHugEEIsYFQ
w5H+Eg3lco0BzAb/fhWzM9pvBnXW63Bs7AQ/MlgfCHQA49Y1tuQDZzFfAdm+L8KOCAieZnUCsEBi
7g5S8cP+4BBC5B6gDWEk4G8zWPPEVvHeRtAGO9F8TKLCKSYclNBiPPaosL1V5IuIt2ftujyAryaQ
iWxcry7pQQ35qjs76QFymRfr6+4tDAGot+Vgi2kTorJ+ndTtK8DwnzL6pJUCsw3JGDo1EbyZzq63
NRjzTHDH+y6m/2UaYspaYB8Dkvi031f75tQL+GwvE09pQLU9zH62YiAZfIojiRc6U9NI1NPRkkYR
JsHwGqDKPMM5/4a7YlMsYfznPrRT5cpdk/eARKlNTNKYRfYvAu8nVYImF1bVeXNlCOhmLCPUeTUd
Rp1NxRlpFPPnUsWtaLxWaf5vZg8pAq+1MsaSeko26c8t6nmLOLqgwfrXZVYslSxumYBBAPlEXz0B
esKFmbzBfs8qdY8z5f6KoQXPFhiWbH7FIQFDgQmLS+4Bq1xMvzQLAz+y4NkTCFiS0SXR8EO0YpN3
Yfa1rl8dM5m4+wPtJWHi1PkfvGaG7NTROV8eV/c1lLQnIaOzaintsOb2nq7mMAZ+V+3LYGkoRNgd
JuzyEBkSt6WixkHxtC22HCd2yoArxAhrN4oJumHRS+E6PMOwh8ZNFr12TcpQ8TAILsbNYCEXtspu
fEP//V52SCIvEK3UAQYszPI0JZvNyFeUSO84YaZjd62ndx82B+YimCO+GjOjLC9xP9QL+91h0UWb
rNHMKAcwAJ6GwRt7gncmeuoQLsAPPwdJd8PceseSNVtgfn9VvV410tpXQsHRtFn19KEwCggBvdTB
7B31r/pT+FM6RGimR5wrzxVBoO/YanC2ZLGInxJ0ysE+Fd8jaL42xx2mbARCcInMqYvf1RdYF2ql
CqV1htcy3J1j6vDBoQin9u1vdMZSqPna2L6n71nUm/m+OWD3wsidDtku0hxu9af6594wYa0IDjf6
ISebaoDHcgBHV3Rv0XHPw2ZNfMbD8wWUdexT5x/Oe87SF++gUWOPktEPnBmZt4jedDVMghQBedNf
2qi/OlC8q/QyDruHe1yjciC/0kGAIoKW6aQ/quZgQVZcKqwyY4W0tFhsHWE7bU2S9Ya5sxjw2ema
dQJUcyjzSKYaOkYQjxUDNnStiYKQxQQOr6Ar/D7CuP0rRaQIKIpPmD9BdSd4njFr3YhGtucMqsMF
HYEjVCEu6rBTDpotHmeUhSaaeEJpdzB5cOejGun0uX0VtSRlzSseGiyQcOj+Gs9zZbGmx/fdhNLH
O+qWqw0Zw0/nM2QEVBFYGOtJT8GRmxKDmRZbVFaIg1HFYLROZgmGO2TsWE1yvyOBhASG6m3Gbu0E
nSHugq4wNoQxd885YtGRfgXT6tE/0Kmu4U6YQ34yyJeVWQB+qfVcdODKIhxIptZNn0wh2A5Ok9Cr
4NvzAiSlz9LxRQdhsmHaplax/+wypjhAo+djXiWtsRVp4bE5Mu8nfAEsxvbU4BybM1Qr56Hg3PzH
9uZIF8nj2joolp1xP8eu4jK2r8rsOUhP6Mau2MCjd3s8yNL7LhHOsFzGSYzi0WHdnNlfyKRD/0eU
8M/DJPmCkQRqHiTbMYMkFJj6pG1fXYCy4iIGCDDwdeNTE6DS+PfkHTeZDfIUA6wC/XM4YdcMSsYs
wvf9eUEkAmZz8XWGvQm82m6ZPAUVRJurl6Jb0EkOPjGIqqAZMXOVR5YTA+ezMxo3hU68ey5bwRyf
Omh12GRsx8EwPzsZkBenOWP74HYXSyeKXYWVyn5y6k53q1jhFUXhql1pW9sN+ZawKvCRMLHAXdcH
fMzxJ5y1JjY7HfxsE4MGpBdciPRj4VVljhKsYoC1BhqPhO4XVonCJEaOKgclbo7Ww6VIs4e4ugzj
0u8LVR3Wnq15Y+m7puupkABmxQYoOXyMbM4UjUfNHLybdIL3rkNWHUvD4DZn8Ms3x0tHjsVtWUUS
Lops6jsP76CwZU5DX1eswIHuAfW+uRBDqwhuzhvvM/cV8vb6jic3p2DR+/0HEKtBxYIn1YtiD0ag
lfh2UxZm46nO6lcl9eVwxYERtcnHwqdLG7Sk6MOHOBFEK4Qc4nLS/2gYj0BY4VTfCiiC0qjvYsIa
3lENNxwv6s8U3gCU0MKW4M2LV0cqNGOwaFLBM/gXEsQ0OC1O2Zk3kmPBzhuT3ReReoV5t/s9dqR4
deNrnd5MEbo0wMqmdvLV9IXjsIiLD/aCWOCkLH/Y8GB1Dcuvq30ZV/gC43k0Fv6NLXsMe3HE2w4D
Gc7fINMoWNiyo8UWN8LFtAqqNuLr8kk0SGdgHQc06Mgj7MffhNEBlt3pscLrkNaNIpr1HkaHg0Ug
KDRIG+/cnfl/rj09LLBYR/LX7IBVsyzPmgKyPOaJlGhocdQ0hAKfGcnz8MYlizOH6X3RhFRKCjvj
EQT9J5IIDNgDjgVkXgRpatfoSQbPL7muxNCdUowbl9/RnNGH//8q63Re48lmrDlCco2w5sGvRgfc
Y60qzV8tjYN5PQtRwh/mS8CC/sBbmR1d7KMEDv3wf+vX8jSek724zIC+FLtcMlaEGdCUi21gBFmF
RTZjCtJ+yMYxpr9bDUoRAknWefC5aI/04nOcwyzpcB49V7l7xW2zPTF8+w1K8o9fW5y+mGhA5Grt
7w/ANCgS/xIwCztqzp72Dd0VNj05nPooKMTgKs8bNoNPrvEzUnnMPjfnoZh4GcufwdR1zA2E+HD1
hH7+wgIKMQYinK8ntTEaQkYx6hwezvfFEd/tL+6Uh+a9Ue67Vhx2TJwXfPanofLLjTFoY3zDLLCm
N6mNijUFKzocnyKGnY3s9fY0JFyDnFs8/tm3bJvD+yl6FX0uHeNfTcZILGjEP+jwIrAa7d3vfY1t
rHq0ockLyDhEeBMzLLZvQ1KjllQBi0lN2jyVAI0IeRaYQyHRFCZuCoUKw+cGcbJqw1S9xZP7Au3I
JygzhMpAB4HCsS9ttGTcXcb/9BoVDmhEJ0BtgU3wtCByHPu3PoX82cbi/op1QUbp3k0mQYdEDsS5
WBRNNH6xTiqXaDsw0uOfkYXeJhEesFkwOKa3HN8c9ov7cfuIvrKL6lTd9YPaBmE4Hp6I6IhseGQY
ZGX78p4MQs7RDxLG0s484Cg4p2/omvJNz65TQ5DIXcU2dpAQEEGh1zcsBaNXglCIYR5BPLI0OQ9v
DFIxu8UjjK377AyFGdu1VNF3zZ56h7AYZ5DGounpY3mfJ2gHFCBLsp3+OUpRV9gdXg1sUvnPubg0
/ExsBLAPXpAzy7u0RDp4xjEXGStvW298xyZt6z2Pz+VnjYTy/GI3NPhUEXuLqCpBpziciMg3igtf
8UiGsOnBZXz4QVpILbfQfCPpYs7Wlmc8iHEZMMfJ+I3RAF6uaKlo667SiQ4IeS8TZIUWGZXFlFCb
waC122kWq0cYqd8mnjKcTUtOiH4+5gufJmPaseat5d/fnuYbbHVYAXJsvBdQbQlqpt8Ci/pntvrO
fsl0TggAxE0bVRu7iQv1+iOhZh/a6yLkdsDoUdn4E/aBJeChQYkbRC8INyu5wNbNFTARooB+IEQg
YaKfnO5LhJVlE6G3wwqVJF7m+lBE1J8FinvcM4XQyDAD0tNuxgmWEwgaLlN3NCjVC2yrUJ4Pxgvz
8kcLJib9OclRKOEpPGymgCRBgDYN/lt3e8oSXXFZKLO0jbnDnY/G1SgCqN/HtRriKcAToS4Rh+9x
edZQ9GPv4L+GznP4KjUcL7sFE+R8bKPaDvroc1bm7/FWWQlap3cAoWVr5Pi71CtOATbe6M7NRCJR
dEM8STSktcxUQkHsihC7p3M/PKMJS3DjYU1F/1WZjNRNwAgmEuatJeyRjc/lS/3w+fOU/B7Xtk/A
a6z660/HFMM598WOGPQBYCjhzWSIJ7eMdVQRYz7CU4LETK82UQOz7jnv3rskNZ+rvlsnLT0LfmBF
zI8rF0MvzS/GP7ujJ/FORN7M2LVwizTqKT5q8sxmEebayv65w30G8gdIsf8GNZYJaSMYuSXtFe13
zLml9nO8Bd4gJ6a0U5twCL/5uKSzjOkqOR8/AX8dhMlDvomS/X53cLvI7GZ/ixtt9FK9Ifcbotpk
1xCawY0gLYakk+RdDiKn5M7FYAOSjP2GDEiL/EZYx9JuuHgdC3uXSy8lPXlPmygzJeOx4tLh0wz6
rEQjEAKeXRv130bbHYEEmDgRMaJWBa+7vu1qOPLlq1PTlRgQXPnxqOGkRCHK1eMqo5cjIyXzKDtE
7HCrpmaCuy0VIcqt4T9ccKWICXwiRIHjjzfdVHdo4YlwEFCFbh5EcrsMbj3XgDPpwifjPhKcMuj8
JCzrtWTY7rzqlZQQs1IdciP4IFjs+S+aAjP6woXCgptHqQ/KgwQrw4c3T+DDBOuaT5C8mF9hxHIK
qIqNighvbSiqMxfp53R26C8akOLESRUDlITu6ana9ao8zjU1SGeHDz21QirL4Vrx3bDSBEais+Ts
ROBtNUG05k9F4PCirjDYlw1UzRHq2A5e+wRudKk8tnJfb/Iav40x8YhitTvy96yRlyPkQrfeJwA5
JWe8OTy/9ZKY+37EOlmTFopLgwZ5BOMi7J9+YX2+ETyBIhB80xmPkZNjX3qmfSw0LDptaPewvurl
q4/SavFkmcX6EjBe8mWhgLuGoXzmXh+rz8SERMEEBQJHkgSktxC2LnJkzeQOKDGMzyk3c/DFZ2Qf
mDq46ADYw441byuK/2sWtQmzto3b7uxKUkSzifI1dPVcc0AqWO0pxPPOGnJMSFHRbyegYVZkAYBN
y2wkRtkbYdEzVG1xtR+oBKCRakiGur1R96O5EOMgZuE8570WuO6Be/U+YBPbyRMdjS5qHBacthCg
+MoHLn+XfReOdh/M6eotKZYaUd9/YgMJHELSkBfTmzxAx18gHZN0H7t3Onuoi2kgGxchwBK6tF8x
dE1Ol2GuDN7EosQSMxoIPBnR7dPFUaHDbI8qeT4aQrYed2wotzTDHPK5gVSeOpf5KgZVxJ6x0QWw
YFbOHCYI7UKyYeniBRYNpCUquTcJ0wXbSvSPqQcS5o3wAH9D3CIEzR7IWEBXEOdH/l2YXRokRpjk
YVP+tq4n7LnCO7LdDIW1HBeMjsTevuzSG8b/6Sq+WkNCTv/bAwGV5ouigWRiaLpBPXBiZYk/5xk+
KZeClfEwJvD+Skhqn5ZGDDPIldGh3D2jUAFC4Ad90lXNMdK5kmhWQVax1KE7e81KB7PlfH3cvlYl
UseAEJ6PhGM2wsul1MVq60mwwcxRTFf9nAYp7OC0d0cSohV6e+wHsK+9A95M1cU1Rbo4UHOV7edu
ZVPwHumJppc+VbZhHxuXTGVFwsMNJXb2lNx7FsuK2Xpa7xTtCrNG9Bc/rF7Gz52cj9ziXq/z9OFK
zx5kKIEK1QEuPT4Z/TtDFX0BHBhtNB8r3lXcvLK1Olrk4lq5Tbbvd3rucniGvlJGGqX4muXsNB2t
dFD/M4WIwvII2RJhNyWY9yk7fzOLpmJKtwx+rgAT6m2CDLG+Y+ytw0uEvIVN9RZDpeWgh5nDIz++
Sf3WlZ9JZ1aTZZ7IqiPIVgd0YZXSJZtirAx0YndfF6vrAwZ2bhE18zuUbOTgcf33NdMfeVVu4OJZ
gjTL/XJOI/Bhgrdfp088+sEYZj0JQSgfpuC+vZenQEu+YaAxLO2hugHpeqRIsiyFZE7bhLcldre8
3aoLNkFxmAClhFBUnryEnN0MMdKhCs5VbZfzwRrTblhX4gj3oslHAMjeawhQPcjmmucvqIh8Jcnd
uf482WZt2h6yqZfZkA5+edxtaYW/H/r699QY4TrvKsvafgTSGQYiJXqHVdBe9qDsum1SDHYU1zNu
AbInGXzJjKxFrhYYVSNjPzWkDP+SW0JK1BBFhzJWp89jjy2znCgY9fEHoMCeJqgq+VxEFpyxvoNd
5iGJPBpcSJvBmoWi8di8lpI3XJjSxbiaUVy2KVNMe/4QowTPPbqteJanMcYlifywCjRxAH5KXKgm
w0xN0Ij3OQibbFOsjxZ/BEdxXNpnUoLhH0wa9iSno6VZqVesoX7BelxAFWQXb8m53uMzKkKIQi1u
vyjHZu2MH4NdbKZjVMfGEzA2pYJhpo4qgdzuEZV4EDUnCt/h0iyVX9wdpIUQRkyj1ZmmbgI3haI0
oTMdQjtUPHA3IEA4egqh7KHIp53wMwIWkKydMURx6ZOxp8sOXC9Bf2GjgCM6VjBc+cEGhynybffS
4J6CDz5Dd4lzILHFi5qN2gXSn6APlkc+vWqx5O4KumziKXB4/QJip1t83d4rwBgdTRm/yHiNd3+5
nMZMlVMojUB3O1knX4J1fxkIKNj+ht93uCE3S4J8rk/j1/IbUsc+NvyqW1T4GZZ5TptwRixBZWhG
sGy3pCQbYB5AX1XHBRfmjUTUJqJYsyfw2GGwzbCWtYj3/JKeAoKPp8K6Uzl5hVA8id4zwEqHnZaa
yGYekyRJbUfJhD6Bzri1oC9j14dV4M3n5tB1IiO8nunrqJRcoUYfJbzbUMNnj/iGC7jJvtigxSug
tppj7KquhrIpHKXBZ/4bph4dR56061s0xX9tbLy3TPS8xi84qGRqEss2PI48nnSeMAZPPI740yd9
iOcutwTTIL61XyeDQsPLXKzZsB6JmCSXEC/5GDnW4EwJnwA/FFoYS2PTgpPABITncewX+Lm1XfCy
e5CyrmQ+mhPo3X1veNmDhaf0y4/rRhIXexEecka4Gja0nwCVXXsHPmxhFrBlOj54KroRbUQG9jS5
S3ukSGeh6xbXWtyID0OhZ3ary9dlnmQbCKzi9tAtUPP/gEzoWAcHuAClB5K9WGpgOkHBwWgZ/4p3
SM4iSHe3G6xfU4bVyS43hufxlWBfglOS2wOTtlZf2OO14GNp8GQhQ3tNVvGQKEFfTanHndWGs7xJ
B8z1xnRJGADvpaFO3E+Yx9cz6lCZh4d7UoLM8szUpnQWMdoRzKlCQ2uQ1TPmGzGUDKXLyy/Dn836
WTrllgtnkm61qH0brDTYRRCfTG8/LP1vVvNF3roCPZmcVWgI3hVFPzwzxCsEUOEXr09uB9CLGxxk
fj7XfKqXDyN682gT08qCs16JU4RZM+nn7fGs1at0+6Xq1O6EaDdSIbAQPH1v+vRv8BuP8wT7E6hL
rNj1/NKv0hV4t0AGEeYAkzMhcNTPCxlmPEnDT+jhm4OVcg+GSLx05E5c+RvVK+Gc1556Hr/d68ga
mW/vGMLlET18G/qRywIKRQOEiWMZj9G+nzlbXaDwF4Y9fNfVa859O48thHgy3eR29FgxR7+upJa1
YMLx+2NyDDPeMPOTwcQbHiGgs6AA8y6tBmQRNS1lEnPBL2EgqnPb9ehcTGI1MP8xaR82sEaoMVeL
1CC+DlCYv3+t8Rm7340K8QDzbZ4KBb8XKrYY4eGhmmhYecxUbbCwUgO+gn3KabrXfhjS8ZTHphVF
ZTUkAJKlWHUBO1TWYAPTEZMEi2eywzivmoNuvFba0wXDy2FLAQzDnm/0ydsWgBLDUW8Pmhb/+TsE
2rpTO/VrZA9b2G7TE7F9LAx/QdZgtHtyB3//uE0RRLFCl84gQOTPUthvIUmV6WGCWOPneCX4FXSW
5fmV7dOGTE1mSgn0B6d+L0+AgnDaO25F+Kt+V6zv5jPRPmyUIKCzw7SmbQCWwqK+sahXf1Nc6tOQ
/ETsquRf4AocCdsAkGTyAbS0wECeD6xy8JZjCiJMjNMXexNgO/obKoxffZyjVfJCzzNTXFHYqrD1
ZU4+cnuWXWlAdKhjhc0i4PTvLRJP7L8IwbbzNbVyqG+M5RO8mNiI8nwlD8V9bytkHo1eRyzrhyO/
D4tdimY6hW3DWbms45a1FxSNF+CizM6O2du/Xq27wPpjNT0SqyC4UuOIyUoIisFZ7AVfjlXTK5wS
HjzwyUDIMOhaw5jVR3DVHHpxTPb2tAQABtv3gpPv+cs7UIpbgrRMeBQZC4c+bnkgd+i3yZv4mhlH
sqY/NsJCWk4KZ/jBqOzMInptyw1LeQzOhVBSsCkcEjpR61uddzv1Ru9KEDVEfGpFF6gdmpi0BQDT
XzgwNuC20NmOP+Oh8zAJuoSBK6zU89Gu3Q9Aho5ptqeYypJusp0pCyqGwa43ICW5xCiAVw16YwvE
jGv/8BIdPXLoR2Q+MHSVggcAeK3PdT3HJo39RKeT/95caPpfTK7h0a3+JTGBVpX6mUW503np1aBP
6yExMwbpXKMILbXRmqMznLvZ3cDK2ZhGx5/GeJlHGnxe6D/x5zSyxixoRpEQsNKGfGFCF3ivWzO+
wLAJ8AtYEvzMkXZKw6FhdMmo+84ibgqERriBs/cp+mxbEDSVekRYB8Np9Jr3JsYhnEoJ7ml86Iyl
NFkGfywnF0/0jvaIvZPf/gL2YLUF7xgIBKiHLZezPrxWeXTfjIcgs8yDZ4+nI7ATMa5GbtO9m1im
MZ1zirOuP58/xotbxQLKRPhle6uNEKAl19nMkXWl+7gxLElP9nOi/QZL3EDGYoOj+OkyP8Qf0/9p
9NsGeDg1Jz+V94qmtpLrqL05RvQvq2th9WCVrWKNxX147cCNUUpgM+Vkm1GsnbL5kViHee1w1Efs
sefTnzbEemTHuubos1qUdYJwMshTf7nzqfXQO7PZtgkBYC8Ay3JeBRq9Il31Ggo/G9J/Z81eNqdb
3H84csH1PlDZYEKkoOvblwOJ+2rNLrNuJrpf3OTRsJwey9dSQ1Q5L+OCoBKwH+LnwhN74m7LTeWW
flyaK7/6gSX6tA4Re/I31yVjz5/PMTlfP/YlKmQfCaPP3nkctn8PxEOpichnFtUxygRcMQh+Y8Gy
OpC64KiYegW8+Ldf1ZHwf0svIMqshRtUP9KClddate0iN1qPESestySsNPPz8C3XGCcJwMUwWqec
+wdkO9DIIcRAddJNXB7sxvt4dNb8T9nC9ctW8I+ZTaMvi26OKfp5bTON3m4TQXY3tUXjAtkdIznC
7uCXNWdAd0gKRBG0TOIuU3UeI+RZCdAWMZjy1X3p3FzuKu9DP2sAmmm4QGGx/u0wWq9JkhygMAHi
dR8tWV8ijMEGF4uMRXk13ga/SzfVcfJWF2/4Dtosx1eaVHl92fELfGjkFGjeu6ODVzh0RBb0ZDFE
0i6lUc0HZzHynEApQ0maYdGOBqjZVQ76ge3fxBBtGYUWHS8UHHuq55vSRLbQnqEITladxfv2weTO
klbZ1r9v67OQGdNNDvnc71CB22nSYPXm3U8jr2T90v20Vnb6ILvU8YnikMbPa037cVxY7fq9qAIs
ZWg3j+uH8/j7xC/fhnsX17sZtrMd+DDSqOlEB49o/QTfEgVuLRUtYMWvw2cX5tAdF9lWwc+9lBzl
IFgCEghyUgamErElmweAU68jb9hJsztvH4zLAwt46Jkz5h4v+Y+m82pSVAnD8C+yClEJt2QwYR69
sXQMBFFAJf368/RsndrdWccACE33F97wXHf+1wUK8/GoR+eoecNmrowlKirW36rtQxBApMnj9HlU
jRjzIQWOC6nUDlZU2FAjuvufW7ou/EAA6HKjt8j84aoC7i7w8KjnXmOjQ+K5c/AUpFKUY+Up2aBc
nE6YhCQr9LwBAodxi04AGupAoinCHNc6isXIvg0NbMoy6teIAnoFUproRtnwSbGUEyXSdUujq6TF
u8pWvT2zeTsGNK9eigQ4vdWv7LcHFRsLALvw5EVNU3D+8IGZgYJjDgMoALUxkDF3egMV2CHqrUy/
5i2es5HBHgQQwFBAQTFLnhODTkB4MUymkZvu3rCcIlcoQxOneL3KeFwScBEbFTDXexVb+D5NSOsl
u7po7hvIYep8Fj3rtasNUwYucX1Ma5wWguI2nMJ23Mv0ZmrjvQM8Gx1gNkV8lZ3OFN6aFpxph3qD
B2Ao4KTaemiR9617e+hYlVstwGeUV9hDwdM0mSLNhOgIa6/Nexy5H9B/0Jm8NujNJRsfHxwAkvA5
GczzSXtDxPb28FGVAIGBSYyDnc5ER0VvrF+kZWErrjM/9owzkHywvFBhHjB35u8t+KL6dryRs9C5
g3NFwJLNIIYiWffU0KayMCYDa0wFkKgkfNAlBcPoVGct2pLoEzO7/acPRp7kT6bXE0ib6IWJISVd
jjjHQQ7U/faYO8QVKfay3NEkMq2lO0++N2rZOCxcAWb1p/DC0p2CBCfVPLNEY4Km11zZ9JDqHEcL
YBfjJwIREMSHRvRygHYg28SC3LfTV/CNfWWRvcbd0G5HRu9uf/n5cT/oCRr5Hvx4+5nUD5aRJVk4
UfgIDAUDAWvbEWMXbtBziXI1YqdQKOl5kU5W2FQkv4hoJ1vcy6lTAlSn0MuEA7tWWpbVrGAFQC1h
dn/MimnNSgESbACv303yIdZJrpgJL8AuMyrkZnkZjZ8W9f850ClaEzQlznNiAjodonwuZOolKmln
fHzX0qmPbtK2xAwpcdj+yKi7QD0PcIMWgo0b9JimbkPhFxAm2tomTTWabxlOyemM/iJKwvEUoBNo
FTCifBPIWNyH4nNkGsgDG0udhNVgenIrj7IwjU9kcJG99JB9jEFDkqyfaSUUASXUGetbEkJCoca9
lq7gFR4rasB8WS5o9p0vtd5VxQ9ZKOCioC3K59gOvhwthAcduBL0q87iENibsXwgH972fATQqB58
xtnQYsG3oeJGg7nM7DPVANDWphRSJBWUi3KmbjFeW7PipwRSonRgUbAf/kYnLErAPIP8XRW0JQkW
+pTksLkoQPTGoeoSuATSvhqjLQxNjMQHiDXdqXC4Btf0AD0SQQ+H0wGdf9oAjHvRK+vTgmEuaQ+g
FJEqO04tQpf2xkC846mB78drXKjGAB9DU5lBkdJpDFBlIP8HVjDunHjbA8mEEFJrzGWgrwbiTqpz
X+RcBA90GIzBCTpbdaCWRKVYUHoD1PNeaBYPB6BkrJ45WfYomSI+j1R74ZOxLUC5lzcRrFxjVAGB
6Cdm8fVrbgMcNX5YPSGGk82iHTjHvQqbEFCDWJxTB2F7oKXm2jwGWEnac8tKD8uc2TH8ugo16wrn
KG37pgg2cj6riL1TeSchkGhwTIqf1jFB7IQyWZwZwXqzOlcRiqeVRwyJYQ41sZYaZ4no1Pw47wWg
5wWuKLHlST1RXXDRS3rBjE05eKDVAVTEGEu0IKRp/rXXnJ5J4iPuRPzlc9YUJPJcKglHE8EYFV6P
vnoQw+lOFrynxZQmM80RtP57nlpYzVxmsbxTmwXKbnzPCFOh2np90CWBCQnqG2Q2TgUKqqeGBstl
wAyn2K0xXsizNtBAg2oY/tFNu5RM095t4IMaic/vcQ5P3K72RLaEbxsXkV7EbROyOYsyCkM7T9dg
tzXkYdBcnYtR1Vl0bvFqtx4yoQr0gu+B5htI1BWoY+7sQ7yJbseVSvOGiiP+l62Z3HA7pUu2o57i
ALKkHY6AHsrUdBoNvAWGwKvuYUQ63zpUu0EMgviYAFo8rqAOzEk1+gtKzooV+y9fNmrgdtwTm54F
BcBh9ZjpW81QBdA7W9BN3sjXxgvpBJ4+CxrJGywUBWbqY9IIo+Zi5NPKVZx6cg/bdUKU+pzfF8oa
sQD8B9ZzzvliQEf1FmGwTr/UockKdOWseu8lbHACDpBGiPQpNiR2+0cjRPc0BP6thnbRZ5LvKwtb
OAgg9xv42G1v1Qb0ooABdl5KEkvR3qJlm8/76zsYJXhP6ara1Lt35VzQ5Vl9rBz+b8v87YLEj1lA
t3JpQHIacz++RXjQWwPmJeFmBWEWk0xiOLa00Nx5TX+l3XDfI89NPAqueV7UNrk6O2QGU4XbGad+
NGY2WxSus5Zq+rDACQNgUnkV0gpqQJUYLoLuCFtTAgi/zGiEeDKBuJB2hpj2moBXfOF3i5qWvqS0
sIvO6gYpiF+Jaeij4Y7CyuBn/sDtOs9Fw26vuiBKm+1mL1vpBQC5nesm2LfnrASrCUbjwrJP7IXA
tP3ojNflc0JbSPf0yCeNPXVvB/HApKNB9hZpPdYd3TJyiDOJvGipe8pWxwY5mWv+YNbOMbqC56b8
KA7HN5tXa/mWnl4a8swGjkrLWvhfvuafBUTt6HC0I7cJ8fOAgfpwaG6+IBEEXWU89/UBv+h5ho8n
35x0R7IRRgXGPbwBhTuhkmL1nd5PDrR1ouIoHbFciMBwjtjrcojpt3xTf7nHo7dP6tNY3QQ+5Q9k
2jvzqafAjtmLFQiMjsxlgBYKLHwCMGdIWdKh6/IRKBM1oBz6QY/NSBKcvPKStmeBZsZfhvT7NMKo
Z2froufXNZMGSzppSN/TpXMnGS0wYwg8U6EfXft9spvEdVH3ijchcXl1BgSBPn22+ZwZk9Eb5zEL
2gs/850Whp+zgqh+IxZSd8ni5CIKgWTAMWzJ1WGuI8iOkYGL4AXSFdGZqgKFaZBDCbICIHCR+j8P
GI1kaczhYVuL7kG2QcgYXrzG1OVmX6Q2yAkMIGMgS5EOsiMTx3OySZro/hOVgfRAu580jA2yWm2g
2YiE9nOmajHMDTRRMA3ihDBfYx5Kk5wWfRHoO8Yyussb3sVaw7vuU+UiwX/ysGXrbQSpaFGevuD0
nDgGG48+B+sf3dLXAXNkBJubsYtizOxbGwm4WNjvWECh5gmL8ijBgziegaAyNX1gg1EVmSOnlo+s
jTQuVnnQrtOQeUunti3jyNORJWEtiMCVTbSAgYbIGAZjau0kiPRXwOzoFjQMkYzvsZ3A1KQ2IuUg
E4cBogKq/vLILJR68R3uAG5hAHgchSiq3O8+9b3XhtyHLECtbn2vay760cSf+VuV0wSeC1QSVKGg
UNSAjuhmjMYETnT5vwQ0WOYJoAS94SsMhhrqJwyGLAuU/k/RhzJb6YHaoege03QbSlBAGHPaaJcm
dz9OhFnXaKTgXVka99xM5CMd4XEzPNr9njx+STXpUfObfTNHeg+NUcpkWdJlHL3QnozpoLR1f/sZ
f78f1Sy0aBX10/MbrZ0EUFdvIFnF2yuPz0tcIiOCCvdb5yZ65dO7AuI1fjhlpwC3LCvctUEzvX/z
HiRM5cN6W8eDRfNQbymUfiFPSlj2UPDLadLROB0VfjrY6mjuaTXw5bq/o871PEJkL//A8WqXL0bk
QO/0OnwKD5AndeDnWqbKkMfRXAITUlQ6tV7R0HnJdpW/5xWWDoO0tuZN13gjT8qgIusIwFe98bFF
TBjZJfnxe+yAsPYkq3ypHFOaLXVFNaAFPYdO92knmoA3EjYlv6/q0I97FnK9dvYtp0qR4wiDjBck
XXySSl/qaT+9Zd6HL70uM4q1o84bViPCTWU50hu/97wjAlGr62O9ygrMRpG0OkeztBuCxjrC6KKS
NHhqTnr/Ho0RYJB7ixMSXVMl7YAuUxl7Qvz9yvPvtHfndhmpc8wHcq+NGdLSRkPmWpZbfNyKAYV/
tKUyCQ6E8nr2LeSG18VbWfdbFSZEv4P+kJepIzauxa1TlcopFu0MCUTnt94VzxgSfuwmleT1L23a
N4ZFc9Orcpbej5PXd5N20wfK6jXCJo/Rc/Z9YmRW6+NR84KZrr+x8Yv7DF+67w2MtFFFZbkGdaTS
NlQcqo05LSLkphXZhYLcTPoAQ2TyaUOi2Er8BLV6258wmfcn/PqpzOoCqeSxH9D/mqloTaH6AEgh
M56SwwrwCYeI99HPYhnKWRqGDw9sBxHFWtkWFCU6pPiMMqTeHZEPjgtYYPXpGSFjhjSuQT13+Vqy
UGjBd1mS5yDclplFY/V+ogtPlxOaQHQQMcn52NKNCkMvYOEnqlXlyQOhCdAs229wtzKnXQ3HDxvJ
B7iVkGxXI7fnDk71BSIEkIkZ6htICXnQMRoXgPJ2AEQIpzF4sjRiL+Xsux5QNqR+eCl8dQGS/HlS
qQD87oljKbxUv5Ck7d7+i0aSFLwBhQs1H0tkdZFbsVE0Kikn7z9HcTZHmdkDq4OI58dpPw6g6Bc6
tg6gR7uxahulaL/x38u71/iPC/PNjLSb2lh709zBTzyr4DMPDMoIOzoAoHT61mf+PsB4OpAu0hQh
aAGYAtoYiP2CZQ3fAvB3BDJklEDqaIoCXykBUIJwpZ5KW/qx6mPKQop2FaKlqIFT4wbpXLNmNN8Z
PZFsg+A3syKQXBwACOzXCsWRA9MOa2RUhYjmEOmmLAAYPOPygH4N/ILHlGmVPJMsWbt7SPf30GLB
bQajI9SMkK2hl0PfqhlTJQAk2Fu+BCbeAHMLtr1hxSBNTFC6Ae0r4Ce4AZ6FgDkerCML/X52xPax
nyCYYdmHDgUuFw05RC3RMd8B670jgssXOxRXhNFZjoIGioEDKlFgqmnIgH4gDodqi4Zd38QQAle8
Pd/8TUqEpeyd5p3wXeb4iQEbIAYjF2whwXqGHCNJDgDlyiEP5jHnB44n78w2yx6Fd+su4oX8TKKK
2SAVc6aGB27XQKpK6AFjNEWaQzO776NldcMGjBaTl6EdX1mkBF9hUsA6R7gMavO1GOyyQBwE8mE0
4NDCJqymJo5rAYej6+sakEDZP2OQoerrT7N9pVv0zoQlBCFVs/6MqCYBqj7uefZ9X/H1OG59cNIk
MWv/gmGT2YIg96bwIRj8XDXgxmdViMYHpPhEuKi5Q2MGwcMhNNmU5YWO9RffBFi9dUoR6+Whvv/s
mWmp2rUCrJ3g/48k1z9zxuCM8VofqxXWK4aohDygNmFPCtNIp0z52959OnkSDGAAvZGHxUA19CL5
PKz9FgMevtAYMoQ98GKgp9gerOC6dsQK1G4RX1i8kca08Re4luQvxElgxWsH2AWYdZo4OeUh2UkU
ZhZUNlmH/JgIqYGNlzhE/ODdxjTKFFyR6e8+UVyFLQqwBAbutAM/UYvnOWwm8gqIuwCaJhT1BL7N
p2bQAG3H0wPgK7h84GFXNiHlDp/EuwBnA/bAkbIr8AmDnYzeoO5EuBMq7p37fiBoIBzpkO79pp3m
cy3y2IqCCy7HvvmSd4CYv6YHBXYKCldwDBuvQ0Z4JYF4RsKE2x7haDE0CIVNhtmrXSgAUChcpnY6
cBpCPYFQHYzLuQQZGmYHji6Rn+OproYctoYRBPRmAh5QvjRYOKjIZ4P8eq+gtLhK7gAFzSWkDlHd
sxraDcip9yx9F0cIMwX5/O1WtUPnn/cjediCA8RLaJzqNiFS2yCw7Ov4ztHcd/MexBqqJQ5PP94u
jAflqqPNoBm9OkzQhGjsEqWF3GIL+RfdmIADqBTMkSccOXOXVvvii4OtQ8Eeo0DmJTzCZxjkDMNS
NVQ4SnRCcKxEiuP36Hxg0T+6rZ49bGmRbmkQZqLzwEoSswJp1nOIFidoLLwbUF8220OP00Wzffqi
QD9E2o5JC3VfbCaYWE3osJ+B3UQTflJ1y6mWS452HV7bA33z5x3E6LY+0HcHpQNSRaMAyfrT2BIm
h0DJrqA/+KaDGHt57GDcQYSarPnoz8RtAKKhs2WZ7M9RIIcd0Y5zMCaAHfMjBTE2wNoCMsvPa9af
xGO6x4sOmC+jB8vX0vrsKfgXKIbaHnS8+wrw4Os8ugwpGMZOm9vkvzHDfVHMM6cEZG2oSEXAyOyB
uMGS/DjLN1+Wjnk3LaeUO9tdTSZ0Rv3H00M9LKfyuHGxT4BJyN4mtfn1th028ZRsEr8OqHVD8wWk
6CJniV+NuBMYl6xBvwirPY0nDKL7uLMQnsf1iAyNuuJvAkAYz5DRpJ5BG1IKQzm19jBAs89uHG0h
POQ1V9SB+mNiQrdPrgqJfhZPgaTMcOBYqHSXIifZ0RMeUcPrL2U8/sAeUT45ouUm4lPk0iTYIczN
yNEb6C9wj+EPxr3IPdpBr8Hk8u7oOB2hWhpIEJq/QkMI0lWqmqDwgVlpTIzyMimsBFmqGFyg+dwr
oFRLmyyFI6i4QlB4VwT10uJAmaaSsNGmq+1EDmgKmrkFboAR352VdNn4yNuGWoBanM06yLRFl/ll
0nlFiQcvIEsLIBoDgWLGqYFCRMjK4CeLzyI1vrsLSkO4GyohSq3QBDOLrNB7hQ+PpOwy/ImWUL3j
8Lj6hfc1fcyyENkUcJPeAI2jkbv7ndzhbHhrZ3p0mYLp/34wuIbdYROYU75zUK8uCQD/dB5ilxOb
Yi1CUY2C3ieIZjAb2W8T9NGHwwSWuh6Uhhzx2PHXKW/thTrNXJ/ConA7F3dsrKkD9Cn0050eFNbS
J7IZ5Vf+RcFKQe2D9nlF5viA0jyAiw1B3OQNBbtAcRfFZwc0wcvfufkpC7U5ewMROj16eAFuqAUF
BInnzw6vQ2u4L3e9t/BUTzfifh+4w3mzoLmFzQxgSEdQQZZD/8n6QlYtVBwV47VWjCt2JqzE5/QA
Ewh9BiUEmBVvQEc69w01ml0yP2KeJHiUjU3NfSocfI8rwBAcF7hdGMHrnd8Rr/UnULkM1Nim2aQ3
/YUdusZMG3E76qyUaHwkYTh6oJ0mDC5EDJU9ror+EMJdsqKqAM+H9KlndF4fbTju1n18zVlPaDyZ
H6ODbGAcUTwAMX/WXKpcASAvm+yI76uEeOFR0waSk5if8/MMm0WzSZi57ehhM+qJdejknbvl6PD9
pVpZbpTteTCBm7fWnUaalEK5hPoX3A3vdaggiMCuILY7UPIiBlF3NMo/iNo1XkbNEjXT5BdJrxp3
h4f5uWT0Kt7wxYIUZckj6stEcEYCmfX23b6Wn8vIKSf6CqjccAGETEWbIxxN1DFrIrz/NLmwM1Bn
9FCw6UNK6InWgAG6Gm46d2hLIMLacKZ5hHx4h1nb94oYK2EtUiGcLxR3qIePkPuZqNSVJOhDkwbv
Apqn+/4BJcpiYO5vgdEZLpbw9JFL6w2ecGg3gHeFzjwLjTLWlAporlODWqStA58rtugtVmjJ0OmC
8EiNCJHQGRpUhFKo8lX7bgCeEykVq0+Jnz4VU/DHX8SoBcTIfH0Qc2LWHS7RtcEu8DxifgIG2xlw
5oSI050xOb3dqOw7LX7fvjwdrTPKIpu4cpiLRzB2rlgtoaxoUBLZ08V6sbYcQDbQ6ZQlcqmJRL9w
Ad76Wi7ubxfuq8wFp6vEEUHZpLsMMS0RNF9UpLNVuhqCQR1ZJdcOtMeKEqiyjIGr+B2dPf+BKg+M
Ce7oryVqxJmAuT2u312yGb7HyEsP/CZEI2v6+bg1Sj00P4LHT41P20qmB7HPKP/dBitsZxIT3+Jl
z2+9wf7O1aQfzC+I8LqqhTaD/ZkMfksnIBfc9lG++aCNRVrmgi+iRGY+3N5+tFeYTmD/+Dpw3AT7
KxNXj30CNy+zB6WNVDEiY+hS6cBQQD2q7pAaIz5Uq5QC1deQkdR8BCMkEb8mCrjkzhrIMFsGwAgp
obT4y4N3a7cJ1m1OBv7waePFJNAxkejW8znGadrZCHP3BnCmLQWwQs++g55DJewNAFyAD/t3XBgN
pWfrkU0uisC4brANdimZRWYpmtnHPmJdTgrUr5CtcxS34p2c4lMziS7PNb81lDVYQWkcsUnk3XFt
RwXSjGfFicff0/NSb0Xt5/eDWCsSN0/sougN0JFDk8N5Zhh0gKe0cmwhsCLHdfPy7mw4ALx+BOQE
bj02R5FddzapM403xKEn6Pq0bGRJO4XUGeQ6zWpgSMyliEkOzCEIzWyFy9BrS/UVZM7I+d6AUOW4
1yHZ9APTFDAnrPneHgz281qS5zhfzfgssErJVvVuZA0P+a+2KB2dUoU1AigFU203opBntgg0jgyJ
6n/pN2hnre86NiQkT1bBgWB7QQSmY6DhdmgBUB/+qX7fNqg7WGUwVT3OCZn0S3bFYb+9THHQtInw
S+8ctiY/AiLBCV8mpgpFxr2tt1yhesszJboN1KdxGu/MXuu0N2KYyAZs+h450xeO179iTGjmcMT7
vByAamlrDa2JjHZ/OkcObVPDd77qoRqqF2aFxzVdlYCNxW3JPYl6yIZM3wEniC4aPQdW0ONN22aH
OGinwLKxZjHfG2JJOGSEFyBhgTUpG9g/aJ0ct18Qo8sBri8XalrvLWyKoDcezY8LslZ68CMrn5Rc
LeRIbnQNqbsWiPgqW0o1+froRnTHxwDh0KgtpjmqL7RMIAC2B6DlMUAi+vWgl8EPNpPWbObQu+1n
2K1Tjw6x6JTZ6g94WisdD8k3FpRnNIaQPwymzY9my/zsqAzp4GPp37mKTcNtbp0ptFuQUw3WU1NZ
UJSwEfWyoS2aipCGMnrj1hxHxkoAJc6cOye2M5wXwXdhw/dY9ZY9oAFXOpuAmAgRU5YuXIrhOnND
2CrIzBxByhP1pHRkdGtcm+hBfm2c4N8Yq9PO3yvbvvVawvomlCrn35fAERNUY4hEAx2w9j4XyAy6
Dcm+PTHWGToMjOJUnKIwCZsfGXjGvPFYOmMirjvBGwuIhX08GKa+xf4daDr0q2gCozwKy49eRuU3
EySMKbczgP0p0aqZHt4uf8CUqx4xlHWcokzCHNAxbJFWAlLDZL8CdxpRqwaCxmpOW6+hLNhcqjm0
w01nXB8g//QtlX26KW4uBHONbpFO7i5ASlMDU6aCN4NKZWtEX6V9RY7Jy6Z0P/JdTTSzASJu3a8A
JkS/v4HrQdeJCRVeABpJZ2C34AciJ14kBKSA4mBRPYScAH0CsnHw4STJg/F3qp8fDjJr9Llql/Rv
5NVTTDRcOhObzwqhATDI7wVwWbCl5T6Dq9JfV5eYe2nPFDzruEK5gf1OFTbr+q8K2KdPUBDG97kI
DMEa5J1MHWotiohPciBRFMsv1DTvkp2ShO0ZqsoWC7D2pCmENEhSefma/voTZR+Wwgm3mLOtGXYx
eDLWldzSwKmj2naoD+kiXiCUJGDPFJXQYedOQBHegE0ZGz9fDluMYdpSkxzeQBFQPwKRVNu1qSIq
dQB+S4zWEK00DsM4hHI/z2zZBIuCRfzdi1gBMbvzHu7Lq016jV5njd+eKMLlfjcZ2vWGQHCMIBd9
4qcLVs2ql5zqABI9zJoEQs1DSFYvypGDAG1+goKI3BtFxbCH6uLzVKzzJbwkP1lS32YlJuHY3SeN
fV+n6+r2dvqzAT0+oocrlZQl3aOW/jrVuqNJwEiZjHpWzIwFtIMc28QiohHc9zfAqbNQLZj+sVDI
KkjASa1T1t05qOPIIAWrVs2lndG6g/BG8nOgukTJC7Actk7wRygakJWT1EKAq5FmoQ7AgB/BFbTI
gqLYHSHYlJ7mrwKRdiAF1eS4eLOQffzhSUZydl/MQFvZPeOnNn5k9ktqGAfXLqDaJ5raC8oTx+1I
+C9ZMQJedxeVEv00mA4w/04D3sG09nVqxMMFlPKDo5pVTMqTJE5eH3zCMr48l53d3LQ5VRNHciLy
IZifkoU6VShNGHq/OcErNSy/QpBlcGrcF5HbEutXtB6RjGJBt5kCJiXyPGYyzllkTxH6JsBhlkCP
8WKZQ5LEjiyLLB7g30JQPhF9+tv7h4IDghPIgfzStH21DhSmlmyHBfn0vKUYEPIqs+bmNbTJfGjw
og5be/oFYvsDXCGxMcsqGnnGM+B8G2hzoZ4riYhZnz8n1O0tik1ONKZQbcm/OdhPfDvy6fcHfls1
Ii2J/Tps9/HQetMYy10AoeBlBukU/FQLOkr2UCIATRImxFig/WjtXZW9vsSTPbwe958zZVdib+g5
EDEgCd4nwDtwWw6RDtHCX7p4NsmOofwgGdVej1Gg6gsdbDrrpxEjgVyS/6IIqpFSPkKnDCElThly
tdsn5NNQdZWZ9Um02Ae0DBISLv+BqZdeDozqZHUHkX8kmjOTFXarYvAdunPCcDLgq1DoIYchLaIQ
mR3KHrwBpjchqkFJ7gzIKlukh+8VeMU7d9rWfTM7klyMzulitOM9VB8pF+FVWQN4QJ2ngAJe0yIW
vHAa/ahRUHjDRYGfqQ4DGdcdG60KSgHD3GHF7oESFjgAdsvDmlmE5RWqFoZfyHunlOFywh8QGBv4
LvnRod9dLLhp3tPXAhreyChKk1kPUa1UMs+s1bChueX6ayCaG+pdfINuQvK14QRxx5H0QKuGjkOR
Pz1lxALDQNrGY6gYYAzIRa1lglJBs3EI/yAzecitVtPMMslHhrOX9/UigIof5+OIx9K5cb9hf5sB
1HFy0H49h+qqRUHUQIvWiq6I/0RXFMHPAwQyKDAHA7t3Q+L/FdtIuw7Brz6tCGOpCqkrWTbue3wr
GjySBJhEP0AOcb9+4+YH7A3n7zPq5wI2A9b1h+WWXgyxcrakvUHERmirIirETsPu532TXH2ihhfS
kWcwgm//sFXg4WR/l3w5FHAHJbJoyxuRBOfH6D8CtTDvF2S7KesbGfBy0uo+qRzo5sYiiCTUu2Py
AE8HEEIN3ZvA//bYEy0wJVUIu/0eoQBP0F2DgkwCcQVhqF1z0n2iI5bqsBFg2xYRVZR9GMOaZqHm
yWnsHE3wKFHGpKIHeqeHOPHdpNqJqNuQzAx9vJmIwOil/tVEifCo9zXgmNFrOAAbbJD1Sh25W8MF
Om6Tr9cRGEML6jZEZ99yBiAmGVj8hAPOGsqqR9HviMtGbNO5jfbUmN5QoyNYLBa9rpTYgOD9V8jD
gXWJrqjuFjuyPsLSKjEKeJEHeXEUZoD63UJO/fPnO4unVnx6+tkJSSKC/HY7vIFTBWdRiGyAUihE
JNpJruJSr2EeTs3lE64BstIM/8ShQu1/KdNEgv1fAaiLUJfg/1dQT1kYzpTRlqWP4g6NjjTgLsGQ
G/hoLqzhFXLR8H7VOYG9U+w3JrNkAczwuB7ZAM62b6YJyLlK3xohinrD7pskZI2xioD+VQj/viwK
d6QXCB0BgiE1pSsiljedEiF1LvILhg4UqdyhsM3f94EFhZoyqtOEqav2SuBCJZbmPeVX6apqBpcz
oP6MEvjD7VPtJEbvU+eivkRsQ9mPRgyfaVb0w0IKuFSARxXVYSLRdpbZCA3lYTyGTiSZwp2MK0ID
0lxTTeYykdXFS64SMyK0S/BFpoqCw1iDTocaIciKtTIjddoMmZsiYyOP676pLWH0Op/JM3zP8HVh
BM6HpDPiIR04JH9JcMgHrW5Hrc6lP3cglCYUQzonqDfRKnF654Lvc6XVdwzBS8AAg7hgM+twB7L0
34NfalfTu/+27qGIIx/QcLI5FKUw4caiYMcZ22ULTm13fl8Hu+ZMyusi4H6gHdWcoRkTKJYuvUGY
xczWLA3RnCsiUYD0R8uY4gH+TVKKbIb1i6ab07df6+NvtU3UcYYku/ob4WMRwL6mXQHk7Df++a5y
1ZSB1nbud4WJJ/gJum0H2Xr7dhxm2AQkuVkd0sJ6h83sFcbhY6a7x/kAJKsBXynD9csAKSldBsiR
0nVbU/yCPKCBcYE3mov6Ki3C+ABf+Q4J8wqqXNUcGpBKWJ7L89H5Cq4284j72OLyqBOx2Pt+4qmQ
zBGjE6U+2b9Sx/2Be6McuvELSCAQOvI/aYkzPWpaBWYLGgBzlzYr0iiojbAkEFzTx2WRI3YkAwT8
B7WOeb7+WvQvio2YGUgZnsj1mWvmfJa4+lqIOjllNy7jY15vqL3B9Ji/N2/3vvg1gCI7LAE/PR2N
F0emIXX+pKZMF5PwQGZVQKiAFg2VOjonNIIGuSchBOiyZL3JaejA9cS76e5knCJuQQtNKsJ6Fko6
ZWWABbFXmLExJQ84SFMwEUASUVGbVmtyc4rypNWi03CqNwSVHZbYwPEgPKQ2DJTFXZzanl2ShvCc
MDTP3NpNA0h9c3yxUZDpCT4GdEHsZnTQiQ13ebndv3zVjf1u2bmUMyBcLz9/yz8NVUy3sEeEiVRv
WMxhHqkEAAHxqeodwZ1PUmAjHPwDRUgQ0eQTtL6T3wKUsuRHrTB8mX7OXGnSLgSsvN/6p6YehJi4
QWjTLbEiWUU75dKLnPx8vFDUcYY/I9UauJ+AM5cbMBh6Q4R+7uxRhbbp0F6iv1xo4ID6OwXxNXia
07dqEkr3xyRwOXLByribIi5r7yGArahvLpEzAH/xIaPgimDMatIjfcyXHDYzlmj54fGpmMWCYPx7
GG6albrjCgHhZqvYoFUE2vSeqItTTiC7JpPDHiVgEi73eFwCeKWRvYh+xAKFQsmyAkyXOF+3mqMU
UV3gicrbO7EgpOWL/lOGTAM2dE3JYsqDSjk4YhXrxLql99AShE5IP5Q+4/jchxXW+WcB8ucx4AQk
n8VoGIpiAqNA/Kad/n5uB+wTQWgwaGLE1DOqZDwS/6vOmQabl3pwjaA4wpUgS3DEL5jl/r0rgobx
92m2UJFQDf9+F6/dIS/CCV+yZXMOCZKnhrxJvESrn0di8+LFf7uL2LDYrPhA7+9ZPNz4P/V4VqTg
Iin7+8NpR+QQbsP5TG2B28LhMM+q8+/1njE/N2u+9ZzSMjctL4tiROqJt9F4x55X/ITBtf2KI6h8
9ota8gk/NqfxAavOAHGPy0t5ee7/vQwWEoNsvkxMA2zEi5V/H6fe/z95CVRSwEZo6nnlBRIs7RcK
WD7nTQH+Otw27CSltpAMWH5woQTbBu4BECU1TFuyKaCQxnb0jQYoEowcOlN/P0Fqs+u7dwxi9vZh
J+IfTUbxhmbyAVxCa9VrTxyYJx4RpqGS+7iI5z58MPY4XN77/0b5H55wDJP5eBuaU0ptOLPnIQeP
IWfwWhKKtaeaKILzQGXqA3sPbXZ2JHb28dm8eOrIk8C5/j0sZnePjx0DfhC2/W3qETaTYlZW0GsG
f/svZrwaPy1xLMSRzSRbFrN/f/DonT1DdAPCO35Ck3TJ7h9hueYh2ETZffBaMaNm00HzbCYPMKsc
yzOkeoNqPG99hiysx+ARYpA846APPCt2z0cmGk+/eCT+14JiRg0puegUkiY65T1E8LmpezwqjIOA
nNPPD8XPzjrI5lxHzUBjBUf2ADS0TMkTpWz+DcRM4AARXoufrZ0tYXRy9cRXFa9LXNNniAz39t+7
vydMwHhFlEzFa7Sq/711xKZKX7woNsolENsXexFb/vek+NzIoTkj3iGeYgC44nPirUBqPc5WuS4h
SnL1j5zvo5tw9Uu/3TIaAHzxUAyNTpRT/70itqPcji7XEYZ36dcn5ZZc+IQttlH64gPJRexJvBO6
lf8IUav+G19EKqfHRdB0xbvEc0e3PmlB6Wu3f58Wzw1kxsa/D4ghWvpcFfFuNvfvo+JVPsJoLnkd
jBiDVfyWXBpANOLVf58Xzw2I3cEyXgBePS4S30qDwCCOQwxI8cYBtzDngXtA/C6eaU9i1IubRru1
HK+4D8Stg30e9XNxGYThPSlbN2FEQ9sH5hi+lk/+gVULa7rDoQq8C58Zsj6iQyL517I/QbJ8XfCG
zxols+V79p7VVCOX93Ee5gR9OFPzZEELke+/7k+495nMwMfxkf6kDMX75BNYMUB27+V3Jm/LsOB/
piKxGaaqeAyQjncyz/YnzAKpNwcdwyRI+IZewRcKO4p6zL9U4cQDMZmJSY2Ilz/0m/kHJWpGPkz3
+bvEpddOPRB8NpVYPr9sZ98lOQcvy0TF9bKhexiZ8Zgd8gu7AE7OVjPBiqPknZtPyLeotzBhgRu1
EetEWiPzajaicxj9NaB5sUvxR7yLHTkUEOnNrWTWg1B1RH9SdZj3tK22VZlgxeaou/09zWZZydf/
Po/QRb1kN/+2M7SP28w7M89rHAmqZfytkZBA04I/yMi5kLVZlngOKMAPqA1hF8qRq57YgNiHdqrd
wUTleFEd8TUk8P89/+97iLVEmoqDzznsjCMWm/z3DvFO8RiY2TblceqVe6ZvutPrxmdjnHRtK57W
qXc1iI9ybsR5Jqn4t1B9QnEyWxR0hjZKCvZ3IbQ6Ifl3k7N4bmjm0Jh4aWBpp7m4mC+WGq6TePO/
nzLX8YhCh80lEIzmAaXIv7PzH01n1p2otq7hX8QYtIK3UZFexC7mhmFiSkRAEAHl1+9nZp0zatXe
ldjhZDZf8zYgggFlpuSvMWNDTvM35KWjbBl5MTnElQsrKnGhYh78N9bMFprqf1NEnIXirqh/T+hd
cT6KL2BCQxMTSTyin/5+poPPP66+mIZcuWnXDMR/zyEH54ATP4OyoZio0I2gD8HAi0mncMpWR9Gh
wA5lL95d/K2OKGqREv13Hr843F6syuf54qPNQXedpUyPSCxjX+ZA/u/cu7J8xYEkHuUFKZEQK6x3
5RPTKzC4DeIx+g28fXF8nCnhM8tqDu//XoPwDHdRXEDB78RjHG7021yVj/h72Vkcr/i5/rfkUFQ+
UvT8GwDxvvpePeEFQ2dBBGziaSp7Mg72bi2aGOKX4tVED3xnsWhVLuzJqKZQ31N2K/F9xSjL//eW
4sLFCIjRmtpiVYtR6plZ4u//j45YLuJ+cRvnBEe+eeg3BpOaSye+eG2ovIM4yqk4Husjw31iApxZ
aMREr23xQw+IEW3B5p4NikxQ6i4fQzVnYWOHqp+GSNkCtN/zbMKTLSLsEeFpQvH+taWcUvwgMAAA
/ONOL+DM/4NytU4mnQxUe5WAXWQ/iudN+L+pPmM/GrdPEIYIqgwIH8Cc3Vc1pRL9tMLMhBYCVwjU
Bo0KSIoDKCF9Rw7w0hb18XEUl0udXVw3D9NRQX+USX8aEmsvh/nxGT/iBxWgM4Hw86ye8h/9d0IU
iEIXVIPTC6LBkFQ8rVvTLtuoiPe3yc1PhQeFsp0SqvHB0CwJ58+88Ysrgcx8fIdDiDiOe/UZpXHL
vh530YNBhDHarXn2M+ZFsPsnp4KJxWC/tkx3MNPnPn6fdDF2MsfvmSl3evBqtved6Q8J+0H2qe+G
L+nQraXDczM9kOqt7tAhht1t3ezGw+SI7kW9yp/WY6OW8/YwjYtdti6BSxz4R/MxksR+IKVbc71H
Hde5ZEImfE6TNzcs0TYSdOcGOt/NrxUSLCkxomkygqVBQvKrXD83lBuj68nYQN1eo8XJ6YYy2WYa
qa4SjdG4vn9Ke3VT+ch6ME1CLvEwfD1X7x0jgeRBMm7VHYdX8cNoUDUpF9aJAQcFzhThPhM785/2
N5uYX6DuEP2h7mUBkSK+ITDjhm3rrbEytnjWfSvnPDZXOYTy1fUbHwUwcbEelqcx1qNJAnnaHxA/
MzfE39ij0V9liazMlYiF79B73mEel169IbNuImsJsuyz9fujcrbQX6dWsK0+cYJDZQsG4HUvr1+x
tdMTc3s/KMc8gOGcFNxcqsq+WMeXxcvXUJ+5JWNQHZE6W9/X7Y6uJipeXxeyw2iyUeN8RXE9ILbc
IoGxmhzlIyOlnrvj6w+NhJxa8vjGvORwXXfk3NOD4fzVqphPyANQZHg4cmyusfLzdCRCus8LKGEd
/QUpxDFnYwXIfXMAXX2kmNbpHo7d0jx0IjdHds1NY0iktJ7u4XVtEvToS7ywktLr1i10tzLKYhGK
EdAi5RLJIbqNkcK6PVx3za5e9ZtmXW16KLDXX+uMsDLP+5F/UH9YW5/dtkiwsJmur9sc5UhYQSki
MuhhCLaRtqwciENKYm3VgWoUyTm45B1JNCUBUl6KGtS3qb6DzVVJuUSNo1y/fwd0SITFFMShD1Jf
Sm9k+pNf6/TaGAfpkH/embjIvsf6TuwbJxZw+1VyaPYb6KifI3cv4UW00xWOV3jQD/EGz/j9xbsN
Yb9Rtu8v6zYHpGnxVBFOvM4sUjYG1jR1WbGt/PYbPoYZyo5Fis2p9Ab/BC+AUscnv1BP7C08xi7I
sqlQWSEuIr4j4oO8ABiLChTt1H4mk/JvjICYzIIcnIitlXednKwT70+Xmg+zUF4UewS//1sybLFs
eTxmVCJY6c9szRy57/Hjdl/0mgCfWr+EKAPL44rT+wfxBH0F+quMh3yy6GdwMXueTzFYdbksnqnv
pO92TZv5LH1L34wJl0NaSn8f/AQHAf+hoP9H0uMFvCnjxwXdn3YGW5aKMFsUif7v80yUeeJ0YKfm
bVOWMTvtmQ+1Tny8KLGjw4mr318xnY2NLj21bD6Cb8pH/G2cvBljqbO9wmgpxcjzVvySz+ffOcrr
oK9K8U6MG6cML+VRxoCPo6fMBXIBPJltmXoGuwajzGXwaUTEmGbzgdURNdH0+0af+7q0mO0txC6I
1H2SVXbHhGi6H6MI6n72wJJI+TL0QMuWOqrzsv0uXMryQx+ocNXeCNc/fpV2zli1GoT7CRCYIKVN
0ZoXgJmL1xnJMe7r0y2bfxPWERcvT+xS925PwXu5Tf3miy5DChv1NecLvSCaFo5SBObTsYATZmtO
FQIRvgQxv5G6j352VUPRnTCOBQ6Z8uFPd2/Wko88F5c+0Ju45jKJLlXxdYrJAlMX+8FN3VObAzDz
GO0bjnagbIeBHFWzHEtT5+ltgt3fgrS1IV3p4RkkOZhgDdWB9+ymHqfWrkZT+BdwWkPLTnLHH9C/
nfnRAQfjfYiCMeb7eBJbon38wr3qXO2g8F0pokbaGczVLaP/h5pA0JZzchlUOtjLtxaFzMxJ/2wI
7xrXZFNkmpZ22dj9FdxvhxLit2HS61pBF6kOtAan3zdsLpPC1uPRZ+kJOKM2e52p7ysqKEQB/UYl
k3u+UI8cmoFSziiP1SjgveaZK7y66oCgOvvYUviDzAu7gy2ft7/dg27HirrdN7IaVsVOcJsAvoQZ
HpwFMA0CclqT/nX5XLCvzppEJA6AFWlZ4YrJdzw9tFkpuwC9uJ+Tf9N2AWgBAFaJk+bNq3nQlz0d
bOX8DsNxYUBmva1pBO6pzoJxmUtOcaQ9CkB8iYjXE4UNNXruHki2jOds1/y70fv8YvBp3zrvf1Zo
isYY+hPCbddK5G96XtZMaKY5CjLRbzRB1YX2c3W6wU2xhXZpRINeRctwOQaUcYAhzi7bCyouZbpK
L4sHa+sXgOuyhsMVsD9os2yvPuYqGANSAqrS7HKzFENX3UZDB99IGJYPx9IjiEL36jt9e9eXM3kd
1SI2y+2EpW8YgTV8a6zOPPP70e/yUICNpjRKPi7GOrUQ4pXRYThKLwa+Qzx9VMD24+CiLV859s24
MKP/ZzUEVtn40aPs8yTtpKk2NtTdRruOJ+/dyzx3z5/quTatHyQBZRXyK+gCuOHv3Vtxqt67IZWP
N0XqDrU/PEFtwh2fzO81ACnUf1sBoweCoAWQqPISIDeiWDeMI1F1qcOBGWa/nisJ1XHhTgkzADSf
9HAKOapB1GQzrtsy52yH7LS0dx+PBe1dfiwLZ1rYpga/E/73B0UkI1AOJpvnTqWg+yXrXiNQFPeQ
gwHyVh+8oxdcBISqvswWRim1/vvbLTFtXzUYFoKSm8J4nlMvIOCdHnhJcUYbRJDFjNFuFPcmfPnO
yCVSCQOfVQHuS6O+m0/u7q36cFq/+MwhmSfs2/DENiOq41ifQwLAExcC5KLn+4DJ4aCIATmitFdt
yQTYu9kWmv31kALgRtx4l4cPSmSo5vima4V37AN+KSvbUNilMYH5Qyke3C4nBblU6SmNkF11WCKl
I7SVYK3CvYHugkiG5SkHPo8jhOOdwKQz5lCUIG1cSF0T6XfiQm2m6a92c53vZ/lvxKzhXhj2O4Kl
JlRNHyhaAzqj33xDWWaGIACHFNPpjRzLXI9MhvPxQb9t8k9Q6zTE8Druu6DEShCYErAsGLbc188e
ZZQ53Ooa1ec10QLHafv1vi1lUzAKxS4/BWt64qxiC0oxDTICcQBbju7dwWZR003KL25SqoaTljZd
gYbiJ8cdI37Z3yJ5nE1/Xlzf/jKgHSOshjGZIC/4QQ7TAJ00rmp2HGTusBTw8YLnLZDudJoog8WI
9tvmPVDx1T112YO4h9gPdPdNxrVkquWfICDX+AEnl7U1UHXM3MZPvx64RgPkoPNVs6bQf4kgwT02
BqIqtHki2kE0qlMxGUD2YRCNEgWla8okcf0P1y3c5SAZIGgP/WZvLccN26cjuBaa7nCm4mj4c4dy
RAfhB2Vd+QM2Gewp5i+ECDo7dyQEInn47tV8YY6bZmKPLNDrglWWMbiP8fBmH27YwklUmB26YcsT
pueerjRiQqbs99KypQNPjcZh3uGA8sNgylAf/lmzt//4Kn4NiI43yJCEXlcTvZjeyxK6hThC7VNU
dpBS6I6wCBQC4e4LiIhKEwQjD6H6h8D97OZq7w9MZn4va/IQdgB1IvDwzRMsE8LARKe1Dy4YM6rX
Dx6JzsvvfnQ05N72JFBA5Djoqf6iNgX0P7m0wMLn1wwlt54d4YcNC51Bsiue19qX5RVtjD2f9YX9
Q4iSOhpHfEj9nIEygQ4Iyd+AVyNkW0mDDMJsAFuCsVWGT49m+GX5+FY3WYm8FZr9PI0jiPV7kslk
ivk0RznRHoR2ATrUF46gnzu6x5k9QGO/ru6/ZU3cBDiKPt9pQt8XEQYwBDJloRmdPiKgMUI+G+yS
ZTrGMFnKBBQEWKDsfgaFpEQ+shBTCR8JFWYlEAwaPzQHUXiji1/Tlvum2BKA2YRnD+yQigJtiJT9
rltfv9BiIMlTDige9EC68w8X8RNynZcC3I0LK3cIjX2azuubMK/9Yg0cStYbrTqNToK+yze3pbrl
9oHmf1NUp5OLECB2tuDXSRCWfbNAV5/0QT+mQb55GO4LqH6KjPLLAZTWSbJgY8lGaSvVekhRv5mK
ujb8WRo02L4qc1DZI+LkDDOHn7RgC6VmCz9ZQS8RMc2vyp6OAWkrrQ1eeG9m1i7l7L4u8g1lwZGm
aElnLt+8cdsRuqUZv4geR/L/9c0pqAUITC+HMnhKYfnLPrNQ38teRr5YCgsxEYG+woueoPdDOAOk
TopQc1lMrVkKrnv/Rume2jJqcXQZ6MzSm38HZiS7UOO/p9/jQT/eP83l5VPHjVr+wXu4O+LMSYpz
WVwBtIMZzWYooTNTe/+uI3UPqs/GX7Yosc/5gFsGTPj03l6OKBK+P82dSThNviH55HxaFx0w6xZy
Uwd5ft/kDvbRZ4S5wYV8GAiKMd1oSL1x6ll2GrS6KRpHi9Q8G9ViQk8V6dYdyiK9vExpNrP3ondG
oUUPZSz3ANmBtdMwZvpVX54smXOCsdfEg2N7Q8eCLSiiuUoP1advzdlRKp933fSa7DHX31sEGv0S
UJBShSZQopIs641HaM0ZrPsprVl5WdWf2WcurV8G3MUXiwZ1N8pcWDHQScHOd1f+lTMp5NrdukFl
uvHoaK8oWW3adU/JR/zE3HTFTxR/iLnWbdRvkDChwD26j1W/ar5a/rxpz06/+41MiaP4IdwXE0Dm
Cq9+DyZk3DZe/tmupyLSgM9m/RbHxiudHgdWKj+E3T71byqJA/COnnIPJXvq9bCGtiRLRqDvEeoP
XlsjUE/I/SYCQ9cmFZUwVsVpsn+eJxQS70CtKSoBaLL2XXKj0PmiBkpWTEUOg42E/Ozm03olGKc7
Ej/PXZJ/Po41X1RU6VC7pcmqnmTqkxScjiS2z7P4NPSwt21EJe0oU5mCD+nre0owXfLavDbpnhpd
mzRU7UjO/l7DY3+1O/vJN2EAVl0iknFR6+0iceHirUhmH5RNBroGZILUnynVpXsNpHnmc3QKWIu1
f/OtyZc4+4C4EdMfeWsKzxQGu0SMa3W09qKXSrRIgpsfh4ja+J7AhQasEB9fUO+9MBqPeFUcVaA4
IadPH5Ma99sbF6MhK8S3A8wrKlEApLZDJD6TWxuz6PnLxboa3ZnHeeQ2cQyAWSWj1EXjPDuyi1p7
UZwTl/PaUBuP+rO4xX/dWtQ5QbPGKODx+Dt6xO+IEUi69UMUhbcMlxY03Mv8aHl0GpHO1oXiDqMi
6GLVsTqKUXhsyWlR1T5C90gMZoR8Ep/Gq6mB0RBWhVRCwaP1WfS45H1+FLXshplUxfSZiHzsO62g
JhKtItFfyqiU34BjMQm2BMfvE1vbc5sddcEYqM7ySYQVMcyR6WeNTW9zAjxHFMuO2Z7UfyRHYyDB
LJA+xWChLrd6bJ4r7bvbvXzr2CwN5wr8CO2jNSq+lKknS47v1SuehJe9ulbXl5O5MTbTjbU2qMIR
Fyk/RSCJp9FQ4Omz1HtzZzqLi3qf2oRLrI50MLPje9+doLhuWk9b3U+kjYcm7HHxAMxt614RPLAy
EhiPp4MGHr2KGxWubDVSYrJgAAIf+W6XuifAj60zdS5Yp07WsndJmj0y9UEeF1vehUL7zb+vCV6h
SxRzqnrIFljzHOQT6pJ6DB1QILACkJ42G4AzccHw+SjWcSQgITmbLNQIdTfwu2OcB1aYuXkweGMM
xUuyVRwQpxv4yCgv5u7EQxOJtagu8ZH2cY3kyqrAghMR5oG8ROjiANt2I8WZh4OjI/i11kLBtlag
I5FxhOq9ShPDvft6WAXXqHJfc0EhfQWgHy8JTXVqzrQxEP3ELzNUkMim8LiAxLZUvMkGN1QXlW/H
8BntSMPOTfOlBVyphblsA9UuwUpb8xIBNmMJv9Fug84W3AHsnencTj9vQNxh6uHioCCiSjrzOOhx
7zdLDJ5dmfYtIsNOvSlxdLoGZgLeOJS9qfOKlVhb5XRgeqZ8u6w2bNaeRiOjW47221EdcGToXfRg
GOiJBHeP/tkOwQPQU83udehRcCBffX6jPwxCAzGRb8FqtNzn99O7uTd3/KeudPcBJFzz7nGelPH1
qOyrxOS8QdWv7D/aADFBuiRIiUPNZI9caT5/yLff4DdEK3EK3yFbKQd0nnZ8nER0XUJzNSN8ZJaa
p4GHgwLpIflIm+fumUDDtKW0NkMgTqIvBgW7o2srCq9X1oLlwuiMjQTBGXsaXgg5lhkj31J8pim7
oRSLjjmKRmyRwxIgVrVpdoxK2Mw7+0mtVqP1wXG36FeyaGaJdu8toVu9yoMsuDtZgGmic41u/JHX
46r11orgIsUZ0GYoC1SCWYifUMTBXBPw4xqOeMwMAQIbMcZ5g9vcbUk9CxnEwFhauHSD2ADb8HCn
lMkRNwqp7gjkkFP75voFV/LBshh9w0E7xsesEZ1pek7LB2gI8dU5FqlaC2YzIO7nQULSJhR6nkCi
wmJFN2CXfaZeGWGPALkqi621uZI2+RYi1mhP0amuA2kz/DPIGT5QRYJ9NVlXy2qpO8U6Q3lhU/9O
vhFU8TuPsn8Dqt55o4M6Ic9FoDeogomncFgKmxF1p7GqLDysEfM5q8mIihZdhu14nG71qHGIg+bs
EjTVKteYT13ZIZ5AITRzxXqqwRC895BWi7jE2ECzrx5THFnlG6kBibRd2L0jJdfdw385N29Y4CAQ
Nz4LHejRxUPJl54kfPiFATmkCA1yMyuaBhLu6rmLtaRrLS7zgmqPEUvn5gALX3MVsJ3DAkyk03mI
ldPKohGJMOCqDcVUQhAlkpJyh2VdPB4y5BCxaafIxFMqCEuXsHKefho8Dhji+ki3MXNRp4eEP3gV
+t8vau4+Xkc3OkXKgXq+bTpUU2gh9r62rGFaj6w79s5lvXh55XZKc9mw71CNSEocjY3DXF/i2/ax
v211W/K6rbKvE5XELioDK3g5sNixS0P7z1McdcYXgWSNusH6LmCmzgTkxNRXvhUC13x19bAdWbNF
0JnhGF11O+1byBNfAFOatJNwk4pvO7ypN7QGCjaaO2BWUTkDP7kgwY8HJHXSJXeOujC3/QJ/0JhP
Fkwh9zEv3HZxjQzcMQjIASAbzNhWhOW8Kyr97tOTNzBovBG0X763VtJ6CFCVcyy/BQdLSSFEfn1x
pWoGMQqEPU3emKOVaYWQMj2qCIcHpw8EROTOaTEimi767g0LqF6gHmqzZbpF0gbGehpiO6yF+d7w
6r20fvK3YaMAobuk9QQ3D3aeIhL2cgfIdoUdB7J2ANl2fC6SSNHEvWCDg0ANyhzeZSch+C9FxMWR
day52WijLAfg9AGcx5m2mNjSUrbhkggVQG0hY4heexOn20j/SvZwYSq4xPkllGgX4TgavZoZwkX8
WPs3t3PTzxFEVTyZPxb6XI4ngXqufCNREvmYfadB8f1w/lwTqecLT0OF9DVhfSNLMCwFmuTqT9F1
rzD0YBdwVJCEbK60sdhuaWYDbDBQrCk9errg3V6B4NtRdaI2o7CVcFqQzF93Zfg6lKEVy+7oXc4v
7wf4Mtg00dWegjGkccV+jXE03GJYJdyH7RDe1hoNWSEUdXO6sN70frYxowf2lakrRdeQbxCbCRjJ
aOKpHmJMi8rGJ9muwZm3QeZEEzv3O/75xiuqDIYfI7yqH/fA9Do38++xZQ+ujIUaUo2utMydCfcX
BVUmzS1+26mtRdWhOGhR9g0ByzdCSEgRbFkO8HynxGMsR5Lf+VM38+6Ac/1yZdmNm64ucb0n8cJd
zkQlG8pEcNuqP9Mwi6xN94k+KvNG37Sf8gZmYCJU2bZKArBZ/AvoNwHumaQqPxgR+TW1b06ax3f9
PYktFwkQ57rEJ+vXSLhVlNZu4YN7Sf5cfevxZVccxIOPw+MbU8zDDZ4J0+yQbawjJUiWHZzMLoTP
x+44XelLKujInbND4CCDXslcXBwnapBusn1NJ5OIaXVZ9/7T18HtTvCw1Fe3bRFV0X3bbHF38hEL
HGLz64Y64TtoY91XD/2u2VgOYb//ZsNYtfHAaGe+HFjOsNWJB1T/fbASTrOdGQtlKytqv7OddGS7
LHb1bnD6sFlhppiMpzqiEZLgDncB+x1fjsqp2aJQtn9EeXSJ6Uyaa301rt/nyjFnAH2T9MyOyb2y
NvUeEldM6MOaLRJlgaCJY0VyND1Pt0o83Ur44bQmMqHDBzK0G1jxYIs3aVKpwml3ilo3ginNd/5b
/BKZVb9T9iQUFgEl8NMOS75iNxyGQ7W7rOrwtoIhjGoKYoPzdiUHgiYzsdE/s7tYDcSirLiA3Gm3
ufOIUBieP6N+WXlvd3BRyHV0YzHu220Zv/ZFgrFYMsVB+3qWvCLBQn59c7FcPTxpWUA4n/ch0sfO
c/d2qt30mK0vq+tGyLZg37EGGLB57Agx13+XtKuhZiEJ0Ie6f1uJyLP+fewQPkS94O2/nRJF9YlD
fS6Ufdm/800yr1rK/sBQtQfzWOysyIr+pUmaZLvrqjswUL+DTyxy7L7F/xpx6zcHLdZiHOH9oWQ8
O08Ppyv8qVbl3lhpK20jR+b2tVJi2uy8JA+LMKPyTLl6up2e89/sN0UTvN5luzS5bK4ryZjxxvyR
ztpROeqJwdvnoemqggJKnL2YwrM33TxsiLJFDKpGrWfEBk+6brgeB31zIgI5EqtUBO0Gl2LyV/Xa
/fSndrMtvH9IihRaFVey88BYkThEOdYi1roK8kDB6ScLDemjc9IEEofbkWcQmC0hGCCZQK0VdmIq
QlKE6i23P2QrDGEjIYRS0rovXcVrsIEXer2jh74JRAm7cq5E4JAC5pknz02vDcZ/Nd3V2PSYcuxJ
ja2xvWNnsZhwaGmL0q48JtUhW7/97gDaA7V3K2r8caWs5AgO+g5YxH4A42ULTIi+1JfI1nP/kKF4
hZUHR/+ifOQeHT3rm0XoaHuK3Vg/3DlW1A+aDpzYtOfFFownYYCXgIf1MSYApVdxNsOUDp/+Zdkg
BkMpn90BKsmq90w4bF43b4Prdpg/F+asJCgGd895nG3InEjiLLeQOU44UKJcRlr0wQAh2+K/bYio
EDXprf5RBjAIOkgRuQYZJuVFTggX4RbnsUCym9C1nTNsHF5uif3jNLwHw1y3h20bPxEqT7S9GjwS
NRgXyqzDMhMNIBDgMhr4BA7slD0WM8ryuhyA2jRr6thgLcQZdAnT7WVpBUOMQujytU65MeqqZG8z
1wq2F5ftczH1JA8ukmcuJwAyEBG0y3hQP7IE65EVYIio3l/jfq9/dkEV4dyavE5V0kA+fUQDhwhl
rW0NpMCdpB/PiMOFsEEVPFWH8ltsOdx9ABXc7plIj3LO9CtH0CN6JNDv3tsubuJ2O+7vEMQIx5gc
sXbSnYn/Ch/eM9KDif9cY9C+UsJq8UwaG8/OReHALPbGfROXx8LB0ufcbtUAdbxTS8bUba/HZ8S7
2FyP156V0wuhQzh3voowertt2bH6pRpkfpUMTEXdwXPQQyUxmHr3rcSnNnHqtzFOSDPJu2KA0vFd
p15zLhZYKDnEJFGeDAF7WdCtUl8JC74r77aAhOVLrul28KRln1xpNrI43rbhpT8UIAPz9xXxh2/f
xFUieWiqere42cp0CBjcKjH+Ndv0U6U2yV75nveiykf6hPIY9JMl5dUBJR3mUzjAlQIOQ4m+8CG+
LvB9JzfmXrhTMt4RIyGdSuyw63YlKZhgihQreJgZqTFnWfKGfs2NcVUbpRYCx2eUMuA5A636dXhd
6X61RszcQSTb8GhMRCK6nPiDqwd19A4Kxi3jp568RiazkR31cFvJ/pPRwRXUbxHAWRVr/bsPx13l
jeET5Mlvg35XuVYOeCcSRSughJDyR5Doa3oBTSHyYZEbU/IgcpaSh6NF+XfhF35JGEMujDcNcAJ/
9G5b1KC2HaFMFrXUT+PORYq4zraSEqapstCRFFFYYyOuLIa0GK70bSwAzL7cmItM7922nMxrVO9K
q4KMqBKLRBjXLbJxmFdStjDeFFvRVLE4+SWBabiAwJGTDOjwR48gc3Yr5wY67Rqbj65VXn8BOoXO
krV8Nofn5WVn42/eFTafaD5r9/WU4MKiUQkiVDKIZYySvhHpz42Kr3lD7m1KrkF/uAed8ASv0D81
e4CKqWvBX2X5QxP8FdU8pBlWbkBhshSNpfTUy9ejpX3XUxTZGVfMkKcFwIMexA6CtrfUfd5Q18pW
RYtGjfZG/ag8tFJovlInu+h286TeTYc/62v/PcC2zj/NfFvIKFlVC/jGl9eDuP7rNUX9SFmUzEU+
+np5zyf94E7+XIi6biHLwSDPR6HoCMRvb1pYqcbVm5I5rpL4mc86yvH65sZNMHO8FRk+JCUjVITu
KPC8kzusCRMwZHQnYXbycCIAc0hKaAgy2sTIGd5IaWhOGRnHkr9QkoK6y6Y12riC3VLrg+4l1XFh
DP/DMYsWzx51OYOtWwVwh9U77iQLQHn1RkN2c99aHy1Nv21GPQVXS22B/g7sp78ecWPZ5otsBNGV
BdpA1sPXuOibfUdMiRw4XxaG/YAdfMf2kwaQisg2+eZrKVl2l0d4yVLUUeuPnzcGDsBl9z0yvcai
TKGXfGV5qFKLFfzjuYl8+cVubDxEcF1uHXAwKQqwpObVnC43dfT5BXUohHI2NWiReBJNkA68zuoU
sTtu/Mf1fIG0ebwfnzsGEwVXRLetnn4zrh+hlZ6epyfiMw8gG3aJCg7mkEgBzB//nvuSAx3FHKD4
Iza/4IyAdQFbm9Vn66QdWIQpvV+UIqkMPb1yfuWf1FtkLCmrN4ysi1fjxjUeSdBSG69Q7L5b4DAx
FMDJbY+m5o3uOo1tmtIX5HygxS6fiUKrBq0v2mAv+jY+bXmao9qcDjooc/w3e2t9WaaCmpVT5kV5
kaY6Cmnw4V9npC/V63mgoQ3qrXYUM8ynXyDwL8TPP9ifIysaoiw/dZleMlCjx+MsGfYoA5pYDdrC
wstDmj9xDIR0r8z6y1nC5P4acaMkdKVo/2btpjpJxYb+Wvq2G7rWHrZm4pClzgaWbT/9bTfcn5jq
l13E6BuirOZcXMtIBjRpJNymZGuHTr01o2dkqJ6F5D8qbD395LmCGoo/hUqN5NfNz1UQN2EG5aQ3
4qwPTfZnVC7ACMwGNM8yT6ptBddVhTKvOQOKVNMklJfo9WskaMz6y777qidLFsjT7wYB2lhmsFct
+3F4Qv6aeEU6R7/2cpvXUB+rEPW91DWvzmSIJuipZk4PK2RXkAk+/QFWj/EJ4xiZWf/xrUS3nY5J
6nv5V8jpcV7rTgBh6NdSlWk/8/lrDmAANkKDjIW0z/FflvAOxj0KfDS0UGr67Kc4HH/oFWCXj+Kx
MijaltWsxbwDouADUY2dpf5KOxni9bZey6jb3OYPj9KoRmm25IAiO8eyU4chTo2T9F2IToaXeFjB
rX8vy023eZORFadmiUNgbUuJvh0+4bfmIGRwjsugkN2XOpTCxhlvMCx/6PA9YIqAMbqj8U6T/w1F
BZsFb+COOUCxqCe6QzYfWney0kr/2h9GLUw3DeIBjI3FTJoVaD2tURyX0cSbU45EJIf2AFLULZJk
jA1mRNzmTxNKIJ2reiXxgTqkeoZkan7QMKZnaUznZjUngdQVUKVMFOKrK5X8qQuEAJjHlCGZbkZk
+NwUpRRUDCbhjc17fAFWROcM9RLQC4xWhtE0OKyLAzZiUEMOkraCawSsGTQvi5tl0hW8wX8t70mD
ZsrZfFhsdFC8n9Ll41rf2ORe8654I2q7uwnd263SEO3S4M2uiwckyGdktFADOvh/WPc2NydPOWXH
JBVK5Ish/WlT6I34zdP4JRW70alJCouCNm/Bc9oJ59zUmwLfAjchf71q2D4F/Xj1dGF70/L+Sxtm
xBdDyDOHevYC36J8/Ou+0xPwbnODjVrmKnEmJEbFtjt16xl+nF/6j+m9qdVTUFs2dKTpLa9VrCco
NT5shM8uwEq20LnE3kC31ARLTU0WgBbil8srIJHwTQd/p53Qg+B7/COy3MP+iDg+nhuasLcvFQt1
f7qsl8bxGVIzQc+wo6yANcNPy55ZLZhsCns2y1OeG+niuk3vx2FVclej12NR/L5+q19kwbj3tyUk
/rJz4Wn3zrh8/kvNb4Rx3ht5DAaUYqEaodtRvY41Gr3Dh4wm4mRWW0GL/ke/uBohX380F0V3xPrr
haYFR7CMbPfsVsUDSgceeEgM6n1lq7DXGPMnIH/0xv8k0IXoSvV7mSAw/dFTfVG8nFgUXCBuN6g5
y+jO0ZZeo6uDTdvNm2yr1rmg1PaZ4iOC6DS06/Vl8xrQvHh2H3K6yGHC/1SA1TXO3+kKcTFAlvUY
TTEwpROiHeh2j980l+eN/9YcDQDJiiNzBA55/3cHK3xSWNHsqCfrfiTg0r4AU3PaAOZhMx+IZOZI
0AJXQt2NSTjudDgTGOeVcUvWbsT1T/OPWrlan5/6r/TDEXKrhG6dMN8gDiNKnfyjfLZutI/xzdBD
O8rm6K5JZOSZ5bAk63JXsNaaEXn6C9LmMljx1z+1l9G+Rxyh8GRDcQmO9DaNTE7PFJiSnkOQ0Mhi
W8V7aKNvve7+1CgWel6HprV8G2upnUYF0NXUZHtCG126kmzhIFCqNXegBQX1RpJ4neXJg+C7HY/Z
Ff2+175kSTzxgjUuHH/jkAEyBn5rykFBOCWhw6JQie4Z/wd9DL2cacy+7FHM8ithDzz+SS8DD7YO
ItYzDUjlz6/nc8fll8A9VCzC0JsoKSXpma81+x6JOOm2l8mGwbQ0i5FI+b2Yylc7NVyCe8W930CJ
WsRFxfI65dx+zzrtlGLn8rCMeYdUdgopt13rpdC1fgvAnKV+lTU6pJddmf8U+adU7+/DZKGAEn1h
e6HtdHAcFltYLs+1PlLwpp0ACHgjPnZkwJ5S+ICyVhxqaTVUm3ySXPLKlv5H0nltta5kUfSLNIZS
SaVXnGVssAETXjQIx8q5FL++p24/dPe9fQ5gpAp7r71C7yst21YZXXAL82s4Cobtuc6tXFSbCSBj
HBigYSVXqmveDNugoMMaP6yPLH0kjmFud8nwXABmkVsj8UIbfzNOMYVRIu9+FtGuLBhIiB+TGkdE
n33kkWZW45ODI2Nab8M4RNARtvfc1jcCim3LwZxybYQC0hwmITTN6DI9iPDwpFjCafaeBNvc0vcz
JVjlbduSthHKbUTwm3422WGNulhccAU36GeggOIxLZzCbC8Wih1ch7K8zbCeEgxAYsQazdhs6w7q
OHnHOpKZ0vFwXHbXQ054Dl4LwmOoUb3MqedXHZ8ITCL9nDES6a3vZCh8L/nvz/PhgEP8svx6p4EV
bv73zfslzQGg2vi3hGqGuymlGrJxTNZ20qItEoNfcctHbJARUWTlB/mxsde29SQIBSTkxURrV3C+
hsVb44qHQJDOSO8vBfUZ/LecpREgIbU2WXkdOrJ70KrzQHDVUDB1lfFlcZWNNTEQDmHRimMcL0fO
EZW75JRu57FYTSlGuVG2j2myWhjXYwQ1bsYHwbuWjktoJf9qmiej8fyZEq7qh2MItDhfWlhDRH0Y
fJBeg57AQ1x2/GD6Q8fkwGQm0zK7tFFG4IIUwG9YSRZHH2I0UN0jHCWDKvucU+egJoyYOBX4YDzc
ctp0bLja1+B5xjND2/AxGnD2UMQHtUeTa6jkmpbJR52+V7QuSxun58gxasTZ8CQ7E4NvzIqH/kHV
j4bCM4KLqqB4y9HRFsUmo5azOhoTzmI1MwQk06JHp2XdJL8AfZy5MDL5rK15q+YfR53aGXLJT11E
fip2wsO+wgi3yprONofbf5dtp04TIlQViM0UMOPRd810CWPQVHPyMxZV23UrucgwChdL+p46o1Y/
XfUjU+MwkLLy4KjuaSgVdtAElI7hr2WHdFr0Ewa0GYk4N0txdnUwlypIn22eFBVQmf7rrbvE4t6l
ZDDQnzKIbPcK1msRXISj1p15ydq9AU22RJMhwrUVIHo54oBYhwlNIyogVp/XyDel+bJi2lf+8gob
jIRK+312tId8sSaNMQv5amllRtbAQqJquOoz+572HIS4yMGY44swDcvwEhwyHHC0+kEYD9j7R7m1
ZosH2nzJpnHVcEFX0oC1hT8cVoAObr8pLjELoM8UMfEO2hJ2CmNyruhoFxd9v2jifcJ2SBoTk1zw
OY3zPDNZtPpRek96V7PIf2p6xSCkn6dWE7mzGRP1ppncPTWkhkqdEiNdJx0g+zg+BlGFNaWOl+iY
PzultguxmJYo2McZD8qO/l/YCfE/wa41031gJ36K61Nil2tLfhnuYukQrYJlK1PsORl+vo176Ito
JctvQT0xCP2QlsU+z85Gj39S/jRGu9hhjMWZE1H5JgUJZdG9cVy4n8fKlC9i+M0p6GR8alP8sTBo
kpATY7iS3YQnarieungTUdA1mLu7PUohPaNuUcc5Jjc4gNvdGKt6IA1NNJuOFeDx5UFp7mt3rzG5
ZqdY2vMAwc3BqpuPEY6nmfQnGzoxC3O7HFYVv6RrwjysuFOJ94N63OfB2sJKJA6eeXVvKvaIUlRi
2+Yu7ddWcYS7arzNtY6NGSUDUFQdUEJjE9ObTxmOWF3wO+nl2sBQXBDlmdj6dsaIG3US5AoqFBPr
BM6G4qsp07U+ebzLuzdCR6j5S2xtzCVh5A5YUIKRVNk6Tr69FG5+d7bFowJcH++skbBy6d5OFeCc
XBxu3fU4o0Qgr9FIJxiup7npNiVsZf1WZZy51ll4twBzh4lfb6HaZi1dgG/bAZZ7y+YVoE0KSbyE
9PTSd9ae6npZhNaMZ0tQQRvNDlH7E2hsCn7ueCtyUHV4CXqhH1SB0xen1Gx9e+6X/h0OPzoQBpeB
aV1NHutIlB01TPNX08K1er2rEPgCYIQTFrmkK9R/w9C8hIP7UHbVcc48rvJxrzdPkzddDFBOgLI8
OU6dL2G6efG7TbMhSR+Jzm7md85J8ug066RgYCZXCWlfwosMuRltEIN/kDC13Fgf4I5S7db3xDN2
HsvZGVA3xSAcpY5ZTPerCuD8sj14v7rr/ThTvnFzHVNuCMk6Hu/W84TJ0QBTv2eSBGHdE7goG+wk
sQqXe0Sc5vCcCkCc0EIwjIzRRCPvfESGsdaaE3IQnrkzngld9mYK8/pmwXC1oZeUA7b5FpHqO65f
HQ7pBJun/G7bJ2H4VkBkSnbDXDFkbuFggqhR067S8jpzEaQDXkV2uePDhNz6fFPAGh6W7r2N5W/G
IdzPPwX0aJdPPFi3EtKwUkuJmUgqV6yHsVTWg4905ExIPriaM0y20sj3xNUyuarNR4GYI0Tak0AK
pm7W/LG9JDCXZTFS/lAskkDbJrOv1X4YpFuLwqDuSI5m/3Usl2FvxvcxwgDButp1tc+BXyu08Xz4
NvszE/nMrWErEA3LPgcC64IU04XsB2ASAAs0kw8oddBR7JFRkSFS6WntOlysxhbrfyEfYprm5pRV
v31lXHIn2KcYnKfZ0eT9CjbRQEXWwRHo23xTMM2pKbfgEQ86mSIGnmUUXONE+5SeNcN6iCbkEuq6
3L1Z5hsRrqP6qQMbS39xvLbAVp3pUzhIW5wvA4IYf10wTKKu12vYFfOHRjhYGDv+Un9D4qwOdXeN
52/HlatSu2YYyGXcapJLDNSX36otfMc76x6yFE7sIr7WBqeGPGWTL2S/6eRFhl8py7CJ/aVAkiBT
adns9dIPh78Y776PyBNg3MHvaLyY5V+3mcsvgSGsG3HF894dmzGENxxSE/4eIX6sNcphVlBeEWSc
7UaZwhX51gztQ6dxbLOflvvJi/d5ec3wWo7EdAiGvWOIjTn7QM8lcoHlQsvzny6PViIn96NaV27y
NJOApmK4cPqWuKGpwM5Ai445RO26bp8lfQyXckX9lNvNLrNfih7eGexIHMnHjZr7nZQQKDAEG9yT
QYmbEjVlY0ipJc695RcfKeUChPhy4mZc9pRG84V3AelEgyEBOmls5nyjhEDF59J5Ps+WvcX7ocdA
1fbpy3SyZEUJv751nnIFB4kjKI/QGZQhBWRIrdYu7QUhT9obCXhsxRCuumiuQfRdHsIiWE3R94BA
RVlo59S1q7ODVORNZBW1G87wEfV88r7UiKPpL0XaRAiAGd5CgOaghg0fVhuFiZkXPvGIqmC31LbL
/exiud7W3EYg7QEil9kbV3EGgY6mreC+bVrYlC7kDS78iBuUqiJ4jDGSjMx9r6JVZUCC0zvK6Pk6
6dZfo7xDPZ8FVYfWY/lZxL5IsFkm3VnYH5J8ulvInlzSnEEkAhAr66YbqPs4NVTYbOf4R7ZEFobo
bdkjuo5sxQXcUmRJWDeuGS1YeoDP0KSHMJsHlb4LmyxpLo4hx+QH7UKB3EwhI2VgJe4jFqsJDVag
9t4AZ0pCwkO+ZBTEFznGQ5M9c9117j+O5Cx+z1oiR7NNnSdbRqyAtVyJDphjfQwRUpXGix6cksQf
JLExOKcStxVfWZoSHVH27XrnkHPIhMrBkuucZrMcEtbbhLFPzNiGEWqN8MIhFfknELCWXiPjqdVe
W8bATYTUYwDWa/ZRhqN9u51FsJ2w612eES/SaJODiwNexzlUdvmu53xZtdgljenZSfCr5Ixxg4PU
mKayLwPa+hp3RjGedRe14/AbNgQAIH0PPN8ic0IP94XEntD9lUm2pjs2LbGyuOO6sl0qgDoun+ix
R4/RhUgPC2JGw7x87KQ8hmrXwjUamH8Z9Wpw68fW+qYG7jXkXdeQCVvznqfaVnJtBgK1NCf55Fve
1eqYd40fNE6KtcXIJ5HNGvHRJuSIW27YOWDEYeEUTzLAeCpjzDOMy7Kslfa5vAIXWmf14ng3HI2N
jlmx4VPbrW2wK9CCZRsM3J85zc2oY6JaNuODVn0shdNSn8fuqRMYnDLXFyc+b9c7y37pZMklu6wT
VELprTFv2gxxtrxT+Yg2W0u2MkdkWlMHavV+GKB4VjjPJB9edDFHe8vjywu5ydU9RNxgNj6IC00q
rDGqZQkEzne19GQ9M3izqB5rEEnWJK/OqKaVlePuUugPDgrIGBKubi4QxcRG7HG7pQp9kDiGprgR
iX+teWWyQuFvxRgkT59Tg8isuDUF7DR6q3z6F/PNHD9pd2NNaeFdGx1+Cl/Qk7MXGf7SQnYuSGP7
r2hwV6WMN32HYntw//HQ2xxD8oI6n+Ngyv05BB8c/irvk+vGAlVt0ZQMLudgvzXKYF/qXPzGS91D
Ze5/kxQ/QphclCATDURKDTx7z3P2z+Yh8rIHHcCvHNcpZBCH4eHcMXRq3zjwbdR0UQ4CSPczmovQ
PF/3pHlo12VjZy4pLg5hR6Nvls4xT8YXsOFtoLwjxeI6d2ZfajmWgaB+i78Wdbd5WR5Hlv7zjOzJ
zPH2lSROJC9OWK81ImxEth/djZlrW/DYvDgGxTlmgpedSNZkHJmuNaKqAi85jDbBAJhcB+CVS1s8
OK8KD/C8ZLvCB/xv9Al8kRFeHypSvtGHoQDUuoMJAE8VZVi+DsZjTM2HcNCqBO9VRtmBU0MQGWvr
LwDfqIzT0L9kQ7GPEoiLVQaET1KucSo92GHD3GMwx5ArYl49cqac6S89D/tSM1yZ6evS2VsAfl54
WeAM1iKLaDqqciZN4Rv1D8A1auIEQSoJMJz+oA2FdxE8WDbd+BN1l0mrVx6QXCyeCSFXHDGRjoYA
zxuWZNqnJ0fbeeU5xMp8qWv4g8FFgB/92gHmFfhmRxVFUsPcigQds9m5yt4pZWwFg+tJdNCag69e
w9a8Zlg4fNsEyhYGrsWCy0/QHmfwcIm7Vh3HKP9rOSiHB2YuxrThbB/QE5fhp2m8xSaTbE6iBnSR
TFZv1YI8U3gavG73rlydtF4mrKb9MZk4X/Kulz010xgsB1eK7ilILgHk9cxm/1cag4cHO2VON18E
j2sBO9jyofwMJf148hjOR25Vj5qzh7Ewl4z7yrOqvL9Qv4Zcu4HjS76xASO+sS5Nvai0wEnEyIUM
o4VPaVjYynvae8sISauRmpbXglElV1njnBBFGwZWvgxp8mkfTTZj6+Uk/5v4pDbm4tqbhMaj3Zh5
x/aEZQCk5GzX5hnGnfM+kdGpn7xi08j2M2+4/Ohp6Xkt0kqXBtNAbsz2sjy177RoDUxYLd2wvukN
dO7z1QOf1mC1kA5tn4FiOmAiBSOmwCWuOtUDrT+OLiWQUn6L2bJjHu2MiX5n/jdjfFwPBaNCXjY7
uW+znQj/HIoEFnPeZbtr0g7cN7uJFVzH9brohq0RvurGOfcupag2A7PawJX0GLDGRuPqpgfD2luI
hy3cEVSGorqOX2PqiKaE+MRYWkcFV+bdNqrVUU7MGnAL16Tp67TGnX21U/e5mncuDVcnMWQsaecY
zMYTRpb0v/lfW8WkM+IzoCDIafDKRXYIwapl+v9jNP7mN6PBYH9BsK7WFiSPypCXUWOox1CrUAiu
DG1jY0CuTwG3LxNXosm3mQfVGLTHds3HMAbU1QkTRCCYml89V+RQbhYQj9LO5KuM4six1NGwK+hM
3ptXTA9VyAxG/0m1XaeNG45v2hpZnou625eGuSZrGwy+VJhzsrSyHnNHloVzX+rmWnsPCzoEuW+N
U6tlRzV2fiD7F6+O/apiiFRGOyI3WWSZQ/i0wbnMBnAxeeLuzLgw4wJzXVCQDOSNeB44J0aOq0Tw
ViLP7sE5WKmPg4F7M7zD6NzgCxNbCFfsC4G6q6w8WzTR+YCmMb1qPZblU/vkVWBsnOVTZ753CfwC
sqPmmvKEZSTtOyO3jBdYx99RAeSZYHic4b/xnXBlatyEtvcecAtqldra6g/CRtuWB9Xs9PFSkYNg
LxazmVwbAV9dW76iLzN5wjmTmNE+L1XTsp25speTOwRosse7ywjQxibc0ndxDaIZg2mM5ZvuWBs7
AvJKeSjhmWJhSBkrEQTedl+59stsZG0WxwKEUdnXtmZYCeLRayfNgL+k9+8NC+4htF60iBXLHmvt
CjNrBNOlwbNgfhmLcpvO2kBW2qOnnC23xsROayyyDWUHG14rr0ns/JJgWRGRID1SaV1OkCZe996j
7DAfGXrEaPzc5WBs5vI9CivflaimsDlIkYG2xIRnyaaeYJjhthXo0yopnHXWu+e04yCYELVyIfNC
bwkdorvkdqA5Vn2/bdpXnn3jctFult61nS5z+2Ivbv3sawPaUBlC99G2UAM69VFmeGuiENAemWlI
QuaM11L4PSaBHv5C0LWrW1edyxItJW8hSMyTyzlQE5cwX4cc8zRqw+gbmIa3abO/FnzOTFH9D/iM
82rDjFDUiPsVe6H5R+AflmIxbxpr9kaedBz42I94LmgBJPsQwenk/kx4setZ/5zhyaAFLSYQMzGF
HrMRxBB3xhYlE8UgJvadEamzAbqIKYEELXb3XOSsKPtVZNqvqMy96+kLryrKk78CaXjTDw/9Ug87
2lvBxDlosXSYPvO6PMbJWS/rjc7LjdgGdXrzwEvLAYsbTukZCpkTEbWAa7P5zXKven+5OQeczXny
G2OZOwCwQ1xpLbVKtb8xelUg2PqwyhGYlPS3FKSBdwmw2lElVMaCU/Y4MvzgFCrbHxdFPIQQEzcm
uuiloqPkTCybRCYOW3zfCPmM6hVROXb5gksOrWp0pYhLOPAop0yMqft2NYpd4fgc0wN0qgRWlM5A
3wKU7g1IhTzixMbG362xu2cJTfGjB6roTszfUyiI1osRlutgsLc2mooqd0/cUiuLgb5bnBq6TS2/
MMZRUoM80mzCcTVqcj03hABhFzSPzZORfpgJlBKa7CaML3RgitZqypnSRlRyOmVVEb/CW3Dyq5tF
h6WFBUgZBn0Lu2tuYQplz61DJgRmQG3/CFCaS3sV6qTUoJpk/rJb1p/BpExmIT4+xrOAclgb6yGV
l8rEI6EcMQkR9xjMEiRRM9/AQcEOSUPuLgFNRBF+OUDGOqBWkyCfrslqK1dTeOFQbUmeW6qlGWvm
tpj2vYeQGSzb4NLj88ma7WMKDd+T90Y9Z8LYRSF8/RDGCewdi9h4vYCGd05bGin7KJoG5z4KbwV9
It5owXPm2T438KZw3ZXLpCfunP3yKpbFiEVGE5IeUBdPS51lRt55dlACvC5QFX0+kx8IQZhONA+x
fVnQUVae70nmUVNWHjpZ/IcHZeZuKf+p/RPvPP3Gh4J0uoZza5o/jGlBNDZdiKOZhbcZk5PY5vhz
e3wpcD4bPkYPeZDXrxxG5vT0TlK+NWazWIihbfeQ9CBx4Oc7RMXYJLYE+ALsVfA9c8s7u7ImSwTs
xgwg7U/dtrXhKlZLu/0S/vtvGAbvqiHZu9Dw4kW8yz/iMOXZ93b4SZp3LDWiarOULe70k4AY9OMN
jlCqJmBzckY52LR5UaURsAdIsBYYSqkOYTh4Q2p6xCHYXyF3CZ0gp/EqzXzeeYcznBLWgzXcjLr/
c+sYFgLeNwtAwqA36w5k0SdiV+swgDSMZ1DyhMygqdzmAa/uVvwMDobBw4u2xOiGa5uQvhKVSHRX
ZGfkKWoROHrLtLi+q/4+uOIfFfloIoMLv6SgtYYvqnuPiWq3dvoH+JUy32u61O8BMZoKrlTRf4wa
Jjs2uCKOQDNjyRFXDOvU0PJ3vbUfbUiOFfpJ1W3zpD8tyCVQRciLLjlQHj0NV2UGyV7y6NnRLidM
gB++rKzQY3YriPfqXlOP8UhqrhJonVomGJLiP8XVUSvyDlMS668seUYeghliZlzcMX3Y2RmUSkJ/
umB8YN64vkqNDny4L/9fQg0VaW9WR/imixBudBarK1oJAZPyY9naS3NazddOoirqsJP0hlPYRic1
tDg/UBdEkblrUuPcCJXAGwm/YK2uhBtfC+keFE6/EYMi2IvB2KyhGGyt/6gr91ZRaywcleBvyJ03
4OhV3RZ7CdhTG/I4e/uOzjL/jmW6SsUnF/qp7zZ9/kHfussG51BT1mTK2885A86ll34YvPtgwgus
1VZEiDtCfJ6ktmFC6cRYPbc/KZWVCPDfqd9ly3Sycje6I+AyQCGyFYkr2WaOP3uDsrYid7hGHkLR
YEPGAeV5kp2+LSjaYgyKNETNPLlO3VIIrKDhtgW3tYbm6e0SEKEqg6MmnB8X+lJoy1NA/vTorIqe
3GOqvda1twEKolC9e+SYktJoA8KV/0i2siErAKUEVuMbrnZ2aMIXLomCfSSkOKbJsy0bLsDmwSRM
boRCubM5f5J9NfO0D457oEFTSfek6RMzV/Rb0aYXUHAgqQ6U4DSlFZS4AR8IvIBK+85GfDAMXME0
LN5UvAtgEczcem7RHilG0JYazd6Ngj83EZch/BZUlukwH5ZZwlhDkOu4npoU73yzP2qx8jtQd12J
Q8axIBFhda9O5m719jIB85hlggkYJ7O6jHn3M0YfebyWzaXpw23VrLIGya3In2H18qIA6du9ZmXM
r8aTqdvbePbWtkY6kLyGbOt40Mj6vrnD2zS0T5mOMtcsNw5/QmM9ZyzytNt6xGS4kw9KGZAMm0Ou
/UmISdHePN7TJJg+8YhL3DUTnJcUjJTKWzekXXFX9ANDNZoFKZI9AHaaBn5j8N3c9rE/9e248gJ9
V3koyokZn2x4BeQOdQoOQYcVWXT38Gb71wb60l4lsJRD7CudCfOVKsSBRj3nndzHIn4tU4cD21nl
Ny0MsEQzNnXgMCdLjjkyuwy4QrjUYdPiF1ehF6Nf0volGCug6wY2xDNYo/Yw6sSv8VJJYdcMJvPq
rmr2Dts3AnJhqGyDtDHyscEzM6jHUUoZQfMONKOb+MM4PnOFAdqZW+HOLfD7LZDSD5E/0iGFGDUq
D691cZYzoTjHDPJ/Ejx3UCSGZGtxgtrtDJiGC0IC6WqMrE2Z6K9iJmSF286jAJuAfKAcaP20Dsly
XZJ7Mmbv3kURLOFGIRaIhi9CawNwGfI7LNjwkMiVzT+7QBDIrcR6jLRXCAKbdnoMVLlvqD/L5sVm
3E0BDr1CW7tAVzVZGbRs3P8kXkJsZPQvgVci9WuO9068tUXz2MC8ShKywCmB4vYseg4kJphFRR6g
QApfOiyOUbyLgQh4nQA19Avmm6HtvdF3eTWuH4Da18xni7fC9DYdbHpnHrceLMwBqHf5T9wIzPlg
8EMaTRgJOOmp9YqjkcXsALVRb06bHqirS9s7jnQDZm8fBBvLsHaF/QnBxeaZtfjulNO/qrOBMZbn
UOBPCoW2GY3npmfCKWvyopJL82bpzLIHeJ+pOMx5Q5wjqU3O1s6Mz5mcNiHwQ2GsEi0GRg8xIy/B
VaIgCzvle9l/c/8txSxs9D5+S2GT4NRKKiK5kAb0yFD6mk2GmSOPeqk9dmgQGq2EvnNhV0mPzE8d
tRYUJVMaOAt9LGwXA2263i35uVp410VLXjcDHgCqmh61YshWRQz3QPc4AlWxnzFx6yTJCJV6L0wK
mt49tNAN69/Yu9OdLEM3ylgnU09x95pl77n7pRggU36GEfI3+LiArLHOF3rrPjQ/0pQHPeTbQ6mT
vIfbNiwEF/5nSstC5fRQCPtsA233+5rcE1ueIyAFLrWcum4haWQWvHKYHXFmr+Wwd10Xuirqe9Gs
xGaRWU36bmbK1dS4ES/NJgO9rukOfMlC65p4W0V3tMzndMK6oLnZWk4WKcT1dikHO7UeS6BUC/ai
EOpc6XAbC/A3a2A8QWUl1tFofJt6+ipa9lBMZrD3qZHNFHbEfg90pa7OqMeLMIYab1MPpF+BK3q+
puNeVvLriVXivVtLSrS8JAzUTeQF2YI4yfygA+H3BuHyxrDuymZXzOMaInic9qcRCFvZxg5yy1jE
z0kY4TzTCTjL16GKOZMQKXjWZi5aZzUg0hwRrzXfDnu30J1vRiqwldk1noUyIh+vNkSjYW9QwJa5
ue7N6rOrxgNoQzXZlKP1bZhwFAFJkJNfO0BKsyI4LJmOgZpwy8RsK914JD5Zwxl7QrOkP3VePO+i
BeYxEU+lPZB12ezmCrFJdE/c1J+q6wQe5lH/avCMYtphjJQANj3iPEvRYvgJYap/rUaDGyH+iOhI
pEswYpOeJX2tyeLVQ+2o435ng1uMbJY8JdcU71lZXvUcVKa34ODrx7oloAZK4UGGzr5i2a5k/wFY
TLHd0VlE7XhpUoft2/YQmtWtrQs4Ocl0HfviUSlQQJdBV+wBSGvtwf1Z+tnWeJbZ++TAOg6mtaEu
deQQr0xrxa2YzzU5RMmOIePeKMqrzIMt5080Y3FQVJQx0VNbIZQb4RsMJpriQv6z6K8lQ3HuvAAW
tTAYChdwQwflWwOrtAR1HZsR29sGpoFQfg1QGtNKNYKxBPPKMfDNGOoBZZvKxo+SQ3xm9uCMYHee
th2NiaYi57NxPtUAFRoxfi3CtpFTYs5OTp1+jem4iWBj2bP9VSPnRJdO394Q8DYWXzn6ptpN3gJD
RzJSLE+Z/oeEwYWNbHRAiIQFYpJqQ6V0J28fT+91lr1AePXI/hsv5aT70oHZFZPeU83aQbnRu5MC
9lYEf0cALAMseds+6+l0LELGjAlw5gwsm8SIj0E8L12gPw01ZnUZ43dctiKnu4n3UMLZ0vSdxqDB
4dhIObCcai0dUKdKRxVpprrPof+vkN2+clFb5dWLxKtKP/Qgg/HwNOOPQDPYW9VBY7zTTbsBu+Cw
7+Cl518B9Yk0PqTdIj3FvjxUxywIYekQa4LHAK2e01g/o0FhF8Gk9+TrTMwiVuj2PjLiK45zeXyv
gNy5YfPmmzHHUW/bZGu7zy2OkaZLPl01DQ+J5jwZBkaGMy6v8p/t3eJJAwQl1qOlfwrAjMSqQSfS
k5juhjBjC/0NEt+bGRtbtuDGLI/MNFUl1iU/qiNydMaICpa+NLH0s1ceJijRuO0m83Mw8NXkXGVF
r0U5wdeA0gOwF6d3LdJQjlhMZrqDA2OGKt9lUDHAW7IDomzieL/09Y7JQYBP7IgmYryoOKW4nTct
ggKHY4HjAfI09zUAmY27a6pN3xybtcweAeqy9NJm4xsT+u1M/8K1JfATwKdWZ2aNMnSpcNaJA7GQ
t9HA8ZphxRfqRe8cMuamLcS9oZo3YR7ek3JatTXbq8Vcb54ukhrTDsJDFDXH0MteB2FDLS1htHan
kpIsojgaa3trJvE2ridoBi74a+S71EZxckpFvrHnxeRYh8bX76bSQcwQbayheOpdDDCiiZk9pFVY
TIc29Lle+e+o8jusiSo/YwLZQFGnCxoxVIFBxgCEvdpDAFsObyZIGQ+sD1Fglte0fwFHGsCNc+79
zEAIhbYEL6sa70d+sM2NGfNzdLLY8ijyYaDUEH6bao373QL5LODuwohvxBWx3kg1ZHBzdOmmmawr
BNWeYhI2M3QlcHe0djIvd3oYkKkiqE2Go0KPYZjftXEM+oTi92T3X6z4h2R8h5Q8eGgP5FdG5Lw7
z1edyjHC3tSz6MfJyMtOcoTbjOVV+R4yhM5p1bXXyTnXPTbh0KKL7DwSM+Nhf5+f7pH9kOZ/2BJ/
1OXMkrE2E4T0eer+M57metHB7x6EN1HVkpGi+ms/OUe9AEqvYLtlenpsc+gdXoiQJ5iCP4orcGsO
MkBmZ7b8ea5fLcQlztmwMDZMbqWFnmhn8/tUdf3smmpDYuMMAy7pjvCuHxsg6F7+YR06wVEp42pd
w6erBRijti06+hyPcDsPtGu5qWPCZSUSlfpn+YHM6Xe6tRnldNSTcNcFP4HHqOVZXwbluMEk9yKs
d3HIQQ5y0GkvvfakMVOB1iOHS0WCfTPe0jLfRJJpSw+XdyLPETZLNKFlLotD3xAepSrCGnFotIjg
qb1nvXL3VmLt2zD9DqGfTfpKi/BXZeCh87zLqD61ot62+GrKPFsXxvCIMicsSQqErlP3YFBts2Z0
uJ/HN6v5LhkHR+ndCwJkovWWTmJdLyRePwWbYOaqTIOUKd9q4e+RThvTVyaleYAwETIWcPFZTHM6
3caFbMyJUJIiaGA4kT3XpdiCkqc0eANVrcP1bDAiT5DIDzlAw/CkekrUdBVw5HcDvEOPikudWSBZ
L+AlQDibuT7j9l+mzbuaBi5EQznb6ZPlPYjx3c7VmodmGMY2y+Pnwut3jY15aArGQlFhxIsb8NWG
0SjEZyBoe6InaHpQnx6VQEOx5bvO9ZsnPRzZ/Za/N0EzynFhyjDbaJlrQh2IK1iDPwaDIPvN7W8d
x1ilYC6gK4j4tdfFr4l6E9jQDGiQeUZQM5Ph2Advs3OIxnPCEW1bHylkX10kTy6PuNe1A0s2Sc4N
6hhNyYdZ09YFJAskdRQrI4RanRozx8fIRi6ADnVsD0U1+TOsVnMKHytufRMyusbYtC8nX8ckWINI
UxAganO5cPBHdGMw1RY/9yK28R+/2AWZ4uZ6hgoWXZLuknkXkMY8yIgehiriJ9p7TSKTGMG6+6fO
dX2XY1UJ/c3xBASjty6Dkcuco3Zc0PQv7pOAwpMrYatXZJHujEvvkLoRvWV0q5xgLqZXRkU/A20y
TnyIWxvULzHaFRNNOb+u7lLVozRxeBi9R4IxcjntnBLxtA7iF9k/2dGLBat4xOR2RKiWBflVQROq
UrHXJMNI/GuRBSgXEG1rw5pF9gshHQ5xZ8JJwvur/B0X9J34UblhxrHQfGwYPP/j6Lx2GlejKPxE
ltzLbeKWSggpwI0FDLj37qc/n490dMRoGEjiv+y99iotuwB20SpQQNbQK6+S9rc+0iw5drjiV3bK
ixTjwl1Xe8/inRHCtL8pzN+RJjigGMrMzg9pzcvCBBA/M9PozGeLrZV8S3jWWh3tVgg85JCVcIdu
Anctk7KYaEt6/FXngHN34VsJAY48lOaloZ+R/1ciiZb40kNYE+DOVM9AfpMgLmsWewsWZJ8/1BV9
mfd58xu0eJamboTAXNIenC7iEsBhCp99gzBsohdpGc9LOKHXDYMsmK18mIJ+GPoOi4anXv4Lpdlv
hvqkyOlOX8VxLNcQPlk1CXa0iPuyfchwQtaSdirPQZYTD8rCAkdasFquauscwSFv+Ze59caj3ZRl
48jwIbT6PQVZSoEO2rG+laaRbChjef0IStCoyYV6WReUyfHXGvTAZn9QzZWEXvmhdTFjSF5Mfda2
qJL8GUt5no/BRLdpvpUZLEevDpJxVnDTGqiqwOEaJsFV+U9UUBhzHSqo8rv5xLOi2jXo41HZLfmx
bhk1jMh8yKVvHvLgJeEuZU454p8wf2f4+RBaxs8WCpeKyobsFEz0bgiXc+ocFW8cSX4u2OSahQFm
v2mYdRk9EzZ867WDHDrWZx1fGUGUw7BN4Fsm2+VDNW6sdfYBoZQ/EJRAnlBw42Emv7Yy9rA0Dsm0
3czRtZnvTZdDQWSSKz1WsG9q8jdTVj1DPanAAHX91WaWj3qLLcsAghp52wuti+5NCBCyz8KPMKJO
0k7cfHCiTvEq1GKQAuSicrYzZjUqxMVB+apYyba1ULq99kVpc1HT3wiI1cDzK06yQbvHLTQ4DeVg
E66pfNyNHQd387suuHhY5e82r1+YQUp/VghpBdi0FIgwkPxpgjEDQBkuqpMAFw8SfsHCgKBs37HU
51j1JUA7FUd1cbqjXxaBu8WRXrdc3NB0ZLP/hCyZ/3/rwpQuEWAw9S1aoB+n18WdxftsWhIxwEpD
CONxRe63dmnGm1JAxOQJK4ZwNGFQMkArQKLr8XWtJjROkpoKtSYDNmNsCGvVVCiBAAsodIY5obDz
pB7+pVfiFwe1AepVjxkeQza3mFB65d91fNbhkMdeEb+sJ4y69IdK7Dbc45DBEeGVmLQt5r8Mm16j
WIMa0NziaG9OPFhhFOl2PQlyYb0kz6BgwD3+KOa5tAzM0Lnqsmu4yhkLJCQJrGF0kUrq6fQW6vyc
m3KfjrnNap1nfVfMi13F0N6SlZ+N2VIBXBcccw6VEJ3VFH2ut3Ii/yQlsWeVI/FqReWnxJygxUyA
TimOOf7bG/+P+2sAr1zB4DyEw1sxfZH57c7UnqaCCoOVBx21/RW4sM34N0URHYax08XwsAiNhYA8
lY+q+NXxwKCCJuqaO5wBXp58l9xejFAHyaPHTtJfg7EJf07Lr4DLqiOwTodAzaSKilF/hcNBxkfB
Aq654UomHVM9sIq2gr6fjccAF4orcAMlsMWtB8Z0jaVVLn0INZ9kca7UxBeK5WJWpYM4FjVhZBU7
np85m147qH6r9Mx61jEhkTAKhgpGt02IqVguS3w312sLots6FUMWzT8LuQEK9Y8NsWiARyzR4A6v
h7REHBOCrP+Oxv0w/Jky4JqAPAsHN+a2oZz4waJ/S8tJGRLoPwiFrYdOY5owg64JXeqcWbP266XZ
y5QZRPNaqXo0Vw28EW5bka4I/KIXuLCsXQlIuC41g4ugKUnTfUZ6d5jhI5WQhdOU2npi0kFMCWUR
eiLeGOzXrN2LUL2R4/AZtzNqbMyOUD0Pbq0+gw7b03I6hw79gJ1RyhHMouEZMXo5d5chw26hA7fK
Zzs+xfRbgxXGQxPoL5kF1AxSB4vCfGF5Dp/TXLMdV/NkOOPrySI/JNF0Z4ZHNUddJVd7Ea9JFrdJ
IlILWT2a4DZ/pQnkctPat/Sh62bPEAjTW0yPtTCa2EsBdNFK9aaAoOOKCXfDtHP5XqlTK2jeCcUp
6C/QUzm6dONYNfFFJcgbHxdNCr6b+mksSBFLfHjplTKebVVRc8vI+b8uFg4jNRlFClnycIV15hYR
BU4E9AKhbpsB9kR17ZQWDhkcPvWp/rX4lBpszk0N3wjgZp3+IpYOGt51BTYWwcRCLNAdGZ9S+akC
8HWav4Z18dSQ1h/4aIMVt1rxX8BuFFmqsVmFVxndtSA5ergPBvUgmIBwGZG73akHOO2maS+sgjSZ
Vl5IdriN051Y6XysLP1AeWAHOBkAAOThOqN6F3k/oIV1jIcD9usYVa2rjpawTB+s4mh+rN4yGYD/
qJwkrDv6HhE45UbPuLfpIybO3TEc5pcqu0pWckA192YMVAdS7RZi/FcuXyWiNBEe4rhca4PMMmJG
QmRVoxMKNvr69MkW+auYUcGAAczSNqLkdTipJ8da8t4xP08Xv0BP1NlCd5s0JMpeQ7GfHrLhI+pP
7fRilDeVGRkl5gysGUwORFMO5Fk3ga2Y9VFl8fHIVXXR8mavFAw/thPXAFBE9dS1T2v4qDClCbE8
xiU73baxzY4YX6Zf/DQWxYWmFqW2AhEaq9cP+LQxRoaxmyGkDI9MDkZGOLiuUnGrXqrumDdkOTKT
Z4HL9lJ+TRHo5S4nRIqCGrNyBqImuC/0DqdCpSCBsEB4QWi2plexoBich/gV12TP4E2jQrjtmOy1
eG+H6ArbyGdhO2uNGKnqrqTgEVSDeItX9c0Qt9hF9C2OAzbpBliR9PkWpms2HCGuIn+467mrYyA6
cI3y/HPxz9DhoEAPCPmtJg3XUP4IGjGYXbxRzOWsa0f4PiWzVED88iOptX0rRDtVJN0I/Kw2EwY3
VBCp4qXM7sUshR+Bb2tn64QBacxmqNxqxOjr8aMHra8mONRgpaBUeB8n54DaiB8NKwJKY0ltB9/h
hVoEdoiIzF7WtqQgTAldXH3IaKOs8p/VXK35xyJfLQQArpX3gjBjCxxMva5E+ndmmdDtoD7KlN+/
DcuXg7n8tcRvSSdiVDM2BoPBKLU20HRpMwScC3QCtYaCtopsNNUOzuXs97XEuLUg0MxPoQ+LiEvX
mRXn13qMVeuAOui27UDAoUVUFEpjXoBO4G1NnWURAoD2OmI+qFKJasAe5sTNgGiIjtG6SBi/GZj/
cmfFwwW9wLNnrmpuZo6hjXSfaWk24z8yYHz0LbjVTvq1w514dHR8dLHTfst28x5hRnAiqKu8ZRXa
4IwRAZjKSGw4K5HPA/+fsbARYuyVhOMcOmFIvkkdSkCxuTNy+ma97Iz6zBAQXem+jvEWMgOuVcxm
xBddJETTfANe3FT9oWgKgla1t7hu92sbL0vZ+QXau72g4ajgiRL4C/ekP8XnbiIW5DxD5lUwP55W
/k1op2N/SDiFQ85XLLB4OeFxZUSsUFCgHbMc/W37TFUMrJKFvGqkcYFbh0j0os4NoGmy3iHpj/lb
oLmJOXqNCMUvCWxgKAbUzPsH+FdMcSpseCCCDXX7zllSRD/Tx1S/v1KiDLAPNRAplU6zlqV9Dyit
mDh7z6tGvXdrsLvmvA4E6AkVTFDhs/JkV8C+0kp/7GQCidjzanAUOanafELWS+I5TM8AwMhkUlow
b/3Tpm86R9MrTQz6DIz6xuaeKt9GN7oq51fYgwepqd2aHkyRsHMiRGtEdsUoMey03dX6fMJ7ouMG
r0xtiziW4LWnqeiHqjsnGvnRCWjFQyFPJQqqc0X2GeoSrOhXsuTUwK7YdxBJBgOnC0B9mZNWbtKL
oL20MX2tDhVLU+GHg8UuNsyEmU2jJE+YAzGLD5V5patE1mhO0+Jlq0/KQethOaSWp6pX8Uey0LBN
ZG2MiVNQULEhuOJDFu/IKSWC27Tck7CNcF8FAewzEJ57weeoc1BBtxQhGBh0SaiUo1Uvvg/bE8vX
EFjclQ8YXWOalr21y8HCwzMZ9zJsMIG2oCIdV9inwl7D6Z+TDjkk5SwMRjzsgjcZvE1pR7rCLwvL
tZlxAPY9bfPBmWNE7zM+WT1TNC524KseLmWiB9sSPqXJpo5XleyyYGr2NoMqGvpvGNAuIB4uOUXM
4q8FAOPzbKpk+5nCqKwTBC3cgGLeM95B/nlaAT7A6ZD0dGg2BG7E8nOmVVNEDDigvoZFDGL0a4aX
SNKpHbhF6TWtpGdaBeMyuEcqUTzJP2GcNjJeEAXJDSG3iqxn1xgddtR5tbZ6bzHWEkNiQ1S4ObgP
w41bdAYr7vJOPUYV3tC6oU5bq3O+KvJPw/IUAzYEe91KvlQw/gl4OWpPrY4cpnzq0t5SHhz2LqAh
yqkWPw6CkQDMF6YMsviZ3SQ3NA5NepxmlVS92cVAwiopFE31zLUT/2kj5ONflBILIaD6S2LuO93D
ebtD4ZX9MNGotK+wdqu3Qfei+S8i1zw8mjpKrnOe4VbI+3gjHK98Fe8aEVqYMN2hdUHL0WzhSTjT
eMJWA5ocRR0OTpL8Xah35PJq6hnMb2i4Wafp+u9AfwsXBKdCfVAw+IXEQXHkU6G1+AIxWYEpHKJz
o1zfUrwU8z+gd/p9fjxUckWjKaKShGLCcMTN7823ZdzYbrPFKqQVK5bnqiZXwuSIL8m3JCzrDBi7
OwMaWEolPrLDegI+cc6QoQt/IIOgXTh0SguPV/dlC3YhSUyrhfRGpxqK42cEz51wHAEKsxe3FDV+
g7G35CR8AehG3hCyYWHGjRCQQ45oxlYAdMHuN7CT+s6ko0s9rUTKaccv87Opf4GGtfHK0i97NN7f
ufgWtZckPw/dZzXswreIIdab+KQJlZ/ZJ/NY/OXv/Il2DN8UxrN/3FUaRVu1zcHnVgOZzUh7jwkB
6q5lK1lffETSY+HFrRiPMuBBNNaX1KJ6ldVjr+GTaVJ0hTlEXOhz6gBgZvhj7iSdk0unhAcT6yQv
GTXoGj1Ji1qjanHi1xs3GxADiisiWZivDU+k9ayN1Y+UThjSKZje/GHd0ebnBfu7PMBwTNa3bbg4
KwpX4SRQcR7PyQmFJ/KDypztTkWP+lXRhCzjA2GbiYXoAi8uWENQeu5yvdgMq9DEuOerSizUHSH2
Mxy6A8w8a4NjwdVDZkYTxnfURYNJCzSlzFsoJZSXGmwQA5diGTEwwtdB48eF0Q8pRAuWFl0e+LXN
WoggoFUmrNrcPxeN6mvNeB6j4qSCQqGQsmjd4ezO6fyxjEiEOXvqqfYLlnlj/Ag6ysWYQAdsqcOf
0Rw8io2UsSxM8Sku3TH3Sg4uSCTbDISCI/NZ8tPiJXDGfkQHvzGVXUPuUybQHv1MKKPgHplrv6N/
16gASpC8BqIYRP+k1Hgfj6J8xgAXtfmQ17O9pwPVNzng66IGjFn3cgLgyQ1apwTZTj89IyPjraMD
jThsCv2uG4Mrp3gPYhRmw6ooLOh9XPgdpAazfKoFnn6lE/BhreVVyDy1QpkkpReLSl/C6WoJImhQ
OkZUzKzRZ8Ncy5gwrScz/Fro2XitaSRe5vqHzEClroffthxszClRqepwWWH7z9g29jIKnSK69Uzh
0vrQD7tS/o0t+WloYPFo9wJCGhr4ZWNzkYJdz1acWq6vZKCfWqL0alhErVqfa1UhycYvMq1uCe1h
lDE6ol7tj51MynDoVa0LnMlgNZlwWLRFqJ+FY/xFmHyyqiab0Qy4M5NBTE+2Z6H8BcIzEBvStHGk
7AKwpDViEbc4k9p8838WhsObx00xxRE3JB+VJiJE4ph2nJ5YYOX4xmj3NFYvccsea2Ms9pfmoGvL
e9Gz4QmRHvoFWdBB10ck/TT206sKJr3k+P5pwUseSkyLl7cVYQrrd0vBwFR1cYDs/irjECp/AqMR
oVaPDepfBFiV7/207sSrw57LxRkAg0gJEuFBwYwrLT4txHgGymzhsQwi/f4nfgYrXMZasTqXyx7R
aKU+dVpA9W7Fp2l50WeXwaBWvwXiKcRDOjukDIGl4DVG9I24Ctwmg07fScR9ROFnmZSv9T3M8r3e
cBphXrgKu81qfsZ65uXM3tv1iogzL6LoDSnrGFJCXNiW+Usy3E3j3rshcQeYUZbHmH4YGKyFrpos
G3zV6DEZyYj9R8jCCj5CLXkdH/34UQ2HIf6YS6Q92rYSmL2h9zMaQt0ERNBMEZDbxMfMMj1dG15A
RDB8tbRDmR7nwRNnw8usZwJQVjR4LA6Yp0EnQUdasuduhYbA8J2CUmLsUOSItmQ0ffVRh5G7ITcy
gl++GNZFj2sKLuXUZylO1hOhcCWapsBRg6gBsB79ifVcs7OTqtqppXkaxmuleMzeDpkKt1n+SG8C
fkABYZg53oK4bo5DsB9HZO/xlg8Si3uuyDg5xrN2FoieG8k+6jN8Mzl9TUEFKiwBw9R9T5RabRJt
VghvYuHkVsFVdRTr42BRLWHPJodofSjlovdydQKpGTAyZy8CIpbLj8XytPQasT0WXL6zl0h3NOM6
f2ZghZpyLyBGdt1rI+MGzMQH+3T1bL2Rx4S9QgEzGDdv2vkPjOdryNKb8ZseOYDJsWwgeQS/yi5+
LokzEfcONxhG+V9wN24wxPjP5Br6hW+FDJY5EoD5vfpsTtq46bHgplv5GD7aZ/uUr/onsSmQSMTv
5K4QrrqBxi38UKafmcs90X1gHUcv+mKyN1Hz59s1dQodB7KmTf2J/nusWZvdbBtYGcjpT4sKpIXk
FEFfZKIcFRo2XZCZovKthuqETHNjGLd4LDcjZJnkRWbE3jEI74Caho4hP8aFsnHGeEwoXqgtVWXc
qAi1C1rApN8joUqQgVjnrgaIUE9jQqkq4H8x/pi5cZVk1Ig05PeGb5lIIvd74bbo0PQhvOVRjSEu
xmSCz7kPCy1uvGnwJX0HJw7rKRvdgaztETixYpfOEwjU4WYPbKZrfHfCijcJeOZvX4JkDzlIkX7j
gtS9d1V8HZIj35Mmu97YUtLQu1QYaUAyyvZL905T3Joj0qeYgV5z6gi/Ud+t9DcOwXmW4TnibJ6y
ksbsXwYztOia1xh+jSC8VioSK2YG51CQ3SLKnBlyfqxVnrWaqWC/GMuMwernCKSlKNpFolcYpfSl
qAha7+AgUSKNc3Fp9PZccv/2dWtjtwQBrU10vwjIPbsypCuFCnuOw/oLpr44jr9i5gb9yzoehCZX
p4elpQ2kemOAQ0Y3DX3IUUcsVmOvaybbxk80ESEUe8yGbWR3TFQZYvDE8ZAF67fokcCmibIl7dfk
DToS2oyIwfW2+ejBCxjuYf0bbVqMeEWIdqERbOpK2ykJTsG1gM7uMqM9kg/rtm81mekCkkDQlsZU
aWpGlosj3dM3XLf7/WBp2yH/mbLClySYegM446rf06+XEOijKgenaBlbWRwlSawhRcBgvKd1JY11
ZYeJXPZiAldUcVtBYsxLLrFypzDgZBGa4zQ5VOIhXigtKTsYbDJMKCzYL3igAtMknyZbVygfcYVv
Li6XtTsSE3wPMPS6obq0LTKr6yN0N6u9mguEaJyWpCG1jeCWhXjw6T+lRpTFyhNCPS198StTglDN
HNIFhqOd+GHh/RT25M5gKZE1P3n6KKLKQ651axHTLxydgGfULNsERFE2yCf5C+k+0vAg0+Ztgzxw
GuwVR68vcFPBVCoFhUnScldD+E0yg6N4Z8i/EfEsWuUv0jHMd5qpnDR+Cz+ZeRXzs2wCU1LpSD8h
Njtlbm0nvGx7PKE7aKITC6YmfnulMQ2ErCXJcW53QnXWrXK1KHJTyBEV5YHRxbYc566SkJOuvHfd
7E2fatJfOi27SA2jpajyhyDzzBk+Y3VEEOmHIC5qfp5BhefmvvrPkAcgMkjF5WxCh6rSKMaWcIoI
T0apalrBU7XmS0r+cI+qXh5WrMDVik88KlcWcpHywqvfIja/DAVYiKD3YtyE5IGSj+3nDaSJT42k
OVLRMMZCNqRFCl5hWKwUb1MIGmUQVUNcrUUDn6nfGdvI6tQdBpFlczdGKB/SNqYugb/Wlbqjiu8q
fFOlzU/Et3aMz0Yp9CIQwLmxu2ml9OGLWQxnpBSvcw1GUWRXA52DIp+VpD+qtcWYFbeytjmpeXqd
G+uYsx8yi76sd1QkkGg8Xkqcwop1tJV/R2W2j1fvCMWNhnkrmVC0OKMsZX6tZwJTRtmrpOSk9Adw
IfW+NK2LdaUk3yEVMdnuPCyWNpXAK4GdXPa6W6nDpYnPiyA7oXzHR0C2GGRtcAWdp8/gkZFbq4m+
vrxKKgSG+mxKyzkSudEYb87Ghzh1+3Gu9xPp4bHcnBWpfSsjP4ZJn5TcVyU6COgg07OfXi2UPOHY
btWBGVjqZNroxbPhZnT2+Rp17PYQRjP8o/iBiCczJi2lY1RYxJ11kQwcxAlt74yl5aujipEbYe6e
3DqYNKuMCLn4+cZcuxWorAq8svleCM1MJjd5PzpiYmHKgiMCSVTKPYIaNmGECVvbFofquJ4b7F68
rVA7fg/kbhn/QABL/dzD5zI4Nyxi9XBMLG7y/AGBdyKAYwLvkLHrWJC+wYPGImCH6ah2BQmTkj2k
PMs2YTVC2QcDQCfNkQwzB58KOHrFpc1c5EwMckUCACA/Q1/6gPtmIRKFhA4TC0+/bzhPkH7B3JIv
873L9hyoHRQ4A6aGjRO8uptYjzR+8MWAffGEQF9IUS34CgGDnAuJh9YKNt8Ca4+zheSN4cwlkFV+
+9qztSJoMH7UHRT0LBj5zkcknBATJW49IqkUN+GQZd8vdqvC0z/p8UVAuKftaaYghoovcfU6T2c1
ushkMnFHVDx1X532o3yAfp5mHgdI3NujaiuSI0Gu+sOKjEk8OYBYUw6+ajitxNmMnd9Wma8MmCVt
UwI3CxdLdSNU+oajwJoafQvxGuFFqT28UWUXHyAneIl9a9DE4ZEscGigZ2AgS7hzth1/0DjWCw0X
yaKQZqQDeR8x7Mkd5wMAXHHGco35V+62t7XH9iTmd4K/kORHYAIdprZvhl99ee8QWJkESApegN0R
CjcqQidm0oemCT9slhfqVrs4Sv/iL/zA6A5zYhizf33pIDQorM+GQ1qFD7BXLac0QKJ2EVsfrJdQ
1+EQyv6o7nPjDDI1rFHeG2bFu2JFgWHnWsYe8nBKUWva/A7rZtj4fbsLqtqtLPlpeEvlU6vsU5D1
5oHKLAnPjLlAxIJsh4/6CG629KA1byrOeQAeC6sMU1xK9Td6CXA/pgIyk8lp8cufkqsXnOiMv4T+
Zt708RaOOCJeOKkpQ9RfncprYnSN9TUx8ItnGSfe02LuE4wZ2fQl4u+DCgJkulT/cueBI1XzJjxK
kodxDNgC7V64EqhRvGxHwUWiyfKuBhcKIdM7SlADe4VhZ7QHmYyvGUAGlPhAMmGK3WEF9Z0T249/
axwY8200PUKoWmJs+co3SeJkcXPW4ozfS37T+a1pzyT1mDZMTDxzEwr4yEE5XPz/tdgdh8ztzF2B
lwejRGdkICxwVKB6tJlZZpB0aQIY+3CjFuh98BTySvEFK9muhU62GWpfRlnzIFCa6ahEDXyCGZJL
fks6FF7yiNugToUMM1uOVVy2UK67CgNp4xoTVN/6OHIsi7tKfTArPsM8yEEx+n3fH0WYibr5HnHK
pTsh9NLhu5gPuQKjxUOyw2TYei4gXq/xQSdLFcnf5JLa6nUKkwY8TSigYMYwlNsWxJ4AQsxnYyJa
G6CJq9GJyx3vdE06DfbCO4G3yi0nRlZGx2pHQJ04p1U2xFo+f6BSrYYnftG1SzsSKr8VyUHAF4NM
A2PL0lQRnbwpYLSW3yGvxyggwwILxfFW4fEiDJNoLbAwJfLb4Ef/QIdLX7tgdUADIwWoofXqgZwQ
BCLz3kgNdtVbXJHgALLUR6APULELetKlwmBoE/5e1Q8mb9HX/C5hM9lfw85PB06uo6k80g4AFJMg
r9ad7mTtxCvdl6VsJ5nBDbI2+ZXuSyEyQLfr9iQ3J2l5seRXHHjNCEG4rbFiRFtmIM7RoNpJamNY
0/AQNQee4srtkI8x897EwZKAeIq020/YbQHwZXY7PNGshQo6JWe8sJ4LjbvSHvhIOaTJYTYcZupb
6zqioAf2AWXZvFD7VrRhuDigXl62/RcHhfQNgyj9zQiSTG6Y3kO5+8U0eVY2zcyDXn87YwRMGzsG
l9AkDY8wcXZu72Jj1L7jy1cjglPwA0ETu42+17kLYF7va0QICNfFgEl7uiiznZcusd54McvygYsA
RhSsCfAPZHMx7gvtluOQbTcnXgxOy4p6pR8EiuZIJ34lnHw8QKCBRIuN5DD5kH9BzFX9wt2iQO0X
gL92jHXiEwAWJgvLDnP/kPi3cqfLbrVy6xy+0KFa01/TiKLswUoLMBLcOAao3UqyM59Y5pWGwZBt
/stZDV/yyoXZVK1XflKHjQONh7tKyYj7YdzNdYFhPXt3F6M4Y6mh65cw0GJ2wPzMjRAs/4h8xOhj
NuGn5XCR+XSZ5CyzQ/yWqRlYqezAXoBzJ4ibDPmBj8j9lGDeTqE5nUIDu4gO/7RTlVGWCzNMQCSN
MnYx/BVAFTCfQRj4gDF7+J6Lqr3E10n+1+lf2sSUnw2Im4DZyrtyhO7QfmtWgNlP6CeQKGupP3T6
LUf+OpHr0d8h1jcMdp7ZT39nFsWAZQ2wVLr1qx43MbScr5S8vFncTvicuWcNrCEu7BqIkvRqIJds
sulJRUDqoP5P3Y0X8QW+5z/DoVQdnvG9OwDAIFqHJ05Vy2kLCbqQ8bV0UdVCiSve5juPBSZR8k98
qF/WIf0Urvpu/sje5jPPA4RTClEGbuHy0F7jv4i/Pp3kKum+0CPyLeafqG8glUzB2mtm6yjvWMNY
UbcJ4S5M/PZc6JyQU+hZrUMmQsHH2G8/E/hK0HFXuELF5Qp5prVht/SPnlj1gLzXfCu8y4DkG43b
QnqNtH/GG1f2jbkPcozP/LN/lR/ZTX+dfiB4oQIMXiNiLLkmDDJ1yUn0zSvCHJXi6R0OKCLIYUO7
hpfwCwQDL9rXvnoK6RFwJze3tbnVcJL+37efqx7LrNm0sSkiz4yTg2FVbAdIqK4kfDMI58//CDlv
maLRuSB5JvgamZkdQySXvEbYY+mAFUmBxKw/YkWOY0VB8ds5CV62ucsnBhNL/eIz6ydqjg1t+Cz6
jA+gCDJQUb9IKMHiIw1B8qst/ksv6mteb1FblZJnYi1Kxfpj4F3QuiEVagPzfgMOor7i9ra8Mx2J
H/khI1zQ2kt/gDjSX3eV1yy8u/HDp221QApAlb70zrCcO7Th1Ri2YK2HFSVvcVMoXLnd9U11AwfH
amh8rJRk7iAby0J0Dxo3Jg8dfHDYgNze1D/OY6DVnpOOY+ihZExVtwQLm7AonVr0OQDHdR3wpfVT
M87m7lP2vXFI8Zs2beM9jk66vMeeIiVCmmJscYDY+odeb5MbNz3WGyZ5VQ0G65tpJ8lMYGDfA97D
E4Qlc+wjzBTs5MKSAn5lXg4C1oO9sBR5hX/Jzeq5O6BrcBo7/HCsk3izeEKa//+/PHM/Vze07zlc
e4o8mkCGWMCD6zcUrObW5uEBh6xVJ7QmHF90F3IPHE1eCZSKEicras/LdMS+/6VxCFv4C+z5XgI5
wGYlobp5ZGuR6QyMkV/WWAf61WW9vnSCrXZNxLwQ39tNCn2Sqhfu01eAMTCu6PqBD5pFAxuntyBi
O+IDT+3+q7kZgPxEJkZO9q87khzPMngvOl/nQwZoIgIE7VSKY+BhZkoW089wBdJngfK4WNbDfFgN
k3DvGrasRZ2Hv04JtpFCnoDNpFIDJTSdVRMWbto7Ydw1xYvTTr4anqZ3nnhJjvVj/jLe869IhuFj
Cz+ZtVv+fx+sDwgK/SP6l/+fcsGLixeH/c4Lya/iQ/hJGfHkW/OP34rthr2mxsId5W18IdiFPD+f
NR9tNQT89rySIL5415wasJy90tOuAyPr89Q65bLjB4tLz1SC5XFfuh0S+KD7jAAn8Gz0VSLXlj2u
DtjjJKmbxr5V7tQQJYNnrtlPHrcVzRICzkAGqbcVioLUZxvX2b6IPIy/BIzjiDk0mBXslOxUhlB4
D8jz25NA0HmH66xn9ZdBO+WpE75yF0LnSytqwn0d4f/uKqOrI0/FPwT2RXlM1F1U7ubhVCUvanEV
OQybt3a8NelNHm/YtHDT8ptqmFyrOS7ciR5vo4NoHnHgKNMLagyEARovAZKLeRzI6tVPKnLYYILx
eQoxD5k++uGlHF6s4aLpp34iU2M7f+JdXiono9t15DAXeL9Al3sV871BOqVx7bLjXJ/H+NRJZzqX
AcjV2DelL+AYisVGfWg7z5QeouBypkCMXDCeD/tbQ1+aCteS4hX7lHHMPAt5dnHNBz4ldiE7Zp6v
+j0f7UqkzV+2Fic2EG2LwQpaSp1XWe6i/DuDokeBaCDUDQ91tRmQ3FRse2a+5FtrBCIquzlyq5ih
K/OhCaZOG+H/KYXbudrH419VHQuKryb7sZpp22s+MBFUBjciFmcZd0F2MhIWO0U7akFcaEo3m26D
dhapZ6Zdm27BLwL635HUG4ZaZCLiGYw1iqIfhfhS9pdcIrUN36H5uxhOTMaN0q0iv6VPnT0gXBQ2
EdEg+PoYHciDC6/E+IpJecd0m/QOHS8NuOmQ9L0www2JIaawlZOPZPowha2wg/pvQX5t30br2GBS
sFdKV6ydFJOs7BHD+20RuG3Snx7flsTrJTQpdkTWD1FfRLwwHq29JPKlfD+c25ZhNoakL0J5T6dj
Fx/i3l2Y+84XUdzyjRhKwg+she0c3EwQHn3Led94sAgVhhUkqnIlckZ8DulDE34HKpvGOFIAUPiL
VCZEwc/Q4uDDEVI22vFfY2AAckp1kb8uEOqt7SQ0BvCMNH3OXrq8TIZvqdd2QqH3E/ZMhvrfhwDV
R4Cdk8kYNVaYYbLWNpG4H+J/IaRw+EmA/Bh+T9OtEd/zFJobNgq7Nvqo4Ux149lCBk9jFCqeEX1F
yjHsvuvqX8DYsFAekvKYu+NMgnuGgTOWwdzKvPzH9ApUg4E0d4eEndw+7q4ct8EAq2o7hT42kFCS
dGObVhdR3uPfkmE5eEPDhNyzxZv6A1fegZWMonAXijutZemAszjcLFW/j+tDhMAV2LIh86iGmpY3
51BE7QlbwnRAX6z5kFkIUX0ZKlOkQB3HoMI1cc1Gr5K/Jo1joSkYHRrCCD2knJ7H8aTh8d0TEkJg
wbEWzrX5VOe9ylIz07Mm3OoYfu8nG14xX2XBL1R+2M1A5tm+xdJ708JHgos97ROmSOukRsW0U+Wp
1gF8VBJsmZ/Ihyk/1emZNr5N2PHs71UxCKYSOa36rwue1vzSJf5q9KqcY3oXSMOKowcuWlQUlYBN
jH0sqnYQMQKCcpAhp1n8T+0/ks5rt1U0isJPhASYemuae4lbnBsUJw7dFNOffj7OSKPRlJzEoex/
77VXSc8TDwD5w5tkFawR9qaOYVO6FlNPN6G5HehxwbrUtR9iNIOgdl6fQh4E+ujmKgKYMRKpIF0r
g2H+8cKQ48V0gAXsnLMk723uCjQINmC4u/os72yLzVqw136E40FDm3/N19JsPpyE9FAz2A8TI0V8
24a0a/Jtqa+4XT0DHFys8ZDWHbsvxMVo24zvCmdmYaltMdKOBWbOja+x7Ovx7WK7vEgRMA0IqBY4
GCRs+CpGEzI1mAyaRfja+8ZubVQM2zZ8hLJlrVIFC02+QKMplaUWn0u81nCd1AWX3Uz7w3KZZXus
BVbTrLuORK9lDLZJlFW+HDlyVDtr8cic42STt+uqZREOZZpNgxVcsMEZmLbxCZ/k22vjXBCHmKxF
QsDDfWKeA+TX/a8pLHipXuEpjZ5a95RmJzM6aD1755MhfjT4eshvUnkOIyswvCHGHlUf++yvYraS
dQq6hew7hora7bRhEx6j3BaMPWNOo9LpPpLoqALRkJoZu4KKFQ4EEwzVVm+0OCRdyjwuZ3RWfM7J
51z84dPmiYOfZ6soHmuY+RDw+K768TfjdkCTUsKFQu18w8ErXD/ehTHLSOBaxlE86ADecEZ9kQQa
Qvuhr6CM+Z5KEGBzqkaKCra46KTo4ti4v4IrGJEp4MZXrMVuXzJrvisuv3ELqkNUu7Al80mB5k1R
iwD0ischQbA17pGVZin1rhNXserMME8KCGW4JJKn8/SxqSRkPOGIfZ/0xIGFk0/q3BwfVla8tNQD
avnIKYZzTMEYlhX8WXnDdZkUucwfdo2jABK1cT8qcDVmf5F8V8O1/vay9jtKFojwjhQ4uUL57fhg
zdUASe59UnnSX+jc3SybGlM6rYLLGlrIU1+E2YygGXRwC595PYURrDkE8JRBQ9TJUui3aoQnUv6J
yCQv95F0w+oNve88rge8YRGGCJcg26ThWS9cUViX1Vpml20iYxhndAlWrp+V2SJlV2gM2OVuYKKz
7ma/HaCbnW3a4OAHbppcRNSW4bpoGR2Wg76J8o34sqRqTQvUaId+3EjFQphSZo/78n3105sZf5g0
KrP4OwiPqbhRYY7Rhn1X+jOEC1qkm4R1ng6Jz1FjR5StfN8Swg3tCJTD5K10AFe5+H2D3mst9B5k
geloQ0GMp+N0xwHtSa+bTnfD5TsOUQFh1BlMTlSH6lKhiFWdqF7gBdAxhqrAC7HsZdF3W/zp6TKO
8CEWP032d/r4yR4bjgcMDJmsuZk76Ks83SDMk15e6+Ne7BDmBDHTVOkqueY4tV4iHIpHnOGBIppd
yBWsqi+zAVdlsU7CsnJoa56EW09CdbQIMKSzOmhN+EnM6wfOjuwSyEd9DuxnahDYcWtmXjO42eQE
M4edaBIiD4W//UOahenWRRA+W/Okls8wOo7kRvXLF+1OimjPregDDPpsDfK8naGVocJiN2J4yXKE
gUq1ZnIgsnCw09kixnWgd2azz2r8wDKWbS4BYNBAAhwWV7xrwfH10M1THXymeNAYCw1ua/ZTjr8I
pkJO0jB0GrYxLyxraAtm0a/GwPG6xMFfRNFJfXwoU7AP7IwFdHCDNybzV2n1A7RPsAsmEthQSIE2
uOPFBZ0XjDLrvVYBAN+IqxZMgnwLM8clxJ6xDMS/vKZXsAjClXE3ESamBXRPZsOfBNW25IzPV8ex
MucRAKGkIrWA8kBe/mszsLWgkoJUyCT5IIqAyQZjCcNmwMqtDoCULgAGJ2iGwgOkxkaZJ9AQ7XJw
lcrBgdW3VLSVWXwAFJJmSzYsoDXKy4N7IMLeq2yZdQz0A9YRwmHAZyT5oM54gmFr8gd8nUG5zJKf
mouloRaIQ6QPhwotNRkxiZfV8Ip/aJIoN2SiQjLEAJairKeLIN2o9QciLIJb5WKF/EUjqJj9p4Ih
t6ONtIVElOCuiy4Ib367yLaEWQFbCiJZG5sq83RtTbBNnSzxiRCg8UHSU2xd+JPKL14r/ie+jbDX
QLR/cH0WZI/BAsCcc2+iWUOYhpNNXSSVebq0WPyPvTd5qBO7G1rA2dxgAhm5IWSuwe6LeUgPAoRK
/ExPUFZlKGK2wm6I3RkCSN3yv4FouLWYcANzRNhv8W3QCSrWjKuI9xH8sM/3TdmVi9quN7wDjr4G
XbtX8FGrW/OASWMiMWLPtMciOl+/b/oLDNvVEOnmdtw6su7qv9qXukSHJ72sfDqJWEPaBjV5DvmJ
0Mp8tmjbxWC4KUReflVGFvY3PDl4sk0WntPvX8pW0swhFGX3QSYkyYJLFUvbUXU5r1SFariAWKZJ
dnWNFygekGm82c+Qgv3kp8K5NWvCpFDokf+JS9gcryNUWxAnViOedqrTNCskSwNPtX7gizDDUKFR
qh4hv+HkCGDpDPP7kJf1iyHFgB0Dx0NxsFjAAgV/VpCOFnb7leBXzE7Zx5EDy4seOghEcIiAKg0Q
6hubyYEgmdaq0wgOeKPbONCxiS8mHGs8BCd/nZzGA5OAoeEeaUe48ZyrLfHhW4mt5aHetqi8bQSC
b/yYUzw/oNtMV6oinxKWXkG6pCUByGtu9kPEI2zfILGURYB7NJ628/H0HqzkTz3XmFvMLPMHihUg
W33OdinEHwBDQJbQ0f6AhhY82smdF+WrW78dcdetzBQWtRU8YG7NwK/7uXJDxzKCpwEG2Wrgtl+D
QSUgyhhSZnvhca52MEjgBFAFQqfiWm+0dX7IzgxH8NZB3Az8Dqc7EBxwYFR+Qi4DPOlLhEUOXM9L
0+FoPY8X3Jox9Sil4UK9xv0cLnLFPUa6PrPQ9l1gFcMa5DemlEBqaR69MO8e/OxNfR1pANxs/66n
T63Hdv2VfI5brhvPU9SxNcWviZeP+QfWgfRMe8y2nLom+Qiqa/031mjJTgNkE1LkCCvSHX7yDOQU
YRl5LlCz2AJCkPl8Ce64L1NbVtxO8uhmSMnSYYWiBDOtmu5Ow8jIGamyNphVwrbgNUGzKm9jaA0s
ZUIbyAv4CyQKPEoKbdjXSgfxyQq+o8nflU6PXBP1hKtDHINWTrWWjb1SAetZKfY8FhRmCErBZ36i
sdV53COXgctkAVu5Mx5Y1dWJicKtADYQcz8UL2eGfRxJ4BD7QJ8LJGRz7YiJw5tRc84bxCsbXsCI
9tDLQ0jLyHljp7zJR4PglG8QLjAkMGME3mNtgdaWV9J8u7k2WwhnTkk9hkXsUoGawalMr0027efr
E3hAu9DJR3/4nx9lmgzKHQ4LuIJQhXOw8GnFzD/wGRiaY6JZ2DBN97f9ajSvPorwZd62xA2ifycN
F0CAmeT0OmIhl4BIY8bsYKlK9SQJOEBE8wmX1ryW+/e52YcrrhSyjuqI4S5khHbXbsdJrzpvP5Lf
kmkPCRe3FfLAciTblCr0xIIyDJZCh8bTi9PdgGjh942zFHEfaNbZ+UCOZ9XzSXObobpUFgnLaAdi
Wi6SmOJQw6g8UuIkUNKIvENuhHIndtUYi0k8rwNaHHbdMIFih/pp1qAIhI1jn4Js14465AYseHja
Fhpq+ievGSzhf6UMsSy1KnpPJQmPch4WoMDq3D2R2iLb6eeEa4WiHbS2wdaR/SpyNW4xUXX3MgIu
cqIZlvWe2Ns9kWStXfORMRciDZZsTOg09Kt4kv1Gtyr2ZrRNcw0d5V+9nBIxJ5ImYDbjff5HPccU
DzEs8CrlcDbtDfgwHC2qBHYJjZasEE6cgYn9O5+Cwcl3e+t22Fh4D6q1JX7h2s1UIG9ntR3d/MqC
QQKhLkIksVSbo9Gxe/IDK8c7gEpE5HSrL3L5DowrYrucLIb8Of3ghtUVszCjGhaclM9iy13GTWaU
1z5RQSMeHqxq3TdwDCSmCCbNUEDTDS+1T5Ua2ZWamdWbj0o8+ckB7YJ2YI8HUtvRERDaCPzELWDS
YbHI7wJTBJHqcbZhXubFrX+L34n3pzpdbxvfNXcZGA+vFajNR+nM4jLoLo2/4zUf2BXQpnHY7aD5
/rzYwj3wyCeTtV9z3yBwkPGd7N/sqUIevo2m7mChoF5D18gGi02bikMPF4520XBCAC/WLuGJrx9V
UjKXmPYS8z79ePzqcEZDDrOeNpHa9JEqRhdlUcruRFEONnAEOo7ZrX/A9CA+qIZb5JhK2xpES+jq
MGnB7hTk0nYCyRs3CSw0z215k9prmBwrHEogKFOQ7zDAgwZ/Q1tVvFJiGHbxHFJx2jnCDQlap4SN
TOuChgIBt4rE5FCA+5aOcc+KD/19K4fjtKAzyTzDvgB0zjXJBUkOYXqUXx+s1dvXstQdYttyvPkw
FlQx1MC7DGTESuAYH/1N+SnyKsBGusUng7HLmK5xdMk5TLDasXzu2yOndWSNJ/KyYM8x15C//Mjw
jeYlDxig+PG1/yhucWJxudND63bfXL+WQsNLxVAtTLxCrPUEfHD+4mt49Tfg+DxG+ObmylqkEdOg
s5rVSVe/av3YFHPQGoj2IuxelSQh+Kr3Ql00xiGbrWVl95F0FmweFsIVqQzw83Lo7v6EndoiCXco
YIKtj0O+tBhNlB2nnPSZLymZ0PjRJ6MXYjCs6D65+LqKDnetgQhSyMaFgUlos5Cx4SeOEpIeulpp
o5mHSF4NzaVU8aU5qYiN2+JLep0rcyuDtBgRg98CJu3E3J/WUOwswuhQvy6UIXn22WKhABWD/DUg
MH+tCct/SvUZ6Ohc7zfm2+JcgB8s/ZKoW5VH44pGldU6JHKj3II/EdmR2wO2BFhnoAYN55WBUgvd
61fPEJ69v2K/sZAhpbvK+MqxwX5G8a+mHYjFrgtQ4hweArH1sO9gZzD8TryitKThO3RMCdmdy/yP
sO4J9U5WDqO2alrivq2eFB4BI0ariCG5Lepg24GEG8mXyYnzEm6tv4P1V5JzEOLH6PiNx4aRxoj5
qvF8aHKdcWmJkQL98IRh/zYeLXtaHYevp47LgOEx5EQtUwA+WetMeKpo9rrBk/IFrB8juaYI4PEp
J0Fds/xrItL5oi+alx0b/32Lk672hTBtBBYysQfEsc003QxScPGRvrbJsMDPXzWwibjl2LbBKmYD
3dHO5umj7jeiD9lqoeGy//pEDtWiYQWC1I17I2PGCarPGl9G6DAAawbFRw+4onTLnOCuYCmzNik4
Xwo4qyfMAEZsCTR8ROO92AEIL/jgGssF/iGEytLdfUTu0wM+kceookNC+N1WilyZ6Z2nV5TdSQdX
niB3z+vmGhhe42bySOCJx28PFySLPYhucA0nXYcqfSS0qtLrq9YgarT2WN/61/ZlbIVgV8XY253y
YSlVE1Eoxs5M3rJZ0uIrNL3JXx2iC13k5pXupfoWmesC0xISsZrNaDJDSMc+ury1z9c0tASfSTjx
g1iMZMjeeb8bdHHyKn1vX+rGCFdmvoDIIBnEta+xYzHfa3GAarkQKS5hcG3SkMNnY/RLLd3FwjmU
P+AezIhAFM4iEFJ3H6fPT9meIop7hNbNThpsDQVCJ4GaL43mWFRujOwWl1tgB3KKr73yb9gixFXy
1N5VgHkRAfdznPBpP2Gmjgu2Qn5DwiKZmxPJEQNDK/NI7BaGBWIpJLJQz+DfYeyiIq9/LasCXPAr
gX+WL1TYKdRzhQcYKpDrG55M4l4PT2OvE1QA1STlu7o+S2KvQL3Eof+hKTz/Vl2xpbZR3IbVuSWn
AL+NNVzN9y/CaN5dRkYVk+8cq3evwSELChy+gGhT1S0cEiKSWnPZRh+F6RHYnpKcSigerS0y/FWU
OUXskB8i5ov4WWuHrF77zxccPUzDWFizyYdHwOL/Uz2IiH6Ec0rwAORX+adh/RCgeshA2p2OIOdM
3b6iTdBcCc0gihDjzgpXtsn5DnJyH6V4K9m+to5YZOYrE6UGIxLw82hLuvsa4NJ6M/MriLdatsoh
br/h9a1e0i+UIsRITWNzDCcQeej1IcYQUUyNI8WFynd7YUs6MmZDXZkAC2inBTuqZiK86qItoZGC
xoqZCZLHxB5vsnLC+hMmUE/CBxCsP3VifC/E4q1FT8beitXwXNzh8CixSsOpkUEEwSjy8vmAuJyd
HVMrw+PUFzOLBFgJsGJOYQZAucE0xYK2gHsgfRvvO8SohPYPRSHo9S5VHTY/Lm1avxd3tFgl4fFA
NRPLyX77ZARZb2I6IRcR0obU+SO7QktEqgdUAdeMx4XwIHHX/0OeK5WfsVTrFVABu3saSfq5CjLS
J2NkhaSNLqB2R3g7WH/zJfj/A9yTLEGIxSQfiVDD4DrQWlP0AW9MYdHY6W/6QTRzcwYkSHW9CBkS
6TuZLKRl4rNg5XSv+XR+6/9vMUabHQlVsEBpNfFw+AS2rk9iDa4uOg9KPd0utw/6HQcMTqIQa9FT
cKarD2HYQMmLodLeKZZqbmstA5sdUugktwt4/3mPps4HabDcOmnpDCjrFbT/ADRz8alLhFZP9Moe
eajpRoAXUK+QiCHho86lx9p0sRaE1TwoNombCHGwLyCLhtZjsjpL7bTDLM6iV8GRBWJ7X8Jrmr+x
0IE1TbgDkOHEXMshudFfcz2o5UdCgCYKMImRMMqh7F5j/DO5bi3zgg1iW84cPbGrGc6pDndxRlx6
bE9Ti8bhiP6GDarVkdAFWYG2b06ghjc8MGKUH8aj2wOKoAICUnlHdKeWPLHLmO/wJ5q3T3/NrrVi
bviHNjCGMPh0p/qIwZj6naJ3/FM/EONM2iSgfcBr9i0/DVQSqHheegQ6pdO9AwwUPc6cc+FON85/
8vITsg+ZfSQ6LSBEEzc6658ziZ0v+RzUu/SB1CQ8wVGDq0auSYvJPpGpiVv+gLThBACVa1Y6sCow
p+WYipzZrcMUR+MQ2hsQCeE2KsCryA9ctn4617JlyQV/dKIQ0t9ADeFJH7bwtXPwNch6Nk01NYxn
ivezeIh4zdzJvMLuYOoAy/kSQQIydP8K940XvqAST+zPOa96jbiCUY9a0dNK7hTwP5Z2dwnnah6N
nC2TU0Jwh3DLr0EypG8RvEGGEi7NDZ+Stp8sMiQUV+RH1OAUzgYvMo+FieUbTDXwSU68udI4xY3L
7PFVNtM3PAaea8QU2Kbd8227572Ez/IOXP6ugrpXFhDVG7IcCPLEb0WVNXsvmMkb2TOh8IP4aa4Z
Olng8rUx9KA/Nh4YC4BCiF/FtvKYM9FEE/8JAKPw2jU2LmqQhi1Gc+GcPDS2GAAb7CdR8jFzFQ4W
c4z6QMWIy4HJICdg8sVE9aucMg99LhmSmNbg74QiDapjO4dSw82ACKsV+LdN0IpCeUiZbCdekM6b
MdFbQC9YhalAf7RPG/kDPkBLV8+hiUHkC38ztxuwLnPIeW5xprFb1UHOQm3MoO7ghMEy+QU53CFi
SJm5bE9JDOcBYg1GSZAezHcm9En61NJ5Q+frLRZb5TaaejMqKvzG2dsaugWws99NwxR1g7rD6+iT
wcj/Ae2b6JQgWPxd/ShcDNx9dDcQsekNBJufgiNBgsNBs5Nh6cNHI0nolwMBidbsq/zhKRggoA0A
Sbau2VBiWRQ0sKwxPXtZEP4LiV9n2eUuE1mNCJsV8eAxOjCCcGIxnbIKMiLc6LnydGkTPb3/67Hw
hiWGD6Yzg4unoWN39JaYoAmPR0oRd3YfL+DnCpi04wFCm1qTUO0qaEZB+7kRgG0qjDjGLHUngXwv
g0sTe1qMay6d1Fxmpdzin/OPvatjHMaVB6FlwbAS99KH+TCeGSxloh+JsfthPUv7qG/9DaKENUkf
HyOEPCTkmCFb8AnZobMJEL/LI69/TPdE+BXPzJoj5P3BlNs+8NTikksPYjBB1P7hHuKluGeXCC6r
bCmgrQE2NihMLLDYMcBFC3chm4U3PgEJYAtdDEfJtJigzZvH3EFIkhFv5lz8Dn8aJmkY94QSGAhU
rAlQQZVz4dXnAlPq0Y1ADg15E6gUvwMajmAuXEkmwdSKkjNMVwoXA76A5iCk5cB7oZ/27yPdUTyd
SkzvMnx3IJw3FGhEPBObOHzgGYa7UvygoYAJjA8hpGKKB5uOGYDcD6ofAzc59qkzprGpXsJBBZeg
KW5PeJAzQKuAgPg+8NgV00NT0LBMdLA5+ALvX26ZDtjgGRr2KtnwkXlx+etjIkDfO2xdYARM2xDo
/5MyZjpZsZ08s8rI2gVLNdoOAXqphaOMRM/AgPKPS2sINAxwWOx+zTJq3944BJb1Tb5jxxRbxp2q
Hj9YREkf/S07ds/yCF+6vDRbrDduvEAVfQ7148I354rzUyAuzNgbTB0+0EK6jqHdCh+8U0glJ2uP
eXt+HZLdcI1djE7t5uN9fGH6ZZmf8AQ/so/hWp21q/kQtwC4l85TLuWXdhc++GXzZ/6sT8gz/Zi4
CpCACefgHvGzuU1cdW4+Nwg/Bq6B+pCfaH2pCCjA6Py6i4KNPl3VFMo1DcHwjen89BsAyy/9jPKt
bvpTf2Z1xx/of8P78C1f2QXA1O7P2GxDovkrDuWx2amfgLpCSOqKJe+Yl7lR/4uXfaDAef0UH8pu
PKmn/hOiTb4T/8J7dRa/I5b2+NC5oBJrIKv0OFsCmPJ40yFCNQBb/pZ+XtN6E9x0AYf6s2MDD/nw
bgykAtN6/WOjfgPSjYf8lq6SU4do9qx77S67N2d9xetNimbGyPtJNMWyO7VbkeVEuI0vwv3lsNtU
NvFi3BbH9qK5/q694EhRw8yB4EETTU0q5/p9koqxJniffH2ugctDvcdUayNtum/YpDtgW8/GBWWb
Xsx7e4GxlpzK/XgBiG+P5an+qI75KXv0d/87+wMRZdEJpphudFw4KZHAew1kfQebCjzRODI6nKrI
AWEDPNrZQ/5o1qOKbxpIP14tLghr8oD5xIKg41FjFEF0PGePgWPRT0kpokDESzlz6MPNXzBiA944
sE4/L/ftMwDtbWCgW+LD5OmHSM7W8w/+UqBhQkrQ7RzxI0+E9s0Z9wOWCHybXLtjeVOXwiFbz/Z4
oTIbAB5ACP1FvckUMvHmQR4oUWzMIARDPIVy/G8pU2AXQLt/k+7DI9+/vpRbdDLvoDPa7v2QGasv
uDU/Qf1BTzB0BJQDO9RZfLsCHfLLyjgEdJrIaR8Iqi5RnpCHTOeozRFLd8COIYzn+5Aic+ck9icy
vAXCie6w5w3nD/LHYcXfK9pG0KjreMYuFqEVhUEA3geR5pTkK+O5fPDvyRcNWoamjdcju9S3caEu
CLf44mLWn9Je/elDhzNcfkoLadFdymf7iC7qVv0SLsKOFy5ZIZMVHvqj+dDX0NI/tOvEZf1urrID
Fs0M4UJHZ8WibKn0bB/ac3VCD4JWgXqaH+nEeBO5mvR38JWGj+zGjeZ6qZRAyuWWfpUGWH3OnkPp
tE8QH+3Rfq3oSMu9Qmmm5GzB6YHx+bey8tonj0bDOIhRQTFPP3n+YLtQdSCnt7+87y+a1i8YVt8C
+96ZFfzbn444hAF/OWFrTcu1PyRRHRKcnMwYuBXcmHkfEACIwJ/qikMzuSwwPmwIcVA/IjqzjEfV
yhgMHwknPxCo5mJiFP758gaL+JBdvIxx7fRmlp8GH4IXyzbOzT1in/073Cnc4wOURyP4CahUsVG5
oB0E+TKQObLvRwJG1eWXxjcFhdSk9zQLnJU8yYcG66LDln80EzUUicr4olkEpAkMjUho0UgCEUHY
YwM/8ARZLwOwYjobwlPx4DHoF+MScj1kOnQqkbpLxhWENcwm8/4oYhwAF60m98l3DQFhk+uXW+YG
WpH6T+AX59yFHV9abAbfmPmZZEpxTWCNWeYf4bYcrMMn1FjhEj5aLiqbcx2fENSWc2YuMERaBLhM
HUMdKqRgfi49XkT0xgkjC5Ir3IgsXre+pi+YRESCNC1l+b9Y8dAOjlglRljrwgnHJm4eATxPUzyb
A/IyLEA94HugSTxsrjqP2fSoTuUdH0mi9uC2AlqRhEINRsHE9iaFoELvCiwNs459uAuR7tU4PYCI
zVwMV494IkQcGCqRXca/gpjyJ/jTTe3yzXTM0YrFmYNV5c4VcyZd+h+Mq2SyLgzqMZob6KMTWM27
qTw5h7Iuf2ptsX8pyer9NOHevCQOWAkjY56SCDTzrEbsgAZMz7FahrInQKwoX6hPcewoPqsYeVd9
FnNar2ilmRe9+YBSCy9J4pAr55EEAobNL9M7Om27CCyKYUUzxG7rJ6Qp1IAM54BDZ/1f0eQFez8E
cufwR5pTyO/NZrL8oUR/1t/DCZIiQXaULoq9dMEBnI+pohnkVWMvinLirFLKG+u7RwoBnBc5EHb4
MSZaRuzlJjhuHh0AH9H1btvt61jiEAQ6lbB9d6fTG+RGm1B+4fpsj9notnAycXZsYCMSXMSHsqsC
ivry3eBcYSnwqbFahWpN1jIALoS4UiGPdUeo8f/bDRrP+axG4WRNEUd9y/oLUn+LHj5EjbjEEu7d
Yae0kuA+Ny4NNHrXINr5Gg4P7mtEtLbqRvfbNOz0iAjCJ1bIi1k3QXCRmVysmsMB3KJxytea5B4J
9kRyLgmkSXD0JLYEWcTqjRUbXAdWwYXgYCbetxuFXxjeFJcllJdRdZdaUokuwdt2IMpa77Py3mIL
Gok7rfGojHT95kJlIZX9hPSB8Lx81DQmu/Erxl5DdRvprHkYO22bY2MBhxq6sAIbqNuGrT0TdgLK
g49YWcONNN87NMc65nj9Wj4XtSX0V131ehJwbdMdRDQbdkPtUBbySfGhkq9Ec8U0QZWYnCpP+KTF
hcOCfzSs/mF+022n8YJ3fraCAM9cQwTMa0kygj7jYx7UZTGz8IY8tQ8QFCOYUMp5sBTz7WsfcW9Y
0W/Hj9cCdsQmuAvffGMZKF+ap9/mt+CkGRKFDeWixkA580xEs8NGeG9bjWyIrWJcZGhio0d8NCAv
fH3ziOGFj42AKQPgvZ5NTL+hsJNlwlUJDKjFczJZqXcVpYUzwqBvXgh4qoX07te2Z++LsAaj3Tls
U+EPpz1Q2yR5JLMTuhtAAZ6iXGcjvBR8u7kbaC0Q4NxYl+AO1aPhg99GX4omg3VnhbRpGnv8Df4E
Ub8AnPATIkQsfYet8/CZYcpY2SJRVtqSBKh028oRifVzQ6Nqd7h4XH35MEJwD0pIpMH1Ja5MK7EO
B0eZbyTLuYBaeHBs+TunuL2qrFU8H1hhf9OOIgI5GFMbNbjCHwKCDhCS3admfFGc3rys9vgtXeon
Iw+8ZCzOM22ZyZAnbH3yZ2ZB5LGwKxUHJNsncwD466OBHII6PToEwoIxM5Zp+jxptA0GmFjbIocH
5xC+KPgmRjOVK36y6cth3O+0fA+FKvFxDCdiBZi3XmT1rfA3E5kVGOghogYDaVAc3OiTdFMR2cwP
W6ScwcC3/Z75KeCcj3BmZ9eP0SxbvqM5zEXT88Ub7o0Iu7Q1xAvYUPbw2oyYNWce4ypOweEOIxW2
ecAJvpN1p9f4xR7kFS31aMlhibKddXCtrUL6aAnK91IU5rqIJeeC4YrZh1Bw2NFo8gsm8Z1kE94X
SF+ptMNSt0YZXXwAHfLwcb5o+1jzTBcRda6sTNl+97yNTnyGKvSLIHuKCtHR6+erkJwwOPM8OMlp
Wq8ziee0J+n7XPIL61iETyNg6JnJB6cfpjj8hSXLTLhXUHmAtCfdp+j0JomGJgZLsF53TcHudm7K
IzuzT85AYooTet2WJUm+LnzwfLoc8aupfpViXaWi59NADwVDXLsbQHhfFQNJfJDZlgp1uDC+cSNd
v7XGnsF9S0SWzkBHBa6TL6SeCc4c5misAw6kXlrIxH+90evJTeimfIpO/iX4B9NXMnRNKFfNFSnp
KpZuZRlQZzQd9k0Z7F7h2ifmYUCEz6w0w94DMqeM8VEMW0NVRycXwoWZlA/sUny8Rppa8Gbvc59w
UGDF0oNEpVNUlk8xYbmimovibVhRE54xXP0bgFtb5nh/pBoD9MNzl2iKwln0PX0MpVlGeuIpJho+
niosjQb91uroSmMoU36yqWr1M/L3YL28qmNAN4BXdjzYZU+vJUl7Ad1KFq7L/CiMJHE3b4SZJbtM
OIVu6Xe37L30BwBnFW+4NPFQe/cAZ71+qoCCJzuWvj6OGAblCv+If7S/rsfMnomzo28Wt4b800yM
L3qq7yOlz2wBzXpbljt8YzqSomUka5F8FA+GfsWeStI02Gs1iefRogsNb4z74/SL1DnzrAbzKZYQ
27lZCSA5o2SWb9fASwf/vW3Um6vcPw9vXrL3zJZ92PcLYfA3HcJqDfZkqN9nMgAjHpNGu/RhlTTr
/q1soBcofXDK6dHG9jGjMy0F2GDhLegnU7VjXYlbJCJj5qGfiFApyVB6cKd2p+ugmoGbwGFMlBwX
ZMkjrdydCaM92RK3kywV4vSA5n8QWc1K7Bhx5kdLV0oFqHMePuNKdBqxAZYPnWAaJztzYp4qAY9J
gP8yqTUZBfBVsOYaQT4y0UVKhtuZEZmOabwWcfXbkg6ch5ByBIQDurAkvmH3rmYLfsVXRoADvFdV
wHPZbXU0iPqGVEU1gpQsgSFqiIFHTHTIg76kn5kM5Khrp5KBZUCrRnoXrlXjLm0QqHJRBNy1X2pB
e0rfiteXTKEP0bj51yYRl0V6EWoMRKGK6UwJzUxdxCSnJMmlNMlmOkJ2hNeMjVMq9fvKvCeQNAle
52M2r25LlhnLzMJrewb0Ot2Z3FfC8sjiQgQGHXgakMG5WWJkuyJfAivRI2HvjfcDvRlfXHJMvn6D
4FzSteSCeCB+aynAo4rAd/J8Kb+/E5PPnlc7vwDcVvmYbAGj+Bm21QIqCAF2P9JAFRrWRv1pINoK
/cZ+d7rbCmsjymxEwoohuwGMZNZ/05P8Gn+i3t8MaecZKB2MLtnmxSUaeHmyYYPHXSc+6+iuhcah
yo8aHImWG9tfykkQh1FRWTzUgrvGbk7UdkJrrgJ8j0MZfJgkaSPVya0gtl0/zfqdVuMRQPQHPMl4
xmkH7yc2aqfCnSWjEomzTw1rFtL35l9hJkOmpfnNj3U9Lgpakbb5nL6Brv1N+/PJ/c4sJlFWsdVh
uIaUkNz41NMO5hf58wBDAvYxIQbo/nqyyZoKR2ZoVtzcBdXkBdrp/HxynTyJvpK7Mv3OodJ5KR5s
alIfdBWLBdRUuLnLvA9CNK4ivLUbaa4Gy/hVuTpEuMBIuZofhTj5HDG48Z5fTeqRwaKe4FlLwxsE
R0BryCZpm+il8b5hdkmAFUNWn77/mxheMZvtWhi72sSrZTNxr1+kDQgmqxT2rARqByQ+5EhTxu4S
vmWrZSFhnGPIq7pfXArugszJFho1awJjrjPLT+Fa4g4+mYoTCORJaNff9W/3IV+AN+kOkd0DVoI6
9DcfdQQGfr/jjicejDq+DgdCMGn6uTp3nSGBcflXvUDze5Emw75iXeo/Ea7UyOmHQ8Mc3r+yrYHk
UIxiwrNixpBZ9BGWRBNo5SaHhdTnK51Sk7eGN+C7D/OAHUMKC77yAtIkR5y1VKFeiOFKMdSlEa5f
mogzI173+VMAFguR8Qgu0eFA7SQlv3T8ArEQZW0HXo42l5AB20Cw75M9xWaPAysg/RYn2NDrUEbD
KOPXwU4YRh3dTQvIYYGtlyrqCxsDUh3t8Y8Jk76gsFMYrbpHlFWZJLha6qXC+Cp02OgRr8VFYN+W
YF84fY0CG4QuNrLbI5NY38MftuAuYOvBcE4snrgJymXne/4D1zQTPpWjrCNQDFYJOIIUk14r4+gq
V0blMUGSoTRTsZSxy/S7hQGZufLo8mUarrJ8sgAtqKVmu1e545ZAsMF9no2mhMl34GKjOD7bZ2G9
w110em9m1+AzZOfCeI0VEzMLf/RZNWQRcDGnYRHGQpUsieFm3BHERfYDQgeOkyO8BJdmOuaHJhb5
A8giTDbd+N+rXoCxJhQ1pJ/YZGrTEFt/xbR4LMsUi1BCuHq2+ewMnhR+4sS0B9mUbxnifms2OkAV
0nf0PtKfuDi+ItvSv0PQE1Azvjhg8c0PnL4xfNHAdINsawYLBROp1kW0yuIdGO5N3ee0E6zoVAWn
gmxQ9a+qW8hMrCNY9+qIAF84mKpoBNXZNmbLgZbW7P3/SDqvLUWxKAw/EWsJSLpVBMw53rC0yhKQ
KCDh6ec7Paune7qrLEU8YZ/9p71GQ6qCZdkl0bT4YKWkJ1O8I0fD7FJyrk2b4MIxdlR20H+Fcfgb
pxRKUAtvPjW4GPm88VE7CphJBps1UmjyVd85oU86W/g9DJQ/SitVo3mg4cWbw1coZWkdUBTlxIeb
ISFr2RCoXnb9HLVmcApK3VEG/lGllGyrYKrCxxzKUA0MfWG9o4cVJH9Bw2EAQX5brSwpmXz8ltwx
baWmCX0MUDzScoIkg24CAPQpMTFujU1kFoe6Lo9vdA2xig40hpGG7k1HR23S5RDPZ5jSinLinVuT
DtJniNehah2ad4J0w0tJoO1NY60krwl9GYtLf0UwoNR9LwmUHFmNhhdp8XIqzjL+cIjyi107K6Hl
yACzEpEVX2lAXQIdIS82cdo8xZrtV/qisjz5daPhU0fJTMJBp8MwOn9jQWpdU7jhIvJJ4sK+Xqyh
oIuPVYVZh1EA9WDnBCmMxDNbh1v78p9sVKYkeQO41yLDwQSmshB4JUk0+1zjlOx21vwOzsEwgZ4j
eSbHp6AZLonJTkQzUlx86X4Chea5vn/DO/dpjkoBkkBMdL5nixZo3Pz2QIN92HtqYM1SCxbDl/ji
TNWQTQW2pq6VlJZedMh5mImzXAOIWr8l8Jdyo1tASVxebBbnTqIgL3SdhduEarIMEJRJuONq+PFI
VenW4ZDeK8zt0tQxBSts42sQdJLBx4BeXEnPAanzViIRDW3SycyWw7Qlaf4sSlcovSIbPcmlRYTd
SVaeh8E1zxZcKO6dqQlZG8iAxuorS+Yy/fHMN9FWbCPWrV4bEn2iuIGlwIaR4GPTisqRdba5m9FA
gDV3QWEcDU7c25QAP8OpV7Ba5BfRcqgVW6jRGp3Mpt9axu8LQL+kjyPcdNhnFp+78adcuh9mE5Q6
cBEasAR00U3FlAhM8u3SC45QJ/zE12ylPGkZtY8XKYDFSlsMj9KDDkL1q7B4AioA1zzeRyAtakxy
kSBDsodq9Tm7004qV/neOBvndpH/dH/dEuSY6avD9WkOvBjnVp5bXtDXg9VDuVI6yeZ1QYbRHfJd
8R2ZP3TGmrV/wbMt3RWb9hZWB1qs8kk9tbrTA6FXHdA0UPvJvHRoJUf+/AvBHyIHFvojfx0zUs9M
hiy66+9jKd1kTEGC9GPLCHQqfKcirEM1xnMfo7dvdx3t8JiGrWrQZrH6A8a+XlJgEEBj+4uh1put
hZzmUQSdsXS/4m/tC9PlhARwvHE4Qxlpc09rDpIFnQm3Z481q5YSIMIAVygOB4lrfreUcJDcXgfG
E6VLoqN+sCitNJg2PsLceiMX5xy4JoP65CMmjCUaJrnYZELcBwanSNlKdDGH5rWDi6u8j9SiwfBg
HfPmVpQto9qS94r2k3H6wteEs2Mi0LOeRRqyqkl306oyuBg/3WddgxnLGW6wAbmjzLQwwH4+HJxz
SK4NlJxG279peuYIxD7WyvxeMW3tiW9v6ZC8Q+IxpT9xSqDmQv1NmnJTMpiH7a/+pVQi11ajmwqG
oXCAN8ZfmrAJHf2k+bof+YM1AaidHH4O3Tvcm1b5CLrwYH2lxSdiLMqfbusbfB5N9NbcDDfXYdnN
dG4K5ubYpWM2TxM4w7cJUEqJiE+Ab1KgPXmxgqqv4Ogzsclun8mVsdP1o5/1fzk7txwioZL8rR5k
bGWa1+BuR8kGziWbIp/InxiBzz6EvaeEhNeqWNpB2GTYyUAknEUSkD/x0okJfNPCI6tAamVM1y0+
RiIrPP0zNWFzGt+bjli3FSjIAKAqmbYFpSIHubC4VBqdycEcc8toQM2xtKpdrx5CBn5QnRukfJU0
T9Jdqs3ydh216x6ekmY4CGEDB/oY7bRPjNjfJh0nlo+yus71GZsrtaOg9qDZfPZ0eM/gKlBwKvbG
IYR7mzg/Fll98o1myppOVlo8MKjsrU1PLRyMm5SCdhXi4h66FhPk3bqVvi3Anxvhtw33Is/pSRD4
SDfMey1FRx9BfDLFGlhJkfiAT01hWMCJVaR/Ue5DbMchC6HcQX3j48frpRrvdZX0F/IOIbsZApOa
qPFngr8bHFOT7UQbg/AA+cNYGlxJN0FOAEbDM9IzYd1dE9EA1SMdeI061mbfe7ziWWoEUBmEpA12
Z/pCdRua/9sSoX4/1dI5JBSOnUlAewM7sVEA9OZ79CwxQny9SEsX3fQXe3sw6S7SkW4X4vzxUaII
xBNmVM67eXVTJ/GEfEvcscsN74WtZpDs9JLKjOazZmwV/P9xOFRVr8HAcOhWxFtrZLWMKH40kW1f
zET+mbqXEI0jGXoThgB2gR9KOze/2ByOhjYnAfj33zNZmkv42Q5Q9vBs/ACqQotQ3ptp5p+QPnRf
Yn3WZs9qmi80UrjNLa4zZr2WzK3+xvbH8zcs2y6kTiglajVHHPHV1p9yL6v3j74kyxCGdN0sE/hL
2soIyYGdNN0M589SeEU0A/r8P5V/zdtnmd+JS7YaEDrS5jkpQY1OsWqgvYlXaGrcho2XOxbaKEIv
1rwBOsX712IImPpdQo0G3keaC5dokGKTTE3JUdEP59XZsmxajNG5mukHUdlxShiZyDsnnzb/IUUJ
41U5WSpc1XeSPKG+MwLKLxqZxes5yByoQhFkDngr+7CbmVA/4Je8X7SkU9uP5t0Q0wIHig4ucmXn
Gj7Ljhe3J66GxD8dX70GGZR+i9qTBhUJumTgfNSjXhylzIP4H31XEFy+lqNBfC73WDZLyTLuFzDz
MHfUjFl3zNGoGo9+6OXStWqfMoU4sBckmLw8s93xidVPH6O80MM/joMUPkJorqQDu13/XSnFfcAV
APqtu+MX5QqUznxKFyYJPYC5KJ9a6VKSxgBkiJySfkbYA6JL6GhfjG7nxFArxWKQ79iR+3RZ83OY
5eb4ftzSfIrfro2bz0c7VsEij9f6cwiMjpudVEyoRakoB5RcuLyaxT3rrkG7yVTHeAhifSvMShFS
pDRHgPLKIybb35wwLXHmn+PCQvBvUjLzYa4PR3UwVYLpZ21BSxVmVKHHq8n51IRVbqyxVHr5i7jE
2OUQFd4gepotHtFnP3sUxQ68j8tubgICJAADLzuc6A517BYGGXSLLyUrxBlN/mlaLyzvIVBCPIkK
m+Zr5KTNhjKkK+bKs3tiKt2RKirEezgTcu/hwITjxu7Q2cMzvFOS2fqBbMdgzPlqG/sNMeCxzWE3
P2gLFowxetelhjXUSL7AOZ2yAehb7YKdJYHSeG+hWSSZrz5BqEKa1WTzZIX3k/pDaaDMcmmJiRaG
htPuXnKoT7bKkRkb/YqA91F6jeDsqItstcRYq9iVWyJ+yFXrJjh31nbCRj/rOEcCjSI2qxykaJ8L
V/aCFy54K2OYQV70w74XwSzj4fzYEe5dQ/AQtCgoRh8XokI7eYFs40QFPoGkTh8NVxmsXTSgjLkZ
lforn+XZmN7YuL0kmd2MceaDemkPZ++5PA/WzQYOoD7NlpqHcZgdu++RtCbM+doxOyhPQ5ebykLL
W2oPLZFjguqRc3qHYDkBCQIyubzhnuFB9nGyE6Ia6InQn/E2u2P0vE487lk8BcyGQj6PWIfR0dBy
+uFohqQH+79sFFzrl6N5JQUWgxqyd3WA/4hoY5zuqbDtFxAB1pbgHRCeuW/QPbldmsNAlA/Fzrzj
zIWzo7QjjFqZQTHtLtqsO5RTmVKACGOOTGTiANPO9Wn7wB8kP7Bu+CduXUESLtlT6Nj2n7WgNKV7
2LM9p08fts6YY33v3ORFPsW8cMBhDu77KPT04axYsgdja4Y9IMSd4aqb4xufTQiM/LN+3id5o1W2
ignrGMc2Sv5qE07A9cmEvuO8tQV6L3eYutGM39DrpFaKF/Wp3Qc/UEaWIOXMPnHn3neZ4nMEW4VP
mb7G/FWOmjGUnL1mi/bi6OWY8IlMF7P6S7Ft7eFEnpcj4wdZ9gwTN/kQ4Bg4U21mpzPYWsIoU/Yo
s5q3bc0NQiIYvcvWw59nZHnRxvDCbb3tASJZMO/cMoaam3i9x6TFGsBmt2LE4v415STw8mAURE53
o+bA3PeQzIoj4R4XyAnBBXlfOLHOUJKmwwmmtJbTnzn9XqmRV5+9fxK8hCfnk9KFaWZHl/LJ11w4
FzOIi/RH1v3OnzbLfoq54Pg1zdxuEk2HM07CGg78Y2UjTRgsl+FfcsPLZor+1PE35qFZyvCfGTNC
xDfWeKkCWHUeEb0er4mi2JZ3xq92iSH5ZTO4kaEXAlXyDsxN+4gdtmVGEgcp1xLiU+vMNc1Z3SHq
r7WLPsagYxo4MJipGzE2Hn33OMrMAX93wyP76T+yUTLheKPNeZKsmWjz1xG7ljvbkfgRJK0UjQ5k
/X4O1oovBow+7GJPrUsss9NOkD6skHsLOhsNDoi/q3LNKW5Gnh7WzyN2v1G5yNYIjyD5gFijh+Kk
+F70rubWFjl6DgKDsFlSLkCeSdwOfqBoavNXqNoBOgNKf+TL6h5e/xuJRr35kWoH5NLHGMqpT/Qh
JvDgjUkDxRJuGU22D/EIgj2YQIPpZqkDc7x7fnDCKSZ4nMAy9TBPwWYVtUU7wVinxdMVtGlRrsoT
6618SWYvGENMwEds46lkM5pFJTRqrnDdcWbIZtIKCQz54SNavZsNcRV3/2S6rAmr4ROiIIsPkaqj
7EZqNB9Y+seVSRNjqa3itYkmgTbghOA3YU4crJEljSpP3r1utIVvrAksiHD3BROWe8MwnqTTLwuL
vKs8tB4Tfmb10zk9xW0Jbd4uBMcbgrPltN6mP5N0x6WKylCZWltcMNhhSBBxQlcsIvtBDsyLymgO
cdsj93YRziAV/Vg7fyMQyLPGtrymDsICW4NytkU36qAIuoETmXeI4+UJ9QsEhmBDZuk0niNBZ5gc
wmkNAUbQSrFmfZHQNELyyvhjqr5X78lXOLhyQia1EzSf6mzaegwI4k81QQ9Vl04CUoMXrMfZgIH8
esrdKHTNK7iBJajJ1SO5tQ+QnGZE89lavbKR8sv0RoQFKw5seAqH8v76VRYcOuVJvgswBcapZBYe
KW8/E/mPLrztH3o3P9ULCb01e+d6+HaGeF00cMUnGnYdY3kF9MOpPxza1RnStYvmbeRynLBfLsLE
DQDK6OdQHEN8DWafeUlKU3sGjaE3gVIiOb5vpTrCjWBXLLo1u/lIcHyh9MK5ZjlN5x+iZg4vFjjc
x2l7z+AYHTEGuWYLOlg7WOTJonAYyLVrjqQZ0UvTipMeuQJ2eNugZHBKJkZ8fx0Z4bCs1qgYDFc8
UFpZ99pJTwUN7vVrc/+ccMV3oGlQXi/9Q2DYWSRgeBbUn/xkLHMPdcslWQw22AL/lNf0RFPI7ZyU
1g6fuv6jrMODtkUFQzXy+lVnMHvUVUn5DPUFqZfz8eiPTSSIjCzRbl1D+XK0luXCmgTvAwW2v2CD
W2gcqKH/MPaxYUStbo3ei+pPqVw2CAcJc0UWyJzmDLu68gsUWo0N970ggjwNHdqTGSeNxZBUy88Y
kiSMVBtHgwe4vhusjB0vLYp43yaHcPX9k4k3mXwJoeeGNu0oW6KSRv3MqkaRWwjL19Ze64JqnD3V
HaJJKhSZWeLTJx9h1eZ78JQG09cSXBxzpdZkQU5Pn26sH3if0h1JiIb57R2lFPT+/G+AOtXEgdSu
8HnYkt/AcdfrtyVnOhRWtCxpZRk3QOgtzb5+Jx3ZUBADTZOZoL4zOxi66Txwqqm1xlVnzVWG8/cW
xplQWqGzp9ADDPbyB6XbjnYUhAdYETYtkptF28jWFtkyGMuOeRzOUL4egx/MM2c084UPNmZpHy/1
ICBGGC5ggvCyVTf1EMhwX7nz6Gs42KWqF7C9oiE4x3vqzvtOgYrPwV0ao5o5FZQPB9ll+1rpdjtT
NmJHXTOmtvKKE3HoQvyK8LQAh4MpX//oqv1+sgd58Z6FFkVY5TFm0BQhHXDb8XdWopdeKniur+Dp
cBKyQVpf9uA3zETXbbCRqXc3H6+dpfP0Hi6+8/4MVxXzElC6kXEaXFglNj/Big1wigOpg+UpE2Qn
775/QyY3U0VQPB0wqX6LDgj5kVhevw+IPFuDg/lKOlV4Uw/20NMgNZhkJo2wQqlOgIUcVKbGinna
HAenDNtRWtYj9VEc0QMMWTZX6mc8YS1c1Bd5Rx84Pr2QNsAngARC5OnKegYr+muQXmE+s4Jv0ONg
y/mCDfz1TMR/5qRtESE5EKIihCDsWicCnDFrJ/OJAENWovfYQM5y7LioA/ofdKzCbAXNoNMf+xsU
vHhG4MADwyiaIORRx/OF/yi49P1nBp6ebyFd5+YEPac5iW6Vm04Ik/f0C+SiM4QFS4xWfXT8gwww
Ac7jV8Qgq0eGDc94TNHEscqV7Nc+tAdzwhv5gFARbPFtnoSO+JONddyN/n63f/frwD6Sq4Z72Yk1
V8jLABwbx1dsfzTTndf4jh3Z+H7vRqc/ntLhGDP+a0ah/QdVCuoThwf793fuXdPRmYemo82GYpqL
Of3igTaed6OjeC1ela9S+di5iwkeP4RF1hgmzmj7+9uM9hjduBCFeAxe6HbKY2A08Vs8gqMoL6SM
uM6j7g09Qv64g0zTMfyr8VH5901cVnhIPsZVYQSdn68lvGnxfw3SBaTiMZAoX/t3CWPaUTwxRBib
swE/J34JNhcPhnnJQ+mgOPnXDrEKuA8hubIxTPz54FD7IwCvwge+tk2oahhbJ45peFK8hz6lVouS
BFgGTz/mQD9pFhCDbcib3EJ1zMxwuE3iW+xRY1zA+C2ulRvk8RZdcbUpLDLxFXH9QIUzuIb86//3
ktlsjFwt6VwTXGynyeY9cAhW/3snYyChMKEzbFcnkhRPWIjlK7+egdENDq1QGNrCLSvz/PnnhiYR
n1mMLIgY3yBpgn8W5tf2j54V9OHXRsrmCPi1GdxfDHmQ030cyHIYfNxj0DLk4b7dzNXDgNyykbkK
QL8pfpFCYjCl9uNtck1+aYkRZozpVCtNUEgGUN5Km7ieYIkbYE8uIN5ynFhJILKRaZtreusB1h6w
yoR9gFl62qy9pyvwRe0YCTxtnB+NOzDJsF/B3YmgVk76I9337uBToBIafsd+gPtgzACAvyuCZEOH
mLUrwGD5+95g831sDxh/czjFhsNjzcgWqMSCmpKK6hTZWejCrLzV++/RYkHAM2Oc4f92peLc9pw+
cVX8E3RrRl64w8B9leBQs9KeQ1oxa/Bj7B+IK1iXaxM750n3WX52HWllJ6G/diBTJTR8Xw6uCFJz
1P6g27G+aCdxbzzryQeDnSieKwhStOuLolOb6ahUz5+tdXwfjVXqWVuJjNaZlk6g3MFMarJ1dEcp
1dMd3/BhrpUHjoKoWdTfiK72KHkgVoa0gXmLZE6wuNJRMu6jbYojC2EYHiqOL9qnbvbyr9CNTbby
6NBaJx9v3gpu/+plokHtbNMbzGHxIHN/4f2AJ9myA7aZsTS+sGf5bl7qXceg+I1Y3TZXQxjhOCQS
MUCwlnmQ6+nXOqXI9UkSevnBtkFLHUKKD/uT4MqYy0S7ZwAeA2MGnsAZH0CxWYjctQGdIgR+7OK5
ef6ESBSIGEuJt6OS7EEpgOUDaoW4P776vfoiIBub9BmeNxWiQeIjyZfKiSSeyeEiyImAIbpommaL
UtqqzTIbLKIWbp/Dm+TBCUQ0a9lLm8/wGiCo8Xl3La9e4saF0L82loU2DYyNj9WgMk+Ylc+CoyKU
5HaZ4cNrLL/hjFQqkYCbXqSWxtIhrOaZepS7NCVFvCCh6pc4KICvjU7sZEIrsdoMDFeEZCt2AQcW
r5hwNVAY8vO3ei7DVZ5QpuAzx/qFZu5DVA3vYgwhk62WVBKKKTw8NDRieEBh5oHcmqRgC+PhsSmT
rsLmgbZyEvZQZm0IpFhz5Hf4mHBs4Y2nMf1Vmy2sgYEr3N3A4VExwKARalkoLDlaKuyW5fGQ6Gxy
SjijsBBJQonHMWhIdcu0f0/QNNSkqzy1bELNzBXwZ0MZzUFSpZe47KH+jF+IaTRWqAmFIKwrgPRE
xi2KgKYxPfLAxB3C9kMX9UQnEyQtVgK640xqbNsU0AxoLH9AC/jcQh6Dxw0zAkY9yAxCJcmgEb9G
kf+hJKK04wn+ZN4tSmwAXTxhjJE+YMEeV0h2Xt4783rR/8YkCGMeB+k++FROG5wmy9K8UES0ET2Y
UdXbeUbyAWYWYH9jH6Y9DRfOTOge0Byr6AnG+msyyeIx6usUzS/fVu0eWlWHyk18Utwg2vRG7dTR
RII/87IhA8aI09muUc6nTlS4GP7A6eUTHGJnoY42PBphMwcF7h5kwR8+ee6WQDu5jMDhdIYAOj4b
SNsV+l2lAELwpNniYKrX20/9m0B8+szrFue00G34LJCBhPYrc0rMwFIE125mUG/CKCqfhTKPki2t
i8iY0T8P3wBhbEx4viD7H6kPQroM334flevnQQdr3dJLIfLm20/KdbTFJa0+50+imuBb6WBNo3qf
rA1c+zDn9xSkeqCWhgP66OStZ+CYDgeGBQ2a5lg5GetujvreL8f1Pl2qU1r6P/+bju05mWo2truC
aI9+Ao82BVUjNxMKcTXyXzP9KkyWgIGuYO3IZ/GDZ0WhDIdpCvL8Pv6wQI2a89D5qTB9+SNLCDEs
Zwn+VOeDY4QDCjLNNRFOkMgZ3Hw9O+Zzw0WzoepjaEAwUZQH+aiCoTJAcUYbgpb0xFxIK479mrXF
Hak70lznRjbQYThrwmORx4hBFrCZCYuh3kU08cxpmeEPw9VzcGTfPjJxXCYQvugQcIH9Ju2kOmJ3
Nv0gTQ/JFVyRTQUmgOi1LSYcl/SpULQ+RDuUlIuGXQM7QsXtneYvvkjBL4Nd09Z+doojF0FEniuY
WGkw3siTSwd4aMTkquQY2uGT/SJ1kSh48DJ2PBwvaUrRVaLrF4+xEPqHyjEFRxaFDxFESANfKA7G
uAlgk4J3LH8X7iAcYOLxQCYnwoEPPjD/wPKo0U2gbMiiVDnqxg8fAB2JcfIbEpsdSm4dyfcQ/nV1
7WDzDN0nymzQv7IBCUS4PGHYmyoDBsMrCYcZrBbhpwlXiPQBvydr8ML2Okx9EXh8r0Sd0jClPQHa
Y0Yr+HcGh78ConrMhnKGV5B0wmYGXRVtdThw9Z/x897R+HizfZb49eMQRztyNKQXtTafn+lgWRwR
qCN6emGZSOz9nhwEWo9TegS6riCHoGj7zN40XzjaxQ7aXMCmPl6iXTdfnmnQkhL9g8g6qAXhzXb4
eiq01zRWtUlCElJMeCvxWhiQHrJmqw7XEHLFd0NgrDFXDkqHXRikBhpG9OgAn76fPbqLIea72GFp
yxqHMc6iX0+hgNPQVcKkGq7JXfcNgKK5saJPPOgvcs4cdTh3vzB4cTpO77JTk8+nLXt5UnLr+h13
8oXVbL1RGigca24j3Htad1l0qr9Xgu8gvciw2q8FBNscd6XvUoovTLRvvGWMSwOcGXmbWe3Sa0me
ZNAb4DSD4TnCCyKQH8PoFDbXlqN0jHwFf+o5b9f/cgOFxbgxjnh+uNcssQ1dHSu49gB+73YLnP4i
BmJfmdu+WygZeYgAhMz19gOYj6kXFspvt+hcicdbnPdbBCOMXxMXnbMm0/6ZkSWWvxYFlFLTXMAt
idcRjm/q0fhuDOVRGhu9vTKt0oFdosoiep2bGLAVjwfEUPQzHO7Z8fS3W4ZPJvnbwnDHkbECpTZ6
lttqX8yMOZ2OJfDqWTorx25Zb3HGXfQHzvxzbfGeK1zQqsNEla1uhdv5kuausGfJBailLay5woqy
5FnO2a08lsdsqzLtv4/smdyaY3Zrnqwq7228T9fsvDR7K6h523yd75Ot+FXwKOPcPalhtg1qF6HW
5z/Gyp6287bYgqg1ywGr0bohV9l+geAtP2vjoSEfL48qQS/ZUZ6jeNun++bYHcub+DU48gvTl1m0
h3i5k3aJi3HMUd8Mp/JO28E7WxGwQhpTvq5xz2DpTNfqWT3XxzfPWh7jdX/mec/8bS+f5Yf6kPle
OOkRBM2LrXgHybY+1s/3TT6/aAJC6qYpcJMfND7paD9ez/xRnc1r9WB5Pxu7bqMv6KYuzMVXhhP0
fb8vrWO60g9QUnRAwwFmtrcOmOw6ylbZxlPrp7wPTvWqXBkXBOInBUgkPYh8pPpe34PfhmrqUJ/C
Hflb2PX+Spfm7iin76FZdavvWls0q3qXb9RFvfse6h3q2WrTrD6bevU9RNfPptgVO/FwqZrkm5JH
lrsKHCi4IvcYnJQTf/n3Z3RFbQ7t9z6IvfQ3QsVOEvM1upp/0W/DFQJ4HfIDmc3l3bikB+S6we8X
/i2ogm6OjYtx4Wqv/p/5h3alAKX4FdfKK+DvsPv/SaRLzlP4s8RLUS0UO6JYuLycy1WR8GOPQTuC
Vwl+DYfXAte/D+5wpDYyzXHllF7LnbqIr/UqvbaHat0c07161uBPKRPgn+17Wyzpn7YPIUj+UWeo
dsZsjoyJ77lY1kftDMzGQCu33/V3/547xaxi9IHh9G8a9Om5VMAYqKmGS219McCmQJq0H+PH+qmm
hlOtucXYDwCxkAB0qWyO5K0bTX51tznFG77B249+440KGesXSlu6yXZfDnib+OrrMEpG/cHwqv13
U/ERfDbgeiTIrivwQ5Z0VP3VMd+Wa32+96jhNp9Ntyq3HLkezCwxjxiHKb/zfcao/BAtQMutOX7A
TWN2vrlKy2dezMScKG6QtYpb9yxu1rnai63+2CzFLOuYN9bDeqBwzdfWQ0y1z1r8ySJnPXL+0v17
sYLpYjyYwSiLeEnxB303ZjFNeqbDk68w4zXb4LnAyZul8RAMNR7ENHu+xU8YD3G14lPhH+o5uWnM
LfGbBfB9E6ljfHKPgouFQkhfCrcGsYwkN/V80B4ZXy9uIBg35G/iGf8tLkIe9GyevBSvXT+Nfw8T
N4hvKKhvHrzUv38wt9+YUhgPiAaYo1IscXUUPY/y+eGUx88ZzHJ6+tKY9YnJ/OZlcYIJ+V+9FGsM
3ovUXEgNR3huseIgIBZvIbkZD/E2jXO+V1lV6qNY39Qz2Jy4WIP3Vz8jKLSj8FZz/wdH+OtzStKH
zDe4cdx16VzeGl5E3OqYu8rFU66CmghZM0TV23Nz7SftagXoLq5M/ByVHu6J+2gfM155HP8VT2Ci
iC9B6eBvKAvl85uhwdK+zHDOMA/KdHOdxbPFD0l0m/BoXr8PkRHIMiV+CR69QHnaR/XAogN0iECb
aTpX1tVsYS2HeACPmwsHz0Vx0GbKZfhjrtOTtkXmvZW29aJb6M5HH971dHBqinmzEutRs4JKBEL1
npdb/L3ya3/gEXdCXK/KMbgMn8GP4CL8+6S45yy2B/ZeMPoMQ2M+H/lcsDAn2/481eYVOwN+PRbP
NWCcsm8cWbbFT3E/OWpy7/kc1kDUhBuwpyzF4M/4afGLoYgQ7BHeyifPXLBWpHtIBSED0nigBRf7
oPAlyW7vrXy2xmf6ZPv60m7zOTjjrjp/+GVefW5acmzP30f/4EMonxB82rO58Tfhli1HXHV4wyyI
wfTi/8IfSBqrvIvsKLro70mB9wio0mvLmMhgs8MGBeuCiEZFQvqtMmARCR1zwlZA0J5xCBYqEXXB
4X1PhGG7vgzv2v5zeZ3yRXAgDM/fhjvwVLFDlCd/m0MA/cMv+ieYDpfpArSrR7k26v6S1eeQsfQT
a7WDXZezhaSH9+q7aKc0/9320k3IGxt742aar2IvnknTaGktAuKSMJ3uf973fFpNv4fvhnHOVonP
zP9TFhE6rFTtEff0atpDk9/JvNSmTfwjDT3YL4G0HRSLIfE5Kg1F6p54DqNJCHtqIkhoApzpa7PB
p+rEKkh52Mg4GVkOGLvG4c0L3utMmaMMSm5vbaUwdNtZrnrKdwrwqh98GbP5EUZlP6i+9gaGzhaS
/mV8aRAikVWaXw3oAVcVt7lg+gr34Kh1KALLBljjZaLuqOGREKFdcuzOPaW++foqaGi2+4tXNEuG
c9az3CClZvyhsU1OMWAKOnprUcQbTkwZ1BkORfp+8MaafhGOOA4lNKGhwZ1hQ2g2uK6kTXl/jNye
VQdXCchHdkL8ARGd4Gaz1LyxIuVrGEkUeX029ZFNNps2XlO0ZS5FHeZ1Cma9e+Jx6S11tc1lQ0rC
1kD1t3wRfkEDwYjM9XyW9C71YIh9crBHSGqdCwIiF7h4yrn9Fp47HZ3DGNfxfysgL8iji1hIPg/6
ex6GMwTIH+kKQ0vXkXSzVqOEJVE4/q547TDf9UR1y2NLW5fN5KMg2BplrqLZMmdVZfwtJti0GsS9
mQsjFqwtSHJYKPBcHclb8cF/z4N4rUBukVDg22S4ae91P68/QtbTdW4lD92IBOz3b7gNZ0CEkAta
Kkee4ho9/A3WajH7NBPXwh/4zvXJcxo6fIMT+DL/uNxg3gErK+Kw0CkgG4WI/Ry8PM1NJwyNCeHI
fXJ8U/wMgmT7Sttp3P3KpOCFDdwshMgKKVHYc5ufJwU9FLhrFuDa83FVWk4BzYB0SNUWcV18jEh7
ZIP7+6mnGjmF2JBWfrouFICZ6Nfv4/UQVDz6cpiEwNryBHlF5mBZLX0pYKEraZ53jzq/+kUP7ewD
CSvc+IpxMwJ63fR8ghhpK3Ulola5s7zqs0BBKnQU1hsXvCscXZpMUirZy2jwfC05VraA609MoNO1
AroI7RVeHiv0Kjn+cLLiUM5BwcA4E5oIlqHLJl8Qa2LRzuSzSMYcQjDH/EhzOA1MOo4cqrAXm+G1
IY/e5uQHaVsuzYmwCo/AevAleeBA39SceFDUwMwhcZWyg1b3kzx7wVFpp5FTL5kfXeAxXcRUPoLM
Kxt6SN0VtI5oLJdTJ40PQMqWXHWffZAjJpva4FksdayL6DgK0TTMAhjkBCLZS91aDNorE4jtsmC6
fo60lfj83GIMWTKnaSf4Nz/5ihjE3s2WLuqna3L4wdVAxXll1I5+GntGX8yh2shwOqEnQ/4BSKM6
hw4YcmxIOBrzbzoiDHhGNksGFA1TcGDQGDkgqz+xEBdw3oASu/HZorAGYWyCe84lhGG3EEvB2hU8
v3065wlnHWjvYBw5xq4YH2JH5aiF8yf1IydxuCP01VzSVVddcgEpQBtK5ygBxFphvUh7qtx3j0Rz
8yeyPdzmaWYjKoCPL2MJ7smdq59NCofwihZLGMyMSmPW1+uPgpqbHBfawb1duXk71v1rH86IcP0y
vxQn3iIheP+Ev3TjBCbWYcgAFvEarVGK8KaZrTAr4c6pGEZPcMdTH7zJ14QaqNRWL/lSszC/WNwF
YkH/pQxA/2xITYTK6S6MIKiG36HXQsFgwzOhO8V7uFwchDv8Bx1Cd7V8psFWxhQEzExHUozVH45N
HqP1wEbDOXVcu80TCXjvtXOa+Uo14u3gj7DEc//LzQHbXGLjM8arOBYUm5qsiOH0hYgLvmbjwaa8
fbrfZrivGeVcfTz4kVkh3mtdDJwIjwbh3IK/UdEuIyeE+HmjW9Q45TOZsb4oHEYDL1/TV8F3xcJo
gFxLdG2ZywqExCif1ppd5VOjnhNJr4d/CqsKgjaJZggGOJ6JJOLt9oKTx35Sfm2Z0J8NxfeZjQWa
Yn0L5/RmaCLD/JoLMikqvjGeMN//SDqvJVWxKAw/EVUISLglB3PWG6q1bYIBBEHh6efjTNVczPSc
YyNs9l5r/ekNY+Xh851u3rvfqbyqxMhYEB2hwE7vx2yJS+JO9hlwrKvfLHyFXB/HF08PAF/hoqCx
sPQgcrE28wPFuTdSCalx9Cuq4wN+N3sEOs1S/aEyPb99mEQcP2hh+IyopUfg/KFRweTua/Gh7ZoN
H7q1dC2rkIXdPXZqKF4bRuk/WB6Y1W+yervYEIOdwPp6QJj9F0uqsIETuIbVI+fOa8JpkTlCMilj
V2ZueXca3UGEwwtM+2KLbJkucQlLNO/1lblCGgx3lYMLUTFvLjsYkogMFgQS2wOsORaOHtYwrgl+
GGYU9hsDE+oSkfnfQaaX4clE5fq2FPTTiZdfg+1DYqdlwFO6zavuClsSz9jiO2W5fNjTcsTFNiX9
mREz+BumjyMGBSxWeETymQOfeUsRfCWnw+z6BXWPSaexN0AlFnjVqsxsSh9XqitzRIi389s3cANY
Kut/HFycl77+eI+QFw3hknudu4iEUgirOogWKVm28nFoWLip7J98fZT/pyf8XaTnSIlAXgHmRXPO
a8KdYvTLAcmP2FvY7m9OMcWMuhmoZhyAw68swhreBj5A7CAs1vndWA7efkdUsQAGmfusvNcX3S5v
7h2sdbAfh33ILRoKj6GrM9w58RiAhxVJ0NJAaaNyHooRdCls9BwkcnRmjYGiShEBI3ylxks1fDzs
LKSczlxYL5Dt0WdU58sxd3I6lfQKstkVPq5SJ8ypsJQ9Aw9xtltvczM0blM+iXeAkRAL42vdTsly
KKO9Ejx//3CrqX5+uRN4y0teGkKr+fr/bhCBizwo2n56wpvHcOq1xPqXO0lJwD0CdLXxe23s4gSZ
kzuHr4vPYmHLSnhdwAr2heW+vDmOoPn6ozvnfM5uJGOkTa43RKiRxd04J+aZlNqXd85d+kSHD8qW
Z1SmX5+qEP7bHLmQWxccqAO3uk4C7eXwqAq43HvcXyJuFnXec34u+E18zxwRttP7OBVikjunEvls
62tqwcdn7siTkwu/Aln/TGkp5gyNK3E1hrADvWPPfksw8lAU8pNBaxXgVDRssvL5iQkEDEN+/uCV
LOl5spPLpWNomljsMc93xNNpiV4Zusg5w/rxmSrszBdnp2D35drf7PklWUnTfF5f+zMz4NblQEy+
nHOP2+7FclUXyYngTAtTVNj/yAjkap/dZnI+j5MrQ2HmY61bYk6RDpceFyueRldOyvXwFWyutgHB
Bfc4XVsrhtSMQ8WQTo8VJWyd92CcwlECcUX2+zNsbkgxygt6CHKojvR47AwV83yfczPY6qkq+XoV
PbsRZeGZaT+auf1cPt/rfSxhTkldXa9LxSfOM8YPkmaMET3eeRCToL1BHhow/5E7oCCoevAIWJUO
YAL0JMGpfGaKL4/XsD8nU5jJDrXpRF7Kp7qN+CRa6JiZOQxWsBzW37awdLu12qeHao0IWfOaWYhk
vk7q/+mzXbNffyIcAo+AwdqiI9wazCSQgRkhixRwA8xkVvvdPkfjeCzpNpAdT+QZTMa9t9J/hdlt
qWxaH/qvDaSDhlpDK29x25Ip3LQvdksmfIQn71IPQU64rrBGodDD8xSC2+b18z4gv2qP8XZJpJZV
XR67ymUD9GHWbOhgNm+XunMukvvO+coC58ljFrzSpsZSBvlwM+u2zc+o7tN6goWv503wVECWT9KH
JyNKwRp3PH0RL3vF3Yl8ArxysUdomaybi2ePo42pL0BK1A0CKNiliy+XCyWMUqqiyy4hA0ITUexF
Et4h9HAJi9t00RQuTDjZZ4dlq0hRcXIkPM+prcY+MJC4aDRntBIwWIEexUcu2mjxxOeKchCURoBt
6+omjL+ScXjm3c/NyG2jMpJaf5HaBuybj+lBiNxDoXz7lR+7WaDSp2dXGqo9uL4eaJYDA4tUaeW3
DdHMz2DNDbTnsnWfEVUtZlRllEx6eMBODWdwu0i48m3ZTfQFmKjGPdvzk/vf3gDFgu+5EmaaI0x/
FvBMFSqdyev3VZqSYP8p8BWwzxYCEj6k5TMzI5I1m96nVUcnfvsrnGgnm79PktdOROlke+VU+/p2
19MXm4fuYf7t6nMk/JKok9hjG8sqbYODy9eDcA9OiVk78Bf5XMfOXN6hpELGi1FuUuMjLDa/4LRg
up2NCld8oFQz+1+jWcqLZH87KwxoFobNesncKJ51Kz6y8ceBONNM+Dkz6FqHv1Bwyflp/v1dpKf5
dtewN5lQyTBdXT9iG2RrkvyIVmFOs31xHkEFgpcz8HzK1gfuBm02IXajXA3V9XPPKoGJ/T+wXO5L
bHzpH+BiTzUoiG5r2JgwoU4THIz/6Pi8x5btZxwNLvwWlFaQuL08Lc0sGFnbjy/N4HXBSZvnfjmt
51xVfkKOraCuy81D4k7zaRHxrzqDe9gjX4+gbtF87D9OY1F7ozydfCxGLs/Jy1kSgESeoa/ZyV+y
Fxu3KlzDjlQs+4Nd43P7wAf3z8+S+8rfxX4fjG/+9F776GmNZXO8uG9v6/aEAr1GPbQtYheZOoF/
4wW0ls7UAraEebLmckggDzFmgfllbKTpXxRbSBE35Ih2y7uX7rQtO44Dfp/OSufmLTiQUaWC/x2r
CGrx6JzOWcgcylOOWbqfhpPcaq4jCglqkZZ2z1NyMiooks33nkkhgddo5T1cj1PbI6hsj6l0wlCd
o4i9kf3HWlE7LPop5iL5YISBI0G4U/D+yq1d9wy+xYQ1RwoMvGacTBnPE37OInBg9nzUU3hn4kXs
WrenH9Fnf3LAQwbbBXpqheCAcaYc+49948v0OvYnFKK0cPFxZuFCYSkElndesG/9CW5G1RK9W2ek
YMcYJIw8OLBtv6RMApptcBy0dbebJJsGQKAM37POfPkHXHQ0OPDoDYZASwHfDWhCQ8SbEPF+oFhL
KW9nH+u+YejiiRYZjd6FPedYrMTwvXos1k+vsoUJIn6P0sbIdxAe4Zc9p5B6cBO2BqYgaaYL/ImY
dYnOx7Tbz5KlVOX2y3/MyTeBNU1qZAhtPD53Zsxmujp6SIhgGubb1IOjJFvqWp9r0yJYzx52t7//
1KDL4SOoVuyIVhGEx1vAVkjZ4gLM20cOTPjEo+UqXUku8AempBps6ivjVX0xWt28JMwIeZ5kGwjl
Dn4EwTFMnYd9LOxy2gQfG48NK1mudKiu+gE+nTSfeOrlSCDRJl8Vi/cPc6Ap5P8h04OTnkX6AyWB
Acnkz28yuIft3xWiBZuatkwWpbnGYNu+CEsHsxjHSc2ZYGvBH/TCOQmxK7RTAZ0jF32nSoX4MWFk
4LfeF6J5sebdJEr+w/ogb/pxTs2QxtVX2HSvlXkkYGfTayZni6O6z5myVk2vD1vnQgSw+/U+PpsV
AGpYB7fjK1AQhdwdMbo78WGCUG26LwfHO/FMuw35TeZQh6ThQX6lOKVOggr3mqv+y2U1+YVNGMWm
ncH3sChCMGeZs3q96SfiwQGiw4igPvjAHX+5oy85EUM4I5m9S5hlVxY9cYrwv7YvP15JM+I7HmcD
KwHYJWnu3fl17PzUADtlxpbeuPpKgwszb/gHzpQnitZBJodwns2Ro9lkUUAJfU+faDA9Vp8D3QZy
bsh8HlLryLktysr6s77OrXFU31F12KBkk7ABDt+x2SRH6t8pJod2deKX6lYyL703jaYZcriYpWRG
InKQ6VbwSvDgjQbYzIgEfgKNGWZg6GRZ6KfHOuz2v8+bR1QpGnK2+en9yvzh48fOaPHhl6XL2s+g
XCj2WLEj3J623NkQibVleB8OT9T4DsuEaJQEyssy5xPeU4M6aB09r8x4rOHUQGSbE/5g3ae72On8
dMoIEUrty79DvDHsdpuG286EE8uhtHzM2VwMed0Q62FK8FDW6PyGjsCq10T0Pp5Tnnl/ysMQpoyj
7G+SU3qw81gCLyjarbNb7oY9Np9Gr3271aAKu9WpCqsrTGj2smViL9PT9wovuPND3vry43/OO+Oo
wjvIHcPeffgSxNQLG/5dKuxdw8mRuZzGbE5QsJuzorEml5iLUfIe5Q2HdX22hV/O0CvrxdphtJMr
ZoQXKGZXhv3ciiQ9WXk5SEJeNlqIEDL1mUOCsA84ZFN8RVf94guXaPaIptpkGXVIQfE5wHTBxLT1
szdsYfHLcf3Wec25n9CInZSPTcP4PDCTeJv+VZ6YBDp87nsq8s55BNIQFcWtudlscKlp3dbxfgA7
ybew373XtvaMkJAdGy7ZrlLEF+WDTMTBi4fHHjaDL4UEkAxUU96FUgQXqaomb+sobxk8YWEKZTw1
HPb0Uxo1uF2zNegROQfL27qw7yGENqIedjId0/y20H3YSFOy6Da4B3gj9Ky2yAxm/XKhQoOYmdUu
S9CE+QKSsOdpK++q8EXnZzaSRVioMByowkKK2GxIFrfKLqScWUspvGXGutPaqUPB/k7T5XhBvtL1
CWhL4bg2AskfTLqc8bzwGdJc7lcBFn7wnb3WeAnFEdyhGPZ6wpm9eBluHoq8HSbrltYWa0YlEM8N
JwLWFYTjMlK8ZuvbgTlWHHV7hQlhWG7h4Hf7cgoXJMe04d/uQokG3RNGL6iQDVg3PEplwmnQM4y0
0E1OvlvyBihRHpRV5LYO7083EF0zZCqmuLnPeMeCOlQ8dM5mtkmo9uRhJ2A5L3sH4jcJ7jCBQo4c
wIEAn6Nq1v+xcELGoZbKfgfzlt1ycl9pOzWCSRUaYQ9frrAhw8Fh33PX1Yvo4r1p3xbvGYctys7a
HsjGM4LZxiH7tItzrGwtk4/XrLEPvDGYMUdb3W2gFhMT9Ff+1HOodw/7Pi3c4aR776g20FLDold9
OLEfZosnLSRCLyR1F9djRDaybtcT5bIVB8I52coWi1T3yxU3BfNAJ5unI1+nMIEx3Cxei3w1mub0
X9SedoJ8lHNFHvZQPGiOxnX8sJ8OETujbXyJIUg+HEY+WPzC9sOn/e/tfGwMaDkKoKfrSCR+5R3h
mX+voGUxwnJe64Mpcer3uiUgJ2xX3x3//ZzF7mjXbfQDFPBqyfYmA2z9oMPQ/HIX+0M3NGILrH6w
X8f0w20hdA+eKu7n0O7wPMmFRQ5drvZL1Rx7NSKBnxIUAR/SGl6qibYdHn9JKHFEKqB4YKt373jD
k4Rkf50Gbt6PvKvhw3sI4dw3cgG0NhAXDwQfDmzzlwXX/BvC5aTNfg76OZcM3PeXTpdLnz8OHZPt
gjaAzIxptygCcU1QDQKaqjLLAogYAwKVDfYAomy1f/LdpnwtzAsWZ6y21vyGD5iWjrRBlgJZvp8h
aio5CELm5XZ+N5tjPcGuxDW2I8QKu0HC85xxAwh4VBGXQVx/OGQz+oqNoW8c1DbcfNLCWDch0MmU
og7j8frIfAMjk4POaI9jB2udC4x9pFJwonC2kFS/sTlBS3IznPvuSeJ1WFx6HE2hhLzp8MSL8GC8
wpIarfCP3KhByxsAZj6BvmaVfmr3y09joXVEf4i1GV0y6TVx+P06j8lzp50Q3x35feJ6hNvzoAnA
MMceigDSQILnnscBEbHHb11xX8kFV5Hiy8JQ6+MYFVBl0eYS6QNFz9gqRymx73tpk88SCHVbJE55
syhJiaGj8N8hrMsp2NoqXRv7b/T4evIqzS28xN0XObHOw8ID0lTmBsE7nkHjz8SaGQqD8BbpEu/L
lIQDmqOywRNyyJ9BkpZijkGCJ+XMPwZ2kkeQGCV6kOiicngjmkZ1vsD5g+Yhbh3SUIXV/Yy/dsN8
BmBmlUwTAtk1p2kDKMDxhuUBGZJmmwGKqGCg5emoEUcr3ur9bYSb4xCCpuOf5WRgGOAux+zajhx+
jbpIEQ0bMyyUnezKD74aaTZbSMUXKeBWaJaOuDciMYnP6VfSWkUZ/ncrzM9BYxbR/Spzad0MDGmT
PvyNYBZJPe+CS2l0w4hwsLLXUUJWTn147pKFkczVydgTdoZmib/cPE6iM19rBGzU/XKhKDuV38eE
v3abYCQDsOB+FpXolcohV1BBzCC05+PIeLvoNpPKJz/c6mcvwyQblvkyRxYmQ/E8dlME4BBv49Ot
sVirOG38SMfaTTbfJZJRultjRnb85thj6mh+z0oAG+s3XjBnSJY62z2ETWpriJNHrkVb1u47wv9v
ErtAeAt9UasApEhKdlj0M5yZirwAFVnAw1JvRvaQiNpbTdCNfkvmfTHLuNzRPiCqZa4FkTbvCFnR
NIYisle76tfrEZMTeeqRJ0iUANY9yeD3nNIg7iuHCUu1f1wlZhQj8iIcxobQyC8xb3JrPYJ4IhKS
sYWampGF8PvxGIixTN0LJNPRjFedKQNAJWlAhXn/+y4V7pWvT2If6VG5w2qEu94qLltGuirsasse
h7jlPeXrH/m71SNAIA0FFWE8sxMpYFh6ZHFPyCYoEoZGG7zg8CViAJTT7oK3lQ5rojvCVeev4xVN
5Cua2tRmXjZCqzsj0FVdwJNXmwD4FDuVDynfqNriKOaeYdGzN1bwlsermzx7j36qcqD5jhkVyYOi
76LOnz89WtMCviVzNsX+TPoPASEZfQxi2CkKDGSva449hGBsWBEfyXbLtPXmgS5vyZrJIeWMpx0B
MU66ZmIVb+IjE9YS7eEHSAyJMm/xy4M1xrQqGA9uJz0rAF4tB1SgHpUNVyRP+WC4a3z7SeWMp8qG
3B2mzdnUmH2D0VwFA5h8nHdwtx9XzRKGl3/knz903eC5ODOaj2H8LLu79ih5z0W6YLy7Ex34ZHyb
D9uKNh4E9IcH9ktmA38z08DfueNrpLQjfGKZIoOkSke0wyzT+ihsc1TpsNIVFWid4hpw1tXtZBn7
bJeca4mdMpPULLmiPjNR45e3IGs9lhOujqJiKYpV/ehQkMDBX2wHrDYb8IGZJmEfzNC/Ecg0E7wK
O54t87d6YEE9CVEeO3gFD6kkhfcGjsB3nsgkwPrZ61Ixbz6yBIwfYclEPszQpb87G/FLBy9jMH/S
Tm2HVQLHlGTgNkRPhVo4dt8c15i9MsZe3X/AhqUFAUpTFK6ZiViOfOkL4lTDRDNyQQxM6OlERGMx
uNU72DMqG/nUe28UeewOk3iOATXenRwmZudyDkMq4AQivLbOJ7cNHuOEZCA1FdcqIPZrUe0W7NtL
zldcDm4bjUL7kG2BugnttO4km5kV2QIk8XlD9aEOM2gNWJlb6qGBo1Joa1rF1PkyXW6ryS32k/ws
yU42YTe6/ZMCth4TEuqbaor3QeEyMIblX80gg+DZw1boovkKk7eDOI+TW43DnNoSKrz75r8QwkwV
nCaaweWKsDUC2JAk/hA/qEwqyOqN1XSu5r02CtWEviYzIFAvgkcJmWzkGZMmDOOzKUgExOUb0PCU
rJ0tT1pacLyxO1FZSBcqluo2PAXl0D8cHXf9WHDHeE7KK0TNLyFA0Z5U9ueOih4ikNPD15edmHIZ
cR7Oq9xrLqzN/a+4VBl+YgUBZR4xIqpdnCo0/1UcaUPbH7zH0FwbW/UXvVI9VMkJVvhXyGdsjNkV
AfxmKD/eUxgFnYvQaza6vpcgo1ZyGsGrJkLDhp7kyndjWOUTfgUF69d/AdOt4aTOcJyvVmGrUBO8
oOsMyX0g09W/lUq7oWNiyeZGZoqwwsLpuWfiWXIHWEjyHJ3btpgIPF7SfgF6Wk5/x+jd96alZMdD
iv4cfSxMhscha2ygQKwAQLYJLBzveb9xuILyUarT5gpxB3we6ItXCTOSj6MCyd+wrrC4lBekHWTp
uLZtiRMHdGU8OK4jDHjKf4CjPLjB4FPOEXDWjwzxG7/7NcByMTlEkUPCHuxxphT5SheWemkiexhx
hDQu34SykVDdz5ePtaQ1Mgn+cEkg5nDmSov3WV7J+TSmJhvE08gxUB1RzH0oRhUOe97V8S2EwHHh
7whbfDLT+eXhpZjDYyB1B5YZ/p9IycUfKlhaTv+nLanm0PNTR3P1Q+13kS7ykv3pJg3GjqMZ0gOe
M+LTn/pAOLzhiY3H0uaHykGa3wIULtbHZw7T+NWVK347grf9ojsttcF2orGFaXOMN1fO7uV+zzZR
jNwYTnu8e1kf2e2u4OUggvciyD7keNugINi+pnnQucaJpdo+AuOERQP6MFzbugXpAKfxChfNpRxe
bgGnJH4+cE3WsG+ebOtssqkrs2d5NTZqjGSdcg1+NV6hm8Pc6TMotOINVSVKuDeXSL54ZPxAn4Oe
zYH7+E4hWD8cEEJwoqEwCsBZ7B5JFplqPMR+rwL+AWmPzu8ImAJnv9CwmgOyi5CNJ4U/4RAGGA+O
JGytrFN+e6Kw73DUwzuAjiQg73RxQkWAVmFfdrsOphwu/vVY8inBFwI8r9ecIriMI07i9EmEEPOR
qUzwMWUx0SwSWtKE8ydoBxu9adrbibznoE/P485X6G2pdTBAx06ZtElfJ+ft8TN4Q+Iwnf+NHugR
iU4xx3hlNXADQKAiIZ9KIgym4fTH7rokyMyjEUAO6glETYyJ3OhMo3bHoYyOxDRUUxxPmHnekwwR
6uCxNIzN8c3rl1CJxhihfIDYeygm2LE5BDDuCswSkZ33A3nmdSVj+VjtOCDVdT4r6gDoqWCYRmL5
buS+Y+4v8Tx2hQ8THdt3hkcfTwXQApiNrY0jQPnO7ntjNnZemN5VjoL9AfUJwxRLBKoIY4uwdca/
SI+Nnwd1IJ0kAtqxlaCgGfQmqGCxU3QG8pzzvv0h+tO2T4aDW8Cu14Ftmi4lVv1q12EKDOS81Iik
InMJHaNw4n14G7N+hsKP8qvaU7h9mFf+AsQYLxflZt/ZVNicWz0OiqNJz8mZTHnVRUIEht2XcxL0
FA8XDEzQLRHZgfsUxzuG3jwFhI/cSe6NSfPybVyw32EdMHVnjQxgxnP3CGBatfgZMB75fmEJBUzB
GJzc1DlZS65QTip0dpI1fiHFCWUrPvOnijEV4Lqtmc+Nqlm9KFc+5s7ro0wBtSs2au8i0CJ39WEJ
YaH7QthJNh01vT1S8XbkveL5eMxGZT45NhllkzCiE/xASgXWEU9hYlLGr9BK8rhxRc7955/M6Ex5
tqfXIFvA6A91EWx/BIyCjtwqJsjUuasezOQnQ0QwBgzx0NbRmtGeJAHdVE8aDjNDCigN40tm9DH7
LxSDl/v+hX4hThoCpHBKIRkXwEahLx0HPc1Ch5cPsCmtCfid4AP/QwOBhtcMoKuWHts92I2URy8g
YiUonweu5F36kGO+2OepnvTxkXqBkMU7OLjZI5J23QzDscGsUNjqCbXVEEWWYbPmwhzWMf1iUOED
75KOZ2dH4sW9XYnMhDRZHGkwpmHGAm8/IyfjxxiZMsXuVqPWvTDjmqWR4g6n60ZdFZUrYc5+hzok
DtbqHEXL5EfwCfUbdZBXBoc7cHwiGAeVVRkmpQu3o7rNRxyjcDW0QYMdatDx5H5FPAA6X1ZnNfiI
6EumLYQRcRDOZepa7CNbZS5+PbUNGs6ekvZBqyMxZxSizEb5XB5hZ1AQaWtDf9JYXS/+F1g3jsIp
v0ZUZoa0FT67pgdEMjZkKmDJ047xd6O2cscGvOMbXQGmqxAAcA1mbtDhoIdDCDWnj8f9N3MxWtQx
pdPC4MHqqRu4vj7R0RhDpVIXiI9z8TkqyR9MuM+NhIvXliN6zPkIZUJnrIhFfYqFUuoPpFPoYBC9
eMBsubfyJ25x4lvgE/qEn8FBMZ6xlLBbmajzYRSWHj+MRRJLogEAGyznKUBH7VEr1EoIKw3XRAhr
ShIgOotvO3hN0njf3NnvPtMXBVWcXlPSFhu4R1nOQQVnGgJcjkj83OIA8Oyr+RsqcWZMGnWWMJOS
Hx+8DpTwUQOQc/DBsBknmI3/QpPTSBvW2hksTwNiPvoYyRkZbkNFYriEqt8wptTASDw4GDywMRaw
BnZBQ6eZ4QgEExDLgYEB2algOvmGuwoR56PBS4dGGHfLtArvjaOn077xkEn277CFk11jn4fJifeo
pwWebxKy8UDiFyJ+XOStWdVB34QZc3eyQzJbus94M0aFr5OqAMQBkQFG5rQWrThU0TfNegjl7QTp
svpC3OnK6iqJYhWfvCFOjryeHETHlJ8iQ72pmLhJexnhzFOafT0V2Pm2BPyMBYuMcOizcVAcCKwZ
1JMtXKIvlK4hJF3vsGMz4bGr+NOh2sUgZoPmuMfkbNHqvrQT3+6XPDec3FCY84ZM0CcVu1Tz63ry
pjvpnGbsks7ShTUNGzZ0AATLnMjPqInujGq+Q1BzumzGnoxClNeY0wpNIXd2DxaVT9POGy/Ggvkn
H7UNpgieiF1jPE1zW3wEzxzsTpsLLl76/BmI9yC60lmContiFj0K4M+NAWBMZUn8HFb2lBZfW5vg
c4+6HSlGMMKjJgBv5bO1oGQqMpPjYMS+jnyeeziH8IB5HeJdpMd3Mw+Y6lEAwZGMj8bXRFO3RILl
Y3hVWxeq1S+g3S1CNqDD8UoDNQs/WQjFrfee8OBZg6A/j5Jw7DIgbIV99kSACjnQVM8raVc/sFwI
+7HT/OWGKcK/NpkkxE7KqefrwHIOHujJ7HsgMbyasFy33zUkOuSKCBmgAUMRpBemk0ZNWw/MZaK3
sO+iCfFhzNHgD+bHU80xVhdjMEmlZGKmR1UuOuniuYDUUS7iJZuTl83qE1SZ95nRsE8DxKBgGH5w
mrPts3bALw4Dt3k2wvrYzSgmQuQrjPkap1vmG1ReN9t9bLGPOkO3kWfiAX9fUo4+5P1iw9CCsTGg
KFZZ/guVnxPhJkcVs1E8JHHV48a4MGRgcyNznXy2mZ8H1aSfPN2n5BSh9FMFyJqlkOlb9MU7CsFT
AElSLVY51Fi243cwZLDDLtNmJBL+QvimGGlwSWRo8oLNsxFOYgY0mcwfG8UXfTnETjfxqNv1Cdp+
fPMaZLqyT+chZMe8/y3RSELSfHVLzFkf92iMSAQC5/rF4QwJHIN1HLa2Gqk+RN2Zya74GbxJpZdV
7F5/+sP+YH3Y2rh5F+2pwhDqPTBOXRJ5DZxhzXoKeVwrUJQP5EmE7GPGkcAwlBr7dl1PM5zbTtJV
+ak239a8b9rKlucwada6J7vJqkLpfWjnd8bgFgN9imJaDNXrz1oEbzZ3U+vj4IlFsa4N2qo7G8ov
euErrAmYGfqC2JB+z/IUpWjeTjSc0e3yCB10/zx22UC1bdfPxSNsz9jbqUMwebYixoK7SWLsjjj3
wffxRPqG7N6AAywIOC5yW1OLRj4lqfu+kNOM+954H09G+wqdOcZlaEiCVPWg20qokzKnqd1q8YLX
McLQ7z2BRVctnsGZFfqgnh6kFwq2tVwY8eKdRzE+Pvf5PNGdWjBTl0p0NMyA49y58CbiMIwmO7d1
3vR9j2fq+H4oo5aTdhhhqs9JrobG5/Jq/az1SbHGQUIcRbfOS9KB3ziGcbLODzkha/Sp4BNIZUm4
isoFEbLMScEVz0wrEW5iaaavObOP+KMgHWyjG2/ld/mw6GcJJ51AXopkL1sKq9FKuujH5749Q+L9
Xy2Da6lx5i2E2vZu6KCZGUlPl1GrGzYHrDCGhgQL7thmSx4YridKjMs4otoJmZEOQtLUZqNawKnw
Dd2lAuiYpL0h3FvtXKq2X0By8zb7RiyDTTcl14XmDBl3y2QSwiYv61kM9bDwxK8Jo3tyHiwjDfft
kuIbcfUcBpwEeupDabArm5Kwh6LzZgMlpd7p6ZD7IF8jm52n67FJgwv1008r73zQVwCYzF6H8QEN
LcMJZYBMdIZlwTDASgcXAuj62D5Cc8QJmwFBf4bQ/rR5ir6C2xurdVg2tnji4CkXbDn9GZq/Q6+j
45+a8QcpSwmzr0/QmV0qIMQfCDZ2SkA1emmj1QUXk4DR5oLpe8U028T83h/PUoBPst/d7dMDxI8Y
BjKN/XCB43AEpiGHZCj4YJ3+bcNxv8dFSHX+vhxHlXeD6rkXFkSndGr49HJgFcN/HGlY2r+L5mEO
I+FEbiv/7IcygEBIKE4GPjt2JZvq8QHT2KZtR4l+Auo14Lk0+xE960yZjY95+UDm5DQ+hR1lOXoa
60FAZO6NYJLltkwAlbARKLqZtpEzy++TTZ/smidGfdsKSce62z+X92WL/yZMA9H+gCCzcnTzMe9f
LhVTr4DaVrdL+9kAEbuEAv/zCmaZg9hy3OE58l6NvnbdeprgvLGq6jEPDWh/NJ5dJOCaOx976Urz
agPbTJBdyReC5OaKfhYfoanEoKXhB0fsK5GeIzx/kVCelZd3v+04ndXVJwIdplTUXZ1GHw7UORFx
/Cfpx4q18Lkcb8fKsudALMByzAILHNqXbIqoA9+vxCVt1MgrZuL+47epbeXN1MAfx2v5RaLTz/un
gTFKfZJOY4CMj61/17K0wUBe7JHjGLOaybke9NLmVhyfN7/6o5J7f0hqSVc5Fofy7vIGP7gDZ+IF
A853qWnNIPjiqwO5N8BuESMCELcjaZ3Mg9hrPYy6VwyNFReQEVcG2cp+RffOZ+9i3geMjo8Ct2BT
Y5Cyap6You3g/DGJJlzgFtJCvldZ8NyBu4tO9ssMJ/35Yga8U2TrrtkMZotNue0IrwD7tW7Er0LM
vMBl+s4kqPPROFTwkX2h/dwyM6VEyE+l5D5c2CbC2OrXxEZroCv1CUYJ8bSly3JgAWF7fn3hurTU
3Xie/2FFxg1M4a8+Hb6B8Nrdnw7eYdKFwKfXZPCaWRoYaoKkM6EdOtGU+CM7O1RfP41ItyKyuVpp
vF/Qp0+3o6Fb1qu2YUKUsGtQxsBPane1Pa5MPSaYygMA62e05nzdg3iME+clLuQHNY6BcuY1Myqm
Wvdt1c+r94TuGGPSL6YEYCdfcR7j6yoyvKx+x5xz93tQlrNnMeTysnwRrqVeh4ZRpDyLB2uWnx4b
tDtWgN1E/scdwY/3SUdEqR3PcHVTD3KPMI2861UnLjLeUoLudu+CDQefUwqqB/0dfvAE3drff8nA
3TqObrBXWP94hRW/2QGzIwUYBc3VjGA8fpu87dvJU0HJ8mIs7AnF4jvyeIWKy+MAr5aAkUpwlAz7
fy+Vlh2KjPuaXFNmRwB/mU7u70lNVom+TdufByVCudH1IB7TXC4KdVXfT0wEE/6Taf03ylHyqxER
H41xykbrRkUd05w/3f6j7EbfH1GDu3ff3pO50K7SzySJcQ/AE+2+qvplmwZNP4F7UvBT47Pr20Uh
7DQJzQoCmXu/q9SfuLlIKSwPlLPdb19/zVXK9349md/35+6xUkZr6YPAy8WB6/HA/Cb2P9lCIXmJ
VBvNAZ7m9IaPzSqrE+cNxZYQDwYMxLB+abe8skf24PYZGbvEUgVyPRFfAZP2XI20HjWpVTObkrxE
D1QIH/lUg5dmyUzFNDYHm0QWgfmQQB4SxK7BB0sbjK3AT3DDglzAh8IAwGkHjFQunJQh5fFDrDzR
GZ2dvoangjMm4HJ3AaxNiEGEEwE9l4B60r0QBeDFDNp/5yAe/LUw67l/bIGIMcMRGXSOQq2D7rPD
ppiiCwYFQy0iKh1+cwL7BBkgUIU84aHrDD8fNrBL3jk9F8Kpo1lo2ZkO8xGMf7VuGAMx5GHoBog2
DA7rP1KVSPkAvpG+7jA8BKf62L1qyzgjjezyMYAIdTZhSiUrROJZcU/tZlbUQxnYsEumhQb8wGis
s6t218Op7my+FTEc3CHQGOa3goWOoZfQ2ToAUpQQoquqE4LmKsa0Rfhu3Bja6yiiCeYedLkHDkuV
NY6Jh3DzsQejV2xRMbhU97kQdUn4Sn18dP4j6rx2G8eaLfxEBJjDrUSKysmWHG4I220z56ynP9+2
/8FBoz09VqACuXfVqhUwqKbwn6VvTb0F2suEN0T0ljlvwBb2+NyrsHLPj+xSTXfZ3s/WucCMBSpA
snOuk73SMZKmmNc/AB8iMEa0ZgujdBnmk81BxkhJlmYveCgPUE5UPSd6BZrWFM6jXxKjoXrTC8Kk
CG0vGnhqalEfAHqjy4vYjv2KrfFJ/mYKSAXDHWmialGDZ084WuBf9X6ANCMC0eO1ELg+GAzdiIW6
hQeCeEwG2KtA2gBcFjugwnB+NnKiB4x1+Z6gDUw5EKfDa3UCuEgn5CbX8oBlww6sEw5nT3iLh0FP
DCwKTW3cROUGtWvtl/riO2CKyhwi90NuvVnJ8gygTfPFzJqAaCANyD28gK4hQ56m9fjNyoAZJY5z
dAzSAnh73YKC80GBxhefPcHMcCDe4ATARAiYaW+A9oZtjC7axwYdmBPwhS3uQmksZAyID7SrELk2
gAou7rAPCkoLSS6Y60bx9VPxUzArJ/ux2D6EZ7WKk5l5ctjz04JFgJ46MpN3vRBDdRYCskscSM2M
Bw+tBotWZ/hd7AB3SZwHbayhLNqozoUqqP+GATJuNKyuGMtAeEXZA5neg0S67nAhnLFQD6z3Ub6q
f0PatxjgkwYRMHVp9XvQZ0AJq1x8dMrGJoBJpcGDWbg+c587uaPF7FVHHQfaZxvG3H4nlYtFtzlt
rjMjEftfLNw1whtzzI65jaK/wSJgtN4kDtAC5DYkmJaM0xwBKeMhDH4Mq/WwTGBGKUnblmzf9mtM
N/mxPNbsFCRIVUfzp+q8OXzVIFWNhZdCmwspqTaUWIsEdgw+8fAQoRmHr2ReRRpKf3wClw92QAZM
Fl68GKqdQn0/I8tQCP0IrWZLkaKEr6ZE9UCkCj5NCIevZoqIFiBesLe6wc/hiFjsrOMdsA21F5U2
ixzDJ4oZ7CEwg3ogl6E6x8UXTBxo8SvhlDLKBRjo3y/Bzpqf3mB6RbvTMLvClKzayFvrac5dcpNo
98Ep1XPN6J9Fk9yJF4e1+ZeSAXrUvdCYsXrQJ3FkDLeYhm5YmsmsbhR/2kLPwjkc1/pt+0Xbza6Q
gva8lBBiqIMmUk1RIIl6BPzvLX68sFmn5/qZv51XiMloci3QEUKIQx19wfna7+4Mu8ynUFoB7+v/
6DJcfWPvzQ0+zRtMtnYJ8xoX/B//P/6B6AY7xmFtbqAnzPtvIY/19eHtOzg/CC7+NWe5hT7KITRo
nn1gGnHs1yPNJTyJpczpCXYaqztaMS7VJWKEyP0ql1xA59/YG+aWzCu5sPN3cm2hAHBKsxhABuK0
X2LDQfYJsS9C1wvWWoKklhtCd7gXSkiEqPRyWe2hsETzj0XUAr1aSmQFvSlKNXJUkS1XJ6HdS7cK
jTZ/xZ/13/9p6xpF0K4+pFu0jzxM/Py76b+7awIoaH2NxIDfR4lH/u/RtMI85/8ewu/+btHW4ijp
VkPHzJiJezBc5f8QkP/vsdpaWyMwFQ8ofn+Kp///f7Ow9j4HFb8DYeJe2vrXc6X3xTOLV/LfQ8FM
twNzSj9HVCh+KiQVMdK2zjGusWr2lSCV5VfiAL1P5sHvX/FTJ7FC/LfiD9rTF80V9+OVueK+8g2v
LSIC+SMe9HfX3pdx8up91OB+tcpW4Hnixv9/zv/unG7FEXkPv8clg4Cj/R1JoyWuVsN5OFer3LN+
j1dxq/h97o1X8V/dyz2wbl4MER+aK16aDX/l99ngK7ByM8bagl7onrhd90Bd/vc2ep8keV9zxZ3F
GxFPJt96n6g2/l9bi6cW9xEv+++nuO/w9Hd/bc14lfu03CY+lIp7iecWt4rHifv9vQHxqP4qnkMc
X7w97p7zoL+D/3dH8YS/L5JPlXztm3jweB1O4unFA//eufjt3xOLt/L3yQhewK0O2RH+PhEOfhaH
4RNO+Cg0l1EjH764URK4i3h+kvJ+jyDepLhBpYD5/UfMe4L6xMMxADlbK9V7PIuH/L5g3sV4zXmI
jvKVu2EcR1DE7yP+e5F/b0L8FE8bc9wGKtnvU5Lwy6/FU/4dIl6Lf03PfLMcUBxM3EpkAd+3+GDF
O1U4hTi7/7tYxOkm/vw+P8YHnPbxlu39ufIqD/kdfx9XFE0gcLEf8tcU+/ra3tgbRJy4hiGjR+wa
nQaAq/wgfjfsGFT/G3Y2IWcmcsDkRXdZwbrxPmWXFie/eIVHCgtPAcJHYBtiKUz2rVWTo7Z354l8
jIyHhP58VnzKXr/60WYK7w00CdDYYgVXjaquIuiNrZzLNPqXSkC092y8z0hfwlsPJ4eVtFsjTVyL
n+am+gx9BPs+gkS87///D9RdHE5jQljEm4t9yxN/cFvlUOL/Mm79u+3vN8y8fJzmga+YmzvtWUZi
9fiA20pRW2N8rFK5nKBtGJQN3Jy0R9n+KaNzlW9Y8tvabWDVIiEBXJafecfyiRIeDoJzI0guf5Wj
q25tIAjZq+nYPteQaZcMcxKo15B8n5gXa1s6xGI9MtaCikbLUy/YGVBpPxxXsV9QiMIoNffksDxg
KOYgW/mlPOaH9gt7Wlvz6D5quCd4WSMMf2oO6+ICq/45OOlf4SCoZYJ5S0D5O9hCU1PeL8bn+iRJ
6FFojJfmJ10kQpmeWSW5jDaYNIW/ojDQx7tjGbNaMK7DWpQXbbmQStE2dXfJWEBtDrK3geR29nua
6QL2IhVjSTAbPTn2BCAhEfnkJMP7DVsuhiu0Gz/Te3dP2MZgnyWE2wtnzYmzBWtS7EQuwW/vCxDM
3EPDiiXAuRizjOXc+SkEJTyxq/MgH6CGI8XRaj4g3+ncsXXp1iNc4q2lBTNI2VIXMBZmeIXxD7RB
DVbat8EZWRAN5VFCYDbaA11Ra9CmXTDYTr/otgAVrFwgPp3FG/dqIPtOt1ftHv3yMt0Cem4g0RMC
EvvNp3LtAYo+TfJEgn/48ez6K/OIfB2RRgguDUOnR3yl7tNXPlr0abDLGeKLOTPZtktcLXCoQFVn
wx/KbxAEyafo99VVZpwBC/U8P9mv7cbZTrfqELzwFKKGrG8jYosACj/M9C02cQdocZt879xm7Fmp
QmLMyuYV08n1CLMX6xhgdnBJOJgEcm/opIh8DPb1AXOKtb7VL+H10z6bz6SNGH7FxFRdiScnB23l
ePVh/kej2r5h0D3CLX8fz+FFuY6vcAQLZt0gMOKU0X6okQAFZirhyFKF62uZyD/4Ikfd8ZG+hta+
QwhBegs9VEVLsW40HGAx5SHCWGRhbNVn/gvrATPVMTmOpJRCP6a+4dSQASBLF0YUIAWcHEaDwwHn
UzlBse4J8TTT3uuIMRk+vgd5hMUDWZN5mIKAhHgLaBQA6NAT667Gb2pJt0L8DY4pbwD84Xf6DVKM
+TadSyjoZ6yW0CNhTAY4WF7jw/TZ4LrkHKVr+g1mT2P3hEWzAP7NN0ij1L40Qw3tQ7ni0TQb2GoJ
VzlzQ9/Eg9FuKUueH8K6yBgbPplX821wAOZHn+D5OTUxOJXrXJMn6l3RozHhYNqAldPIbJyXlR5E
FgykPQT08LOrTQvaMY4HeD3aD8jR/CWGWuVKrrDnhnqzNuWd8RlhIWK4oN1UsuAmIddyQJIkU0Qo
alpyGeqnGK5Rd9aU298/ZptohcfnOKxn6JtAKHCR+KIcnDhhHHenQlnPBKfaALzQCq7z47VOdpO5
NbS1YMNY8FhhMWxUIzzSLFroTBDZ0pwT/MLgh1EP0UY2c+23mGt+HY9rQl3FSAhWDwMJTMhx/Uf5
TPCn+gFDLOIrgCQWrlkUzWGT96eHvsGHFuZYHf+zST6A6WAPh4BOjhUTlgNfPN+meZ4u9vQ6THv2
s/xVyy5MSqlcdVG28vVnDN+om03QqwMqAsElIt0bQYO5n5MveSDRC8uE9AYjjPRsR+bJzs4Amhk/
98Chavopaaee3jX85g2R3bWR5ZVOgzsIC2ZGjLnkB6yZ3VuivwOQsHN8gSY58UtLKvSF/ijcyLaP
3gOY1TwNypbdYMTplpH5/pHjxvXJlaAc59MwL1lIkZ6Q6pIrK61fZdpJc1zOa9QIMjzHiuurFH5w
Ytyq+625H4t9bHn2c6jsxv4wY9oAzZx9T7pq16x5CjGMQLdPkvYbZ6I++dgKm9Ut1J9YuM1kh4ff
SFunPyWVS4buYooSD/M0gIXR3vdQDUYIOGvGZ7x/3C4C+XUcN2nEHoaL1Yi8l+soZ0RUbyv9hv+J
DKaECvnB3JZE0SeMPEzG8eyjKOTtvYzFOB10dqm/+UGgaQhsgazeeZ7JDB5W0AOJl+4UZ4mlGqcB
prJs/Imb6y/CMFl2c3NfKvGm1lFb5rXs6mR0moAnOsNKNYVqHrxxYcyC5fbcW3udedoZtjI7FZcj
tmhKf8zyAylAdfhLuEilH3ww0k6HqAWuiNcvugHXcHCkEUp78B8ZTZsErOgKGwZrwU00kAG5IaxF
AGpeCdooFgOt3ZCelgdXWI2Q1tgeh8daco4lIipn0eU74f5v7ObpOIZwE8fZk6zqEubmOoHQPXhA
WPXjlYjUEopV86R00bavzPVAWoWWm54TFxuzyp/Qm0j6KUEprnMNyYZ84jfJdOVgYYjQumQN1rL3
GdwhASodMowqu3iP+TmGLlLUMkhJyRzGXXtK6suYJFsjVv3+W9KsKyPoqBcSMCA7bQxh+LC1cpVx
WpjszxG0i8auryY+gZskhktCagYcgxjKGRGR6b0DRCs3emJBmhShOjZ4NmJyMwSpLjhKVjI9qY6A
bFvjFpXnVlk5we6B/K/265zPuSHEijFtWYVMFcL9RLsL/pUP6Nn9aV5L1CH2sFTacT9OZJzgljBb
H2q3DIIvEaPQf5vxnS9DcnUKg6HxmwKLfwbcs81Mg4yqoiUznJCPqUZl4Qybpo9ogdX1gJkAfIAu
2eXlle+iEQkOQbUp5uBEpLrV3eUKoUG4bYWNozKee/XFCmxyNJFbtDu77jkZgnVSMPLPGLRkDoOa
+QK9q4NdrbKBWfIAp+kpCsAKqKk0KFYokhrjHhFoARmphCdg93cdRnLDOhTxAsxN3AMJGLwihddv
N/WTAS2rGyAwavrHiDymy81LwFs155rA0RTETftshoYQEBr57ENDNBEjbB0RtCNGSL5M/ByLeusU
6faBQDzpp2NX0P3bmF609Y8R7mRKorloj/kcPiuSO7fkj5UzxBBleouS5MUYgrtRyZyAvtlXu0pP
zpkBt8yss3UOo83G66o9dr11diTeeRl4Rtu+hBAp5XmplfJ6IkqV8UwDzVNpnx8SVUtIM179FANK
56hmWoGPg636Q7Yy0n09jSsl2wdy/pprFHBTu+NrIt4HyWvY9Syc1kUfteccjBwULsd9wLBZsaJP
WU7k3UMr2QHgYmjyduqsT1u3dzIQ3DSmu3oQfuzdfU4J3Ol6RirAb33p1xgXGUq6S3XIUxCKZv3c
o6qnaisMyG+y5TpK7nUjGLbVszhh9RHIm950cHR0TjLhCw6BHKMKrQl8H32IOlIODPcYcpOG0lzk
4kqKvR6c4BxVsnfI8RCrmeTTJMFkq1MUV3m3TvL3rJE2cxwy7MSX3HJuD6l41m3wQUIMHm7cgpHJ
kMfoN6U7FHNZR8JpokZR5SdNYsIfBpuqRlZwr5tu7ZTqZ5+QR9TjCzn7eYkuzgDEzdJTOkJyGDvq
Lb71qHS2aa/5qZq5EWjW/BNGT4O0VAvJ16eUXD/cRJrQnQ37MwrdBi4rRvWwO1u0hpCFHH4xnFoi
GY3+vTSfe7SrD2DDSmo9NfzKpsiPs3lrkgRtwxSq+0MWPBmYnFP6mZmxqa0YsHc4PDIgzGGIz5Jh
7VOtvDbVSwZ8aIf0sTkB5wrMPctL9IGESBnFT1iRhoWwochJN8+SVyeW/o0J15nd7aUmfcvDaTMX
9LBSht+0Aj+5xBpw6MXZyPI8ZcA+joIHEZfRA1uWDvQ7bT1L33YpfmyFtpwoRuypJFaVcAbK4A6R
SwZxtKEObRkdhtZn3+NUWU1bCgdSBc5l+GpYxKVihBVPh8DsfzKGI/Jhwo5JnLEDA+kgd6sRcw1H
8yRbXnH9PpEmE/fyWjJBiTU4g8ZjVRjwBettyn5Xwvgowyd8N1EuSW176ie45zaEHqhwM6zfsUSD
9AFEqpnkTUXOutfVFVrF2aGcTa4nvWBRhqwYTgzv68jLmDYb+GUp26a7KDR5o7GyrGjTSYf0cXEs
7LTHndximIIzunXKUS8RmQM6pswIVbXRi2UmYyGht7Z0H1nIVdDkYUKAy0Q2xN8pwDPnobgcwFKx
i4k5C9tvuVBdKY7pIXnri8FIv1JYogl2sJwWQ2stJuZtPaWt2WtbscpNdrLPUkaguUl2NQqDQ2a9
F3J/l8z5ioxCKs2PTEPG3wSkZKiyr2fFW7jVDZjvJeSOx81AwkYYOb0YC41W8WnEutf0fAFTCod3
+Emt/hxCb0+4nDT8FOr+HfcsYA7xFgCTSlaygkusGwk37tASljOfyLsdG+8M9YwCav5HOgw+kyg9
rvbTkLtDLa0mK/SK8Z+ByjlNA0jAWIKO3Qqms1ypjFbhPWKwJaoL/aaaBkJjCWbopS+JQZFfzZTW
dNvJ8O4nt0y/o9JYpLTXQfONGC7KLloAQ32MsMLIATuG70cTbe1Y8hNHPrbAHAnEEK0P1zUnD5uB
77C/93z6MtBCSMH6qKZXPUQQSUOrz4eRoNcq1nahbuziFhDP+tJqdSXTvHcMbMvxZkLwzP9pdrjX
OkgfrPtyW3t2c3OEd66e4Yux6lPN4z04KpLhYn4Wy7pZJ9sJh1mGUjoBEWW1l+BW9v21Bv4vEAJO
P7NNQh6hpUN5TLPy0+EKi1gUczM7186+HD4TJSIv8rO1sXYC5R6y97SJT4+mh6qjQD7IwvazVd/b
Xl8rsr2Oq52hNy3urimFbIyVTUVl3lxKyzzCW9NRhsqgHmNxlOGFLfLmW1FDbdUrxs7qGXjNpJ9p
NAPQDPJ32VjFdtMy5rdWpnIZsdftIDRJqa/Lvm0j4ail86NgYGEjAdqSAmCQRN7maEe6nvnmVoMp
kLa0I9q2IuINQ4pA3XLmjRihxqbkhwjNwiO+RmO3N+f3oVmXXlJju7jgXa9y5PGrLlkFyR2DWjb2
GqIutQ7piZVnZXBS6bmdaRUTWFzRFdvZV1sBEzYWinlbrr0YgLwBqaJ+5irR+lMeMBbm4ou5LjIE
2tk2nUVeFD617V2OLhWxcaVMMc2o2YQUx6mu9R+NUnqmpC20eZ1V9a2wGEImyVF29hr8pAoFIyck
c7TJG4x7K3V3i4CluDl3DKSKPts+ZhAnZxPoz7pSr031EMlERR4UO1rq9L9ZQxilbd6pFldGKO8c
LdxlXeXZ6YyfyKuJOKq92rwXlQGcicFfrGwsxAwIAjLNswDcCj8un9RkIsztLrPLJ4wAFV6D5ZBK
0/P9DcZ+oLtQymot47Mgm0ApDHJs4ijxjswfXpKV+9IWGJWgE3Su/Zj5hB0azh+nI0sRNKvR2aZU
dZ84cNEOLM0BfKEhhmJlFb5mPLy+y3atComOeSc1lqQSEWUpng4vXBUQGuHolGnif6MOCpRylhP9
RS3JNjHw2m0Z307x2qaZH0pMMZVimxrZahyZLKX6wbZpFfngHe21DzDBdFhoiHEx3ECBkNnv5gaX
Brg/c2yeLK3EmqC/MmfNRgzD8tG3tOUsOxuJxqTvfpwK6Sl8/bDHR4JI3i3ZgxlGF+VP85DoXye3
0aZ9gndlnSmnQbbQ1g0Wmvq2xPASdlxob8cZF65RenKy8a1R8CQjKa2cDwOTsEfaqpTf4yFih4Zq
n+lM0icSePJVrUAy6uf7pNSUIw6jzNh21qEUYe3dsscXAZ1DLe8UetchuNn6JVMGdCwMqKKtzvQx
mdmCW0pv66BnOTar8n1CwRNh6MGe5TCcxr9ZHmW6cRtaJ3p4g3hWtHeEkQdGu5ZKmckqC3pWI8Sk
amdpFme9bJe+XiAqmVTMnCJEl+2H+Pzlx+Myd096WuMSAgXS7r6ClNRFKpouk/aZAetnpE3vkT5C
n3fk13Tmzc83VnqMDfRzJNSdcCkK80dRbO/BDhEg75EnGAbpY0SNUXwlfbbqq30AEc6yMYy2b2YC
pb8rqM+nS1h9OLO17iiLMlmHxlqkmuu07LZTt4rUaJMo/2wgwCnaiLMmfLSsCmmJq+2AgyXwxBxv
E/3WFgyLCxrVWNv0BWEPqoVzwPukt+QfAf6jurNeKNWx3iXIbPo0rEvTd77GEFGCRPJQ3s1VUng2
p/aASI/uY5lCiYv1W19Ak6jbw8w4krmfNa0TEhoi2QMnx0I49uTmFKj/quorm014McAoKIACvNTA
+KQkP8eYZ46QQvIZG/Hy1JXnGjayclC4ax7cHiWYzjAtC1xjIX7lpeMGZH8zqJVGHIacGath18Tq
to38OvLp9+JI3qnMQdXe62N/EgRg1s04XDdExgY01lxp6gzlvd+HDpF95OIG4JI0MEoFt+666mBs
z87Srn70Wds3gBzE8BXhu217DgUgU/i6/XJwGTf5thM8eqYSiaCu+jmKCdn6eUCFI+Eog0YziYRm
wATQwvhsMxjPoCnDBAyV1it/LMjMA5qtqa13Zjev6+Er1sqdE171FoWE+t5kDQmQCEHyi8FUOMfH
kYVOlFVKCd37ZuGj08uQfxoNyuJ7fitw4xX7Hs1BFe2oj0iKfw7TFxPqgtRyMnLxQPw0aZLwfwT1
es6AGB/ZB7bUQlRFuSsPOymNdnn827zCHMaeKnBt+JojdKdqGbO3x6PiTYOK8KMDPmluCAeDeToX
SKqT3mvKbGNFDjAilazuAxHwgeHwiwBclxnNUjYU3DyyF0Zdvy+DedmxmFn6Y9nZoOYW+4v+kZfh
XkmcvRN1qzA0V10t+2Y+oNPBi2Ckc33INPzaqK4M1JJZcY8bRlDZ3bGdlyRMT0mP0DDAoyLssXQx
Wd4beP+B5hlAlwUhDYmEVu/RLcaKkUmVOj+Glv80tHELpfY7VtGSM3mCFRuHgZsTNHNDzZLOUPSE
DXhMmB9hpcAqqLYUfjF3JZSEbLimRYNsV1c2Son/rA150AECLJr+EiN6qdgsdAMWwAzgUX50zmYA
BDXHaw8hLYx/pKzyHsAnc5/tGqK4ppigFcT7JEqGFNorEJNkgtsW/TDZtDBiJBXCk2fG5RrVGh+l
ztatIWfKgwnTrfGc68ccjFazYY4/sMzDdyIw7xHCtHEsN30vENBy1xm4sWmxN84G7FqkIBp+U2Bx
dcVCQSWNl46yn/G57iw8Yq33KGf0Wa1qDggJTW92eoOqOkoODRCrMnNJhumtxm6OVUZRqZr2hoHN
VgDA386LCbZbJTACNofgR4Fyrrrd6GuPb6xb9a5bZQ76FA1hlTgp1PhbvMGia1ciPEKF7j3SLXCa
uaJ+blMS7ppbTKctShIL0hwfhao5HjtuL2fumNeeo0A1NSH2sPiVgmwBi5ITZCilZVoXrkBuytLE
12/YwhgbJd3r9Aap/pPTPlYlYiPOrAmq9WBiFN+EO1HDk3zR6tnGzqFhYGtnwkOg0xmpbWv4CyoU
8nl02/59IuUjliZq6taXTXwpsh4hMP6ULEtgR8gn8dOZzwY5GdLjGr6Lpb19wFIgVQLXne7dACId
GlLOS2IL5m/RN0wX1ShfygrioBOfWdZWXHypA62DonXVa6QAQBOnwxpfmddRpmBF86bKDkM5xgCu
2kQ++63HHvvIrVUEVhMXyRPfVACPL+VqSfpLa58llFeFebDHzH/mnTSExdc49EmojPjcF8RixdlC
/hmvyieDDsfD54drhdfmjtckWWTdusDZam9p9xEbN+Qj6TUAVeB6w2wVQjzFkrnI0NgBECGcFZEL
MCyFW4Ky43bUkTiawLd/ohVBNvXo1tKr7qXwiu4Ugz0dAia28jHN1w99ydNekzM3clhnfnK+JizH
3fAaAbO4oCA9zFshKANBlkK/YO7U6PgTEb24ItFKe8vOwbwYITrm/T6TTmH4KvXLskBn/EPSiukg
u6uxT+BOmiStdN04FSwvqXJo7HUur4vm2WaO2submkmUClepBMkZGWvNyN6p6UPlIE0YCDxOj+DU
VueUu3xW81OBcqMLfZUPNCx/puz9rnxliDC2DRDtDeg7XVNOPMDeXxhh17nLSd+Y6wIRXLNiI5kv
8lZS77G5ixgNEi+LfDDAq6PwKHKpggbe5cDk5CEEuWbxkvWkqy5rUfdBK142xH3xdeBBr36UzVn/
piWeTL8muYHCNwFi9wk3wCa99kfRTUvIEk7ZrxlJvceIg3iJ7h/xAmSWtNGTbBzl/gRLSGdgBfXo
gdKDshrAHx0Qli8EJBD0GW0xEZcCv4CHtgKzcIBqVeSrGA2Tp94iVr6o+vM83XrlQKRa1VZYXwXL
ot+W2rZxoGtWb3w5lf4zPQwqgB3kawVsniva8Wd128BnbeV1qz0P3WtZHRu+qLY6ckGEIuh3F1H9
SdMusFwsCthW8G7xii8GV60XdWjxHvU6PFL49mc8zTDJHKDZruYrMr1/OV4npsixLQ45IwzXhAzJ
Z7uINi0xROhZj3wFMcRSl0PKix38tEXyLZSCAYITTnJ2HlxDYS/SSJeeAnsC/vKM8mX0tIYWxU02
Non1MIx7sECRkVsYXmi79IN6hUMv6WG/I25M+LvpG78FnHYwk+en7iyVwWeVQ1+NP7/jSafKhc/n
YoDCcsWo9xbXe0TaEDEfe1DGFVXSd/Sv2ROilMH5jhfqlfOMlw35vPDXY7NssUE3FhZje8oxCDbf
nXOZE9gRrxKZFt/8igHnhXlEJmJQma5awEv1ivErwFWFh2wIsApa0uCYBz99ycQQk2yTYeZlFEEK
jw1YK04/FQKQjid7TT4GC0ofinSy06E0sKSPJ7Sd5RrNBGxGCPSsimq9lrQDYbuMaDD2woeLpoH9
mZFKoCP3PoLrMprqjM2MBRWhZfidkxRCAAf1PrNKSrmaFEV7XNQXBhm4BKBGg937q0uyP5JhOT0J
DWD4rrjDZygozd1LdEJuhqSW1IqLzEQWbTWs+NlluBZe+gMLLYY7DOWZVMbw2Hd8EYdYhXHK0Wjz
2RjxIBKcnG9erNH47S2rn0J1RTYKOjq+z2lY4euMyeOaieNj1+gi5ZcxWokT6EcMICU+qWyFEMdn
bIu6sjsnJ64zzEMgCT5edPF9UEGB0UAQRA5tQxKG8fYCU0qY5+tvpANgzfzEiBQ92mfAlAAJHeeW
AaGFrQcp8Q3Z1FfyBJnwgCU7J5VHfACXbYRkdzsMR1z88fhj7A3rm3kudXK9xj1s0XiZ8frxgueU
Hz/jQMIVliLuYkVFsf6CI9I6Cd9GQVZQN4zQvshgYy1GFAkJ+wULBMzwrlChcetTVsmnYA71CwmA
CYmctHocW91lOBe9QD9nmtruFfVA4AuW8YafXNBofBjq69g9aT2xtYtq9mV1GT/2wQvuteICBhDp
nQs/G/S2cCd1mm1sYWc+clSZsJEPtDMMXkbG1Sf4D1NwrOmgX/ov+6t9Hi7YHzTXLtsOjyXzLVp0
PyQL41xmNxvXv+Fqdh6qHjgr9bmOsOx0pW2vuebg37B6W4bf+T5/ZlmmK1xrF/tM4Pbr8IHCqvmA
0Gxtg50lHzAGrOplhaOO6lo1AjlX4OGLFDU0ypjrBOhsrCR24AEkiSVqGYDsIdpRt9OdLqK6N1tQ
zqyAQUK6O262IFeFtSyKLf5JoCIDOK2HlAREPMKekZz7GA0C2Gq4az74unJ6sz00IBLKsJfE32xe
9W9QExbRtmyX2Fni8xDd7ehMo5dyFj7h7DRjWYeVFGZrcMqhN8ADuKrTlmIABg5Miuaz/pqDrfA3
Gn18qsYQfcY2SU54ItXSAuYPMz4sC1A40Afrr/hU4iwQ9pviuJ3qFbylD016mcYP+4tvpWRGhBPi
9KRcYZSkrMHYKzzHB8KmiL5bFCfsDTDfYwHBDy+snyGGaO82F/ePw2iHHfifcg97zxRybtfcIapi
Dzk+PlhTSljINLoPKN244mCEUd0j201bNyPwZVjap/nV3DTFhq1dMJ5lvv9onbERPBbOd3ccG5fD
vRtb7D2UiwUHQ9rbkGZkPiHDOhqMe5g64CJ+ZeA3l4cJhwUm/9jOYCf0IoLi0T1CusazRFnN/Ubt
3ur2pAoxwM7Ujk2yHFESlpDombiYqMDdHCWbpm0Gbd2hIUH/Ny5hIMNXSbDx7sViHD3Ro7bDKQer
A9Cm671lZ7D0uj6Hu/5GwC97RndKmX8Tmde6IHYUDPgK2OXRPiAdPCM43CTPw1d4lDHswzUIyLKj
gFmma6PcpNh3EF5HoQol2fDrLcQBJKV89yFWFIitFkm2HPkKEPmRDud2OdgnQdIuGmt2IGgCrzFC
Xu2F4EDcEdgymFpX5Bqx3jC/z0bBMM8qETlCiU9sEOkvfraz38Bc6m/I4T3OrhKmx1ChMeTR5CsL
Zj1vkTM0/ZF1lSLFqX15OLBqsh6S+IFyWxwAmyGyMJn87QC9Q6YZCywi43cmqIGNZzvAD/4r7nhU
9jT77aLHYY4MZGkZETECljQCoNSYay118niN4Tj+OuNtSRyB0oCIxT7njJcaqCAMFnkZuF8dWN+g
okgJuwdj7bW6Gb+o/WvQK1J0unVGHOHDszFfxb0VzmEnli1zNTJbjF0F3t6ZcxlhV67u9XQFj8B4
xwg0xvQrA23FkmnEYVMFskRRhrkGcWUYrd7sidGSD96SEb9qLxtlI0xVg1OZvauUFdrBxoaEMTtF
IBE6WIu1DEqWBuU5hJpnOn6WMegsZ8cvLskajzUZnhGaR5J5d8DvMLS+q+uoLjR6yqd0P3ZbpduH
zy/mtCr3Y0R7AwpD2tMGOmRyZ9xVnqMrkrfcWddYW6JitqA/YERH0YCECwyGeVRmrPTanU+5sWzW
ho9pAXWQAwiJKtYP8Ql+09fqnqgy1Bx0EQcIQqgUc8Cnk3HHOrbfjxv6zHSl79M3lj3Epmbkzohk
24P1Xf4r0dQQAVkf++bAkzZYabCi93uduBMki5C9wNYBgVzeb/czfk34vi6Ka/1Pwk72+QFZmLwR
GFi48e7bV2BXA84jn0bpTscH5EtqmtpXnx3TVZmC2WBKPFv2E4SYfm1z5zTQp0CbZWab3ZWfDvVj
v6k7Yrv9mQxHYR3MEHiEO2UusFevz1TA4ERhPHvpN0wsXEepHjhlM4JeX9B8SbdWMPaEMAZDDF48
o8w9C6P6Cs9z+HmgFHz/YtvgU36P7hMynQYPIyqw4Bz8w+IoeQk7t37lM/flr5baF3gGvw0gWqFW
TWsCl/z5letuAx9ivLYXhPv1e3ukYVNcXZj0IRNq35oP7QMLaeu7Prf7Yi1AGNf4pD/Q3xQfipoJ
tfxV3rTF8teOrEGC7MH4YNKzSO4hQpEp8Jx3Rrpsg6O1Hn6wq2JHqlooATgXCZ+iKFzZr7PhIZ1+
tSRv+NANb/pQTJi38av2HX4NkEDc7sP5QVCK0CUyV/Uz47CIrex5VJfkFtIHac+OvDKe808crosb
G/v/kXRe26ljWRT9Io2hHF4BgRAZg7H9ogHXWDlnfX1PVT90ddW9BoN0dM7ea6/wXwexqB1q8npn
VetmE/3I+AT8+F8lE51zyEbLo33FO704cOErJ32jTrvH1/mMHDfsg9DdvPOwg8gGwRbHakyIa3+D
NpFsHDhDurUBngSnY8WTm8JHx4rLeKnhUw7seNxx3n/SFiCYcjC/2wbsL/Av3fqcQHB0jb8UGJXl
T79xtd7Kp/Y5YO+w8r+NgbrA0+zpacmbiqw05DSfSFvHD8TOwl9jYmDUA4p+1yCcN43adH4JJIaO
TuFZJNsOKeITs6UOndYap+v2gzGfuhsghDHiw4WTzIg3TAkMUAySNLnx/RokfCzt7o4pyXugOcyU
bWygkLbJM6PxAJ7+Sn4F7hyBLQw5+fZMLzfm0wKbJBidBKMw2TXQMhyfMLrpxoytvfi2iecG5hrx
tvyELpUThQ1XmgpRxV97WOifA3sjg5V/ZbDkoPK5OtjV8FHu5T21hxPSpzm0Sb4DO9BoqWQn9hVG
LOJDwO62+cy8DbyIotmab2Kom217Tf6lcG+sP1HaymLoKMG4aqXfOLsb/gF9uPdPi7fJNGsuocVB
5hv7D7FGwGkQcBIvhfZsqkcYov5czBNi1pf3XGP2vCzVD+wN6GpilPV8Q45EPAnJkkrfHFhKMlcr
OafUrKqjDmdgBFFUZHTdX5gHMcjH0Gp2JOzfZrQTuCkB4ea4rNsy2q9oA8J04DLT0BWyXV6yDyQ+
Gs15b8/RXtpx2mGTYrdHE+JzDRt6oX3RGRff1YmTGs0IVklQ7T7kt4CF4k4d3ZFXybbwIr0WqoOP
PnUv0CK+gnJFcB9s6xvIi/5J8zFte8lJfoNvhbv3IZsrmJzN58CeuE5+CSrvlskvjlr6H6ADDYX4
4x2Asu2G2G9V3DJbKUxHWiS/xW/w1ZyqX/3JHa1OyQnC9xNPIANCCQAeInbSI71fqL2w945KS1zw
rw7gt4fCGl+tXeHARPijV0/wsDI3AY8G18Phyf2GggREAuLz9wtWQ1j5bOS9uMS4mnawaqAT2Exq
ITV/kfQWLsSL+qNzZC6t0yefT4+d9grCR4zxf5RgyYa2vtSAALAVRouNmzr2+HQ6CD9fGn75+PEs
9Y1O0IKFAoUG+5Etjdv0G2z9ej1T8BbDOZ1WHd0gCAtMf93xkP1Tw7OnCbYvnAvxHGgMd9EOc6eC
34hAwX/MziLy1EukIOKKC58C+msO6aCTwPLC9zr9YVVhNnfXdonwHXx15yFEIdrjXihdcb9D8YsH
Fjrk13BhCIw5yXSBIXINN4grgwe6afRAsKFBZ+bm9W4tITLPqaDFDp2CD1eC84y5+go1bfhGQT44
dPYkSh1mLjBZHSBW87JNdrg/fxFdjRsqSQ0CXJ6tRYJRC3rGFIhB4UaFRdF9kLK1N8jPYBxKfidV
2LjJDrV5ATuRvvXhiu+k9q0gA1vPwOo2JW4M16uVgoVEYrOj6T/QGYKbQKA9ggcGWclKVTaDtgwI
fHEggqmktWxB5dzyiNvS9BYAMH7qE3lDZbeBdzIdxod3DNhdDPx4PkWZPRYecHhp4Bium3pFnw5e
XGPMg8u2CtL2HXB0iKYF1WRWIEM31Q6695e90vkiQsPFg5K23kPdh/PVFfgV8crYEKI7YTdOb8I7
YH8V2WwSuOPMDOpr9oFBtUjFwjryfzg3FbzVoN/OFwxmbqQfkmaW7kY56aD/0jdlKYWrGh8ZOVuo
DuMjYl5uz4AzFOxFNhlUzCxLMFqrPUvjHr5raCOs0Hr88ZgAorLggoKBiOSU3XX1CAQAZCCv2QzQ
fbYUIR/4p+IDISzJmIMDigKQOQlADTY873q4CVyFRrZDfF+68/gG5KZKH/Kt8cLsS922MXfhBLZS
CQR69Gc5Piv51jT36XiDD8zwLNI34z0DKyfcmWSEYWt4t0m9pzps/pktNQcqEkqqrMEQNSrwwJ0k
TNDg1s+7rLBO6ekJlCYMGusqeEq/bFEMY+ekFkKiN6A8ansC4uH9JeCb7gA9jS849s6AdBdhtVP6
qH+dmQAjdWdIB17xRFj19vRz+RO62MvAg4ChBsqZoTemkAQuxusKwvNAzPL33EJ1qzRZlVcg4ks1
rClyD/5WFTEawP0ZCuZdRvq5huLMlZweA1X+SzAX+SX+Mc9bZhoINPmuhGeipsJhAXgdUt8VAxki
AZCnnv5hKQvXC1qzQkLxUmPvtmuQJ9rbuboigpma4kv79P9JcxOzbznZ7iLZRsI1vSc7bH+xlfUA
Do66uC4KzMEhls8GNOp0k8t9X8BZZVOZGMHFmKfUHsMMjGVvQ/1BKmb8MycNwonFGW+c5eJwoBNC
RYo1BxL0w7nXA1L+Vh5zqcOVwVFVOGK9s4bvXAfMN7Hy6GY6+VK+TdxNvA6/Ouk1H1DxCnJ+lHIl
6LcAfSEXai9wsvn+fuCMB7NcY8XbxGLzgwIOybgEv1md/J34zsiy+ZFUh3sbYDSJXLNGZpmtE8SK
RBGtQILw45oWtxs2RzSc3KNZ5G0n69Amx3L+o1dol8tkBY8EuWeJeHU+SiU6MiIMKEAZj69id/55
ijmymMur4fg9PgSI1NkF91gAzIJaTBSr7+lx27b0jnw4yS5edPLSxf6XLB7iGjI/Nrp7HDMW1eIZ
LO7FsiCFiYZm1RyaZbqSV2gbjtGV6LIFLtrDUnHDrT3Q2OH2vCy3yvKI1TQvaa7+8s4cGUsdlEJu
e8bXmrSXbzIlVwSYzikOS3ElrnAbW8hYk5SneCU72QHy1IxmPOtfPGTME2OMSYRutBNqultILTJZ
qWjMaI55xuDEkRN2txT8zi4qzdx9aI+RiM8Vw+j/Qh6Dd1//0JXXd5yx0FIY3ZlEykiE5gQS/QPD
OEluCoM00rfJV4Ot62+5ZVxg/TBqR+jPs7Ul4tsW2/OGJ5Uo5BmPLMBhaPq3Bvs1R0hyoxJsqzsF
SbxLxBXcSf64vtNj8K8ky3oxxi0b8mdl5AcfkvAN/aDIvxjpN+ktwXoVyQ5hVIs5a5elBTGsP5WM
MvxHhh83M7q7HH7oAXNUzD9xyl3qzwhvchIXmD0k19iRYIjfsu/BeMvWl4n/zILCZsAqyH7pzEgP
yYd0Y0KVu/3bK3C5XAoILal/SIHnqkLFY1Z1RV+CUoyWnRiadoW1QWSt8ztg2HwWMDBVEGcJRw1F
FK9o0Idvyy9k6/8GuhttPXxW126jfZLDAjonHqxwi2KS41ZH4HHVjmz4YnYFTVOVj/nwwAkezmFF
vifDWfOi40Haqw+kAQjnr5bu9t13GZ0Z+ObMsWyFzA9g9N/oSpABEimgg+AIb8imyceLkroGb602
+PUYjSLTAWRKKCmt4ReYUT120KqffJEh/WL7yufEjiT4BsOreCZVeEeUrNQ/ZOA6aeCyZ/ozrqU9
+uEGexPJOfU+dPsCNUn0CYd3EcUnRCVZ/eDkYJwb78Qn7+n7LnmfbD5zyuiie+BTwjbWvDLy7wAW
if0Uvyy0A3HzA97DegJGob5g3/KzV6Lcyc/liQOXHF30aDpTT0ZvHo4T8J6JKDbRGWEuhuF/jP3L
P1Zn3MPCWlYoLh/zrlhR1ylb/EWxBligw4T33CpnTAz5d4+EcQoWvszChNt2n9jpz3MGQL4ao13A
2XgXvwsFJdMKdPtf+A4xy56uqAVSWzwDz1OSwdQn+niJVsWP7BYL/+beYi4vbIXwJOdPSJjm2YSt
sqt2WvtnwB57xL7DcEOkxIAwhiOtvMUQWk5P0nCSIicvLigvsJVQF/8EHIxjwB9wBTA0c1286K4p
0aLClbtvSLZsaKh7fwsHoYsfovRFJTUx26JIqT+Q0KQ0MUuBtv/y32ewbMo4UluS+OLJxxY8EkXv
iPn0zTAfUF9bgVnNgrwUf4b5YCZ4+N3ZE4L4wsXxZJbneP2WkFgOVQKFw5/8wpNffYT6o6OWZISi
wgZFAvczlDbBtTz6/Bn2EMFSYfcon4B+xkMp59NDD/4kww1/qMrl5ocwYzHeFJTqAUYTPRMhCYIA
lr+5spNelvCd4ifUn2M8U/EfDvUPvDJDuwn2FRpomVzpldWvdUoNBF0X66sl+Yn93Mc0cDHvK/y1
toVoxPM9vhl3wBVgPZVryu76wExT5+zDVvyRtz/+tBED1xrfKrY0ii1N+y6CIgVha8mADa4HnkgM
+EiLkmcTOZ4gWMgU1DLTCWalOr9yOWA93v9F9Uf1waSYmgsEsXuhktTUucXzkXJAQi8bXtIeeRPg
WjPA7l7LZmMX0bSLac91ybFcmXMpUbCmXMneJm2bHnOYTbD/0Wb+Y88XgGm6bNuxYUSzUo/2AQvY
gHCgkPXFPSK4OENgY4M0ozNTQwTPW6ZjqGkzTpIX9Aai07Hy+oJZhDiCxn1njkguF1l/pP2kSmCo
i+4LsDOmqOq8GaX1PlliZvud4kdAFxwTW8zeiH0wr2NMxUHaq0c+Cn8i3+A+72H/UjAPL8LRKUGC
b1Fwkg/Ol2iNHI4bYMJ7nQdvzEcefFKPMCCyMAWCUbbsu2QXoyvgcahyJlq4Xu2YVIqU4lRNl2b8
hydySkQWZkAUzjKuYoh+hvNAgjLhQksvOfKxhmojgPdRSufxrnuxQfKurF6Gg8Ey+UB202EFzMCY
sc2sXZzkezddKfGqlgMOwHq2b+PrfAsoFCNcAdGyzlo6TGBwBq2ZytDVoUGkyqTL+u2Pnr+OPBwC
VtMpu8HpSc0H6zkdHBixkpisubsVZQ65LpWb5Zd2gua5VF3tFsNiRlt7b160bEwHOB9QxRqyox2i
Z6rZ5qn+Js70pcAE4bRbVi+uleeDAgK8Qaz3aekGW0dl375IZco4jXMXDVzFapidnS8NRjEE3gYO
NOSGLw2nBJb3afxBE0UUDLRo49GG2BGj0NtlgOCpa/j4loQz6CPdhFfL46IvOWBGQl0YF6pbdiv5
7Bs2TeeMwKOpBTCC8aTfS4o/x7wwiAZ+vI06Ykg445uW+SuzZ4Anfy4yDLwRqdehJUI6WOJJeNe1
kxf3s02axJ2HAsS5xXmKa9GZ0xCGhRaddPQE9HZx+LaaXfZfD4NfBcOKnElPAntwOdeoxcq89WvN
ZR7lcjzJ8AKZolnrDn9YzJ2yryC9VYCITAJxZMpe1EVlyHjRnNkm1nJmF4lMxkxiInNdtHXgfUm7
wNLDT4m1WjHyLv4q0iZwpMJ8Ju8vcXyXC5yzHHNubsFckP5pofVXCMaSh62GbhWQiDq3Ezt5jG8C
m2c8XrSHmporQ7gNGZOceOfHbMYxxEZ4a6WmH/OquQ4WPvlic47RwifQZn0ruDaIU6xSsNV3kMGi
AGIM4lsjsiwo58GZfFCSZorXUReuBMuW+LIFD0deECnFl4FCuSprYWWGn4laHLKhces23M9Mstpj
IuqZG7XfdEh+ppLTWzz19G4zPubvu0+dhESYrrOkOsd7fBLZiDCt6j3onEhga5CdIiYVpnn22XOg
x59ZUQy2qhhhBLEEFEzwKQ1O6jANlwPk1q4fVppmYdpytvwf1Udpyqg2+dRTqDNRBrcItUEZHDIT
/14eykJnAiw6/zG0uJ3SKpU3WHxhj1UZdAIRkS6jI6nz6vO8jzHpMKqUt7XMaF4od0VL0gXgkRK8
Um9chbQcY8YpaMvYsqcuJK1QtJVOcGqjWgei91dZwOXdfpIZb6jl2tJmgPYgc775QHBTZC5NTSBq
iv6YXhhVV4Z7gsWecR79v65GO8IFyA20vWNxFp+5quwleqsADE3H4KC+9dO9ne5WVh6jibF/sDXl
Q3uEEmzHEDt1Xz8VGFP5Bf5PrQzptX2UkXJQonunKa7VoNYs5W1qSX8ZydiWDvIsak4HQ9rUIreL
hXNbNGcRB2vTTN2Ryxt0ykWS1WvSmdc8FtYWhfzAIKr8sgRm9agS4X/wXoWIwFkTC1ugNcyMu0Zn
a9QmR1CBsHreP6Ed1QO5jPpp9GGYyB+z1lOG9VaZwzOpKvzNsElYi2L/Z8VoXqE0t9o2zGBus2ir
/OJBy28rgAPoV9g36t+ZXEF9+SuhGwyFq3s/AZ5U1ufov2vrT5VooCj2WMtVEzkpfmIFmoUIgUCT
B45c3y30p4oSY8zm1iq6wHLCrtINvOSZWhjz4CaYTwSYTHja68vUtCMZFcJYugOAfusNi2owiQol
gk2tt7rHlBaqIsbwXtkdIiGk3daPM/W/i1JCCATmefAswDMHjUk7jnY86qgArD6jUCffGDli34Uf
bYHxiJ6fJtIHUjXf9EN5qkLSYVBpIj6qBNDXhF9eeO0mghMxABQMWWKHng9QpMzwecr0OBo4XzaS
te3n/s2UMFQT+Q6MnwI8aAtQG62zFikHU9NSf+XFUupngxNaZn3A5t5Ypk1/5NnKxAdEJC9/pwwB
MmVA4Cwxlc5WqvgzC0zVWltzamDRAXllGK2TlQEauzN5cb5e9Ug+JgwIuPvIGlJFOwjSYDdQNTOM
2ksP8Uk/niw0onCb/YLhj9vr/nJQgLBgIM13P0eSiemOTPBSjtttufakE7+RTBSY1Kch5mv0t54e
tdN/fKXbjJFii7CMmyrejgUxe16GgoFMjWjtN7BLQlDX+iIpA9EUWI5UBwEX0rZn9YbMpaBJSBqR
NAeD7diYehejh1r87HsHE4Y2PI/CZ5LeGIBoTBN4NEIchgzYQXA4mMr58Gwbnd0HB1GtJTU22SRj
itcCKlJMbIuBQVQmrHnYtazlOYP8RRgCcgK3Zj5k8QFgeg7Db9AzcCJ1swBJ68M/JS6At+EUp9hg
tMMqC+SNwtxBjD4LqXE0IgG8gD2F0DCOUr13rdJbyUBDacmEnS0m1o4tAy09I0nR8z9rnhhdwnaI
W9NYyl2Cehyxo489Z76hQHCFORc1R18tHCsk6557V4TR3pgGtFTAJ+lI98/xSguWEloVw6YZrixP
ywvh5nmoArF96bB9BEUfDUiYsPFkPIxVKOTo4RhpUUyZ0WwJm/Zfpgn9aRtiyTKuhNZmYYbP5Ft7
TCd6CoMxhoKdOUy+v1w4jpi19Dv4gqboGCSady6CSFKs51GOnaHI1I8lGSumOw6bUfugjsF/gvQD
fCnbZDtJL2P4jVGmtaiDfbfD4SA868zh2IoJm4s+mvxTz2+kaIGkVc27ABgsfcBRbF302aCPtgFH
SShbkrDLx02VHJrmLagH7CZbKA94uyVg8NmFUkk04BE68UAgxlmEL6nglBKAls09inA0vK1BJdB/
G/3RJEg15HVIlvmvudlvwAFLQJkgshYFTU8OOjkwbRjgfISw+FU61CG+jwkomsOPps6oCG5l/ory
Rmq2A9PeqvsiC2StUjdnHckGTBUtNuosZ8OWiWGZAMQ6p4vXHr7VCaR2AOUCsxDZ1roPAXxvujWg
EVpEUPTHKMNzM6+z5njS7ZQZTdnCOiWRBHKw0enIuMylQqmRwCL37nwJ3X8MrRtM7/zdqJ6dWlgy
Jfo6hps0b+Lq37wv5M2PGNsBDS0bpaDjlY4VrshTAXzdKgeap8GH5srjJA8XjYEGekn4YfLGiIH6
BfWp6mdz9K/zAyd35qWqkpeBS4o5yvvKVJ2WsqBiOGWihvITaiY6Aj1xCg6O+RDKOv2/4rLSRyoN
NFZILlGMwTiyfc/4gI8SlUSQc3TNHzaErOC3xUktDBTI3alIZy1DUF7Akqa/CGaibwBaO2XwZ+Ay
JZ8sPcOVngWs4D8EqE2EELR3AqgyzGoHW1ZUfmq0dYNdgV40nsiB7Y8To9YpuPaCcSuZMbTYroA6
DPAJF6xbWLDSObnJF+U7/Mghgiy7fX4ZVoIj3BRyqYpVwqCPJ2km+TL6qv5ZZ07tf+wLPEaMMAg+
egT8wrm8bUmAWRAsAkEnv4rv/g7run+D6TEPYIavXaWjuQ1OymP8o77FsmnOlX6Efxa2CksB0suy
YAwmXxt6O2GBDIwHFZo+DBf8ImABXaRm00Ldg4ZwHgGBXBCYB7pE/YtVHC+jt7AWPrKt8QuWhaJ0
EX8C2z/6l3lPd9o5/qiwpNYd+VU+MrYYp7h7y4uwUh/Kgv9qDr2jPkhjBbFYFAQN8IV8mtUHUBKn
NcKcZQblCTvQW7Rf6aDIxuKWL17divS1tf8Dz3Gh7ADaSCPDNm22iU+P2U0DXr2lV2PBEPMyXhmr
29K//DO+omr7V/wOJGw+CRjC87HaMS5knxRXdJXzuG5BUhWj4PatPKYX/q8y+MJ9NOE1rwpvMW/N
TCV1EvbCU+2ObvtsToCNo8t8wY3t+hk+vYv2L/8j8OTXxw+xfEsOI5ktI45Fdu4/0fIJPJnzBc5U
PgB4OCl584chVtEBdpxtX128qpYQIexuGzvzuLCHogqXynkBmtOjW7v8wltvDIcdcHmFfl6/s1V7
4Dp9GA/t1QLUshONHwFKvV9zprqQ4IbTZVR+1BB7+TDaxuuXQIRM7zgXYMCws5Bs0i+h/bCRgl/S
AUAkvQUnYzdt83tE9DbONN/0AaASZc/oDl/qRQjCKTBKwbESnPkDNAiu2jcFG9ACvXp/Z6MYPqAP
HBiDwiv+wKmabY8YbvzRn+F12lfn+ofHO0ad5Hv4WcHOMvA8z0wKKgMCUQtkxOE4i6pUFLYG6cPJ
TrEWwQFh61L8G/YoY3dZuFBOllN/Jls0IwAf4K3MMZlIImrnHYg9W4tHMKEX+qBu3XLRi3PvBhtp
lZ3YQl809ezVRJSeLPK8pwuBtYOBRn0ZPCobOHH+8ovJxdymeHUPbjUMN3h4rEDO0h9llZ2lqkFJ
6rl+RIky5THJPQ+xeMVUVyk60Lwl1Z37R0M2EAgI0bzBOkHIiMbGoz2G5xxFKvCPuQ5GcRUB/stV
t+kZcYdhs6m6s0ZLnu1EtDtRcRsnDbNg8KZ4NZ/68yY5CvAzR3VT0N+iepq3JLaxWRDsQUKv0UOx
eyA2sUSYBw3b96HBxMY8JnehA6WFubivxW2cbxT9syPuQlxVGThhsvVS+VTq0y8ZQwKx0SlN4NGo
DoNIyjA6EMbcka7DjQsJUzlJe104d+RNqwD30PQT+ppAfc6E5khxO6vatgEzZaIWMfhUsff+7wJa
e0ZOqfCZ6keaZDyMpAUzrXKDN8MbKE74ylYvNH/FuTmxquoNoA5gFqxBuErklPRYYevLovkoTDfA
pQCKQLsDHCNAojSOKADT1GlzVIVLAAnwKwDuBC44XK6Cqe8BY/OM3AX/rg3YibpTsGvqTZ6cMWEh
zRZLVwn3GDjTPuVYW1wUEfztPJkEAnUXbVxhRcE2Qd0ASx2sdMRLbduSWnew1H12LqAxYRKz05zZ
qeUJdyH4rZPNbGYKMZKWJJgfKM5m89ciR2vYCsxSK+xyptDOBdmGc5h2nD8RmuXgXzVJ66n1cPcp
HHg7vynFq49z7YSeCKS7pr4eq3JbAgd5U0QKHA5r0DFEYY2QaYFI3EcHGYtkLID8b6C+dO3BILNE
tCkGIvj4KEnpGHNktqjpGOkQ52Zb6DyqDTU1UWQISccGKdIY/Jg4DSlYIA6Y8EU3EVKOAZ9dlRnC
SeHZw5TFMAhaHnB6ikiK6P21KoDUWRiWQDsYR5Pj5DfSJIKp9m2uAtK6aYoGXOm3iokkGBFkFaPo
xqag6knGUOFesaimHoUFcQcFOKVgviqZPBt+RP7TQmjtFekOaEp6fFJ8AuFEnYA2k5mcTmJDABaS
v415LsuMsJAQKc2zQhF6IDczNr5wNKoldyCqSnFlbx/kZBF+FQIn/Slp3ABBPBSEkZtlR8IBx5H6
q+7vuIfU7Uv0D0FtC42t6+taX5vTifcLo0PbnTQTo5HLxA0cw4MYHPi7ESvSwVHzK+BvFm6YxQ2a
0wdvTXnia8AqDr0vI4JcgdrFw/gPkXsGGQ476fnT8/5V81WLpym+i+01Fh1Tdk3JFY2vSHjOn6d5
mbBCq/YrAtSLypPRffG7+R1M24bCqaUTuUSmuuYLd43Nn3ctCMlG824q86rWwUR0iglfQz00WyKD
9veja2huGGKEYe6ZKU3JoaI50F1/5OCTSvoml5qrIJLIvBGmGVR2oDmUVwtFe8r8n2bMP81besIl
x4XZtBskWun0LaZHExI8+JrJOjxp+rutwkUFNorsG7MASFdmt4jgubfiT0FWx98kPCXvmQUbX71N
2DPUXTVuIgm/Su5+nTFdAf3wg0M8LwBi6mL+V3Bw1HPP60ogHL7CbGgk7sR7xj1zhi7g0OB//mh3
OkS7/0j1MkJKeJzxo66qVRfOuwKYBXj4CExmjLQAqggCzmnpoyy2Hml91bADlZ8+BvokZmhrbLXV
CL84N8SLj2id4VQILn5bpeZSU6XVlbVFUcXCGXCJdGrZ1bghgzsmX11BbrSjCWv4fLxrWNiY4vDj
cWrzM0OFavHdEX44eJcWfoQFEBOZF25MML4VRxc+MVLpPBQ/B0U4larLv6SMyNsvVgC3SqAzF8a3
35/aKiWH+sQYkJ2QuwyjpW9OmvoMSoeVyyR5Mi/gW4KNYrdvT6qxn//JHdT2ULW5ybyIV3Pgt0xM
LryA22tYN69ic+HcdjlFiuQq/rdK///beTX/4k1uFuxYnWF3NfU1BhIg7NxVbIIA+yprXkO8axge
eERkHheKjvaEDXAO221yefNBdQo0b5pDGkU/uOFADvSJVci+JvsfoI/JV49zDvqL/D1g8qbvC9hm
hO/ABFHpAJ+zQzrIb80M8VaH10hyOg2wzolbV28gnpxS83csT6ayL7W92LKC1xa/Stz30tWK3hYX
wlvr6t7iOpa4Uw5sSSy6Trn5FpHPdggDApb1PHrBQZGujWKrWtRf2Uy7uHVzFDu7WIdVh8BO1NI2
eyy/RONosX6D2DXEk55fDOxHOreQLqn5jCXO8ezNGyRc0BIDj1ubiwQvEOcmlTQg6HK83E4UmnNi
I8Jo3vustUWia9ywB9bkmUzFNmRJDW6PYgfVcm6H+Z1fqJvMT7SL51WfFQmT0UyOnIVEurlUCc7Q
PB5+mYBPgJLAJLUH2ay805BQtzpANUz/MFkOs4J54lKkMhE+GmQqok8JqRMGnFRZapkMRQhW6oTS
qEVmEORfhfaUXrja5AObsvocmMVqHC3D8NYg/HnQEGTQVq/kj+HJIV1l95zfyuPlg3lhKcwvUZmV
R/2bpRXwQutWKU8tPvnVnYq3Ht2Cd5zfPPvS6MUz/Tl/gzZ8k4qnb4f8i9zHIXwJ01ulqzEGBZBP
ISTiipdJaS17+VD0X3L1RukqT7eAeJSicnFglB7TsGdjnDNVDYdFOqdUwNBoT9xq+se2vqfe3ovg
KOw14ZaGf6zxXPrirAvCF3tyG1cLdudyuqfscvOZZ4zWjJV0cYI0Tl2cPIZbhfmuGQiGsjOxoXOm
8ETzCzrLkYtr5t/hl8U/Q39kbNYDSedBCIHoi4c4wpEtPrfksbXKBnFVDgtwB6jLrPAQA8oH+GeR
VRGAjotYpCX3VqGch2Q8AgVK0GLRxySQ7a1WgTHCtlyHTz2vsF1gO57LAKqUNMFaTAP3E8P1pIPW
c1DHnFiBBxiO04LHM9Ir/H1qbfJ2X0Hl9qAJeBk8mOCSsuuZhrfmDNVj/GVH9AUDgwsi7fCtW0cq
pKiRPRbTCBItg7DdaZFBNBt+ttaI9VMFaWF0KhlebVhKl67C/HN8lMZu5COoMV4CfLxJxntnCGyD
OkKEGzy/vOVjSXgwVLzCNAzbgGQznxaiEu7k6l9ToUzoYA3XGL2p+E3yMHBqxFQgeSzuA4siQ+fO
cK5MOpd74HjmGeZEmWuNOiTKjF8+/z8y5TIn7zm48h05rJVkGXFVk7XF3hOZTm4gopXc+ZJ11CIF
5Pm64dsPOxXSSQRqPEakPevMtrGsC/gqQ0/gCiYxIVVO7Q+26JFPgbu1N+uV1XeO6jgYHzlzDmXv
NVcx2mLTkkRnjW7XcK19eDL8EKhtqdJTBO2PhzFS8o9Ah6XU7JRxsOmX0mzToudMN0O6FpOjMPuT
uXp8VpN/Y7mPIoLTSQsyRGdMzo0Jh2SbWORanRvYF/pBxLhevPKDerRZAFVBxGn2KgYXiPdYYCbY
DfIaMlv2Kb5+xXEMvrwEVd4RBgpqY3Z+3hNgng4CQD+GTqHM/8Q1UESVhzgcUIiV568LzVEFZnZc
hy3OxtCeM2XlwyZtmB3fB+nYqST4Pfg8UWqRG7PmXfijQbglwo3Ja3mY9EOFtpQf0j2AYLLwznq0
l3XIwq41XBPPVq3DHAuY0lptZncz9HfyKvYOIydGdU4qtDpuD60yuOKb2aBH5yt5B6u5mq2baihW
9vw8+GDJlBDusPqOjVeGIrZidjobE9XJk1ChKoabK4HIArtoxIoJISPT6KzUZ5LH+Wiid42Uky8/
ZIszbh+g8/FOo7SqEXqGdy1ZGT+aumqZqVc259RYOzXu8v45U112M7YZnXmFrFESMcytsj/sSDHI
zC/QtpIQjx8gFwAFzc4HTGKhC9tWdrbKf8DAXrwG85QutfQnQmTMnAxES4jgcKHaZ7KgQIzZZzDG
sv2UP+QJ/fh0Bcdb4zhH6si3rj5y/w8nTVitXHtqSmA4ERSEeybme18l8jmC/AoNcAwpS/Ztj+vB
BEJpPFhuM2kDzin/UVjfOeFlvOv8gzDhoadN90x5+RwHevSPv6wwPqiZq1pQ62AElA8tlhDSO3Wx
JzSXW9pG/+a/F3gDEYsH4caC8LsfGWJU4Wr1EYdnljsFzUSjUm4o73I0heO1jee1ieErrndIahFF
wjAIOfxXOUPgAvAvxw6xABKEhx39C3hARO0h9Hyh8iGNV96C76oL7wJebtT/Vd4Nap5Yz0N5ibm0
/8cbttzm4CwgFCuOrPWmBQZ3WOjBcDak6xDsRUwc6mg2ewzjY1I+cuWRlz9ldKRSbYV3150tnO6V
VTTNH5jb4PtbpvEsdPoGHlhoEW0FYPvPT4/t6EpkW2L3Ws9jbaaX5ANUG964DzisbFa7ALGgdyWa
9+7cdrGThtFGiGZFGVZjGZeGsxdCGOMRGBzWqkZUzMilx0Vtoxd7EV8enVup8HipEALghBY9EyRC
FSppLZOqE3xZ2U/pU1IHX211LqHbCn6z9orECXlsfHOn6OU2TiJ8OPRtXR4Hwdg0k4DWz8QEG5lm
tM2aTU55bazg/bTY9vB5DVeSXh2RjJ49GTe4W4CwTeaSP4R6+8E2YeV/cbzu+gSDk02b7KPkUZTn
CpFdGl+F8Seq8aCSmIGH+HKEMGZxXpGRy+oFXUm9Z0PoxJuOM1DtSkQxcsHD8eGTi0WsEk9Ncx7j
dWnhv/qPhSTCUqndRvkR/asZQAJy2RQtgvUEptPnqd+n2nn2v0r3vOn8cGdXLVgX5AEOj9J8K/k5
VIgmwFRwz55SCgck1Tx2k07IwJLP34ybwIB0/+oSt4x/FAATS91NHjF68Hol3P1X3EpexM1FeN/q
ToP5KyadhdiwGfxjc+pQGKGTpGbEikd1Y2KK2+Cf4DNPtN4m8wCREDdcGM64f0dkHJP6431XKWQs
HqUcbDBFYzeh94oYPad79jeLK8ilYDPR2mNKPZL/j6PzWG4c2YLoFyECBY8tvSdFUpTIDUKu4b0r
4OvnYBYvXkzPdLdEAVXXZJ7kvWhDXjx1mRqXwtwXKT8NNDPuX+799eQAc9QTMd9dmJrn4Y/Mf0x1
53ve1mS45yj3Ll0nyKcxP5myfTehpt4ClmpGiHsjZJbtB4tcmwQ37mKI6Ue9v0hFBvcvYszW9jcj
vPXewwhOIdMT5+hE1oEvkc4O9gMjwwAspoahyQtWfIWlu7PkukeaFKcnaNMl3kLphgsHs1/jl1sz
OUoQT1SaOiQfV3PXZiTYJHdomjDNhXe1xJkjKYUxMdardVGeEkN9A8hZDwwpMqikUNmbKcmReb4T
Akdic5C1vC/kB1doIIXBwJWRQavDo8XBG7eTL+rTAQmAoiqpSPGzH2r4NIa9K+5dtmPi6w6bgAl1
6f7mLLsyjq5APVdO9anae84KO6EZT/8aXYf6/T60/HC9V9NzHf/pwTGUztrXtnH0w/eb4MRRm6fe
RXxxiAKrYm4g3wkSlgpuNo9w1/ZsF9R2o+enEI98frarvarrUBvHhaUXZ40BpYE4rgWMYrMo+m6U
Z49OL4eAGNnZbDoF0vFT4et1JRioe92DzE3Ym7QPnWa2Gr6d8hV7KMG9fynRpwObEMtC/83EqUHF
rKaEzP2W1VdJUcP6wJR/vfgU6sVzgNWU4pzrzz65sMaJtGvW3MiWHojUM9ZtdiqaTzfYW/ZzcJ5W
/qAMN6qLSwfgfHcwIYPtEF/IOim1flbQUgiESxavJbAsi3pR71ho/3YBfs7pIf8yawZ2xcXmXI/Z
dppAwxqTtVKBYaG968XD5+db8QYyKeny2aB/0M+iJlXTs8soX54GvstJyyroF7SHcG6+gEM8kdbV
jlb0jcVsVSwD5z4UL1pbwGyKvpLVXsbMn3ZDf1f6P5m++d6j6399pt7aEM3T4mAONHnF3EHOlZoT
RvXpZEA6iDc8JQ3+WlBC4mj1m1b/4ETo0y90o5b+UXl7jMu9tY5oDJud6TCbmOaVIjlPOFnJuhDB
t5Yy+aO5i3xEiSOpCyhYCxRyLLG97CMN7rA5AtTu5XIgUhrNngZiEE7Y5Kkb5BPm+2Q7a2dsnlm0
KhjustVAWofcEpiHPYmZOImhwSFML7F2lvY5839qq+SdqwGsoJHH1E7jOceawNahfZEQhQOu/2SM
BaO5a7ZZuARnpTM6RfnWy5n8hacTlsiIVz5BymAID3G2gFnD3Cnr1opBstgyo8UwDlp7UCWf88P0
3oWP0xwl2iQfjMmncZfIRJFgwiUd5Gboz6p1c+QxUw+6f1BdyExT5jvzc46iFWJ+9gPQu0g5aAzo
PRdcG4MkpHRbqIeGIW+zZ5fMRwVajEiNBHCZWGLEYjtjQJv/577UrcpTCOEEkTzf8x+LCB5LFmQI
8VmzhuqOP4B7D/JP88sKqZ+FnEItZkD1XXwoJxR7/tuEHXhnGs48GUFgx8ScpRfY+cnYqn1iyObl
s4lFvZRbokoorX7lrvlib6T8ldEy6Fa+tsdeIvfmmwB0NGseLXlsaJFohF0WN8gGcXAAiZzTKsWk
CmDhyPk3c5W0pR4XMcaSbUYVH68A7OO5oAcTX/qOLlOluqr341UCM8KkOSxUcRv0nzB9Mg+YRzFv
fY8BfYBe5PVLhL92W82SiN+FsHaoeGhw1oiBPTVfS97US39g78T304MHq2wU8pNzAfwYpPi4oMt+
WBypRfT0cURZxLczdQaUXSZkeqIOC6lTFIXBMoSsYj1STaYswYJDbt0QPE+ydBT5AdigTv0OuXYq
84hcNYRMViu/NlKD0fJgTL9lwH6QuQePrqKxgkl4BLA3csD7OrFU8s8dj6rZw7N+Y/xSB0vye2zR
LmvnPVb+oozwHI5Xcl+NQ2e8ZclOJjtFyZdGjwwmDC52AdzaZSVQMzAPdgmLdz98y+nIjfBvQvsH
n8zBGqVZS+WSbtnCgvcLsK/0B+XlavXOI8vQ/euwG3sApaiklAofU/9WG1iTsRGnJOQEO0Q0ffWC
Zr7oHeUADMSmgWO3ULA11PmrM9W86Ey00G4F4pvcylo+O4FZT7WZTC5iBxRTdYypQ0I0ih1zUnVr
mi8XMFFPxZ5+hbG6NIen6zgYi9J7EJUnA1ULsoNJ74fh3GzgYyHuqXfo1x0FSyNqTZKCrXRYsMYp
hoNrIF8GrR3+y3tEVriwqpqpDuepwd+pVjixjWMGKoAx8GxS0jQKEMzwEUdMFKxxH+BXiLiy3Vh8
WwVYv7R7yopIghCJVcx4Hd7j8Bti2qyZsGNI41tlB4CEvUTzB+7Ws3kuzuhvimoJ88qGw0ESDccd
rRhsPfgVVKjk0qtzQdsYbVPrf10sHQGaAXyBf0inHLkC+SwhgTGsHMj621YmdfNChaqfrshChtc9
pjtykIhMBE+P+g/FXDUPSE8kRYiTj6u2PuftVqUog+/7IExDBHwUKBhnhDf7+Pwh1PAPZb1hGMOS
FxsUJJfAfBmmwtYoAfeEFTRCAJAdkc7l2SumJmvdLT+7xZDluyhjMVG8SatYowZTk2oXGPVbzOAh
Tr96mBXFeGwz9eno6Pp7JpwYPoLyn93TFlAfavZ7mr10aI8lx3Fc4+dq3yCp9FS7SYxXEw1KEGCj
Zr+Y6PCXbUZj/HqR/ov4ih1gFVM9YNfHlIlqPE2pEJz17d6DOdjEeCfxzU85uZRgmYLio5D//Ex7
ok3J4Fu7drq3RlTDPAaThMXIqIdEjP8LNjwRKBphmVySoie6EWv4m89Q08Tx6goExQ7eYo7WcQpN
zV4VqAPGb1ChSmjb45UHPwYkIaod2n5GSHw4v5gZp2Hh1NAA/mcHp7EoxuvtzTnjgmwbmWf8BJj3
CvfNcg9df2HWLZluoXeMzySbngMAozvYuBIHL/NNYxnlC0VD6rnBGYI/icpRGivucxZiKL56fuBi
SYKcfjxMtj8aPjbu9gdbeueSfBff6BpYt/IbUWEjWkZ9T1gSaK5JNA86D2fZLLxjNAkI8N3qfJEI
ozCvRWs6KYJtUn8ny10zHkr1k94S6b9Aso5gn30FaGh11ehnlWhvjYIC1RbQe+JaNZyIM3oKEwUF
zy0Q57mebZRghU0AtUGbH5CzI1lJcBcwbuMTp/PRlmzjiQegKeIkA9zDVhMJPKCiZtWS5G0tRXL0
uqOklM4XKPsr5hGefRBTZpCvLO45ZISS19UArrtAcEfjgxp/VK9yYGFdrAJmtuhPY4eXdcfVTnZO
lRnAza7uMLJbu+vtvsqwrlp/NShMD9BAyyoatgCpFJVJippKXrDVQ2VhVlheMbWhqDBbNnUoH1XU
fRRMCO+rH8U799inm/g6qT/9/tDh8IG+DMP1wMeKiWX6B9CnnMFg8Mp9F4Io5dlRJIZ7Ta5rQQQB
E7ChncsK0pvD0HToT11q7037mur+NuhZMtvqw+sGpPbV1Q2XZrV1W8Ak85QoozeOWAMOJVm4/t5S
N92ETplh3hD1ogE5D7eGLF6Nv5Zyw/pBzDrKfbNowZZ0eOv5wS01UvCGQ8XsGNgFIMF0GsH1V/cD
sU5pQLNhV7AEvI/ainJHwq5zrll9jMWmgeo3cErNSIJxMHQpa5wGY71xiktrrH1+kS1Nt0UuPWLb
XvRf06zhVuxzPjN11vyiBgGomY9rNsYWXSLer1k5vbu4lhaJty71fa2vSn3lNKtwIJJsm3SXAtqL
TpHSEjVCb9po49rlLEfJx8Bo0tq/t9QHXvZFknViratoW0Cx9nkVRvz32sKc2DRbH6ipsuD6KlLo
IkwmfAwZGmnXRlyvLS98MzD/j72yHkpSpYa5Z71L/cidZuv+w6+B3zL6YB1QovLNljZD3jr+7iPI
RIirqrvJknMY7EVj6WuKBc4tdUoELo8Dx7bDuxE4p9BQFq4dHcwa0yKCtoBkBpgc+NUKcW2IHuAo
c2p4FDniK4OjCUexRmzQ1pf+aoQOorxr3SFSb7Q3WXDqmwcBMJF3ZoaKYTq2T/n4tKkV7cxGesv9
n56GBFnsWwj8Sv2ABp/nJFgc2+JRpxu/2hQinwva2hqQPMueqnlDQREy/qFcAn49D+GJie5EVUY3
qZjWR2QsSc5og7sd3mX7VZKGaBxt7Z2I6BxUAQqQNH3kw5sFLNmy3TPE223l6TvLQpSeM8M1cfIq
zt+QBG/IYwrnasF4cs2NxlZEqgnM4u4SQDmzQD3zl8ftOdO+B6iC4tLYGKhA5qi7ZlotMmFhspR9
QwOjM1Os1whILFw03Q/FQKSiEMrJgDSxjnKIGUzhjC8HNStcqjw/iAIS/iWWOwS/vDI00kzBkvzH
EgewsYVz6sTaZuEb87foJoT5YBlizHE0wo/an0g9tYIxFvTgNXkQphXw2iMt4h1n+cKUBRBX0YDF
714iAEFXK3NbJ7qde83ni5lizpQEaye7OY16T367yDCb4EkaldcdWsmI7X/x4duYMRsYj/kfhdtQ
vhs1JKlh1ou1V7/8mqXowJf0r+6PWkZ1yKnYnwvtmnraNhiwQbXu3mmPSLZGdCMoHRP/VdNaTwJR
k9nGVEDFarKN+Q6nkbktopnqASljkpuGC5eu3I14ERDZtTDQCeegROxtqv1aLnz5Nt2g6J0NIET9
cUBOW9KV6oy6+RsVzJMRlQpptwiXkgD1/v8dJSvNMEe8zjkU5HiYMaR5DCzjCNCUkO9x3j3VUL+Z
JVEfmlx0bkHSEEsUaEO+/JBU0aEcuKl3PdbBll2lA7o4K8RFk+M20HSghMSMZQZkPmzPZKRLhobx
2GwR2c8tD5U/GIsOWoBlsOTC4QNI25miC99HtlJGjFlcfoXIel21WNRjxjkLHAn9gNNkJPGUENOn
4La5GNt51hO3ZZLXyx8bFP8U/55xh/s4TRRoUU5ICFD72Wkk57DjMfKnRw0z0BLqHizkLF/V/JGq
CQ+Q/6QrHyGasdBPkaITIjlF+xmU8JnAT41fR0ezqx+r4Ri7XEf1wfK/sojFV+YiTqadYK+DSHR6
2nsCkP+oDQB/GNqBTCP6PzrE8cq6Iqw/vQ4DzCg5MMAgiXjV98ZRSA8U17IqEUPXc0XnPPKpBaab
EhO/wv/MYF+izHA19mpt/JWZLimN2aVWOQlHYHCGitKGE3wSkBm/ofXdaG9qvfFZWijHdtwTyWZo
f3RNaczc/qrXh6l5cL1DHrzb3BEmU9cSHGtUoh6l8VNCZNDkLTy68K7FK4r/wtp3DnAGljYUVFzl
M2e8lOZPO54sd9Olm5g+vyIouAuXCUo6EoHkqzZ+XfUtzp4Dwwl1AOfleIzk7hnbRZ1tTUPgTcX5
l3tH1u9fIP1tcs1SNvY4rhZa/GqKRxUT73NL1K2SLsJ6q64sf+eZt65EnzBLOAzdtdriti5RIfGn
Fj8Migfnq2OshDAfgQlsKiln9XBRQRg29jOAKSQfjLlgIybNhfiydLwA2eJ7q6u1Nc1CvhGxU0IA
kOnMfSPWKj9FOIT427au/XSokkRPuojjLiJPOXlcDY2GuNcNEAZEvPMgFbgoi+FHie56+YE9nFpz
VNdRDQyRZNp9TahC9N6wh3SCa5muChJfZbKhWqp1LMwmojCYWY7PUnGYDzqeUYrbxqCndnG7bZX+
EQdI37t6tlVaWGt08xDmKeA66jCpYwDAt18N2IUl576NmSn9brnzCYFAz/Cs2FPG/GoZgG6IgmVJ
pT56tDycZN3ZQpNNRIvmPkapvSJ4VaBcHk7/aesaAkRn5/MSxX3BsAQraO69hek3A5RQOOepRQwZ
ygUaN2x/pPuXnbtvgRYUdbxTJGW0ezIFjtqLQttYqWs7OoZDyBQ4pqHZtHdfX4wxce6sriVZq/WT
2MkS7B3gCUncs2CMW+25yztjGovAbZ/Hys6y11ryZArLD9xlDu66Hw6EHNjVQPz7ZcJ2XH8U3snn
mQiWSrT0BKqilVSugfso0itTgCzY1Na292h1KUW0C4PgUbALWPLkuZRH6cWV4JmPdsizsqOECasP
NswBItGG9SmnPM8agv98bffLAc87qxPMj82250QJ9hpyJwyum4YypWPi49TdXGHZb5H+UEdfDLRJ
UyUEpGehdm6bS5jcbYBBefVhAlYhtj4j6gN1DMiy6ChtFCksJ+N2OYDk9L81xjWwnIo9wFA+vTrd
xgQrxl9Jfmubo4N9k7i7BFv2ord3RbLWQIHx0qrLGJ7UGUCrp2Ap2At9rZURP9pPc3hnTpIG+0pd
8p+Z9Y/H7c+xbJKWctJdlLokJTI0iVxUFtpxYPbJYE9j5fSVtT+D/10QPEUKZXJurJtQtwkva4O4
oPb75YhOJ0zePe+rFeg5T1r05YRXpX9nxTfs6+EWc9TZUBert37SR1tAXvnZ3QHKtgY77t1Y/LXN
Lq/u6ngrWEcECbmVCAadfVL91BpZ05p3HIWxqISzr4tkFzbaFjb8xqQ1sv2b0G//+zA5eYOj13rP
j7R1ribzwIHyFJCrCPdDzTxk64M0Hziaa+u3j/vHyFPqcuvmxP0oIZ9Rpx8s+jxzgv9RHiclft0m
2hnOyFli3ot86h5SdKPIUk0VbSA9CKMZLpSidvGqu8Wh1SuEV4m/dkrgNoXBTiZ7pGm+M8Pq1ec1
eyraAIpYF7pvqeOI1+JtEYpXZ2OGSdAleg0CoMTa5zH6foq2/7VV3joMl8b44aaPEpdIhA9cVN+m
SoYZWwVYyLDL0sS/prZcEYV3T7UQOPS9DB2kx2BRrPHkhQeR7avKXwoT1JwjvJucwlC8qmcqb96E
Ef9VXnLsWo1Vk7tpPO2YNi5WE9xHKQ+sN/5TVIHQjZsYKgJmvK1ewqslhdTz8kOt6IsStLE94Nud
6GtMT/WRSWRwZk2l3UeOC81+OPlrxHLWoLPPFFbtlg3mO1im03UZ9ifZlAc3kYfcdOOVyw1reKCN
NaPd1PGJkY5d4X3mt+BjLXCs/Q2wJpJPXcUxREQhXI1p3zawY0dLpsp/KUQtMzyzkYKj2mlfDUCe
MhdX9uurqqVYQMU1ivcQHaqAeCI92rVh4Xnx3At+Gv/IbtzBl2FB/HOYGFQI3BByoVL+f0PAVkwv
Nqalnc3aOQ2+j1c9eIYuMwl9sM2Fk/IrSQLPrUmPdp7hQNeoRDT7OroFrP54RC1HJKYWaMynhl1k
v5rhF+Uf09r/cZvtOWcZEG6Q1aqa/eEgKKvLdzlUZytzN+MQGOBmlB8HNCfVFZxM5m5u2/3IgX2D
impKkJWT07uMrvWlmPLge+ZR76krmEEyv/PPRvMij4JIHt2Y8rP0eRpuhujPL82logRrOSZEvdWn
EghvNhBiZWwN5vFa9Z7CCsaAPHDn1LRyo5pzqx8anOM5Qv8FP5CyO4eZNqf29kgXdgfiSgmi3FXt
LR2QrGrJoyOXLyxXCM30VjmMlTWvFOeuiW6dqN13aoOcDAE5pCbA2HzgWa799qtnB2hKTHqNa1y1
APM3Xb8qWdvF/D4yjD2LP1Q7p5TNySGuTjKnxyZr3cKVkOsrjun20bZXM74OiPLdlw68E9I83gFQ
1zB/eaQde5ebgCR6hjBdsfI09Vb0DpC3ZuEG317lcaObICN3nQnbpsRWZpvHLmN+5PyaYCFkzUyY
XWasQF7hr7X4lFYJfWSegAtLUgCF/qdwT2l39HUs2O4hadiDT4Spo8dVOJZPZnMzJ0/3KrqigulI
6VMY8Dq5ufWt+/oeCgph1jUYePyx4yHn//xSBbKpHrOK22vMqg+0rzvhQmcv8LLhu+BTPpL0ciu5
G+Mh30+PSQ5MKRoeKrGYEX7DEvlI3fZY19WUxQmEegdi2rQGiBkxR9g225KpBBCCgPyyWWvzVtui
gNJErdvpxLg45o8+rXq7Uyjcg2PjWor94FQByRORvGm92A2F/wpyNHS1mKdVtxHSQVCpL/NGQ0Vf
rYbkUeBiTau4nJeNdyq07JO4X4zU/dEK/9pjKlWEoz1TvnJYBsNU8Nl7q282FsSWGDOn51Anr23F
WpYj34xEAea9FehoDLXaJoo2r9DsS/zMVpbDQtKEePeYbSZQf8ccz0bcktsYTjahBiyxPw9hKkwR
KA3uNl1OqVHiVAw0fcV3TxgOUEIUXvI3ie21Y3YHMyAicjgppMqSMDhn3N2+CwkmVcfPvnIq+q4e
yaN9rRVtZefjBm8fu91kVef1m8Eq1S7cHWjoni55NJBOhpg3jl74a1vnxDyH0a5nqtgIdx9huY9I
DArkuBA+7FfQFUXQTYG3Zw8f38ijYkxT60BZpKW2SCvCNeu3QrbrTI5vqofqVcHYxrCAVBRA5syQ
lcR8F+ZSIxK266yPDnd871pHWRWbrsSiBVawZ3pbkZHlBMlK4rwGxddXX0aAb5uE6jKAxu+qO02r
97mSYQ7jzUqLo607SBSiAaCQisa7XxrV/xIZ32HfU3BoFHAGWdg1PRaL+Bkkd4AfAybspJpgktQZ
GBzoNA2i5O19L+JNroWr/NqRmaMLFBJM1gSKisL+85KYykRdJ32yE8E6q7VvlV0Ok3qDRRjGN9v7
UtP+ZitsYcjdusRhv+ua/ze2DMcab5+i843FvWVQ2FsAPvBNuCDANOkv9Z7k83w/GgTERWO2F63D
I8nYCFRYYUqk7A7otAbtJ7JfaMNumOLOhQdOwiGyKVJhCgjZyVPzm2XDEh48iqtss+ipW1/OyEZT
MatfBdHViJ9ISftH3vBow+bJfQAtSUElJULiKRVALMqlMf8w2X95PRwYH8vMiHSh6Hf5gC0xrfnG
AA4SUZE4DQAEzu7A27IGvtsucBgHWf/YLK4JZ5mZQnZLmNgJFd9g6SWHWnZIqF9pXa386cYTciRN
M5hV4qNrkBr1mP/rkYF7w+qE6DFEMAQcGEtdYFnDMJylpAxlTIny+O6KZOMb7W3Kc41RuhSO/8/L
roEQ7PGNvWlqe1ftdzH5cpOxPY3jfwVvTFRqm0b7rqT1C0zW8n6NAs01UdMDE/e27fgNFe+22PpJ
t8+EzoRNMw4iOIiO0XaKmRNRb1uxl5Ea+S89DEjvbHXhc6xYDEvWtmU73hq/PpStdRjCt9rr9jVP
dax6J+6om7DHdz9wSRGHbBwZZFrTVtLG6RpxSQpLEziP0zTcaAfyYcSb5rBk5T0MJ88OpXHPPFjB
hTWptAuLxosFR65D7AhjpAvwuRDONFA8mKbtYnjWQO1qxJ3qLoIU37DCwXYZx5fQfW/zd4W0DScl
31lFzUjQqLIM+/GWhXI9wj4xpfGAX7LsM953dKnZmkjKTvP4XD5qr1nHqURoyaLFeGoc5mmTbQzu
IwudGR+ZZHgUO3Si90FfDeFnW4y70mSKtjITmJHBuJYwn118Wq33GRMPhhQbes7a675D2Z4HvNKh
d2sJxh3RaENSQD3Ffg9HC+g9NPECRSdlHhfZPYuv/RpC/eQxkle/+hqsi9VtfLEALESCO+7GIjiZ
jH4a5k7k6VS4bRgqUkvMG+YuOXqEpftTgq9k2ATZRl0in/OTbfWL+IG5X99t7GwbEyWJFLhlhkik
Ft3nDKMvkQ6wQ1hH9SeOZUR9uvwhIFpiyB55xF1+pL2eg94IDmk8IqvFXGQjdktiCu1MhZcxFa0R
bf15LJf31rxY2ZeuY41Yt3IrxZXzD4tpGf2relaT25ifZDCpHNFuGXKT4DF3UboW9h533gAEJg6u
UUq+8CVGrUJ/r9oHVwfQrBnzFvKnwP7qszoi5ZqMHP6pxQTi9SjEWv2vQv3ZAnxtWGNF9p9oP7Ju
R3x5EJ1HiS9WX1uIk3htEQiR7spTHLLiTKtVVZfzUPjrJms3nhNRjrk/qamw/ys5r6otkB2mL3SM
qjusEr/9JGJuV3bqzSzqvxyGQZKqxVqW2q/InU8FhJsvxUYM/bYKeP0Pdoi6fIqginGDedvKQMrK
0G8h4js7LCmBR9mEBznlrHJ/FCgyRVUBWWUxO+m8k+5NNc3PnrUkpChY4+O5tfdteUHSH1nnHqoW
OBr7GoHtJleYNNTmmhKH11x6g3WrvE8uWndFm1GluM54mOaOxXYCIy+wg40ermB5WMOpQUWIdgpz
sr+Bcoo3rzA2abmCO8bGik07lsChOPfBS/POvrtxsFzFiOIb78O6NBcX8hUJoe2ci9OneIBL8+eH
J9bChUdaznoaIMilSeORHHOxUP2FqiEayR8IYa0Yz/4y134rmOxd8ifEuvavNhxnj6sh3bfdZ2+B
i4HAWJ5SfSHFPlM2INT7cK0wEs325Ur7YdxA/1fqB7d81HSeJgGLOovzBiESo2YayK+xmldDvtYQ
UwPaNml40Y2QPQWe7LNsFjTr0BW0Bx9C+aNeTLDsrDxRC+IFsuwt4SFhAb+f9mOVeXNT3H2jXoX2
uLErItGw28AqUDiRISL+I361+sixneDaZjItFuRkSuVAgYmUzvAXwdUAoxei7JuDG7wzrC8+zLf8
l3jX6/DOYYDc5zX8dCy9HuSSXNAuJuf00872AExK0oMgC8DkDhC4zMPfPlll+3odsaRbi3W7tT7b
ZzMe+WXznQ6tsmeOv/AzcpVnDcNBQg78d0I5s2+0n+5OmovwMyMaxUIUDoh11cQbPKCWWPRPCJgB
KOWZHLaKWNrg6j76+tzXgDq0fl1jVfZZv0XQsTqDf28ekccg3JrLhx9seoPtbLweTezE6GPC4Q2d
X37kvIXpArkBGQQ4Q1vsau4lGHhl/ENtNbAMQx0XtDN5r87uVbzii/eDv6mgSEaiodPy/LGirftn
zSMFoYZovHwfPhOmxzMklzwSKPxWob9s62UcTZp6nnpcMdB4o/ag/AOZWTkgiXAG6b/cBhyT/cyG
u0bD0C869prtCuCuxYaVgAVmleAdQCBuGRYj5DE88JvrQtx7ZruCD/3XuhOnwMWPMWRmQ4KiO2o/
0GvyxeEYAo4dktwri+UQ0eyeAuNcRJ8wptj543+zrE2BgcQsnL0d2+x+8HigvW91Y6UzlcwiZMr9
d5YCXZ4XLTxp4KVpswwCRKLTI0doJxAmDVAhNVWbz+36NzbfiyHfcjZRPd3cmBcBLWRB5d/yS6O+
S2pwGQ4CpQhKqBYuvNhcOeDgUHiH+LYAYSxtape0xKXQ68QMYmvXyPeKXaYNXCApyjrTmYUEq/na
IVaybeKgbTSmDzYt1gNKhknn62x1BdIqjajOZc2+FdEGw1Te47ZaJdZbW/WLsLjzuHXZrXNY4jcj
jpdrBm2gklt1IL7orJj8mEz4dwAUGIyAQHHbnQ4ce/jKy4MC6SiZk4iUfTFQS8OdSI8IMq1Qm1vV
u80BEJQsisH3Ei1rVO4lEfChuVMbwmWEs4gifaPQ+sXDnZKP5tUiFYPE9nIZEwgAfREbnMGPXWXH
rP6gedDKS6AUNzlMwccYKrJ6248WwnqQk9ZDTR51+KvgRqK6TDp1Dw51JDNF+Q6KHhEUVzSqbpGp
94lzYhnRQ9Ct5amFW5hXF2HHYAZQvoFoYJ0fT4l2SavTVGOHkxIQkE7Ha2kxZmXdb7Pctgli1CzA
lsNflr2OtgJ2z6IcJoaUbzjzpT076vphII4kCgAUUdXb7JwapHf1+IowXpl+cJ4yjivEdszYFscC
A5ODmSXt8nlHkE7skD4He8a6KdSNFiI615a7Nu2PcNt2etysFitZOlt1XPpIgS2NopHzvKrcBQts
T7sHAqZJ+lLga/tFdJN6cSOBp9CgbpZuvcwS5dZqRFpmyaltrgGOdjd6d9oQOzvLJvK4Os58HCE1
3kjRFKsKGhAr7Lj/1dp2w3cPVIZwP+eK4Ke0GQ2VjLvNCBGfuKxyL2eMav4OrvnXtSHPkakuVA8B
gm0EnFwqRDWcono4kJ5DoZYjIBrSP8c4+twQZfaLhLLe+zBdrBcVMrzcofuuEHnBP4iUaoN8mQFz
Okuw7/R/yMqtbo+0aaaitUH+dVYyZx9EPNB5Y21yxFRRzILkn6TEBIedbvpknIdY6byUIRRGW8Fr
bpKRQoUyu2dkoU36NEeAMocI6840VlnMyZ4Y5dei6XErUs+UCENC6Dbw/7Sd1U2hzMyl6YSrGjZg
2R5s5jC8469KD49FTOgFHocgrpad/BkHgWLAJKyE2kJxF05lzjtAGAXkNT46+LnQUczbWPhngMh2
vjP8RxeOSx2BUxu9jAangMTg9leWWzd39jHMAI94Dr9Bfo+hpAG5MMng1MBfVvQKaV9A58HIM0z2
xA3D264fWS54DNwNVGzd3JOfoctshQu16b2livpEaDbSHDb0jFnq5KeN9jrb6qT5QH5tG2zYZjpL
STsoVzXi79Fk8N/NQ9bDLZ20PUmtmmrFZEil7BasMjOS3HIuGo7rdD+yStZPhk6uBByrl14wemPv
L0zsToJIVs1YasZTdZlXIwoD1bOIw+ynq/YDkXfYsDJIeT2jDHP8SVVyd1VzW/Ys4HwScv0Nc/41
otohfWbVtUF8ElNwq2yEyTVfKSiFmZgr1q+tlysez52NTcPPOsz2DG2G5QhUn7zUAtw1v4iKTWO+
KDRioe8y19aeS7Sg8wqhBDrWLdUIK4OaAAhtDt0QmfCwbdj9KYjowlwueYe4D7ID6bJdIxFWEi25
s5EHOhaqToypE7zZjeeOqLhUvhz4ncfGIguDkXX4NhFEJp5caSMi4EgcyKOoySOv30eVFhDBaoK9
lAA5jSqwYQIBqoQWRb9MWb1pxLi4SMFcdStWFmxwHnZES4ULGgQdBOQd3xsS15SFYO2HwIVagnyh
l1eIXZe26LYB4lFUgHb73nr0Ou3WzgrCxhl9quOavmoRwpebFHuTDsGDqgVyg/9eTtboYeNNRlZh
zduaBeRZxdOtTGLQbCeJzR4pqRDaZlxOAZhASI918MG2MEFmAB9jHTC2pflCEnsZR+R5jTk3eeNZ
35uIpybuW4aYwVBp4gzC4dlvOk4GCfgtUtIlhwK+RBYaAsXFSBZh1DYnVcd1qmz9YtWln63LJkh9
8ROfdA1xeInVx6nQ0Vmjhs4ImWqRBfeZs4lp6PjjatTOnvqZEFR+JH8kWQCxslVIgv+RdF47rSxZ
GH6ikjqHW5wjNmADvmmx9zbd1Tmnp5+vzkgjzcw5YOx2hbX+9YcJbYOJIRSeuXHzm2Q00Sdfsepg
JSDvq6sDKvkOKSZYZfDMcCjmvyhHJV0gYF8EFBdCJvWT35HuuIEv6PEZXPR9C0fzAM8jBrWPDFpy
GyMQS82tgT5z7G8xI7AyKbaYyWQdYycQYPp77Mfn6aWn9ArdG98Gb32wtC0/4cjbhPwC/gqdkBXV
a9vGMBpTQ8MB21vrLSWeM22y4FFZyU5EqL7kHz1/6nNzFpa7iGCLGC5bNGnWE8VpMdREvj5ScbHL
S8VmaexfX0uWotyYWIc50LFmuGZ5/290HiImoFcCCaUbv5+3WYvbFvkTGhe44Uwn5UI4Y1IcGuWt
pZ5sHdzwGYyNQ3Q4rf3IXqB9Huz0InoPK6Yq5UIgWygpUQA7xI5G2dtMLm8duu9mesPL59BBB8Sc
p/GZU7UhCbfYiCbsyiTcqJ9U++hRcvlWhrU8mQT6QG7sGVR5xgfbrnWIceeFSwx9US3aLlJb6xIW
PxUZrgUMCk6DorcYyferHY73A2PNywiRDR9TJ/zoOVdCJrMDZKhT2SYHGJALPxoX8/zpcHgrN8hI
DIuTkk67WMa5kI9UKdB6N04yTJa/FYO3eZY5zEyoPFDLnBKgfc/fHcAgVHg9Tt37lqPhBFKJoqH6
AtLzI/UQsl1JNQWjR/2qsvDAeE2PjGNqESY0uNd5yA9+QLPfuEfQUmYO1ssjx50OQ1MruOMTESfX
danf0LFM9a6t7lHxK4sY5u1WGI/cqpcGe13t1ODCxrXkr6nOKL4wBOvKgRcF3XBLw2/8+FCJTbhp
qqD36Jfo65ZHUUlnMTP9jdDylBnyor8ArqQa30Swa2x7kWMSTeKQzxU30U/Biw6cdRgHq7JonnKg
sbF/jZghaTEOjxamkGUX/zLg6gAeoMME16ZT8zucPMJhOxXaudGbcxc0eymmQ4Xkoml/JhgWWv+D
JMShIef/QMgagZ1ZLJ10jybYZWiC/1KPTE1zGGLQw1mu7a8W3b1OtWZA52iKZ4h011NFG7E6mmq9
2PsJlkRXUNHKFRsEBSDvGuOq6IK538YtlEX/vK+tezimlyQFGgi/kDZwbaOgsOd/LaFQuORNHWF+
5mkYKtwpo1cdbnHkYqObHgc33Ftx9Yb8AR5EjQlw+pmJaTPGKXhTvxSxouiP29JElR1nhyiBKmKQ
HBiG96il8NhB/XyQ3CVJWa+eEoAQ06KDjiuK2yI9SUJxLtCy14lD6EJAC57Jz3jGVCn9Uzj1crTO
ThWjZRm2TYqsFIy4T7QrM/m7213rcsIDxYQzuGo59HrIwpKjw64eZa3Iaw33j5JyRKQ0gZAK6lRi
zgTUvCT9muNHakGzra8xHXzYskfv+vRPmBi2kOBOR+JFEor2s/a/o9jn9ouWZg9bWrobajAutkNr
4wvlYwtALVTnyU4LkGvoOKBMTN+M8NTkj640lyVDB6hoRI14SLSr9ruEhO7M9c5Fp+MmSx83msz9
SThwRt3gXNA+Kid4N0obXLBZYbiA0QEDFuxMRhSpw7SZ4FyXiYn1s702Hzk3VTw1mHmtfHjEXPpB
Qm5eVRwcBqlBXG3dRhw7OR4j7Knz+LWIIbGDAAQFIUAtpXoNMlQ/iDLWTFUY4mvwjLhbxXdHHBis
5UDec8LMqHrUqAxT3K9w2uaQ/kJIQTLJPswQ27nxe+qSU9J+19CsKuU5khgnp3FXAyMNfXwWzNpU
TdYQoS4YJ9iWv/EAfiXEGdpvSoMA2jt/aAYvYy2r20lcTO1hRQhwK8RP3W/MXe1aGWt7X8j7lBOT
MSyNftO7YCPmA5boBvQh8S656x/M4e4RwGDbwykil3XK0bh4v4a7ywbQEExDGuZgZo/PTRB/peXw
CP3gHf6Xqxowv/TJcfWdy8Q37NCxeZgwBpF54PnW/BlOsXuGc0IVzldTNRWTeciZKHuRfTetlEGJ
XHcYhrYOdv5NTGwxYYWcY8w8MOcEUbJtZ6uzD3vhLPPZuhSJwayuYYbLWDZMinOEULsdlhrYRFWS
SmSgQvoY41OBfD8VdDrB0+AYKOUudCjWZfuhmPnEeKcMuw01CxiZWk3fcCxRUKYIPrOTZjH2L6/M
gHtknzX1ZxGHHzG7poiQUuAl700UwRZTvlVZIeca6RWyEJs+k4sfEnn5q/pLXfnOPsc5kigPtOMY
E/OW5UueeSP+xrBHa3RInshphR5R+XQhYxHcohHz4n8HWIsFtDWCvC5bPmedoYFzSbLuCMu613/G
yFo7xbiTqrJ9QiavkNUPVrOpa6dBH+5Asd/b/UVyQarP3zOb1OOPLmS0vx8yNNDzP53vyff52pnj
t27wOlZkjqXXjnsjgegVApHr/mVg8umEd+GWxxE7NI7bRe1ca1Qqek2BFNR7RKlBdzJid4E3h9pZ
FhlDFJIrV5TrjGu5Zvzb5rBZC7EpYLdzjtBuKN9YdIOJ8fCho3oObdG4aZHKUxSCDLdJi61weejS
AqrKXW0V/AbxN5yd1/oV7gGEE7kazGytz4Ip2652gyvD4bXRnwLicsxqMxSIA52XSKfKpK7z62vB
mDLVRoq0uwsLPMSwlh1F4gaieUAZCYhymtWs1oKNwfRe7cOMwwWMC8q2g5V68OWn7ntAchn/UuYr
HfyhKMNjWJXEMFibFPJBxjxcef+RTgXqOlLf6BrDyNxlUomD9tAeDJm9jvSmk0NvP0B0WZkwopJi
72TVIvZJKgM4sjxKAhgkRfIaQbtgUgk9j6eXripGH2YBpVR8CLAYV1anKpYHW/L4ofLQCgXlLRtu
uK9Yw6sv70Y2QDreRIxaCbGYvd0kIEqMoTwacDP6S6u3XJWIKYUzwXSH7WfLXczLSZjKrUM88xV7
d0wMNjOQsxPHGFxESCQYknDy89D0RuKesa70k/rIdavOxToObirMhJKcom1gn/Ho9upEHJxo69N+
6uLDdaojqybUHl4yLruQ+Cs2QYELQYGWpGaKEtS/NQNsp7nJ/N1p/ua8RQtqdjgR1KlO6cir3gIY
DVSHgCbXOhVrE4BUSw7K9rtTn4A+3klhUNOV6X55CMiWyNwIGxZJyEKwNRgOZ+WN45Ql0xgwqCEu
klveLEcVc17Pq7HRViV/2Kv432N9FeIGAWdRNMVJrezI8ped/rDwupoLC0qUfypqVLEInqkThOyP
poUkoi7GJR0nVgithATF0jSI2UE1JsHnWtG9sWT+e04W/wzudGy4TLTuJk7P8zDcNWqbfqaGnBz4
u6zvnj3umXvR7yeMQYc/5hAcvKI8hcZJAsmkoF/umG1lZ2NMERw9FBg7H7fJXMRf826WKOYKa2va
/+oIk6CDgeQty/HCmkzvYBQDoXOvcwtmV7tE0fDevBl5SYxyrmIg6nAc6tqmG2Dw3AXgShW1LBGs
auKuv3SJPMcMRNjroUU1qs4Cm7CJEa56wm2pFlfZIM/kF4f42Y7jKk5Z2Sj3XAah3FQzQYCj/DM4
cufhXkY+00xmelEDSKe0Sllj7cVUbzSwCJNcl8r2kCRjtpHjkGzIY4Wlk4d7Tss4SCDQJ0xJn4Kd
BONoDOw7HxLV18RYBxPEteirLbF0fvYsBWM+YO/gX5b9hL6xM1HepHTESKi9aNoOLagesKWrY2dd
7HUcPEbmitXYrXLJ9EF/2ulDDGuRdltJ+VKO82UaYGxmFybHBw1hCWLTpt9q6Mwn/Wh4O1EwZpx2
6tbu6NuZbLowtDJNx68TEjGdHK6SzUTUsfZoAfablHJ+1I4BvydJcLLQDugzKzw6I0mXwbG2iq9O
KYVdEh0wEPSb5jMO0DyVAGfqde2iO0hUgb0KLwqqvTGMlwKPSqslIyQ1/jpsOd53T1aA2gB5nH3K
5taM48WenNcskwc0RKIlzp0zrZLI3yslk4jCk/IjqDCt5drAWDDam+GJT8iJXjWPCF4VHYeE3hqk
e/W3eiTwTHAC4P08/YlYHuHsrdW3K2zQGBNDSPMEbreoKb5cymM/+XbQOXrDq4cUZKQt7JWJrlO/
84M+v1eQS6EOD/U8Yu1fjZd7jZ5TUA1U4afOI4Ql2Dw0htMmZyL7bxKkj7EI1b797wZkWwp6P26U
KrReMICRKPYu1Fl5YO9NHwQuneXFnQKqRFIjxte54TqkRmIm9zn6KqablQZrFBpHToegDvjefRfa
iddQb2jSWGn2oyUXN/oRsqacx+vX3M75TgsJmti0GLrOKDrhhROyINcwhpATDLOyhoJfGLE66nqF
SF5pYWhNMM5gZIBPzLCbaEGso1tDA2dCDYa3U/EP/lWTEEPx8FuH1jvOhNpwSpJNAjoQYC9AhbEm
n1EblXYxfoXlgSUKVn/KE8izL4Te82NEBZJmL+ytIN2vU+r/Ttu1TCEa0CkAKB4iPJBz33815Mzi
i0yt2exI3uw/ceD+oEJq8ndYUnix6dSlX4HJTbwsoOHDKbtTa4Xpmc8wTgeVjtHs7P4FSJ98qP6P
87QYB+qXuN01IcA0o58jVMOGuSqIjbmk4eA/OkYc9lZyfLwZJbmc5N4QCbGimwg4Lv8gfzY/qRZj
3qm51QaIFt/EoML3dIo12lTyj4JBmddrzc2EEDpvJHKAbDH94l/ZyPcaxwOsGyyIPgb2OJjAJ+Jo
Tc2xo0CSkKyjCNtit+QlOAQpbygsPCvfZLQYggyt0Gk/vL45jvMIuktVh5LHjILPiMmrbcSwK29O
PRLsyXy+eQLx6ea3jl8SySzzwFMo2qVb/y2z96pHLxz0mGON6POhCkHazjiMaKsybKtA4Epa1/lo
EcFcYclEWA3r2C6v3B72T46SfGbSR4jiAPPagqDbMoI0OyRqdxANJszL1vaQi9BIcSkgduhr4khB
rR2GVuMCE/z875SZu6io7JdTj/NoDTTzf8mUcLqbb007ZDLndPjtjejaps06BaiO2xE8n7p7qj5D
cCvP6ZfD2tavloaDmPWCm6SNSk3i3F90GznivzoyaNlGAjhT4toWb7zSwkBpxLMAnovZHSdsUU29
Xjv1R6YrVJ3MrB2whkBKXSPsUVEF2Fp4G2nMkPi3oBM5Mgz1mAyInQGdqO5/h1jXcvSSuOFG6WqO
LWqGjpw2uhkOMJCDshq3ARzNocvftYqpAE5pLfq1T74LtwwxX2GKRTSyYkL5bMAYeUG6BWSGOnpT
SHGM8Zbfv9kw171J26bdDTSUd5d64hy381Ytgbmw1y0OOuEoT3peH0BaoiFdJbj1YWdYw3KeIaoX
uty2Jd564K3QlUFuSFcod5ELlwdxI0tudvLjmCfvpVueRx3/ZLPp/xOCKb1ZJGeU9wcBaBCATfGu
D04XQS9lxFAj2snrZ85VmRpfqBxKzFBEkK7GElMec+saVEDRk4iIgq64oacgNGiXJzEKKHhI5TGl
FJvwsFXGenvL1Nf46mkEycTgRtMhM+ExwdLuNWykCoZIIZl6LlO1mZO6n8cVz0ryj/S4//HiAZrp
Dto3OATIOKF2A47dBaMaQHbM84tpVaR7Bbw7fPuQq3zaLRB6NbHTO0AE79RaHgkTsJdx49dufD2m
9XRzTLzFUZX8rPvl7HULY7h6WDaQo+HqEDQ089T6H209UxSdUvW7T2c4zeFI0Ie+BsJNE/0R6ztW
qADF04CyMwf9vHW2YZAU1T5WabnA5BXXkkelq4wpRGeuNZSqYN9tjNXFU2FtBbquLHk2Km6Pr44J
gsfMH9DLiB/1zCIdMsg4+6xl6lHQ1+Kuz2oc9INygjPhHyGOnglBQZE5sPEBZ5qb6DaMD2aqLq3G
GIJn6+2K6j44W+n9FOwxDcfKgo8SXjwcOKIVsvzyCCkjSR8aGyJKGEz2tyDSNk7eLUeOHVHflHGG
SE41kX4Br+EiktCydc8RYY0bGJ5EXwO1Qd0vynhngEZ72qgEvHBAkSAnuJuVi/m3D6DxZUttaAgM
nPYGxZdCxdUWdvOVVlZrjdk1TS6KB8+Eg2ngKr7gVtQijtc02s4R9AUfWecTbQyAuVKVA2LcMnBc
VIcdWmQzQw7ySJ1536U/dS234OFyqhGuMfDFmBhxijC+XSYyaekvpqUOr6aorwYYIz19BUvL6Y01
CLoD/mvaHwN+2tzFNEzOcqbI7leN2Lcxajlj0+A5E4zMRZNbRChcW4XrAhE77n4hvsd99zO1887b
Nj2INfwWGxxPDMOxHG4eHAr4iR1mCC4e/ZWsvzpJn1sOZ5NBhsSQxqQGzApscYf5ZNpMbFzw+Qa8
gRB090bxNJeYXEn/GIzX2cDOnR3ZQ5RnElHTA+FtDTpsYGbmQQsgeNVsVjqdjcOOLEb0hDvBfLkq
LxYyX9f/Y/MFRo7yp00PkSCSR41uUU36lrVWIzfTQ15zC4gl8nh2YcGYpd2rBBLyuC2NBBAsTvQb
flvNdJ65TIw6/vb50Ln3DJh8egwSI9Jlwp7RnOiOtGmcclvdA/YGVczrKydcSQPQpRkXF/bMuLaa
k9wTZAD4H2M5z1AzCm8RyeTA7pi51acZWl07XqLk3cDjAPh7whPRuHGYt/WGWdmKzSCTal/JLzw+
BYZBkdD2TLjsaMS1GeyRGBauYHVfzia991CuLY+pnjh5gN1MvOIUVAakVssPFJcBQIyaqvkcXTnM
Lr4Efa4gF0yrKgBfilhG+QH3gpcwvzXOtQB7cklBqTXYt/M18M5hcUF2HdIr+cfWd/FHHZZV+xbS
/bnE4kC8EcFKiplMP7auPpj7IvDhNpYHNRNtmvJSq6AAFOeAMw0TyvnqiUuQdLchJs0Th+E8ReRW
bPp2Rxoyhgb5XR2ICXzVDq1bgHdfwh5SEy4TlWeVb1KGS7TGZVMuWix1MnSh3HehfKrMI2O8qcfW
TDeN0aDS++KtXhrGxiUixuhd1AAl4GC8jzuE1iFHLYk//Zpszjq7RdD38EOhtoArT6PshRGGVrhF
IR8JU3zQSL/RLiOm6Givc45eTkY0+0z6mCE+MOdxY7ECwZg70iCxUoI2yKsKhtyYtJoy3yQRU34S
MGbDPGGwxmpOtn5yGqk8C1Jj7Ki6aJ22rUZ/NbgpUZnMz5i6W2O3tHB+DuBcCf8TuxZDyUYzHO4K
9IrcocwOjIUuYZRDJ1US8L5/jiHrnEWs2H35Q4+oRiLMrRgNFTOeWlvMe6h/Jl+H+cUwdhyRy+Kh
aN5iVliCr6M67fpnVz4i5M/i1SYjV52lZgXmhc8DAKflQoX76OGiAekpU9m8yhZDDMhZipfGjpeC
aXUbbPB6lbDZOnr5BFpvNsF2hkpSX/r4x65Pwd19s/5OH0H3VYv30T5w8UgYqi7fRW7YC5MyWJ3D
eji/Bm5MME52LuD1WPZHU+CktosAcyuQFy182v/NOiFcDZASfxq51xKmcTGbGHYAvV6lX3pIzDNI
ksGjqLxkM4WEq2Wt8VNMdPbPAXSEPVMaJN3kPy3+ZbOBXgBtRXkyWUEDEVToPxCmImL/75qBCwey
Qz0k0UIm81oVuG6XfuhCu1YsGh1jNIOLYhTKwXMNBboixCfdh7L4sSEy1vyqmWS0bmKVaJWBc8Aq
1J9WiMe9zSS61PsfsORNCdHEobYVHDvzhElBaK3rAMjch6HPaaLKKfwpGsM8eM6IBicslgbtMCUe
5JoQIqEgCrhmTvw+EuVQF+U65BrRrUvVbgviTkf8WRIa6fdW3BMcSDCMV0DMLvYurvNpDWuXojLa
1AhpnF3RviOqHolT6zHt2bjlJYO2qywotnF0DcpXWyPt+8hpPBHpdEurS2ycdHnCglaaR02+1fXf
2D3omKlHFByej+qbPdC1LyOMczwgYR+gGhHZOzLuKTzXGV5bG6MhA+pmUsF67l8tPDR4ygTheRbn
wX3T+q8YQbj+qjsvAPwvRggd9w0ghaPuqyzf4vI4T2g89h3EKvdZZSxysIncvnrteBgyJSHZ1ilx
bzNny19PO+f0H10UbiYiQvWChoCJrJ5Dx+ZpNx+Qn6A2fGXVB2J7yTuR1bcTv2XVN7pEjwZ51E7w
3KArAyxIb4Weby4ubnH2uZY0p1j61W9g3f3Ae7Gbf3mxyrDziRkW5BzqNoacbQxI0mEBgDo3JLt7
mHc2jiotjDvA5FXPYJFYgMXMoK2fUM0Vl0Rs+hjv4xXmwBPyewNTKxYrZERaIbp2Fu9APnbSk7Ax
Pzgj6ngbaVgEvof4H4O1cfNq27l4eljYh7z7k6hSnDcxRQwuYDYFRsHayvjLQDUJDxE868g/+BBD
cSJFhYDvs7/ovOhlorfDowrIIrSfatgzbWFvU4Zwp+aofeSiso4Jj0zTPjsd+yrMjdjx2d5DaF/B
pXY1SjxwgKql8xeMKqrXli9yhoIbeJQxlDk9pFSLp0xeXvGVQTFJ37P6GhWbOdkPfLXPgp/TcSs4
DcUrIkbc9ypnqzjc6bqdX8PqhJ8riQEe9JE/fMq2/VPxjAoKmQaCNCxRlCAMFimEYBLvGF6Kzw6G
tbbmaCwwR4LIXC3HGTIR5tqPqPvjis9eGX5hHB394GiAgBA9lPgFY5Ri7w7hqhA/OEogt8QjCCyL
Wo3Z7TG86h+0c+af+mCfsB5pLmG+AFVs/Dc3eerjtSmudVjec+TNE4Sd2f5OOCCBPiMSQeFi0oTA
j85p5AgmW1sun7E65yK765/EaBLptnQSzjO6orSbdlZXYq71Kn0qloVlQyJplo2irpJbN/XEvs7n
kg9LQ0ZoSpAdqx4H6AtR9Ka79qn2rEV7ajM+pOEdg4Z7Re4iwvJYVAQ6ETcGEIrdgZO+EXiO+5eb
EMXpv3kFkTDhr+HdDTZCHSM/wgTBRVNB+nXbP3tePzwwKfB6jIK4cld9eE2R1ZflWmb9S2l/lRp9
rvFPult7IBq6YtinunTCyQh8SpHQb1EhciUb9LnVLTVujdhoMxQA86/b/ZjWJleBNt2lw+MY54vH
JA81YZr6txl8DvhrtABb3nzWIBvlcheUH2b6LvsNHwzWIARgW8f1tDqMerPyT027saptEx9n+6tw
xNowm5febhYZGnglYUb7X8+72vQ3dCu95iv0HuptDBHZOHHP5pOxD0ZukEojDS7Gn8Nox2dmLkaH
dGwrxCRzPrdY7i4yv6cszkKOf2wOemRtY3kxCJmrjI5HS4AFHQqtURI+8oTNgE2H5gwftYSmkBnY
9dLnDJexxxtAkEGcG2dLYgkv5S7pkk2MwUw7fvAm1g28ma5/OnjKGWn9VroE8gEAp2Xya+YeXMIM
q8hqBBgFieBmiaYJAKuW77mR/3V8falDiXIhmtouY/GBqNzWjKAEB8aRZvA1Lymqhmeg7ytc1/IQ
hiKwT8EiBGyFOkDhuYtNgtKaeaUN3ko1pAW+5OqtoaM6trp1CGidaHycwlauiD4koJF504jBO+0X
lUuQXSnqMN1tU5hbVM6gOR4lmB7952lYrkd3eCSMjJhLES6oM8N7QaexjUW+TY3s0ZAi0nl/CV7F
Z8dAFU5bp7n0EyQxDuTmeDSZM3CYifFH0WxrUMw007ceoV8GuHaPn8iPQN4fKRbmdy7mnT5R9C1d
JFYJ7IIAlZYyjDHCG5xaiG8RagiunNTcaLq3yi0beQdMKLMDoalCroa0NyDpUESS8xV6wIlMSIwA
p7VR63aB1O8eMtOckaXGisj9iPI6fUXm/x7W46eeu8e64v4o/a9cQPlJ04Cop2EzTty2iQOkHKMl
RI/F1OfSTChy7J8sGzweSuSyWnHU1cdhPbhOS54OsDbyvM0wuygcMqyeu/I2Cu/FQt/0sKMtkE+M
NZTQCAREswucpzKighsQbDgxsPydA4huRk1brkWLztk65qpP5v/grRbTw65KDlgnnDq4EZIpUVKm
jRL8rXU907AYdDeh40GXD6+mmD7Aop5Fz0zGqODBxtm36lwT08QjcKwfrVFta23SmX/OwJqMvpZZ
QmtHL4iOpOCGiHyfnkrDFtU2JQN+lB3OoKolRdY18z+B/wjIJ8nw5qt9drM8OVxfk9ZQj4LuFUN/
FVmPbWyAOJ0rO6+gsaQTUHRAPRGFBMzPeCoPE+zVWKJtBbJF2l+itRPpYkZ7EGPOgcnCM5HaW0zS
+yCBMFCvmZSMrR6dq5a/b9BueGhIpzA94OH5a2fz3o1Jv9MHaTHcxt03wH6qt5FG2fWjSzExqvzL
OM5oIIQfMQ9m7DkhWolVULhlmUstYvLOlGUIdMLb3OTibeNqhhfpOo+4D/4YyQ8qb1bLbP9LAOHa
bPqo7HlhzUebSr6CF5y89sNHAEuo+DY9hmVScJBaJKIBkGCBMs7Ja0cchIdXQzJRHkG1Ejiy2ybK
YvFsIWqV9hpIpClQ8yVBi+1Lj3u7BeamF28jhOH52bkn8lXR2uBOuK/cfYYYpR0hqriPIb2KtGfb
SyryitGdvczgUrbgZHHElhbybMK3dJP+5HuKZMqHy+E89bj32dOuIfSozpcJIrWQvyjR7HhyyUhx
a8TY4nE2ERJE6jQghaVjlK/fMEBNyDHw5GFw/KWYdvjAOX70qn4MEkCFM+kkEaW19M+wQSiJ1IQm
I2AGc03K23xjMAXCCtYD9vUYXQ99uZX9hzceQm+X59gp67tYx6bduEAuujax9hqgjmOhWfbwOais
1xh8FeqSXfx3VWv4Qof/oKUwFirppunoweFNPLEHJjBfDmiE5aGZ1UlvaLGtSp5aU/yKDgto1AGV
1390LsZ8OO+5PbEtzgJJC+wXjFbh5/R8ABCnrS6vhW5tlA5uWBY5mS12fLFCAOcqcfHjxCEI+l8C
PmK1THxX0m9XeW282Uzc0DyMFDOTtXbD8jDXmDg7ZA4ggR6y+2SPh6lGjzTbPl+vcyuyjdnSgmA8
9NErVn/hlUcQy3WirB7AdfHKaohCqaKrM313fMkT40jJEIYp6n+TicClMxuAZN5M7d9E7m9Qrudf
xW4h7GYXOBfVLMPhWul4Ds058WicsNz6nKVmlKBPvJkk4WoDQkyWR/fpmtFeYiJBDHxZ5asy/2hN
6wiLcQN7BFYjdqY8esIL2SE6tHqqbDacwsPpZUgxh3gd0KeaIfhQHsgzUqH+hUZ17WNF2bXln9Q4
p/D5Am9az+yCyrZXbe8cwBenioa/NN1dlFDXhDGudP5Kgbt+ykJHcqjwZFkfUdSDHU16h/ME3oXx
puzOgsli8SbSa9wKIicxJOZu1B193XrNzvd0Pk+yVI/BAS1Pqz0hiBgBMzuU405YW/K+UGj23tZ3
7marn7GIqwVQNpwvlRnOXIA+04gKOn3EHOm+wMVURQ4XGN96kCNFb+wgpdvL0BE3zGBwvidXheCr
kJmgiTQsfpjhOYGfyuyzwgo3zPW7mT59YBytJKMAvyXDn3dxSWAdOPX4CCD2BfW4N/rurCM9xO9/
5YOZM0rA4YD2felhpxZrAJ0hCzqWgKyV3HPkfsQSIC+L7QVXe9BszfI3hMnoJ1217J327mfasYEU
YIEe+iMmfEZcQlE9QZrTwpXq6YsJB79q2IR1v1DgwhRNq67zz3VqgHUNCJboBE3ooLDwYXRqFcyi
IRPvusSzrPNE+8a/kXZL5l//xytxuLAL7WjVH+zmlSkQ8/UBrixxJE/4lvQRzdaAWToWdVFbEgvR
bTVPfjqglIlOeW7wtZe+2DjoSF4cG+ka2E8CtufgZZJYoiAdb2gWQ8qMkqjFtcizje5CTDbWFiuV
xICvOCFc1+yBhnBoBVtuCDrBlxIeSL4w8NxEn7PUiSZO+K3wX1wDMGRgnMBqNkhqgvNv2QK8p168
9/Loe5gxfeN4cefyEhsmZpAMDpLXGsmwWT79zEeL13EL5mNNnDBwCmUKuHKg6QwRIHPo9T8iVz4k
B/NcGvsoV+qPdht26X6wJImKtijZFcACIwVH62aoW+GlWHaSHB1L29czKeoeDlwyVXygnCF0qtfe
Sq/vkQpU9TyPsBTbvRPY2u+HjgiLcoJPYYOAlL9Th14wwLUrnPxzmGbroqK3HluCl0lTdHiTXja8
jUm/y3v3llX1JeuoEKSN3V6+nKFGSSbNokQbfxiYmPYkCZQxi0KzAaetaJ2lHYu3kB+2K3dkmyyF
+SQb/BLDneqSFHMzRDQ4SZOUUFZM8Pu9l2BlLm6c6duooder8k8vd2+m5X/4loOwWxDqOx0nCLiO
3uKIhQNj4JDu0a5trPZ9Ybxz4OCLENRrCYGI7kN9PzVKsg6oV9kwYjU+oYwy5vrdt4lx7L6Uao18
kKI2XqGZqBzwgLehMGwh+h4jYvsGxhnXOGKufbR9zu0/RDe+wqrZtulPIrIdyOwEsCmeAsMivzu5
jIVh38BgUhadf/xlhTW37lZLx8XBIWULYw6LdtlpflMTxQY0Oh2u4UxFLgNalfsAWU9C1yqgsI+K
AA6PoaxvIa1yTepGAVN9xJmh0TZ3bLy0jaYAXiyfDe+zjwr2yWmG2tChHtYY2E1xd5loGf/7Mpha
DzamBJibJMEfSl/rqxN77MipEW9xvA+whKZe3vAxJjExVmZdM6i2H4GN0hNM1osWY30pfWQBrOtF
Gn/RvLjT92Bw08A8oNYQSfuZYkQeGK9aPx5zv9jnZfHmpeVGZ4Sd8Z5aBEaE+TJKuoQID2PondBj
LdBdxWBsfl34Asig2NTZroGPWYfDZTqk2bjz/emnWpeUrbpCIzgIDdIUFEZPpQfDQt/1ZB+oUVa2
TuZwZeMRHIJnKMFCnmpvFvKhaAS5TrDPoXEe+G4YGO/ygS+rdHFIohWusAPo8cv8adDolBNPn9+u
S0yVzVWrH9VrBC4HZqi9UafnuHJ19rIDQsGLPeVM8ZJfr7U2Zr3Pu005abeOjlT4sMNRZuoMzJ2l
7dV7JdriYJxhYzLG/+e03bqvH/0ztpgI4K8foWbA23Ci8gw6ZifhqaBm5q+vjGxRMdRK7OB7trEp
83l0o03fYqxL6wSj+lZRRlW0BcqqjAStyC6ZVrIuFeEcKD7FAq+FMdFgtSAQ5Dtmv4KVA6oAPZTN
4OboFB6N/cx8hnd7m6eSufMbdIrICNbpbK5Dw1pLL3zNlCcAFJTRaJfYxBgMwuuZW+RiENGRfxYy
f/N5VsrK37F33f9YOpOlRpo0iz6Rm8U8bNEsIYEACZJNGElCzJNHeExPX8f/7kVVWbdlJkgKuX/D
vecOcLumt5ktrcHvaymGZRBQxzI/2OlP3GioO+ToYbXEO79ykb7SX5rFKcWJOgwMjSDQPMYaumL8
dUAjpG6DqYlxCrVQVOev6CcLEIKu3Z/086+oTCxzg2XVpzBjK8JyFNXcjvIfP+lwmheaEhYCYHI7
lIu4H7JjB/k0ZP01zSzn2cVUR8EXzqGIxcAhMY7PEJOQAgvEzDi/kNKA8xqqc8j5ND9W0brLTrMC
7Q2ouR3PxFRBIfOm41xvPXUugVRj8xrmLHiYGpzMCYRftyWFji0LGx+1avB6UKf2VPYTcjasAM28
jcLd5OD848z6luY5F+4lbvGccVCGrn/xKjaP0JdgT5as4iDn4ttecnx0ESbapZ1fmpKdXbSLgWFV
dHmpK5FWS9oik6VVHoz/TNZ8scdaLDAIdW1eI9Z9Y9lwigHiwdHkNAPP7kUfAj5z63wkMXl5nXqI
V66fu6vJZ/ocI1PMls/mK1yKtxx8dFWZzw26RdEDxoDqk6bnOONMbcTeHm8mXsEsHNfKZXbLe50B
08g5KGfznklzNzbyOYzPMYLW/Nhx8vXRM4ERDVHKXUNqKo9X1eOFbqhWpq1iSTaMnzBgSK1a9qOZ
7TueHv1pVVH3rJh/eUvDjpptA3BjJ6ZimYPhtvBZL8R2T5RpxfSpmxL0CvNyaIYX5UuorsYPUVje
2hKMQ5oCWhDc5QmumrfsTWakwjIeB4KPFuQUdi/gg6ASKvKDzLhFmh0DXwuQqj1l7JGrXWfFUBJJ
O0x5asvm3pcchpm032QONLmXzTNTtG/HBSSoQj0TjfI1E188X9oDePbMn8wzwM+BXABmxZJjw80L
JqhngM4cwXjKewE9hbrQJWldxPE9G6vXds6eu4gQAvBBRyV3eTueVB690pWcbMYj7Swes4a4EVbI
fd9v6dRx03NW15uWfHFpyUtYZzcBAtaadBli2GinyaYeeiLdy/yXnRu/lI6bQBoEt6M+Lz2fLmwk
i+lgzUNs33NZfs91ejAZbHQBrJv6XDGES+TCgHTAOzQeTGmjzpPD0ZwXrH4UK6XAM+Zyb/VLcWhC
jY6aNjTAdvo3yPibXWifcomOZCQcbPa3Zdhvl+Bs8NuT52TE4Vridc0HQsCDAdYG+MqYMCbOR2qB
4SZCtn5SvrTtOiWlQTf9he+f+rw8enX07HbzzvM+5z0DiZ2Hv3Hm9uL6MJP0BFscWfZvzNnoOOlZ
BK3WlK2mKGRO5TLjZFRCX9ES9zsQxuCjqDczgi1G4zoAnWjh6uYJs55pugjvnXMUSMuy9Vz+mr+L
fIy6HtgsPZCsw37dtOZHQ+dW2x3r55pCPuhoKVubh9ECu62G7K3tGasNNUshAmJRzGSJ/xjMYHOs
ZLx7LZRXJwOQWzLWt5jBYGHnoQLJmiFYlc7rnDUzG9PkOoKNhPfbE9eTR2JbFDoUS14UCJXCBAzL
0R8P1bPl/swRS+aS36Esxj+ih6tC0pwRtKc8ko9qKIkF4Yybc+7ucmdR8+b0fR4MALW4b4UXPnWE
1rfz+O2ZDpzGdDgsbvnU+5Tp2GCm/iPLOK3ChUE+haM7mPaqv8OaWcUBvGFafzDJlySBPzUflsBY
kYmI5xH5D1mhuvrnyhOG87rUkiBaVkUs56QvoBosCdcYcZYpF0AtBe6i7iesmzsCoLfaQ9VY72zS
YR5UZ74ltOj5v9AngGFe2CjF7m+OBV+EGU56P3gAOKDPdSw2kXbymHpGb3AuekmLbhPXJPSvCFO3
iIKTEJBhspGG1e3Oi8UfzWz1ZAn+hQwAT4e2QA3LFTUgiL3e+nXM/ISZZgDsFr6KpUnAnE+7wuMv
zpn7C+bH3CQ5t3q3tOuaG+VhcFqWBr537oXz92IMBQOBBo9gYFTPMwyDsm57Sh8u4CU/tcbWruVv
blOHaC7jqMZbVgBe0XhWDyFAkzTbbBjOIzYPVQx/9CHBOAH7Hm5lXLQu69/g6jbN0cwBA6UwOryn
Fp2LgBPp+fOBN3AtsQmUpbMNCPrr+hJi8Ls/evd5+a5hnCo/vLfuk1npujgOfxNlsD+R/SrnP04f
kCvq7zG+7LJRnku06TlhhMKOjgRhkxbYU+/6gdgXDcRdkR6r+SgyceoYgpQtOPJJnkKFUDeXbIth
ElB5u2V29/AWLKr7HsZmNTjZ2tFC8HT6o1KMmWlL9njOZ/RewBCyq4Zk8PHkLN9TmL1HZsvUAF6y
qdj0o1et5i2qyM1i2vtiZgY1U5NMNfwNZKpc3MQ2bZS+C3ImD9zQJO5pr9YC5iRiVWDAChtn/7As
N6U2TthhP31mouUux6UlGTrPdqbjXVK0MMnQHVUjLwZsJzyCackIrJ9R1MHWmGwc+tFeBhVZfi5S
YnDMIfoe8jyqMNspl4Ch55A/PQc4bI5LcY8BVM8Bi8U2j3FHcI1Y5B/0w0sWl0+LQxLL1KuHlJMZ
COFqCOHGYggxKOK9l3yMOXLl2G9c+qu8JyysVbCIEGKF5nsUeq9wdC8EEclLVVmnuUqe5vrNAy8J
xpuCbqOVXXPUv8IedfA1/hZM5I12T8FG8R5udAoUmFXgFGAjpLiInOsyRI44U8+0xsjYogPCo3H3
MJJrmQH21+sX2T2kPXoLr0n2Q12BmMqTfTeCgmN1ZLiRxxm7mmr3eVK8psCNUAp1vILZZsLNt4Qp
BJMIaqOq/rsQluoQ+k7zcgOhAhRmNrAJLQTdNf4Hs1iXotNkxxiWdD5Wly/0Hs1bQUyECuQqtNOM
YYtzyqbwXOCTXpLmqyBNTNRkwgQh5+Y0SJDTaEjy6mny+JJb03xNO4xTBZoUXH9odvJjxbjkUCWH
yfB+E9dB5NAzze/5E3mfDetUwatGgaFSvotZy84gu7vtlxDvuoQL8lsDUV46ztHCgcS3OWYK1poj
J9zfJUvJmdZkJmgrTf9Sfmd58F6T63QKAWNKH0AnCE9Fi4z2rFsbOuEzJ2+lstgYDjzAtZ9/ty09
BspqvHV5wEysEPze4NhsmyDE5mMCqDiSGjga3zJUJ1YncD4wP1jBcOi8JlgXmW9usfdlGyV6qHbW
c+TNh9JwdhntscpehfOO6aHqvtpAbTHIlFs7zpCNBI95Mz+zpuGAERqKhBxrzk4JSFLE/sY/Sq5b
Sw3dJfZTqcGf4icIyl2MVq2dKBnSBqQT86SKsIxM5tsusj7Zw/PGFxuvPrR4CatsG8IW5MMucCIY
Z5zGZo+CaTxrjW4JEMS6telvBWYByeKjHg0u0ZsOZWpcmCMALLSvqXrdFkjwvM7dhhAgbGN+8Grr
7DOFJ+XXw3Q1z8QxDzAM6d6u7pA/xwVrGxfUA1aSoXxHDriP6kPCpJIiKTnW7v//N79kUJPgQSW6
LkNtj8Dt2h7D0WeVCNr+YSKNwh67ja/lOUhtcC3ZWmBHrdl9TVK9EInKpIEb1RshuoMFUIyQMGIt
aIY8DwD8BQQfIuiMSRUtqVGxNmBMVhnbKXhhCEtoGikvJTrAMj6N+PHffUSfqiG7mnveXW5Fek6A
FEws9rMRXRjec/x6Jop45mAjrs2pWnvQ+Ry7/U7nrW+hZUBYYdlrVQ9blpj7pBcXz+t/rVpgtEWl
mICm4qAtdvVMBP2Ty5Jfq7v5HDuHLKMXj20pY52xPU8Jf7yLkNMxrbd1ssm4L22/QvVACBjkCcOB
QOT7R9gAH8PQES3rf6e4huvoW3jF29RelCCdVyOk++FrLsAVgC8PgSJO/r3GsPIwWFRzdhUz4cv1
dAZTKcxfmB3YPfL+eWq7k4Fx3DLFk1Iffvu80VsZzloVk214ssOBu7c6BFX6mBjdZmQZa99qxJBN
fo+RJWpQlskAoVIpspgUySY+ypS/gAkgeq6H9C1053M3I4Wit6PNHi/LZ5ky2KhnFa7DLtzJDGs9
bjH2TEPypwv3NYjhBymt3wbNu7vYfzg4bVPT8D7bZyDTBJy4x4VBgdfD9xnKnH1sQPLvwDMyL4QE
CgUZUVVajx6sA5gBrAeuU3OSDQOrohp+xlKiOspWBkZlhm2YrOiuA3Zl+7Khl05nF/DTnPBsxlvP
q59IQj2MCsJBWg0do0h+16RaF3za0cDs0ov4rfEr/rEYzawMC+2agqDn+8T9mRj6q9l/kCWFoTjG
KGoMnYFSm8+JD5lnagU5vz5xbe2T2bmnsp0vLtLoEYxobt/YoTyn8m1MqysDwwtg67clNON1DzKR
6SH3q+duKpMMqiakanQnQpPC5COlloLlyMe/JMR8BwQeMQoeXbZfURP0tDMGrsl4egzdajx25Tab
Oc4upkepU9pnx90Bx0KLGfDNwc+VoLzkO+ExZ47Mi7Gc1IgChy9Qah5kiaUA7ZXe4gmK0d62t2bo
kSxWYho0dwKKTRdlL00mf0VpPbHPO5CThF1s08jxoyvI9uVz9mjt67LYOYgeo2HH1G+nY+vSZlsn
EANTYiBMFu9DuAL8uskCLD0xSkmbCf/4VNPZzpH8W+RkewrvXESM1ZMjrot+leJKjdjLdt8C640F
4gFTl8Q6ZvDJ2TQXbU02qumMlwLcyAwbYQN5CH5Hh7ItZTHchqM8WOLJHx0TOzzXuTSZaQIpdmLE
kwH7tZnB0ZBue7KIKk3a96EntPMaGA1MMfJuTfMxMPtPMjRQRqB6WiqMPRbcbuZNuMGZID4WcrqN
SBKyx67OiSl4byOfAQms4/LaOjdWq5Bw6S98MBn65enaVzeBSUrSkPfp0PcyIpXmB3M1YXWPth8+
1iR2NwismUWOF/IrV1+jAScXBSstDAkz156RdAn6Jjb+DWPJEnaXpfu22xX5T+FvEzv8IHaP4dRm
qrHNM+Ud89cocC4C7PgAtVpf2SX3SQ9Z2ozOJdwoSgUWbBUOg4AfAb67uipWr9XMxFFudX8MXTvM
TkXK55/fS1DZNp2jrQhFtksq3ejB6UjQufpxAOmORpctZjmvutD4O7U3kfwe3XR+06kFMOaU8VPi
v14iY92nDD2Q8DYnRBJ8/TGTEcucbb2lHpiPJg9myYfdFdZfB/8rJSOHpl2yISzov3DRWw8S+B+P
ebwxGDCg87PQYvzE0DNQsJUsVK0wzTYbU4A7G3ycolWqtk4Elm1Y2j1ijI1vVDZMTpMZZPs0sLBj
YnIbm/Az6JJ9AlBKwQAVsHF6DmV+9QwuAzBcH9aoR/IScZeUZnwhV57+NCHd6PyzeVZXhI+pNQG5
rzDzY1O1x81/38UJJXUEmzqjMGxcUsydsxVme/2GyoF1sn3LUWx6jPEIVPO8H72Pxvdv58z8u5vu
kRALAXg16IRZs5jOxvRho8jxZeTBF5iEOg4STlks8OcxgkmG3AzuXBju9R2azP1jT5izmyce5MDs
OmQsivpu+e5qRY4g2XpyMHf64xMhiaLDzmx0ultvoYtr2F9hVGcnmXMS15R0dYPWeUgZfxdrWrhw
vKbGjmek58EfKRBsTpfKugbTDos0pp08u1jOj/S7i4kkNAmfY6y5HAAZqX7RWRLCwlJOpjAtKaHU
ckSE/cmzNQ5Xl2mcp3k18h1Bbk98YcFYpGjZccbEMFjYxwTyJtbZY1Ww6Fo3dUAjscl16qKFHamg
VKhXkcJiyVWFqp5CGbcUE4+bBI7ruvZjE9LElwUl847nh5//3WRAtKlhhHmtUF1WDJMTPgk9sfTz
zVAxA6WC46WU9Du43AbWQfRa8I2ufLWNykFgMb/GcAsLuhEmgEG3Sr2fiusz9aut7GLI5NwIPW+5
6LYw0db4+TJgNXW7DsebxUKYaohR8tquOK3a7dhm28IB3QENvtVZmQT2UB4IzPG5fTa4NvR0zxhd
vTBBk0L/zyCpTU8IoRgu/zKBC2f7Isr5j4BtU4jhlY+3SRh/kJTY2SgXj0aZXfWC0oeRgPh/mT/n
Hk0rNzOjf8Nmfjaf+a1Ecp1ZDNmW+JzG4jxTrAfEgHXEeiLSpyCWUHSrCN9W+9+8HteLIFNShe2J
uoCEyBeA1bQn67J49BkYVPNhZj8AjNcKfjunXA8L9Y87feRGeMnM7BHPN7dB9dwUTDNMz78Yjf/c
d/egZzHaKWpY6VrboXe/uir8HPGM+N68lxzzc1A8JMYnr3Qx1HuM37sEPwfLUy+1MWUWPYuR2v+O
2rdUwAjtrJFtQgvyznA6BtTjxTNbJrjqvQzLNTG14LlxKRfZN/SOsA/aDUMSZNiWiS9EBUcizpd9
OrXbdklrRHcN9uMZthif0R+IMriPE7bXHcC9hn0nINZ+7A5J95g2wLHqZTOC1nRXXfycNBFl0TXJ
JRJnzH/csUk07/XYZICZkmwIAC4hRtTg8qfiO85y+Lb8c84CFbD8sOfyQyzuqTP8K3W5tJDwdZFz
7pV78iaxLr8rJ3yCLgzw/TcQRztg3o+g36cxBPHu4wWgMTc69M4LriB3Uu/KIvx2aTU/PwpZQ7k2
CKKeFSLl5EQW+jKRwlRSUS/twXIXZpIuiZQBHDOJQedOj/k8N9lzkOC+ipOTaTbvKA9kcw91zK/E
5OvTp4fiUTRwW6uGCOBfiVrbpgidE8xMKa+eqyEIEIud6upcEY7F3HgVzduMrtonykUwJiiOhYGg
jK9AgwKFcy1g/4UGHfmVOqgajBNVEhE2nKZJ7bwHYOX2U4HET6jxAwcWJZZ3jE2KF/NrqUivJetG
7/7RiZoEa7oBn6b88Tis0WTBPaN+kM2u9LAkcIUm8swCJKpgysK25g9w1mmqTmf8iIYJh/nScW2i
6qB3ZoZSEDRSfnD7ta8+UPi2vkaOB72adTS0XVLJMK6wOrmCJqQvfUQCHBtIq/s9WIQQ1RwqC3SY
t95g74Dics6hGdqZunU+w/cmNNZCCwgyKJBad5oDjs7ZvPJFHJgHqORTIhOv3bvgHMp79rGDeTX6
4igtIMqUvxW/8uiytz8OOsFuD1RqY9vpSbj1RUpSEEPMHNktp3uUEvgE9+AwhtcY9EnN0EB3iXSD
PKT47HOCtfnnQjL2ov48zIe020/GU6M+MVLB0gQXQ6cbct1q80qpPkKudynnF4//009fCzJZxfzV
49MlougtiMRqSeO9dvIdFQZ19crxaCEPjemKovnH7u9IMyyOGUZJq6SN1k50zt1HwyXFYrMkL9Wk
q5CAkUcy8KRyMhFm6p3tiZwgkCD1VX9Ci+RxY6hEHFYKcpp4g6lkqr+3xC33bnzqVAOTRVRkfwuT
XzhyY4paC2g139OZGMBbogEbz90SkkBwzPiMhl0b/80SzHhEm3HXa2Msagce+V8bEWvyEjPW4i4J
XdZAwyfBW754HaA488NyHjEH40NBeRxi3BE/tjNspuxe+V9gClDHBkQas+JEDmj3lo5ZJzqCkCBu
bbSpzYorWnfKHpNlbkGHWy187qj55r+qOeI5W/lK3xQWJ4K7DbAlZVxfcuE88GHHNOGu9szV4qt1
N3Ar8oLrL5sIvJDs9GjvqG3UA5nYCPujxwlRNwYb9oR60HJoAXpO6HjrtKXJnmP8zhZ4LVgX9ben
x4CU/hkZqTb+u2Vbmxn5lsO32Gu9d6mLk94OoQ/xbGVjcEw8HpDIozhrNd8ZlNuYJK+eN5iIj4hH
9cEXyu/SGK11QMeZimDTtBL6pm8fUaEKcjMN4D7ptLzYTfOClzHxvd8+M9cOF0zaxRnO6/6f/9nW
XDfLlyc/jIzeNDHSp3ZmtNIycvXkl8U5bI4MV8Vc49X17KdYyb9xbV/HuPuBdvzqOD6L8qq55SYN
/D+mpEjuuZKcI5FFFx8KipFOewovhl9nizWqF/2Gy5frxaBnoPoghhv3yt8VipfQvTbvlb1virWy
n4P4RR+cQwsHl7RhqtA0Jo8Z6Wg9hus6w/xTrj17WWfVyNG6gHi1bpHiZsoUZtPkEiDOITA8QVa4
4A8MRngvTvZYBk+ufPT8LyOYULnhmFrBcSFCdabn4K1Lj5ZVaLs3VQRMXesolr0h+lOd0KOxD3/s
DKLyBDrfDHqI2uf8GHprjCcbLbzMu15n/hT8ozkuJzINrRISqgphcVbY+eyiJT1sgUYUsJQzJ3FE
Kci5BrGYoCv9FcRTtHOycAOAs3zMzJBUtGo3ogvn4GNjatoskhvWMeSCMqE3m5dUZjgWxH7I5I5Y
1JVQtO9E5VYNAeDRq36do7NsY+6sKBTnvsmgG0WPgxnyniZoHHuM3Pg+A5jZGzcLr00sd5bKzsS2
f4vmb5ISzOLp+MflUGbxS+c9TsmTNZMEjQzZwA4DkvGjKPnauiEccCYMsIjIk0sV7eV4T9RXDk9+
zu42m9Yy2Eno94S/AToFVQmo2p+PTLBIvaC2W+hDJqEOqZ0/wU3YLHn16sJWAlFfX7uwvfodygHe
c78dt4FbbFWKqM10iICIwGC4Tf6lhoSengnRhIDej97dtN/UWQdML7wmSXEG9bXUd/1NYAx+CQsW
Cc6Lw/xCReGJscNnnkz7dlHXC2u5iH/dUKzeOlrprwyVbp1tQgtJ+4iARyv0UyILpL3xcIXOHeOf
FrcD5KNargvx3gXR3jCXdYMXqcy0jxM6qYEaqbePMd//HBVYLXrozOTEevckNLb6/z2UnHG4t3po
XNWS7DJlk+hsPuKeXbEqJ026mXuK/fBadc077xVeA7GmbaD1JVmUJbwYn7o/TYPLcIgP7hxCVeOM
NFrsIZ8cymiPNlFQPCUdglUPxre7yoQDnCo3DCqN8pH1GHBCjtvEvxqh9fp/L34qoW/zq3aZODB4
4iSVC65ISqzgS79qm4Bn+d/3fPIBGsYzjKjxOVdAt23BkfLfC/T5EWF1d1JKtxHjfWccQ0CXFpao
hnjJDNSMBA/t4qnjEOhj80F0GRPMHD4sQ6oxO/pQSSzO3fSinwD9WwreDuZ8YUcgjRvhMemv+m2O
XYxjWyPYOVF+LAHjOzowZ6m3I/pS/cOXYsC2gWvFYS8dv9O0lk5ENg7GmPhlLvMzywJczfRosdzQ
7cVd8ZRHv449PJtVv/IWIPoDXzl5YYG5Tjg5uOP4c+z0KvLIIZqYI1Hhvwq5eUQ8cPhruufRjc9G
ND4hZ7eGfeU5mCjjHVtFsoJC5F4+t7CPuzA1lmKFcY+wHbTJOp7SHod9M0J0zQY98M7TJ0utXR9a
l12j/NFG7rmxz6iGpuA6qHuJ7MqeTja+3IQ2bLTDw8j+VVSfAFvRrxanBl2ISaS4wUR5pi+ayDNp
TF/8905l/aWpim3MzUscuTS/eJ3NQPIEu4O/oHsbU93YfjLDx+n2oSyxR1XNnv+s2YBJnR/thH1M
0e4MgWUFJF62FauErziKeEhlAbbY8sakShM+9vavLqe46wsBKH7U2orj2F4zo751o/9MJjI4QE3K
Jmx+8ptNydZ5tilk7rlDUSVsAlaCH0ybRwAvKDrkKp6OYUb/w9CoNq1Hn1KWOf2YWPceuUMb+M85
40b9TUqCiMOM/TcKwaJ4lRV7gmZhAtFsbc6HNvmqKa3fQAvIiSMMV9GAaokytjKvKjHwOr7M9q/F
fMYh5hHbJzVKn/OXDSoL9JLtLcho7dV2hMIue0brhOL4fNR96J6cqmD3CaRvZMVo+TuvN46x7A9e
ri5jeJads5uNDiLB8GU65V71/6YOEZ6YTi3notki4W9+wY7uefSIBiWID3bQjIPK4XObyETrSLFM
EWVn+aryKYGsL4XOFq8df4H+JI6YLWQbdjUognEJ46EgJ7ElEcPEVS0urcH0evhdlobuPCVwYXrW
caC+xySToXWjlpdYBTu7GN5Tn+8uVG55NViaVsk74wbem3E6TtXFqICj9ydj+ZoGD+QaBlwKAsu/
ZwvmN9c6hMOdI0Ia5Cb1f5TmCflXnypojo+pPigyyKL05QIbF98nyS/JHbiBvX0ocAnqL2BBTEva
d39DhWyfg6OOv0wEjLxI/T9TTibNctOzA6xckKcQPqSgAX4FPOsCdXfjkEWL0GH8dRg7j1KeYzJY
4hktQAlpuyFg3EVwroPiN4YmPZU5sukXUBdrP2wOdcLIrPY2nvNKGOKhekKYtE99FxEONTLva1p+
HbDd0KlGeyXuGLbCJX0x2MPaDHsyA7nPUh/yhUUditwSL17xnKFmHRhx22i0QNtW/qcik75Of7qz
fopDlgBQ9dpsoXuoYx6sL2Rya76oXXCLAkHs811Zk1aJ71gadt5F/5hquHtVdh5DTn4DmFsaXVze
lRzfLeeTtG8R7IWF+ppkAJhB0v8XpCUgFB6P5drNjBmyqa7RwlpnkVLH58b0lvsEc+b8gCBNf/q4
hbGlrQR6UIvy70pMd1Mf1fy8GAnRVissBUaON5nhM+9M1oltveum4FvUYHhG2Fvcs45HENd89pb8
JUTygfQ3fJ87QmwG8VEX4cdsmQOX+GoOxGvD9dOqaVvHcH/JAmJIl7bu3fRn1N10t3DjRNVc3B7m
lFWfiLCj3P1UFHMMdXQdSTe5MrYA1zl45k2J4TfmbitYhU90ioE02epgbOBWDGq2awXhT+pfE+cf
DWCFOB42afzEMLJMryaaZKPvboWDZyhr+HiKUmxZvPOxIW/Jlr+UsbT/EQ2tTw+WGM1hyT6SVv04
Hiqywq/+lEb7XdZVsoK+cPCRfXQwxxp6kAk1DOOtScGxS/0f2ZAh2Oi40hQgCi2RLphj5Kftd0De
cj9OBNbSwkNmG6ELFhbF5ey/9pmEPhV/JJVYPVhUs1Oiru5IuxvmhLoiUT8R52X5AJWKJDOZe/gI
aaKOad7eas1j6j3HAFfbDbXfKSYXghFiwf2cvmmgvp2575HsvkvPYAwo/jL/DhiyUu1k0BkViDmE
uPrbhux08PujJ+tL08j9mMaH3D5Rc+reyDa8bUUAePhv/or8ExzOVj3m9XsQ3Vne5tavnlgkGHF0
fC+isxuKAwAnqb11h0sfIiix63cCYXWKIyLW+tS2OdPOIqKSTc4d0R2DfzQI5lsFZFskr6xvq+Wx
8m76rDTLZlNzl7gFIgmYRrqZs0Bd/MaQUIECtdMrDijtmF72njtD5AJxC+jXu+m3PA9pwmeSlZd/
jsHEe6Hd9T/1n+NqRjkZBHtveef4rWh4s+QTmw4CKWz3d5N/PuEeVHVzbBn6anXWGDEcsYd1F/Dd
7GP8Aq4iZTV7GF5LliHpWElUfxY8awKzlbmST7U2Gy+g6wJPrQv8nwF6itZmiFJBuVYXUmo5wtDm
hOHJiw/SQABdXiNv4Db8KavfwHxzvLOjXiXYZ4tgDWFDYcYBvbg3G17rHAWsFSly7OdqfrHZVdTy
5tRk7anpRanlcQqQiHjml8NKKCdlMA2GC6jl+BJl5QvhbkQ89syIJr1tdnDqkS2IcTJiP1j9dCI7
Lij1Rhe9kAU9ZSl5fxmFpDjqS1toyMWDERE9c2RQxawjjFF1gIGxmFdDzCoC8zGsPh01PBQTxvfh
3NRgNUw2hQVqCChMZAhxU2fgvDeTCyQgsK9MojPEbXgklq4/WPMCEM/lE5vex4hgkBoNOGuzTTLl
a0feDL5wnfgdeH4bYuBM65aswYIxupkT7Zfiv0XDqvxJUiaQW+dwpqkJnMccsm3SI+d+06X7AUFR
jpjJruwrpm+CHWyH2OiZJLmBoRzbscpjB8EjY3yyUyTMxtTQ4QTm1tNi8jv0HO7jVR/4sopPs1W/
+CaNrGMGT8F8NCfzC5nyZvbVKabYsRB169KlP1OT9Et7X6y/gyItJovwURfntI/YZ1sblq24CinR
WzSI7V0DbCqED/qOIlluniKbQlaZ5OeMmyl0j6QxvylZ/Q0cWirTOvn4MLrIXM0DBCo2wWReU22A
qi1eaAmOZpTtYhGiFcCraLAfo1mnTpD1XdHzO0cqqX5uwd9l16Yn7ssQJJVwesmL3IiWDkH4HG+I
+OtotxjnGfIYA4ZBrigzFNu/JcB9IHcAJ736r0tJLoE8xnZ6DGI429VeEqmASp+cJ2iSdTg++X15
sqZr2t4HcU0TzrDu6PCM6be8qRPqSTR1VUsqhr0ieMpIuvcw1721UNcgZXVfG9uyIVBwuc3c7kKY
aze8sVHCCWasYgnRkv7eJzhj8U56fz2lFGa8eg9WCPsGXZvEfNiqiTaQoeJKnGa857OD/XVh4FkV
4yl1iqOVdfiHrYj9Cu9Hjay/TsW9oACX+AMC1IZyItesAD3EUn/vdfB0rZht1uC1uNcn5DSLwzik
yQdz05RM6HrSLYl5GMF3sxRluqDjHGLqIuYORE/phDLnUtDChNWiN+zMj/KLGPN1MIG15BWk45Fm
lIGzN2CHEi+lB98o9lDGglY71CFKeo9XwQHzMvUZ1FoNIC+IDnQ6CPVJ/RzToj2ElWZGV8w0BuZ7
gAZHXr7tiX95es+b/q1LGCmA4SAwWKqaZUrO5A9zvpGf2a7xPEMk5gwdt8pFsxmTEebiKxrpRzwq
gxodaxSpY4Z+Ptk7PHmB5OMAQzYC2x4p2G2FxzLacxRoUhdxNobJzRLCQLeIXbRI+diECCx8rFQ8
+HuBZU/6xUcEsf/BFOxIElRXj2mRYz1zH1X4y05kY1rNVgSFtaqd79IBpsOA5+9cvuCWVT0byasM
u335JnGXlzwYIDE9QvlCtRAmyY1gc5u0PYlYdfmGXb6WxbfeqKXODdtk6xHiwacJTcMbj4Tugfs6
pqQYCXPRbTbjkaP9Oz5y+G7TbWG6MM/6t2ShSZ7erY88OngRskLBocQ2i2sGi9sqVtg3OTkIHGAO
0G8QGzxhlwOKSyC6/r4GEhratRdn3V8xO62xbNTbqWfQaK7VwNzLuFo+HEzhXt2AN7a1ALg4HZZd
e8v7HSNLsusADzRuhj/TAm8jzbH6x1//fZoIWKm3CpMpy9mh69IBWVleXuhGiF90Vn7QbMm2Zz5Y
vrdyLMCuujvExv7Wv6iqhY2IkhtQKyC4q50JivZup2/rguDloD9RMMyO0CGz7fhbTC8xzxr9NKhU
IDTzoxQvvDLdCvcEgPf9LnixYkDERvU/ls5rO3Gs28JPpDGUwy0IEAhh44CxbzRctlHOWU//f7vP
6e6qroCxUNh7rblm2GPImDgdXpcREo4t1JLTjLsOXI2nUIyMxr0ER6NBmjYDhJjlUe3IQHHc2ZLc
ZH6M5meD5GOQqHIR5obY9k4UYUjVayUQw8tQmvwYCpE8PnQbkvpX1SMElwOWS3FPi8Yhp3UdQwzw
9XcbnDq/6vR4ot2IgrD+6lB0CmhkTKHxMsUQ4XwSzWWKFYKsKp8GWeFa9ZaaznNYfdsDGqikxTQf
3yIEh6tFkLFinWqx1fTy1kwtAp/POBcjk8APhlyN6adbBj+mcCepA5o5niMznpqNkRwQXe7y4dGU
TuPp+FkPyBK6ybMUvSJ7icp4CeHt1PYab1MtZrYmI67U7BBVBEYPEfar8dMoEeG4HGqkYEzI4vW7
HWbqRPuawLmKMxjkGnh/LiFcG9L1Ug6PaqWSqiDrxePTpOAdgzGSzqWGvZBUb7Li58ZBHx00vwTb
Buv8l1jxjxo6bpSCHEvMSLFCCDDMfI2Tzya0BzdE6zxU/dvsF8zjlZ0DwEAvWZjeVOd3tTBIp6Ns
jfdqwmRgndEPSutLo4YnJ6Qyxr0LE5J81F6SsjuZ8xsU2bCIA+LmY+wPIdbATlw3fygVDhqnTyJc
Djpjmr5JNAA4qOJ1+QdfkhLZ2o9D9hPD+MvezHD2TSU/E44ZrJbxLF1sKbxViH1KqKZg6m4R5DUS
ihPEcpkmFVvWqHqhkBCGcal1UqhCBuJl+JEhLrCIkwbps04xZgmD/MgwRIai3BHOYh2tiBs19ow6
PMqdfVgt3YtQEkI4Q5jPc4AxG+Rp5v77ApGobKYPu6CWH7n5BzZOJGGx8yZjYjQJ6ESuXAXbgPhh
EJekl9VzoifHOWfiFxrnPMrO9qqe2zZ5RiTHLZVNKNxG8ihjDIDClCWCchKzK8wTWOkjnj00/Cmh
b0w2VdnTyeoykcmzSGjkicZw+uSSnSTL8y/Etsv0CY3SPGT1/NJYEWqQkbut/hblgQTTbJFY/e55
FcFzYwVqsdLDPBH7L2yBlzjWjzDD49lhzgRwCbm3ar1ypCyBdBOpsGajoZOPdlF+ZnQ1EpjIapWe
tQCxRjiTFiUMlQTxAJ7wScSNw2WlpUCK9CYDxYRt+JVFR5NbUqu8uMIBu82xzO3Abob0PXJo2PFV
HcfVXZf50hugPYISO9WUmAnAglIXqCCSrdGsn0rylmfQkNdvzCCW+U+J6wcpiEji2MTRR1DGFNyr
Uf4vFy6cSln/pHN3HNuFIfY2Yvdv8Uca9UMvFV+tAMNlCq0hp0wky5hVptXMezQjvoOKstX1FYF2
nOb+9ExUW44GO8y3RsTFWzrYoOZwZVGDz9ONVtBU40cpbC/AbConcCDEVdjQV1Reg8x6kyfXuD3E
ZoA/C67TK0miPM709ExiSGvcMmu4j2m0jzEgVSS0kA+VOsCck2PLozMmBDvl2SlW6osIeCFfpgY3
HSwbACX2qCBfrNb4YU1ZE/0t5OklmIVl672gQl0Nedc7D6me90a9BNmoPnVQ9aZ3h1kBCLYl/clW
cXRLeohohoQIZZcJKXvYKGFxOk9BV3y2ZQuIWEAh6phUpwtmsK8WszYiKN7UGjvZjuh6JL3StrCH
IGs73Gzy2C2sjEiHE5S1FKENFNLCaV9Saisr2Wv606iyQYbbsreODchyEqnuRlutc6Oy5OFlGmMK
DdyZaQgre8LQYFwg4FxRBVX6xSFOq83lH0X+hl2QgtC1WO7oMzwd2LNP0qCj9Bq9pkBcJ2vGO9Ez
39LAHYUPnMW0jZ0xY3aqqk9D70PSGporOF7m/CbFsBO+XUr2UaXawcJbZZul3am1sXNkJWNil34A
6e0Nydjpq/0Ua+hZRO0p98ghRqy38+bfDB0pfTaoJUJCKqWou0oOFWiNGgaervM7JsjbLXs/2Nit
jzzh0OosQMxmco71FHBhBs3ciOp5hNyuSgHtIIw7iHyhgVoRnZkgnecFPsjMDAiyElqp/tZmRxIT
Y81XzZwi4RpZbLQqMon39Cb3BzlB+IUWBetiRci2nSsqZbGHthrbFKDRoalMbwZSjKLuNJl006Iz
o1KG9TU6flzmW+elQbAqUN2Vp7Xme+tMFaQGB7LcvsRU0W2M73IU7iep2cJwIzKxS85R3F1R6MEq
wKZbavrthIXaMldkk+MVhaa1HJDhc9dTWUWmFIxA6bJHoBdXwNmuMiELzOI1HtN8ag6YQwVz9pO9
FiZEAAbvLvODAl9f+xnC0sIWm/KgpthqCXPdgqF5rVrUrYy5LMf5QOBxMpZzhYqOTDZWX0yngGrY
GI1opbNDpLUuLxCmUW2lm0xFGuzQZGEhmUAH2GYzIAwWY9ilfCqZjFItfuVGbuKa9bJS3inDBHCY
ibo1peBv5/yMhOPYUkW0QFJWU7oUZ3QUzdAGvQWuwOwhZh4h0Z/pfXIkdSF3AHmpC61S2dZSgZ0M
nBxpvIaJr+SRj5IHio3tGSETbUnf2ThJleWxLhFUHw3tWGv2I9RQteEeJFntUTJ7eKkLEWQNXNGS
9TXvUbAtlpdX+Q3+c1DIqEKUZPyt+xX4o1CVbWoYRAWXr+nITtheobWamilW2KJDYWAMgdY/5Igs
c94mKSmV6TE/Zw0D+e0oAVE12G6k+s0Ia+RreGs3jAYYauzbhEdbohZqa6Scmt1fhVt1lY57cc9x
y+xsSkFRrjnzTz/M52lkKPEYuS2w/qQzRVW/yJXk4jdTUykdHKt9EIf1sWKaF8Ku0DFlSfqVoXL9
mYxkZgXQTzZ4q81F8cHpcBlooIOJ6uwVcUVS7VLKwpQiO4PnY2WVa0OUnYfwKhHP/ZVbwARA7AMz
pNw1OTE5LctAeHgOdoylVp3XuwakS5QpEuZdBc/ooDyICEVLvS1mzROATSrywpqbsOU1eYDDGgPH
4cmGcVuDH2cS55voyAociwFFSbc0A8o57yVx5lJpiABTfAHgVNKJN8AzOreIqzs9Y9LmqZ6gjKlD
eYjG/GRoGmjPNQpJq0vh4vNcmw5mbdF41NVn0QRVSJMoeOHntUCC76KkhtopFhJxGGyx2TmMocGE
OAMVKGGY7XRAq8ZfG6f+0FjECRIosX6XPT1XLL/y0Y4iY0rV8IWxjwWEhTwDK2NkbTNkcJ5qudix
ykJwkizZG8hniKkTmoY+fnLTPvcFQRruKcQ2XGu2vJSbzSHieapLBjSo0dp8b6/St4ZjjmF1B0Nm
UaKVLFlWh+HW5zio1cmzbNpusfxb0ROkPCEljUO1/AmhOVzaeKYLIarFghNcY68hZDsQXU17L6nQ
Eu3HOHC22D8xiI9IlIQsjPQiz1RwY0IyaBPEGbKHzpPsN4VRDvPRCVc/omHfC2t8Gqt2m3TC91B2
RS8zyqPr4BfhmDhPwAcXfJ0Jui+G4HQBGAkAYFU6cSzWnRXZ5nOLp3ppIozgcYdUn3WVPWC4lbSs
aqI8Nem/EjmxIXOCxvtQD25fnLgoa/ihss3VGPI5yyu13IQKrfrKmDgoHxY6IdEri9sVECSSWoSf
ZbHvKpJC6SOrBIEIXves/lvuLWpw8uBPC2u3sEhrAAEUXfsAxv+LmLHU+p8Yz8Rqi/SCuOREhnuO
tKX7y+E1R5wh9mlxahydDSLFk1GxDqOGP2j5bWA4GsHQvXjqTOwHwaVjiqc07pZ0cyo8kYYU9bk5
VQNy6jXcKtEnLrM7FYsdM/xio0+s6uxIshuVKlbw/T9NFRnFeJcYnIBIFmIJKLtQ3OqsZmYxUUHp
W0MTsvlHyKhy5ZgKnmVxXWZoKCsRy9zEkGOhC3djeaB5oNs3jjoKY/lpauRTyPDdcbSD1sAXFl29
QgW0ZJhG549sMi4zyowJzoGC/Eqy1P/M10sF01ZH/VYsfQ9l/Zlvu8u5Cpam7ErRoQ7LOUeAoq/x
2WklnnFcVfXFAzrbTnF5rcf43kHDjRM9ehZWHIX8HCnT74xlzqh4GsNN22KMN8fk+l4yNstkxq60
scXn1DmRtdG6JkuTNf+1UHlkNs+2UAhorNm6MGxpLxOX2MDbcp1JWV3A9VmcxU1CCSFuVOwe0QEz
CIRkgKmamjxoLE3uTZvRVJL6wDCYmmMutJktr2uwkqTw1eUvcdOHeMJpGVNj4MPyUEtBKH2Qg3HA
8YdEcdtVhupkkz8QVRMPBdCSTD8M/A0sAIvnv2Wwj1roQ0jqNRzZpsqtepQ8OeDDgGELcnpc3TLE
GI4yugwwi/fJwcOqpOghXLMj/yrB9NhgtzqXrJcIZZiIIepAoYGDrQg2VVDziQKmx6JBPPkTJ0a0
LmwTo8kvGT6NXbIP88XLsDEVN7wMIFVCFEQBUyPhyxKs6W13hbQisfcB8aHcwau36b8xluMxqgE2
wjh5irp3gAiUK0QEl3wrmzZ7brOfSYr3GmFtFUZasDnYYGGlVjvYXPteVy4K6+jYQLsE9xu17tVs
B0gfpDmq4buRXXMzgaA99EwPO8ZYPTgnLJpih5oZZkV3wHHredEYua1HUlGesDQZoFzBd/1YNQv2
46EE5BRhqTobu5KNe7I1xJS6n6ZALGi5ph1z8bAcFK05L3p/UNUr/5UsLHUXCHv0+KkkZ6PSao+b
Lqpg820jUh7xXvIY3EC9YxMdOhIa4vyiZ/HJBhiwO+tYGs9GNhyXeYLDgNei+ojhxarDuVGY5QP5
OARFjUTA1LP8ItLsVWyuOosUd9PcNAYhguS2ZdGeo5krhRMk89mM3xgitkEqr40tntqbgmG9IfUg
EVKpwcbhHBDD1E7juYzif8hL/ZHkjNkdcceoO/VXpCKUo7NvtNrtJU72OOIDyo7LnT6O7wR7MESq
sPyRgR3asHzN7KdxgcxC2vzA6PwhKjVW2BjyMwx9J8v3az+7ota2SepS6nqHmnAbGq8G+zZShNS6
ChAzrZptHxfIW9/heCQtVCZaY5uob7hCLNP6XRQPMfrcuZ5uIQM/aoKuO/U9i611E33A1N6s6EtL
a2+FgmHFjUvkcIsJSQInlcxT+LAFQ0V7O8KhRfZokq5QaioF80fepEA0xa7DqVLUG+LjDHZBR4m5
RIIwGl6yhvW8weg0qvCIZNURFo7s+qhc2K8djQ4IKyGmwATWiZXjv7dC21fPJKgU8q6rMXYAvIgN
29dG5zrfJpoAt2sYFZnj4AnDEqE86CmAjYz2ccEYfJcz7Erw0IC0KFQzA+Y3Q8jEgMH37Fnc70z8
MfXBlolkQQwdEjDIQiFNpWeTGT2HqsTBebakRwDn7aDDst5whpqhwPK18yVwO+41FwGdWLLwmPOQ
70MIwAhaGZ3jONNp3xH2I1SVVmzf49ehFFMgLo38oYVM5rRxDCCoCxuSOLzrpETmBsXf+m0ZvlP/
xFrppqp5VGW4+YzFdbk/c+kqQZrR5R2lP2xj7DrJTISXzfUeUT8aBl41815cCh6qWFdpKdaLFS5Y
+jTGuRyxLqKOHLRAKq4Jy3GXv+jse3rHhgJi38Y0ogPmEqxXbbB1oiuD2xD15ejP2pOhPSVQgek2
N2a7uKYCvkkK+BPMgq2xDPtiLomNRlUk/O5eMJbpq0dWl960vMkO9TrlidjQBagqFs3WIfrUru/g
a6BszXICcuPn0hK/WMDkuv/+iJ87ftNT8Rs4P8fU9MM0XqrmfSpY+1pbPptKh6k0FFEW1skwgmhh
vXYmcz/FpOWIRWbwBz6FUSFvRDC5js8YsrC8wnO28DQZC/ZYQTYtUqRVmQJO1VawyZNzMtn/8va1
GgoMYOqgw0scGwuAl8HXrZaNlom5in5JXiBLJS9x81sr14YNrIf8sKJQhhuJx5E407J+EgVaBWQF
4TCxIZ7EGFUuq7xrLOMcdRm23kgmEqJ5Foo46LlOI+wLbzmu/WFXAzcpwzPWOZve3ncWIherJxrV
PA6ovI15Yc5CBze9Ix5iALgJnemVRmQ3/cduimE+dSB5U9AjVQfyxX9ylAGWnO0UoWsIYix2NDAJ
RBwLrACY6vNgHpxZ1EFUhdBCRoRSMwjqwM5U5Mq5/BIYvV0tTEBxkVOfzCg7ye/Leoqqf1HHwB60
jBl5SxJWJjZnnrEJsuaM0AuJkhWiZ4KwX7GvqrKGkZVQsMOVChF15zxqyJcSmWIVYplzqa3pUDp4
4er5NZ+N1wK3x0mv3vRpi6mWqBlDsfky762I+IvtmsiPY2MWO9mRPCYj5V5dTjpkT6tLvoBOHSNk
/7n20yEsKrxtLr2Jo7bFR3Py9sMc83sy9R9KP5zTrHxJsKXCT8n6rxBoo/I4r81pSJ1jY8UcYQOb
RV1vKSxvpkQwocsJ+VKKGs48lqLil7rmohCRPBAjIbKqLBQj1aB5WFH3Kfl3dXQTxBKzxfc7rj8q
BesvXMFGpdN2MLpSmIH9/DKPuVfgtTxMlU9a6BmPDkT3wHtIKMyvHjMc/c+EN1t+RswmtK5wQ0Xe
Ddj69Z3lWbXzTzbfR2ZwPJTwIlRyGb/EfSoRoUF0EZ+9sr5Fq7CWBHgRC9G5WOPtSlTfaWgfCAp0
pE9T+otl47n4k3GqkMGSS+0bj60C5kXxO4ngYFgkZM6238pCuqX1Wk3mRZ1sXHlMrmkWYNYJGewb
O7O9NZ9RYkS/arG4xkC22KUAbIHXsEtERhNSjr+RWUnKgFKnxWZdX5lZ9X1BjUh7ptdHqRk+ZZRU
RsBONK1hS7BoD4wLujClNOXO8pSRUJj2mGEYUzDO3Kk4iFg7MX83ycQeqGPrpPRF8dIRkclCqFGC
5VtcPV21qA4IHWFjtx1z0f+isZst3uJHvZ1EBIXcP4WNhApvUI55oT3MBhVyauJpglUjRm62MIlR
Vgw5ABqWo9xXR7KtYFpn2ElHalCRP9oRmpPzCWFdm71ya/GW08xqm1v5tkW6XkEZi3oefrPk3EY5
oex8v5j7spNwoyz4Q+jVlTKDNTPrH0M2X0IFWPzYIgr2hVJ5L1Kgd1MReLQ5YGiLuAijMEg2DGtV
yyHN4WfuHxVrOmP8C+wkr9HzJ/F50yXypvJfE1XXWpqCurEOS5P8q6r5RS9KbwBssSjYqumtqL/x
dU8oO/p9NX0uxb81AXZIx58pfbYc4xnv9c3E3GBRO0LA06d2ETYzS44tQf2Ut9BsjemzaGjxOq5N
j90e9mno/TorMJlGsRIz2yvtyyrXQYr1Vl5yofvYckFZyLKhGk6hdsPSk1LHhkB+UxvSug1puocM
4jUJVZdMuAxpF3CSuMMm61RFzq+aK36UanhVwcDL5Q8sDy7cNQzDt33R7esC7FBn2BDbxySVfQtt
T98+5WnIIGZB2YCKJ4qnc0bd0TE8CMEYO3SbVXLOCZXGb+t9NA9zU1HjCIQkeamyY0fbwDC+UJtX
czkIxGrmu3eWLURjpVcl62vPIBkfhY9lGbkzkDSjBcCnTUuYHpjjOZ3460j3K1RUycosvdYOKciT
xKpBAfMhvrwFHjNr0xPNdJ2bqLFK3JLrwxBWJ7W0PmS7vdoh+Y8lmx+qdN05RTaE+YZwr+ndYJcG
66nZCGWQIbud3lQlOwu2+ap6ZJzB/PKWmFZvaOByTXAI1j7d9NhYWEeKnG1vYV9h0VA5aPgciAq9
/FcBzIvAMlG1pvmK/Z2DJ6TG+p8+DEskwVQSLWy/3hepOyylsR/kwYec8ZLijrZpZoWpxJ+eCcq/
OiKmeSix9acIcnCnM1KOAYC1I8HgyDKvDfJ88fTI7PzgibJNNvVf3ey6GeZ3RhSMwh0FTeQ5Im2n
7RfYBwz4ubidrpIl0r5FmqNsJqm9WtxuESVNQ+J0WTt+mJkXuYFf1u8jIlvtog/adfCnemdzXTL8
WzlVG9DMPjKRaZDzJbQohV/EXG1GP8zQPAs1AUJ73G7gshnDfV36i9pohDonn2H0WFIRaUKl3ydv
ukqCT2GyYEm6zhwqgjWrvFfQvnNt/JXy8LlrNZZn505nBVVvaKtnset0jGAp3aEMhQ1j3hBSew3s
6EjDDSdg+A1xyqxDXnHFkKBlh3SjewEQFjb+ryDeLE7wsmtSIwQGLkDVgU9M5VzNKnoSrCQixFXp
HouejURRSESbM8tBljzE2ttiAjTxiOtQ5PJpT3MfC5aWrEy7oq4uhpB4KKl5Wu0Xe4C/iXNcgQeB
ge9EXPVinpi9VnKGgSTWhy9RQQzWoUgeNZyAviKVFC8XvXgVoJMgXXFad1nf7TLZ8JUuGPrMlWH9
leYxrnEJW9ScM6tfeyinlUJrY3c9S2yKrCrqDNeutGOv0bSPCJ8G4kMiKfkp1NxjXruwzE4x+grN
m6igtHq+QXQKhgigsRQaRkLhgFMj1TzzhD2Y3NMng7+t10htHkNeH9VQXB3rEpomVnQ4uMs9i3h+
mid8mvX0a+2uoqmD3OmQn9Asu7bDOIrPuXC3hlZHBmy9zy3GEa3hok2H7fmw6LRGdDgasNHQ5uxX
FeOdNgyf8czcalQHUuaMp5BnL46gtaFqrCpgt34oyezBIE9jxN5VWIKQsmuDO9CRWAt5DfwQUMWQ
IsXHTyHn2uomSUZiPMEUYByvJXdso1yLRfGURd2vGjl+rWuhpY6YGoKD3+MeuyosUCnyM3TNSrU3
+icbyH3UJZ6smyK3HqJAqLPLa05sSqhre0H1a7muAvfQ1IRti03ffgi7dMW4MsIJxDLUGNBvN9GX
Y2uBRe6URHq7YPfILSbdsmsf5OnbohFq4GsmKn7uyXs1RIzLHXWjOZnBRLsC4Cc9uFR/HGnFxLF1
x0HvaLzH54psRD0NZknz/0OTgNksaZRdrWqfa7snDqL2Sy0BV58MYnNOMS66k/XrzeSz1fr0aRoF
rOGHwEXSiJRFxGyiuxU3IzZ620kCVhozsmiujfpZrxfYiqLgydlH2A4acP/eVj34eGGFU4jUvnRy
/14Buue9s48E8408Mer/hKn04iQ/UPgJvr4K5Gkh2l4jJmQclCARzkikDiny6qnxzUygocEcnFWo
0PgGfIOBhEfiR0+OLz3pVzVIcpSujJvmC/RkMJzj6DxI3DYL+buU1deV26W6wK71m171KxzTcuqK
tGxPEb11Bz4WclOKT5mWAJaz5O0TuKwl6mUtEYlK8jac3us1PsajvWU9aCGi6nQYQMzkPOD7mmIB
0PkeRtZYqB7zt9WsD2s5ElcgJDftyaTWlIxjijJeuPcaNXWzkZ9kM/oeWd0BzZqUIhXho8IwxcAM
f8Anol/i8yDTPc4b/DZTAOkyb48TA3Fum49xrb7CEaPjqq1dVWdSRHdW/jXE6LQ2g9e/PIS1z37Z
lyBv05Wsyu3UTZcZY2ubxqfBUVljv9RxxNBgIUPrT9bopcXbVs3sXcYZUHkOgB+ZbgOilFJDFQK9
Sr2lRfwkTe2PAsypF8xNzeqed8m7SWxJpfbv+og+25zOY93+htF6SgYR1rGml3J51U+mbb31c/2q
JlyzqVmZkNMad4w9rH2q2Ze8+sonwZzZOenobHqTFYQAvGNV9cRr0XzIwkWqvDISfXJaOVgVMrgx
qpU6tH8NyiyHiXBvXzoaKvRu2EQmSDpJMUyXbsPIrpacfUu8rmg9rDk+ytX6Esr4FaTzpXDkc504
305C13LN5LdQP9XzxS6O8bsJlLAlkHS7bF7jzcX9lTxsure3XzAU/jU2/nV78tybm23c/X7/ctgc
n/Zvb91m/xX4d//X/823hGoep83v68Pzfn9v1e52vXrL5vQauXDOt/tm8xQEd/9683+LjQ/ksMk2
vutfr0xCD75/870rI/qNtQnud/Fd75Trm/ud11abr6+n49vL29v+iFvbNt68vp5Op617KzZX30c0
tiFndPd7DXx5i3Md/959cdjp8aZtxKswuXUBf+6M0Tf48G188jFc32Nmunm8eqd2s/W87f02bDNt
fulSb8igz2njzQ16vtK/B8uWd7E2bre73/nAxua+bHvXPLj33r0HbrHZ8+cu/3g+Lwx8PkW1ubsB
n5if7wFfwFcE7n/H5vJ2Ln/v3sXXil/zGrc884W8N+coP4qj5ys5YGQemxtngdfzR754KUcQ8OtA
HB3vyn/id1BLtxwILyH6W/y9exdnLxC/5X+8znV5eyxOd3yi/39vXiBOM+/DVRQHyNcEvO2N4xZH
zHEFA59ZXJWRo/3vHb/+7xPzzSr+FQfJ39AhH4LRFa8Rn+f+5Qfie37xU8VZ52xwhPz89d+bsXVv
+UTz/r8PxoeuNlw7fiPODZePw3Q2vPGdMynONMelcRpc3+GyVe6Wf67uL/96t9+b77u/V24gcZJ9
/z5sXY8PFIiDFqfmvxMnzlwgLoE4CHGsfHN3dkFRObAv5lxcBwAycXLFofLD4Xpjj3KkBdsGJOxs
vsRJ4NdQTDb8gXgZx8gf8EP8HPz3qoozXh55Eb/ADRnrsLnbJf0/Rf8dKukECfUF2NpUAjM3caeY
t64w7xdBqvUUn5tQuxiq4Q144FhUcWQhXZucwrLbNyIzB6RbLqHG5v0nRj6AJLPs1ziirR+19aJK
H21Jukb9O627ugwAkDfzGdtrDLD86NW0NIyV3/vmWen6TYjxsmX6WSRtpmOjm+ccCoFJzJetsRJQ
wUgwwiU2X9nuPLk39ytzT+s3aRqvN8weNL/MYHH1KE+e5Dz30hwy3/LhFHELrRSsKDRQXfdUntpt
baXEHUwJP4qR4/81MOkvOiCrYXw3puaYOdVfzMA/hq+5AI+1GfmTIWI2YeMsynXoGAnh8y2vHXo8
rNi5mrl4DVPzOBXLIU8pwGeCYdK5DibFtzvd1+eRUyYjj/BXpXeFSG7FZmiBTzZKb4ZxHO9UeslN
iDCQxO/E7r7Y2oGWQkfppZIoURIbVtPq5P6gO1c7RnaowYSJ2lBoJwl6KnQd9A0Pr2F5byT5KOBm
I8FB2/6MMNYe4jeMpAS+L2SJrXDgsiHmGM6dBkXMqJHWQM55t5yvMjUuyjQzbilOM10TzvdFha+0
6HBb9aiX9t4s1x9iaFRnccseR5aEvS3HdVlsYgp13vAdt9aP+J3oEcSO38QZSd8MPbCbYATcy29y
U/9LG1JtJwkCUffZlTPNtuKBUqE2wKAxDgooZUUd7qvEW9bDiOFSuU/MtxotmdUw3KekSUmPABAU
A25bTDIS4P9qSj/rfL9g9RY/68OK+I6BQcr1jxZeYrFBJ2n0XokRJ4UGgysYsljsw7ie7W9sM1EC
Cb5ycprHa5Wx7TGlxzMHfIIvlYGmpwoMsu78CrJBoX6NDOxFMSHZGjJGCwPTbt8t+ZvUl4fSVL2k
eUQQxDIihh55MuB2SIWJqVyRz0Ck8Cu35DPYAv3OQNttvM+UQ7e8Jymji+oFFL5ePyy7fOFbOQMQ
cb346n8Fd4EOPWp+0s58hhG+5q+CJjoQstMNZDWvpUyIpHbUbf05Rx4oF+uO0mnh5kT4BYOpMXBt
Ha7N+qXLhw7eiiMkp7D6NPuc431pru/YUblyj8aPj1dSp07rKVOLfYlsrLEh9dnrZ4ECTV8ODQzN
SK6OAl6oIUDgRbvrFRLDKWJIWaID6f7gd/yrklMLBw3+tlvo1rbDyUU8DGrG9Cq6zSaW4aNqPaXz
fGqneKH7WjaFapwK1cPuBusPHsUQ1rJ2pY8UDadk8JlWxRP8mHWpiQESAArpfG9hMwbZIB2WpNi1
NY5V1Ur+LQj8gN8IMzYxMesT9d9KyJGZr3SnSr1baH0NjBRHGw43BjQk8eGvC40KY4Ip95yUmqyq
TpmOPVduFVcuRCCyRWbgmTICHDIxcVheV/LpJ48Ic4ckLBohRi2j8ZusFKZ/83BiicG4JsUT4atD
SYt1mqPRz8oeeeP0MW1ZvuqAm8VwlOrKI8IZI+boW51r5nYx3Fi0HGMdlB040fAUZT9dQ/KKR1Ja
bPqLYpJFWxLl/RxNlHzGZ9nDu6bqHXnIK40B+/A8Sv0hKqNnkjDiZH3pU43lg/W3kmEtkHuFIFbK
jH1HX9UT+FWrzs5mY7DTaReb+2YBoyeFCOmEjRUM8+59xv8HHoQW/yPhA0TZ6BIFCbPSxtLJITBy
C5SH4ZtzzUF7cLK6y0lCDOWXk792HegtbrYRCjThU7Acx0XxhSNsdzRz7fm7jS2v0coXRlRiyMlo
p3/t1dEbWP8y4yMmamvkxhuAMpL6OvN9oVsX7ZGlbs4PSfyFisSdwEsNhnprE+3XkjDVcT12+dc0
Lfc2bd5U1dwlKt2mMZGW22OovXNMBtBy5NpEJ2oT4o+GDpAEhTJB7dPhFk/f3Jcw9/LUtbWXdWj3
3QSLhA6u02fcsM1TL2OaZ+3UrCP19r1mOYEGkra3anE2HTLlCiTGXJZg1di47PpaVzrXC7cUr05h
9FPh0xpGo/ZakTqVOZ7G/mdL1SlmDVkd6RfVzPuCdVCCG/Tc0TupAzAGniHObpxw3TZ9x4SK3BCl
wcDbob2fDlD+XssMJ+tUw/fcTJ4m5pZSFfogWF7Fpt4OqOARv6bqEePqvQBAqmx4hlNIDvWKreX4
LjarlNyquMLS1+z2YlzE1gisO5CWEIrx2ewgnOcRw3ZdNTtXgQMCM4DbOwJgtfAbFF1GeBSh61Z1
ylec9lmk1XZBuYSIgomtg+WmQVhACFrSC661svhMZkjx0v1BUYSI42Thx1Zhxo4gGvMNLI8zzQiM
CkELaYfYwe2wZPTL0dxJnbnt0DRC0hIUCzPBRPBkkjFE4uaWnY41ktlf5OwLjKdls/XjBSbseFEp
1slnKIliqTUc2+GmNhCrmCg4Hc4j/SVzfouGXkCridcT2VvVUS3CvWbal4wlxsB9R4m+GiwJuvpM
K4k/MD1rXp/tEOKKDTdJxR2XZJ9lSraGWAHFalDLP0uOpLcABK4K3IUh1aPLk7nWCKncRI2DsHgk
8peCA6Upe+nC8Eizt04dQOaDcn9YTGw9Z/nApHkHm/lgcyLlEvC+hpKGR5gSrFnnGrKKwSCww3Aj
sdjF7YRNi2bZwRIY+jI0AdQMGxPbeLavJGRARzaUtERBA9tkbLBNgHwQlexaNuN3CHlsXYKbL7Xr
XgaSnGwLK++PgZxshQdb43v0mQJxhhka08j0aVb7k8bxqCIrCebMqqOXxSQJjR9bO67DoP7Qx/9p
q+NiALpdyQMQ6Xf/I+m8mlpX0ij6i1SlHF4d5BzAxhheVMAB5Sx1S/r1s3TnaWbq3jlwbKn7C3uv
PV8fpYmikHsjmcSKx8+Ddz9/5YZbHwtTrGbcXUj6SeFQX9sIAGenEt4NpP9KZyx1bLNWivqDEjJ7
CLD8bGvZCn2OlTjNQp75Zo+KN/y0CevReXhZN2+FjgnKW6lKTya8A3fl8z8rAg9SZta7jo8V5c6D
sDI0Y8YvSUzKoH7USBkywCpT4OfiLdBeBjK5AxObO1bwduYg0VpLicpJRSqgrYK5WedTjFUUQOMv
KgkMeAQnG+qmNLKlTUAb2WpGG60sHp45zKtA3wkpbaHX5bbMXwzAu5hni/aTSJK4gle0c1oQz1nN
essTC1MhC5kfFLX9Og0Oc8lJYWD2AFqHwue3ttAEFqhe7S4i3ju6tDpEOOqlUELS4jOeJRQN8B9s
hLQ2KHXSCoPv1QZJ2GlsyhzjopoG9xeaAUmnOxo7o/TWMSe0QuGO3YjwFtYCPBZCO5iUpmX2GnIo
Gm8pey5bNzYdehFuSD12fQHDTh0wQUC/rL4aPT3Mr9YsualY3+IcNiBcMBaJX2wdOYOCuYjb5L+3
m4DLJKQXcZhZTPpNqPrGMr9aZGdK+NmA4jeYKmjnbpRLs/kpoQkLdphWdQUjqJaf2JjZI3IyEOLH
5TkzLZPkvRYsdHoSkgLtlYhOUHgqi501c6BR/8W3o2nk3KbxJsyso37xUuxPNF8mU6k0YXisKMcA
EliAkHFky0pc897Qp4Me//8gbwkJYd7HOsA2USySN8vbbwdrDg7GLAmb/7cE4X2eqVf4+ZaFHDG8
qSE05c4jjuODLmATm2fCEXZloq5LfcLDwIxd+5uc6KUowHLGd5k+0MEvWyzqYWRdBuONL9Gl88k3
oBaWCsKqzu4Z2f8OoWQNcmyyk0VahFtaPMOz2dFcq0oEZWhE7DFtLI/wk9TwVXV8HXtuxD7ND7LW
rpa8dvlRC79aPYFcWZzHSj4RUUEUsPdGot0Tl7ShCHsTEbIAvxR9bc424WSl7+MGiU1wsscvbTLX
3PHrQKehrW5Sj/2iULYd+4GexKawOdYJuztoPphoJcr3vvO2qY4XvbRh2OgLR68w1uEPtpgtoqIG
dhXiDNXzt4wifQIuNJLFlJLL4nKDzrUQPVphwJscN2UCiD3vXlPFpadByWeBXg0oRxPYJigCMk8u
siQ+aHyQqHmpUJjcE+CK9RyfACQ8JuThOh//JVSso3nBCLye4Msq8VKnm1lEG8FunNCRoP/0rH/1
kDGalPg4sQVyXQmLS0D1fE/5Lg3U7Xzg+fBOZbARXs4scJOOpBUvU7V7BMMuggSR/5eoMn0XxEPG
V/5P+gQ5TKt9dni4EAB7WLEftqHffnVTwTtw0yfqAaKfjADDNjozNuANy5Q+32mCNVx04AU58Kqe
vKJEY6KwrQbYK55h/53EDyDJ7HpcdsTdUYmPqTJnVxsHJ2Z1YjGvmguoMiVKcU9SHRTXA29u1GUo
YdHn8DhCmEsIMwgp3oW8CeNsJzQnpjga2bBDEPPSpeG+FfUVWS2hV21Vkryg0g52GHQvDsofgZjH
NivWbc0pMlDo2VjRRx5RbnGVJbax1UgJb6a9qcYbng+8nOGqbfWtYl9BiXOCRhJSjPIxoEnAS8IO
LWqw61zyOl+a3OEy9qiEGj/E/DKjCRG8kLPqRhjxZ1gdtMsGcaqFP0XWWwW2cyDRHcYvmvUjhjPa
cTN/Fom2TRvrHcMDqsnq5PS7ySaoD60L5+lmgjERFeq2oRRtYVvqqA4DhOthxU3O1sOur7Kt3hpS
zQvQsyUlnCP/etKvsqjcmVVySxEHKmg380/oaYz79T1V9zN3SW+w1oRl0x4ynxD5WRbeM+d1K/Z1
TpibUt65OhDweQYaMqaP3nogXUqwloLPL/PkIkd09qDeWVvJ5TBo78HJK/u96+KxolNl55k4REEk
ZF9/u9mpLPITKcp+z32vp3PEl0CfqS20/KJWBa+v/hqOW2PSuYke2vBTa5cCn1QGwasz2K/z5Kdh
uY5yuTBR1Sc1YjZWmrnU1r1r7EqQNXZ3sEa4yk1/6R0sI8NbCbZ5KuVldAaEFbjxh+RDgEMoEWxp
/cauxo8YPvBkntzOvMX8OaLVfWOSS5caCcTHUtrFWY+stT7sa16IrKUlE5dw2Mbyi1xTtgBINnr5
SQT7ekoYwdgZA6iie7rWiwk3yiFDtKnu4/BNHGTdcNZykvaMrpR8GfNJljaWnMEwV0LJvqmrd5PB
YB/tJCMWh98lqB5JaPs5kTZljo+IWGtlAP+p0Ly9lONPIH4MgBsmygwyctCm/fe4FgptMG4j3BTx
cCrocSKOHadF60OJnsL96RzwL0VKT9IxhSuizG9KeawKlJekfCHvamquyS7HN8NKMrbx4Gl8XqiE
BUMtae1tew+S1dFn8CIiUcvvLOR8aOBcIKVKhEfZkat2umaE6jSVvjLRZVtIRbAxg/WHiiF2BPqy
GiaMKolvQiM3qmlZkcACswZMz9tCJfI4/Jz4cOo24XDm/J+8pdoQyTGWpl9LsqzGYmNuEZDwfrLR
KJENKFyHWPV7F/uSnRIci1u2mTZtr5569F6q/Bk4fEIAxwnahxevfIlT6Wsach88mE2cvoT8wZwL
XnUO5E9PNSHA8UZfLQgh4scTM9qFo7JgLb0eK29pRgVZFbDbLLgI8B5LwcY3/GfzXnXad1VwHku0
9zyghsLhm7ISa61lxe4zcawbKyVoGpJR5iwDv4yzv8ll0jjXbWiH6uwFX/d1qr1zq6ZvmtuDd52+
gxgAcKksh+RqGwi+wnLpZfDr3tTkxEZxEdL2QPVv59q6JewazLGG5kKDzuEyLJEsVjL1OWlwIcB7
9Rn+gNpc2430CR7bcm86CxPhdZc+zDHcmTaNIu1R8hzxocUZgzpBpAoAtnyIV9zBlySpN6FlXQz7
Vc/e0cfzFDqrRie8GWZlFIXrklXiDOblMUf8cq0chn3xplSeAKDpFhaFzqswrlL1n0dsdTfBqc2+
gQ0Dab2SgRQZzRtnzxjUbEw7EhgNEs7sZ4Wj1XZrfH3GKm3Yi7fJX2nrq7yd9/HDFavTW0RXGVoZ
WUW0YvltBJOc8DHk2yYMVwOIEmP2I3MJq+sBO1STozWmPYjor72YPRifIYGQi0grNtEMocWNiZBp
XsQSiSl+eWxHRrles9fViKgYB5Jk+o64IjG2NsvQ8UU0946Bo9X2W5GRczaROEtQNqyHZcWR2ioF
4E7mDDZIUHhSdX2o3XY9DnTKmU4QCe1sWNNTs6bjQSK7pKK7I7rargd6HAYOUNMS+uk+/+dAVfRC
YzNlQBMnGEXuPox4L5xPk9bRRWjD43ypXRWGl7dxu26rOA4ByOPDMB9q+2W7E59rsNdb7YaPZdUh
90ElU7uf5G6C7+u4XuBn809Y2LU56Se7qmSmLZbyDhWafblA6cIsX98YeyM4uxQW5GrTt4cbGt1N
xGEgSDZO+UBF+tuHtEugGWKt37WtOY92VnNMAasGXwU6rdvuxpKHytkqEUbf9MCvmKIyqJTfHHdN
lzk3bxo2gdcue8u8VoxPQcm9SCp8lpbYFxynOgPS95izpW7Hn2sukZIu1ch7nQgi0hBRF6MLNRB1
g6dv+yhkOv0y5ncvdq8G2gXW+CF4rPhBYxboD3OKKXtokkxrN/+C3ZTjJ0ygSkU8Y3jgCS3tjxLp
ieRirFCIT0H+MtSXAu15MCoAwYaLqwh/Vt5IRtnYPKAQKDQkuJ+oflU24yaCpiBHeRDU+c5GaCko
hpD6pMKDHCAfmqIecVglI6dndEvTdm8lGuPeWYdi7lDn53hg0/wrTOGYC30lUtc3DWsHzjb1i7be
G4J8tmpJFtkCpxHhj9cgfjeUaWV4CBvREKNYZSnB9z3T/3vgo34X4YKBYTQ4RwTz9ejMh8WmViX/
ae21PPfN7mjA4JuT6YM2OZrMdjh1jGNKVrd09bcS5jeL+AWUz5+BSfSIJadnC02PvJTsNEdrPHQD
oJveJSWCgobYbn8U3daxvIOnSYBR1D1kDjObxW9agEWoW3VtlckeYs4uI/VbxNreMM4uPJ8MJZE5
DWuNirvwTkLcze6WmxeJ85mpQXBq031DuUcRqPlOdGXfouEibY9Evgpw1d5flSnsePxp2NXQJ+zs
WQ2Yc7/T/J9bsQKIz8jz58PTReOTkabi/EeEhSTNHBu5o57D107dV7uNLpF+ITdNW6WhyqjWPk1z
BkwM8Hdjo86pU/hFiHPMldp3a8I+FrZ1QjXEf+kqQeBUdWzsEFFrz/kDR58DubZx4rfnaZ13W2Hj
18Cv2IL3Hax+HRT3lAyq0gTQD+gajSuKPXdVB82ft5uw8oxsGsYi3kGIjRg+8qNVPtLobqLFde8d
Al7gCky1ml2U43GLxKdFtQOMz0g35S1URmI9ieRidpuNgR930QoICj5T/JagQseYB8t9tRLjZw4i
dCpKx3nMajGci7Nna/ON03BlR6S4DKC4OqFjRdELUm6ceayq8teJQUsx4YqgdwRLvBi+ZByA1NLW
wFlJ/nRAxVhbL70qo3splHF+HlCKEGAmzWVtO6wHMKmViwjXFhM8dAxL1WOPFK+s8Qn0vnqd0j+P
6ZqQByOr7iXDNU0SCcKxARCVRYTZ7/HiQCcxl3RJXN+XJsT1n6NLQvqWJv1N7SxcsOMhbQkjR4bR
2c8CGVypRUhMsAKpQ3djU/je9OiYEndfirsHWVGo+SbXnj1jWYawcciwOis2eZKesiw7SfT7Sqge
Ex1EjeUbvUUta2yRfI34JMcSBxpVgsIKZpCXhJ1n4w5bnTNU1soPUcCnUHFeh3MkPDT0tq9M6Pqa
+EsnsaTgwmkp/GsGizVwCOwgKodVVyE1yshfwuGRI+hz22HVNPmtdoO1NvbgxFiPa3gSkW6TeLVO
eMhDpTrFzyC38Ey+darLSPRbTYmHaX9dqwFjdQRBsqjCa6KjlZPKlY1uOh6lxpWcPcv2XGMTmZxu
LVRDZUMj76r48hjwAuqcFeNyWZSQAkV2Zdbl1/RQRk1jnWYvYmIMqFEMIoUkNgq1JfU/g84w2LfM
cEhQQuj4atG+th3Fq/FI63YH5ZcvlNSHjFI1Lo17YffbgKxmxmkEM9rubw+RKvRaLEPR3WISnjAl
6ez0OD3tAl4eA8IL2L+PwkwRhwMHY29oy7U+5pvaRbMtmVarEUfVMSnSYyjhZMgAwatCRYyxXlQk
bh+16M+I/8r0lYA/4NslW8Ya4xd3xAhzom7WaVRsePfXXY0QTOv4BRBkboJoS56q4u4gHTCB0DLk
MlgtHCvZ4KRf4djfa24N0elbp2xV5b4jid6lfQhY5orp6RVwYf61U7dxJJ41DJEpeDt56CHjtfje
CAIgvRKbWvIOKsUsroGm7LNCuXbmX1knR3KZ12GMXS1UD6JH1wlZzRuHNUlfN9peXxjBTjOUF0Wt
r2l5i1ysIUlKcHX2mivyGGGdy0rCkCgD4qrE9cesjHlZ5tmLiNwpa6u5foNu0vTYse2GyFedapvZ
KK54IA3O3QpKezx8m+46L47FlN6mmsy1Uf1MTQ2znAmqCpE++95sHTV80SPLCoexj5fnW0VRT3F5
LaDcaha6BHmwewYVgYJNHu0ViOdIU5cT7zsLiQxbxdzBSLwFLHlG8QNsZWXhbXVJjuqxkMC38tRL
Z29TgfCjfRU4MJQS6bBEweiYsEXMT7gYhzg5wflY62b0qpPq0GfEwKXdXnTRdiI1w+taTlJEApip
B3U8dsJ5MabfIrhYtfB7XgX3ERNeA6ZgM7BATguIsOFEtg7I3MGA4lEdIPmurMD47Doafrt6oCEi
QCcn8k1k+KpPWqAdszh4FEoKJUTDcndBOpzHxwAOhVK+d0GwDC0AUIhQnWJXt0/Gf0HVw1elnmcX
z01fdzyYGrlO03cHKkgPftVgr2K7lt3AlwhN1NLIbFMWuuabEeK4kCfb6MND1+vPmCe5UEOOgZL3
v+WW0uulnaVMwKJVTRofcXfUhAtB5QghEsG2I6eThQ5UB2Pi1kyUQdhExczzwMlIdVjKl0y9O5zl
PTUhZzk83IUif4hFZUfqXovCoTPg2zDYs6QkNE0Hwd3RFj/KsmB9+59R4L0xkhvF0kr1ymOEsl42
wYYZMJ5WfdHGH617rrKri8zQOuVIUlSgLoqQS05S8CUIcuQOvt3aMxmXOV+oRniw/EjqpO0E+56E
cAfhiM2eQ5fnbnizoP11BGiX5BMWwt1JrmAT1kJ/1PAg9PEBEsa+46iKwVNgL0EfiuCz2WM3IUM9
/SnUbmUBSfH6YZ02RNA4zipjACnZRhBpmMLxT9HfmvCg2vnOJI4GiNvaAfhfVM1jzPKd0YN7grBc
h4R9FXeRjGukjbNktHFguJu498ke2NRxeozCrdoMx6HuLmbS+qHxpQ05gYZnM74n5msOdrEG9KgP
DKngrjA6DOaEd3lma8v/4p8c5145Ma+j+hIXRLmMuLgNb1GhNlkqhn2wdXre8qvLHoMFyITrNhq+
58ogyR4dj3b0xk4xL5+Ns+sZ7TOV1sxXz/0dNEKYPuBqLkQkmJujasdD4l1j+9n1TypaGPM5RJ83
MRxdQ2N4yCqF8CNXD/dlMIFA4WZTiZMiFyv6zgbM18Gvk0E+I3tPzXb6wCnoxX7UnzUuMPsUksQq
eDxrro0cUUtaXYP2OunCD+pubY9AANYWrZKOhDm5yh4ahAFN7Wghl8oNejf28VBVkUSwvBmstY1B
lgf7MPPWlBetr/wAxKyRNb6D5MIM/LFsgX73y4CeIuel9yKXWcev2zBIRNxpcUQW7WtV3SoEBiGW
ZSLqXfVkNTGSdAl6bm40edhS/gIsWptPjnIO9LxkeBbxs/ES6cxHCgu15oebBWxczbXnuVyr+CWr
uxbSqVNUluGKVMpFWV+H7CNmOueydmrepL2LESi4CblXRrQIxveBRTaU+x5rifiqUVg7gDwhwZjd
U/e26iDZyqlsgihEif+y+FsahrqSA0fEtB8GCOnIoRtOk5p+VsEAPajGhVQJ0DLklXiQm9+d9DH2
vy61ZqHixbkEE5KVcaJsYJI6/OTaZiCJgwkEEyruNG6IFlI9WdOG2kFk2JfFXaIdEL9V/95H/7rm
g7C/RcYIqOD0yXtCd5NH7OyYS4kez/pALzAep9xZYSsB1/WqQDGo5EUlzQ7sv7WzbHqM1nzOOb1O
vU37Yzvy9+sJ6OCAQT9QNucx3bZwKLF3wxbCucOuv4YORKxU8RGJfZydY+WHRYsnokPISNjAqiyZ
V5ZVtkxQueESPwyMDSboYLHp7RyNubT+I8YC6h5xFw4QXJ2UTdu5egWGY1wk3GWDQ1mYYjIgAkN1
fok2n6idB54v6f4r1SvYdqjqScF6m5coRsKu20iY7ojINMOcfWI8psxnzPQzTqNVg2vewPLqwgRC
w41dEltySq3esT1JJlTd4H/KQ4FaAXYzzGd3F8S8X/rJLc5RFq5IUdxagMIbhVqFKIKSKw5nAYC4
pt6pEgy8PoUr+i8ze4GYEc1OYUZOuvmUIfOTeeHPLEjS4knn2YzxBmTEKvMyv9r1Y+wP+j9y5qnZ
QDHeBe+cLccNhFzGFfEqGn9DjXuERJAefrzEK+PBnJBHyksu1XChJ/E6Tx32owh23UPo/YoQh7+e
+E5MfDXaN8TMwN07bKiZG5/tgWmJtZps86yXhJo0zrEiKyxVZict0gg92FnmsbgE7NYm7nTgAC3G
6wB9kI7/rh/2qn7EebYorfdZtqeIdkOkq5s/KcAZo8CILBiqKFGPLPqRRz9q9qmhBejWJlhXr+RZ
wdsVir0TRhvT+ke1OtAvyIerYPxykaeTfENnTOsHJAjjGVUw8Eub4QwMHoNl5vzO6rHBbfsXKghQ
EG+o0yrrDp1k+MOIl0eZJzPwOGlnIiX7R8QkBT2Hxpy8QeOJFGIWl5AN/Juia5qmo2q+hPWbnl3t
8F9X7XJ6/cE6zLmarvmDrW6Vu+KYV6wLCRiobXR+yHkxuunF3RJvJZog/hwVibxnk7IR701kWhql
Was97PYlNI5j+KMhbWEEeJQju0NXX1dEm/cmU9V9TQBaYwqCj79z/A2tSmRje6rzYCOE9js6FrpL
h+lz9VcZ5a2b28UsWpes1wsDXn+mny3jz8EHo4QYDVhgFwyKOw3BUr/MI48agaMMRlcxXucxz1id
HfLRXaqtRpzd4SXACuxUeEoRmuZwNzPzo8sbX/8eKQKaFgxXEW9ES2HLgMXGuVIyF2bGFwIVCWeZ
SxPCkCoU38a23Xd0twSVldrkmyi8pvzk1MNzhoWqzsOte6qovdP4Juo1HaITAXR4pnQmldUavxox
FLs6ZreLto7xuJ69KtAe1ZkQtoEcKofZI/Cpg5wZ4ysPZo2DkIAUraM2Gfdxtevc7EUB1zU3g135
o3Bq8qNU0W7N8ZlVSBztc8tzk9qoRt5MmW20aJgvAnLhH1pVH0ToXihRD6FinOsMuyazI83qyPCC
BUGAEq4+VnOmxWltf+QiXqkCVTMbbeLjEIH9mypEJEbtay6gNTjlFYTTHLQYiYZ73vprE7jkIAxv
noHHbtXExRKvJroA0LFUDUYBOwe+b0uwGOJSxkCJCdGVHSrRs4WirZoNnhmp2ieLzU/hw8zCL4hu
mRfUu/VzuE4BdjZJAD5X4VqN0qNgE+WUAfpeguLQHcZg0Bl9Gbh/kqUxuDPUxdeje2k4a4FAwwKH
zHbJZTcV8OnJQazZ+POo5uQP1KRWJxYntCb7nZp7vkWbEaXhU9NBrwFn+s8u+uoGnM6UPCN1YW2/
eOwIPABEZvETuMO15SlPZxSx/ubZN0IBF/m47HUy1YuEeHR+bvGnk60aqzDknQXE5EUd/VhQC5v8
L/T+0tlxzVjEgLDWEM/psSZW0+FlGtiq6oTmgRJMiqfdfs5zwHwC7639SLW+eSDfbC6O+bupEAOq
dbqCzP0Soa7MlO9sNixqN97spWc3eOfGQ0+i7Vz4BAyw4ctvbIVwV/VdVsMuN/a6ZpypURWLZTdn
eG58NqOvmTEX5F2dc80GnfUi4El6MrPflM4pwd5XMAwzvgbrHvFvh0j3NLJ5GhzacfoceCutOPXH
4jGZ18iuVy5ykQGmqG4DFaJCEjfVwud+dqZn5wh+uXBtMtVP+0ddclqOG2doV3Zf/Pf512RUZJlg
6rOK+FWDrdfz58OOAdlrqAhmudLomptwWDkM4KDfkgWRI5lfxgwgQj3YupnnB0G+cvHxWtqdE7xE
oTC9Ew/Fxn/aKrLyHaQ4Y/SViKNM0W5xj8zxnxXIVReH0Z55qcaqxeFStHjEY3FwZ1skGo+FCXu1
pgxq3Pe2hzYx5BslZwxpn2rlRG0coOAc26uWln5XRH7lfIUmky9BiQskH0epwaXc8PF5xntlKTBh
1K1qbHPGkJG68bDL8tcKgHFW5WuVgS8ZfnsbyDl6Gg8CHj3dbDfF+LR0Rhy/1XYsRl/Fdqvk+Zds
v8L/VobDomWyHRPl20J4Amx0J160QOVpfDCwIB1+RGfAZzTvjlMWOG1QvU+de0LjsiOLgYNXbnV+
yYExEoPJzBY7NAKmXBNLdBMoMXULK7FG95uHTyXeOSLYRcp7hnQAAVHFhLbnZNVm5IJB2aSPu3wK
N17OkutLg5Yg+BRR0q3UybibcX5QLSbV4phm074OXaS4mzqx/rkId6QEkGMEvbfMmJ4urE65FIxb
lZpNbATKWTMWTjTtiuaLy3pQF4TLI+FQkEhxr9XFRbRAHnC3vbHa1+pxk8pHxuFkkSUYZdZa6I8W
TUaTnKsOMaYKL41lSGUVr1oE5rDdSVJ9LJXoHZPyXfsnBcxEZLJqxzi/XAXo3ExIWV17hG22dM3/
RhOwdBjVMWSC0M3OJg1PyfAcOpc3+GMKfnP9IxkO+ki6jvZJwUCCN1nCarYuqweXEG8yBajyjUaf
sJkWpcoz5x1LJK4xnr/iK6fwK7K/njOtcs+Gd/VcuDSe6/PubOqgW4iZq0E0ZdL/4e+XQekH6IOc
DlNcH7wP3k+bsIuv/vLxsyggZiAORH2ntOeQ3aVn7SBFL0IqJqKiwvaTiOyPaWzAEdj4ptvDwHRi
HjaMQFDhs6YbTWHP3mNFCIs9okebZexcH/bJsNKJduhJqPxp+4b1BhVNT/0az0l6aVwfg4HmFSwU
jnflWieNS+t2QRZSIdcNyX7mIJFxs7E09Eiuq+0nlgcmAsy4AmVY3VJ0YVCkcGsedfEbFOWqQqAh
Bk5vzICo9YutMmJrfYbuWQqxMijo0txYUzyROrGI2OYb/EyZPwKJdcc4Zc1PjUCP/TZ7pvzUmFu8
GHy0qGnhagwrYNHLnHmXqtC6BcA6puLsMKj4bysH26z29oklCGk96qRlR3+Fa26HLjsrXntVhu6S
e84yRa3YEjNoNd/gg32SwFNnuvQo0bQabkXTHMwoXUNdOYzpuJ05qy3WYCfPN7JDGbZsaZxDJbyI
jvU8ok2gjIpB3S3aWwUMh+TYqe/2MQGYMqfEkweVYMOk+o1r+eGU+p0kA4lTFlnZgfg41vNvCYq6
8B7NCeOLVmq0C9EaPY+iq0svR6tEQxPvRsHYKRm3YYriUb4UnOPKWfbqCjLDxpMQfpgUhxgqI4TP
MfaEGiqYNGxEnS+s0zc9nVC/UbQ3pAOIJ5L2z2J/qjkxa6OKFTwPBZOW0kRvpG306kqwFPr9VxVm
OdupqCKWes6A6eG2IHPmwY8ujsajii0Je0YXo+ltX0Th3NoZiKcx9dTQpOrZ+FqaI0gQbWMp3LNW
cGekBRA3P9XqS8DYEkm+wzqmD9HisGCY1c2phQN7BLx24vctnR6I7V534WpljXwXpUdZg35FkPNR
jBfCdemJBOPwBNO+ke9nDzJcxED3dsm96ZN7FjeHLFH9UWNaR/mV1hOwQuWsh9M9JZBkUhGrTWde
PF64IhLABVjPNj+JgIxGuzHjNIpiXw7udoQiZyJ1KjziDhCQ2NxK5Qa+i9KdYdVOH7ZxnrJ0o2f6
Kkl8e3rLm3SVMrtWlFPpkjLqnk20i8xPjeBP4CRwqSCmccPSLeXUoDEi+rSz1p6yL4JfXlhiMRao
xBrIbki9qq48muKrT59N97T0G8dy0FgsH9Gfqk/dds5x/gOJbi1rDvfozUweHnwur02Xc1PijtMK
vZRBheiUaF+UuRHHGBOBxjzHfbObFVQ204okQorieDsFgSErsv1UggPK3+jD5xXuMkkHFEjMSxLi
yBgzGjplJkhksj8r61HR+sJvX7Z5sy6VYya0Bb+z0H9N9c2xiFGT6RfyAgZ2v2X5h3kekys3WnVo
mQK02ak1AYPn6m+nad8IGQoOa0+CgU2vqR2uatQaVj3jfNx9O1f6PC3qJKRvVCw543VU892EGgCz
8iA8YhA97nxgGRNUCrcQrwbPeoN+r15mlvltIanObPtcDem17IKbMu/5XXzDVh4TFhFz03cQTYg6
Je5ULU8a1aWMSp+U5bMRMswV26D6ryeTLC2YZUq0iFyDZiAJg2G/E58CM/iLFWdjxhMDuDF9S1vU
xFG2LUz8jtZv3qdLh2tqEmzhGYQ5HrkGhKf2JITnIxkTaNHzp6mU63rqzgXqe6asIwCH3HqDhBUw
t9Ky6xh8pzCTHTZkIYcHEoGpejRcIBTcgJaZ1brRV5z4VnuJoNhbTAJyphryaDkM61CZZubg26xP
cAAx3wuYqxfYzLTNqNjwYcjHa3H9qcX4RthA9DJgtkY7YN9CrGFWQk7T8JaynsAIr1funh3/SeU5
V9l6uHydKuvJ3JpONL2xFfgJ01O0XyEgSc0iAcW2SRjQ2RHgjS8cRoOVvkudJt5MERUiNGtjlppT
3fG4ruWUfDSq/kVboi1qm/gRVNq+2eivmMfneS7rH/oOt4qoWtEB9QxYrWIXxeM5f5TfgHQz83Xw
IeCvYuWqNvLWlsYpH3jwqpZruCqPeTJeTACgoADIc7wbyjv5vUr+IcJ/6Gp7KOjdtspZrScbV/kw
3AsP7wh2nCwa3T00KjQwhtBUFnZ4pO6Jaqzk6MmcLkHHv9e8typ/9fqab4BWONgrybkfvG3Cm6R7
vOTZMaMjwGJF1gGu/gkHDWNB0EbEP2NGBPuUQhrtPWp+IGDuDyaAwvwz8q8k2sbBp+6+pJDeMQyw
7mLLhEMM7LSENZMM7yNwnOY6oDJRSRabmYAaRjk3QF3rsJpyPDaFUJEMlYEZiq4oILaO+WZmwHnj
l9JNQj/5QMEIutNnMHFuY4VF7wjietG3Zyu6kqBbY3+3mUpoQPtcPzGfo7fv8/aoCo03YFrGI/px
uENIoGwPK0KDmpLlMx5Nl7Gzg3I/Y3FO5mxU3AAG3FzeuBDLHgSRjUkdEKTHKtuqfANG/2YNYTcP
cec3dS6AGWzNz3b7UyPzB9YJ14q/UAyWKSfdRSNdCzleOLVH9iqaDirE69ZWc8VV0E4Bq9p/zKuK
4UGRPaC1N5CKy35ejq9bsc+Zbrm18u5xZTcBJ77APzL6A4NmsyX5J3iblyNWNm0ylhghzOyx1x6h
oe9ATd0wpZnhwxh+won4HOrcQiEyDu9Yj/kpkCjBlAFpp5H6DbY61+jvQYcwgU1fCTgyIkbCcwBi
JquIdIXiHub2J1sHHXcS846T7H5GwNFTDWODGRyaHzhTwH/cVTo2vHLmOhNke6KuMcuDRPobfHn2
DyLh/L2tX2v9WXYPQQGRp71ftxnwc3riAJRllK4chs6dHfG28mJ110qikpkwLfw5VgWX01vGALKd
S5ijdcJKpGCSAQ3RGjCKkHxX2HvAXYC/YoxfrT2LWnEz0iPX45udvAuCq0udGAC0AtkFhvBm4BKO
+YbAhUbEIxRfw/9IOo/lyJErin4RIuDNthzKe0duEGwaeO/x9To52kihmFE3WQVkvnctd6NfPwpa
L6Ztkd71EU0rSH8/nnv91VJLwgfbTKErkSBMrQntqHT95NKu6inIDfh703KVCdX/OyKPWl4l4GBI
Z0aIGKe9hc1V0x+5ve9DojQDJCwMGGF3ByuS4r/aHogda+cmIbx99BPwJuvUHPvtUs8/BmmZKi8D
CbT8KkGrC0wjAGladw3bzk1JBU609GoFxlqDonParSevyabwxw8t2RuIsew6WetqD8ccf/LPUM27
DuFDa2EMEoEZCQBvGz3N8Lfinq6hRvX2mSHUavd69aCdUIZUK8pb4qszk3Rxu1qyN87P7er87Xaz
a7Wk6GT2/YIIPPNHL8/2gut1cf2FfpzF82R2JU1jcSX7ehbwX7PVBqacf3TfvGi+nA/z1emMv3Th
ZjN3ml8/5igensNyT7nQUl+44UY/22dySvm/DAQWzsjBm6Ox3Qxzc/Yij24mfpr98nYbZ7PNwJ/B
H3ouF6/XRzP7HWZnV599Hb+2x/k4O15nm3C2OV+/z2d08rPZfDt3z+7smM2W983mdz/fzvgxihkR
E1/bv+04W19u87+t+Ett/hbngKlyyW084w8Vf/EvN+sSAfI6dGNXWorfkF974/If3/vl3Jgfvdnx
K5ptHwqBfa/oBREykJIaLQl2HvAU9c8i+ODxtYxDY1+i9OBb8lLirAoRHFqD2JdyTjpnPan2Q7gU
4glzHKh4igwOcMtMwqURqfxrlO3h/UtMiRfnXWU/velQ6ARXViqAbpCR0VTmUFfgOjYBqdSC6zYz
ACkTGOEIoyVg1ZlH0i3KjiH6JoUGOo3ELEfhNw3eOIw5tgkXJSgEOi7JjrUlwRPqd6vsd5UCUqDS
YCkHI+sweyvZbEuW1klJHvjmdznqSMjdEcFeIqvbfiBfwPfnFbUXDmH2SWVjAaMwQ6/wgFF72evD
d9hsI1NeyFwKrfHNDEnIGAYKrobuOBC2JxeQKe3Gp6CrC5DkNq6ac2PSXGUn8jUBd1QGYRpykFNU
zkty+oW8armCvIkhBcgUNXLfIaAgKmFSTlVzbUYPWD1dsKvtPbxGpfJ05Hvy1w2fZfRZR5+U5wWh
Pm+rt93O9mP0WTpfcfYho2Es6nODF5rwfXafW5nTnnRR0rURXkblZiu3wLqT36JK33LwtLOHJT9C
+2mqr8D/YBHik43sj7L8HMAX2gNtb4n/YSlfeftBgXUFqW5cPLTPtf8bQ/foPxDI1FEqIVwxo+5v
Vp59zy2C3yH4bfuz2WwkGHdNhcSpfRKY2L+9hxRcumY1IahPJ0MMkAx4hDrZLhG0dbTpc6bI/xJA
Hdcm/idTzhkDgzXdEiLzM4yGKeUHQCWjtqS7DYm19ahvw3QAXuIR3Djl0vocH9O2XVVL1N2XO2ly
6oWqYY1Q0gRS465YbpLdixYt64dKKpvhttS8DnPm1PbGqdeif81XyJ8WynI5Bos5BAxmB6JTl7ud
Wc1RNUo3UlU9kiMRnGy76kYEe13+OKjq1IwV+NvOv/M7uiUNz/zGyDBquVG89OMPffgJgt8uQlNM
yME2iH6oNiIKO4muOUb+6uoEnHq/avdXxN/8LNJwobbOgUqOPrz/bDoA9XPjVOzTr26D+i1knuAn
csgYuXb7/Cv9CiG+T/AsnitvW9b9DfzzpvkF43oZG/sB+kaOxUPZWD8A/ozw4PW7i/UDrNkwHG1Q
aSPCRu1EMyxzPvzay+Tm9apDdjT+yHMwd94XL4CXUvo2w8sCeH7oDqwfyJf7Zo7Lfvrlf+FG6kRD
IsP0rD53rorKIL0lVHxs6NXMlia9kqvgd1T+qWi+wp/kc7S3aX8GwiYpCzvJj2x+WuRjIzyZZpl9
0tJTPB0YAhEPWt4V6lBkr9kfXf6VTwv/1pVfiChh6gOyw4yFWm7xu3Qu98tUPZnUeiR3/Skpj566
GFIq5j9SaTsySBGGgnwRaUTwjvRLkb5k87upvlXzuy/vLb8sk57/FQfEDKJaYuJexi+p27XtF7cw
PIDhStpV3iqcFSiKfkP1q4kWg8OgCaw0p+5wUP9B+lYQGTVBGc/MeZjme8LabryBoIf63ht3iJuw
BhcBsCJfbonsAGJHarbgQxG2n1yoCbtuLgVfbfkt/7XlsaAWMHr5+RGiWqneTLT+qaGUZZ20B8I9
TeiB0ygA4GtWvRNrUz1w/K7yep65w4MyrQUvBse6T/nln/yJoAIEe4aeoloomxqWEbv7rHjniPIo
Jm3mKosZjk+Zvp55ePS/lG8LfT0Xukdbzw7V7uSs2cEnY5nCejUC5PhZ2umqRAtzJCTWXqfsYxse
iJgIs5oQkr3CrEpYSbNm5Mp/picblPGX08yZu8pXLR+behbWFI6SRUG41oI8kR82tvjHyndEHRcb
g26fskG4bm1razuN29badvrLUOUVJECZYcersKFwysbGu+HMlcgCLFlGVJQLOw3VXyDtZelArDrD
7L9KV4+9hT42fUwBxzXHvkkaaYtUomBoy9EvmMRaVD17YNFKR2kb6MT3d+kM0cDdGUywhIPfHmOb
0Z9ADbYThoK6AvL8SvR+VSCzS0JQxbsM9FpQ6yBh8ChimJi2X+DcODWNT1xFuixJfoSfQgsrJ9KG
PIQEIWMwuQ0yiq5o1vJI7LkfQfJtLcwTqvPoRDYkukqSaLsMJnfgnxMECTlN4hhD8Y9JWVaAIUt1
BmLaM8J6vUVIp2Y/Eak7LhztIbW/5XCfLIemnBHxrT/jAvy2wD+seF2MUHIdmbnY8dMeIrq4N3J5
b/ryt6gi9zuWvrAWr2vrRBhIza6eSGcswAaWnNE7aMjFzf4s6Z9MfBkZfjojrlUCjuHN08DWjYz0
s5cVcaw42yG6d1TSV3jsjX4Cp6TBNSa4jOWhkM+Qk1rIaljucoNIuxz78aDkN1xc/xBZDiVhEpiL
9BYpP5HFmLlSgECt3JKfsrAqgsvAu6GyET8tGtiQSEZshZdfhYpS+llg4iigngjgXXEgEgtbwdTC
qu7tDYMQtQ+A4lVDeLLa6duKNuQyrs+a793IrA1CMhHSGLIRKqEIeDOQVI75WnK+DXh9zBAF3hEp
o7o2JvxWOVv5u7MnxAPskFG+GdJ7i4uCKN53+ej05qgW8UovKKqJfFEij2ie2HASTog8xrgafBXK
0eJ3tYESLM+tCLDw8ao1npt53SYJ7PWAinqqoA6x2us/uXODh0BQGDb7gdJIannmHoeHR7Wcoeuu
FvVQcEs+ZCgk078C1OBrmOEOaD6ThTWurHtpZeSVrMaRyewBNU/Ug0k4RQlGjWeGoZDrETDtoYI+
CR6W9USXU5oHEP8/LUb3UP9LYxL1GZdSE4HKHYk1y9NMwQqL0GPwyE34zjlIdRSCIbWVNrBTDSbW
WZzRVOgiWUBj9SwpenTqdj9SohiNP0kPCxcr9Z7A0Vw3n0FL6lxPj1CbHkfRa9pJqzxHUEwfWlCs
nTzCKN6ePS48MCdlM+V0uabCwOd9NjY6J7RlfvQndRqRpuD4tod9sgeafmdMxRGnUpXztA9bZOck
ITQcMNYtIzZAhSeQYeFS55pO0Upi0FXTazEMS3AnNCIJsAV/jAktzOGMMDhdF+ClQeOvNBQYWY2L
vdVQspu7wpxhI1jgbQHv8FpvKfHa5jRpDP+G5jskAHGM9jn8i0lGv0UdU7cUQg5r/LTMlEobZ277
ZLK8DbQukRgJMQvk3Q8FpsAf/3RzEbHlqn6N8OrTFGBHlS5GEtMJJfAOPhmQCuWrp6j4CoViAHGJ
bK8So0Bcx/uY3e2RQC4Vgf7kqj+lQ2/IU5THG/7KilFZ97+Vos6HVgjr4a2dLcI59NpuhJnAQnJK
xHvWr7v8bCqtADwWo0933YBwodZnJV1XFj6pWtlLvMF5si/0z7TBqjG+Y+tfYY8oJdeBT4zTqFIa
TG2d+ibOc6HAEBAW4Y7waE0uk+zrLwf+rrKPHk7dHKPiXCdfNoEqCSVsTcrrX88UpdvU1MX5aD+b
+Bpyohis9PAxbYrhD1ApliigBTqqk2pucWjEOhpZnNLxc8pZwrPeHSaxFQKI/1rxrgmfCJwyTEnq
SO4GIGPQbjPknWr9lrrvTttqGHsViBDQS4TvNl0wZw9JhYzmvTW2QUVUbXjH67Ppmnuvc5WYKC8t
ocDF152gMboNRGGjz13WkE2ASab2imSSAkgCCSfSx4GE+NjVR4XTtg0Ojn6rBby1Tic6gaiocZ6F
5YDtEG2nvNHOHxxaxoH6NZI9Guej13ZUnQ1WtkU+szEs3seRGRSECCPPTrPMs0P6m+WMc1kNydjG
KVajjzbIKcL/m3arCuFqR7XX2JxC9PKm3XILksvbLGQEL7X8YF6K9mNwacy/frogYl2K3hlG2sQR
YbsbOSh4RSXefyLHCWOl/1an6BnE2nHjRHIT60BWCQr3UwWSNEt7FACGjkzkZLNJ1hInRq+uLRtc
2IKrzdQfKecZ7tOFZSBPB+gxcrQXaAsretOygiQfvLhj9+hF+0hhXr3s3OXBPrVQlpbt3HKow0kd
rIf1LEOxMTLaKH74tCyEyY4bQOvWZORVlMMaGTdPK+EALUAaB89tC8et+y80njNEEVU7byr5kYXw
DQ0bu1kuVcdjlBIXdru00U/XPMoeNk1hLVB8A508COJWaMw9Eq+8aJUZxqI0borDOwhnMnnFykbA
MGJnNiPKkNJs0/TvfKh3FYK+qVgbmod8Bs7HBGmyiDYL8q044gtaQSkBqyA5MAw5+lHqkP1vHHWr
h1et3nvZfoJ4sa8UZKLM2ku4VmcW37eabhAQdi1StNPo77t0qw/oLogryb+IaV5aQAENGrMQdbQQ
K3DtEOhCfzmiXaT2vQMxoIZLszX2BpYaUbWi2R13ZeIWqbojiekyahLNIXObyVat3pLcPNq4egyU
DjDEzKIco5LIF8yYQdVH2xTLkFaM2KbfOrph0Be9vCSU6FsFuXw6MIDz9g7KQTO0Y69BQKgfbWgc
atyIaDMX2aESTzVRkf0FnwGWd2RSjmt21SOy84sMO+UFxxq0g1JLr3fYDAUj9G2GqJucVYgV00k+
oChifhjqLmuZboChZ7Rp1mQggbcVaxy84NvcVKm4IQiwQ5zetuXGBhjRZGpXGkBiZ1Fl5qlDAVAz
HxuUlxhI2PGx06OLSFWayWQK6TzLFgs1VUMOt1iU/mRhepT9jAIacOEmKlciqXrSkMfJFKK330ha
FnXwiLxlLWebWDza6I7VVF0Zwdsn7QNFjsaMJGDmLuxmZbhKs3duPhgSAlwTJjalTStL2PlOKtRK
Zyu7Br56NBF7jgRIEUoWkfmyH6H1qabCR8Q43HBV49urun900Eqhvq7hPEJePL/Z2ChX8xgFat6x
V+EfB60PE1Qs6dnEgiOOVs0pML4eEkJ6DUrlk+nhGNuacQQAvCOroqr3oNemLO9o/+UzbcMH5zMt
Ne/Y4CvwXSlUr7IuRsRx1ehvcYijvRsm8s2mLVSCeG8H8ncj2bkI24OMOi/kuDPaeue10XmylD8x
cXuxTSgGaPY2pBiFcl8IBQDQtJXmPWqOSJVwVTwVLHWUWfjZNWfo1UvApzkSWPK6If4D0JjiaBON
oaEKaeIdDle2L2jL7EzIyMIhsc3a0Zvc90+gNsoaOKp/FXQpinVTMVX7PHCifhmR9sxPr5r9qeif
Bo9vRzjXKALFarSb0V201Xq9js95mLMHJfVJ6KAUdD0ZXIjCO2MZcODHjFw744M7yfcuAxN6qzL6
m0S7of/GR4Yz0p4Kt6QPtWhIyJdmho2TuD46yT2iJhxGfmF39Hgbp4Einf9UMSGaRRt0Td+iZCFY
gDnRQuIbkytpLbNEPNVi6kmGkF6gJ+A5uwsZcnep3McZbmwpWGSecYgT+nzJkbSZbmNEmnYgL6tG
I73pK1EQNd58f+d3R+Q24QidTfd6bm+dkRWrvUrxrW+JOwTSy3dKX2+ZZiblk9sz4iiSSv8fGvuU
sU0bISL9b997+uZrshCQJwgzRSh5uEiTJzh/RfM0dALxeWKwiusL0DSJhjeFjI3JX8m6BNlOphXF
Vzb3srTsEpTvSryqI8xKZIfXvcgbsXmi6Be71CgdIu0fP+e2Df4YAM1uYDwnSgnash9xaYYNxwN4
u+RsSUog8o4XovqMzerX6KLf3ptcC2ypa4AbqQyx7qqBjy18a5SqC1Inb9CPc245CnVHTqxuy0A+
BZ0C8MQ0DOmZWNIn6f+ixCyWRQoHyjokv9gtTDI564b4kVOnF0jrmHcSa6U03l7jUxjL7BnG1RYt
G43Cs7QbjxbxDBku4h6Tl2GhzC33qVCxB8zSRMRlBF5pG3QKiONPSXyPjF0Us85LydLUqGbMsn90
Fy4bveXGR7SWcz1Zp5yuQekhB/981Ca4ABlSFXPYCY1lTg5bQEIBSSWsUWBp3CU70UqasSzYwAJj
fxSWi7gG9tXCuQY0jUYMmTJi2wXVrKXEooOJVvqEbbMmkmWOXFo1pTyWHc3pW5zwIGsz0ZdJFT0J
VNmjxDOXmr9Jh/UFy77fM1yJnsDmqzLVrcEWGJrqJiIwqIB54nwKUgSn+EeilODSUt9bnbFE/Il6
qFjInrnTFFI1xkfO3irxQrMJfaBpWaYiYoaYNtYpnaG1QvkbB0zCrO9Ns0+GT/Ubvb5eXNLwi/iv
8jSk3xY6L27mMr16bY/vaCGxW1J03xHqUXZoxPL3AKvVQx775YvVHWHBPsi+LfmQ8TZb8sWqv8Px
rxiWHW0SppGh68Aebc6jbjlU61L9gn70my8TLU0d45KdINn9ZdQlLj6XrPVdhMmFQbJCH89VBMYW
R2mEt7UcGyzMCAHM93/CXVjhPu3/agDBVtsE7buN/pyAF4Sw3zffcFKvQXd5I0HLoI6okAyh4iLA
eZUu6z2KTjXwXloQ0Yd7YMWwiPpQjPxa0iCjTZQ+oQSqabEIHOaCdSZCMPBcqzmApPmpB3eiOIrp
TKsAJliATAVzHC8cjVWOBHkxzQsWMl8Zv0NwCGj6edVXfCRML/QsxNDaMrInFBtx8yW8KTXiazEH
IiUXlHuc4TwEHuguMqRKYdMnDniuSgkzWOKWNbKbPtmnOztjk/YU4DPP+SgUbvxthvbXZBioUi7m
Dl+UNLlyHC8MlFfZj8iSSOtv2ZNnAaeyfMYCTXALlzFxS54KRI14xw/nBYn/IguOOke396y5OV1L
6+ZP00dgDTuftyCN1jkJMgYjTX+wZAvRZMO8J9n0bI+kJPECDy3AqWm9pn4NiiNKROYE+8JtvGKi
DyMLwwnVUi8ieHepFDx7GSesbRBTl6RruWdR1XSVQSpflQTM1BVKQ6KUUcBJWN1iQvOMJN9ZJdUK
ZYACNrwG2VP2HqzKsfdp5efUd/a2/KODgsTTrjGoaojrO3DEXEO0mRI2F5Cq7/QkvkDT46gURmZF
9rclKNsgVuYJBxVycq9hVYpqNPloDQkmZUxJCZYHZausN2W0fvhgAy/INVPK30zrKM3xSHchahUB
e9DvejMleXFNSyod6OeUvAwcjjnHrdXMLSYThIRuVDPUpwO0TPWv0E1X9uGtw+ojIi1HZrwvSkap
cddPL2Jylj5TIJxZ6NMkBtMUi9ZfJAaiHNHYluTqcRYsCN6I+J6ocWgyYm5KNIzau2YzlUqsOz20
ZHDMrBUP2ryVyBZyzhNNtePZFlknHUlCOfclZzPimEmhhYPQjMGDn47Bw/LimGj2birUax9OBZYc
lD90ZUlSfKkU5yQJ3ieYXpkoEc35l2ok361sX/3mnfnjyRv1ldQmc7TXiyk3dj3hfHbbb5Ta4qPa
tAkkjkkAeAIPjsGo1wAR2sME1qt4eKhDjaUDhfJnYKFhQqvRGPa2b6dLQL1xHW6jJHX9HLaXzL5z
AvPYSdonFCFtIejOxGejcpPkHehyeEzZKXI0ZblJ7atj4enyN8mIlAALRaAvKMY6JoSpzpr6L236
Ba43l5aKTazdYvylFEHp7FKy+Lwi1x8RgKdvoFlDHNqM0xXYQd1lZEDBfYaxa6SWazNR5Sq8aDZT
ap/vHMz6OSR0WFOb7hPYGg7xqvCoHkjSnWGT1aphE9Vr1FIqWugAHEX5qOiYpi12GPZ+9VaUQybd
dN7uzO6XUtXvJWzLIwCfSCwrkZOqarmLlV+TFbW0mFyz4wBp6HNK6Jg/GmpTWrU8GiOhu+Vzav6N
3b2gvDL95dcOJvKo51N80YM/wGRs5TrtFPTYFu1ZRqrcD0eitmjVg6DQLIJDI6J4MepKfGi9ttQB
3DyJjyHkviQBtpsspkgZNzUN8NQLqql/1pUb2YjoJ1SfmZCBKMEzQ6XjpYKY67o31bgqYSuVeRL8
qhpnTHUvhxs5k582/jSJs4tSykRDfUPsQpCdZfBHq3synsfU2sjZp8V3oxoPg1OqDnmGRQcShoZi
HnAQad6rkm4ZzBrIuliDcMYch2fg6D8l6bd9TqqmHyWuRscHwpDaMtYRnstS+UJcZNU2I1tyCzzY
KNLa0y1aw2q+wcbNQtkQxdt899KhKnpXgUGB2z5K8m0ifaYqwDEzjNyqvnbCTaWNyHAfkidviNg7
pR6DUIyuAj7SAFyC3ewZkozor88lajIrjjybSthySyK/yxNog2UGjrKJiZayu+TiwSdk4lvhIOog
Kzs67U0KsrWjpNPbTaTkaGEvwxQWUR8GXiwzywhIua4/mSD3DcaNcNJ3ARmqMqbqLhrgtvrD+JSt
lLqtRHyi/BveSlw1TkrwOjuMZy+tkWQdDG11IG1b3GQmVmMZzYrPd0OgFijopoo+g5ZYVsZXaICl
EROLIKAWvpcJIi321yw8HX21zR/DPxyEvjAUZmvPevc9YXIwjH1l45KxFggEFpEsQYu8qnBk+0TJ
MOIOhH3qCTOqOJnjKdsV5XiKu/GmlsEaMmHlZMMl43BIaiTx6xRYPbBPgX3pfHkBxd8wbuPNx89m
bSuE2zOzfKbEnhMzgGm2WJSSc3SmCvdDyPVg75D6UDBGQYtHEFQx7CRFgq9rlrb2EfbSL13w1JLV
9xS1aGsSeoJG3eLYifuH1u8mp5pnHm59on88ySJgg9BGXsbBsThUqAvl3CYfUeLApqaMvCf52Sre
otNlQpMYDQHraqkmNjiYlehLMV+L7m9HzdnQsMzlf1Y/rHrsxNjU62rv3EbjIfZxTX2adj9rEXj1
toZE+Z0Attvp09Z4GxgWxpptDyKNHcykSiyQsxPcDmsBSuSFkNwjBOjB0ZFttEeGyQLLm01LpXC5
hVDN1QCa5PPNY1j1k1cGNFZsPJi6KCQwnHGcOr6NCt4lvA9Ob8/iZkPVV6tQO3uvjGEdicnz2CHD
LMqD1VzIX286kmnmob00/XWL7ttEQsUKbkZPHRl2zNdJmYKIoEyYzECw6dMiepbnRh1XXrBJSLEq
/prxF90xlcgJI4fhFK6BGiss/yL5V6hyiRdcFmqAAjFadr3JjcoHMRzBoye5XnS2upITfTX4d2TU
C6dpt6Ulz0NAQjOqwAz7o47Enq27/dL7h77tfZuCZe+OJXnmcyWYrObjsMEeIaFcE6BPmnBBY8NK
uRWK2tmwEtEZAI4MnyV8PCnnnlC3hdrV4LQeCSbif6lsGrQUrnxnWpUFYRVS6WoMvapEaGi+7IZo
m1kSkFAjsljPGZFwzrMrJhCoxAVpLhgguYrwATfBZYSElknKo/pTyZvzUK2S/Ie443nM/sD1fCUr
koQDY18BQhQ5JsD0LAGThwygoHIrjbyn1jsoMvIU0qcQHXgFRnmT9ovuPmDF4e5cEwmySUHGIn10
dQxyqfadO4Tdhm5mHsb0o9FIWmXnk+txyfc4K8H3mn+T9Nbq8CwbJPUDeuCzqyv/PSFhCP1q0bs9
aRxRt9X9g5XISHErV8YiEtOHFMeomuWDVhJDW3ugZwWMSCX/0yl4hAa6lEb+xVOJRSJv0c7Yb1Jo
U+JLwoEtVS4PI51jqLtBA7OrkUrnpKJFl6+Y6YX+XBFRsmoJY0ZBdghG4S5nsSVWSVVOdU9CrI7A
E0CK8TIDuSY0cSds2cDmC41RKCeKJvRXg4LwRaJaXiWzI9o6w7lAgsGOhJQQmSTyrKD+L62y6rRL
oUWrMuxXGG6QsSGmTbBf0zsnI/dRjsGkAI99jL+Cg9BaBPXQhmG/1FL/oMT1tceGPelErfQBkCyW
y5kUydewDnn4pnXI5mNnzaIniLLEn5u5Tk06tQ4AaPwOkFSwcNisFkgK5z60sYWiCH5C4i4AfETb
mbNHmPEfLs6VjbZTwXvuo4DR+TB1Q2QmNxst4/dJlHuJezxGxdOX4UGFAaoJ0y5GNFL2PyFBpwdV
Y8mzeueoWy8U0gJJx8ZDvNOKh0XGaWVyH3R1B9b+jrOfBFU2Mq5lj6zpx6MSQQjN3npCtYYOVwUj
pYHJ1qATfXEWyQoG18eI9ktK5QO1pIsk9rZ98TMG/t5HI9SbEWH/f452iRCbQP+jXb8azDMSRd/c
k015hXSeixCmrOrnglzOJW1exlgCibKiWM1zSFatVmCJk4lLtblmLf1LAzc+97xickZBjAn0VomU
1cSH3LVPAeRaxFaL2cZTFoY7meM6wuxSkQuhE0+UkzsWkX/lCZkCdGl7Ba2ViewhLwA/BS3PpMBV
/hxbK3bhiSzCYp+zxVdUklCjUfZPkqyA0mrvEnBNYBW3CAMFFNDoIvDCRzsguFHNLQhQoiIzyxdy
CGhCVmCN07w2T0Zk0tOK212+hf20ceCaKhBn4sonKzy1483UfgNUOAYxHpXXrJStIyWflFTMuxxV
CIhp/jOgQM7pA/IiiamYkVRiF6eaRR61eccoGjwTEZGRUn/JcD96S4C2AQsTCovM/Ki6calIv6S4
LHR5BD3h0pVu1RS5OUY0hyjv+MXClEsNzM2GhwUJaNQ+W/pGXOzgYQCU6+IFgs4kGyPCzkU/btCQ
+dnmq5YSZbkD8mHHT56tjqidh7IurgU7gYhG8kZaEek3a1lxAzSGDJpouVg8GmSsxwLMSQB6qZqS
OkCXLutVkV0a7veWARMjuuUBoAvsh++0PXIJjHmzQBkvEkSEvKmzmGB4ofCa2cIRIH9zhfMDEF6F
77AXmQoxP1MCt0mpOdcq3k2/R/5gmmR7xgfIFa/Y13kIbdS5Ad5EcsykS9EC4BdL4eWm4mimMFQ2
3TZm7MCrn3uQWKCXNBDw5Rtuxdnvh8VaUlyMNws2cyQxBdNIOaMI2/GKGUgiA/dA8BbBSdj2FDyt
fsSVO4bzFg2onZ/wCAIf6Ij3vClY6QMCrdUEftnLTKMknSSqkEy9JFNf2EPmEprC+8+fMH366p5J
EdGUfEharm5QNiZdmMl/U0nqr07ZFRL3bNrnZDzbrOe1/yenvOHVtWv/ZCQGuSptQ4bNgUVdKTgC
bXUrYWyIox3ZxRPyzRylqTD2Rc6n4u/oOl9JLKUlbYvIfZi8hDs5RFqspKwd6V5EdXiqBRAvBqJs
CTaA1YN8H7b7he6Ascl/XtRfPwjNnRsAPJKFdhwhYG1hOEGL6JkBJOpADew+gDLSyK1ATBbzXdr8
NHX+mY8v8W1qyZEVfy7SEGqlXQ+atgH7gPksIVhMg54HjjmYCzl5YsXqSUmw6++GBhPSNmyiq7ka
6HOgJPLscPGX8suLSJPnmp+cpbhKoALU9BPYLuO34ZdbiA2x8Yq5omL5dkrUFHm9tLIfzf+QOTr4
hGuSPPWL4axIPPVNLFc+evSgc5EQxQ4YAeKq0Pl0st+a51ZVBL/mrGtWS04CXlyfQAqeCigj/njg
eCzYjfxtkb3sX1V2Z7h3m69JHG4Gg0Wr/Uo8CrjgyEZU3G7SiMecg+1uEqoYebXYkKAEB477jJdN
l5V5bdpLGcJypJIMKUCbgnY7BKIMf5azFMMKYV2zgUhgnzWxpCPDaVwtGM6KcSH3k7cX9GEK9gNk
DyTCqte/G2Sh8G8pWjzHOUqa5PKo+Hy0OrhkjYFQzD12EyxJm38RCzYfoIolrzjVdXwrSpWH80Nj
MlGIdMtFEhQi4TrSzp09HgQOLodgS+P4BODAJYcmQ1EXZRbs0MIqGjA7UeQ+4BoxO/sO88HAAQDu
45k3jQotA+NhSU6nZNS7kKxc1WY+s/J0E4+rLOV1hhSfyWp+SlX5UaodAhyLSyR3h3788BMKUAWU
XyrUxhMKGTBHjeiyykYm1IOlR+bF1/x00XvZUUqRf+rjqqsXtfNW7Ng1cZ/HyHN6HZdsASBD3i16
5xzBkNBiEjLL613qFyekd80GFQ1ZOeOLzDiO9MlFRJ2QZqBeqp7t2yS/1sGzUKXYKxnmFGayqaPb
jSqKUOG9Y4DDc4zzKUlEpgkSAAYX2E2BTXKgVTZSHwUKtdiOprcdZGXT1tRPZwXCtWpDOzjruwrm
SJFwnKRbK0ceSXFqI7ptOuiq9tIF+LotCLwm/X/YR0jYB69GBnchedEp6t8VMWij8jl06tru7JVU
OPcaM530wrFP0g7njs2fPKwN6dHa8FZy9qLT3GRgL4zHgO4ypfGLZflUEzDXugphgq3XgmD8ioAq
Dk8A8alJV2ZPn1cPeqKXzd4owgfJiJWmfqkKatmUUYlERljlGOsETLX1LyC2v7bohWHGqAiEqBmX
rOhAhtnJ6CCboww/nPeRN+2sLP/GYVFbfATgy3rvbwFE715frUQ0DwXuxBkZDCeSANhVXj363/ah
9YrAt3lcB7lclKHu/hdwIDWHwMdSpWFX/e35OuRy3ExQnLZcvfXuii5+iL25gespIp+33re0Aqsq
nGvWHiUC9koQ5THdqRW71L6QilVJ2EzZnzpGD/x575aLwUSJbVNEkOHugaZcmxVBcIa9d9Tsvwo5
gS6wCGQd2GP0MXWsjNIrNPkAWQ2FlRH+ry4VOoK/regakLzQE8TtH0bpJRIqSlSHIjWnsxBoIlgy
FwHPdmshFKJKhuwRwk5qyMkmJZuHBQS6uy7+NBh055/GLKmw1lbVO2L79duADLSJrEPyDm1vHulP
yZeA0fz5wRgi/KW8JJJGnBzOKuk10uJuBofCxhdNCVXGLB4UwHf4seinQJMJWjIwOXNq/6cIIdh7
klHAxv/j6Lx6YsfSKPqLLDmHVypniqKg4MUCLjgeh+PsX9/rtDTSTN9pcYtyOF/Ye230uuskJk8R
a2yMY2Q4Gs6nh7p+NO9oOkDt8iN7dlbgfj22LDJx7gML6nm01C/H3NrYN3bHPnBioq7eNoDNOnQA
2sEJf9zIveqjttEZIGcPU8mr+XdzIdEkGRupfVnsrzOfoLeYrW+HAax4hPq7bVOjQtSrfGeFWzJH
VZEKBkxsbGwe4KKJ17Eefmi6t5G6TY4eubx00nxUGNEs7OytLZqD1TSqQU8uaUvieJefAx4KEKbQ
Lj8TlA4DapIsfnQNdVV1llmwssFfzuDtbE6BCclNZ/5p2bZ2X5KB7wpfh8Ke6QZHyAwPv0M6XEOO
ioeeWCpjW7fjb01/GQ3WlmVty0SHQnS0WH4xKWC1SymwMIL3OJtXBW10gsqhH8J18V5pqLmKZ0Re
mCMR5AgXTIIjX6Oco9WxsnwB83RmaA0rjz1sY7SrKW++WxFcRmbdmbBfEGfVq8QlsNnhIw8KcSV9
kGztqUuKs7CtS8lCotGNZcVnTzGTZWlP5Maz0YVHUymAXZBLfk8/okNVHz1wE98u4O62BZqSatsE
e1uPjMbFcFJb5npIPn3Z4IRYCU+Dzc8Xo5FSw1II0+uqShBnFb1JjiGScV2+AF1m/MX3GjfnpnpV
30reEQyhsRuKdHcPhwPEGOYnV3A+OruSFQRBYDtP158xrHyNVkc3b2/dINgXRJH7ZblOepL64vBb
s+oVcosB/UlgODAjGKuF9VWVKAFpUm4dbjLUSWrV8f9FFMN57AmjjKqDHjmbjZFNH2mISrh49lpj
q81iZRXWa0ObqYWsBMAVtIg6XFIDEJJehXeH+s7O7W8OkbWXbOKZRPnuc2LUH3r78AKdvBfnPMTR
yQyxVBblXui013rEcDhetdgljHZEXTbctYYtS3Yu2Mua1ETsf+kHBXXuvYCLWkQuXHrVmO+bbOc9
Ko0DFiKLnr8UuJ4D8YA0CPlrllinrZn66lFaeG35STMHdg2CUbTWRg7AASE7jBojKg8axKcjkSFa
VE0Ba5HG2TbR3kHm4HGEZG8d/S29CXlh5AmkAIfyPqbIN5ZWP6nbGKGIVNSHCCLWc8WyeaBbhtiO
HbdYz9qAnBsRmwMWB4Z1aC1cnbp3uld4hWqDsKCOTTUzbIdvhyMwi8KFyO6hhSdT9dbohHUbuCU7
IzmFL62Ay0lBZjIcrIsURifkpGZgSQYLa8y+JmopN/BXWPJiKOKa69PbEFaJEiPittMG2jf64Qyr
F9JNFKQxiJIKkk6MckfjZrWMU9Rgmg5/ZQRIqMCkePJsMICYDRwPp/OYgxmJ+r9eqq3QvVDBVsVM
+56u1OJHDVMIN2N0/KMC0DKIBiEFN+EKwjnk1dUwLUpGD7YWRJ9rCw0q9cmDGJkQ5NpiR5+x7vP5
1MKGoJnajRDfSq7MnBtgVMYto3q+y7VDh2M7FztEm0ih6xAw4HOWHPte2ztZ+WEF5TMyz4VSXNpR
+xplz46iNYLqSJJNA46tjBHQO2drfDObBhbibQjunmRGfzVemmVgvCr1f+Vja8CtxqJu2SKj10k0
KrDPtpxCnn9ovA4hADotTN2FgtAIY5332O5bhOp+eKIIM4X81guDEsIm4hFJt1XiJRHmCq7YV4nh
26us11zSF1Gk5kG/yAaNhg6SeUCVC9rRvjak4E2kraEgauS2lKxq5247y3MLX9AuSMfcGnmGJl8e
0NuRlfFh0nam4VsjL4lKDHaMJSb6EIhGkZsHlTHmoEPV3EOftXRzYidwplmg11IdDy8pgtiO29Hg
j0l2Srja8XPkQoQW+V/EtKJNcD4NX+70ruBuXr2rebHMjb/0Ak7XSNvGXFDjf7NIehJVAL0CzX4Q
70vExW7ardIxPhXFGaz93svUq5tXvOwT9XGeC4IVCKw961Ox7waeW8Y8PEfEEHmr1vGA8mHiCwhu
Sy2olDT5OcvJaQBybNMDmf6r02fwaDpmKOMlqiRrI4C4yOzs8JrP5padgBVuTcpSDzDCoHcfZZGu
o5vhmesG84eXvWUKVu6yb7fyS6oTuWNuWXdSBrN68dh9S2n9C5jUAL3009e6ibY2S+HZnq92EEEP
Kjc9SJhCfNiucQgHlM9w6oAyUhMwH9KWFjuUOO6YkKA/En9FX15SIb6bHI0zt2uWNy+F8LamItyR
J9mbO7yQa9BSLLjd8lplwEO99kQ03xI/jJWQvDmxHXzYDbICC6BTZ9j3qrVAZDwQzMHewSGnL7tE
LN71xFwHCdquRvMfHavnavZfvRr5ynMMV8hNfxX413DJKGuK8tfrEPsHnbwYFVkpyDIS3XlRpDIy
ZuihmVRpaxl/tMOImDgmwOM+me813Q0fx0tfPQ29Z/vo3O8KERYjapAYMXpwB7L3P+hGuIafpg81
g0k1xBr1I1IHb4rpIYK7w9MMn08YLmtVixVwSePDbi76l5hvSGCLrDkEnxAkkYbUh4RgAh0/kOki
1yfrTva/lUXX6yevcXrz50fI9N8AFz+MOyByTyxZkRg1ZIcZCKBnZCn87KJgIIluLULHXhjXICLs
ID/SCZNNu+ys8M2mk/p/k5OwNCIgLsYpphE5iZk01bj2NZKDUu7QAwP+gajivDcGUm0KMIj/5H28
58nWhnVr81YMkP/DEOa9r67ekTdLI990RRkF2TxQJOsxIgrZvMkcxws7u/LWs2sLVUu/D2nCZ3aF
1bgFRqZVnzL6C6GBtm32mvObOjrTAl1sAxeyReYcI+0eeZ8DyRA4m5YGbCa2A2z+rZvrIpn7UT+Z
zyTJ90rihz5t/fENJAtYirOl//9EOLgxMEnIsTkOnXu1YcegDidSDtd57JNcCaMjRbuUGRg+H1yx
px4qOukO96SV7xFzxyehM1FEwJSGzDOS4pjV1xI1l+dzzlHdyF9ULY7PF0CK5czdPhnlK2kNV2cc
UUXoFSmNHTN7Qj295OEQ5sv00iKIxPG5EzBlDt53ItjWyIk1bUY9AT50Sr5nNmyt0NHKQpQn2Tqg
yXXofXELlfma6b3jUgePvzmSPeEfQ/PTh7bFbkWkx74mtQmkovVh5nt6VZ886cJfDBAzbjqvoCp/
CWgMI7FWNaNdbxtQsJhQEznsahxrZQecFp/yJPZ18MZLxerv+vgwBoKiXDh0zSow2f4avxHHYQOA
hzWjhUS19GfWX8hCae/iluFiuU5HufHQ1frMtgTj1tCvNsZo7YwwAQWNt5ai0PHfdeIepElaR7T8
iQyHoQRVX8C6gxm8iDJiI+V1IhzI6ex/A5/Z/Jls6wAHmHnWU/zVE7uXcjeOb037aIpPs/A3Sf0V
IZSamxxBgvuviBjWudlwhfq5sPL+IuLyNLcxYKtLl0WvMkEmr5nR39ymh0oFUppJ9Gr2uB4CIHBm
bH+RznPKZn8DY58X28SD86yRkqQNFNOgnREzYG9rSSiMXWrDFJAbgjxGCL1Bki/MDnuRaL9qHp4n
68b2yfs+TJP/v12sQqBnagF2hX7VOCzg59wloi1OXktvfHclIuD3afoo4z32N0X8cj+tkGlf6ZTH
isEVGsqzwc1k4igbdPMpovQn9nKRG9es29MjSvTLlKQkZgJUF9/URahobiQfbMkaiGlRfbs4h3xf
lXdlFXGQBm/YyHyMVbYJ24+2nZdGK9hMALJjaKSTJ+V4H5X2rDTvWQPXnVH6dKtRxhQBG/yRay6L
rVspEv6HqD+hQFaS4awguFezd5Y34/T4Yo7TzpssKXmpfcNRZdrL+MZsL2UnD8zH2aTIVWQTZjdP
+958SfQc8zJ2qcZ7RIKlmalQQQVT6PmWESfnkhBfBjp7XJY9k782Q+clzcqHQvr1wSez0CLBeJUb
B+r6l8h4Eyi2dCJaDHxmmddc+MoKLMWRBqWlQxonXP6Bajv2MbQZm2C+QLnUfewiJnfGiIUyU+IM
EKiRqJavHucde5PpvcQ/EwLmzTuVRrKczXvY60vPFa9qAKDyQseZ8d0i3CFwmBmUzPyxsG4t2zYT
RaLP1iVF7epQ4ORSAsVwFnX9MFN8FFe17wVv8NR67G6Ctfrsgr9vHADnIWkf8GIiTuDwoxbAZ4n1
ng+6dWh5gcUqfPnSNGzWlHBqDfrUzN1gaiTuRrmvv+CEL/z8uy7QTxcnNqLEGaWK/LRLDMlm29lT
ua/ZUIU8SEaR4jNjuBcSCWj6DIpVlcAUKerZQX/53Co9M47o6AwR1lu5TvzgbMyE3OsYlbRlxLjS
n/PVwHaj/Q14KyroPLAUk6c10GvkZABYEGNHVHWNtmGifnJoMDFBbpho0xkRJqHdrR6dqJfcQiRE
TdhdB5Iw0gGWHoUD00GsLt1tTguVLKpO087hV0x+VbZjho0AY1bH3j5S5hE3PQ1MliRankpUYE7q
i9F5/hOCyL2JEQgRkYMpuHtodgCAsc058Ca51JQiZBjEbyXIv2t7a9XXILxg/Flpu6zi9mpbtBlp
Ez9DlaEeqOmoGGTw9mb/2EN0Y/LJaAdAKdZgz883eGVKD/xPywgUZ23sXeMSL1gz7EkUitBLSKwv
dr91Zw4tgU4oMf8cm6++7aZXkm8ZbWggtSyExegOn6IeqYHRrOOpgCjWOzRDzPt9hoCL5jFQDzXP
aqLPAntEo+ZeCZYi8ctejHSNGGUndKA0gtG4v4TxcwXsAe0qvBx7Mx2leemdrV3dh451WbDBBBBF
LCBVS2XvJo0bIaEuI4iKwkNvGCn5ZChaW4czHCitlcqbSCoOM7KHCZ/ErkzN271M9rhMWJ5kuvbc
haz5kuQ5qU4DXmhrqI+xGI9JCfKjKkBtsS+teDG7V25orqZzSpgHR3bPCU9yL2a/YOYrbk1aEg48
Yby05vjcxwo+lGbQ4+iUkIgVVAkGWHV4QTAHsLt24tlI5w9v1B4i2hrDwIjYHBZmWxOTHpxiN3h3
7Lcp3WRM3UQSLod4pLu243+CY9b/GDNkIVCNl9ImSZLJvw0Xt7TnRz9BSaCkkY+OEcKbIKW48rn7
WHGPybOBX6keURfnP+r7j1jPeMa9iRJUD9amw5WJraHgTVPFzalz3J+RHYOJ63VK17rMf4aUQAk/
w9m9jnSwOFb54hHN0EPoFiMhCKzP8pHw6lXk8P3du6q+Ojh/OaDyJDkHxEpMzk+DoDrvX0Y9evQW
MQgskKEu+fuM06QCCm8ut+m+gmnuiXBp5fJPwFlJZzCBrwG1oMaTaP+OaJCYg6LmS1EBoXdj3qKY
nXGx1W1qMZzPTV1eEINvIhY1LFuXorRuuvneTNBhDAJOyz+z2qK+6xDvKKhmz9rAx2pt7jrKDCu5
qXZ3zOwtEn6v+SNe/gnoS2LuE7T6Rn8E2BtK/jZoh/63LzG3f0eC4pSBctCTpwFWf4zy66hbZ7cy
b6E7M05IXosKG2ILa7MV/1yCzqH3YbyJybGG4NATZyPYUXgbQxmDctwrIykxIfJapmtX0aXbLOh3
ac58EAVGO7hnvGjLcWYH1gEdpJNNIiCfGK6oqqdTqb2x4o2LHZs7s9wMEZ9F+63jnWDJ6IvXIjTB
+penNrh6UmLsgfpMXaUBcpzYf1jFqvDcW1hB9Qvn6UOmyEs8ax87yiBMXgZS7/sgmQTUkuW2XPpO
tHFMj6DPCRWk98/ogbUGt1q/OOC2YY0q4VpBwIS3dOU/jaGZokqxcfF6e6UEKw6fYNTPcXzg7yIZ
1153DEcY/QT8upPuHbRU++lR1fQex4f+Luq7VRIYgxvSpDdgDm8aO6JkS4rnBsSkn4VontA7oyVr
2u7SsyjyJokx9WPqL+YI4ROMxIyg8QBsi0xyuYnRAzf/cqISaMoJg0BBi5TvpmfUMIRqOGAEoHQ/
tzGep/zcsWRT7k5T74ECcgXHT496JlaSCr9Chk+SAGkKT8Lz1jmugDzQvuKo2KS1c49C9PIdNxR6
xJixVOv1SxfhQ1dnH42IdwEbXXskcwhKekELivilja2F124DI12ngaTHg17XPMgIxQkvWXuQoUeP
HOM9RyVCxrGhG+tpzDcYVxyPp5RnMvkYNAC7Xn2cS/EsnAp+daE/y9h82Om/zIyIf+Da6wCNKw2a
YPWZd3+eOLgahlocyLkNhicMNoHkuamPNqruKEFeOQ9ID3MAbygLWwoxqu54/Blwm8o6OEg3Z5sH
TbZZ+FxKu7sFMfqhoaFewbRifAYaXFFygoh0XVR8x7O+0UfyxSZziRAEAUK7y+mw+pnuHGMZosIL
ze9sEJTb0Do8sO0UAxSjhBWhj0ZPrcg9teTU3sI03820b9zijKGhz6a7hEQ/E2RJh2uoxnfKXORf
VHerjmWAVSsEHh5U3Ohu+G0zPASWgj8lWywQFD310jlYMPoKXMDhe9wVD9x2Ie07frQOsTWL42EV
ajsHiz6ZsAhcL0K3D4Z2qrOfRkc+Vh9zjo3UN5ZctqDGycmMuBlg1jOV0EZew+lR142t7SKvZBja
W9855u1kYOVHHFcATvDc+dwwZKQksEp7/LhpHy8RJTL89dC1kHvAOeyM9UtYU09aln2uJoGQHM77
1i1IzrVsdptI/mCjkESju/IEDWqVhgm113geO/7l8Hdk6W+rtzPjeTJktPElBcILHDE9x1P9lQdk
Ikb2c4oxknrhqDQM+swR12FpR0QD4JpKojTkytHjl5YJTGQFf6Unlr2znvR12DwKF6QOA1KD0bNA
ZWaMDuIlXGZOs+ITAwLwjq7C8lUnOzwV2GKZtbgMCxgj0BvEBwOJF6v5nktUum8WIS+BTxHsHec4
v6bF37G7sVDq3zzl4Ov3yqKbpNqO/LLT6Cf/3IbxR5dp2w4kbb3xezS3bbeNkNJMhDZkfNZ5Kk99
nSxLB/AWW4yAHjIv/jl4Gca8PVYc02PhfOH3kliSOF0QAKg7H4gHc2MTnZ2O0tzcTpC3GCzzSIEl
LN5VvkIpsWAM0Opi7DV0Av2jR/jKf80IfgKcuAklUQY6HBYCFhFee7dUs5czc3L3p5oXmoQuLVfU
6hUGLGhT5q0M90JlO+NbkJg/sF2LpSbgF81fZDk4EvOive1tznjQRz58O56i1rn8D53FgONf1G2L
pnXIHxZAKY9m0FbKdn9ZjrxW6ZycS4sgAeAtiIo4/hDBX9uhcSXrWv4UCXHcrywNkCCeJUl8LiQe
EommNl4HsEWZBIDO+kkoiTtCCHwTa78kgMBXXKwwxXvI/ScmlSD7pOE2mDKSz6qvzL+68liFzS5p
6OGSaROl9afjai9MPpHBePsuKjdVFK97HWkxAhBEw8SlLcowwyRE0pBD/dd0RBq/MwVQbhs9jBdG
/wc2W9UGSIRt73tT4HHtCwyB4Ae+pVuQd0G7tMaYTDAT/DeiGOW0Agvwv5F3tmisPfI4E0wP5jhA
TCWmMPst70Zw7Qekxgt0wdQJKFDq8la5KySTRkMs9EgsnfnWkbtr/5FhP5gXZd91GO7N1YSim5dJ
echaFlpkAYtsKfAs954klf1Tm26NTSgvuyayONuDFuEPBQmxLau/PM2XiYyYa9qbIBxXXWoQDg1C
m8l2hvq38raFt235ZQkZfomsgf3ejgmfF/1L/YuWNHfdEBsnaRa9e6w6EnrFe5scAhYFrnVKeV+2
ZflOZvMQkpjBm9bUbgZNpdIThHq6mc35/9Euvt84OpgKr4EauuPhiza6RSrqF5b9hjiz5sfxfsIW
l66x1WWMehGqMVGJ/hSRdUOwQRjs4BYjMPF+GIgSvgp2DAtJSUkmIajrRvUluLsqbnawCsbZ4sNw
tLTFJT8WtVK2qk81E947Xy1yFwog5BnPk41TvE5Iez4rzq7s9rP/k8z9wVTrb9ZlDXgNSwc+jKbZ
Z6WjadjrYLn4aJ6sMdsX44yJd9gVI8+nLf6MoPl02Yep5cCsTJfQvcC5o4mMLRz4IN1B5CC9tlE5
l+Zucl9S+ZY08MLJmMGRpu5JkTVLRH5rlExLkMZUg5SUZbsOx4fvn6aYmRlj8ziwtpbPOs3FHgsj
xB4wkhVMd/Hx5961Q7DuCyytdpzuEVuvG96vFloxbYaZ1mY3f4L3MKZsbEyWbSiayqNq5HIex+gg
hfykV9m2ofnq+xCj/BL4aAoF5Cvsu8/QdnZRbe+1yH7DEQoX5a8JNj3aRF0NZb8VRykFEVHpYDzc
8Ga5B4Bjsd4fJiy+c91++JyDlcwPHQmCYWjdHexo2T+UeUywg1Vd6hSfcfojg+gKAJHlgE4G99jj
rEu2fZD8ML19Q8H/V3fGsWz17YBqtAhgKoSFWJdyXJPd2fuMTR3EA33024/4j5IIO0LXrbPkx7Ww
DQylQHW2LAg/y9BY1g1Uz2LVMPBQ2602Pk3ghG2eDoG1IbCTDYgk6m10Xyn4Ijcg8eYLIoiGOKNM
X4xOUGwCC4IIwq2dL0sEyim2HAs5l6XAkSGgtArNF2/V6sjb/6rnRDzoR9v8HueHHlUrx2eHg0Zb
Q9ublWBZSGQRZr+aIPu5IA8mfwdi31Nv6wQmkofkDCdvQMbYwMf0gJDExW+KsyI5e3W9lxMIu/Id
brM/0LA768KCHlV51lkKe2NIwJUdQikmayO6TrBQi9r61/R8bQyJ0uFu9NqmhoXXzdGCZgqz1CIU
nz3+kzjkvV4tgj33Z8pWOo+7qw4vVU8h17M0nViCZ3dfWvAd2H6MwzqvNMbmAImJwhonbZE3O4RB
YEOwVqsw1ZYlPrW5nr0qWGaXf7kaJFJmZLo4juhE0DqA6UkDa5XreOHrjIWAIB9MDSTiQ46tTc97
Gh3swMgWmBnPOWqd5M9B9ufC/3PIwhjN7slW1vwaHwP+JBNxU/UmSnfvEKhTo4tyKU+ZiC7cjqU+
cQ25MpowYWQMTuB9X5xnSCigcHvoGzkJyQ7qa5vNPyjPhYBTlOuf/XQ3Cn9Zkcu5z3yWRMjoBBEU
yddYth85f23Up+hos0sZYqjJuxfdHU+5RVJHt/e08i0qu71TV+uS1FHUh7ucPIUZ9I8ZY+WsqeFh
EeYw+XA+W0AedXS61m9bdwxBxS6mhWy9DF7hzLVS0G5rV6o3J7cyiwt1FYjRKagva/Fe9t82Dd8+
5rykQ8zIRKn2Ncc61un5MPeb0Nz07iqQmwQWkkHAJcQVE7HJR9+fU1a7Gj2EZ93VoRvBmnB4uGGq
4mmjcPqWmVhX8dFHXg3QrzqE2rt0f0LIv8UhQPyL6h52Gr3mxt77zAtN0GQuOuSJgYOo/hLxHDAJ
KFgNARkix7HxlpgU0ORgFS7e0EgvTNBtE7sicGyNuR5ZxOIlyLNr299H5+Q072GtvY2muy4ZZGo+
Q9l8PTDoELybND0cnnRWuoqRkHyx/9bCk87sLBbdwfLrg4bPnM4kIdMnaN9T5iea5h21NtzJAft9
2PPM9RBEngJKq4zN5QgzUO3Zk7pBvEy7iIJ7ltZKdNUtxOcGV8obVuwr7HHcjOgGyHZldoVfACaU
YHLOHLGdFk54dlucjthWhtghVjFj/94tBq9AB031ZxxbieFcCZgDsG599O4U7o5s2VXhoDrumoau
Fn0/oQQu7QMxX0g77Cft0wFgiaTqlro3gzaW8yL5bCzQpKjjemNPcGcmAA8cenPGtmEUa99L2I/e
W+Lbdfc26B7GKEJZuNghd5RdoKBjnuTi0LDRGpXYkMHhCMZPaKW7BKKMSdjIV921n+50szhR9eqa
ECdohsPBGfJtUgLgJuCXGZ7NtH2fBX9knrPaNLYFmRVOiT/cDvdpOD+VHoMCGdjbHDLdmNLa1P5z
QImGRYOKxCjcLfdE6eN/CnA61RrMKtR14AY9JB8W4x+SeMYUMQJYNbRIHlGYBZYejqEGpR+P3baO
e/q3HTdO4YHEJYNBRZEzRkOgkzDwxiUr2Jb3Yr6HPCxF7O4D56QNgAeuXnVuo0ceG/Qr1rqPzSfj
alFxMg/e245koleuLKN6jrktoFyv7cbr6dDcpbp3xIR+jTh0k5QkNH49CHFJAhlc9az7s1pFiNBo
vgyYKyTWko9XG/HeRvzVIyND+TBANio9+UI7pfv7sTZ2AcGlCYeDix7dJu5Bo/laV2qlYtgHO3D+
V977FoqH+ZizknScjVp2AOLr0jMyJUv8GizPpQGxaGsO8HXT9Zg9LEZCHvv2iMiTqd/14yVXKCm0
1vVPU1MDMVPJX5REwoxfeioHhrll0K+Spj6Jhu0leRJN/o2ClHZTbRqVNiR7bgdCy212f8rLo14D
EE0lZC/H/mh5V82y2JHos9LRhw9fJvnzLsSumHwffeuYv8LDsxJzCvFApOGOpzlCBk1sICzlUzaq
9G2cXQW1oX+PqJckXayDO92UiDnWvLsZwZBiwNjG5myxBm8tUN3rMA/KefgzXIpqyELUuKWOhZgV
eMkjnTGMM/rtrGA+BEGW1cJUC6O6fQlSnft4JXx9I7P6nGoWUgS5rBr9lMEgauUx6iPCdXLM6+MO
/MuTHr1kurnVOmQRZk9DiwTGYTLhTcaf7veXxOMZ0uI72OnQvZfDRaMJR4OCpccDaqqTmuG/6Igd
LZ80mp+Rcydo/L1f4wWzzjo8ithScdsw8NkdFCJ/HrV2HRjRtacFMOJBvZgc9jHVpbKro+fmB5M3
WBJqx8Zz124jz4LFojV9OrxdDbRnUQeQucSQaLZWtzC8gRtpou2ZeZk3HW64+hZIieXRnXceYv4B
NspotFsf0Q4Brf51SNIvkWnTU8xKsbR8dH8xjCObvt3M0jfP9ZHHY+/PqhUtBONPT/siWvZN67rN
JNm585KwAACbR4P5INH2hl6dpLRfY45JIzqLxGNNiy5DJq8muIegcVcWadwuHpt8BO38GxdIW3G3
6+FvbrV7RHjHnpmIhsJVmbsTimW7zp6HePpWD0gx0AJCXyqCL4I7BAvXaceq+JRyFtVIdP2AeMNC
O+z08nuwrnU7LYeBLnfcJKLdjO6bRG+d9fCsS7I4EbY0cufqwdFjbhbTilpKMZiLa0MOoMH6g041
KB9+9iYQxVv2JYFCq6MPwMe8lraFAU0i3eV568T4MuEc3JCqg/4+4faxrFtSeouqD3G04+P0fhuX
odbE0YDUtiufB8fftOm0Ir0rYY/f2seBwUqP43Uo5cYtYQ4ArasG4BdkYxdI+pQ3tKEUch2mZP2t
pusXAbSV56njx0w18/3vAHZAkz5bxUOa35xI19m37mP313JIjcZdnx9jWuEI0FdsxJzY3LiZtRuH
5xFxQ2AyTiQOk63rDrsYY+mV1DsAcaDTLJMJIeYjwQCwJgiRQ0tXpUZBI8biueEiVS8AEhZVoNxa
uB/h2cctH5DtPU91VAenCthRkvyFKMLgiC489lDkdjWc7GxCYxtB96qy80WBcVvANm5mutkRJyJC
EJxQGgFVwvaxqtJRHb35t2ZfPGn1OsJV6ZjoXn818Yp/7slP3n7dNFoi81+hCeZOdngZsDXn4X+u
2TTK4L1OfjSAHvFNlaouDhGA8J5mrQUM4sk/gsuuSsabgGpzin9lXsUXS1JanzLwa14jIBsOyCFU
5qk/8+h3N6NjoWIKjvuasSiGmnrekEe3jRugST3HR3FkDji9YxDD4Yuf2oREFwfLMhuBMr0q6U/q
XV1X35ZNee5tUs7Z7DaBjaySUUhNiSSpcII/3Xl3tHHZFlfNzbe6hx3I3OpozCes22PkLT3OgtGC
UjB8xG5yrgs2AaZXbmqiniROOXWN03iCzXRmfMqmOUjIEp/GFerBRY8OMb51ZD0yU7XhxrWsaE2k
1GgdhwpBBDYNFGRpHKNbmteB32+8yn3pGn/TJIgR4w+bYVHKd2FDJBc89ghL1XxpbuUSSSJBK28u
2zLxf/DNUa2EJAqqkAV43r/pnAk28D09QgiF8CUP+diMUdXQr8Odn7FFMlGgZPmuequRkZu4nseU
xkv77is8UgjOfXwKdneoc7lKHFKVWT/L/KUmH5OW4eK7/N+dMmoHK4vSqMKFkLCrqAUqazk/hd8e
8RET8MzuwcpscldVW73Kwd3OsVz7CQnb6KsmIyKLA3It7EmBwodgXcrDcq2jNApbml7vGPo3YcBU
vZW09TgWJxyavFkBtxmUtyOVR6b/Dtkx5L7GWst8V4WJOncyf+6Em039XxLdteqttAjuhvTGcWhy
fYqyXCGYWgsQOJEx7ygu1IO5YkLFTtI9+sOh5WVwohbyI/OfSI5DzwCF4ZERy4vHvrKIGQuQcICO
+KlZ6ADy2op39jBvXSKqCw9NE4Z+0puWbfZIIogD8avyMQ7piwVNNn9F2oBeK/2SqLxqH0E6TtqJ
FVlPgK+DeB7mTUO7iqQA5wBDUrrxgnLfh5KRmL4K9DLLe6r/NNV1xOKNimphDe4uk8w1+d9mbbwr
MW9IPdOHA6i1dAUD0Mdu5k/vTrzNi6+yeQ9Gf50pIDgvzPgSpg+L4UGe/NVWzA6BtQayAo0p9NzA
J2uuuZG/shXnrOsPfV39GtG0G/KGl5Uuj3o7sotxDqFFJIHH0tMjHcbWf6NBZQRi4J84F878hwSF
CQFyWH5MCLYGi7YzYuWZV2/O3K7jlto33Rb1eSh8+upHEehomH4YSyBi7hRktPLAnxnuTTFvk4md
39k0WvaA/XNZyX1l9SfPc7fOpx2Ve7XbKit/VwigIpFCM180bcs4HAIxzkps8jhfDMQHNoP/FESI
1FCL1uaqpFya5DalKHKYEiAR+qH9WloKON4z2cqlihH6/0vXIuDfafpBCucWg/x2DLFgGi5HhM2g
gy0/KTEUFaNJmDIuiiMPKMQMSckHIa6An4Kgpgr6TT17z7VLkC8qIVDkxcycx5RnZ6SdEqq3cKqa
fhG1dgNszanbla5F59rkea6aDsQO8raGlA99GgFOtBePpnwOTHKh8he8bikMNiNnfP4ag7xsxB7G
5xYC1qULrX+JqB+pJjZVyPc07uprh2RT16Gu9iBvwxfbnwh8CMhTMNlU2yZ2aT/3I6J/5TW05F6F
YMCuIleW8Or5WiB9z3pnMaevinRiaUSFMV1LcudTb8lG8PFaOvh+yNrJSV31h+Ch/rxgfJQHf36e
H3ThsRIkmQbRfaCRQAVhPkAW3u2Uyv8/js6rJ3ZkjaK/yJLtcnylgztDE5qGFws44Jztcvj1s2qk
kebqSJfhdNtVX9h7bReMt06blFB1PwxiOxc/2ngLtZ0GesXP+Pywo1FUaONlVopeI3zUW+cvyegS
jPxd1lZQ+NlxEFj8G7XmhM2WMEUZ8o3rZzvN3rafiJMaPxhAMooK1lp5kukVBavBypayA40JQhD0
GE4B+6WZ1539jmMorcr9Yk9bVeZkJghqrfyRTbTrp0+uZp0dTtmwlpXmU5uD42+qQ4uZyIXg6XFS
GacI56I+731QDRqEdolOuDF3OYGp5oYG+aHzbyw5XHSV2sLP6t1zh3Vi8Xzk6rhQcHQXiUGWSAEP
OUWI2gdjiwVTP1vx2UpeqlyeTfrCcTzX8cXywmeeP02qCI9NWf/msI3jnkQii7/6G06XkE2O371M
FI5G+N6A95qS+CpmouaZ6ls54wHPfurzX6ZYFDLG65LNF7A/gw2ux8WpR3YYlZsIfysIte573mXB
BN2MDETihXCc4W5q9OA26leHLOCWfNIO0B1LUvDNBu4Ou2o3TuysUK3jW0ofMWc+YPtu33PbPPQl
+/HlNPJEYtTcuTroS0CqeXeXlHsVDDrJTTUDyBR2shsTERRxuA3ZAdtkMfXkP8WTg74GnQeuc4GR
qgGwYF8qB5EdOpR6IsOhOsboGASTKoHGh8q2JniL0mfJY25/KooZmkdyS/kJecyxDBavCzql+12Y
myaI5jlg2HlFI9Z19zzAgbIXRAcUTqbxpDYJ0v7D1KvP7lNWs57WzKM66mN54Z7LbH9Njt8CH9zx
292UcI6guHcZvaYMMfAaJ+mLQIvZPxkaai4bOYtuAkZ6irM/geuPB4oJDd+b8QlZb9vhOy5wIaou
seO9cnqMhqO7b2J/Swb8zqXQgGQIb8pCRVvVFoMeRjQF3gsrfs67Yl9bWlD645Pq2/hBkMvh5Q17
pJhkEnyWtLyKBDicmENikNl4klh18eujfMPRs8ZbRvoMjCR1u0GeazPvCU2qEkhvoGkFPtTtEBfc
4IfXdCRqhr37uGz5xxO/M5bfJC2oamkbBDHE5W6AP+yTpgLRSeE8n8z6u6ozDinzqJH76GCrLZNX
BFp8ssNSM7ogtKrpHnuMyjY6ov6e+s4ptwfgA+Fe48hgb99x3TDB9RqTiA65SwgIj4g4+GPKFy8/
RfuWcclHqPKFAQfxtRl/SkW8mQWDs2rVzePG73cl1IgQr3D+1Yv0yO2idPDcGpk4sOu0Gg//MJLz
7tBiNG28cBtLHoCCAJ/twqMzOOEpq4gIrWT5wt4o78aPdkCUbPhH7kpWqMqqDluVrW0eImYiRS2j
e2XFGfWfU05+zuQf44i5fiIPfiYfF3QRWfcGkhFVDYNEiDq1lcAaQ8o5YcDwrn3VHwej2psdRr2x
JyHOO8y9wbpuYqT+4+jnabm08s6TeOmq6pzRp6MqnafHJfuaCGVxw+VVWOjZnPgq311DKbnt97Ym
aM1D184kMkKM8tBSAJtNS6g7oie29azNkU5Q9A2s8T+BjjCCKUzxlMOylfxaHsbD4R/s2TklGOhd
fGVLg08xXbHAafqnvnnjZs7/D4y8LPpdie3TGWzl1YD70lU6GmkufAdP1S1JH1nLh4tyWWtfbP/x
//3/yKa/yJZ2ibbsvNE6G0Z8wZ20XhA/6DOWoQBLFNU0vwj1gtD21mXYxBRJ4FlTRMj5OW8jQky/
qz55i2xGP0l5jrLkb6hoyNQEMHIYtZBfRLjIQG/oVB6z4EvkURU1Dl342cGCnvWfSXtyfC7X6He0
ix1IhB1knp7gJBpstq06khqXsWPMOcGYRv26L3XRAcwmKHkmEji9JLQQiH5KtJg+2iBVFy8Dg7/5
d57Jwki/XP3RbxAAO19MPpQTHtHL1hp/R1aVLpvBirfA4o0w4ec5BOs4pINXpncqcXMaTnxmidN4
yE5+NVjznckOM2H0pNoxkAcNiHKLKGxkClmMmtgA4OMz811OA/ppj3mnhhwmqUFmupeweGXRk+Bl
bxpKM9LdaTxaPqJpYuOpcsVLTH8szXHbkg1Rc4rdQySedWRAigHrwD1Xx9uakF70UUY4HZOSHc94
pyfskb3l4iy0JIAh3fcwWqJma9m8MKZ9Mu3y1RU6NyiaYONgxPua1qPNWcaSVXDR1Y6NuWTF7zZW
TAVq0nCZt/pYW5JcZawRjtajfrL7p5bIDGPO1l46rNjibtWyVMhw50bNPk+YCHVzsAxQxYZdOjNT
KmntEM+iMi45P32AJDbejmmT9W+J5u9aPsCW2M4WSCxfo1v8ptS5tdhL+xEs8UNeRDjfazRQ0Ldx
2hJ+5fAbJvPXEimxV8d5bLgiSFp71ZbdvaZoXPrhFOY5ZmEyddnzOP5dSHedIR9rrGJTxH9TSuVj
QsF1wKRHr8B74IStQ8qQsH9VHg1dvjrFY0XnX3XN2gPdnkXQDqydlzI8z+VuYGhkQnV2GMpSWcIl
cWHev4EOSmriSPF3w8j0VzjhqafA3NE38iQL2BRECjzYI3Muj81wy/bBPkTgdhIaiXphg14Re4Bm
HymsxZepkOLGgBDTSFl1TKj2/oCP2WVBwBnimSTXjr7d0/Sf3AZJi8fjL5Hz5Xb8johIVSSSjmce
oGz3EaaB9tWZJKsW/YB4l3H2Z9+2u/CjGdpzjpQ9IXdVNyZmzcPWlNY2rIz3YRYrf3mTdMaL3x37
2Dku2RAQ5Phl5bzv+MoUlp8HlZHNRmOyzu5tynftUp9zg+VZENMxTu0MliECqodIKwHLgJctBfpt
J+QoIusGAKRvhK5frf6KKax+GFhKoRKWHcJNs0GKdXPDx5QBEGWnep+7C5ornJuMG16E2wW6U1+G
UQFliG6UYkevj08HlpHj/j9E6+ygLr+rlpJMEKg+q6jhUAfu7Z8sl2MIu1z56k2ncPnKbNYv1lNL
GkfOMrPHyyANTillSvTkfrQTsFbznky5VNgP4O1R0TIyAE+EiGTIf834Y/LyR37YFL/VPRUAZiwY
0yyLX1gEogNnvc/VpQ1opLT0XesR18tu65TZS5pqvDBfDV2SYaCMe3Lg+FhIBFtSqUCOssNpPVRx
b9NE0sY/t7wVJitivNAec2hlaKEMGeydZ3AQlvWalcp2mBjFDntpTQ8sc9IOExVRhzqmgoGf11Yn
YdxtnHtKZ0RVgvU0pl7p/H5tgz8fqSqnmYdWkqcx/fRA0fSiP+rAFi1C3HPgr+PCik8FSCecB1sv
GteEoPAWSBQVmsSw2G+q0dtUPh9yT587hie12UpQm3iggEaSUvAocsTrGnYG0p/edN8A99CDlRUf
IYEVo3Wrc6BUevfISV5SsmLBXOlleEorO0ii/hBZc2CuiqJh2u/4e1cQAlANr1DIt6Fb7fWleJ64
NGuW5imGBPUdOIw423rY5Lw5VftcsLHLC1WbAhfJU8JQRsxX1zQYFw6Y3Dlq5sD+F3pV9mdRjKeR
ySlM8u//6HlVXxz9ab8Mj0mH8yjaDDzqkXizCIZqw5j1b/7/vTHW+8jFUmSTsMT1CH3CgDa7zGyR
mFk5LnJ+BmkzIcbLUj8hFcHU+srT0I1PQoJVKAeTfsG4pCYvMlZdO5LPMF8oZg3sLC3xdG82pIHa
Fm9e/C9GuGOAwaRgrNJ/MnyFfoTiemZKAaTPgfYIjh8BGU0nkzS113CnNOiHz9GER3c0JK3tnG/q
uQqQl+LXc66mfoHCPg/vM/S/yYw4ArhCw8Ar7hkICcHHlhAnleAlt2FbQgfKa/j1qB2Vyc/ak3bh
kcJTd1xcv6gNZ/avus3wnvQ8VxJuS1iaEJukx5Tb59e8bl7r9CmRLqOYmwsysWGPWzLtnzgy5uHP
8b9HDUI2suMmSd+t/oXQCXWfcgJB1trUigBoF7/V0uxTwbqcKiVl7tdqd9oUZE34uZuUBYWOPktu
HRrZCH8Y5NCL1rxkPCBTCVhcR9TLuVJa5WNRkfhpn2aczEkcwC+qzOQCcvMQ/RgDOiIWYg37FuBo
jckNw7XekCg/a/0xreOnoWVnSzrKPp1ZYLn61pvuLIlkKOBviQc9brmNIeM2Be6OUyucQwdexnn2
hp+2RftHNnlJ3V4hbNEhLRE/lWdbYe0lBkPZ1sHCEVkn/d6BUOFb5iPriEolOdUTJzHTd+jVSjgU
/+s8jzMQ2VHFy0jklcYMhuaG3a87A8LHneUU8OK8p4K2JuXrrNuP3C6PHU2u08ljshCLh92CdytI
SnDl4PRCVHBLsfIHOyBuinl2tdXiKKi9cy8WiK803wiD276GVvKMFn3DHpRuqCnIPY4uOZeyOeeU
5wgH7FWMkqsk3Hvup2sOng3xuQ0hIIfrMjnPLg/bAg2yRlDG1gCKw4RiiY404i+IeTtUEgMS7xFK
D1D8ekexVZGUMscaql0R3gTvYMwwtTWdq2tlq4nZUpURl8i2Xa0KzE+a/LWScbS8PmgLYZIwUmTw
TKbrVu38fe0967E4AqD1eMA7ZThgya9e6DHq3rHGZi1PGOdvH15M7zuq8XHMjE8wT1LWAaHihMai
1tkA5PSaJm3+/5wzMQDUOV1td2BxTMOESg21qs0R2S49fd/JyAdiFZddvJzwP24GuCDgnOE24JzQ
bOqImquyx8k67TtD8kwoixILrEbf65Jxi4vy8c+AXsyaWIbJDt7zJpL3pHyu7WsT8skZVyv+VHzh
Eq1A96b2Mu7wQsnduNukRXfjc1TFa71+Y1dGij0jMRIE7OFlZKzquz86lmTGeG73rTBmiJUgtlOW
vtn6c48rzIegwwonr7uVpYKGfO7I1Nx6wMw7hgdzBbalPBQt/iMXPbMfADpySepY4L6OqKdz7ceq
6+0g2excRlNsaqo10p1Y9rMCrv8A4GxjwhaJRcKnCqoF82uM3pKf4O+a5F5ZL+zEBdlKFqo3zXSh
ksYP7kGUC+s1Zq1LunOxfPJyeiyAsd0wvznHkGwW89mJPwsKGuG7Z7Mtt7b7HKuxJmmasL9IEasj
GEL3Kavx+uEflF8wEqLuJvi5DkbpJTyP8nM0mF7yAOiAJLQ4qEbgFp5AIYCGbriHk/bg2r89qnUW
Kme1JmyY3IbIGbBJ/yhj6FTfFx5OjZ0o1CImhjiEKJ3rIV0PuHWHhsuerU1hXJ0lSFx7r04ZWgYK
x5FHHSMQWRJqNqKm4kZ9KhDJ0yPabfxsqY4NxWneXkY2AH4cYxzxt2Wc78YUERbBmOH4L0sfcfdg
fqA+iQkpkVDiOBbM33HW0L7RKYzIBWrEJZMe2L55XMriAtkfM+yLKOeVxlM56qyWaZZaF3pDfUvY
3k5ZcZ3QLGTMrjzkupP725JcGE5sZwnmRupZVU+p91YjSLKMAzbzJD5nZR903FYjNS935P/1Lj7j
B5TCbnMskc00JLXW02numcSJT8Y0GfdZiI9AWJD7KGPrcXljUGiIU8sTOzm/YX0b26dh+nS4NnJU
7Rr2PhOxoyBJL5/I+3pxIiTU+evCSqftLznhjGalk2BF5EB7oeRPGFMPcKfa+jsirKGuvntx8cea
XHiYxfKL188oWQowN5t2xR46wdxoRNu/z8UdfGgnyGUPZmZEed88JmKBNEgFuMuApnXGc+i+VBza
qvOlNAuLe1/icPDiwDc+R907LSPZU/HWWTDW6vc8c1axJDiVeMHwDCUgsv6RI0MYxr1n9tIwkRi8
LvDZCBoItgwbKuzckbUzBY2ztdklAeqUxtnoLg6LkTkm9Yc6zifxacask2/V8KU1ejSMDnAbprFF
uzWOHL4cnoqNWBBx4tMwMptVCKkS7C9lVclM3C2jR90zT0LlhqXxhRvB3drNzpb/65WmEFt/TYak
YyasbhnE2TuND6YIQQdovLZA2Sb0AEoooHkJJ8ljb59YCRlw6exTh0WNbcQAHp/Dm39mps2+ChPm
rmd5CguseJrwSbaom2Z0UfbUs5z6mZS+GxRt7x49aoQ1FR5GDSVKTA2eMHJnIzKJbG0khHGHcMNu
hmfR0LBM2p5SMHUZqzAowI8ti/lU4CytbfM96Zmc2J+ZSb1CrFmTRN9tHu4i7TvsAWyiTOoMTpEK
jn9zciIvqKlJi1+ETYJGfZ6MAIjkStJD2tkxdveSI4KIlIXxDzwe7iccM6RF+qD32vKYaBMocr7N
/C9hpzcK4yRBt434HDMow1n3BcQBxDZ+lPCjTb7xV6+KIV87FFh4tx8k3advPg4jPjrmD82Ib/y9
YhzRsWzKce3pdPQh2ZMV4/mkWfOXtjFa1wXGCZxDXsB/MMnvkax2OvGIKAFx23LgIQxGC71JGP6O
GARC+9M0GGPCMY9D/THNbx2yRvrPdYotPUNmmRQxi+ruQW9fWbNaOTAkcCW5caf0bFBSto1x1cCy
I2FZ5X12gwv6bMxEFAOqxodCWzgg+zGeUweXJ5+TIeHvLFieueoLXpu446HkaPP4DpDIOvlr7LAp
FG8hIUZG1iNQWdiI+ac57LYW6dzU9L6+Y8GwtqxqHcPha/vN4vHTeQpbmgh/Ab6BukF6w3rEDUSO
As2OEknaq5wxUS1/u/vgSQhQpHlkxQbyzioRJKCjywlKZbOkI4Crhi48jsEaRsMW4T6nj7GxRE8U
43JWuA8pcQCDkMSv3ANT9/0OK5Bivb74E43Zq6hCvg+AMpPYDKa/V19tDaMARf7W4a6V01PM4R5O
+1h6cG2uPuI4uAnEiw3V12K5u9Z6hFOYasu6WJh6n8zRWOGbYVxCFCAb7Dx/VRd2zngmMfeMVh50
xmeA11HDMXQrvxyl64rCQ2In2MNpUlNASEn2SIIgaiSCHIujQc/Zu3sXoarPonme33DEdVyfvaZE
BnuHKOoGfHukNRyXiuoL235CcKd0/igTuvmgk6TTAHmxsc6Xny1M75at9aBtXPAvC5qlliehA/82
JfJ5nDlhiMnSIs51QF0dtrbeAQ1bEsRCc06Ki1pKOs4JWw6rx9b6NfAxYtuxmOcxxo6q44IDmW2u
9strOKJuYXGzMpf2pDApOXkG3YROsJfmoUThqasCeM7xqfDg+A2e2IoqG6wUGSKTXEcwRORcP2iA
zhONoYX+3noYsZsQCBL6f6WuVXpCFnXyUkTVnjhuUSwPip85cxznAwIg7MMiOQwLzkV7OHrFq2js
I15AZPDDpknohWeGw+gfxYDkA8xmamUHOcXvpZyojsN1RTEUN4SczS8V9io/gbVM2w9z5heD1MNY
3Aw05pHO7ou8K+XCSAt8sjB6B49Kg/hwTuPx0wTWNfnd/2S2tsRnNzEubGAxQJGrkW6jalWgMP+t
IwbSwFhUazoDbDpYMF4VCzTZBLp7g6/E04MxDkh2x+pRQPTF1cqq5csCqgoKJnf4RlmuamYOGrk/
LFglJhZbHe9ZHRNqXN4kuGEd1y5n13ZqnAAQA0G0x8bIkG5PJAKTG6NTTWFGRHVREp4nDBqX4bnN
gBSAAmBtzKY8BvV8r5ELppCJXUnNlVKSG91yiu2XAmuYRF0K7Q782Vs/Dn9enTzVzrvGDs+GOmET
JrTkYsuBVVuYxiBG8pqkbJmrzD/wv3m9X9gv0WXf06g8CKpR0X9J/Vz4uIVxBIHLZJwD9R7MY6rV
oGXOWcSw9U25++7udJuHJhg4zJP5Hg+/bYxB27tZgyrX03OPpDKBYR9jNLJqDcXLW4ofn3CSvYc1
P1UGKdbLDXPI5MTfn7OKgFww1jNjGpBziYcWkYaLCPSZ2XUU35qxOVqtGcRJdssHwYgHCQfHHmx2
eLzblPdhGfm+cpd2g08QFRcU162oECbw55levQiZbY3Bf+pc9/GSerxWRnGrRqgt2VbjSEBwlRHS
2rYkelTRyiq3HKe+gWYRu2PXfMZJTg7YtUx3VrdHMeEAtnWu8WMOHUrVPiiKVFB2J/qVgT8WAvtD
qSfbaai5mW8Gp1c/J/u4/yQ+eG7nS1UM6BFZ7i6AGTq2j0W2B+LqlH7Qm7eK8X6Jr09lUEtLESTo
CAdrbT6VKOxn7TMX7XowzEuZQovmGlbwbXAL/0ajOTTOZ5k8eTqDW2oWtl+uhU0UPC/KIveYIwUf
7K9Q/RdAQoFuWoWgLwo/v7ks2VRFptk31/hXg1Ko7JDwa6k0crSjQFM63iXgwXwyJ6eMSbY21p2B
+Qnxeqz5f3Wu7cjR2Liv4zAeytg7D3D1pMHyfv6ftgM2bgVaf6X3TgB5yPCtfeFl78aC65u4jZov
NvGqc6SPbIld0OO8E2OzNoW4THjdzDrZGYhc6vSklYxzos1s0m5S7hqi2pJbNeG0iEnh0JAXJDUD
QdsI0ulaWBRHzrlg+AT9kgc/Y/Pc0sjBTkXwlaKLm3j4tCH5cOz67C7JPrd67ETeg6uz8imDWF6N
ElqitY/gwPAKucQHh8z6TQMmm3gMG2PVAzpwJZPp6BbF0BOdZp21KCDwu43sQzT8tdriUOfh0oRR
1PD1o0enW55WUut5297QbfhdAJ/tw0+z1yG/xwVNdjOTE0EW6EbMhxFzCjPO2sQ0MFxcme80AFpJ
e01hpphWFvQOtMOEHSyzR0rxdzO6jL1/Wdo20JuPPmsfzLj40KOLo4rh5WpSoNau2CwMS6Bl0XmX
jASVNgLUy/jbVPLRwsPhQHCdhqNWUBtGbCCKD2IdMvdSu9HJBGkDoKdoTq7+MtMPWhoOBNRRRHwM
thb4QMWHUSCJokIB2VemQVHdMwdvsiSl8NNZmmfbfTTT93JBX0UdalCvpc2OW5ZG1Th7lDVxkhwI
mWUwgflzhmEBLKEsWH1wRhsIIwftNCQ0yigzJQgZgKmzkht49dqx8i3pcQ9ljfmb25I7wEMhhTAS
lg2eVwBLdfkTTcxhn2fI7XwA4fSnh+ZhgHLlj9YxarxNJ41tgqOL7UZgGLc8RkLu588g4WciLEWz
nDudzAcJVpLwuTn1sPFvZ6+8RMT+mhMbDu9tcPOPlEWZjp1vjrvXzuqPxPg9AJzbjjhkEyBWijTZ
6o+J/usAvLEgA4C7pioBloKSigJlkdcBum1epV86+IDOQzuUY7Ni3E9trrp4b7GCkpUCa631aJ+H
0Ea02B0Xlwi/of9ZRPPh4VYvFwJ02q2GgXnhsRShuwdtkPhYCCaORo7X5JYxXCwY3Td9qla+oP2p
tkFpUr3o/KIdw0ZEDbwBkMlwWhKMx6oUuS670nQ8eyYOUooti88RBcPWi+vAq+tnr7j0BVoF+zGP
/jkZJrjYeT2OsrtMQg0GiQXFF4Ztc99QhI74t7niIExtBaKe0sr27N2hAdqBY5BpH98iRhXmhH/I
/JhJVAD4xE1MJGUzQpEMhn/WRKGF7HJROb0ggQbACjQljLR15a4w4OQTY/U9qH0W3vfKxUGSMwcS
rIMZAMGwo51kQO9KlweLEzLfZ5zO2lxTYX/o6fJUcHCFzlfLUGVbmeVrx/gTRaWxOM9O8SW7v5Q5
ZGf+EhacD5C+U/S13bbS5kvi3WI2B3b3rOwgYsKci4ail+EljYBNmdaKM7p7cqqR6TwiaE6fuKbX
HjclziICF1ZZwXK5LOQhLb4ciNYe5ByBqiEqP/KmJ18B+o1kfH5OIYUwN6uNoxOJY9hmJwwM9EQI
dNik2Q3QlZ2ndXsHXnmy7/yt386ohXhpGceNJoTHEV3pYhvkE1qHpZFBvjB5N2DaQ+tBD7uqCNbL
fwYupRhhe59Si/wzp287vfjYD2hfH+0qgkNKH0x1k0VXXdR8sJyBLMu7ercUW+bmEGzNgySUqraf
exl0FPhozhlKZQ/M23GLjaZ1iIE2AvYJEvRhanCmURwjkXWhe5brBBajnNCoCV7S/cKbKEYiQvDq
jIjVF1SnlglXC3zNgvsBY+9CWSZoz5xFogdrAqO6NtOPiRFX4I5xk6+OS9WAMkSCpItlOgo31rJn
VUPVjrsuA3fangeySbzqD7meiQYbDVs57Hx92CXzsG8ZMo9lAEbaBEevzIfhEc5PaIhgDmEnjZgt
4vyQMx9DorlwRoBaKHP6H4ZVLLyUFrgxr2mCE5NTAqUgdBKU1s53vtyr7CVGmezKsyf/ShBomYBl
biOQMn5BfKS84YkOHEQ/pJQpGt4M3fjKoruNJbSUhyb6m+CKe93yrVuwOdiQe/24VdgoH5v5YZrr
F9v8boBPtX6QCuQVjOIRkUXPagLuh+daPMX0M/hSfFqvdMlW+HOeDAATvfFbFHyjzCLT7MKqrEy+
SkmcBF9659xj55tzZMVI00YZ2DEN/BdbLRg4xUPwp3d/lh96cc6YIQIyaFUf3D1HDL6Zk61N8ABq
S9OGzPnlxopQPfLgu8YJqSil506SEVE41ruHravgP+gqaHSONaikNSGCFwkoJ7cBNwD1K+s6i+rE
YM7ElxDxLcVqmsxLmeTYtSkHHeeVaRaanME82Cw1jFXK1S6E82F1ACx9LAVVwIguNeyPkIAsHg02
Q/xxBX+x088CIb9piUAfWFjqKDbfvHTZhMMr/7eSkz2bycG9w7EA2IbdogDNkD8I14ZbGiX0vMlv
gz5iwLIeeePWFr+T+0fOJZUPL1zffrFJLJBIW3S6ovJPkwGYP2VlbIwvFtyGh/Hg6dd5ej6ZFZU4
KLm1ZbDa3aUZfzE7vA3pso29LzK0H6weO/2MYatRERebxbHXORYvZ4aCNTunabAe5wrVMXtrQucn
wnrB/SHwYCKPMiY8lLq+aQwj6PXhkzX/k86OcSp/E2ipEVjdMkbrXRUvsm42RihPpIu13pNLR2FJ
fnlTcoPMOx2nMKoBRVNoVp6VbMbWCRpTrbIHFH5+UBOcY1OnGTUeX08EmjOC/bixBdlMg0MOk7VT
qncpfvqJeQGEnZCtr0H9lfPVloI7CtAIvP90RsjjyD3+yAepYcGcfuC6AdXPf2qrZubKmp7xa08V
xKAnzAjgcXSm67q/N4DpM9tn7DLuI8TPimM8uuPOrtgnvIxQPNwYRzLrPh/eqxvFFxXvEVGPp40I
BCOnrmA0Mz82/YRVdnRfGspa3043XbXwMtxGOHxShG9dJUnoYq7Dv+3hs23+PF5R3kKUOc6wgwLh
A46P9EtBnp4Fx61Dd5zlE6JFxn/ojzMWNRaLwE4nf9Hgi9KBulRN0MaIgsRJcixQSqbugrYSLmsH
HHvu0CrkG7yrKxIp9wUrvGQgZNIO86OXMql0EHqNOFCfk8Y/VDoa3iJB1qOPDxoJEAwUdBMTQh30
aK/6iQ0ItBgX805qeIFVtpueOQqT6jSONst0zhyilzjlTEI2uCdcXGjOSP+ExRwU9NSKYIRWVmj1
2hyyDy3y79xcdFu1arnYGBwz26UK0srrdShNB7S1HXQl0oCUU8JUhtqWFHiFLMjZBfi9+abYc5Fv
bWIdT4pdnhkDgPOmArY2en8OtRs70i3EruOUuQHaSC/ZdPGLSw8ol3Bnx/FfVJpnk8YztoNmHEhA
QOsQAcQLTcTrRBjZKkUx0vYw9UPRPPVIpBHEMDecw1Xvr3349NmQrjI/xUL4U3UsSlNvG7mKHwQ4
jumPIKy+88GlY8/7ilAysb4R8Gn9UQQI6QJpoL5m+tvqigu8HLsQ1B/EOnru3JPHNrpiM2Uo6Nd/
ca/WwSTLpq+2oW+S0H0TuOEaUV8rNnHCJyUsKTbVcprm9Gv5Xyu+oD0jUwMPRqdFX7O9fHQeUT9q
2Cu+UiIQ1enqxvI8Gdxo3tZDutP+j8ALA86Ldyt3P8XrWOU3TeseHSgq67nMDl7mnjWn+tPi8ZtI
0nPHlLlv9y45h2aZrPsexHjrrItanHrNRCcY7TQ3YyuYrXvAhjWA2Mwp8AEtlbsbOABsWJCa2z+b
FHAsyh3bhDTfROR9TL9j2oFd9pA5/5PxXQO3MOUDsq/6UDpcahwrVsa/wRoKIz3gde3LZ+Xfdthk
96CgeGoUx2kMo12eQU5iLV2wk2i7E6MBrQP3Gq7KGTQFp+ZwKKiK1NpSyDdFCzARiiDuerDPEa+L
0nBEMCYF8SuswATkIo+SR51TDRHS81AeFmG+ixaIHnYR8mqwjt8y3tslq5jHY/DWkzrAvMxoiKhX
ZbprUcyVXTDm7tn3y4PNQMBvH/uMd43Rowkt1EYF6Ws7N71VYbLuWB4lndrUrW3BiGPYQzggsy15
TSyopagxCwu5dYSYs121TIfd/kfG/Hkokqd0AvJJN8weXXKyVeWnYfsbL0K1yWa/8ZOzmNpjYe2a
hmdZba5Z9iwhjyohoHONu6ZdZywT50V/n/tlJ7Obq+tB6rGNEw9TE16s7FEy77alc57H5myN7yqp
IWfhF0/Ldxil7wlnVUoIqQVUJT+kVkiCNEJQa7hw0NH+9uau9I5+IXH7kkdiuVcym9QG7qiVDOKs
7Ism/EE2ZFEvVDW1rgZ98XGuXQRp7bclymNcjYzc+l3ST0ezeOsd76iwglrIqbeY+zGi0/aRkTBJ
nIr+4OEjiBqggnMAcZtcNgrWAR/Jg4Qnl/zkpsHJnZbHAU+O6MACjx+0VOcylhtply9MmbYD3sx2
KV6mcvlNrynwtHDgO9KxRI+e82j1VCGlbT8bUU397BsbIoM/U1e7h/Nd1xxgZR0ObS87JPC7fZwi
ZULPUG0N1z6W9U/O5eWhGDrn2W+KtKoYGXBMu4xZqcWNz0mD3+KRrfUc/iYnk95pwUg3GR+G1v9L
s5nsPt7cmtoT900WuUdR9SdTml9ySZixNcxKWoIvNBcok1+wEXN5VclQL5jRsK1GrmV40WviDk80
LTA8DXnLzOLqVLwizBNpgMtjas+7/lKkMvDxzFZkcBlELYcgSgfGkm7krLr2rI/sLzOAMCoxdN4b
gtQom1aH4oOto9CQ/KW7oox3/XQuW8r9jLHfGIgyWw82k+UkJ8larkWXrafS2EqPbQDtAzvvVRM7
F0s635AWXmG2WCmwbN2X4gLHZjOSqx0zAMWHgIZoauOVVlxtp/nNcd1X2l4bs4/eqVHjYm4w3EPU
8EFOJD+45nu8wBZO552bWOza/A+Fy9Gy5V8O5C4FSGvWNL0VcWCByLytT9crtero0LQsgEmdPvyo
gQ9wjaFBzXbzCMN7YBDIxs7psazx+WuSgeD4XZj+uhBgZDJsrJLQlLQ8u85vlW207o/l6isJqeu4
5mVIL6gxoUUZmtxXfMpLSISqgs1iIur+I+m8lhs3kyj8RKhCDrcIBHMUpRFvUAoUMoicnn4/eMve
ta2ZkUjiD92nTyi2Vl79CrhYjX18yUaMgeq1CkOsHcG9MowU8vH+QpUEswtxzrZEJxnp5hYokwjJ
W5Ua9D+eoFL0mChpbzG0fizLdoEOwbJUMVWDyrzYbKhQRpmNJ9BG8+KWVLiw61yED7LeYIjTcZa0
ruJJSk2vHueDBUVAK58qiA+e/paKkZoRHRamUIHlX5Apl9qcvzJ4XnE+Tb6ZlDd+4TGyLh49JBZi
e9w4vpfCuMHTzRv1+UOOM7eUYWYl9RFUPil8I70sRkJJSyIdagAGcDosHKXt0CUeX1Hm9035lFla
jH9O+mC5fZsASVCEy2a3X9ZZ1tBwoqUvZbZG2A0/OYoooyeLeA5BvxkThdFbpnTPMsn9PES23WRe
RlO5MOBeIN3dAMxFj2y+ypvSmrtuEgA1mZSVtcDIYz517msu3oBLtqNQ4uNtGghY4l2QpdfOVD1C
KcQYXDZTrr5W3tSaRkdj+Eaz0ZfYTIUWRcK1o/ozAv051FhaqOXGUqILE8IdWLJAuFWuXsQefuOm
6zf43cUCk2PYTM8lokJZw/5DvS6q40cRxm/m0iGM+DqLi+yZwfVkKVhMmJQdTkvW2JZ3/xNg84PL
qOiroShvEeZjreqLQ4jqLscAAGHumwJhsEeWi2eyo8WeiYDa4npUCrjaTeS0FSuXSIwsTdYSrO0l
JqOHRh0H0Y4MhDtKE2cx6JQEvNbrZNEN2jGt8ZLYPnz2TJwTxk+5CZ2ufZ2nQEC9XG8IAoOn0MFY
JDyl3iFjuIWvaS/Ox1RVeS094+zIKB2RkDynhao54o9Sc1ywUBUBIEKu101WQfLRscNWgrOckDSe
Zd0HWpdVaoI2J2+CR5AZE9rjEI+QhIjnTu964yvsJxHKT6xmn8aQeqOK6ko8GSFbmNlxkGibBmZ4
38lQnV67FptOaTB3r8K6y+hWEu0xvMQtGsRs8ckCkhdmGDPsPC2UqYWY/4riHm+/0FEiNL+ysOu1
bFd3+iFhiqtH8FgsfRXIHWMC/PLz9l9MFBdeQD0w/zQ+e3w2ohNs2Ezq3U3dIVDyI2BUqXhqqYKz
frGplfasJ/LGJPEUJpgt60hPVAx9CrDvQ9pxFS5v3ahGTy8vqS847SKqazixKItCpvbErejS2kr/
jAYZcl7B4lM4OpY4KsjKhOZYzVFODW8cmAiqCE7KTxhOJ6vTCShioaTYhTKEamLhxIWBHSRzUJD3
pPzrDSx2rpLEGKiEIk8aSt8xU5kbb5qkbwtPGQMZAEJaid9f4ekCEJHQ6UkiLEengaiiIBy2e/wQ
ha797ulqOrIjY8CvFO8ZAfvbDMMcg/Ou1x29Rgev8EVUD5usAvbGSzGdxl/AQGrwuLH7VmdCoZXH
idl0v8yTsauY6tKpzAIL39mXBosEXaN3IrG6tlFkej2sDsau+EXRF6hn/LjyfvAMIOwIHgXrRKy0
62DhPIPVixA5ZoeMfB4hLKA0iHRu9vuooJpCdiLGLUNiwBahu8qMu3rx2wAXm5Cdduyg2Xojm2Cm
tCqPllF9KAze3FcCS0AxcYhgR0PQzuqv1BAWSykL1YEarAuuJMIOq0dGxK2q5DQE+Q4dO6J/cHiY
VnMirjhq9mEG4GVd8X7UmZJU1IbLNo7b/DbMKkMYcdugU2nHBoyDz5PuMUAWrOL13gwvXx2JxpPh
cbRMJwveW6oYThLXuwo9jyJuhYLY7AxGnFgxdtPeJPwfo+Ke9qXT5abTlk6EcUGACzXjQ1eikMe4
H1O5xepaYJZld7hmoD2f9ZOgCf+KVF31SbJuOvya+gckGDfQzJ8UApQqiP6SyZSVxkVqCt+MD0lN
iRP1+HmiCeCySNR7Ta5uSRWWkw6l6Jy5uMN65XBPZuU/nlbzEsjJQl3bE83E4H40OxQ/0hvGDU+p
lC6mqh2JwnCFJP3rZmg69ZdsAD5kGqPRcaPkUMxL3YVu6PT1w0wKskPAqmoIbq9no458mC8c63zc
guxlLzfzSKuYkGKKfa+SeAm5A0TSDp4YDteqH9fwIasku8kwRKVW8rLF31oaNgqjZBT+nEBYIVA8
S4NqZxynci9tSo3wNmChXlihRx+cQMgxJUhGYgbpjuhJKx6GHiPPBUSyOqher3ncan9657/qt6gu
bhGEFJ3nmRJ4OUjENtUVB8W9zjBo5c2btChBAlIu+iOzPegAX+l4DV/BxtS4+YAB13n+goV1fE3P
5ZWlyadeJ2e4ahim0ZUzOxBPCI3xXiMGnuy5iKmbRbpcLKsr3LBdYh1cfYC5oGMagc766XQW79kX
ICIChtvai/N+9j1NusCnXU/QSzArBRt0MV9YcUyWOxOy1BzySVgkQ02fzIH8mOf/grT/yimTgRKr
WrxLzXszIyfggZkV/qdW5ffTeMvxc2c6OtkxbZ3AeaxSTrbJE96MPcCyCCZxmwGBRyN1jrZqktIm
/DNiDMHhmnT3pUpHIu7k1CmtOngyeTijjMEHtJZE9HP5MZbbcXiEorJ9ZeGB8ol6BYxTJzAghHt5
aHmabd7B40KPB53HiGFsci1x17bSce4xHoToFejYJUNzwBa3rg8x+7yTa3qfRzv4GUfOtOAs+vLS
MdGF446qLHB1hl85OY7icBG+OoODnOFM12xBlzY1RRf3QSbsE6uDng4F6N5SDvFpFpjCkz4QVaQk
he+VhotKw+nIlEwW/df01pVXigOFi272KoRIJHzHkNnbVuTjMHYa9nl1kvyj2MJzo920+WGE8s7A
qpz9Ihw94sq6VvVQ2+ndNbzkKSuFgZfMGSp/auqhb58iYHr63eKxX8eQjPjGKvFQ0o41OlZ37KIA
VmIn44ouwy9BeYb5tigek/Jp/JPVhiEC+ssRP2+j1WwoUVupo9zB6BJzZsP4gRg5VieTOkTuN0pI
97Zs06F+JOLoLXdhI+lH0oTXYTre23KLkf8PM/x3AWdRcZlZNF3z3rXSvZJluJfGJoGSrw/NXtBw
bL1lef8jM1ZO43itSBRknHMDTZfV/UbTFbu9Vt1kzWL83+1VSSOKHW4/dXBu/uSYAstxCAoAIAR7
4oNeCV5JV6xTfiP+RpzO4kwhyiaiW/fnFzYS4LWI19JtIp5jUL7InD8HxK0DY+siKt71ma6fy5/i
u01mt4iCytOs9tyRp9MhVy8sUwf2Ij4RP3M1gXASs53GFohjCDdNdE27iyQASGo1kWyCAEFX3dUV
Kstk3nV05MXiikfF2LcHhQ7tVas4I6fbScCgwpNe9Q20iY5ao02CPFBDEeFwfmWk+EAhqcz5lLF6
+i06NGs6LSKT5TiI+DUZgAwTtoqA91HnzYh8SSr9ZSm17X0RoFBCpmdtyX7NFE9qLkl3m5ZxQgmx
JzwBljg1PT7t/yZcLtN6+Kmy7AST7C0NlolyDtmFmxynBKt+Gtp0kESYaAAuCLrFRtiDba8k0nY5
GCZkbFM/2oZF9IiRIIwbnXpUl8iBC5pisi7Ac2qCvbny9LDEg4PkNfrKPOz2QnrkgFiVVrkOAnd8
YVGa40efZOlHLi5FNAJM/J2i7KMSce/oUFZ1M6TPFi09cgsY8trdFI+D8nL5tgyLk+2QFfcOnBOr
+fG3b/MNtj0kH8gkQ4qKyEbJoRehPzN+M+RPy1Gm15+0ZRi/U5rRI3Nt9YmHUJk5Nfx9U9oEDW7F
TzU8ZDFCyWz2+lS4aa+TxofRJZBbhQPHsizqhHYTngt/vefbVlpB7xs62BFjqfuYIskXwbMS7W05
G1v1cwHYhOzFD4ZYF3tzeIms88x5JdNt4aUkZ3SVDbKhjpYp/kvKZzTknlg2K5o6pyoVLN4WyyVm
JnL6gROfm488X1hV085KG33JlCI1F9M6Y/Tn6I4AFIYE5mX4tQypvKnMJ8mBjcMDRz9FsGKPNLi8
90buLewNmVYiPLcWMhwjwkUcw1MlhWdOhKBgPidFW1nhVs8eQX6pZtosHOlEKMDSpu8ChCy8cQsl
dJJ79TPE4njgwMHBN9Y2HT3xnJBdgD+NWPpJAglW30QqLS6nGLK0LNy1BAPisliFON2i7cPaPHgW
aMIjqtgF12p4fXg0bOdI3lkhgFB/f22U15PuZYCoY/wu99Siyu7P6hImZBAENjwzPhDjpYJXQrjj
/q6MTV1y6fA5Uw1ZZ41buC22KWBNeRjx/h9nJ+0GqIlIU0pwy/RiJNyyqGhwZS2/BO7H5YJTY7yG
sgkqfnZh7QjIHIx4fqArR1EaeEL0RywbTlD1dtD/lPmHZBOxQwaHd3IYxusxuwTxY/kQE2pU+if6
aYB/DBOa7AzoCzIy32H5jFS8LGNZVFaK+Duo6PIpAytRY4BTIifd4b25xcLsROwOmnOyhLxYPqgF
1+R40Nl+rwYxWv26BWJ97IuChDnwkDsdNU7MJlpP8ns7SFFQpwqMepp4YjF/zcHb1F+CIttKigJk
y0mdYw4EIVk+6N1lUugymbAUYEZzs1hbCzidMM8FTMdia0GA6Cswr4vii1DfjZTVEPtCtpVZ9vhE
aMUPT0ZrMDuja2kuBlx6fgBnZhl8N8VNgu2+lOyhfJhgOITWU7ZUPxlgZQyPJry9wo0x3/P5WPSd
k6C7ZSn01uTNMTdvcIZT6RWWjp57qyeSF2TbMIKjL5+maoCQ0PHcoF2NJsvUfEDXInAqCEZakdzj
RDl1oGsdfOwX9urdJSgPMvfAnM3bdqpOqSWvR5N9IOVbBhcb4VU/EOBfJMl4exHba8O5OYSadoxo
EqJrpZhXknahp8hrsdl0VUcPe+nTc29i9LjOxE98o4xrfqDCYbh8UH/3H0ye9vEGcnq8j/cLTu/H
fvkdoRGwU9/wkg/fcsaLuvyyA3p/zX3BCx8vn7z6bxJ1feJvDpgpF6fYS9xxx9xFtPnOGDja7bYE
Unn6jMrv3JSOvqEDthX+u7evtv259eIzfAWnt+19bXseX90TA217rX32rS1SfRgndrXRtobpEKb7
jywJZdvtI67ivbKd/g0reEO8LmirR0iqrrjCnsMuvZ8f9ZTZcMhtbBm3s2Pa7btpm6fRIRjJtzwf
Mw5e6/Nn+aV9vxUcwUOhhyrb/vzce3wCpMy40er5rD1saG158/N5v3MAryP7mDrPM7m89r7a0zA4
GCo5vOOT4GJV7ty2wT/Dt3wIEu274Yvu57CH+Y4ebTPssXUsjt2eU0fbFqQi2tlx3PJqP2fv+FXt
2eX27NOo2jgt8EHFe+aE4JSXH8Y+fIUP72NeY76Hgx74uu1fw23i4trwm7EQmV7hz4d4WXPe3mb7
8Ojdw6OyT9fR9vembfizt70x27e33tfRSeztnY/c9897GzsY53hM1nfRPeZnhsN2bd+/RBfasEPS
DuPmL9j1bnBCvG/PnuTd77ip+ViTPrGq2d1vUKFtUj7c0uHo30JAdEt/XfrqN5lFfvCRr/DNzlcj
CLKXeLgSrEq/vIercBXdUUB8GG64SoAdXeNz+IhXkfe6pStsE/i+mRfsIII55pqj+IssXac70bfb
yQ7oN7FvW/RG/NDtnTRgmrpflDc24TMO5HVf/vib7Mtf5phXDTMbu3AG29ognlx3380uOsBHa9bd
miGsE37gGejg1eAHXnL/+yucy263Q/1hY+NjV+uKSaYdHcwjiMiwIxJjBemw9Kf1JbwRm7TqPqBx
OiQMOe+H9kQjZ7cuSKCt7lgx2+k72rKtQfvZlI74LX8zXHKK7bTJ1ils9O1ElJa9hcCzStbVb7Tr
LWfYTHthK2yDmOmJHe3kPegAc+/VV3+FeLnq3qK1uqrO1Tn91Fd5aSsOgWqr8kE1LfCoWXBQFK4T
D7E8Bnbzll2XhUr3upft1inZXL0vr2dv2IguYPk6dLZ30DV3OH19kTh6Fl0s9s+Aoav6GlD1zvZk
XClxkShx6WJaQhfMf8af2KNivDVjBZ5w/rek+ZrKegJ2WYqP0KQO0tdJsQmAWnKh8Jf7ZGaEsCBH
SkTF9MLY8UR1zNDdIugPzIMIWEbbItshKVzNykjjw/D5dRhT+ZDD1V36YyP7xh/lMJkgg1JCuPHC
u6scuWn5oHcqHgKmdRGFwdciRjy37A4eu8l8yw3d9SVi6YTO8Yv8XA9H+S1qU/t2S0/LrwZeZyPI
tt31zfn095+Od7u5iX/7uzX4KZzriwnbhWR1G3eCA8lBLq4e027YZYfAwa3U/t393daJzaLcrU3v
d7AjSLMQ040vbv7kwcr3oemKO3GHD9Kwi+CCOtKBVQ04cu6vJTl75F6+7I89x6Tv3dYX01njl4I5
LNFMgCp2tQLSY0+3tm3f1q7h/t232xeHAiQkCIRv2ruAvpLfg4DZuMaxBxmMzZGsuw0oH95zMDWX
ddNupkW36czv83tiOUwi+Ht+H99HrzhGa8nzul/JA7BjJaB9kd7DT4u9+NV+YaZh/uOPma7yVeG6
58oRtTh36PK3ajF5tmEAYZukfoz3wtuGRM43xHSzjpclKBBq8xX/LqhNVu6icjcHR/g2ofGjcaMW
xi6esCSyX28kB0LQfouupb39+rp10wpDLMbIDBgCVGgh9wySAWf2+60IpXFT7IqP2E991YXNYgfu
ld9xz51+3durZ+w/IbMsPaC33EMcpmsykmzkWxy1HPDm8GZkh2oTWyuqoj3XiC2uPr8QPv8onsz5
bWx5j/Ieac5q9uovEgTdbv9Fz+4tpypEHpsy7i05alvuJ0KffP3fzP3Q7fFlc6Tt8sPMzcdHxzDy
g7N+/2EcgLdt49rbP8tVNfyDV+qiqHHx9j2O1+gDEor/vMLJsrnoneEg8c/E9ckBX3EZpavI5oi8
b0XX+xydztX8z977/BzZ/Mv/JO8IurkRtiDgzp0XupyUWGRyqtV7y/4Wve/iDMK7mV1IrKty848S
2jM4vIhm85PN+3vHelYP9erl1SvclQ6lW7qXwkE1x43X+8u2ydZfyfqLT+l+SzyOsOVnJJ732bnH
bb4c1DZLiDs53+zJaeBfFL9xW08/NQvUTn6BIzxaD3fMd7jgDpJpm0bzpnk/+l7zSEg7hocIy6Sz
uUdYAILuQQoTKCSQhDo8ND4+7wcfGD6+0Zm56SFt7P///zpfMfyvOwmT9hcsZPt1xo2Rw3EJp2s2
fBF20hqRuZu7twuTFbZv5C8ont3zuTm/TMC8f++4jriQq/zKK935RPvuQlvm4oAj4EaI7DYccm5w
HezCz7gQhu/lmhnWMUeJ+B094hMn/67YJl7/WA5eKmhm/ZiTWmvSWI5LuRLcIHkfWy88I1LZdBue
FNEOdu0sV+nyvdBCkD61Q1VsCzw+CMKr9/gjcLZfKrkp+9lTVzi6cvovH7e6bv3Wz1fimq4d+v1/
r3C5+DIH038H4s058zuIWOh2HAIh7xanW3QPHOGt2b0+LHe93OR85BQ7y+VaHqDG+NkzOBrnzoZl
u4l8zTUd2tQd2mHH2i+vCC8dmrjl3AQ1dHid6+Wrwir4Su1frClsnOZX39xl3vOH9Gj7TNIOz1u8
tZSG8ht9j5Ptih2jlL2JJS9BEAftqh3bnXXMHSqxU+ih974gSHSNde4R93EERbnW58XFcvUbusPu
QNyJDQ/gVLvSqXT7FU2ljdObR/fsava0VVj4iGa9YQ1VSeIXij1Mr/+eHbe/v1QAu3/R27yCR8NG
+PduuLv1HzVE5KH8c+NT6MKW4DHwabp/7HnvfdlJ/9Be28KefWJRLXQ2PIhdtMeBzh22tcvrkHhF
tdtsF9TbtvbLzzE2zRqWq5Oe/gaexJbX422P9/WaZ+yimPn6ovyqOYGi9fardm6Xjp9BMOXGWGmr
9g0bn9X0Xm+klcZaRMLL504MqINB1abzWle98MraFa8A4MsOv1oXJHUzrowbV5Aj8MRMdjaDun3r
onW+BJfoDYcjTzstu39eYYPwT/d1P31vV5U3XKaLdEthiG6qHQCq6ONQ/ejs3wsLhN1+6D+bLdoz
8HS7+RCHPxCCyiPmkPVLPaW5O7yq2CQCf7Eq/WRLYwtry6FpXKM98OIbtrkr4xywnKK9dCOW8NB9
DN/Zs/rWWjc4Wuf4FLFFWX1ny422+UrH8lGHn7WnulqzjqndzCsUeg1AGnzIGXYT5Ze4ZnqqYl8l
r/qn+a2XLnlJu7Cza7/2y+flz3JNFgSDH3SGv/h4+e1K9IfLy9O96TqftFuzU6SU78KZGFYoXIdN
M8U7tVS/zYowkAEamz9cY+jp1EJjwku8g7JSxMjIBdIV6SX8e4cgU96UmOwtBDaUo3BFKMTaFczX
Fz6b5ynhPipvXX1ucM8yelv2hm145GGje31D/diQ2/HWZvh5wX6TSdK65q+cHXUzDYZTPAJ2s0ux
y9M8PKLl3sNemL8wVHBwbnOROzk/52KtqLRtWG+2nmDDFuIvgg4dosDYZ+kh+IwPsY8Wip+/9Hfp
M7q97uGd1J/yQz2HnNy5r7jfDZfQRrV9G3NjZ6RhxG3PXVqwK30VIKRDSIULbW//DeOYV8E/iD1t
JdAZn9lngICSMsGDWHLVHfVr3ORrfE2q68RWHXnP8yeUME8/BJ610c6Ef9vxesNV7px91T73tu7W
69A37lyWTuB2iLft6irtF1QPjIJRI94csa2RokKmtuBBHIeHtBiPah9FKuOMgiUCZqeI0aYmQFaV
wzoGAv8aq0sJ0kF27S6uPsrhYPQvpnHFx1LRarrpNn1FQqP6EenJBfskvyn1lYXnUFCPeyHZBcS+
GIk3QHNhQvytlPVOgB0ZIfJHU2obJGi8AForT9BbuCqi39G3vWCMqKyLDNQnaf5qA1dzunb+y+zq
24LyZe1WlO96ssVhG7HAoRoOafUux5e0wImD0ROl/uEVSO5A4z7cMxJJWwxSiN7WYrBxorgCak44
BGRjlAloHqQnPYP7E+FxsPjuOyLOUc5Uz+tX6ekiagaMcN+DgeM+R0+LkZvC+4ZVKWvtysgrqu52
9QKY0rKHAujWxFtoPGTkLH5Gj/n1iSWOHUgVeCPQPiyw8ahG+5lvPMnPgHi7wYW3JJI5LVbzhnk2
elW07g/1pa0XfJr33zGaByYrhRQYHzw9f9Tvo1W+abx/q9L3qbmtXhd1kLjIAMYqaOMq6FkHW1ZW
yg8hUnc9Gre5stxOkU9K/DRlGOTfJe5+8jJcESkjpQXQHtt7LuMmFyYXnfldwMy+hQo7J5t0eKry
pTeYRmWXWHsASWriH6yt1TLrnYafLu2Yxz5kE1lBdbDigxaPdlre51HZ6KS1yJFwfsnYyTyYnUYL
CwsuV5/lfiUlyKAehgkQu25Ek9gGvLKExBVa/f2Fc16JhD+GMJdBNm1QMU1Jtub1KxWqqlbcT/iS
jije1M8XDz9mKJt1BFwsUCmfJEOoZc6VGy3+vbjCcItY5ySETmOdW2fIMIcHhuMPL+g0eBng8JR8
toehZDrlD9WPjt/qsE4aWAwzqgdAk+r+ojl71SQuBVSt83xttJSAK64H6RzII8TZdFvj0Y4ruHov
JMKQgDfbojvVDSAVwXdoPX0eFx8bjzrSHqCRU59C0ek3XeR3BUNqAnQsVQR+U32B5s9YtqEUr4sG
Phc2UFpXei/SGMZZcCF/OaM1ENGX73DVX8M7f29wZCTzYbMppbtA0jZqrARlsYhFmCIYlHphKLpK
CZDePQsZGYv1RENhdzjIvOJHkV+w34HECn2gEj5a0iuW3dmZZ7V/HYcIySaoeJtlXqWMPxIm/7NB
Bgvlq/zoR+Oti8U1FhN2I7/XTUuEGf1mNuHeXmPDUwEej6c8mdCIXdykR0i1QI76Z5m/94Z4zpKN
jMFAFG8WTBm3CkD7bYPwpcnv8YA1afRgXgiqKCxiajHHWF56M7lDUmbhQmm9m3gkYsL9FTMEAUEO
QRCL+jkWcHvj+bYMuFRIvZoJByxDI3tgQVhZ6DGN/Q/urUbOOUWEwF34Sj0L/xGRBlUg+YKOx+Re
N+V008A1hpKaVDON6ySvl+58qtigE5ZSXW44Ee7uyzAK8kFDzAPDr3bGQo8ySIPVABlpidddYODl
HNUjDEH1a5g/pjBzebXLjBfajRW/yJ0rHZUGLa6XpDjMnbjB4HMEBlA0yfMt5g6jIZ5y4TOOlW2i
MK8aDOCcnMsYli9mXZuhwYKnFd+L+sI8WKze6/AmEAsNqqk3ENG3RnfJ88uMKQylh0IhtyR8888W
mlcC/BB+sWmXmS+RB4z3ds2EyW+x7WNmM024FyVCvbdCjRG2PiFRbROnGQVPVp+v7kO6l73EUG2s
vbC7GSMGUjBEarQfnCmlftfRBgcK8gl6B3ATyDO2aLTnUUfDKIUe7w+e18D70F0BwoClbU1WakrY
ZlVIttWrpwAbC1k3/6KBqVuV2QbDkFjmGsuoKOpovAd4k0KFkafZN85SjQ++ajgizvPC8LbcBa9m
Zr1SrgMwxhFkZfRRaR85GnYJI+Nqg/MreQlengUgx49YfBhVhI9MgIqBo8pKnKFr3kDsNfBGiEoY
5Bwk5XNOZ48jSNIZjTCYq8gPxEohZUqeiHDGW5Zv1awSRkBABoF+YiIlxSU9fbKdDMXt098s/BCx
arBgdKkSJkPyuG8XSxKLmWLzp9YTx9CFuRJunm4OBMDGKETFa5BuKw3HzsiuSHemYSDZvXA9TBGe
LeJPEL8OMdehAgN0xH1aRsI4pNN6mXbkNUbmGDkWBiQYaABpCkeWILsPUglPdceS6dPRk9LMW1iw
bUeiSQgjyfRbKb1wy3N3V04fR/+yBDll/L4s9Zk4pGim4iL4O5rXcvJQmUXpTM1b9REad4ZY/59c
3hG4ORmJPrPCokPZF29npiqzQnwOR/cy5RrlFDo8kiC83PTYXNXTZZnJVmAg0ytFuxo5SzUStPci
JGfgq4yeQ/cuqMfQ5VnwjEL4Hd2h5/dt4mEzJF5WcORCRP9to8IZMabsoz+sBCrwZ4l0BuBLCd+M
z6x56MeybPaVEh9EMVtbsPQdZTzggdi8cATgyg1GOgJMB5N722BP0R2quPyPQrccrAP24RD4FtJI
H1Anpffl6lHaFsdoBsmQbjvhE0MUKpOF/wKVRSwzb8I9QihIJYmvEquK+Da2bLCwd6KUGe/Cl/EF
ZS9R1ijMWPGc4hkRVgfPoHuw1pyS8OOpQJU9t39N+z4Sn4LO0P6POjInp1q6p1RdaUh1BNMSnoKs
Zj4jWASJmAcTH57z9DEjNOH0xRrwCQy3DNpZk8IVaYbdf1u+2C7H2PJ+ZInSSP+pGUmlDK2CGpQz
Y7zOLb9AlTBGjvHEI+3LY24wZ2wvBSQqmNwjELrxs9R4cXKIKUNF0akHcHA4AyJuorCIAjCfAEP0
mZK4lfyl8pA6f2zJQdAXvTR/lFU9YlD5EttnrBGerTUntOtZexsvIXLhMMMOWX+956r2SbqBX0h3
poEss44YG0m+vxjxU76Y0nNZt0L9HeA1BwnEYFGbFH4S0T8BR1eEOZN8baGjVCjMrGMCWF4jcoCf
WtP6U60MKTwJqrFIhHPa/hXTjDZWX/UshDH6Dg2K8+BW4LtVKDQvREfEUnN8zRxy1fY1Qt1nzllR
oIqs/VHOfcmI/0FJ6JLSVeQfebK8nlouhweVQ2abqVdbldOpAQlHCihoJ8zd9/qE6iLG9iXp71pF
MIkcbVrOnYzDW1BbphBcvbEuX2LMTPRnMzGJ4/6oe8oczdpnY/hvGph8MPmaVVfnT+oTkjSTkaHW
79su2yC/FgzhrNfznfq5wQpO5lDpcX+Rk7M+youoExsuGI+HZRG9hsuS/JmSUfUfE8VysSAkbej/
PEnKh0w4V3Lk6DAvKmS2k35MDEgYqIqHefBKDugOi0esGzg+uKN2Bpy4cIBCxFFdqjDDH2WoETp2
YTF3HfxEVKZl50N+p0dQDWo8zm9yK5vpUrZrq1sCo9AHhIdeBhaIx+0LqUIkUj5OWFfCgFc1AwUv
Iu6roRcQC/BbSUR/YZLMyfzDuLLSR3eCKGFmAADhQokd1nLTp5T/0ExLsLA2g5B56WqGgFbU3/RB
gHyY+kuBSklPLMJtoaOFGafk8k2w6OsFfNZuEUeDRWfUBoW/tEILeSHGR2nUaVJhOkyRz3i26ghU
SkHiJzJxoeQjnQoSkLxNEpGxsxX1czdQ5FLtZkLhquYmiI9psnylkDmUVPCQHUm49pQuKkIMMM3m
qUAACdFJki5DCQ8dS1AP+SSf8X8RgfxDdkJZ+UuX1mDV+FJSr4z8eS4+CqOEGXtaPjyO77LHUpQD
FsLAwhvsOG9nCW4aY452+oxrb2B/F0Rp9MKbONB6oWIcHsqMiYy8i+YnpkEIug4cZGZ5X2jNqDTc
EMG7UguQkTlvKYJwA/X4TbXxk48DRAjBpbs5WE3KwIzlqOQAOBV3XEN5ytUL7zXRn22ik2+Z+1RK
2BaTiTcrG9KKP4VAPigyNOVUg3JcELeB3qmaQA6btME5TFJOiQU+EnUGRkjrXijPNdOahUIYmazC
IP1ZXEYo287k90CqlhFD3OcGXkNMWA8F5HjpZIEYDRUZ7efCmANTsSMu3hSHKoJVKnoQGCxRJ5Jo
/ZTRgE9kyI/CZUi3Fpz3Fl+aIsIvirTbEplt1K+GSXfVvLt2M0hYV9zQ3sFBhnYOvz0hoLlEKcfF
sdPE+SpjKi4yZRCKch3Xv6LRucthrovqrsV8JgsfySze1f7RYlaKxnxlFjrdFBNhZVrVVUNPz7/T
e4sZPZ2l/pM0NGOWtmJ7WRlr7fCafIwrDYTv/UA0S935c87EZZjnQyXn26bmopkvjQWauoiwCE0M
sDbJCs1GBrsy231Sg110l4rTGdYCaQ16LWFIcp80BrugzGJ2RzxGlIL7atb/Y+kslhtJlyj8RBVR
DFuLybIty6BNhUEuZq6nv1/23M1Mo1su+DPz5IGY+xOYd72Wl76GyRphgUY563D1vgrvatbqC6Qz
xyGoo30eJ2Oth6jKIqxXsjQ9Wh1LAMs42PBH7E62UFW+ibWE1iFkbds8/Rs5+s3AY4Tzi1mcG5Fi
sbdrWhCHUN0wXnnhzoxIyEh1AnAB7fXnOL1FCY6iEMqgbcy0sl5JZAFEHH7Ic0Uf1CObMtYm0dcG
h3CTqV9dGb56+pOL0rOq7kE67WQ6nzs6voaIhkTXr1HbHi0T+q2/ib0IQqKDDe2zBjWgJzHQlogH
HbuTbx6dCZhiZmE9rG1kujZGRX8ykwgRsCsI68k2k4vo7bXwPlJyjulslpj54FzFQWrRMsCpKbSH
wpemiZIwPBG4MIHNmbBEkS9x79Jh5qUHvCSKwHKTVXCat2WL+AAtVZOEaMic8NykaMUIIJDhSHi4
hh8s7Dx+cvxVhedKbc0PUlj7KNtpeftoh1D1evvshdlfm7Yrueki29ByTjgOSeJkPDddOISlFQgM
i420nG6abVEdxJa4N7Ihtn3g9rTaerP/LXW8gzcfVNdq1GAmxc7GGn4lfi4sdqRFbHJyWMh9xyTJ
PCtGtmt0dWtKz45sIgres+g/1lCLMx+MQtwmVsacL516xJV96djZbk6xbuX/QllSOpzOJVcITjRD
9QyFpzdwpIBQgYc7xzfSWxa/Gv5b40AzZd6jdCMXQK6NELTzjMTqoVi7Jc5trHqrIH8OHQKcoBrb
GuFeRDdjOAueQGtMt80SXlovoxuOrpPsqBNPOH343bGDVYxXGzZZ766mvnLecz7C0J+3ORJh1zVO
CcVGY6lcY3jCJdZppYGiQ2pAU2+koTaZhSRuosquc3+SBhfMZ9TvjoZhG0QrH3BhlkQKcPphr7ss
s5VbzaieB3sZ8CM6VSpLxuA89DgP0ZcbuOoF6D1j1Ilh/aX13c6hy/BQ+MwRMnu85Rm+kFsuf2dw
GyI5FMPj2+TyFi2Rxjb2TfSeGU+68819EEoeCrl9EdAEVZwnwZu8lFIUab9r/BZml0rZ5u9Cr9K0
jrjll9ydUInwwNRQ8SBb8mLhsc7X9VTz3NlwwgprqTAnagiHUAIuTHgKtvIy2/pu4mZ3krbtZ9Aw
rJiZmI6v4onjXIp4wSpu3gxOVueEztEOXv3kK2IjMFzKaH6ziCvRBwoA/iH0nKDmz2FwSnT+Hp6M
enasgWmD22hKaY3Xcf9GSzMYZKiqBRz4I7R0IX8mUL1qDUp+Y5OoTShAdJLJB124OT8KiqmN1+jV
JrtwTPtli8xVWhQZvPkCMAjH4C8IroKMqZzfgj6K5swk9aWoznG895DtAzZwA11EFaqHufZagKF0
D8IqE27oHxV8KWbP+gCQUSYOTJ274UTDyYLIGQ1PQ1dc4CnI7YJ6NnFO8LOUPbg0OyrHVcbjJ7Nu
m6eHMSBZ6V0ACTV/Zp/BkkKHD5EyucZlsgJzFIamlZgvQ6NtadnskXLZI7hF90BCEeT2fniyqlVd
c8NPPZ1f1KGW4FlU/qGzsB1H5RTjft+P00JxqkdnGreEIuE4AKcCWzfNuqf+Tc9CVv/mezYClgbh
GSjrRcbFOdvLmCmCVBKdH+STWtan3oEgq48gvD3tBccmbrB3gQB1jkEvx+HG7CU0cT5lyZ+lMqR3
UGXa+oBwfSmXhBb1lBQ0XjkBV1TaIK4edfJOsboAGhFrk4robVMprll7LPVxWQtjJMz2JELS5ilL
Y3rgZTX6m6cOKxv5eK6fAwZzGwfdWc4hI0CECM3LWerKZz4yNQko5ZKpqT17mMbyPDBQMiA+DA3N
ur3899HbW+nH3OjkIOAdI1LE8iinpMghnFjoSOej3gB3KVRYGC1w5U9AS61B5koYnrV+Y3KXyWtA
FXmagr8Wfl8d4xUfY9uEmkNkAvN4Hxh6ayKe+UMOSSq9+ltewgl8mO/Axzdeynqc40OrLhr3mz5U
TkiZDwQ/SNFvTDVbJp8MCSPbqO3N+jYRTHNBV1rXbQjY5LC9D/ALBZSQWTwyuv1Q98fR0Zf/hM2m
fqJ9qJlxPf5IgorIcgvWNrDCa+IgTbhI8uNUC94NpMYluLQHQhLl5no2VayneqxLooNM8DykOS3I
SEZ4C7btzs8cmi2FpGOan5Eg10CO0jV486nY2TGhEzFwXrpS6I3H+h0FhaiW1IZAj73graIuctm6
qPrHAOjXH13zOWZmtuCR2Ts2H220atWLlZwTB1WCC4XLBChxHvXm6ld/eoJsHGOLfB/RuspflKxA
9uk1i3J+pecUd3wHw8s9xX5sYT4Efwh+/9Vjq/kbcvUt64qPCE2hnQzfDc5hM0OCHLOuDHBq84O3
m8CiIT2s6II9lNJMGMPIerd4VgLoSQX4EdfAgtefD+mTrrmrTK2WcFyuwpf23G6ddX9eELBc4AFN
1F05qXhmulf2PODBm9oC2YRLTGPQBu8VJvwaAUW11R8Esi/A9Aaf47ON2xcSYbczKU+s/Yf6FNYd
hQIPehtuLaVewp+Kvane5pHpYRHxcKYaXJKRJdUM4QZ+quYynKsL6YHiplvqiM4Ee/Oo+1lJHEgi
E+lriONfZaq/BZTmfsp3eqfhcUHbNGN0Pd6BeseWCEP2TIgnOFNa9yqDCuHxaxm0Ij3dSnUMOCOw
N8HcsgsgMQdbXUVUU7Hg0fhI5d4AOYh7ygMgJIgqtmmYShoI/GlSeV9YpyA6AC2d6StQC20rGx0G
P47ZDSgNFvS8qtRjKeA2JiBdiT1h9cQBNZTpaYqjrXyAkddc4DUpOHLigviyXCuxeHEwEHbLA9bS
IEyI2/yY5hHD4gxaeEIH6x3hqmNweo8jNnHOwSYobehTHD6pwqXx4YZflXVU4bGw2VFNFA5x89RH
LN2RJOMUss9d603r8teBrI+OjXrsI94fonVAn35CMrZiAdPQHmuKLX2F0Nh99mwqHOIm4q6DHvO4
T9x7h37dpiL2RoRx9MZiu9RXEUtlbylEGCl9/n8HtrRMDq+VTtiidPq9ARrvWA+CQSVFguVgSQIx
18NkXaqiun5VKdSWV6gPbcmTkMcZHCc4fx6umy64T4PNQWMsg0ZWqMwnLtZIBJ32pHjMdrGNvXwF
OWT+TuafEiIbiKGf5Eujg/9b4g0I04xkzA4g1ybjM6pcPkz5r6LL7wX6ssDTvXGmpygjFRNwbvA3
fu/uLFtlO7e1sCFWabZzFrtsD+vGPiG8QvnXdfvYXkvrMsJB5JtTVOMI8xkDnhFBBR1XythtoDex
SgNuRYHCEH8Qs8N5kH8kLBEJ/oWFfokwNyDIHLoih/+MjMsmgr4glqmHG+iQb+kn0zrLqQJcIr3z
mXfAsUasXFwSFsoGJB6Te9SKSlZdTRetFYpklLbte6DA38q3Prp3pCtoLKLzhHRp1N3XMS0/NarF
RIwB/OAOO1XHIu2XSSs+C+bZ6+wGfAZTXSXy8A5uJP1fqrKJtLKT5xerrk22nONjMi3UACZgcxqB
7upgInha3p0YlC47oiF5kA8QWZCRxquZHsuM+nvtonU25R/B6D/rkI8yWNq+dlKrYjsrbGXHQ2iO
P/nIO53cXd/A5wElfkpUtmYe5QJa5fOE3LGRcxcwWE+ZfzyXxb5MppDiMY8EWUWxwhrauwzIJKce
wBYjjqqvf1Prc1KgmlZkiG753qb2w50fZXCqCCURoZBqIACDPK/plxrSc57+hEXHE4oIjso56HQ4
BqcFjUoETfJHNMh0SLwaOjmPrMqyAg4bXaJh/SGSmLFT7uuTBeY2duhK7V9PZ+lhkyvJh6LYgwbb
0VPYwAS41bSFvn4zGVd0AqRHqIaclkEXXxSK16z/sDwmfdpbMX98EhPywuRWgW34Kguhs1qM+8SP
vrKCQb0uxyVvgazg2e8h0ZgW0ldFPiZCnxVvE0i5jN+m/qSzb+ja4YAubekzq3mUDlSPoqyVoVak
idJosHDRZmz9SMnJiQcgvoSEtCEjGKK48U2wxV9mPoURD1wo4t4Yn+Xr56WDU13PKgSpdkzzWpeX
fgKo40jB2EbKtB1sOve3mjgc4U1x2I4Es9Ekq2LwXW9a/YTHFzR0nrEhfLOguNr4gTZGvJUQo04j
ULc/eYTFgNTFDiYoJee16WHMCdk43BcWDnLzvUKL64bvbISG6VSXLnPHjYWb5s+kt3xlwGgCGwiC
EkMiLzNWhdyhygvwINzIuQiqsxBJ+G1soVJjSd7ihUeRRbhbcVb2yudo30RfWOybgTCj/p++Zgaq
dss1YZEbkY1S+kMqgd6cc/8gG0qRLAueP+Uja7J/90pUOKzKA8iBITC72+1nHku5mDV0/HCv9mdi
UiRaCLrOiNUbaBRLFpMl28yBnXmHANoLDicPtQ2Antw9SBIhqmMmCwzpu7Nd3Sbt0tQfNd6coUM6
DmZcOU+aVSEupflXDfaJPdoXSoLfVkvFhMgS3LzwLyEKjcuiRWfANsUnuP5CVc7LfdGc1SfF2NTJ
pceEEYygeiw4oaR5SwqVVeZjy70c8EpTAIivPDSo5tk3sTmL4h/TeE/NM1+2iX4Ujd7kue3uDWkQ
enuO2AM2nfvgZR6Iyz2ff7gIXvrcme9sFfL0WUk//O7kjEfy0ZpRciRfckyflDQ9hUAxaa0fSiUi
wab6HftsYaXfms2jPhxVCdmeibdqH0oaXY8drdLTaYH1iHrJC1tie7INAyBrlcd5Kt4V7FyEJ5D6
RLXO8aOKZgdrkWxdDZBv8/4nxWYjq1G3Ib23m3UZh+cSkx0zulsNPRHxIHVUHpw2/VLUk7rmSU9K
XKgx+VLd7ODHA67D8860xn0+XjOP3R2h9iasYwgW+SmunJWnhGseD8P5yJ1oKR2+hdNcVLxonMeK
tVPmv8Z+7UYTcPPqjyfTKJddrT2bhOEk1IuCNT8m6Cp7kBE/pIitsgPeIIv0jJCWTIXhIfFX2URU
gKwTQsIZQoT27sEi0YHJW8uLvbz/Hb21gQ1eP83s+oCCTPcw1kCotklaYP3g/aRGdSgimjzf+jTw
DpoCKNSkizzkRBW+5n6L56zf/GZIe43aO/jWRBmdYNjkNO9rsCM4LLENSdbh2Wb7XCj7ggNnhqQZ
WSuASH3GK8ZXFpWGcIIODzGU3XRsXkeyozzBNdQ/0DLsAPp1ZbGaUzPEyAy2qguIwYInnUGYERKK
PDXGGgNXtp1pg8HRdceXFIdWKL/wuFKboQwsMQ9e1aPscaRLN9L6BcLQVGwHoz4kK2nVk/J5QIEc
Te/OMBzryF+52oD5WPSs7bUo24wZCa5NdtZCqNPMfywONnFrPotSXPYLY/AcVRXKFkt5nGhLjVLb
wLghqMYGHY794JkKCwLhxTYntaRIU31YyMgy0Odr9anBLno1i0VL/pxAsmMcbNKJu2USZnvBq9Jd
lYDFnmXiEMkZD5XD5NmUeUBa6BRQgfEgpbOUxsB1x5NSgTEr5JkT/jGH5hfNY0ZemGHvbDzbguAg
ZCBSsWSPzJ51YLVd6NpSxR7BoSKWDiQ7nxSXfJl70OLCT2dEG+Mw0UOPyeYpoTaBP0bauUDTPBIl
ONCZDNbJoQbVw13jTspWzmBXpyNoxN4cfwMfdr7D6UXo+jII7+mIzM25C15O0+uOG5EUq6Se1fpn
NqASILF8BACqsOXHsitQTmqMNsH7iCtcXjHIRWAt6KIctJ2xLCyL/Yb3VOIW0/F9+cGjD8YXEiqW
UCBsG2k6bV5kjZs4r77S6dNmcw4sQNdJzHty7wzjo9Lsd9yMdEx9O5H9D+7Ggkkj2yt7QCsnasds
H7L5la10QodpDmx/ije5OU4yv1b0vFG1C/P3ekTGLWAPBcUzUoJZoK7wUWfWz0Sg7GgT29ne1vm4
alGsUxnlicLZQsl6vPKSlTnOO51uSJ3drdG/wGqDBBOyNoGwooJ3dwbs7jLeO1647XNjE/jaJpEC
B6IJcY3MLoTCbe3s/E6nc8wYwcoZ76W6f2qj4QL6v6qQoxPeCek/+3dqVu2htt49X9+pMF1wzcQg
BEs5/afnouKSAIlFh0HU2tZ6YFafaFLE2gWGnrzw7myuNbgcNav25wpH0cYg5hGqWosdhtC4EMU4
WBhHzrVuMU+Lk/apLKZro3HQhDe+uAwqQpXLpvroFI9VT6DHOsPORqqSEZwMGi1B+PxBR+pdr3Pg
0oXb5O9mUuxdg5zvQzGNJ4Y+4daZ+ameXWJ33PbQryySIf+Jn4l3AI4RKJwrOa8CZCDKk8vUUcmg
J3tt3Asbcik4BytFf7DtlT64S1u55+DZzZyfksg9zXq22+Se9wtEsmLIGGn/7WFr+liG4o5yEv4A
FYruG3DaiQk9pUf07hP4S8ZpLnsZLM2ygc1P8tF6+HgATxvhp1HOywQ8GDPMB4NsbeCP/9oUyjY/
0P5k0Tgrr4Ql1dDBRve572EWbSixHUv3RvAp2g4AEQtvlzD/6MeSja+5VnWHiXLcmRqvXbVPsKsT
SbcTtVjX0UrgxOZUpCwP5Ap73T1JGKoCb5WPt4k1jeOgE6geg99Z6e4z8YEZj7KDnCcCVp2LCTah
+jmYP76RP5dYkBs4JntVtBWMKiMYrjXS5RSiEIYBGHkWk5fdvsWZD74Ye5e0+yYKehUhBg7xZXAx
SBgLmMMzkVslvPYIcIvrl1PMh8w+pKz+wEn8YV3gL+gfPRwSi8p/Usf8ZG+bZoPHC//l91UDk/ba
c0XVD2AJAdYtfqeWtxcZUVMXZAnxv00Tv6InkjwophB+Xkc4Nl8xaa5orxXq26gAaZfUJVaMq7wU
6yKPZ3EcyzVPdTtoT3ZwsEr9b3LiQ9ua791vQd3mGyWayaXhaE8jwinwfrX/q2gBJvRK+MovIhWV
HiJ4Ym1IEGZv6xBhNXkpwLKTv7ZqsjJAQ2dSghrXepWBW+NKVoQ9K/DqGvVuMgHmAV71hX1ndVsz
GeZ4gxD8DQkGd2jQ3BQdvCEma+XVsbnhb3DNYuUOGSGG1ubFNHRjhD8M67UCEiyS/ij/q9r5QTER
6nQVboXB2q7WYh7vzTlpY+M6ganQ2jRIgQuPa17ZCqMAc8jQOKeCCTejNhneQq4nPF/obg7ujnn6
YENWjbxXG5iXc1YuPYvWOXQxpqJCoumiueFDKbBwhtKDH/rDtyELGYhAwihp9sIjyap94H+a1q2D
RiGwj2t+kQWjRqDk/NkUO12/X3vlCJuNNoHKzzeLzfWGTSsuDAOmE0yG9o0DlfN/nDbypTlHwXnQ
saYrgcZY99RhsfIIeFSUP39eA6YB0X4RlL4CDorJ6U4ukH9JmR1mBHiebNVJSbVOM7w6Pi3fDYS8
B/nSNTHF/HMmfIXSIpE6P7FzsJPuSS3i1Ry/4aP3b5Yi7627cVH8aj9NKD44zVnbP9A9uj/YgK4N
KGsOyDi8yqXqZZuwgLiqbI1yDan7wVKZ62B82Tv5txOshfjzCxYYck1wjgUv8djJuhkLSrRMSpkX
2zISMEu1Lrpu2+umylDSNoF9IUK127TOR+a3pJCx8XfA+RUSoKxk1/PM4Y5B70ga194APq9SAfd0
6vuoxEiqM3RRdbb1PeNW4jfr8xyZmAvZQDq2ifDAbdZeexxqF78w/KFZEwv5u1/BVfdx42qvEzEQ
9Ey9+48Cv3AG7ApVd820NtM0x5Zz82baOoiEs440ANVojW2gUyiPczidOaN2rsxKVvkL2RkxPfuR
YALICrGqDbvqn7mJqhpLxe0vs88kYEEvDvEoSZqdGiYfjwXKxFSaLYBcoiksTIUsdRlxPwEOhExb
uncqgm6EBFz0hy4CJLXK95jtGSG/y3lfz/WavMiF7Y5Lj8+kT+4xdtvvuanFSv4hG2hdAPFJrsGZ
D6N17JWH4oG28f9FCr8qQor3IzleZs8mMKHnZSFhYouQvxvoDmDt8dF+/fipDh5nC3IoqbOQEDnw
tvn0Uun3gD18ZL9ow0D01LpqgX+8ryxEJnaQa46hgg3hnoufO2Rjb5k9MLvjFvaP5CVvTcXc9KXz
BkbESGqxy0Q+ZyC60CAifNF1IQzVnvL8o7nb5gVqTMTmEbxzxvqwPqtskkpy4iCRLEpFh+H+MJR8
myMey9UtsJDVcYSoqrVxh/RMtbR5VrFH0tybgrEGy7N17xXAnupPGMLvBl+Ka0LufGNZ648NDG/r
DI/TterHfCRNGzP7bTKCc+neqoArnbCrBwX5x90Lt1X9ZLUYyLlbdz71PIJwz81qUWAvZW1Y7DTs
DDAAXORdi9oYhJ4nq4WFkeG65DNd9szIrXqHfBNdR3AzKmzW3GSAy1lwAXKz4FuYGMvEOitgHX7T
At74HOXI9LFpO8mKRzW0B3UqwcXQnTTtykzYKBDXlMGT6zEoCb5UA8P/dfCS0CoycrO+g0gifNTc
ZgsT7M30Jg8HBHpzBl7NNj5iqM/UPEF81dDkFMarRrhMBoOrhoSD+S5GW6Sk4SiX3to027VDsZJF
gUPvJDY5BZv4uI2PbVCeBuILYjckRtBaRlUK6zZAVB7qw7L3HGYiDmx2PkKezzJ9e3E0tM6hTvJi
9eQG1jKD+U/moDERYqfjz4Pmxmv/PP+5IX2NiYddtFu3GdRhm2ve7F1vvBCT9pXkkBhrW+HFSvQV
lM2XKi92Os1Q7YE99jq0xZOM4TYtrkGGUKyV66HoEAvtZTsXJc82vythD1Wsb32zuTTGtBOKvZcn
zHTmk6vLNJoYlL5oq7jmR8QUwvbmQKTnp7SbPLhCTy40b1nlBJXlKf40pr+bBvXF7QwA9/JdBSQf
Hb9faOZrHKzTzrnqsEc4G7r50qe80WU270eLPSa7b7qns1CDmwRnz3Blq8MOhht2KgKSI9xhkZVD
7Z16oANuD5a6SbtOKnPdmfFTk4wtunlMowb/VNiiZjb0XyXMXoIanHqgfQwZSqRgZ1DiU3RGE9MG
Dk3hLq//5pIEikkxXOb88krrCgjP2zOBf89IjKpY3XtDsi0zhMRMTjF2BPNLQupeEeIeCqMqiAZ4
EFxUdyQ5tro0OuYdvGIzJMnanKqt4YQk8lUrszkRJDSSUgVxk6AyxyAZJlaSAwdZaRkVYwwLYAuO
s//mVeCuEfL9KHU/evLijTk79gx+cTmdC8DtBRvxMHaX1A0Dn9k8RSxJ4KiKqGMG0ZROAuvRtYl5
WaEP0JYBdiD35oXy0oGNZrREDoNL2CLIZDpm42ho2lE/5cKU8LCnbv+42HT6/dot2FUVWKqOJMgb
6VupTXu4CXU+H22TICUubMwKqxiESE5X4MYOLjbBNiwQEx5QfLtJCHh595pbnzpyQLB1wMiNXqjh
0KBXqCaG+1jHXXMfwzmI6/iiuvEr8t7cWad1BJtVEHF4DSyJy9jFnHo+aWmI9GXeta0HiQJ/P6E6
kEGl6NkKObxPdrmnYwDWlE9iZsMETi/XtacETa/9MsBLy+LmfTbKvRsiNA+sZpP2Mw6RmIQdA0P2
W8bGE0MnEjwSN7j49jXu2YwEbyaVWU1C54FNy3mAiPU3Trfaga9DYXnPkP9HWgH5eyYBq+kedYW8
IAAFOyVwEid7vAkwbgrU4iPwzvF0tto8Wbfa3id0xHBeq278tQNCEEify2jGRgRfbeVvTe/Nctfd
BLfZR9BBo+RDEQ0GDYPQTU2ugYE7bUI7GIxIko0UfGCOxoVtuQcFcT9WNTmrQ6F5T1nM/AdrLv8b
bAwaJ+HXPWa9xqaYhRbPuXDqPXY/WFFuE4J0+vaYWNqRNn8Gh1JcMH7WcayPaFBp9mvWJDwxHu+a
uB1HGfHTQfDQuCk0sbwykXeS3VKEYJnCxi0vvkcTPNbwPBGFpPQarQ4vF6NbhAX8as9sWt8by6EF
PlZd8BhwmLoQGjvvqJlXR+WAY6PlMIdbOggxORanWnVh3Td7fN5kwY31GZgIMWQMgKY+8LeLFzoL
QgxWBfljJvdlYGNRi8v7e9zP30OM/06Haw8AZcyJ4/r1d9n6RMd492bIfge/xbv5KPgBxn3bjqO9
85ovTWs+O83+MUrcJLU8A8iFH6Vjl98m8zI42jYkqNnd1Ig2dWLeeXRGJsT6Ne9CIRYL7k6jvAi7
ZxBjUTDS8+B0tBDn4WzSiCbIDkL/w6+wzYe3PrKuVLvJv0BJhRjN1dJOSekcOzwpwMc9v3szwUlz
77UIo3NWz//RJEp12zvGvqqtPUTDpcIHBRh61RzjBVVT0m7yUN8ww+kzMlEbJBH7Qtda1U84kXa8
6n5COkPhrJKmWYAWYHDZovTxzVM5lSu9++u2jOAz+16tmd68YibOPV3JO1ub2d5kPE7ZKRukLNsl
B7DQF5Bz9mIAaZ9tMzq0iIDt8ZmSgbU1EiiEWKG39wrzcS2rGojLJCTzxqmYDtY0yGa49RV3h2vx
dw4CKRQ7+wq2HkOrIAEIzzrkEHQceKnvahDQyfWWWraNHKaizjm3TNoza48MtBsVlz3kZMrQdbCU
idt9MHH/tb0YsRScZD3TEnGZT/PV7pynQR0W9pj9tvAT2vbaZKfSOzlEC/fNbiJmJ1RZgjgLnKdX
pUIEJW9mkJzYugonvoT1VVf9aa51dTl6xHpgBDPnnxOred+4IxSsp6vC4qQ8J+gW4gyGLCoqB94e
wizD+kUEPbFwVxOyXgj/CWKkZz2wf284ksB2sCA7OJZOLI/1gzfiswifkO/N0ZofEbGMwBN2k0kS
mzVXm6DZYaFGRpv7EzvP3H4a7Kx+5siFrDUQfde8t3Q+Q9IfMT9m/PKSAi6Dvozy4cn132oc2nBe
G5iE/eo1j8pn1a4OqmscvIFjOcjNG4l/OyeBau+3q1r304WdhZ92Hu10NSJ4sKe7k7qNSAwECQaI
PsAUSCxutzaCYzis/6Cd5tgMqB9A28huv8e9inVKzvomtoiCsRhzrIezo3KnuBg+1uHJjt03m0i3
zZ+MysEKaVKvBrSNfMZZABAm4Is6PklABKw1PrziYQTOMPbqkHSwU5MvPaGqkEDHItRpkQyv7Iyg
qPmkDLeU51Fxnkf1ykCDux/6LI4fGlM9nuRwITCJSbS+Kw3Ee4spgFEKJcKk9QFbfuj+UF061tDh
aB+ZkjN9Y8jcZKfoysl2nSGu9199nL6wq14ZyLrYujxgB7iKm+k4Qzzu2eqA+LLxQsLAeZ5N54EC
bxlQFthfA3UAKfoc5YLNm3kBArZi7U8AK7ZLYAAM11qIt0x07o1LRldLhK5KQ2sUex9xjEIiLGwk
s4iOXYv9AYojM9S/G6v9G+1s7yRESFpu3NNhLEhxhtTfzMJCtU8q68YEa47UWsfU4MrQ8b2t2iPx
UyfrL0UFrbkMGiOxwd61ZPmYIkT1/52At5kXlLzYZWMFxziNEVt/NH78asesI6HO+fmN7/EpY0hs
S8o7JGLffS5xNZpmTJ5SJu8okaXNIiXoAHwIux6kDBaKqD69mKOBSzr230JJnrYz1JVkpImzKI4Q
R/YJS8+q9G5zcy/QEavWaYCyZ3HW2Yq9kdW2ltY7my1Kj5KlL4qjukjs8bNpv/DXXMadt1T1+DK3
uOfjQl3D4+oQppQxRq+Yyz+qKl6qBXZCHvZWeF4lwSURbiqoQ1NNwp4qFXjpgAEjN/cvQAhTEEEX
Q08L9kApKqxWfb4U9pvGA9xo7DoGB5gG+6hUJ0stGi8c6Bmm1tKOWdCzwElElzjAFBaCTp2+DOlH
FK3dCdfEvFwZqv0IZjChTsU7F/a2BZ+2znnxrXuCpkgqNZyERRn5S8iyAvIERrDt0nxFMhOLbvdq
uf0R9eIDutFzwpcdRgx8Leqbj1wFKkhcwx2cSKU4zayz4sZcDtWzNV+D8B/MQ7F8mOFDZfktIOCc
f0CY9Zb1pkZsdW4CPGnQ+7nxALaSRDHCwAmon/1EPBKrvuHk528BzCd5KMqM5B68dIpsB+cYDlSF
XFzFDlq4n4CjWAXUnYHBFbtBMJ/CAsaCHDJojFAIFXl+dlqMo0hd7Cd6wg6jgZS4ywIJZclEWA5b
D7vDfnicIDRsnSoHKxxhoZwyn12G0y4ZXT38/GCcuvoxqo5xiIkThpbs2r5Fmtm/+eo9zG8x86DB
tiRXFt3g4h0alPvBIPxJXOQXaolrFNkqGpoFlFWx/VchOaiXdAoT2Rbp3qnxDYnpTucJddJCiX8N
egZ1rH+qluMbHe9oFa85CdETjDNnGZO6Fk8Qqv1LEJLzMAEyxD0k/O5RZbvU6J8RTlHyHs5T08L7
v2k4yfXpQg9jJlvzzcUsmof+3EzVb+e1y9i5xFiRJupwaPNgJ/Rlsg5WGp9aYUuswJfjuqcaJmHD
s2JfydOBjfRZpYa2dSa6LpQZtALtSDGeasoD3hc5FQE4AHrhOn/ieob2V9JY6yrEPKPH8CwZPxAk
A0trK9VV1l4FYSjcp8Ciw/iK3y/W9jB7eMjIhIZmDMznTY9qCYzgDZ+hD+5AHKYSxQsy5FZFWW3z
niLeW9/Y7JOgTII94kkLZhqTP4fXbgQ3gKJhg7n0DjIfXsoqaJ4Ch24rXAnEYxFECnqTpcDduNri
y5AF3yUvBqRYwiD6Ca/tTREhUC/x0IfO5Nq7zG1XSbuXulaa5V6D9ExuCdqXrUrjT9puq6Uvjf4P
xJTpSGs56iDZw7esbwJSaga8DtpA8xNBuzvcveAFgarbXNzB4xA+0chUcF4V+tuG94WXgBmIOSEf
noe5f+dUm3ngoHQSvPRnZ5xxt8nBq4OEHE4N4F0bNCPTr2rPp6T9dKxPrYY4qobeQx8rhwqzBxN/
mNE9CwgtbHI+RUL2pw9jqzf+Jh+Kw/TioEsmur4N31rLeBYsdbS+iWp6nWt1YWvXnDhPPpYBou90
J3/+ijjgKyz8Chc7HYJXdSYZKftyDvYpGLgDT1CasRL7ltH9tfL6EKbmhzqoy6G/5sqVt0RJEMsF
e7lpnHaZeaI5hdDt88+bYXBgaeQ4tNatqa+I1cQ5wkkfM1Us71vWtZkN+MyF4290c72RT/rvk5Q4
48SvrGDSfmeSKM5jzpIgV7w1T7nrmaz4xyNBa0mxlV9AdxLhhDUPTHv+FgMQmjSCF99Ekars7L4/
qVr7XcfHvllp+hEr3oW610JnXcc+rxzvdReu4v4heFSSfh3NizRzd3Xx2ZrBZ9JfCQarIHkryrpM
2d07v46Fc368i8d3qXjFY4C77jgdJq1ZlfPTrP2VzSqK2k8DxieMoQW/8wpaTQn5zIgzxBWIA9Fs
iEUsGGSNjbkpYWGJ7nLlprCS1ka9r+L3DDq55ZGS3VnbEJ8YZyjZPzWnaT+gpUuKJ9u9tDPyBrVZ
jSEkt9Z8mfHXDZJtiw1UkZ5svdkTZHHzWV/q1Cp1QopkTWsb1pSqQ62UB0XZjToasMeqIITT25X+
Jar1C7z+hGOZ7LCBLWhPl4BoZd573rH2cX7z/0fSeS2nrmRh+IlUpRxuQSAQBgw22PhGZW8b5Zz1
9PP1mYuZs8s7AELqXv1H46Ci6Z4ENpzu47LamQYxlRIRgdzV9jJsW6v3pZnX53wJIC3J5B/jh6An
tFeepvUj16QuFwh52ediukqnSWgxghXJCUyi2CSgOh1WCBkJ1dxDBnpDGt4gw2rOi7WxsTjc89tz
kL4U6FYM6OZGe7eYFnokZdKiwgvtxIvXA8lb01eHMKToMeaSbO5E4MO/UbBuLayNtHwThsJ7JOkD
QlQzKaIEAdPtZ+0c8arUypuVFCR7AQGn5eCZsezavfpPirGOK88AqSftj6vU+StpJHn2zrOLiUCl
L5Q0k7mjFsibGrJ+qJ+Ej9OOdrPLaCQJ7af4l8SpKwA2AK8F5FPKu9ViAuo9o7vPmIhQCLEx5a7W
VO7UrlUGH9THwoZC8xM9eL7FTqSOgW80nTf06WaBCkmL3jVTcoSShttx34h8hdcMty7AqhC4aXjt
a/meoI6vBZwRWhstD/eyuhCX0m2lPSc96mhcYkNeQzhaPdcOIyhyVv4YFUKo+FFV9rCWZt+emDra
4iHYsjiuuSUfaR/sOhw0udFdzKgWnOHLhMc5GjWsjqRNCT8cyosglX7E016Y5buutm/NzCRJ3Bop
EUKub+I6LzrSyZGDRxQEVwsAyxKgHmTC++4SC5o9ZrbHaoxSGVsqLq2g/QnziMyHp4LAl0udUT6F
XzjDL77HQy4iBcQBFCo/R39R6P9hI01EL0W/BV4TkFpLlgjYu7Zn5WYXCCUbaP2SRzTmLF/ze23e
hT6+mYLbWirD1xnOR5U3xCXci46zXdf5Qav17jyHL0Wou0MCUqMTWca3zVgEglip5EZDm1GZ7s5S
dakN6g5LwjkAvaJ/E+V9+LQYQlkEJvVNanIUXwQrEgw1puW/1pFfq45LZCEewpXeK9o+y7bpUD5C
XfvICyhVm1AWNq6w3VgqkYMm0dM92bAM1ujnm+Cm9CZDAoPUsuyHtLg0fb5T++wq69qeKmAIqyd1
Vtd46j8ArV0ttrYUuCIo1dcNYeEFRLxedZsWpbqu/JiLy+QUlopXa86ui/ATLAy0yJlszvbINv8r
ayZLi6Cngt6JWwmp1mULEjGvb/eS6nccnuz01qDCKJgABpljBfoovr8ObDEUNA6hO/K9/Dc5zk4K
TnOBlYM7jluVr99B4qQD/qdTstW8HCl929boKr7aNP108PIWGCcd61MyVVRcbPelXj8mGmklg+FM
L7QI/d1wAFw8m5PxPtMh/hvjPBJybBIZVkhtbhjE/ckhLCXH8T88LhoSN7Y6zh2Jc2vgP51427DP
y89AMg5VuU01SoKVm0GusU1a/DTG+6KgtqG8tzmBaW21zoYNdtA6zz/rtv9ANzCo90hbGPxhY6t3
EG7VWt7Gqd3buQJ+Bb9S5scubJFQkHiIWInt3NZlpG0LwsRuOyafw5ieF7p9JVl50Tn+NJhfU752
G/0/EWbq4lrjW/FXhN+DxApy5BsoTvyyJdMeMnX0xKFehztEKiI/Rxw9gL4Y3uOA7LaM/F+wI3m2
cfBZQPf9iQeE85ongx51gjWlH3nkeZEom5Wt85xTle11IRGQBgXBUsSWeag486a6dNOcM5bvzuFA
Dbq8UifUnKr9VQSQVflJHLAXUo7HbZ8+06bfTjP9uDIOGS/qcBc52dEQsHfljaqFvPZimRM1L/vW
so59i6rmCmSsGfA2nJdTO6D89oMaDnZWZZfYB03ktiLAGpCYalXiRmh8ya9CrJbvegfnnm3sFXRl
avmCJjiuesIvfjCgQ/DFawK9VMCGaPiqe+M2xq6AChh9ZNRiKgpM6Jmyn98VJdtq1LhHEj3bkAky
A3StYEpA/gLCli3u1D1NXoHx1OruBdLSGi1R02XXfug48GwqFCrcMGl5HsLqdQrlN5O4eCgNCYZ+
sV/xznfz6KbthOW72OkyDEii22+xnWxinvY2/goYa/RS3QQ5SeVqsesXE7UD2zhJ8jWfAQMxW0FY
ECxlo06WP3ls+q4+aqB3JcYtQ/YUg5AaPBC4wJbFLUOq/djewkBYWmuJYUmDLKTspIY6rWxPsoOj
xA8oeLZVsCACLXxI04aggdEbAbOqjT4coQpx9xKx/BwjWBr7aYukluUTNAwyrQbCyznFJtlfizxr
ThjpGbFoX7M4iXZHnIQhuBLoLNey4P42Ls0Qc6vMm9a+lf/M8ghYw5Tyqs315iUh60slaLk1rU/s
GpbjbKShxlVxsamgdmIaJl9bQ0U5S9qF9t/v6STzwD8PdBCJDz+QuinHBwHVsho1Ozn/5jWrviQq
kpgJpf9ts286D4rxJlEoF5CfykYtB5Cr8uhFoX3qtOkSL9C8cuLqzODiXD0Zfqbtxxwi4kfSjVfm
rQSo7z97sSJdJXlZy7K1bRvIcDlES5BsdeI8QskzLdbYIs22Vf4c2d7T9jFP4xUo514WsPa0yyHw
S1DbDjxz1K+M4Ws5kpjK0blmEAv9OCwvwG9mcsgbxWf46NvwGpnGj6Hi7qgxBlXcVk1ugOcZtYWB
NHmxjApKvIQkkTY8k19amdFLJ6pFr3hgBXYgAQiApwx0GqfYnlIGDzq2OIz8aHXFh3P2Uz5vRV6c
Yx1E/s+cVgxbJbpbeA8eI/FfC7YQPdGxR1eQGSdterfpJEKINFo0U9/M5cfqnQ35PiUXSI2rTV0W
nzEBBk5yH3Ltn9DWmPED1ROETpf/s2f1Mh17yDSdp034smarZPuKQrcnulnQLzVrHgva7HEjs/TV
xc8Q1XvVYOFuP+KFcDb+sTg+axIKD7mkUsH640ctYA//4S8l1XAVHAKS5lPb3IBbUVMpp7hmKRWR
M9V0NRE8MYeOHKnm7JAbAx7+dC9bubax9VMzkfpYSi9lamyX+k2UDMkLXwzg3Fh8gwGo0DXVCM0z
nQeLpgZs1xrU1EQ0e4I5vtXhJp5F/2SIbNpxrVKOzs67FyvZIBdbmd0VpTEmnmy5SlKNeh75Ag+9
RnBgX8F4NeVJRaAaa5EfzOZ3LyUvEo9cWZAwRBormJZUFK7Z002HitBUkE4Nta8RpZMajaegAYji
EkEO6kSkRZXmqQWF5MmMWfg5Wvl/GzaomjiEivqzMebO4Xxow4/lgkyQqHKB2tTRV8lq7U9RuDdG
JpyiGr5NwC2LRTRmTpQq2U3Zptr4wZQaEiQpjumsvyMaP52EaPqD9ScMN6dytEqCVRMQ5NjVgNGc
VhuAKpoRygl7LXpXpuk5pm345vwFsDHKSLDQdOEYj+qYMjKq1Fk4alxKf2LRr3r0G3bV40WYYBuU
l9wa9o4ZAQeGZAoDqZUL0quiudmFguEniVqMwtYqxfigY4KAooErKrthk1fLVgjZAGwcQHVeEEZD
SNwn629S69tovapjSgIACNIeJA3vJCKqPtSP7I3i8pYmPDANdUbDEzmD4UeF62S6G1Y7jTwW4HG5
/BJGOZA3DlCQR8I7bK+C4EJg2H9C37a7sKwbhbUT/XZTeLbi2nc0bdPFPh+hzDNPr7BVcfAlSIaM
J8kFP27RGnN8XetY64MSVt8KFtxl8rAZCbCw6B83rHivz/02Zm/m8ofKA+J1g4WEeK7hZhuYJc3k
UxV5+/A+AJCVOq5HHGQO3e9mgD5Dwa+qkj4xPeY+OKS5vElD4oQA2jVUGwzSnLJ4mP4PBxk3cyD+
oO7EcDreWjC5bpx9M+yprEVf986WKe5fat7y8Es4EBctek9j/Ryqp6nhmAT8Re5LUGmuXNJXVh7b
EA22FRJkomd74C/sM2H07QzDyeRtE3cZky9FdF2MTxrAbMLlEMWIC0NAxlh8cuvi5OauB7ieFbiD
/6Alqr17I/J4MgsegioHZuLD0CILfcmobOl7KX9O5OMU88YeDHljqH27vcLH+ETjoetN8NBrw3bg
KIt7zdgYhvxK7l0U9u9JG6K7y4jm+2uJtXTKr0gVWithCQDlkCaTTKLoKP5YiVVLLH6LlH+Z+TXt
j+o+naUj5wWHxc/uhxegMpoScsRSw5bZpB0i9slbPFkuw0+LWJZDfx4elLDfaqBQ04ISk0QUNlGP
uvQbKU6oKBLsfapFSylGuOiZAddaHSV7eC6cxSKs5qtdMH1mHrwUM/+HQ+CVNASHht8cTcqhRuIm
0FVbDk16wKpZSdIbRRdytRmkZuF2lfArqyXi3+FzQNidjfGHbIJc9T3hJKP1kwfNNgwQXXBbahha
THGANsmLoqeq4Sg4slbJlOYs2XBNMsuFI/HHwjkGyqHqcT06Lw6ayZbvN5fJBiD/BLTIdiWW1VqV
niHfZ9xqP2QGrBx92XR1+rboQjhdU7pnHc2gwGTfHKiiAvYOX0RvkuShnF31NBcMy1+bkULPP7jM
TFvcoF4vpV9lCxopdcFlWbKbE2ibtDZPrCIFEjPHrly7UhEcsD0zR8fVM5kF6P9X2H8qC0ySNzoC
NvJCiuk6c1O2eOoLCpx0TKFS5cszpUa+rhDHYWoY3OMjyi8ajNBoW1nkOu0HMxXiKJ5gEuuV7o+V
msg7hPANGkVAaR4RD4ljOtZilkPwjfB2nWXFnj3QktSzTQWkjscEkR9oLmrmvLnlRB1MKjsK7yGP
yBXNkAKo20CcUTsi1tAZO/QYMwf287BVgs8lODi6n0KojpbBunYa1T86iTNC7AOdKW6NZavlTG1j
GpmjV4FSF1ED+6N7BciapcfIKE8qwLHYc82c+xotdVWQWKMIEGdCqK2Um9aJmLVIcrwJmIi4CNdW
ooPOab6U8JnCRU5FuLMhfTXrobb2r5hAGfsWUMuoeVniZD9PKrrxm4wg1uTUpAWejg0BdKbU1R8G
WQeuaarAnzRlo+Kj7uLIFZfT4W0m4KsddFirqbjF0ZyMPZIvFPagCFKxaSFQZ4Wzs0gFMsy7iEsV
MYETqx1je9W9aSL1RMSAWm5jh1t+KcxCWoLvRwij3PaZtZ98n+lC1HfJEVBRho9p/pdlF8NUD/9N
dEFzZIQUBGFCoRfjONlC+yDyx2pkEHoAQom3G/G/MvxTTF9CMBRkgIAVSOqNW4DVQTZeu8k6hoFD
AoXPj4fpqsUKXGewi3NxEGPQnBMZHhgeyLrlE20xpbM1zdvYeYJcEu+7j6icbfnGcG0vocuCi2Ea
swsuIfQ/GFWGnNBgGi4ljFmzdi9Qf4UF8pS2xlLXYH2csmMPkxMSkq76TiF/qF0AHt5sSgKpFIXS
mMYAyXPWCywPd5UwDWTo0hd6ADN2gHbij5mEeKMViu1mO2bqqqrOImowJaeQD2K6VvmRKyK+J0ec
ucfL4BgcVaQrQ/OBCzn3m/KPjzhbE0UiCkXLnJoghMw28+UFvjbzRumQKSZ95pMfwIcIeE3AbDFj
jzaX+7b47OirYesWW72QPVAUvxaTio0RidjroUHlQkDXIOOWJfgJwIRRuEdpxNhFbh2Y8yzELOkf
EvS4v5gLsjvyxEkNmUxStzLDJYTPrUkCydP6ojXDDoegxmM8lcuLXilHfGs78VWIMV/LtJsRWlcC
HhAj1C9oj8j/Km6yrOAV4blr/mb0TsI81vzxmkZKGhcd99Mf8YJiz62iy8whUMz184z4D9wzvCFn
50owvaH8nggyrdG1ijc9DuM3wnERKjMO0gvjhqjrGzTyqbVtJClYGr6EwQ21hEARLZFBt7AGjNNO
hHJITwzreln6JbL/RLiJwZCn0guLm1kgVGWlSv5qXX+IJIWyf+IWgJDAC5/cIULRmzOEcRPnBKuD
M/AjU2yq8AjlZsk1L7DFw3obeg5KEary6JSzn2WsiE0ZkvZkr/uJpMzk7iJkJYTxhqhFLZ5zo72E
pGd+14axlSVooRR0uPWnDNEDgjCdCP9lpr29aV8LjkAtaxXjg/AYTGN6So2zkNuz6pXGHmtGOdz5
DoSQV5PQCFbnSQxRhaq8KKxYGkqxBa6LQWIsOSszEjPhEarL3hmR0/+fnifHnGoS1WNWy0vcFKtB
wmcI9ttz2l/IlzUM0B1935kXsZwW4AQE4BVvjZ3g/zN8hesRCWmdIT8atX6OquqVZfDeV9Doi7bR
FeyHYhSLLm1GhYUD/0TcFO+MjarMAX0MUhYAl5rRK6xoPdctudHmtteOTQEhU/7BLRW6dU7Sq9UC
64b3RnoPuDQKgt8YGHgmJDe+4/FBbIGhQS/RgAYbk0cJs9+KMzTJG2w9qBcCZn64OL6a3tOtXaxI
lyp/nSBhM4buaTaPiuH8hA43+TFDYrdCMbvOiBvuKNu0DLfLO0gyeoFTmV15vBQd853bzuPagGWG
yzOtS9Yh7YoMEfRqeXPvtWFFM+GVm5T+Iu5wbOghWcKh6RmV8S1hNqmd+kRhq1SiUovWYQTFJ27J
RLSM4yjhSjUtzto423fCVdbwvkqncZ8ogV3xfsmJ+ZOI5WGXrAFouzj4aXoR92K3m6x3AHe5J5E0
scMOcb+fBZAQPaKOg3cT06VDvf3yTxFwppwISgL2Qk3C30rpTlNKkUv5ncGUxwvbODE0dXNjPBT3
VfXoIX86xCIGyyhpZxLxjMA6tNcfLf3Tdrp1EN+RrNtx/T71tTuR2REYJMHUwJRi/G8v4XSRrHI/
IUojAgFFmEFJnc4dG6HFO0Yq0I9TztQ7ZIGPz2Pb29Y5CuuPSmv2szphriFGJd1amroewI2lUccb
7434/Jz8VQWCRQ2A2I5DKRct5owetC4oEZNXBtIHX9BvpLj5lGb1qlvKW5oi7lZ1gkB1uPJBmhAr
166pAnHzuLYQdPig/o2Nsumy4L0xHKKcnHVFtAb7970j2IVywLD2nBSjR2YQQTiA8u5o2+B4DJOF
/Kb1cxVVOTOGmld7R4hmvpE74JCl92uQNvZzSK6jOaxKyBVDwdwTIOWDB9mUccA2s43re6geLQKW
llD2m+6ghuw054oNP4c4GrncOqqyZwRz24X01aJy6eyresyaC4oh/sDcIoVBgRhU3UdNn7ezb1TP
mRZfRuQoKwLXZH2hZbEdjwkne1I/tsY0+kk77mgDfclZBzLyszvOBnJnvgyszvkS/zgST0I/Neio
aXlJy59UIhkg0SjECsfPTp6O8xBv2BAKrGLMhzsOrZwGNHyOI86aPHyZuxCgvT3U9clciA3I/6n1
slFxfkqN/SkWAuurBxowDIX8RnbgieJ1btSdTYsAi7tFf3kA+evkRPNU90hExs7fQ7ZPe0Te8sn+
b9bHmkb8zghSO286g6VRwN1jlXhEkAjnQh9m26X/JFpJ3D1BgePRWQGKadTEZpa9reL5VTKOaiQd
tN46BmRsDO1OiTK6uuryLVQPgW545XhoWv5+xV4KoEKOYG9R7InNQ8hwuwY/4oy3PXFmb4z6Q99q
F+BWAUOW0Vkix56TDrMODC+Z+XjlYF3D203NKXPF4TaqWNd6r2kJWZcU39SGE6Ml1l7zx3Ze+qsz
0mtuQA1FLeZnQilDbHnngQdXyF0TJCw1ct8uk7dZeJLnDILIPue4LXhxpXawPajelHGYA56O/l0/
ZVklXAAHcOTHFab26UX4+btE9ue+ejoD5c9t+1lK2IuFrIpBUG8jon5JBhSz5uBNo7mdu/ZFswe6
KvYxZ14RqyBaZOHwv9p8WnezeghV2E19dslwfLREeFgIVUr7z971sIADHuSm8HE7Gty+QuNXpdq2
V+/WhMK6uYaZ9uZY+V5YhkrulkZiuAWFmZz3vEUjBvpIJNdBSOrEAL30wSVW/gwNwDfCESr9KQgZ
u2eA8qBAs2CrH2bHibpw5DfdSg+d6VfErFknqb+bPWb8TVe606V+CWE/CdNcG5viHILZHOTW7z2T
sLJV8uIgd0REfdd2Md94f0lIrbbei/TT2oz0wA+7lM502ooGl6C/HoiHAFXYDRdKlUN/h1SpXeku
B9Yy3Wq4e1qXjo/ilUprXKWkGevDW6u8zQ9rE+/t+GpkPjTZTGUAqJxLCBF8EC4Fh8wMH7mxXpFe
wR24CvbC/YzmpEVevnfUi4LLcI8q7WA/5WdNyGHv9co+CbzlPfXss+TxHGu+7raEX8qr8Gg0B8EB
STs79COkB65DUyuQOAGKhA9H9+IZnci0QWePFHK5Nu013nPcggKrdnPn4jYtuQWotqKTp8QCsYlO
Q3QhLjek4JNiHo5kpHO482th+Y2NZ3tV14ea3HTlvQLDQtPRr4hFaRHdwmYEXqW9IqOR6ZY0XL4G
cMVzizkP8bW8szt/UR9oCqgsBXLRwQ3WlbNpbvE5HbfKHwSsuY3CM1Wc0oQJCauZKXnhgHPmQQ4a
abq8V6I90eN9NcpJv9MChDWFrNsC8PBMfbCWvhMxQaEpTpH8MlJQvEpP4QnEipqqYqt/FdoaTXS6
QznBeyurFz433zbm8FTyF66rvSepREshCJk8V/Dv2mrYaeC2CwD+RcJfpG9FIClrPJ5TrAMWpX2o
sSLynem0ZshzEScVJyROSGI4XNV7LfugOzMnHIduOu4rq/rQ3/XaTY217kY/5BrRAMdN51zRoyTT
S9A9itojAkSUHwmvCvPnth2ZxzxQIzNGLAMQRH4ls/nOHC4OKoWBY5nLM6dUmwiWdleBpkCZM4yF
bv2pHbJH7xFLN0oIx1cj+nY3vXQfOl7PHZIKTJUcULcRp3jgLG7zr2afPJjmGYIyeJEDhjP10ZHo
fe7/oRIguPFL/0290Jcf8C+4yjArMKjG6parB/nDy4/gsQS8uLm9a5ujIyHDQUyxNYN1+TP1K+Wh
kS0JaT8yS22AT2V1V7Bq/bB5DKLGZnxTtxVPMncofVG8SjB6pX039zz8XbFDHCBxJBzeEYgMNsYx
+JF3CQUpbge8+3yRMDKclyPaHPt/Se4qBAdulWvuh7upccX5fbu8827RArVATt+OIn6I/uwQ7BMC
8hlLqGxkB/U5xmk7IRnI12TjvYvnBZWKLv4IF5O7Hc1s8cCRyg1YE+3wzYWWmD60Pe9Bo1NAqEW2
C8khfFYvLreGsiFPo9HOQbEN4o2xqey34gkJU6Q7Q/GJ60ItY9K1xWbpggst5krzeWKD3+LsQJ9y
9fJt4KtcnflBvv340AwE2+t5vCgwmIckIJhxy3MT9w/ub8HkqgftUPwOgCuKb+MXA6pn/CGe0nRp
VvfCS9JiLjrkNC7HiDvxLb3VL3rg6/PgEdGUivXGNF7D9DSVaPiIP97G4S4ZTkW8tX6ArCALDlrM
PEEO7ecc3YfqLdeupEBZcBIB9VpZe6oRQU6vqAuL2TW+FOvUYDgoAWVfw/mVkbLdytNpgSamTxYU
lk/G3Zah2HY5U+uoUOC7N0SUQhdmG9vyQB71ktPyFYDdOaJ8CPVNI1/y+TWbzoF0UcSBmVww7RqO
H6N2law3eXjj/yvaesjU6W+jfeY8iOAgfimtWzB8VOU9Ud7BK3FLUv8I+UVCCSKz/sabwCI8uv1C
Xgu7PY6DWypxeCRDux/o+LhT6kZiDgvVYrHvrfHdsJXwnM888ptRf03VtzS/LrBOmqvhrzcvNnfY
vCExg/7mgIT9hBHQn5hmKZVeEn94aj6bWvvCPmJt8mN+HZhtQi/w6tR1+ntcAv9+1tNnZD1QX1Rc
Dr7fN7RTkJ+F7tnmJlQ/VFZkecsVy6QX9qJhY7/xbBrtgRMjRLR4mhMVQ+RKO5SRb5dbIGpLuRE/
FEOjzD+xZ6l7aifw3qqJ+NOMYsGeB5MQhl9t28pkVbrCdXWIj4tXsxjqrrU1PvdezgKoeCtOOAwm
xNkEwbn5hvfX/Hbb/PBg8y+lRGxERCB6MgkIbLicT4h1Pf/V6rYp9x33eOCqxdrS/a7y4sSbDi1s
x1FxtjCDKoptidoVN77k1H/QY7xH7UaeaZj+qKnsspjO9LfWTESkeIdnQ/vK+r9SEqtsaN875dtr
J79NWPWX8Zc0onTxyNTCXsieov4VznbY8Zo8zy2pfh4Z3XC94L6suE7lRx+cDctPRrxmR8ZBx7Ee
e/LHAiVOM0WPkXZVbSpWwHJlvtvSnqVfK3ZmsQ2PpEvO7j+DYNQbrz6+5p99sx+e1N5TexER64PH
JNjZKIrp4FoZO1SUd478JOW955QpV0fmDiDGglIDkvd2ij9aO4YMxRtIYSCCbnGrdI27/YeQneKs
vI+k5GCsJVJpG+4YO+KdcWDtMkE/d0N3qAa4+O2M00khEtyPi+/gPUovxQcmQN4QMXwSyVAn5Zp9
SCi/AiBONEK7mnBvxAV37vSwf8SeoX8Nxa50npGJvH3Vlf5C9Rb2t3r1rl1q4pGiP07+Q7smcT+M
V+ovWl/7d0bZjwJzF33w2Xg0U8V1jgC3+GDJ7FK2obSHZ+DCzjsuJdk68id2E/ZcApCQ7RyNDZZU
jIhEYt7agvyntdxv+mytv6PyXoXqCiQ9s7cQtL34FvE7HjXuSY1EEgXzNBKv9ZkVBLbLgWOioYgS
CLKcIbk3nW/IfkoVtvSC5wMeCEklIAETXSlZQNGca14mPBhil2TzI0cKWUpmeFO5mw518m+iNl5Z
28MOGRppRI6yYT1OkzutBMYrcu3AIMpmRwhvsh0h23kMGUQurB/Zk40scbbhV07mnL1KHgwzx2Bv
6y5JyrGbfCKaLh7WecTa+95x8FstVJghS2YvAzYdd0yHBWzYZJzhunlV+9WWdjLPzOwnQJqQDj/F
b7O3zs3Eg7qlcqczTtROr9VTty/6jYzHC8EiQXyCR4jTQ6bjpYMhcI1gTfsErDtJ9oV9QdM/I9Tv
XXZFWzn0pDmtBiiqcpfPPrMp4ayMpv1rt2NfyknKTl3uiQl8HQPHtvgJ7PtA7uTPpGFHAcJBJUwX
EpFaLjI6jrIJl/jDprOcuW8/eKRfY8JA+HeFOND/G3Orn64nL3zFEmL1WzZvY3qJCQbZVCwrulse
jYpjKt+IWVwpwpOpYqlc9v3MpHLOjbb9SAromo3/lxGYkx6TebyqgPq/5Ue7ZcibaUxUXPuX9a/t
z3AegU/VlrTjiTLKnc6nWw/72OMtgJ/UpJZ53OxQHPxVy6ffC4So9NT2ogL5yieGweb7EZ2Kn2VV
48vdWc07ySFux2OOoRQBCzxsvQL0y8FSHxS3NkBG4BvrQCX5m8fRQw1Pudz8vkt8cwN5ZxHRDRdE
6dqabds556HHnjEamxy/SXSMWsSI+LVfmYAOsnyUeI444TX2jmgDpfNr21XXBPPUD7Q1HL2rN65a
uaIiQnxHCCZ3nBAQGo1A3Tz47vASnub6zfgV+DBHNuSC6ovyW8ZnnSjiZ/aA2yX8n9voZJa35dB7
sR8CL62KDy6jl3+3lms/iwctQb/TlQ+Wv7ACLD6HH1bMn/4btsvmSErHJhG7nqVvWcUTT5085ttw
Z53ZXw76Q7Y53hjaOcJfSqFSSwbMrqTtiPgHMKVDpO20L/UR+hVh4D4ZKDJo+w49EicAiDoCudRN
bm+64J27q8IiykwzULD2KOfP3r7zC2rmU9p4ypuClh+vXHdW0k9D+bY4GffYG3CHakgv/YqG8U+E
pQ4pZBbmV7/4MM/xr+KT55voHlMVu0hgbqQ/RmV9t8gwWjukFPKmyL2KmwRmthRbNGcA1rwawdWp
L269ghuNQj9SSpixEV2y3BLLa21HbhQyGSmw+x7GF+0rCG9wYDgropKIoPtc3IqdFPEnDpxtip8Z
LA55fcCcxOKm9keKB2eCaw7azBd8rNJL8NvG9zG+o+lwl9LnQuvpT6Z+L+EjqjB3nhzlu7Eug/rN
BjgnB3QFSXvgh6P20YWPgIP8NSUhiOI6LLt7dsbowPOKVTYHxKAkG68VM00QvTbTdeAboywD3fa7
rXwIt7iJko0TE/TSjrSRqPsmFVvDsLCJvrM7Z7MqWmvNS9V969VRyjYNuHKwpZgka3H7buzgjNUG
f331Plr7vKESc6XdiaaYXgaJopRVgOzL8Acm+PI2bDsuAD4SwoUahFwp6byV1n8GkqWgdOq2o3Lo
ln8Eqggpp4musay+pu4EY9bjMaYvyELJLL2CCBUQ6AKdtvdo0gWxy19CJI5ZktRLANoIR5ZEQnx8
bMFTJfldUCREK+YTxbcfTeqXMx6VipvyCzXaGqyFMyn2kWYtWLAUR41DlHMOEk80KSTkzAPEr2AW
8Lv0nMSFVS4+lbhli3uKnwnTjsg8GOzEH5nwBYMKe4hBSJAREiCA+M9NJ4YuRKAujO+x46zheMn9
wxxEXCnqOvpmbdEEK0JrCTudQQB0FJMi+QpW1iIDX+e8NqS7po+vMHbChIaGmM8GTMdrkWqiyRaK
F7iLgTbgzGf7LXp0FMKEMHu9wVbLq08eRKOwr4JGGPhJaK1CDpOnaz1wBxxxwtUJeUW0CnLg9wqv
DuH0tvq1JA9mOcqg5TtEMh+pwfEc36X+pMSPHHS9YF9wkI7xbmX59Z9lfwzBO5fZyf/q7Mpehkwc
8SMmSYGPJSDHiJoB2BYCWKHNbP7VngOA8Dc6RP2BjVvVW59xDpe3tD/iPutGy1XQZKvqha+gMS9J
Sn0fnGmpVl6b0sUEEFbg26hpNZCHKVvXDnU1jD5J9Syy06zvhxJdta0cUat5fWcw2VorDcMMF1SD
HZswk8jU2yHFIlko+dJzJOMxbUY3p39OEMvG4KBsorMP06QSHK4jS6UIvAmXikpfZx9xIEd1pvLw
yK1zyxIdSwqHyCb2CEkzRXwcfsUhP2dlSOwECyJEVaXcCElgxfrPfq/kR3qXQcvClojZiXxM+yns
yOwtDnIYIijtkTy8mxRSh8Rsws2Bc3HEnvIHUApdCOGI/UuXAMVB8UKgD2kzjF+mob6mbABzpm4E
8ytnkIMcdjkX6tQZFo7238cvG+e2ULujOKf/fsveF3y5FkWDWu7yLeq0FiWGn3euTZb4qCALDNYZ
KiStxrOFuIZxTAjF4wv3Tc2gq55F7rLZX2yOdvI3VlOL+deyLhF3H/eoEA5i9g96bHp4vsLsPkNa
Lcgc440aHNGmoFzjG5AwCc2JcW+oJ1ysHPqNp2cy93zu/6g5OCyuhVAR4HQYuNTcXn3d7nA84CPj
23CFkZjGw1oa0e4jqovWKna84UnWixC20nK2rurxJGR7LYWn/C1s+Z5o1hSMlJC0Iw+ny2pCB52X
h1CIpNFRE3yE6xCESG7Ychy/HvV9hHKic55DcY3w2JfNmzNN/8ZouYYIoip1YBpToGRMPzfDrYI6
Q2JS7Ur9UtDYYk7CX8QEYxfH0OjcKIm3UMoJoO2EGAzi4TRY/VtFLMz/aDqv3ca1LA0/EQHmcGvl
bNmWg24IV5XMnDOfvr/lOQMMBjPdLlsi917xD4ID1QAXVbP6N2HAmwc6qvrgaEK7exVerKmzKQHO
CLSZB8ESTr6dOJg61H3lQ/x+XeToQeg9lWp0FISgrMML1LpFncOBTK8kmyS9OWP26eDSVWIPFwB6
czuMi1UbwHkULfNMX3R84JEVJ4TeOUEXu4zRs8Jt/XOu4+8hZmMTuB0eBayWJ1ohyAd0txnGsOnN
bqvnJqo/YOx+NKFxCAAgDUp2MDPnMwiPvMDKR7oQgU2G3spBUZDQFYetsV6k+BrYLbgfhH9yzhM7
QoER1LWxEUmkiDrYfxRIUyZ6gYIw8F9umiELXhZmrqtuDEtbew68c4VaAHfQ1t0JgA4ZpGFCI4Ow
rqNiZN0dUEtiNyzwBxcNcgv9DfTh7yVGbRjRLGHibMO8e55hShcTUBvdR0r6OgTzWZ9LeHt1BmIt
2dfJ8G0jOzexyKGrYKVj5+rO/E1AIyTwBGxuypgRT4qL05EMshqmXsNopvevXgj4s3i4YO/iOLrm
4jfmyjp28B1o3gkHAVwDOBevCC46UIqUNJsHd5U16gSbJgQ23dvuWsKNyLuoHRWOeo2L/KLna0EJ
AS8SuHxMvQtEkmxrc5lFQUBjEofyTdY6+AdVy/ym+1+JLfA5vJQlH4ujQYE3XOrVZ6JQhB2MvI0S
xVSUENYJuiw+G2ofaW9ufECrllhIagqJFW/l5haRbQa8XVf1mL0K++hXYFUtF7DewW90WMmwFEfP
qs1OqaVuBSQRONNO9IyU6ujyEzMPhpdDITRrDGr55IWa/+pOtVG+DQfY8IBHInPYR6958Q0/FKIT
q2o58cIj0BU22tHIogEtEDg1wmVva/9fpQR/av7/jObONmH6Jm8Gh6tl78RFRkonsX8ctfzSGRoW
w2rEBEPwZL2m7SweQ23jiOIyDG6KZV4FjwG4Sg1ATE5WBmklJQZUXrPBrKeMuo3RvJb5pxn/rZWD
CWW87H9c4CgKaFdwqPgCq5A/SPohFY6cG8CNl6in6EZOWqsqpiDGRpRHquhHFAKUd0s27vyg6KnD
GNABWBhODQtShxhv7Lm89BnXuHRYCrErsvq1yj5cVD5Ify5GB7+oNfdqiVATODM0BCzz0oNqk58x
Rm8D/HTMgHWhNgv8Bd6VvD/OTwmJ39CNNUjJHPPnYGwP4XjyvPhbcMXM16dbBBCEJOntAOu0WGmI
iEJfPQYmCyZXzC04CF7N0GHr2f7RRHBCryK230hrjlfVA5rn7waAqhDy+WcSmcBaSJDjUxT2TUSE
dFaDxH3qPUofijXF0O6GfoX0vgysnA0y7mhXf8xFj8Bq127trAWCJMqcA8AjURyyDHbTxHaYssCs
A1i4iqgyA+R47qyNhVS7DuG56pxd4vX6E9R85IwKeFEIx1bgYCeulzUm/IfAj+a4uGETOcMRyZ47
849mTCvLeq4G4pfxMTCvKiNhDr2n7FE8xuFKOq2bVNmO/Xdou2/R3G/mHhZmhj9Y0wIzyTLYR7h8
JfaidwLqZJ91wnAy+wx1NO/J7KYTimpAuICsTcFySNaIRyCHDoGHfRioBWofNcICUESF2I4G+Owo
vv9tsCWtVQUjrwj1QjV79ib1Cn2EZTOWNRoIVvgERYzvSXYLWUpGEshD7EM+omk4ZDyA0SvWafpu
cYCz7sfMNAeapbFgZ2eiIc+SOeuse4V8PPVrA1dQWC0YH/k1GoGDehSjdje1XWiX9TojykTQ8sce
meEZzXy8nq35aI18sX4ft+2ipi6tOHNIty3tnHko47cgC0DAmavws43hrdOyowRv+dWx7g4pgH5K
aldtjuyTWTBwcxMMIOw2e23RugekVr/ImtdEzNFJGSjPj5HE1IPmcoYAklL5LNWKESVbm/Ssly+j
wgAlR6gxx40TMpq1S1zM3IGaBSkLCTbEIyCnsk3+KYy55xp1D5i/qK1sS2s4Osi9pI76PCJwNzMU
KxFlFlWX3BqpZ/xlEPztx/iV6xKwuwHdjLULLcNDa269AR1v7nb4PbAz1wa0FJRmBXiOqIokaax6
K61C2HQSf2Qgh1NEton159KpzzQd7ET9ea/7b6ZGGoKysslY/qZF8ZizUmiJT3YxkDqbZmU1N3V+
lCAvbXO8Zyg6M2DtnkU7ypqK15ZxWzwfAT/CkkcAUodGgHCEUCBtp0V7xGlu1Lo5e4WafaA8N0vP
73qf/ytC9zDh1ZjrtEfJDkW9qxayxEzGtwrVNbdBPxYxd5FkRmopcMA98dxinhlUHC3WGB8i7OZg
QwNeL6a6bZPuQmMnPVfK1iCg7wLVs5D+J67SU/DW88pK7apW0xFVHHHdhKewICfwUBmdg1sdZ1o6
WXYph1z/Kund5zJaC/lNw4GwSxQsA6pNnFCNM2WI5jP6rKvgzdfiU2Ab+1pjuphhGIGqaWQPf0Ws
uFO/x6E9qvHMiHoO0TVFh7Ad0afQWGBYlceKGlZe8FkPMOfN+lWsEp36Xzx9Z3Ee8POw9+YKjnkM
ggWO6zAoHwLblFBGJI/+RYH9/IskJE2ZjnqsiAq1qH0M6ks0sAVr6vThTs7JzfqXrLEPZttlT0hG
ROqxbJSDZXSXwUR6Ig20reExiXXVrdoHWHZQHHnjVovskziKKRpVeguiKRj/ZGXz0unJoWzd5zCX
Cc206jBc0UeCntH45wy5x0RP2O+06LRVSCi811H0t0DfevQiXKWqdz0jV5GGmwRx8wRR/CbXvssG
3aVZTy+gs3Bxcsuz2hwcyFuDOkOrc2+luwqaEJwLxQQ1WoMfBbYYwSVMVcibqn8Jw+FIZbazCB9t
ILqU6dme/nktnCQ93eXMXMOmPHddAkxpuBnjdPFnBdgfGWhUPrJ2N5jdWSQhhKCiDdlnEi17DXFF
FnRRZJ8h0h3B8O+NfgRvbz4tBh6EBREdnMW4kMcpuM2M+KtAJXTzZQVkx0ABQS/1VfKvYUhJlkrj
CY0SBBcTIPeTCf8e0AQ8ngqnEZGnVXptS5OHmKapIiyll5B+2mukW4yf7vNgfdstNVwaXJKux0xL
2VDADRYcWsqF1Firlb7NjPxTjVtOF4142eJJxBBn8g59559D2F0i1lMinpFRWOPGNSPxY0fxekYg
tjcRiDEVVAlqiG7eTyfTf/1Wdz4DYYSH7RG7zfhff0zq+V0pH03lH7TMW7gRZVHhH1SUqJUm2UvT
nLLiaGNrafvKNoArNUfmr5JNrL6meAxZBAYpyRscPPoqODjC+aCZ66nC8G3d0+Z1y2wc10WF/JAx
PviffhwWWqOeppFdDh2ELqQL/CgMHmygwWz0zIONt0VcQhSy1fc2U7djwlSvnHEmwifWY0VUsKgm
1heRcK9fKiO9OLqGPml1djGLGVsoowbyVkP2qsbRCuNryBel+lZNX0EM5CtlQYJuTQv3VVfLdR28
Vzqu0RwIJ8NiaMDT0+Z8ZsCspls50rcY9j0z453RI7Zc9qSO+WL51l+1ZcmjH8atC5jKD5svq7b/
pXG5arkYSuFBsrVeZHxlgzcC+9iKoqWZ/mYhlCM8+53aqsdotAQeicJ3wSmXf/roAuMvQy3HyXlj
MDorHhi9ZjnPB41Vf92AO7DvnX6u5m4VU7a0jBJ1BR3DEO1u7UXJZ9SBx5c8wkZQoR4vguZqB9NH
bdCplm7JjFBfT06/Hqr2w5lwxdObmk0SWwxzG4GtVg0HzCtiFdj2eJvEw2jXEjfP2tjaHqTEHN2P
Dv0cVgcdaxVFeOZShTpAMhPucQs1RTDZ0JvCIruLjQkmtsqz2jBeF22OohhuAgJX9GnFKMtBTFHX
kYDMlyHxvYgteFV3QLOjek0w8gzxh+RndlJMSp61qF0FYSWeEfLr0t66hgikJWCu8RBGxjxJ0P15
FFDkRDwd4N2CrsYLvNemU9BiRZvV0Z99hlI4R/+OFVT1dcQYe1VnwtuINynLKraBGP2Np+SjS7GE
A/cTOgZS5M2vlm9fMKanR5CApc/zxm2z5zpEN6hbOakBNGPXVuP7SK0yF+hMD48JKdNJg0WTIGxg
tv5z0Xb3xB22ysg0L7rWRo0VUxmeExJOaQRLFt8pN6xGrch2XwzTP/ZV92KjRlxk9AqzdvCa8phB
XLfK+S1TnIfmdMuhiHZxhCAnPiuiixtT3JTIDsXMmjKdYjpvXtrUPHv5h9KX1x5xI6jlDDEL/HVs
1z1macw8OwHQlTGqKSdWOFhye5j2NrCWEIcMICqXz6IbnJXRLnKrQ5z6q7AWs2sI45i2AU9tmX7A
KvYN7TgE02sT07D1414NvwvMlpz51EDIfdJz0Y1o9n3x3sq0rC+WQwtKpvtjseZN7fxvZnlPhWOu
bHR6vG7dNKyeu/JF9bVfeb/RrneFgyODEl1amrgcCIbum7cwaBcTz1HLf7oGwHkGO1qAyg0AfedJ
Z00KUfhgqvqHAqhbpKUKPV/WIE3aeBWbrDcwb8IgE/3c9irjMurWUGaNwGAnk1QFQstkCO1AYGzY
QWGmJZBXzXwwPu+g+XbqPtPK45wzZvK1Rar/hOgNY9tdq9LroFubXBp3gSrIycvdbTEw30zH77Hz
1nVVAMMe0aRIP7Q02iHYCC4FVlvqUqbEEXqOrdECi+OmKQhUBuk3aseeka8GjxrcRLuvuBt9ukdb
7ClEeUs+2cAwDUX5laLLA6yfh7k9wiHZWG79D0bAhrCI1YJt2+ey7KYn8IdXvUg/BxnTQNfPGyp6
5r4NpWcwJ2+epoTLET3VHu+hEH8vF797I3n2GbyEBfbLk3aKNH9ZNP8s3GKEbex2jP/jw5Qbr34k
80XMMYwOg5H6UOreF8oDtEAMalv8S5tgM0TPaWj9OAPKRxqrV+YDmYNWfPOa1SHSbskpcoAsg3cN
2UVE+KpoZbtTp+4bKPMaIddXzzWRWR22/kCFhB2GvIu5Ly7YGz0rs4KS275m/Ezl6/GC0w7gT51c
OnaTAHBrsEv+fgiofOYbbX2kI0aKlF1dN5+h7C2hQQcmKE/ijuX7T8700aZ4LPXpy8yEjxWS+k+k
xusOXb4yeJZWjg5KqBBwKfbJAD3D4WYyDpAOLyeZ67SuPjQ8T++P6Rx+YDe4Tq0frX6b0Q1KLfM0
WvHJnuI/s4+AM2M+2+K+q/ZGDHRF/9S2X+2g/EDe911+ec6UXgDD+eARQep1GgUUUKUwXUHosTdo
sEABP8qPpCAqHXRXodclJDl5APpKIWEonnqcRmcPACJUur+Wl36HlX1I4vbPQHiOWHLPwXuB8Co8
4KW4YU1o1nglTqtwBAb/kDHCk4SdJIiNQZ8GZ0yHomVohhhQ/M31WPofFsKBQLgvHO5Xtsy+bp/S
wgXcttScfJfiQjt7SM6OubXp2+Kid/xMuq8weK6ia4L0CuHFDaq3qFT2aaQuKmbmISVpj+Hq2O3l
zpXAaprQXwd7MYlhqhcgpttgom2lK1rBuvcvIqjrw6IOKRdbUj+jWsY+xkcEJzZ7j4BGEwxojELv
bTTZg/GjEb1RTKOXpLsiDd4RCnuNQu0hZUbQtwA8nn0sMWPPRy7K3kJSAEkq/GlAfEhPWzDBBH9M
zEB+haFRpWEZwJhiODVUJQqcNDiujEEOc1af2SExzzRA0UOgbIRoPTCWamCCozmTn9T4nV2nmh5M
pNlbsGycWmb5OC9eBD4cATa3GLxyW4QizkgE0wiw/RDS4EAw3zebm8Qn+VxeEX5BxgT92ZR0wABD
KpQXTJgxaH/OsuN578GPFbO7R4bFDux1xWCojb7bgP0Qh9QYAdkTtkZf35q6clfH6Z3YKDVUPE5H
mEOcB7YV1Rco9YUQydm/tWygecCg+lmWaGopGveYSAjRz+21o9tY2y56FBrSS1kZQFmLDnnxZY/Z
xVS8k5qHLy7mSeG0JjJy3nt4Dd1mRvFHr/7pmbmF4VSn69YN+KPm1kD9MGyqZeeg3T7E16H9gdMu
vtlj/Mcko7CmRTQH7TksSTf50N5HiJYViVK0Xqb76JuYtOVnlggQSrAggUsFEYs8gUcCQ7zfZ5mz
/tJRmgbdc2ITsZj/VPm+qcVVkMQ+AeaaGA0huwJ03x8k7T790heB1w/J++x/MVOUdatMAR1WOAVR
hIS79GY0bCktIgpzpFb2CNlKiO1GdNbYUDK+rQv1TY4SB0Onv0HaYGllGHNX/bG1Hgw9evSe5fbD
qY119Nh5iWGOl7B7CCdEkZEinXQEehkASTwTrmKNHXITsyrKlGM4nZv5kjfAD2ysw6hdnpDumZLh
nDvf+PxCt9DH8RhTHMkCRaxq+mQzgsmVkZYNe4Bvi27HtjdNAP1EArGH5Rt26AUjiDf0N5aISfnT
s1sWQgfPlaMmsHieJtmW/xaBUVmkyukZ2LiN7Ib5tANe2M69t81VZJ5lhRTaqM2EZ6hY17HDWOzT
yjM2wpvf5x7AkCNu8muR812Z+kmUXMPu2rLIL+B2GEwMoAFCso9wxIIfk+KWHBHEO+Nad2L1hz6Y
jZgUzgW8VVSyJCLAWYh6MQWVBXHghmtGLUIJG1GWKJo7L7VFV0mYhgbALkI/ul8srCs2uz3WguZz
WX7ow5vJJIHRnzOKARjlMNuzzE+/CoiCLWYIYvBFUWNrj9krqAn+2Um95ydRGwgtYF0eAUubmTka
jKPwrSibLUtSrO/eBJsp50w26zV0xoDhkQVlox1+EpD67Z6DDOVQvqfWXHlWkr1qaPYqOoSMaFEy
taJoI41y1X7LK4rj7xr0tYyl47k9B5l3YmNrTfV6ZRkblD64yzouxDKJcer3COSi7Br4XShm/T95
xQyNHa+ATdy+ZVvUFT8+hCUJmC1S4cv3yHlTf/hMA0NPvb2LqchUGBuI3VK7CL0ozoILz1q2JnFT
QMr4ncoPyt8RG5csLK6gV6MK1Kb3owbFpnFvKX49xoN+i5cSK+V5PqBM4iQ/Q3W1q2U5UhEyBXTj
M4EYbpKC2gHPp05fWqbL7OrH0manZywliQdBpCxksC/b1t8rzWNjDMY75G+Ujkm5dJLBu2HaZxGn
thP3JKtRMxKYimzJRA/w0GollqfCrQZ/qs5wrYYrv2NEPx7oJ4tbUAhOzBRAPLuutssawPiEI0TU
keU8j7BSLAxJrN9r21SPCj0+kbwiz6BvQrriK9hw4qZllbxT0bLhR47Mp7mYb5InRFpVUW5xMSCm
TR5kDyFwB9AEIqwfojInQqeNTTYeEB1PX10w7CFCg2DLWMhRPcjaQw6EQscrltcwKOnvgrXn6Rch
4Hh8/AZgfBKVe1xzcer0UGHXXmI2TrJLYYRAnaTRsfQLXhY7ASZ+AEq4U6jHHdyhPgxNLI2wWBYw
FFibIP364Vnrf36ruXk8IvlUB9Sd0IJq5PbQ9wpEO4jfxT6eZwXchBWlSU5yaT6T1WJIr8Gw99pj
QJZ7UjMcFngYM+oqw6bvf0+VzuLQ82k5oe3z+73hBu+3L364vUH57TJTs/B61IAgbFuUPVgGbcSp
jg/AHyyyH96NBHnW9DF6ldG7Qos6MMUzEFacVRkDh/o1Cgjqmej9cK/2Uw++mLWqzYQ67u9sY70H
eq1ZevwWQXqRN+ZTF/Y/VI1HqHOcSxmB9TGjtnBYtva1phbH6kNCCRqPyp35GoJLVEiMfkycbNC8
YrtQnQRAUKBi0WCiIWRHOOIzJkUOdhAXDjA7JHleAIp9OD+BkuDnTThGCAC4CLStjY4oBwq1ENCL
lXxLIjXPiEvC8qrJtJ2db6QEDs8+qD9IxZzCwTgRyXukKM13TbjjylIRjR16f/eKEMegUNLDBdsD
z6MuKNltMCqZ9vIOHlrwBcCnBQVoqMLwB4+gAY7jp6zkapnfVt1fMFqlGt3MID77Tj1pbNsDrqol
wBrgy5IRKNCYdPNn8nBD/egCQphdXgXMyWYFqkVD3U4b+LNwJhjYmzS+PSFYUYT+fOmpU6UercCN
2M1PDqSvfNWzs+SCyYHsv1cZ2FFsZrRVjHwY9BFqKMz4Utxja5D/nZhX/g93RMQXWg05pfdvfPu2
pWdHhwJJyGw15t9UWFxhk2JBFr4Jozb+E3L5jGrDCHOf/1LEcMWjDmNh/qyAlxr7KiND1K555KrK
h873iLlR8VVsVDVMMjWGZnwsGTqddYhuGhxK5C9yJENRv92mzAVYR4N5ipFdcNRxNQILQDxqFVHX
y/fsA5hXpfYingMzUxgPyCli7Ryc+gKoJASRIv8CPUsZF9FMoaHC8RTKPTdI4FjIkfGBpK7kB2Ut
G7g7fl7MPrkCHtCXJPseauYxQ74PAqbT2BflPWrg8d7EZ7jWWHG04J55fnS/3sid4wXaNLzZZ+5J
0CyZyfaBj0ETWzx/CWKKlyA4NhF0QE0NnQ6FFbVU85k7cTHkJjH+QRdV4nnOiaMCr2C7ttFZAihB
OLi3mA8iRz4HZ8ptCPT88ZgXWuZMfAFaoAsasc3leXN12APItnOCxBLozyDiuJFVcjfJgMDhNIpX
Ek9RTEtqERB22GLpDc5p34620as3F4a1aGFN6rNlgXI+5BxcRDeQGkF8ji/FF9DdU1kl1DPfaSCY
ME6vk59IEo31rIMdS8FIBKAO3LjdmKhdIXcn3zcC+Ta40Q5C+gKSKV/TJUu1MmkslzKddRO4Xx+k
Mu5WibJoCOyOg0onsB+3M34f0wP9JzYAYFtaF8/RVURpgeKGMn93oHbkbctHdLDHGTMiBV+Qgsbj
8ViwqQCLBfw88ZDOR2RIpJhVx/owgduI7Uc3dvhLHQmeUqlJoYe7l9YDIOlf5d870G0DtHIE8jGl
UJow6QiinwZfGWkosFZqkL2UQqIPxr+OEm/5ivLayfUt0AKiyUdMZCgg51KrgEsi3NsYCpOVMd/C
dVmStxnDJ+aEczQJY4QtZFJxhORThfOjNTAyQ8FMxqftfbKuDW2Kmxx6pXvyufm0AfIJ46zbUgGG
zW/+Jzb/F1EpFJcpq0WJ3NwYAxlDiJKYO7g/iE94nB0sUdMfqWeJciATybH8SfTkxb6G+CpBRqoY
AIZQ8KgUsXdF65rYbsLhgNKnNzcsy8l/RHVaLIW2t9Pu1E5xd5XGl5dLYCAzol8OvR3IFUM6x1vK
IyL8NlfExj10DFz2bRD8uLNEG6cU3QhU5bSgvxnM1eVN/L4RuJbUwbxfT0S36vYjcT6k6ZE+j0qE
mlIyBUULVXxL6UAHQ30vkzYVlpWhBUdEb3gGoAZI+0VUCU3TzpSr47XrAteTQcBLyGYIA3doYI5Q
8lhoP4fgK4Vgr2XZDiGgX5UyY5gW8O+xHd/LHrrcGzqrZPu9RnqD8UDCYg41UNu8+sON/flU/0XK
inNXIyarpz6d2rqtSCrTZ6lfHP5oc2nDnVq85/OZ+WRAc1kA5uU28YXQ0kgiCk32+JxEhZECr1+v
xov1SyIhugCkrKG6hfhbeml78Lw3vXYwoK836o8URjVSe2Ogo91cbEoQ/8qIGCn6rlLRVZqIb8jE
AsN2X9zYYcDjCbCwaTVkzjn1V+kS5aBaRMAcGgUoM61+FUp9EUut6QwPgeBm1GFJoLwVVn3m7XMm
g/bu/OU9o7mOyCp86hy/CCTeasibb2WI3t+qY0XJ/QCIQeSitKICo2XgKEqZzw45uLOXpbJiTDKG
QAnAHBkWK+DuRw+W9is2ZDsCiM1Un+hAyFR6XCHwdbhTJpARGWIQFBGgrp0Tac/RwZRu+DGqp5yh
twQrUqmWzhdJSfLiSJOGkW0gvEsnN+ObJ6WH5LhuT2/Lv+UXUugjxL7IBBCJnojp5hs+LzfDYlAz
afhE23gzVGvBBbS2mA1T7ES+vaayETzsrxVHom9jWg6up5im8xDaAPYWxDZMiWw8K9DDJpROb5az
JwBqzc6yX5rhxVlPaDARLtBoEYQgCnfAwp5k/2EZI7oCV7oC0VHp1GlJYUdvQXSzvFuHT5l86coB
kHiWKloFyZBzvS37QVgXFRT+EGgrnrd0s5b/JRHcYuBKzlbs6ERFQaAYcBqhcGZqVE8/c6U/86HH
q+d+VDWEn+SJ9zYDpgcDJDnI2EOMIPWhv8J3lNChVZtkYBY6LMUvF72lbuIooKfDR6k05Ee40GCA
w/pidzHOPfi5noCIEI5IRr+Dd2ME+kACDWinqf86/8GohkG6QtkG60WlhMdGWQ86FGWv0uQTVKss
3XIiUgFNkirRYEYU9ElHQ5ZwwY/piKrKj4rJw4w8K1AfhrggyngSCUtRSeKx/t3CJURrmkJPGljK
WFKS352KxL7x9RJm8IZ+Q7iWZ+jzLxw8ZeX4FtqWuZM0yVn8i3WmC0l/UkRaNYN1bArLcUnPxH23
S1bdjjT/+tMETKZ9lxrMD9BVyPEtoPndUN6BkRPYn+wKBE3OCrs0fzJcNNpszfzNYTKHd9HC8dJz
RCdTSt8E8Vu9OoCXpVqVLoFPT+jm14wRvXaL/JrMEjh8tU4AQAyNtAmYUJot6iJLeeboI7xBpqwp
6TvSmrkZkz3QXo4DB4N+jRQEhELycS4Qh0ZH+kTUhMZ2I6KfFTNb3BStrxBhMwCZqZ1tKC3oX1r1
T8QK1Gl+a6jWZOZoMQ4H7B3IHFu85dQTXZUArMbg2oO+GoDzgQ1uB4GrnHjFeA6gB4UK9p2E55Uw
0+pPEaP5PTsj4osF66EYMmAIGp5hFgec74uyw1MKJol+gIzOsGYGZGAE1L5srsN3k3kLj4jMTL1r
W8JnkODcc98GlBWkQ5auErGkYs9Z0J2bkiAF050oBwsyVDFsC/OV6sz2d3IfUL1IKMLB5xIkpfJF
JxlA4d+KrbSkQQbRJDU+RhcystRPvNf/ahrp8jSaC04bERnSCfMNwzoZzYlxoDxXvnvof0lI3RWG
IF2vDIJIvgZiLekzVkMsTSemjhr92YAvFiJJocECqrq1HjkUdcmyFTAWB5k4zJ3nz+foZ/y2GmCy
m7sOGZ+nP+NE41lgYudf2XgAOyEGCDisIBSD5ktyd5BA9yO2sewgpfUreH+cH4UHZ6GXzYxJ24fh
SKfJwQM7L0htPq5hMyEcsoWRXyuPaRNdEl9NOAnUBEzvLAtFdsrz0mkPOTZTLZxD50FTbBtXX2FE
wNzetA3k9PSdjT5gBwaQiR0VCdEUnK7UCByViK65ujaRt6DClh0DP8EMkANNSUMGIXdIEwFMX7qR
0jyh/wjWkBKIC8DwREKDdKLxqrYQj76J0xwBE4cnB0t3dgDUfKk0CJwbdbzxe2UIRFPrcqJnfSNg
xoHBYFPBlKIEUwhrU3OprS33fxrcJeURd0nAe203LuFUUCNC/ODJS8FfsIcBuYPBLN+lY7HHMxD5
G4l98qrgXZCvavvFLJ9D9FgmZkz+3eSDaSwqMxPGqHtTYGZ18UOOL4+JRQG66LiH2IQGWrv/yqop
284GhOSbhBQm0ebJwbed3Ktfad+k4kULj2qR8MlIgkeCdDQnn4tj0DgjC0BEydFq4pnRb8nDJFpL
Wk9uJRTmgoFEEgoEOCwfSBbz5rHjq/KXEBYLMCIuPykFL1fpQBDxWzxx9gcgCPjzMpxZdvbHBDs6
N3c49cmYiNRJGUCHxdvir7MwhFUFHwx6bJ/v3HHfK4fGPZZIyWcn3aX8Du4U9p4s9St8+uAJ1cGn
3jL3xLc99pHNm6y15gX7pCk3uN1YbcGq62tGtgZgErSXVQbJPExhw7Zw3G6Z8+zYEcaxp0Cl13bc
hV9Ty5PzsBThC4DLDKp6oUZoxZrbtu6WZaT9aZHKQiwMA4umWJQ261nONajxZhOw5IBh4oC2ERdt
K/rS1JcYywod5A4JcdSdtzL6mDnKdYssvLXuA6RCYRBGdNxWaJ7yxl05zl4hMQ0aV6q54n9M1V1p
15qpgzE/FFSUkyQED1zIgRX6UDIirwW7nV3SgEF4Fk0A1k9lx0y/BjRM0PR07TCJHqjRLx3vBu7B
RZJuRI2pRtesu5binzKAhaWW9SENRp0G5vT/CjgFzF4QkgXLI1q9GvtZB6RGvO5uYibq2I9s8Faj
zUSMCmworHWJyQHDNlPgSYEqZWPbOlcLWoenm2jd3EPCooGe8K9xI3wvDlbJLKtr+HWg/AbwUkkQ
XWiHKxBNenwPs50T0run92DKn1rRXZTMjWOwhVJhxlfXb5MHxddgw4QmgXH28+MMkDDozUcpI1YQ
/diwpiWsXagnwF6efMb5CQi4kIBiYNUxBP2De6iK8i19lAEhZUaGj3UmzQHzfPKkPGAXou2QYdto
ohjR3KPcelFwLxBNhc56qPjMiwl70KOWC5bdT9AA1zed+dcOlo3kn7k/dNNrl08Yr3bbJlcQ64jx
5L0yi9WbHpIDVATkXEBI30dQYglIZpCem5IhpExRUtB0CaaHARQORX3J0ui1rcdl0GbbkMlDqplb
Z2jPqYu0hFW+cQ5YfzIo39DMaYVL33vSNACQagfGazfU7n4OuQoq+GH6PECdlceXrxZNCiaKGMT0
IHMwKGQmPFPJ91F2cpCzzF3mX6UJjFdFaYdqFTNqhZjqsoNyoQiZr7B/8BVx8Tph1lljIOcIwd5u
3oIC2fnqeaj69QRTQZYk3nhXS/fTJYp7yQ9eHyghwxnlBSYKfGnk+gvdBGvzk7TMrNKVZmB61l1V
lUkRrho+AaHRmjex1EaEf5OB6PYAVIEUB8TDcMxihApg12zefn2lsgn5EAdtKDpuJ9yq7h38+BPx
QpDes4XyAJEttFgT41+2i5leOIBjc3qC9C74yiSF0E+WrMmAQESiERfG+Cjg1BDfKfOri3FAzvA/
i9g3dgyMSDgjxhBD415iZ0AfxV+U+G/awnbAZR3SwSVFwjeoRDPsCkLbCd1VCnqwp/1sK+CsyVUW
gB2Qd52ezba8lc7IRKTX0fwFXAkeHCAfEvSB3R5iodTx7hQZDeHsaQVg99VHl9YbRfO/PJ73uC+t
+k+mJVuDrF2hbWED4QLvsU2pPePmhxtFbcTb99DYb1CwDanE64vimWfT6V7jtQYtr8tQSyhT83Uk
jFU4W0Ijk89ZWcDzqbgKRowcKyJOi4ORR+bJm1NL5MSmgFBYRM7B5J4xUEqSt6T+KKaHkWN4PF/r
xnjTKmpHHSJvf5+koa61L9dn5geUEy3PxIM84K4V/Uuf5q1mfEUMpBoVAWj+7kBvq2zadDjz5AY2
/hKTIog8yBbveooeDenqghqsNQEUtsHCHovj/INVHMDQaNOYBUI0SIiJ8Y1BNxEHjLljRHgALvlf
c/ojC5v0bownnV1sOukLZ7zUGbxViGqkz7kxX0LZnNFyUqmmQX6wmJxmOO4Wdb+jZN3M3DgCwjjo
a9t01kacrviNc2+BKgBUwhvOTMBTNXtBMMejsa7nft8RFgpc9ALiMx2AU3lPlYGGExw4l/7B1z0g
1vxm3RhWAmsaAUwF2bxCKvpZoAPrDsUSh0tkoEPqYRdKYEjQ802TdFOElJl1vJf6DSFBqTNL1BdY
Ay8MmNhA4Dct5QetRdjHXx7jqogI79dYKej+GlOMpd8fvDAFu1HtqRryhi6zCt/omomk/XrG7KFn
+B7FgF4QvBmHL4icAQwFGxXbTLlQ8lde/9xhGxMjZtNb1kPHMJTBF9ZAS4k6SYxLse6cQWehq3Un
WwF8KjYRii4a1yEEGt5Ige/v8GXf1AqeQw2kLPuJA60iQgMjJ9FxHsFlFTkF5a30UfFwVd7HtQzK
lQROVoQ5aO4cOLhS2sRs0DHzV15yBiaNEbK9hus4NguFIWMYTgvptMqHYBGVdE/r6NJ9lcQjFowr
WoreiFeq3SwJY7iCbnP1zwzyCcn3pxnoN2LkK6TOSb1XykPBCEesDvEsVZv5Kq2aj6zLfsJXxCNk
CBSgqFhJphcaOMl1HK0E1bkZCHIOEtKq+Aiuz1raPMFvAuXC6Wc2voso5KOagSv9DNkAx5TfZD0p
uxxgvtv7IoVs1iChsqUKl77pP8TQxVK0TcBwuHKyvc1IWGymqyrDrphujgDYABELGbcMsndSCbBR
LkIzqhqf9FZfq4Dp0ASBU0/nYznrgq2gRvk04SzAJqD2s02oQc/u2LbBsYDu5RNwbfT1UgZEDXWD
bNUJHthLiaV4AfhAOIDAR/uOeepJ8OQJH9lOPxXtVceiyPgfSee1pSoWhOEnYi2ycksw56w3LLWV
rCBKevr59plxTrfdrYDsVLvqD99op1dIxd+UY9BXx1lHxA9QW8B/QlYKFUvff6ivyh+wrCcGol4M
JaOWRgKOnCTI+CB++lMxxNTMSUvSQ11iErzLOtkrZ0anuznM4D4e4C+61ZsMHBKG18g3jp2ghLyJ
xHyqFcQqKCcKK/qaMp4Z9KaZij5ct2BlA1CJaBlxWmBy20iivHDNlMkWpmRuxJYyj/+lRr/UQST0
WPGaLgwyRWyYGlArjHlX/aaLLn5RfWtQiUeXlzSOBD4jL/1DhFBshE9Bj5yy6DGU3nVmMEJTObcG
Gokvw4pHb8AGhBppmLjGW+zHjRSedj4sqCp8QLM3xfpXDEusXMwwOfgx/mQql9ZGpHQpWoJafiv+
LBOKMgyNDr/uskvHwacYZ5yzROyHOM/q8nHX4VLvX/Pv7MvmX2ftr+L+oKDOSLjUtBpoCZwwABwQ
mVZsPTVIG6ZU7D+mDIQWBGpTuSlDpcyDXYC5pUyNmmRRbqqoq8fDwY3QwjPurxiCN7a2xP79LhpV
UNE7BoivYdOoP3QKuW+JogJg5krzx6FGZa9datJ7LFAXEZNtYiB8ASo9CJAhbAjNL5H8NH/oDtDB
e4SQATThdcDIsVa97iRAyJkJk+xtDAEhI0QCKYTQn3SBcDwVMxEDHUhp7UZ/X18elzpLEn+AXpcb
g5Qo0jcpRAT7QnvU2flN1gcM01xMH6Rp3im2u6Q+mQ7lopxqL0BP7NG57cW16LcYbzESw7UM6t/C
mjUitma1bhqSwQ3JDu5jDYs8Ichafzwcxomn4OsxXYMaeRH4isvV4SSKhdovYH9iE/lGt5qe8Q1d
AX2uByVApYxst9EjnkUa473sGlwdmVf70IvRVmLt4E4JmlElPDoIqdntisYRgDsxb7AHTYi0a5UC
fGOhT4EAN3KvxD/RUBQlfZL5/WzRFx/4dYh1hCUIM7n1XDbdhyRyjF6UFrCuSyFaSwMtxGWqj3SX
94m3SCD51kaEj7GAE/wuWoJ4PF1J4OnT3qciUtQHImLsJQ9NaRxKiW8sBqGrNzp0rXeNIu9e5Hdr
egugM1+WPJWYg4mB1LYE+vdX0tzJU0pp4Pp1bHG3DqhA/7vH5F58hCJ1RJ7geJEkrQdkuYRjVk3m
tqLMhWeoGypH7E9bAzfCdsB2sq7RIPzZMsJRoqwoZm/NCuluFra+FH6ZVSN/F1gkgchRI5WG6Nv3
S2O8SXn4Xm1A/ifr/V5X2CYZylh8PM0wblnbG/QB8fvMSj6GS+QxRPsaqL/VXKKMeGqov6alQCaV
sbL0o3gaQZXOqBL6FnD5yTuskO7QIT9gcU+Ts+/8oEIolz9H1UHfdnOZvZAUn1N/nRJ4Jfle6231
r+b2CsCkPYzlBBTrcynzQRhznOQi9+dyx7xPwNJC9BBBhTCMErN6hu5gnyCXvDn7skokNCNjyD5P
NT2BhAmNnUmr/uRHwRZJNe69z+b9+Q50JCDf4aGu1pKvTgRZ3Mel66dSKO5RGZJpbDDqHbxLwuJG
3keSeddI4yWW5YASnxG3BfjhJVAeYLZUws+wmZK+FQyc7RuN9LwmpHs0rE85FkJWM/Db0Vc+kJmP
KvJaBjkbmNJgRTBtfaFcCaXYJ2DyWZ/L+k/16Z/zkGiR98C9McC1IYRemSOlcAu/Gv0A2vqXDhyJ
AHXk75BSSwJBNhnLBbSYLHRFx0/WpNzEwDbx9qIyl15/bD1VDV1v1j3mI4L7l0ZkDFMqYKOmI8pE
WZSp3ozJAepzMQOIa2WWIMaySnPwyfZqTQKAyKmB4iIARJqE+ikyrQYuoqo/srpq+3lTMstOCjgB
MSjILQNZdhUrmnFZYschqDEisBTfq4bdB8Zq9bwzXnbh9ho0jyq8adAGyvemMGNdm9x3ckNiw52A
2klZrcUmhvjPzgD6lTlS1D/qmXk2QmXA7SzMVffsGcG56BLwKWpv74+XpVw1mnGnWiXjSSkqoohW
5b/Z9/cbFDr4Zk7jv9pZEYdLoz0Lz6FWqcfQLn+UoQT11TKLZScb8x415xoZT3Y7RUcoaHAyzOI8
SNjDlEEU9jEtT3foElO1pYmEPXBTEHB8URjGgeP2itEa4vaS43uw63YEq4CgUeufEh81x0v4epbk
CkI1HaEkbfO+gIyeGANGp6xyM1qq1gbFH+QbGm2SqLpXV/K+zEEMNMlU+yBGBGVGqFr0gJhK8TZh
dm0V1eNuvt4onrKkpFBtKgTDIvALZvQT0RvIA4QzXAF+FehNtucucJN82dZoluFar4wQKTr8rv3n
7/rZSadsk+/e12DRW1aWXU9AXM/CcTkpJySpx3gXef4wGvUn/vAzDkamg92EXTjjIc9ca9AbJSNE
/Gc5gCtbm4nWn5TzdPnaZuvf/rVNLun2Dez0xuNYLaXEeaHDsZWO8t46Ske2lntSuPv4BDK6WuXn
/oEn3a7ZQU5Z1QsJUa5FzcMn6blAbXFQrZARhcrkEAEPu1EAIKjjkW6LuTKNl82omoZLbtWaCu4c
Cbj3Ol76q2ACaWoKxW5Odgu98WVvihTLBBzZAHFRTxkiqTLxR/4AMXHEmtLpaySPlWE0LgfBMBk+
KK3NSR2uAvhFgBKcN74Ni56HZdIYs8dBMiYsmNkMBpdjBcPP6DtFMJk39ZGk8kiTOmg9TWM38O7G
kG3SnHe5CB5fXwckFRzJCebh4O1E9onpy7FGPweRJleftJ42UD0DTcL07+aOB6mL7eMgGfa8jgum
0BSMu+FrijaUZLMUr/pjawFk/0YCFPrM9+afm1tzDLfNEU3B977Yd8foEm+VI4vmGrtRmmOZTKBr
Yi0wgPg+sqbZSMeNxBoktGwwqj3kBUfRCKWo2XcGFeq96E/eduvJXBXR1bgaN+PfohmLl+teNso4
RDvXpsmEKIq+gjoH95zy0bKe/+bZOpsYI/0hXteNu3H/IfPbfAklZPpaNn2bUni2RtKD7jrP0J2w
s5E8F41FTh6VNITeUeYcEa4MKRdNwMjSivGyPwYaMOymxTyioekFsJlt3LCn5piGmILTGCc0SkTT
CMGOMQ8XmpqjDNG48hhJtKE2RGNtokziRbog7/JaWJN6xrZ4Vo5fiwiqk50utIk2QUJ4It87VEiz
GZ6ZM2L8MeynyFaGmAaeEsvuhgxGMiajkoPWA6IBSADjYKzRy2r2bDayn4hwYXLKobIxX4ecmPZM
nxEvQweOn8TRci6umWByPfuhNTd4j99ja/geaxMsTWYG1yJ+U4xlaGQYPY2tCcbMeHh43VXzWJbP
8UgaYgg4wNjQUV3V1RzSXU47QAfh30MblrBvx98ndcrwWp8QIbL5xG62Mzh0xsG1SZ7a7aCbIMv7
78LERdf3aAyTCHmcZ82xSBRC0wTieeFzJWMmSSFUN0n4vP/uSjJLZg23Cx3RAZJs3RBK9EXd4qjp
NpuAYj965IanbBDEVDbtSl59pvr4Tno2sO341nct5y45yXADUWehrx7mmLXL2TSjZtRfSU42zObj
W2kvW+/kDk7sumwcUHlIzFMMeztzEodUw5idFOMMvSJbZ5whuOiGrrVAB8khAB6/pkiz2WyO5vxk
JzNIPgwoUfC1qfc52IxO67N1rfjjz8UmnpdiLsB3kzFP/td+8Uz8hhmHW2DyvXbB5ruIWbmvBdLE
NjwiHpDSHWXC5m/M3neQ2+e+7U2cBXqo3PhkhVG2E9vmqB5TyOYg+G+7wQrBC0ejEanqLnDo5TAk
UMR9Zi1EA/bQeNYQNJ54HNhtu7ySBxwPT+KfOBIdgH/yvy5AJZLzUDtfUGJy2UI4CscG/jdvx8hx
2eK9pLP4HsBadntjnAWcPbxPG1dnJ3LrY7Lk2HZ/QMrPCSdIPPOgBmmT4po1TuneqXpsjqbNxzpf
0WawQZA4v2ngkokcB27KT/ih2BTc+Lq/7jOO9PzZif3HiXC24NRo7nJQ9CKcwEWexJGn7bS1Lbfm
isR7OfG/V1C94nLFcaC2uPkwcUnxcfSn+LO47e+x4ijPz9W30RlllJCO516J54vZiys2JrDVbDFg
rqIV2a//Oz9oPs5BEoCXfK7xonFe9v2IESEPcVXqSOV6/r8K9Z8qO2eD5eFonjiAuKfEupEtTsWY
4yajSUJzNR6KRm7Nw1/6y5/7c/vLPn2KRWENRZ6ziWYVfQlw51Dnisi2jO/ZyZxR9hofj/h88EkU
pxz7nBa3VM714YwEGR4i0FjND/aYpU07ei/5Avq7MloOblPgZ856jZb3aDq/CDHLG+k8a4A79h8i
f+jbD0rbP/QP3S50lrvxZjw8zrJZ5ZFbGPhLaa1NxPSA3hoP0Zn1wVWdXa+Kx53N7dls043QL7fh
qrJGvS+piyUNUqxUyFzxvHR+zPRoaPMd+REvHsRL8TXlKygbflM4+TIdxIPXVhwhHfDbJWR4Fxc5
V6wQlGk9Eqh8xR2Mf92IM4hXucVQnAWUPO8T74I5PghZa1krmSrASTFYLEYxfGwHygcJOi9h1EPE
c1Hq9UDLDMWDaMIjETVojqymaJQiLy/xLoQGmCQQ6vr3k/VvmvhyCBbsIbd31KGmXzivAdbFTr2B
qWa/uApxuGIfoUCu2P9/Aj4V72DeYhxxtnAQDirZDrdIjrvWhkiQi4n2Yr7TVybzjbyqzybS9155
bv9Qv1sxA/quzbT0INTaVHgbfO0jBac1s/dC9CCf3gawyY0XNbOMeKAMMEN+hV5Wu2LJ6NtQNHiE
9j5zF6Pha3H9Ovv9a7L/Oql3FZOYmMFFSzM+aNzQru2/1GEPwSNwGVXX95gOsPy/I0zE0P6r7e3k
ir4V/bKYwQu337Ofy4TPFGluWRvHq01n7yhjUdEaX3DJsR+Gt0Kel8eZ/4+r1YrPs+JXZ3lw/djM
GeYoZESLeaL+/xLqf9PF5CMmlZd9TO074PQR5FP6eeawW9pnxITcmuNwaI/Hj5Xu3pmH7uyJGEwY
DzMTiDEvfgKixmdE8WH45SeWOHB2jj8y7fCgLr1Z6Yp5XYzBu5hnK5vjiLmelZmRmTHFiYNKc2nO
MuGINaFxrDkiJqRT/s3OYnYh3bP7eo1TuDhjOYDEJoVbur05i6Hz5i6BWuTBBVa2OT4uGo/PDaJ2
23u8vGpYDfG0nP7fVGIi1Gfx1HA67vJVZ9UwJvg3/1ti+1sCkYjl+82aReWCC+wmIrZk979FoB3W
1Exc59erT7Du2dpw9yrvOEvtIZ9OvAfENB1DHlhDsURFf513FaGE4tEQ1pAvYs7DKIk3ikkgYeX6
/+4AR16SOtTtezkwZ4ZnhjZLNREcas0Nyr1Uhh+MDEb4YDl319O15D63krt2fA8sNU3re0Rz4z91
fpj2lqfDYc1/B4rxtjkvveb0msGhR7oXXaSnNugPKXHwPFy1Hn2pc2W++fzyItlzBC3440UbLHWm
NqjiNiGYDYzLxsFiGSwql/zk8+eJbY52p/TN3wETl17tAAl1vzzgLPBVWzZ30P4T8ZM88efiELJj
2RKHb8bR6GYNIru0bwAHJjfFjiaKjUgxU5fYFUEztF+DbPLbE/lO+S2vjWwR9os+in0mKvUP3V0d
j7OzWC/FYnM9EwLQWCxLYiLNN0zmrj89/+t+8vheuPQQUDsb0dHFqZhZuMMVXT/ETUH8ls4/pPa5
ekT0RHSSsN0hYMoA9tgKarEqncXKpii361OMBXrxvIJw70jed5Q5trX4TDPnbnj0BjEMStYXcmJ0
a77SZzN6Sulac9HNxdh5jdTtl2cUenYSp25uIsoSK008GNzGc1jpK0R9WbZ/U59FH784fnqPDNu8
kOjb463uobzmcv/Z4CCfPuI2ik/xb26ei/AO9AfDGbEqL7lQFeDOm8MAlxLywi71ChcrBf7h4cTD
GuWuuS8n0hTLVFcGEebEQ7KnXt+TZiDQ3feoW4EFcPoe4icLw+072bScWKP3iN856NHP/UX6L3wQ
PRJlf5pbxI83Ksg8RHMbI8X+LPnp/+WUwNKYLpeXlkuQRl/3Q9fB4coNZ+Es56dwZs5rJ3ep7rjg
7Ab9NX3Pq1x/jTf5TBybxffGbEEzij5BZLrvzcvTisQJi9JGLDcb23QD+z2PB9GkYGfTTGE9T1kB
Knvzte0zdEH7upgsXrYxNIkSm4nOVBQ5zUbfwdJHE5q2X4iOE7DQ240LixiKih3uxBgAsuK9ZvkM
VyQ+A4wWT0zw/UW6x+rR/o2KGxPvUARVkRtO2hG+EmdrxV/sw9srJ7kLWYlxg5iCaw7F6PiMGXyS
fesNKI78u28KJirQtiaF6BiuWKsjxpDEO2Qn2CSL/pA9pNNwO8Q/ZYBDgpcysju+c4MW/3+Hs0s3
kZ3fv7FJAuXK2Pw3aktuaOvkM+aJe3/+PRE7/q2fo8lkf17s94Hz/ENQmnWLOoJtbDVbGqEl6loj
aaTZ1kjZosHhJIvwL12RE+WsSIaBpGP3S70X6/MR1mqOMmvGfHX7h2SKLsJOm3XjetOMcd8c96/N
n+mQbbFFRAJon3XfmpZ8Sm30m4s5T/xOxCsiDhIRDWi/f78T8Y64J+W8cBTuy29409x2sVzuWL42
jxWLDYAL1oloLF166+Pi69k9gHIEjz1jICJJ5IkJ59txOKVm9z6LiPP/2D47I7HgiVemG80BcLMS
LzWc90p2SWzxjM2hl28UOL02lowDyKODeAN9xI1WYuMg9irqoPJktgeyW8+ag4gqxA6Sw73tZCUU
5f+Fn9kqXiQ7fJ6WFEaIaqNd5RHt5/bCe+V/CpDsawa4426tK0+VwU0MNVAfxfscque4vJX9YX8r
JpRoFj4RXR+2y2Cs6xuVDKycOv1teJAuJZP9gcXtdzKXKBj9KH724C6CU7Yteh7TBtxH6oJC1cVG
VhPLcl6NoU8MpfIHTdPlTyHq+qZT7Hs36hNofh3Ue3zQ1s0z2cmn5lkdopXB5oGcBm6t1KNVO0Qp
CB5X5LWlWwwKzK9SJzCc5CTp9puT7kvJRRDpd8xNVFWQ7AWhJJNXSF850hyUUci658FrlBvGuAHt
llkljleY3qfDlBxyvxvAFex361+cEiUF3aoFUhjH2TTNFt++eWjfn51pNggkkAzPrd7UoPgUouPd
mIvEMhZyUiDbE817ZM4tGY26GnMRHUDuj+FSYWfzITNOJloD5fCF0VH72hyO0KysRCH3kYDlFxWb
Fmn18nuFXCJwR4lUuRL6Ln6SjIOqO/Ry0pGp0Ob+fBEIpzDZpYu8oWZSkUq2WHRIpQrAi/hYmt9M
k4a1Tof8kW3e3bOXIcbcu4QxsqXxQYEfZlLT/AL07me/S99SaSF0WEvceBokrLq5GZx6cbBIikNU
CQ+pEML8OgL/YwISAO1ZFuxsMh3NzCHH7eMs+qF4ANjIhZCNfaSLjXw2Uovbu6Iyixh1SnmmESUh
UvCUjXFENSmzSImJMs68981X5ufcViyXpHYFIIGyRQ6NEaywKD8JZASCNALzMDbJu5Ndlig6JCEl
1nbzMVVPk3HxgXkxQhj+pzzLtHWxjQXSbH7ys9/L1ykFPICXQbQGuWjoql2qRFlhKvhsZIdpWMDZ
8QHQC1LCatwb9ipln0LZReIUZUQIujWM0agPPNfY0G4htdsX10AxCNZce4whlkPlrWCEo1+Unqr3
QDFKNzV9NKZoJAvFK/GeUmO/nBRu9e27lK/aTzZCIQsQHIJ/8htJfrYJ73gcBpiBa+QBGFopUN8W
k7Qo/NllOX/rs0zZavoBiCSqRaCUlhKnFoWVf3VlCnxpRP/PM6c10UXzGfgJaorQWfMPpQ2YIrHi
xJwf9AWUzJ5yM3GCbEJHVONT7f9yeSw8mH6YCGhUFL6Rvg2zHPX5ZtTLCbOBTMDNy2ME02AXrE2j
cfv+5Ysyh0B1KDALO2w10hgstvYZiBpIqXVu18TDpPmMqkTx+OzdB3BrCV9Qx7HC6YlPiU8z4B+6
eUahlQoLXBBGJ4p8A8HREOg9jNYRWZr/LAznKXy/yN8nJUbVQYdKIlz5TAjaS8W5MQ4FVosCDpED
0AzeB800AFwwx6L/AvStD5OPoqDA+WhA13wwX9kPYsoc98wF5eJQXF2B/ReZOhUDYiIRVtqT3x9S
9nlRAxJwpaIoVz8oAGoP4vVn/mrTYb+3kc18JJjn3PoSkUW0mx2GyEDtqVhoHdQ+PS646F26BMqT
mg/B1A/lZ1MbI3DBSrAFu4RH8yUE1W1k5Hwx6dZKQvisGvkpkWwebOR3OzO/8YBqHlq8HaAWFARt
tfen9otFIj1EmRfVH0hQFjA7aFUfqv/pVWAvRWVV0dhuRZuuD7suNwCCQcqEIFKjTvl28Vn8IpGd
r1GcxJaLmBsCl181Iw08kYkxnArUXCn0v94vXij4LHHxnYQaAsUp+WK8q3W6Ust6oAxMzCYs1hCK
bgZ9/8udkqjeERcmqjBbPCDAVHv+9wauVwJFomj+/PeK9+CUrW4tVMdAIgyiWnKjlvI3EzNo1RXm
7Gi0PxG/wHPpoUIGiSVwyjPDOImCIyxSIYxg6PsSKTlRUGuMvVByBmw1ELWwsFrBwnEox6G06EJM
tJS1ZHzGJfWQfqi7KVBrgQTS2v40xXu6rm0fWi3wkJUZUex+3eUaOfuYYL6Z9wAzvZipKTWVMAby
HDAWPBOFGNogTQhWUPQlDarRJ/ZQwARaPo/CUYv5WhngPCSMcEBH2MjKvY6vI34y3SY8WJf4EF4T
Um/X/j2+qvfwED9ZYotT/lTv2PKdPs8CYsb2+0QH4XvV7w0nvcNs+YvO3QFT5WN9opuynX6yE44M
T70nNNzb7p7pFTchhBfM+/dJt31dASmqd/X0gcZzSjl1e2/veJA95HN+TI/B43vLj/WKY6UHJjJz
2981ZKvs+JjfyN6EvAbMq/4nHZCtl88CwsXwl0GhAW60lVt8KjfSsd6/L4jT/i69Y8GQzN3iIfRX
7OLSUPWK/4pLBFUClvUwoVQHBsaxjuWl2apP/fp7RI+MFra/N+NW/an7bvdblxdOU+xLSgkJ8ZuG
thy7FjJxDahap24RyPLMegS28oUSSD6QsatXAW+OPp8h7/zgfGsOs2as5oMU2dQfeP0JKkw4dX3y
kZpgec+wGDRAecMJ9B7epVQwvpCnH0id67cTMaHxP31K9d7pvZlWObxI18SD0Y2QjSeBXFFUdsve
DLM76C4qKHUnPSTVqLwzqnCPKSoAbfQit3/XsNjuqLeihmb3oF/cRRdusS1B6cKBq8ysG9xV4nAy
9Yv27crkx9+nH6QjFsw9X5Azq7j10hAmHbAaVqqimnaNm38Bnns9ZOdkp2ZTYlLXdDAbS9jwq0Aw
xsp7YVAyw1/hynIYYG/BiGCAv6dcoR4KwbtkpZ8IOAVGWUAJ3L0GbM9uHsXKYEWbaSR0k7/3X3DO
G7c7sCwFZ9wklUNCb8Rnvt0FdEp+bTytZ/YHRgD/4Ft++e2UTX4zd9mlXYZX+aTf+3e6Mx2RCkv9
c/w74S12LXdyQiCX5HO9+p3qU/D3uvxu4QMdLs+/FxGAXze8mndCRi5Se3Yiv4zQKI7jwtEy+CPx
yz2O/t5fj1DqUPxVZG6kNW/z79qh3L4u6Unb5i67khv81WbJ/W631aN5WDvt0L+Xu/zRLJVtfMmO
3V27B4cOtytUw/efTV98DrIKh9/ut/SP1b7eopRNTo9OfvleUpIiGSOzvft35ZA/tHO7/j4CroD1
iVPdK3aefNgn+yaEsdb59fvUDvXtey+exg6A4wMAfvz4rtttDhH9zE/SH4eXep51ljADI72d2eFD
RvvxWS2t4xuQDl5w6s+F83f5nniXdP48AI4AaTGP3eP1kLnkF/Lgt9elf0u4vcGfvOQu7QjJy3W3
M47+H9DhNYrZYBcOvw3+Vy9wp8vXsaPMDrzSbs/mLrwyMSG8cNdoVW7x64hrD/zD9s5Ehf3mzf+j
ve7htb2rZ+XWrurd60JcBwGHPN41oZpxBGt9qXf9k/aMzt8rveaYHFEUez1UXC2AWXO3/Isyx0b4
u+725rF37s4aebgHppw0SHMng3EKDty670k5t7vm+tupdyZgekXJvPfHWX633l9yS468L6AOxDNA
P2cjtlP8b/769+pZL9NL/Igfv61+xy6RfYi0FwzUZczESousf9t2R9i5Mm8p6w1sG1u9wdnCFuao
HjlSOeoAsh3Re2u30OzSC60fX/IH15UcO1JcUuDR0M3S+hPnffARk1uKrLpTrjo+9uf6Fd1/h/Mq
g+Cz4Xw3CX8mutGDt5x5fUPGFTHfbXCE/dRtGeSdZjdnbdeHmcyAO/iscYyq4oasbLNKjtGt1Ofv
Ix3md4sTL6Yb8ZRVhu5xA3xS3uq1tm1W75t25r7kj/zRit+n3AhRaeIVMqBL3h0+iqd5kPfqVbsr
27B20hOMkuTpX3tnuiIHxBAjcfxbucqoQ2W2dv7Wdn5qSWWwAKl2zHDa0JNJ5bDbo0DaPJihwsdP
BkdhZzdtm0Y2Uox/JaP12dvRo+nXQMqhT9i9Xcq9bcVQOfd2vC/p2+geiA+cHHu77Gjl3OTk2Cz1
i/ZHOyjnTLQwSevANhjnf/Q5okBsd46/lZiTtKfJROOfFOaC6J4/XlB7zsjSAX0+wVLNeq550bYo
w6fITLPgkQKJx19i7SsfBPSNcecHEB/oRTJ0eU7T8ly694kZ+OlUIw5yazfFk4ZpnwHCFnxk1lxw
38yBUAJO7RXQpfSGOOCxD7fu9bV89s3pp7IF6IrQzCYcs3iCylBnqwdcFfvPOHKFRimAIzJld+kU
3uUrx5SvyvGNgMOXwNQOzz3WeMOrrxxGOceP5MgTSYfRa8uHPByCZ3T9J0SZiALTsxTBurh+vtJQ
INF7d+i8XBNniv9wNvt3zSiRRaw/4LVhVK301P2GbntF7J7bxdffU7Ps4BpcX3xe0JxkubkLAd6Z
mF15wbW5w4CNniHTsI+ukFcKkCkiL0gHo0EwRJJBvxjA9vawGliZ3fehd+/drTu3L/64yt2/RFee
h5hUAPXilFzvlmbv4lnxfJVex2TpX6p7WHo9KicnZdvbVWc66seVF0p4N3wONFf1i+9PW+SL+uhs
hRNETeunKm8MEkbJtMDz08cGWJoGJLyUAQmMj4FlA8nadB1yBuOIfDk0okYbt9amrtEqWlU0PjGq
5X5Gr1vweN0+NwK4/Pa6qef6HB+ZLJsjU6K5/fRctLie1OaZmfQ761uf0riYqdidE/7TDqROWhQx
EMIFVYgyBX40DkEXkqrEgUxmvKdsjqzMBHI6ri2do9JB5nXu0k8ZQHy1MBj5OdrP7vE/eVGI/dxV
xiF/hpeIUh3Kyet3D5iYGGEkK/4NlT+FiftWUCAMgQyLFn0/tW12LG7lTb0p+/5RMp3vOjv/Vu2W
DfpnIuHyuK7WzaVQbO3xk1y07H/UeJuzShpfRDU2USi54sz5gjEm68He7CcjryiEsFbCGgL/iYr7
nMUAJ0w45brvaQS9ijoz07kiZJyZG94oqzJ5kSP46u0oKDyJ3YRQovu+ytVL4nNNQ3gy3x8iNqKF
H6X8yAuwaKG6C6AQA2QlB5vDTFJb1yqstSBt1D3CdkKKb+plbxP5+c59E6+/SEwlBk7gOCtj/KPO
5I9Ouvwdua360NmL5YJD8lkDHwSoj24OSF5xJfe+ks9CCxYDe9GoKQeFObZkJoQs7dZqt/ggUiJj
uJKtohLvtd7wQ5QCleb72vrBz64A5ch4qOrp+YtsUgVWIh/iKrW3SK99Cky1mfy01tYpJuPmsDI+
1DQM5U7eQsJbDx418hiNNNZROyKtgk4+vAcQntBBZes7AhWX/K4VGWlkZqNtW3SDUCaXHPfY1qJ6
hS3g2IJg2fVW33b+honQdqmnNisgve0HwDlNDShTp6ENtCeGSty5n+wZV5+hIFY1kTYvtO+4oPKW
NIKr1QRz6E82qQfEqBQ3+u0kAjpBIRPUNbC+Bpsgqx3Vr8D7Ys8KVxhOiNAMCaikSVvSCciZurHc
jSRA+DrFagQ88EOr9x/4jYhrihsCibsjq2AgvfsyZm01Q0iffMZQIcUhkPlQPD+S00bBCAUy74vI
s0BYgtPGjYIN8V7PwVyhqxl9vrYvzWDeWo05UOgp2dfQHUGQ0nShkIgRwbzQG4T6lT9dqbyCwzQq
lCxY5OSyUHSKyvk/ll+BnpX+GXNlbxbdJief/FqnBgqcn+GHtQkXGETjPbG7lCBl9GT2xUCqAMOG
Qn/ng8s8Oxa0n4XGyOuov7dF8UH7Ih6hnlbJkzQEo630Bz7+VZIWDDTs0nUpXKrbOrpIBabEiIIZ
IL5bimrA4JsG3W6WB9VcEksIxD2EujZXqAWpg5pAnmzBixBfNTA5Jb1gIMn/i3MSR5tUIucGat9s
EKoSeYU2vAHAlbWLyHwBT8Z2r+wuOnS0EAoIqexJuBQ81HLif9BJotIEv9VQ5wk3tVGEsj1Zp/yD
ZIQ1pFeicFR7PeiLMvyxHwyMl5pPILZIH33UWCuDJA0oMVgkKbIxLVpYbcoaUdFl06Fw5hKa/2iH
jeF5dXE7ln+P7MuLYaAv9BzbYurzXfBghISfu+nPy24h5AINMjpkk37db1BlslseEzNBMi8dNUiB
Sz0hPwvFm1xHIBN5fdjdsheSd7VCWNyq6FA84Bl+rRbBM38KxvtFMjjss3KG3/yqazDky78e1r9v
NEo7NkbYQ5GpZtNITkXA4ckhaAg2B3icmXmzKVXgz1h5pt8NPteCDRsY5bAt9YngV/RJeQZIYsrx
purOebjtS5TXymrhHy2tQjezQ54smPocgHTTMGiNGU1Z0Dk/v12B2kCvp0+tHGEqknqYJAaN88Xn
uZKouDHI6xCWb7aNwPGn78zzNcuBHXWtdfdbUNZSkjM3was0OIdNcquyYvT+jNoWrKdpTUR2o68t
Qg2h/R91NAjzIVBVQ/IE46BNulkUkdhN+iR3vbeJW28yUsurxNs67Q0hXN+8Veypw8nnB9QqT4+C
pRB+yXatLdIqUt7tP2208yvZCZHg6LdXs3Ff6Ez8yOjgJMfgq6JrwayvQgt+KROp+XsbC62/MNXT
O8FoIJ4gBZrSvhF6JC1rbvxpF782d3OgdzLNrZuwPTW7FgsnPJGsJR1LjP3pUYmT1t+ywIJG/gsT
54frFBpSQ5FBe0H6T0tqIj598EVeWTCYY3eD0oPMbJRAkC5+DG/Qrg3R7QTEemSRzf4GJzKO6nsT
t39KexHMp09cosXJrMzs1xv6LB1v4zutTYAofX9mpBXS7SQgu5f3FsKo+P+IKbTvNwsVSnGeTJRs
qP9H0pltta0tUfSLNIakrfYV9zbGmGAS/KJBAqjve339mcV5ubknIY4t76Zq1WrCf35crGrMdN1K
f1Cht4JxXMY73MnALPPlucIXzQ3PQeut+NT01GQNxIyIujM2G2gB2wA2OF60GFEETK9sXD0sq95b
gNrWZOOW+9BFy6VOcUEnvtvP2YR3I8Pr40OI08ZEFpOGfrb4EH2Mg91kbLmk5R21Zjctn2bvAl4C
54wvIlOTxWGjVo3t9rG3RhQN9Quu/tjDNP8EFHVNZqc1FAM0XWxF5BwoNDBuabpiF+IYX6rN5NYS
nZGbkNFo/gGRE1YaOnwTDv3cyloAamd9h/J6xTnBhaaxpp3DcG3maufISRnfOK570hpwbNa3KvdV
leIzRO1TBaL4LlFXZh2T6ww47l/WAnT32FAxnIiR+7BIDKQeHVHlvfcStf+ikKIuOxhGvsc1odTO
RvXcNKy8T/xPj4NeQc6paX3QUaSDj2X5usYAUrf0I5YsGA0gmGK+UoKLFiXQpZUjcOTDcwRp2DSh
qA3AwhcTf5vi7ELaap2daSKaRllMdYNlIwsPq0A49Fl3LG0oSO5+dE4IeDRtP3sIhb9qrlC0lNHW
K170Hg4TQTLt+FA4LuKjg8j9C2Ne9+XNXIw3M7NfRHtq0iqYJT54rxU1c+wdYmZGwSLefRvff8oo
3kksQHRNL0iagY9GBdsj/ctVfDPcn5hIFoTWNaQh42we/SNUYPCuUfGZ0lvKmABrnC6/hsGv2Pce
opqVn225TzmizXqnoo8xnTaYarQWc2jr4IfA7MippiurN55u5W8EuzVOAMzFGLvkiEC5LBCDrswa
DwyLC5DgVKBvTDk44cL0mCB3RhrmV+PBxxDNxPyZXicxjMeg+kyM6cvRfrPOluacLFw1fDkFOZbF
zEWomFv28z02j0M4bMu02ilCWYYRYzrrk+cFpR+8GYTSgv9j/a716uIPaKhw5Qh9UtDb9YDqg6QA
kfs7XKBTfg9c61OGWyIQloGKiMbltGuxKyFDp+9hcaAcMBbUHW127oyccR4UNf07DbyjmmHDMbTi
05es5MR4s2EXDXg+iVKOlxdPTyzA/HsHfo23vY4/q3PK0keze7QwU3VPPjSGDPHzHPO17jNz7WAR
YljGeqguekwFmBKhQtWlMErA8tCxuzfbArzNZ+5Y33aOfZRcItDOadBQgyGEZRE5FIYhJ1coovY6
efUKKoC52SvvoHd3nNILMrFLrJanK8m5phsh0njQ1mNPNtFH2ZIJ5n1Euos28akNfjVt/NqIpwfa
FIaRTAzSAlrbEohjrm2/ZwxduQz4/jNOx2TatfmZFmBhzmo395A8twLNEZdNnlZr18augTGXl9Ui
DeHkc2mA5oXx8T3HuwL3+K00Ak3KYCfE0TE597mHbKF7FlWcWz+PtLbUd3nzxTlLbVhU5Lu8cyCm
DJO6mv6q9/72FlRenwsDxpmRIX3FcIQQm7Ym+OdaLiSpVJi/nHUk1DG66WIRCfndC1nlqPASTEJq
DjBlUAwiFa1j7bn1F+Qlv/tokzzphvOr1YgpMcp1GCVXO1Gv3TJvXWvEPLPdifxYlOLT6GyHYtyI
hYAo2mTwMUSvVkz01A1GPbtMtC2F4dDeFIx4vkbn7qAYq9tf8WUqX0TyhvcYwGkUM26NrjKaZVxH
d8EPL+Cxpn1gxuoO3WMM5ohXjAxKZT6njwM+Tln1pNJ8J0q4csb+xuaGQuXaGiAJ03UqDdzk/F3S
3zqawRjSIFZ0JTMKl62EQkiqdFRoMo3Ps8fBiLdxeOr7Y8+kT2+NNfupVYwmc/tYYV8dgxyYnlrv
iOvW8f0M637TLNW/qP8wDEtsKFbLjKyI4FzrieCeXE6ViloEGjPGIFKASJRAmHobfCPzIXgSUU8Q
QcozsJ4B5kbvJvGeLC+5OPFHbH+5yQUvKJ5S4NZPBadY8YKvxUPqfNmMNnqwIkzkeNJ8v5xyQMv8
f0L+ZgYW+sYDjIG3VmwT/XUiICvkDtjWCAuwRPAwBs6xM8OJm6N2yTE7xKC9ovK6UYTj0h5Uf3pM
Vf1iWvMORMFn1fdEJ7KGS6Fv90GQbY1vpmRmec24UwdVHRDOyuRVfqIeql++cSlKcId+xjINdna2
k2ftYUdPUrjPrVJhYWNRLTDilqZ9ZEwt8nHMIDKGupIyGXqf9afsP65lB6NWLp+g2rQBXY0FlwkY
bbg36O/nxBNNp408To8/DOo9ABMLxvrCT6ZHrmEw/Jt4knRke9LsUWDk+PxpgFQyspwxK8psfpdW
hDImwkaayx1P0CHkul8+bN36rMonWfchjXrkQiXuCAbGXIoBhzu/L+p1nNNzpg4mtjK6mrh5dmmJ
N/byJ6XQFc0brv3YA36YzFKDLS86glcaEZ1fGz3KFcwWkA5frGTkyqEijVF+0bc2gVSHN1LFeRSD
8R1Sh3FYDSkuNQA8uC5gZ+5aT65B7Kl3TEbYgk95cCEdDscez8OyFclHTCyklA1tDJ7R3Tzy2Gi3
pYDhCbHpCvJcYj5cs5yj6Q4OgaTaML7yst6PJJ3QiEWgEmKvYtPXYrs5Ws5RtcmDQB6S7Ys7isge
G1MT+abhW+vU3fCtUE+RAe4hlxNlp5GxQzEAnjjC/e+Ur6T1QepSZs2+Hr61mos0G/ZgT3zao9H8
NWOkPyNDqWTeGJSR4m/C2w/IYNJybLIAk3ROwHmEmj10+87FsKVkbQ3wbgFXxYzNM/HOwKzUvGmj
03HG+LdQitRq3ks80uQ8VEALAbWplxIvzsmLPD1wcFafWaUauv9NXpXbnrdciQkdHb5Naw76sFMG
jIRFVOMceVTjgyIstFIZjo7oxEmtNOt+zXYyW/UUAqCUvr0VtbR5A4cJIC7ZPHEzvjKsX/OLYE3e
3crdJ+qElOOiJwI9W7b2QYT9zHoBqpAJOxNuKPY7/JsZNwr+WZF2N93frKW434ScxiDfenH9scsI
Vw1YVO/cTeBbbCeVogdz+F28XVKaIaTF9TJtPHt5CtiQYFysMikE5GmLTUQwf/n92a+1danKsw86
UAIv0FFjTUDEldgeV9eFuoglkj9HCsQk+uZcGvDzGJdCVmx/qhUz0zZYw+ahsG4bKEu0kjjexwU0
1BKgB5cqVOL7DtSNU19eS1pPKHeMCxdk0wFFa0Jm1MgMdcaVCUdiFBkUSiYg2FemPXPAjBpi450w
PSbH20Vpuqut6Jd4aCzHWVeXJTG2RQA/FcuaLp8hGchrfousk/J1QefcKwQmHMQePm3UgNzWCYwk
Is08kz0930zSmaXPbdUt5nwNw6NQMzSgTwoBpOoD7lSYX9IN+9i/cdfIeR00gC7Uo58tP5vb1U7+
wWrs9m6D6jB1/0qWoK6dupzlrmHIVuxGWNhheZkjuIwgByMZYzYHapJ+C+9Mi4L10PiXorK2+OWv
Q4u8+BvElB5KO/G7pMNgNoC3u+xLF9dTkk/Enwfnag26mj0Wf8h0eoixRohT4yK9Vkr6BfQaAzMM
rLh+yGYLOn8MBvIueXWJHdKMQ4RM39f3lo1trb2KytNQNDsP5gTj36X2VxFaPTNBoNP2W0xQfBTT
zAoq19noFqrFMj+0IHPSO3l+spa1b0z9rrv0abCRAjYsuNy7e1oNaz5MlLsHCDpyEfyESlPkGHBr
XCc8hgO5788mBj61e2DJprQOMYZb8jvCUOm9T6l7TNOEDBRsYtrcKQQ0I85V4Q0Xun9tE23XdFjs
j+B1UI08JTHvdPCgSY6cPgUMlszmjMnW4ivQ9NjhYV2NFxSC4YbKRm52Ki1R9FeBevNLF65GsZ7a
eMtJKBdshG1AFcE+M65VCs2EZxlEnzgkb2tX30Oi6QbxbeBs6/VbxgXMB0mokFRnHrAMkMKOVodj
a+64P/MGsVB9rdUNn9ja9E6wf5b02s/wTGNvlZFeJg52GNm5HiyQaP9jMzJ/4VWYhZ6YxMOhUR7l
FmELtDi6Xu7EeGpoMjoXPsczLBpJ6XQIe0hweGsHkFsb/F0cHYaNVUcAuSCtc00EI75DWFnMxN5L
QVjeuqon18glz4Qd6q57goGK/Cq1Gc+yS3BX/UEtpY0Wwg7Wjt3F0VHrNcFH41hb6c95U/9baQxY
GJJJ4NF9GyPuWBEpyx8LiLKwm9hecADdPnrEI9jIiVdklVmBdhr8mRicbJ+mX2H61BG1zOEAKNpP
7lazkqMWJY8NNWP3SEsKq8buvs2eI6pbF3FAXcKYD8sZQE84TxwvwK7supU57NqZoYLdgFx6Hnx6
WQyP2sCTgGS69DiXUYrZhASx0wfx1uSC1Rr36stsbww3fralV/oBJwC0fyLr6xMkog7k2yDRyB3y
C66RYI14t3nNFWLdWshj+I6hJ2+t6hjuS1CmjH2J7J58FLF+kZrbxvOAOd7CA63YzvV8ZIODEQAj
SpJGrRMfQPwWN28ZXRtfptaebPQG0hjycIq6psFgicMoYGyaS2DWSrpEvE1Tq8dRCt+Jk7S43CBH
/ukW8xpOb6z/YlphekCLpeFV31XJUGB5gmqmQCmF7VaE7av4+8j3LT2o+JZ03RXLSm4DIchJM0NT
CwUvgArDgQOC4bFMWfAl6EWW4OEHpZMDtDZ0ovXcrXxgwBNYVVKQht/YpIjbihhCx7w6yyzR9G0Y
rWVs4EG3Kdp1UR9d75DaZPypgVuELktQd56GETe3NPtdf7Bf6NttHbMP5mKMoxkOa+XdHoj2qlBG
UoblHwSVybttQbsEADFD/ABriB54Ii30npJHL+Y94hvQqBf8ymkZfHiuuO85X1Se8t5jCGr92Oyx
cBKRfuNHORQxLBd5hhjlPwH+QJg5zQFe1KOY485avmcd5riVGuqOOQbhNuTues8kmK9CHOskhcgL
hke8PAKYoobfcuhyb5UYbZsrL/hdci35QHN9bQKGMIMr4DHUZz5JMix77MpGr8O/QauPAye6qeC1
WXt2YS5gG0ZU1qGitC//1ZL4Ew6PS1wdXKu9lpO7owX7McQzImY4OxzMNN2mh9nKlTYBJlmMXgRh
1HPiEKBdSoVrzbh7MCIUKxNpcygunLne4vmQIppO7ceBB9yArHC2axhxeXBZPRWxetdLT+nPOie0
Yos/jFjtij1hHUcrn4xYqHBOTDRsHYqfLx9BLNZYxk1ubuSgs6x3Ux2nBT1efh+k0ciPLfCuOHax
//ZAdxrh68x+Z5p0LzNw/dU3wXL2+A6lEGvwHB20K46HE6OCUhX7gbzGrkE/SEIBfNQwbCTmhO+N
lTgkqI7z7tuD9yj+JhxftcmRb/ZXzGpO4jAUbxwJsBhxMRuP4hRRs4AIMtqKL5lYjcQVuKpzkyqo
IhUOG17wSEo0sf1aNhSLZRSfsfcPOQx8gGgrAFPCjGHW32Kc1AdVHIZoM/Lh3VS/EMS9pl/CGCPk
SMzDbh84uOiTLjXdg8Xbyp9bgH2FYe6slLgcNngWDdue/jzhYnVTOpMmA6zAHVrtE6DUn9ORY2fC
Ryal++8LPuycfmlafjZcWlDtwafHKnIddzwNoPGqcdD7D1aBEsm853m+E+BumObVT7wGWJ9lljs+
mdjaVQOenNgcRfa0MxhlcTaRYXCVymIBhy1LKPw2R9ExNrdyDMk0M2UwYlavVQfGW9GjsPxtPq2U
N1b8JTsfZ+JNCrOqC3281nD6f3H4Qa5VDQ4vFjmku1yBoSbP3tb+nVoTZ9Qb17Lb+hn1a4R1MX5t
QPE9Rp7C0PwZMjn0H6a7bYOvuOVCUUTuwc8vs+LvzxK3m6MJbtZZ4VEs8lrsToNM33Oo/W1o+C0f
plzFAGEbQKJIfeLOtw0xjA7ArfgDn8X4xKnvWbsC3ywG3OE+RiDggfKO2aP4phkMEQfCskwM2gqC
EFPBoRf4f8a5sbtNAmiNkaw5dZTuHPZ0vSP0Z2B9HJ+geUbgbbll3gomBDMGiTOZ6iX5ZGU5PkGm
T/puy5WbMvtTPqpm+yXrgTP8S7XYAvVb4lzcHX1oI52De6rNqaPwJw7yTc1RSA+w7vWjMOC9kbif
if4Z7S4x4cXYIwPARkyjsqAXwhecqe3Wib/sVCbfjr22yZLo65vp0KwUzlonpLemkwdjp4Nu7Xab
NoeUhAaM+HZydxdEsHC3Jb+1CeMWWoa5RB5JcTFm7rU22RMUoTTTEV4jevBadq8Lua6G5a0N/NPs
/tbW+FMX6ICxGa3PPtstpHjElkgQFwO2c2IUe/gFjD0kPoZ9LPT5gEbBpJxVYDSIpb0DFnsYobv4
8ifEl7NraggKQT8+KDjqtIRk6kgLFwbYSWTx7Wc8DTBVe++lWb/XxhtDl71X+k88TArSyaKLiNxd
GLqbMvDWNUt7MHgmjABTq1zNPL4Fj3YUFM3y0i9/RpH+zcU6zElmlYkmlGo+rDGXG4jXFLs+Z3xt
PMvkoKe+4Q5wqi9xrqopDlh3y/BdNt9YCXJFA7NniqO844K8FFS2bTms2c/x6Mu2nkbKpOqpQoGT
28QBcoPJCRpM9kmatoypVeMdlKcRoOgcFDstRTRpHJR/aFWywztv0Dlh4LtOistEBQ85j91GrRMD
TkTdSaoKnbzgjipwoRujMNQMc99xcoiBYOhojFegUkD2nh3qSyR24/iqWdCbKXo49pB5yLuSWyMy
mRcwYuMjOlTyKXMjcaGKcJGiy2NlDBFxatZhVPl6dIsrRCQNhUA+vbgwGYT/3em4CB3l225omIos
O3sMSpmty1UbRliGHXQmgF3P9YSDfQUVl88F8xiGeDAdXKdFpZIdcpppFARbXMN25r3tbPwY3zj8
qJE0meQyC2JvRZQ2Vmd/2Km+GTmVzKp79ux3i3FiztDV2MujC7gra6QuxJH9dDzjfR6WgzSZMiYn
IEhZNFQMeyT+RYITtQA7D/whRbkgf5ZY8dnSLMlgJFk+QbitebvC/jMHSOda6xAo0u2WM49GsZ4s
yJ7Yr+bA4TWjM69ioeMdU54HDSuKhSmGDesdYLM4j5oH9jXthhBBJntEjNwyAuFGOS6xk2sJGg7p
cfsQdefirbDs2qchNi9YL5sMVln2ingNt2svRGwzzQTLTz2iZ8wnF5BuUmfXVTtLr34Ff4bwEo82
5ovdc0/pKqcBhbDffI3JLQOTHODKRlR4hWuvvFzf+fTVFdwZnk9Y4jJlNjtJ1zWG+ZFLUSYc3ZsO
gU2rALVC/+7SEw1gXiU1x0Xl0aYFBFNBfnWh9mS/+rI9ye1cMTTsBlDAkQFbye2jviSshqNFbmin
RnNI6ABCMR/GhGglOjBGSUmicLFxNsA7j2rR0XdUprF9771kbeGtJ95iE/ipntp/I5jqJvoWGQnH
wWfrY77DIdVb70Yz/PYHnfnVgKkfHn5CM83cZ0vVJ7vzkLGA2LuG2MrR8hTtKquzc+l6m1THtkKL
rxm3chjeBs5bxx3/+pTA82xDRC/PAoZQISBmKmd/JYbKHoC3qh/Et5bbMqQWyAZMoHyoHxYqP/sK
LNq408qDkgI6E1pfc4YSMC63EHQ1iHkk/Y6Am5Lr51WwV1EIzz4x4QQ7wMDgi5GpQg/dd4gqRsVQ
uBqr+wXtRTdIkzJ/6917X3BK05ctOapEhk4irGh8Ik8XqZ4i+sManZ/BYKBJFoLcIgzuzoZ9gTQX
b8TnTzINtJaARRMqyN9pzlcek9yQnsSHZkM+NZJKJnSkKlFP8pamghwI/V4xxJVA20V9yx5tdO8g
C0QYWxbme0wrcvH/Z8oCENeF6TX036dhYzcTaBKwLrIZvk3pkXLp3pnRSU0Vwn7ijzG0hijyBYjG
6FkyRNDBCaet6e9hcev9Q08NgZk+dQTV9QRnPuYdYH6LsXH01tNbKf2b12lEk1j/IMfZVbH8gHc4
5cZgreuoKrU77IQRttM88XbYa1Ha7nxab8YAOaJForD42BYHgE2XRVLYSFgHFKCdVBFaDq+RZrEm
7xExkZy6IkMc8bkoHl3jS2v1HyaIy4Vbc0XJ8MZnYFlxUImLpisrBzDXqd90kMbI+hr8cq1gPkwe
zSUtgwou1Yi0XjCd+g2TZSAmPKOp+KW6AKVBqkjoLGAi5toPzB7buzu6R651AhWnQdG2vulWAsAL
e49GNKTEiucdN/s03OYWyTNUZ5148LwFWiCqsyLX88dqmXOFyz82MOtwvtMQB/bvHpavFn2HkAYb
zOnbAnP85QseiGwEPMkBLBlEDPjbNY29TcZD18WPk/XuN/+WCPl6fe0qkKL8W5BpXBP3JHuvraza
NTBaCypDmjqXBhhsWzRnQJoCaxlfAlXWdbmtJigXXPQ1c/RRtpLe0tRSZHIhOe5pzBkAgeXX+MTn
ZL8I4YJvg2EODTcZUw+AugxWeHWQsgzatJhgx+G/GIO5EKUtYI58QQHnFpBtiz0rOIdo1jxyIuY9
UrEdIHeD8XI1IItRv4QMknnqHDl4505etxXygqIhj2sbwdZq7g5L+6k4AIYPdppsZGyCN2n31n1O
OoN0+IxWtmcWpsS6k1bWUaCFHGk+FxQ9rNDQOvyy+4kMEhrrqWYww6/pAISvBS9EIpgZ8+Rx2sds
F582GX6e5WCwz8AFrE6Mo6HGJdAaeLkyOqTYN2AsBnfJcFnV7kaCpBT8N0eQdgYHGfo0Zt0S/0JA
i9Tp4iTqQAvdacwUHDr4hPa2CsZnvTeOHTSqCYbH3JmPMmS3IF4JjMjmiMnqGGqZarmO9YenLtkj
pG70mGzqyY7kDTLc5gH8C3X5fK+MmIrm1jNJlwtcb3Q0zvmerVqRCS37UEYnjd4/TETnLMBEE05F
XbsPRQ3thb8TVHNxVJC48mFoLuVczJWAV6LOcF/OCI8uMgDBljVhMIDquugfm3bSSdMjtecYYSFX
aQmMG+4lp1+b3t7DDARStvTq458Z+rqZUEVPlF+9xPpKvyVoc3IXs+S2x2kWImcV7R0t3QnBREol
YcUJmiannHtQ0KLmf0TExAvFkvUtj91hjDEBODCvKB8t/VwO7jd6VbjsAEZ2fNakDYxPhvs6R/nR
Ar6HAJ1J4wV7j43gLaTvpbdMKA+MXMygehrt2xCwzRE+5/ypDLlLtBmqUn/B/F/mgXlh8KCZ8z5L
v9jmYmMqqVHM5uQrF1l0Uo1HEbCGGmJH59MHvghBz6jkhBCyxG8GH05eFNJigQprxECvrknpCTcx
J4BpfIPdSgvq+Jxs7JQROg0f/CeoCv61AxcckWI7/zg7kou1MMcB+M6AvwQcSrBypxyiJJBlh7fz
Rl5MH851lt8J8k5mnA9pKdGOr6L6XFZvoIKSkAM9prCjo8wgwAFH1F6Os5bGV3YOH5DMFUk8absB
8izm+QdoWlBKCnTMFY4/AcLBarplg/8Or4J0knyTG/ouIjDBrOa1BRCg3HEtc1AahgyTeslexKkb
tB7Yg84M+hwaNNJhMMI++N3R0353AaF167sz7dvp3A8XR51gaA5QCaZr7p/s4px5EDn3GVK2AjXa
3tDPHNDafK/rM3xVomstZx8259ZhCri1OVOFWHjUicXqCa1JHz3FkOJPo95VdRof8TmjoKrSTTTv
ArBYj3tYLhsP9tMcZPhb8//n9OS5+anJ9YPuK6a+T5ZtcO+pP7KOMx/5iJk+t2j2DT5wr6ytTupI
giYm45aPLVTRQ/7g6+NGz87jpL3U87BWYF4BBGGz/wY2kIaRElioHQZyKR4cZO/uOfxMOPlHncUD
IRSftwrW9BI+9mp+UWLvd6AGHpgzNn158osEy4ABMoJx6TsIvqH56gZEG2sO+pmQ/FVuEGOGRmh2
/TYTGpj3pM3PYWlsIENcgs55megQkjj6VT4kloNhRWfvpfcgXChQ9kWun8lKLy11k53YBw2sSSHg
F4quniDj0Oq7xrhisqP9NJYkCKudn2JtuKyxtt5x83Vleqp8crpqSRMp4O1488FhUNifogLbSLIO
kzaF61fg50pDpyi9HevSQblp8A7viYXXM+zS+vatMOfNFMQHGyZfY0MYmL7K5FI1/UYRbPD/cId7
JY4veZKfHdrPEYazHHKMHEEqfNjQZRczC8USK5r3ucVFN9YfMo2EbiIEcbT8M/KXPBj3+VjsxDVh
8qk1EYlXoTpAb5erPSvRGllYanCWh+a1d711nNDz+rsFNj90Ptqc4th5z21DMOahc0gqQR+Bw7ME
wiDyTjHqC94GsMy8qw8qPQPVB86bBFQ0vX0SriWwp1aBr8+fQhVMeM4ggZK4IdCpE+7k+2bmz5Yn
5ms1Fs2H3NlSYSzafJYxAIdFVD2MU/wCQUlYaYtZvk6QfMRel/JBJvMCVoH65fyDqJ7ZSwynoAsI
diWDRT8+Gy0G8+G3TmRxr+1lPMlfNbLk4ei4Nibd84p3AaWUmSdLIh03KVjARDjKTyoTIBOb0IZb
07a4hrSiGeGm1mFI6XPJSFNUE8VcCa3Dtd9TsMg4UtRKVIMI7ej14GU5xgb9u8jvI7yB55PwMqRu
5IIRlnZXLkdRdiTIveFFx6x5ahyesvSHFBcSpduWPw28DNkGtqehWEHOickErgjFseq2UOQDC799
tijhHExWhMeGIn3BFQIraqEYFRCpbYAAmUIxDx7K+W2m5PSbrdv+5Xxb7D+dmW4zaTlBf33yf1zj
30ie6kyDE9DijuaeNk6OQun6OZ37Zd40zhWtsK1uMzQWsCHHh0swQWe92hDzcd5/UFvfemOsJ4Ti
GdCRarGhTCRuK3T+DmoA+/noAIBZsSC/GUVwgnTnKFccVIve1I8ySk/YD83cHp2x2k/ZFSotZMBI
v2Pi75fmQ+zmaxoL4UMfpYlblmOBVw8YK9NSnRFdEX9LcgFidxc0mCVlyyQli68JlRlVVNl1u1JD
ZMx9CYun1wl2gpONsmYnZ1Tef7d4QTR4AzDrJ+zPuxEqSl1MGRO7eIzDmq0ZF959Ugjz12b8bRC9
8H9fKC2kUDccykQFqBnMXwPuIZA0aYAsMNyJVtGqVimHLp84Tvtnxz0ProOTgr/prB9vD6mxZDwo
PAyonX0KcOD/TLZ5B3ILaBAx6opKiOWVgkJoSA5YzzQQBY4HxVWUNPJm410BvikckR56SQC1gWFt
Xftb4li3+FDIjQ4VUTd/B9iAh/rec/7Aci7Q+MNDiIcnzkngkALy4zC7PCwiB/OBY+MtbOrjzwTT
no7aGO+L3t7OlMU5GYM9Zojj1SgIXVwHFCECiYJ7rgWwZ3Pm/KeESohNTBEScKRLxmFlk34V/V2M
vVYF2wlmneI6YilnRzbGzN3DoYKLAWQGWSmcfJnzBEtMZzvJXinUa4HBTMeZZ3nUT3G5w3nVw02R
8keBQrh89zQ6OV1hpnsnvjvGb7xm0Rl7fmG1C9VWQixBn+p0x26QdShtywDDdIRGiovNA3MRu6bu
ORRutmPz6TAvJEYsJOB5bGgu6Zu1dH5JM4NUL7/7F1ibRrc3MH/XLbkUfB7mVfzT4pYvtEa3moF7
aCF5D5wCFuIS0QFJnSOeHPjyU0M4AYWWUgw2iz0jqqgiiy/i9mReMNrwgX/l8WdoAzsy50nOPgIt
Z3lZFGp/7LglB6jy+dG+UCsrfxcasySeBKAvgsVsAwuWlchcuEHVmb4HKt9JYhRpJDmppcn15l+1
4ntlKK89c/5GKP7tnUF6uKu9U8+F3jdcRXohOFgOnjzyWlKu8ZuQ94GDZobzlJ4ylygB7UI/OQkX
IqW3aWnzZZVximfgzD6IG9xdzaY2rsIjiy2decPYkaGycqnm4hBrMe1X3sLSKGtwQPmYR49vj7/m
QQ4qkP8L2MBBxK7jfyHnykRBviv+yyVKr6T5c/u90UFFbL6k9WUN1s6AhX4H14ZYPP88RgOKwmvp
B6vYUr/pbd2xvmA6S4/BtSn29D/d0Oz9EI7EfB0Q7Ydqk45oqKrqcYiA6UBbzPyVZ+n4N4HAQ7XR
0n99vanVJlN/LHKVpN8M0J9Ih99AGKFB+5GhGeqYLLeeqWoF6omMKJrOchEq6GrM4uAPAfTKRekA
tSX2O38se4mhiYWpY+5xh43ls7HEq2JG42neBJvhg3SYjCdv0OBFAlayxYo9dOt2p3DIL2Ct8SPk
ZMDd4moWXCSjgZbtG9AHpQ5DUf0uwoOBbkDeOuXNiFCe80q1/cbCYMtuNw2V1Dypn6PL5++XFiza
CTAjP8I8e5LvlUPS5PKStl6Ao2ZOJcHrJSC8niSwtHiNGIdja5beZFjBRPufQI9kmy6J2or8jr6U
67g0aMMZhpmYBk83mbBK6hGSbK+YEDlN5xjQuQTjgrSlESNv++GZh6XxQaWaCoO/wTwRadKekvTa
oS9lQRMmRHPLlU+KhgAzzvK80EXyLVa9f2GO7TvVqTPRiv5Px+w4O4b9pC5AHbmF7pbDTygINXIF
x0/vbA3DDR/D5LPqUHbgMSC7vJogf/OrcPNE31hWqAf426CZqwTat5RXvtk+WjlVYnvSDfeOXsuD
Sl9w8gsjKwUHwdiZjVyCcNViN3ZIeHXhDnJcCmubBegt/vswnil06qF4pnEMOr6EY2ceK/PYd8e2
O+K3uOB+3h1VcfrdJHgEWhfa46AqXqB6jFzmTcqzxxESNxbkeUKZGbzhAM+NMEM2Fxp+E/gCimVb
GheSSlOo4pb/ls+/ZpDcovlu6IEpR0Z4MAuEToVL1vxkaf8YfnogS2h4sarZCLUfUhfzm/6fZPUG
N2IKhzGXgb4Y9sRXtTC9gqMBTmvM5pYjGUkJ9Czr1ajxeJgOzl84qDBKY/XI6IXpMBL0L6PGU5EK
WxxuMqhB8nU2NhQhYqph0WSwS1wd80kP0SlknBlBKRvLY0pOHBUxdID7w2oh3gWUh8wJIGfKR4jX
EosZkJGw94H+zUPFtWa1GJImMbFGe7xTXEgcdn1yKeGAI965tCrZYtRKxabo/o5Ag47zJfhElx0r
Bj8CpIO/kLTdxKjz8USPD/m814NVE0IOJdz7gXnoG6/Xu4ffBkxM/4BDF6QdtdET55FeWIymhBPQ
4QhVttAG/XajNUz6GCgqn5CgBnKGtWtz/LZHDEq5DRUJK5iVeOFzS8EhxLPx1lvL1mkTRJ1v4t5k
J6g8eX9pdRKEgcJf8FRiv+D5Jl24W/nBU+5+mdWfmnamCR41PqGzjQqkv+vMPvVevZ6cNcnDkwz7
DZKKH8cZrgtjBSoSLnqxMhIGGaXxCpRyqDRSOXacmgL8JwxuKQPRzsqYcVr8f5TOJad5EJy1tzjY
16gk02jHUECgx747w0d5qKvNyJ01fATu8kQ5l0buv8A++K3aw4mA0vEwMmBTzHrHGwhShhMwaTEG
5Sdnqp+N2wTmOtwlwX4geowN1eJY89i+pBSTf4i8aU5Lp3npjXehbA5I0bZ1e6jrdXJ34Jc602OV
MV0pveepBG6K8WsYgHCtnd4TZh9/aX6LCZlr3juQi5J1ZeXqhMjsJYmcP+SUX6ekPtYyA/hNCzij
YgqxIKgymm8f3ULptVSdXOjdqkiR3mC4JcPeQLXEy0HOpo4pHhpy6vzp6A67LnxLrEct/EDyuOdr
G/0EesB3k71Y6I/6wzieW+Y6zvJnYZaAcdM27vUtpQGT4EwzLjTK0tB1SJopx4iA4szhFFrZPqc8
i05hyDLfx0tfZhezLi8ArlP3zaHa6v3BTsgKebL/jE9m8+RlsP9eMQMjU20vrHVpYpZRP89ExROU
DbULECOeti5Ez0g/gnjY6avwGC2qipGm6owUrQfA1+BIbWxwd/x+AL8FoIqxGZHNLq9DGwGS2nLR
9IjwY87JjmNTmpsOayBGXXSzE6J1CDkHM9wnyStzZ27N7uw/mNONXHMoIa8t1VihnsmwY2SyshmA
Lvljm2AxsqTrIrk0gGpiqcXsHo0Q7ofJuM2sGJz//wnZQg5NrUFISbt9g3AujfJtqz81OMcEuLR2
oMsPlkPtfYIWSDLclQlTE29d514DaYd79g7jOpgsnOC9BuV1ncCxB8sadg7HiU499xBiN+odqMc4
pPhP1a48BJ/1sSrPykM2yCGDGaS5aUzcku42skJWhwjIO+76JZ5WafbEVPZhYnjWHiZSEQfK8AxE
RJ/gUhOa6WXj37wfN+Pdmd/r/nFwlm2Hrj2Y3ntQ/ah70ozhP57OaylyLVnDT6SIJS/dQnkDFFD0
hhsFTRfy3uvpz5cVE+diYk9000BJy2T+LvENnRkKoTGZOd4Rl6RN3w57miOo6tA1rAwaE7D4OdkW
7RF/DtD7BV1s1zID7jMpoXejlz74j5YioOcWSNCeqzfhfC1IRLbEg22trclaETYYwoQvZLF+aqBN
bfrmdMZjQfBL1dIGIdlnsA4Sw3w1pP46cNInAEp3LP7z4FgMrzmItCbw/BXjhP3g09AIQK7iVypX
QR8rZiCBgTbOluu5UqfZQzJJJh6/T0zDBTycGQeeXOF/39k1qlY9vNkD0ZnPOR705lihfdc7jmDo
rQJ98eSZz9pQE3Ag5sj8Scpx3STnB/JQ6Pl03BXguorrsEN8VKMxZFJOBlxMky8iOwsArlDDSrf6
nazxsZn2ZfsVeGyTkKs0K3Dtog/uiRYGBtLDD8EBPFiDtrGOEdEqafFmJdXRBmWSNocfkdqfSWp9
CZTQCelhzZQ82uPioVQjIWakQAu+tH8xbu25Q3ordK93NYx547uM1npUARbL+WnpPztsS1XeHBDa
NObJDJ1dKXPF0dCL/Q6MBDGaPWKJQ9Rgk1rannNLyHBivZoUxZ3PDgKnIF1xAFBzudZkxpjNlGYs
bKQawKFfQGm5iiraKkvX4RnTb6+Ad2x/a0BAgImFGXx9ijMq2QvSgEjpQSuoD81oI1mISpAHkI5S
R6+7jH8iTAlSrFSI2Kb0Dzcrj64Vq9H0ZUfBumJaGN/cMIErX0J9hTD07tFFuaN8bA/G2QG2F7Qf
257uwZYSk4SvKKn3skJS48vBT+LgBUJYJ7II7epR8BW9tv8rXlwvUicX2kdYey4nh0RIgypEQ/oa
486Sn4FaivOzLkkTt8c3TavXU07Mve9I3ENhgsqANAoXip4fwlWc6wgtHzSHa5AIAY3MgMwmDDx7
t9RD3V3a2t4bxSA5FJ7NVD8cyfdw0pzZULx714/XjY1/TGcOGqWxHojZiKyB2u5AU7+WJD3l9O4y
dh1JUUzTKQNHY1zyGlIRhZDG13sYRN68gyvYe0JDCvpjkOjsIETtEuz32VnY35YtUEc8Y+zApCgi
k6f+swx0fyTgpMRtEECmMX05K+pdT4MNogljgbympjSqLpXJjMkT1Zft75bumPqU9CRlYl1of9jk
D20wSOKmE7yWWsGVguoDUFjFv0X4tUw3WMGp/9AqYjrVlXiIvA6YoMbcvGitmSiPph7CZ+dramVZ
6879z7JIf+W3TolZt55qKSXtmXZkhwEKDvdFS+hlyQ3mEzmoR9Bt0NezIlX55aHSat3NKF30FS3P
0t6yGpAFUrglK2XCvEN8TbjVLtKuwOc4+NoMRCN8remQBDQmUso3Cudv8ZVb3wqBnF++zUXxOBA5
mm7C+Q9/g7A+4lS4g6JQNIGqSVJIiO65IWTg/GXkfexfRVkiYFUIaWlxNk4hoBpdJZWoYAYm+iFq
Qx0h6X12mYopidIV9ZYZX/ga6pIHGSJaQkKigiOTQkgBAoQpW5n1qBfzM8fTgw9AJRKVkjtVw7NF
HakbJbgBTCy5YGxsWTJTGH44WPHYklaKas16Z1gmk+wvTonOzH4PwXeW9lsnNJcyzZuMjQsiFYha
kS/o840GpOgmBtcfw9XHV69uH3OjODZwbwEsiHxG+R600vBcFoE+E/KZ2DkhBdK5y5P0lqAvkS/1
xL+mobBC/RTAatbai/xx0HmPhTI34r2g3M3pJduJXsvj8QAUc6EMkbuSokPknaLBFCmAll8K7yY6
2yzojjmWKQ9dTWh/DvZHxOcOQDv4p8JCoeVAeViXgPk8lHZ213hnY0wABHrsRHieEhAxMmpLEYTO
AtYpzHx+HG4ZcyQ4g6MxYCVzi3tEtoR/cve/xESR3N5EKzbb2L5hep7B2hw0hLl+nqDi64mYcrro
MO1/lLmdckiLDM0blxvyupmg5cm9Lf3B4bdGSrjmVtSKL4p/d/nj4U+Yr1HFMTX/WXK160gR0bF9
4eaoihl9yMWpnvCVCKMGP8qxl4VPInH2m0vOUSSAjKO60+gQhQR6CxOXXnvTfXRZLzmFqO0eMnY2
5voQDN5EwGQFHxMp8+W+gLXsj3bo74ZiE0LF2L9YBsXm0VzEoMpg+LZY1vqwFRe89plxuObWJY8u
EOgFg4bitXfq0JAHLwa+5eZoD3QxVO6NgMZQrujxoBWyO41vNfTmk0459jc3t6jeUbVjlO4aPAkk
WDC7B4GBb265yUYyfijHPfOYL59BgIjtPBY/orIXVn4GlkFNif2S5DdrH5f0qsV1IH2nBDA9MVSX
8VqJ8TRw5lLpMzKhXtYyIbermG14bIN5o+UbnmcdU2srZgQNYLfOBOkr3/yXyydB98a0wlpDYtO8
8fQbhNgBaoyFzPG++BVReAkWk8skwE7f+vG4byfnVOvQtgDoOQd0VE8rI8RCW86rRDM/9ASCKn10
rJdXC2hOldOzXUFF85HDZNd7RC+QdwHg3yquWcbU6RLiGr1W1lnaeFp4WRYgW5B3W30kQYk+mLvS
HR6z5D3K/kPbgPkD/WUkWqnmQgeD8yZCQJPlLZ5NAabYt4HF2XN1E/XATlmaee2j4wKtZjMiwvr0
EO+PB93Kt8jq3fTXYNGEqMQvQXnKC+hECUiGjwDMsMY9xuaQdqNAfV29CwjGHfUodnw9UVgTmHt7
A26QDp/OAQtshfE8+xvRE13L9MUYX/k9PTQdFh8CUhksjq9Dm100f5yGSbEm+SBdSaLxxu9xwdjp
BqDPOkT1ygKimFGlGbD8JWvXAD/TjBeN9GQGIpsI8RnzzKmAcAOssk5xIZj2mpCDXaQYoMOEQ0jS
ROPTvipKaYemuSJ3smSBTd6tCI9j1WOCVKLOqmj6zVsUYk9BydWdAxgPl2VKlG+Kb63s/tmofzkk
sDhJjDG10f+/DPR7jX/OMwFvVSwEULhiE4OkE72OghRQzGBPNsbJbTzZ9QaSi948gyZCoPCK9P6P
1SGB5cryi41iYh44b1r9pkAGOpUKfhmTi8eV5BEOTSKeRTwYR9EzXltRGlZcGA1kJbNsWfTJQOUH
YEcFiH6NfTz1B5HY427tzohW59p7GBrWU/nQsPxHlOjgpaQp8DvJoWicwxbHt98cRkzEAvfnpNua
GnM4YFJafU0Rzxnq0eKXLckt+K7y5rVA96A19mNgRWiVNoH3BqmdN1sMkDiqmAvWwEyhpmIdeQyv
dd8dwgo9DE4GZXcFl9sxTGMZH4UrmdWlNyhMkjVydk0VLz0TAyf7Jo8mYQw243aW+TATE8kh1KgP
AYKR3YnnWQh53mfLaGLUuLxW+UPeBmCYdAQ9RTzDGUEDQht1SkugLtXqxWbYM9BUoTMNAm3o9Gj2
oGxQjuPR0vJ9wKjsCglya+D2g3flV8zguvX4r9HHG1EZRMQ4OeeQ5OrKlUgKGus2e2XPTWDQPHbe
2ZQyaEq7oQkRa1QI9YJOBa7iZkvk8wsuJ5k/TdgBeLSNTnZBe9/jcr4GyzdbHlSWiLqD5AUEMNdL
6V8SD7N5RhQZCTZIIhG5gAkIJCVlLkwiPsKWFtjJ2ax9Ty5cOsI9Es7I2EyvT3eZ+MMRMSgeahsx
tnP8x2+nu1e8zzsrIaio/JW2iWOCJUTj8ZjmdL7EGTRqNeEkBc4R7h2CL6IQE+U3q21gTaEgH3rc
vYTXVNuYi4k6v2yqVZn/psW8R/hEh/HoaYQ+UAQ0khHw0cOoe8u3kVysKXoIrOTRBd32jZUdHCoN
n8VHxeRqqCxgbgKW478WWq7WQzhHiFN+Cgt6gfAazydVFm8sio7XCGxAXiTL68uCFpQ+NBKt6M9M
TzEj4qlIDrcZCcN24S/zMrkmpb6jWU/owD2TobnsrrJjbDd5WBOWSQ5c51MwAIfhsXhvag0XFmrF
cvx2qJRGfd56JA8DwS0WdjwgL07RQnvxOKCcYt+C+bJOGusE3ERbH16kFfZwG/AZQrWuYDZAX+oF
fp30DTP4DGwqn+Sjgkx0BPpNsV5uHFxS6N0hjjkRQxFTXK0IjIc/Xrrlb1XmZGqgqOSizsfkXCOJ
R0CAI5d6ISbOTaFT55rI2OAhQsBcflCa52uOaj9+KiouDiqmzrwC6KFdE1HggoBvbJO71pnksZWg
0zHDVJf21OANr9WIv+uYq/TZkfB+EkOqbQShGIHEOOTSW2m79UzQKPXF/G5oJid/sjjmZunIUmOX
/bgLiDW/ikDWjWKob3tiNcnrUfq4FuendRPdbTFqJ7YTbW0A2iuKX4BmZCG5sU9oHA1G3XFIEzW0
DsN+g5FBhMUCh7ANJzffjlbzJF8k20aWX4g3MU9v/7MMhRRFGhM8VEttDo3GeOMuZA6Wj1EUyoep
HP7I7QT4OjMdxCJdOyNicSKdFHdoSXJ3i+jfrLe615xGsgXwGSNbREQsSRWUIY/8XZn5f4y2Os0T
jTeje3qmfrv5xk8ZBkTlY7tbm10XR3ujz8BIaoQov/lor6RXRWODfujJjlDJ6t9x0BFttg3TNZFQ
y/zPxGqH1s9tSIL9bAfQ23NbYk2MZOp9v6qIMp1hWsbzwLwL3c4YAc/gX4MoxJlpYMX8itqFzC5C
O5vyj2ZQEVBqAWjBpEqTfO+vKYZAmenXahJHQN5yiiYD0J0ErV3DfBwkkaHPbR2mGx+8A/24cs5d
JMpoBpfX1U9OrTOBWvaKgYaOFO39Su+NYxJeOrIUQuhgkdRpbF+zW2mcuy7GaWSUA5Sr+xFRbyIc
ZFAHaq+62Vp/JvsNFsOmbnb1tejr8/SlKnxB4J8TpMxYsGBzG25W2B56eF3CQZA8anX8LjEdwk12
HTHnC28DJkPkYVx9q9RJdsqDWPRiomRitM0o596LikvcBK6NNp5evDAFBCk8ngfCTvMXr2TYyUux
XaAjRrunqRqOU+VvPJy/E8nWzidyjMU0OW+NbamPpOSYMBh42+eErNT8Ylni2EJ1b247ZLClE+xs
e96ZuYH4eVdqf/FlzOY/AWa8iPiv8GtgLEQRm5uAnW2TSVUgMmhyjBcMphhK+2AROQjkQamQ5t8J
x6BKSSbJvqiRAop1+u3C8BntVqPi5qLAj8/VIW+OtZ4hZRX9c4p5lFt1TgFH0ps5wqH5Gyfd9dBA
sAYzaWmB8SDWCkQjE9OwzMtioZe0R1KaYJph9EG8OVeb5lxV548CEYmXjGsxEAgNi6ekQTsC7UkD
JTpt6Ej8fYDzUg1MlI9F+AzLg/zTDaojGDmUy8SKztAGBIzkpr6S0w5yHF+1Pnzn0XexYFxi7MwW
Ceh+zpLdQBSAyAPK0r1Iq8only1dg1FFPDfMZsc6JcUtWTfktgA84nS6Mrtbi27l4B+nvH/QTNQ3
6Wq0yZmidk8VpCQAJfg2EXRfuLtMsUuwnIRx1FPKjIoOZGpnjEXmSsjzQEa5tMcqKoDCYP8hFBC+
477x8cT9Tumytjs6P/pd6vBR2weYcPPPoFujIy8I857f4LFZw67xJqUOjzsmlSDM3bVjYtA/B9Sv
czqRTnXVzTeH2EyChjpO6i65aRS1hrYcJdBG0lr5lVOXyYFklvaXrGQuzhWgJDT2CEkzBW8LiRWs
jTc5t6GSbbg/SQbA3rIEZE0MZ4nF4zxrvWtMSIYUxRPsZ4p4OeIUoP1HO5ITcOiixZQ0Fyf4gmm1
EITJaTJlv0JkaNYZ2EfrfwEd+AIvU68uFDdyLrEiuA5oPOWy929i8WloX4TREoREvsVsgMMIoQ8w
KpqhBB043LpsYlcs0+DRoCJgQYKjSQwPTLVw4B06FTwvVE2T8yW+kbzmRDijeomJeEEbwD9JB3Mn
fVbCLdXZX2Z4NjiK+2EzoAhx7J9IW1NvyMuWAyxl2FB20TaT+yHzexZMapKkIb8cFNqgbwfRjfDt
eOigQiEzSYsvH0ZVNz9hzQaUnOcIuh7j1AD/CFfUH1Iu4bk/+Oml7r+EcEBaJzeyV2wyjd6bCoIq
Axs34ndqg5ZqpkByQ7nQYXYefoG/jy71YgHU5sFr4GdJu6dx+XRB7lFhNZSz+HU0MECqhbgsN4Lt
ulibJygXUywzLT/w5nJ5TvZLzEynAg9hW8cb3dAfl41G788VegfsxUSYdz+WQsqq/wrA0nPMjjQh
2FEiIl5EwG+/ZywHJMka0UNkZ2xnjM1K8w5ibBeut6HuJh3Toqv1ybB2oXMb/tnKKI29w0COEGdQ
5q90MHlWXQKjXsfAc9iWC6pP0d/MvonVG7sggK6AUCbRRfjMReA6IcKw/GtlEtQU/ALOOom/BlwU
MWFMZTsuorhnaAudnvnGWYM34YIBV5XmQ7ow/nxUL9RAV98JVm5gnCFu+lTtTMqMDJuLRJuNGGAR
yKvmE+CNHCm8iYQrRwWISQg5E/905UaB3sYtOGrinx3bBABCuUSfOwwXKTvj/hvL8P/6RuiIJFbY
Nrmxig8ae4CU6j96kIIDZvHA3YI9XSZ/gb5Pdlt6zR2TYC2G31XQWq2+o90fvJwQKJhhYy3UkuQS
yGbVYwMPH6xm1D27nFN1kp7TAdQ1Df65gtG7ZwUgkaWQKpzLI5UNxetcE/wE9JbTK/g1LWwKH/kt
iLy0i0sgVgNGBOb5TUaOuRmqYWc8ys8V31XVzRsvPjnU4ZR0KJ7E2Iv/GvpazV9SDTfwdv2lGWGh
QArFgZFVf1ySE1HUWJzXOYBqOyJPoWlYHnM5DSiXKe5GQqYE2DCuJfsKZwjSGlkII7AlQ0L785Lj
zfEZ3sTxR85HoSUbvfE3qukOQ4c2rNV2WUFvjEDHXlA3IoAztOFU0KTG4G8TnHmuxc9J768MygHf
/HHNn7jLX5H/TAoL/dmi2qV/FgKWiAm6+yZmJCfXnyLrKLTIFCRdIbI24o1BE7vvEm/T9HA0FIeB
z0gtUgA0mk25u7WJNG/zJjiRDOEaFbKr6l0oKCTij364VSSJaAVHdaKflnLvdijr0+K0ZPZBco0E
0KOPFGqOSr9SeG3ZlBHNWFt9TLa1kUiXLHwNomKvV59fDCDQgvvTg65YipvFZZeWG7HXiPBGYnHv
pxqb5WlpXggSYO3VU/VG4KoEXomjn8hvhECmhmgDIwuCX9HG4Y8V0aSW/y5QkNTtKosJvEd1g7yT
aTSW/RrjMLa4QqQao3W2/auRkSrNVDjWCe6TBH3pkqGBWqpdgsdZGGq4BTSTh9n5QrZ310jKQKip
gQ6n35nAZDXOmorT/n4G8v+Hen6mQgDPyQkrBiIAVESOsNhPgbIwPeIAUF+zHu6QtE1JuUY5cz/d
vHOoKOpRMdJU3BVwVKoLiaA41pBR08mtQd3EIikCbp+DCP1Y7DqPHribPPAcVttP1yFkuj/trOyZ
CkvCGn0F60CgKUKZmD0zyRAefEu0l4idAUH4rlKIyWIFIeBAko5KTLVSVaB7aap1gqZu9KA5UXfn
fLKI37SXFxt9Du3Rqm5nqhOTgDJJH75NkFImQ13fwvTH8KKNUX5Q1jnUq7R3PI182srNx9ELZOIZ
XxJIREoMDYOQ80BVsppolgCn5NcDvdcS8oqG39Ch5uGm4NSYcjSFXrlC2ED9JaxSQ+5WZY+ne1HH
7uUKRI8+M9RQpN7BrK6y1cbuWFaE4TKMkvaxKQ6EnfETGZoRQePynIHNhUUzaRK5IC0u6p72LUh6
8oalJamNcZf6/2E6iIxhIwY9DCwOPC/OSKQxEsbGf/yb3BRgcvgIg849B3CuRbI1EUEVdozNnvm2
03TqAywBPPvQnzbCO/NpGoqVCEDQFN0TF1AfIGOCZ0NGTO4beCiHfPfr8VGmPxm5LbSmYIQ2d1P6
HcC/G2gWwuJkIjeXr5cChTLchTKVityR6qn/ELbJGQrEQajlpdPMvJeo/p55P/gzxcAs242FUcQ1
ITmSP4ALCQQp/aU+jhDz5iTMLJN7iOKjwtKA04saMzRPoMy1zaCdwG6eHL3aEVl4bwXsED4m1WhR
bo2fnFrCJnMNKzICCeLRpXbwO+0BGWfix3uyqz5DiOyUyTEV1g0i6Sc0KdwnmCx4NCFBu4/xgHBO
rbmR4qDY0C0N5h0HTcpVa2N9J+EHMYU+Z/thQRxhXxUIiqjGswPYsOmuwjJZe0AJcjELJ4AkUFTV
IpVFzvKEv4wchoyBeSbdOmckwsVCNIKsvrw5Bypby/GCV3lTF2dUWxsfbZD6VlFMMsIPDPmQfYUz
faIJ/YPKeeHJgENRg/hgxXzi0GNEM1E/MmdPtLAC49uwlJycUlPC2AsUWC+OJOv0BDsk0h3nBx3G
XyvVVgR3pvNrfPvUf6I1HJG231U6Omy9aW6lD+GBq8paxbAm8v0b86qTLVhnaKqa6JSaT24IE4Ai
aIAHNK6Z261iQgNZ307aPIeEgMApHs3lSR/kVozPwfBaGS95hMSMMJIZs0WXr/skfk7p/yTgAeOr
hxGEEaHNf6Y9H6A5WaH4mWtKOpssA8e4gIMV6tWqZhQf0aaqDwEkX1u3CE4Ohdt+jWFLvDkZf/kX
kj6P4gSOVN5nSJaHh7ZUlBB2e7ZYl9zBWmJvi5whs1xhFVuN6FO04A02Pq/e+eFrFK/FZ0YhwIUZ
WQxe9a8uid5Csd3jExED4z+Siz8mHgAPmnCGAUqi0thwUxYuvjYGJMXlTXWvOMvMqdvVOstyDdAe
HuhbFOoebyXcIfYOLgEW9MKJ/k9M9xJKSvSQtJFkd651q+bVNKc8GPYNFigcCZQClPAcZKSeMpIk
tJ9r/YLKbSyCoxd+UYVKL4lSHa1C3Vx9mIZGfQbOiw4hXbbYgx5wyy30n7r6jquYBDYFhH/wasjo
6NxTVA1EIxRFcL9a5K4Sw/eI+RbIhPmO4rfTII/55i717rJQYibZVpwavYQ3B8dSyksHiPu1cL64
Sya1ZgYF4wDQ9EMScy93TBVSlrlK8JQ63aPfXfmFpQmalPUXZUMO9SKikzYxdnlGCJmL1/ybzkxU
/sAGcjiplvw13E0UewnjIrzoXUJ+2XJZcxsaYjCwYScHKecg8tnKhvrHw2dDexSLRfit+zdBUxf2
M8yHrIm5sb+jUu1suj7IhByn4+ibj39jvdpAUK8lqUNIWakBPRJpUmnJkTfT4vOrwS/CWgFMK7dd
qyVAyMf7jDmyxitSity2nvnLLP4oF32fUiamJS6TkYDS8HsgtbHOP9iRtHY5giW+HHxo7tcBKmb2
BB+SNqpyCPOoDxw/rE8wDbkIyBCOqMplPSfIzkZ9CwougYVyg4cYx/AGeeemMvZWewX2rhn3ynkh
zF7hIXirMCNwPwepdgx0YqpI9Ury7xItiENQgEDLrTuRqAIDE/X0ChZ2x7VcKmxWAQAxkUOG8sN9
OpXsFb/dwUWja6t0UzXmQ8cha1WXUGdUlXTHc09dwF3CTSOgp3ff5BYzm2SOcv2E0F5qT+mnaiwK
XUXegtmvLGaEpqyVvIvpBtbNfBXfP/eoSZE2EnJKmdLaNw/eFxhEXNEe1WsEp0F9tSTIRpy9EC8h
5z97B27JHDgEWQvLmcJRtAMJ1589MbiQC4/LW74/UpJs+oqUvp90QiiAEjyxMzFqtkyLT5MMbSE3
apR5CNu48MSkZDHbGc2bhIDygwin3KhwfQ+OU2cttch4RxEpq3CuzxUP+T6lhrAe8Qbma2hFBodw
n9ZcFyiow4u/MBANXc2gA5ARC3NWhfcieHaHJyNPil1AMhpIBRUclBN1lQG8qXasRxRkEv7wIGyw
qG1nCXVO+EP+TlDsxoHpRFkjDKMRktdYoUPh/gJmr8LkCUtwwH0/WBz5n5zbHkUYJGyAFwDJxYXn
GoAe69Nl7H7RnLLryC4nZienkuDZ6Xh8xT8VD85jBVMDJL4WuV7bwubHH1KHi6wJ04nkyAkimtGD
8BBlS6v2YtK5aqlOPAnzlZBaUyZPw0P6XFIicUCwkxsMLl74M34WDilknNlCB+BSWUkWi4AxAb2I
rFA+NguTlZWRE6B35tZG6jsgw5Oek107sQ79jcDGaJio80Ykltlwhv9YJcV+rP6GFixP8DtR9vJz
O3/tA7k1GHiIwh2jveaOTKp5iYkM5dAZmUyYh6t8q+wXOurHz8Hz0ZLj568wTROHxOVgRN9ySGvw
ZuwDYDpW2sISCxFLyqxgprJQlMi6HjSYFzBSqz2L6WF0ttTVtU8W+IMNdYyUkAB7tWHMRz7uVfAB
4wqIZj5Q7jHph3dP9OlJSZ7/xc9eY5ys2k6Va7MKX8QurI3Dw4i2TPi7tZTsLqj7zvvh0TK8Zz2J
x4Kax6F1r/X+N+Va6sd9fBiDGKviy5y8dA0x8kyyIlIbqN96NFOyplYoKSaOJlo1HcS1JivY8x+i
MlwjKJa1bTrM9gY35CadmvlbtmaZvWJ9lm6G4wcCA7HsWZQEBsJdKp+4xnR7lLnc+T/wrYcZpXTJ
+DjcRcEEB7gFvNBR9QGHleHK7s3dMJxNEmvEnhaCc7HNBS6W+DA9a+5JKT41ZcJAMQ3dJBxpOI0r
Oe84xbXkarnH1nk3dCwpJImiKqBME8Y7x78Bye+DloWvSMuvLiXHhG6pw2SQ5e9lk1M3i7C0Rpc8
zf1eLvMJtE2M+ynfwfCCc4PCtnSZvEDbrK9FOiVjFTvmLq0KY0V9y7z3tt4F4VPbGOToQHsxdIUu
I0SFMYhVqCaDSzg3B+NL9CG1gxZvVWqSLkGiCUyB4M+U/KKHiy7sAY4yqeuZ6YXFvwBK+BlfSKEI
+lVtbCzmaFTcspQPCwXDYHBQ39F65sLspeaWWnesAF8AXsR/ETxNmMBpFjneKODQl1cgLmI8AK2Q
Hp1Ltw+nR9GsSCaYifCZ0ytaufi3JsWr30ZM66z8+wUi5BkYicDmev6bOEjnwIFq6kgBA8VKWc7c
vwCMjgrWfBip5viP3CTNjEorvQFPe8C6HKs5d24Gvqrss0vokvxeBgoZRrhwF/IiLe5lfQDO6c6V
DuG5H5KbrDvpm5oLnRjtdpRt4Zjk5sgRPklTHYdEC2FAnNf3BGAg6JAZ55ZahcEmjh6a+VBN83nW
qmNcHSxejrDylvfbMeJFxcQTRdp+rG1ihTryANqtQw08G0SRI2wEW4A4o8pkCBqogpesC8aBJAYt
RP6L4GEE4Q3gdWzKaAe9G6OJiwgYRLuCwMorS2CSbaStXPuMUhIMuO2qk1w77x3SFJRK90scYN8D
agUSAYTzs+Hkt85jRANhswLLirLW+9Uxl9QEn0joQBhStrGMGnQ1jqDoGSMfIgG1ct3Yoq3cC5VC
JK4AuLyAwYDvoqv8iSbtKwGyCsv8aFL8CmvPvSLdqWaS3klaaY4NoUMG318LvmVHYs2imNxAoHqP
ar0idMRGEiWRBw6f+s5h0HBI8JdAp6BnOW2zWCqQd/CkCwjpGndBMm07NEi8QtkSkWcC056SjKie
khiDhYMTOhd8ISJAjKVJXQBKSSfPYgJVQGQpNxPRCfwpAUo9v7uGtrIixxbO/bGJuvU1WDXQgsok
bMR7qYCcwRsQpM7sGGu6yEdtqLHQ7ogqxvYIDKGanREoa18LFZCgknFM5DUaL87Zengjjgrbscvg
45XmZ0ymYGoCAnCgVoBpfsmEq7cUIz1KMe41YRT5H7HJjwILstGaeFkLQMBlsqCAc8mCp5I0MJpo
7KqG5FEkS6Isp3JUinAcZNO037wRMBaQBJ+HJ1ltEzAd5ZUFRF0P8YZn0CAvE7gDaE24IJfdD1R6
ltosGQ+STaBzZw3ATGB6UjONHT1Ved/6+sxEmYqUPg5xGB47mXcIuQSOEligbZgTwAcT6oTSDf8l
yE/M0RS5JKhVzVk+OToqL6nWJlq42df+sD0Vny8BeSWrYV3Ur273QbvkcKriGWqtioFRH/Pi/xd8
mgzoMNlYjhmvzZrhEVpxodH14jvshQxg77Kuwr7eSkefonqa3LW4jjy2uCxBacGLID7ROvneuBOu
g/dJ9vSjk80IuAleKHdS0t5lUfZFakHffM6y/0QSbM3FqUEw5oRyQqaICoyrmEwMMAwNXpKXJyAi
0y9qRlMmbQgYX236+iJt1ohjqx3gc+Hh6V+KmTlaq7hb848AOIzuHfQMCRN+BPGDBO4zGKVHgSWe
GZtEpn5rOHuuUErziltQ/88Z/7EgOPOUc6NUFlpK52vh4GqFMQdpWKLaUzoDRPOBJrWHDWYT8CIF
LoLUC5HHoFcHFJnwF5FiyRSns9wLLCOpWlwa7SiNzuQae/qBklBub8btYi+kgbYb/Uk65s7iqKF2
VSN3F7NHUBh2MW+Yddo8p3QX/IbCr8vWRj0IEiMZkZJOFuKIF07CyWzcE7dcKzeCHkvMf3sbUVGI
P6O29fubk02iFnU1m+xIKa/Ikkh53BxM9UT6NCWwYUBYfBIe43pMQEHL19C5kIho0c11J6/Xd/yB
JBV18aExpkcpUNiWZvQ01PG2j4ikB7+NiO01vfrIKWSoicvIPFjqNBpPGq/Vbf8V3VGDwTBJm0Lq
yZzxon7vu32q/mkjHHOMlu17nF8CjI5R9dctnv3oODNfuEifa//ECiKR9auKGOluPFkkX+b/KufX
9Z/75gTmGXCIdjnhAKyv3CZLtMn3c20fdEYL0fGVPWUvSzJFTg0us0VpTPCzgy3lcaRjycvwGT0C
LQQpsgyXwcO9nccYr8MloQCmuUxJapyeoplgVrKA7kQq9bIc3T0GLNBnDZiNqR1C+art/bSdkHoS
vLic5eaZ+vZBRFej/1Ey17jK96H7IcufBymFixixPTpkTNawy5y/4r/is0h2AgVAhF4aUKBBfz47
15FvyI8EdeZ80bieMK5xUvGDC2SEMOTFQWe0SnaARQ1IkO87HCkEbQiS50M0gv1JtpuWg0EPaESa
C5xyj4aDH+Em3y5Obu5RgUC53Dr0JsgTpKvlRBU9jvBgss3JFGDST/5CC0c35mCuQfmjE2jqXwsE
HAJL5cs5SdG2cubLId1moLzaS47kPeVQ0fyT3FamT/TpfJPZiLIPdZCtENhNIA84ZuRTsJws87r7
Fr2eCK6t/lucdRKny1tbUI404FZtpjhIt8jYQJK5gDkLhYfQu68Q+mdJPoBuNHRl9J10gaLzk4fC
6hBQbKEapPoghwoDDdyI6BeFIRQbhxyAglGDH2ifaIzvweLSLxnQ5iHmjkFxjbqIfRC/tARpYjmb
7omM9C4RZRzMhTYkbyou9vKpwgCsBooLSBMkX5disoTKxbDFSkAG1uK2EYVfgN2Fe9eMb7KKqGMM
62/vExSpVoUGsb+IvMOguvT+E3XrhEbj1XzvyFq3txnY2HisTA5f/dmLLhYR/CNG2TX7kxiQejlo
JQIqXBDgN8iBh/iT3KCRdBT2AxRfSGOUVv2jNqNBiBl3ueVHVKSSwKCJrk9HhVot24DhRaIswa/D
Z2i56hH3NT7N67RVTG7S0n0efllIEfkskIdT9+anz/yqY3JTHhgC0JJF6nQWlJQpcEix8dzivoNk
krQjKAag0Z4LIWiMVynbWGkkFSH2PI/YvDl3MFYjjeULhQZqc4ZZDtZBD7jctJs05VIHOwmpuhWk
frIWRa7w/uyRSIvODncsEoCY6pKtWwMpycvGMDVb+rpSwSayN/LkdfTpcuxyNYYpGB9fCCQhTAHE
MueiSwnMZBxKftkoFWyT0bwPvvco6p7O/81I3WYzAFOfpf+KcuAGoP0k2C7j+DAE/qb2SAXjXQRU
CKKNg9/io1cIIYXWKTj2UegQqSvXxcyKd8glSKFX/OTdKsm9RS0UDARJ0qMB5aATpS0a/f5hpHQJ
mLNnrcgEVdn7ffhEjRyZ+3LmApWzStyuEhZJ/gR66c42HsJX3nOlYC9Q7C+fd6GsduGtEL5xtnlo
XGSS5TBCYkr+AeYe7k/ODxa/iYoqNfR9UCZMEFEPXEoBRB9XaN+xHAUxJeoe0UV3biidJnJrhCy2
gnnHayTVXQ2/eT9fenWIBh1JuLFK5LBFzpxad+1gTNlvkYfgYQMgqbi50GCmIiuEcrsHWlgg+cLU
YSTEfnAAHZcNJ1CMib9kuNwrFWY6COi0wNTC/0Vo0GRekiTlFm60aVgWxIXVLGKPXda8sQXy8Xqe
+MTyOMTSNzTG/q4RhaNgI8Pgc+YkE2J8LmW8O+6KOeAu2Wnoq1r9hQkTe4fGhi5VBxymkZK9D1dX
NCuPqIQRmWLTXdBfLmOztiiwKCtdg5leHwsIUoddRIo70kDD9qmFE5OfHVoYZ1wL8z8iBI3k0mcR
MrrFEdZievUCYDtF88iGRI/90aX0w5ZO/jT6K0rKeNnNBGmisLH+hUwmSff6dVZ/K07l8peyTien
BraIDeFWf3K9Qg7L4OcD7aCsc9Y+3QJnrp1/M56K2whlkjcTfsrTqH+9snswaKi4qyjWaAwM/7wM
+fpz8Yed4+I9Naj90vcUDXQ8vePe1ytOPSL750+rejH6v2j60T0hPwJyl23IGpI1q0vaPklCZDXM
b/x4zfkA9BcJFA+MSQ5snkcHBakBkIrCjutRVrm4vrItt514J6aj3vxMqCXuezgRRYJwF6xJTBjS
VtYU7DYCyJ7EnLsJg3tHs/dwWzLPyKH90pfmbeBoUpb9ULMXRMb0vzZczF1S27VeQBdz4vwX2SIF
WoRjw0vJ5/tX/x9L57Xctpps4SdCFXK4Zc4iZQWbNyhF5Jzx9PM191zNOduWRQJ/6F69goVlU0T4
ItUUdFtYlCATbg1gqJ/DIxYffFAajdYhvBe42ISaz9UZAOJI4yjeCkZ8BvLUDHG4xS0HHGjQnsXe
DhwOtUGOmTANHKfdrRqxTICcQ/QjydyMULlkqbbhE+ypGZlPKO+p4y7Q0YbVOujJj37qogtwpOTJ
ygTN1ttN2AEzlrsOyU23zfwvG56ngeb5MGk00jeiazQOcD9cNqT4JoiZGPHj7EtQfHRMLdhpGbep
mD+KA4OD3S1eacl8jfvPLgZw0S9QMQh5YuIyosyYL95rhBYE9quMVcVWfFjyO7zR2pViv4APAdJH
wLqKi8paEfrKGqP0DxRuU4mskl79v9Meu75FAHRFBSQVGufzsOF+B7i/Nq27qLHMiGQoPc+4on/G
w0iSSX0hK5uxDlSQngC+H4cReyUzVVoEgwZO5m8M2mWmVuMs81gD7MLpQbhaKtVfPApGzv+AOczM
0eowd8R7Qx++mvrJjT9TPi22FXs4QT4FaZ0z2dP3OuTulzYkYGQ5cP5h8wO8thivKZFp8iZWMPm7
qGcqN4uQQoz0RU5Qk/FWIlKVTQGSSL2UM33rueShD6rYSldedhRaZ8OmoMaEpHaep2Y/D50IsTRZ
m4RCaSWMXD4mbtKCGmGOhL1JBsWbywtSB4Q8mRC35l2ndhImebAtLRItYatX2HBX61I7y3oVmqoS
d9eB/cmFKTQRLmNcpZFF0R98gxF607ZCTjO3d8qGVLnQXirZs5vgKw+qCjSGfKIB4fIY61cFMUaL
8FPzX+JQWcE7j81d3l/C8Q2ZEac8WGNk8Su18/TNPGZWkZlTLA27OOQqRp+9ybqdGq79EO35G6GA
RvfLKcNeN7M/hhUtUN9E2GnaqH3X6vAHD5kgW3YOTDBM5rjuw4nI32qlvyijlMbEg+7ZKPAxIlPf
0QnmWcz7wagr/up6WiH8GbLmYgL+JdWLX+8yKgPcSaL3lMgshL/0YQVjDi41R8ZvydXneBqzz3j6
VwSkPHpHnqQYSJFBg0Wg1JbE2gvNUz4NJxpbk+uJ/5+HetRAQ0XD3Z8zmre8h99FBSoj+eDVYiYN
q5XbmuUCbh4AdvB/cY5SpcMP5/cINIcpBgUzh6ys59g6twE8FDyaoARxZAJIJpBuYeuzv1LmWLbS
0TIT1GzD3V+akLax7tO2QbRoZ+SgS5YHQhmVfndmRCZnb2TDWkZ1Z+8brCgpvzko6U6YmMD0EOoZ
F6dwP/ltfArirzfMyQguAnCngWbQx/naNPvuFNwcXAWEQzrgzuEIF0ccCTj+RWNsgM5wKemI2EyK
LXvBxcTNDAA2I6Mxrbtv3J14q3nPUME1aMj53cfhPC+R32vtCpeZKv6TI7l3APvD7FgRTxn1HXPc
/NxXN9K0hLLU+O9lnS8c81VmjiDfA9m4OeYrfG+ALPjHkuQG7i1+XiA2TXIwdKo1SkGonxmJRhTh
QkJu54xRLp6f28J/ZyNAxiwZ1kf6XzW9jFzgKnT+ZD3AR+ALUhfUVbewnb9cSdqXja7b3bchEN8W
76C02ZrIN7K1HlD/w6k+FEGLlh5FJDTUsVegyl3DMBClhjQ8/1ec0WYOSoUj1jaB/BYeyq++obhD
wX2yeOeRTyQJQo1uy3cxwNqozaRoofkXpzITWRClJmAxq4WPKE9AavCNw9qW+5S+IOzvSe9vBkgy
VBNyjgZOcAQPgR6fhxAlwdnYIGHQ4iRGNYm8JEKSzfkSlxYpYRh1M9akpiDdgRWcA04L91aml7nj
Lk2U5xp6DQyEifDl5VAXYc8QIflGOM/8F2utL/y/pURE4og2jmohTFzW/KljKhSlV+xQaLCED6a3
Txo8jLYjbHobzn/8QYoFThzBhDnuUyjYXnjS8heZlXJfImi1MbpkkRYCE6hlc1aZXUUPudHWZ2YH
diK9D5vOon6nAhXmFN1CY9/68YBDmap+SE2eMDhTvuneU3oLn7sKIS5skui3yS/Yh1AJ8W6Z26j9
lw1UbJOeBrxr5jjvnQy4VQQrXbRvK6SBvEfos9Aq4ER49N7g0ODPp4GKOnxItj3HAr4qQ8CAJ0Q1
AN4U/tYl9yn5AnS8ctdSKjHe1CKwzlhfpVAyPPPAzL0f7jJBjZj7q9hPM4gXBNOGmPwY/g4JfH6a
ueitgx2qOsQewcKjsfLtZ8S1wo4A9AT6BYHwwViEsC4jtbHJtsLO4/VK1dSWnw3Z5xGG7Mr7aL4F
CMKuMZnI4oXFk5VkIxlX8S6b4peGAc4aLYUaK6tQ/6sxBRfP73AeVsJyIpyODIfCOZW09HX7TldF
HyNtlnzIafq18cnLrQJ/MDgm/6hURpfRLDvfZFTTRirD4fxM5yX6YM0Yt4K1FXa2qeYvtAibdjBo
9kJ8oMCNcfbRxaJvfKXR4JMB/nHMCP9WSgkkgx1VSUt2tstzow/nIMiji9ITVbEf/ac2+IKAVli/
Ul1b4V+tOj5wZOsVVTJcCsAODHOaax5oSLuHRYlzvHzXvr+panmalelaBu6i8LM9eYB7QcVKPJEr
C/anBgHw0x67ZevuMogTvbKtfqca9heLLSmmp2C2jrF7aMxjYgCSQypxrLMLM7l/rqm4Rhe7RZus
mlPS6PA+t54q/rCUk/PW1UJmpLhTDu7Cc4I9rab+TiL0Ks8jIAxa0uGtjGmjOTrkDfft9FnE+tZq
myuHh42Dw4AZBveibgSnEoE6lNiNzWVVeO8+Xb6F6ScaYB+/MtNSl47mbB3KwL9N8cPAr7GKcwkL
h/2CWFYcXdzyvdGMDWYPuxD5aESHAU2/0PoNusBchWqLPBDipMerp+RHGlUXt5KqwcOV3cVzGYr0
Cao1oh6MuErGwhYvhBEm/As0agsJJOW07sZn0kE3hYLEdxb7sK6oV4TOYu9UbO2GmADuLaQe8Svg
sn0bzIYuXsX2QH0R5lLWuAerZPzFfk1o1Ll291WLU0DngN5wP/j7uC0Oc+ASAoL20FpbWnTFdnAN
KQZNYU1YyLxvkj+OtPcxECUTjrQan/Txs8RjAsTiYvD18W3NGXUWnb5skROep/Q3LLuF0yDyKd48
mK25Hm/67u+EsULbQha4lhMn+byv6Gz5cIKKSUGR8DLRk3lkclBro3/HB8Zcg2ECky2MQNylYN16
bwlAkG3ek5rxvj9f3OoK3XNpAVkE3bjpQGJl5J9wNGk6XIX+Bsk8ruyF45CjU4hvGIQHFu9IAYLp
MEGQHs1ADs+tOM7pr1ni4IolqwuCNpdXOMjUpp7Kg/N2qv6aaQfgJx/na5jPljZvxF+bEO5ijN4Z
pXFsNgmJ8AMVlclQYsyf+R2gmDHHMP0s/A6513UXnwEoPfO5eHRi6WQecdTeUZCBhyoMWpkmwzKG
hyOFMpMe6g1WgZXR9QYWZegtZEIPHEZ/wRCZ4TsJbxZhOuYrZoIx2nrR/Jf1F409/F788VCmCpu7
0FezfqCVID54vhRiX3VRTZKlIDk6qChxn8UdpWK1ypxLxb1DWlLc03Dh+onj74CK3wX2L3RnO5s+
YukPhcYy5USwqnLb0XHyrRK3hfh/nxx64Ajykbuj8rLIFeMpWITwhtM/DaJT3X5UzrAsIl/4LWw2
Ab1TgEqLLSDOQhAZkoZmiOLAAfdqivxfrqXkHRL1yufmwORxYSf0ahL1hM/c1uagdMitflRAHrra
cV8NvzqOp16mYuNFFKhJh0n4WPldTY1cevTTmNFD23SJvxu3GFcLhjeM6sX23W0aOxsgHvHPHfuz
EsUYsB46knP6k5Btho1+qFwDmqa+Rf0ytfjMxKfM1mUH4yw1TsaGWY43QP3l3guxhib0t7wJ4KBw
C6SnoYU1sQJf9zkuhbInIZBZ/Kw3e544z5E7WI7hGRFT0Y3ENUTvek170PxVRzJggH88gE4XJxys
rQkwAV1dKfmbOTlPFWiNBDVJJq5ucUniKSBijqzKF+aYLdWRFMkHr1z+CZYiaiuYnhGF99z1MG43
DIcwc19kL6RHQs4DgOUpSE5q+jE5GALlJLnhIkaIn8Tt6FGw1oq/tmlta/Ne5m91WT2N+nDSsmEz
G3fAErk2cgw/BzkqMDbsTGdtRenxgfXgcwr3JubHfRWhymbImoUkFIpgQbYUOy/Feqlz/auvweS4
QX+B0oY7mgyAKXxmvMpguwFMzMknOAecg876YdDhaq8x80kbiGt0lb0a/ykD4GpPEnhUxree6dEm
wL4o3hyc9dXOOFEuiXHrPN5glGeuv5R0ESvnqoRoYHEpaq8un2ngGIlm5aXU9E2T92srBioiWC7g
i9n0bvU8PKvwOAasqgaAX0ikQNZsDj5eFSPr9KO3HD94vTzFwsKvwDEpI1xK0aL5cgPthPxpAet4
02ifmv7rDuK+GGznzKemfbUSaDCTI2HLJCdBkzqM4Fyx9+KZ1rXEc88eKegtd5PROKoACzCsY93c
VaH6VmFvOIQfHSjxbHKxhii9GTkUIXVFueZ9DRNAjwlbzVA2D397Qhdd/RfhsRplS2dqF8J9m/pz
6RJ+p/2TAFB3MlZlF61nvJOTRsNglEoWD1en0ink7labPzWoEjFKl2gYg9owhtpgKfY2c089VbQN
9U8DY9VH/SS0VR0GigbS17Z4E1QidwlOqX3wawuQ7kmcu0F+JBhgidOrPuS3KYN5PJ+FAMl/EV/d
IfxUY2stsTIRk/ABGNiQUWezDKTywG8cmekqz+CN3Gzlh5J0OLXVFVKPj2Ms5MZ6+C1BPXBmDjCJ
Yy5HmwhW2DKe5XjPIaTTiSCP5If18CJHVgh/aGLuw/nU4O4g2ZHSYkc6Ug6WJ3fcxXL+hkQ+WE++
+km0+n7iGEYiDUZlPU8x9KMSn1Kj4KhNnnSjPz335lPs4YfhMLJQ888+MXCho9qnjPzvUyOzm8v0
pR24LEwx736YiHN69cU+YVdl2smn3kiSAAko4jKGKyW2kEYS/MHgYZFhFQlFRCmJhOB8ghnnMyOG
g+Xy6V3+gtsBut16L4PZUu9gtwA0dfVdLqGwVk6qDRYGlhAEawgAZsIpwFzNtVdB3REm26+G7OpN
86v8c2kfHYy0+HXH7j21jdWUfVXOO1nRdJO3Pmc+HlBRA+mVuEpYOuQ/xqs0KtMk7xbqv6aeudh1
5KYVyJTuFS8qvbpYeo38pMQFa0zHUrkTCVKUTIOY7pzXIYcgCEGafyX9YXDx54Hrn9nOynTffuzO
JYJAWyhYgvV6tDUr8iOUC/76LbS7nkavHE/O5XGTcoqBbVT0Gq3Tbjt8YMkQodMhuiO5ccvJX/LF
TpPxgI5bN0Zfch4O1S7r9jErndUmU/PqTJGCEhYxQ0j9KjKfgcUlafIsi3VkI5yMt9BvIoVbsCVt
x9l4OCTrLaNSgnR+sTjB+AALN/xiHOoeJm+AKfhQqQHsbo2XDQ9Pca8uNwt/YEzsSMRxGW7lbnMH
gYH3HCYoKLt/4jyvkHg7wbqUmCpesNRMEosL+sBax5RlxcKacwSsViAPAGqNbW8nElb6JN9JxU13
TZ08mcE1TJ+CEp6688G3pD1rIapWprnDX8wGBuRLu+PVn49UWW2GnQHIHKXmw3WACZj+y4VhTso3
rws+o8RtyNqXlEr8uAOSkG+SEwzMSfXgRNeaa82u2GxYKy89deNRSTRAl3CYyL4Q3g0tkZVku0Q1
F3IRESZQjDlg0tOE91Ifvvu1vXOEaRX+SricZWtXDlXZsSx2m0kzJHFZVgXXlEYv60GQ4WnICMrR
eXUZS/cjspmXco0ZVF7gLKxYMsXEq5IPTrUZ6FduLjmWBGlDW+9B5oF/acc6fIyz5Te7xO/f+mQn
/vd4F1kmE801Q+Q1VRZ5EHfkmWhlytbeDhEC1ancUQwWwEKD0a9VsJaq2zX/HsN1UA5eoYqEjxo0
qJArB3fij3Ggw0SGOlsX8Rm1xNmEy2VQfXhJtHIbfd8j8GdlyG+1vObmQfcNnG8Je8oDfINmGkS7
1gl6/w3k9IXe7M3PChRLW6hGkCoHzyLucTjxj2TIiOv2dezNvTLOO8NJdxVDVoPF3UVRD6pzNavn
UG3eMaCA/3pWCBuswIpwJ4FIlXu3CnVAaeJRkc8rY/i1PX1jYM+DDP3Ujt8l7T1/T9aGBkMfthUk
MMnpAL2yuPFFSpChAUAJOwJJsJT4UIbirZsBdixBxalaXV1ONTd97+0Y80+Wu4l8V2JNxUAEGA6M
dM0gkg0nkNEEE5Y5XcQmZskg9GHUT/FfdlfYWdRyyGD60KWVRBxQXE12dVLm/9TEfvNYKrWZfuQo
A9u+XxXxUSPORweVTJnDpkB6NtXaJBxXimB55qqDw+1BThFWsTDBBOcgH1SWhy6nanWb4jcx+9F7
naEOppIEcyaEpNqbcqIHp35gw8h6FWkQ1ZA34WasfQtsljxozvfO8BHf/iZxf3ocW6Dy2jxeXd1b
SHKjRZ/WhFJlljtobCq2DyAhBX1Wa5R7E6fbamy3EoPatuDXybAn2eOXCNT/3IXLjJbqufJbMqeH
L4MOixIoAt+r6zNi4sem5kDjsrW6V8oJEU7hZcuEM1uGdIRljI69PEs3Ivb/NqNJVgqJMiXEsfIW
Nfe68vdhiO65a5dN91XbOAj3/SYo3i30B+LpBlDD1NqG2KDiWyWOg5J7bZvNQXlKFXftxTFOIjkT
TecJbZdcrPyIpH9PjYM53bTqUTr4PPOYZz5pkN16CIgOIvl8XUCs8WFpCu0g6W0M6z0gvZbi+JyB
mcsaEk2L2MwZO7vF8fIlLHYyvBDgdsavr6k54+JDQw1aw2mFbie8RIBw7tw4pPn3f4pe2xkyPBo8
cTQCYuAHZBiDGhSCF2AibooYmxtoRXHpn8eHwkNIheQ3GOKGON4Zf0Te1mU2lAZLA2OjmFaXQ7zF
SEd01lysjIwojT5GzncAdOi8uHKEIDZ5+6mQFFQpL5IcZwOlOpwVgy5igjM6C6eC2ffrabHMcXHa
XdU2DChzhDf8A4bMoJW5CBmAop4AKOEi6sH4Ra/HCcUNhJEi8XCmg0AN3JjklvEvk2WhrPkcps6N
8omn0ifvagtn6aU3mwufFiKtAPYas4s68VE+IBpUrkKiFuoRWWfBNiesZYGP0j//LeAgBG18kKOg
1TWbSb32xRG+FM5UM/cLIx5s+vIUoghktOafSBY4o6UXbpEWcdsYDkmwKtZqbyLIMVom3PGbcAgA
A4UmMpG1iZ8+sw5pIzX6lLjlhi8PpNMKKT2IXzCbj0BOOvw7pnh47huOhBo24GXCzXim9ZnVnXhI
uA7GuhRkQHO1eWhVMHs6XlIhxOFPSgS2MrqpM/+T1/pRYA8NGHTKYRM2+nN5GdUnH/qFoOAl1P6a
UZ6dKJ+0IM4cnobqR0pwET51dnFp1m1GzmQPrdEXvEAS7V4lvqLWxPCgBs5Qa0aigDdyGzTAkU45
w05hCA4Zu0QJEETImc9N8hT2Tynof+IOJBGUa4DVgwwZWmUn34cus66nN4b/2xDVhE9XK3DpmEuQ
FmM1kn+FEhhHbyOfIsdsdgYbyXIG77h1U7GTvom8Nes3A2NoH0MA2HET/X2UdtQ7771uXCq0oOLU
85jmYAsr6duPaMAIViyrGZ7YonqxVQ/z3382ZOfUsff0KqihJNDNr3qMPO0V3qIQbpV1K9KKccQa
J19GxjsDBaarKyfUmGRM14ztX4QFUCVss7DkqGUfcu+A8VblaUhpcwfKC5za2D9js4nxrJOAsgnz
AZ/6SUo+s/JxoquwdILFG1+jgngQzVqaDpbndJSKpq5HSH7y/ER0mbVYhVJDdE28cuBcc60FLu4y
NwWuzxT4z1nV3LLHBOaWG8a+03492hSJUJhh2MS4SzOmL+BraTevOHnzsEmgo/kCOE/EpXrhtqzg
ZKenOtJO3K415t52CkXrymAVhOeLHeYML65+GnPnkmI/hKUhpZMHDmmqBBkXxlZvp0PnMH7NhbkB
8VZd9wpTloc3q4v5YzWOG5eRWAvs2FvGKmXa4HW/EellIsANV930LuIyWYYykJ6Ii51t6+aE8cpF
RGfMUkV/N+yeht/buH8Zl9DGCI4iVZssVOaCD34gEyPpAoCKwRrzjbhKe8HvXPziVrFmfIc6SKqd
hB7XgzLkw0BsJnU9jAe9wemXnrffd32ApSMUfgvhZvClVVCI1GzTjNWfrur2ULQstoMFJUPNSKS0
4PqHmyg6zDxKv+nyxcMBEoysKxe2dfKC6kbtT8Ir05KIa7rvME1GAJsazcUhVz2Og6OGlQUYymbC
SUIKcJR5tvEWJ/sJ+miCqFMOulnDsn06SdSa0sZ7Bd/GAagYXrtH3ihLr7baJ5MAPCpJqoMQqI72
rojtHYPuDlAxdDYgX1S5oOEHqY0pMnzxJiqxkmedgSznCvlO3LEjt2kMoacEiOXS4RJyZMxmXDuc
N5nrJfGryrE5t95TpeLhZYzLLmHEmhW/tFe3qbBX3F1w5noLGxr1kUNdGFkOsQstToHtmgdzha5C
+bEDuDTGPyS4UIAq3KanQn2v85m6Bx6GvoBGQRTq2ogwDyX54gFrsrkbBW8+aFzA4ONINANwdzjp
Lx25vharScfsuFfINuTC6/sToTMXKkc0QSttVFZJVG/FiDirykvAvEVEmx6oPk7GOw/uKVGuC+vL
NUhnCV06s3JnpP3ViOMlUZ0bjCyWI7CJbt/9GeoTUPwfJHqrjIqqwLO/PDjxxZpw0fXhjREW05Kf
9o3bKYvtFTGRnpIuLgPJ304vFkQ+WHBzMMdQ+T4gjyJlFaojADkqLYe1CrbPdfhrTXjIIScQjoAU
NzKq4cgVPAuyi3PTDGc7WDHmPunGEf4vqyprYAQ+Qz0d8LWxij9J+6fsnwfzOfWiFS9zpugBWh+z
byRLW53iSJ0Yjpo2Am3v0dY6kifzEwsPcD6DabWoz+M3Y0YQhty8NDdSTDadv6TTG8P3OUctrtJw
eXSx2iZRfIxgLmqc4Z/QQTm/i6gxLzGiK18nkI6std6jkRuViXisb8acOXO7iLSPlsgC7luMY6D7
+sMJSG5ptCTpMllrEeKY6KT73tjQ2EwU5vQ+bYX0FjRDsArH7/8mWCbCDsQmYqs5lyRd2jBHGByb
5qvV3wMVJK7+qW99XBP6VpxSh0hNnJd1GIYVHX6L88aMI3yN9YzU6SBxlP0TMaCkXuhMOoMC6lyh
7IUoMGJyQvQfJMniFUqw3IjJ5K5yA7ZGX8CLSRicUI7pt7S0vmtcl5Vo4LsUq46wo05tYWBPQjED
URXVjNGi2WEdD5KBUP8zTX1NdZxrrDQYU2GymluY1E63ylnGbDD5mZZc4uHm0nXgJLuMaHBQ2KjI
a3QiiZEsYHCpVj+6kS7b0Ge0j7ed7wMe33Df4jjyVor+zcSTXRKymxo8lZ5cxuCFHS/Fb9XUb8wJ
+VOcQ8voZCFgA6mIUemwuJEX5So6SZagX38n7sVD1GSyMfUcOkP2IYTvihmKhYmOhXNZm0erHtUl
AQGUmy23PKe8lx4DVV92qBvGAZpVt41NdQ1gH8TT3mE8VAC6ET2BHX8XFCsYvKH7nIcoraZtM6LK
yaH2vOYyYIg/cn/YpT1LBxyIzWA01qadX2KOjq4wNwH2whAopfzHebsajuL54IHkNFm6q5XgqLKh
R7SM1dDsE2ZXufIBgxyv+J3Qt5hjWAUsiSjYUdDW0KJiXj5eL8Q/F+tAPTL6i61nBJFfM7ADTSop
Vj2pyM1POGKlQVsc+gNBsWybTo58imOfJcUE4+By8Tju01y9zkS71Q20qOnAHH2rpsWKOYUOpzJC
gQ8drvugX3UZOcawUDrTkxeHR4i7KZWSvAd4hXN7yHBNjfC6dfD4dQFf2g85aAxtXoG1iwtHOUBh
rw9d4W5CyUPPvEOYnV0KHhP6TxZQMweVw5M4d84WEj9mum7hPYCFon51AO6yOd6H8GdqbBYEWxcG
d189lYxShhx20o8MUEvei5iqZ0CDGc710puNOsQRFd47LW8MtQPL8hyORJEG+GP+DHCFxkLZJuO4
MjHM71SZyI0FG6fcSsOVAfnHB0F9RpoQl6oiWvcid9XPbHKxW9CiXzU9e3yeunGX7F+KE3kJvnif
gd0WAFwVet2GU6mM8NydlrU/ok46wEeW7rsycWtCqZWNSA7TWxlgV+pAzmUsQM2g1LfW2dLiZvjV
qljjByl45a1vKad/wROwlYw4A09pdUeGe2pBGEIehfzDsCZCC/kzXg3euOKkk2NEhajiGBMFwaFO
9VVYMykHzgTj04d4E5NUOmX3yilWic3Ale8Nz0jRj1k/nXLqAp/bRVTaUitOYf3uN9lzGyZHATHY
50WHx7ND8yvN8lQcXZO8+8G5RaEG5t9hnMO4lMtFsu3E+7dMpwtwrcknTo38r4dANHfuvf0yFskS
4TkXAvANK57QEiSrhxHGVhQyqW8WeJo0GmGGHwqXIq5nKQaGOtQ2eqI6etawx2rKNyBXU+6zMF/a
1RsnizQ8AX/FJuKlYD4CsjaupcdS1XPb8ztZdvxBjpAAp68S4RoHkMwR4QwAd7GhMxrrtIN9wsOA
7unA/atb2JPNg1IkCI8OTdYmDjJ6lt0QkanRYbFhWxjCDPgtY+vs5dapH5n6g2F40YYjUSYQk/M9
Tq8GvYURUEXg/4DiovYQ6oHWsHy7tL4nGJdGU7sXTJ44BUkM5bhW++jqhT8zGhu2mlEJnyzMPkoi
YR/cNqKzq7NCgAH3Ksc/IfWnFrirFXPH8o3vxbXQCao6/OnK8+yNoF1gNRjlkOQAvlBwVuogrh5U
S0ixrO0QSfk8vYyvIHVb0/puB2JfzI/Q/atpyqJnoyfcrpnjYXhqIUCHHZthXVpmZ5oYcMe2CjZo
qoSObM23giJQawi0AnuNQjzxDPKGQoRvgJkp2SIZsnr1XpJ/MfQwis4VZbju/HTo2MXTaRTv9nPh
fob8AFvNIDHS8rNtaN0FrXC/jabb60VHUhtew121GbSG6B57FxbhVZy0eAjShxe5ulOZYyl+j6Nf
dksYtNDdWB0dmKJAjIC9TgSSa2Frjx+2Y13bFnYyUy4zO1pYFMxlC5/KvFcJ5iAksu0DW5JMiz2+
NZRCUioajNEHmJg10VREnQxIAzOkSMYEuGr/kBaMlfQEknnXpunoUymqCJqkcWDWNVQ3hUJcAIQa
iWudt//Atg2OUP7HrRXSZwkrG8yvMi73AnQ3hfViRvjjMrquXA/P3nPZrVNik9X2njEcrKmGVfdt
NvYqu7+Lh5V4Zwxmuwa4AAnBdU1YPC6CKif56ew7e7ybEZ2AvnFDmRpmhfLnNhkEVAUBgE3vT9Dd
Ee0xKhazTRkAaHRdg/XK6aY4H7NYwQ1kp0cFhv3zKTLhGDTrWWcTYvoFKJ7j0dWnwzJNf3TbfMQz
Fxz09uA+Tx3MGO+aohBXPW4hIsekPoHEO/sOagEsq6mPcc9gT9kCg2bMPuiiOcRZGCZmtxY2ubRj
QOKVXu0dxIO9uueiaHB+S642GQAF93PHyMrKNtG9sC4B4BnDbCBFbt6QjVrU7kYur9g5xxSWwHrg
1h8lTke855jfxsKDvyCrrcRYqezuLqqr3m0w8oORQS2Uq9ohITIySej7/Ab09Sf38PqwafDxtZcx
Gpu+LX5bBrk2f7GO45PufwTsNP/aRR9h+z1MvyUcj1Cn5S/DvTsBW9jfrONVD/1MzCxknCtgbQ3N
24Ft4FruRRLqa8qhqn0pSulxWvMpib8Sg5io6ckFPe7c+DIhbWfEEFFTmVxk1r/H9oBHVVGIWJhZ
RuRGQXsgxIt/naIB4kASaZsBpo0I1SZSz2qFyo4L0oUz7pmUIHDKklcD9EWbYyZdSOwgXAtpsmZK
0qj6Fu8g5qJ4C1rNM/MY3tmAiUcCqFs73Z/A5mrjA831fNLSD4s0AsgOkypO5K13j2ofGiL8nfIi
qVld/Zk4pAwMC6jfzOXDLGYqG54hGsfxRRatY18d0/loY4Y/dXEYSBMqiI+U1GNMAdU3T/8VquUA
RcYvN3Ho7HSwhMyo18Al8lg87yQ9rsraSCgD7YKSpiHrd0IlRuOrZy3nLRa6w6F3g5NsfKX+aehJ
q/TJGe2dZ3V/IhgakdZeCNldtjF+6hNnTuDBI9Lw+WNh5Zpz1SbENK9OCm0EvQUPzoERZBNaU8SI
9sFlHO+HyiUgcE6Lr45C7kd99KNbEHrIMq6ufcym9GI71lLnMhppRYUT0ZVfsRoT39ls57J58mcD
CyNIp/Z6iG8NXwrLUHphQTWQ/OkDYR1OQOs1h1tnCo+c+CvpFxVg9nS+WLSvGMBb+PA5A6NPmPVF
Y6xxgNoIuYFzw1anY2nru14LT3paHsWaY1axrghxPlSanfwu+XOp4OQG51KlVlJRTkulH4efs5Kd
J4I5hgR2PQ9DCB21pW9T53vuDpZGhqocjH/mmcgxF4ltaTJvhF/TKcsOZleteY9tK9sLHyYxD6lg
W43hqUuOevCHHrj2oB0LYIxJUrSZIxcxO4S15t4l/RvLwiHn3I+HO9w3BH/ZuncMTBWUJyAPEFWp
7okIF8P8kbZGRXwpqEEGRwaNKIrRzH7FFBo9/bpEaIpMENG+T6qmiQvF+6hBIGOSpyH44F9QyGs1
0E1jsTDO09nJ9KXT9BczyuAdoCynNcessmKcqBp3KsLar5Z/LTuGFAm2A69N1UHAec++12+xTbEb
JGRuuWXY5gCRUCcwTaO4H9ENyH9/5KNUh5yFCE8YMrVFZxTSidR73XSP7WjcGK3IOQDu4ONzODS4
yNQ3Z7xqfywSFlRc60eIPqwuasa8f2OQXE7lWmlz6rxni5MSYFzqf4ZIq8D+BPPpGQ1gJxCRLleo
PhfkRwwNOGOYqQDKKXOxMrC3JaZiYcAAaX3m1dHNRSdSVDrg4LwdtG7TeJytK3EGM7GyEpPnTEfo
1R6EmkBcQA3SOeH/4FHPo5VJShU6l4w9pEFi+rcEI5KxmdMc6+TlMRdKqH95hNSMwYjOAS/OK94L
XBskQSOsiJkF6vSQ4lspZDUZmbMyyEGKKSUVwem4o1EXuSR4duYN8upWqWheXeYcEPVtonFY5MZr
gqpUhkQRz5Q+ZNkHH12Dr0TwQd0345JEMxFnSDhgpKUVVRPfTemWc0LGD0OGTsePDcoEwjVYklhx
YglQen9bpqYhuhThMOTY1SYsEvHFVcaz7BmuLfHxJ1jA4RSPDaYOMNds9U6Yteh9JwOakv2q+VhI
87cxcDn6FIAdyTnDB+RGajaOZmHYOVy/BbMbd/YYadR/hDDnsULSLsbeLLnmRKF70rM9eik+o7T3
IaSCN0ndzok4rZHWWyu/eONCfCBUHTGjSNHjSXxPT1iASjSzECD4rbOR7mPtrWR0Jbbx3GwyShZm
jIwB+74+FJL9kd9lpijo7Yx8TvgEEYsu4oh+cJM1fgQchynbu7wF5hi29W9C2SjYKKzbKb/IsUDj
aeFJqNWHZnwpwh1HDGcsc+UE+y5CdHvrlSNHWNhgY+PIUKIGraXYMbIP6TDD4tWL3/LaXDsmS5nh
ATlbKjQ0rsU+YAjQHkrnw6vya463QBObi85OsOKHWUMxQ59AhSztPuMp1aCXe0r1Hnd+UTGLubXH
bxIrUtoENSF4cN6K+AECOdOLil1HRe8HZJogG0oyMiA8bFVzZyVGyiwUcYS2AEbm+a+RmQh8NPRi
MBetfwJ2G4oDAy+HJYhLg7rpscpyGEq4GZMEzEKkurCNA7JQxWj/RAUuLNFF97fQCGAfvch0wMEE
SwYMc+KRfAnnBjsNlXecbLh/m+kGOoGkUDyyZvhTmeFvRoQjbnb0FUy0e2wUWZVo+wUdFhhYqv/h
nPuXmAECKOh2wKFJhu5ylrNIhFcm/0kXuyoO41FNr1IqOrN/GnEbRio8EAVU7si8fBKEE5SDx5BU
bxx0khsSN/uhOJK/Qt+psrCkJRQXjdr01v1gY9n1EzOIYRHClwUJHG20atZPgD4gwltwjDEfoLvG
6M+B1xpEv0rBEqOmbi1jTy1H7UljERO1bfSiKNNVwPGW6bOG+feAycR0VPQ33F6eAiawyKYozlle
cqMI6Zvz3WYs0rQfMB7hBSgkvZj5Lye49Ihl3G84sxUIlEKIxJbD6c5Kc8ii7onbG+JByV2XYYTM
uYUtjRPcmY+wjqEYSfQWi75lihqCWHU9PRkaJ/n+iXaImJy2DjSVOVrV5kRubUP0ICqh4s0NCyhB
sJE6F5y6ku4Ue8uAfDcKBSANeR18KFZJVx7+x9J5LDeuJWn4iRABb7YiCXoZSpTbIFSSCO89nr6/
1O3FRM9099RlkcA5mb8lWwyLLul75iecW8M9IL8HSYqMBeKD4XPxf2ULSiNrWtktMYseZrfophCs
iPY2ARDxYFii6MsrvwLJqEWIkDvf3oAQHUJmxHK6FN2jqObKsNp4TkdagusXxIPcRKbf5Fc2vx3D
oKTGMLo2iXWipo/rcNH7Lbi5wzexoE/i25n5TFWO4YQHVOO1MvALBvMvI4mMGIODmpzvztpigYel
+8txac/Q03ylGV7JSvtW5lc03SsXtQqFWhy1driz+keee94D9iDrGnIWoN4UCGnpJ1JvuXe7G4+W
h20JURK4O/8gD3hXUqQz7Gm6+VIgu2AZJrRF4jT4f+E4FHcEcyFk7S7IOSlIRITC1p+dGp3ymNF7
YuH6xJjBBckurFMi1J9iWI1GlJOPC/sD+U13JjxKl15F8BWd0VxuKmOAnPgym0DyuXnyAxPfD0Hr
+hUAALHU0FhHQj+QZ9QUBlFuYMYcPUTaWfQ08K70N5FcVB2rgNAObLbIlhEKZVoKDkMMEGnSfLkM
TrBrPKcLG6xOXC6Pxl9hEYu6m5DAhK2f1gPZT0kLINeIyFUomfrKpS9iTD5ZgbpMUxgWpU+M4IL0
qeGh5Uc2ifFfbHVfWgZzOKzblSgtVCWbOI58DdNLo3srfkKN11GoE/gYS/MIOntCZ24QuknfWjP8
1smxCh5G5S1EYT18gNDJNCO0hGy4MgGwTsrfkB0RUXMZfsmBMKKLQi3Ewy7neLdUX3+qPJAbGyuc
9QloxX3IjFGyRfCSthqV7e1G6KG2OcNV/Q2GcrM1rE6QNCjv2FBEGj9h5jNTNFrw6ANANRSdrDQ8
TziUytjXlne5KAlz40NFiJ8RdQpoktAis5B32GWPCv9C7USmHTqiBaEvOGMNN4SoaHdqdm9VT+Bt
AcTmmK8asv4w3toK5TavaDFXLnh3M9P6ILqZM1prStHuE/c9tt+KDq6ZHZgvYUFTkeNYXaaXHPaC
XxE+Xa4dIjGC8WXS+E2OSrz3/jUT6bGSZcsBZ73Ir6EPCuOqQaghzMsS+pkkf8cZn/yuvVYM9Ib8
RFgdNIK5iT4XoAbiSEOGTciDYOTx+FwUPxWR+2KWIKqmbEIOyEFuElQBQQXQkT0hnkXP15LCtyTU
DwrMNkvNnUVA8twJESWleeKD0IhhEC03wKO8tJL9K9Atbk7e/N5mvuyJNzIQG8Gq9N1GyzQfEcqg
Jt+CyDq9uheaflZp4Okexx5Vc/5FZuLWMIY/hCVbshcDoRKcUURWcEG4cewr4ZucxRGZpW1+LXt7
lXJY1iWmFi2hAeB3CUkv/RSGEhwvHhJiBq9Z9GI0N9VAO8RPwJeECENeKfmP+4niULvHiHCVw5Vj
ejOGyocoMcQuMh3KhhovEcem9ceAIQFxyuQQ59DADJONm/O3CTazwX+3IzsFJRpA0BJEOCfovKos
hAX9n/qeCbYMGfThMiO9+5yUCHUL96c9PZdoafTqkKRb7hgedCCvv7N2Ghy/n4BY9xWxYvYEpB/f
j0Z8zkJjk4nuvAez4u0fwYGhzxFhoL+T/J/qU2VuHpoY11W155S3PQe1Mb+fTWMt2ldyOpaBDabC
tIHs+wI4z71iTTvV2mW8SdOC7GyscDvYDBVsxfa1YsxqemuVjO6dk6EvwIwpf9/F/lfqnO3Oy4z3
Hd8dgt6WJ34O7iEG1+aAxrsnr18ingk3MlEdwcSNg7aC/BMjR+pe7G4ni0pdPgVpuu/GGHfDqUGU
T7OHlxYfDfrAxGA+4HoPig7PwXhXNho0Kk5hlFNOab/qKL5jBy8SM1l3USzFN5fvNldhKyEv21sG
8Kjho8Qv0DYFMvh4rfJmgfw73adKRm/Sf3aJ+slg0M3ndBrWVgS/Xe6HYZCcUfsJBD03z2XdbfS4
flxKfcDizWDCF8N86dFvVHk8u/M5IDc4BTJ36RcLl0+PdunqsSoHDmdwbeOpwc3sqg9Zj4REQQTG
+bwcynZimLgouIncQF8RtNVE70ONdiee1iqeD2KEPFjFODvNAcjIcs/cvtFi88n0zF00PQUdM4cR
Ky+K8cgYQmKx9xFOxXvYHeuqf3AD41Cl21an9xQvUxjTNUBkQVrgfiP/jC3c5FcrMmPVqb/czCFt
Kh46SaG15iG+RGgfRmOXhdkxG3Ofb6JpwVgRDVgdfXWEQgmGL5NGaCZ0Tt031T8wgtRUv3LyzdRl
8Qe8LUCMfm+RQWaTsMX1NgijAhHEJQDVuHUQ5fdWgQuCtZbygxQOzmyPKX0c8rjEobVeSClu4SlK
T9uPofFA3+XSoQPhx+Xw34obMW6Ld23Y025ysCnUE1Emq6ODuDAM352CnHhWoHrp/a4Z7ptMy4nq
DIhkdvwKplXlb18OzjkGMW0IcYnZfSVyxyC+g6PSU+761jzFTKAznO6iDcDy1E9V9vghcR4cCH4d
mLsk/ElbFF51b54m8zlj6vUQdKkYR+qseVBhENyozaF6sgfAMr1gZS49ss9sevcQKbAC5Ha172v1
rAbVjzc7B2baY9fjpVlTa0dOXLYKT3NC4dXRS8a72EUVqAdXl9zdAl+mtngwioPfuepJ1/U3Xhg3
YttPlue8G+5DNzyHJWL8ebDv+wyvjMV4pK0M/kSdZCOVfBw1nF7zAUJEXQ+J8m1aOuZU7XVphpeJ
IyXrb7J1iV+Wq71LjZvZqz4/f+jdAgAczVQudjY+Wh22Yl6jpXU3wDcEGYWPo7kY66ZW/Biog6Hu
NyePwNG/QItx3AzdpbHftWVHXXHQ3Ai4vxM9r9unFwEv2kB9KMGkrOmG3JkmI/OhLoZd32V7h1XD
g5JlwFExIy0W+T9Abjnztq3sykHlD1neh/5Vt/iOoa3gauxJB5HgScNZktyEHJ24q2RSaF1aW4z7
dhlWZakRQS01L5+NfV44OzP7c9RukLTNxMOMR5HLcBKqPwd9fDWkQ4tHR1fKQ1R1nIDYsoicaZ4d
JLHap5f/VTJ3bx0/shIcbQmZAtFV7fE6cJCYBSw7h95ILvAfDjUSvQ2iQESvysrIMq5P2zGL/YR/
l8tzAi+1XRRJpyJX/llBfUHaKOzBJiUnTEvKvRily+ig8+hMoNB6fcrML7dCTmp89Ya/aN+DeVZ4
SkZAv+jDBvsjSMaag824eCeLNN25/GI85zxNSXSNpuQYEr7NJCMkTG1kp9r7QYoOvByypDYrZFG9
p/Om4ZVBpysjAZwX4vuYV+n/Ovca7M/gnE/nYFWm4aYwZ14HCmYa/jmzZVGiSPs2QkWsQzJb6pBI
yJIP5UiwBQSHigiOSGoSerXLUhtreKPAYy6f2lNWTfceYM6IE8nxqFXfx7zmXtUSsekkjGBADUuL
h4yQNvydhL+suZ5DbTyEg7b33N8peaUzrETjYhXmSabNkXK4OHxj6Cuc7whELsG1FaQ6VtYZXTXK
HroDeHn6uFp7vNWiTdea4KHgPpl5lsWBJStynjlMF1wswxP+BQBRlyBFzXwxuKwSNhmGLeipACJ8
GEdam0MpzUaeFRGTDK2LST6/17pLhpqbkHGb1BZLBL5T7IdP9XBqpmPOLRtZN1ocVFK7c7ok2MWM
eaI3lWOeFhllQurS1dtRMXAD8g1AWlsMvtqx9vwoO2LN81DJsvUbO2v6FmVxVpLFt69rFF29RzLQ
Fzc8TlS+QY5Wq2XJZOVVnBsfrsK8HHMxMIGDLSImhQiULh3y3VZZ+JTPj6GCKMtQHhXGxybSHwrc
FmL0WwATsMyKu3cEGRJj/KKeBW+wuvAhqfuTgaSj56ons4r6rwkkP+KPatvsWfUw/FQpqdE37ImT
h542jEFTaHuA0rrpN7D7emCRQqbC/Ww8Zr3PGAdMPSk3c9L2AhObfPQS4gHzECMxayj+zKXckqPF
rwXk6cUilEmQnow7O0GTLU6jqUSxAT7TsegTrsEvKqSQkF7gmy6FGA+izW37BO5WEqLx+GxBkHOQ
JLxGHBw9Sd0ivqLqm0FU1u8MoLLjY9rq9CIido5FUy/2rBgZh1lkZXssYdEynSb7Qxhzu+8PzVhd
ZQ7/w3/fioIxszHUjY3ultWqhwp2GN4ZkcHlAPLJdhBpSaF0Z8FXAdR0ks4cdA/YI6hrFGMXL3HN
csJHtPMvUFp5nBC4kYqYOxBi1OUgYMxiz59gGBpkQSo9AdWgyUZCFIcbz2+FaWNJ7NeC4wDndPkL
06Tkx6LyWGt0/KAmQY+UltzDaJTqn8EBQgWfRRwhIUmtcXXxKoPE4O9RDJP6SRAm7nBLSngESiFy
a4qZW8Mn1X2t/g2AVGDu/C5ycY/oijIwY5GvCkQG2OiSN8Oqxh0uBiDJ1GH7i7SniLJ4zEhRSHwT
0BUGMEY7gd/aKWJ/YeKrDx47lkG22qT+2qzHlgIitzw9T+4JBUObHxP4UxEUoMMLjOcoSfycPWxW
YkEU//Ao40L0Oxum0LKIPPhHOKTmoegk3JCY8gjCzrsVKU1sFFyHZ0NBFzV8AParowVtyOeLk01Y
Pcszk3VkIv3IxYTqaeaL9LRrRuKSXKLljQ+GlhVIPxr/NniJHBQZjkSchPfyYwcUsYIIETMjq8R/
ojtwWM6a1lehueKE9iWNM1d/YultzBsiloXTbXbekd0UFDEg2tv1lgIBeTUAUgAQjGo8Esy7MjkJ
BX22Lqjr0+XJsS89AwdUGq9UimeEOlAFq7YJTTJb9F8TN1Fdy+Zi1bhAvcqveQAEhBNSc9ziHyK9
ogNH6k46GrFQZ68tCUkTCocPgxC3LokagHrW9X5Xaf+kVHNm6asXoMzlTpOoPQSebG8CMYA3iD1F
pGdKk+xAC39c5X0uIa3gShRvl6Q+Ahy7U++It9rYiflnYYrZz9A0xSilXISRDqJiwgcgUcS/lHTi
AzqLtbGWG6kzLiWuRqYROf207CwjAVGs/miA+TdXnAB6SDgrwJFW4yYymrOp4HZK2V4t8YPKZA5T
xhHoQgCK5ZeVFNI/hIzCIZtDrwCT9Qh459lv0p1HhqIo9J103LHbg9KLv4nVCmRoGX9i6zunGG8G
uaRqwW3fTMIwRBrjQCcs5jrRfxbjIhIpFdQALSCwSYFSDtc6GTpz0qBAb3lZwHNraib4LlNEeEzl
LqXLtrvGaJCFb2PB9yuuLVEYCUvOmskfxEoN4lSSzKvtO5AwlXrivC++J7Nb1yRKpRvRvBL9ZXUX
htLQ+DKzz9GE+2cBlAbF7FrBPTXINOy9ntOpF687+yXHhKdbA1/Cd5o4+OIY+fKaRKYDeSfrsUr8
OtrMCfEli+8MMfpITOrNdN8bxV7EHAvJN7nDJ1SoHALxjMSjyeHMFrXKZZRRfvE5CVAOI/kXWMTi
QnsS5whrkOm4tHt9S4JRKlYZWB+r087m1a6wWxF0V6c1KijiCVMiLw89uvOlPs/IdJZCx/UPThYE
OxVjhTgmRb9RGFSWUMTLqUEyDd8YTrD3Bjxs0QmJxJZjIFejio0McIw5AsdmDmEqL3XDVdk8SjV5
iZhQlI73gWOcmpeoU/ZwdyNXtTtaO3kn7eqqc5ssuUGTwL6cD+O9TaZTTi4kir5ucXAIwIrww2rg
G3+9n1gs7Ol3qn/RRMQtwTZwUcxG8qcaDQWWmCEK5p1x+Mrqj5ZCbERASFxsBgudGDUXQo0cUWDh
1pFUvoNwVQEiQp4tlYZPcQIzDCaU6tnpsC4SSGNCA6L84pBmkYvsWXnUpje3rXjIHNi7g8weeLjW
0CBTtG7tF6Eyu9cOotElv8b0PLLGmaE60oAsMcORICbiFDdb2yQDiFyKV0mAWclakF+YbymalG2F
6ImBE7Xencw9Mf7WEzPuXJenieKrliOB98lBWjkHVya1FmZkdFTirND9Ek3gpe1lCRmKOI5g8RGt
Cv5pgxrpvUVNziHkIZ5jWjgBahX+BiWrnpBA/ba3+iOHU4Rvtop+xxKzbXfweGdTEBymkXLOjjwW
Ca4jYeHs7Mtwv0xeSvniOMaFV+oy1r7WPUH7CsKojdrdpN+RojUQTEOLdEMa1GJdmJVR+k18DGJL
k/5ct+WHFl2QhETBcE3nh4zMrHDuTkiQy3Rr9cHRCHix1rleMFdwBng82XvFUw9MFyldMDzN4iDD
Za+ujJEH0xN/wVNMp3DQdH4wtq9D07ALUZ5SHVRMDpBEpjPfJ313mIrxKNywfl2CbIdPiLuFl19k
jhigcyJxRNIUUpekxJ8pxIuEgS7GcNBzOrpGdKrV/DtbA2njNF8nhu8pIVV8hD+wxUddsLFVv0c+
FFkaoa44d0gEsAMKUdOMWay9nzN1j+IL8p+0OTS7yOhqwo35C+kdPjAVw9anMZtbD7hbCvsiqz21
hotyDZsBOAGCWlxyq7qs/dwlmQVQ09ZOeQzwaOwr/DheSvuACm+BFsjDkWF/Lsu8Er0nR18JNw0d
opnlyzQBaoaQ5aMN/ditEKTRwEQThoJ633KerKHZciyYDCKjSkW8e+yjd1HExEl+jMLXKXgpjWqX
SoRk8GtxQUmeA5mWRUfGu+yyEQcc9qdyyk6L9gD/ObgrD0jU0Wg0DTlNw5WYJesJzeX4mlb/bG1c
G2iOdAwv8q6YYb1ZEMsvVrRNvYCySCgy3sacyJCcBWaCQvYAUPTKV3Iuid4vbJxKa50E4djnfAWC
HrkRa+sSnqZ5z82o9fcLGSWZr7vAGy71o3RgYCoHRC1lDO39AYuOl/XblJsQG8EmTMZH4apzcmOk
qqGYep+3tkwgnNG2da8zqWlS1ZSRLFLqm5Afb6FoT9pwiJnRGlSJLX4CKFwIjvLVYhXxsmBDD0kx
swTiKOJ60AjLAF7SxmMvK4qVruoI9Qbr+mTqqOxZlp0nxiPGUw4aqmocEOcEGLH97kmgH/nqwecb
2k4oQuME19sUhAcCeuEULY9iMuUSx6R/DjFzJBbjnWEcFGfnzf6fSgNGryd8mJ68jO4JZ1oRj7NK
09ckqddtbOznxfF1Ig8Dnin51TJkfm7zqyubvgzuZAbq03hDny7JWQS8KgrxZ9iLOfVIRanHl4Gu
Bi5eB1DTUk8I2r7yJjiKUbVdipuWUQxNSGwQXsIUOVbWHfmbovjSSzI61bXAJQazeFh9eYjbHBKP
cPuFsqO5T4oJTUtyEnlGGPfRoQmRfDW0/r0fTXQhxAWitM3sl7FvV4te3ms1dggOM8fQNvn7VP+b
cm2TESs0dM6FWVXSrJZi8LXwKm6DxfllJelc+vtcD6B9J6r21oZ8t9p7yUOCsnDZolE4yYhEkNpa
jfsDb/0qT6hDJY+a9EEAGz1GLMPfRGPjyWiQkO9yZn+oFOuQAGVImo+V3pbxqpK7XPY/zeA+NlxX
xPx1rQJ4SrFV8eyE3kl+M4/LYiCOSvIhrKb/EXOLSQlLv1eonHPuh4SZMztEzot2z0WSpGhWOENh
PYOWup0r9PiERRp1m+jL/+SBzXpK3uz5nahTGPZdC7jDSCVDO+trQyWsnIYcWTrpEDCmDvUlCBoz
1T4Xxniq9fKzCbmPz3/xnWF9KUiLbVOs1CLw1cv4qUug0DnZGm3L9EHKIpc7yM9DN722wKKpTdsB
vmgXCUmEZER+JS8bfXGWQ1sxuxd8f3Jj4D+PNG0DC02OPIrm6GSNBw5c8soC3xtMX12Sf1MzoQA0
yFmBsY0pQsKHXhzNwFqlxkuFIcq25l3Gxj2S0y9ZUEb4yu3O7R0TwUay4VhfbYmiZznT0IMqTNK5
Dt6k7mwmW4TSJnlGtxYtpAeCEu0Slypm/WooyCx45Up+1m0WnovqtYjgJdickLwZJD1JBTIXMKuO
oT86IPw8YVLz7U7hRdX7Iwglmh2ZK9jBv7jawXzkBRGQDj/MyHsHMdhhv+1V8yAvZBQmvkHwVseU
lKCmgh/Nwdh6SyOR71dHf12Ajrs7ainTtKMz9nsaHm3F90qbs2UkAWZVRL7Svnh678P24HbFzD0k
V38E/fyLAmJ0QOwhKQVEiRpKeDKTkpTzbC8i6o4MRY62yMbfzeNE5spWG7NjRFBtk85vZXeeqSMz
OaKQTmc86WqX7/7y0cB3SmBxycsOIFA6SNa838hVrCo36esRP6xDYpHgq/1AHA30O8HMEhWREi0V
TY8OC4/UY+C6QeZ9FFGI/ZvQKU2VFKFy1U1Odxe0RzAOolecqALwQbFXk/E5rhpu4C6LH+jVAH5z
0i3tOJ8713tBPVF1PxmddxULKftMXPCd2BI4Fng0krR72dt1RGmqEv5rA4RzvvfhUEhfw9XyVHH0
oOTlimz6tcVXMcbeZ7NAyPTGxjR+onTHDUKD6SGpX8VBMhIQrKrRnq2qtTEFgznULTbd6kHMkrLl
DJC2UNldrX2LzdpguUTxIW6QJUV9RLvkj4ZgjkS5ODEwZvS+xLkJWwkEMMN3DbvYVTYKDqZi2Uzq
DBtNxQciFJe4jaMyuw9MUn8Z9ktqPI/Z2SDqTQR2FCR23bpVPWY9HSHDQGRAlK0Xnuqsi0CCNZKV
5G/zKf50YFVmPfZz9VaIWFDE8aCCC/qMuUSrCnIhqT/RxEuJiDFJL7xcZuGe22ryRdKttTXMMj85
F/kcTf/0xd3b3rUBA+c6iwjNp8ss1ZRTuK7Sb2CRitmz3yxcqB3CkXI/W9nOqryvgi5Q9SD+JSX4
V/ffskKrhD4X5DYYV9r0LP04k6Xe6gw/OYqLilGfnLwCOAjOts7GjTZND7GeHqwMrH3+0cfgofHO
fWHuGrM/47lO2hW5pmQLW9uxCX6wgoSJ9hzyPnqOi+/SeclOBppPza6PneVRJPmPGt/YVo76CPQf
IEfBF28TnJShrJBWli6OngYWOBDevwC5COqvZytDXUbiZSQblgYWU6zTYTgKJabsOrj5ETQf0GjQ
euTGYF0jZzEdlrRCFLxfMy6F5iuLf0yj30cEGSzWplMePOW3DYCvLfZIRlcmIknyTcxN953zJShk
5aJbbWxkq0CSYf3QVvWHaNXGASX90HGzI5/1PkTwgYRrGK0j2qVdBBgZM5GOV3mZo8g4kwGhmpD6
TF4Rg2UP+IG2QiS7BmCEqq0IuhvecPqAF12jRtKiJnyVWlf5TuB9DeyKogSoi3nTmdD6FJAzDnGP
vlbBs7Q7dB1FKyJfvGoz1FvvvPZwWS58NLhjiozNmtIrPP85JnAJ4UOVjkQ7XHRypQE6GqU4d16K
kTxeM39woywF8VtMHBZ4umppW6VS12Zdb+vsorPfoHzU8mJHXl2nKEcytsmP6kTuyABF/oSIKcGS
7DykDIYc0q3L5BAW56pu6DiG3ej+9Q0UcXSnELEZYlMI+QOHeNeSnjXrNLHX02tolM+CfY/8x52u
HVQwxYrStGbYd9CA5KNmL1jE3xiWPU4QkwNBDiXZFth/xVDJ3A2YOqEkKjQdpJImEVl2sbdZxSlH
4gOIQrdHgpZxLLydEs2IP4AwqnenDEiBgEKQPNzhkvQU641XT383yc6h/symsLMt9o1nrfuEiDNJ
Who3BTI7TSvwmtiHhCmIw5RnoFlwt4JlV6TYOEN6LpaQr/Kzjtj4kQM09fdYDYzcvKZAji66aoQe
WmSv1JLIOMbNCAwUPrSMD27AuqOzurtSoiXu41AazDwuXyiOOl4gsy8Q7duJJ2upPrqGbO1lU1jG
3Whlj2IMrBXLZ8tBqYBKBWtNAlb1LstF0473Kl6raaT1kZAAw9qP7Y/csNw13BckZ3J0icqHeX5O
SXmcoSqYSICNRw/RbsTRxWmik4w5KXdGhUG9JEifXk3HDn3P2Nvxd++c6vir+bKDpzz45/Y6kVv1
nTr0hCpGvodW2G8yUaRykRrVeQgphKlpDfyJooKcZwRg7a/DaJpEyUY+WpVdPb6T1kA0GPboE+hN
gT3poes4ZsDPxWtW8uFIJBMYZFqsewvnhIbvgWZPZh5kKBKhQF2TSBYBQg3e3Hn8Ai/Qa9FB8uVz
rVkcr6I8g79XO4LSnQMmpFqhLpjQIqrOoq80uefepVYuJH7oqtq6P/wzEWIy/tS7E5r2HEkSL1fM
jFI3W41PM6PbmLj4+BhR/+VlhT8qip80w4ZRM0fZO8zXqnjWqsfIOTJ+0BAoXD74bliSXMXdH0Ha
dfSQLWOF+VrZpQgHwTUFcxewdBanEtG++TH0+CKBzntin+heCBGc8c8Q9xSLwc61n10IuB6YVT23
LwnKCFcD9jXpUoiebMD6nGq7ib9IiryC94mxoNQVNIM/gHc0xph9sZW4kj+xqbImc4mQKLUTm+eT
61776FuGdfYgzG6oDEm0FbcE0YWIDod0fJjHnyLQgMTezGEV0NzIImQGBmc0yn+yoGCOCpBnRIUo
0OcYt9hr1lQI1XNapJCkqpqkB4Qp13TucaFJ2AeRuzRqcmuSLY7Fji+uc4Y7hUj2pvyV8O3Rdf2K
VA6EghGZymgLUSMZNregA1XGI76ZctJBubLBLdLZ24mIQ/qzQCqd3llrRG+BmhJHCJbGtAYFOTOK
pOE/NyYwGXeZeV6EBac6vLUwI7QXsacROE4o5RJBYvgiTkffKCgyYnCAoqDaCnZvRMVd6VZHtXuS
VAj+oD90hk1Q4TYTRbYwDxH+R+uFBIy9jHd8u1LA2tlPkAUAgTPiqQZFGRQyL65J3ABvsdhvObx1
qiy09reYbD/EPI1hrSfwzeMIbZuTJDBk2xmZElo69OCvKKlJF1VSd5+iYkJxH+o7nlkE+uBMUD3D
3N/TOco6WHvnGZmGAG9E9TFrybNjJVyARPGMNgR8uIETpMylBcSXX9Z6ihEeDUzt2sUjCLKz1HsJ
SdLm49/1SDuGh68zq24i1xvpXPXEz0+XEQnrGnx1yws0k/lMSwuvSMmUGPCNSXphRWSfbQ8oQv6L
F164TOgGq76y4EWBPGzriPPy3DgvuqHJIiK5OJb6T8ugUaX6GESbrrvafhETQ9pZ/kAVIG+BD2Qn
Z1XAkEYZCPoAlIsGQS24pHxZ3SxHPTU5Md08o3aj4hjs1x1mRuEmXLzbyvI1ssCGOQJmC0AOOT8i
DD6BrWXbzuA95Wosr6mC/NsgF6m4ZXn0RpaE6jjruJ03rLgQHAwN+q2q0Lv07R+tAsE5EZWSRwc+
E6XVEWyZBzhr5rVkS+h6AjP016fn2cVd5yV+a6VUHMwIV/AZ5Bpfv/VM4xuP8oU/QkI1GndtshTm
dJowsssUIjpE4rhii6OtOLNph3zhDCAdIBjey6yziKApH4sxwmGHqCrKiEyjtCgY/Qw9JZdXjQiY
IMMMYXfIcNiJWjJV/KkvHoT8jRztqDjL/UJAfF62q3J5TqJpY81E/frOFPBJlfvZntbi1VzU4DJj
Ei268mOZoGlwoMKuSoyL5OM4xcjXrXzKv+Y8X/HU/6aGSh5U8KWV3a0hLbzm+h3cinEASob8C04P
NMb2vA8rZi4CyMS55MbVo0kQY714e4scIHtIr3Nb+WYwUKqlXmzdehdcycQRLuGsiCtQGXdK/+QO
r3WWPOXNgz38CRAdo39PSNzqbXJmO0LUnbvMHDZdRSFJ1R692D3qaBXM5lSDh6PyoywkWDUdeeNT
vI1suijNj8EcuSdvanhfK8Aq84YjCWpz3yS30Lzq83cY1U9G0ePUoIQdnnr0jI1OXiuHKL9glkML
1dEWZxPs88jmlFdQzS21Hz26h44se7OnAzYA7MGLGaBWocGSurcDD5kDe15YO2XK/GKB4GitHXkB
LYK7ngVa0nCLxFtX/bS2mQxi7dUy0rfOmo9cx+u0Bf0JziU/lw4Gkn+O0/zYlpDBJMIPdzATzrK2
KhDRAMMLITbcNcm2wZecvs36qVzu0fjd5clnOj0T2slNhTb6pLe7qf1h4QLRYCXXzYiya/6n/uh1
WLxGpFj3pUVbc64vO40DqmpNtjKyE6isBYbDxg375x0LmHao/Dl/EfMo+hFvpRIN1vk2qQLrpQ93
8obLau7CjGrGx9SNvrvAANg0nTGbBcqmya8SBqDZW+40cmSmTarbzy1y6ZAA1YpL18V96u04l1X3
ofUoygRMQUbrErJ4W+IHNPwKEh+mTgA/A9hwlbYUBRFiOiB0Ivio2c/kUGmADmFCcigHVxQjeVGj
zxD6kVyOo0G5UKfHd8R6OOahzvxOJiFMqjo/0o50uiLZacueovFUQTDPgKHtnOA+DY+cFAGHlLyV
dcgtt/I6wrZWLl8XTomCNSrh0hYj96uLUibw+Cb2MTOmVl7QqVFJAqs9+CqItlktvlrummSvs/ej
cFPZSuqA9NS1haxwGZNrYVtnhuc7nvq1MqMtrrINuS+gW8punJ6bEq203mMOyJ4ng2jDSY2JIwn3
Vh6eOkwHbYN1sUDZ0Hw37gCqXW8aMlQqMErxkknIgXQDz3yv9a4hEczyq+rDASBTceAi97koyBZU
lVuN29ByN7qNKsmPqcBzh83MEUR3eq1uzOGM6oFJ45qp3tEdzcOoferMXTWQ3NCbPglJvXKq6TGQ
mdfEm2SAkDNgrB2rIN/s0Z0IjVbSJwVX2ZKpVP95d+EXHTXI6JpSP0rOW7K0ONkQR1B4Ne4bdIoo
N1FuPFTZ3gZ0W8J351C1xB8MmMJdmEnaqWBhQm8AyJO0G4XQNNAtVCEE9oEvnN3wJe4vkcmw0p1M
86UmXOlfl5/4mw/lSes4RpRdnmEnRtVA7Xzw5sWXHsCPKSOISENLrxnFUHpOuhwg8wr0LwhvLiE6
uBRQ8ql+bfOX33Y6PDOSDWiO2SUvy9re99wwS/GmQfeGv0FGkamtrfvgxc258sedQapvz/Nm6bTN
Q4qHmxos1FueMgy7ZQGsyKhaQAbZSr2Z7VAcNkFqHZfJ20AOR8RgSh50yrjKiAIbqqrxZ27WdBl9
jTHRZGLp2g0VRjsUACz+5Jx76lFvH4m9peVNWpAQ07IjmoFyNDqFilrmwMgkme3NwGeESGxdm6s4
hA5iqbQ2iaKK4GTrgYYD27gEv4YZKlkoCzKCp5GGx57UmnIkBoz0MWUVqiYCqhl8rNypJv7Wveme
G4Z351TFPIiMLfFd0RIHErwO5G+JRmVMgMOH3s/LL9lzxionIOSjTo9Z+6YjipgRqlTPSDp9GNAc
6auERZVATuqorSoNDTgbdorzJeHRiHcWuR8ma7wwF1P0kRgveg/ggFZEauF6wjMyoIYAqWKMyVpM
qSlq4JSkqMo76iX6DK5HLmqyA0cM/9v4kQWQ/RKLxEzjQ0bD9A4tUlXqO0JQxNxdzG+NccJ6EcHy
4FDTrG1qr/LrBKYSdC9ddcKM2Rk+6jrGQ7BHkqye6+GtL9RVTrMMA7nSv5FOnDMNyOIt6AaGeoSd
Rf2o6sUpjj84ch+iwr7gnePtJc+XTluf0gxizUxYMmc/jgssT7PWsmyn0p3loImSKdqIEf23xjYT
UNoHk+yMb88hjsd78MrZpwPjoNqfpO/YLaxHccvr+nWhvNkMk2e7+rbqCwlhbJOg3fO9ZkKnTFJ0
6dsOokn1kfO1i397JwdQPbTsEeO2DgbURZySMf+QeD1Z9klh3PhLmnN/2irZmRgvMy4gsoTOOKvi
/HQ/WR92u46jdUqD4fRsJMC1qOFQrPA4zdFN44d5tC7mAxwdEtnWeDT7lWEz2MC3P+fsuTWSRCQN
5wjEgCdFkh7lfx0ULqWN0S93ApmbA9JzlagR1hxWnUF+QWy25tkYXNBai2Dz15DwOix4Fp/joBkP
Tr0AIWDiY050NsHf+/mrQUrkxNhk5uufjZCHwuMS0ZfKtzmCG9yrU+USzQWW5m5ibSei1Uw1twif
WkohyoqPjiOge15w+lv1UeLGSFuaELnMisMCTsISK1kY8c4NRr0dVMzuTfhgM4vYAz4zHCfy89r/
4+i8ltvWljT8RKhCDrfMQSRFSqLCDUoROWc8vb921czZnjnbtkQBa3X/MWNGM/0tFDfxkNS2g0nU
59nw1kTquNi1YyZDNNivXRsemww6XwJgtbR7DLRj5u0bOCAKGy2cqRIuYwoRh8goK+ffwHOIAtzV
9ba2t+p8rYxrZ+kcM0SXOR9d1e5ZgVT+JnxB7Qw3ZF/96b0mJMBTXXyysK7dysH/rZgntnTHTHZ8
14rF12P+dmmHn4grl8MEsZWjPMrPOiheM4YTecv/K2D5BFiVZJkWcb/wVJKP5DqSwEL+XvhhVXD9
ZfcsFEqcugQ2YwSsckC8k9jghqp/Ji5rg+pkP9AOKC5trblmproyiJhrqUupPc563G9n8LX0iiHP
oxa6cjgAFt18ryC5LeYhcpgThjMgLtn9AQLFr4LCjazwGkFCz8KRvlt4hekUcx/zdE/ABcNfZlGw
NIAMO/w3MBsIzGI50tBuYABAv0Tn1Pwthk56p1jb+LJSymg2TtqugCJyE6x7dHHCsr/ijFHOOhE7
SL4bagTR9CHmGruvUWHpg78LxstorloERYYh9iuSKkscgUbykcF0qkC9FibWfDtxwSOzF8UEPs22
sO6N+oHdIU0pTcHvxfTL1wSFzdlYSoK/rhIi8Gt257gh7pDeh+hWNvs6/x50Zpg1iEc971svIF30
xIab2Tc3zVhDCMPdukQSoMapgx2V9eX4Pqm33r/X9QuhhlOxg5GZvPPYv6YoiCEBYbYJ0+sYxPz+
QeEJlWJfGpWqcqXxGRBdgTQB9XwN4Vrj+3B0TBQb2oDFu64mxum/tIppwIdIOibIaz0KRzmqYJ7m
8A5v1wr6uWivwXPtr7NmPRiPQ2EB6+urgfED2tzqPolKk0kshcBnf8/Lc6k82vWefWyeECsRPFFA
VboKuZ41Mqz2bIF0qiQjMXYkP4gw3Di4GvGb1970oF5F5IxQ6BigRSduYjdSvqm4I/4nvB8DGaxb
udKkqkWecGF/5M126rM9bBoYh/RIOJED9OitfBRcTByQL1U7PLMzLOtYasUxHlDM6z0Sy2T17UHo
Z9tp7tNk8LdJ1It2YxVQ3wA3kfgVQ7PyKw4T7TZqyaOTzb+Vd0Xhdv1vRW+SvShiA9qtwyZiha0P
Zvgw49vtQTuK5JToHyWFm7y6IJF6eFK9HrXGyYnJP4p2nHShtx0I8DdI2llOsIZTZFySt5k6Ebwa
63ai/oOwgi0FR1ZMXtkB3waoO/QPshQypzQSZ+R8q42twMmCb4q3vrhGLQVj1THGpgfyykkI5jGy
vM28g4KKQ15JClLIEWz72qYhUlyIu3pLT0w+PcdGsysrYiprGFhocbAVA5UhPBj+VN7NjLkv2Xgf
yTPRKXEjYW7rGXxKp3wq1BwQbhqO7HNkjeQP+Rc9lS6gbt1moEO5duGSWdpuuW7d0Fu0ITiZt9GI
3+vTnU9Jt8H5ZFnkTOIiTrY57Jxq+nBQyrRvBnLkVLhy8o9IExPmmxlD1P9R4AO94+xW17R/fYT2
3U72ASNggh6jdtU1HcgKShTqQt7czuL2ifc28ZV6kN1i8y9pfxuuJiPbyQBYBspnZ9mXHDgym5AE
Fm+8ib7Cc28gZ1RpL9wm0D72viqSfX5q4kvbXnQw/kzw7erSEktMrJxidMcK4HjAB1iCHwjHAzBc
9Qu773cyEyXJn8GeVXNrxiXLeEwgvG7XG70m05Kdg9HPoaMpI8AfZ1THzdlO3yZnIoXmVg70VDwA
UJJvEaH+Yq1amon/pU7NqaydDYl0doQA7ymjOXif5p/JZBNv/yoypIkq6v93Kdd662AwHT7dkIu4
ASci4Jxddij0PeUtLQkewfZ/EG3/oSF3HCzsfMo7ZbkI+SSg8KAQokdaLNq2W4XwQ8NYPvT1yk8q
8uJJTWHZD8FQ3Cn+oubhEjGJjSQNEmVKQyfBQuIvkbjEsmAUFdYnJmDeLo8eluPgiQaD9MF69GNS
phB0IN0ktepZIWDA//Wnr8S+uuGDw33FNkz0Vu1WF6VWabDVtgcS1p0RL0WrEh6hwvS2R4kDSyER
FaW8WLQi6foCTWaDNzl4hzMo0mvS0waBJqH8KLNLbn1PzUNPMp+R3ZLmaBQPM5M3cgqSrXgov7K/
oiAO7Mn6Lmx3YYMIs6ItxnWIb14nMeQd7UtirTOFvMa13S0sKlk8cjp2gIKxCh0d/O7n5jj1zynE
mgSlac2nmABKxdgooQnAcHZRI0Y8eS53VjpYSMfxWPBiP/ycAnRSAbxWfXH4hjsPO/KVZQPdI0QC
bcXE79rRLbPNtZnx8sVLvbfWAfdcmqxzD3ViJVKpEOX0SYteS04VqOO58zYwHeiJ+fmt9d5mBxAF
kpLco572ukNBF3sdnUMLpKDhseWwwqRG69iN313Zp7pv+Yk+8Cun2oXOPuKu/NBE/JNR0Ey0ASHx
i6g98gsjVqgou+gbAiWHTS/8oF8+a9pCR4eINF0a/2z7UAXbsb2ZPjNC660dLmmZdvJk6zOVgONL
1rR8gKxfEIuMNaIGiGxzx6GsS4hQ/Pc/yz0hWS4ZVrVzI3dnuA4trUjNWiVSAOCEQcXOPjBUrCIf
Qx2O5xI0BXBeQU+c4XJrUTU7/a74CTq6hIDrA2JzKpxU2BvICe4Ddn7F3zXNuB5sShRAMsuewtEU
17QwPgSmW+sBOGicLo55rIA7Nk1Ek8G6c4djaDa7oYVZrXaW8hrWGPWGA2vdLnAI7g8mYtLVgx9S
1EyGd2mtXetrAi6pRYoFJDDAJHrTmvIRZ94C6nKdX5N2P7Y/7dzzkGwUo19W84NCvEkbdeRMdxsr
9XDZ5IdMoaHJyI/k6ohbhQBNUpN20j8k6filzrzUvqAd2hqldjGJpQHt2XPcNi2JNd3WZieB7m2b
z4JAzkXVBBefXSH8FIhcBn+gcby8OdtolUx7gqgf5uBoNP1ySPSF4yJaP9t5eTWGcadVp7jgHket
4zO0txjb/wuvwBx4Zv97CfrNlHBKZ8Y58Y9IsFmvif/dFvkipLIFbq4i/FNbK/Ig9Hw+XyZzUT2S
udu9udWDSWNn9Wi0b9FXUV8S9e7m1arIP3hw5EaMhNyE2q3sNyMqMFFkazAdAy0MKhqE3gm+Fr47
asWPmCT0hL2JJq2h8pCcvI46EVNofdpl4GuX3srY1UrG1o+4TDbT/IhREMkoffGe+m5M3VKyyVRc
o16gA3wzu0hT5AvPozs/6QDoaK1IT7wSRdpMuHIoyYJcgZgR0g+ihCbGovhM2o8pENKk4WwgJh7X
+CcBk/tZCTcVIKxyLZtvqnBY/Wnurgg88vBzZHi/zwFfnV4+qSp+gUtbhszcAb1T7crS6N9A0CZK
7YD9UCLBZKzRmpfJUg9xeBWbkDa+9BpxLCg0mKpE/4YIjUAFJkvGKWtg9zgbbkYGiJgRxDXP7N73
FzRdc/7lcthiCCekt0OjaTz3+iIL3gYi0L+wa3k6Sq570OxuvmIvK14M38LLZR517Qwhz4pD1TCT
5wAtheoqVq1jTrZYXDB439Um5vEVGdTAreqsnB49qcMBdzE0PgX/4LvJBng2RsHn22j8u+kt8miC
nLwLBDHgt47CSLgp4hhQWpdQWOCF4lmD2It9GjZJnwCaK2tErgOdJuBEEmFWtc0V6jLPyCsi4ATL
ZdMcxNuK8gcTq69vJUBPOvcIlrCJ3CIFQAJhWUP74E+pX6AoxbyVVTE+byodeIsKleOHrMEA9Fgt
6zeLXYDMdRbaY6YfIvbkDjSmtjR6KlH9WtqD4hkXpHn0CMSUN0lZqMEHXRfX0Ce+uvoJm73i1Ld8
wkyUTeGN/EezQcWLvpwa5cFCJVWsbbgqIvU6ovIo1OubfqNPlEnY/cng0cPRQcd1EBHATeRjw2QW
IEj0eKervtsbZkxuWbYs9Wr1pfc3/r1lVtKPYiGjv1r5USseRWUOciheqOyYQGYGn5ZVr8OWH5CD
9sDuvtsaIYNDGk/hkqCTY5YCM4YYYTTO7ccGn1LI+KTAlyrBLSKfn1WqlfPVYB+inoBAsJ1buRuF
uRKryKVnPlRZ7XwOe1WnDIcGVFICTIrAx2q4xVRlh4VGZJ1CEhQRTRS81q6+s0xsI2G6iaoNMQzz
Y0SquOZAZAXWkntiObo9+VLnWrW4OYhlJ2ovb9au987o+6KW0sjc3fPR2k0+Ldk6xrMIdRk/t4zO
h4hNt6wwUC5S7Y8Ji8NwE7Ux8XUo8prfnghHS7t7gugZx3nm+pzMQ1rcEHqO/CPEs5IxjBHMt9I8
kNH6qgtBVdGYzaqYEYgjUg0ypVDwie2PSegATiXCIO50DLckkEVgXp4V7LSsuSQVOnGKkDKkWJGF
DjIol2Z1z2B4R5YGRZ1XWoWAKeYs4mtjHnewDPEbmpHKH1QTKoqMov2CnNwZ3ZrdGahz3TBsA7+0
7iE21HvAmyPp2FNJFA5Lhags/OKTCJxhXGegCKV3IIWBbYKYdyTFQ70i+GFVEKbCvwMlKh4LNMRN
Vqwrk54l84WocC/wfohx4t/gkJRYIizyCgJ13ByBTLQNPljh0vm/YXHrolmNiN+SeVw2XUCkMXHU
RKcI/jlU5lp1EYQRz+ox06rgFEL/x/1nG5y0LHixyBHNSRxtDRABj0oK4l8Ad0THMUd/cUoQPLJX
iy8iE75BLdY5YdmlRhD5urW418pxPdXxihkpD2565dJ0Xq4K2PQ0OuUEU/SQ7FisO/AukHzc8zOx
kyo/YGkAFBsMDSYxpr3BcDdtxG7Hlwg1JZl7qMAjBNSDBFpy5bou6685wvAijgxfU2NGCgOhSWac
HLoeemz4RGAOdaZ+7HmEX0IB0uPu04hsB8TeqXx6klImedXIZ7mQagiwqsOoR0QRQv4S3Ps7IJFK
q2ioGbKFBJJihZGAOx6AHA8M+oKxuTTGRbQt+IImCkjRD3RRtzb99yJ69eie6esPSgtp+MLboX4Q
fmQSQYAYS6ky2pngTNjZU0xSKXNu+yooll2hhwiahUE4uywONsAWVQ0ds4/B2WE/iT9qCq7WuG15
kzlgc+x6jKlG8FcGlyhCLRH/15DGvLU9q27QN4j18ab1wTdDriyZnEymc5LwHSzaMcg0a7af39mW
Lk6DhIFM8wbTdIx3CUQ3Iogf+25rZBA7UBrJwXX+c+O+22Azrjb4NQNWO0IFBtdbNTE5l/wEIqAS
UY1kfnvsDHPDEyXZQmq45agr2mcADAVGqzODnQrco4BNGRk/p16aXKjVC7jPx4dSCZ9iKJAZPwlm
19C7y4Ul6nvOC705G8QxKKVGRBJPk8v14w9Ab1QeAK1Z6PVDp0NdQBcUwDJiJEko4ntI0GSbTAEc
YxJ5b0H7BzpKLIJoVUQ5RTaeUeUnhSfCIs9lmOy4W0kxTKfDZ2hXOyQBUx8sHGQ0Zf/Mz71nLxv4
Y7i4tJmqinMa9KAM9NeX155ong6Yn4wnur5z7Zpyxk7Kp6ZfaRFI1adQQSWG2rXb6v6pCo+hvnf6
v37GTj0uEqd7Cm1j3SXNQYtJarv9B5VHUBg+iZKPMSsmat+Q+mAQy4acgMkDG/0cdxsprBK4A5YB
FqogICSD07D57kk15Y3DjU9NGyEGnUnLi0gbdQ1b8HxJgxvRK2QhwUvYFYmSikecD/q8+I4ZPwvy
a8qVL2euSUcELxyxhFhu2rsnitL201vPs8dBsgqBtIZqABh958sqsRnGDrKZSb2LHI8K74OqzJKU
VANRayyEmvfmmSw4Cu0WFqAdo4aPzGUaLbK009euBvKZnnOL9APiMaKeZAcwecz5/yuFAalbjSO7
fazciNu6EC/jAfEkEfMY0iMZQDh+ynZaSZx1ZV9rQuCdeeGJDZFyuJSF165R6UEtpdkP334+oxFF
ikS/smIfomraakfL3GfdqfBe0vlDoWvQf59Cm14he1V3r543bCKm29T5TZ2PcnwElSNzsQOfTpIf
6ziuMp8UppNCOGoCm8Ht1hCvZtFi4pk4akPgVRxKd6t+k+TXBCJZHXZUD6JK5CLgwFL7k458uq4L
crjIGLatR9QAPRxJGeT4AwZyqhp61V+lUp3/JqSVMhy1nWnfPDVEs/JiOSf4McYX7PRUfJq/HrMS
7cCroWleW3pVIup4pqbZBkSg50RdWUw1lKg/y1vd5f628jhkTGx+RF/7X4q20Unjw5WkP0yqvXRI
fjTR4Iqsa0A5Tc0BQ8ipbOxt59/k96LLQ6A25fna44X3eEZbeAi+vaL+5aXgi+okSDdkklSvEAcp
UbYd2uIlgOq18N5JhZhhZiniAjCvMe5HPNTaJKghlRc5+WkzQC1jiByv2h20Q8JiBeHBJu6DJtB0
wNZjN8vBTMl3YMCvrizermyfR47L2nq32k88cjxbJTK2kEIYCX9Fy7spdJPX8kN2CG+iR4pS0vjM
drJslVMmQDbuQbz2ofdl+8FD3WAb4gfBd0GkmOgKMngzt0sPCFLAHVCgwXLaTBpyIhPmLxGyVAsi
aFB4e/g9NuMEGi78pgC1W7xRVVYQky5yHdbn8Th5iI9AN8HqdTSPVJRXDIYKyCjai5IxVqS9db5N
ItKYyAxv0MWTO4RsBnnA4NzcajUBHLl2tPIe+fu8T9v84guRRETiraboyyLhiShDfjI2c5J4RjCs
S6An/2gJMHWBqtQp2zErKEC22CPS2lnB66rSbrSxy/WADm0AlFfG/GnW66cI1rRJqw1ZJcyvz56C
ubWDzu/u0iMkXSEu+AebI8Sjh4sjo9RGBPHMRR0aZ711lr5X3+rugwFDeD7IvzL7k3oUS93Kg6/x
O3gTs09OF7n3dX2XlSNOVFZWnmZBRi36l+cckj+96l4Ct6DWR9mXuU/1W1ynDHLcUONLrT+Z9jWy
M3x8GyRD284ucZCzrGRw9ClBnajWUgrqDpD3QIhsP4ISSwicINsCq+MNQLbBoAQ6SW1w7b8ig8hg
UUHVRv3Qge0KgGAg55ks8p8U/TSg8iHqsjVIxYAzGEZEEZqDBEc5abGOHuiVHYCxBQcUaclyTqA4
yZ1ypdflRbbp+HdkTWNvu8iNKr0bxQMRNag1B564gKIDvy5AgMJ9QV6wPCh4tgpssRJLjcK9q7It
FlOJQ2Aq4ufP/w961gVrUphVONNVA2u1sxJRQ9SAn0DNcGni6fC4f4VuEqS1U1mkeBgLsvF8PgZW
/3VQ3ZjftsT+EDdBFNdMqPuVV9A2H4L2SjmCLNeUGS9zkFx+/OI8SFLSM4D7ftrP7lm7F9GKIKnP
+dO4B+/BT/+Z/Xh/8yfqbu3u3Kfn6bm/zi+4GL/m3+htePJf/Vf3dX4ZnvRv97n80t/BKU7L/v7Z
XcYXPn/7i41f/WJ3iMIF7Xhf/qvxUkI+gv6BY9Nc8sEqgI7e5TT/ktyK9/7dvaGfeqbk5nv4m5/y
3/KjJaZm5b8G3+MLM+ILnFO8kC9RQT9/ZRbjb+KT9Ff2l76qT8SbbocdaNnJ2af8b7frdhb/OR3N
L4qSgkX9YX1SwbBxv2Zw7VD+x31sjJXiOTCEb1UCEFHd+FiRSRyUtbNmr1tHW9pHtu1Td0o3RL39
jkc0KyfnpHzI8E1kGBvVt/+AoHKZrLN1vMJgtCTGaWfvF9HWuzF4PaR7cJGHcWMejF1xKnes4oth
QxHdhdq5c/GgP9mPxHRuiq2znR6oKzzjUTtaO2fT75NbcsYkeY42zQ7nyxZ1y5L6+WN2Cg7OrXio
dyxCHxgxl+/N6vH2+NDxFbzaC8pQiMrjKlo2q/hMQO05PRPbsy321kHZYr/Bnrrwts6BUMxt9xAe
1dW0r5f6onistwjiNtVDv7YOiB5W04rYgb36gGbpFj1W+3hBWjLNeghP8/O00lfJqtjoLLu7dqk0
GwsSZmbwTghvwOAD5KrDS6Vpy0qJcJg3uVFf1fBrFH/OuHIqFdmRv6jk5AmPLi8BXaIWsQCGma11
/9m3T4YJLqMoi4qVfPL5WbpLjDZoemauoqpcA43MtOc60bTrJ4BPeNoBU9sc5evW40lkaCDz2VV+
O9QSfgT0x8M4c8uTeegH7070DUjFr7kLSbnoVHpHuTi8fTX9Av1yu6Wc8iHuP3GZzogNlQ4i11lL
AAUjkZIRG0w3MTGfZOv9VQbqJs7MhQtbVZj541g54aoI0h/qNascWLLNUC+MGpN79AUSsUiJGTJE
zmXb51xjJ4buxUu1EDtB4beX0hn2aOXRHwDjAfn6HsZpFNTjfMLhCCxzVDkpyGlf963KOQrTpv7I
csufaZM9gbMP9XzeQbwT+YM6RudAj3BSUFVURYwn61R/8+yBvd8W6j/GFDF2B1+7MqksbORVFhnS
qf7YmNeCGosa2w4dOQ33VUhXZWN+COLCXU8q2EqK3rObx5xbkJUOCoDSsVeBL+sM+wKTzYhfrN0a
2Kog5rpegVDHF9MR4GH/P+EMnApctxxqjUsSr0VEF+aE3gyeebQOdrp0weYKJPrzr/VrGJRVpYd6
ehFbJVCnRfgHP80qBRbH7d4t1fhu8lJT3cVnFADBBY39Wuvuk5nltH3e3B4hBk1hgHUL1UB4VF9N
MsbbIr9Eqo4FLV0HOJAL57uBjauSs2Z8toBmqgdbGb74Da2mIUr77A9WWQwLzTg+c45jpF0prCm0
NS+CkCiP76QDix4OEMwEKf6PO0lRjxbof1mObPPPcV1Ah6ec8jx7MwHUE9DV9y+A/aSKmUy1QKU5
42VJiLF8lc2pUStJCX+KQZLwhLBRGoAnFoCELsIiJjBKSxQksbNBvDoi9pBs7clclcWRx/tl9N80
JiWBBmT98a29x24FRp1T8ts1T0WwmzWC4xW6Ob0/5kcV5XRAknWJjSsy8z0aKSZNRf3iElNcixiC
T2z1vAzO0mkVkDkCrrpzn463jvBHWY6za06xYEvkQxwcxHiCO0LXSWJNgJXz+IHvghuyotGrTFCQ
hNOO5ioAsIMjnjDnzgfLtx7IHNB+YAwI4drN37h5LCOFgQ4lHeNUyO8kiDw3iUaEylX/TOCIPFBO
pHRJXXDfjEujKM7wVlpxF0es+IY1+pqnrYORpnEfZ6grLBKtfTK1ctOxhcjlq2gG5mAqp4E5ScKl
uUnJrtIQyNLjBMkH2IhmnTwQMZNoCyooSX8eV6ULYLtAmIUnFFd3ArqjjAYVhM3Gq62D2ywVNmKj
uYmHzGVPwLC3dkxyQ66J+eV32xpk2XxxuCixyFgfY27gVIh3hXpuW2LE8m1NYg/pWpLXTCrWgHuE
dcLRtqaGjim98iqpnEUl6MlIiiIfYJHAMna7HD+2JasxQY6uCYYb/Hk9c29H3za2qZSMWXttYcop
OcQPWom2m5+Mi27ab+4zrqgsqJYu54NpMna62QG3E4+rj2eKbNAjam0gaorwpMmF1gDOiwqsZYJy
HdoDT2tW7wJl0/CkB/cufRPUzUwBXkqK8BCdzMjl6H0o+aDkLBHeF/0FHB8/UkRR8ujZPObM8JzR
sXQYME8LE0N6EmFWa13ZzdO5dEKcsrQXERium8oLHmRympT9hJxCzx5DVkUF6RsbStjre0pSH4KR
dO5izaeRkvbelpg9u2uSJdc6gDFwNEhNGlM7kwN2XzKX5Uj3JlIrdnM6vuV+t6i8mQk8Ta6jm3+g
FAAMxRypqt95XV/Yq4nGxBtUmUg6qL8FGiLbPSD1SYIRQqW8o58p5468W4SMEFrIZXOnpuct5TnA
lf2p9X9jqmx83i9ENOjTDg2DiK5fHTI/VMChnnzYuamhal3eMI8IHvvXGel6eNXiEiW+tpxjjKF0
c9sZhiFENa2WHHqTsy4dV2J9GRkmG/pzBvsxR4M0uDlVsnyAYXP18rscwWIoLPRx3cbMY2QQJeBB
bKMzhisbt2LHLmkN5bHHbt1DlxFQ04zV0hjzDz5KKLfmFVdQOrzIe8CvuslB83cQyjSlHLBtH3sN
MkqTOaX8gnHblqF9C1Ell1P64bLaSdxvpwLRIEbkeMnAkRB3BRapWxCuWodQzt1rRk21FvIgkC6L
f9OfchKw16xHMQmUAz3JxBTrkAUcTTo/S4Kfp/GXFRPn6Vbe9cyCrEWgE87aNgvKBDEbr2eFpyit
IAYQOoaSKV6g2Usd4u+arZ6k614AfdYwiFMVUGD+5EsxAU1kZR8cKq+g+UveJYnJKxCGkz2jrOrk
t2/IyUGdk+QmKaDpcxGhLI6B/nO5vmwoapM/oRqKc+ykOzcHNuPkHrJS7rkZDStiQP7MCicXdyhx
0JvRfRdQEYE02Q40gVZrDgZ1QzI2IQenWvuUiLIExe/QMlbFaw4/y3shF8kgNj9TfngRZqhuTGWp
OEdRd+qq/sCLKN9tLgpJXsgWt6CW/ozz1UMGU+I6y2yOFT6AKnvwk8+AIz6m7DC1wLte5gHeaiKM
zi8WQ2ct9AAlb3SfDGVjA2ZxsUWk+UX2r9ziXO3yoUnlQangf2sviQwkUbM2wPpZEENVWRuP/+en
NDvYMMsj5iuDn7d4sEa2uJ4TVruy7lNcpuIn4VdpUrOR4a8WgNVEh/iS1MPemi7m3KyCbcjvHtPv
PlmpzTXy3HXTMCThJZLAdXfVI8dRKKImzDU7eGwCeU3FcYuSzPF38sPkxnOIDhPfmEM1CnXJTXSc
YwwsBhHmBRoKEgth6Vr6EeNt5td/NAuaEeFTFuQlsfWVba3quX1ISUOQnZuRSlWfrZh2veklszET
RwZ7cLqHWN80rXvK2O0mVj3V3ocGlvaJs9TofVR7oITRJId+qHZreVrUpFvXZblla/OOJXUuMTNi
IF3NWHVFsQoh0qHA5XNx7t5IZSIvm3xYM79R/pnwIDtYXCMP/eSdP7nO2dQlauQ+zgL/HSIIM7Xj
Y2sVvBR8PsWnM3oA4mhXJt5agoewL64KxkWsPMC+vvUduDvNiI41S8Ew4OwHE9VYCoC75TlCPogH
q0f6hlWSXuMKVsQPPgGtgKJNnSBMP994XEfNOC3lvYWL3MmbNCObylDRBqgrc9IGAyN+TpX+ybH9
B8mvy4NPgICXSkddRm4CkBw/Ls1+KKb/YTrrmMNKQz7tp5cMbS4vdOAh7y+Qwd1DQH0yWiA4V7MK
LMhoJMfP0rV4dIkuGV5kUomxqABOyVOgUHjzwm3t0GGF30KBVfPrfQGtAkVdcd9L76j5wpnzOBIY
oDn3Eh6ZDqdNCIcxp6SbwrXnxgj1yKkHuqDVV3CSBGi0m28lYWhC4Sj6g4+NogvoTKvqSxaIfE+5
1hZFM+DKb6mZrRSQLcIpcEbSwQjwz3WBpfOT+Dm51BWDUvR9T8FpRqmgCRXnWs+Ov6WZbUM5ypwm
m7orjk7dXrCtOdt0P+n0QuoXLPOefkbmFQUot9LxghrW46ti7+NcleUQ2TEKuzW5m2Rs1X576gi6
TUO+j4ERjpXKibtj02E7vtGNd89o/Wy6H3260MhX5E/eSJIQxxzfCdVGu2ze6fNeIv/+1+ICDBHw
XLFbooIb8APgeDOl/6OLFvyNBWMhsgI4iai625IyA7A6duvJYcs1wEllyEtvask3Siw+UGKF6n1S
CP0d8ltNFmPpzpdgeBu8Vz9tTqih0oDtMriY6Zb2E0rHseQDJ2S4gj1wxE+sJnHPtYdiRKqusECJ
CILNK0dDb4EBViBRNhwAQXKSsCYTmAYk5i8RxsjtBjwEsxKyWOA/MSL+DvPUQlCIXACqz6ZFjUf4
vxQDvYSbvhrI5kTioGZEC0cONhy/+krxXeW5uhmNPw92pfdb+eJkr7WR2RgVDn7P3fHmVton/8lf
rCO2d8kD5mfETU53Mn0oDuQKOmXCr8TTzTffGQ6JFjgB+YNiNSX6B/ML+9uMRVZ7H1HiU3YSU48t
ZYRBCz5TRW/FkR2T+O8f2yG4x3mICEMaQ4WAMuAuPhw0FT7PBmh+2ZxyQmn5JFT1k/0VljLzXhUj
2naYUDTUR95dgGlZWxIu+mpe9ZFFMRLXJA4Azxu3UTBd8RDs8Sg04XtHVJld44uheAznWzL/yG+d
kbmYJIUABNXo3upgeJhQnYOmOsFESZd1rLSXOj56ufGUTcq29f4yKgcS1OcGEz/Rm06cH91xbWj9
xodQGmpt7+sRHCwSXkLJIR5BQhVOz2wzEGc2Pmh1t0hfdGPHB4tqBBC9xbDboAKyhx4tZbDWA+XB
yJo7C00Y3yUH1o9LfAwGE7taImV6qusXleHVi+Zz4ak/0ZSgakdVhh6VCvRjpXhPPDYYYd/lHg16
erTiszNcOQNL5SFmXMtqlJkfeQvcc9YwWxGlvoypANeat24qTjyPJXM9shnL8uH56LUnNp2V3py/
aht7HsH5Rm/sTDC44W8Yv6uGSFBiUfL4aFzk4a7rN7WkG7rVl673miIeL5I/eUCaMli3qCfLEeFg
/tlpL0RAbJqZn/XBdv1T/Y2RLDGvBufnNEL4EQeqhZ8xHLXZTyjWSaXMP0vbWwWesvColiQ//zHB
xwpOlFjetm36rU1xQsXhMyMHSyAYNDFB+som19t9Y/ZHR83PmEbkz1Y7wp48ant7rjeTbAhMBPFn
AV9Rmn9uH+E2BjxAOkhuluXruPMqdHvdpoC0Cu3w2Ho/w/+bYSX5j1lhbjWNH7JAyUgikPCmkrYN
2Z7EHkKbA5kOZXCQ+yf2gn1jUU/WNEen/JOoOzWpiO4XyDZAoeLQUPE4Dy5PE+CiByfV+ohEXOpt
oqWL4qi4QWull/9TO1wjGlEsRwIHLd0aSJuMcLX2Nu10yWA5zOTBTVBiqRi8cQMq5Cjg4FR1tLiM
QinGbhv/aMfj79oeXiSk/+G5t957D/lLr2PgCbEmFGsGKtf3OdDOHQJydVDhSVkBm3GjZRx87rw1
CZF25r1RnAeukQmArouMqx5xNOsNuwbLZTyjr+vWnsF63YSELGIGQBOk6Funw+xMRAHpU3aF/asb
lvlI2QKzplWRoJfo+Ii1RewCdAI2Fynnfbys6f8S/pPB1pU5sKDJh01Af7FQVRASnKovaZocIuNm
D6jnVTSlv1njUu1erUPTevSqJytmTEnVFdVKbv88OfrGY/1JwvQt7TqCf+4VC4nCbSJfUoK6vNBx
+b+2Nf71UM+2g4f9gKw9zX5v9YrU4RG7Gj6jVWKGx4iTVA2JV5nNi+n/SgBUljTrBLmGlwG7kIeW
GKtxbheTrexJKO8x9g3hz8g/Wjjwhi7dHIE8qsyUmQgFGXR3qFEnFtJP8xboPw4fa21xmfVkT40d
KzS5jTUjrTEtCbqgkNzgonNQHMsma6MVBKPIMNEF+MYGev4IY4G+UB13renPpAnE81cUvqD0RLhX
bKau2gdYoDN8TnPJomfMu/C1r2iKt5PdlF+mDuZ/ssFFvVNCjGFP/NXcr7KMUdsP3qYyRLUen4f8
xedWQ+C2GvP73BFGV3PwJgXggPh16psonlOvoWGy3EB/20j9OnNc1b52NFyao/tkPQ/tS5OjHWli
OOA/Uj0KE/67ATjgMcl1azmT5KTH9nlohRPku8Pl3D83wffsW+soRSTTEjfKI5aZbxysWaUt2G/6
z3hUlkm5sYLxHI+khJj5dex/ZhrWofBKmCYqWSQ0XaIMWLPSEjWZTsLfhOfTinYqcszJuOXkaJfd
wvZ+jelLIAPSH+SrqEJ9SSDnt1leQ+YWwIya2E+1QcHlndEZzo1GbsEH4UkSwzGhALVZ58Ya7WgI
9oxupeE5MlhW55m4gh7Jt7LtIlyn0BscvzUiMuvA1B0Zzp78QaObLu+h8+YAgGT/eDqv5ba1JQ0/
EaqQw62YSZEiaVGyeIOSbRE5Zzz9+Zp7am7OjL1tUwRW6P5TR/9QwuQSxDXoxNxC0VHf+kmwnP3i
BsRHBAs6zhUzDhUg3i5RDzS3fdUcpKANuUM8I1ib57TmekXMJO2b/PSZ1Ch6hxNCuxIixByQHL/6
nu9W9sZJ4SXCSRmc3L3RrIift2/U5DsHGZdGxGtSUSXa7UJz87VgIF5kvuW9vZJcScFRI/grV+KO
SCdHjyiaRY8S2aH+zWEfg4H8r420jjTGyyjJjzltVNX2MNZw4ZW/I3xhZCCHdY6gXxkG0QA2NDOh
bf64bA3nO2jWPshqC6BTxMspf7VqiEgEfZRdz4gSEE1e2YqqAryJWa486eJbjtcZhRYdvgOI5Rh7
Ximg/iKgGZL3OcFPFIB1Aa9XJ4JX3eXVBwCZyXu0wmSZ5G/jtYkJukOGp1KINxAMU+2+6iT7x+l7
wrxjpLFMwAvD9F/t5ownARE1mlcQIGLEtJz/zbacShPZrC0fUyEeHGBGSwqD8G0myGfQxfFBexCd
PBpYJgdkAEIenDghidl0qCYiuKlrR6YIwFjWKlACDWAhFz96jswp7gm5yTS6Ate6oRNBv2rpQmNV
miuLQMsez4iTxDzeu1TN/5xuBzJbOdssBtBuiUFq2o0CaG0ozVJH86cFCGB4NI1HMkzYby3G/ADN
CmbSaO0OT2+ln/zyt0ckIMJnG5rUBg+xiEMM8aoVmDKYTbqQzkzqQJ0uMcX4wo8YQevnPZI+ABHw
Ev5R4FMDnEhDnKoeLSCL1JXs9gVmc8bDXr0WJjnai6TaW6n2uJWI4QquDtSZ9g1CBE9st4uRjNCX
BTZ9EgByTbiyTqq+Yn9QAzIr5aDE/EO2Hf2KUElWnn7VO3zEVPHAzFiMr9LXQ6KsGnUks04FCsPy
4UP7D87WdXJ8p6usIz0jYTOSegJUigCiXhVO9UkmJuxRuBKncuJlG2se1pUONA+VkboMY+EJADlU
0KJOdJTpF5Jg0AWgfmxQKd6lOic3SEHgURagk5wmmf2GnKytfwx/eG1Sa4MkfS21sIVILeU+QrjE
/bVoTNp6t/nXZfE6rd3NTJJBP7gbeR8lR5qZa8Br2ECpOHzYjqjSVvFr71YflXdy/bMPMTQhMyDc
DVpmVxA9U/rzxg7QU7kfuVUgRAWonfNVFvzVscggCnGpemhMJaS8CzR8Rkcy/CKHVN9+21sTIXFE
+bbAk3xksHIhs8v2m5RDGhQMU+twMzC0qVS0ZU/elZcQbt0/BhQPVOJt1FxMz19GRrjHs60qDM3S
fVSgb6mCTg0sVdP1QxAxPYRkFU0/6DXlCSFIcwCCia6BuY9pBakTbnNe0+heAOY9WyJ1USiw8xsc
mVRHWbeRXt8EcbJvXUee37MDJmthlRkEQxcnWWCiZKuQmyhg98JA1Me4wlTpjAzIIrCBCmauVbxv
R336Ik+7ilzuvYftUSmg8dWZ7WUZywGXtU8J0yDWoAPxmU2jHesQZVAhOjL+UQyQWd8umnnmK5Gx
NydbWR1Cm8FNaQFVbFYs0+QHJEdcApGPqlu7yyJHnNkYt0z7Qprz7PHivYBMz1IRlGrQiTso4vUQ
G7toLj5Lc5sQkqjRCzCbI0MOeWsAsmj8aQOpetvx2/8taJ5Nf/rcxnX0KzWNte9OZ0uljlNZA5Ae
ED7lfMezi1Jyw1foegM/N5egphP2oi1yXE6/It+8BwTy6VDGKQPs8HdavNP+6DFTQ8fTpWF+TvQH
GFU9PAR0RkqMIEoNXSzMUFSgxWh7aJSmL4/Q4wE+388HBgZ6ywgZZMbMnelX3V7ACoCPN8xZoeIK
kGO1/q9sCFcjlmilH78rENRyCNcSFSnkrEArbUFNa5QcFSQ/8Z5JI9lJnWeQH3W2yc0shuItAMF0
O/BlxFI5t7dDEcHsC0glPrKR1P+InB/KTyye6DbAYBPSjI0Ica2pgHQxP+HTb/GVtkfhOEuAQqQu
oOgSFwku7VbKijtC1hqP0w4ZH4BOLWN6rbEb7e4lmAn1R6yv39MpXc1+8Ks0wtemxDdbPFy+vx+r
r1U7L5QpO48ZzAHqSL086y7k794wvC+p4ibdfUNYf+xxlHK0b+RoH7k6LMrbLv4h65Yh13cbf3rd
52upX4DQFx3OVJs4V63e6qigByA7d6g2o/NTAtKwztuYiOvS3iJxjpxVEHTk4d6JhuIc4joNwJls
fQFrso787y4yX6I4PgvK72WPsrtVGq10ybR468tFA8WIsajaksqKpJHo5YpAT9ymjfXaoh1w9hVa
e6KZUF/PS9R625ZmImwz6MX3Jv5LiTfn7roBcdGI9bEQngDwjiUmVynKGykARO1jkTzUMdikqIpj
hzWICg27JbkYhTtdKg4kh9PSBfrjErZZfH7C+uFedPpKtKZco1OZna34L1Ce434EMIAoYJUVAp9/
fEo+NAc9uHELSgKqQwb0JUen1HE06Y+KYIVBuZNez5sJvXyHWwU0fyZon/mKzoC4KSOtEg7N5VMr
JkSFFo4wank/6T5t1zy7nIVAbjRM/AsjbTSx95NLKuiu1R6CcrETZKqAvBpmHxgnF+9u30zbCi0O
3FM5h5wxRJmRj2C72yArd6Prb2wMKrhFnPwo2DktfUVHm1I2zuOhd360AfawYDIg3160CiG13dDz
xR46G22IoRnmF8Em/Wpe0e1KzSV/ppXgRyYy8NPQryPFcv+fjGymG4+BemcKgiNj6c+UtVLhSh3B
icjLiuebzUaq28MUOV8BKwHaVhrHnvtGqvkeAKYKOqqX30IopMX8AqJFys/TdTHs0/rHRbTt6e8m
6Z0N0HaU3LiFTL0BWEqW1HiSvGlYHyHDZQb0Y+7FC9VjzN2j+9zM8GdS3HNVQIN6qbl1SCxT3xU4
rB7DtxS89Z+RaoMKzso28Jz4MOF0KCqHEfsXFMjMuOCEH64Bck/8fJtWytZXO+AS5MH9H8hyKfta
WIlnz/4RlFQo1MhSqsvfpX/R9BYbprsRCqhjkTO3QYp5A7bGQyLz89qXZ6kWpK8iAIP275mj6euv
jF77G1C/aDoJC2iwhrjhPzE/iKNm7KI1tT/tCCC8nGTo9YeIihfcp+fieUZQG0eD4l/p99gOAABI
p6huhnsB42GcC1KdxDq7/lVOtc5q8F/USxGDyhKiRuEYLX9UeyB6/XWGKEPgM8Kkcup5SOy0iPQ0
aWSE1iPXru2wnPE2+MJCKsQJAXr1pTXAlyjeqLoj094ZFH1TovOEMKKzcSElSJMDlkW2CThcaJeE
W4IOgEIy/mWIjhWc5ktjEAh0P86beUCir2zinKGwdErBTeFSlTpe5ytBT7c4aYZb78ZLBDEiYyBH
WF4Hhws/SkN3k1HgpQy5ZX/aQ3n189MITDuh7ecBykOzy0dOLE9O9+Ex6QspADl7d9SsfMRIfFGg
FvuULzs03lZDv5pM0VpGUQUP1bllxmFI/wo5XKi1SILm8UeWo1JQMptIDzELEqzKS0OWCGl8y2Dy
EhY58/iYiCG91dHCNBYNPBheA1dTDjfh9wOuOwY+ZBeNABJuwIIatq1khvKmiklaVEKuqavLftOG
j4aQWMaPDYivPOVWzsDnZLqsRpAMxj/R3iWINyq5MF6lpAJ8y5KfuN1TP7CQZsi48ej56Xfg0z1y
v/D1UnSmnI4kyXJpTTHFVwEHyxhw/NRlRgaOjIvXDlyADhPaipHOD5rbwjY1VzunQxwQYIxryIjk
hEkg66eOhRJ9TzmOgObeRC55/IC4ADRCJpvhyeZCmaLk5aoAJrl0F/yMfDcbgQRQwncJNljy8skE
5FJiGLh6kXUsiA0ymhAuxRh+muIqm1wyvvsW0xe8s0yVwp8tR5pC6Wm51lkntJqBgZLkLbtJ95eS
gphjFDXUZM+hCwbPqmC3DXGwLGC+vfdAvXMFBccmGF88no3WoZrRIY+8DdmwFZp8DqNWiI5yybQO
EysSVRRFwxTExBXnH5Zy7jwkcQ7n7Ztw5uCkSwXicObF+MEhoQjO3R8nMV/iszDomLlm4OyAqRTE
2AUfHkYtpf9gVirEF8MXMdtK4YSbRGn7VUADz5geGoZGZ4IugJHpE7i4aYYNfAb3oBET8MXzxmVC
klgAIg9/xUPkP5VC4Llv3vSX9O3qkYZXsQVBVgtDVeUEm3wGSHinYFqLJspFzKM7H9JiaIx8tlRz
Nxrsd9pvyV8n/9R1koWdqSsvSF5HfUeKEFqrgOTHuUegSamCLjrGAtuF8bpDs+zOA9PsL5zb8joh
IDV6LdEChTj/Hec3yXf0ndyyAeGj5excLQYDDs6CRPn4JM9lMvRTmaikzVyIFOZ/JYy1HXym42gr
zN4uoQDqaJ9bD8QNDne0UHRycekczRULvbu3nvbK8cJLZIflVr5tyklEUbzBts0XjrTPGL1R3/Kn
VI9ul2+kseVB0+ngk0g9w95LMWPbzGA04qVqwdbULccIkU9Q9uAY0Y9GtOkUQ01R3TB9tUR2+wib
k9SYTbDLm0/sV12GztO8SKnPPxmUomgmmeKeIzZw9r7xynoXF8PQcwcy3R3zFe4CR06d7GFEOJlR
hXsPz0wXzsir5sO5QNOJEqRq1kZz6wLz2LW4CzYsoJq5PQqJWPbMksm/iY6Qb2dynarOWU6UEFUs
yi6T3QlLWioGQn28eqQgoVy3SEoIOeFIpjZyZ6NMomEQgQiPBGNOVHPR8sOVXEcjLT74djJm6JQ2
pbK0GW8HuIsWbe+p8VW2e/9orGhTZsDUjAtBAY5MCqW/Txk4m/1JZTisbo3yuxZyVc5ohkAhk7mi
KPPz1cCtEsD5I87nMosYQImVt8bjWAEYyvWD9AddSA+9RrkiVRefQlOpItTquaz5FQcuA/cQJH6g
B6NOGMmyFDUerwWSjxKOT0IPKXVOELTM9iBOlztBiFi/6l6lNaNZzpBMiIBDsJfR3O1I5yl0GIb9
U1Ar8KJNTAxEqTkmW5PYgerIzyXpynxBN2z2HYofHnBvbgQK5OHKaTZb+wmdAO+sR0eQmlQZICdy
21A3u/0uhKPNk3nNUzR3TOnYzpD6AhJ2kGBhVL9Lc9BM6bI02BxAEGAeaFPmkwKbJ3oCWtzWvnRK
xLlnLgW9wbJKWprMJ03RVjUcvSFvliJ4tjjG9bvUx22mLWhO7TGjDgSXbRezb6QLdgShB8zz5Yo1
APqIi3QYZlkwszYAHke7UBNUH5j6ohketqZvBEJCljDiVHR8c5UiyZcVL7pMuP2BvIo5RPSp3lss
3tMGIYuOP1NUMSYGlIzdgneGyyqB9qVB4hjXcIkLhMf/6yAbf4UGTsVlwF7uMZGX84bJbEP6GEAg
O+COZuszwZ0w9IwUQGoT2d85Kppc/0A3qIJdNhefTkRODs7VuKLfFlSnIl+DKd3cplbnHnuKsipL
CcFdofARNZhOdvBsLMTSp0hQO2YPVMUut0iQ32YkH238l2fP4SmFHCBil0AK6phDrnKg4BcSiAzw
IB5QpACUIVZx7imkbixnDZ+edC7d1nefwdZAyAAqC3dvMlldqF95BUKEGuYvqNDcwmEs4yY45JgL
L4XJwqM+EDMZiHFxNsK1wqxdObJT8HKwWRJwZw4FhSekUU0AXgiKJZern37yOuRzHfZ1h9YU4Yio
wZr2Uta3tERjhGY1xsoqf7NTvrJCUkjvBTG8CMj4p2pCCkT4LHoUhcEWeHDJoHPRuCSquqxtBBWA
FuGevMgm4MsM2OrxV3KLOFa1dGAAR827mjlP3CnWELD0X0wABoyX+kDvXjGZLiNXPRGypwW7JNkp
gXjuGMtCnBmHYmauTZ7vYBeLxisPYqwl9m2Dcxps4D9KQMsH7Lg/gbLVCNqUSTQxuzeS9g+uKEVX
1SXZnk7aRJbN09I9vJlypoMYcQ+7xq+JDJnO/aMpn1ydNMA2NZxBYkMxrit1/CTaIQMJ06LtpHDE
/xs4sUJWPiuOby8tPBHiVOLSMZveraEeVbLwCNomhEny0SGAIZaO5QAvN+bMf7GRmv5h2tMCrPkp
yEpEvWD+CPiesdWoqoeJUBeSABBjKFqVcaKh1IFmxLwWlGuWGKJlEapYjrVhzSFOkGVcDkcpSPlV
j2BC6XcYnlFAI8Qxc5LvM8x2C2rLnGDeHDqXQohkCuJNZde7bbjrYIh0yAGmGmaPhKIPk2dGuw2Q
KvInLogrmulccHu6LKyiuppttRh2LRcjAczT3lF+Zjd5bqgGeD6lkpoIkmeRwPVCA7xYyrUFoh3I
qsX+gOcrIr8GJZCCr7/HxCDKetatxQ0z5Kd8ZBZMdrU5sVPKcz7nGQaS/DBdfimSeoP+y2e+yWdF
vt0ck0+BPy3+oF/tiHWBi1/x0UFzLCibCmVp8YhFwylnHbwL0nR5tPLZwwwmiQRphvAajgURU/Aq
OyJM8IemEheGU4frugRvEgEcyv4XSh12oklbJsA91Yh7rmLKaXKRbMwT+S/b82QwO3cbgrHEOZZY
DtQWYo8fDRCeK4mqkX6Ie9SMViILj2WwDhJFt/ubsvGpckRQhYaK7o5OgOuO9lmAfhABmiwAEIGX
nPi9zJKNUvs7ufB9d0uvow3jq39uJzrzoP529GZX0Gjl3nsSWyuFtKC5cxhA57yUwLj0pdRXUrNk
fU+0oQpNb26hfEL+QFtH5yhHZkAYbidLdeBPkubsbmsv+TNDOoMEULLPo8OYtwk2FeEuF+zaZxZo
n0A8eISgFGpP00TTg3dRRw/vWxkddLNuPbaDeZuGfh9gw+wVJt0wa2c5s41LaAjkU23T7RqjPgk9
1oHNQ+HqN2ny1YEDUjRwHBSJSx08/C7iiol06iu68HEgTW7Oob+DbZ3Ya3eNL+3Y2dmDuJQfWTly
NQXqcIxt2q/KNbgf03wxxv0fVQ23XuJsDMAmViX5YZQ2Od0xHGomjaPtAw+EqrRZtYI5Wf/mDGCs
yRIcQs8IyZuPFghswIsStZ5azGS/xYRNn0Rd6AGKCQpioIlOCXkyFZgNtzkIYCf7hwpyUzpf85Bu
g/BvVaIIqGbpG6QtxoZDnBOORl4tB7XNmpbiXC1NExEbTHC6T4J7N5LWjbk8Ak9C6/5mDe33ECRA
miPzwm7cUbSq3AGU9uhDlW78yuiz85aCkiNWLs+RC9prXcabgEYBQyGrZx2zGJlGB+A9pg+taE89
ekDWKJKX3xw0XPQOR1iMDqdicXQUR4OnreVRuGK0jcyl0a8KKhBzcjGkQSV0QbtuQ/sSVLgVElPm
Kq8tq383Gc5l5d2ZwJEdNbFASI3Vgl4i041TJpmebbTzrUldwCkvjSXvQgoO0EEzjT6pvmtkiXyK
58XLSOv/xVaw7FybYIT4pXUZUIZKgvAO32dANf0+F156FZFy1puvOGUPbDqMHpPVndoBToR/ZVCc
g9TaAsXahr/PbYwvLath4prtTkkOwAkrBLkBbgf59TfRrsDtUNRg0eG2bY9FQnwH4n6N59rfxEsw
4JHIU6KA6/R3R7QUodVogRlaNLqrMJ/Onv/lcnvY05cgQr3XAbIahGQyi68LgdRRVhLv3jBD550K
P3Z/adNWOzAdR+s3hW/sgk4hgk39M1bxKoMhc2j6hoHwdf7ztCe1Oyvi19xhN/VHk4lMHsuIEWsF
tuvs8oQoMNRhywHTUJl2AIpnmvuEashx0c4EkI71RsiGjCWTdXwX1Ueq9p0EF9HLQc2QTlu/Ef6v
1XeDk4G2lfG4BHW4GqZeAtSS+KUbqC3FLFN8+9kDsToXA7+UwsSgVMigyEIoqLE+BB2XX1LQxiAQ
jLsvYc58pYrRFX5rKuO5zEfBYI1qWCcBvr72v56ioJChblYZOsbF2BVwHeFBsMbn4cedNmoLqhhB
CWiuBbkEo5Juj/4THV43pxhsK4olBp7FPuM0A4blMDkTAERwXyK3STvB0R6NwUvhnOXwFK5JL5m2
w0sz/WYzUE8I2mQr8dYuhhcf7i0VsXv9TpNRVxDgTK+3YTFIy61UCz02sWV4kylWTIRRDehho+N4
Oz7PAOMyEj7j0CcAoSmQ14h5wZxbDhDeVOncIx4B+FHYwdXAfKukgrkC/pjxzp/Whp0wr/Rshu3J
gtYA3ojj72TKDlGKatglta45hg5aL1rqGN4SaIwbGYkGVxA4SoWjrhgupvV3EKdydaOz6Uk+cPEY
xGW4ZwNQMzfw6sBHAqw16VXIAOm6ubTQpVuWi15pI7slSV0SuYlLkdE/DCYDJy/WnpNfLEJPkCGr
zaYFJ/ZwmRu5SOa/O9EscdEXiIqxc/QfDhYdNBbS8LRUGJROOfgNF+U0BPwKl392pVVSYwBsvUcK
ytjk+IJ149oDdBQck2XR/5H/y56XnlbgJxP3gRQLCXdnwx3IZoUwq8NbJ0EO5MpwJWWjdRVSpEuS
rXBVnL12nC7b0iC6g+cQmB/USh+e5q9aZ88j4/hUJ+SccIKzuZ90ZvWCQEw/QklKbzwywmAk4de1
uoWufRfRl4icwwaXEpRyiqNbO+slljYwFd5FVAG7YLDF70/3KYUkmzZsvTVrgYWrhH+p8cP4KuVu
wcSkxiO7S/3XmxjyM/IVGULJJI58GXBuPvEHb0lLFyATkeZAfNXcLvzMxIlBsxMwTTNqAum4HFKy
Mi03WU1mshYQ36FipPAQVrCXagrkybCmN+nLeCF0IItAO0vn2xTt0iUKcXA/CmTtwBBLSIiFaBxC
iiDghoHJDvL3tZi54JwrZfGpMRS+h4KaKa3G1ONGNV56FS69GZY6nkC+TgNIZt3Lau+rOPuBsxeG
H3yYALgdCaS2kt8UV4c5JhwK5x0/pqYBUBXqjvKnr0jjUndN7xCspaOGIvOVkehkol/lDETrbINr
SBE6UavZabdp5nCji5zM+RAc0EhVXARAwazfiJZHRaUhnW7wMfE6YX46ULKxOiLHpusMcpmj7K8n
vneE9LGBiOuxdlLvCvYM+mfNN4VtECNy4Op1bsyY9PovAR2kpmijk0W0sVDxrn5nBOwin0BMeFSy
tNTGXQsiOzRvHUH/NIgwScKykpoB8cvJ72JPAjnpwRgK4qp87p+RlDy/my5GG70K+ikAMPVt3BbS
04oom8nEorSjckdHxWWLhr/ERSi1AtswU+ZXkeT4zT2HQ5HAJXrMjNqZoymgd0d0pM1y30VfiL/p
UZ8MO6VKOm4Ax6WG0Yb+zSAlyKNWUJn2Cnaq82yD5pHyO/Wgw4X9rcNqLdufxlznBVJGSzsZazly
RQaIIqSb8MXSINjIHCPKPPk2cpXoSbdN6KkVpAx64O2M8Z/NxYX1F/ic8i2zGXRS/kviXgpoQdjk
Z2qRoQrs3hM/rTp7ZnW+MRSKosBPtkYBQhARbJ68TnXze3LozntyWEp3PAzqBTh/Itic591m4++C
HWUOw6qwThGL2OK4B0xMlU1PuVta4Lrw54CXYhHtcHo8pFNkN4p5wjEvtHUYTqKROX2sbr4jz+I0
I2QFPOnStzYnvxwA1YOrEEDMuInoY2wmbiDSFShH4vEhPB0loz9cnOAkT3ZAIM7riVnbuXITeX8M
8Aiog85I+hxZ4GQQ+drFQpdmgauHXPkBV/4zt0rtl0SXCM4ha8qjGPVPbT9gaSAAnRGIlR6ieKmN
X0Ju8oQ17LqsDwECqSCZ9byxjX82zuKSRShnCONzBMBqHQo+8nmkPiI7RBjwnmnMHGrsHSgq8EBz
YIZkcHdwa+bWjoaAnZYOPwidAXrx9/ck++Ozpc8dNLLwnWj35Bq4MK2pPelBuijT6MK91XC+omPj
MFWTAr20/lZy6I8sWCfxXqR+5JqWFVZP0SnHry8dD7SBgGRsq4j/klIO5sEde9OCxSTNmSH1vsrs
MHBKfsSEykl2A19AyNwg1Zm/67xTmld4LHzXeBEt2oyvRrNHxAjuOaG6rFwF2u2kY7MpqM0DACYR
8ThEMIOk/DydybQ7tUdnwzvu/RtHZ0N8GCaMVkW9apDzacafeW9gJKRPBF+gQPNZTzmFIIvwJk5Q
I8p3M1KxlfAEfkxLHP7kISO0oCaiH4EYxGMkH9h9uxWqG/h2SmX8PrS9NU9PN3xsQ1hAqPzr+I9A
T3TdghOQJBL29XEkL5rIWN6JyEME2jV+pHEt+4/CfMQTf1Lv13TiZWCtQtqPjD0NodB72F2t4mqx
5hLz25cc/EsbHtttms1ruWvz4zjdxStNKvU9psJgeFiJJnCOiKTgPsZCbnTFtyCI7AhpvpFt26By
5OwpN4GWo4ExYjhAvHrtsAt8bwSSnZ3tXM9XlhTmRvDh2d71fD8iUmR5qaqzpNexepRAyWUAIUkT
n+mBPv/4h6CiBhKLzBs2LGq0pSUuWqGVaIWpR4hn64Gv/6OmiVA1mabTnQSMkdvDRXQpwFqhaGeU
LKJrovYW/hE0aTD8F6GuYbGt6uEQLVZSSqeHof5gTgToZAACL6lCgATxnxymBKRFTLM05yqSOeQf
jH4gsXoFplKT5csn+PZNme96RGPI3SMUUQE+VCPDFGt940ZHzleu3zACG9ckp24v9Q6Cg4hLBy6u
oGPUdUzg40vMmRRzmQmT2EJoSHdg8XuszRybGPyPY2cbUAWLG5aH+fznBWcqjY0bbuL/wmNo8KCp
DinYQEXSREegF2WS6+tLtjvdAdGhedqVi0o74udoouTVKOqDPxFHPhwTrLdKtnP0XSoGh2Y7UeK4
P3KOZCDFTMRd+viBhKb0cPZU6INYFyHp+tRCzOtkSI+yFPWjgbNKabKd4I9ZCVpPzmgG5OBRsII3
1hx5rBoueAHe2szdyk2C7+DJL/JNqZrFkcDYbCZB8MpiJiIp/oZcHaHC+Cb6GPyi3B2ocuxx3jv8
IUEvPZCZ8D/4teICxsM15fWeXiit1HXT6XfVgGnhJJhGMp8AWaRA01XtpHSSWFDq0Cs0jz3R1TqB
g0Vw4JZdCdZNXcTxL/qbdng47blMkk1BsBMXjRAlsh5cflpGvpV+IAfNSFZAdI8Ix2j9FoVwBOSI
KBGwI963fbVhb1FzUjCryBl7A79stGMs0k4Yc3vS17Q1BEOLKRkWBBhN8FB+NIHNRLo81VsmCSBz
e2fkAE4K/GsdotEGwvF54eHqzshkAVwFaNTZ9s2bIH7AYBMyATF2QsBJLyS67JiBIDwUdLgwbebY
LNvQ+uy8S4VKwe0OlEvygElyA2GmYEuYA5hwWrCLBVx2sAPXef6P2GMG3G9MrjeAzmZE70m5wCwt
BIV0fjQ8pP6ygzNYuznkAuYj+a2oC85UKhXZSBkb0Y83AYkhzYfNRwIH0a7jtO1kpKpksvrqsHIi
jWiYy4TpHBzZC+etCfrBlVgSQCKvqLbUjUokBs+QlzYYSKMYUCdP1WOnkmaTUlbcvjDl0tlkPU81
eUhRn3IUGrX5JZoUINnCQnvvGj9C1/Dy0geG2pA/z7gBnqT9A/UtTZTBer5BCohM5gnJ+F94oPnw
mzt2zxTjWp4FtJpU3Vzgnhxyzc1ieiJ1qoUItvbPSfRRhY8MDARMEzjRBHqmTLMK4teih0u841h/
jG19VKhBPf0u1EkyngU4nyaT2eIfscY8DHA/Rp2ErJTuKYNlADpswA+8s1v/iNYkmY+uGmzNNj5U
4DO8c1aWQmNP/sbaZY+ShzImZ79R1kpgv+LTYyg8Ix1u/Vz+zfyH41MtQprBqFn5Zm5+BvBYxXst
xCEaPgSDQzDV4ittapfhm1/+bG2Fj9CYgxqjvCTy0iKuEf5JNr2Gj7IHDBD98jITES/geD2G2+el
oD2c+DRRpSUNL/Qm1+Wz1TP3/IqHvAgcFMNYicSbSpbsQUUgVqEIFJPsAOQ4f9kOZNdCFCnpQ/7N
BldCP6IrI2BOE3pSLhdWU0KFtjGsizzQ3tIXWWdtCdK7MLaQKMsjpc4Eai0V3RirC5yopAuSfckw
LuLESrx2/B2X9VuF2cLHG5oar/H4TLQAeNSsbpWkBFpybffEg0j/XjFTiZxZj3JrdHAIrCZGwco1
IsW2UjIAxbvJXuUEsIS2MdM3btt1U28M9V4A7zgfEj+iFh/6REovAAPVExpzneuX071W3kNL+abv
qyEEFChKg4hbEl1fEDjn+IhMY6M0q5L7iteBx1VPSQvlPOW+VZur8A7eUG9RJQvjm2rRUlM0iMRf
aaz+EoUQ6Hpwk07/vzwZaA37DV60QhoVz6049yEiFTNERYQ6XkPw0O4BOD3KHAWMhIJcUFm5leW3
vC5gMdEH6ZuwTZddRcIf+h3r3kEJZf2HtG0ZhWLqvxFAiTibiHz8v9/Sf4n2W2z+1G+9DlvEDSuk
jEG9bYP824hKI7mthXaQ3d47gXAPgcck54kcSgBh0PySu0uOOSJBbM4BpBxjiJWOfo6g5o1cRUK1
C7cTnzTlUDJNpKmKz770JQ3ERqpocYEnKharfF3r2aHs9/L+qNsYZAamY8L1CJY1qyPTdi5oTQVm
YbfX7rCONczlQC1iBDEHbFcJHkqWVYYautPAMHXyrxycbu26J49E2LcxDw4+yGMPF9P133IuSE9Y
I6B32o5i9YUuMfxnRcw5NgHHXyt/zQOVqo+Lpat+uc57Gqo7BkARV0lTx9+gE6CrkjysOpk3UuEJ
OUcaaEmljewxi8o3eeekbomhouaZCQvLv+nWF56y9NBKyeSeIbwqhA87NUcdd86EIjz5obxl+Qat
eSUkElNFvebQ1k3vvSAvlvATAaKkvVQB8Tn60WFozhn1mwUB9xQnKSAE9tEY+52XfHkMvij4wmhC
RDUhSkd4QEXFhNMsAYsyUJeKNsNi6gm1TuKyWQJAJvInQcM9f0aXCLDFkk+D+8BDRDgddZeIw437
WK5qEQDK/ZjCCcA72By5lOZy/4Jy4TAlZ+wpJ+Ac1YLPnnR419TIaprImNSXAHRqPJ2pPnrzQmKe
MM1u/1pwqdqAYpmJtF9vvwUaDRrECt/CZUsgr6jQy/mVhyqZBQxbGIzq0yDBQQpvimToS0rHRjBZ
UgE4KcaaaNuMx+GV7Q8p2xwIfzFuuWTI5fGHoR9l98DjiRgiYBFrpXkA0Wz8d84/JR3OSDhACbSg
v0mRQJ8lqMtAJBaGg7UUFBSCnW2s53+Kgr67gvS3vuXFCyUoCIZGWkVRfLLFdciAgmKRLkcaYv6b
7Ue/Q/ogoWa6AvRFOSpwt3CpopRlpWxDZgI3CNS7FtyIH5pEHaK7DWqnPKg2NRxXDUFpc0LbABJC
tGEsQpYar4T0wuQXMkAuBrKxKljwPnwTNaClOldOxJ6ySPAefrI4vXOrItYrJv9NWjCNs9d5xlh5
8HF9qq8qg5kJx6idVzMWP7GECEYquVduW50hUoT4ip7maO3gWeMT1qsAq/FvOCCxYLZyGiFM5Xh9
CoHjbD/W2TpCzjqo7cUwif/yBrI7wBzrTQd5UNWE/F9slp1LikTvX+WhCVCQC12VzlRC/tIHdm9a
pjx6cJ0UTiHZCFk2LDGhYfxGsQ94gzoLgauyNLgI5TSjPhNTD4kFUsEbHD1qwfWSP0BM5aQYEAyJ
0Rs/2VIBJLeKHgNzgHVyg3wyCEzZqgggOGcFP4mcd+oNAtIAR+k5CcGmq60cYsEpfuXUMXLOaPqD
mqLfHLe6XbwWdnaQvcI5K7W59ABp0nxV9B3eQI4IduwIJVEVM4WUKzy/dai7mHm5BkUR4EnSWDgJ
IpgVDllAFlRmfG+qfkIIPDVbiRKDIAqlYo2kv/+PwOMvW8wwiAESIS2phAlh4uhBQAggIOIl1+zf
RqVbescZPFIO5ad3L7CZ3hgf5BCbAcKodoKIuTyGBdiCfihYGWCIIkAAKQ7g6+ssWfMYpNghp33n
BQU6FkAd4vXUJ/arFMq+UfOj6IODl4oBtp5GhIHi7rLWvARApn3+Ow1eS8YF2OW1GrfVvWoYHw6P
H2nqEix6aWgpCvKLxoWcNyxGlTu4K9W1wFUCh6hjvR0I2S/sd7UJzhE1dzv+kUNK47Qr4z/1cNQt
AlyYjd5sJAYp0NFOiadHbCwcfzCYOlpVSPWKGZxqEC+NEbD1RuGgVG82Eq+m/HCDaq1u9QoFZLsv
NNTsW1YS98CE5ZQaJUJkQb9lB0QKNd2qVZgCXs/JsRDnE6dJMJgn143oDbl5mBq4VFnwcdX8tXRp
2Krs3Qn7U0287qgHJ5sZTXYNUvVjYTTPU0xsk8bvJhKajmB9TcRD72xNC8WAHl6k1OTCrtv6V4K1
pCIvzdRfcthJhppNN7khTcq80WaBZ+G6rnbUDSMLnZwq/QJNv7B178UBtnbK8ifQqwM/wBKZHSPB
ri4I23NJFCu+5/O6M29ljvyXJlsUFfTkDOfheoS7nBHD5WSrR3/oDnii7mSeBlpZKUhFYV4HHC2M
Eo/z/C1xxmXypUZo43wyInY5NHFJhRg3A/05hfL4N2yhdOpiIT2qLFFBz5S2YzJeuhXSlg/xvXIn
F3WLCwXmyuR5iX4ug2MoOEC0FKxHu7Al3JpgQqr0CTcMN1rh/gxdfpi5iqL5t9bl0Yv6T/0fS+ex
27qWrOEnIsAcplbOkvP2hHBkzplP31/pNHAnF+jjbUvkWlV/TMyDalwrSu/r3F6pnrsTVbpGC4FA
Tpoq1jmcyfdZmLKM+EPmXzmFkf+w2TPpSFQJeiNQ3E/coVHKGEFbk8ijGosAUKwffBTcAWhFEL3B
yQXBfXqV4z1p+03n6SsjwvIENZFlyoM6EUtVoIIqgZO67eC/sHoIvUH2D03fn/0Y/T83kQDGFqCD
XSVI6i0DKMufUTHYhGe+OAGIfIA5tafuiUGu3IhwTY2JiyuWjX1qi19cfQ4/oLIIfbPH/IXYkbsm
ABCVkh5JJpmLdFOqHWASDJcqwu87JWPcHIWUtOam022hesqTHE/KBPRZ9t5TZbr9Q2TFK9HRoAoK
ZcUHXnNASljuCW8gfB0aV6/l44E71Rr9AxWbaByBP8UaYfkfKRM0ceQ8c73bIyDS3R85CJvGOwoY
I0gVp9sI7h7ohMAzU9tYLEjvZ8e0y/rCEcZTWVDT1QbEQ/CJ6igPGO9EsGLEHq4WWrpzvLcoaF75
FRMiFIK/7WiSEm71VxZwOLEB+0Ye3uSNmvFip2gD2Twi0HiX812iaSztJ/BXUWI+x4AuY0uzhw6r
rC0cGy0gQpfpQzXTPZymWL9MPpZKaBCCvuJXkhNeY/1P0/R1nyXPpaOvkjcQZ2Bww3sCvvSJV2Al
kbPPItv6weOxirJulQJ3g+EY6JokUJoLWd4OZCQMYTaCRMKodmnVUGDzbtnRxiEXLHnm/pWBcWDn
u2tzNrET8pAqjx6oVAic66XTSaJPTVb0BgShpkiUh25wy11F3CX3a2bj8XhP8WLkLPX5KMUENNVz
6RS5s+qk1qGI36AcD5qSnONCQ9nU+8x/zrUb+lxsumh9eSRQlk6QTXl0lNQKEcZx7cmyAj+bY9+Q
TUJOe+4xMygJMjIWohhmJOdSDPxoryrbkCNOluU6tCnp5tKAOfNfYKWo3filZViIyaAmcWJ6wX3R
WeWWp+9O7wQeksn5pcbwKUZOB4ZKfpDGLOdauBjUzTBVW6ADFFZz/liAkyFn08GCBWOtiA4X+LFx
NAbyguAY9yZgWB5mTwbfr0kkqGgaSepn3CNvn2GrUrBYyVyDBkQ2rvKPE70izBAAY3CtDZMbMKsQ
e4ntXeXiUq4FASEqzkZeVk2eWU4dFkFF8M/mzIR5NEpjK6O1DFyySQvhiAhNPkbBtzoTnBkwKJl7
SCdpN2g/mdQyy19Q6c4yw9rFHDtHh2DA76PtLftXGD+JD5zRrcgT7qA7JXJI5qqI46MZ6DXhhM2m
ai9CNxNWssOKKUYDxl/5/Vl6JGoTvE++2ZBp3yEg6O7X5EDnGZJFStBtolcXkD9EUUG6XlJiiGa/
O43KrxoTvcLhVnfaK+qbtXi+3TFZB0y5ch1BgtF8+ZYkNkkdgMcj1q3eI2SieobmFKRKyGZGMVEe
rIKOEOA/27TfkfQJ3s2vAJZALJQHyTz0xElM72o3IvT5EGJbmE3Vfw5pCWHWiUCkReI/khDhQX8y
kFBNfvYqvko+bSBRGjmDFRtRKIhEsdHZelEscM4I1tp1DPv2ZbSpJbFOMMeNA/FLtxIcIddKAoCC
KlwgPdQ1CqgN/KwMT6zPWPRUQwOD90Xe79ID6GRP7NFqgbFQlPvqyWbj78gPFeeCYv7hUJitfQfp
K+opYH0hJGX9w6eETJRiYsT7Ng1LIMw+dqWezruT2Nn+k8+79N7B0/ImdXyiHtwCJRC5dcmsNxH2
cWKxWckcBRcyMkoPQy3rIWWzB8gVVkuj8XfCj2k4VqO+2nV4jPgyOg3NHGA5TCXl8jOQ+8w5AqXC
n4vEQELjVL38J29G55hLbK+cFlysIX+dggYV30dppd+WPd0wsQv6bKo/tKCST4J+hlua5wEOsw6I
zOYj9y2s85tm6ncCu8jDXqXhrpqTtao7RGYOG4VjVmwrIwU7IUs7NRrbKEhXSdZtFV51A3S2PgVm
TnDGqg015FO8fT1sLabOndIlMul9WbX+4TbppWpsDayCXRrvFn+bcRKfJLMib4CL6kkxxm09DpCD
bFe8kaaoV+x5QxSCodEGLvt/W17cHhc8kVxlbL1NdrgUeFu++w6XqGWXL3E+r8kJP8hZT4m28AmN
cZNUgUnV9xwfMkm1/NVBEjyioVKwuC8VJA0C9mEREZljiPkJyV81IrRTuQPkWkElLCSwT3wMYIjQ
2DHORZNJBZLJ50qU7yXyjZWJih7UR0JZxRVZTgbhpISc2to/jU3UKQksQT9tl2C+9qtMaDhwZFIS
d2Mdz9QwKU9chhg1ZPRxTGx9kAiKd4aijbAyx0y7peYRbG0s5b8TzMTzwc1nyJRi4eePDZLY3q6X
U3yt2xukiTO6zx3ObRUtLira1xoAQ0/0p57PuXGI7Uq2BGdjGp0gqdBX0pnS62fdP6MnESmyvI0i
MU0gBzOCcIqtlSerxLvRKvjAg+XaS6b/Bm2dzcVlcPHWHdeWX5xp01I7NHEE8KJdmJyWYEh06NZE
NThHZUwxIrs5mvx9AZ86mk9BBFXLZi8cr0zOxERlCEde+DhiDlIxpMvhlXnMOpnOKTUNoE7uWkg2
D951CuNr4LrohlYO7UaKQx52Y/oHW2PxEIiK+9PIbtZXbtSIoR9zFLIMNTIWtFGMwpWGUvDGyMOw
A3yjv3T8JCGYuqomA+Ik/H5Yo/BDHJb86cmX0rf7nlC6WrF+OI7wzKBuCYyZ8GmGr+DB+PZ8ZL7V
3Ras8FpJ3mrObyrgupNQ2MVlIIS0u6uIcBCU10QMoU6QEhR4woyCxbeafixhHVB23ekVpjQbT3UP
WjNFGlt+s8KTEBv4VF38UXhlgHXkPjTqXw3ipkjzjwksbwBcloW/xXzlQHPqoKxE1pAdcYi9p6A8
BdlIrNhJNLxyxQW1aKMFfEwYE11WAQ9KvKByPkReQxe0/lIUZAjDtaO0RoaC8gH96sWSOFVzfCsN
ZRt71LF61cbmGzK4T5skXvPbJea0Y9ewQ9FKBhfunpwMQKoNwWGtByIViVRwcMiAlHbZAfOCZvGL
EgCWaRvQKze5TWTJVR4lSwsQH1nYu5TuaoJF2UVLa1ubHw4scs51XKfe3oOT0UAiyDKiVBmjneYf
K3YsGdAafBq6vhsC8zS57dJh3Zgi663QJ2hAB44iMXYi1XDRCdDLyy5fIQ9o7BtdzPDo4SJIC5K+
f4eNaBJaA8+jsxZ2xx30xzkjPtn5tkyX1CoG9CFZu+mW1d0HLelE88dZD0u+ZBgI489W9wn7aADL
8Bmww9sqDhM+I4YNudQlfi4F/TJN+1wP73b3LRopIG4AUNSB4oQfsAenoNc8igJ/Gw3og3uJmvbN
jsbXaNoXi9ZttomgnRz70jNrNNd40pmIjHOoPob+P2A6jztb6JiaRxSLJ1+4nAs+hIxcGKVJ2oHd
R6fKbU6W+6tm4oHEF2WML+RTbaMOpwQfitdcmKWKZtw5KPbWecs1DICnIwjoraPdfGf0uBgBkBDF
BmUMgsM/0KIsmHh7rV2qmC7+GCgil5nfdF8FEgI6uRAHIgKIyflLEL8lUNCc1EuzsnZsovJBBdPf
OD2D2ApkJiBricvIAIIgmJ+G9A1rwZzRLsar01TGh+C5tfqVxYwIEaGJnOKsIqWFVX6+9mP9J7I+
rXhkYa5BYYr5EAcX4a/MMj860HMyzAlbNbPE1AS4DD3hevnWr8hSIcrQ5tVUd57+z1TWZfde0u3b
rx3LWJsIHoRfM7FFMxAJ2GAE2K/NaleyNBKfPocs94BegqMJBB6hYpGZPyeQdkzRvFgXGimL1j73
KmZOKJmKUyMLHrtuQiYFv6jTGTH9dhYWM4QFPE0gHHcnCPlnnLNC1muv0Hkyasi/IBdejKYVc1NB
Kg6yD7HFCW4JZDoHA+R0yfFvLGfQJ8yddjWxQqFAJbMDCzApQHqg3iYXMDy62Wjb8RYxF8UIIFBT
PBjYAB1ErVOD9KMWa5uGo5w5QDan+lHkVRakOpO6rOJsTHAeyH3QNDigpMFFB9XGIxq3ONn/cF+d
NFtd+C55LaAuYO/wjW787BTJUsygNM1DAkvcAYQqMzhgBduzn0KF8CQAqrNCqIg/FnC1o41AoT5D
fJf5mUkUO8dDrNKl2n+1ipBtkqDJP8TYYjs4kNVFTOxGXCv7iGJUn1x6r+sPWpkdAU7WFo7PqHjJ
62EhcJIIN5jiZ/PNElQJks7hKhBfmxomG/72JqiPNUDpZA6L2QrPbvV8/3Es4JnNdlgtY1JqydUG
suBDk9vMt6Xx709SlFp/OmrVR88o44s7kBdSNgRZx315ehgT9VwnCUWVdgaL6BC2JMf/K9MJnQUX
FWtDNVRbH7Y86/5ECyBzOtok7D8AF6ss+0EoLbcbD58vod2AFanlPhJLtsf9fR9iYp/qb30ZsBq3
+KUYExwIlgBZQDy1m576y0p5NpAvRTrScvy71Cly0tn8j8R4LKAG0MVCWVvK3YsZYurLshtMiEAM
IxhVTYKRhBcLx9sxX6sk0sVucvRLHcP1yYOYledYkDWeSb5UF9OPZ6nb//yS2BaL8jsalipZn4BN
KHfuYQsx+QMORHh8j9wFx+avlhhkEz0ZkzgTfBV6iGOZj2LWiumQID/20r07vDcSjNcXhx4CTtMp
gTXu1+HC5/lI2SayjmhNsZIhxLIVhl71V2tAMYEVEjtetPlXhKycMj8eC+EWpN+yUdSjDDsCwgvg
iMpCR4MvnEJsl1tkwTciTc9uoT3Z5ufoNEubsTKZaUa0u2U2+bdBGTpI3WwZm93BJB1twq5ghT9V
xbgWEFOrywyFlOjRlnuuPd0rNPD4iRDV7612URvOAeD7xRvrFTzbnkBOLp8+YlAhCpaHQK96UjX+
5D2u8bRA8FtED5ROs3WDDyGwHOF5ZizxuIbERed3yH0TLgv/qafZQOaGapy3UVydiQjZK9e40fYx
pyl1AUjxTg2PhO9m9DVoF6f8JLrveRh9Vq2LHl+KKqU+o7V/nJwhUGQfLY1hhWpuvP5kYLVQrjDj
ewc2R1ZjkZDqGGrkrJEvlEFLpGuhR2IWm4iduJteb58VGnh4boRwGyhVGGr7MFGrWrLnRvNPDwYx
KFS5G3BHNdPTcIOZggWR3xRFr8MrQUAu2FrPfBVNkvZ1aL743wgGxueo3MXnHbKLm7zGc/aVk+h3
N2QGlChxnPdTskWaT4Gfs4k7iRVyV2bwr1OzjTCB9Wh/C40d43BKS+usk1xa2j4oyDKtQjForHu1
ohGxJXgp3VoTmiXcFFPfH9yYKzXFZ8IL4dTvvR38CgmfVujXmH8lkblEFz1SzxvkT9VcPrbfsJEK
lTVdX1Ktkl9xD1ySkDQrXJBM84CUhCG5wUadLmBWa18vHxkd9IZ8pX7RjzSotzg4OQzAcP4f4JPM
5yoi0M6j5JKHXLZMqKii/hM5qEQTdMrKQT+E1+LQjNHzxP2uwclPfnJtv7Pe27XF8z1ZO5uliY/Y
ECvh3IRlU0lpTohIfmr44Mc4WM1YY9A13MXn5iV8IVoIaqw79azcavAe2euQY9gdw005aksBp/jy
yCae4wzoytjLwNYZ9lJ2PSxL3Jn1WmLHqLdTbSYF7nwwCx4MWD+fBTVWSZQY2hfBgfTgZFnx+0SO
XN8i8TWLTTvbj6JusMgqmukHY3zA5xhzS+Dno0mElEzWAJgJBVWzxsQTOuI18JZ2Aan0L+EVMWlF
hpiRR9IwppVYCAa8xUwKTr4rbTyr+keClJKdeeNo6TklMNotECokjPv/4spd5VNJq5sHVcLdydwA
ayKTBQucxjbpMZCOolTAnAXegTnFInSm8PhDVdoPCCAntYb0KDcla9v/zFVtG4KQVAF6HfqB+Cke
UEGjvkIwEP6PBIdXraJphC2l+nJqGnq4fGGQ2nYTJV8jY7tVnHNk/Fqabqs5P+QkqJhE/4Pox8OL
Oo+nBgOoRZaan6toyHc6K0nmC1AkcOesGyCY9kGN55sDN4YxE4UEe0uEpSjv8X9bCxlXekd5caNy
OxIFONrqu68AChukAxlmztsdUh0aYovzGbmaZ/c9VDCfzc6r/CiQgSzAW0UmsQ/PTVAOEhdzGr4V
Y2i2oYR+ciu37hJKEGke3C0pF1xkyP3kI/XBPgU2bnVcO2Rd8Pbd3YsDuFa4S4Gx7JLiZOXJbMN/
bophoDwlI+runcfWE2sr1Qp3VpcdXd89N0F+JVZ7KdOQqgE2R0Q1e71PLiehOz3mCbKP59+JYrWG
298254PaVS9zlf8jh68l1XNg6hXroOGHP93UvFfVvu6yJ0LBMpykWgckX0b2ggQOfSg5Cl1RdfQY
HGs7wuJn5D8S76ghRNfvs/w2mJWj3Ag2X5rYLhKtePJyDLut1i3TlIMj3luDdu/DCDkKXFc56cBT
fIgJkvYYZqoNo63MR33SIOtOlqnUr3hbHcuXE4QYp+Kt/AYO26GekY3HKhyChXPoXhL8CwzNO8fI
EZWjiDKmvQRKhqGBvPfqCz1ls4lBh4ETYFU3t/LXS2XaNGbXasKGLwodiTyAIBn8YBkA42jZSHDb
MuPigHEIJv+By2fFLElyJIZBF79M3n2TfA27AXw4Td9FniNXch9w8fJvEne68JxPN9DWSXy3G8mg
16AGi4x/AQlbwNheQtXi2neI6gzw3dS0dgSPhKatm/CEWs8nrpNLSroXfRY0yehjhAFs9X3a6iHW
ppaMUa1hbHO2lkoam63G731dvgUE2gGEHVwb8YC8I7x+a5d9XoS2KRekxiOpIKGwSdUpdQQib0FH
O4NL0l/o7LX8Vs3B44QcqBDJHcIdN+i3hejIAZlqOsG0m8+P6331PJWPUeg+ORMpE5gc5dyQY7EU
4qly9W/5LwQ56Mxwq3BpQAuHfL5FpLym2PXpPo1lxGcQTocH01W38vvYlBeF0T+lfhK1tYOniwNy
omau9/Dg3gOpykj7KRh1QsV9Jo5ktNJ7mqYQ9MPI0Mp82pjpTrODI57epleWCaZBMfB1ximynbWr
GSYZ1cNDZcPAKPyIyIDBnla1w8zwiwjkrdScUzz/pC7lhZn5qardsk4AkW0gNziSjGk08E+p/j1E
W61V6beKVt5Im2mZL3rlMGr0AjUrJd+ltPNBJPi0IgVkdASbRHOeErRtTmCu6y7Zz5lfsroEfFTh
ocEjEg+/at9sAaqRvZZhdZMMti7/pwvaN5s7m0VVq5Q1yJGquY9VRsgkBiWn/JV+HykZIUmKGL/6
ReoywsF7Ssv5YPfWOimmbZxXawMab1LujbQSuqYC3mZxuZSCcQcO3uJL0i1lx3MWM7qIfpZQw4VJ
mZVukKyimgkGcGfZB+LXzraGQ35+SM9q4eprdEovEzt3HlbXAI2P32M39oViYnMxHjMNSwYZ30WJ
rtx5paJr35bt62gB/BN9WQXTuSoYpVGc4daqvvWGmHa7HH8FrOF6jDlc7ZRkZZAsbkdJH431U1uR
EDq8q+64HKFQ9ehTfNim9QIJX5LL183ofvlwtD5dqFlLlxdCafw/HEmjOnkLgsQXkcPdYhHd1Fbu
VVfpdbbSA0ziPQjEIU2lqoILo+JjX0omjbHuMO3axDMr+AtqJdzGJCLSLFC9KlNPvhZKCpitgdmU
7oBdyxMot4GT28tUwJze+gg0rHUAzYX5wvm6VthuJrVtSaDGGBnm+vPo579paO/U7GRM9qsflvBC
s7EljW6HeS1oD5iGF92wdvlViuQSqsm5Mj9zhb4q+yq9P1NM/a+hc5BnVKTPOplqYMdyi0Q8I1Pn
H4yU5cM6VJwrppp/CuchsZ+c0P2obUStJ0CkmMrLVie766Ev402cgjK0E1RQNW0HVMap/W82NrH9
HNa/9jptuS1Ao0rzAq45jPkmL6ed47iH3jDWozccy7H7CZvXXqOpe7phhJl8jdMmEGJIYQst3QlI
JN3KNNDlzrXcNt/uU/QcPgY/HtQRR/AbzbzVoeF0EB9ua5nf0mZX696tc34aBmw5qXVCAtFoySeS
56+NCQGHpJEiML+iVMU5dCxzMTo/3Tr6trme0K9a6hoX3nKsh7VXX33CJKzuqDrqq+zdJMqWLtoF
bzdk0a48ayT8qWtb/2tKUsUe+uooeFQ/PA9zTO+9uW67M23lbXwhnsuAExf/sJiGSnafUffImiCU
qnirO3sD2T8WuLslg5QhEDEDhKZxBCnlgi6sP728+PajKAaC0rhmlDQptvEv4ctCs8dVSkrB0dHf
9bI6I8K+y304q8o/EaWNMe8JMYWSNeQYYIgxX4NzNnvKo/hKO/Zra5IcUpBdosMuWjZtPVCYSaM4
KtKecmVr2fQCyjM11OXmye+utKnAF3YhoMKsnFXrOMfJXgzXZAKQ/BAiYvQQ9fG45PX8zERKtPZR
jZx9p/Ix4N1Be1jp/mXwuAiLRWHllLBgCxgr0hwtfSMJbizdIoXLh45ySAbsejw3w2+CQAz1GxZx
aCbiyUkMrPXD0OTHbOTpQzsoV+xwE3ob9kaG5zpZqfp4jHM6L2D4fLYEu30ioWWFYVL+JXnSmcCJ
/HYBuxpw77whrexjTOMLetF1GflffM5lnu0H/5lY/3XoYr3FIzBic2ta2kA4xrObRB+MCi+/HZGL
P1Lrkm1Lom7ACwqDUb8hG5vfl07bbIwhv5Fw4LRJiXpBMqBF8SXBWuiP3W0mZ0D0QXNbfKv9U+nM
v3PxKp9vZCSHJI03msv+AUhS1qc6l4AePnEWKZZeCQZuppKQF8YEXhNOFjv1iJoJ/xGpqWLLkBhZ
zyOWtM5O1HKM1IzEwJCB4ZGkTdBQ2u64XDDLxh8OBG9NHfTWjYd9zG1Ds8mMl8JjZkSxe05Gbp2R
fC1/PYbxe9s8o48ARx/sYFH5+NNs+90GuJC7X2c8kWo1hmahwLJ2VdBpM7ZtBEn9ZSb1fqrbpWF3
GwwghYxc/ONiUpDiSN/joA0IAzSN59GiKS3iA2BtHBBWTIhhPXfYCtHL0R+Dv3FbENaxMkaLpED3
zP87KwVU79XJTeTR0HgVWwuDD4KKlvPCaM49vLOqd2cVY4hkbhionrKOMsndTCLPc9siAGI3IGWA
+GecMKh6bnb9Wo5Xyc0wmShSYt68OvoElmdvjX587yd7L1/rz7q6VjrG52k9kaPFJxscenQaFDbi
OzYpfJrDR4mxusND1G+OSYD+5t5EIPbjzhPp9IALli+JoZa7maOyrkx5PQoOMyXlbRpvTvIe528t
95l0ASBuNX8wrpGj8OsO02uMfalwmX5J92+Z+BQVQR2pNtodvcW9IQ9hln94lFuHXIUS2DlaLxLD
R1Yn42Vsw17RNsqoua4JtUwRXGjIdHEroZkyxPsDii2nLsMqRvh1Z72OdrIvYd6FrSgAoXtw4IjW
udk9+BUYQvMrZuR5nP9FQFDoBBrTPETD1oyvCYOzbRMSnlzzRFt2vveAU4ox9CbZNUYTXccgefIN
kFpEPm7Erj09WmG9cpuC55NECQjskjtIjN11RdxVg7TfuVKhB/JKjEFeH1zmMb9MMAQhRC++iKgm
joxvyV11g8u3jYiaKDNELW7aLXwk/A3MtO6tNIKKuhBn1zysJsJEePvMCAc6WO2MsVEZ2mWiJIe5
IKuV9GADXxfPqO2s+uw0UX744AzJt8qobGKrJqR6tFoslgOzz3isEZFILkqDehhQmogHnTeaYIjt
kHyYFCP5YfPSgy+FPDgSTwkYDKjHcxtvCG+UhAgze5S8cMQGCoPm6FefNj2hZE1IKCDxiEdesJ4C
db3IIVzcDRY618evhxa20IgN79+jzDhhOtj7bOVBjPCMDu+0egOxfnG06kUfzJvPUkm2zmV0cLhG
tH/LNpr0L6r2Xg0aeXRB+Zx35rEJf3UwDdWqHgyl3DUOOfYifa3aFer+r6Zt3zyugCmNLtGI6cBK
OEt16rECBNjJK5mc1OB1t7HhselGPMnN6xBW29HjYCCRnE03i+u1ouA7sN7yLrvq+AtpLS2PfkuQ
BNWrdDAdDYKbKAh/0EekjrydfKp8lGW1Rx2/hDKryy3x7WNqH8YYfFHNUexX+o0vJH8wIMCgOyzS
qCuYTLEUirhKjfV9Vl4FMR67vUbXBUa+gaerwLwmsHoUmNcg838HZIB2ayLxE5WU0vKxUTwwvXiB
RcEDWsp6Y1LnCXVCPIiDYTdZdxE6lbxNnhoU3ZJvLjmKiW9SJbhrh38+Ua3Bi+BJGViqZPG5FjVE
VKinQFZZiQQqNh7siaSFjgRZsE6lLJaB26DubqiK6P0n3SuNhaHNByOsDjikX8zuUkzFjnfdGF81
98MtX5xx4EJ3sSHsra8oPWfMo13dfJdUz+nxUs+qVTKcJEYuJR53YB5Veg3a0wuxJRI9buwIpGGw
Mta5x3dl1972brAGTNcsE6gHYigNlmblxqsQsjZc6xHlaJxezrKbx2+jqS+aQu9jxR3hmfM+HAlg
Nx3g1SjZiK4OEiSo3pUo2lkA+ZCh6A9ffMK1Stpy/QAplDU/o5a6TFFxGFNeZKveI6Nu8dGycyxM
7a1orXPXj4/iJ7SsH3JjD3M5PTVpftfUIg2ameNLJVvOk7Wjr+grVUiqiFSoKH1WFl3dXr2cOaWj
97BHHUyYBQwibApYwKhNn8y0K8jFW6DiwLXfJ6C2cgQUJ/rD7Jh9SkC/eRmU0zaQ4d0KSNZsFrwL
W/5tR500EjOaQ8aCRu6jUXoccNj3ib0RcypLwNpHMSnuwIJAzlm/ZvXZwdqGoAm4xvutIxycSXbL
JuO7C9h9mHtmn1oq1CARpQGiPW3iLyTSZzFOmob3KOoaQvMXLlqoBgvAnCKsW6n+vDO98WBB0RpJ
+zLTUncHx4Q+hIX1gzl/0IqznOR18Sb+KBfIBa/ciA56Qlvm68F+XjeGdxmqP37EGqN/CKHApY0E
efIzxm13P7PXOTr9q87F1RhbfUYmAzx7yOBHlWaDl42AHbX9aAhybiuDZcFaDiq1Rep3WdL6NJ7r
MubZZhgzWT6jR18ytEUFVETZsSWDonCSdV6f7okbGJIUi0lHDY/DYBxb9iMSnPCXEM3TnRmIbhPJ
9Ax7iwp3HKlKsWSzKNoxQagRxmh1kFOkgUZ6pkgUgk3JYPvgWAHxht6uIr+wzUaawKaFlflvk+6s
8zHcIc/pa+NIpZo/aGAQEJbFJ1VSs/YgZrsCsQECkDovdzQOJyzmur3p02jVBxwW6yJ+jDkMxsEl
vV6/K5UqTbL/lIsbqzruyhzA1Qba7q9ilxpj1qrGJ+43xXzhPvfsG4TIjmT0E+sk4Q4ddsA0Cmm5
FjyNr45rvQV0Rtu2zDzv1vQxkBcyB+3us2FN93ALQ0CTL24SQeeq9buGrxRgwiZ5NGK8Ei2arvkH
QfJhRmL4bN35yS130wwuUzPstKXcSHdY2ZTS+kW3Fz3TPfGVZyJDJoEQ3gB05qRXkpuHBrqiQ8wk
iz61scVHER0OaIPlCeJCI/ZEpgzGHnlVHPBC3poeEU5zT6I6+6RxxFa+JtfPO4o7L2v9s2Saa/78
GoBGCm+XESeGx32y0blxrToDJYFguRKaQSzdGnpFAHQLRf1UFmc7D/aRhi0nA0tjN7NUbVEhppVX
zCdxpg2x78WIUfDlaVCelY6dnh85QCElNQcgT7MYYQYL3Y2XnjyUDhZOElcrH3pGMGfUqS0pnjBx
IbAVvzAK94jIafnALBA2GafT1jrkwbvEDORIwiGxfLSdsaAcSUCyi5MvC0p+Y01/zBF2BRUpyZSc
tP1P/WbCGmfab+7Z28KqDkYOOK6BydWcPyoRBhDHhVNuS87jACasZqfrEIDS80hwZrCb8PYojGlD
5h8DUma9jOJ6Lr86e3EhnxL3INqBDHCINVTOngTsILTGlRR1dc4mAsJqAUZnnuN8iB4N+EtlelLS
DDkt6EBxS8jaob2mCVYjSqdmApF/DGE8J0roU6lG1ZZB+Imk3+hAvHHdOJW+6CzSmroJv11ytWk1
7w1K6FZqGD3E9ambTqqLFbk9YYvtrfuiwQN+Ry8nKugbc9HUb9GAQM/+SHBvVUq7fk8BkHqeo5Dh
uqXzERJwowx/AVVYfB2KcmlVvI/ezoz0iwvyNmJysGpOEX6AaZtbmyiABLV6pu1VniejDBbKZCyT
wsOUSJbREC7G7CMJnO1EsEcTb2qQ/L4jZRNDEqewU0XbKjdeczLvWZ89aHzy35auU+61ZFg1DGYP
Vmeuxqm4WAaCYJ3hZqAMyLmUPmjLB3yyNmbr1n0VVR/hfOwpqjmdxrZZgoVTPcCJBLhZdrhfkG6Z
wbIEU0U07s3pwdbBSxUqN2U2bY2lpRTXyXTW8lW0LRMPQU1deXI+svyCcHfWkrXBe1Epm5oOYSc7
k94Dv1ZFJcU3zPLFX4WyoGKwrrGgOIicBlBnrSf8zsaEBRUBQN5kH3G4zPRnrWb0J8ogeeZn1NFj
tu2pt+INTuaXYvYuaUwbLWhj/Zu7JmloPFgRPQ30QcXsV0Wf8mBjo602k+evtDLYWTh6TTqfVXQi
irphb4Oaeas49aXePiLRYW812AL2MeJE6sBGDsKmPs8k28/rOKSXbwZd/HUZeMT8zpPsTBH1f9+2
0D8avhEAtkQ0DbBSVn7h723V3zz6rOiqskAXGHwUJM30s7owqvJf9f4uYgolRG3WsDUTvrix09sw
/iHr2zmgv0NzwIuYdHh1oa1pwyghuYKPubkVQ3WZUEPMIDIuX1gMkc9lkvZCAZs7dZw3GvLFJHht
cGSXQEsoZcQoOqmnAmUhSVbiw9HRI+oo5zD7DfPzYL9HDhItZKCa8qMZ/TEj3RwTak9umEA2ZADL
iSyizWCgxJklXwRiI3tuPXp7FKGApuoxRg4cVNd4ECMot5wet9vS+FX9im5EDL4hb2ZYTWduBFX/
p0Qsn0HfPStxC5w6ATNrvEfEdbbcIVAXsnyrXrXs3FfJpy5ArsW1oIDcsAl1GRXY9q8ETfjwHwWs
XQCFLE7qsCSulI0K/Zn9HGGHG2OqkuNyTzbb5zg/6uULtaI9SnbjwUEC6o8vRZAsmlC7GgRwi3vC
7bkQ7Pm78B5b44XedRH7upQ+WHjsuxCKEU/u3FKV6q97Eq662ftSy/iHIox9kK34P1HLuezIVTmg
hTzLyxiMTzKdxJ/VwCdNlpNkqY0qrcakn/sjGlhyAdD1IAIB39rUaA0hojmTFjLx5cRSEaXR2hg5
2WMkvMBBOxWgZf4nxiqDGzkLPsf0NoEdZGS+o8qLkGXx9kctxyiHOd+3TsNyZZAFyp1rO/EyVhjT
0LjqsLcc55JH5LEXgM6tUCnU6lXJHd4DSqi4NmcLCTE5hERzyr9N7OanbfEN5PaBSrKj2iX9smfl
jfpw6XQzOylj4jgQnqFZK2ImzhYyrpYOHstEhzx/DJyFtUHi52xuquIWMP/45LMkyN5C9xArPBRM
rlnhYruqty7Z9DXK0ayo1sWg3Pgv0HE7EaFa0Rc5TA7ZU/r42E3LlHeyBvBUyMw2OMZHF+qqRd4N
J2afmvolBm+uEUXI6xiIeeZjhIueaC2tO/yX2YqJCtcN4bfisuj+wgn5d7CvufgBa2Ld3inIHeYZ
G2ribawOoS7z5OTQmjtPJJEje36Iiu7slM3ZtbyzFxF8h6pOQ6TT8fXUQn8aF/rG2CVr+xSETFgV
Sz0MSq99ObG1RHK1xuSgk3DbTMlG9e1VZKscU9hQpy59CvTwGOnxI4oEfHhZf0w7SgOJeuULTKiI
wKblsn5SW5qrwSLNH13565P/kXReu60jSRh+IgJMzXBrBSrbsmw53BD2HJs5pyaffr/2AgucmVkc
W2LoqvrrD3c/OsCAKATw0C4Ju+0MEzAhQBvhgoMsBJ4/ixS0Ev54bwd6GTJNw1cT7zBObqlOns3U
XEu3vxd2CqRmvRQTZkB5Ce4Phl93z9WHbWMXOKS7Mh7+K0nbCw3eT5eWgow18TBPA05qSH/N8jB5
/gfd21zgmjIm91R4R7tdCozQvWPcdcc0MbaG5ewJGDEBeQEG+odSJpgjYryHjnPSqrXPYsfFmNrv
8sMy/lpgqZ3+bmCOoxv7iJbS/dTmDKJFQfLPIyvyNqcAxUgzoDAJQlDJzdqHE4wOmGvsI4ZUhQLQ
cGBfDhttGyuGE/Y0kGnrCS3LJaeF8FFdexLiJy7jLWkjGsqOsHzN8Ypu48OwhOhQd7SMDsANrgCj
jTYM5aAI2eu7cOlYX2P9i4k9EDGBYmpXzaorbjgFSCp7jTBXL4BFSVxM9UC9BCwG1FytKnDGAckT
H0GzqaKDB7TkTVjTLPbKQJcFeWWVzR02jl9ajw7M+fTlZ+xePd5uA2ui1F9neYTPztWpY7iC1ss4
1QTQwYRokVW7eXytXDcAyu4Le5UTZO1RcNuhf6WcAU5Kfz9EyYGy2Zv3yMmOBlZ9kACXJNv+3Wl2
oMQU4WpFsqJ21Y5LD6PPP4zM3LCjZHpPgdA6oMgUM7kRA1usIGh9VFfQAdD79vnvUvNjqnA3GzcP
Gg6MjXVloessVNj2n+O/el1mvFxTImQ5CYY2eS3YYGWyZxd7sOr+SczdxhHwDKtDPwWxlt0YJFOe
HDxw4UBsRo6xDG9POOv2WeRbHM1wgQSWcYMaWzk3+vTj/EQYkebsltEdVeCYSv9SD2YE36TDBSul
92UG9/JnveWs0wrzgBPIbYFlmqcABGHuX4ghtmGldjNXg1dUWvNLB490GqzrnBv2g027q5dsFJh7
J5a6c1AzOMThGZEpPQCP5uLsEnxa8LKc4wA+bZO84ffvgMqqV904FPTwBavulgjcDS9zxStZMVDA
isFa0D1ax3jeiE8suPssth+iUPX2RMun7d+iHMa9gxuA4fX3cTgVBPKs2571aZpRIcuyCAolBjKX
fsByx4IRitWOAxPYprfSeX3TmKpNyzCJ12VO/YeWJxoD/aJKgDaJ1YW4cXcszIZdg0rNltKmR5FQ
EzOcBibno6u0o8N4o5Oglcs3lDOrWMNXrArxqb4U0xe3r20DoLuohsUKg8DKAwSrBZoSSdqXP6K2
+WTBqJif1UWd/nOFT8xZ7555X5PmbQaJK0wl8UH6UBeEY77aTtAHcBNQ+fxaYBcmvtVPXFVXj7ir
eLDKcyxfa4cK7P3g/UygQYT92RK/YTQ86oe2xbLCWdZT/aGy1BW27iT3OCVwVHLg0qU/V0v5BJMf
II+wO8odSyc+NZ9zomXwqWpSYnfi0wqDhCGD4aqXL9lS/8c0vkUnAT5vwjLnPsLMrA4JV40PmCdn
2Ig2NnP2VD4I+5WZGVMBasCzin7H/wRuQ4/FK03OQ6vfrek6skIflu1U44cFlBrfeYzUPirU2agp
LQZcbNQ3YO384WFKw4Xy6dh4uvyqf6F3pU0aaYF0l8mswMaTOcWPfxvnqioob68HvVgNQabRbSaM
u1xrWfd9+hJ7O1nHG34QOe8HDFdWZkcilWah5ZwPBVyNkmzBeWlP3BIYsLrHY7WIV+gwkGjnB+y/
Oh58VvoAYHN70mMosMMvF1Ok0daw33v4iC6TF/XL0HATipy/R7HxP3H0GLhNoHM+IJ6NvURJ+80E
nuuniTPe75GzvXN0tE0ET/9DqTedljVit1ogs9oRQew5i1WQ/PhlAZPnKB2YC4vwmqK/GOjJWAvn
04l43X1Dt5FyRce6x6nN3aprERmce0zT3XReJIGLiGXRpefwjejjsp4Qe2XLi/Tg0EU2rs4rhxEm
Bzicv+vpCKa3UncbkI2+1rff3Vgisd6rl05LOo5folEGcekldupc/ZjWqpp/dMSVnb0dcm07tjTU
Bm5z0avak0e1ts0GImIWNk4Ic2uIxnylitXdSGmaKUUp8e4iPbRm4OPuaz9G7Eu5toXfBYzePVB+
O+1GzJR4BRztRz3PNTAzJZARli81YSjGIzVN8CQ3ElaT71EF7XM/flkjzZvCUWFp8Q6F1RcHvach
8UIfp+cbsgwiNbYxmfIbaYno1zD+EHrAiyfq55QplXvMAgVbIB/opkn/STieDf9oMOuk9IxMwdgK
Jyzbz738laxK9XcfbTgchUy96C4uaSoVpo6vgwO/Nj6bhdibzgVslBZmt3Rd4IgPMnMOEFrpdM+i
PKeFoLhxQ3LF7ONwmO16Z0JPw3hlXbY/Nm+Np7KjBshfk1w30++MiUGjhvqyf2kh0uRLslugcgJC
sGlqIvxlUH3TSfk1eg9Ek7745MngkYiwbErsFV9U/baC6UdfWAQYQcuoINhiKAimlbhPABBxE7rk
AgNhqxrbgR0NBxDzp8rZaxCg190RqeIxA5iRLuJ9OGu20vJyhyx92EDHVu8D9CqYBoV18BSDOvpN
xnTts2hUXzMW4cah/VEfpsXtDZoVtC1VvytpXxRXr6iIo3WcvaGjZ8ruIa2RegUYbjvH2hAfWJEe
Bal0k3J5+I4T8JSZidMA58mYiDoXGPxzsV51jFaN9BLZr2lylWhXpv0gX/hfCHsSX49NCl2zHE6d
hpCYAlSAzCI9Xxf5vIGBpQwRaloGiGSqszNCsa27Jwm6ZDONMt6jhJh5h2WIJX0Mz4ug9n6C8Flh
hjPu0lweQ48F6nK1Rf2lWf8i4W5iKPyFIvXqP6gcTcx2jBEx7TjhzMpa0uku6QgNKYpcY50O832I
jk7CCUOqU6uFz6JY3hSCojING2aqQTe+yxo/tMWkVbLGsyzjZ0ED4GZETNUoAsqBRZJzcrBwEE5/
KRL/C/ngDEnBTGFC5xoSLcG8g1JJQtfW5n7nRzkEE7z00kULMnRXNRabdkqQXFvcu7Y5hwrmKrXi
00IUkDc3rTU/U2hIDabMVm3uUkWekFhrwbIqr2P4Yi7OvWAjYnavLWR+ZhQVBWsT3BGy15uKe80S
AChYoYN45W0VauKCEA8pwY4JMql3q2ddrfVn3nPok1eNozeL9jET49z0t5ls7gJHs8xR7oAbOHCQ
Lb0tnFt8OrekD2Ls1tOeyc4lgkLg9f0nWFRPGxgYmahM+loRoBdSbYRC3bDh3mCZ65aIavg6D+ru
NPDJrNha5yYG4Mm4z+yS2L7403wfG+5PVYCJASEM3r8egFKdaVN31eGEM/A5FWymmsAYkhbQeZXu
F6dqKsfLoP8s8ppQKMzkrU3Gg4FHc4YAe4EnYi4/FgZxadDPGKVQXP/OQ/Wc2uYfSYsej6E1A2nB
TRMTcOZ0FF+/Tf7cDMmJ13TjQglkmFBpU+kvoZJK6Eg4CgAMbvKkkSo+KbMSborhLmZKVThrCVWH
4LL4jwpyVVBZqZ1KxPnItCos9Q7WfOHhxzuD0kJ5LyLiqFRefXmx32tOT0uhCFg0ttAPl2unQTfX
/vnNbbFwKmfCbleqUoCpPYzsh+Bd1aNzF8m9SXyGE0QFg7vnwGrZmtCeJw2ZvtTsonJ2A4nPlo8C
CxH9gic/G4yCyi8hBnAsmxMdqIcb80Nnhh+1psgcvGH5Bs0+cetJyAA3L7ucH1RWqGyGI5Kjld66
7wM2VaARBrs39t4WZYPoK4iYB08vYdox9GDfHtXFfz15GeTn6Bapudm0k6ypE+qPJXJyrbVND3OF
gO5jTWRK4l/b2VbJJB9te166XZ29qnFFTSWsxBy4qNR5rMfkxuN0XAaEqJq+l36D/0C6d9UQV306
VvleW2QwUfsie1yHGPnN6RD41Rdq7CBni2V73UrgrkAP7xnzdpkrjP2pyB7YI2c9hq8ciEYGG6Xa
1+6TCpFmz1wP2U6LdpaisWA8C7mHlRUvsXPWpkxxoNQY70PtiowAYrEOc8rgvBqGe2FeSZpTlSZX
XQKDpwMRmpO8GumownzX8x7HsAMQHUL9v1AC1HTKQz/jT9zppGyGT+5srY6GvhXGthHOexM9Vzhg
5QpkqAO9ZLHI6dSG7wKpvANQ4AFIpZSrmQV/5rPbA9aW3aeo8eFmHMzIfdEpiBF7GhM+RZEeaq7U
3wiYXCSOaUP0vDB4CP7Rn09ai/Edy7/4Ma3hnNUkZYFTibg/6ezb4+FLonYcCQpihUJCbBdoojqW
kPYLnyiaAABHwtKOEkyQkyOskii/mz2sJah8GsIN0xx+e7COkk/tuf2D2cpt7nVPNBsKBa/JOuYU
xAPmwLl0y5CzsIXAbmsvmVCrrmHbjvCAxZJJOAD2vEhDKup0Tzp05FkH1h4rDRk8WBWTicN7Ts45
nRfGr3N2oXk2JVsv9sFW8YWWQVEGHibEgLgAdmixM5eqLzjsLcXTvxbk7HqetWedAIkTe4UriF7p
h2eGW63I1/wR4lIPEK+zOJF5DkC5HMfIfKrgpIFmT5UftAUn3XBVW3nXnJ8zY+vUAs+/kBV1scVN
LLAgRADKKvdDGjCi2OpE3lJYaaFBtJX4qYaYYgANW+/Kj6SSG7cIIbI+dNR6hflPZ51wuQpgWo3J
aOt8KH1tgF0Jhdd+C5U7i9knq7L5qUBsCohyOrvJiIQI9XsLd3yzi4anrb8IMW+0sd5PydpsP/zF
xZqJtzpPbDjn87JX/QgpNPa8C3GwZZhWFSnGoIgtgV7RtGU/sO6ZEAs3ZCfhPGON+8BpHXdCxTI5
NNL8oR6I1iDsmm10+4/7qFh+XY4/EMKH3J43derRjX+lxbhlqATHmOCXqa47h6Oeq1VYafGUgrmR
kN5C+cBvF5VzPrt48nNjz+odVJ+eMYfzIMHyIuQikBGR48EIvSTejEwE1WyoLthmszPOXCwGGos6
Z4kX4mSCGwdvVF/gOZMEquRBI71CUeCx1waKqKJeoUwRFn+4CIwcAHjVp15/FcxTtG44u/Db0uqg
mkKqvjvPKxudrvqrIbUFNAa6Z5kM+5APG7NjNYf01sO+V39BgSkOrhoPOrT4BhtFNbBQZ1S3N/LC
g/iwXTDp37xrCwSUq2aHU/MhTnn7SBjKcxLbHtQBoQ4dCzkITp+hy2eAwgKAsehfpcdchRWG5+db
JaakQU00HnCGUs+d/poIQ/72OP1aCxZGzBSkj/gPVfvKmn5EVpuXJTEF6brs4zU3CW9qrE3YfSfX
uGEpZwaqz10ibHF4WfLpaiKPrsxwa0CSllBV1SykqkuXHGSsoUGixyguBDzCjWbXfWe4VlCab7xO
LooDndtUH5Y8OzJsGjRJatj8+1dgyxZ1UgO3u9tbillLpwXB6nXS0EEDJ8X+d4MGca6IFOutgBtl
Ievqp/mkypk2NWu6WGFj+NIpKRQ8psGJbvg3X0ZW2Y5ePg9ZvYPZ+ema3jHy/Hs8QTRdFg+Kaw0j
dDyqVx/jJcSWxqasiffok7XroM2yKgqMtOk4nHPuYefhsxc2zfEVU7bXLgf0ZHsBqFAo8YkT5suK
AeZYzuz/ipWPcLjm/GFqJYp5MlFvTuAXFq5S/sYsjTWt9QWrHmVJlspib9U2qrOq3Thxeg1pyDe+
CQg+g2eNOXb8cdHS0Mvb7EOenNsP/T9tcF9UD6gjbbbG/jXJ0hdjsXAVBRidezzTMn4gA9/XoHZo
mklH1uvPVZ38Fs1jzQ7Q8vlvC3KD1Gq3pyKuOHmFcbEa97UIM/yKw4eacO9q5hrlT+bU/cCD3aBZ
e6kaPIiSrclJlNrTc9SWJyUrypp7AuoRda+RbwBEpScXCgDkkG2i8Cr323RhCbD7bbg6agqN3GGv
XGRozgaIAjkBVnGJg2ZzjS5aaxGJywalatcc6A/07SSF5tETBG4I7TzzJRwqHjYGOgii2uQdUOn7
RZDUBJJQdj1nL8eBrix68oD4FRi1EEdsudmTOshcAi2cHEp9RVJdoIQIg/8mEJRAaIMtdB4qLATK
H52Zo3qLYLvziPsYh3LUQ+gcyIzWD4KZaITKYs/shxlfhMXBCY8X3oZEAS+vk7K/wn5i9KPdkv5f
Aq7OxLEAUu3TAN85MCRdEUzmXziTcIs2tNWho2NsPpzZRXhsdAZbW7nKJJ+fUKGfoLGHQa9ClDy+
DvewJXdhvmvl3eBsoaciaf1h5tVbKBcoIa5Fh+EQ6cNQryo3glhlXrnqcLxdY29wrjQ0z8rDKgR4
xAwoG2K8kqaz2pBgxGSwAiZZIQnM7mLtFZowmSa0VHPNWc/bupsYTBcKooctMnMqYwpW7UgHziEj
cNiReSTHmyrbapnF/1tFJsX0quKIaqAVCyDBMM0L6L7enDvz4ufREaeeNeMBaoCVGpqlfElIxEzY
EZh3hefnoYE885f+AwPWhJZCZzoLNfnAofczyHXqGOtFnF0Qm5bTSpgb8kBog2ZYeqUFexB76oTI
YQ0EvEU9VwOILrzRHFYc/xof6y/IuPpy7ecR1Ao1wGDfwwJLFRfcQD3ARE0U9J3dPMGKId+l19bA
vz764ZEozemTimlwciY0eU3ybBfcvOktd+F0Lty/FgUVtHFkgV3yRelKXAhYUDDIdItuEzP4BPWq
1nfSeonLHzvMsV3ZBOBJrUFNOjjJhIHHYx+H66FOYIbsFS4oxUFRxR/zMrzVaLASi2ho87VO3npk
FT0rdc6y2rwtAyc/z67M/yB+b472KHXbnusxcFL96FO61WOeLjFia1d+RRzxiQcwqgZCdspz6vEC
NZ+efea8p2NK9E/cM3grCNVc/HLXY9qPNg5CIrups0sUMD8GkSCg5qgcxT5aOtFwZBplD9PbNwMt
2sAOT81QuXEwJYF9CvFieGNyjXCM7D0I4rQ7isgWctg0DC2+/9JkFPjqFyy9bZxdY8s/KNTlyW3l
3bURzlcPFHfVwaiypUFaywyLhCK4fBOsEERkItyKJT5FMTXovWYtiUcWjkiJZGl6xMeURR0ANa+U
0Kw3Viz/iUTvt1109DrEJSHfpfZNsF73JIwM/nG5T/rd0Gn7fCnNh4YFotG9UmfHctorWqVPqz/G
tLXUXK16NMJHlm+r6lkzUVjFX3N5cekkwtZ9whL7XFovgxNuWojq1RNaQo7X9iBJL6vY3HLMY2vv
Kc20C20jdASgtbkHiumZwMesIC8CW6DuCSCsbtb1sMtJZ7KybQMlfp6cjYkhRkNjwXJNo9XM6Zrz
0SG+Ubums8vz5NJRjxYbDyZRP+HtZHKxz0YuTgV+A9AhCfI7szWBHLVy0YGaUVDCxuEmjXxqOh8B
+k00A3wUkNsRYm/REIVpX8alfqIY7SPaXAu9jlHPj5NRJwp8hhXv2lgPp+dGFE/RnBzqYQZLbv8N
1NNZXlsprk00HAWkA4KUcAXEwCyFOtUTPVCZwVi07Tpr8F1p9ZeR0Radk59Gv5lFmEAlAlIVMHP4
wf79cdZevFQePMDRzEIKklkLnEpySASxwjNag6F9zPQEI0exy8L4zZ+SWzhrp9pBZYt0vrbIosTr
AlkaZI2ngjSisIofc38ia6q5jc1IkEaznXvmf21K8DD01jL/54nxn5XWX5NTHoRefpRJsxsceZi4
avaS3Puuuue+jkDNVHFJ6iqieHczB3q2do487Z9W40fEEthBSq2WozlHCYL4lM6rIt9FNRshQNcS
TgyXKlTDCpqWQmJ/6xPPIitgeHlqqFD39Hc2nUec4o/xp5WZ+KEtZCZjX4GGboHPzt/CjIhJOCw0
TOz1/sUaFzRDnQgKZmI6dCs8q0pYflRWrrZygplPh3ZlwwjSTu14ldUYpC1jOs5QFr10URJy9QQN
Uj28qn3vhv5SOQeNSGCAUJj3z6gCQTtMyJMWvCRtGTZpj5zb8/SDU8pt42r/LZWRrWMr2WhS55it
GMuxndwW7WGB48VaOcfQAiUQxReEzYx5QHlipFU8cjXV3Bjlj7MOLb+Nb4yebENrilERESZL+5pm
FWab0drwN3kkHvHyfDc7rJp8m2KH1QpabNbOvhl0TgbHhuwFzT1wW2ZzZDOLdNHqyYScWHxU2deS
GBIzq++pJaijZFjyik87NBDJeik5Ucyq4kO3//4oYSVlxJ7BaqaHe5qn5GAM8zM2zedlEl+1Dhuw
dVktYAfiGu4L/iaADUcvWQgMrYJO3kDMRIqNBwes/oVcHmn3Cz9Ri38zjGrbrLumkIVGIV5TzppS
uLgbKNr8WUf53vYw82UWzDbUY/mBw9g0//Mya63HaFUb58VInROD/Y8fI0+X4o/gJc1yE7G1YOwc
jQStScnIYdVre36V+McnEbMcpMiyHLfmbN+WynoPCeAgquWxILFoJfEE+hc2/83XLiFKUnyHZFaW
JssEwjuPaEgjytFD84Doi1L+0LElPbYw3X0nWzde+Axjg5aOHHdFGQIuA0llH2CWewNOGL0Ho5wd
F2s9w7DaBi+cPYww7Mts7Q2r/uwZGgvbQbyuEocduML2gJepuVkwNbPwZx2djKO3rj8iRqQO4Yih
sVNMX8h1BrVGWg0Kk+MygT215oo9pE0wEpw08H5LBqAIm/hsGnVo5CZLpmoSm0Vwt3DYA4AaW1ip
RbuJYMMVzEpGiTVXu+tyvoXhfUXluFGOYI6E+A84gpyOt8MZsNKW/yxgntwJg1mtXL7Q1qmmWeUA
s9lVQATNEuz5z9HA83tEcm5AXi9+aRS7gntvrzXt3qHwwfAdbg4UIKFUgxuPcyHkP/caQWxQDuhO
yL6xCXxayTmYGAKr+R6lNhbmgE4JVc3VsydYGCwMTwlnli0RtPAGYMWC4Bo+TtKsfZ4NTGRJXLk0
U7w1HIQqINbUtFpL0duwRef5R8q58sRv2F7RHOJ/0XbT1gUTIHk9X4B9BgxK3U+PnymXVbPIAwv7
leUxGiMTTBnsE7qGRrvKHvcl9X/14snuRpiZPfp7DkAj0FFOcVyzwMnVrtiGyZSZ4TFEaFBgvqnH
XwaedTPQPjHCKoAeViolmyKWlpc5jY98psvYYkdljsWus4q7wxfJyMG0xXPZ6D8uTMcpgjuSLd+6
aHFzjm4mFEVc/HZZRogcmRQa1GIjogH3SRzbpzxAEVmsQrcgQ46bBjq3BlclxskM3yZIAvJrDDc+
VjNabARKt9x6/bM3wdXP1L2FhV+1aN/WVh4/IWB8JtoYiQG5k9ywtIb3MDF9QzKz+m+fX89DBSWH
bb2BVCZ7i3AFae36ebHnoMUthJZRrbR6Ji/MMdfj+J8HJ572M4tQswQps61GNOxskFTHlVTAjdot
OlJxdW++EcNN8BEIDUHVib1yi0sTDpOT6pxbt91CKf62XYNcX6AA5GaCvAdWgwnkxJzuzijBTvML
Tna0GLsMLhqc/arCJ4rtwR9syRTFa72zbVxekyBDHzKRbxOzCugkiFrKPpwpZ0HOZIcHYTREhqiR
V9/m+pcpU8yfTOSJz7g+QkwAU+AG5myFpwVBv8dUhIF73u+yfnmLy9diPvDVQxvndeJ4i0qclD93
bDIVbUy9fx3Ne0uwSt9OD+17b/m0bNHKzqarcK9GiZq5xvHKyZFSdnwpoKmFrhjq8SEOC6J645Pb
YM4mzDRYnPotyZ/NsN1MDtYT2cQGwdkQ+cFDn7naNqqwCYyt2xy+6qGHlLlSuy695kViY1853mqO
HbDyTwDJxq8+u6HDuMABQJzE9F1qzkkMC1OuW6PxJ7akBIRZwDkARWCO0Qax7SvL7bIAvmm9+uH+
Pu2Wf/aCvBmqaNCN9qZSdtA82phYVz7JJfjI+WF4UX/KHsCXQcLzy98sLF9cPphFlq9f9Fc/Bf3Q
Wp/ynsqdkfqMlDTLxbdt8sLU3Ft4JV23HqL8NPbeocbtw6KV16r/stLcJIqwuEjtYHbJ7zJYGD04
QTbZG2vh1Tb7TXuUUOCxYH6cLGx7iuRucCI5bGD8OL0J0xk4vcS8M0QaI7tzv0eWq4NYoM7B28nq
NTdZZDOsX3AoP6Q9qHBEmueLCrNMbYwdUzBwu2BwLqdPt6w+wuQ1nhkwEeBiYBKH/9SilRqHA232
bOceCID4DDUWzZifRmN2MbhnhBWgFAMReayxg1aYW0MBzgYtYDvz7XKyKZg904AryQIsQcvq0Vwb
qLx4RON3Dg+MT2k8THaiDJhTJM4N9tQEKb4Xi6JRtgmiXHS/iAvDJieVqlZJOzLvOJZ/lxC+IaYg
eY1RcfjTemCrOPbEWXoAKytBatHDHNUIYtNNQRYyeHbAqJ5mCyxxvsExbDccSlP1AB8a02Q8U6qj
h6BplLjhI7KoYNb6YlnbsLkrGW3I5HUFu2ukV5XovksUqDqHM0AoU5FdTBvFZh2sCZfKfN8JTCe/
l/qLkVar4DJ17mueLC/wf0zOjIX+1UrlNeKfjXGinzRYEl/aBjlD98D0Ls0OiSBacnrtgkbB5lZq
gGSoU/XDXE/7XH1gLUhyjMZ4EKmUnoI9/s5+JKhKtG5ZKNtxc0Gx3QO26/+BX+1qKEBEfO7GmQox
csFi9i63qPk3hDNQAwaGCGr+61g1aGaKHyECZFxdxioL/AYkMQ5pEmwI9/rNYyZkPwLPph/ht1jh
Fm+a/y9y++UqtUulPNO0CdZIV8+XSnOelm7+WDT7CU04i5CmZ9sF16WkQCZQTpknZb31CJR1hfZS
e+UNlCTVy1sown2xPCurNGQgtKr4EAlkMWU+XiLOQn1kn0DsTMqAmpgvPmyePicNw0J5EcWvuYxv
nY06K15bJjNqKkJgPdyz8N1jADPwvQ5Y/a1pJUquo4T6VGSveFgu43lOd4terVW+BbBYkle7vxGY
A6J44yKvRnbXgC5oWtkUZWDvvGZQvwClNdgBxNAAgWtsShbWV7yi5D6638p5yIZwUSKWRo+xc9Tc
vRjHXCJphWfe9Rdl1jozfRameOvrcDMVM7wT7GKQkU7iYEZL0FP1G2BaFiJqSjNMdqym3CqO6miK
d1X2RpDYeSr2HiotRl3GWM/9ClPsv4Gcbct4GypvXw8oYKX8WcLoakVAU05urSLW0iOXGgVMYDrG
NwEpROxuhAlCaGdiFVXxd+1gc8lVUvOHP7xJzMdyc8Az5r8vNZ30SFIWNNOucVCKpmVGvSifXO1J
1NkmKqO1M5NPRUUdsy8Byo/5+IObvxQzxk70mGlW8zwVJ9/L3mJqPVIiiOT6OgnBwLA+qcb2xGAA
KZ7kTlYxgFAaGEsTGkiBosvAhrC72P8tRqAIZSb9MD6IiN1oCGYgcSBLWsq1sEYep+ho6tM3K3e1
PsdYr0re+BfDwmCf9g2MwfJ/svbGLgdKH21VW2xEkx38zLmqcjzxOtqczvag4/9wJxQXfIq9q0s3
ofSPQ4a4hD0EVVYOF39iaSNDRVMXgvYeVbRgUlTylbmbNk4I53gsT/bsHr3Rv/dS+bxg5a4qWZS7
fwQYnuBNRE3Q8cisoDY4GJ7qe/yL/nYabbN28XkS8tmJgnaIXryq3aFJXnVQlUj8Kvkr/o83Eu+J
gZN5hkXb2wHNQW1+D68VyZlxE6/pg4pVDSMyniy68J9YKEJhiOVsv3crOGQR3WRXf0gbW4WWobDH
gQsE8YGW7NUuEBfB2oz1ESb/yeiqZ69m8jAGUFoOnGwlBj2Q7slj/1knFS+L1pCIhxtVSJwVhB1n
sgHWo20l8f2DvfXQD+M5dKllSUNv/5Xq/SqZv1mIt7GBJNkP1FNmjiFAmnaTeoORm61yg4e1IgqY
iyBjBptCWnMjSvfK8yDS4EKxQ3dkSGJF0rNtfFvCdD0ziArm+irBIhOdCiVsyCosgydoUz3R6tON
JOhzN7ubDAMxn2OGZQE07D9FTodhebgXQG+Z9ascuSe7PYDxOvN0MSZideYbITQtDaQZG2dQ4436
4LoUJ80aXpyq+FCOI4Vy8mIu1Vmk92zI+Jgs/d2qxokZxjFgPJIlUuOy53RInizFdiwYncKJVoNt
Ry2MzyJyD3M5PunaF5s/7EjTKWDM5DPDfR2gGIK5h2wyO0PsSoRqurMvib4FJPD0wG6iGs67fJqj
bGfp6WmwIL+M8jGEfuBRJpaCbW+YmJfQZKU6dkGByTiodfhPLyXr3GJ5svLmpZH32HouwhAVOW5n
yOKwojh5nTiyjo9y/ODaWwO+HrcFbgFFMHXbEp1z2Eqm9ecivWnmcSBmkwUeXGWoE2HmcVT86rG5
jTzCl6SzmboOdwFvfHVBLHv87uzIovpx4GaSaXsIMb5imUJvbjn2W+I/m7io5OitKx3FCI+XbDMC
UWseYRf3uHm6VrCc4nj+zx4d1KjDqHyN1cWwrehfa+CVHzlbHCu3MxEVEi5zZfXv0eJvk7pEYFus
S4Y9dT8yJDllx2qrpwWIsXHMElgwmzIFBiz5AOjuHzuGuVQ+04WbE6GppsKeBbtMXVdkMnnKmCUG
6yvGK8Ui8jtmX2TUpooooaPqmfsEJ342VGQjDBeUvZQUjkQ3xd4YqGSBrRZ77NNqkwhIzXsazWaj
Nekpdf29YmtkEUYqya6avHO4aI8JYCb0W6UfxECqHqdLoV86k5HXmUMyC+1dLav/mrp76XDfMIZT
LPzHlEGs7MubZol3wzeirUadmJ0xxx2LBascC3rupd9HbvUZzfP7mMmrX9qM0TkDhtZ/N34WZA3c
zJ6gDW+eSUpKEGrJDmHQkNblNhwL0C+X8T5qMIUQLdOvTu/puLjyqGak5le7GovbeTHejN+BXh2v
rCrctk7xKGqHoqjVJ8b2F7jzmpI4ZegdGTQiXCw745Oe/CeM3ScrqYltAJv2u28NRVfapqcw8j8h
jif7xaRbkal+mmtByKN3btJ5E4ZIG70YbU7XmrceQ5XAlke/Z38ZOhzAqY+0RLZleEJ1y8SZtDhi
o2edqulJ47vX06tmEwE8NvmlawxcsHTQDA57UrmAs1xgUdM7xRYILAvOlHwi1MjrThL364GBUUD1
Jf0MI/e/dHDBh8QFPt2FJevU7in3rU33nVn9xpx5MNslPVQ9hiac151NhD2/TErs5glaS6wft9M+
taSmAUvyXaYbEHFWYe9jI0zgF45CA+OladxLrz4NMOMpZRuMLjeuX7+47FJtiWcL3O3RKA75nGwd
foKnN5fOC6myknbCnF96cnGVqUDPvgT1LVF/I2Z47aHKF4gHSXys3NFYlwvhRP3sxesKQ0SBd8n8
rq6MhHZuCLnHHuSp6fSjVvpX9e3Img9G6yvjNCd0EjEFM5DKb83iaRMa/jatCbV0Bx6HM6p+obkh
xysi58X4BiJaSJpNq3qbac1TP2fGeYD/YNKvaigOdDu55jZYC1YA4chyYxb0dKU4Jku7GZntI/ZO
qgEnVrX1aU+ZgXHUCyY8BRj0Z3Ys+spCA1n9j6XzWm4dy87wE6EKOdySIMGcJJESb1DUkYScM57e
3+5xlcsed/eclkhg77X+GFvf4xBs/bBgNvAPNbGT1NOqbh9kT6Aad+If1KP6R0paioklgk1ay8Wf
fZKH/F0pnGuoZ7TqOUSnaJ3XjoHbBBmcK+omFYF4kxNyHBTBv6mMCQ5FtCyn9p7kztfMSJu2wjUZ
tV9EsZH5lahrwyxgWzXktWXxM4WzcPT3b1mNlbditTZIgnf6aVNJ07Uus+w2TdypMesXoRE3s4xS
KFuugI9Ku6UOvUvEH4WG9UU8D+8evuVEW6Yhp6/dt29FZ52JqCxc327JheHMa7TfoZy3VojYvKrt
fqUIWc+Q0sXEYDFPJrpnxbP5rHwrXRd6dp1NUlmmKEYMBGzhz+g+RN5LnZvroQ5XbSYnBBn7/B0M
Xl2KbFRJUaVN9qELy4HSGNgHbSK4PdoAbGYYNTZ1Uf0ZfUOgYSK5jf8cdAGG6URAVJ2bl/HWiI1r
LzN2GhWzZMl0XBK3m30RxIrjP1ylfXagdfInmnHBKZUKMlx8RfPFjlkzZ5SODmSYvoRlevR2+kz8
cRUk0qYCyw5b4XqRiV3HMpR/lVO9pv5qYwxRibNV4Lj7NoH3k4Y4WWr80AO/m93w3g+7SrNzkUh2
JVmwx+jNhpb+ljbxPzYflm0hweILsCD0o6b4NPsG/wgiZ3fsyndMV67OdVvpE6JDcxOaouxqeg1Y
mwpa0UCa48JcazqsgEauk0HQMLomGye13FK2YffmbpalfU8Dwpj9tgicF6XMFq/V2F8n2tysirK6
Ml7VBngETiBRH81qVHWWGxUFJ+hdQ4Q2v/nEsKHuNWOASzpu7LyF/g23eQF+jMKxfys+9ZiEFIe8
wMRey/qt1KAJy8n4reL4vc60tchDjgZ9rQ4lM7T9SPxkF5c4gOgMfCsUjLgAzkwcyMFPXHfXvs5k
loXs3VGQjJdze3PabKUMhP7JtC7BaBwQ5iLK7isy1Nhnu8bY9KGBopqp3y/eTdbghSM35Dx/mGZ3
VTFoTGfNpqdVScEhUWu3Q3b29QTpGeZCkZY7oXhIcLNxgNGIQsM14ZQI7ELSGCLCejixYmbIUCH1
zKcnEEuhciSw3AWGlP0W/meJR9Pish5Hjihun5MKhnOyg5vKZHNyMJBw4Vr2RFeqEy1qG26mnIuT
XxIenk2u02T7OnXVgtqgHD68R89OEI4iHRsO9IJW5nlkTHd1JAYlIv0x2OLFwgkUIsAiYWqY1I1F
3UwJ8RarExJaaCZwngEeoMKIFqOFq5qn+FtoLgvWHp1dvj028KTj3WCAsbSa1pWD4QQe2cq64ZW/
DohbiDw0MggVs+a9gaQ6+jOooiVogpwMgaEqZKBlMApCpy2uI1vCVsQheWAk3zb2gaAttAJAcuZM
0BxqqF4/t91FMQy3SlzNONc+uA1j1YxMhzdmgt3ha7SLVziZ+5zdrXDoAQp3svIQJzUp+StdAXsv
SPrtF/SpkoR6GJMQnzY3oXMcpD8L2CJnnp278oZObikbryh4loxVjeYsxB3F3tOrymJWFJddvQQv
lbmQNQx9nb9Bj7Uqhj+/2onY51T45IwBVQ6uheE+RgXa65vSbM3sbVKJyv2SlH0/kN609BGK1m47
uzFMEgI167vuP0ImaBuEnPKiQEK4IeN+0+5mivDGeCd5jZhFbrzIcHBd/iE9ScN3rf6LFfEwIEMu
hmXuqahsSfR1e8pPy3yb4R0gycltmnEF5k7s64KtV7hcGhUSVLnSwkNLKCa44FZmkAmSyz/WaM3W
5zEI41NHhFCDzCFPV3XzEfOcUA+8xGWn14/pW3aIT6veuvLh1xSbM6B3OWdzeBNvPCkaQ7RX+VVv
Hd2FlLH19jXjM0oqkiA3OkAdEhVb1g4zTiCnXKno/iYs4cD2JW+zsZJCA3tITGgTQRw8LY5CaORO
yinQUB4wMSaXRtgHK3FHx/bWxAfU5och33bDD7uk2AYI0MOrFEEregVJTvE3a92qzk/gUiIpjP1f
R9WNmIxP4CkkNnLl7QcElXbyq3U0UdV0WXYerp8gL1Y5Kh7QDWcitbl5lubOjwFDAApjSQwUcvqB
WDZojmKlE7eCWCe0Nn3XnVcV/DMxNzjAxwkdKWjBRXwkBFY5HBOc/aXITGiPok8mQ1Qc8QB0g4z/
+SqbJpY5fgUTSpCxCz0+MpKMpFT6GNIUnfFwFNpMzsr+PvHzilD4stzLEoMaJzlwlq2q7jGVwYwP
RFmWXxUFAc/E2JO8ZBPEybE88FwPG+SWqQlqiABwq8FzWggTK3J0xx89+zRpEGbqiKEUgUk5ETJH
XVdSs+ttRuGK+cCRDmbqJsMrY2ZLiUmE4CQ4Ife/5v2AqMacd/pvVq55tOJ+KX5NeAx7a2B65FxN
P3QfSkZj/eu8HLuTHzze8aLWeDQ7Nvfm3loUjKU7+tYqNg1kfDw383wg4qshO5CjrH/C9CxNXUMF
dcugHPRNhXmY0Wo45zkoHB+88TbSDM2IY6vNEkAF7hYcn1cvVnZfIrqnG7iNy6sA8SUVhqVZgeIS
n27m9lIZzwq3w0QwySFvX1hLFyWWOH2hmv902dxVPKdnn9d+YZGyPAcRxmCU6fKPKZAEvrNB+xPE
IcpqtPvVBg5sIkw+Kt8y4+mQf5yBUSP1oN7iPVYwp6PUBVQQdFYucnO01dQu83I/Y1iV0k0IzGZi
I9YQ8INT9POukd6J8jeohIvhPAmm9NQOVVYX8b/az5FxXV0kQk8Uf3BpNRiM66qmn11XzrPYOKyP
gWC4qnY+Riu4yi1SuAn1nSkjkdUR9XDrG1m2VbV2j1wu1MPjlIybNM4IcTc+xewp1RGgJ9U3Q3tL
+bINfkefJ9Iq//jlZWVeC9mwHu4lPL/Dh86PkZOsOTFIhWjVxK1Q2CRqDa9Uoo3BfgndTKBV8L7M
iYjsQd5qxEQxkLfVr4UYXrzT9FlAsZ9UtM1q74lDhDMoJrGWzBp5vBrqa+RX14D/lUFazBpkeLsv
pWhjGemDYzURmSxYRPhvcR9BXzHQL9LviSc+w1PWY0zbWzEXgU646gBixvgOMU5Sybjph9+e4ILk
I5T8Y40goUyrD0cr/nNMhITDRitz+qxJF/KtQ55eoem5e/Ro8tK0P4sah+Q+DXiP+q9wLbEwt0FA
SIlJ9gzgJxhXcyzLzvNHfymwHk19CWgbkEHo6UrhnBFZSQhlhoHw7N+megl3UKOhY6kwMNg/aJD+
Mx6iihMCxgzuDl5aityBxLZmugJ0IvzltRO6a1HSE4GVNDYQEA87LEQiltPmZjJuJJ327B1t03Kj
5MUD8mShkuQ9rogm0DPRM6GyLEfDNrEMgmfJ3tH/+eppusQPu1zwPy3dIxnHJa13loZ2VcMdlHF0
nYgR77lpSsFwoOpDUdVe8ZKyApXkCoXadgCbbpD0N2Ms9PFDSZFoNa/l7qjiuGqtXUF8jG/xXKCc
TcYvsFa+SkdfgwLwdBUaoVIgNmF1DzNYJ1q54DH5deliAbLXXYOnWZmf6LzBXxV9PjT23SdjVQ1W
w3TK1eFqWvkqt5n5pIJM28WU3vroMWl3JAH4e4zaIfOlvqTGhl5U07rUdrdq4ABlfdUGR4Yb/LMc
if/7tHXng+g6D5UgKlByBMdhQHodw0JrK77P0MJoP7wUXxCgG0reuTDhMB5Z+VNlqD2ugpMTr8I2
FBN2fUn21S2q9iXhka225CgcEorh5W8rxdOxSpFsZUfhEBXXZ2OHKyITuzInPWkvnnGncPY600xC
6F49fgf9u96qOp1FsKSIRNFHy6TO4ImO6mptCdv49M1qlZAULzZ4Edr4v3+fZ0DD65yLRXjpq7Pe
q0sZYWNYkVwcbhoKZqpqQMjlXxEkVwVpiuZvYTnEkunaZbRtyx16ak/xMmftVvrGatjWEdG/876k
jGtibxktJnN58EqzemWKclf18Zt4q0UnN25d3u36KmBOcaUPxZE0T3IGScmJbsJgocG8qfGjyPaN
8OZLsXxR8/bMaWRU9xG4+D8wFjcS80E4Ogw6ZPJizC2GGsDy32i8YtiQUPQOhBP5luDcU0FkWdX8
5En5ZQVUfyYwrTJ9aJiChVJC50RCq00q3X4iC682B/zH61YZb4Ffvw8q69L0hjO+b23YB1GN/elH
P8D6toWqpraDzq1wqkbkK1Zzf4ZI3VptsG7MbYyLLUnORfqucn05GWsMYDRZKEokveec+PH81fbP
1AKc/1XCjVE9MvUtGeCNa/K68nesVRb9MDlPhGBhGKoEJtQOxb4lbsV3K7Dz8RcgLZ+oI+KCEQys
Ffx0xB9i4LxHbcgKT9Gd9rBjpNkh42fmXtvpM3GGU4y764R9v8VfzyEdHw3SXcUnP6GA9+z61pGM
y98yDkQGHYq96ZA+zNman4YJQoIeXrKFc+0mq3gZ+03CT6oRNAlA5+BzoDXhmBA9nYJCiwW44/2P
DIIbCEUZ735a7I2e/3rxEICSuIdKCP/UVHdObW1EQIuy4/WeC2pbC0rdPMGI8NfScdqKaa7tUcqh
txoavMhRS0wDylOSxSd9myX/MG2ouApq/713mq3eEeKB9Y+XmLOFIQ4D0dpqJ1GnTPPvVmHrsktp
T/6/2Tw72zno7Mooc6qSWLO7CV2LpjPVVkF2aWfMT/NbJUlbLq8dsIiAHNZSN29aRFSyjb1kVB/2
EFBDgslxukaQPtPAK8etnZCghcfHRsgUVPcpiO+OnO2jPNlguke70wB1JUuLRseRFl+lQ4uLfGPG
cOuDI9YNKUoqqqWC4uKQQCrqcRgahe7Ktp609Tj1yg9eZPFA2TS2LnyMRI2Sqr3PC9LtUO+xP7D5
UCFEY6sv4/GDVMWPopgtPm57uTI3DrYvtkNd/4CYE/L68EXhb23uFJoEtVPBNUcSKo1XXbMPnK2x
07elWISAyNoPPt6BeCR2IeHmbMjHtbWDL+3409LhFbPMdRjJoPty0vm7m2HLHJHdOohv+HI2AAT3
gNcogwuvHfycEDAxCDmNRMCK+jEkm0Q0fI4DGUtt+RY0pK8IGHpmSyvTY6afdJiw2SmQhARAPV5O
oguvN7qPVV/fEQjoJUt18Zgp/9M2ddPzxHXc1wRnI5oRy2ZFTQfyALPrl/GcExP6LWcczZQq2NFH
nb0Z1WGYvwk5DlrPZxdMcehzGJJEgaeLDEa0XKGYsDn5ETDX0sPgSu0UanUGehvI7FKbcVdba8sM
rrSnoYDXvBY9P9ssQle2PFV5CBTHjhAqQ6xQdIWfKCn6dSYT5TfMW9OhljzYt+lmSLOvQH4QRxnT
JsVPXRBjR9htSdr7MAsD23kCny+QwTK6sPsmN+I1PKjmR21RChTpnpXtxjrzVCffBiYdDbRbWDfR
f0FOGemIU2tsjeVUh3sdKf8SWmhdotgZ3DCgdM6nfYTLOHSm95yvT4mJ8JPlca2lZAx7BZkPmTP+
9+T22UhMaf6m0RxJFqDjpWEOTE+oB7mUZhQck3AFibUtEk5FR+83Vmjspspt/sUlPfPcscTTqfUq
RbyROEejd+mSQzakUnSZnPsVzWBy8lJIx5PB1JiTR8Vfm0SAmFV9KbrPlnmbUBm1wppuloEYkj5j
JUMAMLq9TztCHaw17R2Ja5WCrfJIKqQvRMol86uTJbeeCvMRTfu4uzWImifDtbP5Ohfywfpr+g5T
D5sicf3tChJsGdQGVFD5od0FE85Tx7sOiQNkTSZ39xn2rGWKyuRBlmiJbx3D3uATSVuoZFdCFXKI
O/8d4pp2M4jvZNomw3hdxyeShU2cDkeVv4J1LXziP9fK6KDSdjfCiQ/sNDCpLCy4jLiimGHGBj9E
H7mTS/GK47+RIxugX4tMTxubZelTiYiHDpCQsIOeG5oRBgm02pzqWF2qiC66/DbR9ymACPThXhSQ
UrhMu1OMOrcZmbEAkfuvmawBIgeE+6LTcGZ6JUOVmNkt2VnjNpyAASLyJnKsM+0Va9pGqBIiXlfb
Zd7tnWjlO6go7NjZIHjXW1eEyJZcZyBTUc82h8Znkv4EFkI4zzq2vW48IDbmDzSgDfqVHxqrlD2b
SYY4EMTrc0doPVWhADb4w5l4NDC/ekYLwbRcGb8JZQMx78AA4xnhk0UqQJsFkjmn0jY2OY44+4lY
wYDiDla+lNkKEpWlVsBkdnYP0CoC6i+yi2w/AVbJ5Vn5enptC5kRiUyh+VcAMxAa8CgK+n1iKtVp
bTWInXsipsAR25bITmdyRVyXGmOuJHA4ce4gZghjBmef4TZhZ5KR9CKVW1owQTKghHiquDugs+9B
8uRz5lSX4GLKVcZpFnbI8Yp2FQzZrbOsw1T1SAZIacN3lIebGo8W0cji+hO94OInrZnCKedaOTZV
QBZVhlQpWJt80onGC48Op3GjewJDC/ix0GzlQD4BW22BIJfHacDUy8EfoBHIRko7FeLke9rYwwUM
fINKUGwNPmCCgWrtP9iSXalAdSznnHj1sOLIS7Q70e7gTyNKBB2ztC2vxQbZgLoQN+BK7YUkf6r/
jMTZkEop3HzL8lWX+wFOVQbnrmmmkDDHUSKPj1DbBtrZb6aDIe4c1g4m7B7FK1UmxMsdlRaTfgpo
yRDftsdBO+q8hPhr+SQ0cuI1I1mrCo5c5a8FLlLCElKanCPpSdFyq15zuhHAYfh5uGIjpDVYmXyW
CmNpKpIr/gQ+ELUCTF6gA2LZUIy/St5a5KKIbQ6gCm6H6X28gYPUdD9UY++FIbQKrwpk3yJrnEWS
QlcgN7NQzmS/Kistk76DKLSlsxPxmX8gt9jGm9vUpDd2+jrqiAsEzvj/z7RUimUGaRSxSmuiKWNx
CJvvsrg0anZ34FIXbfNPVw72iNVRlwKIbwdc6g4nQurDOXe4uHBkSLV/aPA6os7/U/I9MaUE8xhE
M1xMZQF1Z6kT0hgPtTqo1Hr6cYiSUnnleE7q8FN1mJm7jeQM7Og27rFg1/nWVjWmi9rSrgg6XtCE
BBYOp5MG0gkLTap69Z+E/gxU7dw4YF6nwFI34gJAxJGwkJqguSxmEvlfw7UBsuui1nWsmZDwp7lL
xlfkPEoHNyCsXv0WWbWX+eq2z09xykPgFNcJOpbtowvJ7CblvUTlzo5I/hlqBZewDHYGVJkKpkb2
8RLWjgD/acJbz7qDI665JFSuYKfyqYqrNz70LAdQwcs3+N4M6UENHKCR/wOnRLIiV7JPIFq4BJtU
CWcItXKvMEMDdDgcqQRlLNscPtr5cKKHYNlUZJslzBS8H29DRLRyy16AcDH41xJ6DNAulk6j3TXK
xtd2hDcsimPl3yv7YIXVRUC3iMHkALsszzU4o4arw2/fE4pxrHLtMKoHI/lR62DaISxhmSqqju2k
QmzM3Q2MQg0O/XBD+g3GKQ51vvKVHP1EOD5lCIuU8WDVb1GHneotUbou2N0KzYRb8cPAM62kRbDn
C1wAN67mLTDgFlPmTnO1DVn9rrRg0sWWYXOsLPqz+kF+wdgv1/07z16Q7bqX+scD1BChdOIOmTzl
kh6VH6S46+CGmHGTbv0jX4xHCL3Xrn0vXM6P6ogj4kq8697YNMfMw8z/WxMeyFsEKrsdt8aheUqP
6gntT9jCotn2R4wbS3jPd/vLuE1n80196z6RxUcOLwSiP4/Sikm/UHeQT1RRIqtxNYC9XzAQPSK9
BC+ci0GkLZdSto8Vrxn2fnQoZpP8GJ8LnfE5P6vDmwhzNAPgaZYQLiKJ6dRiy5JNxmD7xMbDNfll
AWhNxXswvPHn+ekXvgGatJLQpRo6zX4r5U+rbzprZQy7skCSkH2SWN59mpfEq1w4HHJCF9pVP+Mr
ctEIu8SquzAEbvOJwuTHWpnbcI1YYgWv6yJ5WaANW1F8e7Qv5WMWoPy1wsushV/BQO7kugiJmlnT
6WGULmA67Pl7XOLsWyBYmfulfk+/mlN50T96c6UQsz7tiwz59SakoCpHI+6CjBkq4gkXgyiurMEz
KAG/B/5BGdakcSMoyhFHuMXiu1qGbu5iZ18Qbb8g1G0RUErIMsrWteA/jA3Z325HKhefHao1wPs1
T4oRcaN5xY0HbNdeqtN0T9/ji/OPsruAKER10b2QcWpb8wQXBx2SndV97zH9lE9+UWTrloTXhc0X
1Ub8IX/nu/Jq/JZP9TtzebO/w6t54q1DRyeAT3LXiLUSwkEkYcTU8E64TrE1iq1TbCxiQGmfCuDf
maaW2kl3g63mNQeogIoEn3UQ7Mvgilp1pr0lI1EWJdU2NtdNts4LL9LwXbBSuaQfNemhCU59ue/l
sy8dK/0gNwiDt4rqlTTrpgeb+Zlpk/ax0MuVbdNuJnHyCRicrJg/RlXT8aZsiU1zrRwBtfHRSAw4
7ZIkfQhPQMkK8dNMp9ci+kHTwqqsf8qHInDbKxHgv93DPDkb5qf5LD/lm3WwfgSyf9a/o3kdzkSG
IPBm0aohz4BVw3o7IMZB0q7RBmmkfPGLft99WN/Rk30IgvITMyQDPe1VRMM8aVO6qBcs/O60Z7Aa
NpOL2rlZo15cNS7Fjbh0tlhEe3KAOZ+JNH1V456S5y1FGquPaf14MaS7nyRFAqGs8FjLewuACt2t
R0RktLAXSFm0JZGsJx5M+W7+1R/IAm+m9PI/q21+Q9iL2Aa7x0q7VtcSX29D1tgBlcl9OAb36qtn
UV9jasT+drGYjOJFuEk86w9poquB+jw6r9waFMSsik2zIzPsbyYGnFFV8/VncQqPvrPSn/4qAd1a
MWJ1/R/U99JehTSrhPHFDJFTKIzkuOxQq4k+PeHByjmFKVFdg8Kk0DsGLGyH3SAZcfvBseFQWOSc
H8BNTRBuselO3FDpQBjgQjg/Blyrzh15MAmHAnISt1DV/0sjphrC0qsqEJO+ZTA9TGyfb8O0dYyb
P3t6CNVmvOXzWxOf+/E9pa+8Ic3MTxnBhtPUbGqowXLdtxeWbGJZWVQxKAugutmL8PbiMnDy8zCg
a2Skyvea9SU2oAZcevhLGn3nj84hoeCbeUyLm23e3izslYDHAsnJX6CBTLHhSIjp+ySvbKu6hYwk
cl643NPkYahG6E09ws5vP3rU6kNVXy0Wa1QywAOLECyJMPy1jGtPRPY5Jo1VEL9A7KMeEQT9Kwtl
K21pjJmys4tazwxL4t8JPrA9CHPMuiqyLYZwqUtcVDyA7fxbm0o+ihFZpDwzXnZMsr1GLQV1Ow1M
MvtYUz3455g7QU32rGNRdxWWdo4KcXGXzqtDntgeEDs7F4vf37jQRUsOD+GwEI24YxY18FTHC9mR
FlbG1woTcAkOorkq9U/Zj1gSrBq27OLH/wSZIGbFLPnpoKgwWEvA3Rolef5by0VEWEWzdaLomF1G
7LpC1hiW4DvhjyJt4F2AM1d9o9Le9JdioADHVoDMya9c9mRIacFyoqWUTwk2VOrgswAoOC5HvHNB
QvIpXxi5JVOH0CX1bDYZsZqgomRoqyZC79HsprrLy2ZT20RHDzQBnoZ4r9sdtSK8+ykuLrIICcNk
sJWReUWVxNOLZJ9wAAfdFJjOGDLoRDezFTrYI7R0KE5ciXIMrKDQEEip1Uq+0BGn2qRTmjvBabh0
MNVwD5Yh6h2SLZUTVkvG8NEJPnW01YF6LOeTiWsjGSkYlj4UWdmKAjJAbtqBTdcy47WKtt0vTiot
9vqyU7fAHXM/89mC1j4sTMi96Wyc9j/HZIX7nWIQfpWhQVqQ/ALgDY1LCsoCmE4tX3MLv0mOWnyu
juKjCvRH+802hzBAgwttS/gZcmpMAnakPx+aho2QBbOmreIDmNoh4SrpocLNpdnTAMC2zMOBipiF
gupBTo+W9ffWsqUYPsQZ6U4xwiPeDN4PAKgY075Jll1+ExTQON3GJtiAvPbWH7fooGLQ7fmv6v9i
vsIuox1EXrT1e9lHXnEqQCuM+KUqn/g8yb7Gkksnt2ScOz5iU782xG8K7xN1IRO2FschHJHljvmZ
oveNajVvAWQGEvLpXwBum8WfjmADUR2vMu06IGUP3gKUvMD09X3g+inTjirsU2l4dvrvPztPkK90
krmxsSLNAE0LghhfK8h0+t3QozGEW306R9mP8q7UCNe2GmW9yVECoJYn2yO+pjEvafeWgnMjWBYB
bwbFFAyt2pI0GdXqoHAXxc3keyLsYZEAe/YFj3o/Qjft44G9UwX6pfGP4ynmbWYb7RmEJ2QG2bgl
HyJl1RLvo5imNR5N3SvQXRkFZGKNTIkw6KjY1V39RqvZfsLwa83SHgWnK3yAWRevxP+viXDX51iv
J94ApzfONnL9uvgj0SWNc4YnsGy8SHe8YWB637Q+LEKAiIohFcpwpvUr3k95BKNMAmD+1fgPDEV+
cC504lyq70HByVu2S0WSLqj6CEGTkcLNh8kAI0M7G61IEukqVAUYWsCdwoQDMyRHIbv1+CTGPa+X
gEcx9sOXkMSCGMNE4l3vogmeUEa8Ml7RjvPjcgzUgPu58cx5uFJ6IZLtFB9659SSUd1pfxFkry/T
4a5/JyAQihR5REj33bpl1dIIgdYJ2tBKMgZja13rxhK4n1OH4j0o4uCE6GUlyoVsjDxFQeEKX4ZA
FoidogpUD09tzkIBRTYnLFvlW5PI/MgSz+kJSQD0I/G5+X7kWqXGCnBpTvjaAP55NWeeSJ//q5rE
nwQ3Vj4YT7OG7U/HA1oMDg+ZfUAcTAZpeaJN7r8GRfUl2WiFzHBr88cOEyox8mCaWXNn4girmt/V
mNeqDIBSlQt+XCe4yi1duNuhk3CWAn8r5Us1IfD5uiIY2GgTRoD8+kfZyWvKDz30KoKcF+dsCG7e
4+bmZjJZwADmJ/sFm6ECmSvRNaLRK3yJLxCSygaoMhBmUmU7kRushufWam4z3zcDU4PiOm9mN49u
IlOIcnL7XzJz8Rxj+quoBO00S3SP0nIs7ZoYwV07kM9Kd9wfLZ9JQ/5xY++Nrlg1Pevu9MzI33dU
SlrUlT10rp00nqnRHBD8l5KrTd81v4VYX/NwHTSw2obGFwwuxw0vgHJ/OAUMailikqHO98I7ZMz5
ZrBhJxTPgBdM4VsCx+Krifdz9CcCGo1/5OMRrsouCUBkhaReqYx+TFFlpxD2EHgVmQ5XSzOWAwXo
mTJCNn4N7Y8y56T0oVJ2gJpAZpm/iMhaNLDXGiOJRCFMrVabbJaOJKzHFaFxHNPtDjzlP3lQN+4U
KvK4RvjZFRuceWOOn3Ntnk2VLi3eNppHgkXA+FhY46bG7yVQvMGGei3XTZ5REPHSOWtSmGSip0e+
6sgkqrilC4VKcAwZiO/O0mkoP4gs434lx0PbGQj+VDo6/cJY5rH+X3xdyXAt9Khl8hD/7o5fIQa4
lPuHOlOUoi1V7JmoyOQqoV+FfufO3pQlWyK4zqCyyhQh4u63FjcowWw6s2PooIdM3oyVnQXu3Omu
hc4rsbFBoPlO42GtNQl93dnKycP36NJWBP8SxEEweGnfLT7RYrwPXUi5ECFziJOQAwLliygSEaSV
JtgsZB2HxstR1iqq42rgQaVUS5/AGNC7GpG64A/lJ4wWM8JoCzlwplOiFaLjnT74Nx/jqcN48vLr
XzCMLjA/JJM2jiIndSzwyuApqyH8AUWO+DmysSbHt9ypCpM6qTFDwOx/auXf1HpW9n0wvukswSLS
uqbzUZLSJJnhCdGXQ/Opw/fSwZ7StUEk8JokGx8appVlDuJwbfrfVfZvZuTRszdVBGHVv9NI4Ba/
YsRJmgOi4LLzAshJKgtwmjI1TeUl1QGnQj5SEnk/xFNfJQDB01EayW0rafmKk19lgpIltdSfGOz4
2ChFXKAYTch6R3nX4E/BrNuVJE2AESlA9WLVBaELZ30V6FdbfvbTH8Xza7nNKcZgayJ7TjzjIJFI
WTUa7LUyxeV/a0mZNaV/tSJ9xKy2JWFEmCp2MysifTlD+cNrQ+ijitIq4Ji863a1BqXlSnYMsAsS
+YdKxYQOb15cM4rvDOuo5va15w4xMvUSMboo+dEOGWXND1VU8QrHDq6qRC22JnJdnjveVRIcfGZP
w1nLxDAQf+ZKVrOpQpZY1Do2AMRonQfssGb9aw01djsSVv38X72idgTnPjpnzdwgxT8J5q+Kbp2R
uBY1tnoBMWWmq8geeNfowAzISBDQTuKNUU2XkZD1EELQxi35iAzm41avNDYYNPcKIXlPkc8EheM4
KsgfaUdYpLtylzB1o/2kHIALa1l5WXlLsc3yAcyg4RUCGCHaYNxSaCyX6EZHLhM4t2jWdjJ+rrTt
OO38zUz/U+w/c5zYI77CXiSKoZlKsFnLSvdWQ6wq+meM94DPnt41jp6xh9ENzDMZGRkXOrsGiSmI
z3dYjXn3LL5FWFtudTMG8QQFVDUT5Z9COBQTQoAsAwECUeE5iUeIc0SZSRFeRyT7TL6+Qququmu6
4dJkEj0xlKEbx4yvuoHcyF4mGEKEbiieh0PLYRb6MmIoByKk57BjCkSlIegres/xrUdkZPAXxInk
7FJ63cSvLjcUkrJ5v5LkZWO9JMRu0AxIc24iXpXeQonQb/i15PCGQmPW2jU/QhJwVI4jrnESq+Jv
Wr2ZXQgqsjQXQZjBvMwmKQ4inW68eSz57oMdRNvS6u8xpzTuerswPUXjcCSv1gw3jg6maK9LsvlN
Ofls2Ojq+rsBUUGr19AxMv9Z3M99//Ll0mucF/wqE9MQ5HjjvykozdAeRtZzMn4iKQT3Quoz0eYF
KDTmFE8xAelLeRoWEXBZ1zlu2ZakB/LXIYetGLz8ryeTvkG9NUFfdJz8OAGlUchPu42Wpxurmja5
OiLqT70ERYVVhr+k3/TW1bKfUXdLWlTQvWto1VFcE7yAfHVyhfmc31LBUuGj8kRRNpUvQyb70IBq
BDuv+oaE62IpLqqCFyen6Hmc0r0EyMCH6AhpLGXy8DN2T3DsPSYnCujbKR4Y2So6wgpmC3Fw8Ugq
+nCZss7N4u+I6w7xb62QMIUYsGm+gpYT0GnOYwb4E++mhn6p5B5EVyEsFa+JHMCd858DKDBOJovn
hO+q02UMoUcN/IKBIzGgr/0PSsE9gppWdNUlWJuMxiLCn6UvrXdqSQdanqP3JryAXdfEiKRiBoon
9UDAGmcff63xhI8LDkucAXlnvnHxDyjQzlaNg0OuT6ZmeLW91urwpPrSFh6oRqktNPeir3242xBj
U/Xng2y2EQkjtbL1EQFaUPWxulbmjhYlVnlEtFDcKyX5VsuTPt5EXSNBiLKme5y4aOvuiKSSellH
k1v2zVqjVFiNuSsNdSukPvRM0oBGbTVhQ58ENZxUtFGy9JvTO15HNwAeEbWF7puvOuAPFO9Fp5Om
S7O27v8NbINtFj5TmXBSGEPE8WMWrnsON64vG0JJJt+uxx5FPhiBufB6o9XjHVKBWIgVaDBo8PcY
1dAwUnq16m3lHHKE/R9J57XbuJZE0S8iwBxeFSgqOscXwm5fM+fMr59VHmDudKODWqJOqNq1A1B4
zbzMARnkvgxRU+LpT28Q1i617B5zT6zBmMmY8WWhVciGbF8zpGgZklkzAwuwrtL+BqVMi+3MyVgW
mOuUj739Zr6lnHY6xXwEyqtmxIVO4bFCksqa/84Z4nS6tcVkmx7r7yObE2YMNu1anWIMQhWbkZVg
laeYqWhuvBohvmSEgEjMCnGLY3wqMVOJkcCiBVF1amFkNyzmtWEmDqbbqu45KSx8wpTkLgbPD3HE
gyyuvwyV80DnV5DehpQPJ/J55UxZrTsvVfCNSv+NefR2qfr0MSnBh6dZ/VBpouewhOAFBb7Kznah
nvAnq9lmf5dMFDExANnYRVS+SF85F5i4GaIowCd4GB5LHCkJSfvbFrJFYsASCtiU3R/rpxYCp7D0
pF4RhmmrnqQ56POY+sLNz1P7jjABLuqP3mHm2tIh4iVyCR2C5DQ01Z1NK1mcoknZ5w3UCXtPqDMW
BBWtc3eFUzvrZNwZ+KrAo8EsxMVmGT4MDteHrmbWr4w2kFYLsBRb4xMhBOehAIKqS53tYtbPmfVv
Uhgq521PvZ2uO2U5UqJ8mG1zjSLS3PHaNlLAigirVAoD/UHqLB6xXBhGqCC8fosd9xg2D7b7W9AJ
D4SFMKmeFlRU+n3mfBaUVWw8xFokCDX1YSY8oTefG8gKdlXdc8d2wNKsXs3rA/TpR6HgzutHkxH6
UuJWm7G+7piwpmhcIftfKOzd9lA5V+DHGgEilwAn/WiOQF20ZwpyINzZqLnCuReAwx30g/iR8rKr
M5CcTGaKwwASP9liMlFjMruxCSwnQLvKHwr7JWI0ZIDNUadh23QJMUJIoNvIIVmriS/JfAaWQ2M9
31vJVT4XfhTHrDaP5jQFUVHBBr3lEfce3OoCHheZFfuZstmOiOhkJBJB5WViTLKwTB4NUNHstaA7
oSDtnJj4FeDtlt4BDyxY9VPrbNFwgb2QHejSRlDRZZCtSlMh1ZyehkMLkKAuzgUlX+el7xbDOeEc
x2J1h7nBzAZ3i/RepSjFgUrLX9U0INUwQZXTC1OEPVsXdwrXRO0Rxo4bDF05nrWQKVJm5WSTB6P2
KUxOIrMwbGD2NzNPVNDcQS+E76V9RtgqQU09yrNPRWCIGqbxvhIdOFjrt1DqLFYN+pITap+BUJFo
vgP37sz6nPTqv7wY4Y6+mrgqc1ZyCOz0ISHxA9f1v9BPYhJJSWXK502YslYQbstT17sMBcatV945
ugS763/HF4cJ7jfbsgjPdXes1GB0TqZ9P9YtFkL/ZfW4w18FZNnGC9jPF6ZqfRTkOGKIjxSNntLd
8z9vDHfTUJ5bUCTOSyG/RsjecYjN0IGx+hNaBBvzGBopkPLN+CqHcAqsin1RR08bNpzA6AIIn1AT
LjeDAyalbEWFOUOPsut/Gd5tCsI59BXDkw2xb+H8iBy2NVrq+qupHljq0omssPGxNjqiV6mJIx4J
DnWWiyROQEsYGeg11k5L421daIe6HVEKdpzBt4IjmPpAvHGWCpUBQ4UCQ/CQpBiC0PkbDiXP77h+
QxwDnPH8aDLgTJGxDc7I4s/5oKXNlARHktEh+YaGoXYfPAaBcwOdTcJa8NaJQYpjxkKHXiHX1PQ2
9via52B0DLpH7IgvWpvyjEkCg18Cp0ZPfmeVxpzHZUtzZEInJypCYSwrC5VFkwmnBcESqKHOmADm
pJydUsoyJlEBNHhjCrKipDt+5HAJ4vA5v8ODY2pfFfskqgQIOXK7WS7TL/in1XoYHexasSWs51d0
AD6ls2CEvFVvho2NLQakBzagwvJ71G24djCR8pX1pps4KUJMSIlOZKDDxVymjC/cZLfiAgS2G457
gpIo98KViiN+9IoHPKzYmpvUajGggvwB09vQq4e+PUcHyhmTjC7QxIHJ3vSedsi1DNK7SdBJeHoh
R4J3GAqo1+xVHXm5KOH6pjikIQyeEuP65E+ahg8FEbo4D9brQcxiUrsnA492gN3hJeFOGqQOeZMn
3oxk74FE173iT2O5NTA9y0Ek+uoXUaE8TkY318rmKADwaamsXdDLcptk/VnFsm4FggK44+AQVMU+
DQMe5wu+iq2JBzLjSmA4te/u5HaUYzKnRsznl5KyJQVzdShu+D51e93383c9/YoGDGaPA9gnNlJx
oYnAa6cjcV91cz+Dm9F8o2dY3U8dRxuPijEc3EO7jkfQSfeNcyKIl2+q3F6hqbBgxkBdFcMM87q6
38qMKq8kAcbKOdF8QIPe+BLTJy7bnRPpEvbgV5yWKZ4Q8y/7iO8tMtxLC6rX1e0po4ktObp6PlDY
GT56zwmowNSvCZVc/MgF/sKi79jMYJ7yGeUxSAE3wKalnhWYJavhmMFTkW1N9SYM+Nzq9uPS3EWa
yQECPQE8rG39ksXscDzG4AzkgnCuUBEvIbbotPQjmHr7n26yg2D3I44Ec5S+YYj8VAMz4itPqv+q
VcGlS8E+j4nxWFH9W9CTLYmuA1MDX0IqJNtOxziTB9i013hEVQ/vYCbn5DyCAGXeGwlK0FdWv5/d
gzLCc1PkX/MoQ/nBpXtdG8bSIRba8w1x9i7TyR+YvXOGtrfR21tOMepy80kkKG0Tj0idOmRa35Sj
cYmSj4WiqQPz6OUMriEPLUIxRRO/k3q9iafHNK6vZvQdh8kZCzCevnWxCEb/Q1dofUPtXndgx8pY
rcOIhgA65qghb80Kv4T3EyXPQ6L69PqiNxqBg6haJh501wQLTnWhpK5+RCHCMi89KM6EKVK0UZI3
ydDFeTePJw5iBedWlIZcrwwzhRVf5enfRUafLh9OpK2zsj4VkuMwMIXCfNKg9Z+PK4LpBQaw1k8E
wxSbZUUoXDzJ3SwdmfcF3xQV0lMCnqhzEXDQin8E3SWSrOtKPouNQEEeFErfCfJ1QdUXFSXZuaCS
c/0kdlYqkWcOLg7qwaWf4UVHzqH+s7a+pM+TOyu1jAOT05Wpvwubqaj/c7Cc6AcLPfUcqO3JFQud
5BovzAQL1/dy+7aIlpjDwECzlNLTIM9dCuelTic4E+I1inM/rRCD3EkPgHHzvjlaDa4oLrbGPQut
iy65/rE2mAdBvpsp2Ise5nSDTb7Qq7Q0AIxETFQSyONtwDd9u4IPRbTf+mB4kpr90gyf8vallwsp
nOcCfSgt1pSQcloZqGEfHY8iLpn8ZVYPsnMtpPXuuaeAxx3wCb4F0kM4xWV10Y1pX+W3nr55wu5U
LcRYFClgPuPl0/UvS17S2uGZQrrXjNgLo6F0fUn1z1KDyw4uk1cu6tQRySP1GQSd+D6JRYr1IW34
X7VrPmJ3cSiAg+zB2NY1sLm6cMUpO07KxHuV498DPItrb6Mt/Fc+YBzNOfBlrMbRUInAbXdG0wSq
krzouXu1pvy8LDOHMJiK/ros686G/GSDlovFCK7zjAKzXVXRdgA8WxUJ5zAXDH27MK/HWxvDoksL
aU6guLTxHkQjy1HZmxhX6K9Md21FP+ku/TUVuANQPk6cibaM1Q0muQPJxh37ftmA1erFY8gXiImI
lLFt+GEO1d8l4jTmM8+f2PDXKfa4/IkcZtZCUcb5aKPDt8p/a/rcl0c9n++SftkL+9ItXlqENmL/
o47WawWbJvMtRqsprq0TfW7FNUVsxgxizaYVxQR+VDHntnSbqZNfFgTeHYNci2UmV1RnS5Vd7NLs
l31a63g9jhTrr3QVUl9wVTXAG5ZJZCniZ8thck1II9pEqkC9Cm8JlZk8A8WR6oksBVz4FA+UbGP2
3/Oo7wm/lWrIghkwKdyzznCIWhhocMYtOBPqp47TRW0o//VRfwrjCbQ8+V4TrJsZtjrqneyboWx8
Jm6pjnGMTfooE3l5c3K1C0lYLn0Wywh1Whz3BYNbFw8BbwYwexfqzDoniWXD5QnodfVIXAT+BKm0
wfU0i5nZANLpvnV4uTSNewVMpHvxyS8WUqII9auDg7nfoCOWJqOKU6i1h72DRDoKVfo6Zv5EkXuL
FHEdu4FzDHVVzx+P4QzbamAjD5hZJbGVHZnzr7zLeqIdJlNoHO8HODJeeq15hKWHf/1cHVG7ih4L
6Sfv0BkD0yADlq0mbIT+UiLSu2JCcjZgxXr4k4shATbgB1AbHJPDd1Ok2p3K1c1zRIKb5j1uoV9F
NhDZw9+n/uJymcyGKcx/+BznoLgaBktZinoK+KnjZmL+Qis+IPddq4nqFl5o8w8DkVuGM51LDq0B
Pp/TTk2TDoIfntxIux/hN6geBEzHTXwDyFRJuVA4ir2tqUnYI/dg/5nl8ynqP2J6Mq+etnJ6j81/
wlcHtZK7ImmovPM2CeyUTYHt4FOkkBKj+XkIcBgLgzL7FX1QYpQ4H5Bucs0gy+MeQoFLSFr82/Up
IDhHJwJVudsS5eJVVykRlDZjdPwK0kfxIzWuYQQjihKMXkwnUGGMsLzrtEMIw1ZdmPj3X9xZ+OAr
SnX1rOwxckkyI07SEqGDVA9cCjsZCgyUay4fiPFJqJJel0GxpVCLleqoQpWX+qUYu4B9yPCHAy+P
dt4+i37sEbhHrR9IZjdR6bURnsMaQaeUnhAkpnLGIe2zqjQAPvyCr6aW7szhQ+jmcgtAtYrrwMYX
qaLrk3ftAh3GeAt0+NnEnMKsF+7ax7gud9aIwRbGrSgLWISC0HjYYmly9fJfSiRYklp8e8Td9eVb
UX7STiFk4Oq62aCpMmOf1g+Zx2ucfsPq7cweUtdEQ4AlqmrAmtgpBuSrPoQrDPebLraCVm9hPg/d
eAjXO64ciQ40ZoKoUEp0Ng3kEqLpjQN9QNKExYGpzEedakeNGzjQ1YGBNhC4U69nHCUf+qLAPGGC
X+KEb5VqfHah9+s4fb2r3hOOeSoBaYssDsr1vUVMirIfU/sgChWAGJ7q5Cp+m4E2j+e2osOCTFM8
zueGSktYAR4wt9Y7rwof1gL781CrbVrFPGVoYc14+l7xnckZgwNlDlvNwF/K+440gpvGZjdH6pMo
ueS5Q2JM498xJrSUaNRU63ZaRe0CghFrKPBRk2OIl8Oxmu9Lmijuwx0nztPffMlL/zqGKKWxTfGr
p5wGOIKSIqfeMIQH1/AwwHVQxaC/aPeCYlYVQ1/uNPm5SPNal+8eQ0psB8wU4Mr7iZ+GKd/FDu5A
3Tdy1gce1Bqpe3ltJ2GCS7BWBKqoh1d2hwvk2M7YHdhX0SECBKvgAmvzzTEH8ZHr18sQgbRQjRxQ
ltep7i//PzaKDvePdECvg7Yf8wUL9+zyZWUhOTDopKrjmvMMAhbmQAYcHlXmFJu7FQ4Io023NHdT
3+8sZfVnInkcBlMqDrw1vzeFwBLjP7z6oHPgZ0w6Z44Kd6GOXWs0ky7dw+fUuwHi5his2SPYQiKW
0z46tVW4i+GMyjcv0HCIVbbRYCfFZSmDWlfHcQmj01HXt0l8a9GlOlz9Cb0U8/eJkNy2xxmCmwlK
xqnUffxzoRYPJ3NwkX6kZ6d9MonI1hlC5mZ8kOIr4rcGdM8yExIDDoVOHEYj7CMPy8VlB760Ga3v
ocPESB1ApFz9yLhNbvXI8M4gkl3snDHUmJp+25NHKTiczJjomWi9UqCLSUlOSIyMTNmjyqWR/lsQ
3O5SRAp4JMaR7jCcYv1QWpxbXf8w6eO+0+i3jf4klvYy+wMFnCbI7E19ZEYzm/+/1meIM4r5y92i
I4W2sNOJ0O1J4BhCxQJsM5mczeqG5KNwBHTG2dS8d2mWB+ubY93u+FaoQKhJkNK8kuvbCK/JnxFf
hkhGkl+i/aYcAln3gsPZOr8xnVFX4HZetnRYMuTm+UsY7yeee+c4BMCBmfxERJaO8aZlmlFO7zqZ
LlZzFxc2iijsCWjhMwsQZM0DgJyGj6OBSRhQhIt5/rSbaud+F3m0LRk/rw4hjICgVfUyGTZdRq19
Okjm1hlt3ERpxCI3fHPQuEnwreFEmyApJ1NxMiNzTxew9PfS3fcF8JcbJJBg3NoBVYdD0XR+rCY3
ZlIui54GcTKmnUnAQufD0FGrLzdFYoxLfcf5yGaAXFeWZAdWM8LObU/fjyfWNg7tMz3CfnY/52w4
awZqUZwI8CHGDA1++K8F1T6LoZIZ2EE03xaFAtzD2NB38iFteI+NwjaiaV+Yz3HgKQA11TpuOtwU
yB/eVGN+jjv3OAAOEndUkstXusUzpNdy0IIJSXjJuM/rCFzaWR3M6PBQwITBPRdNBfEZrKAevwmn
ms+xBc2le3G4x8PlxC6cGV1G8GH5IipVu1BdYltZpTlwK6NZxkMC3OrIDxiPwyluFHtnAE/oTAmq
9In4NQzH5797gtNwpcGOkKTGLAjVxjZjuWXpcoSe6hcOacgcV5xENdOXzlPv8xVDRRN2vAU1pD/U
KAZzP4lyaKC03DAKsNNgZuewl7AzBQJi/KwA+7TgL5ASx+WxFvmrS4nFPe8o+s42xsuaQ9Gz8LZE
NTfAjXWJToxCazuMjl8zuhnRos3ecNcx4ktUZT+T+9kzeHI0/XnUPgRBGOrUt5mKDJ6GSuhTbgyW
OeclYtqHsDB2rKIXttyQvSn1O2hFZ0P9beqfznhwqWmUlBwvp6Ue4eZEp0i9DklKmnpkWFJ0yDJt
OP/5ruVO4wcM8pnInQ2Mw6IReQfqNh5JHJW7JDuWCwogkKS2tlhxGrQz8RyxMK6takpqkkdsRAk2
sy+aihR2tMPdsEJuqLCJDsfmoHkt3i/88z3hOm7pu8Xy4jKNZZ0W4G0eARDcvoVJfveXY9ylOI+g
1sxVXND8xPmnVIhjvPsI3utf6A7vXiBLlyH831iU70bOWJbQMCEPWZFGLPeKpQVadAkp4aUMa7NP
D+EX9uvT22yuSBKhOA/eMaaLrG4TrHL8/ldMQixwug6P/RAD3Nypz733gX9B0NUZrXsMvtGs+lsl
0Jym3qIcnwG7ZP19hkbg1TcLJDsF8HV7TH5opdQJmyR9h+8stkfZSWR/fHEi9eXeXEKMjBJkqMar
nEvMv/1YAf2XQpy2oX7jZ+38XzZgI+nhjGz1txmihaW66HTGB2X4sWYMkzS4KxJZAy8qNd8M2CNm
+aPGewtLW2oCG/sgk4T5+hcos6+rYwb+lRBZUeHTnIefK7OTjOR2By9EBam0CD/Jarx29THx7HPF
9FzglRwxpljuYKe+HxmysBQVVCM16TwStRlqNCnhh6bpB6U5TcboT9O+HW9zE55NkIJ2pOIUv2u4
x+mTVN2tFm/+tnIW9N4LHAs/ZtKfOgICUuP7GoSsvzI3685awzECTl/QVepdf9fG6x2DW5sChypE
hXtcEDLQMCM7KZqBgQgjGqe81nDSl9XhnCkA3E4UG0xdZRbElGTEAyXFbM8y9mJEJ4AEFI6bCj0B
u7CVZkQpkKrq0Uk8cdk37Hy4yjFXr6IiOrZPsLb4dS7fKqqeNL3j5u4PIIh0oyafJjG+ZFTDoe1l
0NS0r4FeCIo7rImKbq74mwdNcNEbwpEYYrOKdW/emzZZask+oQcotOWpyCLSpF9hBowzmS5Ir5OH
VL7R+Czfhgao20OuDweogcVFKlyGn6MykInw2oNPy1LrPBro+1TOXJo7tfoveoTpLo4tZITf0XPO
EQ4M40Fj94zJhaZ+34K99hP+aki3Ua3aLzOuhYB0ef4yrdgBkcrdL37IBeGywdSzedBxesVFiVpu
YkLzAGFxT1DnBk+36tfibUn5MjGBkOgCgaLDdH0rSKHlqNG1P5Fl47j7pLyERDeXxniM2+akapTG
KVep51fTLC2VBYhLD04ZT/EqtbY8jKbEtaB1A3ntCO6ZVr9JJawa7V4GHgoV4AGCrtieG7SAcZzv
e7Sw82PUoxPGwenv3rZeMnahxOW03xyJrmYexQ17BjrgGbVp78P/B05LjdsEQ3YdLV/A/ZmjcNgr
tFdSlPAnsdAPz05010XfmQqGh+jbem4reSvpt+ngGEPV1Y0WqjPe1voiWngZEoF/2712wDIGpEfG
Q1KqGxYJJlENreXbRJ3P9XAWjohcoFljnbErG7AxlsVpg3QMh2E9cJyIQYfBeGZhzJeC3LqvVvtq
gRJKAz2oP4MHhSoNKY4YvFXP3A4eL8pCj6v/bOMf3leF+t3O5gbYS7aDXMMydujWNaCBhYXOPRr2
Cit2OAsgwOopmR3KIT8bVqAJsYbLDu8aMToz1fEWVgzEQGU16Odx+CW7PwKYEvI6ld3C9CUxFr9Q
QQkdplNF8V411kWQ4CgL8cacAyb+w+ReFnqlDeaLVnoXVg8ERVWzjdtsc8yTx7GtLnBZdytN72Ap
B6XgPIYFAdbKRdqMWOhwYCxZcsLiBq2hyWkebjx67kE1jiPqVBlEdBYtQV3RWZOxDeUnGhg7jVv8
/0BdeOLrCKc1wjaHwlQF1EbHvGM6DfL/HDKrLnFuYXHObrF1VEygIRWnjCEtPq3mDEI6jKPogFmO
IE0Z1yVvEIWT4A/zgAqgOJsW9BaTiSpws6Y79/bqBHPlr827irEwIwjEBQWudAWPPIEm42GJoBgT
sp8c7BK+CWIaGch4yLONmTkayfan5N32ycRAYrgXqc++RDfxVF2yIzkN9+iWxg0HEG6038ozozvS
xxj7YP+lPKGbe3bfPaRngek/pNvuzOmdX2FovZjf40txnu/6D+ep8W7U/Kq7TT9aa198peF1RZzt
I6/ysADY3pF5TtRRDKUYzhEOOPZ5yE44a4EfGyemHgZO8yQjVeduDWBurjl2d1yGiCY3FhIwVg46
m83aE1R3Vl9VVBuQ/19JGuqqOyyx5q/8RlHe32nLP54NBIS8DnLI2QFcx+KTgRx1g+dhMA4aioiU
fJOTuYd+wDxfjY/ONwru5+Y6PGhBf17h7gV6dq9RQfFdQOA3A5cZkPnU1Jem/F51Oo57g00KIgc7
98mg1q7maxmhJbixaOk+YowHva2+PvTxhTc0DXc5xewraJ9kuG0ex7NxIHGNM3MLAQNPFIKiiiv0
YjADn18ppq1BIc2puW3SAzqoGp+K3KexXQg12IQ1ifAnJdsls68hMlf9ycCIBIejPYQ7u312ln01
EFJ/dl4Wi6phX38n6AtTB24IakLNh5lTYqJKsBtumenO2gFi0+bDwLM/mvJYBeYn7VaEthIDGxxa
X1016IA/xg15uNc8PFsqxiy3JiSnAU+Em29A/GDqkz4347RzzDvXBL0l9GNHHmr10q//zOVUcYy0
0CQTtpd1Z77ETwr9l/jubClXl2gLfyklVno//6ia+9S9EQxZ4Ue2M4kNOhHV84p5Q1fu8cJh8M2A
DD1zQ9Yck69dfgdw9JGGcFDwDx7zT9yVsarRv3g7dnu0NYJLwSjQFQ0MOxhYZDPD79Z3ga82mnGs
xitfsvyc+uwHWhAt+gJC+wqeU13dI5LnDG3nprloeGRvhwNDo+jgfA6oV2NoSe4uiveuH74R9Ff5
XOhV0D9gnMrGE0tJqDmBdsLlwcgOefNT3hpQgM5XnJ22BsXAt/KVFOjJD5BRW4a1MIqdc7S+6cwa
aKtiXl67wYy09AOOTVP4ZbsL00syEXLQurdqpNv/V6HEz46UULAzaNmAKTV0+juMaYYLLzqRxHIL
57MbXmn4yYDtAtxaCo9T9LygjNJ6lrT1z452LWT6AbLscMkfux9UtEQYoNHB3QSR3VZls9404hko
Kbfld8wpfqyLYGF/7KJ3+liqrkMXGM/DeX0ubiQA/hjmLj3l+OYDC+OqWBG5eU2UU6rs0yxgyDcc
xvtMJC76ckCzMhQ+lbP93mDGDket1z9yLtxim3FYbTTI9ycmPz1vgOkoz3SlPznZ6Uv8m/9iCOX9
zof0NEB/2SRPFlaqDJD3pQ2xEgsEDASOTHvX7oJdHuHYTLFu5etCkJXv3bZwOhUcMsmNOkzP1NHc
CipgX4UXtK+uXKGXSttQ7Gw9NZjWN+RalV9eGQWSEgG6vf43wzDmuz5Oj8YOnn290yL+IAcC9YG4
NtgVjEp8ZofiwyVvwiXbo2aQ0lQDwP2M+OsmLATFSs5q5AoY376O3zEdtC3Un/JRGkIaeQEuIiQG
+DOoICr8kOAzarCCBRLTzP+m8LaUhDXYmOWDbWe8ACOIigFhC96itI+ud5rrCKuyas/cAseKPepM
hJr3EVyqxVWOsFq+MXs5YCtXq2+CHHWDd5WCG/VgnQnTaSZbQZpDc1juIvIM5unY5LiKYXWr5oGS
YA0QoQF0UJl3iljRSKUtWLKUIsQS4MWH5p3qSUxD6/5xhhSXN/dJ+lhn5gHsTarYxWkesGI4GsUE
u32GvEJrpQGfWIDjBrbT0djdkb67lxeTEj3iugSVM6U1LK+qDf8oHjE7PZQFLpPZQdXe0vwkkzF9
jn3pJqVQ7gvMzrN3+WP8CmLXPXChx5Si4BIQK3VVtW42szZPPc5U+D0qMXhmFV3T2OiBVGF5Un7K
p+FrMsfvbsmf8VYIr/ahjvel94LUF5f+lDvwDiSI58i/E9YY3b7G9w2VITAj16IagAI1LNbjM21F
PmLevcnOBCNHfg2PaO9xztYbyLj4jeTM56jC6wdX27GmjfZSto8rzi8olzbOyXvBDx0Atych0tfO
ySG5Ur/DRZzF8na7nlyPP+V+d8f2Nb11R40afCKEtx2+DPeG9evgQI3Z5yGN+1NB+5HhZ/XfItKi
6MXpvub+xY5ezF0Io9y+TISa4k5N70RPya17JVbwuPxj/GG94v3aj/BDjsohQ4+fXWBoYEFnaTB3
WLGED/kzVMtivc0OI9K3Fo4gONs5IWoKfHMznrP0YO1Bd242XX52JHAuwUOQSIAnJjWEzMQBmzD7
YHxY/nZ20IZ7/FJzVu6zWMysu4TOOOUJbXFP6YMJ84xDciK5Vy7d9VRQwAPQ6bgw7fr+cUovONjP
hGbC07J83SIl5RDdGzgW4PcFygqT6xYHzYUpi4e8mOCi1obhE4Rwl8zDCkXojK3IvQHQ+AtByz1W
RPPRJLY+TxWzqNQ+s9GnFworG/joN7zTWh8OMx8EpZhefDbNHTi9g13zwtGDOuxh+mDBkpCRETWI
0oIqecehhV3+a/YBM43syuiIbs/ekLyWHJms2NO51AmuJz1X+cKCHzs+xjD6M56tstyrAPnQGyxS
cFpiLNBVqf6SPlbDSV/9mqAwoBCEeBCjlm2YYAAG47jfevq/LDWDBfM27DZNvnnFRReGIZ91g4SP
FQjB59ml8B7GPFjrV4Q3qB/KHqibvLRxeIhJHFHbIzgm1SttN58SikKOHhKO8qGPZt+V3KnFOqPL
d0aFUKXfNG53TD048jzqDw9LG+oBJrYdomNXQVUl03zGefSo9HXY1brLqTY48rkkVAz/Q8rg9UHL
+p3wdGjv5rbEhgfPDRqOFL6GFRAe/qPSFmAVsJ3b8VVQbHfCo8t+sS0ukBHPU8qu7BV6N7aVp5S6
0oYbCsfExHvAsYczvg3oyP0JM6Omf8+m8iCiiYp/Q1QMro0XTYJ33G0yYoJnCUlAPjOG9cUuZvgI
xtkzcpZZejRbTJLv1RR+FFhsh2rVAUNwoWnHj0IFWOJyC78/4aRbQHOiSTum5tNEXiBQDPQDKEbY
8UyYZTAmrwTno7IB6B1cgKGvgiAIWyQQ4lEeXmrKuLpNdiFnpxBcwBkVrJ3d9OIBkonbZjZjnVro
P6BvryMjnU79z8RTY2WSAdX8ZXL6N3XpHrBSDPvyM1wAmFMFrTsDh/7k8QJWYR4VJ/8SgkCOF4QQ
h0Aw0mXGuF05MkA/igKLZk04Oby8VWiPJu1D27JrtKq/Vl54QuZtu495nT5lkCAi1SELkaulGLFO
F63EjM8qM9DHpigPUwHfWWfsqveH3Kh2a7RAedNxpnUuQo03neRMlvau4FBZkRAlGa2Wavp82fmq
HbMsoyq5a4CBIVd1U/FqWdU10rV/StkEkdn5DoZMRJAGYsseNhVjdLicCeGXWItYURsYeHcKV91E
i8HlmlVfOoUrgXRq4vjkz/6RTmQKOnkiCHB4/xr43adh7+a0uDU2HUahwSUpAmCS1zIhLjTrOLKG
BjqnBifJPPT5e5l4J6NGvYxwR63GmyGSTXaczJOVtEG96AuYi3tpYf9Wdf+cWvV54dDn01TYYhjQ
JSCI4zUwOExTfsL4MCEDqBj6QMaxXeccI7TExxETzKpIfUEmsdVzgJ7Oypv9OgPH6AcD0h8pik9I
++/xqqteOgyqNyYH9181csqfDBJDienaK2+ZRfoeoNpvjqprOhokDZbSP13pgMza56+QMzfc9d15
+dBTKEZ7Tjz8SBgh+vL58cSYyC3YDdTkOM4gEat9AqhMRjMoMRkV8y4m+nR92+T7DiHrwYKY+rGS
Oe7jfM5Md8Sz/IxbETWX2p2k8kLthXIwgOGuKKck6NWdi20H9FawrE803mTdRw+kwZf5tcn2C0nx
//KP+eLVd5wIVP5zczKNc9qzUwKtuE75PwO2gG/Xl758Z5ZDedzN2/lpseUCr7ExhIZDrsMm1wO6
Ph2pUXZ2btQPRRjMfF3kOBwnCIbO+BUrhPQRGW/N004vaPw7ipSKYXW5xwuHIdLd2FzWglnmPdD9
xtaeCL7fJuJyFfdbu4VOiMtk3bwn66ODLaw2+BCk4L9UOXY/MLS7kqkrli46HhSEI4M8bEcl3tTe
dWBZWA6nIDgfAbZHD6HhvXDETYy+HeW5x3ZQoTQy5UzAu68lJm36FzcPGvo5vfipKpbO/KTRFIlm
xO9x0QfDpeXctc7BxAQ6yJagVXeMztbnmP4eYeszwLuBn9Ke6C1mK3nxMkyP5rb1cLKyIx+gwKJv
CBRmms4ditB2fOc0xNOK40udD9TZdMUUBetdi7C9OxbqVYCz/huSUpc/2dU9zoggzgXu2SWKyBgt
hq8zi+VS+potCjEze0puOCUlQXaCnCzFBVXxniOB3AqXXHncDO3NeG9/0eInuPHdMbkvbi2a9kdn
795rAZ8uWoIjVRBPh3XpGcd1/A/SaJQe4m8oh0N1Wfs3a7p3KxTWP/Wd9Qax6Fz6RuC8cYgF2o6w
3kD/ys7mfhh3PcnmHiXyZuTYfSGD/Ajv8TQE06k+hgfsEsL7LnCvJvckxckuCmYIG/FO8Yvv/Ajz
gIipi2Ngt7l3r4S7FNFD3AV2uCeGGsw33s8GI6aNS9gnUDgSFmwS4s10MowtSkoeLZ+e1iPA5fdi
PJNvjn+zD+Oc7KmT6m3bFM0EpLJt+mOZFPGkQu8IiQdjueIkwxGhYraznXq4WxvbeyIuE1IgDxgL
IGYQ4siZvvBbgEIVeXs/CKN3ZE1R+mrRbYreW+cfnxyDOLX5GopbGuN3PLxHKF43k3Z1aTxDjDEO
qbHJf8TdYoYCCPTD/Pc7fls+FMjdvwAubVCuwXQxrkQaJd5+eiGYKoTKipXlxnYOg+abzY4tiPcX
ZmZk2jDIbjYFdyVSH+NCiGpsXmZdPhknOf94+9EAiVLwnByeT7kPrxEToU2unPhZdAUgz3HxoNi+
5xECffKhV2SAZyvdY45eVltLwWiX3wkSnMCMYzdd+P9VmquN9Z+NaDYIo/scqcl/+XvKsAajjhML
wHMPkY5eF+PjA82I+ZWjSCBWC9DymHtH/Ez0/EB+GwJmbOCQtaM6i/fhwUYEje2YGC8hB//IZgaW
H6QJ6qXw5jPwLjTVlOJBgkrmaJ86vlkQvB8VT0xspYGTki1+clgnn3VqTHhDUFDnl8mDnH+Ijb2J
LxWFypZn3SyHxd2HPEjvGr6PB4z7cGMBolIYWUDh2oQsL9C9E5gWJxRlb3XUfcCVZlN+hwHQVUFU
2QYp4SmDTE7PgJ0WPmHiGEnp7IKJ48/De9jFofQx8JSQlHj/o+m8lhxHjij6RYiAN68kQRKg62Zb
9guCbQjvPb5ep0ZSKKTV7s700BSqsjLvPRcAFlK0guNhTfC4L8seX9N0RF6J6l5n/TNU8Z0tmtOf
6WHttGemm5haaZLkAoYS/TZeBBVoN+yZ3/vZMSvFl8YtV/b7aFsj7r7xPc6FJ++wLDV750fam0wi
T9IPhARwT6A2d/yRQUx8jhv74OATAlFphpfibJvog9KzpCUykjXi8eHSlPI158I+FGP4Rm8D7JUm
w0psRg/dJ+YMCYMUbqQ9pCAKDP6epUcvpuSyuuahwgtBElhxjH5ZD9y/qyPzj+hGo5EbG2+qO7Iw
ewKVrE0B+xSD7WrUbqxiOvV0t/RHz/WDO43G3WFTMxtfLUDuQ4oAqvrvPvwsm3dFpWXJw0fm6RsS
zcTZ8XEBoNO2CpMnh1plRaE6I6zgOrunzCQolIsjMeo+54jtnAvpRO+1ajfFjZcY0kh/UPiw5ywR
vkh2JZiMl+7XQFeZb1mjYXXgJWAclZkA7WgHl+VB4E66I1tV3x05UEbSH4mGvfNzJcNFQIauXvbz
BdnEoax/7eWrkXxWfdN5WJxiAJOo++8anwjdIk/lu61YSqx5jCg3npEp3473rjllx8j+LsG8Id3J
XpCRsASkrXh+ebpwjN80icVNSUon59muzgjEw7PYwSJXfczVO7+SHXX2dbBv9dr0+dJQwfR3+c6y
UO+sruQ3RBxIk/UrZe246EKK33Ci2lwD9qdtpCCVAeE48nh1fnFMUL7mD4tL2GxVeIRP5nNVP494
xzq3eOKLqJoT7zmMTqrqR6+hwZcgwyQ+qc0v5LXhk/5tgSFFB8OxavpPo/Um51vvv9MaiaBDi5hO
7d5aYLS8avHWVg/SuUYkyq3paDOfcjUmM3RXvwB7Rg9KFm7RicXlNle3zDycAr3jvt+qLFOiJ16L
6KbQjNspJEWsUUyl+hFpzA/CDOneBIy9PHQwx34LPCe4RNf2tYQO46NUZtc5VZBCSyIv99xZvunq
UlJdukP2Yb624K2vxYGoDvrYxCdyaQNybxK9wXm1eEiwfobDNafLssr3XBAZ8JxoeSLpQPiiFwzq
qNr2ONzq8aW0dwXSdzdJPGwKiA5QrbhR6tu1hxwbg1l4wss3Ibi+lWjKGfgNdyxUkb4N/+R0h6Od
vB/WtTcqWIDWeQFaBvEwwElrrT07uNCY+vKk1SeDbSw9GjwTeLN7uIV7E9wS/ooXsMWUV7orp9vo
QWoNzrFeYr60pV5GSkP7Ds+KO/lkOPh1sqFdUJ/S3TAzKuFivEZlsmFLvLNvLg8unRQ0zUHzBV1i
zxbZBZtg391pgwJV1HzpXW1dukWxAjF9ZW7lG9oYcBl5fZRQrGGxd+hwrZPc5WNOdwFyzT05VOzZ
wU/5E/5KO0YU6fJEJ5u3OfmO2IxR6UK14S8RECnz0FLjtS4CXN4ZBneCM3lhxDBjMK7XDA2/Q/Hq
g37fJIT/uSyOhGPUIhrOn4h2xVG6Vr7Q+lPUl3jM1+qNdhD/alY39CWkZ1kcFspV1PiocjbRR+yl
HnjHdzXczZwS4H5/9O3wAHPjaa6KDbDYLNTwwzH+rXuftlYlr8Nb5evc8zi8sC8z1Iivx/mTXmt8
48cM2YfMrIvkqq8cLb7PyKzyq1ONTmdkusTHkR7jnd3Qyz3njI/orr4G8BTZzigLT6SYIOoqE4+A
X04U7uwO7phu192GrTlzQduhBJIfPZcrRkXf1U/ls5eUezYW9g9+t/Rb/dV7Cib+vbkjbYAd4aQA
21+l31kCfRfp4UZhvVKx+LHicYjb3Gf47TSNWIEZLL61MEmTWLlsKBsg86KWetcy39xTbSR/KoLz
ZJ34SI9tP/w1/rQ3fhlCbwiaqIE/sgdf+I3IN13fABjwxlf9AOTD3Epe5gtVCyNEjnHn3dyGv+pr
c68xhuIs3b9BLPG0W31h0XF8uLRsDiDgrLW1Y1zAp8q65yPTZK9hzucHAK6+4h3pg+88sMOeRd3y
J8iv8isNwdgbvhiAc4f5WLhXPmWIJAiv2QUP7UnyaHdUJ8dTsHwjYt7zWUEEo/XNKrWHncsXgqxv
ucefIbJ1LjjoHPbzzrgN98WPPnIv/NXB5awH/99mYYZ+KO6Rq9bcFu0pijccKX/BbwIsYJfyEnYI
IAACulLxkkTPTPPxEio7VT2Wr3QM8KHFf0xwIobXa9pqov1Ds2Mj8gJekI9IxtbZ1ekR1g0Jqw0j
Ky8/TuJasUOOwqznNuyX3fRovWHHTcVTbwMREJSlPL01Cxy1XLDHtVv+sGyFTnVf/TEHUA8xxnyu
wjK0gbVouWG74rZFOav4yoPGH9TPZXaVBzv1uKV/WDs0idgmeMzU6bA8ymyLJ22k6h9fGBIP6R7h
EWYZ2J88wADFlcrVx71y4NOJ/yDZG4fQl28pYHGCawkK9Bf2WlIxN+w50z7eDUj5BV449ru9FCBE
RjwKbuk4wIXbN/cUADvHYi8eeVMVVW/ww8bBeKovL1C2dIeEVowinx1Dr78BP+q+8CfqCponwKpX
UG14jikOKFynTX/kMwl+nNgjiz71puhfA1cqH9UdJbfmOu9ELRoE4q4b6rvWG29Ls+oRfM1b9oTY
o+G8PIY70iWGkRHJumwcTDkWnz4wA0/AIEQWMf7GN0fbHKfShLYDyByPChsOyGwGkjTu2OmQ2/hq
sLGxn6MWtlwNeHboUkrl5+jmCKPwjqLZeCGrm+EPU/U+gPTGYqZYZ3sIv+tv+0Q1AgoQU6ezMi4z
56lL0SGDXX7Ej8+UKsLtTvrW3MuHcU84gYq8wW2o6/iZBrS4FcCiV+Vzuk3oMb64+PUNK3JFE3d4
44/pU48SMGQkLBMivaHhahfQH2DQgRwxaSlsJvvb+WHL4ioT3+N3HqlJfVDYTJsaC4IPm4FpzRUa
yw/H44nNrkEpRiNxy8vkDxh5YrgLcovCQEMmOdeHDP39sspu0a+4//yadORfM9bDgz/FYRFQLOzR
evnG+/TFUBJAFSOPQ833jCPgH5E3/uVkH3mrj4lvhFPnQbKN0fIp2P2WSVaJYspfQGZU2y49FEC4
aq6v62Y7ESSXUy8rptdD4WY97xlubsYIABfaqLUwK7MEpJ38mh6zD+k99BAxOmgyaG6s+teekVB3
GFnVWFIwv4XrsN3Y2wbf+05lG4Lk/csygB6AeQOVsW/t4pvxoCIxHqLxCXZ6M+05/vYEdVG5cl/3
La4CQqDvOy6yFqLH+U6FsXDFcUp8LB2q9/w2pd5yh0JsSbiwPcYGGi6c6hLfGoT6voHhG+/Dzxuz
lDpfn4dix7nf/sy3/Gj/gIVtDdchTQlN8E2jf00OCW4Cqod413YuTnJRKuCixqOwoazwJn8O3oZw
WytP8mtxIk4s4rRg5CnWsUuv9Dz5HXOc87DS0Jab6gbdy4yL9eJoOwQMbJzl20RevIukHfj2v9kK
050VdDpN4tL2etLTTXWICJBdNnP2EV/NZ5WITaYWlP4MaNs1Kn1pEpe5Dl3urf7k57fbPjnurulJ
fzIhUzECY3kquxT9yyy69vqP3niVuuvxf0PJhk/4CsDri3qko0Pwekb5kHAdvbBFFfJenNLgx6jU
gCnLT9hps2FLP4sPirkoA431ciVEoIrAU62ss3Pn5zTsShvFd54tGh2Si0sZETQDts/5FaVu6aG0
Q2dvU9BxL/cZHo/kz5M1O67zDQpKTute8CHdoPtk959gwWByYCy4pkIeKEqR1onhHekjaSzmSGDI
jJFwRwAJa/2zDUXd7KyrGRn/usDZwAfPjJqxqaif2C8tJD0P7Z0KB8y4a+MS9CJ3+asBHFQu9h2T
iEdJ4ErJAml4db0b9B8Lkndj/JNt5gU0am293EiMgJX5Tf42SCvpiaQ7KelfUCG+/Uu0G/Wug75Z
ctEHRLkOjLYCEcJ5d5HnA/NthRHrU3HPqeQhe5/QcPtQu1n6d4ZcbrlVXD4s5xmL63E85q/thj76
SnKDDSl663Fbe/22cmN6KquSwzE/gprP1vKnsVMv6ZFpooeRFNGg8r18hK63+hh4r/CSLjz50XO8
gWq66VzxM89vzeqDA5L/XJ9uyEo2wYr2z1pbUdby1wfemJXJL4Pjwz/s9/1BQpshMcpLrvoW18Qu
3y5u7UFt3k1u60l+/oQyw5uPXCFXO+mEhP8SbJ+o5Tb5Plw9fZg8+HtokOt5S3myQ87tUrUg5aH5
sf65KWt7z1a3PWarp2717yVF/vQHgMA+jDziQp/5PsYrB4fyJzqltbm6v7Ve9f7z9HEu1n7gIhLn
v5hcD9y6WULNmnnGJf4sf5Ff0KSd7gp3t9H+0Y+zp73Z3/I3rGRrXPXLdcKYG69QyRY77Wd08WU8
rE9l27uUWHwD1Ixc5gJk3MdnnURgx3tbg7m4kVy55qt7u01shZOrrHvP2VHp7W54VectFtsNkSkH
KEJ4oQinTS6gUtfmGi366nVa/fx8KGsKW0aQcMN26CL28wdTloJe1mnegyVBI7H2n4s1+9NKXt05
eqiMmH+e5429Oh9X1yIm93DD3Ct0GXn/zGdwKC7ZMKtpfWM1new9V2e3IG4LleEKRx7/yzHNdsZw
31CY8xP/BXjN60CxaMSkrfDEYWCHc9ofTNc5KtrGgMmF4WE10ux1ub2ZL8qIl5QEoy3fhswVxKdN
uJ5X5NEAzoZv4ETH9ECKS9NSQGCkXjMyW9BMMbG8G5fqU3tx9tUGpdq6fGneKAdIDyO8CYF59Jp+
MdiBQujCRD4YnumqJ2mPXxfeBOXan/k2X823hqgIYi8GeBCHaTMchyNXhy0T023kkY5wkLbIRxDs
7R6YV4LVNyMBjia0g2QYrAmJfBnRUJbnR7i1/rA+M5AqH+o1JHqN8sB0zhB1V/wUOC7jyrjZH92p
pkmGaJoCkLf8xTDB+U2tjbojRuFnfgFDGj4S6tgj6ets0wXlO4ItdfUZ4ZCl1jgFPySNjOvfRn15
DI+c0fKL2h7gIF4VjOBc4FfFY0bbQDoJWxV2/a2Ru9y5awnz4gpAfzp8Wn9Zu+XyoLcek2Z1S3Af
RauoYvnO3Xj44CJa0wq7prabyqIbQVOhqHflH3TP7gN1Ob0zSNKf1LGG32MXcAX0j8ENgaxbxDA2
MV0osOhYrqoVapx19ZixmOsCXqWl+7rZ4P7NHvExojriykB5Rce9dZ3TAI225We5DNLJB8AXzOSV
2630bNu7qDtW0sfQbPvhJS5uyZkaHrJJytZwohnyZJy6B1sjZ1XMwm3WtCg7pAa0kadX1drY7+Rt
nIS7oRKvRQD9OSJAJr9F7VkWM4MtATGk6WA0N63sBaGpK9SI1gfRDvk5PJS7ka2rnQ/xhbH2dtjF
WxFvTYXKGAoBFKcGJOrQpXvNa6ILSpfEIQyFj37PNMDl7/hvdYBuAwnxCVFZ9V0cTI/BPYYj/u5Q
Hcxf5ayc1Vf5tzxJZ/PJ9uSnH2e5xmKP5PZ0bC9qsTLeCFl6KtPsh1ue8aXR3S4vogPwG35W6QYr
IHVOGuJig0Hj4nhynukBlUhooGR4hrPpt8GF59eEwLJjmsUpyn0gx4aRbwCiMNG6khJIKAh9PnM7
/qSAe2huILjjCi7iPkj0pHy682FpAT1BPzlH/EtHfcbyIBLQqPYwJOH4IZZnwdVGYoWzyu4tHR1U
cBoNYUTUK5zsboJ/l92DUfGK3OmevgOwKp3OxA7nNKUaWX6F5sPFrx0PxR4SpuicFltORYeg1n6n
2m8oN0rdZeQ601+BzKnwHtYMxbQe+airszuwAadu7DzbzpfWnG3pu/3l8E/KHcJs3dnp4PVVOLov
A8Gpzt0mYdMb6WswrATs9Yntn7Ye7lNj646mi/6OXJhjSMnLnYS6aRWZqx/esQHXFrgyPr8N54TN
o/hevFv+cJ2PuunPBzq6PDdglQYi+jZcypD8MpRmfkHTKHzun3hN8ysSaZnI5o3VXaoK0TsNCEDp
7ZWKkh4fw0lRlI0boXHBlSl0r4ch4ZIB6cx+UQm1QUrTFowGFS6gjgYDOGbVjc78FAcjuajK1nHS
PdZsB7uRsIvib/Z7yD7C0SMIT32abSpsxsqgbQvr04jCN8khg4IxgxOEnjNlQskwUjmq5KWWZg+9
cSYFFw/taJCUFjCE5cRB04CXjrqbkm5K/4n1daaPERYvMgEo98nTTbZa2QIBhm1TA3xAIt+Nx7m/
LeZJ4YtO+qMQhpl5v0qZfAMCwEuNTJsiBpGmLRdrld593dI91Hcpen0V5WKFdNxgagwzJciILKVi
bDwBq4v5h1q4YAPa1FXkFbq6fVckTtHA2YJUi1HfOkR8tNA+2jin04j3uNvnCQYjSm6nkd12TN/K
6kdgbLJae4kUUriQzkArieYIYjACPBzvWuIJgCjoRU9VtEOf0AgkKzfwhJVXomOULHTuKNgosaTM
F24GbfIIODAcYew9Gg7jdlMkALfJo6YEFbDcOmE9q3fMZMJea8/VixZzthoIQa2DkL8SyAh8EwKt
dLYnUoXZDDJAuPMbAXpz9TGo7wtp6DhwItAKE8hNXTq0bI0BXXLeeYvxyki+waVtx4qVjYJFSt97
Lh9j+cNHCSNH4pvjN//jiAJf3gsjZqF/hLo3oWVw+BLNiuEPbTh9ACgDYGxhbeKmQAIh8IFOR7Yq
bp7uCQfeXSg3SiIvkVdnEbIjBkyMACSU34iAyN1zUrLmJhq6lPswK7vWVXMwLLQM4BPGGcFGiRuC
4gLUsubTQnYkiDOW4eyLoN6Fg/Yr8ZYSJ95o+I9STahZvgcEBrS54/FVwFsmDCwS7HrH6i8NF96Z
fKS4bS5KOD6Dyxwn9G3yzoEgR9kOvbFAkMROy9pMv0tmEGmko3Ix8YtdseMrqL/hu2G6wCMcGo+C
U7SUVXeidScnBK006XFs1IvhlFTzMBHqIt5JExQM+s05oZt3W0UnGtJ7cQBiY/Gdo6sgE3bAGrg/
FjgZxob4NWtY6doV5hGEM4GmBafQxjtMVR11Fa9b5XhDgcWHDsQia9ESG7ySEG77dBdCFkHZRVZD
csa+xQcimIQCy1ww3bGzA2L8RmgsOb40Gk5iBZTS05KDGUUVn2JUT7GjJRhpeSIXGoopIq0Me3uC
poznXm3fAKQErL0s49iEFiGwJ5ltv8sDRkDxHLKOGs5pCD8CAwZueoYx4yA8SVX7OiQSEgN61GGF
WBqjGlMgCA+jRBdI+WifWnxK4GDD+buGRiQFf1bywxkBInDGhySTxCl1+hp5aTnaSBWtTW+8CXEr
8EOWFLNuV6pPEz0BiCjZS24cufcmmhfN1imkyZLK68XcNbW0lQgW5ClFX6bplrsMd4t/AIuoolbC
HziGjEjhr467EphUmAeuLoofHSsYjgwSkGNnM7S+TlaHHK2xE2InXvEVCi9LyyAH37blpJiyn2GA
C79UUZhb06rRRLGote9Ra48aIL+CIseUniI2vrIMjvw2FctExxSqjExAN+Fe4oTjrTdkJnHRdbjK
cXMdE1qgJuRWg4wVQlVDSiY5XIFEi4HtLyF7DlNqBHBwPUKdK736zptN2cq67i3EBjtT4831J9A5
DEImLJkQ6QZxkGgB2BEwIHWwqcwC+CPLUvkCpmtiERGAuhoBLg4xuAQoBLsqfou6BCjtSz1mp4r4
8Wnp90XxBQ0p4PbKb6boRROqVkiCaWPJDpCwEDlNIDYOC9AYXxNRVrTKassTxKgeBTdiNROrbDjY
67SX34AlVHw95SCzgO85n3FVsRJg38FLYG+o2F4tJtUtoM0Qe/+UdcBqTrxr+BJCmz1VWNPJILUo
0zULANstpuOPnDafBoQtyQpRi7AhG3p5DXV9nQt3xcyGPzQ7aJLC+W/RtMtVap859lR+lJDq8NnZ
eF+a8nmpuRCpyaUPrlMjRE+aAOpZ4sGDBcQ39Q8YpqB20lsKoK0iy35XMHxCdKqQfquxMosaWYoJ
QIbDsUEG72CWH1SLYHtAnOVvbV6LnBYMbi5BwKNhM9tfhV59Cgw1onq61Qn+6KB5RsjZSRQxlBI6
8Ib/HS6yTp+YfiOEFOjhTIooBiQZxLiKMNXAdebU2xD1R3MUns0pQd+SR1djwhSTEDOMXR/zTMlu
DgsG17WOmx7rE9+FmoBod1bdiOAZBn6FOoMgm7bkJy7MRumwcBi04bWZkGnR7qkGoZwMNxrjPz7c
FiNPCItIwObEyv331+m5QxSD/xMEXIK4LWekWQpAjMUxr3Mdh/E0i8EnFC6BWpKzNwCYghnJPpdV
n6RduUg6MzL9SJhlrk+4Q8sVK4ckwSYlVORNEm6FVrLD/FnEGYfqTnxJQsYqkE+qnW27lgQ7SP8S
OmJ0siIqi0O+KYGyi6mheVHEw5paZJmIoR9C5HivSPMTx7HN9ihhJxPMigJlmCqgKtBT+G0zrRE1
2KoYL1F1qll+VxVORhDpG6GerAEDG9jyCultDJiQdLTWZvrmBlHdJksWpEE/wzmR+rUT6m8tgwGF
+SbHKNa/oWEqShTYjgn0NusJYe43jqwdWy6kispwyPDQhv5DYTR/4HpwZIrAhCb2rcK5Z2mJ9Y9Q
C8QCbBC0urlAhUwwM6I8VcBmBrWaIC7YuOAFSZQIUV1YBT9kRKJDpXpO8g1TGgv/1oGHUvNLBV12
AlJfYCtMFsDPxJFJinyMrGiH/69rIWAcOLCqhU2OND1REuZIlMOJhdNfuBGU0olJJqeCILxxlgrD
BXjeibpJde4GtEQBugI4aI+0Uc8LKmrrK3O+U3SHA3BSoSNmkxA1JhSgY92UHpPPDC9XSP+7djS0
vlwVslM0xWKJcSYQeoI9E0WO0DMzg7WfKc0cjsXAQcPEqJsPsRvz4xB2zwD4xEEHKUgAsP6pPdPM
7+nt2BzF5AMMtnSwECpA/dhl3XIaje9QPSZou0OENMOhglmlaVdoDi1NcYHkc4rvBAmm5rxLFUin
5J4qWOmuQFkqIFY4SR0uQ+/tQfolKIzqk0qrJWgAVehIui6l1IxVRWfUxC6WPuXYMpL0kCOVk/AY
BHwlncjxjfiklR73VueXM6d1/z5XK4tyO6Hoqksx1qbfydY3hgFy3OofT0IcAb1DXYrl1yhIpHAY
3Qbe8C5QsmA2S4tYxRitnfaUE1ghci7KYPE7dNCpTEFeUtIxPByY9dLtGT74dMlxECkW7Uw5AGqU
lGR0yks9ktAF62xBPIoWp7L/bIA9sEcZk0XdE8h8gbpMSJkFFSVcv9TPYHlWACNb409QRyXdes2m
xhuzdp+wBiR0MT3ZYy3EMWTxo8YllwU6lW+zdik5UJDwpDZkPySNwk3diLseyg4mTT0dPuKeMoQL
YuvkzxCgE+aStLcpBhez2Y6bxcI8R8lFaBocRmYQb8vyE4MdZEFNabSTc14vF+EqUfn/flJ9Avju
eAVJ4dlo8v5VVALWaN1HuX+eOcQk6uMSkIiMVZhvTEcuLLVMsYjvXTobupuTPA9yw/PxnbLhWPEx
JsxGG5VbqzfgyiX0Gann6OeMsmPGB9texnqCJwHqgETlBlNUSH7KZ4BVpqwYWDU64mpuN228z4Hf
Q5/KqSnb1DwYcbcTURSqOe4m3dpa4iyJJ8CQSuxVFONYsENs0QLs4khouGrCTnUO+/hACYC3+kVF
JDoM6AYIAgl0jRM7vMzS3sIsjKNTz9vvse73tI04V1iTPOIZRJa6mDyBYNfG8SBqzcpW/TKybsk0
8QbXuQUCEc+5YAL+9wQQevWRm3IWyoK1gT5cYXjIIJZn1vZs7GxIU/MN/Iktn89g1ztivP9/LjEO
qrH8d0G+ndqrxTSVqGsbp3434wWaMYkm51CXX8G3ZWR/6e3JRG0jJxGphS0PvcmD8VXEwVFADLG1
PzVZVELUaM+11rl05QxgK4k6+xC4nuTIOaXYi402vrK/oOixKHxEIoLYpzO2bbV+tlTkchx6MikL
kh369WjwRAACdupHG9GmKAnNlongUScikbl0DkiZmiE6J6nAeN7Lydql3P1lBsYCvRSxQPSmoolG
krNAIQo8TMGxDm9BINLHgU4PwhF2V0E1GXq6dcxZTJQOSrl3Su0gqh/glDrICaVsL3nzB5WCfVPE
0Nggy0cIj3VEv4n6bqp3wWCeASuQYlbQJomuKehp0ZiYSkI1nRFjEExLfBf95Cc5e4AVHBzGTxhI
GLJN5yCrNnxeg0iuVoEkzHSk4BQQe7QGeLcZ8sST+8MQmhtb7PoQRovnScaowxSw72g5d88cB/WY
byEe4RwL4G0AdN7DTBR8NUpLtExkX/PTiP9B0+6orJvmr0keYfg2LHROEd2hmimxOZYSgx8+XQvg
JxUPf8TeJfG9BR8PJ3Tfzm9L2B9K/UTVQHFur4bXQKh0uRuXycnKOVcpG/PynvRv6nQWlo2CKtaA
6S+AilKNhqJqdyK/aIFwK9iZuOmoTHgeMCFpFjtLhNsPJHFw6sgvzzjwo7X4oYKkrkjxc9tb7wG5
ZWyHDux+8WSKQ2sO92y1bRF8OiguWgiACzVQjPywQ3UTyzWA05xPdn7iIp1M2bNqzc8mku+W5qS2
14Vn2imek5r7bmBiKw2Yo9Iggse1V/Vhq5IKr9Je0JbAbYin1QODiq7d6GRRmdJOBE4YZeVSmgoo
NGdWRxNNAAptMPmT6Lbh1mxgDpuJdJMn+pb8alXfNzrte3Ym2Zb4NPPxs6FbE0nqqUPY78xo+j1V
Cy4pPyUptZNCB0gsAoY5dVchIbvEM+oxWiAzQjJgnMCMQXRqiL1DVIQ8/ANSCxXr4DQVnBiPLJif
6MsDcl4BTou7t3S+RnLFvQn2ErWleTFaJm3i9kh9UET0bmhP4BSdoAJWPVwrd5GxxRP8LSI3gZVW
za+FQXHAwbv89yZv0h7g3VGu9brpWal2AmkwJ+hZuHI6TYpQHP834M4wsfcxF3mnqC8CUqVHuOqy
/CaGj7qiIidh6EMDQ695pJKXRNDhCDgJe+hj3KitMnytFADhzC/n95iyfTb/eNUGC1N0qrLpde7Y
t5EvoeGZtaOOBSJL6aaCWMqfS7TZNYPmEIqRnRw65JdpvXxl2AKC1hetRoFeSGCs57F+iav8eYS3
YlT1FwKOwPnhMrUzUI8GhAapuXxtcVeyDl5FOQ6CaCI6J+U1YUU99iNKs+QwNRLOUgKuh6vDUCjo
PZOntTTqcz0z/JFoT1nSvJs07FmTdKkH/Voj725MxsGDLx7coQuOvSRtW5RxArDYAemNkFVv24AR
2E5ZSGwXtCxzH49w+B0yYJjfxNQiNSZuDImzL9oJM9pbFL5VeegoS0F4cPiKTg9VV9MXmxHvzFJN
54yIghpw5bQcJZtajgpTdLChaEtBsBHdLGoWbh7k15oGTHDKdBnX96jSnbL+Uol0JPXk/OvH7KNL
RPP4X8k1/AgIt2COcCrQPpJcJ8E0w5gbWZJ97sp3Ue80ZCEpg+mNqFqHkd6HeBSI7hQH4ySETOYM
e8gNFuxlp4FMbSco3tlHBLU1gv8WRJvOALtPzYS9lV2C0QYONxA+WzaXBFZxSBeeprQNLsxJ5kOG
yoeTQYAxFsI7JHRuqZZ8icMpbfAC4WCm1KRDTUQCltiZMdgy3GrpEAor7VjcJlPHntR5HJ4TXRGz
gXMMhpzxes1Jq/UKO4WoNHVyuCU36gwP5MC7VCMlmvWr0YWXOnXovj4LgE8AIYQ5/ktXQh7Aph4X
E+kg2lNAu0KAXXiWlfIrNi1/HvvXriaTlpJYbFnt2DOhYraXKKFfpftEygi5ZbG3dB9sWTl3I13v
tJiPVU2eBiBKwXPkEClofe85JrgvDTYcgpobC+1k4RWnpUw8GTMfvJqXwOL+C/9qDjovQJ5oNHiK
6cBU3CsGev5gpYqlo807vIck1pSQoObM3s3NJYhIlE9BROcBz/LYO1vF4AZAxegXI64vCjF0NFnx
4VDhaTmxxDjS2Isce4Z+jM6hXVWYNjvGI0DxfEkDvUjbXdWupVzt8WWwtkezOC5Se+61O/jWgmwO
IojpHEXFexkDD2xfR5qoghlKGT4wgRN+bkBAuRB/FafS59YGAb1Lxt2RX0UcpDrBBV1u4BhpBL5U
2vgqcXfNyt3Esc5I2SZviLsJ8w6b2l8kBCWE+BgkWdnvA11Nh5uzgUoEBl6a41duhmvQFlR6fyIb
VfwecmYh7ziD8mpWPMsJcijc9pIZX+pgkdcZALpIzpkl4BVN0gECCc1Byk67ZNaLqrGJEB1lkt6S
tqY85wTNtAP3GB2Vo6Z7NHWJHsYg/jZ23//CFcZF+GLZvRNezyBqdyhSJtzhSeXkMKt9I8TaPC2t
BIf8eyZcHZSTrKhuH6unPvYnBRi09TdWhP1MF+L3ZJrnOcl39D3ocAsCEcCkkqeqMzAWMAYoZVIF
y+ZJlefPUpVPql586YQfLtHkAUhDtEwM2E+K+MhGfSmYbLrBNbDHYE6+EbTgeGYjC2CYLHzWuZmA
QrA/M0OiS4VchBt1VytgHRizWzKYuR4v0eeU5jze/8oxWgB9qJ+awN6YjFQWdIp6KsZFKLqc9w5f
RIZ1AGYAJCPyP/+hBKB95WzuRDJHztHGtygg3Z2vtMyw+C7OOmGeFcEzXBAbJhx1fNes5z6gY9YZ
pF1ke+6dh0QnMScDa17QiGc/ot9i8AIC4isipdqqjXGEJ19P7zS/LZ5QrcDcKhPlx2Wsr84tJRpL
2YBlXDFKT7X3qSewSpBnjf0ytUDW3szmo4yvunONGN4p37Tdb9xW6BAGRAh3DgxzkvCS/rkqhPTB
8TmZdSSFIcG6xkB5BaMuavFxQxHQKcnEjTMd0QCCN+iZ0UncxwVaVR4zj26A9KzmKAPU7pPhjXgc
WyalvZoeFIl6iC/AgkskvJ55iDMwzhHON7R0mwri2p6xjMrcvKr4o03MlwJPa77M9PljN0V0XtA8
E3izGqm8+EI0k+YJdnlAMLrdFoyAq7WoSGhIiQdtWXypb0k4c4CWkffOfufs4qQXNuevkrdrxqkb
KgLLMHBvyp5lOz90or00qcc+MHeB3e5H7vTJNGwrIuUiIC8Z+kP6uy01taPzMOPoZJlZPKsdER2Q
3QGtWvip+EyrLb83IvEHblRrMIhDHfNsjXe8y+K07G1Q3ep6Siis/sVT9EQTRn5Hm6ul87yo8j6h
7zyqlCl0WujkyrG5l2grgouZSwNNGn6KaPEsidlNhT04X6KL1KBzYJ8QfceuSzcamtI6hz+x4GIX
gzuD84Ors5vTTS/pCs7UbiaXiszCgFtaa7HJGHL+KpCCvaTdx3h44TCZ5HNQ/YkDs+JSPFT2I6V6
618DudwATH35tylQ2InPz6RLr1KqW9VbQ4gAwytGOEn+7SBH4XiN7V3VBvsh+U0SB8gvQCWEmHb2
GfHSBBUtCrA95qO49XPakUTMp4CGMoGJUOFcu5COwbMI3U2r32nyMyniAeafOJT+FUwqg91kcKVy
vwxPbRmfQGSv4/6n7Ls99clW+oeeX2uC4TR/O5hZbAAJ3GtE+02s84DPLg6si2Vnr8pk+30NZhmv
d2fjS6FbkJDQlNjM/qPhyUaXEmeWgOjTNcWCRxuyBy9CvkJMwQWDeC7r10r+m2fLFbQSAZRVibuK
gRdyoTsIsOYIgDsxFXcAyBoE9llkfePMpTX6JF6X+GxnFcwIm5mhxl4Uc66GXO+XHrwObkbnGpfV
U4YxBMxKOP6I1k5jP7EdiW6piGzkbt0DnMcMx4HNkRiEwTYatsRwrxYKV66mpYZxi4eLyCsRy1cp
xPgS7JbicljeZYGIpxRUjWknbo4FfRnKxR6nZ0RMjjghjAIfgsR9uXUXFR1ddZ9JgZOZc00cup2D
HCd+jkzApj24YwLMBUNB0GLAuJndgbwjTxAI6oKZLq9ehr3I7tnh4FlEV5qXHcEShQbQMnFgaANB
RXI6eFaYUFmqCaIgZluu2hqHvBzPKneBcSFqSYm8UpK+TB5M8bHLcuhCTxO+fEbb30NMJkvX+4M+
7xpmBlIlvXeOvgqTXoQj9W3xpOMAo5cQt2gH/kPSee02jiVh+IkIMIdbWznZkmP7hmi7beZ0mPn0
85UHWOwOFtNqiTyh6q8/iFcxOQLm1Q7NO45Vigh5KZ47bTiHSSK7G7zsxRYsNNcfk/ZgcOhKUVqp
n3BY68Gy5W3USXHJh3I9h9AlZhJiXPyLjEf5CXMHw5mOSqyHDUz0MVvuA7WJmMAyNXc0nNTpsuCn
ZL+t/F95a52eb/NMsfVwBvhrBg/1/OHRnYwxZ762od4dvW9cM+rMIq8GUso33zxZIlKnAORYP3KC
cQQFxpWH6iJZjXymC8rfA8OTwtCa9oPJw8DpUv5PcATyHk8hBKHOXSgYkefmOwxJ77zse/b2AWMB
WW52tEPbHwf07zdmA1xi7OeZOSpUkSoiBK7hQnjJ1TfoF4upZmipk1Y/SOj6h5rg3zFh4pwkCaqj
Gu9MiE1w1mwK0YHsghqrKzhJ7fcym/sKIi/mltQhaTet7ahfDZjrQRPYT/1fcuEJYghfWq25Ef6s
IUTUJNmBRxRZCQPhOT2EDISdzr0p33jQwG1nGFKTe5Ec95rJtJu/18jlNb5zWFx7fmuaksVVv5m0
m7EXra3Q3dQm+b1MB/2IJZSQOxLvI6KE5USZPPNADckGu2u97MRWAg2Kd1ZQ7DNwqUxBNWdWTdfe
ONqna6HRwx9arz4i5KTNQCi7vSMFbKeinXwdL/obY+BGIcT00V53PbQcm1Xao9LCMYD2RTZpwrob
UFna40Fy0vm0jLv9C0TFGaArpr8JNtnk35MjgixtNVqIGjwf6hGDFqJGNJYFO9UITjZjDQO9LFHT
CITShzQEUocmwGXLfUajNln1figvrsK4QNOPmTIO4vlMnMvaiduUoSmUQjDDmGIaBEfdEus4JwnX
pL6hNMkAF9oGlkD3muGlJXCOT6cAHZT5CzFd1FCydRbDe/a7BpKcouF9tuP2O+nS53AsbxrGOpgA
5iPTO6gmjnnPEbgMxSYjQM6zZk5hElVZ612kNvLV8SRbw3Y5LbixJ0hblU3aqkdKAJZTS4ywyMSl
I/nLyAVvEqkgU2b7RvwlhYUBoXAem99vJxW2FQy7aAlWnpnKNaSjdDF3HiYmLHgfyNzA06nQYkDy
DjAC9U5x1cPXCf5TLEGPNnl+xpn3MV76Cj/ayj34PIHS/phtjmz4S7ndYUBevQO5xsvBZiQg/CTb
yJEb6o9DxolAJW34lGKJfrK0+oRhcoYHOl8/Pohv8Dg3B0zf945xYIXQlg/W30FS6R6nJ/kJTArZ
P9ThdyZWY3Yy0LZ8ZIt7SfRq73ACQlMruR79BsKZNsB8I7pC0/C+mDmkbaJGF70p7gYOqDK6Vt6/
xP2Rk9FoxpWUBL6ntnNQbPUQU3OMWgzOEfiRzajwa4w4SH5cXshsUIBDUT8nwRs+ARXzqIJsGla6
+y0Uo8ghIlIvd0mq1swrvxuUswmnB9yIg5wi8q1AX7mZNBMSasi177cPk3kY83xr6uDGHr9wondN
ngyXwnTE1Yeiw2oYVDjvBQSf3PxArIsMcrYeMTNGkb8wKD932nlqav6AD9GdROjnEvfSEEvMwfvu
yp1OJEkvuQjFQavgt0LOAOiGCEhZyEzeAcNCsKm57y5In9aojd3xOghnonSt8Fo3dkNwHSFjluGI
Vh5aJc7/xl7zFTPJCye2E74y47t2un9qaLsHjLvGGISeulNNr9wpvE9pNFXSfvogAkxE84E8HMfc
iDF3xyNXNcQcxFldVuPSF+vrqlzg/WCBxrpW71Of3P/xc23tFg5GWjvbxWSC3jJ0w10ND0SIQkp0
AskrAHzbpicbwZEVJXt8aSHQvBjkfS2E1hyiwnq0+AQSd4qZqrX+BWSk9oL8w+TBDd5SNjyIHbYm
CKxJDJYXb5r435baI+SZMI3/2Fl0NuZ5x5q3MYdavAGNO/vHio6EpNNPktQ27sRe1qIuCCm+K1iW
mfkhG4lUIl1kVagQ05aN3fOIIfTE+OYohacAjQjoFGeXRokQ5cZpgJtot/HeBwFqY6bCAfCWvB2b
IyyzrU0efTQxaqCarGjMLuXNal1zYGKX+JBQDeYNhosdZ0+Utk4wLRdk0j5ovigT//E2dURjEcMw
8BXCggCU29eeiIES8L2g4gsS4g9T9gkRI+sUj8Um9NdVNL72Gub13rnDnY8+ohkzSmGqTQxqo/ja
Q1Th0k148bXt/S5/1oF0crI4ZpJpyM5cLByqipTu6cCsbmVnM7M0sKnqQase50nM6tGJzsmEz2HN
3KGh9AowtpU09uiLthTODzMPtLHmfMk5zjrs2rWlhJnj3HWa/keuIIfxTsCMsXERqWg/ShfLiel7
6Y21G+w9sN0Ql74E+LtiONRwU5Y2WykGh1YrF1P/osFLJaKnkN4QXf/MJKphIkL0lhE1e46aVSuf
3ciRd6c4ukzoIzFng1MlhxBgmwvfIRbms5rR6WJSC5Fnmi8j4ev06BUeyfUP6Rj57BwK+2cKIH+Q
ATY7Ls7jCLrxvJY+3wSVF7Cz9wFO6vmgo580YPl7wS5vMHP1PaTNkP1Ar3R9bQ+1NN1GhMl982oR
SKItH1JRSQfd4jHGEKIbwnUA4iXOf8p2wGo+NMaESxQdkvacWJeh0U4yOhW2nEMWeXg0caASNpKd
JjtquobgDo3MB/3sMPZMu4c0wpqpXdtecM9P0MlTZX57yyDWJ3gi2D8tjhGDOOU4hHXK2sByw7zY
4CMC/8055jJoiSiWulQqR0i1/PUSACicHWE5gqxsJEo1ofOy/WUtbLWBgYZF805g6iaFcwhiaVkd
tKAa/Tf1o3t0s4OHKRZDRvDwx1Q5+FatcV6MKMekaPQ+ujTd1PNvaABUH6yWZ6aIWx8Xf6hyLYNQ
/K4MbQ9oPd+G6gUtbjcdBpqRZGvhJBL0ewIN+uUz6R/NYj9jlKTtQb185wAXwHNP/KuZOjaw8ROQ
gVuVYvhBMhgRLi84xOURIvHHZtiQR0oLaTPCK8h3RiHwmKNy7x5nHZ/8U4Sud75Q6hNc1bbn+Rni
Bg04+ARlSBu9KIzSZ17FEcDHmXZNKXSrRnEtPwDupuq1lGshfGLmyIcMGGUgiWj2In+ftxHqUxb8
vIbM4DQIwc619iAmFfWfIUd9enA7HDzOXXQynB3/rcYtnSVzvMg+9L5QTkP3YlARrALnwSO4pr8U
1Nn2FvsChwXW0rlab4WNb+CRhiHUNwqGe78p3JPyCAU48gP1fYqik5HnhG1JCsvDIUIv1Dqu4dF7
6WZMCS3vHLTt3j55nK8LaHkEj0Nj0pLA1mZCrdWrPmFOoLZJsMmqI7En95E/PsnRoJB6cCUIVMYx
G0Lu8tQtg5oVRg7t2i+pOGnp+qZzwZ1uRpggyRBMIl2d5SrRGJ111VDS9w4EyeTsmq9ZdknY0ibu
BTEJbpoUcll/stLrmJdQlspz4Bfr6c0iKsHS8aq9qGKU+Z0QRWl1m1G7N7h+mqXYySJPfQ/D4GZf
TM/28GGVsLVj7+/iJpeWcbsi+dgGQ2DHGlW8Eedrj4pZAstnlW30svxTexwYzNwTJzhqMX0szvtx
ku9y/pGp2qMt7D0Tw5buKePjZtKCEipRv4y2OV72BWnUxcyVUzvYKaYw7KiVIqpmt3N3A6wedEdi
tg09RKgGDgKhsbHfs54QRU7BDGm8HBcZ80XOSzHsV/FuqJgZ0yov+FvZdBKtTjgDn+NbTF8FkLa4
8nnT/EHxt8MyriOIL2DQHae3hKCtCQDKgUM54h0isUlRgeusJTkfA9aDrzkTt0yDnMVYVbK4nDOl
qQmKASSmQwJxkcUacHIz7zG1tM0ARMtg8KE230jTZODAJI7hlWkUSH7gYrMJhLvkm1/i3GqjDrY5
fIXq3OaffKMc0zE5XYI4PwXGtA1RGgO6yJoRgsxQKf/u5HnzMeyrjZlN/7zWP9RGguvz9GIF+tri
IbS9e4AoBhVccz8pgndNd1t07V5XN49nIwzoiPeiVc1JCR89Zd5n/svmQ46shtRhwArqt4H59Ihf
aUAowuSw7NE/+k8OBqqQRCQh205AIFAn+Hxei/1ZXh1+Pw5nwdzuyWXR72WeHTXvhcR1mbcajiyE
XhzaDXyZxAovy35GP90mTGJyDCFf5Uyu2Dy+gZwXZAAyVRuCwjAvsFGrZ7X1AAV+BJpiUm2TDC1R
yEZ7DQiD1yL2yfwKFOMRzzP+9QgxXEIKj/4WIt9gmLYAJmBGbUX1NtJxtEJsA9JtuD6nHQ6FsQMz
qz40s34I2Wu5Y34lcE8YCsjL9yz3PXDSJ7OEbMzP+uV9+f/k69Gsqfo1BipQFDlBmxLXNcPCs//B
BdZm4wvuYtx36GyZF4lFdg7HWvhUPvGs1vAhNDeSSpUP8YxlVYGoJNzzDp43Nh/UgoaN2RM2cXT+
xEy4DGqmq0Z++/yZWwLJQH2axs8CNanjYG5UlcdwwMEAZR/8KfIHbH61wzYCkdAzqkSuyJKBTDVp
v6mMwqZ3xft4ym+61mxKiECpkxyZ2Q7zDarmJuVqt5Q6hrE6JpALGg/tRUmnEf4FytGg4iwuCDXV
JHEhaE9TmFtcfgu3NAOrZnyz5k9sRKMSRyVwNiHWeUx5xl9nO3NT9SSXj28yMh0ghxga9k36ox9k
p5avWS43xVyLSx2Ofork88FhYiggk5szLQT+HknbajFJiuyVlT61EaxgMoWAwmvN+CkY8DtlvYEc
capJN+ijccVmEd40J2+ejU+/zz+wUD3CiO6DZ4avfQNKhPBeX2w8NisMNNwHQojuawgclOzuhEWD
o/wXnZ61wUitaU4t/FUCV1Qwf0lgk2YQNqVhg1E0mOgYi3BOcR0Bxma4eEJ84WNiQF89+69zWOz8
aNkDn33pbfVscmiLaWsF8iLVu/sctSFyrx/VvYy9f4HZcOcVbxYSf6slkG6Z90btsUpfJN7Po+QZ
5nQTYRGE8A9amJBV6eWEiS6PyObIHUeGaNX0jn+kYOGGfqbHkKT5N0frv2WAH2Lm72uMPuGRSymU
oIiCjP7gSLwvVhpmrmCoeHAktr7S9iHiGQVziUqvwkktrBPuGVzuvGBL00jvHcrJU13kIjKhEMq5
WlNgktrRL9nrAnDiBPik4caQuPwzaGJkOuscmQ5zmoHyP2E/V1j+mYnaay4D1vkcWBAWBmS/86Ex
zJ0T+tCGvqxftsNxQTV9EEbWEnCtZpWLIX78UfjBVgiuA8af3cK0Iat/Erjcmn3pSzSBw7fcfi6L
s+5sMBhjrWPtAKg8FtFzyw61UqiAw8Ec240BbaKfDhLJZdFwGcKOSQjm0AC4RKCiGe89RFhmyLw7
SidCiRNO05ZP4z9ZOO1aS529Ydn1CZwV0yRjEVkmWc9FEr13xXezqLXZLPvZAnp2zO6FKotOEu9z
9PKeAPBce3oONWukHeVeozoTWk1EiR4LVu/19x6eJ4tgITckKfIidR6U/cV6zBtceQOQKZkUBRgM
85C5m0Fxv23u319rSq04Law2BbDk9Xg1wWnpk2PFyE4WqJfrp8SH/m7UznUavddGm69TSDZd/lcW
tEbEBPofPvUsXTVHnTFjHDTUuzl6rRuoapy+pbD477ug3Y5y/bI2AotE+QmBMD7VY3EzvIsMBLqf
lLNLaCxFi4QYOIjgG2/ij/+wFOw/iVnv+FeTeWLwj7eFBb3IhygOCQyw5bf44sJIEhfWd7oKCYVu
+69Bfwpfu2Kr0Ac2nBP4BkyFTwYZht6U5hlT15gWSM+QHZP8Ou3LFBEk591Y6aspq9fjsA+fsZKG
Yxbdfod44SOHNomzcM+95jJb4qFXHbwgPisPQsHsoSn1jvPY/filkW9GP+RTAm1jGz0DMFJYJn/+
AqxcB1P/zCOboUPnVrGuM7wd9OTRAXTr/H8Me4Yuf5QnzqB/dsnW4cEbi8+4EWYoVXhAU811W7Rk
O/Suu+v8YRU370l/SaG/tFb0YMLCp7638KppiNwYqE5UTOZKxSA3WPfl38XzWfs+nFigzS1r/tz8
5lwg3sHQNk4ejBH6U3mMXXxMeEfwpmWeUVC10psulwhhgUv/2+vf/vTmKnMdtWeJHjN6TFps765E
vmkRt7IzeR3wSq3pp7Krtepw2pivtGMYL+L30+svbOwW0jwET3NRmJ8S1FLlTy2OH2Z7NZ2QqIs3
M3/Nhqec/a+oC6RgEq4MUYN/etMkbl3ntT0YIHlGhY2C05+ZxYl+xADkduABeSsjdD65oHSGi4Fc
VHio2rGwQCRxlJZScp6C5jDDZvVhRRaUPtTSBheqFmZnOHc1swl0bh7Yk6+uMhzJbXzc5xtHAC2T
B6eCpbAKwuwDbFkC5ayC0HRG+XI8GwXDZZBQ82temqOVmCSmPVVLhccodUCJ+wehTWipu5NnTmeF
SFQYWC2M2uFm8dQnFBthi0E1XCYgTxMUhLlXgImTaGga840CSX7CeCswPKEZ5mBWBKFRogb1v1oi
Z6A+OQ9ug4Vq/K/xKpQi8EJh4czfMpew6UgXMMwsmFb4dJ8bfYEUVqyN8h8JyKDsFF6N+szN+Sr1
rxNk+waKiFbp8PuQogBC1wNcKq7SkRrTdhMsJdzoD1ENX0vyU6fTL4syG14TQCI1ZjezPOp4CQE9
JRrIRvHXGLAlCMlAasa1vMu4aR6iBal3nXLXeNbAAUz2ZYbX5NQ1eMkgc1zcvV7hVWCZ9d6ZkqfO
rx9BnbmPhLctAU8umITZUbpkEIeNlDpObjMrirdVj6kIHVXnljAOl/tqmohowXmt78ufwaVFDPyn
ACTEq0dYVf6gTlNPuCQGV2a56Slx8hnXkxCxo/4Q0P+g15AC0jQQ3iQ9Xbl5LMbyWFvJkakfDpJm
8Ay59JBo2LMu0cYnmk0wNjci7qcLs6tKU8ooOe5HNH8DmrwWn3+lETjuBa8wW64jLni6hhmQ6rsX
mQwlY3orW+NH9ytoodOXNgf7LB6IRtaIx3GMI7D3J/bvBECANDXWCMeab1xoENWZX9tIZsgepHIt
RLPNksux0FmmQ19rXMYDNZdzGlyfgp7bB02LTLSTosNfgVayHD7TDmJkV20yL30Q5+vem06xOP+Q
Pu1gSFACtDvXaAyPcnsvPOqqd0hlCP8KcwZmCZ27cM7ixjxH7zqKLZ2KgYAvyHgOrvBl+R0Pl6Do
VzZ6Spg2em2udGaEY2rsizG/KCCQRsLJk0BoVZXLyGTEzUZOPRTlZnSRaosDpB+IJ2GYxIIYwcIU
tYFPfWYZsB+DNxTy+JYzpDZOv1wrRNnL0l7sSHSn5bHNQDN1JG0RaFTTJriIVJiNkfz2vPjVujZx
9qmG3r4b6Fsb2u1psLbJ3PwrfPOpr/WdV+ClgfodVRNqxWHX2P3GwpGy5UtKWJWRwzgqxkulibkq
hIZQIIPJRpX57BKEJfsyhuCjdTlr52WCV8wW93olpXpcP/kxLjSciVP92OqcMo2+CjmOiPn13OXQ
Dkd0qIq8vTJNv3Jb3yOFD+PhOpNEODsGdKjU23ml9TpQF4/mS9mP+wJKsUHX4NDrkmXGdHjACXN2
USxjIwGygKplBpav4Qvr00O96qynMMLri/JjGQEXkP1N12jtaM510OxVg1UtB67EJApNSsq+EQcZ
A5c3Toypr/c9lqUSrjigU/Y8KDhGAA+2y25tgluIDAC5yOyIzO/xprAoT3yItIhXCc0dM4yhzTHH
1hTnGLQJVRyfbZghTv00h/YHZz533UBPKrP62l+AH1yMr9wDJTWeqvV1TEFs2k/mQmgWiItJiCwQ
NQ4lVotqIJ0xbx0xq2JgioR//AvO6loBafIZGj88hBmFkFhS51uSGWxk5qIbShkDSfgguZxSIMXq
YmC+yD+JkNcOLxqnggHu2EhYT8x330w1P+ngYKoiEhg3e2WUz0tMsa4Y683s6rBvrohZpYgzE+yX
sjvBVPL0XXhLEfKFOqQSq7zfuJZ4RM1WXQJQTQBRzQdly/uNsD5m7h7/oYKxWuPQJoGhDZWXRN1m
dKpLN0Jf/g6bg+ABHTYdjveQxyhMjLt8wIZUx/v/tYVAi+/IMJ+2ppeuc/uvxztquxcrRWgdbH0w
nxJAJsDUXBhYTaiezPZO0z6Jh4DVPg9vwk9detx0jxOgg6/0Y16bqNL4DkWoQZ8Ljk5cveoIK9GL
hmDy7bSJxcgKnhxP1aXZy3q6y+Y0ZdeJO9MOIPaGuA8LTVRoGkyfypWsll8xFRoESaYteMs6GhTH
LzlGm42tIEPl7qrwLCBHMLOXwfhQMApJvrtfoAEbLXRNRpOmS3gtg4dmvlrmy4zAc56YI3XDX1Ip
8Jn+VpjrJMNHGJa7gEbdsV9EtRZEDy48x8amanRQJQUNGdmFSqlCIjjZe+LcT3S2MgASWRLbhNGr
vJUFbpwJ/KYyn7xWtKjWBEmllaSDs8MjozGn2I4oNTQpb8orMKHRMO7nUQQ+QQE0Vg1XYXfkK8R6
eTf6L2q+kqDumeMdDKoiq1Y5Wtn2DD0XR8QvQMCVPDnyjQ9m/IUecOVE+CryYULNazFD9bDnNoNb
6Ptr8wt5/GHSYKWBgv4SKd3k3RJODz/zl8yPnNeq5p0V4SnLjgda5XnA6TLgnSDkTf9WIxAz+Frq
oDrAlZB6YrZe6rMu5S5SZUzxXa70aaezleq6xfaf0AgK5zzY9oD6mjA/1GehvGutpasBYvzsLozg
0p3EEgnhqAxrukh9x8ybG6zEQoCgkBy/5eRnEX0eza3TrYsFZ43nuNk23tqgO5oHsH61i+xsj8OE
EUppyyvJ532M0L+dhn9daJ5smPXakpxqPTiFzBUrw8VZ7ZzxHl263Kntbzmmm1QScfuUFMVJh7NL
4KMUwmGTfFroBXuGgKKJ0pkwWwzsRLvjMJD2bSjVZEKWgcEtx7hjhEM8juegsU6my2su7FUmQY7H
dvQBldKjSBw03//sGsU9isxEQc8pgp3buODmVPKc4ZJqLP4eNPDMkWCw+QC1eo6CZMHwxkFpDhZc
+bIi+2G6hQX5jEG9d6GVsOcqZ/kTL966q8tdpg9vI3dFXEPVTQM8I40jPeaau6nUP2URjpzl7HVL
ffbwftX3DEoBqGztNRByztAQ5RRhJOCDbdFveo7ZIqRuN6bp0k6gQQ5eTmxyoVBVgKV7G3Zfq2u7
jsn6oKPy9dyPuuBvj6/jdA2QoRVpfUbxoSKg5fyfn5AxREnVV93GSkfMYhZS5HnMbr+uB9S2lEE5
eEWl/2swviI1IygxFs2LM4ufhu7qw9GQc3VAbuGROotIXzQJnUbUCL5vlmU/pB5A0vAs+Kubu8fG
JZwSU68hTNdmyr+GXI70HHY0v1cwNVEiZsPGSMjuhblVoYiqSZ+zxOcIypQJQN5iY5XByh2gCtr9
TcimcudHOFISSDmXw/1ohcepLBHZuUzAaB0AXuQdhpzhMrUduhmCFPiOjnZooEy3HoIeLaCx75X1
E/lqNYfJzncycjcU6aJgk4wFcBUokARXnloppc49f71IuWP0V9X0LfSCmCliZQ0rh2NtUjg1D0em
9ACRbbPHX6a0NwYYJxkzTnMUPDBF1Q7aCCeD6aeC/zzBAV16RukZWoh841nPhQf8UqFuo2rTR3ZA
gj3Pgp9DcfMi89GjyJjSJ8ws1nrZPMG6gpPAicQVI2WIrOqaDIYqaVbDfDaMcuMABPHXy9hLakts
y7HyXM3afaPilxr7SEfycMnPSPDij+x2JV+0p0qeaV+FdAqXcT/0j7gQEk+ExgXCGpIHo1TbPscj
PoR7N2fpep7eQmxyeHaQSlO3/JhM+hawOqgV9ynMgqWH/eCbp0FF14HSedSNjTlC6sLYJme56Piq
+H5nrlTj3I8Im9K6I/ibIT/YNX0kYiRcewlY8SVkCMRldDBIFxSIMJ4hO5vwFdFcbmPl4YSkM9wn
RiWsHm08pI14g+YRGAlzaLOHDDoOJxPTFi/D+Qn+bJmRGuSx85U2/qmscZOmzDk/5h66Sn9RKATA
NVD2Qt/swQKj6SI4Dm1n2dZfgw8tMs61v5k/7mXXRDBWBmyQK79/CTxzE8QYbvfnZHAfZgiVYUnk
hrOBRnoxCVDWm/cFxgI1CdWHitOdVle7DLYuCEiyCZK3Qu93FUB0CxUioQB14LclgS0uaa2Gxyhn
H4c2dAHTKo46VqT0Hnr/iBlveuRYG7t3k8TCqLmXFRJkX1O/Ihv5NFEXF7G5CzXURUnyHAbtDvbR
we7R2WEoXnYEB1jmxkJPZnnQKnJGVRF8d0aUGCUVDtJsEVNqJRss/YKeI9UXE9auqM4BHklCcJ4j
+KRs2+nHjF4wf1HmtmixwqwrhiUYi/GopZXi6u7cfG/BD3YknGH5lhUSg0DUnPSVvR86B/DDgnTj
nvLm5OVfnJ9oI+XvEJYDyzvtL0bi7HD1UKEpHTaFwvMwPnZw3Gr2g5SwCbNrP5/2UjKGjoOu0jNP
nVmfo6F5yvOOm6wE68SX0khXj4t+bXpCKaurzSaCCx0PH1H2nBvTl1vBSMHLWb2BLUUwSPXceiKm
ikU2tPlLwx4s4QRYuM3CicBANMO/EvCIfsUtzMdF9WuljJewRBOIbBuCPCIkP7ZXWrPs5vEaCauM
g8Gx3qvFhXfnXWfsYjFMYPYFXHNq01tP2JqBsQGmrIIYDpO1LmyCxtw/dvkYEnM6M4m3vfNgsdhY
Nw1QubWMmPIZq57MAbMdnuVMLsBEe/0Tkhzyq59/Qdi+1xNC1BDwDWMvxmJU6Is5vCAtufBzbahB
dd3s2vTF6uL3xoW6yITKvE42HvlJdLA5QRQQrgajsXKCRyBpyE4g0XQ7wDPctkvjfMChw30v7otH
2ZYCtbrd8Ce18a3iyaJrtfAu0UHs6bbUMmwzV7/04CKGoUM53OCgZqX1tnA/0QXf0fbFNA6wH5DO
pZMOFxzg64CS5f/D1q1Z7IBPeMzQcFMah/Tqib0qMaJpgWI9TAY4chF3VzdRePoRvLkGpCnGhERO
shqezNKJf6qP2fmEx09yVGF/zCGOyeVG/alzwNVNsKnDf5axHWt0TkxOdfel1K+h7+xROjzr87Cl
6y7KilnNOwh5AGidBd4DAB9a3LOJu1sb6m9L5FLBEtDYvI2+Tdixv5I4bVv5a6+yj7HDgAQ25HgO
UavfpcNT78O+dm7QKvRW7la57mRTJBlOHf8yckAsxB5yRjJq+r8DTBcIdjhDasOfzP7LCEQeZJi+
qoVwU9p6suCMEvZth14Q29AQqbCvmi0MGypfrD2oLSe2iAyZdNxKZHkJ9A+LCr8cDfYhPBPrDeYR
XILXkAZA96pnSm+h4hjRQDrHLlbBvsbjHMw6YthZNBspAuoF3g7Nd4PjUq4Tm811PuoYqDLQTcih
dUscKavbaCeruTXEb4SGyAmarYrwrvTBndLWxerGOkvt27CCPWxGbD6Zv10UISVcUClLsQ6Sag2H
B6HV/tO8abcgyYzTai2M0AIgtW53QWjujUUjIoPaIFxujm3vGk97k6swg9Ek7XlODJEaj6ECbYvx
5GNiXAerMZ/uTQNqcP5JGcmC/8X4jY+ld3eiZ036HBlR9JqTDygiTS49XnhAjQmuXXXFytGYILGu
C85ZB/sClRDZ0J766iubgePlgPS66b5viwsnPbS3GFWiFM/yHUkLPylqJzlHFDaaNDNtO9BCawwB
qfsBwaTBDSAt/R6+Bf4gHZhOZtAgQB2VI7hySDfgzSGi0jk/9RKqASCoxR3R6MSK5fQHGh7GrxPf
nbeNp99PPJDcwd+bWBAQ3emeIEAkZ0QCQQ5vNefgMmXL4S0FLn1ZZHxEFtY28N9km3kKEs100TDg
rCKSKmV20/y1ff0SuR9zOR7lHi5nD3WziFUYnM6EXxTbWo4Zk7yI8qOjNeWUShF2Gsm0phwEuabB
k3KjfbE8pOqAJHIjDEThsSIaGMLCSAkRVwoI7jOZPgxU9IpuAw3ulvmXMzGYvECvD4hvDTz4mBTh
WU40t7+j3pFZXae6I24M0MaadnzFkcSc38zpOQr7J9sht6IrHr0uOGJSF76NYqQC4JBaEGx9toYi
Ug2o5kUu5SYjqpRQUFwlWzpj5nrPgO4NDD6xIZPpfqQfuWdlH6G+q6z0TnnepnUdIkemez5mrZnh
tQjtOz8mDCbG6IA/GEGGzuAAB21AkgDsSsc/ASJybXYjvcPo3vj1KReaW/+YcAn1hdAIfyuDpRSU
y8gVdSrm8QBUPe5BeQja5Gn3IkyvUeZRDS2UzuHOHS/S/6IUqAhiz55NWNMdHzJ3b11zwht9xFNt
ehVLNwXOEkCwCdWXldzIGPMgrbfwqwsSXvClC25j+EqO3Cplowhh0xi1czmRmietI1PGkIlBRb5e
ji1GwBxzqD3pajYL4ExS5e82v7k0g4tocizGx3L0t3p1I/yQy83ey7aIcv3IV8zBz2PEUCOeBiZX
jKoYGtEDuuHNybm4ZhxA9K3BSOnOLM0nI4s2fVHhVhhfhAruQ0ujOUR4wPtrn+W+NwI0rPW4mdzh
XMZqWxraSwuuPJKEZMYQ4q6yYnWN0SkatGEg+p2/V04VKZXDaTqYjGUhOl2lykELJCuby3w7ZxPp
7m9ZTca5RFyT2BHWN22yn7KFrEQouD6sh2hWL2KYM/qw7fiTukNWNoQodI7xkj874HGj42IMn+Lu
i+YfMNbAII7eP1JMGtp4JuQvu+bKOhEkoQfd2bJm/66P9ZUywatRYcM1ls4QDuqi3I3C1Vze/JLx
JIcPqUtMqxSPI3Qdov2RJZwVn+zvtN0Gy7TB9QkdTISMuwXTkftZTmeh2SdTLqEfkF7ZcDBAyUui
ZFughmTVyfZLhNr2ie0oykDB8ID27x2mIHX9M+gfTeqcc6Omyv4DwVxQDYVSkwKBLmW8t2ge0/Fv
CLUb/m6EQ0v3abVYrv24ov+CslMKDxBflALGqdg8ZmQ7oKZBg9CD/zugtSphcy17Qq1BHpOBCYdX
PA+gKbqKH5b6zdTgHqDIlX7I0fMn9lVsGIiCqRnpVQT39HkiObI94tiL0Vw3ZbC2onelPaWicqKo
z+Ni2xHP4T91y5uWnlLrpCchJQJVILMlPD9WpaiEFuNsYBZBvrCG0tqv2M/bvij/9XqEd8kCtdTy
6685Z6IYe+895oTU7mxL/64J2ZddOa60kJgMD+bOqLSLN4s8D4sjzKpGLs0ke4Qb+tgSRKwqm2vY
RIllI8obmKrEnGENNqHUBt3N84d1lOAeAefXZiDXeE85o01jQd3HMQH78HlMXOyvFuiT5xbcsvUf
0YisqCFwvLjNhv7HJp0pxNEq4XyRlcXcXv5FH74O1BX+F1c8n+40T/E0wsfBY5TDDenOf2SgbzTW
nVhseuG+Izw6JNOXaypqmZLycgaqP5/i1Bw0Rqav1oyqlVF7xqjXxUWKd2bRjPjKuEY01OEkqwMQ
JkDv7KSbCUVJyg/VlqPdwxgHriw4NGZikh0Ccht9D6953SXjawCXqyww7n6DDYraKcWvgHEVIgl3
7/a40UPFBdERUrvKUla/nvzJ254gOHzPAPnvc84yr9F3WB7ci96cwcp9rTl/Ys7shLPbLAlu8cc1
zHg0dzl8BQKe6G8r82RV1U6v239uOu5NCE+KSWZQ/hQgU03vrFIVn2PfuoA2s3Vb89WN44cZnZ5T
xx8cEXsoTHIcxal+SR6TgXAx5g3DukNuyIb+j6Tz2o1byaLoFxEopiL5qs45KLX0QkiyxJwzv35W
3QEGg2vDkuUmWTxh77V1izwuSvUp/Kp05xYGxbai20LXCfO8pJvsEpeXbUEURPP4j17QP+wUTUNP
/kAjSOPuJF68h6ptVSHvWSuzOvWNfh5oX3L31+D0D7m72Vit8NnI838jEm9c6BFbcDQOzPT4UI26
xlL3xPjAMd9KZrcpWiOcLdjBF7CkOk8jsGF8GnKXTb3/kPn7TPFl4uuVAG1RjFWpz2zfYoCr92iZ
tbVfcqANtwZIblTcWYxSagRfomGnYRbVzQ5Jnq03/gRS6MCCPvPGne6Sh85ZHNG2xtgKOlw/5Gp1
m2zamDY3kC42xtS8uUVvkenMAqKqeWBoFUG5YBIqimGb9ehsIqR48/yWYXFV1i91hdWwHD3prH1k
dvyauAjLUeOr6sULrhIhXPXXB2cE2qAvyIYdCV+x8EHYpMAGDTq69K5GTMad0UUs5Ps8of930vtg
DKzVmY6JrfrJ266/ZsSVdlVNVol5HMAFDfn8MlGqI1l5d4Z100+XSsNU6kLyw2kapNuymR7uLJe6
Ua0l403b+g3BSzZvFYnxdnFRz2te4OvkCNWgwhlTttNltZ54gTooHnk4h9DfNtW1m3pGLs5G1Sht
ZBwnSGU+CcQOi6DapYREm+G1fEAzdWZ674DKOD7+Se05QEA9erue9EpS1rf8p9YQ8E6GlYt+46jz
DinJEe30T14yOZnAuQD4XHKQsCfEUTACZpSAAiZmOhM24qR4L/qfRkfxSuA9T/pUhZ9D9ac1wx2B
KovEBXp+9CpIYypC2UEj800nUkF4eQbdKuxBDch441Nb0gn9Szv548d/Lu540ZbnOUQs6ZH84jt/
Zgv+sfHwIpoOdlGGqSJ85DnByaNDxtGrDUOxD5Oz8g/FXNCIpU3PpNw4WRz9Hh/oyOjbZ7eV9uOm
zEpo1JfS0SA5tRPNDaM8+huMtTCk7nMWsDx1PIo17ticl243uwczab7sYLgwTtxwEnc9kxIZX1Ai
cUACYmPzIo8e+CGKSkofhKLU8LWeP0J7J5HNWJ64gGo9KrOq1tQ4HCnUuxaguxM/ijZcux4zzfqf
mGDjzXbPgWFlXyw9Zc8QoCqmUxh6+w7pAx5DYY/PUYnMo3aWTTk9WuHfYZWSaERXQKrweAlZjkzs
D3zkxTPb+XJOT6M5resyfAiD13/8N6YNjmv0FLgFHyVAvJiNecyZJvPieGSlvy/79B5I+RPjWSl0
zAy+4967qbhMg8JKXMIo9xdhZT13tkH1hzA7NZ4LVixNRhlecms1BH/k8lfZ8BLedA5i2DKp3oWk
uy6yaRVm7/6Ub5QYiHk2esSE0Pt6h0MIt0r9M7Xwv4hc0LEOQaBO7PhFoUtKc9oUUOYDaCtVPNyV
e8U2JqKk0b4xOy0H+q0i2xGVxc2gfNN1Towuw4Laob2EpMRel0lCilbOMdGu0nbJzD+I3l5WwVc/
/qhE9tR58L9RyvuUKWzCtJd1f6fgpJVxHzqqTV2HhAqlHkcPI86IjfuES9xED87AlID5btXPLpUC
8akaAaSBXIx9c4jdQ9n6p9KEDgeQzWQtJSCSx1AU+yz9q/gsFUyuY5M0IEugwfS/7Yz+CvSUm0wr
UUHpzIgxTIhrT4yLbIC8Drq7zSHFVXR3NvVwTRaKGeQLPQje8jQ7GBYBqnSKPZH2UOHDiUxjXa4T
0VCYJd8jZg6WFIQ8a7EAPBkER6vUtrNJzJbOMjNKada1czF4NOvLcAYRpshK6bhqHWtf9/UnRQxC
nnDpRMbFTI0/i/wKfIrrmkJQ/bn/+Hiy3akIeSehYAT50NboR8icQs9d5AY7RfRG1NhWJzkhDJxW
0mKl521B2i8aSbnKpzC0yK3y8qZ388mvxvU8ATUhsMJhk0fb3VAnkMEU27fio8rtN2fSt05TvSi5
ppF5vy7WXL26Co4Evf8Mk/be92R2CXPNYJVnV7LBBitKJJYRIWvpd4GEj4sjf5niWGsmcvDQ4dcc
4YH/OQlsMYLTE+1H5FWHVvdJgOoQ4Pppf1wEYlwH3NRG5O8dnkeWq5IJelTmr+pTyLT2s3OsE5yB
pr0mguwdu12kpU75Z8ujnLy1n5oPx9aeBj0/oylmL462rXFuLf9i1whhQw2LqJw+q/o0h2wg4+mc
U3L7PfoVCzgO4viyS6+eM23FNOL6GRZoo/bhrH2GRryzYKKhQH/xSDFoep+Gu8YEkXrP6gLNXzXU
lLlHzRpMNsUqbzKcgHhwCA/U+4Mv4hctLP9Bg4D8at6kUgMIpr3jv9x91ORUGFb86ffpc1m1x1bK
Y0ZYZYwjG4AXPTVReiDui4+avRyQl7PTEaWhu99G3fxZM24k130vUBtTRP90x5TVoSBgLBqNTVTI
96bD9+hh2qnn6s836ntdM41jTca4L2IMXyP4GjR5iMZDOnJ6zzV7eWE9QRw8SAofs2JQ1taPuBhv
ueNSn7Sbvlo7WsXkl79dkpLLCGc9NeD28ug4SudqFXsmLMuuxxwXzPEhCbttQKOwjOVHYdR7r6V9
QznQWrOJNB/MEhLgkHAOtLQBUC/FGeJA2HgauSvaACz+ZiDO6q91EtzYDTM5js1D1DXronI2dRRv
2kZcmzDf1IW7NImKG9K9JVqFrdWQzKk71eMKGJmDlQxhiqaDklMAlAZqwhA4NE58xMCu047E1XBc
6/BoOMP/2gjSVHw0/OBzVrqkEIlb4oAKlwjRZBWd0ZjGWls+TY2122LIxFMUEBjK7B3LJXhFdhxJ
e/EsVm4uY6EBzUCfbDyquCzCkGAPDbo954NOHVIpDmJHZKDX2NkysOMajDs2lhCVANNV0CrJr48t
cxshGu+t9p3N4jJoqm/y53w5HlM/I1d1KqBip+lKx1+ymQeVUdcechY6XcYKdSL/q9XRA4DeTydx
M6ujr2X3zgMKpLF4niKiVBoHtacMN0ZYknOu0Of25G5SM9i0eK+TiRVV0GxEiQ6KjMGgqs+58Yji
9KNE8I2y/RJX3GDW/581K5fX3CrAKHdnQLPjvOh8XowjLXcyHlE9IVhPLsBEHMINI+OqDiCGAJcK
YL3RyZvBHp+mpd3Y+sUBF2puvHTr4JrSt3xb8L1vTJ5xITbL3sO3ALxdq4tV3AqGdjUTa50dvLae
gWE4EXujcDf1ZbVkyc20cmY70j7VdbKcWnEYcTd4gftnOckmhTUnNCiULipbcwJn61e7GTvkIqgp
6UrUbohjzlpWk0dtwBdJvYVToZ+f3WFdASrPyCNsBIDgvC7f3cLY4a7vE4J15DKHv6kHzY0EigMY
/LWoMdniSMvxBKfolumiWX5saKM0duUDXU8eWRujZhiHZbCeb6NefESo1yxkNHMCJDvdCLgryg7l
ereighJi2suobt61qVxnNjMJES8si4ftPQ90ank92ORtsg54gItarnjvj/Jo91hzBmpXdyu56YKS
ETRJtA7v9XhaKhuYElupA7oMbznZhajhbVobg8m8xhBk7NCsEbrow/qu8/Sg/uJ2ep1QaTncP1jd
0HvRUDAo820WgTwTPVDLzn71WBdkTMzHqrmqK8VmSelzVEQJXj7MRTnNq2s4u1JaB7dErOyBg1+4
kFGxDSEY/pPujFlB7HQP8U3WzgDjSVCxg2sS9IuebFy+yOZaITliaDRyq2nIqtRLp/fqQ5hp95i0
RL0SZ/iTP/ypYbJewtkkKSC/DUxwRAprpTwhLl9Jfqyi1o9xWP1ajdjaXXmrdZOg2+kIkD9iswZk
RFnJo7v6fS1Lt+dJR+pg2G8+T87APaU+vLhDOMomNWKbHxkqdnuiweVY4g2rendW2HSYxic3CF1w
QMPMDzahX58d3vu8v0ztXIIn6W5BEhKQlazU+yip9pV2y0OTdK34UonflHxeVRyaYqf+4UGf7u02
PGm8zEx0dmiymLUH9CWquuoZ8/ocboMgnKpApDuv1TdNx5QDitejx0hQwDxPs/QUF7uRoZqio9eM
TG2dKEOEdKo8CadOQYyQxbzpjP4ERtGqyKlwaPfs3gIMLpNj3HGtyZg4Sv3NQgCAxrJUagOwJhlD
gJFjy17kM5pCBixKUxza7atBC+CFMI3JqknZLM3zifSZY96zCK9ZBUy8vwPKL4tUSr1jpAFssEJi
jxtGy+afcKynVWMRgBb167z9rnjYxZT+DCYMS2n/MC3cecTCdeKtK3DkGdNhwhDMh/uOG31Ztv0h
btK7NRSfDRbjwNSXcTVsKgsxsDDFXv2YR+XZViN0wWNkFPZbUxq7ABEHjMF1FmnbpKZhxPUZs33y
eV9Ixn7RS+Yy2vL0c9I7LJ9cNLj9em4brmbwVXifPQ4rSTKY5nAbQyyyRirVLHsMZXERA8sMm+dt
ql6aXNtlXMEW/KU4OAM4zU476CNnRYThp2QnI2tGToCp+q68Kp4sUrVKPzdpTv/LcBXGCLGlJVwO
9UGJggmHxRC8+pdCwVO8atskyUg3/CPpSpCeT4qCoF5YYICrZjrHqrR6eAZoUlVGShaxT36RfVBv
hhqa1TLPBOM57dQyB61aDd19s2ar+9xp+zjEcV16mzkvr1VaHBHUZxo4zrPi38rewEunb9rkPXfM
DQ8F7+y4Kg+ZGR69UFt04BeexFEHtUwpeMxTPITF/BnWVPGy27rhpjbNZKkKkDiJ+KTBRseV/mRm
za61Y+TKkWKwcp7P14TBYcjczjBcHPUQXquKRQp1JVDsdN7JcL7mb0rg2SsEIs/7pukPnRWvKz60
jJYydYQ69QFgXPGh+DTUYXzq/uUwT1TdFiQqusKBKUzsHeFTINh3ZejvADnUpbvucm+J9gJUNvMj
IoTH/MNoO0ge6fdU11vR9ut0/lKHovqTcWJ/h6240YIoHbn0zYMtLn40fIy8Km2ikatipcE6A1qx
xQWofgATAZFe6mtBNU2d/xOaaNM3drGx6o/QWfNh8f9Djrhfeq8icZ6zYd6lTnYZw4BygNGlmkqn
xU8+Xqa2eEc9xTu1vIeefjARr2cgJrkPLPiWelsQ14UJHM3GUDCfGlPi+hQQjFuFP8fYFNQJDKWx
cYgFqm7Sdn60Ll2op9hlo60HBIvwtxlRfmLnHxvRUS+L34Y17mDIryyfnYVw7GctIgpt9OrzGPnN
U8Gno8+tCme4GGH9a9YkaXBCDTN5hb7YRNaX2jFpWGa8OtjHaYSqKuTcjK5DQbqfrmMU0ywU7wWD
LSey/9k1A3SNQd+UYqe0bVb/PmQpSdYYqGHL3CctngJAVNrgH4WRvRWhtk1j+7lnTSysCaQIS76Y
sqaASk7LEFbN3hPiNuAhNH1tZVvstqeSkhL9psjk3qliVNsMKzLpr+PxI7TgMLXVq2IsxDbGsqYu
P2WFzVr3WfwxqK5BYFQuoRkmHFWzQZoE/g3qcGQjeGII7Q3pRm1XQX6ofz2aKI+vIUe7Cj4D35mw
1NhXYSqhGIt+1glVkTJRRfNm2VuQ9UwnTNLO9O9+vFEMx08KKIZvdZnJf3z6rT9zULQ3wagHH21n
4DpDqFQlfzxdFy/LCOBEVrglJKriRW2nEeNKvkMf9NAZm+OAPd4Mdeqppts5FmngBLoH+l/Z9We2
DItcC5+tzDnNurZKEu8vykkndy4V//zZj3aF775YunacG+Z9NVqjqLnpHoJo/jF6lv9ETqcoKRoR
Mggr2ABHoGa6OHsPjEolipcPL7FhNcL1aC0ufB++q9/Mivbk93/5pEEK4avzEly1liAJcUD94aGl
6qL+voWp85HmFurJidlG2oQlNSkdiyubXUSiR68jo/YzE3Wo9jVK0p4T78vt5q3bE2GlD/EuxDbD
qz5xGNyI70ikYt+F3t8wpDF1cH/kwfsrnAK8pq/oQqNF9TYVX43LATwnVxDB/wI5H7p0vsyWUy7S
ud5ZMRDRrIYPKOVXIfVhYZQ1SLy/EP4IcupU1YdYUDK+zmUpYA1A1evs0xP61gyDYxd2BzQv2bQt
tP7ZxHUynfsb4VxJHN+swGHUzYhiOA7Gj4iNFVcfCKRLn1u929ObnKDAjlW85G5+9wGUy+ErPzZg
3oL+ExDlf34eMEh8bKSkvuIiiXiAYL1IisAq9l91zu+pYTeLzHCs3zxyZeriv9TM8BbgYSsLqork
t0jFh/pj/Jha5IHAySjdm6vvMmNjiZyuXAuPehtsfBrcNiLpqkfDycRlo44hCKGbsHFWlp4v88rG
a5puuMh7E/NwzlooEfA4XTIHW4aSvCzA6MDUnkO+FXJqxyDAkNbLHlL4oM0qAZ0d+eIz19FROPm5
H+hiCAGfI4voWwuD2kfseHszek3EzcJss6zJllSmfdEy2ddBDgdXf67YABIBUjJN9liMknaR06Dn
EF8wjhezydqdpJiWyTqfLmZOYWj4GUps683dQ8ek9eCKUHdTGLGcVQDThsYkbOAcD58BwGKwrIHA
36/9GKm7s2BDmdqqLFt6dbjd7L4xulVU3wXrSOdfF8DEb9InGMuNs/dR4RL2q9j9RA+0f57DngFT
aXC2CblGEkcQMDL94BDVL8yw2T0mrL0wH/HENUWAfirfjFBYJpb5hC8RptLXO6dhlYoRJUVk7YYE
Jd2UMWAKT1THlJXvpUWPTl9uDwfPcr5QSHjsXkiz6eb+pIclfCjCusfnaRaEnR0mfoGmeXymwF3C
xeUcHAfGHv1O8+guNH+T95j9MIeOKehmH5sSM4Q4A04JHqUOvZ2e8xyTw0wvP7Ar86ml3CO6HuEo
E/UfnjYaPdThbriO0nBnsKD0iTVYRoXz0nAMMnvt8mzbi0ZlWzkF93hI0cAYJrAz7BLNQj1AQ8TU
YVjBtAbP0ljv9OdyfLYqvKsgMnhfoVc56CkELF5LKHV9zItcrXVt3nIFvMBA4QbEHHByTFDvJSJj
l+0Z53wRNguz+bZBxmmUUdN+LO4pnKPyFzcU3RfNjEQmWLZbd+hvdqdtZIJhiA7LppsPBNkXNASv
zOxQvkNrqMpHLgmLT0pifdrnmY1SLl/w7EEXDrHPBXtdfxTDNTWS09DPIBcJ0JjHI/ulFNNJaTWv
gRsc6ZzxR5Srzuw+zEG+xcG0DceeTvLgRlyN3NtW9nxAr1kUKiwLZGrPKUIeLnu+tUp0mZzLzD6F
dSlI68SUX1HCqGC037WGVSeBQE/gjXjDAiqv6uAQcJt0PlMCE8RzKW8QbxdFpwtA6u6FnRojT+c4
5dGDcJghHL6MPF2nJqOCdF5X7WEsKYeT9tT7NGV8K2VVSjWqE++WSsYs0kQ3ncl1575MfonK76MI
cRo0Jd/gEWbfcfYcoxihcVuEYU0iHdq3NtnWZvEiJJJu2kHkxogBxl90YgGFKbrUBv1EZ3X4+3Eb
hWeJ9hC5gl0fBp4QhVrV3jA02pjoOVpakKEyfPL+9OY1YqtuaAZT0vZCg4j4MN02hr8ypVhVSGOy
xlxwoMfsYCpS5KMGej2hG5Yk4CZZhUTeuCOamPwlvk2evlIUW6kW9f9Cm9oMSOCpdJ5HbumG/ArY
rYtYoN+AY0EzoWQBuuhWwonuUWDBVUGEz6+ZtKeOfVdivv/E7t4VwiSnYTEfFT+MAQO0ppYST9vE
HN3KbThYZyvizlmqgp1Xnjva0NVo+Oaj0N2VYH3kGqgjbAI1BogNAfxvzf3nMg0oQ/mK6QmxwHjs
go5dMr29cLbcRLl2jlkeFc4Kr3oTi8+4/JF6ezYx25Xhyc5VHFjHgIsojeS5HX+aEA23HzoUhK9j
WiyHOjo29aNWv51CZOMWKzuMl5kOY4yQiW1WxsxEzO7Ak/Pr8xxWjOqG0ToaA1y2uTnaVYAIC2x4
SJDK6EJVMU7mEK00nuNxQK4BzwWktUBTl1QP2766/LUh3LMR6p3L+1udUB77i9APEDR+puceHvjM
aoKgYTfD9PpkvHf1piV5SGVGthX+SO9keu8lm+CuzLBqCCCuw8a2P/p8WpsGaDL5WxqAwGPUv8Ut
Glp9OUSMZGFqRtwMDgG5GYvm+NKaYhsMa2lfcEovtb3LqdNXb7XWrnWHQPP4busPwTOe9pd2cDei
p/5jlWazKcAGfrKkDnId8UKKXK1dJt4pM/sjdmI9jz4kt62dE/3n6M9Z7+y0XvETq3tKIHPrubu+
H10OdP+mDx7w4n4flLy4EbSZDaQH72OKqm8nEjsYe7zDsWLNHw55OHwu0XCo2UgjplVDCywInPy5
TE5wQveqruVZxFYwrvQgXmvNvG15+kxWZay17jhxGTJSUGQDEzr9jbyHRTC+t175y6vRmXkfYLKL
YZz/GaO1Mw3v6HS86roWlkJywQH3ZpMdpin19vToIZWK/hXsqFGDA8tec9t5Tlqu59hQ35s6SuyI
4x/BUKuchYII8TI7VaU8CKw6/xXh5Mmbw06kpwrDJPO7N31oPkbyu1BGrXnpL/SWDs3g506gVlus
PxZMsXZjxm0clB+q2RmJcY4ArnkFZs1h+FKPXVEWJ5fL3NdvrBD3LU/kMJ0nvqpMnWdyTTAVqOy5
2LqpoV8Nslz9hZaDjl8Ffo9fVv0+9RjX++obzn95ZnYeYb0PL4BhjfzWEVYsCnklTu2FZYVmansh
xs+M+CM0v6xGHpO1G3QEX8OBxT+ScKIHIe0wMWaDDY9i4vojjRopH3PycvMtpCabDSWudmWnbIiB
DIMdWRUtevFiP5RAR54quWemj/pqjfnkbLJDRf1i8pxhK5QBjpK95nF3MOpuWla2vdpNylts8/If
+ouWg1ykoIkVBJ/t/NPAy89LDoazH6e9E+wHE3cAQn7ne8BCojSJLs/a5A2bXEO7Fo+rASuD/w7l
7skkfivnE+yw0RhCXAYsZDBLFUancS12ielxtH3a9dq9NXjNo3vvlrs4OBsmOUHeWWe9yrYi3RnM
mvLsYzSRMjXam4y7WwMHrJrmQ2BDNsoTf5l25iYV1sHjXjcMwn5UU8VKsffDrbDklyNJ807i5JkZ
EEDccuCg460mawvcdUdcwTqbkaGjEowLLmZNFhF0IlWdsBwlQkTB3iIEKTafLrcKgM6KHSuvE2Dk
qrhbxk5JJk98YK5L1VLtU4KafayIfBvMd9Gb4X5MplmC/UJvpAgClFVOl6IllyXDKvRXbYE5bugx
WsL2KfVnt+w2IVdY4dTVsR17moaYNgeNn24YIfXhi0fp+OTxDbBqioGJEhHKce09/Kq6Munj37MP
8EjalMXQPJlW+1sXXFGcO9uBJO8W2it+QWal8b0KrxphlP584PaNEQBNBAuga1P+FIvOjw3mxVXV
iOFtcBR1lLtxaJw4X1RRHXb+jnbFUXmEo4WlgNl+D65j/lXdSRtEQEnJ9JNLm3GCFx5TDtpJpiRW
+qx/zO8yJfHCYhLAdJzL03saVZZHDoNAHHcpI+1UOHAxSQ7LqRA4VhPidXNEdiwoo+zbcjeVizVD
ufr6N5R/vJk1XbD1w8ZY4Aor650nZ7CRcthXY7CNOAbTmgrcwfE9uM7C5NTnR1RPhqQqKCKJNvo/
UlOrfcWxsR5j88ccWD+yLwj4PKLUwhabwar+TCwUCRWQ6BCoaGStk6ReS/mtrpvBmRU16MvxsG5E
S+ta8TeE863CJaTkeWmyxvajbhQdDaduh8/FpADizCxkgBJw1WrWJ4zymW1odUji4tmd7/bwpUfF
spkA/xd3I0UQPTXQaPdqvoCX96ltkmvE9+TlcxIh2ow85upz3/rtCwkAfIuUroDZ/yKmakZgBcsC
CmL0KRjpB1O3DjwJiaNZu1Tlc3Jow4H2Z99Hb2YI6Jjf1DV3ZzBoUe9TVWChMhIdG0HGPTn3MhG0
hBpYoC6n6iAdAhCtR48QOUMzx6oKs5IYfkL1erRpI/hJe/Gr0aAW0UVL4PYU7sXjmjHIgsHPft39
HYN/k4+jwi6BkVebNmgWsXYHnoCsxcTV8c4ZW3M/uzLb8Q8laWAF+GQpqdRCpF9Zn1/t0Nr5XvyI
VeALyO9+/mAI2WOiMAuVlYugVAwvs1XT+fdfdlvuBAbdnm55/OjHbGWQn1lYGPobHGMmUsh/QSTh
J7DK5DgKSoLExBmY0C7jMuhQhDg2I7W4AshRpR6uvOaqzEcSi3lTwYQ32iMQ4NKtmC5yxmTor9Sk
iv0ZD6vt7bMIvp7d30f2a8L+81JrW0Tmlcf2RXjIjCISsfvgWRoB+njwDAYlj3oRcoos2uaM9fLU
jeKlDTBSegd1jdLpZ4pPqZZsNMRcXWecXBHelVpO8ZtENS1HUf50QQK6hcYTpYorwMsxIq6TZ8+t
tvaQEB7N8kTM4TESArEsg9PZOqate/XCfZKQZW3MO8wT1PZ5cijBWNhcRnYWx2iZegG+PrSRlAAm
L/NFMoTvfuASHBxhYu2O0rVOXasdcWuup7LBJAulp0dQGNp0MxVOo3nV6g6HHwK5vsey2T1rnPW0
VFtML7gdFxA71io1p0XSGRN2haLJ8v+jW+yytLr11nuFVWWeI37uk0uH5LDcS5PfsEEJB0BTOR3b
UwhsH4Id+Ync8N8AdYhCyssNr4NJJ82Muo1Q5UGJS6nfNTkRGsluOaAaWs7ethMrOS4RWmr2omex
tik1TiIb15iDJWCsMWxFyC3sp7QO1vb8qefE46EDY0TobomyPNq8NWgAWTU0q9zcd+AmkeAUw9Of
Nyd3SVszaewU29Mg642LKNkqnZ0dYNo/OOXXnHPHT/MaxDfOVX4TteUPKjY9Xjjz0qSuDPaBZNzF
6z/6cxpHvbDPZfeZYcyO07OGzZmYB5RDzwop4FnJKZqh32cCsSgWE2s69B5SLis8eSHLt5AwG+yK
Na5wtA2sHD9DrpvnABOS5EWPOkomFtRV80i4/0F3373gsw/Mg9tNHPTN3uePJsVfCOzGyFGesRjF
bxJQyCY6Mi7meATZlpiWxsleGj71l/bcFUBPmOnHhrHjWvPquhDcQnPJOKh0mXXsBkQdCiLh8oZH
GGtRKNLlBGSrs+NgfWqxB8o+C2LOpPYqxbxLcjoLGl7etAcBmstgNdVHBQJLb+saww5Y5dJo6Y/7
Y8O2kpUv2FDELfF0n0sUg4H3ZXPYlULb4MrHockLOI3/wHiYOYeqhKEXIwtXH47QnZ3UdDLorJWo
N4WGKLTj/V4QYB536yEmODbbzzU6/UgZazHosHtcLHT8xaFrXWocBSMOtXxOOW/o01FU9Hp9mvD6
B1196W1uxIiMsnxPJ4nonCE49aRlHUfPWWkM+Ob+rq8sP6bEYUWXWxsNiZNKz2VmC/Iz4W2OFYTO
OUuj2zBjpua87yKw8LW3cuLgZfD1recQpJz1F/WgWSzIu4r6Xg2yDtZ7QoR1Us+XyXVfW4ftQgrB
nVGPSewi5f4C9AGyFzx3HcSkez4y9ONt7NG4Gea24+VUuf9MJgIZdpxhNFbDXK1dFKkZ94/oDKYV
bONe+6k/pGmOdC1ez2pLnvVH0lwZvTUweUW188Jb5oyEadGZYeihjWL6enWR5zrMAOcYR383BoQY
0IPp4d0b448u/YxC7DcZ7jEc8qxP3YAbjaGEjYt4mCS0wXMSBIiM8+6FesR/ilFG1F20DtP3zHHI
GQXxXcQ+Du9cBSAniHUc5hEx5gdoj6mdb/OqSlYG8jm9Cpij4iLtxrXvkz6sNN7aqvD7pWM/bNdZ
wXlbZuTX5FawSyyHrBm2nuNf5ZExK/LDMCUdiFyNngNfegI1B9ylyAkpodPTbf+cVsWitgEqcCxo
16G8GuIUiG0SnkSLl/4p+2bi7Ht0fUuj29DumOOCMYDAX4pmk26NGK4lXyCbdas/OxOtBm15v6KW
UKkBMRWoX2NMuAftw+KvzbmofDXCTF58+6m7m9ULu88YYwzcuX/OF3dcy+E2vxo6vzQ+E6M9cDQe
xM7KkpNPB2lSH5skbyiyfEeVlzdyJStyeyAiMGvSN9FwjA2fDOCjXsmVlR6a2l8jrS50ZBScwP4t
8sByOQpqiICOEQJjNo21ZZ8ecqxy+vjio3fDzA5YCM1v8tal5C9hm0VjW68FvmA7/AUdb/NE9cjL
fTQ00CzF9FGFv3Z3dspVrRHYiVv1yf81wejxoU0wY6Mz4iWmTBo6iWEVX/RCf05r7yDo7CeNxBOv
/2LUidkbPA9nkihYX4zawTAPKIvpUmKyieCyWzaiUA/3P6gqCVXyqlXm3RjFX0WbNVw0BgB2Hd0p
fFNTX/c0j25Fz1iREqD3aKucdt5qFVin6DOyrIseWyuvsY4JJxAiqM+w6YghsdBM7MOSkDeSp9V/
pOXeZk3kX7FbcNz2yxSStZqLRHhpLX/PGbsbXQIM0tbwFm0Rr92S/DErXWSWte/Nb5Ctr1kw98ve
RUbUlXDtR+1sc3gYsf7XY0TjEEzVPB5ycHlnec2XmtEvG54nLSLKEjq2ROYUOlcioyRu4piotD2i
89pPjgHS8VDJm4Jk4RD5gLkB00+On1I74msjITzG14+bR+ms+bEtK3wO7JSsOBhpmm5hrYn1y5h8
jaBgYqREIm2J36AaszCkI0QM4C55hBI0v2E2vAVoCoQFOiQLVepdzAiCYFY8tM5LbptAUiPoTc6t
djGmd8U2zxiiotwuZ40NXfcYQPr4LDsQkv16SXMouZ+y8RzkyRYlzHsQ+WujL3YV9GMyT18wjcO0
lSXx380DPVrOz5e1PDcFkd8gbfgl1S4k1W6HeJ2cW1LQmbAuWp0oJXSAQPE7Bipg+71ngQB0at9S
Uoc9xDc1WJAWwfpi1rwrKvX7LFv0Sc8mcwBDIJiIEAuic2A6W85s8c2XZi4+EsQzbrHhQdL6TWZu
avtfGmQ/ijdMiMkMciQMm3e0O0kZfRTdcC1YH0RxhNfRv7bQb9EhI70KWHNBqUaByrtssvltzuYm
HV6ctnxx52KdheQ90G/EQ7Hthz/HO8hObBhabF1k1qO7NlaJ/ZDR/zg6i+XKkSUMP5EixLD1YTTj
RmFoixlLT99fenfvxPT0sY9Ulfnj1ol+FRof/A+wbXTA0mTapdUxTOp9JhYwzCGDV32ohKz4wrgq
CpDaqNn3WDA6Ugy6ZYGGYN/ueK0cNhjMfkQgLO/2QGNIMx/ypCA5cqCBBOmMzcMfIWyqz70TnkGw
3CAl0ThUl77X/8gTL6UejfQeV/2GVfikA/POYfhUcvH6+kMV8bHxINFJZRAvDRFMuw3EdfNRq3sT
EfOkTqxrG9tP1kmarud2BmVAOJ4400GE69FiAzEyYFaIEQOGPowQpywjTBR0odLfwRnCOURCF6JX
TDEQTHZzmpHa5pl3rtx0X5bGpoE2YMS9j5tqe5sib3O8C6pXzOebguqwZiSQbkx2nlLPWavty55f
UAwowAvzoyFq6nr/EOowNIn1MqJGxyX424hqjvZGIyCeP8SfR0d8Vny3NdGsroOIzejuYi8jegwz
0WRhU7wn6ckqfij/hQN7G5z8QqgVeWdw+BmjB9dfoLtQKsQ7kdzr5485UAhSiXVADENLvHHeh2vH
Q40bj/CYE22F47OBQGwoGaNdTSjKhjARRXzVNijSW1OFuzwpTRhZz17ZkwaQ+umwH/QjtVxJhoNE
pV9hHD75tLrUKsL7gkKmihENGPcoHDgPess94M1YByqGW01ChGcY5hhXRuMXPpoJg5s6Qf1BHq7D
ExQDCiDNwaeaB8SOSeM2rBk5flJRCCp/bEHxkgcprtYMD9+gRz4QopU8evHb+4hLCgM9MVUEWjXw
tkvqHHXbe1Otg2Ry2acsiQtpmo5apSE6y0ZHhiCOO/8uQ81IVfXe0QlYKZFx0/aJbIk9h8hB/uYT
5r19wDREwA7hE8NsbIluRkrWnr0wvEtdi20TVX1kA9xgOGEZZsAFKEgpkRg6jgpU7GZcnLqi3/1Z
/DCH2twks21sk6p4dLiCzCK8GoCkGAubwqM4hR/XNrInlG5/2WXhZO2G8MVI6AYDYweQ5TRWE58C
izsTCFkT/Hh41ieg8EojChLRet1kFFQPJOtw8qMYOujOUzLvJ3ZyXd2TRHf2R+cOhcimHLA5F3Tr
tleS+z+jnOfOTg/JUEM4q1sqd3cuu/aYYcRBGMZXqiA2ImKf4sYhw+N1AFAJyHYgFd7LV56WvxDC
soKBBZmQz5dyFjHeBz3PCwd8lp5yZZPvCw0NuZSP+dZNy73FR0k0qiiUccl5ocyuOwWDdm9rrwE/
HlnZhZU9JxHbi7ncpgGvD0qqKucRp+I73JgMiyS0nokufy9mbJZG/1YS7Ud3culphF5gkSVxVcBi
jFmcdMd0SnZOiFtfzKwEw9YaXv3RuGkmFo7IpkBRfU/Np0UDGnGGtIpYW0cm04MqIJ4P6H9bJIu2
vdX481azqYlbaQjFmNz3efmnHPtYRKSwPQQ2tEZERotHVncyHTTc2oNn7bEJFrWF3Gi6x2+9boOP
LjRePAxPZZztO4vE/e8m6F9KlvuxhMJwtD9PfTOXUosBBciWTiyEhMW6MG7x0bYdUhISkomIn/BN
d8fl8K+CHRu0RxfaU64VD/WLx5nvEAmlfCpEpvrsUtCrF3R7y9fMr7D6sEYIdmU9h112HXywV3vi
L7PVbZ8Bxtt3ftNyb343sX2XmT8EDOKHZZIvd5AY7nHG4jg38SlfOEtZ9q0ebZGg7hkrDlxBVHfv
BDXuFNpIz0MK6RdHOAmUP6X5hR+S7FCjQIeMX7uYGaVFjEt2IQq3Db/cAEanplA36X9oNdX4YIRJ
dMlRax/BeIh+kxCYiRDl9nkBltfc96Zxbph6vxpBBa1x2yveMpb9xibb0g4aigGrpwgsrx9xVnr5
/aIPW3Bx/OsW2qmAR9TOa/Ly+1drmPbV5F5DcS25ZveA2LdFWhhod16kIQsKp/fFWMD9QnKPFz54
rr1oXv4cTox5S3xsKv9u0sJn+SlaoCe9QLPz5FbbnmGoc9xfqhBx6OXWoXZeDEhGSUDnr/jmw24k
Pmig2nRUv4ljvSvyoq2WEmwI2DrB54ahuI38c6G5h8BptloCIIYrywSoc7pXm9E07odbeMMhpJSu
vhL2reATUQsDv/7T6ysRKnV0zKd3C0GUA47jQDKJndazkUP5LhZYzu3sJcjSfQHJKPiXgSbfYYn1
dJR7fIdccqm5J4gXMG0aDvLXoOVLoWIm/z6m5e4PEG8Q4+7dGg6GV/2is4S+NgNltDZtB++OSZE4
3QM2VepOsHdZorSSFBLCt4LSe6j99LGdOlyFy2op48OAHGin9dNeVqA5jn/RqIHy6Gt27Evc0tdH
JZFdR3eWUd7mOiga0xPfAjCFOx2WCnTFIr2zgRHR3GCnEmSYLcQROw5iHAMueQiXP1dxlfSrOeSJ
CS31ghlx45KFIAd7wkHv1eqxG43jDDJONeQ6qinzzKajPLt/QCHkeQgyZejUk/WY4oOtM4ybQP8i
5ipGHk0A/RIEF7kyXQYgEOHRcOFIfOpvAlS/912AOMTT3QecZ1ttMCjMzGY6LeP3EGir6J48y0SV
hw12YA9QfSHOGsaY7yaXjkpsv0vD79CcgdBwkCaANXpGrJzXshnm2dugW+AU/b1KMMwmiMiQ9kfD
TIEGq+vFDD9H3T8OuXpMAvMTNec/n7JeHVRPUKEgo8CyqX5UgGx+oUqLNjUCn3eBT29Tp70CjT2O
Rod7kCXRDaADdc7QBZmjbdkP/VIcmqy8j8j+n5g/k8F8VB5q1oZL7tZiXDdY/ACfjdFbVShyPFRZ
VdicJYakMjiFqZRjxhLeTvTmLc+1wboY8q8Y6NhGFJOJgQYV2Q9HFGdcgguX2ENyjocMuRICLwmL
cXngaf6rSFC41nNO4CIKCn3rtv7VqsbrwmoijDjJ+wc/AYdrIPUXDYcc2iJLQwGh3QEVrTWHFg6M
C5bzhIrQyY3TaOpczdI7FwiVQSVZgtAVEg2hA7UynrcPTDyNTvXgzt2hUvWlo9N4tvm3ArQXtfvs
WN6lxn/UXUKNf/k5cI07ZeQHo/sXwskWTfppEVqLG31Ur+g1SfFCKtZV/lYSJAoj22cN9bpwNcZb
k0RPvP3UUInEn+mqosnGo/OdlrhlJqO8fckWygzi4czSXkXGPoW6auNtebbaiihA3PJ6ctCThrLi
Vz9HSg59H9wsrP0pALeTVU9l9hl1z10dXis8VKigkZIV7t4gS9skX6hT+a0+Yy5w195cXPzFeSjR
LniKMCZMOCjXV5NFXF8PUVEY94iXNhbaMLg2iyiDEYLqbydCitqS2iMclKWhDya43EGJzbZON2rT
foPkrv3RP7lUCUZkKA8GCxnUmgj/hEK3jQnxS7sOaX6fCReDSoh6PoYJV8p/c2qMtYBr8ZweELqs
LZuwyBHkgQgAywk3vvYAS9BCnhCE57vBU9S+louzW7ghXUJwm35gR3P3AYVJ3dC8oDbeuiEXGMJj
mAEBbCftxTcR8/doRDW0stgW4tsB0b7PPZ3yQieGc5AHKvfYlXt/l3no2X7jqSSsZUDHitiP299C
4h5Fz1jS9kIvaCITeCwSOKyMSDXpNNcSDJFwhT53gwzpDb32A/fh1L237l/o4oFAaZJoLoV/H/S3
MwxtVYS0x7e7FLdRSijxcCA9/ybO9DuHObZUBFCa8UfMXLtkg0h7byB6HIVcpFgHMCQVAFzGDha6
Ezo0CJG9Tih8+NIqc4NeANoycV4ColMGKrY1/YZ/0NpvFVvOBM4umgR7Hp5/i4YuSzPDFEThww0S
sd+A2xdUMNuHerGrfEaLBNWFlgeHuTIeBOStmGwJn+WQzSFkk6sDGff3AxirNqouIgVIeSG6Ol2j
fl7DBhdcP8Rk0w1/cPGnsHvGGtgIkjzUBcDL8qp4+aehKwQPxVXX2XR7XHXizU+OJGGJDhDh1joY
b0lg5xfZty8SsCKKwIoDD2EWZjzIW8KkwDVEvsw6F1Mx5l7+UnzygVpF82j75Mo2vwPDk1/pFzfq
L23XnUPAgMUKj0m97KzkZWSNIUZiWynSbtVDn7Pb2wpViLZPx/deT38VooBp3yTlRtcRt5S1t1oQ
qA54BCMW28aIAbKWADXzwrs+n4Gfde9i5OrJ98sPqaZG4HvoIgJooCgs88Px6bQqgGOnHInEPo2P
MACrKuX9zYOjMpenEEDCSAvAOMy5/KxGh3o1fCP1cO1xvo5eiMiLS5a6GC9ejW5xlPg+If5JIz8s
KblqiIEjxlMTgKpNf7WpvSRefxw56ghzNFjUxQaWNdGpzK9uqK2S4JsHZU0w5HZiCAF2XBEsQcI+
0yjsYR6lN526RR8iW0sI7KoaklZR/9jeZZ4/J7feyZXhG4+iHuFt4Dz06Wgdp2nry7M7IITyNrP5
JJ8+DuOt1sDfmftI0R7YF68zK5m8fiIlmqha5G4LWcJzDdsrGlilciDLJr3R5grBfYTwwho+KqY/
G54Mpk0U1hpLlq2tFYENNnkGzcWd233fhWuiMbkvMBFulYHbD6Jm7txrM2PX4BjzrOGRi4MMJfs2
0osnG3akHofbRyfTnkRA5qRYBAiQRtEVobzwzZ4gHSZBLt6tGCAT02N3m1ALhi8OU0jW1Nw2xrpP
w3+B9sDtpU/lDgIx5tTtgm9NBka2zi68DTgH61Q7BRRnb8hRx/ZhbslKWEFkL/LP03WOr6/iihwI
yPK676Tf2zOHKoZtuZAzyToHD3U1/VzzSifpsaoMZKj6lpfJAHuPE2/f+T9cADei53FQyWMAYmQO
8Omge0rtd3t0t/PcnyT7oz3Jb9WvtB8MursmRRGeED+YlMCoILE9eb0a4pYbMrsOfihBWHt9+Enj
YD8SvOn03U9vgGcURnKhZH6XGcFj4lL/AuFAFE1BJDWu6FGfv7GF3mEdfZL/PSucyIuJ5Ybx10Xt
C2SNt9lGyNk141dPGkvUzm+lQX8BXWo6P8sC4s3H5gM+RyXKCdicN+V+dEtBHk7yVeXZYSiKSzAD
BuNVPsbosSQ+U2/MhQA8knfRR2BhiVkjweqT5lDFzcUnFi1iULfxiCUsRXbufnlydVtYm7Eg0uo4
jMt6MfHoF0RgYpqqDUwv3fDqaPHFxPCUYXVtSTdreaIRep4lBJCZMQaL3Ut4//JOrRK9czLypvpe
DrUhi190EPJpRDVFxqk7/rLYP7qJ+51VakXF4M4p1ZMZ0Br+z+E06CRtaNYo6AySa+3k10gW6Ha+
h7ShIHN+HTV0QpZ/lxfdtTUcmsxhqEjtuW9CsIqlP7sYec2+vYtH52Sa40h/ubsi4jSt+jVmJbha
Oi5K7ZFWE3Lhp56hMVynRFXejPGITc8S3SyNJUV9V+oNmhZqRcvpSrLlYF9KVE5UTa1M/H79UK16
tAnNQFgabi7JEy4CzpHpCwTdpRWv95xbeiI2S2dtZvTktenc97P1NfwkxG5EIHkFl/GQBPBZmr5j
C7l4QX6q62UV64oGHnwbRKA1XXvIMvMpT556ak/iZiVyAjWbNl4Pcj0yc9zZrHEmgjeFeSVVGjE+
zS4Zk7OOIgQZ6fec96s6ip/CdCK2CLMN0QEc1J9a89l2AWJGfOVhco8QmiDdf5l+DcyjC3OmPGBR
B8Vx18Hdk4pT6va6ImZgabSvhKoXx802wUrTrUvcFeu8Gc7DdB9nT43/r4pqmOV+XQbsPLSct45O
hm25GdBqo8NwvPeAFCfsQ94F3Ekj6LOK7+bmW+/uGR002yESWdvKBQNpsyOUhnMB7DhxTxNnvGZ/
+g6pkWAXhXqbpurQG82DZlxCg7bTut3pAdqVk0l+p42rRVviHzPy1hOcCKmIe5HBmiNVN0RRpUA2
lQ636e9Dh0QhfvczciI0XCKUJfhri1sngRIOA0uWkq3Bvq0IDEst+gL8IrlG0V/6Kmqo5eSxG4oA
p3CfrWSkgYHQqAbtSkyIcMT7PWb62tbN04hSySWKEAkNKvmqiV9VjicCwpabzKmcTxGWTY1/U7Th
Nc5uvbTZGXIosybjYqvqes+4TfqXfQ7IEhtGQBp4EbnoCMZqeTrY+NYxM2VV2B8O6cE3acGKFeh3
GmgO56iuzacmms5kepPEd4+kEaMD1Bxj7TDYe7NBxRUABjAiGCiaUqC7gta3tCfMhdmnxH0xL+Nz
+CHgOYrLWAsYPSzk99bKaV/zkvSwCLn4cJ8imzBIjVyowjKih1FsIOURAFvhVQKJpxZnNdY831GJ
qcMhmjDbByznZV49LQgUlHIPdXYOkMh0aBc9/cv/aVR+7sijNGG96kSt5eMrwtX86iFrc+A/xNKU
JxQIqh0CVamDOqBoioitzLzy5JWKjBBu5b9xAT5sIp3beUgGMWkS33c758RgcyLAPZrE8JNccpej
9rNn58Jf78JsxGwkQ2cdyqFAEMPE62bGbQFTqT7QILJF87j38/uSEPXXkmovIKzLYc3eTaFbvBtM
VG1ECZihfs/OmRIPjB37KJBjp7n7nAFJlhqvJhd6plICx38X0WjioEtAIzHaDYizevZ53rrIYBJZ
Hmfyti6d7f0uI39ZGenbiv3EY8bv/OSQ4d7XJiTniDKUUX0uKGNnUzsL1oZBDpE0Ki7jQ+u6255o
ND4T2gsJ9YAs1uOjvKFj+eMDlxZJifqpPrIBYFhnwSZnQJHc6R8dHgy9zjc54o0y0E4ojklFoauS
/H+gvx62FjZWYAkRZvkzvY8AhBHJUu1wpxOjn0DJaRGD27hKCV4f75+jWVRq1lEulh7nIPQ4Wjt8
C+U0bjMOSJ/DW6wcNuRwNzdbOTZaHmTpA2iQd8mFxner9+scoUTOlGNAukde9Eb22bHHbhYS3pwQ
OtK7NAdM6jwEnK01XCcvcLI88zC7mr0TfkUR5IdsdeNXOXJNjqYxoA/WXtf+3sg/okX/+60GNdmF
MDIG9E0Ar6iRhJyoR69yeACnA4NPUufbOMk2CxIV0/mFFj7JriCAjqxFvUX2MudnHQ33arwQLrVH
uLV1fSxoCEOpKnR5XBBiO9pmsnMYb0ekG0K6+UO9GwEPXJewlLDcjgvQVcpj5x97mfErsowgpDwU
OZU57HvEY8syr+p5IF1NX0k2S1iNK7rVbkHf4lJ7KlKmMX07MBIPORNSOUh9Gy4S1293cVM8Lj3J
Cg4B82l9DorzbDwaDW+MzWCORH/S8xcxAbG+gfmvEcOv5vanJKAnNovbnszBObjGhYOS4sVvsP8C
+4TEFhC01SWcv/VzQ+mfbnT7WPPXM3l2/O+vFixxCClPZvQrOIkauqyy7GRkJJjoBjr69FQvWHTd
42KTi0mHgttRjEuKrbkl0ynQzY0UvhrcEqpjvOYe+VOwsxCA/qxqh1mHv42x2k2/9SJg08Fr7zzM
IPuk8hzKGuwLg4qEtfUaT8KcuY8TsiYryb8N53dg1Usb7VHj4jNTTAjzpXUdjPHUI0E6RMST9+pV
+C3BUHOv3QiQ7y2EFLBWzDkwDqwIGfMvWQWcmTNY8QvRQWpmXFemDccC81mVzqa2rJvZfTfieCfX
fF7pX4GMM+C4AYxlYX7k7vAsd2iBCBe946Yu1J3ygAWbmyjz2SolrgVDY+aWe1Vfl5Q1XmgUYe/r
Nj41NH137fhoY3ARqqFX2c5FzZko/h4oHg/bEhP3mBIygOB9xLwlhIFV6UiBHVIVCJufiZM1xtti
CT71aGtFd/Jj1kN8aKrkQv2gG+cnYWFyVEsKnKPk+JepxnGJmhS/+bEV1WU47YxUu3Rmt0dQeWP4
LdIr+yK5dBJ/HLYgu2xLBQ7yKb7XcufZivKzX/1OTnytE6QLRJXLh81p4OK8ls/allTdMKLXKXqJ
jkC94N5yrOec9CEvtl88mGuvRuAvqz4KHmP5R+XvHzmW4xWfR+9ezl2B4qK2eJO8YIVLxxU4F84g
Rb8imghUejbke3vqOKpEYCHfhIDavBfU3CJejNdMMmZn7ryxX8chW3s/IyOwzWuPMKyOCM5AiqDL
/X2vIe2xCcdEh1cZR1nO8pIZjlxhpfUnxskV5oTId494xGTNc+aCA+JFm9tHbycPPGHJN3Y2XEIo
KJ87si2blxFGhaGw75/lHJoZezuPYit8HVDHMakVtApvGr6GHHJK4+NH3A8Tf0hhjWYXWutUqznl
12Dj+iNJmjRdNON59FVzpC3mNc4xMXhEAQMaNXoIPUCkWLQNgvqzNRsk+M01Nz+kpjaJEfbr1XaG
ionRruAw8jEXCqBbAN1IJEDAVx2H9VvjGDsRJcuZZ4Pi6jy8LYhcXNrcfKBx5C9Cig/lsB/LESKy
Ow4LkcMtHsjslUjXV/E5GSUhZSXRSdk/GYblrnIY6BVfKjE1t2Xd8h9nceHfqL/lChSZOtyIXus7
tvA64eb/HrRPy9M2cWGRJiJnj3HbjNq2x+qCnvzkm86rTzVL2J8C319VhfY1ZLiwOEEQBV8qrpK0
TRhJX6d+Pi1zDgkLfAQYsRS8rDDtIR8jG3+YY/KUcLJ4PTow7mAlQoB3mNX4+M3y5504CohTtvk+
tAERHgaX+mif79oNfjSQwTR/xD2Uh/yaE57RYALNexfGPWVAijgMHRPr9BC8gd0cSg8lIGL+Bc3g
YDNyIQCr/eQiQ49nO+vbvphPUWptJEHXGRGl+FRs8tdGHblkrAVJ+06IDlx6f7QoNyKsVbgpXVfU
E3953a63X4fwNbOMI6aVQAu4yvPnrFQ3um1de4rNqZ9Bj7NQkTWfpxkXC1sksgqyANTOQYc0x/0l
kEz1+KeBZkkxldmcOgWei1vobeHSyZnEW/JcZpCPuXnV+Zym2szY6qt+5BTStpMbnaX0b1DTbRSC
NIPl94jgh2GjS7gUNSt1zMkBRNomxdZaAB3Sz6UuDyhsk1QDp7EvuNcvKNdvxH5UdgNgvv+L9XZe
4rUUjilQ7cFS93Xlb/zQP0ARHi2seCx3A5REkxVHvBWbxqKmYkES6IvyDClmuC5VDgjsXXmzeKY/
o4bGkacy1JGYTQ/w1iFGHVe5L5Az5Llq9KCBd3klCK25lRWs4lWnVAKMV0gphw19ZPIZIaQW3l6Z
eAJCvQomIUYySnmzTRbjGYWyCdkNbZTuiK6X7CjzpvxJEosuFWEprIXIs4qnBoZ64d0zCg3G/SXD
ZUch5AAcrYi4Rn8wcIHHLjKQeJ+xNObmW42cZ+qKnYGjAmfARqQPaev/RCfbqTaEGqxqgh7IbMQ3
QHYasIUo72OeoiQuHk0JXbOgtA2+nH6O31F/vBlN+yAz+DCapzyOty67ndyEkHDs4TyelIF1T+Vy
ahYbqRZIGn++RH56q5Mdx1svkjARKciX5aFScB4itKEym0Uc0GVRb2P6GAPDRrlvbG0E4vKLz1yL
I+RviZ0ThE7KPvILdBm4mwRmtMjPsfdDat02dHpS3JAi+9pqYvQqCpqjWLLr8YhQosOE0afsPbN9
4Mwld3nZ1wKRJWovH0xezDzCsh55dOJJHh0D5LKzfZ/5Y8HvkjroYlIyyrj1//rsSTNHBFMQAi0/
FGBEMJZbbADZArGUUjw92P+K2dob+vIyN/O1aNTeAGGUaceEIBRa2co++x8REBRQk3oKB08k13ph
7q8Qd1UAvUPFXTeTyjbKgQI0PLmYxpuj5lLKcymYd4UsJgVsLxpFQ5VH5pmhRVHRU66bx9YxdjiT
2FMUQq8GL6l8LzKT2YxYcvHTDCV/201RlcT7UGMRmTsxNw8Qz4uqvrkSez6yzgo9w8NVPKjaOvSs
i5zk4NXZQJo30gtD5zIaj4QobWAERyM5zSrCt/zlzQwZhb1vk9uSHSnTHriXJcCkQEkFb5EFuA6i
8wjv4Sz5rd0ATThiY/xNEIuE88vfOd04D9B/W7NyqSV/Bu/c9DmupmRvetDzC/Z4JPviVOPwBUgi
7gZu2P4cZg89LlW0QrrmZ8HJkw6xDHUTWjTdZVv2L0ha1D4lg04Y+58ethGUfCHGNxRpM3p5IawE
dFb813MGt4CQTvVsozCmkKHNehJ5V0lfEsrdgwJGK/k0AqMPzvAcADKbpjoH+EVbX6T8GFC5mijV
xA1hMTwLU1Fo2tZR8OHcNwX2RkiSHNKbm74JPnQaywi6OgB/r1ODHrgv8Wt7zutsUQokAToWX738
sxb5Gren7sE6iAhoxAbJN2TpbzlNE3y8XY54UZHHkfQX5f3LnYrHJ1iFUGWFrF2kopCYA5YUwZjy
5cVMS633S5kP4mGYC0KavdbZOMweMZu/2LJl2QzQfctaKkZWpRnbtgUycZO7WdHYsIS7P5La5fFM
rXeTZOmFEymPnbeEgc5u7+OaMgR8MNvUeYwRFj1OhFUjqCcc9TYi18iocMnwhAZcmEJAU1eziodv
W0cFbrpMNeSFkYvUN3z5PMBiZ7LQ9pDOu5qQPcsGVxEUJoAUWg9OnBcDK5cPkTSV7kPjoEqgHT3K
s52nj3Av+wEj4WjY9wLtBoCSf3btaW9RGCB4qygrLOaghIDMJrdv8wqFQXHPk4o3lBvwIFPRXIFo
ipG/GrOjDF7x4mG6oWV7+KdXRwv4UDbrCD1liNdX8EokGlsakXdRH/XMSGvNj/+UoG03vlkQscI3
ytM+uzApzCOCtjGwOMUXzjvaBuIDeVMrK9MPE1rooXW3VdRc9ZQ2rCa+ppFQGuTC4MCvY6Zr66mN
3mIGjaQNH0eq5xoUVEv50QMvo5Kzw0eDWIeFh76nbGReppPoBeXo9/Se+uGvPy1L9EjE5BpvF2LV
4ebvO+CQSZV/bVvUsy2eEQNSKuRnNWl9ZmxIfkav/kX9sx5m9uu4XvnnWnuT1WGeqJYi7CU2x2Nf
LEQcfY2hQrzV/VLLyExGSzL3olWBciH/k+MdLKXgHZMdPoQBplHvYnFG+D4DNPiYo89HKrwuQb8n
elCgJ6l6kKVhVP6+c7JNAe6KmXYjJzn6va+CKUdjP0Q0pgZ17Dumj2L6ZyxnP4j3HjOj3z8VSJwV
pS0JRgxFOA/PUzdhEWzb+yYFcOZsGOxvMkJYH5N/+DT+rK90ssJU3Th6iLTps+yumOVEa8o2l3hX
x0eQCp9ufOZI6/JQe6g8k8PfPlDxMPHnLJVuZAZwvRSz3rPuR1f5QRZyjoqNAwQr72+HpFvUhXNO
pIoqicvsUFwSNKsNvwwPLRJROgpKwpRs3lJLI+tgNXlI9rguxLVUGuYu4LSp2l9Yvs3Qo5kBSKpg
1iA9SBekO5yMEODnT1mre46qkNWrhIBCGrP1/VOlbwaT6GLb/hs0ZAYSebWAdDENhC1yDNFJyZIm
bj4BPEN+9xZtVob2xP4Jd5Wc0sH/m/bkjwuJCLigaEomAZsoBEYqFlnVfZsB6dyobeNUARwVm7rG
19rDiQIBI7e/ZpAbYbzsEPnvw26+jwGmM5BWGdTMmBxovY2TlQ/qU9jxnYv5Cjd7YC672OceLavy
JZ+GO1lCZWYiQ91Jh73upi+q9O8aciA8a3nusl0oTgNczItnvYkIz16e2VjlrvP9Q5N/8BvdDiOG
I6YZO0933qs5sZ6RVBRF70P/laLqFNGnWOr/HlAwAyQlpKpvi1R+GffyazKYi4nVgaIqu61Mfhnf
kAu/20eYN0BKBEyuDP8Yonsww/n1T+JeDhhkKt4twm3b4VIMVNRyoy2+TyuiTvdVCrvnnipmO/mO
uJyXcnokJv+rGrtPo6wPcQY0LFeuztZt8b+XhVIhMuChwB1kpH4crTxCpORS7+33Bm47Mm3Cxasz
3Yt3XnFsOkSBKXoFC5WC4mppk+paEv8E165r1AKqv9UL25eiI2zUYdLW7cMwckWkZORwWqGqXfil
jMivBH2Uayf2EmxDzWOKVNRiJxm56wt6SrQ+wY1Uk9ng8R9m6BRibN+y2RJzNyWI5qR4nDbIQ2aa
P2q07jynfEzjaq954dtYTavZFLTwnTTy85Qv93WAsUgvrHu/zdhL8UnQBjCR7njDdRJX9ZGkhG2O
6IwCtqOyypNK/VuVx5vWfQwSzAciUKUmkVZtyIPE2UlkSBnzY8fhuq7/TcZCQh2OMQZJ+cFE0lzm
OJXfkHycZaf22n8jFdgGqFCvvuWli1wbDt+/hk1133fNNTHLjTvU57lkJxoedFOw+5FHNiM2uThS
PsKIGmFpFzSEEJc/FXIyvhBmu5by2aQ2bwXlk/wXCshBT8oJI799H3Gsc4oVwHcmdIZKyNyq0GFl
yBip28O/cc4Rnbl2uVv8lMhjDX3uwarrHXvrTUhUV2DyMlYapOSERoOiXaZfrUcEnSLDgVEZcFhk
mPPYrwlvSeuNqHGkzjzoLj4niQ/sVML7eKyjXe1/yxksitYGfg38F8uaQWgWKS0lm2YwHMtyocgp
3tYaIQaUB9hk0BCP0PfLzijecvSL8rfV1PVpH/LbsPVmrSqclmZ/yME6YOQ2JVU42l2HZrUMYiKr
2h2hU68tR45Mgy6/WT/4sDNzr3zwT695EN3LVNB5a7TXmnzlmhESbCfK6l0XGDtRCDQtgFBM4ysV
82a2zoG65B9JDkQXLkycOEXACZrstpbkGCA7b2bH7+LiHm1MX/Jd6GRItFb1EAQviu7Ikgsikdm+
djdGyNFMKfuuB/xuGvenSp29Q5RIZmufFaYw0lpwcHNmtXjPxfXuhMfKCPcKFBlH8JPIUTjyf8K0
OdhITGcSgvsYQTsHBM0WB+o5tjNhVSVKXHNGSItZZeJC9V/T2tlEtScgqr+xm444RKc8tn61tcbb
GTZ46KYTXjWwxG3dwAKpuchWUzGjhSG1Cbh6TvYWhgl2QqHaRrjiiVOUzO8NuiIyJtH9aCTrI505
epxtkYY1eZj4xugNLCNap7Wz6BcSCLTSTQ7T2KN9huSby7tBI9EwXWQKOcjGTKiIcK9mkx8lrEjs
IT6qFosLxnHl7mRRTFrMISo+PhZhjwkmmegEism7JhJHITVgPCGzhnCU/Cryp6bUiDq178rsu3Bq
9DHjMdPM26RBbEgp3YNpAb2jbErhJ3wUZTGpS9BOPt93Leus7/N+Wz8YwY9FuJBTMtLDPER3RaD/
tHFEYxo+KOoSnrzeb29yLPghXqmHPIRVBX7o0+g4BmSGCEdRoMx1dMyMOZQK8oiVxv9lFCKaJkmg
PQc63zvfYv2zjH9u+4euU1nTbRc6MvOJJ5FcrqG0eOd5E6gl2yx+fiwjspDi8QJJqpapXzlWcmjn
YDNwG+VcaZ36LVlF4zkoCBPttmbdr4bJ4HsYn+yIOSByn4nw2aUT/U2AJ2hhmAjtd4sr0SKVRKxU
zEIFOG6agUc73rFqyffjpWfYXTMybBV+pYKsEp5434fKNVoAGYDgauDGHDOPras8RkvAdWKSZFsf
oNWNyPmIuu4twktP/MYlNjwQSjB1fq4zhhHF27LYw2OVZWRc8txlIJgZv9BkMzbEHtnmreybpvj1
poNZUkipkdcChy46EuGsXV6+WBFNg6QAQz+mLcotDexw7XPTVY9KRByqtpEaUrlTSctlkm7iOtyS
qUatp83BUU7/STqzZUWRIAw/kREuoHjLLiiIiCg3hnpQ3AERkKefr3oiZrr7eFSgKivXP/+8U9mg
b2tIybr/XE8HFEnk6Wd1f2fR7ReMsjsA+HL2BNJBcNeSfxqSLFehI4DXYQSstS+m/dSzz/UbDHqQ
xdOGKu4TSobzhbBkmrX6QDQClORgKM5/bt8lXVTQ54Gorl/Urkj3yl+3fde2SKp29WWV9wsQ2Q8A
7LVNesxqi4p+rJ+VfX0MgD6gLjehikfyLKNOlr976g2pHoKemUi07FwbcszMgoCETeaKX7lZ3PdD
t/mMgx/9ji85t5+V25HrLuFSgiYVfvwJ6M2Bu38P7bZhQHqWMtgD0Z98N9eWAmIr3fSSuepqwTrQ
qPu5kbefztBjTBt4UrjGi5Ru/oeuh6Kr45J0n4jPqBX9Mtl+3b0Lrd51PlxQDjGyy88qi31y+U3d
1+sSKKNPWNMznzGsuZcDZGj2u/JaWR15qs/tcXw+aOUHAHqtiarbjrEr72EgCt7t5ZEU98G8oL4q
k2C5tNXipoz+9iNKu9V9Uz8I/GAoACkHY1cdfrphIILBz4Dpw+04s8cDcju3n02TqtClvZuk21L/
eR5gaoVRaFgnsFZBmTNDt26wTeAhGMyn9I8ijs/eaN5HuVZuRXC/yPaXiL4ek1MEGLUnCBwDG7mb
VzgKSACWkxpcBEDi22Qq6MAGnRKANpIzkumoiEne5zL8zfjACciI5gniFcS0Nh5oclUwqvNHN15H
+8cLZt1S6ltP+sUL2FdaBld0+5ksZwhQNsuxzfsJffmsIBjMXMnttujCJ/f2/VCCpxuogy5m/J7+
C4zxIpawtsypp/8G16R7dWGdm1V0BS1Rjobzy7e/qEZkKulN7g3GHvW/gfomLJ2gAyfteiKF7e0e
DJWASQuhzBkf1ss2e29e1/RGhrknw/XanOufBXzZnXw/88kFzINVKUzONL/tZkJOoHCgVh9MadDy
9oozhmYO+HThTNddoVMl5xsvr+AOMASEFvGjZNGXjXaVx6b0mw8vc9abDC1d/1JObA8IaPZ9O8V9
96BsonrvWn0dgJRk7p0qv3bRm6BK4G+h2AyE+W8gRgwxfcWX8zmTb+lVVZsvhIIGoKH6wMiJHzNU
MRrMdqcnlLkbpYErVWxG66mkP2niX5D//IIllr1RzaPRM79Cf8EHR7GYqbRTWVf29Ohol+37rjFn
vKFEC2qNTOJyeIRajTCYIKng9AJUyXWejQmLzz0JAq1iMA2YoaGrFP6HUt2ZoSH0KcHCyPQpaEe6
BLrMkezhrjqv+/I+WI0u/v1GDoiqpTWFTZ0cLtAfOg6p+I8tcuzlVxe8u82/5ad7bQ9tM5mu3BEw
BqzOC1ehezB9DaKpu9X+Auat0sArqCIRV1hbB73zgzMwGDM9l3mN3VySfep8t6sjlZVxbc40QYNf
GYH7JOPP0zRjyEdmL8DZ+EjQSsY/dCewElvgq4HI0tdHnvwoYgrKX6hPFlhUrWlN477Uq89Uc+jP
+ussyakRNBpdawMm4Z5kptyPIX8A2sNoBvUVjeFfBJzlPv/eOwIOAqMhqWCsHu5trg/SbwwJAR/5
ZiQdtTJpKoaQq6KCaO2Pl6kKIkB6qUgDIACCMebC768m15zmTNSl0M5HIFyEDx47dT1hUHIKjgR0
m5LZAxbO3OzlNPHgD/gkRrL+6hB2IEUv+qaSV8poAFz1L5lFSB4Y05g7VzjQVqQnrlfzN7IzChoo
ItAuaq8n/BQGCQWC4AqeAXdEIt4H/1ivnqDb7xqzsvHi3sY315m6yFw6QT9zUT/HNt3H7x2PByUl
OWRWHCIynkihbmlMqYhAfMwohb2+90CNVMyOgdKC8I0TBybrrlG1h57wEjLMLsgjnCITut/gtYCy
x7z65WJvSO7X1r3MfmmPSIr57MfvM35+Jtkf+xXgU8zeVE9CRuQm/Zgs/2Wk0i9z331Y9TMjRGa5
85mPjEfElKCo9VjDAvBF9A+soQ6PveUt2mudkQeP4G039rTRfscJO2MP4UU/7sHncsM6G3e9a1DF
cQMjjskScC2v8R7ODRE3ExboFr0wnp7R28ylHIglAOEUQ73epsQ69UI8LXvI/oJMIcqBzIgUDHw6
NtTKvrJ6hjSILmTn5d3S/ZEOUG2qQ3Uuxaz1fsW2lCnnAea8egWjUJ3ygGgoWvjIMK8hxEDIGUUQ
f5xn+FopR25tH3fLRzA5ZwGc2zMktzhCQCIdhzE7zvrnacmgKhUe0cHyFiCpr/Tnsjr7uF4wGnS1
P3IykAxx++knbPz+ESEf88zcdfj1qwhEoV1bb3/s0gvv7o23efdfDv10BkGvUZjif9ZnRlGBWD/N
Fz2dXeMNkns3pzMIyWet+Tcwvi79mSZp0BmjLw0Ks05rlYgAXSb4wNMlRxlAaCzoU/z+fKhK874N
q7kz1TODQNOBHswHs2mQeDCYJuaQ7rVR+SYEh8vWuq2+bl/PnVfSN3FWObKFzWQeo7Qy7wXbzM34
WT8bciX+7rnyskrJfa6eOilYvZiR9jNrq168EUiwBsvv7OHxfovzkrwWw1g6FW5hEtvNwProWTAy
fvF+tdfGRm61C2lOa4ddLiT7ZUl2tiqti3/1q4XkcngZj04AGMGaQmQFym6JTbEV/+GQYgga92Vc
fFzIVeG/tD9ZLxc8ClKDDvEny4/PpZYT2vMX9QJ9tswjeseDJpZi7AecGfQJRXkwvakvq29XUf/Y
LfKEfkBXch8BH1F/8TC+h3lyCSn7cJK+SyRtuhm7KDg6U2k0OdaHT5hbe+1mYQLtkfHhGWu+7hHl
FuttM5FQy1YMa/UpiDqsZ9LEH/dnFTZjmC0IFMzvPPdy58Kn9j6ZXEcK6BfZPRZvdzofuq9I8XrL
Z9hDFDgtQjzzNAvaQs0XWIYagLzKab/NBruvz+lq4sLn+R/pOCYxL0QVYUxhP+Cnt0KyWKvQ3oDW
0oFBBItCoRbljF1m1dkXH/wyjzl0h/EvHsdwE7owX/ut9Vj8ZoyndjMjQzMzc6OPyBV0j3BqpVie
lewyYDwDuXC/R+avR32XXha/TFnkf+dTFGBSJnqaFVsBvyQXR2Do9Yy4t8FCcWuPcremmD2rc6aI
TrnI5oPwNf8FyhFzajAlbtVDmzPtzCkwTzI5g6QJafjpa/XiEfRtZgUh7GI7cusdX2N6yDyagWgV
wfzxJ7pFlJE2fVXeoWwxmRscjn5MSgdNDQLkBhsv2VByuodLrWVRmXTpaPcO4TXcoAxQfPuYKbOy
+l4P0ioC3TZcgUt1KzGMS4XRCKcfnaLlyc0pfEYe72SMpjteTXeoqTt8MmJDAKUyVIpJh0VFNoE6
DhgPdB1EuupoB4napoiZpxO9VygVXBG0ZEUTNL67+l0y30mOnmFrKat6odgorDz6Ure7LZ7hwMc1
kW4a8sfovGRwrpM6oPz6PNJ2/NTYFAfpHcZ1UKV3bBagRijxcj3FC8Imw/ee/GbyBjXagLNivB2H
LlMHknpLSAehu29Oi6/CdHHiZbcI6xQpIN3Pj4+Oo3KDFFWQrn2AWluM6UKv59vnCnN2ifEfUfiF
+fVHOyQYMjnA/fIhPyCVbYs9m27oTwb/CVn2arxGgAfpK/iBbBPmcrRrrS6lu55p9TeAOjDUeEPw
+x6lRqjo+rzKofd7bN+W5qXNHejeTQvInXMPrDwnYke9uk2ffbRJ5uzj8Wmy4dy//RFWCaX7i/tT
navCmydLKk4GS4gWx1vEciGggMMwHkgGU5OaEDppxGkU5atf+DjAm4LJALSHkWUpcK/jZ1j8/dZX
fbCb7O7bp5Dy9nA5EaQFg8Xbvy0axtu2KhxVfGuZMsuSk4AXQEBXLRS6Anhmf/rHLzGWIGKpBeGD
wFYC/WzAkn1CWpewrVrvprPoXJ9vG+JWJyi2Kir+EDMm0rFc33CwYDsJ/3vzzxEFGCF7+yOyxuxt
3lwmXEFhxlhQRcgu+/QO+c3Egbn8qz8cxcORdWhxZQDAxOnPmeNolCrR/W7qTTAmwOGcekHwTYTi
bx4YiKf5c1FwbmUpGr0VOlOSDXmGzzLLoumStewf6RGDYHyGZGTLfP4ybhzswh9Cnc8vn2jZMr2e
EBMW+ZZUqXRE2+Hnje0bSuUd4mb8/i00b8EVZdyho9jN7ONftg/0O31qgbDeLMGTBu8mzgJSdvY9
/M1E8lboIYyx+wvzBWO68T+TD24Umm2Rp1wcvm8SqqSehWRg3dlW9gFX4l6pr2AY39yKvl1NWeHW
5Em9KtP2buQJb29CPBYJjWLjswgBwYVJ8UzfFftfR8oxTxGxPMGpuZpvM0dzDN0sQdsuKg9rnpIP
Ulg93iSnF3yRHUqnXoxwVDVpXvRwu0SyJUSNf0L2jMdn4cGHcllUFP5pTxtFg0NvSTvcLH7YChq9
5HvRbg8nCx5rWR/NXn+X8Be+NNgHcQceAU2+MYlb3IaMtp35ZAmvxK5NsuRy4oRIcI3Rw/nC98Mj
+4QcecRjvH36yrF/rKJXyjrLOx4YywK/D/tRr8bHTziOm2MdCAlz8GpSCefhG2ZOmT7sV4qzgzrg
fHYpkgjKPu7H3ab2+AICgu8S5ZAnOF0gFlf5iiY3PG5+YmK4SgRWczE4ATnWvJ9nxj2uFeMxnTPR
hdm2ij9wrtY0KFcdnKX4liiHmss2LCB+Isy+PM7rUC0uPiOR2NTo5fV2/fmNMGnRpYwySqXFJCwg
T1ZvQb2qPNREClUYXH1aj4Y52jEpeW+4E4Tle4ReCm+4pc8e6J44qMQheJwfn0Mu9oe3ATMP4egj
wEFh02eqQqYzseAwKc90nXlS3E/o44pAGz80+GoW/fXVl+KxTRc9mczverSE52teeViEblPMH14l
JHwQ9dbNrPm7UY65qkVMDMY9csJYW3GGie/YqmPeEqBpe2YwTcXqySnGBAbbNpH/SkidCnqI1dEZ
WlJ5XTOsg7pYSlwDhPKRErP11/yrYlouBU1iU4ItA8HvrzkkBLL9SkTg8q5vsxV3jtEY3dcubu47
vIQ0riSQnca/+S/OwcqisRevYJRkNk3mUYNbJ5nNnBShT/qPeIY6l97bAekzoCUzruF093ZhejZb
SzIvfjVvcD9e1kOj+9nGFpgkkYLn/GlCOpo2eGnd8huWEec1D+g0rIPaQTUfS+2qj80L3/D2CSDS
py/vQJ9Y36OIQkklYGvrCH8dR5FFLbc9iF6JIuCZPnaHfFUFV/93hB86wnCjF3AZ2JYqIpL7xDCd
4VSciN7aaHxk9Tn2aIJR+v3DXrP1nAd0yI/6GUQWdMPgon8BvcMIGFBCYg7MTCZ4lsFeiIhHiCgG
htCZMjRnP8H6MBYDTj6oFkVPL2M7qXOyAIDia/V+wgqS/vlXcBTqhgYIUjx8ixIXIaKXDFKZhVZi
RL4V0dgehgswbMJcIQoi+1CoPFC7QVJwJvBi2lSa5wEPd9+2Cwyljcy13i/uUr6cx79sy4RYo07Q
Pjw7BEeEXJct2AnguWsI/SOuBL8Oz/2H79eIFWfMQ8KrPPX91F+jcpmrwKiQjKsBmg1Qr0S7UI7Q
B8e0ezF/lNI52Tnq/WRgmO1N0AgnIYNiCc1LWqNUSpe8oih8P9p0gtmEYAlXgl5TqmwDVdnywo0R
gnTi63sYTEttT5IFJgugICySz/SbTjGmQCNyG+jLCNaxzwxywyeN7Dl5F4N96BLuiborzcNU3+7e
3mW/1lg2hiSqKAdxCfzGscpcUtJJ1y0/5R0NHYR+FXwIKi64sEbWb90eqo1iS8d7yEexJUX4XDeu
ZD+ICJoQM+QDalyMNuPjld3wocjjPO1j+ipHuxvvG0WMII1ZVDZGia9+l3DMWUj0DNw1dAF9/viA
2Ib7qUN93FzmYswGKTM453LQHdBvx3L19l+p4tJ1gwf4IAj+2F++u3AfNh6JS3LlQnLnvu3jyg9V
lP9kwewP9+t/kHcPaAs+Ag5MSlC26wmHapT2MMdvHDv0YFyYtQeuFgcVnU7w4CBhaCJa0cZUEdCJ
mP7VdTP5y9NHsj8OFtDC1B7YClxUJPNIFknoylhZPXBT0LxR7dUp2C+nvy6TIuRYKABxobXT72F5
IMw9tl6Z8JqLYcVKkaNakj3j6oOIQ/c5SnGzxvxEWTBeTQ5j9yFkk5jORo3Bm662eErYkV9YJf35
c0fn2iMFSEhUhY/N+cXoErd3aZ18anGPYkjk3xTGsIigiity0tsHABi1+UNXpPgtgImF6h0s7izy
ZCeONK5CYfxmw63id0Zr4X9633Vj36LSoyUgUsyMzMBbB6O2nK4Z1R7gCSyydLpU3HKBy02Uz61y
tf48c5s1Y1KWcGWag91oyYEw+/bNuYRCuVXmxMfZPb8iYirOVZSnozCz6YfwsEjAnjN1Mq9hNMeZ
+peiuZ8QeKZUoheE5aQF4DTdCCs2bxMWk0OwPxIYkAVF9VDKwe7Km+sOUMChIx587xq/9iBUiSri
63H8IYLNV1yq9cSvC1+IIP35Nj5EWJGx6q35RmO8wC0jyKhw+q6zBw/MzNiEZpGoXqBDnufHmvGj
Pbp1SETDoXXI4w737Qlv3bZLuIET+bSQ8JRle+rVQhwUj8kadkFekU414RYREBfh4O8XI8R9bI2I
6PvHOnr7+CKBsmIpagSabAc5qpAY32fB8KyFUkPMOFj8g31lg/k3GS4COpE6IOZy8V5CtoX0dvSd
NW7j80/sIwdOORZhFyFQfBnyI9awtobHMuGiaF9+h4/Gu1HXSoyAcqi3Je5Ckidci00Wp5L4oQjx
qTAkbcpiInPYjZdQRaQxku8RNfwKrl9eQrowqziYbNMRqUMd///sELhi2zhvrMaloQVTnD2UB0Zu
sOD+ejsh4EwiCesVlwJzRrT1zxDQ3AzacU9TXkoBAisDPlGufYQYJdqhflB5nF2sxT95Auc2nDfr
AsOPfTjhmA4WQpU3Ns1akFst4T7f3JmL6iBjI1nnSS6lQcD3zPVnTygFhtbFGJ7nqSIE/GWqaKNA
5rhJFuhyQne61GPQm+jHw/74+du73Cu088nvyMcxhQTVTCn9hFgZvhLbN9lcTqxnnYhj84WcnfqK
NoGh7Q7flImNZod/vG3Hw7QeTi9WBfobTErtiRuk+8/jdr8kuSSxCWQB2BOF/RaHGxqphNMyoO6M
q4n4QCVAcvqvDLAYUvybIc8J+JqAHCimGaPFP9rcZNv40i4a4Gy8HIpICAKBAwJ4JhOBYICsm6YX
urYwvQT+ZPLJSyVyNEhHEUocih/0p5gIxat3cSL3e13kMFpVUaAlwc9tk/6RV7ipfq4T1pV3i4R2
286Qh9EXXAt9euhsfHIMM3M/EfkVESXmlBz3B/Jp4S9yyAn5ZZjcjvi6CgTggEM/+oiL48UCVuA5
SoOqofKvMERtijlMYqbdzbxnS/Z4D+EMBY+pkbc2P/5GdGubMGQ0PZ1mBzaWW+HuObaII+I/SfGO
oCDBscH3BykGHIMFveqwGTdPkxbBptY+5CtObww3PggG+9/GXvhCAIKwZV+AdGlDoqpKG+Um3gIu
75itQzrReVAU3tgHcZIg9ML1ALSMpGE05fT6z2LyFuovEqWFN8VywBYGYQTyiz8icSssJnO3WDkO
FbeNRkCLYvxFyhU/rNNR9B63T3aEXQaNhxX/Z/fowAZ+Txw9aGHjYgMhARfLjdplz/hqYiZyMEKE
iBYlNWQZQLRONhMksyO9zQgUXSb1CXREe2GT4bLReQr14ERz62B41tzzNGsezkPHsHa2FjiWYRua
Y3i24ThaKGL1PVFL1GlRo0bO3Dg7mersPGvXV6NDpDk3NYoODn+VqmMcNMc2DM/zDp7meGFgaJFj
hKoTenzKnjvaPFNjx2lU4xDGWqke5qHqUXlQw7PlOcEh9LxAm5/twPGc0DnjgYa2ZoT2WTO00MjU
wHYUNdQ03srzqJohbuZgR9zY2bM1OzgEhmOT19cvOlPIVHKPmmd81Qg6QdXgO3ZhBH+cuvtDDFQ+
HHDX/ClrUfBTbccJDK6paQdtBiJFtc9ho/LCXQ9fqsN/iAEvD9UDAC89QADV0HV+4sfAC23HPjtf
XXwk9IzQ5ea5kuNcTXGX3tl2LnoYnR0nNKLA86IwPIc3NYywNqqnncPIOYjFtZyX5vxFTlRqEYBf
NWKhiVL1kDewiNye4TmMYPb6PPqZCRnqQwt/4j08Yqae+a3tGBqLpDv8oc2dQIvUg71hTSOW3rHv
Jvfsaba4Q8fbq7n29/dU/843Ngq7Rn4JOxwgqBKxGKlfkeRpwqc/SPsoGgsFWwbox//rIQSozD9t
kbeWzi8kU0fvjkl64+4Mgb5sB9BkCa6bcdaim5nCZEgjn/kg8merDKmIQ9U3gHYRGNMQ5lI4KPsc
tQllwuyzzd8y0Das1AdAe7mBmcgGxaN274TZSHv6cOS3Dr3//rFpWUUuMqgIChZMEiovQ1iK4Gsh
5d2b6s/uY3+eb+M17dxOmHjUw7dozOvgbfVBu632P/jfL7S7AMOB9MIUnXNFDlVf+fejL75P/wH4
7O/nuxA9+lOJRtzua37l6yJrPjao01u+7uUNGOynQeTx2tPNwwjB8X6qTV7h78czXBtnSkfHqC5p
4Mq03k9mBGRNA4J1HTGfsrLyaa7VowB2ay93O+vGQb7b3zmnWA1/DOUGOA6pB8aFtr0PRF81FGTc
lcleoKZkFKwCTdbQqLDjwwsw6rYKnxklw7FTDJhM/TJ+3/UUQGG7X6andLezsJCatzt40c5zvEjz
Ym+o7iJFg9Sd3xDy4MEyhpQOUMY4at3EZbYvNfP9kK4Ac/Ik2W3gA9Kp8FEnB4JmKPOpxYmUzZUY
GMl66UD7PoyfXD5WP5D5anuAuw/37wB4m2nZ/KrZlnQWdcxWlbZ9kauYnD90ejNge6g+VuQZqDaW
dInSgjQ2eGz8OLkQsVKujenYV4F/8HBjtmsAO6CGJZm2Ok4LEVsj6qt0IkJwINHEeQUyaQBukZ4i
Vrz9NKxZ/wN6E6yJ1iPlRdy1pkTvEYBBYnqYbp7z2sANdRq/mDMTyqk2T5P6BNWK61Iy+wyG+8Uf
wmTSkTAS7KFIEdGcAusZT8fcBVs+06n3UKvzdQcwmja1q8Wsb4sM9+80YXQ6oF9IHJ6w0lFB0Iup
CkkS80RUaTfwegxE8kYcnL/hujz3AtqsvhD30AoHZISMDeeTnm/8LfxuyAj3osCObXgIZ4wnwA14
BMS++1qtNq0z+REo01G4ei8Hm2LJLUs1mFwaahm38AaeCqOWpPE5AHy0WWT0zfGNcCYD7yQvvJEt
UKiri1MsnhFDhA6g/y3S5XPcV+OynKy+BJLLzG/jkVPhO206a2IMl98Iiz2Dk2aZrfonptLBCY/e
wDPvoodNj6g2Y0CJcwfcqY4gHkLB2tWBmOijy4sh3QuLq8+ne6ocUPec90kKZ5tm9vIYbOZUXn9d
rfZbhOdFryYLk1TBYEPIic1rjaved502ooYUfZYtEUBhEjWb4BXMzvjpTHUwyug3+yyv65HzWl3X
ko4DZv5mpfHW88XIgL2ShtSbJ5lQ31ngLizKv6SYgBKaEHvODuBwtbEePWfRZzZ1RkYzI1R0eytp
RqfvNl8pdpn0HEqZp3xFSuQAVaW0u87G+t68Rpmf+QCKtSu1l97sN5fWU4pQlISYeb5tN/lKmt+Z
d729zpvtZVnA1KhCJreHAZXKY2sxU26er4ol2ew13XD+6/CbA6lZjggIn+s9Tdf0MAlfFPyfB2Eh
T0oYc+ULBKzxrzmSIaJ+VG6IAJh3UTnPO8VRXMuEUb4Lxu/6PQNqcPiEKrt2JkZPO1Tq1Sqi62xi
idArM2l8WV1PlyWNeAYk7s7Qrj3J/c3GJo4QXzIkpw7o1rrMes6L3+w98gPvdRa1i9yiBKwVc4mQ
9rLLbC4fXRJlLvIGyhL2MLZBcm8WubdFz4PaeAd6wZGNrwn+V3+E4+UnmmiFCSemO7IYBOHcPJFr
A4ERZqTEvxQ7GXW+4KhSy6siYpdqcZ3nm571no/N/ny6uO+k5dj/zC/zL/ADjHzwiqde5dCushjr
yrwxR04vec9FbSAzpg4EgQuSzFYZ5zY0VWTgb95b7wUXCxIZ6uFDnWyH3m3624Kqa387XShoKg8s
k156vYC7nHUeaDqdtxt9E65rPDHACkZvQWsMRYz0abHg2nfe4/Hfs6vJjCIEBp1pjW2OLzJKtRpP
EZk8FEwqJR9TC8XTa/VC0pjCi0JtxwwVAmtk0XgHebkG1l+hPZPTTKs3Rf2hUFN4mGgHeiN6mVCn
vIdsM2E+07vopwA212kwsmR9ATYSmbZDs37uUO5MEkRHoEFvF7MWw+X0rlP7p+cOfv37CRVLnp8k
nnmDJkSdnLkAfq/+cofb6RPfXWUiJZ9H/bYv/fnXHhgCQgWc/MkJ8rHrOiNpTHL9rRYwZZ2nVH9u
KkqvVvQPbU6lUUKOg2r/6FC1vBmagrpmdBRZprQGx/U00VzUQsmh8RWoyd8Mz+WyxRLJGyV+RTeS
DOg8zpGcPjAKwAaXB6FCaVLD8SYbI7KAvMi3MW+qO0gxNB4iS5vRfqbde8xKhcFf1NboBigmJCGh
nVIVeNTU55oYkBz68yo2JFs9zrIzcS7rwYp5tyGx2AiW1e3+BJOPvBmQIf2spRNVe+be0vhEY5so
zsnp+Ei+Abv/sEGytIYosFfHafRyO6+jzD5wylW5YKrUH8/OxzA39Was/+bl6oEF/ql3LO0fy9Bf
kzb9V9ZBz/fng019Hs6VrRICfHG/a95MBGNL5nA72NAoSdY7QdTEYDGSe28ftnqP+PQKMsVpmSCi
5ZvcwzbLUNhsn8t2I28aH6R/6ZWbAXHmVhQNVxQaGDaR3HfP9ehcHfbATTrCMU5TOD59lvdtQa1z
dL6L5ERzLJYCsrnhfQz+OdMx5w0WGld8+8VI/8G8xXpoWErUgAK6oTgK7NAn7hYZHqtI/MgWc9UW
kkmObXa3Bu47arWHPXEa/bd+eZlbrTj2DikUsWsE1I+gDC6n0fKRVhYdA3/kLIEMNPOp9ea8geH1
yYFYtXUjZH7rPyppLoFasZRYvvfy61KC2NRWMbvZWfJeZglpH+gy1m9Sb71Z/wi4c84QN2Ma0IEW
PDxSTiadLWEzr0AjQLKpSvrFYAKUPlkNZx2Vhak2DchS6D8qo+NZRS0Us6NNdAoI694M7iGU6H0G
d4Xej++zXhANURittrf7Jkggc+xlwccnA4n4UHIbGCT7Vr8ZCZyHjWwM5zVWH+57vzCBUgCEYYdR
9LczSSd7OiuJAr+YFrj2Tbrpl/XmFU2DvV16LwMyWXNvM7GJ1wcejaQBbo/drd5/4DPtnvUySEIa
xZyr+bfo5k0Z6+GTEkMevNoe++8l5VT/ueYOOvJvilnsihkjJRxKV4wt2Q5PvznHkCR6BMQArAEg
IdIfx96ZFR9EWfJypsGTlVdItN5PF5mUDKkNGK7PQ4gfaF3dYMneuzEb1h+Sd6s9PFDCkzV/odmI
rpH+z1AjfUD2GJe4A4cId1iuY/JgRulTQSHrDk/3TwXpd2V21FTtMYHj73boyTh/95m0nSz2YXuG
aqNYtwY8vDhwtLx+/euponDLVpBVY2I68PcO8jS9Wk02uJskBsjVyYdBxIkglf4lURCxvF5/zim5
UMchMcjQKBKD/9x2MCFkhai8dfDVYVUwnXjeTIL9qCNss4lq/UeepnZpn6IYQRSVAnptGlqdFjXs
tf9KMF1EGZOkK6mTPyoQ1DMQYFFkiG9AUIpO55bJFBGg4eGhcck8FIUxYQhuY6MTS4E6JUGHYiBf
tCjWwyPqnoTWiOZt8nagvnuaFOO5kTIjK0LWb6BWDQzfRg0S7a7TuDWkkxdU3ok6JvIMRA8wKzUx
wJ18GtdhiyXBW8V9ITsDngYFw/urUiRJ8kSk4k4sDeEh+UNWRxxcbx8DueHVvUjVvcPJhoxcnVAv
EslNj2Ip4JmYhBPoW/b2/2QRSRIBuGVuhqB/MChHkuQhBU1A2A5NvGYiElAK4LVINQHGIr/GvuDL
M20Kcm7FeDYm4UEG/m9i3FkkSjiMur5qdWOAKO2NVaKRMiKNRi6GrCAX7hqDXBhFWkELRKMcyhWg
60AUpRinJcSPXQNDQWWWtWClXaIE8j/SsfGHNmkxngTLsydFqED2TdMMbNLMAxQZHhilSECCAEYs
uAPcfNbxTl6Q/HGCpIksIGABioNjERIATuVHMvSEQqQpQWSUiXzmWgiAwACBYKUULuqDpAuePmMK
l9Q9RZ0FB5oqF9AVkcsUp3PN+4GWnLF91Vigh/q5MUbKnowrE8UzOF85ZaiU14N6CuBK8+V9/iYp
YkOeq2yM7kA26x+qlrwa33IlM4YphVnZacIePQ6S+Bk7PBGwBuphnF6ENCfT+Fdt3iGPSBkHSfXh
U46kFekIWjnoJRdlfh4dOQZQSSabvSCFx0ZwPQA7ow0W+37iF9w0mTwWBBswvRl8DNeCcnym3laM
2gUmSec1SXnmIiXcNsuEbLJrXaJQtcFppCqzYBmluE4ADfE52v9Z8AXbLWpzmcvx7i0pv6Oq7n6f
Gu+QwkzrveGHJA3Pd4oSKW9G6gVYFgSDLAB1+D0V9RteJmi7nkDCkx9kV0m6Uhs63ih+cq/IKg9H
xwDHmofDGRtQ+dXqhEP0HWriXmWdoa98zQOD8GZGqF4zFhU5KkQasUs5RfJuuiG4o/JOop9wj4w2
kjVBDcRE3+QOQPjwa9rtSNrnh+fbZkruHSyl4NzSwFBcegKUtQen/oIiU0Nrfmhd/WoQrqAc2X+i
4xBXa3zEhyL1UJG/FDUxrsIzf5fk+EXIxwYJHUKtAWgZSWnS7jwzckjiiJNL2hStxZ9UpMl2ooxy
eI2pCO+PxQ7Zx9aQ3EViBGYDTi29tl4phZDJJt8wIFdgtwQ4B2gcTW78iepJCe8YiIc9SIBb0pYw
SZ9wgaEeqRcDqlbcy1bgF/GVKEncTwhJHeyPXIdKomIKxx4wtyV0jBS33uSg8PcYYURaeTImCLCU
Oh65KNlwrGD22dBll5Jqv9IXBEUCDj7vow9J4M/F0qDXGF1MUUoS3yDK/QgpBztBYlm0JuRvAOt5
IolEfNTh7JHU+fiUJDGNwlBExXJEZgJ1Qe7365cOehS5naSsG+cAC9RGfCNJGDZa6KBETjllXJCk
nvWJgQDio7IjOl/ksLAK0iYMBrO9FLX3ly+YWYBzRQyd/kJUJ1/G9iEkYMnm9+WN6Z0akaR92ZJx
okbi47Tl6WXbk/Uq5SYVt5nV6W+2j9EOVcpTX7f9Nf4fC+RNHZ4hd4BW4OuODA4Spbt7yGHhGugb
4DYUOSoqZbZXrHE1mU/pyqi6tCQnL0SLiHZ0YN8SUV7iZL51xR6H9yXLKbkUjSJWUMTGFDFYXsSy
WNcW8FBiUiqdxMEsBmWrhJrIEfkSEiCMijCltTdNuVaZVitZwINuzt7NE3IkLBJuB0wkyzt+KmY+
YT9GUSfKO1dRKqIjvRHVCGKP5wn9jA/Cxal+CQmnyLpjc1CvvPOy5Rk42+wr8VSoxLzv88djynz9
QIQgvI//MKtYjEluXocGw8+GOd1aWg78igwXkLipyaQQdka0QiBQwDDB1uTMG6B/XVgChraICsvb
7mhU+1lMv2kY2AEpLMNWFL3ysPlPeCxQj6SuZPqkGCgv6n3Tdk0jQ0nzSunIsJqXywrqucKtbovJ
1WGKd9fajBDOfjbG7EMq5MIrcHOaXxryngsAF9R56oRvRcDu26wVFojSFz08NLdRTKLOVE2ZrwYJ
hP48MT120OokoBjFQOqKwgvJRB6I3J6sGBjOT1/HlvxH0pl1J4pFUfgXsZYi4yvzIM7G6IsrJhYI
Ijgw+ev7u/aq6nTKGIQ7nHuGvfd5JSxyqjWQAvvD1RUVSdg57ADGSXXoQ9hB3boKr454FGOZIwGT
e5z/AvTyqcJw1nOQckJzyiPvDCeFD7q2zjNHPYvOneiyiMIV5Sn8xcIbN/RIEKU31n+feiKFxpia
4nyk1KPT6EB1OP44bkSFRvXZZyCnMVsGLAz4OzLdVF1xGM0A2WAzKcvkV1HKYVop5UEZgiol3ATZ
JQ1jYPo6l/Zs4GVhI4FmYBzwDkxv3IM4jO9HjworViPv0bp1WelmEatv3yDkvYEd9Y1i2jfT69Vp
0fvsvKfmwwy5kQF7uEPu4QnwWxglcvOitAVviK58vUNWNKUbvWEx2oJxQn2JepQAnXFbDB63RR23
g4ONXaYg17v8asf1UjqqA3txCPjfF5vwWeBhcP9Ula6IPvLpuNp0SmRRl78sa16W2SffHEgGBwqM
SqhKXIAaM0YGtwTJMETEmEUIBPQEEIuP6YnAZ/MMYtDe/mBEjA/zn7F4gmsfMGDiK7QzKCFUwCAD
sQ45uUmoPX0AvTp75XMnGKB22FBRpIwGLMjsEkwNcy2cGPZWzBY9stCoBVAXn6AP4WFGjzsOaV4r
jahjAiZuOXHVLcfPpPClAk6yM6yNEwW/29uX2hCXW4IPN0Sp6TWcqNekAPBeu0WzaIzNUUHNPmx7
H+Ly0/DU21S/xJrpIMJ2SwOwrAIDTVcMdaEd41T1JfIsZY0cqNMrs0GZ5+fisSPlAF3YrLzuAg0c
iTRB0ZFe85EC2jK9uyXF3HWXzzNQUFZtTJthKuV+XU8nUsAY4XVK4RU+xuDXxF3aggL6s0w4ozMV
ZaU5LBD88JJeHVBUtuMF2PuRqMUz9Qs5wC1JORU3D1HlJ8fmHZvZpZ1dBbAU/wTHbnLmDcBngWwv
5dPtTCKR8GjLCchxKqwlwMNPUILeOvfHVQDGPw6kU/DwwXU9Dvw+MQsBUg5MDXzBFZgEtN8PhgIj
Ao6gT4Ah4opccDbfW249/b3vMlCrkKek/x0O7QP9kU/dqT8bJyl3xwISwsnxPzbouX5TqMQ47/QO
75ss5J4TAq7O4noAVb2F2TGyKm6fEANHkguX6253PSgCByJNgC6oW2hz3E6NJ3LitOON/CtDURJ7
D/hul0XDiTOURVDYBeiDXTUXmL/gw2G4bbH+pEfBXVFUnueQXQXbjUcnNuTc4Kc85xXMC+EhHjbR
AtAzToZCfA+YPK89ggNiPdw5ggZFPL64BToVQQ1YgyvEnnDnXJ7BJNzil6X98yROSsIGnocQ+I6g
bEg5GeAbsy2q+ARftQhMUKCRKu95QXjWFbA4VRy6wIp5NujfW5Y2Qp2ZAcWWjR29h+g+2Y7K71fx
e9dYy+ETjkARc3VONfgJ+QHgFI1KNGDmwuUdb6v1NXnyzfk55/54Sk7rx1ZoBGAscNopJtJ9S7it
LdEbatUkTIkrQTbQhgF/B9cPJxZjzq/hj7yowjlA67kKvup9TamQ97KiOP0ZLQ5LjnXWW7skfjiB
rMWBxj4zyRAyx1kw5uBi7coeAJoT5yCo4xNoaU4tAhghKyBcReYIlAidRHCrARcSnRMpEPLCDHg7
MB5l2SWsuwqoMucdeAhcHEb3teUwaAefY/wF5ykkz6EdIDiCTWqJfUyq/Vb6b+Q/oSCQsRscaNqo
VHOEm0j7M6FnHG90BqqLZ8B5/PykgRIiGkaI5vLvjsoiB5Td0E7rTyQiSQpAhh0BQbRkdC8V2l84
JD0lIIBa5l1az8m7ZUkzwXEfjcBIO0cXBG6D3ic1vjZljy6yWrI0g0N08qNph1puKZxJNHZCmq56
s+6IkRGvvI2+G/2gG/QC/z1KtE0KW0o7JsUhFN0AfE6clh5FMbuV8OFienyFWdLQ0atyJuzJ3JFF
/3GbzsnVkVA3avNFoybFMO1zv5O3Rr5J239ptsckls84Q0kXwdxYadCro6v6TJuh0qbQCKKfHhvP
vEFMYHMijvnAFN9C3jeahA99il7BgEwTq6Yx9vdJOG6Xhb5kQO53/335er5PprLQpfBYIoS0MqGa
DKuO2KRdjnVXo16Jc0Sbe1QekPNzQG3fBFgyJRh6W5hHcjHsOtGOifWE9sqDBtcQS/tuyYZ6525O
gS2zn18m6UF4fAv6CUdycgStxXoFEokChDI4JdxMTC1jhdYSUN7cpXMT11Uyr5sErRQAF5fJDKYR
Z8RbNF6KH2mgc4M6H+Iz2ePclyeBnuPjwbS3nzRuQisNDYg8LsxNfz3BHL6rSZ9DWfJKGpV3LkYH
IiIHSIfrQSRIiomFhanGarMx2y2L3dyzczSyjVKoxekcNtNqtOO0fCT3uTKVFjDuSBfzk/bM3TNW
/z7+P3uAbci+E5uZvRY0i1HcnnFf8LM5Ve9zfiYTTxFuYQrA0FfUGQixgdMt8aFFrwOVkx/1ExGK
44e1l8j8qub4dnD3pvgsry2hcore1QN5FBcPBucLJ2DYcRxRA+Q3iDc5iYA48QFE1Ts+UlyRrBRO
MvAmokt4PlthKXJsi9shu1VSGnFyA9UyiqxA0GysOtZrcjbPHF3EWBTZSV+aZ5nkzp5PpV6C+3L5
1r8ECVkXHhqvljc6OwicDjaqqQXCSjiRlMU1YY8IcHluwJ2cgDj0PiRc8s4iP/Z/1Mmq4GVSTgdB
ywsQ0RP2gzQWNaolUwA7Gn+4QZAH0+NiUwkyJBpRWlwCqAPlFDzQlQb7DqKbyH7zEjZcBFWUvHkG
jDxFy5OAJ+44sMQhQlKOaSEmOTPeUCJ9wRJK6MU9h8+zlYkPLTLQPCLIw6iJ8+i5y+F8oOC3z5Kr
38W0B1jlSb9QVnDEcwI+QywisI8CMnjmZORbDirSjWgAnRhoDvzL+rKGqOkYs/vTHk4jgdpdgigM
apDEAsN7O1dzac9n64tizuoCPiwg82RUY3LXCQ6F+SfH0oKbJdTkEGOOtsNOj0gMBkB1/Tv8AHEe
AwSDWNhRAaLos8zJ0dNVEnRps8shblGUOLA6HksWO3dGnlPbaSeReiFXuj7G5MgS6Y+ixfofrzDg
TA5Toy+agIXEwBM7MTl8Q1elJT+HHBOAXBAP/Drjc0U3Cv6I/bFd+u1o90quB8ayO7F9aWjEeIPf
fwa1j33Y1xRGQVXE0Am2t634ldGOK0O/wTKoRL4LY3ubtp6SDMvjT88KwWYoDqdEhlMDeqazyMEc
7VEsHsXwJsjUzJmQ7DDeq3+TPSueIWdods2OjQchMk+QTl0Yqwx/C+kAK3NpF6gDomZrEoyW8ye0
19LRnSZgo4T4S1tyCHYHfKrm3o3ZKDZWkP2DZ9wFV+bmmtDwKLqSawBjnRQecWFADxEB8KUKQZN5
98qyv0BExnlOmhP+6v2kzCZh4wLvdAwbYKeVJTpFisx/xl+pp0MPpngZaDPiF9dYSVyfMx+LFHWB
unB0arxyDJl1nq5Nh9XrZrDO6DUJN6J06LPNQGZuDj9EFHGohdgkWd3SAbQZs0VJhvBbiEgAoPaI
02B70C4+/DPB5poOErbxLcH76wKu5CMyBxEXTlhwWSPQGxorvo+5JilEDKn0dz1jUo8rJgI7iBXH
qcKM4FfjwGBShCPXOAUCW62H94Mjh6cmAZAndwwSd37cTbb9gQzTQhJgs2U3pdY/y1fvg2ytX7B9
VcpCvaCoUNJix7NBIatRs19ijqgt95ShgW6t2+RGCqmOqCtTXYZADlj5lcgn8MtCU4EwE7+3O7Gt
WMSYQBbZ5eN+KQJfgMuFRYDYg1fG2eAj4R7zDrGFnvDaBB2Mv6wQHBMWCfTOOcJFpGp8fc8POAM5
gIgoMAL4MGQzYP7gvX02uvB1OWPixxlbRkIEgiwbdwX0PeFuuCY3xBkl7Rm//NCfyQNoJwIvQnm8
L0wsoFo+GC9RARWgLhj3l4Nl4QwmjGI/DJhyuLKMzGdL4C4zB5iRBzoUZEM74YowMazXGLA7y4/E
M+cA7xZ/E54TzxK3mW0/IYEmhiYnKYRYDzXgj58pvDyhv5VFgFxZ9EQiINK5h/yMzEiAg4d0EY/B
N1yYZ8de4JkL2QNauNt67uOs4ueyAPBWh6NgYKIHqXKqt+4k9wfcdrAViIgcMODXM4wp3HYKPfwA
V5n75xnpRpGKrociDc9POdG4IsafK3JoKMj24ZFQ96FAAbOEwgyvs9QWWGP+BZlje1yx8hfHGeT5
LT4Gl+KZ8gNDyzHKfVLwJvrodsIrgGMFEJiqCZZrR7aDhcHn4s0SPUJ7ErfHeuKQAVQiMoWD8JVF
BhLaFw43h9Sr9vTBf5LwIBFM09h39IT7oX1pzwBxVjRhPaNhnSDkf74KdC95Vo7fCyxjX7/GpTqf
NPTORbxnlkHzrn8MQhhjicStpMwkKVCV9VGdk18Y90vp+E9qklZbGMNfp81r6esjZO9qz3VP99hu
+e6SN7mdmsbO4V1BEYbex96o/6NmwTcGgrZFPKENHsQZao0TnBnnDWGimurvb+kicuEuUU/bkTcB
d9hyuBb9V0YPWhlZlbo6ZciqtyM3IhfD4lbTQaC9i+OShXPMJkDJY6aqqC2FVDpAJxo5kO24BrOx
SRcJi94nXUGzOYdMzFOn1LAwdsy5iLOfSByT8eBzuzOaL9c0ZAcRzI+AILzp/YM8/ejYeZ2UInf5
8gsKfyUwwUmDGh/SSwr6xPkvmt8giaMLsAHEDqhMyT/amI1YoQpKA3C2UUh7SrTDiRRSOehLRKrt
ckRHGZazW+qxNL8Y9gMYC6IQD9rP+u2DvenJ6CoQ1awMySvJnX+pSCQhOt4A3iLlXEBWbCr0mTXg
2Vp0+83oEkDplb10DGr21SqT+HKJ+R+Q7WcVmOfHD2V5fNrnbAQuRbaLcqUryfM2lc2/d+mmw6xH
D8OYv2J5/PdOLfX1835Mr0hLy9gU1UJTc3hFD82TIAoNCSmmJdtyRFb3yo6CU8vWyLKIZF5NU2us
ZTQhurrSWn76HA0UJjqXJd4T3BNlngyoroVPW8J7LzLq0DHzPsFbo7/NY4gkjv9+0+QKLbno49RY
JHuO/e97reWkdW9IapK1k53ildnDxVOUgMDpOiCxH8pqMmAvCxLKaE+jGjGIoEoiGCu+rtlZvgy2
efMo0FaqjxnSrqQ/ifOUAHdWS/dyPnGOVFmyqHxPCd2lK4iMezS6eEIJSQuax3rI6ZXMxXolkkn1
0FSpCkbGZvzhXesNVcCcCFfFIUUK75jPpcXlAlsmnb6NKQtEl8HBg2KkdTBlIg7fEWmwGKvHzx6y
x+GGjCFtsPkqjFmJAk0diTwCxayxwE2w7Ev2o02+DLV7KPpYMeMZI6dNkkFRQqpN4grDlJvOi1jY
LwxPmXAqYjBS1CF4BcbzK2bRYyMHeVuoPgZr4BQlVugS5HKop+Fzm6gIA8NLjtqBG8Ry8gmojRmK
0GZ5Q2YS9GMHG8T1yDVd1PmFpnGQYAkN+IuGuzHFVJJ1Z07xYbgDarCYFZpCjgSHHK2nngLl3aUi
N8H/QLKT7CH6l2QEOkERFmXxlxidixqSKa6uG/L3FXlRIjxcTLQjyGyzqMkv8rRyrFbInYVE+SMt
KpXwgTCiyGzWHsN2+2Q6SM4StvBr/Za8pUkvRHT77OGh+xzlx2fGs8BPn/xIUrXBwKMJlkN9KGj9
jtgPnoIMcAKHhZUnT9DHAgr9OpsZc0GqD7iz9gYnOCchgiJfwCamlkzY9FZnWvktsoHZH7mYVE+6
txLe6ByfIz+kcHSYX0I8QEsUHcez36de0c2KJqTftCrNRrL9gAmuLY76xVaYFeO4z69fzz4eyuUL
ocd1QVDfyJxxCNkF1wO28Tr+xsI3zawc/thx7CucZ5+UuYI2VjdxocS8N4MZvKR1kyJk5b7yEJgQ
kVd+CQioOGNzQJJD3KdxGhhk9OlXKCh0Mknrft+ooYqTQu1hnAy/k1s0CL4RG19D/n9KflUPL2O7
YkhdFcESVjE60hSLAhnlLHjw4EPIJJDUKee0Uv+wOBCvYp5wqQfTw9kR6bN93gngY5wiL5sJBiMz
KZEYzhYijR9TMIGcRxcBRz7hjhCmAbbynyygnhMp925DlPl47EROxu6h7XpwGJUOG7B9kUxD4WiE
Yuq21wYbF/cPA66gAWB4bEMsJhNaofF4bxcP+ncBNSEnHJdV2BcLmpxucT6N1/qpz6kd0znuB4DM
CE2zgYIZsAC8IggKhJY4L7jOExHrdNpBKogpIWaflfcfGgB0faQT47LMRXIAdTLS3i+6q56ozjQt
Ib2rtYIEcyQrDYKxp8ZBYE6n0PGDauRl/6hWd/3ARu003+Cw7F4oMdtYFeVEMjSfO/ii1+37eaDM
CJecAlZ7RhIPny/mEKwDthHhmZ6oL49WmZQH8ozsTZKLTgCYkrv70BZ4dYRK5j5b4pFjD1m0LhS0
UoIQQ29aIjQqDSKRiUv+zkVIQGdDvLUTLgqJg0+ir9/2VA7hQYC4rJaV01UqXRHA0t2S/hqP8/P9
Om+0UJ9gJhEsIpMIFziNHhTEVfZ8uaH6lnJiSVLjtoqv5asxkCKgHRW9bAaIkDQ5mKoSgbnJXVEs
lu3XPdb/kRxDYbDeg+8muXFFje/BIqldvduAiQrJgFerGmtFqn6Og4VQBltj8hR+Yio0E/VFWpJM
H/Y3c2yx4NEFF05ZUh1JMoEWPJdH73GGVtccalBwF08lo9k6Azxhg/6VlbS943MJlD2+74OEkndH
B+rIGm9zNvofOi2Pcge2ufLr/ueonLWrV6quKi9NamNNPqXF0Ph9AH3Z0my0+r40O9D4ww1nNwDJ
WpcBuKa34HIDpIZWDswaB0DBO4wv5JB9AznEUT5v2gU1sJv0hQajQmyVAVICekV/3HFtofhb/KpF
rGgJbd3qhKQA09eYy/w+zQ8XemS15IATynzY7Vs7f6Rc85TKRXSvvmsqzqKJ7WV+PEkhbixL/4W3
Or78U06UJ7V5y46bSF9VrdH7A3N5+UdDKfqmbIsq4UcPUBA0BoTTTQGyxtGjv5HI8USihHdgEyMs
lccypAmyFGQaopL4gf4FwOoaByQz8lXBwyLS/pnVsCxwt8BvlosIG22vj4KppAHvGznph3wFu0dw
sWWr8mAD2dHDLsG2r6mKenB4Hbi9yG/T3A/3Arzh0YqO1v7nZs0EhwhPZJba2zV0pT2fXjrjnxLw
Mbj2TbtkgUHAdYiPBcqAZmxoSQmCGMIGkV3bME7g/R7jyN7a7st1F+bSdU1/2toPlxAAoCsaXdQv
KdjBDuuxeNTnietfyHHB0eHZQR1a3Ct+mG/AES++0a3Zg0OeuBSrURIiYo2Pu8ie2JUTqT+jae/a
gCbhhGlexhhgOEAo4nhwFfsHLki3AfxI5RVthx9IBDbP9kNVwfrhbx7MRsTzb9c888GUUa3Ld8Qb
Ivf/y9hgEEuHcScx426xdNbP1UV+zhpzNcGOgxlnQw0LxTuCCsQn3ACLinnY+zU/QtuDGxdXBhoK
bRMGN38eAC/x4oW0GH+AlSNEwzC70Q8FyfVnRMHEV/wWS4LPrHiwq7sGrCKG58GwDWGzqFD1IO6C
ffawIbmtxzBOZCuibmojaJGDWUhtfw2yQDzQD1ICVgMpWnZGU95zDUYQwRzoy/ewd+kUZ23htIAO
pZsp66MLJ5BkJjZLTaw8KHSxPXbFzybuDDu1sW8o9SgeSFtghjN+5JJAEJ+hR2OX1+DHMwwZQNly
D3jCheKywaf/zoLamtYuzQ+Ae0tYEgKpUAIwc4Oh/gDjJaZZ4FVJm/NsKjNVIa5FNpkdZG+3a+7d
pGuhv7W5Idahx8qlxMpDXwNA4KotHj1iRmmfsskC0ALSspi+YrQqbKCfNtkpi8XE5xGr8jl0ePUR
LCZ/9ETiA4eW2aLATeH2tdkOT2dUCnAjuNj6R+P5S2dEhg6GTqz8tbvKP4SHg2TNTwjFO4p94Ox3
QWQ6p82c7zGI1mYF8o1dOzg9+OOKTSgz2HRpdgXzUYVoWVuz6W6x+F1oYWnTJdYynKOTWvwa/+FS
OeeppTl3h55hFo62dWfsCDx5ZfBAQtt78XLj7N4RmQ4bbP6ydXWf/cwmsyAfWTe29nr6A3iapBWY
Zmdkwxdy6L1l9c68d3pHt0Y2jXlQShrsxlVUi0rzvPWoOrtP98FXePP2hN8FO4wiIwp8ZNhIE5DK
g+Bl+V+oFKR/19Vzg7bjolmMuQG6rEPGCBo6x1miVbvV2TSyvANWuAmdlQseoNsBTdjRNZfG9jZk
hdGYzuqg5N7ke6mzT3MiAQu54Ze1YkS2x3DiXKww5Ijj9ivLkywG2bSYAA5M/htc+u64SIvzfe+I
J3w7JjPSf571AD/A6qcmvzHxJp4RDe4jpN0y3b9M6z57hBVXBXzIf+KqNIdzj37v1GE7vbNiPPGy
zHO8nUfItXkjKACbvITDbdtIuDA3O8NinAUDbuRst8w1c/ywxjZW+ofcNpBtKAJYbzhAEztb0R+S
F48WCAnexAklDLunk8GDQOfxZrd3f2QvCwpYYzTOA5cQ6f/M6O3qZOiwpYr3DB/SrAk5JDY1oPQO
Q91NkWhc3DK/2zUnfcFc7WAv12C3QGHTcNC9vz2l8d//no2tUntcl/aitlg93PrFMR24fv9A55fw
QsiqfpnLBgXyxup+5VDeExi5mbPY86zYwxdJ2v5cH1B+I1lNI5fF2P4lf5MoHEg2YXglNFEQR1c1
B3V/jSbHlCQxEyAHNcGYehMaMcXw8OxT5pxAsdidP8AFSZ7LFswJCFzKyQaehTMkRZzZmU02zV6c
mcvagzFhP+0TdEm7YNZZFtYCu/sDNk+2trRIRjMsgqNkFfYv3X+tRWvtbjBeY+zWDPl0ACiC2CxO
Uw4NDl+OPSy+zPDnLiRaDj37B24n59XY5vyi3MpZKfmUaWwxnST5fAyPO95Od9CQczvG+bNuDgAc
bol7sx5oBiLH4j68l0cF3VV8crkR+Rm2FQ9u/8u4SYQDlzcmfQ2fV6wcMEM+PJgoS0FfitPE2VLX
ttsoDf1fYTyfXmutUmtT0mzQWs3v1vxAOZm1eZin4iFrd/qz5Wqtvw04yGdb6L02NN5Za88iciTO
9Aers3evlt948/kmPIRh4oH6XmS3YpvWCg1JIeuNEzV5rxqysviLL0/Dujsd5GQy6qmirMl6YOBS
q7c87ztuvcFunReZdrDd3sMB9uk19uPzzF/iRRX78XTJoqvWX+skvB389vfdbRgg1ZITYZn4lxV/
o2VrA2yzhNUhKLR4n9OpNGhFm65gOh0ya94Fj3muW+PfxtWtBgvFrd2tBMnykISPXYRzMNcYfKwf
pTPLgDAhey8e2Qo3E49+ybPnlxZpET3gUZrwRq7sDj+6N3Zec5bUfH44bIT99hjdE672509vrfyb
9QOhWjgQwh1Yczo7sLTFYTuE9kyKNC8S2xoKDgvlB6F+p3XH7G/rdPNYrKluDbNh1vkaS16dTkBY
WrB2YTuKGbaHOUfOXF6/fVrbzxt4agtyXVPwCvzY3ELexeRO30vxD3n99Ma+ue2XYx+XkuwNHRiX
/jjaT92ppXKnFt/Ad3R5fndPBcBCkBXyhhgN9zrb7/eSLzzKWfQMgVDBOR+719Vs9jn3Z5zgCqu9
d7mYnmhet4HYhdsm+QP7BNC49Zyqyf0XTY1vIBVsa8X5JRxQMruDEKlZu97mBq3nL5pG88nBEL6J
UN/sfai2pG21L3/HYrctwOdWHWQn6I8zhjh1V+ffqXsGPowiRqDPJDd8WxvwZNamtxCf8iWXFpyJ
v8JsTQdv2p8uHHtHn+pxNrv7ReRtxAmK8iOYE2tzcw6nkoUalDMtMiJx1DX/jn5lVVZCwZxoFHv9
XpL5IHUnc8L31iZ+eZULL8ppEzsYzzs7n5KaFyrLkcwWDggjp6r19aVaMWqh0NGjyl2KMylhDXqH
w4HWO8GIE+MSzGlTa60winZp+0yks9v93qH1+HgilGG/FzvfJ25nfg3HOofk7IN71C6o/9gnM57r
wTALJYtvJ86pD0nd2fPjUvFb5/tbXpbW9/f3QcFXWPm/vrQV6tOa5Q7fUz5PTTTrfL6Ev2J6FreH
5TM/8nxXu629UJxFa+9+28jyr9b098Jc7uQ1RTXnMp36O3aXi06Fu3tFi8WUX7fGvu//Xuzpk6XK
Df/unh6enLhvmsZb+NwXB0Sha8T4o7iM40QIDEfIOUZrGWeupUCZWcs15hLVB3cd1baDQsHWLrwl
tmnvgqi3WIACpo9VxpvfTuDKpov7FAB7DmtwaayvX9mP/Nv/M34LSELGd/oHN7Ev15QAqtKGaaZ8
11+jbylBnW2KeLj3cEm5zymx41mBWrCFV3XuP0YLjhl/LtY8mceYLg8he+vbS+ZeaHmL6ZTV2xO0
4Fp9gxQMp/65tfSZbltkk3G3aJwJGUtKrl93/IrPMXdpAIECevRo4D2kjpK6JuVCwk8k95aqainz
NDwGqnvjP80RzFj6IduSi5KHAwIV75d2chHEsgi12fAYF789kTowI7IehoBT81UFlgRg6SP2QRyP
TtvZPIOaFQwIfIbSe+AEXBZi1MylvjSXBWBo8poReApwAMt+7L2oWT7iK2AWXeBRGo4nMFT/OlhM
rJ4xTBpr8pfuEAYENU46Go4EEgs1IE9n6KkzhGk/B6zz6j36RsqM4E5eqYs8EQXcZzxetPuMjqrk
G4Pxw9WxxQPAK/tO/bPeqaQ9WH20JLwfxrefI429gR5Ke7ByUIcpLZI3Q1Ga02+E5F7OGqGagEIm
NCwAD1RmKRfyInq7HpFjQtTkRdeVTDwQoVgCvGIhLBnK0MRORGJJnYgehBRj0buofYp0C1GINWa6
o8M+ziJzMZyopT5P+h/C3qsnxBDii1BZjv49EExAIE3ybjcOQBzcAdZkL9PbBybGK8XbgIox2aWk
WXS0BL6qkUCiQcogR1BHsoK73C5exYWlK050CjaAKN69S6b3eqX8mf/VfchfLTOdMe0pgGfUNzpL
kn8phnNFp8eJwmlB98vepmdeWAk92DsKEC+nM1A2KL/k11oHA5DTW6iST2pP3o4ERlad0uGfhihP
O29TVPcoYbyt53WrkoW7Q+Y3HC3zyUnk9IZ7QT4FVQjj2y9KD3cvlUC5hnK+lU1kCUMNmQJkVY+o
VYpMNqVFMurAhKmDdA1h7GtNppwUeHpNwPWBHyzVYHQhTe9Ud+dOA+l92oSvLATtnNFq/Eyukzw5
OhdSFslE63QzcCEnKaCzyGr5tWKIKmUnEpAZqXbyBZpGGvgICpHqBeBuGN+HS7mB3zRskN6hKSoM
5Yb8qs8VX3B6r6ULuL45+gJs8xFWuFSgWOzJyL7gGrNF4SuDSvtAMGDPVbWbA2GgUE9eEg4pqdbJ
v3TBbqz/oXkM77Z+C8MCNfjxb/g2qZd9EdXHFTTx67bcVaAN0vX4ggLKezOm3ABkQCmTGvh8jeD6
Yzup3lZuTPsR7j0RXR7TWcm9Xf6oCgHsADB+U2cZbVHuEcu/l+hkO32QW7599wq4gJBNm4aUZY5P
tObo6UkbbrL/yprij1RNqTQC2R1U2sPH5gIIh6ha71SgTjxQe9/yTBQ56vrHRPugT9bAXUhqisw4
ZWXQdh0UIVtdxBTWHs1cIvldu1wKQBTFYXgG5Dwp5p6YYeheOUmtHLn37YgSuElLvaMjStOQvfDF
h8hsgzJTkEUvykSmJKHOG2Psoste/FIQeBSY6HVWLEhQ38WFnJGa0IcI/toGHC2jkzHElYZNUkK6
eLCWWC9UntlglAuaYvNO16TXj5NgwpupErGISdP59fndBqq0uvWbAT0YMGoMc1vgmgZ4+QRPCVli
KvQQLdrthXV8u+N8b1EgRJWr+M26gP4wXJ5yKcUZhi2dH4sNoKDMvy6pDNxNSkXon/rU8PlpYXqg
VWgk+6nuXxMqwR2YXfKIzYIi0wvhDOWxPr5XquJkiOmlgbRn7lhpaDQQiDiXdd3t7/iOCTd1BUlT
enQg4iMxFxkRDmgI6oBgd/o/M/9KWcuv2REgwHuyBv+oXBNqDYB0ytEJq0VJGs5V/8XD8dQov1cr
kvqZP/R0ZoJ7lC9MWiBzrwqSpvL2ga4KdYrMNx+NS5OJazGTs31hov9suGoeww2dpH9pPifJjfg6
K4I5H1FT7OnsmUZHgvgdbT2AUCntPzL9EzR4iHMYQmlljr0jYBySd8BAS3oJ0qOIUthNjguCVWV+
vy5ZS5mrL0BWKT9iNF8OZT7A03F+7qS4prwYPFrQRQqdK1ZUNsw+YjiwGaKTEvVHJtMfCaJPSMYf
yHWxAfpAHfa6lDqI3+m5l87pnEX7yL+oaoDf8qniASwpmcMztwaoAYV/5cfkUVsE8FN1DlqW8wLA
K/PVof63r3DRjGV1+07HKx4dWudRTBe116MKDHdFlpk6HExYWGKZstZDPukOnGwSmpM1ShUU/um8
tzehTyKjxolD0cZnqqPcb3bUGobdeABadvMvNZrxKTcmOrCETFsDFpPishSMxi7P2GPfjkVijLe0
FeY9737/VH7a0XfV0MgGtEzYYp3YnAwb6DxWoYzqS0ADEYwsEVwR88Tj6wnBjBb01fu2EuBnH1Wl
ul2yRrNJKxjETQqcaP6pb2CJR7tbwtRwMSA6KPfegbC2t5U2A9LNVFPloW4KMpfHEruQXQwNqV3A
JwBXArcAQKdibli1A4075PjO8F9EQy4QsOq+XU7Y/CPEZGnYJbTOKY6R6eMEBXwqdAk7KqWIvmKr
DmIl50t51chbIC7SOB6nUZ9GdbcEe4a7TNfRNaaBW2TgBaR9tFMYBOiHGIAPaYgxAD8N1UDYHTYH
x+eZuujAar9h7x28lToaY4+BgZcJFf2uCqgvM3rAtTik5ZgaPcV68CD00yo4g5gEishsfqwsgHoO
9VqldIUT5Dy1RFSoaSBEQQ/FabG8DAwdRWto3IBPBa9PQIwwvHlF6V9MEXDVagQ86hWr+4b6GHsY
uuuUmwAoQpcv7EWqcS9OenePIzQEBVKpJTkGAkRNGCw2Fy7L8QaWwnlQAsJz010ckNF9B1CaBhyU
57BWJCuIdKlT5pCEIr6CH8iHqFHC6xH9III+YKskDaWA1ngg+CnkMhytMa0Tqt0PqqzcqAlOI7zW
0wuNbMhQUapDV5346AxoFVJBRg0dqWgoOfSu6UJ2PmvyjRtbBS86OesRRAE6ZkDWG2gRSBO2AMAR
sFGsPesEjNUtizh5YE8zdCCdsEYCcgVlnfwM4FbV4cbo7QiAnf4BIMI6EfSZoTi6HdjWUusKKivw
cMaYfTzljSCT6VSNzsfYK8pv9kZDlYizDJeT4j3PchONv4CM0Djd4QKa4TE+OB6QuQFjgOKo0TAH
9fTkBBFMZvrdA7Wmdo+WmYMv8qCf2h3Zr3ioI3wjsG9jkrEfEDLLTQKXAoq5mXGoslNySunAmbhJ
haZ4MZ/N0fIq4paKFNQQMhqy2w1Tip3XIsY48LzgsGTtwOwP+RyIA+Yop9kOk4qDWcH1COVmBlOg
KZMxGXsyGqAcjCkuGbgqQINXxE2A9wgMkkKpl+R3MxdVZhA9SGLwtY6oPdYGxdCI2bhl/2gQB6sK
YAI2imOKUTdATPKJdUbphkb3n9sSpwvTyTIBm9yJtWlB3mJgmb17/aGpoplPmZeqN89qeu8SlVCX
R2dDUL9ks7w+g38HBcXNg+QYf1pvAfzP6C+XD/4RQX+8lGbG1mTQaaEFjEHqaGBGQZBoAKlmUGEP
BBOgvOPz6KBl84Tx5Q0c7OCT8Lp0aqMC0m2QGDxUayDUbO5qTYVWPxNayZ0HnQwrC61tePrw2ADO
buFd34m/e+hK0EEpCAmfcoZHxTcG5w93DAifwhfHCklRw7o+t/B54QQi6AzdEpMnLSrQGuS7wQh+
ZBl4F/WL4reTbcaqnLMydFIeWNJfXTQqZPjid/L8e5ONhZ8W5eRXJDTTXLwguiYIjosDzPNKWHgP
zWT4o9NYhKwElQlug/gQpwo0PJhcuJC0HiZDjtmeHhN9muOKCjAMwD5w32xIVijBBQ+uqSFEta7z
BjITuPeda9aribaTRUMqJ53g6gstT4rbGGnBVSHcLXz1zMcxt72B4x5AZNEeII0d1iWfAI4ApxCf
FhYjmgiUt5/klbg3jhiiXCnuFSDc9BIVLM0jnQcv50kWcewU6pVWHtT2IMcgnc1X+IeGGsK7Gzqa
DFON2V3UABbiS1tfaYb5mT0an1YPSnco50C8J+35FNpjSCRQKwaHxISpGvojOL0whz9NNB5I2ZFA
QtmHLr2i+jZsqKCDMmcVP4+idRxrsXz4GDlIecwfewwoBvi+AbwKD4hlq6eEanBYUs6RiVebFECB
qfFh3R+PV6yZxEadjkizNhbiFnTA4MkFUx2pQCQSQnp+iebyKcqmQgcBv43TC0yuCOf7gNtBLFz+
RP3v/0i6r+XWkSQIoF/ECFoQfBUdCHp56YWhK2kIem+/fk9rYzdmNLIw3dVZWVlZ6nTL9mLS0kOw
YHQap8VdavEze6D4mI83lc5597XZJncdSNtE41RosSy2iqg5qxC+K7X8aTX87SzxC86zxB/UzalT
XOvqdBc63/WVg1rFaqr1PK4JFOw7TDzSTFvZKAIUHnQq6s4iqtUcPvvZ7dtWx+KdA4JGVwU2jnD1
sF6t6y1x2ENBM6dd4KlGjX3U0C2sZFydtrZ51N/p7yWxLvCNGqKKupVol0tJxbkDjiM6mEt827j+
npSi+ObcrN3GDGQ1oaNtCmEujZ8K2q+o7xi7nQbexqLSsVPA9+jwJjudxmk1S3Si8l4mkwJvOHkH
V1pN1za2J+heV9/eGgHpX//9sU/GZJd4bPfbc0HfAkePWk/z57wkaNWPtzFppXULVV0rg1iYloF6
xnozdPSiaViLyAycYebB7VLHtpdKMuJHZINSQYfJeXWquzS9UH5MvIDr77BRa/Eeut8aNE3BNWXT
ueBnZQoEgPWq1kFnc+gkP79YXUEwkG+sKl9PJedR/xS1SWXnyaXIz4lMo2b0uB7VTf0/ESY3AsZ0
G+2iT2eHs0ZPZmg2JR5uFcnQgoIu8TisKTFBR6zOXNXizTO/p7/1rFmU6LHrZHeWUDyR+emaZoeg
iUY7rwe3+yjVNFOzqCTWZm6l24wZlcVLu4COkoIfS2O78/QTd2dPHIAuXsJfD5HuFXgvmyXzezuA
REk/KJoPzdyzy4A4J/r3/xPYBc4mLc283GA4MojTjPrJEhUQCcTOeNh8ncUkr0cUTVxiEPPygblJ
Js/rf5Nnhv7NuPOrONectk/v+1tzfWnclvVlXL8oA97qh5rN3SgQ6RQa96ze2/63XzXnBKu35kLt
ZrjqKYtpkvE/QOZ9UW2sfJEg5j3CKCGSV+oay/Df59YhFbBb+x574rF56rgWxBlazf/Jy0hjq09+
8vo9fT1+V3v3kVzo3jaYUlrlxFAUNJXrXD9Nu9jM7b1JC7O9NmqZxReKaOeMg0qT6VDl0tjH7Exa
hWqrnX+vZvXCvHOsNtCeCIQ0YpcAJVY1iqE3o2JrimZ6qryRACdrZY6CiueypVlZMWLyOndv60b0
ehlE4ePodflxeSSWE1FVW83uVmmsfO3MEjr8kPYwseGjsNoGCsVaieIHL5tU2fuzPTVGcjXC9rfs
j5a022IUFwvTDrCrt1VJYoqGCGp4AqJbCmQGTAXHCvPihy31Bn0RZp/bpT/wtxyTXkZdMIOKeUkQ
R1Wr1Qj2MFjaoORU9JRHGEjsiN1EbVHeL4IXJ2H0Xu5DRGGCI6CFnvnq0Cle6Ocd9Q6jbUL8Z1M7
oVbWnSZwcfmqAdWU8eYs/iQD4vNqd+dFM6IC1cQTe3dBoKlh3pT46fp59W29FouPOUfErc9mLs6Z
vvi849NRa15NCbFGQJRN3VsWiKvL13C4Wutx8Nux/UqEpffgPkMaCsI567d17RMMDIwgnVx/ZBnR
crw4diE+ILtqXAloqlI5qdMZgvfyF1zZrOQUSJcmEcmpto3avH3f8AgvD9EkW0wO/dPJMArnqq7u
R8kA6E8oiW645S2uYqF1pTQMcs7zqkG+m+NnVeEbc+zG21R64v14bTIdsPDOAkFzuFlOzu/bs7cn
ehSyLHTuOfkdatVf4jBhQrAietUbBws7khxDd40YBsXhCIXO6ZNRXQ4pjfP7a5jNKEm4lb/8ZpgO
1JuUk2D/SyiJ+naqaJ+/Xf+7hHHf3/Nrh7fU5tSNMGNsLQTBv45/o+XNg3SG3P6bbTtWZWz53tqk
dRZhfOwG2M5GgQJ+9qfedgL358l1+bq5tKCiU/xpufhJRhBCznpm5GTzEqfMKzb2zxWyCgfaxgQh
a7Xwvfgu/PI2YDO+2zf3u5YltoleqCQXUyC6HnEmnwZbcpuAXVR9b8pcOGA+nCjYz9JXpSZtN/+V
K67JLw2uhPZVdEyYLAhxfopszlTR82tlx4C8eWMoScvpzFq1jrP+dfVWuAN2wbNQL8ChlizX0EZS
WjfZJpoqEhcfqtsu3Wr5mEw1bK50WOblhx/LassjcwQ5/4N+d9PJXTrMqC7T3vkC3ml/sN2MzLUU
9dpVOlr9dvSmRlXm6v4pX4CQnApjOWP4bK2F5aNbXkJXEhLf7p8yOg2IgF9x9S4ZBvyBRsQo6e/0
3qM7nwozVpv9xnjNVkBdU+x5q9ksrU47EixnuP05+4ZGDVT3ds1grxM4nra1cHgsth3gf0cQXKx0
gJfwvSRUuQbDdl4kYBZfCN4iy2hg6QlVPrNygmxbZRLHAE0TvhDra3Lchwlw8CLMYMkWmzuDw66/
u2mvdkmc3vh3KxXGqmVygubBRGLzU2GY38Kqyh/DInk4mYp+TwUhdkXH8zCqtfL3sE/utJ0G7sqC
sQ+lW2Cw4GFqbzQsNaIPfDWc/wzhTPNZNM9ZUsGa6WNpg+AAcvAkMTvuGAYZuKGKn9h2PCMr1kvS
ecilJCt1mUEd9ZIcszRsULSQOyGQV58d3or/XLyYY/sEvAhTOIehf/5RauthN3ZALQ8TTqFCF3Xd
OLF+6NWWqpW6ZdzmlYwjuK55xp4Swv12e7UTfbAtdV2knEpS4df6VQC7jMUFh6eLxT11xQux2wOx
3AC5EzLw2ikQnOv+aHmT3krAA4sf0DM0rGgw8cEpCCk3XIRC41DjuGRy8XleNtmqzY3wLLXpuOkY
GfVDBvljB6DbaJjggH117jYF5suhbe3vS+3Vj+knt6d81pQnnH4gTSDGHfu7lHm5v9lJhq5RUMYp
EWnFeF+Lx34VC+LgDgiXM2nb6T6iijOXp9jmZ11eAUCtInhaq89mfE09HVPYyP2xP81LpckT+Zpr
zk89FtGjy18syJSSO1ZbbtPW33G7t/B4ter7fd2s5JNyZoc2ILlcsc1rhhv17sN/zSYdG7lErcVH
TgTgpG3ge7VLKyJILFc6KFxjfUEcsgoli9y8o2x6u7UuMadwYLt/cOqzLvVJ6rMYnkr8rKsrZtR5
/qrUyYUuyvUTAae8txRGmolB8Jsbm1Om7X8Ka7uF5Wm7XBS+fN1zUHa78tUug3YdyMWUe/fumjhK
uWiPpVRiyYIdHa+MJKUQpnPgUwqnlFRWKs1CPmFFw7UV2smt25ty/XZK/SGISK3KDflFGb2GggZP
9I0WNdfTnNWS2tLhGTx2ovnpoVLofN3jRjlrXxUBGO3V5D3t2r0JUq1GwRr10CoWw+yF9bpRebGQ
rEFJJhTrpS5L/XWpvV8HqzKQlsU3253jtclH0ZF/M7yRLc3usfbrc5dSU1SXI0gYK9cO1Ext1Kvp
Mv1mYu5055LH7+98DTA/U6zUj7mvT+k9AToZaiVxQMiJCtuuO7v8FEz6BSM2I0E+H9zfH0BaluXQ
86HM8s+Zc7n3Kr+Gmk3DacB5Pu7q4wDkAXGkQzn+FHwXLQg5FhE4v1tm5UqTvbVXedeDda4vC51w
LOST6VkL6UOUU0ZqkBdPdIHL325EX9abqsl9NUKHZPexDec6bSa5WwRa31vUkJNjk187yuHX8bb4
tgVdOfxHpbo1REQLhz9dnOrVCD6ZISE4JpcfD7hCO5dveHWrQ8Mdmn9BD4zDTmfvkPwyqLtPlHgt
5XL2n0udB4zUDOf8lYq4zGUtPCvnGULG0sr31MFDGvq9Gy6nw7DGWML7y0W2u/Uow9a1PDt7Z35s
IUkux2R3aKwLiZ0rXanyZFIvNzZ+094fW9rayKzmcUMV9lZre1PqlyJKPgubenJKD8+7Z0vRF7BK
e0uplFr/gLDXuY0bFuota+7vGIQ/aCwHqLlh4aBZ+Zqw1bo2jrN6zAt63TwWOpnO5FMvIkXa6Vv9
WX1f9GHFDzMGz8ji2jUBG6yZKN/I63VWyZNc0aXe6max30oNHQz+U/TCIJQxWJh+3X9f108AItwS
l65jK7c21N1huVKc6eWPzzd9NNRMHLA3TV5/drVXIbqQ0uYz/VStea2xtcdmjUCMnNLw5ErtXakR
FvKmaUV76fYe5mRCZJRrQhdim7VF1S9AHO8iSNuAAZ5OJNg4/NvLctoqFdvlOKmyzLxqYEv2Nm+l
eSylh+qMT28qcNf+WwjdR/qo68x4ALMc24p4tU3bueAtWCKSPgwKfHX4i7p2Bc8vO7nginLi1ehI
2bHWJiS5l095WpJQk3nFr6uXv0rcIyZm5/E6nkyiUX+YhpE2lx84PaNCo5xXCZm1z6W26Q6irDVh
k3kA+8sjwVNk2YXOx0Z+OspujT11sEvEzZi60M6OL+IA5swBKYdGF5iDQbLndFHiZVYTsEigFlFA
bD+ihiSXC5ZeVDfmTzOUdgyYBsMQzc/OkjOIgjO5hodeVEcnyi7Xt39X5LCYzhqTWpszWHHVqnyF
4EUYqRdHjWDW9ty9VgIS4b/IT6tva0/NsQx6nNUHfzNXLwVaXUcG0WxFE2VrgQ2QPc5SuMhoOpwb
pBs4t6wTrLweUU/+SiSQ7+vRqn6Nw7M/7uoOF5M3JjWjFjxdp6NYRKGAo+ADByBz8LJR7Nx97/93
JCMqzRLrmR9Ydfa3/bzy04qnKquKB47ZB20z5TnPX8szXDP6jedc7JPHxInONe4QNW1fEd8qL+af
CmuVjMb//2mVzsxUqjxA017xaR88Vyt2RqlVriqN6aHSncBw2+AeLFu+IV0BRJz/IEbpxfcHeF8K
j4gj+bbjdlxLnu+msyD8OCTAYWx9bgTAz+rXAuL3Id/cdAKTYb5P/LC2hU6Jp44A9EgM/rtfO37v
kWbfrKJ9U0KYr4RvsP5YgIicfg8Os/oFylioFrKQI78+PIP50b21iJo2sYNvu+w4u3Q7eySWhcVj
iV2J/Rk+jcLzSzlGbjGj09CEB1pmpRZsC9xwTbv3YbFz1tnvvwKsAh53rSKToItUzijWQ6UzL3Vn
cNs2KRW72g7dF2wMohVkYHq/JHROHC/a4ynEXY9fq88G1ri3DseAV0QX2ctk1bIPV9/7R+Mx7Nf5
PbUmiqZ7/MI8gAIkhh/apbq7sd6iiRYemZCPl8smHgwTTfR7b3uJUdQ2+LKKjm7spp/yd7sV4PCU
TVKsVJ6qUns/9pcmReaeO+Oy51ukf7mOw3SDE1VKFQcv6RIAu0/KeY7cH2qNex9usb/QGXCivMCO
BIjZ5MG7tW0Pk6nosDU7a3jo7vPvgX67JvmorScPJ4h7UyLIXzXGhldwHHub522PA9eitZn24vKX
ShA07kUQax0k+94VeI+jVI/G8Af1gn7sS7KX3DIqkTkrE5KNr15X36SRfmn5qAW5q5gpM78q8VSp
W9qIWnBdRQOZu04r2e+eoYuKFbOJ3q4HFrob9rQ1vlZMsAKZqic5DmPkeI+gUwnWkYy3MZ470q8p
KqnXVQYHGbQ0jB9xBc/RdSGyJaRIhu94UNaUs1kQmEaGx+fAsSiXKTJJ/U9cJD69D7mUnU+axUCZ
ICLqV4tdz1ToEzykbDi7ybzl7dCpyXW5f8qA563KpjsdiWqzb8MgZZyVQDBYh2gbfcVof+/IuE4G
imD+7NS0Nwq7+q2VQUp/nB+b8Nyig3s0kKC2aq4yRhb5zqJfUOtXiO8jBCXEhx+/JPCH1Tdbb2YY
6JbTAlnTA3KpFbRia0P2NOEkcOko166lJ6d0ILgW79txpOmeWWiXNXmn2Kq0dcDXa03ZC1v2qAHT
hW+0k1FRUisnZ5wIKYpQSGfNaet0QwlHsdrGb/kehCa//lzDEX+TJlXNuBdow4D2P+fJEJnsGi9C
p48+iQyLGu4etriEtGmezIy+ubVKY+2/PYBt9u5plbtCwIJV/rWv5FW9pctEEOTGZMDolwE5GE9N
AgEk9UBCJ6bN6oz0gUCLv5GQWuO6JhV3ZHFeF/2WeWfB9rFGoe696pdDrXCUhoT7gkGwW/zwVwGl
kIDsR2ZJqnnglp3QS1Gv4V2zXgqlJVmsMtfl4aCBY90qAEj5pvgomJ4qAe5EWQ/orFwfSo5AzFkN
z9n2JQB6cnstll8UNdbXDw9QFo0bL/3GyUQPz1cttSqD6UGlI1hdF23R+FbpRG9a9hXyFKMUPEQQ
KMnhGMfm/8ocvf5lqV39spEwViHDn3aqWTDEtWPYRUId0OAK/c9hvjK2vFYXhS84R0BDhPsuaHRH
J6iAFDXtmmBfjUznCqWOc2xVfvOcNZDnGs+/9ymYKHtZXVulL7QOaGtZW/UErRllqKywJwKIkhCN
M8LaoJF2NJ7bdrTBCwOOBLWv0i0xfZl5p9C5DeIlj9TOsyVrpZYTweSWZ20eofByDVjp8GOcrmNW
aaDYdhY7/kNmDK5KLTjknOsh9saP5UnbarcnLQ7Rs5jeZavU0tsQbYVd61XQsBC4rjIr0UTpG/FP
USuI7u5NN3KOWgW5mMmtJp/cm85nf9/9xCg4rMCybcsD8YdJW/piaNNG2rxv2JubabuQ1fc6hZb1
XP9Ay6hypa+INrXcOKfI7dTZyv/TssQgBf4iCzbH4LIH6QzMUOfeFMQ+CZua7ak/C9sr7axqiSMU
urT3rqzpVSaAYjJiwSLimdiAM2/HZ09ud2rGtSSXLuQeJXjmKBXdBmhT7IWia7IeRDUMft1DYj7i
Iouab/xlF6UUvB2b1CPTkhBI8XxLoQObVfc/jju5wvUm8ir4pYZkiF0ActHa5VhyDAmebMn3eCSl
Ck1DJzOBodi4cLRZ4h8e1q/qZfL9wyhkFlAgE+7vl2jSRpTi2Y4tN17YckLRxF83WApWXz1sXhb9
Ca1lEEQDDahEKZpd4jBSDlTtPuUa0ErgU252I7Tc9l4tPXDW4ikpxjqZJwE2eJyYT5jFGzguu+iY
zVCVHykt+qPKsLh+wra1pzzNRb4loMyiplxrHzd2q0+ZJupiLW92wivi5f/dMxxBajGoh4ttirbn
rG8yS3VH873O6wIPoFEtaPF9bgM8xrUUe9OnxevUpLWH2VcNa9CZC1jcfcha/gmoUdR3WCDjVAmI
jfDF9gdrRjqMO95aERGRiEWzccyjGCoGfu7086HbsWx7Q+vMDs/Vzbz9tNY2l9BADHKaHWvEUzgZ
tEIPfU5NSiA5KgdSOggeYRCcLk/Mj8A3OheM4pHcMU9NC6/AmBwq/Jdld371j/mj9mwhvHfTjPg6
f4y/V8/0xMvB/NASmpetbLAxwWh4zfc3ZgytekKD1bZ9XSeLl9qgHXVKxhCtd/VtfnjrHUwb6frl
Rmkdl53TcQz7hetYi/sUUGmUeN55RdG7qmlHmRiDvqs43cI4D52ptTqXchv8cWa8GrYmK/T3dvVz
OBg+nIGaLvnVpb4yHZ16bmwwl0cRZRO+6sDV7XKiUs8r8mi6TICbeaJrspCIWkWDV7LGfFAdf/yd
07l+bmzXixK11JfVzwfy/6ufXMoXjTupNmajcOASMhRx1cmKbe5QGN0H7+bwGhbvp471jz0JJwsv
MA3HY2s636NmvL+GLRT2nVzTfpf1Ra6l7DLF40909/TSLiuptSSKg/WjX/UsJEanevl9z8rr6GF7
rjqi3+bD1Xg3ng8L3V0YHfUaLssfhRS3AyngRn9dhiNI2PcajlEMs5NHhOxfhpaYUEV1Ne/Pfyvk
SXyv9bhESdaNEkeJMTpYs0H2mA3ip/yw9JgbBMldf/tauGuo9eDGrOv+7YzWLvbADjrt6sa8tfUA
G2gESivqAmjm8463KQfzUuP+ee9DGNRo8z7/PEulvsNLKMr2ixw1nU/te+fyNeeO/ZyNZoPa0yXf
XmneUmFNOYr2Nhq4LpW01LmSlX5Em5ST1ewWZMRBtPJS/ThtEqWZa0pvNZl0KYiiR05v/SLt2m80
2PHwfeIgYpBrf/vC7ZGHmvr3YjhF8v8q9hA4Lcf57nJ8vnZE0MWiFSdqJLhqBiVCplGQL8Ry6TUL
PgPGVRUPbana39lc+w2u69xn8n6I3KWlWc+B+noei3e3Ds7PW96gUrNqIxryDVoOLp3arreRd+Fh
p10dWLl0kgiCozyCPdmqRvfLndv70iSVOAHUIktq8WxZYlVeJ3KawXzbXTzHTxLaeUj4a6Ps3CmM
poN77zK4CEJSsXG5v+pWR6wNu9Mnnjql0aGbjblOuHuDvsJ7IpO/mniFI0LvEJr3tIs81ir9eEQl
mFBm9Ktj2NA4dWrgW3AMdoqbUBSGEebCv9LpU/kx6+VjL246KD8e59opcklpuHmdDVzB4+TRI2aV
c417Qfu8aFY/xGOaaS7ro+kTuDmMB6fqQ2WU8ZWTWbjb2ZACerz5uvbuDujh6fZwSU9pudbI9dwg
clpp+nk1WA2uve1olZz6088tD8anzfje2wy2UO6uHhMdp6eCUptCZZ1d1njGpYkz8N8oq3J/sUkr
P7NNetl3p7Mha6LgU/04yVp8rFf3Rv7QPZ6DKxo5nxHW/ZOKL+GEaXG8mf+UH6RQ2Zjr72f+H0Ed
weJkEA+UcU/dpDaKToPCaZhf9e9KRuu+EqpkbKrND51HaqmsR6oulP/ysLEURYzhsb/vh+DOj4s8
0UG9eZJ17uIw0NymTItdBUCnDEOBrGPy77dCmHNup0CfqBEVo7a/solTShYSy+F6TCsWJWwnhJZE
Ql/uWrusmKJQY4r+MaGuBIENmzGehYUXy3yPGSYSTkPmuemYTrMYLp4um44vFbuzalvEVngkzjL3
QLzDGqt2ppunWCYkbUsVfAhvFHn2y+6+FDJCYQ/6+5fxlVC4jjlPkpm6AP1Ru4TBC5OTvkNe4Xh/
G/tmp0DsVhEMMkoVP8yE6qJqJFDnnwYb6K0x72oi2Y3AW/caJauhJ2FYwYvWhb5qu8jz9ytunXPf
Yafwbrh6lExtg/K/IlNKaaWCFmtwir48IaVjc9d050GR9ln8Vwz1raPdng+1V9MGx8ux5755irpS
6MWQCkDxnoB729M5UeoSFa2G1ED5ago8w+VOrkOcktocnupiEIPIYCBZFj1ccXfXOgwlEl6HeOvJ
iRZhL+Z4UYazjlqGUG9cDrJBSEFmI3wbNBhCtxpJbZwj/MBttxwiMgJ06tHyUahSFZ7xnDz3sT7r
WbobLogG3pyoZ446zJHy5JXJxoZzR2j4ofv7x82t+KZ8JN9XBAjPourGrL2j+X/sheIGIFm00/ep
E1ADlWEv+d56EJsRqr3tns4h09SjoyUvByPos0YL12997/tngzOW6tAP4QIXTzI82fta9bC/fDHD
xMLfVDR4cYgIGdHqo9AP8yxnozDd8fwqf2xirOXiMkil9MMw/3aa9lQ1YZ+3uYWkPyTS0xJ15UuW
tGQHOl7JGl2UEFk1PU2YxI/3CoC/WWamUiVnHFs7Hi5Mafzaf22ea26t2JMYHmGkn5vpjTVDLBfP
xe87cQJAHzNo4UIRNhHTcsxCbrRr6eM71d14eIebjmWsShg++D4PBvRluGh9Qsyh+YcFuVJ0cTCY
29VeStt8SOh369y/VqNJnLgwp/XjcgCrBMz+uB0AylDofFAsNLLBdLSovdTal142iEY7Qibl6TFb
qW5psOzOnq+hpW/Rc5Xke1aFTaXoZN2fBzE7jYmrCPjDn+sX+geuEzVaTUhkt+2sx1iOsLjun6pI
Ac94ei4mTC7x9OGTImQYkBQwCA842Z6PcePU2w5WzzsHFp+6I7i32vXz3AguXR6Dbxld+aa3eVn9
LqtpUQ+RyYDjeDQ11++cGjaIDNaA2J31zP/NBniB+H1fSkFo5NeglmiZFrh15DJ91ei1eStdUwos
LJQ4lO+GOUTKKLOT926LbdP5vC9fB8nliQFJLiEtZC5TXNMcoqaRBM8YyQz9hzYL2AzMuaUVZxF7
TCwRhcjnfEw5QIBmgN60t3oSys6/62vnHAYxeJjbND99FXJXq2csH5jdlbKe9Bxy0motL/9yu99c
tau4oK0zd+wVSz0E8SLX3x4kzdWkpvOu0J4qTh7N7fRGOHpPfrUW6sVjga6bcEf9MyjJPumfDt3Q
vsN2izy53NiaKDNYvjh4tv1wUIoHQe6JNZglq28cO2rIpgRNqHTz5iyeeqdjcm17HlJJMl0vulps
rwsdsNhcJMUtZ5DfQo2EGSHgLFrBf5jVxyH5WDR8iTsUH84GWd//NW7kJ8I3TIt3RzZcOwp72vN+
TqcwaVcFqnJ7EJXkojvpqBl1HHRbu+8c1DgfFju0YFkEX/BV7e26NUEOsjb5c5HqnrrF3PnTbYgl
0/6uX+jOxoXudFwaXO08c/wC96E82JGgh1SAF3Ln/l4t1bOR3OrwGveLUE5wxOrCENFjaCdgO8/1
lRu14UeFTnwwQZeN+jAarsvtzFdAm/AqGHCz6XWkPEtbF89izVwgFm8oE1bOipwBOIYKe7Di6ViE
rI5yvfP7pZguNdOqH+Vb117pvTZc9y7/1YZXvZ8jky86+X5O/UwV6+Peu/Y2X9lz3I/G0bQfHXvZ
6LBqbPeNzSJdkdqp7wxP6ez1Ptxl9XWhd2zdVSG6Ub/Wi2WoSU6jR3LPd/da7EwaMN+vaTLYY8mF
rAtdLvFhMWV97TGVUfUDjq8oBrycGSOvO8D9ZMA0vzrSvrHtb/5VPkof5UGNIK7HV/iZVJXeacoC
elD9yCUWHJnD/GXXzXq1ZMXseCVjb6+6fpunAOgxFfaVDRdiII1Pclej7RQCqyZLzabagh4n48oQ
xMp6Uf+yr1d7JRE+2b3leiZ/c3EsDspag24N/96w1bbci4N5r4QXHOaS4iPL9koYqXTtVcKt5Hre
5ZFfO6JuopbSm7/AUTpHJu5rY6biADir2FH9k/4fFi8mdLDZZ7V4eZsM1rqxMqHCFsIk9zMzdN9Y
MG5fTCtx9BC6cqYOR6Dk7Qn82yAaT3BnQDy5kVY7LojI4fEuKO/XY8s/gPBNJ9MQ9hEMmG077R1D
9qYwAn6Nm7X/zQi9w2wkoUR5/wXFvx6/xC3TtGBtm9EvyXeLXbwlWdzuplnFXEPS3ieiGmz8TEfS
A1ZvmdKDnds09Nc25BHC9bDcPRzaDtNyYjz9hLb4KuHP64HCLnXjw1vZuR6i37U9+xa1wDzYHB8e
/tQIwer3GN8kPVm8Q2/UQThfMGTSDUm4g2HXgh1eljMAD3QkTQru9XTS5a573GdPnPBtB7To5ukU
RmXJeUNPQ7jX4+G3Wtgpf4Jq1Fj7KUJSdjZrKxQuzl0iLb+McO7GHXz2VCqnqse78r/VTM8HVX6p
fa8OEHOFMN0za/NTxWad2T6cv4o6z6vbBxYA9zr/Bz1oYPN7hhafq560qo2p2EmoAID0brmh5Hpd
7K/zxhLODPN+uBFvnJpIPrPQFRyUuqqUBbRl70qurvZyaMjvlcNL9+ZFL/6JXVrncOsGcidVIo9n
j5cZmeKwOG1zfjOjO5qYRtNcZM0r8eqyRbFS5E3kq8/R9SnL+vGuvxxs71SX16cZvBzVvorHNPOJ
yBTP6al93bdq/c2heZky1ezvC2lpqYBQP7F+IgE49Yw3Kk3Hp8IIFcN1TrUB0iisGvH3LjfMF0YO
+eOjN9XWbhbk5WoihtDwnpaW9SnLtQlKgo88WVc6hmS9ue5hR8zb/78kOjiMa/zx7Jwmt3QzH5ZA
Dc2x/+amqHCIxRzzVB4Y7qiTcVbujE//ZI7kvpt/uQ+p2mOu2jTZZWPgjhk5gs5H8e06Wr4c/m1f
qj+3N9n47k3X68diuHHWbV9KnenQ7AupkRHLg/gxJtB5kgEu+dG7giWFSHCLznRZPWoZOuruEjZW
fVtSx9F8vH25sjxd9Wf3XmjwwUIMGXjGvbLmytTeuToZy1CO7ar8t02PIah3DSQJeQ3OWuwyAjmx
ypNF3N9JKWwhNrD7r5hT+72vhox1aQfDdhUMoEKiM/EbFD8hI/bxttpuHfLdWnpedK5fpzB/6tZT
8L0M6Xll5somLw7VUDtB/mw6cyRCXeOik9LJbOb703qMzFMvUZAIJSfXuhqGdGiWMIb+O3Sc6wGb
b56CkaYZnZUEzuFtbhffQ4pUFjYCPxRciwL4jT2a7Go+GS/x3TAY90s89AkJb7unexhLWvmFN7MO
0jl6s8v72/EO67N4yvdshf0j7kkHfZg2S/UTI2zQTUNB4vy5T5UeeMhFMgeFdeVgf4C+lHjvCZoc
b2epihv13TVkHEm2EiFlp9oP1nK4W0fKp6qWyoL8rquUUZAQtVxdiDHlrqjD3/H2ocgQ8BVVDi7E
qGatptcW9gv3shutvm3ebZXBsJ8BnsW1gGZxRT5SfomdSD7oFvqBkZlIFoOpvJeflLtLqHst4zv2
w3IgmQ5pV0iujBZPdfa7LQ/WLckql6EGTTREz1RTTDv2p98ef8irW+jeZXJnt8vAIEwqXSZRUuzd
+8oGYhk3u5us4DxQGAm8mYQ1X6P7LhMrdaRbQUug8HhEq21+qlNY5sJCs7X6MHXMz8VvFpAoFHcR
fCem2PUiblRlhJSWcICxSLozFLjcw8b9TW/OoeYJDHrrqoTRYfIZt8oTWSF9LQxH8qzRsS3vKPYO
p2ZJlmF4SrtQagvDBmuDEfL93vTj1slK7cPPPpV1YkKltC3MNiVJPmpGXtLOSwrnwxxHYBBoDErL
jNR6ltM3+vPjLKGJPhbfd0OyybC8JLfwdnc71nEl8ytc+npJHBlKVDrzQvHpiWf+0+JpNaSblStT
i5Jns9zFPLCjWDDLWDmJDVghfbbpMb8+YQhin552O5bwUVVLVO1u+WKYVRrerkf7YpIvnLb+Pcr8
RYKDFs/PjZjxyZj2c/1b/rdZZsDs9mV3/c8Qr91T/u2sN9k7Vzc+DZchUQvVqlBY72a3VOv5vC96
bsiGX84vB2cZkTdOcKasF7zIOwoI5zbSxAYrcF7wChyfhJ8IAjX7fmCvSq3abyCsS00Hvwc8nPVK
Y0w5R5PA5S0fc5eG7CrrSlnJPRaXNhXfTk7pVYaeEQKPeNnXtBLWLgmalGWoXnMJYa78sjbheCJH
L3leHrKoUE2NN5Hna6Duh67UPgmzWSCbThhJYR/2sTl0yi7Nsh9e7+1Qtv/LD6OAaTyJQJtsX4rA
JvLqjC407QzB4UL2fXJgk+Gz5DAZo3zl6h5g98yrLEo2IMk23QwDKe6TT651rhVg1xLdyluRmGYD
exEY/lXMZviwkuncjNBTtz1oxlT+y5q7WlJU1N09k0VNKr804OdluvtRvjxO33ciYy5VE8JGHCo/
1fuwvGytK61tcXyutFYL/lKl5/Opd29qE+Am13NG56qN9XZUW3dLx0feNKa451kghvIg2WRT0w9O
I7sz8W4WfMNWkYAMqxPvOsf/rpXWbY8Nasq7V3G7oBEMBKCV1Z450RjZvE84TtQn+9Za8rsXH7oX
8t4gC9KKE0p+sWe7pbl2IJ61SjSnP2vNPvf6XXJfp/Fcfftden/hVNTAFXOm82pmnqSIUx5l+872
8B5dP+UF5eLwnrvqMLFD+NvMDteH9Uu0rJm99HxmS6Hgi5pa9av69zEzE4wtbLzTthH8p//bllpr
MKwoLy9XmCQfkzIb+yr2bLtetLaFc2t5gvulv8XSZ5k7uf7qE3sCwvflSzbWKf85Ha4gYTr6UtxT
xyweTIVRLN7sSE7qF+38xzAnabx+KWuRZOQ8trEgENljPnSrbWxJBWIEmd3T8bnV0FQj8x8xyFKs
vkUR1lLZMlK4o8W2hDeOiClRRyDiMmWvc2Uw57DWt7H1rV8FgqMV7wSVuJTfnJ+BkA/b5BbO+f/z
9elxHBxRtin2Cx0TxiiZLtJdKDvNVcfWj0unwXLsrPAqRLZAN+JARL4akmh0blNVEQ3meye5jgi/
GZFC7Fepusmti784vp4Uw6RGORPoAwc/2lSa2qBUne5Rt6Yyvn29FlP1MtWT+WD7deQ0qz7acUB2
GfxAERnVe6i4h+Mj6xIo8T3dtldrJ4XAETD/ue00KYsW+3RabWMXzN39AlDnj5L4zfP6UVdFLe9m
TmWmgAsyBspV9d2uwGJH7UZnBYZij/aUXeFKG3sIN106xfunzXbr3DqO2V1rNaEVT66vCjjyqZmt
eh3cOtBhl6oF+JI1EOEsx8U39sPyxbW5XrPh/DSsadPDCNV3XczC3JJr1J6Lj+XBoZhIxbVKvJHC
KvLLF/dG+CjYPhY6tZ5M9rZJt4VuZd68KyfMhrJRuWCoBMjoQFhY0AK4ZunehBsbZbfqr42TWy8G
lzf90tc7Ahz8QfmhyjGdYvl48YS+9uCcullq0pJqaah4BJgY0GNoboSPVHoKpB1tR34IxGiu+eNq
hHPLcBGOUTZTguKtFzxoM6iCekLk0oyRkv8FwVqrisMIr6cYJArbQfxughvx+rTrl2AcD/nR/JHC
2wmdGtoNe4MFlrbhwUFZeO4voTaUk6IvgGGFT4fna6o8JT3uTyMSBoZH/VJV9nthSzWyFY8ZUX8w
p3mCv0170hV/C+ICuE84DxH4MFROTvUR0XhbsKG+WbR4imHNaCIeKI7uBxTOgbK31CPckBQyTqDN
fX9uQmFJ/xUOPddFbHqCgPh8rNQxy2T4jEGIhP7GNMgIvA1LAJYP/dn8sXXSDXALEP3GhKzwb/TC
pKtcUty9XZQR2hc5VGYj6xPHs3eXn95uVmP0uf7UpLJ60vYfGNUrJg0ZjsAVK5PS10kIFinDJxW4
wyH4G/yT5ypHGn6orIauPuTuf/U7qfc85X/XZd1Q5KAXnm5XdPzUWauIjNVG7nnaIVU6PtRew+BY
7ZkG2JrZ++2/Kl+F3+ov1Zep6KSNv+dPaFtsACwUX4D1UzhbdaixQVJC4KqilsXj3TD2MM1N6pTr
zkovYdEhB/4WnsLoEUVQCo2DD3nZ0O1NYAtRL5DeZwGWj9IL8c+2f3w5Ig181QzGcJFYNjpzmj84
vqz/VBvMvzAYAX4qd/+i6Eqrm2NeuqFQnqp8YN/DQc80VcnCCGQAO+5tXxg1icq4BJp4tPtL/p+d
sLz0t79+laEcufC9S6c6ekmZoa9ilCIN6Cu3n6GiDRJhxrszbrzcaMH6mNV3YLA3T3tZxl8j4x0M
WPomCoVceAWi82ro2ZGHXe0YTXPXABd0ode91T+1CXiwMBUAc2LSWSyOaobzgu7tAOVWMqBywkA5
8IOVVQMRj5WjAosFdLQMlmuk0IaIy3X+R9R9LSeSLVEA/SIi8OYVCi9ACCHDCyHUCO8Kz9ffdZiH
O6PoVktQVB2TJ3Pnzp2zY/ugHZd0L8kTJ9dgM5jl6/HQiLAJe8MgCbJC1fp05MTD/GTVu0035sjN
DhQog4AcUUOHETeTThhfx81z+BRmO/LUEEvu8Rpdnf7OIPHsAWCmRIO12av2OP0lKgBMnY7vKwRu
Ngi5ZYd0FyjlIy8h1kyZyGVnNZA3XvHkQhxzmYrX2/EwPK+TlG4GJ02QCuQB3LZt76wJqZx0Q9t6
Zv0FuLb+zN8+DDRbJ8Gi89haGuUmZVcRsuF2LH5tsOm46w0dg+mHgj2mLA68leBbrr5EwAHskkZs
BVfNrWAMBbeQQ1nms8s90avuyFw+j99lH+ukzxlDTHEOgD3CzYdY0OmJFHqqGAtYB31Mp36oiw2G
2PFhFcKnEMxc1mmti93NKNhblr6ElCpEm1KTRSYxjJjB7a2HiwEPympjso/YhQaV0My4C0QYcBp4
tuHtAdg3R5J+RbFHKyud4zG6WHJSMTVYbwBveZf95PU1hBZmlD1Ii2YkXPY7Gg5VoxHYs+00u65D
BNZwwPO5Cs+dTYWmbeoA53rlqdIRakK5Faw8aaD1uRhVjBjO59WtBnun808ISNonpOeLk+CCs+r7
F3iMGSN2o2/Fq5FxH2Z73CUxlsl2oSiG8txE/0W6CaysELTSXLEuxUYTb3EjaurVcdE/6aweL3xx
q6U1WLdEWYeAxZmF5wkjhAiUHjEpbP8XKxNmiStNssQ7pUP1DJNXeU3oTVImA3Fs57Wf0z+ZlkfQ
LSsoMqia7+1Qqa0flERAMRz8jTKbnCCFK+WvPX/ELAm7aYOiAwMKPo0gMq2EQWZqbjMglnszg7uO
3o0XWlsfXk7DZd8O1y+Nbbo1rD6Zv35a8BbCEuu0f5P3tQic3unQX9rf+cU3o7tyYNuNB8afBfXI
DGUHLuovUEI2lFjGQzO4Fe6n285X/Atk8VDJEFt+wFujTeFPbUEjMDj6QqT5yI8hRkPFTCnnWyhB
7GxyxnWjlwdYaZD9LJKsce6kgl5S2ElzR8mQQAJv2IPPejEBg+GcsonlF9xaJ2YYlJ7S0NC4Z1pa
deNhlq4LLa7wAcn2+fEiQurHMrM4u08qMobUogV8OBdb+9F5sGYjF0VnuKxg87adrEfkhVzY2M96
5MJmehi1gF8eIVQ7qpLMizQvQ3twOzrdjKbNcADTKMfqsQjCc/uVWRVIy2RPIckqMncD/RmvYfsM
aHCEjpygdsIQlhmSt4MyHWodoR+zXWBdO0PZR6U9FQ64MxeXFjKcbvOeOKQgNNyC4pOHEGi1m2sX
tFzEbPTE2I736yt2G3uTxKgMiBcjq9OrohgxgKiQTVzXUfeOvf2KuIDtFFLhSh+VI7Nl8B+wkAPn
ZHuzXfiEulzaJnSgfkK2uNhWtKZnuCWAUIpJkEJDX9czP6UPJiz8I6THoCjzZEWqScqRX2bnYw7e
m1l1UsQnFeZkADPzbRSgkEtfXM6Z39bSL8poAv6HweTUelVFcHyVGjgIwgr1WOunRipTgw9xEBdk
vy+t7KJ6696olrS9RmXUOzHucfgdc4NVleG/bWv3gOTtIY27raPscPBkgg971qYIIiNgLss4nIvS
TjzXQHg6tlYfm2Jl9ZNY6/n+un2/4Qm5rV27lIoOf1nlG53zopnpra/tTKqcVOzQynbynWWheUFd
bK2/HijA2cm5dSnUH71rX6pp0VyQSE4rhGpdtrJx/+4lKlzRbftSOjdpyUk3XgIT5nqepk69Dbqi
lEpXGuZYkIevBME4JaiUQJql9/FbIPKkqrRE05oTZ5rboabrNKy06HweB6EVIEZ7xE06tpeBY9XT
vKtwaxG7Ihi2I/N1JPrYlQgZv3kR+T562MSQaZVvK8D0N5Jha16i33M37y/B/X2qcmXsx8kMTUVH
V4qCDTIhvBlrNXAlRRmXmt5f6AgoAnHHSSKM4UVxADm7wgKeFsnQKr2AO1EWCufw1THJqTfGTxGA
fPNBa1O+3smJdkXROsPyVt1d8m1RAI52yXAJf6ntyCTldGVpEIRa/Z/Bwz9fI09vneXMEitpR3NW
D59LSIKGLw+dz6rrziFlWB663js9jxXgdnAL5usP+1Rpu9Js++8ypLUA6LkUdKln0rZ9/CsRMc8F
KDbgYckKOQjOTsVG3Id18ntGh0FOA9CcDD8zZVH2lKjjFPELbwCskL4K1o2qo0MqpAmLq87uc5Wq
btrZt2UC4lA+aRrbzhEITLzv2hoG57aQvdDkMfuW+y58y7FmsDnPr6ZfflAeUcmEEMHZJk0nGZB4
XU5Nf+7bN0Nl+Lzx5eqjtHsRQ3jeANE9dC8ionUYzthfWEFu1S06p41DAjTK3CWCuOUBk+M0Td3e
swBvyY4QRWnUeg+NMdnMZ2fQuUp4Nd1sYzHfIU0WMvhyVs8jxmms391F2zpJ9IrqcNlzQBjGeb84
Ice1HsXTDe/a4eB1YfFQ+kh+jtf9M7m1YDgZ9eX8z7eecT66ThwG5OYGJH+nM/p6PmiK7pKfOK7B
XbwNBu6Zp7+rDKoFhGMu3GsqW1fAC2sPePG1hh8VGLuZIV8MIeTXea1WgjR/qP+TiebRwL26x3Hz
NkOzxsZuooWoSdwSS4ZOvCj/LDyqzjkCl5Ogqwf60c+VsMZADGYeoHBPMZ6c5LGOT3LVUv2XKsWx
HsZBqVA9iAKEn4nyn4hPSLMZnHLdNTkP0afsTko/8kT7rFPgBBGq+HK+/zMk6bYwgk8c5iHuAHId
11TaRHh25n80IkeiGQiYrlPQUuPWHVq5c0jaQHL8KTgfuASUEgOTECPhnckKI1oNMjRyULh0nM8Q
3EMg0NuKi4ENBO/aC/03AwpFaiT0M2zvRTPzVkb5TaBfrUd89keLTsDqrPS/FfNAOk4bBRnPA6dE
CmSYyrRvnUPiPQY4IbbJtG4GwNQALO2wiS737/m9UVjgZXJRsYEIS6CaPP2gVkGdkHi4a8vsZciu
5PxImzJ2xe7lKvQrfOORFmis9tccTHzEKSW5EDuEtdODVXAUSBlwB2SdAwIWdxzTee7CyLpU1RFc
c6c28PveuobYrptZ6mWbPmqeaBYIywowQHbt+YjOUgmbUzItt3vhiolYTES6VHMw9QSwlyFng+aB
Ys/Sy/3+cp6Mu4Ly/ewpiXfd9LXnXhVbN6BMp/ipeCXbzoTsGbthXHcv2W4CRynTzHbHmn3MyZm0
xLn0KokG5pAjK6epLobLewvyaBeoySLrZ5GkfHkMXRM0FRT48JT4SWwzs7UacOD38nxc2+B3iUNE
oCEtJpe8HRUnNgrFBybc/LXP5Cc6ISK5BXLXMyRWB/gAPV/qvA/cXLvoMT31Cx+HQbGdUmuefM9P
ZCryWY6nxYMstKqup/fP9TmaD5dD+3ffyb0GQcZv50ni2z4BtgTiZmB7xPpQB6Jc6lEHzKIx8YdW
3bvonnwH56vHU0ZIF25nAE4r6hx90Qw1VgxAzmeQ3ecmZSfuGSga9oXvCVgc6yGgPopjzAo6GDUN
u3XI5FD9DgX5ohaZHSAcnE5FrCqvYqlZauW0XdnK30MMw7dd9dipTGt2CoXJ5xegrwoVIXuuk1q2
rZPL8jXzbc8SJ8PcCGHiON/ZcaGVZVHBbQHxpUOT78P0i7PpeGpe6OiGCxDSyJezp2rqI4eeRtop
LBMeN9d9H5rG514dpDIqVO6gFyXKICppbrzW85i6SCheyZ/eBUOZqdrl4o4oTHO8IpASLQvt+du4
p+ZrHsUfuIuzU3U3r6YQaFKd7Bfq0OVn9S/GNpP6elIQFlHclbl/jHiS0nuc/q2DaQdlnL/MrlFB
iYWqtnQz2T0gpd1ewGbbwgvnYyfevuhcDSwzuEQpOdBFFNx7i0gj6yOAcV6QpOYQXCjR3T8C9ZPW
Of0oSno04XZxvZirW97UDz100MN1sJEEZHnqeBTBHRbqIoCZ4zZcz/YFrOL+NfmgDmvEKhiTI1YU
Y8nLywCsl31nNweArawPgBGXui5z8CdUG3wOKpTPat516eW2UOpOPXjWZA8gVviENNvcOYVMH+0p
1CjCA4ETcr28/CTiK8plEHBRBlts2SBqlvEYkdB5lJtkbfOqWFAVROPaJGWhXqpN7Vlpn8ipEyD/
Xa2AtNmV5g+63Kn2MdGWj2fZmGZIWkD5Cy3BFu6lUGZ2+gSeZNh/NZJMhWPr1BFsu6cHg9Tfdg5P
jFhOIrBoiN2Fwx0C1SJVKjhyOuyHhDFDphppGN9F8JdEEx1am/JTdgoNF8OHTMmKy4gA/xbW8dkA
ixwEW6u2p2dBL7PmZsBbOOefCa9rx8cIT2PjNfAJ7sMaILwVe5SReI4vgMsMbdSzFJ0rrG+qcGyJ
Qmi0XlqCj5dx8s1d+SpdOzg4ITh1X7otUnB6Ht5RjA/6oN6CU31nBZx68soqazLV64CK1oP1ZKYK
OMyqbkKiI19XZohvIpelQLMlJStBSOa0J9MW4y+4R5gLBzE4KvhUuU767bppPhiBZDmxpThqTZG/
J1TwZUWbHscxUkf+2E40C9kuc8Y44XvMeunza+ICeuCGErHdURm03p+k4GwwYm3rkam1bJL5OkVG
EpBJ+nVkkRTahJhR+HhXLS65ak8L4pdtNUOOB5mVUwiPLeIQywVuM3a6pc24GUkMZ9H3oYFPAVrT
kE257IAxU6/VU8Yj8H+0DNiRlE8lNxT5KEkXF1FKEBpJ9s1DjpGmkh2jES+rv+1DjuQT/RnGuHYd
3An2nduSr8JaeVa+x81pTbQxXyd3tF2HyfFojg2bgZQR35nxMmnq7rDKA1bArXKeoKGS79t0rGn7
MjcjeRmwKewMszr7ZR2xntoUD1xZJGbPqrTMKaU0EJgeAUEPIF646D0nLW2mmWCUWc7YE68KBI3D
k8SPoFGgYUBHpS4QTL7ASAw3Qupsi4Z8/Wf/ByY/4HEqCa/OSpArj6ygWo12roF7Jc9tVrhrtwb7
gmRyoJHSUkFgzWWmVvSt6XgEBpEq6nt2aQWU1rjjKorooZ2MC953UHlsmjuypiGqaTATR1UCT8a7
qbQHDUKKkDv/AA6Q7yBn5wPQys/jVcEGkLiDjGjg9KsscNc+Vlp8Z7hXbUg0RB80IVQifo9tGsjR
QR3YBy8ajAamW59/yTsI27BIRJkbY+GXwqZq2HbZxDaYPVstBFvu33wDARhS6nvLZ3VrrqHu2oz8
l9EJcYswDpBE64Gnz6EAsSv5eQOe8eYCjYcPw4K4ewY7JH7sgYcm6NcOQImBiRHHlR14DEBH8L4U
SJKTVMigh7Fjw44ZWuJeZK5ZnAAkWeuaEj8pPN7HUO0ZsgCkACKk2u3EXXByQk5qw09oFWhawaNV
V+yacg1ijq1+Ylx7mbZAIGiqZkw3eLeekfpESGb4IIYQ0hpAa12sFMYzN4YklLH2DLQWBdtg6lAo
oGMcyaNfw7gtXUc1FAc/IcCjYj3Ys4KTjg/npqNLw41APYpJBkTi8mAe7jK/wG0ZMc6IHAB4l8Am
5yb11LuzQcKSg+csqwnf7HrUAWpMZ76NICxVNrV5UlTTPiVgsuS1wEpoAejUAdQForu/AaUAmxEz
IlkKmgbiM6JmfNTLhYsC1+YzAPKchjzAp8IIs2lAfQ/eyn/O13RLo9sUon/OYjgH4YcA1IveHdk4
UmSASzWeGsuxbK3yPeyMoJtL1JHADMm8SzcIoAklkKsVo3g4YYHWwosGbxGF2Z3vkRJJPoUuzdk8
JaFcdz+lA+AYueTU3GuuMJvSxL9PqE/fJ3sM0ygBpKypodAem3HM/sT51+UIlBCUEgbuzIAoNFvi
tZBMaRmjWPCtBB+6wIHAfaIYMP64X//EwRvYAxFBgPbnsxRDS1cQ9tAR637TnxY25ELhmqju/m/b
Z6elvm0YlDPwNV1FxVyZ5e9Oddz148wzXWrhUqrJJvFtQ9+OTEOcIjQUolPEduyXru+wmf/uMSR3
RQk0JXa1TdZKpt0eRITrdpiq2Tnrnmiqybq3/hPH85FX2urE/yGjCkeKn3AXom2nKRFt2o6U84rF
vikSPYdu1iJpgSD0Bo56n4QwoR3cmU9yjGicm/REfGinciF0FEY64UYLm46kjFc9QSR/TGS52/R5
QnQ4T7s3RsJb/Nz9kzXm0t1gmu76wZUor+L6DnnGWKgomrHXXFVOPIFn7oy7gADIN6avf1reB+s/
a/Ky5kwNP41IsN2Xf12R9xOGuG3Stj6OkLwrB5VPTddXWg0UFv+I3t/0lfEuAdmqm6dRyljdyvxZ
OgZzNE9hr3nG3dGDBKxTIhxaZ4zU+j+m1vGuoMqIxgXxd68zqiLgIyhNN565vonj9+UIArGVjeWE
hojycBywFXrZey35DC8q7YKXGorSxh8r5XBz+xWnkmG7P9ugs94O7IkZfdzebRSkK4LQhfEHr8HT
wAu4Z3nlaWTtSZwG1fiQaEedSFTISTpAZ+oJrjWydcdlje1ch7bLoH9hrIWe/Hz4qKmR2uQD9G43
Wkn2sXq4AFqlP1fi3nxOtsvPhZtjLa89a1LrGaLHqcp58yUOW1EceGhL8HJeo40Tg80G4umSc6Qb
54UMWq1QqD4w3auzRS2zewmO+aV5hufnR4ZFYchV96LUTbFMf8FuzwiDkkoxe9x6tojpQuzqS11b
1EqGHcQS02E/MEfCerlqKFIV6qO9grRVrum0YrVWtdnAXI6r3BLmziM5mpdVPiaQPfR28Yh/+fa4
9G4vstkurP5MoHVT7x8MnifnItn1rKTz7j4BZznDbfSgwzKwHm33u9y0Uy8booPhGC8mUfFa2Ayo
w0XXfQGCYJIkYglColYjJjXUM80gDllhRWa98eV1P2STWHjbPqD0kBmI1n3CBl86FMIRkdyjVR7i
Gr+XcATKdigRN0uXqvUhTx/inMVSZxXLqKnORgAA1kxOZI+t+QQKaeQjYTe2j2cyArqIG5T56sNW
Ej8BKs9x3bDbwXtu+LlLu5WvZpQtQ9Zwe+5p3M24aNzg4d2OTPScUj8Iigp16o5fVLlppkK8uvw4
R0FyJvhg9pB5WNUA9wf92BEHK9kXRCsvpX0DPoIE2f8+7TRdVvXjnaZV3bE5S7b4/klmVzJq9mWW
wxSFfRh8uMVAtkOMuKsIu1vszbIaWlPjlOwapa164S0FeTSkrKb0QcTXY0AfR9kV31t2q3bbTJaX
np8KMtKTfu4wVEI3H0X6xrdZStLyVkHsmA5UDf6M89pxp4dy9/w621Y0HU9El33N+SfnSvSpYiHu
R7uI2faWaxvpQ8oGTTb7gq93z3foHgmzx3HdNxn+zjsN1d0AsrvtWFj2oxUZ6L3pRsiYVR7cwul/
ZsteDi5V9zJyilpaxW2Tbe07I92yV67qNq2JTzRDyHMaBY7y9DEkRTeQe5SBV2D0cP5j7u8qjlrH
D2Upir1RsqFyqrXIPxkoyn56KbwGdnl/GO61x9GDYiB1oCUyC+enlaA0crs9O3LJxPXMMPNpk/gZ
t5+acMh554ZBdIGAS9/TyxrFfVxXjvJP/HbtxemR7nqqME/YgLDSaDXuS/ac89XwfA3Qvk3FX5WX
9lFDuoE1aeXQkqeCMQ2SeuU6hLPWgoEIlP9IKBDfcp8IsHsN164D23XxC4bZdx+L/ultGfpyOWsZ
5/tkVdKLjkvnfjTcPmw70M64T99EpUKqiiJSkalqhVotE64Y/RWdUnnNuKpDEaB5O7zHA/U4q1P5
mtWKOKnbZlV0d/hUazGuaBXjbL2WpYiT7DmxivXI2k1PpGGNlbXKn/6vN1Z1LUAdOu33U/v3iNWi
4MeBuGoz2LeOKdcNAH54by912NCH6kKIps9pMW/XhiSJ7UDSfI0tPNyP4v6mpiZiiAYND2I/pAhC
wlB6dAgUAXY6xgGg9v6VPfdLzmXE978nf0OCg8N1wu8Fkq1Hlsw+WLLVQFcxlwrwNtin0soj04m8
V9+8LRNNoRne+xSkzCxC+tjO+iSTs0XoHsgBkGsZ/wb1QuRm0itKv35mrxX1hkX6DN38ITqVugBa
eqrf+kOUC5V99RzVaVPMESLuzUH65To4a3Zm6VsprcU+4kjgZ08CrUYGglnRD4hfFxPbYoV30QPN
6VuSQ0Xe/f4WJxqpZf126ysO2OnT+l1IddKPGvZo6WM/2na2FyGa4qTKNlE/LZ3n5fQ9dHk5rMDA
0FJFEE6tWek9tzxBIl4OmR9t0PJnXQJ1SBlrJyjzwrXg7CUfuncpNpoJdob3PUdj8Z0uvd9waTgy
TrfHpWFsKWoHdP/2T1OT2vhQ5w4WrwiexRZ4JjdcBhY7JURSoAQn1EKCPBEf55X4TZjQIk7wtWzD
+0uHYfL695gC2eyVjVYmIrddPpY3eGcQxhn6Qq8UvSEEhwFOOqnqG9WgXH0+epAeZH9DiWL+UHfL
bKOuIIHYkvp4oE3XJcuAhCkexvJeL/2TMFvuf7TuylJd5celJn68I1UuWHm8SHLcX7JfqW7xVR9J
+r1lXRryE212ZFfml06c7Ur4bXJ1+b/cpalN2T09VMylUZMFMi72IeAz8p4VOanN7QOrLl8Ezpcz
ue49MxQpsFy6MBxVFgJMuLyc9T3Z+hb3+zS6LJvZwM5x1KwPb0HC0o2HvVF/LNsxNRON11QY4YNq
6ZRtLscf58cvefcSYSua5rfrt/NKzEdlyDekQosvNhy3FQQJZFjnPq/GVuGKWJAk2APMmL1/JDTm
dMxqdkhskAyYmFAbgEfh9ZBG8hocC6P8paaX4Ebfy2L1cdEKaBl6n2VK6oL7jv8QAN2u0WEJm3+8
HEr9HG/C4ZR6m/H3H+BHffkW0zXKogVmkB5rZcrUIZa3HStc4F6GoJhLs1n1nIiQLu0oz+2i0ROi
zV4ANqTMhIal3ICenfDpmq9LeevDB/ZXHxQjlnFNgOtb/tb12x4CIDiWXHanhPBS5UGhl3jF7WrV
fplVT3QMpWptp4EDf64U8DHTtuf77DnEbJQGWX2LlnYPUcjNrl+QdEcz2NYy1wmlQZSh1bWG3EFo
1BMXfCByJFBiGvo5VZ3ez2YkjsLblJnijC77nCsjAxCU18PlhwEU215wDEEpC2d1LPuOaJi+dR/o
rvaPRCsiEKyD5+H88vMq4IESSNB5J7dMknmqVdRy5DDg4it7sawViVS2U395h5Mq9GJj1ZkXjq7Q
iuvmBHQYh4YzDjzfKGucirgEZgx76dIggO/YR75JXCR+pY3CONu/enwaNpVQyTcv1FFs2UrjD/jg
qjwZG8ZGM+m6hVG2rYoUwklloSPqwW7Z+Cnny4MKRxzrpl5dTW08sUuvPdCdq5WVvQ02IWOYqyde
xYg+dj3kxHFkuTrhIQMSrffZPSYs2kSSHe6dAEHTohyiIzWBXpT+FLaNF9++Be8IQ4bbSrKhr2vI
1zguwVRWxYPDaharj+mmdk5GV6XrId2jDLYTt9ZVLi4gcfGLFxJSFmUwxrHpiAWUkDTc9egEBsAR
JAa3RQmSbqVkHkqJVgFosZl5OGI9v4JVbpyEIR6fB0RQyIVuPrBEl8HBseTclGNScU2L8nci+GbA
o0LlNMrdLIMkS/jJyaoKgZ1vJ5iuAjFypYxYufBBDPSEsxJkkyicVylSHaIWp/T+/gglH4RtM8PC
D9pY6eM+KH2c+tugE4PrsZi/FCdyw/P927EHkSylaohiOPWTXKpmlWiSp1wzt6yrcs5G3AWjbC0J
4pHoaxYTR/xsA/WBEUWEiEyjYTkqyUuEQCL7CXBwci+rBByhcdJRdbGO2ELBNZLO6+1mt9u9Zojt
jh0aMCg1XLPyeXLGL9Z0Il1T59t6TJNBQF75PYZfdeixdYJrPqrxCCYa5lPMQ5WPSBmg+sq1Lge2
QyuuC+nOmQpFww1BtGs98TF5a/qvXmvOyk09zN/em29ljYz1kdbA+bVcfilr6K1tabnVajWu5cq8
3NhW9IWsNCIL4y801R04xst//cG+4ru/0BJ3HjqYV1uNge7zg4ZOJ/OyVOpweMdWMlnJ8qAFsfHT
4cALdWL0vx+G+8bUroYRoj3gh43BYFVrDcJLG4PGEFzJfVhW//7geeFarcHzbXpE+713VAZ/Q692
J3/3MhnJ5OP3sHrHh5+J3O+T3SfeAzlNepxA1ABs0f8z3lzOgEPZZE3xYyLXXekeMR/kD9U0xNhq
BB+R+9SErMdCFURF8j+UzFaR/gHUOy0t1WlD0Q/8tofyQdWWmdQJiSh5PajDA1Sjq/CSZ/qLC3h4
g+EvMtXLCCid8CCPW8fzbun7UC4AmT63CGXN9OPFgQQ76wW2tPBTbMkCrMp/3GXE9dq3WozQZ0k6
B6dGaahodTuKDrep7sdDVuk+WQ4T37pq6SR0b+v9xgr29H/iXAhYhDXT9GeyKGvPG5QmIjeptkie
375e/RqyuC45rXOgPobbecNvvBNWEYISFGm/plIlom7ALIJTDyNXVNJOfwI3VQu0eMJWn23ito/K
SwLHO5AMCVEuyxnyD2Nwxi9n5dzIdxPNmHuWA/qX0wrf1qPZ12X6hHBx7oh39HguyZBHIGR9CqDp
YxjkcfAH7lqkNER2CscUykdyAatkNBQTywfyaHWhPjvuHEQir3zNO3XFsVtHLWuuy8Ue6k1AlLNU
21YFcf6W7IfEr1vQ/CJxLpMEE4O8srSK7+bqmhD1dnsfOP6cJSORCCGfUisurzFPGkJYumueVPmm
+VPMOpJTEKeZtWsPzRpSKxgCowYLGxnMkHygMQyOgr7oEPPQpQHnG7IkVv489TPT2W8OaMpCIlL/
XkZCoSlOJsQUXBsQapVKLPPsQoUttuOu0pxRMjq8L4P9TvC0KzFp0nO9dBrFqxYFmI6Z1oePM9he
fG3+Ld/yX8f37HsqhBnrygnPMHtrha7kCtQL1YwyGE1ONW3hdS6uwslje5+XqdTmrrHoASXuDnKm
0oheQ3Qsz28mSlOOGwcrm4w2mrn/AqhPkh+bWpCCU0wZj2wwsJ8uUYpW79z8cgLoqSPD+nd+Y74c
GzIZYIebLlHax2jpIMElRpzQEB07daV/brWSXOQtSHxSvPYna0rElKB+EJl49lUjDzIvdLdor7dq
zMdS2HODWdWl0/SUuo6bQSBzXF8Sw6iotVSITifdNWj9x4vO5js090H8fmqxb77xVhMioKxDPAiD
n7qpH164dlHKe2hJB034jTSdBneaawbR+mQ6CL17Tyhl/yGmAmKIgTmBUSAAW2QiJSHaGCRL9XtU
+KNtl6Ajp2cA3/6iAid0YaBeotKOJGSiWPGTfKaisl1fuswm0uRBddC8QS+RDMddkadY/UoLsmbP
7o6f4Gm1BrHGVdcmp1j3Pb1iVxHm2uXWl9wTfGmfraGNP1kZkB/PC77Ka5DVFoPNbtNL7tOJCK7N
AfFEAdJKSs2gjaBT3wS4EdraL+63BvWHRiMdW9I+TahPZx2UKCq7ahxlrurrUvBSsNCxUDkgtk8Q
7DRKaeW72698VdNcjhZ9BzCCEqsuloFGLmjPEJQcMomIVjJaQkbx1a1KsiU5blxtDIV3uyYqwE6W
CMq5W2i4i+s4VFyX25RP9gnP15EMsS1An9pFn0N4A6++XNBeK27erxHZkLg5fknQJco4cx6VS+tY
K74XOUsmHFV1kprB0GsX7ovYioQivc1gc9oMnO6hXIH0vHZJlFOnaPEIXVkLc10nTzj4jVWmcd21
Lqfofo8OPKgzFyla3O4BvbaLWbZtyAHYQRo7w1/BFMSYTAZ4TZVTsnH91Odq8wyU92J3YO6zpaE+
VniCMCtielAQBhpwoloPpUlXO+7X4fvUz78l6xkem/WMOpn7RKcg9uR8cYLhytI3L5Wv7/EbMSJ4
n1T2vJwXFvjzk5nkqqz1IFfH4Twb3oLst10ZjwKjAY9uuPi2XVI/yXdhpANN7YmpopJKG/cpVM8Q
BowQ9DO0y+IWSv7m9zS6ssuju5hP20H5O+K6tupi+76WRCXGh9VETxHp4nXzj+y0GMnmspXWb5lh
aloZTxhIWzfzw6aee2oGXC/wENASqanCUCdGdj1s5CePTukjNEDZy+c+psJx70wBmpq2GdGuf9QV
vz3TqR5ODkXEdivCMCHY46lvnG/DxRdLsIWhGFra4Nna7cf+vdUd1pvadvlHwOj6gliDMHNUEq6H
10P4niqHhvbIEsKV1ffx9bJHSgLxCVrivhNq9m/zfRjcSSqhiuhT+Lfu4oNAAog80MPlrV6FCz1S
HDfNRZ6mQ2unjNz//WX1enjdd9Mv4/bpZ/3GiFCZ3pRvP/ufIjqPzFL9h3TvZFXLTsRXcX0DLYBk
4zMeKDoqrA4F6ZtakjQRuJIXrZTeN8HEybY9O5DCM3nwHI4gv58BNAfNtNAC0gHv2LImjVkJrZdQ
sCNjG9SbwEteYBqti5Di403ovqHtjqIwTSFrOhUYeG8yEJlD25v8ntcrtxnc+EdQ2YWTuId0sSzk
9FYrzcXckvPEeeEQubzprOBVKqDck+kyUwSg73O6UuElPsmN+3IHvlzetSF/lIdpuztBXQmpi0SA
e5Gwcx13pF2FP9UK+wT37RZYdIvOufXPX5u9g7pM1sAv/rtJt6SmzyO4rrH3tsIU86t6y7bRe3yk
n/iVe/JnIPzIeCADzmrejhjmRr14u2nzBH3wujDwE18EApy0PsVtmRHPRgzaFUxN5lSbXcM/Fc16
Hld2KfbevbmyelU/cSlfntPr/dDrvdiRpLTUK02+K+dMS23x5aL/fd5/s269mkG/8090evI4Xupu
3GX+0YaCewA/9MDh5ij78Js1R+HaPj/Sn/Nk/dH1gG7DNVzeIBB+CPfjYl54i0yGC/hyzzTLYnDb
KXKN/5aSTzMlYa7FQPPwdu/1FgvAT/5j5rqFMHTP8QxPMKupFDBt/y037/X1381aE6bQQHlw7RyK
oVzIu101bO3nfPqQMLTYuj36JHBXg/O8Wx/n+/9e6gZ8zW6hu1kYKokirQqJ7T1Vhc1RGO1rzTNq
l2PuXN1QmRqXdgPh9c+p9Kcb++9TvMYoehD/RDhzWV/0Lbzlv5n1RrdorsNg810ZHoVy/nHPhJ4S
1L1IXoQPeARVXd/M2+kA2dlD5txu3oS0go+x1Hy5ludB/zGI/y3Eh8IH07MJb6Kh7Xk8lU81lNwX
K8Y3yDHGzsVdwd37hp4hR4XgIIu82oTuOP8NCsaQV5IOQKgJDY3DVciC4VY9wpT+96zja41Ame/d
oc8Ga/waZwNux5p6N6KzroUBxb2Q1K5kfvxIibR/+KxXFVbR5nvI/DVV+m5eNXoq/R3/aSS5L+++
9XJ7LrjZr2qR008qRPaW5J7fHmS9V+GjhptZtPo6fOtxonEWeKB+vrWzUhY7ZwaFrqC7lcTLZFPQ
paz+FrhCxm8niga5Vp1oh12fQb7r3YRxIgedCnOdfDfbVnEojBOsn94cNcf3wh+fbPNv9w8kKamk
tgWJNPS8gPEUnYCh9wlnLdAFxfqnoas7hjlvlsJs18nd+8T7A1Eqsv82sdaISmxq51MTz1RhdKav
S1jYtKzZWXKJ0bJ5nYiklAiyz2SzUo0COvosPD9wg9U87ap+rvOBD8oNub9K6pe7qndo/lc8aeQQ
Nubm1CgcazPaMwl95qr08h5aI8yr5NX14TrPq2ajUKCppeeUHFCUo8RMi13nskyllGwuAFTBbUWY
re015zlVebj5nBqOKtkmyuM74v6BN1u7oceHLj27WTv9rJc/6tGlppDSSHZ6H/fINqV/j7Xx+4FL
FZc1ceN2vFl6hPTHR0LDVc1/lHgj4mOz5o6180aE3Ngmuinfz6vc5bx8qmappb/DSUPW1urSXF0o
UmvUUtOKlVQ8qYnzsbFUjOkBZ3VtnrI3zTrD1Xi755aeqbPH5/WsCLZ1LjW3WiQEOd/qSkexXTmd
qcSHChrDjdD4XJ402ufQPKM5OYpPJIKX82A8WU32X3mVV+sonmmlwr/FEybpTuSvckmVT71zfZ7z
63JM4/7n1k7n08NtOqOhcnchTMxvlHPGX9nxqHQa7hX83AfwhxdHXyffnX3sDMxcS+fKPhUhlZV9
XTRQ4FvrZ3uB6/W3v6faSobeNIGpMxo0lAucE+seISIrg60IrikhqrSyYoqLpfc5ZzaRTNHtOqbf
iuelUod/s99kPnoMVWmlu3H5J1PlkrYLEWFdkM9XcZgd3b6A2Ed986rZOcZYZfdXOOkqIVqMclJJ
qSjp1n4XPJl5tDtUdm8oIEnNaC2Nj1ROTqG+VVCmQez3kkFK9O5HoV10tYR535/z33u3J5uiT48A
GiSlD4C4Wa94GwBkV2lOTr19ppqYzJz7o9/ivwcRD+digTmsbJcIO6Q2LMTK/UpiuT5nI3nHeC3S
WhwtdhyYIxnZ3kaJz12/1J5RxPu4RbVOqqacSAm7SFrrj0J031RPoJoinkK5tP1ObqTMVSSW75Xr
pj4rRJlUlCeZ/LfRYNOR9vI4Vh+/17h80H/PaTAP7yM4dvT6/ngYf5VgP6koLrkYhyuITs4VZgED
r5WB4m8UHsEKqv+ulbxHpW1NhViCTZHqgdfTpES/kB47XZqzRwS7Ty4505Ubf/89h9JZinCyFQkc
27l9ORuXv64+263dcm/3XC2ZqO7wp5Fro2IR7SgikwgOKutCXC0SGNH8uGRF63cU5bf1/TEyJcaC
s1u++PO8iQ7i12K0/TfavmY/SouyhZz5GlsBMRYOFZny4hZtflY/hd/9vzgchvCOSBCW3NVy6kLM
CjBwVxOfpZf1y1ijWbmRRoxbQASF/MBkkS0nZ61TpmG+zsDtR7STM9XqHnIy2Ts3y0t9QxXKdK8z
NKtKIgWeahUyzeK1UlQYNyxC7H7Oo7yasRh7pLz9l6kpGMtJxElydS4sfW/VgiJ150J4x3omCl/f
Fufm5HCulsq3l8vLIoQgtSwqBD9fv2RrQQPnP9KI/UvteveotYPGCJfyyH32H+1zfxNuufhdlO5L
lsv7ZSVVX/5c/q7pENLfv8p8tD/9QHSVGTsgOues5mvlHA6fcIvDQ2KsWNbPbf+d11wOPE2GROfK
8nhd3tFN0YLuZ6ZH2l/2r6gFxvvuLX79l6sVW+CtUxUz7f0WoTZWZo3Ly/ofLVKbJF2Z+wklizK+
SDn8JKUsuZH+CP/gJ/jBojEnbu2VrHIlWcUOrU46KpwrmY03Zr3t0uRUuEA8uBTLQPwqUdDqHRGh
UmhkonBhC8G1HhGZ7iolhxoKYCNRPo+yXpPWTuB5D2TVy+cfOGqN4UvVsq0kS149VpfNxYceb/4X
Lc8rX6EzdnSKcuU4Cv/r9PDCmOw21dlfphzX4mhZuVY0HK1kyoQFUXIq13WkZraBB/lqOTBrkNzO
4jOuJWpHQXlUrDSSM8Cpup1KKSo1LRVvTjRO0dnfGj1L+/krU/aPdWU2UeyYJY5X6WfKqI7lQ8PW
HzcWIiqgAm3PRLn4hvr0lx/LfTF5b/NE456tr7I975QbSVQslN68KhFJxPkJc6+AIL2lpEqLb4eg
XhFLRtCkhiPdfni3UMu5IJGYxgaqjCHwLEmFsEz0c325Pxt28qDSDRSyNv5nnf0uftJi8D+YKVMN
TSYAmwJUsXV8ry+vDZT0vAizqMQbMKQTqdr1qfzRSHsGxkZZ1j4KgTr4CMx4UdEW8W/Ui/OHspA2
QMS8KfMmrgYYqUW1/BlEjcpnfwkth1I4fJWTTL5tVb9eZV3I36ot1cd8TuIpU1ndq/MYJlfZ/qZO
lYRmjanoXhic89H4f0Sd6XKqXBOFr8gqFRX5y94MAk5xTP5YRo/ggCgKglf/PW3qra9yTjSKgHvo
YXX36m0Hw3XjmAaTGh+qihC620vDU4dqvFF6nj11CEli46ksKOKO0ammnZNz5fdmeDdp7ByetwA4
aUqGidfoU+e+iI2gfVdmG7UPjI4Po/KHrmlSsbWwupz2sq2gYldgsgNSFFjexGjgGpvIS5vgNKFd
DPCVcyKe7BFdYcFDReKXg+skmWTbtcU3mtB0a0cWoG3u6J47qnQeIQYas06tSmnpzuBYs/wo8qLU
EDAvWUPTwil1qeUZcpW+bzaMxAoBo+nKpbtr9KFtrpvcTRuqoG2TMwGuuE1Fzom1e7uXeamHQ+OI
lo2vuqPuo2bPZs83Qaui2O8HaA7vbKnH1rLZvqrSyYTegmu5QZiFDvLXZfBkt9QqGVzWooSCWn3U
Ng9LuTataBS7bYeOC6vvvtP8gsREyX/4x6DDMXgmzxsujTEcukVteFl2EKWpdHti1/z9WWB68rG7
3yOTpt0kUYnDaTvGZqXpA8ejpuRj8hm54ntMdSFUm6pPZAYB4nTtrv2CqFEl0JHZT432lA0qe52r
h4Uit+WzZbvyGCANkBK1gq9hErfC3oCqmEWHE9BWKwOdsE+6/oeLk/B0M4iDc4Af7uc++e2upXYb
DT2NA677XdrE7O3CJUwXYlq45KY4mG42NTgeEX4+TnjNJiagQBwI38j27AL+G16loLGmLMimVxqV
Fzbep44XZNlNSvv9RazjS0QsLi3nvzNyisi5ovneVTV4kvJzfdqYIuoGnMjdyK1fyNPjOxyd0zgb
niG1DY7cJfkQqzvxW27lSaRFF4TkeY5hN07gVV61F4hzVBqy1qGPmU0Xb/53o0SdXnYWvAdIec3I
kjGAUO+osy8iG+qCQccRRQD9BK+K2C7nvKYAWSjJA21mydFdnqNzVn7t3HlRtAwbBQ2yTY8suZZL
fT2GMw7msvFt7U5zmBPYHW9X1j7qST+jZ0RrcOeOn6qscY3lwas1CzZlzWdLc/fAvbObWF28VrNn
5JEefYaCj1iePy9uM3jqx0FkDuZYa1ezpJss3co9L9EBkELp/rDgCWLmpYqgPzRzJxlgf+FmjDtD
UShPDZLB4qlFgQQP57beLDInYYn/rVKWIYjpLokeToH1ukZDoEC97iyHdMrGroYJHRHacM9bjIVR
P2BIlr27KjcMy21ei+lA/oSGpPaCRYV4qLHXgZqja8Tnd5zPadAVDaueZcvap4jOvkbZsmaX9qco
QPU6VPo24OK8Y+T6cVcvVh+XS0plrWusrcxGjJT4blgJlsfLD3pRBdnoPHrqmOjAmgvT84x9zb18
BlIkQ5uJygdtHrEa34xxFTF5LJSUN9isfR7EgKCBMknMdicQ0bCZvtettQy88MCzgJcYaRHbDkLd
n5hhl6Fs+Jc1TLw/p6hyn+tyzRflcERgzFe4H5rTHp/sL2RqLJismQFKt9nXhGwQQUGGSKk9ww5x
bcxZe/reZWe/y/Qmc4NbuNO3pCmr5Q0Gywnlu4gMLblbFlcfBnvVymxZIxiZKo8QpmO58z9Z+vfY
GMuKKo82NW4cyBq0z0hQ3Z/idzBQrBeH9cRqyjAyRFy+1Od7smbgwmXuYHMo8KAQQbJWXlO5/c9X
sLMLS4kX+f/3IzIrd8W5OrFoml8i9d6ksSoLwA7bUD1Wr7CAiBu7PATyBqo3JgYECzCFA+xjZ4gl
T+vp8E1PgYwYVnDK3D7ubFEKOURiRvkGDqrqFaCV++ngLP+L1r/OGGk0vKBI9DliWejejGRIrqcz
7HpFIwwnQZSP+zYrR2FrRqJD1WZNbE7iiFgg4K1TkMsA9r8VSb6/R13ziMvxFZOrTFPnId8EJcFg
iBn2+kyDhalKMrsNPyKbk565O8aTwbj7F46jWyuvsWm1jDMqZPgR295m8UBxXpgMYywL5qnZXQww
q0pOJBqLSAUCg1lJEj5eMhXXqO3J648DUaMIIIPjcG1zWWnM4CUSqSB3JXalaJSnxrj4QXAgUzbD
J8exI+PRedvdscN2veCOSVpz3lxXY5m/P03JPuswg3OsXxbOccS+5p5Yc27fqxBI3Q6XhgIAMij2
OZ5eUxGq5LdFfYVtoXScZGKi7BtwaMte4JtxqKjcdITR9SWmdQOwa9BC+Jo+9P38XBDaSPjFRwEF
JCjp1i8m4Uk/QxKY/dOKHFMfLiWbbhB296djk6vOXNKGD9XSZvbf6g4VQRN/U1EX4OAsEdDNIgwn
ZXkNT8xFVtdAFnGlO0gvc50um0GXJf3ETAY4V/C0O+Qwsx5E1eWjfMvCG4Dxo6VIbFYWFzsPsghd
5Ik2o1GXPqJ6CIj6LRQpcWluj6LhAJ5N1QoyaUyyeq2JnV346EvDm/iijwZxU/tBNjILs1LJ9jy4
E4k7ZtuSvd1Dcv25M+z4dSo7VaboYyswu3iM6xdW0rOjrvNrmwlqKyom/gRZshcZVy83Yg9eJ/2g
fxB9VUVNp0zxTCi33Jsl4ppuecwBeg4WX1WMxCpkDrBZljD6qixAL+K+PMf3KZ6XhzXAJJ2wDbCd
NXrafX8mTdwfBKZ+faWB2Wf2AGc0FQtOy67/pT/nKSSB9ttHhHOahzoy1wnPccT4i2fqxO0SENC3
8R29f3Xp7xfcXHMlq4FKFg2xmy6oNgtIUcS6aHxhGgQtX/6mNEZlP1iunOjOZcXAEcu1gxcnFxOw
iYn54jWmRlYcA4OUy374NnwLPvO5qOE3MU/w7462XMkhFxn4V1tQiGF5YHv+68j7VCTJRMt1H9P5
VQ6Rq53x6xJSEBiIRMEewUsk21EnxBMxOMQOkTES80MeWSghbmcI5sQR4pOiOr9xIrFDxN2k5S7P
E+Xy9VIyG3jxSibtoIGUaXD80f97rI/UhtrPQSW69/z1ZPvhvCLdKRVApMszeUUmz/DrIcVfKufu
xHyR40SHsnKS+cu5zOWwwus4zwGb/a3MnegXUSd/v+sDYA2fQ8R9tI6FHpFlmQ9yPkqJCoIgmYju
fC3L6DRptVGijTGsOkidjwFj2q11LRgSuBA7jmkonJ53jc4NrKKPYNFlgZzpBK5Jc2Ib9Y0cC0CN
VsnwgtSENXwqN4TBK8rmY4yLYumymSF7VGbTvUt3Bx+xPDXG1MpykJjdIKLI736uMgxokdjckxs2
p0v8ZHF+6cW1jzUmfXglK+c6pM8T9DFUhRe/1iDWhb9xLBg1NpymgpUWKjGkAmUadVisoPuzkwUZ
033eJYj0C/KmqHCgfEHyRC7wAD6eNv0goHQgqk42DycBpeGPl00emU8G2Qun/EixyQvtgrmE3wsk
Pbh8JBW91PiB3EuZEHfQZIb+LAhocUjki4L94mKTHYTq6u+4/RUmBYH1x/xmb5Mwl9xDwfWReWK0
b2xyqRCYfd0fEOEJxHq+um+7DAExNR43d3h2yQfyqRWkFCX3+DJzvp2oBXE0TjhSoKzsIvaA97eW
GyBjryALs7BLcpaxJUbGhUTQkp2zRpB6FH9CK8sYMXA0YID73+9iiqhP20FpPEgA2L9+kURNZMZu
eLR9IxuL1txOg+wQA1l61IZqLaHR4qwilD/tCsnuCQkTG4AFTZhpCA1y4pYDvMNx0I6TN3mf0Z+B
3I+2f6YpFcpmIZUmkmsgKX2xBmcky5E+Qf9qn8GnsZq2Jn00fUGqWUIPv42CoMai98e+V7gsLFlw
4Io6/W1auo1txorrkKKnWgOZGRxDkIeP3UNz0uCGMR0YswcgDV4IGtCjCwl2+gw1DjIthySwZd3R
0n/OnIxzNcY6mIOTyzR3epoQKdYXn96Q0ucVAdH/QOyJDok9YuajsyxfjA1Z55YPXmSf2MRiLdAm
945Se88yx/K7HIJprzEfsEKeANnMJ8bEI/9cnNWHAYyLIe/eDPXesSnXKHCYp8n5cZqBGMG0usMC
w5OJR7XYy2KLNtWp6+RcEuK/N7k0rA4qK4LLHrls07n9I/VubuGJz2YXw4sWLW+t0uDkkhVE3No2
VuLWvcPYuVDx4WZe3Q7hAPulLG6I+uCxRzBWpV6i+RG/MSGNyxWH8TTjlb8/qlUlTiRcah//kRUO
wkoES1TVSj5JBvoEn5JjRJWlw5jCDxyFb1Fn8VSOl2PKVc0OHbxPCmWe0p3n6Tdo8aLffuLK1YhG
ckOxU4acj32Ucov8/rfRGUB8SK00PSQvYrqgYcR3fofnKcDhdSwO+UWjvEJ60E5FYRkogtsY/gp0
YmMlNoSBw9qjKAm/FOHePKK5gWnq7Zuxxmt5EXgE8sDdIj2lZKCbTZ9R1pu+Ske9oO8J6II1RofB
M/gH9eLANFhvO7EpZK6aim4nmG6b6QvRLP6WmBYYnrKzHwKFY8phD50AroJS4xzB7QZLen+YHmrV
oWtcx81qVtIDDb57AF9eIni07PM2ER0wEEO3UMTGhq11zpnjZTXeIOdems+KFZodkkikMMxpHFZP
WbqD1iBz2A3IdlnSn6ZDIpkFKcFFkJ0lkMkNChQeWPrDv03UhkBOBBMlwxgda8AUujayNajp9IBg
2IsECgVEEUs9XkoSB7ulQBH0Fty+7LuXbE1RJxkuo/gwyJ4FBZaRATU220mua837o0f4seW5uMHu
xXs+Ig5lyIzxmxcIQvzQjBmFxS2wejgVeS58I04sekjuGt7CmRzzdJsjcQQJiHWG8gUIZ8moiZtI
8n/KjTSnf1I+Z/f/AT74CIzNcckt2mekklBd97CQsEecBldi+0cQ7CEpLp/R7dpAkNi0uPdM6mKz
aF90Zyr+/OaHBpTs6YIG1qpadzfBLUq3eLsFLjH0MaNWomsnG3XurC5AeKyLDkTt9pjwQXdjXw00
e/2wT2tBvukHhy1RDm7z9rIQADwOWZcqL1WKigRR7ywFX7wiCzA5tuDfYD8fq0ReuOxb+AVi8lRz
+d9ZigUKfEusEauA3O1tgVkPjqZMQp7b26DH2q0dSJBQkzRxgtses6SsAUCqHZi3ybCKZyZQ+FIc
7RTdCm2ryOkbCyIX/Q2LNJKSUkBqKeD0e5OmQ3kAOVQL6iaQ9MZ3f0TA/gQhHk1b/wyAWL/CWEOG
SlgRCYWK3zhSAuphODgXRYmFGAm9r7c4hsx1wdqJQPsywA30/oiooeoMWzNxDpmJzRB0hFpVdihm
O1CR7EvZrzhxWxkfWIzw8QVCwudjtzbYv4BCtO8i2iQHv105HPvtYLFlEBQME71qSS8EFEMeCLaF
mQe8CgMo8hqM2n672ZZZvgOlvJzegSBWqRlD3mRiOCXTDvArvkZOOiMnqbkyMAmeCPBI13279dUz
1gJpXejZjsB2xRoEyCHFfvRYGgYffYC/uP+hD/QcwHeVu+Vr9HkCehHEX3yE3OT5291MQSC4atCT
S90iibEJXiq2n6gv6GERUjQpRyTJeS5omQeNxVnmPW+YLuU1a2zuziOxZHOk9xY4jPu7Ly08WwGH
GUeQv2qAZMVgYLFa7p/bgV1tkZw7FkfE0PRpMj4msGCKnwPADB+YxKRGE9XpMTriLEk4CZjQqeDo
+SFW4B8pYSK2zbKNfQn/tCIxk/O5BKVEhpMISRNvrHMw6US336pK1QVD+T5iL3xh/0ep//rqE/Ik
/oalPkr9Ht6tzgBrRVGKn3J0CLAr08JSa6FgRGucsd2uY3kLdAxklEKnEEeFYnCsfN3/fq4qUmDh
CQnQkUGmDPwmqOlfOFcnUWqbb+L+J80THf+7Yfeg+Trf15XAt+lw08DTIs5FHiTu02vxy5ClOEXp
BaeuG+Kur+44cKLG2bxHReCA0vkvGfAO5obOE7LKbXYp09MOxAW4glQ8NRaPYBMidWl5aF+pergp
yPTZtRUScnJcwd8/6TsCootF3gaA1fdV8g8GbdUGRko8C/OmA5qGfJyKfBbzHagS8UkI2fgEtj4W
85xUo72g9ohw4DVpFMeu5OLyUXlW8I6gdxIpayAu5Ii7AxGSxvSCZYNIvjJmXZ5KDM66+w+R9WgN
ie6jc15Yty/du/GNCP0jY39OGd/rowDXhahS9M7DMWfnQyvWqUTqQsCthaiGP8VAJhR3gaaNcIlK
cNGW+D8vJ90Ck5wUJKZwE6pa08PZNg40W3+rboAZYXfGd02+M7jHURnTt2eRqEsmqbrj7S2oYqEb
x66OHSoViU0DgvRsa0gbD8FMnHfQmm5oFzM9qsYC4wIAhZTBgI5n02TZHqdrgHpt/mx8aYZiV+wp
jnt33Icu2XPgahytTktS4vmspbr0UwMQYU3bDxdYRN3Xd/0eEeSxjZFBI5JJi0ULJrC6kxxdVK7J
fbf39GNXJqdojq8+e9C+rnqD5ukvKkAC1q9B4vKEiIJtjdrf6UlbuaJ/G8Qjqj272PDdEKsg3TIQ
CKUbiGNDweXgFW0r5729D3Jq54/fQpJEu1ZcBnKrqfOifmSzorzgRlIvrldIngCceuh18d1IYrCv
IIsLi3UHk8MGD5CC6UxDIIsHZ32/Vk22E6wKcKbAUwpg4c1u3uxA2R9RSJTB4YT2qO2j9qt/pAyR
WXvYk1RN3c1Rx+7hDIeDFPlA/euS/iAJr1AI24vDli4WsKxQS0fpFca+fTgIJyGpun7mHmp7IV7Z
zJ8+BpYUzQQz7tfSFFjPDoW9l0V0J4Yoji/1kJ6xX75nNxyWcE/XsPF1a44eKGigqx3EeSwFls0M
Jh/VJOhz83dQiQBjUcyg8aEqxg9ZUOJTFQBGS/MAE4Ck2Jmk7zLGb/y0mMxefEPcqy79+nL+04FL
6lxJGxvXPjRErtxwPdusqBiGz0KY++nDiYcq0BuuM3/BZTUlOwdj7IZuugBciPyuD8WyHeQDApSg
Uti9yEfBQsr5f2gOAg/8RRAnier/F9P/+KEgM2JvvxZ3Zf1K2gU+gIgoACDeQHYirO5I+LOPjnPM
MaEPphw5YFeTdMVwytTI4qB7IIwFTBNsBHVIevXzJ8bnz+039M2wB7IRC9YVSZB/36fvvi/+FjJB
AZRJsvB6dmsqf+VL9q33JndkQNog3Za2qMmJbOCHpr3Y6BGRV2awxQHNAARlJSNQbHivdItnFEAS
Pv4y6NxSJzjnlJevyRW003lOBhj+ek4eyiSbMy8cRgaUPo2yOchnN8jI9KZzuux4gSlJHoxQPEpu
LZ7z6rI/lr+5yeDaHNZuPE8HlPqgdd32Oku4ietdxZMN3WqYfzOgUOP0VTkPygWIdjnPbdvtuFS4
ui1uPLoPXiQnSAUe/aBHm92rrakw0Q5NkPg0Wa8UchDAh5Tg8pXOj/s3yDIObFAub2gA+zKKOxyX
zrkl1iflovq5xFsQEICvWLvULW1J6sK4dh+W3WKGbDiu+W4bEvwQCR29s7Aev5oTbmJkgdOS/ASj
wm9P9/a0Evym5UgGgFza5peZI61IB1yUPlUSYOoh+Tej87C1Ubff9vczNElN0W38c3BJSrlZoovE
7Q9i54YRMMmOOBfKpHeJho1gw1UoeB3ATfRiX7XH16URVCC+DOuSZDlAXt8Aj8gp/clAZEROAb1D
P/C3CyBUYg2RNe2Q5A6uUY4ec2DE6hfmD9kwvE2dlWw8cqS+YzJEY0WF016WXzbJ37CQwwQNrEJn
OLuYZN8ZkRHOJ1uzNbxPHpD8PTFMyI6vlnGP/jokaMptkGHAkjz5VJOxI30yV0lYZORZr+SKsBpJ
hXdr9+l0dtbU8mBeQbb3+cmi5q4bD2PyDO3bsr2WtRvPocFBFrNqPYGX0iha0XxG12vKEUDmYVp1
zYXhyV8Ue7hvrxchgH4udnuWXik5OaqNTyy1so9RsnriwNg70oanJMgtoQDU5qJCyVauKJyn3ZzV
LbvYPTeOhHeMIWf0BYgvYVwwpr3Z20MtoQTvO4lof+4goNbAY1U8MbHV1SfkpxB7osEsDslvitlr
gu/fnPeoopDqReAa1cS0ktHLKahX0bTtVPVYVNZRxdy+qCJTROrVJy9G9VCLzQHF8/N6LIfc/CNx
RV+OLLko+Z9ozpLHFrdHo08qsdjP6EzyJx0+OusOy0ACGmc0kbqEZ4AjZJ3qRUnqNJZyDw8UHncR
XfjganOnXQL7W25LIuuilPnepirW+eGh3zmzJ/u+O93M6p1MboHtg9HQAWpkq4tNAA3GhP6mIgTk
wzRwRRWwR5QYF28Gt4WxAZAG9zy1gkz+YwAG49Zk//IqyR5Bc0Ydj00Ppw/OIaa2Nb4vs2UvyHFd
JKVD0A9of/j6RkA6NnE3CcdYP8eITAOG5BMoGYgsqlTxZAlRQk3YmAeKZ0R8IuEeUYkguW5LZAXY
vL4hm4HpBhIGIymlsUNx4H5gX5OeitfwxGVqqgLfAO+GCJh4SeKFEEpDogu42gpYiWuSodkE5zlr
9yBdtEqnbx/n9HaJHkhLhBB5m1B9zNN5n+/Qtzs72QG99QsskkKsSRFdvkAnCTM12a5P8pnI/ZYt
DSGLC19aTm4TldtSrb+6cd80zqHCPfduoh3RfUdcURruiUPqECfWDf3yi1+Klx2ybhWUHgr65o+x
iA/nl9A6gVnV/ySagmn+Q4LI9EyKBgWyDLNouHwiKQoCkMd4uBR5DIBd+MoCENcIBXmkgCRm9CgW
xrK2GMumpMqL2qN3EGYQMdig6VPLOysIN5HxxAQavuVu4CWWG7W0YNFNON0xVviKGwI6nA004mm3
vpN/Fl+EPsPdjwHPWv6mARtXesNaRGCMBH0OfoXWgNJ18abhJ+CawyOsApBc4FVzF9B+QfEiLwO1
+1n4LAT5FPSZrzWsxJPENJfotITYiS7sCC62sMnrQOJ3QPCnz01chwWtzhkNcTjEE7kM8ui+JIK5
hkjJFWV6Z+m1SGkRmSh/PQZ3A9118WEmRqy2Wf4d96N5WY+0ThPs2Qff5hgraDGc6LlBrLYi0NuU
8JI7HjKtlEa3sYpeY4kmkxQqBiImD21kP48YfTPJipP3igFX3wKBssCSL9DTNX1aoyaD/9kx+ZKK
oQFFzbRCY6kigNvYCS8tO4QNiRDZNWWrO5gC8++YPsWHC/63Om05DQWSWxEypGpXZFur28GErZFq
T8QFAnotBnvXVMZQDrrrYl0lyALrh1D5cYAN6O0QG4ji3gxmdJB9741vjXQA5ESKdezXWs4j8ige
HNnOF3wj9voTQfa0HZGVSLRhGn009nVJIN6VsKgxJQ8uheRDXQ8ieDoxkvEGDOoU6IZixysfKW4M
u46HTHBJEsXcF3l715PJjX3NiSE3wP7cpwS+0MDIbGx0TiYCvzsk7m+/p3Q6483m99OX9CbsXn3n
dflwGdAxFL1DXvqI1+cNSjfjIa/bR28TIQV9EpcIYQPtkg1FBFTc7Q1uNfYAzG6/4t5cVtCUUomz
snAV7Co8zUCRh48hWUsgxQWZ1kDKV4p62EMQV4RkMYNLAwZjdfBD2DF2KqKipDslIMQSiazwQkGD
j44RdintbgIeNyv7PqWWP/Xh+YqAxYANZLe7v6Yv55W/sX0GTSfHAvwipghWgv8a8568L3F1CUFi
B0/EaGa4wjNARS/oug92tsRibzzD1CFkis1PirPk8HTAFT5ICFAE7wLsywm9kwh04rpwbhE7haWC
O6BwHGSftGSxuI/B2z4Gl7FIJoKxH5kliDnjyQCCl0tyWuZJ4IkmJTitzgW9MIiHYpWdVZesM7jj
ACMMWnvgigTxtOFgdqJj5V00eyhVtqfV66XyX/I5TfuSiS3G7L8mzCVaO2XlwV80koj9JaQLL89l
BVDRjEe5iUQD4yLHEb9e65YHN2hEhqdDXEh2VoclFOeslKahZO+JLmDZOLftZidb9bm9flGdjM2P
Wda2zSXhJ01lWJe5xB8S90ZcnVhReqyzSfLEgK11+0iGH6JG3qY5r4MgRmxO8WvRnthriGbYAanu
54gLjbh5kRLPGkuvhBCbl+mnO5bzLkYxqqYeQIIhliPl81ccR8g2kD7ySDkYhLxTYev0+QWlG/mt
1KijBkiOHSOGqGHHrCUmRtE6XY8Ufi1dONWHjU9Yj3XioKmmVKrymmjbB/OkKyqXqHYc0+V72Cvd
o/u8Q8pC5eYRzdXG7xPtKm51viDeBiECpba8WyC3sGQNwCNpuCG0CCgLSjT5tFyeikx2BaXZMMws
0AY/oq+OqE26G+nbP05ImJRnqqJWmPO1/Tf5mcRRkZ+BwEcboYH+6DGJcqJuURehKGFRxWQSU4Kk
shgNTaFpaW8lNik2OEnxdr6kc9uyJRby9QsF75qH+6CzpiZVwdwluY6NoVhRIm3fH+TlRCUIpU6D
+yAhqI/GoHXug/oB+xGJQKY2PDhhW8d4eS/S1sfWtHTSQb2mWPTGiXprstVGfRYYJ9EipeT0rDt7
W6/rdVyCDWObQVciy46lRv5Kyf+POeTk0nO+BgxKcbjiOR101HeJ5MevAopV1tQAD8F+ybgznLgI
KyatVhlxHDJBUNq78yCht+ysO+Uv1AKX/r8Qf2EvHk/R08k/YvoZPDRCdiwGJpYgey4C/wFPIiv4
III9Wx/puYplDI/L2qrsZ3At6ZHC7CVuRVJBpo+m0zQk5zO/eVnnK3sGOKUFLK4dQjNwUeOVomTJ
M2XJg/4C8BU8sW/MjkXw+3CzVgYVqXhfEdwhqrcvQANIvymB/fDinBJBascLSSHt7W9hStRk48dD
7KTEva4q4v6/R6+kEgQ+RoDOFLZdbVIh4yRj+hyCV3o0+IV6T/d16rUncI3AboU47g0ycMETSaom
fJ8ODAM6XzVqRAfT8205L8gUSZNtOEUFuGp9lX5dDrr0HKUDEV3tXuRNgiwDviHwO6zVNlSnqgmE
AKyMMFUFcfM79B6qC5ILujqkXY7oDPtxRw/IU34+yuKTZYNSIZUXHcGjqsIYhSRyVFsp4NiGW+GL
MVW4vl8bd0cR1heAzie2j6T2U6Texr1rSDE2PmVbwHJePa5YKCTJCUhhkYWMx8oaossWLvoL24bQ
OwsQx//QAfZIJ39x98SXrrRtLeiNASUJTPh1eFmyqtlQYjs2iJrXHyObKArx9YLtLe1rxDYCPXFM
r7MWa4GNhezrZQgCkvih+awWYiBldDAnqimWNu7s1TstCLqIiCl7CISz0O8cNfyhZ+AzQCWwGuRH
IKcmf59t8LRNTyw0sa6PUA4gQ9iZKyTxTkQupQbSl02s1ZoSQxExWOPcCKJV7DhteRD3SA/ONhIV
WFNXixYGhdRtAg1R98gnpGW7WFPYKGyyj3vE9cWUw4SeUv7+d0sVqQYkBQgD0UcmYenxV6rlNz3h
6Gj/JMeQhAgfyePQcmNyox1lz60jTEnJ5Ui/GVIqMvhq0okPTgI6RUORCitPx2AOHz8blE/3vEOE
C+vnFHHag0kY61PGtuljaj//9UH8kZFU93/QRURmOmMdUX3cdmEap9SdUkyoRiE0JikC6kwanws0
SSO2Dwv4WUNxkpNbqhgIJCv3D0fVBdSe9BCgCNj++SXkMLBvX5xsnGo0DmyKAqItZpTb4yNw/6J9
IPMGJkQVCTjIdNPAU4S0lIH0QmQ2UwNKhH8phxmi2/ohVJ0c8uK01HaqBujdxJTFltuK5toXx1hQ
61nsex2KJGwrmdJFLW66UBG8yO9+OmeCkEwsUN0Kcpgl+rlxHlArcvwUZT57Lrko5zWwFRXj8bon
aw5uNLgxabWBUmrD8kOG6E1vkBLwjBKoY5YK6LFJJtVdokxHlR4d0NEcYGFNNevbeS8eYwpQyMCg
dzyZrOffatylEXFm+H32K+uARPkXla3CFwazRwla1FPwoMOHQANG4BjWMvqI5BBkZe70S7sFbD7v
uRgPWQcf2el1lo0DNbh8osnuoY8BYoH0A/ALOLqp7sM8JC7bdyAcg6hXmPMIjibB6V8yha0LprkK
RkMI9Oh0ePaqRQO9isZFRAB97KpklhEOw6T/zoF8copJ3FNz0O24CdWeVIyQjIahiVG7Pu/NJcWz
BRxj+SIlySmGbIMyRptCIPJkHsITKrFSDBTnQeCEwnrh0LcafgJhNGxzVMQkVChKid5xdMQa31Xk
7BxVn5wuQriUH78p2iQdpEkcqqnrtmtgGxI2arpx5vSb/u0NbZtPFJH+9R3nSD4KPkUXukNtkJ3R
cHtY/LBq3Kjf9ntAAlcYWR2KPbm2lG6QFnDyaPlGv5GEG4VTskRW3+iBRyYaRDNU+dnxE+64/rTz
7zprrC5obLD3wjv23Ayulh5rzamZfwQ9uC0IBJYexZQ43pW+QJVreUZO4a57h6qgXuSp+2r69HqC
zHLZ2NCyQq3Jstk4d+IVN6j13HJ3u5J+0JpR+jqzZidCUpZvzs2Ie83XhUmKefMUwAZ612mCV2vO
Lqzus59RGBw1ySUyo5u2ZlTOMBJFTh7EaVjLcNM1LbxE5qxWT3YZttDYJJA3NnaXudn3U1YcfsPu
GZH0m24pR9tM3mPLP4Ng/ZYosz2BtUlnmFEd7R4zTRbBrj/sDOtpd06x2c8L7VQSGrmOrJIJUAk9
ojD9Sb35vbLqaNaz8AOoOUL/poLangU+UonRd/j1sV2DmXjEAcIJA3qxWGDlLvJgsVUjpZxR5YwC
Z/RWo9HoezTCwOYzM6VmC/5Qo0D50+U0DPV+Sqx/z7/9y/bD6VRrX+8Vv3xfT3XgT33+UPxJqGbq
+7MDyMuUF5Ueunq41GFh671WWvmu66b2UFNSV6hloTRJGCHnDvsOJz0p4o4+FwjXP3qol0vSSgrl
n+39MtwviUfuOQ/ngtSBy0pS4HRvcRfTvS8f1ktONA33odwWZHH+WnOjC1+XrvaXPA0lNXmvp6i7
KcdAQSdPpiGwigoP/kEfjtqfcZcNHnxfHWaEiA4LhoSRRXqjRxcpVHsL3r2q/cwn8gQORfajC3my
k2oO/ai3Q+IcsNARuqX39BRiGZK6GQRhogLks1NJeYCHiGI7se3lv2Q1TiV1bip5jrMZszXjui+b
QVcMwFL7nPPlgzvBXhdsRR+PAmrcFOeVcJmv1cSxbYFMRt/fzndLOc73d+UoTA8niiKnqdF6CPgR
E2uj1bGrb/aIG3bEFhFLZPTtOPb3I+LjDsBzoe3vC8o4IrjRsVe253k2XHzf31ebf5gbTw5zCmxt
D44O2/lERQQzfdrRQ0dO5USsMbXN7QVDPoPW8LDpb9OfmNxVr9FR425Uzi97Gor63aMz7m2rufH0
r5tBOe/zPN+/kATiLWPFPUMio+cfRGywiczRBoMTmPoPmn572GCYkbT+CLMFsfe3aWdo2h7Qxapu
QYU+r+ND65eo568gEJWEImrsaQC+FDoGu/HTCkBCqb9BffrXUdt9O4/BmfS0bbk0+pBSpnPckDE1
EONO7Dx29U5sOpLBMrs/K9at6TkimCRuRHNN4T4+7oXuHyVIye6xxhy0WnNj2BzU36ff5jeC/mJO
qeTyKFEfHxeIVZewkvfGaB6DOAX9Xds9zx8G50zwZ2PdPS6Fz1ygs9ZyQ6BhawQp0aeEptQ9tx/i
hfrp5BVZ03dQu4QfiCjdI+teE2AiY9+NJ9indBC/jqrpMcLfGuNC0QngcFxsZsmoGzTb9I/z32bY
pGIEP+tVQB9mF7gShxQy2US/E7Wyfk6YTiH9eCaNbU6oFxMPdYzIAwDMtNWk7PjsXen/AoBwcx5k
0hoQm1LgqXmyK4hHEbS9yL/uTwu+kb5r4s6QLIZbdRXGhzLVBUI0s1vbdluX2wZh7525bQSwHRNJ
6ZOoSSJwrgmjFl1oSnW/47wBXC2vSHQKLxr/5hYz+CA6knqF246dHESNMBwGyx4KEOgVIdQryE2g
uAgwDXVO/gnQ2x5L40Q6WUsYYjBYoPmlvJgsLRKFiFXgUZVkCpwyr7vFPIAgA7utJouKlPUOoe1k
kXc0NJ3EY5zm5O21PDpIHTrzhhrmYX9+Vp65eNqTiZfTUErlffcI9yhpDjEV7bb1m1Agj9+AZYYR
RloeHGaF/aoUfovZ8U2KTNteezHHQ8mIMJSjDUq17uLEqapNtfTAan49CPbO3sTmIJwCdRjGC3ME
eBM+s6D79ejoInPfLVXii4mR9MPnOjTkI628qav9I1fl+OVtKpVCMnmcPXOnQ1ATHhtsoAF5+ycY
aciT04BVHawm3CzcRqz3jupTJU407gmNgdetSYNKSXoev4l4E/SwVDV/4sz/A87r0QSw5dSMFkGv
k97gX7fIOIINkAVApw5lEmMTZiK4fPWVcMPLFZtHX3avq65SunK7Zlv3wWW6jkk3PQvCBjJ17ZrC
kqXp509lHLX8pqDZ6eMJ3cdUX/RqWIdxhui+Nskof5geA05/GQP6MxY1tvnsPGxP2vvmrPq6rHrc
J5bTrPUFCrbxc3h6LZ3MqvC+gNghmXVIdmy7OcPSG3bBMrq6AxPebXCu6YLkbaB1BUP/1yfqRcZP
/K88zVurK00kfqu5lPGtk30z1b3cxq66c/cXmy035IB02PsuTaJjj8xOMH7BpkzdJTuLjNDMvlP4
E12pLnqRMgjFtt152bff04pgHc4niexLAaJJKiToghcG1pqQ5ivbhETvtvsooVZxkFcteiUpirIA
CMzc7TXcN03NY5x4L67dLrFuMtKCbNczNMHcrgUBBKR8WHT++eZ2C7fCqAf5JoZJ8DuzG1MTp5ZY
7Lpwu5Rh4HwR98WDHfXmr+/kcP8fR2e2nCq3ReEnoopW8FZpxb5NvKE0MTSCtALy9PtjV53K2X8S
m+BirTnHHM3PFFroX3gUdvF2QgJqdWL6IIOH0mZRuqYWVXnyoVye4wfd6mvKf8yVnqU5uttI3f0l
WipDzrcV0j3eumO97TZgghTqgy3dIjofehCOhuk8jq2xN+Emb/HNsBtqRJaHjP2QVzOTndiFsijB
98ttLqxoW/TPrH856WDhNDO8nP7pvj9kjvyWbzZJCsKn+2mc/LPuvvrKrplQo0CnYK9sGaeTtyNW
JsfvWL6PlvUiUrAPb9nu9w3SlGX3JTBaxeAkNUG6J7iwhpC77WQwc4zgMWij/G3NMLUMZgfYabH3
YkxDBUouomqXfDCqrSG7Dc3JqCoZaEWGWfpbfANiP7V1xp7JZMNj1TSFVSZ8sGbduTVWt4CJ3TEZ
9q/k2CeA7LQK5Bq1XtB6Hfaz7H2DmZDU90K/v1KY14auILvB21J0u/mYk9jUckvKrab7MQRHbHfT
+ZAvirtCwsap8dnXmeyH2IME84TPEEa+4BqSnXc7XDYC2vCVql54sZJ7O7LpaWSMQ7BA2OKWOM1N
9T+eUyhuatjTzOMl9MKJwbmmpoJLCBz2xOTWiWFQ5nYAn1S22PGEdXNJ79FZ3WiO/icuX3tpUR6b
/WTMTFsZdo9E8/Q+1L8BpyPz4Wo+AB4voRNMDEjeo08Yprl4uNI9Y+aZZERaUPioX+9NCV9lW4S2
Now7vL5IfG6i4owJUQAbgmlPbUMUmWo09lbZ+/GxqjmpiaHelF8KcGO3RMK2kKGcGLMPvn345C2x
NSrOw/x5/I9ScqJJfxhrEgr4N5yNL8gCW8RrO3kzhRzS4NNz5t1gTtTC17jVjVUepTM9IjBdVWNQ
9Gms4OcDVIhN2Bl3zpjoTkzusUxBz6rPGF0TIrlsFzisCiew0R8rvYk/xiFwYQUsZFxLDy/35Ypf
xkG/qhvO5MJNYNwfJ4QZjNfcEjGOCMyXukngsHQzz6C3wHr11N7rx3NRHNLDS7npVniqO04VweKT
UmOcaXAfwqz6/yJQTZmLvYQ9AMWgyaxIXD0/doZyEioBTkU6HrQzBVYCo66coohbBvNRD5iF9hhD
V4WDSDNTAJjcpakunKnKlzG3wZglj5Lh0ahfLR5YSTS7Ds3HrKtNg0kPwB7gnDGXni4AL038rT5i
YaZTGRVz5RTRNOr4NtDqG40VTecyH1I7Oq92vy0YT29GiBXOk9Se4pQnEylIarn11N20sgemd6k1
4EJnlOb0FJ/Kk/Q+JYsJ1ZjfVkSjvasvIbOka6ZxvKBWZKxtgQPnAL2KI6ze/ydy40SF7WlVfi6y
RI2UzGN9itBSF7+KjiJqzdbzSSEzf+z2ueCrkjmpbiYGMKqnr0ZHqx7kSzdVst7FRY/dcuEYruCA
bkU2psc04YhAIaXcJpa4DJYwVbDwIdOG0TmxoBCemOy13e97qQV/7blcFUwOIdkcc+amPDlug5A7
4UrTtmNuxaWFQ8kYQZsXmRfBvUfG5IsbhkHCafLVEOgV7IdfKJx4CvVUKtEcVj6KmxQGTcTnOuaJ
v3FK6hx6agVagUSI48jZxq5U8CcLeWUwyP7V+Ql4LaoPpDuUkiW6HJ3kJsxj9cVYkj3AXios+TlJ
QaPDWTRdCwEIXp/AkVJls9rnB+Cx6uoeRgtg2jOm2zDN5Wymb/WtQLE5px4DPJmEM907+7jRzmxk
Itkpfoy4Lk5AgiWsBTqLxn+uencPB3jD7DBi5vUocUBz76NC8Q4xv173y/e5s6Lf1SqfpV5rj0xt
D4YJ0+rZaIzxsbL1ywtlp/BGJvZIOU288FZbGayf1JSpnajryJ4IMMur7Z554RE83BycfbiKeE1O
V+BmJpam6h0n5gWZJCwRye3sRwAfbOQ5QquHPcjJDwcj3AxbRlYW2uQtGcPuB91b4vyOVAcErGbC
+mCID0mjMaGrW4Zjf6DqIu73cHRj3ph6f8rsSiXowCBEvDKONFOPGZKdOQmSA+gODCcfNRNLBAsI
Gr6uqS0jp7/ylnh0jGjp6eDX4LIMPJRgPFqmWc+BMlWHMsSEjA95ZDL/iuwV9W9nNUuoM1ZsE5Xq
N0tycBzk2Yu/GgQVTTxKN7Yl/k5/FeLpUzsYj1qvTZPs3niccqUPFX8jkTOh9bJRw05M/gPbl+Zg
MFZ59EBCb8AV4o1Au2KnYuiZkxC/qNhaxZl07yQn3E0rV89pPL6kZobMATII7bewpREgYfwOmHWP
hHQZU/m3iCBEJkrzZ/BQnIfVz34wWGbA+oB0BkRHwwuyY8FMY4RqU3L/H9HqFRTxDVdkdmwZF1/R
H1vL0PoBe3fW36kVWdU8XfkQlRd/zP+cyqEgdkdCCfqdccI3Qto+aLj5FwDGM9AEK0CEZAsmwE1k
/Z44Z8AtRjlhwkgvsda7P9EnM5Vl4I/rA8unWeL4BTuGsk0cPqpVSe+NkylIQjH26fNTgB+/dYlc
Cx32DNJT6tDxHbj5/wsTR43hyApysASdw2+ikOevG8dqdJOz+cuhY2ZNMZhcyOvWANxK6G/HbmD2
jNh8pO8e/D0ZARkN/Q35X9fXg6xIMgQIZVsCdVwlK519U4uSwC1jlZ5TIDIDwlsR3SfGjmFmqcTj
at/EDG9i2CowYadOwOKFIOaox2D5XIWWMP/+2IXP0PrIPhbmJGzhSzkPfhu3uOv7+BGWhBXNppxS
JnN7iAPMmS1jW91ROZ8oSDjoMBV5wiaA7gwJ7PRiFsj1ZRgLo/5jQUI16V9cyR8FA5qPOuAQ79JN
/gCTgySE/Dq/1qf3qtx9Vv0h3x2jL4k+IdiymzAZ1eaACWOIx/+5gHGvrnClITcgGzUwsndkhC0w
D6CHlRZwM/gy8b7T0H1zDpeOjgYdljx6U3dKIw1bfxmdJCLahSUZvHt1nd1Lnwg7n9Gg9ivu5f1n
D8IZXqIpIBeb+SlR4TFHAMOdR2IQ5Vo54wD9HGQGoGyk/y1JsQyFfqzdqJt0cv7UO7PiNwNWiANE
ymIoDymB5TzMyt8m9fCjfDJz3BN64mJQAzliNtLa2Es54x6P2LobwV3RvqtFrWzJf2qzn+fnT8Xw
2ui4ZJhuFovgw+pgMP8Esu41tEBsizJWZAtQzCmYHjDeOPeOFjCE1bEaAG4fHZgpniGbjsTEcXwm
E+uQRTNcPsmfd7Rt3qxbSpvT50LJwEWO5C/JOAzi086z64sTRIhSbLe2QQ1U0hIbTpIk1jUK3crQ
fr8Zx15UcdY/mBsE9/4hwV28GsOSD0dnnq2Pfvr4JIqUiwAelPU/b3CCeJf4EsSDzA0j/zn4kQjm
YVJYYA7L4AQL+BzdtEI0qN1k5E3aeeRkALzYtkPmYTQaOf3E1v5eufNW53mNhMXGIxPbSMAP5t4Y
UMq0ABajghZSEZd6MvsY7lNngF5jDc401JLCHY2eLjlUpm+uiryYZtYnWHXRXoWHBjGB+xs673tG
zRJGZo1M5IdupbGSG5xGaEmZ4b3OCeADfGSITLhkfMkHjn/Zk7kDzrUNH5Q6DoQtkr510ZFGkITQ
MTdkugd9A6UdBdLVYA+DC/NH0TRZdt/GUVprq+RPu8YxA+fAjc6lgIP8vIFaQD3d4Y2Hd59VgNGg
ELo9fzgbE0A9xlWM3RHpwHjKTexPRFhlDJu1uX7UtrFCQvl8SCygc/kD/GBGiVNeFFw9EodEnRfW
qhOgwJnxReVNTU/TB6zXYw2xY8PXGBlIDnKrtjoinVxJKMa/EJ0AlA1fON50KOhoydEf3t63F/Jh
5TCqAM/R0VjFb4IcLI3jk4kf5k94Da7lfbh+UT8j9QQlGCUno9MiYxpatAaPw8WrIW5onmH+qNuc
SgNCCONcw2oybOohWeHEMiUohOgxdYRPYy4Qt20W28gnsFcPaf1AVk/DuVkraJ3odSWSskt32N6x
BrlIKuNrXvV/RQCNKQTTcavuEXd7KhPjmvnyXjhCKbSJqT/wlnmP4l7/faNlu2AFIyOqQwe+ZFzE
dv3hkKbtwWav8erU/ATj3nNMkaiYwes7AD0t+g0DK6aGJc4Mwk5FwC3yUaYS8sXSzr9rWOhAlc+p
G0pTS4/RlkWHeID82V16/EPTbQwvPZIVN+krP8iBDqXL9CweGVhbt9tI0UGScRgQtY/0aRDpEwwT
EyQDxo9isefwrcStf+GnwQEcp9+53W3a/YnvZ8xnnzbnpDSfLS/xfOu0cyeeOw5Wg3OoBA2lyna7
XV4sy1rfIJKOv3pqncHRnaSB65VuhNrUXvvJy8PQe/oIJmelvlWYd0pL2Ek0kLlFtstHu2n9N4mT
joygTNs9p9u0J6DdlhHif9yKTHiSCmhsD810MSn9Yrp4ErPzmy5LHOtTq13h18ccU8N9C5RrcPAD
xtp63JNR7kxIy5hPCoaDJlNSDbOOp0UzwzexQicVS0NaHM5jODiaC27JbJcxOq76/AJEIOZB1M3K
Q3loYGiQdHFbkYH2qRWYojtjxcAhDG0IeQx8kJDZMZiOPVJDxzl7y4Bo/E1UY2zFlB4wjQ7MdMZR
+OFFblMxBqNypXOb3ZJXp3piXm/MGhxa2QUeGTVmaUYflyghejuQHcapZMETkG5gAMZz0pdBJKUw
+ElQsVaQhDTuO/yeb4dofLPsfdgq2NjwkuDR4EqHkw2V8duqf8l+lCRvOoyz5gmj4BiMnua5v/Xr
7Jvtk1avxbcTMSZfPcNt99E40ZzTPvMgqgxo8aHDbsqoF9uDEKIQhRlDa7SHcJdqLwZswjUmd/AE
xsK3gYvOqLs2AcX5X/hL48rOzI6cGqZKcVj4E7De2n5Jq7DFz3RGa06Pnq414GdYE7d3No+rFcA2
3xXxstm/Brr8aTSffFU3kO7sG01JCtyHAjeEmusNope+lzyf2iy+P/SlE7+CpFe7hQZiwuc3uUin
wK4u9feolQEMMOZRRhoHMFIBUkSIFekfC3AF5e/5O11w9ZvGrkKbNz1dAKhz+wB0AE83bvwgicXh
DSSkhw8EC+J9u2mv03O9JXEhYKvcwFtlstFxA1K1jKuFTFFOTDyHiA3NPBq52WeHtwF2xDhZULAR
vTYrVs1pQseyCfY1Oc2HFzlizYqcwYbJL6q3VQ3N9n+iWt+Pqqz3OKn2sNYGm6fkAKthdylxV2N8
jdH7A0PL9WCV2xs5ocACIw/ucxnr9XyjXl4L/Rz5QC0snJFzwSny2hHMAPHtEf9MH71iK4/nV8SE
QrTK3/TD2R2+XYgA4AQDhJlb/gsiROoBmQvNuVp3JqZZr72waNftTjm/l/mWvRdaJLTPXwgJgBbK
mcObrjt6mcofNIi8neuYfDRYZc+Tcq1yysqzHhoOPPGRXgnPE9SdPp5Vlh9b/MQDP7bZDxQP0km1
GrmJNOvw6RD99aeeCckAtLee6iah5plVehrZWOK2gDWA7cp7WZVn1imvXLGswTMqBl40+xVPxJ3x
dt5LlELMjUAPaG9r4prRC2XmND2EOGgGtRVFK5mD5aNhorvih7E2/iYkpT73u9oFwnq9rBBLk9AZ
upOmmzyVRDoUxQDvJHSI6hQrUyUnflizSsWGzM/xL26ALTJQVjan8dWj956njRjSv3HLd7LKFD4b
oQLGP6Z8HyEInscf0MYTvzNAkfqqdfeD783TrT82hLr/oopGN2PsSuig0X5lllYvIfzxw1TYUtDw
pEZoKpr/+swk5LsYw0TzQnQCEa1kiSs5owro/mw0FLGUCVgIwEXDwwNsNDFxc5a1efBatv3SeC1F
fsSuBF0Fev7bFTtnqjjUufynkLnvwEUpOfKhkQHAb4VDr8whblfRHOirhGVXen3siaWpXOuUn7iw
R6y08ovRG47t5mUcU20lqmYKcU6bjxNIjMZg0yFNx6aIoSXGUXhEQX12sSHWmIQw2oTX/wJocGKt
9TVf9gr3bQ5DumrOEgg9Dd++YlxFUl+zHHhLBRI8tbEVbYECZgKLJGGLbuu/d/Tz7uYTrMtpgD8A
/H4T+BKuPxRTmB6gzHzuMrhnh2jDSCqCNrvh6rqImkfvDQGjj3ClFpzkKGI5UcGB4VInVMS7Zsu8
St2GOwXbpfIRrpgYY0NzG1Yj52k4SeM3aLDYGKeL8Le4wchnuLic/GQUPaM3HMfNlDYYYyA4TQTp
LVmT6bp3wp/iSnAJw66pC0aAzBlPBy9a6ThTQCe6/FUr1SdekDkC5x/HKmdLsYgU57VnFwfPxT7y
r1pQjtXZrG1Ilhp1qWrqlOpGl/06PUjIEKHZVfsJApBwNkjUZZsI+wJcpgxrDNMl5Iu0Tfg/dFK9
29Ejsms5ETQvOHaKp3eLAGYyqgkGMyBhyQ8ORwRf17HNo3marrVdMp7HzQ9iMGGZ4PTM8GAvDti/
jMlIOaHTn9+eEi2xlWjB3iViRzhM1vLEIdAVjWeBgS1oPwrSKc4SPrt6CLxCSEngfAAzcfhkw0aN
jqN244pTT+NQY1MysAGi2yAndrhCWWoNi6RZ0iMPxDQpk22gev3rTjVB6UEdoasj95B2b5hilDum
UlTIYf4HYvBqARxNdM3pgk0O9hc2+5xpvALe9SgVOUj5JmLEDp0EWC9/AmNiaMCkcjmIUV6MAobR
hrymH0ZtzIgQqdnkWC8G3YFN0wOlQJzF6iRxK5pXxiYAFpQ9tAPKtbLDi7rXQfvsD5xyeyi9FLpg
4+g1UUKzMplPGPSRqYR3Mjs0Ct1ukeWLrCCKgHkiO6WZv7dyQKocEfR0qHBlTY0CPeB0/X1yVtkp
6VDBYnTMrB2h2lSxz7PyfCJjChwXsBZi2BEQCYlTDmKh3invjeDqCZWbSRWsqBTnNrG44nsrXvhk
iVKHKgnNDQQiwUN3XAmsB7UYV1ZhWDle/OSrFwtSsmQWQk0i8gKkINHGybTUH4NwjIwXEofY8aof
Q8NZhsUqYTiN+R4Ad//Ne2GWXa1kslY9Qqd7hu/pOppaDetUPWUTh5uCB3Kws3Jp6z9IwFbtif/j
VmFlVcyp+//fvVJ38msprqOdnVE3wHQfFooyxuqM/8YGjH9IYCZ23a3J6QA44CuHNl9ZkUSnkC8C
jZATm2Xa8j/REifnVl3AtRTzK+JJfqHkzCW0Jp6PywrwHv4HRRMSCAQLwDX8Kh0zq44TmSXHfcyJ
mI1zHZXyapityQthwMdcr5DYaeeJ5DL4qzObtcdNkLeOLlis/R72LRphRn4fv9X96r2kxGMCWuOc
lqlcOnM6bDjVODjJhaprj4EPWmIFfLP2UvLPtD3EAm1w6Yn5h2rAa/1CzatR0WJpUbDiydOxEPLL
aybEn7f7BttlVscPP4y0MZC/IP97M5TWTY6vSN4lsMPxqsQWMLU5sjg4kALBr6g5QTKr/f+sRjTr
4c1mVJsQDbn3BIfT4NM5HDmcQ+D0fBWqtVE7sASZCSsfmNEO9y1XnQusMDdr59xyyXMtiL4S+w0n
XL+kf2OxD8IspK9EgRuwlKzxnshdGIR0zViNd3fQ93Gfze1Chvo3A4UCSiFykX/Ug8kCz1GHM77Y
4OwdaWYsW6lsc2uTThsxjEB6yFGkmgLTRrZBlr/EmHmOCo3c3Fd253wi3JnfFCCH4PWHXb1h8dr1
Rca4JDffl8+dl4UiChr7gXwNB3PAjHuWPrrZOAL6LJpHdy9IhMxd7ozxnQvAaDN+nW20lK0/Nlfi
5RDDGVBQCF4XfDBdFjX8cMybO3LR5+oFHA41LEu6ZHMa0y95LpijxMWC/kDsKGwSpYlUr++v5/qN
OBKqNUwP7lW48d/05MmE7n2cTI3R1VCaKwdCMLgvE6yKdE8OB2rPz4JMdxT6hKMZqifWLHh2HvxQ
VzBJuXq8VTQe6p1+jaOFr28idwu7LWyq7Fg0Fc6QiwzhENKpadzVy+TCrW7w8HAuYdODMOsyUFKe
aCmJFgUKq1k8IGoomZ+mdDokvRVXWHTZwyO4xLg78kd/aQ/uVgjAr97KfgbYlAvutfiL1UN1y5Zf
9db7QH38RRneU0iLUMDfB/pLdvL2KnBwYVEF1MzJXuHUR8+HQx+pOOOOMp2MpFve08i7unB1+QYw
Wo9DEIwAMghki/XJExslXaqZvQ/VFa4u+0694TmqKRXejq9kgfHg7pAyzZqeNeRX/493Rv+/1HAP
yLTBRUVrHCylh1bOKNP7K4GQ9A7ZT1ma4rLdPwFNfxMXsi2AHbsX754rwMFGxhoJkmpnF59V+V0Q
JxA4sJ6ZLrElvScP8DeFye03cBEhNOVR/4P6IywMlxhgsD0JseR87HeXerwAzjAwveGu44hj0gUz
hx2L9oq8LkqPsbPQziToMGwMMpvWs0UAgVjHMN+/DDAhOChWjN3/DW4DWyH7YArxNiNYagZ2SNdL
DBJdCU9Xfr9jE2BxLOX+A7AvTKWnPplNHd59NxF9N5zibsyl4l2Sow2iC334W5rY4XcK0gqReHxJ
Nl/6oXz8O7pfqE7y/6gsaXB412OfiEvXgZ4rY3LBFHBiAXESEMXFJCBLoRFHPjE14XO3+4bZqTwm
892YOH4xPOfyQf6e2Ixl6YvgU6dus6bgpSXmEtAtgcBW+xHkRLJN212bLzp0GHLVGp4Gg25CK+nS
6a1gsGhn9n7442z7SL/gM2SQPzRGz/BO2A7xQ+HN4HoBr2P//KWxpfOiLVeJEIKENFj9LYwpkGEf
FmsODTQMzJlR+Q8+15kn5dlJ4tRg+G0ZtGe/CPd5q9geGsgv1HkmXupfWaVW2NX6L54QW16VtyUs
OLQgwyM9w1HhF/lXf6veOBbUP1wBo3ZrkArlO8MjrNgEvU8PPjjGEkMDnc3DDGyowpZxx3kEkAkh
tmYFshlM9u/qyCy/LDbte6nnf7GMbF1DqVLgAQsawKJ/ORxi47lXuwaDT+FAh1iIG1I98X+IwIut
dUSVN1ifyb7BYkNayRxpylGY/KfzIbT1Kmochj2J1fntGToQfVtXmSJNBwV4hTUnXQ9bARK+/Fst
V9Bj1B/izMUV2vYegcniWRHz7GMkEAXbHlo1pxj0hZcvl1hFr6P7tHRq+PeMhRHpFHN9M6WkKuay
xBUODS/bo3M22YKZwSsj6kfwgttjjvL2q2KPGdV/Ddq4zx4y5VZL81yIrWeyCTaQwnKPf1VLDo31
1Iufx6fqUv3Le3WXtthn98mtY1SIsEt0XpDTo21pqYv+q4B/Bo2IQwx0xQH6pWf5WMJBXpPztpki
p5k/N8IydchiXLdWcu6Wzap2Cf21Ke5RTWLWNLZaxInrCF61/fjv3EtOT5t6AbJu6gwrhI4zv9px
poFfiNe2mDqsaP06iz2D3Q1NzqhET2E4maf/oV+c0HXNFC3Zke1H9zJlKgX9kNAgfcG5WBlLWfW0
baIhieYkFrwpp3IW8tYo1KvTGN+Jv/6BGoeteSh80WVgzo9I74jGIh2QQMOTixWFTYzX+goyqNB7
IZzXbTgcVJKGtYm53yefI+S5uB8lUJC55OEA0UrEpA6lbc1EEAyvXcKgWRW9yx7F3rDI2ZJhPiAK
WKtqT+Y9iCzkK13ywsm5iA8aFNMU8UiAqe7LFAOHjMaa1lvO4W/QwmgblUSVxBYUsoAAuplwnqs/
iFif5wmiSz7YSbV+i4ca8Ae/8HLZP0TGwCo1brETS2fK1E6kV0Zj1ymu8J2ElP2wWKQMyIx58Dkp
V5m8A7JXqJQVHBlMCWLBxGtbXyfiDk9BryYghHzE0MQHvmeIgf0dEshyB88/0KnD7fw8vGcfppMM
jbrDO5p3g2e8towKPjtghc/KQIp0l8hQW+3SBVL7EzFcV/VvgLjHXKQzNWOlQd1aVa3/VG11B70h
mM7rsUqAfg0LgnyHow7g1M9UyAp4leVMayerOiTnjtAjk0IClFWyFW8QfgZUgQwUyI94b9+0lTlZ
0guZKl2TfEldBwg4qDM+EM+UB8BciS6ZfgMpHzosDo5Z9dA9SqTpN9OFzCYqiDnzqDxiTCINVnZk
4AM998JJLoW2dAJzBkXiPNnC+O1+4ATC2YHDI5oSMKY4vbKTqv1D8Abwi8ybXFPsfXAlM1/Q476j
U+cn9Bz1rGF86eU+zVdHF4PWjILgyNnTrDSKMB7OitqR2HRUMbYklZ4vmsdQbg+4t2TrNJC9bym9
LEysrMYSVpTE7KBsnLD7Ur9Ebs87lwO2gP8CYTpXnQDcQgfrfbTPrZDg4KJeQgrJQ7KqlZHGDk39
e02ljNHg014v53NUwtyJwXoKX6LD9ne0/hVsysq3z+BV4NTtN599/oeKRv9S//L9a0tc0dxDKmE5
e+/JtKQ3sa5e5cjr5UtyZWLbfGvfz9rv6akLfGKVtVEclOzW0c7p34row08RxiPajJzEYfSjq+bn
PkE+Js+pzN75ipnwxB2mc+UcfOkOsunpH/VR+FpJ/9MkG7wpY1CzGTi3DA1xDZI2wScrXjLVk3+I
oKtR7UCUxhvhaVOwk0K7mrgcifFRAERmFohg86d7+x2Y9tNgOW+oHwQQ1t8B9BSM/ildeuV/0ze8
fySapfHQexk+AjBWTbOO9gLOD8sc+yrRKwNOGwtcUtZHTBA82lAgISW0Q6qxmBQuqh+Ko0wgu0V1
6Yhpb98+iUmTtShZ8QZemzXyI3H3tlI32QNPw4G0I+t1yu/DAQtQovU2741gPi94vdmBpUysxKlp
FWZQpOfdOf3hrmcyvIQ6yxm2f960nxKi+i67ND8lqY/IDBFALjXmVbP0VlOydFNHgqdr4+YACaRy
ADu/Q88G1cVu3lMWwh9MdePrY8PKARGrXCM2vavyc40XXbAtGRgirB/2Gsk8XnWTFgBmMU7M58ku
REc/EtQf4nc4WSoMCY9Q89LZSZzazwtwUsaIHiGSqyy6Ay01FFxfPU53FBJPn6k/KPO6+Xqu5T8B
E9D0TizWPAdWYfiGRR1VKtSljap7KJGbc3xUJbPcgphPF6ItRXPtb0wJZHzSrvgoJ8F3RhguorB+
5nJE4JfWzbNikcS/bxduBiNTGq0QhjX0L1/51o+c3PiMHFVmgZCzaFnQYcJkuwggHAZ59/h75gft
EWcr3bAYUn0Qg6pw55tbdU5v5Q/Uh37W+G8irkxAWiQP9PmWaENSG92+qJnO4pewSBGoOyByCgJu
etgU74vBa28UqOVvf1ODTffF1LjECgLGhibiFxRj77VkYFKhEfeFyJb2BqG6tL8K7hoj+g/D2UC+
TpLLgfZa9oYFEoovIHLKFOYrraWPGugn1rqDHeG6sP0sC9B+Y9zTZvo13OZLPPo4xn3IWRWF54ZY
gmX+xSc4oBA1xe8UYgFtC3yH5KBTkuySe/JnmMBPABlPFjAeEVEyq1dTHUaEiuUIE/uKP6DCyerB
g+3GoTWEp3KmTfyD0Fna6qW+pJId2s9Ns6PMfFnZBpECRR2uPXvsQJQ5TiK/Y/9PTeU0DCQ6O//B
ckw3oeeVEC8R2NKcGd89YoyQB4CdePFJYdO1jCUfRP2FUIQYdTTnN93hahf8dZ2DcAPp9nSyaAn1
aM4wZl9rCAhHdQNq8s1wjbVpcgllklHmcFMT/4UomWXLVjh6+BCwd8RvEMiadBT0pb/R4DL/B5cA
KwfSDmJ/Gvh66Yzx6Ft1y3sLHVQ3yaEZAktKjhNgZeABDCP6ObIAqMURzJCgXRm4t2WKg1P0qFfs
YIuawsvLKT3J4uvyvQb8xYxzmEXCdwf8IH6FCB0/yXqI6YHoFHLzjvm9mTtyN2oqhZcps4ngfd7v
DXldxw5X4HV5Bi5ejXyeTwgsxaq6pa/DpKUJc0LxQPUxL9b1ViTETLRi9QT6VR6e3baeeFCdOvyz
RBeTAKwoGX08ryhRisRjFABl4v01imdgm4wZfUwKmIzAxMCzarKRREfDaQUyPyqQFI6ZBZtUgSuO
SL5eGBRw4RFk6PUHEjQAorgZi7SrrdfgKcaaUjsKLIj2wgla0p1WtPS5fuMShmh0RtqLA59T7xUi
q47lTlpUvuR8sCFYJ3bpNAAip2ClfCmbsjehtz3jJf4tMCSpq3cp0RUfpxFZybN0E3bWK7brx2QO
l5sCA0a8sNehnjK2E/0Wvh5F5VXsSY1qcxfPbTPe0xKuMPjwUEnwUniRwPpJzGxXPiKWOlz1T2Gj
7ugmc15QZKAg+KWxfO4mXn//PHLmtRqEj/lLPpUISGTJV4HXuyP7Iqz2CGu23eu5YXtUf4lUJV7u
aeZXbQzHqhH5tm6++mwnlOuAvfoyg6EO4Xy8l+Pe0feS4olVu44VexBMjUnDQuekcgMo9DbO4YBd
CAOZj2+iw3Q9QBhrMPYwjZ+U83Ih7LovfW5s9Sn7ULbK4JkAUzrtPWYo7oinp2+MXqAzOBAi9GgW
cbwSH1B6OgLJXZ7NYDfsZm1rS1BhKbYrvqcaZlKbITSRrUb23BE/b2YqwFgw7VCIH1p49pDhKygY
bBi4aUbYQvSLz3uFJCMqL0x8au7t0qNUCiCycf5SDxSSM8WQi3evQTed81a6rZFY+jr6g2VGSm+U
ghAzTkKCxYRvnGTrqd+BjR4+90ghNnObnmLDBg80ppaxLx5vzZPv4MxpFiK6OGs3pdyDWiiKnRr+
E2gjXFMQUgn0VLj0zjB9FbN64UYY+DTo9Ne0QNnxM0EbAv+IktphPxGJS0cvgsAQBRZsUGmLCr+5
MiKZnt9HbBtBnNwOEB04cUuNXKzSlbZl4qWaSu+kC/0YQbCj1npuCf2GZkprKVvgBIUT7OV7cRUv
QI90Ch9KZbSGkEKBEUHC6zuoW38FusXbgTrrZWZYQaJFim2AcPoyCmfIhntWGjwMZtz5QYfZuUkU
/1M7SFjGDGPwD0Bzv3XiTbp7PcDRcmbi1+kSCf9oMKMvG5w3bhhrjVONKUm/ZqpbFa9SWPK99p8H
cH7o4xdax34Lgtk4H+d550RkzoRZ9yYhKMrjWBIWoKcJtyX8B3RR1BhY76Azw9ZpBlQ6uTzpbbHv
d8fWJFodAFoR0yfdihrTgNB7F2xtpE2BhQZ7CVq8R1VMqZmP+c8zaID6wMVEjs8L9AB3cICurJBk
0YmkosJcs2goYoLPxjn5dC6x9aN1QBbf4qax4hiHFsWi436xtBNrAGifMjPfTs/MuLm0YG5PJHmW
8lwDyjaY0hszVZgrMqHYDm6w4Lq6w9j7c5z+Af3TdVDoarmT2dRkO/B94uyf7ShgzDB/gfwG4oSF
HVCfBhPIwj0PAIl2RZSQg3oySgAU61gntbM1VLgRGML0t53TrItLjDtlTJtnlB6wJNrd88DyZgY3
WSQ7g1Nsg8g/Gq83aOfHRYIEM/iLBU7DMR4r5+bGaV4vwfHA+/g04AQm1+7ABBwWvIkmP8Y7Ydnt
+h9Yawh5JBkf+vgu6E6HVSYDTsmuF5PdOeFYWPUnZIPatwaRuKXy302X4Ojvkc6Ov7JX++MNCs8I
kTBirkOKfahZn7UtAwxgHDaJi4Tnm1sfShclPchuesJOYlHfieIARnZUzSlZGQ/AZ51T4RRDqJJx
+vlpTiwm00DBBH2XVA2rYd53eoqjl4Aa27A7sPHF9YkesVqBlMZfkw2zDcgMDmQAnbMs5oEA5hPo
8MDu5sRWA0f4rxpFL+Ck5Z42hm7vc3eF6BdXoorRdndX78o3XiU9LJaR8vTE3oNHB3aInn1XH8Cf
A54T/BmzCKZSEP7gPzhUrSnHnUPzuk7BMsIl1+TArhFvdG7o52ZqNgxCaRWqCt1Za8IZkbDgKnDK
8ITnllYW8iYXNUQkPfFAa1GGpSj7Ad9iCyQNUlHwZfh8muVBOjE3j20Q/BjHiNyFdZoWS65LchWO
rbBnqAs6M7lTF03W3EtPOKaPEISHrnojlw4IPH9T1bmfy6e0Agnwyp43hV2invxfSisnwyAWHajR
BQGvutUb9/Q1wqUtzde6cIVFtPrcyU4tN88Nz05BjjCG0/s3+kfSeTYpqkRh+BdRRZD0VSUpxlFH
/WI54wgIiOTw6+/D3qqtG3ZnFZqm+/SbTmzx+tRf9cRVMNP+ocWc3VauWiEXLxd0UrPKA7I03nLd
y5d4MyjfUCN6CaESs271ut6WCLQWysKwYTK0fe+WLoYBanyOdbcf2uw84BOYlSug/cd7dtdDoviU
Y70k3wS5Cupb5RLP7xpnNYjSfXJkzp8oL2h4PY22TJjQIbNwzlT32fw2yKbeAmZz6oY/YkkOQNRT
Yfu2kGuSryUuuT4mgM2bZUK1xUfwTbIhgSG89ObQbJ1yPv7Xb73qKDSwx111JFGyo4AU7xYj33yC
JQQBzrziWeyJ2NmRrWvHF8lEncY1MXFoLlBdPhzPbXmW/JDHZqEnVcj2omq0ZDZL17CK6FjJ8/gU
enW6bIiSVJxYv8ifb/m2DMKL9N6PjHHDWfxU3+Yjo0ETGnaoZBfC1ODHdCCSBdgZlj8iBsjGCqYs
KfHEC77I1XkvqBRpQ+4Ij+CH57FA8sf7a4LRfGGDcj8Ooj0WpGj2VIGfd0RcoJaybvT5XiG4qI/C
D4tDBpv3O7gGdT2uB9XP1urXcxIfeJXJxIKpS1cc/7Ah8rYSvdQ7mWzVkZ1GF14CxM43eq6XXxJK
duT/f5q+6ORzrm24igjLVo3ecK7gajy/gHV4QYhhIlZ4M1wQxWpHINa7uUloROGYHrFgL6ygEBQO
SS0Iot8tkYw6oAQPWXVVQH/g9V8qbdWpD80OflkM4ca2AOmjxS1DqNfs8xtOkZDF+hAuP+t8BC1I
ozuy/7dwNeEWuqCtF03i1kwzFROOfM028s+YFQ5dPwoeYCYM00McmOeudO+k1XACrUdDHabjUi0a
CwTaohtsknbHeLPJQnjk2/Gt91WS9lFVYyFx1b2wf7GfEV3ukW9M+0GygqJpRea/327eo3tzVE1z
+FPcN2E/9o19lzJuNiZt2VTKEQhxjvMOCxNi0fVniZE9eXIsfT9Z3I6BU/8F/ape8RBHQJhWp0TN
gZ+z6U+b8TTHYI8Ag3AqW/hSGvAo6w9UHqcqQDI8R+z3ZJEfMRtgL8DQwQRwEHOv2Q2Bf2JfWpqI
UTZ82iJy5N99+rFfCEZm0r77xp5jaZSrvDLb7oDS7FyutXvtBH/FZh+esPoTe0j2uNWjTfx+nVlv
p+Bp22ynjMKejD39SaDT1UTAKDvUUmg30aYvi9FvChNBxzKeM1vevVused8mPslsEVAO/JmwzXMH
HnSy5GgyZkHcaGNVcdfhXbnXm2JNV+kLmnUDMdYcKoNRHpcNir7PX7kpjsSX/6R25wykIdBreVn/
aD2ZtCxD9VaqfaX4/TAXiG+hqRwsp4it1Ibg7d0XXib9rJbz6E2j4pcvlEgQARVav2E3v8BhlfT0
Kb/gUJF1L277hnLVrT3RjnQXvl5ZACMYy4IOTJSm3xSe8TfXdozmza48tHadky6gWJNvSGrCJxfo
ygQBnVJwoDsivzGT570wM5b3152U6XVoUZejACZzct8smWscgrIVpzNlzRF+NdA2jprygLcQ+rm2
Ne+D4vynJ0YSx9wGfdjrs+AcfwMgRNeCWgW6e4K3JSQXBh25spEBq9S5rjqD+6ZiuypMTrypzNOO
kE0UiSEZGTkFN3kUeOOtRnUzyjjCZ4R1TMrDZzy2fIiKSmfSr0yNx6mTMlr1MsSgbg9A7ItHk6LY
yWlCiJ3nY41IhEU8Wo5ZRWdev3HHzsKNxL6Gi3MqcBb4nXg5mnzdMhF2fuS7xFEmi5FQ2hWZOezJ
6kYlAByUqHeY46/H4LHc3QgRA9Ghe99kO+blNF+B1eN2jze8fARgfuwM1u8Y6LM+m/XqvNoWX8nD
gLq40rud2+PacT+jH4tmOR9ArYSsZEA6TVAD0mnSKxHW0TxELI8/eEH60IuhnQiFY9HavTmxzxLw
tt+Gr3oYjrarlV1EpAfol7zL17dT57eYhGN/gjnpWb68+PmCLrS0P+gMq768wSMprn1wjvczHFYJ
dqrW0bwJYj9+4Fd/lnStyO0hs2LN/ygbsQWfe4KP6WssShLafTYYdQWJxmrfWOXnGGoLqbbfS2mP
VbPF02NcDGV9Y9LheX7ZlZc7GK/hd0J9I6GcruyIbNLePH8O+BiSfhlRShtL4/Q5wE2Uf/nezKYK
uE4+Fb1iWVNMu8B1WFIDCAULiz+ntGhX9H4m28kmDZ4tp3JazbGjZp6KXmTFHxgk6NGnk4Np60mM
Ls4plZYD7OjDgq8PRftVeRHW/PJXhF8gpxUqFY1r4+D3+8XaXXZODaNRwilxQCUOFuycNNK/V+Zm
f8pP2js8cVWyugqXC8kQ7Bekdez6fFqRxkEDPWpWJHCggmQlhj7JGfJJhEHGEQfYA1S6Z2IX24Z1
Hg6YrADkyaotoKi8vAsuaEaO367ZF9caJM8KvuINe1nhsvlOKPB4FSdHCWQ8AfBb8TrVsSWP2nun
RdkR2fWRDtrlVf2JjqWNkjKMSG2a1fI4duUq2wkVuAzU0QfMI9kPpjuJVm3qKsGyXSdg8MtsH+LS
WlRf9ZqpVzxUWO7EtSErk60p40aaYmUUoXYRWteBrQM1cTt0A+L0zooMMk7hyyMjOuDYseq1XvXz
aR7ggEG0VENbWGe9U1CCGn6arCv0h2jFCipIQEIcOuNgkuHMa8jWiNoTRmi8aX5IpPGAtm5MT6KF
KviYhU1OscMNMybfN/gNlvwccYvykZcIqhchRuu+fiNwYXZwGpyC0BMIax7EGtHRlJwDHnZkaRiH
Us5UCFMae4Ra8JbT8RMWzHrV60Rb1X8GBToLXYe6NdQcAfkP/CsNosqlXm/fX2BJ741JDTlxNcMf
l4x8YX7nfCAtgfCwQMEjaFsAFdb5GAbSfOWcqTdjzC9rKurR3E+Jrci1eXZD0nAVwPzu4srY8qn8
qezVb0uHMAFaBi7WQa+dDDsjxSf9z4kFfg60ZIRI20raPkOCzYnwynhlxxZdXbls6YwNtRdOQ+PK
hpwemcML7qWEwwohq4EBkCpOh28RRg+6na6rNVExF8YCaK35eBXxptXm9ZlXP1Kyq4A76QT6wkvz
eLG/a45HRgp3ywL6Js9x4lKS0IcDYic7v75YI/PWY2sQhNkhKHxWvY51ydjKtEzPt8SVtacan/vh
7Ufa9EY3PF/jFSAYgXiFeXYMz90yPd6obA2LTdpcNjS+IzSeKpstWvE/BMyD4fOqjDaIGetMQqYA
4jrg63H5X0rk8EDZmFa5L1C7BLbREX47K0iZIDaAlapeS7yY7BlG5tevrTHBPbVhq+AEQMpNsuO3
o3DBxoPtAlEYoQ8wDzbTx8h9nkAgb/giAYnrNjipGf3Qrl6DSCyeo9eRXJU9ldZO0EbepnqoYAB+
T2D3ONMr8IwcM+cPiBcREFQimxDrC10NJ+Ty5W4ruRrhuGxzEOoWfPWqvcfl9HVp97RmE1gy9/la
8ovD56L66pKHTKcTT2d0CaQDfn6YpRXf39UilhzavsFpY4cnPTZ2hc5W6EgjUOWrm7FFSgHdqXeP
clTfLoNFalgSf0303rWjN/n0qZXxQq8vEns/KBeoKQWYRJkFt0gehTxVMFafZBwFSCd+ZepMHIE0
GyMpWcXJMtPPlf8iWx0qJgJAmRI1x8NO+WMGgpoWq0IzzU8TOCUWExU3B5fz01JwXeR7QQDosl9N
jjpIzL2912vu1s/2EcnbaGKoOJkCk7EDgHb7buVDY95lkII0/qoXb4IA9a+s40yOOo7lediG5l2C
aOmnCtbJuaS59DzshOs7OgrKXsu2Ruq0qB1xY0yCVRm97TpZ9HcUUwDupF/8tok9JrLziy+cAmC/
7RtmakCqrzcq2noTxEut5azlpo4Y/JXHCXW8ab/e5xcrzo73JWWFoFzG8IpHu3ONe5BuZX37Rho2
LAsiZlLm6Fy+NyFILgLFHZvEK3SiliPoIoaeBeSgNSVen5JImGmF8gUigkqJd4LwbJTZfp9ZzUFK
r6q2F1vu14nQRVeLRDkVJBMy+VBI/n5QpO7Z/Qq/4lPUfb+AzsznPe6f3NabLz336C10s24RxafX
YxKhs3r0LWskYZCSjeb5TRtgNye7kBMYNbT/+Q2w+wEyqqizkrl6s9EihDxdVjTBj7GLfHYC/R+o
TN6BowbWjVnS4QiKrwNCvKEm1V/91bGhTKp9IB/ehlPcQLRoXAFQy7xZ0Q5onZ/1iQ0lBDl60hEP
PYpNsjGPw1M65WRk0JMvdk0qtd4RrrXpZOBiGHLpDSpDA/WsETIaEY6Pn9+B4PP0QlbEpz6kZBkB
OtVu2/+orVOc37297ADocB9pvqn6OU5V/ctEE0L5Ve3r9hjU+4QBL3aF+pDlhUBSxA3rytxYiYWd
SYt+8NLSp+Nlwo1PX/oRLflr2KLdiFRbxDkV06GT1s6AKeiwUkpA4USSDZujWjrMeYJe55GGxpIS
gx1kZRxep+LKUbSzOokpfUmYlP2u4xRKMcI5TIzGo+68rU45YPdL2k6kFdKjD7oK/FcV+mKHtYHq
Mk5d41ni+R1sFm3k7sebec54D034Vjh2+E8Ux2M6qvX+LHOW1pddvy4FBpNp+JQ31QlcqVvhqdV+
Sw/8nYhBD6/7v7wsLeSwbbOFSxOvjpeNaLOBSTxvTjBY9wOHE1vynqUEm4ZjAVbra3lmLFhWSazl
gJ8t34nPWh4ilRgXA1EgGb4n4f/0OrMgJvM9e2A8P2QBLRa/C6TV+5rVxIp3IR3jjoXmKPgt2mP9
R3e8wiBDRudQcWnGyptqJNkFixuAIWolVBfB6LHPaBPvUEi9CMYU91KzrtB00kAgX8W4ClAfeiTX
ynPwLgsTSIsOdR6tKumYRquEdD7Jo7Gm+sd5zMgsgkcTv7JfHh2VrA65SyxQZQNnUD4vAG/DlDKE
1oEkHNki2nTEjsQeQIQKKAoReIAY7hRXdenN7Bpbc0BKQXoSgXyUbFYLZgu1D2+ItP4zh2UkiBc4
8x/Jypz/jDszZr4pNdfPjSAC2h1ZMl0mK19eSL85i2dCW50ArJJkrDkKQFoGGE77pOUn2dg3H/pw
PSEOGUjOJjPmQOQWyJ+5eK/1RexJTg4rT68i86k8wevO+sJClHZK6MZVzEMewqFHvZCVrspu2C/x
e1RQs7ITpKi2nTi11XAVcXaWHCRSk8NrQy+IxXsTO8YGqMVRFqRE8ynIBtm1B4Q0VN8+fpE3oR4T
fxIs9c8TzTy2GeXtfGo/FDd5fBw+2zS5gp3A3+BzDCVPJ6woWt2CZTl8Nd0cUkQhdeZFacf5TVhN
ZEJorT7iAH2QCSZaAR2r7ZxLVLMlDbdA/Dj9Ex6GWYxYPX6h+iDTCIgfUSOX9z6xGezbA+rBbFRH
DqgxNpNfWjghAJWnAqsS8N8DCBGnnfib0kimPWu0OsCp/MU6kvkSvB2YNdKJ6FI+AlQmaDRZoAjx
S+fQtWAX+M8wCiA7JemYL0q4afx7+5S1n55puMkoXLfATh+8SCbZYqMales0rxAhkzNvL+LgSrAI
S4TLI91rBm46kgz0WCHGZRjd+YCV0BD4BE38+ug3RCYmEk0XArkpTi8YRc6pgOp8Yr8Rv4zN5w6I
xm/gPu3uxjne6vr8LXo0LelpZ9iDtyBeMJ8IlFmeuQeJjjzkx5FrN9hAYJXogqkMH44Wtkqn6m22
0n/SVUMHb1t5llgFFR8TBELcT3sE6sKqGCCpbGY5shJlFsDgpTO+TCD3pBkHACFod0cyEXOOohk4
GKf/fuYeLNAjGkd3jn2veSJGATpj2x5OH7QVRHhGMzaEMhzTHJN8RoJSiHvwu98Eh2QvrW7L4QST
wmJx56TFPCBVrXt5GFxN+vUEDv3IwIP1leaL2/T4IWLx+3ZRSOebXFjGYWx9Y8E5oFyn+2B580K2
+h+WkWH/OeFFJngJEV4/551XdqDtm/gQ7sM1U/8+jEEXaLbhAsAFgeTpZ0aoRO1/FnAyB2bOm3M7
SwRKoifDzS9uE0cJY0UqJYNDqgDWSIRXEraOnIV+xOK4S/BT/gM3CSldT3ob8UhyZgGzOZzD4N+A
HI0ZWglAWdu8xrTWhU175o9RtBmN+QQMHFeTE2wJ2YW8FKydU3801+ApbgAVM+12N4PV2MKJdqKJ
zUim8P2M/OXzAxIlbzA4vjdahVkSsHT89qB0q1qnUdXg4Npfo1RAT0uamH0frGdgL2gUhdCPuktY
vGlgRkQ3IQAoHmxs2s7Y8lD1YESowjhcfpuLz111wGIQ0pXzgg50NUrWTbhrnBy7KaSXWxDXgvhz
iWQMYBtV92tfIKIoFgNvzZMYBsaJ1nQziU1hReqSy7uwNLxqSbSTFTljsgfxOE7r6lu6k0IQjilR
qpf+iEv1NNzbf8mgpc29L1IHnYY1tg3wp9ZlfbkfSdxtye0Nvoq/gXUIGMdZij/0g1yMUSI1OBrw
cHkQ2U+KbzaC+kXa2Sw07ZRGUrAneOdDt6GFVG7lsQW7v6KjiUs7FSdC1KVd8L/4ozBtJID2ypbv
2oJxws1h60iusKq3H0zGvJWsL++9eichZT3G8LvtItoX2xJLwUNzatgPslxu+88H8U++QZB/RXEn
0GR89AbrJ53+KcoYUs7EmIAJ/FsNgEomdB6gWwbo+GA3sPCjY33kNomXw9h7w9hrdwkEypRNQMQH
OgrEJQ6yqJ26ObFyIN30aUnRd7HYyU4X7PT4u20cWXXBzTu63MlTpprs4wDAbjCQS4ydQYcs87AP
msRM6LZIBb0uH2j4TVKQK3+i/ygLeF8E7dgXZJYIvqKhL4QTki6OiAMgH4kKLd6HDUBKaqPJhItE
2ngnpRKzRbKPgzXTvLu3oq13LvE3i1amRWEqrVm2gSXNMz1eusyh3OoPtWJltJylguf9os68L0ZO
tsFd5/E2YpZSdqTHfxB/pYuBlkqSh8tiQLqDRllKnKrxM2nNDoX5CTAHtlrrtlw4t9tQz1d2cPNQ
SCLm15/rXlwngGMJsHCXuEr2hJ3OQwI8dkm4qmIXQOGVIt8ZDffsiaRQ3ojNSWcVKSocJ+lItxYI
DzRG1wZ+gQ+i/XTO7nVDEvuLR4NlRwVLAHIt1AM0uEo0cDELIsjbo36qxqwMhB3umhKKR4/pQWl+
mnsZWcj/zc7j914AF9WqDUCNkIKjO0rpY4DZgN5zghPp0KeWgncV9pKKAo7rn4rcpIMMncAKEt0X
PTWhiZ3PTrABYivSZhoRN1Q9wLZgyCXi2V2SrPlfVCCk9KEHVBA5HIvy+EGMRU/CGAuLtDeFU/P+
McFkVxouX2MkxBFoqSS/HsfaWcEaUC+ryG1BBlW4sypJZrMwck1SaDmYV9rIcw40wMHLNFA/NbFT
59bn2gvvM7SSKXl5bMxu0y/HCFJXMP2mv9wCX9K5d5E1E9tCa6wGDrUKhK+e+0NI05A/he7QonHN
q1kXuZPqUJHxofGK97aAMYPmksLl9lOqXti5GUPR0k53IdDAW//utHUAMZR0Lrf9hhd5ARC3uBeS
bRE/XnRHGBxsVibnwir7aQkiQz7BL72exxgrE6Tx5UBF6hrf75E4jwlTba2Yj6TzJMwSqYJ4HPuV
SZ5Hg5wu6uycg6cmrTVhnoE1dfmySLd1LnG0KxeRsMv5uzrDPejQeAntWuZR/c27iya4WIXtRmBK
4CgFqlGVDzN2mavHHrU+/afC8aVc5tpdSNb8TFosNCKD0x4jDiUz8qpUm6sEMPI8Ao+nLvbhNPq4
mbZB4zkqHZKtSt9wJCsTt013VUIgtoVIWQg8uBd8cwLYKMIUbvBr0qyLKz/HKFS9wcb5L3aTdIgX
Egc8U90KsxqTJ6YvO4d4RtKUznprdQ3Obwn0EXJUhpP8DiG5dNqEsLyCYCw+dOdFOMfmFqNWpusl
B5F2i/HRKBx8mzjpTKbNOnqvwugZo9DoqaHRCCgB/HHB0RnXIEtXdu6JTVXsMl/k4hzVS2SsPvRa
/A66bd+f3vU16tsZtjspfojNOi6dDozPAHiZ8D0aJ+WPnUr7j/YVa17fbmVGMAfZ4qZiHroKzikA
NIAwkhkNoCNfZHmfvSn9e5ex6IMrtiudW0P4IMYXmT5FbPO/gigt9A4VIjG7XqHYFeISmdPZAI8B
hjNcXrrN6lIPJ1KqR48cn2WoLivLALAvG4RmvfByBQ1SrmP8EhcFQoohM7Y9FjhJPnMfIthUgKns
bfqJfE4WtbSXyaQYKy5cey1MuWYgGwxe89E+mDHUyLZUt6hjWxRmGYUAhZry2QsRpTM+mGT7bjYx
xquUlrmO2XYnQYQSKAu37gQ7H04YSZKBnrUaSMioCevSNRIx+FnWCdSVibjg2gh5xf+Ia3Fw2i82
PO5r+ONZRb/xL2fvHmqPlGbti1eYu+anyJv5UCBQM33msjgfyXcViQQnc2DA3EVSUu0Qz+BfaRQb
saLU4Vjf5iUoElCjhXIo0J2MjrDaXFJs4nZM3ifjM1c7RO8AXUhCsPFZKFBktBCoooCXWlvQ1uWG
H24F1pNRfjReIr37+G+g/2TDezg2XxlXGr4K8RSmaWRT7HWk/WCBgV/gPgWVhkjfPRFALKX/LjCS
94hA5NaOFCvJ7du39EdVyoeX4pxfKcpm1bt9m60Fy64gAkNny0uFHIiOl7nLY+Wi0a0ZEF9ARwG2
Vapn0B7e5xkGUPqXoQBIFYu/MrBkkg3EK3UdaFIdwA+txhHvxl9FuoYZ5bu5lhCyud0wnnwGhgT+
NgZM5HJ9u0adxYCEIgS7U11NztzBvEqwR3MqXL5DLpV75//e4G0c8NGJESD37wKq3O6u+eYTw92F
PhbS/H0g6I/RZqi4/FLf4Ekl5YBfDL6gffHpPCFuDsvphx73/+ymSje6V2/axtDIQxmvSoAVIk+z
sFjSo1/uqRptqngzmSY8n5RlMwTy4eHxEPi7prJk6owfO+x4vgwJj1NKRuc6hle2zOrKH7IGyUDY
uxi+qP7iCcJNo5jsrowY81IBzmds+SM+ix2sf9kGjpE/ej1cmVm0lENxwDXxz6xYIKOLz9GZ4qWi
VqYa6eUZWod2F58hZjiHAOjz0ZQgIfZKbh7fPYTM2O4EwYGNrokFmRnNZqDo30wKJmhnWrw2XF7L
DZrBd/Q+jNsGEqobUsxrfOarSU1itUHtnyHAQ/DOPyqkQBruw3t85qmP/XCOTBbl2K36yU9bzdS/
/lDsJz6foxOKzMQYY6pHlp1PosTACNpj1DyQenMB+XpwjDIpix5IvO1uVcEMsx5eojPhT3heNbve
ILdCLir6Bi4ADlKjWZV6TzqZz/ZApQKucsaSlB5oeEMDdErTbk7dOVxR+nER6QUHJwdwIHTO58Ja
15cAw/hzwWMxVVAbI00D/h4sTvY+XyAgBmS/JbeJpfVBu/rQ0Z/pgw+gyDVPCM1AFR7BL3FbqGZQ
2ufbZo9UBRtzMYpHRrMuWOYowOu9+IIiH2/gIj73h+wxDoQ+C28+vjqMvwUSJoADKq74F5XUtbv2
tFt6c3XUZqRTESUNFbVu9qN9NbC7yjb/xsqQu78jVWSFfhOLbIkHTn3knMucwZU5Qpbbmfh2FaVt
seMd77+GK/kIZFpzR+Rgxpdyy9P6ah/Id/h/Skvqes4O5QOt7b8nV24l9Je1n2+xi/Rf2QUxDgdF
Yrjo33QMzu2GZxadiz0PgpEakx+Nee8pRCvnF/WP7fRP9tNLT+8h3gqm2e173Md/eZN5T9R59lVv
SH/ARbWkF5cxrpqsEAwh0YjpL3fL0ORvu9qLrMaj/CKJKMv/OWdRM2rkl2BHxh/dz1uv/op/+awh
clnheoQZU/1vuGJHYjtkcBkaTgs8Ou5tuNab8kEcfDG2yhmlnOmWA8tw5yk26xrw55cilovkRWf2
N3vDWPCyUbfU4+dyeti+lu2BSYONl/vmdWAKIDsdrmMLQ31cSvQ/lvEd6t4J9epuwkLOjd1sVll+
I7+gOcL+zOgV12JhfGOzQUrczDXqLAZqXBzyS0j+w1dzZV/vaH40U8Gk10ysgJcAD0yz5u4Y8D8G
hOEn965ZsrNjx8J2X+253hbT/m3c7Xlm3DUnpXP9QDRDBcnWPo3P1I/cQEcAxTG/MEz8HYre/kv/
G23uZ/6meBAP46njQG7u/rWs9jwQ3mXlPnYtZ7SZqaxv44Y5b65IQbkQDeITORhHudqqwGKZxs1C
JLDtNT4GzpbqMfrlM7gCAtWZ6PUD87Z5IuKNVYT15IJ9GjARZYEvUarhFi23+MzEA59fHmhtF/17
7ujG4Bp+WU5ln4nX3JkCD772n4W/ZaO6c/jlk/ktUJFYs4oFN9fsea+i3/bB+6vSnBC+b1OIY/jA
/8sS9yTS3L098K4ANo8Pn/tgXjB6qU+SHJOF4xTWN5wIwlO28217YKVlltZEl6Cwwww/nWhOiZNm
jz+dgzx/Jb+wejE3uNpSscbkAshRqoJpgtIVkw6ymjFuyeOq6gejVlUnRpqBFUvnBnpGMchUoUX2
lXFp9gLaTuLnYzQQBNCjXpuDdHOj3G79GF32smdStLCMs3UEsc1OzhLOL76RhxMqK9YI3noyC/Dh
i/JYRDKNuNDPa6XcWRFefBBJZbwy4An8PvOE62BEmQ36nTdTOZFKS6bCPFVGU1+PUkq0OTJX7Z7/
5pyvhVRHxEzY6p3ilC/ryRiiy44xbw8s3Twylprey7bD+8us/fE8C5pLVD3QP+fwaC4gLOWsGnv8
mqjW2IGB6yCKCE4W9zzh2kwn8j5hqZVdNTkQ3JKlNsd4Fj0Sm0yoCPBY+GpsVdBthMTfzu9mz//y
k8ka7FdBvxlaKLOxPAB7387R5b0OLiMiITvFPdgGYAKk/E1fxgUxqR6cbwDsIX1OsC7ehxMTlSu5
qdag2VwwODLIB6BDhhMfNWhljY0A2jlWMvDhggtmM+FMSs8vjmX/YDU6PvgS1h0efjbFgEdHePBb
cL7M8ALSIuBsCI0BOMh4lJBquotJA9UgEX78NZI008QGaXy9QdMSl3WDTovEQi3Y8ikmqh3w97oR
3RdmP6BuElPTsckGwfR8yyhgRDZIPxsPxZm2TUxbPFcxS+Jkm1QkrM0qWzsWgqNs1E12Mk3o/wnt
dsDWOSS/yX9iw0TwVFHG6y5/bISzGzl7u9DP0nm5uM0QThZkBNFi+xBvlac1EBw2B+ANWGufDMZ7
TSXDsgkFbG6JKzURfv8hOw++qKQNe1IulcwmCzqaeDpCPxYM5OWfeUmIH919wRvJuH0KKuY9iqM5
ETlAvoUxswCzkYgCrHZP/g1JEFQIWaf6rns2T/1obPNVBFbJiNAQZ/Kr0pOwUe9mBHZLzBUp98JC
3SFBzM0Rw80Ca/jMckRpHKXg38mBBJynyzrLHjsw48WCCof/jU9IXfeaLwxwzo62fdFrHer/D/c/
oQ3wuPPgX9dQdAn4N9YhcKA81QuQ+Gz+QZX69vq3n/z0SP2Acohymyw03tGHRoMJRLfVltEvZyhf
INlrogEWGR2AkF6kPuofuKNZchjj4z/eYIswxfZq4x3+uql38PaOP0xtwjzpXy1NfzaxSx8+l6bx
cxOgfS7PcgLW8e/5mSUPhFNIK7EnoqNHkB8DhBHW8n5/yRCu4uS0niZTIr2HmU1uq4XXAFhToq12
tqJLx2zLK6VbDevq+LFAj7PXQ7EDt/EDV7F7q/AUG8H/vSGfYpruOz/dp/vCo1RzCy/Zjv/dWwgV
FMTW51ro9jJJYgcC8LcDf0vYGLs3z4UEFDgCxADzzsMLM38vmwX9YUbyMZnH+3AbLFE95HvtVGhW
R0PvMc6bmM2Z9pcu6m5W/9FGBOEuMSE0ZH/hMXJBUczsi2U0Z7nHqEmZw3n6wrJU3MHtw/WYSvjU
Nu8nocW3fC4HFuFK4f224b001XPm08gG05SCsyFB04aEccV7y3ScmGNqMqFNMXSzNC+ZqZAypaU8
oak+3Pm2fyDcuy3pBzRBIresL7FvrpCut95nkezEb7pZYIQgPymrPILT0CZgGmAdhlXH2oXjhcWQ
5ZEsE/OZHeBfElBZOBEfEox6Fc4B7dBWI2uRhY8CGFwRLvzJbfHrTXNZ+A6wQYp+CDZ6SrNChg6s
AYBY+drDyMmEQ4NGn6h4EOUyXn2KgveruYPYhmwa1NDhHK3+cIcOIlydf1JKEo2Gmp8lVPwmM/Vd
bPvDC3dwM6PrThMc6DJBWwHa6QQHKlhF8ijCwnlxwhZ6K72CSoxqTTrBl0UPyC8gezg1ZXzfWbFB
rfme4c5KzOIOssm2wT9ZusluUcpf2PAc3grWlLNA5sCwCbCQ9FZowL487oer/R847hsnq1yIpgqA
HtsqHGI0xgDAabK+S/e3emB5L5sz0DGDrNE10u9o5IUvFw4e4fEbOmYOIs3wc+Sg0uFTAH7Zvvis
ak/lHNfcr12t7/lYWcttOwWDjm7kbI/P7B3Y7IsEzgL50mOIMQaj55sKCR8zcgicJrCNPGLyyaj2
uzGIpgRWv3d3jjL8rHliuwYB5nJB8nlosHc306FM4bzGF+f8MMB9aoMi18Yv04bQnBiUmU11RGL+
PazcQG2QWdlDsjgXqZS5r8bnlvleKf/TKhy5CGJs8992bOiIgWjMyqlp+BaUnaY+qREmSAQgnEj4
hEz4LBnn0RtjuB823fwPa4+erxE5lxQBKMkReL7A0pWdXJ/10uasFeO2FzfwwZwuALYgLV97ZrCU
LIq7cmLTDlGExLwO8GOxl8JTA4nT2Y3RoYBSEEzYdbFigvbGeHYwn+TgzzvjrApfKCO4TBHdoWql
UGcCIv7nWBXwNttAT7np5Y848QsReyZpp8KxJ2DogKECB0FO1+k3qHpkScqCyq/7PEUR3cGGt2Tk
oeufDBvSrdhJ9U8aLEXzRyf74bZOuON+Kv8CwhDEtIEtosv4o4Lpz0dmzixoRXtqzZ9sMtNFl9B1
hc6e1cLovorKzxJboWk5Yi06cFHHSC6kl0AraTy94iYyxnij44AjianGhNBw642fkgkbsV4geuCn
RdUyP+sgv9xKN0dG2h1HU3tJfu88LUmwmb8wiyPf45WPHml85F7SbSTBRcGPzSVppX+2JAbDRULO
5uOMRKGeQJp4ZLzGhsuHEw4h3Cxc2DeKIggSh0DY1550fTzr5DsT7MQRuqfK2sPoMt485Yk+2kM2
kwI98DWUdrDjfelSHY1kbXM0V1V9T3Bp4QgzifrMT6FxTlFC/4vxIxop6IBzRo58zHrVAOCB839x
4ogCutZlTaq3MUPPgExf7r7H5vHvbElULH37ZISG5CXX+UpJWQVjt+qOFGlhe4fizgNHpJaKPTJx
tYIMhU1pHl9v+l0yralDRawqfrolPQl5AmbAYf+/G5BXXLToqBqSLWPDSJ44aPI6U2gR/sfsTXl+
LBFQpXP1KQq4QXBqMC1g9KkOqRdzBpIZ9NpjT8tLN1X8+HMZiDshfv+z7dleDS/+EKjHn41s7GcU
IujYqCsZzRzdwiAt5nJqsyIi5uhEj/UzIB+ax4uU5+Wl0Z6kaiXYyf1SpegUFh9M1RIKjAJZCfIK
tgc9P0FGExVQly4UhfEL0QfXhqQhLmldOe3aY7hmoafTuE/2GM5MIoHH1xDzPv4J6Pl6QVrnIK5g
tPhcqkvIfD12xwEUt+s2333uzT2FF2aj6dxiaYxzPDV+PhT5lGj0tmH/ZpLizRIojbo5Gg8TDYvx
k5ZeJXyXsf9WLkQKa7cN2817DVzExKmJY2AQQfmW8rAeYNySb30g64bBRdZkffRlHB+T+kci2aR2
0H4QSiWJ3ouE0BTrK8N7GwghMXqbzk3QTc/LBw0hqr1/mg6mN4/vfdf+ZaHAid3ZVkdWnn3TGIjR
nxV3QOt/gpMaN9ycQjuk9ud1JI0fvHzB7qpjbbl9UXbzS2AcQL/5gpLwMIQmxdP4QstK6gSd+Q7M
CxQ6a/6X248PzQkpxkhVj5HFKMn4m0Rpt9oebpbfNqI9WZSsLQO7XjjXzrmP+CGg5C5H3WNeem3p
jpI6mtUx6xjBmGhPoIox5QIJBmcRw0Rr5nORVOOwjxxKpGxJORAfktPn9L4rmNxEF0EGkhT5HBze
p9Sf/MpnViH5TIHNABHUEo26GirtJPmPpvvaTSzZwgD8REjkcEvOwRhjc4MaTM45PP35yqOjafW4
bQN7166wwh/q+HC0hOdimgNp8OzUJ3m74FWmMLdA/qjDhhxhjuUi4KD/lh/nEMlvP+5fLtkuYIAB
FATsYUWJs6UauYqbdZsuxtwWVD3OxbNxzZI+lwK4n2WcuWM4fO5fBw6ol6qlFR4cxxkgNZzttgv0
BwqFDAZDxOR0wygma8ETi55v/7na+LNhbuq5Sga9+81JeiPu3FoINl5Ucwv6wq7PTQfe8DlkU77v
szw5o5r8HneQermlisW+19BHmI+0128FI+3t4S3ec8Nqg8H9IKz19xIPwRR+9TnDeYgmnc5uggEH
VfxLkCDxPobFdHb7phk30g/8N9/y0S/pGrCQC/Xxyw93Ou4YjkU3/e2JQxP5tqfvgzxcF+xRGCEf
4+H9zWp7lFtM6aC4IpuVkU/8LH7tTNnv7DfpNyMLgSCeBA0AaXIaXr+82B0CB0ljN6nSEwHaQ5NW
ukx6PVMf+t/lLWP6YYXw/F8QZ9S2i4YO6NPr0t/OhOS3Rw0l5FCRhi66MvHc3J6SmuO3aNdnAhpB
aTYRrfqu9NwkiAU4jEW8lIS0tx+Xz3OQDEC+IFeenbpr6+H8z4QR71EPct8wTwbbwBpAI2HVGVIz
wUPx8W7cRVsH4SnoEqYbtiAP2bFi7njyOwP5xwK3u1m+hug+v6fKyUx4OCvorm8juRSjzN9zyaVw
c1P1e8t9KddDhIRtDwLshVzAj3lkLn31bES//Up6avSM+qJrvq1Bv/6lelaTt3CNKfv6Nr/5ZRNg
Sn45s6M3i8m+YBjf8V52uvj1RN3H9l94/unGQfy9zRteQCmfeXuVpSC2x/G5CsFHxU2WosSgjLDO
FqDczAU8ym+Zc663/+eNVr+HZ4Uy9wfH4r8Mxbwgb0T2G/pvuv0Xlu2XcQkbBXKe+pcSee/8lSaY
BIGmuAGMFioLmXHpMb2abtNTvHkNz8plX79Scxe8bO+BK3ZKv3lwPVd1nZ/n269ML9uJf7uI2Nyq
dxKnw636mP2lHKbsnPQtv8wX/ujX5tAZR6h/VMINbXFa8iCa+69DkLHhOWNta+E7w/x5fUdG17nf
MNyubf3vOfeeairbsrG3Jn3z+IVLNe5Ev8d9h9YyVsnE6hBPj+nZkBQemZpUz5cP7sVgyM21QSkn
+5ERaCjIVvTZj5pIkOWZqjjGd5JTgY3ryPTc6Xn+Etq2l0TgZH00gJeHRvxio/AYbGP2w3S2otJw
l0AGSnw0Z7EUjvP49PzFese9vF+d+0NrQUjI+62z/5JAnrH9Ii7iwV62uR9iegR7s/eHU/HLWzFI
hWWydeAp3ip/VwGDqLARCfY5SHbRqTRVDByfxnoni/FaCfJsNoJLc+d0ofbu2fku68C0ZsbX49tU
SXf8asqUejSO9uAUjF2BpswZ7UHpK58N9j5ke3yZvPWyHILmWk9wP02uQPq8Ps5MBC+8zv1w+aUI
dA6zTihDDdLQRUabZGkRNtwKB9kc5zrdUzTfVyFWOZYSrxrS2oLrtQ9fqZ9FlL8c4CVC/d5dLg6m
x3zWPy/TxKrmvS5T5gKljUBtXDrOY9SWX4XI13aYP6uRPtDLioj+iNevQrS/HRdSI+98TRfjv5SH
xoIrrFpQZDXpRfHhd7d8G6m2RL5OUybWQpwUkAG0hfEOumrRK+kCzg3g/QGAeZ9bGps6nmOidcph
U+U3Aj3nxOj5qikTHXK4dcRcOu4V2DBRGasrGYRX5xoAkHgLZsgiTme0nXnhIxZIRmdCMpDqMVpS
hGLG6V4pDkFEbv+FXz4HkayloP9Z1sMB4cuN0ufq6aykiBJUefLafhQNWmaUWldN6vGpln6Wg82S
P5CSKpK9yL+VafEAvcbqS/Y9zEeyZMa5S5PDFd9JE7heLzzvrPIdjcKDKQXZVaQ+5F034/o29b0f
lwJcelNO8PJI5a0ffnuPGyHW8i5Tu1LpsqLQp0xgZafmaboCa8AYhu28vFhVFE7fNNP257IvvfXm
Qpa1kqDn8Qp3iBYJPv3MFHI6l222kikwPKOkrHYue/OYbj93A/xIfTfqjhafLexcSlm0JQv4raN7
A/00FuBN+VC9S/XohqWbm4jGXcG8yMVrgNnHQ/2eEcCz5tUrzkd/0r/whYV0cUNRtRqRgX0epiuh
K1fzWmS0FhYM0v13b69CWHXTsd4tx7X9CkVKmGlfpT3p6uh6VnJ8fZKj6C+G9+XH3CJLb9K4AbJr
ZG5PVeMSSZRz/05mKqsrAOJe7t8eewP42cR7ARsUll85PknqkNB95L2eZeaFT0nXS31EWz3cNZky
3+eO5c5dQhZluX+IEb6hkF98MZ49lo4pbqpm+6O7MVGVbqy7dJXI5hhYv8sdWyc2V+KAsSM+uqph
m1vRl2QpgcvQiX/uiDIqTwZbZSI8BVXLW4TEdjFpr4yVWMIa0IXf6RqU6O+OGeiyu1NkM4OybYpW
73a0m2jlRnH6IxYg9859WzlMFwZHQSV0Wc411Bl7KJGL1iOIECV/aVOhTx9zDS7w/qR6Lu29C4Ky
RoOUmQQsRQw9v07U3PEa8PCg/FuJYXXeyi7B31xJV5QwOw+qSukefXRl3BuoGwEygmwE5wvWboZe
rh7Q4sPb5uB7Cx6fou+N0siB6npA8JvCzw+3ft/VHj/xVSP7m3zUE2R/9EJwD1gd36vjI+DTEBEV
F+A0iNPsxmnijB5RnhGA5S94TSr/vWTxYk8Yl03F3LayS3xc9aWwaOnMnYoeyzuqMlMkiQace4Wz
PId7TcRrLmPnd8zkZGUbzadWnRPqgTpM+Y1nxp5jadyQE55RND/O2qU9fw5vQfkuV4wckK/LJvSW
n+FvDLzBsQfjX1zkV/572nv1evzqsuxpvLqCBJYmN+YnSfLxjde1mP1lfEIua4NbDn6ZqLmGnPkv
x9zXkuvKPlkDzzpPMq9idN98YUDE1LtKJ/7N8GeJKlEqOW12pVzSi+Kr3YOT9PIi4f5Mr7rejJ3I
Y81bqPzCdsBtT+SjLISRa8fF49VpACBYTH1cUX+p1TGQppqpQEaN81BUWA+ieySoImSDia1zKM4v
FnUVOKBu6/vCejjoNxiPNyWGRM1PMsHGTsV238BbzZMin7GoTkq7ESP1zgkujqtb9eds0QNfcEdd
/D4R8SWTP+ts+ZaBbhdkheHyusOhHMvkXS1wxfY9SR4G2N2om+bzy9SwHtY4jUKIwFA3WUzMMVjE
zylSwyQ5ZPjezJKaAD+4/kmmMsnu6llHUgFs4GV2LUbvvVWkur3iYPoImpOBS4WLci7cGc3GgbbL
capduF4kXbRZkSVR6PXgGW5xbNVNLnk6q5kn6hbpI1q7tObiv64FJfngMFgznyvAynuht38cyolk
Jfb6eLAQWJbHuMJ0TFPB83fl5oa+7Y045RiI5M92+FR6/zT7tg2Op/c+fT+bHnqxbZdR+OtvFREx
u5utH1ku2G4sV9wP09zitagftSfdSANf2CcrC/bx629UlKGds8lp/HibxRN5ZvIm0L5P02KQ+zDO
XruONFZmyIVIWtHDGXcz7WOscE9U05lSNFlMeq7+gEL/ZLseVypVfx3K8Vg5+xOPfFARPN7L/Gto
Cax00SJ4KB+pU2WJ2MX+JtLIxRBw7vSTHoR9is+hkbk8Wk6JHauCGY25lPnwbKY4Hhu8H4QvrNQl
udIZ/rFJBecB3dmrPZJ9NNXEobo/1JA5M1vGgMVlgFe3rpM3UvUsZebRNOVh3FiSFqX0FAPLKvhZ
LOxEo8Wqev+MDx4zqpHEDG/UsQaXmQtdvOoEE/dK1bkfQqTLp8Q48KTWsFnVtDylOUadz98i3VS8
eZpvJHif8X/owD5rreEpE4BzKiGto20B8QYVKYlSIHBuPsbEForjV2n9qVNz7kRnJyJ6o0drQ+o2
f+xSSDAsWNiwIJnSY2B+X6kkJn98fmaCuA+aMd1Rm/05drdq1oPYRR+HTQ3F+Y/X7FpNfNC5uzB3
bqYhg8fF5ziIU9hBtcgMx4miDcAYymkakqka447xL8sMVDO28W4+a/d+4lgbXT9T8MfEAalm9m2E
iKLFVxuF+jCg2Td8pCUahcjwXdRHsppjB+Wa4i4khHk7Tz2utzVAro7YNtJ1ENxLIdm1p6dQvwh1
Jhr0Gjj3MDxmuTHZ9w/t28hkPOJY5l8DClO9+8Qe6FkvYg3naqptWlp+yZ91snY4Di6YbRyiaCYu
qjao1zP800SKTTQqJ0yApXWC18DoPqyqb85vcM2NzYCWpU0hXd9QU7RADs1LMr+D2wMT7d/eaOCl
JwwcZBsEUtepFmcx9bc1EY5fTc39++M3ULwX+esw2w3yiqnCJl5Gg/bM3MboNEoU79LoT8ZgoRAT
2MBntQUZxaq0+riiJgLK0dVmWhWI7pxBohrQeSXVTT3RVNmHSPo599O17deteaupgUodHJSxUB7r
LCLVCx2kcWEziD96kaRszuuOndspEGS95ZL0PWAHAHspeW9piD0yzr12Jla61nMjHVNqQVVbzRNm
CmPPAxav5bRemvFa9hNPvnzsuMJjfzW6EOmwZPbVx7MSDhs7Jpusvx3BpmFH3D+b9ELpi6xvs/2x
RCJDr5WDlc18FytHOCaz/fnRlc3sapb3ccyCsLhMVGkp2hbP1/b2Prs9K6h+ixkjdHPTrnGnNNFa
1E32h6lAVBIsLohhli4zJAcAj3/Xz+efFENsI/oOoqVH4gvtKEQhsGx+XOEpWnv+PirZf9/cmOG/
uCXqJlUEy4Vr52yRzrb9Ozfyn4P+5egwONBwCIpCzgToSrAXeO6C+1thQcQGkUwvadlXDsfy8zec
EWFL5KhRZkFajqqh15O/yd9dKzZJTV6D18ix+BH92pKwXJWWGsobT7a9aVtnC3Caf4RSn5NLi+hI
onEYHJVyI9uiEqEUM0POHL1jSXXyUNf7qUHFtM0NBFRttdax8xzmyqv6hXb5hN5/Z9XyQ2uTpwg5
cv3938ujkJhcq69uXDMQIkJ8HPrvH6lqtHOZQjOZD+wu25sZI8gK2PhntIk4s+wxHaiqTcTuRXHv
8lXaznEqbng9dVmvzv1qXJcjCcizEEc/7yOx3xXPp/yNwHGukYxJYA/Fx894VYmA2aCOOmbTkJEl
Ee9aSkjyJl51mB2THjcSPY20MJvwxWL76v5UiXcFI2OG8odq+lG9DXLDa+cGbdNK/vgh8OvAAcJF
pJRUuaw+ArA0vxOEj44/V62vj+tnrJlS2ou17v1NgFznX1/n2r1GfCD3gWuM/fnMi8uImG4jhVVv
N6Nw0tgl6hAGKcZD+qHW4jsvMh+mv3aAbB1GeZvGVQsk5CpywoOzk1jsurGdyKvI2/yVSyK9v8J+
Rt4dYmUtNdH0cBm0wFWrS7jAH6Zp+aHvtKlfM0LYxzNPF9IBYzSGogcxgKA/ykr9WhQJ7ATWkHqT
dxT8PW/z30720cHKWVrPDF731mqwvvAuKae774oLepG2K/DbXk4iSCOQ4sXLQDUrSUVL+/lWiPVi
IwH6vmE+x8mp31uXWzEENMVnNf2TqR4qILRL6skuTKstwip4NdN30A9J/Nu2E3XcPSGVnHb1+hbm
8Ot7w7uHFbMq1RYlMq/pVXFcU7KyvSh1Es15tS+FVV1srtd/n0eLqa8Xfe9L8W1/TjdibbEdRdXb
j7BRJCaDrZzqeMPygMZ7/gM1hC9cPH+kO+tpfHD7Pny+1BG3pMCv7VPgIuEWk0uLBTsbJhzMH+7l
rMyOzB2GzPNSorpSfP8QXD9DmUO2Znq7z/i3dvHlV6WVPs8kxRk9eCyBxZbI/jl2R2wK/lwoFvVL
pHGub7pJrNzRuUKIEoUN8uxKsy2/6ESHu+6YUkzt+ed9R9wuUtOZDxhTmKGsZqTJ+S9djQ+1g0uJ
WgSPinJB4DoCRkAf7n5g9/5EuOOPcmx23Va0yEwiBc5IL6NoKwHroMhlYL7smKZ/tryA/KcZg68+
9T5QyH8XDeZ5644Vx9WqaIMUXGeaV1SE/E4pR4NFCETSkdUZj6ZnQAS7UfDmVSigL37H35yMZrHu
/vuhhtLRim+xE0Yep0IA0ZlQlg1D8ibsDFg4iH6mtMwfzdQXblJsAKJu+KFz1/wcKNFv2+qmh+9M
S459NquEnNVMK0Kp9fWpzXrrg0WoWKpYHeeC101NtXZViAhtlKqPc6RUq0cCz56lm4PzURg+fiT+
HWrbBvnsIJQTqGysV4AzEvPzoaG8AkbyGdL34u7bNsMSUz1WIbZ8HyQnx035dW1+p3uvV2Eh8MLs
a+w6Gqtnhb6sipC1QYT76zpgstlcfdFfIMeZqzGBQ51a9wi8xlGVcOnynmF3YY8dqTz8LEtoDi8k
P1SmgtK5sTp0XyYDxKLnEhFrztD9QRM+Nj9gAEnVxMq+ZyCjjTPBlUiVfV1WHvEQ7hYQcM7woDMj
PdqBssRaWYmu1n4r01zNaf1xWd2WnqV0+VR7dO6DWBf/o2hFVfQBC3GU0BcBSXXs0rLxlJCIoYmf
o4YOciDFc5eRm915Y6w66SrXKkL8cJWV/uNPj3CY47SFntGABPQMASmzVTZ1nlbsFKC6ZrOsJ124
464hHAHri6FukAKNxK2TnliFDKZA5bA2AlK//Gg8hkddhu9kZRMVswcv5PS1Ac9uB+wlG882qg8f
EQwlErfLP7YHrDEHKTSMvn7HaNcPNl6YAGty/EFp9z3Llt8tmg0NkKjVz/gbXrSPdrjrKjvB9FIr
O5VOHZzPJzepc4VDc+6lfWGrCz6KkKJuyLI5xAuJU37xzZhIRECLcShe+rr88kA+/ZxiYL/8qHjB
nvorKlSPyXK07d0z/GMDo8W7vwzEOrisvVK8hpvJYUKggpRiecyiPLvjjfWytvvJVnXXgZZxBMif
5n7WI4frpk/p1veTzTFpSnc7CoYJZxKfHAFml+6jeGtmy4m8Kd3JlpdtB1xd86iRYcR5/qZLVLlX
WKlW2IzpLMH49eLDaPAyzK9nqyLNFO+EEMi3xvqHpAhubzRZ7+UrHdFT9/rvWooVrD7aH/Vry6BG
h9yAgDxLZIxGOrFoyDk6HuwLzFeG3yzQ6HQMc+H0ccx3VkVllF9V5myH7QQ84RSUm6nBK0g4mwLx
SeZAXhNu9fG5UmiZudm1K7AXz870vTLzN82IeysxWFeNRzpZK0Z+sGVLqXRj3142ks3zyMyUY8D/
EuX5XjaubWiIdGE7OpWz5eiieTt8I8GYr+vGYmqWm5JkXtJhDtxbMXY+2lbiq88M941AsBjYVwcr
kd5kP8gtIcRvnMkhwfW5G498f9maKzx0xs71oKCsJzKMrarb3nm0mIKivweoUQvFv+F1duovAkMD
8jcaevfH3q7PLfI/r2Sffq6nSJKCpwGZs9pUP/jdTSP1SzPXe9gwz+3YXN/vdoUgKaSnGn3j7zvB
1kc52j+XtGPtgro5yt6hP0BBAJU7gLM8Lrvd89QOUDDNpt9M3YZ4LzkbI+v65lFd1GPtyKj5VPcM
BVQZ0us7/U2OlYHMfVeHLHC09SK6LPnliHwUCvWFRjAo4gg5oX+qHUwPIv7F3a86TyVS1Jvorb4i
jUhX0ceuPG6+2wqipSxbwFct9qUZFvuXbCxL5Aab8L7lU4frG5h/lybDUBNyJKlcd8jhFyI9YtP7
erS4buscIpXIOVkOCBt6sSHG+bgLqVzafmnD4TGkKMQPzEqTdzkyCeK8o21jDZtxcdXZ9S+UetT/
C48hf5gCjy18gA0kxLL1qh4s1uyZZ2i8sfHsV93bZ7K5eFSeX3Y+3tkBp//43P1C3zHanhvbzBxe
A9IYEszBCcak6SZ7DW3C1PxRy820SpphxInKVLPVtcYSD9znm+FaAdCIrZkfZnqX71Qr3VnVFp/R
spMUa1+XtLf+d88EdCKSKGQwBMKpmRvpQ9wLoVto8Be1M6OFP4F4rWfQhy/n4epS1SF4jFu6fdEY
ulsoWN9fhZXuWVMlsZ6YKKPkSrrQraeOyKGSaMSGF0xXlUKjmSpIjknPLUqCL+XGbfk0MtaV9VDU
qzHz5WB2xT+hltbDcCukP1eCsWePwPKnomHnWiJgUUgOaeeUL5p7x3wioC5ypBvM93R59XnrRyqR
FnpmmcMBa4xVd//PCYhzXCT6XDlPaV8WAZz+La51D7sLUNGmSGff0Uck8f59vZYffb5YQy5bFS2a
8aJIno1upSJPBEebfiUOglblpXavpNu222vl3I4sWs/2q5nuizybYHV4FHVgneJrIo39BOIPyLWA
VNj8qdYX4ItKVGXGRaxQ+JBfZzPrnsaxlyxbcD8i4PGn307N0+V1ldLUP7HZJxhgYd22l89dK7eG
wrKwLMZrEOdzjQJ9xkvz0dQQX31mtZfGVTXtXEsbaKTg/v4Q8Qx0PBSUt8PVvbRpLXoEGRciFoZx
k+W9rOlVIA6UyNuxWxlJqCqAjf/RuWYKYrGK0zwfaaY+s4V4/lE0BVyNn1IiOPcuaGGtLDK7CtII
Nc6W772LkaaDoZjprJvjwbV4phQx5gV6nu1buSo0V4EZgsUdwOOX/rN9/vgjnC2EW9/bQIQLt6su
BNB//gjDC3IQPhH5wt4OkLFshzgNViZGP/c4R3aKVxet9VC0Rr4kXlvEy8cqwZaCUKCwNHLjDsB1
pAXv383Vn5XUv70zLMxVDT7G5Wx5Vr8k6qvHQq67sp9bK09LOR2YRtk2li4+Rxtzft1898eOtH0d
FyVO4BVXsvConcpbBlaUUIoEq2mly8/rd+4CjJB7kQ5lATfMu+NTxgOpsvpMW2+Rlk4w0ZwG5gNY
Re+WLWzaFzBX3PXlB+hCtizcCa/LdMWB3UixzmjFD2+11MAIO0iLt5rJZb/DtXGjuyYxrtaDz9+5
Bdu7Pzrh/4wAHESMLf6RSyg+C6/fcM34VDipDSTRlNrTIDN7tnF3bjRWBHeoDzC2qUV5X8fLfNXM
4SZUZOKLIDWkOxu52sXnZRE/UoNL/9aVL/w8Pv9jzTySBYjVCwZIgCE/45Vroh6bc1Eq5uqpOUzn
4tc5eInzzaiTHbEXQVeA0jyKUG1d6KYu7123dYprhys6pDWzA1RaQgCZ4gu9/l3zOleMMBWBCCOp
hnmQyipYVU/fucG1lELvLzKGK19+4vpZJeVOhYzRpXfrpf89mzHIzLL5I5VkBC5IpeFc27Igv32K
S9qR2YLco7rLvhqZ6VPKmLuJcUFxUu74IdEO9enMB152T41NcevSIgjGvcQuuOgty+eGCvu4XBlO
Qx1L3hvLlJ/VUGi50CFZdgKcHd2hDQfRWvM5xOSh2YO91HtSPA8FNeso8S/2delmy8L6Yqo7LuhV
FZ8V+X/3aW2ElSFHGju2MnWnRbZ8QrHcdRbH2qUv4jy2hLbrGTB1PofaAYa6KDJjnZjef+uzkx0X
tq96+lBjc3Ec3WccHq6mxaMmCfDSlVSLy3stUTu24pP4UJzEgqy1meA3PVpXLq3MSYA0LQ5avrp3
uMxL8XDR/pk3aYhOFA6xQH4+yLBbm6lTGJsJT+nx+4xVUYbwrEDCxwq7XUs64o2GOarsne0s07UE
MbiKC7dDx1oRn0mdWLJ4nCUvovRLn39BDePo/YXmKJDOHJrpD7+y6lxnjuggC6CJvaBLGpI/PccW
njeFyKz+Crg2epT0JdLMtgUajVvX/gtX9ZbLJwRH51aIJiPdcRsbxVCwGNhygCcLMUpnXSUCfDpX
Tg9XHYl8epgdbjKtFR4hozwi9uEOnvl7sNCmC1Vm0S7lcYkiNYOVWVYP0WJsEKiEwbPQUQEVUDi2
jjNlgG19s2ziXO9HPOO9i2/FhZGVnUSGEkWLVdcfY/2/rCSZ349WAm8tz54qQVzYg6jfAezrrn6Y
RTfHndfUqd5MBzWVGns7d+nYjy8rcR8V3r9gjJf5TSctnxwS0Hj/0vNYviuyJq0bFPr2sX37fDk1
c/WXTSHwuiySjr0+OTEl2DN7/fWADoavVVzlyrg9ru4jlSq8f8JGv25xMTGZHmUSfbXlBzDYvh0m
66XPiNypEp5rfs3JJTxdx0Pg2pv0kovwlBGgbafjQq6abqfb3ATqWH/hYaU793nOdh1rnVvnGZ+s
9WhTDifWqXxrApDleu85TTLMDSvw0AQOrN+s8My9iV8ccTrxoLScbrVkcy9y85EUVhZdr7Th4DC5
42gNqo1WC6Ql3BnA+K8Dlm6TjfX0++ikZoun+4iD9RvL4hFyT/DTI7/2aF7GQbmDXATLQm8flqL0
zkiR/UBpn6zNX/ceoWBuQi9LyUasFcuVLG6cAby5L6nWl9BvIRVknrXpSn/C/qtCs6+yGQPzNyiH
xsXeRTrCUvHkBaHv/uoj0wG/KjJ0GxnbMHKpLlFsOUqsxY2gS3Sjuh2Zn/GG2xey48IxRvSAxZsN
D95GcJ9FJyHNGSUnZ8k3FujXs31J1yPd68wthIKVnJNVog+KTyzVY1pyGQzd6+PvnGJyP213YCRt
7TNDYOdTeo5iCrnFdfUljdTTEJKJmzs4sNcWReVM3QBlbp1VfyH3TFP2D0n8vZUeGrVorieNJZUe
edSSiuWpu0keWQYxk5frQGhVd5xmTeBsmY9M4gtWXhXrj78dbxCKsUWpIlX+lm58Yucy9002WoyF
dEONYLat85g0DUtqdaAcx+pbna6celRNZpfiGph03LIhnzzZAv4KGCGdl9n7m9JCOZQGfKbynaAe
K2KlXnopRojsdVE+brDlgutLbV2NWm7MdoSsE2QftYcGebfm4jcWFM44474wPhfnemLgYJZT/Lmo
MTtBr/OY3iIapoOQ+b9IkujMVIayZXMxEOWPbUdrYi6qhwUHJIWdzcxfzcSXlesoJjOmdB60AXeI
3aPosn0Npn9hToydLr37bD9yi/GJ0XoPJM/Z8mr6cE4oSCqzeRPpSNSmfWHzXDyPXBwllsRAOo60
jejMFVApwhSlte83xpHAq6bF8B6pBipNPlvS5dFu6pkHwvA3tiy2qy8JFAhTdlNsVKHG7dOnYak4
H2JMg5Dyf1/NCHSucmA317uWxtXzEoCOz1Zx03U74UiMyl+ENE35KM6DkTp1U/8UTWBmdK2mx4/d
r4SVQYgA3Q08PhcqW39EV6h21hDly+/mR9HQKFolY+fCneqcrk9T8cqPY62F2a7b37o/S29qVSJW
k40z3wl9de+kynTXrUg3RM0O6SgzcqezrPs394XATUQhEQg8xicXIuHWrS5HrG6+x43Drbr7eUqj
c8L4or8DC1+2QR9NITTIM9iD3ZAJlWyi/dIwKdyb52Iij4PTYcaUbNiNV1O0dO2OLqFySxYZ2SPJ
lV7BL2H1i2MCw1ZfC3A23/v6US6q/vJsh4xi0/yLsURVa0EYZ1LxD4HCqrVYxOxurDqUTWwkUZ+8
ZwkTQjSuMB2hU4uDZPhfOudco3gbNORCoO29nrhYPTupWqd/0Z3Mlg9IVSI9g3Gika8c3IB5e3zn
emlC94DDUhhbthgQaBQMc3rdB37bMlbddP3/OQ+I1+bqdxf438CQrdd03d6YyV8ebIg0A3FNGa1t
922K2JJdoJ0uFlyVlUQhhKq0AJiDW3L7Vji6PE5VgG62nUxUztsChBAEJVgvCpqAKVddjqIyOIg3
20c73lBlVdw+i7sdl9T3N2UHv9Cc4l513EDx0tkC5Gcs9odjXpZINUosdpsmPiymb6bujlfNa/0y
vU1BHrnp9RVEQCDvwUqEMtgxU3xNffmYVgA/N2V4LmBsGLk5oDvbDVO7fZhF1oVcO/ojCF20dEg2
s3VfDEqylS1kDzYh0o7FSkn00t/oD2RH8tORYxBWcCX9VVPoWN2Fjc6M74dUJ6czKy8SHiqRCrOg
4wQEbnRmc7NFiQzFUYmZgIWaior6dPNtNgd5BNWqljLi6VG2IdoNFfBl1y375XF2NC+8p2Hu2YFJ
pMYK51l6sunYXsPnFaOTqz5nazsSAyTHxdOxeG45Cu2u6o0tVPWxBsMv/TLL4fSzm+LV02vpnXsC
O3vTxRb9KPncVWdztF7TBzVGR4d/qNLY1tTe3ABZMBZf4YPurx6xGWWZijo2ZOEoiCA4PAAerDKy
9lVubIzwAFdh71qKeF6jkveunHuivrdGEh+c2qmvfpacxCfK7+eWSNAonhDmgkgPcZ9zaxOi7IZK
7llqHAaNYB9mPpa/T331V1PV3sSMBEi6RppFEOQ198F5WxEvR4l5qUyq480osvQfpKvLUuzV1M/e
fwouC/6go8Wtob7Q2I4W6/JxxCCNchYptWEkJe0WvBaFnXv/Q7D/ZlvdiNUU6FtoG6Y+LYd+puu5
+MZoX7+PqC3lvmwr8Ubcwz712c3/hAwVO2f8rfEA+EaNPAQ8zcvnpbvixycxqK5aJznSvR72ZEwh
e12mnvAy0npsHlopLZglocwKhZ4Wxx1Gs0FJMqxCFEWWbbGWLe/YGu+ruS7rsnEh0lw7xDvI39GJ
pWYq+DKcTS8hiCJDSAdeoCD9wHeXKoVDk5PKz/mDxIWbXXS0K3A6/xQjFp14tLDomMhsYaSOz8b/
gzqZFVVE/FX0EBKmVf2oa+vWWYPgqi+o/ZcfTbozg0iPWkH19KNDZgd0HZBXDfNu4USk+NHi3i5O
X0zvM3mC7KVpUNprLXpyGuH603z1yEAcq9lty5ry7Zs6zyVeElER1THtslBURU8u3cgOLxqJvUy6
fRxpBAjBhDT3gY3XZvVXw04PL+LaSN0lK7UIcLMw3DX05dW0TysQzq2uAtpNYDUpDkoE5TPrKnGb
iNnI1vnbYOfUvEL8YVYBTsaM1b7+VlDSvg4JWu7LoaHUM5LIbXTkO+RPDPExyFs82yHHz/2J1Vkz
zuqw/xpSpcpt9VR2YBYSnzaPLlOwCnaNXVfK4Qzpuka/rjB6FmvQfTE6Ybu8/T4+le/qz386Cx2T
/tAHA+3Zd8TCE/nosUcRkPYhH5bhW0rcIfFjB/A824EWFg6oV9B7iNR33Rfgyvd1W3/PuZCZc39P
y16g5EKCqHf9uLaRMZGZsH2cOzZUyr1zAhPd9xxDIXIu26OL6NiDTfMMxuxHQs/CnQ/tYuCIGCkO
NM8fHkA3g2CN3Jhf9OMTiUYtpBolJVuVPvStViA0gLe3ko8hOLbTcfW5SCEOok0hn2CbpKSiOOLo
WugScxs+QLgi1jkAwtNTtZWerriq4PLffT7uo5w5ZsMRnXvVov34J/REMLcj7E0pdPL6oYeBRB7K
ARyCq7Z1+4DYAZxydgpGnLbY40yUybpv9vrIdJ3jWsONEFvoIwXZiFKoQ+XaQPHskoshM7v5hYuS
Z+c297L2X7UgV903n81x7zW/lW51aV3IjI+OotAMqa6lHrdQmQt/6j9E3ovxqepcZMQKfl89URIS
trhMgUPVO4Ym0qN3/B7Plq2kNLy765xHQviYPpDuGcykWHXXlWbFvwFb1wWWjrpPuboOoO0wV799
UnXoHhpX5UXGOMdCdrB91J2LzTek4jBBvV/JNn8ZLmdE5rSnM/uCf0euRX+bRX0FNRAfpjUgbZ19
nZQaIzK6v1gi1s2jE0p3dnU/IMN0blmgHbuE0wITd0bETLFCfGU9xtXFXRqKD05sfPqcLzPWtqKu
nzXDfjtuL5KVE40jGNq9f9ntZgvUonyWXe9sDETc1uFRpBEmFykfSII61+K6ef/ZDNOqjsoUR/nR
uXU61ufHVPuy6Zz6sdatK9hLIEzHMCARu9RpvhYJlRRhbJD0ubaSk5A4TWLLusrfICwoBQxN/0f/
2bqPxsNzz83c6bK1FjafmYgm2VDLoMfZV7PJDtMTp9+5lxpcP1Y/1380sdpC7Vvz1Yyp0zGKUQqu
Rbnf5eO1XRML9NFUcihqbrjv68d6sJ0VdzYtJZdbXwCQnChp2KQ/bsxB6KCKgxd9qXE4rSVjrWRD
i/nc0/7ffGf+7aYJOVmEQuiTp3CKKxxkLmW/gryVTKNII1RLllW1qviEKG02PI9kcy2smh5H52U9
ORGGhM1T6AHPlJES5VeTRD7ZTuaKyrkKO6HhuWVjJBqJhELGKgQ9gp/z7Bp6gylOmQAL+/b+n8WK
rYHMxf2hq4ARaimh6BLpalx5RrBpa2VfYUw0X6VqAkPrJF6W7g+JfTooOSYnep/OpmRj0dk753SR
juXzTEApMNocq4lXJT5ZhAaRk9rxoV9pzIQ3qgXqf30N08MJ4ztc1Xh46acn6jR2SCfivj4e7kxi
YnEfMoxb/9AXGSFGDB4dvUSPgom2m09oohFZ0+l/HxtkfLC05asqvjSEn8XDD43ZHNmJpoOAzHgo
QN//bavamd2cB5mspmbjez1MrVGoOm17ji6hzGZcfm/bqlJPIRd81m4qOQpHqOPeERDK6eqHjR0h
ZOHQp3zv8bmXJzZMkhA+7frO/InnmdQwu3B31Y4dGP2Qe8ilGuFTVLwdqFx63xry4/LqOzVwfjQD
Qbl2/CDQAAiU7ezshKAco0szlDSUoDkfKTwJdYorRocz9fr+q1nPcfqjI7XoPhxyRVCWN8V8eQmm
GL6bLxa/DCbidhwG4aVHTY1u01ds+TCNuHSue6T0Mv8eiWLm6/Rz6+xbsVq6PW6rF8rrEp+5Zlyv
6EdryNT0eJMNd6in/XemR41eT1oPwmJmYhFrMUhqasnqqQqG0zioFoYK0IGNPbWNaWQQrTF5YVYe
mquRZY2m6XhoLiz/qoOhxEkLTcVmDahW+B9L99WcyJYEAfgXEYE3r9AY4a2QeCEGGbz3/Pr9ju7G
TszOlTDdp4+pyszKEqXKpQWhltxtYklcEyHG8UmAADmIZISpkENJgTeC9gwqKfO/4HXsHrW4swSS
EF+9DCid3Wxf4GCImwDUe1jEZ/5418HuJ9Pdj9cDu+ZAF/RK/Fk8VVLdHUbk0KIVsYrcvPA/tapa
HVYhTkcMuWU+mtB3IAi+yNJi77yT+wfPdfjoq/I7BJ961s2XNoML/hTH0u4fsdb1664sUQfAp8WY
/Uh+Xd6TzWnjOc6TlfdZCTl/zPhUtEpVPdmn7GPeeAX3g+CioV0okwQ7dJYhfUo7yHBCTcfMilal
J88xQspXlFPS8IoIOfLO1EVN4AbPoW+RlyB5bQ0i/S3I1rieqvvnXE+JN5KRaUzjnCARSY61MEY1
sWpLVh758sqipwS1mUxy03c6D+C4P89DxEI4fu8KozzlxD+FrMFF478BaUkNyxzgq9no2FwPV/3k
1+Z9qc6us+gLWAu/KkWzX6/f6Rfkth3TL5NjSqF3eAc91q4yhVM/9+9RpVP4C494wKkbCLSXOJlW
pSMQuNKCN1X6slR4F6egdDk0bd4FIIZfUSJAtV4YASFKBLet2A+uk4852WNt2jFLXe70A4IO8WQ5
k6wHnlfh+vWNRkNHh0somo/1Lr/Pr93v+Ytile9/OLXF1fNvo/SG7nKqEkDVJLI3yARbMB+lY5z4
ET2xaDmcn8fq3KqXnHYd9qzg1WI0MWTtFxoTDFr4hY5CE6CwAS2gSwjZRg4sWMvOdnWRrBBea5f+
nbRBhEcuDNUtT5uLmfuoMaF5Vz6bocXD+p5A264+7OUBEH58QoJQNHybCLlEjlGssVYMVFqNCrV7
6V6+ROi9JjnGub6eTfunVoDydLtugzIlW2H4kYa4+/qzojELl6xUOesBXrNoNnqiVU+8Pe9mfq9D
UWxZgjItKd51VAicxa3hMgrdwNRUCCg7jqd1Jz3Lz7zL5j5hdt1ej0Mi+XbMoJ/3jVwnMfCG1mNd
XerxpjRVIhLPFVcjmfxhlAxn4A6J9UAUmMV/uQSUtkUz5RB1AE6crref7b3iJxfMxFq3SyxTvHGD
a52ql5FFQAtz+AGHrasw3dOh8gxdxNPj8yHSnHnT8wrHclw2/DPlWZVE/0Z2KHk4bZog3JWwVXEu
xaGF5EkR3dd/25ejnBm0D7WPSe8SztuRkys5Ix3Rj3jdsYNex3qUzy8Nn3XP1R2wlhbw1PvyMIMj
o9L3k0q5us9K3N+mRPeaq/wUuioe6M719JUZioOAtKK39b3r39KyA7kJ9MeJ9SM+Qn7ZnUMTdWmw
ZjQwnTn1TGORL2e5d2mgojZXY119C/9uTRIT4GMAsZz0T8v0B5meJqsesGOW0wlrsB64R+MN1rj9
0Dy54Ku+5qRw/hErnTJcBoqbTLgdH3H6CazxYR2F4XZrCQgDlE7u8wc0e3N4tbH6u2f3cGutsm3Q
i4DA1ox4IqBUvAuMzxcDXT17zEtMtXlkb+qrB289++CnQbhM+JOfY1EwvoQjkmtyBfzIEQhNTr0n
b00IxGHiWJYVBx/PywQKAQgeOwMuvdRPfnbGM0lZ2RE6z33VNVs1s6njTr38OIVtH2x6MstJfiwg
cJjfO3Cc65DXmh69gfLFI4kOZI8hVMSa26jeEPNnIeX1VIZGBAAF5Fa6lxbdsOLCysCRBYbmVZ92
RKC+W4gk6hNkJL8Cvhfrv6xF/XUFhX+qAZjjkfcRKO+fYLmDlhCHreriuz8qfdW9DRfoqXt52963
C53XV7Z1ru8zxcsVIlTL91aPRr731zkNHZ/rxDrT1gpzL1hxSh5ntA1wlXvPWj3hV9H9L5dbXtWz
42STkH90HeT+neaB8hoAvBw3eyVE99p0WbmIzVYV4KGwNT9LwMQsRctH9/WfEIeWtYk4VDa9LJIe
1izuMfprxz794lFfwUc48z0hKKqHqqCc7dObgZZlM9/160Dd9VBrIk2HY3o2j0XiJstfDlAPMb95
ZFPxsvTsMfIDLArba39vQoAFOgtQWBj1/BgUJarY04CNAsxJUpcqHxhz+xber4FuTkJn1h1IU3Sq
i0Gc9ZdHGbSGQBjsQopxV7F1bYQJsbw2Fr1txwy6zpuXH18ERLEAFs8hsM4OsO04Th8ZjJJB2j3w
5oFQ3d8rc87QZDTWEnTkx26Hp2oZNu85TB4/RsOvp8mydB9WYGYblQM9IsrVxI3fpXC5JKhMjpn5
4SoNQVNF2nFacOUOWMskPwswGiWeWMcQhaBCurT8EEqJoyVIgsdbPzHiC00p+JOlbQXRvSZ8Yeln
FQmT1z7aCOnjNwkogjWeLh30W19UJWhCD1wGU0mC5U8x943oztTUoGQoKufAlQ0mZEyreCc5Svff
KJ4Ua7NzIHpivwFaDmZsQWLHAea5/BfCVVPbenoFeyzx6r+TeAJ0rZFncEOBNNAZ+ze5BF3FAkaR
J3Kqs0Mq4DP4bTzLhxNMVQVqM7/ovyyCbXXNM4lEAysjBmimP5LgunS5mV41GS/iBfIS3wk1YFBG
iel48hSKQAoQ22EUG97Hz0aMip0h3DlEvqR1NW45/ThNyWx+bqyJU5WA0kIQ1cOL+4/DSBoWTlAh
uTBSzBhYd7umaEUY5mRYVvad+0FFRmn+xWD7v4drptoaL/+lajcttwplcu3W69aCAIPjralYSUQU
D3bWa/T7SOwo5AoNRtZBNbf8hgVE5/IlLF2WWi6A/Pf0k0QtejuYNjo3MUvt/MeKrPo1yDuYwwnP
JvaT+LxzHtx66+5z2kLOhMYQmA0Hv8p7eA/XLGEdwWd9V3v07HkLqc6cixg2FXnaygLFTv1ARH0U
ctHym/lJaMJCtsVYYtk8sOyc7D/UdL+YkNIVUWcCvVe97DiEB1C0Oq3zoTWvxBu7Ua5r1B29AeCW
vFfwTqAL4evYxv53qgmGAHjmYR40j/v+JCXE4pt+sRdH0yK7OZ2z+Hyu3wq/LuTz9KzF3tXIazB9
CSUedyU4CjJi1Qd0F3YVa+FhAnGjHn5NYRCUBalQSCDVWThyi8/xPVCpSckftughM/pj7yf5EYhw
QdsrLCHwvyLf4VQgg2ckuxAA5brpdr79+xtgSUWqNbkjBCCEXq9BhgZGG9s/Udli6Mk2l5SXnXhV
0kSCvA2IFZeLvpB+m5nQri+d+EhHeQcmXe2nP98Z4G+qeHa4FHQqLWYU+T4jKk5SYihZfTfR7q4V
Zm4AHSXathNUj4Aj0K/nHGifW2pLNwMHbVDq5Csq6scw+hXIv2berBpTLPOSgkn63Ka6CPX+ReBg
Ui/0YBzjWBIGlxLNZ3lbYzMkKCbesS3YOIhFU90C0dzcfeqY1uHw5kGHGXPr6SuGLAxsR2pTSxt0
W6N8k13Z26o/59gNaW0F/OXQfv3jC91kHCh5BYnVeFCapYW6QgBiso2TtdBR5cU94JvFJohPcksM
2sh07sRu2Cf4zakFfVh+xqLUpnIuk57hPm/VglgLQ9GgAe7E3xVv1IJAaJqoKq5pZXupzo1PwUhX
z9QKR/mIVGmVwXUBdVTkoqXsM1RwbJUi/B5ZrNTzKKzx/VQ6IusU51/LOVEGuzxITn8/jjXO8tAC
Q6HSHROr+m4aaWGigM9LzK/UW+5TXPm6lb+VEQb0/3Yrb0YpVevz2mNVfY7pw9cUIyO/KnzmPlVa
k1rgpTQF0Toa13TWiFJzxiJEZqH0VFmuYV0H7cGiF5aWwC+2aoALk+WF6W9IHA8wZylyvH9RZ/sI
RFaDGZDGvX8htXeKC4/EawrZ3xzr6Vck2vQdVza6Yllxccy1+TX5x70U21fCxPbCuKTDue8UhvjY
n+6lqUqTfHk5WCBIgUBEHd0834zyf6grzTdRggubuOjNuhG/6eZd3iUJQxYisFVrH/B4vMNqdBjZ
ZDuL1sNuRm0jyOgldaFGlglgO7KbrsY2BPMDirBRmjo3VtyMbCvuNmhM8u1AHq0vjWnbLwXmtD+N
UBiwx4TcquKVUi7Q2ifA5rJj0PEduTS1jgc1TVfPoSghCt9a3rRE1otWwDWl7kDaC337AGJw+YH2
dAxJIdIyaWpe5dtnu6ki8nVpMQHibfiiNz3VzL30e58dlJhVxO9rCctYdvuz680HHv/c2dEyWipZ
Jp6IT5arbH5MAOwm7rERn2HUOuntx6pV6G6IjlAzHZgskah3G45FGH94UXgQTBzCJ9IWFaLN6H4u
5ddDWVZQjpnRPeI0Q+0cAuvedZYIBGYN2jOYtoPS9XxpZJUJTiUA0gWHWYDRkjPJrRhb6iHaH/+B
ov7jv1vxN6HXeDdJjmVt8E500UFqN4BPhOcjQloEYmlf2YtNPGK1FxgXgZAMQQb0+MGwNG1Yy+jc
0QEAD+LXSe7HeoFOngG2CHVinqxJ6kZMTH+bzebBZWQXlGIE/HOkmEqSNaVQngUWxvYXyM5Cl6Xp
DIC6DYuPyL2q9uIpsFZMZ0UcQuSqeOsPQoIiLX5srWnmGLrxJSrXY3Uz2rv2SwgBjkYDTopKWZVe
ZgYUVbadKckQpY9P1VXS11V4/StWm7sN3jWDxU9SYyjXlRMy1uWVVGY490vbRh7jxiD5/Xt7vm17
MPcEI7Gu17s+IYcBhLrHE+XdCE133eilJLataM1mtqpCUsO/4swb5Gx57qg8MtS2qWGe15Lnhu9J
7iO3K7oJr1cbqnGke6MFaqMwTAVCQ1OSXocSzQomrZpGqX0zv3szez3A5aBmkXT9OjevhbUnHz1E
3hbKdfw6fALd031muwlz1btsNWHH+Htih3vtL2W3eezuNeINZ77MYpdhrl88POEqYJ4BD+FLsmJb
8kRlz2anyJ+N8zWSBWy3PWtiN9G5y/HxH6O1HhiGlahcjcwBUkCU/QdJe4crKm0H+jYdfh6Hpk+7
/QiiC4sarMAcy86kD+z7Q1ssWd/dsJHShqwA1XMr5TtKdiqpOcLxGk1rFAjoHfKtnYxSVdJepVca
o3P7F+sx/IE8TR6lNP284gZiB4lrrIsjcLq3xcT4kGlPL+1o3tdfxEkkQFhWVq0VrWq0iS7dfC/b
e7GcvnWf5Xs507mdy/K2bK9QY7vWMr2WL6tTijggcgpNX+UyUstAi9+J31WK5DpnKu7yKYBPIeEl
bjqjHwgFfsAny2wVIS1rl5/3IHnE1ZW8/FQx++Z7C7ikyFk0C13WABQupIVhs7acY9/ijfKiq01m
+wQhvsIK/4K4UhJaX6gLyh5VmOR2EBd7Ks/ScGKhuun976eSuNmJwqydi4KKfNE9l5Em1ka2fumu
dpXFXsm2ZqqVQq3gGNpRIepJWBQtX0JTGvEfQYOUKT2jv9KPgz6QR1Jv1URcI2gDwS1vUWsxWDqv
Ux8nH66+qj1v8Edq2QFCJILFCBrylUa7hVqio4a1d1KSgi2ny46F7n/5kl5qHXQUVtTGmG74YtuG
5PTWV34RNFtXdQav3leONg/l0EgrMlg3M621fps8sGX2+K1KLF7fCij59Dop2/RrsXru/UGk5nlt
O1sb+ehGfTDYo2gxnpztA/0b3kvQFWspbKlJSza1VVviZFynjVWZGGuCnEi07gOVDNmXvpCCHXKg
xrZ27edqG37tVzTCVKEN2eeDWSoB2kA7PXH+5/VWCjJ0xry/c8oZgrlykp7Ua3iJP6hyd/XFpmq8
7xLR0a6a7m+qh9aqGms6vPKlc/1aphoUPR1G+bL/Kp3f1/1lA432HnhUDUFlLrgVOrP8ON54dfOW
Vv88u4/vjWl/UX0/RXEza34uRs/Ss5rjIgSVvPqx3fgtTNtH5fyuX5W2iMVj+1meN/K/GXJhPlY0
bq3L965zMchOxcFL4d2E04eOlQoJ21dGo5Rzn5pNb76SP5vKwnLzdZvI8OYgZj8h+vKBGV4b13J+
FAo2lA0x79i38z3RcyfXybPqQpgAfu1+2Sg+WbDCupanP7nOnkjt4/KV4IK0QItkUtF6hoILk58i
kM1ZWeOQ5vnXh/fVF5QyIYJQ4N/Ck80l7CCplt6o0bqffF8i8HBjpdhAEGjMTtG2du7P+w/WcYGZ
w50WBoWO1uBRtlxgAhwGicYuvtLVkUlZZd4JRO8gKDmAqKHQM20LNOev5QdzJO9P2XEfKtKLTgcB
N5iqq/AxqGGhw629SCXCf6vM6F7JJ53vPstaKVTyP9dWUPMn33gLdJOXym2Y/gUWwZ/K7inAu9P+
0rkfvnplh3m2L1HYd4QuomPaiihcrCIylxOyTOvb7bYfn7sP3TCbaRRGhMMoeFlqeLE6Q+zeo1dz
Thycwqli2LUCaK4j2Kb3UBFiMpIEjObjQseO4fwEpQrHT9846CpjmH9a8HoAq5+g/6LPDn2xmRDs
23FWierGvrbtgkYIfAo7lOsKNRgc9+eCbLvxoruu5Vhj6IWqcaaWW8wtothg2uNjYp4+WTSjGJYU
9sPlq/wkPlyW5v1tezFMKSiT6RAM6fX7u7lwqAru/v7xinZD35ExlRqexp3WlCrh8hb/d81WUnSB
vp+s9vvcX9xN8+yvL9ptS8eXUtKy4dh9F4LPYvHaX+Yqu27OO+TBX9dWrqZBebVQQ6hrFnD5jpkt
OmOTzEqCtT4IxjR5Tncq2kqxrxunjEZ+X+WIrnirfW5dZPb1h1YFr0qqcyzP2/qxP5o6YPbiI33v
TtVgwtJ76uB9r64zxX3bcRAsozheRgtVQg8IY6aT/I0N0j0Lp/ZYNKb1RTeelz/tf/PAmu+CqrDe
tLv84W9yV7PYTiIp9FjgvqGjYv1KQyI0qWRFo8EV4/zzylY3g3lPssAKadc5TuBMndg4TaLXNDU3
3RQv1lO0c+L0d90Hfc7QqOszTvxaqPrlil7h3Y8S1+qFpiPjBNJv1YT3ndAhnbcEgbztrsXY7Nbl
eNlJj04URslo9RlToskKu3u0Kw1YyCiR1vZNCCPYYn6uZLN0bsfVpHXT76t4JflvIT+LmKV74gCP
V+nYn2Xf7/+2gNqS0X9V2M6sKf41wMINLnlbV8KUGC6+D9TGv0mPaXjqbhXPIDbHDFGgKJ35z6OP
if6i7w3dXLokwtq7t2FUrCuhUpv3rnAVZi+kxEXfKWsjHg7Xz6/zo8Lr1PHy/Dp/JNqbRjoVXS0g
weNsPvIoRotkeTXICQTvpct42Xs6G2i0wYEjV5D/53Fl32/d1dfrbVvX56MyL1fW9QeUs7qpFNQc
drb32mJQWFbuGmlqutfbHW0Sgo/hHJ8mUPhM3czyW/c4KUhGV5U7JYmPV6b8cxnkgKEqgjhV5pt8
fRrXVmq2iF61/eQ+McZmWf25rj5qc+8Q7ZJs7G3qrjDjq0Vh//2j43rSP7dueluP/1vQOMd1xGoe
vvfz4ubzHPYP8zSbbay0OYv2L4rc8rFtI8197dtJdgrNfT+hXG/oQGlnGolZauzycuCKpZnqmzaR
zW1y7LEfSb9fe3u+PnNt7odJLEp1W2jGf6Zym9EyV+I09biU7pPbYFtf8LPkkQ+xlvjiR6tPyipi
JoY7JPbr6gZbNH97KEKaypBL+9EmNFKR8sCSNbGjQYwWA0WKXXNpmD/WOB0Gpz6ngvDsz7SvKdUa
Z7sFFRKPen6AWT0xWO8p4Srl6AvR8v1Cn98aHe9XrkXhRS33FWvJ6RSy/lsr6lAwB54ESvtaZYUK
/FwUIVpNj2c2Q8dMe15etp6saU7F4xtj2aY23aotNyUy58fv8lKGn1ONKRxO11J6DZnLn6xg7Gir
b71f58nq9M7kvnTHZfb1P62xgiRdSVU2naUe0uMX0AzMOY5NG/PJdXRt7eUuw8eieZ/ERyx0zCd8
Og67u7MN/TwkQ4S+nCh2tdU74HY5fKBl/6zY8kN8lcxERiZl7Q5TtdvbrbkaZqvzftjEFyXt8drJ
N81XBrnJOZo3Ob2WBLLRtb7/3cZtm5lu7juhAS8CoJjuxbKUXLWlf7ZXMJZuSjMAHnCOsuxMJfV+
JbGWi8gnrglt1UIidPghCHiO5XOn+ZscNUAmkgrqVIDLoi753owKkUQLugMmJjGXti1hguO5DEBK
mEOu5lPVjYem+YUAk95C+hkiLBbkX9NWJl1e8wTn3vyeSEQ3LLY37P/kRSH+9m1/cvs+CnHzkR9d
CsVnL9ua/3s4zufb4uk7/X56Ezow5WAaTUpp+7DDRbevZy/ZuyDbhw+mB4XmYgTRaM37tqTz+6q7
b1+6yVFu/5Z+cOMqrjglJIrZn8L4kS/ef54j++KpcwElDhSbyxzV3o5fYwdn4e3wmRxlQq0077U9
gybdwB0j0i9RWnhXXq1yl4lRfd5wCPVt2Xfe0DXnVJKPczjRK1xx1NxNtr3VMQTU7JQu69bqWM0T
Y3VvuzcueIdbxXIRItX2+1LWUNxEPOxvxYYlXWd9pSvYIDxG99atO9VeovuI0u/3/vXhBlKHqDDe
9lRZ16eweDpqoPhoUdrWdouqc/o2dMiehuulz3qb8gdYlHYIiXM5/ixnCtxjtUqJ1iDxTGU1/Hhw
sM0z9Y38ysu2OElLgCU32QkT/Es1d5VQdJbvuc5J/b5WTcX77/VZzIn3VuKBU3G1iJKLUgF4qfeT
T1tEPu0i/JPeaSixiM5sjDPFhX5a2+hyLSXZta2a53nrv1RlLXCTEd5Gca/ZVIj8N9dS+lna/6aX
40Qnvama4VtFzRoS/qZ7c/4s6ouWZbGsKDgeKAwTc4EDy88U81uHg2lD0X7mXcv2V0VdvhKE3O/+
O6UVUUQ6/nw79efLci7FpvlPQQbbXzd5L20aCkHcjwYxH6dycvggv8oNU5fuM9HIquZULTsUtUR5
xMiIYyIvojsVf3FPFHBXt7tV0Z+OVdS7npuhl3JIc0K5H/qIfnH1u5Ntb4eLPhMA+qJNfzm0OTGd
Xqvf3VQCG9FW5J/tnN7JprbfRxowRRLLIZNtwqDdO+mJ4Pc/egX6Z6nRz7mGGVjgNIqB76Z9ejRf
jcxYUpJvRrCA3QQnoU3yc8cTKJSXhLoITPyf09FhIqyGF1CVdMCPqU+RqRHMB75nM1pCepS5/Tt8
JFusCrfS/UOiKwg4vk+1Nh0IHy9MQLQTqs6T9fW7JnzFCU1xM1OoPt5sgu2zpZh+T/+bvh/rBi5W
vMNXflTRh+IIrhk/q86ixJihnGvOZxv4TfH2WWgmWAnMcQI3TpbtxQja4rEmG7feszmPtwv1VVkZ
Z40TSHupXHxTUwSFX+uf0DmhR8a6+/oX/JhwXErt7vx6CS3q8UniWNuoIoF6J9UVg0pLOduk6a2j
daZ0YiN1ts3UVpyfvpZ2t8k2Ub1aMx31PMOMBCFDuGCbEwrW0q14L+19IspJupc7KShRpAIXBl+M
dtN6I93z+ed6SKXcdXnfvr0tuvsAr1++Tl/pSUH57ZUxs94dpYUS8d7O/jjKSlVyZfC2Sf0da5Ca
UvCVLEFfNH+WC2xnoERfy3GyXVB3DGCp84esPqN0k/KBFJXY4AL91fyKtwJh7XfsOwhPcmVIP1tR
meFqUX6cota0Z0HFwvFRCZ04fo2JzPIuis50Xh/56ryd7Pn1Bfl+vUf7d/ncy9H5cS+Lou3H2d/8
7/Es9GRkeVouWqCt5Nv+ozBhgeBQRWYhTeL4p1V/+a0F1FxHu6b+WwfCo3SHZWxr+3HJeY+GOlGh
v2twBZ/bplqCw/unpRf8cvupfvxgCyXQrjER4w/nt8qH+E1nB7tf/V96wUVg3VyjVxI6KuFOg+/A
ckgVmuy8esFqjr/v139219khpMO14Wd3/VO/EBp0rYdaUiz+Oo4Qyb5vEjUiIJtpc36h92JBZcCU
K2lYsmvsP1ZcCENZlV5CPSgCLp7VUFrDXDJcwArZM9Lk3ICzH194ZblOoBcU2c7TtVi+eewIXeiT
/R3KMKgv7sYG/MPwRVfJR039rBK2OwHlkuuO69QPTAREc4jDxBfjju1QL7YauwYT/vxV/dHJCjqK
/aPXavDg4JV7y402v0Yng61hQbGTo1d3Er99d9sM/OCrFrz4+6HmUe/FMFQKxC7r+grO9OeCn0M3
W4SqKau5FoNyrsgbjdfY99Aorh8DtnVo5h0iehGRZn8k4VBqHIvZj9P75bfQ8gRivdsvx28PNSOp
+36iNtpLSPKqtGwdGjr0sePbVpNvmU1539R94iLvou96hf2QKoBOzaWoYaPNciDsyvpE/Kl7k+Zg
sq4v1DloTGDR5UPYsVQ4X37gqliQnBVq9zooUz2WkQwog+mm9ZwREdLOD+7EH89hko5T30ipTbpE
Ra4f9aNFX6HEPShzC3SM92ZsGz3KJzyz+mEFN5rX3ILwcU1rVygeb0X9GJKaVmjMpHtuKPz/p8Ct
f3Bh0DEQ3IuI4NxV2dMQdhHQqSf+02S4TNeH0DrtMZRHAhkrGXs6TLDtA17kxG2YdlJyWJ3O8Am7
0raY1QNEZYQMXZ/QCE390DyJKkR6PCYNs7Hr3X0PLdjXnQGQGUdiu5JnBD5uPXZUZkeJwbUU7706
CdI0epqCUvnR4/Peswda6tvfOEmSZd4hibcVLhKNzLKRbB8YWX7QnN4EMEzCuKgovBUijGPn6uvK
iFHQoIFi0dn/FDLPy/dT5fbh4MAoPqEZqvbUN94bT/zrR5xiN1Oxo9j8NkfiwMbL5LLB3htnzhiS
hmmZ/d60JVw5hR1SqOG/wycwU8p83CFXBS4Hz7ZvfHzdZetZLQIy+hIzAyOWjRbCER0A9bcgiiCV
Spcvp1p+VOjM/3nNcacrmpKwiohi+5jE05X94WshzKQzgJbCqwtkv6UH8QSHK87s6mGz6UrmWmz4
L5HJ3fxMlc4s/eU4tIZbUQgMtgJlS2ejzcf695UQMJX8WfkoOuZslNoNMxwYuMt/LB0Tk+cBvJRs
OYmgxD7wuC1nRb6Xefk8ZeNXvm45ycUL42wPlCt0nr8fMx++cneqrX8f60pycrbNMfH/KNDDHCMt
02KXkqd3tTyfxaNcY/sWPzUXiWi/fPN3TPA2j87Jji0+p4TowTu5eBOBLCqp75vK1FUp8Q0LHR5i
FHzFGxdx8Ei2vUlHawb1yg7HV7p55raF6CHi5k+rxe3nio/GThOR4u0LNplay6oHO8CZNgudw7Se
2Q/3vy473OG0vEqX91sa4/Lha1ooH5W3zKPHMUpoC4DW0rjAcZwqb1yyA1HTA8FEOT25PAKSnhjc
MYKF4pZsc+KFx/LhQ/CZH92+lu/pyTQ+jD9rt6/ccpI7Rr7o8LEUjhuSXCmVoMCux441diSxitEx
ZddkMuIgU/FZ3F2qhy9xgIDAs9mxKZhYF2ug4uclFULNRCp6fJKZgAiulcfncryJmeq1x+ftWNtK
kJQXu/KmS1uPXwO/XOaGmW+Sh8O2f9kZV0O9+3CP95yepVEhHl127N756xaPp362gMWshM/r3HaV
qS/xm2vlGi9tcwLL0lY9MkBG7Q6JdFvPOy5Auk9PbqlufF+eIw/KyX46LkR4OzD5J9c4Fz2T8Pe+
TA/tsc0Puqf5x1tWnVkTetktqLWdFxublZlGtk7zhkcs70mscQsinHGOtDxXyS+Dhu41sHfsM/UD
ghG5CKvhOnQo6kq7XVSAr1tX61BWnT/x4+nPTrpFvPHyMeJHgly3cOJwjL9mv8z+KcnY1JQPH+UN
rtFtrriXZoc2mWT/9uk/rmDWffm/+aU6R46525V8jWl3pqwwCKmiK/V+Mc2CSxSAAC5h61SX0Dan
vY7ChGSUnRNALBMuaM3Y52wI9oeyqZw9Nv5eR+Aw/RdqT4xZ7lpOfHtUFA8uMPW92+q6M/HPy+ft
czmzk6Zk1bU4WSvpjt4BxC786wHu1zcfLYRczzYUVPCtRcU1POMjt57cvs339YsmgEUXdZyWiCgu
n9+Zez3xaamlUjbIIf4/bq82cuXXIDl5Daiy/MzVJVuFZUh1PD7fOk12EruKe998KEttpkUgs2O6
mmzNZ7sLIZqVC8p3mjpSFq1UN9YIN+itbx75fnZaVXPN6b/E98XjvMDKWYcyp+YColusLL+81oT2
2sq3p8m3xd9syH1nvr+f9hN3AbrDroaHL073CUcQ7Ccpj1Kphy8XIQegprxM1aJUprRkVXD3xzKE
ESteKF1ntLqprpj8gC2YGTKz3H0ZmRjKQYnsmMjT7eb0PC/7Y2ivi4pHHuo2Nj3MY5TuO8i6iQt7
1vWz7/4NTSylwbDOB0oq3lYMtkXzsaLHfOOr2s98O1StBCRJHCBKVsJ6rvCNgcZuG3OCpFM6uiO7
gf/kLbtawkG8p6XZ3RSJR7KRRNf1Esjluusp/aJaZCebeOtvS2TBTwXDaX5b7FlDhtlT9N+LkZv2
FeFSOfV/G7dcrBpmLcoVYOiWkgO/CdfGEfuPFsfAe5MYpiDaJZkKXxEvG6TzWOpBlyGUgMywhFAQ
gfjGC8W+9zNf7Zp5gK0aiyyJcjn2uarP+XUkuqnvLcHDbGdf2tfNPbPt6PewG3y6R+9P4vOs/TEL
VGLYEGgQBKmqFYVtWpnP7TTyRztto0lhPXP9ie99IbIoQl2tj+k7JZZUoZ78mIQrRcHjYRtCfuGx
2j6hXimMv5+4YFhfd8WV8VkN+j56BVH/scq/sn77tBUYlMI3HYN7p24htcbz61o/kuZSIMRPDZUh
ZlZ4TCYb+0kgGzZlS46iv/PIHfWPxvI2NK6el7fPX1FqVU5JIfBuD3ldL60ZjEzTfRgyO0RrMVKC
eNFVwdaXrT/S3Xsu8KZtosiHsQ542VUeDTIjAVA7pGIMrlPzl8F86NtOr9DdASDmA5og+oMcLVDi
7SHnzDlLo3NtLVe4Vo7H6i1R8ayS9st53SUe9mQzkRDQDfi4PSE7TX1FJn6zPggPXlEGXYFgSA3A
cJYSqAPuB3JTpmdW/Ol58qQT7F/sSLotcM54zeYkCI868RBDe89b8eIufP49UT4xbVxFue9UN5Dk
2baLeO7rp1vZr9kCSRl9yOLnkhpsRiFyNkH2IN+ySyLmupwmBsDUyOWartrsTNqNg5zrr3v466Zg
3E3k/z+LotXPcWbZE2+40vOmdc3WU5bnvO5F4XMVg8xRRLE+MYdq88uqHU/+m2tDYTXcOGkCvg/z
n9ScobckhZPCgcphPsicJvGVviiXzj357xarxe69HCeP/b8cvDlup7+Avciu9rfucq91Z/00r5nE
rjsZa1zuNUqKwrz+cFdQTK4qhyzoURqVY3VVuLVuq/fp4nObGm0y49yttb1C3hlmvq+v3eM4yGWW
Hd1AD7eWaZM+VuPH6jbT2qGc8xVjb//YnhsRWEopadu2ePtMfKfjZQvHafq4tN5fnWc/HEcz2569
Xpmp3XpJE1lKdZd55fYkCt9LwcT0Z/17rovZVLoUanTt3ySX9JTODwKb9nqm2Nf/v7o+uzD0BM2t
9SzXpOCqpbpm5gn7yURy9/ZyANv8HLe2OTCu6XwrJzVsGcSahwSRJo6yj3QN6dM5CQkRnv5J/Qrf
dD7p/i5RiQ3tDFawmUAM2ofNWIXylfNxbHX79yUdmXeWhO/IffrBnB4hMD1hkthPTWafbsxIi4Tm
/XR/dSvbOn3guRGDswWw2fwmJbTXWbpWjWt13RZ9kEaymGLsaY4LUm/vcaYSECRWBA56j1K5mcQa
P6GDjfJ22+8jHcRJPpMILhuESIaH/Jx+01fG79/pvoUI0fb3/hjKYLzVtnr0MDUsja6vyKylF0rE
ambwK23D17bXdpMJYXE9tWok9p6WTI2RBeplZCF6eUEbITtpogxqzwU3yaBKmhJ5ILHnX6eJmh61
J4UKIUHCg8+yuSws+Wh5CBWajV6Qi8Qb1wT5n+090V3OMt+5b3eZ78eGbkhnjEZ+lgo1FwoWI9pj
2J9aHHofueSixnALrZ3te8hhf/oM4clbLtR1x4bW3a4lO0w3Xop6609wQ/W/iMmxmek6ATy389io
prp3TR5mWXaHolsR5rSd+PQpnpEdIp2tE2UdQo2sKwrSAbXDnBLknKrrg/rLQRXExYlcUz2gTl6t
oLQi06E9UfCiildxAQJCYS1ksLzobSbZceLHLrOvKocM/gTBWifxHiTMzL+yEkCE4794MmKNyz5I
od2lz6/mDs6OVm1l6apGJa/gIFk7kj4IxtlmS4qGp2Qdr8iW73f+TUPHDzJt2dBbrcgYFt2Cou68
QqhE66nuZVXLRUJ2J2wlR6sZnDKnLXAgYS2fv5wA2v+Xk+3YDZOc6hx/CTHa6ZbQL19Ru9wB7IXC
d/qIQpDROhaU+wKd5p/n7oNvxOnnVr2jSoJkJy8ScWCTZneDPaUAqS492f8V8mdcFRl8MBDbH0u6
EeCFXyRQqKFF6UVxAKSqH9Ujq033ZZ8CJ5m84rhrObumc8p0SDJoRO7VlVe8viCIUszcW75FPADA
jTYNBFOQcLNapIpQRtPL+19ajd3NsdteNSWo6dbjq0BBoDPLprutZWq+DCIKmIxytWkdFrj6plbu
HolFtigIt6AMj5imfi8rrVSxR85CTvNo2sboNN4yHcLi3saAh2iAekq4nXhbNe9g0nXtSkTVK7wZ
G6s030pKswHy3dtbPo+TPvfvVRqE7G+6VPha0XmxzCLeprRRfEGvr2KX5Abg8LwjtN/uVBD02Z9h
s3GM2lrCzoPeZHCPFx9d93ULzM+IBQ+tOF+7pg0TsdY915MTicV8LGg815djCcfjk4ehuZDub6na
Y8OAoqe6QpadzUCg4Cjchp3vsm8iNofLWVr2XDzORJdbouzY0GH3+ARzj3OQ5LDWp/9j6b6WE1my
KIB+ERFAYV/xXoAESHohGhm8h8J8/azUnYienu6+gqrKyjx2732qv2pCmZ6Y6Thjmt2fn1H+yVEd
AI0MGNlQ099Xrn837OigoMEfBlgzYZPgJljsLQmZP/GIojVddPePSroXvYX/wiEEg0yKajmbVw7y
x33btobPJ8iTq46lK9EbxJh3SA2BSiVIHqMvNIB2A93FxjqkQLTz/cUARYpupGoa6VohbTPsXHjM
2qK73AyyfQHEtr2ecHyM838O5pwfCGKLlegjmHL+XlQ5y3EyDLcYHun9WeFM3c6If2CrWQ9102IF
NnwSHr/K0BKC2Bsfw3xbR64sd63ZNkLCOdFZ1eyU/l9hyFyts92VKc6oxyXgVWeUpLHMUMAmcniA
4AHpDTfdXEwkQiNiKA/RIfngCPanV+basp4n/v+wGpP77rs9BqwQeOV5UWIT8ugYYKWWlMuDnfVB
t8WcukrGqzAYy4mEB/SBD+nKKMW/Hqp+wGsVGEz1MabVRHDSwbmJiPmkwsd+Qrb2L1ry+zXzIrpy
+/Yox+Fu7IciI9MXsonnmF5xnNtX2wOj3/Kn9PbNUfTNc8CIsHzBEFvIBIDPX/0Zdy0Ecb73jyaf
D+hoEaqKNLi6AQSptof1vf3zbNEtDN2ypeftLLurzA2hInugzBy+HzOxNa1eCXdYZT7NDRZTtdVI
jNdf3N4cJB+/zngQfj6KGyKH/zKWx+T0J+Uwf12HvEKwM62IFnj86wzMN8GfB1T2qyt6HGBebzc0
tiAuoAvxD2EJuZNz20EVFEwvvcfMz551Z604mVsvQ7zvRYkhhlT2Fyaw9f4CFntIjZC7P2ieVLzE
UG9VDRCREgGCCF4FyRPWYWteGU5e2J3uQRO7Yg+oWo38H9evs+ZdfAgPrBpuAuw+ZsDs/JBzWeLi
t3CMgG6Ad+fZ8gAFTc9QNPz5uSI4W3oIDs/l667polZqF5Q498QQgGYQXjFk426R8XxWBvmmvZDq
O0X/vV7SwpTrmITgc8MGc23SxTeNjppty6Hp150n1lyzrCsUBxo28Ut6lmoqGASEmWXEYxY55r8X
9d0o1ytqb4SiHue+RHROdLbt+IOvtyn64vSwi10+pbj+12RqPEL/LQq0Rdohflw6DOELvtAL6Yza
8KqyGvkUVu8qgyHyX2qFExGSB/W2Oqg1wsPrDVAEXqUvu0vkOyFe+C+H7YP9kcRUscgu66E8cgvm
1GHRDSv2w8s1lWhVl7kHy2j9t1roQi0l6r6saIBv0rcxB1gW2SAwgzVQqNocdomiex5ZZzdadPPf
QQjKmqHQJBrXdni1wtjdv+tkBYWt7Z6uBsFSnx7dY5MKQ1YY7hBxaVlzMP1UuKqMdF8W8UFh1xY/
qx9N745y9LK3axZaGeOfRqbNHGtJtyHJr0Rl8H+4biDwADU/gG+zXjcRx58dDEIqy1f08dl2xuLY
fAZVSdm+M7bwnJIpuKNMm423tYgKmvOR+Eh87H4YYku/DLheGHrsBGbsdSFVq8+N6VMYSLwFeCOT
vQ4IxuEt2Gd7SSMErwrErge2gPnhkqcunvj81c46T0LGj9PSYXSKH6I2Dsi6v4ZZEzcJyEJ+FAD7
Xq2VlOwx5xgnxQ9v6bkah7Qy3GpwUhC0E+gGn42rJ4FQpgHgHhLgrddWXNWlR/411cwMtSoccOYB
LfXVd1qMIEG+Cw5aZcV4ES6Aj/VrwwQwXk/Juqz6UZEU9W3Tj/DE/fwH0yRmsxtCvcb4DIQwZ3Rf
C7kCbWKW9WO1brtzNRSnV+B5CIgXe9eP+nCGFKFQ2x+UtUKqstoPL9PxdjNYFTpMjLg+EzX8DrUK
UbN+PWQpvJx+LGkahTfRtobp5zDsVF1XplWeywRZx+K8gUMAOgys5PCZAoJukKpl761gyxBYnCRf
7vqH8Dtb5wd82rt1uxgLgTLi56QYEhDOSLGII8nwfMYmqBHAwwGz/dztTY7sZ44+ULHNPJpPIVfg
GQa/eNw1lQ6coWTUcGe2tedPMJ5kFNwFv+QD8Elxg8u2E6zcOUth8zyzxGmfUYJScZXWW6ferzGZ
rJv6QxS8EwssKcrdxmccAI3nnci1dlooWZDjCP9JUuSx/P7fM+Syn8tM01pbklDvEfkx5ooYxtMg
WTwr+X1NUWWVrnmls/8+bHG4b1UlN+BLxVOjSCKWL60edY6N68xSkFjVr5N9bPYmwxF8aeC9cX+b
Wc6sKH/FCd+XLaxjz/Au1lVXFU8ELwLgv6rn0ooreEcEDAU6h4q12fz4iA9yIByqf5DQeN2WxQZD
rLVSli87bwQ7sfy2BPfo1fJ7V6l547gM98i35nkTq+7J+Ff+EPa4tUm3nSmOzrcGpomheYnGru5d
o+N4UZyXa9t5ycdXtPo6I5RRmqGAxMZJVeOaXDIhhpqwJATVu7f0qGAPiePd3Kr0vamrFAyLlXOb
MrBbgvMC8loVqvzFH8eHJ+6x2msaC3wKr/7H8fAyEhgJmxGDJGzwShgbA2z8ISxd0N4LeoXeU2Le
ojFNCiGfCkzjy21g2byvQvEPquIgbLji8HHO+bYzD+nc2uCnsYYWN9jnwtBYnF2BBabw0NNFt3/c
evDfHzaIv1n0adTwFl3be1qMBEqHnyQlkFcQGJYGaWp97XkNntod8wHcl2MQYr+fzdFEozDaSgPW
PSfmjc2j5T04d1aXj6dv8nudhJhcZd9C2WOTFerhyJOEGDy8GiSbvyMTgh0KNXHwwBL+xa3qBWAL
LXAcfcwlnEGrpDD3Z9vsrP3E06hl4eDaNjCIf7Gud7jNNNykmuGcPLnXGs6NwJa1i7u2moTkwyeY
YXfqiZkSPlSoEgz5H9POk/9JasnVh/8FcwqJy/ANAguvLZxg2+PD591lINA96m6PO/7jRoZ3DYU+
csAJMiqavB1nyjTH2XWmvHXi4OwjbfZD8O3MJv8k6Aj49GumiS6MTUwy20KEMJR87StSnnVUEHax
F6/Cd6otaaj8mS3mN2zKm1DpNnN3e1ysFQLa0cY0qq5QvU2wEUf5TIWJtbM0y8NUMqpidNPULh6z
onlLoTQ8f5Vwh0C/msVXxj9DnpPUDwJ+SS0Iwu/O2pWSM+VwzC/kqzXiftuOConBJOgvHkaCZifL
xd2g0N8md57UfW6ApSVxqwckFIJ9521ufoQCbtIpv4gdHQI4qkRbjHydhHWWygsPbiUnXyTnXwTN
nsOy/VeAZXe8XHfxxyOte29hIYXaixY5o10WziBsY1vsNPJHw5W431wrxMYMG24ZL2Dj+8pbMQyn
Y9ejOEjz8Nnu2beq7gSWLWqt6KG9eNuPj9Xpvzvd3dXwbgbYanAJIz1pQbxxDcnim53rwewvtFdn
iQGyMbAbpTj7GksrtxLHH0aXUZiuUwU1uDixFNBWY2eZNI9CtQ2l7h1XEwhSdPVlq2aujXy/FSjG
zRCuWd4/3xoxE+Iv+IdFiH33BgTmylYpgFOFZOGI2BlOrH8I5m1d3eHWWEWJuV/CTrPkHGE9OmFK
uurHtBPcrY8Ae1DIcf82uy2f+JaJ7Au1UJ3s5yBMTb2buXN5BrqQhb5VV58BOkcT6unAl33eHmez
nHwbmQhGdT79yB+Cdwnft6qiYHXtMDbLKwo+8v/tEQb1Jq93ij+4gcwiBCOGDY2mQ3fjeUOggL6y
rlPictDsAfLmk+QML5SfhtK9u4KdY2R2CAPkjsFm8RT7zm7+uxbAmOpE/Ad4jp1z/pW80MkDzdeM
NbDkEPokSmGfhe68AFuLQFPPUnKoYVyDXeXV3RSVRAkzPs8DKRgw0aFcxw8UFTd4Nh7ghVQWfqvi
3vpt8RNorJa3MFyFeDPsEwmUyFAKTg+00OHt7DwtNJVp4e5fJGPXhqzkzwZacIvhDhIOfA0x0n+0
xM6WbfdgvwOxuyme9r1Fkb9bO6g+8G+4RhicPGaqun10dvEH72lN1JYmLhMcyeCwaEAuC738zdcJ
KfxyIbbSgQ/eJwp0zP+MQaACu7gdmsq8hh34U3GoFj++VsnBrpntNCMsmdw60af/90JCLWPvrLfd
y+iOpHRprwaklTyMpzrPsvkOD8aCLIPewx/Mh0EMi/2psnkNfOSwwr4xexh5CiqRBb0up4kxog1H
AiAIHYUjhGCOc4R5mpbXKIUJbl93f6xm8Uyfe0r0/ZTshjG09OHh5UWmsGXkesyqYZSSgXzJUdW3
wUq2dFPtpnXvdKPFPJCs7Yde22nkka20+58fq2EZNaEgpQqluFDdv3BbDkZYpB9NI0vIDfIJ/Dn7
xU57iETcVMOUUeCGux0WZx8Ojnewy/Y267rbZEnsGJEiL+aMs0pCH8fcciwDSROsnCnXS86UQLRE
MJw+GB15KqfF9g+uHS5a0T8EADTim37G8qRnhxvKvQvOzdRUQcvMxA9dS3n5cSptphBV6U3QFvVJ
kS8XkQ4YMNvWs7K+YmkhJtyNS+8bftyzqkd7XRf38Ef5Zce88v/ytFumaT+u1mMhmUd1hv87Sn4/
0EUOLchQHLB5PK3b3u9JCr/n46bH3r4k+h7Mf7PSllwdg3TK/NWNhAWWlMFxe8+mkLiEKACvj6Gv
8H7XkDTTMLPDc7mWKMbbDM+P7vuX0voKm0qxxYF3KMNIJLJOfFstc24vBDph2SwkL2khfVjM5wy4
IL3wNLmGppRMGKPuIn90LMTGPuT8WzGvi6eUrLVBg//71Ak1OBOGAq5frjM3ScSr8leBkRUH1Qmr
EKxXqCyZC/pn9f8iPR9KVBhTF/aSWCmC+G7zP9vp0mCv6oFudDNiy/6OsLVgEU6M1PotRNeo+/va
+vUx8Tl3hmltmuXIO7L4Luiz3AatqeHUkwtU/xactQxLyd5577K6vZqiwMeKSv+9FX1Ni2M7S65C
S7Wy+eEysiv80PBmfw40jA4jEclfe3U3ElgTiXnxClzygC1qs48uP1TG8n20d/JufQoFfjozFHOF
F4zyfVgTzLLhF92rwtVzaHuuglhC8NmhZWlUnRsmM7trykPZCf4lpP3efD5EuqatHDrOppAzIAbp
//4dtED1/ANpe3TR98du5IaK/ZByEJW7/KkNGBYqkAyMdv/Ki/o89ZS/0GI34rZUVPqChBt1BqhI
5Gl34wDPk0NLbG3XGvMwiKi3qTDm4/aSYGZwPnDAlIyj2rW/cDgNInh0ePw06SlqLKcw6XVeoVXw
6jgO5jVlaYSIsKVXaI7h/4PYLT6zZLafaZtTk0QPvtefn88RPvLN4cqaVroNpBWczXZQnbCc3Dfs
Cp4iH40TqitqRtn9IxS3EbP1dj9xwp9kgOMfWmuFCTUMQWiuQTs3lGslV9pBOokECsWpbnMxcGkz
PYzpC4IY+1D5UhKbhpFx55zejOvzaN7mLKEGwdBwbVTM1XOmw0I5OftPvCFMfsooW+psDR4kA1Jk
qeJB8tDQ3gnRca7Hf6MO0EnKynWcYzTP//jmIOHfQRBn7uupeg8g2jUmwgzhvyEoOOwLg3Puo+Re
uWJJZHG5Gubhyx6qKc3M9hOu+hBAj82YjCoY4rUSpfQP5s3F8me+60aPt8SytfzKbLvLQveUatKK
ugYU9P5rA6mZr2zSrXlcPiZU4sAUCu31qXqJX6SE0aFWPH+CclsAJm+XaNhFSonPxFD9YG5nr/Mf
j/uMJ2HhVnCfNiUjxpLz2OHXuZxWg7AjBUCpsqcP1vpCvp7x0ix0DpUmzJUcKYi3Hg0/HNyP/T1v
Btt263JF+zC6iZ9lCZXMCv/lqpr2VTkYuynd8Ls3x5P+WYHgQP/4yRzNn4dkSukRCUzksT/sj5hx
9cObsdCO8m75d0ZDtENdQ8WPUaILUyhdtAw/2KwL6TJSDtOhIIoedzhHInFaeI01EvDLdOgUH8K8
yd3nHoTfYBG27D9fZws5qcHaZxpSFRbDefb74Wc6DD5XWOAnuulZPLyfSqDNuhNrkkSm/96c4suq
ze2F7NsPi7swF481wuhknc0cu3Tlo38qIOLNEA0zFepwvdBCmfIsm7pjJ/qQIonR9sRmVt3zRANT
ra2kEs3AOn4e0F+DX/Cjg0exZrFPnxfDdQsY0yyepHnRSi0aNAaSHuTPycsZ2VLvkhF33ILLrU9P
9SCYSDOn77Vv1kr6VkQlceSHTFaSDGGVEeOXQe/0FrZtmIjjpNhJvOW/9bjMZuCtTSMipMzeT0J/
axuGf9jPjOWWFBydp8a5AIBrLEbNH5IzQigild3IncXpWrBe08o9XTOI1Ha9B53K9a1Gp19IqCJ6
wtoQz9RjGtvEFwqCD/SJFmm76y08N5GXFOR71UgyIpxxLz1xkcIspunpY6T/TnU9LwJk7U2LCsIL
o7AM55yUL326/YsL0eZdZhv+Nfox3uqDsH8Xuj73Mu/ff2m3oiQcNDFfni2Uh3IM4Q4aP/+O/z2a
W3Fca/kBiG8UOJ3Wf/DO49vribwBCetQDvWqrHSmYapCoZQK0nVhiGz8aQpji60DAbgTzw9jlgiP
Aqe8EV+Nfo3yNmZyvO6baLv8xiGwx0gLVDMvH7gZxQGkOiq5qY2n8WGcHVxap6qpt39C9SbOmzRb
IVDXy5IQR6f4JS27fPO5ZWfqGh/798Ncq9TorqASeYGPP7PJo/u9RAO6jHCkfKjmKaXwcp014rIz
u8NeS5gsj79j00GohZadhhi9IkilfU2vA/KIgp1w7jFbViTXpvosWHJHOTN5esZCKXOo4Fj8CZl4
1kMQyF4CK3zvCH8NLoxy3DL45Pv+JPZSvsXl6F7ZmFLTowg48zWSPsdGPwE6D7oqAvXULYbpRg5G
EmcVDQy7DHdgxZ+Xr/Rn9lTNDJKDK8guaQ3B9zgAnFtpIhdpDP1NJX2vbt6JKmjTt1Kb4R2LIc7N
8GiW5uWAXmalbABltUQef7YG2Rj1MqbemI0AMatTUFAwQde+9ufxzz3ZPuJqnBqrZm5TyTy7Rbif
wizPWy3qt7tTjhy3qF4Ob/Gl/tj1s4Xuvnouts9ZMiUY/8rU81Z2+wwFn+PiUJKHiHwTcfe0UHvM
V5MmqZOL0++AQEmc0Reu8MkvkSPibxcQi/SrRzHi/HEeFpTsM6DS5Xj7sm88Ty9RrroqHMuPYhuS
/Ras1vl3fe/cwJjKucVLnOknhCKmJ1aXyUGUaxZS5AeJOBWHGxMnUuibr/eCziWEvQcF8wSNzSfb
uuWwucU8ubGzF/IxPW4r+Z1Mj6N9mE8CBlyCyZzu76Xko5InaUHGYuDpiwAO65TDdaptixOQ3wcN
qAUEhoQv000/5QKrlKJR82iNT9PG8zX/YBu+joQ6u+nddyHlYD1qqwUTnm8gA+Ci33H4BJNcMgmU
5ODgFmGzb9FnnjY7z8zxFe/9BCkAGIo8dP9tN95faxDD29V7ZlNNbyrPK4z2tnFQJ4CM9vfTy30a
ldLHfCmbG2VWrRteDYZfiu4exEE+AGyBoOGj5xNOeggU/lzW4cHO6nQO0RA9fEfbLqCGAQ3mM7/F
qVDPyH57lbgbEexcSduOYb1ZAi3nYuWap/m9ylcNNcbLBS44X+nKj+36y6Vi7S2lf5lLlrQq4QTk
3Dbket3dxA0/oTsDMHQu1Nbx2L8kL/1U/AZ8NCffe+nlr431tXaKXy8wSvuqZp3n67ma64DixpLn
ePD8gCvsg7tCqkdvbhpr4OI+hxTCDiXIt9S3SxQ7UMluMlEc5r+LHd1ddw6AnnmEe0juXK50vP5m
n/ge36n+dd3Ns6eXG+PyBsWci5oL4z+Pr4o8Iu/dvJGKm+rKur+qsoLj0OmAIRZIp2rgetuJhuL2
0lsA/uUDnLEw3KXaoWMqcw7oXQXdudlpTX+GonaXkB4gjpfKkvFUcBP/CORAPSDn0LyEh/PQI5J0
L0b6cw9BIkz+KvR24CDvcWO5elN98i8pHIQn9Gs/20S00ZX6Xqb+gG9y6kmO3v4j4LZd9wYuChGh
eRw1rP2exsQ84LwRDm4tlACQI2cQSt7CYuPYAwvFapnV9Q1CBfz7/kHGcRXIGQe99XRAcyxStROM
5/X/uFNrbFd4+1FAnVf3qrn3uqsnoj/OYUBaULox7SqQB+KPgFGPSikTiBAAXOtRsTEBig2Z6d8W
L3s1PbsvWSYhc/koXsP3uYKvxwcvfltT7fhFKdnbzjKLGlDjLJusufn1xH/XjKpE36D980m8bC9n
9m5YhnxAMSazrf2B7uWMOxmm041zpm6rAIRrMr1leg8QJX/Cg2q4HNdRnDaiZnJoaezz6VBk5G1f
J74MMuW/2znMv3UPPcpGXXPoPXI6vnOtjmyBQBGP7WT+zf97I7dFDWLSV7BBgsD9TOx02v2zGXKP
ysUOk/AP7eXn0pAzpg61oZ4wPTg3dAI8KShFORs/qoXl2yZunjOfEfMKrDZ/AmIPFWbO944rhdNE
og2nRkMpwJarwCW+lgXxnZDB9rZWm81qI+0n1sX72MHEqJRiETh1CoZxwz3BnuESCPkwIxwDXfe3
iCZ/pv6MA/Tvqa4P+F/x0m0PwBU/qoWmvCsbtDUBG09go9kAH7brgjs2hCxqYAj8erTtrhkusKre
7/XbcbJBnjnPYDiCeb1FAd2cU0twKM8BfKDcl9y8Kzk9hc8UWhkRUqMa6eY6A9iqxOoqZOPQ9POL
9txuoeiL7jcnhAY/1HgC+h4V0mgor8f36fgqLs23xF6iU7+ePxn1fZrFpr0E0kT5Mj5XRFaGe2xL
36vqv2QtO1AweT3Vd9VM7dhcNrODowEoj7YXVR6lEcfGoWwRMH2bJvGm8hH/Cn3l/dGi9uNfzqV7
4zqi61uFu7tW2a0SHeYK/fN6vrSt7poyn/uXctG/pE8bK1Evlt5lpbXkOK4dij5yqUnwqyzKPFW1
6tCXm9J6zBBgjzCImTpTe9+VMWWWysjqUHsl6VDrSKq7/SdAPiD82lMC75k2LOlHWGoW65oqohFK
ThXctP5jADpXX/4umst/KHPjFRAhdOK+pflIquJRWsdlpDFmAXhc0LlZNLOwkloC7YsBiPqLu8rC
9nvUdRADnWec/qWAkcm3E8c9tl+PtsHmcAivtChHA69ETB8G+lAe9Ke9TA0FvneVIySvNwHe6esW
9wrZJlH1R/x7uNXnv9LwR2d16CATyIn26cYhbgrYAYeEdPjyHWSIcQrvCQ7XtlpPkufOOlXVQdGL
OJ0R+PKdZRr+swIuNU9ah88HoPTH9k2oODhma7hKK4iHqJndvnA0hWybGPgNqeSaNYKvRY0xG/UO
ie9VTP/x8HUmppruZVOvUoxovD+0ruyu0FbRTfXubPhCHLdT2+FZF4xGu+EF+wb1U96kcO/cJTls
wLHOyx3W45XpHAMmIpEMYIkrIQTy16atzam+Qfa/8xDpZ8NrjmASd2T0lBx2jUOmeqZ0mGDXuKeq
XBBdwShqUyAOk3mQNGOyTq/RWNksG9KQekDkPJqX++uBook4ih9f9wpGzqAcmQR5qi2LZoiUl4Te
mMRfl6WddC5OrCZ+IiLV9Tk8LHu35yyd2tZz9F1D9Ks4e48rh0D51T3PPmllDKCQ4nUbn+h6+14/
xutJpZCCngdifp9mluWI+sKRXM/i/Enjall75ha148MhTM0yN7W//ex6aRJcTkW1xKaOWD1FeTLL
8lbXjDiK1osZfEUZF21l5cvdkBn58r+hAQ88sZDOve9ICmzKyXTzJBt2g/tROtcyOeVJN2JbWbTz
/f0vDZzkowmzMg04q7XMHE74JRONi2RpqqHz90RKaqQ+qSVIyKfnH1QUSLHctnn+vRoy90Byfb08
a7ilwq6IXM7+0dmUD4nQYH/EP+px+3P7wIEeHi1p6TUiALF8u9BpRbP9AmteP782yd97vpPIdTJP
ofonTsftkKi5UjLTUATXR8hdfk/7f8tNl/E8Xns5SiDZdA1FRZDBeEaZfpqe003Emt/MFks++f6W
XNQUNPCwhJRM8lMyq2S49COhE9Y/7P8Vl/3Mvgqrqiu2Cs/1Fl2bRoare95S/xK56jH7maXlnF6Y
ArcLDD+KD0GRvJCW1GmPPI4tE4sOy9YF3Jy/WxuQUQwKMN7pUkjSivL/5EgiRKRX2G9dlVy2tZsz
yLWM+TQhis1FjQWAaGay2GucZsEjt0gBy7pw9JSZpLoKso9LO4UPCuGS2HWutt1+8bEmJp7MdrHJ
zvevdTTayuiBDi6JTfWR5eASKOkUhxZpSpjTYZztJaB1jGdZD6Jb6xCjXfuCKLEwoucbKya+v23c
9+k+EKCGsjBs0NlsiCSURGU//VhlNJrCIL3m9fSqnLCXTinbH0Oz/6avw8RZpHRx4CfO0pxEL1Ow
lK0LbYdLJ3eunkwOBnbddqAcv8xqcEynZ0MbAqIDbzo5u19a2esH8jIsJW7tyggcRObU4ESpIZ1p
LdQNBmcOwuQcNv5rfujFxyZDpaNiMmA0JwN/LxWm9fOhGWnwChfZfM2Sb/ThK1yutpBQr1Gctqaq
DTFkTIgGErdXtCVfFHibPYh8FNacOTwkxMldMxKZZJ0SSzJJVqw+TbWwQbff93Mrm3+5rRtTwpTf
GSqEw9NXTvr1MLCg5PQ9jPlAtJmrT6YuGKiVJHGkyZoRQhWRUbZ2cfks1d/BdOfqT0Js+cbu9di9
k0hO1TL0phSbT97NzYSWZ293wsYQPH9bnfmuuqaQZWnA66ngH2neF/9FS9XGzvP4XkwFVITNes18
OlOandl/SoYq7VzN9HP6u25ltLmr1+SISs3im8g18h85Nei8avYdUVxEeeqsP0/N3fv2n9DNakx/
ciy1plj51tv+mx6N3m2m3qLoZ9uYO2dYAsly4fMqACQvKWoSVFejnoOy/ypy0hBjZiK7GnKaxmL1
uf04Y/1tqCSUY0N+suXcqHAdC8CP7dQH93dYvKYPDc4vGXUoWoLA0aKcV/Nf58+QT/zeKDm0b+0E
7R1gQdUP6Q5T5+YzrdQbxZ30UNnk3qfJQeMPAyffvB36iddDfb8tx11B5Pb0en/xeAMudCnyfJTd
Og2WW+lmsHR9U2yquO/GsgRg6XThDddE0BsvvtI59IK8tn26J4AkDLxcvcBrZ4yAq2XZlkO+Q9I3
pHDrHuTRLRqR7PfX1Msu3dmkagFwAae157vb6K95/Pt3C6eo+rSrE40iAyTOYV/zKAsPknshkc1N
O2wdPrOs4azzfX4pZGCrvniwWNr/pHl+Qn1NNDPrQSG25LtGFGug7xpzuj3z28/eXoYp1JwSGqUn
N8OBb/XMpYX7o0ukgvsSX6rL8X52JFSnpG5E6DOrDKkTcaxPR+rnD8MQzg0BxsUEJ2XKDqeZJAEa
RokDBaP7Z7Ub06GTlJhXi89yvnkRrcUjMkhLnr98XU0oO7rRefX5Eboi02hUfLYMi7hXdpjWMxVt
JdHbt2no2aqOwCcq90/+33NM8S57/Mruvz1qPFSBf2Di2/aJ6m5Q/CDMRBIzRR+jExvCQxXl3TGa
11PbShg4AY5svYcrEx7M2MRt3Ds2CN41MyVSSyxKVARCPIC6X9vfvKEP3dw4WQca7c6fpRuFJA56
fOjvgoZx5RnrcmIy8K7L3/mz7KgXNtU4+7Xpn15W39mZvO2UaxywQEgx6cf1j9NOThaZlqGBxiVb
mmmbRPMwOqHugg+VsgG0+Hhdm60FLHIIjCdH/aTik6mohpvJRWN0XpW6PowhGyyztUy2lnrnzy+R
2pvcqrr6jsiePb+S/+bHIL+X6BhEIsTsOjW519zXk1xak5yC5kV5XbvRbIG4DKOGSr56bUVuCpJy
c30tE61O1cBoy5kmFoYBqRXqXCSSofso2ELVPk9Uaoueq43rWihvzPFu+ESynmuR+TuQ9Vri15yr
IRJr7r5DfQyvhMDOuww/ShKTD/3Q3KfsWYS6iSYpufybJConKSnUFvW0UmEp9SqbU9A5PmfH6KV4
70Wv63+bPp0BshS3R2DI+4ODsntnxtIC8Hp6tsgOSfkX0xUWaVGoK5GpJsQYsrfWcwvdofX8b0Un
XmnxIlnPvLAc2xyJ0/hDRroAWrjEHzd6aNAFSqXJuJ9mUiSBUb6+AE8QZTtbuopKcTrSZ0Xz51CT
57QJ/fuYSlVUl6tROqrctO5NVflD3XHkaE+ZQZqs2tI/KZVHXL32S2FRC5azVszJvakH1J94m6Vb
wpxBydbB+KvL6PJ7S5RX7Xk/Hp07OwNEWpm352jfUaBMnhsiwPhWSRrsLLOO/+3ZVKMwY3jO8v1Y
zlI5+U6M9n2V7UXPNMT26NBIF0Pyd0Zm6pGkmb64z+hndWYVeNLUoOhgDezCAOzp6R9mv42t4KU1
PTI0U9w1Mc1qWiFf98ZwiPGiYeecYJ6IBb3gn15+rq1cLTMwDRKRCdJJ3+ffsZmb6ciIJU4/dn2k
BrR/N7QlV9DmSzY0xWT7l3kjVvP7fswOjXy9uDdrNqXcF/pd+aYIMn28G+PWmt46+0wtW2xNN1Q+
51PIB5CAbPX4LC1bxfXndjRvH7ubbVmL4GU/zH1kjZiwfbspvbrPk/jBNDgSEFFlM8u0tr+XdGVO
w/DwEn8dc6UnS9LZ6L29n87luL8fnwdk2Dbfy2M5bpzeqE1AXKocReWcQBMV6Tpzlo8DOlWN6D2q
PJnD3xVVjdp8XgoV4JdH03ABRbyHKQimscqBSXp8J6wGDk/DkI9W/E4QBvewCQYPrddNaU5cm/uE
AYmd2679JNOldkHghU7r76NH6S2d7GZ+t12D9FqbQoPka3ZRWbxLsuEb3/JReQWxRdCuZ+Nd3nKP
xrxR7FH+u3BeGL0X9rRyaBIHeXsEvpk4lSTl1ghFClfwamZA1qxTahMUFpKT49uxQW2tZtj4+6Gv
/gF5NMm8L792Ix2eUwDXJe2470f3qrk6VCZKfBybUPJppjLPbyj6UAjQvy9P31ck3VRCVGJJwwyT
g/OL2IS/2hK5IVkMIPl5GauTaeS2ctm2IkO2+XxPVDbSd6LHSGOBKrGsFIr14rfc8/RSABxId9PT
ampeydWOjct73njQTXl/YyOpqC3Kj44OpRd76aQa+VQJUTIukZP800Wrr0yebC8C+L1C3HO5eVH0
UpVMB+wLyGyNJIU67fJZzvyKYa6D65gY7BabVQ39PEGQqYvr8kP233PTEf4kGJivXcNsSAKw19a5
VNAPPbNXJOfKFxAwY5jtIgx27FYlbS3se7FOqc+pO1ZJIZJ6Ucjanmom1g5j/FVymjchQlA7MRBQ
NSjdXNWICB4+RT2FeuE+O9OjOqda18aikekpkWQn2ffU63GcrirUl48jWsDT5tpNdJOtW6G9+ViO
cx9KWhyIyfP/uL/zO7XNa+8BfTfOiwlqZFTrNhRoHgcAT4YVIsSVz01HqzfFJbtwK2yKhJ+laX3r
aPL8xRLBGPXaVqgIivaU16TsFHUunW3r9leiTXGU+n2ra2v9rF4H598Nutxjpg3Wn0MNCFgDews3
gr5b0FEEP9+9P281aHo08tcjBMCtm+hFNbHEfOi3qDbvZr9o7hDKr3r23euiuatdDq3zMNXfNJMa
x63zI0gIkU9+jmzVy3vxy9ldvCShc5+ldfUyW1xrid5dr6yUYknmXWpMQa9mOdj3nhPd9J/rb+7D
KBlJTV0kKHAmSH7vT7sn3Sp7ctondq9bM3mMt91tW7RJzefFZY/tIliFvfdyod2v2X3VnoSqfgw3
5xcarItqvkJTtkoJRLerJmnPtuPGfESpiTJVJ9MkYKyyVXu+JKuEv5KvdptA9Xi0m6ejRd84Fblc
ffeSaYWAw6Al4wxs3HxN5qEkMDZLobkdrCdR53BtkpMkJttLj28Dr6q7HHtjyU+qrbvuAr60RLEk
TO0J1PtS9utRyndOnccdS7t8cszaxFg6Ultd+Gq2xrg5Ist/+9cpfxo0jYu9xbaspqze76yne4+G
2N6iyUWTv9TeFTyGBpTsqxQdKio4N0LsGFvAQ22S2YXPM715Lcu8HLN9a62T4IwldsEmil7PM1uo
uh+DSBS/U+PM7BmowT/wwpX9r9FnNF/3XazEGEtoC6pHG2wY44s2MEbrVJF0Jsv47IlUAFDmEI2V
j3KtA85aYQR/eGpGwNJNvbvVN/GiO31DvTyKZ9AZ5UyuQtqWyEq6dSrWF8n+ZTVkja9X+lwee7mv
H1up9nlXXrxG87okzYanrHl3RJan1/VxdokHues31ZL57fsgdtFk3AATZnvPfeeYH6Qu0vlSsbnc
vt+oAEN3nTP6/n1DBx0JUufGNuZbxex7chOk6tbL6vVUIXqX+hVnG2UvqMyfaol6XkwwU2QGlOOT
okKDRiHZq9Sxcv8ENTH0qH3vZwb6BoKerNHKNS9TdWwOflbLdvhFZdDolbYsSUb1VPWCaWpk4NGl
U2yTsN7O7l+aoutxkPZ5T/SVbt/0Dg+rzirR1EVIr1rTf2v7eVl2ZSpV2i7wLeJI9cfoNLAPcg+9
zToLR2W6mKqEwEjsFKXHF0no5diN3wWbFLLJo25QmpaqTxSGK/ecFIJIqfJ4aCWYgNqMZ8lPi79/
do+Tx8TMuuRnov8EBqlk0wE9l1Iie4IX1lHe168YM5ZkvmpqOSwXL8WX5VF9VyGJZkDpBA/ztq2m
QQDTL+morIwZN/KL+vHQeb4x3buXqJanvGuEV7aW+y1mqsdhNHt+nc09B3UqXU6VB73iVHvbKvY2
ImMBey3s++G8+RzFucpTUfFzE5k9WslpUznimf6lv/kuQq/SixwWwBwXlaJthsv7bDy+8lF3PW0d
zr3Topbd1POziGzv22VRoSvpd1labO5zobJJvNzMhYZG+r5x9uWniY/JXVUdk4z5tEV/mXptThU1
VCVo1e6X5fM/YzpEmdVEGCJQVOj+Oo5ZlE0GuiAEOsT6lbt+cwPTRRKvz/fDpraDYHif94zkoFAY
W9SKUK0zH0qOCob6PstE9LemEmjjGLRmcsYv85UjnsnI/PP31Kkhfjo+G5FpZvNJYSSTyVfSA6nm
/J8AnibdpkOz7fE/ks5sWVVsiaJfZAS9+Cp9Y9/7QqhbUUFBFBG+vsY6FVFRN26dfXSLkCtz5mwe
nFfXABtQvmJzxK2U8tbX1v1sb2ualx742+Ve+TUWPQv+kkzBz0IGDv7BgGyADdpEMmxZppg0gIhW
rUzSCxMnJ5XwazMXdjtjX89Uws/Uz7Ei4SfFho57g6aOSq2bk9c7NkbK/rZhmLviz4IqGVIYNJFK
2L7xM1dVuJ0aKwXJccBSusIFUPMMyREv4f8zB6hO3JyQCQqXg+wl4tuW/d11dB0lfRffkT9M53pk
qcDqAfx4gNA6VCyh/zVuS/16AhGguAiLODacjR4OxOb4WUM+diskNuqYXSy4+gaNDIWDPVQvVlhr
4rmGpxNrBpjysx+cg6vHyg08JfVTNMQxOzw2XeB2vBlqz5fs/DDjYLSEhQh0XTGa8mIua/LHESsQ
Tn1aEjbIKDn6rGFWBe2OGryjfNRHLYoz4xb1cu/PmPfce8yBaqxePu+l7lBaqsJkhC6O3XE31Vnk
YFr2dG8fJLP6H7ASuOHrKHT+jfVH68Y2LZB3TH/qhGqUo/I6lncgDmEuxHaLX/LOLQcHAwsQLG8L
v4lwZlqkE1j6fEFofIBjD2xys6O6o6vi84JEvKqNpHt9/s5cn15ZmvX/rawhsGIb9B2JieQrXhVO
hzHnd0BnEDVHeN5s+RBOIY27jwA76vYE2QaDnASLuX/+RiynQWMBeOAAZwRR/ca1cCVBgioobbcu
/vI11C/HPKZbrEV8xX5M+57IbYeiOuTpnJsxuIgH43yke8CtsKUAW5TN19NcFpqcoUF1wKyTtMLP
Wg5vAVHUAOYWwfYWGw27F/QD0lZdRRg5c9xgPnEFPudkewg3m5E+acM27Nxk9MB+E0vq+DH+IN6H
4uSuLtwblwo/JfS6Xu0bzscGKN98+GldHAHxYKFBCVnj84gduUWwloH1coz3hwmvAyfVGef4FH/k
kuFVtYrl80DWZrW+QZ1ivxORjhk09h0bCec1JdOzHzKVDgcMn31rw2wu+OXliF86qFCu4dm3yy0c
MWf0RawIMY6JpLHOfcbZwZJi019K84gTgMebQ378CUB1h3165c8WZi/BLXB+A5iedn+RjtN5Hkue
D3bKJxNXqIoL/iNtWnu5Tvuu5MCjcSH9OGY7/ARLogeGksPNSP/FKpxeTPFuvIdGCWdycG7jnmxT
x/D+2dK6UebUUzK7zTt3fcGyKmCPbV3oImgclrUU9E5p6sIuCiSWoUUEGQOl8N2hxHlYrmoujsp0
icvPvvSao+lwA20bi8YBIpliN8M1IC3RNMOPm63TuTarYpaBovOLtDP0CgfeliNIi9OrZ7yH6oJg
YpI3yiDrhoQ62L0xjrGkJ1rpGtfG7o/nmXmHkWvOYEXbqv7BdcJjRRZtFf51wqEAHKhCW4SsAs7B
YwiaDXYujRkjKEetV/iY3gR4U91hrkes3K+ZJ5ieP+zAIfvdKIdnDc+nxie+E0apQJFYi9kpltBk
BuHQ86QBsEiehWH3fcJCApPoLvDYRvpvUjn9avhxzukQNNz+WSI+cgudecwmVPaI5A0zqHhrw0dE
sgJ4qrzcJwGdAczVrfdSsZ8zBCWIu6fGqgcPbF/GtzkjwRQw+1+ySxoxac6wZZ4oHkaZ3bQWx0Wy
SkbF+iHkNrjiiiljmK4LsfaFNPrXWk9SBBSri5v5a6wfseZ0v3Ye40/5vlrpRf2T0ITByOGNhOEh
wHW1VXjwuJS5JaThUPcomFAw7/tGiPQgV6I+4Nrk+48HW+WIGSCJoiVSK1fLRtAKGuBjNL64UGKL
QfvBfInyDnT13wX7WvJFOd1Rn7H44yOv7jM04IRegYJT+9CCR1QYmyeIaEEsa2wCOljOY1w1Snmx
MzmjBBLCGPXJIPah0lZnFsOo+p6j3AN7Y8K7mD6/muDLwlcFnLXyqeRIKxO75HXmyx/nQ4fUh4dM
dOS+CHswu9Hfl9ZTpJikczA7Tuo+qHq3g5A10kYIcBS7vTzGst2P1KO8wYE3Ni+FMcyX7wtWrC3P
VBX0XRJW6LRpoBi+2vEvQetJ4vawOLwPCQa0jc2jMC4O+olGBCPa3oLHsDpR0+owWfXYWDqcxq1H
X0gO90YIDzzIEx40VRi9LIz8PKi2eaCflDCZJd5v+YvxC/O/RxGqprqG94z5WsvTD14RcDAH3QhX
Ij8d9yZ5TLPOTPB9xrw8Z7BwTxHBC8gd0Icgy4BbhwfH6sE7M2JEiUMuwyzZI686Qtq+z56zfMYA
TeyqBa3GYVZj9dS5oMOhHgjbHvaefm9BjwS83Fv8ToyKgqEEooWRrmv07XIJKmXmIX2ZOdMBSxeg
7DLZbomDE640NpWATqOIuAgcAmDYC+BS+AInsiuyCyAAm7Bp/8pBDsgGnzT1udEEh+QeZZpPqK94
siFxje6zGxbEKESJjWO+6/lqPcnca8iiFdawzvrUh4ouRd+zvmoh8rn1sfSqLyebgVtwx0FBFsyE
32rDjf3y385jnY3pr1zFM2etA3nVYZfjFCPZZ28EyeN2wRMVusrmq1t8BA57NB2N0GLxpH9r24jU
Q+GyrUUAuFH8lsaCH9PmpsMjhQsH2wAsfyhZo+eJ6Z7vSZ6wVTK816ENH4w6VFZlqG/1t9NbDBbi
yg4/o4aC1sxQLJOQaYMIlC7JYlhD765/OP1Oa6exHmwq5AkjEWad3E0tUZ0iagt/9x7sHcEwkwPJ
+20Hk9bRrJujRprDvcGfYkOKYcICyNqXd4PlBxo8X5EkaFIIWWsEtIBlD5sF5JpERLu6dNbh4T5Z
a0P/6ybXQN6CC42eUyYf+MvWA6aolSG+89+Tz6rmrtiX8+tc1TnG5QNXfvibqbMi6MjZHUITcNTp
PaTyE9oMItQbwX4HjIVotRgE6q7bcdwnVABx/KVzqLCjwr+tu8UrQoBHA+UYjjoxyEyi9cfLSJsx
OuKkjJJW+Oqx9WAzNbrHDNGDBY7749R+LJ7eC0sWYXWL5Vbt99x2Bv7O6Pu1e1vV1Yi0mOC4Al3T
rZ2cu73os6Koo5YSdfXBuSZVyCrEotNYywEiTgtwbHS44KaJGgDMFHgYxv8JqHQkY8ba+oXbLDGV
3tAecOoAsbG4WqvbjgmF7yCCwbJjTsxnt1M3sKA4YVbCeZG6H+sa/gsrBrInKW21Y0/v4S0xhK+O
oAKM4Eml5HnAjYObeAi/ibSQ1km870IiTaxzmRYFtLLQvMHpBZLycbkJ8zgPKBb+IwIV+2uJvcb0
ZoUeNh9yuEmYp63ou/Xh94K1Pyoa6UjqwgqMBDjYXglN0Znzis5E+HmU22xzIxnhN30BCa1JhWTg
E27fSiWGHExddyU5ejUihXbDBYxIwCDAwbm5NQd6vdFtTjXv+QeP8A/wBF6lBxnEoWej8wN6xlRk
d7PHRSC8XARzbPxiFxclewY+TsyFPBgy+2sjA68xc8Tj02B4T6LaN/5+LWZ/pr8bD6/0sAngYhl1
YOHdjOTjK3xONXzvJ/3hsYtAzu3vqYzN8Gc/ANqLMa/tSx42ElYxu+8GW0js4dOuphCEnoRHqeRQ
DbAUhbEDDbO0+6hSvJsPb2xbxazSqyC5vNeQtaLUaeHPASsCKqxqdufvtQHGSrDM25OQ3wwH23xn
WOSGYZBE9OHPJyhGxMj8/Lf38FX/FzHQ71I/GydeEWpOe6iCn4t39U1AHsaIxU4EN4pnvrIf62p7
D94iSmyw4JZO0DflI5LccQF7XDhNF6zcsrUUyu7Nh4/jDyyVruU7FOHTxqVPiE01Yb1/+QQZIx1H
HHnRiqd5z+VjrYXN4WsXztelt+Qa9DeJd7X043XCr56dE5sIHXeLu7LwgHzhCKdPZHei0v05fQfS
oPUDsxo2q+Ln3GnyJs/Jd5GsDZEkyEntgmvU88FWWlfL7uq8199YdcXn2CqXJp2R1nSD2uVgTicM
d3QWmZ46YfCXt/BCtAvU9pHiyHEx68h6koJb/CDioXWlSRk9j1AIkql81DeaiAy7nt4VIXLvVYFO
by/7AzfF6gW2daTwwBAnIXsfF/ocBuQYld9BWYRLM7ZFDOVDlwgKEMrnDvdUiDw+CSez6s8899nD
G8Aa0uG3/CReAnDRIZ4bglfTItQ/bCUdw4Q97miXIhnTzfWchv0vYw1xJbVVPfCsJhcElM0pCctb
E3JUe5IRCUz79L+ZfndftfyHikUinhOsrr3BhJ0qmOhr3eVuOs4OnNbUQpUoE174YfOS8Pr+b0se
B5HgARhTTjWPXAMvO1Qxi25V/hflKoXFw64bHAObe6AnYSF7hqezllgbxVRWQezQGlo0NIRDkEtS
e8kMPtaJLopHXbj3b6nAAkBmMTIjJqbadicwpaZ1nny6bUV4CTfhUD2Zs5IEhb2+YEP8SwH8hhyq
xSUPFGErONhq6+/0PUsZsNDCRDe/Chruvc7FsCBQPGRJNkFj2Hv0d3i8vLF4g0KowYJnV4fJM3uY
Ev9tQU7G172k4uOaCH3uBFoIFT9h/c3oMxDvaSZxO6/obV5r0B75A0OI0D0LNILq9kCwxOktWMCR
Klq4hlFzooxvmivhOsnFFSRs3khdElyDf6EkSGYM5kXUEhWwpUyVPYYJn/USAAXzClytHKfp2ke1
wNQCoRCCFhgDLRvcX05UrKWZwgEySsjEglQf0mjItMqSRfx28cERFE7hffSFbT+lhWQF8MdZxohL
SimMcvCDI4iEBw1q/oVnK0xo/2dEg3uDN9A4v319CUpQCyQGqw88h9lgAsn8QFcS24YS8e/l1QDa
J05qrkhKLcEJsVcVHqIfTnhmJuyMecBfR/pPUIO3sDnD4zjbfP+XEfSF/4DhyBNW5xFXhJYAMvl3
p8zRVKBBAM0SHwHB+MCmN1H/uESMImypNUglBD/RfTAt4rYHJIP6XBtnF/ByyXvdQ5qtD3bhWIKy
YPwuFS6ZNn3CHSmoxu0cvOQxeS3bCCQHGACWSjP8xoWgVRMpfKx9xWdZIwvnv/6Sa/fZUWJaD3Mz
KFlUA/exw46Gy1YF1xjgCHuCTTfKKfn08Hs1lJ3+ody/atZtb6p9FZPJ5zHV+L9pP2DQfS+R07rJ
jDt00nqvKfRE1REwfsTR9i6YObEo0CavgD1DG4DT02eQZPiY3xfvebbPe/Zvc5P+CUbNFWRNVAhj
rbT0jCn0E0OsGMBbWXBZ2jkMvR/HJN2ihSvocydvm31J3uC+jwafbRQSaLAEcsFUtlPkV5VLmQ0+
BTWS/S4azKvNZ0NwTET8OFE+hHZ+fji9EbNJAMqO9AxSvSDGvA2eI5JhQ8HpZ26U7W5wuN03eIbS
+LD8EXeYNoaQ9OpG12XpVn4/G8735J9q6JAinpFuwGOkW1CRGSwQLQ0bu96KjgXuLnIqtidCNs83
9H4En8fhPmBv2ww5kPDBP+rT5/7OWlEb9U7kW+A3xZRKW58SrJ1Nn3jGwCIi1ZO1Hj1tzD3NlMuQ
D9+DJoRadDui9obFwCNAw/KWxCj0RnmzZqVscpMJv/e3b4LyDxFgwMNvUAOpNsoeigT74cdF/qMW
oC6AcoOeF5D2uxNkECg1uElx/7Mz4E5F5yz8kGvQCeBNVmg2Uci0YE3YzrS+RcIZJBOOsOZns7fi
ny7oH3VXlPG+xTr914RUBBz0Yczzei9jj9UwE9yDHQs2lydsDTDl7MOVZzKC42S6r8atY1Jp8rmU
Oq9Awfaa0Kih5NPWxh9YcMAHnZ9hGacj80wwAE6Pj/XDyUZ4EYWiJgGOgPPQkxbuD3sarwAAJHg2
mwnLpJiHmBizWBOwFrOONL+G38KDGRPcSf6CSeNfZ/2/0uuHknDU+8Btwy8H8QHeeIr39nrzYmCz
OUmP93NviTfGFGwB9BPMc3z1bIrG48gA9daEsokD7nuSQtzwLh3EdZA7ixBnW437E+pC6qJ8RjnC
pLUF+2GRB0Q6M/MAhkUPm8UjdVM+SZ2VQIgrrBrGD7lZuZcz1HOv3J2aX87P40YJOvfWWjVcg++I
iMzMMckvcBvUZn43rz2D/RQ7eZIHidlDlYZ6OsKOADpuvmJjNWkO98Cc/xq/jdXwO+s3O0go6BRQ
R8+fsT6tN4qwOAWOhY9ECKIc12dkbU/Jzmr7PftMe8f3AJ445yc03zADDn2eFZ7w9LvqKWKTJ1+n
5OtIfbdUx9ld7EixYhOgMHItqH1VxC4rbWz6XtoR2IUgXc+798pnADKm9Z4KsKShJZ3xC7yPAuEq
4+JINDO7SY7jO/GuWazMcA2mU+fv0yVyx+OUOlm7yW9e1ctaxdzJT2sBsNcbGDsoptHXdgLjlqDj
h/LA5YMsaI+Q/wExl70L1jzKM1DYKqBPoTy+tJVYBl7HDbraf3JtzmoeN/CAH6SEETANwYEQNkR9
4OKiPGow6L8M+o52VDLrawxfCyxSPfZBbPGrE8KxhPOOw4q8nShdvpfdGVsFZrQjhB15hAjT9NE+
/NaZSxrmQg0Nv8Wl6vjrOB5wGIbJBU6TtjYL9K/LH4Ea4mZ/vxPRPCy5+wEVACVB94RXEpMiMMcW
zxBlLu4CHkTwCk6bO9WI21ocq3AMQYJGuj3Yvtd8tp8Lqy3q4nL7ql1e7jG5cqtPeND0HejAoFgZ
8I9SQZtIcQcoUFhNy9u0pFjwOTBlR3jT1tO3Pnrflw/pCOZxvU8RtVV3QiS9J/oJ4Hd1TL5AgRlB
caiZFExtQn0j+UHGOUUYX9hogW/0opN7O0SJpLnP2Wf1PpINg73gHR6w83SIwCKDEMtIxddOj4fF
ATNRZtSWP2DxzNa9znkt5cUA+g/3Gb1PJwAfhvVQdRD3s+Giu132gmqFDivsVQEjRUQqDlf5coYi
jvzOT2GVAP7EFKPQDBmKYpLOJ2bI3HT6Lorx7zVC2/ruOcqVfQU0H4v9fNYBmvsFsyfG/K3FAMnV
Y/LU6jGVmyuuon0K+LawJcYECvsWdPEUlOpcwlSnBC9Y31A9IcSrkkvRbo7o+xXVN18b+IrJ0fgE
8uq5KpjCmTjsXpjuro7Yu/XZub5pZ6zb9Bmiw8ktZHX3VbMwoefxoLB6SOaaq23RUIGo2DcOTQdn
LGIeIQpH+T4Fur9OzdF9hN9SHSSnHFqdsFiO9V2+BXccX50XH9UHJM1n4HBCngV8q7sk5AjvcOH/
jSN5QJzW7dLHxrv1rjvDY4VIxKgMtIsGh2496eOs/Yt7pB1/XFxPnPsuPZAFlWNBqm++HAgh+g3n
xu3ugIew7JIXpldOcgSMACjQ39ht0kTFgqDv3hfGki9MmUC2s3OcPUF7dLssbYl7eUxIKsWr3d0w
BjmkYXq3y8R60gYebzSONG0/i8fqjYAO0tDTUZ42cZnPxKP4ApLeT/nVK+ttTsLjl+PCkdJtlay0
kkjuSZqM9d+iz6SvzBg2rn3/JYdQ3EvdKrfwkKHatQ5/TNWiBPK43SaPP8kfxE1jU5/chkhKT5/y
jK3kyauxGRJGBBNLa3lbQuaMoM3ryhBu5HMBO/wfTDgW3JuFRrHD7bx3gr0NBodygvN7cp3hk7CA
ZvVZVpM3tq0BIGZDvSLebJKhcZirUMJpImkOxt1YnSU6lIHh4CjRAIwynwU1xDFzjUvBpSGrM5JB
BhGmnJkAxWNBZV4L2i67rThPvfpyXULgX+nj5/q5Nv50ZCGTxNd2+TTfMQ/NBxAaIW2PVR6FTQ8O
467ePaH5jj84jtz8rkUoP6v04HbzjWtQaGGZTjWDRMdVRYn7lAB95mudmXZ5dep88Xg65LHmAJ94
C3vmgxNq8/O/0RcGgBy9wt7pE/cm9+C2lkkWBOmsXFbVPJ+/Kvj+ok77S3ubil7yqsZZb5P+umHF
Si2lvUq/xHvGKNhbeWfefbnaJiBzBIJ9th/JYJE9eSPYb59/yX3R9VfQL9iM9QZ840HCefR5kQ7r
GM91dAfKFwlZ7zkShvThQSGj0DYUPkTjN8dUPYT3ehVqj6n2WT1/4zWAcdeb9dIVoVht6T3qP5UA
hx4cluhJz9lKEHv7a7O37fWQ3U1U0C2EN3jxKtkIZjDq9uxz6V3H7c8hwI4gTzbpT1lEm4HRy8m5
0SbY5aHKrai/zrshvIDNkMTAZpmnwRr2CpWIRQiSZHMMAQu6njKk7jVjfQJwoIW5e2O27NNkYYVP
1Rdmjg7NJSBrC8eT0YTMT3wU6ZiAfin3fKvwrWlOaLbpGaHtckKCBqNXZ1qiXcOWEFJH8AasJu1y
avo/HmVYI5wqi2fp4kAlhK5xPe5vMrE6eTbLKjQS73O4zqoeCsK6wzxw+PDhzUEKEvHXdIyAxiu8
ofrzGw7He9q9H3Ng4TJLQ/wbNJwWtGl0NogB3iGdLNVZtSs4h8DOduItGXhvG7OJ0UormI+Bd/XY
3tkoXSVjCX4CXOsoOE+LfZHPKMBrI/+ld4b20mT0klx+WJzN+HWuAsF/hg4hxvWHf2PGovoiVXk4
3JQwa75932zsLRvOvIfZIup1+EViRJEuQk/xOmbJFLwDOKXGlCKiQTRDA29tTMigTzNmYkS0AbhA
AgreeLUAHZbXbbZ+gwdQWg9QURBkNKg7WQjuECxgrN9KHuJ/5cJ+o7NA7Ot130c7oQSJn4ZZ4cBS
SftRmcXlL6oqXMydnLAjQus5oGlU93nii7J9gK7/3QJRsxiGdQa9jM7ePNIu0X03m5oZh2qxIFMw
el2SFThOdiDMbYNqFXL7pPYxuRasZrYI1SnFNwXc7LvBXKgVdgIs1QlWxMdvVR1V/zmlHgFZDJY4
rOFogvwXFOMBHYUJUoF4mX8n2LL/A2ltBCGLB8AHBCnYY9ddZTMNPbQAOIAdYEteF/vQ6HG8x0K+
/5wVEwYq7LdIJpzehRUtogx1d92DYdwOJZgvcwBj/ymPCbHizWtsB8NBIEYY7AAwLlIWImzl5xGO
hDU1gwZ3flnmHibsgDm96QvglTOOQZ9JV/O4/Wgf6cGSbMswTXCRghgAZrWlfKYfOWrgb5YeEyRI
A/cg5kCf1uP3r2Bf/YNAnjxnMAZK7Aqc/BaVfax4ibL6xSUCwOblFXg1wxZMwxYLCtymNHavPjo7
SCdwHFVCcDSb5BIfx1cEoRqw/e1IoaFxbr5/dGgw5eCcoGwscAvAmhVN6ZHFHDvVx4Zn3/xM4c3w
02iV6MJ6MZsJYAhMc7FuKIhbGWsXMoL4+wx3CGf+8eTxp25ZwWyE6eIfYxlr6iTBtcFVSrtdEj8K
t8GA9tc5qmOyVBAaev+zf6i2uT3JY9we5CG+QT7v5zX/ZBE5XhcoEMJuZ+55QoVbQOtCt0jnMpHT
T/I2rWZf4Cr09+UgYj6dozE/dBuVwhwzLfRgIQUEoWUbTgaDreUIa9spWh6sSHsUDjZGjDSgZ4lF
GSt/PMBiQwbXaFPINruTKYf+330FJYhXSzckr6yUUxWC0XzwaId/3rlcp2yCmxj3dzquXG0Dcr4r
5sqKxsj+E3N134MiwOzx8rm8NLSOMcXsNnwLym/JkV8j4OScf22yY3a4rfUlG1ZaCMoIgkO/uRSz
F89ka5FyLp+KBGjIJ4KZwozDyvtBTJRVPiyJgWAnJCUbFXpJioroBm5bk1oyQR7xaHBKJ7tbKKMb
5zF6qpPmDE6PJg1wYpcvnjvyoDAtERkm9ey+UJH0TMuN6tdj4o2BxIswG7+9/Ngf8U756YbH1bxZ
lzErEWxAoUy2Vpe5X7R/vFXPqZBY7Nb18bGDcsIz0V+CNXPrpkfuC6QN7yg7NDNuodRgHeIDTCtS
dAt7HatsLkBjK3MG7GxNnB//m+zlbWu4JcVmXs9zc3j7WQYJgwsjplwmFHX/vdJ2x8H4F75AYuLc
bg/5boChptueM9wh4b1MShgPrcUxFGtQvu/20/7Gyd5ESjzUj9I63yaz90FwndGpSGRg54t3Dy4g
agUjpA95hGV/eAeiOUFYzBc/FJBDo+dJbgKh3IaDAw8LliTJ9T6r9tcX4RfqaEz8GeBQUMTXxz77
2a3u9kwfGu0VF0U+D/zezOkGOBn9jGEovHRfi37P0U4Fgi6FU8HG/94wQT0q2O47HSIp+nRUZqyz
cBt35c03s6rde5wNLLHGftiPufwiZXRYr811DXH+O1TZ0b6Bdf1yWv/o22r3WZI5MPluOCkH+x+Q
1irV7HL9iZ4uW6jfJ3qtbv+WHonOccKca8uNWyYBckxlha6ypsqfdUyVEs5VHoM6C+pDD72U6We4
1kHY1NdgDJvOwD6EC/iaGdrufaPqC8Jv/mW7V6PyqOeM9mXtATdxHpqjdfZitIIEAR0Nshrl1zjm
K8CWtAtuJBbV3YTDgNTb24Hm5x5vjVBoLqY9ljDKOjsA98Nx5I8gCee7EmkXg9eLsc76LQf44QhV
oWU1QB3e5Da747xzfpDGdSxGucKU5JILPuKGuj2ilulTC2+s1k37dYBYvr0h8MBB4kflt5/G+v1x
IdvKy/3j3EdHk42YLjpwk/6+E1eEdSvotrbRfATWGMTpE3zMgK+QYCOUC69EQu9pvNigMzEWU6mI
dAjZ912y04G6inUfpz346cv7aUBCGqRw9iNbvR9yxZDsix0HUAQDPrPXFYLpjpIB9UB1aa3JbIOL
+4rKIA+ysLt6uIZCJFo85l/3tbkHsq0foZYeSBQmqBZN/TIfgY1jBfa0yzM2gtyYDk1WYUQ0Xi+W
blOaiPLtlRqw0jx9u22xRqUDq3mtmILfw4r2J6iRDIXZP/uTdk4mAkQS6Fvwbnet11xgx1LiLiwd
0AQrpgtl0b7P0Ft8ITiG8ARx2eFfhcWI2p1Rwjf58gb5ALKK8MgiBWJYTMnVPPe8p+b29/dxfmxP
Cn+86c2q/rCfWQZZeTCVGO58jpY6UieUDk5MuMXPGAotfJgIHlDI1ud7ohL7re58ZfzY8DniKUTd
6mRdoG9rGFCQ2VhLoNFV8XfHQD0yEGNgY2B9Fbi3kHcEXG/X8duhMmC4VeyrU33JoCctmYORpHqd
PL5PETamnii7/xZN+XX8GishUKrGMYgRm/hSMRSaZAIY/5LxLYAL1W2nn7/7HynQXFqxV4DenTOa
x/3EZXlG68nWiaL1QdNiycf7tgeTXqVOCKmJccFfId8WA4u9obn7MP7RLEcfDV72Sjp8uo1yQQqQ
dRZLLh0z1n+e5SpgVWsxf2ZODzoXNJOzUfuVbOGjtzBNm+KbvF1GZy7Gw9wyEQ8wbBK6SShPmL5M
rnvDASeDFAyph6aOYWaXNv5rrvRxudjTTLJ267mDKZBIfwe37XkGTr16csxeWXJ6QPwFvHz8es6q
b4S3iGsDA4pSn2D+L7mUFM1RwXaFeh1egESFJbwcKQIR7lCsjbBACTa6/wFYV6eMPbliqeyr4vtS
cRSyEf6SbsSo1P0NiBE3PSZrOkJQ0nQjWnRVpAnXtEtLbQRq8TvpS2ascoZB3nVkjNI55w5UboQA
rTNY8hnuHLf4FU+bEGKl9RGJMowNrPsZsLo0xN2RjIgbB9WJzE/sR4ZNxExx9RMnuaDpYVKUR8/W
/X7EyQJkAHbUJngUiE3adYWzwFjZw1cCasIkZ6SrFkjME6pabqNYg4XKO/H7Gyg8MMH5Ok+AArZw
rAwdCB34iy0/M1iWUvAO72cJrf/IXNG88RuDEvftrBWdxBEv2hsszvQCkfz6DR5IJ8BiTxzX0p6X
Y+VHrtoPL6v0FwNNpeYQWO4dUWie+6tfHtSDvJA1IR+jKLMWWjeQHHA6ENZHdUh3G0FZbo/KiEO+
xxP/YWib3UlZT0M2VvQNSCwxtWNPWBJz3hcbRVjA19eBh0vRQ2xVvqylh8YRNhJlAjcn3MzAPPm/
t5Z9xG9Y7KSNOb65xrwK8TWHJZqN8zNbgU58P87gS6e0hjACK+Dp0msr/RkJtsU9lOAt3DyAOlwL
Krz3EcxuflOaNF4DTjPdoMr9NH1uMOLllxl2FJQgI5F0+JnRCPdj+DBudZKFdgsS7zVWd6TD0GBM
MQ3C8Bf6N7cXFM/M0kXCFt8qKWX/fMQftaNtTDy3/fs74HalyDIuAlfC9R+ZmgualLuftwMLv99s
Khrwhig/TIxAAUksnuBnOSqRqrmSS5onnoNOfyRsFvCsEARti21SdMwDQMyx+sdKEndg+EDT3JF4
2KzPBS7Rcyg3KDE2QH3beqbDj7ABfEzYAqgRrTRiLTP9BB22ANqw2zyhemLtybm9bItIEhMd4hvm
gjHWCBgQzpEiiZmJFOzgaQYwY+PrnvkuxwZwq4yuA6+mIuPfhoHAx0KnbIORyuB3OhQ8OMLpWDX8
nMBAJUTqodEFwpVgCzNu94NeOLg6YFVcY8lpV8XTfh+KC5/qOqWd4HCC6QEfZwPU8BuIqobonlOH
C32GkIhlLxJqTF+D95mjzgaV4+IbzFgOFjif4Ip/HOhsHcqph3aD5ukNhXEPkwcOQ+/0hakQsdol
QZBQU+7bZMh/4vSldCJtaV4WZzTcSQilYxU1LJUodYzfXqImvTuaFDzFJvLbZy9jcBomLidsW81R
8j+DhBmflfXjULr3Y8tuYzHYcvsxYoMbswbG4+i7NWdiY9fgH8zXj5sjE3/LDCfoFvAXbp3DJQTH
h19vmktGP4EAI97Z4QENjZI5agkzHytX9uXY7wn6X7XB5VTHfLf08fPWVB+8QK19KpASSkgPsfrE
AgnLBZQMDSGT9QpUAe9GIKHv7aToe+Y6fif2mVob42+aSXw0YQ3/hbxthKjcJRY7utcmtmo6DHcL
nE/f5j9wpXGYsGhw+SHmQoTxLZsu1algorDK9Tg8B6EOwZLeX8EY2urttW2x5ZDHixjkYSLCcDXS
LANJ+K9HbQ/dMuM9RY2XGkBtct+K86Yw6OidwNsxGFZIc/i6H2bxvAubOnr3ZtfoPkY3nVBcOqFc
YojX6CG/E/iXUKffVETAG+gA8SM4/4bzoRtMqmWFwG712zBcKIteF9TL58vV1/r+iZK+iO6H3s8p
ehgB2u8Ts+cM3OkOLTDP/NTSl2KVitpxSlEiw1lFS8J3EHKTQDQDN4t6XqadSvGA2ApUeMgaQR5d
x7i8uj+L6eVrleNufhOmWkENuT2u9oMdxAooadM7LVo82OuA91CbRsnyZzV27yK5zbR1f86uWWBk
4r7wRrA/Hmy9V4wLAJiL9XFYNgWcZKQMEwOHEhEeHtyaLLwyjTZML3OEWoVq8RGfT6cPZDMpQAgU
X0YVvtPQW9OXkzjjgC5q02SKatLXaKE8DfyMfdZcnXXXpTHFqoXL1uMeIgfjjO+KGhc4gA7TvcT8
ohFV+JdMlF0CZ9ZpQa89zlbuSqAEbBpeKOEwmRGbgJaN7qRaawsDYfBiAMsA+ddt9IVMrnklQDws
oku2ZRHHlX2Uwrte50d67DQIumyjNv7AZkoP13U7rZFNfYf8W9t+kajgfrqE6DfqRbUv2VcIeYjF
YdoAmGxQ8r1BM037mzjlGBFt8HGwIDJPMtbCqw92eNDF3ljxr6r1S4jTMzCoNdyaI8el7MqsKOIW
C3OOA65XbCzTIM/9/rmPJYEBHCRICo8Nz0sDwW76uUgsLa9OC3cVoJatCyz4zeCc/WHJr9gaxBcM
ij+z6x4EWbYeRzagJpw4WkaUfHDE87ePMiy7cPrmsTJi3gDn+a5AG0POdeTlGWRVzPcAHQ4QkMFw
oPltOmg5FlsbqnBGy8FYjgXfkpOPBceziLlFxm0kzRk4nqtMRoYEtUbAjRxre81NMJwLeM56IgMl
AGV+YbhLN4rBj3sL8jH71IZxro3kngdgiPRkh/dKt4DHLYY71oGcSE8Ywujw07E4JW/O1SSsNPxZ
GEGly8z03qZ3fXgKZHF8kDEJM5cJW62ep0qe/h4a08d5cPiBfMHg1UBqx6Yc/dhEf/1OoPF9uMsM
Npzy8IRwrLD6AKT6UFKGt6CdsFAstu9pFyYTQjUPxHtfpLhECg8Vs7LlPX4K+WD8Tj0Nh4tQcjsh
xfkiVFj+5FCBeBI/oICejHL0+o+kM1tSFdnC8BMZgSICtzLPKM43hkMp4ISCIj59f7k7zumO7t1l
qZBkrvVPy76k1wWwinhG6HjIZgKnxxw7azHyhermnL4P/Dr1aeuTbdJ+7RHkCcB4l/7A1EeINMwh
tThyheyqjiWwjIn+HY+Ol57DT2ohe9Mt5Dmh5kQxxrGxbwm0x2aCJnLg3lb5JWpRhosD1BJb2alu
TOQtoAUvVtOiPA1miAuurISKuxeOivhLxBeZjXJ2J5Zr6NRrdRhJLVPgo3vlX/RFhUjhJbvOpw6K
zhl+3P5eu0/v1Hu9O6nozIq9M79Wt3raTG1ijfGTlPMdeiTj9z30c1sq988zIwGIUZh1GHPtR4l9
NdVvJMyRCQSPOK9ye7imwmpQidhsIcpnC0yJr9zp4ZhjLgZz7O+7VxNfCQDgplJJUQidjduqWlaI
poB5dDtXowFoR83kg7UMXsLOJnfj73GYZ2dlbKsDS9b8JyFHZeEUlSMYRQT1BH77MqEu9BRDQxaP
TyjLTvdya4oVVGrSpFTHI9L65RQDe60YOiYmPlTh8fcWuTXaLGnWUTTSBzCFr+UtjC84ArLXkSvJ
lo6QnFv89tQ67HWuRGCXCkG9GoxcGc35QfsY6i3QnuagMQYvq3iMWTHq5HrS5/0vcxn8LUxM7ffJ
onWU6ILVo/D4hV2bNRTtfV/59/tRW4FusWJGxE7gfER+fpCROwVy3NvgCfh70Z9041w1n4fRy72e
bmgaDtdH0HSJeo+Zv5MbPZEDbCOo4OeA3SmFVUNHyYtAcvVeFX0B38pD+40tDpliN/75r9Nj1vf1
v+ZnnQm39EHDxzihF5wblJn/tlgtEUH+A18hFBKb5AJmmqgy/qy1P+iRFHKAqSyRi7F5jd9UVhcX
errXGWeIKWcLiqLjYnY4fb4wkm+juVt6RYhKm/aoHhFupsqExNi06cbE6VUXt9xVXVLdHX3SYCTr
khHTBPToeyppwn/eKKlzvodVdVZX+0QoDoAVckbPxwXUF5/+oE/U04C+HBRq86g9fXInFxHnMoNl
AdJASzqLX0J9d7XfuaUiCFCOGkrWXtTbFDfj7uaxerPOA1PpoI+dogt6yBpQHzA0lERuan0SKDB9
cSz9q0cp0CArBCQ9oRVhoDkMiU7bfyX1AuUz6RjkVoL3YHsehBLYHfs0XjCMBFjdBqF+W5P7jQZ0
ULp0YRd45SJUcY6wLNCjQk6xWHWWhU3i0PADMWQws8Ghq8jBgfAnGwqD4LBP3txvnbAZA+SA3HAm
8ZP3YoEoleQeRvQOgMWD4TQnHY/eGvL+tkQo5kvCMAOKAyIO6QiCI02wEQtN5oRjjJnMNPVI2TxZ
FrUq1BcE3qdn3inEcaCEuubc8ITVod6lGlL8fxJm0vsoqQlxaqjPr+Wij1GJevM31csYNQi9FYG8
mQCOiXUA+cH/SzzP21VwRpF1R9s4mnYPcyS7FKgM9ATcgAP5/MGTDMD3n44UAwVpsDaoRAFrrcHi
t8K8TCzUv1HYzNuBZhqg7A+qHS0Dolpi6xRv5NQWFKA0leKHOib8hAsLNCNmxq4YYPL1v2skooyz
75gDEGmSM9yQSPgBsicvfcMVus61T/rZQD2wRe8fNlMlpszh8pUj9Mo2yX14zTKEsEWAwxWGeOko
D+Tk/kdWMCKtD8kAp6EekGVWEo89fV6jd+XTH9CEIjeFokHPSV1L8CcC0hFTdCH2BuQfAfiuiNNQ
nJePNqvDmYSGCREu2Dem4TVT46jp75E+u07yCS4LCDeRz0EnwnDhqTZXshHH2On2M6SK2t0ikrxe
UJE5ko6Nh15tNOnN2poIC0SUyHzjRqA7pQ+FzKQ5BFkQ6B5VVI5bA2PKBeExYgja0jqAFbKGPv0g
cP7fd90LIJDp9RFxgh2ASWkbKjhsmHeTsDIYE+bOOKh//qnyHi4CMzojacMyYCIpMRa9NcQcl/GX
UgDxpehzVfwc1JO0B3mLloU00IQEB3AvtFKAAfSS6rHEhc5nqSzuOoQFrC+r6FaZzAOk/CEfjmAz
KDlmMoDqYvZC9NyYg81jWaDwoibCwCMt8+i3aiejKS3OOXk5XXhLVLSMj5dT+cRAMNQc2MWrmfEz
UWaQyq8JEZ08Wp9DP6Xvozyr5oyywYh0SQAgGIoRfBx1fbNJNzrAxa14jLxfIsZ676/hcKq77RCh
oYzHXAwZ2e4rQR8wbPtqtS6hQdGAEeo3k0ecDJTORZkTAoYzcTe8isnvHwvGu8CjNW6h8XhRvXzZ
yKOWHS5BVzk+hI1RTl8OU+7/+Av4WIJBg8NmHMo1IqM44AITrbpgPDAxmSC4z4B04NcorZdtkFe4
9TpsTzTQMIx97ym4QuC3WnZR1qozfVaYgL2U6WirL3vdVFNiw6UJCH+1ghliaTJMCXhJtd57cp+R
0WJw5cchxvk73xhMCkat3vORgYZApeb3iYqHvLI+VKI4eTFeoDi6TF+korOjhJ0Dal6XLnruHu//
Zg0/948lMJRA0twhxL01OmGLhrrO59JLEPtX5hTWWwNc6GxzraS4YWrdv+UnIDH7kRQJF+zTzmj4
poxvdC97cCwG0iDdR8kEDATgrb+jmsUVETvLJKdRSGMi+Foxk1wXNij0I09HJtWa7v18RFOI8prv
+GgC1BMA8nyOds+Icp5I5ciuVbazltjVlg88dNDmUeNq6hpfP83+9uGO3PI+xUwHMPAuZyOIQsbv
oVbpoTz+OjpZVcRuXiOtnPELQb5lpsJxRQWW0KNYOZOUosPlU2mLqNw5L99WDksUa36d2yWaDVSP
jMT4IC8w31k/bZcaQBPFIDebroGl3AcEFFci/mCKaOYAv1FfW3ABOe1gXKF2eGZ7r4SThh99nd28
88FO1YtVMdWSb3gx29n2HTDOEhD2Na8T1srI5eRtaJx2t8Y4Z+wQ3LoSgeAciT1ihMLppvoR5LWa
99GrHWnaVz2AwVvABktCioZ2j7em3xpuAMGrlYBEklcEm877Ie5tkGM2f19LSoYH0SNuGZpmU63Q
D3/9avHum12JSNhjLguL65J8nde8mkozNeXSAYth9lrcviYEJM7E6wZNJecKXApo2OfqskvUZICs
0Kvwbpr7tCmbcog5c7TqwPOvTiWwqTEnODLoxqNcYmP3qsnVYf7iGfsp42UAdxMgJmZMQSWgaw1L
ByUlYgECquN+xngomq4Y7PaNjSSrCCgdf9JcTFEHQ4NWJi23diFYkZyQ+wpGDgjOU1bRYNCKKUxn
KTgKZ/+MniIfcc8fE8SJbx+lAV179onYoGzZI7h/FIGE3e5BR+DKvzgwgGWEcJSOuA37JooglB6I
FW/0UqS7vSbKzWhpy9mtgQ1oPM/eAEENlUDa7Qan7eRlq9gu9DV6OmLYhgQOO+g79B5CRfQz6C3f
TmudF9WEqRR41mYD59wJVTv2Zb7RTkiD/DO8m8+Wgh2OIvVpvkE08Up6YDO8Izguy5sQVnG8SlPQ
6B/50ZwXvMb+2W/nmsnBJR5ahVtP6BM9vKzW4Ot+TcI+hE1z4FBket0/AyznKNewdVFnahzTB5SB
tEUZ9OFeqKwzxgpx/vXXcD7znIRSfTaCIUBYi3Gst2ydd5+JBpz0A4aSn5NhNJwUiy1l+4rUGuFj
RcgPgLm6xA+Lht9jDnyMQQBr7IZKjUYExT65K1B3eL6rwnqQlQxR3xE6PvQ5gCmCMOnaQwt6fbQW
AY1bE6ofxJtUtyZ+AtTZVbo1Hw4JCEDxbAR4TlZ3+463o8qwzbsSrLsC/GsCbpJ8WbAgiGC1UfP1
V+/a7ocy4NSRLCKtmRKb0xKV8Yip6j6Hl8MjyHaU/zHTYjvXj6M9sCYTcNn1+ND0j78VnNA9rGzd
lvwhhMdjWviK/TzVp7aHyVvGq9ru30PmwpMAB8mMkdPVIy2BPftOkbNNKLOHlJ+EwGVAf7106OQe
xTIcQibh3gO+heeELBudLhsyBuDYOJOAT+xHDHRMxPyRDOmYLVbxvgnrokzbWIuK/cghvSRgMmGE
vawckOxN7Acf9hxQiqJjIIf6Bfgcf16gNqScG5x+COD1Y7tk1JmJxYbcePKUkEGIQaAUiVRoPDyU
igiGnrnNfAiKV0oP6gELZycnLNgt1aNyPoKVmdCkqL35f4UOaOu2SImRtjf/aumzWyGtQ4OTccaP
xLRHPPHL+0ExpbctQhpsagq5QSK8rIlZQLPHLAUwuAz5M3cClpj0EEwfbJsMbZ23roqQd4mqDxER
a44tWiGzhgOCpPEl4zjds9gmuay1g5tuUuwpushdpy7V0JgPTdAiUkDvoEpvazCBnrkNAEUtKegL
8IVxcwYTXzi7GrawHvTNnt2kQofGpDuEGwQVd4KE4cjI/3hopKk2QZ50JN/8Czq/zwc2ZwoDfHgD
TnlqaWlAHGNMzVIM5gy1IdIXR4EQXDHfsF0Qq/2sCMIbM7eJQ4E1SNWXR0rKH1H6MyyUO/Ciq6x9
aIoJCYGfMv4W9OR1kA/jVxlT84mZY8SAbgN5+8etLefPckY9ydwDuJ/TiJVSvFN8XlWZ4vnXCAnP
KV+LhFx+Df3AD3yZWpTBZ5K0f5ZJ/XKogXuMBvU4Uejc42IGvx/XHn/hM6ZbinqYyhkOEOPDxVyO
Ecbuw/vrM82Rdr9ADlh2lx35TZSlZO6CxxUmxUIZDkDLRuOF2GGnZdheJrj351iRejiXonMC3NZz
irRb4v5h7+O3Uod7dGU3QkfORCkpRzVlfQrzIY3xmHQJjkSCeRhrC2LWhe9RRMtA87BnWjtSzfKP
EnyE2M4jiEf3CDt0YFozCATkr+LdeN/T48Q9gw5A4EnWBdI98ioeS+YTPDKgR3lNKVdtYPb60SMb
BdK+8gerT3T9K1Ich1jCXdzlPCezImM5cKhymg1sDRnj0HgA7DqXpOcgAENBYdPvMGX3j4r8mVGc
svN+GQGRtszmAmP1hst30M++tnxAecQwIax22+kzGJwKqgi4Dtq6AWY6jEgSIqX194+7303kGeTT
Yss1PRHFBuUDRDC59qb5Oxk8l9KegFks5SySjLFRF2wWyzMML3q0v+/Zpc95HyVtzKhiUhgBJc4Y
TMQGQKj7jbDIkEEgCuF+NvJ6bP7rZrWNS1eGdKDUy0Yb+qFlsWaur4/4QV+84nfNpWhOiIERBDGD
0uqyKhIDHnuMGK2cOfkjxo75imyAI/czZcAVTAF2FQPAubVvM8TYJg5TtjDm7pEM+w6xdhovHGk/
hDr8xzZsSFcibdgg4sDDbzrh4LDXh3qNf99TAOSN0QpuhnyKu0FfUiRXv9zwhQz/A0sKnkD1w/GE
t5taju4s5aAcoxSIV8jv4kcwmGA1SrQJlXhK6EJQRWT+B+Qe4Wggu9e++mj6bLQkzgkVmE3goJgD
kLzmasrAuyFxGbqpLUeMoWwcogV2pVW62zEsMM056wB2efL09L/vPNt9HDFMBSydABb3xS8axOxc
gMJLol/HpBKArXSmvDgfyRgjKebtsuorHOe1y+kvUjJofTM5I+kIrbfdc8WBm8AIjpwyZeTRpEWj
gZ7I/KJAv8V1TW2P6AIdNQlBrJNmphJyHperEWpCgyylkMA9HLsL3gaQYCLyO0ond74pQu2wF2Lu
+6VoaJhoG7UTIKExT8mOfCS6PUSdK805vom1o0doUY8SwkxwADsz19rp24+ApxXUEbkNd9DDiu1v
rdolCM3/RswkbYkNpsBu8HwROZ/j+wjJ4+ROA7QTHbzlDtZoF/HNYjXDEhPn3pYoXK6V0c4+sSQ8
jio8A3/W/J1pDl/mPfwRngBQN5FMhjvYSJI89DIT3cv/ZMhjvq89iJgjS9dJ5bCd9LIznSNgAk+i
ikcJuxFDUsvoZRNvwLlKtNy0H95csEs+OhrlExARKQN9E7XUeOQPdwRvE4Ijm/jo/L6LhB66Ghha
cKGk2gjZCfX2oYv6ASRUgMy5SR6GZi7f5vSV3UlHdCg4matlnYOreYkIKSkQOVPSWo17tm4+dU3l
4RxgJBU8QUqeJxm4mHAZ38b5jLkkBBiAN/YfLhwH4400EbG2VsXUKBiRXjYMikxcG8RxjOlh8y1n
RJ3Mkn5wwU93n20dZq+RTLFdkgZvIc+PCXty6HpMleE99ZiVf7bpi3AOWM38NQHJIjBAOKp1Dwze
nmgBbk6j9MqU5ooEnZQo4zEjLaJ639giguvOWkGPXqarPPL7iw/B1gwtZN5P7TMTNkVDQGTqMyDP
h6je8/q2zsilQiAefSuhG+OY1omiczmSz2PVgkuw3h4rYNHj7gJ+gFENJjwcDK5iXBSynVGMZtpU
iP3YHt5BZU5kC04ooASxzLs4xpkaH+x+vo9Vk7gJo+9j6xOmmBf/0KZoDa3WzuP1c1nOC5u9xKKB
JSO/jKT92WRlJYTeEXlOBt0Eq5ytoqXtedcJXmWGQLONERbH7HOOm5mIxOgFIx7aBss+xeNCGPx5
OJAKGOCiVIMSN/kdM5aZdUHU6q4lcpqqiXy4Krg525QOY9w/NN7AwtZCkxRjuUS8RWiGiwaU9dl4
Cvo8jO9LRMfFHzmEXIQ3N4RUxt19rYS8Tlrf6ZcRJmRY14UmsgnRXRZTafEKn2wDii6ChWqrxVp2
nb3jKrvbpV39WObAsn5FuormYE5gRAhZDYy3IPfg9LP5GQ1pR8wKDp8nzLc8GoTXuNv0E2xD+n8s
Ijrn+gc9CzkhN+fmnKG/lyNaOm38cbv0RdotJX1C5W/fU7YqQmYHR5i0rak6HC2mjjSdgIhq9pjw
8FQAvSv0mKHkga8z4BRhjwdsLx1uYbVj/ubmYxRef1IuNOxSBkggjLRXnkiueIzXP+BH5oSM1Vg3
uiMYYFzFUqKZ5+jeLmRTtjGAw4T5lY2S8sdgPIOMc/+565uPaTtVkEgJlSai245q0dVfKDiN25RR
hRmGMqfw9UBfouTFpoJxm2heMEITrfP+NsFIq63fG6y2T4L8GF9j52YxGTD/d3PPHv4dVZ5qK66y
rBKunfumQYRwVtkoJK/vSNWY0cL+H9rW3lisGwbZLLEqkBXydPYbRKznQDZb518myGA8MpRQWlSk
qvBp73Zuiyi73kq1SbsrLISi3F49uNoOwRwui+O93oZwHENTj2q7CLv0HCpTLSWNNWmjwuqhkdhU
pCrcwQvcZGTUDwctn3aCCLuwO62/YYcydod8lpCNsMfELBC9u0XVKYs4Y8aCAmf0VwJpEM5Fuzyq
Lrpj4zU7U3xhwO2cDtuPRWtIN8mRljv4Yjw1BBmJsOskaAET7bT1UbkCRjGbjQJUSUQixufQMPwa
VPU93kDR2lyQsYoUjoneUDN4yZ5OSeFCXsqde1gbuCRHBintOTIk2b7FN0vczfiOg3VMy48Zj8Gt
tI/cMjQyIk0aozfSR6F3pdcvNVe52uAHA18W4JAGX4H1j70VTSYR/z67PjvsL3xb4vGgfSbrawdH
eSZ7u0DaQuyAjUxIDxCKe4wf4GGktcgOQNFmviqQHNR/PZoEoERb5+K5L3j3+XZolsmD2LWH8w0e
PrF0YolaOPRdHRR8CX15qNbFlE+q2O2FrcwANLUIZHPBhKJL0A8H6JOUUFjkqQQ4w/rmEK1LRHMr
IgwunAUY2nAqolcujy1p54/gjpCKPSJI2CCyM2xWXE9Zat/wwxZxm7wIbV1LpwFma5GSLtAZLbqG
oBdQ/HgbuGL8M0AOvArKI/71TT4Lmsh/sEK/Q/bKUvCAI5x+WgcuyOplx3SLb4jJxUR3e4hgCUgi
jOhR+5S/yH+pgksLq8kg7h9xD4NQt8QUcVAAU1qX5Shi8SgZ87vAH4ppDVAiWeQqJ7AHgDNPY7MQ
p9ORpHKPvxJyC1gSy/xPmuROwd7P/36pSi4AJ6586HbDv3OgOQ36K9JmYOQM7P7Bbzb6IhOBF7OH
FVvGUUwhx6Yk0O5UislOI4KpmOxfoczj9jAu1ms95GSyNTYS4sY2n+yeOUhcY3LWLZTi7OVsrDSw
33EFioAeaY+T/jPrEY+pEVWncQbUJu851aca1UnG6MID2TzTc5APuJPvBeH9/B5eayOTYOGDkTA7
089tCGy7Sr6udmTfxWVi5VHto8GbwiebtGPWELE+1pmQfeWPI4JJbMvvW6ROxNsZUgU+P25Nl5Rx
EwMLeiS75A/dDwUVHtQUWdqZ00OKruZzKjwunEAyw38C1qz3slAEI0OOnn95VgCFJlu4JTYUtuFf
37ruf8xXJE++YRMs7dv8hSuutWT8VR6MSzackyjkfMTBNmN4MF1thBrdnNX4mjd3WxwUziPlkLW+
rsht5wZfeCAwL/RnH9QfQ4N0tzcT8QJpjnDabf/w+hggYqTVHV9H4l/GKIYpEztb4WRSRDnE/p6S
KIHtlrYRX4Lt283HoArEasaLEB0mnHBPHsOB0Mjy7JRVMjrx2YC2SJ5Ts5rrX1tIu9FLXmIkLwrU
NDIV2FFLTchHr328AtwidrLWfILJoSO5bEQPKDN68PQ7oFxGx7z1BVNJsthOmvT4bijPsF++jeHk
e4AChQIktJCDvig8+NV+8llRpguDSHN8xldPPfAJSbeWV1fF+sI0kOM4AZQkTvupmsVCBc8rFrkH
LeGI0llPCSqlHqN4Z8CDp7sf8xxgqYVRINzX6+GkcK8JK6xm3i31GtY51WPgQodmk4RxMBro6869
wT9vAJVH0QNr7D1FMJp7Z03Iq7Hf3XZi82bWELUAUfrie2GzvlkE9HE5egf9gESS68TnRSj0W9Ua
0wNozHgppYXyoqSaEdVEOIk2IR4J/JyRfTscgnDLQifN/zhoNMHRnGmBwATvxPewLaFZaHzCzKhF
BOrKIkFqFLEUpBgEaovACli7wACOQ/7KgEuaIEIziF2AHKd8OVs5DQ4+FGJ6/rHbZJ2oqDATMb7y
6f6SX/JE7vBGjCYGLJLanDM511W2oJMG9ANrHIR9DY3H1gVKAcRF/M8ScAZ6heodpmuAOA70cmA9
RBA8QqrXtAxek0tCgTpqxkxguSU0TXZLQYEnRCHr8yzQCuBvRhfqazotYIb06Qpf4WMPHm7/mNjx
P+hh8ht6prCLVRGZIsS39tImqiLVY6j9x9Vi2F84Sz4MYPCUhorBNFr8WIIPingohP1g24pQnX7N
wm1rW8CTZCK02C7H7WLk5DqdSUPyH5opiFcf2mWKP5CWkqYt/LLa0ceP1lse3uklHjlcN8kvZwCl
Xh2DXpi1w04EhHfbfJaF203PNN2121qcNdvxcP6O2MXScqUEI//smjVWtwEBo7SYhMt1UYCqPOmv
Rxa+5t7suI1QF1u/I+3AsjB7yT0kAdACfpQ27z3miHYy9EvwenT86LBnlS3C/TDDOgmDGyEiOJ3v
WZPxiXdfwjo9PWgvGIs486bySlhrvQdExImUhZ4tU+Gf7W4vMk8FAK6mjNZKQHXw4K1ZVRxUYpYw
BsfKIg8HYyMHDWB7BjvffrEuXoAPg9EU7LJDrcyUJJFQ8LRAPdH9NsZCsMpLeQYbDemIjQ0IoL+G
bkX6hkCXIgnjbtiOzEEEFbDswHJBv57OhHfnaMNcsWp9tpy9WjuEKNHSICgVuSdiqDUR5CLGcui/
EBpAfbrFnrdsDkMHavuOORWJNWmVnLhTcFKSzFmcTHbeTomV2YstR54xppGRsURs871+mU7Fhh97
NH8dPjB1yy/pA6yh4LnE+3fma4O/AC2KCPKBePJKiBgZiZbBAiKvSESHQJm90fLx8mKpHvm2vfAj
1KTAv8QGHWGGZ48AO+1gig5iiSMAfgXHAf8A0gtDT4IlwTa4CUl9WpOrzp/qnDhM7Sb+kqFSirgr
PJbqyPrJ447fAlMkMczNOjMR7h/Tz6MAAs1nWINhbm+ePvtIAajqb01QOvzqdpc7qCTyCEP2IObt
YCDhHhUuIEqMF6OliAlv/zE5hI0hz5DEZ8MfcP1MuAKwq9w/xIl64Vz2kPmIC/gpxnayM4jlsxRf
G/SZwM67gQmAPpmnnNAvTA/iKvASJudMIUdRxcesOZBoF0d97vA28ha6t7QYKAqnzLshXb71LbYH
wJIfZtBvOFR8SqfHkp6a2VY844IAeDoEzudzBAYQn4xtxjXRGgQ5IdB5LIFY+ZbM4wTH5paSHoWn
NviuSUxj7+Sb8JotNs5yBoHCp2G60V1MJb8FyNc/1hDBiAfuCQoqOASC05YsJJ4QRCmsVn3GayG8
+a77/D7lI6Ac+fcj5BylhIrwYZQ1V02bdq4wbUHR8irSkpHuEOdKwJOcAqY/A+Js8j+k4WQoN0MR
iESQT1CzF2zjfEM0aUjkHBReazzc21KbqutLRhrIw0RTUWNMFdHfAgtCFz9TPCgGe85dHPOrsHSw
aKnxerbYGqfg7NTuDbpxtDIoft4wdALT4JYAJQOVRAIvHFnPJaIGxA6lg82BEn+OQOex3Mb3ObJd
X4a+/JI/3xrvPiY4gPbbXou7PQApGf5HDe3LlgwuTgfS+fnvUAOYaeRUm0KWE8bkyGuUQ/ztiFAH
5AzcFL4UczUDusU8AQhwbiKrhdvNPHReyw4/nFY0Ey2RbgThpq2ccAd+xP5zXZk9wSOE4lkMC8eX
3AWAbzBJe9w23LDekeHwKGMpEwJugJpCUYK4ux0AJXMueY6TjgaQSjwgPR/UGwQbyh8ECCnPlIKb
2VfipANpRBnB88PAw3llvsmi/ZhD9nWFgFhaagsRC9ggInWuMJ3d3bll+YZ9AZ0Gf4JV4JuyeXEp
n3uMFdrdFWxmwK/jVRebohqmnnTZOUumDH9H+KhRLM7JnqtSS6IetgtSZOWULyEIGCbQgJwSwylm
ydqw3+Wk552ZYbxnUawJmAh5rODmMdCic/qn29Fg597+M1C9IpMRDgoqzriu+BzA4wiVUHuh/CBd
Bdso2ilDwKL40Pneoqti5N49Eg/dkt/JMiNOlEudYAMQrQoqNR4BIsJTcqgeHL8v2GzoKOAp8log
LWnp2evVEPsMUwjWFz57ZSrm20WJsY17M0B+Ac31Zjm6BiX9ZWhiXMwTOFbXqtnnX0X8lsPJ6MG5
OWxX2WiJsHcqZsjlPpMqyMOEBmGTHcYKRsgKnHw0vUbMouR59FCHuYzELCc8peT3QVy7z/07ENgf
lQ/Zxobx3jfOxSZS0mTb7Kc8niuFgxcinyRGZjCLGkbxnktUvnPxcwI6RqYEmDggsdgsCBb8Rg1C
JR59Hrow+JmQ0gYyCdH7r8D08Cr4AjJHex8sdy9axNbnGELFfbYXnJLWKp9nRPBYSIbA1CULZI0N
nC3ju+byIuhhGOXHrhEUwQ6zIERO/ztg32fz4KRTsG49bRwhxAQ0kWQOV1rytVpy7NBV14NxOc05
Qh2SictA9QEvXKxOERDpcAxHQF7xha0Ze/6adEieJzH8XbAyFEeWbELQUnnqMxY3DMP4GstWBd5J
gAAPPioCVkxvLUZWkExAUCcSW/etMbzGHrj5hkcK2QXxwFuy03Q2Ml4jQ4l+fXZU6hLdBDUtThjr
HZXEJRhVhH18iKUUMH4vo4JH3WjueC/3vD+h88IhSHo6++LQR/5ranOyRMCNiU9BVwUXRqwFWq/c
vxOEeUk097qBZ9HYFuB22TmlfWEPg/IPNZR1MznK5wwodep95/77ZrAo6LFwQysHZD7N2O+YgkCM
kMPDIDKM4aNuCeZAYwS6zcgGNGkpBwZUb0WK7+a++WxuICbjbllu0N6XG0QnOTCwPyTEmX243vMZ
cisPCGyZvyIuPblaMxFsfWVUFaoOJscym5LJNgIH23/pEzvshCKtvlh8k4aBdPA/q8H0FlxR+iak
nba+dNoKwLpFhz4m0I290/4wMwIJJ+M36XipvYg6Bdz+F+CKP1wNB7F+xEnsAwqRGOxTj/RAtLSI
kZ5M2pY9OBoYhTWeaHKzqYes+wETnVet2MqYT0k16PdQsPZC9fhGhlQ5lCmw1dQoHN8MT+GgLfo0
TRJ8fQo7jrOS4QFEGCLZInGD1TM0v2gAPx4BH/9OWhFICnv7hwI19xvE/8VaPZE0thvs523IaBGv
NynS34K5OAlVn4N91M7I1zT8u//6g5Dj8boSds1zN21dtplxJjkUSOOIwjCEVYNre5in0hBXKINf
BV7A/EfaPoGylEnMWuJeSEEgGBIKHui0lKX9R430ZUtgG2K1nA/IVjjpTFYXy5sRKJBolYGUj2fk
SNaasT0M7YoRuAHyxi0in/3dgSaAoaDcRvtj3KAWWXM86sy+e4yXeswZsRiayzKWT90Bfx1UoghF
v6XXmNFI6WAFUXlLB5AdLR+cKQGcOiWfesv6ZScCQAxPpYtlk5DsjmeRPhwuhYnD46d9t17QGrw1
8P9lQXKwp0W0q6RDWkh4Aym8pazOq49YbwfeR0qJS7yeKR4vu3JQ8ZjMhrU5uwpsL5eM63oxfHOH
+5VTackbBZ955Rwfp/e4G5/EuB0ICtIeKLDmqBostnx6O7NNZOYo8NQs+ofWPxbm6WUSVCbincvZ
ApMNX+XFppqpC8x1/iPVHaK8ieUssVcYzZ+4WXn6jDX81VO2Q2SoEB3BzYY+5SyohJHEvToL+H2D
gtcaUbSUG7hptGEJ5zMb9+adfDhEtsY3IUxJs7o9Pg8Le7b1SWWYxnDBccSRNXJHnHMotEZTyq8V
2XWz1lps40U+uzGITnBMj8mWIO4ieGWAsf39Z5kD/5HB5T14GHHSgjt/jJv/ZKbiklaQrZCE8WJC
IitiWAYbMk2tIUfNfG7aqExazXrOryaTH9+ACQSHkpJNnBngdMMYusuUYIiaIdqAJAyGh9De9LIO
Ub3AK5n0WT7/qcYAdjWh3pI643E64nk0ji9m8AFzNuhMlQyUoFqhSsHLy1QAF7VbVJy2f5wo7HrA
G1axEzHNh8FmhJ9+SuFF5AHdyBoZVrmiBHvA2XVispQWt/srxSWx+tSKtVWF6IQY4SEf1Za+rTr7
hcndCJgVtcknJDPQ3FPoyB5rkipDIJ1IUm0Fsz2DbdBF9wLwz4wGRIPzAltFE/5PZa/MBtPeUYA8
HMrfPlU6umOKT9ljIp8kWZgya2jOKVs58AP772boUieGrd34WwYkjTFyTwkKcX+ICf1m2s7UxcPD
YraEBR+xQbwxtfiMZIGZLWxGO4kHIrdorAygqL0Iuo/aZbsvN9c/sviE1+rFvF90jftn0E6+62fA
xt9w9qYjE/qLBig+fKz56w/rIi3yF1M2MwCYiMUpZ53vljhKadx1tp3rTBC3v4PwKSfKgWjNHWGm
dGe9gICK2esw4SQmHCqmATQbNMK00/Becvizjwy3jX5/uf8Objzij0Ta9+CZ/7ULJoORSJjwfhAV
yAZD3STO5+7RMvmewoyX6XQjnZD6i9pRpVJi9IE/RCTWWfQY7C6+zgZCDU4upkOYltMaRMaK8eQi
rivrZ+LbMzvOeCHzGPg06tbmMUHo9gsY55T2CbidojSHxHIX4GlcEI4hGDoYRCDHbaodG0BQgL59
PwAvQFkIW7J1VqxU1tuSblVO0OZ5byODIUJjQbAwm6cwQ+tQA60lHMTXkIVfLxqP3UMgGmJ8EgGA
rQ/9cmJNNMzyFQH19RRfKzFpxjmuOK0mn9XzRN6B1jFYaWg8CU3WZeNHXD4ShK9J6nq3JfAQ+qCL
c7AATo1E9npHPX30jCbqU84bH6tYK7tnSg/hPsxBQHua1qm2oqgQrMtY2RE0t2OjRomPZR0tblRN
Ww+RXoS0wu5yAjWHbu1pLqeQfhThRoTKAv2uxEUw2a/dx14+stv+EsLp+oy/vjs1bU/WWFv3Pp73
LUF5lxFSGrMgRIZNGDbYE7eTfyGsW8iFC96f5DX+G1AemyI4DNBMikKOom6prOm0+oyOodDHniky
u5ifNaMprrFrou0XIpsB5NEZroxIDlJp2D7V8XuNTcis4s6DP7Hpmcmch3Ngo0GSPeuf7ouvjyuo
8fsO1lEFYx3iVDE7qdyNVsxGYTkl150uNLloTKzj0DHtS7KdEnAHqEtpbDGHfPoySK0684FDzb4c
0EuREnA1bgtJsAZMk0JsbFOXG+IhHa7mWP88FWEMH0/UY9TzGIOhb1ftuJuBRq4Iigzg28mfu8PB
09GRUJGHI4tacndZXGfkUBG6xJwCfgNfpcveXlZwSPaTydV/xQ1rsKSN/tkyugVqeBs8gOdd8SyU
PgF50Zw1dPum0JZ8zEuAD3QJGAJF2MJa/JJedqEwibZzdgvmDeqHllvXsRrzEEyxh8rhFTIx8wwT
hfQYEQnfkDNYmOsTfrQDCut8bjDTj5l1a+UzRA5s+XxYAupYpDDXXoWalgOsdyBgEr4mbRdQAGTi
9cMirjy04+y3SHfgYcvs4oiIpEn7J+NoBwwwIkovFI1UjugeSPk2BAPVO5Rr+JzlE2HH98DD4xDn
eZmcaXCoccXUA0Eek3IgWKTll4vSs08gO9QljBGLmeJobVEQ4BqZaJGaCAoVEsDFYcE+kzMHWeRC
MibkZwt4VLzz0Klm0gkBy3kqH/g5lMasY84GMFDu65g2h0xk9l9ISCx34xXFXHgG7XsmdycHgiJ4
hOQYHY0+wX3mR+HRz5QRUROSu43pkHhhMX0z7ajzW1UoUN++nhGfaoiVNWT8RwXChAI01JwXQiMu
8NNu5segCRtWWMPLzyBHVAJAnSw4CdmqwLKJp/iPpPNqUhVbw/AvogqQ5C05iDn2jaV2iwkUJOmv
n2ftqTNnaqr37m5FWOtbbww4qSGjwVvDn3VeHeGLCmTmED7XuAERRl7EZllTLCJOdcNFj6pJaAeJ
CEGdxPCOGuTf+An7qmJqi64JuAWfPYFDY0HTOkhq1LNy4kKNrklDcTcXCoqg5X6cCFjVJ6acshFy
eOmgElqXAcctZJwXFnBRlkfDkA1/Yi4gd8fcJQZXb2vRkfdgasG1cEBsa9M35Qxh3nUfzjDG3Pua
EkTBaEDhw0TExMsLy0UDp88/v8ZvdWSf/9PHVZKv8Fok9xlF1CCcHpqHPLinA7LkiGhaFRNSvFqM
yM4X3j/919XDNSfL2FW2HzYfHgN6OEX/Rl+TouWAnyvLYloRZ0tYvRWTU3FHc3SfdWkxgXC0oMEg
wilqIZhn8Q2vAeRyPoNuupJeUY0EvYdkaILXI33VdpZ2GKjhNOPcoyHsDLVCDntJVCdUkSf3jkok
18xaE09rEH9xliZXhmryXVRURRnTE0deHkdkv5KtqpE8Nvkkq1ExWjc4wEH+mB8rdJvi8AAu7hH+
nKioAYAtRgp0xbdl+R6QJeFcFxY4dLvTpwDdlz+DrZ7a25HA6KRfPkXkRt+IONYNknA9fI5RB0xu
289aMHeQECUfrZBovJldHCRsuFFNKpO9fM4shY5lORjV06/YG2VG5dF13aDBmnI6rE/g7gCyjH9E
8M7qu49dgS8hlDzQY8Ha03GvUoznsMlbqy8Z98NFgbmHvq83iiBiRNEOoPzjxIlJPTtyWMSdOyDF
k98D0aSm3WWSJzR5TfQJMD9n0CG2f9xQyJI4/nFzsrpiaAp5FXBYebI/WL2wclBBva2J79g+Qw6j
ITAJEBvTk6FF0vSOLcLw1ZGRkLEB9MOmwOO+oXJ0xc8jfTLtdxiAQuoslwXKKHSjwYxDFQgVIy9+
mzm3uebc3OVriaZX35ZQgQSX30DZttb6Oc89JM4YE0QqJ5VIVsqkM0AHV4qhlH/T4HHfXG5e/ozB
wkHd0ZQ/cD4CRrHxnl+nBisw8pyD+kNBbB4hblswUI0BzOQfzuYW8SQ5hEr+L5ULLOhJefEC4yqQ
4Q3RbZNAN22GO+gt2GmmL6TA4NEEfAJeauN3zEwN+AfgUs0vMUAB3zCwPXJwF73zjNq1RWdtSKiq
d5uzW0Ji+pwt49ynAYNAY5Uh5YEu9OqXR9TaTKXTapUTVyC0cgx9TANXBKO6iwXPJczIKSnbg9MB
d4JeBcNd6S4krU+d2UjZXudsCQkZmVuDz6ixt10ouZqAVEwmcnOU6QHArAJMhl6BVL+rTZwWPolS
2OkI6eaEeawMYKI38EsxqwjhRtBNLUDA1GdyOsfWcD0OJjTauwuRXDuMn78F1jiAFQBqtOq31Jh/
xakvoL5BhlA63jfPI8UoBDKy3wrPFoB42sU6ZaFkfRn0MbF8sImiVOxHCmqR4diIaD8IHhxKxyqy
f3pmKWnQjz2FEStkDxH50SO1p7ZJdEJxzNuZ4/zvhlWOha46DpBhwc2ExRG7ep0wR6N6UcIm6I9X
AvJBwZDGPdPX5uKXqzapQ2WOitn53OwJ4qHkyp5hIka4em3CXop+LmWN7DcsYrxt3Ez2Y6ofWbiC
whdbksUJ+rl+RF2crftTxU7A0E045T6udh+OY9m62BqpRPAD3Bdn+rUag/y4jSi3Z/2W8KGjNSUy
mNgxZsPeHlr2nrvrhzxvfEM3PaK//SiNEe0xQPhG1KzaDUsPZ9L8w3iGmY/DmnTkaEXQIhoRzfu6
CEPAdGM2gv5IsWJqTC2CQmGOQ42bdaYBmaYSfgExLMl37/1jcroiYgCI7CgxMAxClceI43D8b3XO
nTJQjqpEwJPzSBjPbTpHAtZ7CiUV77Xh2okvqDyrRmff0+vqsyNrwGtcebJfZkwJ3FQmmpM8VcFq
dw9IAayBT794hkjNJgo8AOcMPuvOaXELbS6tn804fvz1m9exD/c72fTuwuUoElFIQK9CdXoDnQW4
DV9hDoI+UQy3weI0M1PyIkjyXKoIzj4+QRBv93My3LdvTDggB0XY+M+oHA2CV7j31UVFO/REYsEb
DYNNnShjGpX+aYThLkB4HnG/Il9yqniVA6hEuR84owB/6KwOrER1s19Ioun1l7BKO9vplnNd1hD8
37A8tbH0Ay40kgJ9Js3Uk0lPHCb80z3il6VKZT8/vrG4rF/evnaU4Bkh3ThpC9zfM8IuVH4Hk6s+
ep7kEzkruACRgQXK/Bv0TuN/pmqEa9CXXzZ57yrkx9dWcvsy2Y8soFwCOhTsD76ZPpLK0xb8aba6
4fxI7j8XVyESzH4c9hPSXURdTnCP9Hgg1ENfuxjzVC8rOja4Sk/dK0dmUC4HloOwAKT/Q0SY+UHT
Rk+Yc8GZjxL34hhAOEhSaGWFNSkROXt8KMNCJDm8ipDfW6GFiB8LmG/O2e6m5TSRytELYTpj5It4
2Dztk/znNcmD+jg8yJPcacP7SuOjJuKhYnsCjyDymevDSG6Cl5tsYmeFwIOLoyHn+zg3urr8PSoj
jQKK77Z8+pUWNECmXh4MNtxjxULUjj1Xg9p+puZYju7c12hcFxcfYm/7DTL+p03eu/pMSqIDq7Zs
EJ3F/VqJG59AwcRkGWbQZW4nHg+RqwqAxDKwIq9IJDNgbXyQzAaNdb5iQSgjy2dQCsCZQUaNSTal
MMPl9oRcYqzhlY1RXU1QY/+0CS/bLZL7aL/A7/mdfeP2XIXGkpy2SN4O0zq26BS+hrnXJzyIxogS
eOcddVvyCl20/HBTwCT2zlq0pBYtiCJp4MiRjGPybXZlFnYtCikElJiKJhJ+bJpVvi5f6frg6bx2
93gAoXwE1XUahufBqJnRZJpguUPUSI4atUuzr61jKFrlAdeOjXBmdXgaSd2/B69N63xj1IGr/Qjm
K8bA5FYrjDtw72xw3thYgPPYJg4WwD42mtAizfruDlBzaDYG1Y8rdLY02rcxqRrcYpxNr9EdJByv
G84e0zGM0ERfu+tlEToio78CRumDVxnwcQ/3ybVx9Rf/4ZR/QHql4RC9hD5w8Vqo3mt5YSljwITk
FcmIY8mOWL1Yy8jT4ouI8SIrAGN0H0sDAZ4xbaHzOZyjXL2se4/WEReVGd3aTgaAP9VT/LHX6Y0w
UzTQ2q7dKOigJfhHR/uriJRwhBSZ6Y0w4z78XEIFwToP5YYrOcSgTxyF6nSpQgdFv1OIMdXsCwZU
bD09Yfnkrfh6ojFwMJ6vVHZyQqFk1zwahmM0rtW4GEg/fy9Q1dL//FWUyFOJKBrziPkvzMkeefGh
S6uJ/nYvIOYnnXsZvurhPmkwqp1nZteLNzcI8qHJ9y1SwOWDMkKIe83tEmiCYTNop9oaodc7fUBj
j42D+uaLeVgA2R1yEiVmfLdO6FJo+ia1oMsPLQY4h/8F1+GBeKkuHbvoscwBIhVh9iCMlIzkV5mi
F0POhm4KRz44qrK87TjtaB6TNZK/r92H+BZC60/z0KxzTCkdcmkpqczEoRYN6jO9313KDF8YVxGK
kwhJRD1Hf9bHjbW7BoZL53PIBP5MsX8+G+wPPArW7rl6ru7cusM5iyXCSH9YOaOMp7x3TK8Gpnz6
1g5lIR/99ScP5F2d9Ink3TY8QmrERy6U4ZpNEHLOCE6LxeJzIiYKFPJUmzSrX8J2PFZiY1IkQunf
+BYqwnm2umOJm97O5s8ANEaY1JwPbI2NJFjZO3PifVpclw9Su0NaxdIrRwyWGwEMwclNiJ5Av2Wb
M3ViDr1mZy3Zoo6Fjy+dihDDZXt+avaQrnISEhAeBgQZRooNaz1maLFsk3CFlLjRltNFgC85pmSU
gvIBCbFUtk2v6Tdh5yUoioKxFY8QEwlXFKSQRNojumXmr+zvcxOTB3u/ytC8I92LvzKcG1EV1iSh
l/xkbaWMhJ7xalPcw61SDr23SaWir9/8hn0KtIIZIoOB31YDSgD/3Wlz9QxQULpY2okoIi2OOD6H
7+VQbU7I3cjCKxelDQFWdIXphtUmPF+C/YGGP2B8XjNr4RKs1sWtHOt4EHjoQR9AwiLD0dZf1M/7
0R13Ay8NtpZzBmJ6n7trdXfMdLi6BoTFbnACW2K9uK+y2X7KzcROmexd/kON2DW72mWXYuuRT7d1
dWZSMO6+tOJr9ZlH2RYDUlC6Srz6hGPj1CJ2zf64UFWoe8N0+COf+vP+dCPRlhC1J+UgbMtPhDtb
Arkfaxb5gwzxcn0xWhCcKXX2fg73CrgvrDbfBTgV/X9UUd5FSjATSJdIv5X2f4FuhZ0MC2XvFY/g
+529K+97/5Oypao5Fh8F/2bCvuC0Lw6dL0cVAhuwBtyKkfnBnkBc3lRefOfKTEa4Rssx4g5APVKD
uT+HwcDDb5lyIHGq8YudiyI3NhmPIebwnuoxkwDTVnBdahMYbL9FSIpK9fyEGzXdt2tMqEgiSiIx
QCcHDBkWGcXyBqEGijCAgDM2SlAeBDaYhBGI6iKZBn4VPQkBbRQ2EeTI0kMVojRCmzIh1EPAblg4
vE9SBWrSbV5/dPQIlqDgkARfK1QXZMHjMUOriHOmiiVXmVowUdgBOdpGn/A+eW8UxAVHDmlkowJM
o5NBlIHYBC8f52fiCGMj7ZCThAXHfgRRMVwL5x4mGpR4iFoQ+Mg2FWLkIrNse480k4Qey5rrSIZI
kEQg1LjlEZiTd4WIC8L0zY3CpeAwZVMJhx6zNXAqa3MUEdIvUZKIZWUYSE6UKKRgcymr2KAvAsOy
kJzZCoczVjTI/+PgG0scAKN75fHOq1kz5f+/3QAwGMlzJDNHWq6jEbB1UA6B7L4yCiV9YOIryPPA
Nb/ODUmV7A8NwXfXJCb8wvl1e/uJPCypviKsoYOyssW6Bu42GCnIwdCgHvhwSYSgYZEENWDK0ZvP
mZS0L4nXdr6kf2mUaUw/XxT9tFGeH4frFLoSLNwf/uGm5tGM61kxr+ZlBMRejLHCmrFY6oxtFj1H
SrBfFAhbJrf5dWltK4a8n3sEsawHxbn1JGbTysP0GHzj70yOtF/Sw8hEh2TANofgANkuQwSu9tkQ
LXbImaM4WqMBCVVMEp+tgRRlUY7UyfflvIf254QvNn0lZmrOKq9INPc+4hnIopKUU+5+IgsvxBDt
0JfXYQvnuclgteTgO0actiiBg0Tz8rcjPYwfXp2vkTUyInX6SO5dUhPpb1sEm7B9s2USEL4aFmH5
p2+GG0lM4JA8m3fEhAengbOSUK/OZUxDz3D+//e6zYlj4Qd8mByy993/INVGlQuILK0Nt97sp2xr
iEqff1edLkq6KVnCBNTHfLp3+cspBy5FD5ifp21mN2yQScPBDAWfEBtxqKWUltRKA+0fSr7VfVWH
NVZ98t+c9qjP7+kQq5iZXsa8f9Qlk8EY25OxuI4oRuCb9I+bw6ixIbQcXZhoF3laEiXqGtFnhw3J
sgWaCJ43+x4l73G8psXRGJlYhAYiWPD1CUuOgSDRyOZALqf3lTVqw8HmRpILdn2MfxT3koiVsje1
G6v13n85O++ccG6gyuQ1ae7/5qnkk356YDNHW11guRn7fj5se8n3+CLsk4I6qNQffC2ONM5WkPYQ
tKTPXKAlLJv4OGFMUrBqab9WNGToYXdDmrkcsAEEz9M1QKLnWLuW6FbN5fjA+KFsKmY34CdyXf03
kOeTdDbMSAzJN/8LKOgWk8sE49bGwm0pUe559Ujl5XA0y36+oUk4gA3T3P+CdYFosW/NHhFdfdhK
FBfCWbhzqkgDN33GJkCOYk+lHxIZ/+h54qXtOL23R41LP67jbos4Zzw8tDEuqw+nQLYbeCAaz27j
HLUEgXRwgIAHTCM7dYHB9HgNWhJNi3OJD5MmO7QdLL1ItEE8WAxqssjdjKEciS+PKxMt7/XfZNmK
A39RRP2RQ4JSJ+JKG+NBSa4w92goxtfK042AwZc5lDvBYo5l5yYoAbE9Ddf2WfklStRBYRl8tm+f
iOXz48wdXorZ5gIjVdkmThRaQqY94kB2j2wppcOHy1lW/u2mKkwkQZxJN72CpnWj0iUyjyeHRmAk
8+EcPxxrXMBmDM5g7CxxFxaIVlw+JLRWMY9AxiqCqZbP8Sj/Prfs4gS9fgOiGbvr+kpfRhtZ+5Cz
laa5/BCGpuanmJJ/jAeNuIb5nujjqUwqLCd/UWWvxeqh/lWIXRQrvv2aqH/Mm/LTKSxxRWl5BYDh
56CE3HB3aVOrC7qb2x/3EbOFTuKiFDQ7ojnVpbbkFPw43o6q4V2Di/AJckbgKvPq9U2F9wnTvP+N
iJAbdGOtcBVYAJ4DTrEYYhoxXHHjmJpTMRniwQEwHaTtkq4xBuc2KriVDwps4Q7ipceHjfXsMCTi
ZHR9emJsy5IvJ9erp9Oz0MQFwc8oJgHNOXKis1NdTCv8I7gVui6+XnOAxvnyNUaLMxbHjw+Atwea
pm4aBzS5oLPyDKV2IXSLNFz6R1jdlSVxGngzIMxemLJrD/t4sx6gcCRBEOkbuzamiGggbAD7mT60
cyPZp3DG6CMUuJ0yFPRjduoi4gd8QkdyRqZm76Piu4foNaZVqOAokg+GYKjAsLZaWqEUR9++uQ9E
0on+20IPjO/AVfBbyuTlqv9MfZwwSW44fo4MWPg32DGPOlJddUxAPa6C0oGKQJiDEFnWUkTj4MV9
rW4ahBow4hZJrP/+gbrlK1honppf1wFhht9uo1kL/OOw/EiCyfggTA/8IBS4OKIA3o+OEsvcDYnU
z+K98adMTbAdhEiUITiySkXHKMsQi9Bg7gEuQXT+XseEKUYmoDRxvTy+Y1hS4gJHNaEDF9Ap0ltU
WNZLooNYPfYNlp5QnnWHrGYXuRASS+OszP1EssFcKxameWKSjbJxftawWwHpEMidwrabEygvyKDS
g14aipENXIGjGPeL4AKxIsJV/k/PY20Y2oOTMSNhHvMQkW8IXPQt5wq6ZhoUaMNFtYXMMPG0Xf7A
imkUQ9V6wypSHlEZN94e/7St88JEC9hE3+pIUMEyZ4hehN/DgpHMxsWWGcslgG/2ofCMoye44ljB
hAqpRpQRQpUR6CerDR/B+gbHJNSKX/cGgykteGCx7giPa4H99Bv+3Ud/N1we3Yo+WcoYMePOOJpf
oFgREB04Gm905POQN7aZGGvOImNcWmgxkCpPerF09yMEFhw70HdwaYS5nlPFHbSZZxVTUi5sWsq2
HjWHzptVRFWhM8CNMKCz+oFChJUzlpx+DiI5waLra2ecL4o/oMen5+BjxZediRkb5uOUQ9XKWFdh
RWEuCeQhcRLndEp2J04VJTy+Rtbs42EGdcu/hw/xPHtjFQQtvUwuGLwTAuph/qS9m6fwyThRWx2P
7lO46cIs0iJjWhyp0UAz+o6EmVldgsKCtHadzQ6hvykYbt4eYSQgkNNB2pzA39IXvabcxLR3s9/m
RJaRsQQE/ffq/Bs0B6M4ZfUGIUoCYLhyiMBRToY7J/lnAJFI2+Rd2z0Bv4pFL4/7Kv1I3vAknQY8
MLWoGGG9uTeCb28h1wg69pSHD7B+Qc+MBJP3erghunr7dMqokLIWdzse3biqZmJ5ItX56wxPFav1
hRaCtLq4OEXrwah8Jsh8WpR5JElJnuihsEUhBXoj+Rax8OAm7c3wgauZPxXOV1EUgyOGlWvY4Tt2
FDIwTVhWj/z3jofJkTSqMjwVDA2akP3J5fmpu6TLA6xfiuIWg9+3EhfdhuaAHwisFjXituXIDxf3
Hi4Ge4qe3VsTkCY1VFw8fpm6ZBm1OP2bzu0zfjCVPsQ5ef8HO4cdq3A4BthlBO4OEwTJTeovuhWR
8MJ7Fy9xi/DmgmlP9QRYnAXsa+xxBjQzLF0eXVe4xCtt0lDyR6YPgYyERJIu/CP2M8tWPUxBcLGg
EzrzC47s18ri9z/ZBkD6NrnuMs0APNb2n7xQl1Z0mXxU1h5q/4AGOEaMj2X6XGm/uqcEUhoELE0x
8yEHQw4SvSfF5MOWIzKzeW76aP91Bnu4bJxR1xD1/C+c0Fn4nDm7W053YFNjRdyKscIIhog04C5m
fYI6DcM3WIVgFdC1M/RuKKcUjsvysnx/VyAN7SXBW8iwhYnPRBy7pNeZ/9TO7DvSgqt8Q95B0KY+
KT0ilqDiv342l7Fw40gUTDR/RVrQmk5ybJqvP7N2GJOgpYbK710Nb0gRHsvhxIjldYcAAHILSIk1
nieBQBdUBeNPyrsyt/D1mKdNkCcGA+8b7COwloqX7r1TXNbgaJ1XIH/Ioa4uE/CtPGB9ZcGi+EQU
SF0Y4nfGoV4aBGa8XXl94cR79d4WjaHvAw8UfwFbOf+uaDudUz32IllyjVhKPtS11x1e7OQCd+mI
ekjtSMea/VxVC1LZCO1mypkhJjmCY+4RGaVmKPGslvAKXtmzy/Otn4NOahleB5CYcb3Ex321XP3i
vceZKAproNAyiu1v+I1GZYw5vgX6t/Ofrnfgjohaa/D9tigSQIwIM/llMShnGZYoID+MwhxTdk+n
+7MIKUUk4D18whLGzEKY0k1YdOQxWOr2wFdLIbdW3CPXD+Mr93bvgPCjIOBscCwWLKYAJf5wnsco
B+qJ+EyICP24d5LJ8UrAHKguPVYMOLxzxAxXVArMRWSVcNTFqjk16BRn+bDcao+djiRguyPMeJ5b
IsWue4SfA1Ug4kuoSN8u05X5Tarf5lCrLjb9ck7mAkkcwnQtPsXM4whkH9BaBsDuGxWUCL02fLFX
YW4AnZIYtJyiSs3T51ySToSUcFu4XxfEAvu3EPfDh3PqKzEDbn7BEGYXkK82LVKc3EiGKLKM2Bzm
9yNM7V++6P4JLds/yX0g/YEy5s9v07dnID8UKgksX6AVhhGDM4lozqkSqQDJsgO48sYhkhHBJfYp
lfi9tg9wVIVyQhSwR9vVKDvLL0hocoUfQWbh7CDjJsyIYyrmeMGkpUzKGzYyZHm/1w1BdyMS55b7
FdGeJG8xBc+lKFbiUP+FUPaJztnKPFDgPcTkuAo66hVSswB8NNjPan8YvkY9D+fDv4ksxHogUg1r
3KQMcoYWSAQywEkySt3JXcY3AwtOul40JHyarZ65aQOj5ssbhIB4KayjiPqlh8b/eoBXPWclZnxu
q5rRhTLMbRNij3AhqOsO5VGrkHbbn9oTppjoeqb4KyU0gDR8CSuci60K94xk8wI0tKNU0JB2a9qk
Xwoyhg/JXNJ9SRrh+1jdRGZwww24YfXWcf6RTjDLSJ7bUiA4egfK5kvAx8031tjfv0Bw+N8T7VBM
XmTrDPj0QU5V4GK3XMMhT7RZFflvh4u5u9KDwqmEecSKWSiMNR2R9M+9uX2GoXkJ7gD6LHdfG7S+
mVOzdpAPUNRZonpfGv7KNWD8g5mb/ipgz2ntFWMzIN6Zu/Kz5oz6ZhURGjgRI4ucJL15qktCV8ap
lFgdioD5PFB9eVcPsijKPU7JTO8BbtaEQYNTUPMHnN4f35r9N5ZtZIelawFQwBaTmnTkeJ/NLpMp
tOHyuVS3pftH0rZP4MQAQP/JCYnDm3hlJ8boM8ddwBxqDByZIXzHeMamto9EdOM3Aakxxy/0ntzb
3LGLbCaovSs1oUG5yuM3zX34Edls9nTofBB1FEGROahySSsGZ2wQYOzdktPtFNvKqRj9zNFSYssa
kdYCE1kGWfwkA8rFA4qsWtkRUcrVGFP86BdkzkFLgFUD+KCpqxE3YnqesjX7FTFd99E4fMeogxcw
HiGHj8YxJ2+PMChiSVF+oH0n6+gWGEPvgszxfkaI5x5xYQU6aogVcIQV0VsZtNHTuaYXnzz1QHXu
P8C7gTkZnBDDLUXxnSUsFIiMOZEISXIRt+O7m6Ed6UnKuY4R+drclrHsnn+FVQLRs1/ESFqOpI4F
xYwYDRwlKHT5HjVpJs2ynmeZ28Ny90HD22RVHg2U6DF0KsigvQ1wh4qVVSo2YNRl/xG+SFPzAQN9
2UVLIh4wCPSVDELLzsDmD0pE3I+SWOvMDu7T/jBE5sYdGCqrF4KWyfu3WTZTLREHsXhweE9a5Lwp
KHe1gosPcZXMLU4E08YFiTpQGjOl62UF4+yQPTDCVwa09fc51mk9BqO8767Ty/g6IoFwef2F+Bxb
Vvh6euXSxIkBfDqEtp1LcT697l4HfvzbfkctadFTAr6WY+z00N1kMYzp+njkLum4IJWNS4LYoRrn
AP0B4eIeDgC6SEoHhFymFsVIdBFMgOdqWj1iU04hCb/eEBiEGJ21DoqZ+e/la95/RbLzAPUOETkb
MuxmbUpgIgU/vN2WQCQgFqaYBf6UonFDXXNZbbHtN8TmQFu/6Nt0pAuh7Whm1ZH+Z/Z2tm0ieIbW
K126WtzeyVhKTsihpzqR2Bma1Np/nzOKmby3MEVj2qdgpcFniBMXhxnUz97dY37i8LDtV4RJ56+o
J1i0jwj1y4CWmZCZayRH+Wv0kN84rr0DHjOXyHqH4G8wjJ44P/6muul4pnHHTHjV/JI7Wgt+iSEq
iPZErEmORLWL7Obo0Q8qSM66WZZQi/7z6/Nd7Ct2/3dX6REjxu/hfXAU8t5fP9nJOu6TshDBg8O/
bmlteL3X0yf65L6JPpw0X80x2HhBSecos0cdZqL35LOs6TS7BHScl2YwcKADMLx8OIEDGZ8+RLWX
sitD00fFnCsobjqynY1NDtLn72lPYASccRtNhXQ6IyNM87to4OSj90iPO/TX2ql36M9wVzfioPCK
NoCng1Sd3ElqmO19plvuql3tadtBUCBJehg25xteR7NVsH5B+MOIHvanofhh/dlamAHhev4BzpQp
dNmdPv5TtTU7T0/ZEmTvvW29m70af/zH+R4RiS2znhysiXxqTvpPJsLfms5+hUWyD18f2pI0pNcn
cwa2LeO5GinwksgrnMFskCqzO7JXshRcaOI1kHPxsasz4HpOGys2acPtpsHjPExp+CBh7AhQzKTG
LUXbMrkexwEMMNyaBFJeuuMV3duBHA1XDbbNNlR1h8Nn64FP6gXWCyQUzMB0Bo2v6R60BF4Y9zNT
LvtC7Qy1+PtxHxuWvJyu4lAjyI2riAbgMkYdQ8qPaNngmzqy9fw78N2c8DaexJdTfbwcgWXpyEs+
sMog/tWWsY32aFqsRIpRDfIcSjP6L0rde04HayOsmAxtnk/WCokHeG6CERDKt5YCM2hjalvtOrj9
5C71WTGKPHtFRzP6LvQdNM2CibD5WY4AYR6i/ZnIAvzl1eYqsRYIIu8xIwhzfJ2i53ijlL/QeVXx
8G0HzmClJrhAMUwKKzOFcruGiFre8Z+c4NMmQQAl3UqCP97VK2n3WBV/2KMEx4UrM8a4EJI5wNob
X1YoLSHip4xWpDunF6a0jJq8odvuav++JoXxPuMFImZFlwl7WB5vrHtEEwwjkTZOCGpo+R+uAt5J
DIUMhEeiKoO7a83J4YOu8pg1CeHlxEk1EyEezHd1Hw93xDxLEU8yfldIHiyagUXuROaOtQlyAhx0
aDR+zhJENqKsRccDDXOEDDQj/vYJS0vJE6+33tILsGAGC6Rg8cuzPwLwQyzw8cjtoNyWRQr5zpLR
zy22UMUE1jQx6Rgk7uErFI49eXZb1rwf0vJWGF9EHyKs+aqBAJQijTD+DOnu2QjZUkibToqU/nLc
vJcU9z5t57BcuNNMdMFDLotgAYl8ZW0sN7iHQnz+IXiNvcrcboYEksgCWMnl07N+ypcDztdPXNpn
1+j2+AN070Cf6LpxrC8heTHwLITFH404D+jMoEoDnEFEXkJ7o2sGA0rlD/PX9/Q9YS0gI3H/k5wH
zgznFFibjujeQpsvB3ztl0TWCXGMY3E8YMo1SFy6BbXfbhHrFqPL6MVBhHhpakBRgGB9D34G7j7o
EIqvdWKzROb3dwf1a0Oh83o9lHcooc8kFE6VBQMuoFnYJT0uW5zFmJnA8bzsQBO5c2Y2pvQVGedk
/wMIIiJWan+GPA1DGW8hJimIfBMgVzHY3A3q5e+Hyz6lVgVJMqztx0GYKLWLnvNv6WZ0+YEri+ib
fXH6MrVU3oDbgqUmo7nObfSkQlnAVK6+KDV2+Sd7z8klup5l06EoRb2fKyYdUqf2oWSdJU41wocO
B1sy2usOqO6XEBf0VwR7cZgFp6L1gqwvBN6UDFqoDRy2VxVgHvAKBqcXXUj0i5nU7ep8IAjGlt2I
IwKGVk87mUEzIpt6OQB3JxYfaz07cx1YIeG1BVzSM9rj4lbR+frDAFhGbAwmVGFh74oQERmWYrai
iAvMA/NKhR6KXIXNY8Urw79GTjWlESQLPOlzKdKLd9/KIuQ2Bo6haigfMWn5N6ZniZHNGlMwiYYY
Tw33tZAFvwl75BYpvZRmANdyfq72knNQQI48p79egG+vJRULaBtZ4wOyllPilTTT+cV9CDgLjwrM
Pett1wcrfiC2MFJOGdsf0HhASqAT+yej+vaJSNsMB0m3IlfbeY8pTAWOBqTlJMvsC2zGPZ1ToEi+
ftBrHuH0EqkXN9KbRG0aDmZg/A8FYgc4dgGLsahLIoCk2Fbb5gPVDeVk8wn3bQKITJAUTppRixxD
pHQgg5CSGtCXrFZsvLwcQqry4PGOabDpbvH741xvOIBL3svQ6yGQWk5vCL9VlDKlO8Ch+EwuPMeY
ygPdNcFUrh5JmUEPLBo9biJIAeDCq8eVt7NCSPn446+acHFgaHYWnYt5leRcuu4DK1iLxexsuqsB
n9E+aZIzebmOlowpjPC0MXQA+gHqfQH4MtS9VF+BhJPvc7xg3Ea2LmGZZU0l74TzR0deM60o6DAf
YgNS0cns0MS1P9ZGOw7dS8or+/7ir+OA/N39O0Ji7v6CRedjYZah/lsEgxWjO0LWFTnjOE2QK2ik
NYQlyCZJeaxK5BpxjPvE/QS+NcBNjeNPInIBTEDAmWBd93H6mIL7wTo2Y4CaEKKaPjnEWFQPrqsF
KjYCGkk6SB5HQv38POR8SOo5WkjpOwYvea8vU+wd4I53GUluQATXALwNeKaKDCXWNB9KCC+DQo0S
voVf4keETOOKD3V/zBf9XzUrF3jw0LYB0IrSmcwF1g2JPZnwOKQlJyJUrksK/hKuLzeUNPBI0eKe
Ap/lEjQHzha0loMEEzgQ9D4RKdFrRDTU+bJDlGTgk2bRjHCSCR02GM416X/VNeH9hBOVgFgJ2x1u
CHBgdhdOhTLPJWv+JYU1Ol5WuAEIx/3E+Rpn3VSKih/azBJzxFgN2RUJaRX702pwImwJiweLfbtl
+eeQdok4pHCJ5TgvKfKBsWBfcyLylZf6Fg3c1kBwVwa4Saa8G/oYhND9Q6jdPaixUQDtA5WIQOSC
6w7ZxWTAmnvzGafG5Ig5SPtW5lyLzB8tGmSCc6yOCGnxnT0m2FBeQY8iBMVdHVIlS5gZjyRYOlPR
w4emcuVUZ+vlpcmmq+FZOt2o+9jtgydnFno87z/PIpCVoC3T7DWuqVPGB85q04hqGR5lEbELbSaC
v7Rxx9IIUYUl8LoY8lH3U+tnK8eynPZliol2jv/rsTNZOt2LizgB1TKHfBjeBT8BSqea9qP3eji5
Me/O8N4hgzOJwr54nNA3HPBkzpKyf5ljlXasUPjJwZR8DMj42sicYK43CTfB98wdLvOwNhj1+C5C
CjskVld3DXvH828BDzEyehxYnLnYqs3J8Z3ibKDjyInIA04IAHfzgCAzl8jkEXUMf2joxzm6eFSd
8DzhxUcyn6GK7aNvC3IYPqYKaZnDID/cUToS0fzxJYj7IuGdv3BksXXCxUEXcJ8+HOxIwDYw3HSJ
sDd0rs4k/HE0/jsXNABoV9e5LXsqzycUJNNYf5nzPGONgi7Q4RCQx+69fmuZDnusPuGb9njouQof
5wLyBwvCyfXjYzqvNE8xIwgJYhW6ys87l19uLkjgPfHjejzBGKpIY4THqwNEF4rLZg2VwfP1fceY
zrMvR2O3+6ZDQmlJhWTRYb1HYDBwhliATDbY2GCRfHvwHQxBQ9APBKAxf95oPjkVnU5BpGAXIQK/
u+FU7F8tpeReGZJm4YmXSQRoR3oFe0Cp2ywW+1V9wqJDkRvUQ75GFYuRvwaegansiikjyv18y+bK
RJ5BqvRwt4aLbeqVeXcygas51aamU9MOuB3048GygyfBqDZ08TspGCoBqEYPaDTjpz6BUHIcJDRw
gemJ9fWOk6HxSTnKCcxwLiOEeHNwFbDSf4l2tC8hj0gf1GkylOeLNjjTEh1gkd5xL/5H0n0tKZIk
UQD9IszQ4hWZaFkUxQtWEq01Xz8nemxne2eruxGZGRHu168opibLE0fw9Xu8k+gSYIN4A+f4/HZD
Uty17kpYyqvADSMAaSngC5HoD/yGQrCOUEdvOKHna7NfB7xIkzkVEIYTR4sjUfv83YeXDXbkg5Xs
iy4Npi88g+JFjkqYZnkROCvuV7Q1rlOYR7tLVS5Dj16SgnICwlz6rhE7J/PxYCY9mwa39qT3K4sz
ulTD7sYl5FRoxKfQ0NQoY4anhG9fv2AIH7IwaM6ynbtq2mfj/YnwXvfOsV7weNz/BZnd4o0rTmZ0
WzYl5S3Hu+9TOd3YtXaM427VScpNsRcr/y1C5UAlKL1zxcXopWKZtZnPh+q0Q2ugukJVpMxz8Kto
MhN8Pb0FnyHrfNukT7srQJXWLG/VQotqrmOsW4GUYoY+qbP4UnY3ta2PGELLIBaLL21bkTCKM9oh
UU0oglLdsF8keq/ecVZSlTxitcfHjY9ty1l+2nb96GBfk1bCH+wnN8IXSMklY4BUUYx/c6rwYLmd
p3uxeeFsgcS6LwOR/W29jtslRy23DKYJu2UTBrwhIWBF8rX+ynJFITTRycDRsi0NmNdwUUO0Ov5n
+lCT05RXeuTHQk7W7+m4CNPwgG735eDUcquv89Xrup010vtnX7aozdnAMGzJG24cJYQ/7P0h++oV
LPPsIQHe46vE4TzIeTxZ4XzN9Jgg9O8R67Z9M99x9tppac//P3MTvX3lUQ2Gfrb3kkF4wUTMcL3N
ehI4SfFgwXzIdcNk9A0KdfZLfvpOhzcrCTJIf8m6ldRuwireINPRhyYj22M7X/zMPUoLMcVGjuVU
Zcd+MmgBfDf7E5UacWY0ly9Fo+sRaIBb7PAr6rnnaN+TwMnKX16z0lo3Vt1ofd1n/kciSYQZe0Ij
hb/66BDE98FTBakgy06HAp2HxMluFQAALNHt17yafGfJRMho2lEUpVHFK9Lzy7BIshFIN1mN4UVF
qWHovA9vc6Eh5dujwXaK6d3HUzl/fH8x62NFUfkE4zDhRRV/YbiR20l9to4/Fn8EKt10NfU5K8Yn
QqZPlUOz8JYxVvCvEBvT0RKUqcNuvBZ0FJ/p6EmcVyPL0z1gF9WzLg9nCanwTrW8xJAF2z6+PyK2
wGK7Rg7/qPKovK9rLY74X/+CxvUZep/DG7xjkWIYs/k9tDfTW40NDrv8Y5MJlzmk7s93LOejx/QA
6s9QDrQPv0cTKmDctaskW61rq2TVSc9UjN1cm9rTHtLQA9FhwS+zRBOLRvpr9+vPILQAMoIZlut2
oa9hZ8Xe7t3GcvhWq4aBtl5mgkjyaVKfbxtrR6fvTevRDW7HgucUX/9SfkxYBoWRxAhaekL7hUgf
G38hSmOVR7vJ6+PBjuzwbTXXJP51vDeKCdoXxTt2b2y0M1xavxMcNoO7glURCmF+rpPzZ9qNUiwu
Runaz64dDMscSt8mzloxdGHeAZYfZ4B2Ul7RfBzvm2tNPE1leYAsO+4VEWDE3yb2h/qhftxxvAq2
Q5xyzsNUKdPIF3AqgNyxRt54flKoLZK1/Y1PUAb8tIe2dO8y21WV7ScOurA6D21utGr/PYnG4pDL
Xf/xlm4hFFVghS2irYcW4Xs9uox5gNGbrQaEsO73GfU1Ww1SIem5JL9oCkXimk0Dfmy2Eecg2T52
lySzzSt3lXTz1j7/JODY99FteujngcDvYs9Nfnq9W7Q/Ilum7EhKSYOm+OTCHp5J4KqUpqv9Olfv
k8KidBnfW2fJcyZwm8jwf/jwgO6K+ehUKAHXeGnkJasxaMhw9LEfgILek8AyN8eOrDAO9CHDGy4e
2NH21NDBs5/U9tF29+nHo0f9OT70BKFVR8sKWYNA20U5U+zHiyzETv1hcP+TjVBiOIyT/KdtFDvB
0CT5qber4Elyvo8Vr/4qZwrc0tKiIUmJ44snAbqgxliOb99zPT+FNLFtMkhTVLTbMTCF6Y66a56E
SVY9M3v9zeLHZFFltznXC4Xi8fPaMW+fqabNG/2twTrF7SwVzNCT56rhmbH5aVuaNw+9TY8z9vTV
/HqyOUgJjtuWj4Ho5nMv41qSPSI5aSifmZC/4STk3VQJAz65ClJaqEIm5j/0sOWLLWtWvN1MzXfl
1ccFDhi0vq/6qb4aITW8WP1s0BKMyquvlo6cwVrlVd9Pb+RGtSvZas5R/WWY/50mX2PsnjW84uHA
7qAH4tkCvXIf+VKoXi5ICfNIJ+bgXxtFb0R37Sthbsl2tfklGrg7//xXq4d+5y5n4sAkqrOcuxaH
Xi7ST1ZuR8M+x9uz/ywdRonJrL38XPTmgR6Vb5hLHj5uxgEcMN5nZDplJsil2chkb0EZ01jWUqCw
euBCxJONwvfiJ/2nawt021n9ohU6kPZuhtvak1Ok9ASNUG1TziCF7brzhj/UI3Alzwt63ZWfvHhs
Ioi83j0R1cBgW3TRtXz971mteg/MaAbsgVptVpgbkGoktZIj3FJOykQ3X7N+sjTIQ8oV0J/mK3Oy
YntI9Ux4tOcKgbkUOGkJbBdJdZ2DqwJ+78Qm7peuK1FeDZcNQRecrPxkZQcYHClPAqDivnCoMJQN
10X6QzX3LjgcFMlRhzbtwSruoWTloT2rmaXXpKLK2tkOUBYwPuIVfaI7RaU2zUTHNbeqNbVXeTKr
bPbEBqkeczEKmGN7yxXrziWKeSSBb3cvg5dFion9a/Iv7vakY/Zoot5cj6U8lXingDfCpDjfYFzS
ChbDldVPtrEekMyFuu3yk2md+22pSDwlA9ChhLmZ7d/KRgD2w1gzN2Sm5CJH8n+igtKBpXaF+BG0
wEKvu2xuunQXISKjjqXCt5mUriJAgwRxUeL74txiQhlsODgXFjTyCTR3/KXWMkq01j6WCITbT2Gy
jrDujCmpnHLd5F9mgg91t6r423JsijekbnQuXevm51A/ySVk2ILDES+NFYMKLugyEAv/QwueL2eZ
a0Tm4OwfHnCFmyWVbSuSpzhbBtxDiAdzyIBz+GwOHv6FjkXzvkCdrGAZzRroJttGvmepFqcU4pVM
9Vh7rbHCEwbK/LJLCqJ6+jP7a4Yts6d9w5ASinRAF4W+bH9R6C/vq1eZcy52/u/2N9YJhP/Ivrww
RedoaqvAxPhJj29d9F3ddLRtICN7dLiKN/CUa/daKqIeN8M+184DEOb7o3lvH5hUEGLdrErhCk6a
SrhoD5Hw1OvPyq56fYu9Y7DYGjqJSeH71tqiF9JtZYpf1z44ERQxsniRRrqBCjpHmR/ocLAvSdCS
4ij6d9lvVv6sTGfQen6Hwb8sOq42c2fz1yVevBDjrtRrUiiWfd94jjIomeb0nvVCgFqUoa4rRvtY
3NE6MPy/vWd7l/fcYPWVrHv1XqzNl6QEFKZTwPyS39a+gT6CuhiFoZ3E/mpiCYXnLNFaNva/XP23
gXhTcQX3tcMQM38znDfWtZMaRRYyDkG6t51gaNXyfus9tgMB5Mvvc8hq8ZKXl/DrXlRYxpGbvM17
Ak1n3c1gzu0/3l3WczWjpFvl1pidyzaTwztlbXfzHZDUe8OpzF6FM8G/7WkxzPYMcbs3uPboQRz8
xEUyz8NwG3A+wM7L8mtAHbf17Uvpa1lKy7kfr2xG3IqMIfU4iy0fgUJzT5OMPEvWVLxziLC+N91F
9RssUz2W1/UewlUNmaKUGyjPilJiRvrjWq5i06oD0EqX2itb/D8WDFZC51bT6lUOqs8ErKA8Gz4a
lGyVWe/YfiJQ5OE1Nk7OtoGOGthr19ri49JbEyzEdbce6t9XFJIkv8/Scovz0bpOmlDJ19c1jiGl
ERq1dm+OTGHbDlii6BgiPP/hxhDr0F3ye5CBOsxFbPHte47iR1n+UOkR3bUfv9ky9LixarYYDZCU
xzrfs2EvRzHZ7xXa12oBjZ3CDbSkTqkeiiyC2vGvOceoTQU30tA+3n1WP9Fx6hQuf61Z9/SZW7T5
SOFedWaYcLwQheKayxN8qK2814aisXiePInKiyc2bpPN3yI4XzfP1dkoo1wPI9/T3/378Hf4c0tT
/UyNKq/SmUWDkx3/EdGH02XEy6f+dnhqcI8qb8Yms7PI1Rm/GrPoKX1q2ctVCAwNRs/sJB612ejA
dvLLMUT4cTGYepVjptUftNwkBNT+VEZhIaEe3YsvBTbyJRIWW0dk5Gt5LkfkWUuzeRZDg5lzLT8E
ul6aR2Qe2w0utZ2O+GpdvhFFp6ppSReF6l3P7LQlP35P+SDTJ5t6KvRpHPlBIsf10V6nQhzMheJr
23yx9idqrmZm9dnuneK4cGskaOcQGC8yHPE2b6XLPcUz8dNBlY93H9lfDMZEHmmsfFy2Vwh0dAti
hLmc5aN0rjmHD0oOO3+vYl2MvMyprbRirpQGbKAGn9php8p8MxpTQo3t8KsRMFJRDua27SPt5s1g
Ct2YQ2JZ36QH2b4uoJodoPX3NjjYl/62yk22zyT29muy6hRks74yZL0kq4tgRyuDMboQ5TkgvlM9
DSXEvkRciDCXwJABsqW+b5ND6zT553PntDe5O0zmf6keVm7xWJuGAoyihwUX1mcfB8p5Uk98nfuX
uk/M6q+Tq750xEZrnLoc9Ov2rG5+J3MR4vqgijDQy/XOkf5IzfNiwzibQsEucxav6YGAv8lcFdfM
dHff4tm+rl+Xq9iMMsVk68mk03dYhzBO9tupnMMoJBlDGagguDrPKwWjmNotFHlfYAUxkQzZuaCq
v98T2qnU8N5nodWNcxXk/rNwTDT2p+KK8TwtnIdvIDvcIPkZ8iNNulkAx3rLbtLXxCnq44J/7nuL
bRE5MNbTjGn/GQS9xXqb/h3fLllTGamIMdv/oWI7XlssnQagz0O64mYGr1uTDs44wLrSo+oB4OZU
v5BKESrY2Th8TAvL8kmVaD4eM7oB2TPRe8tI/gm9/6lxqmG8BLbkQfMn26dpKqAoUYFJnZleK6sW
PqowgHtJhBXEk79YsK86f6YmOfXJHRk3DFSvTITQGT04XIqbfO74H2e6/3C5MF7glVbTAF5OTB0Z
k5XyzaFK/hpwTjgPxNHk/R5thVdCx6viuNMPkJF50R4p6TA+Ob9qu0HgtwTLQRtU7ckUsbmrvagk
nDEAmNkg+fXkVBkkI7gI/cLvtrtp797crYeTDSOgnukFj89nJVvaDe+/1lUxp6esUoSMc0PcL6mq
p162gUS7LE7MtWF1kB7VZHYQq+c7x+ioHoTO3kt/6Wb6/R4MSMvjfl+CSjHzNb2iVi7Mmmd9QTr0
5CvEnRohY5EQP4RoGEpclXH2/bjxUEEugLmtCcWxzV5hYru2iTW5HEx+bWBxZDv1YenReGDS9ZY1
QrFmvHdpfCtNK1vmZOe3i8DOV+0+faTKgoK7KokrG5f+ub1+lNQEGOKxybXDyq/4JxAM+JGFXuIw
fgqwVv+aYExuvIQyfHJezvlC5Ygo7wCJszRIWp/tW0TwqBDI1Xadbe85YoJSygkui40zg9xA3ZAP
Jl/R9o0m8NZUgaNiC7ti4hX8vEwmtP+CMmmWrpzhlMqF7hlt7xl6VElsS+zuoynpNpo1bpfKjWOR
zjBuvvJ57GQb1tO682hJaO5oTX+Sdi05t7VcNfl76W2j41RISGMzuvu0sr9rybF3fAoNO0frXWWF
o4a9xJn3XPUv6fvba157rqOF8dkWr3mQ5FSEhIPwI3sRXquzDZKrcmC+l3LH/nZb1kRfRXaxy161
brKTXqXQVudr50w1oT2j6R3aXA0mMvemedBq//F8RYVLLXGacG6DE+SisyA7ZpmvupguiP/OAjhX
/JoyNhDavoVmlf2qozbbTe6ax1eUeRm2sJHZdXPnxus0CVMFe7oRxbXE7xZyn1xFO9zGeC2Bwvbo
sPd2gyQeWds4l70bTk2SZdv+/cy3+05emWpuhyi3SyN2TJT6iRWz+ZC40UcP8K06L8ETACaF/rF+
rq+ae+gX8scbZsLwWUt2Hl3NvuE5kNJh0js1bsH7x+A/kpLLj2DMUgysxAX/3dynrgpm8Avsmvys
qyF91u6hLsBnCGDTsXmZPCb78QmpxFwDRJ9G5KD6ig0LQ2mH5T90pjK4ve0B+Nckb36yf6ufY6EU
hmAe6NZ8EAxmTUtW9Vc17q9wf6rpbOWAmupEYX5FoxsFlCPVfZTNw02ngxOR8WJ0jKiTqqF8z1S7
u+6WtOUyuUzCcAwSV+gF4sGpAzsrz7vcpqOncWeiB2X+f7omNiDVo8WXkRT2FAQhS4ubNnB7AA1V
zcRq8rUqriDnr/mXYR9gLW/l7Qzfws8CT0Q6ZOXwkeEgm08FJ6jGulJozpvXs+HesoKWr/g+lmf1
VHTiTvF16ko0YtD1s3Npl45L6qdmKjIDrmRJ9C7lzGQvb005054XRwnqkAWKRjVj8qXtuwxlYjoY
OIOaqf5TeWT/bMfZxqkOoIhE2L9z6Jpq7B6TU2vV2/XuHu5Jdsy0JygfzVsmbWoQAkRxkL1T/ept
WUAyM33Kyt5zhOEuhNHsRDa5hgmNdfH52vrTstKoL3r3T6LQxusby2H5Z8vPcfjOVVf/hIbkZL/7
LwZ4PPJlL5gfnVkVPHU67+oat2SUrBUECf0bU/QCT9fD/yrdx4xQSpJPUVj/0jKphAF196IljPXz
g+vX9V2o7qO4QwZJdrLtYAAsNSHQik/VIy87pxUHWdbjqhZKnEZquAetrgRR8arrJXoz52Oq9Bes
Pg9l4jphov3wDAXjbYZ4WCOcVEOLXnROYJh5shOl+XAPOpGoBwLX9a3K02DrmwsJLOdt/faBZ4wm
oTxKTufjmykNsadn9gR2u/vSx+G6e9A98P0GZ1RyTN8DEV6ABP7zcIu81EZcLkklM4nK9gFg7cRP
tpNRKTlTTC1S5VhzUY8Nk9w682/rv2d/nG6br2QrK9TpVf9lPhzM+zelPzAm1gYHtFR5h5VYRQ9z
B9ONSbxGMBA4MOLDDBurble4w0nwF6ds3x7+02FGypqX1TRW/8gCUe+d2XaG0L28Y8/cHgM8pOIe
QroddsytavDcuvezfDN5v9XinRT33b8MVdFLqSPRIwqncyAkrIAj5tAmYI9ykpYlzCIs9qyyRV1R
z9RBJSHKJDmY/bpylUT1UocuLj4U3JioLPTqNkpufyW8fQMN+L3N9Z+SIXxh49XKpnYtCqcdN2+1
lfrh74iewiCzrO4yQTQaL99CXjP+GJHimPJlFKaTAG2Hf9L1AefwukWSKE4f1lWg9ttoAunsn7d2
PAL6xyPGem2mRMZwrn49ONg6Jao3dJFwfYSt1x/QtYvxn030wKg+pKiNMV9MDN5k02vEcG1qihnT
qHV5Y+4Tj67DpLgM04yBPSe49vIbIaOImXjm/o33zT89yDfJvyFZyyCcE6K1EUz6sQxDpPaSHSVV
mj3+KO7pwrqcLBLKolMqwcsQQMKwcT29thPFL7zqK7tdj6SEa78VCgNK+8ayqKhmt6xft3lBj5GK
kv35p7S4ACRJY5C0m1Qfnit/dwyEexQY0BeUu5+/pEkU1hN7bJQa5Kjw6cyXwhgKa816WdTkkC3r
L2Ph+acDeR6vb0bpv6stvlWYHDvzZtxOR9+IGLH4Bij+XOrXwaV7AwizqlZrf6ToXAKDj6UtqHHe
JPYQu8rdKhEtG4nmFmrmqyjS00Hr7CFzTIgAjZXC04u3XQyQzYmBba75UMThGkHbCoNDZW18arIe
tHqleHe3KqHg3hq0csXfde32tWzn6+caZApx+BHqO94I70dydXt6tP7NEpLm64HgqwBqz3rsEjbD
ff/l/IU3gu7vFVy0fIPiavOjEN3Pi6cuedZnUMIehqzN7Luv6muS7JuuDAxeBMS8GdFbmrvfVTsk
za1+7ULNwg/+z1myYLIdH2zfyZkk1NhsLq6zmZFrXYhCHzavQKj1RG1D9Bj/gWxIhEr1xGrU1O2D
52+suPH4L6z/dJ83L31ZuiGmtbh/65p31qbEKPRVVM9dEuNWCvL5cvaaoHZDXHu2bzhubk5THMPB
wbCcjOdlrACWvrmfMHfM14JLMSU3q+FVidYZTnhthhGpLYbGAS3lIKApTFWnaOf9daPwpavC0JJ5
5EsUfoK3UcZ39bDbZpwakEiHhoCWQ2tZvu2rhth5/IWc+J/Zm7mtgq8aJs/twCDle1memGEND2/3
L5yzBuaq5MWXwDbNcPCKbGSK431VJ/yMOMmG0wJX9A1LZbCoB/ZYGyGFGEfpI8kuU/VlWiEaI1ih
bh0i/uT6a/cdWgNzsdFM7RFuAmpf5doND36gksKB3e1Gzo7ljnaM2P0+L7jMX7xsauv2CnJoIjiZ
YBS65XNP/iou1mnC6wkIo+lYRxfECVHSwiXQtuD1s5p+stCTsxICD7AIk1MVoo3RMfiuIszUL9h6
qTCBT/iseSPdWOn1a/YpmQBZZCI8XZu64FJsPZR5D1gXt7qZzt/670Bj/WxTH3forzhieI4X65KQ
Um4e038sW/75jsDvLAp3AHctuHb4o4feq7iufSX/nrwBT/ZQnz9WlY7xGqaG86/xISCB+46w7C/6
jOLUnWWClDdSUe/ZIRSXD9rBQ28d2Grxf9MgJuLIsI/qfOACtpKN/Zi8qPfocSv/xjA70e8lawdF
0MnQWPBxKDeRflmIeI5wjROorXb10w9xir32LzlQGUMQARq1WBQg77IHEp/JH3oJPLBPxwJLu4ce
GPY4YtXAMVtqLhPBOVrX6RCJc+e64qvZsogwrUYLm1SWrTlTxD9qw9LvKAWiz7QuP2zklsX5vCg4
NdfcJEvTfE2+5iQzNEyQ2eMfpKDudlwYznc1wLLizgt0CC8/AwqiLVWTcxQcsY0wXNXeR4WweyTU
3OL/gquAAqVwR2pV8ssiINY9AGQtXv3fsrqdQruuv5tuvp42d+AbB8RAARhsvoOsNCSRxCAtKKjl
7Pt+uGfMS0rDs6WKlJtum2m0Xay6kqbtp//c/RvXr34D55cMhH0i4aLJLqNZ04ZydvisrhD5OhkF
El8bWG4V579xqcS7YEGykHR91+QfZwvN9ubtV2fbot7grXSHHSNPYtNNtj9nnFfW4VGSmmkRoU+x
3N0OTf3z78myOAzeM8byIIE5L4yzUfkC023eyddAF/LATmXht92Vk6IfgBDV45B/NNgkLCm7J4cp
1X9gw9/fjbC/fw4kMX9JEyJqAvljJDxeWd4lPrgsraoIyBtwGUJxkXIfTmm0iSBaS6Fy5bURmPi1
eWdsH3K2x9qvin5siKKPDxsDvSxtQsBPsR6AR06rhcZ2dOztnf17miMSVZtpDX+uqr9EGQiFZxgK
F1r4wY051W4Va8WghaJohyaq2uzZWlgxFLqGUsZ9q9HV5h32Yrp9qyw8zkqnzGRRmo1NO+qSOU7F
rrngaCuWwlVquBK54XxQ6GaGRvulyXg2mKmo4z6JdJlYHWkGRyxVbKg1NE/Xpivn2bOdC6bKV2zP
ti92XuqOGFGGjIFeyC9Sw9vs5eiZab+LrCzngkEeFMtjjkbQA3euozg3d9L80J3DA3xvduFVtKGa
MI76JBH0IIn6UgpCvP9QRpL3+m4Z6MatPDk2V+3Cz1UuxaubHoSQKIWs0ZhWVBz5m7hR1ZB3v0Z/
s845kjCFl5PT0ykeejqR/CBObyh3ZCQl5tI5u6gAej6IcP9fQaLviR9ssad6QE4nb2I10vwHsunY
+skOLqj3URZZPUNCua2ealmrri3YRIX55pdk1Ip11u1tG+pS5tLClYfbcPkteF2vh8fIWWx/vr/v
u88mTvOqyHOKPBrPZjElXdFbBPCtIJMk+OuHk+ImMuYZUfc2w+r+o73RsUyv06elnGD6okPz7F/1
JUnepYXuqdy3Tv9ybvGu9pO1Aqab2q6xCfpGFNqV6GXHHsqAuJlbbd6l+ajIHi330549plsGZVOY
jF4bFUv2IKl9aVva/57ej0Qayj/+K5fyqGtnlZHpNiSnDJhJzg2SKlNzkUFIY7rpxBXBWKmsAwIj
QF1dSX0sHtgPz9GmgW1eXDt7DBgPPxnNvsczPpAIIF4hyv4RI/dDQZLxMi5qU4LHv8bs3Dl2XoEE
FyGuAJkxJ0u7h0BRxoDrKvZPUu5cN18KJta5AIsnj4gW/2azvYAhjqc8A0r7AcLv6KQLSiIsBNKl
lGgm1vvKX7YpdS6iTZzBbve9y1QaUyXbZooQBWPxRDnFzSC69ezm4TLO4b3Hi/WtEnAqK4DoFx81
HVwBAyeh3xr3fb7Fm/YCT0+lVWlfpkeSn35iPCz8PEWnzN4K5pinFlC8+CzGR6m3ICqc/fYPfbHq
mP1Q4ie5DOUCqsXkPoZ7XceG54EivmnEnc21ezPn5kaLeoghyY4xBBYYIA/x0lmFBTsrJWBIgkf+
z1sUHvXGvDx78+xXb7WQ0PWsbQ12vD/VpV4ba9uhRtkyyU75caDF3UEDZ39CrUGWbwGxQsdl5W6D
PMVDxx2Hl0YhqRGr3iXTgZab4drv3sZhcT7KzZ+LFC4FHUa8eTmARff4wKTWwwEaCpQz+L3wt4B9
YPGRIynFOlTkcaI7pDa788ukp6dS4x24qSXff+j0bEHIwKWfUGoFUhJucfRnPF2B7Uipf8PwqpGs
LPoxW7X6rnKvZ6PIeUY2rCNWHwnpKie/QD7ypwL7UxxvZVYZa8VrKP05RfQBJwcYbiKCSSTNo3bj
j+lAb2Xqq9+dUW0lMw5ar3QtMRE7CTeTB55v2/PMMkoiBmlO9fxIBvI3+naW1RvfI+i8OeAb6dtV
uw1YyBXXpjQO8qwAuq9ZJSSg5nhiajOzpQMfxIYzpPX6ywTLzZoUXQBuTiUrcUYmfJ0Z4PYHOtpb
TSX3aQR+MF3Lt8FNDGTIe2KZQaqa7iPsbn9wb4PHJtU/Cm28Fkqx0FQto0fLc+hBsc3eouf7STS8
9vIKjC/d+lhbjBSPvcC5enZ9ikXpBu1kT4HoUZ7XZsHUBARhGlhNOUXjTftme/HPKvA82WM6BsnV
n8P9eCudf5C6a9vueuhSQDqOX/HBtSH2ybDAQAEhOl+Th5wczB1Bsw6a3rYL/a/lmTnM3vJoaXJk
tKV/r/LhI/62+T7KiTJIIasGbhlr6EQ+MKskRabqR3Au3lAlNzpH/0i7iH0byfEhRGM5jIEf7Het
N/t4QG/ezvW5aKNrEakasMCwjcV2csLr12Od7nwU+INCF6zdITQwPICNrU7c9dajv76Ht1fpH1lT
1l//bQmObWOnod1G6X7STtfYFt+Ovcu5OGuSlqNRXLzevhpDwDtYB+Pt+PyXoJRMs/IODM590a1k
AawMwioZp8O6ynyoZOQYC2DbjZJbx8Y/TIQ/qMxFyzykH/wsQPQo8ZK46Uo2Jbhe6MUgUlGGiqsa
D7ktqZbY7oGzePniv8n17la850tsGC5KMILiTDVlIq4CDI1ZOFEBMPV59JTEqGPoCIyLK5WNBGA2
CJYfTK+eOD6KYt3kv45NMk106tklVvoRKBHx1HrsDfkFNLYRm5r4mQNLBjcjR58QMZ9bNsgNXsXc
27rm/w8xI+r5D1Y3kguCq8iN/e/sZ/PFpF8TX3/Vwye42JLiNdOxg+nHva1V0uduinWKqjCRaG+R
TnIajPPnevCF2R/F3q9vOtdC6Tk1p5w+f8EEnfmxODKFKHGHep8JKphXkFCqxzaH5+h7FsjaDTYK
5Xz9RQ6mmGluI9iPjBe2DRHWU0Qy0syXC5Vti6al8KVtesPJ6rJvCrtYQsos2VIwxwKdsn1ejC4T
op7WCxQanrznl+LJvgaUT5HV7CB19iWBrbiDvS33gdG246oF3J4KjQVEX2ekh4Rwtk5mcfZTLdGM
L/qldmob3A1JxwW55QGlJnPw+/xg++Ww/3ClEH6u46Vvy1wJBkQhBZmDUKBzHkZfi+qXtbTrHYsM
UMQGKr8EwvFH/bl/XnopARSBXJQFuz8+QkLWgSHLU6ffTIu40NyEI6mZchQnuXhsgQSLH11S96vw
rWh6FNPRnz4EBqDDGTqvJ49W6LANFx7rctyeiVF7a8+Bo6casA2pOsQkhZyjkLh2bb6YOgEt/deI
QoBr4QeEWtPM/vxMN9VZ+fSe6YwCooc2YYDBUgWkLDCPTtlDfK3wCwI78OdxqlK/6HWxy8ItENhb
TzOae1Sn2445dmXmy80kjF4STVNoUs/wNzfd7vjc1LwSMP6zNYPXpLrErtn+ePUm0yiN5X/H4YgF
9Jxiukw5XQ8aYJzDKTa9biwwuDSStXkjW8ZOwicTAS72MxjIxWFXWVkKLZ+vs6pu291mAHALZvnm
ujkXwdeJTt0lnvAMT1fY+zn8w7TmjA2nxfo2ZbLcwhGUK8uGVPFTTQdb7aRNOrr/xZmMW7OepZXp
TnC/F03VZS3jkoW7tsV1EsP5Rm33eWH3f2I1koK4Wbn9E4jo6Mtz70iTQ+Q7p18K50Bg9dWq+6ZU
5tJWDySY2Vz4b3xo3dUB50i+S6o3TBlVuSLeGr5sNEijQ+rfsC5w1CtpnycPfLm0np8yWn0KEHTX
BtV8eO04bHTEwqVeDdl8tksUpws9EnO76iua97Mfl/cbp6V5jX95dVFOyYyQoyBpeZB4v//mon1D
ggoKx3AlVOA+TTUv3VdAMby3NlqjP1Ois4dbdUPwe309AD5WOBRiomU/tm0C2dKZSu1c2wab1rdH
c/n24kob7MIq6TrkUjtU3nyxQEABb+IQc8Omuexl/EXcHzzdN9bzxVS0Uzg/zmX2cKuPzZkjWalw
Khe6+f7t+9Vl0gjWrgTl87wzH0NLIR2oJLBHQMduNI9isnMf1fPYKAYaQo/gkekzRuF2El4GBuZI
NxzWn4T9YTdadk710DBe5LywCWKEfunuS7MqjkSFIO3j1F0M+bj8spX5ekW9Z/mXn2yUqXDd6C8Y
pi+6cgTaa/0Al65yIbjLMJeFvBSPoJ5SvhX2QFYtzT1wZEK/6ppKpsE4lc3F+bcJ7FTNkrx9hZyD
wGIMkSS3aNU9MrqJgvfXuXgBVaTe752U9zh4oCxxk+WzRk6uo4kC6F76l5MeZhgCLTCzAuKMWObe
fdENNqXiiOrpb2uL7p55rCXb0FjwqEPtW05xQ/nb28QRw05dOOxZE5aQD6N8sW2suWrdyxlmsUvG
Wtny7v36Aa1IDQrxUqGzVIUZ5jOjefEezMpJDSAGghx1y/u89eCtWxOc4/W/MsE5Gz/vXk4jg+Hy
DkacDRF8QwJKeBKcb6zQDn+IVaPFQM7XR+EtEKrO1V0U4lry5XR9XjeX739vf5c2KGZovVwl035W
AznNoLX469Ev6p8qG472SLZ+RGxQA8ox0Ikr7pVHdBWFv1ifOZ65/3J6GvL7nWSqvni0+1r2N1Xc
455vOGe+ePk66cpsesg2Ua50490lIiJY4ot6voI8cNYDQN9aFBH9Bnibv8HJTrdcC4+Dc5r1e/4n
rZ/WgiQwIy8N6+IiaOj09RqEGJrW872B8teaI5NF+d5iGNI/ciWW3FFyQttdnw+Ra0ypWYgfKjEG
6OQqlGbxRVmQyCezlNbiHNxmHsb+n2Cj/HcycNPSlduzFMfh/NmaxDEsvxfPu1LiWX72XoOTIF1S
8JnA2mI2jGYvx9p238pZTNdqKl8Fjkme/JVENO8XuO10X7fqGt4ndHa6nJdSLMzPJbbKj5PNtbdG
smsVjg02j3mJbRvSCrFb0SrzlsvW5vfuTDpUUQzVg8t6O7P+OMpMn56UPQ9E9gwl86rK7dQuQeUT
diK80sQSI74aRwbqZgzU69f+fXDtp99Wk7nuiUP5FOls3lxNUq1ttKVQoqFpJ22ORhaD2bKUH8f5
WwzOWiSC7n+lV6zMyRO2Pc2OY8li8u2JzkkEiO64LM8R+0Z7E4cR99zEiIIzpYntc9YNnS2mAl6t
Yu0mPaw4f5YP6PsGosGwLrsM0RmxSW7STlUTLePt4vfvyIfdlUVh3Opefw58vEQFYAr841kusLhN
lf1V74uD22PIdeolRonWERfM1jHYfBx6hWpyfOBnHqBSJdogni9fL7xRarfbZLP4OpzLfvIUOTK6
FiaJS5RVF3Oj+vQWCpQBkvY53Z8z/FJT88HwskrKfDnFGcdvmVTCMNjoev3M6IE6equlx4yjfigY
TOAxqA//v0ryYU++IO6dy+lXJTn2ljt4bupLMRt7t/EoUCUcHqonkQTBFBPtJIMAMCBxMIxalpe7
shfMszriTca8oJH49/JYMNwXVSP1oMcOxXV98fGoL8gEmTMOXIzOubMfxJclCSoljo/Ifz7biomF
bYRe0zGUV5UGCGA9gLD3GICqDh9anxT3+wYPRMm24wd8QpUDEEFiOnwgWr+1BbiqHmdG/K7zxIz9
PDgOXPnDh4orX/ay+0TIjjSC+Em+gg/yeZDiJyvgD4e/5BpeDDf2ReX+ZDopeIN9cboezJvrpntr
2qYBSBnWuoqEen4T/FidtNWS2gBk8CgvSGZZztrXziRFwaXWZDIPDZzjZvm2TBwx+Au1RKJ3V/zn
8yVpKq7L0dXglUrJLel0W5qmANZWUWX6z9LxYcd/tJ7jmYDOjFa4FyghNnllw6pHkh/+T5hn5Zgk
h9mJ4yFZqU54LpYm7UnQk6cb04SXfDIsSjJfRyCSJ7+2vUgq9YrIS9ed2V20+QnXfV67fvoO/jft
m8Q7PpGPWVhUXnLAYxV5fsl8MFJ8pvp+jU2O8e71VXEfOUXft8P8X3rRTscqu2tDWacoPCK/MnT9
WdxqbAR0WpZU7Bn833Kx9iVTMTdYkEs9FBV/K3zCazxKLMruk54t/0dfY/3M9MBo3XJKl3iGldci
CGQYYsbacjnrSSN5PcF6EFQEAwD4nlqNQM59upfPn16N9eNr3QqfR4iUMpHqWk1pBDHaje7/HA4K
39x1G1z3qgkJe2qvw8iD2nGvY5Mtb6/vBT/tXPnICWyUuXLYCIX+qneN1z39D9qJZYmQfv9JH8NJ
9cywdFa8Ez+SgIRk2Uv9PvYTfz11LflgB9F3o8XPduBKGIWcXyV/zFdE4eJGmu8vZl0MmO1/LN3X
cmLLsgXQLyJCeHiFhRceIaQXQkDjvfBff0Zpnzg34vbulmDZqsyZ07QCIX9GqLF6qyKHmbR7GRNf
WzaWWgwA2S5yLk9tbLocLg07pHglj/qtn6mNct34iEPzz+IRGcA471i2mh03D4imV3hhdhRr89Wx
v3LEha0i4BIeetWPLWXEYfi9+wkeCvjLTB7E6Q7xY475yvlaIRhBwHnGK8lLPRGcEnivz09DVy09
Xf2WD8M3SAiquxVxWUpuy7o1TYmhGnOEp7CLZpaCXGZQyyVTEKvhstEVJ8Ujp61dVHz9luRRA36t
wBFiQnCI+EEAPjYZpPJZc+BtcMHmRu50Fj15Y/NzrobLqoAkdt+5Hr7DMFfU96WSShc4Vdzz/c3J
r7dX6bK+zb8m0KiMnp5IjtUzn63DV/jSc3Rxfe7R8tC+0TL80eu2i4qPovT3FXhyYx9I1ow5j9/4
ZyhMxp84dPDulo9GmpsGfy1SWomHMr3r7keMEhqhiYD+6W1v+tW8uoAHNoU1k1bBKqne2XmzFlx9
YCbhl+ta79HCK0c+4NlC5GXVkHi/pXrxxL+3Vy1F8T31Xc4OdOJCZV61jSHjvfH2at5AB2KUmYOt
ankRMLIs8oWF39harbCma3qGAHC0Ut14P9j7bM0wVu6DA2dIQopr3IiXrFf1Sd+Zim3rNHSEBimk
dIFzs/g54dtqz9Dr0EhZB4z/0bnDLXNm4My0qkFge6pZsqM1N2CMt8q2cvzYNlO2M2YnUGeMlKBY
emlvxhWdbqkNGqsd5pIuydIMf3gzMeGoXJr1Z6Gb+uYEcwDAJpg+MFhSW3BbCTHUd6MKVnfTzMey
qWM+VeXGdhFoNtJbl33i+8JRs+wijFbDfDX4HodhEkGqYVwvXNeRjtBTBHMnIuqeGsk+OCdikooi
fYeeP6yIhPWHuQsUllwD78KBldLyajLhW2Cuy/curqz2aj9IOatwZqNV2xir9uqjDLnCE7oubJaE
KZoWTO991PDjSHWGD2br7ODhaDzbwZmPptnb17VhCJnrof+9j4vsJkcJnYeC3qVRHtUDGwgSfh8i
/71nmt+p4Z1k40VvxQKB0Ebflqv1rmioAcWwTXgM7QbkY6VdUwBC61iNlS4gLqXOrwkNywH8EatN
g61UDb0taDhM5++FIyRJ29Q+lmNBz2lZvP/YCSxIFgJrqdf1mml4MTbxyiVVupL+xt498mfpwaly
Ols7oLrhNqTKiyyPXq+31InaOSlOoPgLtmOrMPJ8/o47zXVyxlHHn/hWxJVypT1k0CzY7BaQwqm+
tjbLwSgoeAwBhGcm8CdnNUlOFz8ZGNQXuhjYINclfuPoGnpLi10h1VpFZjD8sS29bOwlsiAQaV01
AWWHtF4FFNsDykq3uJMfntOeL4Z4BEEAdv3ctPMgmFTPQwujROkAR+c7CNqemJp/AoGkKvNZylgp
Pg1oVp8gWBzSHh2B7Mx2fSgwFZqvK6/+7vOK8PTHvvD+sMdgL8+TyXT9t7Wiqrk3DxDDTQ/fmzZr
0VszvT9yjYEKwsWew03v0Cqv/ECszRL0w/ywvLv80afgnZh0jCdO1+CX8pmdJXqhX14ZKKHWyWy9
M7vvBP5ZC/FmEASgDzxy2HfOhPY4jc+gs2Gslq/SNzT3OKrJ0cKw+V3V8NtKRgEZufEadvvDllQ7
2Sb5kkcLzkGl54eFQVg2t/9mcpD6fk2PoxS3/985Yf40852VP/eZ+b8L8cm8T0qbbC32eNbsFjz7
+R0GYzYPIqUd1H2F/4PW1bmZdhpBUjMePr2mpc1PoNFqx99jgHyQrVf00AusBanmETxe7g2m3KPF
h6uS6T3N1gLxcbYH3nFsLfJqNFMJDnYLU2f8XyqE2GyhD2e0wWIqzXe7sPgZd5kS8+wlsWuSR2vQ
NdemzjxiixPLFtw3uFIIICAa07hOwp8JGhE/An6wqW9JDjBaA+6CXJIqoap4BwWE+tPJMCjYqvk7
XItEwBc0oVQy+k+J3VIL4RJi7yBW4rUfjVtjRSQJSwi/AkqZ3cXmpUtiNtLJ4u1Zzu6/lle5gMfi
bv0J0c+t63Gcknv0OHZvi9KJRcupuv6t89RCaqIeMJJ6LXuMadbsSp7dPCJUtpAHI5/KqWwwEMk8
JFDJA+yuGDAfMfA3n3GZR8FRJCYRdXJoZFdMakTOEVCXMa2iiUekGvLsK2+lEVpu9zA381zhfMOQ
zP1abuTrFNkr7CyryXgfnS/YHmmEwsqmn2EQMjyw2z0aJec+t9/PxmHCR636aO8+CXyY42knIujj
AcaPFljGkc3xMm5f/r19vn3umakEItlvP3AJYrMN3kOgA4VE6oAExa2ylmy0Uz69iJbejBICwldi
cg/G1YHI9Chn6iNUTVRVsiqCg7Rx6EaoW64WK02oGtuYn8Zujr6KIqsmnisTy0lg0PV7Au/XWK0K
/44axv0ApAAK0ZIz0wLEXMlC0vHgTuEhsi8NluhDKSP/Q3PPc7W148MC20Dya5wqt3a2nKuHpoHN
C9umUzacN2js/J5um7a1kgCm8pY+6YHJG4Z5w2D1ta7gk20HN3ZM5/cGyryZ8Yqtg9kQwtwghLXk
jJkvFbMgGpDq5tPLXg2VQuHxjxEfEgJ2nudwgyVnm6vtqtKPUh/7TtDGI7TK71tS8lxq2equq+Xw
oKKAl67d/Rfvm/b9366+gaBbnla9eysF9Jyr9cHTl951buk26s0V8/HhmCvbAzFBsE37dA6+Yfl8
/ZWp3rNSat4ZB6a2pc26/qDXPLc3YBkEpHp2kPey3lFbcm7PC69ZCcC7XDoo4txldDDRXJq4AtFw
4pNsztc25qAC4JNtRFZZYsNsuzxhkW2g5DWsznbiiW4Y3UhuYp3013Vy/1z1WePyedt80p4c+nOT
7CgkxfG7soIu3+0V5tVxs30LzoUXgVvAXOpYU0xxllCSNANbYC/p41Wd7FqTXqAWT/DetYxBN4B8
zq1/VaUJjmymgdCyKDVP81tZGR7eIwgU736KlEAZTZVUr8E3QA029mLxYUQbDmp8tdK9q/8hhptq
XDxTlptR6imbRFOSc3YMMDRAAic+aUSRx4KopJ6eZttZOMt4yPizYjXKhqPYtHBkca3oxp7UQrmP
5Cz320IJYbnSZ6sJGmlfPu43+qhASVnWbiP1/bLjm/aDTW8/43tTeeHE8Ujoqeut4qmdU22bQhm8
KID0a8E2K+2EmB4a/wc7pcyHPTb77msTrX1xRuxMIo4POLwLMHuUY1CxDIPg4r3LMMhQDL9u6to/
RoTIruNvWfn2uyvZqhuMfUq/HVMUT0XrxEcpaSOSaGSM/f2bKp8e7fEPlckmTpGTtfRSgCLcm4UG
lxwyLHP3FS7/arIdHadUIyeGmAqPY/H1ReNlF/fGUyCwL7l9uYkty5eUeU1SgPNj75jLDYenIuzl
FXr8J14dIgxC5U/0u+TsmuUstPk83mWkm98cGseRQvqsHpvErqWVaVYwvaP5uzBBmr1tRncMj8Ha
f1xN1kWukzN5bPHpJ0hL/OaXHxhxKD/Btv1c2Vavtefgg2VrY9VfPgBYEVeYJY+W38o6W1pnqusA
oNRfrw5bNxKi17mmbdFJKbQyIIWsTC9DZWrC6m2qpQgIg4fFYsMhYEhkP/SgFq/DPCOF1R81cN0B
8PBXuFUf5mXjoawLWsfzqhxPVleHwKgxbmAOHysmIN81bcRhGC9vO+f2qTXu+rdPdvCb+qH75BmZ
+X61s97ITWG2U5iFAB30ZwOJndECZifJMIS1oVcwzY2SVW4702Q3htKcEnZtKEjBUD+bZbxBFnd/
L9bx625QAVo3+bD+JipiH5gHgDLADFRW2uj89PqznZ1+3uZ6tvg0cUdJXBFwJd5qKchLgopnnTbB
RPUEG8zj2WoSn4vvwHOuD5c7k7CAzqEO6Snx1u7YEWajHae6UjXhle8i/XniYHPHkcy3T+myDl/V
tzU9sxzq83TwXoBXJzH+DLot8Onu+Z3wQ+fawUm39on3Y96SapOf6tDyp5r9fctzjSOG1GtdCg04
pGMctvjV8BxFtgbPqfYojtfnS75T3ygrgWfXDI/mh5joYv+IMai4D+xp3Uk3r91J9CxolZ/LUMZI
oftbT/cf7fmP2Jpa2Ktml2aGQQNaSOgi7zbLZ8UDzzQKR6sc2KwWtdIiA5ZDHcR7thn6L04lCrWq
CjDZZz9Sxr1rBiZhrE8l2jqaeiHthxHr+v0x4kWX74f7OwL7rFrrGgZHEHyMTtoWxXDJc1ELU3f+
ChC5QJnG7mykIHNQ2umqqnzEQKHMLHqIB5e+yb6NkKqH2bCH13oaoY3zQcIY55G17GIHBdJtfBoe
Owqx9ceu0U+Nfu4FFfp7qmvlybXSGNdB3JFrrv7mUH9JM6k51Ck1t3KuO1xZapepNsKoyBDHvE8X
8YMBU6HAwhkYhcLvUgWNGkSUY6uPh7mApdemZZkvdXedQy1Z71PVncvP7hXSiu6LGCgs66ncxTgs
HZtd8+26zNvas+lVqIpzizi3I5EOfzWQeW5x20p+gBQdb/P0bSKURjirCKZvhdmrn67Nx0E0s5s8
DCS/E924PWDvvlGTYXK1N8N0vuDhxeAO813CvtdI6aGwTHWbSGTdXHGO1BE5yAdL4t3wNNwOFj35
Orrm+ds85Fq9kCMOVeR+bKoNYijuiLr7UgxuuALNokC4FZBVZYlf5pfgAUl0E3UeeXbvICBRFH/Y
fkr7BC7B7V0iVDkjkzVpyheo/tlWsIMJ3Z6iMdDjPGp8CpqhVvktBcJc2iza49FK7gvXSrZxby2q
AYmbn+aJbix4zvKQstrHuoHa9IxWnzmaBFCyOfCpfMYaMH5Y6S8dPn3xgcu0bSFWUz7NACOFyw/Y
CuvkWd13t9+rsu57h6gs47AhJagEveztB9nyGww5kFdyypR1LTl6Du+Eb0Q5nPXErKHtvCNTDmJU
wGxFsIPCg8ITicjX2AXyDLCAGCcCcGQjJgAyN6kGrdEf0aoxD7a/3R+AShG94TVKttPiTbam4Pq/
dLjO74i0y380k3X5Ut5Vp2iW/xWo39nCbPFnvLWIhthQbqqodiIdkQbvZvjlXNcbWyQ/0wsHAl2i
94tjczTjLHFvrxwGhKqIskCzuKI9WF8nsFuDUDdYc/7274PH932wLnWN6ksobuCK0PkqtE/s/eL9
VDOYUoc8NWuoUvSIQ5T+UY/DjCqB3zns/mxwjaCJ4H1j6Z6DL8zMhKOnEw7zcmpxAMqOxdAt6goV
a6gaEPlxO+DyatdRNpBMajvy4aCKwiwvWHTUAnWQuY+dx6DYhTN5mv3GreCuUeZ0bOb68FgeWtvB
cJ4xVpyl9YxYGswJw7V+I+IFkpW+Fz93reArmhz+MSNydOwDgkiSD6ASL1wKs7l/+1KKA92siZ2z
rg0RpzwRIWYw113XQhthfEZqwH/CrCVWQF7MN3B/OWcyyLm90w4TshMz4fCPYlK/3ziSVBM/Gs/f
oX9oowE0+MP08hiYF85ieKCh9+Qn1B3X4tV70+CwY2fRVOD68aZs/DcuQfWNHu/r2p+PkNp4qS1C
gtlGu/qyH3gfXmLayTBQRuyzO2T7ifmm9+gjwpqT62qdQ6Z3Bnm4Y0wMMC0h3w3O/CSqNkNIyBO/
bfO5pusJnb3xP/Ucu3t8qFU52/FK8FIv7OqX94kgu9IwCBRRIIk7aOBn4wrOJ81IEIj9Moe9qZHK
/IBVtrziSyeX+a3+TRiQ6S56k29FmpZq0wr6WtaSHrbtLGjHxKMWNt8nGg9C0S9RdDFKUNMR70Aw
n1Uvr+lwg5Qi1O+wwrBGKK+CVOTv3gRVZarCW0yBeawdfixOPiAIzILr+m8vW73gCRY7yW7t0rEM
K3xbpAd908gr9di4HhyMqLArqwZebfXaPRWJFCYjACnUUAw2RGgf7XGMi3ADpfNneHKRcBgx6PAR
EHGw9v04/lVoZtyZs430WQqjnZWTDUwmFk/N1WRdJ4hpWowSrsWp8A3+sNMvgtlDjLpiWXur59uH
4a5l2BKbSgUCbXUvRetyhdwzmKVZrsiiDOtJ4uDGZl2UFQakBVOsVWszTNRdwDTFfWwaa+OvgxvD
gkPGWjvoct+P5U03povZMb+Aybe2neMXuYwrzOAhuGofJjQYzUe5W+8fEGaFMU0TlUBZnqnmUVuw
wg8ko7r6j2XtFyzpvb038u840ag9QDU+ZhYQ5UN9YhlF+CP5BPvsftz/XYSIun/3WDYxlZoqfBb6
OGjtsKYeQyAPeCLp1iUM0XbB6IIBpohAAyF+U4lgUIqrdcAgg49Wdq8gmRkC9y27aZhj49VW1ivi
4VjK4jBl2JfSo6snglsO449Ts5NrZ8E5HCZ0Nc5faJRxIUI4rZvtLDo0d9+/mWKmg2jSS/QV5xHT
xXqslDU8rmQ/MtEgx03s2vMcWVIQMQBGGTZ9ssXeB+bV1UygEAVpgY1h0WKLRQeiCi6rZQP9cBN6
SbVQvh9UnAkmVqJ69eYToG/wyQPuypayXwa0dFwJpbUU8NL2fXKorB5/T9PJVHOD+RR+3DteEa9c
xwWojgeH4rZsoXoL+rfC+lT6bpzkfT7IxYTWhbv3qp4+oD6betBR44BzkXuP95FYsLriYc13P8Ii
om/u0hAO8oAtWMsoPACBzpbaRnsLPLgjJHttSm0zEQfOjQ07JFq8j8uJtvlDkRxzTErnLRD6NWTb
Z3OPtbOCPfHViTIUfWY+JoCFTXcSuF57VN9jLSidc1Z3DlgVmPWlZrDd2bkQRs0do4HItipZ4lBS
RAhSSzU5YF0ipEb7h2yFXAWZyHGpc7yZzcmpeW3+SuZcDiDx80tNdRnc89tESAhPCX32ZIu4YSe1
ZFQO9T3AjlKWUyLywke8cfcwG294d1hlBD4yS+QQ0pUICZRHRccg1ESKvxC1qyKTtHDjS9PM9s2L
ZhT5MOgfYRP8jukin+dinJdL6lssBNQvOT1iqaLGNkk4wEH8hl99NofwTPpl+W77UfgjDeuy1NVs
l1zKzfDPCCXWd811QabVlGDBCgFf0bpxG/3OLaTtdZ7MTI3hcscrL2SzVWH+cR7+qAjjltLMh179
2R1/pCxeHSZxHX7KMDq0WhW8govNw4qabcQbe6w2ZE2Bpw2MbL7aZrHGtU1Pbng0OWk5Y+R8WtHv
HXuxyX2OvVv13ECBKt8XYOdUZ5UdWbGsePZDD+LfIpzkJ5kg9v9Sh7VzSAGBis6WneDoUCKYJvhw
WSDdUBfke4R11HBApNy89IygvoytPWeh2Xz1CXOUN/l3Esa5uvAxdUxMz+YwkqCpNLIZ3isSiIM/
xM77gkjlVTMlZSBoXeIxV5/EigO9nvWTznioSUxxFN39uMYWuq6lVgMDNl41OYktrNw8E0mxR79P
H2RbyJePtfaYqZaVQi10VASy0TDhYWQQnsef28AjXv7t4kbZiD2Rbew36pTizexOPcPY9q/jNof0
Jp1LKbDSYnhzfmptSRD2ynd7UaJy8oWCIjRb4vys78oYm8x8W7sOgyI01IVjaJ9s7Sl5AIU35uLx
3Xqi8iaeMK3jZWPfKyT7wPnGC+lvVTc4CtLhREfKj+RzVw8RzONcPMi7+Fy/FbaTWyMzS/UlR1VT
teMEP4qFUsKuGp1NgudjvcB0/SwcXVimcIvKWbB2rpZuXWxRCsZ2CmHfQnqZjBHGK6v3dOveeXaO
jUBWNPeUkJWWkVBCcJwO7AN21VXdAzfIBZ7a2ON0YjPTSveMXCs7fmnp5lsn3cvNLp/HT/wuhSND
6WqCV3zSOgxrR25N4nmhcLcexWmmdqM6t1LzgONn/O/5lZJzL+f7YCLZeTxK+RAfX8AHe8+XUp1f
FMRtI959dFPgQMYVDQtrY8/sTqrwR7YU/77fudPFeki6mkW5mMW4g3q2c++Iay8FGzphLpLDuyy/
euiK3oZ0aTzL9+LelIaP5NB3rrrsWqXw+qiW0BbwuG0/Fcnp1TyVJ0Au9wVGCcy49WT1IQHPrVhw
TAOjYFzX3jp81eJdF50/nmvc38/PlvlmJjpPOMRKYN08ZJGXk4nSWzo6LGtMrhIf+cb9VN7zMVEM
YVehVSy/eNokp8aTKK0A5e7T2pdvxZTOebQ51dg0R29sc6xsyM53H1t8mQ0TuiQQTD1vRgL0wW5q
nXnGxXvOzHSpygExgx940fiY67m760BHjzD09vO3drybqPm06FFci5ad3+b3EfJh447UJ3ryZjM7
Hkvy4JGJ3hcfoPlH704uM8l01kiRH6tE+WyaQ7e9ayZTtfs1SiXKqrbdd/a3mJJn5pHfllL/Ug9k
0QyEnLiRno15ET5kM2Fs8yjeg+MaVN8fL8BLZs28OHKFMykZYz12SajqqSoPp1iUu5dOvOzu5dyN
Kany/lGMfT5YpuY653PpkSjeBL97h9GB56igreCrkRMSaF/EzeTEZxVgJTa5THJYtJ3UV2ptHiK+
jRH1o7coPJvuzaa6noUEj76xaL3JCc6HN1KDbEt0nOuQG2Q6HUFzpfgk38u20qXVu2OUWL3Yln67
2Q0H3Wb2pgJZquByEpXri12BHyhJcJaMGekteymRax9s5cfGlmQysKVw8S43piLtdMpidEQIoxV5
NtI3QoxDb2mE/yqdZ1hj287159CTEaqum6A+17ZfN9ybE5Mn/EeDfnXQnAfpFoIPPgcMrKxVeEEx
uRZzFLhnsKK9Hm21LfpkpU26lMArGUufrqAlrXqvczM/eqKJ5IM6FqclM18cG6hTCh1cGJAxhlF2
dH1r/woNVdRcsw2Y+Zh6ltnoYpRK1LOnwfHc5QicYs/+xHtr+8vUq/3KTBmovrgjngcqv/3gua1f
fmtHZOJsFYPnflU+nqfpS30lG0/CRiABHYW4N/PYGHtuy++kLxnVnSrIWAT9d7qN1e2Om8u7qR4z
PN3j/q3zlhgkLLuL+4d/iKVKqDpZtU7uY31h0Ktmdha6ylSwZ7qFIeC5fEnN1vdllNlRc/sbP+H/
DGRRrWVhxSvLWH09bjOIup+mb8i8l8QwDVvOsoPSbgGY9DNuwTg9Sow7uCtxc3hv6O1jcek9xnWf
44ceTgAdTClqYVEQn4AJRO53hn+m78dzNcmYxCeC0OBB1IMPDgXqbu6q6XayrR4q2VqtQMXfyfZD
4rTxYPscDN3M/G1k7pdAFkKASshbChIwi9twYetH9koZj/+Wls1kOxas0LhWFDKFaa85Ch4TSePH
jJ0fbcTnqLImdERFU2P18pTiZASG8WsmFFfbW6LSkNE14rYBXhzdpR7CJcbFh5RQE5nfIYIOgVG6
/ZjivGS65g+Kv6kB+KJ666erBrOH5jhKt3LRsfScFoJx2qUqtK65sPgcS+nuTxC2U3wYn5auuINW
uCRjz98PYt5/GW+WAcSmcVgwYTx1k7His+lSph6R1+ZtUzshFSDbXYtvx1Zy3N7RjeDPTY/rj4Aq
L350JdRSOzLT0Y0hAmYkDx9cG2lHCRKbK5VCSAp2lMoIWge1X/gvV+eToTrJ3KP0jPqRLoe1JHx4
6A6YlIfpmEJJBfMGVYEOVI1aKmy2f9oDsTORhXFT4tpZWLe/l7XvC+8lDJKu5VO3oKE16/K7stGU
D4ufC/0cUkLw1w/KqcE4wlw2VWV4+yF/VfwaG6u+OKEAEOoGoyTvtRWUGEa14NC+AMOmYdXj7rgZ
hgNWiOLjc8Blmrxt3KtzhWUKIdG+MYNVris/Z8QgUG+VDJpfjFno+7a7UaxuawGMY4xrC1J0OUOs
1ajSDkP5RenWGIS0Zd9iME5QlGuagHjigKTqIzY/iKFklKv+JtqXSOWQFuBDCfLlP0ANpys7uoCA
xBwRIu2GcUSrVR2P5reCK+6SsBXiEbb/UMBUDI+4HEJUpxzqMWIgZmws+REguARNsC4OrFMeBucn
db023jUAp1xgR7AkdBDeej6/wWG3/PzIsMwaB/e3RKiv2WukpWR9v+w8Jr2UYVSpp9oq/5lFo0qN
buUwbIP4fUhZu4vaeZhtcfFOdnI28E+RxgDNgvPNXwkHIbgeG/4+jSeKBTMCdod5FJFn9y3Ft/qO
MpMwM1jXEsXJGRIcGFDG8ZDrbPSaPrRoGOkF6xMLJZs/nA3Ur6DUh+7ElUOn9jqwbD/WjyfeYRBi
A9xEORAmW8UGtWYRjTXQaHV54cnVw5ga6bvW5RH5FDBKgBY0KVEH5okWD3IakD/FdrY0VkoB3qvp
d7ZbOoVV4YEBkm8d19+rZztrexXw99uLB5RIiHQmQo3grdW3Rrjt6VPtwqxyfsUK4QUjgGZdTexm
hiensrTsz6XEyqmYlwPL9NX3ZSOG69+bE0A7wBE2pBdcKB53VdNA7aeKcoNAXVsSAiPucCsetmzG
aB18yxbPZnnxKEdmoAicj1fVxJY3EYc296G85JypxdeJVy7Tt+8gElu10u3jKF/l0VANG8TkHIVJ
2smUvG6ePH31XxovFrKjFf7Q2iB08cmdTNAhnP7bIouNcdkWLc1Mk6HxfsQaTPvfeGsBk30jjZV/
5cz1LocmRSkyimG4W0xN2oT5wTo9QjhunQQ57e3Q3Wf4L5bPi+jxBVDn0HStvmZPQj5Bx24ddSNY
xycmWrugM1MvCJ6+TUFwtQe3e8lY+pegfTtWLh8iKGUYT3aUcImqcevfZ6528LlL5t1pjXfVt9/W
9TpbEehda+Nk5bUvr1eNVz9Phho3G/EIg3f7emCc9n2x4b84pmFIJaiieIJ+2W3eevG2yyP/RkjI
ZJX8jnu+1IXlR8fT/Sg5jxcvCeGm3ksuRPVN//WPczD/LZYDEmUEhJ346fw2LmsCnpCNc/qMNcRq
t67ywGDRlSUYVg93LMURTsweenlLEMC/lmFIYbhrB3B2tCskdC6RBXK6nyZaZ/yiePs4TZGbpnp6
6rYfMKw+lFLeNdQakEbTVcRqqbBNCiLbLC3i+3mKR4lIgMRJ4jE0LTzN0+5rBWVglhe42zniLzqm
yaPatiUGv93D/FWGX+TpfICnfGWsL4fmiwJDUFItXcqWEhwQEMyq6oFGcD1ZGxUXVh9Zm/5nTEaW
VQOH3/iid0Ktqj66f/7HN9jigJxn9tTOif/rHEtX8ij1/IU66uvMG5QAKtF5s82XYsNMxCScGfjq
Hz/Aru8jUzlXEObP/XzDnGee7v/5eBn2LpqZwcA2HwzSpRF2FW3HwsDYYB4QUpuyXfXymaObY4jc
ZPRVVlqaGvBVMhq4Fv9WUsDtnwDkhcekoc434G/suTTAwzDmHtdzJjTQmdmBN6yHx/IxOA/2CBsr
Ztbf6gCEOg96HegoL1LDLSua3nFT1ZXPIa4JqRGQwuG2kxPZqOUe2HoY7lXTXyD1AM8BAswUnEYg
5ALCwigF8h0iABNQoMWn4VtXJMYZfOH+5z7GzfC3h9JquIBNv08CoTdf7H3bTgKfcdWMtdq0/DrT
cZTojEEM+Z5KhDLqkS0ke6lBsPDiQv3ovnmggWMaPU/HKXrrp2r6ZZvoP0+Hjp7wrJL4N2bYHcRG
NvdNPdaijzTFim6zRYOKIckh2UTGFR/XssV/7OSLbuyh8mAVty3fe7+VbBWF7iNMF/b2VfglEw13
T6zafS4OwUBiXEt1YvBSLQ1SmuONaWZf0V2384cv8lFq29iGabrNIN9HTK3LLuxB1lr7aGKWyKR3
U3/Dygd7E/ENEkOPNsO034ogtzuG0gK+GhI6TGjRuXiv8Yx1gAkxiP7pc9G9/gu4p76ty67Wi3CZ
aDb1IF/Hhutz/a0f59dpYvAU6MDfVsVZ+ZVXW753LutiYpBsxWl/Gtt+wpzmM7Gp6O0u/a3Ao0Nz
zSQkUbvMCJPwbEl1dFCA3rch8Q3SI7eS82DLQFNLxAJssO5ssHFl5IX+eRmpMveD128VF0Gzkh0d
L6X9YP/iAWArW/RQF3S6iRDSeVEjtjOg0bdafFEB5y8HCfZ6Ln+d+SttdmbRXLAlWQRafa6L6Z6l
mocGYtLbSU5zK0myvT811frC4qCR11cAtIDK0/G/5FdGFnTxIdaVxzraAW7c7ufwk21fRkqY5YBW
4DBXsutaju8g9BTS5TDUj9H4O7eqHajQuedOg5UgMAveixnIpKqL5aB6JW2ncmvCjuNTBOLNpo5q
nWyjMxpXGNuFLSNExpXii+jCn7Z21mgMERWV6HUxw6GkoB6vIc0roy7najz7YRvXp4yz+N2574XK
PSOOMLQW2I+S4Byg+elu/pi+LhV/5QRCWij5eJ5Nh2M7WGCdz6LE+vMwz+LuAaqtBdQPjmPkKm7p
EBgdmsYoqM9luXSZD3ucLfXvavK/3VqZfEnheZw6kHOsLCvvrFt61tZMbpzLVFHh823Ei3EpwVsL
W+ojfWgq2LLJ0jhf2h4GIvLOAuwS3+q3zTzZTzyU+qnm+CfdV33d+djeonwyfOjhWfUHH/laRPY0
ZYmyzgFc19XspuzEsK5vl4qbke1nTxGnbUmW/sWtd1SZUzmXajgBcK1fTc7SF4admW87IKPb574+
zmszxK9H6kX1gfiv47TshzfX8v38V8PADvO9wzNaX+TzhanKjUPjOniLH9D5gkgA4fh16B6l1cle
J6hbFiDGPiyWft9hIihvTuUDwiS22qOTSVZO+Sje5/ltzR3r/KMN3EdANnMqYYv1/LmUwy+Ivyuw
Lis0P7DX1RqYrqc4nu1Vtw/7bV5Ua2kpvyxdT1+aT+9q7swWtLcHlVS2ow2kZnEtj5MhfzCdKWVz
cxl8NdZjoTxoMem197ONDwVyxdqNVD48mH7yCDxERufx2vCMaqiPvSKPpwG1sZBoUrGotmbxr+A6
E2iXQPLS8KR0Npgy8H/ZN5IqJ9zGZO2tB54/qCLwy8xD+QD6l2fPXLQXRvDK8KUCSyVWHQar+uAb
vCk0hvg+4egyPiyrYRsXYwxIdXGBV2fO/qzg2nwHAvoB7p1xi0rZ2gx5glsGugNWhqIoO4iLujuw
sPOtA1bojAFYBSJVhvAwVZLa3gmTV1MtOBDfPAmHQnPt6wJxPOkBD+X90YHwqm8IGFoUKC0CVy3G
OOHxFdoAAHs4uhmYuHNSrmcH6cg0NMkzEAnJqR5c4QN0/vYF526r5pWpDdF3ORdacmYp0Utj3Olw
fWE4RIcW6h4floGOay2aAJMA94cgv/w756FMCVVuHOh0vWAjy192UxheQzBkuB/haoZv9BS5pH/d
SnG4+xsIuUR+JPyPpMOXx92TMCgK7Wj4W9s3txWDRKw9V8EYy9ktWY4o4OQQZ0qRpPbGmAVQzs33
t/el65JqZaNuuHRwoXCu1VQrnFt4JAIHBgu4EiuHByj8bSqYoSV6rjs0p8y9Bn/YGlYaF2e/1e69
qmz3PxZE4cuR1l1RNk6+4VSdhUOKNdyvHvMCV+rEWIu9A4rMwmQ1/GZXGxCOdiYztDBbF2fhw5Yf
Hh0hhK7gqTQMd/T1FX5tRq1SRWIkp/Cwfy31trvPzac/d1K98IvIOBwawncEpr5c+sIFRdInhN/P
+KVwovHglaEz/nticc2ZJntUhy6nh+PwqRSmj6sxNz4WZvlaV+5XsduVi+nNS9e6nKtdawd6KA0V
1+6Fy4irk56Fw/VVB6linI1c3a6XLNMKvWf4p3DNtFXFe2HenaG6ejLiNZcsMBLGxbl3y+VnHWPA
7CnI9KAHRBTR0Ieeo/AUpP3o7F7tChhqDGfBHTncQP/rh1MJZ2eg9Hc8o3ShcYK9DzBdaolmqvkm
xQEHon5CvkBhPbBGeeuZ5ps0hcdUDpicuUA8N9OsxGvN4NjvMe3OitVivMT+avbT/xCCWDVdjRKf
z0K12+WQYcRdGLpp81kUx0v+MWtvNuZdbLaApc1CP7wsfUBEii351T/1er+KDLBAEkMCRGlhLlGs
VhswstGuoNH2P89at1r8+LHeRa/ST7UukJk8yQeZFfLBEwbvDT7bY+9FAMdwZowv76lgUeA/3O33
2Yb77Pm24gUcl1zoZGFYbTmHUuuj3p/7ff83F7aA2xF7D8fpsfH+nqOhRdNLF+2sIm+VRsPJ9t2s
ajfIO8IPopn4UXcj7ap7xYujcAEyDEKjoaqrPDInXFRNp7mbSBMygKXRjPhfFWauifevC15AFNCc
DWeueAF8Ep7DZGHk7Rq+YSLcyo0R5wV+bsFBxr2nPm/vAGaOquk/G6OoyYf76WRL6F1aI/BD4DO6
5QGc8P+0FHRhjiYMX66l0SNqjprNoL1FW8DmCtSjUeMWNUbf91Iz/JAf+ZP74nMbzsv9RPFqfuc/
J9g1leslLBuzWfWjGvElvETeJ18fNWXrFJrwFEHYZnPhy5uM8tqOKlzArIZ8U6D2cdyBhNBsulGj
hiP5bg7+kzF/N+EpzQCejnKV0bdPazbcqv6s23gxPEEscWfL0Xez3V4W/RuuYhSVm9GwWR6UDb5d
vfC9o+/vZjNcAj8fQFyRnJbFw9+rsC32u3e+cCPFd9Eb2fDej57G2rsCZMjFCofqrxykh4mEMvzR
NcM6Ljeaw+ayEHX97M2AvNEdRm4ZSnD4nejveINz+aGAE9RwAKNsFLXb7bKHIlsY+rKZb24Mm9F3
u4zXVLZLhb0yos1phruZKLqxIz89agxx5WzGYc3woltZ103LOIiweBASB3jiDh541zCLQXhaScOM
Ze1g1UxPj+bB3xd/P+UX99ZM7rx3tky5lnfgVDa63X0o0QzY8zUbrm+BDWgpsOmUrT/+Pmw40G0M
r2Nw5AnfzwetNV/5AAMrHmwLBmXh4/JRsHoWWBDhq/nMvxqjdC6/tax/QUBD92R43gqbjzJDZHns
fcZLnuCHjiF4uvFw+3uJGMy1VhMVR46+2iLuLSwtP34bNJ8iQPAJKEhS7M1dmMrVUjI7Tf5bgQ/B
hDnYcztPbmBhF5FBohOq5tw5tlvJr7BXxkPuPF/j4GFCWVqJ9wFo0XDvlidwzQLjXyeFoRgnSPnb
A9VEl3J4F9VbkzQnjK0x9cAZSDyGzVdn4bpwtmgO3bzwkKQqu7AWPDpvveHs7/paQy9OvTpTawBH
HIxC0VYRTpkvpsvsjvm0xgIKHg/3JvxbsrYHztqykzWFRri96U74gezX/uP66V6uXffkmpfRqh+S
R/HqLZ+L9l5mqrOvLD8W/u0O2A+L6t2VC2E2vrvlU5oyKwlqPB6NPNTIqtPlb1VN92Nsajix15+V
4LJ5UDRK4wJF4EJCi0M4QXgfcJzMOAKPODi2w5NxZVPd8Hf/I+m8ltTmlij8RKoCISF0qxwROd1Q
hEEiZ4H09P4al8/vY8+MQSjs3b16BcY8nK0XixW2QMDlBv+JixOcbDgUmFxbnQWrmzBHJS+9QLci
Pyq/y54FjswZojCjyMOQ1W7jIIFRKH+n4ncoVX8lAspG9JIKSrrGGpdU7ufYQI76sZT53tk1oN7H
Z6a+8QFV780/4yoeHaKKUcNtjGftbVzBriRIJ3r44rPPvgO7/IBlu9zLfYrHEAyL+5XTi2OfkgDU
fcm3uQbglrIZQXkdyFiGlFaW4dE15gcuB/afK8yj/jPAtQ/uLAOZuZSSUs9wZGDSDDPI9ah4y90p
4prt+rJvsLFLcacuGt1nBKMmQQgOsBspzCE4ux7cJPH3cnJAoVsijBxO256fY3sQx3woTBj1cQ7h
S8gWNGll5x3YG+0N6zQ/dXPqIQUXS9xlw0HLGT1KyjKMktE9aM51cD6NqppYkzXmLDzZPNWwDN9s
UHK4ypyUbW4jNXj4pFLBWyTDhMOXdYCv94H1uMEkRYFoCaj5EOoY8cEO4Za8sEuT+gEz0nmkRcSL
xGIcnB3YjXefKQqoFA1KzFMQch7wFodg3BxOYKTKFqrgO636QszHL52bsMYo9yNGyJEu5Qk8Yw96
vi/b7pHnS26gOnt5ivfwMGIaYHUHvCwkGVWPKD5Y8MS5nS1enoe+XCbWrl5FPdDXfw9JsGvECnHd
sqQ12Kq4C6SLopxlxcsdiurn2uB5YeJz8O9y4Kx/mOsj7GLCzUq2ldaDLdyWR59pBEugFIK00rJD
pDMMOJFyEoMh94/Um7JETljLrC1+wrwkzD/eQU49geYxhoxUGiQqUL3KvbTldEFalzttKxWlrDhS
nMn+IHcZ4RishxgSBtSrGLVhuBjep3LEnQG+u/IHednnGhc3obH+HH7k9eiktspIn5tbvjvlR3m1
KSunMaeummPL+UfcMuRyEO+LuFBDB+aZIdmT+4UVi+P7bTi/F5/yueHTis0udWtTp8KXxkKyIs5T
ivhUngweZPQArFiwuHkuArnJuFWgcR89qjGaTZZ/nb2EdRKDTrYBWbtY42Xx5BI6OXcg7gQcJs7Q
yvwGkYH9iCVOFPkclfzc/4pceiDu9pC/cX8vMUnuDAxWkM5A1LW4xTgVF11+4cQrVPJGzE0utFAO
i5uB7/SOHWScOJnypT3agVMfglq/gYrkmZX+i1/nTAzycFkiEFxcVc+OveOJ5xMpjjmXk/dkLEcQ
CedPhMUKf5aX5pRaOz4280HGldneYSLqcQB/e0cLIncO+OZOiXQdXSV7+ZmQ4OcZUcPp4DbK3ATr
gZuP8RHlZrCiliY5hCDk0n25T8gTT+/p1f7dafkS633qGthRFV2T31sR2DOVtpxU1lyKN1l7MfLl
gDGlhJIuLqYH5Mk5qkLUr4woWULjc4YDqSvBAbiKeBz4ntsfqbJL0Y7O8eSW/gfcJYKaTwcBgiUL
O24CTApZ9UHMuKJbSQhZ/r6DEp3ainE6O548vQoPCZ5T72nBbYBHA6KGVU7Kh5T6mC+nRk8ZHZjD
3WHO4nBJmkDbff7OKfsYPRB74gEQnvHyORaTNhYBIznSSVOb4E7wcA/Q3Sqr3BhDEDkwsFEHvQ29
AGaVjHVudgP8RkjprzndxJY2ndmm4N3qQEnoaagUKTBNijsZOlOamhZVNxEA0YzvySd4Sh+KXiFA
wm3TA5/s/hXMgbeQDSyHoSWHJTI7viVVkWwPJ87yDnWfXA6+IIuJtB/KCB3p2zP3fqvH088Foi37
zS3lz5OJkNltSg2OCvYgztBAXxQfxpBipWSMxUpELSStrZRyihf3dQuG5NulxAXUk01GthiZkZED
4OKpkSDXjdlDnu4k7nMjzv0ETcl/MwOkpSluyP3tJH66XKcJJbGgE98eMpGYtlfgAapGyAe+KuWK
LEiyoyojrRtTIICGEAnE7BxKJEk08EDTVLG8MLfC0eBsD8LBiPoddmsKEYhGQxa3yYtPTBMkjTPP
Me/Bx2BRAGOCRCxF2yV50Wx4iwV184K2ZTaLAWQm0jxK79FOX/A1pcKXJZzFdDes5IzbW2ALPgTN
Fi0ruyY/XzrOwstyi4O5EjoQZh7ehuKilGXhYjGbsUrSQ6U3/gIxD47E1Q5DqIXccdYaSB7Eggwa
Um2bDnoz21uPRrA+4pCMPMiiJHjI/QLhGimaRSNGM8XhsotT9AvzAWq8Rwox1E9e0QvD0hoQyLig
QVsw58KRCo1II+JFFutsBJXSHTEK86i0Zhqs/xSKlke7Aduay4uTBHQ7lN0c3jpbyzFK6gNzkAWe
KTRfDvugbN99diTwg12/8Jmci4KNEiTkeNB++1TF9FvehLtC5q/i/y13m1SFcnHkVxw7RrSyh0Nn
K7AdPRH1taSRQYJHXbRkTneDDXFlypLKVeSfcAnlB2m8uGPpaGnCxLhWqkppVn8t6YKTcsMzgqBG
i65LBFZ3K+N8ib/UmRMi/ejV4gC5brCeF08rJEc7dBaz1MuyxaJh00jxPXleOQS4zHx0Ff43QlFb
w/8K+YrI7hjGjuCwuTqmtN76NdK9xR76n7wdUdW8yUNOxhvm9QO+8d2iR1NgRWBIhjPv7w6Vtl2Q
Qewr2Gg6EpEELiaziHZXWAgi47mTaM6Oz0MojhDcR4KDUTWwEbb5yRR5v+H8fpNWRbY3WRYkcYY9
b/4ft5OGTPpYqYdBengIXhtWBNbOJmGV1UAUk2L8SnM0AvaVo2BnBz17swzh1d8V+xDZI5cDIjFp
PNoDg5/hSRZEDH2ylBEiUUA5yWLMy5HwJi2QvAELWyS/BMICO21xHN9M4C7B7mRPZ8g0oIhwzg2q
DIH9CjT9fTl+eeqk9r34UjACs/Rpz9gDDn9ycFIJyRsLkAwMSylCOfHrXVlG5A2kRaIY6lHxyNr4
CXaU1nLCpK2lPaU2ElVKx+b2ZKUF7xUgWxZjIYP8X5TBfANqAEmCQLEnb9ff9ndyYP9/CcDX6Rq/
9oriRN7FJFvgwueRvYoWT3S/0huzBzTojKT2+q3E3ND/6y9WZsErqVQHUtADlRNpYOhcALRrlFoO
5SM1JwYe4RbMx2CpzzMzvHO6epJ2wmWBJfT/uvN+56mZoNoDnwYc53Mww6j82+xBZcsHQ5WxvrEE
JQXZ77/Sj5Omz//XjU+KkilAanYY0zPTfuSUs3zRIGC2MxAU1Nii4v5/2pma9C+zGuAM5ArFrHTn
v5uHfSP/vaSCVSAWMiEAHZguPvkUT/P/9akso835dSq1Jm5Dc8TslG0CaXMKSLtlwzYZP4dyH8tN
2Jf6k+s5pi9vgWNNpS2iugVJpdpDh8wk4zb79ibozPmA3M+ClpfETUkXJg/MlqjQ9dLdvYkOMWm4
NGpcKeKljiITjBzGIUyy8Y62g5ryBkSh9D7U0NLJ0BJTgjl9Xsf+YSaMFo5rtmUzIcEJlkRxmNAf
9Ex8GapfFK0JJUKenQCVpSDIgUZ/L4MB2cflzuSXT1oYCt0/isnf3k09R5fD43X93V0kyNoTiIO8
PGFyBowvqkDKaXpzKVK56rn1XlP8cms7v1ZKWqjoRsN16PP/4KRUWJTatIryDSrVUPbUA36y/+9d
BfNE+gUQfMomedr6T1oAY/4JcryCeNklt5yUdYc+vH44GHzCEHv8gRwFoCqOzsxcnmvZp7e7Hb0R
5w57EkdEWxLqyL7JqzB7JJmGKozyMNBiImE4Gom9zQlCkbtM1hd5ckXgKZeEX3jnOAdpGOjICeAl
deLXdw8fKV26/EtWQOAkLhm3q1etD0f3g3ep6qlXbF28EvXfMVb3XgkqpPsXQqI/4eNqH4hgxUqq
Qn/iN49u5xq8NOiquEpziFnThpxvKgnhtshFvHs4pvWiEwqGuGBSrz4dnTsACfB8P/+uboNbbb2H
mOr3iIdPHm47O0xuk4an+KZ/TFa74WNyWmnDcld5Smr4mKV0m1THLVvpa8jVdg2vqXt4F0aQlaNq
tmd/DJsRae0HTN5gkiYkd2um9dHcJaPd3R37haG5wGMqzsPl0CD3rPaLCeV0MK99LGqVvh4d3Mpa
yT8OjwRL2/XqOu/ACwbWNH3Drxzmj97DvmeQNoMcxqZvGnBTSrvyGt4zPE3UWY0vXb88O01ccmZG
pPQvSLmxQoHQ3H0vrUv3hUDgErzcN3LZ5JO8E6UvVEHvjQyjtFXy0iWcVvdf7guX2+QZ5j3C7qG4
ql7loOYPpf9Q4wcc8ylEcQjBFgmOTHNRUdxgpES3oJM9vZurDfcItnieSbY9J7WrWffZ3SHZPepk
h9XH+7of7ymtjf5xTpLC4rQ91bsnpOJur05/2W+aUprSWTWSx0oqUQrLBF4KLMMQUnKBSeJhBPAs
BMoPv5SIviWCVgmbbAplyoI88N1w729vNrVsyz472LLTyophlhT3uDdj24WHGlS/L5wOsHA8UHh2
EpwBulpk4G2UwLJhRC/PrHsK9JWaHIIirkhqktXrBEn1t3MNddZxWc2YeQ4LKKrv4DLmQSDo9B3v
bkDLQjskuJRFAlSEx0zAQwRmJEYhqYLlJAA3Kk5KPVk32ds6CIQwnSHPfIbcF7yKlzGRBQpbfpma
pA9hLx4t8V15WpcOinm8yb+IPRGfiX13pC2kaN7yhIK6VgMFUzhqM4otTHI5DWea2RuEyUN6GueZ
qKEOLoEybgOpE/7x2IngatSocGypZ3nXwNALR8uoGGn+DbE2vnK0wYdIi8+TkpWebp62Lbp6zOk9
BNFD4nukrfZYvSQwQrZNzgIQ1hWIx4Az00Y8QBineI+deGsMbACGZJ2iyqFYlk7rgpdLBQyKMNNX
ySJ9wcrjoB6hhjCyw6XC45wbssF/qnOcFXBHYjUo/U7Q9kwfU0b7yjfplYlwAgz0bv17psX3TKjF
EI37si7uqL5k/kKtI/k6rLAs8/QbARnGfMYapPhE+QdZEuyp43YG/73VpmCnoFrLNat4PX/AGYWV
IScI9d8gJ9dJhJCIqyC6UavCmuPKTprpFx04la3EjGLQSLUi3u9EVo5OoyUeBniNdfwcfhY5QN2a
YAio7niWiasQ+0p0Jsj0tFADkIf01Be8ijuu2+pNZGgLqxD07zUzhrBM8EQa4YqYQAgRc84JJpuY
AEX8mfFED0aDJxcRNXSok3PL8dEJspUewdbx4RJdODIa/AV5EpIrlwQYlxfjoeA+JhuuwbxEHh4B
IM5Qp89xBcUJvz6Qf3G1qz1JuuL5JXEFhQTpXjB/nU8idGTVYimY3Y5hyy3/Tpr1GhONPK8IEIhe
dodQQlIT9B66PRxIhiqI9RHMrkJkqtk0dFj8Fw6v0SG5A/uDqJrmDN5hK0LfBzuFb/6GZgQpWupY
BiIMfiqI+egjGf1/UNti9AN4W/2XEzYTZUpQ65ZBjVD17thNMgvLCEG7Qd4n3mvGEPMxwoQTy5I1
FoQQPXD2xkzddDtJHh4mydeCljcQWbo6h0t9yq59PdmjcP9M2qvb8I4CwmqiDALLnXccGo49QiIE
H5CzX3aE031PwY5NEjKh3HphKz7brPtd7FL7NWgAMxVHZF2Q3r6hUdLd41UNMVBYVfI7iAbreG3f
B3J9JcDXf6c462DSlD1+AXrQnJIHlvlt+tJ3OiWAyloTRJzX1mH+wgOCl7sOOjtd/D+OeC6iI8cq
iQ9lmzaHNoZvlvBma6RkbtENcSYFNRphu8WqyTr0ckp8oxvwA2GHZ8g/TqMHENITp5Q2+xgplsD7
3pdHlsN9hfIHY1YgQRTjlDvJ4zeWMQihEKHPs280gK05vPRwhBjpa1Y11VY2qtsi5KMdLr2/L7nb
PXhwsB74T6UGp/qR1IOHB/2JlRtnNkwd4/1aaK8fVLESTV/gjb7g7cXADt65/0rEq+pohzMUCvgE
oQzwUG8VRCzixsIsjHhi1mltUEUSL02gW4id0AzvAheLs7Dd/86PU3MESFl0/POqtWlh6P4KlVkK
Qce6fqHbcfZoaEmgQ7EG5bf99shNpJ8oKF4pbuFGihKGDohuaiO6z1PYnL2kT8IMrdFHPNohDUTm
vm24nrfklYh5oYyG5QdhJDsLDK7w6AUpFysTpvBMr0/hZAdh21L8Z49oOJbTvAcVrI9KsALGY88M
z1mH4QilB1lAOSm3GnR6cMpePqTeZFNioWClQRsP7lbSyqcUgePT4iM+dORLGOE5hjHVB+bs3bda
fNyYO22med2OdwH6W+JoWPceGxa980TjDRXqwf0Eov8pue/YqT+hGTUnnaBkTkBmGJ0xwAYozYoR
1p5O5Lgi4zw80Wvy4JOlLnHJNNhsru0u0NqZKnR7oyPDdFYYTBDKsERBS4HyFXwgYMj2adJ5FRFt
z8P/upQUweprf3eiETAdfQQMxXInSYG26+/thqeSDihibwx2R8s+sPK9YxEvgcQR+5EvWg20wFTm
bQ8zaU7yIX1wSowZyIL9GV0hLhA0SHNPAgsL24FDNVga9RnkNcZpgKSEkiFaZVwdc3AKNkZnYg3b
KRSzK8i+bRsMxEa6XY5vFPbiIoRJHjspwYpBo5KWP3wwk2mFJEpDZINsaGTVjof2jacDuSR2Ced0
iVwRC9TpnX0KqbTYbaDgdM7AlOgYUR3AH0mhdEBOEn7MybRUnDdxuxegjGE80ViYX3Xgg7QRzpx5
IK5+C5JPqK81eNA3V/JhyUC4ucuXrFMJyQQ8Nignuo3x29euXrn3kPgVnr5uYT5SlUQL1Ov313+O
9xJjjiJYhwf9GKp/zwH5uxektJHp8XYVdchAXbVYRFbyVF6Go5gZA1PeULcFhYYMthieQVjYiUhG
OGVrShySJAgaBJoR3yL4vPE7FTkfdQHghA4gbTBV4+xh1I6or4dknLgXNBpUHHgWuDydFKbv/ju9
p6fsg3LogghX5eE1UWh/mu6XgSgxbF8cTBDMYzqsYm1HtEb4ypZRemdSiqMCE2NWH/hL51gdPNQE
l7ZOV54iY8R22FdgiPv6SPp5KtvfR/mRa0hwtFpEiYGeT1XEsAGjDcaHOEugIFQ21QpdpLckzRWb
ClTHLI5PH58ANGFthDr7RUGCxDltzwUYRITqId3DoRUPxyHOKw7/eIPHbmP1yuCcaaBdxNKgvzmy
I7RDiInB3DcHe7+MNiZLHhLnV0Bw39GvGTsU0f0Pv5eqK5FN5/5ZNjeqIkRIvUtWxsueEXwlTuKT
HrLW4AmJO3dZI/B6RQT/xFaNipSbh1yKffR3cNYtjwJ9IjHzonc/7w524LLusMicd8I1KGBdF6M2
ShpTnhJqTk/BCjnvbnFBQ1Ejib54NmFEwwaRaeIAcHQV8ZaBD5x8xgZmJuoOeZQIj4N7Wgb1wEjb
PLAlaP/ePgjv+L268Qwgm8UZrg6aU4mdqfEyxs9U2+GT1sEe7EhB0+Im4c/REV1eSQbF8S+bMYYk
Z4Qmg8gs99Qh++oy/VqZmK8eKbvZV3WPwJrQY0zuY00SfIMOkAvkbgnaJOglR4GvM1rlvCBNFNr6
PkAoHzanCpxr++4/MOREba64I3GnaUBWP455Bz1bf6019xwW1NJE4dyK5QZw804Y4KjTff4PJzsM
7qYXDrtkYxarrNMMRY5gSgyTMjYf1knNG+Ih0RkTCYswgl3SYhTyZZFaLrhFkQaJe4bYtC/7z7PT
wBjNRfediYCDhYxTQYAT/5Cmlk937utBK7j/ocoA6GJd/0R9iFkMdUCQEi1t4pkm/FFz+LGHHQ+V
Olw5cY55AOWKr85fDdWT1UnzTQuTADJKZP3qbUqbDtVBzOdQHnWXCSI4ROWbPcuNH464j/DZoha6
O3j72ifrT4FPj+es/YcroSUx4ntbszZHe9CmYmDT7XKLByzjqWEjbH9YH28fLjfV6Nyr7WNSd3P/
nOZpApFthiPxpOm3UXNO394RW3DFh1f/cOvdeUTLjZ7k0zO6RpcyTvJLkHEr3QbWQnjLYSSgSNqQ
pwdgZm6eAsCTbBlSDhJMg9L8jhifSoMRZbjOfZFfrp8TxfprDoxBBp7tMzuI+LwhN3AMokF+S80S
rNjGQP1Y39rRmIU17e/ATMFUFiecGlosUhDsn/1XUs+4F9b8xySlMT/7J+YP1y5fMJEs1Jiw/dwS
AvWvTiga1zdeu7pSbn47+Hi1ApbLyfqPjIMRNpWuWG5f/QaWOH93Yit5ppBLcoySwAhfl7tHaqZp
SZhMzsHsSRJudbENgGCLukCfqn/vAYoVkjA6raiJfWzypJt6TirEojtWqBGedc4zQMKnkJpksm0D
n0Oqh8pA0HoC+M5QBwsVpnO/0geyIykJzy4nlv+WfjHH6nJKZJCoIxwaKfuYomsgrdczgArJlmYC
gbsEq7gA/IwdV6zogZmtm8GBnyf9AzceeNzQCoVusfQrqYkZz+TcWiNpONfZCZYeBTFMvStyDB4x
vpUxOFkgbb/bi3S9XspgJYYs5OLwf+6SVcKi6t39A96oZ7S2R1ahvwFzqdHX+vvj4c54/XCAaT0l
C+RDQW1bjEBkNDWh+6RB3gKh49ZBT5WhTUazQqNLWa9Ya7So+I1wv8td3uMoqdI5IkAVazRCRoEF
5ZFxz9UejVCEiqoGh4GgybYuXoOLNRMthTreHwwGpdWT26/A19LebDZVZrIJdpJeYsmYQ1YECoHa
8RajEE9h42HnCW7NhESzjuN8T/HMoIVz7mvh0rnFjWGJCY/JJszHQ3ryCAocmexbwFNyi1/MkNCR
AG6N2qPDjoAczBQI+JY9wmSyabUWTyw/Cm8Be3DHa+B0P93/mYQjMg1nSSXMgQvRRaTBjszgCxoB
WWwvaDC0eHtce2RMY8LXZ1OrkVHDMAK9YS3Db8XgBOytxSkUn4nP3p6ByHPCDkeuquHOk8HXCtcY
CeEPquJJSCVFicTkCq9XXKyQktnnseKSPLnTu2SX8TDKVaj9PC1jNFtR3b3Obm4jxL8BWJORSNcY
tEOly9aIOCJSyar+oyzCh9m0tX367JDB4+0ppy7ugZgxQLil1cp98RJkbyPMoXDpkumTnpM2JKWa
EuIiGYWksuML8IaMDLSIe+XqOukcQgT8xHU0hOAff6HT6C774qME3kQUiTl8uUzFz6XC1yfUcXwk
XpyX4kLtsE+9KdEXXKX5pUPzmsfFl+Zs00boYpeQUlhXeKnKK/nBynthRifBEhGPaoNa85oZOe9l
tzZ4ru7wnDmbw/PHaVy7F3MF1EFuBNL8+wc9j33M0+Vl+67DxyOs6jBfHSqvdUs/xEyg/cZLc5+A
MHEpRXiDJOUM5vYy0W3i3BHzHSx2KX4fl+xyyfhmYTACuzsaA5hijCkzVXBb+2lT030XK2FREwDQ
R7Qdl3xgGD4tSofZYr+zAMxAk1EZ9peE4ofL/5C5tL9uE73c11jlZ//WyTABP5kp6pLLDN9FvZNq
WlyWcas5LQ3/iWvIcx+qlGDkiAEOXZzmzTI+iGB6n7bToFZvO4Zqs/Ge96P7JViuOiZwjI5RRhmX
8wulHxAfo6EHJTP6FP+MUxr14yHVnlR+V5eXUwd3EMlpKzyvn3je4bmids0ScvqXLYYNquF9YTiJ
WS/UJl6xCSaiyrymTVuHwxy1N7cdoNuRdMGm/XEIh19dVk23RfCUVYVMvv2xCnJ7ib5/xyFyvfEl
XU7R22SP9Ox0YsTMi3PHgpgCkQI2hyTyigxR+MhjzL3BDOGqAujBlT/eXApy1PPC0XqCmWlrCmGq
a5oaaguub2fpPrHHga4GXug0d0raBIUzHdHWMvtg8cT4AZsvnLiYDnBwrF7kZAUlkV6Ywfk7UKR+
20AdrMSSRnukBW6P39CIoBXhxcjen8Rfj3uZ7SOiUwq05OBe8ZVMEZxlZyhnzJjWuVBdh5ywgW5r
NK+a2Ka9Q82UNFd6C5PpC0HG61MK+eSO7SRfB5IePaJyAouD3pLGEImTKvSKRTv6hkcp6agoQfqI
P2lw9zifqwPizLYm3Df8OuGj9GQGND2qv6GGEA+XHav7dvZhZ9hgbQpztifGFZeIgcfsPEIfxbBI
uC0SdlsEpQDvL2HPwX37ep3g3oOvM39OD8zy6WtB3NpjiHITeKDRmK4WRLthqc6Z1od52QVrD4K8
gICRmLmN6RVEuRjeh7fcPjac2+LocNmHL7JdgZ+M6Pt27tqqxtWRVD28HwvLgPHPxPnNAs7E4dU9
h4fVM1nO8NHp5x9SMSxzcplUsJcj4PDBefSaaPidvNwDm+RoWdQWg5Zn4dwhHJBjQppGfLQ7czzA
/Hy0750GKLeDDgbpKkYvr+DprASRPYyPoMfH3pOCZHLoMpTQC5sTxnQmVG4ukw6zixS3QvK5T8qo
leIUVKyVv2KnjI20k/DXy/QStyWo1i+6h0FNChgQcGldEc1j5HBnvuscBow17uEJAzy0mqVdT4rB
PVmyAFAX9g4BbipBPV5i7AGlClCUGOd8rnq3yWHF6Ofiqpbp17sGsGeBpEUJhzccruu0tXr1tYAr
XfS5Qu+pga0dIGY7XaZbNRY/yuUfA3tuvB0o5Caf0N46n3iO/zIPawswAZ6y1eIx4k8wdKDyVIU9
/rpbCJ9ipq94kdwWzjVEfWHvKMi8zhAAFglaOKSd5BjOGaDH8hF/vz6CXO8NG/WzLtJqXfxB66NR
xUahB6Wbh/gTX6eMkR+UmMIlFsYZt9FcA8lwABbBKeDwtbuX0uUBYrBPJ5F7R/Bh5gV4ZrBTfCKB
aJiRI8JkBaeTG79mHRfxJI+u8+zRwPW7OcYnQ64fmPOxJyGyXONp4TeI+KOJhqbKIo2ArQcjsSB+
RDKnAY1zSnwW2GHeXVyyCmILk1rGtq850JdHLfajfmn43+2aIF9MN+B0C1Rcz+tM8ZD/t1M2HMCv
y4QICvc0eeOYeKdAoHLosZSRUH72NK+141HHlaD3TtreWIVQAYjVDopILGeLpO6hv2RqhJx6RbGP
9ORDG98Gz2HW6ZrRfvRYVYn+481p3AwNFqHcQz8Pb5Ax8Y5BcUVHOJJpx2TvzFvIYCmEzD5H8n7O
Pm97HzbYlqHu3u3mZCyYRTn/wFkNP/A2keP0kbNiS9ECQSKmBYiiJr2V7Ryx1o3AUVJtiLe5NhjV
fn3kjsB46HUcsa3lpqbx2qo+oMFXVhahmG/5C3lIEdR7cEpkrI+NmRgjQdOgzmpujmazxYzXmAAM
lgM+z7ROJSdGwPHmRkE5WFM697Hah57AyCTD6T9vW7r4++tQ2Krk1X2HrTEBShk6BGYqD9HY7tQp
zMoccK+QakP7gBvj+HMTvxv2mqATXAbL+D18gxpkW4r4mYAx+NJFCyHSIGwkSeCAjxDm5YSaM9o1
iHuUGLVCZwqkTcC3E+L4ng5wksalw8VjU14zyh7FtDA1N7G2IMSGMPm3MQM0xnjogyUTRt5XyeF7
bKnNjOA5vv8JVj994rim48kgylirvc2Tup/7BsE0oU5zgu66x0pD5gmy7deIw8EdBwYyoc0JTTE9
Uk0gComV3zWv8Jl/++Rc+rhZUQATwAKkc3tRIB/9whkBKmDISTs9PqbtrQQA49lIT3hY0+ddAYlj
rLMcPcUvrrfvm3Hn7xUi/V9Rq5F/42DfeI7wOV3oOOMB/lPK4mJpE6VInwRwIGF1JOAYuOJfGXX3
7xDCruMcZDDDZp8EQMy80SFvSZfkn5Wj2wgogAhRSQIRtGlBYcg0q821XZkb8f29LjBymn9I8EYW
5GMAS2qq+Odjnwb0pGIdWDBCnjAy1UiVead1jKUuMgAGt7+J50vQyYuYbHRALNt/GIFObpjTU4Cc
gS9qFGkQLh4QOE6/FGSTRXGDXJ1mdI9N3+Yw0YCsjAGM+7jBuPYlWQvcCEv/ND+xiE3e/cdI0BfD
uw7O3RFoTC+PWgiLmQzPseRoW+9W/zQnFKSHThuoNteJmeCn7S+ieqIwwONc6kUstlyqJMaiorrG
C4okVJGOtACfac5aWPTKzO/jFnN1lwe3+TPd948pZgaR0O0gl7lYDRy/nM9jfOs1Jvg+0ddSXZvw
6rASOHVClfIK9jB20ojNrmjV8SRjDS7osbJ2YE4qnhmR7wGFwoVp3Ox8p3ZZMPfrVo+ia8J1oQin
0C9GOuyLG0Qs+P+of6mOasXS0XOMJXwBDTL8/1TZUut8WRYYeMJc5Y6lqEMMQXzUk1zR9PmAUrmt
aJWo4+SJomvwIObDIHmNG+wK4jsFWxfGKykNxCZlD0KqjpiJ5pMWnqvSVyQXanEVbToPHfQdZ333
F+xqPSH3rUHaetgDg5xyiqGOYMnHNI4llnofIGq5gJTLRAsT6va4xoGCu+e1/hKrACwwkDmA1JpQ
e3EkWTwjjWJ6CmkooSFGqAkxCtpuq6dwyLiwQTIkWIAW8ehCFBTHcPYzLM1pLnOEMvfpkk6T3r9p
HyCgxUrvTXz1J1Sndt4zI5kq3I7u66++czPe/h4p6LwGF2pfO6bhXtLjhb2PlBeUShhQxbC8KYX3
Z9oQVnvaGZR+q1dYZgAPQ90gJQc89N7fE3V2EzOBFmFy5bzqN5GAFDbifh5DHrgX2ji2uCumrTQy
uKTCeEJW3P9AnIVK8rDg7ZYm3S/zPtzXuEDf2bcz5t4ubH39yqCFcSdRc4fPHbbTkn7y2ArGqNg0
ycAJJFnhNvQNzMHm7Rluo9dOqqzqfbxmtMymjN72uBZhkhGDa52mFxoS/ztl5ctTXQ2R5Id6NMXt
kQ7/QCLvgj/eS/d8iDE3YXxG+45xgVWyl09VQKruY90mRmuOqSFl24k0PCaoT806p7epfA1rEiQa
UzVkOIlbcfxYP2FGr1uDqTbDG2UDiWdjsln3VLh0kFADAIfksC7uPq4sTBhKfDqHuDtDsYOt2Wv6
jW1Bcbze+/h6Wm9adLHtIN8W25R2T+thNBHfoyuIazUvWKGwRO2DWWx4VLO7f6eIxvWjcgF4BINj
ncdo/Bu0e0cfKAheBcrNrNmxPgNtJc4gBZHPD+5OPKywh8TiO6DGtpWZQqFFilyyHIPHdpvCuEC9
3L9WPAMXpxp/mFQwf5EWtQUNAiA5LjZ1+CUIOPluiYV4SGzDHD8QXzYJQa5aTHA+PPjPXvEK7tFr
iF+jCuOtX65PDJg06zY9NSVhmeQF7wyCIf+07TT9Pe447V4b9k5y3ZTgYljydlW8nu/pKzsGTLxd
4kC6ErpLhPizf7X3qRrWXZXg6029Pv4dPGampMMCzwTa3By8AP/K3DLxR/a5etT13K0+lxfQaY01
y2K/eH4tRj6AYk2Sm4B8juyChMeVI9lqgW7nH7zFt7oH+AZCMDBi8IwBjO3sMeMn6diNDEvp7jFm
Hor1bh/kA8I1QylEZ6wU+wm99INlgl9QXxSc7/Bq4bnimhRYf0BTwf71Kls5pvUh0yzsVA7e+uNK
+YOPOGFiOP8Lk8XM3rt8QoWFVwkSo8fmuBOWMVcKuD7ixyXSD/wTqWan95oqXfUAjMTwYaYyiB0+
0ybCTdmZbllnBVEIPQH7XoeqNro4p+EtY8pA/hbDZSOu4LtXu2WkjUHQE3NGIHGKw9/gljXF/lXk
dr/JVJFxM+/ZUwOePfYilgiMy3a1owd8FKYJQZnkuMscI+O35SO+S6Us1vrm5shE8D2Wd9Qb+NTk
f9JyvcEW5u3ePl2GnER2KQyiQcY13X7EfOrg4xPCw2yHS5484XddXI7farJi+6XbHr43batcCemM
AerqDamuHBRB5c2bEwzbRm/o3IhHdi8GFwAAYBxbDGerHs83z3rKTaV3SAD+WUuTQ4+da/80LANj
ILZAJ1wR/8SIV+hnNbbex/TDs3Yc5wvqISBHihzrzYHf1tqH0Hf2V65kC3RPOO8FAxOgcuIkIWs/
MYLXbB7dmqBnljzGY3deDBc35iIqIfS3dSPU0cK0OS7i+3A1d/B9ml+Cy/Q6q7y9XU5PUC+AcWFi
VL1yKo69X6Bq+zM+NRJiO+pHVMyuLHktX2HiRv4vsfWgmfhP4arJGjyHfXHZgj8yxsOd/rNq0sgu
qSO90/Zt8q07IOOWb0K9+PDPaxxrWcQDfieRFj+d08vli4TlEuyrY0+CDeoEo9DHyyWd+DG6d+8d
/Km7Jda50J4YNvd0YnkRS+1lbksS8vPikveLPyj0i/eqtR901Oimu+bb/z76ZuXBxtCuMfvFiaF3
jf2M01xm1TXm6yVWA49Ub2M0aMRFo2u87W/hVjtgyPPKzPCOYT9HWifWAUvUqgX2HZ3FG04A3CG6
gZi2i07jvlOhXTlHsiK5bB47IKKEgrn6vgtEWYvJ6ttvQbfT4zOOwI+AxcsYtGo6d+53otua2GTn
pDp1BYAHOB0wVOFBPs2ZW/3dx+X6wRgERxWrnRiMOWyj21qY44/XJtUdcFdlNe5r2MVk+iEyxqZr
ytRGiCWnyZMUdiaMOPbPcPt6z/kGG9cJA2nWly++R871luioq4FDeLN8wVPUvtBENO0GZMevrSNz
Qew0fvId59ayCFdvS+ifw3UhK7vdigj11Sn8AKLsd9v68CzhQEvz8HCaSsqVyLnPCldpJQRAc6Xa
H+cFoRTk9RWZ3BjkQ0OgedTd0zJ733pUVGbT0ZfRkqeRx4/BlObqkCJPZNmGzOrIF7hCr2JUtoxM
Wh0Jq1Irl26RXN4CdVThvjs2tQN1FT9LWB8rGqSZk13PAMwJx5GXVlk1OBDSngBzocmSl3p2wWU1
ur6nq9D1obE94i/OiJvECYoQ7oX92eHwgOdxH2KSw0/jK0jr3vSpaIjtAqTNMWDiNZbYF2Y42L0j
4F5wZMpeDtQc1riDHCJMfz510CLXBZ89oH4e+sJ57/AxJePp4R53QGxLaF7NiFSp1yOgssT6TzVs
bFsbqJX0+EKkOiJdiP8T8qZU6FLEuu0XnyX2hECRzpPJFQQX1UYke99VEV/lXThWgBWi5EYUv0iR
Z/Tazx2BVCCyhgULvR4uUz6nIQeC6+Hy6mLOMaT8VlPq3pvgie6h1S1I062cs2gg9BfTrfMxpUSt
mi6E8aZuP1tB62O1XrjdWtemreu983FUFEGD2Tblw9/9NLq3xuoaqnOOfDY9uY0RoMaosTmGbXgZ
hd2MvtDaVtdROVFVoTEDj5nqvJzkuguSUAyAsS6DfzTd1XJqWxYG4CeiCpdbZOFOCDs3VAx3h6fv
b+ZU99m9JSGwbMr4xy+5cWJ86jzOxUvn0Fj1C7/zfyDc2hStXlqTBizFa405mwbJIdIZsiOGZC3p
Gv05oMaMqBzr51aisi9vGquP0M7FX2QFtGrP3lZBa1BojUtvO5AdnvvbXj4Jl4uLd95XtHYD2pIM
mEO+s2Fw3nh+HfR94V9ojuviv+QkU8pTVM6HB5woUHiC8U6shjNTD76PIFgKbvxoflqsQw+1edXM
6w3RpJKzPGO2DT1gN0f5spR8BDenPukdvmMh7oFaH0SKtLqZ2CiDyvCe3gptxEEinKCOXReH02Lt
ZodmClOARMZHfDYxhLnLvqWjRPsYhX/ch+n3ONSbZm4Eg6Hu8EzQ7ZQpz4hayZgDmloMdNK5XtH+
XeHUyH/od/+RLF7W/iSqGeRAV7x/bcSry/H0w2dBEe99AJXtqCoqVFC8QOeDZ2VfHD4AaOmqrby8
KYZz7GPR9kSBDR90E46FyWJwI96OFs6Eqcygk2mcij8MjhrTzwcN6zjXdVIF1N50P4zY73OIRRgT
jFtoIHEi2SHul+jQOhk3OJUefJWBSDMkSEduEcbA4df2qj5E4opkF6+SL+d0NPf4DPNGjOV78dnj
J2hosJD7SjjRWFcs/aIkJU5nKdVdhKpWtsfg1dtMa4CtT2ne3dN3SD4Evy+HuX+K0ts/pjMWcs0X
E4gPblyC5QLaGthkIjhUSEi+P/2QMu7hYYyLvaSvwXgoUNRm0wqDO5zeIcmPJlDx59/WibfP5SQR
qj0bRDHWnGVr63LsX7bj9z5aXPty54Ph8cY4YZHbBIz3WJ6X5kO0cpie/O+wlg1C/qKLZ5aEFeYn
qNs6ApiJuKux7rGRaSZG+8FrdK8eYV3g5PqrpVCTP6dGiArfqWs1zMeGIphx9oJgHbfFwiiJ47Gr
yVB8MbmPhQnhxYyrqQzVjRAuhOOSiHKsvXMAgcr10JgmKtdMFQSQSBM0X79MHs8di4d8RXJisqmj
cOCo4Qbt6ut9/YbReareklE2XU/rhC4joL4a/7SoXZMViP5xXZozc32bgmcEGuUbsXUl+376WE6O
SNPDo/QgQUpyg373VsRpNCW3BOnsODWXEiwmt9H1J7GpxkeFeakwnjYXtUL12EpVt/IFKi8wsSIj
U0xVb2zfl6QZ5enw7LF7m9s7Hsbn6DqvPCcQzpQCVdrMsfQEbSf1PtKoHItOgLCPZXkK+7oA7mlx
NchG+60GVgaqNrJBAbQ2uJYPHp1L9fDm9KDk4sBKz5a710RW4QMBxHizjhTDbjXD9SEWnJeGTquU
eDO6zJb9RHVaywLLQK2z3fheoFR4VB7VWFWr04KnMITw/e2Il2/2+LmBbuooTRGx/VXI7mrrVqwN
vt22kggtJ/sfmQr/Mo3DmBy7jrjyNW1dGs/udpLqqMrql0bsMzhdKovu2JNfmcGullXt/kPGbmLJ
7WrP72N5WX1PRg/N+VS10Casrv4ETrWLXX5UGsG0OLgaBKnseJgf3krzUaYRC5z2RkCMxx4SrH/h
fe3U7619KmUjHZrDQEep6Qa/6QQSLOxLz3fKmiBAZEJRnOeL6A+O6G1awbGkPA4CvtmiefU8VpU7
PPhByfEd6v7NTX+0V/1b9Vkv/GpP/SbzUUHbvRnv799fvXuf0wTmqSuo2dwF9MejN3HkoML8x6v3
xxQNHlhHTIknoItELjRo4x0tNjz8PMB890ttJJoD7g0X0xxAtKRBNA65ovCUKDeY/72xuaODk/1L
30/WXsH4tdbca7AX6dC1wmzxC5hrBDFk6HZxFmAFQ76YbL96wYpWQjihO3V4doBEH5hCnpQFKf/U
v5/9dJtrYXf5/uz3Yx+F/u5zO8o1Co3ceC0p04FwnohkooJWenLWBocJLdsyWjKLkvycHeiSeVQR
7VVs6JKPGiqVZVuhuWzyV7IQCF1BxdfovESaPq2VMKigLNDAZpKaSFcYW5ilgA+3oZkwk7BHgQdm
Co0kGprsRjssM8p2/OoePt3yJzHE6ZsvdAnxb8TbdZzQKggWZcFu5DjcNbIokVlarItLTg41xLSr
/WzecuWTcDo4W7z6swl7lCBMvffjX495aQiGtEyI0g13cdVIFh8lTaaYPmFoONyI4TCqmMhpyyir
W9nJi2SvvI8QHgdmJ5281JNKh71Ce1VfzuZY6VpcYc285v0EV+5cCZ+f0SUa51ssSrYv32aCTyRZ
+Wu/0rQkYDPNtDPNIAuG7crVKq2lESiVQUTLqyO4APU2k+XMFb7bGH2fJteKba/a71ncfy5GbsWN
/CH8Z7LNviUH2/fLv3DoQ7AZboEX5D/+tC30M1pyd/uHpDYpMS+gOl9dDiCzodsDRitmGsf6ub4t
H7EC+BuKL/gu1OaddN/W1x0H8fyAk0Vc4tEeqw+pr3sismWp91tXtkKAB6lNpMo6jLKzLwa0DqOT
ruMb4ml0vyapuq41jP7cPv2k8TOPSDeZwbZtSJcXERJhYbD78wZ+qGCvPFF23/HBymKrb6jrDWxX
gPHjWLVtpwqj+/uSpjTFrjDV9XpA364L/YeP2vUjsIYcnFdzWkaqa4S9Vbaaw9B7YFgGS/QtntT6
A4MSZmtHy5AQIeuFi7m9BxBMXPqiziGuR/+L7698K3yt+8e3Faft95WgFEzIQO6/DpiO8kiGd5CG
ImYhCY6XXSJhgzLYBSS6ysTL3TfipRw9buGfkZWqLyNxwbEfhiblH/SDM/uqdw2/eRQv9hPdmHnw
TNQ6H2Z6sfrhN6doa8Umq0vpKsUWMwjzgd1DZ/0O0LcvmXdkELwszqQSkzRFEQOcQIW3kgtRPZos
XhtqFk8OjPpesQPKzyS490U6dzfStzYaA0wUh6CDGTpd39U2M2mFpKvzDnrDQnqgwBD0tV0dvsiV
7DZZtQ70UNhVo2n1YTIgdqdiZWPmm99JyWNzlDUBNY/3S62Ye0sjUl0Beo11NfabGrA85gKsNPq0
lePzhgYt0YUUxX3jirMfCyoHEWx6IstqxyobxFoS09n0VuGqXLsOpjNxS+sSI1dyx2APymXh1JKW
WJ/X0p9pqBD6LEZn0A8Ei6tHILj2joNEK/95F61MwkUfFJvMayH3L9OK0+5zGBRrjnLCCzKYomcH
wcYwhuocmB4qKJr+Y/NhE320G06w0G6stJDCgdE7VL/mH8diCrRV2r8JZfczbAygC41LbRo9TJAu
VXvdeXj6WOPi0qosOWFnWuypg0G1a8CXuTrtxYbu1FMupwmNsr1yEX70EYxGJWGStrYtOdHtgxJx
oJJ79RRa668bYlg3/pEZmoGTJ77rJgZ5JssBnOTRArVu+ykfc+yv4mWxj43DW/zd6qgNYH8vbE7z
bGWJfJhuSOJpz87K5DaDWFUBd6Kv7IdjByH3F07QzE7K4RiD6bmmP2pfTVyvoIIgHTeZS/tqZcFT
ATPGixoFbirICHqlYgib8OXZ6MwJKY8x2l7jw+LFukMhBSKETGumFOmJ5M2gLGs4TkPqdWDL21U1
9w0brlouyjQDdXFV3uNd5+uFSGNNlubKrhwdvr9GvV5UGNXRQOW6JriGHafE4933qpoOIy3UiQK4
qFSyHdJuSt4n4f4pVuxLqS2jF7BvQd9M9FJdbaoRH/j4hyvwxD948LJ2wYYFlqaRpY+x5JMbf4FZ
cDCcD+qF9EferC9mbSOelzaRtYIxy2QX70bQKt/L2Tv+rp6jkuxoCaKTD75vQjkq+bZ+XGaEFKC/
9Y9go9DQMX7YAjAb0RwaursKepENDCWWA15u6nSSsHJqmK8QrSQ7jFmZjtPuRIDoxu1d5nZLt42L
ANVfssUKOfjf2NeVaCQnep9msHhJg40B39lAd56niSAEngKzp27XgbY5PFFpUZPZfqp7is7s8+Z/
4nwofyKI9pEjzvKZn01tuapAdkyiTF3frsnSFl+aGnOP9jHcfQe/uVwrnS0/Jnh2KDszE3aiEGav
K1Lg94Yx/LyZe08b6nOpwYmmCCQz824k2ogfxa2XiVIBldbk3VQSzXlFhcbAgTjz13OMnHRuIk2x
NVu93ZWs0k8pzOPvmzfQbfPBeepZO71t1Ph4ITMLfLgjuxZLFdUk48d6sC8PlHlmGxUkOxiYYazB
ZQKgpg7uFcy46gkprZl3OFnhPVzzQXoQiCGCsnuP+pmGZiiZbLAkoCNvI7IiEmup7ocLhxVt3ygy
xBNmosdIOdR9lLt5xNedhta6Y/8TfNFLp+Gx/TA6pVCZc7dp6cpZm6xNFKssq7u/mBHMqlfxK+7L
jXNJOMBHomZ9utRS6MNfGtjWrcf317b/mxyJlerEe8IA4mNTSyVdjTt9c2lF7VLJ6BJq5SQrvJcT
WPe5zq4ZYgIOlYcRGS/ZSTyiYBhvfWzMzeHTqGDkiXtuI4liUk+jTD+n7//k1/Ro2LtX1v0XgHPO
ej6JMwzkbFrexSJ8rb4YyjfTvbReNXj8lahk1cuVNopEUEe0E5P9AIYKqrd+lwvGWS1uDr0U4zbS
7YuiGsd/WUn+LJ6WqXISO1iPBLY3edAnRTmhiKNMJQUI9yHe+qK/pr1ATFc76eW8yLxtUSr54apz
aeRD9ZaDCoP4Gjhd6IJvVk0oSOdcnrc38NDy8fvVP23VfKdZrlqwVfYY95/daS3e831nuPfKuT0r
5on0+P5ZOcOpvL2OWpdaOhzgvpXtqsHi9VyuFPvNVOLdkGCXHTrCOsbF/S9j77QoJQ2H7/hQTt1m
PK/Hh9NhHAgqEqu7wdXvrAGZrnKmvyKWpKrniG2SHi2O7yktYK3NY9m7uUIoG89eerhtFfpKQVHw
k9jbPFXKHUrwM1p79Juk3rSZR/BULTNOlpc/tn4ovxK0PBKLCJ+ZtKAV7wbmBjZwdP2+9wof2e4x
WfRr/pOFTkcnF+PG8ruUo57FObrM0t/LahpooWDNwGNLF9wpLJfCIrqny/EYUFd+S/NwH69EL1u4
TodGOty+ezu//5zetE8qz2SUEjcwR1khtV9XM4+f2KZ/Rdaz6qXr13zrkKzYh11CcNsK+u3REk/R
IMG5t5OV7Azi08xN/4Wsg3P1ipaYjOQOzB/1AkaV/jlc6VG8zku5M8i6dNeefRSfob85Og2vh2ih
adYufD3qmhkAq2MJnMLi2MTZynVp9zTgyKO/V7375+4gb7cQjQ5dXVN1clO5Ft0Qvk3SrW3j+vv4
8hT3g9BAqmLZuG2fmuliT8QCzF2/bjPcvl2aic68nS6fo1MlXd/VlvUraE5bt/h+e49VWg8Mo2Nv
Aw7ZRwTmPfbb1FNRojL9xuu7Y+g5SmT14WVTzr3F3tKjYEWQt6WWaUV0V1pqq+ztsHbFAqjzXMoM
Qmt73dI9lZ5gQL7boSPWn1eK9UJnlzAlyKbIklzpcS+6KZX1cDfc2G3RQFbi4+TMpi3fWKOsX4Zm
DHpisbO3rwJW+O395M+84rO8bG9/b24NOO2FRQ5zsP0IwVQ7DflpOS6DQzP82c2cPcQG9TmSv6cR
e+M8/ENLwkejrS3/ZK1Wv3MusSWrF0RRdJ7dxIDbm8XgCXh7NAzh1nOSMe14WjrY/xFCU2lexdmt
Z7vz+mK2vRdF6CqD0dcXTwiNnfqX9kmik5OlkuqsTRZmjHymBMG4qirvjl+a8BWdgtYAXax2DyQi
EdYZDYzK/lF6rquJ9wRSwKV4/nuW4otGalq+XyUJEr+WT+vS+VFa3aPkvXLARbEr7HvoXvfeZuiZ
i2GvHiItlvOjvpQ/SWj1qMd/T4wBhXIsG/uX0rP+OAmz8nSyiDhBsrqneyf5kEfUPAPZ9sfIP06k
/g+5y8VYHuhUjLlLXC2Y2qlshtmlYLri8lGZy/P8vdyrhfdTsrR//ctM68vd+HQtbp+odsWlpxsD
mN1db/0sT4me9FqzpNelOHRhXtrsoudHqnz72R9KPiozRcqtLDDwqMwsrvNob06ely6L5pGRUuzL
d88sq06d6bKUSJa8PnapnKBUwgY/U5d6Zvt2woQQG0KGRUAzkom8wva+NRDTjpYWys94JXUuH37m
osNCKEeMTxm3BH0JHNcbQ6v9qZfni8FVMR5dA0GEQm6vF9Izc5DUbT0gVfmH+XHK0XaeY0g10oPY
pmVlda0sc0WHqnW5kZ62rKz1437225ocxddFAFdzny/72uHnye1daxHUoXW89pzULuZasFTvAAUa
FXbllYYAuNvsaxv874QJmimlkrXLoruBo2VbhtVeWOazfu9ZCgofGshzjO1rMTk5UCTMMs/iGlkz
3UptrGe16aJyS1YPetCgVZ27QjXDrgvHb1l6YgWzg7Z5S1eC04raSHaaO1eMdwHDyXrMxLO1md6+
vSRnsic5l3II5PtSPI0Rkhp44jV9u+bBQ0G4RPnxlWBN+BViRPsPGwS5mrJjyQAfovO0WMwEjUOi
ZGvAuuNePJGdY7uAAm1lN+17W5P/d09tBiFp/95Kuerh8zya/1herKD5LrgwVU2sGtNarn0ISirK
kfgw8ZGdI2qEkTxI18PKTAL8ZdWK/8t1CryU6lkEwD1bOeXq5+Lr+K3f/jKptzMdpJ6q5WLTTPaA
l4nOy2M9WlblZn/YWSn1492sgwG/orixNszXnsliWp9ZR7SnFfpcwnIw0G/ySyr73qFzk1zXi1UX
Najc5LwtrWqbjo4PlH3T0Ha66lXG607GLwDQXa06Q2PN6boU17Yc36uT9KTNV3wosOcc5cM0aB5D
gqvv6+9T7zRMiVOpLTX3l+aqQh+HthL7XeZk0J4ENx3Li/EdU+dKpqivrx3C2qd8HYBuuXnZHX1l
02EisoDYLlkaw3LFZSjCyb900+oQhPbqgSvuz6m76i77x4+H9e1X6F/mvXAoT9eVZYNkrGyOuNoV
EPP0IOOttb/PsjCOqQ3eT/7tbLBVIErpEi8OXgG5yRRNa4Z9im4iJdRS2TYOLqOjlBmJ6s0pZSND
DXWgPpsMVzym9nJoI5zNYZ0xWaMAT1aWTZqT+1gfODsTnBPFhXzmi4dplIMJ4t4HwiBHgeLiXF/K
rKdanZfSMUBBiTtGupl5IFM0d25eqrycXIfTr4zn81HJrcvxfDGzL0nyzH9xG8VTXCG5rYerBqLa
+f2ILhUcWTP/XplS7PDBSM6isrNS1J8bCbDdwE3SjYXUjtPjKf4Jodk3Ekjp1didwm7yYPSND5Vz
JI24lC4X2seWPViikR6+kMusaOrVU0tue/X4dv/Qfr+UdSfLp9lhbLxuOouON9mwU3pVRcHWYwOM
OEtF5iuOYKdeCkBBPgbmQnIrDCFYVYad2VxJy+pmP1Vor7Wm0R0ROSOFke72dFlf3suxXPU6rcAD
BZMWvl+mvM7+E59O4zYUbeIdHYQSoxojoj93TwONhRdXopZQlSipDYmdGsrHRDl2amgazPJBCh45
uhWR9bp6rF66h3+mc78Kt6pufy5ZZJ6RmUzZ0eCf4Lc3MB5WIaFunEBgP3Mz6+tlX6EDp6L+2C0d
YMfFJprbITwrOI55u7bSnC5W63Feuaqkn+3le/YUch5W6fJqHyWf/K5Pc75jej5n8lbkxhHPsmcA
Rs/mHbSLfHHzpuxe/B7RXb52bfe7nI2V93kQMWOwXDllQsRdf1aEoE4PJc137EJlLvG5jdqq4k02
a9TQzvZQJvxJEj3bauEcxUopIVHuTjKaH3VyaVmO+9rS8AkPs452YEEKXbyXbux+NKymzTvhHIXD
qfT6B1nO0aIrYt5fwxXT6tT3eaaepfuCAJ9FE6Sj3Xfqh65Amibi2JbVN7YCUki+vAKKQwFvooqj
M7sNFDFKpVvpUKilX2Kb5PJVMrnBdltbIf4nBc4XJVKh6n3GcUVWg/mmrj8X7tGj/FDtEWGTT+vy
ccvjePX5sq8Ts7bprZtoauk35gisHpft5X1wGp02b+tByAs2gWrh251uI2/lk+K3wflRPibqG2a6
t+JJSXmrpmgLsH4WVSusg3vJgzyXn+l/c1SfM6mYpVEKYHm1aa13Zdy3/QBx53Cp5WielBvniBwQ
W+T6SQ1ofU2c66sfS7mM+PUCpaHySPT2ENzWkQ1ImoGC8RE36Mgi90z6Z4oGnzgyhyx+HJOgBoK8
gTPTVwbqwj6jLWLfvrP50apsZbC31ce1tL6BTmGDgDjBpKcAdR9swHao4tmZnw11ppM+d1IgqcIk
vHg6e7VEGBs5Zb6aGsQcs2RMsF6Q94zss/k5duLIa+FzDWNFXzHUqgyMygfvLBJMbukFim3nvXWd
XcrtIMQZ009/hj+zeDMYxwHQeLi6o7gYsbi33w72nTOWzAYBEjA7YITWEETveBMRwjvWmBeaQKZ/
BxNYmHuHnYBNpiaXFtVxAxNp4Mr4Tr6R4tAScMWUnw2HGi6U74Z3mQ/O4+XAFK3eQ+mXVZoJetjw
iZCN6ElyIHKrCGZxoOEk8HjDhzrg4FGwHsAdwl8SUXLmq25GvDJvpoPhqkCN/eddfEQnHcPXKG0H
60Equo6v45S7F44v/NhykJnsPzOTcDW4YcDx3EcneBidRpxUOnnFfeSY/r5oEhFBzupDgdo5dsJn
t1Y/q95eCneYR6v7z024n+HAtp1tB6+ASxgHjhY19We2kWXwo18/2yP7xuDBTjg9CydPL+0C4OT7
kRCT6ikp4djjj0zpAdj2eF50w9lB9NzK9Oy6q1wILwy14AEU/ghX3eM6emiOhA/Zdtb+gzX7Sug1
cLT48f/eA+USMu7VKMmQeY0I4t7k3ysesKeLtwvvmPz7/PCz4UHDrWycP/dOKcjaQfZEEgIiQzrJ
RaJlMKdyoXAaGhCdxvETy7P0ccY+DY+y/4JtLEdamHxisu5gVAXnN1HmrQenrQftkX1AuBIQIdvb
8AQITTEf+AzYkW8seu6/b7/KQU3uQvGB2frUk4ZZ+eB2fIaLFg43s/Abxzc9rviMoUs5NZkPCBXC
KYeftE51GN+F9oCvUD1FzsGT1cHlywUHAVeaxtC7CWEMC9vf6JnXTuiN/52I2+xUD3Vg8IHhwHyA
iE4J48dGXhTIFdMq5X4dUdzM30sD50OUnQ90saRJjzBmG7zOvfpS3/Sm1VO9YNyG6+TPcfAVjpcc
/d//01yI2O3Vc77XxjWzYt8/wwtx0jAE//tgP8ZnOJxNhkGRecCOgG1XiIO5jsNN+u9GOc3lwMhY
/JtWC05hV3fTHP4sgNz/3cVAF1QKyZXPV8NgD/cAMVvdUA8jzn385AHXCJfPp+e8yZ8uLLgiGXHs
fXhJH8cMfVyYWNfHRizLtFM0AQOKgZ3mQONQdYKz8qk17ef87e9IXNCCNwxn+t/b6oiM0JHHB05Z
J6qIJysPzsMvBOL/D45wa+N6UevPuWfhI1xFdEF7vCeFSkI3B65oDFDEu3CvKHxquN3mlpbvtS71
j3DgdNIVOcLhuQ7fuVby/XT1L3xjlG4sB2HK/fjIV5k+2Ws9WjFGyC6Kk5p3pu1g98caUZNEnFoF
jdrhcG5G2CwyUf4wCBB1PJG5kBsxDva1nBIa2XYmIOcbsROhlYS45Kw0DMc6qHT9YabPVguBXhR8
c6hCYLMhSCjMCOZijxe+b/sWIeAHoX4IxdEWQmcO0znOeOfjoYcRONHr5tfHfRx6Gmnpi55cLlme
FJPjg6121hfiulsffsN30AxyLOEjHK7Dp9jF4YphRDQn4Um4GwGcsF/yhqw58xqdh3soffMjdERS
mldfbkLIPJpw4/A7g7vYMHyMuxNkx23+0JFnB+CmRSct0oexsx5n6uOJM2CnXRy5cv8d5RW1/MOP
jQSCP4oj/fmiCx+G9s1l2HqQPjyYnuf/7mn4xq6O7J0rRl9kHZH/oaMX2TsEQ2IOEHypx2NnFp6w
8FQ8sZHt70Im0tOhOeDglx40ZcWo+CgWq++7Io+G8Knnit8+vtRdzTqYsPg3rzk7BvR56tEJP3CG
4uGNC65utjGRY+RzMBHCWPbl0PdrN9teIvrS3Z8YJK4wo6CmURPIJuFY0tV2M9xMGVwOPNzUQ32S
mrTDKA4H4dV/VzWEMfnAcvB1Hv99PKlN3Qfmjd//LshHFHFbGFRb/1rv1UH9K2sIpP3YqvfRHcyd
XrV4K1X/TiZ4WmRLupRe4Oai/4VHwv/2pvswE2aY/TCh8ffFT3iwDEkXILzSuDGnR21yIlNG+zxj
dhW+H9c3UEOvKylrUkKG+10pp5xrfuzHj0nuGxEbiUsLDmGAXdelKmA7ToFwm+T7H9pCSRgiT51s
/5iJqJq2nxc1zk1FqW25HqDhhh/trj+342TD5C5xd7JsriUhQPaxBiw/uGMmqMnR6wwu1mz9dL89
tzkHqwpEv8/MDC12dyQWB64Xh+jwQwYPyzMjKsboAzWBbvsimq7BOMMJLu+RLPsnM+wk24/xCdLm
dLOTsq7ZqE+e0n6tkAaCE+PD/ZBefUciZP8zDi57LPp7zw5gOOgfvs3F8mmZj2qHd1Pf6ip8XKL+
/p2hz6Gc5pRHf+ehyIT1KSxfMS+bD/Qph1+x7qG+goC0ODg1Tm5G7Dv1HfpnoVO0amHGkWtoqg/P
yHm3kHdKDd23KNgxYFu8HbwZzYSsn4+UWmprH3Tr8ugoxmfH8f6zHOMWEEghriBxY+MlxHLEkDHs
ST0qq5HLkuaLb8NFpBI+NTRA8dDs2UBXnq1HP1ue/syrMIlnKct+4DM1yI5eiP37yRyjR1fhMcAN
i/RBvlj3dBezFMDUfkp7/v6PVre9mj0Gef/qJj240LAiVLeU0OGeVrLfoSRGvU9EwbuwDe500wk/
N+wm1pVcorRv7GwY7Fo+C++h5QNQ3eoArYYKhjKIBUNRldtKDeBInJze4UoQeYVJ4h495yjH+JfZ
Ut6amrIjgTkm3whaNNMINiFDv0kCtlMp+TlVqixDYZIjI7hVNz+xZxPeWSc+2P2Q2eChg/P03s2q
r4pd7OsVcemxRXtFyqVtok7Aa78Vd/vZVM0IfsY2n4sfFYzaJT22Z7Evp5mePZLlVfhyIugOTii9
E9VweEe+m2OevCvCeQ/ezLPiS16jWCCzV6PZB20/dyODRmmsP48b3vCx8AapFIDQQDemgMoBzhR1
tX3npUVOTe5oEFSnfXt0/jIDrPlERLsbRBTPMQXDndcDgcymdx9zW/osTMgp0CWoqOKzHUIGTQWL
jc58Desorvh1BRBnf45S38EwExaTmLBttQN5VbaxirVuxYeK1ND+48qdF1fWJ9iAFb7taGy2nmPP
/NkIOiPdJrF3g21L4Ts723Zi3xfhJcApfqG6Qpg8YcQsB8Cjwrd9yH+fv4mcg80YMkYqSFz4lUxI
MlYj3CNHvTj1T/U7Y2kMq3j7JlBLzUotpSE/s8PIFuPZpt/v61oezydfYogLjXsMn3/dmf04lVGN
lO44qJtX54aUMgJJJBNVG6X4ZZB81WLJ1vaTKvr0Zw9z0rVA2pEL8UlifU3IMy+/nlHsxPG8Yj44
OFy0TQXTLFv17WUnka9mMLio2Vt0uxAOvzL61RqFWvz5uqH+SrMyc+X88MmGLWII+wzfysCp4+2X
xWmSo52aXECZk029wHyBrQKayiw2NIVEB+v1EZXiEt0mwrEyOFlTzMBFG4+AdDRMHPFZcL/4CU63
IaSFKd0nWXqKRBUh314n11wOblGwb1OwhOxn9r1yPuntn1Z9WbA1ZfiIX0BTWw0FKch8vSozRFEq
X6z+uVC9ZKvrWVCnXkpZTMHXN/pcmgiVy1/dlB72Mmx2OHkGofm5YjLzkSgQq1FsQpzWmH4YBLsR
Y6YXY57cEHnGTOus93mgTwki9Iq2ysFDaz2GV61D0nrQke9AiTjRcQQvKmOsd3OkGB1Mg9YY0756
nh35cR3ytTgPZft3Bny3aHYqDgVMsUvBj0a8mh0jqrKgkg7nWGhda/he0ddXBvRFu8IgGFVPIbka
jYNVpe0pYUTgJ9ayTF3JRmqIUxEEBzHqFuFKiqLlnThOht7f/jPfP1ZmcUaQ1xbuptc/IiOP8OVQ
t6s2CxMOYSdAvkrB320TwTzKv6FSW9bY3dH3vJrPzraRh9n3gv1YrrLO0PzkSoFEeyz/BjdGDmet
dSOYoy1YirMOJxLbv2EQldVKVGzoU5r9Gu5lX6EaWJa+X5oRlwZMv5aBV2YqJ7hU+V7dlSkiac5Y
6hS/DZ8o3X08S1MtCC3CrB++1OL1ZTVZP9XyItO92Z+LYf/Yjl/LCxI5kqfvq0oWaW2iN/UqZkGY
XOJ6x85lFFMOmxMv8bKOEwTr+RlblGOTzY8q8jQCY0lSoMmC7Zx+CskQir489s6fsJ9lBSpkfryO
c5O52vKlVRVmUVPD9NCJnyPlMYW8SVR96ZHhSr7qxb4Tk/jMY8fBMEjb6bcYIoCNL+fadDdTs3rW
VxywMV5MOiM9qu+LvnCscqJQOY7jNOe52mZezbr90H/PfapkGjmdyubA/76eTI7Y98xfZtIojxko
KJeRrv7+H88NVmzOMGTX27KJAsfKK+OniD4oCIbYNDBpUiudyn4PY1223almJZ+jFmPb/L1zIQZy
LJ2e4ZVIlTkveBZNBiBTYwQuCCQ1JhFBT8nZdd04vury171gqUOMjrOOMpeqzZS/cJqKJxobNhmp
nwdQFW/Uq6fsRNOVQqIl4ekcYxAzWK4bT3sBAdsfcxMBZ58so5ogQAgTWvlEvs6V2xPO8H2tM1J+
/Sy/NqSbqh7ovskB6+j4hcif7MiD+1m1l3oLwmxCMEL1MmAfUjwGsH7L/LNyaDza6S9QbQKpia+O
g+JWy1eG04Uhp0P2ibvZW0DkhU7Wm5TBD1aaq5HOA/FwsZG1nGq6Mldn1s15IVm5/VzpF1FPK/vB
4YfI7MYR4lxTrVj26veTrWC0Hqjwed/lcUim1WZ+cBLME9CA4HbuBRSGvKIqVpEbGguaGN+zVLS0
I8W+Nn+m7UuV3erFr7CDzRRnDLxVLja+LdTrYtizxbrqP9s4eAB2Eih3bN85/in06DyezNEF3qRG
mfoJEDfeaXWV1kOodKZ3VLBSSPqRfWWyithXKsjIzZCOsjQtzAtQD67t69uSBpSk2mTOokRNYTpW
uKvJ1HXBqv1L+50HIB+a2BAiEVHmnXmH1G1iHsO7nZHvEbCbT49E2OfxphfqShQvvvqYTvagS1wc
luZF31Lb9l7sN1I1Kwfq4E3xhK5eHGZrT38s6srbZCllh/moJf8FsC/+mQPwQcfK2f6dCwlBTfnV
SlfIfodx/6Z7qyQJqPQJyml7wHlNmwG/ad3YRZcut+gRmFHhKXFUN7GDmYXXiyh/rXxg7WM3eW+y
f44y+QHimGpsE1z31fv5tjTKL/k47UUF4RohPt/YfibUhLpfjDGAmyC36C7Nm/OL7ahjDOa/L7X7
cbz6gfXWHuXUd2aYrv7gCDHPvqipTmAHA83SEMCLayWkt6yHIasNDoMWumxsqKwIERnuCIa7saaI
N+af61nyYxFTfuZUrVIREw9MQTquEeiIVXixkXkWt7H2dcE8eSa+0T0Ja1wcjJArhmJ627mjqeYb
hPJcNCeZ73mHBohGNKll0d2P92N7qWVnO0swqs+xnpsP7OIK3f55NG1aB3O25kFQT/xT5iZdEi/g
EQ75Krxvq2j8P4/IVizFvT/lmeU8PkMrA+Fdg0PCubNvbN309S4IK22G7PS2g/vvpuvxWkVJrfOv
TTdVu1Hkw0p3I3Mr7xqbA+6y+8899dWDJIV7vj7ZpxLFdO2bXmISI40ceji5uuDC2TKpl3NleyYd
INxHPEFVHdX23444xZFpW7mEHQatRELHv/hi1EUpdPsNKrbarv1jW9LNyK8LkEQgoAVe8ZQBnm6X
3Z3NIbx8aYH4WkW4aESzGGQmzHmHUkvfKRnMI6g3t7PtKTrO4sIir7UQIsCrq2E+XdVDRYttmmh+
2N/cqVGammPZPhLtKl1Rz/l1l+unI7coJrBrLnw0L3heDjjR8iqLBOM+k2gj83M8VBAd782QDvha
le9f084Cy1aIoqxVGgQdqTljLl5MnOjoh6eDDF74x5jgvzjblhlj7t5CroSnDYu2vcRDJ/yvFiTK
hRzMkCV3Lr4ueIHLjc0QeLq3ZEF+Y2nCpyM6EphYNvH4DWCzKxfjUn/dJXJpjdluF6eNEMxGCWTn
Mo9E4WTbOzF/m3pOARtv/OzeDsfidLD9eg6Y2hIreCuCoxlChmmzPLZ4dFJqpFqSU4xlB9om5c0W
Hc2/dbbUV5CpPP9cjeEo49AOTjYP1UzpDfnmPeakzuK6EvKyltFnjJ36n7cKKcWi89l/JOTeEzBh
cT9UHl28arOHeTpFnGi/bN0PDtFqkM9lkavPC4gJMgy04Ov4DFMLfi7TjyxMl7CglOwt1P2AbtPm
hqjijsQ5bYe88sAeX9e2oUatmo0ElCB1BzfnWDfxrU1CCmmzTjf7GcZdfiZGLhUpgpK6rX/u1LgJ
u9q1/P5L6NVWPrKLNVZZQc/7TBB6d22KPJcG+GBdmbAcs3zFrgerl1MOMka5eRB/wbFS6oXiJ9v4
SOJdoliadQ4j6AnI4qtrMtA6MF90GXLjyZr4UTzdBmVHGV7QKASztPXntL+r2ziFFgXIdxYw3YR+
kChHshdyP/Ww/Ez2bJYw69mcxXsnGYXFmNE8XmsAVPmrl98WIe9xbKwwaCl+xqNVJ0dZhv+cZvdv
diuFzTST6dbuJ2zLb6GSubSEUtb2KsQGCxhLFLw0cI4ZNulYOO76kpMoGWVusv4MltW2pM0gxEg3
NIcqsINEcxcdB5na0rN5qR9LUbB6cAXKRMQaV6efeIFhAzZo+d4+9w+9awfM8B6etEWXvbcLtLKK
paJz//yGZhZccx/eZjGcv2GoEceECdLqDC38CHkfHufD5N4//Y+k+2pOJMuCAPyLiMAXvGIKK7yQ
0Ash03jv4dfvd2djZntnelqYqlvH5MmTqVKFLOAddG8/N3v5UBvnAw/KKrA65vBv8/a0SmyTtVnQ
BAXLUIJLliArdzvhbnimNDs2VnQhgnJTDm1efFjPHNjQe/qK6H3SPDjsBBaQw+0lJZ1Cz1BJvRsf
yn/ZGqa85m1bQQEwDgM4lwvlYY5fAK82S0EFaxW3yt/YgMUrWs2VzHPE7YNlx30GwwVQFppa/Hmn
1UyWWmm9GbRwXieW4bTBC4jT6rudu0djO4AxvBqe1UNMU6DVCGJjBi125iCb4PtyFzQlU79ady3K
IiYp5RzP687caEuGA/ltSytZIaCU+YGBjvshr6UHl89D25hVsAqVhRMbk4UAHWG91gJ/34NR+gHo
xH3xr/wHJzNfzNFskWCBWjwxBe12cLC4tggCea4vbfCjAGeCjqRsJlydfgmzJYYPvXlYx2rZvJ2F
dzNHI9Z2dVuCjA9+yvnfvnmxe4FLDNNoR7a18T+wMi3JrapMehq8vJq5CcrIaP5ZiElRDK1+d7Yf
CXHpWM2TRqq9PiMtes7JB/KBC58laoa0fHyEAAyGivU8ABW1ryCHgJN09a7/1V14W3TIgzDe+ccr
KZ9W8QpaayTYulenQOdgU8hEpgKcdBxC6w5pJK1FSe70nap6Cj3GJtI4bvaR5HVH9tJ/+pOPnhbe
U7t4W0DWQ8/8+NxqYyh3MTFSg4bDuuMikbUIkGxSJQ8DPcPSQUr21pRZAUHgafPFSc6esJvQmnT+
Fs1Q3R5M0VbqYVNm0a9yUzCl4nknB+6ZpesC7N5z8e38cU3Gokg0KIs2M/+U+MMlv6Ugi/eciUOu
OkiMJH4/GCAv+tvudnjqF/D41CeoRtl+6je1sUBZyWUFKKHCXs/s0L66DOcEYFMJ+OnD0gXJfKLe
zq9tiBaY6Dxev6qpYs1XQB5IWOSgP0TUB9QSjkHYXeYv8gx6EtdghTPbVVuFmk9ECcRlMPQ3B5vW
0uAbfJuwDuKn6BtOS/PJfLKvzAI6nY1Cnyo0bcKEPewD3czNoAmxRMGXA2eexH3G5OVzJcu3ZOTv
1KemtOjErDuk2xQlBvlj6YCHDJJAepaWjGehNn02l98P4y9YSVl/lAnLGxXoLW2elTNFFKnzklIP
v/e5srE0yWo8rKv+IEwbZShKGsBn0UR9t6j+ySSS+bl/8yBf35E14Wvp5l0EsV/YDPWDEPEbqtc8
z+1g70TRoBd06YM1OsXl6jDVCH6kD8s+5NkaLkuk9oyAQrB6gTPxG8kYm/J7GkjHVs0uMhJijcAE
77GZfwy6GtKl3AhCJJ7iyJS+IhXzXHpFOgsadRmtdnWA25etjPZhpg8JibV6jjiSlBgFtwypcDfC
Uagnq/lvjRG+HEFAOvYBI+GLgRv9KHWxeagJUUxJiluquzeKQFXbU2A0n3P2TreSF0lYArZ3XDMQ
BAP0pk20NdP34vDQCJfqQT8lUUZhIg9bXjd+LU/QfElW9c3l3sDjcfND92/fybq7fiVfm9Y4Bsmn
9xITryzMh5pLSNjzgaNiC8k6xroKY0NzM3Z+lcVjlX27+LHqgkV9QwyrKn92UgOGEqYKYA/qhF1o
Tvkab8sj8+RHZYQSvi7/U7iUi794KSOkJFN6QlDASSemNvsuH1Ye1LlnAnxWCFdk/X241hKlkQVH
GhnLoKvp4H50ixjStEquQWkw8Zb4PSPshaLBkz/Ff/2Jhg66h+w8BpBXo8FIg7plBkxUvroYk+tf
D27dR0tObMjMgx9ojY41HNJ7LXTRZp0hbv87VTPNga6NM8nKHMKJ952izvJrjyodnwc4DrERfSmi
EC/FbDtnktfhIhj7kbj5h1NoQHP++pLTyvNmqg4U7b5avWJgV/qvhtCldf/ykyr9S9X+PWSuwBHH
4/441PONsIQpjXSAOBQ27SgRSbk2c43PIKHBjTeUNeGeCFpiWyPk9r+w2hyuhSEYBHIxCd4Q206X
i+CWq9XPc7Zg97FTZRZ/8txEjpKXNNo5jM7lf3lajL3Ej0T3NlBytJ7vj4Yj+37qZdrGaysBGceF
Hh6u2RxRfzq4q57cGHaJ2ZjuzKHy6kqPgdcRp+x9heikLSyf8XX2tS5SUCiVzOo9MmiUHBZ9XcSa
IMxmdPxrlkdOelELZdsJq4HuQmp4hbmItTPKzaW/daBtuMIhExS7f8Pr6CSBEMKA9eg2VV+DzH9v
byVYFArrjDx2cZFrhx4+QKwZupf/UCdLyBCYJdqEPwf7UqknK6v6+1ik25bqauFSP2mEcYOJ0nD6
z48GCRVBxFzBawTOyKvxqivUfd3Mx2bnOaL/7y+Lx61X97+2KzSUUPtt5WrSpjbRa6WDH0pY139H
om7nqGWTCdZ/FIcMrPRmm97TKCSp2l9iUeES+IiSov4xnr4Z7OgIlVT8mPFMutK2/mfZ618xY7hm
g0W98iRqHqdBN3o0W/q21It+k4hl2uHyP7Ve/781Z922lwjD1OWmHi0qfl2aIomDQkfBSWKqcusu
q5lWEHNbxAi4IznjELDPjNbLQcE5x1wSV1f3UuIHO+3zMTHwARc7TeYbB1e9WcAxwUj4RPkI14cn
eX6QGpr48EsOHbCl04PI/gz3Lj59zJuWxVBuMnoVuIlTpLxg7lxd/W0q02bQhkr4a2oSaJELX4KA
XeUwS1iRswOoIK0nfq79CMdkvyjPPxaXilGwIomZrMXAt3DV7OYllFNxcXga0ZglyNHaNbT72ar8
cFGZwRvBhr4k2BulPyfqDK5j/l1fEM3cb+FtqeZNoxM1py/7ipaqaccEky1am/CRJuRRVwT3dO8z
hUbIxxpeyL4X0tk/Z/NvopJU5zPT+o0EYfk4Ok9LG56SBz6xGbi95X9eOq1VlRxBZT/i37fEZg8E
WSqf8bZRxDw3uFQRq7VEknQF4ePUnisHnkGC5slxUJuDV4LWu7WdrE69ahv346s/bVz8iVMYE9dy
gcXM6sYXYhb1mW/eO+cZBtTgEFvCw1+xg+bBDclgwUh0E1ZnKuvmvnl8y9prX/Y3H0eN4L1QIY8F
6DYYYeT3KCo/roQGjg3jIz2VXOXy2L+DP7mGRtNx/ndZufyGEY//VZT62Zr963axERrZIsmXa2tP
LlZCmHdO+9LfFbmXRsroWh6mNG3RcP3NB8JrL+MozLAL72LFSRcYtKuTKGTVZMvFetPQrNq50bW1
7h7CJhfJeb62hMkr18+MF8qYruT4Lvg5FRJXquYdhc5FpRBVXdfSvR9oTrfYwisCL8j7zOOW3F5A
t+uZTqSTM6ohsdO0ZNh4kk0czdunn9dPKI/4jhYoz9mDEgILoYqpXlBdFhYxaRIsobP66+5K1xNw
w2XHx0atksDcO0dUj1A+vqusS//tY847xeGmtu5xZbUMm/mViIke0C6f907lxVuwiszWCO5mKglM
Afi8/aQg4hT9YjViqmI51O59gFoj37qNLzI5ytYfRIXqa0HbAt3/Tccw3roKN+qqvV0DQ/8xolct
+l2EMi4QCVER8iDOwPoFEK5/7vWkMvgraSpKz4eIcxsj4vYpPR+BYo3Ur/hr6aOk56ulB7ffcEdY
z+swMWVBNdKTakDN1RWTjD1oC0N6wpKCNQZHKEOAhLLGd74f/Y7Jy5ddmvB8OrSeryCBwlONvIte
Zm/h/vuxap/H9+9Ma/qdIHOxEH5SU5aY88p3pk+1SX0IOYeDeWyfMY2gLzOMTdtgYjWvmXFS/LkQ
mDxxl3Hum3Za6ZWYz02roofRrDksJhy9XJqVRM3yLaPRxOcN/gURr1zdtYDwGoF4GPyBMOrAn1CC
pdd1fYGysMiMMF16HUcKZ6MD+ntAnsynL5XuR+0H3NU2xcLMmGHwblzoXi1p2CwjJpOGgN1bRZIc
6VLyE7JSzYWkPy3dmpHCyTJ4mmGrBBdyZaJ+nm0ButAf7bY1qDG5pMrNd8HjBtfnoR4ItPWDLPaS
apbV0yh0wOb3W9rUQJZALvY42Fzlo1sGU4LFdSxokFvNWwPXEvsUt54vqkpq2p23jh17zpuehiaN
30HXxirlYDdaf6sLrEhSfNc9djfNfLyclpLtZbxoFv/5tY3Kby2CsqYiKjiskZN+J3HnC1aMp3Kf
O2qHlUihUJiFckweRa1zhlkiq8Z1nh74K9u+Qn1ufKc7CFa2+9gZv3WW3Yeuk5LM7PpfibB9w6Fg
nDLM92mjHytUIL6X9cyHZ3CcXeNpWKh3fcL4mAre7lcW3bYSdbB9JTF61iwVXKb1pxlsJ7trMuuI
2stHt5BsnpQHQ1J00sBjYNVht6rMFZWADmrJ6AVy1ralmV0+KI5P49SxwSbjvhidEqS7ourlZvOg
+lj1Ns/a/mPR3HBxTPRIIQ3W4EzxmegLcb/aS0BlhbsB2LfMAxq+w+/hE48jZrwgXCpn4CQ+fYxp
8Zwl+x4xNwS6QkTLVRUJqJcEjt20h8oo7D5L5FLVXrLWOn4VFTmJXzV9czrW6qixg0JbBB+yms+p
GJIYwOOAz1hXrD1+T/E4O9DSmbCFoYE98o/9tJKZPHqHz+W3aJLqmqvxSDF8mZfuYisN+wJmmo6P
ksDS9LF6JpdWiBOjbetg6TzwAsmJLC1rdfbhz1/3lcwo2nY36lzffvU1H2ZWxDupa4V9/7kzTYxh
O778Lub1/vo2thNT/COALxnUbuT83zbNpY5RIYWXqNwcJ4Z2UD4971RQplD+7JcDerlULolgi5CY
8Fhosl2Z2sl2dkSg9JfQV8erbyTqr8n03d33ORvC31fETvjZdyUl6aLuMqmdsZCFkYm/1cI+gBdZ
CjiGUQKj5VOlcCifZ6r6XDc1JEzipM5IcpDgTpewKRKn6uHwNr19kSdcZmsP+87mBnaoDzRfHLzy
1YTqWk94LA2jTPc+Xfblobr7vTAN6K0/tuzfFF8P20Eu8LF+vfjlGcULwMdvyl7sR3AC5m7ZvkyK
FzaXDujL2vvPmpAa7PrDtV0CVNEFJ/mvHDbYZEWxlRc3nM1ePl/nQkyDIPF3/MhNSGEYRcPgHk3S
Z5d5/ZLtrO6NA7bVMj49a2m63cSnYKflR5L0Wm3bm/7YrhnAJkrP1q667VEJuxg24XPgtBI438e0
WLvFqLyo57uMVk1Tlt9IEKPrx8amKX27eNpVBS3qRGSQsfDixpuyJKD9tTOca8pGm066lacAJ8co
x5QdzvjViHxIsII8UM3tJkVJQfK8rd6MDYT4geMhsS3Hax69zOUKZfk6T/Rv0by9TdG1a5czEThT
7fW3urLQzzQCMDbb955K++AG8s7sT/6IHY08VYVaWnGog2kF6Y1d/2lKuWoHQePfO/qV1gRxb1Mp
NnPC89/9b9pNx9PW7W33nh1kRomhkOXyHMxRLrFL4PAHYgii02w/O/JwBH4s6+nAI56ZSeoUAp+E
lldHY1D8tIGldiOPb/RrWG+2VD5O5vG1takqdC5thekVFTuYngLpmk/fYGff7eF/eeqHmaHKdEiN
LU5yEonCmZWvEBdN+XdCbDK+IW8I0fG+l3rPm8uKj+k+4a/2gV5ZpvoAUlvobM+LjEIM0Mx5RBpF
tqdg1zau+E4C7win1h4cHtqStbKcShy5lTaOFW4zID1VaJzzWOUIhkY5ks+uWHM7fRKkBDGDmEg0
xEyY76r5O20bbocGBsqITa/4qyeUYfG/9CyyWOvV3vQUQ0ejyaA0vZhcJTmShzXhERWLXHZZEZu3
d/1tqUOn43q+ufD/kWB2tJIO6YACQQKlPr+qWkzdt9/WRpv7UWc+oSaJbI2xOH5b/RVcizTPAjmW
MvxKu56tRZdA2SLgUY2EassbIECsoeo1qoDH/wvXrD5tcBoV3CVz5CSGSJtiLYrqZMZGuhKnEcd/
oTsO7pgAjpmKCjQlr3wsK4kab7FSFmptdw5H2oDrTS7LEVamSm6nnvRX/Ppe8D5IKwfPsyfD9bC2
UaAow3GrqbIe55vLFuaBFynNEbUVenlUMx2ufZE8tDTWr1zKi8GzQibM9HBTGu8DchZw5Lm6SS+n
/bvWrolqBpTGYjVb9uUAzQXTLFkbETBHM+Y486OAcFhIvvKDYCQ32eY5dxZ/Kfk+VEQoiShWOm7/
DZ0R/Udzx1ZZLbYpNoBu9oIDFx3UhYYTql2Dcn26yYEV0OfsNBIcukuF+9JWv5Z5HLrXyhIYM+8f
Oxa64B/N/L/NkOr7h61PN0fgAsMcyz+2yIysiZ/XDsPbB9sw2uc0kM+MHR+tOzJhmAZJVxTSH/D/
E4vYXG/1L6rQw8r2X6HLDFY+yZYePirPphDga1P+85S0nAiHKzHMzhCDveN7qqKI2n2+bdpOSLZ/
++/fA07+7VakyRGRtGxQw4X3NyiH0bc7tq4/53ro+VX+UIpnB1/XAqF8/a5mIefkq3iElGvfD5U9
5KB7wd8jHtpU4BIS0vUadM2tJFiLJzRPp6STpPcxzHam71m4TFQL42ATp4lJyKRYP9YvcdDIyl8G
uS7EUSrhx841J6m/LC05jQccX8IYJ+40lMORIBgDp7tBlK+lpkFdwqEJbRo4P126jKmZArY90rDq
b8HdyGUbyxfT8ISYXu7rDxVrqD0Tlcd3kkKUHU9NMw3AmdoHTZPHLnpzm1Z6dzOChOJTXAd4Mv2A
uS3/0Xz/ZcZXfinLAKXncQaOfXybD/Cc0rDdgHBvRlvFeaCGU/asIvA5+HNPf9jisirHV8TQsnqg
W3T3yZ81cFuRticZ88NfNFSYtiAnmcpUBqKT7tcVNDvb92AKEYUZtq6AhufeQqEcixezVBtF177K
9/J71XM3FdX83MSSTZ1MuP3YBpioqOUf7HpbmxhIc39CWCqj95i3tv1DplokvqBSt1JZqKSXYXP5
iABlCiU407NZNM7F8mJX3qrwbzbJNKTvt49bspT6SWZJd0BZri/XuKxpus0DqeyY6Hl+ccAK5/aO
CiOo4N4qyJrT1fCGFLf2c4VNNQdQJ5XEIPXeVri1grWeCmlXzm3bz8HFcMbK830RZ66N/K5pX3Si
oM40iL9ykvcnb5PcH7HU0qP2GNN1oG0441zF7il4fucNAJNNssHTslHhm3U3GCedEIuwQXBJWt1+
pCaqwURbYdE5Zc2igs3wk0LUs0wpPtdx3VQ52bdsx+Zz8/9gaJj6SOXrsWVZaVLZGrB7CYL6WzAN
VdKGEmI5ZrRilvkVkMz+qq5aENDll8/jWBH9+Bx7FxFMKJctS/qyzfdqEFCYQnmMkoTm4FGq4Evt
an73c1UCjN/MVNaMiQIt8hDnwgrncyYozQeoWgr185gHT+0qg5+bZzN1qEAHH+Te8kzIDbbWSaHx
/RLj12M/EvbVVcFy0HD57Yj4Inou+OafnYC7R12DKmFV8WLvpejvWt8O9w2WU67usZUdvP7uzVzX
AV53vNizn+ueHsNCFOxa2AJhKWJDOd3dYyBTzwvwubDWWeyGd7ZdA4zQPj/Lid/Vnx3nmrs5XBno
NhH4AlclXwumyGlUbvsyYdy9fTcj9dl57bAZY5dZM6ANWipnokq/p+q/qJVjAf4gxUihymgnV0nX
bp9F+T/4eY/ewICpVKDuvYbaszdVdg6y3PchQSipX6qAkJAww5ydx4oLwbHpAx3rqvhosntLsmYn
QvM+5237c5lApVeyTMWC+U7V8F080+Zyu+V6nEEKownkHq6u33oyLEwTHfXcCg3T4mKgPW/HxND1
LmvgkpmiSsbzkY2hrLonbbz0+SxttEMK4Wpu272YU2nBjqxKTUWLlQxr+s7yWLtaR0MI9kGtaeit
2R1e48y9Ni/EZz5hODLBriitAg8ZfFZUCeYaRw3AZJkq+2r2xwsdIfRm8XvEo7JQpD8Mai5l5OtD
FYjTT/SC6vXZQpgZav7rSa1xilvWV8+fm+uP+6l882JVL5L4IypbILAKtIuLo3PzoJoH6tICTdav
PxrTTQ0FspN4Qwelm7lU0WZ62Q4F9YU2M4zWT1xSDRIM793r6btGu2FnPKnmoQ0quJUftNWvsfSI
DEwO7GZea01hSOk4Pw1I8Irq661xnCKelkAgvsb255UFG5oGxJtELTQyWBjZeJlrTaPOIl8/R7Gr
mb/85Xaj1W0o8tym9YenJVk63Bp7+kDICdKW4e/E7+Vu/RcncYM2ulswhH3lWl9m4Y2nf7t/q39k
HaI/m+tnGIR4tbIUj+l0u9HFtR7fyrHiPlDxKkdRNZWKZxtqWETgzZvLD37wtypu6uH9AndpTjtk
WiduvDYNJLBPVQvHYfJQXWQ/MrvvRWLmxX03imzc3+7ldLqeZRu/BDyVNHzPRbyah8P75F6jiya5
lK1o+fdkIArxAVxLa2WKZ+S3UzoIAWdZ2/5Y3V+bUuzb+/vvNpfVq5xhd4V5dTVNTbZpOwA/NwpR
2+mtkU+0zvKJxsQ0KaoQEjgBSzxuqi1dt+mDeDovUb/3myEiqDkdeFIjhjJh7FrHyy+P/caju/wp
tqHgkKmo5FqnwQhFWEW+4nDNq+duIhtPjCvcwuIwfXu3Y1jN5dDmiRht4/2RPNJs+wRDP+MT8Bba
K7wenrE2K79uCpKH6duN3tqJ7ep/TaA6MF/fngf763vyUWXPmspU99l4/XpLFbpCQkYPjpZHbmP6
vknEAodtr2y+AvhcxB7CghHbfrTc1ggJ22CyJnfNtZjf8svo4BWv73ZwiPfOP9wAZ5btGgMdSh0E
6UW+twDRGdmYPKA6/k2tXG/SYCV7lrYlKkgLLZDBPLY4th6cesasOkWjLzVky6aO6gImGHqIFKqq
KBak+2N13MHnCGXIcZzRp/0mxRMkiDMd1KpPtDk3tazFhXbdmOQzx6BTvaOZFYL6a3R/TD9sxHl1
wSaYtZp7Dly9fYvxqfl3SjAfprNxLnpfj6GSJqQqcO/D3lcnuro0t8TnyG0k4uuu5a3zpHkX77K8
kcX2Wd1kysVjI7WOs8vGflr1D8cb9YVkP+mq/meSS41jn6xtLjXWuJkoaHwkhZjjsnFOjp4Zwad1
SNSyq89LsnW9/8Ip9gbMpfSll2Q6kn3jqmDkvq946INCBophbSkZXp/d/Kbi3amBnOz2krfJ3Nfl
7AUsWIE03ZeNRaqd31ThQ/dNRQF7Ni8iPnn5W6frK9Lgub5/LS6+0qJFNH7ump63RVQ9XuNbcZDJ
VPLvqXx9OXvyyBnnv+4RYaDYWRJW/JxYcym+7T6pUx8+8+/HqSncvXmaNslenIPpENRNn7UOiiQ4
n6ECZfjBwwYsGvp2iKH/kn1b1GDBv/l3F+gzimrmNJlf/a+gWd3rlG8TzJ+DKHpuKpvLrlDdElX7
9inf4OgOkwIC67S7NVe5WC2+skVLkN37RgFTBMIcsgam9/4Ko+hczaN6TweJXrZ1wmcLA7QLNQfR
tVycPEvlFV+WiV5++h4ktKODMy5MqTG+dDuBNumWzwpgsnogatHsyKj8lxUNwKJ9+DW5AFd5yMiv
kPldf39dAsB5VK7taetyL6h+FRX81EYHKxRB1nbmU4KntCRFJeoiu3fAd/oDwYRR6QDxUotXVGoH
+9s1URSllYW2Z2Xr+8lk1LnzVVs1qiPppIbw2iDWiXxhinJ3DMurwhhOlZhSy5YtmZpOB/kOPEeW
B9fECxjj13IGJ6AKfW3Z8REvK2Fp59gilqkzm388UUNtydb81LFFZYdq8c3jDMBxhfjHPJ2iUtKG
6SjTkxuWKomP6T/JLynK7cidAbeq1gWO9b4c7FOI1Yv3h77MFxaXU1XzpQKolWnTqzSnt/iszGWg
Dogl9p2nnai3/zlUlmM4amYkW18mUVv2UgyYYO6yvY059qF0WpFJGS/3zXuRcFRF6k/9SSM+TyKO
ErUChnr1+lPoHKLqtWht0dpnwPBcJ1nRQRbdn/0MZgl67HX8mkQjSfWFFN64TYpX9iuxqj77dpks
3op/oL7wOGLL9aJknNvFxXrha19dfzwHp99MI7CZks0t55W1g2Kb5XP3q1R53GnXLBiRSiYrT4NS
YxEzs47aHtlQoGDdBcWw5gVKgMRyjZ/wRstZ1GLRRillzED5ltrEdKwC7FYOBot4s+zAlx+JWnH3
vnvUou339RqnF+HiXWhor2r+wXstZ3Dp/BdU3Q28TdwYjHZcruW6HCklnOL3VC/55fFO3Vo7RbSt
FMXJsSJVnMnWKwl8PvcvbYpQLoASaW/ZmF7HmWNdxGD47ZY8VtUt86BCrFrIdjZhXyWUQd3Dp+94
OVaSX6tgcd8psAtDaiQZjy1xcZqJxCZqDMEJcdM29MMDjN1nxXl3NbY/q3elj4tyV2T0JHqCeu2T
U8UNHCfrx3tmDBQ+IHE0ft52xFMJPTTXvVT18d6PKo7WFP0eNRrXOjW8+zWUnCqwwVJVhW6haqyD
h3+uSNwT5osgQSIl+tbohxLXyY4LbuWGgdpZG/i1BYSaXcHOo+rDGsC6fyN1/D7NNDzb95871tKt
+lRzvGfsxR8AaMHAO+lZHB1JD74/Jg7R347LgCGwqZQp3rw0LA/72Mp/fdvN5lRBdpx9KcUAEfXK
DKh0+OXeycrYlct25h+8eapRb1rdcsdlGjvC0G3NigSQ82aGndWtWvybwbjqgddrzv8sf7594nSZ
fffDqCRRTw94qhsxD4pJuWVHto7KIqSjEG/Jx1moA/UCwUco4bSU97HX3f0CzAgD59/h478smZ2b
2oFyWii2iyNK0MjqdKUucfCCdvp/+j5Bf9bvT8vj0MWsSy1IW51WsR+ES98hcgmA57U0vlM78Env
ZZ1QWD2Ctt8JBmCLoksW3l0Ax/OP27z7VYQKl4WxR2/fuhvTeWL+ciMyTNsf87+B9ZXfk0Y5ih2S
6VlNL0rstOUdyTQ1Obcggqu3wiCJ89RwiJzCYp3/dD+LYd8TKBdcV99eIK9e1ODbOWLTgBpNmzwY
CW9logijxO55/9Ur3psLfOHTPx3cT1glTCouSTcQZWfUU+jYTXwz5JdlRmJf2kKqEMlQgkEkOKYV
+vPM8NVVgE3/Ldr6tmL98svRPBT1UHOaGwMZVX9qqbf09+i+duVoUpwkzM0c1Gwn8SeaZt+cL1/U
kxONUPs7hh+dq3dnPv3uAILXRGIOLH8HJX9Dpe/Pe7iiCwsbE471D/SBirVWzMzuLzwRVSfc/LtT
/Fun3t1nfwuosIzFqup6UVjWyUWulCQw8L7TdN0turrFdDMlE9pR1u9DfV6K7iDKWBHDKFwKEAj1
3uF5rix/XpeK+tijnaNOeSvvPnWzfH6IrBOU/jHckT84kC5AsGyci8StEyPV/CvnG5UlFncq16NS
bto9VITgYG4bLoSXp4fe8aGTg0VbwfHBAGpfbs6s5VR9vdTk2ApU2gzToYV1su1HrvccPLrJfvZQ
zkZafSSTfYqg9f0a2zHUATX2P8VJrsH0hzJ8mpRqOTwsHx4/az/dFdDFp/X1Vv80PuefOcGRpKiS
GS1/UsvWmcJ/oZP7iwj8fRbOnZtxGmVZIVOf+3Hd1Yt/9p6w097czlM4vYtbPfOX3TYueDDL3vJn
Py3vjzU3088JKNMqV6gO6LOVwcWa7K/xm5phWt4QYIGqpMqudwpTfZLH74vnXQF0CyxZMjfzJnou
JzBL/dN5GLlNF0zJRaw49XYPFCGf88T41SNA+9MNog6P9ut5VNDwxdaOXLP09VKTHHxDtXbahXxk
wOle2HtL7uqLt/2HkBehw89DA6Q5z0/LHipZDgDfmxtJw6vq04GPVhDe3u4evHeafUFPHlDcFlNy
Iw/x8aPPaAl6UC6gn/9dNEzrsZI21YPKMn2vGfcWTZ/VFPl3CuqtQlRyWVm/c5tp/P+ko2WAk5bj
JLcEWjt2/8aIjO1r/za6/NlsTfOPILfxgAG3c0NqN+WvXeUfafmonsK9aJ+wCsaEoEzvm3uK7tuZ
UQQ6BZDqP/58pr6tp8cwe2B8vg+/D2RpeNYOu93mYT2sTllz73zuW8sPpS4FmibZh+8gj/VoU0ZD
KyJ2tOxYQxLysWYgKoRqPJZtnzaL242SPoh6mun//Eq+C8wiwub28lU/WFbCb37T5b3sUFhGpuLa
tM2tY2yTgEsgixraRYVvOV35cfqUl5NfiTaIszX/ScSLNzO4X7aG4uSWVz1FR404NkhAT8rqoDzx
AeoxLsdIsbldULTT5CLej1VOGVNsdb2dTo/rR0gG1zCQTb9lgDXFRr7zmHjkji3RRrjwOtcWF4zd
e9SYUgFZWdWO/vAuAAJFzjDTweU9wViOSq0668ve6o/Avns0YUGe7GeuWVzWol25vwjYGTbAHrBw
efdv08Hp/fBP6eHgDab/nk0qUVojA5174EHxWtEfQP/PHOFFLA3Cf1CR7OYbcMz8bwjKyo//Gg5T
Eesuhx7W3/ZfDIT5zRakFPMszpgfqVZ+fOV4xLEBLek0tB596t3+7sTbiLxHH+sW7nMQg7sOYNKc
e6bWos+dx/D6qD6/abLsKvd/UXyY2JC2B1GHgW+M2uv0ITCewICPsGB9f0tW/TAFzUCwh9LePo/S
T9RQuXzZ8C1dhvDw3v1fro7yx5t+wNHQH3ulFwGzSx36S/vOrx68emFmYo2Kj7TBuf3fS20ZBtIG
pYYkKeFluguZUnaCA2w+RXiBT1Uafm9Lx19hkxgpEJTBj27+DcY1/9kra4IrxNl23b6TItlqMZpN
tiPx+A06L9T33pPfWaQL9Mh0xb49fo+xl9mF/no5N+PxzexwIWumAjkwh0YC+PZxLdIW3rNfMqJ4
sguQX3aLYKEWgsZmhs+BSXsuBO8v0Mnggl4V0L3Wjus6M0gjQxTR1V/0aVMcEsJV4tBKDShwc9nI
3dAwGY1if9rEVm0d+yg0oOFo1SYXcYnqlm/VXBqQ80BG8aDnEbjRlo0ZHlGYdN42ccYGExU0Sw8j
k9TTvEYKQ/SwJQmFMJYqnutWFXxlY1OUbGMMP/2yqD+vFdZNmDqj+un8TXnzSayHwAi+bF7Wr293
2BAnG5423i9TCgjmqJBcLqW5fVcYCmjzsGi8bYUQiRHfkdcCwverlxGX2yfsrIZR9HN2B2B9WgdP
/fqgwJjnDF5k5H8/jE1fMCFvxMNX7fX8bUcKbW1el/m1p36cQbWgG54V4FfqrJNRvBe+ICdPva1A
uq0SI2X5/NBU+1dvrzhalLfj9ThxqSVzpSWuvHsIF86Ut6sGR0sfMHserFP9W4gbeODUZ7HMcC7n
U4YXPk/Une46q/bt12Glgno+twu7cVrrcOjvU801MqDR1rVWLOoSGwbcQHXvAQZSjnrde9MQal5J
bioS8luAwbNxIdVHp7NB5yXTq3omeofb7Axung03dNF48VjTX6+aWqq5KGrQKzi+vMqq/gKiajZ/
HcoM5G9ZMgdIWawl5XKsUBoFsVmoeJWkxO2H/srQww7zFOPOTSqlyudKVEuVc99kRdN1MJme4PwB
9rV20U+wUgyxFx3QEgiB7MWEvJyDM7Xy/Z+a/Xuh8cKBtEX36QZHv8Hid15No/WY9B64x3gIwoLY
vBWWnbKzMNpdTRya866SYTCD9FCOUKWxd4Fogv7rc9mhPxm0dqyPVTmghjrHGKdmmSgoIB0Cm1ql
wG27+JOpLNhiVNCKK0VKxdvaJr6oDLDHUO8KpXw5g8S57hcjos3nyUN6bxQohuDVCVa9Rz893Hjg
2VTY+y0XB5dD9VCImSQ0LjN2qb11ez7KdiHxJoYtjjcNcv6Zn/2rmWS6x5ANvI+s/HEfPP4Osgt7
4q9z/9pPEAWV/zFNk9XsrmoVpHrvHJBEF8PoWCtqF2DyinzaFq8Wu+if+2BluY1ZlQvRw3ugXhm2
DVOV5/iHPD+3nsplVDRZFr7sb/q/Zo4ROq8JItgWFZ5Vj29GGvB7Rt/rCgXfhfFrb//vQfBq+Hw/
Nq8DVa72ofXyTZOl5au2Ywz0KK9+c60rzfRMfP+mOySDB9V8y0moncZSJvJbx/ilTUhSFVgOntzc
V43oHAg7aHvkbAqNrSmHD3AlUVM9W/pe0CbYpZHHK4tcNQdNOzXwCBNYAAjafVgZERuSFPQrjsWh
mIoUogWzYvVqgFUDNQd6YBpTPr/q1vVpElxqu2dsOrOlBQ/JLmHX0kUO4RPlA+RjSRDqScjW27Ba
+M+BltoEpbBb8b+nFKcDs/w38HaGDnSmDChNb2trglKppin1JTuYR+YA5yagSmiSjzybqHQLjIBj
JdJeJdgRt9NhaHX7xAt4RA1IxXKcrnlfAy7FuJ+YPuvgVQifpi9HcyLwxQtvc/LTYlhb8IJEnZn8
KTyy8eZUh06wzBXIxguiWfY/Dfg9tNnPlCnaRWNZvgOd8o2rwI6NaA+GU57O7AoX/4jOtRxReb2t
K6iQfag4tF9bgW3b0AHttcOkWAzE7k3tiR5N3awcfkYj1fNBhjSyspH8rLwmt8l6HeDdW6a3zjUx
GvMyv/m5vu7Uup5axhMaHdpYP5CB9TKeggvBHZv34qq64N01/QdskLwf7oZeUW8JJTzGU1s/iYbc
uLs2ZGAx0LeCe15CzVI2d07vms90HSMt0QaRpA81/3Ero5O7W/WjO5BgBsxT6EExtqTCSwFmzpX1
bKJomqISHFMpH/0hcSq8NJ8/2UFywLxPSRkorf5+dbJRxXPFdgtzyMZzSKYuNynIgviRKaP/OuLJ
9Eh8B5zooXkAGZuoS8Htel3jwcSx4oxRYXMKoNoFxhgnqjD1uSw2pbZSU+jfUv8u6b848zBW4zdS
g09d7ERDHm+VqRboxhUgQGive+0S1QJbQx9EqCeQ9DQvgB7lZfoYF+fvCUxWm4/yB3ZwapJatk+p
cQpZMq9w6quGKiSYMg3tsGsKsYK1JtimuvrOec9oEhIWtS/R9x52cK5tour8YpZhgApRPMV9gtMK
q1A3n2AhOtrcNHahDxinwUEt6J7c6SQJ02nrghWlmB8+NykKLLg4T7ydH1ytqvtiRUsFIsVAHBnR
QWX+R9J9LSeWJGEAfiIi8OYW751ACG4IISS89zz9fNUTq52d7ZYQnFOnKvN3GWmqyiLzzNyrezxr
i/LOIKtVOUlGA46EjpHqfykDKI8yJZDne7wkmn0EWDUxPoy8sAWzGW3wkQGFUi0FdT+I6jTLnhtg
1/u6sktULYbjs75G3c1BuGr+3WhBRw7+OZ+UeAH5dqHhoniCODFG26sm5n7/hUPyH868hR5p9dXe
SEPOCVv9ob6A09w9/S1R3OdnxX256wVFxunjB4pQrOZI2EymZEVmbj01qLFvGPUU+iBAAdLApTEa
SXcoHozkcMU8Cs9Y00Gm7gwlyK6yP/b2Aa8s5BJqoiBHXlhbr264hfP4tBlbTi4vOUDBNbT/0skk
uiYJLvLa/diHXQmh4nXfp6Jbs0btzD0gq0s7QuiHn46PHi/K/Vr61Hg7LI4yfEo4gVRDyZNM4tBc
7IZ1TlD5mewpfHLXisVss7rs55dkeRetRHvHr/updhdBv6p5b1g4D7dFQ+Zdnn7bgjLLNh7htq/b
stIn/B4gpqz88QHtaMnw/FbxHTZPZfaldKkvrxU7gAz/V+2EAvYmcC4O4qirta8uMLPs6u9uIMu1
SIv8/XffAmO8hZaE4AHowrKoIE+IUUjIC+sc8RuZgpc85upLO+mETUFbKyVC+SO2uaGERPHv/pBv
6aFdMj1MT7beieh3mMiru3hOsmuIuJD5mKpg1bNaIO6ZZcNDFruyL2MyFZg26zUTiJMpWgH2USak
n4YTFh1CIjlbHtDwtn7UfXEAuRIUQ7EtSzCraje9J2fAPy4EWOSR96Q/+6llYx+ppG6lyAppVvFI
WqypdCm56q2W5XNEY9wPD6b2ODwMheuYJkdf8Sp6kP8HuTwRHhBA8/ag/i/4QiJYfB7lzbIMP/e2
oxP9khCwi32lhJcwnGVVxIOlLlFkfWFzqKdpGzHX8zCcNdKQVWtPU8jxics9M+QdlnG6tCH1p0Md
/pUYJ+WVjuagnTB03aG2+YsbjW5roLTRqhY1BZ2LRVtKEoi1cjXNRisrkHy47FEH1HJj/zsLAEpe
oVa6FL/99lrq3z1f1g+dfevs4yBAIt1zK3RLl4ZhIGXX9lo+gU9oiH6NmqRDC75JJQ1pH9pdPsWt
ND98QA1Kmr1PwkptUIAmbKI82/l95y6BIfgtp6RYH8ffizi2SHk3yhjM50gdkatZFIS2aQqfiwlm
nKexYkfq//fZ2LCIHtc0MEFto9VvovGe5RRf5fXPRgbBeWQwTiNtLMhj/IbnWbqx0nUmcAgcb4nc
y5KDhEzW2IUFnpkCyNGpTm5oxq+d7LcuOmcIUqJ57F678c8dDxYflBhIdutFRWM4BY8sS7REW68C
+21ey25Q5wAcFpYRCWJTbdNVnSnz1Wzg0oe8pbJ05eamtN4UxPO8XRkf/NJAK5RDmAj+rBsozFx+
tvxAsWprGKPDTK3itYqsKR7LguHKySKtBQ/RmeFTTwnqZ/+rbdp7AJCY7xANaWoh7VLIS5U4hqm+
/JFfO0Fl+kw2wlw3j6LxAhRGTdtYrhmOoEMRIcWnxYVKbOCe2TI4wCeOrkTN+R9AVB4Ml3Icaeh1
K9Pfw2w38geBf+wcKgt3fo8U3eV7YCZ2ooZOrR6ipJWISH6teDueyBscG+KFZ4r0/OBU2LS2s5/x
uV3Y5mu1WHVdNu3iVlxQVPwufrPjJfUtTeWdSY304DP7GdKhCJdTXy/l6N8D5xN0ZpNgEj6H0kLC
kCZVhKKxi7kq1bZxgKFp2bXlbuqUT8zGXy+GjM7q27ZA743w/JHoU9ErrT79cC5XD7XDNn/640T6
mcJcNH66H2KfihZauZrsQRX8f1UbUvQyMyFYNJAHaRCQKHC252sJpZyGbUEBBPeAQa6dqcQpeq57
yF3Be1Yvk8tQSoYATi6cZ03p2jOSripK30fUIzfVNGy5z+JRXDW4XjxsstU4ERuOXxWb+tuSo05v
PQXO4loHPI7RBn4rIgJJoBXeJikplj7ltsEHcbO2MtL23gNLSxQY1YVwWmPb1fMS9/Kzt2EvQWB2
+HNqRsrpYdw0yhUj7d4kDdmKijBCWxhR9JW/CYxxwzuHgmMcHZGPDy+VjUytDgb2X5zEbNPbDZNr
1u7oh2RD0kZjBMlNzPQ8kh6CRvNXXFFH5yO/dcG38sgns0U5OG+zTbZmAufY77n8QzD/FPzz83BT
zN8jdyY/f1uiYm7FefgDIIX9XpMUe5XXZtbcKtEcGisAFQTS61Q/aDA8FSAHdhuHwrQUOba0Ff4d
lBD7UUbevw6fBAJW/7Flh4KI/mQnK8a0T5DrdALn+CdCI5bbeqZa6cmRfCZdddhdSDbqm3/5Ve8v
HZGOReEdb0PDnDZf52wll6kEEaTd71KPJEpmV79WNR2PIU3qkB8NiJ5Ip9JnqJFIYFo7B1dSTN55
uFJC2ShKcNEQM4MHGBy0YWeZytP6cW7D/ZfHQ2YCBddcNMlQRMqaxwABLYWMX/2meAUPajnTlXxd
k3thrCW8NegLssxwq3miROLePBILSjbtbge08cLjQxjbqvRU8tWv3Xd1FnJgmiE7wWs1c8VD1RSW
UXjNR12ZYgURAQhjCSfA+iPSZ2scQczK6UpsQCnlRKCOqZ2+Q6LYwxCM8zxjbmDx8He3sFfNK/Ty
Kzmhhlh9uiAH8jTGwICj7H9eYMRHRYOBbkx9IJGPtB/xlmfN3hXO3n588ugtHcopurH8RuGi4QHp
S558FVNz5bAiBynlFcUcf6Mb4JfkGiqGAERCKgmZ/ORuhtfU9ISNblGkQHlEA9hJXbOIFdTCsGOi
O79X1bdlKXKaCG7kzHf1F9zIRX91JJOfG5KOSJB8oOrvYGybfkViThyov1r97XLFZK6xG2XpxLv3
sQ8Rm3MX/eOo1kYGDWjhUOOwgWg5Mb+nCq9ETTOl51Pjqiix/5tbeXGop+af+yTVZeF1Y6eM/aPM
/NgKsk2CAIAP3vVE901dpyPIlA6XBsZEle8z3sfTZD1IuSZKR+wITBvfEwqEdF/dgnlBQq2pG/uP
GQg90ySPcT+SrcWIayoaxF3mCZbW7Iw2YoXwMDLX5Kj1Vb4a2xc+z4POwtD27tQjxHS4nJBs+DAQ
J+/dmqdrLSnAFnVwegTh6rpnm4946XUqvQlVyf4snY/4u7EXZTDY3PO5yjektLj4WPYMG/dtIW3J
m/z1gJh/24v+EVcNVEvrgXmUfaimxKfiDj+yl/+h4GejBSP6BC6cLsLt/MeoPqrO7oeNeq+Pu5cd
eYjxrmSzyvBVA710Ml0fYTPTsFy4sy6jyyjBsnazV63niaYwxAZ5ekjCEYAZcD8lsqNPyEFbZjVP
+IVMo6Xmma2FV81uZqDd+s9BBiircKd2zbIkdAREa3Afn4Zj2BOWxQtV9addjK2ocBU7zFFzbALx
Pu3CVOXAi8X3WQSuvfwfeQTuuH/ZryAxN4fagTUDTnqrv3okhgDLBIn5o6H6p1O0yceiZUwqskYd
YO63p/iVb7Ga0/Aq2L/F0hgeDjanj9934CIyyMz+5ot8lfkpPJv6h0uTdlCZkFvBF4JcQrWsV40s
GzFpB9GyEjvVzWp+4GyDZ8e1Pxj47Xuq29ZdslI/dsXcBOouT6Tp8uoeIYpW4DuSXyWqGkxrRGnC
lSLVyCKNDZ1/mXDnSF9pKBaxEhaSLTTaJvI5L6CrAP1YF7f8ryGjNWF4HS/JZSKR3v0f0hv7uKar
SWEXVf3djeonEUAAyg5F6vGRvz+/zhG7QZy3SG9BD2VXI2C6lYgZ8K/el86Uxs6bSHkAZ4QwF/My
P3JdBk2DmsauCLwIvfH8caaApZQUQNMYIcuztFnX755vlYluBUnpc2dKVKpYYLsZRn2eGJx/hKrq
jBfU9zWwEeUQRnm2LW17+wqCtHrCVAFfBQhSv5GcoNFcUkBqpS7dse52EXXvccuC81qqdURzbSuE
VjTGu4vNpI8j5qqzaeo5/+LFaPFY2FeeLS42Lgwxn6pyiUB7cUyGtZldkylnBLRNpfK//oJpIxJh
Dt98a7ZCQBmDNE4N6vUtCDrkmChxEuXM19+Ww5pCwR8uh+KL5q6hOe1kFMD/EWFedW1idmhEiHO0
mfr+sEXVNFydTM1mxtr8mWnuZokxrUtI6Qm5pDl2Syr4b9lMkQDvW4xwFx0r2CM7TAt1OadkEAEA
1GO/x03ZancDc/Nla5OohZ4MLwhD1mocS5tZDG4w2IzsB4mgDgj7Lpr6OY6oIoNh8O9slna0XPeu
M0RawTVsN3APUl417xVz86A8atvlrZubkhnmInlDYIxTdpawTdYXhVPtRPm9lha2B+HX9/XjonB/
Fo4pb6IYN7LvwKnPtHGYBXW2PQTM5TgPAztAzcdyhBwLmVXaGmMtal4jU819vf7CZIfHthux/iaZ
dxPWfizHBRydYOjx7nUHKb+GIbOJWW70mKix7tO8EA50E9AvzmgX3zgHRBIIBBRJdKoc3IhsPlY1
JPA0eYfA5nstxnQD4SXyZ1JTgmWK0X0FomyfCkmWf8H18Ciqp1Lr5jFbe8jCmkpfk2qu4V+um1C6
Q8S0PKWjSm1hsrXILppFASw+36/eOtnwN5fSFYn67IBnSYadr/A1OCWlrgafrCQ6Of9cf+IgnnD3
vvzEA1u0DLSKWWmnfRsnlKtCByoI/GVLYasxq6HVdCI9kAIDDgR1CBdRnYHSdrPdzLO3GE1JXsF0
tB3AVJBX4x6p6czf/+jnqHpTLM+qY5T69FI4Tu69C8FJ6bEPcQLxTSGuAZBZYo3f1Tu4AjUOx8fI
yNyy3OEkN4SBDYP3YP1Dl70ek+p3gO6Bs/RmQbEFMHQnOmIH0oOlxqoNIIHn4FGNz4QWoLuhf+ev
909636AQMLxI9o0hkaVoOv8cTKUGdoxSMI54+ZEwXFd83PwkJSbJqVOOycU/BwZVW+HJ1Zk2oQSq
K7u9fAZGHDYwD+PHdFSFE/g6fDyHue5zvP/ZfzGkdUK00PFjJ1lRB+QTKkS9I0e+ZDDKxq3TYvPN
/SmJklJaC+uIi4mA/Dn/PNbVW7J8/TE+XS/g+ZqTBEAoE3IO8pitw+w9XoxgmXR9u4b9+3lo0TpD
bgmqVCWqKbrM61hNF3lUEo96ZloNtvVV45hbBJFQLt5eKH6CFCBRA0HaUt8fMLyzads9h4/H0NtR
GOpx47niCbckVnGWUExSc0Uk5cHbc4zopzIwiZ3bKUJ4taeWsxerIIOuqH8Da90YEwGqIJ0n2c+j
cW6Rsb/8i0rGh2EIaGQnmby1JbCpq+qij1GIs5Ts4YZVsGak6ywD09MZvMeBxOPABPVVOfVKQcxG
LVSyclmwXqRHZ+l+0x5wQBO7qWaqqeBQ449K8rhotCLKERVZKsx+HyWf+cF6vJ0rI3jjJOF1aFW4
vscIJuAFa9HLWBBinDK2PXSfQR4cyMHITCrkL8LJmjEtlrBZQcMYa6oe9x++OtvLtsQb0OQo81KB
N8gMlnrGMzvzpR/mazldGLbFqEAhjKarccSDpDnAf9OHsncZq96Ga6T4r9bZbqhRzJWf4ljQkQNu
03+JE8a29US7ILCJUAORdZX0wbh76KKZkVA7dOcXQWz2cC5szFqH6q3r69gfjt3y08U7hd4/yXQx
mHLEJL9qSpp4+/hPrXIqQ0lxNWTtjvfH0TTJ+oaviP/wrIcsaQ9Sub7C9U3c8SwzMPh+CCuAEmye
aV7cWN4qqzJoDO3xC/O61/lsvJpOdNQBQb1YFykw/fZ2/N6UoAVFRLS/4G2V8W6eYhBLWUuHRkJR
NH/10hPadljpMVW4bFrqeTvVuvImRhyvRlYtC6BXQBt5BBxh6qXMCuLP5XSrq+Oi7fuq4e3F28Z1
Nk9Bo53qgvuliPUSwqkV9F1ZROtiubauOeZzzXRbtXLMNA/iuC15xYuzW4QAHDLIPaO8U9DBY3P7
dDXzm2vhBl8jFwkI8Pln9YluOQrKu1ZsHfFJ436rponoKQc9okGPBkRNDKCXQXu8UDlJrJH0AneL
IPNL3hqaiBJurtrTiuzv1ZzZuQJnmbkDCbCOhfbL99t9t7+bIt2hFcNp/vUqyidLt0RqVpwidhLK
gjCGKjPI1ITxCEPYJvORWGORqa8Cj19I0Zo/C1cRk5v5rRg3NTdRf5cYSJUz2dKjZ1fAFzQ8b11q
X34kpJuuSvTMg71KDdrwRrN8Dc9KtB9phMYdLbX73PMIEJtgNOnmd41HuqhvYhTS8wB5bpmgG6ik
FU3l2KHJjDWd4tmqvAErLUxVMRu2Ladwspg6T5YM4kTUtHh6N86q3w3WCItXFHxD0tbY90CgmyIo
LUdufQhhQKFlEzijGOZYCRqWeAqvW57eypbNRSkapNBWqMozGuSVtpyFqZK6rNPEmrUJ0oVefxTf
8PMPMzzEoRxmTprcqp1+NKnu/b1Yk68Uz4vsGeCSInsQdIdN1+h9KOfGXMxZwPaHN+Vr83FtrRvR
ptSYSijLyALxZdp0ZWtUX61xTtau6wp8ePx8VZ7H5ipaPHWek3jz2H6C6neFd2lZujW8z7VOSz+J
dylvBjGpDP1syhotZIA+83UjI2i9JshK4hVLsB+9Cjg48DxnSzBv66StdM47nEqJ3rJtvv1nqvKs
34rPEt91Z8puqA2WJVTJyJGGzoTkiEgxPTuIRAL2f8bthr1YoR6p5bqpmsPqR8L1hUv5MeSj73Zm
J5mSKVV2yIP7l0K3nGsJyisg10bgdrqwWpAGGeKjnXPOwqqEF3ccGEK5lz2FLD3bq44Jv5NTQC+N
hRzcB2akhkk3QgQIF1k+LtNCYnyqcmM4uGPF5dd1DwGVqFjf8dmbOYmUf+tvhWx+4DognrLsEJId
jZ89xuYrNHGUETJSufS2JhCfZ/fZalHYTS6tdSdLaN2OWoLtbDOKARrf4c9FT1mGj7ueKaxaGwie
GQ0guV815HcI+XfiZKokHEvHN99BrpAzi/N+q0u382mBdSd43ffpm1BumSqRFd2cVR3w2aEjc0Iz
qa004MqoFBXyrrHkKNe8ZlxvgRu3ukZ8MyPL/FfsvvVuP2AuBMFK5I5PpPTclgPbG8aBaY0Xq8Jy
EBLb2AwGQeiGkEUlDN7N8/ywyOeUswaDLdhdnvnHU2x0J+tU6YMR1wPCiB/dD+nR3eQrgUpsqM+m
PArDSDovwt9eDojlDpY35fRMvtPYOY13PNDowlkdbgYbSAwIJh5mn/a+JQC4n+4n+0uix2vR/p5s
Af7fBh67wzkm4uKKM6Wva/dbYJhbQ+U5e9y4kNCHvAOUXSoHAZaH4dqbeDvdn4UHz1v5XH11wlK2
ObdObx7RmJS8yZ5jDwORv86uqv10QV7mSuCnKLsoP4UxRUIxc4L8vGD92NmpMJunfvQz8nVL9k65
wmZB2Bb5icWLT2BO+vGdtKQV5q4nEv1dM5wJa6KvBwQGmv7xL6T1yeJ9KpBuqRfxfPIkeRCV/fIr
HMPSuZWRsd5i0UrbvL/4PgLEELRfb4hktuJQXrxK2nIldhzsma2A1tLnvnHa2qeFj/oseyKTa0sq
T6WvKcn+Tk2xvdTFyNzj5Oi67ESwz1QdZdlWwhKZDjNN13ua6tmQ4amE0SYTaeGoLxwn6V33aYHT
O0yggquZJg0+5J/T33gbH7sbffKbrGbxiR9DemqG91+vF5MJP1YjN1//ouMITx1Isbkk9UXJnJ9x
ONhG6MMRfeOBVGzL43Umul/tq87od7q5vPecdwTUfs4eItoPeEBh7fBfbFreF6oQ2PA6F6bf4MmD
YdB2jYyz07b+zHwiCrdfzn2Ndf/zULXjX8uwSj+ek5DHpvhxjVQCdPWURwzNJFQhXWkkBkGNOXYU
J7oYOYDt7M+J88jH7TpqCZF1Dur+xVF7HTshYKLbyrJ07T+acZvTVf7UuhQpztV3bAuA5gld0XBT
zDHzpSWpQfEqw8hkn/8Ah/9F+6C/Au8gVzZ0k478qucReJ3V9rx6+oqnwlXF77D0fVdiXjT26i/o
IvqQXSVYeriYcTtksPe3xrLiHCXJebq1u4a2h71C3Ou1TANh25GOUAJlOsF20AJFNAhoLciBF/Lc
eHbdVhqdSJMq/dGQFHhrXppgqLwI+36kOTfVvRCttZf1OPv38FEcRmo2IvFS6Myysk/ohrlRRaOC
2tcvGwSjjgqv8OlgNqok+plpKBhZL2Rot6/6RK4/C6NNVeGqRgxtYVohVJ+H82Vu+cMwjhX57o1p
3gwPisjAJBArzjQMpjmAMJf53pp1V2ARB0u8ehTQaHpUPcxZSPbm63wveEWCW+f7wX24+A7p7m/j
VNXuP6ZUxnHgYpnN4RJh9XUVN57FY7VlFDLnrz4ZxSqYneKZV+djU9yW3iXV18QYHdWPNKld+Y9t
cZVvXSotIqm44HcHEEtZE/sp9R2Dtykl/xaNZ/ES2oVitDRbFulOa4leRdYLVXHkJxeSq6mijTFK
5T/E1aS1g7nm++NkmgptqBaKHpr/NFr9g6ETLgn64k2szg8l83KkJVJXseJW7j+sOO62gizXjLdo
ITIfsqgfRfHhsFNZQ8jf0mdUhD5WFE5aqKHws5NFf7aoQ67/bt/rOX6x927MLlhmpFHp4i1ujBAI
c112bXiUVjxdW6BCNn1C2U31Wcs1HsN1+e2SlEiOQwotjK0ffsdbVHH4j0la1dMmv4c/VLGXbxEY
u98gtqbmH2za8X8TplZ9LBTlHUUkVhBdikXKrVgAArRGlibrZUJrAXstV73WF8Qzp3vWMD8Eh+EC
TnyYT+Ob8pBAP/NWlOEbL/XEIDFeMDB+38fLYeDDre/IYN+CPnArNK08yMCiwzZZu5ahltVpHeRM
us7AM0Rrqu+Jm9ctqlTuYlWKzsY4CyyuwcLO5K9sa7KrO0G7x2bjXVY7nIsxCZj1WOlcodQsOo0h
lvQcNZnkomYNnpNppxHrf9K6sGh5tjefJL+GoCp9XfmsmN3QOkb/FqB23Qhjt0eCF2INyhIaUsT7
S4bnuAzPk5+RZoD3/JSb1aNhS7KNbksbxVLGJl2y493EjKl6swVwdms1eY7eoOkmWCE7iZRPjam8
0ZSPRBFRvULAN2a5PMs6r87TA3MpWRu47GUtLituKttuIbtj8Rn85tfBkmN0m5dOnS5mWtJqRWfz
bpRn2T9df+k8mo5X9SN5fLb+L9iKiZXdI9FUZ5RPHgJy9h/SF5M23uUJMe3YBCZUTNnq4gT5kIpm
N4zWt2NMm9yRXBlSlxq9YEIQqPzKpV9Vl13+o2YrFlA8VFjT4jayPlncdiAtg6zwcYXcj1HFyo43
ZYJkVJmwmrXBvqivYiVoTMuP8aL1rF5amRFG236QnUwGi+FUWTGROVXZzaJ9YI3h1CckQZqMQk9e
SHfjx3xyHKfWG13ot3gVh1MQ/Edqdu4szV7IFKbpfCRVSodFXhCv8xUY92yNdvT0HfDCdH5y+wwB
43wjntgfO0GYjyoptx3UPtQrYWcQH7L5BsseMsXEz8rYV6SFYpCj0wnBURLka/zxX8+vBV+g4cDL
MTEkTDXN3R0pGw5hPh+KVmmAHKUiJe9Dyoi7p3gIpt9oPww02ogGdszQbWOyhX4UecjQD5e6LeYp
RU6Cr6XLFVnvOSpCspQzqXYq6duESLp7xwI1mEPAdEg8+k8065spH/qSL0VOx3vpilgWSuisUH8z
OkrixxIMimySjC9Xr4aXqRqpVWj0XiOrNWlGQ6J2Dm73l2EUeDDny4XvybZYYV0szQW9EHNd6nH/
PXkaF5+xWrwX/cyFragIytAovHqxDrM8BVB5fqzsK5/XL/mG/RsYJ6X8UZKaUQUphI0v2Ca/wuSF
Jxd4tuBAbSUGqp9/FGQcUSCMK8asyWxlP3+0DVEw9Ig1K+QtiFtVFaVLiXmmhlMB8VANVdJDW9Rq
5AiuuIObv2mihWPkCkvUZGQDaMWecM8M5RQWFVD2vRAbxJEeavxYNxC2kFoOsPeYBo9rEnrJkMWM
CXbJNLWHGmFhHV2HvnYRNpBr7n9Iq9YVvydGetSKNLTox9K2dWPN5bodGQEUQECvc/Q+mDeDmrZ6
miXbKlk5+T7lKBno8B0eA4AruJfJfnb9IrpoBTdjqguKU0aIUfy9ixgZvefGhHHcG/DxyxqpfGJY
HLGsYpr6y9/HaFvJDCLBGioKsoJ/krAQYyFLDahdXQxvOxYUjrqEpepwFc66PRGla7en7xFz4oDv
nxq28vcY9Ek5SQVifwMCBnkGVUzfHu7ZC+b9jl+rkT9VVcEcuQAatSczuZGbx+Lyd9VRhbXFj5eP
UpuiGXzLdZhcqiDo5RqmkeiFrTKVT3Ecqbxqyca6fqtmDBByACBzRH2RSeK0VTyEPCgeEQGrvD4l
ax6xQDSDVTWQxoV+cDCVbaY/OoNl9/TJ+ub8+JfXRABrVPBiaDpatifcZ1te1Lvi3L6fZucZIdNx
goquPQxh37Vrd8EREEYR0fX+HnpUVdWMswlOcfPAT4BPhtalRrfhs4F9rrxah8Iv4LiQKeQKq/qh
os+RHZfJr4ZvIGJ/O0t3SegvB21MYRvnC8hfhlOX+JF/XgoRM7eMeVojMFaUJXyJhUN/PzjX1jxd
uRBBdvueZoobBM00+KWo380xu30qMqR3dPZb8VGHVHlZ243gKE6DU9302oE0EAJkdhiOlFOuDRrR
vB4z1dPfLsTA5z7kGhM13sMmZsdxcBKlO7FINoXcanquZYp3W40t5VUVVWFbgKycuVHXwHZzvf53
ECM4wql2mLFHcwHCdZU1jcNIaT+2ko6mB6Zb9N/hYIQrjRefy2Z0Qruba0Jp4m1VqZzRTN60dAwR
BScxbWP1N6V5bn3Rr4bnOAa81VC8O/E+ze2HxkI9shM/KiJAHxPYFzvebqS/0Z1mML2SREIkAIkY
lDf4J+l2qREULBa6Lbf2ByTCGFSPP6CAqoSIsQDUztmp6ySwx6WL8EtZqnIVNjN9lwLe4xxCEPr+
BFv6HsNL432bNltuRhqlPI8BThpDypaa+hfHqqW6zDLdtQndiY6qlOVvM0uTZeryo4X9s0xRS7Wd
M7aZa9zusI4EyZovSQeAVKwtmNWTbxvyBQFiD0TukYK8P6g1NR0exd9syfydSC3btz0B+QFs5/Kj
lyEyEL2crdC4/pvXWBEUa1zE+aforxhNoYcpYh9+d6VOFguxbImbhzCGPItl5WaMZE0nuZplS9k+
dH4YGVTJ1fsZAs+MHG2RfbYDoAy+RWx6dbPhLYaX1vatsE/gEQj+7RurTI9N8rWXTFjklQU3J+Y2
obSqTuyO/lHfZ3N8dyNVdvZ5WCUIcp0e4RkiYqxk3E/71oUWim0Z7q13D/r85KOZbd+CyZm5Gnf4
b4VpGF+NSDcSwlTlD+FU/U5USrZ9QZrM7e+pGt1FG8BnL7ITurzKVipHDF9qcMWIzDH+kfm0PW3D
ygPwWSN2svy6MOfVzJ8ZTbcI718kB8Lf+3Q3iVvkcZxGCbhHDQzcusw0gTHbeWoQcy0us2jDRMWy
7OayPrCR+Lu2p/l3PUvLtCvnuqYCwA+tdblbnXjxUROt3PiIkowSb5aGq67YpN9t/aHOCLUAcPc7
O8l9SIk36yEqLzwwXEwIhdhoI6TfznfsHoLfZ1NV5XQ2leR4lf/StTjv6KVEysDgzLI3WBFqZYSc
MC1Bq8fO0zS5dAGGkiinqgwHtrKtYgSe3A4xR0a/tlWSwzBAbF/btY9ddV1Z3JehGcSeidH6Y9+h
Qi/pVSpPgvhxrH8pJpRTtV3zUl5J1szNkMHPq+5n1TCwLEbfsAxzGVQw0T/EkveDRLFLm1Xtn9JS
/9F9GDp4mrDTEGcR5gPqfr+F4AkABL2kuqzu2LnScUgjhjyw5MztgfJ1Mbeonh2ob6qABdAR5pVu
v7tWrH0opBo5fpqi6ekklrSUT+zWKiToKWKOP/o7xYWm+d0lB0ilIdtZ3Vc5tMXqVFuVpfdjWkFQ
BgcFbIjny7gwW79/md+CJ6J9I+e+zeoIo5RSzqdN//QZBMh0AmVZYPk9eO37m2Ip/ErkmZMuU7Ny
kyalXjLCs6UZpAoKEqIFYgk9iu6JQGtfTffti85qK1wvn2wzEgHrDYgFAhBqnWkIAmeBxDm4SJZ7
pKlogfikabCgAQ/8dSIRyCGaAevaXkxb5PsCnSFNtktD0ITU7FvLiYp3nBijiks7kcH7YYiFTikm
Ifv2JKKExPxAah3fCIvIVVM2OiZnei2iGG76p+UF0DnjBHdOiE5gp2CyIxosdDe9NA3Ttv6sPAav
5kV1ns+YXusgHN8nme+46sAByNp1buZe5UguTGgPzVKyb1xHmFC0vJYMDPxIfFk6jsBiOKanFfM8
4sVD22kKc38LkX03YcHI4Oqil2sfVWl5KH9119rUdTaN6OebwJJExW/XrIewkevXhWAEBmsQLtMn
zcQqf/orElAumxCyZ9iO7YAqLLu4yY0iw3Z/WC6bWvxV5DiypyPpBXKkVrrCtCiDrpvjXEx1p30j
CtoQJIeeWO12UmZQLd5WzwWCad2gnLs8m66SK+aLF0YZ9tSkJkcIMZtbrKtdsAXfBMMJX5Gn13dr
1656d7NtCZJxR0F0MDt4ozWANEsFxR7tEkFb1iPjux0ANllSkgjCeV0yjEXYhXiLxvWOpCpJriwc
W3ujtaoZw9iYzXxbtIzK5gN4JouP7ECyRWT16UVYchTAcbOGD021oeWSCk4CsTw2wvVQ6DimbxDo
H4o6+27/eCNNIExcE8kQKvh7p7wol1tZHg45zHInAGE69FTEJ2rKaaJDNmUPdh0S43svua+dFYS6
gMPzM/M4qVCa0ey9rubhJPmwojJwzuntbxPdlKavKVPL8ispHvCWzTulI6t9G1i7zPVjW4nW0aiO
dttKJ54kY63n6arwD/Kt3x04JZsbxRKq9G36exN5S6vwgJzvpfheTF/6Ce08ZGOVdNKGlEgmStvd
oTvNKZ7PZ2Gz921tmhFpsXmt2s/Ns7bZ5PKp3bOQy0ZP+fsl2Uimoi9KEKKkjAj+e7p8X+7q6+hl
mMy+S5HtrXM2zxKpPX0+aitL5335XcYbq/OqsI6uy5f3u7XX/cT3r/7lkUZy7yK91Gp4ufzs0kmc
fTuW2dQil337Do7ZRLMmLeRK2zsmO7ouXUyNOKfRnb+3SNZMCys9c22kQfP3N9Mbu/bTjTgcWVuv
plQu7iyc59RP7rgZLInmLuvNzzJ+ZSxMgtJyu/5us6lMUyeFaercO+SizVvkqbuMXWJ1z2SwKYmo
i7RzO0Os3p1EQk0aW/zGXre/6+LVuDNd0UYups/RNn6prXcqrHVnNc3QQp5zjWMmDbZKtaaJUzN6
mBwjh/p5BfCQ73E+ZjGXDDON3c0AKI3H6t3bX8Ka3smiFBP+NIh2miAn3cVGp7VqOh6nwBLUeHF4
JOXevqK99KG7MvD1imU7ZPPR1a2fvu+aq2sz+3Y8JVae5JwH6brXcC03hVOkkU6RZ8TgdNQ0y82d
1u1SfKXfxafhhzuwmZjc+H5aW9kfM87R1Th2WDdc9PgDep9KhbCK6Z0/H1DweD8Li+mCtcKgASqG
aTZ/3wvpSohDzRVXq13rdk6Xw+9e742ieZTXkd9DVBV+xa9My4cpSc+RlXKUPXSX8s9/Lo8wQ30p
TF+mMgXSYgVjOCyGufS6mrxtW7tIrhRJkRS8y484wO1zymkOnZDPsL2MzjFJnJnbJBolZEtw2+XU
QKdT/rB4tB6e5euWU/UxzG2yX+GZecgCeq6+z6dIdX+p5l770mpFEpJ4F7NXU2r32/Y288pfv5bv
c38bMQrnsSgeLmCdh7jmCwBuJYTs+epE4mwx2fvP03S6Te4oWeZ9WgBxbncE9kdit09ioyOF+Kly
T8fLmSTAJ2sW+E0rtSw+Hsax3dCA6WN57UkJa2B7byZfNqqLhOT0vbhYm3D2TlZX29v4OU378cu9
fVtHmtdrFouVq8Zjq20lehWtnVl3lhK2YpvELHGOsaXEns3lNAkGvCzwGrFFIZmydBbb2eMsH+Oc
PrdXB4MybpGTSmFZne62eHAn3TJ9e1SyOZ86eTZsIpKrrB6rQSqx+j3vMoXXMd7LXkVl79Kr/nWJ
CjxfutkzmsIQgf1610kaWpLbPyaZtLDz+IKgfCMT8964hqDM02yqOVxfnsW9UnQtckNfnNwVHx7b
yxEJ2hgf47S0md9kMueajaN3PPr7474jeEv2UtnGZlPOHouUQCuzpl+15aYZS2uWX+24Wnl6UFrs
67kLqGid/OF1W4hrW3XwSNm3fLKuODNKay+wvJazyXkm3dgMNrnqniJti9lOQjC35gP8HVM/KwWu
4ilz/bpf61lTm7JDASRrAGbmG6CcmPafi7lFHbm3mCqT0vVX8+eyFtnV34l6xpgIkyksRv92eH2k
n3x9up/He+QDpDZGTbWPz+Eh2varfarIozbdlVPGUTsN0MDvUurvkTY/Khn8mxQSh13vlBguFw50
sNZ9uNvW0oQ9aL/DunqPpws5aIiECxGPxxClWcokDTR6P5SJlbvguVf7sqmdbrMldtQxki4tE+3E
+Wu/Htpy4/GWgP50rP6CZpyasXh5L7Ap23lAt3K04KlT7RUfpOJND3oqN3xlvpZivCA/yVIq9nm8
mHX21uCqVKMzwgR73iXxfQvt9K14JwWxvWV7j9U4bTrUrnw5MPo1CT2vjeSh7vtfx49395AZL6Eo
UWmloOb01+4wd9HdsnUWn97aHodJsdiZQU+Dv64nNx9u+S3BuZaVNOZVurv/aDqP5daRJIp+ESKA
gq2t6EmRIuWlDULSk+BtAQXz9XPQEbOY7uiefhIJlMm8eU2zFc7zlB9U++X1P8v14XUUzBkj6cXt
yaFib5kS4c3SMjzSb23wF0Woi0+UOFmNSSn+s1AfT8PSJyYMxMdjmb06/rnFnoCBFd11cJD1vxRD
qZgKB8e/HEoNf4QWqpx3WvxpJqFMDnkJgiN7OaKh1PGjTP1jBL/sIn6mSjZzdGNNhOR5WUerOvHz
4wEDiqcSyKm/FthFpTsKgcTCmEI88CJYAzp68vlA4ikcUspebuAjk9Vm+pzVPm8PPaj0+MsqzLrv
EgKpl/xm4avyrjgBWC/l8GvHH1rtUnKSp10dvabxfTJ88NesQrKwHf4bj+jI4VZ88PpXiZAtsM3l
aQlcHN01DDzudZbkQrVBJ+Oclm84hG888MSA9XpJpmfdncv4kmYPybAv/Y+5Iq2XHw0R5sNUvw18
p3SA5dHQaGLnSvEbzGcFyWPae+G9Kei4d1puivrg2pc2fOTUTAB844ehGhe/kkReAl41wT7hiRfG
tpm51nLxXHePDfbsDeHn+Ixic0r7fRu9a9YyNTa3fAkWqxDbpD6Zw9qAyg9Q4LA4ErGvoje/OsTe
WWYvaf0R24999SPELUvojN2M5tsxQYnyGwsVbTWKc3RJ9K62uLbQB6P5yB3sVvvUC/jJd151P2Zf
jv0cim4nBTYGcbdvAzZ84T0vRVZhzbBTYCd3/lvTZz8dx6P1NTmHsvuU9WPewGo6OXiLNFzuG865
Od0l7ZuwX9gsHEAAaPa8ZQtz/jH45rtxAFjVx3IK+vVNeKcSiBCWFQz9Zs1JaM471A7L42svBEdN
X84ffHW0PTRfKEu69OI6VzGUy8HSllv/ZKAXyL4S+LfSkKtCFHgSMzWMiPUx37W9NfhM4qkT91jo
IpLmzMgjYrAcQsiwF3AO2ruHmFA2Z7piLvdw3lPjOOm1BXEEhABVSckWPvT5VSNSbSIsR4ZdNdjQ
1W3m6uyY/pC89nTWcf3hzS9W6h0n+Rtzxoww+czBORVNcsrd/GUcIqwxKfJQhy0nmxieuWLKQa9T
mIvL/3oLmXXpmx9mWXzKIP+X9WSjTOF8X9cm8BtGxol17sqBKzJtr2Vr49tU55fIiKhR4/cxyDm5
M+QWvfbPBudv4pWbMqGLgv/thdO3SNBEauT70AR8QPpWftrUZx6aSjFo/C08Vg9C5NBFe9yvW67J
LPxzASXGcF31HUhOSuBe674POZAOqQFyzugxXWNVq3KmNO3x+sHuIMuep7I5mrb+6ppgV7RsUwGr
DqJ565LFbYx3hsRSbPxnZTi9z8hIYuxX9G/TX5eq0RWUr6PF8IjhVOhxl3FFGPRvU3CXuJ829zYr
JrJCtDEaoZb1qKmSXb5H3g/rikpyxlAhYMX3EjAvQF0WA+ICVLTdRs7JvRz1JSC6qMNHdrr3s18j
pWLy4Lo3A7okupXG3jQ+Fx5dm6P5e72hrJ6Ds8/zazDvwhmcB6MMeOYeLJo5Y7zB7zNLa+da+UfF
sraHKx5otjfzFTEZLApAljQxMEXokJ4j2EPVTeZlV7wqhsVBUABMX8oZlnD023UvHqha/d6jgsqr
j+U7mSeH6R3Dr1o7dwOj0LS/lAnSp4r7oiKkIvWXDbI8hsT/SQDGhwGuhsZ8lL1QgbdZyT8Ko41l
YqFuIbwL88uycYxkeAiMV4ncpG3iYwSHOHOwGS74nQbaZniNSlKURpyKT03+yLu+479PuNMKs9lY
/ngnDCpVoiR4eXoEtK53ZsQx+q9xTRbnfNLNc8OnthRAQHKTOmUsjjoLtk/OyRfaxygF/ePZGtWb
7qOD4SeU0M19ihSnXnQlDEN7NEdwndjxBwGWXEkmf/7iskLUSVwd8qi9ODHTC1NxTsWkW8XZaeL4
WUqTZGKIrWkla8xdC3mJs3Ff6mMIWLb0NKPF3Zyley+eV32ycJT4NCiUioZgdsujMuU5210Dd9m4
FbnxqaMQvzz8CDhi3XF8aoT4s6kX/Zx5X1Svl9/TQCtuODD1S42Z0dikW468rnkvzJsMExJEFOwv
Jr3CWMUGzYtnbuMJgCOtHJjsxpueKASGuT55YXAs7XqPUb2q8sdQiRe3ZposC4Af8ZRx0C5bKiph
QaMbM3nIXOhtBrPKYxY/BhQRXfgyyhFkQmBndbMr+KFltPc6dZ4IaqJkxpYCD7jYJobJvLf7BuAO
iNpKsImT6IcDdI2m/6GNGPx35iSI6rvKyd+KWTzUMNlD9qJj2ucoYXKYCJZ1VICFhDY2ea753Z6n
+LMWeAMXBKcUj2bCYMxnQlNhr8JDtmOPM6GEIdLKrYoCTrV65Yv1zDzL44OEfeexTJwvLclDzfTF
b2E52Fjod2wy0hvBDboQG0LVrkvh70y+VEfjIrtC3iGVSqrugiRf1xNMSzBTEXp4TqK0SYdnk+LF
DfWDVmkEp7HEksohqyhKv2XaQBqK240wpld7pF+yXeNJmmzcIcaZCFeVReEyvxhuvTfZAiW5HPRE
CYzeGiAgd7BNcsGUJDJprBzAJ+BiNNm6ilYSQQINABEC7FbUkRkuOi0e+MH4MpcMGzJhncRYn1sO
cO0Rm9bOq888jh9ivm3wu3SPQ8A+rtS2ZILUde8lC4mb05mjnRW9VlVAlc4MHX2ZpjLO/HfpjNsO
RDtcGPHhE5+UYwTFAKVHju1gV/6N6DQTv9kNNUPZYDxOKs8wltHPRY+Uilcr2E/WFFAnKgCrBWTp
/Yy+UKl/tTehIxghAHGZ7AA32zDCXq0KXqSgd+9tQdPTIcGZCiwSgu9ZBocI3oXXon4YbrkBalMg
oweAKGMS0xLxLxA4U++G4dVpdo7m4kytc1zJL9+GhlOY1K3UDjrHR0KcXBeMevTfxpiudcLsnegD
QLRwIHQM0YEOGckBtlghZjWOzdrZDBX+F4P5Tbc2oUVymvKtbVY9gdke/l+HILVPVqxuIb94UMUt
47wBgHmUhUNABAZnw7tFGnXIxzZSPGQNmiTJtUhuWsO/G+afPIODV0LHgBRUgA9603eSQI+o+w0n
Md/TYNdaCcumZfla6qUFWKCK7/1iO7jzMR4DbO0w8mFA7Mz2e+LTRtUXW16M6SGrHpLqIZwutXkW
6X3fHQ1Gp+7WFNcQsqCP2ozbshfjWeeYEdbDPvRgoNWwXf+CHM5cR9VEokY///Q+4dEIUuJ67ftE
onO8cyVO6ilDT0ChumBjicspy3UUod0jMlEUx1C9YiQ4BodCt/QRM77xwdYybnZsbPqOMmK+WdxK
XAJWYh2Fi5Ie2SvXNWeTHbbPrR0+pXW4U1pCjUzf+442m0Uy9gWbg0TbTiFAOAzEG9b0WnNibHyD
dLG/Uh3ppV1N5scp7A/RzcJuY35AeJP/gQLh+LQ3xkupotWQc1k6yc6iR0grYq18tnDogiGTu8dM
2KMIkkWPevsaW69AkvE8HxIXg6eMZCwyMtAVktRXB7fOCleNKLc9zzK0pl0O1JNQK4gUAZp968Vw
P1H6W+6/KSTShYCGLvs0u5fZWc6h08jcTk1MM3R+9rltdeI8epV1cLkyen2xkls2QvEVpzFkaOLS
0Yyfpr2rOTu4SkPx3GHdaqQllDIuKgdqOReVGYgt9agzQQi3aMObQ8uf9I6cDppd3g4wJ65pSO4C
qNZyT3tkbBXplc0xxD6aBUYrvn9fmmo3xNiNKOOxFdDdkNfkjXiKPwKg7q5JdpB475N5KShphGSm
wJO888TmXl5DglbGQ4Dz2NKZLT+zzvq1S4ajRjPVY5tkd+YZt7vMYYhPpWL0xb4CMCtsg6SGwlZX
aUHMBmBqqDF0xvcT9U5N2dqmQYMaW1kYSdABqCz9SV34wrcuXI9UsVSzdkqMbtk+dB16oFdbDc9p
xYBYheQ/RKhU2vK5tExkyIM4ycjYjE57BGW3jfjXCubH2pPbqg9eM9Ud51GvJsP7LfzuOU0ESR9Y
KIn65tdq79juMY4XvK4T5cpSD6qbYZThARDPYP1T6Xwgh1edbM923/12+WskVoVGTZvvjSa5k1O/
pmgUJMoMzn0hgVTdt7j9NPu/vIMKReE9oB5MoVUvn1KQZDM7xnmB7dTgPyZA7IIvTRpS6Exb9Mbh
wFHPrlwq+87wTq7ZbgJuErNnrJWdg0HcYUdnNoRhdXjt0MtLPPv6ecJV+23K3uaCklH9Zj50cMkN
MD10uXnUpl7n08ljQVnmJUiSNX/rPRjqvkfRd2zHcfPfjZhoZMOrQMOnEoqj9ee/shkq+fLOW4cg
+bFepcJdL61ZM+CbNKLHt49ZH96PNkd3ihPHWGLLH6OLaft9W1k/qLdsAymiLuEx55eQOQwkDp1x
NyK1w/pDE2SK3uk/uISPaBvN1p74VmZ6DJZpDiPnoKGsdqvjUmUIyqDSiTeW3lN7LA02j2Q5TdoQ
VjP6qtga9ykC2oKYbiCYzm8BRjYx3iTp+B0L8TWn+aEwP2VEiKQK9vQCm9jN/y39SuZHrIP26C0F
kjmZ77UjEqxmQaDC+GD3tLgeSLJT/VjteBQV+wU0JRpApCNm4AY3MHtsa8vvLHTuAKuMPn2sNRLa
xNrpYBeqxwlB42RaD+jbIII+OD7yTrBH4dcvde7eLxWPh0Ffb4UAPhL/QSRyaThdLa+5aseirbb/
u+1N/W36rwaJsa2t95WW904B2z6HxMo7bcD4A0y/+oHZjRM9igSeC4XZjH+3o7jKeHuVo3ep/xdw
sxl++5AN4Tp6dOhglMpu385v/tEW2acyfDjKuv+2tfGWe9mIEZmBa0Pa3DWAqzIrGVXX8fNkIQeN
jBkyYDIh5WzcW5cO1YZOObyra4ZCI8at7AQ1WECgnFRp9ZEr91IJ+V2MuPb4IcQM03CRUbr9IQ7L
Zk1NW0QLXeCWNCgXo2BjK2Pld2BNEfIsSCicwFUNuxPgc0buVFfITbiMHJqXlInl/CP8l4YyjjZ3
HQzqlHjiMR1Qv3sGljrY6jrOuW34dCpEP8ybSueKPPuxeVYm48jYOPXOlzs+s8iWZ+W+GWbOTGR6
H/ppL832ppL5u6rbVevRJpQ51R7wWkBGaLdpQxTYBK9PWMGrnyb9c7JiN7FUS9ri2NdkuhN9Gea7
5aiMrUsKF2MBpXLuNassd9JzVnnm39xY/VbKebJpwwOEQSIRf63DDH5O9lVjwkXv433bRnC9RgOl
CDKMLGPli+ykCkYQtl9u3OG9yCBEuXJ+FWL+KW0VcySbJ8MQ2V1lxwjKIQJbyUtH6qi6JJICJmiJ
USnfojnLVkbqwYJJSFt2iYkW62Qg+SPV9xnTnETEzyq2Dr1V4d0TkeCO3MTw/mVmmi4yqXIS2B3n
fFJTBVs5JTth589zPLy4YZVu+yJ9sj3vKYyje6uaLrFWSKtaqLqVlRKdhBmBaj89P23WdY6BmgAX
dJJirYZh68YEhw9u+lEl51n7+HZr86mx7GbV+fXii20X/rbWZBSVA+eHq5iFt3hAjddZY/4B0mon
ah8ZZLgwJ9Q9+H0WN8dmiL1VO9YEV0zBvi0+LTOo9x4EHUXg1VhjEs0wbmW3c3tEXh+B+luRcQh7
1Cx1fHKj+Mk06vsumiFGxNygTT5tp8SGOUDIUZeW/Zb5wqGVXrurE33VpR3cTVredEnSWq5QDzTo
S9RYUrsB4oy6PEXWbD5Jp/tU7nRKZPcY2cGwpYh6cMruPkyNeU1sbFQav8Iwnuf3NDgEzMj4W9kd
LUZjSPSNpyk78m/M//+Vf6zoT/hXdXfMg8PyD7gEyDKFG++wS90IPrjE01ccrcJ1j66lxZMf5gD4
dX+p0mVIqmnX2+5nLOi8zBKqsJEQx5kWfYhrbXVvuqcsZV4c1ZRVdutSOQN/OLX3SBXnrAr0dt68
i3S1m1XjESPkjncjyizhfIUCSm+fviMRSrBqy8sXAx5sDAQY7EuL4FrS7KrRXA81v6oYDgNzRxf6
SWVChwzwdkho7MdpG+T52Q1xtJjcbTZM0512Q2fV1tDUBnntoe81BRbDHpuiHN7iNMNSJ0QiGQMj
JZSTpWmcI1s8DyFOBXZT/nGwb32bTl42kL0UjUmVfdHm9Jn3aETyUoucX+4+F/X0HIzVuLYCJBWN
wJAgoe+sfocWyNCMnX3gyfOgsA6pQ+XQoyIThbLIIf3gE0rIzxBAyLSwhVkf6xk35sHMD7UbXidh
Hqyaeqgem0vlzApr3RgqqrdyEnrRihHicpDY+rXOBeMnB+9p2hWVmb86NzeyoJrsM07umspwaj4G
Y/zIZfNj2Jh3zfhMl9TlleLnq+rTq9Q5aaYKuV31b+iSTTVjXCEhbRrom11u2DTnEJoZT4WuWHtB
cHWa4jPPoQmqd0NalznFvXCEGVYzl+/r7l6a5XPsZPhxqrXEOKvmi/bwWoviYAj48jZubR783aSW
DNYIHcj9vZMl7tpL66uq9cnzvHtjtFYlVI7O2jqJOk2aK6ZNA7wZWyYY8buozF9z+pxq5B0Dc2dD
75uEjRuO1B/21hnpmfgAq26ojkWgIA4YL7IMT7nPYD7EsqNEVlWIg2nX215Vuzbob9WQgZzrJ79u
swN+xzavdmyp39yRcLaBZ+wyu/Xq7Kubk7fC4I7qY3zCovo229HTsBwDOlFfTsl9ZHj3Yf2azjbA
Y3QOvaVFB4JgaVQfpf/tlunVGXBQ5qloaX2HM9j5SP1syqX49DdK54+10sGdMCdmk/lFJchtAnB2
LR88Y4zuhrZ/thgJJtn0mHhYcvTnoPV2RWhuHY0y18sRqyYWrY7lXFnefk3475ThmJeCAaW3ePa+
zYDYQGvnp59p21HIlQwNzBAljN0YDwaulU3c3VjncHXjYgeafWBVOAr0z7Fpi6v0UVcF0GJEkic9
cbFYJvrG95iJrTsMzwbnsnSDTRGgGmIzRpb88fjWoVm99LI66KQxV9ICgE9MzLCm8toPbOpo+uhz
52d5PtxKlwLyQZYO1GHNT1f1ANEFPNpg3jVRfWV2fZ+X+O9Y5WM84eIXmzv8D4He/eRmIqFSxX1n
hydPNrs2wSuuDkNEaMT6dnSAUS6AMXgCQV3cm1jJKkmeZFbfbGwhy6I6ZjPzC1/d0tr5C2GhiQy/
cpW7t8KE6iPcxKasCu8de3p2cXu1wKcgpNWh+RwkY7ars0/RhnRuuQXTgkCeyYeD0RsPgd8fgiyh
CG3RprFti5YVvvzZtB0OgW094Pw4utV717Tf84DARqaMErp4PGUszUBqfPyCdxXIfVsLSBCJ/a5C
41llELk4Y8oUq8wgemjBODKzXtex3ISNvEXV8GlL+ew7+EpETnAVM840hsWpl75E4XxZVrLTMh+0
jLtw9DD75pTI0wVhkxjajntddNbdOAa/WV/DUaldFiDns7vpg+TBqf1LlUcvsUHJ30/Lwy1he5bV
x5j733kzHhNebtDzQuvhL/BOdoD4Pze9TekUZwP2YeTGCHfpxgJn6zrfMqZrcb+NoEJ7GSMmE8FT
6i+HGfic4XWriKdRta5YNdn0IXNYtwWUcsDBR0xlmBMso6L0gzvtaFlY8Et6XVhKFZnW8zlp5UMf
VtiubQJR3YYO+p870KfU9VOiuxd/FBh/afvYSRILSMBODIDKsGnGldY2GCFgvIdLia8/CdrQDYJp
3PODP9/GfwfU3pe0/bBOlAUwYjRMQ4KWNADTviTesgAzknZLIGihyKZy7i1KSZ1IbPZy+eJAvaag
3cwlN4ExQ/5kw+Vm88Er16sqyV6BSz572zy0Dix5y9kKdyEP6IcsAnSKxpPh69diolDgDPJEfQ+W
6cIVM0XyEMjsbYo0TC+S3nzjPHZccZGj93EZ4f8yiWvGXZWk1mYKJWEHA34lrYX3KiR64TikdGQ4
zDSfhdu8DUlzbSd4P5HRYH6JBR5XVXlXe+Vu8IdtKUOYkd6GvhdnJRrNNq/oZzZRhjNKBYfZYs+O
MRfS+NdwgJbxTyPkk9tMX7KzIG1Yz2RtQxW0d0XQLEJYwP/JGDFFKvw3WwIQllnyqyfzQfQWuYZY
FulNKBT7LaK/5uLmhIY7rafquWaAEPYCFX03Ef06HhQ0taDEUU457hWeomDGMvfZQ4afdJbRxZLR
J5iDmT2zXaIMGAo9ZhbM3w7fQ52cncZbj9oIKYqCx2ackUhnq2xE2aJKB9xP/tYtA78Zwgl+xSpw
v+a4g+roojaIaEEHXmoMn2qQ8eeA9VM94ahY+UwVEkbvpPsEXf8KjlYyH37KIgZsMhJfjnLgRCKR
a+KLYFx5VxZC4JS/8e2p32n4fxkjUj3N1yiCUf7fBzfri6waYDp4haQupQXC44lkbc/ba/MX3smU
MdA0BMyMBvGLpRLCPKi6EvaXbpq1UVlvrQruZ2XujAKaZuusrUTtOjvbGXVKXog77idPrGoh3rXy
n9y5pflyqSJp26Ly3TYsCKNM9NRs7zopDrZ8HGIm+mIdjcmTl8pbGMIj7fgAA34GMsPHPMcayxF/
ZfcxYHXAbGefYhTFhURBPRzaOP1z5+IjMR0c3NGtu/9mw9oW9vQt2+CxGvofuoCVhaIjj9hGsQe4
1ARPo9VfpwyGc1j0vxWvsDDynS3FvyhlVlIhAYWk+FPJ8TWWuDzW4T5PQXEXaedM5Z0lOW4q+thM
5jq3PBpV6yCbeNP2YJV0PpCs0u/ZxBNT3eetf6yEh/3H/MNU4yVsKCNyBd3PjCFfQejuWrQYRIfS
261ExvCqqIO/scMEhuVHI72mXbzXvfshM7ZEaCM+P3mCcqfCHoLCczapi+mqyVEWGyNb0OOw2o9w
5foFS0mfohB0pUtYOQ4IHG1o9xHYZx3na+G5q8IjOojMMe56nEYaTsAE7GGm0Fm4ocFvTw+dErph
MWHs48tgVAdZhfjEwUSz9Ad8Htg0fcBoyziGtyjlZQeIEkXFl2J+XuPFaC9wbrTqcHbEZW/5gT4w
XM/BaOf4DMHN73RD8MUXPKao/Md0a5d2oLr8H1WFO6soQYiBUorfJohWWUMWDD5pKWR0itnQwpsW
G1zjllrz2krVeuY9MR3Er5YceegHtu/gIEtW92yt5vbdSfd1L3YndhbeBAkifPwNU7R9gKrWlIGe
9ZuhTw9S/GEKbzOH7bsXfmE08N/zVSQHdjDglW11j1QlFy9Sp6hcbo4ecyf4k1QJU0HB/l6bKOKr
HxW8ZVa7gs72MEFWNRBRtszRU9iYinmrUXzkwYMcr7Tudxl/kBIVXNG5i95s4H0DQ/tULKPycVsU
yV3VMBG59yIgQ769Un9zyu34G7XfnUQygGhTdYKkNUQApKxb/GfcpV7128boJCEZJpSIDXdyCP62
PHYBRws8Z811OwDLJUteMj9oeSs9tXkJF77S8OLQLVX8+obLp0b8acAhnGfjDHQezefBfY8D5i4l
IwXMIHpctmvRbYJ0YJBtruxMHJY3Q9GAmid20E51vxEfM0OGXBZqXVsKEBKRNy3fVKgnCsEwo8iU
bf8UF+N+SIjk4mIBMQ56e5M+25HcYPUM4iCVesjdeVspYjqWlZsm2MPA3mEmEboMJ6a53CevvJn1
WE9YAvYjJhWIj5Yd2/Ttk1jGFW4R8gI9CtFuwDMXsWJPPJQHoaw2mJ7q7K2jRcMwo0L3Sv5SWdpo
HAVh6aIonwrF1AcTLxm/AAgfDMffNfxHlW88t016Hi2+bPdqJ/0xmjGhq8P3ujRPLgIO38H0w55Q
c9IZ+T78qrozX9v4MY/yI5P1S4jluyf1LoyGzybI9gYv1lPye3T1o2v1u3SmjssKvbHUR4mnUxe3
B4eOoa2cPyDNXVHuwiE6Uo9GDVicYTrsuMx6K4V76F3zKVq6sjF6CmgSB6w3Jh8ghs3fxPO2yajf
qhFcE/4U1JNbizSAvCaO1mEM3qxs4cb1X2LJ+8O807GqV8fIhrvlSLcYSXeC6Cmyws3dLJ37rhTo
BmcTvxy02D2FEi5XdXodW7LtbIF+MUTxYMtjnmUnURFQ4wMiyCL/IY8BqjPn+FSeE82qLhDnL2FO
5fNQeo/LD5ltnmNJoY2nzsDnWa48k7Jd2oSxlT1TBEATUmZRn2d4nk5mfMma7uiNM4Ua1iiGaa9q
bKFckX+HfbLPwQaqqiR0yJSHXsE0iWt4TigJWkilfpgk/32ViSe2UBYc79qM9bEnA6p2VLTX7zJm
KL08Kaqdn6Zsn4YQKTafYHJQ15fpB/5rsc8kKoQcE+FZV1jolSPzSfnzU1ffghkfdznjj6M4WjKj
2AZ6OnHUhgvXEHByP1r6xRGcULyGqk9OdtNs6wC2dNwa0HG4Ho3eup/z6qEQ7jbEVrEAogikQsfR
QkJ3mw1mYJXfid2Ck9amvho8gcBTsKUGurxk2KmY+9B3mNDhUerPl6YbeEUu/m9UtoVfXfIif8Ll
VrTpt2qSjYW8MEza9w5bb6vDL7yww4sBpD7HxPRmfmbuKsddUUW2QUloeU3T6Kbt68hIr452YzUf
gNBI0ZubD2CZs6U4hQbxYNGxLCV96TMvY5XHtfnBiW8Sq2FDoSnn+U659ltjVbcJEEGWH9FISlKI
rXnSf8WhuFYjMq+cgVYYFPcIxVT2GlWnNCcJN8kvIgbkRhoKSvsMB+m1tn/9oT/ag7ZWcQaVG1Q5
L6ZLBdVYcJ6oHsQrCrrngt8WCnSsBWum6fHrkz1OtynGjZ37m8zFPdMm8K3C3fma7j+frNV7Kou3
QeFuanX+g45DlFJPbZd/iDjGkNPifNUvLbrVYepe+l7TIxETv+yHRZsisbsi2SfL65NfqK9kwLvC
NJ/VgIzRAtcLaIOaqNEw5fWaF5zL9tnVVH59EWBIRr/vCDyi4vbqpWySbjbLVQF84OP9aDD+X/V2
hPGOpcHq4FPWGS9u0iyDeGjOOd33nNDHDO4mAcz3dP3VlssUSAMRVkn9shjtQIkHJnDOCaP3eXb3
A9bPsusZQM6oc7SXf095fE1jH3sTCPicqebvwsNwjrmh4RVG3DMqYuRCn9c6DLREPr0KqPOd/xKL
ipCdDMtALEmFlj9uBr1QzfWbnDjYm/kgai6OwhUfZd6hJJ9BNENjwluIkgDfy6B7MLlpqjRmjIk+
AHQysqJjvXDFO6zoUvsmS4SIJXYsffFgGuGlM/ERQ52Ei2TMHV0M+AEm+TFsi1Oua+8uID5wbMtN
5rO1C8hDNAH5KiDArTcZhTkJI/F3qZl7zAkq8rFE5tTCO5f5cMiUPqT2P1HP4MMzsmZXIxyyus2Q
BVxLkQAx8tRZwaUPOPaTsaSSwEwwd2nQ+iD4qGrIYmwjpkL71qBQmLJao/GVf7nEpr+reWsuSU0T
/lAjvrXcM1mAXVdn7ptAfknl7l3IjqCGpInLF2awOClN9pVl/zc09ZIQw9WYNLj92Bb6NG/kHSBK
K4uHfIImJ1EYBpIwKOtxqSHLMth3dgAxSOxc16G0cvAACf1L10ISzILiybQHZ5km/mURDAIfCSOF
WJIn8KWyF73VKqzg7y+wYLvvuppYbyCJu0nCbMMv1W0+JexLjyniZETvlRWfdd98aPM1Fdpe+Z78
8+cRVRAsk2DcBDGWdHE8Ma1wrq2xC63w3NoNhsdU0PXyMrMb4ryoUhdaO1YA1p9hj7RKVd95+Nk7
S/KFFq+Q6R7b2ud3VkvKmPqIRXNLk3KH8Ytd9++xtajJAgpNC/5raYJpdOzWkmsukdBaK+yauJ3G
PHhsPbSEgf0c6WlHyLbsnPPk6b9RAFzPmIYtR7qlby2XcpFHOISZu56qevQl6b0R1DU4BH6/Tmjd
Qz99FRO2O4J2uI/VSdbYQ8/qMJmbkfyJmLUUl/2fkysS0FBRFM4x4p7qUAVX9FDZGJ+dzOIwocr2
kn+aZmaGJ6t67xBTTftt+tiAr4E4ETNmlWtJLZketAivZTzuc2dmliX/OmZZHYxfi2rTM3vUE6Ac
cdN8OEa6zlogcL+h4C+ys6MgIZpNW2Ei7zyAqrA7DIV5MhjUXE8r7bpvQef8myBbTDaWkC7EAe5s
JCF77tpbBfXFjrDR8oNLYYh1OZUvSlqPfTD/VMp48fAWRYOh7Px/HJ3HcuNYFkS/CBHwZkvC0HuK
kjYIqSTBe4+v74PezETPVFepSOC9azJPfkb+fKxynl+Q0gLdfmKSdlua9vJZLP/dC9PBLHqke6Tf
Gl9DBqOHVzbDI2ik+j0Ee+Eb/q826RD/08uyLkUd9dYncOyEyNXzf9xmTha2tpBjpfwXF/XOV4DU
M2XN2+A+zu8haN9uJOMGZ1EAea3KHwlCQ91nLahk0IqawRm5ckt0lUIbeAy7QatU5CGhHESQm3fp
uadtnWoYDJHi6bH2LkkNE63UHnpAmaZf7w1gLP2UryMuAKkJvgMK15xQ8Ub/kGUDtl+5Tyogd8l7
LACyCQxPUnuHnSpLpXGj6irporBRopBhrLkphGafTfVfxrsZmaY95YqTCclxSvQrOuGbos1eipNP
QDNuUg2NWL8b2tuyFxmhjoTUmCrXiA6bU+wuVW+xJMzOOa90Xmcu+k2IRoZwmoy7Hqb0fJmJxwDv
de5v8DrqlrqE9DDuYZ/vSpP00J+qlfyaCQr/nLdNFEka5C/IpynOqOdNI78PLXVch/tZeiWl8hzT
BEm1JF2mHuGMfGa5sZVM9WCoyowEaXRUtTiGwi4tWPqrqoxOlhNb5MJE8OyUiBIj8Zmk/ntvIkJN
EuKFQQ4kWemyillVinBiXe1KIs5MP/+yxuIxCoQIzf4DKfS29zFKJuGryUxSycoPhMwX08TQgqsK
o6TRGntVgSaDrdnvyl2vsPvttO5c9QRQ+7C5+35hjKDLLQwy8FBYCWRVcTfF+Ok7qfvXEtgFUbup
GIlJzPOBdfPo/pZDd0+S0g11lJ8ReHDRrzvbZPWShGQiWZgn6YCHBDuBPF/GUXfYvgWoHQ1by1he
GuLRH/r7wF+ttTpXLosfP1MckaEqN5IJKz4aZTAicCIrttcFt/Pyxlel+h0iDkkgYohqdB8q9Vur
0LP5w5JSOo10ijXNpdEw6xKa6GWYsMIoqEZeq5YrKaDIxEx5LDgxxaw5Srgtx7ldIxoLcq9AN1hH
h5SD3KrimxpYVz0sf6VSXclWcVngdHP7GegULMNE1096WSLgVrUCpu192ngsc1/iOOJIwO6D+J3s
S96CndB0Fjpxc88/rK1q8WQ31rMsKKvoVv0oYSKDoCeg+GEx4buTonhmXbpj5XttKm9lc9wWDcxC
mj2tbbdTHqCMzgs23vJqpiqdLXnTCb4bSMLOMEl5VmIudSKn/3xjsGeLl4vfVhqBbQ46ix+dhqAv
te1k3c1rkd6Xqpx7B25XLG9zVTnXhkygB0MVRf0XDBbSp4rTqD2MVnKoJxzTCG+z+k/gZJkZzxud
iX5w3BoYaha9WeFvJvHr5xgV4U1RJoqTJvhr4MZVGGRanObCzae+Zb2KCylJLuWs/aV+vasxAjJS
Zgs+UKuFBLZWGOx490eRiEGzJOkibo+qZF2m4U0xmlvBwqDAk91YA1d/BsMoot7IxxFrQqd4y2S2
Nz6j2jzVnLtWqmwkxJprHHaRYazHSgEQGX9NOfojDtkejXrRJDB1RcurZeg53ewgQnVmRmvIxZiT
LtPFVCoeRgI33zAuPGkHlM+HuUqXomE/GqOncnhlIbxsUzqOAwKvuim5fP4CxgXAlZdTWkdB3jJ7
9ZN83dLaJwI18EzZQFEghD94yjqkHKQVSJwPcNrDSrsBb8J91mXY3xh6J1QakZVtGVajq+eJitBR
GG9miUQvJd+ifzSx6qrsei1jm6gzaEz/IcjKl1pjvBEK208bV4XEpefhOs+Dd1F6KkH8plrdPykA
1mX86GoOdUKfa3s2/begIYRKsnKvUkwaELYdqYbvPRcZ1jJX2xYlA5Au3g8pw5FI33P2ridaFLcv
5sbW8Bd3UQ7xwix2hcnvUOSQR0URUSpjq6qdOagMmb4xtHHg+zMvSiDsG4n5tm5ivGuGn66eLZL/
xNdUZ3+hTo7YLLy3Uc5ofM54zkhCaurRVtD0cCZFAs5K/asJPsgPjMKFALwyJf29IhdbE0FNdVoL
ZDlE3aOUWyOM30iy8VuMuK3OaIphST2Qj5dgLClGFeUEi5Jojo6D2Nx9NQ7sHmKKSZRPic/PkGbm
spHOw6GBYDbwGUUtQCCtgwVYMEpWfOHOatfRG/jDBnljTc34aBwXy8GXbkqXIJFWQtB/zn6yLqN6
jU9q6nSSFvTrYCG6MrkhBay3dl5ZzoQPNO+Th6AIH1yVzpwMmY2EhSWt3l6zRJdxte4Mo74WIbi0
CKKgrnxJXJ6jpQ4rPzqPWFGWfZ8bJnBqGtPTJDbghUhcFjJoIRxY2/fAA9IMYGbRwjRQVmqdf1aB
f7EUAy/1N10cd1VwWSrEsjW/6/6j1Dow8GTGZCoyp0VbB4UAd2lB3hwg6Lxdj/7IRpuQoX9yAsmy
QEfQu7wAkCbpiiyf+BsrhHsTUY0r7VmT3ET7nGh0G2AS9PirtviyMKmoFv4VC3AaToVv3jmm4JPp
qhMLsKJd1wULW/XV42jlCyqsR9WMOJRPkxa4zEz4l/SidVJgXLn64lNrQjhyDNPLfgPHezBAw/ew
+vdSfNHHAwPOlTlwC4nfbJ4JsvKz2W0QP2fGro02He7CgWtLxbOgrnAuqgub6NIpm2jkWmDJJfyb
pK8S6gALWu518ZYmTIvQaGHe046RTzLJKww2VMkTxy6EECSu9H+cUgYEroEey/+gtCXKScTIzCs9
PvjIhgXGs5F+i8AZ7m1CubZm3SZ8LMht62qgojD3zTmjqzMPOneijnb5K+8dM8KK+CHlXwbxeMYj
fgrhJk/2zOVbcleQpdvgkfxPaLugVTXYsgztBxfXCrAxAjBUrCuYjhK3e/XQx0Dz8OAScBMSMuyW
76LmzSk9+UqMGTkZjiH+onaSu4u8oNjwLPxIPX9ScSsYyJg5sAtbu5TGge9K5C8f+jdgFrRwQe0J
+kUYvVFiIwLYDq7L8EENYP0gsZApxkRj12hHuOhaMzG7OChzSYRVttYAyDNfusoGjOa1QqJAjA1h
FT/aFpcWJ7/gpO0OPIeBeZ1pYXgoSOAQ7P4ZD9sqO9RJ4PCElADmBxra3w4YkPlOD8f5IjwiSP6c
PIhBtTtHbjeRAHmC4RCmnStRIX5DUGpEbE54R1B6Mqrapdql/jXivUnAbHUYVeSPeFK/6FpT5R53
PPhAyzf1s5A3uc8f70ArEkCBuSEgRqglJFnHoOlQ9UHhL9Gq9E67DARN0lXuO4VfDzXQ+oA2a0bX
gU8d+fR3di/O1q+Ar+3pZ2iX3OmbBy0w6QkduXtD8QEVlDSDTt1kpNOkTHz3GiSeyUUckF+7F0Jh
hMXJe/dQy/NCmSh/+Dqz+p6aDrvz5Tcj8bK76slRLD2ou1ie6vpATAaUfv4cplSyTKHwauZbOJyr
8a3rLkp31hP0haDLBSRw2MWvo/bKZLYHxaEOdxPfMisXFcmvi9yl+cbsFmvVag5/i+kNT6ko38zv
TH4aCYZ/JzL/pbqtn0h6nq6QqqZ8249HHoCu2mXn6bvtjgYWEhXdGGUCpdequjCZxYDCBRSAvwYM
+IMLmLKRocDUuJyrA1SNhtSDtWRszGsvBWjIWHgxrAMICJrFN8idYJj8TGDxIsnw92i38afHxroR
4IesefOY9YTtDm6N7l+E4grTfMCgix3EyG6BiffqFBK7EDH2VrdpfuM1mCv8Brzponb2OeXG8inp
F3n8rVleD1yW1LiYXMRVgjgWcvfRMB2Kl44Z7778RIrIbsLjaUVLyFCkw6fyJU+O+BkPbFv3qES0
3GWDkv/MW1BP5KzhjcjtHhMguUhodWbFgQ5E1IPm3xTMZjuOLewNUrLHtVtGJztMUEps85iNmcxH
+ZKyA5I6rXjCvfRtsFzq6JDfEGuyi82LB6VhU2jJ3HWobhmGxfYk0D9eR6zfMR3bhrUrHzmJJVyU
ROfxfLeRV9Eb10fAEiil49CrWO61TByW8DEEd+q17LbW6IkFKwQvHLCxM+K7gsPpE4ccFhD8P9mm
vbQ8iN99w7MMcDBfV6aNjVW4E9MCA5CKxfpa5s435iEAFRDmpSem/365YyfGacEPlhjHrNgUPCJg
kysiZf9NNWEQjKARD2c/6P3XQ7lOAdpNybyBUEnqIwADGcFs+yuGZ/5/WDk+xBRS2VtPZFBOaTrz
cwF/m2v0c2C7ePuTFTPs9qoBz6qO5IwXr0HzuJ8iZtd8rxE+BwcfGEqMJc6+WjochCK4qaebimqk
84o3EnPUy2SR9GRb2Ip0euTYgtZXls8ixmL+khBL7IL2HhDiDTYPPRlhFMWvhAYYlhO38XjhazeB
w9vDPoatIzmWCm1kP/+CwYvKHRcRIZmMJMnMBP+nq2ch/OdzmJfAF2TRYV8Ii41vERskNmUsAxpS
VbzqK6Iox97GDUOupids52QhTkLAgoQPgRvViO6Fj9nfxcKuIua0Qrvx10w3/ip89BG/SlFshJRz
Cufqhx5zfGD9xB01fMnEX6S7Vj2kLbV/D+SXlD53uPWaA155IVha0ovcEeyOzUQRs6Oerd74Zrkt
cEBjua0xQTYuxh7tLRiejAeQHqCAGYddnmOhxIVEZpgdbhkmgXNUkN8qnAJ8mSE4ZLNF10Owofgk
zoUnxfi4/xHI1cAu4mpxOezYB/Ihdq4S3FJ9w+qT1I6o2DGObqsVPe9JfRcpYOQn2jRv1LblT8Q7
y96UvHe2VgYf3Ao6EQQMMzyD3DPClhgfbz6DntfODB57yUbkwjfHFYMIFqXRjCe/7wiD6RjeLClg
JGFz40zlhrcLnrp5nUPHAm/iOwWkVGfKTyL2ODvGDbMlEINfm5G4t+Sb2aCuCHfbxdEmwIpLAezM
rvUeRw5aajK//pF2w7SsJXgEGl9iTy+OkMS6EEo+zycWhJFDCIT4pXvBgJDYU6GKa8tN3AT87Rg+
3ef6qhMeTmLLRvgx19zcENWsLUex7iFCElHIXhdS1sSyHRUBsmB+flLEWrLb+uUhY646s/ELPA5R
rpwlZsv4VCWn2Tcb3nHy5SSv/hDgo/RreRdT8od7Pi1euQzKldMGG+ugpl6n75jXwXXMTdR9rM95
JYHKPlFtl0eO7Jq5pm3RRQLnWpk3YnwkHguAh9SKEXoj/H1c5eQEgqoEDAmpXtxh2iaygYgZTCw2
zGzlwG4oPTDNkVni3NA2kBNtuVmwJdvLUVC93ics7ocrp1F2yM53TgcFwZK4WSb4tvKvBVjp+n9S
u6nopgBhJ1DDtjbiQJ3Oi8ijUwnV8CciIYpBBVWr7GTpXvjOybSXj/xSZuix+DK7G39cdRVUfcWK
h68mLK9gJGDuFRCryURYJnV+a1LLwWpmKZ9iT5PwI2jR9yR6VXLv+ciFf4HAH6PtyCBnGs02pNWf
hvkbo85D1qN/CkiuSY/iPmjOWuwEL/0zFC8m4Wd/wZuGlqu89wtTHKLnReblYdqPj2yb+Tb1cPhg
bI2yBlgHSGcohdYPpE7xZKxgtDKvajFpkZfrSaHD5ISBjE9uvI26CRlAEV9ZdxTflrRX/Y9YA5Pl
djU0XAR/5/HUHkHeQfvi/FE39N1ImNT9SDZWelKBIYGRPMjW5T3EYyaTnW3tjDtBdXW/DoJV3PDZ
Q/OOYMyxHj36nDbCTQW16ygmthTMVASGn5jEDYi1ugNC/hnkJxP26Z5N2/ii0Na2h4QBkyUcJ3Gb
6Bpz0AqB11/LENJsmFdV20B7F1qWN3K3aFYfqfbdmsM+lX94/gc6gKr9CmXaUHa7DXYY0EeM4RNv
ih5VexqtNz0mLkYFpbAZewzQMipi1KP0Pg0nt/aB00SmuCY/3bLDZ9wfcffoxJyAYWayX0GyErmF
SnrXDiWLO3+mmyb7lEMb06m4x2Gc/SNz40IkBhZEB9Ab64bSMz58w4UfV0ygAg6UTPxwmS10LD+2
vrmW/nW7eBm34g7fJuDfl7w97SLvh3uSPhFisK1bqhqyLTf+eAvZqCvBPw0N1PEP8ZPuP/yTEXkU
67RPzHHQTXDA/3GelvaEvZCU9/Afg8YCE8ewncMt7zhizREegrr3JYekom4jT1hgmQmRrphTm9s+
XiKPAlMwuO1eZcLIjjHuskFhclQ74gYUKsMs2dOZxF1HkEQd7owN+vtc+Y3lX4yLJZxqwHrjrh2O
Ps8usUhonqstPkcTLZTmDcW2pP+hbS9ucXFIgkN0b1u72/NLTX4S65cwOuFApSDkt+Ie/eslyDAv
CeKzTz16BVGQOb33BGRoXAACbNTGqwPiD6jfoN+gYV8F2W9rAXtC7UgwaS4TSaU9wl36W/7GO8zp
0l30NC5vGX2k9V1QXSWAMIfPDNxZZ3NAGc1jdt+y5gCBs79kPOkWcNH+WPxqr0pxUbrH5pW/3OiV
L910+u9+QvO0lh+sKzVHavbFlXSVxSxxSP1HkNj9HuNJMHpJeTAN7ADfFoN/JD2sgIlmgUKlelZ6
lOV75rGBzOdDxIlLOqe1j44kv/lblnEU6pQd+rrio9F0b2VErlC9MM42xQ1pEAppgnsylgUQny2v
uw3HAsrqILkdhX/i1LAPAc5gKlYc/2BBZtIQ5eCIJOyCx1+lvJxH9uQ3YHvfI2XeQdqwRl8Fmk2F
NjFVNZw2vmbSHQl/akeMOntwYe8RWSvEnXS2RcpnUO7oi6HqPQ0vfau1fV3euwVchdiYS5f2XBjf
yiRk+nyW9iOd4Ux3WxFJP3yo5a3s61WGta9lXBBgUJS6FdSA+tesSOrs1cNn3qPH8TO7ovMS4Iz2
vJLATkXiaeIA4uLFYrvZxos1atuX556ufBQ1WPYDewzkxSQpWd24G5VDGOUkmGa7BKW5MKO6oqgV
EoxHNPrwzyhcqa/rbQ2tUJIP0OAyiIqM2K27PJ1lZPCIQIqBVQSaq2253MaCO6pY1A8gZVatRS3E
XlNP8QxC55kAEJCSbgkHJTroOsZ+3MWVj0rfa+iX6FUo89C+pG7dbKmsNHTNFXvixY0QHzTzizfA
jJcQPtZwYeqC80pDqP3cKOO/rP0yexmT3qkKCDsXtNWERMlkEWmaYCgpySpuWaB8wQzfCgIFiFeg
AivLONNfkSyDIGKsVwZpEgNJimzSVjK0RJbJa5a+4K5JgxQ/9c++OnIDBH7vFfChLOqOQVRXaL5V
Ni29BU17UhDy6MUmYocSo03JBaoI4Z1K34x3o/8PYsfFD4hItHJGZZhz5nodSF9cZTLVnKZeKNhy
hrADm6vklTOCYjENDdQEJbpPGsYkHGLRhdQ7TdwnAesT7CNJDpv5xJiLgo/ZkDJEWx2hX814VcoP
FZW7ySxmxi8fEwq9tvAuFtgrhWHXszkS9zmKlRdWaevR5Jslhi//grNroFfILla44ZfiQGUUeyFF
EBgNKarEVHWSEyPXtaUvbXKmrVmv2VPT97bKHf8LTCHyces98Fsm1SllEEr1NVPE4i36ayvblLdq
ARzoVBBZp9qc44W+m4nOoWplhbzrdqriRTJHvvBnhh9Ru5yQlETA8YdT+QyfhJ74kxNfNOKAg5f6
1mRQp/dV6VkP5iEht+6wEedDZR4TKtaS3LlNpDzrYNt7jNcFzGZv+ZU0g4qBqex2ItZSNLFYbd2M
QTlnT3to/xkfqeH2R8041L91iegC0ee6eeNFG/IdFIPS34aEvOiPah+CmE7AWrm4HEFcDmxJ/4I/
HvD5WZsXgkIp5RrNcGY2I4wR6YqNA7Dd6m5Jx/o2bIP3eTFSOj2+eQhcV2LKBnRBD+CpS8kOjGM8
gXhPlZdpPoAlVS+BzV95QE4IzN0Kb0V4lMVjVb8pgYfB3pQfjQmqzdUY5TAcU+7If7ia6EgHjosZ
FPCKHRgtVEohnOxS40ksR8NxYFIeMWff+Ap4BBwqXpx9GcKWy2X+EOBZMTEI6EOF/Xw34Z5bq2hy
IMD7v6RnK2S7S2uBho54DsQ2H9H0z+qObXumzlCI6mUAkrzJDBxIqVs+kCWObc4oiP9RJdAdFigA
evXSGodBYOtOqSm/MzNksJhFWwsV1lK+T/slaowmQf1E/N28hmXgR+DqtWJ7oRybhepbfA+4q0b9
kL8LG6j87YbEYQaM7B0oQohBopyU269GfEjhG3TfAiYdmF24LZ1LF0PaTpC8jHOp3mKkDEoJ6tCW
yEYbIpz8P5CwLNOx6ifiE/J5iQ5FKTmueaTLf0z9+R8YiJTItAU7fed6Lb6y6jSaYNc+Nemm+HS0
m5hOsFdIuW7ag3HOq+tioBfQWasI8/3+s6Xcj3iNG+nLj3ivGJAM60bEbI4r8gHHXYv36nRTcClq
EeuZDD+wxoBPQ3QBI1tk49FE58kw6WFQxiVEM6mXKNPXvRE6AIkXh0TJbBpekSQ2UPxQ+1JJDxIh
Kii0qle7OOUZ2BgE+MnzrmUBkSbfyz6CctIW+TWwgsmGlEEF6rtMbO2m6p1lmRHNtytG+LhKNiVT
+6Y2jjmfKH4mT+5G0mmM1VB5iXac2D8nAcqDPlsnlrHO+SII6kCgyf0GHuvGSiBQz2iNeXRilwEn
Qy5Lck34SMNPi9p0mTDNt4LBe8EZ09XhusY5YmkwdTZotelcEU6PICqUu9B9MPvnT5UXbUU+rlPQ
DHrDDnMdZxt9o6DBC5hecVnDIQINg8t8g7ph2ZWZQLnXfKLSyFuASAcffxF6tOqT/NVFj8mEBbPu
5o1Ysh4iX6U58GIk5Z0KmDm1ZnEDCR+WcKNqZS1Au093y65WpsfiDK7qcZUyzctixLx8nezo5Gcl
w3jaatm/VoWvf9CNjzr/AnaGqGQNnrk033qZCA9D4GthrDhu6/LZFUzRDFoJDzA17l7uvBtzI8Ca
7B7A2oUYvSLxu+hHh+hQ/EOrgjBE0sSyI1PPhtEYzKN888PwGaOsSCgOGP8A2RCZF9jCmKslZ35A
46cpSBJJQlq89TBtZ75Imx8TVwPrgCC/MloS+GZGZLKrenpnJkCGwlR688fwqhObGT75ZxpjU5+c
Fw8VUdiecU6y2raCez84C4yMwRtAOOY80Gzh9/AfrBludIUEv4rGqe6OZX8N1RMyeSJsafDw1mj9
sT1WjIg4hJYFKho5Dk4QEKzvmRetEwgZ+kZOnQqV3ZX8A2bdk8yoArGLtBajs17f+/l9oWZi8zoy
z+UvCKgoZsoZhXY3wf6HgqBoFwtWGwZmHoOycQ3wSWztVsGdS7ysti14Cv2gtyfOTfZEkbELivdS
RDTjol7umXNHgC5dojqS4EhSBcT1v7A6MjzQfupjOz8wSTcTkwF72kAV+118MMGN95VcCoap+Ny4
CrNpk8r7nKgI5V3l75ZhnsWT0vs77AIYmVuDtB5H6V+RsOYIbYeNapBbynZgng3eFlb4hJnyigC9
UNLABq9GmpqdkTSwvFVF5Grlk8VVDvzyFkQu2bEyMaoLb8cy6BpD32Vcqwm3VgFOFebOAtGryl2Y
ay5rHZMsSLOTeZGpH9V7pj7jTwF+sE+4tLgjCaVfz3TxlTuyIgM5g3tlGRr9zUxCcXXSpUbbWjnM
Z1ZdwiWtPxlF6u2mUb+UmYdK3fMPfkAhRlqAwUv/wJJfik/KOAk3K4FZMjv/21ReB/bfmaMKz+mO
8qZy2wAxNVcBB9uS71SQ6XFMmpsI/ZStwnb+nSow3DcRXWS1yn/LaI+YcaZfPabRzmS5DhyChNrl
0W4+GkRWV0SprfQ5dv9A7R5y49EEnkw25XDTrVWF8pmhoAsqVoRpgl5rpfBRSccMea7FB/VeKE4+
PehCZc6/dolDMK9K4ID+zcULYrksexXVm1GcS2am+HJvKRN9cjTABjcnneBsHgveD2HHFzeBlb0h
ZMteFH0M8htS2AJHkA/N+GR6c03Ts6ru+uTQxs/xDtVB7B8mEnaTyJT43BvHStwZ07740iSUA0vi
MGQHnKXtIVwcJ/JvR9SK6ogCC7ONX8JRunWaG1hr5b0qLqV6yOvtxHyW4NnAsxK37DyKPSwEVArQ
dSFQT9medw/XsmgbHyLJ0V9omPHskEYLTnXVvPH7EdTKBCeF80IjAbqFDYTeQo1HeAKcB4RqgP2O
tE9Ovo6JaZPQztxNCRQu2P6FH9ea46aD8ZfIz0aL1kqwq4W/qeK3BYsw3zqq04Ctrl/NGy5Z1k8N
leaonDSe+4jfJ87qo69KHi/X1F7A4PAepxDsLKJnCI4p2BKPK5lvKp3ex2HtE+dhotPoflnPtP1G
4riXVBJaWEdFKBxJGV4cWSHUR8FcFBnggvs/FtYyy66B9IPhF+PrS2D64rMTmZl6BvE5mA7pUVFf
ofrKmRfkVedUS6uoKKyVSQP5/6po/dhpMybXDOjYn5nIIwI70oi+1FDfxCgbMFkCDxtRoiDcUinr
Gcm2kbhtEpqeOEJEcc0D9rkBTH62zbAPeY5Ehv0036z1lK9gPkzWR12CYNNsnwBD+alGZwl/wk3o
y3Uw/mjEBAwZW9Frwhs8Mc5jhJ1ZOy0oPKkQGG/ex+aTPVU+Wjw4N8rxgR/RKJ8Dv577bFWQXsqB
FxbzSkyvRkyMPY13OwzOhpWgBIiNaRYgSCUoGFxDc1dWnKKmYLoGYZhKYke0Jq3ZuxFS6haEqnjq
/8T8PGZewRmhoKE5iMZP+TVTPyEtb68NQSYh7WnxMbMjJClCsoXPGBG43+wSkkB+A5Tm+TvQndCd
RHdG9o6J7g3CU/m17AixNgVbkTRx7cjUP6Qkw5SPp3TVCRStdAn8fLK6HlpSQ8c/anYG9ICP4geR
TsEfUSCMoggNrwgaF9606CdnhsW5Vyr7YHSTHnDysdb3lV3k515zu+rs4730z1XznlSQfFH+iOAk
3IaRfp7fk9ALjcaZm38S32h3oWVbGudl5CI4NYP/lh+Xqzxxyc8rfpMEeeg5vQj1ho+hocV4Y1RD
Yq8pX9vU1aJy3Wp/Op9GAqW/NdEmueF4ysQNNli2pXjoOkA0vIEuqxg5ObLYItKHrdLIVx8gwktz
hAmfUvxUOEjC9r3L7XZ+M8RThWGBoQs/3ieajPxHQfSoy9cqt6WEM2g9/bTEkAEpYtmeBx9anvEv
fosTRGVOV05+lSB3xRtIZBBIEdE4r7DsRAaQ4HCd8Pcvzuj3SADh423eByXdT2xH4VUzRfXZ40h/
Ec9Hx4jAiDrGBSjqe3EzcEhHbNbUS5POHvdwGztEuQ9xtc4o0ygUjOhk0tPjix8ZOFIdmKVHIaIg
iyWeI8+/2IrKIwplYxUqIKCbAVcjGrTpZhTPnDc+pt5oz+ExsoSV4P+p3OaJ+M35RYTBnpeimul8
2IQQfI+xFtEZiXPkCMaIwM2BVLbvEn1kXzz5yebotNTcPl1dhaRvg+6OyA7oX5T9sEO4264C/zWq
F5rhUyn8SgaC+PhNwvTACUdxTIs8UMcrvG+DAAdG5Mk7Qtph36usTQmoEhWlsBkYvJekQFELwXxE
+McwhbKxXcW/k/IV6cBrVWqY/MgmxGSQFpJZtkVxoxQ3RqoC9GjVG5ULQTiADudd/JvCmaLVR0Uu
2+GFrK6B8ZR1ZOYA0H1kfZE4EqClYJu8Z4g20M3aRXVs/una4YUVV8MmmF97VEuUHNnwyxwp+NYi
u3xX/4Alzi5qOf2TxtJE1MGwLrA7aNGTKxlvyCV8iITL/gs61zndwbU6LBH3IE5sSD4KUiKU5JyN
LJq0Bz+v5ZUVOxjk0Aurj82g8RxSmrNTxwJlQf3pDMQqVGzMuPhk+O2IRRp2bNePFSk67z2bCOsE
xua4LDZH2Y2fA08WY9ldy+4Wgma2USlVqCz0Y3s2kQyxfjmSKX5ItFVfbvt2C9FBMDaadV5oOQ+s
ZfGHSURl5U7zNvgrObJPiy1zq1unplqTNkXcTvWhvM8uFLwhOLYSMucTTxERd1l3CJly/qrUeLBH
1FenAn4OgAmuxsjuew9LNK+1+NZ9RruAH/dOq9Zjk+6IHSe2qj3QS65aUG2zfwyKk/lpkq9O7gqq
YB3LeM6Mv31iKqDVF/KH5bMeFXynSttTwdRqZIYaIRyl4/Z/uQpZT41oaRjmiRw7NOboUacT0XYM
35DLkSyDcJuP8EXdRH9DrewPNhtjxnOUsilplP0/Bh55wFQBJy6zu2H3rl5DPBqh8V0JF1rltDoC
/5HBaXe/dfbFsUOFsC956H+WGdW4RlDDsoKAJtLN3jEp4WVBLYvTUPBvb9kfPsKKxSOZXp/KVlU9
OSQ+LDLtFGVPoaAm+xDxycb+btQ3eOtQHn1I0YVJSbFBj98OwC5XU/WaOAhorALtaFSf+DOyir5Q
WJkdxR3gU6k7JkOMywihhDd2x7xGvkBHzqXfILfDFtKoBCUwUxW2mIP5JAEP9CHXiydbexysBE2Q
Z0kHZOWHZUswBeucrQUGBo+eiPYmoLwR2z/rgaifQ2dEU2e+6fzACr/VgCeJCRHbH5xeyZXzpjcO
MiKGjfJFSiTyPu1ZxSVly463pt/y1tMZETjPHiJf12uAARuWnBsKGQD/ltMnp3w8pr8zEARmix06
C1AT22aGeniqgSdntklgl8DryQTzmKAv0wLbOg/ybvpbqFvzRj9KCllXFndwis/GR09DPPJ1UKN1
5u8n5mej8GMpNAoeZ87wUl9y5CRasCLWUjSumfFIOncq3rL2m4Gdme8jcZPdonzXQv8M3qhTLQwS
xdkEIcAVGHma6lRoFtZI7BhtAGfRaeWJCEEI5AVKtOYs5P+CwQBXXuJSR+rI1pceKmakxGEzWddl
gDTv/Hid//MlYM+MtIx6x0wMHcVfmhyAsg/qR9q9Z40LaCgQtykjgkbdIVEfqo67eR2NdMAMtw/o
KlDuwrIOyCHsXSiI2XAKCIuxacI0W1yStrPh2/Dt+q4xGmNqcwhv+geiBzPYsT/Bab0qb4bDPKZY
+8Embl4jlaU2HSz/ISqM3KnKkLv5PBoe8TWQaVjgk3xe0XnOHbZWGB5S0Lux/DNc+ZqDb+IXtfSD
4ezUnAat2WvDLhsPxoDSTq8/fAn88CEyoe5Zgq3lhG1tU1rNyHRN5g469wmatjm6VK9mE87viNDd
RtmYXEIJ3ypuZES9oKmASviqR+gf4m32B6ea+pmhKiuzUHar8MPXP02m4f5axe6Katr/Y2SURK4I
pbW+iNUHUp6BHTmzKXk/fsBLFPMfRncN4R/gwDndTxkihOpkXeHN+qwzjQ1cFWv6DIU7VsMkOQd3
yv4Bgozd/8pgbRf9wQbRGqUa4mD9SoB6bY/kMS7lY7SusbtVV7+91f+RdF67rWvXGn4iAixiuxWb
qN6Lbwhb9mLvokjx6fNxB8gJcpDstWyJnHOMv6aIxIXMbnXiWL3PuBwNUCtp95atiPwjcKR0qzM9
8eNTvP4IRJu8r3SGvmoPj5s4qXyKYRJncz09v392CsoZV5H3OgG6JUr/FbZavllj3/cAMySuexWm
7/0Mx81Bf28zmy7TSGDoIf7de2lnM/NwmY7GFm96brXNXk7+1dmqR2odl8cKwrUJHuRnkOoXct6N
dhkvhptMZbeXr7tgYUYodBtecERm1rDAtNjTokGAOi48oq1x1PMHj7Od2axSnnYqD1KPl+4cdyso
KTI1u0OkegqtZxQm/MygwEqChOj+XSkVZqztKzlOmOzNw3deOe/kjFrrX8TO9vtB70J1FFVNPSXg
8Ehhd35VN3VYh9FylH7IBa9DX8f8AjgUryuagHSSUA3CRfl8cgjI3AGPEkMH9LRHSYzV0ggWfG6G
7kGDZYsZ+i9yJQQI+qWkXGpigizDP6pHpvgGuSasC4krNg0CBm1+ylLksOGYsF/+rDiRC2yt5fQy
SF6+F3NCvLFTsjcyXuSuskRoiua9tWVz8Tbs5Kg95Wrz6Vfqp5sHxY5jvODvjgovNP2M17ZwkGdi
3vquAYDKo6BwD6M3JgZlkf1KufXCGaTu+8pVEmjGRbaLdjkSgblKOMxfsKC5afKlwqjaQ0sk9GfT
B57SEbxyyJFqI5VJLcn8aQK/y2OLz5S3PxvXRG2i/DSIeCQJcfwS1MXsygZwauCBj0PpKv7/4fm8
cU3tp2JxnZde9mFKD+5BeSCLQMernV0lc/sO9u/sDy9qCLF3MjhIlOYYQo7G4BTdfE2BBmIdpCWf
3SyyA6yeuYNGIR9XQ/K7hcbM5AOxLVGH+3rVvPa8BHgijWtyzuRr37rmUWwflUTEIXmSe9o16dtt
j722AtDv4KC1bqEDAju7AKbvaFDOy9ridPSeD/MGezDK7+o6kGmtzdUXukyRX1WYWZpmfR4ANG26
ToUpEPuTug1IYL/UL8Vrj72qWpsY1VjvCahovD5ZqeRoHwOuGRK+jsPymVrv0ueOMvU5P7qenE3m
nKz2mCLFzBtvjJVvvqiNVP9AixffLUAphAVrX3NsruUa2POGJUPXzqVEIRHTB9wt5H29xp5WJS5J
ayA6bCBkfdx7yBqQ7IhkH28M7dlB7VfInGBvont/iQy6Cziz5qG+VoEdSkeB6HPEnq1ujVWC3jix
xYRr8/bKPjLtefgCWacM8PKeeSIP7dt/fdy38Q34kBgOqm2oHhbAmmWudUIdqn/XbzsPkCEs1hE2
TOXIp24ZSzG3w9hieH3zz9vltEg55loMVlT1wu6gsuT4a7udSODlj6l4ZO0Sr/Re0O5gYH+Yj3Z1
/jRPA70W1qrSS96rRLrVA5G6ayz4gV+seuU6HoVvln+REqto8SJffDkIvJ2YQeBKnA6Ve++YAF/5
UuJ37dS5IfpoE403yzm/ckYpNBF/cxokaq5c3a58OuWLFQJhHm4Uf+n0NGn4iy6E70fxESY7T2cW
WHuSrBnLO3mBbqLoN5A5KmP+dEEGIp8MDQ8z4xbXJyNzBvfV+q/3slWWSfGlYTs3EPbUIIeGH3wW
KnyXjO6YSDcc2i0Y4HdPOZDkUYk4dUxYnbQsdJ8E6ZQPqZt9ZWA1QP01gtHSxgc1L6pjg7FAZ4ia
RCt8S9Ha+NKKP+BteTo3EO6W+Ez4nUp6V2C6kJZ19ACVNPkZ9EtvWr7TsToQ5CljQanOpbB3x26F
nWqmIqqFEzuNzvgdwBcTgk7XLbkQkHbYAumroK9UTuh5XIjZJor+AbFr+plNlZ4J0ugG6mGKIwor
CJhGIGDe6pBYkYovt9aIOiIOwfVBN4FXJ7vG5UPrjXCPyyeZZXq/YpxHBlc4REMLAg16dN/5RKLl
tOw4jKmh4XS9U3PpYoWGVY954urmIsWYep08gtvu0BbD7Ys+3YxxfKdLru43KMjdyWFI8UjY/nX8
iMw8A7wytqMNEbSsEHp2KcRT+i6Jj7SlO9EDs8NgE/leqZ6Zu7PCqZA9gBL9C2vqgrofo96+/OhX
mv1iguRURQDcNmtEjqhO3jqqbZiP8hFWIJ3LofGHe9mty2qP8FpS/oSPm27TnBlmr59B/A6lRMkm
xN9i9o+/J4oc5Wlc+luA+JJKbMwIK9Rsu1j50rym83TF4lPQOBcwXbkbzZtRHbQN4KNi8dAgp0rs
hhR1Rb7RiDint4jMepmdFVvM0J8ht0TzTFeBxmgW2wqHC/2p1Aay3VE6pu9w9HbUm4CcLsZuAy8q
/Dfwv96rQ1AugZDy0xjSnkN6gvtOfah/Sdy8vs1/WuAJhVcNQCfktKmnSSetLZFjMySH6CHald57
I1xcSwpUS1Y5Tm8AD7Br05N4JkXZHr5SUrmhe5Zwd8S8I34ogHmOBm9Z54W4zZp1y9xNUwhq5cam
en32WzBXc2d+pFPN87PQ0ZqAVOtepCz7cBWhgpitsnGZwSm97IjYrrczvA9Zt4FGhZpFM/FZE4k1
Qw8ni0dQk8aSLibBne2hHG9djOnMqV2qzfnExLtI4nUNzWnjr6xzN07d8KQRUSriuIRPMW1Zd2Fp
a2Q/GHQqp4VfKlEoh5JpcXwkBN+cUL2FC2Qa9KR+kgX1faVyCA4cBLzNNWCTLsCujwuskAPamHgn
b8d9sAWUGYw1IKwEZR/US74C1B+p9tuSQXTWDWplhm+dHvrgEiv0dMzWmFBM7GtMOshr56YtbXqY
W4I4BEcT96SSNB5vWvn7rq/NFDbfuA+n5TP9wO9ltzi96OCVCCQDt0NjQDSOpS9n6+9OfL4w+/Dn
fmn/+UaIXuFxXycfL1liU6FsM0u97NKTcTQB7ZP+bYqX/ID50hpx1B8U87Jqqo83eQQUvJG1rE8a
EMi2nLGdw3oTfnPWdaDavhFZM099SoRSLBBcjE/sd+LxcyRAg1hwgt1uMaT5I9zx4CQUt+crTP5r
nYLjx/Ag/fwQ/xufQDQl88c07FuvO0JEt0Upb2z5BjDrAhr/4wfCpIUP26OYJTi81uraXM0ssll5
1cB/MtSaravcQcdAU/tqH64G0qMJYiSoYLZWmDa/KSVD6YfhaN6T3juH2X01tnLXd9Ip+GJogS5A
EsI8I+6L37c8518QJ/0VXd1oJftibxDoQ7TXOca9OvGVceuGoUsqsRKDY1n5oRKsFysZ+DdFpzN7
uKXwTOi7fRjsaOLPVASd079b/a/CwgVG9jBAhoFwSUBDHuvM7gOtohZDV3lOsJsimCzn+qZyqGDc
EYfxiggKsz7bJLZpobHSY6oBb8wn5+a8BiY16KKB2Eh+GXjRm2rEMYeWSvcgd82lL63xx3iIDxop
2bO34Czdfqozm4eHgmZp7uz0HJ8rK9pkm+IgHRD1MdF43W+2/TxbOE6Aky9CYXgC8SCT8ExKoro2
yAmfoUkidpPqc/MIh9Ge4V1/QQjbXzp55vq2551YE88D0eGM19dUWqgWlkgf26P2qQGusY1AjkzI
UYUW8QsFEw8tIgkofhabKfp3XmV2bc7ztf4BY57nvyC70uZDTuOUdWgJ/+jUwEPGi8r9wU82SRc/
nyUaGg3Q8pYUJP/YLScY1HlKo80iHeb5RUHag3gezQOaCwaNu0T+AtAw2YJPdoxqR4xDpDkGEdUY
iY5piYCfU4CuNVtqCOtz1BMgOx6SiVgjtZmdVadKF4zdCk3i5yE2UMYQazcnV9O684yRudQfhVs4
NVTboPuyidbO5VpAhVppCwMZDX/TN4318oOUbiFZf0T4T7eGac3cPiadxZJqhw+brM1ChjiFJ7EK
iduX4GibEgSR3MjpBS0b2MwliVx8IieEqwht3zADeNisrnN1UjzczKorh78eQZW2YebRm8VooMVl
vffr7hhKfvRZTYIlYQPiQqYsovL3uM3HHdQcBQtDdGRSQWQtEdqzBs3UH4yCjauX+5EQcf43st20
7kDFpOD0COz5eDUJY5T/ZqTLXYlAnGwRM0Cwz+EBgRYGYHm5qr5SC6cNVzknBadZMLHCuO9QcSFd
MHtHfPlYTt8MEpgcUiuk4RZnywRfYNXNILH8JtgAMgpcYLLXRF6m2GCllemZqD++p363j0tM0RyB
dllMD5SeT4cmsvJJ0gJ+DLjdOjrfe28nhfMxfEnyYMJilo2Yxns+xzkPuWR1xgOZGn+TTVqJPB6R
9Cz0P+U7qjhu6nUl7XjcM5vSRX5U/tQcNCjdJ0Bha4ITmNnE2BEZTiweO5G3t9ncyAZwygCexG3J
uZ57GvvB8EDYneFYSH1mCUzsqMpHeh9gXMv6xrwXczZB+pXa1z/E/OqXQUBHht00txQ8KTP5guiB
u17Jj/VPgjzKZvAbDAnpP71WF0Ad4bUz6RZnvbWzYp3QzKJcKLkklaFTEaGihMdFh3fey99XTbqo
v8JvGOABLX8iPB8qQbnCXcYJic+AO3NFbnFSXnBvkFtIglsoXkqV/kvg3NhKvzLTrQ1HaK1+0wZ3
wfBN7RiH99d4E+gqXQd0wOH5mkSOR1PYlfmCZYNA3ix2gO3H9OvNV/eS6q2uoRTNf9GsMZ0Tu4uu
MCQ1iCRQP6z5RV6g9+A+L4zAA8sVTbPEENHd1JA5+WmPcAZS49dcr64BHwioTlh1ZFNiaBocEJf4
20QYjccmPem7NuFPyf9MDBY8XxD+cHtiSYTBP+iZqPHokGH35IhIye+Y3wP6JpyaUzLGujre3+Dm
TcgBPeF8JjUzwpFipjPDskjuk3lDG5ZAvQBfsqHTe6Te20m4whla2AILoZ2d6tlWe+EvJYN5Brgw
w2B7SSh8wDi5kjHG4AMIOA0Ee+wGQKOTzOpLbVQGvQNRuBI+t+IXeUGZcbMoj1AE8CgZLCTSdaq9
XkMwcS1SHDoukEgp6rFnA+Jn5wYJHq9sU+1a3BOGg6GZv8noffrx8Lt/G/A/ZOZEG4YBvE9vWzXn
0h3T9haFC6GIU5wAehaSbm2d7P8RCzWFgBM8D0Ao7ytjoROjFuyy+qwUjwBBMjQEd7OkC6TXr6G7
45KjuGU/cxA8t8W+8DUVtSBnsPKPaAwOLhnhMKsyIfrinskjmh0Vgni7Ba+w+V2BUyRoIMoNPkT9
tYl5lQRF2uB0f2NZqQFy1XgF20VZrlReUAz8YpkWEopkbVNekV84H4ezDCHfBTKtUtveOLAm5j/g
jXQxsyA26KqV9Ua0mEUme1PDoOxF9Rm/haDYCjxkP1d9nU+NCYD2Hy6QnZCfoKKZE7VxbajXgBt1
ZkMaAnNn3AWQl9iiMHPPXkf0ilK4WFTaPqHwV0P7hYr0QKfnW17q0tlkDqspsXUH4jqRLR8nDx7Q
qtKSFHhQG3K1kFd/EhSnh9nkqhh8goLCdaR72h/RJcEhYThJih2l2nW5wkglYr2S4ZzmOuOJuA0X
LVLvacvmLtRBExQCj+JrluxFCIxpafgJFJ/66ZZotSr6a4SrPjt9WHUvPVJx3EtfMzrTLNJ+fEof
3gsYlgaua1JR7bI1LdmkbmAGL/ijew0bBIIkepTM+Dqh+iLV6D402rvzMh9ZDSLIOjxQNa0h+3zR
AC2T8ngk7J/ouXMxiTPIaoDrZVRFpIhaTVLPBvTUkwK0amvwYJlWScXH+MyLu85ZTH+56Y88lMgS
SvkY4KVJUM6yqZCh9yH0nBBc/6MukDa3Ksuxb1QHYtE+iPJoPCYRtluN+TPU/Gp4YG42e9vE0fk6
vdO/suonr2iv2EL9T0KEpBe2mqFXcd4tchuMpm6TL8OMWgt0Z9jMySUFoCufDYWnyVoQScsTUSQL
/Mel+D68NNYqQkK+10Nyo8qSADuKc3KHfacC5J2/0mUnuBKNlv16DOnXsSi+eOtcc3BS2HjUfY4i
PRFWNSU395SXrgwxpPvl4A7tVpD9xilr4mcROM7L9UdgYgBY8IEO2h9ptgWAwGgzYED4MH/gYsPk
8JmP6eJFnKYv2OSw1OmZLxgfnvyTFUtEeCW1L0Hk9hmSHQhT+027xLdJL2vO00ktJZ6/GT7FYj0i
B8SKdNLkc5kvIYKLteIGglOnSwUHACd8wVS0hdf4VskWfNX3SqEKwSvSi4ZdUfQrArqwIEvs0ED9
g01gAN7XgqT9B9CFQLRYPNGwxRkhUwDUg0PqLB6MfxUo7jr/lo+UHWO0FQjOQltEPFbyNdKLI/4N
ymQtJfBMD5/ItBHa8fFIvCGq8IdetRZ/CGtC3dS1qzRDffTmf4wovYjkTY5OZlLR0Ljq9AMAJS6n
qCASG6eZkG3z2iAj34aUzNxY2uuHXv6VEXStyTJ5BQgdgT3X4OXibwGZlK8+z1HjlkR99q8/5cp1
Er6RMVA6WQX1dmne62YLhB2NPk/TjDgOdSHwK4kox6IfU3bfKPyq984010ASvCi2gSX1H48dUlXU
kEj8yjmDej/wUFug323LsonbCFR+jr6vdUrdZwjBToOxDT0K4xUVIGO+7NCJgFKOkUtJcbQg3wK7
3Q1Nwjt71vuIlqbZVblW4S5vvabZf3PlvonDEg8fd2bOg3s0PuqA7wiQ78J56qCIUJezlw9UwFMo
IUqR+a2w+Qh2zZkE2WVUIGfOYHI03qLsaXQrjd7vnWnzW9SGWy9IHsKbIeP2RKVjE3OHzg0hdrIg
8soSIBGwAsAtEgDYnt/1Bt/Lm3iJJYF0pIv0lgwQosq/mAqog+am6h64wtXfiVMlj6q/cM3Uk6ID
sExT+Z7ZjvdC5mod5Cy8IxkPh/iKJfrayksk/QboEPOB06FAfhXFKsV5kwlQp7ZY8YKkf5I/7qkv
q3OmfF4Zem5oF/50W9BaNDuAuJRPfF2DeqW/Dw2CWol8DACduV4dQRu1zv3H25MKe4R+6mePdRfI
g1eqq0/Tv1cnpeOKOOq/aGkh7kgSCZTLVDZHnMUsXFcHng4O87FemCg70Hv3IklR3oi/xIEwqilZ
42AQYBNZUybFzpZHZUldItYCZ4bcd5FB0uZO3WOOueN2QJcIrPpKqP201edMXg71IQ62kvr36pYK
hnR6m3KnE5f5tT5mFSnAVi+zDHuRsQtFjMq/08nxTsFwAlv/lctlBS+e/hiIXlJEhOrbn9H3COvy
3hCOCDIPOxk4gfTzCdfJbKVkN/KNW2RqBzk7UzMFM8144BOtjWAUIvFzgmqSX2fgpw9v6ExdjH9Y
mVGK33TNJW3ltSUDUP97Q7rI2u4zTbEkAwf0nH4uGRdrcTJYELVfGqe5VfqeuIty1QffeB2eNe13
iGRQPe8+9+RbxDLzm9fLdsfKfJU/LmrYbClWCwmtM2m7qxGdXLTO9RxkYRF9zs0XamCoRueFDhme
Qc1+CEtADYkGQTPc98CptlPi39nnGR3YYMb0N6uJmeMqo8bMEbAfyG42HKTOnpJazuOwKbmAhR8N
rqhxKWslvURclODWAKzMtVazbNcq9lU2q1OholuyjPpQu/mJnLZI2+e7BES9s7BaQj3TsopgZR7u
uPz7lcmv+MckA4rHd8UaBioZGJg/iJ4lYsmrjsgwSCVI2l1Iuh2ZQQB5UX4NYJO3yYUr+w3qDhKA
2LpBEgMPQo7wlWnVQQvSYRu0zJEW5ZMeetx3iUoLHoqoehcCcbKsykvhpD7RLHXoBTwNqAdlzyxD
CnvUd+E1nG3MZtHRn7EkAISGIZy437q5NGEx258O83vkoNgd6o1ARP4ofOW8OirPSP+sEAyZHOj8
pTNbQTmCou6B8n1qS3BFRwk2yuiCFa7bfq016/cdd3yLnPYwyUldSQaoeK+1di2waV/VZ2FjBsCU
gLOEESzasxLxJnBGCdNWCJ7qAvJQY0Uh0XhrsX3n5KHaCR8R1ATMKVJrLjQ3XLL1G3b+XvC88O1O
8a20NNk6OSZ8PjVOywFyV5zdw38vNrka6OSKBIoNinwlbJql3RS+PLNfGSTwJpn5mnzS3j4rQOUV
FPqYu1dA0o6LAZ6+VAUrL9VJ3zrlbvPPNgwtoI9kDpFma99AashFkLpgHZPcdt4dR1/l1yZ9As7j
3xd0jfBkLA4O+i7YxGRS/5OXSEn4P+VZ7D9bfuPslJzyC9zIpAehwMbK/+KLvkW/vE5+tHX/lA70
MQ4Hfm9H+1dfq7XyDL74syhr2RUMklv5WK/qm3DuJpFCtMFzdBswo7ijMNd93Vf342My3xIvwD/B
sUz/xxxQJtik/7SvCf3guLTUX6Z6bihXw23yzzgka+YKPj5MjWJJAbPfU0IExcy9s0jvld1EBDns
8HGidoXyZb4G8dS2L1ihFCwQ1qSaf7KNXcOk8pawTVRfyHcoSSpdvLQIoSgsw/Q2aWaX/Bf4O3Q/
HNa5sZQLJl44PZmEiHWXkTtWuSL1ZeZCWsaRo+a/xguuVPehzJVkY8K05yHntIWRdF59duQRDKeE
1vPO62Sb7E4TGkTbrS79iulWyzDjTcgTCRPGx5c32AgMPgRpCTKbTwkoRLTZhAagIn/xGy+DL/qK
qVuoeEZAsn0a6zLVzoZHTaztt07OKgidDW3fkEKZOQ3wHvrO8R5oh+hDhAPtONUxNhdt4Pa0acQo
tCw+Rv99SW/V/co3WeiLO9sSc/MBDXs88017tsW4tgvrY/KL3DwxQmgtJPQe5qOeffB9oFipTO8k
3uCFn4SdWCSjv8nXEs1Ep3xvX2RMdPIPZ89ntpP6R78i9Keb+RyRFUeTr2oU5HF7oZ/k05ffbqbR
1mVlTAyTo4QINLH/JYrQCB58jfmH5zlYNVhfNCLCUMEFjyZSHHZGsJLYjb6aal3mB365Q8qvSJUZ
80vUfuMGpH8t1byP6tdoMfspk6Lk2L998HsiXCsddZcoV4PNOT/+lxZlA0Kp/usJmcu7DIQUe5A0
8BK6iBtQ/BlVLLRMljVwlDxchxShZcgwTLpUsywfbCDGXbEKh5t5km7itwuaW4QyE31HxbXwwAOk
fs4kAeS8PjLpDGNNmhYMjIjnGycyZGuDv1TbvZS7mfrV+0in6I3wnJgNasMLIT1CDGb9jWhnJHo6
H+GYPgPk8uuUSMl5vWfvWUTr4inCHyc2Qwb/OHli2OzK+ccyF0I3xTFNUR5z+1d/dDGZE5Qq+SWx
J7bMyopy2BYhKWJ1o1DdRaC8Nv7gyp9kqHue3dewRY806eOuYUpB8DeqNzRJj5RZMVnyh5CXgmy9
R5NPTm7PKZ4dFv+Qa5GNA5TY4rQNblib4CiFvy6mFvkxYiNiChn++sRNscR4PMUUYeKnod+gWZr7
BNktn3Ef2AXvY3sSV4wo/OJxtuuGf7o/6bpnU1LDo3l99Z+/IW3sF81zoiuOz8xDFZyRtpoSAS6x
QxF6S3UwWXDRX+BES5ZelgNV4OdvKdjut4G2wYmlHYt4z0uZeflu9rl+2tUMZgh7Frg9T13vz35y
GzrBqGx5RdqRusMz14xLvSdTa9GYCu/+MjociPSIlBWL2QyPPLd0cJVQ7AdHUwdHmT7mZV346OZ4
96Tymx9GIdardsaGbPnOi+TZMndFZBofrqkEhRXhj/IT0QWB9iVsCQ+p+YYKoSuH6cLFPs45hYsC
KBPqJmQ7sTmMzXgP+MgLSCCcvOaXLzyJpegPSRjPavGniedZsJckgo+59sl3x53MQTnEWw1EZ/Hx
SDZFBTnPdgRiWSFrHtOsfAqgNFQPbMKN9tm9W3UEDKJhP71BnJz2iuNuEWzJiXXMOVfwQjm1JeYk
OAfMhjtpeSkusy1xDVo+mdTKZ0XShj37pVsGOObR9XPdeVTfM5wMC3yj4gKDM/kQJAfaPN08ihUx
GOUeVSzWM+ozya5Z1+6pzudTpZmbIFP6yld443onSpYziMoVTyRKNxTixB9Y2k9nLDuKQNNV6jK8
8lAAA5p+Ha0KXo8C9EzdGfWShzVVdzJ6tsQTuIqhN3XqX4ZtKJsIvL6VCnfmuiVqKQOI8jvT0z1U
VibTTJLbJZc4GzRU3pzCYD4hJLZiNH1lJP0/65ffRxMgyKa607XVh/+nn/0KHJ7Z54tGgvyuW4y6
0qRzwk+zAQs0JDe2CIklVma0Qt2fPdvzR7bMfiFzdzWeEvn9b0jzRUCm1dHQyNc5dkiujMaPgenQ
9lQbWu9lV7QjMDsKkzg0rebCh8qXUz50ohrm8ctOzP2UDgvvzLucnBQOHGCT0oNf0Jc5ZFO1Gwwr
1Z6UwwLaeOaHgAqLTRe29nWmGWq0NAK5GIwsYUsFoOI96hoURDmkrKTXd7GviQLQE1Y/Gl1BAdkv
HTk5VqODQa5Lj8NVvke3eMlwgr6OtJVu3qAatvKLAdmFRRuHzBlRFhO1i/irpt6AdXBYJcYJGcor
s2FWfXkV0kFqx9qyQ17xBbA//jNVVgosgTjVH6jMA19+mJbwJz4RIUCE4JY3SN6yZM1JuCfiLf0g
lKr1DBiEdJhI+Cf2rg6pQqVY4Ea1SroC+uDJoFUAUzAbMwa3DgX8OfmRhWOVb4xJKDaTV4SdbWDh
NVqXluI9uYqffS687S5Gt7JhuP/wIVCL1DoBoT+ESM4xAm47ad6dim3wbMNv4eOTZvNCIWsrt+IB
Vsj1267YvIfGIeQpc1+fVY1WvlqZpq9lS/mSYew+NmedB6ENToqB0CZmuJqrsELBvn0Eu5lrRD/R
4jOcWEZZ2FHFnZHiiR/KYsrD6FQr+tJLlusAddK4edFnILLMScX+xZObbxrQ9uCehF8xYyT8XrHL
GPmgERjHkY3OGwIEvzsPIhmPaoiBD3ONU7FUvbbavrqxqJKSJX9nCA5SpzwSIo/ecvdqmcPNFck/
xhUdiUNJgw3PTZ1F5Cdf702HU9KdQnPIeriRNzwVh4DyMMu8XeT4Zga2ZmPHSdFksEOC2KzDfx+a
ys0/EvLZSyIaUQDK8KbyQbhYxDy+zOxQnZJ7MQWMxSxsCKAxrhtz07QT8cj8H29UA1SBfjaCfLjl
TeT8bv9Z4OE1qInxMUzy4xGBkfrpgvdc17+bYcnwgF/RXA1PatYCrguscKVfen8wScg63YBJZQWP
h0TlSdKsqa7FwYn5nDV6hZgnwtqxa6ebtgko8NIpb9nFhL9onCJzQ3581BaJF4gerg2kR8myVOwU
kWZwjx+dbE2pprSvKsCEBKnri0T/I0GGxp65/IshhFDSjbIB7SG/pYTZmxoeUCISDeq+z8gFRY/I
Et1Rj+2R1X/m1sfc6/cqEA5BUky7mM83wrVRmAhhEFbNDXcYLcAmXy8uhkeegGazQRNTIByaAZRg
I2DG4CsCvdvKOw99+qfEVcrei2wz93t8noiESxeJ7SSCQBw3B7vzGG+URRCftfAx63+RPsOSkYE2
O+AE5WlhmZxy00J08Q6GUuwPbNMfDGbtj9oeX3AEpaNvSWXD5ELyq+QU3WpYqE7PR7Kq1wnVSsf2
r98mfHarirDaubDhzcwZ9gKfHpF1AtmNrjjDjqKCJ29a1FoDirA12a/DUr2FVOxxVj36f+OJ3GQO
Qq+frJTZ5ICmAoREn20KAImq6/yjbDMAS2qDuT3RmDJef4659A1txg4M3nrMvyh7KiWFJcSJTtnw
2+fHjMBDmGTZDSG8Xtqukay/avH5RQYkeR5aYa5Swr43qLzgvqG9W692yCn3h/lHv+ZfyhTPJ3+F
UEYB0yA+ju5f8FfC3hf3Bpsgqa3GhZCPak1qyTPycCciDMBFB26ApGDYQFyP2ZYzG05BerCg48Z5
kbdvFxqhMUw57FgtQo9fId4BGG3KS+bipJiZzgSwG5vqZU+B876S7t8RDuphx5LK02ZK5Ib5lMRK
5ZpEQ5Keaa+TF8wym1r3kN/jzN1F/jXfdrNlh7zXGuzsqbfWGXtSQFomxlOH5KMAKOYS8aoXwiQV
seR+jaCGoCyyYKEC9QWxcnBDlMOQxmnD3PMAFpfgN4GQV7bxJfl5t/vRo2h1UphIy1oitAORrkOw
+xTsVVEYB+PjcF7Qq+yUL3ZvTjoxtp7Scp+CBHSIVai+FuIFSTr1D+lCAMlQJh/tgrSa03WOMjnF
W7uqlW2Irv2YborKme1Hw017h0ByiUfHxHrX5CUabl8hwqK+DuJCdhuDFWVH81KYui8dr+Iw44sh
65CzgCC9ey8/W1RgiUmNIqc9leyP0laVzM71f03BsnJN0eC3rR2pD0n2AgAYaZ82Z8rYJoFTMl6S
0FVAbJ75x02uLWrPNcMAct7mIK8/1T3ClWy4wuhVU/MKEU+meW9jW3IIZav95ipOMUfWWyAzngdG
Cwn0NHi7VMt8fyOtTcOfiipkum1qIlm3SJ6FmGLqQ8/gyL1BuifOAfINc2/WOlW8qVufuHLyqovD
x9ZmvzPViaotvDi+r0vyh0UJQw1lK733+kKHHiFhnaIjgxtry1CRdcKGOOdcI0F8WKKI79aIEGXG
4JMKklWwrrJS1VuNuZL3QscxjVb+pdvc4XFoD394UYjOro91vUSwlSKHhzfQuN/JTvAH0BUWBtjS
NxzuJBomyZEExUZ1R/RvyBv0RTVH1RKj37Q00W6WkYM1VsN8xk8Ja4K8aoUz4xUt3uGt7/biCkH8
cMDAlmxkYdXlh7ryM/X2+hzidJfXRF7TETVOYcdnwNAhvEfskkN9JatFQRD7ZELCSKpicJpmiPS8
JdjBQ0Itdz5wP+SGAPMcktiXbVFTY8Gj0EhjyIAXx7XNV29aRUR4eGrlLTGt+UH4eGygXB0ORT1w
Ru05UDAm/AFGQtRVzX64ohFk6jy/GdH6U6acuUyJbrPi9+K9Ek8MeEu25QjDw3uN5GrYUFgVLVGE
fzfiV/jyJ9f4tDUAto6yaw4Yte3AEuARLjHH7S10c7LDfEw3gKBkFtToxm3YTKszya2yE/RI7PM4
1iaDJzN29C/mvhtc6fXkNThJTDTNpFY6JVA/hfImJASbCoAZGw6FR6alFjdwbXR1JwHte04SQn/s
Ai96/2QohIFR5ZjkRmqDEP4W2wZ0WCcCwhNQmApuLCzJaEg+Pj8Gb0MhkDy1EhXSpYiXsd/tpZB9
XSeYasc++xZO8gzZObP9V+r2hG2fXxppqAmvB1OdqxIBYo+6N2prSh9bPy281lznS/P2JvvP7jn4
qHI+BM3a1BcNnaY2XHzfXFVUOmn9N4pcdfWua5GmM9DK6xSBVqEcE23BIicmyM1nfvWHpVSrvZy7
f0Y7JlmopKzw+ZP5oCbeiKfJpfDVRU/jGRUhaSSJYkGM9x2ecSxq/5rYTtI1y2s1rESSabFG17bp
p/0eCRkJMq97LS/L9tkBB8qP8E2mTGzzCRodWV8krpvzRLwbw3oBioRCmRajfc8lW4WkujGz++SP
NUSTpG7x/yhZuqAAanxhirsgn+Wzqu4o6jFTNuOdfkDLfPA+hye0wmAC6LnIAtEr2kDRNuMdm1xR
w1oqyClyC22N3RADG14u9i3NppPhQ/CkzOl8L9Ijhk3UXt3r+Db8YnSz/3F0HsuNomEUfSKqyGEr
iaCcJcsbynJbJJER6ennMLvp6WAF4P/Cvedy7DM+EZAJ1vP+mfKYYUaQWO8lHpGoYu8msMx9ex80
ERrPGLn457scTrLsRliN2NrY2yZ/FMO0/ByRhaILG+aG6UoTgoN8tBPW9BRBLJtTNNAtRMDZaHgG
xFs1vzWTbpHHEFhLAMVwTOod+jpELlu//xIR51E3yM8meqQdmCl1LmnL7oRntWiW7whDMwud5PPE
GyonnojaKi1vOfq1WsM2F7MD/EnQ1UantwRAj5nhZaQeDpQV4hdyk5lVwKlC8J14rJNKzJ7ASMot
g9eP/BjSl8TMLGbAC5XNrOV5Vi5J6SXe6KFO9S+OXRD0Z0zARkYsIBpDqnaT0iJuMm6PLbqDLrpr
0kJh55D/EiUxxzuAurpy+NZy9Ai/ADCxDpR3U/wRZHNZTsoNti2l6k6MJzYgfoGJBncRFwulceXD
CU2oQfg12ArMCc2+nRxO1DgwWUTqrL5BH8PjZ4rga3bYyRW6uRCZphEo7j95V/Vu1R77h0nSUAcy
Kz6GZjbvlTvwrCYHEFbciZwq2jOeS1wHPKLROWgQj+mlDHgsaNR75Gw+yjqcYfxoF5BvxwqYQWJq
nVmrY7JU/zAcJ1sCRCxH0oidL+0w/foIf292FnQ2VF8Phc0+Fmj+iY7xq4nk+qdE4HKNdO64Vw8b
XeITR5Cl3qwutFO+W2twDBqeTskWEd+xNI24P6jjIYVQ73xFk3mR+XQKlN5cGhqpeqhOuzd50Z5g
PvtkU99i+EvoGpeZ8kqKmxmgSp3CJ2Ecc1V2wdvTEYEk/IAYr5JRbGSCGXonNJe9v+p4LGeBtSPG
aR7LN/gCaopQEgmQu8+HrXxjxhFsR3qbDmWAeKg73tvkxoBeyMppgNkfCgwvIp0UgzVi/el5EGGr
AyXGLEggjRkGOlUFNAXwn1iryTaO/2r8yRwezU74V0W/iIvckW9M5qqo1W+8igHQq+j91WcbXwSc
MQlAZYYmZDWEPLbXgA75cXfWyPi6inhncm3xd8cHKFWczpl/Yp9noK9VuXTQr5fJC1DCCGAIqOm/
Qv/L5IMeLtPPd0i22R+xDbggD4SREM9krZgDmSj4uRq6RY+6gvK7c/P2yNGcK2cVBQ+U/vKvTG7Y
UMUMuiKfyaOdgf4GFSC45QeN7V5ut0F5/QyEDbwiO7JjnZEagtOeGRRLsDluuxnxlH20z+7+v0Dw
ctBN5sUESWo3+hFAh4FTvocHz+n7+15jOVyrD+m97e/cueouwkB+NsgxcStx0UyjAQnOzw4TNMcc
h6G6MoIdWgSTsgOsTeyDiUT9YevhGcVRNt60YqGtFW3fe4a2zb+icUdRxB5+pKliMWFPbhGu8fr8
wWQBeiuYFxRImktxIGeM+RE+KLPkVecUkz8DRQHgs34yFZ+GlhZnPgnlqT5q1SP2QJSfGeM/2ci5
tHELjOBiaP2lpcJksj2iRIirH9TMBX0xEvqd2v1qysFsvzVjn6+1zzF4cjGkMe0jFEZAIxyDTXfh
CGLIT2oL/dJNEib6NjowLLtad26+2IsSGNUTO7iK4vuA5j26+vWmy3eDvqic0LUi1rzhJly3Owi3
OBbZkGLrZzEI0GIibjHsp/JTboI5LzeR/ptsAmhIM7QADy1kxHNNwOMfoiUuRYFkJ09korcPb2lx
TKe1HSorBMI/DJcLmfwwDvGa6/YsM334QWXZgxo5MQDI7YwAc9jbl6o7ZvkpZXnII4X+LbzKJ0Vf
ssbs0eByGx3EDxS/hQCjaJEbjpy4fI1RvC2TJUgSIMyp5CHgyTnwXyj/caSI0CAegrIpMufDFmKm
2XTVwWUqbRefQ546hwBqxapr11KGHpLkEaefdX/5ez1yNrNBtQ3MUVgYIOfM0ecT8xEs6+/9U7Xm
4YOQiwxUDTg5LL1bwhI+73P3Yp79M2x+aOJTkxbTpl6jPiLoteNthd/6iTL/RzlnX8xYsECkJ8jT
I65z6I4Mq3/JGmP5zIbQQTTTsvxjW/iODuIAB52drkR8whXdvgxmO91F2mIClKZLfwl4rkCIymjK
U7QdDQU6La/SNwQx1CuCzvCq0MhiSzF+QxMZwwn5eX6zglMVEiGBy71FdYh4/44kN51Jt5LlPozR
u3/W3PLCs3ql/w9h+xiz5pEJWxhVJOsmCEHP7EN9O/5G/YRdC+UHQ6y/zxERNdr28hb3Z1bkdXNi
yKMe2UtXzqvzHeQlwT5a0AbAaEfPX1boDKgpYFeTlvhxNci1aISyU2nWPCs2/asuL1JxQ/lMGyYP
TsnhHJSXZsDwgCAfed+/CoqCLtADC3gjvXTOzMOlVNpX+jSoTkHHeexEJFvTNwMN3scufq1QW6oy
OQ42gae7nptLFlcSJmVVdUAcAgHBsQIPjdNEJWsDgV/pPyJ05e0bAAFP/H/tQ5KEg04QXYjT1Tjy
yOcOt+DFYeGFJsOTV7tQ6WvxbUiOqEab9BTz1PyoLrJohQ/bT8kooqrWGqy1GEyZfiXbieySxQeW
i+tOvrbxrsmdmH5S+H2jw4fC2CnLOP6dMDMgFlG79HDatAi4tCM9FHoLiLMm6pDtR//GUK/25O3g
AvLM744Q6Fntld0t1aYZoHSOr0zME3KUGYFbl/J9hLunUnbnueBYSAAtaEEtmyp0HcO8yDcveJwY
V2rOGBJNII+w1OpXJYrKwZ8bh4bxMMKq7NSg1qNy7aeyotYdSYH6ulcQf+QnDVZj3D5KYd0XPyyl
Ev1bV5dy9oWlrUWd05bXVP+OED6LvPvkF3BW1W276vwBaIQHLov+JXRW4xNKVQgTrQ2owEB6Goex
d4sOXiQSFMkOFirhNRK7dFfoOUwmIJW2rRKXhU7Y4jMq8ylpJNGW7bhS+w1LpeRobPAM7FH8iRX7
okmiwtuy+pVV7wmQE5XlxzzK7SFjE++o8pJPObsKS2RA4rMm1Qa4MIFaXlcDK4DDwRx4DwdHZQ/g
FxOMAr8PO1Uy0TgD4j+NF96EL53LUMP1gpNmK2OCFpi48Ac6/ha4rVB4sXInsAWRgkohKfxxsgTR
o8HRyX4P4wWhojNN/HqLcGqYnuU/piW5IgDAPQkjKa+X3idicPu+0LXSHLPRZHspPz9AgpkvSDE/
e9gQSSdQXmp6dssACi/64IWsS/6QPAK4GqgTjf6z9h8t7SgMoPdfqEfLDwuQvBI25Rt8wT2p4WcR
Pr1oWDLnXWtb7+jcQ6EFmSiKv2Yz4lRhdvGj6XcRBebRwuki2+EbijbT9ewLdiE5JrithmM50tIz
v5CsTYsKTkZDjWatamj6arjtYLCFhdRhc4IdQTpNZeBjjF9xwTo+XctYIr96VEYy6qRiCL4L6jSG
/6wXY2MnaJdovKWd6w/rPjrKjS3R7NjRpYZdMjA2QGgZQFTKnrw4M5DtNk1sC70046kRqonREIp+
yJobyqRscCWAoh+7B06CBxqLZcvx7QJmSpgJ0+KfrQHJwrQsngKnol1wzuNHaDi+alt/8ZZEiVH8
wxtYWfhjPPIhMO6Wd2jD2bfPmpZvYG6ikfS7PQAONvDpLmdk7NC/lKkrxLdKO4Qqg009LWy0t+r9
bU0Lx4ZSlMc1evSo3UFPJiAsG4+xKnlD8l6y/tPjNzKkCzOw0PxCGso9yWW335W5CL6JsamBro/u
INCA/yZnDswKtzq+66pdKKKnUyzicw2Q+Bzy+ljgEB5u/rNi0ypBgsaHsDcWVgPQCHrZ1FCAGQAB
+ImX+Q9sLWZ3x9qruMwDjsaApbLcCdxoc6mDqvgjmIPj41RT56LCPWKsfe1PaX5VHSTcD0YNQJBl
tJYR6x8y+DyzlOWlR1pgGSOL95go6QwlVv2A0RLGP2zerfY+8BVKElSTAZMVYxWYuktTPJjKH8NS
ESQL5nIrW0npOkake9FxrzD9Re/WEoPBuInUnhkbkJQl0JxifuCzIaCb/6B+2qE5SpfT4Ox9uqGl
CDbsMk3/f1WkZRNC6pPnwpogrlTGa0atraCJg4/nwFfI5H0q6Z1JTNR8MWZogE/MLTAHtkqmogWP
TiC7azXS6S8jnPOialc0UAkDgph5rtQRE6C8Sp431YjUC9KoLzMARfWMATVlC7Nt5KPE8pwvQetH
Wt5NFCGkeqEj61jWvhEv33E5pG7SuMh2DfGoVCSm2n3mIu6waOH9ZHONO8bRdND3QvlCDxhXPPpa
HAhw0ti7IFpn9hsdEe7o1lNkG0Cfx26u1T+2TBmKVPN9Fn+501+W6Mpos3AmTrJ0dwhssgLtXl98
MP8rs+IVHCZSnTWXJaq+rzw4mJona15RQO12yPtQsFQN2FYE8gt4vHBPnpmPqf40js1s5Yb0Ntwi
4NdD4CfAi+cZNC9a1IVuerrOlS3Yj3D8toDl43jmS7ZAW6FhkxZRf/bharTdpsMx7RTTHiixNcav
mBvfC6Z1r3An4jh5r8oLHq32L9nThKMsefdbxq4jvknmt+/c5QLhuUwo6p6pbsX5F20FcuR1L/BX
6JkDcFPjQdO/fMPjXuPjiU2UXUfDt9MDvFzSXRSbgfFbXkX8iU8I/nNRYdOIzzVEWELQWPoyLz1w
RkQ4wRQmvsAFZ8A8+FOFvEoq9tnSUQq2fr2wUqT8WIWjnZZ8iSRXMBcKC0/h9GK3wqozdIXZc9gy
NmoJ1CbFHFZo7d+UZzSg43xG0RGqiPi+KbWbrt5BPAevEO3IS22XJotDhcGt027G0O2R/47myW++
gVsNby/kE2j3ozD/XDUMZdPhxgTv+Bug7CkjlG76QeKInJwf94j1JGZrmd5dtENMz7JnVVs2qzcC
oyUu1TkDW9bDqNMUR+5n++FG8A8RuYiSnhwylLZGfx8dlaFAG7i+fBnsGir4XPjy3Tc6w/iRehmS
FB0aSEtPiurMef8TQ9IqZdD/mxwaxZ0kWPmRWRc1IEJukZ6ozd/x5OIduZ0UgIpI4vyDKV208Irs
iBxxY8ofEkLgUg8R2/xD47GLRPleb5M/Wom63UvmquYBBBMGGcAfxAxapw1JK/CJV5UxHzN7DJxq
9fLfHDcUttzAM4AzSOHUX8HgkrxHyq7AEvSBiQTcZ1dE+yL3stYJ92RZdBKr9BsABPXht8tKek45
WdRQ35Ex59V+oyOSgmXg9PvmXwqUMjp3NTJUI2dgGh6RUbRXeU0dV9Nlmg595OiI7qAuYYsRZgDb
cB2+9xlFxzE4qvHaGH24g9vUTa+we/TeBUZxuhtbOBM+oEcIdmcM5mR24XuYt8PMPGeoo2zhJoQ+
SbTElAhfgn4sKXIVZq9M9uopUfapxjfjs+OgruOZfw6zRcldpzsBQ6pV6M+74hqVVCJzgDP9qa3n
OqpYyo2zRV8x/g7inJ0Z8jEcWsMLiUHxSPDCmmxit3V7rNHDQSx//+ifo3JKyQXvEQojMmP5O9Wu
CEAZxAzanCX/0BJewvI2Rzo9vTjmc/6tvHaMRSrOG3NWFStF377hXZGpzthyrsKTBdsEvL9dMYJn
W9w6kGQK1iFc5K3wKORf40kSSmitAptWtoNGmzCj8gic7Y/6EnrokfUlspkfBuZEM7iTcfUeEEVz
AiYHWDB4LsxddKbGQGCDF8cLOesZytvxvF4rAAcIvZpAaUf8EC8yCsZHJqLyG9F8PK1uKe+YHYv6
g8UQ9KZLnZyT8vedwnyhz8gc4BfsOAHFLORhWQ4skTE7kNWq0BsczcyjimSx8XmSZHAWv+oFwjZV
vKHr4OHFwoMnlp36mPV2/1cvtly6/SOrULiJDiJuwOTgFtvGNd9uxtiToSQ7jEQnsvEuWgeQ8LMg
wNMu/RmEAeyAO/0x9oxVl/qKz3TEhrkLEW+RONexlEPJhM7iIDQAzL6Sxs528hcyfvj80oG4BDn/
Nw53roEP4KmJ4x9K2oz6GgwhzoPhFZ3Y3gb/p3LJ4zfOfPiehE8tQ9oD4lydDgQjDrdF+GIxLVJ9
8YDZBI4I9B9H3jO0mzmrR+gRkwEijO1pRA9/T0AqTgKFxHObkRxrfbr5DrAJw7uq/J7ofGL3y1Jm
SVBuwOnqd6nrQwMtpZ8a5SVozgtbDVtG+BebCTM4F5t1clTFdUqsKBycP/0QtjcOo5iKoyhdBT9v
D4dwOp3sZEDrCz+2vr/9o4SfdJGgg2HnENFfKmTB22TdBFnjDBoQ/2awDZRYDCqj6zAgRaKWehQG
e7IF/qc3sOmHVrHYd3rPsnNlGwH87P90Ks3WqQbsJU4uYDFcic2i9cC6/GWQBln4U73iKPLNl4CH
0GIj9asqvyPeVg6lxLxK2b9R+9LRZbTDvpMW8ehJR63PvBH6NztAXTgmkOWbD0wC7h5SfRJSgP8h
j9ZWUvuvEznKspWlXzIE2iSHPuSzIa50pkTCCPre7sgN5Pj2UV4o/mbMWUBkTihjaRNfH2nxzg/W
t3QM2EMNM3045NZeSV6y/hy4UsU90nE3uPjBoiCBCy7DfMmlDyDlBU/nj4ga4zs4Tg+rv2yBZASG
MeQjTMQFK340Nyo9NikWBY+FVYb6szy/GaPpbHDie8I7Jqwt8/RgNSBduWMiwwlE5sOSKoUwvo25
5O2HwPNOY7pMo2+Zh9degg1gi5FLGixZ9S44KKxGRDuE2TZNFvmVcShdxhwdRBzthXkJMSaZXwh3
6sIVZuOPa5ElOrpm/oQa1RClFmAVX5nhTF0G20CFgnopWifvH4Z0lem7jZym6pXdc/XwDp0GlUYP
ynNV3VkokHLjZOyqoiXBzOYGaQ7O+WzfCBtTmT73stkLPmbfuX42EKaecuGFjbD3wnsagw3rFWeA
9AgJfNeedI8Zin6nHVNZL97b5lRIx0p1Bt3LJslAJV6Dip3agqAnekcm2bGbqHeGW/kiZRp+jECH
chCvGX9SIqvyHD3jFPwKb8ewhWYbILBWrkyLQJPmpgt8WWNXc1ZKh2lQoa3BdTk9e3U6mxindeF+
vhhk/ogL6DCyLS/QAKrPGt6WzZV67sb5+xf/tQRGDEZdY6O6MdbCjctLONJUQvWfBPqlJ59EomS0
hXVD2Pbz2ZQbdtSaceZtN4kXoBqfdvo4Zi9Sf4FV82FCTP4W+69ZduN2JUbrw5YOwh8D02VzU03X
jGy2U43NKnNRNc77FO6YvJoGmnvHwFC5zL5ViIhshY7ZlSOwqAkWRlfJY39AwYm3hfwKjPoRpwT0
LPcnhxKwR+yvBUeceaE4HzAe05u9jkhQu8HOvlq1XIBCKUKXwOfYM5bCCzEAeWoiUzpEj0yBZmhu
6X1zgwUsdQVlKx7I97KrLhWEhi+qaa8/9F+E2agu60VG6yQglbZ2qQgnQ8f0AXyZbZUfqzjkGCNh
vDl8ZTNhPQ2w90Ay2ZpjUv0ylnLkYCUwWjZ0y9AGm65RbEAQX5HcYLzqTcCQKvvj9eWs12w2co3b
4bTni8Tv1iw4WGRxgWCfvK7m2G1opPljQ0hrilV4ONG/rOStobORepDn2biKW73h2R9iiGu0pk52
ZW6oIOtd8OHbn2W1I+vAMG2NJu6zZP1CvfbiA5R5IJFCCxmGjJBZ33pK7DKqCIAVIiOb8xS5F248
L0Ezen5+h0ra9NxPyPMQDG/abG5dkLTrTwQXwgqrZa7+NSeiPC/a4tYf2Hpq5+5OhthpkuMDauGl
sYDkc1ZQtfAsiJw3ZoKPB1TRWr3nI+wRBpLtr25b1qkEQ7JHcUKh+1lDk2O4A7Q8lIgEJGvuU6w0
QtvC+CAsJ9Byu9VR0hct/cpXwFTwgxSMKwntmo7g8bOHjyqnX+qEwoPjkuxULrh0C6JT7v6qDi/X
sUL7r1ISTY8UNkYGPFltr5Ijx/eQexQXVM6fQxybuGImDemi/OyqhKUaZY85HajVdYj3FhWs9LSI
LIGyXc0J+Gb9FgWbARwLIwNGK03f2czKGOM16pk/NMniZyjRkjXgkhuJBX9EOrTa/R2umLLhq2iT
wzuYt83Ez3qEyT8UPNJIE8gLRMlXWo6mkRPI2y2A4pXSKa9Bo9f3jLkQ72j9YR4MD4kfOSm7re9c
W47RX4o9gneZ94COGTpKc5zMF532D4Zms9UKp7U2IPZwWsGPwrakQHU8yrij30ep24LqJWIbFQDC
Gl1BZE0e8RxHx9CsA3PVcSUDQY0Auu2xE6fOusjPaKIaKALoYklT5HMv2wN+zFr6l7JRZ4OK6gPL
CzX/wWjt9xGYt7ZSsnV1io+VfqDR0CZTSbUVZ/23wt7/EAu2eBlmtIV3UBnlMJO4FCrL/rQ7zAxs
jrg9ZvJ+0uAzXQrs8E/roKiu0uEfv8+UzcDqMGCte6qkD3M4LfzmyO0EYY9JIgPx6q93Q3y/FMzk
ybSLdkduV559B+KtqMAqc5UykuwfLME+5wJB8m8sYUpmCCC7Q7HXmgnp76N9sf6hCOoHT/8Fr7EG
Ce5htYv/yKiCVRY45GMXMHhU5Pw238BnGZGF9POuSFN/wk9hIYj6KdjF9Y3DgoemXJJ9gg4VRnB4
ChPE8mDyrgHBIsajlWYTSwXW14B8eG7DmeO44ZinC1DcsvJC4U6NhDU/nxQFVBfJPbBcpbtm/U9C
aBdCAXFwZAT9mLcZZTIs4kHbgghw3zsl333eOPwXSIx+mFlckZyozmhXPwIVtQHusx3sUThY2lc7
sZKSc4304MjYgPoqpZwYj3T+JWC1Q/3Zp83DjA/Ns7hzipQKelxtjeCvkS7iZHz/VkKM09SkSBxc
yw5mSwoDdp/ln4x+equpSwzjwWf++ABzmO2wIaCKZ50tuY3sffAIxB6vO1+o6+HOdsH62LRtwUJb
8BzxPv+q6V00PSR2tQBHhr3DQZ0vbt5YKI4p06xLeiiON6xrqrGSyxUUpc14ChDKgqDEzomcATVz
+Pu+opPZRrU78M4+tgLHyJ99NhiUchlBY3ouMI115J/IJIwIDrpYNpIq+CfAb7SyV0OyW+bd29DY
js9wEQYAFmYKdHT7TTLpvLu0dtTetexAt/6NBsqsV3DohSPagta6Kz1Rl6fmxtGmK0vcv/EqWJIE
4p/9EWdBB86UlDHmZlglFDZp1wKwe0T7L7iHZmWWS63eGFsUdoK2btGK0KxXjBRdfF1G7yW+MyZr
xMScSGC95V0ynHp2X94EWBcc85oaj1Rzc8tptLPSLdHT1BUc/sf0jH3fUqfTlwLn/cK8Tgnvhr9E
ragR2BQ7Wb/0jRUafmkr9LwTGy9O7bHjaFCMg71ihAKWZ22lqzx4du0qxoMnHKVrNr81rn+n1oiS
0/+fNOqqzmAU6RK2Zu7I1gDkF1O7bNmDOx/FJqt6i1Z52nmAMwoWSDIbANiJ1/t2ZLnmmluKJdkR
Zky9xAbAgzL92KQ2AgyEvn4UvkldpYPnggZgvu0LYGCnFqnPr/kLM4DEKV31TK8AU6rApHR8qEfs
D9dvtjYRRUE9Y1wsV/u36hSFW5XnRNnJEPpwXVKfNgwEDTKL56IICNAZMU0bTvNeMza0cof8sbiH
rUVK6AJHzMG7rgum9lj3uPjCK6OOybDzp+D3lFBDU7tm7NOAR6tbtfkzx+fAZixZf2r+z3xVH5Do
1coiXrFpML0R7uuMxhhbprIMjAtKHo0EUuWQSYwvnA8oNtCWEU4sco8JYEBx/H9Mdc8Kl512P29O
wtvjCQoGKpu8FHl3D0XGRbPWFicXZI1mZbSBwI3vQ8v4/YOeZcYT1uDJF/3LM09Td/HnQuxuDPII
2FW/TpmCgZJwJZgy6qKS73i68MzwEqf8vT37if+B85zvpLVHBCNPrk4fcQCu5S8YOrUxFzlNqd0c
LT9qe0KJEFQF3nedn3Xms9B7AM4Q0SvmHkTWaq67HxRAOhGMs5zXgXNiZPTvYP+iiWJuYnU9LT25
TgfM/UB3WDzfxl8KSEL2NO1EqJ5GODMDdbA9t2TX8prJI+ApxK3UWnvgCSbffoJfmr9Qv2jNSzad
6T8lcWJk3bSuHVbz4s669APZ5k7OT4vkbIpwmgiyFMGcRLrxmLZ/Ww7AzwSBxZjVHfkb8xhnXbLO
MfrB1LhmBFcIN0omU+GKoQiSi9VI2cm95y5k1SXtMVqIzVx9Go+M0dG+JaB5+MVxJUT/uAtQnhWO
LlxYQIoMHJOIr2HVugCax5/0H3hGjaG6nG5icG1MIl1gUhyPkKxVR589s6c09YGwiAG+zNhgZbfJ
+PZ+jsyuiAx5PzHUIitDzCWrHsv3bQ43fRmwHtKmr1m5MKSMcGP5lt3TVrDXlu1+RyS6VeyqXfIV
LJCsQPPPlol6GV6giSDuUKMaM7bwqFiDBfEhk40Q8EmBaVXhx8lX00Elq9gcYqo3FptgTviaw5ZO
WETPt1sDNBQ8Hppf4S70sQLy2uYi8Lk/n9hqqN0NFqPEZldAyRJ2Xu6vtWrP9tdSD/rV6M59uRDU
U5Xz2NgjZlSVo/TF6giIqimiV3SCmwy7Zqe/2n+fbYxupt0xY/40Dp06bp61MWcIk2IM961Vg7XH
49BgSFDV69Ff+FRoegIC9ojshpF1ilbI6rkumKdVrHXiU8wcWfygvt4FyPk55IjJ+PiLFCBrdG8Z
wFcBrLTkpTA3sEv2QAK4KyLFMsKdUAkOh4Snu6JykzPY4wNEKqZwHCNox2/4FIUvjHTV8GXEdowI
PFI9AJdwh6S1DBNFPRAXk/BAa/8M4Vev1iz8lUPHlw9gmeo3R/93MLAQYlojaTj7IcTQ+BBkSaBS
Pv0iPAJ2wY6Ialnu0C8VP1W4shgwUFhS4pvHpr8IDzF8NNTp+qphqQETRGArMq0W318NfttQXhcY
lpP+FtqZa4zFPusvmbXB78pPmJYuY37y/YdPpUvBqrYHoKFFuCJZrrqOuKl11lW4UtnVw3N6IyLR
djUEgYCyqqfPa0DYLGRoip0PqxJUWEMtKSMgycVNy6LJN7a5Qe3dXGssOj42GECuGRHeMRT05ta+
XQX6UnMpImM5wMpnAatu1PBZDT9mhn7HXHeW987uGbdOQIzBlwCLb1hbtfNBPCXqJ6n/kTnsVfOZ
R6dRsLXRY9FVM7Hngs2pc9DZZ/lL7s8ClCI0wizdINDBgzKZw1Rej/Mo+a4Nb9XYXGRabncPkRIb
ew+RXBB/MjxrzEIScgavjE9oLVj4o5VLt7R5mvCV9SdGDlwjjJHM6Nd8JKaNcgC93hju32/UHMiv
lKV1krj5rXlEG2x3h9hfSyShY/K4n7DiAXA88zVR+9SOfgaTjSL8AuryiMiQBDH/oaMn/rB6XlMH
C/68feZz/8JSInERKpEtZJLHSvuOZwF3Jg/8H2hQFNc1TYV8katFcOlt7NqN23Z8XbMOaeCs55Jf
UPSyCmWhrC5IPuiVZY8W48n/pME1PNFB+Yh4y9/GP5m8KuWNkRIjKvac2sfEIBRQ+muqZ2DtZQXT
y0Xg46wJaeqOsWwzTaNoRbM3j08ihhtKysSxkhlMelTpvDpGsnrEo3chL+XzRldtvkWB/h/k5EiG
3RY6MBoz3V+TBEOHwRVGIccb5P3hsQ0ImRme/4gG5vq0Nrw6LoMthiKLQV5KWiLp62B8dVvE/Edo
+r+WRPel2jnaDxJa1CU44FbRP1PcATZBfi4rHiRJ6NF2+mJSEZBBUXmNxlRlBdmJdzqF+fwPtlrL
6woI2z8B8hJoadHB6HLMvUkfwvNqy3Qk8dSjzGyF5fSfOjiUROFOSxcacLWlsdJrl7+H9YPMCY+m
H0ktXHE7XaPfQdowh81cAUBcwnXIHBm2AdaZf2+XZ8z6/fbe5jqi5rpbxF0S3kAwzVffUmLPO6oS
PCEmNOcc86/DHMB4lCpEdKYWffqgxYUaBmNmMZ4HmqnZJ92OV7rwFyagA5t6PkcT6xxE7/pb7Jxc
dy1UZql1HO54nudeULuQPraCaneMCKsEvuo8vdUwdxgdAVNG8RSuBGPKTc4R/iAPwIigMeAiUTFt
53g6KI70pzaBOSxWE5ZDHEvL1NxcBYxrgsWchQfZ2itWu8KHvf1UWTNKoOsupxpnnlKmFtc3uHR1
GV5VjDDEruBoYfIyUJa6hupgfMDHSHu2MUmZYiIzF8lq2BS7nqr2VAd0fDS54YYDnSHI1JcnK3Fu
QrPqFhqtHbdCujPZaFxhy1A8FKAZdaDAv6ShFcQsfZQVBRDLwZDREDp4YlJS5AT9slYcK39E5JoF
H6d8QoK2luLJ+EIKj7JqEeA99pSLwVhwfvxQAO3EJ0eAXiA+IkiPhOoWd/yFGdQ7eJmho4d3RN36
NIEyeYUUbim9zIoVawhvR1qMFGFe3Nj8ZgKJVLDlzwbdQHVUBUKE73kwk57qFZXXG2FN6/iEFzWU
zXYme+3HCeO9nNy60W3oiNOF9IupYvwyq98x35f9XiFiadaTECnPox2wXMotUMdQ3Jbijc07WcA/
C3wOAWSaJx4LmP4VrZIHwFEllIl6o6fn5JyvEGxkzoisv2OLgYXhkL5YCNNScmMOJ7FgBGbVD7G5
InEmsgYtTT8vSDXGOjArNYI+bKna0+rwTyj5hsjDQj+QZYe3Z1HGHgNABJFUwty3TOEQSmAp4Yjl
8LVOcFz2FaYhNyOw1eX+9k+MoXrHM1lGkZqp2v6V2UQCaeffOyP9YCFc6jXuWHI2wb0rs44MSSFi
fIkaDBEwhTGHc7mGL9atulXVn6sATPtk/YFMf4sQMUD9J/1hgeJcf69UoIqMFpzg55PfCYVDABsj
vev/1dQ68g/zSsQicEnM9ibRixnH99+UQneU6zUwQr5nCAwJd4Fer3lXQnQb5GuoLQrOX2pXkniN
7ki3KQBlRR6GcsDj0aYwkuCpGXxWZbvS1euATgYefPc5m/ViIP/HI5mx2EosJ22zPvChDWtug/oO
RkHGhsq6GediumU6FalzxL5oZtfhFg3nBvco+0jkh3BvDEKRbeNmep781E8Ydia6AT+6eZNDM8uO
xbZ0rD99dNBchD/6DNL/8i0t4RFO3kHKGQcZ7YajXpkXN+2ogAxbIN0ZNkjAQAKQz0IrNa+2cDe3
zHyYo6BBQ5MB2sMiiRGVK3KBBU1oECwq5j9K+0xUAva4kfDUQvJaob5kfgpLkl/yqCnXoub688+6
Xgu0bwiXVQdTMjUWfWHhjH+fEpQS0e0z5plNs0juSAUJUh9xbJ4E6KKLrPxJ9eUofssflx+U6i7/
fkz3g6AMcUO+pxjFfWReGeotUPJERGkhVpmXdncM2HfMSHo3N8q1gJi6CYxTSyngT6OjlE0KIwns
nWq8qds1SADG0TCZfXEKEixlj9rv7XsQioRLtoUuw7IB8+wKWLBJYrFXYtb4HvIVOxLtXBVHBL3l
nQaYWr/Bmy/Msm3xPW7T34KnrrRl1CWSRPmSrlxDwIXOL/oGtOJUmePoASpgjs7SvdTc9K5v4e5E
ZO+hCIdMxcOalMXxyAdaxDaZZB0P/fRLWJbNmvkN5kcdxHLF5hFan2093uhCXIuGlwkHg1LKZ03g
kkd9v2BtkqGqbmTqJ6/ZFeYaFNCCr71kOhrTYaGWkEZjpqW4sQ6MD8P/SDqv5Ua1bQ0/EVXkcCsQ
SEI5WJJvKLttgwgix6ffH2tfnX26upeDYM4x/khP5tIKtgVNNJzRdWarW5zZwpV8T/wycYJPdtY3
sQihpZkhKxSVk2WTBmDZIijni2CcWStcMQqQfM5eX9HlErWQS/QyKzwghLEKTtZcQ+h5GnCIVjmA
FmaYyjQkbIqnwYAX8iPIbvz/fdgBiFVkexCE0un7WQt3yQi/eG00rIZ/ZEeYXBdcKkwFI92rDPLC
Zil4JAjNvipsruQlcZbsrNZh4cqRIBRfb7JJqIlaRjv5HgMVHbQeROaRK/w2tBnUQsLDdaEfRdlO
FEcvT2kEWWyjr8tnAM2XV/kzI/Wu3inZxRj4V0eePY7DviSJH4U2lyY/LKceWc95enrTTcssYDxt
IIzhKa604hbvcKWMhcMxzRRvgZf0e9lP2fPK22Rspf45qUi0PiiC4EQGHXklV3lfPPQNzcH6sGRs
kpUdaZnmpwW02nij/owwBrKoc1P62EMrD9ad2rnhgbPvNe3K8RCbhwZ3vk6JMTRPO66h2NFWk7YJ
0HRU0u9WWYvE28jf/939Q7tGG4YDcEeOAmE4nY7Sh80H7pBO6DLajgpVvCJpUYjwB2WxYfmC2iPZ
xgZ1+y/5ZLHfFzrxEZAzGOsZlkIX4qfIDgoFojuckH8TlQIbhCSawicmkSKBl4IwZATZN45R8y5x
PUPQ0ZiCt4E64Vu4V9JtgVYMlaXBkLLjqS/Kzx6AfdZ1aJSufNKJh/lscI7kFeRgoQzjKyyJCb2i
9PFka3OJbjIUsLwBsCwZYRhflfY6otdAggDGwS3JQERtcnuoyhuXbZIBCnF2ENTOep+wvs9qk2pw
hSHEoY/g6nNQiLrTN/zc7Te/FWqWdcATFMghZZ4bkWge9Cg4FGARUDQDvxcuX8w6DrMLNrD8iluU
px/yJ/rkGHvFLuCFdQxA6UP+DVKldUUgK04cAA57TjdcGB8kR45QT07kayeOt7Q88qGtCtjowpWQ
I2CdpuYIEA1wHmWRL4m+ql+Z5YdHMZDu4LFFpzjUH3pz5AB89TeF7dUllqsct9YPW3epUe/EbxFJ
3OVN2JLPsd98wiKuhR8MGmzpwL6kN2bjJxuMDnJab+j5QcShit4ECpcwtoNRdOpZHNd57jdbRDMG
cHTOt5hfJckJiz1No1L2aWJYdPCgGDGJk2wio1u/bCbG6HXLhLuADXQmYPAm6t8CY89w50sk2OS+
Um0ZssjYlCS32T+lOIhIEL+Y6YAssS5wV0l+QCyCxdzdgPlc+ugyES4aG57QXlSZycNXkXYy4CAN
hx3Bw3fMfs1+UaPtq+GEiEzRBlBz7uglVidk1cp01oh8SD3zTcfg+R1Uq7KowVl/Ah4nkQwNY/d+
Q90AXoOnxVBTfAwLBAyR7oWihwxIIBST8p9fkRDCj9dX9UaWhxM6XitkE4z7lwHexKRhOgZ3GDGN
4WcVY/5csAxb71XBdoI9zLDDZgOyvicSc9b00VEyrjVv+ItaWvoW8eJJVswCC3gWLcVxz9I6/OVb
/V8R4Y75GEY/pKUhrWZnCt+HVhH6b2uPd+g15W4SONjQ2ga82wsVZEyJt6pE2sspjrx3s9Q45CTk
uvQFaa8b02iHwkOQfw3j24q+3uidVtMVRHQKP0ExB4DXdt8n3mSd2sTHkIZZbKq8DKEcemGF+Y53
gsvQIBZhljZdRnO0Q/7sVlnPEQQoXjV/WubVmGJvhAYQT5MCcElOo9JN5lmNm8R7A9RYN5Y6pcyM
bC21Jv0/L3/f6LlDeSOHiC4xcza+YJ4GPwDDI71Z6AgWWiD1KOQboBdRDfDiZvaVvtcqCoZA3zbJ
m0RuHzbI7BC6sQagQ0iWw6zOZ9VAQL0QL/S4QTBhZjRAeoIVgv4JdnKm/dU5gKIat2L+pY6evOar
SQx7EgwmiOQa3vk27VEO1v46wh3lNj9Fhwx20w6BIxY/uOwStCyX+o8JX2XE+HjlfjfP/4g/iLuR
DwVnXLJgW0IHSNFfEq7ICMh3L86L94of2Hx5dA3qSEKWOu95Zov6phMfIfECbwxFy0jzR6bURvmi
ILMiKpGATOUWwDUr5vktOOXocQ2zM+8ieUnktUwTQHHVg08d6jUQP0ayfnvzSx/cKQPI+deQjJFd
rfKf1N5G03tZeGKJE6sf9IxrBl5zINE5xhOkYaT2EarutW6aX936qBMPfHJctn/ip1kviv40HTrn
27hLfh0Oh5iJ5q5jlyR2Mz1l4aZmPVfErzrep66eb9MLvUGInLGktHtp+Mjbw6zRiaH91CefG8+J
GG7yW+RKKh/Dtj4JXCbhEa8Nqx4z8XX8aFDjFnRAtdxHUHpUiJn8M96L7j5GN2GYS1Zea7juF2Cm
QAbQwZhJ6hgpaESZw1dNKTGLUq+7ivjdaR7gqkCPlrZG2xiSet/sm5LS0n2Kuk6LnupwqijzzW3O
quFeGhYEGQ68VaqtM5VoMi/z5HDz0u9q+KcnR/OJMr1aKndUS2BWJIviDUa8dcsVxlTOf520sMPI
JqHME2+2idKbEvlphzctvaKDKqFP+F4IBnl/VtWhmGuPyd08NBHbK9LkpHFFoj67bc6tTnVAsAkS
J/n9VVZS8TBrZMULDIoDBujCjcHJ65WCf9yAB2m7W4EyjmVCMNZW9mzMg5J/Jt9ITwwTbb1tRMdq
2IujXVOrt5dp1qkOjfFDnzDQe1n+I/+D2zqmFdKfQ6Qzv1cfZfGPIqGcbIjuXz3QmQ04kmpEyB/D
PcL53zo4T/EmRiHdWDSg+uSrUJVYfVekzKiXuPKShDZSLlFHDP84e5NT7dGZYFgrje1R2byYphH2
MN4hfYEld4wban6ezIIPtQLLD2eTqGeWx1Gkk2sjIW2sv0nK5xpdFNM+oT6NMIZ/gDRZvi8jKHbR
q+LbKHuDuKV7UgeveB0jUhxlN0oOmkb4F7TmzlwT8lYuEJFk6tHMP4dqi/TrD+lmDLCT6g+QvZew
/jdsXlgOaMgK6LCxSe1AwpJvG/S58Z6CSYMbLVqnGO+qTYOXUttj3Uzp4URAE5e7uFm9h3tc70h0
iHCHaAv+pNAHp6AqrFqyUk8/mGUpn1I5f0Fl2EHvFZ1v0slIZhuDU9BxQKIzl3wiNuDeAOoZ2ana
4e0xAHdLuDj0JXhnQqbcowxNysHLiqYR9I2cw6G4V0hmsRVqhtxDOtq7JUDAf6mWIeE1GMTJ3Hjb
fQWUZlvwxWSfJa21gAzhkHhdgV2qHQNkxP6ringy3dZ0m/bKhBtK1EWXjkl61su0q8er3qr1b9D9
U3CTgWpSdYZ1SshAbimupksl9tLEN3HzveBY4h8oEpiMXc2uOQtp8BhuAsLB1+0lQkhMAqSwaiG3
6mw3/7MBhOA75SeVuc5qaV+3myo8gfDjwCA8Iwg2OAgb1QVSfhfEeMxXMfk2HY0BrW1M63Ha0wcI
ovKgfUfIfZNihumg/FEV2F/V+ko1HmpmZigQsBuaD4P6UNZFQiwL2e/NjQZwCm1Ish34QbGCO8ou
7EbAD0qyTBMsSSS9dJ8S7v9BInaWC5SSWPstUnngGag+8Vma1wCnNbs6AmNopOgUFmsGb/mMmbVN
5pBDG2u2tuvys9EeShitifSuls8xyXZwIVi01fZPUu/0AySX0jqphBUXv5RTpFgXQ203dP//7yF2
GOonDTA0uwxvQunPlvQTgr5lGEv1+GRmq+7lxZQnrT9DYavln1B+AyAM5UwM5yU9IDSDRAlnJgKi
WWfvC8J6QiXIaM18gKkwb45IpAwwn5SH4aczlwHnvCZ8EPZbaJe2O+bpe/mmF0g+5wQoPaX8OwEo
K4sHbDX7q/kpE7JQktdCKgwsN0+zHB0GSLDAZ/ibHAZedK7aWqF+K1qTfyEOyM6ogERD1OglDn6/
ZG6501BuBCvcZ5ZGnPRX/Bl9RqMHlsrfzBWSNRizI7y+WQnlj7yCpy5Da8q3nrfHvvvXqMe+2U+o
MsgWG0hEIsGXZKE1q3cPFpUTwYwUjVjE6a8jaDGJPl+khC1YYP1OpA7jnAxuQ0xTGMFi0G0on3WS
qBtjn5i/kbZgJzPSNbhBoaBP83Tle0J/1IKyaLAcOrI3/BpduOa3wIcuEyval0tip3Yje3Mlc4Ez
QwzNTy51y4R0RJVQ9WPNitWQzfBTC1/KV/3ezZmlpvGHOb+aF/dbv/oznER1MzYhAlqoNdxbosOh
bjyN8Pae89o2Dej98CnwqkmltjDEP/wijozOZKsJ6/nh7ylZdnEzJvpOoasCUwGul/47Ddf8vZPI
7Uaa7EqNbD6YdilYLnxegsy/Or3LHaeX0eyCaZ1Duxtk3SwT7ZL21HhZ2wr8hMzS0QPDRT2Rbt+t
14PRmmtR2RTZDTR6IHGeCLNjYjiV9o9AF4qMsjs1qYMzINyIIBldIjBwpWcMxzG5G218j1/nhJw8
68Kw/JI8ZuOkvdXSJh33Ooag4NPQ8PyxEC0pPs2cjEyD6pS9/8rgPtv05moDwVxx8g6+lWwrIuzY
PHJqLoRLRPKHqFEBYayCaDdsc0Cb0Y80QIRl9HztlWBT1RKTuheLRxrlgU9lxNkEP6aOkX117xv+
gemF9OrUFaeKsGllL2bAd8TqgpP1NpWrbODpNu+3okihg3o282NGgYxyBoyGIy+VQ5glm9nUAO+W
NMQS5CodidRkAQcSFODAiMbMfpGdabuWRqIl40Knn/O3N+j4IeySKZ3DL1zimD+gsqigkkjioAwd
FSF1DOg92s7V96WZoHrh6cOOgTqwRSaP+2AbdbtAv+rE+QBTdifj9YHL+OX81RXlm2haVHoCOW2J
UGWF34PRtdqacx89LBl6OUomBB+OAfTMXhc/6gbFrt2uwLWJV6TohOEruk7yryJ+tOibobXw9K+p
RUyKfzrxeiGgQ+e++Uo5uXVzBFnXOvg03uhC0OUAbuxWaAxJCQzIvjkTnM3Hy4uU+gRuHacf+TN/
fwh+iF2lQRvb+lQqGCIinQVARDaH8NLrPjlskPAy/EyxF7e7hpms3QvHqHAvQBvynRtJJ5/kQkqK
EbAA2drCkS6C6HxwxJglnnaHtGwRuadYPBLZ1mnCwzpPb2zxY/WXEfzTYhUg6mcNtJ1rmwk3eWNP
NLM1e8lYAqsg94gJY1GxWLxJRlB30W87bUsK4DE5U6IVOOT0yJjEtmBe5n7S7VJZcuESJ4Fa3skI
3x3O5CpjCwLcn4y9Fl4I4026j+mF2g8jiws48vqHzni8iKQOih5RO9RVCfVGktjyH8KKX2fEPTvh
4AmWJLMoPSqiQ0wHQ/yBaCUh+gVrLNJkxEQoBiC7wsPbDvDqIZdNwd0FdLXI3cnJhAo7DQhxmCSz
YD9OO/OWwuDLB/M8iud03L093FMkXK3J+YTXVFfgSTprJVlHKIwbvMGIk5hXITXlfyTXkd/LlkBK
Nr8fjBGhx0s8GCtSrggrZ6kjd7tzsTYKG7pdvOHUMH3b1QfutWP/wy+69UtkCkRQaP8EbctZiOWl
7RzRTvbtcjJnzI3OU5jkk/w5HEhJjOYOJyKz/PSG4jbjdkgclfWNtByTTjXzvzj1bfeFv55Pm5yT
C+WjR8zA4QPDnHqBsKtRY+B13MEHNukFVH8TvXwokoDgHuIGxLmWC6CNbYykB1ZOqhl2EzpuwgT/
0dit71MUUXhErqZ8DTz9NGjo/B8dE+LrYyB2a/A6zWkqWgSR43R0zHOHoudmMi2BzGkKd5moeT1z
FyNQkXiFsVTIAqeqHtkEYc1KY9P2RarNerrwXljhLdK3HCZkV7InZuzZzwqWSrnIKLPfxEiuEhc2
dWocXfEGlxIe6mwjd8CgvYG0s4KvF2kmZDm6VD/Pb0RM4Zc3qL9qcKddK3crge/uhOAKKVC5RBVS
ItAQT6lMH/oS2zxgZ6atpdfPi8cLklr9L9LajNAtEWaBeuT95i7Hx6zRyvNJpd+n4FgrGv2geYVp
zhMBcEWhHb1W9On2hIEUrvrd3HjLQFcjbYY3B3oB9vCRI8nbWePHt8rZcVXi6bczJGazxrkS7aEB
obCNcBOn/vvXIF6HDOIbuYWhy8k4CCBrkP31AnpCsV9f5NGb1h4BGT2ZxYCv0Cv9VX8nOOchbSgk
JniGYD4yzkl0QNhh+9FRfuPrp16E7xGvh2OZPrpk2Kh01ZQupdvtd5V4vMNAg4YDD08VD2cPan/a
bml6/pmdEWjkXumW+4AcU3Gnw99t/jpIj3zBvpc+AvutuOZKMfz3hq9SVj4DE7PVReUttgtnOr4O
PGzZYeru6g7DgYTNAtOKWS6Hr5pmumnxR8UuVYtzun1/IUhyze8YciEvlqDu7Uo6yidizdRx2VPT
Adw8RMRwe8kBLGPBPfJfRiQKKiBg8U4rJPAnCwWqZoNqXiY8J8fw8pt9qz62k0V2HV1rc9S+5oR/
KhGBkQuHlMIE6ftSrkmKsl/zJ+TlKMLTZwYWuuclILKAMMF4sR12P/GSSCIgderi6H4gEREAtnfD
7AAXQNRVuBzzD0Y2CFfBIUVSREOGnpWCDVpF+eSc2cbPXnbF6UAmzpVnLQmOMiIxCCUghlmdvoRL
JZiS55ElAGaXbOBSRwBhc0bow0+rbUhvA5Nf1ZnPAmCss++ZzAUWhLh3hCeyKfr0Ui9SN+ifjcqt
17W5C1FyGvRabir4OXJx0ID3pCTRvQFevBc7TnLXxBZkHJOjZDqCFw2O9jUgUONkgsOPXPrcebME
l2pjOT7ACer9LxYQQd9zUBvEJJ5mTSfrYcn93SSAXNf0tyMOy3TZMfl2LYDq9IVX2CcfiFL2KFsp
xTEFDv0ipaMGal/Mjg6mQ5Qc0mEzH9Lr3CCVmJyaRVqv02tv7ZF1k/rztlYRO3xxjH+GZmVM+5ey
adSfNPRNjqrqMCfJLCTThYkzXMnXPzj3SUijYpEJBJNe7073aI4J7Lbt3yvz3mvj0dIqBx5rrrqY
rBgHmV1jUO/sNNOmXQW/EaCfakPBTNUyBeJDpqgvVTs8Ry23D7/APwsTEFLmchdACDWuLK7VL3Rg
B0G4FUymBUcUVjUK/HB2e7rnIMTHhJReMV8NCJTqPcATog0v+icROMqqtYg6T4RjI+4xWb2IgLOQ
X+yJ+LXCr7eC65VSn4WO+uUP9KRADs8Ax9kAlwq7zJTRvPZC9nYkxkUVCt2HrCbiz3hyvEBP8CQG
O4K351ggis25/h6U12Kshn/lQyaNayRO1yVRqv4qOuhZhRqnyEkGJ/sqhW3QnNN6ScEkib4qZcxv
Xtm1hDzqPL3I8gFK35cYudWLGPvlzRq3SbmVxp10BjiHXHvA5MR49LuPAgYn50yqyWj2iNuR4h1u
P8V8tqScoQA7pI8XWNmiRodB2B7sCg1JjOifnd/dC5zaVOHR5iZCNdvj4AGHXgWD9C5Hm3hqbK7I
PtgVzHxLi+iHTCAAll6amu2kwGtUU6x1kUkVJvSFsEgZhYSCuh//+xtr6KSsCp/9wsL1ekINLSVP
4q+GygNTJbVt17pQ8w3qZOEjK/lw70rFd77QvkXlUv/GFzRw2S1HcV2sEmvZ6RCfAMGb9zWUNzyp
fIZl4Zo9bau3goNLWVkMGtOGqYtKiZU8rI3gih9xSh5mvGzKTWIeJ5WEL0iVygPG67RtWLp1vyPM
GUsBDvgX8/ewqRsHL7eI6wZI6NwJh/6DKmQZGZ8ErseGliebCO9j0LjzIsBlT4+fSkUXO+YW97jg
Jly8eBOQcHU/EnOEtFRyKJ9/CWF86cOkZSM2ViEyBYr1uMlDyqJZkzRzbe6i1iPoXKhYehB2hPQU
e/LJClxZO9XMqUzEezxUZIFSx4v8blF9x8lOjI4ALDras6NFlOvZCHxkgalA823VZkep9gCtFua4
KYc1Uh22EJMOjSr8JM3vqKZ3DXZiILfwCoQGTB6TjKfcTeWC1C/It+aTtyNiXCO/RZE8A9d+g+Qq
+BeG8HU83T1vIgxGiR6BleFLQu+/EUCh+n/NX6mv6J0sEEN+tOBbGFPPFeH85ZUdC53a7FwcbO2X
432wgwNW1/4mdTcMSBGCr4hC8JoYMpC+kXLdxWC6BtV43125pAZXP7aMeqbkd42fq5cpX2uMmavs
N5GEZTN0DnN37IzF58Dz8loCs4sWuhDMxs6I3ifdgjqpBgVXyI16aIop/x2wqSRbjictQHBwEBGy
EyFER3D6pQWPcXiopGuTDUvWFTz7cT1bcW6yehRfH0T74SIYgSEptGHB0LcTQYwpfG7V/gndx4AM
SvzOiXulYJyf/W23GSsV0IZxrpq9Suwpzk8eEG1vjo/QQg3EGFNSot74Gv66eS4I/4z2CEuk4n0k
ulT/y4WLUV47VBpukT0Uvhc8i6QgLLPfABr2vVKfs15sQNsGeReQQ1XuCHkQjBOfKxIAUXpYQP86
5TGIm9R1Xd6C4ov+MzE5trod82bz63qQExeeRvL1Gr8ll1y7vy9rnnPAux3/qEgOkrzM54Ei3BCM
McKr1dVee+TSgKBLB7lUf0bOVclLpFNefMwtk6vyC9gYg5Nqia7G3SUBZwDI0opG0fdIsZ+4oz0x
/1cmdx1GafwLz5M78p8YPgtzTXBcSG5zNOJkxFMy+jBD5PiRkMvLOT3ISCfVPqEhQRSWSfmjBQki
+GXCElHp/0gRTpNbgJDNglVJsaAQr61giycIJf8Y2HEmacso3g3815A17BmfMAEAwgQEb0TMjKTD
w2ogV+KSpdCOtavZB2d1OmdhSWvWU0DSO4fmDj/IpEEWreQ76T9e6mGAZCMIAR8Jf2XkrBQpMNiK
rC0aBxkaUiK1ySUumbFzNtUUxi3iMVFkJjIZgqM5oHbkJAE3YRGUbgNSy9h/ExkfPmMaCmke0vFi
PlX5q2TzjYmh30wb0UnWDSgENUtOc2ZRYAyhezVxSYbvY1K+0Lts0JGinli03rAebfFUc2gRwEsw
fbdCbDEuZa8aj0waPChM+dnX2GN7C1juJwZcV+U304WQa/x3X0zPkPH7nLaHd0Vx7azqvItCyTn7
AAEQSqrHj7o+15U5lXRRuSzeBPtiYAqKS6MQ+4vVjXa34V/MZ4nKKiREkLASLxfPjfDXI63NyepD
wHDuv4uXRnuKXc5yhZ1GRRK3NLwhtNMD/0YBavA+z+n9uMuvfMIlStY0/DV6MkHivb5MO3pJF0Rb
jiKhXbqjvq4yA8l4YL8Zlsol4pAFpNB9Q7bH8ZvpFBXeq/uVracEnUlEU7UNfudct5V61rOj9RPF
haOjZWROGGIDDcd6rvMKrnrNDYZbVSphhjDcI+EqmfMalDksmwby3NhwaWFHvkza6rYNHfMAJIBr
PXfBkOBa0oY4RztGc8+0CFiH45jQRhiXKflnxaCS/RrYzReio1NY6CyWGQIFBh+RmrAXKqdqrgy3
X1QuqLb5SI5hZkf7idARcd3weQc+fJR4xlgwqXuG2TuQmBEgf1vx/ZHsRdL+KjhAsrZrgY29PsCq
oI5vdYhoh9LJf1xCJK7jqo8i+94sq48Yf8fZqtjmbV6HXqP3y1bCHVZHLOlcu905QRCDD84d8cQj
9MzsrDq9jmxMYPX6lC7rHzBdmulxDZ5VZg4oJeuSEQu4UjGZGWwFnnLVl6gzTMMdx1VODAA/ZYG4
4IC+C44jL1bVSbMxiQaQKATiROlPKy0tk/d7Ds0hgqwc/BJkCxFBzhGDTQaV3mWAmF2aD9RO3NMA
iGiTeTCmfIdmmHoG6g9WfD/9TNGgSya6bfgk5BurefDLhmcxi6U2g4BqPjGY5neqSCFgWgc2aRUo
nFmcGlU4F1QuiI8kduolO6K+ah/MzU5yjGl7LG2LOBW2sENLDQHxKh4KKg/9ShECPOX1Ygl5SuPy
5s1XP2BYq9UzMU6pspY+ceBnHGTRNxdbH9OC5qTfcOySeYd+GatTjsQB2Q7R/280X877Xs/5Q8me
g6bKD+2Z23a6VjV2US/0ZTvYNsM/+bUnd31PgiJMFEq7+yB9RFfmolkg/IjWRMLqxZ3YkuD9a/Fg
mgtZhy3xY+xspadiYujX5jN8UeCZYxX5qttdAdhiYUxquDkXmkEhfAZ9TQqZQ/6RJm4Ny+1aO69J
sbcxq+WBixyb+GOgJooLoGjfWxZEwaUpeN9/1khiOCbUHbS2oH+KfHUU4JhLkh0OU0Sk1uDgAY8I
ZfeGD818tKyUY7Hjfeu6b6Oh9xx/GtXIPJTJCu8A9oWuv/FV2rNlXSxKO5qdTGhLR+om/8WYsLkS
fXTylxNZnmo+dgIdf6dqrMUeo99SQFfyz0jnvhgGPfwYPZHHEq/HQtB3Q4uF86rgO6wX/7AzkNMH
3GRkK2bvuRH1tTUNQlwsH1+atlQo9MCMx9wxMmq/DNzB90RFoOsKeE7/6iPP/uhw7i4L6CSb7o0R
cZiwJaJF3nQfTbZBXcUDC8LRk7bD2r54fesResDFLPbHekJaNc80Mgh2UenCshbxvmTBcVSZjA8Y
marJM5J1fQSDwuwieqQOxHvgOMBQDgwN5EpYzaUc45nnHnQb1v7IvgwoQvzijE9joCXcBN0GgPdY
8Bjyd3QiSyuYyN8TBYd99zEaJ1QgOtwVFvaITI8TvWEkDdpzCCbDn0pXAPJq60iyPeuxEv3TcgD6
GZlNb3xbI5oVxgMHkzy7/mvZKweLsbzAgggw9aGit1Y2KHoDu7/X3R45d9D+pFFM5PiOrEjUxb0f
xs8uIkXSTypPTA5dhxfxgIdwQiJoknDa/1n9YgXFY1Oy2dNOzNDz3rXpc0aawds5zSMwF5RJy/w5
DLsXLe2o7PqPN6HUWC0Dpj3aAUgTMtYv6wp07ZP5A5DEu3OZM4daV5L3HPI82i1pKSDyxGgtWVhH
FK61V7YfGqoHZLyZUwpzUjUwSLRGIssgMYNMrd1AW72PgbyJrgrNCi6ZOHG4meS98dSeZB43e3nP
WUqmyskYNvk993mJqB+FCEd6rZJUINnxRvmg7UJevW0IzlyH7I8OKMJsdK2wcnPver9zpCeGEZgL
64dZJt4R8JTslXBDL0VdX0T5hjWE4mQSLiEb0NbXxqXUPkV5bcVLgRQYEFq4IigKHaXN9xB/l3dQ
PGhMAh0GjyrZ4reieOc2YTL+MuByF9ozgB3oV6jZB0qHwQzjKxDJHToSi85CJnzDQRHYV4f3nO0w
oMX45hdb3hOCWTBxoOJzI9w1cezDlwwY/pmKqMNJd6SIRpsLvZ2xrTyh1jujgDkGDKcTkXVXoqSb
5ZMflacdOnYeSzBV9Plalb+j+VtxCuAR21IlUCiQXn6PM4MBWcN2BmTQuukvFhFemdqHJEMupNer
uc6K12jcML9pT7B3unAA0wKyUDzoSg3glYBSsfsD5CacswRTvRBkW+0uCFnSSzThDcUH4Mr/5Ia6
6CMyOTGxwZ1YQWUQkJDMfxRZs/+EiASQXqtwFSLnUUDM5AMwWBAQK+tJsQdCaIk+Zc7gy6NGCZxL
Lq28Ao6HXQvHVUuGh+yJf+I5ol6F+3EP34ZZF5prG1h0DizRHSuQ6s78f3ubVZ++aWKYqZ02ySM0
6KKzO4+3BBsdm98mu0jAt+1RaWm1h0GwCSTE6yRqn1N35Z4VaIwn0wDlIBqlHsUaEXqOhm6nZ6/q
EHzj1MjuzbNxyCOdoyjtPlnpmJ0Ydiu/0I7F+EhDxCnYgZ5vYuGqpcrhg7XSwTjwO0EYcJFYv2/c
BYSoouTlR9/P/PrF2hheQik1HTYHiP8qWr039DL50pJq+Obj9RB51bDj3DXh981SJPixgCPwd3yv
edDT4Roww8OevPt1KN+AeFV9h77faJ5M+gjg55NDXfOlNDpgQCeRCPBaNd0KSg8yh/S7f4DoLV4I
UrHHH6tbpcJ6QAhS7pghI1xPtGlTDO2LdzRdidvCoowfBZBgczPHn4Qnchki4I+f6n2iLCzF40E7
Bn4g/TtlVkwnL2QghsX3G2SIaYthf0lTJHumygPdT6vAOhklQhfIMyxXv3m4NbU5LZaolmz8Q0HA
02iCFKqIrbXWzVCrxQobF22kouq/0YWmpKJOJon2sG/S609M1GUtPI36s8/InqDp1eOJpN00I2sX
bnn9Fj5UsLA2vVbD9VWs9NxayMPRLDdBRKCGDsO7qhFEZ4pqUy3T5ZXbJCT1EmarH9Nd96vwvUxU
x9CSRSpKZZTQcqApA1XJJ0hp6ZGITiPFlAYzGkXrwiIk0s8OYvAsrW7dFo/2kjjlRSaeELFviX80
QXhvNvzJj14x5Yy4LO5opRMVFyLcEsn+XEZCuEGA8B6vBVL/hMsj+SlHHlDsgzxxImAkXrYiqhc6
IFYUbPXGl+IjQRVOZG3z9GB9vBCBk2007DDARvLa+M2buzAgB0K5MGo3HUlDDqUskVHZzScIV/SQ
/GT61yv81CyalC7pvH+bG93PO96x8TlghMRM6cq+hm5cQe7Mt85D8aoXNxElV4V5u5AtUHJ6qont
09sG0AQwhOy4N4baXF1Kqa+DliVRzTpN+UDAEfzAvci7p/R0CvPyGXG/FaCO5n8SzIa9GvMg/j+R
n73Md4VlExSFCmhPAsdlZoDN5bSzBK7rcZebO5m/Jk9/aWHLxJZ2+AqMgdeQn7QgkCKhPiBQLmN7
hzGKQgstA/e2CHWgCiwT3CXr4hxQDBKSC79kwQiwQEwEQlG02Me3hDbJ6djZ4fH1wDOlmPgQyIuD
a+++peEWnTOA0DVBE6ZHDmScb8Lqc2TW+wpCvwyP6nzdKs5czlXu0e1rWNc7jN5ZwAWw0ZATi7s+
8qYlqWNkvcFofnKFDfVvm3Axc2Y1BBmavKpgG7LHqpMGuK0H3lH+fGxkUtNwe9sKMcbaWT8Q6hq9
ybnFad8sayAoMf0kQCUnb5bkVtkJhZsyckYkN9o16A28YrFCGicKjvKqnMAPW1rk/rEcvApiDKjV
a4YdE5+c9SAHIroTYuz4APP8VFB7MOBIfWuninw4BjBbE9DgcALrMt79HwlJoEngDDmcIT5RDMZY
pXJiIlyRU5PK5Q3fEaLtZI+zaRW5mJap0dLNlXko2TmIQTF4bzbhb9f/tO2zJFCUQQaxHjEFltfB
HK94KogRlp3hY5bJggY52K8VcOaAooP6PiFFIBXaedvpuHl/ZtrMfxNIphnzIBW1B45togam33/a
HzhhBqE8uiqLrPktf84O2vchL+f2FxSKpDQIcK9gNeGuXitfxHthKJfOFn30Mg24nAPAulgKEahA
fUFUcCmwEi/lb6Q28l7Dg8C5JZ7ExlggOsEu0szGDNn6J7o8YzEam0sM6DsSvryITsRizKCOIzd/
3CkajhuHSc5i/bC1H/64XMbLl/Kl3rVfhGTp58utJP+FloRThd0dxNO4Yg7mfwy/vbbqV1hTSuvY
bHPNRVdBqSundxNSMy/Xeyiyi64SecQQR28ze8cLI9Esn8A7Fe8S69SFf9AaKuNf7FPHiMJiZXxx
U7PbY8fCeMhE9Yp2sCrjslI4eyENrIuhrx8oqLAW8Rw3FoA0Gx6nHQUNMYsMI7uBpNZTrzUHl8+6
cZcCV9uqXy/6bBDALzh57YH3MGEXAaETyIlRXYlYOGA1ItAtBPb489cqzDvahNhttlQ2vhtxJYYk
9JFeIN8JLnh3dCD5/yPpvJabxdI1fEVUASKeCiQQysmW/xPKsmxyjuLq56Gn9tSump7uv2UZ1vq+
N2bJTak/SziCdK8Fs3TxLX8XIu2UwA28XWQ1Ba40nJNrP3xF7w/5TbC8nf0ou4oxqHiFrmhADszC
dJo4lBfLFQHMsTHC8JNMVp9U8diJ47qnucj2p5EPBu+zfbMu61+p7MoPzfVVJzV21ZXzPDiSuPNE
5RvbJJ1Q0zA/Pj/8v8I1nqriof9gDF4a9/o9h62D4qKjYPDmQljPcxRE4ZJlWvToJXnYGekYo4fI
jx1G/yBHyyh4UknfWylPuAOCrfQ/6c+gERLwdrzgfq5WHOV4wfcJryNKBZw4bw+bTsa3rd+wPhEc
8n7Pe/GfSqpf46pXtMqcxy6PBepAAlhzbMABYdFXnlRaf16F9MOV3KnwL6CW8VHchvlHOM5DKz8B
nqqQi5+hnC/8QjGsQ/Y6GwduvY3gbwzc6JhRD4LNj4CYZni2w4ZfyjmBGRyscGR/iJESb0QRnj5d
bFEKydNXSOASuW/bLN9L99glv3qO7Ypme6EGjYudQj40wi7ldN7/R6rxMDNPVTwXc2kWrhoeKiNz
OnU7wsIS20Rj9mPEgeVgkeyDtf6Bgx11gyVeBgtZIatN8EF9QbY4gr2wDGgH/heMl9QF3RBrseCO
VhaQMU3obEiWC9swrjIdY5Mzt8QZx5ywXXgdBf7k/UPSMoedNu1YBdiMqXKJ7/SWujoAOwgpFKKR
PrQD5NsI0sPYOjjs3EHJtOP1MRgckQ4+z9yKlPPgkYIUDtEXWwTxLD0k1PtSNXh+r7587wnmGniC
/O+C3CNmYuL6xNvQO/rv3NcOIC3TrccHB3EckB4GvwLWl0w/a82h0fDmnhL/LCIy+oe0HoU1fCkb
gYGk9NAzAYONcjuCFbosJGy4CI8CGDo2Yp34KZbBAzSXUbWeCDuJro4Aj62kHt6Gh7kxUVCzgn20
9O+hUtnkyifh4PprccyiDWG+lPUYN1SYeAZmivU0LP8WJyxn4OKk3uW0F3BAA5JKNOCyPartkaTh
waWwiIAUPVmTWyiTPXetmxVHOYrfpt5eyTnoj4G2p0E+wyBhHHjHGsJ/2fQQJl+k/1aaSNzlidOQ
oxkdOFHfF8CPmedFXyacasN+wyDvCWeW611NgiLNFUvuU0is4YXtWEel84UeAtQg+USMQ/nJWpQO
jDnCFy9al7tB8UPtXvaE5SYIAyHRjeVFrrdF9ni/0XjHNxp7leyB1423jDujQ2+PFFxgBV62nZtM
GyI1SWW+vsWdz5fXrzAj6OCYGJe4IB9C/c9HzNAkZ7F0Snxvo4dGFgj7zEdAFEzyIHW93EPres9f
xRnpsUQUz8jmjtQuwbRD8UnaRbCcHebpBSUEuDWeNZ/bpzspKEHA+9I9v1FeU9KoTPYlwVW0GwIm
wBeiWjjy+G2iD+1cojoUDtPhA9efNDgj3O8XkhsgcPY++/41bIjyR3UcrTllGpJ64v42uxzeDrGK
oBjN7LmLf/PZ78x1GGwAYNnj+Q8fELQ6grqwSqDNzV90JKSs2RI/iWpZPdHNiMQjvc92XRgabJiF
gFAO8zYirSUqTIAcQhqlNceMw2MbNZ8EAg1bzeU5Sy3z1Gwp1x01nr30dwYNpLXan8mpRIc+uKzF
yDUbUkYv3ScbTZl8EPY4dPLSRbes2g1aF9zJOphdfG5KNnyRpkUmXMLC1/4ZhV6PV+mIlWCJJ7ZN
V4jyvYHt4oXEj+/uq+aVApULAAbyzu6e83ZIiduDTd8DzKS29f3JmT7nOybgBowDv/2eI+i6gIFG
JyPGN4JeORV8A1MPqa0vhNChx+fm6wXTwcRKpQ+iCUcMnSLbI+hEwJ6D+KyIw3Nb/nX/fP5m4cUz
yIEywU1BikDiMhk1NJzvEGlikWYU5sVfxyTYl7SF0cLE1Qkjgev2xXunh+5i8IzVHWkOpyf3bpDd
ihj7KkOil027l5BCy7I+8kMheYHb6rzBrZg/qbtH5G5hDlZBX3EcITwdvlC+TIstNtpqfJnE+xyS
K/maanJAko+Sj9ex3CfrCrznG7xF6o5mskXGU5HZZKAvoB3CtbmCC2AQzvtq7WNOq67QY6h5U1Th
jkL09x0xBpfYNnYkiobLe4dEvsY5UTlCcjKGj4E1Te/+UULKeOQf2PLR+GgrfGxJcVJJq9gzHvmB
xABzM3mfANtrHZ0ML5iBtN8TjK3RbGByhA2nAp+/+WQbNX3yOZClbXkaE1TjfOX8G1MHFE0I/niO
E+lOb2r24pYsWG4PC93JR0fP6JVy3w5vMdZYJHj1HD0uy0e8PLi4YCBnvoEDaKGdwN9QnpMs+27P
GaJKFWvJL3+9y/cjTjHToiC4nI+pxZd6jYK9OXe9sPSxraHUXSNJAJmV+KcQrUGn/iAH2Iv6ugGZ
pwUXkmlJ0DfoAGcp8SBF/0qjV/Xk4wxPVfjjQGOBRaIH9csiaBsPMn3Hs+71iImIIFuKudubvzpQ
sQ3ssMGEQZmM/vNexbuJBnsSVknfl6ns42TE6qAuPPFWO9PgINleMM2P+/BO9PZi0zPM33hUZeVY
+F8Gv663f+OUTWJPHbwGxoAzZyov2LTzBXGKw5kRXdBWC6QuCYOtZe4aZa+iuyY3uaDtyk/OXDKE
wpTh75sHM7eSK695SWrW3zizc8WFZVEDe0PjHjwWwoFgvtkFj0Yz+ZmrkckSxtuTPTVAUjaBkfbX
3/nmxMpa7HMUHDafm9kKqQ2avDcGoSWVEziR7vwcFTz/F+8r/CtyY8Rc4lZHCkC4FIQPZYqiRaFp
4RUk7NGTS7D+gI9VmlhGmvhrGlyEjpwV2xKBZP2ZCNsEtyilnJz4dQJRMvym5W4G3JHxcbgr3znr
pzBiGsd+qwjke7hsiF+5tE+R55HJC5rLwx5kjqL/m+HtPLjp31J5aYxz1RyKWQrUrxZ/KZKHNRCu
tFPRsj77cpff6e+SgJ66p4xTMvkoiAOAS7UaQjIBTfrvtrkzQwEZJg8JNoBMZXxl8w+1GpiTKDl0
eJ1HWM+GRCOt8Hx5oy5mp6dRr8WhW6o/AbvK8LZkB5y7oZmA8uW1z6Pyx99BLRnqrvPCJK3irhAl
cYx35M626I5ZxNiScHLp8ssgKziluyE2Sc3wSiElvmEfhbqd7sX6SrWXrxwHTFBrodgtEpJJgaw0
qgKf5vhFYi5NhsqRU4s/pS2ypaohQdM9Mgl8nNzDPsluJcGn1CWpJbIR0iUMlFE7DYUKzu1XBZ0k
jn/v/BGRUkrcA1/je9fXMGmEkjATh5MlkZpg2KL+R3AQ6QqKsiJcCPYGv/67dgisJZrF8sCHRLyZ
hChVXoFErLcbc/MZT6Q+LHNt+WZkQj3AD8KLAT1LxRMPvb5Cm9uOm4pE7sipMNxXdsJRMNiGSRPc
QQyh2Q+L3xfIMAckF2h/HuRNBENOIQnV8x4edqYwgJgzgdIZwvyeVrSlEjqqNycsff+UqALMVYP+
8X3hdNMnRhtEiX+8D2wj63RfSrui9AJKz7Yl+1bpFdPPHKYdfrFGdpuepIX/7jdML+G50PZNzb89
uPYlqwrZMAdp8cmap2NL9+f7iRIS4hepMFtcg/F3goF/kTEQKweyQQgeaAe3/53CK+MUzWRxfZ/7
kGMPzUBY/RuVQ764An2bOHk5tY4kCMTkcGPh1DwME5myGbpDVXp5soqYpN2Z1nHZ4eGPGlciJx9R
ARkhxs788Cm7T2y+4c60uXJ8YZurtqI5RIPmC6KUUBWh0blr4pMzFlNCI964F+Qt+mEsgpyrcxui
emAgoDgv3XM1+LMTgzuE8Zo3lo3hd+7aXpoTzmBbeqGtIiCHuI8FzR8S1Q5W15yw9PebnKxqtIlL
UkDBk6A8sNIAej3C1TmkfGBJ/qxlrIrikyso3mf5o/0t3r9J5ZUQDSDHaNA/ERMQ7UhurNav4bN0
JKwY/bnWcDiQhNTN3+I+Xb0/U4PQwK+FQf7TtkB8ZZx7edtNF8J+t7Kyaes73iZmXICbxGnvszKd
bbHBK/yFn6UMYJvnWqLcapgVjDMpH3KiEvQ3f3rlIH5GV3GbTCBQmlu+b0Qp5HiH9yH8cDC9+KMT
jIlMKDRRvSFB2dPb0TFvAvlY7GwD933/K7afAGsTIqXwN/kp0Fazqi6+6Vyjv41jFdvG75zsv2ba
5yxdRD8Y6iFi8AWCytffBH92HtSeOjn4Cl2+WOxwDtISpF8DPiMKaXhu1GVhYqZx3oZbIb8CA9Jg
5r2SX967tUrjISCiWqYY2LwEp9b2bfxnzWiIaphB0C5amyez+4IxNfQ9vk9teirJmZ8ipstuzp4j
XLC/qPkO8bGBRoy814LSXVwx1ptGyG8uTl0nBNDK79gRGuAORM5rzeeNWjW6w0fEgZr/hHeGpSt2
Gbpp+Ij/2FLl0m6KjZbe4FXFE6B0Q8Yq6XxmTNyBHWIxjNd/zB/F21V54/V1p2DhPfg494iG/0fI
GiskHbSYI2BAAGW2cFUAzHnm8rOJwhf/LKJ8rs8ytwXDiv1DDrpDRBX1UyT99xdpxZOqUN7ndAu3
BplI568OEBjdXh3AwnmTsPvccWOUWFqBppVVLx75ypP2EyYt1GAobkKlwy/Mq/6EmMdFj9F2O3K1
dZoFD1SICY7+XoaHORucs1ugRurgxwyuPMpbovurbTnwG7erhctpM27UewWOlVJfctdoHkn/sRZX
n2AoLChgtfVdHTY4wB3MXpiqOY+ytdU6E2h6tO4xadrRNUcomE9OjyiSVFmwTYR0QArE2VPqsJeS
Xwi9YdvW3ILI8ZiTxWNK30v6zQOE+G0WGEOq/rbvPe9XK2+gOPlVQLtUDNV++5m1n32yFWFisn2h
HpkH6miWmBC+cHyPJ43COJgGGI5OB0z8KhdOd5O+h6PCH4Iaad0f5HpfURmxYtqUN9oPioMDzQ8I
ULDxTR+hCcjhXzvFaqYt2H+8IAiEHLyVfxzxApIcTM5g98D+3AnHsN8h5fR/OOiF6g7IV2ecfF4x
0r7lpCMrYLiqRTd68bKz31Gidc2OncJogZl3zh1uMRkpMGkEszcbnyRERjt4tgoRCpUeqE0T02EJ
U+ONmFl8XGZ6mBeW14yk0Q2JpDRfkGRMgoRC9aWLaM4QCQA4zwg4YAarDUtivn9LYMrTixjPdi7a
yMx/1F4Mr1Q/wScwG4G2NfxpS7O4gBkKPHMhPTzDHu8FuwAwdGWhrgkvHRnc3OkhOZ1MhxyRFNtA
/c46BJuhTeRU4OKFCDWcitnBg6fkFf1blN88ftzjbFmGhDrOVpRxGbz6VW9Y0oTgHR3DHvkUL7U8
rplRjUdxY0wNc6dleaP/kZpGJF9X7Uds3Bj4MLJ7Hfn7qepcU/KwHVWQ7czKAOCEtNlxs9Pl26TO
2S0ZewIrw6mAnn2fAtjMwBa7JcHlKnUjdjjcjXFNNinfeD5nlbokuZFL1sv4JDcMquOqbp6d6Q02
rx3qQYOvzLT04sQaNPEYPHJApHPXL33Kk3lODNzSkv0eP9tyO0uX0lV/Li+kk/jas/wgJapo9122
Joa17wguRv0+Fxym39K/tAbDXfqvCk8TOYkjYTpkliA7mi7l281q2iZfulPsGJzUgwgUqa9H1Hk1
j91KhBDEwlORK7pq6bNMWZmo8psz+jqWN8ONpvX0XhU/I/WKKmwyl4eFCgo3jZAh+bKxrNlw96is
TSRW9P5SNIVGmZCh+qMQD+ofHA2jV4gi7dqYS/NvMSKARNTD/IY3cYZ3kQQXK4D6UZ0XekQBvUTa
CJm1ljSrjlYVIY78wt8rSh7DJ9pUxvpEdwgigrsg1aqmBwgn9Axw8Lw0QJEYUHkYAAWJldFXWCwn
TqFhFeuW+ULZyV/QsVBLXIIrBRkCGSVI+bnRR/zvsz8lJybjr28dHEo+VgGOmPno30Y0T3MJpWvY
LQb/gg8LHU1w5mOKl+d+jvjZtgQKwcCRiY5LLbyStdbGdhodKLilCBcmJe25j1XrLdq6euDikdJv
HPMIZLih+3PIyBLa9+BEvJfgcN+Kz+HcZEhz8GTMWBjfSlbsGTj0P/AtYC0ihLnU0Uu044qZJ2ot
my3hTXgS8ollejezZ4JXi7itkfcYPmuWs5A/Wo7o7dz5eiR7XXXbwOOr6kmWAN0li9NG3oPChBgC
6pZCLIa87p9vEpIt/gKkIWmkNJYMS4+gsKZzuBhTwtUjyuPWZ/0LJZwiusW0gijl1ytKqJE+oI6q
GtqSbAyH3zyNijlkFhkSUMMOHLXab1jLuZoi7unJkeuPfDhEtSU9qOyCF21faGJJokfP3osWonkI
4YW6qgdIGMOmJTqDoXngBDG0RzAhgj4S5mnGJKazgJHwNPwsiPrVGycVfni+QoFLfEA5Bzw4AeNM
i4MmfTNvGtK3Eh4rzAbGbSLqAkR5IYNKjeQJyxgV0GQmGXf3dJnTzMLfogDyU//FMSECe4O4gV7h
tMrwNvCuBcE8BFLmu9DRc+Hh5j6C9S6r+x8rUnQlKnq+eRbSQ2cHZZEMYvg8lslaJmILqCBdIJTt
OdipPxiUm0+WcPqji/R/86cNI/dDeRnjV8HaqJEUXY28gkyF7/Nce06J+ZGW5izYlZPHP0dYmPQ+
t8kpqtwoPyfR11C4UxTZNZEYqv8R0yr13g6888DBvs2z3eETZcpDjCUzNZMlt0J8Y2onkzA1dBU8
oZJ2zVWaJdC+4cMhes7YlckWW5defiMvq3Qni1HFpLcs4RfSoWs8Vg0mtLeXCF8mzLMU/KmAVxpd
Xv8ISRj/yLUGNar7Ywr7ksL1hygqA/XekCdQjEhmABhmONGgeSax/XxmwwH9AIxYUOrw09fP3NhO
k1kEDOYeBx2Ksmr33uZOdCSHJyKQIPWCV3DCr4MZd+bkK86hT0QkqdMShrYa0DmveVuZRqq1OKvL
oIvLTRxs6EpqZ9cxXBHEQYaPyiH+hiH8+h44wj57ko2YS2cgpz5EnBUnfjgkCDL5Fzd1OJK75+qd
jfkSSL2wsP+BixOjwb9pTFdlgu4OaAHHuCF6BeXZYBNz20Ays+FUcqxLMJcKLmlLh3FzZArDkn5v
yNme09TvofufbHviD+tIEWce35W5My28/k+I5qpTffpHOTjiOw1O2iKg4BvNEAERQKLNs/lUqCYA
gdoRQT39pzamrQzhjQVzd/K32M8Fu9oCvVOaUZMrYXE3LJBK4zFg1du8N0GzoR9XR1PL8A+8JZTk
Pde2QKadU++nb5b6eJtlZwNmqVonBBmPc0Nfe6ehIz6PoedRJVPs3qiYLYA4pL2t9jUEO9knUxkT
N8RDG3kViDln2l/B801r8YZNrVgL2HZpTbbyD+ZW3uf/wPTqiUcz2Q/aGR71j59XMY/DNT0jizAv
RLUgIJP9jSL9zDDYOp3zFr7piCSwT4swQM8F5cYFziE8s6myAUK0Ay12NvZZ3gMB2yyrGe8zZQQB
cTj8chsPyf7Ca3bsIX69Ked3gkcrqJBoUMZKZPKiw19Yvz1GFKI9aG3TrdFZRHSzVdSm/nTvbXKq
ZrZf+l6ELq2TukeU7ag7IIiz8o3AlqPWJlYznLjylOzGy1ogBnUBSQzDlRSvPjfiDw1vxPnQlihT
fql9wpdhdW9drvWs3KgTTnKm8wsYZnfrJ1o0WNYI1UD/MrhQ2TdffSm9hxouQcbi6xxj/+WQvFU3
GPiXkq6+Dupz9yJ+G0vWLxsTFupxFRt0eOOndDg3ufm3mm3Camo/DZXZzXoeQSqrrv6qm34um3V2
Q1s7mBtw2DXgtnHIBSdabPQTVkyjxIWCAilQnhomiE1RbQZiZShZzMCNuaM/Y75D1eEV4VRSnvKW
I2qObtS4HOn87hAXyMZFRlxv/MjprAdakkTgLyiQy5df/g9TtvIj6i7uDqKQkr1wyYCgGkQ/B45f
xD1W+BFApgarbkBWSlaBi+oFMeNAicVaubHk7HLcXaYNewMWD/Y7aE6+11/kIQkhMDeET7QG5SC3
ahBwqM/ZiSheZcJq594dNVjThAl67wt28vDVoxRuJBIFWcepNcfDMUsG+l1p/ESumHn1q6EG1y7Q
hS0uUbgmvUFpD4X0DZNQD1+yD54LIYYF1Z5F4+z04lJUUCB6iEBJkM1KO1lf2d3jtclumTRf+kfS
e1XnfYnpumXWqi6iti+gtpYgXMr00V9MuqnWfEvlPgC1sZKbYSxZNkLwjFl3JrtIAvM3GWZWVGFw
P+deZ3jc5UrnBSSO8OEtkpwdcmNSPrey1UQ7LK6KuCvTTeMD0cGEb9o3G+mSR32ZIR4nlIwkOkBr
cvlWQmT5iEYV5cmy1FwhwIGOMCfzVBMDe6QAKPkBM0i+8oPyeNd7PSJuzSsPnfRZIDWbhnQZ42ZH
j7xalL/5NDvZ6CqVVg3m1jQkwuJ+N55Sj6RhoFbJ1tGYve8YuXHe92gelQ0B7cyiR4MevU1KHOl3
xNQTSh9muEVMgRqNr2Jd3cbhyD/CJapt0r1feu/sLBcP8+014S5PUWW69T8vnIXbymYurMrt6A8B
iXip7d6msGBLRzK+2aU6XCHHR1yRR/l5rZS7kt6IaJljBFcKTqQNFS/hi8dbkGxAXKB60X9kyiPH
/M3YQZscv/WcgZzUX25oiKDkEB1hgKLhEAPuAdpwiGtsqjuQC94NwlTmrmy4ogrtgbXY8CehDfcJ
IyW0N9+iaRMvfGLfOiNEAmedTjlcFmbv+MQdDt5n3qjvMS6RTQ+FBLBdTDuYdGR0056tsVT4REhs
4I/3RfhsKSyJRtsAV+K4er8/3v4aibcifGuZ1R84kNaUu97nIUP4Q09f6lasfgHMhjob4Kq2umpl
MikRYs3sho6Uu9EUPiKWI3nFD5EOl2z6ZMCGtovVT5ic0MVK528RL1qq7EzVaUQ1piNRcFPZiXGb
MxGIh3dBnAs/K0hCN6PTKPxFti+L6FqBaSz8x2HDL9g81VTPcPeX/RdB9+bp6qZnr9Loa9vxIXHW
qCuOqORBFYOanAaCWXCtdMSa/SJFA49GpTMEW1rbiTmuNmIF1kTDKGI6nBsmcuAk23H71J78KRce
0HoEx0csujKvNiaOLDvyv9rAJSGBMYb/Aw2h0uUUgx3aEnEChXAOjdOA4AdAvmAGyLzmRjpNQTnI
YE8my5vXlMeFfy31R6w3K9pB4jmP7lNU/tThLhTznDGXnP4lfm+3mCiT6qzyfkNsq9UClPTQDdtq
vEas1GRUr2RqQZMeXG3hTeF5Co4drwD7PjLP7CdmRpIypJHkqvUeBip+EomeM/o9mYTyf/w2ySlY
8NSA5RIkmeDzQqIWFlbAKYPiXzpBCKb6RsPO2g9eVc1hWKQn11gzWRVNWKfsmBEIrerzt93X3wao
F3phvieQklH40Eq3XFC1EblUckZcffiIyMsjE5PZRsMn+CvMqwtGPgxPwOTVp9rtgSJJR0HJInPM
1V5dXkzt0LYfGgRb1G1kbl/BirNnfS8WTy6oS6Q4EypYhXiADROVjwixMX90aW8Wf7C+TLIfbUVg
9sDs2aZc3KixWGO7T+rx2n6HtdakScT8MxXi3kELsDCL/4pwxyhF4Asr/oSvAQPhMj/0wqnLLIk4
KptsXsBBCswHDOvIYUocm/IujX6hPwAJY1csaI4TnpqO9TZmb1EsWZynXjGgC+kjIgOmf+Qcklq7
YYZEB/It7YvsNpL7Sn8Q/FwqrJB14ihE+TFuNLDQcBsEW1ShjPIYwFRPVI5JfyK/n+j1cDzHkEDm
9IDvb62wWL2fYmFjq8BVUe7JlYWNim8xckfKH/gwq/KWVBaSyT35XjDfeXzICsqfUHiQXs1t7w6o
C8ZlQx0fcgnUmed57nyZ7xNaHib+vtq8TZv9OyTWt+B3szbBczwW81jf+AdYZX9F87txS54ETH8J
ZFdj6ciJvgLIVHQLKUMmkwx9x/2och/WAOqPCFgMIgEuW7vnsaNcCF+4FpnDgUtGV1SsEhcLa3Kf
a5eDL1JE3ya8r76kTIVU1IyHd9WRSg1Au3C1wcP4NPTu0O8j9RQQdJCpp0Xu5T2BZz8yW0qLRKOl
y5T8+gwaAA0d889enpxoO+2a0QZhVEkJX5ftCq/c9CDsBmU8kMWxAPT90ZzQwsXwJVRX/xbOOXFW
ZR4NeWcI3sTehoTFa9J7+QGGg625Jk6WNtfoMwkvDecGxit3Po0dolj9z5ojm5ze6TYokH78GAfT
p+rLqmv7WFbnLLN76RSQ+zAH5fO1Z80VdxjwnZd9IF30J69nQQNJam9B+AUBWFpM8JyqwO2oGTCQ
LYUjMZjmeC1jmFKLtB1Z2eeCq1XQbIc8/pjFALtX7B9LwukzJ6WWMz9QojHyPq5QAJI7uSCQAnvW
mfivfockQEeOfR9Y3K4TDiFCxJKtMH5worJAN9uR/Q17m5qeJ05yRKvL/ikVdnQ29pP5WuwaZ7ib
xnr4TVYCckwi0yBGH7BKouySlELAimg9iOrFUUClKhUmgfzQmXy2XUX6xbI5hxLRvd38hV3oaV6g
OyJQ9I35yJKac+SW6/BHqB0pJ+x5PQTntlySDSmt22d+LWkzRwCw5tKvVspZifhVAseeCgCbG2Y2
wj3t6RNMObGOzzqzuvYyUVlGJdOadAzqDCoLpSl+h84h2BpdgUgTM8GlS9B1f3EevjViNBwldgzh
JwQVbD8XyqZSPpPfAC7tn7ol3BfPy0oCuQR6umb4d3FYKXf5fXsvHNxp9pu7jEhtFJ3Ejt5zmoJM
pyL7ajUnO+i2PNhy83xP7kQP3FQ/2gd6iUX0b45lKJS1InpYP/MfAs8CdcahmHqYrFDgAvrB2qlL
RIiEXi7Wix3he9fil6ezWTjhY/jtehe1CP+9F5l5N4EGwAlbFkRs165OkRzTPkcAq2e2iQ0Il24v
Uz3D/kWTMvrb6kPkyWaYfB8VCC5jPkdxLRqbNmNZuC5Ekr2fCljmSK9xPKBXpwdi+RtBzGMW99cV
sCFWGN9WFp7MrULsHw0ZFqFYNdzDoZeINVmrEA+wt7H19l+q9J1KOKpX6Nw7dGwLp0WElGxr6Rle
oxYMCmMgh69tXKs1XmFux+H4wyuxp08KT258JMR6csmRIIgHp/FswCTqJeUVdhDSKQQQ7BY3k8+A
DljzFAGg4HvyiQnRaQwYsJpwrKzzFCFISS3TMv1p/WXrrxG/qyE2uIPaPWJzU0+H0kQ8YhngPakz
ytfY2ppU6bDZEQKGzvmBg0sfcKvRgcCuE5+r4UWQleiZUJV23l6zXy36Ub60DQHVOH9TJEdz3xbH
4KeJ7LFdVxckugUCBMIeVsfwygapU6lqB7T9Oi2B8ra6za9pfByfEdeschjzRzEue7gaQgiVXb3x
i99BPvvoZGm6adbU0JHuQsRuu9N9L91k/C567k6ATTTN2wkbwsIuhksfrbTC8TH3vrbRAZbeku6t
zGqo7jgE54yjz3AXqRu8hcjo/S1dK8pH1ty6W42aGa2QrT3je0WPCp++EE4FcXfTt/hR82gEIldW
EhzJQQ7DnRF6BdEiiy3Rz1mwFhSw3q+M32lDgmZDVuX7npNGXwaYLzaYUbCyuF2FNo0ixrkAG2lR
3Tpw3pC+yUFD9SVj9iHLqvt/HhW4eg+dvg6x+GM9RdOImlabfoz0pgSkczR4htZpSu3Ep2wbvYMo
Bayp1E7ZNTLRH+BVwqu68OgOpdkTV91MbtJAlFkxLAeDXg1foBwbG/8I0IP+Z/5J2joInRooedj0
jF/Tm9WJTKN1g/hXx76e94jNf1L1Jk2OMLjiJyAKUCAWrko5TqShIhui1QBRs5Z4s+h9BEGhVo++
OOzkkGQ0cAcSSxqprvmXz7NOgJJ+kSJ74G3Wwl/O0hbLBSsC6hdK42nmutTiqVd/uhXr8Y/6SG8k
qHhKdxwc5JsUDhKf+rHgCFHoAWOFdBaPIN4Yb0zpLxIKdLRtcA7zbdKxYHG2N/RYgSTLVJ4Mng54
VBb3SCV9eUtlMhAiybkjEzMzU6L+ijdkhfM8Wl+rLdMCaNJcqVzZU3mG5jXYvrCqEI6uHEPWVyiH
rPCSZYs6BvHo4M4L0isxDnyKbwPVCn9Fs8DZibOL8yO9oZGluaxJe07S0lnka+Uyh73R0QIpYDWn
RGDMQ6XSYxZYfVOKnlGNblHWaBWEeFlKv5VvBaBjgVNjN+iORK38IQlX8LujJ3xIqEA2lIfRlkRO
HdgaLjggpfIo/dXlVsNczTxMfaaIAmuk9YtOdBAvQ5+WnKrxkwDJWCAYALr3hADUtxHP9pxO8roK
7njQZH+dDCeIqIDePQWwkpDCznRCie/M5bEp4XTvDPkFSoVEI+NmTT3Zv65E3I6VI5aBaHxH/c7Z
uNlXGHYz9pS7nB4hC/oFrZa2Phxn6lp8UabTI09vOcTv/lZX14aJSPoYjZR3ApFvFhLJ7z8JxR4T
gqmVGl352qCaUN9ANRUZjvr0XzCgEsD9flCwPlmkJuRIsvibSGpmbctoLYRzAgohtrCm0Af+ct2f
eZLUcyH+9gdA2iJ0dMAecW5BklVGprkkFu4f/Jg6YwSNaA5AE0yLnYSRVvkobpTDMEabsC5LsTkD
daBvyJUbpb9R687gO1GRH29bDW6huMIABL2N46lZ45mF8TJsQ7iRmxb7fx2d5ZgMzPiUsPoZXw2E
TzdfxLeBuRcpcvQhoA1kvC26Oc+Ulk7HQD96V+BLgMwwbgO8FniVTM2hXDT24ME6FwJEMH6ReL3D
W0w8CJGA9b/JdxvxKWFNFUn3jOzgWblvuBmwedovyMSDYPb1G7uxP+6m0zB9lf1VEn5xSyJUrSmE
BPZOjn7jqnewaEx3rNK4hRH2J9GtSfdJeyBDToZoAlUNp1OII8Fppy1JZSkV11RZ7Zu9L/JVPbPF
oVBPJlTxbGA6yYtDE7hi9yX3K0m/+cW6JNtYNUAFQE7vCyQxXMdQuyHaQJo4BJwINsleSFQhM23i
3S7Uq/kMsHH/UuJn2/5N/YvgMroPnjKTYsCb0xM+1MKToEPaRsHvKDxCYauQn0fWJxcg+UqU3vIL
WkdoYsENlXsdomEA9KLKVWl+qg7bNO291AFHB4Lq66fZYbSHo2Mnt8iWi1IiA6xI6/gkVIJoJLq0
z5GFXiqOPZqA+HtmwFq3oofnQ0bk+6gkskfR8ehL5OhS+AHPJ4vfkUaNCnG22irfo7WMVEcdXdmN
3hcQBJ3zsetOjY8b8Q7CitaCpAyP/hpCCiPy5ZkRQNwN7MLFuhV++PUKjOjhnexRszvDFvrRGe5t
WnxGtqtJ5Ay6Kn5XKfkRvkjUGU/ZoUebwqTuAyUQYUu4u9MQtfVvMZBx8fsO9hy/q5rMHX9bPGOJ
fUy1sfsukDqFiwPxLjCzLHY8lew1MUTEXnbyWVihbaRXPp6BeHEamDXn9rOgTUaxR/8PEICobABS
uTg07AgM7PCeGNDAwdETEUmLixqRjyDgIOdDsiHRFBBa8HC4dg9+PuJaUNhOeNzflNtYIr4mouXD
m+ExgyvAz5DIvWvgH5uBB7sLL1GAOojyiiHYkJy3GV0NnQgZk7a574CEUB9xHz77y8S+YskvMqf6
ZYIrYKvpx7Y4icYG14NP0y9snyXeZY/WFfBLQpY5eRJP8D3VvLPr4eSTeC23+HvZOxmRqc9bsTdT
E06gCNTzZ604pRvihIQ30LxFsVn0J0jEjOeMZeV9liIHtJafeLAUAvo4RFoHwSBhPjNWzeS07wDx
ByQ5rxDt0gr3MoJvIyQREbgM0HCIb7RkvzFWLTbhHmWVCelZs19VBCfzACHRdRnep8UKm1VyxC6J
Gw9thnkr+eXiEErHFf77crkjHYSJHZDT6b9Q0/2Po/PacRXbougXIZHDqw044Bwq+AVVOEXOma/v
QUv3odWte06VDXuvMOeYbNQ4bMStbmFvZ3G8Xge76sNvNonole8ZLg1e8h2Fx4g4YtpVHgKL1eDN
fMKsqwA1wMlC8iRzaAbrwqOE9QtH3ishi5cbMgKcEmN3btCTHahCGByg6/2mNEMi19h/pn405dzt
uDsBbEg7toT86dSAXx0V3ExDoC3nr0lB7zWEwF/i/K30gTXS/4L5SVfFTsTrHRzbGODeKhHO1SHh
UzteAuSPCHwoRi98OcIA1wkb95a5H70gZTQPnfmX0NOxa/aAZzqhiWyGZFqMchXVB+6QY8MdaB1w
YTdXn0HZb1mdo2ktVQB60FeeCtK9ImK2iCAAX8RQZkKi4U495cgeaF0kIZrZxeyqrGfn/8Cw6aS3
Cn8IAEogtBCUHAvWzkcVbGWU7q4YHXqysCdkHUzEtew3YIwNT3Ga3PnaSb+IwQDWpQux3EWxqTyl
5IIoZej2XG+ok9pqjdiEytLTnsrMGI1RxIzk/KjgXTLJ0kXjEF8sYrIR9qAb57CD+nkxH9o1KdYR
gSsRATzDpVwO1dqpdvOe7mjiWADDlm8BxQMyRV/tVrgSzjleUhfQPWsZqsSLzrMLUmQZNN46EUmZ
HRjsf2F+vknLYXGDWkMScGUTnKAssXbWe0zcbNESzF088viqafsw+8j+LXkuJa3Tpnyz9plLW1DW
bJ6I62IauaNyJ+rbpDTiIYmIKl5WxSb2jvNfhFXbrhalLnMwSo9B3zXF1ecB+Caze4u5Ef2ayIZ1
XuQqfIwZ+J98JW8TFlHv46uv/sXVKUVTGNKnTRUoIJTyCwQwQWGEmAF+lWTrwLivHSVfic5tKh8h
AisRpkKO30V19PxRS6z8vye6zAK15pi/WQOafTsq1iMpQ5Kz3CyoUQHfvhsnQoIg7fG5m49ycoQj
jS+iJ7xrWkeR4e/VhksaYW824wEoFUdG8G4ABeRfhdKjGk8pUTjDoX0nbWSebViGR2ZVizibYGaS
UBg9GU6i3EoE6BITS0cl+1dkKe9yehgRTAAE8xAqhv2Mj2gQNuBHzp21a9o9XmC+r5qQwsDhSZI5
lkxWrfBlVgHKqEn4Nvb6+F7nnoKTQvoXVj88Zz2ce8e6Jpfsp6gwx5sIyHg4qZrKCSPk3YpAcJww
PIz7dHhx9XctS4pbDfdW/vPDZ57ei+ilnHyXg7z91qC0COXdIHNrXX2kEhLLlSauW7DRq+xpnLLw
rrHBI4hN28Woi7gwL5QTHM9QRxlstP9mDZvZdYzvAmuOyW6/Y0Zkfnxq2rOOq1z85nVkvTIC9n1J
k0dabZq8fJQ/8MmEHRaiO9LxMtrWz0TbSMIGG1cJXd/8GuqbPn6Pn0hCi6UfZK6JFNBAZZz1rsI1
ukLcO3HDAQaZX7RCxHayR1MVZ/rA6/hZ0aBkzKdsuovuyFwLR+1Vufco+3WvY+SVwxN12vs8vXXU
pxgj8mRB2VZ05Noul9epm1wj4g9x3f2m7xJNNTHza50HEO4GCva9Xt0U6RRpjwlP+cwo70ZH3kso
simz97R0Yu6E8ZP4W77+wBGZLXauTWorv6ae76N4W/N2Gjx56CKgtSQrB2BBfNBdcbUGFHumzYrU
VyhsLesfjgRotosvt9in2pIz2EcH1bzjkKl2fbeumu+5RmAIzpY5hh28N5ltbQ0ym8qt76kmrG+3
Mm6KckWNx3yo3zcBJqB1dOSLY4Qq/ix7/6E5YeFRELMUWwWU9bghr4CNLiungaaMsQ5tGDy/RQYA
SRgHzV/LwOMnWGeQizDUMeIiTSZg7ZiQkt3eDDhRCCD6VctMY5UwgoceWF1l1rrJragPMtdG6Egf
JPulyz7PFqYNboyBsq0iGPNq9MTlbP11RkGb/jWMVvksmU5a6+IVOTxwYGMjPiIbnTSKASzEyhZr
4HDs33X/FrHZRrBkMhvCpb85M8FGRL8mP0JZhSwUMIKJO24HFtPw+y7spNRLMMW2eKlxA141HiGc
A8I/MyCt8zHJrkqyQv1VwcVktcXdpjuS+hFHO4Nd1VghN4uIJXCgMgTP0ces0TJ4djpCJiOObJGh
BtHBAqJI31Xo/8x5WCli4E4KKaUxSz6iep6qSvTKt0olVSOAUrZuxf7tZGqevDdBvAGXFu0IpHeB
jkhovGQ/cjCzh4hsxa64RM2rzgqfsVht7BXlKZCzhfxgw5Q+fxe6v55he6YS8cDbmdpkhp7JBOax
LztypCkMQ4lV4qeWTY7hPxVo8+h8CXXPnkCZ5b+yQTsA9LBelrMV0RGuRj3nYdPBhtEhp3614SfM
3vzebQC8S4/8MrFP5+JkejVvuk16L5EycZHVGybLkbbS6mNtbQcigkpXrp/pvd+KTPo1e5SfSsNS
HGjOcFTBX8KDwjfNRJkJDscBs50n9xJXjQSf9CIxefadhLMFAkvsFKzGdwJT3JQNA4tHYplvcfdn
VO+i5M2kfhW8XA1HyoYXO5c2yki6FOT558iRFKxDWO148ddNedTSTdpeKlAfhn4NZGpOi7KGP4DR
11mNPABtpgQKfgFDIR9dzz8zytlNC935llp7BqU+gxFiL7SLjCL1V9QpHvgSPyfaIN2pDXcYTxXa
fip7INIU5mP7bCGeke5sD8HvFH+jrm3vAeoRGKW32PgcopPcEnhFKB/A538lCoZgW7/3K9l6q+Wv
TGCOhBwSU7p4MMHcv2DUYXuLFDvgM2cpZLnVWiZgU+DlO5AUyYR7IJudrUpNnhy7grp6b6dbil+c
n7AmaZ2QhUfgID+k9mionNN2N9VcyZhKo/IvRYOj/84JKCHdNsTFrZwAS8SvG2Plqx+hdFoCsUh1
vBcKEK83lq8FmXE8J33nBNKLhBaFNXpna4dpw/pMW31wypwn4rxRYLOiR3A0rd7wJIF83JfnEGZr
/Mhf7CrZUi7e0Wr+VEuPkW9Q/BUx61dGJcNXIvR7xZXQ1sh/8voI80n+7LnzG5IBgZCNoyf0q0v1
03UbYNE4QDsXvuGO56O6S0v1aiqQQ1hPJFd6IN5+VjIVe+h1ysjBJT8QImlufAfQwXo3jZ4jSzqB
rfR72+06n9Jap4CXMRhxrK4QhYU/sEVBus0C/FLEtHFg/wk8BwOVVSrhJhZWcfWKFPrTHBkLzDVm
g+a/jt6JnGKTnT0rjX+Gtaffk+UtqU6laoeMViskMhdU7IhH/kYgL+DY7g06obl3Oae4wwRH9bcX
U2CEIfzE6ktlXhEgCEN7i25zRjg7liqqFX/7Qym63I3mscgPOpKLNWlsjyy2x+hxaTiy4uQjbP+J
nJNm9K0teQsUXR9iY/4G3dEgGJqdU8aooRs3ubrRH5aj/ra46cZDx/kRBqQkMD+8LPsoNKiE9lTT
vtDJuj81835svW5cT42ISoHRZVLDGMntTuA5Itll7N2Q7mpGglaBToWXOVMOGXdR+qsazZbmYwTH
aHh1Cx7HC3gccsvTFGbYYWAr+kNgPKuzbuIYbqLDeKugA4avvrk0/VXtH42M0JARMJKZjGwF6peY
cgNgAi3pQNbtzWIDxiJOPhCcxtqFAzmIvVk9L6dqF59yAnSMrxQUuUa7LV9ylrKDfEKymtHH1O1f
SUPus/9EK8sI8qgh0hiu5qdJI0rOZEZJnxZ79iWmz/x4pzOnEFNE48FeF7aQV2k6yhlSJnLsl4Xy
ejrU1sNgoWYKKATwjdwyldHuTmYgPpM8ygYIu+xAAPQwkm/5GSG3kPP3JL/7tD3dAs6MYm68jYZz
KxfWHa7+7lTiAGGFNdq5MR612YuM94A+iuGO/BJHJDQfAdZKfcPWw7ICd1z4DOwV/WtWAto9GD1w
gpNW7qrmGUR/ee+RQOhfK3E7TS/N31tQg8JNpF5HEXrFIWUbSdAL7foiIt+3BNq0x0ohTFLO7Zzk
oAKk1TvnGVs8DlMRG6obdjtLPeSwZdIKMjrfEaKInE75mapPMaLRXenJj6i/T+VXlfzGw0XXT4Fx
GrNDle5G9nmI4yA8m9KGnIMxOXTyHoVecyMhoNlOg83P2MNSZvZlPZtqDcnOmF2BzNC/TD7qb8q3
z7kXcGPTtQxelCFoAUIsW5zFRJ0cumeUnXSKDH6FkYugO5jprsfyENPZfhTRZWBAzoMKtrPj60aM
fUgOQfthVtsWnLXqhKR4/kTHloAEWK2sG8WLQhBQiM1lV4Vf5fDMHuoPrWzFzpv0IKRMVL8IX2ok
U+fpDrQ0ZRFJvru/KV/LIvq3uxj8RW/z8q+PBSqYP51ZrnBk7tRSzBmbaQGWMWw8gEdAo9uyO8SX
g05P2xkS2UGHAW3GTBDJdSyc8WWQXdjep/tQnXsCKbnDu48WlV+jcGP8ofVXH4N0kYYIUmyI0cUu
s30afAQdTpHyX6w8yuxe55tQJpiFNRF4R/9TI5Im3w6jm791xWcHRevZli6FMZy6gHpatmVMQL2I
KnUrJcfwW7znTKDv4l1Agcw4EEFCu5cNxPkr6ytMt322GT6Qw+nNRkCLefDNfXbBmmJkTDg3iPEN
8Sjlnths9XPUOKwDjOtE9Bf7UXqCT3o2wHCkOMgeLAUBj6bu+uYO4Tn4tYF3afSMv7ni5g42se6O
zEAf2S+YL3CFcc4R9WRCa0y0OhNjA5SYPyADxY+W8IXRCxE2IIRjUMY5hygXr3poa91B6tOV9EQc
xK6uYyyHSiUXiHXGO4v2UvzwzzGI1pQT6i8Zyf7sYTcKi3w2N4gjwYi4pU0rLgXRGBitOnztaXb/
HMDBmFstw9CBmyD/GjptpejeoKyHFqly4k4XKzoXQIfxlAMVNZrTfCuKs1CeSpwsgqtoyFkhb/41
xg098X4olxysWVhQPz0ZyfkW578JRMpH6vaUIxdDZUROO9G4T6zcYS8eWig8jU8GOi5CFf/LRh7v
aMSgq/RduQa8gG+ADYQSHhPcSLg0Txp7dIQazBv+MuMXaho+qJCY2uJNM9YUmxYyw0uYbWpp02Jm
ek/aM3MitNTX4WemH0ccxBiG9rqdHIp1EV/0GUUPoc8WiHqK/BwS97oOHg7JSzyKPEDTJ3OtgvHd
tX/GyQnCiIQWn8Qhgf0j/2Ejt15DPESMZPXZY+quN0H7XiBiq8+TeWxCZFD3GlRenW4qtDMVRXVZ
/yWLRi57ytkLxDWSA0jpyS5iUXPza7KFfFV1dSYhITRvJvjStZlPQ0AS/R2FNW4vyqem243YucmU
WNRtEdFXjZsY2zr7xwQAuxq431eU0Pavqk9k3Tz15T/auCz5iICWMLm6Q/tCh09kY4V2ijODskA/
GOCo/krSlrmTtY2MYpp7AIThu6W9s46z8k2j2ILutfMGbB7rTmBoguLRGSj6R2TtpGYhQKKw5eDh
qKq36mHhc7yZ2AaYnHnVdz3sGTqjb8QYYbY0bagWNoybGG9O9wWHNB3TiCsSMe+JFYt4Js3At0gX
c/XEVa0jGmjA07i0MJGaCQsIShENRAmeGvXWgS6ytqbq8A/Isvwj28Cq5hhl9euMN9laFT9q/lU3
p6lbhfMuYT7o8xETtZR2h5GkWfk4Rtfktzsk0gXRXgCytiIg41lhf/9pjwJZdaxaPhn7gskbP63x
krd2TQeQF4e+P/IvO7QR4nHJQJI3GpTc+KbC+2OI15/ppnmZaHqN+gpyNPOqmczdJUkm/mj5HUKn
z1dBBQpt+NLOI7NbzMXPhno7pjy9KFwSTD0UJmimMz5QuCQJOv49wvqufgcaxfgOjvYsuDHmbxMx
7354580OcM6KniTZ8oj6yxFksFxAbiQEIgvNvW0R/jvJ4AqfrNXqFzZKlI+RcMkYCpK9SshOdEPl
n+xSur4OLMraOEgXczGbAxIiTBCvF4llIcF9BkoNsjvx1bP0VJLdgJad0lq6T9KegTRKO0Wwo5uY
EZqAZZewpAWHl2P2Mw4csojCO4r41gbOo54Adc/39ieyTjBIB9pDmQ7/Ir9KAEHNdZzucUe/y2d7
K+CitXurW+u5Q8UBpFAsbib2mxU82cS68DnyOwyzw2SPeUOw81l4kvIEpIFaDdVGMBxi4nSvhCEP
XyodKtS1ZNPl7PZ31AUqY13hKEry2nyjeGIGmxIXXTmd6YD4L9LfceAqsLMKpnlhaqSgopU4CRgs
YaCn7P7viulWt14+DPT9eu36hEnETyIsqHOiPwZRiHcAxJ3qc3oOXha0FQU2GrtntAmr4at85BDe
a+hJ/JGD4Pj7sf+I08P0lnIyWPcexvEPa6ZIHWyBvdIih5iXfZIBZQBvtISrfiUfsV4vu1FWPcSs
BJu6eYQJ/OutYZ0L07PQq1RMnFFTYW9h4WJKV1H+HHlHNLjG7F3xjhh2wX4mXlhYLPBZdq4xQcq3
gKFMeRoZT4PCgF0QPygzODBBr2t82hw58w0ueLYBAI9gqpk5G1xiyEXllTA6JAGNYEW4vTqqLfiO
aLB5pjDwp6lT3BdId4sOz23LI8sumuLmb/qTJ9Zl012c+DtXBmJblFRUTpVOs9KvedF2yq+M7wXe
Ut1vp8Iu++PEcNwwDhM9svlqvq3fZp/Ij8a/YG3MyG/APrV4qh7S98jgWgVPBCypgjLW2f7Ah39m
dFQpLoFsxbGgiLNY9mMWHZ5RAcI4vCk/c8PIqwH7ypLU3BjSXzPvyuFdqXZ5SqEg/wqKMzIBi0RY
vks7iORdGzdJ56oSZzZbDCVa4pazakQ+dZbja40tJQ072kPKI/qtDXOkjiFeFu4IVpR9ROrhDpoE
5grso3P+BZdQh5PIGruQvxLY/Mr7ds/v3+l7XjdU8THbsazx5nxmt/YAOiyL4G5AOW/aKzeDvJZ7
0s8WQE23pDfIyXHRulv/0Igwk2thKjgNwbEMUsr9HShDmb4F9r1ma8XP2C2TshsUG2a3qXHAngmz
iL93eNcxrPKVOTDz2aNDA/qfMzj1v2AUUFjkSP56MIlk+g2EODNHAUFyagvuJI9dOgGCEWM50u1A
edrEOnbIA2asYUsOH/AqdIg9toiFwvzTPpkUQuEEzDBZn4COeI12GW/UiaxKTCX1BhismB4blLMY
CJJdedAYUuPtetDsIYQn9nA9P+Ut11ROrbihtuEf+5cgsHRYpS+cD/iuEUtx2eEKpF9iQXIaPyPs
ew707tv8MqEz0+/BNhY8pLsMrJGGI0qhXIS+2u2SYMO7nNDdnoNLz3CHO91Wz1m6xl9j/WtBf9jG
Jyi1oX9jXW2YR+tS6owWPqZlxSt4qUbiIBF41FtH8cTRxw7qaDBvxOM3/svic6Uf8yvTmSS9LU8k
RWNsN++YDra4Bq3Lm++I2FXecZVYHjHFElQpAbkUVbUb7hACCx5nOdioHJeRE40ej4vB3NWBoMcS
3t9k1A8cZv0FIR9elNZAQG6rdPv4Z8YQOR4cd7c+WX9kunbcUHZUbwfrDJ8mUtfx1vTScHk2mMTP
kLls4ohW+QfIxMa6pP3CDi8TN2ZIE/Ocfwg4QAx7yvYG6OHaHpQXLLi5eGJj45ibpuMCvpLuGQuq
Lpa4RDE2mJTXvPD+DUQ/FHL0wypGsvgf8iLMXj5H662Tv3wwXwOB3dBis5rYK+XZQYD5biirjNiD
j1SFTPuGT5HgnhmtmdcrbN/wtcbJ25umQlSMf8L+PDC0qHVpJaPgj+NfSe6Rj6+jEC8IojD29TE6
CbEAnxCQn8jP8vILTMu9HWqPDqu55UKwNv5lu5qoZDeCvhDjc4MsxClAZjOeTwX7CpvIipjpTuO8
OiN/GLFuQrLOzhDmFE+DiZKAms5ownXpljSbmoJiwJma/UyYQ9oGpk/4QahD03mLOjo6gjzW9fMg
Ij5PNyhwTI4mBZwMsoNw3YRfBtkYHUsXjyVcdFHbjwy8iH/RIASxaG11ZN6qa0a2hHrmDCuAwz5C
pLyWh13zT+VFtqcPpUJ9s9Wozijnli7CoNp6ZgVN0ymLnWSjid+s0WaVTCdHWl4nO/rHWCy1PxEb
s27VSq965NNL6HCu+Ydio14IDll3YCmA/+fjrttFD4E91G/Jj8OSBnjec9p11bWddkR9bADvLeNH
aCBrfAsabp//c+rgNJysvXWLVhiGWIjydhE1Wj9VdgTPEDLx7EbLUNZrYU94eeEpjMeBxPdeom/T
b4CwmrKhUcrajfbHS9H2DALady38rVl4mai/oNhxlzHx4Buhkx6ZAi+aI9wSBLaz8pI+sfgQs6FB
YV7MLwg4YNOpoSuQY6cdUcOIW9b1zXYAMAGB6yoW2DBoXKollOpWGPJb4hOTlnEfxxTsUHi1uYVX
zRClY4f7OUceVn3/Bfx7EtFEUv4/tax1cc6pyisonYgHWr2ow0EHA2iFUG7dwpOZfG5B0/CASnTT
JwOREMNmAmXWkXosY8g3J38wtrmg2OiyiC5GkQP3jqFlz9b4d0lm4LSZir0wsjRWdi3c/XbgqkZT
m0HcTDQCC7s/CEosZCtUwqKjgmGZxoM6f1vCTi/DNcNRTIDsm/6/uwlYYuG3a2NPakGv8w72uD/B
0khLg0CUPYIl8/9q2oLVve6RW2gbgpsQkISk/u4ir36PNpHTXzx1EWImytYYkdPCuvwBq9jFzIEl
bNYsONUXNb4xXvEecWSzupsJPIvfABNFvOSEP4wbRFUHhgFwsaSYazKFJ440h9FXT4PyqOq7ZqGJ
467JvofVFdRCjeKncAPoC6CUhPiHBVqe30BRydIzRDOsnNSJjV5LxwOugTw4cTUuXJsOA9mJo73V
Lty2nWSA/SDzkaeEbN72Ys7foCq4m/DkDu/U9d2nROHcv3H3BN2Jx7BF+T0hf1Iw51ibiYUmrbWm
T+te+Jt05jH+XzUdsHmyD13alILsXDgQHJjyVkKxcArDfY3CNUuv2LHyYgaBftQhZfZuZhprn2+N
m1rQLi2Prtx4wTkOGJbSN0huxyGhYjambkWMVxJD66/j8YpKrutOXP9wdKEoWbGHU20if09YFJbD
IhHQGNUJnhiekNvowQvGy8KvaLgwUbz8fxkzA4YlKwyb7E/cS7Vj2DxaiLwC4xirFXfvqqFi0DYt
jiuAsQDBl+MY7WlhruoXs0nETvyL8TdHfY3IHwe6e7V2hIvz3IKUQbaES+T6ieo5fRPd03gqjzKl
EjPsF96r+CCgBbXVA+5BoI2Xkcdsgw+NCge6IZ7T+MisZRDey3yNI3E8KmsDiADgafq8gawrOFTd
Nz+ByOwKiJgT/crhLWQha3hFSymLSDngrrTbGz83X22xs2yZ0aYDQ31JvnUomaIlTOvJ78mKR1ki
eJaGvWJWjiwgPakC2/ynCkIyXAZIor8B+G7ZFpMxyrFfK1vMyovYIHnORyT5DaBxuiEEeJjISwcF
8I500M34yQcbUwIigQTPiVFbD13OgYuqLC3ftFhEMspGssLZQUhLBAgIYOG3ZtsxZWAU1uYNjAYY
B6ozcWNWpB+zKyLWrEDbd42YYcNHBGIECnqhgCCDhSXVh7/wOAx2ZBgDvnnVWCmaixpF0d5DPn/V
uEbcihVjnd5J0itZbQuNAs65xE6rZ+ra4vPi2QJeeotpceFL0wc26zBBS33xgVuyCZbS74asuouk
XQiOoRW3Sv5kJOjrhFOIxfIVdMcMAODBZ0CNbQUYFjKJOOHtgpyCJVrljIfdNLsIezI7zHMSUKQA
nAWah9Q0+COGrrNJQaq7c+V7dEfpkdgJcpb5QIT8idg93OjZNvoGIyp85tFbipRiPeN9whpXHZpy
L837aadzuhAXz0EL8K10rcQxGy/k2zVdIbrUInVNxJQV3T2KmoxwlGzHW82iXjeuDZM8al8MVvTr
xNGz8jWILF0P94Ae/EkxPmD0f0gjKwd6dyasW2a5sUdFasT74JHhZSaVAKUPcp+J+BWSNHh7yG9S
b2H/zqwPLbfPnp3c+YWm4XXvOYavjb46aQbBV9sUXuSh2y/uTt1lN0WjOshfInyiLZ8nHLbKw54Z
JM8GGcO6I4GHlq169ZD5sutSWCNf5LZE/fTkx+YD+tbxTLIkK7ETOPCHUdYv6y+eAFQ4w4oel8++
/Add61afqDdpJbWdfuNDgCHKNAZtZIBcAaYWvxX9RHjEvYK2jacsf8r6vk484yt6aCdrXbnPrf5N
9hqTtCRax79sHX9nHkNWPBfY1JyBS50P9mYxCeGOX4fDUU/WE5r+f0V+Re4d0WhvW40fPCUx6Foy
AIVSkUb3ZRLPnekwkZvak4RxEP2LxyR8PqLuE0uHzkMLn4boIkbsRLc2DvKNwxSNIv5XqMzcC/MT
W8/IBqYniY0paZCeJ1eL4VqwNDNv8slc+1/KWc0cn4SrUeJ8/svu7AIjxL3hGdAvdSE6JZ8CmCHe
5ODUZiIbZWvlr0zpZWZmE4vzJ2gPXQpahxxZuwEAdyVKneYwyE9VvKOGr1hpwZNiaDGrV+b3yXf/
ybdvbmb/ie2g2ZviWk8/SpbIm/4KFPsw+AwBFgq06bUL7ZPne1jbUD+wSHZ7ROoZ+r0t3xUPMI9u
jDKRoCM028o7c0LCHuhHQTRTgX6KeFDbZ3EOATBYHiMkLp1z+Rb0K5Kz7pNr1jZ+/WGbfQNjR7XJ
sJB5AM2Fjw76JPxOuSe3T4t4oC0E4MQGiycgfsVTSqlvOL4jPDg6CPdarlqNoFsRigl6yPy0LOW2
IOJq85KB22JLugva03wXkSiiErZxJ+PtS97jYx3Cq5WfNGQzSQXM+VrelQ+EoCVyZZKGt9rVqt1F
hJrfCVNZrIPxJntHt87DXINsdfjE+S14qUOEywtUg2k6iqcl1l3d64MLJDwYwDxslM8Qu/4q+xKk
FyN0FK5oNAAHcDcvqZ8Yu19czl86n+jKAEtvl5dl2BijjxdoVQsXek3q72P9YNXbjHui3ja8LnwN
rCTjE61ThwyVbjGHW4JYnqHrLkIDll/7ly5iM7JQOGyL3DOPEwGyji8Ch1Yzlzx0RMLqDnG1dK7T
NeQTXtw+/oHoGozouK7KP67E9krGYdFuAWkoC0XtBkUKj9g+md3sRytdEhnGBQYCOQwIMgJixDUl
ShBX6bcdoYSkwTNtggt1ZVwgqrvwKXPqcENTjDO7FE7WJrJop3Zdz1TJgVM6bLHwp4hGMM0V/GfA
dcP/6Rz8zeT0KQnrFBc+phi7JUo/polPlFBrvuhjeo3LL65wihtb+lPphMCF0KVcOsDN4FSRkjUE
nTrSESdC/A9mLaTCnDgOVovtY0gP0QXNIutvlTnG08Ip4rKXZERsnKgq9cu4ZQkL+Qs/HwDaQHMq
9PXQFiZS1hwy6qyLdCTZPloZr4nRAi8WJDs2NtWaeQwzrMZmaLpX3tmyU0+v2Qyqy0IQ2+ouh0nD
pndD6F2MEkBzs8JjZMrS1mf4Fx71LwxpheiIJtAn7NVuAoJVP2OBasGrEYW61NXYiuJHV+Dx+kLq
Iu4Z7PinyF5nd2AgGSWl6NDrorph2AV7otnR0dJ9rXJpV4qIHpdKZ872QrodJk9FcL7zddyzmAQJ
t+WuIv6LlQNkLThZgWAjq3tr/wyy16Fx9OAOiIFhldV1x+lcI4jWHFBchNmA95IYZl7DPciaXbjz
j5hHeeSoAeQbONz8BNMJ5tuze6eATs4ZcPapX/XYysVfvn5sNgr5R+meCLpUOvO+ggqj8KWBfHS/
CQyNm7FhTjvzaGdrubIl5x3f8UVFyqQxxOKw0PMt1mCKhXgPHqB6U0Psi1tGEa0LKBzSMDPdHJ98
F3KCUaHAwZmTEyZ5ubl3il3ekJElzFPI/gzmb3ol6SJX7gTEDZ2sCs7EQ2nEHpkZbqDsNQk4TMNd
LrFNdwv1SLklIVhqbYUT1kKKaBMggr6mduPqGLzrJ85UiqICoRiMVUTmFJS0bYF5MgQ3/UBqRBmj
Qo+XVuFv++iFHZ55JmakCOImJdgekVu7U3mL+GNP+TlHq6qP2/iMKitv18YWE6ZbyVfd5GTZSpQa
1U4b3nuGKWRgGG4gXnH8sQaQ9+pLfeGhNnasOqLhx7QcofwYhw0jPlDLpdP3j4CL+lNE/Jbt0PVb
1iZ9FMU/rhLbuKeH2TxLvzROTKPzPcdTYrxyhAAsSwhLUDGa9NKKPzuPf4QHMF7sHphxIA0wEsXz
KcqP1roN2/afluCYWOmsRAm0uAYaczZw90y+HBVVAJNLTcBHiBPRYSiOuQZAXmdQszoi0ySS/HZw
IIG5Vp9B71GLTI9qxw97pOJgt781NtGlYHuJ3AqiADGmfCbkh+KCRdTgoXtIxgVAVMWu6A1XQ3Us
a2dgm6KCT76y4dyWKzTcp0jcqjSg3ESd74QUpXe/doc37WPGTPmhdA/WTPzYMIMZOgjWW2EclWAL
Lhh+VImFmLJ9coN4SxlPtp1a80i5+hWRtrQa/mHvFJwC5Sz/a6BP8KnR9xLZ4Q8/AQamDPrEMnW1
1b1iktt1Tb6at7G+StWRo6OcT4KwOOA7wyNvSCDLndVgFUIlZS3tGQS2usIZIzufS+hg5FYiJwaB
iJS6OFgjjv2rcmK93fqMFWzcwI5yMH2neWOHQo9gM0LPDPSra5/MBMzKG9yQIW4ruPUbzIQqhYPX
MVE6KuKPMB5y7Hbq6htTe35pzW3QuMMXJtlhOMvFLWCcYWs/wOCbv9Yk/pq7zy79R97RETFx38j7
JdjOBn9o4LouOPLI4WSfMcOFuyDz0YyH+UmX/1M2x2jGYHKquxPxRsE/Nor11hw2ee3VDdxpipBt
73/O+Y5mR2BQnxGXZx7QaTQwFEAxGh+tCi4C4gS+H1aXYJjlR8zvTu36FsqsT5nv4M6jeXdYXD5r
fd1Sahyr70zc+AzK4wu6iLK6WG/0vzQ9NPfEFfzPRtxbS0g3yuNkXR5LxqwF7+WwkPoHD6UvYUoA
Y9fdDUgAMVMIebx2YQOgv4FZC1cNQ9DM+2gPBLbAh/k/kmlhuYMEqh9ZRcbELmyuc/IaD5L9MFii
oZVmMEYnqdhnCzsFjzyofHHLyxFyidv60z+q/K2UULj2tV+/ccvDAsJFtoaANEJTxTqAtmnR82EQ
p8z2jWP7j+td+yUkPI88/4kfPeD/72moFVWXFTpHxJrFiozOPtmSTfqFKFRpPGn8MdAB3lCWDfAg
A3JnXbSi2MKEVWM6JcJ01wfxurCRgsNwkuymWg9/mJkhT7S145N0SVnNGn5ylXov4TQof02Uncgo
rXXwRpGIj2mn5R9h57EzDD8Sjj3oSWeBZ77d+lyNvniWo/vMqaruKyxGSPTXCkKhPTvDMqUGOkbR
tlqrz7LbIvCVNKcbtxGzRmYUvVeVN6bUx/Yn/4RRkIQ7Qds2YQCECvHTGL5aYY9wejmI+zOua15v
3VlaFSQTa8S1A9GHTJ6P+hpBWWntwo6G57drKEx3PBignwqwipkzNzuqfyemecJ6OXtKxmcoL79n
ciPTUML0t+XnMzQHaP6ISfoR3RBHddSsR4W/AFR6dq6KNzrmhpC4TwKbiG1AofTnY3n70cXrXDsU
hoUrcr3e2iOnwpKylskb0bABi3IA+rODWyX94EiYX9zL6QcAC0C/fJPZ2sBLpfzJjEDRTdmcTsxg
znx1Ciuf5jbVbrlk3SIsx2pMuNl8rt6YVoHYYJVtRIcm3iu/6s04hKRh96v5B4LGbOyYiqLLK3/Y
c9F38GVkG4n889d/HJ3XcuNYtkS/CBHw5pUEQNB7itQLQipJ8CC8+/pe6Ig7d3qqoqskCjhnm8yV
GDK7GZ+eY+5tlNlX1mdoHqZdTrvm69jYLhKfvXUxp5d+zvMjtyZQMt5OwUPr3K8685iOh5QD4qc+
WBCGVm8eW7YcOJOWBtaScNmr+x5AgRUestELGavWMGzlDMk/S10k1H8004OJcFJYacxM3/90BMfG
i04qQCY49/E2/x8mQhQfCSvi9vcdaDAEJoh35oNMX1LfE6NbDpji2OPyha9xjFrc/lu9eZDrNv3Q
ulvGyv9ivlHcaS0o9d/Kp+LPuzuLcbCgPzQAedYvIx6WfzTexqsmGZbWL70z4mZs0pUeEefvP64z
Dqj4XrFYv4Nhs2yIWdqadiuxPsRxL7NhyqNdjr1OPULvbngeLSLPRUxd/FbGfZrNw1Acynj7KpXj
kRbYmJ3qGFpvCv9U5/DfAqQGuHyHBv0/6eQZEuWQqRsT5oxPrOQVA0Yf1IxcXgXpeBh2o9CO+WPf
frauAQ6WJhoj/9ds/ywQ6sOjVY9N97JeQeFp1IARLlspJJ7Febcea7yIrQ/ag/oySTvQXzKbCSIz
ibQRn9QClI3M34z/i8cR44w02eqrwRQdomsKneLRSRsiMyATicoO8HEpfzORDI5A8tnKMXms2AtZ
yYHWyupu/XAZmBoLN2CCENCaM6tzgctbO6kUxhQ26RyaA4IWIHok0SVaoILJ2/YGhIuzyRAzeQNE
O90A7FOTHYCkIVnp5qK4xAKhnADxlvj6pi+yhop1/nnFM4wdBpCu8/55M9Af7Orggzqal5tvFzRn
3O81Cv5D8kRall2xyvtwQKeVGjn17STXa9NfETyq0ksvqgemMYbE6arFu/dS/tri9hZPrcSZguFR
mInqXzm6FSTYwKY6aogC0e7cgGmI6D54EkRhS5gacUU0v7hc3n97aAbKRjgic87p99J7rnFJ6THM
VGxtqwfFcF/+UYPWD8YMHZSuLKe3c1pA1DK52rTwK8n8Di4AWUFZzQEDP6Wn8Mkt2YZYJWIEjORa
S9iOLdigvF6qeJ0N/elyBD9McV7lS2MRdDsrdQnAC+0EE1rebCjgkdNSa/FM9KFLA8map1qZDPLh
DAq6S7EKTBgcIRU0Ogyx3EiqPY9xmE6zlTwA0ULPqKYFzkAuSbtfXJP2wHZIhuXUhXh3nka8m7+w
aWnhrQMnCKX5RS2nZDsARHCM30734ko39xU1FSySi9nv+EKS7i9+36lN5yVMCSdyBTKN9p6PTrgR
h0wrTCSK8YMlihUNWVMTdGH/F2yej8TZhL7hMHbtotMAyp+VRDLM08eFL3sT8xBpi8M9vkfoh37k
BPLeNpjHxsHmB+FQhd2P4Kq3zKDhN9wHLgMRH1zTki0Pk9WRIOp5cEidj4L99f7W8GKE/yiGgQQS
VNJjfEioN3/VrQ/AlHHDam4Y0Ozs398dfrlZOg9Oum5O4moaDkTLMssSodlAnVkyN7RO2L1pUi7j
lv+VLz0A/BH+1wPlDxF8IWYQ9VkYfKx3LlfS0DD3VckJDDDdsPWSmwOA5R3ls/DC70umccdu+pBH
f6Vb/yQnJbPJuvLvVUMTeR/EPQUK+oT+5+uODL+bAZu87taBlSr6LtlGqUifT1wLQiT81Pih4ZZP
wsHHjdV7SFPQLpUfxR1ORI9MGvgeQrzGxXtF7xe7FTQjKKHUHFdgs+2JLhHkOuM61hnszqxFiP/T
GU5GespJf8aAiBUF37j/MN1RIjJ1zoOFLpid2SSaENTCtWrxDJJ261oevRODdjf/x7prpI5hn4b0
ClgXwykaQs8imAdLg7ZsjrkN2Zevlm7Abj06yvGicN+RHwRHx3R5ZcNP1mlce4GxgTWd28q/iEvS
zb79QzGPbWvm77fqGaMr/hGMdfGEC85EJCMnlnxfHqAeZAaJyMzYnf//mrgHzL8inSLQtsSwKqxZ
tFO6KSsngdkGUhJ8UHrOKDWgd1BqMWHrHb5N4ErsxouzjGyG61+eDbxanywUPK4m3kY4ONYy2QtL
eS0eX8kJ/iFmohnMumjSg3jD4Sz8vv/JAtx4Bhi7HPvjChcE9jDOloaZyxqc6IaXsaZeZ9OtrcEb
+x9AhXVqnsGR8Ea+jwi9qUwXks+iYW9C4LwmLLGAux/84z9yEgmttUn/puZg7WlD9UcGzMeqOIRd
7JT6k+/HAFAi2j3fJ+tFhHxf9c/0KKgbTOwsNzwh3TkQXSShYMThXS2NFGcmx9k+/2Ra2d0hSrKt
L1KvudQmXB8Sie9zCxAAMaMAeuJFSB6UFPAvBgwCbOz5/GY9BmuicIPiANwOUHJe27djqd/58NQy
VgkeRQU66DmlsPTUT0t1yvdWv89TRhYE6Zkf7MR+mZZUONYY3dwkvo6QO1oHv8aw1bCaE2zlWU8Q
npJ51NYpre0efEJ4Cv8fLYD4FAD1Rh7YebPBrySaiPNdSBEI74bwIMziVFvcl5usWFkBy3gbxJho
+zaOHTqSltsJDhC8vNnJ5PaYiWJSsQtSPrdxTw+w1awvqXyOS6IR0NY/uumEqAzhREi9POc8GuUT
PLN+xyiaqwfhVqE5UqgooQDG0b2f5/wer0MoXOr3R0jQbId8azmZjDziOduG1owMG8Rrwq6JVmzT
gVfRavJ9jadih4BPsI4mMzaGXl/mpsiWZXuJmQTvJItkoduQILHZtSIrFcbp1ZwugPwujnhNIUvH
s2ehkVsPOWLGGWU64/1WbnDpSOa/adfqRGSsYcibyAEY3+2F7JXuROqUcdkvSUlC+po2qxruXObw
94URQ1zHb5gZrfjRydqep7Zfs0KQn8AZC9MBXsSQlXNY+TEC/Ey0c+xpRQ8kc++V1pmzaixXnfLB
moK3iDjUBXcsUg5MhXddXSfqKut+CEQC50Evj4tLmbYhSO1FiUTNrZWtwrD7SIfxA2ZPqzcjc7Pk
rtUOWsbGLm6x6AafDU3PXWUweJdhzSrfCkEH6T6+ZgDNGIto2+irQC/lCvwsgo0Q3vDVx+qXBAa+
3MoAeBGk2zi38n//K3SYc3dbg9firHlajSHZq8f3Qn8g5DOja1DskjOMpjFfMTUTH10ISbbbVunR
7F9aAFxh1Ql3ECc0/vIaxACs7nhDMNBHBadVQomDeGJpkmiSETJT/IgWywL2O+KB+8BYNuA7Dtj7
RWg2reBlZ1G/qmTg+WvkpMg8KXPl4Wkd8isbPVhPzrQeWYSMiSeL6yMsZDX98JkdtM6biTVk5UcA
beK9BhcOQfEbdgCLs8yTgFphS4D+013kMz8j8TL+TSQbI7/7mCa67gpZRL0eTDobCoObJSzHZJV5
ASzOmaRXL993KXT9NY+eTO4bjz8ADwZFqcFsmbiU0X0ba/bNyZopKAcetneGIBP6yuVMgQyP7Sui
TtvoaF4ATIeMM4mJSIA2LAR+X6TJvyv0w7lbvOhqDyFQhIMYPVUWzW8v2Yy/1ZVgesYvidcz2VZs
hQpBT+zqWoPjeKrtJV/ToiLdaTxEkjh/BsEFJULFxlGPm2yhMFLZjQrUde5gaivUV84wr5skl/WM
3WtrHyXh3oQ2GTKWkpfRHLxmy6uaFSnv8wKTwangaUVBi92qIeLRXxFLsuFYYc7ZrqDFytz2Cdcm
sdaSuABn4hmGxwih58MknoDtBm/9/luxPI01qnZgUtUpnhnbK8vRys2t4ayVFxVtCquQB5IYbHaM
HhhSsA0vPsBtAxbgMQgAYuKfjU/+imGGjHpAcafvSthi3IPth3lb7byu2OA/NccVBs3BX+dzJOUm
FzZ7qHHDyeLswNFsrqSMgMw1uyOmha6/SaLzcB0sUP3nUF8N7VaF9XUKj9hWz3l6TvHZnlABjXYc
ub3uJfTflrEcZGRhvgdhSDikDYkPTEqogxx93XeOgITOCnZZ73Q1Wv3twBA3btc8l7ZRHt8an1cI
/IUhOv/Rwd0306MqnYBHft+AiRYZXCPLnI1Hvlci4N9O2f5WhxsJehIjv6X/Yrjx/oRIiMTA33XY
m04tGvOBpHimBoRBM3hhsLGEuEe1Jztg45jJLMp9SDavRomFbXx9s9jZCRc5fHDJiD0aVx7tzl1P
Xv0roLQpKQwYcHeHGIgcFycNOVzNG5UnEypHGRCzfE5YC4QPP3EMaD3Zvv/lhNPh4Hxb8rd4n9ZM
qcJ6r5uUfwsZ9dUdViCjqJO1oAdqlgPW8W9ZW1bJMmbyjazNQ1gF33kOScfjgbUdft44no0J5yHb
S/hjyep9bkt3YK3GOFljkRDktvk1MZb30PxU22xPyIwbm5tg3Kh3xV+/+yPh6jybCSHGKETY1QYj
4ysT3s9T5iQROAeIisM3xDg3IwjXMHBudwbEoX0c5wdR4tRicLcbambH6k8tb0JhEyFlqKxjUDxi
Hor6fQqSmfGvO7CNJJBKx0S60ClZ2q4FIStzY4AsAp+aEFzmlONdqIqFkLk42VV55adMZAR6cOqn
aJjrW3Gkh1OXhnjqhWvoI6BZs8pBmN4SD22Lv4wmlZ1BYRfrv2l1lFju1bQIdjWiXuId1SGQiJ91
8WtB7vY3PfWWdAT8EPV3Mg1j46GfZWBZ+K28BJ8O+AvOAactLglBY+nLMm9KvytQt7D449Jqy+00
8jvDPU1GBGooOWz+cMH6EmMPvCUM3gEdCdYGrqpDAqyDqCdtoxnskFAzQX/FNihcRfKw/gaQ3/Te
0mJ967Z81/l4aV/4teQNdiVAuvlFeExwzyv4j2iclj08DtqoFpXJkvd0JtkiG5yeheKxevgjR7VI
GCCS3T2fHSnPvYCpCU4UDPQzXoUovKoMDvvfmtF7yrDNDzfgbYt0x8cuaTtVu8WRI+UvmRAH/qyv
Ab+USvLTkp3ORJ1FxPIuI+EoXPXVT4ijfhxLyhAeKkb+Co5ZHlAWvQAco20WAz3hqRSXVb23uue0
o/7RNyjTO+1ilt8is6pxAcIV3+wgfYDoZJ31BrURzaoyjBKYgy8sI+R2V1501uY5h3XvjYipC+GV
5jzm3dY6cDAFKzy9nXgf2E3AaNVWHK8y3y3egbOQLCWgbisBFUJxHOAk8YAvGHqGP8IifRUCmlAG
ww5WcqZaEv6z1zp19Zf+siZ7uDJ3cFGHEuSBQ0hBl7zsyJ1qXL1nZ8FSAjaqCV2d2VPBYpTmg6zC
cofHP8HvhVDeZlDF9FIXFtKuAqtI7Qs3y9z1kYdFBB9+sJcmzu1dgaq7PbexXUHuIDUSYxsSxeVQ
LpVVf6IeqFDlfvDXwigUHXZvER4oF9NsrR9YqK+y6cA1XDnTWRocuEgtdqQRQqcPfNrOEBHxsV/H
zy4B0U9on+70wZFsIWZH/+Pe1N/3OBtOehQdK+liWRTcDy3fItmOv2BL+OIhVjYSbRJfl0n+Gqv5
cT3wZYYuX0t9TAggYc2m7cPOFTmxi+oqK/aw0c3VOF4JrjHNozCdxegeHtRqXUdfVv2vyDGrHuo5
valaeSPZk4vgxZ5mOf3mnwRZyapHoVnXfHfschwSeUJ6aMpRxgzzuh/jMkaXbBFysyUYLoFTLjL9
E9QwGU7VKrr2OVTsVXbsxjPLBJJt6qs04L/EEu9t+KN0wr52sXauO3ZVfB+ho8FhSaBz72tG9LJL
q8xgo6dfoX1l8CThod1WnZP3HpOLeBNq5MEApNOwiWZzONVwp6zH4mRtlAEp6Cf/jDUhxd5pKbQr
3B4jJeJzAG3x15X/apmFzTqIDtnwar4JQ9spn+V47Ui+qf9ND/paBkzIG9YG898/C11BblOkz9IJ
lkjngUfAh9J6ZHHpfxccX/lGawki7+yK4MUHYxHsLsSDDAxoRFwNaMa1O/Nl2qt5713kO+aQExuC
bJspTGT+mdVr9LlvcTds3gJ4e6aWee5DbvYas2CazrTlKYGlfc889F7dQdrHeEFUJcpClKazvKxH
RUxrQlTWF55LpQW5N26XKfkR7+34jBhxmCBfdLlGUnFQgA7jwRWAAEmj52MglDDcltbGtFpPz+8V
F5ol3qv3hr2Na1zU6GGCl2PItcftWc7Tn85pk1Uw06gxL3APKN9msR1Rja05uWqJSuNsVPu021SM
lFGI6bDnlzz847SsTZQEKRotZNN/77dBZpi4ML7b3ze8DDBpBT6o05DvM4zmnAfykQF98KsKWI04
EVHftxAEy8EbfqbIKeuf3MTKwoLKxiA//FjTjxhd6z0XsAUQ01hGnCXv+TSlPlnVa+VrSoDdpWsU
V0m9Txjy40IUAQwbTxM3ERisKv7odNTJC9AAHOgx+h+qooosuCPJmMgdMCFLswX6qNE3TI2xUCAO
aXybocoyrHJy9I05dDY0/R6CdRK8XHNtLSv2l/p5Mj96CQqMmxv2DlK61Owmim52d/X7s4v2ahCs
xOSr75gtYEdFsX7KqNVKAXrZQsMaQ+jSRBZAfesuo360+qPS7oJu5UgJiIbckd/8WssglS9pdEqG
ERRCdbyzNLyCCcvZeKFk3gCWkqVoMANYxlNpc5moPBQl+eDkyBGeR5tV7zvlbMGr4vdoGITxc+Tk
Dx8t3SbjscbuWG4x2VxK2OIpN+VxO+pUYC3xOt+VjmWYHOm4+ea3Y2lTOHiEQe1PLvMVO5d0sEBP
qlVdv/TjRyFjLnTir0T/xu1MnMIgnsu5cVCWOXwjrvYMIvcKowZ2rag7l1Ss3eiE2V+FH0KrFS6M
S4jQqqDaq3265WgFIpO3sP3NLea2+6p4tEwLteykRp85HlU0WDkb3GBYTSP/pUv76v8OUiEWjs5+
qywfo432kihBA7Evekxs9g2mgJGJ1xt8o+QaB7YmJUAk5A4qhhB89P04UKRfC0Z+7Q3LQmkPZ7Gh
o12IIVV3+YNkNYIGGQEgZYCvH7N6E6zHdBkxiDjIohuVe5k7T8QOv0mknYmCQ1lRZjS8qdScn9Zd
eDu+9YOh1kRxSzAe1XGBpuRAgxjzgVeLf7ULhKdk5zjsUkR/c+oXfRzwyKQ/a6VrdLCTiLTmzsBZ
jbMCSxHwQojMdv0v36r5ziCMFNqdnxHltdbBtcLYXKbi6p+/QzUAr8S0ucSSfm1BAfzF7M/fXQDh
jLal4A36WWh/0/JqiDx91TUp16glu/dJw/dH3mSNIpiSpESSQpKC6DZY6Kot+N+yIAZnpXecGyf/
Rfgw9FP/QYNDkwU+sDCvwn6O80XnvlL/UY20X/EjH48FHz9RY3rugkftAw9YkZDuQwQp/q3GAkzS
Bz71L9bRkvs+UHCw9hSDfcVZBTOGNmlNF6NdyuLPjUNHF1dkuPe21D1L2AjzgB09mTPO2CuJ4qoT
NpZ5L4fPGMuncsvENd5P4KoGmQ1oqyRzxWbXgkcg3OH95La/klyMsDibcx6cJurcQf2xlF0AY+bR
Rn/QViR93++bG/qvjCI8Sj+a8CtRNq1w0LTf+kuNEYbLq+RiaD8lL03ZLQHaLvvi8JYrdyiVpVDe
fA60ka1TCgnUp9AZIzrBglOkQ03V4mMkDJHXjFL5c1xq1c3kuKi4xeqN6J8MYjJ90j0+fVSuuKl1
hlD4ZG0L2tgxG+7RIZ9Ogb5IhGubs6j/TZgapXA1tdStxbXF/UIvo5HGMNKZiHOdxdes+F9J+gF9
tsni5TB+sNYYwEh4ELJLAkVMnII6ScCOMrFRFajzKm0xVnQfxwpT+d8sFg2tS9m6gGUz45yv8t/U
IV5ih2Mw+Pf+BhTJTZBttR8DcfCmCn7ZlZ8QN/fnHBeHFJ0ijqGBUfId9VzisnfAPNiPZA7a2b/0
DTT2jhrQiuE7pjcGnzMX8DywpmeA2/K6alwVcXc0QDhVqzq75ZBCo6/UMzA8RQ8ZTj8BNQtl/nJh
yGrpUvmHqLMmIxdyf29rKqWLYzbMtJoLtBN/RQyRH7ALQdIeHI1xi44M08pbPifBWZ24xMyFID4U
uEvB2x6Y+lXrvHpW00n5F01HoV0Rjxt3z053ihmosa4zC4Y2knP/IIprHuvOvPft1/xwMir1H0j9
nIBEgLXispZLq2cT3YXBfcc4nCvgWh9sxtH+Qs0adsWPphFRae4Bwuv5B4muieQBDzNZItnyMjgE
F2v7JhWDFiL4Mj9Lr7IHRKXiObuYm2Y97cAneIabbJrFe4dgcO975o4j8mjawwfQr22JNZ3Rt+Ix
77RF8aDwA8TBvdZ1byq2NbnCtLQBsJ9LpnsKctds7FxMWOzytbMEYicEQa1SEiCxWvQPTiCdNnhe
Lu8YSlTjT4Sd8dqrzDjZDDqUrjaTRZsicylfE7JiL3Vtm3OczaNhFQk/I7mNEQGH3YqnFWuoDyQo
IO30OQZ2+8qedLKjWz1MC50PQXoLXJa6ay6cIthb6XwJwoeeMXPc9yxk+vOIB3CnaXtqB21anFpo
7XYjucR05hhU2MnMi1o6L5tnnxbOmMVYKMFfLHV6p3wYjYPoSDLQLC70l/ALECUQkM3b7b4xF7Hs
1MwYkAuOrmquUGCCg5iytX8yB3uIwVnstGotMe1/kpIRI/HUliz+tX/zUGf8Kx9xz3jxlKI4Zm23
sLx0rzjqEV4sWFkEUTdupmCJCH5RsFJZ2EST9Ys/FqzIteWLJFFhnhsY/Ch8IL0ts3PTwMnGV2g3
a/OsamATfIeE729D58H9YwNzeTMIDCukH8uRgdS3+eKtDGi1Ynf4iPyfvNgkwZpZXvnpAyU40TAV
/FGoKqFZaduQYwKXbqK8IA7ozJxByS+Ig/h/Hv6w1c83S8eDccu2ROBB0gOVwP/BXfuEhHSwroCw
kLZbtr7qvysTkoKDlyi/MhnCZ5kHp0Y4VuY/zQ2QNzVOqW8VNwS855KyImrXFjFj8w2aqQ2Yi9p+
tw4+p+3wjYCJjxjzgvWrdT+qzcAOyuqS2+pYFF5QXbB71W+mG0tL36Bgo0+N7r57ktcoVhEll/UT
PtaEZ5nhZeMxNr4rex4/Os94ZIRLwQzqO3JU5ySWlyz+bsUr5WiBMhWx+6zN3nKfcVZu6WLrrAUm
eJKYVe0qzypWY7sHY5Cbbvw9nNeLYQuzrscfqJAFBOLwIOHo6+ot8F98nzHZehD6AVD4tvRNFc4k
nDEHw7dpOzVb+FQEAdQsSKnEoUltkJuvJETdTnaYbhZ96ZPFEpWhsSXXhmSMo7HtQfchGcLWz11M
2f9QsjvCpvf0AnQGhGs/VHscxUDfkCFW0j8xohGkkwdKI8LEkA5kCN4EFHEFV6pTCXiC3W4dZ3df
oPQ0MYZlx57PJ/g/I3nQ/oj3kLS7BhykQzLGzJ1SARXqBqhAYDnlJv2nSl6CRMuYhVpWxNenohnx
0bBvsOJpfBt84nLII7BmHqLYVnJMzspH+8uSh/dw/kg2iGFyIgExOSecb/6zufIIT/gM2szj+eFm
D6gE8bTxhMIMQmnCx16oOxV1NEyB/sIUkj98qGi22YnS7LU7NggXvnj+TMQooXjNLjLdLl+jiIw6
dkkkaSvGWXi4p11ToiWFPGq4cb3Pql8fwxp4efE4lcQFOyFTN62nMLEr45hl27H86xlXCOMH18VA
QvZElA9jxYRVdUGSzyK5cAF0SB35EeE0QbXEgnptzVQWfVsRk4Pw4Jy32sL4p6mMmQCoCr0zlLf3
l0K8rMZnAgD7GXVfMadmPeULoi44dmmFLBSO/pd1BZIxIo5qTa5ayfICmhAFwtL7j+oiUbRlMR56
h6IzYx7kklUhGtjVL1VdHRpQ7iazYx0XQOkVje3XA70XfZrkvKN+YQjzXNmdDZc+9qzolSS3xpzZ
3/Rzb4Qk+DKVjiqkW01AXCOn7zFp0tIwb9xJ6OtskgSe5D8HV+LMQmxszJpJNIKOtohHrOYMq4pn
iBArtv4wzAo37WSglQk2aAfU4JXDB+Q8IDiDX+T972h/94bGa8u0krU++JruGIWnN5NO5Rn3O9P8
7JpPDY8oNIjot1cQGZ7fMCWxAsb7DpJqt23142Q6+N+aBivkHz7GWNxijmL+gisW4ywwg1LxCtCB
hHznd1M5xtEDkyv4wUoi0mnFkLi6+RyX6A1w3RBZqXxZ6oo3PWT/rVyLawLsE9n+oaqOnf6VtteJ
vIgYDSq9MiNrq/GGWwA5kvjTs6IuQ3Jr8JmYIPqiT9nYiR2krnWFLRVIHWcF83O+TDlgInKKCV2H
k8rPSsvtquQxD1y9OJhw6bnwRZBHrxB8O2CMbDmGe7ax7ETkOTzIZhT3aFCPCjuLqXsPaoNBOYbZ
TVRcDFar5okx+nBLAGPmKGGLCogkJaVpgWRd9A2Rkmgm0e/5oIhFx5efQ4GQagekvlEQSvHroJcL
ustmkSprTWamguN+DVSyYhjTHXT4pvlS+YRgVO6iiGjsbVt7Cs93GzmydcQJ+oTvNEk3+o8BbYbE
6Kn7l2Bfb398Ko7kl1FjBruDSD9JXQOy1eoPKwV5Q6dHauOAWxd3ZWi5uoKzrlsnxW5AX1IU89la
rgbrXAel52tEJX6O0bWh7++TXwSkBqvBwy1Pb/LsJYIJD7+SJZiqnmUG9KmGv9uiyBeOcfzVF+x1
OISLxktHUNa1vK6pL4riZSTFkqMCUBmDlx6PV4smyjL+5akItJhZs6D/dYbOj3VGxH1O7UYhjUYI
qUiMfifAxUIfGsB/o5aaFz1dTyKPyaP/mO/rgSMMvqi/IHUBwWZpfWjRtyp7KaGLs+ZOcG3sWtKK
YRqGoPyGbLY6wZfg7KDNZAPrKP+scFUEh4zxQMb6jkd9IYB33KOzRNhk0GzHa9KAqCodpXZYYdUt
w7elik03wKftpIwlqfRcbQcTGAcGSXDiKoC720Pcz36VtxOAH68Ba7DGBLgMRFQ7ZqyGdTb5vSOS
sgjmrnVG1mvZMmnm9S6jvnb3KLQ/CD0xixIkQWlyD4KzOe9xmB7QbREEw6nyBsRU7nUG4R3DXM2E
c4R2sXayBGQSgnsEfqARh23EsHP8o5LZt46JTMR/nxI8NX05++lItclm4lHnku/DhvkxIoJvHFwS
SMXr90EdZhUEBeO2/wO4Kb5/Bt4C85tPq2E8KNA4mVyJHepHneGzEVBOzbEMKiNUQBfjQPg2o/CK
jB6qzzfdCdpQCFC5SwpLRDxERkOuSumyzLkGwFfRM/YUo0DFP1NlVVa3OL+qKMcxKmgOY8vJ2FbG
4X1tEW7i0iAYVM09vnZRIiWJcpsFAHgUhqP/i2FZg/cLxk1DPGNlZB5+2ZtVefs5x0XhHQHsPHNV
CDk4tOKyR6abXvFHBfk2xuuNB6M/dT1eqKUkHrpb7P+rRY+GNVYgdXLLqOahGd1i2MZRuxjTDTlL
ejqvPQLmpwL5PtaIDUvvnTr70XwXBba4LclfGPt/mkS1gFuXBF3tU+hv/gHBUG98RtnN4iSVKeTB
h/0/ppqG5UAgAcFH2on0dLzSfuY1MYbhVZTu5dE2ULo5wV+6DpALF5VX7dyBxPilgUsefPGQWahc
Pqz+4cNu+JCDI8UH5zOjG5ZGtBJZa8voUegi+oFUi68uP0vJZSQP4piIx/G97YhpwTGCjR2G39Gg
akMlnbk9Y6c9EWTDKuVvItHAcIqS3LglCGNg0egwCC/V2Dat+Fcg5g61LXbfWcs+6NAou6680dp3
XNjJR9nuIqh28rllGqfCKEXN2hVcif5+oh6QJijoGKKkpx8BZ62vYXtNkSp4DdgOHtl6bTxjfl50
oiNDAAZ4vJ/9+4fWWJSTsw7vqUVACXnvXYKnVkkQC+Y5kKRtUkQuQoGSjR/ewHKDO+CC8FCVMRjF
YGQZ/qpZ+giZ7uuWtikR6fKoWOsgOYo1LpMI9BvOu4k9kyyhcXG6YG7r6Zh6R0WVUAwvddskP8M+
dZCyITeVrGfD7kAmlNMpyfLSSfLu+XcRFsTCzm9WkUHNxzsaloeIxYWFEgOzGTP6lfw/U1Ygona2
MlF72EgyJetvHC5qeEy5W/KvGFnSNgKRIbcEsZzjWJ4FuMIJ0Rdx60S54s0zwfh8SHxrHUWNmu4h
QRC9LsY3jPYWvyRAne32eMer35px1r5imm0lp6CEewvAwH/zJlWbBmqbKduS+JmxiDTvOdAPpxo9
A49PuQ6QavhfUENLFEn7lHe/ZsMww4/exoVxrPA+xNKKOEji6yF3RGw8CiR6wt8kz2UJYW+wYFgu
BO21RQ5m2oyECfsA/t7fU2R9FD5cnivwUXSMgt2A1LEeRLdVxHdgPinLK0WMMm6IGwsXJK+SLRM8
BsPTLNgaG/oKwxZQt1AzcKx+Gm5DQYvYjnN93LJWTkSH8Ed0xq11sKy9QK3EDzOnRz2ZX2X5hcCE
bbpAZCVDmMnBsMVYst3ndv/JIZEzh1M5YGv3k2dA4568GNmehKfCnbRj+TsR48NuoyR5ipCDozzc
9Okc1OR3T+6bdfmghmx2EFiVB7NyDZodDSHxXOiaDKz8UCbaDLyQOuNleBzFPzQD0BqBTUwOT+II
+AnV+EWy1ry1dbLR+bpon3QNXXMELMbnVx5obXxxFfP9vPclNovYbkKXNWfvP0QGq3npZdj1pc9J
PFQnxdWlz4JjUMXiOvLaupRYQvyShlMfzJalO0vmFMVOAfwLMQbfdvhjmGvKMSH9ROb1Tja+4jK8
ZOojt7CjcocRnlJj8mPY5EQbgYWGdGe1eAkR0S06Y5+7iv5gn0yCLne+goA9++VfU5giYe8PX43w
0iWimgBGffX9esLiDBI6f2XVk1mxgKjc6B8T+hBJgRoT/VXoUwx+UrMQRWTDXnbkXrsJlF55vKWV
uczNe0yPBjAvAQ8xzQpd4xvD0lPHhOYa5CEB4nJG9WPAzx+dAkp5jKPSMtS2HfMFqFni5Jga8752
tIcMnu+TQW8cnGIStFPthw28Mf2l8estPBSDiY+yf8u0YTJK8ldjcNOG9vyjNzHi47aVppMvk03K
OC35YfnMvikJnqrFrbpXsaPzxCFxqdGT3wnSyT5Gk6WjLq5TzQuYDw0kIArClvgu5XuhNdtCQYO9
M+uH3n7zRKkJGjnkc1DXmSjKeLAvkbhliVSHJ4tUuKBaayprYTioBG7P3qb6piD6Z/qEuAe5RaL/
S9joEuSGf44dRBv868dT3bBI1cRl+xKQBpPNgCRQ7+wSgwUemwoKz6eS3FqyfJBs4himeilVtKhH
JtiYe3Qsslz48SWGE0H/gwwygGcs1m7sr9V0o7Fifs8rbeISCSX6olEXxT15yJO1wVgKDC2do1S5
9yErPeFXl9HPoHkdWWHtEvoY8BGCJue8bKI1EeETS7iXCyyU5G6R/wo/M2cTi+YAVwGiqYF/mpAb
UjhReuV8daHw1Zf1tnXEPwug5aDwpvKgCHrnwIOm5uSACynRZrXNR9WdedOZzeKK1EG4FogUSgBh
qEFah0SFcmEnW6V0+Flvs44SRP4YhkuAtbBFibkkiq2C6MBaKbso4A4L8VvETlOZ57CwOy27FGAj
xaaGuY8FrC9WxzDftyBqU/+VQ/lk9VBcLdXz6dY+LKIUluJ/HJ3ZburYtoafyJL75jZgG9NDgEBu
rIQs3OO+ffr6XNLZ2iqd2muRYM85xt82d/qUJJwdJzKs6SmlNXz5VJd0nJAbjwbeY4BtfnkoML6I
OEkWYEk17xYwEO+cRUMaIeZ8AQYWEX/7br8GNbXZ/FVACJntvxVx960EQlE0Bn2fd7PkZe87QGrK
CJYtNn6F2T6gTWVipK/IQ5B1wk67k4HNQxud+f+meMegmTJ08F8mEFyTfBcZfd2sR0F3yqjE8L8Q
I9kN8W7WrJxg0w3/T1Lm1C1X3GCghrPh+CRY+OF2ZRQ4QkFJkq96iCjfFBwbi+CrKA0OJQI6EU23
+d7MPk56yZ3Cy1uQqgtKIOAOt/7Eb11xCb400UuyjQvSn4HqHBMnRAITNMMGXZvT+F6khv81kqFn
oUw0ELfhQDfM9BGrYOuvULMbTedGGZUtI3xFpaNI6JEg32T+cUB11YM7vmPctHG766fAE4VjDQiS
FJv/zz+3UOA5eRP7jl+mcc+L/ZzaOheHgfyb4q4mKyKieYSybLw0DEYaWNa6pV7Z9Ogo1kFMdJe7
DWnCd9QS7VffwiPeRxmn44iWrrElpIypfxjTLxrMMcPxNI9QSBgnaaPWPMRTVfRTpp8CfC5/d7aH
ZAqAOSAGllW7+M3eG856ApVJoK6fzHRR/hdVDmmj4d/8iKSNrRgrX3kASNU+NCNdPAOf0pMQdqJv
QMVEQR7GiotfbFrhq7hU0xf3mvXZ3GscL5i7/+cNknyzmwFtHvA/3JE1LJC4FK2bB+4ZkCkNHhud
u+okv2hgT6sT9zy0SDp8FZ641rDcFUssF7dwRt+zI9U1k+kRXxIpp/iPs2RLz7ZK8la6UVbq2n/v
TSSW5OKuteAoUPNBbLy51G+X7pCwTNcEXvjTQfF/SZciQ9jYFPo/ur/BpEyvzTfVIy3Wc/U6mKa4
gkUZQbqIiAcPiNDvYBLa8B907fu5Xvck7kzaXYA4h81QrYLJUyhZoBzs7rts5yk6Tqr+IicNcMJm
sJIMrg4K+y3bHz0QyPED9SLISwHv4ofU7uO3B+WEP59NcQEknp8Ct1ghQYyILnIKLmqTTEP9i92p
OEDsyRWfkhi7oxGSlu0NXC9fBqlB0JDJrNga07+6fBUkjOW4Pz6xc+oVeJ3dVR4aLjVdpfmDbwz5
pOS7XWmjIWYHJRtoOa+5J2Xluw6uTJ4EMaMVibHPwz2EuIh8ztiD9WNhLwLu9yUOLIgKoNVodt1+
YE+GwQdGn7dbRVwOODQ4q5ODarO3qi8a26e7Rr7hqpQvEmedeODwDRgYtsmJkqfm0PNKEMieQP04
2dnIDyQN99fSNQob2rkI9wZKjee7dTGda+8Ddsn3gD2NGvtDeM2/RGs5l5frUNVEi4Y79GpkEySr
Qn5VW6YS9m5+mzqyo2IZrUPAT1QcCwCUfUnwLeG5wewKz4mzWlJ8VS8TWCiCqCtPPanfxVOsNh22
JmxSA0kx7nhO2NW5zaG+NGciT/UIr8HtpG15Y960Rrua785giMfTLdEMBOwIqMbmgSCDfA5UUv77
WJUXbi/AZ74TIJvADc7Io13xx3DYmNJilVML5XGWYUeu53qj1G22vPwGcRYV3dQAbuyIsfPGyMYU
VN1lAw9tCUh750/MYObMFa5eha8TwVJpv2vXIjWmWoCcXQD3QZqWVMMq62IbevXImwy/aq2quQ24
mwns6m/chw+WSRFFP4AXqVrUwejtwYwW2Q5vaIrPlSb1zZt9hA6kZPjYWXf57RbJls1PwXfXtJgj
O6w5yWes3NJoWxHaMCCiMFeoz7CqnLSL5onytR4O/XozrkOev9AFzSJObr7TZco27ZE84R+c/8mu
EZdBRxyyfalFG75JsFyKO3KaklY8nEqA33Jd5zd5V/+ytpNGxrD18P8pH8MT4ASXIxijQYoe0nYw
AEde+G5AInUEDU9Ax6feRAupWpHZIZg/OgXOTHSl14OXZTYJXNNhGPeEIQYHAp35ZVEqhAokhdfj
aEe22DDlg5jQdzuPEPWtzl3sL5SnAsEk/xBMwHL+Jf/KXeo7wnnMr4Jka5tk9PLg0v2lDPo2PyCp
z4V5bi4MHYI91Lv+KolLqrjO3Tr9+G1WkoTABv0RrDRRy4S2w4LRMgbRV9xxPxkk5fNLf0y/qP83
RMcQ8Ecx8At53OCoBQEc9nRIzhjqud514POF5h8rlloQkW90EYoG4rBJshU3l3BHMNzPlnOFYB98
P3ZFJBXdDIBvXDKd41uElqO63cmumbl3wSFMVv8u7ewHPHcKKDm14Vr8NZHToGnhZwdiMx56iZRx
VgIenblicb4awBnVVVQ4nMEQG9jz6+oPxI1rTVPxux8sWt1VPukca7sMj5S9QpnybsTWNZ6+qm32
MyDDMLxRv1ARwLPzPoP7ogzt128Y3QHrJeqlbT6AhbmGvC1QD3GoE3GF+QuUCk1Gt+yV00yZT0e+
gqrmfjH4hquVYl4jMr31le9/WfllGJw/araoj/6wPPW9JmSD7VWsj/m5mCu86h0KsVI4dyIoDLsa
fi6KSvJ9tlf/lzpwIfO3zGjb0iSEb+WN+5hFgicISOaSlEfoDWWV/0NTh9mDePFHDzBQwJKS2nNi
piZoYkkiZqK4yOjixJkzZTTH6sleWyAtg2V8oVz/nI1axao8k0fD6WycgcfN7+lJUSVwK1auyfVf
AeE6tjh5RJN32ZkscZ32uTW7ICdggoF5IlVtb21CB9joR/9RLKf6QzFd8Oqc3nxuhImNHYhzpRyr
L9q5mmxCzmVhSx/ScEBWnJj/R1vwqA2r6oAYoPxHibH0v3CVqkZ+SOwY7wPSBP0xyTRw6DYAAxG6
S418GoLuXaourO5HoMqJWKxlYT0o9bqh6VXN7awXZamL7HzhWCSb4AqSwn00LmvmQUj3NyPOsS9e
AwVX5aNRiGvMXZ36GAIejDXFL9TIiFt+PtBU6m1KAmc/NOOD2xCJf/dpWIviNx8WmbVl8DcMhVNp
LZrLGNVPPkPlANj9rFD/tMSjkXxLlAeEbgfv3nis4hmbIt9wSl2CrG867CEe65bVL0MDv+BfO9j8
flI+ZY6M0gFck+YD06Fg9zuwyaxXVqFDpASJ6O13s41wr9+0cEtcTr3C1ZcQOD4sxTngRX/5OpEL
tcfmlhF6Yk+Nh7yStkTcJxs09KDacCGhcGCfG6gNr2k//snxHYD2WUTAZdDknCdKdRGVU+ER5qxc
3v6BydtC6JRvpIo+sfxQcPt0kN3PKeKZB/cIoe2xKNRsYKGEIKlHZGEsdQRWpnyJLR7biveX3A5w
yEAX+W0g6ieIbp4j3Lh1o4l7haNhtOUe235PqkBK5Rh/zWz6atG1N2CYVFQq4Y/eLw3Yfr1YVHce
0JJiVB68sNz51id9PlPx4DiYtHNj/Gq4E/nJUsxQZF1PaOAtl/nUJrPS+Gi4igFangYtn16kjG4/
Pw3VA/QD9HwsNsjMQTTaxKtmlRTuGdoatoQDgT/zqblUi5a0DHDkel3WDjjnj6X8mdJFHg8k9sD3
QpUt+EVn51nDIYB6ZC+9uGnWTou34eRgMeImCQmNYqbUHF4dAUXkQPFSOE8KrBZMFSK7GbtAbcOL
yuP3gGXe2o0j0HN8zeauTP0PeWvXkWZIwAeJnjcONcgWIhKwujMckfn+Ul2Rgzp7/2N8m0/Mtl3I
/KrX3yDkyimrHX24VvUdD8VwD6c9yzcDK23UxS2avK5GwbFTXQlOv08+0YXV5e+UgKg2O1P5Zk2r
it1k7gYCga2PBsxKCk2SHHUij+B9GHiheGKVWjjrJymegvrM9Y2Y39T339RIH2LyKdbbuLiM4iOO
t4X0T9F/6xfhMwPGyPZH8oWtXDRXnYw8RKsi5oCQgVzOXuSI5Ejf0ctMFkLlW04wdk1AMep6vjne
4KrfDLhgSr4jniyJZ28I3BbwDrp9UP9xqCm8ovdh2DT6OQXMI/Op9/c1E/vzzfWS4PcovKYFHkF+
pT3N9z/hs8daw8fIGKPuIwCmBJadxEhB1efkr6NsCUulN9uc9vEAuUeAiiX58aEIUNN1b6ImSih0
NsEmR5aQfo5gbbHH3MZHfwNwcQ91GVAUAWmE0ofnnudceTZ8ByPAZ9Ou5kV0aeJYYUqBvjFicvWT
VR6c+GNgHzN4Bn/4juIv/73pqOWQqR1lCtMIRv4wyIYYTznDrXQAKaxYBKfgdxD3E9h4Mz93mvHb
8AkT1lR2yzJ7vZU/pgjOeen9iMtT0xe2iaJMNj5ZzpfMSR8hutxCImStwiT8fpGXZBri4ht92WxE
6c/ERDA6KlsAbzxEhIspHjtHTDC2cWhDVHU1MX3sS0jeMd7vajc8PBkJahDuZFfSYpS8OlBPZAuw
3kQ+M/6haaCzMqArTqpc8qmCf5FOluCywW7/RlNHEKGyswjHOSoEO4zZF/x8/bSgHv32nE+21NRu
FHfLAJsMz0oo0i876vMkl41ob0bmQmJWr+PIRzbI9O1ojVuh2MRImFG+RlMopQ2raIPlkI2Lbl+A
IHMXFS6+snBmTPd6exbhZnUOeQQZo7WYrCd/d01fY8SwnsMdBei7AbgyApuR5w9+tm+sHXNwZQtt
uUB9qeyKmhqWYpcRwhbiID7V4SJCSR5ipx5EQM33IYZ0o6LDA17roy9/8mLpGB/5qifCZIJacUwc
pzFJCRI1gYF/3AUsMMRJDjJxJKSBSyo2mauGJKEFbdIJK+yhWdBP6cioiTBDVQgohwxcuPeyJ/ho
u5s1XGU7HUiNesu6TXbP+E0LAOEdTEZSfjEqotJJc9swgivS1gLIfMOy+fnN8INVASNpqRgE3ke9
AcL8IYRHcES82UgHs38jVso69jBPbakU0J4CFJMUXeV6K1MC2mIo7ZYpnoyOi8GetoYDSieSCc11
xrnQLSKpoozYFdf+tOuqVedkEKSgFRbsl89P4/NgEwPUlAyBjNW0v7FA3jO0qcSORiiewumoYcsp
4XP3rUDWTWCrrNEsjop1kPpP7dkAepXVDSBiYj0jN5CWGtgEg+Qjkj/FAz+vPrqSumAzloCkrGC0
5y47rudmKwBEmgQ13d7T/l0Q53t9sy9MznBPJo8oeAZE/iypXIohKM+Pau0lxDcDaFWMg1JlpYaP
Mt65095uEeYE+nBoyNPDGq3xHDXvsv1M4bli1eKx/ZgouSHzBHy9RYwWLvjRehqoWkofLPOQv+oa
Caa1q+2qOBUARiWCsabkZcSpLWvY0HsYnIq+QAJiWN6o2lDy9M8QmSRkRJmY2ZKFrl9S0IJY5oU1
qbXxcmle/BgvU5Nf+C3Kfrti9WZgysi8E7d+/9sj8GBLuxMel++RZBAdlW+IlLIi0pSixdCWS+We
FK8uf8jyBRVsNFxlFVUnYzLWSwK22Ehq+gItNwx+CwEoju+sM1AvcG7hRdA4/Tv2I1W7N/ljQECi
VCdR+AT1UYI9YZK1A0rVQ0hLz4rQHW1jio8o3xMjA3xM9ubxrT5JL1OI84++tKXMcPGl1ARqotsj
pM8HQERlYfWcLjKpkZkbJJ8RYdC9VnkdurE69g8lWqVBZoBUqWVpL4PY34AldZJti++QDObyhpdH
TY9wHUyHCWnZ2i8j+CT+q0h9JxcGIQ09p8j4FzVagWO8syISguniew60jsk82Q0/Y0V2lE/nmzaW
Gy34Ea1PhTDWlqtRRsGUMBq/w5/eIPGBd4BbtNWwXJIB9h4hGCg8zm8JCgETqXwKLjH0Cn45Vn1+
rIF/rrPA6fjb0tTpiosUoFrGTkRhVkjS8tRYyzmTi2Yf4soQLIjaPTMwMBCC1MwdtuPeh+N+hz4l
egu2DTlR4XsvRTBn2RB8IxZrizOOg/zNiz4oi0jHbNXjIUnsHgtHRb4LdLPAXQFWC5vH+2TI0pYs
SJI7ge8q+lZQ3FYM8EVeI5n5qBXDzhk6yCAbsPd03F6IoTGjU3CCFoMFqWcALVCbkx03gGhXW4Hx
YUneKhOowIye4Phu0ZRTU88/8YBMe4ArHg2MCrMGD4hk0M7MyCzJln7wJYY1q6sQ3+JQ8GMg2Ls0
fGU4sHpmOhIwifJTOVmL97UnzFg/FWAfI3e0rG8nWaZ0z8Btqy38hqaDT3VB4RRB5PRE1dXv289R
EX9MgDdj9q9iBtzJ9T4lvwZmHj9CSfKTAXHvaB+15NbNr1pooKEvAWe6Ep1rBpdBfRGOB+0VH0WM
Acw0ZbqufVR4WHnST5l4hjNNSXwHcI1K6Sl0akOmvnmKSWLLsCKIJ9LVBGvdYx5BF56wNUKp2ngD
Gk4jUz4VBO/L0cRXZvcFSXghlz6nBYjGz7wkAuhGDCOG23K38EwWyF1XnYXjX36icK78dUeLDMEN
EOH9rXWte2H5qz7ydJMISyBp/sNhIzFYOND/5de4KsqP8TcePDKwZzng3Mr2oRP6klHuS/zeQWtt
gT+607eETFcwwM0jw1OqxCw99AlFIgkMZFaQomgHpoW8ZKn9NQ9OQcMAf2rzY2X9zOclVyLKCXbX
9M7LhyXY2mCnJvRIJdqaUFzB/0OKVBE11Nfcc/mFaNepvhOFL0rRYjJu7xDFXrw3BpdOuD7GDvzR
t1cJyLRizhpD3EIXlgudw9oaj0N5N3K8ZWsjJknNWueQXgNhvSGKKX5RKHwS6TK8D0P3xYRnyECL
muAYfrOLZGsltXi/d3L8RQIeEAge56nYNWQlZHWCPOdu8jUPMvnN0otWZARA29Dftbw+DZdpRzS5
wuoLy4Dy/1NBQPr/JgWvhWzM1GdXDzsEKKc+RQ4CWzWbgGhA4SW3MlZybC0ijgWBFUh0xwwj210r
dh0sfQgBJ0i3TMApw51owAgBYtcSOybxr8UigfKD17PnmrSSB7pL8HXAFTC2ly3LGUvyNGz8sKK1
hPQu3J/lPF8Ea43hbl7/pGbdLf0R2+C+ptU0IqinVi4FVATV6ezmKQrc4aqz+YCoJMYxPyGMzZTY
1ViGKy89ljLRNS7m9AKe1zTxQLoZyYap/hf6h0A5cRqYBpsuR139Mj7pNCDap7FRwSwJAt0kTvmb
svFi/gR2jkgA0JHyKuhJo3MRnVsAGOA/vXwFpEwWt4wrrfwbWjcXvlQ2BWgUkUjPuMJFxKwSLCu2
Eot5xZ3YEAmPhJXCC8Lnkl8mL7QvelqI8Q+4L+BnwuLNqYugchbtclA/GIQpz1OpmKaEtVlFope8
Nym1jYSVx5wrXEofMbegRP43bjtAypiYHMoTwMnx+W05E7stZ8dPeIFPgcJZD8JBRIhORjGpnQ44
TZs8I4JLqW/l/L7TWldXt9JcqO11XsWVZGGm60B3+OGGa+NdSAxoqPwhZqRZvcVZRP5BVgQJSZ5G
3ooGNvuZsHWv422FFcPGRHwBCAHFYlHTBeSrXFAlUcqET1IUC8lIkThIGAkxobqt5qiTZ/ZqbWS1
i4lyNuko1SueU2hDJnvUBfS7/MnBxQAqFAHFCYldxroHLcgqvBCEowA+IqWrGMTn6uk/KLZhdnyx
ZQkhAW64avwP2dbn22/67nH6JSyRI1oP9nw92OFg0nNQIExh9apN24OeAcQguKUMgRgm7PLUjZTo
uV1xQ/SWQDf0By5jyBYeiOniL/XwKD4GBKNwKJNjUG4SLtqCOtxNBXwkklEujB9WXXz4iHZNMDgk
UpB0mb6BYUm52Wl22Jo4fk1qJuwaqwbfk7S37mi7GSHTS0oDBI/Ku+Z8+wspnRn9PZkRDT3ojVfC
Eq36b7oGmoXlqDapncxzNM/DXhaZM2TfrGnRSoLuj3djfdPqXZM5KZ3wTKvYYt8e3AX/LkF/+BNb
wrMBD5CdcX8ML3CrHlI5HvCgOfKswuHYY3TiTNFRmPNcLwHjbGmZHlUaqRfGHOC9CMevId2We99F
j579wJ5QTUNaONQxqpe9cmukFSqtlKf3C83CoNr6CVXU9EdYvj/cBpi+g/BU6I7nDSLLpKJKYY+S
E9G9BlCQelr54F3vhwWu1vcmaRe9U6YglsYun+usiRwpXUIH4nELJcifgOaSR7me7BnYZzSrcf4m
4y5YN/ZTc4sfzd/zP59TQsqNQuZvUv9rYtqhF6N5F9QXguL4Jyr31QNRN+4+7BOUgelo2qE57h2d
GV8wxO47OTfJts4/0z8u0Pw8eenykJ0kf5kTnUxIzByoIi/SCxokEJpSc2itZBKSGd8+3r7Xngju
qNSVjApGvVTZt1QeOvEr4H+VkfSi2czdFWc4My4maNcwf8EZhBiT1EaUTvQZTVgf3yxA3Ozsaaz8
vXyBfSEsAqiwIU9DbL5F5U7YjQyGRpQzj/tWwdc1Oy+SP6XwRmQnbxLP0AjOb16lzDps0hYI4I1O
FUklxGSzxXY22Qoef1v55ICGkoRSKqUdCoqQWdf4DZhPXsKhbc8972WD5+D+nktx2oU5eZAJsxaR
mhXKlsd8jqQ+IjnxRcZ5Mm6J1IRPZCMIhZ2PTQ2jCOF/+cO6JzCvyM69XSUiSv8TnoTNoMwJdqVd
g3e8COji8hbxdi6VZzfOSB8x9eniXn6V4YEDrqi6Rc/ZHlQ3aCydZVV3CbzSuaIbGz75GfvXG/4O
9tEIVJ9WAm6M6oZuCIgA4VbqcPMEK+PunxoLyTSCCG7hGKP1uJL777DgFSJsn+y3H4WOENF7azhb
rCs8rC4jnL53ZPZzzODsbFXOeuWfMGw4hFihWY7Bb961F+tP5ryCVBjDP6CLbu2K5zBhBpa5QgmH
QVcXh+j+tiBbEukHs3MVRznbODdYInkjCnqwIiKH7Q79iEt0NAMkV7BFfbnpIXcLxF3I7O1E7G0r
4YKnQliNHQH134XH+WWtpg2OpfFfZMPo5DsJHihfgCRqP9FpRGXdLESLctmlKH/ryZwJlJHN9G0B
4m9IkI2P8uAlA/K0dkUgk9Tt5YEHjKgOXvRFOX1XwabbIpZGSLAMmBmXG//0jaOlv9WciL57kJx+
bdo02rBmWCvdaQ9kLIYI6CBPVmzyCYIfeV1ZXkL7BzennWzKa2OcENX4A+feDhHFKo/2+oOXyXcM
F1fgIGExjim/3ozLCpRvpLVlSWVRSuUpvB2JJLMWfpTgvzacHi9CW0b0dhLVDHhljTX2c152UAIG
3aR9VurN2mTXDJR1jdPoKKsPHH5gpOtawvS4hOudy2CVVxhsJPTpkyf2sLV4T/5Aj1mM2AH4o+0w
t8G9HhhVxlevXgioq8StWD+zPF2VTe8MqHcZDN7SsYOijMTvwfzthHY7yg9jjno4VMk1kzxVVFD1
s/N/xvf4UVbjB5Q0oWSoJx0YYFk6Cf6O6SKX5tSzwYdAPOctG+R4SvIvs9yS4E6N0E/VrvPxCsSG
HMM13Tb9VIR1lq5hveSHPtL4oZ0D8aD5O/ATPEVQcVg0Ypk0INdQqo+BZVjAWGfhHiCto3AK62I+
iGe0goeCddJ4ex3FlOlt/Jd/A1Nn4Vcz/AsNt5a/1WhFwrxPd3acHqLhUfA9lk7Ub3FpuSE2CQvu
S7A16uWFHxzJmjPua23JvvYacPH2ByWnWt5aZSza5nkw/pojYtCQujevUSViEVAPhZsI11i0wJaL
bhMVKpNJhwGO9F/O1hZYPnPwy6jZJ/lxKTN7cYlWM1vJ+R+bf+h32n2BSLGVaLxj/t+/Cb0hM0M7
hsbaSC9qchSNY/VZNuCQ2PoQaXFbkwaXrALKd0draZjPFhVXhMmPY3WeCnu+F379PqOGxk0KZ7bi
X8CW1pAGMdgH+EFtNr1t+JRj4WglFLXyPS2iy0OtXTJQxadOrgjtM+DD7/IgL/ATJxBJ7/g8w/bt
ihfU1ZfE7AZHIB3xTv8B0Y7TXsX41aMQRjwxakuW/Wjhv4jwABdrUxdBZvBPn4mtlu/aXNyIikoT
FX3MJQYWvtfKiWH07W3q4KSP35N+roBuBhn37Vq8ESS2eq/E8tRjcqZZjPqB9LMg8uGIdwb1INmA
CPrVdbZ/J5DWtM4Wi1/Si7AhXQOCMruLUmOXcpLQbiChWV3iM/Ia0ULdhnYGyUGFAQxBRY4uNHUK
Aicv0jMOr+Soo2ljJfg/AWD/ztGjrYjT2SSFU/121NTq66rZEA+WqEBWHVXvC/9EQw1FWcI5EWES
QGGX6ikEdAdflJuBrgTiP5NTIVD5wIygUCy6uM60xJe2COnmkmxQIUTQIBxLZPsHEjOCpxYs6A/q
ru2G1GMOcpSwTXad8Mskf/PrBo73tlNhJ2hnmVdcE9ZFvAX/4xcefsYEkHyQckBObLR835iRfSew
J9zC5HKEP0GyjW+o/iAjHj62tysxTVqGKpaMUDdolrKn/zXYednM/g3wgPx7bgInpTqRtlbGo1n/
sNJjMMu+qFSa/l65s6/49mebtvKSl+YvKndk66t1ve5UWwXsEeckWenm11sGDVbPpe+Q7FEQ0Eyi
E8kPqFfQEc6hAF6wYtDNVLLJN9mpm5aauJ7YlOPzADfK7ueow555JbchaN0kXOvdJdvFNLWOC8N4
9qgt1AXsrlVepOoiPOVp1QNnCcYhmME6xCrGR7UjMfEtu/pTHZ0QPo1d2vpXLRAM/6tgIhFO0RRB
vBSdrgs6ydQPou7mOIQMAaC6UHkfSUphwyxuuk3uSbIIXfmbodmn9K3/ljbyQ7PdYI0AH2GVY6V2
jLTV4VEXFdcfFpf0UN9DeZdzo21N6oV3ZJtkHs1CRDLZb5juWb+E1FJnxukORMARBr30Ato0iAAg
R8tiBCQiwScbFGUK1PWsH+TywsABaEtweHB6X4w7glqJ62tGudgtAlSARNCB0lCmEczxAHa573Ob
xbNp55s9fm/9a8rhaMw+tEuf7xFX19xZG6MktQSYg7akG+Ku7xZjADinUw03rCrIx2BNt5PkAogp
drVim0FLz6+VDYr3Pr9VxPF3gdd1GzqTwpNCffuJ8IJ0bSkLnVMU3VPM3ptQCWCDdg3R8hf90cL6
ouoXGP6quELmYpahZakjWRF6ojq0PwB+GFd9cq0wKOSuic3cuPdk6opHyK03g85HgV3yI17iqsvA
hJA3UPj+M1+psDTSWhR3waoy3NB3rfp/MZu+0Ysn8Zu0rgVureCnX1JJAkHbATvCGIMpMGzmJAVg
SyyO1L+8IQjJYfU7JjZEAm8bAeK8se91t6lXmYn7CJ3XnPFgcg99dA65t7uw2OJDOS13h+YzSjd+
4aDRVOIzNkuWpIpaSeyJ/6vV+p8s8UiNI+uDjNbbm7qPtLZ1d7ro/Q6ioriNHIbR8AN3qWMwQjki
dudI8nwi4JQXuBxLmtSgbkKFh2bCVjZzXQU43AXtNnIoZGhCQ4bwi52SDa56cBlYc74tSTwkEB4E
ngtksFJ5U1B3k7Pnug4NVUH9VNdM5ALkNKBMMF67mvToRTZqi/5bHaBhbYJOZk0hRPWgvPSZtja9
yj8U7VrnLGZwlKKfgu8i1c/A+tbdopTG0LyxdHDs18nKv5GshoBLRcKyhjzjyidoMDNzzlrsPXyv
7Iu8LZwEscPhWsSYzLEAKmt/DVTlWeKZhNmqg2fbqFefeuNfS/WIONWcaDVKq6J+tLoTkrX1M9ZX
eEls3TlWI0YyANsDj0+89OrCiWwm1iR3efVNgGISkfZg9hnXSok/Gh0+uhiYOLdld6vWaqDY/P7r
fVceBsWuv1v9K6RIuQaHNvU5AqBUPzR64xOsEk591tCJsF6zBtXZGkfXPKjX0IcIicwVIVlMqwty
yubc4RYnoFQ4gbIrC2PRI6RAsK7rmK0cTFBvHYwTO90vYXcLMUSuSZgnxowFyDcBWd1fT94lGQ5a
5zIJMSpkgBzxneyG8l//bzc5SnaAi0ZKB48aV24/XktUggMtAA6EpTc3Prfxn6AfhGTOMlFYHHyB
3KpdHwPyYYJHLkE+3rHe/3rtsviBVCQWj6bouHw2LanxD5OveDa+SeR0FSEM4Ib4Dhwz/qfcRDhi
OvS4NkzATEbMAhdmCTn/iz81bT0QOrDQXxZPKe0DDP6biAW+swmPVGfyYK4UQ7/OqnLpNwV/7AVM
UH+lVBKRokVuPrAYqAIkvw2Li3ZXJVKGMMB83boTDARJ7tzGLsOjyH9zF2WL2oDTWJr6EWQgO+Fx
RgIZe4gKgPXphtBoNkbtRzw6yXNzeAbmHfos9NuAT+U4eMikZmc9UdPLtryagjd8jZQotGDw9VF7
iGhlcyf4NDgJfGMtb1X1b7aAT18UVlH31aG3ZGC7aleGBGNhXlD4p/VXla8C9QM6dsQJiI+Q3W1d
OuH6ZTyiapOA0qvGvmfm5DOTo9yQ/XepQpcqGaO59x0xzGu+5JjHkDiNcVVFBHVQZbUHheJ8QcMG
PHtHzw0NgseXsl3ySjb0sGrtrhSvyH0yEHSZHqIPWLu/ZDg30VahHwpvIQRxtfEJU6FThSxOYrdQ
O5I7dIpeMtmaNcr5lDiLDXxqWD4Y4HimAbsk5ax2PyNHHnTumgW0sHbZB36gct7YOhNfKWuxiTHK
0Gd7QCFD3cCtvOBySe3jpZdt2FCiQ9QH84CJX5LIRsRAMuJkYvrxGkwHhE0dnZsOkTiEU34Nx+Ie
ZPgHl315Q1RlDA7c71F4JEvrJoZEb4Isv2gmMG0Vk8JOoCw+IscGFq3Tn1Z7RyMP2GGm+3L9a/0v
mCFmFDGicLZaTxzsof/SYdKY/iBWkWiuyQBuyRvSb6nDQZ79EoSt/0srGzzkg3oNoD/eVqLGsh/9
ijGStFtyJyD2OieSNz3o5weRNuSpAlVLQEAK1Hj6XVMSmy6oHqOajhJmTi7z1TMJsALjy4x+WDrh
6zNWtRPpGR8anXGsJZSJbSzPv46A6vx/idX+QQuLxImYgdSNaeJDY9EizORj0HNDjmI546kABC11
wuLZ/+bKA4dB2bxlcKUodJpVoIyvBD7a5l12Wo+RZ209qA/iC/N/Mmz2MKY3gH3H2j1IiGAT7zfG
UlgBXST82VC3+MTIEKTghfAk/Kx0tRGH1+AlsRVCWmTw2PluJUyiBQcgEtvmk5Eb0Tzrih8VuEZ8
zZAxqCyPlYEAwkGlgBoCWyRLEnQrcCqflD8JQ0Go4gdyseOCHFbLvF8iCcCpE3GzwQ0bDnj5DYsR
DNf8yShMBTmCNsE4ge/df3WXxuu2ECv/kNgxsSDvHG/9TXEq7ohyUf1NW9iO8aWgcEdpBC/0JKGG
3H7immZcCGUb0tkQe00Nz4uOMiVsQrD5SYaSfnCH4Pk3CgZS7aAHuyVqU5lsGHmBMx752Fahyid0
cPHEC3Un7iGDYTpTVvV+ieWAz+kX8+8IrJ8nQDhwbB240kBYuarI6hAI12AVk2yEgwe8cC2aoyPD
MmU/JvWki/pEIY49/sAuMLcwk6HI6ZcKK8T8U9AxpOrUJtpveoaYDLA1rinkuWQ4rxYAeoxFt1nx
jBfe4cBbmR77CFlzQb+AwplTRA7411r+DX+OJpwYMyoHm0/JQ3c2T0ioZL4ftkiCaGFStu239iX9
4rOfhZnFVyB/4JSSKEPlb0Ma+2i+8LKeatch+5E6wsaOkaMz3rYIPmC+FgElcg+gZOAZfuH8QqpP
7AQ0C8NjI/ohq0H/QAPFb7oEtAcN5nV5BauR7Gdp1e+wCT6rY3Psv1s+20LGWM9Ag6sDhxttW1yY
OFQJ8aPlqsEnt+GtwV2PbFBnHkbDl32y/gIWFAfAb5g0QEhhJBeKyskPzmxhgYwiA9wmmValQIXb
QNzr89/PHY0FmX5sFO5wG5cUt1eDyoFU9UVzpDYAMINHwyGpZUHzolN+kKRBmAJkbvQyr/UmO5Da
7yC0uunr/zg6r93G0SQKPxEB5nArMSqnlmXfEI6MYhLz08/HARY7vbPdbomh/qpTJyzvAS+NgqXJ
8gZYGTge9EZ7+C3PigsHxB2oeN1yT18ObyBR7jR3D7r3mPvxF78vSobbi4lmWcysi3cI2hNbpmUI
5qZDLUPB4FJ7iKYruRogCheZuwOHlSlUoy9dtVdaeSrULw0dt7epb7LkDcYKW9LXD/tbbAmWUNSL
udfRBXKiwLN6uYvohMcQiwHcsQrGOry+McTx6YkR1WoOR27bOqDN5CcWFBXng0eWdTilgJmdj5hC
5IZItTKx9uPDLWcD+1eqAcFZeCNCEsVPFBsJOkUZuJWrCkU3/GO9dKr/KAzoiKsTOsPwDlUTjIm0
AAX5LTGzVHZsa5HMEhQ48UEZTxlMbkiL6eNRtHR4da3UOyoWMPPnWfmCGqfhvLRElbBIWGNFAPte
SFyIJQsUpC5XzmjWAuzWNNAb58WKlHC8acXiGIxCwXaMdWBjE7I7pGvzQPaXiroaawIUERlmxU5X
BLXlFrg0VA7Cal5s/L4YaSMyiOhpIoc5EdY0G2i2OKCmS9lAOPCbwMVM3BfU45LNAlfFWXhDUDLg
PsC4IaE1wdwO1k5v79kkBqVvnUS2WcG5I8jasElZ9oSreZ7dx/NOrhvHegmszIOPwXiNoRK1kNoD
Sf35IR+fu+yJC6ttwivGY2xZLa6JkOKF5zqj0uTgtAC9KbtMnxzGEKQ/6bbbE9qNBedn0P1joT/d
JfvIfcOuEvBt+oFuowFrXIhqYLPDRY30NbAXr52I2wFu1YintTV7oe9kWnHiJGC6+KEOkAsA/ihJ
vMv03iFPmCtfngRkrdJ/ZNGnyepn+EHHThKrSYP9G34yd9JehGf+ydjN2cJBimyUFYb1bTzgqDjd
Q4EQgfYTfIroUYRsCLh5QaGs86kELARYSC9PyVw5Q4oPP46Sy0nI2046FIwGq3NiyTZFB+CUH01N
7D61t/bLOLR+gI1DSDoT9BqaYgJbCUEe19YXi8jqnW3KDJCCl9PS3awNP11iU2IojsvThV3e2iBh
Cqx0xTGfXVXIle+vLXvjK36edr9/sZzy6Tne5L24eTmWP77rlGI2rvQzBeR5RJDYTHHMrpUf7Tg5
Ty9F5YDVFFkPH+gfxXt4t94AT9VfZYfVNb6Pfnc3VnuWFTwiCbvpVf6jfmjflsubJ/4jNCmAho7q
T99n/z823I0CcHhBD6D7UXiY+7AgwjTnDDmQtIxVdo8O4oZ1zSvYMxqL/598mMRF9xekgzWlnFLG
9RQgtYCwwD9Jfaha/AfexZIgGMJY8RrVQUu2xAhGuB2imHk5EKEtwvEw7Jx8akEy+5zNMCN0snOH
LSyXnih19LIvKPi8FstR+zAgBbJEpk2wFexSWVgTEoaxG84+2Dxmtyr8lHLBiSy4m+OPybrLm7FU
WdPSIAZFA0cnjHcm2nIuUXwrdhyAnr1t36fJLksbGksJ9+mm70tKOT69Er0KvhFrhme4sdFv81oD
ZuPpgSqy00jmW1ccFpqdUhTIJg+mO0KwXbTRT+Rg7uAv+RJWiPO23RLZdGIrH9UUGPRcAoPmqj6I
/0IeDc6qvXHwhvf4c+Ggria0tQeZR+kz+VgoK/jv3UnGRKUhaa75HS6erdoblX7Rg5FNhWRrLf5S
8RqJf1J71TvmQ4D8aCKxR8M/YYP0OZO3/aH9jRlI/sJ2/UQetxEf2ll7bct/JAs5Cxfp2B2YNP+l
38OF5WuTMo6vq2O0le+4Moj0XXRfrBL/OmXbHKcDyVJb7AXwBkQ/xSKrxG8SSQclgagPk0hARvuj
RLRDFbgIOJfhOH0Ybn3hBeJ54xoA84P18N/xaU+dBn+Jn3AT19EnDTfOFD1Y4l/7PZ3lj8YVsf/d
jA/Gp0d0J2GBbAi4ScYtepOG1ZlRcfpiLUz0VsLW/N68lScgw7qy01+qMy6oIMbRxC5YJEiR05fV
GwYD30XvPMM1qMQOxeo18eMfuhTkxFRxWgcofiB7pH6F/6SrhqBJhJPZeuK/6MC9gQkTU7FRggD1
AZpiXMtnp6ZxUNIGs4aK34EAubR6Z78yG4sNHnOoHSvtjRqKX+CxPbKsc9s3TCMsR3TTi4YsfWW2
drK3DjNxNsMSalrx5hPv8xaDydKwvhbb4MsKNqlwJw8LalgCAkTqLXtklp/YWUSMDjB8IdgXDvyW
Bd5A3gtbltPl9np7wtVYjhm4YtfFVWxPUPcPlbH+VFzJbk/tTV62a4BadLnQ48N/9HBcLo57Gu7a
u0WX0a7v/InxMV2aQPJrr97wqAL640h1qk79DRyHlgGL1aVdwdSD4wrOtWlXoE7QAHqo9zY7f8ld
2i4mhyC/aXCcySZAvQNfBLObRbem8P7h8rAPeC/UdxoJTJelC/yBQ+h337SfKQ0XjoSr9tKen9/j
oYa4ATCGsyW0i9W4AW2bVh0MFR3J+GoD62uCfo3PFaoBTj2WNJBQ6FSv/z7TSw3IRcPzZ1CJsNeF
cxfo+KnWyWqXBRZO0FSQHFcq6aDhvOQhySD8F37NV3lGl/ZLGUh5avGyOTTBaGeY8UHfG8F07/p9
+gv30g7VIWeZvmGfvqn37FJQIpVQMT8WM1oYVxlGD2mPVhBHnImpGYiADAgMAjjGOLfBjeEy017X
E0c0V6p7sLSQ8aJKHGwUESlyRk7dblycT9xG2AO0YC7yvGDuWJ/HHWmkHrdQgoBkw+CAv7FkQ0CQ
0j+xTcF9B404SX8C+Rt2Ep0VREvmF78G5mn2YouWg6Gv0Wj/sw6xu9e2yxBrMzs26k+TYo2PGB/3
pqz/5MPXOITwKkBAA2eMEBtyq6ubiksY0B6iJBjtOrILGjuuiOTu29Cjg91x/p0Xr9SzgM0fgGZ2
kcRdlex65GnoTog2IMLofzcxuhq6Ho6e7SMFIHgfcIRNV5PoUEpSeDegZqMtl39wJJsbFWYmuVV2
ngX5vTidf/PhlcCyz+lvHC8zqv4xrA0ovB9F0CksuRe0Ggo52zng3LbZw2VkziUp+aPi9nAgYls6
E0niYBYMHR/HYZ0uXS4OL5xKXm9aoPywBSbDW5Q9iW8ldH4bfnQWBk8NQe02lBAYtjwf6oZc3ejN
mNzipz6wYo6/8TgfV2aQOPEVg127+TZfJyN0MbKzaSaI0tTzfUWAEkGoWrSYUSDLwJ8E2uqqSxHq
wfl5EUH+KcTg5tkDL1x9wD48iPiN0mlEmkpHY+f0KlXPNtWHvLk2tbPI86O073oPS1Hn6VeOpjNL
2srXOUXC9lSbxvpJgizMtuFuSNtiPLdcK605lX75CVDRZLjbgG6ryHRcUUJLuX29VWy96TZmZcso
LlzxFxZ2uaeHa/LzcH9AD2fai1PAUten7q/r/xrxMRYu01HyZQ4TpjJuJsGqP5LQPsyNp0EQ2nba
Hru/1BHe18W/Kt6kHzqJTq1vFc4YPhLD6/fpRhrO2oD4m+1Ok/zE4y0GaD5HLBd15MXjH6Be5Arj
phzAEU1nsSBrUHu+NZNXsfHG0qEAuyFukJR6VoKF/zQAU6aLQfswGzwCGGWzmrCkn7Fa/WWEh8S3
HF8jIunXIWL5DNPV1ZbeEJ8rHnRih1xVO8/StWxPpronj2p+h1uisYAl6iMiBxRnbRaX3EAud+zV
3MwaVYEIPf4oLesVtvx7Iu3UKZDTjVm7pFbGu/FUUywDm994iANQ/2XYm2kkv36kKzxNi+SdXfSG
BRteJfIHH0mhsqBZggsTriOAL0g2CMpIFdQ8nORLkh9UWw3MG9NYb66Io6EM4f1XKq62VX81SK4v
b+GZdHaiUUvW+ZVZnzUEhw0uDBFk+3CTgvr8aSsVxSFUUwkmlAd5PKoIR1hWZZy8qJixO9SxHCMf
iwUAUO+ZFTWHZY0c0if6msDWliTZGW/x9RLXqON73KKyheRis/QUdsbt5de+6A+3iYyJkK/y1Xyo
foMQbaVeRqhiX9OFSSb6YKf8NoNysts+T/uBk8u69riRr553gIYGfBtb9RtvEECMfA8XL9AaN1n0
nXjhzLbU2hMMaMSkH3soT9xI1WUMQzpCUdTg2uGD+sW4OGONzkw4LBAYczQVqtjRD9MwJ5iDpZBB
XXi5LdTFBC2KLyuBRKABwh/Br3APhPq1WO0Tq7BOmbLVNYRivgpPH8/Es7T72pagmAIS925ew7lw
npqn9I6B+w7evegvuPH2yJKsvYykHtx6/aSaEFj8tDjOggvhSNO/QSae3LfOxd+aSZXGsboJMPn/
lGAgrRWX/lV0MBfx0jI/xyK+MbaUuFSBRHaV2otMB+sMzA4odWXuAAhDJ8EUsGdgrRwYFTS2fBAm
jv/b5xiWnbVF4ewjdrkI3yg3oFtV7Rr7ilgjHXsnG6d8OI3GHlbGM9mM7fqrcin2rJRGHf3qstPN
NM5xdO4OLBn2OuXoM3ROYDI4snMkOJ3lWFsUs3W+pVWvp42hb2TOtwG205qwtZxPgdUQoU4dW7Te
5qnmwM4U5IkelpRtystE7Idd6R6wjQy0EQVYvvQ8TUB1sJIJ3s1s1CZLziKZ2KWPnRaNSsDPJpVl
nnY6Qc7aMRv2A8MdIQ2Wy6AckfUx7GX9xHqLf8H/kpeZbPxKhqCcNhKLt2mHGanFrCwy3LA/7P5V
5irgMo5rzgKwlIoPu8afDPMLrDWWO9EDT25mrFBUnwS8FEYTh/wXHNQr9BcQU5lM29k2SqS3Lh8z
x5GZry67WCEUqt8N/vxGbxkGnDMg7kzLDBEA5nT7AMqYAPCNlwvAdL/WoFfW5NrhDoYx6AKu8GHq
D3qpZcW/7tEyMQ3BmxRtIr4wOeysdf4N1sK0xC1EwoclIV9I/+VrM0fp7GfpkiBYc2SprCxXOfAf
B/IVkAvXRnAaEAeq2I3Jg3lfH3mkV2w3+BMbMUHHn9Cyjn+yDuwJwuYs+1RI07GvSy4tVvZLp00o
0jsRjzyWM2/jKv0uaiJawIiQAAd0pXBxzAqHVX98i3KHBL/5jAxi77VsP4oHj6bQbkMAw+XdyBMn
ovfDEA37PpBelGACYxjLK54i6WtOUO2ta7rn0HZhR8Dl5P0qecWoNjUWeQ6ZO+wmQ6hwyQLtMf/Q
jqOjK9UzOZ7MtZBFMXUJvYJHb48ZzcHFRJ30TIW0IhcDDcalZRX58vF8w0wL4iJuua3L59EqhOjI
JpdxSXx9hTG6FeIzn4LjvpLAxkFF/6iwa8++ECkyeyA+5TstplmrBshsvD/N677z849UdtN9duUI
mjUYQcdIYod8BbJFPoMkhZmMTPG/zqCJA0SFH09ReiO4XRocmXgA2yq9OTuMERP9z9gH+XAuJMQc
fks6CC67ufcMnSRExuRGANEVV5nB2e3SjbHbSp9N9clCNk/vKXI5pLLhitXZ+tlARcHPb90MgYnV
Jwtqxdd5yTt+ph29ZV9NHxjq4TXuSKmV0TwarArWDIuk2n7pbK2T6FHYOWaHawE1Cm9SgPoFhC8M
cFlPvzFtrv91xEeS/74DhADeurLV32lsRZGNqfttUd9EyYOuRFIijmgwAbB+yOddoAoOigZu8UKd
hJ1B8xoCC2Gs+T8lMVJcOhVm/PqiAPvd6/89KTC6QFyxKDeJeGXjCBMvxDpwnfW7niProz9ZD/6W
ycTfaDEdLvDSjh21gC7jIARZlg9koqCQE/fQV0JmfVN3K2kZnkeSAXnYb/idh0NgkKoKJ5Rel04L
cO/pyiD/cTCmcDWD7IPju22WevTaq/8yXA5FRJRrJEsRmpxPZrSYVMPIVajM0YaSU1cuXPrsKECy
bdcVdO5qB07BSxwPED6wSV+CC6HLY4LYiQ4ruRT/NpZ0WP/Qm9UbI9qx7U+iIIoCSF35lW89yd6L
7LjxjFcfDk2/cua8Jo8Zcw0mtHxr07AT1oQCakap3tNn00AuK6S76aDrBSabU4eQ7/JNlv1S9vEo
ozXSiy2TuqZA9HaSbTk6umaHsKWPfED4do2Ch7gLA90y3ZaB23DIwy16fFfcAM49cCHdYeF+ZRdG
NbgX9DVIv5nzM/a7qmM0ftLi4E7iscvZD2kL1BziK2PqvfgeI2damx8aCg+0AROp0IgJgUms46C8
w1edQA8BVzR/ppO09wtvEdWlb07HufWrk/JgcayzquEx+au+cZSPj0ZzGzEsaMGSKQALuskJ+zQd
CW3NFd5vxD6xsqn1z2xr8YqycP9icuE4pGQhYrijP194i7CqyfKbPYh+ADVeKd8a6wv7mfTlhZ3d
fXRLLKLPT4NPK+dbYK45dZMMnvbXbl5cCAEvyCM27Mq4EGGJ585kbK3Z5bEhijJpLlV+6aOPpP7U
ng9xuFUcUqcjKtKn9JjSb7i/uH9yu2OFXEmoofWGmgpFBBZyKx0mCcrDuwUoUYw7GWtwZje0+AcJ
Ng/q4EMVY5VzwOoKGazbH58sx2PzsjhQ01ydR23HL1FAYPw/6p/C+DfhOt+PfzVu03IHH2YrGUDE
robBqXZLnmg/+BSL0Vvb3F54UaB0Fa+N3rkVJFUdY1goo4Z67KLfXvmUh1tePOJuaxRESrNp4cYk
Z61/pGhD+o1Y78bEhn2muFW0VfpHZ25ng+MUzKCHEdcXw0oSvxP5SLizap04UCCymf0XnNGu+SOK
IbJOEY9aau6jdCNKvlmfYDQOOdFHR/x1J+zk2S6JAozQA9QlsdvBZRmShzlcyHELpQBKpA45HVOZ
QJf2oFM42YoUgRNSUch0m9zyKOM8srTlunfHML5S7QGNMYQB4q4u6ImEwTU45dmUZf6ilP6GtiyF
58bcQ2ziWM4XxzraJM0HPHu6Vf7Jec+rRWBC8Xy8cNh18GTDnj3zYJNUG4WYSy8uzqTLlZMXIuk7
oU+Zd0K1aa1bgzfwtZNdSBI0D3BnxuIx0dBsqYr1pSs9sX8f/kUXLobafrARFAGEUAnQN4wb3lbR
uOfGdvZZNM7bPHUhJZX4CmRODS7ttzL2YF407IkLlpM74zjBIPoa60ZaWf7dTMRpe5Smi4QG2UMn
mg1XEz/RSL1OqVfX/xAZX+mg6n5Z9tIO0fpl/V5IjiRBlq8fUthpYWlfSkwLZtelPonsWKetwpsN
fs6IrmBz9xH1DswgI3ZL1QYeoYGjK0a9XnZQtNmarnDR8nCU48IvEvt4p+lHnjdsTYFm695voLa0
p7RyXr2fhrA6EIc5FUBfzzn6wNbUTghZag9R8wjVSyHtEclMxiXCp9E14ShlRGMQ937tpGuaBjHP
UIbejNzQ1zrBPCi3I/372W1YbbX00tj0nuGiafkmk+0qeuR34ZOkB6jrE1Rbq1bYLPNuWrYcwktD
jhM6ZUS2JwxdMhxO1mRLpguilaAieua0xPZwAY1KjKWLXxpFti7GJK1U+SOMMDtYE/JXIu6TtxP7
JTLO2+5N/T+5vsu2PMOcP2A50h4x3VO/9uOOA5akU79En5Lsk/zAuUQaDjMY20ERP+NtZjn7GAud
yEN0xe3BlLLPXXMCeuTMAjbzkaL3zT79ERc/L7E6wWgEpIMuwy6NgQ2V+BId6Td0XdRQzvsLEhdq
HeXZMDag7HAzaWZ53ZN1gRnaiDrtMnBl1slHhsUhiC8+LinhjP87AC3t8qU+78HrIh+xFCpK+GeM
M9UJ3lOPo49dEZVAxg2726Lyx2XohXjtKakbL5twFuY+p5JmYrziqkuOTz34NOSck/QWrL2n/USD
z8ZGPYbFJflgHoJmh8PP8AvWBZvlRfuz4tzRUAihSG7WceYKiwfYTqHwruDNNdfsIOKS/NzUo0Pd
+qLtBZ4f7Y7VJFQ5yQwQJVCnaSqgMXyP5iacPFPlfyx4Ma6ixRGnbr7KO78B/u7zyUOOLBxRzSZp
DkBltDIabiWYVLJFZis52oawGctHyajJhseb0nsj+2BtS31pTtQ/2gPo19Ag6aDBhcXnHSSdCmFw
WHMDVMzOxD/orX0LixfTg9WR6u4ifwdoQrTJdZ6RgjUwtxBj6O4skAeXW36YHfDTO3Gog1T0ySeC
JhIsAfEieKyJ39SbaS98i6rKznyP1TG6PAyE2IgfRmtxP9bXmssu8oV9InayhU1DLxbOwnzBPNkK
pooljN/iIIf3mK89P/C2gOaG+QrjAeSPjFhvjEBTPFnaAL7dkcgdsnu56PWZzXStnuF4yvXf1Lrc
ajjzCfQkLzKWnT+XDoycDDiZJ1L0BR5yuFcFp6PHtgfj5AJUW5ehH5HpZxtfGSka6/RofoaYxi2B
ai/6SpKwV5i9veqDUfm5sSEMj0EFl2CmGzwF+XLqYhGBho1LKMsbxFaa5sfHsjnQ6sIpkHrPrWdP
suVPaSYYe/lubJWTLTFAY/AsNrc9+k4r/MePZeDBNo3ugvGI5QC8HE4rYoYYyF7+rIFZeAwudJpC
FTxnQLiA2HNqokFFJ58S2GqFrApeHZAz+lkwXTi8zH50Jc1J1UHuCf8jaG8tyHjEAnosAk7zzqfE
/XM5m9s1AIaUkJSxHGxIAkvCYtmovBfKKt0l/9iXrbmVU+5ko6+SweJob+OVCb8GWCjXLUllmn3D
M5Xk5nw7EUZLNK0jDS72Y8ilntaWSjDXGyZqlsOQcikD1VqV3UsJhAD/wpmUrYVajy0DG3OHSyjr
C8MWdrBF6nfEkJqPf/Cdec05OoIRvAcqJarbBMaEUyrAjlv1ndeHI3lC2QSPBm8MdccdQ6AndkeV
qAHmC2LEVRLkHTHyX5FvGg6r9MRHF6WSjtLoH3m25gSFaHNKsqVXQPPHkgqfLVl+r/M3QzzFrNUF
jKY2IXpSznTmaICSOHgqrtrZFD21ck12mRlZLy5ABYSLmheGDmFwmbaJXGU+X/g3sHnnzUs7UIOI
eUEz24DL5o5mbkprh9H7gDSlhUwwoGTslh12P9+5QS9atRCFp8IWqyFxU2VUneefvHvLQKU7+Jbq
PwYcGZkhUzfHT/uA7B89ZsD4jFO2Z8c6ouGt+scLfXUI8IDQSZU+BB75F2sgAeFEDezNaygzJKnR
A+EUOS1h99rqtIsp0F9G36oEU7kzaf5j/oVYfbbGB/qewjon5Q5tTFRfIlqQn2fymxE8JC1JBymg
nIoA9J/YHMR+h2tFAuXrwKgPD5qfykO8YYIIPfMPyd+pu0tQidqd/jdxQxBTm9j9QmhBPcv+ht34
Ct/qJ2RFoqd6O9nKSOgQGLDuElx0lzi7EcEBqr2E/9lsTBCAMMykk+X2YO4SmA+WrwSdznRXFXHX
4zlPL03rNNa/PN/1+rIaoXCopMzKpwn33+dhIbVDxcLkvnLx38k9zfzsAK/E/jxjQqIGZL801m1I
v3OtWVP+R+vGaS/oxFEqPra59b8mfM/Gs6EbK9p9AJJXvcsymEj0wpue6a+GM/EvwWAiZkyNt5Ec
EEhGOcy6C2eHvCH5ggYo3sbTViI9h8Uf9K7UCpaHdLAz40FITtW8N+Jb+Ny85D3umQiudeVMCBin
jvVtpkGRgygEjMawGuonH/JYy7cndt4dSOBe5C4zCZp3DvSy8gAccbw0slvfHQqMMgeYl/R8/7KP
1C73HLmCZQsFRlFY/r21C8XjN6ZVXtbCCp1aYMq+kbnyfqLBKfxp+K2eh6b+NwjbQfmnPY8Qh4op
aCJabEp7vi/6oyV/aPNG6ewYGTc+J89rkwcqkYBZgCVqMTuvnwoHY6KpWVWtlOGfsZkR8B86CjyB
NNC/DL/TsNTmyHmTTFv5s2DWoo5AeKCsy6C5SzRNFCn82Afb0lz+P8KFYx4k65+MkB8XkAN/q2Ha
4XzFQNJqsMBpvKzy2+d32Hg1Bh6zZ02eXOPVbY8DB6NvK087ri9me5KACrctkCutvLyFsBwdK1yi
ZSdcfMtWremwQQMvZ/Muye7LIM8Xt58gXVA++PDrbnDL5x6QW4CXjQ+ra6Xfeoi9sGf0gaz4KdR7
0LXMsfBap0FAaujA32s+amLbSgxsHb2yDYZ5b46WBQtMWTyoju3r6SWaX/9oJsjl3oI3HL5QFd6M
8nfNVSwQEYAjTJS8ENSzYCGZuTmsAgHqL0RzvC83cXWvJTsc0kMy+ALuyujQmRiw/B7ctrOtd2a0
AjoJbyasop5EXyvB+lLq+oNAiMW30bHVh1deCgS01AfVbXQ3qZj+0NOEnMxp5GrdTke3gaZbqO9Z
fowoGDBZikVarxxSILGdrG57SAdPQsVq3EJdDPqz9m9Wv1+Aenho/bwA8fQUsy42AgV6qbSD/QQS
I3XvrDFfYNz9tpS/i+mcZveSA/B1l3iuEsD5MsJmj6VMA4kF9VCG4UQ+BAX+QP01e+GY5CAx0zJf
lKEQ7GfustlsEpEY9U73NYEZ1JGqbQFOgCHPh1G7HcsTfcKuTfDDF45XztReI4vElcOcfOvjd/bc
v3oMO70KL2GkyrK6fwpbsbkq4nbuAnZlsN5ZicTemH3N1q9kftbCTvTCFHKq27X7DpkuRDLQOCJ+
Zp7Wng75vOinxvxDfkIkWmhcTza0YNYkqzBCVmg1z3LzVc4fZPYhZND3ebevlshl9SQWm45U5lZ+
e8aEGd9Hgq/bv5hYLtZkbNcEg8wf1iYfY3hJx01cXAbMPWWELeeEVRUCmNGzfqgRPIrAu1eDOjjs
J9yemXqOVWbzL2T2vY5S7vLskKsMLpuoCJTQn0XXWNQIU3cw0q2Y3SI0y6pfwH6vNvy8SPUnEYcJ
uBKbkTMTDQXBZKgTwPEFn9coabwqpuB4sYXV1DrBTGJwJjhIdMPr6oOUphlQJOw3w5NWDv3Xy1IY
EPL1TEBgCWurp4+absXrJMMPUtJzDw+oyc/j15KUFkbsFtWjNO9KEed/HbJi/Fsz7wNh99i4bWbt
Vwb6eEHNaDfyC7b4e1+9D4xppQhtJ8FtiH1cykInxY9FUG9TvJUbvPWgo0Zb+uP57Smj6Yw/Vekg
oFMxfSt/Q07P7+4hl+FeKvHLiWNrKo60qwZWcmJ9s16XNrCMvylcyD1fPNFr/ekaPNF4dnRE17ae
gFRfkx6iHwVSyyC5jLmvW4M/PT2xcrOiW5VdTY7ubthRNpLIjkV/jgg8Iasb5EGAKJUe6/A9j67T
W/7cDGj5hPkxvfheoDgAfsGgHfvxHGcY43Wfk+qaM/CYU0QBdiT4kgFRKxEZs1tWmNl46uPfhPxA
DwGtyVH176n6lXZ4yZ+NclAgAiWHkdjklHPC52VMsQNEQ1AVl5LlDHyW0jxP/e9Wh9/6us7SdlKD
OPkJ84fALtu3Mk5rT2cjYHxE/Lkyfhfrt4L9GAE7IDBug/X44Jdooefv6rlpFmx2wDzjlBMmWHsa
4IG6vPYlTvTieoRaA1ESoBtfHl9UgVBt3JciTMCLnaDYOKmTTtRL7kv18JYXu1/FIg9pdY568FP8
IggDdIxFFR7/TYMbN/eqgmgRwfmE5hqrcJsp6QMrYHbJC3UeMlNDc4FatbhMRYC5C6vO7C7wORjS
WBNx+Ce81Q2J5Kxfj+MhjfZPRHt6A0mp86r0tym+8XWuiYUmtBuy8OdMJ1bhf/UmKv8oyGp7bRRv
TH/64dbAG7PubbUrPl7SSV7KJz7qotFXm1inUVkMjurDqGyMflcRrVac0+Fdmx+l9Jn2175+hK9D
pAQspYXYT8Wbol2fT8QTVJo4Y+d4EzEGqY4vNIxB2Xom0mSa+MTmDW6TA64RyQF0Gm9MswYO+4qh
Skft29Temv4rz/4ss/o1KWYluk5MNv/UKfRCtV2PwBcSkxJZI1BbYT7BpSFyfRqu5HSyAWRAJ27D
Urim9LcF5p0tUED0T6HPHOWHUCJ8iMu1WDGxLp5duWTrr8OL3KycJa0R4xbJis5lIsHHOIvRaJ7V
JfnSYZ3XU46y+yvdWtbi0GBqaCTcV44uYNNWtw6h8Sj9afnnC3bCCzIEbmORQlONeLC7G7XlqGwR
ejwGeg6nkJlGGky2+kCQ4P07IQuezeaFiUN7qCc7MV0FBMi6LT9jnvJdid1A+VWYcFNqOgnrpOtb
IPuURTUQbrnv+t+SnbFn6dTz+zhc9YIrTCRZRfgbXveJCs3FEy2CrnZJsY+ycyfs8AscZoeRiVJW
VqcJmEDIvrQQWpKxE5LvLgyRsBar2GB6X0W43w5+yGn+krWvjLRw9flo+wmmA02bAIvYZKJDSpZJ
MSwoGLR0URNEdTJdkhMBdRWgnq5D2Ro4fipI1xPZPvAc4ggr0/hMLXuOMCPQYIvxrlUeuspyCxdX
EaHak93iE+Ccia1hBuaqJCMiDTC5Tv58Ek5RoURS98NykA2BqjnTwPnIWu1FgJlCY4S0gJI2pQNz
BMwSo7h25XsF7cYCOQl1QIHkWsYfhPeQPXkiW0zJtwXOFUxDzIYMGEr+p4bf+ULKeP2peHZV7Lyf
P5PyJ6o/6pStBQ1/ex49Ewl0c5WkdtUzsXRLDYqZrlgE9IzWkDEsHU8OcRlZHiPq5onWULCqtcZf
3T2JR4NdD1VAZlCy4sV76a2pUFiCEsitn2mfI3PtU/0argMr3mL+1Br+nMKDAfmyFlRI+cDV0ojl
TrGuKqycIL3X7KRa/i5Z/03RGTZ/yqIPo9OCeqshKB+Z2dKvev4SJSA/SoqW30PS3KULsYgMAi/V
1ejbNhjurRNN9TIkQhMMyJnFeA4nFncTZZlBjxkydwl2liegbMZAs/I7cw/9ApI3QA9AdeLiY0Lm
eVrc5ZwkQTyq0aSl/vybN5cMh1qXvi/dZvQHMFnEd1r1oCQF65QrrsgaohLuVAKb/JEGC+Jqnxzz
2E+gO1tLhqYGGXeePRnqH9IzVlsV8QkFK7j7PE4bWvp6I1eO8gOVo/Iab+RYV003oWwZyNO7edej
e2MhnuFTdIb6r8yrMhiR2Nvhlyo7XR9jnwWG3C2r4njDBjaCvZjZSBLpHStQuf4Qc8PNVRPjPwiS
OOwVOC2t9lZGxMBqq2qGDvf2xOU36bZWBYkPqT8CZyPLWBUwij2Z3lRSwwY7VRV/0vFFaHVYUB9/
ELKZK3BowJYUf0HeG1d42iNh8ZimWmeKmqwdlUK1p1zZjBlWN2Ky0p4I6pJN26Fw4AhrEEJqYMyo
q5udiNc7fELdDVOSfI46n1cwTi0GMe6LQC/wdQ6pooHvCdVSsuC3MS4/Fxn3H77LjQmnDvGcEHvP
DsWY9JPB8TE+FQeHoUZm0s4WJzIe9ogonphVAEAGdiHD+3gwLhhLOjvoOfgR4GplV8kmhKdozmEg
0peJfkqgms+TtGYu1ARja0YJTRPjvkpy7z9M8VrO2WYMIuE29CeBz6JqnzT4icyiL/WG/Ca+jXTx
1UXhwcCqdC4/w0svb9ENlSwTA0KaVxuSvaL5rSJB7X2wWMkokBjYMWlMjhRq06HAQgozo30obSAZ
sZfFnIIVf3ouPvBe8EAd9D2ZMl68T67TTbtLdzxtAssT3ZF/KozytiQGpLjqwr5HkUdm3WIDixZ7
jdQkeseKQX4t9SqCDdH6JWpeFij8GvwOwiaMI4YEqHrYhazEm4qIDPnUDwgW9Mrpqj8E9Id8Wm5b
l7pi6Gqj3Zdeg/cj4sdg1G4krc70xpB26AZoygR62qeB/+aPWgS08Er+peGD3xN1c1FK14T92ZPt
xrsE8z8iG32vspPoAwXBOwYTkOphAQr3HAKJZN1N7HFe8ZGhEVe0dJMbX3O7wdbweYfLqdUPEZkM
SE6GdxOnXtb/JR10A0Xz4iU5pTthOLqQ2wd8jBbrooC4tnKyxYMp07Wiy6royjwtQOnfs/TEEJgF
jlhhf4Nco5VFx4CwYEio0zmAjnW6wW9p5GA3OaSs5Dv+NQwn5OWmoORUfwUxdBGT0vWP5zL5LhWC
ClYMMEhxaCv/I+m8llvFgij6RVQRBbxKCJRzsPxCybJFRuT09bO4U+WHuR7bSOJwTvfuHVQ2Bu1A
16GMB4X5oDlCNaIQg4i0YaQrzDRKindHMsbHXpuBNWl5lw7UtgmoVkXqIrQxfFfYAX0I/KkME+6d
Qd2BFD6wJZaQJINHEu0/DCR97vb0jc+Xw6fP3Qnsdl0zWpC8JVGaVXhL/0pWcm3lxC5/cJiC+lPS
9tQws3T/7bE62Qtp9zXHLEA05PVEMOyCnbYDpEulmhldjj0Pe+ay2PbU7gE0PKHsLVxeYBrwLOGT
aaUrIIya516EWRiyR7g4ScgaRlkDU5LBUaIDH5XWOTdUIfqm/VETZpdcYHg8Vwqifnr9W8Rzpkxs
sMWZGiB/pv2wYvGnxVjLfXe9hfcp3ZeHDtVhnFhAEOL0blG4zqRumXYjTmMoM7mwKt4/umx3jjeJ
gBsDZxrqI2ZV6rz0GF3h+Wn5PESF7QvzbMCvY1aCyyHKV3khMco2eFuBTcuZ8UiojAWsBsERLEGs
Ljl+IoKXsF5l8EPpPd5142NNfuovAFDw1TBxPgG+xNiKzlG6gEkAn5t0ASREPbDgYdSHJ7xYX7qa
CS3zNA5x7AeORDhxvuPfW8HZ9ubakYfHS2jeGOzuW/9UhgZpdWMBCpFtlJYVTy1axgSMGDDuXpMF
G7DE6WGHwqJTkDVw+nZfEN4L4dfTvnNlXz1cb1+SLJSSbf6Kw6v00j8XAGC9WNNSJJWl2PmOoZYk
YwtL9hy8N5jVI/MELRNm38iIUC3K7xqjDjSxFBKjRK+gTP6RmGuhlWdMCZXTt8GyfHWqEwNGWJU0
O9YfDlf0FHbxsemjqOLUj2UGToyMPJny0xDGNfIYDdtggOLOSois9GEnsL/asBvALcPGwdsjoZjw
PfREAy5mjAFmI2O7g9M/9V68mlEHCIkGKwQAdFhrPMIArN74ecjaKsnmH9XBxJqQxg8TO5s2IvXZ
vGdUj5gC8FcqZ2RwhTbMmhyEnUCimU48GEnCMajvDG4XB6aCWpphWOPQBgurZzpMa3XGrsx/sJQM
BNog5YArtKnw9Dm3iO8DBUCGQ12Cizl8O2wueUjulGr8LIRSH6lPMK34cXTg9MFL6ck7k++fM4dg
8ounNypEBOzw0JCsIipKoU1ZCpFrGCKOrg0s2Gny8PEVDKzkgRut9kefRz1m3ib3GO0Zpclb/ncJ
v0SoiY3hTNPsVuUOcTah6Z1mT+kNNloRYCZbpj8riX1b4XnoYniWzHh4dIaLqINxPoWzg8rYm1Ph
VSiBNZuD2+SBLEmDsXpaYopMz1KIyuPU4wuHtyWpwBuVnf8CU++3r6wW6jSGjq/klzOp/uVl4BbE
VXibA1pmZN7JPOntUpnhs0T9WTwzYV4zfkRXu5G0rwp7BcRTUMR1CxtpTSdIa94epF2R8KxBFrOo
FdgQalAU2DWX4CEj5IFWnqwD/PORxjGx8W242EYzy1G0wk/rRk+n/rdBa4ctJ8PMsaW2hjf9gUBL
0WIPwVjekZG++Qy7HLqACjNu32kHeGtTQOCcgEF59hFmbJNUni6aQ6zOKW+66QcuMaJdZjzMBXEt
wXlStjWU0hJ8bAA2i2VOTB3HEf23AvlKdYBBsHf+MFs7Z1cWKdatxhqw1SP/oAjcKW688OoIesEq
VIYtsXANpxsWWCwGhZXpOALaaNI8jvsEI6DZBNAVOGhUE81A3qmEPhsqfh0zFEbK/A30qZjBYJxH
C4CfqbJitUe/bCysJayB2RFBLtNZu5B3n7nOZD4DqJ91M87FyR2oJeRt8UbRzbXzDwyMLes6Sy1A
Ew+jp8DC3J1NGziR9E7q6cFAUgu+t3UR8iSMPu0utUzOHv44XqWDrUYb0tlZqhFVEpadDE9JkESd
vAO03YBC40lkGSpjDBjcU0PcBEAZSsQHcPNKi0tp0bovzqAyGjjkb8CkfqGvEwx8mbpJMBIsvx6p
szI20ju2CooVSPGGiwLayuC+RvMudBKJfmjmzwlMMaH9s09ANbG5m6ANdXlQxSP7ohjeY+U2yrg8
FgOanU0fUChjcScUWw0zFkRf+CwUzAFGe0LPHCfBGBbBWET5R4giCWQrgBHzbCCM5jhqOAJAxLKX
TiSOhVCTySOTf2vCIJ/KAE4x/eafCTgrQYC6pT3bxVkoeJs0k1/pk6ccrjumPeYMygDNhubPBtIp
VLhrVmpSdc1kfKxkK2Voak59Bu34USi3yHRY8fRxmH3TZyHnGhbNGyC6MQGFmK+yRKbd01/0viW4
8x4KPtIoiLFsb0QCIIlGCApeo2w8YYX6Hx+8JfeSuFibslOrsB3lyMs721e/0s/Bz85Rwxjgony3
OuKmOXLgZh2GuDYBad8RicaK74Bvi+U3E7emvP9jnxHSBU8A6r/anMSqXPbu34/KgYcbObNcVgM8
oBXU4hYFPlPwzAIJRE/+Gp0beLMgRwp4A1SMGRxPdzQKRHtuweMbg0Wws20hfm3TZGMwCJ/CO8Fn
COIx5+xIFZiHVAvf6O6D61BssYyojKmCxmYa/BXdJv5B3Qyh2z8LmCxTPUhz1hkMaZwWRr503jtQ
3qGNE+HIj2EDhNCfCQKNPvIJSFjqMrzLr1h6VuCJuFDV+m4M5uBNeOg5PnRZ8yreapyftf2/mjSR
bJKVCfnCIwupCY9geeVKBVjUSRqnALEFJo8TcdtsJsOcLCoMICEdj+YyjOxyTqCpdKkpoei4MLhh
YxnNsXzEN3gKEMhAQh+Hkj9r0LKyX7KkahsRcUhSJLklfCbYhjBgZZl3SwarBI36PFzjgBWmQt9Z
/Te+blwG3SoAx0xcwoHleGZyYR79M+QmL7TEfJkJB7181mRV7jWS3suNDm+5QiMo4aKg/RqkQ5EW
LEEKNnXFyeDNCvKRFseHhKG94wyOklMiwJAiR04vWvxnlHgS4u2IQKdZlJ1tmmvGLhxWnDM5DizV
shZoGHz44QlPEjaycnCdDDlmuRI/8M+HipNIUb+a6pQUywqtdb6IEKJgJecxRaAWbxYa4QeCuhIy
R5V+Q2Gjes+6WCiyMc3qZ36pCzzugI5gfU9TNlKPtddTHw/eu+3+ao2Mrn0vz4sS0SDzPu0LVI8g
ygXO7eHSBAW2J6TMEsalms80qizXP3XtXhN2PV5/8JMNChHZ4XD7yLcBB0SF3XcFbx6Hlrhdex8r
eGqTUyjeYcL46HSrTaZ9pXxwkpXD6sRD7aKZz5wAPaxQoqUEiaU7NizHEnOXwTFsUd3kxdaochRO
lCfdM2sw78b5jQPAmIuP/Bi0aLDVuwrZqNlmmblGC6R+tmFIcOBem1jDiXmInLI9t8h5IHwgRsK8
LieJsyH0hIZybZBHl7j5Ov1wyLAl+gO/puJXwS5CNZFvK++YFzwML6nRKdEAu26UyWL0bdAVTZiW
paqBHPVXJA6GQJOSf+GYBCqQjHrKc4uXW9gw1ffRuedPM972xCumK50cbzakLH/J4iGb4CsjHzWf
Gk5cR4i1/GsJjjuH2pdEGywRamsgSwKeeCjOVbzcsYTDY19YFVR+GPSDwbWfvaDanKATog2SZpnk
CArm2mgcw+AevE753GuMLiBfzz4YWCBHb/W9Dk+V4sbvMkZh6z7z7TK85mMET86ol0MbKZS35oh1
aaMZhErKSlG2nPLjgCZJN9z4NHHc3AUKPckE+/ZMZUCPIauwhYGF1s2q+df00DCH5LI/eqZwcwGP
r2JYeOgmuE67ETEVCucodKN0z73K7Uw4DdJ+0akB/rI5tiS72r9HgkQe19kI1wHcMpdRyyktTgqM
qruOYBJ3gYxJtTcHjZyYAIZj0CBkiYf72YNd4VtCh+v+6Mm9kKnauK/+Wu2RnbJgT818I7+qAedy
7te0gzzHUYg1/j7GOyg/BI2DvUYFt/afbTnNFbZkhlMwKysm64cUr6r+atjZdkKfbzDm2YjDZjGg
8gpgPyCeKRrgOP9r0sHNy/AY+gDPLmSYk7VBAKALpPrtK07qSbPPAVqzD2WRpgSaEUeq+a46vEuS
aYrzoNQuJzpR37xoCF3c3eo4ab4oddxpdurLhTrg46S8a+1X6Pd5cGVHS5zUwrMLH2AEs5aBxHA0
wKBCK6jom2uJuKUrf+L26ubb3mY5pM8EnzsqtwGGO6uDV/hx2mXZrLxwGtBnidQ7NX427WkAetYS
ciQuCfVlzyEtSfDm66UazVz0GTKYV6NZBYRfMgw7+hEIl13LeAMtkUbN4uKo9CXifx8yHk3A7HDy
Wbu4u9Lf9u40wq4s5NKfpR85737NaDQax9sa9iTTEAA04F8QFPx+lf7F/LIB66Po2HLyKywDk0bQ
20f9pkcREKt0+jgMsNKI94Ptq7RO8VpT1sC5wejA/GAhYP8o+FM63a+BfRkCJCb8W3mcGuCNAeRT
jCQGo1qrGtxMamc21sGnBrGQJ7owPpmpMYLfmHfTndUkIHcH7Zz9NjRS82pVzB0IUaQqjxGaJKQE
R/k6uak3SKSRrS98QhjXfzBoNRu64Gphyvci3xafCzhd8Ys5S463AWBPtWWf48g9aJibOcNgtQdt
lZ5Yskyb+TCmxo79Ozm7C/8nZSo6rRaecpZywq1JZYMfR37U12gY5WQbgQn2PnLX8lZnsDEVqJuu
KKv3sT26XFSIEnHLADLHRkocbQ4wYF7BVFgzUdRajCi2ubbthG7aQ07rO3IybwQfgJiwDui8jfjo
ztEkCdm6SQ4uBhbEHwibBNH3isONdaheGNwqkzXIWFmwpfg7+oxSvGsyBslsD+Jc4BPPNgzSQUV4
Pmm+0y2hS/6veEeAqrUjHiL4kMCqfaIuzWofsrL6VwknZYy+o3SHA/UM3AtMFv/b02kN1GmpggO3
jVMvVNl0gG4jcWqVmSM3V+xeZUlhCf8aSH1j8m6mk0ddEshtOLKLU3RypeVswSWtYI7ozcftIQTc
Hi88ej0IsFFNu5+5igNC0lSe4wofCGDAKnf08VqJanMGdTE7w3mv1YPqnnT/0gpOqNIvq1Mzs9gO
iRwW9pDMgSA8y6BIoK/HDmxXgu5MkdlcCSdAY9++sXzS3O/g7cf2gKgMT022TMICYsuWGh7geeLv
o+oPP5QW08b1uerhhgLwtxBj4bbcsIzcetaivIuwuY2v4OtjVdeqpnbHrCmKv+oMC1iIxMvY3Jvj
qW+lr3yu4lOHeH+v2Fytys6+sox5yxcCvXmZ8czztvW7e9Gh4Gi+vSDNgqqNkN88TRAhmR09ON6M
JXPeyaVDRnKFPUnsujU1Du5kTnVYCifcy+YINGC0CkhQ7xyguu+Y1Ac8jB9G8gT7cYKv8Kl9+Oq8
vWsPd0R1xASd0qaSmNtPj+w+In5HRuewSH7kuTm149HCNd95iEmwcgt+/GiszP/CdDGBYICuANae
/HCtv+I+wXDI1qHfYUU1RRRThSe45CGvQYAd+Ip2KBJRfXQLKlWFkjQydpYxL38CFAnH5kQbBLwA
Vjj8tYTT80Ch0qymCzz6mXzPsXUK29HbDJSOgobmI7XJPGZwBu3djVb1nA9S/A47pwtuYXtsTfyV
jan/je9AOIWz1V7ohc1LE4KjoMYGpxLw3frGxI+SjqTGqfY9mdAvfwXmu9VZ5WwD03BrIKewB5Gh
j4H4lfI4ZL9FlLiYVcjX7lDaKvXMee+DXOHXJaHpZ6lM1OVZeECA+MBFZIngnxW5DqiwCUzcztIX
+wfe2liyBmwQ6q5mC4c11cwR3RXs5fCq2Dlwl5OWQOP6yS33Qr5uHzIvCVTtxSbamgRrOxaQIMRr
jLTA5AEp54f47Ih7jsqWjXsyg54rzNt6eqWzNM7mbN+hnYI0JWwGBPLRVlYtRZwq90a0Y+3mg38z
fnxBHW/hztutsgJ5XpL7YO55EJj/1dNLakOBXYpnRca2YSeYNuzwaI6Co8LzwTgSxoAq05/MRYAD
OEIfoidnMYCQ5/36tMHoAaVoY+7xl9H060BdiMNjZ+sFSgeuuRZAjp14G7PkUqYSix7r4nn9o1KQ
f5qDj1stU40OJQluPmK2mkg/kvQVHwPBMpgIavEuVMk7+lUwPJitkJr/qXXBW/42Ij6V00CxCkSz
BTQHiqRgbuz0ykIzxm9HtgFTV5qGn9BhKgw8iNjl4a81AmPA+tl0Ye2yNhcasgRUsL9FT+42+UvL
wl/qxW4QdliHxFBY5rTgZxAGmvDoV21nHCoycPS8xmuGpviKf8Wrvqj6qTOYus94FVIHQdOenCjC
hAcQkgAEJZ7ANeuLMZ1nNz9dgNYxgnFTG7OuEajCkDNGbXTHCSBgMZretRCW7gc53/WTLqURAIkd
6ozWhaVv98wKQxzaVgNdk/ebQdCfXGN/BhLYiU75RVyf/AMZi4xi6Azs8bBb+qM0uYs4uhtrJecl
WCS9omU+M4RUbg+jP4Na6cd0evXKRbQJiKeayQ9DmRoPlkiHbIaDSySvEXI4J8OCTGK0GuTBiPOt
cYBmQYZRbw8zeothLyIEBpaxoiV/czZZMrSmwxhX3RxC7CButPKobDII+LTkHGUjSD9jbE1m6wl+
X5MfNNOYYnsEsSR+eWguon2G2JR1gG/xtS6csF8JFpUSXKWRocZTSk19NtFusjUCh8VbsPB/h1vS
bTRI+Tx/zuQtWXZ9CqUTa1999xQjsChQsfcIUSg1Z6yJDh0dBSbVhOpgVhs7EWmiY2ffq2eV5BL3
r9UOIqqscyz9wt8RRryBuKqPbEs/mPRB05a0J/J3JOxJvU+Uc15vA+NZugvg0tzaoFOGdqb+9u4q
H3abyRdDQkibuQbPYgTc6D26m4DEyEku1R66U5us/neox0VnNmYDDDPMmZolfw1OnIfeYqMdaR2Q
DunWB5Qq3e0QI1qyhDndMk7uA2Jf7JgF0qVRN8BQO8r4sdmZtPdqxiGg1diZY/8WY2NrgRe1FNbj
Bsddd4rVsxXvlPiq1k0r9ehxIhcYNfo9U5V4+Zlg2j2Zt+h+nz280B7HHf/Ym6+P8StGT/GjwvLn
/7B3ke+iLXUQUcV/myRW9Ak7Cw4E8dGkeO1/+uRLhpaI6/vopZWtmmjHnl+CeHucJR/gszPDi55R
pEQob7dSmktuXJrPs9b2ubpogBHwGf0W2gfwLb0CNI/sWlP0wDOo4yNDz0i5ghvCEJyZHRpXGSO1
kcf0wY+we2DktQdXQz8MYbpj2IIEgKMTYURwU0h/WCOme4yvmzk+w8KIZIaL5i/UcB9/B8wGVYwf
YNhXa3+LhijHV4xSWXgbfDPp5u1TeyGJdLioPAYtzGLvbVrtT4ZmbPaRGPMA/aE3a5bBvnJvWrvV
8+kKqJgtnYQze8kKa6AK6Cts0rztq5hHL3kdanSjDNDdh7ielLhFWOlIR67RDI0ALachRE9ReuZr
gVRJzlqyodh2mf5Bd/5nRKLChe8oc6NdRs7Rl9I8SvdhXoQJWCixArNhgz0DARFUkoBV9NqUNYTB
UaUrC9SHISFtuNEo3V/aHMLwoa9JVXC3iroLUMT3qAJpuyn4KLlaBnoEZBlgV/D++kVbnilrFeJS
YVebM9ECkhYMOIJW5WBPOTpUptvY2HBIIAOI9jN5XXxPGsdEmd5vAjucy4vyLM0RsB7UB5tI3a84
0oVZ4DAHY0o7R+wltOSeQbebgZ6+RllePwaTYJE3csfBw8Dlb9gQRDuYE7yaVnt+xE3czPsQv0rQ
0/Qp4/q1aVHcxOvsuxipXTZhZHelY0Y/voGx+h+sOr4U4Z/e4t1Glu1a9B+G+Mo8buurx1NNoiU/
uMW56i69QHos7dtlqNlFj4p/Tr+FR/xXh2ya+cw4JZ9VKaIbxv0ZKd/KH5+ad/sTwRu/nis86YW/
gXkv+JXScsD3s7h7BKzy4s+netyaB3QNplXftQ/AL5T1K6tjUgHfKlecDZhEA4p56bXsNslPWYyW
mrTsXfSX6NgvTKaq72jJSqeUFGSno2P7iweD0kWHdbwzE33Wiy+GLb5/brbiT/zdCDf0/DSf2r4u
BixHHQPiRcEODGzPKBTAH3gS4TsXnSrFdymeBPOmtr8uu9LojzlDgy0swTeiE7oZ5V9ydyjP82tN
KTw6FcPCCfQVpVqQolt5Z81WaRYTZrerUScA9HGsxFleL8A+jKnuPFto6bPiWMnow61OnEuOwHm6
jbBKIz6DpHGdj23fMjDqVww5y5q4sjlVLch++moqywx3nzNYFiBcOKOl1fcuEag3mieT+ebce+KI
8LdCoOXAnPtV8CpwIhteEnmWJGOCaDfIf6CXY4XslFCkGdYycNXmqG+1aWle6NtUgXSx6dtcKgxA
qcd3Ghl8rfbr63jOrIA9a+G7rbbM4IwRJtnX7VpqLWOKAs07Nt212EHek51WJmcl/Q4hO00kxEQ5
Bo49Awvwh2ope7uOcXxZHQf1iJLow2g+eVVG6ABrffCljquX8QoQUUNMkehCp0y8f316DRhSLtjH
JFuJ61S4gbCVOkw1jOX2NLe0T8xl+il7dmBFxtFX7wVj31z9prYmVP1ar4jrHmA0pnsjfmNDi2Mf
Qs6fTAdFQ3+Jv9GpcReJb4f1pZw33KaplkLsUUxGBL/kGLsLutAU46JI/SZ2efpBHMAk8FvZ96tc
crBNIDiXwGsy2TGir9BA4BQAv42oKGQj8T1sZp60V2/7AFHHHfsA5JfihFsGCyaFTPMXOtEdKhrY
wpLfZwbBENAnyJUzYfRD8QzsEl3CdsKT+FlTOhNnhcyLVoz07G690B3Zh+U0a5dFsxE3EZCQKp4D
YzWqY3jEFxNt6/L/zYeCF6H3KPsN7BSyYaXgBXW2X8TMqBNb+4NyxJDDW6vKrVQZ+GPk4kwYA+Cr
gOC2cyT/gH62WIMQRoA2OF51Pj5a/rWi8l0U07n5lgDIk02g/fQIcoMLZuaLNFzT4FOQgEQeOnPT
9Q822EC4BgeqrAYo5PNC3IEViWq3/S4m2kpfFOlbescpbuzlMtB/w+CoYvVNGtB3eR+CtS4gUsBy
5qv4zFW8EFfwIjLhLuoLkmigDmA2N49/PL7QUr56LLeFa+8SwLOF1uzhMVj/JPqLYa4aoqWklH7j
kT+H1I61hvgjaVs12rmPVH7qNFM+MS/LFk0LGULmHjfcdFHp02yR9F8kqSHk/s4tR0UX0JnQrlfD
ScYmnAhEnBFxD7xlN+OzZ5xOmgG+acOCGQJgwmES7Iac2BiyP+LyjJ7bNBc6A229uoigPpgAIaQu
rtrwl2g0opMzWjJcKiaUvXhZ1CudZ4osuHaMqYsnDjxlRF0yIr7WfQv9ydA3+Eh5Rwib+Rb2FIWh
wanoFIwJ/NktdBfRyJ0pD+2brCicMBh47smQF5pf4RYC1pR7z2FGPPh251EZiUcFQkkxwaJGfyjD
QzmWzGr2TCZn/T3ExspbwVFi+6m9Z5O9FfmBwxYL153Whw4fK4C8+LdGhslJMrnBrYwZWKI0yjeF
sjZokCb3cXZ3LjUiE4CS4KQa6yDG1dbduBQQdUmW35YiUFU3Ohsg5pOAuV1HEOHTsJMa5fhXmkGo
RbgKhfqtv4FyCS3VltWJvQlasdlcOyzDoCvQQPEtiIvdt1DQjm5qcRfvAL07dOuQh0h7sYGcYb13
U19Zk+et/qR/CfQb0/YCB81XQNYNxkSKM/J1keDycyhrYghyqTVIC3BqYXKGihfAAEjsgMKpz7d5
vzaia9ufOSXG4GKCKbt5UK2ZqoOcNTL/nMEmjXeivhW4bcZv4MG6xuSulXZVt+QqsJnlAfo9fJp9
grOxcO6tLjsMMNTN/BeCu0l5El0nJQa8zDWxdfn8lgNP3U7W2SM/GabNu496kj/fQQBsTx9MyK28
ioqFX9gmN1nlsI/fISlC6c5PmC/fg37XBz9O3TrVx9Kkn0Zzig46xuQ7Qb2Es0Hl2zUWCkywhDWz
FoTcYDGDhOnALygsWgRcI0cDpdHxGa1dpW/puFwDF+xoTs+VCc8GDKYAYmBztCPAepOJBdTLabDI
AeyruQdlhBMtf6C+l4dj321Jl8AnvftK5IXJjaH2S9Qjg1LS2sh9+aDqTY9y+SvUDikMwG628UDA
AVz9+S7ztTxnmjsYMGboVAmRYsjFMJ5tk/i34oIlM+aju69WXpVEO6fKTYFcI9fPCL+muTZ6/nUF
zci09aa3kBovfAWwWUYLfArXgYCr4qofOJBafxpjKDf7tHNRAMdkxDk95dQR9GYw9EHPJjNgV3Qq
d3QbdE8VOTRgutjoMpiZIoueybEdEtxaHEW0/eipswdpaY3ygOfPAKpEO9PaqkuasUOvlLQOj1p9
8AjPY7ZfD2ulJIEtQp5bbKnoynJB/Nz0GP38sm/BGZQObUG3++b0Tx0NXGIq+PhCwcra6MjwVlH6
HKe4EwYhWOnPIdMMwapX93kPqo/76BxeL8Qh7ECYMrP10y7SGGCsEP0pt5anDCuAD3ARSotFE1uo
19aGvpWkRZxt6nrFZ4aO1GyO/jcEJ20Vnz6t7eVOsofkpGaO2G2G5pwCNjGBSQ5xQLT0Sg8sX/kb
bGBpHEh1F66+VRO2QUmAkOPDNRdE7xATk8hOoKw8zKXe7ThMiS09WnWpI2hrCCraADaOtYBcnZrw
VAsHEfaRyFCjSb7j4W7apD0jMxacGr6KvGEdCFzY3Q7CM4Yw1gZbQ4fsgY0yuplHyLhHcmpcq+RV
p81F5RJRfl07z1FwKCJs3B2+U/jNcCowAKkwdbKUyNZeqrhwldWYUgunYkJE2Gj3RExPzhh9EznA
bgNA6nDHzSSZ7LCFKkR3WnikPRS7QP4ayrPiXiJkjTCE9A2FV1vjm4fjnDMJHMPffZg8UFNyGJIh
OsDvWcTmyM8qyRLgdmPLt2A82WVOJEACm7fMbynHG+yhxuXYvwQTHeS0VRBPzDpcq1v4KrNuTdDT
3zgUlf+Mz1ZovstXDkvRPJf6olnpeH5Lb/li+Osk5WwXlATr2EWgMqK6Q28Uly9vK/wly75c1puy
2A7NTwjt80vo54H5o2on1V3F9bV4k44E9mMuqblktkzS1KfxMzjA21WOnw3fzYobVWKNwhH3kGNL
sTyxqqnDpw6mvFDzpdGu4/rEIHTDDK373FSmQthqVBuJrgemkDbVkzU6Fwpu6jpE7jOO8VspnSTF
qY4eYRQFt8x4SdmhkBzAwYloT/Bc45dAKGGbFMHWxfxpdHFheXGAn7E2hg826ZhXKQ9Rh1Xv1vOy
PHbesRDEkfKEZKUmOUpfd4DFAfYF3TAjSOQTbarJV5Md4PWS6gWPEyGdkSEpYtxtOl3F8tZBUWjQ
cXyuSA2dlhuS0bB08Gca6UMtpCH0bSGRJnjO4IBBmXoNP++Ju0pxabHbr0Y5TvYiWH9jRfWskpYT
m8pMk1aq6aTDnhPb974MHEl0GPur2ty63pNy/3PpmmubbVvqsuRNH9gLbJgHkehW6ZqtfebOgu3B
Xaizi/gS+pkZLUp5o61cKO3Jd2n+5PUoqoVijSVCNw3KBYV+WD0/2MmUp0Dd4NtbicvwNKYCkUwv
3tP0rE1sAZKuuK8j7Osehrfjn7SvLeb2M16E0J0Yd7nmFgufjLP5UAebmjks0mN0EKW7h+oUD8vA
c/TUqZ4GmbBYKlLvQgYvziEDE5ZyshMiusER5eI2ErIiYNQ0wY53m6o2Ldw8hgJ/VfA1NHa9jVsV
WU1TZa6IDnVqpTglvTxtcUnFePr4duzN420xa/fDx8HanzELyZMzCHUlhQmjxTS8myiDBaxRLKPe
lriV8mmMlDf0aRDmRyor1BjZqbOjhNHMAn4/9AgoHekiJmERfopNKQs3NWY0/3ESgvA6UCw2+PHe
6+UOp/JGm656C7hBvgdU6L9wM5C+FvC9aEONkH5i8VnG3TNk+fnDt0YEYHfvlKOLlXsdEY500igI
wL2WTbXpX6P1Q7SEOpoy74HoU4v7/Gg8cq1HSb3OGPB2cN1weYDUuBPKn7paNfBPi7mcXXr1JLSY
TmGzl2+NSWIxrddR3MMd87yn2rAUew8DudqRAROlboCHOtvwRAcXo7c/5bJU3jgvCTTtOZRVNF8Y
U9XiIWa8l+OqkkBICnD5a2Nad+PH+2DYfqlrJ4RN34lYsh7ycZNmED2GK4IOiViUncgL5DTLIK54
TyW7NbeENQKuV1x67ZRHmxZ+WOYiW7xAF1OIrKDa4ckxf+J896m+Stma0DPkNdF03ZX1aujg5xTf
9nDrJghiiARbmdlfSdWgvGN4Jy00SI+2rKIMMD/rjKNGekYEx31BmdONWbhT3qCjcFmBBfhClkhn
Ib78kfQ78mPcbu2+hKNrMpeEIyGMbJ+R+Yv3BfU8+MIY6jZKfXnsGEKlNxUSEC8PsM+cdjdc2JOD
Hi3HYWIJAmLB/wUjBfi6ZyfjDjOZUzx40F+yG6y8A5QSHjSaPn6xOdVL8w8FCbQLniHeSX7pbt6h
xPsKnXdKCDSD2eHbja8AHfAKasg9cp8sAh395awSoGcsGEUo+VuGbKzkBJGdEvyJA/dnyFk0MFZg
kCk0mytQX4PqSlGOySEjV916cESw/iYBbzmitv1scM9ObxNUY/BKiMqc1zqEqgNVKMVJRmvMp0hs
Ln+PcE4nVFbSG5J00Jg2LGZ0kisFG8bEvGbD2JK1xM+15sjy7RBEIxKI4LhvotoxyYzG33HIX+EO
zjWqgYTrjNQU/UdwumxXb5qWs4YulV9URsbtrceeFEjEK5bhjRsobCtzp6d/LlgTUQKhfIQBlPun
CY4md6ngdLUREes/7C1wZGBUsyhoTtpasHhWBBD0bi6H15cMEFIXR7dYKvA+sRWDF6Q78HybCdm6
fwP2H1sqS3N6589RnjLyCzeVT1jJdmDWE+4mZB3Lt2TpUUHuNxvmGJ5zF4qYOAnGtzCuZ8HvVB+2
IJBf7L2sp2pu8HEB1y3G5YgTCHuJsS+o0HNjkSlHWdjGuwALZx43qgeiD2XeZIRMTraaJ2X1OCXP
cPtiEX4uMMhlNOUO/gdPnm5eYPZkRwQX0xc5XOpXiHKSHyU/AD7eg4GYMOyl6keaQc+pbuOfTklH
VLOjcJ1yFuVWbUcXCMtmCUn0qxMoCOyOWDMVc1J3FSwryUk5NxHty/j0MIOex0+P26fW1AVbCNMQ
DVQR1Dle8GW8cg0VC58ye2R8x1ROeXAcsfDnc2jSsnqqxK0GFwJ6kWrinnPooBhN5fzimc7cu5CR
YzB7/ZaUbTanDiYEzRKCDoo963aEVzJhEQjwvpFNCsegvxdsGOw3b//U9zZMLXrmyIBXM2W3NXWA
PuVGKcwkr3GoFEiMIwpmNITDmO1AFAtNyvcAPjcpcUUh2YC76GUPBSONjBfZxGcGVn2/htvvU0HT
U8OaVVZRtJGEHbXjjpbzN7mYLFu/1dmfYExJvLSMAojNSHNU/0plVXsOOoBQvYyuFdnbKI8kYTdO
5/XL7LMO2ai7eQqpYMQz2C3c9t7jUNRml6hbjzRuHuwK0y8cE92tLxxamMwf7Kk/D5X6JdB+3XNK
auMSyRFLIf+Po/NaThzbwvATqUo53IIkQORgwL5RYUMroozS08+nuTk11TWnxwZp77X+mO9F/gVq
stsrg2CxwEuFvxWvYtsv8anzLTFy+ycZwyiXUeWkLzQR+E+4MdvuOAqpswzgGjJKVfi4PJIsENQX
PYnom/xXIYJdBqfY+o7QAjKdh4FbE1yYpSdW7Vyw4V1xb6LtNhna4CH0LRkQ+Lu51fkXqA0yoyXe
KQMV0vzD+fcrifdujS3ZCjzMLZmwIttSE05TLe7ZUhmzbYJ63u/jkl8kIFqh5m2xacEZ1Du2FwN0
1+YnDY2DMUzuk3z4J1ruhyTLzx7IixGmWOMMSRfdjMZq6TCFGcwgFzGrxtA97XDMTDzgmHXSfS7a
a4JfMqTq5ZSTzGsrPgVgMXhUcylbtDOa6wZRniCQGfAPl6fABuT2hk1DyOQQwkMmOmLzirhOMWJh
IyKqSHBLcyEdMyB2u0ChvpkerVP5zfH+NhcqrdFIW3Q7pJTaVXEaTGpxQjNItFGBZ+lnGxzFuuGE
qkN0b9M7nwvoVWgFG/khfe+t/46SV/D/YHMbJVtbAQzAz7D9to5ltR7iWmwcb4RNDRGS3G7R6c1r
OuaHyFw18lGSPOY8319RXRPbVQk2QfPQjdxNCmZSStB575EazVRdwOfFHDYrtZOjsPCJ/Wcp92et
/EN5pDcLZQFWsYgIQRvOOaE9cYysR3uyeVj/Pvj6uL1I6CH7MTrIeCJE89ck6QZuZDKU7acDUjyM
TBhK+1AHA8XDivEtRQc/5uS8bkvBm4zTb+MU6RTZTIPqABOLzWIQd2K9FHLcBx43SCtPf5k+CZBz
35p3zWLTcwW12RqzsAYkIF4+zQIM0iwuKO5V5VVki/FYduuMWQv7no8ikWsGE2a61CsUfZpTA4sO
tvZPKQ7TbA+Oa9oSElugSO5qU8T98FMtQozg8XstBCuZwFFXys9JQzppPN85w8erUX5zzpNmV9vF
tSfTYLQ6O6Q9lZ41fDqcnREyT3w7tdujXK3vJjATu2XY7Eb9Ut7VM73qKIEBZ7oLl3nxQeQxVfru
celohZOsi1VEwY/NPhfCLWI4mPHHwqnifjsY1cYEJGKu0UOQsm3nMvPqsIak35N4t3jz/QhI6Kr+
KzR5tQ6AuowObyygO6AGbHdosViOXLldp/J3bXfVnfM6vDraDws+ym3WKoDNWYEVjDgBbE3ac/I0
AaIui6v0ZVLmtukwHLkoecZdfe7WONvU0LUuQEAfb3wK2h/lWhHAs7C0pQOlEQhdNGufYCjgcF73
rG/0HjD2sUQRjejKqwzz8QYp8PtIthymXv+m01dMWckUJv+N5GirLmJutG3TLoFoaC8JyJAkdIo9
32bMzllW7phSLKKTCMrQf/U1B6jYLdQlfFFzRG4uLrSjsJjocxZ44zuid/fvke1ANFBSNBGa5FnD
LdfZxRRBYtTfEhDbZ25dAuLvcqzmAAQkKLok6WXusMaW+KHmVV9QwxgC5CKVeQnP4g9TgIi7gDqH
7Yrinlm7SbNvUTiERGI45JZ8CQi/1/IaR6mK6XjPQdIA/k6tUghh5vgu8t6eGlTsN/yiNu/FddtN
Vm3Yf+Hlt1ctXuT6VhS5rkiOOivk+Wl0D+UbRVh+AJAw63X41wZqCOtzAAxkQkOXjIIyPNvHkl5y
f20g7aRscFtqAHuY3xHvnMxRmOGMD6vY84PfYFzniJCCb6KkLGMtgNl01q9Exw0+Od2tL8OGx4qE
lGHDri7wmhWAVRiVgDIRryjcp4yRKbqcq/FGwa5dZDw6DcfhQBdIZy31YK01G0Fc6E8gFXph9xVo
q6fJ25Si6tEVFgiekQyH4bzCKbnpiREEkSVLj3Optge7DhDKzNkWTAsgG/aHTY8vkFUuf6EOb8Br
mcd36e+LoMf2gGSuQWswj1assbL6pIQmBL/NVitWgvfG/wvfqMCILbcxr4u68yEETGv4CvC3uhwH
o7L4cM5Dw/bEQOUcog2V4OQkSavxWu0CdjGdc+EjszwXr5jC8rCPV1UCASltq6sf/Qgs34d3dEqY
hoP+nNYnXEigElhXtWMw7IT8QCtPAnPt4tjg18I1chrzbtEODyQN/8+DtNWxPU5HFykqwzYSfkeB
ZORJEU4f6gf5XRVexLSDnXfD5qqoRzLfUqYP1f3APhl4eVJ6BJvuFOIwH7HMY8AhKqkCTVHIVDKt
PTalHLaLyalIOErwK/OnxKowYvOO1BaTVul28tPvDwlU1yy9aSfcvfwF8Xlfv8hOtNw9qgdPnLfI
kGc0+bAnxyj9Aa5gr7H+qz8iIpBCnBH4Ejc7XHnVRPOuG1qdIEindLab7z85NCWggJAzlsW55hjl
dOfQL7HlICAvSRau1b/3eMijr/A3nnwca+7HYiSKiyB6e8igJ74Err0cRl2bI2s1dhR7CSoB3LOG
Fbnl1oJ6W2o6OdEs07B7fgMbCYeUDX9qvG4QGZIuiGRBYvrdiyYqT+sUEkCCk6nuLm9053ydBt90
5coKao6p8wAsWF+JfMx88Epwj4RH1eINMZYanFFSe8ypZbNM2aZVrmSWSPZVudshGojI7L5Iyc7q
yOpcgeRL3TYYmLiyVT8lnpA1HQS4IvhPhv8m6bDFUapjXdT3g7EN02cb3MKM77J81MbW560oTo3e
YRra8FdqpGQma8ziefKFSsPP7rn4hzxPMp2cfYYhmopvgUAD+Vci0ZUOj+Fq1jcFDShZvqp57EkZ
H+V1jpqAlCcILoQ8aQ+KBy8dtuqsU5c+o15JNoDPJp4RxCSwOQexq5aLTwsAlN5986KQN6s0e4jX
gQme/6+G1GDAFQFOrzxEagOYJyKIZvpodOk37r8nCgFxTyD9pcMlhKMfy8cYrEQqzODgyVMhRcRC
kxOO3yYeU7W+9P13QX3GByf0WZBclb+3A67ls5JxB+fQDkGxLIgckwbSmAgbU78UfoMBQFdB090j
BR+0R0jKInGiyIn4Jz3AnCPfNZTEnbgRi5WIbAuxFUdApl2Y79kFAQkEBd6AQV36M5tV0zxTa91R
p2y+Ipn5sed6PUACTOmhP2GBCscdzqG073xeWMMB2fFzaieO/Qv9pDUsUmNaBb1oQOpgHobIAXoQ
N0ApgBcAn+m4RV3PVHsN/iAwhQXeQkB4ctYvUbhgAgrrU/YPFgjmQd2ILoeHXnskq4FpEc/qCvST
ZaTamp+GcZ8i0BTePPdXKkDW8AaPvZtT3+nLeKidsAyVBQFs6IBicdUB+7Dlkh3dHzMCnsuvkYCA
4OZz5wwwlCldAQGxsCwsdV0ivOfieHXw0ZF4TeFqLri4yHbzzz4X6Ua9j8WvAgKXf2cOHgoFI7y+
ZcVchpgROIvRoJnEvdGzjYpr7svJ5BtvJsTvc0A6KpW2D82G60GSF5p/TgKGgpVICDM6kSVub1Cf
S1LMMgvBR+uF72mTN+xY2hKQYJaXBLVK/xDvAOsV4kIDgyrerSU911pmgzuJwVenXS0z8EI1XvSP
nDx5FfrYtHmI7fHa6kyPBC4x9ZHm0nHrWwuuYR+5dftelcQm/8sPn0uTSy7uAeRyhNT96/PfgshT
JwmIdKUZnUFunn/rycPQCaUP1+vUmQ55JOqfSF2ryBpkDiKRt30l2AjoxWfqb2KMwEp1UBWizmTT
Tgjlqy9R21NOQBMEWGiKhKtCHDaUpAZdwB9nfIaAIm/gRNQjefwVmOQm2OMIKTEhv3V353+b4B52
D5zUfrU01LtE/GHHCdGEzsLcy/z5J/wqLfwqqzAkLZutEtlr/4sRrs2XbfvM0JDjz8jSY835ce/g
2GfSnYSBg4YyzXZdCnP2nxg02lZYaKQpmgI1oTJuIyRcyrVUSFOyfeqo49/PZ5VVbqBsGn/n/xkY
iT93Pl3yYIBhlUUSOQhku2auISILLOw+Pt6Z/iSmqFxXmoZOl+pXrrtsF5Dv0RGxVR9z5cAHkLpY
eQ4Ss/r4Vb1378NY7OTuPmZnEDMf+Q0vZKxcoIXnOK8B0kRWlh43m1Ue6s89ertB+qPkKOgZP0gF
5N8A/uzlhWXdBeEstmQ6kLWAGucQ8dJKuEeBMGMdywyheISYA3PhuTKGH2JtgNWnzIBehaJaFsnt
jXKZ4wUNG/6yYd+RAZM/G0i2imCjkh6CbVIT3vVLXL98NxZARe+W6Dvs1MGuDbfv0Onkfz4EDzMq
24k6O2N58bud2Di427sNwQ2wktUXZWkWckVy79FbAMfwzlEZRHSveIVD9bVrQ9bsv048j7hWcXne
RGLv0DwtfYTdwZT4KnQcLdVt6j4/XxN3WMbaeRwKEEVOyLWCGphzRkYHpxGyRd9cTYruFE85vLd4
zE28GnhaaOvWj9Hb490mf+Ytgl08IpmY6CW4JFTEIbYgHC4lELWwz9kSiU1ib7Tu5JHjbErnSFIh
h2lIq1bCuZE3qrnziQXkxdj7V+JsZhILoC8dTbRzKEZA+lhmmOR5j0dS2z2obVG+VPl3LKNwJypu
JlZ8y5CNmUcc9eclDc/8J5iCPqaGlMRcS+p1rI7ItUpeA9KEqEIh7a0R9iY+gdwgP0U+ZOEuxeuU
Mk6bJR2KHbUrqNwnuJxc/s5CgWOgOWSZ/lwHPO2Y0lsic9kMsno14khiVrSQQLMuKZg6ap57IB9G
44QIL1rHTpb5Kn1cFziK9uDPCfYD6I89zi7MhYa8t3YNTeCEpoLsU8lSeiUxRD9Kuw7xWIEbVbZh
LSwV6eshohymJA3nLsHqVVPRrLjAqsOjaLooVAX/SY3gEO3Nhl+v753U+yCxutWfFW4s8yARgZ58
saySXN7wz4MwIynpRP4L/n485G6Inh7vJQiU9JVaoSvXnE/BsppEO+02fgnYeXGX0wvXkhQI12tS
aUGRENP97mnrJyxyAV3oBKfiKmm3ZY3SpIe2IoDQ3Fyn+7tZ16guqZpFSR1JAW07+8TtuJMC0reK
pUB4FmmwnPbV7HrLv31ke8muXQBqdsEvoQxor3kQ9HVwicmIYEjd3tr2ka94nwIEQvrWYFgrEHrG
Oz/+PgfETFPUAg1tpX/lnnUh1L+rYE+gMpPg8OqRIy98ctw6xY4pPyU2iniVCYZlpui0L66jnq/D
FHcTnkzKA8De+m16oXJH9Dp2jv/bjt9+SuuAazGtKFHgqPqCuoMaZ/OsMtcsQ412QRH7T0Sxw3Ni
zUguiMUfHygfaDcrX8gqmyMQys0IV1UszYN+R2ikkJ8FWhLG64PDYAMKNdAIBBlXu9YRC6lUzonN
CpfUAnqxbqt4/58JO1zyLUb2p1wy1/7PK0z/h9paSubaeJTt2l8bUKB4aVLvXS8rcmTsv3IV1Q4D
OO6ULndx6vMPEd+kMg8fIP0dLaQ0S7FVijcu8OHCf4CYFwv5j86HyIeBnrJ6DTKaMdgJkMj4GI4k
cFIlv1OsOWwzEU+18J3T7val9AsRj3e2nNBLAdgYJ5iTgcTdxPcRP8JwGxD81Te/hLMiq27KmP+F
bpRvMt9y/Cw/5GwsObrAHwO5d8Qp6Xdd+r9ZulQGp4Bm6GzS2enAMUgXyn4YPT5eQeoug3VBM2OJ
rb88B3znBWt6m/1l1uYDIFgaDbznrzoS6Ib/2e3bLcnDw7ob/3zpN++fFbO+IM/VzFh01sWkUUGd
sunl31gAaOI/Zvs1Tv6cD6yZUy70P+NndF5OpYiPX7WADyUMbuE367JYKSD7vum9USkViuVEIvqz
tRwSlJOBJdQBqwCXp6X8Vl7R6ZtAETbNsSD9vCIEY0RMvZLIRzT1a0ewdAJClSDJ0qRlA4hbmxOP
YkGZqLOMCCiLx3iaFq3J76GhSyU5z3j6bTfFrn18BsrZOz4J+h1WrttMMh267O0MGBi4dAlHoi2R
c6fktbWfPz7n2cgk+DGXZO4GT40A/VI6FOVVL7Yk0WBMYgtibbbrtyu6ufY7VEtN3NKnXDCFcSjh
1F8hYAsWvcPIDqOKsrB2gayITRGyM2wsyt7c+LHoAOOY6GSKnXf4uvh8eLL35aGSAVDX6CVwkLxv
0vwh8zZIwllqf+J1+QRORg800n1BgJ9f0uCwbSuuSIp3MJUlZIbHKeVf5T9eBqrZmitc2Yc3k0zr
yfo71OuaJWXo8dMjPEOJD//oF/e2f1AoK1DusAzJj52RDjz40+vVX03SJk6E9aThNjOQaWoYzp66
/vLVq0l9OuvHBEAUAbAMOI7PvJHzKvvTHBfwl8cwNF353dCyGUEusv3Sp4OsFEyhRSujGnt2hxqR
cl++En8Vr73SWCifH7GinnnCuBkHuJqKYWXx0OSfM6ycoR75l0ZuQp+kX9rf+Sr0f1FVs1ghvmRN
SfgLawjnFNFnAA980AEPR+2b5CHYcc3y3Q9/0HJLttp3icJRd8McyRkFNgjJaS9MSPrLLx+0c6b/
pZnaPHgmLUFPCXoj6BEiq/9VIql6njASkTzllACcVipeef0fMy6ZqRGfc5qRY0MYOxY9AWEgH2Hz
mB7eOk4XxWmsOYdXxQnsv74OPcWWLO2cZ1F4eIORtApuYEAVD4U/Idl5aTfS3kO+RQcncfHGvw+p
JiSQffjSRQKdpucN5QFxzLwSJmFF2S47zae/KJp7/lrQzmlql9AQQs8RzmNzUORtRBWVtmT+f3O+
Wq/CPPBIygQVvIUKJc3CCJepx7KlaRf2gY47kUuPO0hdowo5d6bXqGtdvHUYPWlpChios5uleM37
GhYS5UzCDEwHZyeUexmfGsyCqOabJaCA1q8ijXK9XdxufH4ZdNLvvWDeAfKa+NV9brJ8kpIG4OUg
8XibaCzxiOl2ifx2M/q8pM2SWDDkmQVit1Rq+T23MUMrE4ypbOLMTv5ynV5QHuslyzcGJwvEH322
nRCa6wOkI+8DVvRTukyik8g8DfSKrQ9t5G/lT6PsOm8XSQA/q214xsR2VjM6yZ+FyUM0EYQBerEW
OhlsXtmYIdCCGngGYU/aSeMxz7oADonYzDhzY38XHAzg6FJiAHhA+sr9msYIHMCq8m8oL2XHHmTA
T0iFExXtXKfA46Pj4kcNxN083CSRhCA/JwQ1QobyzyNiQE/iOYgCoA7Edd6vRYQxKNsS7a+n2qVE
Q82WIVnnFkzO+jAAfSiQCMFTZVSFP7V81dHAFx2HuwdVM7G/RvEXwYFq75daey0f7ujfTG5E0KwB
E6dEPtOgPDNyiYhAU08twWA+kdEEhIAux0a+bqpf+Q3PyRMa/o3GJZbojrs26PYLEzjXNQGq3JoK
p9yVC0KIQPJk2HvM0IsoRkVNmXd5Tv11hdcO6JEKM5psxpUBIvktfwWvpkV2Ua8LjWbCjq9cRbiD
2Q1Bmiz/RJAMvP2CCADvjOEm5xKnCUPy3ci8yRF9PEdscmWJvBgXLdwRxjA7ej+07E/ZKobbLkM3
Oo7DyxqeIdW7FDQ8gtXwx1eKUCt4Re0eP5FwwgIQfAnvJTI0kQ/ng+2bwmQOFj4NNPybFlNp2Nm1
0e9GPgDJOKvV/uM/Vz31MqjDl1KBycQZnohlmgLuotbsIT9GhJJ9mJu7q0JKEyh8EECRE/Wky+d3
8tu9iffCJ+ykxEn1mwaf1cyAhyGwp6UzAotBdTboQF6bwknh6sUNmj+SnM4sqg95NWTwYJQ7zewd
XKRsi1JXMY9U2NH/Sx3kQEIlbZGkxXmq7NJJyGDMA6RV6PZ2KmsU77oMuwSLyc+G2PIneU0lvTeh
3Yk9SC+v1R3udFho6rKPXZzbVs81P1zFwaMslL0KljEiYwgYJ6B4hQArRwzZSEuvJgYM40ILAXoF
NjMKx88h+2ec7ZnyKPAN6XwKNfIpK/i2uiuBT4Lj26pGjhpCy8nfrA4QOuYtAiUBXLeiSzieLN0L
Wfz87wE9F8EBvasTdjWAG0+FbkSL0fegk1Wrk4/WnRPrlKo/UDLApz0HC0MuzEj5F61I0vOLowkC
G6JdnALbbEn3dJJz4GR34C4wPm/tNGh8XIsbVJnYndX80knPyHBA/3Gy+xKnC8dNbr9R8qTBhurO
YQaw37tvNPZEfaApE78GCV+ObbSAtF65QgUneQsUwD+J4Cni8pDThPNvJK4HAQnAjSeUhwNyMGWO
CsM6l/05o17FwO7Eay2xrfGywF8gykDLY4u4I5A1bZKQJLQxOA5JvRALhsbwYAVM3vOIKzt/g4Jj
t6m5Bo1LXuMGap/+puMcn0fb0e/nOqlb78llzIDGjS+j4aHvoKbsasp/+610tj1GL/wCcfuZj/Td
uCFf9ldpm4HjZzEupNwNs38t2W4dQh9DY0ioKIoeV+8CmQq5R8z6TsFUpqMTkTLkFP+U/BpfI0JT
Qp0WhvmUxsNnnKEiRpLFPlpRE4PcpkmdlDNrYG+TLryPwcasnBEHf37xBWWWCDSBVxhGmH97lhFJ
5Nj1KS3D4dUbLp9FigO37Mmxzw4Cp24WAQkxDlUR6W0VJFY0rgK0zzrxOxoLEr6qviVREOgjLhOK
0oBAUFArt6i89+L35KRBjKYclJy0sB8tzUg4YXrrkbaNMzKyaGgBSYnNS7Usmh2eMCvZmp+a/M/9
20i9Qbk1TEeNvw6+ovjw6eYnIUJm1x1b+Qv8KvqC/EdfE8V/GpHVYfuvNkkTw07o2+AaJbA9hZVq
BCiPsn0E/9G2FnWDBAYl1ETyx6AueDRMacOKXMrnZip4jw5ExfS3ZMFaHUELL2KdxryFpBRuCEvS
QK3U61R58B9Ob7w0oJTvuzoZIZln9S9+uty88q75Pht1DQ3PDD8cOo2bl6Uu7FA9wbV9KfmdVAGr
ug2AOfkjxaBKMIXiDoldA9732raRl6FgJ5SpzJIXjZKtfonDLdGk6wGiHXlCf0TbfasPaUgQFBUC
FF7b46vea4+OWeOaXrE3Y9G0h3uorakPyzl+eRXRdiazFn3K1hq378036/QsPsHagGSTQuc6SN5r
vkzG0vnHOJoc4NQq9DSqf30g5S2J4Dn3E8ZOJGeeiikFXfLkbLzJKND98WmZAH0tp4Phfrq7ZTHy
ViGdAcqcmRmJoPR2cixvINACdY4b1BP9VSnWVDmoe55B6s0aj90SfUl6ghBvx1XcnIbkBzFQ4TuY
s2nx3nHI4Uq7y8pcMGxGCjbGc3dmOR/OJExScsp4q231zourhbJtrvmHS2DqsOB1HJyYQoLp/XJQ
U5R0lc6lIycHdxxKDHKNuHHJIqOEkiCtTcOJwA+7Rb6rsxRpGIvuPsJbp/ulq4aKJIsUHuDtEQU3
J4CDSEL5EfmQkLxFbmn3MIYoukLZw2xl7sMlTM18wreWsvovmOTgJb8boVrSDX21RPwevew2aWoR
wfCr9+fYTF4i2EdO62/fckeEjZc5+ZlXFIjmCK9JHoSj+ktwJmQLRemJ3yhaeod6XY6vce6Xdvxg
tYsnWrb3LNUNBEhzFqMdFQbAzQTJGEu4fLw3huTVtZfTHpQuoUjys44tnC1hKzmKV04H/I4rMGTC
nDTwEV/fhg9fYxhD6EBp0uA6COtBlQVcCi7/CumWDow0SpCqd6hJCdO1FTvSdai2kDdUgfAYCfPx
CylrKZ6F94JXspsyfMd6jweCqG51HXabkMWZLkxxlu858Lwi9iq4SY5PM/ggqZDAROFYgYaWlYDF
wIZ0Zc/dD0vUBqgTdG0l9CvfP6aRF1YnqAuqCmRYkAjMaVHsJDLSe+pyEwPJYLo8xDlbxFyBokDU
IeWE/LikPVfva6FsY2lV0Nv4drD2k0K2x2iFm4siKvUu1nfo5UgjFox0R85f1K7dk0IsFSfCssyW
xJ9ki2KLFzL8STmXiPnG+yK7iTglk9YxPVez+mzFT/8WgMZF5AfHQEESMfoZc1JlEIdMllbg0wM9
4c3SrgTS+NbEn1HaBoeRuRTtwumA3FXcVEiWeF1WGsuCz9BOFCtgY0JfJTYx8nyQl9JBRFJidUl3
31y2YCwoFsNkKfmH+k4qocyDa+2NaDjVGkU0f4phW8f83n3Di8hU0jILkkH0h0wmB6CrF+G/+v0t
vSvaPqhmnZVYrB4YCTAa/L9SqnxHZXSCECMZFg16/E/60eT95LPt5rGwzqGDd8S6uEgDk+9x22BC
4XSm9I8tHlZ9yje0A0iAZJH8gUzppOwxdKrnN1vgmZmahV0ZYTAQnLuSUyekWS/ydg7sdrG25ETS
FaAg5IaEdWt96VOhxRPvH2QwjY+xAvEJyXMW1/U3Q1KTPYlDOLZOszN/y/QyV5fkb7D9kEk8L1PC
M5Hh6PWd5md5kx1BP6tj/ZzAio5ibbxMB9476yhR0nPy7718RBBMIjJwJWsob0S1pTn9TB8S9E1L
0hPgEUJoYquNi/xzjeoNFys4WIO8AxcME3+ymwAzvPnGdqgWskkeLmBvyigrb0m2olunl9c+2RFS
qbkplG0xlPydwQy3d9n/6yhnf08xmi5GQorPFi2aL5XXn91aA6nVFz13Ay7sxPn0fHGd03HngO36
hReVXkvEYgrhCwVGQXZxSjTMvCsChj/63hyQJLA7QdyamQXvTH0ClWSvENIJwIBr8XPjNdUzrsmF
gkgn948fM59n713w3lfaUSTTQPvK6dHbdvvgEMsenypMHxauEgjM+Ie5Muq5wkg9dXlQjaMGJ4WG
VF6MUxXcZRLWuR1QfUyI3lWtSZbC9MtgRZ46ZO3E7b3ZjPXdgMAXaff7JwcgSHVXhxkqo4chHwmL
TXeD/0DWEk1KVmuFNAezC0g+Zhv1pRh3TfZEc6WWR55jflcEGcPeoh91lv7KiAWr24TFmE6DR+yZ
0arjyHvxT/+rrta/sJqDOhMkwg+g0RasrTRUQOAd9DjE5EMPK8KT4siL/roVdw1iHQuuu6gfAF74
6azIK7zgWV3bfz2yGL4e7AN/HULzByMjy3j9w1/0ocwzsOM18/ABmgts9yTTEQ4prDjY8VTMu80S
/L1944CnN4iUQK8e8X3QUoKJNGmWk4B2zzQAlY1an14Vfw0fVVxrzQF1pbYHl/tvjZ4RKbax5qQ0
4DR95RrrhMRV2zb/11yzB8K3Kn9VbOLaQBZ0jo0J64+LdJ1c9m4B+ZC/MJiVhPnMmjX+L/QR4IX8
vLU7yaXuxlHymJDfT0RwRDrRmsRmz54uRz/GkfAXapY/y468nMCltKsmJxikiDMvS3AdWStqFuPe
mE/TM2Yaa+HfE4yUPOlgUL3g4AiGg2Zeboc5wi5kCasaF9LCtB46gRRAGjRrYTHLHyhWIKMNyxmZ
O3LW35kyjQrU0yiIMp7qNzOkj6C69D797KX88vsMh+wftgPGf6KMPyjhNu2LKq/6HN31ZkIPW3gy
6LB/RfE0ecNxRH6JBT0gC/mp/ch/kfWVkyMxSXRCO/niuSJbLvc4wvvjLZ0VJ65bJi7ujBHP/7n8
FkZimJYa/ZCUJnQks06PR7JBdqqfw2tMkQeNgw6G5dopja9kA9np6OvsJ+UTW5EpalDasKDzBcMP
qwMELOmWYbfvS9ci7mJ4UN6g0WmYKkTuYbdFo8jMXMyr919SeTiTcSQSfb80P+28scApv6jPorCX
Dz60Da/DwlPOq3xBpSB6tugZXTLBaf+p9R0BaXcnElc7+vv0hCpzpRz4Vtc0Nx3QZgEzSQmWWgeX
QeQ/uE74Zhovwk5Dcs3/CcU0CedfZkfLpPd+kTLcrnmqT/IeWZAKhjsuQeU1YMweXH4K5FdQwz1Q
Inwu+OJwr1IjKXVM/BXA050bG8cBKfEJ0a76bziuaGto+Kbfq2I5PInwMY7lBjU6ipCVuDIvBVFq
z8Yzz+GD42fsvppHfQFoHq8Q/vBHHC9rbBCdZIN2sBxOWb0UN7DqY/6tFhm++g9I2dx/luQasr3/
AGIZ/wgkwdlFZPK2/8ocw+MPFfSYw1n6975gxJty6RfI16CsueuFn88dlC1lWtdZQUjQi+xcPSQx
BCLdUJhK7XbZ3Chv9zL/qP0qvzGjKBpdC6oWPOjgZ+ZCOeWG85fOvq1F6/DmcaR67ds2thmk0Dql
q4DpOkKZeeqP8qGLF/rmDw8ixyN593P9W11FK2BhPC+OtGw1LhKSIhvMbZAQkqM/hXlGk96creiY
UM9B1AHWEfvtn4i/hPZF6d2B5Ls3rAUi3eEOz7xdvISFsmNpMRx1T1+5x5Eor+kAfeGA90BC+ZSd
N/oTdc2lOto0Trxth/oCmCOYvN6p7epmbQkkZV4kVBJ/0pr38LPnmdnUf5qTt8tsxm9Hg/0K6SHJ
DFK+driQ0MB6rER3iGj0VBovDujLoui2JM5QSWAza2+Gt9vtkcORjLKYdF38QBV+2ytQ3na4GR2q
/uG3ODL07siugE9OjYPSM6HPxqvxDzMQC0OBvIFR+qUTwvpTovou0EftoDHrYQ2q/LkgcMOA/5fK
Ww3Aikf7kZ1GgyDZrzxYk14Frh2nq0p0UOz0dEb2NaLOu9QfRxkDEJ1t/rFgFYuHrR6Sau+7FeFr
GxUzFDJKo75qUHjiXhYeQEDGX0ESSw9ZkGun2DrnBuEfAwNQdQK6Y57PFOwG5c8wRbew8Tf2aTJE
OPEeS3nPFP9H1iSvn8GI1LOaTN63qRzhyHvjh5Qyu+MiWSGAJhZ2jhWRSK7F6FAuILtvnNs1It+V
4GH1IZ6J6h5lpQGFkkDBFmiHMijcMki9k4IdaSmQyjFbLkOsPN2yiJbscpyB3FwwadvEA/YDQgJx
qDguWAOIv5hIsHAJEIsEmQiYk7guGxxOi4bY6Tf2ANbCDYXoJAPQc0BHF1IodUWfbTMsyBNRtB0j
Vx9O2jYSG+wUxStNgIizaUUmrN40ftvMsY6WuGDP13U8NiCi2MCX/jewl8zHpZQLARAjn+Zc3rxa
PaTxkZQ77sOPqyduHjrlRd7UETv2hkUy/hmBXsn5NM4sJQgLSMAqP7vGdKiYgeswfbtDCDmMREdh
PfXw/Qf9s+Ar11ZBsJEG0Et1dOKQjgpWJtkpMIKYMPZm+0/hFahuSoJ4WbyX+b1U9wPcBeF8ao0Z
adb/bBgKh1WyJwYavOACE96h+j2jcgiEDQLAj/9NGJmuLYov+bceroJ20G+YIzYtZAJZo8hMZZfS
CZms7ZEYE2SIEaQKDxSaj3FJdif+3Cn4YHI0BJEtYX3lI5OIoZ/FR3D0vr3gghlyfNlTP3IcrYIL
PJj461Pu7vYvEQf5kmAC1WWCQ5JWEe990JAI86qb3EgD+cPzSlpPMkas5NwDuBVdkCQp2AIXDuGi
OSV35D1/eXKTkXcZ867/UYIvggbfpHkH87rxMEW2R0obBGnNFgbToiNBvPIMA1DPOd8tsgC88cVv
wX6TYpif6w4Y2zT/7qt0E5181TV8F7+VPG6IoOWfB0ZVZClYmmborBAPVvYjnn2TYWPwg+9LYMNQ
OVV/YLoECyM2Qq8CwJ8BPq06AnzRvYR7ObXHBl4CV+spTnbEhvYGEcBXo3VqemS2Yfjqwu80fElY
jrCcfOExHYjn1E8hL2e+IQOLH5NWappMe8J/7cZYcd3UqBJs0mZN3ebAE29Qc+eO1u7QKXb6Ukmn
Kj1V91CilDl5BF71qgvAv/9IOq/dxrVsi34RAebwKpFUzpIt6YWwyzZzzvz6HjyN28BtHPQpuyRy
7xXmHPOkT7uwWWvak/cjAyUJqXbc07WTSGGdRjBtBLo35xzuzwBXk3sHXpKtryTANF8WK2iQhUsD
v+AX4qF6q18ZeBH9/JrO5oP7iooJvU7q8o6OWwu5NdoCQLEG3wJ2reV0ZgNevjIWX52N+kBqljmr
5gURCmvO4CUYHHZb/DLfnOMWNgBzhfVFxl2Zcf+6ZXEcNE4fiAqVU9jyUSe6gCHoHmJQhCUBtEO8
CAFwkpOAouYIzJTWytjjtPI/6VHq+XcQo5vYE1eEWBChNdF5GGKMJQuWEIJb7GhcW18dhviclWp5
H1F9eNvGWD+TjfbPDIBU79IPWbvI7wHvngHwAlsZqXWzjZ5HxMoeUkePuh5ZbxOm7Etkody0lz+i
T16Gf1gfgVBnGk2Am5Fp9upYW/D9AsE4V8Sa3FA8URp6q/L69o/DePSZ9jAnXgQNrGDAnhgeGFxh
f8I8+J5OFMMcu9GRJBMd9/CtS9xuvIXBRTM3PQt2E5OU3QlrY1/ZEacCtpt4XdkplSlgb52hov6o
ssckXEtEH5yTDkoikUrDhVSvdCs+Mx4KsF/WtsEVeRmpKRQ4A7Qmid29mPuQi4gtgoR5QkEHu0Ft
u0RLUhmbfo0epfykxB//6i/vQUZH6bAV5c41VwZDVoyKfzLnvvpveBKogzYl42FcqfyZHYoh4krX
Mne1a7B9ILNNheC3gNX5ZyTLgqG/Y53kEIYEikpIPMd+hcm84lmE10o50NOpMVS0c/y23kkUDyru
rLb4YatGsCIxDfESkMC/6a7/yaS+aK6kQM1gNofjkv7e9aQcro+Ti3dJAGU/Oc28bQjvvC8GpgOG
CPk2itCt2+ZF541dHiDXuf43RN4j4cHJs2SQU4OX7n/z3/QQv2m4AXQpiAnR5aExEC/pl3RP4X3+
oPUnBZSRET05E4vSX4SAqVfM6Zi6O8i+zOX4M6Kl9VAdONpO9cniWqnG0yQAviXYrPpJsH3cpWQv
ZyvJWkSYvvHZYMn4ZXXFcTa5Heornoer6R8y8up5WgWS35jN22MJqSbcC2ufDYwWPDqGfB3LHl4z
CTTYyt/W84gBNfuc+jHs3zygyr5+BKjGHkh/X7W1ZSdENtq62nlzhew7kQ0SdiM4OUq6c7otbomt
wiQmxQIxDWA0/1xey2vLYj9AFgvwxY5ecsmN/eETwXQ0vAdR7dh5GeEm22jcBd2q/tKesY52Yu17
x/RLRv/6j7OZeAH8NAtFYOB3UE68jmg+GA4s2r/8A0lgttG36bGPN+gaiNGx/okq6a5LINcWY8at
yCd41ldFfhrchAmRM6fLYIZZcN6SX88NDdet4Tv2DgN676XKK6OuANXj7FdXvDCOMrrWv4gJQ4H7
Hob0v+npf7FF0eCMLTsGS/xRz5AhNLEcjn80Tg1WYOE91wID/2Ptm9ALwji4SvtdJcTbVMWdWiSO
iE0WI1cYLcv+X0EqVQnuJSsRVZtOqD6HKIQfl32ECgA5dO6sNVxmRzItdt1CL7rknDOJmS01jk+v
/fGHeRRX70pMxJHAoDbfajGQemWT8vpkK7ztJ9Nlo42QXtwpDGRmptrJQojzYhEYT4A7D7XhNny0
IbrL4FN6pkepXhUdVgIYPNcAsEiAZPuHfGVLAXi4qdszaoJyXPs3FYQMY5YrCesIEw0FYumR0782
bmDdgp9aWU+UYPhC+zXFuyIsmLlzvkbfEyBR9Qv2BOw8gQBrFtC82pYr/GgbfVw307nGjV8tk8iR
s3WaXIQ7tO2QTEx2SoRm5GsuYpvklQKd2VqmBJy0gqZspRA+R8aiLj1GAzfZQ/eBDmrnePxXCjuy
3X1+4YUgoGvH5bbTIpyuTnsDm2hzllPiAm6Eic1/98INuZFB4Bh8sT+soPNwD8kG48rD77j7l8mL
tBuhXSb5AShV3e4losXyIwmI+iXg0qWDkLZ8+4IyV2I/3ogcGaIK+w+60rs8LUYc/f9+In4F5iEk
luJ1XGDXG+yEW5PeAMFU8a/xtyVZ9Zeoc/i9+ASZRzN+5XroK9jv6FK4Twlc/LtRxH6WrJo5pUdq
8lUAwHNWRC0AWWZbpnqXquPiXKVk4kKti1bSSbzg+UFHav0I62Yfhgf9QoQjRVu3lqu9SiQXAJC/
BorhNULWQxwp6g3tbjpq60YPci1N9KGr1MWXcOTNgZu2kanKsVAChkHgj7fkUJGBytrpGLIYWNjF
XoadsTHuvBgPwzhT5JeWPUWMxVf9YsevE/xwUPayy2eKpgaP3XLK3QkW9l9zH+HaAhe+IatEGELq
tDuswGsp58LmEKj+TT1U9mCP8lhES9rgJFj5Vw1rX38l8AKVqbwS6dNeKlMXic8dGVFF3uW6N/EI
v3vEgyhXnobEbWOjdRtdVseJ6njheowuDXtR20dLoIVgRN3+0pYOxs/saRgb+QKIkzUUsjOFNIJL
K959w84EJAWLRsM4eEuEC8BTTJuD72DcPtWwO6tbp31aZ5kNQ8QJI5s7DhsCHcbFbpDcBmAT242U
tJ4G5UG+jT/H1BHYavBEFtaGozL22Npwyi+wc+N47vEUQf5wvDea5VuHBjosPukUArxdznTmxOh8
G4A4IXKW6HaML1naLgwPYAcOc3aG7JoO1bNnInjiM0woXxfpAXILZFROS7V98DMrOEtLtf8eGXNs
dCx3b0VCPbLgH3AcxuFGG3YRLDE83OS9NuSLrAzSlFGXwclgoEvhELd7dWRQQoU4ran5+Edsj8wF
WTYPXdpSKx2mcKVsWBr7i3KyrZd8wIjd7trQgVp4HE5koVncuHODgcEuAUD1NY6ofpFCoA1xlX/t
ZTxU0Gw2iMNZZ+BHp8jYU+ECeJN2JZTZrd7fu/QgUT6HdnHG9NYXZ7hy3iHNj6jqK/ApN+/Mi29k
UJSZt9uaePWtHWFZsCUaZO3+Tv+V42PFSPsedU/k9GL0Y5FvKR8smbECO8WU6kV5tkCfsLv5Ntpz
7E9QP/9APA7fUXznLlJ2OrlVMz5yA4XOo+GUZ304Qgke6kxzKjyaIytVIBhlZCvTUZuXKc2zRQ8Y
z6A/kMsWBAUs9oDviYXim81wzgWUu3JjHMW/rKtXPY+9cO48k9gJY22Bgk08sIX8Zuovh30pOClP
sQaUfxau77tIgOresRIrebbYs4BWJW03L44BELJSAn2QNXZU3cMj651qHfO/CVsEMHj6xXQVhUx1
vENlWzc6JaP7bMVVg2+gCt/mIRQPshmv5zcEkWI/lU4n/cU8bFPBkZP8jqAheSCUN4/MJN/86ToF
qJMkpgtbpCQJebGwSs+ZwJZQ3OVUnMZwtgz8S6BuGv/Hi4mgwW0hoKqqbqGgOCKIMArpj7Tz97Ve
2PBdje7S9USR7adX0DHaIefV37aclX33kyobUfySxA+kvCxmUC4DfePjYlDtbc10hU5GRpuYnZNm
1UDf8btjossbsott1IIbK3Pxd3Qyv4US3WoltBM6p1Q0XbF0c1QzonkLAcgF0Iakv4wvVkVDFJoN
rmfZ1nh5Siqobfqev9zMJKFkRrouiK9tfn3jEgHlpcdZSihdQKqhkZjOVXM1rDNrY1VeAoaH+GSW
JAfAYHCqwWYgmrpUCB0jMHgIuSacCXLwDglctQ7BJPNDcxWmtxyBTQtl5RxUa5PtrOzkwWZQH1OJ
G7FrN8lINYsuonGn7N5bz0nlaWa0pCMnkNvsNvXAD3WUfx5KrCrfD7y/NT6SgkwHjCdKs837bhey
NJnbb/RwAWW+FEuI3oCVFxN+QopWy3Sy2lu1/oFTfOMnt6EZl6oW/6W0PnnMkYLuRpZi10eFo19E
jMq1NCdmNzx0PopD4SZ4wV9WXoxmcM1ytqZCU5Hx0jFmjlTUrcRyZC8LAB1Oo8xY123ommLG0+KR
y6ctJL38EGR5E1adnTyjJHDT+K/LL5XxZfn+WQB/lZoR86wcuV3P60xAEBJQ+CyCdTQVFq8qylsd
nsVp+m9w/NQ8NpLtwdNkeNirEFvq3WpfFlPV+AJ4l4mK8plIKJJyzHZEjiYS1Yxh2oNGp54SrUF0
dEpWTr5ReWpzaZYTfBI7KTNcToZt/c2wwVNpOHObTIvk8Md4zbjE6G2yvQwG0My2zK9Abwr+T8Ld
QtgpVjeheobcHnSXlrAVTuNfrD9nF/WIjh+gVUPUEHV4zceewgg0hX1BMNpQwI5Lfo3qJCG3CM+9
/woOkYiDUl77qhv6AI1oqnQZLDeYFLV3O1SU2l3ZGJk7Rd85N7YpsMkiBVki0Cv80KhnB6hjOsPN
jhTXLB63xfTUuMAE2A68NoShcfEGBzbQiF3YuQ7CbxnHq0LRFpoYwqdbhMR7RR+9aPGTA5ZIL7hr
KowVIlNsgYRQUSN9Rr7pxyL/0rSl0F/0dDOcEN0BzebO6NEyqOd2+Ndr/JgPpROxFz0DBDqSeqwB
09e3gF1Sx3jSZHKk+FuhJTNIgB4fHcUYfn06C9CwHpFQLDnFDN6lc+4D/KGmQ72bQVTvsmvdf+gl
6oASmZEarMiCIAo5NpGHMwvEzaRTziaXMu65vG2ftPn0YiDURa9FP85INnsY9P3akcgN4otnwn6+
Dzhpul9o9m7IZndEKmWj3IHjTT/pcXUL/LddQw57ttf1y6B8Rg9Tw7SHmzF4Kf0mzQ75+AOtAq+I
KG/AORvGHr2JrG+rQ8nFbJzFGN4Ddy+xWzw8KORofNB3XOZOGVW3mzxjVAn6psPBz0iWnQvYXFKp
LxRwUGDhB38aGyYiU3fgZUNrv/NduCvKQTp33PPH6cykYSINRqJ+pw5vTFbyyjqFP8SYJ72okhOm
q4BGsBuPykjRBL6aKSHOeiQ6EwkKduOvrTtqXJ+BTUDLM/EBcHyDxgPKW8IpQn6J+g7kL/Z5LdxH
zJ1Joeg+BDdCbIPWQN6L/J1MfIUfY+ei5z2IjA6CTfGvjQ+V8WGEjiH9ZvN8UYHFDHpdHU8BJQKn
aUWrxKCuOPrGzpjnQe01Ls8iPKl81U4rL/sWIV6QCLWh1MJ213MBBocZMmqNDJr4N9CFw8AdUpcr
vBFtHGtcVghuppsPlHiq1wUcB4WpMzoZiuhuER8TdNAIv+G+jNRlDBpafyA7jaVhAhqeEZ1F/OeO
wk84EfZJASw0K21idfkcWowW+hoZ/PCWQjKD2ITIfypyGx+VjSmxo2Dg43rpyFIMmjTSYFICRQZq
sR+sqmdFrk5duRO64zo/it0jabapwQqD2TUheCKfvMoxG9fQBigFSemxUBnXGr40GSETazMGMJaO
SXwb1EiCjsWPt5WCbx24HwUkEgy8mTouTwNOzbCroFhWNTt39uuSSl5T9tOZj8BDxoa+QLSOw0Qd
ts15qNAs15/FbYx3jEvKZwM90k3I2KJqAUoM7cFfT/2PkNVuwnvoteXKJ7ghYIXMIc5AgwfowLq+
/0hmKmx7TtB+77AStta+898duT/igDppqZlzlDNzX/9obvOrMSOFhBv2LFblLZiOkLcR6ZTIawF/
8GwwRVbVuznYPnKsq4quIJNBXnAhr5ljyc0/9dGdKvnbwjOiXgR9xQQEmYK0U0Qell2EALUh96pa
sEpRGIlGBNBDu+BKbsRrE506g9NTBQkJjg1q7fgPTTUvkLWXvhXxO/xN4Xs66n1Kd/xdY47K7AsN
NXldhYx5mG0A0zNEPQn80g852KhJy/j0Pmmb1BAx+CwF4BGQQkT1hlaNvZZfU6PFP3LvICc2auQ7
9yJax6pjRZ85qkiol9Qo3rQI8DggmNKdmYjh09YXM0I/0tctp+52IES1ZR7Mfe9qKCemlaatckSY
HSCTytHLo9RugwLD5bUQtpHyIc8vcYeLgMtda+nopLsOQqJs8lUznjmcwNBPyEw8ltbqNZceXvHJ
KsNIBko7VPsCJ26NUdv6DYKHnh0jGRzwOzO/8/KjRoflzV9a/qvIdgDVtN3PgKrhwIRLQb4XY9uI
VyRGs/o2kLBbe7R+k/DS4qWE6C8Dl07ffsnckEER/pWKb7Ax3kKzSwa3TlhnMWKQV4ayHxhgzhFX
CM2LzjUVtLs00h968FcmK2v69eJdYkHsP/LKkSZY1S/TOEcdg8QexwqFwUkfLtquljc+8rrOltuT
IT8G+BjmL6MGh8aCR2baqM4orZU9R56p7PJLj7pGiZb9o+iOmfluQFzoNh9LedQR+uwZoUnvUbjp
3bUGkzLE+DNx4GCJfxvsHEC1JmtZWhFendlIllloo2E1Fxj20AGmLPbyGsz3I1VWfoB9g8CClbod
JyJfpXmBkGYra9yVw8MCeL1lgonnwM3EI90Xs1rGeSYvCZ4J76Qrd4XhLVfbSYXmpEy3rLrLS7eB
ni4deOdYo0mfBtyUJZ3pH4bjOjyowUEfH239r7BYNm1lus4hNsiB2vqoWv8M45tk6FA4D/8MFCYw
RkEcInNFAa4yG32oPo7sa3iEIm0t2LqFzZU0sq5hg8eA7cOQznJ7xabBZxnI+57R1nwQF3gPTHTN
Ow8VuQn5FoEOGxXXqrcG5yzYicxJEUCxGi0nR6g3sW5T+hSerdiJt2hORAuo8wV+fXsXoi3X9bo7
MfpzQCCB+9wlpyumZ8PJrb0GrczYKcnep4l2IlI8uL+4G8bmH4ZwMdlivS4wppZXIXUHVbITXLvw
/9F075rATsuf4B57NGw0sL5wY+ejwDI7UHjMSSTunQtn1G5ecAmIEPsI6AzWjCfV6T2g5eiBL9Ik
r/LLwDbOoW/dc7AJCJWCZfmhMrh9HqjYsJ4PZGWh2c3pAE8tIjjlz6N7lOqnyjJtwK7bNVsgSE6I
hKRoCQml+V/SvzfTkQ5W4Hj1KlfEpQafESnV/O0oOHcwWRAAGrevXrkhyDGRL7DNQrOf9/dKO0Wk
vjAQ2sk5JvvqZnEostt7aPuEAS23UWEtFWtTjyJkFqeqnEz9LrwLkru1IC+EZ3s1xIWErqadj1of
8xMS5EvqUI9LixOXIb4+kaF9u+VV8e8d4KgbsjsHxw8RyQ0zyjUuomIpfPar8QPsg2xHZ/WPcXdZ
xUDG/viCC7LgeB74v1S7CAuSlDZ89mHjCuFXeYy1exo8Je9bRqtNheDxJVM+kPVqrndD+fLNpzZD
U0bLLjY4iqIN/HdHZGu2YVoz1Gu2f+pyoPlnoFGuWVwMTG1SHRU4/sSzmq1kWrGzTv2Ji9qe7hye
KlZl5E1yu2iqU6JgtWZ4szdFjt945iPvqg2ufW4pfmXUaHTH44Ibyo2tpWGscTH1iMDSLYuNqToI
zYbAlwXveYDo6EmcrXB881TmygqcRxY/hjtutfLdXhkePRv+0Cuw4BO+Rx9Cn7nJTZu1LR1HYq2J
vNzDNXgmwRcPYyc80uFhjo/sXn8kApYEhpk8Nx48X7i5dHXxmzICbJqf76hMyh6yWoCADrsLtuNd
Ozn08yWk5ugqGAwDD5U1xzlGP1p1YeSetTsyVEVlm67JHUK+g+PnhmUr3jGujM4C0DbZ6U6BcTC/
ICqyRCsUu0E+sMDIqLne32DzBgu3QvstqxC+/T8tpXGg3x95tp8pULxJOhtdaTNc5x0IHM4xRT4P
Hpm5dtIScbAbS5eMxolnkeJIm46m/CJ/O+OBZn1LderV34W/irmdEEiMMMWpQqwVZV0N9rTOt6iW
kEgm8Z6xdP9RMGIjrWj13qnxZ8XAyNPcSvkLfIqECYbtvCsd0LooGoq1dQs2z+6PTLCzTd3s46Oi
/wNFtlDngQE/EcSDghqzhAepsY7NHH0FC6F+enHKIbrjbuYQ8AF6ewjegpiQarJA15H3VRHLPY+k
ZO9GtDjgu+P4ocVvjbOc9dwlcGsiEISPlh3pesD1iNJPci15TWDJUK1y3n3ro0oubLffY379b7+H
LSy+FLcuZcBO8xZuDW+jyocRG2sTzvlGHio9HIziu56YseKaxED2BBUhpru8b1acSB3iJvrVcNkn
Z0UEWffX96/KuuvMvSO7d0qGO9212nTahyHePBEb8DmfJ+naR6BRON1IldDBnzScbQxJSA7QvqcG
Z6hrbrX5mGdmvQCTSAEcwStC9kMjfEV1wOi08nfFnf8fwxMxbWVXEhMerMSlGWw7bnrrTbqaigZ1
JYy8uXieVuZvA3jEzo9YXBlV2xxmbB0rcMt7SgZ2Ukvr6W31L4JaiWeVmIq+sLpLUKLWgsn5eOAe
nuBrN9BZFSrapY8KK8a4LXxn3dbsvv3mo8bVPMcufzfmwt+aucuIlFKMkdQ0fbLbLZWBKsiOGJ+q
rNzxjPGDJ1fSr7XvYulJ1Zfc7YuzCjk2hpdRGT+AXiSeZF03AYSxa8ucAiWS9Z7vnrWKAfneEEsR
tBtKmy51JeNfy1c4GrvDm70cX9qK17mOP/nE50tP/+XMVtl4kPmZibambWYYpvjTqrsMxUlCqJLh
BmhEfEthf7NREDMbtwHRHicwMfYMdhz/XSDFwJtg94jDsCYLS9NGAJv0rrSGwpnIDPgubcLV7G0o
0+sJ0gky06rakhZRtfhUOG/zFD0lFnPXIyTzmU9vuSDk4+TJd8kwoE2c/PAwIJkCASVANIKYiFRJ
qO46lJvi1OHx8e+Tup8fKJkJEPXvOH+zPrMy1r8fJ8akRolvA3SYTHdP784q0uQOgZO0Gz/mp5qh
f0pX8DdIBIYE/ZJ4lzQodhrStYcZfVbx22Ifw1wnhdzDFogVbUi8FC6b/NgLlOqYwstXgbgxfqsT
LNtF9KP/pcQVTTcdPbse/3oE4rwa4UJZLn5NvC5+Utl+fmOQpRsUufwrPuT1Fnr1ozE3aUTSLKM1
yQC/DauZLdhXfGFCXTKltY7eT/SNNTNCyQUViqDojPzDfxUzSSPd6D990y0k5cDLVxWYJ9dD9xN7
V/y3SvwcBbB0sPN3vTJHCaKU0Q5SedNDcjeXnncdiZEJaU+YyejbiTy/1s7HLabZjiOdKY7CvZ0k
qM7f/ltKyHHrHWruCdNzYccXygsGz3L56Hin4uFFqvD8r1DzA9wxzjpyGbKkw9puZ2SY9sE/IPlY
x+ctk0qJ8wF5RvoQ52dba2468V2xfGi7a7iWuZRZObteuBTjFRve5emugEnHab7knqYSTeNP6PnB
zfzi4A78XSPbTErBkj+yZ3BuyYay0wMtQpjZbwVqyCJFBPRn6jvFfbLPErFxc3zHMAkml6qL05we
jiUI8RAIRWFfsB8AeE6c+FInWgfeBr0YQ79L4c4KAKHYliLmfuRMm1mcwIvEmm1aFS3rrkPDTWQg
f65g+pl2hxEZnCddjWS55YqT4AWE1Ypfvui002tOkHyglwmiLyveJyOGikv0akkRvsYBkSQYp5lv
tND23mlmm9O929As8MQ38CjMrScfpN4Ng01HEcJIkLgH6cgN6033SiJG4XMibmDZ0cf7HylwYn1Y
Kugo9VO54swskdbLyi56+rOU1iad6BDqN52BRdosRNKNfQSivH8Mq1V/Y8KjNP7FPLipQOMe8ONu
5QXm0nCxCO1T1ll7FnDc0X5TiIKp47zSufQ3LW4jHzfJkpe/sjaaItHg7uUvKomYhhBI9YSZC3oJ
uSQvK6ChcLRnRnhAvCnZcB3CdVUddAJou63f7htrczhgC7ZT6eAdYqbDT05VdnMuTUKxCX6KiXwx
N2o2OiVWxrBJ/BtAsQvnTEH3ak8taTjMQdFKbxP9aho2ZVc0FxRt7oy/GkmL6dMSdhRXKGayEh8B
yg12eoNoYWhZdWhXYzxANNh/5pb7KBBvpriuy73irXzoJe18ubTjl4cTSDhOxGzULjthaYWDUhp3
uXRQDTvG/zw6sXIPKIjZwnx6DXA1uroPOhEOuyJEh7jVq0eaOAhNxHKnZ7ekvhjmdyzc5HmrAh83
589kk61sh/jqI7At7y0xgjKCdcpZpiwmLMaYcxdJeX+KgBu5WbER2luOGFkPn9a045uvoOqkhF3w
hDcGXr/yJKDemP/gmvs4BP9mBbQ5Zvutq3ckOwyVgh9qW4vs2mW+lfUz0WstgsrYNpq1D0tDV/j4
l5G5DePfwLdNwak/DEyZyeckEp8FzBzlHukp2lanQwVm6cQklDxr2seAU32yYR72jzG5xUcKNUF1
RImBNGenhs2PbpCxnUcRN3dO3pdlrJOY1F4WIlWpLBOLn989ugkQJkpVZuPJrQKjTcdF2puEN1Fy
i3jfNTJBfxAeScIji086j07wE4QtBRv6IeNJDeJhxDbyV90/SmozYV7DDDfVqpcJocsGQRtReKVJ
zAWnpdij+PPFDX+ddB7vijEyAg50lpACbhYqFWUfl6jzuFwNaB0FDDz5zvpVDZhod+SjQmuRUf/l
vyXkrQ7DZEVK6lAe9KzZT7WKOZ3dBkJicpPimgjneSXMc29MDJbBbJfLt/BE9mN+FwyVqCmLDjY2
UuXaseTKaXz+9nhRUCdLMkMnQowGor0zGK4WF9k8a+TvzRJdCL4ierEq4bjxgPT8hbCT4JtZ2Izj
+axj463iM/D9+1wqmYtwFf5WVAOxA54ZyanOgG6jUl8ymNJ0XvhgNfnfvVcs59e670kGoLDtriZg
eqblVGQstJEPIxN3ourlS5uSAYn3GUescWwkQwS6xUwAYULhYmVIUuSXUl7JCCcL6ciwLx0uvcp4
dhH8k7srE1CDVapL8lPyEwV20m84f3mxchpp3nkfOiK6CmNpfBpHdSOhF/bfA56KemnE16TblQn5
diSfKyxFT8UDXnKxkxlHj48OhmLp8uzOCwoYoCg2CzYJkJFR1ay07NAGT7F7iwQjz5BNEu6sZONH
dOqOFr6IDvZ4R4Cp1jbsZObPVDo9yonEAACg/0UGJoYlfI8sJ+1AuIXhzVTvI6Z0CwvGxqgvcbnz
sD0av/UIqercSGeFqSPiSXB96MtKp2B13iPf4BcqyACoSUka8YF1MCt2zNimaRcMx8Zas9M2cdPK
Sy1wK4sMkzaoln7EDFqSRAP/JEbr77A+jxOESU71dYmmRhtvHY2jcCrLczs+fGkdDqCyHLpJlabu
pTGA33CINjRM0iZFnuJNK9R9ghIjYwUcISIC34klfg6m9m+OZo6P9tuUDtUPV0nEOBh5MBucdUHt
pwmH9guJUHmkYa8RwX+SRKZCabkwUfMHW9SfXupMbiQcmKglL084AsaT/yprVRdQOdjAINBiwiFv
UUdOrgFdD/+h5jTqxyxo4P0q4CQSbMqgyR1chqEUMwHrDkv59b+YMNNMM0uxJqj6DOhQMynPsvme
a/SlEVwp/Tq7/aCsStZ88vlhUNbwJBjs5cPCp5ocaLGzlZreOnXf8l7p7FF6ft2L+dte9PGLa66k
2yr48qt7St7B/OndLW0N3GR8GCgrcVrk0k/gu/q/+hWvEju0HIH7Tdtnxg+9JI1autYnvBSnDsVv
+GWSVDItOT6ZdUmsdfjNzZ2afqb1x0lCDQNfetEO4Vox18xWCv9o8aR9myhPpRJhD4XiJjozfmfE
hvmdbQoqoo0MyrJTiGVFesN3P34VqauLB5PsF/YgfPPDQKBCvRb9C0Tbs7cd9D9PQPXv8J+SMSLn
rtUHbiAcKJ/H1P/s9d2EORf/DeW3caoh4SM74WWyywtHmnPyUOxdMR/M2koNSKJIjyCCyt/UeIXx
jJAN187DE3EzyPAhFg0cYc46/LijBa9Pvsy3PRNF5WdA2DMhmWTDzX01Dg+pXuflWULTntc/NF+C
9d3REkhclaUMjGDHbLkB27azOEs9gnziDdfxm4GAgEw/2fCiIF7YcTmoeNiqesNYnqEns1f+PiPm
4O7BYW7woWB3ffTIAs2bXF1FGZKVD5u7f3eDy9Y1wf2uOka1HsTzjE3Dizkyh+eCWVfLaEsq+dTf
ZODxsC6IyvsldKMK+FthVyNza5ztuUruhqytjVcIyYG1qt9A3xRZ8fdAk08h8ZrYgc3qVvziQlZ1
2F88rDuG6jVvi/gpU8KcSuMkRP2+JuScHfCqHrHuu+ysBYwD05OoLxhEpIPgGuIawn42rmLtNGRX
Q1teaEgaWywY3CzxgfOfEZ73VlzUOMHfyA/fuXhNT9HFRwobsGvFXy2SYIU8WlRPlc/bdQ2CNbnw
65j07KX+Oby78AIIPm52evlpwzH4rb8HUgP/aPGoQJJ9Y5NauySEt+YSc4VNzKq3+P0Tdz/j7oFt
pMTC/KuwK35wC7PgWUKVd16z+TJw8ERw9zWMi/s1KL99lMNLd7N/OcGL//dlHbZ4T2fYbQz+e228
EKKAATQQxukp61B6fSj3rIYRlwtMFIld4CcxaTTYa+NQhkrOx1TS/jAB9O9YRLrcWSKecX1gTjwv
pCGsAkAcH1L0M2kklSBPsKV6O6kYZJy83akhrSLxAA1EY/4Qlv2E26dYDQaCHUlvI/3ku+6O/wWc
9jDZPkcWv5a3RvLUavMIj2oGiguURzJX/grtOIqI7IcLDMN8urLE45LP4dhhv9x5tHbrGi8RKjXC
QkThJRrbKD5Hwh+CjuGHf81SjyjEbz05oSr8c5stP/PhMTqNO+xSDT7BYt/8cmCzLolX0XZpAW6R
zvhcHqw2mzmxeqV+Dw+WpjTNEmYpZdUIZKJW+0lnjZ3cY/oBck4QMyRHb/oVWbK9Kfs192RixugN
H6/RrCxN9jyWQrdD3jfkfO+79MavXsav8B/bsSN+zGN5ziEvknKpnVs45OGcvBSfBweft3xFygu8
YLym37w0zSMsNwaBbB/9P+2SkNHF6A9LOyB/K92hYkTzPRBJ3/GXZfdP1QBRcvxIcVIQj0S18adN
rAH8pTm5Ka6AaI+2gUCP8B+qxvA01ECimTGRqGETWd2t1H9qcUcv4XgnjVEkCo9dq8wunVo9WRsU
OZt6TZ4No0u6LQ6kLdUd36gxzAF9voY+zRUq0DlLOAPAwpCxAQYYZka9+p8FWHAw5TPcbtj+Sw45
GiYRsaDgsBu0kx3SqVKjEVPxhQLCAIrEAn9YmpE7QoV3yIajn7dxHvv/JriG+brgUZSvPbtRwm/Y
lDJkOsazThWF2oApXjK2V67+d+gophuS02SMS+MykrJmLUe4egrNvgSpXOYZUbeytcmTR/4j7gOu
tDsDIdWejaUWc0bhk4Vw/uIvyo+h2iIbwyhc5CBf7CTrmZwPGQUZIOMnsOoLWCc1Adr5tkJsi+Hl
b4KU3ezThkTGOSwe3FCLPswiMkxoXT4vXkViXaTmrDYsx64ZiwV1LXCMQd3jTAolG0Z0bq7SGeuC
qG2jQ0Q5CdA+0Xbhtev38SGgSKkXbneOpa2BBOPZ/HALM4Eu1tBUquF/JJ3ZdrJaFoWfiDFoFW7p
G7E3JrlhpPtBBATpffr6OFXnVCWVmERxs/dac83mOLEQMFpsUGIPuUNzyTAig+6I0R1kDFO8b/TG
WdyUJAd8kgNUgb77JCzHlI/KfSOE9LDfD3wK7hq0blLH7RTyPVFKrw0RTE0VSGyNOIws0SSoUCZ1
n94ZlKO2FWRQXEC5GteUF6JpyHkYBtGyV/9e+qWcCR+y+RcydXEjI08wF/7uEzpYuZxvRUxZz54E
jbuCmi6+VcZfj8YClhrF65qAdOyz6Ygzdljlurrwa2gmxAJGBFQbnCvDTPkZJexcnAKf2jZnJAam
gv+veOG0N/pgaAlcri9duubyxvlIcC2CxhslOTQrjJ0H6AJTvWk4JRaoWV/+TaUZJScSFrZHtKsi
CyQV7BuAJYDHDfubFvdbmD1ryL+M89XXz9zzFiXnub0+C2x82mvPsLVeBAH4lLOa2YJWYfL6JgBl
BMHCZmJRfYGDvzbysB8Q7ynjuR/+nvmaSSHTEPFdlxYnrfCOhyr7slHjP+b0+FXALmwMF+VihlSu
Lt7E5JwDkzzvv8/0WopvOKsbadCsHpbMzBpcLQWeKc76i6HQry7i8eGK9+M9+ZFbrzQ+J+p7FsOz
2eTpdeYzBcfnG1qOQ699NXg89PlHVR+Tp6ffdwZ/SDA2Bij/qo8GLxdDceWwkeVkZsj6URo2EzkA
4rV8fqwZlQK1wLLFE6ZipjJT3czJtyB7d4JY4V302ttr2AxgOwknU0KvgBnunQ+YoF+HUSfrYydM
h5IUiI4Yq2Ff1Khd7j+cXTraOO0/744yRWWNFdp8Pz8KJqTtgvflXirgJ+Y+Golsqo/5qvNJDtRP
3sQNXyGdZADeY+X2l+V/GEPW3Pq3YtdPbznJQLx1s/y9rjfYIr+wbVBwMVHLuGQZrKvvnkK+wVBE
TuGRpQN+RYek2OkooTDoGJrN3F3XSlTCz3v9SzCt44R+rrEuL/bYZqxH7Fq5FAKOQNVn6eLd4qh+
9Vnz+dPrvKeHowrbtkd+L3z/2nvYixX57JNVz8b/gXOAJ/rideHsE6ztynxD/havkKVWV9FHWc0X
Rb/+e8ZyhCpRJKdnMchnkhbmoezLRJzwyfIYyNvVp+znYfUpRnf3+cdzCeFw8x36eLf2qk+OWv5a
7kx/qytCew//YX/1zQO88sSz8MUIDSlfUfnv8tj/P17mOyBZy4ZP7VDwV2vv/98XfXKD+Iuij8o1
0lSTl0pUDz/PR6dbfv5OIAJp1SGujn7Gjz7cIsR9+ptHLjIWXInBoUB8Helv8Ap+Bl2mx2nq4XJV
8UhoI9T1l4HrqfpFOKIa9Bs+fbjPTzQULr8PP2r9ynvVHTpP4qdB8NzlORTO8hweLpMMvlrx+fTH
RZ99IGGRt0AInlRtV1JlpRBDNDyhF5MgjLyQyQ9H9LEI2dG0+3ltJd/SZSXw2oeJ9/L5l4djZATr
wLBRiNYmoDlCdAvDCf8yxDnybemvdBFUcl3wF6nCIlyecRXe3jsPUT+Igcf/3H6qcDzdfnS3P3EN
Hu7KHzz9OnB1l+s9cO0saGXW0wMe4OXIS5ldhCADnOnPsDo8qAzpvzBTsvUrahKv3TGr5pHYhFsl
66206Tzp7T8p0ocj13K5HlysEwQI90JN6dIhm/jXItsYd8pXjhbUbVzdzXzFyfwEtMHlGDL+jZvX
W+5n/LMOM78JtJB6hocGfCBOWfCWL98+hq8mQK7sQ/j/0imw/Ao7MMLpAuYQlVOxUIq45l6Y+ch0
nFwTTEJiAfInbf129AUbd09yjongOb4oMrEroOm0lTeNi9v88sXlpXnSX3+q8eTnDSE8ygcmD6c/
OeKyiBFXI/0pwirkEjqgTdyGd7y0VF/2cbpYHoz8AcIRQ9td+qNGy8KJ+UIXtzvGGbzBqs9Kbk6P
HQ/lrls+ckuHM6bEEX5GzLjYkliazxjBlYtWI7qb/06yed1OIaU7UZr8YzP//2PVcVOGPKUuHmI8
4fyBrY+2QK1t/LoOz5j7M2FspPOr+YjBfH5A1Hg/3U7Zob6UOzoonih5jCesmOxnfD+VpzxFQvbY
cXPFxeHOQ7p4eaZ1LEZiZEEVOdxP+aGEKs57P3u33W2HjNzYE634AMwBUDulu5rH95EQVPHtJOwN
NGHRqbrUcXrSBoeItrV5g2W6FwJEp2hqiniMkqOxb+vwP4mQtl/v9W2KNPoB2wOFUZTuYLvvDYZ4
MQ+kgdyvtvpW2xv7PDb2h3Ww3msChGENWpUH0R++Kb83OerHPkJElV3yC6yY66O1En4K+jA+UUco
tYnz+KZji2Cf8nh928JmRKbNp8eUlp5lk8dIuOOEvyZs0KApPAONJ7doif77ahvdaR8VP4vbSPnA
KoCfaIkwW5pLiMs8oedoCpssXp51gL0R3Oigj3iq+ybK4+VF4PZPFJrZXPFoP8LHc0gd/O9PKbBe
tpyTGHrEnKX3m5vHXA5erd2b0Sm31mh77A73EGzfr3QZXOkeqCJMjnSASHovybHlKLvoR1iu68pa
HRFRax/CGbX6tf/v743f1YXjTvjAOWPximcWc+kla/7ur7RCy2UycHGPbP9QXFiP23VQ8NYubylD
TliOPFNtX8RGgH3GXw2KiAR7J+zT3fI1v494h/kl2ypubm66LBVhv6wZEhUwnDxJ9dfimTXTrHYj
emL1ittWB/IsU/0EOEXgw0D2DTYfHrdPVWourVwPjzPDT16g020LCGXpyq7SX0EHb8gBq3cTY8C2
x7Av556k00vnzs5uWEyo4BXf/erTkFtbYohQZsRgTqKpMSy+zQRUTjqjpcRRxhEbQtXV4H3Wl9lA
pd/t4EuLK/tBtGuqfozSuUgj9EYM93Ty/lys4+/K5vYrrVzkdAO2DBqbDZ6wHpFvjX3Ni7+OIhZK
Ize7iUFgKNcOImuIL25+aF7RiAJAi+vn1wiXW+0YKI++1M5hx1B6Ts6FnCNxVxFq7irRcLjwqDPH
5zkj4U8XbAFPt/KkvZGXVGIxyrtPDOp6Q+13x/JLeRUo5nCApXSrNFcbDkpBPFwOm+GB6wRIeDF0
7qytzVbzqLGtlGPebiAyALrohEhIbnHbv0bvmS8KvQZwWzGH5w82bc22eC/vwQsZXGELHy31Ij5F
JPeOu1sRT8av1tfI5Blz5N4sYUuC+/GAlR1jSzAbaAYsy5HkNN1r4Y92CLmeUW+4VXeZvuTyMyO+
ws1WEHeZCColnNAVewcOGQ0W08pWp5lJfHavhPhQIBMExgDVSqjI1hvkvKbCfKO7gBGvv8b7haj3
B6ATqVtIWvILUsya+cgdllqCvxPZmN2TPK7dA4H2heGIkvskypQ/QqY5qsqAFY5gyTVSINSubw+T
AMjbdpx+WOK8ZaR6SEgVRV5REySvC+R9yXAweiranbAmYvyjZYSB9pHoAga2g8uLyn7xmPeGGAUD
G7QYdSsqTQdrkSLOPOgDaAasx9aAE/iyYQqOPuP+SPhHViLyoNZm2ZtzIK+87BOoh3LXeHzhVoJm
lgESKr3ZWwGrTv1OpjuvKJrR1o0BrnrjfUeQ/TxsGxQZzWpXXVhO56W+ikSXC8w0/yTuhL/XQT7/
FDk5dkglMaoisPyZbDm82ZC0oKnh27jq56qyH1F66rzXZFcO1ed1nBzuxBx8ExMijwQVuqa99nNj
HEK7YLbhSMCCVfwhlcXWkVETBne4EkMcjxUK4AHTMjwoCKOET4Lv57hfwemL1T32sk8f1zAMNilm
cLU5IEfAXe+C6/UAsum2IA4mBZkcCBwrd4ftThocBBk1xRgNA4MFLjNZkZS2UDh4DiAWVLkXHBXw
PMSKmXfdxBzCfW5xOG02S/gytcipiubRGhJ8Ie0b2WEmFKJ3mJhQ08zqD30P17F7IMun9CfC/LuD
ozAf5fZPmdzyzfi5/YMThFPCsTwCocGOQbBvJZ8VRoipfSfIVovSN+B6YcfYn1Z5A74HpCIqPjfx
S4pS/cB6QjkB5InUDcHOtEc1+Y7pybn4UC9A2d/NrisCIiQAaehlVnGt2a14ZC/w7/Ak7/u5QAKD
8a4NeW+F9ycb+GptBvNJvIKlffbZLjrUJuFlGCjG2XE7bZvdo7aFtQN6q2q8Z9zXDwd3996koCGt
BcvBIT01Jb3vB8drJHqLI4UepJVDcbjoVWEgHbLolGzv15LwHjQ2J9oeZ+8hAZLPtw028mfxDHzR
PEPKpJQcPtllmXb4itXEbkjWHa9OUn19AmoYd/2Gw+GxqzREKB/lDm9g3BNRLD4oUy6sKMSjS4FD
LZx8ayOZ2gHtInXPat48jAP6YSO7mTIQ8zOj13iF0xjLhkuW4LAcXDFo1Chgch5QBv5RMCMzhmug
jTEL3ectXQ7c2iNThkn8hwT+pnMD2EiGiB3HRw9WJQNp4hnLd1JLzkeeIh0ogyvrFqdxzmSDwnm5
71qrsmqwOrv06Lh7/CNRF/8J3/2l7W3hqDnTv8Rd2ThWD9iCWDKqNhYElF2vVR2sjpClO7/aDr3Q
t7LvPMG71wegG5wE09d1HQJoJUBbkMFSKMdvH4S7kBbxJ266N3IQV+/CHd9n5Jsv1/g3F5vsRQsN
y2eJcU7el2orwdtHjI5nPXj6RmuSjjJ84TPrSVhGhIt5NkKteamcHaKF8AOobe3mt8j7GheP4gxT
+pfN6iJQu1KZ2gqmDjJiip/aBy44S5WnccD7dayruxYDYrP5phuZScliRQKBKbYaNd8dYqPb9vHv
v4ECmuDsDyU/UiTau5LcDqpg4FEaH5DexKb4uNRpwI2I0F0UvSELtdxezilGxjiRYOoEvrOh/sPT
KePYEkzi45CKLSpT1J+6+0p9oNwSKthoUaSi02LXQJL1HP2y5glxW9WfYxnPym5mxAHT5HvGacHC
BE2CdwNCDJA9mmK9JIzdfpQFHuyfG4YEwLcUWFRRJHhXPTEi9u1UHwDThk/MjaApE6s3da5s+Cl2
hCxi0oa0AIj5wau7ufxeDB8QxTdqkNDeDM7Yu/zbAxmxQEaLMhYHHbYegG9kTGxuz/tSnQ+9PXNl
4EDA3cwXH4TbiQ4BrUs0HNdMpCSY0SaSmqT2M2Lq8FgbfYpIJu0Y/jAnQbOuGyBtBPTgcLpEm8Lp
lFdmds4f2Ok5VL1d7pWSk0suUilyj4lm1aFEA9KVDu9bs7bhD+MBEOJf0PtcyocOK8lJsv8/7wXy
pbilEHp80xDwHVbNs3aJMVhseV2RCb3E9bOSK8tt0XwAkW3SIcyhKuaLfS9TolHz2CBV+DgG0DdT
IOt2ZdpP4DvsMqw+GHGuFzMuI8cPieGQK8Nx/WanYKYg31y2VTbU1qdLkK9cspdOTgUkC1/THfDc
e0f4sod968QWNAAR0Se35FU3IUMgcuYH2h6ctmljqLKIw+EgzXVnhUIbNTwg/SrfkVM8SmhtnCrm
uY6D2w9usw4X29h5U65DuQrE65IkuSRlaV/55Ej3t6KzqVQ0zIYxLxxcNmFjn/ZbjINQORZYk/l5
z654b7wK7oU3px8MZVA5PHbSED+xvx5NZqior9CB4PXOpUBRgP0GhPchwM6BLZ3PudxSt0uqUFFQ
79lMxXLOJoMwKpSbTE2sWorQKOL1MeHiQ9fExP6xeaZhqsKqPHKiDgHtxoBzUbevSI8cghfHK9NA
XCko0HG5kB1kqyy68kelD51/useXSP1eGtxPGA0k/b9b9lFRiT7pVttFFcBXszs0dZwclxakqDGG
CnM0Eo0vLVa7y7iKwVg//lPrEIyTApnrpm/WogQbVAsqmLV4YchO/QoNYtspVarj6nm9KReN390N
H8rw0d3hFGzU4tCv4geYaPWt0XWo9OvC+CGKhKMP224+K5iMYdmWhRl+VHhl0N8JkX4/o1l+wZtW
nMcjaAdXKiKAThA70ozblqqRURWsGkz7DgNh1wWsnphxERsV4yRUy8/y+4YnB2kI5/qrZfizUbEd
pTpmc20hFTBCI9IrE51bha1eNAp2qRMbQgEH6xCWFT4j8fh97831HZLKQcSOi7PHxKBYe+7pMB/M
fRKEMLlrfACWsn/QcmNXpajX+7B9CqSF+InBQ/y22GWXCg8kT7zBzLcrbN05skofE2v2XIqUJuz6
Yyf6U4EG1RxvLlvv0iCihsp3WKMfiUmfFuyOLV53KbFAxvDKhrsiY89kgzXiM0x4m3jf3VRqQdzw
bDwB2N+pRbwc/zQ0vZSfo21gZUmirYaSE+0wbr3HBnwNdBblx8czwlGVCUg+c346+MYyYmICBA5E
Luhgjef5zLwafux9TxhW08br8PbLd8sSxqyjSybKzvzthq+8pVO94a3ILORBpQcD5Is8Vbc/i8yt
8MwQnEb4ynW7ZKv5LZ8MYf0U2fW9yxg8yn5fpjtlXG3HGXswfOLEgY4C6eDMin7hpZfJgBynG3ix
iBMdXueL90qCeZ2EE/1fbW4w2mSjsM8ETdrVkXp8Q5BHutO8Z0QItmk4n7DJx9iwrlSeTMOpHK27
33qfJNgA2kVYzlNHYdNJyHOmejdC7zDVe0veKb+1kMfitmdBlobqqoMsdJjj2cmmKN5XFQa+NoD/
F8VC7+IVTzhUjZUX0p5hJ97ZEf0yFnMsKr0aTjaeZjJiY06/1F/lP3ny0d3cMg0SJj2xBHQupqdc
hg+6pHC4iNZQo81En1KPHbBlyxbmiE0JZGCGqEEFQKuEOWkMy1+uUdxkYF0waVwRC5/9FXKCPU1H
5OC96uDsXkFrIAyEQ+iSSQSwPnHRL2DIb9DM3n8XvKuntcFQbNgIuq363R/3VYU1ZU+WCX5Stoo0
nh73gslq6ul2q2y9vHZGLCMqEUOrp4rtYmSIlnJcE2zA+AghLe0ANCpb73xRA5r3W2lLhtFT2uVR
+k4TVBznznnBA9SZqnCvIQQOVj3yIzM7kpZKvatQ5b2vLXFffZ+rxEPigiXMwHQK1QRV0JFo5LgH
yj62bzDZoHjM6H3g5xxfwgXl4YuJyFYuPJQ0xCe+lzBSfem7dp56MPBGdlhmXM3VvvXoJRhP+8xs
sK94z99IG7GVb6x9+MbawZpw81ryBK6vrbCkgfkpsVjM29RAxFLIxgAg88Y4Cc6Vv9E87TDezO1N
sVnsGj0uutmHfewxqcPxw5TfOd1sgq2cfBHWakpAH4iPhwcNCQ2XhSKMHfs7OaOylNeOkn6sQdN2
/E9L0UKKxhQixpWO08rWdwXa+SPMZRk9VfulDkh7HIyOycPTwuoNcNA79dZ7A4vfz1YsAssErqZE
Eb7IdvPY597bjcqYuHPIrjden/VkM2hm9yQrWFtotlZLqtjLlfHmsxutsy6UD7Rw2KY7yhf0KCU5
0UiQ3UWGBUnsstlubhvd3tf4EIcrw+tLi26qsOwcmP41k9a7PAuawumxwZ2gu1Qxfd8yeWNnuSww
22xuIPo+bPm7QJHg0/9v02X+aRY7lCq/2O4yZOZS4a7AfX6Yameafm4bhOCjXUsg4z97zFnYRLKo
lkrzhleicIse3/c28Sn/pi8v4wWJtzdgC8/A03yvD1owmwUov7sAklhgim9RObM5tIV9X/1lWBMo
g2qlytVTvAykrX78Epo1cus9Z6d4I+jKmRfDZv4DMVHqIsN7hnK2YfRmYjy/4QoxZrhMsREiK9T+
qd+JI7jrxgb+O7TjlqOKTZdjnbNYewE9ZzhnGIs/lFQfJ0AXIj2/UA76q6DHlodB+F7xb/6ExHTT
hCPOuaYYrLf3T0DAeApYK9+4XMYjrA2zpWT2ad1NER8MdNhxWW7bwnHP5kLSpodz0RVdHmE3bvvD
hP8oOzl3kpPUkTrZxMVgM2FBZRJ/E48zmuvMaIdzx9Bs378vfm542KzxaVbOGvj5KoI/+2QiXL5l
QXsLRWyjX+EqFprw/m9muPXvcf+AMX8ArRr3BU7VaEldxrKC/8yCw6QeK/dc4mHUf35qZnd6f0dZ
sPokNTN17PodZe4XnhuiN0km00I/aUBIbDwU8WzaiczpeZFBzdTh/U6lBmF3t96NL7MKlBb+MWT0
ewq5yEXsDmsXM7+aoXkNqYti7jndwn6l2isLdd6Wb7kGmPMb/Gh0psjoz2146Lr4T3aC7Lro0wA6
o+fNycjvxD3fzRmQedLixzjHUFQ7xa721U5RLTRbEZRVqAP2k85qs2KUmXrE7LGFCYrFjtZ+vVD9
TrZ6x2YBaxcPehs+nWLlIXW4SZjZmc0XjO618Y10QnIbZiYzvtwotemVrEVNd57/QCS1YVEStzok
Uau72Wtf2rBwXiGivPI4bSD2DX3UHqH+YQhSb9BpSziuuLeIbK8cPlH9/Xg4aPUIKEAGulEEm4hh
yNxwCqRzZUMgNQhwrky3+fTY9WGBPDDLiJjrNzhJWBIWrMzj8L/T/DspQOpifpX1pnyRvg30JNI1
ZTrmvPUn0AliicZDG62cB0IPiJdFHcR6Wf+uXvC/rPbCVHs8ygs9ykZkCin+ccx+i99W/UCvdj9i
05RCuGBwlZtMdaElk1e2sp6lhduR6EBchkKqFsHUBRBqx86FXrlugzqFbv3e6DbGj1hNMOAhIta/
P/+Q7/yq16h3lpOgDUb4s8KOH+AwpzHa523MW/naID+BzcBfXuyyPpTeguI4oeAi/gMTXSQVUMNp
nK3UR5pG3jJvBB6lH5N5m2AUWJmVv7OpxIE6We+zBy4eSf4rsSW/QrxodSejDql+ih1uFML1HqZ3
L8nJZ/sej+QhZ4v3LsqRbpeG+seDVvZjliL2Rlik2LVa+u6l462CSMcynDSE6yJF6Htm6qhX+bIx
Qce72Xvxyo/lYfVF1GbojUwaHzye6TbEj+b7wU3aS5s9N7rhZEjwnqQu22oumiklhnYLCI0hsQkA
wgZJp2xdMPnSa/izKVzI5qDMnxOFRuEqvAYDEnf2Nb+oHp5YnKOHrVD02tjI4qA09Vvl3hIqGEIR
RekM/2BXGsETx/gmx4TOJp4dp6Z2kUzg8+EsoWtW8Y6PHLXJRGth9RHEuPWHRrwaGc+CSaeY15se
AfAjMIa4TIjijhSq+Rrkn8SKRyDS5Nw+yvaUJBZuaFF7hpEF2plqfy3X9uU8yKCERdm9A7pDOsiA
RqkrlsCUCZdj0xFN3eE8Y+GCvmzS5kQjN/x0Pa9+Kx+rHrkK0+KHLYnu0gMu1rYmQ30E2ExRVtAm
TEV612r3hv4c8zbeaeYabv06LLmfZfZZwjw8dYU3oc0xmmOVAJrih20TiyYxfr+dZN6U9ZeKW6h+
rAmvV8y5+swiGcNP6GivL3WOwJLwUjFVjGAQBS5HCzSbfwLMrMZa8muIDahkb0ZdA0AyfGHiaAgM
Db4S8+spcHQbAQw+gIHl8G/PrRHARElMSKWbV7Nnijwg5/9Xb8N62yQXjMXxKIXZVm87SpkuhEzO
MSv372W6teYzp1hnrXSSapbUkurYcds1Vt5S734bCh3jH62Y8I+Mn7HZveqo7YKM0NiOnA7V8EPp
dWHNTAjJSR2YPi/0vbQhysJgg9/JYZPCZa3iCzmn3eQ0fQTZr0/cynAamRxOrslvNcW6dHxdsoz2
mvQP+X1eE7937KvDyGUSljkOHQY0G2CpoiB6kUEA1JE+3ZQyFzIYBNwb6XUbaIQwuMmvmrIgF9HC
Sz8MmNV0U8DoZ1M+CFnY525z6l4Do1abECSZLksC452Kn3ZEABVm7eVZUlzk6JbYJZ1+/ntB+3nA
Oay+lT9SA1piOtH5QknR/lZ1oDF6XS0Du0zgtBJsUhRfxdtNQ9OIO9Qr7DSk2HgNLOnkNlSzZlww
RGgukLLWNAg2wA8ETHx92EwvwLaXVNwIYzwg/r3Ds2ghJ+SuXC7AMZnUxlsxx198AvrnDZQu8Bpq
3OlM9SpQDiguqNf3pKC6/3swzq7aC8iRUbvwwwr40n/EVedTIKNIqw4FmzOu46QWyPxYswowQtJW
FjdBogbA5vB8eTX87oUHchT+KFeoKZ2mwTAKeiPoeF7Y+gqVjc+JQebMA4kw1Kvq9k/E/wLp0TqG
6wHYXChu2kevLEyRGXAeQFpK2muDVueQfWYOVhqMhu72k/gzYLjDwoR+cDdi+MGL/+gKTB44wjj7
cYVhjJ8ZmyYn78EevMe+X/ybkulPuC+jew64LJSyUAVZEEHY8TIBYAQ606t3quMhbrFUh8pMFI7h
JAKENRShTVhqXx3pXVpARg7LQfl7jFt4M7efVo95Uy3mhFTx6XPX4L699oY3GHIwIwjujahkIcp0
hLlAoy73vbip9H0JDY6d3SwxDyH+pe1JZFFNaKX4n7Z2SvxOflwXxLpP6sFpM0y4MAw6zawdGkb8
vX0ABXiX3QGyNheDi9zocbjUqYVTHwaWuuI24OaNA+WCe60OWtmCz6JDRsMC8I+E+XYHP+bXmMjZ
9pZkY6sWwxVcrBQPVCwjil0Dca+Kk+uaJbHs3kJvlzZhFayeBxUfkcckmOJbDzPhpEyocNidjuRg
dS/vVCgMOvA2RICA+zOIGewz3JcgkWhf6t1Knw6h6x3AFRnlCC44u14e42puvh23JJuuVLsS7tXU
cLJDVBE7g/qdkSenhYVfipt74k4Xrfy5VFMwxFCvWTH8VGZeHmduSjbtcrvAxyssOfGC2ancPhgQ
jJ7mvGJyVP7IY4IEBGfvjz3ouXvsAQzoptMVvFS2ShJUMBF7xsBP6CAeHjPpSX8fVSujy+43nH8f
d8Mz2DGsdfiQ9uBbyr/5HfgDUZPgGPFqcmGmMpjtmWv/azbiD2caNNh/U8cg+iJOUaqyUISEd9fe
TzDElqFY3L4wBXRo8hRLqhwpfed3v/DM4dAgTxwWNqftF+FDGbJUcadwyDGBwJkD9cP5lngEj8vp
VlwFauev4NKCppBk6aDOmtVNNWBzS5cVkNmKx/2eaHAk8ZRCuDaHAO0wGMuP9pc4IzINGBjtaOr4
i9tqZYIaQc1d/xMRYvtZxMCar2yAzSHgEESBcyMJNgxN4GzPq2O/mdHd8jf58v1S6HZmWAbKbV4w
8QhvzxuZaHVx5cryiHtra1LMlYVUuxAIALt/s8qeVXBza4ULPp7A9LVrm+4WKjGh0OsvnCdjqgiA
9MUkFbYjRFvgXiaRszUuQnu6sZABBIoBzAVUnDffl2xEfPxX1B3MGA8rKveSbs16vdEHLzXLy1JW
C6zIscQAxnjj8r0cvkee3b8n/r5Yuc0WAZI32SYrIyUrXtzzSQ9xUIjnzBYzW1WslzX9w06ADJ+e
0EvFGkmwa52+OUPNEAh9nOwBy5rM1n/Ud4I7sGkitWtxe7aXGDQqtSTmExLFxtdWQmMq2wPnPqxv
kqdQjwA9LJYoWL0u3+Kao4sgT5tZAFe+l/bJf1/h0iOu5W/pmFAJTve2vBHJl1bvIWJ3bzTpZJi1
5wkrCka00NcO6zNOBnH/qxEvkLA+ZJjx0MGQa752NaiJp7+2jbjHUXP12GWoCuwHFi/b1cQk06qO
Gcte8YqOhBAHzS2DjO248WHxYLbki5z4za9seAyQPTIw15f1dtDPaX0JRkpoSLlY1nqpud6CRML2
RJPEKfIlBKnN4GJKf0ku5ALYwNM75Y0FzRKZtkMMrq1CVf1vVvCp6bZsExbx+iRpJ9mBb6LhhRlJ
DiNyEjbNxekNNrrdosNzIaNTR5Gx8nJvvcPgSWZb+Cf+PN+Ue3B/uahowKpAItiq7h8QgiQvPz46
AipRYaMBMl+XLmb8kRV7RETKfB5JtquPbKTKFHMbpYTbF2i6HPCzfk/m08oFB7DgXoKpP9wkgkdB
dgqhF16tuOydzCYol8FtzGr1waASqH0O2IssVIg98rMF41no+afhUBCVia0i/BzpfdaCmukzc8Yu
1q9UCWzHjE7Wi0kqWSNC5eQvshi5uVau/q7+pLK5z7ctICEJT6ZecK7CmhgY26P0JNyNcqoNZps4
ZcFLTphzIeosz0nU7LSFvmDTx28ZdkIN/CkfMSVx+s77MQZcWvRnbOt1UNXui2wVPBwCptUJ4DeD
4yyEHM8J0uC1KC5pnTWhAOOJU2SVeWoPWd+npkFpejCKPVlyr9rtVfi5oQDBUTfvAvL071pENozn
K9VFFoE74Ksq+Mr+yWp4RswGgARfwRRCGF71FqMx9Z3eQNCw6TukwbgnDKq4guBxdz6CLaOHdv94
hil1/M8SPFI5/W4qt2SJDIO9nuyx2Ly+2t8c21vKSq35UprNU6nN1chEbsxdNUqFc3Pf1es9Bxbv
IhX+MiAZyLtDNQtzEeDWzuAqUwYRmUNdydVRcF9i2TIke4UJJofeWB0wMF/JTln7D2jRzNfgkQrl
D4tC03Ct8iGVz6Kdr5fp26yDyNjGfIA9LmQBi5vjn0Ez0dRvnN/ATgqHWiKgBWnWXtrYz+6iw69b
W50Y1qJTAt2tFVc8kxsj0sqArZLlZHH2UkPASM1obhGMIFZX0cfAVKXUYXpOqFRmk2B3JlcSjRFq
04Bu5MkIhh4dyyWCxZh4cibg5PDcL0PU9/qLHUjBZnCrKB+3IcSIN4VLWNkj7QwEnPIgIhZ2ugOI
Prd3qIX8HbbPz/R9wJXvAN0SJZstEXemf6JE0buTjIr5UhgK9Sdh5uGD0lrfU8z0DVButik0ZmiW
fkU8NHnSuKPJ4KXn+jXBol88SVkgcuYjepH8JQuY40/7xzan3YMbzpY6DAi8uM9sxLLLPv7E4YRw
rR96cSRq+hmkgcVqP0DoA3n3vP6JpxV48UJ0gw7ENmqL4KEi8HVY+6iul5E/GiBWuIw1q5WeuSFP
cmT8rdzbmbMk3YOBP/wTeYn95gHX661bcERYR9pqS7NC4dzuoLFunpZ2affszfs1tHa6GkQD7wvR
oF6fXhyT1KTEvcm282TsiPyaIYZnALsuC4FzsPmgOvjvTU6ijuiv1A1xiPkojjplxrRyCe6kmoBY
vf5H01gUPvcMkcfIYB4RyZX6e0fCDFFDyHD+LUacxD+Y1ZdTTlH3D4MzYGMH2wvRY2fhMHkEpMLx
CLggKKirN5ncji0t+Y3DnAN3k4Isb2cXW2DiX+6yCbvR5yTGIovpuwfurr9LOtlcjgNhi/zY1ln9
vPCxY1Jx0TzEgApzdBu91QeXtg9eXkfYLrBKYZdPQrjoRYiBQ0zE84IDsHDMeVLTstMrIbsczMS0
tKi8e7QHRxYcTAjYU3AjoVK3QZ94FCJY5yBcNOsDt0ElL9G6l9Rib0LqHVxQYGzLveGBDnjUEqLL
G0cFFCjUXcvsTLaJntIuNHdAByQaYj+QBjDzKUVpiW5AxmAJBhibiWeASWUixZw0lD1C4d85eN/m
E48YPDSepP1kcJWfnJCrpdSnK0XV29u3FcUPscg7ymuY5bTJpHUz2O7obspdoaF6sOQrEt/vx25F
w9QsLQhitID+UI3C5wiheYopcfj/L+bK4KdrS/rDBjQiN6zxaf1wU6TL0EODJogBJuMUKvmY4S0R
yExQDSBmqv8Bgkv5Y6TX2w+ILdjw0uq1O3G9zKQrpIQ6uT0x6ioMZURzbhouIdchh8+CaTW6Qng4
L2oDPhJLec8oCX2VfQfIkrHcuCZT8qgilYa2pqoIqGDYSSKVb4vVt9/RoHGpuQNyk6sOwABbr7Wz
yIBF9XEXIdZrb0/eO2aSKleUxvT+i0wMM14BQCgxt7nUEIQ9b1pM8kBK5A0HZ61HGTQTJpHtr0O5
KsBQ8LY4YQo7wRMoazdbhVsk3PKDWPgNXi0jhPLumA2UDtmdSL4RtI0JJAH/fxyd127ryBZEv4gA
c3hVoKicg/1CWLYOc878+lkc4ALnzsyxLFHNZu+9q1aJNkJS4aW2SMrhD0pNhLv/llCLJjdrOErj
Pu/prQZ3dPzzFrKDWG/yR4LcU5p/5WRpGItY4jwxzor1ZE4zCA6jS5c/8gHdWbzROh7dMEAAkdHZ
K719WSl2N54K0KUFqCbxoy/c9O75C7SRFpbJc+PWa6+DtJMD9ItnF8ZW/YvIRgkjyfGr1wG2bNQE
1RvzlzQ7CaxbV+cojCkDI7UpA4YZ7DKEpfRSVogJEqblHlM4RsGoylmvA9ZxgFuMS14yEx/rNs6A
RJA6eEzQNYZIfnlzpVJtEvPeEaF3Jza3DJHXJf11BALQb0JpZWjbfjgGa4BmoHE3Vb7natW1TXdy
naUA3rtF0PAbbQyNbIjX6E/EpdmsakZBAJKzkQBNW8BvzESBk/8c5AQl+cjYoZZLW2MeWhD39k+U
d3qDC8YQmcQ+XLJ+8CHyFbScBi33mv/zH8NxALZArmZOLYoRVSM/aD8umYdgwkuiC998H1+ZenJZ
ql0UfXOgiril/TMn/ZH2qQc1A+RI+u9EPHi6NSEdcarOaPX13qvsfgqFv3PyR2Sx2SrzaMR+msqx
poVIgzkCu9BJJzG5VfqysAQQttAlxqe0NBBqCQRl5UwwOI7W+M3opejkdoTqk0e1+fqqYM+JoG9Y
VhP9LF1liXJKuHkV8TtN4n+q9RYZwozuFXYMfAT63vnHbFb+pV/Wyk0mgHQIuQM7Pqg299XBKU0i
yEZ64NrgmHKNoOfl8/LxxSDwyiCVfNW6Jw/NaaMt+XFTwG8M/Sf+DjVvYyGNpbwKJ+IB5wMowSny
T3ka3C49VJhJlTh1BauHfrKRPxASJgVY6Wzr8t1W6xoKQdonu4opGEuX8ueqDlNsHJ2SpbSM0O9z
qiNuWZYWTSPNCvVT8hBlKZnSI5c3Vf/MoyvLy73qPmETjQVuO5uNrPdjSiySMT3WeHzd5JkKXQoj
cXCLGuDkM2mYy7/0r3mugQODgsXz5F/5Y4DePiSIFIKd9Y/mRvotPcxfhMhRuUh/slvhzoKbnB27
dhNJJwtWP8iB5jQ0yy5YuNJSvA0qJqGNalcL7onmlUevTLkMwTZhbFUKu+FFYCSJiaWJ2fLbLdAQ
EDrWP3UcVHF7701vXiDw0qRb90pZsn15MDRz1v7Low2j1Ki7clCLF82x2XmUGiq0X2AZP/VSoB1D
DxYjJXmFoIL07QBcG917vpfSDx3zcS0QYsABehadiS0sLxk4fevhxtuAuLPbUK9z/YR/YISYANi9
tM1fw6TZSM8Vm2WxHozJltx3C7F9atK554aLJCrvelcvTfoNiH0XuFabewlfYkfhZc5+TY5l32l8
Nemb5BVZmk79aHqgPzdopCaStnPjn7jr04EHRrMa2AcbBrYt9DYI2EG5LtHeRUTYTko3gxLSiaDe
R/u42mZxv1Ylu6dTYe7rkCWPN7aXf6wlo6biGdPdOmnhXoxTGMeEXl807VymTimzEGWnKh3X1oot
qmeE1Sln8U7611C7eMS4Nu6+Lv+C5D6w2becA5YM9LVl6JGJtArN7cDwUn2kzEc1WxGdoAJ74Ii/
bXYiHbrgebzoYKSY92K4msVtDNfuNNXcp8k6CA8xbJQNe1iZrOrDoB9JVxbck1utpO9yOR2ad/GF
lkxMvtGMQUvfCLOwfXO2SXkL+ZQ7wUENwVsvnRELZrbxIAZ3kXeL1mCsNaZzC9xzxC5BM0pmBkVg
MuP/RTLYnO+7KaJ540NPivyEwMuPpS/UfK99p/8iC2SsrTwS45fvUVz/5ghMOZZCnKFWlZKlxjYp
7T0LH3DzGqt3AeBP/R2qF6UYD79Yplajai92nfYnG2+eYclmYNgbFgdZu5C7Vq0AYs7zQ0nmpryQ
fkbzVOhTC+on0v8y93fqNHGkJPh612OXxOSE1WVFWUjJZ15aejUDmXInemgmo42eYya/MCiPNMCU
vchp1Hd+2KYZiQgb8FPpMvqLbJRXys7l3mNriuplq9hYq5XsZ+zXCLgE44URDtqOuc1dFDIYltJ/
fvGvr960gxiKjNzzAyh3TppW9ISnMQePaOzLyPHJ9EHpTxeS1G2juNDMi7zwHOZ/FkkxCcqr/trY
RkO6R/Dju1c2GBpGIZm+PPk9Ef/bQ+Yh7Pk/Jb1xWDLt+F3hMa3fVK2c0XLhg6os7C4mvI5u1Run
mjIwYI9khuFa35j3qb2n0xLG26nzJmB1mBUAtEiXGFF8bbRxRcWq3GgV9B4AiOvQnjgFm9rR43xS
31TtY5h09mpkwxa1N3Ct+OzSElEQNwXAJBKSIQSn6HfZOA1kFcB2zOPBfTWHgGTHgh4CFktCYMwD
FKLU2FXVKSlWZPUx+uSoIdu4crWD2KG9KkF6Zg4Dg9jcyTmVGmO0P6WmwFwDah6IbgYspM875Wie
80POHDqC2k1OGUdS5nDIclbKskWhbH7lzTH+RoqJEKkWDu5WZe4TbhNidQNmsAhRgq2yluUjcJau
nOevbUjZR3I1coZdEJ4NarMp6Gc7MOuu3tRUhUeXealkO/Wp+3Yg36jF5WprLRATF2uEu019ahFO
Cmzx3131TvtNSxCNvy0X0xCoONNdy2wUyuQ0qBG5lhDtQLYtKwdMhuiYLukQREei60YiPaY7WAmz
HqjpsNKwbOHPMJtDmVz07lduDuhqhz1i6x76KVsrxyvkArax+KMMZluezGL+RoADiMSiYnRLc3Gt
gB+H1Mxu8ZsAsZ4cOMUkqVbdtY4YN7Q7aRmv6PuJaOYXco6dBFLRvMnRuZPptneZYA6rsSZzc4od
ncak9IiCFXPc2u7ML7KR0ccdaImRUURnh6+neKsKB92VgruKs/9KUiAgOn5wL+2WUD7sgJ7AufjP
WvAk0IBcW+SoIqeFOTrzkcLMkzeLR1xJ3rJymd5BeuN5CoGC72HF1LjCxDjyLRxagj0AhSEGnteR
bR64D3BK4FPfeozmFp7NNx5uCDJt+jdc5VQ4ZrO9RkbnrSjg8fPW+tbRL/ClFWlH8KCK2GZrrFF+
J3xMjZEZThWNtxb9+ulxG1VvxaTJf7EgmIhnIUH0wiIKd7FC9OxJ3nCdAJk4HfoqmP3w1M5u9vFv
HIWrSVecAiPKI1sLv/uqY7i3oGFGPguzF629CSyD/AxScR5FG12zmx/kJPKZZprokFhHYBkDnScZ
P2K8UK7NP9dd5hwnuA1of9FDHJGzuE5vrtrS0fcV009pBUt5SJYeNjO9L5Z4gFbYFolG46faC/Zk
vNpoeEiUIkUBfXyKBPbZbIhiE8d1UtlB9zOETyRLvvoIybz9J1hH0lUK/LpdNtlsRKqpfT0cYpEW
23icLMd2i1Cs3jwU/G49g9p8L8iPrtp9k7Ozry7sBV3CqRqaOhbYcT3kjykusCNeq/tpbZ/cPcqO
sjijB3SdKoWvS/eQ8QoieX8+8ntUjU1zPnAQBTc22MRTHULjjvifyVfGLXQy9xYIs3y8RpwGlsDX
voVwR5SKHjIt3Tbx+rvoflTCNGU0pT53P77ubFMl29BCkrJnDXb5QZa+dM6bXGqqD8Z81oEboGQ7
t8fFOOEOp+wRSGoDiSDjofqxXq2yg/9InhrHXR9EP+S8Xv9Y4wkyPCT5dCX8tdTaz7wZ5tpVy+gQ
LUEymgzi6SYH91drc1uHBXk/qOkXIhYLSkVU8AHCORX/J22/lXCNfryH3i1ee59oBTLbjuIqhJhL
t/IEqYornmVbIODF3NyQGjEQlEdqYdlujS/HoGMs2VmGMMMDJr/P8SNzL3JTh9lX5lBZV9tA3nSb
buDG3NbwcaINe7wz4WWmPWv8stYQRjwA0fiPAUmknnNWg3NC27bBLMS9vNRY4r8k1eosQCov9R3G
Nv39FUaSZlioF2EHKwUynDTlqCVrtGM8DchdUQ/qpRqoC7YmZp7l4NmEdEA2YfmCHSVor6+hdFKZ
AE8ibc9TzJlOu8ELb8qtrDYm/N+fyPUWrXxAHdZtCvUl08z/zVom1RbOk5e5VPzTY7C2EWooPb9K
ErmJz0L9Zq8Z21uuO7Wwsur9SEhuaBlrtdt1WErWBRQx1zYYq4fJha8KHydgWuNGCBYRg9BZXDom
yoWk3A5CQfqwsL0nfwOKz6Si38/BcyQ8SH019J4kEaUPvz7uNtoil5+C+6nwy2HIiIUVrIPB58RK
E9JW5aV6aHdKTZ+BxzPdLIuDxYJoZYRgLGeWZENGF7KlZYn8OXFGTned+cy6RVGSOsH0nuKOQWby
1zccmJ+W+13wTJJ0J12jNYcAzy4s3/hf/grdC77LWHlqPjDVg1aA2qqOw8jjfUEJPQgarp4rjWlC
aNHiGGcExlsZ5nk7H48RDVEGdqf+VBCPSbuGyQuO5WEpFRMJUsrPQrOWQwxXxzrBU2454lR4zHWM
RqzQaBMc3IFh3UPSd97FKw9a+/924LOJ9EdVJMMS8DbS013jWPqOTCaZo+CcCYB0iiY61QKWjHfM
PJLGyWNNniIkBFSS6MbjlfeDDhrFIndKhKvFQbngCxTaM4FHIHRW25zLw3oSEs6FnaE0pBZty3pj
IbyP/wHTJ9gvQqbZoUmxlJUsnPyCiFkK0oJjTbPKSjumZGVFL3jSIKX1CYJo5hGtydEpbwPZSJHT
8aS2K2HH/lWH3xH6TpfeORQw9KsxeTF898E95yyB2dXfcVIYBds/Tc8g6PL9kgeuthgGWDG3eTgc
mq1JLk66I/8ISBiKCWEXdtzqSnMjogPPaQUcQj1ZVz1x4JQiwZSqIwGeUnkEL+Yma8kAlD+TCShY
G8osG5Z9u+amIMSr/4KqXS8KGoQ8W7mAVf6bQ5bQfiud1CUnmzCPG5W6VmawQAvK3akqIaIcLWAb
R0zI9JighOiVclizkp8sJ3F5LoT/VCd5Fxrzx6XxUkimjmfBvxZLg0EjC1cUOfRf2j9mmhR47+JZ
AuH91r85P2/D5uj3jDQetbUff3uLZ9u6BEOc4zbXnVA5FMGzxMimwLzDRlWLhEWzBUq4f9pbsxn9
u6ttKod5sX+33IuX0/y0q+6v4eYcLYQYpd0JKEAAd3g8i6M3AXeYm2lKDbSUx5yNCa+uqjrWX+N9
AXrq5VccLUSU89Wl0RfJv0Jf6geBiV65hmJG2BTuS0nhZI0gb4PpE+00dxuvNUt/g/ZHozghdZTT
idjaHT20s0brjYNR8INMssYRh8aT6IXGWyY0qQamdumNgDoJj2ww10fy9NQZvrKEOGL407eOpr8d
BfvaXIviClJjlm77Wpu9BBcrmdWvyfXs6BJOvdpnC4sGsrq5svKzhgJd+iWLvqrfrnloxcOQfhLd
nCVMsSjMVEgtYBs9aqetzw5uOqAI2sqprc0YI0KMr4Vya6dgCeZYGRal4xCu+2YjmKt+2JIqW7ig
DVAiTVhfhce0NutaY16RXOERRjedH7NPH9y5dy1/B8UBueOfUb+IcjaTrcoqUChMVmzDQ7yxrH3P
xplP6vHq7SaOMRykYj3Z/5Fbs4R4xos8j0nUIQqCOI8oX3kAoKy30r2s8hz23OhsEvmfQa5s/usL
zEYF9r/D9LB8cd/U+pv4EoHKODzlljPuSGDiKjSkoWjviO7nIJ0NZpQ6f7RPQZoN/1yRsee+DE7E
Pg4lOuHE8bKFdxkktNDEDsQ6nXyJRJCljyCm1/5VykuHrpCQl23eUJkL1pNRO9yghFjtgzC+FYrg
BUyxXKcHcG7Uk5QvlfDWvg2XMK+/VuC4vwobp71pGMSlSTxoMmL58vqfrGcGvIsNsOhFO++bFeeU
8ZAjOaHwN8ENGwzn4W/WxEZz/7jTsCk7WlOatW7zrG1HoNN0H83tOEC1Sh20y9mJU4RMX0yBdMTX
yKFMJp63X44MNDPaYpZE6Oa8P2XGAsq3XNseICiEbaP3XQSOxLw94slPuqrxUXYl4RAYLOE5NXDo
4EILYe6wMJTfvW/ea46fCgxbDUtwCZOreBDNCFpcjroDWrmlj0HIty5q/M+lkU16FFHug17bktqS
1fQ2dbpezKNcJgpztiyU2Jug0Bfj1SLq3UI7IdDTm95zkVAUc+AJt/SyBXygPKWfTFRzDj9HVBoC
dD4oowaRbhVVqzO8maep+P7YLIa3evajnYxy1w2v484nAeEQgxNR7oJ69CkI8TDZHk/8tNir9NNF
cdNE/DG+MamWnPJJnm9hVcId3ubY4/DOV5dIWeXRsQK9YNxbqISr2HQU60fpGWnjgEWbFqwYC0QV
bfy5kG0apI+tDJUYdG66GpbZkC+qgtakh1qk5lCt3GIsXSadiyb744GU8RYEOjp6RHPngiPVpGeY
losQToD8N1XBvyNGWHKupwUFrUXeBdmjw4YUA7Ye4X+kxWrodkbHnpfMIh/597ComnZN2gmRgf0x
0Nj+hVeC60oPeALMCAFj1FUda8RvqXQXyMJrHMP9pdvLOdKw+RfknPeCuJVM2McpfEIfeKsZbQNT
Af7SH5qQEWT32xO1mKC8jUZ4WjpAOQ1XnSIeCEQ9sJA5N7dOUnFxBfC7cXnsc/3Q8vcsgCBxqhPm
ZKA0D0XyIOg7yAkID5fP0BpLvST3aVDuap0AR6cQyWJ7zIyniXJKbWkjSSXzLJrx/niXGvmZivhB
IamMxs5ks2IiQuOhWOruVmu/TGXdC1Dk5eIS+vUzLr+zPPgOs930TO8pufwJBW8ib8VRZgkGWXmE
8nVZiTX2b+CbdE33t5QQpLZKdnNV4OciJzYPHQVCYgtivIaiP47Uc0+RnRBrrqfKRXVD1INqjYze
lL6EJrpowe8I2CWxvoJsXDT8vQTNRG72zwa/NLe5wq7XYGEy4MNEzUmOskWhHmXDP5MOLk1njwGl
gvnVNy5BPOaxrXA+MRrNDYvP8SHWZFkN9cYbdkP358fsk6J5C8zyn4B+1ArrZxD3BxGjHQCEqB+3
outi2dDvjlCrW9/q6YfnuD4/UmqeM/EdyzEhjphaEmGXkVpsQUoZhuLT8K5pf3Qqsm53ibFYjDXG
KEg7SR91FWYDSXYyqbIbU9wVY3LzrrGsHsnw7Gk06Zss0Bapa64lDFysXawqfF+kLKAI4qQiyC0j
cHcT9X94bJGkywLg+7A6RWlymq6MrhYXkTRVkc2jaf+5Pk2qMfJz3gFbKTvG8EvayCdtaX673lLB
CWIWTz9Orm54UyPm3xSpFO5DWi4Lj92c2ChBuSYTzGtgVEyGu/sPKlcu4DKmYSCi6OPyx/VRq2Dm
lNlP4srz0lxqUnbBxy6icGtiC2MUaA1evlBKDNns4SUDdokmuFrsvPDIsdYQtLWDl9Ro44WWE27B
VLZ3lZPhU2M/Bw2dHSWvB7wNBzoNRoo2Uus8B/SAkvH0JPCUN9MoP1nNSJX3O1J9GrTW8qjdyB1i
7f6vJhkw6P+a94CYmo9T4T7UwO3/VZpBr4KIz5SMFt4uG1UuTDGx4HEo3xVnpAJVQd6rIu1akWRZ
HBjAcMSBiZJXAoSc6whve85dw/QJaRRW24h+t4dXX6Q/4l0Hi5AfUpoAlvO5x86du5ecv6+72Mjo
8KUeclAIJpL0SKNl2p/j/MfS2x3gKFbgjBcQEb+9ZH6+lDk2tP8mIi4VcjFAxjHPVYDPiHk9MGiP
lsCLU+FgNv+/bDQuBu5/2JM0I74GVgLc3TT74d8JGDZcllwBhYBXCMVhKftfU3Buyed3C6aJYHq1
BnqDZfNf/BxJJZYRXmBK+SX+Egnp2BxDGfv2sQjhDopv02Sa7cFKg1Grf/vfIuuv5eNJ6YVP4MP0
sJSr2P7Tm8P0TXeMSdOQ7mH1baCNJdzMI1BDUQ+aJRIxoi3PPfdxLcIuF5D4NpMm8qznyWlo/8HL
9T0cauJASAnCJCb+BaWvnOJkqUihwU3Kdx4xMJqWhKAe+s5c5YhFvXgpLGrZjkMOBooj4heaPm3o
XTOa8wJCXzTL5pmVrPIiZYSYB28KKdbkPC1qvnKubwsxRYXpolrs8NOiL7N+XvUPrwI4tri7yr0Y
f6PhV1Z+4gx41sKj9VwL/mIimXC1UxCrYXn3hr84ouE15RzXfNxKXmoWyoBw2/NGWZm1zprobw2C
1TB562Njl/mu/OSfrElRFt+wgORwSUzqnrGnN+5tRi/c0EkFesD7c6WU8w2phnxmPiqSqihfpDIl
lyBPvyy3cCcNb4ZiMSk9snZUoxse9TyL+OmPisxF4f+C5Gb9sGTSbuofw2i384+uYbqkjuW3COyz
VrjiZ4cUPowZLEquUklrBkOjRwwq7UhvowPuC/uLyc3nTviLaFhJYb4Y2Q366LehAgVipXUQrz5Y
8zOZrnA/MxBsVxXuXljaSidSp83j5O0ZTO5z9HJ4UjDjxEIB/1d03CxfmcMv3v4yekSegFA1O03t
f4OvIPc/Nbo+LbvACKlYwCBwHiIcQ5FWdR8DUdC4ge9gOCLqoN4nSpplI+WEyo39DhLNNEvES250
TLSe/NZuG/xPph7UtRI+XD51w8eKDDIZ4rnJSgR3I+HAhtZNKHNE2cjIYStxVcr+VkYnjabv+5ED
0RLxUiLmaInxnrWdk4qvjAEApUDKTymRtnQLnjYMzFwoyD7psVex+9T6ScurZVZBbeJuVLGvfYNS
6QjUjKPtVuJ1q5IOTLdseax41/xbN8/THmE1ZIY0KpuetXAi0lujrUBEhe+tQ39TIUQwA5uV7ELA
UOjdsXgBualdRzQd88qmBDPPpARAVRthyiKdrdeeUapvuZ5p8jZ6QHnaU+dK0Yw3+D0RvsoHKHGo
D0m2loCY02yPTPphvFw/k8PiPPZMZbUF0HExI/FxRYAwAqQw/HOHX9398ngvlQ/jmeHDKf6MoAqv
SudA5Zi2PTqhZC8hK9I6IG0yTfA1lIg08DZx9V2wUnzu85yPluxLksOAH5Ytmyrm55bxUojPnZlH
R1fWWuahetLrLXXFnPzuvlgV2Aj59tTqWoPhEpS95H8M2HcxwgGPuNL0VXd7pfuC4VUTsdrUzM74
U+aqiZMlKM2ANN/VZnSw+W4edJkmkO8IuCTH7dLptt6TKl6Nd9PwVxU/oZikF0/0o6H/SFwV6nbF
/wwkKbcnv7xPNd3WYLYKeogDlI9LDd1juicLTAxsjaUpoAsPa/zVcyOI0HUudXSh5V18Kr61lrSD
BqCGixEWP9KwSSV03kuyrIDrZtsHr9QzOLRoRWDC5nG3PVc05UtwpRODLMIec85ZKhWYiox2gss3
G4V0GGssS6hq0gBHf9msKpQoYYElGpIAKfBwc4J0plTfEIazAXoL5Py7WqIDVn8ifAk9IYANZWKB
7p3vD970fFDqjRCUBLygCOo/Lu8l1J8FgiOTNgL6RU9fw/oazkH2CtR74H6VvSNkF7Z3E66JbFc6
PrjANs1yYaCSEFgNYkEHb0t/m5sKPpbByw/B18h+XFffCjuQOGW0R/2ngxaRpzQDOo/CEnHk9F0x
/pPpsw6LzJj6Q8iLEZr/jdKrTsdriXM5ozOu8sEDrJUdAtNhR9B7uq9If4dXQKZ1FqhLN3O6EnFS
Ks3axJjL6M0yYjRGdmOAjtyn+/LjweGxkHQAay99ByxPdBAL3MbEIlOlUE1UaCkJyUOCO2La5tp3
wg0T1uDtzIx4AxdEK4sD00HGspmsTNKbgMp5ovNYDT4RQSdyj6TaxxMU2i6lOzca0lVR+Cr9DRRq
qTkmGqovoEvDQ+RC9sQppVwuzmkrkRsKrkoHxspCocBQbc7ovntP1FyuU8woV+IIlTXjXSTbIAcg
EU2cZjpMnkL6IhiUjrsPyTnbBQLo8gO2B3MTX1KaSEcU8D1y2LAdFqUMl4Umq5RQiDoQKYxyBdJx
HrMtSBcVI45O+k4JpoZho1Z/tx+exKALdRSKbJv9F7arlidhR8MwgVEUiMY+QpdZRrbleQjqOU2h
+aNDE4cAxrf6WzCY49us98pTtjLGiCC1Zh3T5DpSTwbPXVD91RNqIXJycdsxRWMEOmokxdVHuSiX
HuP9Ou+PLSMTT0OkKzETK7A6HRTuSnA1kQWAG0dKhhxEKEa0FMPZdUfy2ltmCAy9zRaVP+XkpsFZ
ZiQqrfN806fYoBCY5ANNNdgCNVNEJ7ma/GlwfXL92YEmpDGiDMwnWeFBQt+KezSBzs0jT0cf0KvV
r2CBZSklfClQTulUoIDn2wrqZ2ntkuwFT1wvdRSP4XbkK6ATsowSY2GUd5Nl3RnDuhRF2xMzB0ec
Fj+EYQNrSSeycfIgpvGjwtsSCu4mIClK4021/jogDLK/B8Sc5HzXbGuJbQy3kNE5vhg12pt0ImsF
jhYXReFjCnAnJna0bsFggeM8KUbdiU0STNDoInc451nBXqMtPn2rAWNHhfAxXlvodUehUkLwiSdu
1BZWWS0Fnwl7fsENFjR8BI1YDHPWFztE7HgSx0+4HGNIkBwaSWt+UJ2img5nav10CyoAMtIjXJw9
g5tcfkXirr+HRjdzo6PJ9cYmieR/opv2wKDFdbgUoNAoPFJG/18QffEAghn/J+SXMvw0Y7dl+XPV
BqB/JkHj3zI+eoaRFf1jNDNW/JBI4EPpMHhov9OzAf2O66FdBZpa3SlkeFCL3aJKbhCOuBa8mseP
yuodH6kAa7QE0CgKN5cNtt0Pwk1pkAnFJwsYEtm73aEwN1wHZPmt/PLNE9ByvonA3wUjo3uBAxyN
7jD5zVgYSr8UPdzJ5Q8WCDn66nz0x7iETcZoqGfTBNkpPAF9/JeJjz6lz1duYuUVt9+y9e3BmDFP
Q/7y+hFzyEnn9TETZ+AKQAT5/tMIrgUKwnhAtZLQsGWuRGgNKJAG87Gm3br6HI73RLyG/i2xUEB7
jzB7erpTYVas/8z8ZUx2YQKtImawkkDnQPyQ86HDy67/GvGjIb11hbeqvkU6TvQ/6nLVGR83N6mi
7lrwkjpOvM/C/DO1h1kcOxrbZfVXV39i+5KNvwCe5HjPu4sK377d0XNGsibLxkKEzpVmSD+Gu2de
ivqcMwyXFwCxEa3keF6qMyXgrBDIWDzi1CumJMRbP9wrqsLxUYWXXMg5p/8k1R5RplL/okEsXChg
J6OjB3OTvJtsXOSum8UmPuT+nZGGIWtMidW3Xq3uKLwNtEcFWWoW/oQCV0tDJATsXvaX/NL5Kyn7
l2T+0dMelmHOTjmN97pBfOThGltyulzKMqaMWQb3t6NVlx8Ffy9HaCSKm5WfJsFVPznISj5z6q8Y
fSJnkqN7gRASblN357DuImezJL6KXTj56LFo0ampNVvvyPT+CuhS1+G6Rvo4yEBGSk5aPEF5jA/X
nHzFwb0XteMzKyz3VZFtVBckki4SHcHmYDoIVRlkILaS6A0fsCw+Y7Aq9aWWN6ry4Z9bj5Qb1IAN
R4r2Xw17ouzIzaw3GkFMXY05NPtLMLiMm6p7duF3SIddqt55/lfqke364qrJNRLTLrxWQSrn+GyN
bedhW3wadNpFHPxokRBcIUXHNOgeS+CJ9BcleoMRSyGiO5ijhQqxBSjVRWVWl0lLHT9Jnj9i6Wuc
BizIehOJjSi8ohxOwm9vDfqvK+b0ij3BLqsdtYafMG0vYXaCjXc3uXRDUEyTa1bXl8xzWdv/ZPJo
Ri7SudRemeEoIqoVtiLpjGUMcm/8T9QAF2lbWX5k3JZlgrh+2dOklTfI+DBzhuwTSE0TwgpDeUUN
MRhO0NKg3SK1HmAfmuZPA4dSoWsqlth3TKDjd8XC9MJst1D+oRLlXDfHTVHwA0wO+ZKQbJrl2tBo
OHlTRsaTIjEuf6Xx23cPcafwFKTKyk/4872A0bjKs4oMR322++oDmccphDvwIyHvL6leJvNF0xOx
KnJk6O3KeDdlR+bsPfSj40gyrh9tQmgyQoDANGO+uLOybWY5DbcW75pylJv2WrpL2fS21rAO6EQZ
t2wOLCTt6TATKSYjQFaIfv+RKFtEQgcZouc9yVpzkmFpd27VGJWp8WvCYG0RfR7bC0JIPBKo6+t0
QbwP2h62HxfUlTvbuD4pQCRcsCQeVkMfZ6m/5Nf4D3Wd+ApBpwxLjK7QNfFAEpICRUfEEzEbUMTh
MBcXEvo3jq7p1RCWbWX7sMYf8+QXp1GpLeA5Ru5XZDdvjm8Gw7DWpiFBLV8US1zsdT8HOWjnc28x
p52jayshejT1U9NPHY2Gbj/EN47wnHKpMgdq/jG/qxQbEt2xcWHRuFNBcxQ4+/L+HEFagyA9Mfzk
qGHUQV1L38SpMqcOSR3lNNsuNcExLAINhJ5gFbxKcwVpMuc3aqJihXwF2RINmiE6C7S0s7VATyf2
/xYhemSeTpGLzvmetl8GQHPkT/4XVAyNYrxS8aZnTvXu8QmJ2p53Z2BDgu28mZpXFF5E0w80ZWi6
eLRVA/p/Mgstwo7SCNuKvn+f3yX/r+OQSnCPGh5F+gpOXCB5DNHP3dx0XVI/ccqknjK7fkf+8Czk
6QyoXONEOWwAFCqQ2jjz1t05RKKdgSsJt0g+wu5Lpm3UPc3uMzANwoEMnhGjOYW2gf9qgvqhOv5p
sjVXG+M3oDToHHuFWkyvpMVY/WDLK5iZ+QqVUbzWgr0FtWfk8Q6kv1zxVTYeaTU2jcq5RBxKJs4k
9atHa1SeB/+tFTxMot1BK+3iBljS4Mhcis0EmuBXZPCRvFtiwKFNbUwpEsYgxZY5pGWuLVkUz/hP
xmDjpi8s8FgtuwnLYDJo5noMNyv40KBl9gCrBgCau4M9jnY7lBxiGqcgSfntI4uj7nGYTmvur18v
xj8VwWTTp3aGmgLbJqck5gHMERoTQ4Ww5izXVFgVr4gW+3ReGbZyhUyOeIAdDbOc7ZGZugpvw0Zd
hdVyWwffnbz2kDo2NovOZfpHLU7SH85KIqLpLGjhyrpRLljBYIO8p4veradOIhrMMFqWNKRU/Bv6
ZQxPJh28FKut6IKMZTnnvWhX6G+e7njJ2tN0io/p1/nndCpDYmsgC/JQeDuBpauP2FMj8CLBQk/o
MfW31lyKyB7bmNS/0DYi1BBHRnWQYIcNmT8ck6fRDsfevp+rE4mCYy/hDcB1Jt3oRujX+X8cndly
slgXhq+IKubhNIKAOGs05oSKMR+jgDJz9f3QVf/f3dWdLyJs9l7rXe+Qb5+UySYh93NpXGstUfa2
WRUQbTYqJrh4gItvanxt9lts34jSF5KmcwFYWdBRCezMFR3lFMj1IYQ4wpQIQ9dQ91PEFi/SGIdP
ma0Y+5TcYh+G608ICtbiNIT/LFiRQEUAhjCBWhCYO1J0qOeN4IjvQwc7j4PB+MK7kj2dGWMCTeRF
tiyyfTcLd7ly60ci/BArc5CSGQ5hg/scE5Mb7pWCcu798WEZy/oTWes1wetNwIrFnrKNWt/CgV0R
o15zqeNayTgYnUCJemaN+VzNgsBbeJFRipQIENFvQs3Pg7BZrOMLZIFjkzALObRAeqmnNiuqiPjn
pf4+283LvNQQi674AYZLkc78i5e58ACPO9zGO8ULsy3dYaonNEqwlrbvuxbf6o3P3YFgiGtzAeL6
gSViVi2sfm+Cwm+rYJI9HSbZ4PIFUQG1nSc/cFhhm8AnGUacg2CS8ZFm+8DeEU0K+8sCj2H85W+v
90lYiWigA24zUBTBSCdRP+N9UjCVpXTQfkjjcJk0syfA/3OH1qc/lT7f23fhUgJRAqOOBNhfz/IX
kUj71MuTKy7KI/4VJoI5dHkkt0WnlmFQ4ks+hGL67E9wbkld9QgEyx22pWxJKwj0cXeUwEtFGx8j
03LxGFDBW+Vlbx1CjUQewB/BY6Sv4mNCxF5r7KYIf5QxCOckXZtjKIr2gz4vJpjbCk7lM+kGllL7
sd5G+m9sLtpfHcR+Z3ZzCE06s4uxFYGxr00+JSXpPbRXsOn2/OSqxh2Q1whdIxIgj+0Xe1v9yBiP
XYR9HDtSLX5wZsTfHHREjeBHW61AmNNxhfkx0OgQ+fAiOeB5kYGQT6Xu44eHn+7QzFbM4hkPdx3a
ywruICtpqRsHqh0E0VoOxT9A1W2CBYyICM8MdNxYOMIigiMKy6vON4VyVSXQGLtWdzni9PwwgAnq
A3wCDgFA9NYmwaCsPGsPvy0lrNMDaqTTzkBvmuY7wtJEuIyV35/7dUXi1WlEvsVcJwxixGu2LOGQ
6QDKTiresh/mnUmR/UwxnCXjCw80UN29jDENFi9g2wwQ6FyrZa3t4GNr7lAdO5QEOKhjy7jny41w
GV2w9OeO9pFCdGQMvmoIpbPfFxCu9yK5yKBJG/IKBB95JYc3mzTdEfF86UzJLg7STyEfpEW5L1YS
0/LngsEcCsGFtCu+ip57Ry4T14IRwBbvQGZAP7h2wq/Ahv6lfSoQFgIYyxCG9AkX2g9sbpm/gH3o
8hEZhATNDr48fdcbnjbj8hUuqqA+qcH7HlBCYdBCFYPbIg/G2hs+7Djp0aGPR0PwWiYEWybuiNNC
ujMED6pN+HK7P7Crd8VI6TsmHAtuy0SbfIJHtQV+mcsjr26200bv3IgDubEVeWuKaI0IUXae+aEP
0th79BaoIiuVvr3dPquVqbk1IqlswGjvI9u9wEbqfv9iH2/Y0sCBM/J4cFuFJ6oIA5msO5I78n6X
Y4YoYPMInYatvTCdqAlaZgW7bpOEh/4x4rb+UzHxW667f/Bk2FyRlefe+/sg+FyQJRwE7Do6cpvn
TD5mNi2+27a2UAMrZMwHT5zqG9flnggGQr1gxOErvmjv3WZC0UvSjuZLD/zAYTnhTdjbOnx4F9dy
PMAhWCxhGhWuAthAXOTKZFRgQRhESgP2aOuOgpqJ7tJjPBM6lKJz1RocWk+4TRuiEmoiYGMctCYC
3GeMf3Z+aqYVPhOUeHlQrmtEWNieZjbeumeG5EvoTYxxFsMt+9E43it/JhRS+23w2yazRv9++zUc
SFc81sGgIuIYns4P6jMlY/ZWBwFiz6XxKAhDQkQLH8PCKc1VyYyeyAkw9niST51naVfU5HPcFDyK
Daw76FClg7OB5ncI5zuHTeX9ogyEIcO7hfuA/MsE+GPkhV7EP+ZXTtLGnE5AogszHWxRqA1wtidt
FsqM/amncOlfgYwjWUtoE8iJOXLLmC8rbmTj7f4+cIv5Gc7aAcf0bIUn/qyjQY6+7++zxSiurPyS
DIN/76HNWCLuBPRdn4hbBlZM4ZB+53BNw7/uaUcLDGEizMZVHEiAj7JgxhYm8s9J9LXHJRNhbBW6
T4mpDn7GcK+pR4GBLQkPfF7w6YVF3IeHvSGcgCxlTa6a+DTD4VgZ4TRU9OBwMTg4uVjqV4PU0fBr
YHgkTChD8gMZhXiOgwKJIAjWPxzwrMzTIMzORqas9XbbY4RRj3ej3XxO+X2+sUl6A6jNXOuWf0Jd
5cRL9+PrRA6wtifzQURUw7b8+rRI5TQS7OeXKHdmcxc5XUv6LEa0/pLlsGtxYVhCYmmlH1nFO/JG
Ei1HhbigwxBDMOqFqK8a8j3jb9QvL/mIgzwHXow6eK2uNdHL5jLH2kpM/RYqenfG2x897nPiEvbj
trewBDV8Cl8Nk6SjieAGr5wllE4wK+tWbega75AmRgVxTryHsIjbTejkjQ83B8YUPqR64mvvlSKd
hvi3rxwSCGqRymgZf8OYkZ+b5kDpYwbvFDn9lblrGxIVgAAWhxLtX1P9jeMSw7wygdnuNaH9ImI7
sKbPhFyCOUrtc7wnREQ9eRfQm74Pb96fTWeXntBBoiW5IXVeBvwAHIj28heOugw/2EtRrLLwjT15
BcwPRXLNOVeqNW0ALBNBt9k5ob4wzIMY+G/4ItKBc2yLr8kJqevH24fgI4E90I14pUg0aaDJj6xE
c8WGkT+P4wi+ahPBTJsIK73MDlG7f2IjSB06CgEPhwFIwXEYVivON9KsGuXEZpo9v5rRVaIV4VOM
4iaz/WIa3RKECTxfY+ZOu4OZloQtW/3mmAVjZYI0Dph4uaimZobBQEkuYF5EktE8Cmw4H5jzFdlv
aXxHyLeS54GO8sWMiQ1JTW8xN5T0YLZxtFPkopBXES2Tk3qVphVr08/YUtkw6cnEL0n8ShKG7vjZ
GMgTicp5T9hIaNc89ijj6THhr0sJg3EYEWGHlhYb22uk7OZmk2dU8yqofnSa58NviLJkM71pNblJ
VXqR0iCN/kJ+AwBciwiDslNE6qe9vzuIPFizzc0IPCgEXzGzvpwMF9IccuJZ36ec8WBMwM/wIC5I
sN+MQlUvEXDGR/FDjwajocczUvUbYjFIOxB8SeUPsXsRTxypPxJ6uafx/WQ+0GPPQOevvq8DoVUy
LVIi6WgUPgRxhz0znRyEd4bdWbst5/wbhNPptpU/2bfIpyAgzH/BZW+Decxfdn+j9Pnin56Epjb0
yDhdwlS3u/T3zak4cBYKPjNnKRw80TorFag0faC2lZpv3lyqpYx8piH5G/F9nbH5Fv6I5cjw0n7L
xjVPeOPox/qk3XCIXplecmYuCdmSaF3Uao5EJ4qBPAOERfELe14BWtKW719WmuLwZAFfOkwYKJQY
XbgyrmEthiFY5uuwPlghFD8xDdAPQUAxwmrKanxef1jn6hrgmOeLZxQahf4geNapJNYaXsdi/Jm+
UH7ESDcZIpAm1SyNHXXRZdif0MezfP3hK4t34go/cER8HIbqNiToqFqGDlRDPSRiANKAX3taeJwZ
QGxqIO/pvmD6rgIhgDPVVFtOywt9w1bMfz04Pbvts5lfIiW+TCAqncN4vtMh8cFjXs2Na2AVx8Fc
I0BlMs57OZ9LAg591q2LaI2oUBfmaEtzSDwS4fR/Og8LtyXKmKEgm8kRUuo3n08tbBoraz+64QHH
997pj9ZOa26CF5vedJL2EPMIfECpla4+rUuHWnyVopsI2JTU6s0d2cYBKQ2hY7nb8saS1wyX+Twz
w2o+L3FS9fWzqtqVo+MP0Pv5zHt7Jy7se3xG3Ev6qUAZFAlAfGVLVNU7dm3I7ObVONe7VCCl04AS
87+yDk8s6gcOL90ha4OI7G10VVXSyD2YX903fTDOc0L5YUelB42qrk9MZxbYAX5ig9WfyAXsHKPe
ve5D9f0icFvxQAsM4lsGt5MDHVtR9ceigWTRolt10Y6UV4rybYjzPHvoQvyHszvTBIud5cx3ZI5i
F74RxJgZOfVF+1BO8641hzCA672uFkUVkNtMHyIepp9+mQrCQ6p3ZJIwmJEciQURVk6s2cP09aqw
c/9oX5DebfY23LwX6I/2rU+jA8nWKZl72rgbFSWcwgVtJGpfeniAdv5MRDqlu6i8/Grus215lICL
jsifPeVP/6JYPsrb+BOvayf+zNc4TX4iwDL2IFk4RHa4HeD2LLmTu6/moDgbD93fCbkvirVrkqxw
p+8NN7+gU9gA+DyvFY0pdrrdT3Okc+aocDVrXWRXRhvWKg2onArD6ezkyGQ0rT4Sj0syzi0I1h5e
buFP9nOFdqFaqcUCsHSP9g41ev51AT58f8nYQX1kLIJoJz/9mD0PWkdEuV32KDU/Rtwt2edAtTA/
92rMK3cl9OuSOiEgdAmj+pH6z63P2Agz0zVW3lx2KcOC5IfwpEwf6k2gH1oYn5g+QbpO7WEz++vi
/YNjC+MIeQgAR0NH/Oa9n2qvl2+FH/4p4BWdLyQuGB0OS4uQd3BBSGlM9BwEC22vnKOGciSbNd/i
d4mPaLvEfm0z/mm4IDrgfeRHTx59tR0F9eYP/B8ab4P5+1nGungH4NguAgRmlMmluoHYOwDO3fIv
lETYI2L/hRBjozGJv6H9pcpoPTpAYsQgnc2M0iQ/k3VE00gLmJD8OqQXC+pFuezBnp6mmwYQaIyl
/J3jxvbxpkJYD6+NDk7PTpylkHtssdxLWJnpAWMelYr/oyeZFAldtOq6fTTbvDOKWPfbnMqGUDSA
EDb+h0hkGD36SZW8sbBbZSUZv/2lvugrJpwSdi8p703UJYxk7di8v4Xlq6yWlVwzwv3uUkR32JGo
dANaHi2kN+440l+Bsy0DZjRHeAh+RxAbV6ayS5q91GwEEX9w6UcXnRefX8NsA/sXX25mnRF7QKuw
bJhFLyg65VI+WixZ2sAMOF8CqO76M/x4IX6oPe2CBlcv7JcNPJmw521umYDFcFTi1CHKBebaGJTk
6wHmIef+Fti0KygsZWvCiVHanWZBWN9mH0Qg0znIkC3pIvTpPkYQRPqzEb4WiRDQ1GZwq0NEqi+w
tkXbbFu64wLSV0PyGpsyZNryGko/sFejhLjyG6k84OhF9JfNpEKwbWPPifk+qbCKNaUjnHomYONN
DqY97yIlVFqVtFX2eEPd5vRn8EtpKl/3CtKfNOcO9nEF8v6n518N4OkLB8I6aKJ/CTgIluvCzKDE
PGmgWXvjeUMaTm7g7qft/n97oMaBLVGj5bB4KtwxCjXbtiNWsCJmZyP+k5TbyUad/gb2egG5dfgF
qqgZo/tsv7DwqXq8msNT3dJmD6eatubd/SiIH59IJGgtZWA8gOD3EgSJOVZlXYXmkiDtvVuQcYYP
SCyveCVcGw885ipsJxg20ardDFfGvBpz8FO67IL+r3YNxI13/C2C6vr61P/qP2HbBOm1Cp23Z+7L
w3PF1o7l1l8WPL0ukPfiSfs2vq0D8S4bnSHvIlyDu+aBamMpctIX+n5YNYFOqoGKsO/QBXmgHMBE
rQ0Gmr+9r96jEzeCm0+OhA1JI/9sDvFPhL/nTAOqNkO34V8NH2CfiBoo4DXBhyqUONqMlPcBQIQs
XqXiFC7Q0Vq7CCk7Me/EghJsvNOxaqAORtC8bGxb/cfm/oA6Q3uP6S/tF3YrDrZS1ZyqSx7OMsqX
s3VFPC2ki+hpD56O0p3aO0QbfPjkpVBuVVQnn68gujcE/NoHQr+q2VESj+nayT9+CDrFKPpTliGG
OCLRp+KSIQLOOXDNoTUAYTyZOmg4OMIyq9wBbkuPWr9H0Csvu8YGo2kXCl5NWFs9oM1oi2bHdvga
wVyZ9K9TYVY0R/f2GYgH88gNqTb/5ABjCzKF29gF1cndAFbRF5V/HQOfLHiFpk+M2ZmqtydG5AYV
3TgT7wCVcL2kT4WPlp1bWm0GIW4qnArqK+7glYMSWz/8AZJiDwSETLIf4Y7/vlPMGUmpnm91fmCT
1JxCB+VcAdpbecBLX/0iqjbI24sRtMP6mFLi7tHFRrib4fPMiHTJ5yVcyeBld/i/YDmQRmFcxotd
oLpjRSYDLy1MhBiO+2bW4KxEe04pmRyQ7VfpM2EbNcYAC+ScRoUCfRQXlBCg/M2BBQPSJd2e4CDa
QvKjZE4H5n32EPfjZCB/0y4z0UEjo1DL585bcGttRaH/lmZBdGOsudRntx9n/zVsl+k3Ynj4SbxL
AUmZX3Qbq5x5q4qBTqYO6DRaCFEJSGLHaeMPLjcOFyAkFRgHkR0Fm4vAT/PDuMlWoCFUzBwZWubo
x6uSHSUQluQhwXHMvNAFsXkzsJEg/s46RE4pFcVR0x0ycI2BS1GPs+qZSvUWdfsQIi1sM/AvE49w
+afJLhZpcvp38xfCNW0d85hEqFFhtfwUDMsoD8CS0QKXGlDmslddItQiegcsS1oHoir6JzDgKdma
ha+qfswW2ZIZqCHdcci8heVFlQ5E9FS/4/SXXGDyYDpOry9wXEZlouZSaMzBQFS4mJwyfctSb8LA
A2OBiQS36cjtrSm/hOgvweuwGs5AhwRmvun7aHskmiMYxtOvpe1fGPeofpbcckwIc9itJru0aUhO
kV7gplEXlvWJk3zqz0w809cnFH8GjCo1DL1nhdVceFEVepSGp3SaN2VOrjjbs3iAxvkeen9ROkS1
3T+B355cBcamCv+kczL2zFE55VxLwaKYg3bZQ0GOoerVEy7FZHptLGrzqSNtiuigh0aakAEQup/V
DyU0XjoahoLU1711m7mlnmeAaG2ZjxO4TZqZzAEEY1wAPa+cS67v9R6/6r+8PKYAhTCHdWjajUa8
67AgFzJdsMavIOaGDTeaIeJsU06Qjl5PzI6x54GgKredI9JMRb6azPUxaZb0l+OVuV4pWwtIyjJz
OKAXevCWS4S4Xzz1taCJc64f7N1iQyA5IV4zjfYJlbin7wSP7QRsboYFeJ/BcsAlHV4URGS46pMJ
kYL/V/TWLZ0eaqJivqjEsFMdLLqAN8YAGoahzWw5xsB9yvtDgsiTAIep+pkoGxR44AJ/zznAVYh8
ISG3JFVW7BhPrrqEfs9dV3WDJ4qEkzj1AtwWE2nMv03ev9mZE6cqzPtqj7chrRavDm/iBbGapceQ
YJ6C9IcIhu3zAqlyIiYT1rvAlJN7lU2EuUEZsSDzkXMYv46RBRvQla+Y8hPvQE36Hm4aRvvDZp5P
q/d5sP3/iF9hckezAFykcLSLOpa/jnrv5jvB5Dw7Jzjtq9LoT/FfaKzef9QLRbbXQaVuRvIoXpH9
pmzAvV6AlQseiFPLzD8Mn4dyulRMyRQGy9OrBrvCz1nBbpfLVnllXpRKFadntWJdISmw4A23vQxq
dTUFxmDM4YZDl++zL6Mh6/qRMSjqPRBmoz9IIEPkLrY873iMZiN9xjD6Jte27RO4OrET7HZgDBpW
4qsmQFO7ssiZfZ2ZoxG84wPfWxtSqQsMpcG7a9nLPxnKUS63VxQoteqr+jcNGdYso+6YeFQw9Hq6
RKXS1+KbNO2SM75NBrbd5f55QY2IRcSIvm1rpDSHRyzT1LlCQGe81j7zb16rV7wUPFVZyfSaW2BT
E6WXhf0F1ODAqD5b8TgMBwAn/Lvv75lZy9rHN9h8XzPKrgySAdxsiUiA9yfTayJ1/iDoRdLR5L/C
WLCyR8/UYkhSVzDXMIauI+92AuF2IHOE+LRO28axN8cL0iqIvEDsKjWOmBUY3fgBvkTjIGEymaMq
iKlxcxeHr6vJw5JAi/ncuDrG8HZlfDhlKL7o7BNCNIThPFpLnFrNfQLfuBwvFnZp71mGr3S7iGRs
CD9mQSw5NLvoik8//Q4TLSSRDB0HYqAJlVs+h+VEbomlX9vxMg9SZsgqxtbg7cw0aWOe9YdJ6hVU
p0z4YgIsm4FtCQOyjJ26ySjf4ayqXYyCJIGBjW0nExYLyyTITrj2B5zfpn6IZhduVJp6fB4pPhCC
vurB4bCox1+h+o6Yoyp4F7Ehfr3owWG0E6DMSCpZMrKbN9cnSDWTv5XJqiUpcFpncIHfDnmM+PrW
T9jwbg/q0TfXIX9YkicI2zETnCheZ/W1nqej/U8au4J6ZFDBFfaEheANBH2SIU2XYjOyQ1lhUQyB
kzCornxUt/V2yGFi7Z7CHKZLfj0cjy22hCNpXwcDrs9ssuBBaxf+AW5y2sJ8SZmYJ8ewPcLxVxLH
PEQNzrXLfGTXWyY/F3wG2hQTf6Bh9FeM2dTNUKxT8lYLP822mb6h1MCRikK+9CzifWJntkwg37Dz
FGabhqOlNPPMrZH0PYWgUBjdQuZhYTHAg9cvZQ79B1+pV9mpjoBhaC9JoGW8iqcRF1GyE1Kl1CsL
4yK8/F44hi/lfNNMXyk/nQE7YqnEG/a+FbJfA8hy8vcEzmLyd5wl4KmvyBcTKx1lA06dcB68TnV3
aZJfdLBideJ9zDv0K3RaHr4081gCrd5AKIzbFPDkA2PWQTJL74iOVIQDzxqATWgP+mjrW3U2pMLl
59yzqNcNA03VBZGzfMHXbsL6OR2pHSkCkMnXBYe34aTZfdrzxycF0mVmv7wXxbj2zSrKXTzFRA8Q
qA409RRPLv7XpfQLONpyAFINhVuyezAgQupD6hXG/wvpBPhBqQIGe+fTOwT5Ero3G71hUvmx9MXe
GWVnNmSSZSnBTHIccCM/c7xxIDbleuqgCC8sH5Tyk5ducgg7gvXSfbwnh/CGEYmM2q8xIcQe/33E
EopwBoFVhAyptM0tx5n69F9XiplWg30i4UFRYWDWmKQx/c3zejAsgZUL/6o+wfBnoiB7cR7IlkeN
yNsQwZl1wvBrZA/gddkw6Uu97B8LnUcI7NhdGI5Zj9i6KOmW4cT7BAmvx6oYdxlQ/HIVMe/0ktJT
+kVLROtnhuAVv8+PUNsQnQZayVnMQDo6Iel6MXJOpCPEKxE1imYDtTFvbxip8XN0+YV2pT+hixIa
UiLqb/aUCaUIrS7IfrWhGuCEpr+h15c6W8WkqYWCj/oIxZKmQoJBn9pA2rAe4DI1boyc+sNZvst1
YDJJhvTIxNmn4+CDOYuOb0LYbPXbZkj0bj0tgYcX2TBpkSsXPvMtvDta0B/MNVDhl9cG0XdUrfr3
KQLSUI+rwbwo+9I88yo32j40Dla7sQq89W5Ku2kxPLureLRdGYBZpDDO8Pc/ClmqZ5jXVDyT/bq2
aDHqRSx+5a7U0JERK+jV1/ggy0xkBGjS+D7hesRcIn5/Gw+92etMvWBPeDjJBxVVZIGoIqT51rfa
A6u7ORM6PYdMmHjy+iXUsMrJ4yV2OckVj4jHI2a2nHQPFg3jkNTF9NetJIY2pJJViuipID/5uOKI
BqripIDcPu+VbwfXatIMcmmTPACAfuSEUzlmhTDh6jd4AhH/m2Cm2HhhviQjtsW7kzphW7eI1P2w
CcQ7PvPRbnrNUdZUFeuCgf8s55LnZuECUw30JYXi5ioJfbcd4ykdLwScicm+wHFoj/NDjVvz01E+
GUFTf/eBkG7hI19Am5mVw5HFt4CSzgxe8FNyuB/2iCXxUaBNdA2fVhBrDoDQ+SZTDeP/pJd4+Fww
zODJsr1LXaDhYYv8AS8JjhunmuE/nAlW3UPO8J4YqD6ZqBXbHOb7a2NEP2YUL7TohyGk2EHauczN
bcI+QYAtQa1KsheyYTEpWzVcm1CK+0tLPSL0KzNeKq2fAyoMeKaTXJTte9TJGiNhQcVQBYSc+Wzb
YRcDewn6HZCYUSIKm0MQ3i5O/SOpXX9QWaUMMwenTWxKoZ4Zkoe/kqh4cDkmHuEaev4IFbX7AwAj
Tdt/vl2XUiSgasLB7enWo02RRkP+umsR+wthJqd+Mfx+9dYpklaAkJxQBAT+02qn8Jv6RXe+jNey
fmDSNMpkaajkxeCGB/HLLdkcbrN3gNn8M1rHeGl2iEmF1R3YHoSUFPBtT9MwYunP4/q4UMYlp39v
9x/+juY3tqOag7cSm9T7z8SBxh8uZCD8DFt8nBTI8h/FWiT3zH6CAb1AIGZWrVLcsbVv+gPnCWWv
MWDyx0Om9REA4PDlU98BZmV9d4nZC5/v6/g8oJDMqEoFWKtpeWRsKvaQ6UH/LANLfrf6U5lY7qBH
VdQdE3sUTQWbxtON16fWR9s42tbky8ragHiKgQesIszsAG3bazLnGTwh88y5SdRj0wfKsfYOKVh6
qBoRwgADCy14TqvXipVF3FP2jxky/Rq93UD9A/uJEdY/c3KEr+hY/0tx46FD6pbKYyCpR2IvwMYS
lGvTXunU0sZWD9PXmHnAwrpEvJs72y3CCJKulbBsycTEsLhZAe1MuAXAci0bhqESr0Q8q4M+WnaK
gz442M0Z1sbqae0ZFoRtsdTg+ubYHMHDxYIG6+xTIv+kxnpKftMOAxzChXFeSeA1sT8/vyPp3DDU
ZMFY0VG0YGZuMASkUZ3kk1lsK6yeY4eLSahlSutUyJdcxrwQN0XsOaEcWUhKMCEzT1KB4WdvMztU
krUh/ZXalzli27IqxTMVk8WgaXj+JNysgXtc8eo2Me+7ji4LwYqr/x+vDve5rff1tMGrBysU7b17
YxkdX8IfmbDH7jAatxrCvJL8Qs8RbvrrOhGAOBxgLCGgw3ighU1YCQ/rIcH7y9E9gypbR1l08al6
YgqPfRXBh9tX92MJWFGeGAyYLjT45CfkTjKtbD8n49JwlLftUms3wNyMxqCxCF8p/mcwhz/QkzYW
BpUgy6TDeG9cusvzZG5SoVkEZWkLD9ghRA9SNRln+lF4XsVtYM5zNGoPs+tFCBwBWokw8kwBPNtM
ZClsF/yua7wu7RCkCur6ArWwhpWNeXwixWuZ1rsiHZ7oGMZ3glqakM+zJH9U+ETEHBalTLrgNuyJ
KVxLS/VfjRcj5BftOGWQQN+YK5MLE4YcgO1PGrkdMOWNNE3TLckloirExxNN0CRT1iTO863z2eAd
CfRUhmgMRMMBXzoKCRB3rve9ZOyQ/zbW4X26syT82sEQ82H46UEEUeX7hf0aqz+z2QvFUox3us4y
9mtwKVX4whgMn07D+pwYi5joLXH7hozSyrfnBb6yGGJksoLtZiqjbUq4pA8f2i40emLlQbiZFqxm
VkCE/UL/bSjHUBEXBauvF5EsNec4Kone+Z6foVyhkw35hjUaxucPGdb0QnbOeHW0kb9kEC5GcEu3
7kMI9yEsf2gL6u7Vk0AVUY3gJhAtsYEzakiHTn9nRqRgid0S0tRAdX4T3IqfhW1aQUFSVSljdYRQ
a/iWc8zPKHGtjYjNrQw3FpPuZ4Ql0GfbY9kmLJtxD1w9LBONQhwCGJN0IaBNlihQX5ScfJ0Y07Mu
1BfMZl4QCRr5ZKXmvWxw7gcXg+dQUxEwB+ozUteRIFr2C4B4Kpa9+COzymNENhEIVIfJx+xrIx46
aS0MsqcSkPuW/tQD7XrudOfXvW23lk+ROBGFHMq+En0aIil7+xdGMfkILgt8EvVYwrZeLPzS+Iql
vlSpQuF3IDGa6VL9cFSzyJPKDZwf3WlhrMeu3F5QoGC6xoCRlmzAJzL76t9B8TyGhd2153dzm5sI
nAPgEdXip8oXSbIvU/wMkxdNJjsukdbjNhEiu8XzJ+KtSbtzLM8Q63nS1zVFnuxhgjvdEiaBJToL
n55Ekk9xe4ujFfucWbkINyVyhvDLeh7BScfs6xkG9ACYeMbplqMw7nwOQUiqnMIRYzHCvAfYNUss
cN6NXRMsLM3TI1nxjWIdDWuDL5CRiHIRBP+Qd3h5e8yXQrpKxtCwiCII6V5F3wL23MDG4hTyT9mw
foUB3UbcORx72Bml1IjYcsGl0xY1h7B5YX4VwViqADC35huPjVWr+DRAGNKaqsvn408TMvuEcMmp
yhaFZTkgIENEunjVVchtR6BaeDEzepOTCWuGjwEbTvgO2kw8mdle+orLLbiyG8d72nsQXGeiyssJ
Cw+Il+5ApEPT16XqQnmi+E/Z99gfCq+GHIfFSPiPuQieOQlXqvjcJiBxIN5YXsJ2RZDFJgSESH9J
Ja7txzsSlLVOWUTxyv/o09qNpGx7HkG8LEFJWYI1pGEXeqCMjyjKVGUXzqKRgDeUYmp6fXNHAXO4
2yMDvjqg27RIBRpm38+UEyDyoALhdMGwBkNp7D+1W3tVyYkebeaX9JZAuRml6lULvZks3EID8xHI
vArCkfwWsy44PkSV4Niqupm2KbWN0Z2ZIInJTh2PmbrjvnMN5V0sV7SlebbFjwzyCR8A6At8rL5x
4aLWPL25FhinBNZC7YB1a3ygWRM8jDDfII2lNwwrUtFHvJJbezZx1txI9V9sILOzYWQusajjrcZh
cZACZXA5XOEXElZE3QTiw8QCh1ZOGrVj5m2XHAQWgKCf0fmwLBg0ssPDw6UxxkFlWHMnQV7EMODZ
Qw556d+ZdaNd79Jtx8T9wZfjPeCsY9lwlXBR+Cm471W0QniBIEncMnbfCdA/yAv5OrACmbLSpzSq
TZ9HayYfpV+dISqievYMwdWKtQFpJuwuoPa8b0bodZ2Xp8AYJ6VkNMZj5XWTbgOmFuORvxowOu7W
AxSFcTItGw0Od4XnBhGTv1oPu7xHO/AD61Helb3weDKSxuIydWh/gT1QxaTKqS38eXHf6SH1o/Ho
YDhCPxEePAAqW+EMdAC0NX8cL6TBkI7m8xxvWkLLlL8xSBfGee69HtCnuJOsq+e9D8S5C0SOJ2+b
3zLA9xlgKpDviwyuODxYFDpALv3cQEoCOMKFRzy7czYosESjxfCFEmumeeVfkVDZbCIsXCAOCGOo
wv+Yb9X4SxpOfa1S3FGDTiJv1S2I7DNuWADTVO9FKKShbYbNQRMAqtgsPJYdY7pYgDTmCOYb0eIO
1nKeNszoQLsZhctiY6cbmdMW5zlbiHHV5fdTmsPtobO4zVVK6+BtSdOjGrzQHqWhCDpxzKtPha4w
gjVb0fpKzME1liZ5IWLhiXyVF+XMk0RCASyM99/qzzU2tubNmJsdfjpPVAg2GE1D0EnZjGcDpEnG
6RSOwFih5u8oi5gUVTLdD9QDC2t1pE+uiHpg1JJFP+++N4EZXsSfGDATS6xzzeBDtm5Mr0ABJFaX
wWC/EP5FFoAcxKru2fozfTVhegNZoeggwScMHdXXB6y/ucJqEwhPR3p9RTiiktILUB2EVw7zlRoW
ASVZuawij130QSmkxrcQqKRRrxzwY0vz/icpJwBEdo2BRxx5ghSAZOsmdIuZco28Q8FkQkMbtqKL
m7t5Fi6gUkfa4oL+eGaTdB7KC4AqBAImdsXJcoLzoyJ9WzOE5BJm96YO+8bfdHQZTLDBzRv2dFSK
I1sEF8C+ITAaY2pH409ZRm8LQsar3vujhiWgw+WB5mBGApALzZLfJqAiTB0Rih7Q84toZmJSMP09
UM5AJeIGsE3gh851cmzl5dztxT0C030pBHzH6O2iNuRX5aOLpINEEuaeVrTiG7E63znuoPBZvEHl
DHcyFJExXPzPQqU11/YqbnHM1jQXOhZfmLtGNcLvSk3H1L9J5qaG5+xrpdlNi80YDx4ofNwdLhoI
6mnOHE6aQ9iZjJj4tqO+Qp3IG///+9veuQR+LmmCJ1RLmSTKeUviD/NYmKrxYXwhUFZaNDj6CDrH
0ObO8amclEbKEYv947yBzD9PD1ouAWLRfbCeeoceNSVEJgXSxjTXFc1lGc4/yI0o/hgccpMzOJ6h
XXDT+gU2Xoxs0bRYDTaV7mwyhR8GhDTMlLolv5ovSpva/r9UAEGQYlJX8mimdMukmFXEF+Cro+th
LcE1mlUkfN12zzPlAXGe8AqP0xGNDvw7vIi4gFDdCf3ZRIEFci0e+T18bQPyEmuv23BT+c58A7Bi
rP14c5DRzRx8JF4XjjZ2AobCHIxA8OxZ+QbAD+Ixf4aLhnHPd8h7D88FpCzcSPAvngK5YfO/ByCo
HEVgEEQRPd9jaGQCJz0tBO8V0y3YGuidnkSPEb2J5126ULiV3HMUdn+8dPwGkEz+I5pAOJXoe/B1
Ee/t3bhB/dIwW6z/I+lMmxPFojD8i6ySRYGv7Ju4L8kXS2MiiwiyCPjr56GnpqtnOpM2Cpd7z3nP
uwSsUS4ZpEuhsN88ipnJWuRag5SzdllO48dGVYZmlZMcFPOXZy2GnzPWfBZUTvoo9TyWZO0VK5K4
p1x2OmYiM27hw8EWmsGp8Fv+MmHHm9wcTxisqpgQ4wWzZ2QPksr+PluxhT32uLEXNlRifjHRyVhE
6NbYAhhhMKCnY8Pzi6MG1gKcKXw/qB340FD6rpRgVIC8DeATcNfJhO6dIbPFbXqnK3xBeCopUbh2
LGguMywFPqjIYlWZ2OFWhEbSxDQHtvfkK0ciWvosaVB7VvKbZULBh70phwT/ges/1xSBTOXQE79k
pN7jCiXOmsvEfeEvgl1i0sXrxIRZs80ws+5crjWsbhCtigcd3TOytg6uJUvPPVMv4iKDlwujGgAN
nLMEAzcgFgcLvFgC+TA5lGRYtCvsW9hsX3jFKP5LtFjiD+i6PLCl/8HCRbUQWDH/4D3Cv0DKwR0i
CJRVCzvx6ZAQ8GG4HbtwfLGI4y1iJvRhw7x7fEJYzpjPMjKBtIn3SZ+xr4yFDkISbsW/fdUkkuSj
hmUZvmRXbqNRtVqGGsUa6/QTyvOFMvhAaXxCfhY0CCl1Gkze26Uib9UcB9ad1IEPbgn+RpQF7V5k
4gztft9OTFEdIezmF7HGcKRy5l3xuaeyi72WQrZp7PcSCXqlsqqY+rYzrxVZvAZM+VQacTvmuExx
uzFCA58fthiUA3CJu2lInDWL8TMzH4RszzwCxeOeMAwEj2O2iYI1SezmlHwMEktXzZaMayFS8DsJ
nm/NwnChUhD34BIJfd7g6G4+RgNO+zaGigZDL6F5P/ULQz8CDnnIp9CX4DQw22Sc4BFlOXPyao3g
kCCt8vC5Lwide5NqprjTh00ETpHbqsiIixfpDQjVGmNd7+00HJrMklAojDKMYkeSDnYTMqwUlMeC
38t2jKW7DCHJPKN3htQdtnYCPZRJvj7XLcz7YIBwVY3psmV8SKxQKgIImmJt1Yr70Llzem0DUwkE
5s0BxLq9OMoX9YeLlYCqh+waZvmXaMsMz4fYAlAVSOr6+CS0LUt3Zk0958jm8wMd2IAIZCFoNAWH
3G0CeFDaEb00hhPr7D8BCQxmr/80VnV57bLVBPo2EmuMoP5gdaPYYUqdAorAMGnpfvUeOi4cdEIR
oBL/PCLBZyAq0CxT7xkybpcPvHaMnExvpF12D9dEBWEe8e6UXeZAPZPDDgjwJVm9bur1uUd9v37Z
/lkPE2/yq+yxCGDyTYX/sOGfPJimVW59au3azry3wUWuLi5TXXdw0E7p7ONcj6NAdjKGm6vLwFwV
r36zax2mBQGk5myJgiWn0r5xHyFB4OLCWpn4Ex+7F5wmWCJ8jkuGchnhOiiRrixyiF2IWzIzunC7
ZmtpPZiS9fged3YCkklv/H4uiHYwYkczb1s/1a2IdbUsdnu0wCAXAXIbc7aaR/G6Ied+4iv8Ixzi
SFngPrHMV6JNtOi6jdFqVT5JiN/Dz2xNjuFKDIgRYsNgrEmOKHdd+8230p4lLaDnioilXmJTelH+
xlBpG8iJsZtqj6MKHG3We5FkHkZkOrIlzk4f+YF+UfWvh24dw87cb/Hz0tej7yi8rcU8eh2rxTZS
9TEYtDzcV3ewTjuzJ6sE9iHR46eJX3zhTyEciL9iHje5PU7lKf9jIqEbdLrEYFGK05Egc0OcgBiQ
usnk2CiukHy4iBVuR1QQu+dGvdbbZj/wJDnvPSkl06v21XGJVTdfYjG3yEcjBtqqsTdg5ODBn/K0
HZJ/fpVcLkKmGZJRxCOZ/oysffAT5JsUnFNmXZxk/PrnKwjLsF0VtnbgJwbUBMxpXtbcEhdza1hj
/s9Mkj7idiNMkoQDwp5xLjvBSwuq34k3Kjn2lIxQ2aAQFleSzX7bKx8kXm9BxDhNkGA1o8sEeC9R
ivcD8O79Arn8/It+jw4UErwEGJ04CfmxLDv6+sUJ9z8b6ZcD5w1rmhfdmD6SjBRHXfTLiVsEDPDG
6d0RjAAGJtyMpwviSpaJ5k6dafThwbqAPCZ/94NAjImyTQ7NSf6e3Xgn9ERAri9C82iZaMh5Hb7I
kPsb3R7sYr5cuO+RJ6x9aTeg++4KStFeOfOVr/Ho3vTA+UdplV8pkyhX6JLIEiqOwgpuJX5jqPmA
QBWTsgAtBvM9EAVqBk5JjoQz851161V+s5+s6JPG2mHXrxgs1bTJO8nj+WdtSGNzNt5LznzmACI3
CzePo5YyXdKfe1YGDRe8kD0WZ1eIvzi7Tb5w6viqQNXA2yAajUUF3SYletDY80XyB8bM5B8WBkPy
GUwHCL0GPzcXsJG3+J23SScIuDId8OtBrWmotS6xhBW0AH8JWxYuG9hsID7FTQT/v9whc0pdKFtc
619/aciERLGTIytsvGGU2P//NBZvJC4gDzjot4xa5zi/UBwRz6af18RNGcxKzMbDb/yirjsrXUkh
JiweUzWvcanpGZwT5t4HJJ+Wt89OcnEbt7MFUWb2e3n2JfDbS75pN8K13mvBJwRJsbID2RHqesD3
6O/8p7glBkPHeGKA8X/Jq+nXHE3nFeGCM6EqmZo972nwX05HMffb/tJ7wq4nHSXDDOAK77lbyAcG
39t0OwvOH6Pwcxif12xtP5c1Ix0Md3Dv4DFknSAkP3TIa1At63wX0dDasVuUX6/Na4Pe1sDpdv3y
XxvlWPhCkO2RmqV2sn7a2PxsHrfukK4U+5q49eGxE2zBfH1jt7NJAuWaL5DXr0C9VuU2d3Ms6/XX
WoLLzphkm68Bv+DBbrW7fl5xzerfmp0VTKnR72vhWO+H3/56/55xWxT9974ocV1AGwSdctvhQNRT
hpoKPCZXcMvl+zY/MFf4QGDv9dcvMOpkk62LBfwrX7Yet/cuvQkmbmFnvzZmx3z9HK9RvVDIN5id
zmvpB2Xn3CkOT/ReTh8+dtkGa6pgfulVPBbRfxpP1O20/jUtMiwf5oyw06jRSQEL+J2JFxPJ4gP1
/dKIBwWcP948SXbVov6zms5Or2HJ9FO2GlNlCCjbJQFHZGUSQqAhReQh/lUaPKvcuRrVk7CubDz1
cuGr5HSERTqshuk6VXAiAlCzWzUigyst10yhPgrzUyLbzPtA1ekkHzfBH7AKkZ3BjgLjbhmXIRy8
MC1AR8lUWdDZMJRx2Kbu05BRI0k1vQbbFxMTHZ4OuPfrCZELV3ldXMhEmsUOCNJLAWacBDCjeKzY
+fA3a3lEqX/02YkhHyQLYdyMeV2+W41eLgL8e2XzHMLhomvAeBMWrALrESiZvTAFowqIQrKwXwJJ
gjKjQxdmVsAobdwipwA6HDV3iHowr8YHu2MX5icDBSIahil6Gjdgtz2W+2wZr9Uovz5Pw6b6yf6e
J6aUsEbYKV+ugDAbAwy6FgAfWKA45iK535x/xUVy7ZB3pBbN8tgRwdUnDqcODphk6FAjdagSOjus
wfbM4wa0bba48D+9/LEArQKBfArYS5G76UyHTSkEYLmAtzBhhOAFMvPcMI3pVButIWo+qMNn0H5P
PgeAxY2A9MgFfH/RzyjruFkCwX+IAoDrD/ud9rYPgYAHwQIUT2E25974EXA97kZF4IOuHqTs5SRg
Xy7ANxg2wCCDfCjKA0AfW0KzQtfLTxP4S4DyMtkUpD7o3ANuJkugHBuFkYPPkUczh23HhpypeJQt
VT1N1pKPmRGEBaftg5qRFzEBCwBvgTYYQIDxqZjQvF0awuLIea2F8FBHbM5gDNAlBIQaHORzzexT
YudtsN8RbgA3Ue0ch1q2odGDHkYSgx4P1kvb/j2fm5HtnYCd4RcJJZy1hjkUKQKaYgzvX1hss8lG
zNYxLFYQW4aS9KQbOfrc5puJ90F7IAb//iGW8oWjQOoj89+k2D/WwfjPJJwgOm95BK69jJACpu4i
twcCb+tTdyoPyardpt+sv/MFCtXYCx9pKnDw5CEwBAt88giuiVyckHJC7tphZKfVR4oX5IBgK71e
uxy6XCo8uGn2AFDQMGSHhi5UJcqag9F5u7idWGI4DWq3b8chu0LP8XXeFFtF1jV6QJEBmleXLoT+
lGy7sWoCIOhQGDzjP/qyTIH76pTA1egE1wAcREgRLio9TVQAWUMy0PozZbewzg9DWcirMpAcKKwh
0RWU0pT9eALkt4fbE6H7Ytg9diGyiuGAheuZ3Ntq49DXvNiaopmvrNXtMyIa0dUc2cyMN6dAEibh
m+o/N7MbMzhO7OzS/U0jgHXK/8q/794QcmpPDabBE58JosIjRmGc/p5sYwsk+Wej9t8Oo5Wx8JOj
OMQIJ2rt1n4cP1ESPi4xhGQ6cE5/RsUmvC54rj4uE4SPn7FkBb0m4O5bXQgebhBLIiyiu42hQxQv
1A3F+6YlsCzeae45oun1sQKwP/4opui/hyvZe+o+ubBnvXjDmv+M8N3BtWbERRj6oHOxucFpcIeI
A/N0NXVbj84D3eTPfUWOyFZCuscudt+SMrXCBfFBFB/0/6Po0kgA1mJg80s30lzKNXWiQVSD/XE6
L9sWvFeGkxeU8WgvKxeQ0dD4P2cK4B2YXHbE5OjA706OL0ZDFu1ZN94bt4KeSr9+PlLEOrX/4aTN
o/mCmBdbNLFWKUzCh61HSGdhJqtiiU6IEoaHzlUiFaYIc9BtcRVWWvhweqfyy3W8ptYuAuHGM8pr
s+ThVjJTwykdUndYUtIzILFfh4Ye+YL42W49Wj3aertYPnxgXqvepj6QLAWcuBD9sz+jPKUKV6sx
ko24QB4ENYL1flVu3C6+TfiCAEAq+JUhEfX6hq182CSYscO7QDzDZKs4KiuRvqFZDMfzhloRo3jR
vZuQat07V1GlpIjtuQk9Ht8/nsvB0bYTjDZiS6TVeOxVdAIcVGxFYPvH2GoteJSRZnK6WmQfbV6u
hq1qY2CZNK48XpiczSXJiWPKwoi2LKY81zQ/AZNVm0c+xvz2YbRGsinDz89nOWwerA0QfwuK4M/c
OTsPT/4uUmOGezQmtcaLHhLqKk4mA/dJWcZh6mGL66UewS68l871aYH9GZ+odHBvsGqYjtjzBQLz
MthzGzjU0cOZ4Pivp5fuROBPZpbOzHuECTZILFhiQVc4bj02D5eWzJw7D+x/L6mHWaXLaEKnydUH
Q4X7oc8HnQmG5sLHTDXkUbNt7aoWmzTEZB7D5dwR/cZkH4TAMfhzp7Zu5N0ba9HgLZto8Bc3clAd
hDABQlEfyIM/PcKYzMKZnbjndYE5E/KMa+k30dRFO+1O/alz4HpxUcWIeslsg+Qob8Z0s8J8+KWh
Yr6UmciAzelmZuLa5Elbef1i/ncTv/tT4702QEw2wvlQdtCGudUtvcWEbmqne0DiPLSJY+NhglZ5
j1ULGfoHF1bh2i2a8M6fELAywAr7sPtDSpRHTzu1e2yIQWMNjdZjxkiMOwKQQMnioXcz4GbwhvDU
IsSK+g81g8XYEEyndF8m9eVOdTq/t6cW9p6/mc+b4OM3bBPlL+Cl4k2j7K/7i1exp/1MXETZrLnK
S1wpuPuvxcNMlziZGe+QYSYmbiNMyk7+cLQQG39nFiHPMkU/ZYkAxZsYstmS+bo0yMSfXOLSa53s
O/NFg+mIo9i93fqgwxu6ZKuwWgNgXocJahGQrUthEpT22y2J7SZKh74vOPtVmByUiQ2RS7g7xWWC
iceMfai2BmPyU93qhyXjDwRWgR0kloluEiD3s157CDGz4H0rl8kaLNN9bx/L3MHgDG0kwlkriYqo
H6+MdXY6R+DD4uPklLz3ga8AAzsxBSgwLbboYPRHBlR+tXvehgV7hCFGSL+YQ+jKtrUwfFvm36OX
u17uWHMrJhtUJRvMY7HPAX24xtwOKOa5Kf3M/9rEqObW4+u505YPZ/SurwNoVCuIFGi66ZJ8wWaJ
roj9Y4db9MZcfznj2/qEwu69ZZjYLB9vI2MPoWHEwZFcTFCEvXR8RRT76Y6zHnezHEhAdIidoXi1
sJtj4Tce/ZKkEvhAYhqejDrd60r16EqmFJbrIopP6ZfAhYZI5rfOe1Xt0CS7/xZVdN8IYbKm2ttk
m6Z1mCyLDoj2sgAgUBd47EIwWuZHAtCCwb9vUOz+PXAwvbwiovdY1Q98tXmuoF0tXm63zokuRMG7
TpZY3iB6Zr/p+IskZ9iK1x5ndOay8zr0IY2esmwJYmELmXh02Z8v8RsvYaSf8F4cqPcH4Qfrj+dO
OMk8QzBhuA9f/S79OjulxySWJLz5H6SscZshswbFBFiF+1gK2Bnc5D3K75ZmkEvQfr+iUf64ygJk
XP55PWb1knO3wfJatnp37r2cdPXwBBMTVuPsUAxbZy/dgira8HDFv7enXqSTsPxDSMNKf0V5hAQe
K8UNgcUHNiuLeLOogeWVG6oDJd8iVd2YOv1KXT927BorqKrNjqYEdg+TAJ38xMOUYHE9vX3CbhGb
NMr8em5rZ34AhPhhntvOEYeaj1t9KP5aX+aI6O3OgtXyoeigJzVjnsAIe0LnE0DvMctw8IsDbrgO
hDj/HsGC4AaqaxWWLtbeP926X0HZgffQfFU/w+Yv4jjwabAoVuwZUEDhlGO6tSOPEbtsOWS6zhgt
iofqNKwnobBqObkTd3q4R+AWdFDvH5ABmiza01FB9jDnYOmN80LhAzltjNW+c+CAhvndWrlhUBfO
4d7zSE9wb8RjojoJW3ohhOEa2kIjg7qCGxbNHh5O2tkD1EqmFxizGIDQngG5aG7tB8IKLuh03ZL0
1DjzkjQC0mSnETGcKHvhuEg48jCdATS2DlI7BlSzuKgjhC+Ie09yw6DgofKxcOLkh1eNg9aBjo09
Bs9MosC+gMGAswizel3ponglQD7+BIsNvhThwOzW9HecIN0RFliQXNP93X5tn9+gXIxE6VMAhug+
0l8U9RQKBmcj4deByem1wrEFCQxJyScyBYQtH5ZPU7PgoRCsiSkxYHEC+z4tkEn9L9bXmPZwugLW
HZmfAyR+8PZy8Vo0Be+zpSgwGg+ilyFHxTGx+19fDpMl5fee3C0bMrFZHMxhbUrLcsz1jVp/ztdK
DKoamzmqMzXmi9voe8EoheCEWL9VxlEw8nBmHe9e7091NhhDXsCqMN6n2OuOsx/sdX+UZbkrvXTV
fLFa/qielrzRdA1i5lWofrMltIdjum+vruRBsl4NG+WLleUz+MKzCgnxaO/Fbsj+Je049Cbb+x//
On9DDG2tz+l+uUdLCTNTKOs0uR/qaHBrePWn9K4XKwuoOd1QI/9ryiFSMDpNV6MrT2mLWBSxTeNl
6Pwt26O2eq7JGaaUnjgzSpw30JmpBnHQep8DbdB2DpqpupOQeF4XeVdmAbi/9/Q2jAWRAzAkNJjB
LjKTpL9lM07c6ITn8Bm3zF71+BfBB9XCQC0M8ofY726ylvt09TczEd8bL5eFamoe88eXO49S46/z
mAAYfzTTk5Bu7Ti5sTpbmdKqDcbJZxySFGqY02OJNozUQ1YnldgS9LIk+eF8paV6LgA98Rue7Q5k
DeCciD2qx5bzXIkWFBqrBrw7cOldGd2EldhglJCKo4EzDc8UKst4l7OJsb+oGARG2B5YCu8WtYnD
Bo+HIReJfgGR3F5yS7ZB1X8uIRk+t4k1nrr1ZXKacfZyjJykUxG1Ub1WXNmfHmYuJtrLflvVZisu
2nW3T77hwWIPvocKjolI9l0yj8Sel/ka76bHwxR9hD5FNRYU+5oTnMnZ3Rt6Q6nN7m4TzZ2NWXUm
plAASJiKnObfPNYH2Yl38zULGgYK6DyUTb3lCSmwMmrd2h2HNefF55SJTk+rEN0jLOG4UsqKmV9Y
sVlCr3ELixLqlIbEDcPeS60EJBcIYmwA0hBHCKcKObrchB6FZ8QZX7634x1sayc/KHjEhPJ37Vc2
Au6op5JSwvsRMF1YwYMsWlibI7hV/cy2kA8HSnLKCC+7TsJxXcQeqI4/Wc1JPgFD0cnCM/j4lgC4
88FADt+W+99sB3GfRxXGHD+fs2awwGVZk9wvnuPeLgLW7zTiCDUShOXbNGTncRKTqLAvmi7qRwmS
8twHHtIDjj2Wy2TLBk+GQmXLUefLa0p0Kw7P7NfjsUgV5D+o6jU3OxJnzRTBzC5jYfn+AvCa0kpq
puSVbCYwIFngA31RYo8XFzFo/5PwktIOXhdpcXQyjSOHE2fOVoRjP86urXupNg8MI/rVsKYAZ2iw
I600eIxmdXxCigSrDONbSV07x9wdB7u5Q0opV6i+EsVHB/FcadfMIi/ejG2Oi7DZkhnzYM79PSwk
8xOcv7J9t5jhiamD3ALPYnx/TOFKCIaMoU9pQlQa9nzRxax9WTBlvt736RWXjUWzA+TeSri/yaOv
Bsy8LWa6/XSsxAoOs8KItzKjIdBgZ76SoB/IOh4RETY4juphKTnqc6iGMcfZFPtinQTYXPI1UBJK
Ai0YCKBKjQzQHbUE7SRPZ401GOFaOBowotB5xhRoF7EzRcD6A4Ge6BbtJHE+15G8z9zGo6PaUXyA
SyaH/JDzJ8GUgnZR4/E44uTUVXc2NCqs4QDBkvZJ0dG4YR/BSBvRi15dG6jlUDpo8zDeUSxVYjKu
z5h37IsfuInObHP/xX2sPZ1dguAxZq2Mfj39KhyiXDYURvZrIR5gCy84mpdQ12zprNeLZA8LGpbL
obXFlbZ5rRN/jmOWZghEoCCoLHFEMaUZcZmIKe3MBfXnqtI21fhFAP975U70obla6Ai9s1fQQrS0
Eox/DMqyrby6W6lNvW0VDq61jC3O3syCeWI3/9xQMv8TNO4nwB3THaOGwWh7I9bs2QfWgP5Eus38
iNwZfN4A++Hvl+ZQGCD22XfyzXeXAjWVEdOygWgQVvKb/2aLMoAWStH4CcWDeBgu1PZBuiwWTLAX
8TZjqNAhd1oKrvehiqx4A+in7NwRAB4NgR8IHkjwW77WAsGtnXTbI15dCyZdwIXomPZQX8rd/SIv
lB2wAlNYOA7pek3WlTMWxJkOe9IAAreF4+eY+Nn6xXba11teuv7Nvp/Lx7bYUzgiVmWRws1jkQq1
0cCv4rRYKu78IF+6iJ8eMMT0mdyWEXIdC/8p8+7nm2o73QtHXg16fy3ix+BqTCI4OtF7qLakrlue
DphD0Joxj13Qc0AiPB/6nQQjELVcZahz5MiQMc307MWSOT3QFfRbYadgtMJ+RLRHbTagkhLpAqxD
jO7CbKPQOUhI9HW+S/wY5S5j+s9ImbMPwyXqIxJs/kQ6rrv72oyXjnZmJaMgTqP+8I6eVhMRaNFP
3c/Dr1tiXhy5gW/DsNgREWkgx6LdkpmVDomRQynPxcXw7H1V88lYPDTT8+IB9t8C7sytTqLkfq7e
3t2lFaKtVz3sENmGZYMWR2MOEb3Du8soyWmZX81ik34/enpJUGPUoXPqqH52SAmkTj1Yy8YnrLws
Ovu5iy0988/fD8cxyzZziPBhVEVHeH5R3NvVLt9gTNWs6qi+4EoOngKWI5w+dunlVu7CHXJyqEUG
ndoeJ2U8QTe5U/wObDlkGcycDxXv8bUuK6tvA+7358oOkO0FN/6JT4zfjgrqnGMVaBHLI95ONtWV
kd0uWUw2kyheapG4uodj35wt2K3oFAtsC7yCrEIOZ7Na8gnc9le5MhxjgtcckzUPBRyRX4ZjRIw/
jrixamd2FZ1cnDcscEauTFah2Luz4SZ2Vk2cdAxh02K2lmvWawpvzqiICQUgwHGZqu9UbIbv+ESr
hsUON6vJbVrd+werDpclVgCGkVkGrVWXTvUFRf3X8ytzVWw0E7NHSfKE6Qqt3HpqDq0XrQgP1QNT
+IlV/bM7y4vfTnD4Om2c3GGebQix+b47pN8yNns3J0E6SCf+Z8HMG3deU/YfZu6e/XEARztJOnvP
VS9+MTlILi+MicnQcBhArvHO2Wg/NFYpzbBqwMlWz4x/HfRKj9aZyzYkKdmS1xSwNLnj4Fxczxez
rbbFSoWdjJYvd9rOJHyNupdK9/yNtgljxw+FtsjIJezF8DWMavK7gHuEQR0BOsaveNdG/bZZZYjI
JjaCuy63ZoLZ/0y2vJ1njGgAby9yaxDsMIS2psTZpx7QGypZQGLaeRjEhkLiE2na4IGD8amxktHf
skV8eM7EndgT/uPpCANW8iazuDEhLvWSlPRRCP12nVtasUsqe05LcaARRBlfARprOnDBgcsG1gDG
NQxWD7dosMrBfhTLQvQRbzKbUxq/n/j3j4VL6ywNy3RPKH1W2wWEImRIlf3h84NFqk4iorQIcx4s
lFMZ4q+l9lpXn0j7rN7nBZPOHkSI79cW92dQcyXwc6Qhkq0OXKHChc2on8G0stWPq4p40vxOxXVP
RrEfIxrPt8J5+T4vRd7XOZKbTf/v5SeVx7sng2awualAJlwaDlsFM+MWwweb6O26XzZzVwMSE0wk
gVx/obZK8nOkkHHrkHqDFn3K3avZzN/783v/VvfFY1s9IFfZn8rLG3r4pThK/zyWZp+Mj8LsVJLX
MmECuxCdZ1hbFchE5cba22yFr0pxteeywbL5uRRr2ugAHSImzVNCc2aBJoR3jc3oem4vubhrh+VM
ut3vi+eAsPNaAmdN1a2sbrlOwDv07tkf01VGvEpvK8QI1ZbEhnfo/GdrnL9p+3k25L/HTQp5+roL
hAI0xshF0YMpBkGcmcLG7uDk2zxHdy6pskkPGCjP/+Y/uBFHL1umJxYX04giE0CIcJP+ZT5qXwDm
nmMg5GWyfcYQmOHAmRXuYSbI+qGXR37JmhLnpoiGNee5mLKhqhckik+JHwHfIMu2IvB+EvKtCCDL
BlUYxskO1h9v0GoW4sSesc8zCMrsuHKfXfAsF1W5kCiVMeebmxmstdTnvgnLtAN2Axm4sydYiCAT
MuHr4kfloU3ozfhLLzeVLSxRuDAPR4kD9RW0Vaj0GD05ZwmLoahr9km6Rbo8w1iNaAOJoeI4TSbP
BPoKwnD64S58zF0FM5fcS9CNEDpdQjQlvlz/bBscwYnBRahMBHlhTciHEj1YPX1riVhnTDzkXkyg
5e8PnhvofqcIJTHmsinNR4vzfoRSlDxkcMqvO7XXg7GP8WkhXEPzNvgi6uWZZKLXxsZxBkOCbk5c
xhgFMc2FOoScV/nCrguaSpwEb1L3Ro6TKfDz2afx7Iph5Ky0bhRkkneCVuOTYAPhIGhAxfVAs8yx
PzVilAhAnAmDaHKGxy8WT7f/KqUIdzLssZj+8gLIA1NApIZe/TTRGOwGQ8MUUbtNQNLTddeeCd/t
zE+7O0sLmdgUtEOkobL9MV4HBtFMhZ/2Hq1PGHI+tc2EKhDAjX4/ypKdAgCLQAspyp3etXTQ591H
fVrUPPczMWpRvo5UZJcboSR8bk5ST845asJn65X4ocs294OphNijd7IfjYP0l3yyT+tJrTsXvabz
BX70HPWqBVRMrtWorEMSh7VZyEvyx1fu8WIqihAs5oRt1e7ELkyQ4f27laoGyW68/6rk8AZpOfvE
KbnurYsnc8OcpGTwjiTDkjpn1Pi0Ls07RKLk+P7qaRJLZoQTm60V/AJ+eWrdt5NddmR8DjoVS9G5
Xp055HmtJIBGwFwBlOv5w1qjseUtAZfRi06msJGhXpN7aUKt4F2NuhPEd/eOKey4dqBgMZjnTSSj
Tg238/HK8wZ4ZygI4RzQMNfpSIDi7/Nt+CagZh/XJpYXFSWoqeL7BiUJH8l0wcdI20Uqrx5JwLKN
xe0nR2VLnhzeDMIoZeLhORbDppFXQ7KbTKDVB08hQPuEODJ5en1jMtNvOaprYY9XQK7aCu6ouLIU
bOg641Em3nFhTzpnhp18OFdscDyW+AQ4aGrAA3igwU8crsckULYzRqj4LIfVqnakI6lYlLtJa9pU
GxBL8MaAuXUdcMwHE/KfvgySmbojykNjCzsBVRMCNkaHo5AL1ABPYDrJYXOGZ9I8Q94sQjceNCm/
DNkiL3wtCaQE1ZAJ2wQLv1xy0THe+V09fOolTw0UCT4YGKOIhVMKc8yAPTETt9BA8MkIUiQv9RIv
+Z77Q0mX4+8yYXo03kuYc1xwXkx4fafEGdToz/qwGa3xRmYGCktYGB3qudgeFXuMX+C+QwYQt3L7
izhvJvFgjDw+fjrkiKIOYFgI7x3/zU+DyfaEGjCBoohKkq8pN9YgbJjm7SrtAoXeWVoW7d8boVD+
OI1i0eF9eI3Q6uSGdzB/ie/B5AHBT0vsBRoLCvKPGcs6b67B/+G9rtMdxAz+V/X23hT/k3YxNMwS
YWKlo04RfSUXGvfm6u53z9H+nLuenv+KJprkmCG7ah/Ws4XAjoepv4oxuIXI58zuNIYKwEPxuVjF
y0FOOZcd3ggXhJUFBQcOI/TA+xLbW1Q1GKVT0qoHGdMuFKl3X0x34uf6hg+CPQMRUKSqKCL4wIaf
A1yM5B0GCcySobS4HA09bIpbIsl0NkpTNKofJEISbgYWEjs+NhKuD2sV/ZW66zAHvLt8c4cPDuoJ
FsXcR5fzflslJJE6IAyFF9futwbz188VxgyICoILkE30eHASobmIfZhMr2fuxoR4TjRMmOnCx0FY
iNoJw1YIkxgRzfhenlSSZgDiYEAopD9jLGth68MsXBglZCHvgq+AbOaYrcx9XNea9JBhRJzt3pPN
B2Pk3kcrA76NAT06iykuvmj87UqOWnmpCPhSrTDzJQCtgxOeBhK+24yrBHr9AFd2FAe4TryFgNs3
fTkk0qDsmksujBTWAi45SP+5NChw2iMygVHMCIfhsXiDa6NTSFe8ALIapEQFzFsMBRFY4h2H3poR
YLcuGSMW0mXSLGMccaZXbiZiKH6pr1Hcld5JRILHB0MDp0euMUgNTpZbZZUuJNSZZLWKAamuYbl+
LlgPbKwNnM923JuR4wJ7oTuHl4Tvyqh9FC8KnIQJ/EyDy4a97YsaDqWXgLqI520JKg2lFx4QRKdu
/B9IZ/gbxfsPVhE5derrGJPN3o1qLZg407eNtgLdDu9SYVSBnhV12z9ZJv+N5pjHsUXd9fSQ5vxP
dWKZ4Z6dVNtY2j7eXwjp2BwhRXGPIV9JQlB26wkPpDYzWLLjKIP5BXgcNGEUzU/MNGHAhdyj0YSp
u8mtnR+pbBBCM9ZOIaJ7KbSoZlW+KUW8AiEf2+bEQWHIJgIbK3+NbCsWG08Ai/r5XrBskzq4zzDm
8xHw8oypmFXBPpWWCpAg5Ah2H5b8Gdf8sTIaGXVUc9xMEC/OlicGL0hSfB4Fni0iH5AdYQOq2jyI
o7kPIqsk4PdnGihoeqvvbvhhhcKXZjeAlDZ5hjJFEQI/ZHhfbZAf2ak7Rtr/dGJ8Xn4CS4qbIjPa
l3WZyhTKKyYkTLl+h+tkdz+8DjK9DF0FmCmzGibywLoYg8H/gJx2zJf9vt0yHUBEfWt9mgJxjcZ1
Kf28bV6fH8fS5Zymju27gDoZx5AcZyYIf5xlOLYnEeQ06H6Ev7/RcjCRR88PSASfuSZAkB3FFgtf
vD4ggjTOA01wsSQsY925xMVtiPWAlt3b5wUdycf+hmaFjSgd4KJjqIPYZ8O640ii3Gd97fnsPDBQ
aIBY6yuTfRRP2hdyKFbZyE7D4xYYcva/youtA4c4E8YLhC6I55DdOhecnNHdw5OoNire0Spzn15x
IIBpjXKJ5Q+6EcjMGZUbftUQFcHRz3tMZsazc/ypOjMsh9KPWRisJB4zrEKIqNOxbsDiq82W8MRG
i50jgxGrOuGsOIwOQ+ffdLSZsD9whZnaauMNmEMJaz0smaZwLxgfsm08vTes7DZ64BYG4JLtkKlh
AIxUbkBN+fYQgUpvb2Qz2nwuGS4lPrIF6gXkC2lA9F0D5pXa9XK2z7ExhWyIfAjfa7RRi/QbZrgc
treCAf2WoBtWzPCyuGWwsXig2f5e7mw5J7Yj0DBTypkdML4noQakw08YMk995ntJTuQz7OBwII6y
Cjh+sBjIUCVSBFF2c4euzAz/I+m+lhRJkiiAfhFmaPGK1pqi4AUrSqC15uvnRI9t707vdBciMzLC
/foV9goe1tlwP1YDK5fALVXff2vIzvnLX+IWJsHH7nPwktkXcD8T/rKJzVJQef78aZ7X9COOnPuh
GcwKqByRWL751+LPpr6zaMTo/tJ3kR7Fdy3cnO3oIktP2cY1AyllX77iw7FJe/aV+e/OuXz40+yx
w5kJFDkVtIWQBQDLO1lafByqyxH7l8pr+OicOquBK5L7CSPlzZcPBHzwsZPgckAKNc4Lh6rlBZjs
IAXrtAJZyHqSVQf7Ez23KWsPdT1q0fOCACfwgn3IyNAeZ2N4QMYFYyOhHEskbMueyuwyV0UZ9srE
MG/ZaosEsfPbzzWXLcLK0a4xk6ZX5qKl3d1/J3vQuva+u5VEh+2x6EUIa+kr38Uy0VwZ685ixlK1
bWWGZAdIurJiFLyxGf+KYeZW6xFXJOVU4fvas4wRfJZjHWnWduK48DhJPlt9ErJchvePIxN+apBV
d/PzLOFIydOImZdkSyzYq+9Our8aRw3Zh8vO7JjP9Z8NbUPFFO0DW6Qswqd9x7C5Ng9tm6/REsOg
FNMz0+QSHsSnawbdMR3AH9IKFaJ19AxEqYPZ+MPc6FG/4TuJDMhH6kdQKURtsJnoa0pXOV+mNYvx
bKRFxe/cQJZtcnh1Pc8tg+BRohNpJH7eHbyB0bLpTv+qo2j6PbS3+UkW2bFkD1YEItM9jpWbole8
bzOM4V4WjkG/V2ktPmaj9DSdYqSev5LuPLspfNLpE/BVjAoSOZfsnRQl/ezoJtRnEOmYjsA9H/WN
IZrScMisfbD/tA8/v1Od2Pd9kmy/Go+GAKvWxZjIFIiihwTNVChgJRzPXAusK0qrj3vzOjwPX3/L
2qzAImSYEqzOULxyCvMs91qziND4FTIMPnLDbHvVic9PnVjrwWUgU0v3+XSVMwsPbkGHEOns2tAZ
SeEf78/Y53L4qL+7T3YB2Jsmqy+stXM58Z34pIr706Oa/WHJhc13+RsjJTlWuCVimu5bzEYx5LJ5
22GHVBA/Eio+XQxSrALDskJPj0+v34nv9TA1EJpQS7df6D6i3VrJ9gb6brrguV7nUwPazprpazb/
aqXszTJbqmEGuAhCGdYhGrCV3iXTCSQd9i2fRkLpr+0kWjrXOCI1nzwG8yeBMCptYM95mCgDV1gq
mfVFIUYFtgvjTUcPUHtODg2zvu9LPc5Hct90u5Z+/vJ3+1j/3JuBU5bCVZMRUL91UOv67lMl1lFp
FIExg+N0/3uZ78av3qGxbPE2b2LEmMkmPnf9R5vR0Pb72eQM2llgahC/ZMwfM8GkyNpJt179wzje
nn2FL9bPtrN996lM/VVOFBD8YbGn6vvHGnFOpEf4g+1tAS1fB/aeHD+ThgXgYATYdzWGZSkq6++Z
qaQpyuapH50O+sedK8mq7OijjGbhJyMD8eH8ES+faucv7NVtm5ySMi3HlyiJKdEnTv51ks7aKEtl
59mt4aGuvkKCcbwfrbzLmGYM8ZPTRy/ak4HxqpBuozOdW9dWsrrUTB4aZ8PcZCUQ+ahpkJP27uCx
lho8P2etQ5tGdKpkKIapLSpeV7Jyyc7UlxN0RW/0QEXr8XqI2Mi2bLImrpQdn8zn8UOzFVKSd3PV
RkrCgpNc3Yn3Fh8YgnUw42JVOHxsm1t8PoCONnqBVRBYrCw141cuctFyrvcE1imMQmj3gXQvU79+
iCtKEUv8PD9GD/NjnjxL/lBuWf/wkWsi21R2nWWDchiPVUZmcVl9l1IFJQxCLywMuXJVphnEid1W
lEh1VR+IOU81Xop1999kuLVX/VG/eEzW8rz6EW4chzHPps917fJ3+MgMjrn8/VOBv/pKBsJjByW/
JH6taUxc85/mBVX03+fpG3xGFHUfN9lR9qF060IeEfhxa8/Xx6p9+nv1U5NYjXi8dTZqWQuRE6zp
Yn+zK/OkdxZjcFq8hbLScbCAsl9/FDzoqmB5ZKfLB8EQ2vejmMMpfRQB6vhxUQ7lJCnZNgSijnDN
gPP8K8mzFDXxP9eeOJd32/mzuaumTCiv1V3lLK4hXoP/Vo0qqqvKpbxoLiomo43neDONlpL1cAuZ
hVQXvWfjWH1Xgvo2Vs9+L4bpwbOfbqbaKNS1XSWPj19yBhZzlUPxSgV6qT1L2GPFoF6N1ngYjCtX
BZjbbQhLjKWKoM+de586skygdLXfr7K9LtXByX39JT5PZiKrrwumQ7p+byoBCoaxVMSlR/FU21ON
PAqtObpiXvR4RQjh8SN1aEekLUJiPcEh96F6wMd95Q+f2aYBc3fWPAIT9I6Qh1j5PjcPDgN7BRi1
PEJY50wManx8E7lTNRTL8lg/olomf0+9fSz/yJUe29KOz8i+kLkX0rnC1lY4WU92ON2rwkWEtNXd
pyl7HCppK5FfVpzJXfNhLS5LjNc32eLRJJ2Z4LelkUk04/uKws00CLPkGmnltuUE+9CuZaALKKxn
2DWVwwXgEKyMapFTL5WpPg6NzIXdeemxK1LgQHgNLHeF5D8O78XkKWTIF9+ZKhO/3a6YguB7i0+D
DBvb+Vp/rGvF9LkcjfVWqfLazTe92NTNNo7ePVkyDTrGmxvopxd/lei3Fu10z3kvhkEphS0nw7ln
gPNKNd7M3y6lt307GZ1IorjkxptLf5dtbxCZ0lX1FHiegDMbrQDBU4NbtEd+lZoFeHh91URXohbZ
+jOT6Ebv35DVS3QUwfneBysuLZ+2XsG1i4eSN9KNEc3maofBk6RjLJ61wXunde7nPBDDSE3neq7H
eVzn1/UXPzBwSq6owuklPpN1SXbBtbx4eBbMDlONR+XWNv/M/jlVgXn75vUz02nlOquvrQd6+7Pt
znpo3F/pqSrHDAcvWL8RNkFTQc9wP/N5aqfimAalkBKnMkYOyNaWT2rWiolT/M0lSmSYZEp6Uiql
SjpdjF3qhgCnEg8nMbEQ7/SuFs2ZclUpVVdLIChz8aKAC7UgZCzal8A6NKy6qICRGZUZj4YZRPZZ
ctagCEUzBU7phz9V8eMvpf5X6D6Kpl5bqn1zSIFtJneZitGYygeTxwQsfvzYbKqnv2OikDVFWQiZ
ri6Q5xyAq4/9tRPLNEU8gAn06drByA98hfvFE+tv09kpH3nx/EPj2Gppl/NJvvre0wjhVV5H6iaA
3uS87xzeNUMRFqV3DrF3lhUCxopZ7TLritbenOqCxJ7AemRzikP67m4uTYU37BciyWCMePVuJDEE
HdmPl8ioDc2b8QPZTab6jwOEqNCKj4VntDO8APLv7+h0N1Z7aCpotpSLoakgzz/k16ceuvDwODRg
bx4C4XX7k2kcB89GustZHKkBx4YilT7yIB4oy4s2n3Ba3jwVPIhh82F+uLSdZIpGVlim2db50cg5
09bgzhr5Hj3diZjwqQzKfMcRHGaUpOZCLCiq55N9HCGMxmJXS11bYH/HnrQNTWU4xhZhdpe0XKZX
06tc3vzQNVHk0AwqIJLBWtD8hyJ6tytl70V/bnp2elV38SqLVbOEFIo0FfO9YWklEtzJWFWWDHiW
rE00FJVctLxid/Sj7vCT93T1nKkxHr3m8L5SNQz4BR8m3JNihstEKqgcsUslirZldsnbidHalIWW
+JXbD809rrokkCmnsmTw1GbvDjBRyoD1/of3TXFOon04791a8WQrAq6GzCg7k3nqZggBsqo6/sVW
OfKjrIdZYBIS82f+xw5Klt3P/RH0Rtt/GmaYIXQZMPh2oY+lSLq5fVb2q67Bj2mQP6IBBxBv1kPY
UWgOEtVzgnamEeDHRE3vD6CBvQKeeOGBni+3MvtJENvqoqEMVkbhF7mxdZ8p81GFNXsd2JmHAZ72
luRhSLGvwYNADtFYiTyRXRu8YrluXNclnpfqPqYvNJSzPlAr8+ixpOE5ZOEGQf3YpEDFB+6FcAWg
3VmkXdctgbrYIME+3kV9M4QJAsUOx+f24S5zRn5wVjgyZxzXBY6LtAnaWvDrZgdFnPOvO4oMXR4g
NwTLnwe01SwEOPIPe4G2sjncJKpgXAAkI6rnph0iUcC7axYyBZ8GWVDajYDC3dy3imWCPVRWAkN+
rxYHeOaOef/ry/PF40A1oEoE8a4Gi1PpMr9VezYGCndIn4uG4kwfGHmE6E2eSqc5iFJzS0IGQveH
voRfoCF/N6wOHq2kbPuRNbIdgXxGBPlWyZR30PqXPmo3X6I352pVXlRwTEZLQqFDQLdjG3lK7qcw
NgVVLMjr2QFff6NSL9cacR+JMH7Z0rzM4lV4Ox52AP7BHDAgzGLPSItMr7NuXapqLv4PNK/gmlv+
SuJAtVzMTTg6sMCoZG053C/0G7NWqpPs5YaZgJ6hgNSZVVUuhAW7IGPq3wrRfrr1T7SQ+NnMXZ55
EMOQ+yOEBfMgV9zQwWfyy5oJ2xaIgVyEq1VPLIS/t/8NH+132TsMYlBjzCmcWmZHv67XP1+G+FyD
dwtSYH583VQ3NzGxa2pIxqkukKkrdWyEMmqSWOOXadFFfh5zxjzhUqmG1TqDTfH8xOkIRkWgssP4
OVm3jhUj68atu5VCofW7t570iVe+pNIqpVF/R4fr6vXj0IwPhYKMF03GXUHQmF9VZs00LeJJVkEx
RzJ1KGH9dRzSROGPomb7rp5TwWZ758/ZyOg3MXj1MszFkc0HDvbSsxujVnnQ/tasA42+IO9xuPSj
w/jdhQdsUExPDaPs5ma47r+KgRfOHK2uo5ts5npXYJbFkhkuvVrMfzM6pAOzAqD1Z+I7UoXjIIoO
gKvd57cqBncx1jl4y9f40Ll1F9+s9ztyGoIrmklkfdtzwyu3xmEsJIUVKSQtVoxsyulo5YIOCpRH
ctzlg3KON5g4KUul79Uay3pagOiXzBQR5S/8ncpA412OaRRUGJoblNrl6Nbgg4wbHqQ+k4W3fr8q
R1Yc2MHdxzjjnwirdXQyvPVbNdG9mFQo6ik5qybfk8VP7CNGxqaz45Ukkq6RpfPFgi2fVUeJH469
NcNFtO+LD5QNogriCo1J+1RPNRRCgcm5aJzqTAtgq/nZBH1vP6Btug9WLvsPSjO+kqJi8bHRpXPF
YMVIop4sMoAD5vNqU28dp7cab6CvDNj6UtvN8u+PM7IpNUGmaYvSP4UCCYdjWcAg4uOBt2ZQWjQw
710qi1KusKvwMGHGg+9NWrf8Wf4of+tiG5aF6FHDO17kNoMdicqhtx/c2e1y1+IY/8xf0fe/I8pk
n3ZyYHaMonUpxp9SFFO8qvMK8vi+lGRWcsmrsml13rhNKF/n4pGJfrx4ipTu2dpLQiOHgtwAk+eM
5POu4hI5g5WuPvFmV1Llpp7GVN6gtPwXNFkREnZcVcQrJqJlI3eMij0tOu6m3CLkMoKjeNXwe6db
TNRUNATxvDzDDBTi+fMQasu3Q4tqesEpTiLZI29ftOumea5mh2ZMS1aBzwrI2Jn37yRppA08mHzJ
Imo9xiQkphanlN/ao1dleHcVsu+s4m97IpUC58QY3+rHICoGXtjXjP94rwVRiJHXvRWp2e33v+/R
clk/NeC9RuzOpEfk89kxckgNaGPJTETMCgEOTiHBBriibGGOUk1uyTNzTcUPZDxAM3rq1aZ1AsNw
hBUuVEmAqcTOMT2KD55IPKtVh8wWPHkc4Br4tiY+OVSGyQ3SNAnmJkuHx7rnHHVa+1IhFdy8IPTq
Jjsug/HwwdDuEVwKuNVGCWPafssNdDcGapuise0zJ5MaG8xaIsPgmzl0rDt7T1fgjdkTT1tr2E4B
41GyrCteYD0Cvt7kj51yk8NDTaYa3B2upR3Wd9eAzcuQ7MpUMNn5N96gdKhc5qzqMQDCCbCoZvis
m0bXHLA/2b7/1xVS+Aj2bs6zM01sjw63IhSkky355kySeIjKSl0M0u1YTTHW478Qb3vADMwcgGTB
mnyapEjRzMQ4zKO/HJms5CY2G4ccFganIOqfybK1blkKTEbLJrPVoCwHShshxKerdu77XM4N08ye
bRq97OcKBJwd5ezQW/dSj9CgiYJK4sazuygsxnFTnhN0SsrK6D1KTPgmFLCZRLYeRY2MHWLn+nN6
beW67pAag86zNWvnugt2l0NjXyG/ngLstUG65BRsU6986az+JMxDrKTxAWpOZNIKk13QWnn/fLS4
6O6ODPDDZlbJRvOrDmgtvGTm59/9C/ebv8BvvK+8T00Mst1RB+G2okKA/S/K+HsqE1N0sqoTbz/n
hsom1lX6xdt8h1DyGB0Hpv9PZpL2IqNwxrZUiFBlWRoh4Nkwd//rUntBF/pCB/N/geAm/oNPTeNN
kFEXOsnqPeBKI6forTpj218wP3B7wfDl19iorGRPrl5bvW0Ly7F58GU8atadupnuonXoqIqghXys
lTm/+wpHiPmRuUM5Pj7W91+5D+ZR1aYCrXwuDHbldS9Ol4OpZtlOOI9MrzdeQ7YNlXvwIdoXPhSu
sFr1UGlXHNgMSh9rVMjqrXEeKcaM9fKSTFs9Z+ocbB5KLkZx9JSh/M4v5urdjCV77icby56h+aOx
YPbVy84PA3nfvqcHQOFCkaSC5fjUIgF7lrUoL5JHjUoLGP+cMGeJUlio9hmvGFwX0hrsEf25Ktvl
niZDbJ4Xgzg/8pkfMhUuIqsvIKkyPld9Tzw4esCRZ4nlc7q/vJeyhVg3lDwNdmkhbiJUqUheNQ9Q
ddlz0wUIZIr6DvvdjELfTWQp2bW9rEdiu7RfeXNQxOKBMLwrbKZu6s4YUvnqrbhtrTvLkqKsmvgR
lWGviPuWBuaiolMfr7nP6ezTNhmoapJMsxYpj1khLMfe6NIgusXL4EETfCdztUiXl8A+P0oqnI4V
sVNmZQNODcZ6/C+eyXzbRWjMOJ92klhnZpe5qq0eigzChn1jqdn6amp+7LrlqgkdRbO2LkeaYGse
OW9hvXVN5hXYDwV0/u0alXbXthJ+M99oWGq3cZoKy9OqhHJC/sK83eLOuie0rYzlQAz9oDN3fEe6
2XbPBnfbhUbIhJjvgC5CDVULf//2o5amY8t1c13/eIvz/Y2OMd6n0SFw1eB3Es/YkUZEsez9ulQa
vMVYhUmvCTVxxMzj56XswPLFYzWXUebqFzSeqfy5vZog19x/1VOu+r+pgU0u97PGcxShTH8MID4V
YvbSSPfU2Zfe5n9o/lPPJycLnLjStXxsfkJHzHU6meB34mnK3/tPEsnhFUB/rLzyDaY9VeazrRyG
cZN3Y838DjlitOqcfmyqYXIWit7317XNrZTPaz/ei/dAupDmoEU6wCpygzPU+kAK4nzxWU1ojMGo
WgFHsxGl1b/YKeNbCax2tsTE3XA8MqxLjve/nGMWhVeDy/Wpim9ku9RCHovxhglNnetzni/tsoXo
qITN34m/Ue0yP+YKeFbtw7qzXVZfYxSZhcFwfjN4nvJyWF8qxBe3wIzTocH/d2gW4EFo+CvBOHdW
jBOdyFOZY7Teip6dcPRueqgJLp0GLi6exLj1Vj7MxV2lYg1+OrZ0DWWg9agWGOuw0xzGztPsrGEk
L30cxfH/TasSQ6SrsH+/i4jR6CD4IBtFZv1gl+qzCZTo/K08Xl4xQXRpLxIW9Mw0cwzjUvsvprfg
pMt1IFPJEtpfOg7jWSkLFtESOjhn0tiMIZGjSO8P/RWrmkdVSxwLDva6M8+V9+PQDCYiCUaC0ftd
MAGeGBqg5Xs1eRorfuJS0ySxxkUH81Z1G/wliMt5sI6XPfWz4stYnrc3KVlRA+05WUxcPo0lxmdP
+N2pbrnFaBvjDdf9uiikirC0j/uC/2lwYfWTy033XyOdN/s9gBACair1ynn6l2R+2b/E64c/UI2v
FSkH547YKPLK5yqSELcSq/P4Ye3YyMd7oEwgg3luvWe8kZzHg9qsDtNjuGdeluHGgIGhsNWP3cAX
YRostibbv7Y2PwrwePF4LoxSv5fa+wsw+hpKcbh+LYaZUffZn7Gq2WeL66/bJwOuLHqzrnvxl+CD
873pQw2X3TArpeAE2aDopovvrDg+M6tXQ+9fW/PU4Dz7GKwuUrHELbWvHw8U8jxcmHbgviw90o3I
tnytmSDTrSfKNNmv+uwZ1rUSOLBH1HP/RiwxzDAu1rJjU3puKIjkA7P2gHVoX3iupQtJ0EoPrPsa
zBKF5yjTNRTRLv7yMn22HISYPqily99rZbMqvafXXuC23X7/1S4492FIXEC0SyxC8tmJbWrLQcZV
n8csEyEMmtSC0cwyyuO8matsJhFupLh+pf0vdgzGxOH6hfULp7L9xtRVPmRoWjuXPxvJ5l3KHDvU
hzz5c8V4X72wwZ0aHM4V3fq5PhPWG4zgEXjs+mUsn9mxc/iRWpag8AjJrfgLzf21AqVEDGGF6qSh
M6mkJhx2GTpnuVxvCqqY56WjxAjLYaZiyubV/a7SJV0EUi2Ew7ZSI0mvuY9zMn+dvsySRMBsawyF
ckxV9OrZchQgkDBuMg2IkFcsC9DfZ6aWHUHYDmN7r0MPXVVxv/1ElE8tNIN1vdeeeXS6JCggFFoH
ftchwf24NFXJM8hlB+wh5P7/4oj+j/aYyJEzYW8tN0alT6GB8S8fNksoki1JrmJktbt1FaqX5SSk
p3tX5g4GBJC+IUAEiTJgW2ieGD9YrmP0pD35Mkh6Q/0wg70XkVLhW7h7UXm7Lyv3lJBuLXl51l9I
puLy2GWA/Hr8bNdBT8jA8QT25jo7fgdv7gbrmDvD4XL2NMjSRVyQ7AbXSH9x74Z9jI/0PLH8DpOH
RT3Fp0RFfhkYJADefiQ1Rs0dD5lSMtVKRE6F6gbhyBF0JLIxjr3uim7BGR0hf6wfTkW42a9VsRuz
TkSTNwSO/q2Hr1c+MQSPKu1RgzJeLCZQr6IksbPYiq7YjfzocBHPGxndtHKHXCV9z+uzlbV6w7gy
y0OSwLjWDoZkLfsPKJ8Qwxc0thaBFJBCeNq2gkC+MSiQvWk2sC2aC6Wndihu2RiLuIjbr3vfzynt
8EmuhNf3wntkI9XQamUS6+4bgy/WSE6lY1LC5oINdNjyYgUCCQ3sjAj30OTuvFuXlwme5zIq2JMU
PXaI3cd79cwzqZVbyOQu8XozQ10HMUSeAwRdu7IohnKWKGaehbv66HcN1zR1yhQCyRv9+NahMpcJ
t90Wj8+azf4OlGPk8yheiQqp9VL5uOmPwedo+3khGaZhpV6GBlI2HPJJDeuDCZ/k23z+rkj4tCWG
yRDUN1K0gzjK+VksXO2uMQ5p0vaTsOOQf78LZ7I8MKKukLwWtw91yumY7CqT05se4b1z5dWn/ciE
bgGpn5A8gt+Vf9xDG2N32ZuUH9pETrGJjjvgq3ojW0S0+Ei3+J3dZSTi/2hUJSguCldBOMyDQ7cb
bAjJmqYaao32HYS1K4Hrcz8szKfZMSMmRvqu9eMO0kZQVBGJMnMHT1w8WdgirCyhN+sfW3qA+dU4
mm/jymxNcRecPyWY0t/sAiinTAxtNF+A7mMpMY7eo5w9G1YJq4hsq9ueOHWgQUJBgmJukK1kwRAv
4GwgnB0wN0z18SJ/Zd/+huoOsp0rArzj/u4cOJaaWDcW2c+lYQNfd2+j59zM9daOfC++Ej/r38U/
gy1kqrBw/nGKE53VqZD4dMitd+XdVE4mTOqqHVHM2urE2z3pqmkvSgZmRBhvJVWPEu25LL7+0Lz0
Yk5EPwL4MW/F2irEq3H8iczAYyiBas9RRC2tdKUQpyAxeZq+GtDpQ/D5C1WcpUGjYECWa7r9QQlw
LMXn/OcQNYD0qJxJLc2t6KiGrYsfOmD6smzB8H9ALcW1EpclCzCHoFjCGzh+e0dtkDos9CyakmEM
/+hLWb3K1BNgPKdBPq5CqCydJZP7v1GJ/lPRHCRkX+eZ3Z/YNQ87MuONf614UP2m4mj3IUPiqHxE
798V1lQ2htXtOH0nTPfvPYHPaFgswLa9Ppzw4d8kq7YKG5zs5S+qT1NgC8g2lCEN3CJAcA46T3UP
DJFqy8bzGWo/1VgoaxXrnG9/D3xoNly2mWqv8onRO1ZZE3YMUr9YLKkuFZ+B0pk7J4z3joYhSrec
nW4+znF8wfN0rYYekzg9v322S1XFnvCBWVF3Qp6jRz5oBLJjL/363vfUX+j+pbVp6OTynfzcnwqZ
XrRhfOZG2ZQ8OK/mycRNF5HirpJ/6NCmi0Qh/QmLdCDprRSYTOijxdUkzo8hEG8zkI1MYeV20OD0
NcLh/LcCrovi4k+YwFWXyEBZnpwcD1s5hq3yXH95rKssPbdROToZGeccCs/fiZiJGadd1ZBRlhob
7zxs23DWP2amEbq3U82UnMMpbdhhXTWbzUU/DpHPmXlgMtmieThLFs0OIYJZgxyK/kwd73DJbsIn
UZnlvAzVfhmmpkANttgfezaY4QElqolOQVHELGl9rgJUktmRfjNIUdE3bUTMTnTZLx3Kvm6bwhKZ
LANpIT/7jM6tch2uxMF3M3dnfylvRT+vzfQIB7gpmU99+SqgkMzHRbuDAXD7IKteZ6tIEo8nG1Bt
o2cmwjkHHY9YlY4nMD3pQ0xtUH1T2WJ2Wz6fCjkFJfLfS7Xuz83zxWpEEVsn957GSLgvkI8k5D3R
8z5O4laLN5QA9yAhsro4+4clYAWkqFvSdUfgeVm/GsAkyklLOtSL5+L6b7ksxBeloz3EEZGTLJ5/
j7S5OWSf3CT2c/hTUE6306u8kM/H8FXbtmemxfOtSKI3/4DZtZCqEGiU0PT+jt+BN3mvvOVN5tPf
+7qq8B+Of/72RdvpeeJjsq9mB6eamuWhNTlX3qMjq2OuNdiGzFLj+WScwsANu44cW+u4iJ6wyPU7
N+QsEmvs3X/Y9OEr2st0UdlqKxZNw1fDCtOukq4WV83I16P7yHmVxbfBQHPzd/622R2qYJnXfPt7
yuS3tXc587kxJPmI/+2Hph4D6thxooZ3mAi2j5X4/NjKTK4TE2a4S4z3tWWzSnae/FWmlz4Z+CWf
+UbOelTSXwhKSGLJr1nlhoJbuykhF0UD6czNUxwb2NGpyCxHbN+wgrztP5YzRXsofehpEkE0FWws
M+C+wxg087vuv/+Sn7ruXBMqlfUAdQ1Cp+vesWfTfvA7NoMo3Ke7LoqsPfLjXwbsvufar4a5KUXm
se18Xk0ixdBS/MMas9PMYMGjJ/dv+u64m2tF5+dfKiQ2+d9h0aXydxHhvha22KvBErcRSGjoH0lk
wdX8NJ/9zkbh6MjYh+wNbE7fA7FbaIFka43LOFqUQtjlFvG1Axjmk727kZKK1PYSKNOvHvrSzPmi
MZOnW6MPfstZwAd8V+OrcYo3qK5dTYL98+BF0E4lu/akvbDTaBLANbZq4DSAe4gEFkl+N+siHSRe
7QRPAGkK0fopKo2rdT7Jhm1oRxTNWhuMbcUxPritMOy86fabTD3GLssQrBu8n8DcNWrCOslfKVKj
+it8Pj6Q+aK9S10rXRNPZ/RSXhqkLbuYSTzEnOqRQXaanq7m6ZHy4c03c/G9K1+a77+X00fU6gNf
PjfYRUo5toR8RVjpsWsbZ3CVBaF2Ij9nVnHrFl1J5Y1WyLAQbDO9T9cNj9tMuIE4itFA11/42eWB
GKu8piou5taZA6r8Xdev/Vvziix84hYU+0YiGr3mOIxN4cIrK6YSKJCv/pubjq8exXbMttUpTopI
g1WVAZyxpViuOJ4FPOn7TgoY83WvfTyC35BvtumMBmJ7+JuSeUtHU56Ac6bRXWmKQcOUO8w01Gyf
4hnzrtFARYFFxfsEqusJyO9YFJiRpnRzQBMV9RUYKCI1zu7jX1TGPCtMK8x66QJyw21tSQjoNW5q
VWez5g/48aqp5BSQF12OaX3LsEp7lGVJIbCh5xAPo/BG4pc3vAfpMY+2keTwklqZGj4aCSgLuvJr
wPI/nvexyWQvVe5ovcOYi+00utdaMLxGc6CeePSzdkhbx2msbgU+57SQnykjZEZEpTT2aLbOWrZp
e0731pNLtKZimj2dsaXFfPXh+lQpALjDpO6B9PYA0qHr6VL+PMqKIcj6kx9FrhQ6IIXK9CX8RTqI
zTqfzBYULtnR9nf1JE3TK9iStUjgYyAyAiQKA/wlwo4mHxm9scpFm2GbxfM5nFj9VCldjfL7/OFb
3Vm5tc4rBnpGe7OgC2DZ4aIuODUFZ4b89RtHyobkIdHvgJliv7fhbW7moDblpYVZgB6Qnl/MHM0K
IFv6ngezFPu9vc4DHu091W3JQpptuTop0439Zr6uI5uxc+TG4bfpWD8b6hKhcsm28/0I5xKVBQSA
zEq0yUEOSm+ZnMoN9aqJi6/aTTgTj3nbmKP31bR7WDydxJB1oTiI1SCLW5D27kLRw5VNc61zWdKN
tQuyE92eFxg4Wf0p5CL4uu9Bbzde/K0+3tzOXmMBEWF+XXn1on+uickShm5hM4k2tz0pOBYpEPLd
mX2pfNPzI3MaNk6XoMpd/tI5mYOAmc7sGy7lWQa0UZBGejwycGfFkZmn1RmLwvtYpMavv4eRcSKJ
Kvz4eATNEt77OxwIOcnvr0BNWxgIZ/7xc9q6OeSOR/n/ub6ORI+TqQl97eaG8amgXuUiA3XP86J8
rOsHdRKeae1P5mdrGbVgOTT1Zg6u+9bcdkd6U9pfqrFIizfXlensWwcq95Icsn1fVrZD93C9LNnG
zwz3gxN1mN3calBNIifh4YS5J9rFOBN5AHsx8N950ZkF/krd1GF3H3WDTPsJqPhkrdzmMD4QTdXK
IyJBh0xd6pEmfa3idNVI9knKcihiTuNkW5UfamnXOEMaFTF6azzqqVP1fiqq4L3vLgQiel5IrVbj
0/weWBoOSpmOynBvJGZKw8lCPdKkin86nywQUnm0JdsCp9xXxWb7VBTS+fyvZv9NDL0b6fy1PFv1
DC0eOIe7jmlvqgAqenbiaTTnwLX3KCqL7HakBZ9nw9D2+lo36WZpJjxTX5yx0ZQUX1CKZ0enpbHC
Vj3emZsU+ayZF9I2L8CVdwtzCilX8qjvWAa/u8GXk+m/qmWftGm+7lJrZWp/3CvnluNo/E7xPg6G
u2Fjm6x7S9aHDBY2f8aYeLi/747j5lTdVrTifZ+ECsZFZXKxVycHtYjzWf+Gd07zHJTOj8KPv7Bn
+myQOCvFuUKGmZ+r6eK+iWrszuv2+iFdgpwBynVZ13Pn0v0xcA/F1wvRjqOCyfjl8NjBTvUJ/VZj
vCSkWkvv6Gt93SsYGenG8thDXzXXz6A/33qrbQsPDYpudk0i6TcQg0NCoVldpHv/7wx6xpxIo/Wz
dRlEOFD9u8LR9jnBUGBw/SZaX6+7rnuIh6XpTAx+rrO/i6MnBBArwVVWWY9pJqj4tDOJuory5XaB
v6CZ+XOfv/e5fH4MHhv6m/3o+a6Q35UfqykDrUh70dwDNPrL39mXonPWy+U84oyaWRPB/t754IMh
T4r1dbq5un+kRy+xCtnWPtvJNSkgkapQj7L3/MEBMrU/Ku1Qv9jACJ6GO9Dpiu7Mipkq3N+l3KkA
V1337drv0Am+Hbra1mz1Ho5Ok/YnG4l3EDuFKwuz6Uf7trfbfMG2At6GeLgIBlRK+XV1hzr5Cx4l
GaOEeV7rM8qb45KjS+3G4+DLNA7mQfpz6z4TqvP7GotKP7HaVV7XZsbAAsIpH23RnM2tTnf9eusl
S5dHkXDtFjy4pfDMc93Z1yxawhk448AvywwlcqYl6bygqzfog29uNuxGMaPKd8Gv440/X5G6dX/o
i1l7QcQWzeeeULS22RXsV8eWBt/cnfewxJtm8ovGA5kS4k0TvH/UmN/7uWg1C4ePT55ZWAyheCH+
79cyeA+Vk0jhhURLl2rqdawvw1J69dJTAEfXXdzYt8hTePY5+BR7S3ZeUs67SZQwKmvoNVmV3i/S
UshjyuC2wgai2uaEsUFYTtsKbfOdTD6vUTlBndJO4TDQ10Q4IzxZYJP3AS3C4WpnEwuXGmKxrbD7
uqDoTUcBAdjU5dugc534q7TOVZ7f+89H79W3HRh/lo4fxz/pBCdGOtPLENSOwDZ6dgV1pE41ZVQ6
//hzlRzd57uxDDIg1s+5utWYs9hrn+bAPRX0IVZfZjtwv3gv9SofeMozefjOjt5diLIiL34r0Lu5
iJdl0Q8etMl4ugkxs4WEyqJ0GhtUL/iVargg8BR+mkNrD3KYLOe+X204lrY9bE3oguKQcqhou8Hu
x6vuaQmv9aX2rI3RPNH7HKr76f1j0RW0Xj377l+CtTw8OCzXbwcT0rYFDw12mdmj60XVXrE8XAo9
2qgsNljiB6LK/QtyIqRPVlPv0v1Df6eaQRzuj86VU3dvNYvUDUpEAy6P3Zu9GjJZwxiPg9OtEBk8
9GEMRCBTmfwMtr1RkwT5rBqHs0Tyn4+kKn/qroEytKbxeTRVzd4qqd/rqrXbFTY/h00zXjSRqXC7
/QfFKW85KWQLr33x9mXqxA/Jt9Kx6jq7s0weOcfBMGMsEOIQy8+KifcYgRlLJCXA5+btnJnvbiOA
nqgFc9l32Vz5TTqbLscci9BZ7M1TWQuTYAWoAVp34WcJewzsUGUlwWXxTyWds+VH17UzTohZPPTM
URZS2THlm7cTNLaIEJcONiEUpxIyU/cJVMDuhExnpLLtCbF/x/B/qzNeIW8GX9WZuYt2ybYS6S83
FZvpjoq4984Wzop5UU4m9K9oMXAgsq3d1wILpJ+I512Uy7pnM4EAM4DYR/ow++0T6q66pFNPSP7e
zgF8gGH2H9I8nEohWvtevexYP7MlM2ndV+8Lb2DADOePN7JjfnEUvugQ8Pp1sm2y4bmcOZlYvhpw
v/M7QbYNAc6Le/s2lmj+io2WRqhK9XRdubk5VI/Z5mIQiAPHepIr3snXyKan26e018I5V9oMvCW2
L9YFbsq64I2CTYAxUkR2oftAUXMr/uBZJ5GzdB0bWhyGqMc6tFoxlEsojAprKindjZTQIOF+byrr
V+Vq7omJe3v8pZcTWZ7nbRvHYTtKQs/q/7F0X8uJJFkYgJ+ICLy5hYLCOyGEdEO0pMZ7D0+/X/Zs
7GxPj1otoCor85z//AYKX/q1avehyTA7c7ADzgso1Ul8oSXzQlfFYDoXkAEPp2GQ0dFrKDR1FRhf
JryqyPutJilyEfA79Oo/u0Q9ZK3Mm1kMDU0v8nEq1XqhXukWwULpKtQg8WgOcgkIb5pY7llm1F55
l7WYSk9Km/HhL2sdCwnogua+ZKX4fC8t+us7HsENC69xSLXmtNyE2biim0H+yfWRw8r57XjrwwMR
2uTRllbKIzDV39K8GOWE9qXQO8wPLvgoZnBWJZkG7xS58U5BTFKktlz8uNfFa6b2gruKDGR/rLvl
63dVvV5a5wxB0uN3rjx2qITQvs1foujptu6W47YHMwEkumsPFpha1HFZ9vfa6lHVsyxMe5MjK0i2
sxob06/wyYbhUbuWgnuLJBor3uwT1vuuC8TMfaxjmzAMl6fLQmSwsFrflKyIqTXD1zsgeUw/zr+5
Hb/UQJvBbsOLWzXFJxFOnxR88/Lhx7m2+0kP5fQyGAHaPdY/xUJzf6kUSpNpEVF5mG9l6+lsO1fs
L8lVfg4JISm792PaFLvhiJHgZg/vq33UxEpBRjPrQ9PntIklVx/UeIXKuaWXd5JAt7bJaPMliPeh
Ell/Zv5Mp72ixj0bjF9Cfpxnb42XnMHNaGBV3RmPQlBMFO4MBY5NlBw8GiYeCJb4vofq5j7ivn3D
vnhUdtNxYVnw7EY2p3uiYvFLHGF2tAzuPqldDTCbw099Ng+H2j0hvqhmw0lgve4a+Wu6nKB/SA5f
t/AY0BsYIwotPTBWcgTUVpsW+Wld1XNMNRWpCk5wmeIf15mfM99WD/Ff27PbHoT/ilUjMG75i4hq
x5gtOeD+NFBv6sIdlcVV/ZAAoga1wPINhME66CFF3aFMOmSjuhh0dE8/LxlWtoXW4z33qlBWfCB2
OtJVvMa7CpltzI4PDEXCwPz11ijcOpaKvdQY+rQer5Z/M3fznvo6GSUlgoSA6GiuGcrj0i+7yaDj
VIIz6CC1KMzriUcIabYRGRcfF7UUayBjEjV4KG7/yVqAKqFEuIUpxtFhkQipMJjqC/ibzsiYg5SG
4UKJhVUpUB9vj+48aIzoouar+tzvLFl1mvTye6bH+eOVDfwNZts3OoZyum3IiJ6A9eewfPSDwwF+
RCkqdlO/jOkXinubSukxcVPpKOxkj78Og8V78oshi4ld9tbKNANhhkEcCOsFXcwP4SPTv2gHqLr+
ToYCphKObK3ysnboeOzyX5li+evUXrfO0+GuDj++fC/zlTm3yw/uvDSGx+po91mYMKOG2mzBWQRb
MW5i6MbGCOUeMZAZdDZMbAe3iar2n97LJZFrcGs/GjWWULc3reXYqBW71VhG5c8S36yUL5xYP7Zf
CkuHfp/lQnFQ+JmXWLYePjPtZ2fHw3PTOzgSY28Mm7p1/gI6npSffu3nJtb+ibdlspM5N9aJN408
TdljQqZdqKsLZMAt8AV5vC+/WLt6tP7B/+gBKAhSn88tcyJ3zrBqaqpTcPqjqeV+ddUAJpYn02Gq
jyrB4fDtPMiv6J8rDJKbFKv7kxFm+bUtj7gjJguGJNSt1ohUATIn+/QxHIQBbYk02gjUObPbfwQZ
UqHbp/lvc8Gpurr43f9B2NZSsFkq5uLs2RinEMjq5xCQmPnNyjy4dlQwg0vv5Pg9xgtE+c5qgtW8
/jMfi9pBqdFWcUtvnHnLJnIdBsNLT0Q5k1DaRJd+KrqD9NPlXO34J9sUqC5W5tnctF1w4YDL+JeO
b/69+0k1TNiSgZpTfDcE7Rhmbv+4oqXedCCa+M1DuB6CzbZ/slhwVPyNS+0+tV7U6bwizAthOxbJ
oU1EGCR+rVepKfHlDQ69/vOq6ZZXDSvj1CaVvVc986/ajXd67zI5TTrg8N0P3z4AgJ3k3qTjGtwf
1YmFXKrTmQRcKx2rTG+THXPxBb9jcCQpfGd77/A0Nu1Mlp/k29SfVsI1fEh+CgPmev27R3dcejN4
nQ60Bsr2ANlWQMnLV5VzKGfOEjf6bBW8k+0kB4sGCDk2/UQ0lRvDLQLiwMqaVuTr+Ax+jJlRjp68
tc/GSjYny/7DxvArgBOlXeOUmAQwOZAwZZJ5/kiRYIP56rZ15PvFpb1imfBDeEob9cw/gePADlRS
7M/AiQ4Ty1YYbL6EAA5RcBexCpkPUCn4bOV+9/W7xb9rHLOxSVSY7nohGGQQKQXJok0HUZaWBoD7
a1sRGEourrpmdlJoBNkTdkfhVyPpmEqMHryqQ8R6lNeove0eJmExUJOJx91Yiw+N7R2eca6Wfjxx
wPWku11B7FO0btqMfOCJmxoWFXDZiyiPwOpO2XAOGVS8ILT3yEZ6+L0kKsVihaAh9SsSyQDfvBpC
8WmKgavC9DDVTw/hJdtvjSv7DAxVnZ0YAVvaP+/Y+PZ9fJTTY9wyLpv06jmmc+txaOvFGIo61jy3
tS2/JWrB4C23GEx79/5jcB/Jo+Kosh4nK9tLbT/21OxntBO128TcZAUOHiw6xxqmd//QzXvWvlhG
sHdx2oDdzs3pX7AeEkwX0NfPWWaq3en7trkywcjLhnnUzA1fb1boqa1b1VK4FCSHDlEwWxcEY19w
bJSoft0vSlTCsr4CAAZ5CHTHmMRiP15MDg2nbjpejfi50cekKvvJ/c7TGKqbCB3Sc3j7PLeO326h
PYKQCPiFJzN4iH8xMJQP2ZLMzn61g4lV+HQPQy4XWdWjCrFkEVycaUUPRoCoK8hjcvs+Fo0UF9ye
K+8VGZJzsXkC2O3y21l+sK4vJAXNW27+SfrVNixN/hqOGAFGropt06DI2xEHhY4LvgpZ9Kw0wr01
Q/P4BsI4GaGbPiz1ZxQcgQJ8/QjcdXCjltGfB92oNsr618jbktVnhn7vvoXqOJiPejkLke+TZq7D
FBFbJ3jcOBL9DG6fuIrHFqMq6xPL/Df/DlDgvuj4ZQRtS6fsi7l5eimvgdgX0ALT3/U3bjgykU36
WC8Oc/1VbAcuNTQP0+4Zo8DqtCk6x6Dl33lL8fwx7SK0W6K/ujuWGNvyGL0fvrEM8YCoLgyC9ETd
VB8DbXn6CARUXmCLT7VM14coDiFJ80id4pFdxQ+vuflGISziY1+6Y2osteEIWZOTJ6LGtY5zBBMy
lCINzH0hse10sCWeGqu+uDaPLks8ravKG/QlizJLM1Uah9paV0ujGZz6KsfW+NpSEoCOOTn0Ebxq
dqiq7ipxq+pWfq+tsY/ircmct3lZkhQWi+YhBgg0wSzZb+M0TzfKnTEaRz3sjf0HOu24FO2zhOQY
LyG44K30iClK7mSaIhaV68XgpwVpTnwuQZ/j1bwGZG884MCdx76icRqDTDfvkhGbCuGHMMbz5Fnb
/l77M2/cVdUrvJM1de5vsI3nj7j5sMSRegZXI9BjKE7YXUzJQsG7pgHXcuovSd4Hb49933mDWvgQ
bMMeWjJypBzB6TbmN5u7f5jM+/Fh/SLfsdlo4Yo9/uI2Zusq4muQKu46VBGYVAMleJn5X6Mwy7c2
nUJoARJvuTe4eHNBBolKycOLQoGNEcvZJ2pirs/9z9ty/xAS4MuqOYrp5fDxW5qIz2By33j16L0R
oJYSiOs3LnPGxO4RcKqsgooOv2bbt+ixqR2ZUmxqjA1iSorsUPL1oZrSbH69lxr2eaRiPjHbEqeE
iqOEGFfxzX3Mgi/fy95N5VJ7Lhv2R/uOkyd+Vd6BaeZUx09koqrQma39VG1hPnSJOXSYzXFewKvQ
adjXFC0DD6s9xc5B0JBwlPbNOi3vtfVs01AdLdJhzs5y91aI8f5kfvuV0sz8AFZGgjT2eI1dEnaJ
0IZzfXntvuuaT0Xyq3pOrIvMcfJ54YCqJcZc3PKy5VK0xnWepvAmI1B0ljQsVdEWAgUIEswe5peW
/WM8j16f80zj9YmahbSuyhmO8ck9YuiSKLJiwb7X356JQkOT9f78uHQO72GRlZ9n/mEtmIPdAbvr
+OGH3m4djzn+WUAVVsEZc/zPpfLyaP67rXoN3FfFo83q8mymXhPcyhLLhkPDkfr41F3M3y4dBJwN
u+C/Nyzv2hNk7r447kcbTxal5rGaNKh0NutsKM5ViujfdMnGW3TnKOzZNx98MTD9mzOHysZ+tt8/
r10QxYopm54pRLFLoy30f+Ee6CEuX6Ff+A03ZhNPi7WgwQbouyAEtYjm1eS3vfN9MThJYTDfF+3d
d/G8hbnv4airnHK8V2hzfynxpX1lpKB0JX/blvEykGtyfdvXuNgdGzR4I4/7CJFsnKdav7Sgy9eW
HAO371BF2Gri1Iuy5tKCY1h5R5QuHqLMK0b+1IQlovO9xkgwVXvCAUlkLlR+m+q+0CS7SKqKGSoJ
LuXQyBjye9dpbrfhQmO7G1pdI4oYysDgwwcwSDSASKRAY6vhBLhY3/rzZ3vvsSuczPgKzffdM5wc
+dUoTwbnMiSMFwtNPmlaZLIFqw7q8Yy96/dHcjLlfZrv7JBE0+8BA8p1xqi+5hugZW8qi0F37e43
A2OPdxDZUjCUPvzRtCn7e897sPDoA1Fu1+ghz3j5S8k7n73v5JGRmL+BQ9b32Oaa07g+x+npCKS4
zFeLe8UZxxgJYXEw4sq30PBOXyRbjdX49qQmfs3Q8F0QJRpQwhlmCyv13+6tjGUSvTuwCuwsPCx4
2mFnsC1F+lyqL9VOoY3V8Sf94b5dCvJrHDCr6hiQAUCooTPONKE2xc/Hp+rHieASF2kejtU3n276
wc2jkn67jCVGMAC19PQ7xhL+hqMaKOb31PnIq+/pTrqrQvYQX+IkkvG8BtVBNFxamaygfFaURgQo
mA3HDgLdOpqt5n5aGOSrj09zR9UsMjXR5rE1h/ZhRlUKeXNeNVTY7hMtZ3gYubYp2bPdwi8+buh9
99y/LnG6HRI5Yb2D5BCCccHoY4RpsRqkFyqLpvok2U3hxMUowPViRy04JXVbAhgrx5lCqMgi8oYC
CNrJTY4q2kfxPSuFXDJECtq6YheE5xstlafAOTJPvgjSIeU+ymvAW3twnsuG9uY0Mb1hOlDN9C41
t+UrjfqheG6HrzFNaVybp1ASpPrP9YCdZQJd4NpMhuhn8T6NYzXt5bw9FHfON8Zq7ENuP5co2Fk5
PuZj33NSSqb1CkUiV9WSg3ywaZ8SzSNRu+IB9edYBW6M5+GvElDO5uNrdT72/hr8jh2aPR87wWgv
uI6tgy9JNts7fu+/k0Nq9Z6IwWMl/yznN/ViIIJ48UF4zzll4zXkFErKTA7AbN9WzCpe89WpJFEr
kAHZFX0EbTvnolzNSbY//TCdYWhooHGKlJFvRUvQB05TWbYSNYumuv5ggUkSvMvJ4cy93X4yPZZT
25nZzatntMNDTQfr4qcaUPt/Gl2zY95HYf4LmFAsP/pHAGbFmaqoozw3qzjivu5rFmmqT+T58eiJ
lkiVhQacq3yFNq8uqsmU0SJmj1IYc9dAKRtnDRf1mw+FFncK3RyLuxFgK89LZdcLgRFnE55X+XWZ
5Erxjt+UMixIvvXgKyYtusmjQ+zjMUKOSLxlz20qk7TAE0At9MEsyzpZtZ3TA4Ddqb620s5rZq2N
ZHqUO0IqTrUELzyO+m8rKGE5dRJar7aWFBJy5+d/NqcGpWgHgWRGCON5eLNS7qXuNNbJ7/I/83Sc
6JV6+nRcpduz9tQmP48/IeaDGPOgQm6f9r0n4s05hTd7buzXjVyxgXccOn8TS5xlrq4wnNrqM5mo
zkUorxuXHKnFkI8O/yCMucUwtW7nC63psnLa9PZMIZgN1HFLSBoMB+uZXE/qD8jf6Mrs5Xhpd47n
WnFmSF/Ktqfx3pFDhCWiKDdDiZjnxZ7XgSyr5bDEpmhsO1jY7pSinUcvPBTPZk4xZbp76iYfjCfF
YETMN1n2JOMQvZGKt+lm4i3dNGN3HU7txLPmumWK9Z3gMiogTLgHx0QcPPl0Elyqrpo8zGQqfu4U
5nCK2nacy1SSeDyyG6ZvGz5/L+EBUToX7Yvt7delASfB70DZGlAcuOh20y3mzbFTZO8ltO35sdYX
bpP11KPF/Cxc7HuLZVXq1WWDdWZqyPrKx9jFSCKrE+cZ/lNxWhCmeZwJqazjuUJHh1IpXZphkJgL
y9UrClNEs0gOLhNTwd1pQIF4ERSzmvaW3XSJN/nvYS1yoXVpZ6dvx+6pXYyng6lUyMozNeDUuAk1
3VPzakEcGgZoRoyseYBAOlA6Rk5ck3++WSdFs8A3qsJ7M/+1agN6s83r7HWNEz+FIluFSv59FasK
95CY9qtPZximrzaNdFdcbHsZ8iA3EPfenWLWQn9aoMVd9/azeXywmZLVQvxJ/lMX/uyYuL2dyC39
hjPfm7eTfwwNJPk6IMT+YKDCCiiYLrUcbUpDosgeEyBM0KuLUk8iRzDEWr0QBHk2NRfzKuxxjpaZ
qxhBveZNnCGoim4JpkMtVSjwBoYC7abNKYUSFcMALOT0Aua9McBSG9JSVLK71uUU2R5Wl+r3NtXJ
puJvrJRv1jxdM79wzq6ZdiutK9Nidz5zf6xxnner/s4h6e7Q4AqZbkDR2DmpbFxsRziot9RkNWHE
hYT9qN7Hr1rIK3H1agi2rhJ2cuJfHEbmjblcIEEWSo2bSHLpz3sjUOtFJsW9ZfHli7xto1tESYGK
YSg+BN/KzXlD/ThGiHlkKF5HPlIhhNywU2SDdapnTo3VGjNEqkKZwUVWQmxFuhFH9PJOFf7BXnkd
be1g19rhAwx7jHefprmCrC752WlJpNNKZuKMvKEEndWykis1MnQc25rvONxYO/6Lkb2d/ftOHd64
pSPJqYnmKtE5ahUez9r5MkSnEqPgTaFYUdzwAAHLXWPYhFv6mMgHOmT+Lv8k5lWmLOmm53kFIz5y
xQR+GFw/JkirK1kxjw/BNIm+HyVpUDgxFnm6vJikWts4J7kYTfdcwSH/XBcaGSQN0gCW2q3cR7aS
Hdujv8+fp2rJq1Wfn4voJ9/ffJz2zeSuncZ8HA8PpqcWEukcly5kieatlfgjrbe37+dbMiGhd6Np
j9N2rvz8zT2GOJnRIjIoiX4uHz95XkCcvwclwEvz4vCHTR+bqeLXVbbx9NG4phuLe7xhiHXsXTeN
NbD73MkizUXyKYfrfO20fn8+itH1Vc1kZyfPzCP792Ugnmab2czbu18Ot3QhujDjBb+Z8S2umvnA
JXMRFtUXGuh+j4cH1JpWV5nZefrB8CtRoPzcj4tsT1zzK0bwb0Jo5jKed2WO7ccE3AcJf6CtU30+
No95sg8zZ0/8nNOf4UjBsbxAl/jUmdJkzV/htCqSkOJ0qs1To+2TiRzbznF+G0KGyIPuycF20SvM
ATVD4pwS2QWamQD0afk+PLyd19V7x0XZ5bzngaJHxYOAcRdLOF82DJpf98C4Q1nbqIbezq3dhCdY
9ktJ8cpWdz+qWSgPoxZttMfolY4epZ4QoWm2xinwUmgs5x0wNAB/56C/xUgpBSlm2JhB4e6QUREt
fAq1oQCcpNVdyeTr0O+zg6DIFx56VBFRl5aGCFD6OF1MWKLNIuYXSud6ZypzXzclCQm/VOiWAPfL
9j/OluZ6kWimdy2ubKfCu3R37bfHF0K9rYI191smZXGuEOPs4IUuwmk1fV8xjjs5HOvWdSbVJqe6
hPJq8dfoPZttEal5t/Qc13+xXbnsb/bFuS2+pMdXzCKl0TLogeCFZJSZYgx4LE67DnrIQyDSGty4
P7lJzT5ki5DLJDO0ueDtmQlql3kXms6DqFAnf5WaPH9UYILzIV7OdVwyIuru0tH3LephW7SchRUn
8dcj6mG6JmcmBqhwbcBH7hhNO6G2+h3d+hLRRRReeBemfZfTWRjLd/NeB/nmGgieufKMrN3eXgp0
29tnqpcqlVu7dotDk+2rvGrfhcYGfDjBwQHOc8n+MjqwbyvWSHZ6j+h8aJV+go8yKdOxoVaHxM4j
XTxbjtPb76aCKBO4YUk0Q3LswDaIwFmtO6RWR92iyMkQ4E+rgTcErYT1wnxGe3Bg+blq7lgOSKws
G4lF41vkPiaBWU1P2vFPb9F3MXrPaqnnOdiPewJed2UAOQtyDo8AyXE+Hou5JrXiafjDue7bYVGH
3lc/FyxFiCWrMxu/b6SCDb3Zs2U42gSbK3M3k+xXwSmCISSe9FpVyreWf8KvDmcntzmHl/9OjZbh
TlXPFc5DC+/61BOrPVIzZWqNx7y1+J0Pe5vRLbJkzZH+ebreSp0z/17nf4zKuKq7/tkvzUDH622r
Zg+b6DFpieTiy15pCU9bVPbl5KGSW9du0VhZUi0OxvlBK1yXQrl1i1r5+JyrsZ1ozbutxyS8yfBd
3kwUPoKy1165oawO5/vv9H36N6Hxeio6ePU+y71Do2dyMx2Mw1+9TLRTv0lv7Vj1sb2il/KbwLSC
hAO2HjUYSXMsdwpN0vOryFE9QGlvOoZCr/C2L4e3oG4O//J+vMNNw++92007e6gUyJZ8zI5PFTus
TbPKv8WvJXVDWZf47NyXDVMttq2VmyDcVnI5CvNdJ3j3cJfRTQfdeOxqh5/TJKMa8JZslL3buT5Z
dg1AfeaFloX7iIzHdkHTZumWMuY9Lj9D717HViRHjs9TL1nxhTwb2fIIRujP/cs/xSZw0MJheDRR
aroSSOXeH6hKicUWsT2+zuxD6W00go+bVM5krldPP3aItY/G23gSStDdq6v8m9ybkufY3eA4Wv7h
KQAVaaCZmQCFwvPw75///yaA2+BS4hm1kKag/PBBGSzlBxeO4sUA6HIEunmacOcVWMAHjvoqv13D
A/89LxsRsB1mdG8AVvldtbEn/rsj7t8eBWPgfaKm/KBNZ+gm53Fh2mxtx+rcz8Lv7PA3XZ+9JyJx
AHClqHkvv3soFM9/X5+u/g/CBxQ78hPd0+k2TjbzcUs10QK51O5NQ5hpNRf9thbvpc/1W5WatPrH
pCsGOUkp9plcRyvTMOULZDv7/4cuNFqGwq5JsTLjzYPRK4WtbK2casHG6jCZjGUlQZqt//DJFo3T
xHV91cLQu6xUqtRxsNgxXcShAH2BGRp1/C2OSLMSw7NCCFMbZL9+nUCegeExXZm9A4v6mQa2Eqo9
QbMpSkfHPlyhSrrcN4MpK/PZHA8Atz8gbbCLC59zAQgujT4uNeBCrrb84yG8N+2Wpr0miU7GawPM
jCetPAhiIltI5id9j3rpZu8xZxRWUZG+aiQZY1OzcHs2jfCQhQ/md+KHJh6d/x4/f5iN//2hwtSz
5Rnz/Pjqdjx2PNgMHSl2w2/XS3cktpTXsDUpCRcPND6WR+fysjWSTaEA/iq0HmgD+HC0dS2YvZ1W
J/0njHmXcftv+6f4manjhnYWDhecBDySsr25WH6Uc8KN/Vr/mvtBe8/MvlJEmGiogtjGebb72Wbv
jArbl8Rdre0rvWPnHieylduIVmBNEwab+uhN+70NVKGcirgm0d7lMVgtUXjiPFZIPtq2ojikE8vc
zKC6TsujObp7RIGm3rZXHXLV8KhmaotPSalX+jRfXJG1qW9UVv5E3vY49SMjU+vXyza/HRXLYS/R
67Hxd4xdK+6X4sDOb/80BDf2BSTGr83n1nQ967XDrrni7nKpYWFYieEezd2eekgttpUZiF6xB3w1
bGG/yeavvchXfGFzDlWE21d6szUdXt3/bqz1e6mJ0QQzhV31N+zQFlHKygzv4t/Nb5mEiRD3H+EH
AYrhEVdRd6GLySdHiOXm4OXdxL6bi+6V3Ladv0UDHJZ8A42o0MviY/04F+5NAYJout5j2IK3Y2e2
Yft80WE7og/w+rm3iVH71djCh5I5eL6+I2nM///R8//OPgND/HKclHMTNGYNT7xXZ4+zLCw5alaZ
60KNsewqS1PUdVWI8elS7vPVHj3KMQl4ZRrF21iuabnkhLSaThZXqTIv9xUF/r9r7eP4MI1q87Js
42Tn5GvpP1sxdjdFzGlb+058nC2yj1z3FX/2jbo6y8H2LOpX2awcUgKpRCR1TrnxTkNJYkOHcKz3
1TUGSXYxONJGeHnCmZ4MbZPWr4PZQYu5twwdT8wtEmkhvRphw/aZoO5p9K5jbhfjLKt65TVwfobz
Nwo/Ozchm80/q4JJx5R9rVKvJYhUBOUX4MnGfw/00Iy2reGbU5ONtVy6tdy2R4agP96uP4gBbVD6
5PZ0LF46XLc1itjaRynf3y+9Qk32VtXrYic/frbj5bLihWvoGOHo+vfx2OaNHlF41nvwo57CsJZ9
fR2vQyr4ZXdysTWgIBUqSaZS789KHc2pp+9wSITZ172cZXGhTirXH3Yq6PzwQbuT6t2iEAAbZTjc
RwoLokR0fTjY+HCJEZXBN9TcC/IKHfHfeYKaq0IXmJRpzJuimpA5o3FBw5ipcyGw2641E0TpF9nK
NOHfCTp4cQR/pRAPvXUt3vIRYInR4jcXHvndaNUPqEwhgkcp9s7VqV1Wq/oUODLx7G3ajg5m4cyQ
Gonepp+mdY5gbkvPFC3kvPShl+WkP8iMCqOTcacKU8FJBkvpt5UdFed6qvELWpaI7Di1qCUQId/v
BzId4JbocXHgldO3TiI6Vi5vuRrRb676tWAf1dvVNjjA7+kSIWdlyhWkw8ymvmzOy8vmuXPE3WKw
kBGWWWedSg/V2OmVhLJ287uZpN40aNnTOKGqHUMVArD6z29ZJVUNcQIOd1f65mQBDTXQlvDCveHD
NZb4mt63OElWLfTbpamBgVD0QLV0dkjtODRio6oK87GG3qFg92jlbB1OERct7CdBnoT/w2IXT+Jf
8d2ebb+NVTNEn811vtWCdG5QObQ2yb7u5JyKoSSF8qT1mozDf2CgvPKr8lNjGwAPfj5pw57W/WFZ
SjkmSjw1Nv3LaF5PV7CaNpxlUDbGj+gRFaZlxL9tl8jIUSiFdlbr8NrUc7TXBRETxWcozsAkjrTA
ZMEnKD9fleuf+7JSqNngb7/76w9QkF8+9I41Z2pRxSB6REzJKYZytVFn6yG3WSuVhFBNHrXHBMNI
oLe6HjqxXTc2eimRzBrkV7m3i/aDQqkGyVjowyr3v6vezv1dVG6SJlClW+n8ZDu8tROoIqdLFcQE
43OSTAdARwb8wpoPo/Of9dC+FO2Hi7kABVhmcfYkiFmghb8fi2K6GYizIT0FKGaaij2lmUQTmvv0
sNzaJZyn6qLS0fkaZDhJb/UlFwjp18dO1pm7rCYJzGrQ3PIaC6yXmfoY0eixK0/XMk7D37nwV4mu
PE8BrjCn/nIoR2LsQb+nP1U+Ss7a1zTWp8w39a98cwMk449ULqabKt/LZQJnQ78DMTivEhZRNrOr
E7J4oFxKFmbrdfNqeGJV1ozbpTF7/kxV4PX5SIrtfian0FD+nALDu1BRrqxg37QJjrWroYufvhqQ
veadanFbqSV6wg7S8fZVSV2DOA/KSkeZFprddMSnQgR2Tj1gv3sWgXwzx/sv3irCTijeHNuJN816
K9iu6clOEY7dzKFXfFe2UX0WTVluvGSW3smNWd5P6gc2kh/cFaANVnPPRH/XCOjzQAFMJTOwbWTj
RzG+zp6VyfQrfxmSOE8N28UrdBOTXnIWwpdn23ScKdQfkOP+rQ3EM6RYd/NxenYMoVIKh0APzPRa
OHTFryAxreELgVSFevoNgyX52TpWHkvxBqpTgOTesB8Z1SUr+2/mhpTY2aEhbJXRPTnzIlK2pGrz
4eU06OAETYoD2dWreqmOgMHBN/CknQwEiDwQf2X09Pk0hjFbonX7Sdvh8vGmXRysFdqFH2jPhIo5
KGwJnFMieY8jHyWVq6YuTXER9qERF7Rmjm1V3SLa/EIFaqh3ycp9aHZS6flIVSOGV3lOYbaNvkoT
525yPAldz/TApbCtY/vytKeg6FWzo+mjV3rrHKsThMDrvpvKqJoLk+tDKmYjlHGv2nKYxSNf1w/e
SOFn0y9u3s4gnX8O+7Vs9dbLZ8toaHvWkzhd9QN+sx2ljzY9Sha9WU+xLXgO0Wqltv8QWTBibiis
xGHbYdSQbVxM5J3+60HpO1Xu3frT5rmbrjxnh/b8j+7wpEtwLDi26vnW5Vw+vee7gTiaKY8XbZkr
l2BYkTf9Ck3KdnYNZwgK7XyW/hKybEA19AhoPt9kzlfH/kQNtealfCt37vIzmDo8OaiIOPcIIm7z
E3bOrVAxTLYmx+zg69h9MX8IBagCfm3PNrRQuKKOafoqt3n7XBlld86k+ovN06sqta1yZKYW5Wcw
npoEROSeHvBo8PrAZjHbrk4bQMFtJVGKpniBPiSio/tRXcfDm3PqWB42HvXbh19S9Sy+npnXriLp
o3Vh2FVXr75f3+eDG1nIozn9zD7iaX/ZCdtPYVq5PYfA6eP7svnEfwJhyxhnnkNokSyPcG0b168p
zmk+3j6jnC0vEx2H82xz9VmyxSgSpYD7/Mvq1ZNXO4jMaSeY3r7Qul3Xw1n7kEMyznPNDZV2Vyk1
TXwYkB3AALsRl/3463norl61Fw4s9hIdMq3Jnwxiia+AaEvxMtO0wwIYRdqlm08r/rT92p+cLf/9
wC3yqpOTGi09n9jDgywtyv2IfOFV0vDCmJPH+59SoX5Ta2LebPMts9TXxE3Ut5lMyIS3l6aucak0
LYO9RcPjSR4azi9jhzPp4h/pO/YaA3n8wOPo27FmEDe3bXwiZBhbiIm5v+V6t6Km2VntiL/ONOGT
zvWSFqX6XAxLiZpi0pwqk8LBJrmfD/18h23BKD1xrRTEeaXMUybpYyWTLncG1JFIo5mm9TTY9A/H
0ZEbxYF1wVp8j8Sl1E/h3ITmiZxLE+0n5lgize1YPTcYDb4yPUjlbuS0aDU27d3Pc2i4Pa2e9Pko
3PXVnMnCuruhObAGqe4C/uY0KDUUb69JGnlKPayPsSmTylZGVnCy/hCPVrGD4Q0oetsJCmcbWuca
mhAcZbX/ojE2yA1o44ISeFMrMVtNN3mAtw175rV0JTON2TkcYvLEfCjyKHynsa/JU3JRXKB4pXdP
1p+tyydptznLF9pr5xJdYSvzGjfCyTw4pC4X5Wj9BjKpgwqiOaBgWGplWgbHayr3K0stJOf5cPdL
MF05qd9aDyHS2OzbZCA4n6SZQWOzIioZjr3t42y+siw/vhPdKeAJMwYzoaUan6fq53FmER27pYmN
A2NotmeTNS17BqjztxzYKpPzODdR0UGFVC0mB8exobO2gE4uKZQx8YbWlQ3ZXPnY/aJK7KFYzauw
dfOmdDNXxjitX3fM07fjkASCC4Yv8GwmlK05tDoaEBjVPcrvuo/0XzPA6nof9iYabgfhq8TLXdyK
kB2b/k84LaWFuHm53k6IGhG9HjAXHE7kcXt9QV+PHuyVUjEhgKgaBq7R5af06G7ax2UD6H+YbGf+
LKimifESNTUkKnneM7Eqwl4SMqJ/18uPKykBIL0ApXG+zS5tW2LgBauMQfkf1DeryD3r5T7H8w8s
Be/gWrC2A7cDVHMq/FmiToEk57NDtEu1cyMpQYh/4ssybw/UhWQsoy/AJm0cFcHq6W6Rb9pXLhiv
82FPf/mJt1IzbQs81aTUZXBg/tlkM3azrC5jBPJMDhQWomT66YFTe6wzXjT8KSZEcugsyF0qZ7I/
hr8dKDYCXxnlfL3rGxjQ3ej8l9daJCiBIK5tmlGkZLQ5nwKsbi8wh6G8omIqCKbwcDRYITx6WZBR
qfXol7ZtTOrUVc+SHearzOc4BFRzI6qByT/yBGyk+K5wmF/+UoK7ROkaeG4jNpCZNptgDmPNXf/V
Tknxeopm1JTlbBO53pklAIbee3Kjs1MHPaKO2joFPHfKh8pKebr7TL7bmcOZslpGthSrltOMnay4
E8eBbFY7jeywiJT9fGy2VewYMDnF/pCjII5GGTt23f75EsgKrJnweYwNwk/l6Cvd7IhOrHZaNcZQ
R/IlyuJtdZ2Kl9d1VVKOYX1OaqS/kHuzRDGq7OXep1MxuN2VreeDKZdVqJnRc+gJJ/O6I6Gx58R3
jl45nPl9V7NQW6U+UAh0RCYdSmP/bDNxnObQlPv0wr+69mJ813GaSxKGzI37cMsjyqB27qAVgzeB
mp7CHguLqNgEGJzLh1PHRHxC/1HpLEbH0F1RioCPov04k26XZFHeZ4a8k1RPtGV1O553jxuIpNSe
weRWs2TPTa4Y7IHZFyiXQy2YFVCbBpimasnx4dZ61c4zh1A62g4LNBnFYBJkn+0lAGfrxhrvNx1G
lN5novhdUC8de8dNPQGf5oFsa+FPc41DabxCjdtVn2rVm/nQNeh8ktU9mX9GoEUBTct1TO7MdvZu
1q7FP+SNyvl58hwuGqW1AWKcfrIuvQd4sgqlCvejZ2p4NFyiT67p/Q3L82Z/BWFZ/rdqTHkuOABZ
ET26PX0tMcsjfOpiKTzHh58rruJBJJJBYToGrhkOgtrdXP0ZBmvvObzUnuL1PBb7au/ymTrWmazl
0hXhUIlk5EIpm/Ici8undY2CvLJoX0L07m0/OB7igi0s1WbGF0TKaTVpSOKigN9MWHvqdIMvLDBv
PvP4YjbNQ0DWc3CYJ6teIb+p2gZKBx1MsvYcCE0q5KsqZrxfzymuAS2dXau1J4BAfs/XC7uRp5/b
BACL4Yf376nMavCMj9Dy/EQM+hUNv/bj2betug7LnNTp1ve2OlSLthev6IZQXxqeP/9H0pltJ4pF
YfiJWIt5uFVmwTlGc8NKYkRUEJnx6fujenVVdVUlpchwzt7//gfyyl/ue3mtdnrnWKabBJEZWCll
2CzpA/mv93iVl6MtHvfTKr1h+Do3D4NIAtHcfUckjneYCXnX03OruMK4izHkac6S5Vqf+h92iFpH
a829DhwGJrvH+GeiuzBU3baCY/wONI0HbmwK7ov++uVpZmjLJQbU0z1MFK0dpeyLzoatiBGO2X2L
4yrBsim+Ap/hy1dHluFRuXHu83tMahFOt9tLMvc3yGrIk55P4TM1vlHTCYVdd1gImFJD98mcHhkR
zy60jk5xmiDx6nuQL6nnWC9ahUQ5jmKGPRkMpqVgzVhu6BvMgKkrawXlApwE2gqOHAu1uH7sMC3a
J1+PALiDPgr5EigEnOrrfPPFjgaFrjgxzU1he8HJq7hze/FU2Su2RKheCx12SHifnmtMY8Xcq2+f
t0lehZaSkZuyWj2SMFOPYB/GLIaHgas4WC99R4oC4bOadPvAScyAeUOXGT3kLwKwmYa58SGJZXJO
2XHZ23jqb3ixsrrovrID8eW5Aqde5fTq5z1CkCNzpsmopJyvENFsvm6sVahtmMlOAZrI8OETUrs4
Iqp/dnKuTS4RheJ2kg2JCR/tlShEV+ODvgZZ8eJfRhG+cM8NP67k3cBM+cJYkA+lw2C7H3qUY8yc
2aMMjOBACjXtR2LJnfYrRq6aTs/t4I9Cth7TW5zeawxop118M2XeJpd3EPdOtX+zbJFWSRga7ieI
o2hCbwE7mJNepCvsCHeaWrG4V86eItDycWn7XLWiZ/mg5zfWVTB0EvtwTasxqHUID7kq2/ttx9+I
X+ylAixT4Z/VJl6ePHzvI+NL2zpaNBCDbXqdXeGnaqwgpnyLIVeDXpx37UPZYzH1no78RbR04hDw
ChvtAcHaYs/Kw6kPMtfpBtz1Wtptvy/PdBU8HOCRJV4d6pQZ06xSpKzmrNiVxJCeaGNrdfe6e7N0
3FdmWNTeHRQBxfkT31TA6ycqtpFORUSe3Jg/lrbVyzyYblWBsdurhn6NfBKAUi3OCTZmxyxZ58Mq
v20YdvciraDPLmYn/VdZBVBulHkF++vhjjDjCBvMoiuCy1i6bh+Eaq4bRE5luaKLloYdu8gLybx8
Ym1FoFkCTSK3vckzCZvYC/dbyqImUPcZO3Ri1I3tGwIpsZr0JzxQ7zmNBULUocdrrAYlhjdnLaGq
lVLUHaEDgUAW5UqjKBIVDItOkopje6gDjMNd4lFOF0keWpS/glM0YVxx9gzIgW/q2vz7OODODCBi
a/+eZ32CXghi5gQfgUxQG2LqmoTt9wPj2olN09k0BGOoeiL0MFDqxxwQj9PIM2AD2Rgz0Bht+OwP
JCp+VyiJOgJlsAUGMwTknQkMkKCbqHPhF5gdqt/k2TaFNeZ02QNkJSxQRpcVjvS+7sg9I4dQTqaH
nlmA97oQWs0C4rBCwRKLMsG568fntlu3TE7gdyx5d/EdvKTTG7IBtEPIN89krTffTIVRpDCiT5/L
aackKxIPCF7j9dWjRvrgKfHKIy52eqic37sEXo2CrWH+yuYPCbOkPbYeOuzUIkJBhV75RkDAk4eG
KTNmEYd3pNj/5HAml5IwVsXtv5ne3dpA/EvBddaMGojlZPWjG7oF6DSnz5MfFBA6bVUm4QMqlnnb
XeWIOeiNB0AESAEHieXJSp6j0KCmomqQcJ1YWYBFgK1eWdp67zxKBrBdCEvqcX4NU6VnYjxV4Cpj
LDoVOrf9oHi+Y1T1Y9xWN/QBLZyCl821KM7S223JPAfbZwNU/6hbTHnfNC9bUrNpbkO9JQMyLBB+
MHXzcTylcr7U9AAGVnbXbYeTaOsUWQmSSD8ma/mcskWW9lQoEiDjI4J78NIWloRd9m8SM3JnX4Yh
zV7ew1WWm28x+zR7MDNcTBjYPXEJxGEDDqGk/qbgts24zKh3If2/g+tro2SCr2KZk36bLIcTb5Hr
VcINdxMeo3ZcVbyfvM+qJ4QOk5CDBg8EAoNsMAE4i6kY3OVN/FpC0AP3/rqd2wMTVjUFnEFpvSqR
z5ku/gjWPuP8j9GAf9xvc4saGS2R8ify6bDyu1M93slQsj7fJcjSE1uoBpMQPkYD1GYAEkyZUyIc
MCBOir02oxZuywVUE2aqK9Da223ap+Uvqil8SuiVfuVLz3k+ZyZcJeJmM64ehZ5ykFM2amFwxjKz
8QBQdk8qDk6fkNkTEmDNkuc6kTbMHtra7Rqng0eOUCtQBrrOQEupZo1fEV0EY4uxB1QwN1N7oSGr
Uh3FpBMB+0xWRbFqXvHk1iTtBBfL6TwLwEFfUOe/JpggfjPueh8rMsQhPPX91jrSq1BHicyWO/tI
Z3DF7elhd0d24NSg+qDep2AQhuuiEALVkHx81vTNYPUBDJ6S8TIMNcO9UluN/OtGm6NFeHUHDIsL
iu16uK2G05vlNRc/LDxL8d9se2tegxFkPxP1RlnfU/TkbM8DNrTXQ9Ie9En/tWiyBcbiKjCIWQ3O
gJUEfL4GMnVyX8KoIo5XQ8/cRw3MB77VYJuZuNDKWanE+ajXJLFB/296pH6TMRN1L2Uu9BDitSjP
xBg6skwf8UH9GRnHcn/dJefk/MJl4F06Go75FM3XaQAHyoeiBMIIhhQfg+wA2+jzovpErTNAT0FH
REynSlfD1Li+7Vo1ajbVB+YV6EAOkyThdSmuDvRlpgf0mGOrzICeTT9/+CJ08YEhRRs2eERVw0KF
YjgjDvh5/2R+zHNJUVbZb8M3mNEVf5m1VGDzPs8wwweX7a45QhRS8YSY9PJMCNCEhbW2oC4uAVeJ
do+UlYzl4VU+1K8fuYraYn2XQkE6jyMA4xwkgw9G4P0kX6nXL2uBJWHT7qUmfk2yXFdFzVCR/xJx
E3Cblyw4peB18JLpQu9FlEusS2nt0ru3JBg8SyykqCn08YfqtE5Uu3pffdNaiIYrM4hEu3GrXa7I
HY+Kq2EhF7lx3Pf7RrC2yFOhz80wf4iGlMG66nFFBX8wQVELbMjn+f8is8zrbkzbrjD0kMYWPsk7
8jcFKJpRrgZ8EuWka/g4n/NkMhdHVX4HzH9elckgnwRPnX5izFYNaN2l1noXFU8DCraEAHB1ez4/
N+JZyZbam9gSy7ZEHCTwKNzyCz7TBcc7ec0NEYmoUgFUs3o+jhj7o+DCOYUjYgOFondFWjHH5+Wt
zblFcVKg4BNqkmC9+2v3kBbJHYKyEWnNCp022bwto0jI46nHIk6MsOj2mDubWP/HbX2Q8x29Cr48
QSIvkGOMt+Vb3MJZ7nRHxmAdVBphqMKHjnigW/wT6Lz7flZ/UyMUdSDP78v2wO/TYieKX9yMNCys
o4+HS8Jxf2G6B9XtDd+ZzGqs6bXFs4E+9srsBRUNIyYkjVcWTAnNwo17jL48ZBJj7RiEgHMVEaTV
L8x7JjvD7regQRQ30s6Yuge+KIYanbyFSR7TlZWAKyPq9gedQQKKlPxVv1PsT+VOqh1y2j6knbxR
49Ej7KoCfhFAIMlD8MeNts8+sx91qezlePpWMIHwDWTwQeFlxmU0ldpsKOWRBRXZ6DVIYVxVR9pT
6IvEIId6fI3gH2EeYfmC34ZMfJhPIgiXme1gGLlAs7ST+UY+4Vf3O/xiELojdDI09GBE65QeRg4H
qJM351fDBWOK37s6xEwzrJAQIWUA4RIJwOCPStDjs7GwIuUsY3ucLyRsc3tqjoW4xTmE2Sz0TAZL
8vbp61vu4oWFvHoLnELk4/2HY3Lxt7nN6sU1vsb6csobJZUpYmQ/teBW1BA995pkTltlrQVaYBA4
l5quAuFqQromGYOwoKhn3KgEgo+u7OqdMbwi2/Ck7Qe+jT4cEcmXtINHFRUALrf1lM45hpCMD5lf
7PXwvgSGQUoQp98TfDzNv0qC7cszzpSkar6PsF/3VWASWj/QSTAlFVaENq2HoPcK5vfWD7GXOEHh
cN5u7/4QNbgdP/YTFQF+wXue+kj6QXGZ/XWA0xN1Ae+8O8PhK7YhrwOWAvv6QoNGNYJUbGOsaKOF
nRgyJW8i+tkyAvWqImDaHU0m+C5HBa8IX2RSoSlKrdUdsgZU7wv3BHHizB9DWA7FkVsqJOCaK0l/
MLmKQNYcsCcwJ+fla2Dsykha4y6FrIkRaHLSCtoxa3vvTo0jdr6g4rzv1pTnOvJrjGJzx9qYq3sg
rvJACtMgi95eGukrIaz5M9DQqo6vKyRaCyEGGYrK5Qv78+tSiKfvFD7GlY4Hz3zY4nDpPCkLfIZT
3rB5YA4RqIGxfH7kcR6nsRYbsYDazOt4F7JJAuzRFkmkBnqUBu3xyXMaaqESCuhsHS28r+/r6nu4
5AEiqn26zvYGFMH9M2inWfDsHly/R2wtV/oqj5TNEN6Dhk75tz9mwcB8lWIxGsLb4XHIAm2jeQwA
+anvroc0SiPr43YRV/VRiYvFYyF91W5Dv7HsFQ7/QbXuPBb42C7pOj8GPwmqhRU/I4Gfz6i7ZIze
gD2/XxHna99ceNl/565EDc83vEOVjiYa5uNR/m0uNZKWzR2R62w8Pg7VBUFQlO4zSuBDsmMm716X
Cj4yhyG0YuErj9RVy3Rxpe4kT9q8vYyjlTbiTly98eZ8AmBtx3O/bk+c6is53VtlmUQKXkLT8bKr
LOW1HJj/ruF7I3FejLj+fVqz2k0DefXmFTkPg8OOVyzgG26TSF6b59JH4r4VgxdlCWZMWwxlg3Ix
IqqE/icsjaXmZCAd2SLzlSMDe4oxlD571l6K2GUVZNsmEnCsmSxiKnJsgxKDDKYcTQBnztUi1UlM
5EjDWo2nIF96eGUPh9JHmiQFA8YeaINxbojh28cioLVFNy5BonnFT1S1YffTLajVRD5a4iZnM0hO
eZwEwlZYcmejfuIO5R7Fb3UnbIfF4Of/7rnnh7C846nGpDnO/4Rtsr5/MNXsPg3T7RZQNz4B4Aaf
YWXGvDT9SkNp8fzLNgNa2+CNxOE5v3+YuLcBTsW8Cv8+zj6an4bDef8M/gvKGZUi78YXTdLfZ0mg
n4C+4LkJW2uLwyd3fgdvSFjq/34vfaJrCwc8ghYKlLN7bCw77Al6CviZAQrMK6wRPpO4mzmMeX0M
+wIlVoMU5c/NxZ3MTvcjwPr6kc50JsXHYf4p+dgG4x3NbCB3k7D/TiDLwAD+Rwcyw9HJ+IZq/Vqa
G1r/jv7hMG1s+cRTy7bF+vWdL2mJrV3Brmjs6gO6AqbvSGLijIug+EloubiihZo/fdzpXAvLblF9
EkEinl62umuPmGMooJ0Yrc7707r4EWHMrhOXu9LRbUawjymXG6MHQhwBQNVNe8m25X4IXvM7VlDp
PN38Y9+BV850gK+Xw9b3YC3pZ8oO3PHbQPcJV+Eju5BRwsb7gF2QXdjBls/PmrVustfBmSVZCqd0
Jf5UnryodyYhDK9VF2NmvZMXvS//FMjUxYW6EFhkNEITnu59h+QkkGOdjRhQL+RuZ5CmrFIg1Cao
2RxSv1jrIQ0RnJjvdItYYsloI18+oKc99q9vyFcDSxcgVLrkNTYiAsMjs9fXYQKh+EdL+ogRZ1fM
kKepBwRThsqs5JRLAPfRe/Ge4CScQjGbVSYqUhIWwSSWZH7IPOZYNk7icTQTORAaShVhZWu/DsCg
Md1pGdhft30ZUImjNgwBPBHysFvBgkpm5R4qJi/oqZf6ACEMdyYICP0HgsjEg1fDawLPuMyK50gS
2I1uZFJM7zpeENaOF9BXmPO02RjKQWcFyN+1tGeX7HALDj1uFXxmqBvITsbZV8cED4wEgIEFAb85
urxoAgHfvx18x/bCxujpyPdnuY/QlGSlmfIzxvT4MAOa/VfFdpx4MNgggNmQhZnMpFtIWm+X33Eq
6ZqXEyAxpeUxImJEvE5iDomJfwTVfSasjBU7KUq2CyecEWr2TQHwCPgFThg8SThgvDRjWqYm6mUy
LGcrmpiw7UETl1h+wYt1oEQ1UXuQXKYmxi/bu82lg9CMzfkUuQEiC21qqb7m8C/ofzcoDTP/uRVm
MbAkgeMU+NP3QdPks8whIbSHobIJyZtUv5hi4ZTFbPYA8gdawFNHMxNORlkXujraNsAXsCxskmym
x7GSuwRPJ7zUxKNjJnceD2gZazhy43S4oJIBVxGgDl0CL2T8Ul0UQY01P+jJ+zipz5soX94nAisQ
KVI9F5RvErUgH6idYyysnks+3TdEhWk1+DZWRaT8TuwFee6K3xOJ+x2RpHaOb0iF8U5rJlrQoWa8
FymuyNISIzZihK+HLREipmd6fOaJmEFuBWQM4ajOizW0c/4efdVg/zBEu3EjME1kIDYBhSgnO96C
A76qU/HEaQOlU0NiAEwubVxAaU2YTiKU1b3+QsvhvJkuryZnZ04s6MwBFAtw/Y3AAmX49O+Zdfkl
pHOUAcsjSA07OgSACDaOdLSpfnLYINWkrW1sIrzx5UgdWDY5tTu3GuTIidPc/aoMEOhWAaqhN+Mc
Y1/X5f65vC9LYlPAq7B9ZqbNzMXjZOmX9nA9A8QDEjIRDZkIcltyO0PuY9Sp8W4X3EeniR7P5Mjr
wa3j2RnddKnVDi9nl8Rxue3siEkPHiv40+NYIG8o8sSA+0nJPqjvN9AoQZSmW++Orxz3BZzgPeDb
dJLc5MKWC1SPnxksYfgTC2vBuB9bd3ILaiwEe54PlqnnzKYB4ox3ULk6uqkW8ykYEvpkbEeXziyz
4hVxc+ZlPeMIaETwOQUdIQjFMLOTj4kkB3mEzYRruAKMHZg+HAbkbURvLlCncBo7924gzSLjj6Eq
mkeIYV88cP3EkDnKUDb4GNqbBWR6jUnctKD7x4En/yRo+/pn6ZG+fWPDtKgJtvKv+NTYGvWC4JOc
a181Utn5pCztfsb8E5h7bvo8+JbXRtlah5t1OQmsvDzV0Wi36w8i2oSATUKHcvTP0qQCUpzEZY+/
J9sO2pR8Udk2mlbukyICPANmBiI2Vtxjk2uVcwMnUmYLTK2o2Bm/sTJiR3R5kMo+kUpwxMKXU/1B
8TlP8AD8wKF1nhHcSnyaW27gL4DuYnllf5O7hJuiEeIFLbo3X5l/GxeK3lOlM8N/O7dtMpOYqM8K
3VVdRMrL0X7tjVAEk0QplLrp8c2wFczl78ptP/2w/qpqDjFl1u7hrWHSzZmYMXRMZg5vciJsa3CM
iwbt1R4jjbvyI2VQMCuh0uKLOutwXrBVgkaA2r30JNttDewwb9cYR2GDwh3JAB7+JKOqTW0n4zqb
C8TfxC1cZ88CafHTvYRpxm/Pn4tDkdvJCqvtfL/sofy8Z7/qqnFemKHkNowLLJMFwn4xe0mxqzFs
6Zza2MhwabbaGX8anEk+EwZSKGAg+OGhWAU8rQt+p1iz49GMj/3PJXenj2iMONLPQUYYUq70V1CB
5oEKsEjPX3vR1X+x0qccx+87SM+NzulmZwHVnN9ComtpNHnomDnoeH+zdxxps9QJUB5DVM+4yPeH
lb6muLMWqx91ft9KVxz1mDAVtAAH9hJ2WnZp0dd+i4B4jWFXd98dWTXxpNQyF8OFJ2j8StcpPqX9
N8bUrKc6LASnq+m9BtjiP9WvhlEjEz9dhoo0Nq5ENDirN9BxCYz5mrRkbBR5S4EtkVLtXCVAkUqD
LvA0Fo915l9hJdCApYuXsciRJ8OT0nAqCNjWL64e4sTIFoeg0IHKRjguhZjdL0U86DzCu6B8YNrg
TPJITC8gMMOnBAUmSw/Tje/26RhXTy0Qx9fqHuK1/oLX7l8z50VpJEuszvUjBMaGxwm0C02Etvh2
0mT2rHz7ltf5+JEqceZrLJBIFTrLey1btPZXbON+zL/ODDWyXQ4TVwofAHbLil9Qjk+kT/lgsD9d
p3SMDShRka7R1pdJEA/MlgCoG7+LqG4AnoGx8LVF5w/hZY+sQMYXBOWO/dgbty2UUMkv79/jd6Ud
Svzz225bBrlpY1uhuP/eFlGCnclxcdsy5ktQRvWHJ453rN4E5AG9hc92C3wOBdn0mAAxnObwsAwY
aq9J15imrgYNteM8TyFZvLbl6Z3YLW430rZlfaWZ2fT4h9/cjoXfuK/uIQICjK9t/EfmVELUwJAl
68EnvFAp7UczZ7gCF+2FbTPPRxdiJepaZdBDH5qk6aRmEt/XwBRatR/JK+oyZ3zuisJ979srpUm9
v2+rhl8Sb3IrII7lPH4z+L+rYa2E3T2C8Jp63FRINliQmaslMUHEcLFEpENUqm+gglhpoCxE1fA7
GrgWMa3GfCREOAaC3Afvl/f+yXjsEVgv/4rPnAzUp5083fS+vsk/wnCW+aKOV6WLUWlym2kMXOGn
YJckOVm6wzSCZqsS5v2Ak8+BgMKJ3Tk6rn5H88KRAszvX1f/dfst6A7Z2Nv7omk+r9kJyZn5Yndb
GeK2xLxoFiS2UDpKPhsF5innYkBHWNB8dYDggjNKrmRs5H5jKrsrRpjaWpJYDq7kRfAvel/HBtuv
PS7DMzZVbPUZtXJxBlKySGv44DUqkSHpnBTJ3TT2NfFTn4Ol4ytzw1fyNm80BKXwShxDWd0+BxbY
k3kWT3i1xw1zL8ZVkGWtZd4Fr24zFH6eHfJu/0y2Jf4zNFCo6flB+aiFOt4Rg6c54m7q4RPXwgwC
/cnUbuVx8wn9PYOO9YNtAjRdmsXyh1+qT2NpLbNYPmkQOWbjqeEujDQiLgbH+hYeUMfnFYybp21U
i2oBvqot01ixbGOLEH9rLPm5VdfNj7UdhZmqzMpFueClpu8zluo6/dDX3Se3667+e6xqT4EozCXC
piJuFp2vB5z5LOal/WrRoogZ7XLxZtQhzGou+/KFNdWpWuhB5ctoMH8aP4und0gAJBQvj1oXnltQ
u5oDEgTs0Pi86gJOeHiPExdGIV/lPxaI4Plb+o8fHW5y5b/hM7vEr3gY64VZ0KrOwNSYbTqcYBkp
TGDiRPVvGkwQSn4s/QkhqaafC2V5+8yEGRAKkgzoI7i54jdj31ggFaf9vVZuAW8QgRDLL+MTeIls
uvjrq2s+3hsHIxo27GYQyfERepfn1CaMM1C26Z9l2QKZu3ixdU4++fR7urjQi6jt5yMOf7e9ocaF
9nVtsISAsdC6V/p6auebJxPKhAV3F8iG0w+e0ayZNIPVma6a+Fa9NHs8sDA2VuzMcMwMs1k7w3+N
zF6KlctjdFJuKWh0+N0sqR1qmUfPEygOC08CSaJ0gjuKfSXP9Ruuxbp+mf5oJjt1nAzVRC6vmC2k
7iNlq2Ffc7ascakj4pGALBteF/y8ERLX3zNKnyeLsA9t9oeNSHQ9KF4msIOCfZl3N/wLScks6SOv
w+wx273nV1Cuup+9qSFs85e8Eqv6tbTZWnSjtYW1N1yT51roKe3W5kq5KOHgcFQ2F6Q/MhcpLp8l
9I1yNmtgb8+LQw2li50K1ddsID9D3ty+m/7DI6SASWSN9aXN/v7B/8RqQ8jH7iXbnw9YIVWgzyK+
ZO7mTe5t0Z3CdyQgFkGMbL8vpw4GOqkmqfeZ7wtrV0/Q07l6w5CPp1wxw3/uKzHQIKXMbrOZB/q3
ma8tw+4EvCDXVbMdH24LBjzI+zsv+PZNJhEbraIGYc/heBh+zL33ZV8Wnng0Z/duttYwmkv3Pa4l
8w/A2FnyK1B2aOrMs7z1QD8/kjI7QhuYvvyb/J7W6Xq2JsLKUX8tlYeDc12MszmTyVlzuQfWuGLx
o/oyKGgEaa/gMIcgZvYOl7dDiuAqbCp3Pq+qWYhYacYgcFU6c+QR9W8XDvO9OLitsi4/q4WKyvzP
tKH8fWrwJ+bXT1IiphrLoiG1NSLRPvs1+VmXJZBuyBSaAuyK99u3EMt0Arg9BVw+p3wu1TKu8xPy
gDUPDHwrTwXgveGmv5Kq+Z3Dt1MCmqCMAZ3eEfo677A95jDa44HYVpYw5P5uNPafmqd4TNCeKEHm
CR7wbAEdT2LuWR+y4fVrHmlB+SrU2HAAMKnnvzpaT0Sqh/tr0zj3oCXhCi/JGS0XdUoV/IZQd5z2
OMe7ZdNT0jPg8soLN78Wp1hczG4/Obf7n7YFznpaF0Xfp9jcekr9x9NX+qk34LMJtWOWN17rAtOm
1IEj59aILd3uoIRX9JSGp3wRrjCTpP3bwyPV7zMPx353xmoTehb83aCkIp2FJp7URqCbqw6rPeBy
k8I6l+ywwVdjw5IuI58o5i/psCdoJj+vO8RIkBzI4WmDtPPvN0c4aMb8jjOHqCzrNhC+hL/Kb9sp
1zDHxwuV3a/BJn/74uYzEodKtLct7LEhlfHIDpA36+gFQwf+Q+tl5cZCZQds/5HCodCGH5H02Ktk
EKKCth7mA6EQJqR/3HkYzG8GgZLyQedB6Ofk0i6vWSvXZv6tVAt2KAeWozRac7W9b7M30dHMNqqv
fjxqyaKhg3lBeUw1FrXVHdXYkwGFKbnq0zXewErd5ZGdjMKHS3Sj8yFX+ERCJgWuwA+/UoPOt8xT
QXv8dEXI1u5oONIQITkWtupV//evJHw7iT9HvG6eMlBlpvP+De6lb8qG+0JFY+3FpwsNQxf+pP6v
6Nb8MGCvNbS3D30lK4tyVbyjDPGAlZ3M14eCVzjdF45CjNZRIEOSAdO7z/QsRBZT4MrHx/p47K56
oEWYfaiwBKHzNx7Eu96pzvDNcB8o1hMhgkMRweaHv/zqj93qeTPtdtLp4Ln/1b+I7Jpp+Ce96EGD
RvFvB0K8k+FsZKHYTm1n2OCCJ8u2fMVY2L7qLgkrw3en7nMZb2BiEqURbzg2ZBPxQeO/TOatr5UC
tYY8YVKZB5yRRsKK+7U2ehLzmQ0pMSQfLSFCzR7mghScUrfXOdPox0dhzcW92YUVi0E1XzNvZk7m
MKZNl4R6JZoTmqZPp6pYc+2v5x6QlmPj/+HTdCWzaXYj2wddMGLBGaBSEt2gVvQnud0I+kmfeSv1
ujaL2Y/yhaLocXWlZdke1HaTA9YgI8Ks4/cbtTKrSb/QCFeVbM/sFuwGzp/ANCdxTKwUUUXO/7g4
Lf0fNfjNvQ8zEp8+qHmht/k6wDK77Q14giKqylblj2W4fwZm5Y09tC7mW09iuxxm6MzCuevneyLo
S444C6/uS7MfKyyvhDlV8AKdu/0EKGee4DNMYGpxdZmzOSkzr9RrQnhHeximxIpRg2RRxv+bsHYh
VjmJy8PEJEwO3nyJzOKeRWFWUtBRQsAsfF6RkJmbuo+lxO5LlyMwdJow4lcFuyNzoo31NeSh58cV
jQjK/+EDIegkY59v1Z2gugqTsOdv9nCFr9pmX789f9vU4TdM2/gaz7GJMWnJoqXLZ4VdPbxHLBPS
Rtn0x+py21aWXbPVNlFBsYP2A3XYGQIEhZAxUpoVhn2nd1P3DbmVFJNqiY6f2i6z3xGDly1PM5rn
/o86vVVt5GMfsBjMQ9OspzbYtz5bqqvCSdS1caUZgzp2T56hvleMHvaz2NAGcCauCiEYt5mbORTM
iHeGOUC9Q6kTW1sK8GzDGKeG0q9D5/L1Q4raZILdvQLLjPF2FrpQZzAKkFydaPQaIRRHbICuXiWs
aORLDt5BVvKYxYvXLLYn1oHm/pCDQcdGFwaX8IWCZWvnS2jPNfwzd/ye/A6p9XCxZ21AVweB8LV4
ZgvLxZ+Atrr9Knf07pBAtSPc6EaK4Hha9CVOw9b6kElrhLdsm/28cPN+ygTCpOhLLFBDUtYDl9Pu
8xaUpxmu08MuQSP0/kJZfZMnl4WbdhaYbJt2cujfXpXTHhVb2YD5EiahBpg9qi/KTVYEsATmSiOc
RilXF72qIZ3AiavYv15rpGdmkbrmCD8Nkh8aGExYjW6hopbJMAWLJMHLuw8BhyvA2OLvzbJ5JxDt
qp1zZuIsDHzXo3UHNXqX4HbjN1wtcC0mkv1SLxec7E4lM5zP4L8puEKZ8WKz/mPSNezuPmLSTlqy
Wou7Z+7fTpNeGsgKIPB1MMPSrb/y/Oct/rTfivvgKhTiGncsKQmxFOCG4CGEmiw6+WsNup43dI2P
EEM9FWIW1c+NqTThJjXGhit0ojz/3c9tpSzU73yrMS6wVmkalzWCHu0308kcloszTCT9FhpIotLu
A9q+XLCxTSa+xY02kFLxXdAhsVnVCibl2/4z21XikRwkksZ71X+trrezJHKkAHJEWCl4fm7v2tfQ
OanqN4LfQIhbV8IZ+kxKCyBS3z/d680B9hfRSM5QLJPQ8rQWErT9S69x46jrV7Uof60kQGs61GFN
AUpOgp4vGP/L0yoRKkHLlAVbhn8BOHmg7bXeE/TDw4TNSE17Mw53+FbN38O6Q94BHWbrLWl2vKIh
D8hlQzKQbUOGpWiiEUSAdVuYGDWCXeAQsy+W7T0qcr+Kx33PHIxGzvy+ImnUZ2Sy7VsdseAUOvX8
hPnPa1fE1TQr8lcSgjJgtQbMXiaft5MGNcNEC0fi6pns6BS7Klis/TRyYbpHiIboMa3BBRamrkbj
5RuYFdvCZ3HGkRSrTKh6QPtNUMIvrH74C2ZMY7pXyeMD2WOpK2N4QeiIJOUi4guAFQHyyz2gYcNk
YvTFMRi9G3UGTx0135989Yz1QsabcwA1kr0DxFKSqm8bwfavHpGgAKqB8INpjQ9Vx8M0DVMGnBWg
xEAjlAIzRjM0LQcxFiX3ME3n3Q/z3k+jXmRfxe7uMNka9miRkTwWWtQiaGWHniMBJNzmKYdk4NXa
Me1Z2smo4LH7lM4wwkSYfEQ6M5EE5eJOvwOFMa6Hh4Sbu6/RUJafwM+GEZXXsH05GP3KaGkxaocE
inyeUgqzIec5uslKOQwQTFGicJtoE6MQ8Ro3DioYgmuB1JXbevzRM1dk2q36Vwbe3PsXBgRwq8w7
WXqhWa7RZmOt0DGIgn1oHPNsnoOco91nhll/v8U12Jig/d5uHzyZr7mwQs2E32NEWSlPXjeATODr
ShFl/UFYk/5pwbPow+LmKbC2xBmW16U1p2+OrfUD1dQbAMacKaOXJS7xq79kI7P+HGAzgtK8/mRH
wyOFrGHuiyUUNeVcDS5MgkT2k2WCXVDc7j6eWtRt9R88mwg1Z8Sw5Brct5ghLF+4CYCT9xEiHnJb
casnisEvWdqknzo5dX2M0b1xDZU+ro3QYIhDblTnw8NEXAkZR1pPvDxxhusqDJqCHDvTGdjcJKcc
5h36dOLWApzee5BSHiIFAH6ePn2FUjb18bl/XOHL+e2kLvkXTkDILMb/KAk7cdEQPyS6HF6HWADi
Aaa7Z8TMkPrhCHLWrLO+JWpiLIL25/We3lM49VjGE6D5x2aptHaPqHE5HB7ZXMGnsPAwzbQp0Jgq
vPb9JynW+FSrpO00RznGthuukOWLDL4ecNJzR4HT0MY3t3QJh11iu3LABCbHp6kJqj1mLM+lPjJp
tShm9dAMrSPED1TtbHSEGRwe+2QDOeSX+YkeG3tjzynArbJC/FwFcKzQRC2RP/zH030tp84sUQB+
IqrI4Zacg8HY5obCgZwzPP35hP6zq7S1ZTEajSb2dK9eTQitHVrz8lbkj7b+rWWug8PbeZDzgrft
gNXa9D4J4K000ZpeN7OxfvELPIbisyyCYEKMvMkp58Yi1sz303uqceodxU17u/f3bBZv9BzNuIVj
VT3XzoP91/pr+yVl7/IW+bj34++AYo1Le9/dvW2q1+4iv6k/3hHM/Tm/x4XZaWaZ9wbZIXU5re5z
MBdjCFmQspNnRvuve/88YPf9PFrg2uPhY3TCPURfLAEI9KK4/DoPaKgfw+xUwVPNJydM/AlvY65W
n9YrlUkLSwoT2WNV5vpXh9k4TE69wwgQpXdv7EaX93NXlvtfFYSpOUbrPTgOsGKUM94Aj0Bhjixk
+3sf3CZXM2sQYf3cjaGxSYF8zN4OUNM8GbgmLt6OtQCHM/+JMt0Vz4Pk8DyITtZf46B0q1g1ns6f
2uduqrmKlmaHRg6oAU9YqgxwvXpzMpcqSnaa/Xsx3ELzXH9VIt6UyWmCG4lv9MBm0SxHGopqawKW
VjNFfBHH8HgEr0EX9hv5yIlo/I5lads/s4eVUt8E2w17CY7GbxK7/7PdTTPbEK3BgIIeN8SEO7S+
z34O3aPotiaf89+ufxOwop3l6zkVWxSbPy3UnBwBvUiUIC0UGIgax/qjvwSlac9JG720XaWioluo
34fJz9gj/5zO32h2JrdmpDJvPIQZf/THjaWr2demu/i9NNfDAN8ShdN6VsbNVOtYovclsNIEnJFQ
FGIft11hVkfF8pb9TX+hSc18XGDe48GeA/VjIJHP86cDgpzS+gd7y2O0Ek0noLPSVaxTLONRTupo
CCHz2JNiJwBPJhv9/JpjfjwNV9XER3ZXRsIgd+aow9+8c2nZafJA552+9ofd0/eu/vi7jOKBr18w
WU/ZSZinkRrsGcTtJlgIkwXwLEYB+JL776E+/wocdTj4Sm8xPaPkeeZHVk2G5Sdz26l2Sgf0Ekw3
ViGogYU132qOd4BmkHAKwGNNQGuQy6dhfVldBS2/FVemkgBwXCVVIP80a164xDAHsEKKNQoweueR
g6y8gH/AHefnDFFIkV+682mN46ibzZV4f5lAPf5cNBmV4XQ3mxKHmM2z5XGmWrGo+Z9xwUTJs/iI
/Ca6j7cUCOS2eQWD5S+BY2pRSfcjrdgb8BgNzHyYrGUH40GqveG9G7AbpgOCP9weS/AQXqQ/IBLz
SMt+wCwDvMcriBYTX2o87+uZvCEcWKzVgTXyCBPy8u5jqQw4gX8QxvQg20rz0rGdjjeBFTOwQIt8
HDdb/j5lR6WDPOqpBwHx8tcp1Yw0+8n5VF4NZr+7Qfs83NNrvqU/T93cIZ+y2Hr3JPfgp5JP/1Dm
0oCeLvhQi7Rk82ft9JN7n3+Mm9lmojXzIq6q09PnfJLoPX7iP/Z6B1PNz+1nP02sRQOyubv9zKOt
xydV7+1U2hEyUVZSVXHYyt9neTaMt9z74fP0uZ+uGCIt4lCVirwg+uwLNIhCn9x+bHyiXCl9D9/f
VJ72fT1dTw+5fNJWFOx+dPr036KZao9ricD+Jx43V9/AmxBKr3SsjqtUkJ5fxVXOAWwy1bIXHkDE
sUREu8/2s5cYZWfUwKK+tMbNTDsDgDmvnsSi4LD5IRwUvrJfDqfQOwfbSB1cVw7cUzlzpVMB9Pbw
CHzdrEd2BCdBoiFgYGfAGY6ClgT+mnx/DuPS9VzhDXdhiH2tvNzwT/MCdr2sGBOXArLV8cEWbc2X
syQ6TwyQav6GEo9bC9iOJ0/jkiiVXjDjcUOhB97LwQyXFf0pxnYyoq0fKiq6dYKqzQqpl4+GcT+0
rphed29LfLDJerC6alqwrgjaksA+x2FHWCOgMn/iTzPmeAACJsjXN1Hz8ra+oY679Q2p7PsZuJtH
WX31tv7Nso1PNsP0CCugIqXvpePnHOTItLgUqpEfe03xmdYsQxwyxejCYUnM2X8uhpddA6wLISIG
CYN8qbNTI6P7XheM/LiuPPA1TziUZT2NxFZsI9pJVvRzAUCcGJM94jQJQnFwoEgLpxIJDsJl9FIe
Y8kUDYIeXaW2Tg1xSs69ZBVogad+OdfFisqhxPI+goFhMYC6Wkwew2dN/FBbL9bWU8Vy+synJxtG
2veI4DWwc/sBxFxgY7aV+Nm0g5qecnU2iMF08AnZOZhbP+0TOJpvm6ch7Fakv5juf7gAVpefu1H0
j5TQXU2C+iDRAtLEOb1kPrXR9VeUVo6av6dcaTxE6xZrPkZHETOP3QATDgoQHULTFcymN6FAKNnE
xZzYDdrP6vjaBgB9sGhrS5UahCKwKYGpmC4m40OZcbKVLK1Gz+/DOyJ0oI7BA7o56Cq+BgiOwNVN
vhNJjl/JSYr/IpwGlNaVsrW+059o/HEmrDlBwxuVz6LWbwL2ZnrGNeZwKq8YOQpiJOjj+1zg9Lz/
fPZdmW8R9fLx1UEW0+z7pf6wx1kxG1Jt1pbdDP6HXX23Klpmco1992mlVfGEfDMGRohn3vbGqhIw
LESr7P+nSXKqzOpW+dWITkjEoytwDdLliywkdn1ZKm9oVEMUcTTqkx8BKU6Tc/M2HF2G0el6IAT3
J8GPmMdoHvmZ/2LM450xF34kCyF7+5tVObt0jKzTNPbpZfNfrU2fo5V1cVQ5cQzRIinhmn7Flrhk
4UJeQSaI8T4P+8ojYC9TbQY1OB51CBBI7Fi1zwy42Kd+WQJJvRB9yPotxph5DHpeobxw6BnsnJ8/
RDFFm9XudmLz4dFCbw8v3inzsn0PYpUxUC0YD84qAnkOULcaNVBieSb3w63owPQSsMK/MCjKAXNm
ljK2MGnwOGfQESOTf7fZ1NBFNMDjLYhOz1Mb2UDYosEQV7W+26Jigc69Nnqwmr4vcPGaTfFmbH9M
vxpdAjvOHV6XReCdLbHOEbU6J8uRROk6Kx15I2f4kBZwu8ztI+i4YNKZFqirE0VbLcBcfUYxzqDu
j6B7KQz3BDnbuYgDZGP0adpdrfqcyS/oIsy5uUAUMEecLRBiO1RAwBGuYF848sSlbc0ndyUZV2NU
sOMqfw97uy0ansxX5kJZBFrV5sL0FJ7iJr7o4Fg+ZWGaMSlhwxlPFuepEPEU2pQsJ6oRvl2PeC1+
f0NHvcxONylxyjhGUfxmWzteRaVDnC8n17rNqY39MsUjZ9O4bzsBOvdZSzzKy1kjIyxNtBVPcSut
UMeB3FJpAXAGDtI3Mty+u370H9xuE80hDcIj3djA2b/NnqPkQYC9jik0QPlFW8kKfRNS3j+sCrH9
jMX/fX6qIs0UJiV7xusChjm82hkFG1q8mQ1zQypfi/0chqcpYUMfI8p7d/rzvhGojL/CIp8KWtKC
1klxuUEjuaxtc+8nPEvl27rOBz6BeGS7GiUDNON2+Y4UqMPN3Nyf3HWx7V1PVQJ5MyqmSS+9ZdUq
xTcoMevyzAWhdZJ8yIEuefWKTxF7lBPwn9kCu84Ui8GyFmAS0ZxMjpCBN9BC5RBeBX/VDYpuNzS2
Dut+blzfY6O6Lyb3rvDPQcTHINBd6ku8kvi4wJtqiY20RZuSSRRP9RQiVaS7yyolZPbIPauTwfy/
Lwiy0zlGYzhm+EyNF1VMBUFYGeHI44JlF9FBzHMB8DRbL68Aqam81uU7MCF+CABLkGaoYUFxArAW
n/WhWdfn21JyzJ93z6eq7TQailO1J9je/qt3mURW7zTCu0YvvvqI5IvxIY2UbLd08ntacEO21Iqu
6uIjsMHbdyChOYHcD9Y1K1XBXEEdN0cocYw3Z5GPZ7YWj9ZMffDZEq8uzU8dH/BzOLLUZCsbOthV
9cEBjhs+vu4I0sP9NI5JdRj4CJdv5kfrLogQzNih94CGLZ77sxLlWHKFaTe9BYmdQO/2j7oQOZ6u
W1PB0C6bJDOIbjAjtLlNLpkUbPdT6SbWdb+TuRj5/W1sXugEK/kITex1D+247g4HZNsU5rx4/bgH
PChbt/SjKAxBpH7MVn9vTJCcQdH4iiSHVAiH8bEIpNfLZanRgq8upUlPohtxng6mE6IF2YyLeXoU
KDJX5YBZqmCjWMwApgTsoEPtpCddy06Jz+ePyTWa+7CBMS/PT8Fs2KGvNPRX03TrnqlwszOlXBPd
TKppM1hdlBuxARnjbV0rkx7ERq0tPlTb4Ap9gNyW/mbeMS9nR6cltgIBynm5K1nlUTpxLuW0JwRx
rN8wRxK00N5ihtj/pPjrEUF0QqwU2ZYxN17UMpHyeGTGsHmHGt4gW0qWINLvZD1rSwIGo2avFLmY
yMcc3gcG+vjReZ4+scvjX0NQcr9/cJtWq6tozfg2tMka67sICyDFrEaqQiCUTPX+M3ubw2eNNCEO
paG2I5dwd1YFn8RcUlngz21GRb8Jw+LnR3f/KW6WyZxcqNOQT839Njnnyp2bIYgxaAU/gTunG16T
j0cQJs030Iuh1j9EBztuD1vUniWs5vNkcfOxWhaE6/EjrhCEHtzNBBDfXcq3aP2EZUvIAswH1hpo
X43aYy8wiQJxPzg7tpk8AjhjTTeCPxxXQNgphOxJza0Anpli7lRP8J20kuyml22dKImpQFCCLptE
EpM4EuQ7dVkzdaywJcX/7vviE/+V8KHsQNjagD8tuVGuFBjZoMkgP2HVGPyPhFl4xvnnOVKcRSvP
ffHKh+ZeO4Kw8xkiDqdLtiPoe3LitxYu0VJ6U0/r6JGAgDQg+t520oxW1BN8sE25zYxbtWB3LOaX
mTHQwcyAEM/V+XcpV0qyh3di+c8UvxFMrJvqiRPJqkRUfcNyC5CYv2RZCjk9f+O6QZ2Z+TnVA3rJ
c43iZlmMf4kFZaTi8Yh0wPtjYCQ0PJ84GAAuEwCZ0SHz06UNlfk81dC0rralxNFgeYCIdjfAwoFA
LBJMJfKWKfHfKp2qsc79h3T6mjMuEyrPQKwPvuHWZvoqrYeZaa5NT3ORFZ2xyCS/gTBbMsDFbo/W
OIGjBqopPuBjMtoK/Cbxj+TysPGZ77HCWwZwR414jewH+2eZql7kGASjO5i+tXgE+eupiLiHtBEp
4u2LsRWfqvqAkX0RM7Z3eX9cigncXDWEJFX6/+ljOH5aU0s4mWBWwPCYvk8jYvHxOzqIYdzrCdDF
nvuTBp4ef2TLl98veOv8tr6w8axnJnTpFgM0uemikIXVGChJqr77TNSP/cu6hDnpKPxoupSeZCJF
NXaaZFTd6k7IrQCyPjTGuHZJ55nyWssTu3yguhTB6H4qxL7LRg+wgD0ggk7Es1T5j6lVZfzSGixO
5eSDhb15eHYA9ecDk9rR8CptemN70XX5+CLKVm/aTkA+uxPMItj9uQL9CHxOIZJkFiHTJ37GohRq
c64Eub4l4CyACwGEU8NWwPuAl0JocFIL5gQyg4MxskQYc2WKCA/X5MdAQmMaKCJA9oC//h3xeqZj
D4me8ZF32NqZMBiinEmczgRM8yGPkpE9JzGP2EoC3UGkvLYMRj2VicMd941dfguIdSqJGsfhW3A7
/JHkuCtFR0QdB4oHHsyGo7fcXjF1DQc7Qmp/JBiLCujt4tusjWSCqsibXBMuXZjAlM6FTUsgCcvu
FjiKmdxDngQXDhmP/xTYbGxDYCg5NIs9B9Heeb4Ptgiu3dez3cF6E9aYm9dyQ/hMSDFbD+orsxOh
5FBnuHpVngp14SDsmli9A0+V3u+Ql1XeUvvQ1pTZiLjJcbv8aKghDEGZ2894V7CWTmM8zAbW+jPi
w8tU+UbJqRx0JLzyrHFcVl45udA22szZ1/suL3ehLRwuVDG5WevYC2gRNeE4BZ4gKnt/Cw5QU5Gb
5AHYHYgCryIoiwtLCP2X0vte3xZWg4vNBMi1ZWsDIacDNeeVR4Mu69oOPDVfVaM1fJSN3X9lw/90
eWep6p8m1jSqBlKpGhSwO88BpPUwU7zUX0B01F6ETfQYWkvxfUTqRy0bCZt8ECVDDJz8+ccypQPy
Iwm6oh7g77AC7laxV5U0tIDfFNeh+6p4xhRMPn5GjzzkdgI5tsz3dMblIc/8cldTg0xx8813vnQm
LrHIoLzGchTYWAjXeJpckBh4hVyy5cMrMrGAV4w90UbqfX3I+0NGztK5CK7pePmHcuvQdUVqBmU2
f1OYf1zfz4f8nl8YoPTrDVK7dpa9vJh2ICXdiX7cqtHvmegDH6pFvF4vPgZzHauQIBOYDErR6rF+
r2SrUTvCwAmfQN4Wf6WXqwP/8aDIx77IVrfqs7WgIV+WkAYMaZS2XYqC8XQ8zAG+JgQRQEb192jz
T/rU6aI9U9Szuwu4+SgOeNrhfRhqjWNJmG21cgNBbS0Hq8kNBWY+1zyeOixRi35qaJLNDReJYow3
CE+GKCjGVPTjbkAYF2+fryWmN3yotUUx0lygX8lOcXMIIAnurL2my2agGyo9KsnShs8vXoKFZgfy
KeOTXS1qhPtTHQUmq+VcSFLUJOtW8lBhqbv/CRFPGTbIfS3xnH8suXuKTnasqLNkWzijZ3c5E3uy
cP+aow9gMEPhJGQX68LfCpqnfurIZZ6UmEPQgZz6latdW4u+52NfzKyRaGN7rWIluOEZhLEUBxVZ
JxLobO9SyvVFCmibWHaTLIRDLfJpa5DEnNAnTVXSPDx5zFllbZlHuYF9bm1BkdwgYs9r5P1IZ8MT
7Bp47pnu0+NAckxkaiJ9mo3BFfnh2WnERTxSHzZZyy5ZHA//alXlXVrYH3rIgCkBjUGK/jS22AAZ
gfGIYskm7rSsCc/HVJXNDx4FQG0bjnshiaN4sqpwWRgXKrv3I985ro5AFYnqqgUd9rHhowz4Xzvr
XPmzALIU/oUVx5Z5/3GluzcV70uTcXO1rJTWq959mKAEhlwY3Dmkla+TJ104lq/8vb4vDQhLsMvx
LtxkpPWTh3VWbC440bIx9HVor661xbyyaJ1x+ydhZUvL7wxLuuQMmjm4DiEng9WWejqr5WdBgBg6
1o1gvLwJ4rMig45581a+B5DFypzX49dV1sdO9P2+Klwq5z7EIspLfqSqB4fHEOvSEf5/sBDTNscn
oRC9M9zWgzCAzWNn8cdgn80/P479VAo0MP11iJdPl+JqxexNRKDcX3YOl2J6WRnXruk6Mw+MKbTg
K6zJQjhwD5NIZ7Wr4EB/2/6hQvzEsCimzxoDvmUdPVTA2PAEgTVfICRL5Nf7cmJVmq8q8WqWaMEy
JGTtqYDC+BszSR2KuzFflda3nqiZ4wm1yFFMe35b6GFgS+4o69hree3B0UImcLAQRuU5F9a0DKJ1
iDUuQs3vQU/aaQbc5SCSqKVQpKYL3CAQrSYy9d21oyZWhl+sEdBk+Yh90R3ndPDi8hX3yKYXAB9x
cH0IXUzVuqtGUy2xVSMw1ZVlfZ4rbc4fu8YRhGZZea4q0WQ1dumI9n2/De4aOknrUE4AMvNqFq+P
bar4NFU2TtdqJvYeW/WWqQrmoti1fOW3LYj7ur3NtFb3ligo1VOkceNas+zOTn2BMPJXgcIjb7F1
78Rw2+OwH7UGFo6pjg+C7pwtGyywVHlvCPDLse/stcZeu+7kVA4Q/qy0HFsgaDkihUd/1+XJt/9L
fmx765twV4XZKghQPcf08HUC+J+tOk+8zmJ8ZalMc+VFhB2/Jvz7etVenBvb3ds63V3fasd094Ye
vXouGqT78nXzOU+825/k2I0tJ43DJJhhD71snRBxYEDu8/O5zCm8m2Tb1chpKcbhGbAtDwAWKWT4
O9raz/qRUz8ivrNYzrVFO/GJnTaWrZyu7zZ+dnqZPr4ZGvKreNqd7H34qN0SbDgBFGJWYDod2qPq
lLuPR7Dbg20/N36H9Ivzu71iKkGvCpFoirn3ELSDEwmRYgWl+6FoPASRV284zrp6x71w02mu7Ucc
DjQfWQ32x8ruXmC34Lw85KM1te+TU80/KhcKJGRQzpdpDscCMHnt/MGA8hjBcNyF2Hmk2udNL/p3
G9LDZnsBudkSY8TT5nUWBB/N5KNv1/gwse/dbx94fO6f53s5Pm4GvGA4V271NP9WY/17ly1vOdVe
GxsYsflw8Z27pyaJaCO7zXU3t2aUdS6zLUWMLBxbSaTgyW768LV7ZlvbQuwL2O16w6O75eo4WKVp
O9fiFJYfVj30NZnAWnFFTc1ujPkJLHgWhFnfJtvEoAlKAy4H6X3JMrDlnq4YYmbfmxaS38ggwNGg
0DiLqmk5Rn1w2pf0fcCo3CDxu+Yr9RtLFWaJ6ixWSF+HgejxTYJ7RvLr1uM7TseGF/pamwF9xkoZ
TPJvz8RHNFuG94KGvmwDRZrfj7N6LlJDtDrOFa/XUpxpJdGJgPksK+IW6AUg81+zS3eT6R1ihRTv
IUwXzyLYCUopLE5Zu1L+XIXVogzQlliWXKxTunQv1d2nustkW8juC5r/WGMWaZzGRd+VIU7GG9t4
Wd+P4Ac5lBZ7UJneYYcLV5TEyNcaEXXjBskZDUROInqK4nc6heyzAjXZy3nr32lMguLJ8FE9MjIV
5n97piJyaC1WiOZ7PdiQ0g4f8q5w6CeDaAy97Sa/rLaXjTkD/7iWZYLckiNnxZgluvxobBbl+L40
r2f4pz2a8FFgOQat8ZkUgjjJFie8SWPFuegiimU9FczpLUHyktH8uh7/YEF+h525V7brYqRyJMub
qEpniqAK8hhhsD5vEHaE9yGf4saO6eJkF8kMx8XsUob7foP+a3BsmRWvP5GMybN021UpMzuPxrzU
X3zKfPGT+Mt+X0fRgWC11zfQue6t/+hnP57v0fy+F/MjQRK64cCmT1bhWPC6vv8te9e/9Md2dG3t
34tsZtiS79yZOf2SLGoZyIX3xPulc+wJybr4nP2Mv2/9ewUJR6R4b/GhwHYR43Q6WiDhik/Ow+sw
2mZV+iJupmjESXwfxFn/a16iqbPbFzAoev7XzeDOskKCdREhE0Ij3fIP85QquAcpwztuuggSvEBJ
fgqSve642MdZ92adY2uTK/tJMuAven0X/nSxZMIEZbLEk6pfObhjGK3K53eb/jJT83YU/iCF1ytr
9GNez8beyCAVXKIFocs/T7/Q8UkgjdeR+0sE/tGZv8vvE8s9tT2pBM2EprVXo4GEvgd0YaUfPOL5
drS4fpt9nSdP8k3Af4mnxxTytR4duhyjqXwWEm46CdQ/q19C0NLGyfSuUfn7/m2Ksx/A+XWiUY08
KjQWldzwOYIYzfxlJl55+dW1lM4mgZ+2YsxoV19bg7Da1Z6qU1fq2WGpuvX18pr68VOA0uuvysdK
9nv8nXqPBtj40qFDDuld+tac93X7XEr3x1XE+71b50FGh2nJB/7nkW0/NzpPZp92EuB+1VV517fA
Ze8f4Zu8wG4jMLKY9WBVTJnQK6+LJ39YUBsTOPfUv9XP4cufub/Nj09XbY++4jqUz7PnfdnZcfxb
subuR0e2erPgKwMffvhSGZpkcvg9DdZvsnAcYKbt497TLKKfiZGhEfavV1G8fvOTmEimPZ7cKzur
3+esvBELqLYUvamsItevbdfld9vKdRh+Zt/BTBfNk/n1Y2VzoX9nUZCJFr5uWa1ADacMSzV8Uo1L
VR1IMn/PJKl7bn9MDTsyEu+q8yqT36YLUXq5J0/Gfcr6Pca6wRUgW0pzMjySNx6HejRdy+wqD0CU
Z+wwyRRQ5hXZzGkYH2PARjUbK0SYPjLNx3W4sT/gGbIxNIpaohstRhu4a6w3vf0o275kyjaMim8z
avTN/wBiXh/iE1z4HNvFR98IyHVtIhX833f6jjBROEj0Kakd7rvjMUMtbB5FCisl/HUdLyc/Yq1k
0yPGq/qX0vTpetGfkZb0y+Ceitv+hb8uckFL6yJ+C7tnOI6VPRzN/pS5X73LWFVePczZ4+FZMr+G
L5L7f/k0BJNuXLp2+6/Sh4mcw2ce1VUHBYU/JNdRFSG4tms+zJo4AVrL0fnd/YuZkxGSphAJUPnU
hQi7DwNuCCv3MD1Y9lfvqV6kTt5oUme00XaDc89HweTbz47z14Au4jjajoKGMoxHi5/Fp747ykwe
A0tDjChW2rczgHzTff7W3L4BxWBrsr8obhgAPrMiDWDs+c7O8o9qpKhV5mqh0pu/3741op109mP/
HuxajSX7nr/z2/EvN7D2ryhF8FFQQfxBmeq/Gs85bHmTQ9D4/2+ksC3P/EFew1dNGLXh8PWTepdN
WEnPP0nCxjWnGlPhwNAW/ox/LEePY6V/SE4OKwbj+qa/rM4EmxyeW4ndRBHTjcS72cpcuf1Lj6K9
Hc8NZi97kcKswI7a+bU60PCjpTKtle9d3ZcA4OwbtLASK01YhLD7YJTs+1sjIxPUT3Qk7WqKefST
zdW3xyxHdE/Rkf9VX1gXEob5uPBhDheBdeelulGe67uTLqjS3PPao83vt7/UxKq86XtBHHJsFMxl
2EYu+Wh105GHlxCJwxGnqpXRTY85K5lVSZXFdSgbN0goWrMODLUntOolQMhQpHzAYVevdDXlONIM
1XMYzIQvoByjpDpkAuVmWCUuWJwp60QJoKlbcmLj1ZRhy/qvwsKUWig+OpRuPWXb/1H8ITxGmV/a
9dcIr+YVMl327dnFJFpcVs5lasROZJD6fNKjB1rie23XxmPAKpjpXz8X1WQJeVs5CN6FgGlAfZLr
LyaJweINbAY6MPWZ6qffIyJv0z2i8P48TWj86dMo8SgiMoEek26CSpJqLT69JoqsGeJMFBeTqCgX
+2YaycxBPK3ocNvdtLMtYu/2LxkEHZcDLnsbi8a3/By0G5lGdkRxZ2sCAUA7mdjnV6Ux7AAnlN6G
5s5+oIi2tgaJEyr4vJmwrUwBHoTtreM2qMSOr3Y8KJaIRtD71iPoDTt/GsWAnec/NaqSU8MvNQyF
ZQDYSNYpqb8YSWGgEdOB7dqUvtTQKt+xOGAaDZqD7tnFkx4aeP7VgvbeOqOuQm537WYike9F9kHq
sMOHnVeK8DDRujCVu78/d/5dhxfO7mvsxNe4JJErDwRH2OmR7M/fL1UUm69JIDzr8vM/5JuC97QT
X5nub65Gy5lYAijk1wGsfs1UXnBLF9Z9lgaEUabHvvI3nMKLsI8bg94lWa6Y+rJIeubyPW77LxwA
4YUn/l14zqstpK1ZP7asuG+Mr0cGQ/iEHF1I4jw1vXl2KzEo+mvCW/VpPtMf9HHL1v6C0lxw9/1I
DUqnbGY45Qle8FKUysPvj1fyP8Uz6C0kXiEFdcmir+QeoQddBv875BFmIJGkpgNn953NCGF9GOHh
fcNb+tyX3ctrLSF2Hyv7yp7KKniDLFw4wue9nARlDuJUIbslp7zXHbm4sFokSoeylUc626S/7V+4
UoXPV+f1e6bxLD0oHC+nn0hHMPBCL1ec1vtL61PiK1FLYLjdNlKHWqooKO/3/n05gpdzqFtnDelQ
rGDZ2GEpC97q3PftasuVYvrN2bV0Uru2pvjTWRp/Ovtkd3yErwnu++jXI2GCMBP14acwt3+ZuAm3
F35r+FXhn7JyIVlYIA/KWbbhg34NtjOvOvMiv3q7i8hrsvZnWBKPhOXxp8Pj4VltupZ/sMK9bobZ
hmV2DtOfbyXtIIE7ErupMM462rEyr7vlZ38ritc4a6hQUPCMBV9qRQkLKqVcwuf96k+PB7++cpA4
EC9eZ1m5DsoNRfWtIUjcr93b9ND3gIN/FDHYi6WTl7M/rf3hZ9nzLXugQJJ29pXwk8JiBGaFV8H8
GZbEnx5VZuUJ3yubfyWRhezdl8m8tO7FsiV/OBRUXo7w22QXlrhP3nErfMgtGQRPv17iVQwPfnVh
VbN/DYvjYS/3SPg9EnjwmQ3K70Ji57nvCWrvlZHsFF7t+Vx3wpvOnpRRePGvmOGF3MNkXik7EpiU
LvrbkTsyXPYe1U0/fF+YrbI6PCVBshGvSuTvKNmNizZv61ezuXYEOb4OJXD/Ud23/t2SgSL0x99+
k3FYu57Z9WUVVkP4Vvcur6JI6HDTc8EbTWyeGpMhmoEQKdG/c/g14ReYQjz2tMN6VW8OJEdnNHGg
yH3diQabrODG68sfr3d5i1S3Vypnj3qpm0FJX39K7+a/8wKc75WZmzZw7ofPylt7htcPxGSv+3II
vyL+vSsmKqAUg69nifOpQDfXmUlPHMbKZj+8HoW0GDOjB8gVBo1FtOg4rsbUqmWY75lYhcny5dCC
N0/mI++U9Ddm/qLd+wZIpkBSJkdyoxmY9NS/rMNCMqE9X02oPGFp/xVbj3dTCdWZmsvGMY8HjaP+
PBsI6GF7+CQ/+Ax1Tu0X1rybsnOWxjGOl1z7aZYoeZ/apiiIrXnQvdri1VHk4N2yBowInvG8n+MB
cimv8vQFDeLsTvJ1EeYevkZ2YSN4VjUHZ2Kt8XPm4iaJlzpLEja0Pz1hb0y+lKWbfnW4cByOJS9x
Ib13LkW/Y/8I7nlIBdJmKKbn/svj1azS9mc/YWbuLyyMsyDBpRMWvhCIsuQzaP/ASy34DHdyf17g
TRcqyuD/3B+Lpp/WuaC2FTP35wmtlPvzmMNfYdkU3idKcfn1Ao/efpVLChm+Lm2/woKmqGEkpQEY
xm3NVN7tVzaXIL23OsKsc39ykVfmzy0lPAWpcn+5Pznhr7sFmXjf7VdxpHC+BaX2k+df3+IvCcJi
uPYpfnHx+rDw+/8rVTtedF/+r6L43V9KrYPeJ/Q2w9T77mtjc8M6QyKeV1JU3wLWQvLmk5tCAgPn
tZ5Ll2fjWupv3LjCbJyrO/p1MF6BjMrbdnpTmMdrJ6qee5EiJrkJdBbLXemE7z4rhFXg/rhZFKOB
KWwlSHw7cijwul2UYovWCUoO13dx9oUmZ+qv7aJw6maAqImkdqGMZzkMZ+3tph6FCDoVaaNuyPYw
hu4qy3jrgmUf7GBevG4RwNVu6Z/bYjIX8zrRTKLYXzXXb5dx/syvh1MG5GSOaSG/6C65KJDSp6tn
eXnoohOK42bZlo7gUTYS6Dcx9pDde5EecoCneL69RP1WJthgRFnVIsj3f571aDk6K55xx//gzz7W
0A1EEObXKS2X3J7W/QR/CrujXWeTqcZiPY4wt+bmWkjBiSX/UvVl9Tw5XCrjfuaBMa54FcfmylG2
tUPS1jk0M0Cr4lNviit83e0Y7V+8l9p1M609pOXP/g2p4e5SQUyzFNYanoJ/E4KGFGaVyHsUqtkX
iAEqBlZ/oZvTBEwihUh7kWQGXPXSg0UFe7SVprzt8MWrXAKfq10Zl3Mp8ZYsKk4j1uOlOeGavCle
znVEQZdcPiBgsZ/7Sv/Gt4X2rZ+odFO9gPAi78CXkZ+3x9xRNoWVvc4nQqTqenTpa6RjffF5T4sB
Uwgq8Todd/j5SPosHaPV2DB5qu425TmW2N9Uff62ZRL+vFM9lmcJTBClRTeoPIvuBAcSlsUTppRm
osKTiAsPF5847IwxUAGVi1dOlQyHvbf4tQaSgaJ6sCrH6tmfGETt2+5Y2g0o2rKdx+cWWIY3G8YY
vh3NOca8aazn23M9VBBelqsICKm/F7Z1y12yekWSXbhPsC2t1/VxZ43ioZ2Y4GfEsLT7SgLOKkut
T11ej8KaiYkOhnssY8aoMVmW2KPfjdjV16l5qQGl7srMO5MssM+PTrGrKcIEYxSl4dujuO5ls/kz
Gywbb3m+eU3to9R7bDL+MQfsMwVRN+hzi4aeeBBzQBSUN1zqCnu+1kZXunzEsGI4b7CX8J8uGsnX
tnvbRN3YyVHkXhGmlCOZIsvQbWBY4i1Zikuxq6zfYtCAvM6teHEOVxggGod5ySCJwccwx1czFbVx
onGSKleBmolkCwtapXQ+Nm6r52Q5I3b32+FE/xjhPSdo71TSxDSeLK2nt240J7Bv/sacNj1tCkY0
ZH4lNkl/JipZVvRHLVA8ofF14PSCl/VnwOOpyr3s9onS6VCLVHhwiIp8KTz5vNTTneW3Ck+JYBcM
3Ku9cnEM4csss27vaneQjEsFdxSbx5mRtJmGnZ0jqM0v32KpsmyDHrYup7M1HfM89MHGJstoppfp
+Q8Xjp1+DacaIaF0KJYw4HeXptZ051He1KJFk60uYMiffAUnqcGJfiyhqfdQsAN5OnzCHYOl+X1e
PKZwiR5ql9rNcOegYZAFTXHmJuu9Yh3NC0lswMLtzSqLxdt8W7ka0Q/hhCommCh2gVieqBHj5c1t
Itl9fG2nFO97NTOrX1o8OHPlIxXKpWTE2O1h6Jqc+DzCldSFN3gUDB4vb3KrTRQudHo8v8aMbHne
bplRMl4wZYzjwrsUo6ev9cfmBvctnkG8e3rfd5Lvp/YTleLnodXkjFZIVLeElU0rURT9fLpj5aaE
GGlXUW2K0L7rDqm1ODsMcnaQvRkH6j5YIy0zvd5bahJvXtfBFuI+0pNjJLMON/9dn9hHZzZuMzaB
2jCSbCvxb1qun8ezjGsnqkFAC1Pl2OhaEnUhTmldiDeXdULJ9e1YOf3GprdOTqPFAk3YDO9kNfF3
bFHNUWxzyeieuue3XTf7kZsVtr1rz2ptpVJDSM/OQ0SrZ+GQNQldUqxy4K82xSE7i7S4OKrJdRWN
LbxEoqICuRFuastJtBPvZPvjcyAJbpcFXCi52Pt4gOKyuOuw1B/xFBYSNbFT8tx1ameetZ1oYKKI
N3R5RsC6aIPlLMfG4IsydYS1y7fFV/oYdK91+145UwCfzAy9bXsBwv+dgbf4H0lntqQoE0ThJyIC
FBBuBVkF97btG6JtbRAVUVTEp58ve2L+ZaZHoZasrKysk+cgHDiqvhgpdU3sqFwpZHOaRcXDemyn
Fx83AMXaf/OzqVXh1sLWPA5jHMAHBIIUVHA653J2TxLx8KOOsVEue77ImXvG99N/xEfXjLs60ikS
axMLboAgy0DdB8fPen54+s30cBqfd7IPcwua9kc09or8lKzb2wyvb8VtaH/o3tW9+3CTKQBexnU7
OqMiacJf3CcL554Rx+ovmzibF1/MB46N/Z6tsA/BM10lbMGXvT56lL+Bwnfq1PSuE/xptxh8m4QF
t6RKs2xlUR7pym0XV7HsRQsqMEV3I4utGEwtUdVDdwwKUMALEBbMmt3omZ6XeMIDxVhWqEBEBUEH
7BAUKsH5tWZJnqcEB/oJxIPfjLPcbwz0OzKq7GGhgtGPikHEo5qQnxwAklz2FaqEtOAiLhM2trYJ
1Ie/URmbPlu8swJuFP/OTqkyK8i8wWDjZBqlBKF2WvAFxeT6OcqKudr/rVGJ+dAvmzf4gffkRNFB
A3sgtczLnjHPrG44aMaDr7fqtDAKAo2Gapt9mLpjKBS8K+CUXmxBswm/YRf2B+73dNEC8IfIb3pD
uakSpBh6pPOT7DNZjy3ut9o3oEA95bdHLekI0DTUzyPwFCLX5GXbMqi+z+N2vOn93IYbe8b9vsdV
TYALpJxBOJUJlZnnheEC+fIIArBgZuua++OeZw73/Wg8TyHtaw5zXJAF0HNqg6gHGKX/GH7nck0w
fLg9qqb97+qj500X18LlyfNfVrsBPzOM3cAgT0RIGpoosJlCfgwz5DsxvkvCiwiFBI9dCmhHtlYR
cDwF9ew5f4TnJdfxQe/pwxJpDjfUGk8wmkmL/uOIqX86/agYcL3gImZJeCBVxQ2sMGzO7P9DfPl0
WmyvLq1g49tQ1SD8nD8t/J7AyyDdY/Sg6LJnP/aHsFkfQmoYPgEo8GXqizmOOAjU3L9xeEDJOBW4
FMFSGLGzffkteydxSeMa0dsxF2xzMF24xJ7sZ4DlRjTArb4PlKS5OHiuWDf1qEctX8Qtnncdiy+F
5HrE0vBXVw8N4ZBAJeXKcabxQMNhc3UgEfVar2alKSFcKg4ibcPTkGNw53LBSpqxXZC1wsYRbEls
iApfH+b6FBFIgLALYejwuvUrZc/mYgjY2aT8xsex4V5/QOkN7QSHsHuP6qhZ3/1VPi1iUrG08DYn
o9Yt2ricOWpgu+UsG1XOg3KW+9H/lazfKF8MlpTXdqRnK5CWeCJ7+Ygv2y4gM9qkLdjqINA5HoXa
RlAq6JPt5CqEOj3HhszX5SkajUgpsuohaTwVqQwn90ibrrq4Atfbi8nqrMz46lFczFXDaZ+Bby+5
ZqCQY/Tev1tnQeHeCvBwcl+9N6z9cfU1gEzKJz9aJRn8XtsDWdTwFNnwi+Qw2d+cVnxV1PzaY3U7
2NBDP3cH3PsfR+2CVTA2CHovuyLGG5I83+Bnft42KJwALpQG9LT7/tY+LtN8B6tg38k3VQrL3Mt9
pgYaupHt1+lhSnh0DTv3TR3DecoJyb/JtPKXFIov2/GT2mm4Twi/+o6qJCrlwcrorI9zCypXZHqZ
Rlz//YO4snqj7uyUsEF0XO8gt2USKdxuP+wLqves04biuntUfRinBSEbxfh8AErThho+gN8hAP16
94YTny3Ws/MESMgVh+mf0R0wPH56YnbVpMrS7vhl9j6q+iPP/apOHQN4ye20KJVp21Ekrkz7OkrN
3aQPlJO13DyNoA8HiVUh/gnA835kEdwJZLtJbRB2q3dOar8NT6SO9kBhwvsKBWF3o5oneiO7pEU4
RejPs8AC/39Jz9Wm1DYHPNI1uX5e3b7p3gmk+UJnf5cqiYac7Rv+x3tEkHKhUIO6w7t/KeZEXPzm
mn9zmiJEvB2jc5bUmn+rPzQ77XXpC7rj9zvpa1GP25+uiewjjFzei1pTSFdddapz1i0u6b2Zo/7I
JdxlCd/UsO/fb16DHgzUJHmRxTXbW9+e9hb1mWux1ft2BAb6pVBxqdezgR7fKKLMprU2M6nLwEnc
CZX7ADWOAEGGDTX32oautuhgvu31jWz6BaAZy4O+vIH7vODs5JTWG5uLV6RntgM/nj4ZcEyA4eAB
R4CFE6ooWHs2B2qYwLAAYrpxgDsueosL9EWDRJvZSftZ/T7aBefaI4BnMyBEZFByQlLvGfUWXATj
hdlaTBheBsAmh8oXwTZ8DMoXP9K14Rpcrch5brpPDg2E/NcGtmphdSDChFKVsxe8DOXHQNj4qCf+
IapvPuHeVb7YtDmcPamuYBslBCLenUCoPCYq1Wblx+OHCLKfNJtcfNgvzYIGsflk1yhLZ6guCFsz
CjA4FVDGTODXeXouR+R37fBGwmXtC9+lUDNFyq7vHKlle4LLBGdJtQDkCfCfDZXv86f6N9z8qHsM
W5bwmGfQI2aBB/Mbfgw7ajc50QDu474Kxqd1BqvGe1Jp5kI69ql9Qe87WPUW9CEjYP+92EMoU9tr
2ORux/O90yEsB8OWko670+FAbmginShoI58GDxMsXeaoAEWAzsXdRR8LGljeaa8GK74Fo8UFiFd4
/rxqHCiEnLo7+HDV1YOhTcn6gkFjQkgTgWUkTwaJ1Bj9plr4Sx8bfnKDI3xzRzhRd7V5fXLVXaZ6
9wFjA2aT/JTD310PQJ0xtnKrbij7Sl7oKTpWePCp4xs+YVRsXD8P1anlHv3DKuP/umuM+jBS/LxO
7ovgBDqstfJtjhX4JTUXSlwOJXA8Q0N9MdBrRbFAyKjPuqv0fUN1zpBLPWea7VbQr3bCYZmhWn2I
HquTZ8QPcu1k8lf9wbDadmQoiDUBUEFo4xP9DOD2S3kGI3XrYBtETNO7lqPbBQ3nYZVhwi5k4dc7
GQ23Ljx4ZQ+6e0E3BL6mC3V7zrkcvXjzmm/cAA17D67sAPRDkEXGa6cvHwzenNFghAbz+zrfqxs+
sm9RxcDgepsbCiEZHHGQRDsdTE0KMHIqah1ryfzBb1vF5o4/aheXAabtfbg+IRMi1bHUd/9beiOD
ANDAcDLDOfqkvuI5s8zD6ozCfOdOI5F+K5cnLl2pLQ9PXOFty7ebJ+/5k2LNbbEFBk8Dr5CubvLE
TvN9ttNS7Omd4uKRhDN3GSBrLt7CwqWIbPyDXB3HiU251ncmMQK06/fh/hbD295NM5JK+nBvhWjF
ucdkDxbhsx7VI93dw44OuwVR4AYyzFU27kCobZQRZD73bb6/KsNb3LENw4n/8puXD7o+y4IBFJgU
ssLtCaHQrlcPwdX3SOEiS8ZFq3NAEOwBw8bSYN+so/uW/1eNU2uOfXFJX4HRPVAfzd3Al7bWYnD0
5eK1vnMZSxaR/I8S5FE+e/PMPKSsjmunADISeEtLSE0v/jGqPHj1kvuk44xCR5Ex2UHSAKVm90sl
yQAORikcgdMBpc/TDhjwfSI6nxcs/31BvmDY0i+KQUrXAPxrjjXiRi7VVybTDVHS0TlY0rzMPQR4
WPvT8Fr/uTCCE/jrNbhK+lBzy7jQN4cEVnV/sMJTaqqj1sPTBeT/iKn3kSToWnR9PGupbnpTc9eR
xgb/XAqdvnaArlf400/ailfDkm+kgkPm94zeZjCHafS+5hE21PnZNEO7zTU3GZp39zXKbVADHVdU
RJBW4sZ/ZQ+G5+QZF5YowVmw1DeMPnz2kPPL52GzjHOC4KPzXh9y55KE75itegJqdnZZHWanSbl4
x4/EiJmMn5PiFge8EJWpz2WPjMWk6W0ONixiF+TuLNcs5ofpi6LNYpNNnyjNmdP7mmGzBlAnrbTg
unpv8xmGgO7cPtsck/yrSRpY2y6zagJlXdKP+3DSwgb78OGiuBiuZXA2Caih1FfHU0i1yROFDOjl
3NqDIU1FtYEdENZ09/QjjkMJrOlzbU6FhkyLoaoaAEAgqN50XyXhJ8YdVF4+G6RQ+HgkVY1USzOP
dVzBKQmBvxD3wP0ZUlY6VwGMxfdInfK5wdwEs7OFMDc2YiTLoZHZg6IPoNstXKT+Vhq8/8ew/h0L
tTaYcUQCcjSwhjkijTx0bgtfOAtfD1k32AI0xsqQzyZ99LU2/9eItaxQFrh8il5hb9OfK7WPX6jW
wPnRDlj3Ux0xx1uMe0cSey2vySH1qhEUqOIXrEPCDIUOwRRTkXZP2g1eCOc/SCnkiNWwIGcRIi0R
wyP9GiL+FwtghZk6sNQZg24nkopqO0T9D3Z4Jum1Psy04P0myMKKzNI9JwPWw6TdQ2I7E3j8Pd7X
gegt0pgE8lY0Dk20K5XEQIKz55VpA67MnFQfdlKkhq9FFzjJ3tF5nC3Kj8azvzK4lJQPXC+1ZL/V
X0/eqGz2k2LdT2r4hUXQsdzWMWODE31s+ukbjtapuhDBBTINAR9MjfS0ZnRhxpr3U0Fik5fJPEiz
PBkehAeyMSPF1BRrGUptzoIzw2otq5S8QHpY2XNKHu5rymHQZUxF+/AO83fOf0URMQvP6EEeAlFQ
tSAoeqRnxAXFoC/7bMoStVP5OHxRSxQtU8rYgUz5bx8PkNCciqVwYBXet4iJzo6rvuXd1/X2tmX7
yzlaBrnpGHOUJWSG2OOxYHi+TXQ7nqSRwcns8lVL8JGiIDElGwjwgF6oOA56S3wXv1jt4s97mx5B
xbReZ8vb//bs1A200Njqmo0TXP9UbAdrvIsHqEf4m2xnz/nweWhNey0GywqKadczbnS31Bx8Ecoj
rjHHUyPXMR/MUQyp1vcYmnKduCmhH8FzfVyhOHn4Ej+zVtL7lmeuzfCwIkam20+WBz4eM8rx+dYG
Jx5JsIEq5Z4djF2s3uLe79SVcDehpGwXfI1ftKjesskyCBimyrbJRGYBMz5nA5SBMuavgeyfVZCP
VWiP4BXgonYGYQYhdMqOjt6FNtP83sQUSi8VyVd0uyYQPQf26hQ/I1ErJWM86c/0RRWoE2VF7PSM
NPQ93nzriIIHqVhCdeRYKT2dkBa8O0Zyj3oTKI6bTy5OSKnm7vvsdz/kkREQOGPkCLcaUPESBBI5
WwvuiiwuVHiSPhkWpHZnyr74xUxw+tn4FgzQA1XmFmytCUTEAaKSaIgQ9RDeITJLApTbFNRVkH/9
ltDqhwD7Km97+7S2B0M0k6NP8ez8FxEEpE0Ic5ArwSEs4f5P7oGG/xDHB+Upzv04q4m3xG3d4r44
j3EvRGgkJnxhhpk4EW7Jpi8m006t8M2tC1TfIkKSsywpvsHFZB61cj4JhW89NFI20KAfv+MBdYgx
2+E5KReyG1mhPafKZf+O6RrFPYvao3gohaB1cWU1IIVKwyjkmyvzPCJLhkjLG8LHczD4vKSGNBAv
gGcIzvmot3hGbzLcVQpdzliJ+ly8XD0uRG/RaUQKYGLF9UyPISz2VcUR3EydHCZZas2P7KRp4QOT
66VUTnpmSpFIAlqSHC3pi1sCojOqV+q6C8C8hvnEmpvzU9IP3xuVk9zaXkKFiuTzplhpJLvJr6rB
PQHrAbMwCYT4lrRxhQLxIud1gyklXNMCKXh9ZqKrbQc99KS1qTl/xCQmQLaF5B3mUM4EZSTtg82W
vIYyPSVKWK3adStp42PjIEI91/G4iU2LSELkqCwOewF0zdyjVKMyghg4eJIvsGeckrgIS68BfUvQ
Hf3IZkKoTdEcTJoo2WVfg4USXwMrbeNr3MTkXB7QCg3N+XVrppSQto4Nu3fSZ18CSkTpB4UbFKcA
geXdNpVpmsNwNXFhOnYIqi/mjgX0ntGS8RxMy9UpAY2+zubS1DLhC936AKYHrgPPDOSyiIwik6ck
AyalRB0bVe7Y5G6oDF77fCHPNIFDhKqfcx7ndkGNgISGWZpPzJTXQnPnWSn5LWpq+hBndjFlqxMI
eyNKUbtIn/WSS6Ahym2EVgpejynqrWWA84lI3T3iLkDvO2y3anxcqEHvb+T0+OIxjsEjPOzEWPhO
UEeg4DyIpcMm1qYN7YAHfXqE7tXtshEcIYGaZvvXVAubMzXFg+Vrc0YRHFirDJ41b5i+VoOMOeB+
K3ysK1JRqOw91tYccGOxuuO4Wge18CXwSWsgAMGMlBZIXlHiK7i2zcnY8SdQX4Q/pBcTZUrXJr1E
8SDj5T0mFv3YMiMVdnvkfjQx9irDaYdm+oaE7nhxKQUbkHEfTK25HXQ+deNgRfO1Nh3stPC8Pq+v
W6q+WBJmelgAZOTVWN+G3yeniPuVRc0dA79G/f0pKqI2FpHz69rYYN4hI5lJPwNJ/T39/qg/eoS6
V3OJcYMby2KzPKfKQqEIGnL4MXwKLLZsPpgWOmahxnUC/RXPQekbu+limazbqk7uvh6XsmYXypRh
AROqTTu/RT6+Rl0cadtfJe5xwkgLVkQTgyJutmQNZYFb/MwIqUMoExasQjXbZXulnU38iAFe5pR/
h7R2laXK2AipK02zlIKApF2zmGkEhju1p4KKXhnhNdbn7cXV51hA6Z5WtAUrWhd8LjbnYITGWvjG
AJRxE1vzfMKqTaz5hdGB/3RsL/8/nu+lGDYlOxRrPLayLChaO26LZLCD4KdxWINN3KxfhFw7ujHY
8ANrPoCGgiVGqnNpYfwdw2ymj5hlSh5op+z4Crq//GDdS7UQivJpG7fr/31l4QnSWobjugVCW+z5
UrMmX8+/xUq+u5XVD0RXFoM4lQduZgUh5dya44hWZdLnxfbyui6YJBOzNudlgqvkAQ1fUTbVShpH
EjeGcX9J5bwMce4a7bDkbzJ83IOUKX6Q5oYuM6KMKQ3Az6z7U2k7pSqbE+4yX6DuOaPELFJ5ANpm
U4J15lV8pzK+ilRmWCaXuD8pxvw5ZlBpzRXMuPhDfkdVDDaEh0zfG/mdLHIZZF7NZOYLGhLbU64Y
WT+gzzcVpb8dOFYlLIbyUrE5cW6df/3oYBPpzeoxwGuTFV6Nc/jZEDyZKAHWG0L7IfPN9mFzEIxb
nqa4B092geNEBQfRHJFl1OPzRB5PL4NrDDPFhYl6UQ7IWGFLgRgWtijrGdPz4T9civtDVAU+9jY6
U80j7WyDCkd04FH4uMQK2rA/ohwpotaPHYNdA1OZPtgFuKCGRaaicvDm4ZVw/9D983Aqm/lqzSjx
JzxokSi4gn5oB22kBMDUXA1H8eA1T19j5eKl4i6qxx0LrRyXzM1pRXlRDHYn1vGqCj+jdGVmcGc7
OkwROxoTBU2QXhGH7p9Gp4RinoalSzq8Sgy2P8Yah/s3gQym7ERZ9AxtT4PUFlL6uRCt3zwbb9ZE
+cd/9fTmFx6QS4Crm+oUQWOl2EORZPSK/DK7OjTC30i1TA/hM6IZHniEsItEwN1g6zxQW3BI7Qk7
LpyUFZqTvShPOySlLV6dzw3mkstQKsmxCSyFszxZSinp83qxGTCU6Sk9LC/jgY8gWZgT7VyQESfd
EBVxBTT67tdJF+QLkDQU63TIcj9irifyhdgwtaAAJ9pxM1YSufk3ppfYQhD+EthTvHnoyrLDNwXw
280kDCDJH57DOpJ7CZsxUhY5nJC4MeLsiAPCTJ7TUmF5x6fyyvF53IQm5W/PROVR9phtPsC541lZ
+2inKxNo6yM9yb4f454rPjGbcx/0GN9SfPpKikVUbktknyhnl+CGvj3JD/i7q/H5oxprE2N5Ca74
GmnngHVhhx0bJ3WmONlUm2qbPmtUfG9vfo1Z0rLUW6H9EDfCggO+t8ZvsxKN6SBk897wdi6I4mJG
Wc4gciG9VTxud/DrVAZDXsQAVgRpzKxLuakr5YHEDDga/kJCG7J2I/A3HppAbDGg7iN9S13pjRGx
PG1UwFUn1MJPLvGBWyhsRMwl37PDP+cB6pE/sGQC8ZjoJ1CKfkACWY9OIbxBQUMUAHom4KDNJzqf
GvAuKkL5CwDsAV0UK3wQEXJZdOOuCdcUKt6ZcxM/lRICJRQX0AvMLfekvJavNGJkRvhELhInRS/x
zsGflwvoWxf8x8MbO/Zx1PvwDXhsO6SMTzZzgpH+iJXjF+yNYlL9kc5jiepguleYHWgFYswWmCuW
cN9zacWuJ78Ur5UA9YGT+b89tKw+6TyFZbRcYUT+g+y74Lm/+WdsmBFlEHVgQC78ZPElOH3SdKhc
+CbbS3DzirBi5+1FUMH2XX1Ube5Q7XfcWnCvhCehfqWD2IxJveDx6LuMehE9L4TeJQ7W2p6iIzfL
MjII6PrtpM90Hn5kNGQObRIC74jsORkBZg89kcgI/zjrxDXINIgZiPX/b58KHwmd47gdAmWXcVVC
+ZdPuPJVnCdd5mqRiap/bsLBEFOhcSX+Uf0DFw0+Zc309OYr/KpGXSCGXtIW9nrGU1olw3JxSSkH
xQymFlYasTJl3kgKIpuBWYcClWcjlDnBvURF8ue1aQj1K22M7rl3QbkRTmi/H70hviEq4bbOG4TM
/VrKMxQeQ2QW4jNbnL9YzqzbSkCDq/WI1ZhOk+y2PE52aVs+WSQ6YQ3P6OEGudLyBkCJCaUYBXqr
eFp4HcX5L0LGfoNpyuqR7rDP8SfKU7rgSoRGobFnM04GcQPbSMylLHsZGQrGAQ8LgdFfP8kLycso
qytHgHd86S+WLOMrPwUEEghC6wrxvMwNY85cECME9436dfPULwlUIQllfUgD+Fu6K9GifF/2Qfk5
JGlcrBJUYtR/r6PNTI1Mnxj1zTv8dvSGrhnOlY0Cl/VTir+Hv3GsRjdupXgHQJsN+xvPO2I+/1c6
w8hOd/lFXs3jIzIaF+7N+1Gfy1Udb8K0gB4MNV8UrBq0OFHxZGilB0RQoUS0dxqCeyOFGAKokT4r
vrgiiU/+3PjohM9X+BNxkFf/aLSPwPN/d2xuyzVMvcN4xPqUQFa6OBUG8m9h/tm1jnOkz/W+ZstV
wh4oFIxA8WQJ43yDp+nIupVn/N89ZLnTVRhgAsDk4twYdhM27pFYBk7W0/kZ/oOm/22gjCTy49Ht
6zQSq5Gp4l2MCIuI9fqIIRoqkicEfnQUugOW1vRvLkq2epMzDOEgxpDK3Mmq/RvnYhjc9tCOY0uy
LdKMmDOtmBQonzBfyzC6WD14WkytjxQZs8/5l6qqmKha4kpWHePcEc6YWxDFX8AfVNlEZUXI9sOR
MjQh1wTe5Uh7prSHBYR3la2PL0pUjbPDwf6t0QFRDvCi9M9IJQqUdcNRnkbLcMsDZSRl3z8/mUMG
jegXzHpA0SgTzz2zw8mL54YsO3maNF28ibl9cFr88yqBw27WIg1FX2XKFZyJjLnKKOdbokjMXHyv
bDVXMQaDXsupo4ULh1fViZyjpHXSJmlhEbEl/N4uUq/FcLP+gMrySxyXzJwaAE6VUz5hKjgRQmlW
Tr2XNcW5kHU7kB2HeJ/myrjIE4O2gcuijXlkEZ1eTr2/iRl1nEh5JuMoH2MrEIuTbhEbYyFiJVTB
HIER02DOM3uOsPyH5ooxSWMHoZTZkbtG+EZOWES1fxGtQdwu5wHi8TLhHKSN+BaxJclEVzZ5+QsM
S4xATkrYFCU4+BvGkX9oSceHxWZlmJkJDu00nMnA5qzMwQI4naUt1cN79j7ZQpWpRLYtoZi0CwPl
Mxw/YOUVP8OCETQHA0ZEwsfEVnglcyc9Z5jkhCSHB0rS2MKlc7lHvoU3yPBig0p4mBCgcxelOEX9
tzH8tyMZGV4YUnPZ539/PlnWnYy37LEMPQ+SQyfHHuiCIekRg2VBxDSO2eF+U5be3+EFpywHGeoR
/3I7MknkVvCP/xsq4YUMAWuGXxhsEUn7mXR5F3MphfnQfvIGHntuOIaxUggHecaUvhwmee1KgwlT
uUlP6C69p3yfEWFM6Gkb2DjgE4c2KAVCAcMwF/zNiVlknAtOEX/bbPU3RtmIsJVXB3dTuFJoCktO
5pKB/u8YCEh8anpoKO/GxrWLJ5+nToufsvHhumRdiyXxU3yHbCz/T0tYPo2nCX9W+NyzWL7u7NBi
+zLA/wMjuut1S1lwjOLfvnHFQcnyFid74Zx2+kRlCgPuuJDjlRLJgCySARfvJQtQOvN/N5G934bM
a8iUWRyppHFiGgwp1sEfMAlZ2RPMSDrIeygSsYYUGHFmGvgN+wS2KBINbDase56AQ9JJMMkCJQDC
O0szbX76F7EwBX85D8xhQJwsXkkl1pCjk8w26TXOzIyozJqYHnYl8Zu4WgkTZH3QCPGE/L04L9b4
n7k+AoxJ3EZ/R2qJDuD8+CrRLS6QiRa3JUdn6ThuzXBI2IkjIM7AfXBC4V+MgLdzLMex0FzpLzHp
37Hmv+OXdslzrQwyL3YgIji2lWz7ZFtBf4vSExYZ1o49JhSa/F9peModWQwX0mxYbv7sXtasPOnP
6OIeB1DxddJMcZP/HQE287+/B28h2xXbmSylB0p9f1Pzd9YXc8eIOcCLhZAnEydLr9lQpfV/yw2X
JYctHD9rgA0tJtUmPoGP3ws2Lt5YUQgsNonPb+Ww8hc1YXiynMQo+J8EsLLvSmq0Qq2RtzDFf7sX
1VZ0n01M5p1KP9bHHkk9ODP4xJ8rAecjZ5zt7W8ara0eEFIxcuSoMRJZFbSUEYM9g/XFd2ThicuX
gZSg4W/Uqv1/C37uZdflPOieCGoknpMIrIzkWMTlVQgTBDxeRdg1PhDrGTDSKRvvGREhHbIXiOfI
UWNbt+TGbbsR7A4L8tnEKcyP1FkL34ESP48fpDLhH7ysZQMmA70H07evDpG+Btuxspf4G9wqohpI
MrJ2AKfDje6SwTu6lFV8QLvFWWqsvn5ms0fmVtEZ7pKIOQSy1A4oF4/uusQcxrQYfihPuMAA1/Xc
/sf3FPVvOyQ8q+3PI3dO/vuDUhz3RJXUIq8/784nlVXHfJo9/PLbnNTgT8f2Xh1EjRVlSExQkHeB
Z7LYw0sA0+awWNWrGxkK6M0XXA/55rpdUERB3csF7SrRnL5FR/ex7oewUsHyu6oJmNHACTS0bm7e
/bscrtg7cRMZ8Yyrz4ofuL5Y+tDwOtA0pXcPJA1Qd6eMMUEwTeF1A6i220EQpLjZiOHh3Cs6CJOa
i4KuL4ehaQHHOEUdVFsB8KYY5jqGQV2gEQ8SPa9j3OMkfVlQadIDC7GBZAaYZ4KmTgcQlw3y4H1m
85Wljlx7F5HddCHuaZ2IszVkCpZP/W8BnNWpwNcRVnyfv63kvtG45/Yl4KMqM1C/erPT9LECq7PP
XO7kD7PmOeq+uHwDqzk/gWhUnQk6GXDBflApicay9/6BB/0NCPsKVGnE05iDw0j5gTm4BnsFJHBn
6UAygIN9VGFduM2vMtzxjK9Z5l+R46VwEcIDcOwT5bOc1jf3eR91x4BbiC8oJZCPOykBg9X5qFqg
sYiqh+3YgKXeibkydsbSgjgKv0eYvRtQGPnZS3sFOvTDKygHJG9eIjrVQEx0ECIIlSvqELEAE0pw
x4SclnKD08g4evAPAF99jU7VaAW6qBweh24RwskONbjh5pBxgQ+CKKFFImfSGrHqgB0btj4MYsDP
YfcHogjsQARIjrx4zUEq6KWPIWsQMQPRwDC4qXuPBsMkyRETderP4kVEWHGYJnVjRrPTnlRoUPp6
hibE8AFpHILL5GdArKK9sOE/GZT0elSbXv9jxT0AUtzD0woCxgZKyOXNN2uhLCP1/BSS1z58Xwh2
6l7OGXdmL1mtFGVSAT8YHk4zigYAoYLDvo5V95Wa6+cX5Llzw68+8nEHbB8lSHJODr22vMOCTerU
W5ChroXgtlOd/OKaV88AgAmGuB+6h3VloWbulINRqXkXGC1+7gumw/TR2SQEW8ErQKIAcSgw0C0M
lD4iWM3vIYWFnXlFlweuCy3qszbhKXXLWdt6i5P/ywXOvS8qSLBqNMADr26FECq6CePzbyWM5eeT
b/4e5tYXpJlQu+VwfPHW9ApQenvkKiVl1+BwfttLHJGUpfthL8X/k64hJIaQDlquLQhkTOhMDZCw
R78+7dxXEw060aj3FGb2pQa4ZGx7lM8Bj+Bqn3tprre/nmSN2ghl0MHuNal+rnG1yua99LTiNGZs
eA3HJxXqSoLarwFqv5UHOx2Z/bfhHNb8CAY2FlFyU0SKCKCmPXk/gjMFO0ANUYumR7V38duHezIC
vYeArI/hJY2I7l3SuuciBHOsp9rPofuCYzWbUdgstzdyLpQTByufgy4bAGBy8KuT0p4A0Gm+J3DE
X+c9B58A0BVqDjg9A0V1EaNAzwONMrZUZfnY1j4Z7PMRzHXuusDiBrQVvCknqlWvdphGaL0/8QGT
+qdSvN7sPmZIFTQCSJfbh1HntKKvAeq/dp4uKjhvqGRvoC4V4Qq+bLVQT0xKKBeQ9ZdhDHdiTW2Y
f+xGzHgIh75/g9Wr4qShrtHMEAKQ+u4qrFPRC+LBpmt96ay6tP6EjhOCw1SZvFBx4goQVdTCEh2g
+yGl+/SeOhw0RqfPDS2oy5GxKLFGipUMtDwHDDQqIlgxCjJm8kRIKkJoqOcftm1/0j9MoQD/Ogx8
84r4JUyko+OigA6c3bYWugvILwbeY3TIh48R698+pIy8QVUt1Q1lSalYR4SkuBLjg/hzyMvHxIea
JzzBsOm8Jj3uzbr4F6KTqbZzafh78YbyPL6DGRxlsw52WzyN/xoWvH2uRjEaJtPs4r4AQVgTS/XB
kjmG93gNtyCRVaBuBwjE0Ex85DMYiI82EtDHNE/R+MIf9ihKspFQhE8WGpkail0us9GzCRNIz5Hm
854guoRqxrzxWzS/UFnRUP5ZMZYEw018ZuvzODHBzDx9LyCaeYrULUyc+u9VC4tdHd7GJcz4n/Gd
zWCJlciV92Gde9FpBZb/NUV74hEpY4n8AefPcCZ2cJgYuytq6wyM8N0YXgfHds8vx39HX4JmOZRx
FCMYK6MeEZVEsUVEIP4XYPIBybOg9h5yXxzJVbFcbEi2Mocr6Blmkfpt/UJ0DDVnfnbx1dX48luN
72NJ/lbj469o3o1RkOEPXdQjzcSPKHZLHlExlnyN5NEk4/pA3VghnVSQlzyNT4jzwRskRMgHCCZJ
gnYRPle+ILmmLhJvBX0QEhCAW2YDEcmNLW15qOK2XBgLOns/wy2q3zxzhj9AhcgDzVFGZI8Q8EEu
zf3VNlxfvIOXiPYCxriNWgYQ9Do1m1STM9fzfP76ZNYmT6SVPevkd+roASp1mGsjuEIbbgTrobLk
bv9dukr9gDvq2ixuEL+6LYoQK1gmZ25DXixAqh12/fBF18xggGCtnZgj252h7FB13tWIW3vqHQpn
0pXRiwzN1dNrn6iNdMMNlkiHVxHfOLLCNafOA3MOsJvDVOc2kliy+4saIpnnKANQOUHPNc5+FN8C
DvMDZINj2Kj5ILbYnJY5vEf+bNfIgcYMej86JYWAyD3qykHakjTV2lEvHQxvS/iYyk21lCgCMYNI
hsgrzRHFQEQqloNcC/oT4ztAheTkeugqL6nvXi7P/mCucshRne4VVQD0IC7qIjCGj6QxFtr2vCq8
i4Nkx1XH940uP8/bHBQx0CxqKI9O3vPOOsVjHlTKZ2tUguULVNZZt6wUd1C7dW9evFLdsUkVc9Fs
IbmuR3dlQrkeJXYpCqiHuU0k9ZWovzdjdE6bCkTksPipru6FvDK67chCAUJGmqMOrVmMSI8encny
cc/0e6ciBDVSY6S3bqzfxxcYm4YGEdJt1g3c0Lgm2idU0QRq6LIiN3ZLjHdaZ6v8MtLGaqKaTl6P
wSwS0CnDGfso1XXvmX73OuAyTWLcZhbSJmxcEXq59S7jSHWZa+vl5Da5cSAW+eGySTSEMGraPkSo
/YY/PZqg8NFcSW5cH4R37/kJ92uUawnipWMzT/R3UC4NCUTjYplXI5moJdersWGHR8v9fC6V47xv
BV+xWae9X8KF/rK+LlVllNxw+eaw6DzTn6AqcM8Zw7NfuC+qK+/DFwxJ+8ZvBlOTor/54PF5vU6f
4zc0NJQhW9tcJVeNMlThUXFi+c8eNh6VU0QLqCzTlq8H3gpg/Whw9ZvkeNodbg5SyxzgTkOPOkKq
lrrhvf9RFN/wg6Sqg+rU8/MQVNjapliUP+aLvQXmphcRGWFHDeodFrJvgyvbxkMwLos83TnEJ9cf
bG9gzo5+Sx2GEmX+lwgiwmfs1vYqi7blp/5hfX/xXj1iA4X1/x14OCbrK6vSCaHsP5LOa8lRbImi
X0QEIOyrhJV3VTIvilIZvBdGfP0seuLemJjprpKBwzmZO7cpLfRq36NE5Vspd2vJaarJXnLhSYgk
onimNy7XxPWw+J2VIlJI47g+pR5o7qN5kmkEi1g9Ki67vcisZpn9MSDM92Q3xz4VwJQyae+wTs5v
yWcZfKVr89Rz9FP5DiYfQ8C6GPYyytoTsW8SXv2zI7cmvpqRRS1Kxs7DXAnnlEKQJlRCOoQL3FPe
5jme4bsCKp4B+d4aZBwAvZTACGRtaI6CzWf0pZ6ezJxJo1tW2pzg3ZUAhsUKXiWkX2LMhXbglCn2
w4FUvyeRTFTmUeXo3UIr3Cq3FORopg+lm4QzrNjJp+05yoDlOE5olGZ/xpIQMPbQ1HnOvA5lrPsK
7YC49ml8Ra+koagr57ZJ/7f4YfSHKYJVoH3TVkJ6zzkucQgQdhKU0T3X02yur2KHGbAd4U8i1H5L
ETYU82s2elH31aVOjin3uMP0eaSHh3aFsp8+7xvFBxYa9kafmhJSapikNaNN5dJr8xVgwstW9edI
Yqb/1q5RtNBIgKfL0Q23f9txbZFila/1HTd6Wr2YejpYx0mDI07c9+jiZG9uIccej28x7ArjlGBJ
KOP9HH3KB4WaDMe/zynfysReHUs6OqVxJyKLvBjil1Dc4Zpk211+pW1slnXtE4tncR4HR8PVXs+e
hfV449rCLuDI9nDCJTx1UV0slF92lx2OdgLJUYWA+MdVJqJjudhNMW165dMj1Sjpaku0mR379ZWY
UZq8KrPfaKucxs6vUQ5h66f16mhPFfWDizML7I0jH1f88afIm6HxCbAlbR6GV7OeSazJ2Nd30ve0
UsEodqGvHMyTucvXj4PGVLe1oXG4+o4ouOtwVQ7Nn85UHHBxk32q/Gm6ngLE43V9peEjF0GnrQe4
ugqecjc+aCekE0P1jeg2S+NjopOB3a1NrycXl3Owu2EO+ZSP3Y3597GA1VHApYNQBV+hWLXghsxp
xGMpTNEuU1XO+QrZkKByaZ89p2lAQDoBG+1R284Ykc9uE89GZ1yu7k2KGv55hl50FtbQs3jO4Zl9
TRN9smd3pBAGf8RlMdiiDVmKjOHVM1PFM9TC9XiqHWzQV+M+u3Q3k1Ik/44uCj8x3oR/L5lA51F/
ImCOgumyucYEc4mg0IQdtFxR7CzFA9V2Qn7L5s0bTF+7WTK0mhgv6+kbqtaPsB5gdihbsM7z/9dl
mmFLe5mvaJ65g8KafyiQA5SjtK88vn1yUaAd82Wp25gC+CZMngzi3njj3yFB4b0vgFDBF9hXzI2Q
efIevPFRXzPqZcedrikXZUsJyvX6lyUPSap4Uj08tSOkltvMl48wjOjFhBXXAITTXCtHpucTbVND
yeNn0BdAFejEsosx7Z/JZZpcJE84mjA8waNwCwf3OiqID2ET0eeqZ/Eokf/hUsNzFUS+s+Cs4CFR
58WwLKZCEK4Ma5Fu/0W4GVbv7+W0Ho0NHqOutJN2IqmUy3jNilq33DEBHFiEsAKy0B9YK2/XaObW
DEYBVIGITxTB5xK3wXOiFGbs5qA3OLxO3+BnIqIJPzogZSfQ/09TJZhEXFZpTx9zVn9qh28h3bgX
x+w57mdc/YrRKkNY0vp8RvTcNQ+YYBowy0cu2ZZF2qmwEKkbmU4eh714pE8FZUlYenz16QqJXIyR
NVms9DPlNrQGiGHKloXsTkMf7gp3Rj8nTz4b+MNK28Yf1RNsl0miP1F4JipmRdoxwx74fgA1cDwp
Jj4mKtikAs6eE61LcEL+pHhCud3ydPDQ8QQIa+6z+SMeuRG++kOzD1Q9rStu3CWik4d2APtu9jOS
grKKnoT2svgsnYsxgxPGd524oNKeeBiPBfgDHDKt3HAz3Gh5GSkzNJje+0c+QvqrmFiJOV+Zz3GZ
2H0qq4arOCGwcDurC3720w2AU3gZkMD51RPy2zQA4lsC4TAmpXqH+cwlH3ChX0zrMLoMN55ReJcT
z4nyXjmaZ7UEMeLDsyiP5s9kYs+OfJsoI7h7cFnGG3ceRilP83Az19Mqpq6eZk1T05OxRspp1spr
77GfIbxiQn7e1r8FVbXc3BfQ1l5wxO3sPPPp3rc8bwDANMS58+Za/tsED/pp/JZj1nK75JCBNjCl
u57aJZSO101fT4yOlGoDuvQ4BwBilUyrFHUaz1iOQPUAVoaLrLzlQGELPPMos1vyMEdcPuXIGoMv
xEMJsATgApuPxTn5flYeDTmAVwlgcg6e/54ufggIjX9qMPy48+eJCdiAS6z/Pfdck376gYItTDnC
ngVVEej3+NuJyw1Njfsllfw235NdB1vTx4InFuLeFGxjsD/2SKQ5iINjdCTVcy+tFaTTc+y+7WpJ
F2zhJ/W5K3/IkH+dMy/z6MBBw+GhN1uJPGR+6gXfHsEC/2NPdMQdzDeUkzlMeBQEuwJqxZsUng4G
awqZ+HFlULU2sCcorHIpfZlL3X04KNQgovXu6AmbxjccGEsbbafsOpj0VDlo5Vbij7F+wRD0XssS
FxfP8Ger0uFYxmyDZpWMHU6974mk9AYZYZX+e6796YaDPJEusUSxtetW+DkxmNs8kAMhEjtHG/Rm
yHz22r74R8hH4uN3z2iSYMRIwEYPYcoSoVexGD2J1JhNscmGOe+9qw4B6KdHl9L58hcx1tscBuR2
XCtfpkP4noadmE+T8UvJfQJvfm90WvDejaV5uSOK8ULh1lK78erJR3hKd9TcS+mfwAFpwVFDzk9o
FkkwN20fIV1D8/Kc5IMy6iZEDy8iSZkPe4Gv2jLyNRMtXOeZ20m3A97M1Z+kHfpGIF89wa5lXAY+
RDlHBW6y+v14mGQN4j5yNR9dXreKdxGX6P2h2DNrBC3Ijjiib6FOHqbNPNjGZzopakcCe6hCMbJl
SsLghNW6RTmzGlHDyoS6LWd3lEUsB3ovT+Kfo/fwkUj5CTQuxBzxqTxlSyAfFA65l6wD3v+1miQR
6a74SJa6k+5jpESl05MVk3iUqkswcxayfAi2JSDDVDjKSzC8ZGteOxZiv42/hYvJHuM1G7ywUCCt
I4/xwPT7qCWgVSaI3iYxpOpNOMEqYZfxTEf3VP6HYA7cHR3XIT9lh+aDeDRuSXBHfLQsNvlp5mXL
SYJb74Dw+w2EL69xebFDNLXJR76lx28jqrtzVdJddJiEgchUDrR5pyyxg3uFQYA1ePGu2hR3UgO5
ywQw4UHN7VPt1zJF3TY7qqg9sP73uCNo19436YiIC/nY66JvXx6yO/RrVT9/eKKvHqNN9BF9JBuk
VRyYEh5WFpLC0q4vwaZH87PiCTmPyCzFn2CDzDjY8HMlUPAeVbFhhycJAelO8jKSZvl6PBov9DH6
cZBsVKf6FmmuzlKqL6+ncOwuBfcH/eMJWaS2R2bJZ510YuaWOtVFCB4hPQpcAUeHLYIkVoSn8SfG
WvNlXvSlI0DjEeOjpJfHT/qcRHfqJvyUUqtExzJDzcUmMl4e/sNH4vcj7nnq0fQFqKTqZ0gG02aS
siFkC/jGNbq62RFl577ZZMt+k3kqgpxfBGVsFN6wLNncJnX9N/L8aB1f9HrBozHtTjK6uNFFMLcW
IaJp/J26naRSSBTRaH0g8QnQ8CCX2g2HbmnsAv8BDSp9voGQNkPo8AUrtGQs2Gi6qP9Ewts3m/2+
9mZHNkDFV865Fz/HI4rB1kags1e38h4pE4rhGjltsHqQE0b8IKMQJBrRMUEDTW+4jLkC4CNAB5Gl
UN2bt/Btcf4+RJuDxpyb36INurNvSMvAld06vGWvn/mfcPnYf9DBW/EEknnMvLwFhMdws+T8Q7oi
zeXBMp9v0zZ+NST20kqvlk1u7Z7h1eAtnXhm4VklgXQu37Ru68BcqFdcdgydJpsm0C/Plb4ANIOT
AYR+eV2pg0n2tkBncVFCc8H3xs4gtiOLYqd9cuJBSQkA1eaMUoEmAyZTcCigmUI90E4S26IXoMKJ
najyx4SwYAdtD4NvAl4m/QTlHAXGREmatAgTaVqjmKDAC10qian+opBHAQGbiLITzQHEum1/eB/k
e38QVvqaahKIluk4VOaJoAWJob8QKwcDfEJbp9HxZBE+vS74FJUu6CrdCsX6fiK/T/oYKMFefA+X
UIgKixk32ULDEo7ZRLAZJpNSpDkyzHaoDNSbJUlEx6k4lbckQ0xyEuoMTnr5bSmcxPQ+8ULWqecp
1aA87CfFRLgZ99QTHsYqfwS/0yDOdhzMV5WDeTqc/yWAgtFK36A+JSxofTfFgtKw/QNtgcyxj+B+
0gKBReinSQ7SMqsBuy+mP3678oFWE1yQqQ0rzVhGK5OHnUNm1bgZO7npVMdxrX3qzntT7hp32gvH
dfkz7ZizlbQqpv1yRRIeDGrzZByYB5yHte7onLxJDOx6YFxRo31sVjz0YP2aMLNUJghvdDbHTjz2
OFqV69SJk3PBQJtn8JUe5P72Io/gcUtLX5COPRgtbix3ob61Ka3ydWDYaUzqZchJ5vIhbEesHFiZ
YUBDhANXKW6V/kPT3lagzZPGaasfHWO57COIDo/czlKve6z4VEW/wV6i5/gmkw5FOWLPlOIMzyaW
Y+jpuDoAOY02B3gAP0Ilo3cOuoJFQACBnujhN/yEN8XhMlAskaYAjeZd86WVtg6x/mF6lC9ivhIx
ZxXsTsImxadQ2m9tP8I1BJf5NcZlnq1jWFgcINEHWlwsfxCGEGOaeyGTjf6TSxXgGWoyWsw2fbKN
q2V251jhSDLgFNh1ZCfjXKfirwIHgXe3e9wQW8cLRKspdIHy1EKQ346VG6mXRsWr0DVlu9DhBl6U
D6qMEesR0M9fJlvGX3FAru0FqTsALC+4wKSUycsnZ4Gsrye7ib5YdKKl/HKJSGEmMJUx3ut3/DB/
X4diR4JEziCNZgnuHXfoJF8el1HBvnbBbJQ/BPQj/2kMlgDnbeyxOhiIF5LHYFgPXGJTCU3vQuaq
zoRDMnZhPIsrFMjyAAxVbQSkixx4AekTpGLrSyPZn4GeGelEeAtyxfVFEzizFzZQmHgsCDPwq6+D
OQdfXQB4HJcGfo6sePdHH84w5ASF48gCvBdUYE+/lzaPhs9dL8T++JBBDc/UL3W+YfMNNgJZMc5T
2i5xYEnWJBhucanBRGwTuQ+rvDXARqYOHrBpKYFYORCEkSKyvIAHRPKfR4yGZuqD+GpWnR9C88EV
+fTS3Dhca8aeDPv20P52YFqLISZCOv3u9spneNP+JrMFEq2lS36KTxwUcA44aDCzYhx7KDaUWcDs
CQ4wLimLHDt/1ZRRLBAlSygba/xOxLs5RxrYjnN1BX/3rg2uz3j2pbgRtc2RFMTuYr6trCO5wakx
2V0bi+TJtapG9BDaEViM/7NJRSVYn0XeJ1sjnSVNJ9ACPeQ92OLqAEYHuM17M+YyK6sLsKpzXya2
YpxKtSWQDoex4mAl/bHPrYE4FAXillc+sauYCjPiX8/EIj7hI02DZ4qHziMekQcNo9zq5dX6ov/B
4Rkn6II/lhY0l6SiRU8aKngKPAUikAStUYMxA1mX59I1KlfFNZDO87WLW6uCSzQuu3Q1pC4Oyj3z
9X2G7yGBtOP8gUqZCZWLBTDSpwkO5NF6LRjCaxp+STOmwGArLQGUi7CzDdMysUjl1G9tWV1G0a4q
lmzoVWGp4Vyz4QAwgBK3IGW0VXSqtKsqkx9P4Rdbu69OLwGrJR2MZDzBvQDhJzd7ZnqMM4Zu8YCR
8EUwOWSUB7F75Opy8/Aoffkddof1Uogd04RS+NFZwzfxF8RrVARTc0IjS/gLf+of+TPxYibSeDou
3zj8Dts3QFGP9YSf79uv+gwzYEKYyWf6aqmjc6Stm0ByS14AP9PcyWTovr7xWf1SXfKhjmNnCeCd
9Vr+6QkNfG8GUkA4CTlMb9J2Blr4b+rPrkFuu9HtisHX4l+dSO7Qz95W+Pg2sdTLXWatDHHArrnp
PLnVtuGwGOeaRt9sB7oTlC7NRH5+KYugXkzjbzhRQLwZVxxwx54xAv+NcssMp0Bx5Y/f5aIxuSSZ
XcDqQp4zWqkmFyGrYWbwQ2JrDF8o8YfGY42CILPXMFBoNpSfgCME4ALgaVQx+E8G7rtAPm8BuEMV
iFP6Qxvm/ANruvpAyqocXyDocKH50MDo/2Kb8dHiCat06h9LMPwKjh9Cttea3xPKjY5uni3hu/lD
/qGoTszE7YtZaOjX39nf+81TYuWjU7/sWtymEAN4c1xZhxUjgNYWgw2f5s13x78Dy2A8XMVdJG36
x2kEEOq/pPclqD8VDlxhtkgbT4l9WbsWoi8S0V6sGNC802WBZfTLZnrGBKnsXBmafXMI0aaMdpUt
i9RTWeaBTAdNRq8z+hFwskYxYT0OrIfsq143n9x32j3q0lK29QKDACwCm+YIqB6/6RoWQn7rIdU8
DM6bw4PJ62ttfhtf/WxlkEujUHyXLBHR0W75T3iOoEZsg7v5cmg4KMXF/UBGD6mEeO0acxqYNT56
0qV8rVihYudlklMpNjYP7S4cn1GxNo1zbDK9X4SDM8g4MszTP+lYTOaqYrWAxZf1c6xZDGlFaGi9
CA0vpUq7VG5/5PyS1rT84GrMeRb1QKYiIBLlqZCtEQhiHsBaXJg9tUyLxq36TfRFlyxkXnFYzGJH
MpyGkaixJs2+Xnfva3pt/9J9NHOqZD+ch7dTYPaNPZdsuAJGc9zcuQSXCOunZo9uB3NUufHTHG+o
rrSos3tEIXS3o9UfNVR6ewX3T7bp9RQoXEMC0h/zsHeSVcPawEFWmxelq+OlicEC/mVQDSB4rsB3
4BaanC4fmaNTcVQI7lsJXmReOEP8OXsAI4n6obyyVCXucnoiFmgd/cvtJrt2eK+ze7s1Z9PrtrMl
NZCe+wokDUYR8D/u9Nn7lIxBnN0Sp+vPKQRAY57fk+Aj2DH86lFhNa4ZYW9BIUsGr7DXbwhiUW0f
RIODmkeWaVqtYtIakthllUDLwxplgVIuTWrJCc+DE6k0q6C5JMkB1ov8+srKLcwp5o9MbVNU8YnX
1/MfDKWWQvkXpdgjMrWPUeVJnUuOV4ZsUbwKyWeIUdTs1L+P6jR0m6ouL4Mz/F4PwSkjn4sCHdvz
BpvfBieR2EvTDoZRDuFtFb71+QsOzCaKnQnD+wZlU7DhPyk42OOd+qcAtJ0HdU9fY8w8cNVH/svY
Kbuw52MRvMaGOgJvxDGS2l+4StV91nlJ5YZYp6p0ccSqL6eZEiunCm6fJIHmdB7UMP8qJSXzICXE
gZ02dno1xIVZ2wF7sNx+5t+dArCH9k1cEfoZ0nbgnkYAHj+lyRPmxYz/LbPByWc+MQ6C81c95ZpY
kggDui7OwWnoF5184u3fIkQLp5xZtbBiz64IXp4mRvZj3Xwwv+Y0wQov1EptTpm0S0O75OUbe6it
pPoTGptkcCKgcA0VraK0IgbM0HgybgLPEgRES9MtqrO0tTEZwudKkncxuz7mqrBvxYUBr9ggQHmq
GmqNEtURf1mDL0YWOwrIN96cByZYkebwEBI0BVrLj/dY7djyZxASvE2hofo/3XeuWYGwKIxbswy7
jaaf+IS8buPyGGJ+xNgHL57Y7ncq55syF6AmQwTJzy05V4y5K4skLM+8UrRAFylF64U1xb375gql
7UIM0PPpPzwmI1kM8NhJJYS2VFs5DuXR0s+OqPVRd9XB4o1rHK3cFCuYMtaFZQeAijVtZoU4i/tR
4qX76s4nY7rP+UcukJNBzIhhPXpjcn/JaJKSNQ87E/F/m4GkwMEjjp38Lgyk8z01c38kwJrLy7Lk
v9ovEpxr7Db8+DxbUXKWfx1uscAvyad0zhDjksuuWKWBLfQ6NR0c7KulpNm56OiPZ/JiAz1gWl2N
c+5GfeO76cMJsXG2Vr9lffH+C0MX5iqVHqYBnVN9anSa3wkUz4XqGT/4Ckarpt3ALeAofpCnII6e
qj1faMQB7mXzEs6OI7RIeUEiNx0JRzk+GrmfRliALtVikxi4stuQR7X0oMizuUmwrRQstW6wXzEE
12LZzr4a49YqpDyqpHGfpwfaPMIo7NXIpgarjU/zvSfvffUobBhC0cA59koXqQlnZJEDDd0YoEO8
7frVEN3V3Qx3RngdljHC044YUlcWk57HsUysR2mrza5VXIAV6EFhSxf++GUI/Dhw3r9xi3nZrVt8
DDjNDtICPDRaTNfMS3p7xojjUtIV3gzOSSy1TKvXD7EyFyNSTN18hmSkfSId4RH/fDV+gY+TvI4D
d2rTGeRBWsb9VI09bZcChKk2QbhowegfwhTJtrzKrPKrejtlMlnBo2NtHdxYM2NOj6Un1ntc1XdC
h0WsvHWctOEBSiZEjxL3OMMRafrNwOPhfTRf7DMmXRmDjdlsy9jk3f6EmP+Yf2X2VTxHAKrw+9Wd
8+7QtT6jZS5YWeFI7AfCPqFGNmIPe9FmXQORtvSSlowoQ/gShb3G55Rds7vCF9McKCZ66zLkh+6q
sdfNcDrnR6kNZjAFssfpnZ46/TlTjqKxfb33lbkaiEjHcTO4aeVp3MMxlivHxGkS/87dsO52sxV0
04aIdoOAbPOKlYAbH6rSaogQVjZGbvHpOx7x18QNHL7jNe0IxeTjD/ENBOetjKMHnt7P8h6bVgbO
3xE2LF5CYLLpmZkXtsamuYFDE6iOUHup+SEwLU7I7H6zJRVfdMP9neqchyL60im8j90UGInqy2jJ
zLArg+A+Bp4OUyhtXccuGbqlatHE8FNRcYAripvJO3Q0eVf1DBFp4TNbG30qqE53Z5Er6TaiJ2Y3
D0whRfrR+UNdjbsYmYsgYeccWLzQZ3Ku57JTHgeEhN3WYIqkXGqMeMYjNiilvkh/2xewQOXqnU3L
G1QUawL55F7zuMntfow+kfQxnBtcGX6+YjEDkiprlCyaiTFxaKl4eylePaQPBr6MetC6ELdGFggs
xOLZSfMAMl61kpQ9FHIp/VKjdRNP32ImrY3xI0JkAX064xjDCeQq3oO/R7ViT291qi5YbnW8krpN
CHQFlASEmhHFqXZ8jT3vJlRXGVp29gdrtKcMCv/JeZp4t2ioSBjeY0v0Tx7FTo40khYUqpDMRVv1
FVskDB+mZ+ciWIMfxgRDYO2M/zzCsXFhwlL1yMogYiDWnTy13+HaDCZDAc1t4x1U+86wOe6ZMkuV
n31Cfw/x7mcYm9iiZk+ZMvgR6xaxK9k3P21oEOO28cFwZn/NDtlE5DLAD5fjR8saZ0YEcaPavBDl
Ez06mysGbuYXPryQu8X7ku1ZgUH+gYZQwMzyrhuLEIAtmUoHM7ETVgvaN9XCczypLLmbJ9eO0cdd
YDSpLcvBhcWNV1AbrMP7KPzmyQoDnBlO2S+4SnBevOiWy64I2qoslGTRtTSfVjwgoUhll5AfQYD2
G3gx6Ots1RR+cp3cvPH0n6sgg0dUc5xpuKQIVmEgbFkp42aMrs0DCv7kpqy5GvMVxXALk8lc1h7Q
B40bQwZCm/ejVY1HEtjv2U5BM6gtiKJObQNkDVi5P2Sw9rABxajTZKO1+vicSxZHrh7bKHrbGfCf
0xER8ltzNW6PLxDEnMOkR37jpvp6VKEtfpiYMPJo0/QP8JVxYmq9V+eBx7IB9KuumZexSy3BAmBq
b2yxuw/fS4BzhMffFP1JtezlD66KMVFBr5Ct7RRpdrDA1P5Uf9ZomkzqOF4vujQr9EjEesT7LrHL
Dz5p6UobjNErKkUQ5YReMunpOpcPXP2ot5KtyizwQy586iPzt+0WUugnyVHG2XzTlGwkBMBodtW7
envslXXDYHQLzdfNMMEty7+C/8b59eUHM3Xb9yotJ8tS+BraI4HoD2gozVzrHKPdhlg8mPZsdMEq
usWUNA6UHzD7rcD1qHQfbl2vW9Ei9Yfsg47yDgUDIk8cEgv4YHaf3mT9R9dOs4LAbwjiEDrDVavv
zHRJzrJk0ICSzdI8Wdmz5s4TifyMgog25eU/BDQe4TUzLCrCWnu+81UdrWmI0SCY/amFQgOR2XCh
cVPyZ5/6y6NW6IGFsNImAf5etJBwyLvHLx19B+WsetMgpeRk5gRwjCirqQmokB+bfrCRRWSI62g6
3UAFmvssQqcEaoXWqdtvPusp+VI2+q37BYkUj7xp4eHRNEFVrQ0F4cHxCPerQ6hweLUbtgopdzpq
85lPEWIAXws/78xvJHtUrKFw3vpBBRJ7iJwNgHbCJOD7KH8bCB0MGyAJX1GkfbCysR2Dt54vwKDS
DcXS4zV6svSey/TM9R1qPYENinAOX/fKWEqyIzQfCgxY087LhaZ+VYx8cARl5yN5hoTdK/FbLzeg
tyXWVPgzZEuH/xaxO8wLcxlJ2I7uE80XjMleXSutTHgWP4StEC7VNv74OVmtJ/t6jgXLJLEqqFte
nhLao8iJHbiZ+UzAdH5JsA5DnyUeE0dFlhT0j8gbAz+4ao8NL2dQbFancoQGf8zb9ZQFNaxacau2
6zJbkoOlV9vQy5tPIz4qGYHZOFxYubkwiFdiFpJfsmZjmK6Iz8h7JbVH+idhGdfbrzZYGS0Kl2eq
nOkv2PdiRPHFjbgdkn/inIJ+J7yOBNCEoq+0i7yE52A8k/eqo8uETNjGRwGzVeGp5zYRPQO/8KVw
GoYl3fp3+SUzZEZOJOPrDYwW2rrGJ5q8zdm7xXHbgdlH7bIk5Lt2JOkWnJVvIfbHdJmpNjlKwp6N
GtdrrIQeJzNZNkI6vz3IKZDJwoKLXh9ScyFfu0+VVzfocNtFiGchrfnb3EnNcVBXlUy3G92zKYon
AIh1sNNOm+3YOtEai+08voQjthHHtP3AGlz8UZgTzCzxBLImvH3OjTp0RJpxwcF7Gydm8iva2AZp
w/KYdTazMhN2AUEa3jCQMIcn7TNuFmnldupyeG273Evj5Uv8UqKVOmMuDIDfo1ZylH2QkKG1MeDN
Aamza93TUxCcVKKhJKbMpVWB1OS7Ut72wLJYaM7reGm8bsM0CIW5namWHK8SVzm//igjX18zg0tE
Y7Q0icWO/G8VnXHmCwE02LnRLdorhvMBi4kuFnUKyButLG3+2dCeD3PZiJ9xhHzbVU5v0UncEWg+
9+Gcy/In/uh48n+TBxJFa0yk+Tv9aH4MS1zQpbedvJ02deRmWU66XLwqCechqIDIrDUO56SBcYsF
4gs/Z7juJvgkXPkX/WETNFSFR/5+9tfnuxAFFx6QRbytCTFB02iuMt02TYu/yLBmM87AUNzjUNmJ
UPwr12AvVLeaMGdeIEi2yGGMVA6jcp7ggePFe//MRwQxT5UWv7Q7PjT6EsYRPB1X6RCW26o80w2D
rTTz5Df5eAM9wSWSl8SAvADx48Rr+0tB3QAZWPdF6RM2R/Tw1K3e3ROMh/S1XH7k0lMU/qCCpLDx
OjtbpM8omKy6lRtImvxa8C6sOemIL6gOMgcbAz8L3a5QdyS2ND5bSFWhFfSLSl7jyc6vnyuHqHoG
mLmNQdAMk9V4kvycqI5jwYvY1tCGkAOqLzWmOUifqLulxSxxW4+SMKREhttDGoZqDQEAGvIxqjxQ
CI/RLLJ7Tnsp4ZDAAhGVbaMSuGxhA1PiFdfL9ig7rSch5Qp88nwocXp8jehch18GS2G3Y1IcaS4c
Nloagruw7JYWhbbrhsOIqF9YjYhqh8+i21PwDsM8aIFQf6XenyFDT7dhjaD1m52DlB2VrCXZ5t9P
LSgS1SX0V80tdacmwU60qF8aK4QL0OzJGjGro/LyVWyrAQIV8naCZN1e+/3Afg+LWtqQ1cOPEUxX
G4u8t7Tv+OUY5a14O1i7GztTsNuakhIBuVMEbp8w1XSUJ+UNqjuh+qK2ihdw4nvEghvJxNQCqjUT
90kdWy/eqMSCDwFGo+mVQBH1sYiI9KBpa6wIE9MeqkEvhtajPrDvctPk+sxGG9EbcxwmZJ3NPgea
NsLJwy2ZgATEJLQJ29df1vg6ysE+PD7Ub2gaYebHfx2U6QS3F2RGrZNem9GHKDAAowlTwz41Cvgk
5AzaqHdYGXVnVxAwKhuzABMTrMhXuMBUYMYnrQx4kgiRzQU3g0bIBIP0E+FXhGnFLAZakWGzlhRM
u+pFStLXVIC+ADdimnnvVRxHpCU9JZxykWPyRS3AKBYC4dM9lfV3qltBsxTuBo7BDMR881eWiU+C
0D5HGDyQDfhlXA2Ek+OJo05+MqqanZB/pFdqSMTVUYIFAcPywZbe7pi6QXxTVI+VlKpWLdqFcShp
n18LLuHrOHzwvWl0sennSI12NDW9N0WxbWME92tqXU6lP06XGbqLeAF2rSiTvDms9xzdYUpmlkdn
UrS+/CNoBy4/t6OkYVlMSBczIqrrj4zi9zbOnPxIn0IaI2LrYJyOyZe5EES84jx2NkLYBMozrKhy
R6CS2YuhS5pQ9i1WNqUACU6CctYxpylX2QCyjLCoNd26/yC6TtKuvblr5c9YvpUmruvtdaC11qEv
AQnguwu2UXtx6LxeWy2y08c+R6gEkzi3sA3GWL8kfYAwCnRaqsNKD8hHYfhRcO9n/lC60ZkCIqoP
5DiYtUMsB3CFQAB9fBelKahhiBmTvBDbTfkT9gDRLgCWdGvsyBh0WD3wdO/aMu40kkVb3M0h9dn2
AybEcCfEorHXhRLN15LicH5iUFz+aRIy4qMgnd/QnCuneBwVwgqaRUHkQThJkF7gjPkuqFmatgzD
cNgX0acSuemwe+juSyUhA8I0E36ciCGD1rEnHXG4c3mqxiPnlHSnjX6QWlFn8xEPKcGNEL9iWSNx
WedrPfLzjMwMr6n8EF0HOhzaRhf+4WZ2ICet/Hyc1HtFMKY6DYuFzzZyOdN7HACwRpww5zmJK92f
ih/g6wt27dz8nMGsR1RYOg98qGDDGHNKcmXKwUYQlk5x6DhD0ACLC6aytCEPZp+mpSWbF2BwvIo6
pg+rcSCOa63mR7wV6l/lQuTnuflpZ9bwKa6bnbYapr4K/TQ2bmz2CalPi2QnX5QLubtvbJ3GP3gX
JnJweaoNEZ4xVk1w/et9du4ay9MvHodVw5//y981IPXw5LscC9KE606Ba7XIkyPh/nDnbwnEZn8H
dovZABbQiiEvr8bTJHvMr6BTQHCQrguP2Ptt8qT7HvYmBGMUaRf2mxDFeWxnu/KAy+qGiWl8SZM1
6DA6alq9CZ7nqkUTLUnQXKaFBbl4+kJ+0/UyjPdGLO5IgrPQ2IEoZYWV/Iki2DrFNXoTNNUlXhvS
R2NahmnLoptdICQB7otbNDud4aZX3qItlzO/+6aXwI5hNMEF7BqhC6VIEJ+YeWvrN9NLZeIiIQw0
x+sQ280SeR1gs8oIhmLoAMA8uz42AXFxGcJNyefVItDx3uF8lUpm+9FHni6AxPDhiWxal+EFfoIP
yLtepx2vl2x1kgx8WeWh+4+k81pOXMvC8AsNVSiLW5RFDraxb1TYbhASiig//Xzbp/p0z7TbBiTt
sPa//mC/EPulG1Tdi2JTIvxiMrdWdU2vEHs453AY4VikRnYHTaOaXHAH0Cca0vSmzQMfiDsINAM4
l7kYB4Ap0xWGUHRXXRZ07EXOOqU3xh2oHw7iJWnQThb+AnDMER4Vdlsiih0ke6h9RqIuPkP0j9N+
W/gCQ6FSgBeD4ATMb4GVBYUSNjC0GhE4GT6Ku4HuK9bTDYwdO8bvGPiCZq47I6dUdsxY1Gr0Mhh9
nFXzg3mUdn1O8QSBraAGXRMc9IbKolshiVdOCmg5AvhkPb/Nr41szUW+TBi9MbSa5vOFlKndPCab
T64pLr7CUKqQhzNAcggCcJV+2K3ARng34lWvZPRN/1idOfPBG6dFQSVFd+Q2ToIbU83Ro8qHlqUQ
QWf5IXUHzB4l+EZeB29rCGc221fLrPjhbEprRGB6xRHs4n6JYGl1YOr4YlmiZPpzHe6iDRIltgCO
rFlywAUpXhwVDnHf88NjyzvHkg3eo8DXkejvY0HebQp9Q5k178QGCI+BugjtaPtacT2p5qH8/L1n
Hg3ZTve54+losRlAU1hoVk9eNZSHFXOZ9ttrOs7wcNB9HvE0rORrvpPOdOxoS+BOQYtCQC6Sy3zA
zEMXA1MATLD28Ds9I3WhawUa8CiZTJxAT7w+4MezFNNpRBM0+mb/i4HApG4BfarPYvciBukbVdNz
dGvmBir+4/PFpuJEyDzAopO7P6o7VblCLET7Y/zipGC+5eO2lz7p1Y9H7kS5eE/Mdd59Go9tT1s1
sVGdm+mhQC+rejG+gioOToSx7IDQHpQG1OI/yvhxUWOLvmoEnYzG2sxTFfRwbJftUmrMH5UHlG+e
/0aojrPZ8g5L0J4lIAuXfoD/QGjIhGGJyjyFaCdlldPMYnvW0/yMkbLUrEp7kNjpfgL1b+43Kd2X
2jYhmVg9UZI2LZFuDC9jwTzESkAPleGsm4coWmWYDURUgruM6AbYXuaS+sVn8LPkfUUO/Kl4DaFH
eF4nGt1gP2ZBfhkkQ+NNhZGd4TSc2hpql+J413dUJCOCjoX48PLDnaUe7Y2OfiPjZTo2pqPoVgMa
DK5x7wi11jayeY7TrRq1pIKuZnc/FZgy1t32C3i9DIGYASvo1RSIlvmqEv9rWSzi4fwEeVZPSrKS
a5GFy8/TOOaUAV6d2HeGxww1r9SfXyLulnkcT4nFxhM/7UnDn6GEjrGOjZfdMKyqhsL8mkpHbX6p
+FGjOD4ZXVP829xxeyE4UPpurPZ1qlR/SsCy7sHQ2mrhj+O73u0n4EBjn2WHFC+B9L0bOJrAn4WR
TUoDBJmKY9GHSvowcTq45yu+NvM1bWs+D13sm/EdSJjTI6myhKlsqPjGiuAZj8GzwB4y25SKaz7c
qPTLdEsH2dA+jG43yKt2ZmEw0/6iX8DWaCNOOT1dbNxPWXBBWdP2b9OkMml9etFKi5rDW+AsCESY
4NZXrbR7yPNZpB5nFVwLmmY3JD/0yaBMTqQlaC7+K3l7vn8YYMhUUVgy5HBTgCNhwNAnQJrU/VOP
yuLdgHFsvPDZQWoBgsUTYF5Yc+roBIMkJky64vmqPOJho/U+8FRi0kjoN3nvl92nTJbDkSlRT5ei
0K3n/WRyHT1ViMtcUXAkW81aMnwE3alH2A27mKjHSlTE+6d6imV3gKHx9XCfb/Xj19jXYHGA24ys
hmLCJHuESYoLQXowjQPLJC9tVh/P+F/Tn5MvWd3BEmQZRu0yO3eJw8IDNvMd0fMJes2Vop0mKK6g
COO+Kw5obGkEIygFLHw583AqxI52f5eP8Pse3+jj6b9VK+SL2OSgGUS9elDnG3Ski2lbERa+nb/R
S22vczg2kSM043hNLHw0dud4XdAtvpDCSC+jlRyDJ1e/YXNuE9XJ3KcPRmvUmz/DGcSUKejr7xfZ
c7RBqPRqbs7Hs92Mj10LC7Q2HDZ1fdqwFxSUILnwgJ3nAQ0jNgBORuoBY48Y/hQS3QKpyLooV4dK
DxsE0RdsRPCE4zTHkVjephw7Ykesla/1AA8LMmhevOVDOLLkUzs2squgrGpspC7Y+BSDnbOHiyBg
D6B0BNhM6VUutZiDPIosVmx5k5kHiqRY3cLIUEYoKtZ7DvmOVb+gu7wcZj51XTSzknTFcS02HIB5
9s2K/cHAyaLbG/FnCZ8CwT6UztFanIdkO6/ICcalixzowDhJtc+OQjtZ1l3AX/UA84aC7bFVOMPi
KpUFED8jspTKddltH4YwMIkvizyAIZPQ187+igabd0XUReXCpcOvGh0sU3jkceRzVH1UHhcN1REq
HSgKJ1RxTuvfKYNodoL14vTxmu/gkaCwnn+Zr20xwXn0WHKj/r1ID3WxFs3Ryo4MG36lVPhNCZ/P
Gwc2KTelWRLTLL5K0C9lIl/qb+q8PvNgc8HNKiHT43o4YV5gvUjLnQKIDf3kt9GHzE3UStICMQAh
dwlnrqddzRzIGaOG089Sb9d32RuwmCXyNwpho0I74y5J57YPVKiamTtQNhVYmZvo3citfqEGg7Ob
y0JJ1BEIOKdFeF89dbAL2vCdDmBDiJ7fDju4H5BcVfNUq/JS+oGN2RH5/MK2CWkwh5sZmS9HWvXq
/EzxSyGMNJ+9WVVLklbxaik27R0lmYG24XXth6+7aPPDV01PC0LqcXxLT5Phyzc0/GpMyzmfPf+l
qK2f72XyT6154F8jK9V8EVF+H/lvlCgK7yU0GCD00tErT2Flf0YQeWSUKfTU2TsaHORVugxzhMwx
TL/kHX5HJnDBO6PK12gOFS4ng8FYx28MePCEYfBoivWPnYKBh+HU6rbOj9RkpeATcJ4DOKhjiy4p
J6OnwlzCbE2BwYQTniZcBBW2UVulZfo5f24Gg2EMZICvOVWdLz9g/XW3RXCLARjETxqcmMZ2P+SK
VxuyWyN9a+PPOYfbRcem9Fq/5gurUKiLMAe9U3Tti/pDUJHYHsb4c+p4JG5MGrG2mWhnz/Lj/Uka
oulE8lvPhsYGzsrb2vRHR/NAG1fVv5J0n1ZOCTnPdJ8UIY/KqXGmc3N49KmHmAKsBB86Nn8TTwOY
mYvEG8T3Ic3VWCfYKhGi9QEL71if0iIojDCJ/QHpRTX83vHJ+R7vEFS7zY0tPsPwnhC1flNBBB7E
q8OXTy0TCV53gyrBPt/g9zT0QUHUp3DY1L+a11fx55ryzL4f+qamsViKFlXebwptR6+O11A4/ZW6
9epcOoFVtmmVNy47l1dY8JWURWb9wV5lJKu+xcEceiC5GqUNVCh/G4nH/eAM81KDXrkmfcDHmvWH
zlzX5XqCJGGEvUaVhP+OdKQ5ihBi9NRxHbWAux/P4WD0h7tuIHuB/nq/YfQK6EQCjT79GHcipj9F
OUUMN4IbeECpXUWfc5CLaRCilWBcnJMB5HZVYMKCBpKlK7K5xgERBXITbKnL1FXKgW4jd5u2isTH
q7BmmPEsxiinUt4o7EqvGCM7dLfEfse0DufdfqhoWIJb5XiJtDOZgHXY7BpZ6D3Ezvvt9Tpl00/G
K439P3V4z8mt4acei0PJti0qoJBBDyeaM0DGghvDOje+5tGnRkmHRlVUVOlKorHTtJxY/fjhL2Kf
FvGob7hrf0Y3TvcWfU/XBS5/nvKP1kHqRItz0/vDA/OT0geTLclrH6yo8FP3Pq21/nMQnuXFTl4Q
12QpsiuVLkYumFTzI01ehvp3nx2G2C9KH1hAxlKPjANLnuwTKcEwKheu/n2iSX+y5nQHrxnHdKhS
HTRe+tSFdHweDrwqOMjyRYo19eZohHdkwLJvlxhSCr+oT5OOk5NBpiYAFafKjkOal62mG4XG4NCo
lAZhycWAgw+s7V4KmgVGQ166Ot0fNQUAzy+EeTNO/IIOScIMzALOzAln23o/xyLjdwzmvZvlG9KR
qMPZ9/6p2DrobEtg7DZoOSAHTj4WSPZjdqYWTRxqT1aFzG3hvcvZQYr9cRl2r9kyjIFFbmN6lTCz
QTZs2lP9ptRvEjKv+4nlCEylU7c9gjGp92lNKhS1WSjTnaNXAh0rX9EtAyGC6EH0Nxm2sOUbAhxL
jN9o7wccMub42JJDBbey/9FzVuhdUl9rGr3IeJj9id3onERAxzSm7b7h7JBsoYKMCQQ9Dt/+wA4P
G8qkLIamzyfBtBsLPY1RzMHR2CbsO3Vq8x/AJbBO96/bAPi0BVa965S1p+D0PJed50HpiSF8H8oj
wOpEoVbkh9mT9iL5o155ANJxsZP0i9PEgf7pgHXV2HuWWKOW3vMLlunb6yS+VfxdxBz8Z579xCO8
32U2v1zxW7yMMPMUPwcwylfyw9PJbIDVp/M6AfQ60D9czYKcb8n8LmxCIvmhxPnvV+MJw3YZfJeW
5us8KVieF+tHcA9Ejpn4M+Vv4v8/gimsRW6C4Wlhhp1tIX6vlT/b+iyo+CVhea6FMnb2C4826ZX2
Jq4rR4nPIK4xdXEbBeYSSjOhVvvPABdoT5iv1qSCsNcDlf9rkPQ5beRNKCveAW/FW4ogwDv+63cE
itnlHhibyZMIzNNIe8Y/nxuSMuRKbhYp3bw2FEkXwwAmG24hnmZ11wUwo/jow03z+LjreJsFtOrw
9cfcXRBMmq0w9Ye2s3rtKrfaUxDyD1vZRvnjSmzNe/a/9LPCcBS40oHoUdFmbgMwBW4RNixcOWB8
WAR0c8gEIe7cx6+QuzI5qivjIo+JCT5hj+0zoIzuQ2Hd/wwiL8N2rF7nQQIjkxuEA25QHmoP0153
sYPBEDyDBN8ykTOBHC8AZBLGDpjxsu9ggCfsYHv+/G/0QIwjUKDCWC5zQd+IZPg3VmHEdimGAk8E
VL+lYeb3u9e+BGx0xOcFDHCH92qvuvSdi4BNfs5TFL/TICGHkYdPwi+SaL91RfYC0PGew5rF4SCk
iYRcmfapp3hVIG6X4lDh8rhrHsUYUoYEXJyoeDnNuZINAZ0yAY+di/AlRk9I5oF4biOLK8OAwTzi
Qowgi+WAUSGM9OmxYw0dQ7hg9EyoIPlfNhGuEUDTHflxtlsiwnBYCMXsqeExMgMqxjkMFJ53EehP
KyPSsUN3PXu/ex15hnciCYqAMBCNEZZxG+Z2eVTXLVbUtfsM6ETpISpvngm2fIH6QXq8lxNogXRH
WHkEYsSi1z90YLQZrt+UI2Q7GJhViz+xaQmQ5vQ+2RCs0xwM15Gno8SHq9hIK6w8AVswq8a2H6XX
iYxAbiezlCHIw8P9NiN2IAEc/htwSDlYDbBj9bHLPTK/kTdwl7BJwWFk7kBmZrhw3AtLxr7w/eaw
gFPhCENXv8xYGhZ/OQp81cPBYd3e7t8xstMvRtpXNyyrk7pmbXAQVDGtReiBWCNomv6tGwA/rBHw
1piY2KH+zS9heTcnA2gRXeWwv8UBmTxsfTYskOCOQF7m34RbHupILPRgDSJOx7VIDHXTUwFzy8C4
CGmF+Op4U3Hly1HWo1B3aDg5COoRIPod3yDmBu/Eb5ZRWoR9SMVBZcpjYWnEuRt/e2FVPfoQpfjM
YgUQ6lUSTnjvnLsgXjjymnPkzYVGrgzkGy/rYr7HR6uD+TvKHB2/LZUPc9+qXvl3H/OgwfFPZL+I
a0Ab9Oca6C4Csf6yZuFQlTN99RsYb7mmPxvy4cT18ZqkoIhb8ORD59i/CAOYOX97BvjequHripkt
xm16KG6F8fP3+uJGMELEGFGwmurIdsZryZ6nuCbmsw2am2Ir7pG4f9Q2VBqcw8WnjjxhUtjws+Im
IgJYz7GFA0LZ/d1593GsriXDVnxNvEDC/4pLof/093RIxWANdjW+XTwf8WFEMBA+jCJWRkSpmV7D
RWE6duNTr7lKYSiB1yHne3JXoisRJA8v5sRMqpSJH5AwP5x/iWCC6KowEsUv1OcsYDO+g7mFhyKm
irSASMnkpogBxFvzVbBFVooRG5w/S0UxW0K6FyLXQyTpiBfCsF2omPmFB4uYZhyASDPAJRnN1d8g
FzNP5BuIbxC/oC9R6dNigfDyKxx54vWdLqRIjgmEyVOyjkkzwt8IG6MZkSR/kVJ/77bAE0R8aED9
rXDe4V/4O0MNSIJP2DK//j5ztBGvJqTGvAJ1uY83pPjMIlQGUIUbIVTZGZ5AOCnhs1PxesLoqcIO
SsTLCVck1n3+ztaVCdKWcJIRomwRviISyVgvYT6LpR/NxX9f5mzGlIVAKhFpLv4NMjLDH5P5PzG3
uFxuItPQ2JF+wqMu4cpztv4btIyb9tqtQacy64GvZ+QVy8E2MQQRg8pkaNSM7TrQeeQwH9gQGBY4
UHJ195v8BVSIOww6czEO6F2JTJ/oimvLbwX+hB6CGyX8Z/C7EvFGgvrNjfvv8fEotN8/sTrBJcLV
nqf1K+6yuGO8Pr6eD9HS0nbJ39gQ8198fLGqiIv5u+Piqf3ZUEE5n+PnKX4lrEEMLHS94d9jhXIf
Chelv6HkjYs9UNT9BqCJpRDIibDhh+G9oO3n/T22UTiuiglLhBE6vL9FA/C1WesjawaLQXD3WUY6
XEjFPBJWpsJ3Qw4XO3GLczye/vuUfE62XmY8+3yzxtZYTDwyzTzYN8fey6DSa7hlPN1zFOCoEjzC
hWu4YoaKt5HDCO+uzDaAOpkSDFVxNcI6dI7rKRdIe7L9W4y4VPGmYhAWTAVGEM9jFG8u1jydRype
UTxGHGEqljidRUYVyndyxvhUnOX53CX3V+wbJeq3mHVJfFSIMlvcaf+uSazn5Zrm2IMvyWEn1U4y
rKSd8LWae/ij/U1OMWnEUBB/1j8xbldP7g8LYYB0M9BcSLt/T5HjZ7Gtg26NIpGv8H9KbO8wIQzF
9d+3wneHsbYG+hApb8I4S1yfSPCRQyxUcVhkJObr6SI+o/heyO3cGT43hHGWQjkktItlRCxHVEAC
IIUbwp3jcnm+fInh1Yflj8INi65zL/oHFdP5BUlYs/z8fXMZME/EZ7v7GlODxdYVtj8LV7HFtcwd
MWXmTr+li7ens3NUbFwdqW6EYSAdIOz6cJMVN1XnZoptBQWPuNPiXv6tfGK9mPny1ys0hNkR47/F
uG3B2iLijhRWiycDQTy8O28l7GXw0cX6JcOHhvBn3lzMWTH4mvUU1DjnNP5/G7eGc1BKeLSwM3h5
jxA63f65w63Hf+j7YaX4lZcTh14dXgK+sA16hKcUbgMy9NieHtAe0H7jmG+R463N7JECxupZymLU
13Fj5TYupMjFHL0Q23S1BP3LT+3gzUjqORmzlbJwJbgbuwl6lA8SFM19XDsrWP8ZwmZLdaZAigHM
gipU7LZwnoowGv1GE4TKyH0Cep5gEVBd4gpQOCnei59Rjl3i+gWGkVo6hHe3ntnz4Vx8oe+t+uNC
tab18LARJfb/RnDvt6J0A2gcWFo7MRb5NU6KyzTsIjeSsM4p2CE5W6zxuxm35nsPCm1h2/QASV0a
maWCYDrzd6SuSDqaXxoID0JT8FqFI4tbJCnwEBqD/trgJwk4q1G9jVf9pqHg79BWRZ7JN4jeXv7a
vLZSe5HQGaEtV5+h2mIwPazmuZcN9qV4VyALY9F0NczgqUAqw5EG6GyLTKyWtlgb5DSGlv2dgVVG
tISWSDk2aihdNHCtbq1dcH8GTxneIu+1MIWWuASynazN1+gYFIYXfuJ+4If0sDi+JPwAZjQyWRYw
SYwQDEkb2rtmyhLKeodkC1sH4bdP48U2MBAEq9Y55+MtvFjiVyf9jOkHaq2C0GXxIiPgAhONObM4
dThvvtaSvFYjZyjPvTXp0RKJL67lF83wF0ubT8QyONkPAqgcZLm61+ur9NrelB8yEWymMguURxt9
uHR31B+4WRYE9QlVBX/ikCxBB9URAreeoTrlOj5HxZ7GR0JYKFguPTV8qzmF3R3V67BXfB35sfqi
j0DL3kz+7Tjq4jMVQg7oFmSCqJcuA1B1F7ilGleD41xRfec/M2TX4FTxHXoyCbd9qJ1rLhL3sgqq
CcvU05s15OoOSBYeNlFigouwsInLxYVSO9RsAcd2AJ8HOYbtgRgEw6oCJR+UNPUL/3sD9Siu3/Uq
am4wBdi8jcjHEZUttGw3betqv6W+xqG4PSiBUC9h0ZwwoRzca5TfRbynJMGQTrgm9ulFwhaGngD0
mA6TXBf6C43u9DBHzsAb3j+HjiYy3CwTyjoeziVkDCi7dK0nu3z8AMRp+6nd4KZVr1q6HcviG2Jb
ZDUS9jGmFkr5upNcuXVjchY0YgWqD607Azcbr52hkqnhZv0vPbEH3uiQgGLUtpCZTjTpIR0Itx26
Lni4oEQbSxo+V85nxXp6cTy05MfuAD0SchrHVwVff+obFBAT8g9eijZi+oC2affLrnP0I7HEzTay
yo7caVz9MKymzddRLORcYEUUDtZCKHtBjEtYH+CkS2ojdMTkL2P4BITMIYxjhuK/FoaV0pgCHTeP
8vRt8058hiEX5VN8/weEU3237Z7b+KERVf0BxoTPjeGAvhIrBRe78sjDiY4kHYHG8g9IOABnqTZp
NiriWIozDjQRiVzsWWqxmu9vh4MU3WAjEAA4/h3afVrJMD4TOzpqXQAqW6i7p6d9Pr0kWf3S8u4r
7xa/wSc4HExyEEBj7TsNYz7dAa3QInEWDdkgvArvyneVXLCicsbDLAjN23Pz6+vdPxLDE32VzGZ2
c/83krmaV7BkSuvO9ef9IaHtFqeQYhtnIUo2vPmVBx2zju9AjNDggth1SwMrjSdBqhIbekcnBz0Q
TJUYr4c6adBzhrPqrU5BxXL1kI7r29Nb1K3TpiQJod0pajI2dBMvB8RMIL0dcLKM3W+dYfuoJBGN
zfeHy0lU7v+9DDjAJaVvBCfoTqKzOR3nkAbm6RlmQXwAcY54uQegaGrTmo5qUhOLwWpYgfAnSu1f
AN05HMVIydiuwviQZ99luqILe/0FsWt603s1q/kHSTlq5qUnE5Kx7IP8ax6hDDNx9jDpEaWO/C16
m9s7rmM1BZUPN4aIFQi66UniIkoO7HBAxLVAu61O73q2Wb3UK9/GmpEXx/rffc5+YkCQDat4SSIQ
/54v37khvwL5bQjbgmMJhszmWvF29zJYFTu65pJAF/PNaaBMeTQnOLzx8pZM3rhcAbHmbxKKhIY6
GUS9K6Zl4hBMNrP48UPurGAvkxG0BPx/IMcBeaXO1beILd6rHcRkjQ47xiFkqvZ2d2w/psQ2kRbi
+3fRvwExdZ/mFd4ApgN7AkqAQURWIfoec6B+WIAxrjQcm6YDTVSdU/rH6o6XyfML8Z0Rjh80EhZ3
wpfQ7LQVo8o+SMO5A5ehAWJ8tZwCxo8WkgUCzKhEf/DW8PnKPsif7MWxTyOM+MJ6fpmmlxW2Rgiq
nKlXma74osVCCctz+hU9y/IakBfScz4nDIKtPtn1paM8RMpx+UZigJedsENKWbCTayYvFWSN0nKC
aAgLw5sjnnVe64cJ8wYl34WuLgw1a6V+qGpAX4a+9Lx0pDa4g+huUmEDA4M3m9ZoTZOleIjdeJg2
EprPED6z+fI7FBv7QvBHBYQ6IohellsdrUkU3s86q1W3Vd7ipWXoNJEhJxwSejXxUtpoDLfjPVo+
l1f0ecuig2jocy+MMPut725PTNYyqjfccjYHmkZYmlzA7fPMRp4eVmRwRjbcTkJm/Oxh0UsFCU8B
84PWpdfuwk5mx1uWV+OrRHjx1vIqs2WubaL1Iv/pSXuAA4bg26rfIcAqHutzYpkBhFcEDZb6O4Xy
5b7Pwe4LOt0qd8aWmC3tqbBrRFvW7IB5SYDXhIR/e7Q6P79j1nrWwD1A4Y9CJP2ZZSYZWYOW8mnx
JU14zjwHByIemg2eAaSpFvhmhpZLW/f7BI4AJn0cXcS9rr9W5YFlHO2y8w7S6q6QlNF+ra0baXM/
wBITPqUwCnDqxGFXssnjgE/ah184l5CdNFB9sbPUNgDY/F1XvIdKPINx4mhUYcRCj7mmmerF40X6
ZLxHFqQVydp2bMPO68y8xrHAWCdU4aRylTbjowALfXkMx4gOfWMTf8FKjy3JJ7NjQTvIxVvVUWpR
KylmsLkQm1Igf0dCMhfshhAzrmbd2LsNB4zJfWxhJQzZJ03n39gri6sM+9RYpziscsqc/G4R/vYF
ov7DAWk9lD9l00POjKyBXt20bt5WNJFYtERK4K+yZ/nG6L2EfknNAiwZr2FAS81799VA44oJrTfx
wz1SjlSzlS9ib7gIUk0cOGa/CXLLUzu+DzHWKYIINMRhV7rNG+081s5O24pmFyeGWKxYvJyK8zqW
Javpk3f/BKaFHJOeiEWzR+bKLkXQoGKBsAzZWCHy1VBlUAvPL+3DNt3U1l9ETZN2LJSqYNjCWQls
F/UmlkrUDCq0Wa2HjWKcYjxviJuDF59jGuXl2pbVKAaPohSil4HjwLJehq+gkpeD9dn/GG9x5ek2
uC2z/0JXfpfRiiADHHIIDHEjfIy0liwAZGSsVFYYmunhfbilDereVHFKGXvmFpuRY/QzOE6o/mRP
N5stj/9Mksg4C1I4edL2XpzxoTB50PDBlv062RpJ+LJbe3od7+d1c3vCtkBSdJPNYLKM2FImn+qc
jg+2K3RU9qjJ+nPfWcPXs17TVZhfIrws3OwzoyAAzoq7oPioVkKID3VqP6dpkECZx1hXqEQoNpD7
wfcnPpEF4dGL5k8of8MdoEEIQ7eQwhIiDRaU5+SS55vpW0Zy8RZb2hrvfPNgoDgiLMKZyBmxi6sC
0lO7GOwYwkqtxyJFWqoVOm6sm0RCEOtUacGm1j4PMK6Fe7x5IF1gEVBJc9j6uFiXsHodjcZSzvYb
+0QflGSsifw98lGQOVhZhUs8TBC01nAq8V40R6e5aEvM680bVkVYVQBxCEIqu4ScLT/hdoOCI6EQ
+ZYs7CYWxeA0OZ9/VbyTpwZpGR3ULy5YZDxRujk06p//brzpuMr/zWH4C2OMmAgYSJsEp32yMV8B
1tAqajZ/zlfjMt2Z0jdEAjGBZ2JDn0CW7Oz8uf5MgW+cGYyaNY25p0Nr0Ym3kuV/6iZcEBbAZssK
p8v4FgAUhWz8CG3Fa7bfhhj5i327m7Ey4WmwLOAscUpaT7CuOKOH6Zn2JX3bPXLqmU4OXndgCAjR
0ftp/IbMGqTnNChzB82D9p5wlKalg1nGofwakbkK7YPhVfvXLgnh0MGTbr5e7bLddxCFyWURlpS4
UyMl+4W3uxdsoeY73i8MH18k/Cs6ADnABIz7k7MendI06OgUpWsUqTMYjBMEFWh0l8Euz8PCh0wE
pSLsZI7Lyo9+uExY/ZeNP7nmF2cE5p9N85lI7OebumpToZABSRagF9kM13zmNvIyR+HZv7+8+LMx
/Sj9yKr3RcQ9W6XTjnZKRhGNbMbDaGXCzA5elfyFXeNi2GqGV9qAJEe4m6jKRVzs4xvpIkqPn57c
xszGD0clQO2Tdm77jWlCTznnifAxRhPhDAZKm0DawalXSsguBXX0N+ei6ZNcIppJQInW4BbvJtF2
8RrRiaf+mLiijUH8MSqUI+HwoRl4MhE9uCMpYXJLxof0jko5KR2TMli2Hl/5t3bIzo/PabJ4VBWN
xCscgG2gfLHz3Z3kZHz3/2AlKRvNmcPYx5yIqBo9GMetodvwclojkNj8yPGAfoQZVu4gmkcxh8Bv
bvjFtEVSosIXvlaf1Y7SgUU2j45SgiUFPmPWU1qFCsSPBZDIWtnjnMEiWn+Z6J7gE3IwSIYXayuM
dXpBs8/ca9Mz1TOjXrT6Y19QYLKD/L1+rylee86ZNnQUWDhzlfRd7IjQa3/AccnKZb40TwrNjndE
n0L7Ba/x5fSCBmyXkyOsf/Za7lV4RLm6+n7HGEWytyEHz19uLrRvZXQe41Y7pLHzUNeKvLnvhasG
Mdkvv0+ODbIfxbI+uPAReKHxzJ+FNz5d+JMxaXfn6GKEyGCYlwZUaPDBy/xM3s0Kpm9LnhCKAWic
HLrxPOdMHK9jtDLEksS7YYemW3DQ8MjCUQn0ov4pnNmqELFrFzz0sXWF9oFVX2at2quJgpEdJT7O
sYTAUIcOYaLgrI6M2nkySqtgxVc/IB+j2RhtbrFgEZB5BQVe3Zq4UMLOgHs0P+LEBPE7Dpt/kECe
X5xzoFot9vgzIGbC4VW3OuIrALW+IVIQ7Jhj9zFZ7frxCUEeZEZQ3JH7V6gTRw6FfBGubBBjvQ47
Yo/lH0Gwb6jxxeLDgQfj6SOtBWCgdXqMarpxixNG7pkWdjpVH/gJxmpVEqrawZR3vEbJWk7sze/f
EqvsFmwoCuorZGo+xE8uI/7q6Du6+iEDyPNAsicRONO4cD/+3U83Vld0CGd0FOQ6YjEaLU4QJzMe
EMaglBAKtR3+J3PJY4nHcSjZD4EhOrA+xuwIDmSbGWcGrHTmDwpO5k44Q6HMtFH8GPkPkYJLfdcS
xLJHKpWx8k7LAkanpdqtm/t6kFMbcur6UM/HCTdNyIePpSj+l/GtV5Zgm9EvwjT+U7HnxPi/R9I0
ETkHXHRUjhzGKc5S3Mjqp30POB5LSBajb2E9atrzeDUz95dX/NVLH2Z7gufe90hbNriMwDaqx7BZ
rGHXQIaSfWRigDkWAkBUSmdqKDK47Pqd5UCndtDp1V00jDBTaHy+KElaaV/g2gUPjxrCmw97PAqd
E8HS/Uq1Xz/PbxWj2sTJW3d+Kp3hULVCj9evI8UaekqN2LCjylY4j1W3+Ej+DsaMy/hqSmsJiQHw
Sm89OSLrzjwoLvPa7+0Kn/v2E+0mDZ9/wDStXfqFvq5SB2HyncwnyBT6KakxZDYVTLiTDwld2eDN
94ZFVVz6kbKV+1AyXbysi2zHghWtO39v0DxPf9VoOVnwYJB0lezWECMoj5TNgMwElNfFVmYP274N
sh8u2OVsYNoy5YaLAbEN1uvkOs3+h/24QIf1p+XD+py77S8HZhYiHVglwIIWCt0f4wGBwRdAgMlB
nrKU0xwsSQeAjX8Nelcbl06161eNpwAf7YZNfBiharGu6y4zSixaqtXB1t03lv86iQMQW79jrkxB
jnZklaLaRe4FrRL2BYZGv7o4TTf/sBvpK2dc3t1xeQAiVJcSsRcfxAU7w2bwJOcVkEuDhEJId5cp
eu+w25ThqR4CiWP4x4BxuZd/ZVW4IL6Gqpy1g6Rh2nn2DduRPSc20yEsmHH0gVMMtClUZfi2Nasb
3bKzTZJCH5LDQ1x6dSKh1sm9njf9IB4SvwmflQ/Lj39Pr4eKT626f2jw/+wEhH7z4GiWeqaIk7Cx
W0kO8KE/HlQNUGctQnjfmrfaSn8SXP28W+4lG/wgeL2XH78hhUD8SsC7RTEGxQH3OBnutVedH/pv
sWdXgMf0nXsvLIlgT6zul6z1OeLxerKjYA0vbEDbj0e641Bwd5E2kNrwgfyVlaxwk96HNKqqu+h4
g9kIbUG1ETt9atghWSDruPkdMvgnHwWkVHIGv/DcIbaIXIRFuLA57RTqW/hCe8lFMa1lF/2F9skZ
5ZB/USpDEDgZnzchenXBqIgLxjQBU5KcJr12w+S43EFDK8MQ1EwVrAvEQGjuvnpicyDm5iErq/x0
jSyMBRdiAQvQen1zS0fYKS5466kow3pwqhOIH7BqtH24SGjH5QnfC+To6GxoqYTQgr9hLPAtmAJA
YydpqkTqFnM2YGGymh8o4ezfPHm6qukH3PbfkXOmW3yg6WCOP9+A+SA8LAtu5QqlTnriUPpwb4nH
zj8/FiRyL9APeYjXkS9bBY6S/RnvNw2gMKDYoTONhu0Of89zKe4dGoLADUBhCA0kC93vw2ULoC8q
3AwfFJuAxpRyz3+8IVdGKJ9VpZZNxhBdMXwmtzF+CKnHUKK2AkMcmZexI/sLnMnR3MCYefl4sCtn
Di0JWn8fRRHgUoLccsPrZaMvoS+OCRs+y5uE+ocQAbcN5zSDAaBy7ymkdPEbcPEX9DbETTDBRhti
kv3at6cZ3GD7tSI5xJ9+cIcJn/FPbdsvB59RzMX0bFWO+5E1ccdtQymt+2T/CUwLYlZGeiGAvPCl
uuMH6nZbBiFi82pjXuAYKY7J/qGP7vT2v/u8XyzMOu5YznV7YRmWyZ+mjcm9BQGYrem/3w8Lj9a/
f6GDYzUrClqc9R+b8mPGhmHNnNRL4Rupg42n/AoD6i00/O//E3VeW6ojzRJ+ItbCm1t5JBBIgDA3
LGiM8B4ET/9/AbPPGe2me0CATFVWZmRkpNrQiFnArG5IeZPwCFwPcg6951raNglwlJ05Ge1DH/aT
Dn/3FnBdcx2sgyL8mEfE/LJEqFqT2LHx6NjebAVHjx8ykr8fZSV/W9ZCdDX87aG9pu6GWjhXfxbI
JhaczDqFz1ZmHcJTmCF1V/czS/1D6ZjJI1p2hn47VBXwR83A0beuVqGDwkX7RYhHTMpnvhNRvr4p
1HPzwf/o85U7f83WHl9I987kFJecez9vI3xsl81qQpxH/q1sAgaRVUQF2kEanMct2x7KATAXCLix
zNnLwpyWGCZZXIv6O5Mlm+UCgI8M3c2YdOo+sIJRsAhU4TNwGZwX1/DaIg4hlnkiYWSmx+jFDcHr
QrHo42dNKibpUXLbuxuU4X1orwC9JPVO8fZsHdTNouSV5p+KS0dOYHITF4T7nLHawyNlDAypJjXv
MN4IDuD4lYd5rzovBjsLUNpE58fA7+Hnilrp3gUeh7YOg9RkZeV97+bdxFRCY4Lw1kMNE0GJ2lg0
SYH5QFXOjwApxiXttllIz8l2lr2Nt4PqtvOwht3lEzEUqIlmg627RM+Ga0VFnakELZ0XuaNTn16l
pn5IBwWvdoVugzu7FpDMJaFb5fl5xbkZc7wgex0BgQ1I6Q7OvVN0RPT+2aMZiLo0O52dPe93EGly
HtHG6PBXJzXnnSfsItHilBO/xBqHSk5PXT37sah/tMp8uXooUqjKPQZrMyBAfG/bx1gul3/DP80m
OlCbKByYS0SXzDWXmfnM5T5wRnphxxRc7o0uGAZb1eDUdR8ybr52I+fCUND9oR+0MS/bc5wDAxyG
7YHo/W8D/kYWXUNZQ/tlU0xu/VgcTzr6nVu0BvgOdQjG7EfmOiC2pPwQmSxLo512dzaa+Yz13xzQ
PFATvLv1+Xs6mrIXGyyLHuGQBUfUAdPgTzrwCKaZCIGbBEzmvln/sram7ouJ95uv9ybUtxk2Pz53
KZeNj90r82PfbYvQ9US199nSX9fmIbxD2KCxMYwI0WGm7Xq70qnzWG+XIGWUOve/8qQ8OY6gNRQ9
fP58BHpO2TQFwiUa/STY/msz9yeyRN68JSLj6VrIBPxsA3hyKQuQLgQuornlFCtQd499XarR2wxO
Rnt+M+fomBjroOJ0OvM5PXyWKXeWZCjXuV/y+v2b2WmS/Pne1r0xpFjeahEic+eo08NnrBNOnjG2
FJcZM5ZZdGerIFq/TbTPolWFyppzp5BU9+HbqvmNVc6t+U+bNaqf2ddEbq+2IkzJsrOHJPq28OCc
As3aM/bKNHj8S3Tt1YJrJ/0TeaJkHa2toyGFMg26Bfs5EglNYgCMdL1ZHv+MNY9tBOmNpgYW7ijb
HAPogg7So61JqujtF6E/NTxxh/IupeoQVarRw65HhAk0Y4XVgo2EY2Sn3czShkwfFhn9UNL5steb
4BDThKQCdRDF+Vk6mNoVK6UC/01Ln22r0qP7dVKkvcR6BlkH5PpZMncJX00YdoYrDOffrHXS7iM5
xIAdjd56Rr4ieqyonmvxFOss+u4Y2Dx6z+Z2dB49/ASArRqukY0OwFPKoUej7KBIixjzuUEe2ErQ
D6UfsStrTtr707s+vPfZpWP3ma4GDbsG/bNuIn4JVQFOD5L3iLHs8drgQYCbSm3nhV/sfagUleR/
Eeo1ajFDEu4gIHEe/RfjvdhA/mkeGjQroAEkb7BO7rZzGeQhpJi0kTqASOyDYh0ohGS2hfpKmHmb
vVO+Wue9TxhE/4sR6MIGw5fc+m/E3J9GymBcIFO1G1+rRiGpj45xmOe+9avgB+iQ2mAGG2juLyvN
2fmSiZA5VXq0mye5RDJkzWk4/FGomRfgGUAa8giMF4YRkFz31+xmiTZTLUxBVeJyvxSnj6R0RlTM
qv9VXP3loHGCm2JWmfHW/OBdWISe+EXmLuDAaAh8MCpxQQJVLxzwRQ6Jmm61le/RFYdOR4325mSw
v1knoFzsV8AO9PWhYdHOvKDhizATso1ZK5c34ye1VUgnIFiDyDHOL/iOT+iXR32WKLh9hy3/ZIWp
WoS9r/WiAK0DHzGPL1JsFmLu0cvI2SmqQhwhohUXyhZYT0vDKVFYh3I2RPnFDAFBIF+SQH8rjeAJ
IudMGxS4LrPcnLt8cdFosSpxcVHnPv2dRrfRaVTu3f7SITJ4jLNFcXGcv8fT/n2Y0sUqm/d3UW14
7lx7xUF1SZkh1CFoR8XZdrSD2ejdQohUJHHCax8eFbyxoskVduSQnPsMbdaTjUc7no2pBeYQYqBX
+2YFMkan0DzA9urTvhb+2+liprA2DNqYj2jxArXsNKMiEcc7XyZIae/AfpGqoTNifQnGnrvaNUYA
aC/2rTD/kNUumC/mTto5TIpw9Y5d5mhSKpIYa5dPSFzTGIbUJl3BGg60qM1kt+QKP/DEKXGePP6m
OAHwR5CyWs+Kd/cCw4fYPDV3lNXnEJNEy9Oc3qx3zb3n3VsGq8jacQvPJlosuSS9QU30ijlmTDCl
Kkfy64woYzslO45ypHmEilN28n/5BpJrqDMgZEBdFSU1zqvhThuDBoURR7eW615KreMsd4ChQPGh
k9GVEW8TEAGa9uo9on1Gn/woGmxLpi8oPEWsKQ47UnmvnLWpBeuj+hD8HcBYNoflix4YO6TaGzJD
+/GDmboz6GFmnoOzMqpNzKiFumuzSJ+1XetubygaIyFh55a1wRVMjKYUJaOPIDZsTlRIIEVHRZqS
pmBx7wjrtouvCNsiyHwLz4tzF2LbCI4hTYcJBAtKWEFIRmIDFVOLombeUPgDsH5TWtv/jHZHtzJ6
uSU6021IZdYiNMZslKYfDfMR3/svuknsmrnReYFLgn+vxhJP6N9TupXtyZ/b02YRQgSuGDDBC5rm
Y8Jf7wGpVfycMmyw8uwR14LG/IakLoXFLcTPkXQB2SMQyppI3Bbn5zOod6+mXo41WnKi9NVGUovK
VWqwMvJmT3B/sxggjodyEXrtGWwz8r7dFLFSIHhKZvEsYGiQjaV4bwVEAeseNzLXP0NtMw7JGe8B
m0yXZmorZzm/AWSMsiixR8UiS00mH5HWepCfv3o1hjg5DMAce0ML5NGmT9l0C9AayLS0PPUaFxh4
KGChj07GLo0+SwJ5TOoNKUMYBnwSUin8i3bzYvs+QjWFxsGUcXPZEcVGRcOstkFNDzhHxTZKsaiQ
onGyXu2m6rlyp1kvkBMAEWE+5IwKPBEbK0LXblo+YFhfvC+fmqek1qXe8U419t79LG6p+aQkIAXi
pdVzPqLWH14XNcaEQbhrf3CCKc/NT7KCMkmP1PmQhZuQd6IOGrnjDFH0P+h0zPwyrS7DKoJ6qhag
ImKVR7bZqIw2wbX3Rp+HbFxGnS8Yr4Fi+o1VgGEEepfacPlpG8cnTN7IR5IrRNwNt40bwnNH3Oky
lhxRV2J00lMXe08c6dPrHVHsE7InD6s0hTI5Lp9nJ2rEKmEtoHVRfItfIUJUk9uS8Z8NKSydbWIc
sc6BcAMh5HYhzncK/jZBGaq78Us1ahDNewsDjD2kecibdmjJmz6AzEVKZt8ynu8Q3tt1fKYifLEm
ZB/TJORKzwoGBRQEMkotOoMcLJy926zilBHm5sJCJR0c/K1TZprexo9xhWSP9BNpxHjvQrs7xLQO
hN7ZqcK+sKc+5Du6pnzw6/IDFDNNCuh6pJ+pMMh1sFNd1goM5fZo7uxHTKMpfK/hzqdX4HJjk9XH
NbuaxXZ5grgYlcoXSjqu3Xu+dzv66SuEJNrMA3O6h9LLsZ+2zXqTIAeVlEfTEep1+mynSF331LiG
J1o7UIADRqeqQIM/Tv1tDMRzc14jRMUQ67HwH7oA9+5u4+DdrJA9Z2VzHlXkhOMr9381YEfQ2Hdw
JmgNG8v6EJT6SP0emqPmp2aSzotoVNasoZnlPaNrmCXXQXVI5vtCwDEs4jYuHqQrmCV480XjtFiP
zhFI9nOZs6bzOpjh4LF1qIF99GoJOb1N/5hMgZANLD46Sn42IqfAOEayjPu2fArHpPIRxfMpKXVy
9oPS4MKLVCsQJLFKnyWPDGQCNa6SudUrRAUjG6fLV6vi72cPKuux9jAnSa58dYaLlQlo13NZgi6B
eGnd4lo1TiQTinWoMEjDIVQGO+X8IQxGH7t5xOPPq3FmLbM5IfLZ2IXasrJkUSHLg4QoyWqg7Nzb
ftC8G9iTwbAXhejD3zULQmsGHD56/4H9krTaFQ2blA1GjJT2u+bxXeL34CiC/tKrp0jrIBsIv3IK
oDKhGkJZ7XsOZe7z7bUkoAazCPuOWPBolFHr2k+UJhHehEgnGmNGrwYBAfLFwazNpgSAjD+OST2u
yHZRlKzDqPZqk9Ikh0Isl37F73e3ZtcGDYieSLAYf1OnYVON3iHREOfH6ZAmJVlMPXvFOI1K5A5P
BpwZmrqHLJbrMdPQbhXs9biB6dzgowNo0U12M5caIJONIYVaH1QP0s+kF0k8UPRMOFpCG1GpEADh
F4X9y2eUbx3DRpn2OjRFMmgPGqZz/IYXITKuMIDb/DiskvTof7i5FPAOUJgZQNeg6R9pPbURMG7z
1/AM3otI1Rm/fgJRi7zdc1kdUueJuxmVBvWAcublCSNH9TBYPaXIUgl7QVKgp0+yWyG9QBcaG2Gn
0hjZkfu4Stvfhw78TokdckEkRUoeFD+RLduYQAwhnIP9aDq4X5plF0btlBZ2ZkYja6wuTHf0SilD
xkCU3ddqgtszgb0IdXtIyou8PKLe1GqfNg5DGuCLAdyq0MWSLtp0dDAoiINqNq8saN3SKfRONnLJ
gIMJWX5IyPQQym42vYCKKSkocsedBoPZZB6laJBBrZ41Ou9VmaGYIE2ST1KghsPkOd8tq1z8uBbj
dtB9T60sXzaNcfawt4M3fD+0QYcsA5fldU6kwiJsNObXcYlOYakDr5yE0M29+LVhhpQzn3uKCZjh
MIxBg7zT5DLYRXTQ80oHY73Elb7ieqAeRcteHA9H5R2UebQRk+3Fu2gL/37j8y0ZPV13UWmI00GA
VJpDQc7FdEUYrWdkoV0akw3fHlzkd48UBxJccwg+JBqgeKYVizQ4TAN0ZGB6rBm98WVOiu49Z4T9
9Mox8Cx+jVHxY8JDj8C80i7VCNDjP8T2qILhzq9z1PibxbOJX/UhM8p7uMhcSrouXWbsS80CQBYc
M4jgH+eCBZoSK5hr70r7b5e+R30K6QgPiyB51t2pwttQ4UXt2mQZJuoFAKE8jhjqRcoXvUn6RFCH
VRhP7c38WLNpU03TeYh0GYQ4P3/zgGr5Cqe8qMGkg0YONOT+HZOSS/izazGdc2DaV/v09xijTVjv
X33lcmiSvIaUUbcO3cIs+9j4QpmbUZ+YW+0Wz5szHe1DynrX7mZqbGdbdZpqVsArWR1T690/3awj
IMeKubgP6r1P+EJ7C+3KzqvmXVILJiI6omQUkDIjT4uTVD1ZVCrn57hG5HsB20mLMzvu4yf93HEG
ps6ZdmRmbQ8LGmEiI11sF2986jEr5K7qFJM55QUx/zMtG7vglVDJwvCuPYxqhHdLagOhs138wcNZ
UbGSw0ekHR9VUxBWlo8AU4gETkUtsTEwu/lpCKGBlhG4JrhHvKvRK4dVmPlyt7bYrX4FSUOSOu1s
WfbQSkgO/aL1aNGY4EFAjL0k5UpuMl9ESM/bSPzaLIPQdBHfOyH2RScEGjSYRfInhB8I4dfEzKlQ
QExKmPoQYvn+p7ue44ltVg9wfDjm1I/1r93j2sI3on1USDjazs2z3tTdJQ1afJe6p3ljIXU9NV7f
thkRnCLQO495F1LQY4XXcqIMPVwHO69G/BaUB/fuq/3GIbHw2d7t6hLXKaLxdosGJr0TXGJSJtgo
rslwP2gsHgiBjdew5GC9QKihMmVDcQZXhwt6GYK4O1UvDRrR028MCpPMz7WRVCYzwlAHn5xg9mG/
d/J4UeNnBJnY2+FjpB6tbC1seZPR7hVbt+5durunHv5/+G4dkyf0gYfgBIiU91l5lB+x0pU1jZmn
f7AWoXoiMa3UKsLMXPVedfwaQWBgOQWiuLZZCVGbr58tmI/IAWPcX7Tyg+UrQt1x+UDD7a+0ZCAy
8iHWknPmefKOA5I2SL1fqTYi5j3EVZdMPLAds/cMNymlU66JEXivkJVAvvCQUEVOZM8Jrz6jcntN
Asl/KkJ8Jido/NYrLzET0CESbAxqXDyEOt03GDF5DStDiMskvY9Tn/Oeo9uKwYC6XpGWmUUD+4Vi
TouAoE9n+x0tWlqlPr7KYUbfmd6nU55UIxCqOTpQhdGZZbdA8tocMX9wdegP++lNBy/DWwVRQNXK
6GodjMD3U+NhRMEiOYE1gzcLEu53cgZ/97lk1sYuBf21EeNWGn1UwcDqLmYfOqPtsEefnWmlBZhU
AeyeQ/e1QfH6mRGfzJi3aTu4vL3fXBtNPUkEANevCTYidD+O3XgZL1MrjpfLjRu73S4myXUvlhHH
cbcbu3/ueMlOnxAI3s2ZWKw4bnI0/Y0R5+yYj9Ux9Psc73yu3sIFI84MAHRQwM5E5znvTOad/mRC
AzVjMpGyFikYYzQqu6NJeyQEsQiGyAvgC3ZbeZePM+EVPnHSbhiq2RTICNHJegMtswdKE6BODb2H
Qb8hD+JrPzBbyKcdnhUodTE6N6NTss4dvgnVLmMUWEkAiSgk/bYf7E3is6CHKCSk78UDff+dEew4
LMHYo5KRvMzgZUZrK1olSMdSi3NuTkbtqgunb/QyKwY3rGYE7YNetUbt0dNSqqjWqyJ2wD6YrKvF
Ot4pOJQ72kQHuqM6TJ3hlZQXMsScO7/daps1gWMknou4KgdjlEAvYVdlxHReIEc8ZtYkb07aL1vn
royDfp/4KfqTybxMAVbjd9bcG6AD8GluuIbSfK4nGA5bpz+f4wYyKsTl+AQMlGoz5tY2+cfo4Dle
442xq7QD2Sje1e/w0MyMPz3x9E5uFjQ1YgSf6cLe7IQrMaoZ2yYnXuLoE2JiY/QwuY7RomZFyBq2
qeod0uzD4NS40kESbCBNQvz+nh6lguaIy58EV2cURR6T9mz2Um7O1hiUzMHJmoUIYIeLrXE1BmF4
NvxwwBJuDUg+eey4Opqr1H5DNfRSg//vBcEiehlUlujT/BWJ5Sgg5csHUsdSouT6Ra3qogocfbaq
dgDay2EVXQr1OIMHBxIFvMVLggCxzmahlzbJYmd/00kRUYubB27gRRZMQIuynr254ru8KCJdbyKq
HBNo2UhgfdF/UgItaLNwdy1Yl8ObNR6O6XxrwTq2q+yRxkcjBDFic5UtGA/tm/VyWt2/LvIfrrsx
3e5wqdzQstsgDUvAZT5NXnTJKUFnsTbfpJjr3g0mJ/+qMO27/Bev21X4L5T9W7zxL26Y7nDYokCg
BZPaGI7pOWbwxBhHymjxPEeQcGRjDqHkb7nEdLicbGetp92ClGTrefYatzLTHg4NTkVnOK7zvrMR
+jN07MxxSEWc9c12QPjnIwY0MrIGaeDX3Fu/zrq065MlsdmTTwrHfPBwuBzag/G41bJtbvTZaJFI
aV2NEDOzLPO9tEw0T81hgaMcZ6Zb5lUQCLfVGttTww75xemGIce0XLZCQAJ96YxRQvj8Rh6G1AXd
tVI7b0QrUooaHEgS4b3YGi8Na7XaWHBFVrwYwS8zQMmdVa+HF8IqHgURxQCDFN/5ZSwWi4i9HUCe
YEsWmwJIxgxjPbKgmZhw+E3PX0QHUrQOk1i/J5mj+TFKHmagZxIA1PBkb81oEXEMDPKV11tt7RU9
vhi7607YCs0UvSGpIgXBasDIXvX8VW/lrSJLQ/lo9npQgCEdeBGNyw9bD+zHbmC4+JGloLrHCR72
22xjD2V2+nMea+wwamODZW0nE6wHuUya9DgY71sbDwIDgZ2Y84PBwFCz+Bt8Audxt5jV6C4zQ7SR
L9az3xdeJtYvqJsJJ/c2k4Tky8XmLLcmsw9CxQvvQLnhK3OZ+Ic4CTbfYsr51yBaLFj1MLQQDZUy
5CO4UA8SjzV98YTD5SmL01KW+9lSolXmTslIGdEJsTeZxe8q8M9GcpbwBLCkte8jUScHUjcXCdwj
C61o6n7qfHXdDNIJeIjvMxiIMjlOXX0uNBiCNdt7MwYtAbE5C2eQJcat1Cs7IDd5ixglqPkfZEoy
aN89gB9Dd4f3Es8YUJyiIB2sAUNPBt/5MOAnRz2/Fy2SgDyptkVCRTY8r8WNO8qrEctQtFhA2gsX
ESBIFXZj6U7v+IhLyz9WG27AUznZ2dQva6Wcuph8Em2TQ6xlDtAJzGtCucp3Sdh4OaOd49qwgxgC
NDI2uKdzKC0sHJN783tzIaRr+STVya3U5dQPJpzvxEwGrJPcWN1mLYglI2C1m2jhGWVOG8aPnter
E0jULEtr752QQQUyA4RU0ptk+Mdi6WHh6TdZTeJu/HVBCobTb5AZ1AGJxLDmYAsciu7322QVhVfO
tOlMCAt06gnrhJaF9oSv0uhOIvBcY8Yk7+FIUWUb8IwLQ9hcREnVLjUTSK9OsODSc0ltzDL22Mz1
VaG5WL0MZnlqc7PonIy012AwKBrhGoZCyeYjLxTvkc3uASs8Bz7xAvh0jXHgbyo2fu+uSedYHjGA
2KjuH0n98bhgfswWhrQVhqFsEoJvFrbPtyv+GJuY2eEsxCqFMwA+2aZeZM5mYQ9tBuYGB0JhKYws
zNBigTZft4LuRw2t7aq9SHIOM6sKXY71ilW0bm9d0AyjN/A5aYaq7zP6NO56qxyaa4bXm/EtCgkN
k5or+xpBDMQOoqPjP7EnBCGYvq0PwDZnXnrIEH2f2SG3BhDMFeiZg/EwRA0PtgZ7ypJeaJhVSiii
hZY/G8w4tTGEZdazK1JyUPvRcJnB+jx19Epms5qAg5C/tegACHWDPr806GFpqHaGFII1ImAii6Yh
5LvPSf1EediRY7tT3gHxHTlbXQhwb2PB3IWw/qa/G2SuyRVWAt192I5NJgPdnhiIouIA55LYP0M2
oB+xi2AmefzMoi8mAgpSy7jZN5vWlhAWUHN2TvYJAxDJBmjjgkPXg49KBIKgDn+gT69jaHxfpLML
v7dccoBQEtHa1iHUBmRR6Dbx9RO0x9ReOzlLdkSbSJxUmfHDkiD3CKVWAzVEza8PLKEfYYSjbCkF
+PPZqnCP5AiLmAHlwpf5li4E6BLfSYW+I+OlT9ajPplQjQ9uP6326OtsMUdGOt8fdYNeXVwqlbpr
PuXNdVxe1YLcHNVS+w6AC/qDa/fjGuHEZ8YS2MY7uEtINl6cw/PjuZOZeezZqTKHmnTmahdplkbU
EIt8ssGV7+RNbMHPgRuNdJ2xCGVCYZkRWS5yCC0KUlzm5NeSlV09S9qfFaIJzuZAO+nVT3ZKhRH7
cnpRkkQJsx7bgnHSAsZqhSViAkSsBnP0elmmOmQLuBLaGi09YkdxyGjzqaFDNdmi1gxw6SJ5ZFMY
7PvBymOu+72e1/PUVDhzX/NiXA5XTBsZFByQ4TicYQ1mPtPYnfn+1vApvApn41NTrs9sOB5PjfEH
fYP2iwzj7WRtwd2gbOR6t8WVYDIXUtNEWaKFz2NIrE3b2YW6SmJsTSmz1plNo+gVsrVNDZsxhAyP
H/Z1+mgnawwrESinr8ljQw2eGvhWMXRoo8AkovwALyscKGDEvR3MPuYFrol8MGbeGWfyznbFd5zC
33Bu1tO82qjHgfG1KHv6MkFELxIrJAd5Cj6xRSCpGKlPGyCjM6lwURW3zCG7EDHGZ8/Fyfxwoymf
NeJu3ZiFXcV7UCj1tm9M0R+Oh3FqER3AAQQq3LkgSwF1C1ZGqKAv0yN/G0iO8sV0NBRPRoaU0y8b
fzfYErA/jQ3qe3c7Mx8wWig6sBrRpn9OYIPdyZq8HKzJ6OXcyVEBxPXqvd+pXjnhkigFMBosUqK4
x58QdMW5n83yHTdZG+WmXw7bDvr3xqUDxHg9WA9yNv20xFucWrsBvTJtHVvue3GgxKRcn/qYjIUG
/vfwiZH2xt/Z1mWl1ulm0bMW75QMcwv+vkHa8whry/ojfh4O/9j1blTsbrn5h8fKP8wkLCFRK9FY
/V6JlMcUIoUmGty/Nn1fYIRdSD99GX/MsRd+GZ6Ze/A13/QD5Yt/qflwSdmBAUNM5TE1RwSGOG0k
PAkC2aANaAlm8hS/RK9f/CwvadIBVHDaZ4sZpu3rXoEhE5vXnKzJyqxvEY1M3yjfgS/USi1Ozw3p
MvwI/IkizgbuQ92dTBgOsiYU6XGoDgUY33dDTzNfA3p1Akscv4QkUeJEirsJwXB/5wM72IGi4HAm
nAXwGM/rfMTWE7VTHt+khksiczDn3GkFZU4jxbw6Q21fR/WJz/jBtaVPMm7txnvEFSftTK0hIjHD
6vjulybl3hUBe7MUXUbVzruTzgtuvnldq24iN6v3q312NXctMLMITUDY82GG861/Agj4rbAhZV4z
+cCuvtuqNxj0BqtVtIrIRbNiwoPxxIfUkr6xzm3Fh1rV+Jtnf1vvoLWappM8r0f+hzCWRKup9ZoS
Vk+YBEvtN4phMWcdJj/I6/KkFRCDsX1/69l6ALbkaHkutsSyhIFp7Tr6JriZ3xV/4Ok9eicIlvlq
PpryZik+qqCDSUY+F6EWCudSM+3OTCtEVx4rLsKWDGnydkRfcnJeVGTIEKHEQaqIjBC8NqrU3J9x
2lM6SE9Z9huylqTM/uUem5TZeedl1Vn3cxGONAGhJFZTY0b4ODyitEght/tySn7Fv1A0eumXocPp
nEWWU9xwNQd3c1Bb1gPOEPcbSjUrLVkkbOkKDVddjLhk4sJZsA2+jDh9q5ij50RE0msiHt33OZwx
sei4uR/0KvNIFkos9M43QdrGVqdfwVA633BDKuYz3gbb4NGlAQzelDYgZDPvEIYSaWreYiXWdrzE
nOlKDfFy43hY/852g0YxxnbYMI/B1FOAXrWqVr3fwMoc5/xfE0NkYiJEZM0MxxFX8zL7KuWhnUf+
jvkFl9RsMJ1utOAUoR1Pmb81ca49mh5850PBGlaNVre77GKXmZVM1jXLO/RS2XpZPwwVhwfNkdj9
Q8kOdUUYIu7RDwD8Ubllk0QVFM1bhG+QcuaK1pDMTJPN1+8lt8V6g/LrH+X6stK4eJ0Hg+JBaUv2
/R7ghx8YITsnAvnB5BqdmPAFT4atlOfYBD+J+Soc88bygvSLAxhlr+2fNZTpFbtXq4WIspzG13LW
vqb8YpEEMTMfEpdWkrvN1dcGS8IQiP1qaanE3eRkdbQ6YZ1HsXlkOJQbRh2qjVthzCHAkVD0krBc
ltx0picK/g691AJgRc1Fxt1p8IhipvNMpn8XujyY1KlV/FtLxUjyYn+cX/F+McjBzt/5Z8wZsVei
YEtbAY1NCvmR0nxw/zBg3CCZZEGaTwin9DKBFAr5AgI3TRmSKd0/+uLDk4XCh6PTN7GxImKouvi5
mZV2ZdP1ldpklr8eI54jQi4m/hS/ZR7xkPCOr9DK5FkCjXt6lC+oH+GKcqbfJkWuEDqFMupztAfp
VwbevGEIxXsQscqbk5Mn7FHR5vfDCRuvQBsvDk5c4Qstdh/mL+piYioowU5CAFRULBxAGx3tvx8o
4jAe/pouaz+XGZlQfD8Ln1/urVACXBi2Svf3lhqn9bsUwCdAdIJfBSWmTdYg0YtFU9bxy1uWZ/ww
ZJMXOJ3bJs5mtKBbSggqwa3mjYR4bPsmhYM45k8n+6NQuCkEQ/6yThXHE+RZ10KTkHv2/afVeMO4
FW1/A39cUKlGK5U3uBPio/N/nf8fv7u2xvBv+80Isbs1xzRLKMDyINE0S2EGqsrNyFjwwF76Wnq/
i3ln3u/joonkDlOZR1yDZTZnwlAWQN6WFVfTaf2dTq1WwyX4CocAh26c4xSE4HAio6qrG1vn8UWp
wKhAjP3z2fWytg4+tnZ+ASMJTNK1/Ceup5utKzH52pWL2el3hOET/UdgYREo7wEnfYIzqKQA/7BD
HxDjzlxXbqILKHxCo+ZNxUb2HXgKa4B8/DqPgoJAaH63/Hfb96ZGjNZOBhDksCI1BiRuGEp7d6Uq
LY0qhc97m7XT+Q02AcBHl9pqdqWFFHtseVURck/x7NvINTcdDSqQYMACgJhFNCuYeNMMU217NJAo
tlL4F/V6rMo9j/FzZ45UNFp5zwIaFeHkh8DzN+CKq9/kekN/zbh3sCDkFqPjxe2RD3Uzdp6yMcu1
DePDK2DyfqUcJf5OGVjy1nR5dUsUUGpkv6E5K03+ix1RlPxGUuBa/ud769ah9tY305qbq/qbjxDM
eKccPcYO/xoyGahf6naiBYfRKJqvRMcp6wOgZkFFZC/x4d+JjkNri4jghIJsy78qripLlDaaCrGc
aKOxDo9VVrdKfPfuXw9f9hqL7q/9bU92nKQVH0U+iKtRsLggBUao4g3ls+ToqUyDHExXgFXZ3FET
c4l/48Q5hfoDmbZQGrlVU1R2+t7yibk5JPdOJbgNGNzQ+qn4plVGr94loAV1apNKWKvUleig2Yhx
f5v57tmDTjDfuTW73DwHDXr/0pzRoyuF8wn7Z486YBv2kEfKq1nsIrQvpu94zSDw14OG3YiLuE4c
9ZOrQpjwjaLIf5j4+Btih5xdaSMHIC/JcqetA8Wla2pR122651rVZrl5+S78Lydn/umLNub4496c
M0HLnkaHLv3cWJ0UQ1AQavPl7qH19N8sRCq1QvGKOO7v6IWIfBizV7fMk4qbKDl37kgfrol3GvbT
51ubBfcYyFnbNC/WppkhX729hOgdDdYvo+4969bbuIxBdGz5qChLEZduqMdBzRnc44XWEPJCzybp
Cxe4DHWyHJsmnZzIvDGwccUQ75ga4EvygqChgexQmKPY7Y9BIiNXpn5emtPDgyssAfUpFwbq/63g
v5GE80HWY4dmiPIfiu0e1s3Sa/shoVlXnlKZ89XqvjOBKD6MHYWP8me0KWiSo7C1FFxIKHJn/3Mf
to5Cp2vvaDFMGDQ7zLSMNSEIgckBgUl5UZXg+jDuAP2TQpjWCeRpl2NCxZghoOSqeuNhqQ5JNRwq
lJMHLF8CNlm4n6F0ol3oK/p1d/WSHKOHlcfjlM8AmapA8zkfVln979SU5gV+Nu72rfVitmKWW4dm
Gp5aJOTTsIYrUsHb0Bfq3W8rBH4j2ngTd1D+Cmkt39tNPkFT4xDrwQzSRuqcH+ImxUk/tBWtE2rB
fq4FEslufvVxaLBjfVBYf1q5jrAyTfwPWDpEc19eBGI6RJsqQNtEm0h+WOqkPf0GqGXRQxmDecwC
07642PYuHFA8wz8wINLK1S5xH6RfTEedki9KS/HFGyIl3IvWfvHs3qhapyOgQ0uwbafebZzpTg/T
x2z8HWb7LortTFbrGKyRWt/PjsPdoN4issZHKyGgEsFw2xCx9J90qCP3iQYJbZwa4pTt1Dzeyqhv
31tUWJwBLWjQ+WmX2tuC/e4+xvtVtbdfvdEGcdHU4RbXPLJIyGLjBtKN9IGCgpGnJZFxauVHjUhe
YhregU72iZzZdV+xEE2CYdY68nN1j5+27lTxj87TDFmKu7/3C+kpFzKE7pxzAQa+26cWDc/CNNSA
0ST5uaNUjn8DjtMi31qb17ho1B1BzmjRdOr0mlVwR4kcv5lv3jfQ7Gwj5t93oqaTslf2ih7Eau+M
ivx2ooYJUiRykG5CFeH7Q3Uqc/s/SXO1I2gkmXvrSvURCXetlTBS4WwwsLRA8mP3SF++gtf8NV+D
faKeh8JMe0qVeSC1/TTa9NQVtBxcxermYBUZSZB8a69NUnYKfFrDzBwCME2Y2UzS7DtANTw3VNCp
ZvGfv69AR5t+Y1vtfLduVUK6Gn4r+aBfOQwnCNx3VLoK9gk0z0mh8H9w9eXICyP6z5wA1yhYADRx
NXQ1wxvDO0sPHbpy5g7GFvZkfhiUx8Vxrew2kA1DfglFCjvfObyCNSYggzKuuDmejoh8i1DB6QeJ
OBTjwqiQbT7RVUJx6t7X/ZCvYYIDcOe+YaBMoM4d6I7BTnsGHRyGUAvjjmKBpyEASGb7axo55Q2V
VkLd5CIq/GFaoRD23TSpNwbuFFnkoxtFoJ6ktjoTPC2gFfAzTrsb41NRbsZUyxnXvlZxVVmp9hVZ
V34UP16pJZGyuir+NOXneI4C4JYbwLEXfXoY5rUIY2tXvo8a08QwrIFU9hABERSNNMYVK0N1jyGc
wXwhYP6VnuWthv9obr0XP4rDT+Nbl9WVEUGDrw5jKgLFp7yt7FGVQ6k9zTk6SPxzGavDq1mfM3LI
3SjvwAAn6XEF76fT/VzD+bsWdagM+SLvStIh5YfTX25D4yVxd3UUFpAzDBSQoBaGBDNpsqbiCPJs
34ijGMgp1I+PC7yB2hK7M9w4UNxZ6A8EIwg2IR0ikFifA4dLip5sytujpk7REK6iPMgvfIPgiHxJ
3X8oXHwwsMry32uaQkqq0H2BOUnRv7kQ4A3ifwWsVwiiTfHN2mIi44H+5qd6HGiSCwn5D5jxWAkC
X0iEtiL4A52PdIW5eo9eiWsp5KYCyIGuhEVJ3DfG1ZTQ0qsV9ockCj2U77m3Kl4l0G9G2FDLBpQ7
/NHbDvCNwIWdKFwUhCuHdGvtJkj4EIVrWT20hd78QyH13guDVUEG47mCqRTYKa7AbMaE4NAENMlP
2NKfz9xHkHld0p9f+6I7/EOhqliQW6/o3XfGs60LoEFz4IR10tpdUJWeqZOqr/JDz862/v/SQZPg
a70K7SPqBHD5uvDUWIGHQ/jwsBBaY/JruCV0pPe3HtqHTVnYe0wKd/YFm7hB2K2TM6hoCuv/CElJ
Fi4SMvoKCHq+PwvHtvARbE3BrzOzAdVZcDDQFTNv6WPplMJf+nl/N9YiTD4VR/gJNGqkgBMqqHNN
lPHL8ywQFCjE/4g6r+XUmWhbv9CmSkL5FkUQOeMblbGxEEJZCKGn31+vf5865RWcjYW6e84xRwCY
R9RZkjSCLJ+ayQQweQIjzHBCRKS3FVVGfYQn6lI29KxF8dMF0o+mfypw/2Qt4DUFAEo87dFkzDdS
7HwrypJsjxTr30fEv1BA2czEJODj5PzQD2MI7MMA6nDfRSwWjP4G9DQjLhKqGkbYmBlhT8Ii/wdy
iKSbD6ifgEEUX2A/NVB35YgX1THs//kU4+YeFXWDU8D4jTGYhleOX1lovKoJrF8KvxlOKNhP57Zc
nyqMrKFlP8MMEym3hXLZk25lV5qtGbj2TXDEhnGcoYckNdhGnaekiLY2b7z2wRKUUN7DI/38DaDA
wKR6oNAg/j1/YmDqbKkWm0Y/0Da/3sS42RCMk2E2TO8EOJWHAXIP2oRx8C7tzx/2tKPnapi/Ys+k
ennuCxWXnJiDaK7gsrR+2Ynl4GNNUuIdkV3rF5o3xL7Cvsu5WY0mPZakY6qWKTo1FPRv+nRtlTx/
jOzMI+1fYdwc9PYrvUOBRHGir1WE7QSWjQ+a/J2bl6j8at8/WczUbczBinkwPMzT0CYYXX9LFXov
KhqLbzXo+NRGFD0Ik16EVU30y2c1kB3uDjGpcxauC4/r89oahHLbPDCjRm2QrLt2aWa0YomyKyBC
Qv9hUisczxl2yGFCpFrhyndGnPCZJ4+rtTXQwmwKZCTQxC2vVqf1KGxa+NdbIviAF6JLdDHwdL62
p/Zan+KbejE4pv+h0WLDEiktogLAuIfwGcXlzvIbip7RQl+NFubK2jDkXVmLbjb47Wz8TysXk6wj
usU7x7V8enjx18PrIZJF02hq/nv5r/VMBJThiu5BTGZE+FHjjenc4kW8SBbmVIwnxdf0YR+KfnMI
hxBV7UIOuYPSmRK8fLzXUVGSZ+wJkAxaOkVFPGM0FZroTP75VIyoPkbLbIENU3hfjbbi5b5qFrkn
xPspdvjd1IRETb4AcetYQ4mxsVC9o9HyOicODC+DO/NxRYf+tvk4UglzaeLsgdcNQRb5ovaxq/q3
XXBEuiLtJyfY5snHm/BB6MVDlFrkQhyMi3FpTuoWduhaWr5mOvoC+Dib4ZRsmlvFy3AtbndwjpsV
Tz6PtSD9o8XcDqaHaXkon7Tws1TGjvWDa9c5JTws9YwxM2rS3/0x4tKevh8eAKxaSnza6dVbt9F/
RtMCw3aocMyqLyn9u4UX3aS8jrZJvuW2i2TEzr+xHOaFczcvsuqr7IGWc5OQXXfEiyM4opXKvtrr
E5WA3UehPlX+WgK0eyceO/djXk8GbDXoYlvHxA/c4LA4sUYzomgnGpDkH/Xv1pojbrPm1q+KOYur
7GEzP/cG7EkBkX9340DFcxAj2IDCadsTzWSAqcuFm58i1C7wGNsJ5locUfmsJeLafQxE++ERzyAw
lzfF/A1bD6uM3Evg8al+nk2l6fDB5vz7Zjq3LQWZtxUjSkGvm3PGISBcMxkSHenA3E6aQhHnHr4T
8s3mGvLr8CrJmtLlhjXXqTylD0KjlBgXruiXmMZbeZVGPKS7l4eVkx85S6hdyJUnTA4vorpz8DVM
HHkRUx+U0/QcncxAD6KwNpbJmcpTRqY0SXuP/KOkhiABKqlPWoIYCvYJWuM7Ps1IYOSDKe2Sl6sc
zQCmymg2xF5NMJq8aLQD56xBEzEfvx1tJ33VpfdBLnaFdF39l8DLMrp7xLdHWwbnrXrSo1D9J2RI
r9icl4iB0QhgtTa9j78RlSxavGI9RXb1EQMz2sbKF74I4783DnmrAs8mgD2EEeot3+Ujp9rkayQC
0WK8gEtNlg5G5D46mZnFMWg8g6BIAas+QmDaFnC8Sto+I/kh2RBTOev4kq7E9QYiLl7Yg0Q4Dl/K
W9GGA1429wBboE4JnzNIlqmT7bJVAYLHIMhYA+I91yipCBp9BvUXDkjym5pH5DxAScm1nYESRIWX
ZmEZQCbhOMykbVaf1D5fYWmHdwms8+APk1RbmheErqV77YA9bAPOiyjPgr7fryTEZrltSlcTl3QH
J0EVfhFg5WPCK0r9lVBoD8rJRDBuqn6E7vFSUuxL7Trrc49jLw/wuM2EOe14i3/G4yqNAwRDz3Pa
NdzjCEB6COPceJigEzWHZw7aq1aswNfIDHJpUgBzK6e3Sd1hOazf8vocyGW40ev0qIIRqSkGJowK
42DqKEyznLFESdTYrODyffzEM3NNTPqkN2026PVwii4xZ8dVuSIl+oo8dO0vAFtb/00YBd2MCLM/
2vxi7LXUIsxvAVRhrR/Gly6smeWjHzklt9Ex+qXCLBAg9URNOO3INknnfAcSYeR48x+R68yQkg94
s6jfw17eWyiCVE1wiOunh63wA8105rw+LruYfBoD0jzpkoPUtcIx5/6p0m0JrKy3izT8YDdA8RCM
U/I5EW0LQKdGCoYXBoJ1R5NBOpCK1HvrJ/pMyjVJEphXY8KJK8Jfd1JXmm/xg2iZt/H64+B+KpwU
TDafJXHnfr+N/dcBUsc6xtHKfS2fa6Yl7pgQFotMLHhAW30mr3B3DOStOb97T8x+58apo+a5fb61
U76SFo9dd4oP0VoLMaW1x2v90l3zVfGlnXp2qFNSzimKVgkSqseaxrVcG5ALGKUIqlOMimZhVQAh
nhLGQntfXvuIBGYSN+xoNAE74TngaVNVh3dyYJfkTlC/H4aTijXDPu0W48KrWazaVy3bgJqFb73W
ar4tPrNtAmimrcTEagQwCYRTJRetnOW1n91nMqqxzuPi8kqlOQpPOn69ktPc0L6SDH54YSOkO832
tTQoV7cyZmOIxoDsHpMOKJhJzN0pf/NyUq87YIBiUv9Ei/iYfiN6+Uq/SmSaEp7aXCpxhlw1FEci
wmXEgNB55N6wVzlCTCC88lf9fmY2mrd6z96QXyhaNByi0KbjWqDjxEROjDlpSY3nnD1nM6yM0P4q
YbMoNsM8/k6PWEQ+dlm/z17YYDj80EdNYAzXgiOvDerrNZ7d8SmpJu21OGgZDZPC1Ihr/KsAsquw
QLQofFgX0+kDZQvqSKXxwf3Urgi5+mGXsz7emLtW89rzfTHas5HjvDWeYE1wVZcPYaOGqKp4LnQr
NKz7rhrNwAQp99lvW+U4Hh9G0sJilc6Q+jxp/vDuY7g+x0sNAMEtjh+0+Jqjx0Je+boi/8otG0H5
WntDxY2+1KW6jZZSaKwxkLvmCz6xWFU7xKbufWEhNCxB4ADgobEMoYEITPPQMsZUImNtoVbAnjIC
dHTdj6WCF69mJ8iuT6RWI4n/bDki9CU/KYaxfpKZb+ze2ENJqCdFMKnB3a+tY6eOA4lAiJfXEkqP
W/r59ccuWVxxLVvkMzCsRXYV7oZIe1+SjR5bCZlK1XBMQ6vDgyGs32HE8HUICNB+feyWXfJhf9Bk
/csJ0/bvDVbij2mcYIRsm+B0vJGvC6gbqxFADKckNwccqLm6UX4e0ZZIdn0JmTIhngMVJyM/1g/x
Efv+Iq9rSustOSYjyGQZE314Z4i3uWBMDte5+rFJHwvuC3X5go3LAccXkoqGVYYPPRTzru3IQx3L
cE9ZkWSfXlvms1i1kTUDAZbJWmTH8FvYXh9CZIoZ4O/wFmpZjJzpAChzrF8Eh/o2buyY0aEkBNC0
BVxSnju+4u8F+5a9idZUENXwytIQSVqG+7y9TtaFW4rkbRMzBZtXBU6H/fBCQkRLsGRMtINPeILO
+uLcBoD4QvB0iF87VQ3u3cqC05D677Co/Y4sdlVEiCgPB4EqjzPmBkSIh0oVJVmoA2bc4x0OhwSL
IGPj0KutmmzlOV/zwMyMcrqbtsVcY9jRrse49fJVDfO8Kb/E8HANCZb8m9lm64zmnw+U5o+EETCU
PbJeKnC5KCAAhhSYPc8EnzcoOM9ORrhIY1qfbV86wE7vWhiNQOnV5w/YwgxUMgxrMlo4E1NHBG3v
EldErmEKU/Uxu/f9pO12zx37RL5ir6WSmr0W7Ar0AuTnhsNUxZVIw2OFzKtZRJLgf4ZTwstNhMD1
ns7gnSqfar/zWoijwvmtRKuFOpj6X4wDxfj8v7/C70i8SO4V9SSzKh3cU3GyfwMHhLE7CuNNdRBd
SgxCktpD4mW3mEPy9gA54s+uODx2z5UGPeLfvJCRYA6ox0Hnyg6hYnhi4ahPOKHui7///9/hn6WW
YEjBZiEdCxPlGUMPOqFqAZdsMZy6U0q2lHhONaEVtJqZqoeD+bb78nJHGjq6js4jmYle49Ht5i86
dHwD4XcY2qLG+1Zb3XuxeU8rhtOZF8tf1WdsfzKcXZ/PmUEHWbJhfPL904DxaxyeneKoX+kzgd8I
gygL9X5bNmAouQmFVKLZZ0ZXeHKqB3XH2TWCLYADR13OtVHn5aY1b37LobzpYkoycl/cQe83U2MV
oh6HobCDMQbndZF+ByZTql3s7xv9K/uDics8q/82V/G0XD5C40hjjN0BELtyHCCtjfE7TzBeXOH8
uskub2Wu/d2l1fgHarfZ75LWRahT/ZbIPdGK5qkaNPetReDYhyyaa//AcoVyFJOKId3hsdQDdFEm
kCvVAHH8pHFoySitpekDrluKUrrdoLxVn3OFqIwBqCz9JXGjxEASn9Og48TDZBTGEj+ULOqJuVS1
ICKhOl1rwCRSEANFfma15sTUuYDqnHhI3mO72u1G2Ioq13sFahNhFzn4HXS3inbKaWA+m5MHCCRd
E4RHroDi3PE7A97tHZVLQKN2TNZY0Ca/2Azj1DuLVp+fdI4M3VdOBGJ0K6y6/vABCrJDe22oMdlT
ww9XDahclzHTpeq0B8QvPwxjuATKRtnIm2gHI4ZjPigr73+Usf5O2yZr99loalj2kxb05aYPgrOc
0vTi9zTFi4X0A9mu4UdGdoodN7UQu1WMVUBUfI/YqNmTUVYyEF82SMoPT7Iv2TfhEzATaJ2SZBkU
IdcRJA5KwQUGI4jUtW22oEuu6Glx+8Yvh+KXEcNjhXlJc2tuVOCZf9+l7tunlnzuqLl2KOj5bQlT
yzYsHkq2drVKw2bLMTKr9wzIPQvclnBlxopYu7OBNL50xM0p+qsxYOZEOFtIWy/Vtmc6uf0cRZqp
afOBxft4B/U75rz/aHE8vSaZiy3dRjqas2jTuLqLRfcind0T6lRy6St7tBMmAwq1e+3od3ssfGLw
nwm73xb3glO+49w4jU4Za8qpoLmKNtk8dtgXAaMYzjj3ZcVGYYz9t0oUwT7fYTWFneb4M1EJMVi9
b9ap/CV/XWrnCjhy7dX4MT1t4o8qquavPBewXLfqMEQ0b9RnbKHvm4ZXBpGoxbI5Cm8+MtXefy1z
ICbm22RJAR8ky2aLodGwJwGDJm6isU3iU8NGHtKExN+0sLLXTgXxo6SuNWCFQDVw/2lSmiOsJ0Dn
u4eelfC+PugwEeNcw2LptDwJJlsbjrZY2d1Gsbgvki/+NzlneJpPsekOJ0AMJTAwC0XyzzQoBeuh
HXFjQRV/ov1s/NxrsHX550wgn9h7o8toOdpa2K0NYeFX3AfV4b7rQcaiS3k1wIX6U41bw8qcN4C2
FeDn3bFcjKFxjLhxnwLNxV/atVmMQCA/32/fCkt2et63fZyA7CAVWX6NJJkyb6kw6X1geBjNrFM8
A1Hdg1OA8as0NuK2a/eysIV6LbHLJZqcvtCpR7MICpsKrykn80VoXIoPC8StGcXqE+OcLhEWr+Cq
yCt2JWCoHQd29wNy8jrqfxhJKMhJF9IsC3kXD4R7yYD1Fbld7I4jt8XOBE4JaA5OdV8Vtge1NxBt
ylAunxi/Bl33Lw0Yxy2jkRo1mTgGrc5+jYj3c83uK+89hdoNjBqDBgRhP+lffcbwZTxMNCDp37h0
CXvr+D57Dm38EDjpTckuDbcREWVBXnh5MacqfqaOwkzq2NruI+i+VOwGmD7gxZvaKMo/OMA1DuHo
Or5OnbCQuW/Km/ACuUWnzz69JD/sj5Q8+pXm/XEr+1ko6P6Ryw56uR+ISctxdFAJxUJE4mWm93zQ
t8wU0syF14zM4AsAnmA1a08Wjq75FQkpxGcvqpX68NptuX07o41QrYBEDsHwEZ55DazbAjU9cTX2
5yX+dIwtGhf3sbqyP9h14NP48s0z4hYF2iWgEZxcdq6z8tfsX/QH5LMDrFs4Ocj4Nwq66WcOqXaZ
/D63GJxh30DMAg0CTcRz2cwx/8HJJqHMgYQCVwFewd1lR2drz3XPQhM/eMXgdUYo8XCAMCZcu3cH
xiHsH5rWNb7770y1idkez+kdPqRew/Xs7IzqMJtpY1/i+3UTPFVU+6O5n7l8bClD4KsojhT7fGku
BXnjmeXCrKePaNkS7IR+g0qKp4epIrkFr5mcuZRjzVyCjnR3SyISYt+Ag6gSGOThQciZkQHvjo+G
YT/z5f9or1eR6krf7p8nAx771YCeD8WGhfZjMRSGlxOWIbMG2MZcjLG2xrkSPSg1WmBt09StpUmJ
yuB033VXdoVXFxgG4EIdOUM4wjx0c18xCi5S/Eg4c/GkojDyq3+MkgfQKceEGI9NAFv5V77iokmb
MGOYzJvibzzZ+jff/1mfoC0vmTY1P5Xz0yLPwJoSAo8Q2jIBh8gs+AOCQkS/5kANujCeY5gkRmVM
h/ncXpjwczP7xpLGEktpNhSwdh8UxikWgj9IUzNFhN/zQ8VuKBgukdAgeJiuiKl4ygcFs0pQ/4T8
OrvhQ7MTg2TetkkiPFBQEfv5hbktbKv/KyZB3pYq87CDtRyw6GoBQXIH2IYzsNi0OwvQc/7eCqSi
2WZBv88vL9wJ2cM51dhYpGMclKrN2+bf5/g+Wj/auViWz0M9OuAf9vt+f4v8BWItpIBeW56+GBvu
rcccu5zR6rFG6rG7n7HOUjR3GE842viE5lul+virvlV8+qRAKyblnhOVabY7etljBlXgaMd6H/11
U7AlMmfnDU/NjBMePpaCTO2qfGHFhNXEkcSFLzF1yOYZDT0jdoxwGsi6xsZayBvr+82VUCYqtPgP
Xq9MlYRfnHIXb8ad20BiWMjL7AA0Eml2BZBfupnqyC8PmkraTaN9shj8bDry8ZSbR7/99b5KthFx
t5HzXCZ+zsiEiROIqBN5yD+C593jRNDwAxlbRMe+56l5ksf4ZEeDj2PjJDq+m0ktMwjCiEzpgDVp
Gfj4KmEfTFiVXgZvj3YUMDDBm95JX44GoPTFnfli05K9eOzdSePzZfkqIK9h/sSwQiF3NYMOBNEi
cT6FPx5sCnqYApZPamyz6ZgG7JlmyRV9iQkMgtXmktRGHO8JjWWgfMdJzAH8j0qQSyK1ByIoBFpP
ZaZZThvImL7PVa7kg7ILBFil0JIWz7ff77T5MM/XVGecdSSb8Oshk/nlLekPx5y2dR+/SdhA+Eps
YnfUPzyQjglWcdmGpBxRNEWwsoLq67MkBg9/V8t/Ubpi3UKlUIhXQJIGwqjZAJhD03rg2AWczPrk
rkSZ2bgclR0eXgr4KdbtV/ruBFIWy6KeaCDstafAMwZSoBrEJRjO8L/EVVmejDeyQBhFtx9fzYO6
YSTRcyfuanAPJBSzCs/b5A9TfoD3AcM/PnwZE7FXwAh4bEzAc6RePzjD8F179mpKK0bUA1CVquPC
jRW9FU0w+KS2O2M59FtZNmi0VQa0rHeGpNHEkJya2GKDBQt0Jt3EoL6+PC94XrX2e5hcOQ3IWIwn
RjTR5jjq2ldqu/yxZdVM+zmLPcTN1DonW3JJKikoxn4BuUIYjFORavMMTwpGVQ8I8OsIy9Zb5uJQ
fiw5HGDDIdQ9JJJNodrtH7+UdJE/bPOH3f2l+MW2Nrtyx+yHgQ0bmTkRU9Xuav6+GAGe/1ta2dOu
fobt65ygwDq8y8l4N8CQCd7e4BdjCMlgRY741Hw++o48nF7F/pYnXsLsjt8ZzLMRcNCwFENjY/KM
7Gtq9ydufc1lpEJ4i0pfYa/LU31VZ6/j+5uJ77BNZFZcARmQjXxkF/cZj0t0FtGa9hfHmlX6dpn2
Ck9aEfjJCGLkGsbU3KSNJ0N6jR0yvf3PRhv5PPt4cVwI6HABY2ICErn1BUgCLAWI4Uvvo6SulIv8
CoZd9TgnopxvFnCKauk6ktmTsveG6LigfZBbFAB6s1hNWvH7OJ1QU3fpSrplQZY6XUsTccVHMmEH
gtmRXtpFCqKE0oVgRkYiRDuENQpEwQtp/d5088LGCEtuVzFRH+QcEXskn8GNvOpEWw8ekwONO8pa
EoYCLRk/Lwj/6sYEk2RFdDyMGIzxOa+tIGvW+WUg0v1D60bhxWb3wz0tYfRIGiL1AouV1Z0sZcAa
DLUQhISdB2K+AljJNRv8TK2xEiYhbsJAJD9UOWFy05rDuQR4sdsLUB1WlY+Hk53kC1AQFkoNcGQG
4wyzWX7JbFO+CS0pZ4f8u/yucU9PAtZI8ocnB9+1AajQbZJCP2Fyx7XW3T1LHgRtNjqdEiMLJDE8
xBx/N+Cu9ypbMxuRyAlokz1JLAwcgRXLr4FsGGpl20KzqExcg8ES4mXia0YXAxrfWt7F/Eqzg/wM
K/BmJmumw1rL7BL4Mz1nifOka2a0PSm6md4R3wMfAwOyOesTM7MjEiJH2HYn52ZP0ZR5tN0UcJDz
SDfK78Hb8gy2XkedywddtfkUYtCoAUu7eLnqPDrJ4DsNVSuMlGZF8iPpoWT/FacUtYU+O4rdjSIP
3tCU/zkZWf0vFEDqLC7cdpprLjtisrUYXGDiqXnmt9Kdcwhwr9nbhTLRrT9UPAR+Ys42PkpPksj7
HWSLB8PHbc2k1VPm5VrCBuwvGftDvZDYtilW6EkT7Bv07WsWBzpuSza744vxA65vUDT+yrNQXAuN
RIJ/xThIViCaPB/4IyVX0mf6eXPC+WoKYMydAK5MYtuaMp1ZaW9r38Nhh1sfz+vlGyfr+Rgu4qZa
ddt2ma2bqXyEJjN/7eWFGZaz7sDTRRfyuBGcPo0W1fH+WywVUgpFrsm0ajx26hYO0Ic0SI+QkZGM
BRN+S+kHJ54WOxYL752A27sUXQni4ubYHLHTy2Fabqtj8QwYOYHcY/HdU4Hhsug8B693sIRXTTuW
COZ26h194iTWUFwkLinb935i7IF4j3rmvzcGmZvDWZibcRPJAFpwVpm4ekYyZ3AzXmSnJMe0+TeV
rgY2+pO6nyWla438qp0o8UqKfDRUD2bU2C/MK+w8l+1CGNnkBBHAh4YKQ02I4JBcZq6vk6yKFYQ6
7pk9QYyQ2Jk31HvgK/1spLMa11rCBZFRQLLAKhKnK/PHWIjsI3ApuxlNTSZF0+bnvZa30GFY49N4
qm0eR42OxvRHqvdS4ZDrc/g7D9jmgNztt36WQQ5IZw1afiPkdt7H9GW2CaJzGnYo0lGsaeo1+aJp
/PrpS063HM26pe5VcCltKq01AC7REx+7ofCCgp9Q+ib+QzBLNJ+tsT+BMsy1bb9pvASJYefWiJrh
L3kvWmIzUAkVhCE19pYj/x0JF7H7Nl1bxFquEH0QFdgAoS1Gl/tGWJtyfLu0WZ99uczBSBiCSOSy
7Ybvcom55bc5WV7wqsExpp64UKlsbBKWFxxqBKEFe5Kd9Zn8MPN98ZGXMHCAPEaTPp5csKnhCwXV
SigesXKIbZVyD8AQxhZ4OP4Izd6aLY0Zxg+y7c5f6Miw85tcgMYYr3D5GZ5N4TCrP9m+ajY4tEHW
sqNldbKoozmnGJZyOld+kIvkGPk+w7thpoakaOxK/+mOJ+2WiT6uFGqYcaCuSBZiE2YERNrQna4Y
aQs3i0Ges3PvbW4cNlOSiAym0vTpknDz+3Cq0C0QnchWe3r6gbSxggYbFPn22vWQZ879l/HN1eMs
WOWSna5Vr5gyeJhGq8FVZvivDn+9zLGO9/pr5IED6rHTzuTOUR1pWHMHsql/Q3N40sxtP3PxZe/a
OXF3V/PR5j2nAzhWcPHXb4eUwWSdrEcAiOm0mFdTiYv4olxha9B/MJCD+219GV/GYnRQdx+csdH+
UXfElMeRnVdiwgwmA0JYIvJmFAIydAAWGm2pZRvNznr/wxMGdiEI6LW+gfI7+ibHt4OIipvQ204f
TkTtDTeFOzmypV/dqal8cHzAhS9DoTDCEmMIjIUBmXKRB3CHeUystGeY/316736EVt4+pp1p6yTw
LfEm/9y/OYU4MozjwCmeehXkbE6NsAX6J3Y2kE7PG08XXTLCBx87LOcx9kgmHD9W+I5TuFb87CiQ
Hy77agOp4Fevd9b68VUvuhsFqf+ZZzzHDrdLDO8ZJnXpkEr1cqhUSMe6SMH79GQ/F7ashNe+SBca
4YKHr9XbORffFM2GGGC8kCrrISbXxgqUDqi+KX28gD8WmajeprkqQCVMs0YTtnIUhbsiHM1fpxIj
+mCmB6MLNxDoDzcWj3jA5jIZnOqE4+VKA+vx2bqxV6tv6W58la4PsqwmYxr1A19f37hpax/fkU2H
0oXw5TBdqUu45yMbqQrDKhxvNcjhN71jEjmGfYHydvUUQVKz/ghqTcQcB3rNQoMxcaBI4VG0MBUc
0oW+KGFGP89LvSq2/TnBvpdL/cP896s8I0xITjFsMKCVs/Xz2DNVRV5i2oCTNV7fs/JlY6pt1Gdt
h8aqWCj79+zcr/o35JPSOXLCaWuGrPXugcF7cH+7Hx16KlAUPrXputhpNvlSvcauz2GCwxh0r7f9
2TaBIqKDy0MC9xt7+Gl/UcjgwVvZJel1vOh4+AwP5+qSmDQC73URCDWs1aW87i50axMoHzYNRgrz
2VoyprWS+XhTf8Sr72KJXBTlqYsTIlKqc7atL4krn+AB6Je8897dQleX6RchQEYJbmCBTjKBot8T
dJOAvrU/6ZyynEjbIkav4gg+GQUZozOENhrHEMONaVbOZW1lPFYFOdE04sUCVoCu7u7trhvZhOyA
sDqN4o3wvZth4uhSbLy3Q+fLe3oQJkggCeNnoANhBa/BXqg26HM7ePd19/EWibALVb8lJGiK5dPC
wr0jCZZybPpcgy7oj6n5gQcaf3PNmf79cHInGJ021DxoO9Pvup42lLSMZVIP58bW79jQGIJ6huIW
oFGS/+HA/riOwYOv8d8Ck4YKBIcWZY0v77glOMblnfmFLcnlAR30+zWjcYyPfDaDY4bUtJUnRsEE
1hW0G6Lupr1kn+bZ+oQUOAQ7b2DuS2G6Iz4vW6mBdhgDdf0LO2/tkZ9SYcrK5nN+bvWrSFI89f7I
13+Yq/RcLyhUWihFM45ymAEgG+yxoGntsVpr8LrYnhc1tMIqhPVuMEIyaQmc3JVnw/ZBspfpjsgn
qUgYZAUp6aRkDGWXroqwg/pBP6U7bf0O4TmdtClxGq8LDCKBGMmhOmU9uuZPtX8wMoKxqJi2MazA
HSP8v50SjIlfqH8G2ZpuUFoVlDoQmos1Gc9mOi9fW0ROFYhZglYjgf/18h6nseIYoOWw9MhHQbjh
4cm6jvVpQWnCHnAYxTet8D7qFC9ThxlycR3fyRl3dOFrAyeCxwz7CRJjzS8fqgaOnkrrmzoNGmuG
DCLp+Py3ZpA6LvP15zMpBB0h/Lf1dD2Ap62O3Se3CU3qqUZyuL1zRdjpB49DCnT2fVaWyCGKyQU1
lpW5n+KCWTcc6nQeM+miVlrLl9fEET6uqYlXrHIzjt22fk5pBrp0eocRCMI50UezD7S7J2jPpJ2h
Thrv2r+GUHYQ2MF2wYf7WXORGRWDkQf8Q0gBVjTt5EflzBRyduHdR8OIIEbQM8xpHfJZ6jSB7drC
RzAmwk+lhfMKQRGu7ANziMrJwEXG80zhJGdrWTL03lSUKtGk6rjm9hPynozO0NqgkRotEJBhtk2b
nSG63DX49fdgm3siB6gSGL6tjNdSY4OuXC3od6tu3+3zOWuLddbLDhmmeOrjqK0bNiQ4NZ9ZiR8P
TsrRcB3M1ds6ZX/JHxBCWnnlpRQiG1gJs4HfV3IKvPsTiGl2JUSnzz3k64l1d5gpjUC3lw2Wt9do
bu5LzjryXA2RhQr7zcCSEvTJSCfzBwHmkatwBhv2yHJj7N7cIQVNSW6NB/H0tcywjGZE/aU1tui9
cSPpJxXqHaYWV8DWCgoOqkgX8tvYcMGzlneIGff9G9Wcb6D6gwCnBybbhgb5BnYlvLDuM0HmpdgJ
vhDfBidPBekeRFyDNPRXTV97xpmU5x7+1b0DJIV8hnobzs6SOyOl5+MuAZWfUhN03xL6hs5HK7Nj
DWL2RRH2Co2phVU0/EE2Ayzfc7stPYXQ8xljjs3mMwnQxSBuPhz+8+yg8MEzjJL0m52OZhQqtjXj
9dgWf7En5M/yAA8bVj8TSF6a6beEHwZfA3bdHoUGTdh3iL/coOXxhDwNO8qEWgzN+Omfjst6/ZHJ
Aj4uhNxTCA0ywWlXzJYSIT2ClY1DVDwRvj63W7y43Szec+OdoVA19ZOtwKezxT/cfJ/M9okLq8ze
/x/EjiYYyqaD90HniCZykeJu+Pub2xsUOrtPiD0jNo3l4nV6HN7hRvgxotIIfn/xE+QApt7lRXjV
AfF7kv11FhphVML/HHKuyWRFN8x7ck8LFaIjN69/HGdOqrZydUoKgqXgOEBLuJBC0yjzAsUautKe
9GaM/RUIBdWkHOb4lffTaguI9myCJJ0+6P7fTrQgBOL7SfY7DPrSiW+0Q8XdkQAuxsOy/4tWkCiD
HsrwvhnsmN5N4ojZw7PWC4/ClMzBAUIf8TvLFG3xBKfudvhSDMPlu+gr5JHMrr2BVfiLmYGDuXF5
d+vY+fiEtjkjPN882GFblSX6IrQrzI7JCciFeIB0khzNzXCOQ2nkdmtmH28DvcUsk73a9NgvIHgb
+ozDC3ezt6vGMxYGnEDgNiKWHmy5GCWS4YvbMeUAHgC/JGpDsYrEIgmUD/oOj10GbkJ9UNQdfCHq
ufuMf0ysPOC2kWQE62ggjcIpEPMeuyWn9+FxoM4lZBS+FwPEVCKEq2nXD2Kho2AkhRJIn91cm9V9
Wz6m1gfMnwJw0lueTlDTGxh1Xozoba23q0CV0JGSMSksv1DVQKP8SX293/QoEvCDgi8YO+rlgwsF
3FaQoaWGcloJOQIijfR4TL/+6RWciqCFE4cK4kWSlol6R7TK0X2tTv2FIeUHUpdwIxBcn/cMvHeF
mS8FhXgRQrRmBmEXFlhowlXnEzn98eVD57sWorQmcCgMbX3ZQwy2KY6h+Qp/ivNZuC4IthB2lYU9
ZV2J2ZKQ/wmjBCgPzp6BEFDoP+MnRk8CH/1P8SymQRmng5DcR3ugcl6D8wG1bQIYFgpWOgkPw/Jx
SmxsYIUR7Biu+s/6dtvGEyGi/7KYvAuDTGEKwIwQd2Vh8ihUao/p/3PDEwHh4sEKcpO+6aE9PYl4
EyutZWCxYLzAVJnIbfsdjsN8E0Pbo+qt3Ic1Jx8W7zxMGg7EybJi84MwNBLmDWh1MMhtTsKTjWc6
AEmawI2GAfhrOL9cKnfggB0vlWnpiGsVUuka4CG/S7FPyai7hLr6kuo/DFbHDcb3oikThGo0ObRh
R5TyUyb4YR5Kv/dry6yYpQh+yRUNI6/6aUDsVtpC9pm1+lEIVLB6I6Trl8UlueRf9bZZQ9Q+y4f+
ls/G18+1vb3xUqrH7GkWhFgDhw7GemyMtZvNo+B/CTuvJbeRKE2/ysRcD2PhzcbOXpDwdEVX7gZR
FgAJEiA8+PT7ZXVMrLqkUIVa6pLKkAQTmef85ze31eTjv6rKVA27hNySt55C/3MAouasgYp7e7g+
E5eA5l1EbpwfFwRZ5VaIAzTztGB44E5UkcZQIHCkkxUNuO1CRVc4dGTnuEiQ3DNNCvIFUV0ZtEl9
l4xTleBi14SWEdoVLb9X2VGP5cub9TnsIJpBdimgwJF/u69uW62DBHPk1OPMQ48VMZW4v4Qjfok9
Bq0H4hI3HOlA4SgyBHkjxdPgDljQB38gRLdMg00OceL9OFO2wmyF076XNs3TBdoB6hQmuxhqMIQk
dSASs5dogu4V4gMuSjiTELbxXG841S2IM5c9W1YyIR8wWzHTUxEvWjCZZvDyhbGIYPMCy41b/Z0K
mka1xBiIKSFh7FdmUC8ThclDJOONh8wgkFboETBUh9jJzAMt+RvXgCizjHvmNr10s/4lB4FmpqwQ
3wtFCBdrVDJ98nGczMj9ahwQAy5Kd3ulDjI4agVfnjKLjXs7om27OhUUdK4+OaGv+EDKM4W9JwlO
J6cWK30Koo107WM8pI8UTHU/BbQD3WofL5/pJ+WKTZMwTiVshXK88hdI1OuE6Bf3TDt8I42NO5eK
0KhD2yfDeW/sJveT9fke0mqH7rN26nRJDtyCsQIY6lZf5DDxoqZ0YOPEDnOGvodwMNMQRQvKNATz
CZW+e1xXxGLB55zJrwy91x2C2DQ4IQVXdxpMzaCyOH6HoKcYceN7Bkk7QnUZqWSEbKV744DD/bg5
vVJxq+/SM3zjKRyQ/BCv5H4Kr4Ndn9YmWwMwHOh1UpEePWDNL2n+BL+gapFgT6pIPkg1bCVg1As8
DRSiPBzCairgu34L548AuZVJ5ufImuQBtan+AO3RuoO8dfqYsEdQ+pIDY8DPSZmKcrjsyrX6wEqi
F6R+ZBosQYK5RyvI2ZygYnhlbmndsfrrQ7+87K/3k911xYthSbFE1TcWtmj6s/v8kY4fRrZ3Ix4v
jirKq+KpAkrfM4zfHOcZkWC0I2Aa5SFeNx+KOA4mTyBpYDKEnXXP5TP6krWCyo9ZE9g1rH+A9Sfo
0CmsozvGHcw/Cvoxmj8GAO2aKB9f80Ax1I++RNTDbEfgHwGHz/GZmOelMtfQO5+dlzFzdLB/wjvB
VZxmSRCFaiGwTivGP/CDAm0yT9MgWfP+XOx7iMHJrrQW5lO8zQCFVUajDu0J6AlMbQQj6znnk0Sf
oTkttHP1ibmW/GSX3OTmonnKF6KGkR81mGA7iQo5otJnNTFdRjRxZN4EnxK7h9XtzTJnzVuncmIB
satM8kVY5hixNc2MjQU7CTQSdrsZSISmLiFDP5l3UMQRabd0EJH1RlGliODpOfkaw6o2QnsIYmva
3TaX0i+8klO8cOtdK/NKRxTAngnDUY1wZSsyZ1J7J4C8VF4eGc1EcVDdp1uwOIvFls+kdc3AV3P7
Ya73pJ2QReZfbq6OD/QtyOkATwvjuryxPywpzCrads3NBEkVr4dAaWYpE7UOfed99wJ7ZqIjAKXZ
dqj1T9RZ5gxo7nLxVbYWUIpZqy3A/PTNQK2MCRepe4kvmcF4XFRsQfRvDBGwF0fszYh48aBubitZ
DNGnIh3wttHeNcCCbes1K/lT14npI36pcv/zP/7X//0/b8P/Tj6KuyIfk+LyH5f2fFdkl6b+7/+U
bfU//6P859/D9//+T8syVVmxJMvSJENVTFVV+PzbCyK9RHz5f53qOp7cLLm/mxihcuHPgKnNCe87
SiVmoLmiM1W4PetM/exqaWnsNobp2zYJ7cNSBk3UnRHc4DwFU2XPQCJ0xoWhdaEEFPSHetjBjO7Z
UHd1ErAHEWbWUAdrLbXgyeSdgwPGq5NOb0hJc+3FON4pHRRedVdrD0m5uB79TlsniGKTMOn3mrlI
iu25e9ImAZuAPi5Me1+Oi7ELczCmfm/V66b0jZ4JQRgbbgNRTsZzlXYwuNahSpfNgTq5M+OHOl5W
vIs0NbZ/mYD2hCwKwwxi3D7UhRqv9Fy4sFxp/UsEsaQLodByTM05EfiOrXF3uGkuPHTptNTPL426
ghCWlAHBaiCfRHZx9yYXzEXDWgvazCFFbcSVhGEhVg6Dn5VRXQS307xKo8nJP94iMslshn0saVjj
IPPwbI6exJF8covEUU9Or4WJGSnnR3OIrlSiJJEQRXVl8Ay1OVKTQO/DK/SA3B3kIEcOrpP8Nm1D
SFlSHaRYAnPCaPPaDgrIvXkIzViVfZlLguuKilLZO+HkAOyXebqKptgv1GAoFjXEt5Oj644MKwXB
wVurOpTvkLk1vHhG7woQQbSa5daZl3au2QY/rFFV/r5GNUOzJX5pmmGouiE+/+savbXD5XzO+7sr
NMJbEx0tmPPlGUbOxh7UtWYiHu9k1Bw9lffxpb6obBqKZ2siuSbbWB1z+OGgMRO83jCjbOiuO4iL
GFvLpZeqSOYwjkgoa7mAlZ0fBj3Fw6CG1lowGeU+PVv5XFXuNAQIRYew4grv9fysd0zKMxSr5dFm
3Ca7sc1RN9iJpyoQAc5XWOzFMoFpkwxngkezEV0c7CUkLmPd3p2U1jvBDRlJ2cyq6j7BQsqIXdkw
yT5TUBOa4LyZBl+PYUml5VHRM9y9EchM/NslgcB7UX2rPG/6MyHWn7aEjGoYecdw8OMJJdblMdei
Hnlaw6yBMGID0l4CqFlnL/H40RjI6Y44s6SYXqWUNRo9oba6EEV3Ic1qvMrAoYzsLrWrpbaTQQvv
blE9If4Ujhniool6ggSFQpSPY9YEoXXVSEl4vddtrAzObg8bU6bSBJqQu+ejCUfwKHuZujVPlTuR
AZgO115b6NlOuYA/8pxPNSjGtVwNLS2Vmc3+vpB06fs60m3D0CTL1lVb1zRZfP6XdWSfJLnLy/F2
uNhTZzk4z9YLiLmb03tVznK5JtYU57MeNzNvenmtHvwPjToNxAPcf7XoHfeFkfzo8EaLzpXwOQIA
NghgKbnP078/V1n57cmyMau2KlmmaVua+bVx//JkpUw3laLU+4O1vHkoGCy/cZLtzcPCEfTiuM+C
GDJUt0B2cjfAw7PDwtV8ZutuspUitsO7q+BcY+iyPG2x04nkeY5IHe5VipkSJS16tMB8hFozrekr
H/C78RE6T2VSXqywdAmZnAnU0NpfApURloWy2V4SXRCBxs+J+fQndwg3cEaDkoJZGem298pjRTAl
WNZx2yPhexFeL8y0ALiBQ3bSA1B3mLtnT5rPlHoWMd8CfZQoEXFAWfev+dIO/34Zld+2jq+raNu6
bWqGrH9d5V+u4uVUGJql2t3B2DRhtW+XGmyRPWXxZCXQU8nTfabWzcrcy2RvUScxYb89/fAkbP37
wuNZaJLKqjNl27YV+98Lr6tv5/hY5Na8KWkiquShr1BXNWjC8c2qoZZqhq9rhyOyU1nDcQOGlVw8
pzX4k8V0RqPqrpRhWhdQwKzYq3uoaOoYsJOgZx8WsszeXqXzs6CjqZhxDi+lDpMwY1x+kRdNxvTG
fB5Tw+lzzu12ez65cZF4Zhw2Jpw/+os8eZXkypsAhqf6/e1ULQaZNqiK3Ul3XpYpTrcUGYN7TFZx
m80q6e5c3ydnFh8bkoz3wIBI5+SmOoQION0DmmlS7ux00Z4d21Jou3lqovmAUCVBCU5L5a5Mi/Cs
JYRzJdPm/Vo1wbXPAvGKL53hjsNLFWM0Qq5bc1SD9pIwNNYR0nHuDE83SA52zo5yKqBSZetLsz0x
uCsxx7OvS/M4+OXkuKwQ/6ds7GWzSXIp7JolP8IZb7i6pqNzhF+n5Q9S2VBJlcuU7DbpHPRkkfLU
9evophL1TYaTkbFNC9z/bvA6lefYwjiCs/NSPN00NZpc8Q9RrsTuWWyMvQ5v4qZxgRaV8dKnGJM2
Z78sjag8d1vxhp3Z1SX49MfyrY/vC5PAEzCSOFb9DHPpMxLj4hKeRl5tFu9z48jo6xDnqDAN+OiF
MWuhYI09GnVglWJb5tuYIUC2nXSRQut0vb6Ij3pQHsDgs85QBtij2JoXIqFz6tMjbBxq59ymTRvP
TtbRF9z1l41iPydoBtQsC5LRjswMwq9BA5s1ngzWdx52fboV/2JZzXNpz8VLG46BnJeHQSQQI72d
5ExFG+bpk6GHisxP023yWFLMOhW4dlMD+EUx6WXby0NfDJDkulAqnmWFupJaMSUX3s7hlRw/bjLm
jFDmrMtzY6SBfkkWNyCRc0VaDdp7K8cnD+aifjbCxuoxdENLWstz+1pHhjK4bAVOQx02UZCDxt6Y
SPcxxbc8nsNYwbOkUqFY8e1aFlQmp61GIN7YIky3Z5JK2MSZqfnEBP00geyP2Hvwu+YmkvRPU2kW
Y5VFRir55yJZVcNtmaNKbyFWXhltF7g16DQUIyQZHTX6cO39xqDn0qsbgc+gGfg0klmtoPfGxr8l
NU5TyDY3K1Zb61pp9ZF2F6dvDGQV0SCdVteu9oojYKIAb5hnSieKjXPuT7oRdOB1uI40e8oPRyWH
4p+2LFlSDNMQ/+nfai6k88dxiNk4m6tzvCME/AVFdNCFx70xK9fFql22eD3SYPryvNvpyAYtnCsx
ZJ4PD6ikELzrYEbcR2GL3Zexa70Ms6xkNSKAVxg1qG4d2AF8K09dq3OL4Ik+EoGIl6f07rhIo+Su
jKSg3k9CSAAeTllLO7jeD/tbKL4qudeW2Y1pd7YefMvDk4GmdFdtiGqaD29C0EvgmsFxcr63VnZw
WrXADeND418iPWR0my+toA7xXQmubg0znZBqPrLf0nfoaav25bwFTxnv06dspa/jjRVmPompEf4z
696vfTWoAmtHnGl4vCO+1JUej4H2NgHJoZNBFsEdyi32SmGlBtJBxgxD3QA8Hu+NRfM6WUJFodbj
ILozV/YWqliUkYyKbXyItcK6v7NABnC1weix9hnJb1DaeWx3qJokOHzWnT3D14lYCvKXfWhDnrSb
rG4+0y/ILkRjF1veJGbphW+sV9N4Dc99M3HVgLEY43Nz3Sx45hHUqnm8IQXTE6EYPr0a4Kfst4Ih
FkK6yaYDEr+BSkJzDSwWx8XJI3DaV8IuQMklvEuxDcUihbFjExkL7FBvsKGKecxsU11ideUV3hUL
t3ot3qA8MrCah4u2IzOSSY0wNMPWDL+/zREmB7RfnKMsXqgYoeEv751DfMrcI4ZWTbS6wyIcFhFp
KovEa/wz/J8iLP3GT1ey+4Kf4noC2QhSod+4E+d2N1m8t5ijPpl7ZhzWIXs9PQxrBvPTZzHoIRrh
o9z1yyq8rmxv9LuP6qM86E+pn++BOE9bJCJeBg/pbrI77uuX9p4Bzig44+UZXNR+w1butrzeAY7V
+/MTHoDAVsy1s3dtMRwUQmBk3CqhkNUM868/tEPanzp2zVI0RZVlS1FN7VsxMfTt9XLJ+kNDjgx6
z9X5Xn6EKBHPrgEj7fCyP38ZGyFr3LBUGZsxMsL7tfUGOp5Fhn3M9LS3eJe1R8sr7uRltRrn5rpb
IAVd/di9aQJB+BfCQNVt6qYpW7qkW/ZXifZLCdZJvZ5XTcu2TYUpMFgyggEstciIgJLNx2xV8pc8
1CIlIh1KQ6WcrST+IUdQXWJ9nvMn0ZxKhB8LFGR8jL/+FJ8W33cJk6+fwJwqEG6uaPh8MSFHP+TG
IYA6MQGqT/isi9WFXwWg7mVAhDX+UKewxXYVOMMXfma52wcNzukZ/ccMeMEzuMfMcMRfM4fRK4wM
T4i5fOiFajR8yhF8AH5KJL1h4OqdFyoPe4tUv/wUuQQl/mfYoZ35FH+GOl+oePT3/+PJGV0++mAS
Yp8btAE2W94PRacsisp/XXfRNVuaYXHRJdOUviE73XViWFou9Xc5Yy8TpbZuDcvn8+jk5osJF3aE
49wd6V4mlD9TsN3qScqiC3HOJ+xYTwdahcQ50tH2bFVqE3Cmi7l8jzyirak7RRU4AprnYA0wZjGe
OIOSxIzlU77pMs4n6qIFCbtMYFOaO3Wg9AQXPVVngnz3OsYLdf7WogM6zdvsvaOjMkpKNflVZRpj
dp8yUrdsLZNuC09W8zo4S+xFvZ/184v8dAEZvcKJrGAFrdphZ3H0UxUYi7jd326vDO6twkuh+p18
G6+WzsMeLcVthKyaFt+EqaTj3uIcy1V29mB2Q8sqewCUTVGE4/hWHd906oluL2ns1ntLeQGvyfmC
o18X6vyEnt1wc0RPaYidRFzPqjS43aJrvs5gxBi+hHv0eWP3SyiVuCzAm7TxMpgzspfIGsYiJQkx
WLKYMrarXtqCaPaxT+mIq5eZ+W3nKTjyqHM1W3WUcEoMhRZm+CTd9AVuVcljX6Zzq01xoT/OUmaK
1gyfpyxxDIVKZCaje4VhTx/hqS+E0dfk1GL49hUkfvsQeFLnWQxRoY4yEKsdsRAKUM/ZzYLELDR5
teD9zqFhy0xLmzlPOlfmQ/KhNuvLyT8rs7Pqql9kYxvCP1NLeCfZXpEPchcqatAX+A4FVzydcVnB
FikNZLACQigat7WDmCv+YQAd0+xPggGLMMXTYeYcfwA3ld9qGM2UFYVGX1NNmjzr2055zvVboVtF
cnhcCwYCNISOCenHdLoNfdedBV9pXf3884cd+k+Pq+jM8nRDBVfVZbGD/7LjVcr52sjNLT3gyscE
dX15V51ujeR3Fk7vUPeZUduJDDq8tDC4hM00haywmf99A1CNP7z8fz2Nby/f6tuJrGXn5IAfM5qA
KZKXZ4voHnCpiqkyy5IwvQc0RShffATVhLBCjmbMy6h6jblp+H4lC0+BQ4hRHfb2gcUsW7jEzz/h
nXyZnlLxOAMOF+J7cFV2n0tMZI+MnsenbPn6zCCZURLRsM/XT5ykGUjfpuIR4GGhbvVEMuDjUqKS
HGfvKCeEQScpOYXXT+8F5ecdGsBx9nyKCJPYXA4kqpJlVhH/RYg6tqiyymzznme37hma18E9C5zu
GuN6XBCFYT4WT9B5CqynfXLip5iWStHy6GwNoWHjsSkH9kQKQdbXvdfUQ97p42u0vvqoi9Cta1ET
yrhxIId8gLsI2LfWIm6bBUoMBmqQ4BBPE2Nshfv9sCDzAvAPwpW+EowsBGJwKztHJA3tBzxRcZs7
3HxjIbKf4t11ob09PTFJ8kHb73IyBNGm4Kh5XaBu8HDQQ9orc5aIpFdyRhxKjTTgrHZNH3NOkWKD
D22QRhj1VP7qcl9NP01yZufE/zlD9HbG49hXMD9G7O+AGs6e0AtgUa1uRNSJtoDZg/2Kb1EPqJjv
bVFVOXvKnq2LC8SqwkmU5uJN9rcDQ8TY24J7f5lhN+4THtA43ibOARZ7JJJzciQ3OzzP/Gq2qaab
Gipd7O7Ozif0nE/oVbPc153N54EBMLauhfOJL00Yu5+lj2yHj/d/X/e/10ea+a9lL8CYX+6+SRrH
lVzEk726Pq9Up1C9IV3kOxlVW4LrHK4fs2330B7YvbvpKwXoHB8K2e+iWHLax9tsRTU3sUgtsuBX
IsfbWkEF7/00q4Cp8o+RogTOFlOBzd+fuGr8VtnxzC0Oak3n2FZ4Ef9+5lUvJxMty9PD3NNmhFBu
3smtFMwlEfVyCdP9V94Gs84uSKZb/OkPW947yD06caV02S76vanNV2PFN3uHB9ZO728ezkKMP6bh
BxaFe0gdvKfbveeztL6SSAo/JDv3gejv6XYLhw7qBvgn1veCAS3CL0nB5JwRTGJmArxh0I14Ssvr
bJtAgnky8NcsXz+ub3eVa85W6TRYLZhdY76/HWbQvGYaQb5oH4TWmT/9ZOoBsgqzHI8I6NkbceJg
chwqJEDACPNHdLXTgRkvo3RShmZNgDXDoQuwiJ0TdVQh1bO/whOwUkyWWmjcJUsKPa9js7nX3W5K
O0K8Am60rTeua09zFsJ3awiEz3fqYUTszj6h0jkVK3IXn6dIZI7RGb8rCepIvLbWT2g3ocTPit3u
tBuJZCW2Joyd/TNb1/suOHtnbr5PLrLNjicuN7NO51GwZHq2wfnjfAalj7v0CSUIupHVcRrsuA0E
i+WMATUudWxgmEB4AQnixAsyhr0G+FWRTINsdVexx95zwwT3c33qOBvyRDi/vWtguPI7zk4+Ntef
7yLNU8Q51sFpeo8+lQjxGTcdqaYidnLyddvVKDSAe7zdZ86YRzzoa8/0N4TS8cPS/Wnlfj9qrr1l
1gP3XB5C0i62Lek4j0ey8y5uTpRkhnkozkHVAwZc1MOaGaS34BzmOFk7iJJQ7swgSx5a+kJJD5Cn
WCv5ByQYwPW3evjfd9e3faGXG7PTR+4ucWjBi5lz2cjUXIqMERFowNk1EGoiw3TipATzR3NPbiPT
ZYa5i9FbIPmZLsBtp6d5JhZEKMOSgpG4SIK1P11Y3F5rxQ3XyI9dkqu43x782pmeFr7w2Ba33Ru8
XvflRdjgnz3lYbfhvQhYEhvMcGeH0Yl27y3MsHe+SsR4VNCy3OlsM1mId7r9YcSgGL9fEJ3+0VBl
S7ZN0xSf/2WjvNmycipM3jR7h+bzakyVkZp2hkqwm5ULqZwtqVg+rtg/JnjvmtCq2BZljhntqaun
yjw/JA9/X0eG+YenZKg2QxpTt+hcvgHlSprfYqk7pgfqSWxCbe9ZpBc/e8bLuph9RO5dx/vSze5O
S9BAnyvq3+FBf555r/t1OAV4WK2+xFarHXft3Ak28CWW5HF/1oHp9GxeY7CxZn9/0upvC0vXJYte
nCtpSEzYxYv65Tom6XCdxKNJxFy3i0Hjksyxqg8LwLhFjXvbYgydZQ+jfOIgepbK1a3BM+P6FuMt
reetr8Lgb8ZlDFY24j+uptM3Oh65yqe29AqkfDs+lMck0NRVXqxoAUzaznGi/bAa7N/axW+vQlST
v7yK49AX7U2th32OWhHjQOoOxZloi8kjgUL4YGCV5iLZ0Vb2opOnKmY9Cba4DHQsYED4NMPopZge
4XJa35tzDbOjqYcbVOWM95Jbb22vWEKotkSMj3NanVGQUm/h2h7hDAnzbalbXquEMEqSZ6OHxZ74
18sMvoaiuR01Ers3Df3mIvsGnDB68WovIZrP8PHSwc6gCXa72nmTN2eKP1RniQ9iZALEpa6YwLuI
IsTsfDZiYW9B9vMyr4To8m4vToJA6svlDxfUEP31v/pvcUEVRbY0xZJNWf+2LBrjWE6qBJKbqW+L
0zFU7LN3mRyqI4+NwbdxxpLypWCK01Tr60WHndVPqzq8nRYtkq9Y9hj++UY9RhcmVCPSs1y7sGUS
VhPjg3eEPoP14NgOyJIe5IKC+OLktSM+ihtryqyipXw+HYWnX9nNs5GAxGSlwzwY3878ROAB51oQ
k/ISp5ibxuEkt6N6hGidPV05+rV4K9WbNt4rzdzCRzWVmnmr9IF5zOZypzxJRbLrLuMPsIX126js
21X7tgyVSZzbdW0nh/nj45VKRPxar5e0byJiABndbA9Ta/oKPxXpKWGzFNeT7frZed6HIekZW0wD
BNN1mN5NpytXVKui+B1mDUWtqHotEcXhwhr/tAlSh2jKQXr0P0n1HtFdpxFJYUE//aG2s37rxXRd
llVZU2RbMSXZ+raxjawRZpRShyTh0WrMVY3/YALWGBuPI74VJ28y8W/q6sKUYrKsQBmREBJsfl2O
l/45wY2Ynr5CzJa3DiMceE5hZcmLEp1WA40FCpiNpBO9DQ2Pw/cOBdLz8WXM72rGu/a0N+BooXup
AQh6890YH+qO0DoctrG/sHP4MtGFN/kGIGdg92c8QwxV1TUWbFJ2KKzDsV4MDL5xHJGhouOccclk
WPH2pmEYOMpO172oumdCZKrQYNhMCzt/Iq9zRv85DsNJ79kdEo6aWocYDEJ/jOCSQf7Oat/ARE2H
ULCue+Yc46ya/HAj/mFjk2XNYms2bUORjG+XvjfKgrUbw2EDyZs8FDe/zB+15FCpmya+n9Trvx8H
XyyCb/f9r49nin3hl420zfJJmVi81Q2WicrGBhtmdwOrR1Nkv/L6bz91Dn+4Z2RZ1zUTMFjlGPpW
2VwZexathGVgnJ8hbMhuXt/jwvD31/WnY06WDfBbzjlbYZr+79d1uxZlVeU9/jw2vB8pXo3pJRrK
dmnhGY7gDIbZ0ijLj6FSQu0CGNWJITD8LlkS/jSIodUHqfOzlPI1m9yicezxlKG8t625ZhEUdDat
6Ulj/JC1EFuntxy+VlHenxFgTE6ql50mzvH4Q+Wq/FZxiBvzl1f1reeS5NzqmN0zV9CKaWqlkSr8
DzGAKvXcVbVDSyKJuqmv5EYCi8BbHJLxxRBMVETkE3WeKdnigqWiVlzn1xHZtYWJcuXaUr8qSqze
rDzZcVv5LLW/vx+yuN6/rTNTMUCaZFUAvP9+P+pM05I6HvIF54ulQwkZqEeZ+xjucKN0qlT3ckX0
gn26gXHD3x9cNf+45kxbV3TdoFj7frpVV9vKC73v98Svh5IvRdfPy6L9TFY8ngh/RO0GNi9FCtZF
iq8QQS/5FUkIkm8Bi/VR9YgFmF+FzV5xxVRLwlVVBywDQIL3bfBdadh4fQT3HAgqJQU1Dfuoj8TP
EZ85QgEnrz72FfKhaxCbmBldw4xL/LYw+TryowxfPIUj3zpGwxtHMH+31+XXA+skPUsu3hiqoy7G
Vek1a+Kj/Qvxfj2tI25ui+OLBHKv0kqeQqJeRZyXSBsW4wRA/TdsviMRfSTzW3wM8u8SMMAUADma
EN6J9O/TRxKdeXrZRxXg4EVFL75d52favuJZjwNEGzH56/A88qCxEh97+yxCm0HiW+sZO/HjZX4w
ij8XLwVeHBIev5vjRgk45mHa5cqBMKWtt+ISSjj0VGFFd437H68T1tBC+izDm1ctLlxaqJVSRIwB
/tG+/Caujfgr9WjEP4m/jhEFx0LBIPlr/ML7opGBlxCOkD8QT8AvU5B+MNiB53kjshDHKx9KIh24
7tZewgXUnJKXWfI3+zC+iVBcvPDJslMj2wflF6+W/2mPF4wZqHe4ABqOpOon9RkX5RrqjDTFTEbz
ZLfbClRQqEA1T+ToiI9QS5Mggp49GBmgTBgwx6sW1InwFUaObYj9L5kiGAbz/SKhGYyNXyUZz4HQ
ztUBAveUxSjvxNL6Z6GJBSpe9IQJEDYmBHYYrhqmyOxFwqF4JBxTIiI4PkBC+DGpr+9/HNn81kWL
veiXe+pb7ZNIWjXE7ICLKitn5ptSvkvn6Mi2J2PeM1Hcrmmx0yP7s8k2CgYaZBWSmAdbQOncQTkF
WYnVpWGsdevKfONzTJ+xIvr7jW//edf5//f9t9PUMOWqT/tO3PdjFD9LX7e2iBs9huKXmNr9s4zE
TS9+HUOxvurPhps/DZPgSsYjWCgrBEwnuBC2Ilag2C4UUgcnb8K7WPeuUNb+5ysxMGQtidtG5n4T
KUM4S6DgEcpJk/+PTIstKnw+MH0RwijhoGEJQ4kbPYAw2yBFLLJ54wv371dD/mNZZyk21DIV1O4L
c/jlrFfTKovTrs4XF12ZQtSxlcapmo3gS43H5QTjwd6EW8q9ZeBy0qJ8KBgJjXM19zFJqI+JVyrd
D3vzn54Tu7I41SxdNvRvbb2lSLJxG6rjQiOSBWMGDF5TGtErURq3YSOf49XfL4L4ed/PIU4hTYGj
axjG14r55RpIg3K93NIuWRQkYzYbSdl1zWt6fv37o/zxUv/6MN/KKoWeI03i4riQ8o/jCYgdqGKi
33dXaa2eMYeN22mmYEsxYXgbVxCtN5Nmq6kP+ci4CyK36Hv+/pT+eKGpKwErNEbc31l9UpVqqtKr
+aIbH5LqJUYVSSZEr6Gq1F7UOPj7o0FW/MOFVnlXDU2nkZC0bwVY0stj1iYn4OGe7AhhMB4vMxhX
jhTp6xFl7DPo5gQBmeWI9NjtidBA0E9QVwBfPI5wxfRF68RXHXfDHBEhodPArkgK2RAZz9BhMW9Y
4ia+OaG4FTmeA7irkBFai2Z6hwAR70haKxGd6Id3cEueVu7Dg4HLjdDcicQwrP3m0uuEuRb45u6w
I1d5l7rR6mvi8LJ7D9JpJBLT2lCgNQfhiUP3MlsBM+Mrc6DzQhHkQpvb2k7NXFzgnO103kbdE1FK
zo8gmPyn5avCBZYNVZVZwN/KqKvc5nGtWQmwYAuynbyIWRaB1aoHAQSwT6TgFTPsND3gpi1Xgkv2
gZ4GuTKeNojh18jb0RKLuHZxabeXqe/fpmHo7ZmAhZ7nPXtoorfh/nlZTJd8vF97a76Q8ZfHFd2H
2zvQwTDch77vuwGElyiK8Ah6WviLj4/FHVc6REYdhv6Cz3fuE7ZEI12ty/s8AWX33Se87OlrhW77
cOD6mvcJ7wUWs84hUoJAAL6b93wmJKX6VLy45et+v359JSlSqDnvsTmdQ1vj4r6LLEOsRvo52HjJ
Ozc9dP7qUIerl9nuE3XfO/7U0x8W9p9KcJUpKZQWyknzt4YpvplmVtuTPeb4x7ubZ+7q6bYFr8YH
KlKcKLpE/Q+Pqf3p3tXggEuqBr3N/LrXftm05EaHgZjIyWFY55SJRnR9uYTOY2zAMDKIt7dm6ZfH
x3I9R8R0A+plSHFegnNhNrMtGh/EiYlR0Du4VimP9OIjQuLHeIrjhn3fUCVwDfGm2P505PxpuZoQ
iSHScOog8v531W900q1py/N5gc1zcl7l8Dlzjl8rc/7+rvzpTYEnSZun0FP+ttncksq2+9uYLxoZ
GZxO74Ntl2H5Wrs6Jscf3o6vXuX7GSLgU02WZcW2ZVEZ/fJ2KPJoXDR50t+JDRzxlA0igbGocyI0
+hQoWLbB1SC3A0OLwsUrouEtS4MzgTUkj4xIzaHX6D7+AyYj1CSAK6pggwQxD/Gi7Jl0xFCpH9LX
Xoc17IBhX7ERvyHUCarCR0bBfwphk1cHIgMjEhyFEDeUJJwOM2gL+g2gFiO6afqBOZHZCOMlpQgQ
48Dq0DKvLiMT1yO+qZi1BJthhYODVOr98I78AWeWafO4UyRDEqv23xfJqjLlOI5Vv/+nk2o8sNdn
qnWK/QYxMNWTBbMq9lUaKdEJKK7p4eZO+U6eyPMQ4HEJ/Um0IeLXeXn2b7QoIhFPlPSi5aF8Ygom
KmxY+7hWHFfdp0RNLmrx+LGiFm/XIq5UUJZyamOTCnmA2AtN4O+vVfvptYr795cFIelJc5qUlJmi
NRGUMABj0cFgVI1DClkb9luFk+4/LzMnDNCkEREloqgBTSpAkyJRNBHit+1/8bYGF2Ijry7z7PCn
JywwEJ7Sb2v4l7fnW2VcF/0Q31Kj3+NX7VW0qSjdvuL/JoFoW7mTvhrZ06doYEUj3L01nrGUvlpj
GuK3+CAaW0KE+VNUztbyuKDc8SW/F80wgR70w8dFvuAvbxz8NMdL9BQLC692PvHVyYluJqXP/acG
T0MKA9pvOZ+Jvk58ieJ/+bOIulxU5uKfahRgEYFN9H3ZKg/HT1FPiE+k4Rmfaj4Qn7os/vlI1OqX
hfiXK92+WHWio4Z69/UAo08tvFj+0wogR4F2EKpv/3QFCay+fyr9/0fYeS23ke1Q9ItYxdzkK1Mz
U1mUXliSLDHnrK+/a/UZ153xuMZFyyKpDqdPwAE2gI0kdC/OtssDr1rknf5gf3N77pbE/nGPBZyr
Rv+l2zt0FG6WJcSKFhFg1ebHOkczqD/Cl57EAugW+TFscMN0WbR8IvEECm8N/Fs+WS+UNw/oBI3O
ffjdDL5T1k8xnvf1tc+g+/BqLCd/1m9pIj+oLUEPHaA7JwSxwFOtWszJCbUYjET0aCAHaJ/4uOuS
rOXK9C/+b1CjMY7GOmqI7yjNQrHGGzvQz5SMoL3eza5whtsdtpvcn+uX0ShelYfjItTDc+q3R6Bu
9In3nhL5aeM1pOZ9bj75oR0lGiAG4NneyKruMOFCQc49WErpL2+768453QvZZYk4ocQ6b3ZdGGHp
KVuyaEFvbKdO+9/EHBTj3EeAefxu3LcB5685XR1aSrO5EH8q0SpP8ql23e0TbbOh9DCTiL/SY5su
DkjKSqG0tHPsuxzpc51pnFgSsxO8IDmYk3s+RxjYEo3adRejgTfNtq9fqYGxoE7U74bzJfcxTu5L
Y/d1OjV51p/wlEMi2ESv2MkLHoJZUPhAmG64r9P1BCdYci8WDi8bvGQqhPk57lOfj7XnZPdgygux
fTFTbYFXcCZ6qC86l9Cl8J3hrWM6agIbdQyf3qIVEUe/6noR2+6Ed4mN+9GAKzqdvYADYitYLckN
8LV/eemSqdWrbj7mWaXlo7YVJ9u2VTcasITzcTQYva64DNmqPESRI7kYSd1KBY338Hh2a5kYqXT7
iAxw7tG9Aka+eCQRIpuRt+UKDO/C9RUOygs/2nJaMQOsQwrF6y8hJUXJqnvVTKG3Jq1TmSgqUb3L
RxoRZHo4o0UPLGjhKEgPrqiASlLPEWiiUhQl7SL3ZlxJLI9UAggF2tSH81KzbkAilZzINeFB3yiO
uDJ6fJcDF93Lx4Srgh/SDK+dGyRYF6RYLLN2qjlpHRHWk9bo8cgnkl8yELkox+EI2PH9oXGiXkU6
TjVXw1Rzh6DefeyIIVfoE47NzRXoqebo0Q3gSBsQ/cPDS9gUjm1qawEtQSvOFlSqe16KraL46Lfh
lWqQoNsBgqJAuTHIW+5yeUk1lu9bgskLfLftFAAzjO7wd6EVPhVaOrJmcQ72R8KWAboAu4hXxYiC
qLNHBnAv4tAFn0SwMKs61OAgZ+WYfE79kG7Qi87icCPOiIv9SbzubHln/EmulWsR+bR8L/BmQsyy
T+4TlZvhuSxt5ve2fPrucxYfYYQP2yBHH16uMXwkxFb721458WS+DrkKDG3NA+wVwESp5mzHQZ56
4FCyGuMF3V2YEPF3Bp6bdK/084wtdTeEhm9Q6mXj7VeBuevYuT/Ov5JNk/Fhk30FNWYKkrKDqx18
L9WET5+7OdQ2PFGoOuNnahB4ceaW04DJ+JploJ3L3oCUEzddDv6YY+oOPdsJYxsPDBqPdO/wEzHZ
dv/3Kv64bVOs869PNg7vuV/81VZRbtSA5ZfYttPXEzzcnmAP/soNdh+uVG/jDl7qqSCcPkB0Arzu
/bwX03XgRT1wQudcY2gLN8MJSkSiFPx1Rx8uKBnF3m5o0yctlAunu8O550YOHZ94NwKAdwR2DN8C
ciP7LXNffP0JzTvNA7CfdA1XYY48pPuMpCcuO1DR+GCZ+zTn7JzcoquvdgBrytuekhs5MF7KkfXm
J7xAiAafx//T8QbadTWpfAzrogPil06NAlWkeXo+NGHFcdy9eFjZCmjSDroIr2IiahByD2zDbrBt
t1skP1dAaP58KagmD2xJsYWcCLu7YWdts/Hk26kBWyAg5YAa4lwiz06bQvmBqebODVrRrOT3x6yG
0q3yZ0vgo3C7G0V0jx5xr3gu3SqzkZrMW/Y9D1d0KsTDZmBMPvsBv/Jc5op/xQsUb8f91D2az/+l
rUeNblODDIkVpbaV6WDRIfxqiSJDqg97Ttjc1RF6I3beyU2OikqnwQrvAVTf87ol56js3Eh/HuMF
X+JUaGMyzCmH8t08fh7J/n+mABIVlqav0K9QQQTkVufGuK1NYWXu4BjIP6CGU+3Yz9gUneLDrpn9
QfmdxgavwOw9X8s/ZLE29AioicP9hRSiViCiT5GAuCAtTIheiYNoJEHL2aKQVBAyvsizImGjsFOm
SADyZ9pYfQrQ6wrwRWpcK/XiETAxEKtH5ulKq6aRbmwh0dEwyLX3BHQt8bWs+b2Ft3nRTzcu9f3D
uasFlG/s//IiTJrZBrTbeCnWLRiH4+mNBkXCSAzITKncbyDpKXD0GCJi/DoQEhcH81b5NkPy1IzA
3Ek/4jt/hK89gvwvYrtGg3lX10hpsO8uvjb1DI6lXEyCNddbgGEHl9KaHLArbqExtw3WTJIL1jLN
ZAfn9oaupWYmZUsEyQtkvgitb5rRI26ZV1gcH/37BvNOJ5UgermX40qHL68giC6YHsWrtxWlU/pa
gNsWiXHUaD/Ehx7sNc0dXpX94NpaEXoc4Z/Kk+9GXMA4nj2nnrzvtEuuTes7KbY+apIZgr9KV5A/
o4ampd/CddAtP2YojR3a4982OJBsWfBwHbmWx40ah/apvW9cbn0/jTedy92oyXPg4OMTT4zbLXEI
SFsGe/Q95bWfxySmwR5Kj4T7Hz9siU9+A9sWpElkxT4UuJmz0Rue2t7QTJ18LfdafkwehdOPjcWX
piT5OxxBQhwNHzN41OFpX9pjct48J+pd+CugcouSEDaKRyw/wmdNN3jdDBPC4Tm110OvxuO0vbae
jCl/iRic4Ef0urbDvx4b4foeRT4wx9nOy232nlbjmCy/+ReH2i6iuMzQO+0b6dY/O95n8txwxyyx
vTQl3MZGhwYaGks/vtghfmsj9Dbu6S57zjH96Xo5tack+Nt0fX/R4zjeNL8hBC62qL7EKFDuI/V0
uS0/rprZXH3a2g49m4TlZpozUk/jpNvPN/uXy+2hHT06SvuX/MMnvnZur9zAc9ih0A8HKkuyrWwi
S0aNXbMA3UUH/ve41CXUt09tVkgpm7tOdDfFFXroEJ/UAtV4pEIykmfXIfV92oM3qJ9HOBVvdhSW
9w8SoeZvyv3wHrq3ItjHNOYqvRyxvH2qlHPEAZjk0IRTUbwvLrXWgCTbeEvKZ7pHzU9MD3RJvd2q
kWHPHX2yvcbbDpzLKGNBd0qT28BbhBbKk1rR+Bk4AAhbRVgjzly17W2upomGWh/nX9EHH4uvu4Ym
P3shMTZsJDu2IXcplfED5QPwsLE9sfGxF5RuR/GhNa9vYWmYx3n6QN9rIgT6esBPnesL3HMMt95Y
h9kEuBMpCqXw5IkXbt9IPblsXJYR/e+wOQ4MfROy8019jXP30Cz3U/0g+PVn49eGCok9wM6axkWW
JnXrdp0pAFMe3wMSCCm0SbaBfA2S9IA57To78KdDZC0rbuagz1i5u+bknRyzTfieK9Tgb8y3zi8O
ulPN356Zb11f8j92XHYa+5tvOxuGjE+JcAjOcYd6TuFyinR1yIYlXn4bU56Ranjzuv8vGr5IjXwO
Q/v97oxDMiAOl60DwvcMFrZnCis+mPTscInkiPHPIxk38SreJK85vsUt5+xon1y73p9IWR7rTMiA
Dv7vegb/tqmD7D81360p2ZYGQ8NJgm/ZDcprGGLgijeOIEiYEFHwjT99yn675LoQPzRWXxkmI1EP
X5RSo2Uu2tQjIv3VlrqMbXO+kvQq2Sh1Jw+1JD4w4yDFFhwcEy5wuoE8F1hwQSWzWS1DV7mhXygv
w4qyV42hcJacmg46ByUH7+73nGK8hXEHW2ojGn2wJ2umTP/OGityiTM1+CWIyfBHBJLce+B146oP
cJXA/4ieowUerPFgEJ8aqGcgO4mSpqmpwVWsE/q+qucbRu25c+P1JU7/irUyiTs7MCsu2VLXCc+o
9SpKMcUsD9mkIjLrfqmda0x5ZoIpP50AcxpFKkgz16CwlN0xbkaNiOfzyR1nt1770r0iSCFnV6n2
CScMM9yZTXoTnTRmwE8/J+24F5DVHYESxYdrMnehw3HqujxK/Bw4GwHFgHqmk9Z4Dqd2OOb6Mnl3
9ruvQd3x7Lv8A4SUtWQnfWRps3tu4X+Wt7PA+mHrgqWo62y7NqYPK9gCKpZGSKPAWCGwDFF4oU3C
akSuq5ErQcTDXfyKOB/OOXNyF3GIcRjldpaICVLumaWCpga/kCuswx0NJlkcut+DG566zUGfIaiD
yQ0pTr6RR8VK0XlhMyuwoKDAfbIj3fkz8fXjzHua+lF+VdtB33n1f19TUnHdl87JFplssY+oi/SA
/V18CD22Y0KqdiqVHUn11tN9pnZhekl2A7BFyZdbIZRoEEHcF5CTAGQ5QXIfB5JGE5RCGCUvsrTs
75iZ4n5zVGnVZGwCUo6Tk5mSAffUjEhQnj6ZroA8XtOrO+lK3NFJ99MAEFMzx3nESs1jZWgaqIRf
v1YJGhpMF0pXY6Uf8c9pxGs4j5+d+FeBIlD7fezaW7PW/NnCO7D+65tLc0wFLLXww7s7oCi+m5US
yCl2aF5TldJfux4CtwlzF2p3EMLZFw9IhCSn+Hv0w6kfoSGIniu0JjAvmG1mWrTBOUEF9vdoqDDL
M86q1OH73RvAOlE9P1VsXAZw6iRy1GG1SLCKxE+FL1EJmdTuSAWqG26QrgY3KTvhFuBZfGrWI3Ib
adOAlQSpUmhc3zK1aRN+o6bLXhvG34XGpZtrUJ1iFLuUDySYj6FGmt3kv/x9QDqk61RWrx/vKKzH
ycaY+Zr3N61Co8ws2tK9dGYn9IpNILfAb5LX6f3SoUFQU4e6jzAEJuLw27qQSa6g0pDKj5CuNTJ8
CdcS8vSdiPU25JoIz3V8eke6Jo/mivcxx23o6xw3BYILOeico1VFKt5CvfyoKqSeqw7vhpwqV6mB
huhwQZjizjtEgvFmKMrNsHu4wPbDQqx6H6LVHIFpy72fax8/cE91MwQK87aYqbjOdl/mqKvguuXs
h24kxRtmz0tonH+j3BBXRPsvE1uVIYndPdDU9VV8JfLq3Jw3yKGCpmOJVQdjMglpGFEvWlJOn3J7
0ze267seAupSr/OWHKjcXTVazbLcyxLStUDwsPkm2+kINgyD+iCXGkLXKx1V4piCpadWoLWzt0z7
jMS43M1bkN0xNw0kO/V1XnH3bqlhoVwdWcpBjBc6JfWqbNLWUjppUTnjDRijXkEsV0mpLtQFE0Rs
3j+uMM663HrOvrEdqkg5jRPFYHj9MNbIjT5CNYh4H/xO18aFyY8dZ8Qg8XyYdDhRp60ym3S4fxgs
5Z7S0Vf4jaqerx0KFP0kvn+ciET/EH4cSd9PkeQFTrX52UaR/p1BsZKtQU9cg2+Lfs7TMO/L0MJV
gCnifcMdrh9zNHkVjTA9CjFJCGwDZy7rRW/y8H5ovahpODzfiepPgSU6WwPW09RV5q3T15Vv5q00
lyzYRp4zR2UWphL4DFQenjJ7cxegNM/sDWpbgyRth7PNVzCTptzs0kaJYreY9A8gHuUKt6BH2b2q
O0ai/EOsE0DwHeiSSbeLz5STUAIlI0u9a+a39vyhvmSrCtqU7VlSGwimkDd7LKJP3CdtrU1w5Tis
PzWn8wch6dpJ/oQewssfhtftbt29cL7PvvtaU38mnfSyi8a91asuux7nXXnkv8WnMT1g9aI3PJ1h
u3XW2dAMEjeJV6NiWiNsqcpNz8+1l12vGX4cJA/1ZcioYrrIbs1qQ4MMGqXrkFiPDggvmG/U2hKl
GDBOURRsBjDUbG8NTuk+c70Tnga5A2NdDXeAb2CFB34FtJaDsUNE2SaQl3JUCmOmzLEZ8E7jI/3/
yl0Kren7DG34UIW5Ek1YBSHYxM7ffWLR+tjTFgw430kHKpzsX+1DdJl4gt0erAHtgSN2IQYySjQG
76OTPsxf3zm9vtsOI5rFGxQxdIm3CbKS2N3EwNglWpVmzqGjDJs/4vhOjESMxkS2eIRxtBhJyPgx
xD6IYmQ1tdBbmgsW96YosPqvpqtQiYs7i0gpEJpzQY7Z/MutItqmqtKpxinLMXwSCa2B7RybPCt9
sw9+FjLxvCmYgg/mPHRFr76gcmPdIdCGzMJgeigr7Eqf+0g29hH1n050oS5bkz7aGX9QJVt2I86U
hSQFKw/dgVAtoz4JvxAsjN005mQtPOeTS0YJwTgh0ISKtK2Wnx6LUsrmo7CwXawRutqVs2ylekJR
xY+I6Fx1wwJTd92t7+gcW4keOuJ4DXufdoW1Evao/I37Ovs8g654dOonwc5lGrAGA2ONY/qPGpPn
/ItaskDAfui+MG6lB+lEoUE//kE3ty6sIUwzDB/nSwI+Mq5LHpEdMxmIYAJ/38EL8jIGbdoBNqr8
rllMTk0fp0BnKQZ873xySYeF63pUjNjBPwUGrDn2mqvPgwTQymjPSEYkSIFCvnB9NgoQTDepgXfv
kNgfcdTLcqEo3oMuOibYoTSakaLKBqWKgLbsFzBSHnDxjIm8o8sEQ2ZkOFOGLBaLteb09FPzw+fP
tgB6mBPihywnBl3Tc951Zdi9dH2T39yAvbKRhh5AQ3PSdl9N19xZMxwhKhLMuiQuXTt+/hlUHSCQ
jjEiDkOyAJnNJHM8bJqzL7eRa4bqrOAvqC3szq/CDg62gx62JmofIzld9gGCciIJ+iZTgV3I6Wq/
RpQvMtwdYcaIXj+i1wxkBJu3LVXympQVnqxrZBBCiNw/dC6d0/MEPrdq4f14ri9vIXo2fRBD72lG
/taugobxRYDr9GNdbiwHV3jbYDYgBf5AlPf0zcpWR8jZno5YzyrzG2wFMqwKjUIji2Yp+I0KCFXS
NibBDNNCzXpEEaRDR57IOxIT15+0Zt7bUetqVCUWKo9dt2x9AwBNG9vb6V22j38NbflQu8DvTmbU
tjmNbsfQwhyoDYWnpL7FK6Jf7RrregyRF7goHia4wWApxp0j6IPvCdm9QI7vQAbW4AXUalGhAjRo
wKOW+NxwuEY4LfG7UHQi18q0vGYW20S/rxEdOXxAqy4dUOcbHOzaJlnwIp1Jouj4u5bwdIk3uSno
heDVzbTSr1SloIxoz7KZwaGL+1c/sf4pwa4i4RgaOaXbQzcibgLPAwfm8bNugKX0Ta2/9N+4c4x6
G84sxql7oTKBqzR+FtNEzO7wvAh3cD6+NIY4RXCjGPCghWWDcJ70Dh/4TcwT0a/HfXEI6ADK4e0z
viP4jf1bsT59P+MfK+LwxjuIuaUNIMjgfXXTJ/fXl+1DlHgcNzaja+wzbbU8bFSl2BkR5kS2riNF
wMTgijkRDwZClGjhlH62A9I87qJbvt/gZyMQi+stuBrf8nA63A64sK63qY6xQHrpcGBDwjIwJCe6
ZwxLt5tWalCK133BiTxGyGwQwf/NmlKeCb/Me3BVYZR08jeaJjuQznFPIy5HbG8Rg+LSnLZX0Bpo
GS4h4HNhageWqdjCNXyVErsPWmpSMISg1IhHKIUozGnWjTrk5UlDzj8lno8HMycW4P+z+hKtflGf
8j+1Uv0MR0sRjb6cLGPFiVLBHUOzBmGQtGn56e9g14ywTNj78co1gq0f0GU2QXZ+ZXieWGW2T8AT
DRr3fJHnsFmUSBpx2/0ZyeXWoQx3YyrC9UYzqtqnbswR317aFXfXMRYxVThIEi+1ChQKQMwWW/Sk
hpe41oZejGixdqcOBNsPks/uqfhKId+9BXWycrebL707+GPQGsR+lJx28KUDYaWwsFZ5sNQXDTFG
cKQ7WKOYRaY1KWOciruE9SzTgAWUd3C1FZmhTrg8XkMjLQw5IWsnHO3ZweLN1QxwK3FwCIkRwQgL
cMO6zjE/z0/fhsYwjYhfzX7lz7XFEpR6FHMT7grWwS1LAArGRhlV47FaxQUwsVL7BESR43gxQkEL
PZcIF8CKhHN44SKrEpUbFjCz25lshJpBE+GH4DyEglLNOT4jpEMX9oj1UHr1nUEehmIgCm49JnwH
7WOGeAtkRrwbehujSpQGRL28ZT4CsMKS4wKGhCm6gm9cSSD47YqetDIfygEWGpd1GeqsVjQGdzCy
Jfm7S9LzFCzCNeaY2SOGUwlAesUxETEu6RURMAA6HHOiYvoIGsUj5v2ikWvCcslgOG46jnO1DfY9
IZSdNe8ztQDRG4OVgklPQSEIxX0QIWu8xQL5PlXIYgtdEjrsr2wsGwg25Wwg/Ixx4HfwILdI2vJx
RZjGb/s6TgDkK54CNwASkVowTlYpvkEkxBRoKtlF3Edy1BsyNMTIjqi16CXWAW5SaZb5hN2eapUp
JcYncppmXMh4zsXQvCi70PuFDip/lD9SH7nGjk65PmVw3DKNmdnXtxz/O5nLQ/YZwOZlv9he9k9d
fweIxa4UAfbzgQmIU/1L1/QoJpDLU6FZSuKiHAm3KUc73c582HeCPDkWFRSVnf1tvn7tpZ6P3Mib
RlJIlZjQSG+cJTQ1AZWZyc5qzxUPclG5hKbJe5tig5IAvyLn7t8coGRJgAGiGLRKZMu5SBwwZb6/
CTblry4g4EL3P7Bqxytx9xugpeB3D/RLdxyqZHECsB8L+cz8EBz6bmY65GchPUTk9Jqhx6J5qtXv
P9SafIkF4OIj9y/Y7FjmJBoGnGQNNiPAr5Dzr0pJdVvNUVVUeQa1MdOaz1rrOxQubQzddsHSLdRv
IJBHJ8MTi1uQgD7EZSbOPnjF/EMiEB90lCK4OSp9r/kTVPpNfTkc4SzSPaRvNgV1UjnhWRRbFMAL
VpUblpuBn9y2VCXhc0fUc5iP7g42gQoi+av/J5YaGKVHz541QWbPYW8QbUm9YTzdr4c+hGLbbc49
A9PlNcARJLjbcT6jNgY7G+rSBHpxvTQT9i6IEPjVMSagDJ8j8QFw/sSz3gzMdU/0wfgZpW2XRN2c
+N+okqAoaUafYfzBRcOWCG8vWjT1Y0Cm1mxyp+bq3cfhs5r3bYa/ffO0ashifPOYXcctbcdggdoM
6egP/JnP8F3E0JZgF5i0hh0HdOrr9MSWpkEEEp8lWiE71KZzP0rxqBrN7KWMLMxGTJg0EyOM8+nL
LTJJrGQzVNH36Oy9QxV6JbESWxM4XtABCIcX2yJmQggveQEanOkfxcCZemSEWCyIFpt9GlA24X9j
MvwyJnT6ZfZKUenEBsnXtMWm8eiHY3dI+sPf7rl6KJxDZXT7MrgbgB8ebQ4OVrIT2flpkm1EBcQC
6KJtNynWLFCNBPsojV9j38VYxJYqfZy+NP59voCCzQmFABycAX/Cl/OlfaE1N+kHlADLkstzFcEX
7dwpmtIckb6PIQCrX9411zQQAxwDd31i+Gkb23cACixUfTlaQ9pCWvdOPc0w+9aluMds8696YMOz
FR+WB1ytEdVDnw8oDAHPXlKcz1Rnd3kTn9X7sD+a6hACD3Ra54T9NccKC9NnlLifl4DWly4CDVBC
tS7B+3mXxOD01tvKuqfChXyB0f8wKGvYIMAMbp0B1hC8RTiN3mhf7hjpdHUS57AF/DI1rVGYrq4Z
YjyfkVeGaK2GWgczYifhpkSzhrU52Vc3Q3+7rf8/pD0EoamBqwKP37Zf1zYarvqBqrci0Y1a60T9
5UCej7HDbo/6W9B8UD1QgZChyE+1IvfoEJgcdlt3XIW0r4K6PQrzih14d49DF6Ntj5PXuKX95xzs
PbyWMbFK2nLQtQPuwwjY2eI2shACB3X2n8D++IdDwNP+kd3cD1uGwt/2pv/ve/gMaxTBwe25YrCW
dZ2f+p4oZrPA56l3hmQ6biqYJNaiaHb9CTJEaNeCzHIlixTtGN8gAd0CEBQP+dqChYIAYX5CHF14
1Z4O08r9wAsp531nxM+UCb+FvFa7+UK5k0TqBVRYT4srytc3fwYqshEi2EIXfHSzmPUnb6IZWRAg
53mQnIrcMeotE+n98q5Xw2rNn5gVKKPuoiUGU6Pm1NgSiLYgESOMklumvlS3ePdVdKtkfqjmeZya
FbGZmJ2i6qolqoqGMuO0wfRekjznGB4GudqeUtCY8HznS8M887CqFRNTXWdPDp01TWv06Ux+FNvp
urFuVwK7i/E3aqeBEcRFcn3T3zXrSbqldhZgiv7qHNX02JR5EEEAlAhWI/XyyFxQofR0VUpPRhnm
ZtbWwEnovPQUp/P4LeQXGHiuchT+4iTffzlnfSLYfJhDoBbIQcUHPtpEWDmCCi7REcf3cpsMuBLI
GZO9d8uPGPrvO7ZhDvv/69xILWrXBrC6uzrIO9FoGkYlTDq9teMXvSy65cSGS0gxTSLsOtJ+kwR7
txPY9Q1k+1LcBkhvC6Ss6GNyJpiq0jMg0rh9CxSpYuLyziIZYn/pxgLSfMTwlm3LmDGFc2lwpOgx
aCDlgtivylyOGXaXS1DCzZu31AldHKZi3NBOvDAJxfYFEfnj7RHKS6qjkqyfrZ15j/eauLfpA+F1
SxSbzZO3jNruEO4PxuRR6XrRXwOChskeJrydppoT1ov9rfNi3to8je7Vi/Rvat6xckAX90MguoFQ
pSLeQAuDXnwZfZZwLhDqVryfdzFv8QmMEPzL1qq5HF5vPrYoPuVLJc/yBeZ7HTXUmSzc5TIyzEUo
1VfYC9kT8SESxvF5At1zE1EVUtsisq0JKify18wCuwnVGu2ksNBAnbwb9rGpW4Kl/GZ42amAlbuE
cTku9AxDi3pzHBMqehdcBpitRcK35muLsgwY0baxh6ofwrX6z/Ht3SiogvYCWADGpl1ryAyiMmnn
vpdDxh0GBkaMm+XhqZsy2ePBDJUy1RkxluZPpZ4iPxtfhgbzK+XJ6njQws0gKr+Z/pc7O47yUy1j
u5jy7QLdn7h4Cl9LwimdlzoxdBMaQcCnc23yNsFfI0P97sl55GSMJ3fbZGZsW+ovqkh7pkZxoO8y
+C9DfJoBc4VXg+XUrxOttkZ0mtPCMDRBBhDNmnU+C/UZu7M4BdVj1WGFB4zE8DcaJlCLm7rfLN79
Hx/CD4PNDh31vnJ/1BrdWCJnDn8ygGiRkDenXIHHgoq6C51W69Rf1XMwiwenZMism7/M7gptXebz
GxYPC4RVcCYgFtdCcz+AxKKWo0/WtUM/x8kltE9RmxLs4dnaFooL2QOtRavzNY3rFW021Zq0syiq
RNQC+lLAmkgl6tzXC5TboG9zhCFtuc66th2gu+FFs3Aj1FAE3xJsS8h/1KLmPev9mxBH52a+lfQf
6pYrZg9OP7ujUPZDOV7cuaCzjVXfxbjgf9U2FDjkiEOGOgsYSwiKUbbHWhHvoNrXhAMF1YPJgxs6
AXkIJvnbS8+Dt80CGEf1LfaXWwvpfe/kMWJButULfgcdUEXPwXdLVAvMtE/UCFC8kZiJVMzCBXKg
gvyKR1/UM4/6yfRSb15hA4nTTeo0ptGBD3H+nb68wAI6BzS3ay3HOKMfd3G6I9MIn58pWpCcdW2u
QaqpA5yGfF9obIc30v9n9WxnRkUjaqM5DofeoTdrT7FDPHNWP/Q2cVY/eX0XZ98T66SXoGqX6gYP
p4ZKMFn4n7IHhphRvCYB3oxzJiMb5968seKk6eDawaTxDTFkPYOgsXUeKWHDaVo9cNvFm97sUk1D
BkBq8DRVXWwfqV64ylfOuPLW3VWxOt3UptKcLgkGmz+lqAV57G8+KRGwrd9O2pBzc/LXpL0Yf60+
y9a7vC5uT6h11JUkC3a87I0AqGe11KkutACZeGrzuPpM1dLPNaID4Cmr7he36VSH2XlNdSh9OTn3
KOaTBjue10/ZcZWE23l1cm5u1/CqVy6zD++4Jd6YiuuN+T29knmfQIy5KNQO2c56STmfCqStJBE1
s+kKRx2K1ea1Qpmc3fKdu+zOVpSgBMC2PuHqgyVlsecdnnFDLm+xumTPJGlp007dTAeLz3HjTKNu
C6Wn1amZucnOe1uKXFVPcN3fTDf1yX5ZnZ5+HCvjS3f5XKwvO2sMxTWZOfl+qitQj/Kc+KRT3VTX
mAHC0zskyGzwOuRapzPxn/k+ge19WAYxnoBhuucZRYx9Y5yoCTTfL56SqOV8l0SPdjI3IanHI/mu
U+xjefW91STO91HlAe4pL9GlKSjs5jxciT2dPqtaYaGh0HeNOVW9L3fNwclwop9xFRDz2o9aXA0z
QD8AfuFmCZqDePoc8nmEjNYd2OSr8CGuOSIJYU2Mh2wf9zsXNi2Jjujk4L/JtbLXmk/vQ3lfk4U8
ye/MSzpCJRBRXbk6pa4UzSQ1hF5L00wED2+gNqYaai+JmkUQ4ZTo8p3Xi35sm2Q8dfJ3doDe/6JO
Fh4/c2PCQIbr0GHwXYNtQW4QEbvhPe20rNcnXIAG7ZvczOdPdR2vRNrR+ZGjNOmFXk11PTZ3Q9P7
UCteoro34pB9Ex7al30HWalH/cjN9XfPaB4/HfOrzLIygots6FmlzMfoZga8duzohl/0JiyUgT75
cosCZ83zu3zDtDS6GQ+OHZxU0U1A4zg4nlEQIrmKF4Ybe9SHmvjY4ZSV2N2MegeJsW6KA9fCXLd8
xIpJXvEDUB73HVHBg4YCr/Bm0TuazwXOwdBgz0t/dGySIIad70dSwgIjkv0Sssn2sAvVzPvaM1g+
JXEEScf+HFbm5IzeJsOra19rT5q+4WTJtS4v9nUwLK9M19OLKyVksq2ZFx6Vaoyfk2Merpy5xndD
VDQ06cQWjFlokH8MNUTHz3/K0f4d5wPE2pl0Pk8pEkgU/plTDntSNpeaF1KdBR5OkrQQoVPUIYD0
S2+efv/vDPbf8or87W75X3hF8vntpVyeH8nXhvIvlZGIfFX5nkPrvn7NXZ9Om3Z5d3/Y3u8juHQp
4HQp4q+/ELj2/TgtxP/dmN+RtZUK2XJUhJEGVodfnvya2qSpsJWbdOfnbLW8hX849Qj/0H/f5Hf5
76UCFA7Q5RULpdIvHA7b9TK1TE2jaTc9a66oGbSqHzdvC8yvbPO0e9rR2/99v98xYVAcMZ2FdqkM
C48UAn+jCDiXs9fFbLyZdHe7YYbS8iAf6VWl+KeB/B0Twd9v8wu54nW7mu5nUTTvTkrFyigzrqb3
f6rC+5snyWXh9IHdocQA5bL/fJL5Zl+cpssLbpHDxE/H5e+7a/S+ZxH/d4/9htOD+zD5ofMrZYq/
smwsr/nZ5JTJwBi4a2YimALJqMxla9GpXtoe/8Dg8O/yM4VCjn8U3shDL138lahkV1p/jw+5ybxL
GbHaeXVznQ9r+3Vnnx/XotSpBllW6VConicbyj0Plqd65goTULGepfbhsXCp5OCf3mxGf2jV73oA
vsIiZJnQp+QTSuy/zZnv/WFZ2l/h61oe34+jpwMJarnbwuxj9ScW0N/Imhx9nKUAiRSN0S9cTdl5
aTpe5cpzSbEmJKTkzrD1sRAO71B/TWZ/YKIq/Pt2kDBS5oQ1XogY319vNy3N9qfzfgq1Im606ivM
PpPqvroniIT/odB9HeYqnUXrVBvyJ+jsH+KbD6ogViHgJ9ABqh1KPUOSW6IKGNW7CHJ67L9dYkqU
VSAU2lSvFbZYQcL/npAJRdY/OTNod6lYSFMnBZ7kXwXT5ThOn4+XzPfjrjYk6Jo6g/1tpdA43RA9
e+mMYfKN6ovKzUsXEPfYoizQ5+Me6t7mH0RX5t+LHFo0+IeKNIFCKsVfZEn2WrxsV+nl5JFKC+0z
vbYmm2haJcQUk6k8q5Fn/gfWtIzy/5+Pzi0pTQPpUdGqD7+Iy935+5BffueuD/vJpDqbpCvFFOmO
q3OnqDKcpbpjiuz06VfqPP7DbpBU3Prl1lAeleU+otvT6V/kzer0XSh/T9aTx2IPLPZrfCeJb6q+
B8/8TLfA6Q33RbE2AHxaLTbnNeIY/nvkIeD99/PDYUMr3CvYkn6RqydkxvEyWl0e0q+GSmRfdRFL
8KJbT3BOfDchqAFcNSgn09yAwUp0ScVT/YIgg9Rvr21v5ac0UjggbBBIVqkwiK2EQwSMQL+Rkbvj
+PtOVECLXrxj3C5WI6AKvYS49YJvXactMSgxedB3RYoXGrNDclYCNU6bUePyIwCWRF6A5xKMgB1P
Ycci4a0Ba7UNolDfBcAuYTLzKfVICW8YX7HGsPc1q3/3zoMNhVyIZ0WFW2DOq8LpYjmi56mcGfI6
w0owQb5Q+8MI/LtMERT7iOc0073ASES/aAWFSWGW35bmML7Tl/ahP99JYs/50fwg/dp4MHFXoCMR
bCDqaQiA3vg1aprJ4aQkg8zrRNVXK0qP11PPN1gxfgPSeVGWexRJnn0eUf4EURd4QFYkHe0fQ+yE
qPz+0aBLiueAAFD2AKTATrRLRUGNnBRGtXP1ZPn3E1F0wA7giiYsAJA0ynjN9OAU+UniWjiiNLTP
Cwi0RT3/LG+osIn8B8aun9Fs/9CrpX8TZJYzBRZ2Jl+gYDnlfv+5mWc3xes4d6LMhPOa6JN+ljy/
ddwYX+MG9HqlYvUC4YKFifDmtBfEqBers49xVLkQfLWu5pqLwbq3ruKSLVCyiMpGV3xsz7M+dX2q
0evonmr2H+sjHQDpZWXSX2yr8KreFl2wWaLnnrIfuUn1WIO7qo4f+EqFnmwlA2TIBJxV8p3oBit5
MCKoY18pNPNVsvS3OEeZdS+rHmUZHw+99PMYC0D3zqS1qZWqR9gGd418L5cwHcyfC61SHegEJgAL
luxqrBME5L6TgsfvXBOS21Ju8OY53Wi/3U9uESSNr0W12cNZMq0MXp8owXDXmXRv728tI1MZdn6c
K5RCuW1Wb8e1C9Rpk+74jrCoiB2zumwO4TaIx/fz2ndvPqEwXP2bTllVdzPs29kfa4b9rlxhJmJR
lEpRKVvEVPjn+C1nucIos5pnH+ZElVMa4ECwTjlLlbXWtn58wktVer0QJAdfxeHjKp0egmM4uoPk
aDBHQVzU0l+HY/UyyNLsj2UKG5saYPAZPkbLaoaCS3dTMq3jU6467eNB2gJUzGvbNxhbU6nqkiJ8
bMHHyskIsfHrOY6IgauPd5XUrLr7iIbnXG+RbxaGePBSUPWxaRQq60m1sG3u32nk+wEfDsXex7Uy
XrhplZrDleP3YP48fjqW+1RlaC+zMFRToWvyAxi3nKsuV7X12yzdP40q+ag2zgyyFLVa1S9woMEu
S90ZqL63lK2/sZBWsbKj3NekciqAxC2AIa797Lg3ej0/EnCW/bF9zC7utuf2Ce/E7LuVvp/vapSp
z1LMYlNNn2NMHmqU7m7ey5TpelhDIgkZfS1tIebK4ZNZW3qOTrVCqV+gtgELFeGfhdgwQwkAalvu
ahT8oSrp/uWKKOhB97l/H58qKTjsr83oNhVTiS5dWzxF09tUYVgc350f5tMawDgpxhT9bOenlclr
5ru5axN9nFp9jo7U5GuNCAkc3ae7VBPM4KY53ZwH25s0lezHjVSLJs1uWUTUVs0RTgXNzro3hwHT
KOhX1tRujtN/9by93o/Wt9MPoKx5htGrHW9O9UsvlyXMtHbMwHdfGX1ejvE0XZvtqpvt3aF+JT0P
f0CpXmzuS5XyhEJgUT29r+2z1Yi4OKJGKeGwnv1B/y/9W+eAAT+CaLGYKedL5fwve+5iv7lk17n1
BctbQWysDewT+Ov0+2rgG/sPScfQdAG/0Z/mj1FLxlR5lg60TTdTM4jBtFSj6MXMN+9GPEiUqdPV
90YzGwl8pQTt4lzb1bMfJj3oufJ/gWPZGJZJ9IMgt/J53lj8QSaX1Gf+qe/887G1v/6m9S9K10Uq
m1342IfGFDkJzRfJwEQbmkpMIHb1RncLmWgkOxPucmccJYTdPNCFnGohfj3xJh1O22bC7nur2iGJ
3jTUdNFIgixBo6NYNwZ4fzPESm7ifBqsOKRKgSSBlxBUAdZuXdFFvP6LRwfQ4xG+HCC8P0Eev0Eh
fPRisZTNFEtRLrHS/vboW/ppNNmkrg/rjDO9lyeYYNw47eqjSXNFusb2ubx+zhIqMHstr+LtoTXL
dSa76x90DSrT/m4ISmmq5EBdW4h+RUOi02Q2KpeYee6K67rMPbqMDK7So69/WS+uTiRjqYpE0aW/
9sxNg22Zb0N9xxHsHvg8JOMG5Nbzoe4kdGbPikUZ7ZB4ngnGDfPVUOgQmWUsoRR7xhj6jXnQxJWR
SDnCozPvETLKsDtvjegxAINXZ4fnJwnrwKcX/ENGguJESiJeCMlNQj6m+s6S+W7UC+kA38TtOnvM
3DTZ2PxF1Sg0H8gKl4mTyVP1P3kD3X66InUzZnDu4wsuVHJEzagGkamAk0P/3poQYiJhCtVMXdeF
6J4PPiFK53+EnWlzm2jXhH+RqgCxfmXRZsm7HcdfqNiO0YqEkBDw69+rYeZ9ZjyppFxObGtjuZdz
+nT3EbrX1yo63tNPQYIC9QTAaSIrpr2wZyvYZsK/y4HHfNAFGz76CbQeAmY6HkjwCaOUmpGk6y10
34bASyVqlbZENJB+UJVJvB0+5LHRV7NhyBKyBU+yvNjMVVzT7NJ6AKUAjqSCO/22hWJtJBV6zMPo
gA5bdX7FmTlkCVrpsih4lJIROM1MPnuIAfyeutiJAoqKNsJU+4AYxHmUtqFAZiHj7XerDQUegjYi
U3ITrV5HmCx/mlHuLxolMaWCoU8vkaEXmN4XYC9d74PLer+sHzEWo+XwLhHzA4nnpCqjTkWPVpQl
QyOQMVsIgJaTVnll7SCdKR4Wy0pYuTB3ImTh4d0z/rqPQsOlrfKf9omW5tWnGJlH3CJFvBHPfzvd
Pw9ujnAYAiLpA4GV6D+Ko+E43O3vpNDvCStS4e9fJZSWklaUFngQExEtCDRHlyeCCzx8qjfREsVM
kRhYEpye0aQCqJwkdnCce/KrDJE0TXsesmq9ObznjI6E4rOI0KjKXjM6fp6R70iBZOBdInbJ8cr+
3nlq9KYRJ/jefRW8r4Z3vz2Jin3oaFWqiA+epesSMUYK5hVXlTwQzS0CXGUOl6fzWFM4eBGt88hC
oYmNhjsRQceNLIZYHuNAkOCTC+NDfE5RgMX0qFgWWAogaKrC2BNzZYdnzOC0xgb0ItFHRCAp0SHz
E8tE9mq+qY2gXJFEDSL55Oy5kvHpoSOrxKiTn0VQaZ5dzAkqWE29u2DfUAE7wc6+q+ncxORrpJnL
HAanV9aHSxvDwei+tVOdZz1c7jx2tF65zcme6zgqeYDCu9ZFGMVayzpyMOPNf5IvXeeL9t4X53VK
PTlbxoB6HiaIHRGLJlzXcJOhsOuO6F4MnsXJ72++NPdH6jYQGvh+60vCoifQ24Jn/kDs1WLjIbJD
Nm5k8NEZr2jR7N7sCc8cMgy2Vb2fnsgCR029/x8PHxikYrNqRTkkAZ5I6UTcp4zV5W9Sk5ZBMRfo
3o22CimdSSimB3X/gQggAduzgpFrs/QoJ+x5fodPkTfopJGQWLNskGLBsYRCQMtz+W9AOIBo0BGj
nFByLhGhetmosioTLgw+TF0qKvJk857x9qy80sJKKNZp4jpKlarOYuJgQPnegFuwfkkkbYyguugt
RVAQ5aevVEu01YufSo5NlgmVy0orXo6+RG7x39vEfxFIcCJhpQiN5GIfLyc1a/GWr37H2/B4+Zjf
K2ASjLDmpCTWoFw9aagTn1XVtqkPd1UjRRqyNSbn7bwG3tZPqlqtCeu7ApZIsKqcrRfZSCUlXtZJ
uvOf1KjYQGQIqLqaCpIqgnXlI+02PrVESmNLBq9KTNpscBNUhYzvW1XztKodBqzL5Cf0xaPsVE6s
daR3ZM0TOFBcydNLhoKq4wUfzhQ/4d2b1kiBISpwqbyt+viRm6mKu/GG3xcFtTVFus7vsCugshfo
NP6QzdMo+heBy9Ayh7RSt3y3h7H+EUCdLfu8L85F/Sg4A4HBQmFFT9yvRuWnVhOBIgoqeoNNmY6K
CC7XThHgUGDdCRA5zDtJRYqBm/w/ZZkqpQHRSvckPVVPk3/JpqDVMK+YbulmOscfVZ4Wop1LOsV0
JpN5lKTrOMfvYoUFnR6VgMPu3Ez1//LWZm4gcoCy87f5Kq61e96PDHCWV+hN7Fl2f5qjH9GP6Xh1
r/Vg8O5D4l9BlBPjp1eF8OwAUYjWz/Quh+XTwJHvXl/ihofygXc0PvWR+qNs8qRG0UHIuFaHo3eS
Z57QIRlj9K6w/gXZBG8ghp2EX/DrWKix1+j1ar0cRTIyFi056GHgKYmGLlJ/JbSg6SXZNTZ5emB1
rYuvF/I5eN9h7dpw9ST2kLxA5D1rVsVeOODSy+JPf5VLyL6ImoZUHniLw1AIurrG60+XleuPpcyM
38R4NDgjWXnIKdXDYKSntOp+siFDuHzXze2dZfUJDbdV96w/QS3BGifp3aVzbvUwn9e5oEuU2ZO9
RNXYH3wv1en3LB2lboQ1O/MqHeHfpoaS60jupg/PpwwGDtInudFuJyItA4r3oycU1rh6x+N8gBke
B6QXZff5FJWQbon0GK/yxRB+p3tjocnQnfz7jumvwvV0Kv3glk+sRu5fFwkFhh7XqcukUFdF/il6
hi51Hy7ookqlsZ12TaJ0H3UGGtm6SnJi5B00mSBh6obrUW1Y+lB53+rB9VQ9L+B4YgIpxqauMLKa
W7kL7X/wYbIT1jnom9u+wx9aX6Kj6nO0WQrR1b2Wgy5HwWf0H5veMc5WzE9NV73tgBuk92kRYEms
J3VUN1xdXK/1eg60u8e6vz1J1L3T6rDl5dps9amay3ySbI+5KXQv5xFETbSM4A300UgDgUkIGFOM
PXmMI1wijuQoSbzFrRPLTsJBrT3+q463HmmcpSg19V54gaG3wiYWljWu4bwpF0en7Cuk4aUK+k/o
o/oDw067y7u2H5rGmu+iu4oKK9ydfuz3BLad/zPh0YxNP1ZMBkVV7hRLEiKpZMVEV4pvwXpXiKat
WggtchRSAe2U+k1WcmVHw9O/UCwRZrs4d/2tBhE91oEVLTS9/7mXuAjz1YcaD2LaS0veJxjaqjfg
gTodnFnZFCT96/7a5d+9CEZ/EelW3DId2QrUQby884vSKWVY3kJiGSjRkmhr3z3TeB08Sq+RnUAN
b3E3HyxcKKDy1pNeGzUhAQuRxp2iCMlytf32jLHdqKarpKhg+ev+wUZesU4qEhb1jtJ2vZyoJ5XC
g6F089MVRtMd15Y+v8rpFHao5RgEToTdBWJ1WhjdSLSOOuFOjw/Hp09nPFiIS64IRM9wwMeJalZh
BW2Lo1WKhgMAZD3dC/12+pQBpah5y2up9+UaoMZmipUwKOF/KhQIyXGomB1+iACovyPL/qz4NNAZ
ADeKb31sov/XmERyxGLg8Rqlpt3XEIafyUJZhQp/9K5mw4+C6btz6Bl7ut7dYfUxl/w+cFeZra89
giVE8fPttZqCNXH7LI6xjDvEEPZo48pd5ocuTNJT90RyAUL3NhENmLOh0KNrqDPRuXEeEEMlLdco
XJE8687vXnT/ZEioBFV5CVCHS9rdy0CJQMV8RCbS3qejyxlxlNJd6f1Lshld0SER46t+INGBCsf1
g2d/jPEskeOH4k8dqRAt1X1UeVBoVkHgU5glWpRCLcX5vY+GR3Bzijxmi45n+82mziEiqwJPHTHa
kleZ9mw/Rf3v4QBnfPxUXKnzUkRZztfXMhtNb+TgKXsuYk7qUkCiY7dzMlX8qy/dQBuzLqX2y4nb
2TeJQS5yOPRMRDZ86bIxBKUW8HhEJE8qK7zm/Kj+az1Rl9/Q5NjwvX34nboDXAINrpxBpDhYg6cb
1CC84H3FtJiK2k2FpmOsS7a7+jCsMOdzda81LEUdh9itwSZaqfze+nuOBuhWwwNqKYORYfJDZyr7
hp4L2o+u3tJhP68++9nUW/JofdB7De40oKS3WnOYGkM6UPddyiK9NzZpODWc5bIyI5YHyqOMpI/T
2aQ3ejONZsAXfsJC9pPLRmyeswTQ5DypqOB1LF8jzq9rsg/NLdlb6EJoRhnMVLnOatqLTtvT0Lv7
xWDqxycrj8jduvHGQ68mk4+q9HcGGVp9LzuRntss5rhSoeCpN/YQi73LpyUw6VCpXn0HQouDQg04
IDOtAjgKkEA1PtSUAezuamolSu0txEl0WmH9V9KrpEqo1xkywDjbkUBx+LTfA3bi+3SP1ctfrgQQ
jl/tNyFyq660JnROy54KmTL3hRlKZiBqm1qGBJ3KSMmtslnxxJyPnkEmGp1gLBHOlBYoMRD84T4N
H3cOucIfInvjV4ikEwSuO/SMgIY6Cvz/EdhbO6s67peDC4G9YBzJ6FtqwkKqBOhI1ytd1QkQGI48
5TlQEFrZ+rf2dy8RY14ccSnB67cMUHgFirjnqq3YEtkQ58qHpaEUUnbAi+SQNIyVE1bEcHhZDkQH
pNAPB1uNVM6wBUE35+51l13pYpANTf1r1YL1kNA8VYgFgHYvJE0SsU6AvbyRxSNVtuX8gaFh/go7
d8GO4ZZALIGr8e/LdHE23tY6X5rHzFtHB8MJB0Mo5cO73M5Hg3KDqYGfOOVbaqV3vv2jcWa/v08d
mvYVuwdps2iL6FiUU7+U4zZtkfm1vx7e0h7hfnjlRlDnEKxlnDdF+4Aawiraxrhz09G6oJfn8ubd
uoTvy7j2Ihd+/mGCP3FIUTIqfl7aEEeP5bfz+/LTunHJs8mdZ8tzPHgcxNvX6jW/fh8u6IYSZidI
L2x21DkLI4TCzwK4iS/f/BM9opsszN/XC78Nf3+udscK+s/JQskIHAakTQ353xc73bj5cble1Y/l
bIfFN1Im7u6EntzLaUkWCGKlLjKYZ7wS9wLtdZ4bipdJf5QZBA97Z9QH1cTrJDZcIoDu+wqHPKEl
irUlC6QjDG7sazjEjJjHbuQsSPT5DT97AFRaZBK58hn8LIcope9CmjsOKSPzjEFu6N+rgqG8X20D
OjYus1uIp8imkIUTVb2Q1apRgoB3JvyT0C1vPrgSkAW+1eHS1hhnDAJfTs8g5G2oPzEniVp5ABsQ
0jFCYAJpHhHzwH8lbiagVvSsRKjpAuyGAFxJnv5VkkXq1YRuQ0Kl5LiL3YnklSQop1EkLrcB1P5k
ucLSNJHajr2qOsO6W7sEqnOzwSdGJyx0LIARh7NQXlLN3UjKwV75dyojrRfiqZhXgKtSJcbnJzp1
AhSaVwxMFRkoir0tH1iKF6sZNw8k9gzTqKlxYFezy5Twcv1j3e3DWm/VBlUbRU93EKjaKbslZFLc
BSAl0AtJDWGe1D+yferNYyWqkFOWwgNBYX0grNBcf6eegOcllm+KKPJPRYp6kjk+dR51i/WWNV9P
VCNcOVxvkadLkpgRl8iwbfCk6FhILy5Iy0iBtQI+FF0Epz3YJZmy3lg+VnpZH8z3vn4CmlVZ6Z2W
005tolDfe1I5xKdeIO24/Lt1xILpFJIKldNPAwJ3WS9pnbW4YjiCT1brWP7dbITYE/2dR5AxlCCV
7b00ygR9SCvJIwQv84wn5RTfbE50N5UTUfou6TVN08XY+d9X/andu0qOPxS56EuR0ymqrs1F8SAG
Sd5FcypGiMx8hKfTkaElFJj8fnXwVZz97+Jg06VwSL9qz/pSd8isVdHUxulCFbNClCVk37AZOxpG
Zt9GFYBguYvs2eXZ6TRYJUOSPA0pYvfNttZ9vZlvm07WKYsE61mDtVb4wDJnw1GS/OjyYLFdCaO8
EGkrRuzdG3UFUPt14KT0LEeyMYsNXwIYFDVoZnYoXpavOZrxP6Jxvypfw8j4/yvwZXkcsksMHAga
5PqafVlym32APHPRf3+ph7/+II8Wa0ObppDBF4JcmQZVsdsMmicvh+Fy9WL5UR0jBFYLyCIez83o
+kcS3H17h6Awpx3j3cfu2+8P4Rf0WUIT+3+H8IUeaKfuYbdxzpdHIVbypj3eQheXrI1IUlarwRhC
D8FESQzw+8/+BSvz35/9lQ25PLjpzq7bJ3sRv1I3flks9yFeTIuX1ylEj+/bbz+3V/7DN4sWztc+
bT4H8dXz749h+F96IMfg+LQWh4QDQfLLaK8O5vq4daiyiWAmsp9qLaphSRqMGoygVf27VVm1CbiU
typTUcnSHmUH/Ef3pOe7eEMPCImicmLL3x+i/Sto2KXzLy0Lh77tuF9Co5NZVumlNlpIt074Ujwb
EaLL+yJs3HAQHofxIA39Ym6Gl6fH0qbFavX2uFmMtyFOZ9+j42zmVDcrOYgf4eiMhtGP6m4ZlnTd
NMLP5urh7g+MS0937T/rxz8O90vAO8zN8+V04IoeVQueyZ1nOR3iwkM0jl4/LKEO60/qnWK/BhOp
vdVupWP7NZ1zFlDSqsPechqGHQBEaD3wkHWedC1rvXJHbR3ye1DqLH8ONVsg4X56Rx/GqmuAB+Ga
yMMX8jLl6w7ytz/dGr+jsP7nZD3YBpDxCPI7WP8f0X1jDodGNegoHx7DRpuvKs9y/80mINDgbXiO
KdgAVSTMEGZnjcvPzIvlOHZCTX5eRuCLAua6mhmxg5Bz9YjS9eIdBGVeZocXXShBa9Z49ymijHzc
TvhkQucFNVftj9jnRUSa9kPRuir2Kv8qvVGookBGwGpL6AYqSdMzNSuiEdZTX+6j2ZB6AwWTYLJ9
US3F+1h9Uwsjoa0YKHQtBFc84zSSLVnfnK+HEU/caoVcCr0UygWTkkhHOGzzmYLSepxdQ1sunUJP
B1C4p01MtRX0OgknCVNCTsrCd2VApDJmirtbV3Ps0XpBvcJhReBVONo7XQt9lr9DjzBjdwWLllI/
exBbN+Nexo9KliqSUxF79aV5rur0+v3ATNfclld/za4uvw+4nTRXkUhV/gYbHMxl6Is8dUTQgtuu
HmUAEip0GAixi1AUWrO8i46gfgKyocGZ48RB7Bb1pMQMxI3kJaGPkeG0aD4qiQ86d0mVP+v7FewN
XtYl3yCRYqOSArKzqsqu1NmB+mpiiiTgXPdOccCyI6pATQN8BZtlBZMDgaznj5RCjnPnxn0SBiTn
VevuzCiU7QwNk/BOHm/CTTi4QheFMq8ndww+PMpqKNtkfiebBaMLGsuf+59En8RMmIZUE+s7WT9t
H+jBwCG292oeoAqs1M1UYTvzuNNElfQdMZaW0+JulzggAtvReXwBIRCjWofKMov3HP7afQ1B9QcV
coRlr+cBNsnnrlQohavOEVUh5IvTKK5G/isjsLuRzrcSS0VVl7PkXpGHejIMod2AyT8diH+1lst5
Uf4nhM9XEp/rpxU1eUUoAiac0fmeGn0HS4jnINNKeZ+ImSBHj5Jna4zJCVzvk8OykbmEmBACOkTJ
UMgpfK3j14zknLf5Kb6CHIk0IOwPIG4U6ooQ6zvU89NlZy49BOWUyUAf3h6eGV1UfMt5YREo5tey
6enRK8Xr1HxNHh2OYc/74EXCjVp8tmWgsHoUZjQAiNVPgoBNXqtnENGiZXcpNYGRyVu1BC8VxCQs
UaAYn9iDqtr2xZDR0P4b8BY2pJVWLqfKFLagbz14rImA7Z7GvbqrEFAzXxTZCjfTrPCI+IWLK9Go
E+g2n/pZyOkRCG5+ASrXe+olhH6fOkOwOZ1wj6PJPKKzfI+FCPpss0dIOutEmZLk5uVUrhQ2/QMI
IrUbaz9GCoezIJbOilzkcUnMyCYt426ZAOg12r8P97J27qNtvWxP/iX1NvL1DlHVm0GsHALDC1ER
xGrzRqBSowCLo84mXH6G4uLxIJu/wKi+vqzSsqAmwUz66lNWqBOMaG+6gwNFphcXt/osHfaZn4Ti
6s31aA4KBBzV3P8+mqDh+K/2ZwCWwDQN0fG/hBPLxnYyupS3T2nNCpBd4jJx6I/qsEDGAT27X5cp
xqLIcsNNHftFZEf1g72JH90fRtLGiwA6UFSPmjZHwR3x3NfX4fwxtB4x+dp6KGmC6OcyzpIcFWLo
jV4XbH5N9LIYPU7Dn/lVe80KGmbe5NsAdlpxB7r93XSvQEStsBwsMPS3MQM5xi1z9/0cZwRbLBjx
8HO4iw+hQRv5KL1CK/RwXEyC73ebU3gOJ6UXGkHc4I/6+4vVafv+s73DabQ8A0Ih7an/DZRkxubQ
2heveXLCOOCK3FC2C4dvaGbpzm6xW8XD/cz/Xpk/aCrTYhKyDRPzMzncmws4098meTS5hLtT6MXL
/eiYTc7h5m0T5u7k8H7OwnYYDv+A7XQNxX93xF+ot8sN0q11RTwvWKN9d3d0jT2hY1HNFa7YqJpo
g1OujzHCp0gjp5l2Kn8KoVbMLgG4ksN4THfcXRjyqj2J8Sd6RD5GXwmFiIGtwOL3lxtR0q/G5j+u
95exmRamMaybA1IRCqN9fRNtgNoParsTD0n9S9MFrHXnoZkpGFG8s51nKtIejvEKagF7PyDJbuFG
J2rSWtO1w6ecldxCZZYiQFUG3Bv4V2K1ZTT6AsSjGiIgIHuE7y3PfQH/FLPkzb68Hiy0EuWszRL7
qPqiyp6epKdtqAIFC1mQnd8VooqRpi+yXXhL2t57t2MM61jbt1xPbDCoz3QwluK0ifMo/Go/2XwT
Wyun2edg1H6XcjyYQkbhFf1qpgRDiOyfklHT+2Uq5PtBEBiWtCVfAvftpnVae8PQUWjZW2se5qgI
hOYp8jKO0DNWg0R1cgFfuh3rafBgBkCGIjP0fC8DdECURcFXemIf9Kqgzl8QPemZ1OWpwqvird7a
qgmInSmOJhYKbKlibOKIeSe3ptONoibIXolKTchs5lo0ZSLbk5skvFFhiXIK47o3bRMaJCgJdlXn
0XI+E5AJixEqoyryYZKyrrOn9d7wqm+04wIGavFyTPSvyibDmezi7Bf1Xug9D/WevWtg30yDfZGi
jsniL9aogBpJqvLeGIMi7QGwQi0rdLv1Wz+JVLVYw8H+0y20hBf8d/L/7w5+AbGLzQC1ydpunvIX
55g8L24eC1FFFYjmMxvN5fU6nGUxytjY+fj4w+T9RWNy5LfWED0qgIZjfhVmHwaH/JDmR7jXJCJC
PfUt3FT5nggUoiUqfVE/HAVPQlAbWorLyfk8ax9UiWl45gnoUx5XGN7+VKjVEtAJWgJqS844Vu7g
7m3mgyfKli8GC5WCD4Mpp6ZKRBO4FKmMrnh0BY1v8CRmn3JG0Dmmf0BIrdrLFl5wSZ1KfmsHovJd
0n0Kz6CGQsiBG0p3Z7VR/33vYIaFBAiduYrCCgFTfaMucW31ra1+hb0I81OqOs3vvuPkH672r3bx
f1zs4AtGVa2G1r7OV+1TMzs/7yabmX0J4YSPd4cQi5T6++8/zvoVKIhayRoi/3VIdr9shEvfc5bW
YNg8Xe4CDNvCzY/FTRlOsSr6aT9K1buZH5rw23UU3d2RPGz+sK11Y+fryPYk30VSLY3Bl9MN1sfg
UuzYGJrx5lMY/ZHEF+cOaOcDslUhCBp10FGUGytHVFtubF/J7MSwFaqjTODyU0C5WL1KQc6kZSY7
nli2+Co9CuhVKwBomNSwa2rXHQOemnSbNPPlMcTgiejvPK1/KDLWmFKzRq0VImguoWNI9vcnmME0
fgUU/vP0NfH/ATOcrF3l28fTX5gKp09dhWlUwy5WYq0J1qfj/fRysEwX5UZbPikSUERNpydpA5T7
KpOUIFWWezbfksBKhKleantNMZZRQvFnoVyKjdXyRtF4/kPFaXqffKY31efmUWVq9UHRpdCeSB7B
LiiEX9QF1E+CcrUyrpMLTEw5csiHQyD270enI63j70bHFxDTaYMMjI+VR4obuIUvBamc01HJL9C0
s4nsd3sfbOhrCYEqe5GL3JzooGbCq7OdNgOVw5XmmJytM6MfHE1+NN3JJLpySf28+hAyr5hfJFk5
pJR/wN8t59c32wNVcgzHD75qaezdpq4z8wwkSbSzKBOhNWoiJVjIVesxbcg97dPQ6tndft14gT5/
raEMi+NI80RRkzZqeraL3iYKpJiO+lc8NRfgXjs8FSzt1ezLIouqRbwCLW3ZWqKbGROr6vwOtZ/r
j331T0BERweFmC89Sw+SbKaWYiaRV/QHkXCEw2EhB64iy9Ruc6WkpL/1YZbqHz6oinJRjTHRIZqR
/Q4FSCnqZkqyCxIzV4Fn8Cy/1F5HoAy9Jx0gE0uE6PSGjhrZbqSs3khEOtO3rD5Vz+gRAtnqEg8C
ZuidsAb+MJBaTspu51dSrMNvRgkaPDYCOCjEwtZo/9ibkilNzT76Wg3H+qms2mbWpDy791yrE/kI
qqZhEKooPwQm7qLo9atBJUNWW5jvDLrCO4ZKyhQ1RWSQKqPU308RnDd+OUf+f1R9LesMXcMol9hw
PDIGKJfutg+lMb3Q34JqIFVsYoLH9G5/HB0uIVZbQ/xHSOCe65tdEA0mh7vs2aGax++XbzZymId0
HeUvG6wLHlfPab6WaBP1aWFOnXWEDJIWTOfo+FjuI8NcmO11uYrMc1ReA+chZ/fw44iCw8IbHbnJ
RVjfbOfVowPgc47SNmp2E7+N7OOttQ0L5KGQR90r+8dxvvpcQ98ukfWc4k0Zkhj6EbziJagZOeUh
yn4MjDgbJOdd4m2jBjwTUdTmDkOclR2eQL1/rDeRmYXr2wM6TEbM3aGJrO8t8OMybvdXRy/22d1o
ULOab7y5k0bY7+/bsUcuvNjQd72NizLc4JZmh6sguQzRpFjPHnbjDanuoQqrabEItqMjykuYS5Cm
P60NFA9A3PrKeizO8dGIV358hrNWRJdjVKSxQXMRL1o+pj+sbWx9Vu8pNJ81dmDxzkg2QVxYV+dL
uAXAI1RtktoIcUx1MwJadKIIe9eh5SVr3MycmCtw8ecDMxpQwvm2QRFMWSmNkfruce2r48uYV9fz
M/5/T/bt4dM9xW499jahc+1n2JmFKd6fTVg8rrg6aXL4MdhdAUHVaUKjLP/dL+LV4yCPls71Oovq
LKrovrf7zGfLItq2CSyTQxYby2hQxFsLX8+QMWIuzlY8LMJyGS93YQbQcbvNE49xY4fV4vhZ8mgb
Wbtojf//KcQNrPo05s3bjuG1WLpxU42tU3j6PKexe0Vk/nT67rfxpQpR+7b3iHWxqzrdD4tI8MGH
v4wLsibwZz/iHDYv7S4+kWc3dGmo9uqjBykD1gUQrJMMi1vvO4xe/OtCs0WkjPJ2DOfXO8U4T9kT
dCcIeiG43a5/4gPHaKrNEC8/aErobQ+0kNSwivIiPLS43TFZ8vObXyT5JsacraHhOTTrepx9p/u8
8z31EfdGvOTwc3/miCL3alnHaOKdXXJ8td5X3tSwk3UbtW1U0wLYmG6Hd9U5di4h/V24mKZ/c3Ln
YEKnl/LGq8PsoV4ncEPQqhNvZg+uHxZ2lAaMrxC5+rINj590QuPewJAMLnHux6sNQ+0PkVlv6vS/
zdd13MCzLMt0YO5QRaOU+e/YZGvWrWm2e/rPGOOLc+XTBBDs9Efpxd5xYrUTJ0tKyNS72N4l6SE6
A2ebsxVCMBRjFmK2mxORupnUeXTwQI3mhzJZtUnpx/lutFzGHg4lyOMf18vEKxZ+cG0Zi9a2wvR0
3xq3qxyLv7AtkwJVuTva54nuE5zuz2U7Mqy7Ir1mJUiRQx4XZ4rp5mLlXa2Gd+ZwXh3xtL7ObRYd
SvjTwTJh6TGt8AQ+u2TSTFa4UwPBuWFzuC7ByXGJJby8v7wadbysouUpyVFSG1G1Sk7ECO3ogLPC
+X55Tpx0nL2eHtZVZBTR3o9d1I3mdPiyakPOq7hv09A8JWUQOXaEFwMIuPduVuEG65Fggm5+u4ov
7sg1p6sgzig4FsnuELkkxm1s1eNyP186CNNZShfl+nozYGEjTjFjt4jtIj6mUTuvXg7bCJ7/Buc7
5s862lwiL5BCfbuKmNOrdXi5TKkgbtzRqrheBlNOu+G88gjU7/IWwGWCjM6D2VW9KJu4crABiNNi
JOsoKve40+9C4/7oso6HOzNKlyPzPSUTyLCATFpSKEr+m8QZRNQkuar17fmTVRKi0O6VXkc4FeEr
kHEQ7BkjkzyRdQVqVRBmx/jCRnwY+2gGzZjW0IMgodk36vtlmhztESd6oisVXDV3ss6vTh5rTmz9
2D+Zr9ZNuxtbwaIoZ0Y9Ksi6yxk/X0C8mykzzDKxjOCNSosRsoqrJVbHcVNMh2Ds8EzaxQkTiTTe
gtUxg6pkCedsEKIkSqEKnxOjTi5GNEyTMou3LBFgE/vYxTkIAIBl+GNVhMcywn6JszoAV5SJSaK6
iy5p7KzHqZl47KSXqEkjyx+lxKPFOMgmA/OqXY8balkw95xos4+zNMqrxD2PfMInMpB1AgMqjc+r
0cUIfQKgS1QeYg+7ym2SIVolQybQTsd7YohBsqrGGKOuXWiylReb6bfAfDyBJrVT206AVYtlkn1f
DcM1FGO2/0O0GYaWHRX4tZeTjJtOIuyCaybNBduHiJYKa46niRs4VjQyZj0Z3J7hEyGHI6hmWSuT
UxFlL3va+l3CNMVZIMzLMGAssJd+0AvgeIlhERn7MGCbxEs8CwkSynXsGUmNr6MXVU1E89b58HkA
J+jHesdGEg5ZaYfh5sPFzfnjYoU4Dfsvy1dsmcoqtHG1faQX2tpkWoT1fbGNYIUXsQHYebgunJ81
63YV+buoquM9z1hFZ//eMOIBjjI3Sxpfnolu8JZFEnGX/zwRjblv2UP+ep5gWotPVRZd3k5j1vb6
Z3ptsXNEQ/o5f5dzgcEiQBDAymtEThoehkmBOztYejXeHiNd0p9sfW/HGR3C8DjkllZ4UhhXOfRN
8LT1zWB1tVxfn+1FWl4HxlV6uuUv2fJPSdG/4bz/rstfUvb9qfUuTV2aD+lw1DIbmmQ7vzijwg1L
Nh66m/mxDeOwilJ82ZjOoNkswafwyBbiRO6Q9k2xg/8HvhnwgPbRiV5lfuJj3bOfnJji9wykbRty
gdd+XBGIpUmFMbgXDQ9Ru55s8I0pkzOU2ireAnYO4xKm4HBywWOfKh/0affWDR4P1pW1nxWn63X9
B94Ebir/Cnn/ugJD0ii8AAKMGL+ABqv6cDTLyxpV85me5MCXJWMUKLycEAM7L/WLD6J5lqDotTqH
eZbYcPTLyQVyURC1p8Tg8uDJTb3cis/HUUHBKEuGOCzu48ZMzkZYvm3pckLck4eXOjTo3GtHIO47
6CBPxSXcDELnGOXUCoqn3WHUWFcnUITBlUd6wVKGPwoqzGO8xziXxXoQMxFNom1yhnOUe7EQytc0
H6UsCjPvepVF5+0m3EUGRNLI3JO/eG9Leu0uTm18oBsdDhKLZhgu23h/CQ0C+rs9a8+U4gmNlkuw
i+V9+4OpGF/iGtteIPMtaknqVcMwv0RY2bqUdG4G39t1YhpXzRVJyf6hSlYRH4JEmnw3a+PAS8pB
nL9ebqpZ/e14Q0Tpx7uaJnbrB2Cvn3x09tTyvCS9YMYS5kC1XkIY7V3T1W/7zCrAVT3HBHtNMMpG
E+A1KO1Ru48wQrFG2cN68LyNVvbTsvl+9K4N+n1uYhbi4TAssz8FL/9Otf87Qr7gKubQ2duNuTEf
cOtg313uRv4uvvhxwMKBVSaK3jpiCzueYPVustmlmhxpcr9mfEeE45t1TA2z+Bg4cevE7iHeZ1gd
R0YVeeykMF3saEWTvktkG4rxLRwDDtjfhOwpsH1/n+C5/87v/j4VX5gg8KttfymduPa+MYomNR5w
JWACPkA9PY1XXDKcbclvro/Gs72N6xcrWs89b4LMmPYYDclWRJblKsVxTrPix+WeaU4XnfyaNs5g
ONVuVk5LBpy94UZFfpx+L80rK48u5fcyneQQtekMj58UwurjzfLz8Ly9L8vY98P6yXhb7yOYY982
I9ZUXJVzImGMyP7AODJ/deqeGWA155lDHz7XvyNQ29xuz6vDwXw4BMRX0cGKszYckFM80ECT5BHu
0fvOYoEOB0Xop9Hvr7z9b/Spv/JcdjNwsD7xhsMvC60zLE9ObTOIDPtqa81Lur6dZhYBvD8xBzP3
cDsczrcoEg7XlXFtZ6M6GFn+3AlG1eamwkK8nrvVwh3c1zRegWK+CtcYnlFjy67y5aKyZkskP8F0
D+t1f+NktEuonqzirh4kQRHa+7jlXzyqcd04XW/qeXW6KbcLdw8gPP/DiWo2fI30sVQBW3CI+s2O
+fUPFNLYHoLL0SXSD/JwiHB8vnoeEnWCr+7iGoeEM66okUPAwr5NRLCKnDy0nncQ598HhJwYNEOc
rZLGHA2D+ETFhry3S0/oAbF2r5y7vIhOfpSTBPmRtUzsnWKTfed1VP7ptmFH9IvT8YcAg3J2Hdpd
Pewfp7MpUsNc5bXxsLrEA+7b4dZJb4rsbnO9B2YCy4Gxsp6f19Md/k3QYFfx3uCwotqMAzM+5wno
A6oAwoA94KEVl7kctOo0srcTz5/k1PpntT0fZGNavB0X9eGG3MMeEMleleVo+eEtySIn7ppq6uAW
Q+YqS5Y/i0EUHG8aMMjL7GKPfC8+BZOjMaqwv6sfZaK3uxvu7k5AFxQlvNh6OlATrynEj5rVbIgO
F3JSTYEtcffR1r2pLrcX1B7+LNhEb8uXLWDUKP3uDWKzUnLQrhI3G3lUhrHqxyWF+4ce/pRUeWhi
gnZ1gMJQj+oBoyzhXHes1seElGj74QIVLhOCiI0X1RYRf1zsSZwAk8Z5FZE41VZk4NnkzcoqXh6T
oP3YFKOAFHU/Tv14+XJcf3eHoUHv0eXIuyeSqw/xLkiCMk5busMRmFpG3NYTrITN75hq5xOLNrRr
1KM5f1mP1igk6pAIzEMGWcUnOj2iWACF3MbV49tbPc3ZYtiNFqRMTR2dMen4uLCgLcNwA12Hndgd
F3W0XY8ePST2ZWifCRVx3WiyqTIXAsQyPpJckuYXYfBWLxPu1epw3SCQfs7Y9WAw4TN/7dLm4EDP
OGMcp830spkZ6e3p8FjTGolRQ+CLw87lqj7Q13W2Tm925mKJtHY/duvweGa8jFa7yZlaIzwZAodG
yEn7YS3gBbYZUISc051tZOww60pcHK6gWW1m22Wyg4i0SB+yZENATQoEQYViOHxqf7IDY6L6CRWR
8XMAxxif3ZBRvdrOKlLqd4cueoeo2MYb4pBaYc3hFG+HUX6cnOjwR9T/5mwS4wTr4cN3xudg5BAh
vp6OU060BA8izcIRDjjqONnlV4fB6IiVuBvjBWfm4eMGoCuNCEEaJ8r98HiIL+s4vYyZ83RACWLT
G633cY23N/5Fs3yCg4dN15c83Jqki3GGBGwd++hhaWVJAHKZsutawMf13HNmW3YaN7Ep+6EgxPON
BfFVuikaFTgxTn5nc7Iyps5gZjeJYzOeksM5dFY3GW88CAM3XsF+WEYHLhcFRRI0Et9K8A9Bvw1i
dQkrP9kzkOvYdZLgHGP4Zm2V+a2PcZ5FAeEYk82MLjctXYNI+81pShj4betFKwz8Nskxqn+absiW
4+zijIAAoBJ6FPBmmmAHV5Ec7TH9j7bP5T6s2qmDQ2c5q/Nbe3eTG+MB8Gc+2tNlZR2XZkzzbCPE
Fw7bnyCNdgjChuFgkc1rOui+E2UOv7nARCOM89Jq6pyvz0wBRJfVomjG7TcgAyJ2OBvojFhiGio2
dn21xEfofvdB8rj6P8LOa8lRLFvDT0QE3twCQhLIK/0NkVlZCQjvzdOfj+pzMdMzMR3RM13dnQbB
Zu+1frf0vTw4U+k0w7lm5tjbwwwySO6e5tDmt6PUCTsHWY4c+vHo4lJtnI4dT3IfuMZL1jr5XiB8
CIn27eTQQpSFgyWqc4DTdXR/jKwEcoexmnd57yin5DndZvT+RI2IG74mRxU5Qx9yY0yEBAG1tBg5
JSWI4eWPDfWvifQO/UZNZgvtSRE6reV35p0bV0FOZM7Y+XPj5rIrdDekYzoyQLL7m6cGUqwKKiOo
233FdB67JeijJHeQSWTmJqGk31bWRkWK19rCBJIDuLstPZ7l0q4d6AIQErtm8Ehdw88vy4dcuTzj
VHA6C4Dck35HvxKsD9YmRf3tVui54qDvN+N3zKSTxzErfIVwCpGoxOOkBqK+f+CHz6/ycJGbV7O/
FA+aiK1hHaveERtPmV6z5qqnu5DkAA0kNiBCTSamJvPK0U2aoDSuu6K4tfnbyECJ4Rg9zqLpdSSs
0RqET9NwNqyDUnkx5ypTQ39Rf2aWE+YepcQUeQqos+ysOqrFST+azTgA37oloXLSdQ6Pi3gcm2s0
3xfh0oZ2PtBan1nGeuvGjMugTjnO0s2obiZzXO0uccyMmR6OqvL/dnefLSe5zu9t65vLpZCvi3zV
upuq3R75fWOGIQXZvZcuc/OkMsi6uTb9bRFOC46zwY+LeybtedVSll160tOzmF/b7q5295KFToKu
uOkx+7MdelQMFWA4Iy589idp3FTGpUO3Zp4UopBQ+FluiI9Z8kT6H/M6N6+peGubV6aKdNbLNFwX
/RC2l4X80eZQ9l79lUoO/gsB4nzesg2MNZDzxRj9Jdx1DMlJr61yzv8pt1z+m1zir7IRPtukM1U1
kyrk36vWzhjaWB9y8U6wZgVGMetPMTgmRvHHrjN2LYON0ACLO9DMcHRDqImUlwAIb23eMxniw+PA
SwxnHvfFcsiqXdFuJ3xnuPaRdVeHdgUg7JmhQWuD2oR8lDUWVp/99iM3MFl6c+UNd5F33/RboKTH
m0DmKjfBetLHfb08yel2PrbpVkZUnzpy6oq6o1Dbb0Z4nTWo84nmk+PlVWQOE28nb7PlUNd2R2Fk
Zp5obaRwW5OM9dkzVU4C/XN1y6lPA5RIAw5ir8QRpqDEled3kfzN43hsvjm8BNltLvNz815EgeLO
LxlKOaIwWjengxAcobgaX/luJFEWb3F9N5CBjo71ya4lhJtROGu1jeVBijzNkmzN2rTpDYVoSQho
oL/Rzcw2Ghab/M1e8NvF0z7D0ZM0V6oPZL9l2246itwuRjkajNb4LJYtmP0DrvfOS1Btc+7qLlYD
vgN1qBoj6yHOE1YmpRLaPpTjfMiW53avk833qX3OuSfoZF3v2Vaid+0TEWMIwOxzbkS4a7tfReY2
CTuAm6sHQ/ZH5p5CPDkLBqhtQ+zAlO3EcDvybzg55K22XJflmkbAypzC+4ZkyNQGsO1r4Odg0ckw
3Qrv9WvxW4FtEA5WebCGTf1qCDYNfOW06RWdfu/Jp8gLW5tpLfJpeLgQP6+YDpHXNP/UoBn/bmH5
/7WOKOhPCLdpWH9z2UiPVJtqMcWV8Stm27Nb5jKrsRujrAJKCyxzl66gePO+pGsabEz2LeJjZrmc
DRyyaIGGS+6UDEMtryPT3oVd/zvqz+uIzfS5fxZO/QiLi1PrA7BFgJ8vHQy4LQSUXX6EDzeF3fpN
SYeTEGC+SB11XJvDDU1Xj+ngWoPOXgBy622HaPWX+NiC2IzTdnhd6i3oBxQhsaMcclL/Yz5F1x7P
gmMAj9BOutKXtcraxej3QmC4zPQ04NMH7t4x6IXOTp/I/Oh+rHmTZ1gpjR2zvoEqe0dyfpVTEP6y
cvQluvAsgk19LqldUpsfrXTbi+60PA3z1WQS1EeT2r3pS2hYtGcdPiA+TL9z7PrL77AF2UnJRa62
pGy+W+hz1D60GTBkfLfEgkaMg0F/Wj83z5lDDrhp+PW97W0WLBPWvmTDadRf+vhhNoYDUMf3lXlA
8G9h1c6DGJ9py1QlWMe3QT/QfYJPd6hpRkcY/qmR/m9oDAn11p+oekP6e1B4ls3q9IgT8d4+fI1o
tLuSgU5irjC3D3UjoSludqXhjtSfyH/OWvJcIcjyB/p9Ig/P1a5epj93tr2Nbl8dLckPiZqufs2A
EFS5YDxuVfwe8u0Iz8ww36cKzPwfcNc/4bZ/75L/5VOYf1vrRi7ItTbG4r1j+DANQYEvRfViVgh5
2VBxZ+0NJGyAN5LpET1MpVq11eJzInkCow8Wm5pOVey531P7NK89xEj1ajjm2ZjtB3BObMtUKKUT
1RvDTc5CR4m5T01PCB6oTn+TgzbEl//d+Uv/FV0ymTNB4jjzE2Tzb8rCJTNlubb4UDnsx+g2DAwc
tka0pUZedjNmnnybPHby4MLtz8V3/EGUcplvLBNe2guBvH4tbG+E/gsbWCATy9Nl+Uljl0S/4d6Q
1vxFEQH1uTIEqMsiG2Qq0uyJlB7RaWIH7tTi1A+hjq+jsFWoA/CcSB7E1+O1f3B20cv5oCkKIPPk
0y8spjcaBxF1XjDlK5FBY9J9sRk8yOtTdrXiqE8Q4IVhh8mmqbY9LMi+RB9SUMTaA7jt7PIABaTl
/l/gHTWAFrnDF1SVqbhRBB/pva4dyIeQ7CCbMnln4JX9jqX15y2GJ4c7xfDqcDeSp5eQvrWvUaNF
iKXY6zkFpAQKDCTXqQa+cPOI9rrud8OeQWE80koK1NhrBedReTlMUbMpiCJVPFU96upRKw6UKE3n
Lu8hxpR8FzXBqJDkdqweQcWOz1hFTCeao4y2KdLhuPGRQXVfcFsMy9KhXZJgLHb6eKjCf1Iw/UG8
/uMVQEKsMW5DM5Q/2fX/gqws+VTP0iSg6ER53fmNcNT6rQC8SIaftYXgncMNyBFsMC8ylQ38LMwt
nZo8cga7RuEN01b8aHpQR5s7w56DQGl4Kgh+H9dihqzweF9jtX7Lfi0n5ncur+Izj7moXO2gHSgf
JvmyUOx2G+AAAXgCRix3hDOFIsVUnburjjnaWoLHCKGicGpGZGE5fNK85Q3sitJEOhAbR8e3KE4N
e06EOYBH0DG8Vyvt+Vi+EYRvPDeanXzHuBZv+tcjMAkLZz7c4FWJBwb+WNwU1/2JMchPTHBEWFNu
Ks4YBdBnW5GqL3BO2IbsxlBrhLqy1EonJJS7BQazrQ4Gj3ceJn/GbBC7obpJUTmAefQOTLI4OUPq
rJoPijK6FZQLkQO8qpUObFR1ihjKSg1P4Hpsj98wNcLshKINEstXdCD2z2wiIWwnOrjBoUGtO18H
zpPBhZzxV6jSqydk+t+0fAtSV45E4Ttt57JzwSQnDLM4k0If/hTIfcBqFNiTDa2rBZ2CAARWFj6a
Skj6AfLPcw9ywRo3D1QzjGqanaR2Y0hV+lAT6mkbZ7sy96LEJZz8AePE7sjHxtaV7wZGd8nwGM0C
V24jZjBeEI/oqQ3GDZRABj35OZkLdlKg0sLmxvjwYRNYzB2FZqj8SfJG7Qi/+r/3RFn+2zSc/wd+
VZa3pKGLZdTPv1fwcdabYa4L4r3gIM3sBwTn4Ejd9kH2DztL6sE7xdFWYTYX1Um0MdtD1/lKs0MP
YSAlJdayJP3v3JXntjuI5am17guzdaxTbd0RNGSxm2LKrk5GeW6Ug4LGdthK0E5EV0YbbYCF32rp
1YIRhklPAyHxhkFn73p9oDyDibauJqkIt148h9Upky6ixlxGtDlmiUv48KgAwn5m5iBMnhQDH3tx
yoLeJNK5omS1IK9ccvwkyZYgBjlp8SqmvmXsJF6vbhOmO9QXEXJX2Q0JJYXcBx8gv6TbZBVb18Yi
DHhB6eWGpPnjI4o3A7MAkIXNQc7EUNBOwZb6jaJT3V7G9jCRh0FOFeMS0/sy3KchKPkMvH7rplU+
zWdCscp7RptjPyoHrY9+h5Aeym0zHzP5LEfPLaSr8bvJOIi2uvGdRV5mUgnypntNstPmJ9Z3tx4s
GwHwBGJZsaPQThB6frZvMwMHSmeUN4+rDGdug+oQxH0I79WpuTWwZuDQd166ZHaMe7idN2DaANqN
aHP3s08KNLTXhCdRfGtbk5l0yVnuj7G6l7pTVfoT+1AR0G2nIXbsw4QwRTqauwjRHKr04bKG8yvL
mzgfInVXfoupkyPZFfmOU1a8a9Y5LC8lShEh+dDz37rJTDe3JbhK31fCRweuWheXxLzX5bdWPemY
O/naRNwZuZNJyCn2pnERs0s8XczsUgyB0F2lJYimrxzZs37vl+tQHls1iKxLatyV6SJFL2PzIzcX
vbxX8snSdoMGuXA1PI1avfE1+fLojrJ07s1AV6+TdFKa90l8LcO3fPmMYQa7qxJdjOZ9bn6L2lMa
nbM4sGi2yIJBMWcGE5JrnRPNn6xdmBw7RC8Fe/UleRzl3M/NAFwU5FuxdjHCYstpMe/mvpIdzOQo
tE9xHGgRtNZ9kS/peBPV62gG/XAIJXQee6aPPeJALHE+fHT6z6g96XqETEQkUUUCc6AVjuFQnhXt
ZSk+TFguUvkk9ZCz+Lnw9ho1l8y8Ge1xqc9DvX7KASeB6k/Qoku3Kweek9/Jlya9ZWCXS2AM2yjg
75V8iZdAiIKQXEThlDaOvmxqPi4u12zHh4BclBOnQDXU/uEaESrRRQzbMfc7xMuLR1tUAUPjYSJQ
J97q2S7vgG4JQdku3V6mLRy2Jf8GvS8yNhQ13JgX6BVEkwWCb+Qgubeohzn3h/aIZ7g+j/Mnvy+P
zqbuidLONIJUPqbDIcZzqrBewYJufXyV5aNMxHz7lGhPbfRUFB8NQob2SZw/p4QSW3tp5+cl+pqH
r5DA9PpH44xJjv0Ebe7yUxA5RQTelFtrDlTCf7C5WOudkrE8WUi9jt2wbbh38vHBmJlux1eaQNZP
E7GGvR93+z5aPzx/1eSH5QSvO4N6aKU9XxUPPshuHG6hVhBK6fVJwcxcIMpxWeMRv0RFbrrlxJ/r
0wOpA/4A9VpJJ1OAUn4OpaNi7nQj4L9mLF0S20lkizcxeMayYfjJzLNh1cXX1AxEZf1DLnAyCqdS
OuvC3QQZfXym83M2+KF4nqLAEE95coxwSi9O1R6n9ipzTcs9Q2pdnyF+jOZocAcGH0pEdvi9gBnh
QkGy1wwC6bCGsOrko1ifBPXFFHehuOurgOvmw3A1GsyCEZQoavOPIjrpJEfm/sLvNXeLcJ6rIF9s
ieGxEjfWLVg+zGefnzsC0TgkWIvKlm/J2uNYk2PSoZj8TCioQ7vLDlyrMAPzHieek3hmQ66FU6Je
+WX80HoCatpb1Zm7GKlX6CrYiXK4cTX8xDp6enTrCsq5eiSUsMNMMnlJMPabO55yGqGQYdL1euVV
B0ZzggDjs5j9oZf2qrhTScNrPXRwQxT08nZsvmn/a/MNJRo7KsvGUF9UjrhUOpf8bUkQKzffVfhV
1e+P8Evq30KZUn55pWN9GcWPPH4rtJe+vpTNN59hnJ6Lbieab3MBRMxQ72PZp+yGsm2w6Q/Lncdq
qxih1zmZaf2bI7VeiK0G8C0jbzTfNO23AoLE7FsUgdH6j0n8NkRfy/IKuZIiosOrVJ1jDCboCMPn
JX0WWkZPPvEMchDN6pxxiSy3lnDsg1mdivC5rk+jgKzjlrAKeHjZ65B8DuoLKyJWnZTB9NVpaa6j
8TZHbxJ5Y/gJ42MsnCPh1H6O6R7Jop7fdaauKtdGfYGlbJonBugQmYygAHnaiFKYCKz3bEWnvQhp
0ze8k/Zdw70ou2nYaApTlDfo8ilKiWPgExv0DowKVieXg76g41zs6mdBPSraYHGMRihd/mooMLBJ
JYFeAQzC5XCbmOnslDTfNjq++I48mYFT47ApLC+VPTqmSgg6QthPOVe5rc2D0Qaj6uItuVPXGqt4
1xOGrUVcJU3k4GeR+2DyMYSV5KKy1L5MpkqFSGrW4UM0xAMWhi8Vx1y1kRuwPE+CC0SfNAYDCZic
sSYdwV5WTrWxmcHUUWFPHlVrlTgKNFv0uRBUWpxR/y0qRdJutPw6OTyIJpB3PcEF42FMgio9ypiI
wlti0Kmd9w/tw6w/BPM9G1+M7I2/luxNIQtHTO1muQ31lqLbqu86kbKFa+qbCbPfEBSPXavvBgxt
iS1cGjRko6/p+8j0shtUknhdDHrK04NQ8+45iV9y4q/Vo2i8dMZTav08hm8BYgfmp6PNQ6FEsL9K
M/2tP76m5KmX7zS9fKlu/cTTrzh6z5IzV5ukXzlmgmGVV/bvyvCtzLflmtBzXMUESHttk0uaBUBC
4Ude3szqOdM/VKT3BQMjh/G3EL+XKZOFftT0pFR+FN0r5VlMvjvlWVXvjXjLtP1S+WL8W41+zPbD
Gryu2Y7TVa2fo8f3WD/HI1UQ/6vauwr8qsEQzeJbzughMpT0o4lyOkaqa4SCXRDeMIDqeB2j1rnk
pbrX88lUb6UCBrYGfBY/D9KnUd8JPoJ7yKSo35rVk/j4GKQncXwtpPdYehfINTGgpOrmLZJ/2oKJ
TYgnFodGqYquuXgycF+2biSd6DP6J2vxjd5dfihWpWyXLIFFRojuPUAsnlCk1/2mov6D9k2hXMhT
2CTqQWm9QrnOya0Qqfeg3tBDHrXqMlG72TgGIo6nYRtW70p0XfJ7xMaK9ZtD6gkBP/syCuOwvwnN
FelH0b8lxJ2yIyzZR0TImnHtxn13S2k/oXxLpxy8MfHy4WSacG1HZdpTjSIbLGK/p6Ss2eJdmZRX
KL3eZdppPm54oiz+KPcgaprKM9KgUAK+MQ1p/uxcgXOzO+R+t0x5Uj771yjeDoxKA5ZMtou468hZ
zVcu54FpIjoAS8NVpr903vOblG7mJ2jOwXIU06W8b5GxzO7Ueu+F6NTJOlUAuq3IbdBtuYMgtSn9
2VgH5PJghIDtXrbTb1G6KqLacasQVWMG8E9168r1JgGuDowMceBeMZ3811Ij/90VN64pCSnbQPuw
SLh8MCwED2bUoaqUXfrGDGq1QDtHCjm91faBXpGtxtpJHJ5Q362r4rfJ/VK6SJlfog8gFi/ZZLyt
lBM0/xfxldOAM2cnH2TZtn4n71G7H15QIjLj17Z8XXBiqikvDff8wCbdg68rjnhpv9V++0AFcRG/
BsmOFRRzLsKNfty27crsIvofXpiUpxE8Y0dPRE1g/f8dcfgfiHqdu00Dpwr0MwfFMQ2d7Cp8gh2I
7F6hDRVgXOSv4SVHpb+fRsQGjmI5XL+EcOq2qnpbVNg2dEUdriAxJggenMwpA1+C/aL1ph/gtPAO
6xajTbO5x2lC1+Y1HxHepxcFCAWGtt42WGfSg4ySNuGEA6kKNOxi0o77rCpMR8t0b+zWZjtuPeva
fAhEEmGMpGOVds0JVrHv9pW5tuq64PP8Z5IwFG+SdjxksIWkdWvxFM1ByvErHDFeGMt+QoI/uhX6
UyAVzQOyIUMk9cP5BCTeRpuk9YXlqAhU7ViGDpDPoPzhA4GBkyGJ0KG+dhMDM+aNRen+2MhEUADe
kOlhOnRmzOLI9p24L9UDWsoHFlAcMe89eb+g+R5pFpXuIZiG7I3nnWrtqsKFm2/xbtfkM6wGFD09
aECV9PDhaaay7DH5ONGvXqC2dKTP8SkiMPoJ0wHHJeYk2cVjUmqIvPc1AD3OLhpTVMZozAiDtJx1
F7v1MMGbSMeP40lYrl+sa2+BZ7Fm9ggPCg488vMMlw/FH7hDPfcGEQWUtuYspCTKLi9ApLIaV8E3
bpCVeybqmzhG2Vs5ez6RvIEA6iysJu6aqNFudGbokJQxbyR1IxI1azoMrMMQb/gGSgAEL0ezdwxC
glJX73yJSwkJWcaGpJeuqqNYctvcDjX8UpuZdY+YcQD8ZxIioGEhIeXZdYjjH9uoDWBOG2E3Fbee
UXQla3ynInvvbDk7hs29N6+5ftTMQ/7OPpF+p9o+xR5Telw8LDVtri9xNkx7afFL0x9bFs9WNG0T
5z2BUvGhqr2CMNpssyx2ofqrFFE9iO3+QdtgYcbw2Gxy1JkL8babRbdHwWVZSqkNs6Yj36V+w9pB
MUpaD3MUGOMKRbDKOr2CnT+lPWZUH+8YO388HMboJZI3puDiy9F8Sky9gnjxVdjuE8FpQ4J+x0tE
r2D/fs6R45PvI+1SuhjZKS1slG5lOCJseItEAGxzh0qkr/YRxTkrlleuclXT75nZoO9LrMv6Np+8
pN/oIpDdlt/QkrszgxzsWcEhUe4Z9h5YbEifg5hsysIzsDmT0oQzJt6hOphbB8E5r26ChjjcDvBZ
O13boeUvMPSWQH+AvGjTbHkOysWDNQBs4ISELKolOxEgNTcjEUv4mQAzUlpTDk8/b7dDjg/EXei2
GDWX+zV0D+FmlcMVcbEJ/BS/85f0HnYbpPT0zXEgEbe2+MW0blwG9TXMPOTowK21ZclRS3wPtjHa
iGJr3c8LezIdEPiVBGEcY3ybmYQ8BY+WsA0vHGwxtEEqBfQr2UneyfpZJ1KNsQT9OTevy+iX4jb5
kQBbUQ/Gq/nGYlON/ohLMMdN0io/o8s2X7pLwsRMCZkLrtkLsWtodMFa/a5ZJYagmxy8rCDlpUFV
gAgJuBgfNKBE4wItxTTYSKdrm7UltR6lrdsAoMk255VFAC6tvIryykHzwbn+yDb9Rco3LAeUpnkD
/GtzB2LUI6hsRRfZiZy4tWn334uyErccsOCcWeK3PLSIToH77XXzNX145R04CXrgk0wid0pdIKqc
BEpGZOOj/qJgmAfeCLtnpyWSiz9bm0UJagBYxUeQD148LaS9R6Pd6hvlAn6WXTEPZif1rQUT7v2i
PyjIx3ARtl76zS8TyRyi+xdP+EBUzhwGvfLifHALsJTASFMXYOMQbmlQ5jb6dDZAlBh41FDW1JmH
y4PzWyoDViecOA+Q1QTwHGLDfGIV1mjcR3tR7Ra1pZ1ptpk6ReWEJlZGO/tTdrWwWiO6GgcDG8XQ
hGkQklJYtUla5MyAYZMj4cZ+Vu8Y7kTCqsJVUMy3Wc2qVM5/RQJuMTSEK2kiC475NTw3MhDgJiFp
hJaBSW/FDio8qVz+XyfVWmNn9GNr01UMGfWTM/80VQeNiS05czUDYzxKaaA3+BY20eg9dBeOdBZ4
iD5krDxeOiUYDX9Iyes/zagyY1+QPV3dmdGBXTmedoJ66glYm14e41EdLvx7Kb3w81XrKtZgoPs8
3EqmK+NGjq9FcqyGm8JB/LhNAML9VqR1FtZCKEZXgBt9gfcJ2j/oYSNcdPIlTEdXN10RaMu+ka96
yFyGuDso1j3krVpOHcH+7xhqOOaygxHRP7nV6M7HAWk0MP9au2a03b5KIAKFlrVd4tGZpwBxVVQf
C2nLwhaQzDGahDmzKdCNjRCrbXdTGcxQmsYuWk5peVbamxFeFJRDzZUTmVJFk3Ydjj5+LP4Rl+NL
ifZjuwqTWqRzhj+Zhzq/aikUB0YoAChfAz4B9hFOUxWkZGngijP4VXtL4m3ZIH/IJlvaSLjJUdDF
4nrxgMDsyPN9rFzBNz6E42KuAuoa7Xe2N1YPEP0DSsotNZIRnkbxtBQb6TMXXA21B4m21I6dTcVl
Sg7bKRcatVuKbmsikxuXAkLnnBdpvzozGA7BDeM9NvyGxGZjw5stoTEI3bILJNqm8iYyINm6qiOG
Ht/itBp8EWOztKM2od1IrF3SHhXxzJ6KZWCOMf1cNBSpWANRfANZqYch803lJcfYKF5UdFTz+QEl
VTnKY9ePgQVIXp5S0uDLQEZMKu2xNOm7STsJ+iW2DtqwG0uWptdCcNKhTU7eB3h1i8clSp9CpK/K
4yWO7mZ25VjWK38wD6Z5faSnbrrq+tFIL0Z/jo1LNh5T9XMqaQKAg/1WP3JooY7JiO2MVyVYX+/Q
moQs89qrtUMCWS24FlaRgCOJ3iCJg3kBMtiXzCCKDm32JPXnprwV6WkZr+1yg35cGxp1X5CggTFX
+l0KNM/cOVxB7mDAHtxG5Rzme1XZV/NbPDzp8bkfD0t+liwf0mB8frwBrooL3RMCRYROMM6IkxwM
n2s6MQOZfHRs0YDtB6eLTcn5qJ3kXfuJX9Wn+Ea/ws1nVAiVAG1OR8nV76z+H4z3DLz9bzJzEYss
w541yxT/pgdI1FDqcrMS7/HhbSQhXHnrX3DL451vsWItDlZSI95g/xx1G1qvp7tBMc/eljs9SniI
SyAXPBW2SIWTOE2Icc2eBlx5f75bdTAd0WwajQsviK285Iag8UO52Hirc7bBbu7MFNCTrbJcW3vA
6YwUCNsBsFHodPBjBq8MnYkd89tAlGKnkO3cRIqDygDqZyVB4bJWrgdKSgBLcoCtuFiL/8RZgzYH
WAzmqLiD64Vs0hRVfy4YgDgBI2K68qE9pUQyAmofjZNxQ4hzUM/zGUxOeOmgK3o7wZOi2Y8f7Zgf
jCvOGq1ypsYG8uid0YK4chjui3OacieM7fItZg7V6BpAUYqzaDZ2Kf3PD2nfhd/NT/+reCGj6xcd
Hv5Q+Cf0vMgVKe4gEkeUX7BWEM44yI1VO8pmKBCQiy8MCb9JdoDbvcC5ytEWwyzfAWPfyjYFOicN
f6BeAAvATvtYpxQ4Gg0sNQsrDHnpAL9m00rT7+Ftn0ObohB9qUqfbtmcSzNBw4jnYrt5js6o7d3s
H4Q0yn8KaSzNlEijhYBXTV1fHSv/wr9LgrDo1SPt7pQ9TMxiUeTIv7lSFCR/Hi+gi7GLz63ijem2
voLhPHErByJ1+ehEKYLJkME4B3Bi0Zv5x15Om3f73wzqfyggDVHUSBlX1/BlyyBg798vs5xLoTXV
ublDIsFe3/MgfS2D5FP+6S5aEBGqqe+zwLrF53yLxusZOVeh+4m1vscWDdytVuzwDDiEWWG0eZ+b
3xlxGzsgDWKFKVPMf9D2GH93FHLFprkOOiaaBcOP/jfGV+nboe+UIb8zIWH/uNBRbJWvmLJsVVmf
VUcl+4yXo7T1H4tZA0/DGV+gEvw1lFbdA7VXjrR9Js0d/dR785zcNwY6FNhFIfag2U1vn/yuXm3O
Rjc8h7aPfmtbOAKVM0ZVf/g934cbMPM5ufdEEuApdebX6Ky8q+nR+F7+SfbzHwvpr89r6aqoEr6k
/9nb/mUhiUW+zGbRodw1mCwvX6PP+Weg6cIAcjEIULK8cIso39N22R25nrZjz1KRYmmkCJYO3MMR
gcO59CkQ7/WxP7ZXwlJfJxScr9R8W47IY3l83Ovn6lwT1g/c37+zXfy8gglR1DkEewh2eElQfXZE
aFQshobRGIg1cnv6GgLL6T3hmBG79CKj66xIbUXdlzO9RncZ4aF76AY3k004oFedqMd1jJyDPX1a
CP3QjF4oJChHKUShyGgkkbk+Ajqn8RUcLkEZ4fEPaOhWiaRhD4JNF4x5LzJXrwDVOKkUD7r7x0b/
Y+qjIGi/jAt4R2H/71eFBfbfThGL8Siioimq9PegaUswS7GozeWOGE4zmXvvPeQDwqtw2uRMB9Kd
BwHfyNxAvRvUtLZCzJtACokjEPlxh9UPAVTnDYoNonzQBGmudbAUB9pGWpC87/J0j/Jcw2HWXI30
kDCmC2ZHuGAaGTBSU7UR0E/vTFwUXsCNdrCoBF9CHR7ThXrkMRPgDmqgcDy1mxFXoUbid4Ol5ms6
Y4KJ1yZlCwgmbkPV06/E/xm9I7wlO2T80uqohvzBEZNgs8ZH+7maFQLICOmVjuNzcdsrOQL5MWPv
JKHpGE5Ogy4TNj47iaqrfMiXOvIzplushgiYHdRZr9qBLAMLxNV0lNdlz0EbJxsO0twAYKDmt/F4
FmftsJ69z8g5SRHBy0tQBYprdiRHWKEoV/3VN3th2pgsxxsqMV7W4fW35YAwfxjEyci/CnJoxQNc
NuQFNiuCGkoEOB0+PpuPQXIR3VGoOhQjChymjeW3unVlQEWJvAcUi9/DdksZUp3SeO1Ak9Cejkws
ytZT98GEkT2RC/Q6/BC9fZ2YSlH7MiUekR/Q6bvGp7EqwLyxpEwveHsjh5Mm4hxcXwwlQ1eK/3eE
57Mp8sMeHNVpKOd/4hflyki35RQihBiZY1MfxQmyDo0U8nBKhHUwk8aD/JbIkSDslFp5+wWmj8kt
wb30akVnHBmIZgP14dZEs65wPXn0VnOU/oi1V+2BAFekGNQBuOWu1Xul4gw68kxkRETrwpmBEmtb
f7gyEnzuyQlPMR7KFlncpT5yxJ7LaUc7n8KFoaN24cdizMAv3dvyTRZMQYr1mgP0S2CEbIwP/zRu
KDgGLz9h4B1/syy+pp8sME5QD+jfYZsixeMi4++yv+H/lhlzLGBnNPdi7fUvXWybLzKjr2mSCRCq
FHvqXpfO/pX+JgXEHM/mj/WL4LWIOZ7ArZQLb9l315HaguHXFgRn5EEq9jLY+O4B1IFoPWR/hodb
DZNSvUo4EKN5oLErgmuLMMI+YQc3RNlbwx43b5OHVx3nGU8+d4dVttbONpzCGiiy/KoIxchRx9E4
8+xNEyzVLX5Nb9rbsMfC1t4wtXFhyKmZtSoiAdxB1MV3uUd5LGketZKPxisnTgFc8xY9p5vh1fga
XoUXPdoIuHSw8BBb4yPKArlPgweg2F76mky7kDdpwKNiGHi3nxgZRe+SPOOI1EWf0puUjyE68flq
Rtynm/8j7Lx23Ma6bvtEBJjDrbJE5ViqG6JUgTlnPv0/6HMuuv0ZbcDdNhyqJIrce+015xxrkKYE
Dry3rpzVrO2iOXchDLWQZiObXNjYqm6XgzTnvtBMVExb2ybeRDhH1oxHpoKlfOd/2k83/6Qmy9U5
xVkxN2J8cPTTHZok5QxIxIiaKMabOm03fASEGL1DscIlJa7J/b2cksVrJczEc63P6oe+6KZ8cwoH
eWGKExk5cBOkc4o3kI9HPTrQw1TQVM7hCyXmyanUhHKQgB31GAF4V994adSp7cza8KKQFagFPzWo
uTWzy2ARM7RZKPbenRLSPwYfCdOHcdhthu+aLtivuApdDPSSbhn7s+4drRrn1gy79rgA0AfAk3TM
oYTJo0WUb83KwR4VfBQf7IhTamKUlbOwVl/8TYzZ0I1QTnjYFQ4U5az6oFtA5LwjVges8Ad6TQ3h
wwZ/IYWr6I4Rnfc9LgATxlOO0xypZl0WcpRwxlp8MjUP830+pb/TfNTOAj+UgG3+gystVitMV7LN
OXB4r/pnfYxWQDZ+aTRoDGP0XfoISX3hygGpS/t46tFkxV89Gd55dU1OY29Jt4OrPdz5ak20QnuQ
7g61A18KlTef9Jei5YrOte+opY82d+ZVi8RNjHDtcbUFmrkTv6c5MRXeeeXimlFClOQ0zMM198pn
tMdrL35qP8kpuKHQlPpsQM2lNjQmyFC9zujpjpBKRT/WboIluKmeHBoXLF9VYJ8eVjBhUXVpEeKv
vtATF4enO2tjDkMLpz3o4hQOD22Eyc1ENgtnxJi4RFdITMI6fdG0JatkqXsWgGkVLLHOW+sBSCKP
WD1ThamG/EI1QUMLYgAjxqO5zxDTAWSXnXUbGetF/JfCQZb/ePz8R+Hwm3O78oSy6xsd34M2MZS5
nI08tcyZsGja9DguxIuqK6uxinjxkd9/leIKVihrkn+YQPd+zE1ok9LA1jnixaaYjRz2EfQPd17Q
ajbPPSc1/yPwZ4SJjYfywg7H4+cGBrfSnNFB8U46dy+B0VXxjtMnfYl82T9d6+5CNbTROZKVVC/0
djoZcSP7yiFoeYEjwfSFPbsyq/YA4FKgb80OlanIQFM+1ynjkVKg7HhzV8UjmqFOs3GFO3wHV6bG
fBEGLUCzdGssB4GJJQFMybjbWA+znVIg5BTmPD9jMnJeUkyye7knmRAjbVxogDrLxpboL6FU9Vq/
YQuBJpdOcnmWsZfgw432nE1VDig/fUuGbxYcPkPi7U93Z904L3IKNO51PEZ2XOztxdQRnrp+IMBR
HiKLICPJ35DRR7m2rmDL2J52ofNvPeEyvfjvMf4cH0hwoVF0U26oHewVc2HM+oeAVYNVbW5Rc/lf
8EokIAtoO+a8VGlbWQ2S25Q/xAmB0kOEUj1I3srH2DgvcYjydbjC857eFuU2FSwxkJso8v1YTFO+
bnZD0UGdQZBsJ5DPzDM+zP+uZ/+fBfx3i7jF8W9Eykqi+Wsuzz9OFq3oBYGTW1jEnbmk30gQD5/s
J4BZyMS3Hz65emvcObnd2KpF/F/Omg1mNEC+2N1MYT4WGIjM+RTKDM3I7qZLq37eztNh0mIL+xkw
7vhTf9XTj6KUmAhv/ZS2Ca5uiKBQQa0Dkn53YXUFxcX266dEt6jbgKaifxw1iwk0DEYfvU8fdFzc
PfUjJh7gObRlKKzFD5eiipXV2weEzAZIs1j3liIa/TKkVaOTVNv18o6cnUO+Y1ka0/iMAwKfE7Uz
7kOH4YKndrzdZr9uNB7BDfddjarvrkXa1O9EfkNcglOVikujWcZtWtAlryhc54W1SGUbipYA3OuE
teUCgA/Y8BH+B8/p3GFSJqonp2ACPey11rjcIx4HH8Y+3LDdv6NrptfYWxL3LQHkTIoTy5/6ouvO
FsLpJic0iMe4Xakr7TbckXjHzsmI6ptFpxg+OjM/ZdTB8ZOi0K6K0YvHiwSjTByafdZbkSeMDtWL
77fSVjhdYC5zDsDEzvQFb8fSk4KG7WiDKBPrs8AzJqJRzbGN72TUFmeq+QuAQywCwWFcCWDpCyuW
Fx5pXSM2CBW8QO9ZQRSdoqEBz8HtPovf2/cOB0E2SQ6VdWUywRGB6pZ1ODsmDBod02Kh3dGUYRVE
UZ718MZe9NyYttZ8C0eHuTPn8BJ/drfxy7GqCNNX/B1wukRASx4qZTHIuu/gMTBcI/3qodu4yPzK
mZb1kC9ELLf62AmS8u9cGbGfyhzXRCbyUN4sk8TtKsD2h3YDIxCJA44c9vVs0qr3+irt2NKFmf+J
ti+hV/ERTgjaZnv2Zvapc3cvjxRCQLf0EMF/7IjghWM0rJGPSV83PHsW/J8Fudm+3vvylAbfDd8H
WHue97n2FNJxCcA2wQMvrFGTx+dfZZ0hj8AJwyC2Pq+0C2fZeNHaCCO6Rrx041MN4OrBluC+FzvX
WPIb1XAV882ot6o2Qq01LGtvkpiP7tYeMpQZwhtRfLeiL/wm0l96E8zk/MOJGDiuqOo0YlTGp/27
eyS7ntlrjMW6dAeoNvE4u4KpSAjB2xp8IH1QWqw7HtEhnZSTRLmXk3Eq+qJ7Mxi6BPWUmUbRjCXH
hxlL3ogINUqdvnQ7nh//XcOjko2nBOPV74lE/NR3thN9yXsCkgudr99jwe3iGzwMNVw6lHSAGDkf
rCtr1lKNroV3on/48KKJcOIYydnmDl3NQAnHrsrEUJYL7FAHtuLmyAPK7kZVio34oT/Ddx8Uevnq
HwaP5cK4MGOyziDLTYJrcyT/wgGcjoa5VIBYEeCTp9qho70+zR/dgSeMMxP0S5uOn3yH3TF66g4F
h9yz8sqIwQNmQe2emt8taV14TDROf9gOOS1ZdFleGakKjewJo35ZXT5IOLWfmB1IJd9xPvAiA8rz
e/UjLz7x9w/eDhmy4v2fw42/UmySl/mnfwXRWGyaG5IpJlfeuzBAw5kbd36/S2bNiRYoyXICe/Lb
mMCfOguBni/L1oykSHpwGxujiYbZ5gBACYI0p4lymmywBX7KlJnRFJUaaZJLyqLGJWXxI2bQ89BA
7UjnhT7reEv489sTgiKuxxZKtbVoX7nN2sZzF+nTjggNY5lWY/GK3Kgcb7kyF1/as+km3gmdqk9H
fei/9z7tjzeubCmaKkmGpf7e9hRqYYjKHicqrsJPPOD0+rsDT6e8VyBwHMnzUQyvFeR6+lwl01aU
N+hdDEhnUSEMzeAfsjMKpTH8WvaC/niOr6o746jgP5Fc6UUDCZ0HsCk8Igdzg/lV5ay31sjD40Pe
g+AcJTNI9o//fmfKH96ZIjIHTR5H1Rnq74zhMtADsRjS4VL34wsWwMF+cNznmN8WEwE77yhdqJzh
SVdwu9Ppeysu+pW2vUR5zwo4RmDJCiFes/zhYdP0CaISuSbcg//9WuU/4X9I7Si6romsIubv+B+t
dwvZMHmx4H8caxq4Z9NfMWuEANrwKRXz6s2g00CdRq5HJR1fHXuG+t5oC7orEMgVW86bOxw6rAvG
LP0g9FXCcpxIby5aCE1Gl9J2tMBrCHv4tIYbVQKbJeF9v19F+hyvd1GtE+uddaezgbpJ5oRVh2EH
Lsa9aTWsrGJrdbha1l69yBPQgfOYGVLQ+pBTXsaqPtECYzeERMaGiFWX4zNItkf+SWQcS9/HsAcV
Yn3wuNY19PbRwPXRb7sfIBzu1EP+Hgt3UB2TdqU/HJsTlcLwcpM1HOcIUhEqPychjEtz6ywyAiXZ
c4/RwMKRlNBLxSmHKxCm4ql+Y545FmAbLhwenO/yVUAwPqQXbseUXSbly7BHfsKqLTacnX+J9fhi
Cg7yqCfRGYAkOOJ65eIemrk3AjG0aril6ZzMcGmgfpr4BLFoTOneTXMu2As2hThh5viZky6v4KpA
L6K2WKXpVJ1F+3rBElg86HteeF/WDt/K1IBvX09zcAj4N7jhSP5Fv47CeEbDNw6DvNJZyW43FTkT
wyquMZsxKTxrN+iCaYAze2mZ3+M4bdZ1st9ngqe87QlQ5K6axdkF/LRIL6T8gWYbveV/CVb+4flC
1xFlHelBtTRZ+00w8Y28GQw/ry5uPEN7nnuIOGRwR3lzlX6A3QWSayLSDyCxobxymkftaacaJQ5k
unJluTtygeiNY6eTyuOQUO1TcX4VtLJm//2A/WF//veLHalt/6jwnaBNMr3nxfZjszdpJi70UGvi
04Esfq0D2ZFNh0OZ61/67w4NJ5vJwGHyW/mNlenT+HE/62N9kbfpcdjBZj0Z32Ayig1OyfTpMDsa
Xxqwmo1/+e9X/j+6lG79+5X/xpNzG8sxBiOrLs53jZmTLCikLm8WxaOMxmbqFlOa1S2dTk4VuNnR
j3P4pGP32GFkFWMno3vxUfW8o2nPOXqLa6LljjJXGu3uG0WU+XLgXelTOrVsTkr2l8VNk/+nNhrf
gS7qhgUPkBzuv699G7lu1XYpAmCwHopVQeY4tWl1AhWJ6k2GL4HeJJa75mCpcGc3ZnDU9I3H+RzY
fzvPueupEfGPalhLJ+TuwprE7bk6FyfszRQ6LR74MY1enZtT816cslNM9ZBS808cO7AduziZvobJ
bqkPswE5BjJq+xfAJ0ni/3mbzCQxQdIxJYF5vfpvz0PeMtG9UYX+wsbZwZAUF9Wbc7LYAzm47rnf
KK70cCzyxI83vObFPOttDl8MIqTQ+aKrUSDVRRfalMfaGPOj5GT8vcpozP6HWlF6o9WR39M93DDK
+QISCTk8oq0bRK/Pig5riKGQ+edsa/BWJj3LE/QtspI8m0DUFiF46oWR7+B31Xfq5HX35gCQqznQ
a2/cNvTeKVPzKT2pPdUdgWWatoMJfmLKKPJpp/BTcPVqfh2aJcyVd7DaCkTsmM8g3QvZrmkvHHnL
s2XcatLxBgN3BFu1Hm2EzXhauOdKe9U9k2h6cYoPTmvWA7aWb/x91Rl/SE3smFMVUF5AU1Ai0PBX
+R1e+ilmYESu0fahlx08GzyuHwAMms+Q8/TDW2dXUNEiitFhVJf9KT7eEC/uJlgID3Y5dvjau/rl
LdHXWr4ZgDVPRWESf3NybWwkwIdmc62LZ70zAqLVaHYEtX1UHWkSnjhbzQZqT1Zj8MvtFEIy3aWX
/MWq8G6k8+gnupvUSqvmQW+7sj8pSl1mBTPhs5r1ALygTa4YHPAA5sEkSHoG7JLsjyv/FkBJzdep
NTHe860xDUxOr+N+ENnCXnkNzTS6qGu2NWtHYiWzaTtltkEwWx9HAbjf+lHZVw/9ywqm8pEDannT
hgnqSfdQHsWTaufANlXymkmk68/oVb2CB+8uG/c3rFTlmkYnhrEet1o703bUytrZulU/oTptTjUu
Rx6sTfLuXiwfzybNHu7Kbz6XbowIWGNcR7AZGpD2o+hNkL9iNl4EA3IPk+HkXqJgSVtsHtkRh9a7
cRKxPEzAa/m+TbuRsUbD3v3uzihQaKbxVTkNTOPABsGZ0hbP2D3Ib82sEemMRNQViDJbXH84voDP
3w1nTqdVk9f8WftJ/L1llHq+4+zCdysQiIqt9+Jih8KSbwlBoeDhKTehvtL2TFc7Dnu2Xmchf1Ur
LlJlRzZDKsE38IFBFCtx2JdzxlzWIwKfI25+peVmbbI7FEBS8C8ZfCzTnawv+u/OJ5MorbFYvFL1
Vzx39ZTm9pn9nI3d6ObJHT1sV4DbnLGdtyPV9laN1nwi8fXWvEDggIlP6YB77Mow9vd8bdoV5DRn
Ju91Uj6n0hZsfUl1uCgvbPelgT2/2CB8n0dKdMFyuHMv0pEv3E5ldPB8CSiPpZGmPR+VL02zpb5H
l8VdcqBZz68gY7Y2CjK9Ns+m3894A9Z/tOWRLo2MPKNLwe0IrO4DeRlfMpgi9dNZ6E+4dZ1KgIiT
UXaHK2TT/+spquHvYQ7AF3OMtpzScUVhWp7hSPM/IdBSqVXfPcfG3ehNxgtGNBu1AEulcBXP9EOZ
TWKuOPpjN7bp63B1BPDqwmY4CcEKG129Fm0DKO9UYfkC16mvkk+H9H8wQy9pGJxK2J/k4Ux+uRdl
3fYcY5KN/pbMzfN/78iSNm65/24XWkjfhmUqDFTWmFz57w1NKjIvM5ysQwK7CPEzU76E4D2BN256
3KXDu1h8xiLKzTnBcWQJHwWGa1XeWdp3wxLuZQ0MXw2wHAxocy93h8DfRqItM1JEf+PALAp7Q7n1
zABw848Yx+qw1UFI5YvewLN5qbqvzrwmeDsKW2jJ5B5q/z4ohwTIEseobpNUR1NYuy5e8HxSSTc3
ObdkuVl2Qg9LUUwqcZdGR0CI0LdcdiR50bwS/Z2FqmI0k3NWGE7XgLiZ5P3GKu0hvwTqTjV3UM9F
1KweIy79r88ovpAUMMTdWJVLT6pZkNtuhu2ReP9Jg3sjk9pmRWAL3LT9I3Pf/ApP+6ZwT4pwiWOE
fZ7b2m6LjWmtciyICVLwVPE3iWqXOUD9kVlXNyjKON/XVoTyvZL0fQhGFGcj+Cjsf80ObH22g2bO
sSyJXy0Sc0qn0fMhO3F6oUBW/UPjnLlZJIG+5U6K6Y2teqYC5I8smEmSLSiPwN+HpBSkraMspfSW
yQ9Vf/7lxrH+lzzFjWOKcIExGP2hzyzEkivnSXchjhxPs2uCrLbU3pBgVcbdgymDizEpp8PqnWmF
U/JwjMKSiZxN0xOkZ4zqk+DuM4mQ0Msy3+GglK7edLQ24B2bR7N8N0q6fKBL6YWd9Du+aRgWIuaf
spbM882Ivtzlm+SgH6NZdYQapTBpjKJyi08lWQS4YsdZomQRNpyrJtbUm8UniwPgLbkYC/jhQEBC
hjfsiGBKU1q5BehvaWwBa3ZMc0NbVjbpiYZZW41uQ/dvpZnEBGpAmqa0MKGBP8wLpJ219GPBmboR
C4oXIqyJA7tRcOcE2M3ppbR4qrQFhnJ/0tzhdWjUH5/lWqOlyOwSMZ2FSOSESiDgBDP93KhIqXhM
2aEos+gwCkzFJlgi2tj/3UOdzb0lQw3mNX4BaSSLkxZZxAdjhnvdGAkkFIy32s7t0F/gwUaagE3G
sRHWF0I4DJejGUyD925XME4XPzrtOZtVR1PAtqHZehtnrn395U6hQ/E/a4yhKZZsqYbC2C3ZGovq
fxxYhDAwHbXt+kuXU8m8gs5bJGzyqHRmyE5UYIPhPpfeYzAWfvklafnawtAUPzQWmwi/khoni9bi
yKXC41Up1FxwouGzc+8KxcNBM7kfxO+4xJxGVEgKngZBkYTaMd/o/o8ik3Oi1CjHCR00AgoU/H48
KoFWP+TtMxcbwqQELHEUNugIBVW6rGOYpOZuDU6jprGwGBjUY+uJqjGPqm8y56QA8RRdBeKUUCxF
ZWTh4XkMya4xZYQhWVi1WoUqkOkdxYfp6VOZBigdFzG9xGiiQQBPisnZAwU8DjPjJw6/ewJCtVGu
wm6uKpCpxoP4OLhXotbQkqnVJKe8+IliOPPOUkfWjJG0gccgETolZ1OHFiAnpo5OQ41Nzyn2Tv9R
qqcEt65CTWPiThS3av4jljxZiAuZrXd4R8WC/rrQ7QKHMyTBTH/JB+I574MDkYAIA+WMUEyD8iqr
p0pE/q0+5WYrNucqqicgHZz+JjDDosPnXiyi4qmmlxArNgZx1e6ibWLAjRwufUn+OsXKqd/9jpYI
icthcRRaKjOaAJRviDecfCwmE6MYiZdusGW07A5cy7JmXistpIImJrmK5CExqiP33zSTHLxtJnSK
Zwoyi3GW44tZ0jwhZlRghk3nSnUNsCplPsHsamGhhHNDKQ59YdbsHGchsmB4zv1T8gtsYTHkUWne
vCf4BUX/qbJDx+uSM1upVpJx7sN1LY2WXwOVmvgpEAAWMAOXULv0mICbXgIXPHFui/FeZiUA+sWH
RL9N+xaRh5Vem9TNuayoTRjizkoJHh6ihqLziTGLLX03pCPbK0F7LboFz44cuITeIqN7FCYbMNVs
zXyomohPtI37mwzYQS34JD0yAc6A+55/wHwX0w7bl8xWoy3gHmTaDzTI4Olj4qd7Kb4b7t4nmx/4
y155xvKuxTtPEsvkLZ8DZy12H6K0ZmbttCPnCM+3xDhz7AgZ4fNqsUQTPW7yZxkzRt16A1lg4hcb
MOUu3O7mcW1jDoBXHuAhupWGswBOkhH7Hxa6co2MLyt7Rha50+jBIwrlm0MgbcFYsIvyIHJ+zDD5
Eqck8zdryct3Ezwv3tkl87r2Uba+TX/GrAhhzjkRX054E9cuDGFCCxg+rAsUaU2G8IdDhIUZPRfX
CaEoJNAvIziQfdZpjlqvUloF+UG2cK0An9zGqjUGrqSP4psnh8dqOFT9XJYe0djkT2ZtBdRimn4G
zsztdvpTyy5kJBm67S8oIpnxQbMCuoUxCUl8PgX2c58Q5ZzqHQ+O/x7Vx7xedeqB1x7jAz4CYAOZ
VrEkM+pyhfAqVHPLPQ/qFASo214pygna06cjt0PAvX+YsIIGVNwgOzqlRgqMpibX3FOhqQVkgIV8
6Wt07tlC4uItYVZIEwA6tzhrVYBQHUFbFd1Lir8qOdgOhkiE7iRwBC00O0+ySY7q90B1aPbhpROW
sr/OMbpIHvIV06KkBduNpB+bYRkHC69dNUyvzrYYpGJhKzjrpN8Hwg5uNohRv8fYTuN0pVx8PlJA
4TqEiCnKLWBDJHaRBo02I2QlHTWD7DJbIENpRk9IkI9eFUfckl4cqW+LGvqxRyMHsX9eDgcQeagK
o6GeTjwaBkpNv/B2jrzFndP9yEz6CmaRPUhLDjUeZqdxMI/v3UrGJ+mivBKGJ7RmQWUAB3kp2tLc
6f62NRhRK2GJYnFsCamPcLzPFAhQJT/DoJzWuTl1woXu3mqPchLSqn9Li+sAiJJ+a1Z9CAUYDBjU
mi1bu0q3OXAxRImpLREz5ETTmcj+zWDCd7ltlCvOdtwOvvzTZXtRoeTYMOkhYupPvKwpLqsEmM+s
mRnKDx2XnCrWO2fBzSVX12TXsqShe2IDxFyePAvSH6x6M7XHYY/PeWm8acmBqy2iWI7NBL51+8BN
Z0gztKye2xdzfcw8jQUgLZ9kK4ZWQv3MYnOZozTrDpI6teilK6N7wX8E2NgOmOFUKHAE2MY4b0I1
QVyhPuvRhmUJozueZUZ8cVSn2ON4jrFTGDH20oGvgm42fEPKK9y5xTDErfDF8VrAG4tVxoFevcAt
Emb3AvQJCsU3D1GNybRfl8G7VH2Y5YYkapsig2t3BxR1ckiKlz5wb/gw0Ikl4eGMfhp9Q9QhNV8l
5xEnaha5sCtiLMb7rNxiIwnLOYOlJPnKofkpbeUfOYP5wFLadovCuun0DdT2lionRfnBiKBU9cYv
KRvTn4J0s4xFKc24OQ5Bjq8Aa6Z1MPuVVS25nzKqT2BvBLoYO2Jr1tEr7FxBUqKjpKvEyWE7tCDe
FR1LOanMrIhodhDcoO5ySCgauCQxvHQiK5E070leFelR7ml6cVXRRrybIiMuMhUBbzbmePaMfq+m
ASvQA2ucxsg2VEdPeVryVcTzWxuY4nZuZ7f+TejBQQDmVAiPQVwohU2aPzm4OuJnCwC/8jgRmRDH
q/da+6hDaev1J1PAvlh3+AjeSNyGzUaKlkG+iDk2MzgxESyWTpjV+GWbfqfnGy9atuLW5RCcQo1E
Bkj9qeu/0gb9JUYGxPgTLvzi0JKKzVDIVKmfmpTauX6Xqdt0T5iQDU6N7xBrKbcT87Z8hm6kpGrj
m0/vBypkJR3a4VHQ83VpLTjUAC0/K/Gj1LRVT+bSYVdqTGdh+h86D5fRKhQSO1dfub+CVQ0rcEiU
sXeujf5ou+/E2nZQiIG8EmdyKAv1/nvIB6ZR3pvorteAxvflIUVM+gyYZWXhnTXMeaSg4nwWNUAr
aFhUE4xbWhrds3bf9eAZMPEVTl3XzBKZ1oG+zzpK0C+FxLqnwwFQbELJ5hiY6sgzJIsuuThqMfFJ
5aglhccqwmGjoSLFl9w9Dpw7cUqrA26FRl6r4bYFUBCtFDy8A49MRh1Vjw5k/+TqN0IviQ7da6G0
O7wJgvSmuJT1Or0xLN+u+NmQeo6C8ETk1xSqlZUy6z26Okx5cBGCQkpuTqeVOCveNQNCgQv/+pLy
oAa4H6X+mcp7LaB+4vAi+S6oK28RBfiEiLIICSHWnCWBKKL6cHwwHsZYZRGM0QbMeeax6J6CYWKv
xNDOQF0cy1VFYdbOq5q0JvGmjtfqbdTuW8tvhmosiuwjSF4CfU9A5RGUyJi1xYV1nwPJtvDhKwVD
Hkm2V+8mJbnBK1HSV8pIS2URiA05BPhz/Xc6Hmeck0pZ5WrbwnxI7gPDmGXYRje6EPuBeBP70aHD
ihB+VsyXA8phsMiGxwL5Q9Eu4Ga29aEMFuILMafkNMphbGh3LbhJGRiDobNNU9vhldqF+SbGQs/O
1PAf3d8sxrKavJX4P5PkBSIvKL6biPJwHeePpl1LSb8oCMASpx1mCubF6BT5uBelGuctYbNha0Bj
xgrpZKNn3VwVSG/o+tWjDp8izQ7G9GJhlhxA65dMgPTNyAz3xJqC940uG/bQbfFI1wRu5jyvsxKq
EinzS8HGSScdbGmxIflq7GVhlztwCndGcsHSqh/plwblN98ClIMF7X0tMJE0OhLDlNUD+Z8eqw/Y
lEF9DBCthgs1GNDUwWWaCMRxOkZnxlpOXZ1RgVNObwkvGoPUvlL3dM0FOAmMCl9znFbuVrYVuqf6
tyiR9afTJrN0ZE2TTZFj0m/aRVXX6ZDEWX9RVbtgvYyWIUVEhubvRTep3GEYN62t1P0MKlH+dudo
lzL6dNsDs4P6AarRQ22wN41DFi5VcE6+YJiJMZ7atXOP+RDcbCkRaalsU+9Gk5as7xnMGHiL3hwD
/oJw6Yq7wBIukmrInrr/AYmiMLmpEgtnJVhudUqjyUwOGfZnaHLdEY6CFOE82SDr1rQc4mXsjdnw
Id8bLYQSJiLeIyhPN/w+0VuJq6YKFyE47vpY6FN8TZ5/CqJfrcgGZvmMGLij3gGZjw0j5jRLdhjR
mB8wPUUvp+XwQan138d84w/KmGTqNBhHjc+QxN9mwg2R54S+pfYX7WB+hKFNjw/XDnShZu3vOBKo
MnvEhMu/izuCwXP3BoAqugfJnEa4eGGOycgc5/SaciUWkjhr8BGZc8ZcTlCehb2OA5w1B0oIPjqT
3zY2wU1+WAJwnCnKpRZuuLDJ2MoNL7od4tqbFTBtlo7N4ak94MJ8IcckxRrRzqc/HbAXLz0GRxrz
+qEqh/++Hn+4DfFQaSJWTMwOqm6Ot+k/mh6p6Hd5ZMndpY3nCE9+uArKNVlSzq8je59pMsfmSgII
FKHbryMkPaDzwyZi82QmpzhrxXmgMLB4YeEkHd1fkxTL4jDz/IVCpC3APzPL8zWwUo4UYcAkuNn/
701lExKgFeaQuc8sF5aEAhrwXKKROa/ovFDf0h+H3PyFzX8qr+hEeep4zRhGWYMBmrvZJvjmfI2i
Bx5U38kvldAWzeqQeCVg5bVA1pgfzFyEhtovdXU9tDiNZzg0s5uJExas0uj92ZKftjre0top/3K7
MWjwf5pK4MwtA/a9ykUW5bE/+Y/ra5qiIcBC7i4QhGvCWRZaI+TRQL2L0YOslfqTFdd4nDaCWdR9
q9R7VJ5U5eRx/Gfj8eERSgfwlAqEAH2NQzSM9xr7p3USHl22itQbFKgY1Tbcj20YB/TnpR0Yf7oz
apt/IfobI9nxf/4pAwpxN0u1nSyEfGNYJznaJ942ave0p5kuZVhPHTGH2SQGkY8AhrHEXJyDFO5c
f2u6c1gxUAeYHtLIJ+Z0dcJjtIxktL43UjxTjLfmw8uPrrhn7uCQ/gzKdQ/AINfwJd+Vn1rch8OF
SpFKgb+bdTdNPJgMSnRu/L6o3oG7aOAWHSYa1Nz359Y5YA5hbIpsbnJ6lrVdGruhfUrRy2hB5Oy8
4LMOrrq6lHg2Gpio18bYytwy7jPUlpK7UUubqauitjPTWRoj2eQ3bpggPcNOD8OrCI6A6CEajXLh
3hLL/V8ert9Vi1/xScOyVFNhQJyp/qZaKFEr61mWx5f0XO/Ve7NuybG67xbmlfgbXAQwATxqydjl
zXC3mNjHcfPSEu5x+LzLFyQLMjsbf61v+6N1Ss7aHSrqZ3XKNskGq/rWwxZqrbNbsSt20am4/VBr
kHkEHLEr6dCLK/NFYnQXfJe2ue9f0U4ityreZPqz0c5Yl/PkSppomVxxaGgTdxEehCOjpjZVOpGX
whYG19w/wH+8BBth0T60v5g4/8dp8fsF+m01xiOXRp5XjHlagY65eSTjeYnfWYH1IzNC1vGGPsbS
mDvIh+lO2DcIqsUqeSSb7ObSeH8htXEWV/fpCilCGBFaLcgt4pqMNvvLi/31qP5Tg/r9xY6P+j8e
5crIhyAX0vgSbF1bQzS6+e+ADxkukX93DzTrV8TV7tfNCTNh9u2/zJ05lebKnHaoHb5oGf337SX9
vrb8ekEoYqRCVV2Wxd9cHlEdG2lr+fGF+XKLcMPRHIfu3LSTDZKjrfwFeC2Z4pgb/+cVYNNUdYYc
6qLGt2Wcx7+vQOOGUTu0YXNxqlsvr/V4Ffprz/zQwBz2eIgYYM40+WycwlCepezkqXP8CVb8BJDt
Fy8jfzPSXR9/OQOeguTWips2ti19jUjJbB9T3PiAGjXbEU+uu2MLbHUgwQdF2ADDpAk8BGe1OTvq
s6VHyYZkxAs1+5E/mKwYCIeWRGKfHhNnJ1dnJ7vDqoazXcnbzDtDoO/rLUBe2qWmtC70OSdS0990
xiHOXnl87w2OqkSV5HPGDKj8rHBsrC+KdUrprNfRvgiwmRJym4QRczWRNIiCvCv5HAeeYicHxKJD
DsQCGYfZ8nNpJQiQQ5pDQxUeaGsoVK9AnLnGUYen0T0r/nTov7p8ng1bBu6UQJP6baGukmYfOKB3
L5oz0hM77dCEhzq8u+0uMt5F/ysoH9XA3BBewRZqhpgyNuVZiWdNuQ3O1eGp0Q4yNblzr7sTtMZK
/JTbXdPspe7elIDKr114GKyT2Z3CbKt7mwyEh7t1Fbv2mEGwUWW7bXcDwHxjw4+O44JzDdDB1ZWk
HYToZKZnXdunw4YDUgRGJd5plW0AQCkLsJ7rIjzww41s4J0KgUhQijJW/1XeX610nQTPPEL0O3nJ
ThrYBd5JKXBJtBRu8J2XwhcVpbcM8Bax3mwbDpuym2jqykeEDGnyrKP26EZ7ilz+yAntoVjm2AXG
N9Jpa4Naqz063kobthrHu1jf19a2OWLKEsndMIwQnGK7KPjwQsV2uO4R3MAtX8coluN0I3jxZBbA
cHFxOR1nqyynf7RyWlxTdsFhJttGnOGSXaWtY3/Dd+WV1GAlmX10yBU7Eq6+x9mJQDVsFwy3ezc/
8338jr+OXMLbOvbRUVBXOWd7DrrRMahtszlEBla8TaMfWsUmDY0TlDnqRBxoYGeQ+OoZv2n8H2Hn
2pyqsnXhX0QVd+Erdy8hRo1L88UyGi8gIAgI/vr3aXPqPXvnrFqrdnaWUYSm6Z49e84xx7hGxCcf
VF83XqKyJfB14vkADsH/dLCxeAYbLiSi0GLl8ZnhFSm8oxBtGigzhi9emgU3H0BWm4JTP9mgokeR
GtRZIV8cXL1a8m7sqim5hsVQaDd6KaqKsB6habcJAOfxxY3hnUAV4PaRmOG6ts9VuAS6kDCjM8TP
NorpbqW6NtnR5yX4c2P5bKfoX8LvKKehHQ31keQiXdXeAzqDxlJgLsJtlCtYfp4E1+uQA4bcY9ZF
KoC0x+hIB8JyRWUDqVKo1LgohYHEeCSXTuCOUIXkR6db4HtsPZSEkgpJe6q8hFoWLeTWaC1FvRzG
pwS/0ZMAgoiSVQWKtRSV7alvU/BEEeKzFIf6cnG+1KN6zFRWFskx3VHtiUxugwqyD5L9ANd1hzOj
GInI5J1HZnhcTmXnTaaWzrxPz5ewfydWh0wfQg+c8wjnQ+oBwKRGjVNxl1Qf4AaI8Y0JaT0Ii8FH
aybhcpj6XCKhHRRFVLsp7NY8kUN5NpzRQYaa69N7nBbEAnkuTsgQoPdoDr/5qCGuY/vHzq+JwVD5
LUqVIc/11S8TSJPIbvqMA/Yzp9JDgIJm8sgxcvROchSDwOTKjEIYkxiXXI0Dcp66w/s8MW6cwCJ5
8h3+JbdOm0+DkJFCFRAjQvQeSYIUwUNC1eJT/YtqaZ4QP9wKl2MgcJSW4PRHNOb5E/ag9Cms13ss
7QPqX48kADfJ2KPigvHJBKFrKOHj8XHDaHxcKMOnO7iwSgzTh6c3BfJRThi3dCi7YKQOgJexnf4k
X/NQ3cC+ku3Xov7d+vos0UGiKIBSIGDyZPksR774oDsFMTK1kpSyMHDW7GlJAyQra6udgdiTePIA
aiEaRhh5EF5y92yQJiQK6pLBtWHoAQGBikXuNswQKPvI0JAApXAP3qZU9A1JWbqRe7AYU2hd088Y
d0KVkKMBz7Mhuox42hjGZAcuAU0c8XSBBIiSa3GD/M7IFrDvqlyrdD4ZI4i7cRJ+2Pa3lU9MiDtg
ZFXrqvLJrBZAdjomuNNQlkhtnEbphNvtr2suwLcIVl2u1Fy6CiSydVDvrWV/8ckWCcUaryLtpQzP
5FkBe4ABTShKEMeXR3RMHb7yjPU6KrUnZ5ciKzjcidcDiOfGKb8ENSi+q3kKaAwIGVDytDzyYlSJ
a2QNEQZAstH0X4JmC7NQv+XMzY3+dLqJBgiejLJT10PePRH52BLLH2Tgut16v1kC7NwczGVHBpcA
j19Pb7NmVu31bbKu96i7BFT/NWBC57SQVKu9gzEqJTl9fuFBMU0wjUSb6ePe1d9JMVP8c729JVSi
5mv6C8NH6YJ8WtEPVJkbRiixRl6HVL0imIsjwFxQWOtPcw1Q5B3NSwfpH4NFGjbdOFOo76J6GJnU
GK0TqsKMkNTmHV4SM9LB8R+IV5uv9biYgBZ7LI8AKBdXCuzj9j1xmbvRxklGpCry9yLqowf8sQ4W
+lfyAl/re0G0jgohn8BLsa8PN/aRGZlu5OaOa7I/xhYvxvp8fJmkLcGyXT1CzYL2Ci0pJOyp3hF1
yebYXmZrPGpzvDmTYjyv4P6h1GwB6foXR5eN00DNx46FVKc1Is/yoAVYMSYq4hakz9CEzEijBIii
KrkP2QpFKBSb2BDsK0TliKo7remU5WsCOJDIp3MkopIFuYUmggdxLzSsBCvJB8FASHEAmQZ4CKEN
pnKcorps2izK/XnVfRBHIQNPKRVRQiqP6rfu5XQelZvgrvmSgoTC6/UBp6leeUJOT/MJHMLsl78I
FuUHUUlPVb2BEVzVsPcAyhGv6aBG0dAVDHlYp7PLSaEw5OKkzW9w9RPpSYWoyBmFVDw+EP+L7pXy
lgQIK9Fckn+l2+0GC3vNE0gtB3hu7yRv3Zcofwf5qke17N8fgaaENHdAHByJhDcCxOXaYK9wdN2S
yhxK0KCubLzyVLCrmaUdpdFl0AqRkSLU62gA99Vxpr0B3oCUGG5JSAhBy3SpX2aTbFrPYBJWsPTU
cJK3JpBsJQEoel64cBoQCeZDdtGUCcJ4epQDnoKECTe94x5An2U5DbonQZON2VsXltN/ziXCVqya
REc/AbClaHpQr7FEUUXtg0xbShcwrD3FHb2vV5FcDY9ktCkl7wOiw+Q/SCx0CIEDhtVYsyF7ZqFF
7JOwC6Ik5DmHsK+pJLT5TdF+r++KEqYTh3wkhVwG9bLMHD1QshCsZw2zZg2FTWCCT4Wallpg5mcx
hqnLPM0gqxwUIXUNNruA221VDoBca+QwarMbFib4p7o8XDrSZG2mwNaZLEhz3K3NPM+lODM6UXJE
89ZlCTia+LSOwcEyQt7Rsoi5xdk3zLFWTu/Iut0/H4iBQJxjBpYuuLELtGRPIeO+pyT5KEgpyAwX
1+hmDDueph20dx/QAwTs1HN396juUcMNr3iVaPZQ5zsYGciXGaz2kIdBbfiinoK0RDntRdeimyDV
HYnUQTm7auP6NAc0lFCsInSbSv8muUTBoSqEO1OFLBMlSGF5IcsQM485paG8I8J5KF77cKWRy4FT
2dENn+lHQUVwi7JluwaiT8z4Spm496DYWCQaBCO1q9YoeAePGRPyhv7w9JFv721QUHGuiDz4WSYN
O0/lRdZHBXE7ak0Sn4/y6/tJZX7h1AnjogtFAlijMQD+BgeAudwKWmVyBlR0QBJ5pOaK0X8HpbRU
DSpeNxDlRlX/jkpzRgodSwZImJqmyk2n56k8AaAm2BhR8sVhh/yo96inxWQtEovkCODV2YPM6ukF
hudqsOpyv7ciwDw6w7KK9DSwoQMvrXeJ2jtytlaAAhYsxBYQRzwhSKIhsmW1fjI2aDk+0PikIsIC
T//J0aVPSqEfGJhkZvcD53JbZsD2S/9iedcivNuflb5OkeGY3euIrEW/cS51AAEq5hG4D3TzYCUS
vBSMbvIKc2VVQJiEKJ0e20OtfXmY05otGzsIaa2ly/we9RLoN78kvNe8XNq3phqjhL45BZaQXx4L
pLgeXtvhpQv1jETyWGWVS28Xxn5MELpklwoLKlTRkH8gaIdMWeFdwfsQ1C+g31WlccsGoyNwi+1G
vc9Jd+WabI9NioH0ABMNmowTJUUOCVIqoHsItXHk3jeC4gAsCt/Ev64F+7kGqgvvuxZcJ2KVgF+2
c1ULJASQqjnVZ2jKf1l4L6D8V+V6sLWJWFCJCvsA20nbHxTiRBIO/yvnAa/EgayEhM5bHHKk0+rX
RPpC4qlzanjGIOBgQWS8nvYXq3lpxooU2TAgJHFdwPMjeNNsah4kEBMugClmXzN/vMDmvmHDDO7M
LUhYgyggN3inMM+zDNL3Eap7KtLiG8apc909poJbrkAF26FUB7VFEAPIqKog8aHEHiDTBpw1eHCW
xKNC9WghLAW+xCHcc6amE/YXdmBDg4Ilh7DmRdAgYxqFYid1rQCYDWiQcjgeWHBgTnQ4o+BHvbmq
Ajpioutw+sRgJC1mneSaTC08ZWoF+7ADrimE7QIGUk3qjw0aFhwtY+6GQhwyuDDjJhC3xPY5zKmL
aAKg6hacjyxY4Dj9xhyhIsiA0prIqHBiQpQ1zwX7SEcDcu6ifUC2TIHlt8bYgzceQgN9v7yeV3cW
KMSwC4kqX59HmGQ7s54L88NeGO6J06iq3iGsNr7MMfyL/VXM7qTsAziqHwfjC7+BhOLRDgzykOfh
5vUaW5FVhcDaBT3v7VdmhEfkTyFNQX+AXRcgfEr9UghbAkyIRAbqDPk3hhHkFHlXH6wplKED4Ipw
Px2jHHJWMvDkOFm/FL8hBgwUA56PNoCRjBUWggz8J0LsD4KHiqsBJrCFNwMvS/9J3uCmR/qv/pNZ
mpxGBi/bgA7Ne3AGeDnMo40oDcbc6XrYdeHFVTn5OUgatm5Q9AKO8kj9b1zIrvfSk64DFmLWVujR
IYO5b4LHO5JqL5f3JtKGJlJqaDSGVufDUZ4fUOOCnIllsXWAdjQjsxdOBoVC4DFoCluc7AUrCqsy
toSSWYOMFCsN9d6Ei17IueJxkP5U3unR5BHi2dmWr919prXYCcDYNqpJTRP9emzBLcB7DV6GOVd3
ODdoAO2ukCAHlMt0EYzfm8wlaQ3av0gCjf7ohqrgMULnDtBD0DTTbPMATeaanxUc4A3AHpjAQcO5
3WmYIkcsLR+n6IZnC+XCdVJTJiWqzCbYrg5+bnOSye+mFkLDc8nWiRarM0Mel7DszP4SLP3f2mRi
l7ZtimApAsSDH7FLW1VPm840mjnlVuy1kDdUNu5g4NZbwukpdYj+XXb/fE3tN+Bzau/UgQpTpGab
P0lOlHsqHU9928xPipdlUPAL0pwSgrnMIyEN6UdK7IAVJIHJnwqaEDSdXPlW7lD+SuSwpiIKoVrF
SeJsaFBMw64HTiR1Ro6ALSSIJdBMIAhkxoJ36/9SwGmIDPSPaC+tNxGDNWDnhPny39FeWW+P1Nxd
m3m7I7hLBbdNfTHEa7ZnzNOZEG8K4LnjR4Qljm5NwXpH7N3t4eDGYBkEsFwUVm8ww4GX+tC99kBe
iRA/UJPRbXjclYEUJjGu4Ra3BYcDP5gnwRqEmfu23sk7BErwNOFXKMH5byw0iiJqUH/e4vPRKPBH
yPKz7OQfIf1GVW+6pG/qOQHZGrPmWmxzDlTUUPdJWcigcbx+BE1JDWrg4RZQuqBxRQFyxcLQ7lTs
B/CSFZtJgtDsf9i4YMepnBbWDqJFEVEiekU4BQTlqQoz9vtXH9WgkD8261Zxz0z46+iMQb/6BTqe
wgAGgp9EDeDY6wCcsQLDyQXen61OD+6Ji3stTjWcCznCCJhcH2euQvego16aTeM7guRUdQBMulaU
+zxJmSkMYhG/7xFSAIeU7ijITnc4I/B1sECXtVj4oXtRZQcTxrJH+gTaaNApVBnBeJFRzs96ybaa
Kqi7U3xWBlt1IjaAUfDtnfvbXybO75/LQLMHKtRAuvoj1ZLp5u0uV4OaVAvWDxB8sTVez8uSpKkD
ypxdezenaOLOUrY/fxQf6sKYEW4+s4XeU3GL+AaEz/qv+kNsE+H/JGwt5A1AflwI2f36c2vtn3kY
gSUwTWVgDATNM/CCf0+Ui5YMcj2n0rmEEhAGN7T4BEUfxc4p/H2632eAaKOHTuE+gqsoGQhAKH+i
xAnLEDRTfSCnI0Mh7iaYlqn6fDSuLMrTvDv0VqiyAPG9QzzuYbsGICQQo0U7BF+W3ogsMqOO9E68
mx9ZEQLYlO0bFw9snvRxIsYBVf4Q4B3AYIhzc/YDaB+L/QClr24DmmYObSHRL8oEIUqGixI2ZsWD
l6vX3HsfqCAhVe8G0zNV8ygxn8hV4A+C5HSpYwQ2ww6MujV8eWoKoIz5c+f+1ob+s3N/JNA1bZNm
R+Nazx8XlCJcQgINsEA4yFwFdPnNZy6eD6yPxWgzUcgnQHCBdjZjn4Udfk0EkFy2lPnhAmkJ0NKG
aLqDmjTlbWBdwweIDwINmwjae178ue367yzoP9v+w4JKmXQ3+kFez08UNdrEnfHgBUl5ewm6E5FA
waIN0tUASkvsiprOZbq9eCpIFGsBMBygFzQMMjXv8B/yMBE9bQhtCz4gHh6wfZLwYKHpfO0AEk8i
0NO5eBbMAhBQ0EINnD/fkPqbBOC/Rrr4/B/20uzawUNvqSvPEgApQyqGIZRF1l7HQDS+RQELbKty
YE7s1CETeDlYT1Ju9ZX4xPA4rZcotihbWPyYoVV8ecFn/ksLf2s5/jsX7R/LfN41HZhWhgtctMJS
Y/gozplLM6pM+7W8L3cN9OC3VcuKttInJV7eYI2E3o2dueScf1XJX/rsNzwjwjoYChVFtinr9o8c
t5WXx/KUy1iHw21538KZ9GX8ar5yUoA1+FpR3yzfIZkbfMCDUiy6bbO/z03Agg6e42PHuovyNOOU
5eO1/gBKtPhzl5m/H6X/beAPY6sDT70fU6WeFxfKE90jArlQnmeuTGotc43MtS0R4xURUeELOgFV
9ZcFTxrECEEU4NQpy4MP5DNh/06KAOThvq4mzW7DPKTUmbFtOyVcCQefDSVVrXBWYT0YA2D5+FPZ
1qCn1uU6Xd3nbBHZ9OGXoxIDBv9aApp2tC9WKjaRbGkoRhuc/zJq7N+Pa5i9Ldu0rf9hozsVp8S8
9z3rDbXFiJNQtAsHD3VWcHMRrLBArjG9ROF+B3nvUZRwMG/x4fI9oH3ET+ET1kuUuJ3vsHa1caqz
l+yJMBdUkDyj1IB36UuJdA6oMrCXbOUeYtm/drtH4hKwY+Gi0BkAK6Dn404GhYOlBynk0Af0B8Ga
vXIR/QgOB3PO9kBoz0BHcYuwzs2qJjfBrgHqV5BU7NeIW2gsEW53uFJw2BOIpLyKvRrsMujSeemO
XTR9euncGzyN+CKpe2ED0wYS5CGKTwkefhg7WbaCG9urjb9Yx//BUzyXzYEqmzolmuLffxsT+2aU
d0uj06XSa5b3WfUKGyP04Q2P/ONG3vdT+aQUUmDAgFSDpmaF21az9r3+aOkUgK0WEU5Xww+u/zIg
1Cf88p+e4U9sxQ9Ld5fP1w4AMUjn5Y141JsG+tJReTxUZe10GMAeLoRjMnhvmK8IRxJ5RL6gdZJ9
PoX5xzPfDEgX8gkqneGGogLUGj7yBT5lSw081fGTfHp/6T6lWfHWeeVYCtSwGGUvJNMOrOpUocAg
ET52FkEX9isYK66OzdygRyIEIS47UhDUgsKaSTlxBZOtiJl6yKZRf1ujIWax0/eVRT2X39s5TsKQ
+HiM9yTaB6Bv3nykb+0+WeNNDdhtHshJAT0lR9PAsPPkaYI88X7gjs2DCgSXVfTh3g73A/wtbF9o
CAdeiRScfaY/dFXQKd/iZPrwBC4NoTBH/yLZSNKMNCA4MmDDFbydoC6g2PaNMSqF4W0IHJwag/30
turepI9+xap8jetDv6q3bEuPKzW6vQ6WnXBrAc2RyRhs0Y43W+KkIjCxgU6mFgFC6MmOa2K2NnWr
1EzQaFL8VLRQEnJot6gfkg1hJV2kO+U93VEEy9nSdUnGLqoPxiyPyLQQWNwfy2G6Mt7ve/Th5Kj9
akhbrmAgmG5EVqZ9uXygFiWB1ry+mBFll+MyekwtX/8EkAThHfujGBEIsge077HN9pg+m0g2WEZI
km8jeccb8uoBHXIG30M1eqedhFmJ0pEC6j5OlYsqX/KW7lAnxODVjs74JnxFBQKbbrgw4lOYfZ5e
ioji7XER/WUl+C1e7b+AIuXH4qnndZlLAwBFREZ3WXwaUqbGHmfSLfJpDwm7NEzeN2/tIqX8cYxe
+f2D1GRnCeq7kjQucahPQCnpGziCQXx+b3+ReQ5bpCf2stdMlReUc/zKLxclwdFyXwRqfI5taA/Y
TcT9IltfIoCQ+ic+ev12n1ufwLIJNsi/pPWfb/S58f45u2EOZMunUOmL9fm36UlMNhhQf2VzXN2R
tAPsDLM1E/g6RKrIH8xbFrK1GjN8nGpsTQlmuucQ8bgVqsWOEtbR8YWaKgcJkV/KCwFebUnO9G/2
8acrI0zQPxv5w3u8VSzM9Z1GEjNZkj4KUU+BJ+X4BlfK6AQoFvBsUL37CuN3Sx4IB8FDF/MvzdDE
Q/9TX/2whKl+k9taFs3wSOdQ0nhkpIf9i+LVeN0ulY1TaaT58bB8u8fNDN6OLtYnzfC4V73eITP5
l4dn/KVffqIqq/SYG10iZ3P4/gIr/ICj/bUnuUVFP6Q5L7WnuhiwCOx1cN9J7yiT+Qo0wcTE3S/U
BaIS7pEcAnuabozguHCAMU3L8TvzcMiYjECiuckQlhmK1tt1Ob79Mv62vPzcMX4/2gHhE1Ra5IGp
/Xv8EWxJ9bPdZfOlOdqMcg/00BdkEZJPPXMMCshDoSLz1E+ilnEBrX3y8ucJYP7+of63AcIn/Icj
fx3odaYX9KH6YszPW/vVWOG9s6VUVhW7FHZ0NkFOP2cvCddRxTbFTbzNoqZOlCjAXiPqRDCqoMjQ
I3pFxMqHTAfKF4w6eS7q0Nl6VsuaZJGDctX+YbtESTsR5kbWtPilrQFT7Agu5K1fjvsQkj3X8Ar/
z3c5+J09s3VD1RQLiRmifv++y6K2jVy3hXyJC6dSjMt6mYI1ggieSlNyYQLM0Pu1dx81PpVUsMEO
Itb2cpb5iUdA+O1BIBJ5eWfg2h/1shiSj49Aa4AzhdkjpCwd/hjofJdFUL9T4iAJMZ8VVChROh8R
D3Ivv3TvMUris7vxTt5E9Sjh96tRMpNGyXgJ1QdWfDP7810/rfSPCWvLmkJIi2CEYv+86968X2+9
hBUvfFAkzUz12V/c9tav+o289F8uBlvzz8gqg5nr6YY5EJUEcCf8u5fbQtM6nsBl/gAaRj2X4t17
d0kvs3UpqSqABXLATtevj758Ht4TkmJ+PRh2UtDksdTFie4reHfzFq6eXQOhAfwFCpl797jxpUEo
dUGt+wOWSD3QNz7PrbLCIo3QG2G8Qk3DpKfiNpDhLEUZakCWm9See87gbffOnZcy/SlTQW4Lmm/d
tRBvFayl6Dr5ajZCePyojwCgmAUpB3/QhkYLIie0LK9BYogMXg48xTc5jzWWLU8iIJkFdU3dQCBn
v3RtlF6GJeexydTCDhihDp9T49qM9NznsK5GgcFHFcsk+/hwqT1Pa6E+Qun8tY6qhQk7EZXqBFiQ
D7HDpI4gEzhnowYpATi3sLeGr1nR6RSa6DDmfsOgrf0m93nnWIRwDmRF+P3FxgxA2uhnOGFcXp/R
ERRAJngMzYCbtWAEqtwB4D4ZBXiBIbK++I+KfXw0sBygygiYPD++DMKEktQxsCHzqxx10AZdPKqR
smsIdEy6Rr09ub8bgjPdQPVHFpLwAxZqNiklorHeBbbhwX/QeMDWiIJuUh+UXo7r9EQuDlQq8nwD
aCjCiyhmkHZkwzeqjC1+P2A73fD4HGyaSgk236PFF5/3ecE7fGqX/jds7qSA30OlLACoB6YRiCBf
BHzIkUDlvk8CwAqaBxSnL5BG+aD7wC0CPgMyxgtQirzoEoGguwtlFXJ5AYg0gGMFNVlQ9He++QXm
LEGAGGAfhJy2n53nd2KL3tEUaDTwV3SXZkREf8vOp0LD/ILXO9mlV/dmk5Dy8jKCY0b2QF4BYOPa
U5SXh9CJeVq4IbPzaMNLO3rNgCcQi4UyDdwcOYpuaJWOWs5Ai8Ee3secTzk58iO8ofrjvxrj0wq9
GdsMN0BLETLIic7GefEC+o2mFpzdEk8U9BZEN4CvKI/ltMmOzwGSaXArniNQbtXagjEfwC7Bs1Un
B9YX54cmw4RPWfabDNpCchdwcnjBTR1SZGaeI+urVhwVeE/nl/kIDJSqhY32AkNAfoo3+a96MyyS
Fxnah5xSXBc+h6sx0Y+BXUfwtCenuKWCFHaQIgSMnVXAXqh/dkxr3FNJywGwXlBTih4wWa7sHdYB
tEeySO08paYeBPWEsYa0YjprlfhIyUPr2pf3TKNOP26gbW/8mw16Y34s5hAotILFJcjp8Iz5GCnt
6nxEhDE4wdyhDC0mHhQsSgQLh4QCY/latpOsHD+YvLeXV60NWzR+t1rmgh+HbwKs7hHYEALUhYny
YGved2qBhl5CUd3lvTsWsy410MF40y3pA0b50SaHMgHt5BIHUuy1SC7Wp7CzKj9XkOe5vR31Nwqr
aHQHVcFXr0On1ibERDyTOH/ulbPH7a04QetWnj5TG1oAisAZhtf7CsIP2njW3uybNcwUGCFg0AMA
l/2iaWE2gyKou665NyYZ/AFXFDvTzjljmhGDRVXkFAM1PKFioeZg1xRE+1CZ7UAFkpA4O3lD7fDY
1ifgNvH2s8soSYMNNHL1pJTmlr7obqEp8EyRISPjTU6YbP7YBHH0Clu/4NIzvjbtJ8A6+zzbFMh2
emD/em2hMpSOqM2Zj6PPnhlGq3pkmweTOoKjxOa2HwMGvew3h34LrQVlUGw36QvZBIlXxkqAgXcG
DpkRV/xWAiRpHNLCzudnNyRNMqTMc2nDpEjY3LX5DHYOB8vIGi/xGlDREP6GsJ6wgccJkAkq2ysw
rA47HOR4YF3ijOQJ4g9QcyOVL31/TVwIhSf+Kv7z7y0meTr9/CAIzqXgLTntB8AGdX0NW5DKYyG6
VZn7JP/AemtUuWaKGZrQ0NjvCsYi28QsCzLFTTW8iDLxYYnKEuK6oBWlQaSogO0qY2mCpWPzlz00
BN3f+uNbD7nG8e1EWd3N78GjqtmvvB0fi7GOy3sJ0f62WPgKcBivsNPorJXgUZE3Goy1drRR32Rk
J+GJvR1ROqbse1JRTNFfIguSCrGEqd09Vqv4TpUXHvFDQGCve4IW6gGCNPwj44R5caiiGmMxrCXU
2gQEAPuJWFjzxqLRDtOYyAW8LofmDBTcQ2sSonWyNsxjslaGj+KldvKTPaQ12TE4AqZiGLD53x/H
9YRHcuAw9eHD/sAAULgYITR4gLk8UJ7c580acWlCEQyRYoZgQxOXM7IA2QzpJ8IchH5hyyGmZuIz
xIwdJuFmdF8Sp4EvAnoYInuGHRLJ5ITwEh0r97pmA8ioB8UK+gfGUpF3qpG2nBkTYpsMcjqrXGps
jKERQ8l51i0ylllgdrD2mYEYGUQ3GTEM6WP0mNTDlN9lDMh/msbnWTaTl4JXjjNms82omBWz68Je
aUhqzvplT2y4X9L+PWe0V9fFfdts01k38TjguoCnZga327biFb3YbPPpLc6n1ylkBvSxFoBp93pf
ZhhS/+1pgRbI/gOpi5MLI1ig8LnsjpffjXzOCSQwMM18K5delaAaUmQXU9k+LGKEsybd5OG1w3Zo
B49JMTtHx2gQDIJ8SldfF9cFA/S0xi/pt0B095d1PZW3Z2rk1whz8KxwkfjNUOm3yZ5tIo9WI35T
iFgT7z6AVe/JmvI2DE48TCJOBLWA316m9fB7KPDQ+Ywj8W/4mNAqQ4iTntYyfXVa18PXV+IEQ8Rr
DkTVhWIZXcZVGvN5OQItS77HX4wITnNUUXQmjBaRPORNSPBT2H8AoIHLUZ3AeAQGlBfs93niRKOJ
gj2EdCmN4x1ugVOIQ8+Af0T+kd+chTd5zTHSanNI9kiMLKVVNrtM2TMt0lm1KOJjVMTi9XVxPNKX
0orb6CYi/U/snMat6QdOcNnTTC7PpzSHUJ/okr15uOzFtABLzpMjjXUc030pddgAdMHmoEhKBIv4
A3ODZOL3D4H5B/BpDrQO3GCyl5fSSZygm4jhcYzKWJhIeXmhwfnUdhi4l73M2KmGXB74zJRbwbou
6SGuLi+vi81BWt23nIPL3Lfcc/+8eTzdy5774kA+49jLrl3gk14ENhVpU32pQArwwDxi1gsplvN5
NzlHYkac9unMGllyRPCdmpsE/TUhX14Oz7NqmM04aTUUy5xmfCmVIWaqedAzHp8SQXxMqtuzSTuh
aE3ISCVSCBEsmVIDyTYqiJ1OmWrSqw1DtBzoW+m1OWTMmGoPHc2+ie9bZiHLChF+0eaF9VZTmlkP
q4k0V1Y0YJGv+y19QYwTwg8CnA1T4DwbvPajfJgvKOZ8jkUSd8xF45kEGQAcJFi9hxMC8IAI2p7c
21K33BpVGAwMImO54LHJs0CVX3n45AuSG/lW78EWgV5+kNQVkwMjyuC8g4k+Aa4QWULuHRU4+zZE
yIZW03a+y29ce6wX0wXfBPor7CKWBzPJHOV4SXrJpzhMPYq8twC6MiLPdDs3S0R32W/humHzISwy
FuksTkkTSF+Ix23vsu1lwVu0hA0QIP9ihu3PbPceXwMZAkRBjtrTqac9LYLTnqEIFoLRQRMAVUKw
xFS5zahPkbBlR9iTyWvs2b0wNMRRtc8NoA3An8jHaBiEMzXj8BOEsDiwDq4ecoz1LyBqQgeIDiXM
rsIo4/HAGM3i/tD+jtgdMUn15XUPuya2wgyQstjeHz7D8aJP6GCxgKNcI8TqOC/XlbeULehLdLL9
20F6pZnZrCQG3wGKhOcCju+A18j80I20joFGqodG8CaTnmchFA1oMuaLZFHPEmQdrnv8I1qmBLcl
HzB5ROZoqm4fw2ou/bKW3B3bvHSmQENNHcMo9XEdAGysMRCsNeic02iRC84XOJ+zxGsjC/ITgCce
cRnMQflw+c0jvOEMkPC1Q2rz2c4m+2qi7ex5jt3+VCY0ktWAw4jRw1p+QxPCFisemgT8zjm+dVnT
UEjhRix5yNpCe2lsTRk9C1GBkr0veo0BBkNY9sGYKMqYW2Z0cQBno0Po+pvlWfRyUL3i8iOoxNqO
xT3k+c2Fpe27u2ihzBrOHhTMACROB3qonB1Bc8T1hHKqcBOy4yljfUQqZcA3udh3Q2llqY3EfplH
tiDNgGIIm1ohC4Uk02kxwKrV03tcxo/KK2JzhEo7Q+bmpbkHrSFDgqnPwBey1BgyXJYztSGnvUpQ
jVkNrn/ZTpBL3DLwuKuynPKkuTQNkJdciQFdxLclhZQfbK5CuvQ6TSH0YgWHmGECL1M1YbjTn8wR
xi/XhPPqtfi4MKIn9e46sYjqUbQzGJMf5fWwu/nnOF8wkrkMs4oe5SbpJ0ZysmfTfsUuCaNLXgnM
F54HYTgmPWh4jgGVjf3rGMyYqkD/0N/M8I65hhkGZXkH9ACALMRcVtxdv2y2LCzcGcVKTSwvxQ12
FDqRWrt4H0g+u+pMivTQCgNG2hrjlO+p82Fy0xyMHgkiLrZ9Gjm4JDeWK+3QGBDjsgLgDrwJJuEZ
w/IypaPpOC5ATzB+Hyg7LXlAcHVdF2jKRpSntg6diVGgXLdxcY8DY8K6jop9XMzSGZAqpLTojG87
QANYZHEFcMloF28m+9uWczyO45xN6JhxtrkLM0CUEjb1CYVAymIzogW0p5EjWqcuJVqAC0jshimL
JtQzU4vp0Qfj02XCxUQnn4Qx/n7kvL5v24VeOVCjALrsPDx5dgkstuSTiBdBJU6PoH0z07cUawZU
qQdky9RRtmTByYe4Z60rN5Pv6cbTJdSUt8IhoadijB8ukuljW9nNJXtEQWEXs1eY7LYfc374vPiN
iejjdt5yNuk13SZT1nUGz2nNihkDXA2sN+SDViDjYzoUhjBm4WaEaS5HQM6njJR82PjmR3Mol8mU
e8LApsqQ0SSBFHq4eO2iP1FJfva2fhlhIDiM55txx7ZLD+HsQ7G1qha3rewLJU9cuQkPj4e1hBPA
nlcTuKaB7C9AXO+5aaYo3+S8FlsA6pso4erHTAju5/v9///NMsHrF/ryg47lQJ4vR+HzCc8v98T+
jKViiMQSG1dZpAgDnhPWiTZms1zM0G/DzxzjLJyMQceEpv2sw/zJOWkCL/jh4AFP+HkY9877zDa+
zhd5SByPMzCtXykWYRDH8BWiDrBx8Lw5gMN43ByGcWdjy59XgGZVJrjoLBwyEGlsDuihJY9HLKFE
x8kp8BUsryhKED/0B9NwW+1pFT3PEMbP65cl3jKFrONipE3Y4IJdgmFhdqqHfJG7xbEK+DKn4wZ4
a3MZmYcrIAw2PuTw4Sv8NglbYUm5eElFHjshVjBFeuUrDCmOYJvEUseFcWG/w508QsYBMxTT993i
UwNHFq4dG4fR5gWYXcgEgpBSYaYurG23YJ+PR8pFpBUoatYoF1s2w99fsuzRpUwUrs0TZKrhqFL1
Q2OQVmldLsBVldrHLcGm/XqaKFTR6Te+x3MQhg9mh8zjVsVDo+OfNpEbYJRg8isY4pk+39Y1Ewx/
391RxskeW8woNZfta+lSAuHpHhrMuLYZJm91jAkPpzE2ny/QIH5zah4NA4AljTiPLtw63mbO8bmY
dk/Hm33ms3/oIkwMn9AKQsYMPTGSC9Zyms5IE580EKmIEdVNKN1iB8Zo4mvCR8FZejpSwq+/AY0C
FsoN0Xw9hcvAaSkKeU51vsyt81B4tFhsWsb7SjOiUWgL8pGIXj2PxJ7hNhIKYjBIO3woOotjOSvt
4j2+wSX5zevv97E71uEo+o/zcF3GiNGMvj1HWo9sLx/RiRzHyKZrcBHxGZktjBw6gYHLAbj3EhKf
J4/36cEF7UE9gMwf2aop36Yl9utlgjrE0x/C+BBSYMlqPbwwHDV6iAZySzhwXPW7W2g7b2KT8BCu
bQgtLYf1GRu9p6Mp1lFEi9h/Pf0+PqNFCYbi5jEwxc5kDML2KPwU+u22hUeSVf1pm/E4xWwj/M1E
o3dFmocQAePhOsTNogVcmEaIzTrrFj4QDg2COax85pKoKAltNmBTFhXJhqlNBBp4nvyIOQjG47nm
8USwVufxIALuQLIIkNTGYciby9OqHZqHLGa1ZJBjnxgsBAVwrujfnnDG9h5zYDeUyZoi0LHrtRHS
zAmMkHkyu0lx16yk61oBU21SsxUoO4jpZ+QQhP2lvrX28WusER44BgJPQJhO3EDWNXt4OsY86D4b
yUuUSWDY5C8+ZEfBM6SDuqExViLKnEUMAPCKAdAeLUCxMN7Q772x9NWGj8rl8yX7CfwJ1gOCIzxU
uol+79UQ48ifl8ukscSzZRXBHnIWsQNqRrSRDAo3Za8YL1oya7bGik3xJUimDNUUhCU64pSSUgh6
RFPDH5gzepAribYow35LbzG7vne1eCw41peRETBDkql54GqXisqeih08KkvUrfW2cGmIZyVQ5zGO
auk1JwJAQzdoXAtbWT3toSYjJ4sYw1BFIBjarezjSLXvc2m0DuwUIHA+i2BSD/iV2Zm2oCzk2FJe
SJkUmBKJyl66Wb7tmq34+07U7TjOAOM8/4cRkX6mt3iDsbAR3oNih5tyb55ezjS0SmbWfSAcuXbz
TnefLrJYbAcGQKdm8n8k3ddy6koQBdAvooocXhXJ4Gz8Qvk4kHPm6++Sbx3KxwYxGo1mRt27d+8u
bAf7Z7tcLvfpi+bwuctTy20HWb4iBWpXAmIxf/PXF5dE+fmj0Mjm85/FGa9WRBF6tTFtxYxZZrN3
Fy858okZBOPh3ODd/Jlfm016PaeFe1IupqXJP0w0lce84+qEHeyKsrXzLmYW5yVRMrCJWgovZdJe
mQkiCkZfRuodgAcJ9/X8fYsHzGGf8u9K3eP38XnX3/SJFzP+zpHNofaF2byGKV1bklECMvkRodje
wtSZxvtlspykiv8+Z9jlS/7l9nIChn6Qp+itO+Nk/1tIi8NyJAXtd96//ua/rqrVZ14q2dVwQVRG
XGU0KUe3EXHuBsnzdTiNpoiDVCl6oiB4iPOv4xMsiDbAKbr8LJ/O2/ZSHtoiBYkT7VkO8qQ16lng
KneQPiX5LRDBWioYfyVrHWbhpmMm7XCmNPBzy96Sry/SdBafoW8iLT9LxBc6m75nIaEP1DW6E0QE
nL7YiH1Qxx7KBCeoUFxKrF6jvmrmy8Hu4QQyOjQzj1ZcMhOVzpgUHDYPsXj3MnlYS+JS0+UfNYlV
PjwPJ8EQgWp0eCbqH5EDoKuQSdTtB67z9CHAU5knQkPlz+t3xZWoPT00JdQqQo/yAGiXP+Gd4tab
NvH+4az9Q4BaOTSP2o6l4Pk5T1YpTJx/kVWnDPatZNuaPp8oYpLTilb95y/4WVCKrMdagpzZrA/d
jQ9nTdd4FijAoyxiLl2yp9FmI1nYcGZttcjDXddaCSegRpfSEF313HwWxCqNk9Pj5f5CEYEEwaIa
VTzDStGe+Mkz6uThEaAu9CPEVgka+afasTlTgYQMB17gtiXHYluK6q9byhJrSQpJRWFxCQ6f5TYR
oddCqzCqmRO4IJlfTGwAUWXMzAwuvUzgLirGA6hi2ohz4gMLxo2H3jektLmO9i2O5sM6KXSu/2Y/
QjH11i4tdFQfSMCCogdhJSVAEUwTdRhOis7FUsiM5KJNfCco8EYB2Mm8Wxrk2x6Pz4f+MlHX6LSI
r+i+l3A82je/+puE+z3YdU9MqAR1rStJ8takhJ0Lzy+S5rqz0fVV5ZrZ80x9c4/93+ktvg2K2cJM
8t/Bua0UzvNhSkUAOXz/e7yRoc0yRbbj+GKv7ZXUNq02D6NZVy1Bz5m6OM9rpZd7bZTbm3clqsnp
bSLtzTdRaSM/P57Mo9No7gmhRrfEkWMkDrS9hcXWdh5eTq3y82xj0wpyP2OD80c1rNkSCLGt6USG
RXmWqoQEdFalb99GyiJN30q3yGt2TQ/HqEzIdNXanFurM8ZeVGOaPs9ngwsCdLUr2DxPG7heG6pe
+wpPe/24KtVFBe+drcrK86hYFjkNzoVQOWQvdMLj3+/00vy5PPUNrYoXk5OstLBOslyK5c6s3xYy
3mGR8Dn+ilonhaxesiQcRcT9cp7RAIlXUhbxXfHs6onzNMbZYYsfrahAVT/HU+V9mMCkXuSbXMLs
c6WHa93qOa62cv3FSa2GaEYDbJ4LJ/RZqJLO2aZ2Gi37a0dgupAlR23olMgM3MhbQF4ViSZ7kf3u
Hd3PPh1DW7KaeP70LV9xwGETatj7qjauqiQAJI9miUMuQVccM88yr+CngbJK2aT8+6JsIr9zcFb0
jb2k+WTvZz+pzevPutYmXbakBVEOWrQD8UgLTkbZ4hCWCllgf/GxpVClnhUtawWJFKO+UjPxAMu6
tKtmJ/I78Traj9Msup/tqN7cVSL6VfQzteQrDvbdm2skLiUvd0fUibMZNu6OoffdPMmxLIRqPXgh
cp0tSldBliKXlXqUOkUv6PTiUYF6s0GyzlLNHLf5qNfjuyEHaYgEyF6mY0R044+LYEunfqQyLxYA
nSpv4qE6RgM1nZHxYpP9h5BAgoYijIeAStKbD99xxFyBWbnH/wvbAF5DrMab8i7V0FiZFm7yrHfs
DPZW+rS1aR9LUa2D6joVfPm7kFK5ieU9Lrw79XkbaV0juu+X/39iSDqYqs/CBil086dRVCSKe8lY
CtN9jNfgTwNVx3MmFvLv8qJjrspPrRDdwrI1NJLttKiO+EcdNCV82VMeuPAGOtyRA4pKXTGeZNzy
prs+a1P5Kf9sn5ZPhXE2LTcvk/iIR+Bx+HJ5mSc/+UQYP6GTPFRL7Wf1MKdl07x37v/WAxI486fT
jxtXFR3OZQJRM0XF6JzZ8A8p32D5hPtx+jg/1f7RC/MsRbUgh4SuUcaN+ldrQsd3SeVt+q74z5Ta
QODidhSjJN99rx7BJMnp5/5WU52go0+YsEm+V3ujjCQxr52Jqx0U6EnQLWYdDvdbo0ZOJnsakSsg
QvG9b/Gjn65CGdOQ6TlY9bA9oulg9mFGukVs4E2s1F0kVzmuhs/LCPEzuCb3lqtYJ1PyFkGd2dGZ
gjULHqvJ+vuSUm467+J1sg5hlcFxsM1FbIpZfI2HgtzB+vkZKbSJsqA+WSn2tKdAVL6GpL6MEIuB
3hUSyGIZsQx85HopKTU6M/VbTTI6UvgmLKv8y6rdcn2GuUgKoaeiEHjn8OAOjnbt+dNyIKxxopPo
0fN+SEE3VYSL5HhIVXi+TFsIHxS0JrdW8dqkjDUpK64jCYY2dyYMxpKRlFictUn8OGwrEx1vhYA/
SSiCQefIxEBmMfH8RBC6XuRmZ1QZslE+JV862g9vsyb6DyExmlDeZNU4KT0t17ynvfIxu2W9oEl0
nHbFTDb4J9KwPaPHQuslNZLcaA97pKS6nHgCYMusgHyZRTPaLh+pOUGciqvhXVF5otj3FGOFATC9
Jotb77aJt4qON6L5u7cVGJFIQagnX3lAQnFpGTWGrVVLp5WM41SctvRWni9z5vJ42IeXHTmElg/L
k8Fq84Zgs6H/7NEpYFSN9pcUFfD6DY7ej1Bd1Nu6JmekwHK7ehlcK93rnnR2kKtnaU68zOqn4jPK
UWwU9FhndktZBHvaJdeUGScWijf38SEfNzLNpPgkbvJIE2q7Tvabh0lx8K/snXL7/M3Stm5H2qnP
eL+Upc73ju8dNuguQb2U1JrN3UMOuqowVT65TBLomzSc+5n+eeSKRfYNigHwZTI0dIzqE5UvUvJT
gvNFpWSYlnFFiJDBAW7RZ8V7QManGFHB8nJcxLanwnTTJ2twHgyk2R0T1tWuiViDfWBhfTdI6s/S
hIB9WPwU2nETf6r3NDMXh43O9Rt/TMsNqQ+FZIBO91npbB5OJO6COx3xzKUAOekMhLOCPBdknJ9J
VP3M+GqnGMhd6Zop4ExSWggHeWB8Kc0us8jj2A93f9YjjSu38Pr975JNDgCWKTAvDenFu2muqkYa
5RQrmSPy4nuQtEbI7tQ3W7T7RZ2r/lr+JMkf+wsj6VrFfjIn3afTY/2nXu80IL1VFp3/b8dEm3hz
XO4iBqtQFbkCFrC8H8bkPnuz/jmXwz/zwAuU5a79fW+ziY+zqI6tArJWLWGodfEhz7300uepaUWn
/oIPu0ftueLyC8P2+tfMP0EmRdoJbyn82eJ6YF8oSJVFNIQjK5Vu9cdi2hVb3nBhrGm9w1Qe2JyG
WvE7UpgCZ7vHSpeG2Jrvf2yBcx99bYbwUni7fRi68ie5Mr6fe2Fdrk/NPBtdlSc4JnSglkUzzZlr
6/ZR6ZLWun6fv8VOuewmoIQwivZd6/rwqFO+Nn4VB9oK4JnDAkKfx1UXasU1Oj0yzE3gxirhkhpq
AyCVjAVvndjM8r3pV/UVmp7N4RFwCWu1/b63pMSijq1DKV2IN4K8xEoBgvVIPNJ6skDo4Xxnq7YK
qR7wWjVpAxEruU471ihN9XjnYeSystbBOabDq5bcUPtHxu6EkC4jd+P2YbuqgoeW0bWVObwHshkE
P7Mb7Oetb5MTZng9PGAqumhbR7WeOTSnR/Q2Y2KDMY8bHQzIxpvtB53QhuThWf/RKz6kkxS6Zufy
i7drI34pPFMkRK588DDnOy4emDWMnT2a27R9oJ1DyN8oJ8vBpoeJF5V6jZdGr/h1SyrqdalEFuZ6
RxSVUnx9XDPhCWoxZ7d0zMNjIyKdPWWC/no+9xG2Txx1ibN2wVJwrrHPwpUNatXK232iTGjglBQv
6WZNDyVa10AgWTlUt04+4vtMLVDTQ3Tl3VJ+aHye2w1k0F10+6p9VB7KRenLAJnwsKeeERTfpQiX
OBEXEiUQZiFE0Th1urIkmIm4jCW/DA8npL5o+ysrRmKo/OIW3ZpnGTbzvhqgBeUx1J8qxw3sZYHB
qlMVv2aAtoFS5sqZTfHz66wQulMBARv5ygXHn8Lil1qJMyD/JO7ux28KGK2mUR6gt0+cztmz2jeX
DhWkm6kB3bpEl/dqPV0uEFopLUtXlPU8X6erW5L7qD+VC9G6Toglmghu75OrTHTmkLPt6Yyb9Nn7
xuJSJkBj7qjalR2cr6sGFI8nzD+FSwdwi9oqlbhbVMdjUEl3Mq9XsY4pjrVA4VjFx1+VVSuK946H
8rM1SKFfWh9cdDJRAyN0loNEPsMkbPG620dTWsk+RKEax9sLofmwUVZxIvGlYgMUBG8Ip+tUnSjJ
3oVLtJlGN5V0sLYuPD6COYCwrLa6UW5QmF5Fc3WJiP+LpcBWatEuu6XeqO0TAv8nwV7htQORkVh7
m2I0q8Q3EA7vVGV4wmmH+LyKbhlqqq8WG9+ht5nGa4RllTEystiDlPPl359n0RpqYQolZYAzRnL2
ctgVXKqU7X0g11yP/HlZ0quJvJnbU4+KzC+6Y9l0ggHSlFFUZ50ugEl43hoR48SkkLcp9nEx7rHB
cKTRUszWSFQbQbHMcDFV5a/L6oxybmRdfbJguJmky0OilTFxo01AKyu38uSOL5uB5jSqE4oglb8U
bjEO/3fYN6iT66cDc7f4MkmPRlFlqwu+a3wBg+o5zbJ9NIfpPdx/HaqSwv/vGjIZnON9SwbbIrue
7FUXFHSDVJkG4tqXK/GUyNQ09mallr04xE4wEfUStZO3L1sDRCNG5jKg/JLBKdcJC4AKSyNHkmH3
qT/97uCxWK7E92mWre8sqxXb7VFPtOz2HLqXXHu7VLy+ta9XPJvfzwr+kFWrh3mT7VvS9k1EIN8i
gvZMRMJq3SgCZ9w9OtHef0vLdom0CW6GWHwlkYdHBGv/p9+1Q7MzNxOdu/k835x91/XfHPcBm2XR
mpDAOS7b63u8Bo9a3MtkAyTdHVoXRbk/76qX721dvLtpvMFXpVA/ObVrl1O4F9Yx/Ln2pPqYzdNx
j3TOucJUSo/5FoRkO+6XLi/Lcb9wB1pmWccV652m9OzxIrFPHU/l0e5ZIv1WoGL/cN4OT7m2m1mp
3aJj6fnQ3dzejJE3Z8IOk9RdtU6mZNbeN6UuFfxd6dUt38kGs9eo6sVgWmczakywpXjKVklh8bY+
JHlA36YzWbxo8Fb+eRuNwlhAI0z7L9QjgyFVkSDubwMVnF82rXb/Gk+b+0+JnXE6UuB5pN6RYvK3
hPzDWX1XOUKKd2ZAkjasnf5BgkmlPeqPDt1d6xq/9bW1DkYjSZfB4jmXLvujt1sUgkG70I/0821N
fGXzTHFpSNcxrgaXKOx343kfMhmPB4Ww/C6gEXwSlwtHAMWo29XBudbWn5X2PezWdffQrbQb6eyZ
36vVZd+zKfiEyfnOrrUN3u7xGz0rYP9Q1l+f6KCUmdHIPI9yD7Qvg/Y4OPZ53VHdEGyDfjvtj8Ig
TP3f/XxzMW9tmp0BlzN8G3XrX/TAwyz3zsSO26lzXWOLJd4G7bS9DUa+OOr3g/7nOT766EUGeZDu
g3lw6u4F5YJYi7Jpo3HwdurWfAMi/XjqlsKXe9z/VNvX8S/dF0slaLQtyPa0eYuyS85Hn29ED4yT
VmNoR+DjQtieB10nyUf9dt+16wcTKnrqE/YJ22khDN/cz+5nHHz2Qw23+/Ng2F5F7fjlbRz4wjXe
B6N5EBzD7jlNi8Fn2B699Ptl41QI+xrVftjf+3rfTzf0pS7DDv8NCV86tMDdbz3Blwi6GtlEl+6l
ZfOXRbt9bANxdGzj2PxzmCoWGMBdQ9ZHMFp99V+6xzDut401LTzlM6lwXuWxFJpL6b6U89SZpPC2
UM+T25yLNpWmsnpFaloAmmBzShrVuHYdXo9pud5fjd/2xW4137vPX+qeeaVuY9+s1F6kzRd2LbJi
983zFE2j9FgpvBF9Wi6SeuVhfHw9lHvn4tuh0p5vXlaFz9Li3/QYLU+9XeFlTjRji3RQ4zocTr/3
hs3dPNqeRXtoaX9VcnKwCi/Heaes3gOa1TGqllrFwjFYbz5LawJUXMRdAxDMBr4IC3JPZmWG2v5K
N7cWZGVnvki3QM9JvD3XIZIVEL4qUnaBN5nwDZ+Nl73SXPChnJPGcbNT1VTyojUtDlJuMEC2mKcK
jotITwuQmG1VBS/iKwuYVXVYlMyyPNRsTp0SvfXrz0Si7GUxyJP4IWdDQ2H7Wcm/bxfD23i0GGxW
D9Np+0UhA1/P/6NUOr8y1IJqgWUYUq0j0FdW3w4WmKH8WfHwfCPxUfYnWxHcBbMb+Hw/bZLH29IY
BDAIUr9ofBs5QAuzXCgL7AqlY6ZCgEwnwCHbGxKyCekBSLr1ulfDMoAV3DWOMjUwStag1TLlr+bx
R4yT/PYTcVNj6xxlKGZZXbRMLYC02noCzMv6vAc3gg/rmbITubo6hlcj0ROKpYtqOtk2V6peAL3u
Wc3y8SGkeZEdDwMvU1piQCkCLGvQebxnPI6Tlk5lp4Ln1GOn0jBNQ1eg1f0ik9j0pdlAGatNpkE4
s60ciMhm/blv4G1xMa9MRJQvhDd2t0KOi7hKpp4m5dtJ3zMB+3hHBvzJF3zfkK12WWp3SfGrt+XH
UdBIlMpuoHCW0ACxK0OeC136BsyzaSnlrockFZD2FFY3CcGewEwbcHJk3veWvdMbSVUNlYGmYEVi
cl5S4/9G25cMtXMY//E5cXkLSTl0sehEgY2roSnh+nfb7FI17+Djibqnaz401bSZUK63+WoLWEjL
e5wpJLrO7SU2EN7RQVKQc4O6i33Z/VMax/uG0MH3U9au900i7ar3vYZYkYwzIQyMGMVRmc7wCnyV
PnaQ0579bqyz8aUd8Vd8niphnZowIuCWHB6qQDb0pqEbZaJkC3PS8qdh8SJh+lSiow+0B5Er9ia+
ZjIu+zX3SgqYBA4CSRfy8WEFNC1dzKzW6UU0/ZO2WwGLCGnfu2QiGzTuKEUSbQdd4d9b574uQXmc
XK/E+xnWQWObbIV9CK+PVbSLZ+C64xvdXPn31HLXnKN673oZ1K7NyyGV6LdqSs6/wYhnMaHc9rHY
Grv7s1hG63ku9Tu5ghSPyQxowWuiFDvtH2vmQL84TguQqVVyF50HsnwejwkF0Iuiy9IIxNK4mSAf
4EShuSABiFAvqCK/Ce8IuWBEzef0bQOu1SNl1ad5oeBoi/2GMj+zOoM9x1PQixe7VGAwmmdwio1D
wAARN1P/Ws3iOrroITrgLcjsia7X7CgiClXcyFWyXLZs/HUFQ/DeGSogNUakZ20jq1NFSUGZZjKt
xEgWowU6FS6VtnAr0CqHY0F2QAFnGk1RKPEcboYbINM93nHS78n2UW9u3RrFBgRS5BvUkE1aJcgz
OmyDFcXxLH04Xow23+SejwKi8PZpt1btX8HWH7lhrZXr5h9PNSGfIDeb9rmVLMAZYWkJAwhY75Xq
+/TzjieJTp/ZA6zOQ3fJLrl+VjCLq8l8kx6rSXFFAtl3poCgjDhAl4UYW0exssLr9piMQWnSJqvo
9n9i1UL29U7ptXyM75/nayRZJsgtWkaOQs1sTCAzu55SNWj83vMDEf8sdSGiNWaUyhzUZr4Dz20X
2iyNuW/4TIaWoDtf6fBApWKxG/mCW9P4PQi+Qyzwr1lth+RaDZRS7vBKWLTH1+truRgsBeqXzSl8
wbF1oHusdtgVBQkXZnR/rXMPsb25AfmmtveldpWjGg5Xz+usGtulG9ffG+0inVhWC+P9XLVpsTko
hyNhSb4W3JHuQq4JGam9fuUGFvbWDCNT3SY+3QSJ+R7zNhj21X3k5FVx9numZK5yIo+gdH3p+mCl
KDBtQ+RaHgIpDtwnLhkbFSlQHo8gM18ZIvPnLGz1oqKiQ8JV8JHjNappr/JUrC38/3WtdXI5Xli0
F57lyIHl8CZxFVFz6cljtPN6cLKYI0xB6s0ABeS299mQlzErZ/LCjsi67Jo4I2YntTznHIsy8Fs5
wZBMnrHEpXpEK51Qsov/vjxzDaNSUHilxDMecMfnn+vPHY4/ILUSa2Y8HrgqF1n/GxLN3LF6sUsy
ty97qXg1brwckOnWaYHDarQy3y/7qFzq8tZ02pDlKDs983UM3fZzhsGk2Br/p9bxWZ7frc/H+MIv
lI3vzqiw9edeGQbD6ZRmBGdpbsvgwWPWIO04gL9pwAw/EtY0Gk3/PtaEK+dROtSQuOzKdliQRbZM
crjnEpSL2RdyF7giXnefqso5R9M7a07H+Y++6FM9uHNxUXuxxOVV//3pp0twSj0jXB8uw6dNZCjx
WV4rv67edVt4JcACkA4ig88p5QGIkx+4DaTaDadRcc2Z9D0GvgH7GzaD6mAfOamh4TP6XYP7vzvs
u266y7E67pbGdR4fEZ9+6+/1d4LHuL+2p33W52u8wW0DhKwy93ebb+6wmy6ZB6wl/Rp/ra3XzvVl
xkCGEn6tX8nFibxPnsEhvCDu99/hLnL9SE9e2Kj+se1u4QrwF5w2gGY4Dp+Q8xDwcz3H+eVWfTTq
C+wteSYFLHK3OGAxMiUzgRgds8zcoMZ9UF8m5oiLnZ8ejTaX8V6adQAkWxdG3jHfGo971Kttg/AI
CIdtD+ZxpDmFoHeMvXhBFPr+d++t3ayVXI+7ytV3pLXNI/XmeZ1et0PurWO2/PE/uMFZCuaB3iGQ
2ix3ma4UPvfv5vnAv6SMmcE00J+5jggnAHoUZ8BMIEZH0yaTBpTGA26LAW3Qlv2xm393AmDRRWqS
7Qoqy9NCZUKW1G8EypyCLCEIxUUeESs5JmIlF9p46FIgqwzA0d60v4M9V5K8ASooHR7z7osqYSME
HrIr8v4Fa14WAGAAGY1rT/qnGHmt/9AWJApueb0ca774bm91M6FXx1/w4BzVr8Y7JPDcZlG9rTLl
2V2zSJNIsKdVbl5fUbDS8VMpzbeqpaD0eE8nrfUrAMm9yN3JdIKPM6QKrOUppBCeVWHNWEVclUu9
NconxSTXXsZCWeEtrDQyhtQUrO4Rb/BNrlok/3tyj/M19zSpkUnICXOGec+4h9Xr9yftV9f6pePT
R7fGsnQTV43U6BvCDJZDLoMxwlw5SPJocNv3gYGHN/nTT0Okw8YtDzrYZxpjjXvTz24GVBh8c0LC
KzgnG8EYaLY0daa2pwRYVf1yE8oSBnvnjGfia5tnz18lxslL0Vh0E1TSPmQv0C1Ibq+6Op6iqQTp
2ydgu+V2eFj9oXGVTb8++XQ7aot2PZcQLvPS7f+xEaCJa2m0d63y+y0xS9aPzN+oMXTOFtz7odEj
01R9mhuyv8tQ6AKiApc6SRvuwQj1d44LJ0GgkqF0LhzKqUPgQIAtODPrjbm9b1miX5doVuqelkm1
HBdVwrPB7RPXA5GtI5QdZSVfaH9kQOUUYmXmuT5pMcZirypuc1lJjIETZAvilr1c9+UPSkNua6TW
KfzS1Pa2LmnMSPkqtNGf/3fMnxamWwZ6cjecAUSoJV2SHu3euSGAQu9bnmqQuq2mlq3rjlsM6fyF
k93lpR5ikwTeamgBsk4IvXVNxiNbB6ZJrak7hmry/P977jLsVP/83Onu39g50ALMZvPyqfz3jRKd
o783zRPj4FPHaMGwAKF3yqYODMm1kJ5/s40SlvaHMwOC91KWTilQHm5vYrhKTbh0pzRJirVmvtYE
U5+d7xQuTqoMRNaoiZaB0mOwacsJ1N0wi0DW4GstZLj3JIWOQ8SLXzp2nLdKwLglzF4agVMwN9lP
pvx7pmuqtOG+qXnNwNvNAK75rtZcS8vF9bq3tDqBD8JN56Qsm6pZiATsC6lejA/tOcJXKZzji9lT
9s1z5vQ2lQZfHh/9XFtstaYIgnDG1bR7FcY4vausoLnx06J1JnTFYY6Xv9PPvafjfXhAf6TaB51p
SEi2P5M9UDUlWjaeSqCzqepOoiUZoK+U+nmsSkMi3EGI/pi97Y1pLZoJstzCHRHgv9cGQgLpliip
RAbJ2EP7kEvGTrzkJCanY7qwF4qtrFqmofIGTwqHfuYEGsNSm2n6qj7HHMvak1gSCiseiRT7Gi6M
2swRAPkhzBczS3bxLFKQTWEKJNyCIWPBoQw6oLWVJtRxkCF0QSCkqmQHrh/bdkivEjaYpm1f5rGX
jZL0o3UOUXXQmiMDb+ECvJqDnlMeSR5q/7+yPU90OLPmA9B2dkItO4Of5oSw0pezCoyw1OyLYhGZ
gc8+9lqd2p66rsXLLxrMbJRrRztMOFcHts7P2PEN9sYsOnPFCDWeGfmB8zjnwWBgWhfTWb7smhFY
EPASm7wyvZlleFM5LUO1rcSlRDggkP2g2Ia8F35tQsdXG5ij16VnW3Nt3tJ1v/jpsVhLKxwXnFr4
Gl/MTRLKtcuBzBnNTCdamZXsp0CHae13aLPw05SZO83Gb3tIDqwqZtGNxWSFWtnfpV+/saC8gOqV
3wrNW2THgPl/VlEcQB/c883cVqHYlqrN7CgXwQhlazHlFew5f/qqsWOeGpp1f3nqVn63s7D2O/v2
ie8f77GfzuZzTwEmvumxey4KmrzfXw0lLyYvxl8N5krVR87s1uqCA5nPfvEz0+jT+uK7gQrYF715
4iOvO/cm8RRyKMfXP7sY2XXZpFmdyVWPVEVE0G9WwrZ6y4+n7zITcN9VOGJSCQ+0KajUH4Pzy14M
YZFVDYA1bcsKVoDwgqmCYtuseMY8J1s0vDWi+2ifI+/W6Bb798Ep3sh6r3T2ADQVFNDocmHpT8rm
3jl3qBMWyZSER19bX5Piw0Uqn+yzisdZ/9au9o5ipqpKvDWGq2QeXzpjZaKJoQcHhJ7H2+M0pVtO
XdbpVVgpzD2hgutZuQIEgKD8WD9/L9at2nchqzHW2yGKi8Wu2Svh7N99eKOZES/nHhvi/KMqmQqs
CXI7GIjG5WVXCK+1+FALinu4SLD7R0urNG7etmk5a6oifU5X8K0KWRnu/QS4w9lLN/uA2tK1EM1+
d7/kTlXcJnou13j8M3tVWtIWekxreLUDGv+Dwy24THoXP39PnjMsmEH9g6q1xLZKPV28ygiTOyX6
em9On9fY7xG+WVQnBpaLVwq3Io30a+milXuoPRChxlGQfzH/llYhfXLBAW1JrzjKAOHe35KNJGbO
kNkvvMg1HFQ/JJS08mHk3p+eb5TaIAeCvklBNeKvzWftKzeYPxd/j/jJV7t9Zo5XfFdcdmAI3k+v
8yGaTXKnS12E5vYPY2hQtHidh1fScWcaDSX5AZ1kJ3VXlvebglYRhZxYlY3GkPjivIeD/Xt/J/0R
rn6W9BTKROYeYGD5WQJunQzmvVJwMj5xRj4uP6y7l7Bt28ylyLED4q3LtIpzhijxs+M1NJqFp/zS
4zssfJVtp8/SeeWlVH8X/VP+3zkuJ6Qqj33LhOXdOqeKx/ZnQ0khiLrx0/Rh2Zum2/fdKvgVOni9
dDlaH/M2wcQdrUj05od5ukzVBg5K3xxBAeDWutVpRPV4E9e+iGIoOZJMXtfdo/Aswz69J7d005z+
vKq0+Hj8liyiSle72J5zT76UUMpNXPA9qnQOD+ixbFhTd/NWR+0U3PbkI7rXL5BDG21fsk6Iz72d
QiLVryV6iPW3dVh/vHTyzU+5QGE+KP5bYzM+TaLC/XOPg/SQ9x5xRd9E03Ddp79A4bRJBbMQQz+2
8sbBKBfSm/k3kSP1CYNLF4QFwnieDA8tJW+wpjGne3XmddV9CE/NydNFVTMauvs0F9UfG8Nic9rO
Da384aZJ02lw6UzTXMfiCm+d1dPTYiB0qWxNmE+O7Uo6HnA1E+TER1hdZ/1wC2QYPE4iYgvdv7DL
uQ/afWlEdOFwBOW5JJBAXap/6V5NYeZlDMneh8f+NS29EMnoQu0Og2178g6lBCsvknl7V27qRq/R
unWUFCu+AWYNTvnfJNonSv5Q3+jlWtjQoLCIn5Se37fRr00qkF85mD3VxKTiW1oZFNNzNtbzB7Sf
bkNyZzCWnl9sV4KH64tIRX/scZeuU1ZOd/K4xEzoVc2GLGP8Eis4pN6BdVN/wAcPPhfDeTOPedJb
9+amcCWUM9pjxw6E0RXUmxJOkgr4vhYt+9kl1xR2rmpoW8no4KLUuAEaPxUTMbRwkgA2omkAKjSX
E+2Ye6p6WgO/5x6+UAD1HhC+T5gTyYy0qJBQ89qbt2dJQS27o6VVdsvReDO79XOfinzgmiqWnQtK
rftwSQ5727sc+WnqPgOWj0gzlhuGaFkmZjK7sCX34Wm0FasmBAWWk1Iz6wrqHOVKPDEBWWGspuVv
5pxMo8lw/sgZ98zmMaPDv5+GxaT8ZUUKj31UFlH93x6IncUPAs8VIZMsMst/DVdPjajRrX88gNbM
HVQcGOY1yL9NBuO4MLDvPuwSclPGwF6xD2xPzWt6fSn9hTaWbUjqLpkBvl9ydCiRhOLT8+x7/Xhk
9jTZyHGux9/iCl3etuYo2p475EmTzFvuaCvXfH0pJszM18Vw9wzwe9+1Ds9wt46KNL1dsx5PnhQe
+FI5M3b7kWbN1WmfjaAscFxMDlGtt+iCwAP8rIEsi3CV3Drz9iRDGypt3LmsPE1g03++CSzLYwxP
9D0LL2rPbJ7EMAhniptaE+nJ8+FsGvwuPhf9cVvySiaB3JXdZMenBbB8lmf7rQbpT7m5SGRz9CsP
Qu+Pp9bsS5XfaBxe2g8306DYWafm8fM6nalEYxtQczm2x1V7eboND7Po2MMCjfKoOmoRUK08drX7
izgZ3pvzwbiVH/28X35tuMPKsNGaRaskBx2Uf/JipV9/RFjmu6CkPJCcg84hJg92DpatkMSga1jF
+UGWX2EurL6Vjh8U3/ZhV5AokrgYT5PlExJ45W2Xznqrn/Ko9lKNKkLZhy48+PZ87lHgl4bROfY+
S2382UT8JgAwPsCKWtfXzbdcpPb6pzaqfZe+b4+NZrNQlqQWrKxrZaogqc2dfSrMt2q9xkMWYC8x
fCRGSF0yk25P68f9YyFM74QXLh+sl+ZpF6C0k/a62jc6DZHMHuHvTHlyqm6kKq90K9WaOSqeXokl
2vwWfu9hK/dPcGq4bVaHNd5K9akW5x5XafXbsb3S4/WhlNbS9Pxv1hPlCCkjZPMnC4ZVwu6xiW62
bhYH3JHiV0YugJutH0UZdqPNsETwMLg0D811BonVeqUPGJhH/qughmh1GzngV/rbK0fyYTxg722G
fJWnxSkYd5SE+WRPlhMRgkLc4A07gQXwejRwqsVVm0SYI876w/2BD9NnuuYlHcXHj9k7CWcczZGo
w769/6iE9S9Piu9aXGqfU3WTpGi9r8Fviy8Xcfk2v53rGtdeq0n93WIDAi77kjmawpYtxIvHeefw
dCWvFhR+z6/1L9OhnJwfNxjPnd2wGB0zSdPzz0zWjQRbcAWSTTm5f1wXao9sni559OqssKYo57p3
eDs1T8PSbzmpCYam589z7/rjjhqpqmQMeGTAcnu7dCuh/VHgOF4/1puW3vHlRNmpWRHBoxIDI/PZ
SlWWcN65DC6Dxfu9V8W394CpnEB4khYwlINFPiog3GRJGsJLH5dzIuq4IHSY+82NLvR0HtTTbu77
6891//66iebx/IO6/qXZaB1t8mCR61+0YSrARG7o9b4bzsatOt7kk9ZzjVK67sx/y0+Zu14DFGb6
/J29jJl1FsXbf+TkfegCruSTqCuzq1TDpk4rYvnS7PQPp/Cv0I/YYOPSdOBc4iC+ogphoiKU0kYH
iXOz+DRYTKLtNqwsJd2G9XNaF//GdV8OtsvO+fZ8/WFB2P4FJPdCiy+VK1pdqCagcPtR5ZLweg2e
sipZ4tKey0j6D+W/UGsWjSagvo2svMJPyUjNk+2HB3RF7/A9fzYTy1U9QnGYpqoEmydRWk+Yy78p
boASoIx2XMnh5G3e9SQFWKonsvT0b4jGEIjv8ia5asIqGAmdS8K4g6JmobfQXTyLR31zlSYz/Prw
+mlaFQJztNrZKZkhAi4NQLRS8fnBROWKUuxhUc6FJm9r9hzfomWzirMjZedqaxxBm2Kz8cM/AfHm
MbTCADCtasKgfTr2FHLN4uNZARwwbbVzfvB4u6CKdydf949NshuINK+SesfMWuHKPBkGBVMfa7/8
u2XTKtAONXdbcFj/hwbgwX/9qYSYSM/XV8yP5rGnbVf/vfoWAdw/Kg9IgFn1PvxXAWTB7obqlsdg
+8Pa2yS11/OnoJgQm9Djf5yd167jWNKlX6XR1yMMrUgOZv4LiVbeuxtC7tDIUaTo9PTz7VP4geqe
QjUwqERWZh5Hs3fsiLVWrNBodWcyGSuCJuV1OStnms8BQHul2CCRwsA0nNxmoCHIK+sdCACiTnNK
TSx0UARrmj0am2odoYef8YSyYxHwxPrWPN9QooP8osGjRAcgEOQSh/wGlpNglOzUI3cJajNpJoyb
/Y61reYjJzk/F4TpBQY8V86MIzuPShN1gstRJI06A2RtM1iXQe41444X+xb3I9nf62PKuE8KQVyl
M7Ick2B9Jz2N50gilkUQ++Lc+6whCkfc4wlmn4p8BkWejc2JhNu95uKL6RQzpK/DjEyeVNHJyTPQ
7WcDvdh0g9BPxvTcZVRMNCTvboHaknkCBaD9WUUAzp+NhJ/PnMr5henI5r5AaIcMjcMcAqgMGtRW
kCQ08LNoYBf91+p2kcSPFdU1HrlH+GGxJuneBMuxy1U+v/udAQ+S440l23Uz4pXEreAaK2iEx+zt
FsunIASrDfi9dr4fOTw3UDy/CCUBPtzBVH6O7aheqpsP9koP2uP61RHsIZqxFEBRXz04Vh5v3JvD
qx135CdAQ7QPkrYVsYW7qYNECdILlhDsE+L0i7bctFuo6NiZfLFlB5wCwVmBEr9HmtuihOKbAHWB
Z3DxZKDUdnBRtuZdKN32r+A7sI7w7T0YcAahokTxrWs7gpjh8QAl1SPS+r52iOylZOdHHnRnwNi/
cbgw8HkO0VlBuFdUa311w0V3vY0QWH2O6JpsWuVIicj5PNST+2oB/fdx2n00KnaIjTXTAxgFOeZM
AVoGgweh6qQBoJFgy35lnbzS7o57gk+AWhS4LwgWTI5pI1FiNcOaCd7Tg/9I2iV8Q/cMogmgm+nA
Oi4kRwcgFeBcKCdtmCDgNfM9hqEQ8BFuXjrt3mJ6EzJTZJVC6vj7j0BpfA4wF1gc+BwfhS3iXwTV
ChhFOcJ+o0RCovkLGJpiUiGnRXQh4oHZvQsfEBpGkejH2BGNTiYe6K4ufNglNqr52XEzcMufcMKN
cRl8W5SpfIipcKS5OrWHvSWf8I/3vrWinXUO4M8Nfp5etgFH5tbgMpDPgpD/8a0A54DHBZBO0zEW
B5AgmCFStcROxbMj+8N0AB0uJCpGNsj3ui4CN95eSzYNfcZQ86/L4hfD0QWde7sUM2tTzm5i5Aph
A3ALyPASkj/zHSfKKOKqxNClfMIZOqFpCYx0/2Q++UQ+lrDrTmQbs889oLF6CGLWf04gW8YUlT1t
it7vJ7Elf2IMOJNHpWsgFIQTLMiv2Rd2O1J0VIZPlA0/pEN+x9tG3mMEAEhqj8oUyBWqBkIcXx9c
An4Ew3ih+vocDY+Pswfg18ACVQH5cY/IRsrgOyaW1rSG9TXGn/dZ3UI78MJpqY8yC03lBME+YQLS
iu97nwjc/MghwkJ7TvSjegRoK3nROfBkABj+6T0CcA5RoaEnzo58qLtjhQl2N2DJItUA62UNVxOQ
VR6X4jKiWqi4OKAfgi2DIeVJf5HbgzmARILe4kmK4oW+O1pnxNpD4/i4RBfrh3uiNu2FZ64Y0pco
JNh77jjZ80IEWtlreMALNG1oGXCZoAXLRrcyA9i97RWKzNrOF2Rvk6OOASkNPi7IqTZS1xKDc3xc
JB6rMz7ts9v5sed5qT88HW69ey7CKX9MF1SBrBLUZxOyRh4Jx7gAkgfPOaNri2l66LrRhQ3BHd91
Dmz7M6eUslAcQD72SWYZKUJgZZI0v6OTIUVAAMOForrhhL2g82EkbvAqxe4nreOBjQic7ar1Q6e7
ToihgCEAm79oLbIebsIayNyeeLQyRFSPBwbybHmY4IEKC6kRZwCQQS7SWU5QOnC+PQuK/BhZuDJy
M3z5cyGySdrKQPOJhNX4pYoBTPxwkITTPqenjl5cTnqSLrLMG720mEqDIgXphGGitebHDZGrtybL
ZXYCmVnXy6+TR9fLmv6evEFkJCcV0RhCrCUaM6RemRA5SpQI7DqbNrar6fLVoKipXUzDj3MWWFAD
S0E9f7Ofg7dCV7zsULnxfdot3gxXbcjHWx9F13dtcmYzbclLA1gvQVt0BsYmedvhKaZVVO6xcj9R
/2huST2EkM6rPP5Hfwyd+xNGpSmT8e0HKEtfAuQpD4fpANLgtm3OCmb0dSBU//73ykvn82meI28U
cIeC8z8VQ7WBZHmNEBrScbUn0WQ5fBbm2fQtW152hkxaPEqoFnjSCDfWPKnOnoQor2zpxglreOSA
wsULd2qq8GyTbdi50YwRfvXsNrpv6cM9vCc0J32mOFzk9Ka2E5rNEKRWrH8CkB0tvkE8jU98CaQG
6w/uC4b+scr71UHxqVHCIbKrQMgh/PeK4cjYqdFbErCDv2MctwOj6Sfn6s7CoL4iWTuBUYUTsvlI
bBy3Lgk1QnluK6Ni+Vq+9+1yVADm9En08kVzFHkeif2lQ8s03QBgOwte3YOvoV8Gx9+euU2mX96g
vkH+QFWqOprZM/3nBChtRDQwBkjDUNsv9CPKwNuZlBf4X9/U0++7Jw2LAh6uh/zDAggRu7LwiXA6
oCK9Z3vJCmpIHhwWV+9LNXldeCu8DHXTTD7zjIQclc1AXitbhkojrAZbzRfhSb6S5FeJz+BfZcRM
got+DLe8vmKpXvVrfiinyTmbh6fvOtyqa/hFY6Nu2I3LcsXZl7BV0nk5DCedfX7IFrcZgSu5sGFj
/3tkRzGifJAfzZ3Y4JxrKyIWMew+ifYougmmT3YaawEEgiUVa4yhhiTqoTbuIEwGyeXv3Untp4d6
WYyeIvUgYoFsvkfJOJ0+p5+pOcCMFHBFWKU91uriTraxrU50RGv7EFuC+8mgfjeDCoeOJsDmzE/m
9FQ3PqUb5pKF9w0SH575xJCKoJ0WFJfiOIuHxvr5Q2LN0RJOm5+czDba80ibTczLgmrZ0dk66pA8
Ng5pUnJpNtagHjVOOTqa7oecFReFETDU6O1GS96KH/3CSaxGrw3yyddBD+ED5bKeHkEzQFLhTcN5
Gnx3N66Hkda2jBVK66iuRR9mNHh4WoBBhBdixFF7N1/FuVF1Ozh+P2GqqelRiKQ/oS9Nu0sWyFGb
vs7vs7lEb0MG87iNBHHIC7NEgxIbI6PbsM8DpX5AMcLIeLyqdkR5KC2A0DMpC2cZmRFfT2KCxIVT
EN2RwA7Cc8l0GyY7zaofqEeeGVAFkTeaZRtYSfjn+5HTkB/IGUosRtuAXgA5DTY5ZPEtLnJ2hqvU
L7GPZgc2MrpQYosvILcGJWYh475FlY8RGTI6TP0WT5rMaW2lGwfYDWEQQsyKchjQhOKMnXY0NhxO
rNBqEZ3RsSIr5XsgsZIhPQXpPiSxiZ5Ctsh5QNDi+/E6wd2Qo9JJReKwUQfJ7LXioM6v6F2p4F4r
2LrXSnTuJIJBJPkT8iB+Ns/uh1u+oWklT6o8wgqarfuCXjb4nC8iGKyIhqwOxqZxhiJNwSAOgSdV
CgaQtCBj3y20RkL8RwLBg+IPZCH5RtnJAzRGMKE8en5ysSxPLzGhvfcALPZxMUnoJ6B7/YfL5t7l
ccII2ymvINl/FsSM0Ga1DKT1bfDFrrrAbfvlIeCZp24+k0cP3xhGwwJjW0guOCvr/J5XvhJ0l8yq
+SGlsZ5DGHGScvLj+5FCc5ltboVQTsBNF5+B/N+SDJIsagT2s/rDmctj5j7gPHnM7HydP0B+Mr2Q
kwUolyKN8AJXfDA4ijBp2ZY7bRniUoQ65EFe9/W6I31SUHZjXT7VLsX4NoigfHfVzNz8TmjDkpzo
b6sHaQcjnJF88QsB4y+pjuoCOQYKHyqx2lqTGkLL80xYuOjnyPNEEscjBYhDCgWyxr9jVku/D7pg
Whiivoy+nYiXX6UTzxq6UqDvHGTbesg5CTol3ZDO92BoGCt+P4jan2YB6vrTDfX76YYA/9NrpR7H
IpSZcYF97JI31H1+t8isH2SUrpiKHmIw5yRPv+UprQyM/vGyePahMOWLXmOFKOB9Do7ozDoVIN4m
PnbPrEOut+54Fm16WExeaEzGJCEue+W1MVgaNvYz6OjgkaKePklP8qLc37eMT5aedL4hhu/R9mpZ
tvCq4QnzV0tMiO1c4621JsnGNSfm5dNl21MnDfY+EXA1hR8eCcA4GBggXKMUpgtTJJyPlTQqPn29
4Svs5I4QBHMUu6X7HYYVvW7+08K8gnzjEf5EgE/dYiMNV+gPpxGZtBCjTWHa5zCdGWqG4xYJO/01
aNbB72qTiXYi1SLlIW0B4+GUEoAjwP9TwEGcmxxSBim71DMCNXj55qFEctIKw1GN+geBNkGTQ429
ZlsQkaS5R2uIeQTtyBigpLaB1t50PqKDHXsW+w/om3j/89oYy9cJfgUShZmTGuDGtQvmfiLx+jKi
JUac2bvtqsNreT+AWI7uSc+g2Q69H9Jvylwk7Vbv9cMIpAsLiSUEjtkAfjNyYhq5KYAM/hI8U52R
vR2yZuTnQNUUYYItL7EbLXtsg4gLyHudjXKRsh5DLeOfJ3ab5wxW6wKWdj9l23AfObe5usVhV91a
yPWWaBR+g6Lx0xxBidPB86Bt49H3HG2YzLP9jPMDaebwsSJMW2PrQCTJfxAzaWfLyfbY7/+UyHGp
uHaSYMOKTTKkp3f8nXwX6kLZP67vAwOnaY7Ckczy0KyTdudgRK/ZfZFPqLM0jsb4QOnrNyRz04+4
5NKVt/WaTvCEwpAsh6SE0wT9LZGphXLGbY77IWKfykMLz8m97pUjrwrPkTcQ9fXR9FTRZiLmTWGY
dQaupnQBzIz6X8bVQI6Rs9O/8jvJmz9zXQ/sDETdZKD/IEznXTTNX6fGGVEc4an/mqG+oJ/VrYm2
0lnVgZ97T1+bCnCMnkYkSuSpap9UksiO4Jooz3n0JQEl2cUB/2hd6boap4dqjj5DJtv+6fwQA4nu
BEPOVULU/UgCwbkqGr1xQI/7tGkXKDzDMZ3if4QtAhMnLdEf1hSqv+0hNOVk4qhB9yKhJkH2dUM9
u6qnr2m+RpDJklImyhi/0oE8asRsgl6zzsbt0FzIs9C7EdyxdxhrXuPi1EKDjhgkSPVhkZX+gsNU
Tx9gabpY3o52YsCicrL2MGQ4iQDv1I7SHdMzJdpakFZogm6JeMIf8QcI/7hB2+XQWkOeVm5N8rqV
un+c2nlJrPA6wm7oubROndNniWMNxiad7WvAn3iRZSM2n4k5ALudGT8rA8HMD01jWBLgY6GtJfYJ
CCgVV6eXA03RUsU7nzSnYl0F7xMh9dcinimA72PlWj8wcSY6dNwx0bfYAOCsADLl8ESEsK50qNBm
QOBlsd3EzmWMyFfA5Je6n67CebODgbyvsgWlkhJ54TnfsGUAIXk6CGkeuKWRt68585afedXQKoBC
y4Yv41kUlD4MWo/F7uYZ+MXwcUIvy+altqGEOrPOn7MXcuo9zqboZBpQBk4fTlzOLHJkVhCCXopn
6nT0CKIjhpoFHxPhNhHjN8jSP7BTLPDA2WdpbH/nnKbT71DeRoeQ1LYY60W/I/Us3gywPNMIebzE
SoiELXY6PObiABX2AXbfGgtL6jGH9MvVbspN1/su5ak00SbqzBpJ3q13QNGBube2+YzRWgDcCkaU
usiTF+bFmKDYdDI6YtkwsF8A5e7nQEdWiRRiLIkl1Kybq0mMFAxGduA1vMm/txTMJADtVjqB6A6f
15oLxkIYkoZWN7Qn4/eUo46nmOt9isw3NJXOs8NOn/zvaCHfA5j7Mc4JvRLH7g9efJvODu9Pnivx
vMJZSNz6Y323s8tUGkt4KFpbDCWk6011GcCCy4+2ZkVp6/ulAChBeAUnRSn1a+AK3UyOAnROvrmQ
4d+PDf25oAuEcHJRCwSvF5+Lg/LrRsQSxkmGkth5TELW77I98e47F6wkSDLQlJEpb/DfXCEjyNi6
/AurK0BKxAvHjkDGUpB5w/07sBT7mSWX9z7n249yiLYJ1A0pBSF5GS00Ont2AAI35oR/f4hK5f7D
ZmGjHR87juJwyrBGm1wKcWVnjmHpBlUoTRsimRZptggYaLxZXUd6VCy9R3FAosgip/iiSYm2oC4q
4FvAX6tjKzoHrANlG5H8D9oDUuJAEL3Py6WxkY8yIgcYlvsg87BumFSrZvVeJEMspl3EGuWWg4sd
duOh0Wx1zg7htl09katByNFJsLQ2yYVtCHl1hbe/FiNrrSzvx/flOTCu0Dscp5SvBFjrh6xsnYgK
Mp7cwKRlD2arLwDk1CFIuYSFwHIaLP/AjDULnjmHBoY62H8XFbrvtq9xgUJY2me0LfMwvgfOAEIq
d1x0HeBpEyqKnokwUHgSi4rJlvA7xLNGZFwQg21oQ7d0Xm7CMB82Oa+FZtmteDHx+TOmqXRa+x0b
P0u74w7VALbQ6dj4jCASY0qkF03jMXvCGDEV1gaEWajQ7lSx8Zij/cWMXGNUME56LV+SsK+uyrT/
PsUHtBQfyCDyGkc+ySd2crj/nBirGIJ7fCdv5Cen+5AMoJkrF0htaU+NS04AvkF7km/aHx8jOFvl
UtJDfLD2HBJgxwjs+IXcq0NWKUKkkXpliKMLdraCeqTapp6QMsc4g5+w6qSjciwX+E4u5W061Zx0
b+0603qAJ/7wdTK4LJAKeZxz1GQD8IDhY69vILsv8ZBR1GPaabkTfqWZm5uOtG238eG2lE7SEA8Y
WDhSp5W8fu2VUb4AQ+QQfe9peQuHrwsgXjEjVPPPFF8IMOnfpiEJYQ5SCOhzsibnPpggSnLJyQPq
eT7pteruXpyL0gogYRVdmh8VOj1r7I7HSuJbxf59kx+pyjhTQUmowQAsQAANxqfsobMNgVCUM2kF
nUc2CSzGMiDvI6CDib2++NODPnToie59654xYzFUjBXH6PFyO3VG8swC/UYFM+M3glhn9ljyP2MV
beP1fc24u3UH10jmJqIVA18j00/XL4QzAQhaZEvDaMkXmsAbtMsN7nPi4wkt1JyeROgVWDG0W0tr
hsim3uoBLzW/dvbMQIYHf17v686eBedGNrl3IMaBvCbfnTUSKrvOuB49LiW8TzFThtQzHFaJq1YO
X4zmb/QeomjzsNZcS9t4jgkD+/K5roe1n0zhJnmRKUqBHMYT/F7pLwnsHImVboN6EtppNNUFmPaa
UgKhOosJomiWKQBFGl9i2gdIW7vSCsSVpw3lQBzidTz21ZF0B3on/fVAgYkjPRI9HO7gvsH6Zsbn
hTsYLXMHBIHi9jmBCDMG2YYeJ6twqeAQXoN4o8DWscJQvGJJUzOfunnBFKZ9CSGfNiicaGswsiJc
iw1HMgOkMGGOsadO0b317wfdrgnj4UbMgqKCGhv71mf5TwXNhw2j/VZ7nT4QPoYRK0CEwJhr0wjB
j8LHdOd6UpyityKxQtSJAF07C/sOsr7FY/YKLMZ5/8ZlBKS49FzeqEAQdbh0Swlm4+6YQ/36XdPT
q29U5z1VhvpawcuWD9Nj7ZBvVet0zltohzJyRTKodQ7d2vj0TrdL+OFwWC7xhgEQKVd4FQ+UYXWI
mTLpFME6IegkGzwM+rmn+XwxGpGarhevJC+i+tjVl8/hzbVIkHxgFC+7uVZXkKqizyort6w4BJGT
1EncLwFiQBoI8TrfPHqbxOX9k1Zl8/s8eu5owS6xpVyq1GoZYtH67XzW1L7Iql4AUnAb+NopDski
ULd6c2ibpjWd9mj6masaJ7j5A8/JxC9YPawnBCLVmquoSDcxxXz26mWHM5+kQUII1lD/MMQSXhax
1P61ZAIptzh8bIofdE8gT33lqjmYVmFPy+8XLIaxkJ4zE/VHSL+wRnWlQdf72Bhy2mmAgt8mhSP4
pU7mUT9zQI9uEyB7bKCieWi3sysgGAo/dafF/fCA5/aoYMY5WHUf1Ar0GdKAb/l1k0Vlz/GHFUpI
L+1XttWr1+oFBRcxj7l348Z5jQAqNBv9TV+fx5zV+ydgfF+f4dmDlqgc3TcsnmiU+dbiQSe+T20H
xxZki8orpxQD2EEq62JMHTLqrrR94m3pkveB19l90ql7EnxPOUIcCKxH42IAOImlj9WXu702SPYR
53TowFEbA+oXkcN771lbQfWnQwFYQgZ5jYepiTbV6ZWlScD05WM4pLC6nZcLEslp5UTinewfrkWH
PEsQsciOC2BFxAODASThAGNz08uuwOwDTlNrgFYM+Lv/Wr6m1drCfpHiaqBsiYfRgPgnRiAz1MXV
TBfzAD113lu5ptByPzXtBkNjlO/CQ7I1kbnRbXwkSb4tHkeOqcIxEZigY5sJChtUo/8+dr2Or1MM
4mhZBaiZ3WbWXQCkKItkS7N5r+jtFIcsOcMmEHLGMXqsH4RDhA4uZOATg913EE+yH0+afYYJ56IH
6sLuaEfIoGAnxKRjJwqiGQZbGa+HYcbIlXgjeyDS1yga6aTz3seJFwDfCIBix4RUyE68R0W0fUSX
jsQgcCB3yD75JwZmh18lPgCBcAxCpArurLliKbFlZca/m5oDYYyGiLKMeWb9m1ucEpesuhrjDjv8
XGGK0kE5pS75rMlVDCTz+Fu83/SfCXlOyeIYst/IuPjgfsrfH/htYAO8hrjiAzIa/wEan3BriF1N
o5ud9Y0GUQpV4H3we5RFHRK+FO3hfUAJKL0dxbf2tjJESIwg1rK1U7KEqHhMCSHDz5qrS+cIkKx9
vn5MuRhfSDeeA/6cCZMH8XmovjKqB0Yl9cFlKAbGHy8bVGtxwMDxchL/TpKHngMzgjWA5PJaXwjJ
60C9th8fYakHu+GailNdu9tsLo/JXFOn9YFn5CsMVzVGAwyvnDpEe4Fvfqe/6VeEUIXhTGwR1MN+
uU3HTy/2mGC4ZNO5lpN4NGaPRY4JKuV2N1j8ejkhX/QwxRPa0YRWD8iPwGkNAI0pF1dwohExPl4c
eSrCjeoDmj7DGgczBve+qI7yj9CRdl36x+0X6kI3XeCiMEThi5Yf7i/24wVxbfnxIEzpGRbaKZO5
r72M4yTO6fQVYoc6oOntklrCtqBpbLr5Q6BfVBaqCyQGcKlf69X32FR2TC000IW2k2OcTQv1RXE4
4+j8TL6HUgHq7j8zGLBiap6U4Y2uCA+19blDh9HBYKOiv2Ww7pJzv80wNxkKBAAMhjhwYgq4Rcuf
+Dvbh/vZq2sVNGgM2q7e7Crq53MEJMNYHCgcC9IWBXACw5W42JuAPfXM3polAWzyRIhO8kOig6Es
XbMO2w0iLR2gFA4IFoBtG82X/HJIhS8jVGjWz0GxpCmEF93dgqY911Rh6NMpS8QLV4MnSabMOYU3
qNOw/tLBTeTslKBLJHYVUWnzHLTsTpbzHDgRpdqQDgfyyhvVFB2F06dHfOrXq3zCQ/CkIc9CdZCk
rDEWdLLxp38E71oStek3QIZiF0MehKdenuxQC6MGWGZvTuNigAwaPd6U7JrF9BgnhJNHsF+HjsFV
akOQPjcnA2T1CzjTuKK7d1425uJuAjy8lGgV4FxM/SJ4uBonFKs7YJ+++qXm58gc8aCBzqTzBQ+T
ZpLRWgmQ72EdHlCMm72cQEBTxhfPpm1e2tGSxLX1hU4cJEjyPweSQg3xto1GhuXMTQz5jYhM7BGY
583Jr8xBo2jgO+bj25JpC8inwT/Y7IAYIG1DNrRnBPFc+q2UoJ17RRAPb0iXMw7Zx/Le3xDNRx+K
JXNhoBg+kX8my9iz/FDg5NkVHCskJWLs/e0Hcabcf6D+IJiQi6zMCUuakWg70sXAWiHzcMXxrwwj
973tuDpC0PuaJiKiXhfOZwwcQ5KbZW6K+p1l+FtWUn+qdP/15SupCmeViI05zpAu0sJ0jt8LaXix
jT2E6e2A8h3Nn8vcj305IyLCHCBQ4KRj/UUQv0T9oUnUZNQ3MRPE8sob4ufwROg5WKbrN6AInAc5
LzUNxcWbhBfGht/pWWlFYENBoMBBNlix2i9uptM3NLwNsBTppUDB3Mrwy5vjm7d45MIZyD7xGKwZ
DD1EYpTYlK0UOqioSOU9dLlruOn6ZfPswsy5x36KQ/nbSZnszZRv6lTaPnBBWoBYsj3FRfNyDw+e
yM27YZmKy40piAZwvpRjBBU0YPoxnZNKj+VLyPlHsWX2BmxUlZT4I7Av8BvSPOHCtEQSTNKvwWxa
M/O35HyuvwjCcannmCHRuCFz6gMW1gh3QztjJXaE35CPChITHM4EdLnUotrpiXIwKIcFlQTLhcKb
s43jwgVhcGMfQNuBfbctrx5RdE4V/+1ShPr8t40H8PBs9cf0hyuTBCRDaWvtUUdQfIWT25KrpWo5
tdvaDxfijJMIK6gNg/u62IaL1DMX/I7yEFuiBkt5m0Scx5dCYMMufHomICi9FyzMDBegCTdFUptY
boJAIBtwU1glsQ1ZVrQEUfJhyYRtLVwQWlzMxTE9ChlB5r14xV1DgLc0ZViV/325kkxLI84/Xsdg
CqRn8WfV1142f9XeHk9S4a8oFCqXF8DgY4Nu7LoPgURZSm8I3wrE8bWt+Iitzlr8/C/Me+CHD3Xx
P/goIPhORg+UcdEvr6G8VxaPYXfRsGi2PKgbgwReODG7304vpi1+UdGVR7fb709iTTWUmljpwuEw
OJefGvqx1+mcn3D12PAAqGDe2+JIAqu8yj+M+ePC7KYTpIZz/2D64d5Tx6g9S3JLXCGYfP7slzjL
qeKj9PY96tE///E//+t/n5v/FV2xzbm30ev5j2dJFZU8P8X/+WdX+ec/sj/+ObjwV92QJEuWuoai
dDW9K5ldPn4+LpJnxGfL/6MtHnliZtFjWa0wDfc4iFYVJEDeezN4UgCv4IYNRtGYGtCiBxZuspCF
lT+DASoeBlgqDrn75pSDPa+to+yFMbVlfnwBn22qtgfpKxo58373hBETEYcAdp+jgp/GB+JRQEZB
DlduX8N4RJxz8nV7ogqLD9HUmP39zXJff3W3qtHVuposyapl/uvdxpLe/cTZ575UzbFMt0PFhOtl
t1p/US0hbLx7mcoRYDMxUy49Xm1JGxdpG8UW9mVMuX75suwaKiSHVxl+jMfLbaTGDrN0orYffxka
upWt+bdY3rSlHuJD71bNSHqNmnJWdNCdBWHHzaDbi+4ZBwbtO1G7u46yl0ZdiB58RJHRpYFlTTvf
WS7NHvQEoxfOA6N09HSip8OwdBVrqNGOxjADPJLrYZcTUJt0PpNuJzARQ5MZ3gaabNNZTYpnXfHw
MtGhUrdtaGnSPzMLt/bIo+ubLvZQ6dMEr2H4cPch7rtm8OzidyWykpbjmrRIswvVr7FOr1BS8/ac
//BGFP0v3ogpaYqiq6qmGZb0r2+kkLv36HV/3KiKsSfxMzwH0gUThG75TMUpER1DLKadMRGgnKjn
6uGWiPmLgElq2Ch/2+GdecQPP8QXgLlZ16fuG5RprNcWM4JhzTmQuumuCQOmxnVaJNhM03WN2JUt
9L9BTscCbTWd6btaKOWI8WKMembSzJQx9ykDiEgI6yCHrk674wYAvKuhm9hW6uEVz8LPOIZlMFbp
qcIoHvVT3HufP52RTo8mFsZS0BxqPejcPBOhGYPhDNqb/Arv6cShGyHP+5w2DUAqTmLSyJTo53c7
756+Ru0Qt4LZbTXGrI/0K80ML0Sk6VVXh7k1SmjL0gNFQAFCaw+OTCopdycK3TgvXzMGOmOYa+dJ
kzKvvbqSb7ZeHg+6i4+FNKL/92/Qkv/qBcoar0/RdcuSxQv+UwB53HLrkUnRbWmQ98nzUJ7f28nD
YDDcKLSWj++0kmZ3XImwuZuU5A9Ps6cwzEEeW+pIN/1E5dom+mcls5wzt3ruwhGwu9b06ZtXPrZy
kS1GIzPjvtMZpsVSq2kZHxX3k1TuqTprrN4iv3nZ2kWu7PT0PgPeh5FnIAu+uxGc5iyeN/B9yPEn
D8aYzSSZGVqQ+P2GVvZ8pUbzVBkzK4ZH+chJ4r/CCVNKXbnxE2vAkZpCFQjCybkv6KIwMIL5zj/f
+dscF8Y4Y9w1CrKkmhHw//7Jaup/eLL/FpozzQzruLTSZbbjcWlIO0n6YRBNLCdwB6CY+Z2Ka/Wr
WXvtTHSaWwYl7ocv0ol+odN5jktJHz4ci+mQ8uDeR0KUYPEV7QXaaAxErxnqmC04ZAcG7Erp9JkD
V+Cf+Pe3Inf/8l66li6ZpmqohimOoT+tkqYpUlV75ulSZwCSPColT2e6NsndN1Dafn7+AOcg4i17
UncoNZfkG6QMfhrBWMXnRAn0RoyUq48RZSPvNBtmgM6uBVORg4MtvpYnxeObOsf0n/EokHYmmUno
QkZhldNBCQ57BBeARYFst4N4d5uHdIDEbCT7gfUjdQH9Z8xCHJToJSnMqI3o/8MssesVGdpbEvcc
RVl3CPuao/mWsYwZoEWwPl6EfyeMS+lBfhF7GAeidWluFvN4GAhUvb0qE/OBODdTmromFT4o/EIp
iqrdSVag6ez6ECU9+vJJXQuRAYBv9d5Ehf/6YG5CKegh1HnR0YUUCnk/BtxAKmSTe2p9+TPCaKI8
fAj26GyaIRZj0d4cUkUX4t3DaUmwsVyh1cd4kJoUrKkAg2f0I34nB7nFmc6mNdv4ugoupQgtUGzp
bnJUsIpJRx/qG+0JmYOuoEQ48ygCxGdPbOEt2ospVqL5Uxn//XL565VvKJammbKsyIaIOX9aLXKr
dL8N9h/L+wXLfuhGZUFNaq2YMan8dB9iRCmu+KlEisWMRDzseLw0CeF4gE3r4E4hsVaRZFCvck4v
sHVb8LiSSxl56UnoHVHTIamGcLvPUVrRn7R7ztX939+ELHKJf8+szD/dxL8t+Q7zqJ7a55UuTUz8
I0tjFCz6dnr/1W9DRxGNH1YzfpnZ1NINTKWV4CaYty+OTdpzkd5AZtIswQ93+JRvk7+/NvX/3Y6y
JOlyV9Y1XTJUyfjXB/y6RXWpRApI1NI4aSbyBbrZRlIXBGJECJHMEQMFMoZRJW6MMeeegKKwRLzP
4VsHnCpZFOjMLLt5JeOVck8up9QuMFeI72kZ5jgK/r8u2NRMg6RNk35XzJ9WRFLeXo36bZNlW466
9bFzkqyNXKN7gdx9lHr/haelmV7e7eoOBYdZpspmR6pUjvNyYjJ38KfQ1zrjXUVLN4VXDZ5Ho2IO
X6Gnm4bvUBHGm3oeM8ABPKzw//4GZPFE/3U18MS7sqWoKrm2+u95jvF866lZcwOMBF88p7fWuy8f
jS/hOLKddXfkau8pyE/UXqj8zP9wSGu69Vc/3iTJshRZV/R/T3zvZRVKoV4mS9A23DP8LLiXToRc
j87JXoL0IUZBmtTTTz37WvMuZCfia8hGRnMmPidLTRWsOCWlNZi7MXi8R9ldzDKMmnEcugnC/+xt
p69DvEsZgGU6Ye3nQLF3W49mJdMqhJYfvzMxMKdFmBSN6iujuyQIVmxdLTejmxLb+SCmJ9/cM1dN
xbSXldSDEj7VlMUgHfXcyBzGrxW8VWYxfr0PWpV1QoVcIoyFjk691nDKjt+tggpYhMstbZ6vFC3l
obUtjD63mWGbcTu/KYGhjrqTJPEj0Kt1Tmt1OdXTaZuNmL4VJVcFAbUeMGGsAJmr51m+jacMXZPw
r67n78iPKzc0nMf9lHMDyK7wvTcvX0sICt/JxqouShVwveKTmQKXuG1+eJhO8e7FQJka6h2fyUxs
KVRCY3ZcvUavRWHFModwJTl5e1JEi4Zb3GbPYsltJ8I/GDElOmltmj2Dr+kyU45HjZBNY3bWlcGO
DPVSFZ69w0CkZnVrEC/ZUetj4oNO8PAyGRHJq/36EWtdhn7oNoOaYeG694KaaplvubwjYfzuFA4h
XRbD7eQT2P3Numa3XbeY5rSl6AO2kHWo7cZL54DRwE9md9CJBrj5qp0NKEfZbMJTWXgkGSAyujoI
UZCZQvIbqwi8mw0IvoZ3KU6vYLbJ0y1pKZlDZ0lbxC4QWITGIwa4BscXmnCvHD4fUy3dPcuxxLwi
0dYHuWTIbkonBpUK88yuwrMDNjq+oGyCoHgAmmiBqaxxK65iH29phRU0BXx4T7EQ7m7xDBnjOhzR
J/tEyyR6i7KDAJUMVwgeUKKhZh02uk2TL6EN8BDYLN/pVq/jh4x1MUB3g6wZSPjJADrgrhPaaPLh
wuV8rf1fws5sOXEtyKJfRIRGhF41g5gxeHghbLAlQIAQAkl8fa/E3XHrcqvtosplMxhxhjw57L0z
F25tjY4T/Me0dxi0rl1UO0o3fyNjQlFRlNFBhZGv+ypo8vNWfuqXEWkU6tUKhaotjY5B/tLKxK1N
F0hsYvYqjnqdDJunkkokQZEyXR92N4f6TUqPStHq1uoeLVrBRo0FRSRWAAc09EP2SrFt5MxkpqxN
fE16jNQh7SFTfru9kGRa2l6xjS/AQ7wiicAYaR+AN2kGQzWLNcWZf6WY2ktYCCRrDq65ptifbF5V
Ld6i5X2enfaDLTsyUG89vOiMzl/guFX3GJmvBPvkTO3z25kZgdV7oT8lOMTyfSsUpMsYEe3qg1RN
jn2I7K3PeBrANQ55QN6Ik6Ukc07KJCKddIZ5zqZVpyw0jXI+UWFiwrDpqeTJrecsAlyKLMR+0CEJ
DiQywVrlk8Mm2tbRWVldyUwhH3DsphmVRTNERp3F0ZiEZ8F1uzK06Nd0g/EXo6tbKsesolqmqT7E
tsdrcdqfNX2H0S28j8Sx3CkaE47UyQr0cNLfvOy/BNOqYnfamqIQTOv6o5edqPUu3RyIGLaIfmwo
bYREWKkdaTYFiuAGs/TJhGpcuh/0Hat1HzwpfQTz1x0MLz04QPGfncn5hpz/RosGXsHB6G7yvtYe
H5kn6hLkQKnysJpxDbAP23EB+JMFg44FEbCq+oQdna6eeJ0ecV7+UcCCeodICd3NPNH9PYbOCXYK
bElD+WKqPBF6tFHuPuEoS9WjnfsGVOrJGVhU9zxSyItT49qRcverlivAmHwAhq6ck3Uldq6HUiAF
hKQ9H0fW+0mkmlAgwmlHoQeGo7uJKC4jcENx717Di2D7NxGYqjAbyNLbD4AI7Ez6rkmNlrRuayOM
gZRMZOL84gH89Qy2O3Zbb+tKhwXxsBzSY5MczlVnOzMgXaEudnDpe2XQtTHtplR/7b5xnLYKBA7H
12Vwo8ydPLcQu4MVdaKdzZD5wuO1rQFdupZ5bCvPZtk97AONMtewMBfkJ7Q2iZKujlxyC0vmwAsh
kwwQvIXVJU9MORKULJUbykNI3T/r9EPSPCv11FQOkqMxtG5T82Ozi3NQrsdpYdOpx0/Ad2cBParO
5+DwpPaPPSs69sRtHaWzG2VtthlgF/Lm4+uxe8gj3XhXSD5wLrScXC0dgYa0JQQB6ID8CBpulx6E
EpXgrA5IhZyWYapG9XVazYDDwRkBEp0f/U1dkYubaLAeD29ZNT0ceogbMD/qOD300tpHK0dU1zt2
cKD1VjVO8i7V1EyPN4dBDlXMcqsihFOvJyTuulcsr/m8Sfp65YKXItO7t5yG8i3QpN1QTXvYKeWD
0hIhf4ZkHxLFJk2NXN5TMQenIgSfddyNtIaGAy924m2ek/Mvbpp69wIfvUTbxh/XtI6mqPeY4g83
tzlkxypR9O2MeDhPvewcXdAoAKN/cpRKGqQxw4hvFQiuA5J+ARDMHfo50stIbfskL6u3at4mPwkb
EllCE1FNuECkpKhfjk5puFVQqPWPgERzOgIIusp8ITW0P7xQD21DMj8P4HhwAlZlF0B4ZrnpxKIR
anzp7Rd5fxlCcTSGKKGOmzw2VSAj0AWOz8CLQP5entXu+RYpAF5RuISsnUxOtrtdtaoA53CnQCiJ
E713yoe3/NWEab3OlNkGyQnSn8iG6xxNfSWd4XmW1qhTU96iBAdZT7n2aa5nNtA8KAYsAzPHLyMF
EhfZCHKjCoYgiRsK88hpQeeCObHzLaNbEtai10aR5sOAF9dQAJ3kqCnY0dHom+SlzCBFBNQIUgDm
lBCpwhxxFiNlGxeX8dHqXwu6PHarRuQGKKKbWXRT3kDD08OLlX3cxc0u0M5+pY6hn1vF2NwP1f24
IlWHDYXZVFPjHdRpd5fMs/3wtCTwC3MruCajTjI+K8F12T+nfZRF6o4f2ewXJQ2X6liz1krZPWaj
phrbTZgU4RG37vYC6GP5vMujTUGLLwbnl9OjI+bnv2uvTYqGRF6HwgCP/7H2zudTratLdUslQO+3
kJaArdqe3NkGm7lhumSYPuru0W+tl1MbihJUo917vQKendPUCxH7Ad9i0YpoN7bfiMyTXiPdZwEB
41WQTu4pgqIN4Nk8m4mTUzmgv0yKiXLAirQsdACYqtb8CLBytn3ukBV5BdeKYhlJztXm1XqHUEPR
fZxPms4AngsdHcyq2zzvBE+R7UIV/ZTXrZuHPxtuUzKYPw3MQzbiZhiFZmfadnZ+w0PfvLWG+ej6
0uqfe2pwCdvd3KbzBV6vux2lI7BQ4wpc0bgV3DzuO82Pg93AcvUBp/LoRMAzRWcIECoVtxC4A6V0
k/hmcASh8VkgD7EfSUmPFXTsZp/bzwttmtPf7Mx/iz74CfY/U/2QmlCXtXGttPZ21oQAxSM02SfS
0xxZT2A2o0v88wB+m62fRlDSEX8srbS5ZdvjhaWVoj7PXAdIo061xSF3LBS3jNddmPQOT1VvT/UJ
yZaFuWpPiq4apQDdo6YHmmZR9qtBQkveZZcWoO8aRVav7iLi8drmhKDA5+x6BxwDwHxGWD4lM+t1
NyVdVbRcNd7gRHa3LvKqKyYKQcLpJTx/wqIAkWaNlAk8ivPbpkct6xbvI4mLFson7aa3pIR3Ia28
1ElnREFFJFt3XfUcIA1PHwY4vQQ2Il0C4SV7byOqvNDfi3k2RQBBRfnoRpP3rmGiyIUSYLd4g6NE
LAHWiBLmcnj0D9tflqrxtyzDnxMrHukfA122z6ZpbViqzbCcVfPDSPm0yZ4BIulpbMVmx1yfJqRI
y/ig90iiEm7CBkhhXyB4+IxM3wyWaCOyDCqCNOcZVP/yDVk/cJNT4DuYRlpR+JccdjHY3txNIXP7
6i+pM/3vpsgm/6dpdhuX6d8fQ69bWispG3bME7wPe4V0Za89VCannnSTTuIjicxhZ2EFxvzI7CFH
nDwhML15PXMkCaJGneeTbS/3flnIf3Pobf7833XJ8P8xvBvbqC9K5yr7huOsDXJhlCqOCd2jnkLy
IywjqAIbvPmlFKB2/ptMlB37zzs/FC41NS9alyUTm7xfk/i2DM7gtUokOQC1BHVnUJYDzlAqKTRg
zdEkXu9QPYG0S2kf6VbIm0ByCgL6sMmHlRV34FSAskCkV3OORk9nO+Gpt8KDMG/KF4Ad6apBtiPI
gPmV/UJ3kpNQBC9J0EKCf9wCzE+f+zI4GV4D8KN2LsBHaBHEN8ACIhISkismVgA8ehgAWd5V/onu
OrT7ObraGpEVQV7SHYyI9xbqyvR860H3BdVfhPTm3mYTkqH0xyF9LSjEgolPjVFl+U3lFx/Nepe+
o2FzyID++ciFkOnQ+4WFFK9Hb5odVG8I+p/GkIBY0l0ACE8e0vTHp6UNXDJSO97mrSLT8lqhLDEv
iebZ2si0koXT/avi5ySFTNr+RGBYzKec1Bha2DrEWd9o+9l1lFu6q9/QCB5tk35Wja+0JQQ10yy7
AKyM8ol6X3YoYZ56ROubGzQj70CDA7WrAC3u+IgmwK6iyITqQQcPOo/ANu+ANqN+RychsIykvyhc
1n4JTLgdkjqQRCuwbLsPEnjZmZDUsJCsa4f1bgg4olFR0f8tYPmLMVEVjZK4gj9qfa/JP1b78mrY
J0MtqdmMmi+gwH1xAJVZx7sCWF6RNUf7C3RY9JsVU9t/yVb+653l8T/eWc1alVnU9XbWxiu9dZMN
DrCrb5zLpPXS+Sivnv5kR9SGmraL6YKLmkJ7WCmLdAMR1sWA6whTIuyCB0tPYUgFiddWow2aTLeJ
iWQdjtd+dTnPr/u+uQ1qgMQAwJ6EbrDKS9S+nWvp7pqoPEXkR4/IMKHFcopTlkYV0ITdyBb1yWfj
tZakhSjowx1WaN22dK1jBB45gaxFkpNczSFK1DgDUJE1VBBJmgx3bfKTs7oRITdl9t05AB18FAGW
AZxLtAMQy7+CraYiNKT1BQ3G48SK0O1HUACWvEk/AWqZ+4jgh0UOHItXsVwODAroVM7EtsS2CzCN
Fj2t0j7hEWVL1tf+o36XMgix3hPoqHPexVQSRgEr4itIHcrLh2V/S/ma1WuNM7sPVuuYR9SnUH4j
Rie9QsoETBOgAnCqJ6dQkVLplQkpJxBurn5ws6f9kAZ/muno3rXuqdcuwCXAVW2yBe3eVqqTJMz8
eiW0NvM3v+aXdfOYZM+ya+tgpsV2VqxMRKFeddHL8yWWYnek+wGM1eJD1clgi/j8cjdPkETtOHUI
iunno0L7b1lc/XMJ38vmfyzhpioVfd9wKcabnaBj8rVLB1swJbQYtocNpAzSGQMwIcZrRk6zFUBC
uxYrOhfl+2dzsX/++XLav13Og8d3228ybVdycqkUANBjoMNm5VkzluQ7BVXtvfokF4/8XH8/xSTX
6IFkjrCpdcvZwEIOYMEYKBbTI4zU4yuxXQgDoHg9f9qqO01Mj3wCanLDPN65QhhKgLa/HLTQ/joZ
7LWAbloKXMmDd4QaAbYRNGePs50Ca6yuf/6od8DBg7P5r5F/cDb1uqOYrbK6p1m2yXC7n1gmhQe4
cLjrreiW+9felaPaUiMjfU3hhKerny/B/G20H9yw1NJvxVlntJXQhg5LC46iS36pM0w5zs4+R9Jh
fX4rYpSszt1d77o+zw9ja9RMIfzu4Q203Y2Ci9Zm+z9lH5avvbQm1M0j5Cim5y6l29MrbeiAfWxj
MlekbQNYdDG2Q5nBJK9/OQi0v7hjjKhl6BrHAaWrhxHd33bHbWfDQaCEit+BEzk4v+mx9mk93573
pFVHikcapyF4B0UlwFpSdOAUfh7UvxSFZUf9cxUPg9o2tuo5vVAUrldWHeujDR2yiL6hAVjnSWav
kuOsoIKAZRs0Jy99yYP955KC5CG+QCUt3Dp3MyVsj+A0gspvb4KaWJRaT4JMYXkMqUjAtzrpHmBv
bWp9Qg4peqkhspaa4v38Wf6fBfLPZ5GQ8w/rUG3SvKW2ztuZBaEWGdkqKM9hi56Ftx7ltNMpyEBt
I1JVe3swGWdQ8G4bp329XKTk+T3iZbAv1w8Uadr5qM5j3PSjEqAVgSpXYfQSFN8YB42CA1hTwz+A
WB93EPyD4wANl5i7dtTrqMqF76S3gAt10R/4Jewz/uKz/mvCHrz4ptQ3m/rCh9y9a4vOnaqdPVkr
e3UJt6McmZUBkGyaH/VoUO+n47pbR1dRBs56hEgQNsUNhNSj9Q24dhZdErsc+XUfKYoBZZXaqT4u
JIhCFaGbp9ZTG+nnZPbLPP39QPlnnh4c/raZqnXesOaUSRJd+6chnMHLu7px8qWzme7Rlu6e+TIm
JUV6HE+jgwzpxj+Qgctj3ehXoBdwKG7eCdqPEUHyp8voujO7vWuap6IEiUSj5nTQSBggDALsxIL1
UHv2V0sZbN+tY5zZLjPJdAn+GT4crALKKtcB1ShYhEu6NgWt3wyo+nfz9c+nfgg2zvVOWaoG+x2E
qz6jWRRU/CZoN379tEQ7a5V8NH6xpu7YQdSt8QSkg54/hYUqMD6ps7aelzBAiN3BF42vo2ZoLb2S
3lCalMg6X4TVuEptAQ9QDUVeABASFBEk7GEwtijRUChJXu22K4QJYpkp0rQTUeNFsnaOiqZbaOQ1
Q2qpO9dBgJ2wvKCa5OoRUG50dGjqYCz06DTP45KktuhPIGrBqUTvD5x4aw5+jFIIvSpfWodAFYXG
coqErAH1ZY/0SnwcboYKWO8BlAnEPmofVtmsBLCHh/9s5L8k3tp/Na+UBNoW8Z1GxPtvY1CfllR0
9kS7ZE7r5eiMMCrN+97Y/NTZQJUX3gmbi/RRRs9J77ABXu8bAzp68PAJERZETDkYdOeY+Xs9IN3G
dr98UpwvZufBNdr326MLuh3Qe5FaaUSPymLlEczf/yJFRODUhlF61/hjDWYozuPSdinadFbMwQZG
7zkEX08nUbRlftlif8muqco/n/6eC/jDFC6zdGdZW3x9agEvt9TX4PI0zk7vNUgU0Ytu12dO2XZJ
dAGbug8oc2wm1xiFhTfU9ejutcG4S3+cwhxQDw5uoTmEgwSBy9VDFOppBVBAnlEHCCW/F9N2rAPe
VkZoPeL5NRv/+rZ7MU8UmnFufv5oVPmYuf+4In98Nnn8j89W5RVbSfIYFSnm1lBJJsquV0IkhplG
YRQ4Av4I5deEXhtkoOmFAvYT5b58dEGPFhXVNLzeYnM379DmHl0e2trQUjUDQjG4Kf3U3V6ifRkU
WT8/R80XCwUFhZLKOjppl5d9RjYejWMQHK6yQOInIdYemP1kDuhlQ5xhOxyP1qaLjpFmQ1roGvnE
3oE1cEFHGmz9u+QZ3fXoVVbmCHN0d2RWUDNDlMOiMHsiEbEAuVZMK923SX++kdsDag8Rwz9E+gAM
+1M5kfMZNOopMNBwS2JQAAXzuYs6zYxmqls1Inn787g/YtpxUDqdjmZbbYUcZ0e3H07Xw+l2PZ3N
qxEKtxQSwv3WuAg+QT0iyLvfTOcFqRfnqXY+V+OdC90ICWJnhZq++5w54+nVma7obPDag0C1Nu+/
YvE1yZ3+c8eZQTTy3xtn8fOF33f6H+vl+8L1dlvXbFU3VfXBEuRG0zJr7UwGkx5VhFQUftATTfyy
iCxUStHmagEdFwlrAIZn1F9UB2keTpAaVQQRYfAQIZNokiahZFqWDrLs0t4CIFz7l33bfti3j9d6
dxr/WNuHzc7edXYXI/weTmhdlkOvm9p7kxGmmuucXJiRLvq+TuI83YDylM6KYe47r6vnMU01gffs
w8/Pvfsq+voQqL0GWc8JWvfOYp0689T5WlfOF10aeJD/fh5sVfv35vzPB3jYnLgmx2t9LY3wRFu/
cE9KBgI70kZWjyS4jeHIPn9+x1+HTK7ojyGrjMNm2ei8IxvRbTkfpC4cgn2+fspIAaqQcSI48Eaq
o0cbZ8RTgJe6Hzdn2vLHHLiI5s6+cpemHNhIr6c48703n9M0tQxnCCYe3MlkDbeuctYM4s+Xr1ni
sP2wPLWHOCA7pIq1abE8K5pzACbyL/w7+bcRKcjg6pWk3s8+4Y0nrYMqvzUyelCLiRWXqA/pgeaX
I3RL/Wy2m2SeGh1D2pgHVOmiLFCjU4jqg38M6bbtgaVxObRZMM247Z08dNL4iQLyU8fbhTbft/vV
OIdjWvYst56gae23vZ1Lss5HCpVnEBVxK/EKkkER2UjxyCuXHom6OcJ5Lqh8b49eAbxVV5qXgEji
3fjK9sf7COnDzXdyj3W/jpOHr0oLFBA5sA4T7+wDuqUtje50IAEz8MhKVDTeyAZbmo9kYSXYFx4t
vdqjhsxNYwTKfieUMTr5uYdeGZkzOoBD/xOC5tY/dkv/5ElLlTMMauI9t+Z8I38Y0NwCimAOqVgo
x7AlPUJ4Go/AnwqXyEXzmHcNtF4dMCfEg1u41LTOCJHqoYGF4plIHaQ+XBwAEmwp21t/zV/J5LAD
WVSp2LODe/+vcSZfkDTxhJb8HhQkPAiY9yusIgQpeS+2J/K0S58b1Ftw/nSI2rpFULmX+08/LzpV
orqf1txD1Jfqy+VVW7JnSEsAh9sAlxjcQNHQ+9dp+yA19zdaL3pfgAV+fmftMUj7j4F4OEaa4qqp
mhiIyhUZBGFXbl1kHdaLxv1gZx6dxaJyF7m33jkxChJfazDJLt+A1HcXCECcnA8kRlyOmJszOvF8
XDBuN+cJ8pjLtk5d4FIeyC7Z+Yn/BERdjEEaTCGpufQ9YF1iITmWxv1nVjVUU+e57bB+M+5quePP
8WosB9d4vFr1x8/8GY+fIYRwe77ypPEyOERjxLC5jYWVbw5td1WytNUQL7hPmoYb9hdXxHnllfLr
+mAMHH6hwcm4AsPnrDgQ+88z1gYLZYZt4fO2vIo18zXZOQuwOg71T4amcfnUaKkE8WIiMjD4/+56
vXUn0HFRDZEnFt6C1euIqoSYKF4npkos/tlf8P1kgWCZPJWHFmWwkzdbk8F1J7+EOdpfDzADUC7O
gqWDLP63NTZb+31iV7lMb4Ht2gYUBRjv1QbT0/GwFQh4uWfEuw4hDVRZ3RoN3exf+Hea9RBifq+y
Py7jIdjader0kBRHI4Ta6V182UYd/glkDF1kX8xF474cuo0LoxClFnq5hGJX827tNdiUm2diWSmm
YD9Jf2NLE9oMJdjZgwc0FZsK+9LVPStgtd3vOYUpn7WFr7zx4Qh4UE55/tbbYon3iCOlQU1VtuNp
XTiW3veoULMOwZSygg4BJVEskx4iyOESJfnIhdMm+0qLy4pOJTWNd2ofdINfIn9m+0BIom0szajI
uPry/BorCsGCNYAAiqcGlU9HQa5XDShn8K/xsy7SJV4ZgL309tCm9ZGcJzWNxLIuzE5mA/vpmjza
8XdocWjIzABr6hUQ7BE98Ejr+2K7L8HJqwKE1aDJ04sqRP81BLkjXTbuFlZ2BPmQcEsdn7a07nUE
hpXxJM6hwQ9t5HyRkUC9GzK9HcJGpiFThYVuiwoirdgQNKNxC1p6oFQp1ETHWLa+nIClp7hZV6aQ
NrbYi5K2Q0AgArHqNtcmKw1kCmOkBC1sN0QnzoKOn2Lbsbf+K0cXF2dxiCGAQAjKpgSOib1Pw5/t
nCXr/D8W9o8F+OB0asppt7drFmDlGqE4cHn3wsl+6OsjWYQlwj+cKmi1bOgvIKIaGaNPDIn6583T
Pf4FtCP1b/GWsxzxC1bMntN1E8rYblzy3KHWJcHlgKJi7AA7cDpRzvDN0AyvPpkCRqIDD1iaKkmL
DShyfL3AeT9z5ux+sevmI2Ptccc9VgnaeWeTX2vxsgP5gCzCQNyWK9NgsAC/XRjZeRd/txDXph12
wuNQYYEimM2HvXnKwgxUDna1D4TOLcZJbPFz2cXNkUgVmU7WNBI7/iB1d7HuPcH3me/YiYeR7Dra
THrnMKPhZcbI7XoXvudeL5uVs0tYzDLvMsgC6N5yH8+nWxiyxHUknhJZmQDsMJ5TKhbKBzN+93W+
vRVWfa/w0WRn7Z8Z7RPjfQK/oIxkxYlPhK/kWuh2yL6Wc+IS0M81BL4bykzJorNdZWz7KFBxTXhl
XAdXGmSBfC9WQDwzoDpkX779rKQPupL9bwQlbX5yPJKOKz7Bt+eQIDehckUXtL9l9Z+Zb+h0E8st
I5HlPkKESLC0XFlYRnINZ/YK4in0esywE3gzyHbtggufRc5DlPqCb48EGjrSH1tWUPOC9+42CIZs
OFcUkbPBExK5hfNHxv7MPW2Cn4aQhHhp4PhiuguzMwEmRm1f51BiBwYFXp3s3svdh6VgF1x8WQ7E
kXhasNR4liwTMc7shhF73wW7GuD7iReE2bZ4d7TqWL9yghWsYT69r/u0fuAqZa832JHKawJoK2IE
rb7OExFKxY1MAsXjIY/OmzRp4sYElrwMhgiDJi/H1GLuaNSIWYE9zxsufdtDkS8AJITREHeMPoHj
/TP971CBozmuTJUvkysO8vcSkSmQ3ywNFGH1ekgx4ea1cefkN7ZxIDnsUOyDy/Baxa0ukkG4vgW/
LUPh7MjkoHjqyGsBxaND1mBkC9+4u8pidAtcTtneyxk0TpapPcQkdMUspPyjtytR1pEjSO5JBuJg
U10dww8YiuHA6Zkuu3ucdPm67NYxLQ6AJItxkUPL9lHq9uWWBfQXYzcqqL6T+ON+lpVPIZxxJLPD
YoCJgouNg8wUAS33uEeumd9BpxefftlBm6UtEZi4VieEbSG9oL+z4fm4mnen/vwM4w6HRQKdLeO0
YZHTNxS1L1lYS1nm93EzaNgrhlsWwekZ95nxFGNNTfipg2FvPX0vWn5mWcrXc9zxtemWV4vJT+n1
ivp7zLNdOQh+NvLqY073P0bvIdpNrkZrt+lg5WUNyyqnLSjnZzu0id5urPQb3gX4TvwLecQklAcK
iRVT/MZfhhT+3Qa50wN+EtRabwU9AE0nCawAs3UvgT5pzyo26Y3VsrmPA4xO1ia9JO9aNIi6s/ll
ddDGhleemC1xTQxm74aFZYtxkNRRm/nh4PYA7GJScCQ8OoOwiWhDHJah5hVDthD+GTQWDnvapeEC
AKhgU/42Zprxi4doP8TrqVkub+kRD1F2/NlXQrEQEr3J0SA3qqD+/n5EyAleeHXQ9E6+nJniA2y7
38fJlQ+IKhojuwyLLh/XU1m4Kot2zwBs8LxoyBFZ0x2+F7oXLHMGlo3Ldu2J1ZbhsEKsHAtUNt3F
a72JS9Divn0XYgT3kJYPoUMSHbIcmV8E1OlpQgw+a9xtH5IXXlbFRqeb0t3Xv0mS6+w9H5x38izz
d8UbLvH0kcgjmuj3Yc04renR/STdGI6n99iYu7jnFNYOAUTdazv3gGO8Amfs8HsOTr8J+q98T6jC
D23n/Z1ogR4mzgL6qHMLJDSgfuEsJFiiwxhJkL2D7jJsbIkQ1jK25Db23uzrC/CQ84KuGQ8uFus1
TWp7eF87NmYWFhgwgw2uh8Z95FLvPCdHEAIxIEaWTSmbMPvNT7pn335wlOyH9EdllNd6UxXfAYNY
7YukQQYSHcqhYa7w3n0KQWyl03uGE9WwfXRu4n7LrU24B9GKw37vg1xxRX/vfLdsdYQ9w65BzWJz
tehcQV8DrGTNgY8jEOIAvEmChHaIWDpxlrGgOAJySEvaBKj4bMNiAjMUqPExxJ0PNm/yG07/e0ux
rWJ7W9z27jVu3d8r5fkc8J/yrCM3scy8usdB35OUjDgfZxc3wD1zhoiTcncEuEfcFywwNrgKJcyg
W+HdnaG2x5UjdclVUZ6SlEtc47okfk3/GbHlNxI/EoLQ9lve3ZN3lETQ97vTjSYgQcPjXOlwh7wY
fcPY76R8PINtIc4HWwJL/n2ogl8kzJAwDWuP5DfudEiIgTMgtsMEn6m7Gn1vkTrlHKjp3N1m08pS
w//D9ys4simlu2ZE5frutMnsiPsgMwzYixOPfpqcJWiB8RvpOXBPZRluKVs5qJmTGxt+6SOm7cDh
xkHZjLFaBCJUjILW+C7I44OgyUMyRegKwpXkjYk68WNSxLta94OpRhc3wyVFeVOu7opNlJUm14AL
xP/iFKO9NQWOSuAg4RZsPE5lpKFo0215tM5kizRYRGRMQmmwCHyMe9AFQbGHU1zcJkbtQvgi57Wc
phhzzt+azsAUoUNOQE59cU+aAOgf7ysuj0SgHdw6CVYY56Bw5HPCr8cR24l3THKLOrQLywLvWUII
k1ERMym+NUqFWOgl5yVKifgNiEkxAPgsXLG4aAg9SXgd2p79Kk5UTrjRQZm3wNAdCUBP3mGBsEFY
4DyV+DCyAsQTKnC9ZJOjUM5cVzyXdpK85sSnk65ou6erP/f7tftM7oQMiOGMMWfjz/7zyRvbbnh1
SEEfYWNBcsU6IS7gLigINO7bLXh5kzveAHI5VABIq6zIQt6NHHbuWdQonfch+nkOTbJ7KFN6XwCf
3K+vzJ2QHKFx7fz9fT6f3xMla3HJvr4q+myf44mkPF4s3o+MLuLUJMhRRZUrIFUEtRCLKFZR7N56
TfMBThROC1myrJcoGeFyyFQwcDRfx4TIsfntPIgTIk2P0dPB9n3fxFJamFNxGckwYiFPqAADk2Vp
0DsRf1em68hiqxhMGU76xxF1iZvTYeHIUb5nbUrUxpDfF8mNxYJr5ZYL2usSTeNYYQaHdGThKXI4
FaxLSQGc+FkWNH5UQP9wfBqUNDDe4q1KslSSKnJqy/yzYjm02gS/XPwvCRb7zlt4NNt2x+qoptWG
fX0v0v2RdVfUllmm+4MRei8LdruDXaZHVzsUOy21Cy+uXNo4Lwec5Y4n55IUivj24i74cWE68cvL
1Ru8vMkxFpycYOC1nMAL3kZHZ1B7gyD4CEaDEfmVt9HgjI2HN+F+cOfbiIeeCAhJ5pHgD+not/Rq
OUVJsci9+LhiFacw2e6Zv8QXoyurkjjPk6ygGnepCPRuMWlEMZZ3w0v0qDoBPKl4BLjV77KGeBas
yZFUDzZOIH8++J8fJKn49BR2n8zS6T51nxK/y69KnG7qHd0p7zztTj9b7uc0JetOrSEg/5g4088l
dhmbDYkDD5zr56f776blxAHYOMBAaFIpqmO+DbFxuPns0IwVHufHEmQVBGHazpDCQBoKuD+jSRcQ
p8upMOZqpvjzWJ7u3nWCz443leoHVTj+UuSYku0Mw8/Q4SeoqVwcWt3Op+1/clFdJ3RwR0glTMmG
htPpeHzyiFhXzifRa+gEPIWXS4KUS57yKWXw8e5r7ux4Tnfa5dcy5OT+5YgS15/noRPnTp+m4+l0
io/DYIQ3LgiedMbUqO7tinAZYswBGObbB1CtWTFS46RnjHeUuZibzRs4qDD5zDn0iON2PqAokHFU
L+CljFrTIla6+b1UsafYxJxmAVjpfKTjCOITxLd4SastHYMA2g5FEjInCRqZKHeMjHH20Xmliwcs
ksQ9gaCmkoD20xBNLuCtFyDouWiOtPxPXn/4et734W4X0ha7CG9YMLoRM/Zv9O1z0TGS0usi75UD
BVC1FsjXu8hdPgGAQan/sOnp0rCsGFZ9OmqUROzL6ObixQH4jjrzw+rAgY2++KS663onNw/+XJsJ
vnmwsSuKFVRhQG7gEiBy+anhpb+jpM122naRbPI702yOOus5FXXM7RcShCjegtEFRyJqyyUya1Cf
3HKKaZcoPaHSBZeaRpJ+2KlwrDBadAng85ifmTOn/jWbu4Sl8zpEBMSdl8hKDnvDAgNtur3eHPFS
3eezz9FOfXeXzrA/fHVcN5pkrreOFxc3ju8JABLN0WCBYYUH7fG+WxdjHbH9Yy/2Im/t4bLitPLI
Yi1GK8ZuubHnDb6thffikaiKJhMOeCqV8CKotvD+CF+6vj90ezMvnsTxxFt43svLy+DtbfCBcZh2
n55GweBt9PaGHRmcHEyM5i7Dt8YfKAhtt3ucRo178TkzxClIyX5yGA/uWXZx8jFOCw8XWk5aCtry
TRksuFa5cnGzxc8QDxuKaZfniT9dkYnHJ49fCtwKydxj4+6/Kf7+QZ5F99OevGwxgFLoLrQQI8jD
i0ZSgZLkX2BKpSAiF8Df+70Mpu5468WCkVm6E2Mq2QlOxHj9NVnbeE5fXxPRtY/2gdQqe57P8KCP
+pE6cPMRUPRnEUWGGVPOf/sR4xjOvmaM58bDfQIa0Wt50URi8ElUOfzll9scXCL6i4QpD1Iurvhy
ib946KuKJ1IQtXjRF8fyGmFMuR7u/Eo8L3KZm5vPV9bDWhZEHMcvTHU0ideLX8BwqgQHP51CD7Hk
3tR2J1vnFJJ0Pu4RGTywGqRLaKlLoHz5Jcuptv9WrLXtjqrp7Y6OZMpD9Wp/MjPteEiNMBkqX+bK
HlW4VRzrZKF4YxooP3Xes1WCN4ewOuw1B8AWX88A1+N8ZoukjpPcwlPi6h9YBYQZdj5CO6f5/jOZ
iB4HHh+Ej/luACgBBei5gryiBU3V4UBo+R0SW/efgL1X4Ij5SnuFxLlwHrxrY8NrQ4ZqHPvdtJxr
3H69oQTRR9yZiNZC5/Xp2DdZzUw9Xeak2xCe6DviR/u19Y4yzmVtkjZJ3dbAnJSoq74gHmY7yfj0
3cSDzvefeQiKMA2rr2xsBtX7ZrqDwYJi0wkBqJYqUlPqqAxKsPSAKb+SLwuNbpzolB9SeIZfylvy
la8KGgkk0sEAe9cepgOdHgxQHAmvpypSj/HuGqQ7H5JHNl9OUdFEvFP5SGbAYLFy6OlOzrAbI+2D
+/kOm4cCKn9ByvJ1t6rWfLf9RT7pEXt+z/X8OfWyNP7weIx9BsrsujHCnPxO41Y+oDjCRIi9BFEb
HGip2ID9Z3sm3H5Tm7H+stZtVUNmxrBUs6M8wliUm3YrL9k3TgBX6UpanJZ6rhkDbz7MuI0gYxDV
seYI5TPnczdAczFUgYhc5sTy7qa3cfaR4PlUnA7Gn6QE1AEyw9R9gesDkhwcqUZsHRAQIu4tjirJ
XaIXlElpKsIplE4QOQYiKKo6bO5WHzKH+3NWzfjLHgOoQxW4DWbHsO6qZ38MtLndqbfqTIKIg8B2
3vKgCgfAX0rvhRR99zP1uuI5d0Z9VzxM3Ylms6FOraPxoriR42PG+eT9fFH6A+xWZv9fF/VQMS/L
06msCy5Ksi2I4Q0QHvTeAA4ByHlTiSdsZxB0u47/Tk9119fDS0BYQ2fi4WvPnU1+MXyYmv9avn9d
z4MhOlzKzvl443oUoEKQKFmREIrIrqdPbWTbXNoXcbL1j/G5B17ipT0oAmVyXe2/TOdwcVtRQ5xe
Ui5ctIL1KdJfTRxzlTDnFMnxdpsRgDgcCus1CibTo9/0FHcQPN3zB5I36AowRHIflBfABEr+oHT6
+LiS50gDQkMJW6RS8kmHXETun9Aievo8DpaeOdy546VHxoso2V9dXXJa1DqofURh9oHLBd+ZRPhK
3kNueXSIzwFCCcSgKk7cCu+UostgJS83SZXSLM1yV2L325LUD0TsWhLgStfwkpBqqatPbffwP4Sd
2ZLiWJOtX6Wtrw92NCAEbaf7QvMMYoYbDCICBAgQ8/D053PiN+uqqN8yKiojSRDS1tYe3JcvX07J
boHrja6ZSTxG9ZVwtFleKOJDUP8RcR8wqaiZ7SSTu/OO4APmgei9SWtHZ6RGhxCNOWL+QHQC8wHp
wWTTvPkga1oTcu8iEvBIrPcOYdNyo16eDw1Lgu2VMxQ74+yCvRHk/3x0JJoPxY+fK7aR/YktcPMw
LHApheogxkIDR/8ZsYx7Y6ynlOAtM+DmCS42RiQRIADF7XaRxM+Is2BBnLwivEe38XH5hF4grjfZ
IAkGIjmLGDVEZiKEeSlJIDGZTfKM9PYZ8wYxYEB1Ada5sM7g1q3PbEJ9m3bTmgfLK0aJkq8lRUmx
LFuNII9z529waOxOtiFRF571IZyIM4u4XUQuXioYIjhAuLJ8IcEQ0hH74ZfdWP9tDvxYkXcHXdno
slAY1sMrudXhME3Dgw/FCw8SJa4MBxNkgXLvUYVuPxUwJEL99Fzbyf+8PiDx+1trfjAf9s+r+dxf
j3VqmMkTjHn4huUMh8NYrF2x8+rpORpi4N2lq8WUdFL+NcakdPiVDsda/m12MkjEVybdSw47Yd1i
RPFf7X2eFJebt8WDNixMZflJ0xTrNvWmVFbDh/bE1vWcKZbvlbq0eNgpS6ngL+l07L0P1r1zhn28
7c6Iw+7D41CLynCVPQjZ4S9lxzcAL149bWWZfby9+kuC/gl4FNKFZNKFaKP49ZxYNmNJTOUNsXkC
vhJIo+Hg9mJK50d3Nj1yImGzyLjFrl3zPmC+B5sHyk5SJri9CVb2eJNovtpmmEdlImIzGtjduAhb
gRRLKetEC6pxmbR6rHjpDIMEXMtoN9NNON6j8C7RgpIzKFERyuCfTcVGX83LBB4XM2w75MxgqkD3
aK8DThQEE+RwmQ7HJbjzFCOmCFlJI7gFMHj97VBvy1NA7yYsEzwGxS76VdjESmqT9UWaxGHOm8ui
s8vK/jYzxrp3H+LSOlDrEzxZtHKm2+ARIiblvaxdxBKZrvONAzQKxCvwKOwIWMdSavl19R4Nt9Ys
7YbZeQ5K70U9d81Tz6RpFs6+9HbpwReUueZeRuGaQB45WCCO7tTqfOHxd7v4+7jjIaAAHEhe8k8r
DPH7rd0lbJziGbmxj7R0jx68CSpYNwAeB3NqROAtEKtg4985UW+ural/5mFEUSUBi4aSTNaqR4ED
W8EFnHRIh4kh8zxs1uD65Jvb4vsSmUB9GjAK2FG3iOL5yyXVUGy7MRbQ+A1vpht3Fgv9SfGSJoBB
o0MpmBH7CGFz6wPNVxI+nD6hfqica6svTFfDBS7kTsgkdtd8Cr4QoHbd29lfADeWYMwbYJYmuwJS
dgOKtkGTkGgWMVq7kyTR08InO7DCCeMJJ2VpZ9lkH0g0yGRbcV24scIvkzDzAW+r8GFWpeRa3Ueo
e4EyYhFNPiQYE/UkeE6GQC3skY61LFgZyykIsZVJiEfFlrrZByI5rewUr1MyiqBEdrbpagBqnz4o
9fMFhwhxd2+G1DGYBEA8TANCpW7n4lKIPPgsgHIFdWw5ygILGFWxdQ8ktEoH7JtrvyssEPneBf7l
R+Ji7/ZqndI/LhChtyIBosWam8OvnhFwJprvCqUMg5RSW7yXPa0gm4iQ/doH22g6X51kHT7sr/1I
CHWLVOC7dPrgky6OSI4BGe+m2+i0tfvEI8YM2fQwBQA7U2MTut4a8IbkdLinBC1QRqIGaN/CqByt
2IMr9lthNpydbXj/uLkT1Z4HMQ75zcHuuMJDERy3gXG5otQExUcD8VcHBxD5qM6+OujNs6dn7ZJO
R57oPlAm9XA/0qjz560Yfskc4i6qb51WhxyeIi+nm6lI6u8IbRZWhoxJiOQ6FjrPRlhXmBcEadb+
B9mKxNfYyV/uHPl73OICSbnKHhjDM5t3ORQ8GuEsC1uDzBsiQRBxHN+aFAGeG8HXFYhI0yMIIsw9
7GCi2tCIIso25OD4UvcDDF1ifxoRc3ATxaG6L8+FrFDrAucJB9GbUGwde+EGrtuKZHThuFokLQUy
xDsuBZfchldFG2tSDX0905hoxJr89UCiWhQgItLVis346usxtF/7Fb8tm1MscL7YMQLw7xhdmmqN
DuEhmQhJgidAp1GhAmZqNM8SLBXQ9wt0swlXoie8ioojkMYZTQLCr70e60QsQ7wIKMVpAXlnI+KQ
Cdk0DsFJIxICxcRg6D0dt7R8SLIQkMQcuriU3XU5+XU86Yxe/sfIhy750ZXoNiAjBWRs4gaQ4ELo
l3AvRyPDLzPk/rl3XXCeYAUOsfICKka5VvcW9AFlvdBPuDzmBlaXYFA7x3EWaQr4Ap8A61W2XeHj
4rEw3AUVX3tk1eYMrPn8xKhwbCIMPAvVTh7uxHW71oBobTDPXJ/+SgBn36Cs2y8cWskzobWPoNtt
Oh2sTLEz0V1iYXksUYDgLHigTkbXOHQImGE6knHz5fuS+TByJ6NRokejusR3Owy8hjWCYCq89LPd
bkuZsLUFNwO3BoxVOKdgtBjDITirT7ckgMxffgfYlVaBbDFF+SN2Nq2jbCb4LRAvk/MGIC2ridAu
RgCthSPM92534+1YHg8EF+GDxwaDaxsd0xerqfzwd0rY02ahlegkzSJwXgicLkfALyHTyf7iQ/LO
ImKhOS9ZyYB3eaC2HwqDLgGJY1XJ0YKxPnNwJmw92Sl6EjSzQYwKCESMNqoSWa5UnCFqJFC9gPUl
f4fthRgqrOyg2T73vXK/2Am2PIrJDZCav8nCtEYPenrUQeESoTUM0R7LJVVr3tNK3pOYUoesk73F
AwP0uFig77J80V0umZwpIHmbak/xHpyfgu6wxtRYlAP7NMGbSnZF3V2csR7fsyrf4Sjvgp27C1oE
IYygLQYUyf8I3JBLyOv2os9sBepeu2Dinu6cLc6SFilkl1r4Dk71eixQoHI9wu97eDNoKjCrI+Ay
oejmT46EPcnO2OMFZEfFimZWEMmK3RMpiIGdTcRcHQSfQKo+xp7GnH+Epqe5beIN4kNxWxSBI2LR
fhDmYDeEBX0m24HiC0SZ/4WGW6Rw0Q086Pa9u0ATZEFfd8Hou/BPrS7xi7ONzUiSrru4+igWgRGc
U1isEUclVgaWB7wbRRn7nHhsq5BNM3jfAESHjLWSbu/g05FTSZ+8rO1URimJgJbEtAVukBiORLZR
CZKT+yFCZixaEoCXA9kXZcN/yPZ/C5jopef1JbhBdKa9OBPiP1pCFlyIF7px+KTbX+zY+9t+mLzs
jyRZ9K3u0+PFzLLCRZuimcyVh9WX4LiwUQm+cK9iRxDOkBwRueCiT1ss5I8gky/Al+y1dafBiz3X
OL5DmV3CHK5LZgg+MfXeIM0wmPfRwLBl5fT7Z19i9eSXeMi/9OhSH/SzEHQkP6WFe26LCeS6TNM+
6ZOEPHhU56kQg2WZ4dmFfaB9gI1+f8forHGndWhUEqcK/Sq4wDm3mMXyhaPt6QHKrr4Rk0DJDywh
iXSq/MhDR7mZb1FDjCMB45jtZ2ux76jYogxXyR3qc+tIjxMM+p5/na+dHUqmztmqPGwpT2inT5dI
nMeuSa1GNijukrnxSLzQauUIE/CAICw5ff+DWBKT2O2vGWq64zXYu6BB2lKyUg0qMXdTaiAL7tQ/
EulCjpDlRqZhSBCNrpZv9j3Q+j59R/v6DGLVWvCh/En50947fY+G8arvtT0iT/Lj9Tn32iI8t+J1
HzeT7xJE9IXDIYsaIbu+nFtmpgT+VK52tMclI4BP+CYBOZ47s2Gxd9hKpRPfkb2FnHxBY049vn4m
4NinRR4tkcZIT7f7NJSRsujzTn8vH4VtIg78RRNAgCwiaF88mzDs9okKygLnsUrT4jCk4Sx2DXvq
EahYLDwvpDe5L6/OA+qzorJP0KyQVdUiwC4rJBHLoMta9sUiL3E1WXD4k5PLhFYXZ5NpAcWMmb7o
d6Tgp7ML+p2nt2V9+BLSvYQFvbIt5FZZIbbicASSRgZjj9/MT3qDdeAV8w2CbVODopbkDjGCAt05
Su9ItLSPnhhRtm8yTci0QdKE9sk8GpB/LXyZNh3ss4RKdy+4JU/wsQUhVow36AGMNU4EoUYW2T3t
ojCypS+o8mu9mPCIaFntK182Yw7goKuP7JJ3jHRnFz3T1psnzAqFZ6DMWwxJjSWhGS0qIrfcEBHe
Qh6JykiWCXFmkxNWENR6YfbQQulOODeM9oVM+m+28DaSperrErPVvFhOu7v0nbA4suFrUK/aW4dH
TOqXnc2pJuPkKHKms1T/EM4VhiZ1EQiCnZDdPXrzU/QA7wDkt+5tzUGgwz5+6jaGYEy9NribTCm0
65yRIFVh7T36WV4rCESJy0OScNB4FSx4DARnv1iV2cbblB+2XWweN8kIehk22948ytzQardJf2m3
+1+dru8+K+uLecCAY4C/x3i3L2sLw5I+CWXm8Ev9/lc/hF5DFzEVGcH9trzb5h8MrS4nwbKoZbfg
KxRjxHXd6B30wxrP2McyN4pOYK12FmFNDQaoZ3LHKxvrEdjVnqusdSrkoL2VcVTkir1Iw905f7KB
HeFoSiTRzSJXzK6lgs0PqNyzM75ocS+Mkq8vH0K7lbgW34wwsrHmox7xPpcNaI4eJCX6VPsYQoG+
h/NsLvQgCXeKTb4JGh4avEN66tgfzLDNimxkgE0JQ0fKmUL+I0OSgGpQEXhhwzNZUPVY1sNLXFF+
dz+8YMfiz8FGwb48+Z2t3yCZ1cgaHcg9mD+zEFsQDXTvYYv8MN19CqkPPxzDlHOmDD7oBzw6iGQ1
9xScYmBOw6/lkhVU58RZdgY5BMmUtWXNUs5kDFgYMe6731P+SdK1QtnrRwI5tKPDpGLvZMKIW4ab
FsjqWjG7hCu1Cu5u/YTo3gPkRYsUV1jymruNiUZ1iFKHajKl7BpWjMGURmnBN6GgNtgu2BxxotwO
I79/T59ZyRVkYq5jba4SRSfABHt0qsBQVVySZDSCpy9nylJqpc0IDUGXzA4xLNDFnWz5Uo0pWfVf
ziOp+pJXQymvoeTSHLrb7tMlvzZZB+tYNhjNbiyP2ROu58G69G/JVJHw3fvrLDh8gIgBd956O5SX
ULOnG0qnEnkPbqHkAOxctKmdA3x+FukWJ7zDC9x/Gt4sMj2q7j7Cun2fv5w6uDWi8Bm4WIOuaVk7
8C6JXGnutOCuHs4MDT/J+UGvDaauAA90NqseqxRNEBBmQXJ8zVKd6lMZptN0qjvt5vDIg4N04DWj
gqV7gT2SlB2xT7jpU9iMVoFkNEAzip4v6EcUhE0eSQ1ZBTqI245SdFVZt6Py8xRKhgO5+AtsMv0i
2xPQR/BIDt2Xs6DOHRP1ELXJ84QaN4sYDgn7EGkRaBs5s1yz0ylWdMjKqZOOpLip7DrCQxH4oysr
nuxXtMCUK7YQ/CBsYXgLVIeho4oXfwtlJD1IrtmT/gS4ReQFg1RMnBU/gKXgjYLnCbqXbrsIt4Jv
USBIBpyNGZy27ylrUYqYbod5YI9TVhM4HNYOb+KZni1YQMOZWw0kl7YV5oJdEj0hOr+z0nMQYzWj
8EEiZ63dpHC2QBBPF+wu/mRxGLC+QEPMINeRUP6KTJ86YqXFKoTdvGEdWXVuJSWBO3PNojoStcJx
Re9kBR1x/lWIirvO0ynia0g9iw4Z4E7DQ0+WasOboLaEmstkRH0peAzP/ai38qIJfrnvJ812A1YM
tE4/nOpva4hKyNbRw+Mv3DwYUmuHO5VE7RcsYCQy3/BqSaXGvNW7ukCSyO0ynrAWFAKtHHsXELWt
RDtgXeEUHOCrMdDIWMTC+Eomid/lyWFhTG8J3YoMQzdklcBSexs4rPXPIZK4PECS+k6eYPW5ZMXS
HuDtHuQEZiVpa7YudDfmnnsGiBR0eNpuUymQBtYZiqY1zCVmH+TjTXjjW+McF0Sxrp3oTN3Pc3gN
d58o/rKaglVk19CMZH2dSxYF0MHJzgYF5cLBCfGqfaRWIbTBgxSmKN0DXrj2lCAqXSqyu2AHEkSU
I+0DpDeYJIpFDd2LPYhAf4ZjoY3O8qIDGePNn8jvMSCd/0SIlNz3b2IFVbKJbI1x7ym0CMbyvlIZ
XfzZSBp5ydmeyu6LSlJVF8AnMyOWWbCZCJt9CWUifdqYl/RrekmI1bOORasMAB32RJE2M9PBRUXh
CREMoFAUAEKEHnwUU+BtZrKbX/wTm9tchpMOX/UwAbxBnqGJEEODuRo1vGuHXLbkGWYP/NsVjFm8
XHoLBXUvgwuD6hTAu/AQ15lpUTiJOhNerb2bj0kAs/Neb074Fb/WiGr55LgGP3lR8p4Ik+SyVYQU
BzoY0jmcrDpvC5HAomB8PA5oOYSeGDgy128Mli3hsZ2kfrDV+SYol+E2E8YkKXIADxMuJK5Jb+MH
eKYRd4v2ud9aHolsgUQR8/fO5PYlbs9eNjNSTMGCG/B8VfZ9x/7E8JEBc/E29ucGIFRoJYR27Ixt
bUTrQH06BNGKTOJzWDl1yxZy5gbiT9MGxER3fERXVhE7dsXO3LQyAdJONqPDi+ZuR8CEE6ND0gB7
S3Jv8IolEfw0yDc+Z5KssnGrLXQbKLDW+AlZ8wm0K/htDNpJGOzgjk9Jio3tpfmnEsQPT+/fiRQb
hAqcT0Y61RCHOGclD+abNyL0G+JtKQMOGsuSdYVnn4F6AYHBQu0BHMGdsOveHfZxhenhG26STOj+
dcfkDdcOajHKhcQQLo60yAQqYMWT2HQruEcbskwl/vaOlwOkgz9rkJ9yHjzzAKw2m7C0hQnUPeww
1JxZsD0fLxIVUZYbuFZ2wyMrw7oNdnCDhd1l8BSXAUGiMbGdcZutnW0HPS5+y4qOvLR76KrsOKfw
mB2tQ/eQ3foQ5hOJU6seAWsxDGSRqNtCIhCns+oQy+4+Qsn6kTzqK9K1V/85NeJWjNQAHMwDlvgW
nSRRIezhOL2RBr67CjS37JwzdrPJy1ljXUgihqS5YIKwd9/604W4uAYeooqnZQQLToefc52Skye+
gKfAPvGpjlR6VQV7HwFddXFlE0ZAWAekYbNv76L+eQCNPN/31iAH18GdJDz/XLdg0rjUedn3rsQD
jmDVeLPpDrTq0bSMEQhQgAa2JAdK+EUfmaNDRMpgbx0ZI6yq3gFeoj7acvyZ4vbmArKogGXCu3fO
gGNr2PmCYRB8cCEZ0jrxFTcKuIQkEQhKgjdhn9pk9HkiDiQuhhEfIrZzcXDkun2EXHcYFGawdW+9
1ogMAPFypof8mD9T8Vio6QPWdIhK5wReQBNqpLPyL0iNX7vo7C8O3FjpXb/ueCmHVKzFY6qDba0j
QB+q5SpYnXLEkb5BrYjnGsgZ711Jd5QMB2zA2IjP+d7b0Ya7j3R9TjmYmL7Av7qmUgwyfQ6uPOjn
gPvpGcGlvff0+DqlmI5/xuOUU4k5cfW1rzqDZMGzYTBIT4lPec4PSFDAXeXOEBW2jrncL6YYV8dY
4wR8uWJg7XLUPXlCuCRbV49RIQ300Z6siL13wc4OYHji+3HxhuEAcw+e6YXGAsWBilBMw77mJsav
qD+8+o9wgWnUuQN5kQIwgTXVQQH7nt1C6nDMokvf8DBNLiHGmnPN2nqy72OpQDTWbCbBFPdZTLW2
jE4MoQuToL3w1Gixi8yRFkFej51m5cNmr3yrC6x4SPCnBFUQ5q2FvW55KsUAreNRKLw8i4U+An8h
/3IdraYQfa3GRv5fp2YmebzICyMfVXO1GkjZigS/hSmQDWUecH6Aox9uc/x0tp0zHk7ZZekdbvEh
zyFCgKRpwWvDpiFRkM1JdS9Zi73u5Uq97gY7d51gwzlkkUftMDz3Z+N778RaUfcq6xpiyk3qZPFl
iqOTY86ZXcMuiWcoFB2XuETTUzlTi/1Mc2QnrbpylMHio2AzbYIimKtkAmKKvXBlaceymiNqgLfU
MVIV7PrudXbJ3dsMxcmZ0ErZ1lBDjoQLQm0Ythgq+PnSRomjiN9I0XXcwEsq4YgOxgXNoO28GgiF
FZhexFgCYgHiOGI98EuzBlBQ8ffYnCEZRgK2RUdqL/ei4O0mil0IkAryKt8hJmmxn5RsaZySkDF8
jFy+2Ruw0hPVwEx5b0E5l6KwEspGWJUIG+Kr9mzsAuQXOUTcz8KCWon9csKwYIfiMHYm0gF4xRFk
keQHT1Bbbos8DjiYiO5dUg2UAA5tGaFVuc9vBEB33pHz0iaaffPLiBQsjm9QA16OtauoHtcpLS/X
KvnoJqfggHNhNRe3tIy04EBs9pZSTj46tBuL5uiS7ki/F/xYQ7BPzkyQidpBzYW082Qf2cQwY2Sv
hSxGWe0GF5KvCPZ8G8wWXIVkTjQC6QK6WWhg6AHSs1u0v6cH7+bvowvfktNyC298f0PXQBDLhSwG
wyeQy95Y5/guD23QiOvxwaO+on/zpUco3BDc+DrBr3zPhcSUPPFJha1Y5warSC6DHdpWcTzE8OLk
lFuXHVDM0UZw627eD6eKJHPoZDfjJs9Com2SJYSgQDS4vA1SLkPfVbk8GqKJBsP96DWCJi1rgtjI
v4nJfSdRnjs68wDfwClXXIfS12HDm2sw+ZqevLvBoai6jNW++BLgHBgDhi2+BgM0I4ruHDmOUXni
R849112+xhkibFAGYMbdzCwJtDNyiRgSBYFPDUah2wPJoxLgQr4p7PKaz4nfV5lZc0ASe6LbduaQ
ISWMWgYt9pIK3iQ5SmIAZgQ35/M571acY14E0fwF1FKBuETNceKOJldntAuxGiXFhICp5XYSfH44
6CPER0hnR9oEkCfhj5WA0OyhAWRZxHxjKPEIZFSID8iU47Zcm8XDdicwvl0wd2b56OoAZQiwAe4j
YQC5MvDUybK1hDs4YWTaNiDRgOHDaU/cbBMH4OAwo/kPI/T9THk7oifELRCb3h7wH4OcNEs+wQXl
BPagx0Eybpjz8ra84N2IHh4AvDWCQdTj1cAOWAkGMhlOsnw4URD1mMkD5tl7WDGNZWZXNpbre4Ho
MYp6iiXIPjObcbzk5glH93q8C3u6hwwGJ+1xfK9HpLCwTilviiHWw0EtXDmOHEsbXrVMKVkZZIWB
rB7IosHlerajxTKmA5uv0z6uLAdxOi5sNRawtxWLMV1YvDGweWUP5A7peDqK5ezgDFjq+ATNDek9
jqT/AOXez0o+2BHYtFmmZK2QlY27lzULuv57uXQ4BafiWcg6wPpqR8xNXDOaiqfG7XJ/Szughc7S
ifd2TByPV4Gwt3JCsQFMfF4Eue1gPfOaj4lk5fzhn06+wqYlwQA3TQjk/Hr/3cxKHwZpy5GAyMyV
c8Q5+VCf4nd9yumc4osctS55/UJ/W0peU62vT/LAcWy81MPi881JJ+GLCwa8J1fmoksnX8rFc0xp
Ls2ZucTnO+iI0hIX5DOHFFhuKMh7vMU90OwVH8iR0mpe04qYE5OXEHCxnD/8z107vZh3Vny85KY5
FSfhTRpsSrPkB1I7R8OS5OucKVg6Pd4JaE8gb0ln1WDE10K52IqukQQ9br203xdfXrmPJV5OHkC2
lES3O3R8EJI1UW9p25Kv731+4cc+4yVJEHBwIfDvSRDrLZci4bYseIB7Rhp/eGRLSDqEW4Mlrguf
s9AveW/v80Uo/wCtJAv0cj6pOUQlg6DIl4GkAny/w01wivfrJRABF6GYlk8bV3sL742YprhDIpIG
aitflEHDvOBUkpkhM2RJcIwWkWtAU5hRhH5xWSoSJQPOKz/vVI6tt1z25J13O3o8oQqfP2Aiyl+F
bOR242wXU0rKFdrKDqabeo/r9xiLNIKj71z5KWdY0om0kwtzk+8u6S1r4LDyUrovYrOXLu1xR9/9
gidKe/gmTVkqC+m9tWNzqzaZd3UaSK0qQrX+KV07TGbvAQE9kkx5pGnap0FFiLPdmDl19jyAfPKd
EK2nn+BEfwk9ep/u02J6P9vV14oOCngIomXBJFpy0w53kDPeaDndtszFu+Ut4Bh5H988p6eln3l6
RBtp9/vp8Lh5h3MIMkKfy53Lw5G74mxya4XLDfVymwfDy2/Xtcc78jTwevkmvyMekhgCPeFAsEA0
WCtlvYBCLQiIrL51Op8FhuVN1iY6h2/2WBVoF9AdU+MeMIZzhr3MpFnGpOEJMPgYPk4ggMv3qkDu
uUwDZv0nZAx7yW+YVKmsDdIBMkM4ltl0jDc+Z4qZkyZ/f8qULVKH4698g1d2LF9ibsuJmcbBp0xv
TtzsfubMHxG14ZPP0kfnCspTQGq7L8fLtKarnX/NeL4ha8VZDucan/GnZMmSQvTJxR3a63zyEfN3
mQMOfJ6DWh89vlgkQIIgDjgjJ2Kex58sdDmngHAef5KgY0BBiaGe/Od//N//+X8fj/9afR0632ks
/7G/7jqH9f5y/u//1CR75Ud2C5XfG6pJhV6pPfhDXeK5OZ4V5bSpQ9V+fFCTe5aXfSSSDc2pA7mt
nfJmV5C7TYuYB4Kk28F9Z9/QoHeOVALUKBz7CzPf+K1B8vnHvLver2i++n+aO3OrrR9byaAm56NN
bQLvBk5Sgmxtuw/nFJ76W7x/06u7hGU/4Gtj8LegNLzdBVg8FfSBd4ovidAQfbadCu4RUNUeQ0GT
gSZZO59/7kZVuulP3SiJFX9ptVmsKKG+o9XISWCIRa1RX6lZj6BFvW+IWvdfekn9t0Tgvzw2+fwv
17veinLzunO98ViB4kPwFoAZE+CXHIBfh8ePFADjsjoahwPDw6Rwd1cBjUEvugd3gHI1wIHo+e2D
mW4jOCxuxrm9IUMXWIAKYINr8Esf/zYyflCxr41r67Zdc89r8mACBUKgPQvqdUddYgPjE0DG+K2f
tX8jsdUiQ6vebNQVtVnXf0hsVedtY31ac/9HjFuruFOn3X4R8HtJtTqVTLCbvQKaIOZwtb544soY
eeLHsbMncxV91z1CvWl9jBI9ExzD3flzl/zbhJH/bV39R+G3I8nRilYjXeh+REXuQPz5g9K9m7T8
ZbhpMnz/Mbz/cqEfq4TRVHf7ckc3APtX4RrIaW2tu/XhqQ1MNji1m2M8n0AbUyBw2WzvvyjAy9ZW
/EKAN9R/9zh0VTFbVD7XqMj5ox1omD7Oh21DJ6teFF2E6y2aLXXy7G/kxN8cIY5/C4E9Iz6PKtif
Z3Sj0OpEyqC0i4Hk21ei9kSO1dUmnQFdKJXgngHaIyCSiCLAAU93bjGWoOg9e4WayztEKCXcRqlA
oqD16Ary2iSD/ubx45Tv80jISodnIVAbqB0QnxFfwRMLoCkjMIDGDIKqCHEA9G3dSw86DOIbAo7J
bzUonQqFVeII5C8DpC02SIjIpwLRfcttCMECzb/oQK7VgxCtkGBgNb3FOc5Ak/JNYeYIV1YPtlOy
nYVst5f0cJRJRIrsm31XEK7gBAuBkGCDeupojfggB8o/kPSAAFr0diTfbH3KaOIfpfCnB4SqIEDU
kPpqOiIQiNQgnAtW1xAhMkICkqVjuiKSt0p4xSciNGZy5D7eB2u2jRk6QS9SN5SQ1Jne2VmHgksL
rqP7QvoScvPF1XMdD/JbdUiffkvpQK99v7NKbvBqEbLJEUFDWaSRkJkDtdvR2ujtePIl6lJxshOi
F3c2CIlxQBX1G1CGRTzriRyFkRM+mFZuCxkrlCNvtIxf0kD0Ebm4SHhdHT0SRUQUAxHcUoDmRa+M
T5Jj8kQ38RC+hoKJIaFAUOoARPAOVHmUBGQH8p/BtxJVCUUaFRzfCBGDhSAu+lzYNZ5Y2K1Q0l9X
yDzUQpE3lFRYMeREe4RX9js91mmFouaFxc7RxbRADUWOatXe1hlfDsUcvC7kJJspOoneiq+IdAc5
N4x21BY9mSlUaM2/ZwcubygKEmdUGUXvSKJ9Ej0g65CZgtgDuTrSNBHTouhufMdKlEbTqI7oFElj
hJB8xyKDRR5ScT01w80A3wpPrBWWqRhMm7Q1kbPQjuwew8IeoITB77e6nEuQrEtqMTx+OPNyjDuD
oy08bXlnxqfknHMH3FUfSTTEUNZoNkrgbtXeIDdhoDaoW39eT9XmP/MCW6rZMtAW1ZuNVsv4oel5
WN8e12dLJ5GDqWDcYm0f1IrYLDqbWXDYObWTs9v3yj3AT526mUrwuAQNPW68btbrSYUYUCMC8pQr
QfafhYkMNaQIIEg2ouPGr1/dTc2l1McZHZBz7wmbqO7XZsGJKW4CCiY7jRK5aCiv/KMZnngojeT1
DO+FO0MyE/gbtO0Ra2aoXkmOCdbP/mNGSY1WjqL8TAkLBGVItjbqXw0088pAofJqbVBpHWVN5eVx
7RmvduH9C9xbvXutVXZRevVtoJ2824lCUWFd8WeKf6s7JRkLVKsiCeSe7h/eauUZL29/ctQJ+VlH
gF3do7yZ/rBnJ7/iXit8l+vz67l2mujS61aBEAyp3Jv4uvlobMlCpwhklZ6Jim+k6ue15R0ohHGd
7G7LJ8jf7l4ggt65P50Ll0HPDLqE5uuzfE9Ntyf1c5SuSdkfROw7j+fwxYBoei/qnL++zmZnfU+v
s+Fqm12aE/7XGu7t5Bn7uFqlh/WgRZVOMz6cU+UZr3dJvRwUrbhOGVro8mq6voS1SDdj7ea3Vv3L
KVs3uy9d3tldRFKHCurnc1ooPrVgb8ibQY04+Bo+2ca+PHxDjZVaXKtnz12+3kwKSvHOfjG+9L+r
mDVNRdHqitZA/qRlkJ1p/DAqV4W2ax1qqzJR0AHcn7zX03ROl7ymDvTH1dL27VYLCSA9PRYHv/Yq
rUJLqYZs1jp142kdVKICLIIrM1ijEVdEqwrKFNLLh8/HsV8YR6dmwklR8lbt8S4KUDzSgkLiaEir
sM+N6S9T6++1MuRmqGpO+UXVbLQUMox/bN3Ga2NU1/pt30e7CVNKIS9hsNzFw18u83fD+J+X+ek+
NC7r63N73/dfbbW9njf8Bdujv04Swt2iYrT/xTRS/24a/fOCPx7SfWfeq1OT+xLV6DsM3BWbDNQQ
fM9jIIvpn2/w7wvU9+WaWlPXda2umeZPCdTrqlrv97XnLtnu3c3ZbxCWpHThb5Vz3+Wq/9fg+9dl
6s1WvaU0JRH8Rzfql8N13TrRjXUf65Ja21CGfIPgIgJn5LWiVEqJSmCMc/CbrrLa/LudL9c2ET6g
1nqraagI//xYg8uL8pjtj+d90ng4j89jVE1eYX1+z/RElMSdU+cFb0zDIDt2D91Lv+oow5lfIydu
hoKV7p3gPun8LRFihaNmuI68bFFtBNMMTlqXOCJn0ZNnBgvtbD0zEXgrPxrYYrPh/UhxQOsJc+sY
iV0GQoT1ppOaI9R2+SPMJ5xg66OjgHq/EwUA3++JTpQLjdOO6CQryHAhpQSZNrwMD+hbIZ1cAqa/
oGCcMqF0LE3KVGW3TEfa2z52jGERo3k2lyQ2CZ0V8QoQ1uCUV+oonaztZEZAGJgaLQYCGHXwbUGf
KbBk38BZ6wE1iiJ+xxp5NBKTAJkmvV6LSavNCxAcULKeAEGCNglYU6XbtjISVY/KvqTyOQCt8Vvt
L/WfaxjzXdLsTa3eYkv9kbFqNFrlrLljeqjtfSL8ATLsvohTEiio+SWgePmrLvLfdbnf48fUWkpD
q+um2voeX3/xjdX6fXcyzto2WSv+oYwqDC51wDLJwrjfuqfZ159npPrPlc009YZMxqbGTSo/fORH
U8QFVeYKwrFw2872xxVrkRLk3p8vZPxzbZMLNTTZEBosAD8upDyPl0293D7Se0lo/7Xv6sdH3Fp1
Z9cv5TyvTMqT36nm9jhQcsxr7NnlcDE0KJJseMVFC0zzZd3VXvGkBjr1iNQrHswFJbvy5V9RBDEu
nRdpptvkfkIrb6U4j9PLrpFNMFPvNqYFRotjEhyuhqaeGqrmqLUDVdiP7kPZOzonbRgrq/UIFTN/
6B/VaVrtECSrf7z21+A821If6OS0Cj1cbX9Zg3XZO/6+WknHUDJGNU1FbfzcKLetR0uvHpdDou2z
Jm633wB4RE/3YG2DQ6qaSF65s/BMeuh9dOZeaha6TOXCmL6yGZZsvJ6cvsxJHfUcpJIQxbpbj7tl
XH7x1n+AKd8DU8dzbZpmHdnuN6jz14FZndTjaqvukv3aopCk/vFgSn9Ch8ipFTfzZh+3ZW26mdc/
LvPZR+Oj+NqOWpP64s+j6Eepmu9W1BVaYNabIjHzA9KYvR7N2rV8MOcvpn26jAs1Kc/BthyqOvJp
Kxw72KT301QlHfhSFfbZbFnmAdLMCakCiDkHDNJnA0bqI7w/MVA764LKt69sr3qv9T6og10bT6oJ
A9BolMj9pfX/brLVVaXZ1OsGM0H50fpaRX3I2v14SVsXGBc7lCNq5I08CW0+iO1o1NH6UPS7pR2m
jRNBw8dYpUAmabZmMT7M0qbSexwXR+y+59P9c8t+QIDf/dqgkhRug940/2Gt3VbH5uamsNINX946
6ItvPkLni1jGny+k/8MEeBuDsqA2NcNU39omfxlG6/rpuDJXRivbAkqd1pQIaX7eT+iuPOeVEd7M
j+ute3j5B8gx6F9uJ8WOkOumjGY1p/b/OTuv5citpVk/ESLgzS3aezbJpukbBIcG3ns8/f+BOmeL
02SwY++QYkYSFbOAhWWqsrIyw6Urb1sYk+C8+TwoJkq5HQA74rNZZNisbS3A3RTGanDj18M8EI+R
SrNjfvR8w/79PeS/0SsmbHwPXdEsnd2rmNL4nl/eI3ICPTSG1tyncNibhd8+x+EmJiO0XLvvtqG0
SHX2yT7ysUYqCltVHv120rjYcm410APs0VHWJDOEVzgsunBjtNG0lSZZe+8nq98f9oc7RedoF1VZ
xexNvTSm0h3LbEyNsMuEQlrabrBwkdn/yM7kLZp45aD/6UbRNf5iVixZAeb9e2ZMQ8sHUdCTe0yw
4W3nkwUq+xBW3v77l9JGb3JiLYyiL4fJFNesBjfhpYZdqNuhuGzqmVfe+tHZP+TplSlULtC7f3aI
IaJspUimKBJY/v1abuYYuTME9S7EBLATzlj+rqzMmqoejT6KzB4tX4wGYoyBcmq1HIQ/nfciW+Cm
bTAJUnmVqK9NjuKN5uFs2E2CHKm19KHog1mzlTZZr89DzdkSIts4Fro+ZDIjmKTiOezRuZceOvmu
iBEt8SBSaDRqSPK67tHOytAugVpfJbYchoukyRem6c91WnsKMBHaUs2wtwMfjoJizON6MdDvoRys
2ln5/ofPuaeXVCfZNeYkxxfa1VDsREUzNTEwlHZS3c96GZVB0e5raH0BQuecng1KGSnyAJWyNY+1
0yxF15w1Pm3scbOTBJgnDTbkLWUZl8yXe4F8VGv9tQE4MYTmyuwn3jAgWCHdSWk6rRUav12a5Exv
itLxxGxF26mgy9BLZGB6zxMKFawPrsUG/UAX7SzL/ROZ+roxokmuHuuhmGNyaCv5TgbNHImPk+qt
9ymvaCjceqI9EPRaaPs6tOWbvIxOx4v2IDMbkYvUBuC3eTK6UwqrUIn9ZWQiqF/jg5bMnPzguQXT
iP1NjGEGtV4PBztBP+bmKbfeg/bFMDZivffc+7YRJq3zp8vcR9NxN2rx1Ln5fepO++a9cm9FF3Xc
FluCHnIwcoMkJP5zSCqf0giFYb0RVlOCteeg1A+S2QI9yFNLXXgiMh7SnePssN+1bpoGcREP/Qjt
vfOhWpS4lZMgCExgS9BOqqjkqziBORbKttBISz2CJCT4RxFRDkXlESySvc6yI9oCipLXr3rMF3zT
riI0Ei2k0sp3I78pNKqKoMXmIcSYUVYh5XQ4fjWx7XN1JdgiWfJT6r/qIj2pdI+mHznkKQeP46pG
mSVbhRGonZNMjPBDloqZldIDpwnzSnhsM1qMmOqQ0zLJIoI8qN8uVWV0ySJNu1XivZIjv5cfyuy+
itAo8GdyWk4LX5m5wHzZa1mpduzdqsO7XGW2Fj1k2UcqI9EZfAiWvjGtWQY1QZhq8jEM6MpBWY4g
t3eYL4WUxc2WXd3NQrwto9swq22rNWciJrhxtNHQTSk8LqgXP9x7qUn1+qE0HnUfPSXz1dPPuUQy
hyrHLWf2pFAgQmKD7lmzFj8D5NmE5DkM7ocysVuUSM3hbsgfelRZwnQmW/6kbNN5qumT1D3nWXFf
J5Ths/ekPTQQ0axOQQ5vmxu0+9T3boCJjX+tSnlRf/vnKDMljApVhTTc/MQRv9xdsek0amlhcZlg
aJucFO+lxQZMeY99fVpbKz/Z5dWRhKPN1oJ+Uv8HNIUaiCEp1hjEEVBeoA7CUCSCm42fg0apscvy
tYPpYy2Xv98QPwQ1JP+SpGkmxRbuiQscIK7rturbOtlqfHWBuq+009i4xpx8KpDvC+fONDmPr4Q4
P4Aq47AqrqomKkj65evpylBlucwF+NA9hfuxx8mjkfO1nRO61Kvj7y+pfY8pGY2wzRAJisdi+MW9
ZAqDN+hxvCWIUh/Ej4bs6pXYQwEy+Pw7eC7Pjj7p35HOJXNon9V766y7s/LJmcuvPd0Hke1wojyI
h+RxOIZv7WF4r96lk/XQ35V3+h/rOX6snlDwaez+KCKp+q6TKr1p97+/yWcG+FcipCnMGq5Yhinq
oNsX0XHSp6obxwP8YSSZguBFcPJVCGji7mHNV6s4uuksqneSUmATmj1lEnpBhkz11Nq0FjqyaseV
AyuxCu8M19ykBnlJY4Ie6lu1DZ+LvrwSz3/fSDwxuSKhPJmbplymbnkW6rImZuG2Lg3bKo6ut/bD
P1VGr1j9IALaZcPClyM7dFZCewyCfRHd/j5pP4ShmgLOSvqoaWRnF3NmtYnqJrXq43Y/K80bDwuY
bsHWHaFU/+H3sb6HQOMr/jvYZ+T35dyohiCR0ibTjnVh65QLUR6aB0+wznM766fJMtzG7qLdZsgu
IEZQ2Z51LepWWcwXS4QnIA1F5tHSqOn+vdgDqWsasc76+83Tmc53dJxe31FUWYw9JrCgj+bs7SrJ
5O+y7Wekz2Glahr7izRdvoj0O6sWWmNQvC1FhriNuPgfJD6tkhw7/SwW/lZpzPsULawsfXSWeZmD
T4R2n60l8cOtNm66cggRy3hnjqC2s5JbQvByn5vuXNY55gEof/9O31N1Tfn6xJ/Q/JfvFPZ1Fhqm
YO3FfiW6T3G1bfIlWYUprbVuo0XbyH8WGm5a/94EYUg3Yn8XOI9Duh/itaegTroXqgNCmr8/13c4
bXwuSlOgW2SZ0qdz+9fnqoNIIaJyD1o+Znou8zmsofkj9Y3uKm214VlsFmR6IQ7x4b2urX9/gB+/
JLiwBJCvsYQuNouvCp0hd7W/zZp1VVAuwvD2yCXXXxvoM/u7WKeGoVnonUqAFOrlmmmbVs2qoPYO
qf9YdflclI6W/F7qALv6JkKDNVZHHEKcEXUUOOea6psfu3tTOJlspt/f+oIG8v8WMAweRRSxJeaY
+HvTJGouJJ5SRJyr9Kh62taSG5DEdCK66kRo/LWQdlM50GZiQ4jLmpb1iSkF6NLCkRF3pntuhxxh
be+mydtNGIuz1Np5vXMwouro1e6NYfS25tarRLtWRZLGT/JtIglURJmqpih/Q50UVwhFI/QPLX70
ZfDhRtAnXGtVG9JOd2Fa5jQXzcyKLlrnGKurfrj1a/pvXPpy4JWULqZQrUOAFV9Jc5UxePj+ZJap
EMuA9V/e8uQgru9UlrCPi9tCexWDJeeDnj8McmGLqYsW37YMH6WA2s3RG+4kce/rc0OakBOYwjnJ
X/Uss0sREwuM5DUBmQS0fiWgfpzJ0lnnLctgkql3jrqK6yvP/uPypJ6liWTpsFH0iwBMhp+S1l3o
HRxlbqhvjtlPhWbdhxs9MAiT//RUAAJ6RKnPCCRuw8l3N1K3k9z335fm9wiNE+Hrg1yc5wRtYq5J
ibBP6bDBvQs9ZRzHAuZk4eFqJq5cVDycK3fm9wDtc1SQEEnH75ps/u8N4Q1cMI2nuQcn/mCDGsAi
QehMCnRtQu42egXkZ58UNzKeOIxE73+b/n/HvwjZUq81h7LpzH1Ok/Iwd/JTVLt2Rhd907zxCHEy
4dUdOFicgk3yUil7Idlm4pUS7Y+biwIZUSpfQRI/Ma4v5/Ggxp6VObGwd+INR7KkTgN8W7BAwYYr
2MbSwkQFQzp59U1brwphm5l7OdiyFhx9kchXZuWnnT7Gy5+X+xgB/v1RKrkXOq/z/W1Qrd3ixnTy
qcbO8NJ9pm4M4T1NH39ffD/dBl8HvDgWa6V2damRhH2BectwqNSDOrIADlnz/PtAP88zEJVoyTi+
EkT9/WqhXFltoI5Ryw41Ehf9m9dRAokOCYglv48lf0sHxm/5ZayL+mPh9kUeKpG/leWjLyMLlglz
r0KxofmoAIFqkFBJ5kA6GW2+KAB7lGhhWMAblT+p/L2b0W+fyTPfcuf86+8P90OwyrPpoqrJKkUu
9WK3e3UzBMPAjMvpgzocRDxlnZWXfFjvuXBtbY9zenk8fx3r4uuWhSyGPgnaXgZW1dB/x0TUOsnR
TC9725FhkKQfmNPZTfWhs/89PJBi6TY4/f7GP64xE5hYkXSTDX/xFGJlDrIfyMJeI9fSNx32L/o2
MZ708sr7fsZOF+/LFibd0FRLBXW9ONMGR5ekVkucvdnvciQGsofIXQTtRsdONzv2zakv7Lo5ZWEK
bnT0lFt+1rkLgkFJe0gxENPXQgydZKPQ5WUgaK5v+TgpWh3BspZJJGNSx/hQmXdCOrO0taxOB23H
SQU212tLIC5B3EHjqEk6m2oLuB0U57b+UMLuSngryeM6+fauGm9JbZaD4tIRTTejdnCMMtom7kuL
kZAkzt4diCBxXUymLTClG5V249025mmI6Y2uMSylypDO2iK2y3ybF6cxRxNTxfaVfkaNdx7DFJRj
SkWIY8mTJEcuTCkW3chECh5C+aMb6BIlwWyojMLdk3elh1cEMCZ4LNYgR0WgbZDq2wA0K2m7LvrQ
yPsoecKrCNQToWaT9rY57rkIS2XYXyKobLqWySSaEvE1S9zLwNhG2pKk73XzpbZsQd2ZDNE0pyZ4
z9pqbvg7L5dmarnrTVi5tGtq2VLuHoZ25ZjYW+XJtILQ1JpHtUQiqVL+JPgRyMigVWsJLwRgHcJd
TlK3ghcQvjvFUfHfFaeni9GaONVgkzSm5rsZnkgg2f+tQqWvP0rW1pV4wQLBBvk4uOdCfDMT+tR9
MLZAXpp03EZ485jvWRmveDw3BagMUMGlfg0qlgDz/dcbCwRL02B4SKpEce/vI1US9EK3kj7aGtVa
j3BTaD8a6cw08X6/jySPt/HlapOJnDFzGqsZ5sWJqumpAHQQIcEsLlyKPe7CQTHTx2WtBD+f5vLB
qadyu3TKqQVzS4CwRVNGW4zwrqq8hBoE54WWXDGY+ozavz+WRdcDVQkVEvPfMxCp/VAbATPgFu+a
4z8NrfYo05wLRrtyAoRdvATQ4WEYkrWVPIz5aRfQi86HJ9Qr04+hSadJUE4qobfVbpcNsK6KjyLs
b7Rx7WToStQffnwrRNmqElELJnv14xiMfiUnx7Cpy6lCMZ/MQPeKreBrszhCxJZaqymH6y5IZ7EP
WTkIjxNNuBnXd6y8d+lMH7dYFM4VnZsmAVqG8Rdh+eEsf/9unyyfywlSRM7DEekEVbq4dQdPToZG
67xtLS2kZsGHnQeMpHub0psV5s0QPEjGTZK+xGz838f+4dg3qZQDcgJcg8pcrM6mShrB8nrwkGjN
mdRiu5t7sA53SXv8faQxKvr+kv8Z6TPA/hLCZZHVlF3thFsHi3J4vnjJZoTvs99H+XEPAHWZwHMW
pi6fc/1lmCAzajkVQYx9Go6zxbiaEqmZmvKZENoLbiH21T0MtXpv1Dd6u3bye5mLRqeSLjwrKXq1
sDLGA0HyrlViv7O9qMR+ebbPZ//ybL1W6bXWtx53zsRIdmn6EiAEbspId1TiJKhhTuM1Yzxk4koS
llGL2jGcSGym2oBQV/eXQl1euaJ+SrlNRRehdAA+y98cOqzBVZxQFj+DWVFZpIY56cIK3kn2rOhn
K/BWUm9H6UZPdnQlUjpzhOV4quc7h0tENT+i9qQV/VRN124wnMabRcnEWSQsLC6EMKoXv3/gHyIz
nhdshvWqWdpnxvRlDttiaIUO1tx28G67eu3ixouuh3UiLMqaK4vpx81hiJT/VVJnYtW/D67cSoSm
TcVk3BxBfTRpthjOTATv+vtL/ZRdkp7/O9JFmpv7bqapeuQdGu1PXhHclw8h2uHOqurQXew2Y1aL
c7j49D+Mq4J0qaJO1Ee9+O83LETXy2Vp8LdSNREsO9wTeoTnnlbNhjJXucusrUp8/fuoP03rl0E/
E4MvnzBOBlHyzToaYUpXPGf5uvb3Dkgk0cDvI32v8I/cB1M0DABYSBz6xfu5QdY5LTDLtgmgv8Pb
RWXGRAizgNt1NNV1Ktzn+pWP+UN6+HVM4yK+NR2nlF2pisYVynTGnECDtmbD+Pq7AV6pP1x5yR/n
89+XNC7uV8/ytNApeMkRWUeApZ7ASfHcGwKgRDgBHzrxS5LNUrZm15/LCi9Ob43fUgsR6fdH+XFz
mgQ5LCgJI8mLtKk3Q7lRajXdFt6MA66LkA9Hh0N77hx4JYl05fD6KV01FUBSFY8h4uvLqe5lt+zC
SHL2eFF5T+BYobRKqomUP4YqiQB+OvKqzZcwc+pu06qrVvwjartaWbrqwlSuuEr9+BlEkxILbEjL
+iSEfVnWeRC4cTR+hkrY8fIa9Dz3yLHE7f3fz7IqEegZcPCwLrtY1OoQuG3VOt42qcdwIchnBO3Z
cCagtITF72P9VEkxvw42rvYvb2WkddtFBQh9Tw2aphBplwPBko2Gaz1fBagMKktDWwNIyMWUXIr8
2K1v/rfJ/fedL/nYLaRMOVJqbysUWDE8uMYDk8se9okAr7yx8gMwARA+0rEp7klUfv9+ZVgwluWX
ir+Nh36jpOdEuuuUD2pWvbweSmvKB2VrtcO9kNU3wlA/Vz1dcVm9LWnIjDV3EqvWUcN8rW5ecopL
SiwcOqJPwHvTae/iAGsL9mJbPGim9sqyofHrwWzS+0o5EfE2KZ1A7pJX9AAARAUb7PHm0fAuH17r
Alu2qptSRoVFE8/GzDDP9gFuG0DmuXHMurXDf5agYmDCoMM4sAbsYIZoU2i2q4WHuGf4+C6j7Kps
nZQW39Sdj+mWfq4yDI/os6hAIer2IcktqA5YyhEcKUO0CDaplkzy/t3lj+bwrPQPEDAhxFFGoGkC
mTBtp/TmNGvpdyHLrCEsBjEyPZK8FbWBLpPPWkacn9gefUriW+0CU5rn2UMFGajy12NxVC/JA08V
pzRBvtuzupKdn7dz0S+WTBkZMcXxVjxKbm/LQrOqRf3FNfyJ7ktTV3CmhkB98x1/4wbbDYlwU5jq
13gBP+b1qiITh8CvMrnM/l4idVhreqGEGSkNopExpB2NULKuZ7nr38Eg2QhejKhjoyOx1u1LyieG
aiwTq52jxusKr5lQriVTevB1Ensx27nin143bq2km+VxGtL6Gb9cWdY/nc001lIbpBypyZ+B4JeN
3EeZqg8dRUDApbBQp3njT3yyKd3HYCy03R7hSOOkxy+qdfLVk8lHH0PPTNJhnByzFgXC7spN+WOw
Tq+KZYrA54AkF9MoaIFW60PubzuYrIGKcKs4nAVtBXARmHNfeYyIiaMcIYbmwS13KosRmKCNIdeX
CyF9GanExla/fgaMGddlsgLx9T/cz4uLjNK+n8V5G2wr46Tmc69bRO0k/QgOMBIt4SkX3gxU+eMp
JBkTqyHrysX22VH82/gXGWGcy2rdN1oKbsSugPwk5+JKU0ckx4J5rm0KU53LNLv1VXavK8GDV/U3
lOdWStdtjDw718F7LmWAHUxRU9T3TovUddLP4hR7Ntma5aExJZSfVWdXCe79jJZYAe8Yfdh5LsK+
0nBsK9hX7k3US7hBOu8+yPvg6yuXxHTw//y+OL8tBLiRikrtbCy5qgQQF/Mt9oFXuAT7+zpeiOBS
/lS0ZnK4gO1GtdWhcQQVqGBfA21lqySZDpgJ0EOMrtQwzdJ55yzDa6Wnb7Xpy2e6WJx1DcLVe4l6
1z1RKBOg2C2Upww3utTO993SX+Amgg8m9DCU+t+qc3MMBlvdokt1BYz+ZP98XQ2XT3JxIXGWpnXc
9+m+KKLXClZfrzTrzNHLadCj4Jw8QNJGbQ/uoJoHK1+i11B4DrXn3F1n7WnwkQOp1LnrzdJ8Tf22
CjjirZkDtTOyplV1ElT6RDQOeXoEqwiVn48ovCNuFFFxjPV0bgnZQyGo0wKHr6FXAPFcuHbNNEk2
zeCuA6nfeAF6hNkZPszCN1c5/Ykqv2mYWxO/HFLUVYoQAgxNjwItEKoaTks1nRjZSS9kG/RjXjvp
rPDLKxnctYV1eZcbZRaHWtcO+4FGHryeHgVuyV15zuBZzZSTsXYhqr5G+2qhQfDeSSd5Gu1858p+
/nZfXHxB9SKK6gUxinsP2gKucraQHzuMym+5rSZS8KJo8WIuIV9RxTsJC48YGjbU9mFtaiq2vsnR
1MGHcff0h42po+6GGEii3zjOVbj6EqK5eMpPAteXK0J0kqTPVCYLMqGCKrVIGyOG9UixRhj7yNMa
XuXGzWemNPEPwpWs8Fs96HN0EEIJJIyqy6diyZfRpaRU1KHKk31WS1BwUeVusZKDZCCr7UR1aQCe
tUTyLSZLhUPf7hgXrUDH0o6mLxe58ObGqQGLVYxcZelaVPhJhPi2CXELRp7CoGXu8q4qSwV2TdvI
e0Qq+lmXr9gM7Uvs3NXoA7MvkIongcY2L9+FwkxCcU2+h9kmfmTx1kL7t7HLZka8LNcHEl5qEuKt
uIpoFLcLmuxgTwY0QkNSsvD9Grv7BXNeqAdTWoHCG837YJw7bZFlyzLea3eYzHvmRIHcW8Eklaqj
y0GJOIM90EiI1F0wpQtVRbO2nrftRHyO0K13eaRyJiuzDJUZWrayeY3DAE3UMWr6Lh4H1pJmaik7
dd5abeYxgDlaAzxo8CaCxh40eaHDErWkg1hvfAW0feEjbxytwkPms3cUcR4Wd2W70OR5G9+7wzal
uw57HH9Kp6/XTYp6WSO4ny75vmW2NtyZQ8wB+tzM/Hy2094kSNPBLHcmyfuV++XHlf3l413sv0qB
A9+a9bDn+6zas4LDoTCFQ9uGC8+09fvig89DYznI8jzbDbWt3NPlhTopvhRzln1RT7PQHp5/f6xv
sM/nkv/PY1niReYeloJfZ41X7OtgrUUjw9OzB/w+y+rQDORYUTW1oHd3GPap/ZUz6RO9+r6gVZ2I
UIXacJlGir6S5p6TZfs6hPXp05wGezkIiBF8mZ5sC5tN5SOIzvDRffVYABuA1ETEXQFKrqON1E4r
OzsT7mUi8U4MiSCmKQJfiYT2b3iUBOuGYF1KjpU1lwbos9wwcndy8OHz/fc+die6rkyjYJ136iY2
oxleaPSj6BhqD4KyTBNlotbFe+eFK5VWUQ/pXN1bZQqSxhmKHnhJ+2U99ctwQcE/CNZtgHZSQpOB
JsHpdvx1aohvQGYxSLDZqxMo43Cu030u3NMcthBDzfYtMFUkwgrTvQIGfOse+ufT/ju7FytuGDKj
ikNWnLxWPzx1wuXD5lWWQrFow03XftD9HYd0LMwLsljAmH5R9NvU3FKAct+dZYKhX2UHGojcsmlX
lTnr0m0vTZruGHVwYLkqbiirye62XP6+Kj/LDb8sDGvcTF8OYi3Ie9XJKkwkboSDh6olJtQLn4+H
wok8QeoEIWCaWZfuEa1oNHnxKxn8ubky+iloD8U7pdjINNmKswIbstqmEz5ZRNXW8iYGZxmuFt08
NxflU+1OOROb+kNyEdUc3AnEfuJVnZquf3Dob7N2AzIq/U2wylB0HHmLNo1LAJWlbsdoP/T2EE1M
6FbLDjUNYya7Nu0bUP67eswDE2Ep0wuMF160u6YJNEZ/3yeJxIVeJZSLLgm1kdfTnWbkxd5VVJ7i
2LZQ9M6q80eyvCt3z89XD91QNGlTQlYvqbOB1/EUuqPeyTvsUmzKrfboVf2P1c/ogdIfkHHpJhmC
XKOj1ahQSLH5v83WxiWtIc8ErRUWMSnb3+siGWrFMQoeAwX/kQ9P8GtHeNaMln9bWlRnd6eHUTDk
9+X4Y1zwddiL3CAOK8XvY2t8e3ENZzzeN1sDmXLhdmE7y/YpXumv6lxF0A9FlMWVwccT+PIz/zu4
JF4MXhpdV0ZJme+jCJ17jqRC/siDx3w4eLT6RTmdkPpT2Z4gMhT+bV9YUJL+dH597wfn2HAe0fQi
RaWbjo6Xq1UD/TJN/eeLaLIBrZo+r8uW6L4kYkt9h5gEO2LlTrpTDs7JfwBKtxJbwpEgtYVNORPu
yg/n7D9Ir2JhD+Mv+QcpjXM27vwX6SlZhfsEB/l7F2e3F/2D3/qHXXVfv6S3xb3+wNFl0pJwK+FK
sFFP6kvEMnPt+tZ8oU9V3AmP6nt5Fh6tP4A9GirFsPdvUMJGZsU/ZRt/FXzUzwMGELPyuX9TUfSm
d+i2nLev3XFAxaHzJj687Mfx5DvJb5GFpG62717Sm+FF+XAxI5C3oYNpgvtcvDQP/bS8J6Cgakdl
Sn5175sP/ZUUuftQn3rfdg40/9Ng8AS5Mr133zABXYr3CQKJyix+FrfdPn1zUIStN8mJJqDsGKO9
oz07E3nvncaegRPCNziZeCd9XyNeaGyl53xpLY17cfMm45/++wr7BrBefsOL07boYGe6oZDtQ0rh
NUXLdicLyaQ28nkTHkuaXoypRV9120wLxCnbpdQeFQJx+WR4V6g539iWn89CFwrhgMRZ8/nzLyd/
btTqYCaqfpe8xg/4nxjMY7coW7ucZzPkZ7CgxvLuLUZKBiPl4EpE8vNU/Dv8Z//5l+EjX88sOYyK
fdZrz2VuHcMXseaGLgkVNGumOM9tf9NoIqxreQ4F76am6U3UX2NV2SjavSa3105e+aft/+WJLo48
2Y+qoNIBWEN3JxM3GyE6jbnJKUBMCDJrBbFq996dCd9IFW0B3oIc/ClUQrlIWliVD9AizFK3nSa0
W0nyWUTBp/r4fQn9iFSA6MGSlXRRVC4JiQRWgaKGmnq34WQWJ+7yPBr2pYiIAYtijPtwKmxUR9/M
ax/sx9Pxy8AXwITjdWbdeYp615CxPTWrAEn8/Ek5WosUkawrbzketd+O4n8Hu6z8Gk48lG7AW8pn
7YDF+Cq/bXfh0T0TcaCIcGP7W38r7Oqpte5XqKQf+8f8sbimtPGtYP65R748xsWNEIVFp+suSbJz
Fg7ZW6/MaUsM67PsrvKdNtPdqYKqOOYCJBL5sprTAincNO7cQMmpoUyDhkhCErR2H3+fn2/FsM8H
Y9NaKgm0YlxiDFZGzdwIDPXOPEvz7NlYUr59NN8c7GR9zH3Dt2JN9/dd+mfI7PjayfFTOARFWzdJ
j3UKcePPv2xdy+sq1YLHcq/ZwgH5LnnG1aDgq4Hn52R0Fs5VunQnEfpi18CVMZL+ti6+DH2xCItM
0oomLbK9VS28dhGiBtpMLUToB1umKpVdPbCvvetlaK9bmZtHck7rySRQJq0xCdtpr0/LDxicQ7mu
kKErZyZsTthy/IO/6jUcLSZ6NnGCZfNkZhMKO/mwHKQpva19MY/Ttzz1l4YiTFAAy9tpsOIXGlBp
OO3kLX9U0M910httowjzuJ3y55T9zHV3Hi4heJDRXhAszZP7kEa2jyxhPJWPxgob6x1kplmAYIld
/En+RI/iW8HNjeHDYBfZYsA2Jp1FwUR+KxVbEikJk3tOLVTF3xRrGtB9zf/nzRNuR3wnnvW39nlh
nGTQPfyz0PF/a1tbIXifGtYEhiWguPeIssVkuHWrqUCfDO3Aig2XoBoHHdKZlM+LbKJgPYRIJHQu
QOajsc8e1ftsFjyKre2/g9DpN+2zZt419UsTz2QM0vB3m6vhXJPWvm8re0PYOAcZWeZ9SgAyl+tJ
iD61uMyNpRDPcvVdGw4m/UPJosOTMFrW2DXGcwX1R5fa5STAiQaTnIlk8odDQJ3m6dLyNw22vrFd
U4mqqV1NqKcVVy+UH09MJBnYoBZ79HMTf9knpZy4YRjEWFXF5bSXSB2MP5o6oAm364u9OX4++Hro
isx7A4TClaa9Zayc/Cmgn6soUVEuwkWuVhQf/pTaOaOOeOUY+ekJdVGipvVJCLosbZHTGE3fh6xu
dCySg2tsEkBcVoSxMop5X84sjLOvQo/XRr3YxEYmeErsMCqEKMNaKHMLBbhpWi77adRNJcxBrzHf
vvV4jefllxe9pCX6kDQcNysSLKX0Bc1Nc8Me/UTRMZuYB/OAwAXq7r9PrvrjayojuZ6YXaXK/Pcx
WQuFA2OlkPcu/jfI5uwLusXBluRZj1CpPMvyWd2wSRZetfcwhrlzVnQ+AeQJIFa0Mt70lt0hJSQu
lZce/zfAQzQ/tSkN3705d+jRw58lnRqYYqjTLJjSEW7MEpQnr7YOX3uTi8gojQc1z9tOvXsKX7BE
C25Abx77JyLxl/DazfZTmkP7z39mbfz5l02D/G5bNIj43QlLREHOg2f3oyJpZFt4kIj4NXSnDDHN
37/Vj1n3l1EvNSoHo4Yc1eXy3jgMOFvGE71FlXKWxHM69PFCVuSZ2VLXxd5p1qIaj4tpajcxp/4c
xmk/ULGe6giKaCtZXzgYGP3X9JfPFUxfPN0aKjm5fpE6iAq4WChI6l2LpgTCo+aK9Lh98TfuWro1
76IX0V3s5Ve0FUiWHFSUr6Ign4W5y8sXxRZIvSPp5Rsq3mqSGRhEn3fqefRDhBfuLDA9m/k7xKPX
AsaH8eRaN9CP2NrXQS8Oi751ayUuOURdNq3Bpf+o0MKe+Vsn2Vt0g0WZsPKMNyRQ7FDA+KRAYkOh
yTdkCmLLrqtyIgulXUa3+YB8YLmOCmdqCuuKXBLanStClKpwTPU/iP1tJX2JkMJ25FNLOLmAOvT7
QvtG//3nM/47hxfxRKL4ulE2HETNVJn+Y65eLLvJS3zXbo6/j/UZBH77XvRXSv9why5F/+QydetE
Gsbv1a4zbwpxJMMuKrSNUbtoghJFuS6JU6IpfIDQmRGOwJbN3kbagk1O72FcVE31N/FQP9GA4xB6
Pwd49/bb4AUlCOvWSFbFxvYXKuUDC9r0IhomcrGsBnozMFhsbq/1k/yYtIK//f9XukTisryRHCNg
F4xxlzwVzBfF+D/Ozmu3cS3bol9EgDm8klQOtpztF6Icijlnfv0dLKC7yyrBAi5QOF3dDRxJDHuv
vdacY64jdZ/QS9fsyXRE6B3takgXerwUzGMIQMa4smteHPD9/SXOTgW6NiZJJLTqvfRi3BCW91Tc
EiH/DEvnt3aiZtGO/iOXr12aJA5B/N8mBzlYIhzJr52i/7z1P9xi7Wy19AKhR7nCoIpCEPKZ+FuE
o6OhK3E7bSHUiyBwW8ONJ3uC40wflYhMfzWQZTQxFHFMJL7lQoxcI1haTLYiOGWuCrk7cnVmSP1C
lGzzk8w33Wd865YfreSGJBfDERI3cFLZoMJXlSwlNPsImwSnYDAQryyYzuCASPbMF1GyGj3gM84w
rCjPlRhmihsHdsHsgH8BM623uLlygy62yv6+QWdrZa6OlTBaNU0eY0Nru/iYqkWprKDBcA0Uf5eX
y4wGlehIxskwT2l8a8arpn7QsjfQfG0IbBvofLNrg+eSHGTouqTNfdX9QjIo2dA8L0bqazOzc2sD
cjJW9m27gcsT4TQa5BlKHOQ7gL+e8OrVO03H2b3Rs42OpVr3dkqxHBlvVlslfaefrJoffbuKpHUE
RVhfQ0dutU0+7Q3l6GvXlp9L5yegEIjrDEjM6vkuklYMR6y4mo6BsByzYwapehMQIKg+j+0mJmFk
kfQu9ipvJvxwrAXbFxjwq0Xxyo578U2G6AbnRdVgIJ0Xx54Vi0reCfmx9W4ReQnlNu1wVObbiVai
WTx66NDH7FWpH/WJGVNoOL0OhDEYYSr214555yrAeVU2sP/DSJVnEMDZayTJg+enfpM9kH84R6zf
7nNXff78eT2+2Nw2sLqjsWRFZuz9vbRB1BFWgZxXR9nbR6CtKmEZ9fdSy07VRouahlF6NxmvEZ4m
LzwG5UeU75jVZj4TZ1qtFSq6st2lw9fP3+sf4TS/Hs27CP2WrjJTjrM9KZB1JAtGQj1OQKS4rpNV
+QHpMslXqJ6Gr+5aW4UZwoVjPBp77PMQLNACnRWUXZ2bciBhoh0UXDdOas6bEBioyScs5YYc8Znq
wvlo+lQ+5JP0WRMv926eANi9xetyzXCvfM5exGDez8bfHBfarbSM7qONQL/wiYGRCmorBhe2GX8F
mIdbXth1JsDUXvjP0a3wPsFdwuiTzLY631okMP7yDSdNagP43x5xj5HDMJ0pvCHTjl3omRPBc0JI
Eq0qSMvdEme2R+T5qgn2sLVrgodSxwgWsul0xC6zG8INe1J/dTfpQdtLG2NnGYDDnHRwfM1l7Gms
8y+LDyF7PVoFpABP7vx/g8ACWP6GLdZ0Ali9v5VVtfNeGV0fe5LrCMJ4Mp7Cl/DGXERkWjJqwEN3
x5xuXRHejtr9oG4SiRABevAx6olyhX5XJ7SMmLoG+ZTLsK4l0Rc0AlkKucNJPdPAALqd4RTeYvSh
gC1aMmTjLSdtCaJ85Sa/NG+hvck3soUEyuk/R1qe2+CpISycEmZuvThGYwtQuEy7ZsBpl18UDiCq
kGeYxsIDuftpUWKgTuidmoRv1S5iJ7n3gKYyXI4ddaPf9y2wLzumX/Xhf1SP+TP//Vl9ng71/fBo
rutNvwxJ9cbORuBgQihMten2yZ5WBpR81s6xsckI0B7nZMXpi0DDaBuCsoSoTCDRQ3dStgxv9uaa
S3DU1/2yALWMYv93SnJZgwPVlp/rZ+E2Ycwdu2VMiFVu2oYK0s1B3skyn+9piIsM4DbiwxTbw1ty
El6zwa5j4OX2gPb1K+N//ireOpX606YluCRDwBm3mIDu4t9Qiu5U307f42frs3z237tX65PGg/Ip
z95YlU1aYSKRaPMRuHtkVM18tGfHedYk2/vKmRB/qc8pEeI88GFlh+/CJyCkNYDh3lwmL0xDGQbJ
d7NhNLuypf5puJ4XGn+/sWdbair0uA5atToKGthSr8OQfyKvNdP26EoH8XE0eqfB5huTmxAjcVle
WaPmw/LZ54MFU/R5oWLd+FOT/XUsFLPOK8eMnsFAi6qFk2oG3mKACZZ36ocfvvjMnjUilTrRuunV
EMevafy68h3mo8b5d+AcT/d9HouSmfJ9/W7FwpAKK6yOSrPKPLRcH43wSxOPerzJg+ciPzHRD6RV
6MG6tjyOjTeI8ZSF1f9q4vDaDbmwk6uIG1RUB8CpdHO+YH9dkDAt4rj1kvrYRzhbFlJLQhAuF+oJ
niackiHM/m0V3bchIU3iRg7ACT9q3n33pFc7eLlXrs2FFgFSKShI0DVR+YpnK3pZFWnCTJvC3KX6
uSXZmsVhP/2O7PHduPZhF7brGXqEhwpyM5iTsw1rjLzeh/lUHuUKoJb8Ojet6s5Vs8faJ5kXakmf
HwLeov/Pj/zf555vlKGeRVKnlNmDm9pv6dZfWM7zY0AW3M+fc6mq/9/vm7Ge3+9tPqlJI8W6dATE
4S/emNcCXIc1JmU4w5cxLeVDSbJxtjFQgS6afcQ6mH3Wmhu0NonaJrKYxi7eh63xm8nqnqI+J1rk
0AcuzyFaYtMe98ZWpXoHatmsDBShd95nPTjlPtaeaKBqXwy7PaArOzqQ/W5qXBFD+r57xXYHpzAP
lx66HRuQzHBUxys//ywZCSDBXI8Y2F2wZKB1OH/PzKyIktDP5aMVL5t6QS6S1ND23vUHtacNjXZr
2Bbt77FbZM/pvm0WvkfMbRZsPXYjY5tFq/paA1G7tP6A/2DoRvkG5Ovs+faDocpyNR6P5W+dzJIb
8609yY8dmqaWIqB/G7+KZqcV24Y7Am2eHJhl7q8wR6GK4enkPF0spjum381vYVWvS5TakatWu1lL
8NLOHnwsEFj3l1rkymtP5iy7F0FfkvfjO3WHWs2p9/rSv0H20rz+/LxJf1Q+5ysblSlLG33g2dH1
/YFLPF1NjYm5dMuzpdkScU+jo5SuJNkG4c3qopB4tpwQFg60+dFu/F8Raif5QUVjN+ymYZdQ/XwI
6sLHXc8WiXznzz9NTC2EDNFSY8Cc2+Fki09zvDyN+22/ypbtKl701GrjSnm33usvRAWUD+TEpF/m
K+nb/pf/GDS2uokPUmpP6AxekYmrt9GzuU9+CwfrlPyyTvp9vs/36b5YGItqF5KzBNlu4S3n5CKf
YCR0jVvMzsYBdZn7gVxoFW5Kt1poK3E5bacVpONtuNG26b5ZILYmVql022W8qV2O0kw4VqYbHwgr
2BcEnt4ER0TgOX9ah7+07SyqBNg6acvsF5a/1WO2YtXbmOgasjvkaMtx779S2jAvRrIAlGo2HBOg
AJy83ivb6K7dF8d+j56fGuOWwGHipWUyBxrdIR2GXX0U7ewwxxtFq+xAUOsOW8TOuo0O5l39bD2k
7+UzXSweDJC+AnO4a0O3f7zMf15I9hjThBhi/RM4YDR53Vkx6165mJY3gatuqHpOXOFbqjjii/Fz
bBELu9fI5Jfa9sgV//PB6JC+P5cc2EIvaUViANAhySvsNzaw1oP4Ka0m5xgu2520+fldmE96/7wJ
/z0LQR/6/olhohV9rUjkSYirpl95RDrUVw7h8zHvp484W0qmxst17NN/PiKLH0PSGpTZaYxg/+ff
cqlo++tgh9b6+4+JBwBjuWpUx6g4RSgYSG7Qut4uYCaM+ezutpVZmN8+Tkq0ajXFlZDz/PwdLv9Y
MiN0CEMUT2dnXqMb6kEXpP6YqPShzN+z1FXNN0Lbu/FVjdSluoA1Wv+T40Lf66wu6PpKi3WR5/RF
It/NR/UvbYnGytc//yba3RduoSlipJ6pA9BNzz5Iw0ZvBVXbHId6oR8Exlh1aRsSb7bt/+ZAz3QG
BC+rpwfjaDJ/gZwwpK80ghe3by2nVZZtsevuvfqtjpixHaoa78XOIAUvd8JfmuyAveNQJaL+4USY
WA8skFG7KX2EpVZoB/qhFz5kayv3p1h+UcLIbStEgAQkaurdYLyPwiKpcyAonzP7oBsWE0fXSCZZ
ZaTbNtF2C31hqysc5kqkpbdWsZDlfe0dOmTiUoZczJMOPvtpzKAh3TViulJiHP4ge0bNNQZxgynV
DStpG825C+m4xyR76uVuP0v1w0FdjvDKap25GvOQOuxQy7AFxvGi9ol1SxR/ZQTiSZtIgVHYaT6F
RDqIgnfUuvErBvvsSyha8MkZxUYToCPHglNxCjOH31hYZp+hNbUbL36ciuKuGo2FRWWQlL39VDwa
r9qVNeGSdBtj+X9v9z/WYyuXvCjMyqOnYcSc+4gcW0H1aHz10Gmj5RStUuXaUzYfqc7Xib8/dS65
/6rwE9OUqy4MG5rYX52fQGGDqPIaCCUBOPgjBW0nPzMH0bs3Tlwm6RrYOYdrSpyrv/2sNKh8sa29
PhqPE5TAlhtMxyAm1gddWI1EdwhezP6YaXypa3XgxdUfo7cmglaFW3y+fAVCFrfh0PZHrxucCTNN
NIOCtVPaql+Ek+xy0ig0D+l6cNL6ZJMLqLD6zaiQEKFfmaVcUgLNbIH/fpez8282hkoFWNc8Wqm3
6gbAk5tWPukNiO6Srgjt90yJUEN+TaECt76yq/YxBW6lD5kz57hYMpGTKe3x8nOQRIYwr1b2XvS5
nZA4LRoPufGg+tfAtJcWX/BbiIRYemltnm2fltUYtRhVFSw5dPj4sdqKczNYG3BOgnmtjTg/Cf88
r4QeS/LM/cWx/v15bYukI2Nn3qxtOkqrZo98lwjJ23FJao59unJHpMs/7r8fd44WS1WM8dAupeMA
eIBsaNSB5JHwCNCgF1yVHuEUoZQhq+otCu+l+kkyX9p7gsJ/3gzkP7LgH373Oc+7aAVNbBslPtbW
7di1gc0bOW+xTdwuWhjvtCk7+ctoNfRJJMrGxOD4X5Pf2GX/0dEPDGOmVFE1Onn/aFUgzNi6htiN
I832olOe6I6RDrVT9taHOh0yOp5SuVATSC0l0y1rN6TPgr/tx4OYT04j3lq0U3tBfpWQIY3BDYuD
XqX7EP2JePICeauVb0385qm9K41MbfzO1appU7fFUvL1Yw+3H47bNtfHVZc+4lRSPd+R2nSdkoRY
+O9mpSyqFwBJKbm4kgrkiglTnX9VYbKFMARuCy1PQ4eKQTXpAfdS9CbjSi+t10Rj4qB3bl3SUh7g
7CYK+DaDTK3qs58WTdu/Ji1mz1ej8QGcEYEaqi+6lj5n8WEcxRuNyXuXMIjEoaDQ2xQ8IEr5b8HU
IG2nr6F/V0nERAi3ctOjv5RWhVWzbA6I5WsE0n4jcSpJ7bRWSfrLcdklQfEo93DNFOXG8KyFCEnC
aa3smI71u5rhukcFqyKAKQT6gJmyTEA/RtJJyzImOYq2MjUL/2r1S5B1FZ+C9CAm9V5swk1SLUXP
cgKluHvOMuPJtxA/Vw0BgbRwMyzzU7SUZfFJMFBKKSbeD/0Lp6ztQ17NU2FTyafZCRdnWPKYeFT7
Mm7BYA6LtO9Ooxpzzu02RkbIxqj9WQCx7NhisysxOQ3w8oXW2rfDh55OT02YHztdXsSeuW3wSije
lwhEzjJ5SfLFfCtUX11qBJJ3kZOmw1uhTRuvx7SJwS3P420m7etCdwZEBadIParDx6juQtCgCiP5
OIm380P880t1ceuTQexBKSJB/by+Sgn+0MmeGo81T2PH2UmEuC5yKh7bp58/6dJAnk9RqeToW0kA
qr+vWnVojgj/o/rYjqcqfYnRXLeI9DCIJrY9PliZUwH1HfrVz597eUORWSzBB0Of0M72VSvKR1JR
c/EI8dWuOOTD8rOLEsZquqzLR6HVl3pd7XTzt5CH7kRZZZUd2ZJUgMR+jM0iHD9SklEEWVzV2koS
vUe/O8byox+fLGNRTvJNGy5//tKX19y/vvTZEi8rk99KUSIfu/JUeQdZpQG8Ig3N8+4IQx6BGmNr
21WYdMYnX15M1hOaNXodP3+NP+2If1ZchZIANw7F95/C4a/KKMwDUrC0cjw2S9yYLGSIUKOZJ0gw
cfFk3bRP8TrepodQXfBHzhz1AWMlr2XnLYJp3Y2siC7+yH7vsxFiVmSmA5LL1T7NxzTdFNcGXhcP
Ykz9SDyfeTnkA31/yDJcPWXcTcXRN+J13aSLrll5/WMqfClHHQh0147riaUAfkXJeMkKrzxtl78A
8DeLmDtL4c/3L9AaNZUmrLxji26nfPLD39FY20V6koMjvEfoT3K19Yw3uHMAOa7crvkV+ud2mdac
SQUV8J9QqpwdbcTa2B/10bGIvOtcZm9DNt8uQ1ngR8+ngyI9CQ09TWXDjErXH0t/DWamDFclZw5C
a5VbsnSqOwj+NQWxygESsanboR3k7HNNF3n5AfvrG58956qY9ooeNN0xzXbCDYFDzYYgJNVR1plI
WnhRrmK6eMvSBxXhCr/0dtGtS0Z93c18urL1da3fUM3BgQFNtNWIJHofrQeil5WDnl4hBszf5fzq
0rAwJAnsFUz3swWsk3oAFmZUHRMKjZ4mLjP0EghL8miMrz/fyYuP0d+fdbZowULuLeBdxjH79HpY
pquOOHbP1jGhkd9Z3DT5as5rWRrttcPQ3Hf56VeetTJIMCpKJeiNYy+uxvI2rm49UsxgUxM/KMj4
i5deczSSW0O5//k3X1L7qGCnRLieKAQV5ezdFbshbvVANI5SemOk3TJHxnuTUJzphEXT0KyF26FC
aIahNjByZyiJQqWzUoqkuQYEi3Py1iTDAQlgFyr51AobS3lviS+aolzZNi8pDFSL7BqWRB4HCv/v
r3lmSFUlNaYEwptAEkeH+5E6JowNApRiqkpUxaQXQ9R0UatI4qb5JTYL5AapOfcOTeXasnPpzWce
hABWBWBAQOP37yOJldKQeGnQMa3ofO4n5AuoycatH6q2Iq51/1gMr6l0ZcW5OEH4+3PP3glpMIpG
DozhSGNlIsEVK6qgv9XBupCA7rtKeZM0ztitqQY9ijO0QCr77zbw1kRg5dVKST4CjUMMzRe/qq5s
XxdLDpImRLKG+Mc/QUdBWZS6wAjkCHg592dO0mA+RPGhl/ZTs5SHO532cNPcmOm1t+jiaR7A/Iz/
RHch62f7QNUpVRUJdX9s9skH0Y7YtXtSSvN1Gqy7binVnBi2rUlT4ZXUmDxY+9uh+61Nd1qBGGwZ
9ht9Y0BnmV/5NF8GNxX3cJZuR9pyklZismyrNf2jihkGfQKqZoxSz+GaZtYAsACFbGwra/4zRCMW
wgbBwWCL90SQJ2guPAdyX5auTOneDI/lR/UUrZuVGj2o6o0sOUr1i5TfXAXWamtYLYM1fZdug5GC
6UJI+BybKPl0oIuVY5pvIygDqGDpixSLLHMwrhf9znuTqo33Vlq3k3Q/MksBIBHtRE4Vkr8melxG
RQeKY4RVTLQ3DKCbbDgVX3Hh5syhriwt89Lxz6Km0d82ZJnkkT+P8V91TNMYUR6WLcGAxKp2+kcr
vnTxIzp12ygPrXBUutKODUcoXrX0lCHc9JjupelTUGGUpm6XHbi+UnHbENfYNvIKfZkkv5jtc0Du
o5UgUGFyGFzZBP7IRs++tYbxjIJZN1SQi2cv11hkWa/J1XAUt9qLmiGtcSNt308k/C2UXfBSEeFS
EWmLSJDz4aokSZBcOQaPhY3sRFZQlT7TrSrVlVg8o2oYop3VrfWc7vNC8h2cG0WzHBArYuN/Qyp4
rcV/qYrVRIsoQp16n2r2bJVME99KY6wXc49fmTBiggxE4UhSUqDW8IUey/bNW+rlG8x6W8JvE47V
vqe2nRRyE6trHYRLckW+D9uLPC/b/4QrB8ScDt7kV8esOFjBKgoS0pWPQ/Y6DccmQGGw04x16u1M
ZLlWtJudJPKqjR7E6UOSehthvivQb8hhjUsIU/zwy8gDp2IP0DjRAVeK2JPGOHdoUvfyUuwOpSqD
zNYpjZFwIG0Z8Lqmr9hpav2uEdcCGHWFf4U/rjMUm2l2BwVWM9xhNYyINpUns2K9UpY9jAgkP2q0
9VgSJpxPsQ9eRAtJdbwLAhzj0SFQt0b8ceXFuVDzsGcif1A0nCuycbaMBVoX+kagsIwNxyS4i1Hw
1ItW3gog1eYwRqdM7waFgdoLGqgh22Qssdov2HEnOXH4IToC6GGdxnDSfYfxGgTeHDnnz9/yj8Hj
/EWRAT0jqSM/gq/7ffcLU08x87QPb+RV/kR42Cy+xousuxqcBFDFxB8wnaSXPi0yDxl1TXcTVSAz
YmNphqiwsH8sW+IyGcS/ip94sAwSnIiTXGiPamb7L+ibUsazyB0kZvI3jHZEw/Zv4veff8gfL+4/
P4TaHX2kpM/w6O8/xBpLPwig9x0Z/VoWilUneMA0lZLPAAzxpWauMC1YqLJ+qVCaa9DHaHq6M7Un
cbCueMmyIrRTWOiy3U228kczVY2rvEOkQhrOlQt/6WyNRhyZzmxPRJFy9oLXVZvEWmdIR6tEuDDP
nlN8a/iKgCm9UrIpgRvARER8HLOXEWJpV6NdEcVAYyZw887RMXoMDtc2i11EBQorl3DlS14SwGrw
sEAsoCaA83D2JadQS41CEYVjIe1jZWWBSfQ3lvLYNHiIN7p3h9jaa4jGctNoiQ0CPBKKMP3/MSPk
EQV/B/ySEOjzEi2KUh9VgKwfLZrqCJqPfvOZzKY/tptcOhJO3jCTl2xLZyjz6+cH61I5MrPrFQTA
oggG6qy27gY/zNIoEY4CXj2OR71jaQcLWKS+629Kks79rXDNUWL+u+lSyJOAxWsJBftcSVbnvSqo
Rd5QIyeIF98UwDZGfBLSr6nFGiFcaYtffHkYmSNxRqgFZFD+/vKkFtHavYaaJdXsrnSnEqHHMkqW
WuX2vasQdBjYSBwQRLaRC7rXF+y0WzSS08cLoGHChJ3c8XmEEZemDAbtUnZqBT0M7WQwPExy3Z/v
yp/X+fx1Z9ZOepRmyPR6z+6KoJRqmrbFeMTQOj7CsKraXdKSunAsu4MefjTmsmmXobdt/e2Y3snq
rYnNOHk3kdNKK9m/M8ab1gcX52Qh8MZ13myNZGv166pfy5ETRhv21LLeN43bDUvF/KVVa186wVIp
okXUrYFL+dnaRFFpNAfk5zqyPt0Rmbddg36blzYSSoA5/oZnAir/95sj1JIsDH5fHblBm0Cp9gqk
jzYYUVYpN335lQoABxllGuBwVfnkJyMq+ey+QdivLxVrzrMUb9RgDi0DUvEWtZ2b5OKhj+KHSOTk
4IUgbCbVlkoINxy0UOKG8sHSYZnAeTQNNwpj1wC1GycLTux0HQhgHRc1dr7RT9xM6OmwEZ2Rw+hP
3MCYWCHIDk9V16sHDD2DIya/w0HBtfuWqwfL+4pWSAlq5RG0auy/+QBxapq99ZtIZSB5EIjM2xJQ
sYUmmgDi/VR+KMorV8btgkNWfYmM2eYRoygMa79BDZS27hwN27LBJ4yVJdQ64pisB9g8CZhEcPs/
P32Xpn46TVEqIoOdnYbZ91uimVPoB/kU3BgZS3O2Gkn0yKBCaPVh8GboEA1+1MwqMtRkm3OOzMLU
HdMrTKdLR2m+Bse0GX/D6PfsazRWSXgEcd43hTsga7prAbWKjjGRVr5IwmXxHiPUemD2F4lrz878
pdnRFbVBIsO1+vmSXDgmAO7CrqFICFJAA32/Im2u5KOZydjemj2AARuxsdPu42sX/oJ6goJeo8fB
kgyB6OxdSLuq4ENmdx19ZgIlbbYce1x6L1fbofO1O1tgdE6hc8OdFAJUId9/UJzmfZrXRvbQOgyf
bDy/Nmc4FFHTYry2zc7L69lnoReGtz+PkEH4zivAX2csRpWloEZcvNSGlQEyxuXEsTVtdCH6lU7c
JVnIH38myhN+lv5nK/j7s0TK4FyIzKMa38fJDnmHFQLa4ehDqyfsRdvXNYhW7DwPUvphRjfUjLZW
UuclAKwiN4dnbnnXjpmXdlnW8Vmda8hzyOXZDgTIUJf7icutn94Ud7Bv+6WBRA0f1rWLPd+484vN
AyTB9+Xl1c5PVhwlOvjHfz5J+SB71k6WqTOdhi2O/iUZRe5VKsmFBZwcC9NggMMsAA7999srAbUb
BN6Oh8p9kbfeydwOyAsle/VclE50VJf322sTo/l1O/+RGIVUUPR8tHWuBkm4zlaV8pEIJZfmVnYm
CBgPZAP/6hlU2Z8U7M7vn1eAS9bbOaNUsQjLNAzS8b7/zGBClsbIMnsw8NySY4V9BOeH3QPbUJf6
OnTba7fy0nsDtkBhwMIN1c811qrZAAbQuJWsBoFzIL1qodrsd0689K+sPPKF9YA6WNKh2TDwU86N
qp1P5l+lVPM7qjvxSf6KF+UpWHKsdQTn+Ve2JWHAJa/prcQNvvt//FS6u6wR6nxx4eqc1TsJqONJ
EIrsAfeGyyT8LXc+JqfdDAdxbV35rRdexlkyxjx4Duic//b9TkqSH0o6PRQeWMu2lm++/QXoidX8
mqfd+F7o6trs85v7NJzYqK9l5eyTdM62vs++fZ+8lLotjMuqcuNfWKA6OkNv1k3+VFFv7629flLW
qHS9t2qp3eunMHCUez9Ymm/pnf+oHIt3dSPeKAfxhQkl0lyldjiJsCMr78xxpF12E90MO8595tLY
Ra60I6RA89z6MalWOuUI9azOkM7mWF5gxL6NP8Zpr5nwD+idO3PFg2lLsocjnNG4dv1Z1LDCZ9Te
Kk+Sbl/ttyjf14z/XBgVCjkHWvAcZ7MEeMixGE5jBBDNsCFf0dgLUqxXjiXNgJZC2WepQx4UikVO
u8rcilsYrZN95vARpzUA7l8zkCxbVLqNEGAYbSk/MgDhL6Vs19oivh2ezJzpsXqlgfvnrfvf2vPv
Vz8rBVIB34foddF9EO37/FbT14L0FCH9TRKo/Mu6+FAhvKJExt7pLeTGsLP4TY3Xub70KCulhaQu
+MVY7VIBv/daTufWaJ8fI2HrZSspWFV7w380n6VmL02OhF2LFpLpmPE2+GwahBBuOdGlWxgvFVp1
zzZkt7qnBK3giYOiAISLh9hpbuRsUX95DTl8XEB7gPiIxPA+qJGDc5lXTbL1qo1s3SQmUS12Jp3k
uAMbfd/kt7n52Gp3YXXSyaTV10W8HuPUGaKNZLhG/lWUT8XgXutxnI22/nNlWWR5WSh/zLMrOyYo
hjJ5iO77O+O9fKwPIQLn3u0f1OfgJD4r/ZUF1vhe1f37gWeFSZBo0yirdXQ/3KCrN+90yltb2ZeG
S/Q2QkPvkMZb4RbJ9a18gD4E34+gIB+Xk62ti1fxMfYd+dHaGdwrm5RzHNdHv13kihvv89N4UHad
ExzFYCE98UpxEquX4VulOj6FEKh/gtFqu/qsT164ME7562C6iAqaX+NL0VPxbqRTg2LedNqHEq+h
d5i6RfoAXwJR1ya7C3bVW/1+7Sb8Kfz+fbz/dxPOt7mwFRofHcp981Fs8qNX28njuJWfms4ZHRxN
FPsLZHYkUHykR36Fhn6uswN3fC3d/jAhgcGFl0FG5+SIuocRhYNkEB+Btxczp3lWX8Vb8V4Jlgm0
/MXwFABEqpxx0z7Iy+m5us8fg2MB8GOr37L5nJDlPxhf+Q3A0xPH7PLV3HGWo98WOdVnsgkO4nt6
Xz2icVBr27zzJgymcGSStfYkvV6pAOZF6adLc75JIQQuo7Hh0rx08ItrG6WUDAV1c8uyw0G0vsHC
WL67UnHlQUVm9PNHn+extCai7cbirlSKI9fLyVuFxcpTtjE5Zugn8Ob4S3FwG0jPFcQ8t41dGJIV
tay57Gq3EmxU0MHkToHrma4GV/OFZiEn3n724W9SZZdOq0JdT8O+aJdeuEvUVSq5CuriCfXPWjQ3
CS1S9aFBy41paViXWJSshTE50QjGwjHvOuYina2KdjL3t1HWrSfE0MauTt94tBE/dreVem9Eu5TG
uOYA05VexZNVuyJtvrtYX43ACx4VAjpIXTBssVwU3lN9i74mqBzpQBb9b61YpuDcOg73Tow7GhQV
fQHeJ3kD2ze717BfyqvBe+9hOcmbXF8QZDLCDLXWxCt4zUJP9m21EMUr90f+E2z1z6NBsU08EBU+
WtnvJYVcpQUsx4xNQXJz8VR6t555P5mPo4699kvuHhHbK9odg2pfPDTeQSXV2loE+tpCYNU9yuY9
nXvtXhpvwe6W2Y6gZbHe808je7VYdlJO4Hpl92Dh5VUlHRXJCcrAbZKlRyDnbA2jw5q9mEf2yUTY
atpCJbmCKZqSzX0JeESCvvbyT8n71VSzWp5OvWRuxux+jq5RnbzYWdKtImzlmZRmK/FeSJ04Osz5
C2zElWOB4aEvSxKOsED85JdOauxG9UGlhasUNygIKyoReUjpjp9qYcGfSbztC/b1caeCDlKeEval
YDHh16wePHhxPBNNtzLm4ChXDz+z/lZH2F45nWmbVH3qHkaEz1YQ/zKkOz3Yjj3xshsz3hElacvB
WjDeeu2+rR79YVPHR1k9UuoQ8heoN551F7TZUjdx3S30YF3KS0zQQvCgWWgXWb5MhhbmcRJfG2nr
1y9W9Kwb76gnhkp3PX2tS08S6uqYDUD/sLLfUbvviWlkEx6fm3op4oQGPVidzHbVWxup+Ao/5eIm
lm5jfs4oHiXloWZO6rPixcIBmXge3kXeMRMWoUDK6o1arTvxoDV3oWeTjWlGnEsVLEwV5AO8a810
EKQHIdtFxW1cgEOCZAKWyn+XxkfpV8tgKr/3fXeKFx1Z6Oq2j3EFujT7RMH1rGX1GN4kxrJ3/dtY
p4SGkqtND5KybLqZXIXIqWwWabtIJqqNjQUyvmWYvOylO9XY9sBahKl2AhFRNGapanhg7pslbim4
fnMv0oQqtPu0ejYa3J7roFpbphMZrp8v9X362QXY2v9UjEbrSgP5IevU349oZ4HaR+86k2XvKBTL
Mj3Enmsldz+v0X965f++iKhFLBBJIofD7y9iEVmypwcCqUArTXIh3EPf7bHdoDc79b8VOydTqtrA
ZwlehY85w3RpfOAn3A7PALXT3fjSL3OZQfT/EXam26lqW7u+IlqTGv5SY11FTf7QYizAAlFAkKs/
D1l7f3tOV05cKdZMolI4Rh999P4WA2LZMTxgGXAhYLHuCpN6oX1hFUmlyZdenLbantZvp/0UP6qj
lBQXPUpmxTUslI2iOWBH4J3TEIkGZTY+GetOuiuLtSF142YJcC3CZYouyXUjfUIYUS4e9aLcPxPo
sR52jidvb/qqkVnSyQPFm7v5plic5EmTe8YDu2A69FSADT2IokHajHLM5skoQdR8HcepC/9Uf4fJ
zsPEl6Un88fkHye1VvgWrIz8lOdd9eq+l4TzYaZMGsOvD8Rkq3pY93k26tyht0m4Dc+R/sIepeoa
N8vsy2/i1VGa4BI8euaOzpbmdhRMs4N7aV+H5wAtnVPuoHPTPwKGBuDdil+Ku3TayC4cykK2S9W7
bQ6NpwBTKF2hsgkC0P+voRnh0dLePCDAkHsBcAHPZnhkLVnSuPtsIpK7fd2cunF4I805OycEjil7
Zr0IMGHt3OYJmeLZ0b8gYErUIFb7HjmeJndZmdBLKcbIUijMhAsytjje2lrlwvEimhW9Q0tGvd28
BF2JJuT74RMkRGxFe/82VNBgxi0lRRrI6YDitM8raDik46k4l/LugZhqHRE4ksbAV5mWnaonvjU9
IqgiYjBhnaJxnrPTtO5DYx55AgKZogNUpFrRDySc6Wvy/fhMLyQsbpYUIRxWdJO7K41QjueyjeVp
b98nzRsAAAFD6vG0r3+0c+HkgZ+qYcsiXTOgN4dlQjJrdCuDkTy5Jtapdbr2aij5d1/9BHTVQb13
kDz6hdgDRpIdXZQKrutMCO7oYbzY3Zs/7rn/GF1PSb2EjlxaCZc2S4MM2/nWr+ctQ4zJOOEI3b3p
X1LToNXdIlgQkRskb6rmILx1QKUEftMDN3MnQ8C17Muxex+BjtF1TwCkLR8m56QXJyFmaXBZDdKs
WyjG+IdYOoohwHG4h/jF0bU/2xDihbX2jmb2UUJsxD99ZnBAEPXUJ4LqZVi9UWtNnTLBkmGAKpW2
Q7dkT81jHKMcssgN7/rVKW0M35BkDPYnu+zBdIm+Yo2mBQa6PnuC2jphWooqjV1slfebaHfCOvNQ
wrgP4g8tatvqGUp54HQOL+6y/HPA+t8cftomHPX7/n5VEDdIV3gG5PAMdtFE+5RqG/yJZkEI73Kr
NiBN7vs+siQ3ToXUEPMunAoOdudL3YH6GhWnnnJFAc7JMWWBUoE86Oz3FeGfcs6/Y+v/TvUpbc/O
ShYfjuzyACrTiwFgFLlt2UHPw869n6oLTRo8ZF/dj4vrKO148RlAlqvcp3FqJxMwJ1HixMjDogdr
pWN61xXysizHE0FzdUBNn5dsezPDfeHlF7f22KpfSY0k/3HxNbRDDijQXscpYIKLe3nMYy28sjmK
M0D9Lr0LPGUemDPIfRMyBMhyrUWvxqBZ0x1iq0nhHpNPICECvi0asG6bJERSdorQFaIZaQY5C17t
OeMNFRN2Q+zgpQHtsXy/uFcjTVqzZuv7oDYXRyVUC0e/B3r2psCJMb38PAZLe2y6chbcNNe4ukLW
V6tQ5PSi/q0ODET8gJhgkrQPbxh8sK17lTp/L8i/vDvPzW8kwtRUzthUARpLDf8xkTc1xTFwDbsI
fk6r7UwHzIGFEd9trEXisUSKu4E60tniKiVM0+UBXAfmjfgQWnGDoVNrvUNmahf9Dr4JOLSS/Dmn
scIOza8DaS52NYRdmVvM4S9wW2Aj0k/VJSCUJ7alPu/0nqZLSUMYgSjr/n4AG0UH7CX+QGlXut8u
/qnDdTDPopBJDM1j2tubw6gZRBS/8kC/OlQHctVLVE9TwAR21YeXoPkLmGd9kNw6FO5eWTr7LbBK
jSSUpiZ5ZH4KDb0nqG6n7Evx5HIki8D829IatHG8296/ngIxd0AMp3sH5KN5Q/jU3lP83OInQ5JM
i9SQPOxRcsMVM5tXRVXpsrevR1+kHpG5tCYTCEsH50jXKHOO6hKJIVrkTRKmh/Cg9WTRNzxp2bpy
AiXDAhNn8LwtILGIgmOqFetQueXNR7L9luEwYxdFT0cqkB78xU1g2ussSNq0ARzJNXTG6Fny9pwj
p6lCuu7naqAdetSf6nZncZ4dV9UaPBGt7jzyr5Vvyp5cUsqcsmZddKvEhRhb+8uIqHqzgeJJgBy+
6s+GnaXQQzYvhtmFk0jqybIDED4v3275iOprJLeqxKSPJWjywq8aR3tgAopM9IvG4lMx+j81qP8t
V4r0d8KqC3vhDlT2MBPNbtancmQDvpCH4pS1Phplr5Bu3+30fw05UHcm4C2Dz6cE+RYX6vkosFNF
YRUnwoOtfKhXB2ToPp0lqJvN7nxrrT36yqe5OkgW93rF1BMuwHfszqKei3PgnvUMd7R35R2nN3hW
Jw/6/EyC0/WV7uoJ46bNVEoyJ0sjBUd027s4AI+JdSjnaqOk41yBcwr277H+CXT8n5v5x8U9pdFN
LDRppzgdZmqJECMEGNU7bTPnTkn48z6/B+VKbBOUR0gOA1hc7tZUoKRAD18sj0/tlH+fyFN9O82k
2sgUUtz9QqfHMDqM7/P6bJOu1v37/OS0HoZ3UnWLewMLho3au7TOttflixvyY4D544Y8pdrGA9Fl
DFVoQBihaJJOJ0PMqjF6i0JxKu1dpvEtUN1Kpk6J5weYBSLmTJigWjNUgrirjx8vtjpP0M9/35qn
/KzCUgDsAbeGwv71szFbtuhtVCybyTGMh+SODWS/abFQvGzwikb+Y8H3j9vxlLV0jri9CjAeZ2gc
3r1iXewQCXssz6L9SqFf/XGT8238ivg0VqtP81qNhP3DOHOok+jcFDevHA2deewsRHgJ3ymce9yx
xdov0BkcP7pnmu8gV060PJCDYPRq6JMk9uHrINlVPS8lr0SkJbW5awiGIlZ9frtj8HR2Td0RXakH
h/mh2qSl0gpK8wX3wNLOS9ayUImnkeBJq/sC7Kxkeph5APlNXq3k322zf0cWpLkoHrdX/BRZ9vTj
92bcjvnGPu+O0/PHfaZ9Uil0rjEa6nb9Ah/yZBz935H0vwM+zXZkiW9xeWO2K8CUSktXXLX0szBD
5yZ2qEvDQftk61dRGmX1Hj+GmuioJyeZ3xGAAUApdTPKl4ldnGcPJzZtAJ21ABv8RVQSv/kpv92Z
p2iA+7C27xwzqrci7T9hFQPKT/oXKglvgM/qy0CPPAwI2ACUhoPMJhsLdu1NKOjrw41dMSKKYtOv
1eBmBuw7y9OSMqcRT7BUa7SReHJyOouGrWzE2Lt8lroF30/bVTfrGABavK1oZZhgVlly38sJ+1Bk
cwMhdpCyEGmdI+qjo/fuVhq7wuV5ItiqZIF8igW/rEZwkykMpN2OzlZ4wM4yYYMXPJRQekdgsDMW
H3azO74fgPNiZ7dTP8CbUtljLSBLKLqZ6t3fdNxrZJC2gyOpNe5RLCozSGM5sqYYSLIVuttNPDhv
tOC0o7CWH3ykveuzE40Qca1OnmkOi8ZtGvege3FmV/rgqo2irKsKFgkS1SvjNJfqBa0y5fEVFZKV
fB1gBR8tUGGyMmzST1EIlZfUmnZA//a2PgXXW9Wp97HBgG9m2u70rl/dCwhNMN4H50ZLgzIm+TOK
ta8qKGobO3478FMIzQ6P06GOGfjy7HRdPQ7dUxSccveq9fJ2jzDsaL1G6O5hprLRB1qJlwQVWMq3
po30bgedBtm73/xsjf83Jf4H9WhEGsvHcv+g5Ij09GB/6EuP8UnxTqh00oZX/EMEbdk2Vumbjkb3
535Fy/hWDfbgA9jEY0txsGhjIlj2YgV7FUefQnZ2ewjFQWbuUMirTb/1SoSXCylD6Taai5VDTQVE
dcx6AQ6tWpm1Y1K/OnunU1CZfhTTJXCL65QWhbkPrugFg6O9vJrhf+O2/huJkMID5AQF8Lt98wfq
6CzHmDKmMevKjs6hRDmBgicGRAh6GjaOTq/ot09yUP85ILh7WQWWBoj2CXOTVcaJjTD1QnF0mie9
6/ScOtA5heF+oH4U3XhKDdYImjdtefqQN7+/JfpPSYXYsljNDvwNo/MU6B9VLStRdE9m8s29YEAj
4VyNKA4QySFhBAWEHNn+xEmRpheGnYWaUMRqu/co6MHafEPXtfSyg409ybU1K5kAKOykHuB/g3ap
SsiwZNlPUVvz7h005eyyDLTo61BPa5ITsqmzC1CcrrZmhIjPgwHoBKX5JuCL5uEpGqqJg2EXRUOZ
HcJUn0Mpo5+knIMjspUHLE+texmKpXvUJuDejdw6yENKjooUogTXeQFI0/8G1vzzTv15s54Wqfqq
ntRcq5JZa7Aouw9jCPA4Q7EMtcg9HhT9Ku0hES4j/MxvDF+bXCX4aETfU9vxSQXQVKjGm0a4p3s8
EPKgo8xVdXEq5nU8FM2PpJsG9a6kgpi6zN8Ohb/GfUMz9m2PGQ02CkaYU36ixqvmKD14leEXNPnz
KUp6ZsdHYrY4hvD7pbJ72nssg6in0N3Hm7XKQxlZvKL7CG6FY87R6IdJ+ftg+nEkw+vUTbQr2+7Z
00huYrmRk/JA52zvi3tnrzu0pu6Jo0NQC+S1/giR+NlHVt3YDdCgxWPGarEf/X4W0k+JIfpIEuBE
tFOk5yqEQsGwY1TMp8wBFdz0ETnbURta3dmRXfwmLK92RIiPx8dePIM0F3W1h9dCKdDrdw69ZkCo
F0LcQH4/r//P3fnfeT0VCHCEL7NSNBOsOEq3+Mp3Wb/MaY6Xb+aQ/VXRS2zq4W7tGmj9LV8c/Keo
9udNeUphz3XWdJorB8+w1yBHb5bilPr8R2cpvCqFfCOhnpc00n6N/1D/VrWntfTRPJJbZnxfKIIe
t1WnSw5HSdmDllfQo7n38096aBvQBWpfcA0Ennfqjupq7cvEe1pnVrygUGU3n/nm8cJu6zt1/dfZ
Qe5Gv82Ah/xMkrhJwLblmoiHy8gCzvx5oYqWPDMm2ez6hkyWG3VvY7OXbk5IFkqqa/rCjuLVAHub
i5ttio26BASRUg8m2xIx+D64xlwwbXFYkiM94POsRPeTEW/TLLdFn6L91UtufjlDfpAaADvl20cH
wpSdXq1NPVImaUttd/h+WgHqt6OvZnFxEid6NQDb1PSXK3+W+LkedXSXKq48B/VIi2KClnRQIyTm
gyEYVD15XOA69SoofAM4/3XYVqah8y2I/qzWcLwUunaUCpaYY5sZn9AfBbmKQLniNcqU3T0y5fdV
hAkYotq7zm7fO4zbdQYXVko6hLR3Icj6EiodBLCbh2KPgW7YxBgQZI1BY7ba4NCSqgUT2e9MjsM6
PGw0+Ktd5GoOGHRqdhPAncXzKjRneIQN1eVhZXzuPwQETmu/vAe3Zt15lyobjTbVrrHh9I0CcWz9
6xxQRmvNNS3t3ZjtXaP7GPCsZBCNjFBy05GWWVq/7gHjb5YCDq4usFW6qlTFZYfyc+8wpPe4Nacs
hOLNojdT76ikUUsB8iZ3fOED2VjDtFwEMMmQOUza/uUyFibqQOwaHlnBZ9vBQ1JzP0fWbouFVUgX
Boc44AixRR0MTpFx8ujLmNROJ3rjSz0d6pqTLZoPLAAUxyDvI4nE+SekBKZkruqkflY69Tta1+hk
I/D6ijOm/JRPS//3poOz/bsUFhedg57GJW86w3rOm8dGMuufE1tq3ArNHrAIhauwd1PsO/V39L7G
MV2wJfbMBrVjC+5QerTlofJFkdwc0Ja5zguQ7Ta1P/qC8uJAklR45yJEULwaQeUpExeXsxfFn29x
3H8PXiDvrRoEGMenhgNOtal0R4JoVuJb7x4w+XDQ/LGjxmHT8+po34j2X472fTZ/5J6dg5ldi4y7
lq7OhI0dPWOFsR7b2aqZqRhLuB0qtE48ky9cvVXDZKKGijusSFEWnbaYeWUTSJMN4vGQ7XFBs83x
70vJj+trywD4zy35roL+cZL54VDtzTu3RPvIQir1azylkVr6yHL7hFcd3bNJu5rCyLIzF5rHmPCH
tCicJtR2zI3mymTTYQrTdvL7mf1Yf/3zzJ4WOQGRRuTBuH3NF7xzwcKAxT2y5uw+szfzVbH3p94k
yQW0f9k0yJ2fCgFn8ayI8YOD4Vx4/9ImD3uNbu8Olap1Yzp07g3r7B1sqPD1CAGt3y9V/SkVldrq
GgQECCbS01ZKriJFrM45yUQvGSo78gis1z6LGdVvLHuC4xBdD1tfXaf1XOsKUisbDLe8mtIPaGV/
R2Q8DSm1dYbhD33WMaxjn+hkDggoRmLRP8eplVbN0FgjljuG25t2916GGvnDZ6v++9X8HC3+uJqn
Wbavrqpe5FwNNTOsiBjpnQyOu70nof+6bPHyra2W2UVXgVa+IyPKae27Eh4G+/HFQXXMEjQ7diFU
2wqlYWVzAG9xtRQn/Yx6umafR3SDAYygJn1xjvmLLaP048L6v9N/znuVx1XUz9o1mcFJzHf1HKLV
ByCVkyXWPXEOrsupT47YRbzmTKJvpwtyAjCqXtO6EhRYNvi/388fMzAZ9L3CootyyTej948peqlP
8iG71EStz+hBvfzU31yWHVtyjU+UvwBI1JvL0GRlunoY8MYWFm2ol1mgOD/FhGxM6qdJIA4AqtX+
o3d8lYw+ue7+s5H68/yeRm9d3XQl0Tm/Qx/MhnoL4bkXeYDAitwBNRfUj2UEEomYd7GywtWFLp4k
Gg5xFCUc8JrS1QZ61GLdhkoDeJqeButKc7fz6a0IbyKSLHbbAJmm42IT1fZjqCo2+Dd0SABd97j9
ipNPcS6Ryff2H+l7vmAC7+7gqDbpRvRu7Hg38tmuhnvi/ZBXQ+AERBugRFNgSjsYdYj9FpLWjT3V
pQYJ/KI8s6TvVGiNiNRmOJyu1bNzbjHdXbAXbOhwd+XNYCu/oKCx3/f4s9J4O9lwbrLfXD118bjb
Hfzv7r558QsQlyIySD2MN1P0r9PJAz+SuBefQnZ1hw59Nqo9Vjk2338fPT92XuRvOQej1bl8bmMp
yW2fi0W7CtUeeuWUQKCml9im+ieMp3A8HWeX7gXrR4ilOJLcbVW3SWrkXbVEG4Q+nVD5RvMiRjyx
wdoxw8m04ps465iobz7tKo6ZmB1x84tnUu1iAIMRxCg5W1fDqXKPt8iWwkh2s3wqnl2WQhB4mmRV
wT31fr87P5TGIX5hV6F2gIei3v20jZP0I1zRB8LAuZ7B90wHSi451THvSgl4HOL+/aQE173UpzmB
YiOKLkr0Iiv5ztT/zhOAs8gINpgI+8OCfroXipjCoj1Daj8+6A9HfVmYaKiHJ+gP2+rdq7I3ATvD
U3azBOUjkmZCsS0yeWcCR2gugUS7ULjUALnxSIkUq851fAvAQ5WmpZFOI0T5yOGmdFL+jGYgmkZ0
1yW00+1ScHKY0lr3EvWS46Q8zLKjOr2hh3G20tpPj+v4gqDwu0ab+ph4h/I9Knb39yoeVZmjMmRM
RxB8VVqWUlBofS15lQL8EItVtdMSxBVNY8R8h54/Qp92kh5HQ2iM6c07hVl4niquaZ1dpNm2YlAj
8eKXF+/IkjC5XEH+w9wIyF4wxWwC0ztOkx6wzTVkFZfNavWJYD/IdjgtFjnY3TrgcuPWQeZG75qz
RxS/WaIDchxojhGmGPEqY4KJk81uuLtRwRwcTaxvrM6berdvoR6kY0x+vXjJJjAUdgqmEXHPXGhL
MiPy9cMQmAJ9IK2vjGjv9wGHvbFsFYqzn8FsRriaQ8UWkCAjp85DaO4Edx8G+8G9esWAkNn64VQ9
GA9LWmEgSk9HH0MdmvSmwLsaXEyvRNrwHiovCmM/dG9UxANlVYKrqGsQB//O9o/6fq9mt1ycQpQx
UIExMHQZpdnITKYyMjBmUO69BIFh21AdZG3gWQtXv1F8Pd8mMFnyO7zNdJdqXt4sD1J4lGwsoVJ0
UjpvijTCTff3OfzvChGFCYnikKrAVv8XaDFj6RET0exMH51QkycVSi+6aV8bsLiucH1rjMXvxxPb
+fj3fOWAhAwZvTPIqc+iZ4mY1HXccEBVD4Ui7WUSixpTLMIAm4nXxH60D3CtugpTyqUHs2JXV5Kx
XIfK4UV57Mdr/9+pPFfHToc8iSBEdqaXDC57HF7g0+aY5BZTIQ4fple8krz+6YCYwYkt7bsDo/Qp
KY/i5HY7Xg6dqYTzkrLR9iGqmyzfYcd8O0E7MV8JxfzQlSYmwnxsTeHaK3064knOpFQ6JZ3p/b7M
2GnKVDrP4iMQRtFiP+FO82bfUlfCBqXINnWHejboy2pVRS9W0h82JBCYKYZCTtQQXn0u7SMdfJOP
lUHa3fFv6qZO1jL1lujgF/VaJzVQElcu8Ii8zn4fcMq/M1Jd5NoNFWdCUUYN6+8JGSeXWhTk230q
EsH2rknfmjaq4FEquXugy770L/Kjjot+mNjBX+ziYx3eQcGtGF7Y10pBInoXWnrU2hWH/oOeV1AO
WuNyCMi0NiNHlEDfHwe64KMycTu4e9E+DU738Jy5Z8zh0n4qLePixcT9YTuutwV4pD9MCOFsfv6+
LglaaXm9mOX0HN3tY4csSQB2OdZigEKG4CH4iXZPFc9/v50/HhbjnLY9LbLsm097PbFzVGNtfy+n
KblljDRqmviiBL5oHD8+jkB2eSNREP79qD+0momlpknZ1iR4yM+eVLdYUFUNDMycPCM0e9pCWD0+
8slFsYBu0aQFfeiIPXN9xK7OxPPagqLQTHVbnWApu7cOQHxMtB6sYiKtj7w9qMOxjfuQsV4BoICI
GGDy9NU79O8eHxmJKIFHQoNLR2fh73dIMQtR0RIzn8srfZZ3Iz/H+UB7xy5j35feKw/EF0Yr5twM
fr9bivKvGPvXgZ/nmiGUwj6+Rfn8goXTyTl25UDvUXMO2J4HUYDGm3WyqwACiXNwMMzxBUDbRh9E
Qx/mSvjwJb8KknGNbU0VKj3JN2fR4DHpDB+B0nvlAfMtufz3isDZIqlEu4+FiKH8922SYl0w+Gs+
j7FfIu2iQ3HwzfAxaUqUiex4A2YwGtDszzwTxCf4hzIQ3rXpwRda6wkL5I/y+fhM3+HjXD+NN0or
YogByfK+VMLHuE1G8i9lrvWP/c5MmZ+3GNDa55AWcOYaQQsan7OVwNnxQmEtuoCVR0vfftwcCSwe
TMCdfgW5c3lRfCf4/vQuyWjnS5CoEbB9yhSy8mbGiVrn886kWD38ZJj1hVkaUo+mdhfZLIl+1UVa
EJu/2nm4pV12jY/rot3Jdbqyh3HGMPKOZEiICqJ6fgCJYOG7CGcTnTzqhvsPSIkjZVT0jr3jUFxV
aBcnVAqaiThphuky6qKz42vOafoIi8ElRFaxHDw+jV36Xg2IhtSJFSRB2hK/umxCeQ3tkWbAXB/J
DIrj7LoEAgBBWJqm/XzYzNHAQsr07khzaSZP8n7eP87TqRGcJlHvNDF60TJ9w0cttpRlPcgGt7fY
Pc7irjpWx2ghbqNR3T31btNTVwgNO3cNN/bNvuSDRqZ8sZY80VX6UlCti7fi7Ta4ziQ0q63ibT/L
A/FVYe972/A8KCkYmDTNaOOxcv09KDPE9E+acM/nyuBAU+Zkx2Mgw9QcFzf7YL2lkDEpwdsADSz6
mw4NX0/xb8D+defa09yL+5jgSsPbeO4pAxFPc4wTFUpTmCvuore4r/ixPZD8O82gi4sdqAMU075Y
0Nc8BQergjy49ZuzO0Rz1XngJ6pJPfDPSFEfrZOjYvTwzvp5xCqtAgdvg08EDXN38D25gKZqrOmD
/SgvnKM0BnWyhVadsiBtTe+tInPYxMeixY+m6Z0nYGikzONRphzccERFdfeDyEBrd90cbb3HzujK
xoiSNXAiDes0B0YxdbTjZ13a6uriU0X4AvzXAi8QYEpt5E8xJ4M6O85ODt7dMK6Q1mRy3cF+5WgF
WsWn8RWJLbOdhh/QLtSRrjCKEaiclF/GFzylM+3jb+ftB1qTveINiQbKWyK1DRdsRoudvbs55VRI
XQ9/jzKAYLHiPdYZMB2qW+tjW/JlfwA6gqdS+b9v78gUdlo/T6rtUK/JQKEzYJHAM5aPdbIuyAOX
/HSm72FYSCRFcNRxosK/DvMF6NHb24cC+oVVrxUXsARaFFNhnr5JvdN2P8rx+QRqdV4iMHZ+5ciN
pve/AwZ7OSTlydbRdPzejv+xn6tvSlU10r1ETWK1+rhaHyN8gRwAT65orVG4tq7W6GJfULZgyvsU
oAWXKpFDCAV+u92Ox+Ov8fJkLe822R7NxdIZ35H8Ofpw4KE6C3bb3PH59MMl3vX80H4B77SmX+Or
w7Pvlg/RbggTI9iO398/Y2sX2QvD3Wx2iRec7MlmI1sbmALBBhdZf7KrgpR5UvgMO2sz2UTuZpfZ
w+FwN5ksVmdr0ZvtcDSzeqsLl7RrHxVbG9WaTDYTvEatCxe1Fqz1xVosFkdrsfpYrVaL0mLEsIKl
//cR2TuOWlqb3xdSpDN+uuWIlckIeKAcpT5VF4yTICqJeijnbIHhAoPDmCqXnuA8ONOb37HibsZJ
7J3NhoPTw+WjcB5QyuuvFOtElSuA88vEbq9Ft/C550vnMXfKx6iVux1b6Xbsjn22chc+7PcVR377
6LNFyYn/c8UPm0/0EPm5/VCthy1+la7mG3772oPakezIZ0SYVPo/BhAE+4I1QgTDGs1Ha76P5qkz
H8X2iJupeqMPwcrTkKvJccOwkQrmMKBdHNY+V7EHH7zSeu14H85g4M1HXjvWvMFgIC0+RrklWqMz
A24OCWkwWnOsVtjEWsc2wHjr+j2GGDg90miXSvWgtraxVyOOxBDz9nxNLzxm3jCyEmvOJwHKATq8
TqyRZvM9sVKv/Z55a5GDsfbO0pkcXO3bLLfLAUg9rmvNVf1nyJsWJ7WGm09fzE4oT1ztxmqnAbuL
MQyBoB3GkLgZxol/t+7WeDqdas7X1l+m1jjxx+NhavX7hDBfQ/5qWToXRGLuLjSVFlnyWU2QSsCj
sgqLRQMHEVsN951nLMdf/X6/sfulsxwvv76OzLv2QFR7uhyciwe1yEm0p9L+W3Bvy9vy6B/9xN9y
LnZij5fMRUogJJ/9yGum7dlR0ghhs/PRzsi7tYXfMuXFibCcHZzyfuWBVrBF+w35WCd2se+2JUuy
gF1O40DxPlE5sdovRPKQ2Wo/criSbKNdOp4cq/EJ083knxcEjWMtbztaxDwjtd7f837tDjFwoWfz
jjq+x7fuPaPjh8arD0PL6oKitAv7DfqE1x63PT76K/bRIevm3xcPU8FuzEQ+WJ9vCDa3/3/nHr8P
hzypK7rD4bvcHb5/yvbwk4M1bmR9Ekra2Y9iCObJe2e3m8VW+9nO8QoDwAcUSQEJBJrLsi047S93
6H04FU969HaTXRnQRWu/rI023Ow2FbOUSou356MKNmVPQZGFmbpH7oeZ2lsszu3Ugl/MRzvbaAZ0
M1B21urith2Ss7Xp5T0zNNyTH/FFdDpwsxNn1wli1MRmgtPGgd0MjSQiXxlMJrvZrrImm/YyqH9+
xyhSWOJSmywkPLgNFic0HgybMoOnuYSyzcZ0oD2Br2RRVICP8b68QhuiNPRDHNNwoqeKrSDF9q3o
88fSoaRZqh/OcjEftOGHKzxbvY/ePwFn1VvI1qpHNOaX3JcNZmc9/n22BqVLkF4tVu394gHEB3vQ
RiQHTSxn1QbtwWqANJ01+mhjCPdxxd8v1seqjejo2TsEH+bpep06Hx88xgTL8LEmnow+PlZg3qxw
RCiYY+VhEwhYz0ajxgqnYXi259vpdD4NLzbTdvo9NfxwbPm6/cWc3W63PlaR29BnSPu+X1vT6Vag
Ognhw5r6PtPL5znh1tpuAYXb27EWTsdne8vzoY27XxgnOONtO19D056O/e14erS/fB7VvgpKZu0i
ajhFMA/3nBDbJme7ZRk82tMpB/b9MR988pJbjr5tl07C2oXYw/+m/yydF5vfT7//Nt+77DX529nm
dPu+2x/239u56RNEhn2rb93t4bLfzsD39++pCCiGaeza7XI5ZIYMu67dfXt7m83acbTbsYRSC2X5
DTaqU1o9hlLEMLT08ffI84UQIAizY9YOvLeTe7Pehky9t+5bbAXd7//FVrc7vDGH37pul1npvnXb
V0/93dHpMvsm7XjeMLl4BqHG2k0iezNZxP5kYs92s8luwrKnOzuOWlnfD6WljRSlCxTSCiYbHEWt
yYIz67W/WCyYHPybtX3C6r5YVcyEHqs6nyWL2sFuV9H2B3tysCcvCo9Kpy30PKX07LJQo4VEL8sU
xPj7H3OgepS4JlySYn7zVqUdh1AI/FOo+Sm18Xu/7ov9fU/s6+TfzVz3RKTX8qHkks4Fik3dmOHc
fn2YFuO4Xcpzt51J1q1P5GAVbqfHf/+8ahfp9hEd//o9hdrZ1C7+i7if08BrMwXFR/+afwmBNFjw
l6t7dXuFJ/QWhYdArssMLNvbA7IH0WmrM4w+F/XoQOTYUNducyCDe91GscHqo00lRK/D/kR0qOOF
qKLwQWb8/b29AtbI9ZqcAOyL+1E7tSN7be5AbYuzRgbV4VLaX2QhaKNFx/5oV33JJsuUPTorbjvL
UdsnS+AnXg0NvHaFmha9onfrZah0PSprP8h6WQDTg8Xt6ugsV4AKZ4pzt0kev7Zb9AdYC6dzkakw
Pn1PjXYKtrPF79d2H1J3ux5+LfvvhuV2vGG/3yasEFRbbSDWKLYcYUKv++bmztU5Wbzq1xdLJKSj
gB6uvdWcrTFvwwCyW/Y9aL9LB2t79pnr27HpsvlnnlPrdsamvQWgz7pPV8OGPmgrI0Sd+brBFW8P
UbhICmDkewk7Hqibyqkc08dKh2nZroAIJ7nyG7R2rVf77Y9wDm2Vrw7gSbY6gi/4kif4jXse1+7D
QcuaiS12aXePQPZ9r+VAEEgp2LXwFEjC4/a12yVT+l5Yz87RO3wcvToObv5llvmJx6LGagMlIHLL
4OD/8yG+50Hs65s8gn5taUM11MP2N7EveL9nxKL8U0ZMLQvnRBOfevlZL7Dq6GXclFo+vwKqEFFw
GeaUEE629BiU3bybs0b3xZmShMoE0OuR9tFEO3ZXMjhpJDRWfCvCGO1Z7/YufSZ7D8/rFkBtPYYd
22TAkZqSybUZZDyLwgbZt9Oo6WEW0WuYqkd7z9zwheG1cGK6q7e+QR/ri1pOqTgavs5+h6iyjrzc
A35IwpAJbpyA5Z+yupZUb6OTfQ1pUuuUVwIVVTHZPi0kmHyiI0TuAw2z9idlpE+U0WNVVr0cPNn/
4+zMmhTFurb9i4xAVMBTZkRwRE1PjDQHZBAZZPLXvxf1HHxdWR1dEV909BBV1SbCZu+17nUPfLvV
YA8wM1FrUvTQHUJKjDj/h8chOzMHR3jnYQ99P1rp1XiXc8SObOHcW9lpsrsEkzWOyo0hbXtxVeAd
pJLod5vqGAb9nXr8S4P1+0ZHj4gJBXOoMYSYnyMoSUrKV0k87h5CYQfXV1ngtlD4pFcqEzeGOgV4
tLhB6LsvGkGfP0m6QZRL3PqiI68K73I0jOn6HkyOTOzS3W20nwbZZTM3p+8FW8yXjI9Vawy6WvTT
BcGr+Li0dpibUosPn8Y+kNn9242yslngi3DgAcxhti+JeaOVH1cqmPpHQXh1uyw+54t2lZ5xRdIP
Emy8+X6m44LE7saP1ihFvj+/a3XiQHYBWsEuzBhqPuorIC5QGHg4w2FVasy47Tv/Rk9ONfzUIH3x
LjJJXEi2eLyb4jE1bgsR9uqKBp68HcwFzmXvSWbL+biLbSbWv6w5fv07vbvxa/MqGOSqyZMisLX/
93em3RZDaUfHhxvXUMkZkjEynyaPG52CPWIHl4Kw0hQmeuHXCGuwv8lkxsKfOMAQK4dF6GAeLP6R
8lIlr/KmXKqKg2xkz1bApumy1OtFqz31zCmdyH46TyddF34BHqdCIH06l0U0DHXt1mqt2hrbMHoN
VrSJQT1tFbJRsw4Kq/3KqL8yc2ihoO5QyXxR4NAyfWRswen7sBvOcchwRHPOvvYyBER6rGH+GrY/
ht1mbE8O+bbev4yKv/Hwo/x/6DH/JH9cDYanw7am86ws0aaSXrR2xV8P+69b1R/TNtb+L9Y7zPcZ
EPOP3j3r23yaN+IL0bTWVJNFhZJEyP0IPlUy2t77hSRPrCZkAt0d7gz4x9lm1HzIUoobimi2sj19
dWRP/sUW/48qhKuCP4lXLfT3qfCLIvyPKkSZldkrJvV2O623T4n5U/uhQBuI8Dy7/nVa82+3YCoS
wDZRkGryz99LnuolzDsMSLtteenwAiHQ7KGY04kvkABZ52NvInqKcP3vI+KPA2L4gigeZviuosSW
Btj7H1+wrG9dm5EYsr20q1JBxn4on35dTrTm8peS7m8/6UdBN6pjRa6ecrcN6+2FmuX2ccuMcRVc
Xtv//kr/9swwTAYAmjK//J+N3T++klSLrYTTc7d94kEGvwrac084xchLpu8XTvr//mm/CtHf9m/u
4D9/3I8RWyk30z6V2m5bP689tnKT7rvPREIv1DlofvsVp0hZGJRHEOdTUrLb14v0Txy1lbPc7pV6
ncIqiLvIicehFbckcCEjfYxLhG3/H4v5n1f64xXLy1ouWiQEWxFvN+j6wsiYKSSU1VoOOHEX/iKN
Ff9oY3/cmWFF/ONBpEVRt7L46rYVkwOJ8KW6X0qvQMkuX13pkkNqPLqCafpN7boE8yXAc26FPKas
lTDmm1i86rdR4havajeLRlYR/W2p/Dnn/nGJP165sdTduioV/rf8uxgSAeZDZ95NbUhg5Z1r5S+A
bkz0/7JqhnnvH6uGQZpAQAlZiD83lngcSU9x/Oi2k8v7DAfL0TD/zEnMUsrsq0lh/ox3+LWJry9u
wujlinhGJcrtTBLG5sKowRceTo5g9eO/r+vftiBleG3YTcc4zP9YIlket4V8T7ttM/LK0Xs3CzJp
kUwOEpeIvdBs/pdNQRw+8Md9YFo4ZsNnZQ625L+vkSSZS9Pb/MZ9qGKviTK1mSLMZbjVlhjkYUTS
p7mecZ7BH8rHWjeFVxRiixWfHpCFhtpmFMQy2UNtgUsZplbySKvB/sdBVCSQw2QnkmXtv2/Sv73y
PDXcxkmLIEJtNjzcfyzsUL4/lJtUtdtLvSQMYCZZyaJ4sEerL0G1suPESwCfTstwieD+ouNxPHpo
vd14kVlEZl8c/3I9//LUfrueH5t4O58mSvNs2u34NGFSVBOSTiuYTlSYoy/64BeJG2uqcTxSQK4i
eFn73D8yaLrS7BkNHjulFdMXgADnjvKX7fiXLunHI/7t6n5s/Lf+3lTJjas7KJ5MVzrvzT4h58vP
mCCR4wYT/3jv7Flu160Rbm4arp39AxD0bqXXx0id7ho4PhtxGa5fQCi2eIrtb6iodmLWTIVBF5uN
cqJQEbXb5gVhjIG58oENLgUhCA9EEZTuFFwYLiE7YcL0l9nwr7HCn1+QF2aMZfmcJN/fl0MpTPL0
HrEcin6YMZH0XjIYT43iUMP3xEsFlFkwmOERgn2VtCLUyrfHa4FmZ09AZOo+nPWNkRfQ9Pry9sxs
Yp9EjE7oivfwZBmFhSuZb5lrD2eqfmV2AQvypkG1anfxgldmBMIMc7s9hIkWXf+ytn4N9P/r2/0Y
fM9GWRK2fdluserBisevatiPeLAkRk4wKwxt5C8R9UqtFmfcIeqXJbwIw4aBSZdYYhMEil58wdzM
6T8LTLb1aHGxHx5gzaox4z1mldf5cXq4YzmANZkls9G9d0sGnw9M9eZH4RD6ihWfOpYmOqtQJRwh
3Danl9nsbyDE+EThOktPeoNAEQe1JmLXXeNZwQC82DTMSl5ak2yJcou0R3YnjNhsJOv+1SKT763a
E/l/A6bmrzvyLO3lljYYAlnaqY18aQZLFze7md5e5QOcxS/c/gzcq7TOyDNJbQ7QVWYLiXBNxX5u
L8f+OKXauPpIhPSKT5P10i/eOmPiMbO9D4PV1und1G4w0DKfFuH0nTW3muPxGPvptl1Fq8oGMMS+
aP1UY797b7Y18mJG0QAdXwHuzfwCGAYIy+dz81hlgbI5gdQNE1qWhWLKABrLO0j6RiJuD5f1GOXu
lk2hM0ZreOCYbBo5M/FuEDHjOuXKDJ4KI8m8O2nq9Oy+RNduVjRsoRaS06jfIBzkX5DacfUyW5ik
pvyWYCgG6I420G2Ev7xOiK3+PBPYMP7f+/Rje+0UUtxnoyfb2SqHuoriCl2p9yBRzm2DOV4aPhPw
qRa9K1a+f7BsvKlRH5Rz/16uioDp992Wp5oQIOD6aHMTy4r2sY2n9iV2WzpfFq4bGvTAAq3wo9Yb
bvDDudHDJmr+cJ7XMNSykYbFdvs1iczBnWyTjrRIMZBvuAyZdp1eb5Lzc7a6k12GwcOKPvq+jJje
jm3QEqZbQBt4ZEH2R/J0vTUoySYoJ9ON2FlJp84BHI1LDIFDmOrCW2zO8RL49Sko9ojtba7T9eSa
X58g8kxkT3dr3Rg44U+XAhCZDpkChfDDYT2GnIjw973g7kwMsTAySkmVvnkyHUbik8bIRZNkRsyF
2h2mnhr0Wtyh1dEq3JFmJI5hvGsYVdbwprXGH+ndauSMg5H+OeYEBofeYt+Agt0arSPMxVEEfY0c
cTt/qxdRrlfsvhvodZuRG+6A0pyxlkOBQTIqf450smRTQ3zpivvNBgWIkOtx6kY4d/Wl1bU2L8qN
WVJLcxmaMqh3c6bbUefD0E57DCtvPbfiYWaLQgZ5ymw16608Wc/XiR5LWpoQdQm0zn+OCUkCa/vL
OJl8n39Zh2OowQLhNPDmf/opT4oEh/j03m4FLV0zwh14gqf7nYQkgy6+pCzchBlQK7PhZUeUrnbb
EY+xRfTP7q29zA7MdqLjv64L0MlShLEY+prZRFcAYA1B0ccRKrlOS+Zujrqml484dUJnnDyhAgbd
rmAaOQuXTWE0u1yypDKo04OQLzkhLYge5a4ogybvVDR1RexGC/IWRkaPiZlfhcYtcxs7dZtqqayE
uTdXfOxYI+69He6TTxw3hVNfW283du5Zpo/foXBk1Hh3/jM/TA53k3Ei20e0l9T8feB8i4IOx5Ij
G2m64tYkuXA2IRWqYjMjkE5RhevzzIIcNpFAhGhkBux05HVd6ytXN1BtKi2UPFh8TZAlVnXR5cit
8sUjbtWuxYtghc4z08ZOvAixf3EkMcgZki9v0EBgHmFTo8aB0nx3scVYkNeMUIIjMOpLv5zuQK0T
9b+Pvn89+X4pFRhDwAkc/zjXs2mcw35O2+0NDsccso4WbeGtfYnsIPK5gZh490pwRMrRHp9GdWDI
qj0l7IsTYVNitTrThe6zlxbykpmDMcfA/78v8dcl/H44MyFByYeuAwr7H+17J5VZOk6lehsKDj3m
rPYrcRdD5oklM00ODIHv8ekvP/PP/pqfKUGJlqFbkQD7o+Gdp3J/aWcTqKxRsUqnlVXPofUjM20/
E4Wh/q2kLoPn2R7qS22+UBWztmZ5DyvcbZS5mjycqp3+pSYf/9lI0D3AcYWlPh7UYz8eVovos6jC
7InJii52c0egYaolkrpGJoDDqCCYLjuJ9ODPhPz2DEx5jgNamxr9jWThv3DV/7TKx4CdgKUZqLtE
ELf84x6N01dRzMfxcxuWEyqWLvx4TSgI5Wb5ki96KdbO/KWsJ3lkF/OGX8+Noiy0R3Oxx5P6b4tk
OC9/LBK+/UA6nkGMAWb7vT6dl8olrJLhgTFAmr7nDmwoVEe85toTndhfXptf+tEfP45ZA/oihViV
Gfzf339c0rRil3TlcytgcYe3lbDspvYY9Q4WFZk9f8ch8w6LcfKebWJoTX8bn0/+LB8oHf7x83/0
GxB8bwluHs8tfkM9TNrLquqZ0EXoA5cXjGGfWnedvLZx/NaH7DrOeKxxMj8hCyX7sXchDHubmATQ
jL1e0JXuUAmft/qjvpicN/NI/++3SRb/DABBlUX+GeGfuIXPIL7/uF/pvJOE+v7cKuXy0Z+VmPDR
1UwyUtyykMkRkO33kB0EMwpSEwdlbbLKHLqm6OadS0rUyJi/lmJr54Ie3v10Nb+o5lB/i5opYi9Y
a8K7iced45FdKARjjqWZ037nBDLU2G7qT+zK1nxgz5nV2dNFQ5QDLK9dTtCTn5g4+E4f1FN+tSgO
sdfN/FvoTGIrOd5JxMNGoqlXz1i/fM0Tc2LWGrb4YDlTqyH2u0QjOgDal1Crzj3D05mBvPmBoYxD
MARm0n2HSE9jrNHhs4FNYzDeowonsdAvTfJOPaiNsjmRQciTF3pw2L+4zFWavEYjJap8pZpgBm0M
+ykbfHM4dzb4l02wIxcXGC4YFz4n3o/cGE2TM3JuSKpb7X7oB75f/iUFNQF+zCe8bDH1M/+h9+7j
+hjSXq1Ra7SD5AiHRN1z+u8MRVap8QHT10rqjOGjWV6T1uL+CO13NHKzfqFc9IJTsvWezUqA63jR
8bgND/GeiQ6QvUR7rZWtKcx8ju++ep/S40BuroIWQ70KFPu2mOi1pJmsVWptGmPq1EOJuIgaV3LC
Bari9UQfX/H/lb7M+ceD4bcJLpMyupqYHZQezwM0r+g3J+YtM29vk49brj6CGXkJWkP4nJEeI3di
hn5Hr+hiZjLMZkqz+cwK4+5TapUmD4JGjOXzGgTZo1JXDpC2x3tQmCgZhMyv43T9WkBPMiKXmXOQ
GHMz3Snrp4ucbDmxHwtq2/arCPgY0p/wyeBMpKHYQV31i3D479FzkALMxxqOrpgByBX2goNIjfeO
cDy8kYaLnTGto2g2LwBdJzwjt2CiZrgVMayU9QrnBazKwcIgU0FEfKOKqGm0MLGDYSUxvFQgamen
2uX+tFcKX8I+xCuatSGnRdqGx+bUfyuLalt5ytsIl5enqqyb630Da3pdYkrOWf59WWSrOT6oGVFA
yZkQVCKLmZrH79k7vZ8vnGbe7fi8RsHlDQL2IJ0LnqtuPxjGxHsWfxmp+QnvZajbo21lzU3ztk6d
DgLF29RFJ+flVu0YkcN9gc7/MmaL8SaCersTTpmf+2wFLlcu0S+8Qd+e7NOlsnnBgf+uvufLgtSZ
dke6lNsfKbjkPYXRqvSqXbG+72EmKQAlndceodpWV3CC9BwvqlW2pYJLnP6Uuv0aKnp5fV1nkGWh
mmGfh2kqPwcLaHt+Lg9JrlaAWoTM4NxBgcP435t1Q6H4guknqTX6dfwfsaqdUyXyeiJQVj6E0x2y
4uCG0/LL3w2cePwiv7P3zCfc69S6VIltY4LGMLCbXjFk7RJreky95xnTvpAw6114ys6IzGli02Vy
iL4fgAA3j1sBsdwfHfqVeLqv6UrJZH6jSOQjeMVpfjjNYBPPP+Vl+cHtn+Dic9OHjfQjY+9wioO4
lXNqyugwWlbXFpUQDKu31CkWGBwumw/h3K0Rn1OC1teO96qFR5pC3MRrfSls02AM30I2YyiGmBP+
Con5xv6m+FbOr1PGn4g3TBS/le/+u/DFg/JV0W3RNV37N3E9vo7d0JEXmAEsZFd4y9xuM9+C/JRX
hrCTlyoSgvFVeGEgvUW2vJ8Mj3y8Fnj3J9fELuxil6wkn2u6BdBYjHzllc7cIcV9dd9d/N56tup4
bM7ebkF9vW0yT/II2sg2VOf5+bbBViNSUIETBo/NsVYfefHr63ymMdZ6sc/m6v16P7Z2rY12I/Bn
SNf7xjFLPJB14Yg2haXsIJY+hduKV17ndy6HM0kWjtcaysEbY7LQKtrhAuEkW4uBgANObQ+smbma
6Y2LEmiZB7IuYNvLMrv7HBPuBH7LlW8XVGbirUKUbtI5MqtdFsycoeAv3uH3wGMBvPTSvbIRCBdb
vZzCIrrJNKXFBEqzEW1DGQq8soYH9EE5NVG7JVmbGluGT5LbItnmpmKlueq17yePI0qVOhU6A5f1
CDr1KmgeFHuUtfANVIzJ9P4IBRDWzMMjFs3h1XKfdHdjs2bjsHBLP+DArson0L1pUEHzdNDlqnfo
QRvxXSnU0p7uHlB5PBP9P+jYA5I9Gzb0Gu6GMbmGm8ojFoE4OTU2p3vsUuOn2q7heI8He2rMroFW
4B6S0rbJ36VlaNzZz8zBxVWdHh4z/f4+xDCmbrcAV8KA61DtR5uAbfSwrpcxCNVDG1ySZy7Wi5Fb
9+zUNCmZ/XAC2sNxrzeL8POIDiHZ71sTHGsMkd/rXM5RQRtBHawOL6h8JA7IeHjq/GO6f4oBrePi
bj++iHQ+3kMVgYXpidrcjcLV1RO0w/cYg6wc9OppGTBlcMVZs0PX+kw2Jk4/NlhwioZkBgICCASc
SkcGskud165fsH5xgj5kkJM7buBFv5o9wCmG2PIg9BsvL2888OeS1wXl8zby6TRqq7CupmTV/nAq
VGqPjzYgj37jz0MlVbkmmkzFVza07kGDfHc3RuTRqAau3mpvh7BXdXHA72zAVrlVpSurINQhq1gk
QWGgqJXWONPiQDyPdhOIevCp2sWcIHZN8mZ6hGeAK3LCm4+HfuB7kHEHy0I1c4ceP+O68qkWv8G+
CkrYMXIQnl/o/a/cZIqGxVTDJZOTHHE1Nc8QUBZf29PFnmxvsBIG75wW2ln0MGbLcIOXY3bNbNkC
ATymOofn3ZP2L5lKfrj3Nc5je97/iw9G27qiz8G5j/yIG0oZoRzIz7JfFBDrkRdB1kKxmx8vq3Vn
432+zD4vG4GHThxN7qwm8A7yVbhBlQIWwVgTUkDohKKZX9veAsHdwr85TFaHZ2wdHlfSWUhMlMAK
IJ94Z2Wq5qvoK9OjTl2xnBYprMzI0B0Bmkio8yBw/EbKgofdRSddE0Myf02ggD994/QUB5b9gpwR
vh5/nBoDr0/1IwbK0vmWzcdoJZu6OYFytB3M6C5szC93SANqTNA7ko3U/Bh54udkITDZuNi49BPH
BdrMuYvNEq+F7oibsTmHXh8aE92sDbpVW9zeHE6Cm4P1vRp9Z8up0V1RYuzglk/VK3vb9eWOsJ+7
orIptqtyl/iRHW2EhwmaoTZX2a9wT04Mml2FBw60ockwwwYyd+wD3n1UyNUGkHY2tnYGlxarWvr+
3Gr+m/XGy/WNVXmt5/ZoBqFc1qYjVXTGZ4xpOesgaVxWwcsKF3P3saXMIK1BGlzOk2W4p4LCX/Oh
wzB/bSqgXj64NSOjYrNOwhVXjgPzscYpEAozGXlTa5JDHzw8Dqxh6xungY/phsrJeLgop1hwZygw
D3UVm6jZ203n3hekh3+NYYpbbA+Nfnnn1JTlZazdeEiAmo09PvUwlON1dzdNwiOfotosR1Rl34KW
67xkmXZgIAWplDA1NfHZa61XqV+29YIjmuwaaiVwcaNbzmz0glpOIXWlBXlauV+YI2cGgQ8yysha
RLoAlVNXbQkH2MpuF+E2H/gzKzbWC3ouWR3OJZnP+BzQXbXUHwiYRJZVppdONlZ1c7ooceo5jU/y
WKU7SlQGBOyutzXF5zneV4vRPs9Xe9KZNHqS9l02fw3QRHpHdhy+VSMCPWInYY/YgxeJfYd2Liyw
+Z/roGCUkZ7gt9/Ujz3SAr46ZdPsQG8/+c4AAOD61/ou37wzbitA4tm0noZIwouiCeaI62HHjHYP
3SiWa2UdGi8f2Df7lkq7NqfzIWNc1I1JqsIfqJ0uMUZvpAqd0A6hPWj1p9UfB9hO0NnZs+BuGnzk
fVeBk37VnG5BdYRvtx4qF3+8owsAD9zERr/UZI/m0eQ0DTVNSiHN3QwuQlE/ZEsyNcBni+Wcnedv
iQnlcUOdynXCcFgXEBsP7SF2kGi/0TWoXm/clqGOV+9e0nhnS3OuH4bnvKL73NQu+an8r1zx+o6w
C0ngjbUjLyOSae2njtPMic94mc89TU9ie7jtXhCT4KRXrtr3Gm8n1CcVMvhdAoV32/s0RmwB9YZN
9WZBV2+/ZqaHSkBeYtX1YKMFSm4RgXlAeFPjeTowXMF8XvucrWiNr97s1E00KV/TT6Bd5fi5WPhM
kB33Lsvo7UlB0QDFMfzTn5DPkM3g4V0QE0U5FDL6hY+7KKzZ8u5XZ7asxxfVxIGjhMnOZWzcVH8e
hOtyIRyBmZLPy5AbmSTavTHTmR5EEBIT7fEilaCbafAMC+PzafKkeAvhhk2NabCa6SXcuoVRMwlB
8WLkm/RcrwC3FJj2UzCN4SxIvPhiPLnZ+JYFHyHEikHLUr70XDGLj06zZn5jz2DlxQ6OPpWqzehd
gYB1Dat7kTVbmJ3B7y9hwOovhl8OgKpT6q3NrG0l+q2LKS3H4XyfadUKqNUZQRIbVC3MGrLUkrCU
R4ps6L352txDC8NhCQEGnfPkg/rLn1rVoT575/oMPTQ2Yya1oiE5SMHFiSqtRwFzaKQBYdAs4ncS
aI98bOPNF+Wh5TBezY6dzbln3Fzm6Yh4PsI9Ks8F3GUrYCgxtelRAtwIkOGUIeXQolgGnOwepgGH
OW6GfFsGRoNRikFoVLaFObAwYAeXV0K1uK+qViwN5bXNvXoYGY+D3Xz91PBbmkDgPjaMjINIk9kw
P/u1vBl9KyqhZ47V857cQao5uDeYXwpHovf4ra+5js0urR2UvFWuTod2Z6wxlfqCoPkgZQdeNIMZ
ixnJhPRBTdV62K4rrTzMAwyAmBrx5b/ZMtKtsJRcw78lRqBBbh7kodzujApoOM7Ucj87RXZMaQpY
MmGTxHISGVtBKdVv5qvVUB1RmFZse0/zYnUoMnfNtQLlmfnR5raiLLvomT2a2IQQ/DLTJAr+o9iF
O2mb8b6EOi9LoM1IR9MwUCIqcgVnp7m+rOcBKvRxTq2mWeKJgxxt5+6xE1UV1vQ65wpXUye9Y6IH
Z6ThHzytgsrLmG8zO/U7y1hXS7aa1JcPEDpJdkQCdR3W1yOHFpq9f/+6YVZ6JTFx7FN05G6xJHeH
c5Ma+as5PFFTjZbtEYYiT0EwWfh7WB/ajHHYUSAxRs0DXsHNVGNjSL5rN+xVkk04+KmtF+9PgwUU
W4SoYSC3vu1gmi4Tq/6CHcE6i+3xNob6POJtw/sUFzkztVAL2kN9TKAI3nVIJRftUbWnp/gaaZzu
irp40oIahnVf4gLp3FTNL3ZZomfUnTw1Oir3ZrxrL3A2nLd6szsKq5qmNND85CQoakxApIFqZGx1
RrMxUv/p3XIT08vXjuNPu6gjmuU9sBnFDT5H6sCA4DuxN2QB7coxHna6LlDt3vyovpqnejFTn1um
avd99IH5TqgZa94fM/OpjRBiz5zRG6ZySwonWYv9nN6+3kvu7dyOsBsYXvGgN2uTTyLbSBn4CO2N
gBbtcrQ4gapdNMxjHpzGtUmNxXa0EvUF/4fizZkurwGjOHL8qTfX3zViovyLg9xAXczXqaFREr2n
Kcr94eWDo0diNcdKspsY8qH0yFmCG2+2Kyxn0ZBBniH1KbNea+GanG4bcLXJXty4jGRQeSxrVBR3
RJIshxKexQ2BoeJNF4TVUdI2Tm/QPDa6ot2+ZlQZFHFrTnsSRx7Da9N8rEyAvOuv6gZgRcus6ru3
hO9IBlMyV6+n6p0Tg1zzTyptHSBVsC7aRBUWisHWM17NdRcOQ2XPUOxX58onVdIzJcoVhnc9At/E
uOgh7aoHRHk5X5hf6zHX1K2QnPimyYKSvqLNvKFLFpF2vpxkg8skBxYyU/avCrY94NH4mmg3hYZV
d14MS19mpTJwiqhQU5djtueYJwZXl4+MyBPVpAZCmxZqyQ7s6/iCCOR1h+F8f3yj8rHdDicpaoCp
Yd59wasIYyjYJBodNECwXkt8B7RmXQRPKhxSzH8Bj2bkl7ygbzHusYVVrqLNxeH3sQHEXm2+jc6k
IoDrabixayXtw5X/gchR7UXz4j2XspN7t2D8gV8NWA09IoW/daje2baofAcQMg0EP1zxMO0rfV7r
3Tu1tTghIoOJ/qiiHTcfB1hN5h2PyFXDn5Isbr8qu09UFJo5WkGupHk7x5tRZw0AsSl/3hwAZ8gA
VVAs2H25Qo+nMFlzJ1CSAGA0+6E9XtCqyB+KBuF9uVPMnnYciwCwFBbMxMz06WF1fz/ACADMNM0X
N5JNP2QrIcvM5PwVMJABkKBuOeAndkH/syHbypMMdmIrxjmgA9wueUk03IsNOkRn6NlAtEelE697
QFvtwq6oRZ8TOBmnZMUQH4HscqIJtKfD2ftwHh9fksovuAJiFYeOVA/QpnDz8L0wUHmuJuvX55Pi
X6wZot92CEctELTOEJyRV6zrY3+dvXELKMw32Z60RH1q3vet/TAUtE3MJ93bloYWxAAeQ2aLZmJm
X4rPV+XkJOkVlPi5hQBeaeM1dq5b5rjRWGO2a7BFPkzOVA891KoGJxmckrnIHbisAphLXfYdIQ3h
OaU72b1BdoiMZh1uySN+AFScIR+EHwAHGHfk2hudCiFi6iHTAsBFLAzgF4EwA8gz86Bni86pi/1+
t8gOJUphBXBTsC/++DP1cjL/Pmj5mZlrnRf7ODIgAokoWvaPyuF3sJ41Ktn+mPlvAO8ciPxQXANo
ZcRrrCardhfi6+sPG93u7rKDcMOGPWqGVHqdfVOtRF8C6Ynp9gWYeseZOcaSeGwk+pONxT9C4ogM
LjgfGx3NK/sLg5jTy4FZSm38MQZIogY4Uh+7jZd+ucqWaqsz60Nl4eTWNGY7aAC26b7Yil+v4/Xi
gMWyQd9KI7KBf247ekJKRt6G4kCibKF+3PSxT0iBIX/fFrg3c9QYItEqosFix5oCno6u4PaDOPgJ
L1C/qOIpQMizxfBhyapcd7CGEBrzVZYSGNtEp96R7QSVOmQ85M/ATxUMQmHHXuCi0lLrJUPTYwvv
7I0bNNrg74HWS9ZAODh4ATv4Yx40N6/2le9iG6+e1BuJV7OS2NRsbvM+JED81DrlZo6VNyl3Q7/B
XIFGUIMHYgFWbuLF/K3lFCVyyASwgj7Hl5eBlSjmHrrgxrQ37L2sClT1F2N6rK+DL5g9rTTJJafP
vBsVEwZDWvYf/VtpjAETKFR6s92PKEhGGzJUrbsbmlSGu/JAvch2Sc2iDqQTeIWCmdmzRWeBmxcu
zSJEGWZd+lCetPprwQ2F1DLU5nEw02Gg1Dg8G7OvfHgggldAZNmyWqb4WYM3A1N7gkk6KnHGmME2
NhWeQenyEb493mYLfnhwQ4UxtIfqR3f9kAfqBbyw7d1ReEkDSFq9GzQDuQOjiwU7ABdGBZ7g9Ong
z/rgofc3foHu+wMXYRwYprTbvEL5Q0PlESiWiNxkAJOvU3TTmTalEcudmnunYNXDrYjtB5HDxkOx
5EC2tLXJ0vPn23XUqG+LZEdUL9vCVI9Efc2hxsa+Rh93GvGYLzqKoU1nXVaIlY7Frr3e1+MtQDyI
BrUD9gY0I8vYZ0gjuxmL5Th8UOzPYL1DmMAst1M/hu1uLV4GTtFouQDv8WdMNAzYfYwpHoT9AFmz
MR+Va+HgMb+bLgcHWm22sBp37ipgd8vLunQ5rmVNUuMtS63xP/J35hu0T2B1JxBG96kRGgAJb3pN
IQqOdrT/sRHBOvFEHbUZGw0LDNoK67qhX0QniI7dzXBWZHfNWBgwkK2IfX/Cf1Ky8vIzGAmuM/JH
dVzi1pEpoXEqIThSD1GgBoQPqQM1JTNG1l1/HjILIBS/GRe2lfMYIFGkgANb6EjGkkNOupOoih+i
yn84oVmkOqIkQhTRo3GU8ny9GLchGf+7oYdmXNdMQWB02g5RuM5F93XO6OWAi8LdUKOwcXxRpVTH
8Oky+XhrN+mXvBea70O+DLeH0TrvuInzgYsDYfmh3lzpyukFuek9YiejiJEs5MpXKZgguEIzxFOY
7UY8UydFEMS0h15BVieAH+HqtlSIcLpCyOI81wucJN/ydDgM42XxTh8W/AI3aFJSp+ekZLTz0BqP
e2k+dWYM2Ts4FVgqJk+Vo/CMTizmh0oDE17lD8B4SwCTvlJK2B2EKnkXEUWtzvaphX0nDkT1gW9M
Hb++Gcw5nuTdm8+vVIN647JgblxksmuP8n4TmemmR9o8WqebYSOEQMSYe2jIOyNISgMoVWW5M5rm
Ld30bhdq07kp3j2eOQ0xI9J8+ZzpOeGfW/EwbOkUDu6BWI7hEAaD1tN9DraDOrTScbnxq0Z/Jm8h
NiNHPIJCGpmLCU2wfqn9sMdztN7p8Uxl8dhQYjDttl/uzMbAl2Emwje0XHAZ9HAxlbR22y3LerAt
vzHLvU6OTyqg5F05E3ljzQMCTLTyk2NXJv6BwIDDvfxoKuNKmYyS8qUR1l0D1rLaWqu46y75M5gY
zU4FTvyvlWCEfrxEltowuTnfvyr0BUPqQbh9UndIevzFIhwtGUzQew6ttcO7heUlhjsMIw2QD1jI
lB1qm1I7w2WbHFdQ8wKRQ2EKZ1WLNun/EXYeS85qWdq+IiIAYafCSSBvMzVRpNLgBQKEu/r/4fTg
r+7qqJ5URH0nM4Vgs/dar1uugAzwOWfsZlIsutQTzRWJSSLl1hWiLKeb5fs4KCg5hQCJNjyCRXm3
PWWbr7cUYyvDQ81BxpIVL4BUAS4pozAjehAT5/tPxs+kCNTcctduuZkQJtZrr1JfoHgBGvsogRI6
7+6VdkRZJv9FH0Xkm+6ky+aYvU9IIAT7lYyP7WzD0co7703bmLl5nfsIFkZmNOgFzTLKNz5qnnkX
xWe8mE0MTkgEgK159RRJOC5Zu4JL9Um+rs+V9Av9Wljf7++IJ/c7Xbi5ICjDU/biX7HIKFgJC9uP
C0LOE952OISWHSXeYO2kNdDBSZVzvgaVtBEDQ2kQobbUHM1XHKZSOeFh4N7BtC+IeQaHEgf/eXxF
gKAWiVEaSuzQielCtNGCcZD/lIo5v05GNof8ePuKj1/gisKQB6gtKVwkV191j8v70lLRcaMnmN3V
ZbyG0vUB22cBDnkMtSRHQ7VDJqK8iCSxULa+FJvHHqCg9WjSNhEW9s4pP0RmH/A0bVAxYpq6PdXz
+1KZrskUEguqgUaMSk//544+v9X5A/3iNuYe9bu3Doia+dla/nvTll6S3aNYP3BcwHcjCpn1FIYR
sm2FI59y64Ozb9gA+qv4LLf8nGoLy5ZhYXNMoQvhWC0fiITXw09IAgqjNSZO8/R+CC7+/Yt4JoPG
rRlkvufBxawjGFXXDMZgxoBuD8XtRcHhjHLCY3tXrCc4aOvrHv72SaUjufIeBgyKhzplIKu+Cupf
XmRkgZDk24Ehde5ddcsVkWJ75kz7wlx/mN8ymyFv4vPDWEtLmPzDc1/aALSssZHVXW/fyzfxJRx3
9k/FdZIdkNNWdtSlO1zjhkNf1pObwl7+9hk3eAPU9wg6A6lsv+FaXfzVBtGCD2kRb/IgHW1AcDog
jRwyR7AL5vB62/5KXamR7gBsx+x0KzrFFdjiiN55ejZvB2yYLbOjQovyaSthBdUQH2TPWRj6mbJ9
gVVo4bE/xt3wx+H5WUDmyJZETTPaWQDTOcn2XfEGNl78SfDAId9J+vh5QtPsJmotQYQ/z37YmtbN
sQ1ql9McRrbz9G80er50mn3Mltlkjt1wUGicb+JfPcfGrAYYEPjI3XAaFpcYDSLSBMM2typYG1PI
S1wSFjnO2ZkGFy0/sWlACm6zuV9bHtzEh6FVrqZCfwhAp22kPwgl1jJADgdxwCgEqr65BELtXvrP
SF/KhUNYHFOZy48fJQ+6PRli2sHcqT/NjKftanUAbSwEosrtM84ajeQ+obru9ugKwFVJef/SHIYn
Ajc/2cyAUuCgtf0ltKvv0ZVhpVQIAcHTP5E2K63LIZSAOXUOMur0yAWNu3dp1QMLxVzo37AXM1TJ
Vr5RLvU+JTF5UvfcOuYCNYsZfvuNRjSGMwbFTUJuEZjzERfBZTpvU8CPW/0bfaao4Qp7NkBvMnzC
HTVfA/QuFmjhX72FPObFWwvexBBdnYGfiIFsjZtya1AsF3auwnbC1fhP2ZGpiCsPIwSSqHYthgtp
PMhSQHSyCeBEUfIkU85NabpeZ9TDaGWVhZCeksTN6cr8N+JgbwZQGfvDrzZAoSOZOmrkBZ0nV+W1
PiNY1v1HibWG1v8fR80TkYoY1nPhKr7mBoGhsd/r6+a+v1fA6l71DoZ+LeJz7918PMVKMBp+X3vk
T2WOBo6jr1u81FnlmNiQ4gVJipBs+eWJ6opTptnWya9U2uJZMOYv09ETfGkeJr454R0hAoApnztz
bvXNQPAM3PuuuIKFDJUN1D3Fz7vY+BsqfjgiztXpRJy2Hl7khsqT6Z+rFtYF0QipfbUnwQaTfsGz
I3xsIQVwv3Qh2Jn4A19w+ujRy7k6TV/dgYTz/TRLfcA3SaCmjinbyc8T+tug7m62XDA49F7Hp9K6
r/MsoIuEGsewdjaWeHMC9WO2EtfMFPqN4dOl0z23TZcxzNyUK/UokpFHztmPPcLH3aau4Now4dS3
cse+5ncXYW4CzEwfCFVf+InbfTaPe2ed+sV37sX0ZykMXafMVUKy2A8eXWjN/vFb5KjhEIL0E1tf
7EM8qMj1NP+9Z39OPIlD9yFwcewi0JjVrruBtLy5y5ls1b9vb4S8ZmnnmwcpJ5s3tfyRPasm0gHF
of9e31ecCCCTl+ZUQKn0lnrn3+MDyTE8UoJW9zVqrltH6Wlnn+oCAVkvsgM1kJ84cZlIkgbN7n1T
yZoZF/GasgXzxwcaPOoBbYtKbm1cGKyApNTeUZ2g3x3nLDu8OYhxkBZZJTeFzW4CfW4I22YrnZwv
+3mSUAThW7lPz9jD2U/U8aPjYfGKedkWUSQ74bDGARUHY7aNUQpAiKtYUvbZaO+EA1u6HZ85hpYV
Gq77p87ex2VRJFDxIENZF+v0xh2fKir+yLwRpwTJhjiTAJsir662U07lRT4BH4FzD9t59NewYE5i
Y++eInOZ+U2eiG+sSFRAlrKBkMYpnG23zGyluCEe52xetZl7IiRie4Ab53QvFz2couZlP/Ry3N+u
p2M0gA/e2q4U0MOw5fD+apSCLGUwyW0J4Q1iSSg/MgF5F+/VBavhjdkrXIAA1Qf1m+oSjAZCmz6W
cVWlK39lu0d7DVHQxM7rxjr2XvtunNeAT7L9RvhZ/MWHfhkOi8nSEwjsXjf5LDun0Acv3RCOtkgw
LjFhvrB45R/p7fVmDIIzpDbJq/vSrdf9dQCAE+ZA32xyJRx/c0y+WTvsMev6RmX1G5/Vw3ilTmU1
p9RabFzj43m81ZRQkxWUQM77jnuaYw1l1eNrbhfFt3B4BiDpLuFppxUG0S6zSiDC0J6tlVMKAeZh
Yw2XyUXyX9+ClWzZLIE+9UfWbqj5WSDaifCd3FKZeBJUkAS9l8kfz9LSKcA+GKOk6JDjXNIPfGHN
iBmcYpkjXpMzA8tOL3oJz7i2N+TvGTT5RyP7RLQhEt6rWM9tdWDvu3XS/M00Hhk9ROm0za4snchu
+5W+yUMfGKaa+KLvDk+HhypFDhcEj747K0XEI6HCmPjIaY/QdkZCzxURqc17gzdFZY1cFYvDagdg
7/DqI/u8K8cnkZj3biErR7qEgRlgYGckCGrWM0BZaB4m4KfnwCSgYjiKjzvTrJicZt1dmUxhtGZC
wM7G1hiBB9/R/u/vxqqL/TBepNluxoBYPFOI2Rob9vj+q/izzk2hAVUa1EvCQkW2a+XB7IOtj0SU
R1eueGmKFYa+c7a53xcpRQ14/l87TIIO5SgKpLguQ3Bhpv1AJf/O6klEQi/Mq8fhBhYR8QYzX8TW
ENBsQZrxd01ucidlE3IT6P5Ttm1z0HWCej/YofU7rtB/wHaAy9RKdN84FjyGlZzYwiXaMCKJzenO
fYxZcsDZF9AHKrDyJ/QLzip2QsXPg+IrIs/FKlgpJXv7/Yh9tFgS7vR7170EdUwLfLtgWIM62M/u
ojH9OPzDJjlSBAODYXCjboanZq5LZPf8WGcNgIjoZlWXanjYFOcOOQcu0Av21udytqq7dUdMdswQ
M7CTf/ZjxcGwlGx1S/zIXkeYAWI1M78bnDRgAMUi+a4odMJFQXzS8r5DeIsEmuNzBqw1eQxr//0w
9mzV2TaKMSwVqzn5T0y4G70h3heH4vB8e52FzxYROSUiYTEk1P4iItYa+zdN7Jnm08E06VbSLhIG
IeyD2WpsmQ3rNZlbo2JnELoPbjsC5KPOy7YH7Hsc2rPaqiZPjyWdoiOHQXyIQG7cRPcmSSynK8Eo
AtaRea/iiny3jlER9kTYsMxj1VrTkUgNHtSYidnU0ihP2u4O9wDPEOWLOAYI4QvI9MtCTWNmpK4s
x4uIF7euaf60eJmmuf0mO7huOTNTioCqiGKnUV6NZcx4twZVxoTELNqS+TGEunNjeydiGVQwq0p7
k8xurQgUenf6eQ0wlriHeSwpuAEfAlVioTl3YTEIwq7XaRUBE4X07Zq45vvoacl8FFB4AvBKJVw9
D0PdWGRL2eJYg1zG2VFLn7tZna+ucezEM8mtC+S8YLcDIwMLoOR+yoqicwNRDHumAUX0KpLimukM
rqselxqJx4MKmjeE7/WoBC/Si9q482Zv2SrDvcjGM9ZyIAJ5jw0wnvo5KmS4vvw8CZRIXMwKjuB3
P66j8XlqDGYd0tn20iTLUVBNXDK0TGp16O8oSDOMB09uCq98hIxG93P5ZgqKJc8+uhypJ5K7OKeD
E853od49X75Wm4ekYC4iuVEpo6xD3uNXRq+lTEJ0PJB4gvsORWKIY6R8OikNrYRujnKsizjgAGi4
00/tPD3xsIVWuMe4CP5COXRlXaAfka1U2Yrj006QOEdptB2ZNsvLr7yCvBJZt8qiex7STvisxjIo
2jx02kxaJC1+R2X9usMUDFV+1nK+mrB78g3u4ETQSbk9KlS+Pb0QD90cD2/h7QudthTOY88O1MLd
FIyPQNWtUUrkG75u3WxfakHEeA8kUFKtS5iE5hFfIVto8i7kTWiF6Cdq0chWnZ2kHPQxN7IaF5lc
7sfRwHwd74Fup39+6pXdmNdkmjTYfcW5NG8MO41k10iKnZRrThW/932Rua0ibhoDtEH5LulR7gxk
V4y9XKCQbZD/lec4H+yZKfmj3vqYqH9y5qM1VbDLa6T6shcCLSl8qJ5ZxcDUJBPCvq3PIUBj3aXr
qe5uBCyorW7lFFt3ftx8a+G8ZxPTLs+QiTMCkVVEsmiv1hfuqZM2s2M7TUcwpfwkDC/fqM2VoIEq
Zve5CNq0Y5hV0iJnmQFhq+n+xW5QiziOYbnrZj+9M2UWLmQDVXarL8yOSlRiaoGkwYMYzdMyirXa
nFVmPrSz03PfyAQyxaEVwYuplew/hy9LraCY8qPWH8cUEwBMIcogmanD0WgJeyk1vVwtvVSmWn4K
20gvfpmI7Sokk+QCGkpBmevoLVscOW+COpivdDUzCIXX8DGTPX3El/wC4gwZpq63u1xZ6pNUngVe
QJkWHBINL5J5fx218L1n4W36GgEi08LG8OXHDeeMviuqxilBD9GMEPU93kVwtlmAIyCvqEOExNF5
IUTFasJTX9Y7QevQx3XinXE+nA7jt1kgVNY99SXN75zMykLGloMkrMaQvxqQVZcHUWnQrrHbmU8w
aCn8Epr6m3zUjSk1LmCxyRim8b6INTFQEG3lY+xPYVBK7xQC9cDsrE1yZZnB7Jy7OvsKp+0TsaKK
XitjGsiLMbVx71Za8mWAWlfJX2Vom/C1aLXWjYRfGRMRoOQCEX3wF+zt+gpfq9h9u7SLx2z510Vu
N7fFfB4/9gNrqkRBGESJrf8YB23T8ZZBCDPYu7EbiVTcYOrmhZXUkDp3gSo1Txlb80AHyN8p7EDd
6T/dHFBf381UyxiIom+nJIfNSz6b7bK+khWit2sQmVSwNCGQUBzskcZDUMz9P+1Rk62AUqF1C+hK
Ao+R9muFXdwBNNws9MPWNYiIhb5UeTg0UKE/26mSO+kiQH6swJzNLz8QYCUGxIdsuGbvRb9YDtL5
Pi/sbo5LDHg9J8ENSvtX3pvSPGMOLfqHX2GVrYUdj2BF3yHt1f3nWf8kV7+b1wGi+EPPTTnhnXD+
7vGJm2HaJFmZ9owReetacoxD8UCW7TCGnDHtSzzNDglsY+Fy8TIiTsxBAeqOkgyFoF7IJQb2AlrP
CW3I+WrfknFAJbsuidSkoXrDe5EaX57f18Rjk4Q2OQrjx3QXPMSZLYnxS/HvuXtfOI8QzswuxScO
c+4RMKb++c84ETLiiNlAQ5vYl3/SGM9cRN+kh+mK7iQ44hLhVhXBsFdx3w3O/Y/Eii+c/dpZWE1i
dqZYYfE11gAyhqdyTsz/vnxGhgPhbWPbJy7SMj49HEaDLUtzY+5doQDTHQ4bxit4PLvs3HFngCER
OAGVGuyIU1oJzAg8NVHN64rLJZQhcRDDpLZ8PUtwDWD5lNuu8YCPRVkUKNenDzmkLPrzjFKcXpTk
w41QuvAZBvy7w0E/b379AliA34t6vCC4tj6yw2vXe8AwhgNQetKw/Pgpg62ZHoGGBKoPTdfFa5xi
SckRaEGLnu3l9MaUqSIQKGOeuEezpYH6RvVHYWkSPfdexHgOmt+cCmWKitZw486f0FzxYhLHitbJ
JNdogkhoDdg1+5Pp0hW89i92FafQNyewKjAhXFUptit6TAaSoSy2+dnkW6VZG6dulF7h/D4D+dIe
BiF8mIiiC7vgrVdc1dPXKko8i38XCmYQuNMq3sMdopUPieFdRLglUKy2BD87A4ULM9Y9di6S1pn0
4Ajt/IGZbj1x4GSvvgLwwQXL7wSCW95EIuWN1TDaTCqLHB8f1uIcT0Gj1ArHJIhYZcd4+0YFddHn
MjaLFcYTSk5OYvwT7fZ1IPV10+7UxYRLoEGZ7Br6gm9GJvmEnPDx9K+zlQwsRiAtk/FOsrNOD2TJ
W/dDMuXM6HO33a6RbINwk+QNneneN7NyvhcR41EekR0O8cEsKTRjdn8+y25vWJ8McAy00W69ftNP
C8uuWWxbybREW/4oPlHx5T9+uS6gKADQt8oaYbAjrDMSwMlLhbj/s5zNXp7/IUeWrAP/5aBCoMLd
dz+S40DX0uL7Kah0vwuPCfrFT/7405cDIyD9YT3+/mkBYiOGUPwmDlKNmYtcicZo4v5Tu9im3Dh2
cfFgnBsMqW5n5V8cUvJeIPYqtrHxeWdQ2/e1XgTxmxEsysFcxgCdpi17z9XEAgzz/NJ+F7REFgGs
ayTnhm4DEUJeY0DZkzRpM1qOcv+i+z6v4dfs78U/BU//6WVr86STAxMwn0n9ZDoU5zga7/BPW0MP
kEbKqAtsRP4DkdBou91l63Jwxxh1LYZ1MaM833Mg40WB4YB5ma9h5LvqGB/FRYkYmBf2AOL9Ua30
efC0UP1FUP2cfjJx6fv8hAz3j8L6/SOt622xTfwJoPa0g7IZDtrZXBTXP44M5YDA6MBM8vsvg4k+
dXYGOGE4+keLXgFJ7nf+Jxy1ErK2dJm6IT6hlC9C/K0D5M7JsiEupl0aDBqqb+YS62D3GbHt8ZNU
/VW4HIoPHmO7pyh8qZ5BDDI7AbeYPh4pvby+bxJhXoZ+IizHc3hh0VeTNq/VLI7jp2rPps3FyjKn
D7fD5OHyYpwfTA/hJ/H/cbENQg1cBzhqNpwvu9B6r8RTFzyXpjv7fj9mWxMiCq4ptQ1mCr620OVE
GlAppsg9VMua/pZdQu2riFZnFxSWN2nXFiHGfk/VNq22kc3pkqq9ZZhTDlT+mTfWPT9TK09JswT3
zJxQPLy2EZTi3dIefFHEFve7JdNgnltzZdCO5/OjKn3wvVQ0HyO0ixCkpK6O2FGfbE57tCEVc8xR
SPGt1V803bjXPDPbMcrwqW1KEBh5Z+ZXq/mi3eMHGTVapGu13r5I+UQ5QB3fL1FuminMu/4lQrib
CcHOwwHvorzWt6x0YlGmhK4evuZcO8kHrPl03xO1m5tbfVWua/KFcPtYTx6eOwsdjZNgoA3B0UUe
P9s0R/vffaNRFkN4LgVhHn4X4Uq9tLcu6HdPxzQs9av/U5prYSAv4+dRgbPkEqvj5Mh2CltsuJQn
rcG8YiN46Nj3lxQnEvOKyd0KrRehE06p2jwhzdwPGFW450a7ceyOVDdiDUVbfPA/ExdTukRzoRZZ
zHZhaU8y6DcK3/dD8WSsFAJQDQuteEhblsp0ciTe7OeJ/fNLWGYfFX+O/eMf+brxD05xFJbiXmGS
DF0OYaFsg/UxguA7SnJQ7Ss2aGKnmLr03r7E1SwGopydDdzzdHL4iIa/TAFRiXhH1uPgvWDtjnKI
7uS1ivSdFPrdSdHWlEkiM9tR9sou5SwX2a6LB/Q3dRdSIiFgUOWUhTJ7PB009n5FQaUjHiElyJ7s
5dmrQjcAdPOGlUaCfInAttXJQj40AaMw1esdeye7q5qLS2mH3fGWI8B7I1BgrhNrDJ1RSW9Oo2rl
TPSc1llFODV4X0GsceYjZF+mrpB47x35KMwIe0z+Kg56DnAeIUJ8spe1CPCrz62iYY7fcyJSt/Ka
N0sD0QmDypXbXU15dcsFrmlEIHg1pUBa8zRm6M7Ir6O8QFRCTW8w+tF+n6a6SJmqjg5RUbIrWZCN
DbEm0RzC2y7YNrLIT6+qThIEA8Bsga6U4PepXb0kurpMYGKyl/z5nv2JwyovmQkK76/zWg28L/29
+hxl6VINuu4k5deYuQWNwzrMKhtUD70Jhk8KrsTJbqJ81uSv58ButeWMgCZDfWAZVYBaQ4h+XzEK
wfD3P0c4yP+ebKr/twCH/5GvYWhdWTd90RxMpvsUiAq74KXbzem1h4nXqToOpQyvtBwprsGGx8Tq
gW5kbsOafLG7bMfVOp398n6IgtULHNkTMPd/xHLMpsiRf4vlkP9/zMSUEvIvoYWDCRIk96/mgFbB
lb5xNwHkQboAeiaGiwoiVrjn82hjMheWEO51t3xfaZ2JDcbJqVvpNn7kxl7HWFR9pNg4pg2FF7aZ
syv95zv6v91QU1Y0Q2TOmkaMyH+/1Les1rqa6tUUVJqHJoBYoJrXZljHNO7/+aOkfw950mf/+lnT
tfzLbXnN9CZ9DnyWwKz15KvLfQPHyrt3NbL5yR4WH0P0f6TDyLL4v3yqrP1LJMv/eBidERrvZyYT
TIO4J4KpRmZTG+g5MeVJoVMQYH1G+Ouby2iJt9z09dPIfJ1PlLJvS/1uJkmf9aT72EN1TyfCbInS
VGNPTi+3/AwSRLacK8Q0JKm8rxGA/KXBG7eS7AkKDvYcLD230cysoTh+4XXwgFIvpctG/cFdOS0O
ioRadYlRKf5qpvgiA0LmJKyaT6huin78edAcj8ZqL+RawhLig8Y8+6Tp4w2fzOgBFVh2Mrf9x4U/
PGlLoPM/i33/mDwWBBcszuxEIVczIH9N17mvU56z8ZOImG+ED2E7boWt6qoLHcIaKk26TZwgJS00
ERS/JZ4hIpmFStzFGDuRapHmAwXHFxFRyUBB7N8ooSbXI/koTw93AOUCNeRUyiTni0mkKMI8dg7u
LC7A3EbZk+DkgOCCxrcGwwLDgHlLGocxNhWuZKY6IVWliUSURj2NU/K7xzEtwxEshWIBcvTKCS3M
8i0jg1tpM/F9iauixXXfoz+DKEUDVR07QHwZKn/cD6YDT1Fj6YaBYw9Hszb8hkDJvHMzCD8+cCR9
wzNUe+x2cb8UHvy/p7oYxxVpmZEIy6t8mxPi5WW8KCu4Doc+AaW5UTIPA9s7KQJuRKGtpD8ifYGY
7TLmb8JypjGEXbUVIXof4wKXAW0RjnXO1C0XB+FLTge8nXjGrgVnGJU2bGuR2vgMSoAm+smU7xVm
DGm1Kqy1kN3/EHwi6PxF+KpAWB6k7mWVV5rIvhxkIApkcekgK0gwIEOEWZHbHqXrTRc+GzQP6Boc
baedZut8Nf5VG9DKt4wigX6OPau4oPKo90+o7w88hO1HaVOGvw+tBm9NMpoWHRWLkrOFCjLW0Hn1
6ElXRCrIqdDF/1L1n6Hp3q0N2poojwJiBnr7dYPVf4jhskncsvINRhAFmemL/KVsm1ADwAIk6hKx
ASoahA4iqIQylxCjgsjjEOdYh6dIHZVuRSVl9UTedHZH0biRezI+nyoRXDsomXQ9Gyd2SkE+C0sE
aHiCPXkZKyDfpapsC8rWmuAAEpBrklpt5FENZbDswJJyc15IzNNpwCDsSgekT6wsrxlG/8kgaM0Q
m0/JDpa06WDHQEPwvDzKYNhml1K3hdJqc6cdHCmy5CPt8IBocWcybysIUyckTQ8oQLIaPPrUDlAj
zO27WxGNLapmyQp/czwpkSvTBP1jr2/B1/b913iOj1On97rSSxvX148Wet+zFcBpDgq5x9EeSyiF
ATv7ng74gmylptiuLXzg0MFExn2VLjxHTSSUKTmm+VnWx3rw2u5PTFGDAY9km8Gg9+6pSVDyIl7z
U20DOz0DULmFyGdgvxAZU2g+uAesKcxn0AoIVt7ncpveyiMCZbD5GdfRTO2VfjYa29zEnspgoZm3
o79nVFvnD55GSsF7MaFiU9M7+04P1Y6sVoiJlCRqFPfoyd9EQyLZne43o9knh4pAoTmvf+GUzgwI
1xcRjjJYagg5bYPqBF6N/AqzttXnuhdO5rzMcI8rnPH2AJYjzePykRB/tOoFu9mlpgMVRs+FrcMk
amdgu3uWH2m1kvvFrXi5U3DF8Flrn7AKKT7xFItzy1pzNGj8NW5V7JavwwxFk43OkMDk2WYSctDc
M383Qg15jjNHwek2+gRXvmJ/RA2pfGW6Xz0UMWDFVkgLSkpRr6IGNFwo7OSrnVzU0FrsUgRiuUO/
ea1KR/4YiFGofnW7exiqV2zjmZOAbrlhTu8E/8/M3D0xSKGyMPvTp2k/b2QibNOtP3YHvb7g+pv5
EtRwSQm92BjXpxcauHQsIpOxVN5oPyKkyOI1G1DJyzB4mitiYkhPkELemZWJzr9/EkxijYJjiDvV
+lYZUIgpZcsQSw0b3gs8+jVJEb3WEVe695QRFFuCiGGpdl8r3eGV5r1YhDcdIjezxMp+grgzMQ/G
ipNmsF7F/Kp81CAbeEwUah2fQlrIluHuHR9e0Zd+d7RqWWmBDgMBx937I4vMlNw8dhuwljWtTtva
keKP7eHu5gzAXao+/rn+i0DZ26Q0ZlilPzCFjfcoJZQd4cHJDK85c3PwFwCPAdUjBSAM+OVK9FU4
TPFmp9vXFvfp0rCbB8awvONIZd9zZo7y7XFweIyyntxZqDjmjIPgt6RLuL0HL9C/CT01vtG2456M
TyqVHaRki2MJ3ahFelJzQliIHg+xEnEIQjy/RTuxA1eR1zlf/rP3vlK4pef8XP3ySkfgNyV6OUrs
BC/7/N5uQG5oB8pfdPd0HoUt7IhFJJEo/yyWGpps6Pig3pJACnMBBPnC42C4KO6fUxgNmJlELiuk
w6R6k9YVArmpl6CQB+jOCUFepN8d+Ze/722xTAL1awo6ks4tFkemfVR2/6f6UcBk2h1z5PLJzNxg
DOmhWJDVIAgEssBbYkyQCIg1tQwnfjf7Qk0vquuCEBYehkdlwE3XCCRwk03u3g8FXnVLO5mDXXjD
D7vtLseBP9nZmskIzVo937fdCsOBZWbzM1ZLFbf6pnDvDgYfFNGT9Hoy1aZvIOqP4mtSVmIrA2M6
gX7NW0ISmUPzdAj5TQJukfiRrlqnwi3qy/T+EgliFlfH3356vStP9UlpC8c+w/4S2/3mr/rIIvvR
EOoKeIs/XV6DBnTbhJQoY1GBW0xifwngDaR2bn6rOafLvLGnb4q5s/SFRYHVDRMRllxOXl7itbyJ
fhHWYLmgxPzB+8ndnEZ5nqsLm/uRHpRfx+hn/+FAI7uAveAPYdyctIN1uZl8bEDsiFejQ2i362RN
4kBolzgO6IToatHgRyS+Wa9FjSU7EdHR37HZBx16SVaQFf6Behafuew3rnF3Cmb+eNjjIUC/VQbA
4D1COnmQe/d+jJBu5/butVKff4Ju7e42uQD+TLOrS/2jgKATR8umV3vdkcDbvMLC9FoSa6WQFDyX
MX1hqKn2uN9/NVfYlwj0XOZnT0PdZn67DsFObPyXE3x+96S/yDnHny/OOdnmZFgmX/JR9dBHwvyz
zOvTfWv+ll8QeS+ce+E2vvwwktt7elE1lyMbTw3KHX/6e+I1HQ/Vb0NRy47G7jAEWHsd+Vu6gN0z
+pVT2ROD2CV1d3lH5nQdd7S1kfcYXWE15WIMdrYhaYsazMZTQBvvao9ukRAGNNjn5PZa6g64DW+o
nPKm01VMnuAsnKPKWfK1gMmdYveWEbRbJW05D3eMPTwR8kNi+9hhGpsFk10TgBsjChOg8NQV96Wx
6FB4cz0Fk02JLsCy4iHE7/6YdGEjj3HDKwHCYCA4ui7PVfPd78yn9Ubdf6pr+01g1UWnjyE7hkxq
TLCTPYmQmMlqRg6h/XLu+3Hici6jOxC/PFexbJKOhtJgYdr9zsg8YdtsSQTv3fEIVYLvC5CUvBvm
FAYSOBBctb1VfHkNGfGTMKh7GuEmnBqXIa4X6dr9CSzcSd6LHM5TyLdiOT4Mj5y854sAHOFAQdcH
KQI43L8Tg4BJ0nQU3kvHYHf81iePIAPWJ9Wd1THDCGnsJvyeXLYaCjbJndmkXyq3O0FXGXEirTjf
Dl+4TG/wdh+9jZlvEkYREYx7Boia6XMdR+6K/AzrtebxFojCuw2qagQxoMoIsw4a9DY8GonJO+CD
JXgjUpiKGW/GOiFaS9gWvyMJ+2j150jusyUQn8+uhmH4Q/NBMAETPdKB1tvevhHr8oWD+lih0OPT
woesYy3IAKAxgqA7NRHAgD72TL480z3iivnFNUTewCreNN+zpc6Z4YaL2cumq+j4GNwZcxA3zjET
CzZ2Lbw94AfCLukmfz/Y2PiNI+3lEhtP2MtzNZujiyCobEWlhEXMxcUxCZInhi7casxx0o/AR2zZ
k8UjSFJHUZYR334bVp4WUBcsSO78ryWin+LJX4RBac8pyb+CisYTvZHN/di9kKeYLzA1nCo7PQiB
uTsnm//a+oltqlESTSklRBB7+dZcco6F38Lygj1u4rhqwe4Wr87VU2QW07mkPODpyOsajtGBfdEy
Fxxur52BaXj5/DJc8mWlNWpmCtYDGRuNM+kgyQPyzjpNM8nxbOI7Ss6HQnLxAVkLa0BKLXpC6C4y
j445p8DdU2teBHpZosOGtU5q0rHb9EQDboDBoRvnZb4wZJuBdjqwNiUEjgSLPW4REXHbcyTjmmDy
qb7juss1dDuyzpAm0CJ0JKLl3Pab5/6z8SYoEhQ8RGQOGMp7Huc4BuFu7LDdGcXCuA4PGXz2a6pP
tk9iQpiFi6URroKe+VM8pR+Me1c9SLW3XaGsQawt2Jp7vwrkaj0PYe4abl17/Aqxs7vxK55R1LGZ
kJyR3l3F4AS1KE/kANKgPk2hTbmHr8sfaCkp9gDsrO5RHao1cBMr5hOCEPXGoscSeQy309OmisE8
Y9wulAcqIUF5UE4p05QemdNsOJtFLqFFOT9/ymQKsf8dyHZk/pv4+BFboGt/tm2mV2P8eNC4IGyq
SPKBk1BdGbnJSFZUV7vRqWQM9+VlTNGU8rr/NmsnPWQYvQBOsWrN34WHFM1EVIZwhMjKJ7QaeAij
z4VPEtMDqikreEEzu4nDt5rTJ1Y8lJP58tD/pZTpWIj/+stAQaJY4zS4fW4y+BKZNU0o5Zi+EHkp
T+lqBMXPXFVwdErfG9sPCBx8Nqtzi3SLIscG7WSNFrb5yTlJDRzAzqnZ4h45IwVV8f9IO6/d1rFs
XT8RAeZwq0RlWbIshxvCXraZc+bT74+r90Evy4aFcw7QVV3oqmpS5OScY/zjD4S6QSXDjgF2j7bN
UNMxL/VW4aHhPcGTb6YhNcCj16xHkdr8rXzNLXxKF7IdP3vKOiEUT50KHFOc+CS92T1x2CvYbhQn
6bv2KW+1T4+CE/kE1hCWO3U22R7AWrDDp9abKXawT98FW0Mmg98VVc17eee9IEkdZpYxZ0cFVtaZ
tnWXfBP06xQQ4Rit5Ucq5RhvtfaQrd1h21oLqmWmNTpj2GKSfKyNtX4YRZvqIyHGEgvkCTtW8VyU
79Ew8U5CscCccib3lxyyRslg9aO8kxe6z9n+TOHavuXmJCCLHSSDU13gu0mO/D9np/A9X7Ci8rdU
mgdHFTccHe8ZLcKbBAkBQ1yKuTPLN1oMazjVRTGRbPkPmn12JHFZw+BFxflxof7swOW1qXQg5ay3
NjmBLBAOFCSfIoObKccRv7s1Jv5j96zuRYmWtDt4D/TiDymGfZP4rRytPoPdhcOUreohOTbHARcg
cybtIoY2lLpci8RJBA9v6X2yrqypi3vlKWW8j90mCLPOcZ4dOSyFM+f273Cq9hOwaWkE+siipWik
F3+FU8NG72upjOuTd+YrouZm71806QpN3+PwWH4gDaGhR5qOqK+0012GE957gMzPOaThdlldGjYx
XHBqBGbtMnxkwi0VK4LezozZmVeNtTMq9+M44NGhNfdvOu6n+fL3nyGro0n0FVou//s7roKhfFc2
B6eJ6lOxldD0yVOTyfMFzRIxjJgA90gl81He9tIcEnNZvxTng/Bo2u0px5J/6R3UmSCBZZE+sXIZ
9dYXWJbNGasGkL9XA4PCRYOLJVLDFK7BaIthMbTrp95Wp/OgRJ4h2KSgKufWn9qYAVjiAH2mVSXf
8lTPIccwpH2SVv7FgsX5p7gTOHKDe/Po3EGdPzJ3XiAcGOV/0UEnQmoC0jSJ/qR4GiFqZJCDNUCx
CrWJYAGAwCfZ092tQX5hxiLjnb6hvoby6uFaQF54P5VJdaS0PfUUnMIxWZKCOi8u+v2fBtcxbWFQ
ho4t3crjJ6zZp+N7Dyd6jgF8CXZjvzryQw/l1l8huVgo/Zwq2X03jox55lgtj1p2GMTFmrRP7Gow
Yl7mh/Lur8sYsnlqzoQyyfgD7Lj0HymVjgSGvxucBy5NEVVEj9EtnBkXH6VOn+jL8M5cwgC+uE8D
5cjIaeofYya87AL5XfFKk/innb0GL5ieLppX/m0AAn35Ki4eavgJwdKy+1W+dUbWDaEIzxf9CHRx
y7Le+Mmz3jJ1XbNMU5UV68r5W9fNUu5qpTrBT4+kSUFBq39w3uf7FBULY1Ls4XZ6tah8dPFz4Sk1
NyDPxpNPeXYOnuRX/RMHsICtOmKMv6BIqPKD9aQNi+QsXzBQK08tah5tHty1pxa+VYZYknDRiUQR
q3s7pEJJgrXZ1EWMdCcDSmF0dI4WCury9gCrueAMgXfH6UQyEycJQ2RYHA62YqMshDXSbKo38zlg
9M1HiSk4XCzNRjCQsPH3cwvf12imno0dJFphHX1IK92HCrAMHjwCp0bhMMEidH7uHcjjODpgmpli
9wDfGKeAh3F0aWHWoK3rd56QPSzIRR378rn0Kj+N1jZ4XSCH2kjz5JUO5cjLGkGN9GwuldFbkhEK
4Jw3B4xgTiXveeE4nfn3YbCAp4M5U13OwsK2Ll07ZxRuoLxBfg+cOqwthDOG3TlbOT8oxX4YJimc
Av8+ENflPWeluYyxUr2VOaGOg5+rfUcR8cxnUKeqEtkOX/dPtRk6Kc2H6jSMkZ9nXtYuezRG561x
U3ktH9g3YaELvLDH6lEk35i4Ih1Yc2rRQ9R2ssb+oZqNCdTSc2PY+EcxttnAbsuhwi75FGJac8/+
fb/8+bZJrWQNW5bCYOvrbcepkgiez3CxLIA49E3NnFMfacMPO2YwyhLjdOIgBpS3JjLk+wS7LmR6
3p+yXhrMOKJPCY94iEnqe3XBakx98l6CcGUyvqeDcP8AGSvvGCeU+KKt4XOgjdATaAC//wrpp7Ec
0QGiqBqiLJJdcPX0jUgSy1hqqhO7LWYM2D0WuIBOwVKUWf+Zr5N36xCfEEs+Nef4pM7DtYRTkXxh
XnsyYcutRtTFvgBPI4MGpc8/osf+Tl2h3I+jufsRLM7gvNE9MwDpEUnICGT77J5T6wHyzCsu7et2
b83zBr78LAbtpKYizEmZtZvhjg4Hm7UFX8hz9UHZUOzEs4C+GsQNriLVzqp6oSCCmSJAZ7zne1If
S/6Epg3zYvTvoIjwSHiUH/Lb709OFn8OXSDCQLYsVScy5+sC0Iu4lIe4qk64XKF/ph4vauxmRp8A
XC5OTHroKpl8zJn3IXpTlv5JvVT30TPaLpjL2VpBOcrN8tzkB2/mnNMp2cc4Pdl0ww8EGePe5LKT
T99G6Tf0n0cFG1OwSXwN8YDEjXxVokNDhBkdmJChW96zSamf8Bw8MBrcD/YQtGqq2HAmPPovxf04
xnqm3B/DMEg6PyLVzuduhz4zfRhWEpXyuX1Rs0UMAQ723jMmLuFD/4Gc1u4eObM3XjlNdVzxciRU
PTMluw8XH4QNaigR58pLum0X3RFiunDkHufmgZNzRf8+0Z/RxmCDudHWwVL7zNxFYxcfsg68YsBN
Rybi2U2zpalswjnKB5IzyCFX38Qzry/BxaTbYUpDqga0jzvhLr3joya0wDs9+Iccl5IOYLgBB0e8
4JwQQPMDN+0jRB4if8/+ARyzc6wJyHIJDMyzBCZHgdRxvmkomzDxBuOFgwK/EE1bMKMwrYtHGfOb
598XDenWP2x2/yZ1fFs0iuYYKZ/bQAIWgqnXHIYnIRHwKCCsQiwGzuSxIGK6gBesuFf2cayjyzlq
JBTfo6gcOZ8/7RiA0mQ3K+OJnnls2ODo4grCgOpQ/GHOF5YAQuklxjbiUm2tTfdmbIa3ilSvl9qG
pRFgYZsQHT5paBrpBE4Clc/SYG2ixGWge69t8Ux+C86FsyAXA7YuHeud+w6fdl8PezC4eTcPt/k5
oO1SdmCBi35BAzvDxrFeiE/eyX+HA8yRBaYPBZEXxaG2kqHyHTiZaPkyaIXhbDQ3em5eVHrj0UoE
HhXd3CbXVh6tLLCfOwUt1UAUf38V8g/lrkLmsEF8DgePKF4xLowkFv0yTwo4+AtX8pZePOB2zkA/
YHZkipA9GiyHs94i0qAL1oUarGWse+o5rAk1hoSTlbbW9GNTadqO0E0Vzbgr9P5eVQ5NsxpgUt+4
4+/hsoZpyCaNBkIKTVHGTMx/eBueLvR+aqX5KRtaJlkMeQca/jzHF18Bq0LJmiXBSrO8vQyi0St/
tMwnvp3gAw0v2dyZdUhv8+QpwCeSmI1RanAzTfWH9W0ahmVwjhsK58nVPfKUzDwVq/yk9SHWfipi
gbUQUrlb7Y0X+EMm079X0q/O32TwElcQyvzUqdGiS+W5GM19t1kabgtT4iPOb0QJSz8sGGpWlosk
q5YJw+Xr4y8H3x+MXs1OrfMYufs+pm3tmJswoLQS5ssYxfg4zTkokzOwr5avonmBHHhjFfzwhAnm
1nVLly1FMcyrHSTofafxiIg9hXlLVsupTz9gtbl0123xnhYLv34N1WNoEEDTOfjvz3Sp3lSDHM0S
veRTtyhRnFWsnXrvpcp84s91E1jKJLIOUEGd9V17KxH+by10VeJBOBKp8WSd1fu3hf5n5Up+bRZp
HOJ1Jyxob4dUXkWeAVkH5aCGBKHfWObSgjFQAEpVjGcVpvfVTi1bcqPrjxoSquu7fzznMZAknICZ
IfvzBk68EdZTRdrIQ7JQOYeEjFkO5slenN1YbT+FbdHdi6KpqJz3lnrVHSueEiuDSqpipL81DeEB
4wgZ7tpwkWGLalAsiMZCweRNGrDL9KSLpEMw6E+Gxs79G3cjjy/5+oFSK1uKSMcuasbVIlCLKLWs
0kpOQbvRRiTVWFk+5xUGqiXu2pjOSJKzLBBNCu3Bh8FgKkiai9eaSHBUsexbCy2/eJhZ04TVbnGI
0YX9vlB/oplZqmKphKyrFiS8K1zE1SSr8boIx2qaSz4QdaCR6f+g5gQjh02BezwRgJpwozD/YV/4
ctmrFxV1VRR4YpieTC6UNWvSnDVMoDP0dhGmgdRPv//OH69niCwLDTahKV9dL9Mzfo2mJieHr99U
j3ms2L6yl2ifykSfC/Lj79eTfrygqYqmrorjJnC1xYaCVpWNp6NWRTFaM7s2GIWK5crvxMWoeJRj
ImLRXg/WygJCNICVRy+/nZQB5IdPWp7beppsb9zVuPtdr0hNMlVVl1TDsoyru+pyt+tdrUlOfvFq
Ct5clbJlLJAy5bxy7DhytqcDWRiqduN1j6vol+uaV7tyLbp+HMR1cmpw4CbcbqJSK7LgLfQ2Vn/j
DPihaDBFVdJkRVMkSyUl8+sZ4EsoXgXJTE8doB1lK2ELdGzZwjCPPpCA1nz4zXOnrvzorcFmWrU9
YdOV+2iYdx8mU2qVNBlp4yjCSY6eJP9Gjqz0nfD69fau1qIU+YqfqG52GqW7SdtNTDwP0hK2t9ks
Cj71wCuWbda/kG/OgFit6enQBThJ/KkU/a0Qvr/v/Ou7MUVdMTWDyHnT+LZnsnbrMQQ9OVGiBovU
dl+gKsVLMmDO0VlbRO/KFuVwj2PeEXY7jqkX7b5iLKfclWsQwBPk6s3wzCRUPxGlOS8/NVS2z9q7
8xFvnFeQiGU7eY8wJRoQy1Szt9F3EwOUJW2TioCL9Jnp2MviHjaF9zZ5luzsryUYHi22iiLtIOD/
S0BNOymW+jNmnotitevwIQPapgiEgYeTbLVJbWkZIz/A9n6XHnFjxfNFwaxeXlNmg+TR4IQr68jo
Hcdv+VxsXBtviT12j0x2RvtRdUsfT28EBGCjVbfmjOj0N0zxme+EB9jSuFr0s+mrf6fZwq4iNqqe
6feVNvGtyRpDy13xIW6A/CFaq0vASTs8jOCgbqefw325TOzmgVnUS/JQL4vF79/1z+8QwM4wZE3W
xOtyAy5yVtUS3/UGRswO/2r0kBv4AFtzLc770Z3uIr+iHoNaVu5GMz6DVIMWQhf5VzOkegu60kW8
XtmvKzrgNd5nc0zrV+pEPTDGmgDAbfzpczOx3TvixZaApOqiWKcQgbrX8q4+lKv8uV6Vdww2P6qd
Ab8Fn5yVdmdhTBXd2Et+OFZNiWN1/LWKDBP76vOO61jTNCdJwXQwayHO06UZTx6c8NKS8tG03tQD
e2hVMnF0YSp3zM8YLFW9YBfiS9K9UvAxvHFpBloYF8pQzdmb9r+/ke/b/3iPmiQqhsjZb10BNnGg
lFGncI8c/QO+Aey3o8tA7KyoNW+fpt/3VxoOAiRFgkYtzby+nCdZhVdHnDbWRJ2Cnpc2mq55tIAk
nMx0B6fq4z2j9zl+Q2BHPQZoUC5n7R7KwGs0Qy4PPt9p6J6U1xQRNTb5zVK9g3c/BiEf0IXMInNa
15TPkxLzZ+AnrO8KGlkXqzy6eWFWPAh30NBihrhz/17egISBV+sz1GDg55ORkWcu3aeIMag/80CH
xlGWvOmZKdCybcJ7RNRYiL3//hr4+T/stqTCamxvvAtZv0YAGz9Ma1XtkxOJIJ/oE+38gkh/9I4z
JvkcEtwiWuE7dwYQImSo1zfAkjgjmlCZYAMsKlgFg0GeeGAH3bo9MvGC5Ho3+ioymX/UVjzskTJc
/mUZa9TpIeQ42AV9hSEjNG/PXEUPpgr2QZLGilYbjQ7gb3AiMwBBGqThGTFvcFUsqFPlnL+ay6d8
ab2ryJuW6LbaDeoaZmdw9whQY2K/Up6xR3zEVq23S6TFTHpnDolPwqLEu8+706c9pBFxKs5xlZ/x
x0K1GWzMwDOfaoJHStjXBzmD62sL7xjEn8ulgTnL3FuJa8j6TJiLLXmw226VLc7YRUUkS8PPPnEF
xDyMznDilPjEk492OXI85AeUshYufhFbCTgjv0qG2+FMoUoty2VKVsVK5MF77/AZiLAiyWwbgYjU
r09P7XpUvKKShtNk43tuw7Z+NvsOykOwa3DmfJSerSUDpyWF6F4uIc1PixWSFfwfESr+yZ5UW3mK
VtEKd03TDt7VdTvsEFztMNpwunlF7A235a8kmTHLZhAmw/0426T0eSxJF2euZM7x98cXll1ZWIJD
TgDwngJpBlNp5XzwKzYO2gb8Sdb6MZ5AEnwObB/mi7ciKIO1fIRnqGJkL7+JG0Y9qPBJIH+j2iMc
gv9MYROGi8JGn8SgEJO8A2YSM5nRLvGDrP58yROBlrghxZnbIiMSrgQ+LtBEIFaROk2/gq8w1FUJ
F6L7cNHKuHp3u+YU8o/jDO7M6kcmsSc4Et2onD76sN0RRMGmI2yCeWu2w2UfnvcC69wpo4WDMt5W
eI8CjyvMS2a5o5AbxhwE+VGBOQYXMNXi+jCgbHOn3dETrLANBZPE6We0nzKTZFkjKXMKRKfqlOrg
k4iSbcuBR1TBtlx7q+bJYpingITBFUZaHdyFFNtTZQOFDaxMnmIXxO48rXcc2LtmWbxHmHnU/a4x
4wd48kDITFQQCXojVMsznWOoeEdO316fG0zxifgZbfDFebDCZJd/kngTjI4WOVHx7wqzPgaOPFt8
fOESvuXTN97rcz2VCV0Ttuou2XrnlrNRmg2rZCYyhcTMCytx5p6dYnsyqHmxidoRtiEzieTbofxE
1YFtLm4wVB3w2KctAC57ozEtMQKPdUDU4KxtIEmN2C1tJ1xz/DtwNcBiF9tyZ4xlmjNf2CMgm6t4
WZIFSDS6jlE1rMxpAQ5HvucMjBk+LQWLejf+rXKmgz9D9MH8sQUuTBhQ53Zqe7AphinI2+SPtW8o
pDCPgm03GiG60DQxs34uknYSK9Gh9O8ttv+KbCmmvdoEKvvMweQx2CFU4E6SWfswZhfKiOHbyR+i
1Scej+NDndgm1P6ivC9cqP5KuIy8CqH2UmXmLyYfmGkyIQfHjUaCLDOdwMYnCfHHHrEdpZ/fwDLF
TgSf42nFpzMusQhqWD+nwGLlIN19xmoBTh3aVtwGDxUsmnVPjFLKBziMkfb5TJCZtk2kWfPOoySw
HHBvAlMOmztG3lNGElOQUTi2iC5U62JKM3zIYJVM+WL4+yanz5glhJc3tLatt3xmc3nFoBV6TvdQ
TMUthut4L2fwGd2RvmsitjTfJHQdo+fVaHaIRCKkNjUPw/SBTKatqbuHyJydTMic2MFOKSSoDvUn
tDiISrHbR9d+abfxGZoEknxvA3MA/24E+MdRl6CeBRXaVANmmSAUgvDw5xFy/hJq+My7/8CVBB0q
UQnmGHDIp8ZP8ebCOX+kxmEizWapwFR4wQ5hRsCxCV0XEttctvu1BCsYiSmmsW/pm7HilUCtslaJ
DpHpXUge+9TbBMMU/8l5MP4e7xSVpIDhOGrDgT/WbbBz3oeeZB0EUMWcOcG8RUn7TK7XRLyjjx0d
9ybCTn4aq/YBUT6OnDPoYvh/uotoB4nEgSjJmcb3WU9gy/rG7EkGqoJdZBzGcqwaluXeHSb1a/DO
ZIp/9S56JlQLLj91SXIeP0hjqTzGfALmwRj58QvnCbuh9ixdwnd1oXzCL8pXOkm8FwU3nwQSYYfZ
QtkjgwqWrjqT+lnM9+JvaDC1k4pNH9tpstL2pUkfUZorUpS9hXeI3loJfxUrfe49BKnZfuxIVdc2
iciAtlO/qsZqgEItzqo9PGVeAtXODC2/8M4BL2kjeRAzOnxXsF+A+Z6QKj7LH/VqLyD52jDssvBa
gKd5mLF7w8eGGCQuVfXBGRZBsZdkjQCeXbgtn9GWPVskAnC2zZntzsGJCeFNscmrPkSYr0y4d9Rf
2AWM23L0ACvfwPH2RcZtID9wGtgi7rDPAjZdK30RvhPQuWPlLWSiptWlinQPxuy4+ROn4Z8wnJuC
gMzdT4Hzap4/ugs4dNaMrxMWJ173AxbugHn9kgpuntjGHScajG3Gs7RhHNWb3sE/YFT88qP6TQsJ
WMK5alKx7SWTWe5tnVxeqU9M+jSbQZPU8w3pK2eBpRgV0DCHfbj0Xiy8RJx5hK0bbAnzBonhpwLc
lA1VFjVdV2TtqgCPKq3vfE2PTwkyO78+pfRjwJByZWBFuMvQNP1eacrfoRXzL7DCkFbRtG8Vf60U
Dp9XnpwylnV80f2dLzrromrmHfqgyDo6AV6LzE27NLSNALAnu2i4Fuptx3ZNKCKCLQUs2EXlMTj1
8vfbk75jkdyeLhmmqIjMQa8nyKqblqJfBWCRpj2ol6STF0XWzWrhM/bwPTRmHk1Uyyfmq4j8bkAe
+vi0rzAGybQszQBQRTd73Z+afZ2bUqDEiBVg74fm1BiCTegpO16Lk4R3MX5JHovUzQQs2C3KhA6m
vxk1O68aQysA8i1q69HBTCOZVcUuizfI/7bKajZNgOhINGcp7DlT1LZ9Ph88bx/rD7F0n3UXE2Za
LNbLxCd9Hf5uD/dbklelNh90zMhIcrNwtyxwAWNSUCb9lMrMf5bMfouZ3WiDpofaMTf3RfSmEy4a
ShWZ9qKd8jtSiPUBQwRfK2Ybk4F5EYNagDPfeH3fx9imZPHqQJMtETbD+Pf/webzQQDbtuT4xPTa
GBS8Ix88gtFLHOkpFpS9kT76zJIBj3QeUjm8/X59+afl8+/1rz6nMpeSJEq4Pt5qYoBFebLJ6xdV
eQxKKgSiKFC6YYgHjGv48klnIEwtmtLpZFCIcdHz16Jue+WbjqAW1ujvd/cD7M/TkXRD00xTB/0Y
7/6fpyMGThXXbc7HTh4lnF1MbAL30ob7yMJmdESt2sfx49ehPrdvHUw9GnPY4rl4Y9f5PvbhRgB9
RQOiBqD6Fb7aS1oT5FVKDnB9Kv21FKBUjN/6KPn/u87fzeifH+yB2TmdHMUn2WkhwxHJh8qAp5tq
Nx6t+n2cacqMsWQFNEPnT1cvvm1yKa8NNzp16OuGqRzPRZxC8FN1TpX7wNv3C0J2ccncAXJb6jJB
EEQ0HCMjgQMPWxDNbh6xQh3EhxJNILqbDm+uaYkWMsqXir6TjE0tvBlSfq+kC0+uZ3l3aaAnorQj
0HSuYmZ6Y7X8AJbIpmbKkmxIgJ7GiBj88/DioWc812Wkb6fPZXhf6ZQnVTGLjJPhzbllnBFS6DN1
vlAdfLJQz9QMasnpws21vXEzPxxTiqiPlFRuhZsZF9Q/9xK4LGmx6+NThPtXZvNN52STM3hx83ma
P/7+y80fliczdAh9sihqomSNd/PP1YpicMxQUoLT2DZTLCoStdFEHpYVqpT78NV9g4+lv6QX6P0a
YsY/aHrILXShmM1SnI0/5AzDqoVG5oo0kwvCJJDz9ntYeviY9vu/6X5Rtw2onrqtdIwpXlBE1gvq
cx4yfINFvmg+iBFEPbV2CWsDl7f2xjAJt8nF+BQbmyADajT0SQL8PAmK7QKzP1sm6xT25Hi1FqQC
XOEPnzNglH8HuRPNfz3L2jNUEAqa3x+Z9sNigQGpiwq7imbJ11tLpVYufpMykhNgr2Pxx3lInix/
HpJqiAj2T0uWXAmVb4/+Xp2bLG+onpxjm+QufrHikRgkfrQPw2bAMY2NCZ5ROFuZz/Dkav5hbHV6
AH6MQGZ6MYPlYKLVSJGsnWksRQbHykSCSo0jVhxCC5yTuJm+pY90db//TPWnlSFTKcGx4Hz+xpNr
xTbwZT/xTz1QS7KVbQwcLsFWIEZYPSqHek3jZY+KKvPYgo79ZWva8c4kDFigDyreWjReuKA8Yoa9
DvEzf8rPA/5Vxb4+Y2ZF3evgRfz7Tcs/7E2qbCgmJAvF5Gu+miqFch3GWSP6J+jIpXIUYgfePmVD
ehKadTSeg+wyJTx8jBYL9B/IyAKImeK7W4LqjyYSDIQs+jcnsFP9xhRK+vnugBwti1ObCcvXj02t
ssZqzd4/aZh1khgQkqBmu9GlMY8dQiZ/Z3KHBhXf709FGQ+7q1qLCacI7myyy32jzITsKE7idXiN
E8banJNt9KFqC/2z3zePvgD1L1yaoDbbgKTbZ+wcupPvzfUJRdizX+6sD5f5BcowOvoTsYcm0TG/
36D0Q6WsKircYt6aydO5ejAms6/S0R3vZMoq4o8SM8xd2h4rwLksByymlSY5N7yxxH8qErisxQRY
0cc/rrZaMUpi+gGXL1k7YWrNVivH4SKsD2Z4McZQomLv+MHkvI6bZprG0DjH1YMg8/efP5YA169H
0WRqcUXR2fKvDlS/z70q9fj1MvQkVgRLI9PXjvVamOZEyLe9eOOCP/5ww+IU55Ebqnm9EDNRFR29
U4jD4VwphuCuMZONlRu2hE1ior6mYjPtaoBeSB5SwOTk3olgEsJJCwLs13Cr+P0JfF8AqgjNypB4
G5rC93H1CBJLroY6S9xTTjeApUK2p3aIUParyWxbUUY0Nx7Bt91tvCCVvyFanPmSeHVB1+kT6E1c
sBLWmcAcfs5RE94acv+t7r682qvLXBUWipb7nRvHsH3ktZQc++AimI96sA8h8tGJ6LDhhxTd3lop
H+KW0Ew4KQ6doArF06PQ4GF45xvP+tsudHVP16s+VIes07gnNUHTqeAjFnFc7gvp9ZQo67LZVw6I
mnn8/bI/PXBaPTpOCmFJtsa7+qfQSPzYkZuKqyp1RSgP7VwOB39u5dKNzvJ7X8vv+/dK4274z5Vk
flrRGr4L3W5fEhqeYoSWnhSJhM9gP2SkFR2LHkgcBqV6o5z6PshXRQ3PZ4Xfx3/xGX29tq+AMiRe
5Bz5tjhxLJxVNNwNMfOOsRTIiXYWxwNHwzQoRfFJVrIG1Te7ddAo1zvK1W1cPexOM7qi8HwHh+SR
b7XOolfqjLSZ18SUetWbhaoJoKxxPw1ssW69avnW5a/eQDSoQV20PIUiA/RJfIZmcSQtBK+ZNiMo
nD8V/jkY/Immlau+35vUQUnGSVjfZf1DxWzKXLnJQ4rUu5JejF5aU/v+vhy/rRLLGLEP0AdR1yDj
XfdlYidYcdeb3qnr92w3ojmPhq2E1R0NSSevm+E58dZYwMjy640rXz+dqytfd2pGLSuBpXPqUKNI
6UuGaU8DlaETKFNQtaOVre0eU85e3ZY8rbK6MYj+Vob8vQGTQTQwGIzU62NPhY4q9K2Bvsjcl+Fj
m84Lmi460lCwS/miMoAA/TD+bwlefy/Ld6GqkGBpza++jcxrpMG1FO+kVevEOtbRmwVoLtsVRGZP
ufElXndR48XGLlXRLMPgBY9F/D+bgOV7otV2sncqCPwiSrAgWGNdkUYUrb3uFmHmur66vthV+VLV
mZgGYeudBiw665M40PFqn6FDowS9TAU2B0E32leebK7fuvj4S/49Yv5eHB6bIVkQ2WjJv/7SONaG
2msrqofgXoFSWJNNQTJfnC9yrM4TBSsx6b4yEQVJHswqDMgqvAdjWyP3dcBEpbv8P6xvGdqJqoDv
QT642nyKUuuNeuCGwiJbFNWx6C4sLC+Zt+lOdl5Vb0NpAwrEN23S8fx+9eta6j9P478Xv9p68iou
K8sovZG8aCgX3nsPiTnfQJzCqL5vb/3Y8cdcP3340ixnPibYUlfXU5IQ3NTJkWn7j3Hx2SivzAir
jFw397UpLgrVcjA2ercYbWPh8O260HLBlqCOwdz++tbrOJYdz+CUiQqyiXiQQLXPvz/Kb0XZ+CyV
/17jmqKXeX1bBIpKjaSOZZLAUqJE5iMSUUYn5ALqu5ul6U+refxmRRj+cNGvxTmlHJme0zQUJ0yS
+zloEtdzarvr7Ru/7mtBAjFGU0ZWOJiPLumqJF49QVk2orbPS39bhwzWSEpM3FdZPlb6Z97usuHF
6F7abh0lu6Qpacpehhx1mPiS0Tn+fid/yYf/fZff7uTve/hnr1LNQgtVx822gmF7K0nUlp1AQo4J
WCAxQFEHDKq0eqMnIi7pwB9WSDYI0ketmEoRlcYiR8hd1mRsI/MOTfj7qhNvuhhpSYdlD/964OLy
1hH49PH7rV9x67/f+tXyTwLR9ZLW8zDA3mcaGlD3SQqwHcICWI3Tdaf4myjae5j3NEz6iuBOTF/y
8EZF+/ObNHQV2YKIPvpqr1dS0xAG1yf+28LyWXJJGraLiIaWCdWN3/u1Uf0/v/e/l7ra6fMI7j44
mr/tinlDrNpo3jhzsEnNUQ9nn75DRGB0Y318Pcr+95oUk6aqwRw2/9ac/ywPp4trNwhNOm/nLm8x
3EfY353q/CxijnjrWV4Nrf5zNW388iheaY6Mq19I8o5RRmXlHTAxyhButSevUCeivsH80ZOGuRHA
FRAXHQhhc6Jo8+jP3eKYQ0tNlY9xiw8OWn38/blfDRv+967oEDXgNoUWcayp/nkGStTzQTm5tu9L
OAEAfWo+MeoPoL/admIIET5j3yRA43MMCNIpFSS/2gs3pCjErnu4Pcb9xci2Fm9nEN6DW4fw12Pg
f+9P1cFtJXW0ErhqJ81eHPRerqJtha8GDpwJdn5MUgHMuhd5KEbjkCm6td+fivr1EPh+1fHv//NU
9DLrTE4Ya+MLWy1figYu/gy+RYzRHKKrhhrPF9M4BBJm1120iBJ1weGMKX1RzyPRn8IFudNrrLYG
KFvy3qQ5i9aZQ+iVQ4ZMdomQyPSoS4rCOZvoNaNuX1do/Mqt1cUzD1lVHKd2gndfOEizMHA2SqTS
bO3UzO+JGHG2RpM+pAi7NSHZRW1263Mct5frnVMDwLF08DQY9ePO8M8DUAs3VTwpdvY+DNZsVFM2
GLHo9bF1Xs0JkyXoQu0uBK7+/cn/tOPoKEqob0bM6rqUbdvIVKXQCbfjmSiouxTxfbJ2msvvl7mS
DPznBesAYghYOA+N69rOSmrXy4Lc2oflqybCpRMt4O6VK28cnHrSB99YMrIMoHqkT85b4n8K+CLg
xULe0Y1f/OO+oKO7G1U0gInXt8KTdtNBa/xtWr02AbBq6y1VXKO8Yu2q2dJIdLupPl2I4KNNbUuE
JOJTSKR8oksSlajLGK0i029vfXo/fQT/3tjV7i9lBUN2XxT2Q7cAz+mHpencDxZBrlstxUXtIPkr
K70D2sibjaLew7n7/S39RcuuV6EhqaoMhKeokJC/rkIzTyQvG0qs/fNV5hxMWBoCSceLAfPflO5+
kw0L/iI+VmdLwkR77Q2wQ0hLO7CPa7U6I4hpornYj8B1knTso2aZMe9Q5prbqCd/7RThuC4sTeJK
2pWPvUfwppx7Y/H779C/1s7/WW28YGixiCtpm6422WFwGznLRfcg9y+S8uFKO4+cm3AneqNPO6RJ
LycqLcHm3LX7FLP9tZ9tWhODDvegmeRjwDiRl4pIQvxJwiADVlW27nAYQxjvK0z5m7VLCK0wSeCL
p3BvVnUzxa5KGGxsfzxoKu7Gw9CSSeHoYXMMCjqFXR2++OGL4PFdayj2gE1KrLn04ODqO0HaKNJS
c0i78hhaLWTjIdM3w7CsJYLnDzpq/gIjt0UUzG88qx82HijEyHhUQxIRSXx95cA4Lg1m5m/FeK2j
zKatTI0XLz79fpm/6rSvSwswC4eFv2OY0Xvj63VEKw4TWfAgGnT3kgUbu1yVwZ1uPDmYcVkTsz+A
ruTqIqzegKSmMoloMOAIZC0uqYaxk7/Vk3nhvOU4Wekr2Z3nzk5HST3I5+faOfjVupHW7CIJ1unl
WcNUG4m7jGNWupWyS9kuCvl/ODvPptaxdG3/IlUph6+WM7bBGwxsvqjcu0E5Z/36c4mZdxqEj/2e
qeqpDtPtJS2t8IQ7HDEuE1wczaKZbs0VY9Viq9PcCOE+C2M/XtQwKMfTiPyZz4ha67W+mKHjX50p
yxIuvkU6lAOEKf1cBDQgnHBq7yRbs3i+A3WEeJYYwrIy012meps+klDuhXgNt0pHwpLOKT8hloBY
o2VsrC1P/5U48eNKafx7KRz2uisvUTXfeKp70q2TH2SLgt8JVQNQCSrWi8Bz8xsnxc8NxteEiCrC
tSKOm0ZyTdEZgl7p3s4FSSYfoe7F7bFT9g3iDPG2bz6ur56fgSPDWRS5PwFIojhJxHGcS6R8SPyd
UW0rGqhmt9KrLYW1sFzdLKgpP0MgGINgq1RF5jJm0X5fqpHo1FYwqPXT63OzvAeyGsxR6pxFs79+
CbPN0+/5AhFG4Kyvmb17PPb24+MtRNOFgxh8xdj6g9VnavQ1vj9CP7hGW+g8wltw/wsJiXtzEyyB
+Q4zDKBn53a2PviznTebryN7VdhHBOk29h9vPjuNilmL9Y3r+8KBOj7P2MMni0ZvZHJK1EEwdJrW
1njA41JCx1tcjfGnNK8t+htLWEgIOqMkiSVEDBEhPogIMKOK3p6Ul27d3OWYsMFneRGRRvjol6g0
zcQ/yUHe9XOwgXNti1Qr8KSlXs+MFZhysOfCHh+mxWCbd2hhP2E606OVcDTeEtCnUA7h6SN/e4CW
C3bRv3GBSJ/Z+WQXf3vhyXEFdlXSE72oDsFGX/V2tLu7GwHVo5wcjt4YVXVzcOTQDhDVBrDvrO5f
09nb09Nyj4cVWqlvT/wzAMj7YY5HNfqQs/v9fbta5jM+I9oXQANGrOZ7CBQUDtK2QLAwmu1eOnsX
zf6ALxhW8Q5pW5SdU2CFeAmAmo+2KjADwIuoohIU3iHKeI978Lq9Uw/5Ol1f33ST3tp4i/LRCQaA
B5BEwcD5vgiDvhCtcEiinVpVq/BFcYFQGivuCbkpbbW89/FAkUTU0A1OWnNT/LKqPy2KIpjrXH8S
5WdkpBKuSbT3KOMoXFffn8TMSziufhBy3IDdrYqZW3EZl0TjCXhHk4yp6j5QQlnoykMvPfZe6sys
AsZdgxJ2pt7BLuzIsxrBWZlduNTw9fLzRdiD1U/PRUU+AO5W4q1s3TK3RrI0KDFoQnAXUfVqiV8K
T7arMLwxw+METhbZiEuQxlYhDcjpnSgFWYoRhmHdAXyL1WMR7wtAfuGpVE7XJ3DSI/j8lIwEewr0
pgksSP0+gaoPRjL28gBjRATA34lfCn0byh/e0jEWmrgCX1eBa9OlG9HFpI30Y+DpQVY0pt+Ebvh5
crcmjn7V1hdXEYdHUKFDfnQqLCyybawgu1h/KIm21fV3V85uxNbypRWkM8cGKQhBiDY500VPxHRE
rr3dIBfr2IUrj/mcWi6r/s53X3rv0SjX6JWYw9aJHkhJkvqlxsFR+W3UZy5do78X0HgCDFT59FdA
/Acx+lc388ALF53Mw4mqaVIMRRbk+3eqQjqWHsgKAs+dhDc5TrO1sIY2buvuIb1VIpHGa2S6AHUd
LrFugpj6QZBvOzeotDY1x3g/NF4D46OxNswKQDf/TfXnIz5MCHEALVd6eaO7eSGEGNv2NO/Htgap
2PdXTdwh1rOK0yVlO/sJaUEP+WYv1B8tKClTrjYoLN3YBj+LXuq3MSfTG3ZGVIRNEO2czOYcG0pu
nHYb1yuxshX/vS+LGWZG1wf9bEL9nOR/XlT//qJOHIaBKETRjhXP0twQ0HVIdafnujmnob6McEgO
sNYy0AEXVyWl6AEaTUG3I32JVH3WKMasQRbeLQvbACws4mlR3An6c6Z+1ApKDzmFCugv2Gc5OxrD
kb8RU6iKHUznuFoO2Qo/gTaC1hrNZOBrPja7xUssZugOdSct1eaSGK85D5KkXbaR9ttoT3qI4GiX
2iIyxmYLnlvC4QE9AaUzFr5cw7yq9joD9xRoGuT3y3cOUnMw5k4W3biLL20Jrh8o759NoWlNNNca
MXKaLtyNk6PgAfvhA0G1Tk58jOuP69/q4jlJBwp0kQpd3JrKhNR1KrsgacNdLK/SfisG+QL+xFtD
Gapn5vyFU2NWywfxMn09ltpvjH8h9OSu/Wf8SdznuWbp1iEXnV/2s6pYRTVIinRu1int1K3VZDbs
XooQQXCjlXrpKsL3iZierIVbf9JDEDQtify6zHYN3ilRueKNvcxcSmgtuf+3nv6/7gTgzBJALkuj
6DWJK+oqL6K6UM1Dkx0hTlXZ/VhT8NatsJKdfQyvkmACx24yl/97tguo7svQ42L7UmYLNF8Qaoty
V+T+woY87laUc2bsuevf8VISyDjUllSRCweVoO/jDNC7hMyR013emY99ET671LIa8lzZ1VHixF81
fSm9Jy0drcgDkdyOMmMZxbNMUFYxSrJV+tGUxCFg+We4KApKP9dGE0ztTaxcW81h2npnq3hXM8yo
/FXQ+rZluZhttvda+OHJ+xSmNCfH0sdB0XBNtJKdlR5ByeHfuv6ynyf19ID7+rKTSW1lR+QMI0On
ZOpwNfqAXt3y0OTFlmr/RmsbuwzEfSKOUO5VaH0eQRxeohN+dCa+eNapTYaZiXQGey6rzpnZ0nbe
m9mHOjqNuHYl7OOKcjlXRKKFuwzsR1REMM4dm76ansCJyNEig3wbrnuSBLQX8V/OxGwuNvsmtqkD
zFtp1VM5iJFGjOrX7InjpBkPReSTC2udNcV9L62L+CnGu5nuQJnqz478t4Hbh4kDjx+ipfQL2SI1
i/dd/8Y1FcJDHNvhef/eWPIirY+6QT2idRdhIS48rjUndA/ZWFZ58yh3pO0rPu3JOe2kFzcTF3G9
ddR3uZE3Af31Bk1l7h5VWd34Oqy0Hx9HN02a6pR4xWlEEdUtGAmvcA6OsuybE3Uu6liVfgzgEVTO
YZyC6wNe6KSxx76MOLnvxKKW1LQwDUrZGynYiQI3xjoI77FbkgNUt3HzXLrtinqggIHXrdNlAhH9
9+nyZfjJSZYibeKHMUbGPdJf4a6CcOeeSCBWXoMaZLChthea2Ov9RUE1SB/E4cHJ99Vwn7qLGhvw
8Lms79tqJWDSU25MxB/cRVuP1Sbn05uu7/4esGvKH6/P2gTv++OxzUmJQ5PzIDSUWhhzAXr9VZRs
1IKkjy3ruAb8aNl2pW4dl/di/dQKS8t/4TqyMILNWx/pc+x32eFu0696CkoQp68/36SF/u/nI1BD
Twk9FWz0vp9oLGXDKccULCs4WxYBe1xTViiaY6vjPkrBQ12XN1bSxTvJQNYakDHaXZ9Noy+Hddwp
ueQbordLiiPbvNCPhvDQRsdSvbFHLoYYUEGkkWJDujuZ+1JXs7SKB2/HOdPRrqfexv2naE/sNLzb
blwO+jhVP7YkTR5GgksDYe37VJqdlwxxLhmHoNiGGe4uwTkN1k23as2nXLhTg9+FsFEqdSZjtgf9
svhbKZ8ITWZRkts5MN6+3YvBHb5JYnpv6r+oN8fVvYM4eZdslRp7c+ip7bY0n0X/TuyX0AJD50MW
4DdSQl6pyUltV0Z4J8lPnnGsTDtJVmrz0NVzxX+Ikq2Q/h2c1X2hr2ss7EwJIeT82ak/HOsFnhZW
fE9OTUUVDE58vrHKLk8N2k00SMfqw2RqBi0IlbwynINknJL61eIwBt51ryVzo8c3apujrQ+xA3lO
Q3gebpmKXsyHgJONgDISRdmcDK+VJc3EVjYOfA/RPPTMi7ixsrmMKN1np1gOdnIxB/2EdfGNVx9/
e7oqTAlZJ0unR4aU+/dVUdVBWDeaGOw8C/ftD3pxRQQcBrFxFduGlalos0Q6OgbwDrqAfb6P1Gap
cffTrAsJ7aWcqN1cXH+qWw81SZtdPkjTBGrMMbqqpdUIPoOogdkrCinQ3vIbG/F/+QA0wTT6EbDd
Jgma70ZG0RYxHwDlFuOus9Yl3Uj0k1nbw7p3QZQvcDlLIkLDWx/g0nED/Ok/Y0/urQaSJOFKYRyA
nCgSxsvzol0icILPhXiXeg8VohnacpQq3WCIQHSaVwdd3lyf8AuN0lHCDYkviSYJBYvJjEt+h8Bb
Jwt3TvFLkoa5of5FghX4Cw5dKiR+nsxN54OW5IAJKcxoHccS/d0o3+Z5duPjXzoWvz7KZEL6pIt1
AWriAS6oiH6Y+EujkEluEtmcVDfe+9LO/zrY+HW+HPatMUixGo4+gwVGK8gG6/RvKH/oro7p96qw
flfG0vAK0lCcaXQEmW9VQy5+f85klVsOzNQUAFd1muUUQRvsiEeLdkz/CML1ZN/cSkIu3qX03KUx
+UE/cypBb3aN0beeWxzc9DlCAQz5Q2LFhYbOpEPHVOxsQIVx+359ii/uZUpKlgSsA0jp5IAJ2iwt
fU/G9yefEwmCkq2s36azoU/LFy2t39eHu/yWKnJ845tCzJ7s5cwNZVIDSn8pmsKf69dvA5ujjMPD
was9PZMk3Bjz4ir6MuZkycph28RdAoAK7N3MaU+Z+W4VR1rUvvDO6VlI+1Hnma2tYLii3bjYL0a+
dGtG9oeiE09MEiFHUkJX9wbroFG60lAISH2sFIdFIdxl/guznUlnBUqfOZi2a/wpU4QU6v9q2v95
iCmiA5fwqvCT0hoDfrXcmaQ9dGEgBHkHofZtTBq5Pa9P+8WD4suQkzNLLnLB8nyGVJyRl0aAMmyl
eokSL3KbZ0Ka68NdrNKMJFfI4ihZq1NcrqKolTq0sYdc9wGgo0xHwtu2mrgAJjHoYLySo2m8We3x
9ta9uMAssPaKCEiCmtT3Y8qC952IqJEdTMRlpBX1OCW4p3hd6XNFvWvw3ggXWWtn4qui2ddf+9L5
RFxkaiIFDEuaglidRhb0LKs/AwTDODYDnPhiPwTPOcbt14e6mI1wEY56CvRAedXvr9k4amT4IhiZ
UNokfb2V5JNPsx2V2/1A68UyHsWQrH5IgYaQeLvnEqNhMXHXcjOgL5ADG3OxxfHtsP9LlTEyurHK
L624r883fqYvt0UnCJEWxolzqLo71HpTgmJiRE6yVl+51MyuT8d4akxCM9QJLHo/sN+Bk0xOTv6/
zDHrMN3p+TMiy0w+fXbxVpP74igKRgisLpmu7+T0iOPSE3QPGC914gy5EyPdCqAZkluA6wtzR1v5
n3HGe+LL3Klm2SWaEqRjQVWV97gjk+wU/ak3trcsCsaf+jFxbEcieYPO8bTBNYhFI1Rem+xcnGzr
R1He59Eic49tebT892C4UVm8sEN4MwQ9yR8oGE+rblB13LqWQqi9iGb526R5zqR9ax619sZAl+42
toaCrDD+G2ND7fsc5lGclRTvwh3Hjyf+8vzfTSosIcARL/ior7b1843w9AJsDd1vetIUaYGOQjH9
PmSl1UlvNBVAnfS5bZVdhlml8CYryTwqtY3R4dUgZN7aKPx12+GfBflazrGLzlD4bLEuorcBsm9w
lWc0eW+D1y6t3i+Pp09yaEHprD6wKtraar1onAgTuYzA+bV1rCUQl5XLclZRYOtczxaKYZ9qz1wM
YhQtdTNe+El1I3iVxgGnaw9EvMx0wcPlT9/nK6zDXAzZ1QejyGedwQHhjxcx5bY4Qn2wX3JUYMuA
EuH1w+LSIvw6rvp9XLftCfgEsCoqNdlxzGzREaoT8XBUXx/q0vb6OtTkMtJTUa+z2gx2HboV5Gab
UHh3MPRg1Y/uQbeQk5fuXYXgEbsRCd4jq//7q0l+oUupWkc7OKCeexJxv4nB4xvQEuv92J+AVOyK
IbIgSKS4H9df9uKeY1NLgFQ5UfRp/FqYqt5Vg+fDIt7DSMyLkxg8E05KyUflbzu3sG/v84uL6MuY
k1VtlpbTJhQldoJFndpfyNWb1HwUXLgp0LISDSnng259Zd74str46X6s3i8DTy7gVI0zT9LCcNfp
f5U91g7OnhNNkKkMKic0xcd93wbvsYEpq28LyUaJrJlbI2ycNcuxyxdrL6X4Codz0SfnHEkHrUeE
0YI5hNh+oWPBIuO1LSXzWMDskFJeHfeHVsTSOsbiHIicS/sns7agg/HnaGcjG6B2ASPqWBkCAkHl
ZKV5iHPGR+L5LH1RsndmIsm6pQsX0kWniFqbHdIkvLEOPntR1+ZmsuzdWHIDMel8IOpY0MTCouqR
pxj2sAtmnMe60c4Grd+1SroIIQaTaASALaUAjT4xAFl4j6FdXWsjqlqu6CTQEeCSiGIMHOSTLmL/
xPSQtFjCqQZ+79aD7UQBTc6jx8nhZx95ayzaxNm7Ihqobm4zJ1p8luuzWZjLtBIgu3Rzk6F7s9i8
xl60pvWh+M7WL/o7CWGMJlIwnwOvLhonibIW33RsUXj1MeKohl7tO3QAPYAI5hzWrRFVi6rBkwnr
yBG1KkrRJoaVFYOcwt44oeqHw44obFEityvkTTCEf6BeoAVnkHJ1JC+qkT288cR0FfnqSuBnO/1t
8A56E29kftEpcSzsjrGr7RoZNFa5YpvPssqC0BnYQ/eus++hRfzqw2appEjBpdaCR2ipHhrMGCwj
hY4lIbfe/5UF5h+D2jXdkjo/9n6zpWM7/pWgnEqmtk+7g5NhoCNlS+Qrlr6MHqOGED8gbCHcGjlm
LSwog0VIn9cbTpLr7iI9XenmmxWCSAiQEVRRZoxTuBEeElnWL989DSIVTk1fADRfXV9ynzq6P1ac
DseesInyy/RySxpFrWvEp3ZKdpTcZy8amWPPDe0otUNxQtXnsoveH/x3kf2m5/NSBSHC8/PWjonA
KEtQ/kDjxIhxjdbfyoaWPoZq1VtUvLORinKb5tuWKbnZiryE4oKjijTOKE0myfIkbkgIJb3Utbyd
YO71fu+kz9hrNeY6wKtWspXA7pAdLV89D2l8lHDzPR8xVm+lxheQFyNTltSclu9PwRAnbXOnMUVo
Jf6ZGRxBC0wXyx9kPdybgX7v4P91/bNdvB4NESQNxXaaCJOwPc0zN20d1b33lF8NAUBLrb1GEsPZ
OOxHQcb56lYmfDnqoElCHZFIVJki1VJRkM12oOjhSEcpzdaN8FvIBDuDeSfJx0czwopUiZctXZPr
L3sx7DBRJUAYRYLHOTkUI5o2WtOZfOb2UUaDmiMlKh6reGtga3h9qIlu0GcvSEEPkBKtOYIy9Mnl
JISROLiCQXaYFXYavufS3qQuLOv4d0vPHhqppBOKB5AOCApJoKa/9wkpGqWYNjnoxpGFb/rBUnc2
ZRLahuyCyz47xYfuo6fUFOum6mYJUa3iN6hIB3bdnwQDLbgQRKmi7X2vPA4lIp+sHIGu8djDT91m
2ZjuIm6sZRn8VTvy2svRKA1QIexxsyz8c5zFiLVJNn0z1XkTDHUGenHRlcqj0uwdMNrXp4mKwKVL
nOWni8aYJ0xJPZU8ZEoSVFQUA1x6CuVYYcjZ/2473869D7E7d9HRcDbc6pgl0uRXP0pLWZCWZSH8
bszrxjSfO/df6oHmckSDxC6GnzGXl/CehhLORsbK8Ia16wnPNbXhEPuNnG+RhCh/5zAaZFA7heZv
2zpaF2Z418so2EarXtAEu0ykTaR7d0bl/cmRi29R1wXWMCt7RMzUdqaVzohWaltzrhM5BFxDdSzS
ilFXTdwsIr5+jVupBeLc7dq52KZPsoTIZgNtBMHXWERt8Vxnyt+RZNlBuuU0d01g8H1uy8kxkn97
IaINXFiDo66N4U63G4m/MVCzw522WzaDB0avsOHChaL+1GEUISkgkAFFDaEL+OjU19kCEbRVi+9m
ZOy7fF+ThyFUB64LRAGe3JL/YOknV91W+r6qUOfFo9r/0I3kPe+AMZnPGhed2FQYSGe2CTFVcJp9
7mLFoMUzbEBLVK/OxvBqPVTuorL2LkBnxEw67NuUcMcfrq7NHBnKanqmytmBtYpNVEdqdEGRoGkS
iEWEUDqQUyHQZ1H47mIgHWL1VuAJl21Vvk9fvidKOMsGMD8R/60I45OLIhAeIv+p/e07+K877aaH
9123n8h3gJo4TAmEGvUwzCPAYq7x3LlYy6MgGWHU/D7Ga/z7RRniDkC2/axIz7K7s7z1SP/t0bb2
6nMk/lGj2tapzqofZvyK9B5y16eMBxXCYjH+x5q810N57ZZ7qmGLXHtPuH0tDA3R1CwG+nLJwkgU
TlJjOQLC1PIQBOdG4Qt1RDLGc57ioDbC7VBS17t5IxxVBEHBTAx1s0KuCiLyuIbSekUQ7/MikvjR
CeUqBk7snjsPkwnl3q1UDGdhRVn7ISOUcvaimz8M6UCr9kGBV63owiLR61e9YFABgDiYXl09Sb05
F6lEZkqwCdlPPutN8fc6WlUZtMsxRsEQOiKGbz/KKoGgjPY976cSvzXyi4wFm1xsxwlrk3gW462L
4VJS70wltz8nB0iOqL7XHFcOwWepPGQIXzTCFki0rSQ7ha44KwNg6WA8AChJzb89rAEM4X1Q3wmy
PHkAPnKq2Kbh1jSXupS/Z1GzjOtDqnSz/JZu1yUYLLYxAI7RrsHHbdpf1bALSBTDghNTC+jO+d22
cTmgvTzcePWs1NwHhBfGQMYzsq3e427KPjNUcUGYf4hogwYmJt2ZsFDwf6sCDFVQIgegN091/b43
jiX33PVTdCI89O/L5j+PLE959Gof+L1s+MmY9pGBBa5pt8mvosK2hayX/qhk4a+Mgri8UETa5kvT
VezecJfjGhAaoleoM0l7vPFYl+5bGb7UKDgLUWRaEyw6SfDzwf8XqlOPF2Zru/oD8V4acqfk7Z0i
72PPmodsbCGYu+Uj0OuaHcqyBMNw/WkulfSI7cjKRwwDEojfE3M3V+D/516wc5JnydmjbWDWe0EG
ToZWMqSu66NdfHUkb0caN3zOKVxi6AW1xyDQ35HxGMiJhQtAtKp16m/K71yKGsdiF2QcyCeQub+/
l46NXdCpdbjrS8wshN/+cMoI+sfMKUe9QAaxL5me3UXqE0ko1lA2wXXLEdxxvpWVRzAh2jqaioJv
LAbKFdcn4hLW6LMY9/+ebzLv0iD5TZXyfJJ3Fo2Hnsupq7ddEr1Hvn4svPAxhvalJzWyVB9dEu8a
DfeIiqM8WkrSU2H0W85oItglkr/rscaQW+aSmOGl5/LJnHXe+LbbxKu+e09pg/dc0GN4dbNxdnEB
gUjBI4/+gqyMn/xLTdhR8Z7M3SLYmckzKTQ5p2YcVe8gZe83v+rFGFmGO0Z8jGKzPm3fFHGteTiz
+TuOc6VadCAVCR+xJhgL0Zrw0HPmdPmpS87XP9fFChKwAtUA8T72NSafy5B7T2wxqNrJUOuKMeN1
7F5+9l004YmbWgxdhfaY+tJ/s2G+jDspRQ5SFnU1KLydDpedYBlCvRsYC4Lkm/C3S2VYeWRzm5Tb
oRFMsr3UFQs1GviQrUhd5lcEyk9uVpZ6oxp98Qj4Z5hpapX5Q0fACFWZJqPv1kuTrle4B9SDHOr6
+le7lMUhaUjJjz6LCUf9+9IUclmqJCOgngpg0znBNwIaSr0KKRUihptHqTaeKdNc/+t4kyIn0Hns
KPve32UoR+LkRpAgoYGgnAW8wopTmGLhl0VzKtd3DXorAMExe7RmdMuWIuCcOgznbWjMBq/e1TX2
LGD1R3RrW5WfIUNFuQ7iIsoUtvxqUaiL2mMR3MEIAPoZpep8LCpRLNDQE7cULHfmvYPbRePaLZdH
IOQEqWirk7Y7f/rqoa8OtSBSnrTmonhjv1z8yF9mfpJSJl6q0WYbgh3+rh6quYk7wuJCK56X8a36
wMUDSNORcCfBMKRPzNyXA2jQ9KawqibYqcEWYRo7QwYWKYZtGQt3gnyS2njAjTpaWICeiKUSNZFm
SlJT5T6M756q+FI3OAzdZE6NL/ljOegi9xnbCrzGZENVcSZZSUjV+bOb2Z6t+s7DigU1nZYoVfaM
8Y5FC6bHstrFNapfxdz4N5flxfYP1qXcBfTSZOoL37dB7YjVkDWgU9jYHJqUCjMixMAwcDZcGdaT
0SZLi1CuV56laufCakF4jbieSgdwNeqbovtbNOobJ5s57oaf0/PPY43f9ct3c3s56cJIxugbr5Xe
LmTscHpxnTxpr5W3MNBw9+aSuyKlE4R9fy7PuOVA+MYdpMS3YolMthU/9fldJ+OTbvftjMJIiVUE
9Mp6J+4ya9E+ukvtwVvpxqzYV0cJvxh/Vstzgwzm0G2tvXBUFuB1N/Ej/JiP7Dn4hWT9k/6ovfV/
a6TQNtfzql+iqCxi80Nn7IDnyF37mBzzx/pxQBgkGc3c22Q2GkLcovLCMLs0RZApZVWCYQ+V5fsU
NZil0T6Gc6BIfwsZ0WvUzUrjKUgwIoN3paBrD/cSMbNHXYUG5M1jHklXbCV+0knweuPg6TujsF6x
NgAPsaja17EOXVfR2irjF1N+y+V8obgkUcRGaMeMfZCx3YfrJT++cJDx16AXkHXIIaBvAWVeAOqB
ehrZO4OJUYKyl0OcCsP3lJw47fnLxLNbwntJtd0iO4CLHbNWh0p5qquvcdb9KnqAqz3GVGNeBRuI
+GsUmSIFzEpnHRfHwnwYNWqg5C0T74OlCM1KyldjKWBMhmGKA7RcRgYOBZx4o/8jyZBBrMbPeOIb
md+S1CoCGp97uca3kwii97BzkJ2EPK+LyD+i8lLM/QbN7EBbCNqmx/tEqx7qYA6Ce7QvaKVuATuV
ZgknV2/6W7OaN1GySP3X7l+5DqErxWuSab1cGO4eH4eF6b6xX/KisEkboqI2EKdaIIwS+88OPFFR
DD6iDoXRYYFpAUJi0iKjluS6J4IHj1cjVyr9s+yext6JL589DM6MCo0DLmO/XNWN+taibRdxTmTC
LzfGpbCuEU22bMT3lk3ezP1hWBnpo4AUTl53Y8rgUhfo3WquU9JRy5PCRajtDf5mkNVlI70NzV6X
//QJIlW4hZN9Si2OWv379bv4cgT1ZS1PLmN5EFBOUrkS4EeBuxhhNxAIaMKBRBlvY/1t5NbeGPTi
3YCIx6iNg8jvD39bRVb6Jo5p68cQg+BYEGMDXPhX3oE1IMSZXx5S+iRfcYK62d8D0TPfwty7KJ+R
DVx/Hm18yR9n3j/P86kf8OXME4ygb8KebKsWt/QfiBnTeZTdN2y5to13sv8iQLxBs2gWFr8MZCuo
xYr9doz9o1EIFL638ZtbEHtGaeNbOcS8O19UFqZ2MJIC9gglo5hOGz9Ky64X5lFrgLE5GP3v0qLD
V+1K17sTg3oW6u3Sp/AAI0ytsPaYSRCf2YzjotFceS54B9XDnYqTuFvFcTtCBf4/ACUX0zSwMThW
WjIUgUmaVpdxohYS0OVQp7+GZU6gPgfSgx7TdFLCk2k0q7SCyd84dm7t+4C6W6diQhTPwbGKtNU0
jL6yvdGy3ZOl1tdL/rkFCxFl247rLntvdcK+eOtS9xrrdSrVG6IEBAlPJkYoxdFVokWR4wI5ZAtV
9W25cZZaa53qhCIvDTYsqHE5hIazEnb6fTJszAhS0Ax9pU08HlLKqhoo/UHoI4qApFXN8qpcu/K+
r5+bah7lM+W3VJnQ/0pbGHt3IVSu7Kha9VuJjLSTcavVJyH5JfjCnYLTvCqVm27I3q4vvYsRGRQ9
6Lo6Sn+q/P0qyfAeF9Iy8na+fCzyZhb2FdSqbFbqi875b+LuL2NNtnrvJmI8DCODBiWGQQPhtucM
HTsnY4RK2sqRc/3tLuILZNA7ImQPIFBT/I6nNUXhumi5JqOpjfEKbjNvfssc4MVHL+/o13blm4c8
RHj8b0YG1UCbjP+RAn+fWF8aqjwTGvMguQskjxr3DjiF3665RgyK7PGcGxa2UnkLLHJBDo7ikaWS
GaFfjgXDJMaOtLYSTc/y7ke/5LajLW+i599jH2W4mxCHBUN514y9rMgs/FMQ4poVp+smfpT8vx2t
WhQaZO1V7uOilZjzpsScS4//C7ylQvKFHiH6XUhaTpZdK5V9ngaleWBq4IjLlIVz7mpnoyGh5h1a
XCC7t3iAqto+Xf8wl5I/gFYmNS1cp37o2ntxLQZYjYe7wkRVnE4PRXxaJBwFYA3AWo1CAtdHVC8d
Zl+HnJRCzC722tiHgg9/TIjRFnrIknuAf6G0qhwcRM1HyTwr6RPyXEB7LQGVkzQ7u9ZOqQ6dtm3S
h7Z91PSn1HjGANIxXsriHLaPobvyalwPU7QWpQdN3LhELP19WM5z8bE33oTq/uay/izbTG8qeoGU
fJlBTo3JHpYUNUPmvqQBJVH4VnFoB0FQgmpH41LHhNGx7L5BzSTewhtXElQ4Uda2slWdWRjiUGBz
9pG7G8qKgLC4a1AspGYxRFAfqKs2bvyZrNYqW0UrbXwGZjHbptO9eWtmCDAdhE5ZB4qz9fw/jdXd
+FKXyCIKkDiYQiYp4w9XMg4ls81TlZYnilxsBelB9u3mPoYmZrsOzhiLkhvRh4/66/oauTnyJBlL
g0KM0Q8MdoA/OB55abjaafHhlG896LdwW7Zw1U8ueLeboK//ZfBPCLAyEqgnHxU1AceIpCQYOTmp
BBl15x6hoxr5nbMcxL1KneFdotyJ3+WN175UGlFQewJ8/Dny5LWNTmm0tnCCnWVWM6lDzkDJ5524
hz6AnEpdP2vOG1CoVLzpb3EpBPw68mRTDjKxoVgGwshdqOSdrN+x90Q1RFhO2kER6sO7mkA0xYNW
lF5aMCs+qD/LLOdy3C5a7XwTgXzxZMIDAKIIKl8/tEylEAkBvRno/5nK2JAYRSsUBYdb70AJsxHG
5pezuvEBLqWSdN7/M+jkA6iUQTqnglRLnd+UV3LyIRMHp+eSVsfYfywPBj3Z6KA6GMvvhc3Y+jAz
YXnjMS6+u0o0zmUwwv4nXyPq3KjhKfz7cCzW4Job/12m76NQmUgZZrQ0daJD5OYr8J/jM8Gpkst9
B8bDbM1NWQwUkCS7SbUbD3YJtk6h8J8Hm1Qjwrb1qlpxo12WkiIAYCtV1w6khH1y9IHjWF2wHE0i
UtDpgJoI+6jtPGOhAWTqt0PkZ2kYdxsxnpbgmU4pDdkbU3epnDRagyCZhjAAgNnvgUZYe2i3iaBD
EU7z6mLrhwW9SBxqQIuNzHhwT6B4dkJxap2TlsebAvvhMeASYfVef5bxK/24HDSZuAOlMxg6k6hd
LvpmKHs12KXpAeUQx/lopBUwVZQ8rg90seCPLcx/RpqUVPPW6mMhSkYU5XhWkriZNHM1+sCcllQp
QnANiebiQXjjoL6YqunEVqBxEI8SfyBWU7msfS1F5TjTH8003FbOHps38lZ93pKWI5DdhWeHfrdV
vzTtCs+aHK2yGjGK5OzL3dxBOmEENxpzzDY0nbRjeHPUbj6WdIOqp3rTLBIHVjmFj9RE1guCohND
jeBqtRBt8LMGyfSjkfxucgXkwnYUyKLq++l3NWzaBHvKh3HlEepA8ZNQ0CzW9NUEfktNbu3ci5+c
WEoCIQRFfyrbx0LT1f5/SDvT3bixpNs+EQHOw18yZylTkyXb+kPYZYnzPPPp7zoqoFumEpm4X6OA
BqrKXSdJniFOxI61JYmbtHPkEm2mOLKHOMRZ/+aOrnx29dwEs3EBEqVmg9Lk33O9HpNE820DeTKL
kXQEJSV2A5Htia0H3qPTvH4sSmp0Mp2F/+Po4td9uqUbg5xb2ex/kKfIkenRm4NWRqG0TRcCogSD
h2dXQn2XXvOHOP+a//vgixM65p4G+r3Iby17q0YPPC3zR5VxULm2hs+q++CL/OcdL5ZWnSaNCaiH
XERfrtDJGHBGyuog0+nVdK9o7unf3HNZs8pqJ46oInuQcBgNyIjlvPcr7/zs7vbp1yxuM1XvhIbO
RerUFHhOtb+trCfXyIWGQ8IYzZuxeRoTqEEKxAX6FARx2xCiQ7QGenrlx5w9Kz/9lsVZaag+OoWU
hDm12cLPgSO1N6iOaKa9/NDnDkPBiyQCpWOZvpO/51lhDYY1lmSnyAbF/kYBGNyJooV+ZGcLJnPT
zd2Vc+5sGu7zmIu5XRUKlUxDxJ/+k4S992BwMWGFKeoz6h9dTg6RmX2L4z+XH/VcFIbFGHkHB/U/
nq1/P2pVzXJQ+0DUKBEH5S/TGB5Fq4GC1oucy2D9X6qMID+Z3TwsuKDF5Ka2kDURrUqCWkekKycn
oUxRj+yhlx/sXOcmJWEuSbYMhw9Nw99PFin4+6SS4p+aelOP3F+y72r0J+JI1GauEPsE6U8l4tw2
ONT6aRyc9eVfcG7L+PQDPr74p92qrnQ/CQOKBNDxGo3z4jjEayGKvvqsC7/ifwU1n4da7E7ZYDux
PEZk6wDDuk/4wq17561TAFA2w800PIqNIcmLHRFmi5OXqlYudYaKEoLRGySc253T/1H4heZrVOvb
opHgJTorVCgrHd/3adTcJsK4W3s0wLolpKaIa7gwouzqMTMZ26l2gRpIxX1ITKaMsBoL+UgZ83Eu
/kQz9vDmQ6PgMJ5gtqD/qhA8yJOBEj3yTDPf12G5SVPH08o/La0LIRnF7lmRdwndPJZqHTS8I4S+
tsb8SJRBLn+oD97YMmwyoPejegKpiOL276lS1vwjpR2S266AQEHpKHiKTMMzldIN0+a5rcAz9cmp
d4x/Zke+HXX1pteGTWhGq9oJvCiz1g0FCxNqKa3tvtkeOxtAdjN4pLihOJDhqbOVaDGZC/TZNPpP
r8X8XQ9/wjOiMNS6SfKzoLWiDzrPT7CmzEjJ9f26j1iDZLvTiOJw0u0lPaQqBA9JTrbNNVT4uV2P
K5eJqhh5NVYBf7+FvpmN1irAClHBIitEVOcgts32qfoN/4Srt61zO8/n4Rabed6xxwJjI5FBbyT+
lwiA0MZSdGigQ3HTvvyNz+6vn4cTq/XTapRkuXFqrHRv5/DRYc7D1xvtBzP7JZuouVS06vHLiH7x
8rBn2ww+D7vYhfqwHcupUhJBILBMVD/GQ670qzRtb4ghVD+6bxTTK5PvAQnqLpQf6BZeldWTjSYW
zlZQvZIYE1BszcCdXuTJjVd6PjaJ2hBpnurEWtG5RXiyVnugCk6+uvwAZ7V6pkjIYG9BA+uyRVlq
aYof2nz6drNZ3e3f1Hs3dd316WkVe3+aK3v2+Snx37EWh0M3RrYsaeyYfSX0SmjeJjS59MPQMKvw
fi4/2rn92aS8IQwM0KN9HCCfZgQg3K4zMBimIfrAJQEJClcXsi1Xu4DPFvo/j7SY6kmohEkm6NM3
R5wV+atyv60fXwWD+qStH7ey+3T50c7GkCKlgEEupy3Ym79ne59BaOuDIRV0beCQosZJi4aQCHMJ
GqOaTZhAphR7kRA6U+gUFzZLEpT26trSE4+33F4//5jFBbnscievJrJbVflCv4BBq40J9cjcDPjK
YvH5nV7SCJjaPlOwpkKhSgB/Nab76GD48is0bknEOgCvlOUG4KPfJv0Bh6Ysvzvyiykf/Glvmb/1
nkOGAlCpPrfhTU1TlowiHsyFR4A9gTfrbobsJcV9L2p0mvFID4+5l8e+W+s/8vp+8D1dfsrLg9I+
Znrg5s59OfhuXNzk9ilRX2o8u/3vVYJJNoQtu97OKf1UIA2Q7fvKb9X+Ewwvsk+yFRAKd6na1XCn
T433pnmcm9xVlO8GuT9OCsl+yeKnrrqr/C093/zOq7RKsclfekuLidNNUgcfGpAjGal0usGqwkkf
omIDslaOt6WxGfNt73gAc6Lkru7u+msXrbN7AHcfxKG05X8x4pszPRaZDcBdoexF+gObgCjlwfeg
zn6Vh3N+aZJwNTRwZKyXxfNitJpHVgUBh5pugJo8X6ftT+Nbgs8MOFa2VjZsg5BGCJNLM3MTlVZM
WgXleyEDF20LQleQ/X+avv8b0ZmfftdizTjTUExtr9mnqmRi3DX6IZpQyB9wYAzzXRht5BRqOOm3
TFrtxuQmzn532u7KLiLCxi+T4b8/YimIlhq9alRfT0R/ukSVkHS46EsolQIxVwuibiro9LO2Uz+6
85QcCyXV3PCa5/zZFKBpCQEfFQHH+uArfdqotdBqgwHvtVNq/7bkU5Qj0OqgiEmPbXAapm3d38fD
m6lG+8y41w2cxjwwvNmmcaDbhtMukuklog2We9yVC+kH1/TLG6J9UIcvppAzXkyfvCjC1gjQuMH5
20qNQ8vJ5IbttzDDhUQ+lgO1Ld0dUdHgZdyBA3bC9dC0rhURC5e12xqxW/jyRlzuh/bGGWXMSA/k
r+RK95zhPSoqPD/JaqjcHyiJoH+hy3MCutNS2LYkB8a37+HasNarl6xLPfSLFHJ1bxzeLIQFTVJs
4y5zCxUMcn9ME99Lg9ewGd3Q+rBd8LPW1aZgVXWDSKF6rLUmi9ZN8J7zIfXUXNHQQiMKMPh5JiQm
hMEith9/AwiBVVrZzyKstfGyap5Ff4r4lQliHqETQhNpzT9N/w6tx5YwhqI+yaIktlzNEt4rom1o
8kKcTMkzW4i5YkxxR808ilhHGZ/rsNhe13qc3WDY/xHSivzlUv2XGJMZJkqFGDR69JO1VG4zLi+I
mcjfXe1XPMf+Qg5tGnjWUKz7QmiypLJEBElIg/4zVRSXZo1VG4h09Roo+IZXQl46QtxFhW3UZY/O
d3psuYaJP+xIo0u/zZVVfS7uQbLG8eIAJjH1RTSiCBibFQBkw5oFFh5Mvjb7ViuPQDJN7dT8LNvH
tnpRqtMY4oFz8vW9RNqrvaIMOLvzis5/tNvAdxR1cWftKQGLLFh2y2/h/tOv/dQG4Y4yddd10ilX
xiNQHncwwlNe9JuB2EXt9HU4abeBVndkmPwD3WN2ZHuFnt9YV8vGZ9+TKtPxSfOnaS/hBPkcBW2i
wAXq4j33ZqxtbOeOvNs03l7+ItcGWlw/k06zK6MGDGDQHMftFvNMhLn5mkRMg6fW5cHOBWOQCP/z
VIvXPmttjC0oYCdc83zjROesph7l9v7yKOfuklzMybrQCyAsM/+OP/OsniWnDaI7qfwhVB8Jamgs
4F6k7J03GEtvl4c7KzOhkxtrC/jzKiicv8crlFaK5owajDAm17HEbA+xdRx0gMkIXOirt1eMm1UH
OqEvD332ST+NvPh4uuTH+WypAqt0IClOOxN1Yy4SaJ0Q6V4l/ZwdTldUMFWYlX/tCVY7TIAQpN8K
3Sdc/fKlDH+q8YoaZdwmsLmuXMnOv9n/DrjU6s+WPQyyFPonwGNsFXXxIBOJ1rQGOpxgLyNaN7B9
xsq+1qF/dlUIdTbWmcxXeZEQDVS7l2MLdhIHYoiwN/5t5VtuBqK+8H/4hJ9GEjHxp/jCqZTJb+bS
Px0Vc1daj92wU8KNM7mJ/0yIe3mwsycC5bn/PNdi+y0TddZKQ7h6p+99UsJZoQua1jtl7FdhYAGd
NjbznLh1oey6rFv1s+6WIa2cBqZ66KnrFLOTBADQlTV07lwE+Y12CQtsmjIWEzmsZUmPFFTxpblW
nVuhoXP0Y+jcZ9ZrhSDxymsQ+8wycrJMARHEB0q0B/z90v1YQQpYhfWpy95baVzX9dHyJfq/IZq8
mdGzVHp9eLQrDNxwNSiuTOuzIq3Pwy82qDZTR6OZakiGQoI0jGgMnJ3RHMOBXvMIyLl/dDqhNrF3
avReGAYJsKOtYKjYvXbZvKrjcUfAoOrCVXQeH6T0arXr7Af59IYWsWVaTkraoze5FZpuojABgzeI
GdhD2/E3dP/AVfJql0Xyaj6lw7NFg3UHiPBZ1JaVVDR1q8WVdJBx9vgAx8VHs8T/LGZJZcW1MdUC
hUQuSlL/tKn+Qo906KDwNlR3bLJ7LVDXs+F4pea7uS5MWftN12IqgdtnMvwSQSuF6t2cIjGrD742
eRIFrtRwy+Fk0k4fFqd+/GcCnGKWbie9jQlZiQh6pgEDGfJGhu7aJN9apFgPa7iGRlj/cBmrOodb
swpsM9/Uib+u8IYT5V0B70K1U0S9q2b1ukUPWDabVPfRNuebAfNx2nQuz+7zn+6/b2lxyNaxE9hk
+5Jbu07dAeasIaHk07cNl3s7S1comS8P+JG9+LKc6KQCsitIs0tWROHkdCqktFTRSiT4LvhFk+FU
1NaVgzfA+jRXchbqW+L4Pn6jQxulnZgnNEr/j79ksbDrPDXkqsqkk2VMoBH0lRz8cEYVz8S7NP4h
HHrB+sX+E92CK6PE3Tp/Bfxsc7eGXlI+X/k1ImV46b0s1nlnlFCXAJQBzTw0CWls5dhDjzNee/kg
RF3yi6TQFel2pTAxCq6eLWfzzsIQB1wZ1qTgZv7e5+iKjItpEsyyZBNpP4kPZoqW/Q53TVv/Q1BS
5KZ35aHP7a3IuWgxcWTC6+UiNdJ6SP3WwBkpWJvTayodMH8kJAKxRc08b96He+4ZXTqsrtr+npv5
n4dePG7WNbVfSdBaWem09kL2SCKc1YotbZGoBy8/6LkQ4fNgi3xxaPlmaowdaHEzEvqkoLhlYqEA
uG6B8LGAlhPp81iLaS05hVFjLctFrk4xiy1W9KaUmAuHKFn9ez1GmO9ZdrcWUqMkbg4BZqMraGaU
N53+V29sHMP3qLDCB2kBbXDyeZPferJEf2WSeBprUeC8HCzxpvk72z3GSby9yqzde0EiyoB6hBAZ
BHmicI6INm0St06oHegbE9IVUSRQUBRV4fDQpN0aksQBHbFBs2MLjSGgFSfrX+jP7bSHhGYfS79T
o+jbZH8ov3UwCqnWuCix1gpMljSiKIWXd7/rnRSd9CFtX6uhX3FNWrVle2dTruljEud2tYkNdZv7
L5PsPFkU9pzwPvYc6Rqq7vzMokKnUYTg4r4I8QdTiQyroygvaBLau0EjAf0LK2pG2Fn9uFpTVc+d
dDbCcRzWWL3ECn8v3LnFiDOvhUI6AdEivZmY+Ia/xZtOqMoVoebaARAabszxejJoAV9HNTSKOx1n
xJUICuZtidH3sO/bzLPL74Hx2vVv8jUvqrPa0c+/cxEmRKExDIqe2SdNC109sO8nwzhqjeTxNXED
qabILTNnn442VlFPY5GvCg7LKwtRvIwvq4N2XpSMAqCwDB517lzS6GM5K9JRH2A96tzBgSwUVyGN
9I4AgqRwDCgac8flvXSnSGpWELmzuaE02n+kQwygID0tAmP3IjK+ePlE9JGQ8aK2XOryKih/hsAm
uyrz6rjeiWwSIZmt3stAhVZZg0VvAKAu0FYWTx9y+A/WW2yepPI2YN0EPT4pAzRZelAwqaHbwc9f
J2i33NQE5kssFyAtnM4mloKlNe9F2g6I0dT8bjTd1YJfFIfweYnbP+BFfDl6SuNTIlfrEvJHi0A0
ooslsv4vhzsMKNAMWFgJG6u/p2JkYvXXSeheMs28TfQH+vxICKpwLmvp20gvcZ7+EgmkSOBrkEjS
p5cjNlPRrrJPZCzVy5/7bFEQKpWDxZsJFmtpveeMrT1HY1rcalJ277PFSSIuS8jekWYVNwepgBls
wUFQAeIVcJsR6DXr2im9SkZ6oD3PzgF4mR0kV3IpZ2Ufn3/a4kyQ7EgL2JTsk6wUXGD+kdODquzS
4d70H7P+gWkBUjhN9056SpLH5GriXmxDX1bCp1ezOCeGROqVVuYArORpRVJWlt5VYnEmMI0nZHRC
rNrgWl75ICLsXo7qwH6haQQ+6hfYg1xlfpXNBp1q6oNI8jJJsumA9aQmCzY7wtO8fqN9+PKw587f
z6Mutp521OymMNTwdmy3YfxYm0emwpC9pteyEOf2YrxzcS9XVFS2y5Ya0GS1DHpeuuHxeC5yOp2z
p1vy8uOcFbU6NGKRqTWY2h8Wvp8SARGNwKlC185pBW9+r/evdVp5mGWwI0DBtATBoux/XrlSnTvX
Pg360bzyedBEafR5AgIshP/JL7JHfu/F5TuL2Lx27b021iI666Lc77K2r08YPOdYpY4+7n64TW/p
bEXuf+V1nstVfX6yxVK0ptE2R9XxT/SmkD2Ky5+z/0CWWSle4+inEPbX7ew6OKqHKioY+sPxprSr
g4iIEz9YhTbpDjwNLv+ss5PWIvtPGGGZ8pLgViShOjqp6Z+K+QgA8g+xOEYwSRC+Xc31XBtqsW+b
Q5poaeFEt01GI/JJbIx8W1jNCq3Zl5/q7AoBW03l1KarS1tsO1VWa2WiK+WpGJ6T5D2u6ecqHq6y
SM58Ug55oA4mGTmd/OPfJ5EJCXp0xMWWpBzsiJqmVA5htjUlPJSEtNfJRGceTPiuo24Dd8mTLSZR
5wCvxWS9PCHTmYKHNn6oaVkariz9M18K9DeScpIaJlCixcIoQAzqMwo3sX/6zQv96oJepoim8cvf
STlzPnBm0vKMaQfp8SXXCRmIQkGzTE8jEMDyDhMsvztq9Wasb+dftrURccqVIdWvh8NfQy4ebojV
dp7VMTv19rNp/JzK7MnMRiqHD6l0H0aIoPBRVgKPPOg+1aprw5+bM5SyVcHbsGBMi3//aYOr2d0o
EaB++ZGv9o+5+/0ucu/ftt+lfecdBvfh5crjnnvDuKxTKsaCmdvCYtUNQSLZtZJUp5z+abWyPCee
vKKtXJ6Wm76O/09HOwuik8sDf0zFxSGM+QtSAoMPiy3fYqqGYaEVhe6XpxAAQ4WlHMqvGychszGF
0z6vKOgNJ6Vp3qtgPtoaDf3Fq4hvY9lf+0HB0u1Wo5VtpRqaxD+JtccM8X7Q4nU4zMe8NFf5VG9i
30CxOq/tGBM+JfeaTLDH/MpeA5Syi8mLaCIvGxrqiVfpFxOFWH5KKqwYZwyzDdlZV9G8u/zsHMJn
Jpk4MsVi5cq0bGEb1HjM5VQtTqmUrJxmXaqu9oTg9DU4OU/RC1kft12p2+FV+ke7hZ1ppk+mTyYs
DzdBaLiJPtwPUfjNku/945DfaMFaLlAYeCLNiEYXy0wC/dfmPfddYBa0YJBt7MnokWPaspsOv8be
jUkelm6F+yeyUnmPf6Smcif2wh7GhQtPMmrcOPP0bDU721ldgWdwVNgjXo3VurPGBwLiS6muLYA0
Bl3Ca1DLkrZTbmiLPdm3SoBWKX0CSyh5NWXzap092Hvtsfnh7/PfzrF1s2P7+7H8HStecgxMz+ZF
uJH3Haad+9P8I98Za39fvfmly59ATpsgJwJscsi2ybbcGfJz95PSH5Ozh5c4UdLf50az1rRgPwXy
VtX7Fz3QoClykQNL4A731sGXB7eS411nU5dPVs2UbK3yuYBFEpN5TB9EqUAGQtwn2yCmYcWdy2zd
wcjqwmvr/Oy6M3VsDFjmyOYX69zy1boZChjeuY+tCGQ2gkE8zRAPkGwqQbujVrpeYD87Kh5fdMAA
Y/lyFYlkpZE1zQ/viDDQDGIHkGUSIpR/uvEGFnAfWt58tYR+jpGDaJDGdtjRnLrL2S5HQajbfQ+G
BlZdDhMQMUFGb9CoGTtwsIJoh97OZ+1pDXLrGfxKDDNaugmZXjUUVXJysFk+MKKtQ2djB9vySaVd
VzTxQl29GSd9H6P15EYs+AXU4TZm/oigHDBKsvZDy7VRg7EUwqTaWMm3GSgunA78HN1cQ5ExlWts
QNCdcwGBMCoYm8DPh3ojJb3b2chO1VudC7JKEqMpNiKZJICvkjJsRe+UMAEQKf4YXRTJqBzHQAvp
TzEhqdH8tcDW2uXRHx7s8ja0Qd0wJSMgqTpqOGRCKqx4MQ3A0EjD/ExcK/5j/B2iV9GzIke/dZCx
RbLVWbzCREp0VpADgzgioonoAeIK/USZoLDCjqL/slZ+ifZkiAEUAcc0ww37KESLfo0YL4StEf3S
yls5HDeILVcDRBjfKXE+/5ccGHKvH0LbM9LQo5qGNMUkQ5EiKkhB1qhSdStK7XR9ynAWYbpqLzR2
kcUXbYMwbkUGXaQa/HxeJc1W1kj2de0GSgvcLJlSbOzALjINF+qMYM2kAMB+C6W6iaPsSDMv1Bk0
3FgL1GOMA6i5Snib/bi3hrWeGljP7zSIqkDFhT04idKmLIW37zpysB9SPfuxzKWPvVyUECKtesSM
IeaZEtg7VYJavwGEBOlHGPVe2drP3C0NlpBiUc/Aq+RLz1du5V0qGvZNRTBaEnYUGgzcQDBF+S4t
3A8peJOCK0fKuRPlr3FFWPNX3CDbk1FLxWlMsl0byI+S2qI7M144NodiPoC+WqlxTAry1U9IMwBW
6ucMmMIx7h4ijjk7MuG8ecOIF+y4rorxuVAdXre2GYh2rGT2ZqfnKSYm5h/mFX2ZKzjYG6MhPAhH
z25KhFrTnRSM67Rob+shPlTlgxlaHNcvhV9tbOUNA67dXL70o/FDV+/NsQpdLZJfQUM/xVG+y2Lr
h4ipcDBYAfxx/dH5fvn7fFx+F2EH78k00Z+p5N+sRUzODhTWkQrdjpjcipFwCT09c43v5PRer5br
SscBtRgetJgWC6e9nSY0MwCY/b06k+7q2a7h/0eNLViJgCjJz/gsXhsI9GRcqbyKX3Pp1y5OiaDV
GtwezBgOGM03WzLkDko2ylIFpRCaJS+/nDNx/ed3s0wa10md13BlzVNIdqy8oQbVWTuURdBfLg90
JsglcuJMEEJnkCOLx5rQs5LeBPpRq7eJdIqUHwheKHQF5R254KuCl3NvEVNTwf/nqKUb9u+1EYeV
nPlFUfAWD9yQ6WTADhaWFmnwqz7yX68siJ8wPRdYVI53a9kYwnlKdxoKzCPutF57D/l2Pa7DXbWR
rnytr3ALfGCA4OAqIDL8XMf+fiy5aXGarg3pW+m41l1bo8Jet9NG+0d9z9BObvrQjZ98ze0e5h0x
pHbMX+pD++g8ZLeUOUbDJRv7s/gGvKS6F0i5b/02XycbaW+e5MfLH5ygdjGT6QlC24R1BEInRSbw
/fvHDlnZJWnLXRhTvAjRVu7ZDrT0ZCi8DslmxpFRhipdbg+ytp2m117I3XVcGtT3hp7V9ofZBfu8
NdDPfG8sbV+KCi2yB2W2b9Rh3PiDuUkJo0BT7IBPCKo7OSES0G3U7Sn287mx33iRiPcDAE20MOAZ
e2cOlcxF+T2Ptp28Tsr3ABR4Fyb7moM+DR5VLF9JolXzunOKo1JIrqWf6FxXEn6B/l7iY5jo3Y2S
TJ4xGW6NNKKKpx2tg8hMH8z2IDDbEu3OBUAsspocjgaIbZPCD54ASlKurdTa9B0fa4Ki4FD0ykCk
EFTg8MFRYQJyF9GDBCrKMdENG9Df1PcpG4W/Qh/Cu8/BaCn9d/G8mKVlIPCzSqZKRqsvPcXIwDzU
DiCx1ABKODGLQFQJlLigAfOPtS7HjgXkmhJlVOXAZwTsfjntBZTlRDgm6m6xOa1SXE5i4iZu/r8F
BUoc8kUdbsxvlnMz8yRJeaT9MmqkLbivjkMZ4Sa4zq14yknpqKCiX6CXiAy3CA6It0z9gbWIN0qf
Ketk+JklhGXKt7HeYbYcKi9ypu/+tXAJ9HHnU2QDx+zKXewRSonfIthrSiQfE0db9UF/F+EGXFKI
c6psVbZcfbZ2K9Pe/D2WvhN6UMgTqlvMPSCrJ/NvOi49J1nrHfxMSAdSbQtaiY3ZNkYsAimhD4eR
5lXB28uKDAvoYNtTfoxDQj5FcQX80vRfnT59tNkoFZgK7WuoPnUFByxtsI2iubgow5PXOQRnzaNf
RjgLicY0NUXGoUcvQzZsmj7fFAm1gQkPFBrYMvwRmMBeRMSJ1cE24M/ywyx0eQQ8KziGumq5I2R9
zh54WC/5qHjCOUEIo0No8MasU1ItN5Hj04X80JjHnJvgT4SyDorjwPk5UbcM7ZXdvQs1fhX3d0Kx
TiQlasF1SAGVDxUF9a8o0O6iEagcLx3QS8h0Bgo29g9ySoNjusGkuzdOeMXbdDo78rDO1c3Qnag6
knBuYPZlXbErrNcJxjGk2B2OFxo0/86MdsI8ySSuEx1sKdOWS0Gadbu0fqAT9TdWBWt0uTvLCK9l
WpeX7+VWtMg8KFELa7XH09ngekFz9KC8kkdmGgZS4lrkOYdtSd9KyATjg9HzKoIDdpICOcLlbXF5
4P77S0xI0KqOi+fHWfIpaJPbaZryvMlu6aTgP84FWqw2VuVEQvd/G0rErZ+GypTGUAKbjumCXGR1
QMiNhaNfrqNrWfMvUuXlQy0iUTis9ZgHdXKLqia0uHIka+KWnGsZxTbbrH+2U4UXT3urpPOG6wun
sFApIt2O5uiktdkGSwjPhonnXmd+LEOBf3+cQ7uMSvBnKIsfl0lca/KuzUSSWZA42A64ZLFRC5AW
RuKXX/qXaHM53GKqxVI/lIFcJEQeIM/dftOsn6LW8+f9/MPvH0frmDar8RtCBFtZJRHWTSuwWC0y
MBRa+tpU2fnFFcq41jj0pXrz8cvAnvAOQBaCIf97PnSWVWZTaAs6hKfU+/ap0TbWvBpKLmWPAsdx
Ew/7y29jGfV9DEmWERwXjDmyx38POUuxY9QyEHg8cmyp90r9pWA8xyEpU5Oy23JMXx7xi9Dr3yFR
VYM/QVT0EZV8mvU+klHuFg1Rh7wVfaxczrt0+iWu0CWBAqdUnG9R2zmctyM+XVhn7Km/oJjgRlpH
1pW49+zOY6LgNGSy2o69XIRpx6Yy4KOKP6fcvLHesS6P9OcrT728g3489adhFt82t7Q2GUNiLfZS
oikJPoESY3LF7UE/cPNvp2EloAxZ93555LNf+NPAi+nuTHyE1A+L2yp5r+KdraPXupXTX/o/EGGk
YXt5tLNr+dNoIuT89HFLpyrNUIdmz9vUR+DrD1x504g61Ws6XhnrS1i/fKfi034abEqyduomah6Z
FNB1ztnEVXnThOvaWs0vKJD9a5Plo4D6+fK3HHKxXvRCKSlfIaIqCEey6VtKZtJp1Y00ha5MJlzt
cTjFKi4aq200la7vr3NLiEPpxVQwiLDJaY86gOMULXRHmDttCi7tWOQVju82dPCPlbYf47Wd/NDJ
yslYoPnTn3h6kCTHbTCU07a2NuBF9E3xA9fkv/W/fUDxgT+90y5PCyyT2/R2rNcIuISzCeaS/8J0
+y66JnZYJj+X73NxDbScpFGayAExka+j9kUmB06yLIyOpAid+1G/uarvE1/owhdclq/UUC/aqVXR
curIeIRNtjWt4eSHyhVC5UeL8qWRFtMTF5/WD7UJWKnV3vTcOVULww19L9KPkTz/sABnCv5uFsT3
gjMtoluBfe6pI4cT9TvsYON6TZRJ9GFJ/W1SVV4srjaQosw3zugw8gHYqld2xC8KlMVHWfa+AD6p
k2aGWKa/5qorDOqQK7xlbwBzSri0pOXDdfIj7VZgMS7Pvo+z/tI7W0w/J9HrSS6AHNB7yKgwsSqL
+9y41XVuWtirUeqndkpSJ8XX4Mrg5yejZjn0QsLq/jifP8192s3Sdoa3e1tavypSyErzkOMkOnMN
Vh4mkr529sDXuDzq+flowe4g56JrzmJ/1sreaaWe+djb22Jel9iAmrs63WXllWhTTLevr/a/Ay22
5iYH5G3PFScQhS0U57BcKBE70bUyytkHQllPZyJdETC2/t5BEt+PSr0xqKJ0W5XEXChUPGX4IFfb
y29OvTbS8kwtG82sBxPqyXrM8nu8aMGucdlkSSMpBR8nGqnAcW710Thm84++NrfCBLNRYE6UldcZ
yDybV5MsAcby+wmtOcV11y8/4G/4KLp1xV35/vLPPntEWhZBFzVe+r0WW14cmeZgxpawtdnOvhsm
ntyvm2yjqsDgN5fHOr+ehD88sR1tikuMQl1KBrk+VHXkocp6paiu/0L5rc3hrGGnsypLb2xX9Nde
HlcVs/bLZPvvuMt2tlZqlLaMSpTFgbPt6+hZq3yvpONWU1YRXmWtv5I7ZYeWccDmrhGmscDqmurV
dN67Eay8oe7GyfIyUcw0soOu1c+zqVP3OV7tGzobR2CbJfrREJ+QCPt7xlZjMuByEGa34Z8qyG6I
yQqsmcgLaelWENl8bsThVVHDR5vq8h0honAcVNn8tXxHfSIFRBJWeqvMpocQxZXDjJbJk5LSac1c
THrSZ6T/C63axiNO5V2D95J+U+PVwL9zS/IkfWisEpC+xhi5dfNtnL/7xg+JWFLqi4OJkVsW3TiZ
48aYw1UpvHL5lzDkUAza0YaVwYmrvzXNgUceshAJ8GuMjNoJXvGMAOICIe/QIWsC44nXyZveO+tg
QLQ6uXX3mtTfm9lfDyT5qGGIvZkOadTBVUV3+/Chmqf0REFIb8sVC3IjldNWR9qu11sTNrzzHE9k
09qD08+7UiMfx5Gv/CRTKUaOcN38MHtQn0EOiZZEgzyHhc+LMJq0yL8hX8DAhvw7hbr0MGGiwMVV
VAnJFVglRtglqbe2+0a6bz0SRsVkcaTR8ir07ejQ3aiO9kOGsrmhmEzzn06rGgjIhzKy2T9Ub+4t
zB1uUsqeldW6KuWrfrh1+le7tHGrzFxH8J6QAM9tegQHPtR3IoiPP7x5Ggif+GZoJVr48liaKlZ/
D5ryYAOBMaQT334bFXtnlrGfwBNdLr+HebdPo36jWHejZPfXFuS5s+3zZFtcc7Q2pAKtEZgT15WU
RizMe3oUwwNJIJ03KdMsZ2OB6Utg/0nh2vZ2NPG8oAI68OpbMMYSiTPacGryZcr+yn5x7nqkmrRl
wa/CjsRY/DzHHk3013lxq/dApDqvs9czXhYT4PEeJ2a1HT05nTYQoRN4MMQCKSZvFC/HNN3R+a6R
lcuSYR2b7N2YuPqVciU4OBv5U0ZAFSCLtpQPBNen4EBJ8rxLWnY0C3hvLKD8o4kdmgX3+9UBDV+r
2XYOOPSKfdG9wTJ0TUiC2TBs5pRiDR3aJGCDNVPeEFlapBhS1P8y8mmP/NqrAmxRtr6leJW603Hw
qOaXMkbrM/8JVVPkFNUg29UZ6OrJWUejxKExXfkIX0TRIu4zuZFDqRBdN0vgfKf3jTUPZEamLHQb
/ynyIbrfdsNKj3ExWfPMcXqs7adYe+jmky9tAp9fjeGBV6cHso5X5oQIFJb74+efs5gTZtaXpRwj
GjdnwKg4ssbOszrRhERmSoRnLGCC0eAU2PUGvVsfmO5jn8Q3U+asG+NNpzIofK47eRQ+KOY875G/
Xv6NXzBF/74yetFN+jm0L/M268pUiXVwooNMsf2xml/TZFiFdOuRSGjkF4iLAVoqPrNLbo/TVtef
fRbVdJ0t+lEy+/q++B3kVPBhWJa5ZbBEbTyZ9V13kDadRyP5gH5ohXZ8Ex0kV1vlq+FYbUHbrnGN
deVNt6pWlmfv/X22LbzmmKzjDWQ8/rxykx3TDZvYKt3km2pb74pttGbfaxDpuAp/59/Hd+HTfGPw
p/NNtm53hRdu/tG8ZK+70RarZLf3cFleU05Z+6toy1m+zbaO163K9ehNq2nF/9nrfuS/WLIbACJu
tplu0tfgLn1ID+ZjeIDetxpcWqZ3w3f/kfaQffI994LVn9p9Ev8+xGGp39q71nvHiMwlf+++q+7P
2u12ySrct7f9qnsK175brPx18f84O7PdxpEsDT8RAe7LrUStlmzLabnSviFclTb3fefTzxfZ09M2
U5AwDTQKVV2FDDEYjDjxn395SFYEvp7MVbDLdlA8VtEmdKUdx9lR2WnPjjtuxhsF6qX61OR4//cL
EQv8y5YxWJPq+aOSHiArAyUDdFUY9UruTWuoPyTZYhliRWHoJjYdoNazq6akpG2PoCc6qOQz02qc
CL65D403rdp30C1a5Y3DVY4RinqWazUv3Gc4M+34PAbC8fb6R3HpsekoqqCJui6MZb4/tpn6upkq
ElBGu9f4EsRzyzsCmgWN7/pQF8HEr2PN9oh4ihRfD+kb4Ds/9AkesvidbgIPaylEusmm6+/HYD9V
ywj2Ti8TOzM1bgn1bIQv4Dk3UykuHbMUkagWOSRwm5uVkgHuKJGntbwI9SRl0sooVxYByPLRwtuA
aoXTU73Nj710etKzNy38e7A9/D1LXxeaXtRWX+KarVhnJTp3MECGjxj9MU0xS3pk24FHHQS3KNv/
UmXMtxxyDvgfp4VIzvz+quu0rYqpwwIF6WmKW7id3lv+m0Mr0ZGLFRW9QiZdI38ElJM44g/WXrcP
RRHuIox3x+zeg/BhjT8lVT4GoCFwiRWlQjxlLBJoaXqXIy/sfuj6a4JYzunv6G7BifSm53akUGQz
XejlXZ1s25EF/z6Ru4UIESdh86jglqSQaQTSuk6jNal9crXV46co6RBiKa5esa9lxX1tJPAk/a3n
yas271yVSsLI+1fiFoki30eUGh6iKx+SMZycVoL7TzOwPqnlNlb9lYHDAM8nKqkkOU3436jdCnqP
pB4CSHx05spV77kdzNl6lZC0bt5p9hacuR5PNExDfi+GFCjbOms5homr0WHPXehvybCW2g27BggE
t6SU5cM/mAMQUYx7hXY2sLkPTjDJ5Gpf4skUifA0afwQX5sIVMMBaQPyGKpuhSuNutSNnZG8NHgW
jZG9tE3NrYqP1N+TnACxuhe00/xUvfjmU6VBTw3opvqb2HxKaAXEznkoYWo6q6RMyJD+dOKtkrqU
/XW5qj7M7KTUL02z9mQyuJaYh6fRvsLiLeuXtif+MxDgVPSXxzsNJuFQUC5VjxhAirz7QMJBr0Jx
73grx152BLko+AXonFr+nSclzCKOCpvMWBs8yHAXl1t2OTunq782/TecgJYodgxjXKnB0zhAl0hE
hvov3YCUXPvLoncHyK4DcrxKlU9NbLtSObq1FO9sPd5HKEXBbrm3rOThAYWRN0Crg8LKR+t5T9pw
4Om9Bpod/1/RKacUHws1HZe2+tnorz2YOm2LBee6wrwPurJVwYOb2ni86dRy8aL69XOb7XZRVJsc
KE10CJpV7Lhlcp+aj2iJdI8Mukeo/m3zeX2DvbSX26ZCTWjRDsV25/sHnuS+4ptZTAQmDAR1k/dH
HjJQdrdtWi4hBl9Hmj2bpRXkKRsg64xk0gDqNxHeWqgS0/pNwATkICZ7mU+kyvZk0C2GvrhV4l8q
OB0IBtyDSA1T59oQb+JBB7vAKRSnw5fONciNfMsX64ddSenyEW4em8VqoSzfZXe/cjav+/2PfnEr
fekiZMMJrhLFwE2DXsr3KS8QOsiVLcUPpPyUmrSRFYlYL7Y/OoDCeKBKlqZnr4JAWY71j1S5VdKK
P3++pzvYRdl4aqNDnNvWYE7RZuFIMALt2IyPtgGO0YnTVc0BP13+Gf/HHJ9gsg4LmlhV8VL+v71u
RT3j0EhRTBuYDGz0+xxIoEZTVsbZwaOybDdkAZnKnZbtavtsKLupPNf6jUriz4WugoMByJGIaeLP
OBsx9Hwlm3ROsqlakSOYF0sKeMxR2L+vf1F/wrDfB5oh3JoVeGWuRcSlnNt7+zF8Hm4ogf4IAFcU
RoDXTS2A4a0yV1KlUFlq28LyLGs0t7Z/ODa5dA94ciFP+zuYiCGkSdVHvyQypaXsxUKa0OkPiuTG
NrW/ly2CUUd7fZ+2y3z4VZBWwtWF8A/fpIxSDr2J2yg5gg2kFiRwoPIQp6bwxmVUoNHfV6F4CPwz
+asJTW1WO3ch9jCjQ2OaU5DEAK+9bah64UtjDBYZ7m14zPLuv6+yNNDH2Kkt+oefzT+ddhiTLWGg
HBsILpylDuEyW0Yf11//7ziLPx7sP4POq2PMFtUhk8oUL1m4Xz8szAWrU13cjcR59tjx4DYi7Jzf
fPUFoQ+ggBTecim+NLcKydW6ZlCpAkF/f+4uyjO59blY29Jj4sFIOuMrdv0x/wS5AVS/DCF+wpeK
tLYK3WwaprZofkqEsmrbOn6DZGg4K6/5/4PcAr1Ft4QeDVXfPMy293VISjWXcM3esVXgE1JQbGWi
e6T2guBl27C9+31Z3dg0LrT4GBmuJ0Ith9ih+fE4Kn7ZWCMnRr03FvXqKC+P3IV3z0/27uNjfF0c
VqvmabvvF8lme1Mm9udx9X3w2YmZeao3TpQwsKGBzVdSt9Otn72GdcKSKN66hi2WvMG0NG516S4+
NrxRTifFNMlRmX2cRVPoRNLRpfOkx5R62Dz1BvnF2Rmq2koQAG1zJ1vv4RBvKwKhHTQQKdc/2TA2
IjSwkHctnSEMMoVRR0i5RvmV1FzAPVAC8UcQFtJ9ZjiHXF+VFxAurPW+/PDZ2RrpapMMkk9ounqK
w5+0Gx+knJROLoJSCotcVNqGvB3VD0QZkBQpiiHrqkn1FHT5nZwO0SIeXqJYd2nR3/htl16nOOwo
PGSh/pvd4QvLb0YvEMSz/E5RyXJfFYVbYNtV7QZ7SZBixfkLe6O4NfCl7eDrwLOjL2m9xqkHbo86
jZbJmtZd5SbqqvdDN0nLtYKrdLbXBHJOFTzAMRR3WSn7nYl+6wVdnAR40zgno5PHsuz7vuEpfTgq
koyHm3PUvOOYbywenp8AS6aye5cTmfqPW09BwPr1F3DpYCbREXUwfhAa6Zffh8Z5vjcB7H8zH7j5
hehh0OgLNuT1cS6eAF8Hmj1jJg/VVKZQgYQDolxDEQ1R0mBdi7WR3fiPgxYjDTkg+AFdtZZtBk+d
G4bpJFutvIHVXNqn8RJnxkEwhUn+94fuAkWO+crDg4l4B3MaF7Rf7JZC3GMZr9Bybzz8n2U+7l6c
6VRZFHcQ3b4PGGJJaqcpSBWIQRWwae1TbtqCVx1xIHJ5hb7Tma8C4p80f5lauZB0XP8R4k3Oj2Bd
lBV0+XVkvbNLzWDoudeDlQqvTdRhJBTJ3REyulCa/hcjcS7JDCUGmn3TRqdrUywLVk+1GlvcLdNT
GP+t1qeBZ7s+1B/SA1H2caL/31iz9Rt1qV7KTj4+V+7Lz+IwLl+0h7ufzuL48BCudrvdRrn/p/1n
0602fxmrzfJ9v90SYv962l7/Hb9n74/ZJW0BuzbEHaTmfn/DupF3fqnzO15c9223zpeLD2u5WK2W
y89fv251US8eRbqNCTA+CLgcabND0FfGWDKRGB/C9h2QJhvMtWm8RnJFpH2yIOlsl6KBs1LoRYS+
C880NHR0C5BmkbDMzSoErodp5LQ/mN+VXLbC8uXQJkSdcemR63fy1k2as8Mt4scFvJ4X9uWni73w
S40kWb7Zej2ZN7Wy0ZxNJZwi9XSp6YSfhSCVdngUTVmIs4ukB5NgI0xGeyVMGOoME6T4peYenAxv
kfaqAb4lIDFYaFmRgxDyhHEhm7W6NWCe2fnSjLEMYp+xMc1IVs0w7GjOyjw8GqrOIrXaeMVQT/g1
G+CEQ7vqlQ3Rd61PUL3oVeFw2HglXadPkXgsI3AYjhJu+hLGUdZSpvvbQVoD8dNvkZd/027+WFBf
5ml2aCtyayc4rMaHqd1T0g2Wv9ZgheOrD7dQTqXVZD2GqEtl+f36Ur5YLnx9Q7OlbI4dqoUBc/SQ
lndOkLmKiKN3FTSWKkmM/j5MoSRU0kMsfUCZWkxQGrifArb6QlHZ76yhhtR6a1e5OSOzbWVI025U
Y6g8xrhWjHc5PErT54Dmu1rWqrOYnJ+mRXrZ5vp0XDogv87GbIPpErkqDfiWgriLxRXBEqDZRXxj
lN8mA9de9/yC3DhxamiCBc1iPraTcgocFd6q6U4+glkko1B212EebaTOPxpTtkEvEIX1KqtOTZMR
ZSHQXwT5Q7tD9YI1eacPSxgAy2Q61oAZXXdmvzdrymTTXhfGsbGmQ98i92aHVoPIFV+AFJxUg6Dh
p4xPYkQbXKTJtteXsRI9JnJ9IBzLNaVpL03trq+zjUPqro1NQ4wYfwzpJtEGzm6cJpffOxaZ4HEK
trNzWGRQk6zC6jUUydMeFIdMOtN+XMDeAASk2Jfrk05f/zbwKLai+TsxCDDALxVDbHtOUmuqShqk
DNPmTjr56qnEmms4DdYHUZXUhmVHBCUVioor/03Hn4u3dLJnTMGN4ziZwxnjYGi14+Aim9UkCVCU
VUsAAQRiAviMQH3tNUwzymIpunW6XKqOTBGr4QhADlnf9x169JKKOFKo6gyQURyBfQJCYoAlUsZu
7XPi85nPMUcYl1gbW/s/7PqcoFPL0eLKLBq3ymaqTyBQnEUilvP6h3xxJOAOUuWE68A8On1AaeNk
tZodSAcpY0KjXnDxF/rvmzay2p9gonhzuH2D5pHoqs3qS8T4k1VX2HpR7o0iTjbeK+VbE0col0kS
mqylVyIK80+mz8FNAGSaC5plssiUM1NtCLoEvYTMhn0QrEBnFO017tS1wPibhpbeJC357wQ5ZUD5
ZbBPC9UILQcoSNdn7fJC/PIss1238c3CDLUBhJqmjVvCmynFYvSHZRoSG7EZxoUtLQvpxlcvKuLZ
ukCcSWlDf02nhpwdQlNa+ZgjgoTRUqzocv6ildsVj69OiGTuBmxzYYv/NtbsdeGB4jVy1pNV7Bw5
avnCmFz6V9dn8tYTzSayUuhVo3ELRLaT4CLR2GIZMthEgYKRFxXX9QEvfMffHmt2co0Q7WB5+clD
Zu1yhlCP+Pl36s6p/onD1+tjXfi4vo01O74kZxwL3+7Sgxa8S8hb+IhH+plycr75HV+aR3xssCai
TQAjaTaPSih50G8JoGO7aIoHT8kWYmcU7hTTuvfvklsbxwVmuKoIjRaBF78NrWbrgwuiZkNrjw4y
KWPpXpUQE/K50ZyxvbcJDtm/us3VVIhDqEPy3AQv1+eXXOo/P4hve8rsbaotZHnVboU3tYUc1HzK
qGTxpw01FKvcW7kJWF0AhUqSaTBm3CorlziHpRLgG3IypY96bUsRGMu5bN96kpfLeBNTa2R4MGRx
sq3MUx6MGy92tgWZvNr0gdP3Jvb/iihvC6s6hIwZmdo+9uRH8RvSiOo9OgfpurG3SnbS7seRpqQy
riTdXuv+S1T5a4L6rIAMG/vo5e8oK1R/EP1u7tupsC1AyQs5hGw8bESctHnkTqIiBAD/xSECME87
aXG6YZ+g7fnJVotX6JtEIHiQHExEwoBYOLe40I3ozioy7hztJuGPAtlaNsom12mE13TUDVdNXqKO
jzrC/paVUtrBUUt0+HTEenbsu/IjiZFLX36T6bvKve0SDoGHCNT/EUig2WOFWsCaxKlmVNaq5uZG
6nrahyFv2Jcy/GQJNu/NjWE8cben/VonK4TdI2ha5UbGKuoXg+mmCk+7goZdGk85NxMbK5LJGHGa
xc2oX3Bjk7JuDcPiLjVqsushoiX5YpDeTGgcbBddBlUxuE/w4la8n1UM1ZL8axsSN05gU49ET34K
0wncWd3gXuum/buhhYspezAia51nKPli07VtNIfmY0RWpRLh0I7rJJYuTQBDkmvk6Blr7M/cPtR2
kbKQq3RhQI6FS+OREZ0Ba7LWCHGeYFBa3g6VDHOS5cbLgJ9LqHZrScjnOBTg65BDC50AfQf4VYwx
RyZx6/RzGtmHKdcW1TEeIa174T6rh11ICSdwDw1TtX7b4odS8XBepr4Jfmkg0W0HNi3Ts+3EOwlv
eSKl+dzOoIrYytcoyR8DizRP4yOzlTeob2n2c+q3/nSXefd978N4PdrVsco/2/JYxu0iIj4JW58n
rIlHM1lXubRHyo8ViOUGjQ31jrhPDPkjaLjaWUjeZXTKJF5a2ABF5ocFN0Ml6DeFcDuFr3r+1EYf
ef0mYp/14L5UX0LZcPNuH1evRXCEK4ihhWD7dv2bYhyBX0rzuZaXFv1e7O6XdriBhLnTPQLYVxi9
h9kRmhKeNzJ+AGXZ0f58y/qzREGuWeS5YUVVYcTV49xaDy+JKR0Fdd/Bt8aHKsz9WMeiQPytk3Zs
BNj3QC2G1Rz6m1qDfZ9js6q+US94yhlhSYCPByoPZON47EQ+ZzxET6HMFzNJmPX4mpIK79MIhanw
rmO3MqolBJtOfMBKshqTY55+Yq0E9de+C1SFZBGsjzoUXziYdXp/h53KsvdYj4KLG3zyqSt4CmON
kPbBIjkL81/8qJNpBTVrHHH9be7FxTyovLvJ42tzimexOKHTt7K8zqyjJJ2FO5HMBtw4sGW1fImM
uICFZKT0bHlhSuYKJ2B5ONcZHDyc9Vt53yPxb5yn0ObcwJub8IFhk+fu0B0rBwY+ZLK3GphExY0i
LvoFQSqQQijxY1hlk5sZFbi9TogsdgrBScD4PXhDDFaS2x/4oShZT8rsxFf3gXVLUB9BJYC9oXxz
1bLHrViyUNKm/C5Vo6PeZhvIZEvMRoy02/udvxVejCEX6WGEEhMgXFYxQH4ajLNoKmhMsOPXyzwx
VwrcaX8d2vXOoiaLsUEb8w+pFJ2gJHxBzJlzQiiKG+GoSyziTm8cN8n8dW+cB91YmMbgJhPR384j
oiqHbAiQ78RhdfVc+/ptgbezdWiSdarT9gxe4ho9lLyvuRHUsrKDa4LCEvcAOOTTcLDRC+FkvWw9
Gbd+DI3qwa1qEVFE3J5RLE0Sw6D9aGx7zVASGXmObMqE6mTn1WOo1s8TZunXz8zfd6RZDcmRaSto
i0WP254dmSgHamdoAQw83iEJExxYmQW1W32wCG2s8biPliXourbR+xUaxSo/6mm8yoOPwHxIEs1t
vbcWPI3TKo+CO9M7RsVmVP/u+ON6NsFzIwU0gTcQguVmWYto97NZ3TXR4/UHuXj0c0OC6SbDj5hj
9G2s6J3wUT+oA4qSDffdm/155eKVhdQSyAfCIG1+ya6qngiV0c6ET3VK75tMcbwGphr7LWbA5/xA
jpdh+jXWy5LoOGFTcf0pL9R1xJphVkWhZdKenlVZTeepSlrnHE4BSUz5ijcR5fvKYIuUHrEVS/6L
+hjyoKrgA/c71mcGiGd52Y+yoHzwwVCaUFpQ9svmDoMyUL3/4uG+jDW7UxdNRvcHhwWR88FwIkpu
Gj5QmLAzx0Cct8kkFxfNlxEFuPEFZ9VGfD8Up0gP44kKsAlWLVhmsciguOHlgZvaS1AvqLXQcCAx
IeP7v3hg7JhV2LCGJs8lWAV2OknpQ6ECg+aQKONVcVfEO+eD+0B3szV7cfUyFqHAMPnpon1/2CAq
nUYv6GLhNFdPOOgtRqKHm2XKVa5ZjdPeSH8W48NU3ns/KqK8C4wgViFKcPPRn9x055g/9Kfcam9M
wuXL85ffNQNxcbWPEXzRo6/wRWEzbwGOK/qJbYtDZqRt4vgcTScTBC3FApQ6+PpLUMWymu+AhEPh
dijyEKx5TGpZaZbcDXxTCppA9DhbR8lWtSS7CQEUYmsbtKOozwVG6H1EIBG28Qkp7ljr0arh31fV
kePaiLItql7iU7VbMyTu8fNfyA4N50vntcFB+v7mtMIm4ltjhgSHu9n3RAdW6dlpP4mgWSCkl5pw
XSlHQUOs6Z5PwB2ZYdz6FZfmyYZ8BTtEhUo+58DJGiY3jaokh1TZM3wefCoQ8qwtYPdUr4v2b814
duL8v9gUvo4qdsQvn6gcN2M4yPLvZwdfTKCZ1e1bTtPBgcJMxyHFL+H6irgI7kP1E9mI9NztuU61
mzJVaRvR+lRPublXi8cIu7xJXaTaEcauti3DjOyhjamTRQRLdRWUm0J+GP3D7RbHpR0fAjf8fdXk
bm3ObvL1JBVRqVS/Z93ECsuWEoh+MpzYXR+etD5yHeNBxyE3k7EecTifp2XLLa5ZAsgvRqyuNK1f
Ye9zfY4uLklwVzzahDWpPfto1Zzl0OLAc/Apdf0pcTNJu/EaVLEh/bHsDXIAyXwijGGeUoK5naEk
qhEfpG2lfGL3ZTVbpeYpUX/H1SIzz2QdVUTPDNlW1R/xBkH2mOsE+JYLjqiy2zfOz4oyndLt+tNf
oNvCAaVDjIKDzArFnCFvrRP5qZ14yUM47fCuIejOduVpj9l64KGeU7w15X6Omuf6uBenhE+P+cCR
D/LjbNzUseuKiYLOD8naxGjK53ogEvYmXvQ4mVuCR4WpKDZNQJ6+uWfvgqQ89au4nCirESGKq+ip
lT8EU9ZB99mUw+nGr7y0UwA64ZqiGxjdzc+1Xk7yUfbC6fnl5/G4Xu+wyVnYO1LTtngXL87j4kf6
t+VW6+vDXoDX6PTiTo1JNavSnO2SUPM7aTToBnROsaGPm6qfQMImUZm3Xv+FsgEfAAByik2Bsc1q
ZrvUIn+QU06M+gTABYX9pheF+Kxna58+jqZS66mA478PrS/bXpFoWtGUlAaNs4NWmxmbSD0axfn6
lF18kC+jiC/wyygWlb5RyIzSScLvdvJP5MZcH+LSkgVVoidFoUN/Sp9VkE4Q23KvQoR7MY8/3beH
9YO/2OzGx8fFtH8d3dX2NP24PuRlLJI+mGKgoYaxO9sz0Zf3hezFyYNq3iGomMYfWEyTcasORzyU
9dBtenWJ9EWhBxtLWGTfuoxcentEoqG3IRRNYf/6Pq+2HkmmUQKaeOPKoCle7Jla23m+/pyXGA5C
3WUDu+qoDM3ZOpzCcGjBPOMDxO9+2mc2+RpKgWGd5kL287QVXn/yuNdNso5LbuXPGZ1BVmsmfeZI
HBLXw/MyXFRErCr30SnVMf6efk7EGTnhS1DdWGwXvk94Eoqm8nlSbM2XdKBOMkZpRX6Y7Hc1++Ti
32b1BqZxg63U9Zm5oHpTBefFQmQjTo75zAxhlPlWCRot9X9VFriJvCvscx4eB3udaDs7eDGAaXTr
nKJRlFaVcmqVRy9/iId1eas5fvm5//NbZrB/38hOaCp8ZKQ84GUDskvJRv4nncIbTy0O3fmm8fWp
Z7VSatpZDqydCC83wgD9+qySU5h1L2nnUQZsNMvFgzrFPAgvKZFmfn3837YEf45PtSbUhtDLZ+Mn
eHZJlpwmB5uIKXpSwoMb/0txkWuKye2kV784WUDlRgYOiSQrh0uNyWVmf4zjpombVdtgmR+Ze6SQ
Bv/yf3krwrC3japnOoXleBa2sOELzPAb9calzZCF+e9fP9+ovHooR8niozUsf+GAH4/xu8RN/vok
XWo4fR1ltjWU2mhOY+GlB9nGKr/e2MI7NBCEbprHOuab14e7vPj+81CzHX6UQqfw2I8eouLUT0tY
rJjpqs7fN/Ng1Et73tcHE4vzy1kydYM5mB2ZxlP5bMGB9YcHx3gKypOF1kwfN2F1H1hcrMeNMt2h
w86qv3jRNvE0ymNQHnSHtNf3DJ+bOrWBG4mgw4nGIlfhlun3xTdAiiiaDrrpGAx//6G6UhgZWa/Z
gU9EtKgs1GZQQYxsg3RJMq0bwNTlvQiDYTRSREcYc3sAZ9DHjPgMyFyltbDwtgDEF9cYBQCV6Ias
Mf8CkFStcyfQB+eeO/qCFUHnJCnk91SYdd9yfrs4BVAcbY32O257s0XoS1YV03pMDlW9pzHD+RTj
r4+SAvqskb5fX4LGxW3Jkrk2Qt4FoJttC0Q/olpqaFPX6YbQweWon4yO9lLHYujXo+MOLaJvWV1G
Ix25tFhW6dqXdXeynkogtZHuij+6gZksEtm5K4sIR4EHOjl6Ji88gwSrRqKD8uDJFLcDjr1kkni/
BIWcfBSLz4vNpDdWVYfuUz7lBjG9Yb5Iim6RONpDGq4lhrZMeks9nUHcGVhx9USoBxxAI4r3Y/Pc
V7e2gUs3CEUYO/3vpMz1sbKvx6DERGMR3gpkSZmCzyfFZA+kDkehGk83y9ZL9OJvY85eexGh7/T8
gNtDw8RY6xHRnk17FL+sDreGpiXFN5S3mFsO8oi53IfaaZ+aIP0NiXt9UVy6Y6NBArUgUFHIwWe/
JdLxSJnEbov0FXcRpzi25MjmD7TwyA3RSkwbCpwm9qmPx8y2o9PFRZMUJp/sZ3+ddDf2yctz8+X3
zDbKKtQb7g+Ir4ByfIx5LbxgdPkNundlHvXyjZ4iHTqEsDa9rynf0O+5CYBeApiZFIy4cN4Gffj9
JX3ZQ8Mpxa4pDtMHX3sezI0i35fN3/IST5PhhR+gkCGWje9Z8ON2mLCY7z/O7t/idIE22L93sS9D
Ow7VIyo3Stae62K4h7/FptgqnzmulMlZ7cxlT6vvNu371sCz3UGWbHFVBPVNrZSkDHWd2sqiouEH
732h9dbCMyXRw3QqtNS3CsVLG+HvmHbV0riezOXxTdLlfthM4QEDEdqWcYyqAPVsdUxJ8Lagn19f
9ZdO46/DiZ/zZZKlSEp0p4OWgf9BhFHRGGxE++76IBxkF96lRmQC9y4DDGu+4daS05JzwlpONIsA
9x+jjIVg90+IaMUu+v1vWbWDaYryUkBDoUPtTfEx9Z9GWplVmuxE45K/hckRt59Q8XVJ3siFujcU
upPmm+9ID6Ex/MY+M/+pHsgC8nlP+DK1uo4GZG9D0Wo3UoLbSiRDYjZdQ6rXMAaibDk1q7pcEzBk
B1tisvnGzPIFfnY6bNXqvq7XqUzIxVIZ10349BNHOnvrd3d9sJGCnddjz1/9lFPgt27axT4sB2JM
emWhw5cggsKRfviagnUbavV24fjZFn9YsNx18TNxFsCVk73yvEXfbQo7ufO7H3n/Ytr3jhKtS7Tt
+RTc076T4+fWtGGOjFjNVouisBY9bp62SjB78yp6ujIq0EKnJ48vJW6fmHdPU7l2iPluadRWdekC
lr6rQ7sIybVSMG/qVXPnYOc2eOcwg/I/+Ls4PkHiKPNwP1Z7OeUquo/x6LbqU2qY0Ed1t4JzEpvN
QlF/6RycCFGXHfCeqcCHup8UFEDamfND02rCMKMnK62XzfgjUd4q/6dkuBk24E73V2JAceeY14Of
g28szeTe8HOYAznq+MfQXLQdEYXha+vdGdXPgTjd7kdEfLf/ioYL9K2pXoPg76o7lnTS02A1di92
Ly30oXDZEMbGWuT+cwlR3GrsRVs/ehj658rWHsgL2PS8ahWM0v9ljGSgK5++/kALPaFXn4rYGuNH
GEUbGiGwuwg1kPW9oNIEfPq5NcAv0E5lutZkUrVOxRDtYC4u/CRc0tKEc/1WWtKq705CcTyyhyyg
65SJUy7GqVxF44+0gH2nGq5PIRD6Ni1yGX85LHbs+gW4Y5TerBgLq+kJeuWit2QYh/VjHDwn4pzR
33XMFuKRsNNNW1auGZGYu9JeUxWjKZJF6rdWgY2/5lKiG8fWc6VoRRS8be0BW81jrj2HdEVr8o82
VsYS2WS/JFVopJERZOnGt1TXv5OcDVqmfFwpyiHg7/NdExb8vujkm5AZqnuPaM5Wbu+mEA8MmOwl
mttMmzZV3j525hsUWwSjOwm2ZDRpC1wHBMcLLTRkIhNugzMdFeNkJpmbFfs+f4e5pxv2skk5ZPHP
4kh1nA4Ox5tqmCRtaBu/8Ze+TapS/lAq0Ury5A2+TyAl2F/I+6qq7yoJV76GpgPVklWgnhxqt4C0
kmKWlsKs6L3yVNukdg0lfhIvMeNArCqhuheIaXteqg/5KK4XvT6+Oc4PRmsqohbFbl9BteJR2gh+
df83LY2oI4xIXdTBT13LHxPa6qHy0kHp8BXCilJ7E6QOjmTF0muxDGkilzp7kTnGOgt/VnUI2LH0
pUXluYVIYXKHpzFdYrJSQETw3bqgD/bLHH9Ba+At1tU6C9x6D3qsyq5urIb6vet3o9g16LuTgMP9
OWI+4FJ0d8L/DDqYgfl5V2wc7jOUqN5dHHx0tfwclslfgKBopTlGoICRSh3S1bck0sXhk0GMMi1p
aZByTN9/EzjjJjJ7vBsatzKcfxKZ3rK3b6QtDFihN0nj8VEr810UscXly7Dg5cNOqJN+RaGoxycr
YKHZNpSraYViUu19V5Jo4JXRjlisqEKwbLzR6l9X2IgIGFiCVZPIvqBtgdYCVe/N4m4Y+IjbDf9a
D3cjmIi3UswdDQWn3vG1QVYK/TXxCSzZFNsqb9wCK4XRLmwO9vigvxH2VDrrstrbRbasZCLa7+Bs
6Dr8xrtBwU3+tUAT8ldx3wauGhZbjr+sb9aVs8+rZjn+hVELoD6UxV6J9xrU8UgKN9cPxwu2XCoQ
FExq1quhcEh+P4IzNa08Q3iQkmXs2o12oF+6VMu/++5dEIzZFroAboeVieU6aW9em76k8blk2oU7
1/Vfc7H8UBEzCusOmo+zIjj3zb4BYo4OsMcaXBe5B1J0iRUC4SSTbuoLb403v6PnYV7VuRkevOxl
xEjdboyT5L+r+QtyFWG52RL/PkzKKvffJ1u6I91rtGK3a3NxJ4FfwJdyfQYuVkR0CTQda0CMqmbV
n54XjW50XAOoFxifm6jdCPTnJn9Z/EHz+hbp5r8Hmiv7WqPCkQ0y2EOeuF35DDsbKLhI3GHayh0f
6MP157o00zyRilm/DjtbnoEMgWGOGnwqFDFQbpGZ1xzJ6HWPdKhukqYviT9UgXYLCQ6JSXNfDkuv
nVLP0MXQmcVnTkPigkYYGh3cEE4AM8FrE0r9LSX/pc4940I9p9OjUWjOcHbDd5o00VhOkoSP0G9T
0Z5QhG1nIdmk4tyb3uJc3KIaX5jab6POvuAKJYQ1hi0pW0j5PdEd4dqMz5E0bW5emS+sGmjNfJ7C
tAsrq1nzQlULvWm1NDsgJJKMHcVqP2BOCstfUSkC3272fS7P6ZcRZ1sCDd1ebcA6DtShOF2X7bqR
/oEmOySnxrlDnrHkUcN6QxF1fcVeQiR4VkMlYILGneLMNocKhCYiPAb0WPtlPGgeETvdXghNomJL
7Mz0Ud4CJy/MLqnHNvZ0JhwLfI+/78U1HkJZ0eA8CqazGCGrQknE8rSPzhakbMETv/GIFweEIcr+
T4wrb/X7gOYo+zjyBelDNkgcgRRssb3IIoTd5gYTL0pUXuzT2mz/pru34MteAMs1RbCU1D0Ev9bE
0WAcbjndX7qu0Ur+v181W9B2M0W+ZnhQ1xKsTT9NMpCAB8GG2Q2RPvATqIRi4xDIb7c5baJjPN8X
dQsVlYJozMIF+/uUTHpfR32jJA+xsMFLuW6VCfp6sLZ6PODbUMTPXrszxwgDreEYYFyKV9765iRc
OgfYvkCDhN8AJqrff0bu5xFceTDCrna9eCXkPFBB+4fA3N5YAwLI+eOBv4w0e2Cz7lsaq7RjNIx8
m40Z9OTKYJ+0mxw3iLay8842PSWrm3K1S4/IXR2NHHQ6HRfV748YGWFRjUoePcTR3nIeYNORgSpK
XiO4ZbSuXlpSX8cSe+gXoKH1lDqecohtRqPBTv4rbghzil/GZDeMnw5XjIyboYyJwmIs0SP0j6by
igWiDlKaHrmNahn5RhFJy/VHW9JJP19/CRengv6QcKbkL+ZsW23BWaSgSPJDkveLcDrB9bbQLI3c
vG9BLpc+edGK+vdQs/20sp2yCjs7OcQkqYnvio8qw69WI8UVXiHc7oEQp+uPd4lSpnwddAYmtl1j
dC2O1AcqZSoNEYTdVYSeQc5CFpBZb1L7mZDr6qWvvTatDT49FV8+wc1P8mmhdDU06KOi/KXLwYYc
tOs/72JHAitIeAWkwWPFPvt50khgViGb0YNUaMvUbhfJ/3B2nruNa1m3fSICzOEvqWzLsmzL6Q8h
2zJzznz6O+jGRbvUggV86Eaf6jquokRu7rDWnGPqD1K+Dfy9j/rRxbMmmLs6fOqDnWHiHodt0uMY
EV1jGbRUN2o7Db6vfKbLz+m/n+l8LQBtpteKgDpRF50yOBbyMK8r/NzkBpdxtag8QlBwDQlausJ2
UFXmsl3xodxg4dM+COth7ure3BvzK4vGxQ9GYwshC+JA9ur/vkp4W8ZUD/GYAz0LwyPxAbW+BXOG
iQIXwNVl+MLuhjX4v5c7ezau2ZdBMWT57dhJs8q8l7pnjZxf2adrsb3K1rv4IiIwgXLFmg9j+98v
15LT0KKA/Q/RTbwztJjzMl64u6seycvf679XOruNolqPYiVRTiIz0vDuMAlz0mErg2IaOuGVwXTt
a53dRJOUPXlwG+AaNVp0oIBr8ODBeEBOPAVJ12G6JjkSwHwdnjqPgDtTn+IeKo7aV1PFLnYWkIDA
u0U6iXj7bC7uq1Io9aiKp34jqbBTy3HUaPoGd3cUKhJt7YR2491jjNGWrS9fa7RMN/Z8vft9+Wl8
/1oK0ryLhLHDqUyJQ3l140fcebF68HWJRIGtgnassBonvTLDX3zcJFiQjCKqsLfOrip0GRUqN8xu
GzI52cPQ2cvTgqDe+ahttCi4cty6+JL+93I/e9tfX1KtfGVsNY6RYb1BnM+ZgI2T0XN6n84E7jVW
zeXLoYlHngWG8Nz9Te0sGvPQQzdlLDlw0SRiBWNOoIuPn+TqKeTyhE0S2/+/3tl4hgxXp+Yg45Vm
pUAIqdQWzbsf3gf5jk1OcgCkNgZWUVcroG21pZJb0iwCelVAkSbfc9JeOS8Q1nlhZBHNjHidzeNE
yvt3ZNV6WtQd8awP7sF/emKTzJ51PQZ2G9heZVNKGhbl1KVdio665/f1bhYckyNGutafUX28f21f
STK9hdtL1akebqK7RphvKU3Lk9g2s7XH5G6knP5G8IPE9G+TkHqn0BewxWN9mzdLfbNIKEOmo+RM
qZt9WcyGJF9U1BKpTEnlrtQo9gkI+cWbNj8Mw6cnfYzVrtBu0mpvQZ0ToqOm4xaxAwL1Pqr4UxHe
LGNTxPeqca9ZeyV9JVxSKuZqNAv6rSXPtWTfHDoixZq7rFulJsU5e9gGpfMkPKSrZqGsaOP368IZ
R5i0cBJJ5nS68J5I1Patq96JWUMLI7kzF+PfeKMECF5CO3l/AkXRnChVLkzKkXPTnGe9M5I0uAi1
dexTH1+lyNVAUUA61mZgeEeiqWQnjZxgS2MsOVQHic7pi0Irt4yciqzPG/WJ3uEsfhu25WOwsZRV
91bcykDdPTQIs1x2Iuz134PwjFKnOnVbqeW32w/lBVYFj9CB6+4Xs+5UPiovseCU2ros5jHI4juk
r8VtuMNZFy6STfRevcPi3Vh39DQoq2qzcU2U/LDR3zInmi/cZbfks8amnW2KpU5jvV2IJ6Sy2Z4o
A/Q23KzUnfUvwXx8qQnboe7ZvXFzp9gD0iVXyabdhQuUg+JjO48X0U1CbpZ0K900sMPtZFNSdxw2
xvhA8zg4wV7BH5NL3C5pmT6Ej/Ja3Z0YU0/KbeFg3aG63o8zpbkbbyI6CR/tqnyJ9U2DoB+AiLCO
v1tHe6dLkqOaLRf5uOuTWS/MaXA8SUB2btu98ew5RK0HlD5sa28hX7LzWWYrnzB5elsVeU9n3uPG
Xz12L32IucPx9+YD3ZXOgR0572yUevIDiOl76b4ubPfhazYuwD37DoT6LwsOth1uq/uVtEa0cGM+
pLqTR7N8kz2ZZBTbyaP5IC/Dpbj0dsZTvP3OME+Ey1S13ddiEYKZcTLTjhaqffqEEPYi3pT4FSOn
PDWPZAiHdCE+4r1aw3ZeQzkePWj3UDTsFH4KuP6umXmbyn71t2FhmzXgBVtYKbbTR3N/rmCOefcV
3LJ2ujk8Wiv5o0HZM8vt6P4YLGLdiRalI22pmVLE7ZflsVj4duTb2W54McXbenQijibSWjNvWm/R
j7bXzA2yIrJ5S/0RuRAl//iWcaxL95lrR7QJraWVzvn1sfrSm43nL5t2aflb0KUqG+jerqpZ+cxW
NnmK9+JTuA03wVO3llfGWlxpG5y09SHmzh6gt9rKPr8Rlkdo2zPzxlqCNrvd5MtgIdrFLX/PoM2D
Tw4/B3+rrkrkoXsBE8hhWBzbwyH7Gk9YvzI7RPlPBnq6qGmuxBBfDn39nC3q8g5zq0JXorjLxhtL
mGdf8EKFwinHKcCuq7bxgyWtA3b+M2PTfvOQPgvf7t9pkTEPzkCnPFX3njInarhcVjtNWbg3gWJH
4mxYSe3c22ndGpd2arucEg5Fan93tvrgEjNjizfZghaU3X5797LdCM4QOd6nlrxEj9ljvC8dYgl7
27QWeLiIG4foNGwKd5ZG07iptwJ/0a3SrgTjNj14+SY/iDemsQ+3472k2AIx3CvaK1BVAnc2c53v
ZtWsrCvVkB/E6Pl+5feqclajUfRMGHUvw/5sLF11kVcrmuX42Qs6n3Ly2RD3wgvueawx5n6gw2lW
2Vpnco/uuuJYJaGtCbg6Nw2QWgWtZT3PSf3xbpnKmBDiKYbaaaGbcNKxmvyehFsY4ZNUSHCBSvfA
Q6phJrr5QidoCWvcxugJllPahexf2bT8qAv++qpnFQHNzEshrT2qi50/a/07l8YmHeiaFMA0YvUg
GN2ylu7o096q8GntFfRCeI1Vmukq8YuBoMz/3jlf2jj/vvlne1UjjmtTEsn3m9z0E5ZOI1Hlx7zM
lBZd2aZfyNuVoYRyEiUJg43U+c649sY2z6gC3g6NAtq/qxzi7uYmS5vQebvCy2dJRMI9gS5JRqKT
8D7lXHdMC1OxoJTm9P4FulORq85RVswwCjl14zoSOOqw1x4KxVjFoXHtcH/5HoE+1EBdwDg9O6m6
euEZyIV+LJGl1q26dISXIPl2LbufEpVMUYHGCRPf3RDwsuwh/6Plw8M9xdZapQgxbXQMIrTNlhJE
JduST6b7ZHbLeEGlcjkVJMzaWFeZf823cmnjypil8wU0hsbE2Ygz2zqSJaOg4jrMI01l8r9rMPuX
Tu/OMriZkSrOiVSsrI1vTERNWYIwGS11Yx+L5PGGzx2bm7+H3KWKN6Bcmhc/6Yri+QG7EuU8112g
1KP/wNmkzCFApMqm3o3PIoVPevlIQQk2qFhtTO/K1S/fEEpyiomFXDkvQatFosVZCVu+bpyOdbFR
9hReW6bwLjzK4m2ZXov2vnQy0k1E8BZNPwvz6b+7Zi/MJJIrpHBqRGXEgHh3gXyDcQj9BtD2v+/t
pWsZ06XoDbFJ/x+bErATq4iB9tBZnQ7B/ZJD91BwVHF6r7zyYlx6LwhcESdQFUinc/W3mvlSHDRi
OjFnEjWfjIluuWe6uloj+QlCPJ84DYRUdPPAb/1PNjV6GvD3MQ2vUjgaHVm4+TO3Mk4WVvpuyEje
u3shdGpt4Ruvbur0iguConM04YYsLpuAqnQhKMGMwDBs05zbPLa/SbNL1EfUEuR/kiH/nI8276uo
PQQUw13BnPdi5ZiSYSveUYfJgkO+cmcw30b5RvIC9rZcqH8rC6J0yIDwMEtHV5qlF40tGFQR7QIr
NtEC/jt2chZHqwmHjFxA+VRWzUolLdGleeF19b2S7qfZGp2ggLpC6qqSSnr1RI2sukrhnw6c//MA
fn2Qs0FsDdFYFK73A+NV9XSVoQKyUCqjL+F2mjG2l/q5TEhIgQrBEPh7WF96aU08RVjSceKTJvrv
bdBrI5UiDRkdbfNqIL9r7/2IK+5z/8fsV+hXVqqrvbGz9oTv15Dvlf5HOTvZhEHP06XoaQTydaP4
HeRlF1+5qDLdxLOb/E9D7ux8bempVJdZQg2FA35cC7MM8GaUr9IMgoySzmlyzYLgMa/LeYaMwkr2
aqcCA0rXU4a4EeJXzsjI1GWHWmWiFYuUD2tY3izPK8R/6wCUp5jeJzl6y7S260BkSxGVTyZxEn8/
sEtqX5rhvDlgTWkwnnffNSlpRXUcafPLEEN1asrErpZUu8fPqoPR4kTpc0sU8ou7SmVU28M+zo+F
e0fOgLjv/SvT4qV6Ch/HohmDIoCi7vkAEmr0d1VLDkIULAEnrtWM3DPdX2TsAeHLSWQul5JJALd7
P0rCTaiQRxblTCAnDS1V/xlmwXKyWl+5TdMT/Z8n/t/Pdd4XCctWC0cNi1QXbrI4WLnSXirLj9hv
pjYCa3SrLuM0em7K8M4Yh5VXrSJaGv8XDPLv+3NupTQpn3ZFPelEAOj5G6hPSJ9IE3Lz5ZVvPO3m
//rG00Tzq3BXe5XmtSb25hSPzxR1zQ6gIvk6Y9PHVy6HE8iJBkdalDSbNiht3rQs2XviYDdmvv77
01z8MKyWSBrwKyo/0bW/PkygEbzuyiq9ImnDG64CmYEI2rK/+/s6NLmnmfrse+NL1LTJZE7j+4eO
+OtSAtB7WcmpykZyu5kiC2n3axwS/UCE5l7O3QLNqzsPlc5JQnMjuzCofUxVzWhTUR20YYaTaJYG
opPH4AZZspIBeo94QqHTa/WNHNQr+vUxuo9QOKlFsfMiHUGsAeVGWU6KXFBV8qg4facuTIDAIx1Q
omRndEY/YlqBbuYtUlOHVRuKGOXoyZDzGKEOVcGdJa21i8u9DM3LT6EF6e8g0lexsah1gEAlI9Ij
EFBOZwPRSmbyGMCNn0JiZC/fx/0waRvqnH+LTNOFkaIaDpu+EMVBQerTBNAC2MrPGJowx6qguMoO
o+cmnApeEsio97DZl5qyaTM6lWRE+V2xFYptTRxmZkfQjyd7uAFtiC1IqSpzVIvGNF3TKzI7QGse
bjg0vSMlVNn8Hlt1LZQ5KqcKXhuCQYMM86THEkFdYuS7uEgFJ+pUv20E7mGYA3ISboQ4pP/0JoTH
LEViJ0bsNx7aMnHwBt/E6NcV0V/nQ61QyoM8FAk3U6/XIOSdAkeqbkUIW25oZxxpYGfJY7QaxHhm
EG2qNel7yw6kyPtdujP8dB1I+Uqi/oYcf6LV+np1p6PudMVmGw/JXO/S53TCLoFnF5rsSYDKQyvD
YnRUFSlf8oOhpmvJXJXDjVodOqSDvXZIak7Bbe/kvGPesOoGUBsxcCIeYS4cEjwOA5UZ9MoNUFe3
fSgyBMk56VIHE9TUqD7dqQiykZRzZuBDKYmyGAh/4X2tldFxDdoc4raHYI3OVoQH5iUkmJ68fu2H
gNxBOnpbwY9XZIRq1VfCX4nErI/bGZj3UQTfx5I+GMc++tbicZb1yioTwlmXHpNthGa+sUbobwLi
QQqMtMuy9vjjh49rh0mrk+J1R7QhgDuLMRy/cbYYkXAndFdDYFky84dJWlc2nIJJhy/uJWo4LtrT
IUpXfrr1ywJQ1vCghNbthDeYNjicDcAMq5RTdIon6TauN56bHWINQpcIHoYogvFY1z8TV95Z5Fbs
zY2ViJugoNLs4nLJDkIDqco1bqIUEF/wPL28LMrMscAhHY/UJJ9og/7UMVTHRcNerlaFRYoQhYvH
ZIJ7dtfYhvEY77SRuGwqZIM4G2V5iV+Dqw8iSUi8WZMQtxjSuV5tOnUSmwIC5Ptxa0105Imc3si5
+42mBJobiL1xXdcHuNGzOHjNs+BHaZzFVLOxCwLvyokz9kGeo8uLO+BlWLSm3/KIVxf1R82kaMlt
RX88gaw0iTp9u7Woh3qYRjByLV3UnZa309WPgaEnqMlT0i+1srsjlw4F9gwoHPtupJdFYrzIALKq
hvJ0xsBW1YUsxG/olWnpGCJ67rFFA5wcpdxbqNnWY57pq8DphOIuNPbFEM8ii0Ui/Q7RnbnRgTem
oXYzvd/TN2+s8lYogeFxR8uIHdCmN8NNSjl4oEsQ1g+DfMuUgAJJEB47DIillC19fiISnnR4jjFM
Ns4KYb+srX7GAsUMA9axBiTIM2Tg0RCa0Ct0nDgDyIAcGSTRS0myZPFYWYbdqm+9ZlLXTAkvf6PL
GkTo6st5I+QzKesXUZPP3LAked7kry9WFeYjRPDTZw/r0PHgSwqYBNkQppBqwJsPybsaiitBQ72s
RLw5A2kYzH5Ccu93DH01puBdPrgkCxfq+8RMiTpiVgUUCRrVUgtmWdbMlA61F+nf0+jVoeuJbIeS
OYWfXo/XiQo/fHgvWTSCjtJvMRd6PAvDsoIv6Q6b1g1XxBfkJcG7rYZh4TRSPbWU7rYSn2OrXtAh
3NG1ksx3Qoy8Rps1OvvSkDg8IJCMVj3fB9VWzcNVAlInDQg0wayQrTHKOl2kzHx+x1VhOsNPsxQ2
j8HztPkKx0PKfm1ic+MEmW57Txuh7c1dObo0fbFHJIcgNOYyZ0DJkwFQPumMDrPZarRwzGQW9xpw
OycaH2maGbRlBI/s4Nzxm0NQLwHbkMVYEP4yZT0qKpEc0WZMMtsT/Xvafpkg2qEfLgSB0JcMslxr
zeqsXI3Ed0uHjl3t9N4BJtvQW8MeY9y4wPlTrYJO3y91wn87PYEp86UkX6NgrTj3vZjFRgcS2SXQ
86x0K6TWykKqbvn+1hyMlRu3u55lruBNGMoOkUYIB8//8JpliP2lrI+iYKPTVvJV299DZ8tBV0ru
MY8OWa5Traak+SZ+ZtW+qtexvPbHObA39Y3Bq4khLQksHepmerlFDR/U8JRl5O4EOpkzoqPF2EWS
cObGw7vkl7NSAQenIMLM3d3QGI+ikK2SEYd7QSWWEhb8SChJo/YmFm8jTR0JGXGD4IdgTToRB7d8
Q3G4qcGAqiEg7UIjwZNg9aS/Tct+ZUUVrkDTnqbWOH5rxzspe0uJbx1r01FlBqEq2UNFsyDC6vAM
OBpZ/0fBWyG6y8TYCawfTYyUffhKmftSo7VVYVwMEBYtDZJ7NCyi+5hCvpQEN641YjBNUaWDuhtz
9vaBjcvdxsxOGQwxu5mzKvhQnKNlPhGgRsnOLOEWnkLnk1vMbgJRG6jbCUMNer4GYRXOmtyc516H
uh7NEa1vvYo2uB6RzL+M7v6jylrkSI1MHz6eC5XB5EotaFyUbbFRxm5dyYBNQ82pJNex/HiWDK6t
kprZZ8TS548+jQcE7OAbsG4mrR013X0vlw5ID6dzGuT5lEbhFmUDxppR4sgILiYvaW/sy7KeC3Yz
HAwlXuhDcKMY5BoaN0Lx5MpLo70feus28+GR9QvTSqd4iIVknaLev88GhSD6xJb01HFVj7lzZTIV
ZoW8EN1+VnCLQ40GSo+arNCWZsY7Ytz7yayliZsCxVMybVER6Cl5wsNIX6NGUlimWIGaVy2OX42M
rpIZgeT3n9tQWA4lfRk9W7djtjIqqv1SvBoGwy57DpKlTozuvuPUn/viqpZI5cjKtUFQURoiFZpS
Vd2Xttyo1V1Q+Sufng1iGDYf2YaywlMcfVg93NtOmVuT7O1B0D7SeDcUiywXt5WyrM16HroYHx6R
bXXqXQVoXgE84AcyVLC3TnuR/J0sPvZwHbyE7FINNZ1vkMqebujIRzr5F0UyTzL2uRJjzgyctKWg
7xFYEGBBE3et6c77FH8QLXoQvVPWj9Et0oH2N2wvU3/1LfCv2h3akI67rkIrUavakSv/EPWaHbrC
vO/AZ9KfZHOZ4R9KWJgpbzVPNP7dVJoZVbApBZXm2tYKj2zWcOogzmZjT3NHUm6n9yukoVDVBzNa
SiZ17Cac1fqtyj+S4avrvsz2tR6WMZDaQn4SpJ1bL5UmQDfi8rPpShQ/WulVa1ZGAwAXE0pa30v9
smNkCxw6Soloqm7BWtR5tvRYbYg73qO6DF76e+kx+yhP1jH87h8SAhqexEf5UXwUDlBW9/1efUxZ
tgJbGuzAtftjeVS+meKexoP+Uu/b4/jd3Q87xrfxLT0bz+WD9dzu+0Nzz5vTHusH77N7zN66p+4p
gRv11R/VKRfeBuhLGgE/Ic1lPKdH7617dD+C1/GkfpgvGXeA3dyhedROzX33NDxJh+BVORRvWPvM
D9JgDvUpeGPOPuSn9FSehDefEJhT/dA9BW/1sXnSnqtH9yV8T0+MzDG0iw/+p3yVHv1T90EBpPju
n7J3HN9sI+l+v5Sv1Yf6gMrO+io+iKihF/+B+2/quX5ZX1ZuK2/SW7eXPv0vXs2DepAPzV78Dufq
ig/bn6iMyx/haQSg/Nl995BIA5s9gPA5fA/fY8Yv+k/3tT22R9TV0jc3ii+Kc/ClP5kvLEHGU/CS
fw4P9Vv+6j3XzDr0gVubP/spg1uDyAtB9kP/MN6aY/pF6617Fw/iyXppd8KHzOfJv0weI1C0lBsS
pXwP4YtCa3/PM95F38V3ySPio4XMwSUb3unTWZ9IQvrAjo6cYLTp/6jf3TcXw14Vfxn8ATZ7zM6f
0RE2q/DqfktMFDKRaza/iJ9W5VJeOfUpx9lALMIHd4sVOnkpvtkVG5/hvbtsjvwk/62OQmCHb+53
XM3ir/AtYFv0PEz/EuwuK/xH/k4337KDz/HgclP0FyO03YPyWc+EG385/QeX0mv5quHzLBEodwHb
PeIFNPNOwECSwhIoDO2ROiunVvxXg0zAvP7eNc+q7lJMDu+nI34Bs81oWFaZpMX6xnQbFI3zaOKc
9KyKwHg8Xt60wrQRmHPV2BPAY2koWNicK4Pr4B/CtoYMPWqoRnFmxqCUvJgcRmAej+K+S95czHiG
T2ZY/e2xjwYpkE/07nA+7apJzWTKLj67TlvFLG6p3rDh3+bSPocoXLCVYv8gRPTeuZFZR+GWswgb
9iRrVtPZtWzevdaYWfEGAvKkKfLzYuZCzZeKai6woyyBUKvVlp0j1VKczcU8bU02fOmSvTkUADZ7
wSYG5AhKUSzMrcDxLAVBRptgOnx3xX7UVVsn5ptc6ElPkXwr2pNIO9QP85kaI4L32R6VYPr3KR1B
jMPsj6cysz92s8lJHaT3Gq1z+hsxGl8pX+pQGftoMzHTzU0cf+lSy1oVOoppzN28mcDMXd44mssC
XgBi6WcJU13VvqdgtxGKjDxJozsFyQMWHnjvmUFCdrM1C/EhasrPYYEtGtQaJpinWGFiC+ejl8zY
XnI+FF310dPZlXr7yU6ODafsRZhLxYJbjgzZG7KfeR+iKqBgyUw2GQbSJCjmWvbdcShTOEmLdqqk
FEWHeYAmJ6Y+kbKOV/HWc91ZORxihXdKBUPM2dFMquXUwSsseg8HBdWxzyJmZsm2LPRn0X+Rw7XU
P1L98e0cjUXP9kskDh2QgaCcJpDidPDqhyWubhcCg6ktJrTsFDHHE2O1JWlusEkPj7nVU46RqFxr
Il0owf1TFzsrtJsmubFqWSITHebw5GFcosafKkp/V+Au9ap+l9/OSuvSoAii39CEE4d3TnF1c++P
O76yKc3/vhBK8yuVvjM9gzb4YhcqBq0StAsziki+wTEMFJS0F9wFy38h0yTDVsIhZg39YipC4Ctb
VgzroPpMn6r8OUHclni4PI/EVOiHVFmk1bFTV3LoYBUUFvK4Gik+xe+1dhLYsvbRG7HplG1qQsNk
x63vKrYeoU+jxnqR5NRRdPRXTDzICm1uc2hsJ2ggnQRbFORZ5UUbi+SilvxbjgKBR+6mfGh9WJsr
TegWRrjXfIIdtH6t9VQevVuzfca07JhltWgkdGbZTJPr+UhZoLTep+6aOxgbiic9Sp08lCnKRLN6
QnXTjkT3Nhl7B8Vc4uMX43XKuSIn+IyavN8zQQtEmvPzQnfIQ0CXfvQq4VqfqkJTtBAlRkdgHy4o
6v3YsmGkOjFxzqZgdmYPVBNFrrJZf/B8ROWFU7Al7qjjdaH6bpbdExMWk3aUu68Y81ov/ISqsDYE
f1sEyquccYRq9l7Qz03e1gBFQd2z/aJoScgxSeM4Xr3ZlMbrcXY2r1THr70M0yj+VSTWBIhUUQft
0dQBIPz0KjEQXEu3vChD+f0ynIk+TMGsOLqRNof/KCqeC2NCpxP/s6TbYLqgyYHB8bIzaREkJaHE
Y+PRHM3kLsUn//frcu1lOWvMuB3CnkKExWuFlRMG8258Ag3fNfOeWZX6oH5Ng6JfmQl+CvW/7rFM
JmFqxnp0y2KiVtGsaZG/FdNZ8a63noSuskWqEGPDutU4ov+Wq98RDe4p7pz6uuRvwlJaVOyo+zbn
E3+R4U1d7ijQzlgYmXIz/XClIRdFbG59o8HOxWLSpO7wxmN9I4PYsAsRvrJsLKfS1VShqYPqRvY4
suazpsimxSEAijCN/yS4n8rSrlkhd0QPNylYy2cKhj1CqNgCuN58d9HGrb3FqPIAC9j8LNSKVj0X
C87dlHRypxqbxd+P7ZLOgBAwmMD6FHUsng1UnXBWg3eDxkk6zwW4E99+dfcf7bVQmv+XufvXxc6G
a2bUQ+LrOCQJm2O+JOKMCmoQ0P6/lqb302/7ny4Nqn0ZFM9ELDzrTnnZKCRkqZPrVDxrAac2Alcs
9AYFtSUxEzh+t6AusodcrDfNlllX6ThyGoYTI++ZvnkfNWsAhXZTM2EEd9Nvj8EHgraxZQbjEEYD
lmqO8BVU8ZJ7NpYErN4nrm2Z7DBX0FQeIugL2r5BAck2fNFli2x8FQEXut+9/s4316rMoS42FuVE
ySGpsYwK8oHTN7+AgNLGS62ljiutjbR4DLXxSsvsIrJIB6VGt4wkLyyE/85RepXnrVKoKIpgQMAJ
Biq+xFsxzfU/7sWpDqymE+wwyLhpxfLvkXdREqFLIthDwthU/vnv9QPciFIXsmHALAu6DJ8uHgsu
jb2ijXB61duc8By6ZwRm4LqwENL9/QkuTSCI4IllUzQNE+vZ+h62IN8yka1ENDZTAA05D3L4Tskr
bq8IAi4rpWTC7kyGJH37s11Lq6QJr5+A7MXaqOz3gCWIqNQn0QdAr/SnI83ipVOkhfP499e89Irr
v6599jVLLwn1JC0RI+BLlqeuMKsDRqyh2XT5lWtd/aJng6ptG68cEwBGSv9IOoqIIw1Snga4Z8KI
PAfurqDBUVHmwc3z9/e8CFX9/UXPppfeb2SxaybMudhuFXOXpeOmBbyjJcU6UNQbU0QWfxRCMj+E
JbsLv50YHSSkUH/1TLTgrTXXePX9MqcvSzW23HmZiZYI7a9EBRbdb08lKLel6tpnv/yMjCkMDlED
pZx/3wVPFnyprI3w1tIPWusAABAE6Z78kKkWjgDzyqx/kaWh434h5x1yg6KejYkuqobA8CxsMJl2
5+5DdwdDyy9fPHkhcPw3XTgyy6i0ZmaTzXBb/Uclo2nClUno5yU/n6cJMYHmKEkYUc5NzKkql4Ze
UkSOxsPgrS2O7wNu5n4Vz17d+hgFK2hAVXDnSxvarZVy8uTbfmwoo88FtnCxcvf3ILq0jUHXChFh
8jMTaP3vg6ApUAXjCB2dsLycIxNbbFOYDpHM0FKwl/orM8Pl66GghMQAZfJHfvNrE1NXpI20OrLO
2ETOsicbnWcPcIITde7vr6bL/Qgh/ud+T4rN/1zvfNKtu07OIAZm6O+MXcwBpvKPUTgv8xxUkjVT
0RrW0S5qd5M2Nm6TdY7iWga841U8A8mZ+ngAxtQQtQDt19oTMKRgd2Qm89OHv5+FOd3s8w9rqgrA
z0msS2Lnvw9DiGU9yqoyvKW1OupUQ8x0G3Ee4sRwKtnMZ11iB7q3kDsAkvUGz+UEQ+wNbBk0mSY1
go4wA6BSkWprqzn01UPSbOm3Km2/yGtypGjduolwV1pLTwAWlY5zzN1UCSTWZCZKo01WrQIn3JVO
biHZSmVx0FNvOxXHlEpLxnW9jxijATumaDAIXSMtiA4YzVHOYDo9GSKppOoUtY9T/01M9+SIzQSC
oF2KNMQ2O1JCOFmNESre8KcmTo1boB/WvEXimqB/dkligXaOZ9q4n/pko4WpxqVjkmrGpK8+TL3F
1OKo1COcj5yEsxM4CGhp23LI57Wcr/5+KD8q1z8eink2VcVukdfiAB/FqpZZcjMZs9H4VwaF1/Y7
TtfGHTe4zPaMY127TUhz6qq1xbk3wlSFhoICjf9tNFcElpfeI8YJAEYNdDQiy3+HSiEWfakXBK2y
jwV+gZSBRY4CBKspi1xgXHltL83Xvy83CQB/vbZKxu5JHBICDnDekJPVvmfdpJmVqgNb+r/v+MW3
4NdXO9vKKiCZ6S0zRUL+rto3L1uUpBZL9ZXlU732nZR/v5Mo+GKc9DGROuIeMlwbzUVTmU9pSHqH
AaYpZkmL7tyMXjjq7yqAE7qLuMV41KFNFnvQJwsTrF+QLfsmWER9AT3tJCsldFaRFpW88HlRmF8G
Y5hAEWzz8kq55TENxUEb0NLUiPHfCNhaGaP6mNGHrLEANEE+VyLaUl1HQURbNjqEQRr20nG8lmJ0
7UafVbCMtitEL/ejW8k4IJ4hiGDSwML9+ft5XoRtm/ATWO0pnWIs/vdGV0GiIzKB4RsUz8ieez1z
NEoYd5SL4vEl9G4isacBXdMKqxwAMgGvfz+qRDRmVKCHed4egnWl+nR61QbxinRDDzwv4hshyjfC
uiARUSJIRkZfMqWt/f3pLyGLSAslzkYljMhUz2EYY1KMZlxW4a2hUB9HAbRUKVciNEQzlGhU/071
sGF5uHLZ6QX+n2nn12Wn0fvrjZNjPdG6hmKciV0qu/FCp4UNR+8T7gl2Ujxz1xJtLw6HX1c8W33a
tEkNdyJx5I1le0oIOxYA22Fa9v7+bvL0Bv/Pd5uySFDFi0jwzwaE7sd6L/hwrTVgcAIUNjJK4H3i
rKuDFbCPsGUFEfHP4EKvV2lfb0jiC5p9HpXzqVruu9Q56vfSdxdNf9LyY+S31xxP09v/12c8u/89
ZMzWTafTmj6rraVIww+qp3wTvuCAUtXbEu+Pdsjfh2t71Uszu4VTmduCX1s8d11IfVCng+4lOyNa
TO9mPbekeaffNvUrUoJGWf39MC4qjEV0+lNVRNLZKv070KRa9lMpJ/VCs1+3u90a5+rn7dvGcfb7
K4vIhfMnuzBRwQfBBhjCwL9XKmXm9TSEZxMBbpWdOt6F/adOQerqrlab1qOzp/fPpc6OZXGZ6GTy
kqsBwYZiCTqsr0nPrTKcsF8YYOvagX6p6K0n9WhEtqVnDbMmwY3g546gzvkpL4Ij692Z2YKOVWOs
KsUxrV2mnFr3fvq1/E1n+f9xdl7LbWNbGn4iVCED+5Y5iKRJWcG+QcmyhZwznn4+qM9MSzBLrDPt
i3aVZW8AO63wB35T59/b/Hvg3IOBA/tX5WCn4ns6YQr63o4JMBBwYkp7u/1Zdii5ajh8egslMnaR
9I2f7B1ih+9fz+qVRcT74xyqCupBf/lwpcJJZdVzw5OXneyQV6G04aN3a816c80aKkBDfj3ildND
RdANh3lE2o2/FNYiXY3k0PIhQ3oXYunlgM9Q4p3TW1JuVxfRh3EmM+tiMCvFUh+cKjA7PlK05ncv
PAyxPo/MG7nRtazx0ztNtkaK92motIwVeweh/06ox0cW8o8llMtkn0gwEehQdHSC89pZ++FdEHtY
FLtAPSnLtjf4pshcXVnVH9XzJkFfq3p6juq8f9da6VkOcFb2KXHkd4lhLvPw3vG3noWM8KjNr8Mt
fBmR0mMfzkyrWYxOmaPRz+4eCcuV8Kh46Mmfulq/1O5KwkXQan+H8nOUPQVPOGRp4kGFQR2vzHTf
xT81HaYgVKGVUBc14CX5j9ZuLGQ/5UdTedWpKjiSvrHMC7DCUaGaonIyPLVAmSIVIOLGVWZlJxZ+
hnGuh7wupcCaCyBz4XgU+r5vjH0gWwup+q4Y5cYNh4tWJTPXM2ZZs6kksSt0SMPEYIOdzmU92dhR
9I3avzX2aJ1srWDnKmX7SMh3ko2NKjdEaGOsjMNHc7ESsLA2wNB448PZKDAApg6Z0BqBDrUG8zzQ
uKV0qaD7bOKj6rP7abeO0q9jm3dsUyv9sOndt0beDVq2U5hcW1PQrHqMfHNXBJtK/jEyEBNOE87S
S19srBQd5lyea+mILw1bwInOvfjZNQ+9rZ30bngUsORxv0Ip11miCcKXNqBskXPSuxLNPmuQGKYx
jilxHo2Iwlsn/5UQ45MY4ySolxSn9wzDS8ccomjXji2jd/Bn0IBDuGc1Az8pISttqTfiwQnFBg6L
hfqjQfV9vN2QY5yMyxUkDQ7bBAWEEmr4KKDQroB5RyWO4qgiFOYBaelZaaEKDBVfhjhettICEcOu
KQCquzSKi42d/MTx7utDbNzQ/14bfz/ZuAE/BF127LmZW1buBXEvUS7pt8b9rkLWHhX9/+4g+89Y
qNlZqkBph37E57FaqSqUgtb0xa0vFIIruv/qqCd686Wufm+Lui++VoaMLeKkGGsXujt0esRI/rYB
+kLBzR3ho/R/hPVTQb5OMnfE2zX8puYFjVEtAqQIhPhsxfqCR8r+y+7ZPy//8ZEmL29njuhlGSF3
SbzAo5GzF4oZVXIk7iGtxgJGunE9fb42/jMgxO2x5iZUiOOfvzbuS/CoQls6ZwMd5m9GvterXTbw
2S9fL6F3KdHpGrI+jDRZQ4ZTZJpTGdLZsCHzDwiQXcKmnoM+rrtdX59jM19kECsC2MKdsWSBBaCr
9LZfCrsgFNLn/cls1U0QRsixbRIrASejrLAebz19KSppJlnDQg6eYhn4YfBcNKDR+l/I0HptPK9c
f5/eUr98L9d/9U6TVDlMQiWrQl06v78JqhmVtKNSOK4gCR1nH330tFm2WLk7pQoRpp5H1o+gOnYB
5FrQeuLUGie/Bzi2l5yLrEUstARB6Xoedq9ff//PccjfEz1NahPLdHWNz9+qNDyfKFTZ5dzo1l+P
onw+O/8ZRmgalVPCHUjLk9Ag1ztuYyfii+gtlIuLKOdMr1ycZLC+g7xsrT+gU74e1LgyqKWggocG
mkL6NM2b8t412sQQznkYQLcuLP2b4hwM7agT3Tn3TQMg8+jVy6KmxTKr9bNbQisOZ/xQ4H0rBnPV
5j9FY676wl24DRoe6Wg4D5Z6yUOn7XyUpk3nklwvOO0yP5hVHaydtRH86cJFUb0O6I+4F694zKyj
0YBdS1Su/blA206a28gyJxfEAb5+6Un+/f6lIYbjeIFDBD5I7zPx4Uw21bz0siQjSI7Xkb9usnCe
AQ7si2YTKD+McKuKn/oo/YM50tdDG+NamSx7WhTv80unmP9/PjQGJ4ukWkqcc5acMiugrOqsKsEG
NNWZB8E/Q/O9cIEd1d0eMNVcS8JVoF907ezb7tIu7jCfBbq1DYWzyT3IPSuTAwhfAC5YlRx+/HRP
2fAq5kZImdN6aGt/HWrOGk7cqjNZt9p5AFcaa+5KND80PnTfAv7LpUXVZ4s8Fcu+bqhKgMHFKbM7
NVKDXP5jLFpyGusSCMytCKG+/iyTntc/M/Lhs0xrj35nw//ox8/iLiJWnSpttpJ6UsWsaReFta+r
c6Y+pcONnX3lCGc2NFOlRjF2ucc//7AQugYRFC8JnLMsr6WRyUS7ytNnGrF2K+2/fsdbY022d6il
nRRqvnN2paMTgYuFie/8CqKld9POZ7wPpovMIA4zTR2XITpUn18L4qVoXK+kKWWvIx3gziERZ8Xc
tdJaaRe4iQSAKe10odwya35nbv41svauh00yTGnu88h64nbUBJhHHXaj0DfC2EnWT1W7QENqxVLW
dqmdrlUUuzJgluiG6cE33T7V2p28CjQqca06b+kdJvHCRfcI4a94hqaI8dYYyaxxvFUCdLp5AO2q
rwdUf76eos8p7j+rEM9W4hoEIfHGmGzOIKrAY5WqOCfBz7LRZjWwqPaHrjyl/iWAQaLeugX/Cg7R
RieflmUM0PE8siY3S+Z0beQNXIKVftGScuRUcXk3GNpzPd+smv51j42yAZTHxmaljHjfZHKgAEpD
jLIC4pO4s0Aj3kvVL2R4bnxFw/xr/Y2vZWoagqHIH+rvh+CHbZV0mtxldiGdFSY+NsZ4xcU0paAA
F2iPUp7Pg2SlSL/o3nD++lspO/fGswvoNMxeW8Ahlb93Rb4mNt+3NsD7DHUzEi4YWWU7qyTMHd8q
dPfcepYo9xY4v75jSQCMx0lAQqp/b9ZUZpRd0uw05yXEiUbVD5Vx9IaHNnLmVQt3p0HFygEHDGG2
/AVlQU+WtPYTzZvV6bGRsJC2fsEWaeyR4yZoSfnxn6rbgc+EjhVTOn1VyCIgE9rq2qWxdEpBJqOS
p9lEZsRkjbwyG6rOyG+Y7Qt9ZBpPZLBAy932VYZXEqTzJD7R9XO490St8DjcQZK/7KJhhqQFcauF
zFcjH7L7uKKcHYcrQ2ChgduFHy5iQOmwfGuzwP6UF4CESgSubpIkRU4o52IeVtGgQ6hJYM5FRyE9
FHAQKideOjBPVCRla65dmEXamC/kwNwBcNQWCmH0rdH6Hh8nDzcRtjvA5I2OnNuHy3BArHefrdz2
JZDFitNn0fXHUJZmZgjUH1pOmBxSE1RwOdIRCVYDKDRInKXgeRp724TgjpUOEe0Y5d1fef9ipy85
ugI1H0wYB4lQsEgLstcO7DXc23gfuEfF8Nad1y/aqJtjmAmPCA6Mtwj3JB4DfilkfCJ4xm1wPuTt
BhFA2sz+Mbe7lWLw7OkWVcSd1ztrI5TnOXAKDUlDYCsQp+D4kC6SEisQkxBmIMWnljwSNWcIkkK5
ROoMOqPfr+0iwa41gJeOc4xxkdNumafJXQ8V2q4WsuZtyDtqVdsOitj3qbWscURvtJfEgUF36mC3
JFm2cUJzFSDTYlg1XJWRZVTOjOzelpTvoWyxZrYlazuEgseMyQix6OLRRptaOIsedPc4CapbLnla
J8Y5UEibKAXebv1EDFMjw/YfYiIm2Ui+NYV5KigUDo7ZwsBLaGV8S41s2SrFnerUd6SgQ/bSSsZO
s1H3q9zNKDdEb3phjkQ1Jj1mMlyl3BWWvpQlea5IO7kfZpntciP7G794EuHCgyT32+zKdREV1BVA
7IHdnweGcjAI5h2Ud4qDDFDGNTYVFOlc+W0alzItlzGvE8TmMrQ6LJg43990WG+Du46HaJcoh07d
WvMyNheZONf+XnKhzMS7LJTWoABWoZ9vs6Fe1E/4lRzQ656nEOZEMSwqfZOlCwGVou/K32RI6huZ
fdC+uD3iNnw/vxnjinY1YMQFUYid5MjqgqOkKTMKyMjholMdPg7FCXMjo4HIs66l3dgursBB+uFJ
iaCEaZe8e8RIOadoJ7WHxDa2FlAkGbnKYlwp4dh8Lha6g2JOC6UT9UPWs68i8EVo32foGhZgFqWf
cEoTenxaiLSkhWogjo5mR95K9Ti5FLU5B8T+/nda+0VvnLUU7zmSDAW2hX+2tBe8pzHGOXLuz5Ja
WZoxPKUumUnZIxZdmSnt0+JQOioRIZv0HafvLdCBmMchXfsnQ/ZncfwL7Awh9wM26ufQ+ulZgmLJ
fc6BIWFGFrEpdMW9c33sgWDw8sWEhggI3BOl40DT0OsUL3GH1qJHfQm6B+Lqnbw03Ze+deexF4Oj
jmcq0o1SU7JjVqF2MQKde+57LS5WG4NXKXZSaz12/jMlLhB9+clKX/Tsno8chX+UtNlYGeetVuB/
2G3aFA3UnOJpAOkezGEto2MAz4nF1yLXoUTZndCfCKwj1AOA9lbJin8oFCaKEhBVw2UaNBfhe5uA
zqoVwvlSf3NVCOaBTRz2dG3hFgQJnWJAwPqAkMDwUKCdWGirWFUWJsaAQKGts3A1VCIognKiW7K2
LTzyGtNZlehGsmgqmvpwRohuZ4TUlfmsWeehfnEYp0FrAGDULLEQSdeOgo3VFQT9HsBafQPZGqDT
QkMkoFmm4484GA/J6VwPjV0Dh8sqT/Yy9wNOGcJ55S2qjxwjofaoyPBTfulQHAoPADfz30TqPhMR
wgyUGf11BR6TmXFta+F7r6HZUv3Ei1jLIS1WIGfeIpeKpqHwPuZGjCUdRAFtj5K0eXCgI9lytfg6
8FL+Co7HiMFCD4TKFXW8ae4rkkT3k5Lcl4i17+tZqu1w5us5/UAiqC2dWP8MttJu5l72ZoS4U3LE
dPkbRpTpLdbCtWcxcQHBl2Psc0xj2LjKjcgtLedMNOYkl8g7+dHc427VzBtlywkQhICT10YEjR42
fWxDf4cafQiUitZPB8wvnDNRCwAIs1PnhYRJtwJqLH3ResrVaHwCA4nqhnAauStpDIzBycri3Pwx
vXWpw1GDRIsYUlCvv56Vax/i49NNinxu6Llpk0rOue2WlC4BHFDjquA05Te+w6Rh+Pd3mNTukOuK
a8PjOzhyu8AofU7UpVO+UhGgI3kopQMlwwj3oP7CoWwI6DwnSjIwoOmBcTgW6v3Xr44S4zSHGqfG
ULURxsavqSeHERUVmnIyU0PdWNO6ZQhFLfURTAW9WI0cylDZenGKBd3OaPyLJv9Wx3wGnRS9Woeb
cCCq8TnMDxY82sLMj+MyHqOeSpi/ArzVBhQPHPmXEprbkIBDQEFrfBzmDt1gQJAxllxrQX3Mhkue
7AR1bZReFr76vUbXPeTKb015kaX2IZPMfS5RgB3KMwEjZAVfXWXSvubo8WCuS7wAsbGmJKu2RAc0
quj9er95UsqJfd9trVJeBwTRTYPkcPtM3d5FCtnuyw3Sgwvd3RBvzESCwLH0oIlqoznPhQdp29lb
frFpndfKRiuo3sWcDW1cbtMQfguirAQPdfo6dNoi0t88OhFF9238CGMYmtYH2Ac7isOZi7QyFvW1
3ZwyAnI/brj0g7lVvRid+tgZMklgibpct40o3eeptY9fq6x9Exn/+AAfoERIsP+ReurZ9Jx0VoZP
ifqNAIqbmdfgZmflVMrPxM/2gJUxWobEP3pMtEtKedSICMBnmnLqocgk8opcb4jUBX5fmhYvsUde
BOQPeQ3HnEBRG/KNYZRLPUuAGSqHtqIeUoR7K4oxm1tCqgs8f6aG+gGb+AUBkubVWzuT7qIQ/lOS
bdpCg8B86Alva7db3Vi2f5Xz3letGC1+jNGUapLi9bEZNw3iC+eYFIVDZWgfQ2Nu5NUMivmodpsr
N4pp11JYi2Obcjd1S3x8Pmf8vSS7Q9tSa6A4yqnNIcGAxFoUwm8Wjf/Kz3k72vwAZqje0fGZ1DUa
S8GQwoio21UXIiAzOCYAFJkwojBVBbLR3khlr52ANneADqDY4LYb//zD+Zw3stIbDkroQTNnW2jk
EpxFvv5QOZevZ+7qqyFqiMwFuAmE2T6PhHGOVNq9Ls5ti07IfSkQquHYT6l3HwReeF14qxN9LUmn
efF/I07erTNaw3bVQYwfkyyKINSFoeyz85tfRJOSuINnaV8yy7p12WtXjtbRfB5zBPR0jffb4MNX
1Ts/ztu8F+eYtI3OiSjRnwjnjrvBhh5MDkkJiTrlj+QBUs/X3/nasS4Uan44A5u6rI1f5cPYQ2Fm
st6Otyde2kjkUeN5SAIi4OD564GuTejHgcaP8GGgJoe1W+L4dKZ0DuDGjR6504oYnuNx6M5cYV8P
d+u9JpWkyA6NtKTcfO7cMZ/gYNP9ZXVrlCsvhYohNnuGaQohpsC1qhlkv/fYgFR0VP+N9AQZTvaf
8N7C+kjV5uuXmmBu3uMCE1YLQqeGaQBdGp/nw0e0K0ep7YD6bG2WS6qaswGshKweMg1RiEStIGti
RC6vC0efj7u/lClhdzQYuXpyAim1VGcJ4mQ2bnk6/kImNYk0ypAs8Y8FyUtenX3CZtQjgCjvqmDX
9BukanZ6XR9H0ZdcoqfPSTrm6i34lqiHSNq+FHDDu6HcmRhJBVTqsBimZaI5wwYZkvsxIJHYvJaP
CFODJrpxI1y6ciqZIx7GUBG2FRy+n7+KpMSoVuqOIPd7pLGdlyemIBbn/pZGtz5GeJ/KuVQMYTcY
8JsIUs33sv2H768wJaoecEbkRKaejzS4d/LsBmZ7sLLQLezafRSmOwX719ykTicPsxA9O7QxVjrC
43L3UJn1pXPTe7fBLZaKiuIufAFhK64WAyzX5NGoH12iqZ5/pg9UQt95CKqqdpFMEw+msSwtDRtp
bz6CB5IyWQBcXjbKnuS0z++j9KKWCk/25+uFd22dKxYcEqI/xdbUyWlsUUVI+7Z637xWOkNSR7oE
IBpC9CZu3mpXti6DgGbF+F7TuNs+T+cg+VTPivE47JcUMNlU1D7YTl+/0t/txXEuPwwzOSGqIrYd
yWy4YTAv1y9c1zEwlTHFoqAiOwfZTVC4umXGdn1YAhKkTw06jdMtbNhD5od2Qf/B2VFlFYW00s0l
t2iUqhQ2YD5vO/MWrOlKUAKLybQVxJ8tYobJJ010LfMtNRXnMLj39VVe6Pdacmi84nuO+MageGtH
7IwEKVu9IIhX1rL3kgL7xzv3e12aK3oAcye4ga+fsAX/Oc1US1GgyRkke+9l8w+7qWnrosEnXpzN
xl/g2BVV9FuNjdM5dOUJ/tOdi2xWkyAUQ1Ba+NUx0431jWVw7fAYV7VMCDUGbZNrX+3GDg2MCNxs
n0agDG/bFTIKc5A7q5S0M56xAjV53cbyTLYlbAfQmtCdNUi1BKr+TSzJ+2aaHjKGDq8PXCHgFTHB
UZT8Z3fVYJ9jaL9+aS46K1nKHTyP/QiLHguweqmg6iFBdd8YVThPEshFlJhbf29Wybe6aBdd/ssJ
1QXVAZlSsUp9NVUCzvsWsw1Pn4+/+fpDTmhX/8zm2LwhYFOISafNotgRRo0rpH1u8s3YYbCp35Cx
+dQvi2JYv5bRxeYkMwJqMBjCNsUj3fu8RWYwvfgaSSPVuHg/VspvPNi4uP/6nv8+2FRHd8jiTA+R
eT0DcWPTEZSnKQUE/DDybq7AAVDg+5BVKvFGKGfurgJUFBtSNtd6Q6LX71yw5zll6c5HXA6e7tcP
OPEE+98vZ7II4XLatjpZgkJCtjfPC/tsxus0eaNPTWJI5wqNtQOCplG8lL3liFXZtM0q+dM2N2Il
ZTzq/v5CAgF63bDADE2OQhNhhcSImbqguSeS4dClhm9J65Z6P0VAkuU4QiFVXhpt+EDmeDP4nsDV
//kEEMh0S4E6C3RtckD1YSCraOvZ5ypOVyGaMYaOxFMkoRlHnakB4mKvx2K+SiZqBNViDD4qcqsK
qEKTHKmkbREaMrRlzy6l0/NQ6ofB2Xw9UVdOUTqhGmLrsg2+aZr9JHUr4dUbW2fd3Pcd4qBLTm5n
OCbu1ruFfrlyLH0aa3yWD2ejGkGfkwfGAheRWzinL3UK5a18/P/0XJHpByZo0aAeCUifRzLrRuuB
GlhndzQuewv6R93bc+OOijF2fv/1J1Su3X+fhpu8mBX4qpMbvJgqx6cC8GavnhuDbiLtiPY1ES8+
xiwtZaE6ORZRTa31SRGrVDwXyCIl2mPwXTFfQ4J5CwG8LH0S7U/adBUFW7Wd1Sq9tUpQfH7OYmUh
xr/StXOzoIsel3scwRLDo/xx1wyo00X3hUBQkZjNfBmLWATHXXhJKbAgeSyiO0A7NGKaUc7pKYea
hoG2hE2OCZ+3ou+uDP7cAKPcq6eqOVoZwJF22xkNejz2psMOoJaUhRSv5QHfnfglk6y5l0rztgm/
+e02odGTSmtNT2ZD8tT1NbVr85sN3MXKHlw7ospizjUSQPqZkuvP8Eym5IbGaGAss7JYi+oU+NGs
yfnhQyT7q6JveG9KoliASee0R6Yneq2lfY9DV5PeBf3O0IC7WGIzlH+Ibm+cYldCRMr5MjG4bY2d
7kl+V0RIxSJsZBGE87zuQq4OmrlKmEjwQ7UYIcE3Rry6RT6MODm1Wm9AEjQT5hkUEAZuarep/G1U
voKS+nrRXt33HwYas4IPe1GrsUw0UIk5B+pdkB6k4eIar03K1r/EtxAQEzeL95Pw03echNqFVfZy
I9njYBCQqHgHPbwkaetAhmmkvY39VUGlN9WzUyKj+G/OpaLA62yPhvadrJTzRj5qdCGbajtwZdmS
NjPEd7ugcRWgpKNh5JYnPx0Vye4f2O4u6zRcabn0UnQPTRPPhHgekl9dmr8IuTjoIK8Nu50xuWs7
I7mDTZGhVNoRZ3xPoEolaKnVBNC+t/rvv7nCYYRPpkFhYorNKOtQLYwqss5JtTTN+zKFMkVdW54P
qE2lt46la4tXYRzALkBP1OkNLPcYHTUDi7cot5UFVTpcqvqxlbaDShQGSC+5BZZVxihucudy03LZ
g7UaXSMnqze0XDKQhtVrMselPGc8M/0VFIguHiUqUCYqtOeiusW5uvammoCiz7cF2vJe5v+wll3H
1Xqt8MRZogfpmX9Cpfo+xD6K1Fl1guJaAgXxAMkK5GJ7kIq9F2+CDDLBN6FDsHTySwwCM45QhnQC
cWNHX8n8yAVwZ6YWRfdrCj9LtTx21cq2zlx3oHFowFGpVuMb2/nWKJMbSBRRQPMJrWYiQcI+6sBA
+m5msX9Dwm2ZUgRxMCeiDa9xspEz2fUToyKoCunrmpT5NQSw61E2vaHKXg5rTYXtHZnqybdH6Yhg
aDYhPL3gzevPKVl80offo9D50+bpjS9wdfGBelJQ6BEqlb/J4osdK5a7KLcAJClz2TjTPpi1zmMg
nujN5oqYSSUYixfJfvx6V0/oPv+cbgLKnWELHXkGbZLbmG3RVlLcWSQJ1VbW0MpGPtqb5+siVrgo
BMJm7qzIn+TeBFzhzJHqa/NiqWXyIgpuVNOubYWPzzKJOc0os7D14FlCvdwZ5h9fe1JD9JzNMeYf
kPAFf32jUqVf2/WUs2my4N8KIWYyZlgaXd9ICCACTKC2rC7ieoTHoPim9gt9l5OCe2E8V2rke+pd
Tf2opXee0R1X0mzedPUh9vV1jFJlogZLxYIelW88dAu0zv9eVfcdOOVKewnAQymavEhdtEpaqVvY
ZvxHkgCLASGj41/vDQ1lNs84ydmmQ3chXxIfVNnL19M9kU/5z3SbwKh1nHFhJ49T8OG0AXqHYqXn
87pecmw7bBQEVn3jNKMw2j2EWbPQkB+Ul1low8lBxcXf2fGvstnXwlzVtnTn9VA0GyI9U75TcqAF
2VttDPNeuKsSyczAKI6xle1Bn3396NdyIkv8++j6pHOUNE4c2zoz5cg/aoK4EZ7l5us4eURJj9J1
hl+bncebHlHUBKxYV9RLG4zU149xrRjAYxjE0ePJaP0VnatAFM2Em8ntgPmEJKqAQEfncdXbaqX1
JyiKF0+qNhYoO9G8eXZwn4t00w3JTC6Qb6wvMJCo8V6iLH/KVxSBtiWOKU5+Z6mjS4FBF8+45fCj
jsHe9HL7+NSTI9Y1HL3XTCImCY5tYyB0iOGGbGykTlpwDc+y9jkGk+VulLpaR28DYEgl0ZY+riJp
AWdDPrhAYziBilj9oYCQVwPEy29VAMdT7q+nxGuOY5A4w34/JT+sTuGqeMyYIQCU/tgWjxb3jaeE
+9oZIZP4heR7BKsxXwRbhagHus2wVP07A4DM15N8rRBG7v3vg0xOhbpp0tzOyIlQlI61706wZYYL
GfsqIWYwUfqQRtRoCeFA66cgdRPicf1CgFFDE5YeP6ng540qJKcECcuEhW47H9eWjM6RfUbdRDbx
ElGJAEIM70Hz3dKIuL5W/h16Kv6hVFYWBy0Bb1NbaOC70YK0CV2Cu3JshANVyofoWTOqHTL3KPnw
KVw6EYONnKSo5WMABs8ZBBYkeIFSuAsGzEmxXStta5aIO5kW5Y3Zei9A/7VuUIATUHFpPExv9sCz
Qf9Tx+BU0865xeqOrblWuoC5Mupd/Uq322+iRoV9eLWd7Pt4dmQSYAI9b9dFinWuz+4s/Q0I2Qr5
W/M+zhAdR8yzwSFinVTg0dd2sKlr98nvgq3xLBzgLmLXF+ZKU0a7z3SRtU9jwTQHIQCGOKs2qh8v
CtCYcfloYmzi5Rl5YIcUqHKu2u4ugOugWfMOj2bD8p8qHqFPMQJBfN1ppBdgJIESbLKw3tkd6hiA
z9xX17IowtQrPNto0Jn53lGxvpLIMZxXysML4MS2Gh5AxWwAtw25fp/LcCXEExSKlc5BRRZ6UWrU
f23rzrfQRs6dDYhZfXgptXLR2TOlfxRyshodAmP8lkdggxvclUhuj9hAFBFVFz0z58XzTlrZLIGF
5TlKMMYpWdfwaaXwES4dfg862iVZWDHgn4iGC7OzkBprlhnBLgu8B806SyRDaauB/+fujLtjrap4
kxvfUMCZNznZvDQcOlFsA8U4NWDDcIkcYbgIjocXye4XJahGI1CWPnZQnAgOcYqTkQMKXMZZk0mO
yS83LqqKcq3gX+BvrJEKjDtbHz1kiViXAEY6cHMjzkIcokR/Hdxma7sSHbkYLd14keDPZCfbVsNw
otG/R7H+rcT7Mhx+e7K80lJ1YWJ3g32KIi631vS1o5BIFRtK3TLNKU6ihEEaa6VuIuWa8BH57v5Z
pMkyzzFUSvNvUkEfihpgRZOwlrDLSWFvAufpm3Br8kXZwMS30fbGY73zJidbDYDDuNP0kYegTQJV
Jy7ySikcLpIc6eQS1Huxy2uEi9XRrth9tbP+MehLfM1T5aDGeFH1D4bWo5tIp1wa3hpLrJWa6Mkd
tqqkbfOja5VHN2y2plXeSX7EnkOMBkw9fMhlFkM0K8ytIqJ5UnYQrppoH/b+MvDqvan4S8nd62Cu
WtqqFsu7j/qHAfx8kyP0hKx/BURYRZza8MzfMt3OIgKa7/UzuRK/lQpsJTdM1RSzoKzXGhFPVT8N
XoMq7mroHoMIQHSvQfJLYu2E4XD5ULqjN7Y5C8zgp4LcNLB/NDPmQlI3WeW8teraQMPWcn8WWDhE
XrIeBKjWOqRjoKwrEy+dQjyA1I8rgcov7pBGaJz1pj42Zfw8SuWWublXgt9Nibm15i1UYA9lT5wD
3VF6kLB4SdPiW8PJOt4ABn2Z2oU1CUw54470gYdKz3YEV95tViYqDfjS5CmKY/dWiWyIJ1aqD+BU
KKfUy54tBMZJl+7NITsA1Evti1wuVFwibL7K+8PwLhqKPZES342PAWJ8oWThKqfGKxFhcQONkr+m
DqVOv+tc+p+cEbGzlfEKE7ysiudCXA7bvOvn+apSqzv46vPUWg8oEMXJ2a4U3D4szHip9+H3lDnJ
JstUQusOiKk7CwkkZUDHBtmG/aSl9rc2g9uH98JcbNvyiNMkRkQXa6yFV85Kw66DRnkLDU0rEbeo
z1LaHh+M5L7W6W9k2vfRqLhILATJw6OOrzbMu6WH+0tUaBuYSjbWFh0HX8CJ7hu3Kq1XYjAyUOon
li00A62zz1c6Euze0FQGBYbSArQ809UDoMkOIgiKTHdy86QE9713ASpUyvEaiZIb6dW1BJhCOVKA
oEatEdL5+QGU0LEGBxDRefRgvavS04AxW2Fvw/BNECj70CnsGnE0TpS8Z1+8JBgkWP3Oabxd7OIL
NCtvPdIYSE2PEzp9dNdoNKAROsnJY6lE1doMuLklNkmxSOlVCRD6NPgIRAc8X6Rwm5Uol6xv9vWu
lB1GQiktbZVMiBrM589RtA05YU7OjT0I+KLe3WQwAoIbQe3VUWh0wHaTgfOY46r4ENOWeRG0aeCR
YNc7lzUN4d22fuKe8/XJfKX2ysza7zmJRcF3kseLnLYpjBniRWZOGu2fOmOHaNLNztCVJP3TQJPQ
uKtVNApCBiKxpUU/tqb6dUUKjDoeRini/PV7XUN42GMzRIDgo1VuTWZJYH6QGBrj9X6M87NCrAA8
EqRkQ7zQSauyBmC7iDmad8LZp82hbA5+jR95+8PPL2g06+2D66KN725b6Xcu4WBeCdBO5U7K4kXX
SLO83FqDjPC5sq1Ke4dWsUU6nzvrVF7lycrvVhXqv9ncfFbBMnOeYQUWrzQfokV244wYX2a6HSj/
gLNGx8ai5fx5sTSepaeFnFJvg5W4pugWmDsTv9jD/wvRDG6EShjXOcK/05hZZFoft1r1nhH69UVK
OHa0c2b/GSOLEoio0qxq4xc4LY04NgJqLpfYIryUUraSFoF2Y5tcS3jYiaZCy18DtjM9Hf1CuG3u
xuZ5GE3yevQ4MAQs8xdVXGK1uISwM6ADuYWN6vz66zX2N7mXY1HD5tMawZs0piebJ6vbtDEFxBIo
JkGz1qOtKH6gXJ1I7QzZtdy4w0PJ108DTqc3hr6Ch/009GQ7lWiFm8hvmmererJgQAViZWiI6tFf
MlcuqnGZpczM/nJj2Cu4KYYFf6KMGm/UhT4vNCtCrwoCm3kWtMZccE+iQRU2NBYaRitu/oMulkZZ
hWq7VrSb3g4XAQwbv2jnQabcECC5dqJ8eJYpHMCCdayLqDfP8bBUo70eoqsODSv1H9L0ufb7eUew
9PX7Xyv7waoGgKOhJilr72Huh1NZIfjTrI7Vb1gnH0MkCVsrBbcDugvJTvWrWUCLO2rXlP/TB78Y
Edhb30OoltCIygBsHkLt/Hc/R7roLhR7RUZtyIVX5XdzVHVjiJ+ieelSE7K4hYqqutSMECsuPEf/
h7PzWm5bSdv1FbEKOZwikhQVqGRJJyhJlpBzxtXvB56pGotWibX/4XiN11hmA41G9xfe0P42hdxb
knBLcpIPO1m6kEfBNUPzTLD+3cnz9z2enK0ZGHlpwBbkmNXXUQnRx6FFNpyFMn03DO8NvSEaGPo/
zBgW0axH68szbSaX/cbtjDdNwr6NOLnHy2dNyPSESio0q0V2AlSSMEaZa2MXDS85SeDPj/a7LRT0
EvGNQlcFbbevK7sR1NTQlkA9bjpIVcIHxVe9uVWoIYspNmbj48/Dfbd4EaWQ6Y4oYA1OcRJ5hiHQ
DDfkWJZXYLBhU6ArM9bbLGjtFCBV+evn8b5r1xO9AQ2RZaZc+oNI/Wvl5jkXk4claQPnb3qnBq+I
knQIaZLw6/VjVxABn4VifzupHBKAiTgwSEq/Tuo8ZWldjoV27NM7OMixlvnghVWttwhYOSJM7KVI
PsLrMFNZ2ttVTTrzhbVA0OGWB5Do51n4LtqhS6eK2PbROTtlQMmbKSy0rMGV1ETiP4QKDRhADtnN
KD2d2Su17/ZKXRXBf9EEA/t+cvPGoElJnDCYNCrO2jPKq9qNCAUmZXjO9MStx/dS62HdJk/GbAsL
GAazcabxScb7tbFU8Gl1l8H+fJef+vIiZuakzNYAza/UWkFGiaRyC+GYRw/NqECGuJCC/ZwaVhAC
0nqbKP9UV2L7kOGcq76JmLHMd93MRL/M3TbtdkjDsRTU3VDH0Fy2NVCCBu09SR+ceEcR6G1VGGpJ
cwNZvSM3WBkoml2Flc2/eG1C2hkO13N5Zl//dqnqVAmklaCgEzV+XTVmieb3MJDhguYkMUTyAa+E
3AK6RxA8mRjbSRdBf/Pz0vg2kPhr1FOljk1F5T7oCvWoT1fYcDxI4xbabb9A2gnWNv1nRllqTfF+
HvdPhH0au+m6uZ6mCA7Qxft6t/RyWhXnaeXIC6IswLbh6y5uMycXrSZ5orLYcU0zCZhbSaktHF7S
PqUt4EAcbsRLsG5VbbjpcBcZJlaIFJmCrSa2dxHVbW160/C3kYCmmizxDphcU3lTr/9fnhgdcJVW
4Mp/ON0887IocyOv1KOR31TN5ZzisiLBbHKDFZ6OHqAT4Wb388R9h7YzVqTnWlXiHBFO3i9TrzrF
4NkcK0hqUL+ycZuPo69WcOyDI/T01WBmuAUl4cblcEixXEtl0EVA3v9PV7Lmx9iGGP/IQpQJkEdc
KJVjpUhbnmGy6R9AY/lDApMf8YYku6DgGW5SS930F7WKWZkxXm5KaiuQYn++GOmbk4VnoJE3GqQ+
dD6+rqd0kKdCyHT5OKztQpO2LA5O8bZTaBAvMe6vtSvUmBqs0nyw4pFWs4IFWzxEKmChlurtWmuR
zcQW5A1ibms0yRmY75U6pSh0XAs6Sj74UHrshDfi7El17vrlr9ffdZNYt/jAH+GXgKuOdLiCnIev
vPu5woalx2ce37kBT17ATNqISZmZ8hFPrSR4lQckZJILXblspauMYITj+OdH9F2biEdkUgo1BHSx
Tk8GlIvkWVlEpI/6WxHnykVfkITgl2FaqACuvGrkBmr24l6l9p34UTc6Z65hvauTbQeaksJKoV1F
EHIyzQIBblblHeAJ8wqoKKx3WNCIsz7EYYPLkEDz6DhWT212nOgtmgDXmuRc/vTNcfzlGk5mvuKd
2ZR0i1bloER7nTYXeAc4C3s9uYwoPgfBrpZ+9aGv1jGyA24pGp5I6UuLvFl4PTMh63vx04Ssx/lf
AZIwyPrYBeTQavJitjuwSvoMF+gNYSES/iF42pRe9jGZH2fG/SaT+zIJJ+G2VC1K10iUk5BqUkDY
RbtcuuDlWqdhGR5CpJxL4czT/yY0+TLm+mD+vtd4nMYahdtj0u+q8YVUwozOnKffhH5fhjjZncuV
CjiVFdMZUzvN4aJdDykFueBJ6a94iD/P4rfvsCoYa/vXhEJ5spLiNDOWegBlxstbl77wyBx27Q25
sH7TS+eWivzd/MGRZoOly7pCsL7On0GxGY8QuiywNp+aWXTEYrNLAjwfNoldNeNOAV0Azk8LUHGR
nTqRwYYW8IOxfkQjFUFUMJ5IZmOqzN4qXsXoRJTt/CjlTh2JrljAX+ke52F0pTh0Z0G1NfNKLXps
Zw+1Arwcz+eoJjDIbsvmUY3oKG+upASsiArqRsEBAvlKs3xaM3SiJuTWyCin/lecba40ZXbFGCgO
BgVmuFWCxJ4QllhU3MHn2W2Na8UAKE+Kmnw2AnAdfqAaDyo22ikHA6XIkoAs6g4TGi8ZDTUNd/hw
h6PEXqbiOkIdG5h5Ew3w23TBF8OQHifluUKSaeg6X0hbx2xiZ8pRioERMk1v1bO+MtJ6/DDr2oLb
fBwhbRdvg3A/YFSYS3jDjw9q+65023GaPzUkNmG1KVgiZtTeE/G5aB6z8i2WHsZkIThVd6Uw74ZA
uTZR9kt1hIa15Khho8vERpHirEjHsDWuhNllaXZhamXsMnHwnBI5A+iJEJ6FMYQ79a2CEM7//1qF
e4aWGMmfRp/u6+KpaFTRTO6pIWw8OTyAFxxyl/+aj7mKbs3Dz6NpaxHqdF+TBN4KWTJAa/1JU/56
10Eq62MdkYNlzW5RD0gIIaW5DdSV2EH3OgP3bNpTk+EoAIVf0+EZPlD7IOx+xhbVqSCfJNgbSZWj
bVi0+WEIi10pe3P8GeAQ22bdawEVZJMd03xysbLy9Q43lUPBhi0PsRWXiSNSHRrNjR1ylEwlTw82
OyodCBPS/Uumg5Gk8A23Te+UgFONMbUkpPg6PbAo2sXGnsa8T8qMfBa2aQ04IxqA82dQosPUW5MR
nzmYvilN4BLyvyk72ZKNOhr7JKxpeLSHJrvUkaVRLPOcv9F3O+Tfo5zskDkyd8IS8GB4K5pwrdoq
Yg1i3QUTr56jYX+nRAFZjfRCREZ3Pfa/rjpCkbADXa4dR+EZtLW3KVQ/FUoWAD1i6dCi2LcBR1T8
biZA2LTsk8tmOYYaOxeFPDl1cLT7eWV+t2cruqzCVcbwQpJP7j9tx1pMVepMsXGF5AR6lQ1etUL8
ItcXf6qX1ZnH+t2AALAk06BwjTDdyak3SQgRxRtTBan7p1LcUUoaCbxuN03g6M2VvDlHEvzunPh7
xJNbLCZxwMKKERFatTrxWOleMJ3ZTr5brPA96HFQAEef/+Su+mas62qgcDX1ftFfoEKkPozGmZD1
+xv53yAnN2IIfTFqxX+mDoh6q7wDav55OaxfcbpP/X0f69P7a5/CLWkWwPqo6xEuAl5gmCC6IQpt
k1tz2P082Jn7Oe0a9BSrkrxh0mBqwTeIo9uzxa913n+4n9POWtrX3SIMTFlsXhDZUt3FYllh94UD
8PPNEK6fGes058OLuAL/pq4kI1VZHE0NnXqkgBxtDgjfeRH9a72cfG0+wnx0DOIR4luAxSR3hkMU
DnThmRdQ6UO3y8wHFRm7Bfm9UbOEcdwGSD/hPhYMz4F+kwStF+NonmkuXHIUV7Vg+jV3wccmm4+S
/jDBD8lm1KJRZ4nL6VpGUGSF4hMtIqpv2C1Vcr38lSsfLdXuio5Fq0XORljsJLnO2mDbKrgJxbeT
8JxghpUXAgJTLbgahPtW/GhDJXHwsnHch7lw1Dq8twOgdBKSi4WK6fNCJ37Bx3iD45VRvS755UBF
AFaPhF5B0gC9udcCeT/Hz2ubeqobT0YAf2XixDBBtc2LZuBNOCZWhXpKHkduBqoHt3IuGhoHAYsc
u+KsWyube/3RpHlgam31fkosFbk4dKb8+Cppdxiky70fIx0WHur2UuwPIfFL5ulQgvBnViwBK1fR
3XwYRIb4zi5Xkni1BjSzqexAOgB8etZNlLa6arcBzZ+buR9lKpLRC+pyqOoSNCp57SzNiy48ZuYb
Om9tiT5csItA9Ugpml35g8SJnQuXXfW8mB3eD68FSrQKtmwhZOG0Kew0HQlOa1+r3ouy2YVtg+8k
eCim80GcnFkA6Zm+o1LYBfYaSmndr5+X77cvCgVSiHi0MNEO/vri68nQ6Z3QUgpHtDi7raMbXpSo
eeiDMwfOdy899h7k2wie0Bw+2cTEfJLHRWKgqD8yiqnfjPI5WsZ3u9jfY5zsYno7MHJO0VfY9HCY
oJzFOlTw6xzInGFlamSlGBQEyrFgwYssYlW7WLvI62qqw/nOWC4kgqafZ/i72qb511X9qbj+tbea
ShinpclVicauinB+A7oUvus99Q03bl0gP7FZuWd3Wfm7Rwv9gwaPpGrU20+CjhG1iAaVeeU4GJJF
c/hqjnoaPASFhL+K7Jc9Ulc4LQdiBVS/3iMWDQqq2lWyudvE20C/rmDXyYV8UYDIUsRfCtNUBu8R
5DxRjr2hyLY99cXodw1kT84NewMNnqPJDOnwC+O+/YWc+cpv0oPfZ+b0u3oB3SKUTiQoZeicfV22
07gJkQ2SlWMjg8TBHLC8nvL7MIqs2DVfNPNyaKjJLzYSdT+P/N2B//fA6zL/62EOWp/nUcDAvMgs
JMhNUFfPn/jr9Z+eX7TlJAgEwAn/4TUlShbNUq0qyOh0Vrq6ZZsPkfymQoKMlwdjfKkVUPxAMlv8
proYYSyA3hKVXpJIswATt3kfN0+z1h6rGc1F2QublyHrb0ZEYDPzKM47oUXekVRwwaJ9KhVEYxVI
b9VrvigwJC+FpdqmCW4y43gJTNEpA3T8kpbdaKfw8iykeQEQvjRy8DhBxhRbEhij4LqG6TgEcD+x
R041wJ5nY+nvSjawm+E3ATChs3WyrKEmz2KbTKSWBYKD0nMI9owwMjce5ZA9zACRpnt5eE5V77u9
ZTXnxCOY/uw/CgcY2URVVmQ8kdwPS9/MH8TmlnxBne5JGX5eZN9V14EF/W+wk80yEZK4GOeU9UXm
h4xu0gJDHpC1n4+rEmRo8p5l4a7ivSR6wi/CJqPfKul8VJRzAP8/4djXtUi6bEIfNAB6EOaeXIwZ
JIo5T6F83KBDWpO60r6MJc2hZ1pqb7H5uFQoK8jN1cALt2kUL6ELQqXAGI80SDaI3/zqQFanMJTE
WfAMNDXrAg7oyHk3oYUq7ACmAFKpaXbN6jl5jH8zcBF/InS2yHEURfsTvf31wioYGHIigIlIdYc2
VvAqUETBzW2Z//SXldbXVH+uzh2r+tfzjlaEqIBMQdcI05Q/vJOvG0VZVEWkFFJ2KJ5QBnI6T/LT
V2Ef7fS7ZDfvs93iqU+c8K7ooUhoz+7oYja2C14GfrI4aP7kFTtlL+zl9/Xnw9dkl38qPt+AEJy/
2VZP0kvn0dPcVU/Y322n686jhulLfuc1/P98CWqCvuGLfM/wpPiQIkCDHqMdR47fM5jkNw6AKm+5
MWzpNvEDV382XMPGw9edvPVj+GDFfNC9frEz/P6TBqAnvxdcenKzfrXCR/MHfnLx6JK6g9c8tW7D
zUaHhpsGy+t0zuTVj7SEnOwAt8cXn0RPcGWHTrvbU3CarHifeMu29pdt6A5bJIMd/crgSLJjPoOd
24R9VuIABL5LXXwXHcmFReGlrvhW+6CL3Oy6ViyMb/hEXu1TGHMyj1/8FYyhPAQ+XO1GczRH/+9X
Eo9fIglop7a02zBAbecPsVv7MT+PPpizfjKvum75k8Qh8rQDp7wEHI8j25Xprl/0jvGlLfq/DprT
P0dvSHDFtvCc2iafzlp8xQJXsFesYCu/zNeddTNYphs4tzlf5e+s2+lX4iR3iQfTfEdhhz/MbeVG
JITe1w6+K67qKk7rJZ+Ks/jwi73aUZzwoDMqSiUXyGUyBaHbct3rneaufBAPsqPZhdNahVM+hC4X
e2sym8G9fMsl8zeVdQ5c3Zaue088Ni72V27t9F7lSneqO1/3lcV/uZf5RnHGmzax1r8l3Qg3622Z
tnFjOHyfo92kl7nNvHLJk/WxsXf3b9eKrbhvii24QBq89aN6ijvdA7/5TaHzUfVER3Z0T3YKT962
vrydH5Br//O7YDddDBcTn2C3XCzbhd+Fe5CDW2On7YL188zvnfVuYN9hDkcyt2u25Ew73W0uUlvZ
hT59HORU129ZLsSLzMOqniugUU4es9W9ymsv4326r/4Mb77F+/BYXyZ0di9R6ir484K/Eu+XCzzo
4n15GV3/5zrWKwPePm2DXfeW+pjBO6ZdO6qr3ia/Yl9nCkdvftJ96cn0IXH/rq6qq9AW7iUrc0tn
/eQegG+3OTYvOf8mXuKQ7HS3+qvsZm5Llde1c6fzlV+5B/PE6x6E7byd3+a3wi/8zO+3Cb9aPv0W
fwNzZ+76bfSR8UfRR2DrjmFfCLeaqzuJr+/Gzhq3yWV2OV8gYI1o2K66RJMfWs0u2s8X87byU6/z
Ox+AIMMX7vIyEM1Y7OGOzPWiUXyD+jp3gHqFHd8If64XVWIHyaNd8NTuTL/ml7yHSueBsyepdpEM
d2S7sysBiAK3PV731yB5/PV2Ev53/ee8NSFqWPpO3akO0PWt5k43AGJKN/5VOaV7YdgOhJN7/bcK
L8dCe/aNLYl7knfKreqsG9XAinSIPGw+bmAXfFKv4duhN7qJa/yq75jmP/+eO+11dWz26/SHTHfp
Vf46rUxEWDBDEWVnGrC7cZtdmrvEp0bUX/SMqLlUrO8TZn7eSr+i/Tpd61RhAmAvl+JlztNEHvk6
dxJX2EYMVx0zl+fHM8y5GH7+et6OF/2FuWvf1ITnFbhEzlTm0eV2AzfzN8+RC/PyV+InPgjtM5nW
CTLyP0cP4rIaGkJrxfEUm1c3GqCFeJmQstxnvY80/+YpnawKwL3mtMsVzY37ND036teD9t9R1z//
66AtoKDWadIX9zOHGVUQ+zazBE9wcudM8H9i8vTfkXCBQKwDRJVyCiSa8a+TJ8BkB2GDwrY5OENW
Iv8FFauLXSNe7EJtPTkrfGFmG4ueIoBWuXrbm5i4gUPYZIQx7ejEi3yjF6O3EWpXl/FOE+HL5we5
eYXC5/wc0X0bDmhQgyQASWDKT2tehr4xFinNhRv5jqp5lXn1lTFb0Q0wXfM++cCG4hYXnl2xC26j
y/i1OQiBPV/kkj18tFsUcBFciQAIiLvh3qitAR+u0jbfsFWIiMmJ3p+RU4mu2aDvi614DHdzhjuX
bgt3/btyB7MqeK9veDMlxa53wnv7Dsprvi5Vl+pPS/x8yGa4t1Z8Y/zCDryZbOwgQFdWrJoH4/bn
uUDt+Et28+cBIhFKViOL/Ie24delspnAdkZqJ9xIL1WMj4KF2kmK62Puiu9F44zUYx4np38V0WLR
rCixkt/jJ0SDKnLgFJm9vSBDe6M80KoI09+L5PYfcEiQ8esX24wcstD2tZOcGorsTXONPMMCMckS
7znBkdDXvem3iioI0MbLELIQtKd35UO+gAbOvCLxeKVMYMxxqrDM900GL+nIRZHeMvamRzLfKl+F
x761chc/tOIuwGfD02qL44Rn0ln1w9CCuOUM7kuP7mGfWGRn8FCVV+UTQK6Uu/h7bN6be/2NlI3j
Nugguth4bQiiRbq8VLaFsP54swF69IsmZfsuA1F7Cn8jq1ff9PcSiokuWvjRVWPYxWPGB8cC4wF/
G+NOB+iq3Bq0KzFrzBxJtGYEezJLngG62iEthdSKXtCwR4hV7ZzNxprGHbLyYmrpmqV/orbbW8Fd
dLu4ypsR4CZhDZeI9HSaJQFCGyyNKRlpdlohDyIg3Ua4vvusHvt7CoyqnV8jfIFQQ/TRtzbWC93H
8qB+qK8ZjUSNioyVfaa7zp2ultFFal8jImIN1ACWEBu3kCMS3eJFe2seNJmtOSLVkROXYmG+OGoF
a9VKGF+0whndIotgWIf5wrEPIfP38jtoAY052HngLS+0dqXZ+jMVxJ8X8AlG7t/1u1Ze/t7qpnST
N3Nd3FNAcS9F6wOHACeyzDObhqh+rTb8dyByTVqHSPuBtfo60Dymi1rTjz0g6rXty88JfedUzHyp
uZpF3tcKQ885DxDN5sjfQIAaXoLBwPQE+UUx9CYFV1Jd2G5CeQcO9lpOwULWGKMJn3JrwiGH6zoL
DxQsXUHvHW0ZnWG8EaSMxRTjId0edC2+LJRsm5vSe4csUtcZj7iSSgnSmdFelrBs3XzkgWKF01ao
vEZ50RMV6DuBb/uCLXdPlTteJF8a/Cge3CxEEkpvtwCTLZwVNtNNjRhbTOunjN9HzbADHGlMUkar
5SUImo/FHH8rQbiTKVhjqRE8lhJGCS9ofPd95EX1b0mStg2ZTqhvMxKIP/8sxgMciUslKLd5jty4
JW9+idGCuUkLxvJDyB7k+AMuhZ/nw20eCXt93A5Cu81BfOvBXZ+uV69u53B0sBah7jwczSSHfoJh
R2a4QmLnA3gtQaZfyI6ElM5SZWhBxCDuIjsuLmHTIf0VvKerfXObWrI5E51WzpL54vSg6yidmTci
hZLmpe8+x4V8Az5bmh8zfYAciEx/j2d3jm8w7XiUYp0ueizG0Ymi2C4ZYjZIgg5zN7jbsbUbc8Zs
9nLMjuW0bPsud4LmnBP6d0seUR80eikDUE9UT+peSJG0VSiqxX14ZVpvkxXuBhfJBvucHJX4zZIH
m0Vpb6W4cLiv3Za/3q2qnfW4DRlo8lDGtzYkduZtcFh8zXqIvfpX4YdOeu6FXt+j/5U4/rxnVMAV
nXIpoD3Qr18HVY25nDRjWm6yA06flnhBqzv3g3vTFf3w3h0ec28ketV30SUNlp93kxOtqv8MDmwG
eQqKtKt74NfBpTFM6lyJ8HjqVCcz699I2zS4ZIQfWm54S23YstTRY2kT7N36/peGWQmsE0BbqAdp
d1p42wq1vRAkJHLqheLmrkdhcUJOvgcBslRXcR746VA7HVTqrvgoBIW2fWKXWWh34gaHGMU2/vwe
rfnVJRqpNCBoIf45QvBhAo7AWdoxFmHfqqOtaO/qvpZ0v4sxhRk+yz44U/367mH8PR8nBb6xH5Mx
ntEBDsaHPt7PbGJxixnTiw41F0/l2v/5AZz4Zfz7AE4KXFkiGHlfaJjtKO9zPXohTUO5fRqGxo2z
K4T0Zt6yGp4tRGZn1l+TtWUlv4zSB8Z01qsWXmgqmaOOb3n0/vO1iV+L+Ou1QdFQWZpU39Ya3Mnr
IMtxpZdBIx2Cy3HZydGryO5kVJ8xTibOpoIquAeSPrSeUXAaEuCmD5hacPqduY6vVdf/XsdacV3x
9KBbTx6KnoVNNkZ9ea9bwafoxNb76MyH4OLxzDj/ls1UYMy4Z4JMApbwB1Dz1+vf1umkN/3SHhbc
1RpL8Y19Tu1zr8IPx42LKEmzFA+7IUEgLjhz4H7zKq6jA8hcVTwFfAG+vorA4ZNK7uYObQVyREV4
0uP+Uo2DC2UzXOoU33sCm7m8Wkr8iPqIpqk1i5R+4k8ZInsgvfQVRxf933FGOejQYLwNoGntv6gS
kodowDUGfyX/TOKPUEcNAY859W5In5ZadiWTvLky0SbQHWGMsY7c+E2R+HX8ptXBxjIQe2kq+TGq
FldGTCDWt30cXSDx74WGd+Y5rM/z644IT0WAuanqYBsE8yTyWEQgc/rYDJcsvXoENIQMzqp4G9Mn
KiPM2ZzgOgKn3NXI+GFcRA6iw3Df1IQq59aE9M21yAK0BshBmgB06+tTqTW1KsdBLu4Jjb3psDgw
/a337Cp+zp1zSv4n3bo/Cx0eJ8mzjhI9jhcnmwGKeVk/xX1/EJq3pKuseLgup520PFDLzik+iZzn
eg4nAbjMmTn/g4E5mfT1dIV2weRDwTiZ9EEHi9qIA3i/4KWtHiec/dZIa0lQ+ZlfikT1w5ScJrwa
oFnSB+ri1xGIVLkyX4v9rPYOBsceJulih0hm4TQZ/MvNyzJcVs0DlZa6NZyCbIRkZRXD0glPRP3B
7EvEECu/guQldS9i+YKVK536xquKxNWAnIdaiJY3WVlUeZ2oO3jlbQyZjGFGa1tYG+ox/Wm51dAf
3U/Dg6nsxwwHQu0mWj6KHsau/qGXe2lAmkb6UMLHhu75Ut4M4wsB5nXDa52EnjBfJLhhoRcAg3KV
LBOWXWJg4DuKfgucINu4a0A1lwaMlKMAvy/uVPCQ8Pxkvp7EXrmMTdPW+KE6f1CGqw15pRLjKJbB
Rww/OwRmhA49UPLGvNXsVJkIZLrIVuPSbZWXonxtkuzM8f5N5IRSmcLxvtIWRUE42cHVoNcGeZTW
1WvsI/v+drJpkVibM3vXdycF5CoZ5KuMXB4r+Otb0iTAFdRsEm4aTNKa42V2Q3lrsKruYrwZ9ou9
svu6nQy75fZh6nfn1u6/7yija4wvs4H+4zk6LLqMoGazVn8K5zqigP3c2CH1vDPjfHM+fBnnZIeu
xWjo89AYDrhrCHvkfcZPHPl0XAISf3zGmj5359CHZMWJnZx7Qb/ZiBT6jgp0Y7Q0jVOgs5LiLx5o
aXspZKsyaFtGVpeptoL4TaB5GlFSTzs6pmaRor/VFmc3p29OYUJvGt6ImyJ/d6pLsJmTLtI2ZXqr
vWj+/LG5ai4o3VyhLP328zxjSvDNA/37Xk8mWlZGXpNxaC8VzUmrfBca/a5Mdq1QPhvYZmTQ+T8y
EkgzyB11qtyMKgPrcpvRixES0R9b4S0sQq8pDKtYDkxXXyPSE/u99pSWy74WZC+IJ8tYdKteHRPz
wNbgOgA7BTjtCsLsy6hQV6iSiLPpNaLiiauWVwFgJzEITcfG78XGk8TUW1oV6HZFZsrBlCBTY74I
5jxbeTTaw3zVq0+pim4T8FpjSp20fCcCeBDlxg1xexfH+lLOZici3zICF7xE1RIg549mfFNGyKQ2
KXJi5VtFdB6QRa4GphXuU4nU+5vyBQFdDzWjbUXRqGwDFDeHOzFLL5aNYmcomgSZn+QJgkvUOpI8
8joBdYAZuWtWiCJNu1QRjwkKCULTOFgCzeTCoebM1MVkalSljoJzh3xCdl3oMcT2MbgsY/FpM5hY
QjmDkj0vsg6uW30CtrHvMu1eVJvnaDxWUekKMNGiT8kgKeBlJF6fJoS+Ny8zWpqpuPGTTPWnkaIT
TVirlu7VSXiMaOMXaWK3RkDxAHWBJQnQZErt8XUMCGRmGc2WGoOsfqqvh0K+WfK1GifW4BAMz+jU
i0ZWnaLJ7oRaOChQCKVUupgpII3YH+LuSY1uHKFCtR/hCpTDAiSAsb+QVpSCpXJEBKa5kwUcYJC2
VpBg5BSy27E7bBQTcjlxcIyWVkSBbpSzW4lHnGiUUzV5Bz3Z2WA43wUHCV1GFmUpkMzJj52BA0K7
jIcIjK/BKo4FWqRqeZRMwspD1sm2pk12CCe1Ld5VQG/ojNkynrIBjciq3+rmAvxZtUuDKmD5FAjq
XilH3GKJwDWwRnjVhrrmRDEHtfZUGJDgpARHybzEgC3zJiLHUr3YyLejqLOcCdgxFyiNu3Qmguyn
AuvI2e2Y+Q7IRNEMbpCUkM8JeEGqrfMiRlfKIO7bfLmjIuaXM2R3sX0d422/oIITUf2kLCYnJtLc
CJWEv1HFtHTEFScdQ1ISvjl6n6l95tryIgac4pvYDkrpvtV/jfND16soY2Nq0/yaCorjmeQtrJam
fhsl+iKlVL8juEbVNb8xtI2zYIAmKtfi/YbApBHg50zzzrySessfM4rUmwFv1cFS2+4571tqldGd
Gja+tmzspD8oYWJn+eCkBvTnYkMGE7piTm9VdQTC6hQJ09nYp8DRNaiYIxYLbSC6aUwzMQLOUmX+
Ag5FG6hzG4Ur5wTG4fAgJzJbDfqIgKoi4xDFQCLM0G4zATXMx3lJ7Dogn76Wdfkq0kJqxNmd3L1X
gVHCbX0R5PC9LnM7qePQ1lc+wLSr6o9SL+6JwLb5gjONfFlJnRWiMTDVdjuZTjrRP3xtBdHOhcSL
Wu5jbPfG8lTFtK0DaB0LudpKczB4CAWoeQE7KjQ50GGMK9SRtINi3Hb1Qyu+r0H0RG2IyCz5zA3j
ICfl1lwlxMzYzuAGjsRky4yVAfLSre62TNUmmm8DfJBbs8JkdXA6MfGFAsebNcAhS7CVAs97ZP5a
kG85iNCpGj1pzLe9AiYuAsjRG/sCdGQVZBd9CLIjiidXMw1XHGQkUVEgr45GRQls6Q5ICrJZ02UA
kwgBZXLkjga/eivHJhiv5i4pUz8RKL9q8nWdG4cuF3nF8oc0nyknR/1lpLV7vod7uRxUKAcFZPuw
eGkRaJXCS10VL3ClxL7aURGmgXK4tGh0qRUqDfQsYMDlseRAyqUxWGU3Sq9uxQVf5PB2jFKvzVtf
zDcebp8ukakXFOWFkCcPVQZqySwA1+Vu18/3upk5I/7aYZperPjaJpBcU1vxeGi5Zzs1qfdmCfBg
AbeSRMdOvp8G/aqWNAqMpr9Mid80h2USrHKDQ+AGhoRSu6lS7Cad4yvKs8u+Sl4Y9ZPWlYU6zk0y
NeBGF6/ol2exvRrS/YI2PafNcFWk9O05YA32zWqKXH25W5aI5QoUtdg1xpWqlRd9bbomtPEsuRfn
3tOi8kYEUZoakicMAsyZxUGHVqo+c2KggvOPjW68qxGsTQHUDvOLunbL525novKj6LRx5YNavUes
ZNZ3wgGKzL1eoHRItb7MG3ez6RxDfkiHz3oz7xoFqEUeHZvQi0XjEpk/ty2GoxGqD4VcbEkSblSz
32F74cZICszB9XxHjRQvle5GUBDjf0cG6FZLBa+bZG+UXKG66wG2CvJ0qZDPSv3dXDzFkFqaI9zy
ftdYoS1TWQysdifaFeG9Je/VfXug42D34CT25n6zV+3QxvfWLtyH/8fZee3GrWVp+IkIMIdbsoqV
g7KsG0KSJeac+fTz0X3RVslQYXow0zjo8TFDbe691r/+QCW99fjjBn8KJAQDVwNa2DMf6bKwX6VH
eR6/L4obdCs2SUvq2nSp2Fy/4N/r98KK/d0Obnum1zQy9oO30/iHaUmiJRcm+Xk1/+Xlb3x0N/Pf
eIzW880h7XcUx9qSumi3d/OYv920GyKo+g3pBStes50uHkRb3VUOsZUrdqFT4WCwxqSZMb7d2kyU
bAOCjsF/RptmwVxopZ1QSdvRobWZ0rjPj6GbOZ8af/BRcFu7t+UdudhLBtP2Z+oGNo+0FtcUofI6
d0t6CtHGnGMBEjFu1D32cjYrfaPazJr9xTwpZ+Boh0zKs1XPP80j6/lpCMNh9O//QgLEk1W3Ps/1
IGwBX1y+DHu+UuGo68qBnrXgnU7Lhy20BJ6G8bc98jd+MoI5ccJP0EMgHfGtnqGBP3r8n+IUx+ro
Qce2NNePuUOZYVyJI98EbdCDtQiNmgNBblyddpf0A4z2u3XLrLxP7r3iWUekHUW7BIlso8AX8nyn
CM/6FAEPYbvnfUTkC2r+evKsPZkmTiuFcOV7JzYnR5czB4gyTq7FNFyIiP+DEvxdHV80W50yEbKu
0e5g2bei4cFFFaYM9QJvNXSvNR7ylWLcvCjG4yBQyJOih5RO8KkW/RLywjJzKJFtDtJlvtKOjHLv
vDuwStbJz72ApP+j75mNYhAKSUjm8NT42lo2wMJx17bdoZfveae2WjFIIfJ+RrtmGbuP1w9lUdwr
SzCAJFERUh8i1HXjquo+Wq1YyNGAOXe8xFpGxU95FNwhug02oXRP+RGo+z5+LA1XgsXvLdLbxuud
xDsZUexaeIk3/qORZxgNFq5YJrZf4cLDKCdu9zGImuG/6sp2Njyvi6Uk6CuJD0LwHb3da8J7WewE
K3AYG3nkfAwF+LZw6nXBjrt9P940rMA0pN0oPiJh5cMF14etYKXgKaiw/JxGbq7Hn8yMz5+E8m3g
PbRQoHJyQczEbVF5DI8iJoptcOhxKzWBH2R2mfQ8hB4pC2+BpSwFg9E1nq8SxNnCtJ46yVuaQEg1
bUH1jFKRbXA9+aSsYNgVNCYmZ4/GwHIacCAqbnu1WPrSUxAfDR+jwb3qhY6QmGSLT7ZYSHtdpOeW
Z+mrZzftXhbfk85fJLC3cmvbpg+KBY4ITKfAgxFS6nAqLMl4SsdhZcjabmjITgnf9XHf8KzJ8MDx
MMHybZ7FLHUquo+SRNmxVrjIMzlavekE5rKWnmATA26G3dYY8T0/pH2+FrKndBIWVRUT7l7+D+03
fl9zajKQpAyk8nUZjnqcqlYlMRp6DzZEh9kf0410g2qN/Sm5drF/fHIaeQOMXSGOYm528cl1ikcH
GXAxjRnvnzmU8xSeI/v3zx+XMd/0Beb35ToXD2WMeS9NcqvuBahCEjbHabQX6+QYtIhB8fEooWdU
2pOYJEtpXsEmxkGjfAe3QcmpfSWZ9bBCCCwkDFIDwGowWdrjHOZXK4EnfwTTe5fdRCIW9p7mmJD+
vR7/XJoBrz6b2QfGJvy3hRtrAuHx23TS8ACCr6RB/oiSD214vPc3/ngsErw9qQ1T0TuXLTannn+K
EmidsL1lg2OYMVLB+qiEJ8jL0MIRZgebqbvHnj4Knz32ixk3rYhybs3JLYOlSLtU4z2VhXDKGFkT
9bDUsga7FHzClf8BocIiBSYww2XLlM0LcLVO81wRsAy7R3a5hO3pPP0qtihCruyWyrcflFRCjXBL
7B1wQwfN/bpKda8Y8rgcpUMob5LIWFhE3CsoabOT3jRkaka7tsBvrMYJhF5/4GOMW6xuZjVvJC+U
qVkEU+KYGIeoLcqpYxVWCyN8NlrTLbELySHBKHm9VMxhXXbkL+0aVViPo7kc23OKKgBd59asaTXH
a4/2nVh28WgX30SIN46UTHF+L8Mqflbg2J4HJ74flgEFy8/fxfcTFuwdBpuES9dMFTIurjUqtYxg
PB/PJo4YwmEc7mMGou3BNFaa6rYzu2fZQFWaKZ/NNS/5eS1cfpQQzGTWi6FDMrv4DdVJjUpZ0aK9
0Wy9ZGv5xyylBqZJXuSEqiNX+/lp/0Q4fL8gCJTOvmbBifq6aJRh1EpjysYzAnkC8vamfGJXDzU3
TJ6EjlJXcjp/rw2lXRG04kHpcdLxIFWrCh7Y2OFVZez9aFHRGXQoBe6U8b4Pb736uUmedP58coe4
UMXdBPvwznf7yJWR5uU4BM9Yx7KNr2V0zCXBxQOhX4Bur+OLCQH/YltTkyEUi6meDrSezHEhbxjx
TZNxHjkiY4OfXx9VyLfL4d5EQUZGzCwxvkw7rQShGJMQep0Xr1Xr2JbncYntM4BiDLW8cIazcR9E
KwDFuHUrmTMdQ64ajoWb/AYpGWYB/tLLtt4Hk8Xkc1wRyB7Cu2dOkcZ3zWwj4S27atMiXsb/QUw/
CP4pyB57JYBdg5Fv7gjVVj4C9TGFeZqcAohlN8bo4isij041O3OujGevcvvkM8WMfdtyqETCIYYW
kie902iB42198jp3bTf7UFV5STbQboyWSbjJ9xqze8l6mtrRJcIseLP6vSq5suwGEwHE6iILflWG
W8P08+kfaYIgzt5On7LiKCuVbqN18bSC/8anop9VZRk1lBqffnvwBFcTlqXx28OE2iWTSimoaZ5D
7G9cSGSq9aoqt6aJlyp9sI2tvBntVVxFZJymYOrdSMUnccZN7Sa1OxHwWD1FAzTgpcEPQdcibKOj
yI41LfV2N+4kHAWGz6RwoOiEDv82XsWDI++pW1Fryp8Jcqcg/d20TrFAuyXsDfi6nryukYSiKkEa
HwdXVIN/NNpfl6o+UxEtPj6U+eofRspfI2dNyKxRkPPyqB9gHlp4mIyIXW3z03jml41+ZSflVhUA
8hz8RZj2lu+4f/C/GvmWpwhDP7BTzJoGpyRa8O3Kyv5ehuikJIoynxFBt99OrdwT4k4KmbtzLHT2
yz3k7ud+UdmfV67znWeAraaMvxF0TGQ+l7ZvqiEEeoJL2mHSQOnExO06fMVZIeI92Abru96n62a8
jcS1QdVv+vkmn9IFeSsYjlI8XBPW/xnqXvwqf9/Qn5bor1+lqco+lOtBOzTwK1XluSyItqXPzD+l
7MaTfUcdgCOYmGvxMTIOnfDL0F7mgaI2HWOY4iiow/HZ1MNVesgFyn5ZwkR4Nk+nAErkZcMclyiO
OtB/DeVDMyV825mb+Kguyn4dVvGbJAmASdeq2D/n/7cHU+fEstlwDnr2161+8slnEUSMn6QxlO2Q
gS4pAYa6benb4W5ZOlAlUUS690kvbMlnrYnw1EYrougYQo2LpitfO2oxtT5ofui2KmkKMrDGRG5D
32lXttYL9dfc6c5JBsCiHEwG+/jFySQTlefHCWGP0agsTMOVRbJDpY9JaZxYXEcJchirQEf6oQQM
nH3R6QCS4/Cj7u6n+C7QfqnZS5V9yNJ+ykGojXoZ4svrKfSJcbVq0sjuuhetgDMLHuJfo63MB/XX
l/317i861963emwNlGgfiisJqHSA5PhAddyeqPqdjL0L9Vm0teoXthzmvz9/VcZ3TjyXnwtBql2i
Li7tISQNwLJU4ulGDp5EDVMk4N0eRzxpK/eLWDhaLvEIhHQ1qFksN7iL3vzyuWpg/EKPNY/jb2N5
S6xVM+zrYTVH9jWr9n08+8YSZnuED2WKSaGIs51+07wV4x7nhvSexEHiTsL4Jeeca5JFnbn9e3XM
CSr8LZUPcLgkynDZjdl0MeX3p4U6MSVxBBq39LWUGKf+6pAK3Y6pLUW7QbrzTX4k5Cfh/9NJeV5d
uEZxZsMoUmCZXNIKoz4qR06T7P5Adt45XCX2loiE8zXx5vfKletYs62aznY6L+mvH52VdXITeVBI
gJgQ96gImiaHygS5W3K1d/wjQPi66rgamdPYu+F2aukXrUZXJAEEUhHFvzgteq/dhJoMRJDVm7ER
jp7EuCZByQI60HE+i5Rn8Mc0nKusYHTNmf6JMZW/1AXNrfRhUXgKfYr/LDeIugygQSlYqIa/qLrV
YBiniSycErPeSAOHHiO3ga/kl2/oDWV4ufzW0NpaeH4mDFI9fBTklxThXR4dfQDkDtZajSjCIiEy
gHdETlEEqBKqe5O0mNZvd4lKrT1U+yIqdrEnHdMhWKQ0m725sbx8R022SqYCwofyoYtahnuc5vbI
7a3sc5JuWi89RBJgeTOwi6e70qsWk7+2yIPNOrS70qKuqmUFUUEdpg0x3mhDXxiQ3OYquGiI9UR2
jmXyL8iUkcUrZTdL7dv+oOM2gsaaBoNI90u2qZExrGqNUTwn/moAOIr81ajbVvkkZ/vurcWfaSHt
DZLWvLM2aBweLrFK8gvKobq5Qyv0IMcWYkp1q44vUnEw9Z2y1z/GfiPJjh9spLUHSheu8sOo7Hqc
dcIFWVjGOl1LyptfrNpbPTh0xluOKt8XX6viJq9u+U9NqBwpOJsvquHAWyF89D5CS0AWU4Wru0N4
HdkYwyK6j8npqBMHeW1C5VffYiPx3OfbMrqrsr3hfRrhUcQ4FSMpyP8Eh22jYd1aHJVParmSwr1i
rBvrLT1qrRMpexaIqO/MKXRlRHjdzktXtOSW91C+qoxo+OPVOs53irBVLHxJ7jph4Y/rID35pZsj
KyxxHK/v9fRdF0/e9KJPnLroKzaWCpa1kKr70GIAxvi0tfMMJ5FDfUu8mt3XjxUE28lJj0Iv2a3Q
Lwi7ECrY/ojSBeg8mb8SRIkR/Rxbpa4V5iPm6G90v1sYE9uivBU/61XoEOSGPuPJZ30XbIFzmSo/
etKnLz0aOuKsYqm0sxv6IvIAo21AjqOSIi8c45XKYAmvFvYE/0MjIOhDik6WsZ3IDfuw6qcckvd6
eNOl3WS6ylM5rPv+PmZcp8fvJX9TsurDrYIWQYgfpOKEpyNotvhpUUGOmerkk2MEr1lv2bxQ8XPg
rG8jayV7/aJulKVPtlWl0Th8goNWGFFbr0zfWVXbyRW3RJkXBE3FMxNXofNnW8+Zp/aaKwKBQjhZ
ViFKR/qYNvugecy0ZfuoB07ScjkYqkVxUPpdU5HsbCC7LRKnmiRHx6jurX4Ql8JJYOBgkclutw85
9FFb/hXvxeehX/StA49LmY3lENa4UY2YZVmCIsmOfg+lYrjjomG2QhX/mQZOi1dL67bIVQ2bMWmD
863g0mmFDAkC1z8VW9W0p4+itMMngbl/uBlUpFcLfvCB4XZuT2hS4QRUrnqQm1sPTL19jcVfDRZo
asFIlaqvzZdTuNfVyDFMKGYsbIOA1dLob2irdADZsIVoj0bnkbWxiw9ACIvQ3yqp5HCSpsYyFTap
uJOD4zi4Sboa8/sUl/OuJPBMbdyoeS0HY1VbDdhqgEWsSHw0oVhzbhpGdtOR2fFE9RX2O0tc9R2o
Gn+kns4GIKx/aN3QPEk3poqsNCef8eDhojy4ufIhNK9B5ZKXIzOW0bdKuYL3bavZq3bMU2Dduxyu
3dmylo13pn8ThPMgnKtQh+WwN73DaKwD4UzLwVicD6Jnr9fiJ9NYD/G6rxZ+ma0i6cYQV6MLSNjc
IrVRQZ3tLvNsZsKM1IdFQMplpRJfrO2maS1prqJse+aO4sBhKLbQhlkTaXDLoDUYHhDTo2+AH4GV
Ucp0uWN4bOb8qtHGiO4G/LREOLL0fp7/GjI5F5YZ6o6cT1Rrbsv9TNRgZmO8KED2urSv1Oe2PtVk
BEQqfov8ko/V5qBvReGpfMy8U/9CWI0/bI1ylWgbEwB0T4xZ6Man+C6atjikx1jYub+NTRye2m1Z
URU9Ed+GKy1sFv2xXuGuYtjq/ZSgtDQ3sv48uYx2EWQgdD970TJeSd5hJ+Nz8gYlMU/gMw736Rbn
JQIhW4KvWpSs/tFTfkEJqJeglvfexldv1bv8fXLjo6Zia2QnCgvv0Oo3BLzp8B2ow10BfZ5L//4p
vBfokO/0bjGixI+2HbOrbqt4BwbPttgxB8GQaHSCaJ/x3p//IJGoi3P5dwFtoXtIOIE9Cwkt6+Y3
zUBQvYvmQ9I9CB6Z2YMdYJ5om/uoQSlOM96Qb/eiRQDEaB0tzxbEQ6sQ+8ewxfNOaiYuVfPNh3ls
FGerfEyLX3xpeiWDYTDZ0N6Jr4bGrp6lJ72/oaYQn2H0GsciX5TFHjVkajKj0x3CWRRo370dv8y9
oD+uKBgGfVexa/XJS+ydaoZz0zoHdhBQHEhbco2VAnjuYJR3CblT9R0ptN66+gS19g9y/qsP+kVU
HGM6B88pMB0qEcVazEYZBjPSHpNyweDdr3614vnJKt+oa0nEsvCPdMJo5ZsrcsZU9VFlKJHtgunA
Bwgk3RwnDpH7HA5ZyhNO02ba+gArVbLgvnWawGW0xuBSfhDzjUnpW5woSzR1ISDjzh6SaCUEu+gD
MNvvGVBhCiS8IcEsJ82eHpKy2JJ31GMyVTLzQj4EszSqYFVqr73yYHV8ZMXWhxkxvskauTVwAldN
7vTWvXaO2HEmexJszC+Uftmm+35v+IdIuVn63ptg7vzmztrIyhrMPnKCVT0ufDqE4hykrm/sNNwX
GNVat5K3TprcrpQnqbe7aDVgvtUmh+hDkHaeXyLnwufIP7XT3uh5tnWtH6gaqum5i3YqZsdE1MJK
VAhLdiz/IUd8RwUBaD+Ej0n1go8NRQ6klX7CdeRcyDste01i93ourPKvuovUR1yJZor5H/bhX909
MQB5nUV+dSy7mN0hJpfxPo0/aOHN9kYrPmQWbeaj3os/cgvRcnTzc2f2j4aAwg9CuQVnFZj3T+f2
1w2Mfh5qWlj+5wYMPFwJAs5NxEUGLBd+ZgtXsQqSVhIaDnbHWKxcA7i/94Zf70D+2pIYdYjDmhhF
+4JM0hBJiTzcDAlRJmBoBxpSUd9Yk8FBcPvzo3/Htr9ed/5p/nryRJ/aCu+r6mjAP9GxPrCIgCyN
Dcq0UiOyzvuVtFdMWP4JIszY0jxDhg39R9H91zWrNg37bFKmm5JsbEwFEjQPe0tbpluTSeyheGI6
FTS4SpABpZ/7WfQ12aHgMu/AYchsIIT4/lve7WAyeM5Q2LW0DJrFzy/m+8iBvpDYA9K88bvB2X7+
xf66yy5MogmTuuGQkp+mBsgphb0VvBrBvssPytihpZ0D4BiSUol1yFE0wOT/5R5ImiNZDbtFJu5f
74HyxlMbI8ruZ2cVBPuuij8J+tLoCPLjXPsKlO+LcEah/nu5i764JWkmLaaoP2Bqta90ROFI6rW0
sGM9XGZQF0dhPvGxqm1iCoVg15hsgX1wrEeLU9ZyMe1e5A2BokQdgH/j2O6NEHJqEuGQ24fWUi03
dXEvTzV47tKKbjWYhy0C6Uw/5MZdxv4LvGkn6TOSizY9ijjezuTXwLvpxXuZQ0s5mOCutUzSKVzE
kbwePXimLI+YfKjWby0/Stkdnj6ptBD9NwuhkBq+4wLVzWOTEB5Q1dnjeBMSHhjyT626LCTylMH/
82DnV8+pFC2B1jyYlh0WhijqZO/D7DCyMN8NMjEZowUTKadVsG27Fz9ubHgY/bNg4rPTQ5PLzmXk
6piPGKyI+CRATGX2bWtit+uieyWbw4Zh3bYz4RKpArWAfJjmTBHZ7dV3s9CInDl14TrxzUXaI96U
FyD5IlUMrENbSN8p1GiSquF9mF4gSXYlB9dwnixva6Uyta3vVOZTAwlXp5fvCFW5siT/tUZ0qB+S
joqHkfjFRpVkfRSEUpHfVwvJtZ5ru3TO5GL81gBQfr7UP7DRGa5D+8KmzKJUL77ADFFHBsM93KuZ
tm0jwTWsh/YlQbpiIUTumkPco4AtVig92hrf7bpxjfhTi/k0kYPo/hxts/AGHIUGGOQoBNRN3n+2
QnPlnXzfQ7/CihfzwSiuYl2sA/Gmv1G31b3lZpIzkUH1LrW/fn4lF1Zg3/HXizlol06FYVSMIhmk
NWrgDN5DgDekbMO7x0oxxQYpX5q0BE1DUVZ8cGwoiXEFBWanZt/5Cml9feKLjaKetMnPk3q6aWCJ
kqusITbEMtxucYiKIQ3YeKKBbBr+0lL2DRNHyd+Jk60W+8DfEy76a6JgZ7RzqJtTHB+rtwyLI8+h
6wpiB5DSZDzJ0avd4NH5x9fNodkcTwmE/Bahxd6rF6Nw28ChMz8YcoXgZOpSeQmhPUkLM3ltntrk
NeNfaYjPgaXvNUuKw/icNkvv5PtnX3UiPLjIEj6p9IFltcEMYVC38yhqV3X30QHihAUnPxU3pNwK
1VaVNypFeQjwRZbIo8Ghk29zFfbxEka90N6MJpS1X4p1K0b3CcfXiXNJumuerbsAKvX7J6Gran3U
zteUPn9kYF9/CxgwDDtlXYKgAzL/9YyIezOy4rHBQj47tc2bQL3a4wSCh6M9DR9SB18vOkFsKuMz
3kjGGo9A6FKZcKdCC7XSO7868F9RZdT+Xo1coHE13CTCBsMFuSL64Ypl4j/Ya1DGVNBdSj2GS+bF
V12HbGRi0MZHKz3VTbjWaVPkAT0n7oIfq2q8ZVaClQEtpnTP3NhtwUzuxFynmbzpK92Z9Wvy08/f
lfFtPVuqJcNmY0qtagR9fn2HZMklSeV78TzhH4ptSacIf1XVXmTt5ucrqf+8FNHP6GaZ5Kn6xaUi
ZuRBCMKLFhSZgRPB0FoBCQXQOu4jdZmDzv3uP5gqF5lNlE4nky7kyP2mwis4e4O57kUPlXJjBes6
WHEY7MmhKmo7eg3yhcBppDkwuOp81XTnTsWhA+LnuM0ypx33arHNi3lqKj4BkuT/A3zPWyQAlgAg
yzIJc//6Fn1fDapRk+N9OrzI8g07s4KNCKcVEQZLMnHJHtL6azOdb5svLBSZ5BZsMalcJHPeqv4q
05K4DwykH/GeHAG0jlpImsADlTPaw14Vlrm/RWHYa78jEjay+S6ga7RYP4faC67QwHHXUqTkbyjy
nztCkyUSTcstXdxRLxJmr2gCju3qs188BvXGRMnfbkaMJHrK1U0BJxQNFPgiVD62ORUHLoNYJrrm
ZXsfyue6Bex2WrLHPkLx1vSY+9+kxd3PK/GfL06jBucXk0G7L44SiPDNGMz7hjkd8uwR4H7eJDBa
iyi2rQfez8/X+zMb/LJRze/lvxfUL4pZMY5CLxk8fK9HGJvbHqjX7m8YPiF0qXC+XgIwl9MpTtbK
c9Ms05bq8IA6BoPrwV8Vw10ADCM/thjmxNt+derHFRloFFL3zZIe3ZUOggZRu3wHaEvLGyO8ydEC
UMDGh6lcFclChMRdMddbUxzG8j6+L4dd4xENvvCQQ/TRK0JyMq+lwVaW5pG48kp02AihKfsnSbnS
X2jz4168DvpdyTSZRCks4fn3+WvhEhhtyrk/kZ6uunO/h0kL+COIpYGUZKG0TgVRAmMfTH4AGLOF
gV21h2WlHUIit5y8dD1zGRVrPMWhhUD/qKgrsa/+RbkJbVYnhwRTH0f2l3uPVIN4LTbrAoXOtBzN
ta7g6bQZxHVqrjXEiuKii5Gcu6Wx1YHczOUgXetlvm18ULgQ0ouYtUJgQKfx9XkNKSOBsJfKI95J
wN7Mhb2c9IkF5z69QQX+JmNBa7fwxF8gG8KjYPZdXZtgS/P++u21z7RlcZZVkxD29TZCsi9qX2ny
+94RnZdkkTvv0Gvs2P3983L/bl0iE0sDMVXTxblMvvRdG9vaElsPIoliPGClslWeexMQh4EzFpnt
cZh+gTqD0eXa77JFf+BTpFaUT1cOnO+fOaNHfEzIhIPmCOHx6/OKYVIaWWOUR6G6iZVDiBsux4nd
N4dmxDRY+Pj5sb9z16CNyDNNDw9xhQPu4nzzQ19v5U7UD5nE0PDJy7AelMfb0HjOEG+ouIqZ3dor
G9tMpoXSmM5EUJugyISKYGRgvmTQwpIW9ZzVntq6O6bho0ohJjC9HLCpM1SMJIEqsEt2Gq9xUWuB
jkz1hxEkN7ovrmvtw/KfKmcqHwa1PxlYaV15wu/7+3/IiDwlol/pktIZpKh7+nSwzkwGMFGFptkv
82NvYBRmhzgeVOCsi/iWEapZ2c88cRttAlQxa3xtcQwp7q35zhZZulJPcv3MiH4RmDs+wZpAOuyJ
mDhFK8A/SNzZVS7j96+Qm5/tLGBTkhmsX3yFhUKCn+eJygGBmiN74GrRupmwGZr9Yq6cMN9ZO/gt
GRpO0/PyA9+7OAmrMvfM1Bflc0CY2irDui60B0ZX/UED4R330k5YWgazTQdWrEw5GD54p7BdArRt
NfFDO8cc1MUCa+rZamxvrshlYSfP3RxpRVESL+S8fv78635vbbhnSkESpUhP1EnX+fq9NGGXRmYy
JHsqmHA4SNqBuAixPMCQK31mL8QuXcvN/n4SYG4iSijZLRhS38bOiAvqXO/6CC1ZDNpv2GZWM3Xe
+pNBXyPi/48kB0E7M8QxSZjGMHYsH35+7n+sCwLEFf6H9Etwr4t1USqqp+dDHe0ZTzACh5qzmGsl
5cG7Fv0izX/V1x2Yx8VNRYK9P/v/XzSPUK4KyYzVHC697Lj1TXzDHNd+UpYD2Iq9u2qA+X3Hn82e
DZU4MkIhsX3++otaYlInYBZU3AFDAKanLZYR8gMFodE8Mkio2hdN2rQINf7/r5QNAvMFMkXpdi5W
kh5LRiKMQbzP2lXpnybpteY49+7/BzsejheoLCgTyF0zqYS/PmHuF+rQ9EW8jz9jRscNTqiY4MIX
F85ZgZ116WAD+/PDzT/S1x+R4B44OrMBCwju5UudkiRvo8LI9hTc4C88WdEf5GT581UuopLAO6Dv
8lXMvKCZeX251/ZCWWllFWf7VIadIhLYqz0Q/I2hX6MhW8H810QYnJysKbEzNo3pRuT/a6rRyWDS
28JEwOFDi65RueZD8/Lp/76tiyUMiIr+qhjjvZx99jICGuVGb3//f5+dBgKnUZ2oaNUgfvdi3bZq
NWh9SVMaeBuL3nxkuFq/sBulw7aA4ver/gWllxza+EHOJFuUH1qRzGFMUK6ldXyfj1zcyvw+/qpV
E9wE6jZW8nu8Ue3DQXbYx23DQSe5vLb/zk3il1fLpdgUyDmAn4WvxbxZ/nWpulYG3xyKcJ944Jsk
t1iOjJ8D8qV2xbMPDQ4GG216KK4ZC30rlOYLz4YlsND+8RHFVibgaMbGj13O8DupVzKeMAHl9d30
YjXqle9H+bbpz5cjdnQWL4HdXMI2k2gIXlDFyb6w3qIKb0xSZfK3Go6TYNwbQ2JXpmHX9QMGsszV
seK28tUoFWevEaiRIfzPbQquXzreD2kpkt89i3T2DUelkLyVkeVCO1v74+8e4buMKWRIxPbj2BJ0
52VXPtNvn8P8LBi3coTNhe6lFEvO9Bz64aTMQxzkLlgnMMO/Bgd/K7vmizCImb8IDVj4YpMrhDYJ
WTPFSUNZf58wOYV5zyRUW7VX5y7fjij+eiAM2vc//cq3otmP5Ybqie87vfOydwBMP9jGwyqhTbFQ
JiMoLEY877Z3VnQOosefv/zvwDegN8lwMgY6aM0YP339BnJJTK2+irJbSCxivsQJYmhQrEOTIvq1
s+UHBS1xt55zmHJxh1lvBWuzXE/YT1SbUt+wcqJuDQpJ0vPVzUD7x8v5++7U+Qv+6wtVrLaLEswZ
9jptqNe/6kQZJ6gqcf7dWZ14KFKDKW6K+jryFpV+itt+IRAGqfuKW9dYCUIJ6iWMsZGtcEJVgH++
8aj2GBnjhhCtQG44lTUFMdHQ27PCRlFTGGUvEoebhCKmTqCHMnQzlZSIaYione6m7SfSHDmesTLM
/LOlXPBTMUQBz6xD5YCho2MG0B6DwM09Y+31OEkokzMm7ZUQuO8d5tdf73IHk5VUk5q0TPY6/i+g
bUr/7DODMm8z76jgU1tAPcKN5tqi/XYic1nJEFVAYCQvVDxff5YOZxhzVOQUFc8hj5e8y9l49BqH
+h+f+oy2MREFs5hTZb9eJeYdRlVOECdY29gdsALrhiuQ3j8+dJYKnQOHPwXipdYyBjZWmizK9lWw
FMptJyd2upKQgnjxcy89/PytfW/TeW00RDwS9bfyH9Pdv1ZzbyZxHWmsZgvDe7yEtY+8lXaQBFbp
jYw+tjhFsCTklemvkqLHrMbf9d2xt6Qre+h3XHy+kblLtzBG4j7mCv2vG4k8QxX0gDO2daxdT+aG
YG/4GW3s9Um8dOpFuTHdmzmQo11feQffiv+LS1/sN1SOoenVCTk/5WOJfLnSzMOkW45SGKsCiag+
krzQQmMtP0IdJUWzr4ylhduy5nHoJI+Sce1l/GuP+etlXBIyhsKoqqw3or1X0QGqn3VQLXuUjMVn
JrTOHJCeCjiSEEonEU/t7ZGFLCLtRWhXivzAEFCEMVLIzG+rmwymfAeNarY/ztUrXIZ/boZzlKsu
AaMCr1xUgrlhRQHHVbzHZk3TCb4h6qENXc16aPpVRvU9e/RhjhyBqIakkqjaanYs1sDf6ery3lhm
nQaGAE3P+CgmXBS0X0FwlNkh+vLGqjE+x/8Iiz4UshoOOEX6STjsElfPmQ7S9ha4cY73y006Z+KB
GlMFK4GyCZXS1aL3QhA2UrKczMIx/ZcROlIcKFuR/VGJ0WlJnzHCyStt//ch5Z/l9N93crGSjR7z
mNiT83vFNuy3zbBgHrjE98jem2uFMXG2+nn9/mvDoCbATn/W+yl/YIi/vhxBUzuslo1kX+Pr0q/G
6FFItkZ9Bb/+bqnHY/ETq2SkiiKA7UUBknYYH1aqlN/7nzMfMNiLzttkC+Sv+IdpBfsxtB8yx3R+
frh/7gt/X/biuLWKPFaFNE/2EylJJqQoy9UAqnt8Z0bOdykvEIPmdjfMTPW33oSCO6JS137LYbxO
M4FRJuYwnx4rBdzvys3969CBlqLgSQt9CqHz101LjhpPMHxPP/qIJ/C/N+vfo2jO1ZKmN+uuQM8i
IQOcMKPGDMs85+QaSUvPJ3tpAvOf9T7Bndqesyla6OoqxJGhxIEm+NDJfJaR+f18v98RqbnANxRj
Tnq18K292OkiTVCiscFCnc2kl17ajrEvkAoiMlXOV+r0msAqGQg+TohttKQKqjNU0zJbmNJTZ4ak
NT5G1Zsk7As6EhN6nIJP0tz8ti/YwDuxxgAVBrCJ8ZB8j6uN3BwR8x6mmAia/+PsvHYbx7I1/EQE
mMOtqCxZNmXL6YZwKDPnzKc/H919zinLhoUZTE2j0VVlpr3XXuEP/rvBDxLzxLY65/fn+l4nf30u
46zXEKWxZDZGrB9i70gelJt/xPpZiK1tmW8kFCI8HU0vZUVzNFOjuVxsc7yGQ24naH1br1YX7+in
N60qlK0g+sil4VJ+XRmekBWR4nbxHobKcINgaYZteUiLNMf/M9d6GwnnsT/UZfDgC+SLIbDt6D7D
fqtF8FMByM4QL2KWIXXMZpqnPFLXDbinHkMCcHkgsJ/q5ihWglPShEVRPkMBsamXENJXqf8REwqT
i8nCtNfOilP6+RAi0Z/ljD5vtFR9F7llGdOOQFGudOAx+/1HCz9HKBnj6dWS++hVHOPFFxUQyIWP
fOnq0+//Fee8xh/EuGPU2RYOaS0HhpA4jKup/BjfcwZY3SkfaVZeiK/fe6IKg2roS3xK/FXA43y9
cBhL6Br6ajFlZIiS1GgdQ55oaMf8oy4NbQoxpgtPO4WO83et0wGQJUtlJZ3LzBiGKeCUqfv7HsMg
PM5G5mJq/ilX25DP59t4vEJGlkZlRd8pdlWo6yoKLeWlG/mhUqdMp1gHoPrp2v316Uc3SHnUFBr+
hKlhcarylWspK13OtxX6tLG+1kImt4DGh6C3B4zt3fb+97fxWVR9extIqoq02gBAnCMBRRPtWyMt
hrurnTV7vAo3j8vr5d0KVDS9U8TSZom9AXX2p5+tbvZIMn2kp481rfP92olu85UzvxBxftzfUxAl
+OvU/uflRhcNnaAlXkr/4kr1vH06DnuxqW/qQlzI4N8FAbw98tidOZeFbl92/hKh4KT2lhnWJiUa
vMlE0UheqPW67EoDbs83da0Q/x5cqOCxeiHt71K8TsdmU4fgIlSA0ZhTuGq5r4v8MyvKe3684a4b
X7lABP/hASFYT4ovhkpzlQPu62fXE6uUExjDFAbEIuVPDe2uVhemuqRrhQcy2PlcwsGhWIpSC6oA
4nr7lOofOlodEQ0aQVv5zb1WLkMg+XWVL/sAiw4fnS24xuRklGZh8jKZcxTwvVz3NW/vGajR7eKT
SjCJIAOVKy3O5xeW0uen+bqW/kG0ylSKhkLb/+uTlanfxIIC3B3VXNhEWAXEiQ2Gy0KjpbHNlc4M
vMFDEqcBlIpAas7pOyT3InNnprQvIM4tlL66ed6Aj5yjEz1Sk3xAQdQs/FbQJlyoKHpRf44zRFbF
D2CgcMmadFFQM6arqXkFW62ao7OMgbU1LqtxmmsP990hhPCFOClU54nqNaEtIaBPW86zOQbad0WG
+I96wix9ImWuXbjFdvkOxqm+zY7mn8CYxSKqn3NJnBkoxDmNM+7rnZTPyaB9GbEJegnr7o9A1qYs
omKZu0vV2wjX8arEuVClicx9IGOVzYr7dileqfcCVQ7kChIWAVrQIhWg1830zh6EWYjGHrrzTOdx
R3vId8mm2hALVuhUApFdph/RjfYi4D/Wn4LrdIHcxR4smr5LD3B6p+/+BGOskEjbZqjIgnPCv2dQ
bI1pNJSF976wzeuAzjcaWutRnzXvw6ZYYpV27d25TziO4pBo9svQtEvuGD1IfY67pozzG47g2TyG
gQWyAp9La6YX8O2W8WgrEPiGGWe/aUJwwjB1LplI5OEjsoABA+BVsuYkaEW2bNqF8Ty8WacK8bpg
RhFFVwdIAbL0OOJ14ZzXEF6LT7A+eAkTjw6YxEZx5Pehsz2gLsae4WX9YGG4hqMQFpX5Noh2AQQn
UBYgWPlLGeiN+KA9p6DWeAurqlvn+M+Oc/6mdJS22d5EL2gJWyfBSwkd77f0frjBwLx8de+Gt+Et
P7i3UPs9aOQn/UZZwU3d63vxunnS98FVcBfsy7X4mJbLdpi1yKLfgZTKj+0BPATr9NG8tV64/4Fx
eDgv2oVUrFCc5M6s4jYI5vkJiT3SvF1zqzyZSNHdSCeUEvUH4Ul8MF/RSxJnyB0lDO1oSj1I72WH
GAy2t7PRmwcf2jvlKQ5FAhJpGN0hyPdQ3ZROuMufrRvxFRU7R3gXYHOmtot+2at0Q22NJsn43mGw
jAMZ91SslHquojXB+4WsfN1fabCxP+0OYPM+UvNp3Ux48tQ1NxbtEW8Cvm8gJjnjFELDkb+HpZM7
zkuYHNAajW1XIHwwU1+jlJJy1p9aYIJk6OaMX7RupWtjJryTjBGIhadenYFYLnHI7IBC4qkOCdyQ
bVRxr7374Sge5e2wFY/uEQX6Zus65VJ/7hubCJE8dI73Wr+5f4bjSApIXh+SFkOUnX6ii5Ax2hX1
DHG48crdSVfmg8oDAHmTdzWNQEjwDdqcCxSX+ffJ5FawoaHkpx5jUmGPCxWSKiG1NgwlhJZteNAe
9+fPwDRO+OA7ZfKAp/nmPcR/YEtmt8NaP/4eSL8zBKbWLPnQ/8bRs2LCZMJXQZtI9qFFb2oKRZY5
A9MnwhYJEUrDs76aTzqWzGTaS+4U0w8/C+IqE2qNGSrzCmqvr0G8bXpcWhRYuMC3uulkYQenNglR
6KPlT6aCk/Pvz/u9zKbH8X9XRALw6xV7QxnESlGZZ5aOmGzpMVqT9sdberGa+Z76fb3SWaUdFy5i
ZiXPlvBs7NsqvVHDW4uJxxA2y96daFdULgWL3Naak8lvdD2Vgn+hE/n7OwYu9PWJu6TJhC4QoikF
9TTow58t6pa8U7gRxXl3McOfHuzbR2U2Pg2iLI0B2NcLZoFb+Pz3cHrwXJi7g7HsGeioAU53W+bG
MfZs1jEVLg1wPgVdvl2YKTWdUHrILKevFza9JFOSXBzudo/PV9ebDQ3Ht5l9ONhrfDl/X0ZnHVfG
Jug8oB6CpQUpNWOWs3VUjAiH91ELvAIruApvSO0pt5B4RAUu85A9XmicUDS1vMac1d0xz25NxH66
gASlugQHO+Mi/XMz0P0BXtA6p9SYFv1fNZXs11HSI4HnTLYZ8uitovTeq/EziUD2MNgOog9XkWYx
B7eZYWcXmjdDGt+ODQYT3VU2rMfIWmvFvR/e1goSwf4ag5h51zKZSXa+AcsUdaXs2DcgnHMUGqOL
cNOvLZh/nwAHAmPyjDJpy589gTT0BmQ/2YmSdyFXj1G0Lt33SapmKtW6VYhWdlC+5Ia10+JyPUQc
8NauiSBll/c0IJFKvol0LJh7KBR6uykyJ2n6rVQfBenKgODyX3z+CQ/0KejGfPtsjYt63tSYeslO
1b4gd2iHaN6Jxn1pOkGbzjsYoKM6brFlm95XJf4JOhW2az6XhtAW/YvarV9jzb+vb8JNwK9S8HI4
W/l56pllK4ayk5drPV34mTQXyIMSs13UnOxmkd3Eqb5Myz9ij3UJTe8WZY7I2g/jeHfh1Xztw/97
L+CYNUvDG4QP+vVTlq6eaIKgy05Zqgsfr4MGpSnGZuh+4kM8WvsqfpWMQwebH6RDz/tJ4N56BoY8
cNG6okYZ9OL3mr7H/4eGf28KlU3V4IfA2DvbIWyOPrCMQXYs5V6k0C62akcdzAqva7JWAZkLYyY3
4HT7e7G6gI06q1X+vTptJApvMJvqZ//9r/2peX4zylotOw1ViYLATVCjVRzfurp/aN1xNSrauuxv
jdpYekK9ZmbLMLGFzswQUNpqEGLBhSddsMgskrO4nmNdiLUgfjkvfiM8dqAINflarZtFhc5kk6wD
j2mrXs0yumh+u1fLcZbm/gYDUMYJsW/ZjZyv8I+lV4KS+p/W15eVJWPz9MeE7A5BuQTtB1G/9/JN
2+HYilIyJhVdh2i78FHJaIgVCu/LREVr0+gfEgPeMTrI/fXIlECS5yF9fX902rJhlg4FOt5WqmR3
5ZY/FSHHpjYeqhZbsZBW4E6hAc+C5E+Ws1SF7FqFDdAV/+G59O9XoLluSUx+idlnIVtBiz2XjFx2
VKxYyZUVZOh1UjHGLe1zLl3RQcxH0db6S52nrznHPxdmtPJ5YECZOA8WSpbHltsKkjPIW7m/ChuK
sOFjogn7SrdVIotRPEqaWL9gD/uMbdtC1+nJe3ChjZugOWCa9fse/fHAoC0FOABZNGrns1cxIi3Y
WaEiocpXrzIRU4akBdTf4WW6NPKTB6moU9CZUFYbCdrFUKnbKCbdNeGw4z4uoBrvW/C5i0dNK+cM
d7JSsoWRkdA8LI51esyDY1+sa58PWUub3+/+sw98tplJV2XCL7HO4P1+jTBK2eD312YSxOKVUM27
cTF2j7WCINZVoW255ki1ghRNrm+qaGUxyGKfGxU2U9iG10u1vpb86zy5cn3WwX2I5MywDfSDieN2
yix+0Ql/qhinQbLDfM6fgOeLacui09/l7lY2ffSCaVcFD2p5VcgLnZHJIKkwrdKZrgW24iFY6t6i
F5xAHFFUzNKoFK3g3Zp4nuI2H7cGlMcrqX2Sza1Kbzk/NO026z/QA1HaVe4hb7XpsubCR5/eyve3
NjV8ZVJt7Ii/vrWq1YwyH1q+ufis05L2i0UH3EK8YoNqfFwW2u/f6azj+rnuZRnnMZ5RM3SIE1+v
aCVqa4wVGh7oQ8B6zDTUeGOnwAaldFrp2UMRRwkvXfSHoxAaAqKHeAph7Gedpd2yLzBGTSPRaaLb
mI6HmKGJGeC2u0ix065SKuD0TUdVLAgmqHpFuZoyAK6aC83Os5HXP0+PsxGEZ5NuMy/h69OHXtRZ
WZgYTgFa2E1QxAqOngByxJXvxf6FvHGQ3FPph2sdDV08NLzQnBkaGXmXHqoMO6bc26AnF0Y7aRAu
5a8/xKQJncZkg3nX5Ez49e7aoU9G3QA+Gpi3ppRCqghQuUSfmebCtDoUgKUYxOG5nbbuspfhJ7ba
vFJrOxbNuVRM0kj+xmvdC5nVp0zC+TJl0MI3VEHwAmP7emNj3Hi1lgi6k9DbWbS08OT9GO7hH8Iu
K3AxWYfZTHekt/imvUmew+t6B++yUw4S4u0YgmoznM6ZIq5KPJkDhHw1O1xw4HRL+lnqeqjJDxen
9YWl/kN+QVsTzhgAMgLqeZ9fK/ImbDF/dSpxG5LKmOUfVzhK6i5pVlK3qBBB0E+h70HLvvAlPxud
Zy/sy6XPoqEqhI2aF1ya1Kbi/OoQuzDQCaHOtfvoKaelEHnJNhLkA9KTrtVvH4z+OTA43fkTCaMG
VwiwMVaW+IUS9vXlpJgWVKvQV+cWh9DYGP9RSfq5Nf6+5XNIvev2gJlzQXGEahGCUXSLuRWsffmq
HVYuUjqV8nLh+0wH2reXBF2HQERlqHyGqr8ysKH0GKRmgYovFSiGd1cQr9vszSdVRqgS35rEDGyt
Ti4Mu37YZMx8oIgy7VAV8bwSTv06sApDVhyQFMSgJj36sP/DWWQ5cXthHZw1cv55qX9fbJoA/fWI
QV/gTVNzMVpHVXFf0l/aWdqxiw7YPHZoNgXHQF/QJdMvwEcuPeVZoEurpAhDQo1TC1et/sGB2Yso
d2/NmqWlX1g6P1QXuAdMoCpMe+hcnYUHoe9LIeyAKpMRh41T6nRuAYv0V1l/IYD/cF4y+gVzj1ct
hGTl7Epl0Glh0PI+xXDNe0SEIMqOLFPyRarLeLjwYJ/03PMlSmXCgzGShXV1VjfJVVmgM9orDnT4
KMYXmumQHKTLMnNQ7hqGaA1LejZ9y1RkHaEnwf8Hpb+F5xiOsIqhINNjCZJuaXjhVlEunKw/vQ/Y
ZnxIi9gsfmZlf62vvg0tIwk71amih6B91qlKpmOBvBUwYKeXkJ0ufIEzCOk/Sxo6MzQLE4QwgOqv
S7pwxVr2x1p1IlAZcuCMDaYoBdzLurvBzG3rm/1HEcc7Ef+jBEu1yEeFHlnWsHupMqeZ2tydt/cg
4okpGlKCdbSq8EUYJpkLcYkt6oX9/lNeTWIlEmQm+Lehnp2q6PrESqyXypTpq7jHiHT6InoytaQd
ZJLqTNIY2CAt1ZfByWesUTNtmrKUQgi2Y4HVS86/G8ZyQFS8bV8iDSqLu5XMHRWkDZyxmJtaxd0j
IhYxnyoR6OtorwkQcP/ziDl9ZFPREWqGYnUWTrSwB5it8igmHRUZtS+nox1ctTsp2VrRPSE6ubS3
f1hhXHIK0P+w7852XDe0mqslKYHEWJXmK4VxxCIbhgNNqXRcVabz+zOewdc/1xdkXh3yB9xC2nln
kUvT8cmG3SU5XhmuBtpjjJzSg5zHjIK8x9ZCfAu7Cj/QgCsHcJlxMeyahZ/uNHrVVuchH7M1cQD0
+WDDEmyeXdU49JXCR6Z+CM0zMRlDIwRXGqgNrsFwbbSeKpW0CQq1ll6VjEZ+f6QzksPnI0FL5avR
CqIDew7AhJ3ZNW6uykDpoiVkgI1WIfTnRQ5+az0GMJZW7jy92xpqiJhhsO20S3Fs2pRncQxCMNrj
ED8AgZ4zpBvSoERWaY3RaprF44cvIPsKIyBgUl5CjM2qZoF5EkBAtidtxkbK7ZECLaW3QTVSGKsU
yrMUDLOJ25lVwV1q3mcwiOtgV+fuQaXzcPmo/qlY+XLbZ2vB6hWlyHS6A2ULNnbiA31MIQ7jNtll
xNO91MwWLy7BM5z1P98LaqE5tW4VDHXP1jyLMuOl6JITNcfYG+ZjiWtXvBBYRt7b4B9z9Jg686ri
nPsvVorMITr16Ri/nMeqEq1G5IMTmlIJFlrNERdlkYZOTjKtvfJPUKC4nE67rqwuJUY/JSsTvRZU
DNw/meP1a2THP5NeklEgKwn0Pnj05cMU9WScL9RJhdvd1NEBQMWIeGlGnOu0SznLD3kE+55fk/GO
SpH29QbAmpWBpwmiA0ig7A6Ji3bdc92uXH9t9e90x2eIxfv6MWsBQd1Uw6JF06P+kyUvZblSlV2d
XunqLX+6rxyvuDERi+iQnDY3koCU8GvE790D+k/CK3ygVH0/Bhsh2/bJXSRChUHSrk8QrUO8lerY
XYbDXtMQLdj3ya3gr+PsKKHGWl2l+q7Wd2GC5N+7iP8ZtSw0gaymCzcf3b0mrSJ/pbqbKr2ylIey
W/vRh1Rf19V1IL2aQ4Co5qYBmNaYV0NzoFWYNX+k9JhWp1DKZyWHTWc4pbVNg/suv72wwH4KBPgE
830pi6bV/fUVF2NUgatURCfpG8AgKa1W+tMrsrbAi+khvYbStgiOQoFogLb3xWeoKEq/UtO3Czcy
LabziGQC35NgoqBcfi7pIUdqSC+s51v7L0m+K5NTw1FmtG/eyoQ5WZ9clPoEuxlff7/wT6UZoFdd
xbzDpOdonJVmIl/AU4NOdOpQ25tqtsrTfO23tto+i9GrAlqoQqA5QB+gmLALiMRpeE00jtHeu3Jt
q/iQ6mizjaDZXeBqtfBnRLuvGJK5Nx3+lgBmK53/ftNnKMx/IhIbExi/ZpD5fk6+/srzxDztO8Uq
RwdOy9wgNwnCrRwz16Z6tdLnsDmY/aHE2ndwr6rgJQANWVjPIfJy2ZakXL+YVf10R1C9gedOFELz
GwPbLS08d7tAdMxk1yKIhXJUnV+l1sbDiaTdwPdt1aVcXxWN00fblAwV4e9skWWbon2/8HbkHwIH
EQMWJ0YHjKo+U8C/Xs8oRmYYUlQ7Olq5nmMFx9h8V/zXlgZXcB3414H3JKVYG6KIA96qdPp2W1Sn
vD2gfIl/crlmThdm1y3kbMXBJTprnzSwP1L6qDUABbQa/v0uLe+M8aZD8FxzIiYVXYbmeb7GItMy
bs3grerwCv5UQHgKpD9ijAEhmImKDqPVvndgIXo07xHInQkjYn/XZXAXujeoTvrds+m/VUCu4+E+
CW5D803NKdk6EK3MQcrTkL9o/V7RHL3DRLLCIOWe2nGSB5a8kuH0VZzcWOV9DXK4VZ808pvOeCvN
265cu6rd9muM1eLREaI3i9Oz5Rb78GbUD5F2irDKRG053VrGRkclBIvkOHod6hv/T4sMf9a/Q/af
aXrInNiwqyyb6/ozTtU5qDQBH0wrPyE+1QvvSJHQyCtmIcx2dds213331PJXPFgVOvJ4Ax3Z3z/7
dAqfRRCwm+Qy9KUg2px3y5pWkA3PQyoMPr0BTi49NvL9GC+8YkFW8vu1fkrhzMnyXse1kN7BeXck
ocdU5HIC3BwhcmSINfcFGz7hoSYHYEJLwRVY60JlRlRc6CH8kIBDVtbQ12DoomBi8DVimxZzKVNi
bhN2OzKC2HJE6aGsj7WJCTmDmuPvT/qpkXn2WifFUqDVBiU2fISv1xPDIaLsRSR0wk2i9VvOa/nz
V4vvJnqNtgjoBlUZj7mp7d3VgV1bNv4OCli8xO7uPFxD7Apt5M5mYPL7zf3wyScCLd8BQpUJg/vr
vY0qohtKUfVsv5exthGl67Vtp3wM+iq4BIz9/GFnLwI4NooWExud2dTZPKbBB7AZpbpzjALbo3m2
zl6hHrpYJ+GZTi76aj0MzyLCzM91h0P3LH9rsS0/EZxLrOgR5o4XYsZgbxY+htIMhIcu0MGd1Q+M
XoVj49mMnDlpeqTgVZKUGTqTXY8I10x+at4MNHTBxp102D8vqE6aj+wf4otKZkTpep+8D6hHX6Fu
IWhk8ajYzbQXhlfeo9jOSp2e9cx7ApDHn0RY8zl8Tv9MULH3Cn4nGoKn4jbHmX7mw7NDJJ0Zq3EX
XStP7RN/IAKydQuI7lW5+/3zMdP7vmdpUyignjnTJgD/1w9Y+Z7geW7SOak1M5lGwtTw53Pj2nwu
UDPxbcqR+MZ4bO/wqVgHs1dlLdjFwXpLb5r75Jgcu6Oyc+/Ne14yUk537XV2Gu+qF/mF/xA+DffD
y3N2HO8KKhsJ60bvWDjdPWbHlH2O+Z7vYqxZqHAQfqXcJxg/Bu4MxSI0+tADwT8K0xlEqiQkD4Fa
zr16MfhUknPQSK41U32gQXbizycQJQBRuLs4M8MGUG2S8ZrEAQMH0gXXrpENHTEjnQPnZKrBCJVl
0G1oApPSSHRw67mizo0e3CIGsgRtCLgzdAhwz2gQWs5ROQcygv82XwyRKGQXfv8QP+wjS8U2TTWI
KxQbZ/tI6US3SBWtdXQaWO1GcW2vXOcv7oPLDPz3S32WLF+3kYwUnyxOHMhPQvrXTz4ITDLcljDN
hFdFqawGUw/3zmZcbnaoRee3Flj/lil2yRxIUY4S7fghW0URPNsocZe1by1RMVkqrFuztPMwXOY5
KvpytfCUBBDqsZYCGl3oKhoPXf5ogMCkGRIM7cMgpsugLCj3s/0wN0ndrOxgFtvBwKeUadOlmHGG
dpryNJA+6CrQ1J5U48QpUfkrEfGNIo+7DsPXCG68Lx7asL3WpUe9P8gFtgj+sC3HAXUsTDlMsKzJ
XBvlqzqYxHI8JvnJXYtONjMNE4Pp6EIS+f2j46qEGAz2YwhlIS/09d7qwhNCLbZ6RxQ3ZFEMZiBA
dicZSG4qPY7/BQAKOhtDLHwwEWf7BrBwXVcxpSzqHJykbKsFlo8FkAa1Y7qwqbt2N4g3aSIuZXgl
Sv+uosQpJyz/Cn6oroPQ2ZLlCv24jsWVAExTDYKNJTwYYripVBwchOomCLp5nbrHDrXxCamQKxc9
/zRey9n6pflFlsFMjtnlZ+751ydthECIFTPrHaPbtYkNoUsiIrhT7hNcG8ZMInMEhwq9yKt25sLI
XhLC/e+b6IeOhAz7GrqAwS18n64beaXoTUvcLBIEnFw7qU6kqHm2cdPrDvtcr8w4cgrbu2hn+j21
/nLlc1SCiJdIYIRceaj2ii/amckGM59dmTxzIckqEDX8Z8SVH+ZLvUdezpDQrN+NAmZ/0NTjdvP7
q/hM686/B2xJ2vGGIUvSeZfC9ATcyTqpcwRtXJWZtiqo8YsBSNNAcG8Nh3eQo49VttWpiR/Hstob
DWhO9cgPvOqlaBXAspBjGSWDR6+UlrG1ikr5OOjpXAmbGUSSuYXYQEU/wFe8tRe1Czd4d0v1T6ag
+OvmgMiPlSUv0eIS4ttByPZpMc6t6ijiNTIeyaxmIz+sRT46PwCtNDzmy9JCb/vH3rPY3qQQoPxk
SdkBQrry22aJTtOuFPFD7mgGPqYT4L6S1mIE2ttbm5WLWlOHduK46SzW3YQEcZVnStE1yu6rdOqN
lsWNpCAHnWCxnli7cjS2eQC/yZV3hWgcuzFZ/f4hzgxoP2MdjRraNCJebJCpzuJJWgSjnKt+C6ky
nSEcgJAolhI+4gkiDfE7rB7U5NA1LwbIqWJ8LvS5Ir9VsngtkguZrF6sCxJQCJ6fnQaGBRHa3aKO
dWg6zv1ctwc/WBfZXi8daaRracXoWXvaIgvlxzReMLDZqD5TXEaTvz8YPKPvWx4wBspZOhhs+tBn
KfeQmmMbKELruDAKhOwpTYrlSKTBmBZDS2FeVG9aL3OjlDV6QDqwpB1VBiKiiZxgloYC3bVuOONQ
zSvFmw9wU9xFLXhPNXZGKKXEWCJ5B63IdmL41Ah3YHNcEG9Rb2BHviRDmmt5i30KhWNyNKOPkizE
MOkNa4uh95Zmh4XE3qi2FUGxjp8sxsWxF1P0zX0Mf5LMncnw2aYCtnBrCqNT0Gt2ao2LxEettGNi
j0OIIKI8MOA18xT6kDjAoBUh29qYx2yNBDvMdqI29G8CfNmiSSGoBnOplkl7ppwzxWCqWJrXysim
M+IVK5Q9B+MlHd+EQNtCxQwhomicykHjr4cGbWbZjqKTkj6Abs7cXVVot9FdDhenT/uFAjbNxa9D
CbBFWPbKU2XiDoKTBK1Og5+sDPJahhmTG5siiBeBWU+ueore0rp57blTutuU2cChDAwx+ptCehSy
+ySDHdQ8JoGAsucpd0sgltGVlfoXOpdnUsmfe4ESYXIcmBw+OWO/nq2gNtLUk4PawfkZZNYs05yJ
iV9M3h4QEzK6g6XxQvmW+DUuuD5tJOg+6Wi3OIkUQbCMOUkaN4KLRErZVGBwqk3dSiuPjBM57H0t
u3Ymnizx3kj6jWpdyMx/yA2+3P9ZQgj/X4pEK6ydUng2zLVbDnNRs1X/6HknldT89x1mTaHhLIaz
wbAslDnOdPm8X9NUajSixtMy43lj8nfbJu5WEYObwNqXLZ7raTqPFeumEPKj2+R7oSqvLamYK1K4
bIicTR2vBopRKAr6qSTxVqUIBC84jnCVweahtz4rwoXGcVRS5DAiVnvkDyGhYEZTVU6KinWerBB8
mHtauVASc6Gq4zJEJg6hExy0/OdUMZ8KEYaMj3kkzVoXAowK6xAFlmUGe8TEX/a5JhgXIdbbIkVw
2y3T4hCb7Qqcpzw0sBGRYTjkFh7I6rC1MgNmiTxnPUd4g2tYlckqMuLwK+Jy6XUDff0C+dXcToPV
UH7k4puZBjColhivzarFbS/mUEBcCGi1jTUSe0LOjF1H9AjiZwnF8t+/kfLDwW+ysCdMPRnjtwZf
E8tq2OUajWHEJchmVX2Zp1NUdhQ5ui511TZT9bYq9xElXEKiBpktb3cFB9AUMioBpk2eHJqGvlBx
GlO3mGXC4CiUR4QhS1xp2X2qwn/XzIOe3LRwaax54CabunvK2Teume9aWv7yJfmzM33cz80Kr/TT
dRsFVf73dbO6adCXvpQ3jpfd1BZyQZDlarPCNMdANHTWLc2BOn8ED0hvHluaTn+gWu/8wh7K+PM0
riNjrisobI0iMdIaFpGOC3GEg6L2B3/itIqxd9qPlmK7Cf1PV0SQgG7xNlZ1kofcLntHh6c69ncj
RAwpJ0XxP2R5kQWDbVo2KFEicDOHQLCoqDS9nLCoGvHayLSlJeGVhabpJcWFz8Hq+aY0GFKS4wIO
/IbiqCQtYziUNk4X6EutEXGgG2Z+5i9j3ApD+ttJ96oXOv6Fuxh7Yt2nvxHeJh1ar2qLncTTCDmv
B1wcQJAS1Bu5QYRWxzx+l7bxys/oaIi3IuphMgj3ZK+oSN+I7qEA7lwYS4sTi4229uoKCHqx7drr
atXRxjB8lTqvAdOgUBTt8xbUWaUOtpqJc6aqiFJoCKoXiS0MuIstpU5fae64d/Nm3rQYeC21ZBFV
C9gfiLx50k5r3i3rMHiHRjr1dE5q81oQnALSKcZK4jA3jI1cvMaDv+YEGiffZckuxDeDBAwTzMrf
JMC5W/NK5MSUYJyWAaU9zRn6YXm2y7QWnxIJCp1hHlL//vdN+UMtwsqlF4V6KI0p/Wx6k4SJLBUC
dgx+8Fr71wpGhsGFS/xwEpgIlEIIR4rgO8Jm1CGeDaVROxXidPljXiyU9lSbwCSKBS2J35/nB8YO
VtOwg6hMOQsY/H3dikFh9kkUdo0Tm+YCDyoZb0IlWEcjQjT3CTRD06Ndk5/ILi1/XPXYcogeSvUE
mDS81OP9Ie3DTZVKT0JfHc2ds7TPq4Os9aS4diJYGa6jukhZowdcbnvzaGoHQ8jnvquspxtoE+25
TI6/v40fXj0eroykeO8AnM7Hn2bdalbtNrWDtns80OeSBYS621MgPUwnze8X+5SjPtvutDZlaHco
baKsd7aW9DGM5VSzKodV3UWdXdYlzqxIxWvBXAzxu4hR2FdLW6jzWez2c7Hg8a1tYj7KUnZlZuNK
b/LlCGd29MZTVkClzzI7DI0/dXbvxsPBUOv3zn0JhFcd0zZQcCgIGfDvD564DCXGB04dbzStaiih
dxYRX0ojwshNQTHlSuomzp8Zzc08079QufxwslmoflpAmCB+gMn4uug6OsxpbJaVU1cbxvo6NYhb
PSX+ThYvFUlnikX/JIZoW7CewFwzuDu7FrwyRmidUjmxpCNXUtj65PqOp1qTLinfUXGbJ9rBC3FL
dAFY8FosfyNb2SK9CMKepufnH/zvWzn74Eh+lhWt9crRCMDWsCKILmP1lUSoyLVNi3WojoIM3+I/
NZf59y1IODmiJMt87rNt9lcPJYVGlukSU/naOAXCQSJoy4yGRiQPX3tUh8wngTmr0Z0yJV4UxtWt
C//i9/X+Odf99vj/fw+frem/7sFNdA9khVQB3BPvfWnfVsO8916mThOx4Kb2qr3FKTOmSBzB1ReQ
8RMMyXY5/kFeq69hPi1LCh5EWIq3QrzTEm2B6QayzeEqGt/CpEZ0e1xr3UOrYbssFuq8EELGKEhn
IT3dDMqiGu9iEVZC4S1af1yOskKVla31kiwqKtBbxbOzn4WAcWSaw2adrow8sL32AYGotcS0qYtt
2ocuHeloLsEP8Lx4kXvjssVbUyohBNGJ6ttsPtSbEHorsuXXhojstXqIs27myi1ZKb1unGTFMifH
4FBsFqWPbkQ3YCxpIc/P/EAdLkS2aWl9e/cT/QwnmamJdhZZaytOVCUrKkfSKXFw+EKhHMnEiwvt
87z4fqFpUgZIx0Dh8uvW9jvB7wZ09xjmirvafw1wboo1/XrUntXA4JvsW21dhNkpJ5gXoPSoDYLB
WxZoIWjj2/g/pL3XcuPasrT7RIyAN7fwAEHQijI3DJkWSIAg4UHw6f8P2vs/p1s9oxUnTmhprm61
SBgOjKrKysrUn9Oc/JVGTmZqVpY/TOnrwCd4HREGOr9fgTpy3bSQtYEsxsBjir1127gG2BurQTa8
669rLvEJV/Zxi1WC0aOSRAKC2EYr9Zh1JEeaCZAikP6UHu8pHSwDhgUb3wXnAnb5AghIqYtEHMTo
MpQ2U7klnqIyXqad5h1vzzNjRS/SagiBbTO47W1AsA0B/EnxIc8R0qntnmnWK8o6VlrdrBRnin8/
Sv9By6L1puDDAq4vw6P+Vi2WstxdKrlvqHZf1Bq51F3ZIScHYFZnDNSjOTsFaPNni4W/e6Ec2CRk
sXdPCjHfdtNaR2TzPOr4DbRxQ0El1A8CsafuQyGFkmGSJd9EW++Tw7AmyWtnBJjz+wHvVvO0FboE
9Js18NMQz39U//RJISwKSGVPtKVv9+PcnS7lqJT11Ik+AMbBC8U9V130ZY3uSBcMtFJTPdH1tcKc
RH8Amyl1nNGdqjR8aMWuoSKNCJBFKLJEZghB0pYiM0dT4sxDSw4yuMXpUc3KqOh73Iqbp39/pOrf
T+jU6gWvRRoWbPXLeua33VFtxENfnYR6PdUeLSa+t8PFO2DdkbIBaRXjT7R3yzYYby+39EOqGQjV
lnXR2VddxcL0QRiqrQgzTSyqhzz9aKsc0QAcDJlVySEBUyy5ZuGfpYcJp2kwbBiqxkFhR1StG1xM
WF9uo27O3DyMvAqwU0x15WnyAa4mDYoB9YtBG7aZINIAuuN709mwGA6S11x/qYXukcSYtI8ybmbO
s6n9iAr+nZz9eYO+0YakVhaMXhHr9cFMTih6wgAX1bmJQM1NoXLNfshR/l7pHI6Ow8RbNtnNvm1k
mtKfh/xSo2A0Fm7FOjavIYVyV4w4V8+8szbZuvx7DfydFk2HNNBHVfFWwKngz72zMRt91A0kGIxm
g4FRDNHevtaNS/a4vRxOP1zgf95PyJ0wmuhJSV/V6G8Lzkz72U09IdFU5Nv7bd5VDykx+R6m7QKb
x39f2X+05aakniwX9i2Y9fdW/pWkWrudjzX0V6C2PD7TyKD8O/ZPgNNgOxSFSTdtpsgRCV5biSC2
CDHnoVmjwIaPu4q63E+djP8YLpjOCnlJSCXcxO/b6FnrWkEv9GptmEnToUMOSCWhZKgnIJyY2k9p
IuSkcd7P5sJtPpqehJ284NWIdjdtCiMTUSI1yX7yAvyvE2MjgP86fTYE0m9r/VgcQOHGvFqfW9M7
MuBwRYX+UHsTdjO1exRQKpK+GFzHHMPm2FnlnWV5iWRSELnNrJruSEk4uItzASeq/qdW5v+QL/4I
9NRJ0KllFOwZZ/wLnerlsr9r/akkvWK6wgEXOR8dCScmJKCC+hl5px6Rp8RUX3VxgwEOfUW9DWcA
Jzh9oLhwZzrbZbZIhnTF+Jzkyko4dg7GQaeUto9FL+Ly3Pa2XmC37ox4QRWOhKQjMw30uVCwMR3U
iO71XIfllaFLg20gAw22pDgHxVFytwAHgKl8ciePpYeUhO/x8nZ5NB/Or3VypelJlbUrKy+vXYhf
NSOx2iqbwVVgQDfSrkGtJka2zK/AYdxvDzdT8eICwRcfXeMwxZBi3gzto5iYCJkYlIARrTfKzhUq
3uDyrscbqkPQsUDd7NI+w3eHklK5hWgzfPbv54u5jz8SPATivsbsmEKhww9d5rvl162QFWZZhyrB
StbpXusdboAJWcnNUa0mgAHmtzEOs9F1A2FmcPcXX/w1hoXzUbmlUzp1fPCz0jr44+dld9517rpa
MVTPWChGHhcPcRRnFpix5g4R6M57HWMbviVxxbjlCCHGQSbcRokL88GnrWjDwrFor/kfndV6Ny9N
RLRU0ca0FP+KL7qLB5qbO8qmesSIe44joyO/anPKskX+KKNs7zA6Ewak+sujXzqKDyf19Rxn9jiv
gq3kZS4lsMOv+wLKXsLn6Daghif3RfLNLWJnZxxkcIHsAQ8sMa4i9RHCNKgW6jI9yqoZ0Rxzcee2
llaXubY92Y3nY0bpbXLqjOD6wA8c029dSFbHfeUoIcDvpbbexYC94SF/qRYyXUHmfKw+vLS2/pgt
++Ay7zEm3R5f5c8ulKNbROspZk247SIWfV4urisHJmMghdBenMEr3V1uYze5mD3c1ohhBbK/qvxb
ID3POq+dn6Ib/JvMUVa6jcaAc4tqF3k0GyKp4QjhpfPuuP09H73GZtxoadqm3bryunpaKU4/l8J6
jr+y4gjgCpWPAFb2Jib39XmvbI2tCjsnMjeVrezJMcL0QfpovM4pZBvnTk+LxdGhwe403g0j9cGh
u4VxuEW8ddAccTAos9OHA1pc41LYgp+P7zCubbqBDv7NrmnrrrbVduizR4XfzoWlFp78frTJoA8x
LDrH2F+e5eA2Tx/oKtbBZZlGgBjDxb77ZwTBcTlYqBEmvUHpmotRcd/DU6B6aoA0xtPMKlxMjP07
vCTVfYQEoFnQ5IKjh96Y9QwyPy9W4EbnV+FqlS5ULO7i0THdNsgeqcXswTtYrX2wSH62l314tCm9
TtGq8G/olHGGEMAFXKlhhllH23xLo3RxmXde4dPBCq9PHStD9of3m2W6BrcCG2Q+zdVhVXKZO9FB
qyIaFSddQNq/B8xxIBt8cihpUUaUe0f2r2Hj5LbmlC6NjgF9vuSUWbg3Hulz2piRBlk0CjwfxD2E
BG3YjWZYomqHtoSFWhgcMg0izQaIxnB73lywsbnzk8F76N5wVXL0kP2HJ/wtdev57oVeDapfO7TI
ZqEyH99q/xgZCX7Dtde+w9/ZUBLZs7DwPsf1LNCX+89hN4vQfnI/L/7RomvpUhCrNsMXzmwXQNmZ
0fW5od82eu/TnWVC1O9fYeezx4n2r7PzK5btT3y/HPZiS/KEJ0Sp4XjBTFzmLYfSHRT27DY+rNVl
+56PsI7sITosTkkbjwtGp5EmbGEM2MPrbQe+FSAV4DTsUk2QbiMOtj9YW+bW49uTbCmb2vFsJECm
a7aObuqhIOZklvrJ/WMgwBqjz9fIs1WrlqzD+rQZbC9fXBdO6AjJxRasoz/6GWd1sMVVxX4m+Z2r
+UChst18Coa9R+eBrSYSI1t9hgzgzF9QvowGSwugE1lskJ4WwRJzTCd7wNareyz9q2dGEqcDZOrk
DhsCyaqdLpu5uFIS5W4dwwbtxIMLpm7mHiy80hmshF/yZyvWgp35bJHcovcAVb+17D9/6uy+GrHV
lj1pcBidoz8yuOzMjuzhn+3q78fVyNXe3Ys7WOlWXs280WbXnlf2C2Ij3jmsnw7rgz+tJhR5fdUK
VFuPBOvkAUD9GuczB/nuIPe0QJqfmKWwgH2vLtXbsowJKJ9jhLPSsxzelnQDUMRYjmjJnRcMHVkM
V7vwsG2Fz1wPx+DgiuExVl72hnt11aXxANfu6eCXYWGt+0R2a//y6+xjemXPtut2Y8xzD76qi7Ic
V7WnkRxfotrnGK60voRadHPWBIvHztpzn4PRLawPZZ7a973sHjmV0jm45g9MLe0b3+fvePotF0c1
9HDQTPqJjNdbl7D38Ib3mDgi3H/278y7OGh4seQxsbVhC4T6DjiFD+1auPenPDkYdrGBBAnCRrA1
dzMHgMdu9hie76tPc4uh8nRHK375/q6/P+XOvth37vJknfxdt7+TBbMTvsrLxqXXGdPsQDgr1nzJ
FpGjL7DELLzmMd02b9BH9TDdE0Zt9kzUPCw0Domt5s6MZ0GGAKb8PrjkIXRznvTV+Hh+GQMUC2fO
FEKrx5mHaqDfOsgYzDM2HCRo8rfrY7rMlyePR+7NcNOloltsPaMjf4DZIZFr2+1+qzu3VRfoK/WD
9etKUeWqW2MNoPdRe/pWrViu5RbUZFJJLJ+uQeemjpHIz7fnieATqNaSKeXM7UxH3UnkfIMtb/vn
LmIVTA3XzyfjHtbO2vBKq3LOFo+r4Vbzz9Rb987LUvTuTrGBBQHtd3Bny7erv8xWgrvBKPf9HTku
+7iquB3syXKAxuSZ619IvvhUh6T0Th3k5Avruwd11GZIgPH6qAnUZzMW2AEke/z1wvbkvOE9jQqE
1T0T3Y1YdXtSyui2Oflom6/SKa4Tde3HdGGy3R55niw0atzKKfAuFVa/3i4sH8wJrDwR3MEVLXne
WPpS9go3c3I/X+S+RiDNwyG+2ahwYrvtljhWPkvhDjze19dyhK4ob7tpHDnqnMsrMkPiHkFE338D
4uLs8cyxzs7MvQS9dVweoYj7wip7rN7Vlw0DliGrkEh4j9RII7Dh6r4vCah9mK2UT1rG9TbbXiM4
te4sYaTKrYPb+vxI+9fBACQyFxmIyEZdn2LZxzF7QXPVun3W7mVuOOkvYiVe3HcRorUH2zYlEyui
Q3gg/bhb/ZbMe3Hgne+PiCgwOVeRz+xQdeFRfzonx+Dqpc+0aF3oJShSxJf57NfwbuwOQe8WH9r8
7KIDKRLLz4Z9fEVsRtgiinXfXDNuFOzsBv287S0aPdUX/TtsHJfPQwhhLNtGKEN+STi4L+3EpHbL
TxU/TlRNbC3kvINTPFQOJqrje1U7PWiWhMW51bv+1YYMal0SLUjtzpGWqlu61AfW2RcsCqpIeSo3
iIg5gyORSrxPie0z6aXfJ2p0SfLe7nZwZB8EXjJ613Dmp0Tx+X3BkMr6NWen72zJVyLV+iC+kwZn
5A/5Dgtzhz7Mcg31J4QubaF66TjHCGvozcxTw9RLPdXapx7Eio/p33sPESp2lQ/a9oeEdgXxib62
NeXeR/8YN3TQbXZwdD6yxTaRfcI+EKh35206qwLyRtrohzLk20zS37vmhHD8hilIwrVK8Qg6J4zZ
zjprXMBu3utPjd++oeWqPPcRfIJZVO2yAP0P7SeUYWpW/r816f8eHl4B9jLgVtp3QpyeqhVC3jf4
6sE51H4hPXR41hzqu1h08V99Yzzw+d+F17eRzf97SJhHsqgxHfI1rP/bFWs61hHnhituveGz8++t
JWRYePBUU5Cr2AFYEuOM8g83+oum/8eVSozBQHUG7dTQlFS/oVNmedcYzb0V8azHAgJ2JFLlliSz
w2Aqfqn9nEmEGhpkLvvtwT8ffEUIxnuQ6+m6xgsGETMZOt3lJiG5+dCZKKrdsUpQFxT6liiQbTVx
Nl4c0yjCu6AtGxjx3Un2u1PudQyRnVJSynsejeLIER/uxXkxeUt37GAm8mwFBvVF/nAfX4zDi3rT
HKWl9sMKO62tVPmFxlAJ3opzraU2o49bAO520hERSIahrhilXLUx7I4kPWhL5wjhMvPKC9wmg7ow
v/XM2On2rH6o8tKXUh0K94DV8O1RM5/BRAWqu0kq/nRg2C3498f9J0LHpz3ddqwK+Z9Bz1z/tr5P
glIdVFUr4pTaSVpU+eRbJxmQon9SGvjG/vn7UBN899vCuhzaLM/0sooXZD1Wsyc5nrJYbyR3E+zl
2xRoUhdnbQfXK7/wNTJxxL0pOGU7tVVbJm8dHKI1+cDsB7La14P05/JToQtMXvAse0ZHv7WThKvE
5KEM7xYxU72NBmLEdYRLWPqdil0vAbwi+TwV7tXwwKp+yM4Qrfr+oDNu9vvxp43gt5vTZ6LalCjm
xZjebG7OcVWHRSLY2a4nE8Ht3L8CW+Qb0dOfRlf2RO8A2QksBKMSW7KBoSym8kLJZgwlGd027p2b
Yy4H9+5dwpE4fSDFAPRfGmzUo431IhULqs0OJaIlg4ZM74HkuC1OHsBTIg7hjL/mryY5Q5rwUkL+
9LMqufPWgt072W76/Aa+nyZUJccN1dovnp7Wjfvx0bElw5r7+qLwAVBRrdYZ7XNIbm8xrWQ1NpRE
D9HvmC6TtQzR5vLvFqPUNpw6e3jW7XFZB++onPNF05To87j65f/6BU7BShEDvbXkt7NzWZ4ddZ67
1wg6HXrSuX18yt6Z+3FNT3TeXg4+6+0JerNrLlFKZ+ldwrsH7Y5za9ynBUHKWVRcG20Uh1zIeVos
nqa/C+SYy5eFM1/w6pfKeuIyr7x8cF+e5sgvUqLxoo1ip2RAIinJlUibOXg74dNthMAL9imqiNyN
fY2WT/srq7yyXt4aizSHRMfpwZDauRaa4B25/Q7hz1IIyCVX+6rar8+vslt5mMNZonsMZv70c2Ab
fsP0mQbj62z5JSkSQJ/9Pq4ekafnH/CNB2ui4+iLJF6vkAHBn/EpdylCv54hOLUevWTiambByuLJ
4glzh2W/6dcosbvluvUzjqoFjCbH56B4xmyMI19DkgW3WDGY/iHueY8gf57OrAvz53GneezTK8Ob
3svglbV1DICI7CG+g/b4m90KyXJSn9la8GgRE0z6/XTszD15mU9fyv4cra3svr4KznQJ0zGLFSEn
olp1zM/8I2Frd01f8NDr3w1Osatfb3ve0E/th891sP/3xvhtAHjariZ9YbYDVWU7IPb++USWnVpV
xky8xuDtjNrBWlE3snmwlEsi357yai/oK7H/lEvY8wBB51usC4hujneUX8C0+6srSTfrzD560yum
UCr7PNOs/Lw+nempM+X38KOPjfQnmet/zxnLE9h2imxQ0v15znkjDaN+FYrJFlRhik/I1tjAKXUO
mTvp62OgEFAP8KJbrNUNFLjTIzlT1LeTOcnpTvKmxqfz8ibPK4YGLyaDe/qmM9RnzB3+fXvF6fZ9
33Dp+MIGxUlOUr8Ylb9tePKlKHTlYlzjQ7PphJdbsYS5iKedDBomrFI1Q3cfYYqf5LqN/zguIhxY
w0ANQ3Xue79XKbLS6MXjJR6iEsTmuJsty/DupOXntBGK5Myv95gkL0iDNtYi/rSeJf08j8BHT1E/
x8Qkui7aIA+rsIlnC3khhHlsrtMdWuPz/IFu/unhEuBktav3dWLMr1sE7ptltxUXSnxfdNvrtpvn
+/vTJTZcKThHV54Zngb3SLo9hOeoYI5yeOwetUT4/5xOTh2Y3y7+GwYgzvr2IlUCVgVihMl9M3N7
hJTHqz0FfZb5lO4gF052wti12T/nND3+/bl/2YF++9wnERSZOS6k4P9yJUKmZhSvrVnE6Im6otfH
bai44g7GTqDOi+i8xC98fgi1UHd9BO7wp7j5UjDydVl8BsUWJX3r5uOghK86pH3PcP99gt+ECb+e
IUazaDvQq6J9LXx7hq6ntBX64Zo+LJ70KXx94Ry1dw1yzIS9jcG2vQnfqGV/bd5rpmhjxblYnWO3
Pohh5u87Gxzth/xA+7O1+b8nxWfHskWMXP+u0qTN+ouQSqzahRBV1B80PXiml+JjxnDGw2xz3JbL
dF7vaCmN+3oHG+kEacKuNvVHsxmTe1hu5UfxjU7AQlqVIii0vj7tDu+3u314kglHcMfbQHCuH8c5
CtZ8C7tmeV7XrMTmUUok1uLt2dx1jxmEG7v9dX7Jt3L48e97/6XQ8X1xQBb4fy7zWxYkdEZalTc6
pylADu6RpBd7xlzJty7NolnkX04f5zehwVfL6l+FnYlTxOhXB0d4HEkHfqqFlOmAf50Qmr70lNkt
IHH+uaHq2uyiXNEqjvtaIDYb5KHnfpqKer4gojlWD71ehNe28s9aM7/Mb+rxhE9JvpCkl5uMwick
XvWYhzUc9CNT2YNB3yi38SWwJP0Utjf6mwQGeCCOmgjPpnIO8vLh3DFUCgyeGsFFWSCiOok0CqR9
sMa65rmrF1r9fCjWKRaLEuGnrQEss/WlUyxFHWyhhv/3UdfiYBnDGTK8ssxSLWrawbniMz7Qh4Tl
5Jd89kXaB+J4hDQ984y74GoZPXpl8CFXJZdT6TfnVx1RgDMrJr8nY8fMufLrRpaVYnmWzX6ZzQuS
fEK1aAUaB+cXhMePbRvj5kAancuXySZPmCLJgEy7uhzNwpMrOUhTgMJ6kSHrwQedy2h5Xva9IoTd
YaHB1+XdV2kGbJxFx4vsT/r1k2eddoSKTa+xw+i0Cmd3ba5LGv3QPpaFLkatflsrdI/gbMvpx1XS
nmYCxDtQE4j379eh8zScgGoR3aXdpcawqDwyKW040wtm896sl2fJsFWsJvP8luhqnbQ3MSquldcf
Rl9rbwFyypYirWaS8EMV9m1+4H+ebyRYFJaaSjGmfVv43VlplPJwYFf06By8KP5hLRGf0Ad2FzvR
U6LjymD0nOER+oPnME+MCGbSwTf8BqQ649fw/3bRtvEKWnXZxqAb1DiASMxQYF1jYUXDSDoY/VO+
y1eH+RFo8Idn968Khnm9r2Fldk9W53fGErN0/QxrbXk+SjijsFSGGQT4rHK0TGMAjM5KzWTr1bTF
MXebY2upSP43jEznYlJK84PKM1AvrkeKCgO7Ffnk/P88wW8UhJk8ZFmHRPdG9k5R7vfz22O+Pq3L
x4N3YaYyXxpJvjRXp/0xRh07/PfR9a988ftWYsLZJZ9EbgKu/Z9byVDq4kETT5e4i+SlstYWYiiG
QyQ+VftsV1U2ZNnzDrGWxFhL6xGb1VhemltIfcvZMtthVFPHfXyP1fgaqfM+NEhN+tD0ClQN6t01
mb5mS2Od7U7JJT7tu+hIiqMvj7tqX+2vrxkg/LC/7Cr0aeqVSmOqJmbIc3leBPf4xjtdnplgn6O8
Epc0zGlXXV/vCEI8DSD/r9f9bJu/5q/Np7rM9/n+tNe38lLfKut0XwFR0odRFgDOEf2EayAlzfy4
SJfwTHzD0zz4BkG51gJqZ7qBQ0DjaAZSXyqOlvS4BiTZQl8Nj+O8XMxWGPSsZqty0S/G8ByUUbsY
5928mc9iJRE2XWQGZnCMpy9tYSz6p8NCX07XSTdoPVueNuY7CqgIO5zmHYBpfJqjJ7e6hXpw51sN
8qgPjLDytUiJ8EPnq44Lboo6vyynICPPdV6ByvhcLezpD9M9GZk6tj3JXkw138sih5QA1B9CTfCe
FvSpopoeYEehXoeiA7vAv837IPdTF2Jq0PhXP41m9LORlHFGb6pgyoDBFvtmr8DEAxpodFAV6jkm
+ZyOxi9K7fwyrkJUQdMXnA0a0ZVzQkN+XwYmv0B+FJZzaXXYKavyDeaInohXp33UViYNj1+HZ2OV
0tvd5A+nB2WwcHg0N6dfpWgbq/6xb7/SBrT4J04p3e8XcL7qQWwmVYnmwWzsobLKLewh9XEm2pdl
B0ug+1Wsh4d6W0WHqEqq5EipnvTxZZUGFRobRYKpkPCZbtJNnlx2l106V4PzFoJC9cALF/kc6blu
I8Y3FnK6yQpW9HlXbHSJFzcJdKlEWPRb8sCgisjBE4bQ9aeFEdEUWTH6FEK4YbSzZfHKjPvwh+mP
XdLy4ia5bpqElRwWAc/HY7PIlthAO1bqa2HFpzo8yPNy2eB4qDrFS/OrWqTr++P9rXo4rfN1w8Ui
qLE8vdwfs+1x2TMuvC2YuHkpHnAvW5gJ925RB50nRk2cr2a+HOXhPaLQ8tMQwUApvHwxFOq5mcw2
xbSMgnuQLTkIHlnks0oo+1iuxUwHnRO2m0TclwlyTl1YJ3Uyi2aRwRzsKl1huk57ubMzgHcrXVFD
MMK3m63zHbIgp9VxQ7f4vUTUubIviR7pIPSH945aPrlLUbpie98xYrlCsEJ7Oq04FqSvTRefVnC3
p384LO+G3cyiw7KIr9QtwlO5h6lsri97xoujY2Kupx9W8Tk5J0PchV044OR2W7QLaV5S0K6vSy2Y
nsx7gx0Wrurzm3+Jev7ULY1AC4p3/bULy2SM+8QIjKDnlcX2tOzYEYxNvbhENz/FqMyrPGXeLs40
lulu25IzIQoGzztvhZdZsSy2mEFiRsf3FiruYaPL1vkh3c7YHYyDfXk44yX9PDzOMp9R+Nnq/KA+
z+JibvKtbGgYx8cFoG5Mny4yFtO+YdgfzXx4LBc1h5Ur60ZFNnGy59n8lmiMOMcKJy2/tpt606ya
VbsZdh3/P+zkV3ogm2pVb2j7V6s+qT6GnXSwqlW3q1bVqsS9ZiPz3G7ERbtp+U19f0tuyYFM+jiH
TIAgJu8aNYJzEqkGtfl1Wa77Bfpg3JBmCyFua0fk8k5BXSM5V0cJhHm61Fd0I1fyc/HDYNJU6P0V
jHRi0RSKqL6/wb6zvivboszLxOge7l00yz9lWAzlDxqhX8X0X4cxoEnSTcC2/gt1/a3IHyCiZ9gL
SYsGAPKaMBhEkQd37HOIsSl8r23i/g9M8r+vDCk+1QDEZZoN+ehvV9ZXpHXtSUVAocVbPHMFyqBG
UWyhmv1wJEX66yYyfAKKYDB9AoDxBXj/dnXnIr9IJwXs3AwQYYkzoma2uuz6OFsdiMpicF3MEq2E
9lMAZ18f+vnul2lP9JKpjUbXs+HhqpMhRAyRyHch9p22w5uRXH/4tP8DF5oqbj4CE1QIT+lvN2VA
ATCtzf4adwVT67V1PVJJMEuM45IpPhzOMxeDNJTLJ3tp5bYACHe1bo1GvH0aIgoQ1HT0vHcE+eb2
9QuaHdbkzq7c3sv2ByfTb4MAUyasT3N7/AcxJ+QAv5XfAkq9aX8ar3HVvmIO3QxrVApEGYDIqWdu
mfOsP/w7NRO/puD+XKY6qkU4ZqCBPA2ufTvmdZCut/tFGXe16HS0+hGM2J7wHIG210bTcFXtYFTV
IwguhMqLlugX2wyglLdguLPFVVzkmClkKHC6puTkhmPQL3/pEHN8bqEgIPTX2fI1uCPnks+JqxWe
Fe7sgpCeM8KMAZ/d0t25v1HSVy+HEukcy3yEbdXn9riA459axYuUW8oDqhcCjAHyhrvTa5FBT2Qj
fIwiEl5W+3qORohvyg658MNcCqon5T1/Pm7EzJZWDbLY5BTu8KyuL8H4cSMXymlZ54isiX5Lb1xH
fSylerOyzybWGHwH1vyFF6hq41AJNE5Jup56Yzh1IT+WOxeXSKWcGYV1MFy4d04GXwCJyOOkO3Xc
oFiBrtgJgmbvD1vxFTmss6tqEyWsuCyYc6clDR2a9h7iKbmtZg6Va6qE19KVNoPonjOneTQCBK5e
ci9V/YEN9myfXsWZR/GIayWiVmdIXFCk4gu8G6KU4o+by0+SQ19b1L/WxjfIjAIRevJ1xkw8fMrC
/2Wp8AcZFfUJ0T9sKH9tXVRQYLc0XoFuFZ7YPysE4VweMyZEpflwpxNW8KhBnZAAwvHn+feS/3tD
+Haob/VmzcB6j5mNubvRCammQRuLAYpbeLLowxyd9EFMLnuKyCeUEM6NlcFruC6HQA9n8x/2pr+h
ra9TUQ10iJBxg7b+51VXqpCLSC83aw3mFD72rU2v9Hy2q9IegQDYKrOw5b9UIehb7dWDp5HjuWZv
Tw6aqYObTnl0EDXQABVuDpO0qORpZHm9A0+6S5BB0CEEKi6TkrMmmEZSKwfTywtNphuD+i4GeiNV
aoce507K4tMsQhRnBptQ9Q56IJ09CbJx7SDlplXrUgjP6brQNkL7ZKreFdISkR2uLk/gg7b598ek
/AVWM9uoGPKXySIk6O+bYXXCUvp2EpWN+t4ZtgZ1xOvrL8/Zt9ubxDVQ3AHioi9s2jDFSfzJtiGE
1CAbR7e821cJgU0HBlQHPSpztYBOJtpyKH+oYXB+kWLpCqFP/8mk4m/cjBMHyFBB2DGqU75bNB5b
0eiHMpVWN9g7pRiL4i9TxRpH2ZxOOZLG0ayJbiPWr/BdtIbdcTdNyx/dDOK0c3I9NEp7FxOdFgdN
ZGxuylMjpki/PDbD9pZvZ+3Ja29Z1JG4q5WHloD4ql+cIsZVULMPY1xccNyOi8xutB9gBBlWwl9x
n3CB4jEoh06i8dXa+C3uS2WpDb15vgDWGA8jRM86Vigmp56tEZ2CctWH5UcdljD9ShhuSlSGbVyG
l1CKzvDuJjJk60k+DMZ4ooieNlrUxyinTxXphPqkUC9qD+D5rQrkXe0p1KptqEJ0gcfpH1cH+Fz4
9fhjMMwHQCkYkDO+GtwvBR9O3fp2tU6Jhl6VZM2WWlQk0wHK0PCvr5hFK+QqtD4W2voYTmdfxhJN
whjmOz+YjjwLik/Ut0JtMUQZJ43JNpdgRCr9VMXWPdWrEUKUndJjxsHBsHHOk+LfvQmE0h+RxwOe
KD8g7vPBxYTGltfCUeOwQiRwC1DE9TNux4WftdR5EieBDx1/F1zdK73Ox4MDyA+RINjj7Vu2FKmh
zTc1ML1hg40b3RiSKxjT9zk8eLQjPDmAcuFLitX5eiB/VeA4lh8hLENP8wmplOSFf/IhLysfddDO
8wX4T8DvbE+81/T+F5CoiTh9n6fwvZTMomhWqTiTYnGb34PK52DbQzi96M7fc790oYfPsfGDTnUK
x/fG0yCYU/RHd06u8tGFAKE5BbrX8LcMqzII8LfHbGYfl1lu8xYR8AvVLsCwPh8XU/WqB7hOz2+h
SKFotbsuaWgtx1j2iUA/7e68uiZ9b9GDjwu4Z7D1UaWIrkmeYFtuwDl76jEFTcxl7Uz83elLd9g4
XNRokJF6vrJA8EBLyvgITHSOzyzhWTALjIUpAjhlICpHCNywM7NYWg+UTdPX9Hvycvo+LGD4HhZj
pK0vsb6cbQ8LIkfDDrscI/pZ4C85KzrjNE9YEZIOt/HX0u9p8x9XfXxNYBfT+mYA0NG5fxJtnhZS
OR/m4yHMfd1WwD86D2KOVz21EbaBJMsCje0mlMA2mYBwcNWzcWGAXic5x4A5nBB4/hOsE+b88hSm
5/9D2Jk1J44sUfgXESHQ/qp9ZTHGBr8obLctJITEItZff7/ELzPdN6aD8ZjGIKSqUlYu55wM0GDP
q1jjH9uMfrhJiRBWVnW4NuvvYXgMTN+IN0Duuy8E6JlJw9M5lz0I9jJsXqvwAKWhJLC/o1EC0NCI
rficDkDHg0kIbsHoUeQ+xtv4wokeg2PAEojs93v4+I4yRrIqaqMyK6IiKAIp7+9SLTZ+6eM+Aj9o
yJfmm9yKUciMDmSjjBqWwjDaJpdwG7WADtfBlUXJGoIGQHuMmDw0X7aBkLBhHV8JKMrE9mUEbZ+l
avoyZMqnDM8h2mZmKOdYADfUosaP5kkf9lTUFWJswP5AztW1e/gumQd2WqeKGbW4/Tbze4gu0ZGV
XDBGu6gKLUgT6wCHAHAn4+qjuhOVb9d0HZwjSXDJGdC4IFCp0lerEZFrPx55DWhnINAgDq7+1Zf6
fRcrQBoP0Cgun5vsuDwwayMiXan+Hyjgow1FzLsJlKgNFYDcJXBEnVevYH/k9Spoww3v4WjMvJms
o6FPtz4BH+CbrFR/PPTl2sxwENr8VZ7bMBPuOLPa55apMllHMExC3deZ5RLgxI47t986o19lSFsK
Zv7jkFbQO6oQGCspO0wCd+5u3gaqN/L1QPN3GCc9PYXKF5IdFE2xRA1vEftRJWWyDoqpfGwfEim8
bRM1Qi5tmxjAx/wmWGMaCvipMmRVvCEfpIcEDxmF5MoBZZCAZ2XNCQnj4Pc8dr7YkjbY+LA93IKE
4Yb04dkV5ocV96ksSoulaZug4ot4m29z6D7MDe54RBqvSlhe/vFxL8maH7hf53Sbi/ka8lCjA2c3
E2Mrtk2SVFcyVo86W8KfjvmudQDWYKQGH6MvKsFk5WLIswPAJHGV3sbGuxgqDBF+Y3ogxapmsN9h
aQ3JmVbpZVxTxGfY2BEwicKcIUDyJRbesrAGLF/DG45Nd4ogq2OtnTOxMVFRQGRSRMAOJzt//3ln
TMoYUeL6uwJLzlKl3Vt84qbD1mas5E1SzB8jCYo8s/OeZNxJ/pOPbTLKY9yUZQyaNrxNKnc08QPN
mepvZFl5Q5k1aZmN5nBXcOCSCjZPnyjQ9sAROTtkkMH1/hp8FQEoXbmn75zuLnLK42QXNSk8GCtT
x+2rPt6l/LzSPuqJjGx2BZM7hec07l+rRf8KoBgijrXaUKnVao8crD0uenK1OrIvH4VOSrb6MlbN
kU/VQxcY9sJ82r3ybxOFSQd1JvOJBK+x4q322JjKrydjVeX9R7UAxmFQ0nV/MrsfFf7PdLs4f5Dk
/ZBUb3FNrq/U4NCFZ6G8FqvB04AcJSdEZpg1lQ+ekBS2pnDbPzaLHr6Ut8nZ6Vb1nF2qnjSsOt72
dlxsZt3VYVFsS7eakUBNIDwlxYpN7aOI2Se/OLIJYPv+impLOVtPoKdxoCnkfb5jakwPrz0PeWaP
rZWx4tQRHmV0FCg4pKnRx6hy/cmQK4Kxmh9eZRiqnIdcZoFak86fWsUp85JCNjVTgmcob0XGjVxk
JaYV4MDTAaMqdzlNkjG1FgQovpSBlG/mw/IWk3wuWd2xWOFzenbiL7584w7HYhs4asG8Nqk6Vqbq
2MpgZDavoylw+bHG16ljmeTblI5UcZHJecjbrcx4RhFDmfK/Jr1Nb1OyBc9GVoO0Tq2sT/qEzuBD
llmZlexLFS9B6IdIRSDNNgNNEAQJ7+6Tc2LmJZvXlU8UQUNq+RgMQ+EoicUgHD/iuNNk0yEfMwa8
/aSCwzaweUrQkrcA2D+xJkbjKjaFNFeb2Lk2ua7h5pUn18xBgAtshf/v4ThRIp3cx/fxZsBpGiDL
TytlOhzfptbzSUUc0aHtsDKVh/rUvvZIIsOCeNV+5ojpqxbGqn/dYd2RVmKJW6tiWr6Vb3S5xHH7
GL626IU47WQ7200uFJ1ueTfrKAeYoD0oXqWn/LTY54L66Ejas6RmsrC2uTU1Biza8yvliWJaT+qJ
HOOU92D7O/GcUuBJ7Ejhc2w/6TR4xqdbT3izNZXVpjFDMifcoHR1pdsWyeP0NrlNr0+3qZHRB4YV
YI7lLZdplSnc8bnOoJSZmdcvmrPvnGKuNQxe83L41mcybCr/R31gNEGmfjRRJlXGQM7UmT67LRlt
AQHZM2tSPpfP9TsvNC9wG7WJxgfX0CJtHoz97Lx2O5UDmHxY49/qDDhGvn6pstFElkQpZ1NmZGVs
twVVAL8yNbJ4FIdN2kZQHXepyRXK4t3kWlxEFZuJnZ+TXQSD8pAeXssZBM50x9rRYmtKlSOnqRp3
9kTeb2VnyJwHCu8swmH4UwZQkz07KcwU1M2OvwaJRtWu9Ts251sEk48eUzypk22AJwH25swuTTuh
Efn+Pe88xUdoAQJSHAV38PDhZip7ML3AeXR8pkCfE8pBvp5Jje+GQRg48mxHUcFK9fcBe3YTaVGb
dJNu3iRt0lD3axLoxn14ID3aJEq6oZ54iS64CLC7Yp4j8eRcIogEEJca93vgVcF8Xvt9OAJAeHhC
pr7mqHV6iQfJgfukH5+RXZnStmsKJA85YWjTqK/Tt8LZUYWhtfx0/7yjPLOZbqdSl0GogmgZ8dPd
uH6qnza8wVrKs+1z/YTOO9k1eBxPg5m9dtGRbcanrLl6l0yjuXZMkWMAoAt1VSmASpFEqhso3Dk8
S42IwgnFEyPVr7ApKHqwwyQ7HlJMoTKRtjwz0v1kP1HAlA2dbiJJM15EU/IK95o2p9RPLIXSlbOF
3ITKQc4IMuIC/bQYfcqBIfWVdJTWSZ0cFrt8g/UGOyopt0vUfJWTSwpC/ZZu6JiaKimSuc0b75qM
UnEcxacCaTWn8JMX43phThtmTGMiUOYN1uEpQogkAiuK7RlFu/ySNrlMzDpZz06RBcOxjiXkg7PF
v+iszPubsM1bflgDsEJvr1BJ3TUOIOwSzWnzcl48lfNbelh0FrWmA9d0xX+a94s+Lwdev6AuNAHV
+NVAkZruFoeF9jpi9DrASiwcSir7CaWVN/ld0mdv43aT8xdtWfkbS2uyB3437Nzz1xFlb7Bks2bW
L0YfBkjHiYEvmiupPbXGw5j+s5k2a7ItDQ+W2gzi9qPgLGX1baqudN5U53VujW3OP4f5nQ7SY3JK
JIay8tHsvLRyPmsZHoCS3hvNThTHt+lQdUwOcEyUsZDg2symvH98OVH3t5c1fQrM5eapfb68HEfh
BaAXrWSklLpXosueaujlhT40VPJvgGQg7D8dqe0b6HdM9i/2xJ6MEnuyfSlm5kRJ1menzVRYCoRq
NswVgmwJvGF6JjRN5kwfpwMGoUu1sf3MD/UyumOP1/kWFumCCr2Bsed8pzLzA9CiTL9Ned6Eumu4
NWaZv69O3MwrYDn22acWB1F441bzdtFSzjYo0g2mJaqqA3eAxsz8wqQja/1gzArE3AC+YvjHCHYm
64uDrzHfnILxZDzpsQGKoBifPpoFJRFOKTf8FMHLTJ9oiZGAzySvcM5u1DWnkr6g/kzsaUOfE5AD
sfKD9/+iL49AsF9gvkpleniQgWu2vKIuzc9qvH62ZtZMYtpLQiicDiIZkfYTAQpPEozxHYqrDEud
H1neDXMOZzQooyIpyXOcKTjvE+ATaZeYEY9Ux7PGT7osTrCMCRZ0XrUJIc6T1iOYIDeBvIRjuCT5
yXTIHnjMf7IOgyc88+gSylGvmTzqqb4UFOo52wMdhsX/Uj7tyAQdQ1TDJ3Q2R4mWPUA8JC0evNvv
SEXE8Z1oRCz+kAwD1W3SHlDpvCpCPEAK931sdg5VdbJCknE6B15HPkqdj0JS3MtbaLmjvIv20TqE
L51gtrcThJJ5kNs32ESSNpcUlignNGSHDtkAVg4jL9mtNpMV3b1UrE/SEMXsByBgB3w7OayShIiE
UUCMCS53RK2mL+EW6ZIcaU4ehBLMK6MbkrQ1wpaklUy2QZLD+u5BqVDdJ2VSJS1JIYpZvqSm5JsV
5g9yLtTZNpQ9oYHyfEm0UEBU6ymscIYRTsXTPbO46Cam31+YYnLZztgvolsEj5sUmh7vI+Y6EdzK
mb8cQkW2KUynIFcQ7g33FK73ZMM7/g84P6rgsSEske7TDmBKFw3ADq3zNavFjGmvM2H3rNm85DC3
aDtR0hNvUUI5V9ujR3pKAynJ1w0mW8AUzPN+/FZFCNewBhjbyXpqLwWRfI33ySkHozArZ2AxFt3s
lt9yGk/k/UTNLuPr8zBrdo5kj6wE0geWqA8MrK4dr0P5RsNvcuOjTna5EqFBuk7sGGw4A/TIFTKC
4X1awDffhYhmOhuC6stk94RAWGQB3mJjGVEFaNhd5XLYRUayFkbAcuXOqBRIuye2Zuw/aclysn4M
lgwY/oLHB2GrAedL5OolDUX+8U2Siz05IQGT7J+KRNKEkiQELAakLemDPjCfLR9idcR2IVv/kU8f
glNCejIsyQpAoCSVaM2MBN5rKEeT3JNFLpbsKjoAkiMasj+NqFfJc6H9b7jCQdyEx5RcLOuGswh3
yz4YkJn1ZKAuLKW6ctrPQQTa9hsmF2usAldCd23C/Hu6zzcPoPJucgrXy00ki5vcL248uVIwUwcm
rhsjQMsNvgs2fOpAchHflVRCegk1spxyNxhJ+7wxsF4bLBeZM4gSCOUhKE6OlhnTPWp9r79+1eHx
cd0d++l90geSpDV8lYXK6x/dx4nf7D6ZQrabm1beLhvzkYVWkPg7Ap2ihwSTU4w3wYYhAG8DZV1o
7Up4/VzHljsjCmPnrnCw1slDpNM5IM5AYx+EG8QEjFJqe6NUprBG0eGMW9HgplC2Jl+EJhdOhsAY
QP5ZwEGs6BrugHmcxxsBa+vv++AWywNocXT8Ja5JHa15tGPSNaEkdXBH9RD26xpQKpku5ZNuOpLM
GYQa6b8bKaYyJhPnSXLOJLTTSNYRMJHOuaCZQA4KHYrs7CuPN0t2YOdfE3rB85t0Cxk+g0xZiaa8
xPo733yThEAZ05Dc3X30GKNN2EdUWsH6RwUW9Biar6L2UTyLdYKmR/LrHMlh0AxHSYUzYiS3AcVJ
TI3p4YQGwBlIYjW4XbLgNN5x4t0IbpPUJJUBIFNIu5dAPm0DbBfY/9XfZ71/CRBlmR94XU1GAU3u
+PvZZ1PMKgZDD0dLkpyxJNJOXk+e5E6CjMXvFqgMHH24SIgV4A2FuC/cfKfUjg9YrhGTWc8MVjle
58izmHw6EaMRipCN5PntaOcBwQ1bbrnTd312oIUlPQvi8KmE5TdqQLLC8NxqPL09gE0MyRqFmhrc
2wmCum07thmxnYK6I6V8gOLPAfTJ8BNI3knSwg/36Q4XDPDN4dNYKCFQCUzfIOhXQvyTKkOdcbtr
QI35tFQBrPyKRkBNoUSddz6mK4Paywa198/BlQeaFtwaO+/goXYZnIC/ygOxDcR7YMOuw320R+ah
CKuIBF3Ukm++QYOjd5Kv8Fvy4twOzxYkbQw3Fgv1hvAkVhn1BzsuiLqAqVHq/Hls4KlhyY+pHusx
pH6Lkx9EGIi4wHtrMwoZmYLOJWUUGYTNuBrTouKlA0ZJrp7Nxkqu5OiHpMZ0CM4UgbjqEWLbiGb0
GJsfv4M0PABsBCL2fvXOtoePs8Zphkq6RM6ASbhBV4uRwIBlFo0QOWVIduzbw4nhb16l7oPM2P67
jncZA8lo+gIUPgfFQr6FdH5cvB0h3qEaGHWv3ceR60OIRUyq+P1KZH0gSs5BZcusY86ujisYS+gj
1WykFECB8DzQjYFIKwyX2Lkg6N6lkjTicjofFUmsUpdyhvvHBieXpk+6b9SUsK8UtawZw0M5OVsz
ywcuHQ2I0OOSuTxZsie+vsg3LwdPBVy5dSBfnDHqSngIcMmQR5HaGEV+Cg1FfiFNwsBIvCERB31R
4zrEZfTb5YHX7QheOCu5AQPLXKEbcWM1Uyo7RirDOAiOOHuy0HkmVW22lIPt3JBOGQQaQgu5HrM7
EmEK8YSNmzGSXW9EHNqHBGXBNaT9CB6AFVjI5QhbHvgFvVcII+Stc7n/frZ98Z4aomqN8NZINR5E
IZMGKVYHOJ0A3c66R/yBSsmE0CgvnvYK7gQusTU2pyzMtAQ91xKYAIm9RApBE5cr7rI6ZVXsUZCS
kz32RE9bfBahxtyw/51/YgfdM7TMMp9o82qi4MXJJqykcJKICmfylLafSADVY3Dj4312ynyDo8gR
HmtO7oL6q36oVh3wpaTSKQ/o6P46v66OkVQfLwzQhqqWI2sJtcenzSctuV4bn6vkEuDSOt3d26Fz
G7nzgXd6beCEaqH5YLBe/PJJBElQksWrxNignyKlAHmcv4hJDwxu+SlbDheQcrdGsBxc7mgM3/Gj
9OYElOEuXKOeIjsceEOK2rROn3wzBUwgZKYBQyQPdELkZgYbGJ5Xt7/AKobm/60NA/JWUL9WIREp
v6G8N+dBdbFa9fxMf6mINn4BSG4lVCftUpyeQVBcHfBXyyEBGS0XRrhBgzmul7gOrcD68WHkWTU+
ZOqnligs88pp8HCw2mJ0BhO5Ay6JWHDlYT/5PwtcFvoIa7r3lcSenyGXyX1yDjgc77wRhCPUQpMs
sRASCp4/rbdbgu4eN28dixFrKVWLz/5wiPgmynl5wQP3CpWRYiHWukLC5Vu+quGOOlDDfnhiXIZY
GbGKYgsAQwcKjfh4+YwLhSdV5BAasJZCXACkOi7HddzEJaZSntNbHW0pT+FM5Q5HNUfK4IeM/kst
ZgOJGBabWFcURxKxr+LmDR6x7nXZxCbPMEPSmg8gu05kJg/o0UGPM0n0hE4PnOgXCtHts7jYViix
ABg9/qAGxI6PQvQd4yx+nhUOJlKXl/L0jeiCfQWzas0kwqAQz8mMEuWbkIxNiz9KUX/9bMDXQNiH
UKWJVYJKsaFa+HM9Oy5bRhqXPxK3v8Wij94MthGJFvRfG6d2aW3ETrcOiRi47+SWwzizbsMG11ce
hCGYIdw6tiGTjWj7yk2vt67c+2vsnthQCZgxvZlKGMMu+LALEsUZbJiGzwYspX3xHPkyMXt4jY8o
b82mLCZ7HVYfaizmsUOVhhCG5SouuJEPIq5ZJiFmc7HCK3WYMQAAgjqVTe1MQGoRjmvf6+mIsLJn
KmSb45KyW1i9Qi96XKwYXFnwEpcoLEFBHwzwxR94V254MP4sbCXU3kZvsp5GLEfrbc1KG8bN8nag
jF1+98FwAmdIrkVCUBk2+dGx/icsUf01iJX0huDTRVKEvPIwfAF2LtqFGD3olSS3SGOFogYElJgR
v0QWYjm4ySgP8YzIAP6JZBn5iJZuUedDlSHaEm4M4ppJWOdN+MhYyFQBPsYUi8ONnBldwHlJshb4
DFPxG+RPcirySfnr44EJY2/hGy6coOwwg1gsGPnMmL73UqinnTcfZmP6xTPmkOw0amEyqyqzr8bb
DzGTNzYWrgsr/nOwHYf4ia+0EDwq89CgpMdkyOSN8M3qWMeolDhF94iyDQBV/p/uuFNoAvK6JUtA
uOJrfo+Zv33zGdQtcGpglXAIOYjcA8TOVNq5EQpuCiMpQIccHhF7z/9ZBtzDYnUE5yF3gYTwYtYI
7FgI4sth4x/W5ueO4aYTIbNdfAAls38nBDpuPTnd0/cAXkfLrQ9ahUMUkCvaAPkhvDrVk5NtAwGM
0EfKH2YqzyUOO5M2UTECmzH+KA1C5KJh2UxAxhDjdTg4IBNDc3IiacYpxpdvUYosWckVjG3wLEPv
DrwPBNIRmcitv5vvCQCuVLvPUqqfXvBmA6qUcAGAC1CIBCaQ1O861VyVAq6wAqzJNgaxGHSZ5NZV
XqM7wbsU8Sngf+rANJJbhSgOMcC3ycZLH1ATcoDAgvcUeLYEOlK31SmQ7gh26N0zcNATSEEJPCAk
SJlBQS7iLlQ/pAhvAFaQUhdFbWoFFK96zlRe6iNaHhAvENHw2TMTvrk6T7UnZZcGvIHgWErEFCj9
lolFSfnnaIfo6bYykDisqO9LzCQYiR/MAfEviS8dq7l/YTaYcPTbSOjwfZz1kLAMNSUKD6dV+wjT
OKnc9KmrQ55o8AsiqhP8/BTgh+Fofk/O35vnjuhG5A3scB8bn+cElcedo8UQVzhtFCHOkRT1KAEK
dUeitT41GR0uGA1rZ0/xXAAjKNlKEOfLmt4QawsQpwmk2l0mdbDNR7Q74/OCONml1i/OixGSMfrB
OkgEKCMnIaactaBBbniMHFV+TAQnBTYg0Ahkox5DozM58gz8B6Wz0woqcHRbUeGPdxGSTtcnqUIe
VxKLymJRGR8JBdsI+g9YDvAHCegOgjyJX+2cS0Azc5NdAnMGcy+/BOhGgoC5J1S1hyhCsco4Lb71
sUQkf3YMNE8gLTsfFgrFIU4IZazQfJMFKhCDTkAqgvhIflAQe2rm4+OSzyyPgUIwXMg6Zqq5rTwz
UHm03IrKSykKldxUSJ6EMuwytaflowLPYHMAomi+jfIpiJAhqKiKq1PmKpxDibutiR4qc6Y4FsSF
jPWBa6Y+ZfrFr3MqUAtZBTJ68O8iro3fMoMmS7/gulTaD3MlJy6w5BiyKLjMSP4l03F/OgaDhfyd
GxE2vkKVCZTIl1QkfuoSuMm+QiAugXbnbQOk9TDoddISdmuByZjILSz3mXy1Etevckoy+wZiXz3I
ripEmPtLyFtd/rABKahs6oxcNDAr1oLxLHMts30VBAacQlkh99DKQAxwaISS3mSWWmBHJSM45Gbi
tN+HbzuuX5BA8pWyBMEOsag3OWX+QyoHA73BNAjps8VKmRMxpeJv1TgJEpkPghbU4dADaTUWZxBz
jMujeldudm4X7rmf1V2iVSAkKMGSCOkR9TQSUNDfuAT5crlrZUnLXAqmRH54b97zeZk1LpD8iSw7
WSiytu6PFSZrVYzf+oUqtycXwsqOjlgCOdoPxkYWqsyP8FDlRyhQJubwIq/xHkaZ40OqYmmr4WDn
3nmLLPpNfAuQQ8Ag6kB6yIrw5/V4iC6aEqBmIhZShm0b1q865y93CLpy/B6GUgu9Im45TEZLoDVZ
h0GR5IkuiRVEdgdh/y4JFkEQCePoFBuB1Ms2U50SqJQ9ByEKH4nJvbMFayKEry5ux0pwjO/U1jQ+
qQUNyHSsMQkfAkDKn6qvv4gCSh3Jg9RWiciKpE6bJy24I5aif2vBgJLr9Ag4a0Dyx0wE03bK9qzc
7tnmO2+ZCJxspryZc+U9pAjG9HsDKLXPHvmfQPs0wz1v28d08UJhT3JosphPz0P+LWIsVy7uznN5
VX7sZMsBBRR1y7RA8Y4x4KrVdkX/RCTEGAhOWRKk3QOAJZdAdyuXvmwEhahREumOPIFuAaIDdiO7
msqJ3zJEXsh+n0ONVJ/u8i7KgERgySMBTPwmTp2ONovJnqc8zl/lW8ib4/CRmSKyE2dW3E68YJxT
yfZSWyMvIBn0fTSENI6bJT7wI7/J20mCPNwnyRT8+ME/2R5DMgiJfIzEytuNu+SGp9LiNWwewYM4
45Ih0XG1drmcorhZ4v3KJ+zoPpdkxIHaB0qmStgTFhr+fwO5h39A+2G1/CMsHP7WH67aq30HZrgA
zdvShFHkhDR3nwyRIR4m1/eVtYTe8rdodCgo/t+5C8ZQgZ8EIQod/t8IBdXuQG+es319Bk6fIthE
CmfjTIYTxFrVfWTOew9w/KZLe7pSwQaZWfh/AFg6UkqHKsRR2g3Ca+81x+SMnOvy13zreImKqvH0
vp3gtdHJlDiWvtqdqCRSqhdiKiLdnUdSVj1NL+BTSQsTzDbIDg7P3tNnje5E762vkzutNgbOhQgq
ItVLp9nEhO/vol8I8DvXKu+0vCG51/nnIp2SCdX8bQ8SwYe36J2eubF8FMjd86ok4F/eXlH+Wxsu
WRyv/tV76aCf3E5TU3fHS4RFP5B13QWUMq9/k637PzI2TCzcoaFKv7EhvWT/zV4Y0cawrof1bmzu
ZjqoSrN8U9TS7aq34npx7J5hRbQXN+z6l9n9P1oZ//5mYaf9A4WunvvDRdkMimecZf3zDQ2vvUvL
OCfWx1+vovg0ZN8bkRjGYf0bUeUPrj/L2eaSNdhaKLerv9FHDOVs3LuG736RgE30cO+ByJZd/Hpq
ochOq/n3w5TRiHaTWw54KtjM7uhhxU7sO66T7CAqjBXExCknYUOrnTO++is7bN7tGZKeMcTWg5PM
o+80+gvdRPIvv98S/zzz36hem65d3w4lCjgaokjHNkHrz0BsWf2qjjmyfVvtL21ch0M54h/fSPMe
NBxpa2P93seVXjnafXA7D55TD2nXnHkSmUuRMAZOnwf5UklMJyWxbTroy0zo4OKUT0W49LwoSdz3
QehHv1Aqe8nzt7cByEtg8ad8EoMNehB1AEqxP9u+NhVqYeaHqxulB9/PXv1X30VD05sn7xFZt9Yn
I+lfkMBI1w41SWfkLCLkwRQgu+O560beX4b6YdT+vHJImKTBdEQEhUfxjxWqbFRtX58Ya7PXnTXI
YoSGtqhPDxFnO+VH/QvCaXEw/qYw9OfitEx6GfKFumIia/ibrR0etH7ft3SZPbmDKLfekUWhdUyV
TIqNt813ZFovINCd5xI37VWgtgRjt5jcgHlxzzAYtPHNlDzAXzeB4Z+L799n9rs9rkzj1hzozkwD
KFfSS1ePiu/4TbS+t84yfSExMkNzf8Y/Xuha77ygKJTr5Pkv7vIeXBEJlkKUo/kf+zFwPe/5Cd1e
Ojw7Q5Rw8WW9qcjCIdOG5BoEcEeU5Hvn84xu7Nc1oo3O2935+GD1fZe0KHM/Jl8QIo7B56sBdtb0
Pys3xO0xw0xUFzvvmtcJSQ+vXtCRmhLe2p9TD3SUbE9ORInQsfo1s/5iW0b63+bvN+NiWtfqcL0f
y4WkeDV/7X50CBCAm4xBM8Ij/jhP2T19VAKc4sYrpN3C9TMK0lxrQIJq/ax/Nuh4IeAsKoi0WEtA
u3MAVD8Q5VuAG3Bx1Rkcmm+AMDRWbF2bq3v6Orp18GG9HN92E8NwVaAcorF8XGxhbKA4mHbuZlFM
KYa7pYOcnQRzuNDASov4a0OTgIcLj8zDaHoQJJ7xS5uKrMPdhicCQvEQtT07pgivEYnnGu9CQRi4
t+k8wTT5qlyxkSBe1144BmftIZ0+a/M5aCb21k5abvi7RZ3vUSE3aDlNl5mwOjj68z66r640EAEi
iyPb0ijXbd9Y0IeFNQRIrzzjr209FoTN2hgF55e7v0BEd3weZzX5DnxV50z9lT4T6FJfk68A7BCQ
IapQnwh1srcT9TBcFw8XfT3eZgZyAYBQ6UdwGL/3fk2b7IYUxijYTC9UNkaUAqr5CVgvHub4+Go+
n9EYnF6nmw8rXFK9I+PpciKo+ipvFJxmnW9RO7W9Lm1csifvDXuWicYk9SoqcbBw/7J3qn/w6iAY
05XKRmkWvuVPFv8flslCwujWDtUua8yjszFW627onDbobKNEwBgsBlq8Ndk+pfEwkOe715urAtrn
/tVqn4tlfZqo+7eNkek0/yi6aHuALGuvkVZCiZ7uEuRPK7Rez3/ZS0YPWv6/LSqdyuhuDVlStTXj
d20yunxuD+XuAp8OaBtCOXPhxG6iERWG0h8Oabme1fwCkKOAeubXnV4zJ5Lmh0ZYzYANajDz11Qd
JMbeVd4vaqJqrtbEd8QPRsiawHMA2nmEt1V8H+7pyYZk6e0AUNMDi9TrGneQ6c4vjFo3v3vqfd7H
MNdoZnPX/VHj7OyQrPvOsWhAR9v1pPk1GkYnNTShwJxDSEpX6PHidI6LbwrHKDn1yDu/22oGrWmw
fh+hflHR1Ne1vlsanmxdEkz8boMTumubp5Ff2Wm1cxXdg/kHY+uCbMwt3J0D++MUVlUEb6GkFzdX
FR3IEW0dhb47alytI3X/qj0TqNLnoHU76mh0RJjoCMSUjmDQP66E2eh+H1CHctFK6ijgwyVLLtLP
Jyzxpqgp/SqnNUX9rKHYwcTbzpB0+HC6/dXSSKPyUIOrx6wfI1Agp14FGHFf3D65TZqdWy7vFKKf
DZoCvkCvRjDidMzh3o8WYBGpLCMU9gI6Vae48VQhZY+a2RXqy3ZlUWF7O3RTi6/TnX0Zqi90I7v3
gaZntPC5QoNY0Z8BfWLoMe9bkH3wHVbIgYjeE18HkVsLDmcPuY7b82A42a5oJj4EHDXno+wbqJIh
//F9VnwLQTlA04vbhtbjxGrbk7OuIqCmDUpghNIGyhUn95QRM9LOZuQf3o59ftw5NzRNdOf+Tjeh
NRW924Im6eerb9AWBFsUmRfnQhVw4x50Sun2r/8Orf4kY9IbiLaMJvrFqmb8LqtU69s7koZdM1aU
2ZB7Ai3Lav+2235ZnJly/frvb6ON2B/unE1/VcVCqIvudrr1W4Gvue+PNxrFX56Vt3u9ON3jmw7Y
l3JZkd+DIS2jX4/hgcaO7ZNiuKQvO7pXOXBX1dplLY7o9nJ10ZVHXGZkwEqObfABRkiHYHaoyNC9
ZnIJQ+Pq7hEPglkTsfPUAQQNhYAYJR2X3Pfr1TFdY27OjM8TqWqkvrbL3j8Au1ZAbm/n2jkoJ00+
JN9E4ZMT8Mc+7gDMoqyYQI8JANvC2Vc74vj10YGB1JLndkAd994gXpjcrd5lgqgecJ7DYlYGY3yj
7v2bzpG5EWyQug1ou9K53Qp63B0AzxANE/yEi3MG97PYvTUn0iKDF2y8lbINaGsnaRH7ddvZsv5S
aRmEWNELEgPUYr3/nh/zz9mBRo4WB+27dBsf8N8uZ3m66EdF2zbj7vo27N6uzWxUv43KxdH4iy3+
P269CETS2w6ZCrjAD92Af2whO8241e1922dqT7cArxpbL9eRqCaRLK/QKXIVWuGOaQiX/E1K7E8v
0raGQ8QxVI0CM/zqf1/jbl+19VAZXrPB0EO6bkgzk51zUl166+2ucpP995AiNP/noP7rC39zyBgH
/dAWh8szsoXqvC/9UcgVa910SEp/SzEDHA16qUcHQbeJjACwD9irVF0V09u3X2f9CWr3zddeQFQZ
MJhguVBB8eyxBtoMund7+ywuDjy35VZxB+QVoHJ34YieErPRJR6m/d4/Lgozg79jvxSxuk9CGkGi
5HdGvprW3ZqjwDN93lDQKHMINFoX4HMhh5yQp1M8SjZXf/eyHlssavJPt6ddSDsm8j/5+/ltFxZo
SqD10/oLqg/OLbOv7o5e5Z5IkqHhTicIhynVwQJ69tuWnnClZxx9vZ0SOKBLPRq4QP0PChB/AFa0
rGmBS/+yous3Ts3BdZfdKxCIj293KRovAlHQUNkIG9vRV0O6YX7voV+bkfKGKAu6fOD58GrdAsHh
rHgC92jYfkei/4NERnBrn7UAEg+iTim8Sa9GEJxIjoAuwutvHGSf7gMCmpBki/YMLSc6rhAHuVLf
pMsFvefok3ULaKhBCTi83F5HpPNedz3uXYXL17lG4e7T2YveBiTgbjevXdIEhjzG6hZRbaZLSuMW
H0b7l7v2/64wwmMDpQOkL7iB/72kj+e6ts9l02cnJWntsFrn9Wk2sGaHLm5UiIdAkdaQ7XBU1/SF
2mxqd737Ui+AWA0EvauXSwWaAr1/o/uLgpEqN9NvHhfKn7iJnJiij/7Ac3T0SLDbI7jS+IxQleYW
rO+U2k41grGEPtpVqlqUiYghiAdo43H24PpQ0zpl2tpDNGJPYQsqxZxa6mVGcbe+Ule3RpPd39pf
PjIJf5yrtLxHSmOkqL+rRWzOw1vZmRWtpmhPA/JMJb1Iig5CMIopJ+ThYQ3YH1Cq0hGRTG6/2eN6
foKnXqBLt5QecIgA0knjDSeJK7RaB7ITmW3E72OW2GWOQ4DmFuAhH/qMFZTk365CAmCt/MXmPMb1
v65FDP0/zKu9V+6DQ3M9ZZerv30HL3v3lSYx7dAAKtPQTyFobHDdt4Ter5TtL1gB2zOhRyO23hBj
HJY9Vd/5Dd8XvHt0oMXLHDlujCV+y9q3RODdCodzJWFaqwilkAtsEJZ4E1Pwgoh2iNeQmTeZ9Q3k
BI408fXJbY5RAYDwCMjmMjsPHOSz22VxZ3P3AKhQfa63Ad7zx73y6JdEMWaLBRj3xXOPLE7j3wuv
Rwbg5lZqyEBfiF2FwH0sIouuGrXX09bXGd4mFiVXg38Biqcd1VsFI9OGp0WFD9/OBIOzMr9R9LEQ
IwRlPZhedQ+K0BwKDv2SPuAB0tkqGSz2ujSRVFYkuOz3TV6SBqAacNeDqo/vdLtaGM/kQ9DngLx+
TLfsy2DLVkgMUheDpj9I+vfuuQSEASInOBLfIcxPcSfBCbTRX4f3sib6yNCsa3Bej8CKSc0G/f84
O6/lxrFs234RIuDNKww9JVES5V4QklKC9x5ffwayT9+bSWVIEeehq6urqosgAey99lpzjmk6Zsvn
w6RTV2z2VMEhixEKQxIpe5w+vDMQhMNNEK8KayVIq/IFmfgLcZLN5hNbIUpHlz9Iz2PvhZadPe59
APCYZOnOkxeG3WgRnv+0q35Neln6VOybsq4T0K5ebqu1lJuRFPjFgQBTp1O1J92ELKOQFldUz4Nc
3SkWoyk8YX20KgYkr/rHyBnbWgybJhYxIrpJN/F8af5hA/7dsPrrXVDEJZECTpvKBSqX9K5WAOs1
wIzdjy1kqjR2KIMBMRVPOdHPkRaswsFwpVUt6bPdvOp+48iasNf8V2UkSSOAMJmfJP84gocR/J2e
eSG7o4WWteEnTVSio/yJrZrU5JJov00tJoSND2QDxa07aRZxoeuyYKCTvGkamTfWbdfE98KkbENL
X491a48ahw4iTQMOSwp5oPlLEmTgLdPpWmDFg6F8V/eKV/b0S4qB9A8ZwfdIq0oujnrVXVUluC/r
tRn6VZ65UomrTydcUErdoEEsJb+q4+0gBKdGBLTD1wsawizgajU80tU1R6m0ASoTtafMuv9+IVK+
HC+W314nudag0gIpd1FsVX4v5tbQ6VdpFrtdnzpZBq3KfEsTJh8h0ikoBLqCCjwmH2/egFdf5Ty0
yw8KpKrHrhep3hxJ6zR6bkW6rfNO9xGm4DucmtqjgnWU3t8ImJF8ZkFQjaL4eSazurDKVSWmmHYq
W4wGLzLPYuuJw09LrfRlh+MbUi4blq7TUqCU/Xulbc2wnaYhw/TCwTc4+YgFhlWqrzthU5HSYZ01
APfDjYq75aeGxo+ffbHKN70xGgW4OnwChBDsonI/97vQJH7FZfwPjKmUT8GwTvEPqNsf7uyXMvri
e190p4OhiCS/aCGSsDajK6vRBEtPGlxCHrKN7jRH4bXFaZ7YErDUZB2WwBsW63BxLx44W+oMhNnx
GUcDq1ilgVOfFdVlaVsUpwI92++v9+ukievVLWoRy+DE+4WTJU1j0OpBUtxq81V9HypnUXMi6zVF
GjuseMsSbWdmm+8/9KuclQ81TMtapogq/POL0r+YDDCRc5gcRIx71/l4U6qfHe6y4hxz9IyYGg4p
Trkm3lvDh1LSfKhZQh7CVnVqRd/42rZIJDbMF1K5u4pmVLrjr7WtCamcxDZ1+qjYGr+/aPPLeYWL
NplQaXQDoB1qFxet6onSqUNcHDhmXtMRcJX38oD8fabXCQiS/568GunnMq/qObmJDkeXNegMpjLq
afk/LBE3y98FA+sIV0sSbfQbTBNte+bgC00iQRqwqBNmPPnxVXDDiR/xwDJxXyArJrP/6objry05
51eSphYzocuAlT/z4caRYP/Dl9b/9RqbsMLoayo0QuSLqcck93M1yDpBZbU3Ern2oMLDDYH1OYN4
9FM3xIs2uBTS1pP1Nm+7V+vJf6g+qFgHpAbIfBC+ksaE++HK3+VAX6L7/LPkJFK7hWwXT2ij7rKd
6erXeu1ChetNUupXLNHmr+5DerNuefaXJDTAf+nrIyVDTjKnahdu/8GcfziUwfv3t/k/gdx/74uy
TEVOaBj/MdTf9LQ/asR+iIc2a4XmxBtskqKpw9onGSoAMBq6HI4Vu4KEIAJvW9XBuoIeOa0CpMDx
Blss/W2dHlXpJKNbP4dEFM5Of+/LK80A+9tg/IZRVDpWuhJf57fsJbAc/l9a61AJghSdLI/NKJtt
efJikA/6U6g8cG4ZKjz/dxFia1qhIbOl0Gl8Io69vNn0DQWa05PSl/lXBq7XCAbaYUZuRadZciv5
YIm7iAzocV1A5KipUrfsBNbnYrxE/spxDFzzuK1Nrx3XpJSTgdtbTvJE8VeRx/lkdnadQTK5F84m
j7vpRADVhZ0xb7rqFIpHLdpayCzS21hdR+Zaq9nGdrK+KTGrKbivCTQ8JtmKH7Cj89ja82CDUBtO
AiSuR06ndPm10ZVRLtAO5ClINsyN0pUfeFW6msAJTI9G/6oQcxisct4mdbEPz5yNQod/FZw3Idxw
yBykH9bGfyxTfz8JF298QmrEbOplcxJB2R5iji/HxvTmYqugS/gYKLLB+aqPomRnjVdaVwMi0199
ucKrXJ4FAyND9DaE13V51tVjT/fg1/fPqvxF/6FwgQzM2WYZS9K7+XuTHawhB3UadCd5naD0aD3B
tAXhuTfxWNtZRLhlN660q4YuyMFIXa6vP4rirZji2N8OdvfYyR6dNOsX857vL+3rlHa5NJm6l/JX
lUGv/n1paiX5qBuG9jQZd/W2u9XosDup78V080+56v7wccut+PLS/vFxF/3TiWGM2IkRJvj6FjeQ
mq3T+jQVXhDuFJPY1Xa97BHkGoKQkQAbNM73F6D+81YwjydUg9vxpc63jEJOu1FqTtFnhzcD/Ern
ZINrvVtPAmCVUzA6poCxzTbRi+yBRk4PCn6B8j5f4Q8kTbv1HXhRcmfzulWhi161ctrZaVC0ZW44
U13btnmL/uh9OZi+JczaAyzyyn3/04n/6zxouXeaSuubElWXxYtFX0h8Q+0UOmNR4B8qkzXJl+8D
iEzlfCX1SAqwmhpvhUCyRkuFLJQnqwg2cU27VqSeyYpDWSmdK0U0mR2FBTtTDwokL1kjEmRfxvkh
gTlLzZklg0Vb7aXnNBdJQPcKWl5DqNhiQuVBGZCidMkIXyTrwfdPE46bOS0btwD8OEgNZ23L/FT7
jwFRUMSsQH305/Ko0RqZ4d+2sPPFXRCiLhQKNxrYbrvq8P19R+/05cmjU8tRaeFQazRulwfjj+0i
UpSx8QVd2lfZuhvQhVanVJU3ckYGVC6Sq66AH6Kt44+kWCsPcgkwUE1v+iBccQIyeANHjv9C6j4F
GsHBpeXKNFpan0mQwQ8S7jt08hJJadFt17+k4Utaa+uUaU1Bi6Jg0lQZThAhZYJpOgE6iEM02tm5
ZS3O0rtEWJtp4LYUm0INItAi/BCywyyCh+BsFebnaQSP5ZNRxzZLEHcO6BR9e6nvUuiBs8arU7lm
qTiV+ZB2e5NaNiIPXG09T01SAKm5zboEKbM4ivl0Fw98gCQ5pHV4SgJ7pZ23jYnnoqIRqE5rTvjB
ID7oveAu/442UDdakLi13nmBdctj5wgVydYWmt+89gIuW4P4E0xvgwrBoKi8IL5r1NotqYw5wYVx
fyxnBljmjyOZr5WPTpCYRZKYzBqmqcvf/+O+DvqoZurQS/uJRm224EUp4ivlvplOQWfaoXouMXSU
hkr6yEc90MWZfugSSl/GDgqXgOELdK+scVC/UIH1ZSRmY2ZAfIyI4pkjOj0MfdCQlGNjNw3RydXG
x84qw/CIIN8195qzqUgiN4udWnbrHx71r0scGV80LC2agAqY0osnfW6VtGgNH54LzPno1TSLW5OO
vF8yzym1vd6sLfITlF52yKILKo8eWx92bh2PTmz91EL9xwZjkF5LJoxp6CoT94sDZlTpRaYPBfdH
3sEYj8TS0XEbZpuciyhLJ2eWGhg/adSMr6/73x97sa/FDONTfhvrWHcOkSrgGz/nQ4fb7WbwiCnZ
ESl+ZVEjtm4hoCoZ34U7c+nKBR/mLx/sIQ85na+D2bnKPuR/a0f9WnJoar31qGlB/bhs1QBDIciB
FksAUT/6BwI3TnCB8qurV2vXbXG8bwIyZVjqXpOnCikNoVGI3YHHkHiIEsyJmp9u/tfvzVxKlWQq
DUXhJ794HeQwUXwh0TBi0vVvA5Gyf3woBG1dxbIzinTPQm+kha+YUN0yeS0Y0MrVdpfm/SamNfH9
s6h8fRaXy0GBSogWCcaXr4baIx/UlUA7VQh18OANMB06R7pXu+sEFtCdbhC8LU43BQoBu2CwjVgX
efO05I2vgG65veWBU6qvmF8T2556I72jd60/jePKhI8V74O3Hy75a4liipak0++xNFM2f++6fywo
Qd/1TdI10kmiUmexvRvogO/YHcrAbbA+HRXZATKRbCY0PFNsp74j3b5biKJo20BUq1fxQ4y8Ao/r
Oz1b/XpcK8+LcxvJ68v31yp/XXm4Vpr9tAbgaMMO/3vxq2o9KadMFvdqfNcKxwb6vB5xNEeturJK
TqMJsVf1wxKIPCnTR2M2j+1Y04KF4qZGNhR/pvZ1yViIu6GM5k4sYlIg2Zgat5pG/pnckacG7ZAA
0fX7i1f/+UPLjO7JaUCMI12sU6UyyqrfQYnuFZ2xGQCCeJNhsPxsW8//BFVcJocwecWQ6YKltQT8
kghEQOHnpTsi1vCfAZzZabJhAJouXVlMVRIJbdjcV5MCDYV0g7WKQ3DeZ8/kkd8riFU5I6WPsfbc
GT98na/yPgWVNUucZBALIXND/r4XpjTOrRgWwrHL1hJwqXEAsFoPVxGVxAwwLxWXUpA+Kvwu8Zyk
L5VxO8/Y/ZAPF/V9g6jAMF3C077/meV/NES4MOZrtI54WlTlYgWWBjVuskCAbbmqs5WxqtCA4bfO
GEegQc0xcKnb4VZdk0T/S232SwaZcN3fDMBypGsLvAcDUHqbjFFCV0nQcLqAqOXrpnUCH+74zdw8
aXe6hhxnF4GpFlDF4EyZyTpR2fwz7PxEFghuk7+1MMABfmTO6G9Ng5ZLt4eRagG65KBGQzp4kuia
ICR45BiuqnCBuw9NvjUeqcEwyQwPlJ6EBJPxG14lpSNDwYsdZD7qc75HSP9C655+aU1eUof2xaHc
2bdoP+UFfwyoS9yP6/ZzHD3mKOMDKpb0NGzlCvz9il8+tzyyXA7Fu3/P06QRxdSCTcKb4GovfAxz
VJQMqgRFnVZb4OLYQyuGu9Vfx+bNaMHeiQ+ScqyI7kFtDi21Shx/OHVQUB1tb07rHmQDUChzVaF7
xiCnvZi/5MTtPtLkXkvXvJa5Agh4XlglEeGXBakbSFOTlaa6Z8gDnpBtCIXSC1t6Gb3guTLWUX9V
uPme44p0CzBtk5S7drA/tY8Ce5P9PhCw+5hudsHsRozz3kIDlkAUr9pzI77nxqNGizfcxxYDZRkL
D7/8wn3ZIDYEoRStrqjjsvccpiVdfuG2t42zSFm4qyDiojGsaVavCIRPmv2Isb0nk3HBwcLcf/QZ
q+W6UzwKOZozGzf+dBooQW6pMZoK368Iyko9dm+B7Jj8tptOWNegAktH5RRQOOma+YRUv1RvCI1S
7IcfBQrLbakRGsXQP2c1+OH1/TqEXl7fP96Si9VoChRd9HNBPYFiw+wr4gUl7nc6N4Onjmv9JjgM
brqp4HCPdr3Lcrp8Im/E5keKwD+Wxb8uZFnz/9h/0jLSGqkSRWBxMO8jz18KJIJ7M/67CN6rMqdh
h9FfqT2SWhNrtk3Vd6XW/6ms/deFoDRhOKCqdFR/t+//vJAqH82u4SRYF5IboxFMqCJnGG8mtN5E
efA7pE70+zpy7e2wfRYI326Gn7KK/rXHSRIRO7Q10Qho+kXLQBDyNm7H1D8WGqjh7iiQ72jnb8ss
6oazaXTMOhe6pX8zDGvpM7rRAuaTuwBo4l3garKj/KqoxGNbuf+/LKy/GyeSorB9Xc4MRdOqDQED
yJXCOLm5lc/HeDnp38is59QJOryiT61yWT/1UyFuhXey9TgA4/zJV+qDtkGRMaImllbjEyqHhu4w
mmdiY4pzdzZAKDenBqbpYq4LV8pjSL9hJ+3NZwXmI7KvMyk92/G2cv3rZmX2nGvs1HCBwtrDsb2p
0GjuB7BqNIFf/d3gMSs/ofwDqh/S6Qx7rkLjJb4u1hZn+LV6XR0OAJqv8AI6wdlHQ7CBY8wpEUYS
2cfYcI0X9T3YTrBVORojdc0dVKd7HyjS8ISAeHxL0Jy/QhShlMPAeUQD7a96L11EYijSd+m6dJ51
BWF06T2rm9dm9RwNtvHQXqn7yLWeIyxj/UN+1fFdPJAoJHtxcptIE2f+fMAG6OQEnvXeOYH2GL9k
K+rxa+ucPoj8rWiFCHeNkMVB9weFSV3Rj0YSeY5W1Zuwze7yo34LfuGdiFaAa4jDt9oBRblDo3Nw
gMX0ts/x9Bg80JaiTx4sZC7esrV1F8p2/1R9yvySC6fQ4eYCHF0jn7FpltwLAGNHr7jpj3yJrYSF
ACrAZJtPwX2z/eRE8dDZd/ND4ULPo8jafp79a5JxEOBESyy7HcBD6d7QHqCwbrFsFD8UtJqxnHX+
brqZsEpUDDvs/xZckr9XlLASiBSuW+2U0tEiVMncs9MyC47zZzV+VGkzJIei2Au2ShtYrVcB4lHJ
7fVzLS2BKz7sP1RmpKo1AGc+qcXawdPw2PtuipHhCeLHuxg/5kSlTF4ibudxH9xq06MueO39teS2
1/2jBGEz2hVsW+kWN63hVeJT9pKCcIlOXfgUMPpDMLzuZOS772Mv2doTf6Fnz+NQH1xjBubtD5pf
tU6b39BJZ6DSrq7nabBVeNaybTCEiYhWbD1VWL6PTD4KA9qUf9YirZjD0DC9oBMKra2CVlP+ZDq0
RSv2LpvnHNHuYpUicEat3xbtdL58DFtmIHgB7T2XKghvUD7AQxCdyi5AlN9YklfPNEoBSw3HqVhl
6b7HcG3QVrYDagLuMF1mXaOf4raxV6PZYt1kWIdbssbHzNPOo7o175D1H5m/J48mOtHw49XExy04
uNSZWNFqFEmi0APFm8udpF1bgAhRq1d80w0FBcoVeksh4c/KjbSKl/2R3hvchPCKWQ9f2jrkdNie
cOA8ichDYkqGa7X3ehBDH3n2pPdbvfcS7KzVToRgAZkfsfJwywTPSA/WO4wgcV39ytcPyef4lA/r
GpjBLNl+cJJBG/aHhbWS9G+ScI5vwl+1j7pjOxx9lMmHILjWwOY1H/p4f1052rwHVfg4EABxx29n
iIQ43cQd8qMFTyCoLz1CtGqXHG8D2DnEfuPBr9ZysaJaTt84KPrCJ38M+w85u1XU9YCjme5bbspO
kr2NtaNJ6wHyVfGCuiWL7cQ6hQZaCA8xdxK5AoXhLp5ODKYWN4S0FWU34PcChndiFJ9lTtet2+ZN
ze8JBOauIUEkt44b/4QMx/IsbBz82JG9k5ym83xIojmFlJrvYIZl1U6ncg1djo62jkZw3itQmze0
sKkSc/nER1aYmh+RAqv9ltmtfD9fhTy4a/XgAjSBnsMwgqcje5ryQ/iZbVF5Q3KyO3nTILPEv2UE
jt9sJEAe1XGwuMPOSEYbOHMEfBJyLN0ZnmuOfEzswB/3bqGetQR0kvExbYd7ztaB5ukEelRu1Tml
4ZLUXBABO3td6GYWAdF8Rd9piW4sn2fhxgDa1Pm7JnB7TPiqOz37wa73HYrEDqfyrYSldt625T6e
r+NibZqsK/YY7ADOGfojInM07fO6hVywGz30Y2zILcKfsx4jCSEvwjORy8uwx4ll6b0Cpv3xuX9I
nnz4gq1gt8Rv3tF0lfhQeVUeIxru+Yn7iKAdSqBu96wHhTPSQGpvudsyRT64P95NJJNXyVvausFj
B29gW2THWLsr0/3MrnDg06e2tEv5OlR3qr+CrNzIXgFcLl/51aocHP68MsBPNxN+BWUtE6jUSL/6
F118zyo3lI9tfCRn0G4kJJIfEjkcTIeh7b4uNoEPwV341GxHDYkCV5JDcJ31MTWP2EHi83Q3fra3
/Qd7Tv+icZY9LFQf5Ualpt2e3e6Of1VxwPjK6K8OjsK8yTEVxJCQbnvOPesR6MWj0uzyJ5MVcTur
TA1fVcgzg/DU6IbTkrgi7jXcQHSmaDeZ0OtoQ/Iuya7JqWmnSgRr7ZL5oHD4wqd63xv7busTq8ro
0lv0pvvBWH1fJ/1jNs32gzhfkQ2SIEmF+nv7EdLEqGQ9ac4IjJDMcSSQQdcgmiYXozwFr+07CECN
AC5EPwR6rXnwSRgQP6oT9QXGLpgKHFn2LOHMp3nsIWpMDkMF8frxPUsd3Dfxg9yul1npyW+8ZLt4
DWHYj7jiYEp2LLT04dyMsElnR7/GUbYEx33/JaXldP9ljyXpSmWQJ9M4uug35kJlVH4eB7f7F3Se
Z63Zg+FAvLjViL5yGmTHP32i/K9PtBhlMbTTdXyWf/+sVh31xlxk0t5QHvIEjHhHyTU80ONrB1q7
CpnShIP5pAJPEwYV/YfjgfWPTqOEIuq/n69cTJ9qs1LDsp/DK8ix70xer6mfQljpB5r/n8EDYX1P
ICIJbgPXZc+IB3eVjUzt8GKtlv9CEFu6PQxHc3cfAqqfb+U748W8BvdNXcmD61Q4EmzILevFrDdT
R8KCObb2orzonjrCYJBs4tIydjExQDmmCPQWDyw0ru7xatkIL6o9KbZGjTjPrV9zJN71+vUxtZdc
1o2MUhIjxE935R8Nz79+lYuHXanzoDaiIT4Jewql9J5SIUFDhZDIpVdYFHZFD2THgUl8hEdYvX3/
GKr/fA55CPFnc3LT9d9R838c2uRRE0LZksKreqUajv8CRq4m9p6CN/xV3T5ZB2OLiNd3SIK41o8i
4FyCPT20DJhimTDb6ABXdHEwUgKPUt65oQvqpwY7Jd7KR4XIJ6jfy0yazjnDqCulc1RtNR4A6jvr
0VF2BwSBtuzMq+YWgwJL6La+Tq+DAEOl/NFBmQk2Ai350NFIZPolrYCXT7ZFcLfwFNMCrp156yOr
OiNwXWevMxeVuglMwm13KjhQqECsR9AncOLgFqBZw8jCuWBRp5duCgSQDAGU8gIkaGSxsB+mTxBV
D+o5fZ5dPjLEWlOdM073k4fIE9gepG2cjG68bleEm7/qsKhCp7xLr32XnJF1je+zvvtPQjfdQ1oy
5Ag5nDddck8AvJp34rv6TtryL2unkHZE8pS9ZHxFp5Bnl34SSmHHf06YP0GsFrC3LUlSnnWO5yU6
OtiS8PFG1YnmLbOhwpDJoCxKAFu6Ugh1kO+HJxEZLCZl8CWtN97GD/kDChyRiKfmRnTN95juDVqk
aqEmLZgO/GvR/ehNB2KMAZ9M8HRU+ukF+UNMW/N97WkL75Flk92GGhj5onv2KYUHV/IiF3Mcim/2
yfy0mIqA9doYUHO+nAEWJfeylfzIwQpN/gayM/nM4KDdYWvsyluiE+6T3jbfCRaNb7t7eXWD6OsO
Dnm4wWAPjKnFokGgClEY/HO1J5wHjAmzRxdsP9mvs8MTBNrrtWZ+gjmRyqG6F2YnetY3qEoT5L9o
f8FyI6zaIU7axBzJ7q5mSjJI3NfxcbGQQiLZRS5OoxtssTfKHTKeYce7OL5DOdwmtzoEU02yiwcA
9Is6DPYbzbc1O2J5tgYebvMqckX7eT4BIoZ/QpjVtSyh6wsk4hH0t+mRIwRcfH6aGzleig3Jo/vH
pf0U3Et74x9rPDZVMAuWJuM7u1hjh9BS2r4Mm6Ol/mqF+tBU3Ou6XE39WxZyPDZvDPKYClV0rfw6
m14k8zqUZdi72o0eg1wshexoRPJKkvqTFhgrPcFp4uRZia9SuZbn1wqD65xQxCf1XmYymAxQ3gJr
O+bVryLftTR35ARta39oiFw3ASTiMJJ7Qgdz7lyp234VMuuNb3psLH7FmgDNYekPGULnlhkUU56z
JoUcQ1ZFUBwDiZw+xd/VdGQ7zGmByjk7y+96bdr1xuRWak07Gl0MQaBRz9ucZls9Um6K1tzIeEMH
/a3p+5vUh7ZKAxf58UMhDxBOZkdsCGLMXtvhw+d8M5KYS9U5VpFbzhDPlGMpKF5Xhas6rznPYaGp
DYeevW3OPFRoGZIKtG6yTWfcd7i6BCD2ozzgdSBhkv6vLpg7QxScepHbm/RBk0epRhqflOsx7Z1W
xXQXTd6QEW1n8I8JvVvPBPlJPfTyaTuauDxbax8S2Vg1biyQCye8G5j1FplFr7uBFL/54vMi8VW2
PR8S0uBLc2sl1z6dmNshVW6lCUyqTnsp0a5kbESVjoN2QNYYBddmMzjfbybST0/fxV42dvNQtUHZ
HUveKnYsFo97CjLryLLiyYMdCbb4TjNGxbW7nn7Kw/1Pg/GyprKIQKWaIp5ZuRwdZ6apjGlp9kfW
XOep8tyHfezsaV7YSINd/ahBlh5X2cMM/gquDlzKW6IyD8cjPYOFqDA45Dm0K4XV/UGx3c6hnW3v
9+1qcE6Kvf/1sH9w9y6tN8/d7wEPEwjwm8Pw9LTfj6unyQGh6mr20eAvw+44Ph35DzhRGwKeUzm3
nPucJT6wBr2wQNcAW7nwc1HS0UsrbVAnHtUGIO/Hin+GfeNm/bhFSXqzXqjgNKtsss/k7S3eTMPz
tu/vC9h8cWOl9vsSfkjlClluvqrey41MNBwCfrSo7wxut4Nr2t4VQVX8sdnyJ1c1y6d3deVs7tDo
uII70NBY0lUmTgIcSex9sFp+ve8fkX/MH1WGXbK8rE9Y0y9GS2modk2hKJw52l3beRkx4hUczfWE
Rfz7T/qtYL14GDA2MJFFaEFg+W+N3R+FTSOYcjFHlnTTkqJANNtrXh1nsHLj3tRW9HbGgzjaSJoi
Vgniezk7peJGQRup5YQ2TO0P1/PVCcyEHIUxuqslMpxJ+9/ldx8XSSTmKkCjzM3BTM8eFkitXYea
l99b+OSZEq/NZ/EXRA0Dobi/EW/GPRoyiTmCYaNKDAi4Gq/6Tz2yQfVNTG49C0sNvZBhM1sPtWCD
NZqSzaZfNbFTJ57/+sNv+o8SXiNuWtEI6VVkRb8YNdQaghXF17VT+VRBwcr2CzRUoTNAsT4Sr3VU
rkIoaY+4xMVrxffqB3pei0Un9GQMkqhUf1pylkPLxV3+84qMiw1Pz6pCs4quvNKzq9qij9NH7qy2
jq+znTTzpwDZovvM6+khkh4sg5CK7CWc1BMm32CYHFyT+lXfTD/MUJV/POca7kSdfPjFG2RdnO4y
LDZJqU0GEbkUi/ropq1TnIeO4Z3xFlZbS3Bp6xjq0X+mqT7v+2KD+UaDRcpo/T6dF0a4DAVEu9E0
dy7PjNm0+Fe4tCTKo4Te8JdygzNGaH648H8t4diGMLAsJQQqjIvfU2vgUWedYpzQqvm4JBEleDlj
h4OCJW5vuvIzezjYg0Q99Cfhh0//181Ul7oFeSI/3qWvs1AkibFzB4CzuxXUz5RRFTo3JkdT+DIm
V4P2w5H039+Wm7RYWvBAXrrzxylGgiIOkNoHN66u83kvZztrXOxCSATwBsYLwkAaz/TlirJwhRZh
nO/gGvz+xbqwh4MWIbWbhgfMN3Y1hRDvvxcHuc7yTKr76iTSO8wN/c4ypqeEqPFqPPnqfJPO4BM7
w42tYNfcJBK6yjwtd8UwHNVQ++E2SBezzf+9HJObIIqarhjaxTKtJb42pLJVntT6vQ7ZtScaTvHL
xCxKoXYZqIxmEzQ5EsNugbVE9R5jDuNoc5Oi/GznDDIcQecxXPWZxDcyuDBCjzLjin5fLbbzQUAB
y548eelIHHtV7MYoc6JW3ukdqakhWby59CJOuptHnsIwN61EW+uzTZj5WKDQCbThKZ3pBC0JFdtM
Je066tAdnpQ43GX+Ob8Kxxez3wbY05Ix9CqDjCvNgiJAc1bZd3pyjV5A6b2JwiQvJs9/UEzcqnXn
hdzzHv1jUdU7ABrVHLt0RxCyxi4ljh0ZxZNufMTkmwC6CK8V/OZC9ybzIwho4dvK0fX3liC4eiiw
bTMjiKpjWJcPRvkWgvw3jOsBhkPCjFyLBbtA0ZDTi6pEGsZ6uSuTbeY3ttHRhYoBEQI2aR5SOTsn
ZueJOhMyDnUKbQva1UqFsz140K23pMfjvDdmjEbq9dD9tJv++wH944m42L0sKepkC+H8ycxw9yGi
yEWnj54FSbHj7MSEUSD7jS6K9jkohpuju/BbJord1Q8vyt+jqf88mTgqFQv5JpAwQ/37RckMLazS
eFEmB65Rk8Zn0MQJ1wlQgXTaS92nToBEyWrrqx+qDPkiZcIgbSbLdGcqzhn1ms4P/v1V/b3a//ei
cNPA90Aw/Hvr/6PU6PywtWbfL5cfZzAVpxueQ9PpmNBWifV/+SxJwlwIGw4Z10UXr1cFKZVFrTxp
6m2K6pebEAN7be5HZL/ff61//tb/76OMy8NkpCoBNYBenqLuNiSusxf2tXXVh09GHKCT/eHWXszt
//dXZMtRFZZiS/x9tv3jVxykQjaygls7lL9iq70q/GkVK/66GltIJ+p1pzcbsZVucabICptmjJlq
6d8zpGsSxYE7geE+8rTynPZ3YoeMKPe6muSXwHQlheIIK2sulecIP8X3P9RFE+2/l470D7Odymz0
Yr201GEoBIkHoB3AXQbn1ApWsqU4max4GXmDeWQvCw5Cak6UbCultFU5//5wFfJftdDXq7h4R/N4
ENO05yqS9hBN7ampPtvhRWJHacTKoXTIMoOu93td4FX6qb79++z3nw9HrSsa7BiA9JTl4v64e34k
pnFBIXZKrXNrbfx4HbPANb3807dcDpH/v+Ljg3g02Kmt3wJR5JYXK4BvFgB3Rr4eJgdHUt/i6jnM
W0crgbN1tiAf6+hXi90iyrff/75/Vyf/+WBkG1QnwIN4yy+K31ivRWvoxeZUzKTQRKwt1psgvneA
SKTR6dN0Y4U/fOSXN5Dv+udHXpQFRirNYyTMzSkB/kc3W7u3rOfAPGvzKe+fv/968t8Tif/9fqZk
GbLGjyv/drz/cQcFzJGdYtbNqRIOfYdjbACl1rjs+XlIDKkgeg2UszIXXB2QhcXxOYOtpSD/U0pv
SECd7LUmXUsksIg5sy5JcMd2YnU2fqiWviy3y6/yx4UuN+qPC5UUKfJFoW2wG3lsCE78JAwCpLy3
+SeYze9y9/Jh++OjLm2SUiTLra70zQkYbmGRHsX2S/wjvbNwb4GTAdWBVe2HG/HD9/tdnf3x/VJd
7YKi4PuZybah+4akK9xa/ZUZvwN4mt6jWnRYYbAWkvqGTX5bErpEA7y5Zr+VocerKAq9plr7mM9V
EF03zAFJ1/z+Mr+88H/fBfnihY8kuZAqv8MBBcGBmiWFDCo/tSiNvv+cC9LCf59LUKiAmhaA0cWR
xJTkpFcXt57u9+ugVhjJkvpBoYMVIZqMldw9m+jVY5k8a4bGWXiVS09RHHuGL9Er3E9+uRZD64ez
w29Z9+WjAXsG0TzNDJFL+/spBK2XWEWTNaderj/aoCfZid5vLHjdfF9Q5hVdy4wYKUaKBiEGqu0/
t/2wLzpCwLE9KSpJ7mQLFqdm0Wtg1s8SMOj/w9l57TaObev6iQgwh1sGJctBtmVbviEk2WbOmU+/
P1bjHFS7C2XsDTRqda92mxI5OecY//gDDmpwPg08SyqIoIZ+hWc9j++CYT4lE34Sl0TvXdkawdI2
S1k8yR9RcPH7AQYDNnRUZdSFnTachdk8jE3lJVL02BhPkhSv4gKFVXtm6UZy+5RO7lCLeJ7BZgo+
Qt5SKa/Wf392f9q/frtH6rdH18tKTXmdI7n1GbqU5rJ6DVKSFaJuZ3yRWuWHIkJd7vr3p2JQhxm0
rzoWPN+eSh7lyVClMhpBb0nWsTYyIWGxqx4GzBQwaXUwn6RR2VZfyqZ7FL/K3i4ercvwaTrGR0q7
9yk/N1cf6QMx7NSzJEYV9Ls2rjZdZMtX/2ko7OK5wszKNr4A/ntp1ZRe/ROW+g3J/2fV//ZF9G+3
LhHDuMgqvkgagJ3YyUtJ6EbfQrj1usHrEpeG3IKKBm8cDrvkRCbhWW6JbRyJg6mLtwreGI1MKrlx
sA4Bky+Ck7wDg2yUuQuYTrVEltCRtEbtYTaJQU2eMJ7WDbsmevcnbPa/FRK7BQp71VJAQ3Ck/HaS
yXrAE+u6+hCZjmZsVdqiqVpZNxVJoPhMYSmEiHN4LeEFGz+dbH/aqX6/9rc14QdiVKUD1+7I+YN8
I/I8AzJmhx9H7H+qTX67kvXtoZVCavR5PdYHI7sfCfisdQHfsWy9TGIA5wnGLvYyFpbi8INc8U8v
mrFI2nB8gDnxy9r9tyMDrDXIx3lm2Y/3NCFi6oXRfaI2NneVecH//q028N0SmRej9dW+fcs5zKVJ
nbmf/rTlSilfKMZLnwyL8hgo279f7E+HoSXiUaWD6oM6fl84cinpShQ2h7BbJ9EhV479vI3Ui9H/
cKE/njOWquHvulhnqN9lcFUT5onUWfVBhzFAoDgazyghhgCZvg6V2iibVSii+g+kO9NkeCUzMjMf
RbqJIEjuhY7U+Sq5LYvV32/AH18dCzHGYlKBdveXcu23Z9uOIpJemZ1AjXcFSL4KLZBxihC6cYIp
AADCDYnocblayvvC/18h9v/sQ79ffXm5fru6j/lPV+d6TbH1mCAgxVUyQdfA0/6/XEoToftImqZK
Fi5q/75UJmhykBt5fWjbNRJvgeBX805mK5Z++E6/mpFvpwSXUWjYRcmE8/BtR6gixVfUuqgPmXQK
G5ICIRRq8ASIOavM554Touf0DmFstWVM2uLgomttxietuSx9BkRTJafsXTxn1pUCuaHCzOUyB4S5
CgR1Q8IUWrDSeILO/VjF/vrHr8A8678n3e/f4fvZGgi6PkFzrw8KfDQzxYWEOBytfY3Dc67hvMiG
46MzlzpUacNFY20M83MkolSc9OtUXcMQczmOjLyCLTAf1LF66pnN0r7p8yFBTQVO9etnQO6WX5i1
mLlKmLUmm+G1hhUZ9BjqUWxwRmINosTnXp35SYwA0YyK1X4EStPoFKpVPfcrQR+Ollpu+P1NfdfJ
iG97E+8MnDhiqGZKD77XJbC9ULKI6rMxhNsw6B1hgJBnid4g1Xc1YFM2KR96PN1kEFxlCedSQB2z
xuc7MewOo4v+TS9v+KVuPmuuETaPhpRt0GbbMd6KvUksOl7fYXCsQQ0mIMwAjywtJV9AVu1hNFZ9
YRKJRWhxBD08zBwTmxAqfguHrNgYtyo8XzAJOGST25Ixp8TNNpOJFLEuofg8snAKo16PA9Pi5jh3
6k5h6q70aO0KZ1pk8y/YMqQCQbZRsxXJNWurLzp2dPHWoxQ3d42ZbiJQHW0+Wwa+kgQ/dtJ0a47r
SIDVL9VOkOC0hXGr/rSAbHPQ35DsgH7sbl44qMpqeDU79MyMWqMe2YmKM694NTXIveAjrYA4Kfek
ktTLkbYCzf+sv2UFE6XlZgzCtag1e6KgaXXkdcojQUcJdX3be3FPzVasy1kFww3B1Vqnkh9S7S4z
yoPRH/qi20YBvi1vCrvE3MCbA2mN8HrrA8PhTPcDE+Iv2a7ZOpGjtawRvV7suyrfc/3bVhvwDX6X
qt4RoQGbjwYi8rrYWX6w6fC+FGXUQOiMhsFwcmMrdbCiQVBMxGNsxCmX1ORoYz1oWPf1ielp6eMP
2/AfjlgNppYkmeR34OD6bXdqy8Aa5UyuDpOqb+WeZDoI8kJMZ2UdFcoq3UyOkk7ITUYUloKnKb7I
oTGtpJ50q844BBZUngzClGL9AD/9OgH+s51ZTExkVULFLS6d/W97NPaueT1HU3UQug5So5+9dhUZ
0bamjpzMhACqCPWxxFZibEbR5DAA2lbWqeJ9SoXZ7RGclAHqTpaYKG5b89AKjLAJzpIq5h+daygC
Ph/yzqpgZdf1p8nLtzShfRN5GK3Zo29gbLCyAgyh77JS9CayE3Jw/LZ4QS+M/8BKLkYHWqctQwsp
MDdOR8QQzN0aY96aY/8APitNpRuIslfF70pHyh2bQhO5TYEDI6zWZJIg9ELyRa06MPxUwd6xJe2D
aCXx9KVMuZ3yAb3hVRDNi2Z6PcHkJj1R9TME9QekRJN+u9/fICjc6gYpG0T4pnG5LfvJKcEhdSFz
qgGqFteEDbPR53HVMaiI08gLhtDTkuv/YUUuQ3QR1ypZpnL592Ov9EZvDKmuDgYvbTW/M2PxLLl2
VRVyQSU7FZu0OvXIqIFJPofuLQ/4mGq6CZgPSANxfNM1wL3th4+1HJ7fV6PMSO3XDA8x97fVyMPq
29bPWI3RMQxJeyInyJdgioN85qicxRguez16bUnMZo2nR9BvYyJeGmjWKjcvzmvcOhO8IqEhzu1P
s7Y/dAO8wArhKuBcFlE8/75rVtkllaLw8XTileeDMNxPwfHH8/nbaPFX3fSvy3yDRwYSA5K24jLU
rYa5EakmFTascWhc4UXCnKnuDQz07nzMvyLLQTlZk7c7xldwmx8eiP6HtoQaZzExwf6ZYJlvNZxe
+t3c+gNPBGkUQlEoIzm4HG4KNivBwsHjEqRuj7V/bdfQCXAAvheYUFuuRriX5Jnmqgw2nGQWBBEB
3foKWhlZAZArB6g2tPbI6pD65K5Quymhc/MKE5PlB2i6aaIz6h9XIVAc8rXsZou/iSO9sktPsSvi
1wwnt/QSHSNQt+qZz2xC9KcYMiHyparFdY1EhQvz8vIVQ/RYuJlpacOV3HtltIIo2vS3/D2uWNiX
DhRjuYNqgr+wvlzMd5gb4lZD2tk9PNMTwX0vMTxH+t46cRt+gWsUK7/0JgKQSMiFuYNvOuJm7KfG
dU/gBXZQ6A0w2OfafGTJwYmBn8fBBtcOSp6MFqt3J8ULCJ+AO2S6xLn5bDzPmbXuDbfEYRkHf/Y9
3QM1AKQu0fDBPYvWPvKE0qHASnCCRwZt4nW56ogEpOHnZQBPOjSSo/wi8odkqEB2zR06jMhaAdtk
5Q8HCa4Pf3h3VZExFn4QKqFN37qttM2KOZFYKUa77iHfpis8jImqCAg5zykhkI7avJpF6dTw5JAw
1/jXePyrRYfduQMsNDw+yWHn1pUeKpBacCA4hKI7Y1Up33YFMKqH7Ry/cEAtTQWFBqZb48BmBd6s
OOrAmBhto52xdxFSEDgVy4tBQozkyrFyEDYn6b1FvDJ4Jbp+Eubam0FeMcWFHxO/pNItZNK+uIkw
BTA2eNuaNxXSh8RdPInx2uCt4wtUu3rcCppLJEIQeXrrKVCsXvxkn8vriu4K04vZCUGqALCd8cjW
FR5zZkiw2iwCqLzl709B4xBcNtil6ioKGksHmwAYjBeBue9E2oWn4ArIHBl7qs4Nezd5quXt9Bz4
K53w0mDD0eYTIPxT1tcvbOj7DoxJgqWCBNAdfx+S8roLYS0XDGsnZzS3ykRZCwWuFnauKe1KHEYD
l7SP+iHDMzhBFEJyo+SVIqI4G4GXLN1kyV2CcyEaAdKOyz0CsIVmuPAnbeYcsrUtiMOmFIYqFbgB
VqdkFTz7z8EeHhMEdskpwaIgd5LaXq0taRWo2xYtveHha0GvzFJHRvgR6LfG8w+b3bKv/ue7E7fA
rJoeEl+Of2/v7TQaoe5X1aG0LqgvbLNH9w5lPa5XVbGvYSQI4iYap22BgGniGPr79f/4AmEvJIsS
UgfIXv++/BD6qVZrabXMJsaMlDllOxT3svikmqe/X+lbAwgOrsEow7kH5xGO239UnL9VfVLfyL7a
DtE+jB9L431iIcb1a9P5To7WWR92s7wIlsQUWwPepjKK7FF+0hGl/f2DyP/uRP/7Qb5104agWYnQ
hP7dCMZl3pvKLTkHIHx2Ahmr6HHRuUlij/AK/hz8r3TcyyPuzf55Fm8FoikCHMW2dXuH3Yaq7GWJ
jB8IJn//kP8uSv7fZ2R+oGJba/5nRG8pZZMqVhbey2mIavDZ6J1AvpGNl1I+4W8m/AQxwDD8w0LU
ZUtWJDw0JIxY/70S8lJhOiAnDESz0yx/piHGyeOTUd4axW0t3uj+frCecLHt8CZXj718MY2HvkaK
Cjq+feiGQ4tNZnI/pVsY26JXths8Ievi5OMXSpruPoHKCxijjjAAv2qEacwUKOnKvaZuCgiDVv8w
12ujeyjGnSKeS/mcluhDkb8+JINLD8X7GeUbhuPE+viaq1U7o9wECfYOB9z1fAxdiB4gaFPdjsPX
GAKEQ59YWFE+WWK4VyurVvHIcqQKwBOkKlad6kLcLhLPwlZDcDMDSzKn+UyLrbi4UNDjQ4z2ivfI
E5iWdFjd483voutU6jVlSTPv1GRNu8FZ0iirsoVDvM4frOHB8E89dgILcSjMaGvmiyBvkoEC1+FP
AXoh3PJhJZUu5Qwmm4q54OKkRRglkQcgO24W7lBX9AX3ko7CMThEiiVXhQJEhg+EmLa9jxKvKVd8
NB9mDz+vE1vhUH6qGmeNMw2bKdz08HZ0N0wdyhtuUO1Q33IpBgcihiCKi+Ik2RgywQpPGq4lH2aw
0nFiMD22UhNdxCt0FYM6a3ZM/05XThHFOPmZwYrpbtpulOCmSzcN3RqiNDZseY+uGiYe9KvoEp3/
ORnTDh6/g3gKYyR+kYISGYnQh4L3vVNjGUMFxBY8baV6V1ubPvJIYzI2LCKaU910NWszQaMyUGB6
s7rNa4Id1jFWU+SEUbcAWxXrmQE+ScchXT/GCDuh3SaWi4FKScQPh5lpQ1oXqRxFtMpOl7v9Mwbw
uBYi8C5BC7BkcXqmEkhCULygmQXsp6Yk0iN1TNWbLBtpadFsFNwNQlcjb0i7aSPokCtp3gbNNieS
1twI+VqlX41uLeTbohvj8cGfFkf2rgj3FtrQcdHyFP1D1t1FWBASLh+uLOlGGHeqtibCk/N9bFcm
UuPuSgsppeskWIKN1HZTI/8lau1Wf5MtO9VZMqBDiHtt0yLFyNGV5R+XIQoROhNGsU5xbTQHpCah
KIFj5oSMYm4644UFSEniPy0KlmCFA8z43j3Nn6XmYnZS6eugdcRLDOOdFMHE409LcXuMoYY9HPgG
Sx3eXzzzsEKgFO1s5SWABofYCoeAzsknR+I5a2C8Do6MsEABGvKW08yRodsS11HSCHtC7OUY+pk7
ZAbtIn0LhcUhVhg9qV7p0yoI19w32djJWLWatqI7GjZl5EUZa39eTT5hJffF/GSFt6qwI+apyBzm
kbPOf3hj8Ce+scqqJ0QLMx9UQ92NhBmztZfKFb9Qup2VGym9AYZG1coYkZGrNG6MBLeR7WDshGBH
5czHhUQwzmtcc8gC4ikhnfGjTXtvvAGzMZ1D7Ok7hsuoGq8WIE0JW45PLJD60cY3PwcMG211D+7+
1qM1s3gJKbWd+LyI8S0b8wbQwm4/NZ5MFcnM7izscCmdEZa/8+lYQPwWFOij6SXYWLyn1H5I+gV7
qtYtDrCXmbDmO8C1Aq0bzWjsVK/5fnwrvsyjf4gu+MsQa3Jh5Eqx2D0L2oqkLW1y9GfT3PoYEMTR
LU9JtDaJuaPglO9i6PgFTYQjrvS3ABsywy1wge92UcfmdVfXx0E5GzjqFMm9P+/9OPWaem2ia9Rv
u+SQlqrd9USSIS/CzSJ1tc47UfU7sbChmu10T8VClHYt1LHdx5fyEFBMovhgB6DXJBhUxsYwvgmF
T7H/qMWXvx+o38qPfxpc3KtUjrdfDPtvp36YdGI75jlsoxftzXrDsynobw1MVkj9eOFZtJ/cSbFb
1bErrP5+7W/06v9c+/ukQMwmdZCSrDz0V+UJikQyrScdMpADFbBYwD83ey7ulyWInAwDDtPD8Z9D
Iht3LSndw03mLwdceiNzp/I1nYFByCKFfOzW+aOA2VT4ivmlQPp38tBlPxRMv/Juv9eouL9gYmpA
ttbEb0XiLGUaeSVDeViO4Qm6ZGlDVcxIQwYNUZ1JcxFGpAUts92cxgZiu0uVnlbrRNgYolN/yeiI
CJXHDIWzrLvv7ttyNSfrQl0XWJYp60LZxOIPQxP5D6gXHxdyF6pl4M/vpW00K/KUdqC9ZY/+lsOe
lAloCCjZgP8EQIO5rn5xXpWJXXC6tm3tWRXhjD6e+D0SbT+2CQQpl9nZGDpqM3pIkvrEK4qfGMx/
WiDMYXF0FOFn0OZ+A2tzP6vN3JJZnJmniqS4PgT+3TRiz+VNKTlSW11fNQFItlPPWPM9yRKNDBw9
B1EU7QxWNfhpY/NVdbsK3NZsPRnBKzsUZNxw3SEgih4lR0324NWRjGU4O9ff1/ivke23RWIwKCcv
jPhGbPy/oXt1mTKymFnjtfKBfsU0Dgosjw5Vuz/5pEbsY2zSmbtOGAj7Apvwm/QTE+nXI/3PZ1BB
jCQ+igbX8981bFIR1YsZH5TM0Uv9XVGvAFOnW8yNfdJAnBCVClRgwHwGX80+k3ZFtq58r5k8rEsj
2OvY+1NQyOtudPHSXB4AHsp0ldMO/WonrUzFTVCH5vsKoyK23/CztFaEq1KRCUeJ0BkQwJdO2yvg
LxKDodfuQeyc5gqoo27r89RuRH8rW9emeQ4UlyTtlk23/elREOvy32J+cSMlktnAfhJzgn/fCIib
giWIIzlfX6RiokcWX+qP+NS8GFjDw7sJb2V8up/zU3oyX3CHB/7SX6bKLg7tAxKzNyKBwud6a9xQ
gDMur6FLufHbUm+9yJ+AceJn+dQ+tc/6rrnryw0lJXVr807YAeYwICCxaa8olKfFDs4eP0LclM/t
R3gSrtGZR8LlxHN66j9IV1jo5Pf563gpn9Nn8UvaD8f0Y3zT8a7ZBS/iGi7qODoDUuB4K7ZLkKb5
Iryy9Km8MaKjZC/uOoS1/P9gJ5hmVHCMsdKxFylyZjMn62HPhItodMk40pkXzTj56bfme3+trxm5
VRTB6J2ZEOZ2ONqjiqrSll9T1LbqbYSRW7sdnxvKR4RxeH74dnySrv66vS/vm6NyE332F4T80KDw
RkmvzWN36F9JkHgzv0TEn0hJI/Tf/i2K7m6nvud74P/xPviiTq6v7DXiY/E6XuNgrX9xt3G7mXuG
Q3Z5ms5Ejkp4EprbKgMOcsarhFghskXcN7EIWdx27QBUo7flLz6ZcJWuyUtGZfGFD3P0VGKS8WZ8
ZlckVwHnLl8TlQimtDNELdv4TK7xTXTideQM5ggG8R2elaN/yah9YetJuH20h+JjkJdlPclYWHrK
S3voj4jO0AoP980Hv1On0TmJz8Nz9tE/hsBIaGZ56SjfgxudG1o6M7dFI2kBeMnuC884N08gkfWn
uh/sadd9SVe8MbvJNk76pT3Gn9GFskF9776qc3ii0dI/CW8aHkv4DWfSS4DxhFfWanoVce/CbYyU
opuZVFAKrOV+EhobYqV11U481YUzdFCAVbjgewfb7j4+zKfqNf5EWsliXCZEHUMid5aZiFELAsXZ
1aY8gK9Fp+W4fWnn5e4p5+X+cBPIp6JspExDIB45AKTZabxNN+G79cxCmq+xbwe0unyjimH2AikX
j/FV/jQpO/Rbjh3IEPO1e+0/9Vf9kn4OZHgNGF1Htn8MXhFuE0eg3gkPOMW/p8cCoWa8F7a4BB3z
W4w99t25vp9foyNtZHIoHlkiANTJjXnG3FdEZ3JkzPM4eThjPPS4qL3jHYXHlGo6bATlM8ur/FAu
5SU4tq8TuZsf7QX3Bglm1jEIltdGewtZhXfoENKP6YW125Db95ZveQ/nJ/3duEos58iWEE1jHgvf
7KupFiAeCqD0TNutVjYmmuWJ2oDtID2lD8MR+zpejxkaxsjo2CY9qYpQJdl8eONJOXU3471fr/BM
wG1hfChekR6/hdd8sVvSv8j+xUGBy3N7tQ8YFuDdl3qfPXJF7u7yWn0xRozfxM/ufWClvNfSskgM
sAPm5yC+S2Cv027ls/IWnPOH5lZW3f4C3Xu+8BGtS/xkMFFnGLdOQre7xq/lRXvN9vWG5qn+lZED
exoc5p6dj3ua4LrzljwOd3xbzE5DnMdPgJHqhwWN4b16Gx8RP+ofFfbxp/ReuREezY9+k7rKKtiV
G2UnfYlXjDLUD/mj5POzQPhu8O8Z3BPzZmOzQwu39HiG24DraisDK4O7pWmA9Md5hNVr6EHzKx/r
Q/g4fgFyKu/CJ/6woUhCBmlxtmQwzrAx+oo+GSzIS2IGr/4l+awv0l13Rb6T0oaAdsERfAv6JQAS
Jyj5g3GE9q4+66U941Rv8BFs0t1wWAE2IPPkbO75n/ImlNYxkRmK629jhmW8dHhLSZAWiBaDvKgw
F3NxhOU2qHiL8VkQY9A6klV+Gi9CCQd4ZeE5IWPM5Zmq68euNrtJtx/7u+VFfglemrPIUjlWo92x
HT8NL9KVaDxeUhZp915xIByjm/yDkT17JpsA0hosvRLU7ghZmCnjBLg3LiPOqxdylGPiNMsdRxQL
kfcGbQggic7uI2yiwsl0J+ncXMLN1DHmBS5AWMUaHvBzIWCchhd/11f/BIgPSsBfrBx9oOdegBjM
GU24CyOnA606bEYb6IQngPUFBIfutIwwaQp5RJNjTcSAL6mDOaJlTF8iaAnLs4apOTzTTPuX6YkR
tkFy7glG7vSYsO+SWsND4XvGCw0Sdz98q4IJL1nkakswIAg+DSIbatLZ2rkk3Hppyeky+5f6MT6L
uCqC9Q+Muuw6ckTu4Ef3jIfEO8Pp+pPslfE4XORH4bm6r+9gq63rMzRMvPuIQ2Gjx+QVM5eYzbp+
JOOrAqB3hAkuBSvNFUKHdRqd6sYGrwiu+SF4MzlJcBf4qpX3bF5hkd8JwHi3nKo6LPtA3I8Zr8l0
0gw2K4ohmukRn5rBriw4xA5FFFZlyycNaXX6XfJg5R46OJBvo3MbQvW4T1gcWiAaK84uEmLyuxmH
15cSO0o2S6y/z0W4FhiEnPvH+Vye+ZXWO20eLw6vF2MAE0LUOz03TrMY3OGnyd3rP+k9B655BtZp
8JygT2DxQQdKHG5S9iTemSn4EmfMshWdp7Nxr95WM/TT5RBSz+wyFjXIuT5R9cyYfiBADRdoS7jg
bGm9Wjf+l0ECB8jmsmfVV+LswEVAWGDkM72bmQaB1XxFj2iTX5v3xQwidPxz9Jq9kg17G352l3iL
q0dgbeLbWbfxF5ptzEPGxg5rW2avR8QGQdoGZ9I+lyPrhY+0zl94yau36R6z91VmYlhkd9oWfWD/
PgJUFQAU3dP0iqGztfxH3QMHf3ucb+U34cyy1d6x9aGIl0/p0/zaevpKu+1f9ZNxC6yBgNkslr/E
N+EY3jef5t46qBHJiAHjQNLrKO9G3jLH571BdwLDgRLymL2w2soNF8pIF8bdi0TuyhZFG6cFljl5
HyCqpQuAspzclyWwj3/xWR/km/wo7IF9Xvt1vKs2ICSb9CDd8kCV85JEykaEtOYIw2ewree/dzjK
0j38p7tYPPWZUeE3+T1KJomF1C+TqjyI72ji58ZL2YbZo3FrKRHtcfajnU4fogBXXZjPiAwRdYM8
EwWovdJM5pfpY4aXDeMhdFPGrqPLFs8rRf1FIZUx5OIuvMbHv39uWfzDkIc+QIbRDCcTHde3bqCV
SzmOJKk4YEqGWwyeRzV1juyKoFh32o04OFDERmuFH7Cwjz/B/QxM9GanS7ZWsvfFzQC42rHH2uR/
sPGU6lInwzaUCY3T1vQw5CrG7brzERM4iQURZl2l2xJ8GX5Ji6DeYylbAyjVSgl3RbHF50OhgiR9
krd5IPvU40+l3Ki6kzdrgRxajZbR0/z7Kjig4J0sJwXGEkDkVmDUZXYc4ttwar1c8Xr42NZWftFp
27Jdoexm4puaRXaqYPajs5esVMDzxKVth40e+qvYWsUMrQW3FRzcIcvSw152nkD1XJDTCLoA8QWW
K2k7DZ0vPzPueuxjwjsf426FZ8z7MNTk4kl49ZVfcfA2vsjdWq830EV6bcWWTiA4O5vxiZcN03hi
yqQG9gAYrqvF7hzsRAYPoKoCsObBgPkzW94oQUi7EYVdl+yjyMNEhe8nGK4e79X5ruDVC9a56XDM
K9EKcL7Bn5bRc8FHIUhyI9TLfCGG/nc0ZRczg9QEguQSB3lYkallMoIwGcV4CYkYpcuWMUYLPjAr
q6RZl4bT9/DvHZ3tgY7sE1ZB82pCAjDcDmL+SKngyIYrZ56BpTVmn0y0E44Tz2TAwgCdQ/40WLii
/4Cd/YlObNDNW6xdRofydw+H3BgGPQ+F4jCbRxPsPmIO32i0quVRk066uemMY4zvaYwvBc5fGnfs
7++Pvrwe3997nOVJaIOKIkq/Xq/fBpfxNIiaQJbJIRK3KgrJUiu9THlWdwWBZR11eUxobsHxOj3O
cbLv9dnJOtGdeKerPlzLGeH01kXuwrXBGzeN7wUEEsCPIqRcarCkYpcbcL1RCCBHIi6hMghfFmH3
gkYtbMukLVn7ASmRiNJxK0ooK1hMknZTqNSLUvLYYeQqMSNIu3an4GZjBeZzzaLuTFSVBuaDljvB
SJQLdZ+yPy3y0kwb1sjF3lkO8sLgDPRtUcz3bUpHb/2o9bR+2Vh/v4sgof9/9/yGv/pJ5Fdyyu5Z
lbwMOxJby3RFBm0meGTTEfyjP5a3fedOhp3EG8tYKxaxd5DubPYREkJlOr7TDIIXkVrnWJsR33nD
ayk0LZewODna+hZThCU7rv9FfBiY6msuDdS175z4QdljWd8Td0FCGSxYjbecAod78sgWvqtxaFTs
ASutwdUHdxK8RtxYaMVXYu7NsqsnmxReceDxiet2l6S7GD/Rq0+hjmAbQ7KvGVNoRoMfM8a9xqag
gaNK6ZwClx3Dm8ddwtAQK4BxPeQbOblN6ejIZqGcHyiV1+TQgqRGGHRi31Uyv/AgWWXwiNOtFLlm
hTe5M4crtqoi8KDhSOo665xQYkx926v3pbJRm/tJWJPOYRkOspp4hlfnhgQE/aJJMNRobUpcsBl6
IcL/QBjoxGomVAEBua71BizDIFD/lNh32G3JZPJpYddqt8oZJDULnYgSxaTZNtYVvcUjHMKOgSMQ
NJ+ohgZLikgIRPJEGHfz0m6F4l5UoHQcGQl3o5fchNgpYGPIw0PujhIzXSXSZvD3ZnU2tPtR3aaC
szxoSEs0FRlOqO5cu7rvjSk2putq8mB5UxZZbx1HLud85Y4YyIC0PcgH6dq8NHfjk/RKv8pElvNK
nLcx07s1wZA1prE80l24bphZUSJi8IxBzUQvaq5kZSMwV3kVCDklDDNxB0ypmMHGq4RsxwRLYrcu
CMliqS6DqFj7VWdgvI5REV6fvF4ECFa4jjncwOX0Pw/UmKARz+8Nxn5AjyQ2BLb5UFQLU8gny/Gr
WMWNDY+7Rokr2KXkDhPT1MU+j5wJONycGCWTpWKFnsAIVnN5k2PMED9G/lqKdgMB3BYeZoyEtqqx
S839ZEbMgU9pnz5NVJ5VePLNhrGAurKSdr2IPiyMzUYmxAPs5KSmu6uZy6pgG8azD2ld6k7JdJ9V
N2NowJAJbbMxd1aebcq4WkVRSWGN+XsiPEwlS4gEEHlw0jeTNiwiTjQCUuMrSvFeDF9bn/6fnsSw
3nJcqpdd2UfwLsc0ZXgaDowgjVbY5KbPbPkihHs0krLwWhtnrTjHwVfZVd4i2e+ExFt2KpGoLTAO
KTgmMlk6utuQbegzKeu6q59J637C2hHN2Yg3uYasU4Hum4jrJI73JhM0xZDcUf1SQVj6+mkgeVCZ
mRRGCKpUaMEp+VD0lT21HbCbTmgVzsrSS1qZcLlMHONzUkAQ7K4abmQHtUvDdnrm/cPGYNJIvpy2
vrYZdB5hp7xZ8wgZ3gn7iwEX3gKMM+ZDQ7cYdbDnjhXkX3XP1McIxo+ubV1JBivNV0mOv9uuyd3y
ob7PspemOoZVh3M9LHNwrcYk67zZSv6h1zYqtRf3grl5LT4kFYV/GaVkWxylcrD9GWB6Xg+QHMP4
SRWV+5QYkAyynzW61lzdV82m6cc1UdwAmgFbThk/iGL7jiQLAmLvmAbO+X763MTtJqvu9KK5iYlR
GoiRzJphFZKikb82yehNOu+/cpf4GN9hiTJNpSc1EA32KX2pSl5cooHhGn34GOe6zRASCzti1ZY6
hkGk4UbNJlmSknin49CjFIyoMXjovJYcg5033dWEJpnlRSetMWIZaIBHTSZt8y5w5mchHTxpinad
cZPQNmrzFTZJr1u0JXDWrRk5ziGq2s3cKK6q55tRo8nQ6Y5VxvEY89Yb/gby0/0Mta/JifdWo003
PbcMhWa4F/H4WLSCG4lU8nFIbUhAtgw7UmMGXmCXPte1l2f5I8Yi4DZUXaWw0fOnTIKxA9CGy3ZU
WdAmgXSC5yEhRXWtT3cdDLRJYeIokZ1CEVPCCkdqERaAiWhvLd7XFteKKjvoarQawJ/YXy3jrGt0
G+l7WnQE0+MeO5976moD580w2AdJ6SYo2SsMX2b0DmJqXnIFfgnD5XzCSLDvNgLlWwpLIACyCKmg
FPapysfTC6VvjzBGp+eOjT2F1CIVCcFGZpmSkHciUmZ4ldlu4YUTUj4W4buksl3OkAF5qkulIaAs
mToB01MVp+mbAkRsDnC5aA7LL5GRNktKepe0GE8z4Rbpmbtht8h6oXrlUbuRAvSgDPHrUHuoS5Ba
8qgnnx6JfcgJTMEJgpsimdxF6CSzlc2+4Qrdq0Eu/LLQgwb740l2K1729ATJCKAlxCQ4v9HAjFvi
gBhnxOWzSH01q3dGMm663FyF0wFzCd5UJWeiM3HoAAIZ+raFzdpBoIyAKzQAJtw52kT0dF4Qzded
aa2B6fiGvI5ClCls4XK9QhxmK164EUNXfBMfBoxKZWbbNr1wds1O8pP4kVCUQB+FlMIs8dkXXX4I
eK2EAfMGFwVWUrRLV6N2WwSP0DnFfaxgsu+quAXDYoYdDNP3NAdozFyE21T22qH2lgz53luy25NV
L65TbWWJ22b6H8LOa6l1dWvTt9LV56pSDqeKThgbjAknKqJysCTLkq6+H9Fd9a/lRcOm1txMJmBZ
+sL43jTWF2uZWkSqLUL617K43VToCch9NO2IJqSUnYAaGR1IZ6gmwz32QFMprDuUm4bbM0Tpfit4
xLppI6GYTvkKToU3Ky09Gn8psGURnDUcqofsoiaxU6GnqB8DVHI6MJ0WCS5rFiqDGfentdlrlUBR
2mPhFM+mjE4YxxQVhv0AAGGyBA0+xw+8GeNE8YKk2u5pwCFwcHJJhlUmBAJkijmYBnq6XoCJqJ4o
u2hygTSBVfRXgOXzTYzSAdpAsPUPYlqfThvaMVH64KEGF3iJmUwoOhCErgZtMddZKKdWlejRMSqR
A6JXIFp6zeOMm/LkzsFAxiC9ivqHsSccthkxIuhONE86NnbWM5497DEEACgYRqaYfvf0fvD72sF7
BgiLgAh9L2oY7l8R2uA1ydPFhP9wNN1JX4xoqRPq+pY9G1+6DAhr7IVXYMOdRFRx6tIgme22iWe8
V3+6HGTQeMK+v3E5IVtydJQGCC5QSrunouCxWrhnbJLASlAl+gH05FqQjz0PFb4BBCUHxQ9oUUTL
4vyFtDYYoOkrbTn7uVtgtOIAhlKWHrn55/fopjQZGS68uWF5Eo2/s/ucwpIiTl8Q03sLet2NnlUE
jDCCo4YSSYp7MoMzArjZL0Z5h+Q+OD9UL9YbDicGuYI4Hlzz0TwihKJUxqCHyEgkQosl1a5ogQaj
BfUSBclB7YKB/TumfIWA9RqEKLmDDrSHnlUcbXW5JbNDR6pFPfaZwX1TupYeE0QXQZE9Qad8g6pz
LvGLAR57xv3J6OfYbiufdG0f16V8E529s+IaK74R/HO6Lw/AxuA3VAkdjjtqX4RtkEt0SuEof3Er
cu4jb7y4ocZ+4HKmI70VjIRaja/MZQ2eFnBROoZXXvJWfnYPpw/wnBPJIlR06TwCTGHGtKLM0Ujh
rxDIUH06ceOyPOkPncJqY4+iM+SkRPG+/RaQKXY7xE26DdU1kKOFyYy/fjFiOX4ItIwhvGn04Dsb
sE3ofkgGkmReRybJ6HTvhcaBBIt8waRHe84Sw0x5E19gQxMY34ZvVQ4AyEDB1T2rp6HaMmK5d+PI
wgVUVb0PZFBx0mQs0ikbRnCEOya03mWOM4dT0j6obXtnVv+XYN50TQX1B0XHPejyBIAn+c4ktDEj
l7RL0XyCnie6+EB44Z0EviUpknLhPvo4JV464JqgKnEQmmN4p4lsx57I9CUzV3HmgxJ2QMlOHil0
xBcxMJDGvhPa/YH6iXsIcdY/s5WI2+k+ezVQVsFid/OUVszFyFGSIzpYJh1ej8Ji4BhNa3Qwyi8O
ERX4JL6vj/gFYJSZwNKNQqsAO5edsaP/MYC4l49L0BEwG2YwSKNOdxL4TTh8ULtD/9rgwOQRgCm/
MBWlGwB3g6OuFGBxgjpFXG2qizxanh85J4ICYc44J774Jj7iB0Ubd5JZAOlX6CjvRCeShEDvJGwo
zwlAr8Yd9iagWYdN6jRnAfh1spC1JZCq9cwb9qtjth7hLCdbPTb34idK1Rggl6JHgtqHcB+J6KDH
pAEdOXyk4EsiQTTjp42l5RMavvxAc0vfcHo8EnWOqPCjfT3BWpxtBnZG2r12aB/jMZCiRaEFEidv
yTfO3nDGX0ojGvfyVWHeZQ1l9WxcNmiTMQwiFz1dtin9KHrwJedMq6XZS+dntK1P0GM4dEZIHnMk
cg6jHatriYCNYHaeC3QPx/9z68MI0bJIfJmeaTRwRpf3OVIm1nPW4xB5nRnM1OHFhYWc50TuUyAk
pssRl9lceTE9oL+h5chZGAh63oz78Itf3HwYmUOJz/VAjIYP2eNYzAf5smcVtcNAeMrW1ltOK06H
UqnFjAgIQJb4kWO9+Hom8E6FZiafxK+fUTo0b9xnxlvDW/joD6c7qEewNehQznLIi4hbZxLFxIB1
NpKEHEvHi6x/S5Mh07OZp31EXsINzx3ecM9mwonAdMh8ALFtRyJrIGQcjkGXO66XA0v3ER55oeM4
CwBIvWw20ZbueEA/BEDOPbnhhsTK7dC8mPh/3H6YNZgQGvngobtEayoypCsP7uY8L4I5lRryIlBE
HOG6M2RuZM7UEw/lLK+QcKMbAT9hjNH8JmcXwUs5eQAg4l5Z0p3qhR0eTr+wyd1nYbGcsPTaV4tQ
4tLjjVB/XqgdCAGYkM+ykVANuaDFImgMmk4S5+F6adohz7sDHTLu4M71l5jqV4ZGR2loow7Bzv8c
Hgv8EB7fy6Obe/9Q6p0DAVKUDfJVFml4+EFbcyZQCqweBhpdKimWaFs5uCpHjBrMzT57zad4SO51
zmexx7A0X8fP82t15PHDKbc8tAEEHEzejt9HtN4EjuDoofnWPQ/79AJwMHSYRpAH2yfNjeIFDcOg
eZTvwz7XZi5r4hFJaUa0CyeTuSE68MKpQdhpDrBWaIIUo37kwVP/Qb1A5SEOrF67p3YlzqrNpHNQ
4LPG4P5BsSWYXki6cxtUFz+0/O4hf5keLHhTlMvwJRKtCMv39rXhDIssW3bh+yUOKbKDf5XXrbjd
T+ELswYyj9q2YAUi8/Z7KyPdnUH27sEE3jx3R/W2esLeRVAztd9iWIyf41Z+7r6UyYF0K5FEpfNG
dvow19au/TK3xT1VYvHByk35l0KU5b5CBwharxZgMc90WIVWgsgeVe8y+uiOmwrsyjaB57zmEQ/7
GdK/9Skl887PrEUneqr83loLA2Uk2HnoxuzAdMypA1Xw88njBN2LXqr4I6n21aKIqf7ZC/xT6ppA
UeGNlS0mcVFNj1a+7JM93Wm4JsoYqjQOnjVcqIVmFgnY7JuiNekwUpft0vJTR8AuLkaMZOJSMdZd
sUIgXZ1IrZjX/AmpkVt8lGRVEeLF6NYpfgMhC04XzgS+zPu2tiG8M56lk5Mld8N4G7KR1vk9bVKi
mTArumVHWodJ86dlzJ7Q3pzUTbxgy6QW7+aSdsFN5vq5TdMLO6zEtGkBfQmYWLD8Qc2kJHJjTjU4
U3kkrALI925nPcTNfhjXZxFjA32dsMEvhzjopnuokY6AXp+u84yJmYyxvDRcZaqPLr8h5h8YFdqR
Ik5cUn+1lA/0J50CsWXzdUzYO2j3xpVoAFg7PYji2RmlVUmvJ6p5FqJ5gfBnIS8jmBYVoJRowSKQ
MwhQd3qdRy+1JK1JwnvoYAl1dgsOGsRKEIXQGetSWpqFTyGtrVDUcJ7OOQ7um2w5G9w0l4Xr0lGv
+QUcLNqZBfgDpxaONIjXCSumEpeQKTuytOGAAsQORqGoLCwujVHlzBkGljk3y54Fa3PWgzDaxJU3
m7cvbOdBopCfQc4UNQ5YWMC+rGP/ihbinP8w1zLV7izcWNMtXLNpLtTCZ/fv6YQ8LPPsL73qN3/4
H4ScTjc0NafvDCrl//2//mmLV2MrUQ2rR70InUuBFC4nwJLS0c8gSSwuvfqFmg5jhzRurHrRtOss
XrXIsi8302k1Fsdew0/j01QsDR3kCONneHHnc/4YDPTtBmGfxQkLDC9dtcgo7BnV00a+3LJkpEkg
nOg/vQuVdR8G5/yRHnOdjm/QlaWbqv6Mhds83lRw7P27Jm7qZzASQ7yr6ZigbRPhmCBTPT2wVKbZ
7VAvWMQxh4Qy1qpjmNyIr4UJu/6UnNaWHljVQjtvVTzv6CFNt4kDCVXNAMXntHfdrpvWJrCoNMPb
quJ1gPvYIHK3bEBZGJi3nBkseUGTPctDZyym20v7UgzL8uSVk4ssI1RszouIZIBzsXAU+FIx/k3b
Pl0CFXF8DB917aU67zLloTzfmk0wti6iCaX4Pqb2fmdSNboC3Q7M5dT6QBRhgTliSZMthGTqm1x5
KarbFtPmuh8DWnrRq4Fzdpkv5TAotGMj3/DaFL29FNC/QFfhphbyeRV2++5yS0RF0Tp1dH8iUTib
G9YOsKLmy0lb1M027IjooIe8T9FYKgdNWnb6PTtymu9YEXtt2+dH1qQw32gcJuhcoPt6u8zeK0Cg
+cREodkjOmGpwr/+iTMhpCwwdqOxymRviJaX87a8wSusv+UPhBa7Eix9rfOCxI9Od00JlnyPG7BM
g2YMGnldNfdaupWyY6PdV8bKSv+wukn/9rp9q+MJ0zJEWdZ1BYrvSl5e5nCqvSFWe/PE4Qv7+bjV
u+9WIPr4ckn2gno7mffG8CqUnyflHAAHNMmNkO268nUcPy7R8++En/otaL+eiQQYoas1uTByKv49
E7O+7wp9KKp9mj1Yg3j3HWqsGRQ87FuwIJG5zsH6xwwhX6L7JHDgG5xuShSzxjLUCZUkxQaMVsfj
SHjIquMsKwvjjQCbGorjTQMPMv+Abj6p/bg6wTfjy4PkYRQZQBYZiq9RWl80JEpgMdpZXFeXnCmS
IZ1a19M7Omd4AAgpWQ3OlFYxUKlifOX5q5m/CxzsiVqL0HeFuLBP4kOtHBOQKkuUl+GxMp/GC6QJ
wdRDtFWtdA4syusqyOYTnSFvu4akO3j9fHyWq6eyfhDA7S43gPu5+lZhe4+6wLBwMl3A3C2sHBfF
J1jG6S/bTMs3Ki2xLgAIlvjQkzBkXuxzoTiS/KCmHVgPGTrUoSPxK7EZEtPZ48h+6OAHwupDnfdN
Cd5+naMdV/vumCncVhghwhjAIvq7tsLGnqEUqnC8gadIOp0dn4uIH8qobAoAgOw9qVRXhj9tZ7Bb
fKIA48IJTojxEBnKQUd9kF0snIVsSOLibKFdO9PzRs8XpYJlXUM1Bh4vDeazzAqcIyMI1QtGPZTF
8XTooHMi860wKd/b54Lj8Rzen5+3NSfo8wkXWUrNDD1tXrKbCcfDmMU3Qoi5Fe44TKAEBLDTIeYk
rGchcDDgwKkDrAwEYJBTBRwH7KriSSuJ6NCybpeldHXH7qdlKDPCcIW5M5Dy0uVsRr53iM2+IU+p
tpRN2NGoKF1awMVaszPj54zd3EpG+tGsIq16olue+xxBiHUEv8hU7QOdos6xrXHUa+Jbqa0WY3k3
nqalkZX+NMuY4sydum1ZUW6J24sk3RQG6xWwq1ZkLqBUA1FwRoWg16edwsKM5ihvPVF9y4hJIjWJ
YCcYwsMJGmmSFMo8YdlUgNCtEpQFurkRsrJRaf4A11GLMqfk6QvaGqFvNZgr0aAIlgi4H2gKHN2T
X1qM1hehoeUsXklGRCY6GLToNhycU4OKgCAeoSsE+1I0gA2PCWLt8xJ2BPmAVT1X2sEEO26B5fYV
VEdK4A9Mis4sICvVOG97YHgydbwaTqMEHSUjt9K/LDIFOkvwuKMCfS3pDE1OjENOlU5hSsWVyKdF
muG8MTifXyoA0A4IA4JwpuyruRiSFlr9pSIs7JGxlaADRKQmwgqMfEbRKyWH8MXKj9W8obuHzv6Z
1HZKRaY2QyC+5yoBY5fpcU7N7KbXSGTLQFQSooGfqRbpcRYRzPckljZyO9hmeJjpsxZwBcdDU+3K
8AMDn8gk6UKRMc3NTu4up4mNDExn2OcxULnKjdEbAPl0RMmR4hfEI4caXKFXuEQf+dODfOqXY35a
FUXnqrRdt3yxqLd52h7U6bSQNLzbAlk9rggEBcAuxLU/s0LF+JgyVmS+qkcnf2Awh7RPjtVDPN7K
0d3JemOilFAzwGQaeV4sBEo8LOepPv+ONKqBsAFUmDTFnCdRorBGI0gz10I7QQbiB1bBYxLGhyA7
3K1Xky5ZDWAQo/v37UH6cXtA4EBrbNkwREW+spn0NAZoexMr2SVdXKR9jEhXR1zfbOV+kxmwXMtO
WUrmc/hhAu7Roofjmeb23VLv/LJ7PBfbOr81rU1e3CpRRPA6Aun7RH8cKjyl5KkuZm6PNgAkiTRB
QoCU7BnFDdkigAc9jdCiVXFBKOmg8CHMh46RVGujO+Z3abJsS59ETVWBPcWA7SBDJcuHJrFiD4sD
KeBl90SlnMYF3VAMYZlibDQ2BvKAYcV2n/jpGLRUErUrgAnuLudVw8BT1qXx2Gn3JblaAi1pDmN4
hpZ4Fpk9Rr2p0FbXz1l7U+pbUV9JCZKwJV7txPTLbK3KoC3xSq//yIlRfpC1maImkeSkq3PO1ZVp
Cg3PkEhDU+3xdHBiH7fTOqQ3HlzKDDz6s2ykY6hASzq0pqsdULuX/Ghyzn3EW6dXfnP2YwJXWEgA
qBQ/H5Z9fadfdp2yllWyXwPaGrPmAYH+5VTS5griqsLg2rHSUVzQTlOd39s/NEXjOJJIZlZce6Cv
kIUKeDicaVpr0TZtA+Ko2Fs1c5nKtCejmJ2dSZHup3OzGAcluk5e1YKE5YV6G/rSCU7WgV9CQVtq
kBU2jmVwSNSszAlqRuJ7ATH1Hg+b21WezGlT8RrFB6YU4i98pslj844ILf7jCUk/KCb/9S6vMgX0
usmGidJin3R3cv15wopeL4fpLopWcfmVSsszbSDW7S1MKHEjBe0Js5vfJytBjD/eabRjqjZ706wr
8eMAOa3nKrUcGD+mgGrWhs+NPPA1OKfjxKpGU/pnKi2djBx8AWTqjPjUZ7QNhW65aT4IBmgNNnkg
4Yec1mY0hAOQB4cw3RR/3cVFpk3n8PNa0Mi4AWFy8buWGJRaKitE22Tz+JQAY7e5lEEprHqXwucS
ejFpNS1neGdAWjPv9qgAZ1OFuU9X0421E+4ZFbw4fiV0JCBqiMvo7Q1ExS+c0C9dWGZn7Wnydvni
BNVge9A9eR7zrvwqg2oGCv0dz7RudvpzgMnF4q+g88AK0FwJ2IELdYChSYGRO0H9k2LkmHDk5Xwx
xZdxi5YTI77Wk82BMmoONiJpTaSP6RndMMXpllRfTFbiDfYOzn4jYQiHiOBCupSz2j+ML+GxhfY3
HTFbgd+jWwdR6BFxAdYCNkOeotWt1tI7mCeKGTDA/J1rC7G20wwy94WTy73WRboNuUYUdBph4U6F
DJ72RAzeYraYICE16idOxmit6cyN646pA8cCXLYw3lCyAK/CZ3OQlqC/tvrhAo4AYgW2jjQit5Nu
xSERQbuMHOFr+GqOCeYd/gqojYUs9/medpMdOB1O3J6cHr/uiXr+tjzio0BnXi3VJyt8DM2HKH1A
iQk7JjENaYapcY5HXO7UuWshUWeteRPpabahbdbzCQcBrBAdG2mYiX4YkQnQOOwL6gZ0UHjUZ07C
rbHI08JTXQ0cdBwEq+cX3tIlRQSzoCjFe5BlQYPdC3gXhbXgAC2PnyoIJN4V1FDFjbJXvk6Fk0Pe
HtGnnt6xcEhf9Ssc7YlTA2kBWBUA35HVygEoHGJASCDwn9LBiaBmM4NjxpQ+LofN3PIuCvssWggA
g11SbJIThwUPtT7a8hKkYTgIlS+lHiJHZkL0LMYkRLntxxAMgfyU4Y4iOwokiibkrU+mjYk/FUsd
zCXCYvofdxv2eEyTHN+BIXucpAw9zIWVb1Y+53ttQ2DD8Dh+6LfTMdmN7+kRfunMsIYRzYgK4m57
6MorAuXMlXXxODoTnlUJM/RJF+1uWNafzcnma2HrZFCy5FxQJGtOJABw2Rdasp48dF4TiO33jxaI
1vRZy7vVzw4s4/DKCpoiecAlsKtNl01emhxIYbKYusmzLqy5M5bA5YfNglCGCPIDpvjIIgxXxGvz
qsbu94XuJ/TIFFGlI5MlJU4xr3YUiaqzHIq42o9fxR0OKxPGmYUMPxRdynU84wvF8hvgdfIcOG3N
opGiWZ4o66r6KR1uwibgjA9WMKoLMM3hsgAuwJfwZ1O2Hxfkf1zo1aYQn9XeqsQQr4jpTPimJiVa
9PVTcqmw4qTSbWWke6lqEBmwuE3wMLn1mjAp0BDSyEBTV6J8clOIXYOTtBxKaFyYp10lvuSjvrjQ
yiRG6KI2BEWS7imDfgvkuf5+t6UfNMEmQQKyLipzcw/1CiHoY9OKU4tdpXYhk9hUOPGhgWQr3Z+R
uSGXHFhx7NiW/lDzaz9Ye01JwYavi4QB0l3k35WDrE3JIAkZeypn5cmmORtUrli6xXDDAgAMZspr
HPngvbBxs66oD+pLoOe7rrs3jJdafkukJyM7IICrCw96khgNXViFzf5EW2FqnhtUn6YawCwkmWOw
uCQrQsgEY92Y6yH3TvVCHzdVtZhMQrtXREnLJO6k61JY/H6PZXV+K9dFkkQcGLlYliYq2tVIaVRl
imtJKPcI4jzFzraTOzrRwljQI90mFsUj29UVZA85F/mAb+znQfYirUmyXZdYc08v2V5ZH5DwH6o7
fF0uFdK2malK4bbbVNt0pwfIfhzD5pBho4S033BneYrf7IgGbHbJFAAdJC+5C2EUKAsDQlD9LHHx
JStpLS1gBFxaJjmpjx7AU71skayzBb78cFXcmSs4RLhg3GmY2XK8zRgrd9WreEN3rF1yVy/11awI
Qos858UB+jRv1h0iB4O6eUORismKnhE2jb/xSbnGEZ2qrTgP4gZl+dL0OdP68fpyGDc0It5YAcz4
iuW88Yy9FIx+5aYL0yfCbEsHPgcm56ZjpyX8fCW60E8QH/b5tqfbceMUrrmQHpARTg/NSl5Q+K6y
++QWqttc6IuTz590CZZtzUFaSbNkkc9R8npISJ9gJOztQ2rjB7BzT/Fyr9trD6SwvGb4XVjNB1te
LDBeB+OCZfRi06feWtJJ9gGriH1eIFj0LA6SeA2iWxLx3JS6J/+jDP0+j/1nHKlY/w16DdNq4Wqy
Tk2n62HL0og8GfoWhy6LQl36KnyW6Io8xwiYwjbwia2oA8B+2HYidqF77aa8k4iCAPEg4QIERnPo
4PH7OFd+nNH/uLwr3B8hvhRpFpcHJYe8uct8UpQKhBTYDtlBwbBJSy58y/LpUiTRgZvYSZLJUo9L
lFaY0xJ1nozd4CnKKmJrmuNl3fGAoABRA/rkP673p6pe+sf1XlXUo9L3STKmNP5GWtBumtMhbpco
5qV8c4LB0wmu82SijytiA31a8ADh9MzN84ryCQquJsm69cgMAkKQRIeTPhJN4Yzs0xF6D02PpBBz
TY87CCgv69hmnd/fwE8bkEzbK1UBj5jX0n+voE0YFoKat7T/hqIDLV9WI1ZhdKrjAuJxPtP+/nra
TzdM1gyDFBKIHWJc//2C2qXXZM565R6FNprawUIbD8DHopslN4aMEqiGfOiLXRrj2a/VxM0vhSef
n/tZTWFQgxPYkaDNwpCrcLLP2o2CyLakFGw4GwAuSyoqGfVgieNdSyJbOlJFEyQgtes5bDin45+E
IOIEqS2NCjInOBGCB9q3iGWq+JwuPuR+SZVVEEkxJ44juRaYDmP1SEokzYvuRs6dWn8r14uY/36/
Pz8+D+RzskIAoWUZV8+jnMJ+FIjm2VekBOSfc2q/Rkin/FBHk9fESxG+7vdXnGuh6wVBpiGEZomi
aBIn/e8HEnWn2syltNwrZJUYT2HNTBugrQzU1svfX+qn3CGLBrSzc0kBKlKvZ3c+narzqS737Up7
b4TXwbgjz0ygsCIKzsCnAVxxV2vPVKpcBqnyf7z+D4PP0nSdZm8S/yNi89/v1VLMqShOXbGXYg03
B/mFmuFMMnh28gi9MVy2Vvx8kpt9C4tOe55J86eC7X+iRdkftctPXi5Lg+ghapIqlXYG/76WNh2j
KWu5FkGK4cvZU8r9JQuK7BOXTx1ISIaHxYnjV02DpNb0/7gVPzx2S7PgmujKRNqOcTUP9XacdPTL
xZ6OfaN2yGdvtYVAIodRyjucmWVMhdz4pERtJ1F7yovt0OX0qDicG/rEt65htYffr0n5ocaxoMB0
2VTxZzJM/n1L8jyMB62Iij1DI7+ID2e4AmaeWUSvZMmjf3cH2Qw687Y33hs40dofaOhxlp/qtEPy
C3/AqFUi1VPEelMi8KxqGQ15BpBXu5qMHLFLd4IE8vtKX4IV/MDvb0Cen9nVXKJzkUIHEsVgkGlX
9SiC82EihimnEqZjDz2cvIzTXevhmGp1uAfc+6cbYRseko11owXaF+T9iRMlpkWO8lYQU2/8fknS
T89ZN6ESoRSBB6/rRjPWai3s5Hye3gzxnuz1GjI/i7dx9DFCJksX80Y5o5ImfiGfAlYDzkPGO53q
AMNzgqN/vyDzhx2eRjdk2+IiBO77BpT/gfYpg6SO1jDkc7xTE3Hevc81D2zGkBFWLBJA7NqJEAFm
KE059yyEOtBg8elch4rPtIXZmsH5GnEdmgsnwoAkO03JaXijVQsZwJN4PPphTW5NWdUuLrlfizcx
mJGK/G9pwotbcO3+OVojNxnxy2qurnm8V11bnji/853dQu59ggiSYrbgS1/b05uKqvJt3Gdf48p4
z2sfGRV4k9Dh+2GLFhRXRFKg+gQoQSXS1TdGKEietPDHCibP6/+/Rxjp7DQK4MNUDF272h/ifJLk
05TwOM+xr6edq4NxSJHhz0ajy7Tso61k7TUDx4N5oO/cpbvTSBdLxINMikLfVIsqPuphuDO1jPv6
yQlq0WBZuEDV/f6gJWmertfXKimcVeCxReU/gdRTpmDG6cZsr7YcWPR13HcvMYFQIqDNmZTTKC/u
yg/JSG9yDSd+jNguxpB3YngKlejQM5SwAwrOEfkv7XgTYdvBrZXnWefLtyd0kCWy0oARaxKaC9Bs
d/4VEWYJKd6mT/5FWBTCIhIWPXiEXr9QRFR4GApV9j6lAvapuyHKaTCxXvKSLNZI0g6DHGM8kPyJ
rr/0JEXbpskvoxUv1FLzz2kwYOboJfxAcrgLkxf9XYhi5wzEPi+WPXYuM3s904IoMQYInGgdk9OU
9Pf1iqouRio4d7IdIaV4KHFm7tQJYkglgEmh2K5F/HPRbZngzhz3hNCjPCQX1aSslUc1UK1ok4/o
ueRmmXLhAsLRKJq77EDMYeaYUG4gtGuamz6UvSqWFyO2UjlHWkaIXrOZ6UCYhzEudrp5+aN72w+J
AEgEFB7zHD8uS/rV3koDgxZ+rM/2w22yUEjBs0/YlG3eKlP2rBLxkhOssxtAY4hjeCsCokaf+rt6
mxJL0e7m45b41j6mYBkf1RucXPNpzD1jnOYvwuHHgUmPdElUdItkNPVqEomDlsdd3uT7Sl+flHUO
E0dXIR6LRqzmclCekiGyU+PxUoFuImX+fWLI/10BJZFwb8Waa24N+OLf25xl1fEoDWqGGG/TDv0a
T3kCYFYTNcSBebYFCvjkRxEaRF9a8iG/vLXCzUXRURNzpIBna3EQdssKBemfrSF/4CkI4DY4GqJA
kVljrm5O0xWKQOUA7jSHOpDPaBbLSF+3OSCKCtuCgZvaW7ZOLpHQxhxBxUBOPzAj1PXb73dK+m9B
wLXgkqY6pRcFbR/+facuw9mwpFBO9yeyv2nGMAs3JstXGwJUMDyJKBb7tflX26zvQ8/VwqWyvhIe
YZmcUK5L4qkNxzaP23RPhRjj7WS/3xFYZCnLiJYbo5OJN1E8bBqCHKCAlcI7heNu4MgpdTuDvt9l
prk11hdNlRfpeXQU62HuCinLNehjfYiL8/EUR0H27cIyMGmXODXj+kSTAGbnX579H0oASYPw0TSZ
HjMy/RX/fReNIlfNJBtSWp7cJxHawupWRxWdkJNLpnYHUYPEhs4t4XzSLKYbdVy3co9s9lnGNm9Y
2R9nzh+6tTHwFc6cIo9XFsWrpSJJpyIu1TDeE6EZi1uqj3lzUvVpV1ZLzTp0xlfN/bLau7m3SH2y
gmTYlhxMpRiTknQ8q/UfgkPzh32VgEzJ0GTFnDWHV6NeMsbWLA1D2GFy6a0gMqF913A1WYlA0C7f
rerGZB9De7uu94DjHRG0O3SemMHPpPyC5EguBGV0vhvrHXwU+c6TRfcoezzWYUAOzmpwm1sLXQEc
zOr0RMOEDUv4ghjYlQpiFrv6vXxoFsIdobS0znrocFEZgYwAxqv37/Ht+7CfnUbwZs2yNYP8tYAa
IgkV/2QZRAX6lNl4ghn6Eq85x+cEUw1ufod3+a+n998jKneJHHaFHApumXx1iAubMjcxOWs8LHR/
3eakHACWPUlrKKewN5PiEBVLAvvrMw0UlAjfDwEn8FCCJ+t3ly72c93/UzmnX9XelqiYJno5lguU
ahIs+L9HeT62Mbsh2yRdxwGhZ1A0sd/eJBtTJHBm6d6+tfZhsj8/6fXjfEZ8gmTQ/rScR9F+2G5f
V1+Im4E/C3tfghImbmzfZ34Mbr15Du2H0jlC+Xh872h/ffy10M1D/h9LzvXVX58cNNXKak0d1OBp
ScVjZ95h4MJb+y1178xlb38Kzt1uB3xhf97dfX5mzqa0g8oZbN4Ef3x+3hF65exi9w69iys4n6E7
/8Ngv3K5WIrt4/7jPnK/LHfP5x9pEDrgjfz38fFBEpGzPtvrj2Pj8v/zF450ZnMid/+156ft/UNs
j/b+/MdGeL3O/udNzxvlP44CDTob4zJceNOGTbcqnhdCJ+dkv4AVz584+N0dyb5jKQiIfbNXsuu9
QvjZXM8M5PJOfn8O6ryh/PYY5pL2H1eUqpNSnk48BtRL9ovLhdwS+mcT4m2/zaPo/bG0d3MTwcTe
1d7n7vG5mS/m6+Hh4WwfDfu2sp+4wfw1cv+4tuuq5T9362reqWKTTFPHteWbeoNL6VYj4W1pYIpc
f5DZIL78fi/+fL2rJbHX27I6z0+nJbwR7bRj7kgDJML23SzIc3MIR/rjbEiCzB/3/woUUdq6GKuG
15zv/9t8m0n15OMOgf33cE99ArwYIrhj3N41bDPA2GTDYDBxoeED2ut681eQ6POjb5r9odk3g/sy
/wTpUy4jzbAH9nCLoYUsxHsSHdHhn1+IMbIz+wnQgBVAdAxbXWEW5AN40nm7hU21S3vDEutuNrRl
3BB0GxTL58l5Rlxgb0z7vbMfn0sb5pf/nh8JgrKfyQ6EueAfma4MlcZ5HTy+uJUcyXne8vvK7+8W
fXYBiAUiLphuq8T9+jrb9wTub+fZCkXPx3x1vz9hax4xv432q314MntBkEtG1Hq+PW84Tlkw50+f
Knt0ivlmFPYRCa79MX/GvTsiMfieeKgHvu8y/Zjdg+D18zvZMDMwPrLo4NO25fvNrrQfH0/ujkmT
28E71isbT46zZc6I9qpxVkyS78c88azmhZeZk7lfufNx3N9//f5m/z9TW1dklc5hnKGvFptcFRDO
GQwtjKk2AWU2zhvvcPv2yVI52fbuQJwSXx3s3Y4EA+8V+5nT2PcwCv7XFw8ltj8iN3eOin08fnzs
/wLi9atTwf+b3v9zfVdLj1YkzZBlPIyj6EDX22+Hk1M4hzvM9zY7F7d5ZuXmO1V45fIF2a/zvf7v
nrGmcV9f8dk7WHjpW8NH7rBcs5h/4dBiDyMm0f265z1tH/5cxqnZfhxH/3PpVyuT1FmhOIXc2pk9
jO7miUUEFpMMg6X9xGCaJx1VEn+bJ5b/QioB38mk03z5+5uf5p+dP+aZO7jkyfgY/9ynyR98FuH5
e5mn3tPkUowtkUfxpXnSzr9mHojJ3Tx4Ufpzs+bbdMdW+QxAyN1g2n3/0R8n73nL5Hu2ArTSDpMS
J/Ny/kpoP9tb3X5kTtJdxX7kVjb2M39unwdv8L5/C44vBjOzHp8Pn86/ZvX8KvtC8LAtnd/HqvLz
xPyfG3q19J7T5jRGczWAKxQdkGp5Efsf6Tc0NsPJODgN2nveLdIrDRq4oIiBOmoCIKeyd7UHKwAg
oeNDzOXyI7qDrQlViLCSffoKlqn7+/VaVyDjf8bu1bLdjuK5lwuuF5e/+zLvmKzSwf9dvucRC6zs
pv4BuzIzjwAjvjB/y/wh/R/S3mupkTVo072XfTwVUd4c7BOVk4QECBDdixMF3QvKy5RXXf08qf5j
VreagNh7gsAJUZ/LL32+OXsSnlPMNu//wmq+//hRBrhmZs5twdf47a2/EX7y9vB6noHUGaN8XYiZ
cueYT58cGn8Lt6yE1Ldc1yLakowl6tuGa/sOxN/scVuhzO39r3iK9/Gd9Ryb9AfLpUMRF+M3dcEz
D5mNOxyegqwQudFCmSgOZ1/uJwLnBzf31zp/TDBY/+HtZwwiyuxBVE+5zXc/CDHMnn7pqA0K3zl8
AUIV7QeRB0xEBJn+c4vUgBi3rb8lvgwn+vU1n21ft9xpwtBsRhZs6MIOC3Xu//33C93j4wv+3zqv
eKfdHZJppCVuTM1t7c6mOdihpUBVki/0OSlZH5P+f0NdscH0NCm5Sl5MjPAhGVtEkVxt+VrNXpzZ
DdDAwUVFPMzWMAFv9iMN4vuVPUP2ys0sZ9+Acfj2TfZNrjYbxIaRxed/tSlfTVX+/tvp61PVV5nS
UnXiG7MmzFfZ7RBKZoUWAGvCR+rrIaAtN1qg8r3xu/VhSR46P1FtHGjzSLvJgzTKoyRMyZvYBaB6
+1TuBSArzEAVCjT/jA0HH7vdzTTf4IOkwAeQavzEpzWPTz/vu9pvfX2mz3Ai4f1LAjo9z8B4W7T8
rAQUnEa78CthBWq+6AZ/6w7/55yunQrH1LALy4Dnm2vtkcJEf/Brvtrrwe+jOiDmsdbupjtyOlZN
KH8DCC3MF0DU+aBnBlZA+iCvNGEbOMybJMdA/otiZL7j9PSb5TEwKFqXJ/RRHzmPTdh/T27BV4yT
1+mnGfeRjAc8S9Qy8neLwfSY/LO7BEMGYMfLI8ljfDx+J+Z7R7I2r55CHr7cvdFPa0FBMe9nw/z6
u76RQfQNIZvnNhgjanfirp7psRmPkcxSGsrIn/ooXVAsG+9ArweFfwkKeWjdyTt6hBXIluz94AO+
u8gX5QJoLD5HHj1GyWv2SofFqAvR4RcMwSfAho8j8294rWPKaNvvpEFvYCTAoV4+eh4qH9P3PUMx
9NJ5PC+tOzCy+Kcm1H6WizMDygOb9+OqRSLsVyXbLv9Pl+jIXacLwD5Xgy8b1QZduOevgH6Eogl3
4e5Fdo6+XutfB/Lrb84dMRGmKxsNah0jdzyRA+f3fGFTiUh3QEDrB0oRo91LyW7IVKefsjtHLPAw
XXB4bJGMpC7t2FxSgxzYLJQmHMspsmPU9+eJp5OTt8Svzt/sTR8ktzJH2UB9Wa8GtlRmIRslqwH6
LjJ+yqaN0elZ43vPu6cIWHaeIyPIeANKEreR95tLHVh5O6aJA8+y434lfzlzUx2eYi7deIp2ZJ6b
S9k5EpKZ1RCKeXFcUMB4u9Yi+WhXVEhFJA1E5GkwFJBb0cAwzvf8vnuWt57DZE5O4VO/sKJsrsz6
hTAB0l0juiVM8ABKw6JknsyNSAvKCATtYM+rp+f1OXSXZF+FdMGKkzmhwAcwv0MaNfGkaTUFVOGS
UUUS7Yz+zLxL93k90LhL7UJlVOrI6eJFrTi/m+AfyGDJXNK88vszS5mCeiHfD7ct3+V57pL8sZA0
e9ZD5hYA61F+Xy/GYGS4+mkXEz9bJPMxqG6LW3ndiKpbGrstjgvnO8vnHeNlf8Zgx46CuPNdzkWL
9Pdd/GvQX1syMoysuV7UTLXn6fzfU/EAdD+v2O/goOOxIYS3MN+1qF+N7P85FENO9XF2sTuUTMiD
+5XsENP8131vFwbY3Wx2eU8u32K3NNhwK6IaLDo90H6K5TsRcL5syf5+t5TfdTZviN1n+asWoHfy
CplFIVB0S94VFHwOsRYco/QnCYTk0aW+fKVxA0VrMxh6OC2G2FiRKs2bLE6D1qfRYXmGqYPUGzk3
+8D7ZtzQRGF+2NC+aHuKTzGV9fE0n+aAqAVU7QZNTEXLHeXCuGs2xg/M2VCbE4IIuriLT5vDhjTc
UObCmyNj3sQFQFjyIG2eLEVm/Honidh8TDfARoYyCAFSFKw8EEFCC16+U8YYNXFPpG1dvRRLEThU
wPA5xOA9ES/lA18kiV8Mx7oYCui9sIkzfgcDF9zELc8MiuV0c8D05g/LbFMsTzG4Cxuy9Rlfxp3m
FD/GSkiydQSUPNJN5o7pEsvawIwgFMQTjTkTgugzHpAH+7tiyX7xCIrOY5GA000SyvTlPQzBfpIK
xbJlPtpcRGbJEXWYbHt2kX2kgoVUR96t3QCWE1g3sm0yThPTQSo8RmQpyjsZQzYyC42bPNLm9SNP
5vkihh2yFsG9W2AIxiXvl1zKgtd4/zfe+61ZTzeyxbyT2WQyMj/L0mXh7nMRjvPqMlf2DBI3Q5k7
ap08omGqMhWZkkyMRV/23LgRqqIlLVf4CA8QXSBZknLJv1brbFOt+7l3m63TgAq74HhTz72Qhg1z
GjD4jn9YNEHvE+Zbd5G3boIm0MIuImod0nZv1QSkPKJfFgu6RM/UaAiGCAjGWI3Ia4xOK9wMqA0K
+ZHZ/WGhR/IBlBMS8CJww0NIXBxBTppRfArp84OEyRdgdPjAYEZ5nEReQDU9Atq4A8F1pkcqH7SL
CejEixqC6hKdyYhkToGoL1Mo+ZGAmoQgmYUAGPAcMh6D5JGYUUjw5q6Mc6RvGvO0iCxzkju18BQY
MdnwAXlIIQVeQca6qFXl2aPPk+dUpaIWqQFFBHMZt4hKvJnkTyKtXFQhy3eR8jjFI9SSeb2lOzdP
onllTN1iqLAbZ2bXBHo0MArA/yEp6WB8mIHDKCY7V0DP+OCDXSgqihVQ1crMnaC6UVbGTDQIelP6
NChE9tRRGrJCcjdBmQ6HoAvamaxe5VTUCGRD7mUSCnETUmAeZIsu1XlKpqc8k9p5n6eHzgIAHxS6
Y4wOP6dZxvIUUpgb5tELoDGIXmCEOCT5qCOZQHUjv6u3vw5ONC/Qsy7KDIkKkeb/HDmDCmNV852Y
FYZ1KD+fFm3o4Li67AFrVVk/IDbYUKAOkv1KuiWqGFnj8RmtllIr5KUeE81CU0Ldgj5k2FOIxrtI
403pZ0HFaE3ArnnYWOpM4f9zH+Q3fCUJDi2qDufgjwQAWS00Ts6JB3am8OOfFGlAvxmzKRangCB1
CNABOCggeQm2SNCh2h7jiv1Vgu6by8XjkoYUz7H8ww/SYxljmL0nUTPPSandh4TmmA1lCZAeR8pW
Q0p+EVg+3idKKVGf6SCMmsxCX28Tf0Mtsz/Mj3HOybmRZADLbVAWklzsxRPJwjT3XBe8tse82sc0
H4bKAZe82cfeP0JhkoqtrCjQiKqoCMBZ4CsZwaylX7cbGucy+MD0FJ7BjKFEWtmEu5vWl3MAuG3G
qV/or/ftVXlDlnq8FgmOLGFXZUMOi8m/lfxjSq14RnangDCURAM9mRR+TwJi+xddl7JPbnIfZSQ8
Z9xXmU0dp8uLAXCbbrIIcyCG1uR9M1JUYhcqlFstsz5ECXnMjMEJ50IBYc2tlL+UoUnucz6/3OsF
jbExP3Tuthf3oR6QjBmR4oqeKLrXdNHKTLjH7nbn29wfbgVjykxJnuRWyp268BCenofUXvh6BJQU
rdzBK5kPc2WhcEYyPmYN9Ah4o0+TkLjgZ1p68io534HQNN3MYw6ap9Rr/oLXFHhP1uMFJZ/ykcAZ
gDIOKPCcA149L3CvUg0RjZyDw2kQoFueo2pB33LcPFSNQqXyYfj5vCWLWw3siAanfnNHFQ30zF3n
ycNNHg/fZOdk//a4XWhIxXtJhw7o1g392ncgHYVFBEDHPA8p/2Fv1VX/XNzLsw15X2CEFreRTPVY
XMlC/xQXwQExAucex45vKj7E8CN+b2+EN3m+jYGYrM17Wq7ATdyAr/cEEP0qAs+eHeP04KiyfiBc
eUWooNzKGebhUh4J2CX/VMX0n+Haw+ZgoQceDOIUHhpUDBgVAEkwSvztvveQLAG3fEhAjBQhpMRj
aAoDQIB4XCi5xl4IOMAy81E6ogpm3Yb3cheYNUMBF8ZK6LYVFivmTTk7Y/c3IGxzjBWHl0F6Rwih
QjABi7AEKo7t5++QFtDGXCgHkuVwYe1OsMnhxgDDhVlE7If9pQBjfoC2WpZGdqx//qZDB/nyCM+B
doMCdlCvOamNUFXGcFkgr8tPCnuSx2D+QJncf6QQlAEfBEMECZfCEThHzo2KxoUd7B7NgFyMsIhJ
zPbpJ8VCgGTEZBeuDvAn0pAaeBaHmheVdyQVx7JlVswerJyQ+r6gWmS+vXDZemULBhKcRE4ILgJF
mXN4LxQuZwg0NdSoR4RR4YNsFGfZ3KUh1B0JT5VNg8vMqUPAOTBxAICY4SmSQ6HfPf8vz6aWAaq1
aAgD0Jt/huYnaPgY60E6V2ILyqe8btHhAaX+Kgby5cmE1qlq4BAG6FNkLaCcUbMCIIFjF+5ABcS/
lm/OZffIx0M21FhM2II4GIBCuhGpRkecBS1tOWCy1SMFImvYQfYMWmiRinpElRnPg4/wDgl4yC1D
U0Fayv07L7asGPCZGzk7oVzhmkVE71zW7rEXcBK4muzVZR6MhlfwRsU7aMKjgBXk7ODBsSEchPsI
p42ROqxJVgqyBDsmclpok85Al702I2XN2qEBkYTuT/hKWC0croXj/wSSAB4MUtayQf1y4tPCiWkd
wduROHyAyxUcn2mNxF+FYzdc6gElBgbFAwBMQy0rFiLeRHkbIrAr2Yzmny5qEIXVgm3anBbeUkEJ
IgbEIXHAkSyGSq+LSnG4B88UQUEHGGwP4l8UcYtS6aCPto9aAFYsygKpV6j+OxRHT24vyoz6fQdM
lMJsZRtkHiYKqcZnimoihEOJI/dwEoUNBURB4TiRVosBElXheQ3yDT9nqE6i8WL1RBVarhFQCokC
q8wcdG854I7DG3kSZItiJs+SCyksUQ4AFZFViP9K1k3eW4BKvNxjHgi/oaUIRzHCLiAUX7RxIFOJ
YI+QT8/RcVVg9igKEOIQ9VypGklPDB/9npYeYmMt02gXFHE7l+sJ4qHvoDrLM9lvZkXxn49BhFXA
lYVLyeWtfC4i72/hYgNK7OQfiOq5FwMLnxw/0VQJMwYja94j9k1eSTHbgYtgTCMQF5/wSdR6qjDF
fmHvmQXFMdgaYgQZ84m9SyM3mObNOoeBG2gm5C7KTkN0gMQuUBMDBa4J54zB3Zspsfj/zlxKJ5bZ
y1ro24wZIUYuliPU5jEujIj521CFcHVojn0ny5l1AhgdJgsLSjEfbVgNFY0orqIq0eYEVkhOLNeU
+k6UVEQaQl4oA6WVHUbV5nzEvqHROhcSEFqMCLkgeYh+5SPwYMA1zzujjIg4vahUkXBooFeCf3J4
son+Aa5zfIxFZsO7qMWC4IXhoyu03C8asoQ6kj6P5UOB1x7XIp+FM1M7hbSEbGbtMzCWXCKcoZEQ
x/iOOzSkpQU8kSZYPEXjK1Ka2y7ylw84mzhILThXfgNQF+T3604LgcvNPjMf2k7gQBa/F7GSWKwF
NuM7/Xo5CubKu0DPDadnuOtMRiLXGK6Uz+HKr2rgvFOVE1hsFuCGXNwz+i0q2pbrFAOfyvVOnrKF
HJ1cNpgGBEtJOYd9xr7B9uPY+rkjvHAOll8EICX+jwmXAvXdEAuNAjB0xSR2OFgPUsVjPIfEolFK
nwkFYWIb3HLq88MjisIAI4XpwTqFlRvxbtH7BrdArOaIoAvPFStejPvjI2bxHf3dLoZyyQU38U/r
XGdjLu8Qk1q8EGL+i1xDF2UuYq0eMZyJNmKMa4GLNyVBPdXwmaniaPJxSOHJwgWIxQQkNxEMsVsA
0eIS7JB32KQQ8UnstYulIbqR8HSxEil2JqNGXenIF8EMFwvBZlzqIGQR2HxHrgBQnKLtifQIKEKE
UvZIZ7Ea6EBwawf6vdiGTky/LZ5TIU/F3pFTEAacYXcIZ08fvLhFpol73YHsxdG+u0NfC7pVdo8l
C+uSV0eY5Wmxm1X/gheyMESWoaAUUXdjo29QaBDhXkdDFs3ZffAW3n0SoV1A9ynrAhbvrmCWLbR1
4PLJyMPqhADBx4b0uYgI5J8D62lnPx1fv0tWcpuFdwhnoaOisdJD77KDHY4JUqqw2sRJsr84kciE
5oRw2qyPnCGGAu+8eLWeAMGBLeHEgFmLg6O/F4aF6+9ZxftlRGoobkEaqQgDm4lLJQ8yXtPlPHHE
FOuESCJKGkwAnFbcVjDKGFYYKmEGmxqC/AGl7f7wVLM2au7EOOEkFbQq9HLYaL3UuGmyg8JQSB7k
P38FOEaYrSQmgRMBW8SJFqX35Pf7dCTACYkDFI+fjh9EXH3ivQWglFUe1h60Q04490nErFjtZ6z2
gZsjt4jb84/4v2RvcGbiSRYfq3Uj9wVTGaqUYEPNfXdjDc+xBJYpw9gt9ddxYbB1Ry4JTrXotMnY
NGKWSyBSt3jtZHMwOHExsABcXFudI5wglonFwZkx8lCUohp2QDPX+ADBAHk/TzhmPYKoA/OiwA0w
D7gjSgWIsWH5YEYGTIxmHzBFnDbw/MOTCmsALGKJQXyHfuHjVeIIRdEFBZd0Bfdy0dwYtsW2tbhg
6WWAcxbnJNIzky0V5xKfOXIRsFkOlavMwYJjhuRqMTCF7ISnnxZnmJrKRmocHCWsqJWYTP7xJltT
F/HL/cETYWdIUlpgBNaDyFJ+wzrAW+hTRx/vFymOK6QEesgOdiBag7gfHQ4PJz3+ZV083+gYF8mG
PgKDxDtG9wLkmqxQ8kZ41nPywFGthJEc8XWL36/DHU9QA2I1IY59oOPMB98SAhtfxcjmZ5H7kDlk
D+mosKe9EBU2CJ5WnBRCXA7vkZga5LvCc4ePW4ICuPrJLRCXPwwR5kB8bbahH+Zst0hmT+QEJuFC
h6FF/Iqiz+6ehI0RVhBSImjh28s9wZYdpiwGA7QDhCQ7LsR4Qn4KVYiqKa63X58jrERbwpqoQ/4l
BESnaXDF0X2GIPnCIiY/Icmm0M6gIBE/ojqLYEKNDZLvNqYoDixMXF5d9bc0L3jAnISuRHQh+oIx
rnk/IhN1WsRnHvYwrIO0NROvHId8o+OhEpk5YHegx0OEtAzin2kshPgQKSmK5+Eif8lZRo5XjyLD
xVKiEhSgaQwTFR0AFwLmUXK3uzgjkjtxkkl8MV3/cpHlsRM089M32SFxJHiBdb/DqNqhvAN1zu+i
g/wyUTEWbsW1CPoLDjzjXlwD8jtfcYud5hVPaebaP0qkrID8JQ0Pz4UoMzTmk3+Tt4bAZ/KT/J7G
ouSIb6Hlu/Dj3cW7Rj+ff5yF+XC6EV+beQv0dGwtmnmJhkKWAAuR9ZZLfCB4nOSD3pb4b0RfAUOv
jY+bCpO2ecQhhWZeoSSIU4qEdJh9uaxjkFNkSxFonAZaEduGToRgYDLkaYSHm69ycJ2P8+T+i75e
JcbXpzFtjRNR8htQ5kgjyMIn0iYk9UCyYKgzmz2QyhT8ILQze4jJPftG/m1EDsIlYfTtjcys1+0l
MUadvZJSeUlerGaPR3/7+vbttY7f/yXRgiyt9/d3fGxfprt+Nf+rZF0FlMg67Qid17hAxeUsQVhx
XknQFqZNyI/ALFyABCBuM+GhJ7ntWC5zayWKxR7dvFuLogTKMeYllkMkGn96O3IbwRtHGROTXBQZ
sTKIEdyJvZHeCZcbUTPguFw6uSLilAFSyh9j+fnXTRrjpfwoNCBaqfgS8O9hZyZ4qhIOVkg1x8Ml
P32eAqH/mcnsUhwH+iGolQ756DqVe1fZP3QxStxpbxWr2qPsGCQfczyDikibG0Nq4gxynA8ObhOq
pxE2rdS6NeWwKZOXIYGnu+Rjm2/DYZ1OgIPmx5W7ByaZMvMWdKdul0WfT1f7MxPg13RNGgJSKeF6
umFcJcE4aWmrh24qQb95dvfPDhBCZB8RGWYyTU7kgVKg8bg8Ti+jcQhtdfBBj23KM8kj4RdT+TMf
5++pXOWpNG2imBR7l6tCXSS720p/MQRWfFjvPaKRSJZdtjgfQRMoN5+P/GdO/N8DX2Wt6MbpvCN5
r1wNWlyCxze8m9UECmnQZoDEoseaX6XKyhP/y7/4NSI5Rx5VlIYGVOzVUp3UPvbGrs1WLeLk8K4e
pDkPQaU29bvsVh9pGAh+EOZcRpjsZM+/WK/Q4PXwVOiqKrUAnst1/TP3pe92B+OkHvNVYlAmVy96
NQffCQidfxxaaGv94B8mae9T/vAAL3IOSMoBPwFt3TIKTfc6vQbHcqEmYOad/+ltRO15k0+0Kj4+
H2lgUAE6knQID2CxTgVxKTsDHIkmntNLD9oNfYsGUMI5Wjrn7MFwNoAl652F3n5P7H6T3g0aPVM0
imvpTJWc6Byl4afGMEwy6uHook5jgV4FvGrm7SGRn41OYV72egKVfFfdl9XzRBfkPS4ht/bTAtjx
7NvUdDNteJh2/55ONyXTEzjGqfs+OZRVNkuzpqOas9V7/oFOoceuB0eUKj2UcXBnqHoPpraK9qB7
5PVaGwxpmdu71E9Mq7Z5UKdvOwscUO/h82P6M2/rF5EAqCe11JREqOoVm828EkbTUuVz7rc77Eg6
CxrrzpkbZVwet5+PdVWsdRnMoEiSknLKjCg0vk6Hys2mglNlqwPRPZV+TxN9XLY7JVaq950SOBnQ
y9kXVYd/Jh7+PeYVq9y11a7JRjtb6TglrM15XCYEX+ynL+/bBzv5x+KuMhyT/Kyeim6XrnCckHyp
qkDyInU6e9YOS3AhPt/LD5cFCoRFKQvl8JfE7Z+vD9k+af7f/0f7X9VYqU2rdiyrDEHkdfa0lYvz
Fnq3v8AEtD4QNsCr/zfU1Q5WSTPpHcisq6kARr0FWdZ8T5rbpmyiMSGTd0dkXVtKK8HacVepAuoc
RYFO9XLQSc9TcWooPxRaNrRVG+p6HlkJWLHVe33eulRz47HInIdDeWPSi6gF2Gw8v7Ay0AM3Rouu
W8MnQN1PAf+kwVOS4d7yVOQDceTBjoRqjtT/U4JZ0ESYJlV7d34a0eeHjb1fqwD+ltmzV6A60zyJ
csTPT+HDM/9ta0Tw/XYK+0x3z6dil60sb9sKp7JetP371Lw1dUznnM8Hu6oK/R9SBt/JcgWbwjCu
7uppp2iHadjnQsr2uM6QH1WBa9gsgeBvo1wHnW9YDrvt4G52Nf09jG2qxjWgppW1cGCqdnXrgSSj
lmvHVoLPZ3fJjr/i94YHm7cB+QK4w7kSNyo1q4M9psWq0mPjFGpUr0H7dkU5SBcP9sEHGYX27vbz
F+N+IGcYVwDRKROkWPBq3KkYj1lecwaoFZ2xTs5H/0wvskGhbUJzqzbAVyw1On8mOhodjULhbKfj
F0fzIR1QPunAAUzY6JWsa06F7TY1PQBEk9krW8t6SbGtmiHuEuyZ/v/75TdVCl5dANcBK/FkOr+R
ndPuzLLtxxQk2gcba9DYTofQrTcc+Oeb+8G6GIgqZAcAEku9VNT9NpBu7sYGDpStNIzEHY0NYrp8
H9CSqiXgQ5+P9ZF0+GOwq8tU5t7BzBWPJETvW3N8tczVgBvKvHMPm2p6Uw6v2eEL6IsPmCidO3Uq
rF200r+Ss10LjPVcmGjtblt8CEQMScDV7hnr87WZQoRXl+OPka6IVNdPu3GXlPnKkRvZkrBwxD1G
cwpvfKiaF9fcuGZ5t8vIqZGGOh6GiQ0aFB2Rm5Yia2dYWpS7nnP6+gFkp5TZjZesT3oeGHhRARPp
79QTGJLSdGbNQ/SiDJ36bcqfJ0Xa/21T25pVjTTiyvyz60YWv+sqJdm72ecrNYTUP1vp1VXQ+tTR
OovruGvxemTk+gLbowHTfjwtm6qIjN0/Wh+P+HG4Ge0Qn5P3cx70WglQ8ntpl2hS+5lSby2FvphJ
e5MvR9q5mG/nbKbvNx21z2d1WPbT05hsPPTJz6f/MUUgUNFSgNHwrmhQ7fQxd7IsX+XtsplipzrR
wummHLZdVX9B7x/vlIAxM5RrU5N6dYvTxN7bBQryjs4w54H2CYDHqr22THZ5oHXJHThJoPcDaVPY
90p3mLuEvjTcW8nW2ttbASL0YhpaW3u66nD/c/BNAaQzcQZ5gF/k7mNrAvqXkE1h4gcZydnaEzGp
45O3/+LUr6CKLqKJvhCeZ4CXoIPPfCWaDs5e0fUuy1aG8TZirYMfyg6ehrVdPejgLsbJYesZ/xyJ
u+tf8KgrcMm/xr4GtrabXFH3ByVfnXYkbClN7Jh4I4uLVYXo0chv6V7hwePhVcv+7WqKM5svisM/
JJv/ln9BtPmNT5aOlfVmfcpXKEJpFurjxrDWKDiHavM5fV5M5b+u128jXV2v4ZQMptseslWP1ymj
UicleUED6h1IZCzZAIgABYQIrduKIMzz1yR3wsx+06ea5rjmY1Vvqq4KxvFMQ8e517zoTRqhKYmp
pOv6jW7VC9FZEfGzHjyT/vhVTe9Xe3VlBOwPrpuPB9u7GYolwGX01zGH5bldfGlxfzXQlZQ81q6Z
NlmarYDuZyAVZ4PdLmv3XlShz4/lQzn526lckT9IMEUGukkBtvsrPK2n24+mvibNWkw7CxXo8+E+
JnkkFhg/gEmB0PUn66gUmgbvT3q2OmlAVS07GlIdzg7t9HrwzNcGgKPDISjTRXvqAyuZ07y9VOIv
5vCng+5/rt1vc7hiX1rf4J0boPmzumbNtfJE05JR9evjMxzqDC6ga35hinx4or8NeUX8Ttk0Z+vk
5SuTbpZ7wKvVECQEmpHYOLz+L5d3Rabp6XDoD0aTr9rTpqc9m+ISDbZixz4HdffSoOyfaibxhWZn
fLXEK2Mrw5VRe3VdrmwaglXdKgVd3G3oCOfeluDUGyDA4aOTG78juQOYkZSLm2r7ZdptRvvleHi3
8H9P25PyBGBSmxjhVODZVOeeFirNfa75tRbapwWmKhXaNGm05mI8jTUdypdTMi9r64slfWS20Dn9
P2K9lqkqMEW0GcdIapeqEafTGwarenimbWa1u0WFdbHgbIyZs/4mvcloBXjArbnP8QJV796wLTQC
wwlgXviEvjhloZi/2Olvc7viEXl7HPXGsfLVeFqL8QCYiOrcHw4PrUf3mS42HTxz9Hu1c2tmDV+o
nx9rvJZYTRZKtutc0djereq81M7K7f5I6xtgc7QQ70tOSny7u1XyYlbkSyPNvlq0bPhfiwbARKdO
1wAC2/qTe+Q9iDWGV2erDD0z2dOc9DDv8Y0NQLeTENw5yxy3+7jux6c96oZBWqO13+bd3T5vvtqC
D6w3E7MNBwZYLy7OoT/n0rhYOao35qtUe3YbO1awFQ/hXvPNHa1m2H0u+L5cuvsXfEQZdv35ixm4
H+7GfzO4AA78Jruz1rE6XTkpt/XweK4ep4ZW9DcO8Hv0yHXdpybnAvZE3A19Nprt4xFPRrMLi2lR
I37HPdkbdPmuVFAY6ew7WqdNORTAj7WBQncaTxvojATOrGavQDEtWzIc1btzQ7HF0Zplbh0pB+Lg
7TY1oX3Cna72IBjcR0fxz2M16+lalToN8GeQf53f7twi1jM8j0BjefvbcW+EnnFYd5Xzw1VeLRoW
l+1b1wyB7ZC4xm0am21v9GtjLGjmcAaMpvIfPCTD2cNtmq+U/WODB6ZMiWbun04dPdzpPn2m4aVB
vpodNcSoTnZgFYsCLPbyFJ1TQIw7Im/aD6X8YXbPX1zID+mB+IZtCT4iYKN/0kOLt2t3OrcXBbyj
WTK5ZeNSIeRmbKsx9lqK8qEQGh415Hx6/9Ky+fMJiKT+6278Nv4VPappkvdNgYjplaUKtKD0zXa3
DgFxa110yNHj6vMB9Q9Z0G8jXrGgemgHCxio3a14gwe6p/fL5Hzw1d3tqfzmgkU93FKBtO8WdrfJ
d48StdFvJlIY8+/82kI66Rl0pO2hePp8Zl9sxTXG1a4wzZMx5aUY/3BspdrsymqJm/FUr0utjMWZ
8vmIH6pR/22FecUPe68+js0wwZjUWO1w2gNQ1502Bs3oaflWP34+2oei9rfRrkhNTbj5mtEWEpXa
EYHBW8Q5V9Umw5H2xVAy87/JygXjEMVZBwLvT7Ku8n13KqwJzeX0jOaCvyF17JlTNxE+cMdTwNqK
VDOLLXtZeslzZxN0NukLObzv0TvcnNpx2iCWjeI3ux6N34sq+hlP07MFXrtNhYq9sZT7ksaOVRkq
Pdl8tC/q2io4kESQn7Yo+lm3aQ0qDLn4IvHNA5Xg9kvbLDP6555TcNxPZ7Qcwg/KG0L3RFsM8h5I
76k3mUekCqSq/XtL/iMuhJxMbY/WbHuTEh2PUg7quHQncpz9raW/m7iAC0KN+Xij5P1SlJWR2Eeu
LWle8P+DZDQNRgGKpAtc79XGHvZd2xaqA7+g0UWsT8uEhKX9iria/eUpGqLSXp/ib4NdYu6/iQro
szgftP356fn7OpIMkCpOZovGnz2N84e3ZI1PJ17N/DlVDAmZEOXbfPOFofmhI4lOWpZjY2sDo3il
ddtpdZza2shXblPMjIHKhWbySyuNx2873N3kI9NiJaFRtT0sPePpOIVaMfkpbR4ccD/TV9dc0sht
Zp7tgAbT5mPd0DEnJW92f74tTDDF1hiDPS4xjUKz8zG0jDomWojhpOM/rXoLSHhnlqt0Vpm6qBhf
0q+tm484Iu5tPHOe6tA04ooH73gxPSpuvvKS10Rf0xURKj+VD9Liwmpup6Sjhe6m0F89yO/zi2p+
xBQ0AXwEKkwzQfj786KmpWrttfqcryqLhJPzaXHk/oGpFLS0xM5JE2+X1lH6L6WL7ET7t51zMxCk
0zSSsCxSep2l09+fiF+01do8aeHRAqW7rS9GoC16rrk5Gx79Z9ZHTDRdfVGHdF60ZNwQFPfMKPVI
LD8f6GAWTN0PIgm1ANOejngv6NWdPPduttgRqh5P76UyBMfiCwF8cVX8ReO/bcAVDx7rYjqfUxSy
lt6hVNOmHk0UyeN23Kjmu36kZET5Tk+SAAYQH6vxyUrsZ+18iwGi65uObuVa7gSdltB9HtTi3giP
Q/90VsmxLo9LMNdnSQoGh3m808whcqY7r3vHl0fCCv3a1W972AoGlqe0MCQozSFGzHOGkSK4HorV
AUHNU7zsNOdJtATdxHnKCfD02TE0qwdn3/p9os0OZ3JXpheiYYrR3xv3TXs77sqwN0nwSO+O/QGw
OYoQQA5W3hRXD/MxWzgKBfIMr/Q8PjmsTy1JjMSljZGsMKD1Tu195ZCglPw8ZnSVVGd9+uZVbvw5
CV6hav0yrIH+dF0Tu8AAgvRPEuz2IJ5luzwXuZt0JdFEPxk3RD5oWBD3/RZqSsAu6J7rzA0+H/uC
zPf36f839pVM9JLacLuJENNRI26prA2vmxVYII17r5u3u39qmnwh/nEietX7uSBHrlw69QvlKboz
E44rhqS67qhONI2Zd//59D6+nP/N7spwUYqiylKlLFaNsdHbF/xGurvAoTPuXz8f6EMHC9ef6Aqo
2NhnV0pZQatEJxmLfFU3y65/7ehWg16GNqrt8SLB8g4IypI+Ml65xHElcca2+wpD48Js/jqN32Zx
JdwMEFWqzsMbrdrOjVac0eZ9NSGZM5WNNld2PfmWmd1b+7VzkPSZYf9g5a96SUkqboHTecvcd+jM
qbc9WidfXII71110KdlwHNaRhgUp+BXeeKOSs2u7CxcYUyMu67d6WBfjA6GzwXk7kh1TUFNjgn7h
LrSKdNue9G12IfO2CAel/uacVzZiPtP28aErHnc/dpizJW0W80FbNuc2rAYb5z35yxO1qQXhYYcM
TX4mHniY6Hh4JjHiXcQLcs0/0ZZspwNe0lGWgVZ2iXKNhBCrcnmCAu0WRwVKD034SO1QcWp8fvwf
mYS/nf61SVgf3C6rj8dy1WavR1qYg6FhvdnO5vNRtA/J+b/jvU7QATpVP49DqtwWWPwKYQ8YO37d
tWFh+ExxRp4mfbY0Gr0d3ohajmKcZrROXur53TB+YYdcwbX8D9shmCddOm1k3xWxeQfvoNV7fIqo
wyVuy7rdHKvNaNDBzgOny9vBgykApv27pR1DT8FkHVeOSqKys7E0sp7NdZNQEXymZzitWVDWfBML
ymhGv8ipkaQlLalOhUqknjAWDdFwpfk53ekM57nFVG5TyqqPtd8Z7fzzjf5wn+HHBKV1BPslEPOb
2rY3i36X7wi0DPtbuQmnJTk4HplPU/+Fg/LjI3VNgHTptEnU9Moxa3f6cRitIRULpqw3wwiU4JGm
oN/U9sXt1sOZVP+sXp5P68zBFQ2CHH5202DVOrIS2fj5yi/m8l8cxDNdWzUNulpcB+X78jh1ea8U
qyNIYCm9OU/HIepwJjj6+yH3e/VmbxxpcXl+nnI6VVW32Z4C3WYJ/rgv4fssbXzdOsan/MeQU2JK
nmBWPaRIJfpcNe7/5uw8l+NWsmX9RIiAN3/bd7ObZNNJ4h+EDAnvPZ7+fMWJG4cN9iXizOzZ0kia
vYEqlFkrV65MfSfjnuiPz+J3Bh0/oCbc1FjoxbRctOq+N+eoj1cxMyArzAFwuBJOV5e3Y5g3QN9m
GxxxO+FWyjKiwENgVgvHO8DpgV3ngI98P41XPyveCDrRqIU1gTmJCtUs6DxDKqOjgskoBTUvv02D
bUtNsLSM+zBA3IQJcG3Sn3SrdLTikQ2NOqcVIYxHCG3GzUyY8LEfp5/28ztNwgS1tStVUdvoaFJo
jTP3PtXNOxOZAZwJAm1Yl4Z3HBTnoYmsdcLaU03vdhG4FF1DXpvmpzJ4Hek7Jvd07m1k7CPoGZGP
owNmbGCdgsFWyS8mBpp+4vx2AV+DzMTRFhohnrwF1wBns2+D2+loNL8avgkg/eJIPfaer1in7JOh
2fj6vdoj0mTSoZGMd/o4921UEZJ8Nw+TkKVxRrZ2yLchNO8eLJrUfG4O3JU6shhxSUlJAuRFXO4u
DTPYdrGNN/S5cyICHGelAC6Uh6a+rcdb4+8Y/MEEyjaamRvlGrKhspcNE8wVwtbkJYOyzBo5rv1j
VIwLlUQ7Yz+ud1jVU8FTZx72EZ18mRJDUy32B+e5NoleiO5HmcCSamxtLAYU4530p45/TIHRtyl2
KoxMX99H3VPWBistTU5hrD9LhsOZ/EsqpYOfKFsphDoM6i5KSX1frwJlIzh7VfM6pL9bKJLqOUEk
3HUh9TTvrlwsx7BYwwxRuLVV3HPqAmcwrnzB0CwBdfn+tDOY5zHEOlxCEqJ29jrer2cpxOyqc5dB
aS2GOFs1GCdXmXaympMnJzsqxnr0bpv6rsaa/b/Z2Z+manLrGXKPoUSehFjFEg/lGHzUwL7dbwlj
M21l0LaJVmu3D2nAiPYxptyOYu4jQp0hfp7Foq9dVOr/vsxU9r8zi0IdHRJf4hxBl4iKNUCGDmHX
bqu5M02cWV8XiWkhYY+HEdyly4NUjXxFb304S2OhblXPXVlqsi98/dz56qqhiIkAD6YX4rLIqvAm
abqZa/lqkK3iLPT/3mCyTAe39vwh4Ci3IOdl2W3fHHrEDQiwsfSBODDKp8R9b72zCv5OvpPO0XKu
cdZ08AUZAEm4GegiEPwUGQSuHbrhmMHbwhmOGIzE2uOENLQtbCqC3yyn95jqkzs//dewJNWSdQPu
h4LT2eRKcb22KyXTA+Qoz5ZMO/YWEI0CI7dZ0R5Qay4KOsKiOSTyWmj7+bGTW6PL8qyQVB3Jvewd
EALStNjAsCVn9tWHQ8aX5fVpfJMTzx8Dp6d2Fdy5Ms0QOVap1jLJ1ENu+Ye+U06SQVKQbu3GPgQ1
/dYDNT4DnbhqWAbJv56jJNAVTH3eNP2xgDeS9sZvsO9RzvF3QfNewg+jdTahG93luujd0lxpaag0
KLX6mr6XZWMjAUsxQxBgfHHDQUYsOqgR+Ejq0Hr81wgYNBtoc+3/NekhrzykU/94oYpZj/PsY7pg
ucKRLxE0hdL55fYCB9ePbfNi9a8EC4vW9AA1xjWWNQtMZteQzI5RhmaCO8B4RBkJi7ahk5c4L9y6
CuaX8s/a2gRtskv8eKuZHacOcniF4MaiAqqa90NgbEf7h6dAGYdDUxBzKSFlSAQFLNq3u4gmJ5Ri
imYZqDe9U8Fu/TXIm9S21o3xp1Ux24TDoZ74sXH/Ds1dXT2q/m1HmaqiOQk/wQ6TBBPYpMDkuI+c
JYRKLNUSggCEFccGw1tMbnADltz8qNYk8+HaLJGg8Py3bEx2oWE+ZWZ+ymI0aDrED2IcqbSHrqC1
LCN+YErtmN5LUhiQ66WcKit1kG+89Fn8lir9MRQ88WZQ0etB4afFNgkKx1JuEy0AFYV0lGJQXPf8
fZLbU5i/q0BpToddaz1zzV7dSpgI45GGXR0F3MvDQylZ0iSJwXFQCYXvSYOIfBUwyu+30rXQQaMg
RrwLqZZK+uVjaqfrcWKjVlchCmbQ4t5uXTAA4P5OTddQ/L5/3FX4SdcBPky4vJb1IeX86Uzs0r6S
ejcPjn74IHLunDIgx7CJaUR51nC1svptlv2I3fcklzbfP1wTH2p6augkT5i54DiJle3lYPF2q31f
EYPN3m31tWqze8abKeekejF1HHcposobyURhdty05jqWfgkwhJOsBP5znuUOBIHOJxvjDZALbaA1
2UI4qaSlGa9m4+CmL6msn+zhbUB3CDuRaO0IosHc1aJeG4ltQNNWdEjBOKtdjsSrPCfrnTg+8vjG
/BXrOBxT+fXo8h4opN6N1TmDnRM37cYTdh6KMK/HzpTtp0I4aOt/KJEvChXdn+G5VWgoSJ6s4ffQ
viSNN7PElLmXnVxGuAlnrmYQBUHRwJ5uqSvUqd2X8tb9oSAHAKS6dbMFju/FU0ZF24Ga8P2Hv7rq
gNlkiCJkqXCNL6fLHcLaMk1uYkBHg2oF9KnGyHdS1+4j14IfWqx147VzjJsi6zB+9ebyiKvRyOc3
mHywIXdUFbwtPKalusbyaxE2SIE4yV1ADmHm/qYBoAgqOowgW0IrT7NxqfNVc/99Zi6ufQ1Hs/DK
pgSuU+W5nIvB8Ky46UubHqZNpT1l1sYMgoXtnwOdFlKiaW3Ebxgo7W8zvhW0VdXqDW1LM29xjd/l
0BfE95AxwfpY4J/OgT7yHBtKApRlaj/+oSUEajjcGpsC5paYee3TZjVPK7uWzn1+rHk5eCvUgjDU
cl9wvCCDVOkhrg8AExk4GFY7DZ2WolvOfwkrGrYSfQE6+f3Ir25dViBnH+gvn2CyErpBSsdegswq
cgHM+vDoEyGKlfisizMrs+h2Bk6r8fAHLFym2iGDZkmkzU76IpZEDTApUM24TJZyLh2kPl9WxHhl
/FB1M6vloww/PTKBxMG3NAeo2pmsFk8lOC1VHxrxsLa0d8t/Hg2E/Pjbin6FHt4MyqsS40oBO6wm
/wPai9VH2/ZWWGweqjZ5NIf7CljOo64lW88xVSqnofQb/nb1H2MON9l68ANzldqcR6a/TOG7mLW5
C3xKVeFb6GhbtkOjkk+3SHeyS7AL3sAjkyV97pi4uihFv5qKKRrUR7F1Pi1KqVO10qjs6Bjl70V6
cJ1gr5GUysEfFiWVACnXtmFlzO2FDyj2yyQzy5bNeW4QtV8+t4miNK36LAae1Te5ym5kIeaw1DR4
a12Vr1qN+e6c1ejfSnx5GpFifkUmnFsPkRW+KQOIed7c+alEs6XxbIXeUlD3UuUch/IxyeSj+Nc1
lK74UKCUPi6DUkeTM8pI1k+jsXfYFlKCe/Qp+1VRuysa+SBp+iJM4QParyMnAgwGe/CPciXdeX22
Gt9F7R6cP7FE9V8f+LelzjLgZxZq7munIXiQyuKuUCx6UtFgGQpIv+OiLJB1AvGX+oNdbEvkKKu1
M+5dUtJ2Y5aPkn+Wxn1x9PJ471JoGyNj0ZjoQAr0q0XRx0GRr3J3cY70QZivJXlY+nlyKhhdQ/BO
jhO57wJN6Cmx+SpK0HSMhTTpR6eOWFp3X1Voy/jvLcShK8gZcf/gam/UN6oBxdQQh+9xDTuwoCXN
J94cmekqM3f6o4Xfd60WD/3gbkQdkX/WBLs2TdxhcmWZGaSawbAcJeve6+0DXLhVVhz0qFv5tFQZ
2VJNlN9R0y8secRYGoCIxjbgf/gQKlt7yXEjWkq92t3pdEr7Zbf2Teme4CzV0jXlL6NEPyNAbQlQ
PzFVOlwRIRZFTYrCbgT0Zt+36cP3R9bVANj5tD4np6Y/jNJgddDCCYBzBYGwFOGv7kRgYeL8aeTv
ElufwO37x4qjZbIrDJokyGBpQqdcP9kVVQTeXXm5fZtSOI1fSZOU8E6nQJz/0t1Nps8ABlciYeoT
Jo1PirCrndZLolRtIkdK7VtokV3ySOrDs3JVdBWU4f33Q7sGDdCwLryXCeFAzCbHauKPuePaiXQb
hI9t8dSbNKEUi85JwRZ/QLxKx61Pk7BcqTNnnCq+1ZdZ/d8nfwmFXG1sRsclmQmw927qjXC688KX
uCBdpZTQpPI74cFtakncTugc/afFLUZEJEDiQBRqfJSlwl9ad9DxeE061Cy97LYazLvYeespuejk
/d/P19Vv8+mlJ3dmr7BNRo3uPxV1InrSXO/gWog/Uh5FStJ++f5pytWVp9LUbirUAogXLs/jPgqK
TnFK6dYcUsxPkH2EhURv4yJysAWlV6hu7smLLZrwVPnWNV3qitnCM9Y0jEqhSgyBzRAkJkGy/f7V
1GuvppAPkhDqIErTV7OrUVNKQ6XkokHSzsBCTf0gSmhRidAOLBJ4M3K2Tnh61ms77KD5OV9K7Yt4
2/5dA+4T0W+fr93yrOeo6GvoofjFQlbTn3mGTBjIRmF7G1Fz//7lrwCQUN5wyIN6oyvaNPfLk9Er
XIuWiVR/j/Rz1p3JqcRp783hriJrnS5yVcPJW4b6rJLyXX5AWZLsUpe06Ch5v0vaJMd8mSVwXirM
SlBMt/sVYM9goP1bvUp9tuRS/H6o1zIOg9520dpsQz1WxYr+FEoopTX2YUpVMPdduLX2Rm3yFTU7
p4I8t9WTaivTM5NwA1T2PyN5+P7x1/bL56dPjpfBoVZaKtkHYmGOMRHkaUwQazNfQ7pTZpvTr2U3
hphuwwBw1TivL0eLFYcURGPp3qYdZXqHRQUOBkaiQy1UOMN8in02G9bXkoNs7ge92/YgV7Nl5ms3
FWx32dBk6ExfXeXV1DYlxBT849BjTocbh/Nadu9olBA7mBpxMzHIOGcpPvET/Shuf37qtC5LrauL
YiQpbkv1CBdxdO9WuQHzgL6041GtfpbSUQB64sgY1gJm9N4ElOUNf77/7P+f4bPoOBpslv7kuwdV
MlTtWHyQaj0yGEFwTh46NJ+Vk/tX+iWFc9iY2EnTnUYyQ3veR9Q8ZdNVOXV2f6z8Iz6ri1F7J3CN
0fgnXm3lg2KcaB12fILXfluDqc4M90o2ZxiKbMPNVEwF2YfLZTc0cW+OapYfvZgKLXQ9ZVCAQ5Ga
WJusc0iKgYHYp46JDcFeH5QLSnOD/HvmNUQg8mUOOGVo84W/SV59+RqBLFkuUXF0NDAycX7TGgbW
T7u+g97tB79DJD2AXB4cSo0MhyCRrqJ5VFzcgl/eQ2QQOlI4mAdPbkmC/zqq+iY8/qfaAc0bOjXR
cJhSlmwWkKlEsavWlzPjv7oGPj1X/Pmns470JQfj8UAU+vtE2WvWSfZ3eXSqfkE7KOOdW++qbpM1
M3nTtesE92r8VkG+SU8n0z7SrdqV3ijdQF3S0TjpTlC2SsRSZg9z+VrQZAhmNXwtSNZfbq5K6YLB
1Zsn2qAXTzfx8lW/vSlX/+6e7tCF3yr7n2jSewv/UVhn+Zs7/w5dygLRObzhloBd+/aPglIBAsy4
kSMm+YRgfYzU/K23+vUrRSrv3KOxvl7dHzvMol6kzXu8WD+aSEimu6O7RL9rfUTwePGoodMfoxza
rrAc2wmNPHpq0sX5iNSch2TUBqFUd3n7fv7+E1+7T2i9dUhOYQd/0YYIS5MEYAjd29z7zakK/g99
yLajBQGPof83wTG9hxoG6QB2FPAu11MZ9XWa6Kgo0bXTIYmDMAB8PCHnNBS2YIXB54JwBn08mllS
1w5QRE+QqBLsSAp3k4tslL1iDKsgPqaYxAMR62QCaIVQNczKk1lt0Zpa+b5x9/30XmOAiIxDsUzC
IlmfUsJiGnzDpqHJ2If85JHaQKfm7CaNpRYECUXQCULrTNH0P5VDVz9l1iv02MV/I8pw8SqTQ6Qu
+rAaGvJ8eHEQ1DhKOcVbCkjc24Dc3w/8yhYWXs6a4sjQmvRplbiOatu0U7Awn/q46yZLSftpAoJW
ySmpZo6pK5HzxbMmEZnlG1npJjJ8ODgK2BH2qyR/FmsYMT1HtCt/P7RrQQGYskgf8PoE+p1cThXX
Igk5OKuR54Rcp15dFfl9If1Loztl8NFheozaxzD4ESs7zb5RbCB6TA6q22L4W/43KTxhtwppDAaA
YIlc7im9LuxhiCNMsupDEG8z1KdiJViByFFWko1TTHRmGcXq+0n44IJMriRbITLE+V21dNzsLx8r
V1qfWjbNgLWgcVY/Qzl8aPLq1MXJimaVNLwpon3SxrfYn29cN90BwCzAg5X2nTAZ1rqRykfPR5C2
Pw9JfScYNyGiyBDj9dZbVmqx1Jpng1RFCQg53vsOloEsbboOg163OthtuStN89TUJ8t9/35wVw5F
iIxQtgDRYeN9LIBP157EPi26HEmmrPnjGrSnnOHImjdav/9vFGB4FBeQrOmOzF65nMbQr1AeCFT/
CFXfzW4be0UnzqIrzhBiGnvmsL+WuxCtkVyyLYFCP9xBPw3MQxvDDgrNunWTmxKNfwwi8JvBcaze
6pB4na2DHq26/m8udBzUAZocphVuuriFPz03NX2ETGSqNNSJIKgAysUk+DlNYQ/ff7lrkoE2TT08
hdKnBkHl8kmOVru1NKap6C4vW4SFh3BPLSBpXrURLVUP7/NmpSfWUupf8uCnnEEpTRA1lRoQzP9C
sgDoFwUswQbX5WmfblLWZMWlkQglPUZejNsquCVYC9KZ0sOV202cR9D+VXaEytAvhz1YZtYrAKJP
3fJOGD+2ix9CPHmOWX4lHRTPgYhGDgKCMq1dIz4Xp3luZk+0hd5hn3bCkm2l7+Vff9EK3CMj5s2d
M1+R+8snTjZIXmqF7dRIVhYSEdSAEURA2BVj097BnjT+9U27dPRXSb8pDX0Rx+4i8m4qShKS9Whr
1UJvFl55l7ULFUl5pOPDfz2K2PpdbW+jlx5jgIGz5l4K/s4sRPFel+fj5XtPME5fkpirWHyRtfqC
ARvC5/oi21MFONPiJdTMZx4oPvH0gapYZojycQtMNZesZJSUCjbaMaRkkPa3I5HFGFTLkvDGQOwd
fj49RXH1p4p/c1uuQzKr1j/Nc5nFyf/di0zWYjiMrRZnWn6Xa/8k987Vz55oE3bfXRwdpbvBWDcO
Gu3xOjK2M3MggrjJo8GgZMWyiC/ZCZMQxwiU3G8N0BE9FOSbJIZ/WkNX7rV9TqYmtcYScqCsYI7Y
FaiW5ks9UmfCA/Vr6GPyErBKaEtXFGdahu0lz1bGrksQ2TgZCL32Dv5GUYeYQvZoOc9qAcVlCJ+0
8c2U3roQ+XMqBp5IHxUpWjSxurVj6VGWf/QowiqLwqB8rI3rrOsRBwzX3ajg+tgs6PTbfD99V1/c
0EU7pEmw+jGwT6c0hITAG5QUBNL7raDJgaRAus3HrdHM3ENf71dmyPrgs3IwmvYEzBitsHZaso4j
fH8JRW78sZIzbKYuAdOZORqvDup/nzVlhshWExa5p2JPIG+JKeTwpcZ/xN+ac6JgV7SMLkblTCKi
yOvpvI+17CnfF7iC4TsJnLwwF9mT8JF5+f5bfY15eRgoqMWXcmC8TNKZok+KICSuPgbNb3a4UD0E
fHTcxfE81DNp25VnOUDlLAzEFsihJrsqTpXEjdsiFRV9sga3e0a3JUTZAjFgw/hlUSr7fnDXrhkY
+pZFdCmUKo3J4dmVuk8lY3BPEAA16blUKBXpztJAgwkJ++ap2zcIqQz07CKZefTkv3U5K00lRnV5
liANSGAL6KgrrP3JO0RJDkNcppxSoh6dLOmtTLXnAr8ob4sIYuIvVHel/N8rYzyU8jTwsqgdTUG3
MVZ7KctzATgdHO/VG55QaQS0f2mr3zn2FZwDM1P99bS+fOIkffBtadR6LS+PTv7k5xhj9eHCav9y
Pi77UOizW+3eVnERX0nN/vtnf92a8NIsTQZZFtTS6Rp21SZpIK/R9EIb6/gMh5d+ThqWZqsGX69G
8SDmk8fINp0YfOpPB5vT+g5NSll6zOJDT6UgaQDNDyWtof/3AZkKMDn9HtQapyBtqjUdNG+oQHBQ
wMhp5QVegOoxpMXMbf9BA7tcnVwxSDg5oqJJ1Wi6/91h1KMUYgE6rtG4y7WlHa8ASE03X9YRQvTV
KSGLwik+S6ET3BLep8GZPHxUtlX4XPwrsmEdRzOr6evBzrsA2TkojNuONS3sZp46xGpqQbMgEzdy
XEGqN3qwm85aFTGGxnPb5YoIhs0BCFGOvjOu+48z+dOXVeQhqfKkUo9hlyJlhe1hh6mMph2SBFcI
R/+lRnAlHBySjGEf0vXediu9PLQ6XYAqqhxpFFFn01ZheHJTY+WN7QodhkMlZdvvl8aV24E3ZVZA
KgzayaZTkwBnB04BPbL0BRkJ5mFRQgOpTvToor5aqv1Sk1+h9woVtWROAesKDiUeDwtFAcoGV59s
gUQr8jZpQJBhGiRldeNTo6LtOjTfFO/FrV5ZqIInkbxWOobE1cnvLQg7lHwQ8Zm7kq/UyC9fZnLm
5FKY9g49YUezipftYN741j8kDVfITy4y7U3pn5sIZ6Q6vzGKuUPn62V2+Wzx559WTJP4id2HlFk5
1vkOooRaol2Rrjl4gNwID2c+/JU9YVI6s6lbEZrq5mSn5mWuQ3agX8ICkZIkVDueh2dLeVDQRUj1
09i/NdY2HE8jKjVkVTImTY8Fupc0mOfhHI3/6tR/fptJOmXTF2wnKq0iiIvD6IrU7Wjug/yIhLnm
/YyxA0NXb07m9gruYItuCVX0iCoW6MPlpBchvPygatKj38HeD5zfGYpDLbwEyf+pRNbCCJFw9naC
dBPVKDTPFXI+YPzJcYncLbVDdi/X65QCImddqtCentzlbvmWj9Kmalew6s0ioICFTYrc3AYJzTlI
RMc0J8UIxEcNjbXgBXp2i3o7tYcjJXRtuNMcfRc30Wrwq3PdYBLZvBNjcke3z6P3s+pCiALRQi6y
nYn2Zl7QEIlempEdK/uHXRw0yT/FIXos/U0lQwxJwqVGfyxVpr1W/nab97j0thYNB5o9zFxPVzA7
ulVk4HdK57TuTC+NsCjcEWEFPn7WHi3Dp6CHU5EJDWpMd3AHkBE6hLC8Cv89ppwKEcisqiWNqCzu
lW2jMxYu6PDJTfpcKAfDv3KLpzAEukZI0sK8BciPImg4KDsgjlLownioCyIJMMoQwASDEFHt6rVg
4A0G4t/vtCsMisvhTdZ2pDZWS4kjODbKq2l1C1Vqj6EerarcXXdI2AgK2Ec3fEBneyAqD0FrPLhu
tpLg5KZKsFNFL3WMlFy1EdeBHyaijx18MYpQA4V2Z8WYzxj7ri8OajzXPn7laOLzcEqQESHWbUwS
Z8McB9kfTQRJlZPvPSPLl3kgRgv0dBDwKXt7bsLE0TPZFaKzmUBCRBLGR2v3p7PQD8NOlVzUhYEL
vExZ+yMu1jTYxzKtf7m69oIz+lkiNbWDF1PBJodP2Jj4mQw09MW/077ZAFVqISuJLTA4OK8a6k6S
rZnM9NoBQjRBPgABgPhiSrpoQq8x67rIj7H30ElrVYaQimR2gWC+3dwlKAwAq3lZSFEci73Z3oYr
ZziEZmFJwSGC3t7kyxCUe44uZcOTeVqtTtVys1/ka4ze1svl7ryaWcZfES+k6/gPlRPAWsrgl4dl
TSWjofCeHiWJlMf0ds0or3z5PcGbM8bUnGLZsA2N13HE09DwNumI9AgN8AMMSBmVudA/tcWLnJ7D
uXDra8B++WYil/i0XjSr6i0l6/Bh6Oj63FODFmBmsB77GYDg2lbGfkSkBQDwANWTCac7tcr7oEJN
pi/2GrCIw0GSjkg8jOVGVd0HCPBAJZB+1Ojgt8hsZvSABdopHpG0WLXyH9Jhil1LK+1OLfYewhvE
IKaJayyRy5OYLz8fl1J3qv0XyOP77z/ilQXDIetQUBZvD+R+OVOtNESeWRXx3SCfke4Z++MonwVF
BL+vWcrhlW188bBJptqnvuz7QnaCXIB+l0Id1qPiLnL7ICjFKQR85DdUJsmPknUN+14Y1Xw/XvE9
JifJxStMvlcn1fIY91RXcxdxQzRciSTz8jn3w5kz6wqDTyQWYB4ixaDuNRls7pWe46nKR3sBmgkL
m06tiiYxmuuD93Q8ZXRxE8xKBmwgZ5tG/QIiIY2gq9Z87sj9IqVdiZvo+/Ffi695IRrnHZEAKh88
g89bIwsyu8AO6Zh6D8X46pYPLoAjSaBPBSs0vU1mwlgWfJXgVGVns8LKjj+hN2XmRcQenHyJixeZ
BPpOJ0F27TpssVN70+vxOm+SnZTgkltsrcg4hI68b1M8JsODkE6yoVl//wZXDglh5yCLFgiRbYvV
+mkmVCPu5UCHHwUZfWwOcAFNAl8kf/RZxG3uUZNdFuVB1PWSihyl+SzCt8rQ9jJJjeDIVyc+w0g7
jpuR56Hs7UAUclEsyzS0DvL+xhqCda8MM6O/dlNdDH+yPuPcKdswYn3a4wndIaQvhMOKEJ9MXgPl
DWY92VWK2IE8F+TOzcZkD3oShRsqsBATaQig0kpnG53QrLdZPOVKuQl7qE/feLLIQiWVYZQwSCQ/
CFZoXqhLpK7WQX5G/BaJD6HG9f2yupZAO4IwDnIMIki0crmujAgXDctleBrmMa2z7xJfZNG4IJC/
Ma2e9U+X/1nSPcyVvnieefqVA/3i6ZOlZmgO6HyJviitwZsMUnyDSkGoP4sAWaXdwggPlHtQFikX
cf+qx6+jb6/6+N1ESSE1pHU/4g85OnPHjhj05W6naAy6DaWFwEiZpvWK0w06Oo4J+vnLmoZs1rn0
x8X0Dh9xVHL6le2vq8dG/539mZmQuSeLCfu0zf26NfOks9OjVx379FnRR5pZaYjktgHOMCEESCg3
PCOkptQuie6c4t4VBAwjO43olYIy2eW0cp50qlkabvORyEfmBnYBemM30pMMDbq97XAZ/in/ShcN
/YfKDXFKgQ+xs3GhGdX7OR3/KxtCvAwvQdcXpWdjkuCixeHYKVnusYgPJoZCSfTGeWt77XEBBWMs
TlbwMvMBvm73i0dOmUXhaA80E6Hjwh70clwu5J2SvdrkOCrsIdPfdbpBXEiD2T1nvS7366rlCvJS
sDAcreZgjmvr4dMMTDPs2nez0PVo+0N9Lmcl9p237LwzVTgK/lrxcQI6f2yfTYFKR7n9fjauTobN
zHP7Qo9WRUz9aTVafTL0ulVmgCzb3noDSh7wZCWHVecGeuVJkH4UUbcywBynBIMmReMK3UzOd7yr
uGSiLXUylpdQ+v5+TFdCHYf6IdV8GdlOdJgmW8wlldWVBCFdg1Z0Te+WxqLPSkS2+wUnT50ebBSW
EuKKxmLn+4EQvJbj5wYED9hOGrcSVLokmktTr3AsHIVIRwhfwIGiBnU52UA5nVIq1gcXubafuQCs
OF9qEry67ndmYBpfn+BstuQnVugsUxrP1PHNir3zLKftyq1w+S6TOZIFeTivZBq/Cws9mW0UprvI
LpCrqTdViHMpDdugWiIGrMxFbG9NHC+//07iRp+cwRfTMdn7CO6HYeL0mDjQP/6hcjy/2b/mhBfD
/ID1Pq3vKqaRWVU69djJhw7wWoZt355YeUVh0AQnMIk2mC3DyV9rYA4cL9GjRU+K9YVNU+QcvB9+
ob36otrJQUCYg6JgjSu3wbIk4bR93IDdUzJmW719zfphk6ghPk/Sumtp60r9X7XmbDIHt9vuZzqo
+3r8EarNTq+qmyEa1473wH/jNF7FEKvVON7RhLcJlXELkLdySWUUrzhLxdag9AZshITUKk/iYuEC
3A7qeB4jzJZtih6DBvMj3htdvjHGczlEO3vXO/BAAn/Zt8+DZC1oEF1kEh2uDZLrogcY14SFqaAL
iNhqX5BkYgAb92tyZ5QfrELG8mzh1PjkJCBHjAlnCsDcpzK+Le6kDjPxeLzzy3SDarFESpy+gJVR
8giCgUbaEyevB82hk6G1pd1ST38FMrbpFebA+DLlb0Ou3djsnBaB9bDeBLYJDm0i0jxnM3Jtx+Ku
45CICgNFy5oEpVKv2T61xUCg/3GPj7Ji0SC67OVVhFoXAuFEiSNN2oB3UX3w7HfYfQsFWf+cO+T7
3fLVqYKcjR5pzGeRJydbmsAb4VDgS1SjTe9qOHF62spHEjB9Nvr7NsSsus42fpQuOoPP291Z7Xvh
YbhO+NwfYdGOQp9Bc8li9FspS9CheTAKdWWX7UKqWQAOKLrm/6wSaV819EZYGAmuAufXaB1jP7gB
fUPlle+jLYu5xvcvFwPjwlcNdBmI20Jk7vJUjK0ysoGIkiOnkNDu8xbU3MZsOes+9iXX5kEqOxL9
JYUGpKksYR/KugTRJcHE90AxaUyfwgiGSbz+/kN9EIYuzjXxHCEgYsHFFxXpywG1XZf3XqYlx2SQ
Flq5y+qXIloY7VKrdi3fQccwKClu8+am0bhmok2jPzrGWvdvrRyW9TLJT2aztN07Jb5FBM7v9170
YCh7FH47bNKjtYGd64/GWUvP94G3sm9+j/nNoC7t4hQPD3L21CSbXNsM6UGqqModmmRbG2vrUZE2
RYKq/Sa0EY7D5WrhFKuMAz7aNQfzBIleu1Xqu2CuuvtVHo0JwaIKBW22kg0DeDIhiW73Sq0NZ6gk
7qG4FWrz6dbaGXd+9NBrOA6cVXRMg5OebSVg74Wi79qVi6kCxL/kUJfrKlqZ7Uk3lk5xIyQphpuK
DgptZdHB7W9ta6GuRqBX1LjHuyRYqX8OxTGtXlxnEf2TYTNb+FMh6rPW1Z07rPrxftiVnGIK9l9Q
jFZjuzZmgKyvQQiDFv1fCv6M0LmnXaWK5yVd08r92faROdrEvzilXAlNyAVphonN7Vl0TY5bZJ4X
9DfrR8NeDz/QiPx+NV7bXVAxkItGjpJOjUnM4ZZFmbYFfX9CeJ4aN7ef7r1AQEm8OWn4r+wThgx+
CJna1Gm2mTbt5yp3ilO16VO1zm5PxQJvlzuaTza/kBFfdbt/348MehXrZrrRUGWnKCzrMj9NTkS3
av24NYf4OCy7dfMyruR1sKuP7lbbaJtuze+twbeP8V78NWJcXh7zfXJb7s3DUCzrY3vUNtJfeW1s
gp2+7h66dmVtJBiPa/F7+ru8RgnkJdqp6+rBXFJfpFflLVm+4bW2STfJodoiVbUzdskhOyS7+G+u
Lfp9tAtuyl/0olsbfnA26KnsUOrfjAi3bvQ1daONtkrWCf+rWgoH9X7VrrxbXhVNLWMRLboFrubp
ErWcrfGrQ8lpIaSPt90Nvw4Xzp5fVTuTUCJb51i1Z2t/i2UdBu3qclyZS305bsCzX23s2nukExZi
OrzduBrWxAQbqAUv6lpfincIaM0pH4M15igb7cb5Ex3Ez9ou3Wg760f1qu0q+Jca49Nu8jv07/8z
3GabiQHzmxihQwdBHWY3ih/STe0vlF0sfsKj9qDsIv5Pxg4x+UO+sW6qj39Xty2YNdziMUArFtgh
IQHwZuz8v+1jx4RqO+Um3jRbpnUnfhzejBtUkVJ0GrbirzJf5Jv4b32vPzub7tVhTrtt9RodyClO
2ck7ZCfp1t3b9+6+val35c5Zq/vhV7nLd+nOWnNMlDtz7+6jE398k98E23qHqPUfrAXW/mbcufft
D/Oef/y+Rr3gOXmmPeI5evYfnVs0p/jbf0zE7z6gr8sfQ/A5uOxp/in/rr9Rbsab6jTuRlr/dkzF
Kl6hZpi99jUTA7Ek2yLjusUy70e++VMxkmobrcUsQ8/atjt/Zd1663GhLP78cV9YI0yG+Etj7qgN
HpQaBYeFf+eKAWytNdTU7bCR/4ey81puVNvW8BNRRQ63JKEcHW8ohzZBgBAgBDz9+fA+dU637LJr
V6/VwQlmHnOMP/j6Y71Q2PO0CQY+09OSL+qCgXcZ5l3QzvVpG4y/xpZ29vCQbzPXmL9qC+H1+gzg
bl07zTpzyz3XzbvYReFm8rBonadsdZ3eNVvNKW3dtg1HdWu/9OpH4e7qXx8br3XGjxmO7kaLs1t5
oj94sts4hJoTgj839o4+lhhu4SGctQznJzecH/1yIkzFeTzrA1Ru/pSTseo7FwO+1M88ouJ55CiO
cp8GOltjar9oTmhX9p3s4mduF8ijuJqDP4wrutISUZBJ4iOX5sd3kX8NBJcg0e8po9r6q+BGPmVH
L9wVEznI/WZy8k9u9HhdZ55yl9r7WbMtvCy4TnUf6Rb+VDzpBfHJIA6sGdkI60P3xw9bH5InLjJe
KA4ufHr8hjRAQzlB8MW2ZvUU9x8+MDNm5skev4KaYMAPKFf1tFgdNxqVpg9jVqyylUZlgY8KE2MW
bfhbaxuzbJXuoo2wTVfRJtqkK2lGLd+3JrJfTy/TOKj5iaYvHk5+Nenn/Txbops5vwScYpNsJs+r
pRxks7qwi1kzid7U4ERbM08MrvN4GfPFKLD6Z/5+meMvtIm30bpYxrNknW7LZbKm9+d8czaLZym/
kvUlqAPNrQNjGq6uc/agdbpUc/sSxBNlSg6vdE0vnZxfL4195Sde5uNPwzfASWdiIH6+VLMksXkH
QJWhT5kG/bzEY3V6ncOlB6k2rSbNJGeqiK41UX3Vp9LvaE7OEGaTeIKdhtdPrCCdirNkBZuV/6uF
PkPe2i+mCI64GG/P1KW8bXzNVex3w6VUHRTLfh7TpH58IRqZ7EteDLeeebPM132QIRW0rJbl8rhO
Z9k2apxs1ixl5uJxHW/j7TgTg5j3TT35NfYqZk06G2el7MYMvulnwdiekqwB00mcCzT9wl58fO0n
xSKdnj3wDvb49HF+j90az8Y2F8tr0PPVuNv3r+NvwbUGyj7Ozt/0mj8zNjeHItdO1IkwRv6GO3Et
rrC9I6M4yJN4Y8CpTNb3nQ8flKrKgq12WgP6tFvuLK74OaI/n8pfCzqyTF51BEzBFVQR6/w32Cv6
BpZ9pxFcLy6eZZ+d2jZn5qyYrjv7DYHr9+7sgIb45XYky19jgb8fe5vIarteCftaZBvcEwNj9bWS
veMsCaLaHg7NHPiQl0/DhbwH4qY67baapLP/PptJ21EAxtiYpBOWvjfJ7sKqSAmodXGQ9o/kMicW
dFWJ1l5/ae1XQIosAx0BFkSplJugflOyMNtTWAyC0C5bS9/qlT65RteA2MuOJMvLzIsvmeh2SRS9
j+0c6Ap/Hm0pD3SSuTLxWSN7VTaNLD8+HRSgJdq+a1J4pM+9xvcJpY977efFMOzj/aWQfVVpvBgr
BrkWUa08T+DlNVz+BcVVuP6mv3lTf9VRv2ngTdjaKQh1tlHdb9Xlmb3z7HWyg7ASpCR82ew0Iivi
IxHTpL5QzsrWH5TpsMsQ2uQTi3hwju+AP3r2mk53oqvPX+RuMcZRJySZXiN3/7u14XhPvVl4oz84
a840SPHdXvvKtiySuEgQAZIO17aB7Y+mBsJksoHHNFSELHdMG7KsMR5vGWu/iKgi7mp0MrPLEu+4
XybJdyvRpBtVACAjtlS9ze2ikNprRp0tBnPZnbewlA1kljQJIScisNGgtbf79yO0XqRsqHTDEr9o
+A/WMLJxtPp5X/jaO5QcECABhWJR5f3MR/6ViCtUfIBrYwCuN6xOcuqo3ctR2TfY93bsmSSnfn7c
N9vgv8+7WYqpcU2rtj0VB82G9mFfCD2l1zbYrBSP+5b9pM4L5+yRGgt+W5xfk0ZopaE0oaIHjmGs
ccucOBYGfMGE6morypOMtOmoO9Z8gk6eL52Kbr9mKykBOUQjRTuQ26UM2+WFq0b4Pxi/ldg/MR//
TkzeR5LhDWOxDff0ZkeWzGJIq9Awt2fPrd4U+HRh5vbRskjvuPH0V695jbZHZ0fa0C+DWgce5ML2
wKOKW1KlnmyYR9XOus9N5Or89rGsXN2TCWjfkaYXicNWP4/dV3XMsQNJt6E4B0kY2Om/R8gll/IB
4NuwhOaSFNoMFuRsmZR/4H+P+snlUuP4SrLnPnea859MQwJd+2X+fHOX5R1kXR+VhfSREfnvO0il
NFQwEIsDGyFJ1HnmTkK7XjeT3pkPy8T9pSr19ZrO4wBKUQfjBKHp/z4O2wIhj9RqWKb4W1LkJgtG
FrStnk+/IZq/1v/G3v3rUTfZGFEszlkhx+q25MIz+JfarqaDcj9Ec8zpi6sfnXYYxMvcxWpP730E
7PRwa3TBaWN0Tlr6euz/PN7ftd3AjdQY7UjZO2/2KbEXmgpfUlyG8gk1kf8VF5A25W/46c9a2u1K
sGDwYv4OmFa5BZucC0EZxHN8WVn7aKX4klv6x+11qc2TGchG0T1vETPOd83CnF22XNof4002VZ3i
cLk/rqrEtlCyiLxqrqzEKWb1y9PidMg3ZW0TxdeL66O8Tl+KFzGxFY9M9yHdcd2RnY9ymQsO/jk6
QmCIiWLlt9AOP/fh10Iqo/p3024OzKtB0hGZgpFgSvbdix3Upp0rN6/sl438a+WIXRz+PpRrC4o3
Gb1/p+qxqU9i00fWNp1KKoLTrohDzRJ8cvES4Wy6Sh5pZ/Ubb/6T1HIzdmxicDRHKCPZ4psFWSea
EAkGzsExAo2nfhKhjnntn/DWGP8mpaKj90/CqfalDFe3eokVh3cCiF8RqljoHEHVsRMqgGKjO1b3
3JOE1AqiYA09GlIbrfSskTq/au+F/Hwh4WD1ho9j+rU2lmfS3qOZTuVfOo4Tahsg4ULcO2R+Zp9m
/mn0uAeV9POYjvvylxaDTVBVURx5VDf7tiKc5SIqkmFpUXlotEVqQH9Qzmjxbs/0fFWF9iAEPz/z
U5fq9qGfoAgCTERob3NqonE8VsKpLUZDHcV4lcN9iUlU2mPHDDqokJG2EwwnVDfJ+TFBi9M4fiQo
C+CfZuei6jQytdboo8vezsrrSEa4WFvR+mWyfxNLgFkZSaJIocC7vMn7gdsULoaGZ/cl9/AwgFrH
dtnkEyA0ONX+3CFfcUlILbI5SaQ1USNBp/vf6V5HiinXTfNZtFXMaSIvKZKb2kJfYJD8nzIF8XH0
i/7Jd/ELeuAylwl1RKhYYx/8FS8Z/SUpsxpsYnveGuFzUW3LlkTTHcLn5+4Q2atcWAPeoeGjWicV
k+z4B5UvB/x41mMx+ossyXdn8j/vczMZh7ou1VhER4sOSD/1pE7JZKRi4HQTU5KLJ9BdOK8pSsKM
Rhfm1937mzsBugSsBcpxjAPw0H+7xII6hk0lHL8hHFBbMOcRLnBnNcL8ZIRTOxCDy6L3QpT7hOgp
ySMXlk5aLLuomFaNsUjlckoE6pD/zii7WkAch476pGJyremw46kmOYFo3bwkkJuvoD3g2o7VmCO1
xkwT7FP9XxvwMrn+btLNsX+8hNDBYuCf9BwkUQi9yHwwmDVkgd9Ov++OCIhMVMBGeQ5kPW/OWVON
GmpwVXF4ztzIOzlIOdukbJa/XjzG9Xezh/AgaLZ0HVp/t7dT/dJeQPIpY+xdLV4Te6dOUVW3sdj9
ZZV81jxvn8S4w3aFB6khe/XvlChNI4oMnQv3I9o1QX+XzBqapM6Tt9/ACgj/f9MqovkR8w9sgeTK
v88SOnM4I1CaLy4R3ORI2hhvjZIucylclKnxVh+p8wCTrCjHq10/06PH9vLYnKYhhhYnWHVWbXLr
WY6qpqMGZQOLB4kwp61M5ypAprLOKy5Qvlx8hAlGp1K9wufgyPk64NsmFI4lr9qn+LxUpZlVPPeK
4ZsX63FA4ww0LD8HRDt8tP5Sewe9VYJo9FmqINNkz4TKV0Tw+7j3yvyjwOHziNGEsoC5NU78BmSz
WQCSFzKn156zbotkbt2gpAQwT8pnifpHxcT4EuZLcVx5yh/22mvqKVxrwFMA3citAW+L2XXT10+a
fBfVwWhtD8qC4j4bUl/FiLijClpOU4DNsXzcmKjaq6kYmGagy/ZgPkZtCdklnY4oUxUwWG3eZSLZ
3bO1bmT5TqEPjpB4Y1pqhtQ8CtmD6JXCfh3qFfBJqQQqjJ6/rqYYKRquoF/dsFYCRUaPmEyFGT6f
0JHn/lBc70Y2yjXXXKQfbJgsQI/HTSDtKBIUhauVPfe1OEEMn9rPOdn9fif7di2Ci4RShDCd+QX3
1kZHJOZD1qK1Xkr27uy2XEuv9vvPh9d3Vz/sqAh4R6wjMM+b/QXlHOQbLszZ9k3/WGsL8iU4tJyf
T8/qXj9cX9L3Zn96Hl6lnXqw7q5v7Uf5cnySX2GZmQ/lM3/Ur3HnUINCd/wOA1iyQr+84zfRP3qk
YwkPZANB5c352kdJ2WsaND9IuGlNeccDlgPwDuTRz53xTT5EGdNleHdykivUKv9dwF2hYCWtX4jm
HQ4CAHWxi7HwWMKwuxeQ975Git6YndxfMwLj1vDvNjWGcJS+2aqQ17hVOJBzI24ShSdL+/C5eWzc
wT460BQ/ev9u/3MrvwaNlELxLSF2GCXqP5FJf8UNCaF708InG7nhIeLseeGMKo9INkvxbDyZ0Zf/
+Ylfo7Hx0iYhvPtJiL+9vulFYXVmX2SLSN6OunR4ngLhxEfLGisFv/klfxOP8ThL02F6cZB9NeQ+
Q/y5yPp4uJgz0XsdyOZYW7BHduH8lkz/rmkAtimeQ0hhnd7MzVCHGaeP0JRGvKd1iExF8WykDcG0
/VX57VOc4d9ZAk8LxQRCG2446Eb8Oz8vRziw2QlksGLj9bOKHTSlHNPV3T+vxdSygU7vwAj/7y/J
rdb+Gg84m7T6QIVMIrto2rmbuzJ/PpSUzEjlUmGJ+H2shEETHo9gP6S0PP7+8ywYu+Lvl8dQS5Y+
sZ3Ak5h2N/dPTAmS9DRE4vJIETNx4rk0/fkBX/ay2yfcRMSocSvJsY/6ZeOGW+FtWAy6h17b2bFW
JFs9Y1bn1OUzeFybaG7UrOqLG641MUiDlkkiOtY9pCvXcq2gcS+IPAkLaWoFP7/ll03m5i0/sy9/
rT/8IYejWijDvKi9LFqNjlQZShQiJSILhbthl1v3Xech85xbW5OimnJcJWbiNMlc16pftrwvkjo3
b3MLeRL65lRapage3Jy0wPK5QAqfyjCV481i4a2uh5fYnh39/d5yt9vyl6f/xz3oh0lxG7FLEWJO
F0Xt5qd8rufRQ5mEToy9yulEGqQQZ11zfRezwReN1dCkHnoT9BkqxcAJm/rsGLgI9Yk864wUUtaV
NPHFUbKYbL6EK2/lHhN83gkvShyR98lwJ1/rZZnsdCGbNE3pFTHOuNaTka91g7qgLAda3W7S6nDV
ToRoy6IIhFjCAehFPRUBQhqycrGvCTszfsmZqGzzcxOcrtmmIK64hKkTqdEsPStOqVFQArVbRRe3
yBRs1lZKBnUGyPzov0VruEYujyNg4qVFWVu8CHamDHd8/cWp9GVFBsFAblyWt2ZZbuWB44ACRbWp
uvtLNwvT11PEvU6obLVPnT5EaQut5KzQFzIm7IMWAloul1mXzQajQDww9JBiBc/VbjqQnlb6+kmf
6m1ujOcziAySfNLFlhoST8q9Fhf2ULmYekO2s8cur+QHxIT6enBQSzfzUZc6chp1UlWvTcPktGwJ
Vlx12jZox5x6FvdguYIsAVJuCT1NzMof6vw44YcQDiJWNZg705zLmGdHBSHXH+F8RD8o9HUR7w6p
hBSr+2O4TKHQyYrUSdMX7m4XzB4N8meYQ8TzI91shAutihyp2HZkmwXppZ5keNJR3BkUUHGxL7XE
LGeZHHEHiv801at4CRzPUVrV6XDzC61liYnPUNo5We5SHynVWGBo0ySbo4zmqoTIChzJho7Qwhck
DoiDI7tLcc8w6plCwUkQjl7f1otjSndeP65i4wvYThB0rRHmm4gfRVrYWj0ZcEyk+mOPotaF1TrD
cVuJ1P+BWWbWgrgmjUY7UFzjMLocN4TxnSPthD5+D/J1VaKRTy9/6KSkyM4fMbvH7MHGEkwvMkxL
MvS3Ihv0yPliy2k3ZaYMpasc13k/O/O9nXiy06vwmBWPWR8iDwBZMZEdrX+9tCbOSgDMQqBAFgdG
+w4NluE18SWIumWn0S2W6gq8dYV4VR80au0VycPp1AXVOfK7lhXQD7aK199RYU5qunNSP87WSy2v
esFPi8SW5G2dvMDU6ui/8lxO0bC/0KsFoPZLQiWhg04jIWZy2sp0eJ2GMy4f12EPGnq4YiqhF7BN
0mdJwJV03DJlTNFF0x0ukACzGFtTKEuFk4Whowqk+JIPQ7WmYXN29UT02xhr3ApwXTFyfONdD1KZ
K9Voq46zw7IPczeT8sWQLNs2opK4jbo95Q2Ln9YhIdA2aHhotR0zlaWTNpep1l2kiPvSzohDz2hK
16hyTysTcNU4kZyEaSqfPHxXDIojZibatL3tz0FBr4+GaDLIlJqDWVxfpFdOUcqSz2OzqxPKcdfM
gfPhlX3JRSNxOQiO6YsJTnpgisWw1kcFz/GzUY3+nOCM49Yi+Tu+1fBBR+fFs8DPbElfHDswUifT
IQlily+jE5J8ObuYA5Wt6h6PoQPcdAbJeOyB0Go+P9uwzKLug0sfLo2gH/mBkrJuey86e0xEMbvy
jol7xMjoDMLFyF9J5rRcUI9scSnUX51ya27Ikxwz6ybWfUqhc204r5EKk+Ns3VblCnA9jlXquqov
u1BGxSvR1qmoTxLg6VJTjFYDBugY9HOTWgKF3gVaIkzYhFVWgir7YlHhh2NfypObXpTJJep8jdma
DKdA03rvHCrwl9k0ZZJ/qWSLXFJbjZku/MFkAPNLw+kTayP0xURhm2CJaNfKr6or2PXaEcN4qkfa
7nOPZcQU7UOIME/S/HFrLHJzl3cXfMJR3DM7ONSZI/VVUGvnx/H80UKAHrEewIT8yNpgUJvETZv0
Ls5WlUbJ4PhnMOTFeIs91f2qO+muUrerErR4yq5lYgyESGvXT34OO26j/ttz/iZ0bMNrLB5boq8r
cMIjGDZgYP4IZfnvHwONn3uajB40anf/Rqi5MWAbGhvyUllzjwfnJo4ykfrR6QMWxs/PUm7zLWOb
/n7YTUTZEVBmmOBqh2F/pebPOBi2vyz9w263iyZ/VNteSB9P5n5h2t4M2E3hvN///Apf6kW3r3AT
cuZXPSuufddz11DWDTHU8nyPC+niZGsgTLHY5kCz5N3hsJtuDO9toWwfnkLFeXrQ0mBiFijcB5m9
eXgStp7sh2DZBCS6KSVwKKfUno/rxE91510NUQkb6NB5z6ILELbWfonOv5Qzx5aQSBbJ/lHVBP3+
78hFXZFdkvAszQVrximvpLukfQaczBZemm1gsb+f9SXGNfXxoRe9kMD05778LBzcxoLowZlccdCY
5P9/38Aoh3pAzztaCgHWaUtjDeZ1OWI2033T2Kfn4zafCYl/XIpT8bFC+eTlfDDXnIEUmlaq/3L2
2wmAtWU+J0q7zK4z0GHArHSM0X951S8Vrs/O+utVb+oL+SnJoYLTWWJ7cYqpcDoUyULV3NDwOm0m
JVNwj5jsqsWSIPDnbrrNhtw+Wv63l6z8pONcdunnZhLg6kPaENTOKO/8qxG3PO4JXwcE5VsI5+rX
Op6pxVVolkcGhPBlY8L37x02PhHIjbS2giFyk7MTrfi1O77kL2loI8pZbprQxjdFWB93mO01iX1c
1ffJKjugG3x6sfbDo7COF9GLvmweQ0DAL+3j8BitSA3ETryoJDcEs4QRhB3OQPMuo+2V0RXAz1or
IVuma2GXrgvBudyN6GLOFVdYVXOEMxbHzXlz9pX7KJxqWBvkDoFf9tIU84fwwkJbngRwDcv+Mb7P
7uPeViW7mIvTMMgXmTwjhsV4IVxX960+17bCXchOHwjPSsNPPr2rizFp2zrX0I7np4Ppl4AqlafT
XJkq8Aatj58H+TPT9FPX32zXJIlys8/LaGntC2wEbcyRonnxbvnl+rwEmyXsmnkRRAtpe1mYqX9e
E6yefXkObPFO2vz8Ml9y6P+Zcv8/D27SYqkslIXaqcP8Wt1jHeykFpsapypeZnI7GQrcpDvkgNW7
9LT7+dHqt7NdlmVEW2S4obf6goWOxXOrpsqSJY2stmq6MuCofCqCiy/9vPWk2K9V7O5wRLfF3m5I
d9vJ0c3JZaS43LFbzc0eJJV/FqA3OWUWVIKXXGE5eMcLCV2PQdWbeRrNrGTVHt30ik4P/nkN9DVs
5WzrsZK50iBCZcdwAd5/bt+312/1r/bd7LoI7AtRGA7qYT5/Xi4JJlz/MM0n9s5eLAbHm2kOcszO
/hpsf6tafru4VSpimondEpS/f/eRFGu6cCjl9CCTel88t5sNLhviuvGSzfH96P6WnPk27UES9/+e
d9PSYy32RX1qpHktwBAMayfvIq/AoCNdXZN5ZMFfwlc05gayVAlqJa68yA0Qch5lEKrlL0nQb+c0
pDKVuc2Bo94yUS44BdadUOODjdYWQ8yFNxm2BTdAci/n2Gu45Te7Lgp+HvCxlbfrGplCQKDU9QBn
3pxxVRtiLyyfOGVrSFoOV9li2InxC6kesXz4+VnfrZ2/n3VzUhRGZnZabYmj14tcrricsmC5dlH9
/flByrdPUrCIJqtsou5/M7bdpY9aVEv6A4TQ3H4c/MeBGZXYnft80F6pRXN+584O1sCmDOxFgZ6A
87TaD8tie40xb2F2m85/XWQcty28tWRceynO65/koL8SbYrW5uq1EUWYbzOd9IfZcsNnmQeCtBUg
BqRIsc00YfJzZ3xJP98+9ma3DC9SHVIPHhboK8lwT+eQihHElM5+NPhS53CXRRzmN22Y7+L7vxt7
s5zrrKn13DwNo1dFo4xtFa/Is8NAtTsCo+6XIf92xP/q2/Hzf/Vt2FwZ7qaAzoLCfz87ChPEqujO
q/bLg77bpv5q1y1JTj2LYqKc5G5OTFqWo5TkL8N1W4pmuIBcg5FGVIq89K3JR3JNy95IYnFOpIPx
+EvRvsfn1y6fxx+y/s7+kzJ2v5yoCPCOC/1mI8DzbaxLUwfX2IP+7cCYuriQlGl3qNxyyuV1L07y
ubY+BdI+XkpPI3NL3wm+vBVn+lYINEhayG9oF/v8gfbW+QNAjQf9KOa0s0cEGqQSSq0jbgwMmjLH
WtSufBI2KN0FRmmrqypz6pm47WeVq03lHTK6/vleOVE0ODvJEtzapuM8xIhtH/OPhekIJZAnX3xW
NtLV1q525V4/Bh+qmg1m9ehHH60vAt2noP5a1A4pfU934o21N5fhXfGorj5Uv3KGO8Tj/NQxIJhw
6Drktbqp5Mszyo2TwY1daYXDnT/MwRv79QukW85cYsPnsPFJve2Bmvbb4321iKeFZavP6TS8a96G
N0NySRgsTl6jujIp46W8FGIbQynL7QMRApDqv6Nn84b1bu+eKWj0Lsp7V3LciEK+FwX2pLZ+Zy5f
EIq1w2d9EgWvIW5QxAa2+mFeuZMHmeaVhzwgoCUFvL9cOa2ccm0E8OdOo8InHpJes26nyY5/S28W
dgj38jJ6OL7mjb0FUA5pBNDGxirt44O0Uab17PyROs0dsBOHu+LqaJtO5zeLwzB/zh4x9LVrEngK
kHSoXlADstfYvUykxWlVLZKX40djYQONjZU+Ob+YM8u3fMGWHX2CtqvuaRtoLuuLh7jkxMce/Zl3
sk1X5NqJggl2Wcn9sGaG9BN50rmSKzvKm+QX7snR0feF7VdO0cqf6U/lQzFvZzvi9p3sCDYIDf/k
DT4sCVvwsOOCGni9R2zNbZ80PIHah2eYODn8TfKa4KhNL4Hr0vFqZ6iL5kR6Qw+UZqFS5WiPrW8s
znNmUzypZ4ilfNagLMhC4Z3hSk9h4ZpgJXVXnEQvqMpv1UmOXSd8t2q+Y2ygJ8qzq2Ou9FU/qWmr
ND8s44nwbnoE73fd20AVbM+svva2PjP8kepowhiud8f5eXKEkmgEiMev6EZtj+LADkieiZYmioAL
PNEyTEodbc1Mn8eT4T1/jVkliDYyT68QK1f6tAwiT7IjeifyEN9Rp+WrtmMKTqkU857l1NqrMJhF
J55+XmdojRXIE8VOoNI4nMPO0WPTTOnx1EdKxeE+5Osz3bk8Cw+y86jurtvwjm9Z0pa1uIOEALBD
mzZ+Nr2GDhvCRGNKKVPedzGym8SZOis2iS2sXi8eiF0SD7bIL3IH2Hba+RxS16R7Cp3ZiB4AJQi6
glJh4hEue9RXhJH+ejDWCj7QfOwMKbd1W185nL0afqzk1qAPYtiz0UvHzcyyX3H+TF19gxiOQ6KL
5TJ5loLey1/kCYFGv60eKyIqmMtgZOG31i/C+oKmJS8nrcVV98QKHEeLWfESbq9YyL8waO0bzONx
QE+Or25x9mXIm/nJkezUbeYHxe98aQ/XC45t9OfQQu+6bsVJeXFQw0I5o32MDzxvcnH0VTx5Tt3j
0sJte/4KNMOHKe8UENtMR5xYewo40NxOtK6cIq65zr3B1ZiOY5x9fYj/MJvmbLD0kMVF07CfB6Y4
ChetaKdrsDCniXylt1H8nhYNtjd89Oywd91rLKZklmwHyh26c5y162bayqi63oWxEw1OhtXiI6lY
uoZrc8dAMU2dcd2fVipTW9sNsD0b6MeaNc4wOgCi8UcVu9xFsgvairbcumixyVt9qzyqH6cXCfQQ
tx7keJz2Mbq3AnV3eTWZXPW8Np/apxIcAZrzm5H9a7xFKyHI5/mr8WSd/CM8R/MR7ZAJ1RFgoveK
RzJ+aa74hiv79SF6tQ7mKmWZQv0HydttrICDhm3anKH34WKTcXaNvfLYz+qPzt1FS6SRyC0WcK17
r3Br5pM8E94oUtsS/Siwfyirkb4/MJj5vGQMZec1d05v0uS8eIsgBF+exTvdad3hXZ4wxtOR35ts
NWx3N5nfbq73Cj0MF4F5MvhU6Ngxo5XoJAwKKQAH2C+1cITYfX08Bc/MXIocM5ywN9XmPANptD3d
Fa7iq7P8HpjwQp/MI3/MGmab60p2tuYMqjC3sMtWm6f+kT14lgWrzRDgQCuJdvmakX6iNNoE8Hcb
ii5OdHdVyHpMj5ljLYHBLLOHvnCGHcpUM+PuuBDfuhmOSN4Jst9xArkmQyk92zR7fdTycUoFYZZJ
+36qnObiHfugP/sJC5hqdAo6yu0LtxP98glKs/lyVia4oiGvS1qR7yp1bBO4lNriS/ned66eBVkz
7WFcp+yT0RzwrzkR4cceIvjVYwKBGVUtm3qqiBtdXOpDgL3v8Ug1xxvP/fXw1K3jaX7f4wK6zB45
LPWV8YQX29RaqM/1zFVXoKHO9TxdFs7T1SfEJOeQ0IH3otNMSSvb77E9eHfvjVvfbzMHoK9LGgfO
epNzAAlBBtCg+mM8xbML+1Kk+sjcqM/xtP7QZ7lXTUkW1R/c9K19+6ito10UGFCkjddxWVAkfUb8
pVgc77U9doorK4Ovf/JMEoVsijxcn+QrROYn/fY6E/bj6dwvB5e7Xc3nH+H0O5Fnuq2zg4+eSfbo
ivYo/sEDhqE8qlDUfLk9yI2rjLszdY7a31KrU1IvkpxhI8yvM7myz945yF/BnZ2hofZzDnj+gw+L
HQliBoYdio520KaX1/iOvfviXGPnMlOg1MIzfb7OhQVB2KSfRcM6yt3Lx/BYUCAiEFhm03aRzM+7
3ONkCThulMgeVubC8toH0l/qk75BVsfUeDdSxG731PhnsIRoGRgBS7LaY9yU/zEMjl3ClYWKUord
SG6fT4pHIbBsNs4jqvw2JyxUy8/vQ6JAd1D/YGTCFwx81J24Sqijzls33gyt3WwIAWa9M26drX9c
YaK2w/JOg2LLALwUjjAVDqcAS+rB1nfDpvKNfSozevG0GTOw4bLiDFBcHJqmGQIHbWuP+zqcx8hm
72QTnQyT3Emg50dBOaU4vENfbxQh+GRG9pvjRLKV3FEWIxw1Wg67bmbuS4/MnqP4leaJg9cerpOT
w4IE223DH/ZOd+28ZzT37QOlpjlOFDKADzd+k0o3QTcgQire6bbDhPtRGFTA8/3TVJpNpcWwKPx4
bezkzXUT+vKmC+dVY5tM+TvUECqXPO+j5HZ2CxCMLQdBdZQdEuoNSEJ40QRCPQGQ4Knjt4OhwIhp
pVXzjhOcEcttI7art9ZvXSRfgtPE2B2f2yC6iyaV13mRo8+FSbrqMDi9PmUPIUboO4pN5d6YN1M0
KUCfeYfP4HDIuUvDE+HU82XOwylCLqyd9Cl1Darle+CJPkVlIkB2lF22aV3OXiAxFtmvg+ydsRW7
To7b89lu0DsI/fTh9FjNszn5ahN09l1rUwoe5TJ45P1xZ7wpfu0kz+08WkaT+L760LlJXJwHNrd9
Q0D9lKertJzlCDwhItwxPcw/WCg/n2eX3SuJuXKfPRHdPxS+evde3aWoTkSB/EJx0U2WlyfhhWgP
LFLQBTBQyzXAj+KdejKCHNWjtW8WsnPanrfUY99DljFHqae73fYPoS/zeJwrwxxfBYQQxlP3ubMv
DE69ojI/7h79H+As5dOwaBYkeMcF3L0Zbv5acxlAzsA1dxaq8geTexIRBpf11I/3tZ2+s4tOIMT6
3RSdmWWzMOz7CPmB8RpkbvVZ7KSuOdVdfdEEwlh2jzzBMReg/7fHWbkuXIizb9002xgoXKRIX8xN
3RH+h7Pz2nEcW9b0u8z1CKA3F3NDK1KivM0bIi1FUhJFUTTS08/H2oNzutSJTMzB7t3dqK5KurVi
hfnjC3o80Zi6VDVK6820oto9jJPtCSHKzmyRyVrNXllcgBhEBWULmEzv+FXANUTHmBigHv1zeN9W
29ObuR+MtYgWjNfezBHAreMZuxyNhtvf12WIn0JYg38MEkJyz7PL7DFm3c1Uiw/ZWR50EMKD2Lls
jXHamzveVu/fz4zAdPNx96XtDjAODN7mwO7XA8u9WYFfGp6JEuibfgwL3L7YOY+klbJUpomfrOnw
OLNeuwDPhsmHKG9svInBCHhy366P15842qQiAsUBABkXCO5jjJYyC3XcCSl84GmblhAWk8GuC7Qv
Y1PNiwUhSsnGEuyN+XHBbYSVPnq8vVFVoIMpiRQHo2BJVu7h4Dp8h3OvXzoLMDCYtWGLxELKpA89
K4IFPllwIIN+sCGD4LAQ8G2EPZXwQJ+nQTquePdThKYuirG3dI3RGZ0mhn+F0CKPOInwSHO7sYVd
vpqdME5ITXoDJA+JkaxiLr7FASqPEBvzsHrYzMk9LovohIdXht34FmQtkSQu4kjc4vJvROfs4WMO
U3fgAu3wZrG1/jw6SLPdHHuiznPkM5ZpnyJxBBRm+AjEYWZYOb+93d9G3VsKS6z/0wnaHWtwossM
1b5k95jCBW5BQE/OjGEcgF/A7dNXiiEz5ilXoojC7d3GlcuYdawyG9bVAmOsr5lTRFBWeR0l1GbI
WC/X8G/OZj7wefvaPJ9orLjYh/cZVnZPTokZo6yTF5DZO0xeiJplN2TFp+s+rMf0OWwPJNlOttUC
1e3CdHWeNIvOpY1xfN+nfu0xzy210A/ZuWeG5JNgWlzDi3UcqX41Pi6Ypgli4eGKoexX7zRsacGV
WJ0HbSFR28bq4t5Z7SgbpRE/VZgdNhgUY0WVonSQtgCVMJDPOEsUJNPTTpsidrWPfriH4mvfcQiu
KKsTewxPcavAKOmLiQ9XI4hZaCPGGk2AbIAvqR3RPrrXSBDgYOTvzaSXdsh2yhDp2ZEGGwLmlUDl
SuTl41MfnILYCFta+7T525VTBsgqfGXZzhoco3iWNNblaFVOmlr3KU7ryJxctvdZY3du/y7GqOtZ
oPgCEgvzMCmDwklnyrs6j2HnUG75oNmL+tDkMazWPeuFHwNDjDC393Hh/PgvnLuzZJ3aF7ZHsrzZ
ZaBYSkD0Fq+6xWCt+n3TWo95AJ+1T3ROWOnjfLDjm838HHiCYQeQiFjKV6iSpeM8qMddT3hpXBYk
4WPj4ItNO6y0McfxCrv3wypfVHYZJS94GlXU75fZg+s3Vrw60g88aUbNW/I5MJ04qNecQDsDI6jB
/mHTgCAUrHhcwoCAY+ppWNOS4CHdMOfRBijATgBnUwT5rJlcKb/hTTmTy5fg3cipVsPBx9eFP34e
PuZ6JEfaOA0EVtJXuZ1s5Uj3dZ9j2zdNTvDTgsgiIiawxWGEdg77rc1Wu5Lx5Lr1dphet8g54Ngo
K20sT+57oEATOUqCBkeimqgjedsuFPs0OeLN/SdWTKw3bZbyVh6OSHOnk/HeJJymwVDcC2RDXlqC
a2YWg9jRAk5N0RfDMqhXp9UjTALdX8+vnmy5yYpckaeGy5bInbSWtS/JLdQOrgGD7s4gY5rNgWVE
Mymt2Anf97Q2biCBCgyLbmkzzJ/XrHSJ/nx4cuTa+rOhBy51uBpyxZ4CdcC2kFayj9GzzyPz5eqy
Qj85L7Gy3Ypu5mqNKQHNhPlKCEsBz1kIFq3GTgo6PuwTm3XJiBMDhwv33kqdxAllXPPNw+3BORU+
sUfRLGB5t+8PjlxXG4kuasBItxkmpawMpGwv9bswrXbFuJsLs4KocKImyJL5YdOEHdo679rsylpa
G44x7nef5KnzMiAZMpMsFXFuNXr0ibUvbZg6uqONoLbZrWh9TrtFO5MQnYhW9c4Q5VH+edkyQyPG
D727R+fkK7PjKPbuF6yc6jebi20G4V51kzHDV/7fSVKTM9ttZ/1nzP3Yq0HtZAs0VrwFknSwupDn
X1zkw+wfOFxzYPALyQOSwG9V3Zztfq68++742pII2XSbAy/A2N29LiSbPCkdORRtaPqbmNfJomNC
8TDx08hgpRkebz99oeE4qCbNGKyYl0YEA4fleQr4alpHsXO4sZEZKzyw+E8LI8iBl+guIyz583Mt
caWPsrU/kwhMIvyskrLm9DTH6SCOTefZNI8kfMz2YmFCBiA7Pi53x1yngTlH/WjsNCyybD8i2U1m
sqt+HoainQa9n3xArUK3zAx4hX6MOtHOPzV2EaI1jmV51ADT0u0TBKsUVzwB/gGF6kLvyC3Uo1Mg
E/E47703gc/i5z5rqZKtx5xOIOm9wQe+RfGumKlhzk47sTdrpB8pJlPC55tKO7bKbODXbLKX4/yy
vvG1mEuLCet4dXxYUFg0IBGvWfXr0enwTlaCnW/ORFadM1j+Jy8OQm0qe73BEd9YwyEUlnm8r9Ya
6K5ueFmSnUNR+CaQ+VwknIq5K4+uU5J1swvum7VDTCL5ENN6OtlpSJaG2DzhnB0VjEPzHgHDWQnv
awY0WM2osvXCyoeVHZOYiIMr7jbP5WSzfv3UJD6UmbECPTgEEbaq9hcmaczf0zVYfesVSJAdni1h
yQFhvqZBssrHgw1l7B4xBpuBkAcDScbaQD1qH7dXXmwg7eXJDQVitDKtzCOOwluJE6d1KLOFocYR
eLEPipU7si2B4Dqu7+QKOSyn/dkG2XPb8fM/yJaTF3HNkEaGeCpxnyb+bv926eqlZ9zgxDIj4Gf0
EvQuIuPRAavBz3BOC8Kxl2xqTq5bcr7kCknVDFWPbmkX5Ji5MLHswjsHOWjXFjNY7VgFCxEXhEzr
VOM0eOuGxsd91s3TccNiuw7vM6aRdOGBSkFua1a/ccgYL8LkA9iXrTuPZbyWraHgHTf1rj8mc2ef
8q4vo8ek4qMDyTrb7XDIBKKVtLwRw5M62icYI2Vas/78QVSN+58KVJbtYD0iw5rxin3FOY0Pm/4o
MSMeevhwj24W3mzTZ9C1g7kydYudx3ufSfQvPmwoOIhGtOUgqseSU5yt+1bfXwosuxB+AJyKNG4C
mScA+YevTBv3NXuplrdItmdwNk3r8gX5no+T8DG6P1GhMooxpGVw2cCChOQ2RQwdczBy6EeIb9+0
zE/XKNnjcTwsMZJ6KFi9aTwt2225NVeDDxV3TiUGtvV96kAbGpPdoz4xcNY1PhRzGxDroKC1xDB+
p/8dBz3fViGjJdZXL7nhsdMlgj2/rPXZ6S3d6mMGhkanZZXDLdLnhiXPFYKAh+aYL/Xu4afj1rs7
WHEP+ey89qRlHqCZAVWYv539BpxfoDriVJoPRvqKZInpZKOrbwakJQGeje8LcQYAVZsojPIdEIPd
IZVJjvrVuC0qjv+cJw8b2BuiE5BlFwoO+HKXKAvN4AaAQ/l42KJ788nRjsWlsSaRiZpumyzz5fnl
+pLvHpvOrb2KNhAbVUi9L1Dpu1j3ITry/kg7v4phYze6pTgg7EDTKcPXq9vTjDHpOFyI8t+v7LmU
WIjG5iVMZrh/8OrIGbR8udO0MJAZO3TGXX2oeKSi89LSOUVNrAA5yPCEYYYojmN69ds3s7UzFSZd
n4i49lGA8xjC93fu3mWCdBaKmPWf7Z6P46U8T9j0Mb5/TTDlZt61xxdOkvCyfLyd1rfhtgwoBjms
FGcQ9jtCcIr9gKOeL07U0O++u9eORRZCY99n8bBvDEIu4yE0mTDs9ego00GEvpZmfhbDazU+u6kn
t31tMX8zJtCXiX4kr1+l9TaeLFk4k9rDkRwe14dI5kR+M3tPu66t49t766w5exhJtr2QktE4u8s3
Ef9zYcJTRQCb23prGQttUm/T5X170GwyjInqMxl18GGu7lYBC7AeqdLyQfpZe5FZGe1Q4GFEL5Fc
amwxC8jXZ8qEiF5ZGOehRNWUjz87RF1GMXNH+GgxW2KoQq1nxi2+cMTlYPow9DwDMQ/kdXqz1dCY
Xr/oju/Y41QihumbtjADFmGvE7sdbOHd9EH8AZAjz8e7twHHsw5pl2X5nPCMzfAaMtfugIi7HRII
MycA0yOwGa4+I+0cKD/EHfPb+kpOervmUyAgJ3i18SrMsIAVZ34e5zSP+fJMIOISHfPtMgMQZR/8
1EHrfF0bb81LPSs+YAWmHwMOmEqYPMiXHIi55ZXcruvrvGXEXT5sCoQ0d88o9sbRO05uyPRurnL0
ELZcK+8WT87i2boO3EYIIHKoraOKvpQRhOiwOqY1/M5BqMTQdqeHYzgoEEYNU9PvilE5COUkkhkv
SFo3DyXFjc2pWUxiDrXKGxxgX491pkAzGmKHi0hOrtrFw3ovUJ2eXuskKDVUrvyUBGE3gv9Nfp5K
uVfq61j3G9J8ZNv6Ey7e03RAfp1jWKNUGtGUO6MWEOa+sRrQ2ECuBZaZeLJaIrbrUirGxNzyWzW/
R4WPZR5M+pQgLmD9nt3dbuHj+U+S+emF9HgeBlrmqNt6cvk47JvgHuGYj/RR7pI9lTqiHSGoHDHs
7YC4qL1k1b7zd/8zjchSzUnnUwgUAvXlVGPGDYeqgn8b6XYS3L6OmwvpqeST3PpLtjuSPKHd/Avh
GSdp6Yn2aSzBu8Q2HFyNPadubj5IbkSiCs4F2bd96t1ejLfLPHth3lhJDmCmrsyxscg+c9PLyDDO
k129auZZOKCKPBhVQ2iN5M1e6uWB7AnBHq4F7knfbh3kD+9OYqYKlHexdS6qd7tbqN6qneIwJvET
pui2u0Cr0d29YKVLrBuR2W2IasDqgMMQUk/71OQVeCYjCoe1tYytmysqhEaLl5SCIGWRIREIcX0e
IBVmHC7OfhNqUxN2vqMFDHR2SKVwAeaHbT7TIXkzr1cuStBx+kxDfzC0ows+RJ5ap8D0KcIhYii+
jgH5EoeD6quncgpvyZRChHN7JzCS6FKwr1+coxREWNkzhAYhFohQsSftZKNyyiZiaB6+PO53FezP
FM1WivWa4jYMHJxtTrv+EGG3ReeIQqF7w/KS7MU4c55ehjmScTJIrjw7AOvsk0sk8O1ByKFuWN26
mgJXRzpo9US5U0Csat3sdffHpg8IRk7WR00NNXPM4BKVU06960vnC+PCYZfvBY7rhYA10Nj/0GaP
IylI1iwtDiBleI0YaazvOfls0yJNa23k/XHNSpAWmLhmH7sslpTD4+xjLgvBMmf10MB7QmBLalWZ
4MFpJ+u8brejGPIvvFOW/JSii9+243xbD0kj9tYE+1dx3ETp242ktBSa5KxOPiuMxFBBewy8UslJ
OU1ecHlLdiOxb+Eg4LsbXrVV97UKMwAq3Koi13E/B0XjmepsQASShNI5yO6+Us++Bq2dK8N7w9q1
Dar/7VCsnRvzkw2ryLw78dbANlU4HFA2dt1j3piuQoott47oH4gjJDuhVp9jG97rZnJ8kXMkH/Sf
uLA4GN2oaJFQgQ5wjuryRHNVO2zo1U6Cq0J9Z85UGgVwbRsxKwfeq5452Wd7calxoAphhp8i2B0D
glvKQd6RG6XALk1q5Gpt2MXDCzyP2rumo1Ns4xP3ucxjlHq4dbQM7stts2/nxzGEg4WOtX85WY93
5tHBJhc8jhkq/6f7gpbCKxNYizWjWVLq/BckJLVhgRPPaYAhcXWz+AtuTk5vzfYWdX7+0SNu6RWx
LngHHDY4cFmURTLs0MK6BECJVkhZmv52naYJjp/JVHor2cA8rfCG4nx1prm2dwM5LSG6ZTZ4UWKT
T3VWmY4Unb7UKdq8x05fmsPTlqeK7Utr84Urva9gpSjlsKvbg9szME2GfXLcztTg8dGGJAxZFgG5
XGJWRqZ4R6bCWYe5OauG591jSf1ZdBVj1W7vW1oYhPEJTfJXuiR5re5LumpNGM2i07pUZadizf5q
MrfMVq3hJUtheA/YaI5hP6YFQp7BnpwuJzObdzgIgNRykqssVar1Eb07s2tU0jKhTHufmaoqG6Ea
JtuBN2DSrtPfk0L7mgfGz8dlXVf0G0sT5A/xw+ITp2/K5AhMrPeF8zdy7r/Iyr7R40EFQrAsMN6y
7w//W99VFLoC3I+u0rrGr+PQO5S7x0WFvsPojvm9ILUaUzC8nhi9cbaQv9aSRMH/tY3XzNh4ACWt
L7+r6Rgx8J3uTFEB53FnOkP1/r6vVpEep1Qzu9EIcYhF8stBUxbp1q5xdjvVikhjWyPCmj8Fdmr8
1lTsBZ0oj6ilS6TRkWhYL3yJ/n/TaGpa05cdPwupJ7/OX/wstf8tb7H/crDfpsFq+jL1gk/f/5xV
jj/zZ2drRrWUCKohpbRVVrPG8g/OJ79Y0hf+rjmXoeGgvrXG+8k6XK8FJ9zvJwfccGsijEljekTc
oIAnBMmSRZKMFXK1wn1I0tn54u8Haz6ff803tbvbOB+49PaSiGS+XDq/fOReyvkk4oPer6vQ+wE/
oVL/+2Vm6jU9I/VNx5eOLnrywfQal2QYVdpZSxDJNBV0MBHrlic9rM4PfGLppXlkIE/Ov/TvmL3A
81/3YsIJgbeGBPd5tmmmpedDcVD7ZqjdrrQCD71SZ63evN39K1K9F0QOFLEE+wVprmAjvthUVCbH
I22NEuO9dJGrHRy5ZHcVfGuY6daCjlXUssTn5btxs7dbqhG+bvv4rYh5iVOso7cgj7E9fs3cV3d5
J1icJwbetxkM17ZLODquxvvEvgftKrMIEYa/yOeVb9ShgIoEaH30DGk0Lv39AcqHqkpZWdbTW+d1
4ibJgmQrEADCrfyScsY3XSbiY6SSHmdQoAYWanRWX+ri9SivzW58v0UGzdXm1MhmZrm9V2EjT/V7
lJVj8bFryrFiDlukkO1XV7+0Z7r7Zmd+HQo3Mas+jalBi8Et9zP9ly6678Tyfz2X/PdzKUmTZ+VZ
laLSrXmKUPG96XTVWaQJWu9474nnv3ScyN+s5X9eUnu6ZFm0l0Q/tvcVoh6wvdfhocYFQf+wexFc
Dw33wfv8ZLMSrbxsC/j7eG9ymFKyeq0/Qsjew//B7pJNWVAZBSYzfEx4MlVMaq80JWmlqA6RBNG0
qLzeJ60/sCm2UCEQ++YT6bemQvE7A8m0tV4vjjJXEfol9/66SM9J9X/+l/i/zeRMG/2x7sagvFrd
6ajSrJqTLeGRIG7ZHpSXmqi+Ck1QSQi2Ohtniy6Kazz8xbh8pxA2FWYVw61ips/zjZRinjOZkZnV
R2FCe/hAC49oerHWtEXU11EOXbDJRr9c9Ds1NAOyEevLKJPh7fz99GehTU7JwOhGcTE5IP0rXlB3
N9mZHpkQ5I6GflcvXkFR/Hzd7zYyHWaw+gCDAyLSnq5rMOyqKU9YL0QaG90aTF9Ex1uctz4J7GAX
R5HHRIOF8ZHaPn0xY1uyQvfujSeJbS8PLwd3ebbn8+KXbfiNyJ1+SI2xKKIJz1J+si5a3moNlJl0
LHTT9Lg9mmCBELpSuo61X2Tu3y07Bk0iRqfTSWMozJOgvioOxfUuAK8U0/HgGpnmmSyh+q5kRFPV
yUviLrxR0ElOItRthmIyFOhGyJvWE1XdJ9dtXSkMVW9+7XTsX/zzsYJlxVWBoqboxlOnY2XqdA0P
Dh1dVDaUYjuR+kXRxhvptDhmu1rawFRUtE/xuNFpwJZwhX9eGt++GRi7HLEcs/K/9kFF+7wUZ3Sf
XdutHL+KFV06a/lCf7V3RcYF9YH7SOWL33O4OtypMGeVyq0AqiG3Uxogfr6hP6f60yvhbhhFaTCW
Ek7s06nPcPD4oEnXeJyN04nqHWHqEOA9nNvbdXvZJoSO2ei2xq0/JsFj35+vv9xAb4r/dQOMYhQB
9WEantdKnV2Ljumk2UrwlRCzELQhijJSKrWHngotEFrroKSEg7DJld2TNwjKX6zTn7Hw/7oH2EqG
qvdoJ+FpvT7M9tANDiaSiuY+Ek+Z06iaW2uNd2+oLJqUxu9Hq6aOrKBPPZDgGJThsdYDuvq9Innv
SQrmMWzKq3Ml13qa6RAFWomsoI6+uduLlA3yfJ6X9bi8/X+z49lm0Nf/6+bFp0V9LvXH0cAerUZR
hBYkRWYV1D5nXLFOLAakWO7e9Cf4m+vhXF99DKUtN2cNfzF60jd766/beLIvgwJMCWA8GrTMWU5C
h6adx8mwK9T09aB6i/OBfydDdxJqp+s+zo/OkbsB8IJJShWicESqksf6baDl67RtFqWmUdmYA0qb
5MYp+HnNif29PH9vRejnZcKvp7W/dx/+cSwqErMTzkYuRD0biYxa0PqIf5AISRCEf2Wzf+OMaP+8
2nM3U6adRDXnA4HA6EOTyJPcKd9n4ZeORUPufvIafh3t+ebnp/zG4ENyZZizCFQTnO7TohaqMhfK
66MbZYbfY2y0zu+5JjQd/cpjML59RJkRHLgaXFJ/OvGYDSHfK4i5aPjTyWVmejdgLANbHiWjYnFC
9beKw44KsDw+DZHSUZ0YneYIaQBfPALQG/moRicxvm/UoYR0Dm2QEKW61SIi2yqzbHuiet7vK2b+
1OPTrJiZ4SCsmRMzOa2S1LkuOEnMGemO0JgbkeGZmz+qijESs0AvLUi9p9lxkiPcZcCMMTxJblbY
8SKdnl8uj/ASFlNy7Ouf3/+fjfevVfaPl/K0ysxLlw4etBaPzqfpmfqrFOmqL6rE8aUSDpivUtmF
diCx9Kvb9423xaf/78/xtOKK80G5qMZVjF7k0cED7+L0JY7Y/q0P1uh/0L8eEY+un63cOzxPayw9
dc0gv8eo8AZzlPKo3RtH2Cj2Ad2WaUGTJf7qHNpRSwE8BIF4zS9uShJ8LcrhbCyRczqOB0N52oaN
p/m9uOvtk5yzr05uwkRv0tEFFdQjzDbxdDBXeJKGak/nni1YKdR6QX6HVGXmpNXIICNNHp6szdnu
ZzIdKH2AcaEw3P/GmjIS4hoKb7985W9cbA3COgdHD5vQ9Ge7Z0rXUjre4nFCMHFEgRzTxIEAvKSk
abpMKnzPx5Q7j4t22fQdOj9f/luzS8czRydntw7u8G9TJkoX5qJkqTQycaRuQtfTY8aNxrCeypXK
chcrTqGgd8C9PwIhxdfJDb8H7DzSr1JJd7d8IlZroTSCGoSQ0F5nwkEZYentrG38n2/2W7vLrEiZ
TI7AzGL9KQjShfZ4EfODHLW9FDR/MBsCQWD1Dt5AIb09pbL2m3vxTQwAyFnR6VI2pJ6j+Pf7qZvi
lkn3JB6bdP7MRNQ8SDUiWmBK5qadxvRrj5m8xeiiTLHiSfNyWsaT37bJd5ZYhSKPYyGAkVGfotFz
nHXyXQBXI6N7RloykcDy/fxq/8WL770AlUEHxDkgVnX1ydgM5EJQukrAC3B2sY/J65y6ooflTbSu
Z0TfhX05W6vpYZlYs0/XQiR4hUnnCFQDiDmWV19AB2GFRzdsJuvh8H9wFkEux99VTQ4k6ekNFExg
0JiSna3IKodlJKGtcLrZz6/gu42o0l2LDwlM0njmx5+AsKiK0op9tJccGfYAfUNsCMGQlBrSRM1+
mdshf2f86BrmuRTgnPgSfy8ttRayolVu8mqUjXfo1e70hpjLu11sIgK+6XSxUgbWp195Y21Xg56y
948vOYwt4jz0G7Yz//n5v1tlDBvVJFxYAj2lfz//cGq6w6245UddQHXSBKYt7Sgm2z9f4rtjXiM/
xTgCkglMOP37ErGWPa43qRJHgN7oPpfi6Ne3+sf3ej5S+pG1JlRXjS3ztJC7KnmU96Rj0Jr8bqIh
0CG6XmXk+NTFISMbLTIWYTYQioOfq4J1ak7wthZXs7Dv5XEYA6VqsoMTMwRPer3Rg1PqBqX1wfDe
cwQplhBfKfQidHj1ipL7PRVNk2l66wYvfOthpiH3q+3ERNclXsfHAen5+rYvqoEriAiIjRcit7pF
mog2gvTKL/b8uwAR46j1obqsY66eFlWNMb/HTEEYEQTaMYCaTt6UjBBrKBykoVyhUwKWqOIzkGZP
j0y+0wyYjvMbc6NKEWZIRuGviX+5Lem7xfXftwVo9+8vrx4bQ24qEC4NHlw3bv0muOz7lpFef6dH
SCcH/T+mh4k5R7YzMmcq3FI6WzWsqTn+eRl+a+wMkmnsZ/4Cw/H33aR1rWR1PRgwKI+mxHxxPtmH
OsxmMR2LuFvTExM4qwl5UK8ZCxo5LxPETnSePrbi6DC9jDpGENZB+VhmE8mgdkFZtFrJr8LoNC2X
TNsWRv2t/3zT4nfmwiAbxSpVGO3xHKfJhzLNUy0Toz7/12NcjY9e+bg6I0hEAjDhaejlEIRf9uy3
l2XUtKHBeAc6/fSurlIstXIPN3jc+8wbRKeL+Pu2/TaPwEAbsgi4IrJkPll4ATRHo10McaSUm0Mm
MCaVTh8UE41OSQqoTtVUw1jUgAJ+XKloGazp9iI76iF3c+W1B3Ap53cx062+WnSAA/rz2/9u/ZpM
+GBkGUAw/TnNUQwGSnHUb8LoIbuCFBZtxFh2ppmfc/fnC4nfxcEmeGg8YsBfHGp/r83SKI6ZcgfB
oNOw2J0sQ5nLdKAUr1wQcKKcbfmXQ7m5IA6gGFkq119cge/OQTLNRGF/vELh6QaKIo9vApOeevaZ
1kuFa3mY9gwpLZIowTeH32zDd9HGPy/49OkZXnXRlSODxuvYPWvuIKUXbfB5l2m2fyCkpnkpK8IH
zqXMIMLD4UPVx5Wxauq9TNmWmSr3ainGi58/g/ztB//HW3g6RoyBchcvVVdPL0H9OtidPRLeR+b1
fNxuNtuALMTl4Rg3hy/UyjTDisgVkrBXyDy+6iWTMVMB7oh3JkwE3ruv3/pxYJXNZJ3HGm2LjiLj
PhZ+u+vvX6XeJ00VGabO0xkuX+r8UBrULXZ/ipL9gGPNDpIQiTKzmH3Ldff0/zH3lCaBq0/SwCSV
M/8llfPtAlLA53P+9D7bk62vOYEVLdUk6kmgJmA5o0PU6S4Hupn/snb+DId7Pu056f/rWk/WqT5f
4PuazX1VuIOzRUtsG+bEBnTO9nlzs+8aL61pG90G9gqe0nGqIamzzKstH6a5rcxoDbOpf9PXrhS0
D674yovmbQFd4TOxggEQYwulOK0nYRJ9cviPfNeehEMiQ/RpgiWinX/jx5KJsNeIFsc9oqrXM6E4
XQ5zJ7z1Erpy+odbdf6kCjr6SN9YA4L3y3qVMAs/vYj+v//DezMypjMxilDlRUSju+sN3lbHaWF/
xh70vdzakohdh8P5UFh8DHuZ88lBwaR+/HwX355RJtwYESQ7/KPnxJhx7FqxvpHE6zm/Zd16AxLi
t0odw+goTy+H8joX22xvwLcVzMoDFsmg7ya6nUyfWr9QHX95Ld8dXiYj1nsHG/yR8uRw1le1jTWl
FUZNzHxdxpSXm1gN5Oz6y3W+zQD36WfmuTOAj3/7+/VTe43r9nJXVhtnZ9LM2Dfzgxp50COTWJYv
R641uU5epTHECWuZOJtfjPZ3jLzeXP/XDTzt/M7MjLzRxW5kUgW8GQ9LoDtISFEt31A2TcwKjGzn
Xjv0Ikrj4PEeui9TvrgM/ImrzlcrLG26rYDp1sfBUKjmR8TfNxMJN+6imL/9vFCkbz+Mxuw+5jXp
FKz7U/Afy1VpysNNKHrU2yaKdlPE+SuGhLuBv/XdiUodq++k7xEdv9im7yIQ8x/XffpOl0wrtdMd
glITr4lAcGXq30Zgfevrmix+nBhDZKbl03lm1KTP0nv/bLhqnqfTcLRCIRD4yJ5n7sO1bUYKfKFT
HI5+2X/fWl5D5aIEcQKzUv5+q5J4UuRLVXZj8BinvmMa8zS9hoPZz1/vT8LhX8aGwqRANZr/K09W
NxYej0STzupKtjbRrtp0zq4OnZeXl1Xu0uRC79T28zGZbc9UpiehbY82F2SA93BkDjlvlsvMciea
Na7ojLVst7eYEAt+vsfvv8I/7vHJIOb1Tc9y8ySvzOGm8TawS6LKmq5O9mduM6PRee+nmiLdDr8A
rm1+uXj/iX96QU8fIm3PyUluH0yJp4+BLkjmYM5jXPTEkVALT8UxLTecAj4NDG1t3aSpdp+p1Vh2
ZeThdDSV9HL9fEt/Bkn/dEtPK188Xw56Urb1tIVfcgkSxj8p7G7PBDx1QHtJToU0Y/4xeNjMNf+k
UUD6LZTore2/bsFkdI1KCINz8LRsxLvWSWqJY9AyFrAGn+8MABo6wrv6eil/+f5yb0H+fTHMsUgJ
A9nEk+lPi2OsPaSBOMob2SvA25kPUDRIpU6te2I2QJ7/Qegrr9WVUheEcFl67fnp0PTxcR2i48Gd
t7LrUMLqjyqM0zwqTnTUdEzoLrbmieZaRindmLHOWGe9a3xDayNTLLwmvziiufj5+3235/oEOfxZ
XSJF9QxLZFaPdH8MkmaqSxulXlxurpDazJe6DeZxuy8va2OwuArIfI8SqVfo+ZF4jK6lrxwXnbQ+
oc1QgCdJCdgRdSaflld1xLgpDfOfeuoDev/IKIJac83aMTO/H9VIIV0uXg19Xsjr+P5+bz+vfe3N
Pj7CuBjGDydjlPS+HkIuj/MovtEI51wy9+fn/mbNwFEkjyGaGmzK5zXTSa1EfRLdC33yEDvA2iDg
HndIo3++zncnOC8W/h1pPlnChP5tOy9SLR6z7qiu6nCzYxAFZbbKWq38xWCzrehu2BsWAjz7axjb
vznM3+W1dclUFLB7QLxB7/197evl3mnGsWnhTN3tN3zQws8j+kVQwtLX8Jsl+PMoT1vjr8s9mYK6
KzpDPuX3VSN+IK240y14IYfualF5YH6GW149FlI+gZ91e49LL6NLJoQ4Z9LES4+r4BfVWGPKZeI/
art4uEaY0zCwiZmEfPZFlOeGU14m0sDNGrp/RTguV7gzjJJwdmz7w4zR2glVnSBbgjd7PbQgQAhQ
7hvW9lsVtZDzLk6PJlnF1ICZATvEDzdoMymtHsh2gkzRhc2QVrNjQ/oqhG17G7X0D5iji+gm2Ygu
Qtegue+rfRf6TGYozeUlwJ3A8C+eCvEh00JcH58DsijJG3hqbhWG3+4ywBjzUnKYmXDdoJO/u/UX
XVk7xRUndIUdmWRRbsbSki4YivnqCfjQulZc93ZymgEzCizjXWYIxjzTHeza9fh/OTuz3sS1aN3+
IiTjBsyrezBg+u4FQRJsY+MWcPPrz3DdK92qVGnn6mg3SqVIMPZac812fBM875bRiVaXbj3Al/B4
u6kSmOd9NG7kna/iIrZ6L0SwzmxP7xPN8XFk0mzP0JFq5eI2g3Z4Zy7HGEgO/8/6oB+1drjLy5/S
S/+wl38sim/2clhGUkLEC6weVhUJpi8Gb1XaUGEC2LCtDR+9pB/23F8qmRQdhlSWByx9EZ0v9dtC
ROE8al91/JgKmf4QVATX70YoDYw7BqdHwvTO8Buqw7nVDopZ8ICepUJ5ZJ4GL+6Ha/lXIeyPa/nm
QAcxRbLQD7umK9el8xeQGWGfpg1Nkyqhrk905+dQ+Zen9H0rdhqdGDZ6qoiZ/tz5gZSESiKH9SYO
GRuWYfkACdT8JfPCrXZgNosyaGyAFawNsD3GUN8zXQGrRl7XOj7e+uy+Z4zHGdvRWIXsFtu+N6LV
/b9t4z/tE0WwAUlHntVfpYEBtQG/P8pgSNZ7NEPur7mUMLCdr6PgYUKP9ZtdUBLwxSTlpPaHd//X
CQATlLOPnifotd+M47Aoq7Ofvuh8NOHIGNG0onJ7BqHy3x8S3ZV/uM/UlujooMeLHIr07QhI02cb
FeWgwa0NGDAALTQ06BKujKcENiRo5+nukdiDjiNWFhYjDpaiVTwFjawjuSlJv4/lu5NjBma7vAPq
DI2Q8RYqdvwDAVF6A3pTc3dHp/HdBuQM4UFfjsbkbUkt6D6T8mfj5vSM2xOxUX1wFYABryt3GWx3
ymd/XHsIQ+3oJrJpKc/nI+0FSv4gcxG6+zxGGnkzHYDb5qy75WTHioJWZeYPPkNp0sXOrDEl9vLG
PMwY1CmmW2tIk0CVZOkl4ASDX+TUlVf0jGs79k44rlA7JrN8fvKqVWxUkTZyn2tPvSgyMExKhOeJ
qJckZSlIavSZoSY7pIIvUkZg0ru7eShA0C5/noAQ5GTLV8BrmNjRz3n387q/opvxQOd9a51OPcbk
9FMkONm0TzkMZpPMfAOSAnSuF+cJcCXwEkPfGPWsWYiuJvChh4b8ymH34nncGnbO4D6uGCNXNHLV
iGCQDdJ9YUlraIfZEZlL51nhjufgP/kD8p26yPCxRRoRzGoCVRBFdYAOEto09ZyTEVJlYIE3qyHu
pGZEwyH3irErCiv8kmBMlu9sjpyIni1OKICU99SqtLpvDYF4opnmuu+PXe3tmN9VifmGi5jng2cN
mkSw+Gbdg9VWJc7nUNKWw974sV/6lrKo35v8qpqP6+dN5rkJ2lDpnivBVr3gKesKCh+spE+j3C/X
ohtMMAPrdePcHGkBL85xZ68bgwuGoa9Vt8v3XZIVMwFLJD+C2R0WZvM23MbXPpXx8Bjr9dCsmHBl
SvluB7Zq/rraAEK8jjuAZWZg+20UzUIVNtwZcAzlatQsiKiUvnEA3cjsxM5g0oFnztxEcb60DN+F
c5+N4I8yHfzaZCTdJHT2JhAcChrqRT10gJJKPEIyqPzXAG5FtfWj4ySCabSuHUaho7lW/PfmJX2r
NSQXDgVDF/E4QVIkuuQqvVfR/HGeswTrKS6FOulPA4Za+U1cPkzLl4ljXxvBm7oBnwfPf16Zw0MF
7EdiaSNIjdFCdbdpzN5IA0w0ZzIA2FZlVjta9p5QuRgihPnB6D/zt62ZXmQ2/AUZsJSaH2zgB3L3
72kWGDE8lLOmPgxIffOnJc5K+KzqhMmxIZP8/k1enmfJGAGFOTnJkjQU80iQBkfoi95G3uvCjRQf
Zl/SK6iY9FIWvwDEI6eDX/XHfQ/cqMcPcVUtsq3xBKJh0loxuvUYBEwAQ5ZYA2RfJNCbHY6BRebU
Y/anuStq6HSMxmGn1skBS/SgX1ucsrcy+EeFkckmvt4ADxD/j3XME0K4ahneqqzbE12bNVwQ35Qb
PeSYGRglsFu+3vXZ9oV1L7o7LDbdzWZN3FHXbqxh15ur9+iaqN1s+qS1kX+7TkiUkbpNGFA/HRh5
MidvG1NpB8DFkP15GykuadznUUT3Djwa3kgxTdg3lFUfyNPqAj1ZArUf+9UYTbkYpKYsOoQd957W
YxTrM08Nhsx8XEqWADa6Z4srXsoEWpHojGSPDJAIUq1JZmTFdnvsGcHkcwjFROQVBMbqEvLqLr8M
GAbPITnKX1fwb5PSuSWnxB4aPkDfHOUljfF/A2krGI9viiObyqu/GiYUvLtT0ZXd2z7G50MxL6cV
wNL5c8J04wQKzLwaA3XyggkPal1C3GQmbgh56ExOlmlGjpChlxmNPQLbVoKXOi9R/jDh4XwCFNSy
N9mD+NB6HYmXO8a777k87ihLKb9VkzPzqfcZJxCDX/QzQYwFDiPvs6/RYglo1pJnqokODAoyHlPW
TNbJ4rRT8Zj0zdRyMrsEkJub51ntQSFmcnhKtlpg56S71wRX1KfPUnsU0CoMhGWO6qpCLEIPmasz
cVet0GBeLqQ3Q7SCVWrAdwb6s0YE6ANY6gwQZV9jhrL48K+Mow/HpBigxNCMZRIeJEyNQrSZ13Y8
YbS3d4S9cM0Y/V7ct8NxZgQ0ej0usHkP5eU9flKjrV2RocRtbrPON8zSrhEnZ2q4NIrFYMI2BRHO
GchP2jI1ekDSlSas+usn3OBZu2AqsVlGjP+x1Ri8HT9jXbZB8RgVRT2drTAZeYqngsUe8O18QizA
/eu5AicXkUefZimEweClvD3fLUGqvGivhl+didqjtN7dAav5aI1hNsxgNjQ6ZKJk+S5ySDtcBQ4e
tb8pHwCC9DpmNnzLPX1+YGn9m98wLalRPWn7RlyahW+CS0xFRzwVh/qDTeYLYzqgcD04s4JQM1Js
Ei1zszh0y5H74EyfscNqlGE0YvJHn6OEycYBBPLPEepkFCn4C2qrH8Np+9kw1/+h6swIP64oZk9D
gLVT4VZbSPotlCOgZeZte58Im+HoZKiKMVbL4CSsgw+ixHgsrWmNOi8ZRTQq5qYzfYI6HdKha8QV
zDnAK1Pt6uQvvU9KYdHuVCru+ABusU3ox8OZJWNy78ZQcx6RJ3Bf9BGg1dx9aZPR0l8Ul0GooXu9
p6oQmcEv5AhxVDBXJv4xgQT1Yu67wFUYMa2bY/b9iz8HoKk9TsjhxHQS4lCblOpy/XSf8XFSkMbe
K+9ElFzJUg44QN3nUO3Q6dDDcWE/z0bHSRocU+Yz6SrUlc37DprB92TF7kgb0Q1Hr7fu0mig63y9
UgyF4t6+4/v21gTJ3UrfgSdOetAF+0cWjlP/30URNZ4C0u6ClQ1EQ/oYvjQaToafFdEzXiLDysG2
uobsT9lKH3qGwCTk1Gm+kPSzBx3oWWhnSwhtKGQ8fTjOH2cvhSnmBRfGuYAwDS81BKLPB1w6ewBV
KnHAMNl9fcTEdmbzhLaEmYxu+14K6OYrZWri7ch9k6Hg85whb0Qtuyg0mzFALOyZvCf2HC549AmM
mmOaGrgO2L/iIy0ssdVccpi8juJmPNDxW+DaIwZI8y2+1sfAxGTMAnOIN3yHdR9yv0JYiaEzOoQO
DuSyBVt8CXdIRuFwFXhPTwNf5KW1n633LBxOGGHCoO9O2D1FTmqOEJ7W/1nw2BL1FN7qCEK3aiZ2
bD4WAyvTd4XRdlUY1AJOJRCiqfIRzbcMrFtPFXYjbK5o0wAzUZ26P85CvSRNAQgCvMSbKV1hmpET
hEUBKgh9wTN8cO4uCNePjn/G1M2W5UF56/GljoEMCd4bhsB53VO0V2AMPirEQucdC/jhtebr8DJu
gZ06N+w7IKk3kPTaebqlJa/79PYDQ4awqfugcoH4FmNpCmvZGxyTvTju2lTvCQZAu8/pE3rf2ptS
aOk0uykzYZE4sTvA1YHhWDtBZ6DkjhV9eHa3s9sJtESCsiNWrqx6+YBXR6KHe7cRwKFNEhPxKFN1
ehN0DZkPxkZxLjfajlO9GE0kZl3xfj/PBdFE6+FkR3RhcA5k5ugzdVpP8pLCSIedT50c6CViABuS
eW96x729cewL8wpq0hU3Ibw74e1xw1woH0MvpTZ7Sz74Pj802kSlXsIhQ9V30ywlLx4PIofnFgdG
ecNwUsVovf6CbDiO6jSG7h0bPbdnSYr+2AdPI+l4wUN6ZpcYUez3k4cEBIWOACKaIwKYZWBVrEUb
Cr6MWSgLGF8mzkbTOOeH++IqaGIEOpbrM3/V+4hocq8IWjD4y9o7w+VyCMzkORaS0RUTkPEkBVxC
reJ9EGz8ns6bN4Kvl7Zr7AC+JK45ljC9kAJbCSAtBbxVaMTj11zevTfoyXvEZF+jfcmh8VrChhR1
tJhssHQDvbjSHAUd98O3Y1fWOs5cOE6n7aQwqwOTqCfwQ9vX3ZQXDY657wj3uYSTI1CcBuDRoy2j
KHUSZUqxJlfWyl400OXU4ogCNcV34JPhLpDqVxhVIEHN7P4s2irkGa6PFOjWyIfDaAxIs0VaTf6H
VC/JH3Way2wORNEtJYSxjMSaoYBXQMNwoJfQWwMnE813Yb9RYADwBTgCllczgS0C4AbcB4Tka5Gb
tEdI14RhIGLcyjnzCVSzflvly3i8jDzX8shMXx5y4XcAMeQR0fLG1mOQxllmtE+X5tMnJKF1dHqe
NwWfleXZtbJhcyXkePUqsvF5ub7+UyOBeF9LoPmBn3KhUc1xp7NhU3oxFu8rH57ujQot+6deLlEd
rka4OnpDmE6p/K0FxxIALO3OG8it4Vy0oTgD2AbLb2UfoymEke1grgTgGqsJc68zf64uyYMCe8ft
2EBK4yEr88zpgyeC2kUW8YAZqW/VYbA+O/d9h12NtoJsqIRmiRbxGVwkaSX6RSIDYeOo0GmiJiV4
KDb9cjxotGwqAdrF7C+Dcc9i5wR2f9z5RD3LN4Zj4MfC6m5X+9EY8+zmzss5r6RF6sRTrCeMgpGH
X8+X/Ipsel4W4wKWGJKBhNDjGPLRHD6cq35Kqw4TJo9bxvrM/imDJII2/cOBn3c3msVoG+zEjzrA
b+GWAQ3BciaXwYFMKTHWpGC/hhrObjSW18mtbgCK+aImHLCKQxyacf82GHW8ktHSzOFiKfb+F+cE
9NNlsH7Ac8oumKoV3OANwG9Ypquz1XH4AkhNRPS4OCFvWlwu8aoFHROQXqA9fwo+EXxaRty2f7ph
ri1Gs2gKTa1evoY2KdkzhDw9wkyXuJyrZN8KOgciAmrwvcac5utwfGewFw7C8aHo501/1fS196QH
wmbat0HITt8T0eOjgexACtqul4MprUfzxCk/OsaXZIdjSuxWdbx3tHv1MznrzV0Tzo4IABssT+H+
+lrvtdq5sis8r6FWQ9Xrm3HikLAGBUrymu8U4LUWzJNLI6MBR9KjN9UESDhqjAdUMSgBMBoRmwCG
LeiPu/0GicmZi3L70yj2kP+GKN7QogfJizSJ5n8BRONv3FE6OU+HK4m2gCvbXWGFzUT45qgI0riE
bQBTtQUwxJe8NJwhJo6+rCemVvjFWbUPv1IbuDO+NhlhuEGyhucbQsFE9485v/1ji+l4X/lLDMZ7
P0zG57v9pS7Oxxofmnfbwh+6UkXjX57P4KiC74RTCIF5qL1TsuHkF8z2TK/KFJ/rUyCNxWBGr3sF
H7ZQrfMGqBuk1sIVj23iNKnFhYpHbJUAC55xXAI7bhuWvrYxd6GX9ZHlmJc0t17Pn1JqDAOL4kHG
3WoN3ppJJgYduDQQR2DMzk8D1CQOInZUIAH9MsBOcsaPzi5cXf6Wzxs8DgCTdH4AE/uEjXbvDBcE
v2FXQnjusa78xeDuBoXN14Gq9TIzEM0QiStyRSIa7t03Q0Q8oL943ZeYK0DDMNJy4gg9zSwosd1r
t9jXMocLZWYjK+51IPEXxvJaAufKLEwzL8J7xWhieXlh96/afeFnVsJJPgN52/HvJURWeF9Z4wfB
G0UG5jrOjAxw5RqL3uJwb9t9k2/RAMZSvtCQ+cL01oKG7fwqwc3zyDKj9MeMHdG5HM0xr0lh89oI
fUXeDJs8mKXgZtZ8TN6lM/2RiU3HWvMhlK6SJZHZpIYF8jB1sPycB3xwLp/vP3PUX/gw3UWxszgh
QNFE8yQdlyy8pnL8Uw4Amp9V5PGj7n5DsE6/uDGoBjtg322WbMHjJJV4N8kMT5qZ775WKmBf3mBk
9aHXwg6FB+SyGCmq9cx2Ba8T8D2KD7tzCai5Y1+WlFn03tlIubHbEgDckvQT4zctyjHwIFjtky96
6FRN2kcTusik669DqbPe4YkTjTOW55iq+HLsAvbeaAUKFLYrykr7ei8r+uDI6uBS5XHvIiLMfe3K
/Ro9OhxFWnKLxs3h7Knea3pfUUAKj2c4ZNscy3V6eUroPFAQmjB2ZinIjq4ZMmEMah/XdD7qzV44
G/E2pEEZZ+rqe/Gs5HnmUGrA5ZxXtPgteFmG6IvoJtsuhjJK1uU6IgAA3jMOM5rd+duEA0T1tftX
bwGgZkjk99rHsyGKzloXp+15UYOFqJDp0+IvYQ/5hzACchHsoSFNuGv0IkUXwlBAUOzxt8FJBpsj
utkym6WeLJryXsiMGDlzFilzNOt4Ekx80LT7h/fwBLeGY7CiQ7DdiiNrAAdoKTvB5DwnZDHWgkuA
AguRtPmW/MZZv4PSO4WkDOAQ+Hq+pn+/m5Izsi8RLZIamiBWZsZlPFDDpMPkRAE8WIqAQce9BXKG
2Um+9siWQn+zc1WLelS2tden7IQ9TJ2erkdjpQfM5x04guMfMl28Cm5xSoDSCXv0Zuc9qgTwmvWI
GMoWnPd2cFXgH1zP7uvz1TGwJfMiQ9I8e8m8f7kjbE9Shkql/Z6nG9G4k29pyXtA3LreCCCNEdwy
k+E0CoOWTC7CUFbJ1SPcwZF5OrkCRZcnphfzzvWhf28GIkxDH21aW2z9JSpKyGE8nad2DNxqmo5B
QqhAd9lvsNh6rBV660MdwtaASS1NxhW0Mujr2EU2JBwikMCszl0NBJyOxfV9QpzLV2DvnefubfLo
2XCBx3lh+Kda+wCyaazeGt3xu4HWWFvqFb62viA84+YGdGvIcumMt0m8/LRJabWki3jpTyIklZz+
iu6KeW6/VsGxP82Xb4D8wqVYPExpKlPyfdgdLL1zg6niaoLxsvIpGVhLNfBZJxHMQXBne9CRXSJd
e6DoIjl9KI2/1EuggA4WA3iSdC8YHE14kWzJB2xe8QgmjwQV2iez2sUVPo/v13AqjvvkCV140R13
bPKcQPvGc72yXyHv0bQV73IDFLgABVUYy+Mn788It4k7fV6A5RuZzUJYwGWG+s/ngl78S/LY5F1r
Ek+fr+NwO/BeFgzEEPzn28RvQar2MDDaK8+jcLHRndyauMEHcjj4FHO0rRtU1zTUeN3y0PsqGYYk
nj34m9EM3wytEHkc3/BbetvSSvb1Chl7i5Uzvu/apZIYvd3bAdU8FY6oizyvKayva7wXj/z5rodf
SkdJJsYAwQZ4qDVEwKmTx6y9Rh1GvkOw4ShkjnhUN/Ukc/kgwriD66M9hioBGhbG/aPsSO4rziz5
C3TZrPujv8ULee8x0WtkY3jMzuuU60wu+ZqFMov1wN7D19PJ2jwZqvySjVWE6EG9jib+srhmLtz2
5fAanjwc+m3rcma+7NcsYmPO+gaQYT3EhEOAXvagfPKjxpv0rDDrk+kWOREnnU7QFHms9XuB4nio
DQ+ElIhkXICN2a3lw94dfjzmdO6TUQEvvCY5BsL30m4eK4HE5CZc5fPy8twwX6sVa+a6dzLlM0u4
8PaIDrxR1TqTEko8sm3IIzFl46qTdCWiATGyQuRW8L0IyeJ1F2hw7vmRSQ9Dbvt0SxhPehphJ3PX
8Z64z+dj/pXOuLlME/I0ni5kHpwCkG0EUne9vSIcoNCBXGvqmACme0xEON0f5kTjKMWker0nHouW
4XLAmObsceIEa9C5YHJ6ZL2gvk0UTicqMwvuTHK0vBwVoeric0Id4GJ+yjvoejQo5mQ4pUMEYBsB
JHLGIKVICpIJDd0zVH5MhUQxdNYiGqFwD1WSoURabNW+2z3Rwn27gIWc0C3QxCJnaby2T6/6kqjs
DKjtsY51tKVhQ9JztpV39YOWB63dsIufiyA03jDMP4jj3wfUW+YP87WDQ3ni1i1Y2m6KKs5Qr8gU
h5vos72oB0XVG0uyW6Sus+sdQttU8AgOGmonpN9IGkyYZY3oV6GkSq0coCDna4eIluzGAoNsFCSA
HlNlFuyfVLFW5w3c28TtmbhieCRbZa7Abez4wTkRguxVCCgOtNFsZKcbPNUui6ApYIFQWh94IXUk
r/f1+iAvJ9MXwjgZ+jfqGHYiVj2e5/CWsYzJrMKW4SraL48AT/M/MwD0vpZvsvlrQ5KvN8kEmMmt
Gcq6KFILsvqoq4UGrbglOT3KLgf1IJKPCow3RjYFtETflt6jjHaTfu0nCIpYTg7OXU0z75wD58E4
M8Pu1FEvzRuJePKugcv/0mNqqY781tJFRBp8XJz6tSZOY0Sg8ABGRsFVB6AyRGNwUK3CTnE/7g7s
RyNfq042D9x4ni6e88ciP8YrOJWX5zxnQB78QQnhnSSkJxpcdTLSM3J8kPrmhDKn/COl0EOklVjp
AdhwhY3pAhAD1d811h0EuxlOHyyrlmhLQEriqScn1RocqDEg0UaIsyDnNGeqrWuXsEbT+7acZIfC
eqEPAGIRLakeZDvwyvio6/f2FeAuDScS5YkKuiNj+uCCmk1C0gNcwICKlx6kXZLtdSZdqY+QxlMN
HDBybufDewfVloeRjp+7iqRZZTD1TKI1uaTjHpVuEm1I/Jrk5F4GqdcJ9uOWMRZrkucenRKHsToO
mJGO8zQlEecBj+ScxNGlymUpq7fDARSscRxRQTAk+G33OQA+RD/aWQe+fRijSd35bB29s0c+sRqT
8O6gN8DK1X1H6Y2AbcbaHPiNXlzEQzzPVgliHlQnGDp4TZtxYyAcYuL2OO2sGv9Kf3K6O+2OdZTC
UPc3RMGFOSmhUXN7rfhC1ESNity2rUxAG/MPN6JrX4KMG1+iccHaFsF7S0t1nVLpoJRJUdZLUQvw
EY7iPtjxnFsDP/kFEVvi5lgZgvTNZ24Ec5Y5AdoTI4iiizvqqMsUx7TpXHR4QmP/k9cPPKQ2lon7
IvSjkGFIpMPovzOzVbx6LNhzLK/yI94hZk+3CcIOQNDNeB6s7qXWIzu+Cpxu154doUuW95fRlJxD
3WVhYtIX7QRqeKwhirJ+faB4BdT/rVMU3L1nxLsLRR/u4gm3Yorc1UqY1rsGF429vySXEOr8prN3
XvvRKYV22/Hp0+n9gn4zrN/3DSIcLpZvj0i2UMZDVqfRQQFDXZU/hMNzaMTCDM8u2ZGCFtCT5FdU
BhaL9XLnmLyBf4l8m3RJGRhVbN1bXSjG71ux42UNzQ6iZtZD4/4wurtKuQ8pR+8+L7rd/upgs/k0
FDXftzN46If4lveN4ZbOYmySyUsGxAwWQGynr78OqqeWXdkS+RmkpxLzBfucK8WqkmHmNwiseR5N
uBgtxZR+M+P9MLJdn8R7YD65yZfoaVKbeGwe9HK88HEVNhmuLVRo7Y2FxoBxd0CwbN6rZorFEYxA
sAXya7UmbWUnm8RENT2j2IaeciS5rBzvW4am4lnTFXr2VCcCoriVTDqXRgAadN20MZzeSehcWdTE
6EYIcH5wqfxxPeH2YfbTRb3rLcHOiyg4Vpty0bNVVKqyyRv3u+yullzTSrVkR0QsJbK6a6FOjnqr
PeDPRvuVkMgzRscI5ipBzun9lW3zq7xSFqPu8rpS22g6WJ11jAn1cP7p28GKZj6zu/tjf3H+EI3o
SOsj0iAcedPRLTwyLzhN5v4mWLGf2HZHYAEkVhngfs5AEa2zyXkPSm/FKkNFB5+Fw218Z0RDp+tj
W5uj5d0VnMA9u+qePDyFKmgYDp0aLNMGQwtL+TWlVsQWZsyFgI34BZ/YE0VT3Gdsa38hGNmE3D7F
ZTPoDGF8Eq500NrlPtMvsoaxz71iC0DWD5CfipfyVXT6s4aCgagPv2pA/U9idsal9io5BQ/zKYcm
D3PAt6b8qQuKQOqa2YkhPe3eRQyI+Lk+/R2t1sJgsasnXccOJ2CYIQWrJabsPAKtufKQ45ngYK5j
fH3uRM7tcR7rTKVZhgB6GmDMSCF98KPy9T5R9HZHiZiIpqsMRgtx2jz02MnJiU2SebLrsOQieWJg
jjnIlv4thyMKaz5EOIWsIHJptEUEMDVfHzEqnsxEfxS78PNMmRifiIy7Ec+4QZ2m48AK7wSEtWQr
23r76ulvbBY5DuIj0cPSrZILSUGyi3ge8L8lGM9sZb3cIHnEckDLhI3PdlI/kIjDIqKifGNl9nfp
5xwNIJpjV4PACBIeYrpp9YQO4+CyH8bGFKxkeQTsNyGWWNnVYqiTEihNFvzKFog5nOnxaNLy9Hm5
9HN9ghyEjbe2XCOquExsBtfJxXgwZsfSgloIb24umUojrbO9VJtmOr8PGL9Ijcka1xHWftANrxEd
N1qD+oV9IwnwcpYxmgK0AOif6rbrmxoss4/7+CD0bUSKqOrsdxkNDYB9IWE3Nh3EMiX13eO6rNzX
NVxz9rI83xT+endqjgUZanc0Ho0rJ8SxQPeSg26dr9e385zNjbq0XTmN6wSnG0uXhaFRdbyxKm6R
4bxXT51ROufmr5VFuxBX+f6WKvzAOrMz/YaeB8lieicQkpa1ZQUi5llpN8ZMSJyfGLzbgtJlqd1E
B/WqOac7TJ8J36qubMFt44bWjUj/TsOWy2+ExiwAUZWnhaBzS1IGutcxHRbGrXKp9WyHPe3zjbig
UTly11sxOuIuUcHm28FXm6xKQbsl9m1Ugwlfv94wn42ymTrL/KkhAkr1+XNEp/KYEilSCUZO8kCv
ic50JO9KF6Q08tzwh599C4s4u/vOUsXeSG+TFXbXjJzIYAy8d/H5GBkUXpXemFbj5jqahtEyjq5c
GWX9p/H5CeY107fDy/q2RFsgtpeMncUT7ldIl0YARJjbQ6NhwOIRDLMAFIvPqC+Nz+EPw/b/aN9U
+7AI+qIkdL313zpcn+kwCKM2rjfSB+Uq7TlpLJq0rd4PE3iS+Pe8xx/v861/V3r6reQ3dbPZocE8
S45tSMQY+Ea9bmYby16Z9lG6zRMAVnRu0HLScEMiz3Hc5U/MmK4h9c+eXvB8A0i4kiwNoFB8+8Sv
WChapc/E/LM3ez7nNc38iv3fzapi14r67T0UlQ5WqCGiNBSkb62qeegPn/22g7YZsxNcYWhgPR2V
9IWpAS+iFM6Wob/uv9+1//d4saQw9cVgGwMZ0GK6qb7fpvbEZqCquTRoSXu9iAAr8KMkT0DHL8sf
EJD/uIe/v9PgW9OvGvYrEB/P2lWek16F4ywSdaWX//48fw8hdh9Hou19MOxLw8G3QWWQP2/5XBZd
KoizLpor9er/ZyDw7x3w59t8G3tqhsX5FclQpofi7Txaj0jJZNFIjyujR86psqryhyFHsfuNf60O
PhM0F2at+Gh/Pqdn71UNyvDdn1V0t/bX+Jo2Os4muVmDCiTZgyFeekfYF/Fjzvrrh176f9/X//f2
30cJ0vcw68kjEjhIjJHtVmzohn7+Q8M2RuRfH5NGbaHPWoCW+u35Ree2iQZ3gYDusMt6VgijVqf/
AbA+jagzEggrMKlkROgx1VZjVHfx0gQTJ26/wc/qo+JElRuQP9IFVNHVevLoRGnCxYLAAw8vM1OK
dV32ikrUPUSWkF/GlLhXfnWvp5z1oEhADazYq0asWl/1nm1ojZllDSdkqLSPoalNQZfq8/m2tp1b
1/THTOum8TVn2WhObU90Ykzo9pfHBxEmKWxGH6xtfiy0fqtvgSk5657xuaRtsdKCrwrxRsZGQ+M8
ZGTSt96z6tdB+flJk4Tto/XElpc2dx19EVp4dDE1lEX/SOUhmX6Wbmx/lg7d0JD9aZQYcnb/ZPn+
bZZ+eyLflnoplh1HF7NkHIzTrLI3/f3YJsBTNXOynYRG5BnLn6zS3137bK/f3vObKXynjRrVT7F1
hWyeVTgvoaskBEE2XNpK+cEu9f8+Zv58t29b69025SMWXv2Z5LGspoHeiZowi4G6H97UyPlvC/UP
nM+fb/ftVLs/hEcdhJDz1dCJ0nn9IEqlZDQo6KtjaklhaAp/XZozrqjW84rkXdJp4CiMCkk0YTe7
Spn99yWJ/9zdQ1kALwQFl2n/P41LWFUvtXi9upYd46DSS0wZhO1WQllH9YmHLX+o3sCbZpoJp+oH
09b/p2n77d2/rbB31cpl8FaFWcmgFdJu6FIS/XYaofGPeMJfJ/VfdvS3N/u2tFQhTvv1fcgpJK2G
7eJppAAwB83xTqn9XGkDHODs/SGLJHLyHRClKp29SCu15AGbwPvhvv975Q2BXSg4F2L/2+EbNEny
EhLuu8toA6MdtNszpVRqFkNKIx0UeaLRucbwvPOTOf+nnVVlOKcKIzgcln8+cVGKwduq2NkIvQ3N
3z20QzKe0R5F6aUkTzy8jv3lCiA19hGYBrWf4GM248Q+eVdkZ+0V6Wtamy4kc040U0SWeYw2mUb2
UiJxlUTjTOtm/h3fwnEP7OQ13mGjfpo2++e6/e1TfNtKykjJFT84t26NvhI1ZTKFlMub7H9lITqR
C7ipqoin9Ofdih/JQ2rv5HokihHvMaK1oOEzGrxpIzJ+Omr7/3w2I3BQkFNFAe7Ln+8WKMm7Ceq4
3+GCQoY1gp5vNY1dlPBwKdkG4qxXzQYKMuPNlcvVR5Ta/zcL87dL+LY84l4YPHtt2YeGq3hDr9LV
7WvSzRB2/gadLMm1/Ojrb4I1xG4wk12f+H9fwj+PAAbTOo+byejvmI+34ov5o7oL+DsRQpfMhUxR
N/phG/wjwsAWj8DBdyB6CIHdo/jN+40jv4rFnA1ouH264DVjVpmHRq8/GB+aXamjamMS2ou96Jt7
8oqdXsdPHES5u5d/WaTfrqGb4vztGqTH4F3nmdSbnmfouHnB5jF/zBkFYVQhQhtdcnNEkOUMEcbz
AgzE7r4QbvlAu3+209BF+geNPrp/0FCWmdxo5+GChP2dzh27pvODzKWjWin9OG6I7ux9VlQ/rJV/
0K3+vIff/PqnEDT9fBQ2HQGw/7ZxDe+j/fDMmNG2RkO5j6yajRxeJVM/X8j16r/XifTPAOa32/dt
t1SVUoZ+g3+SGTNjJlNLPI+poemj1eouaPZT48ya37X1cxYaZAjcJUMTNRb1vy/j36f6b5fxzUSc
i3vZBH1oYnLiFs9lVSTGOyFZTGZaZrSsosr3FjfBwCroFYvul5iW/oRJp2ZavJdqREeo8JMXJf7r
1gD2VzoUr6QMfyGaf1tZYSjcH7gVIqOvp+JIKQpd2sgdL0Y6ySnN7NlPXaRBuwsXflgU8r9s2Ah1
CxjuIGyYs/1zUYdxNajxM2q3ESc5rZAxuWq5nr1pUYFS01DDf1YM/weMPqVeISwgvZUKAnXS0CFk
q4VZUw8tORnuBxGVFXl7LqMZqjC6mMlahPBenvQNVboVzbJ9P6yXSOyV04VRgIyl7615y1Og1kGF
C1Ewb0ILT4IgWC3orSjpyj0F8lD/ELso/7JY0GQVRn8Bl/4l5/EMHlUJKIbZ+OcKJsPyfzg7r+Xm
sWONPhGqkMMtQYKZlCgq3qAUkTNAhKf3gnwuflE8YpWr7LHHM+NNADv07v56fZnYL0yCOsnUV2WZ
rSoxmGrpu6Y/GUF3a+IQJaySIT4qruCUHQnWwf0S8e2KlfCpVJNt0hq7Rh22bhc+x9btaFIxaKil
44EKaORuyhi7KVWY0+Jra2R2vRzbhDBYyAk2gikOWdJj0CJ30vTDIBlfgntX9+Ud02zVuP6yC9VF
aHjo0ORVXHKRrJLdKW0mkYKuCFB72K8CgzbQ9KAXjeO73eLq0r1w0NEnDQRX5KoHduZ8jw+6Ug3U
rqd1ZxNPZTpRsROERbHLd9VNuvKmp+e/F6n1uyH+x4Dnca6sSZgISS42gIvsy7yVnpqH6EB9HNH9
PQQ4qXWKlbcudv5NuxJ3ylKhc8va18cI/8QRT57wV5V3aU8NlnsCppvtCmU+B6R3CA7dRp69lXei
Skk93cd7DJXXRX7MNsK2W7l30q22zYkxN6IxUxX+U9tSxxFuqUHl4MajvYnI6T7fopsidc6mXaaz
kN08OBora9Uuo6cGXcJdH9mDOsm35sHfChvhSix+KaCCW02uyxQhOf3Kc3V6KJc6eS4/PIxQUfNk
l/09Aci1/eHiQJZI5mnMdP2KqIahDjpxgE0cTZ4wKTBXaFTldPoWVvT7iNWE/gDaQ4/H5XK+wc5w
vE/P4tfn2eurOB1oVJlQMFdsMvyjySzwrY8r4Yf8e6ooOlQbU9FHW5BfPNGmraPQK7thnQ+7yEdI
VTSTPJDeMkruCQLHIdw2VBdMI3I641Psbi1v74+cH3ZUr5WQ/1hvQevBUCGtL9E1Tl3Kz2RHtx67
zrxykfi+KJzFED9+7Vm8FupZMpSeyK+FAhZSB5b3gopqAuWIaGB0Rxtrox6aPkRJ+Jhj1O6/xJTo
MkO7Maz0yk546UL349echeVqVVpGlrbfuaqpb6d7/LJHy80Xb29c+U6X7nMggS1sdXAL0UxV/nnQ
ZEEXJq3k9dv8qZkJe7qHF8WnjL+puUeni3uT6USk9vv531vJpajnx7jj/PnnbC0SMznJPREy3YfT
bCWtx0tBvSKtCcpApq5wLVa9cLzoZDV1neTwSEA6e9BcCKBNnIpuHbWvqXWbc9SFtMrltmgME7yl
rzzfhQWqqzK7s6GO6NZvsMI/z5ellil7kUzY2BwMj31r5A67mCJHj74xklK9ltYoaDAu1R5VOeCf
hBAjI1mT5dfm0xhBns/uf3/LWTDhZaey6vVo2Aw5CgLpsaLrQW2pVCHIFRATTEp6haDPxDc9bVzR
OqxEu+K4/PuVXIjTYTTJkIskUFcwbc++eBh5ZeEm4hpiw0lY8Rb88E6ttu61572Ujvkx0tn6yXxF
jN0U2tyI/NxiVoc2LXUwijrUk/l8J81elRnlv7vp+hox41IYS5KZJNBIaOLTn0XTauUKQdZx7TLn
lhN1C+1N2AkovVB/2pTRsOuNtwiCIUp5uL7//YL/azh1/qFN1rCk4ArG6XB2HatrJVDbMmJR7Qtp
3ntb6d07yF89zSiYXB/Dm0G2VXTpt/0LqCHXcW/cj6K1Za7l4Uj+fHSpu01DGdV2ulCP8tLgx6eL
eoXGYCfsUmVSkA5WSETcdIeSQ2Qr4zv71la2uB7tuheYctLqjOHoeiSlo/HSbrxp9MSthhZTSG8I
EugK2IpLBCt4WPBiOhRhY7mWqGmlIoHGp56WHLLwA1oCmGOfMl4lNJawH1X4yUAYA/MCQXRFZdNH
Du1R1rU+hKO+M3f1tqLCF+wbPDLWwbTD21Y5jrAA84CpOD8Q7YS1cbFHuJbgGFfQXy/+bIVFnVXG
SV9I3EBdkGhT/+jfpEfukdMAWD01L8rVSGEOKQcxDYTXNvELwzPfZBmsG5l/qmw/l1YDMEgofODd
kBtOGxo6HHQs+DbP8xkDc1sZuVmZg23YjbH8e9LJ47559uiMTdzOWY8lzzdk75+NLszLGK+kTDmW
09EtiWzXYf5JgX4zpjpvP67xHC/sq1RRQCON2SSQ+WePGuRybkb1uI2TZmhWFBPZOeP+2ge9sFmN
xRprJMbjEXmeWUwSOTtprRweoQrQL7qDbbDq8WueSbfFxnxa2eFtsK8emWl/v86LX5JwiXOD0vCv
vGLpxUIKvJW1ulTtYHK0Zt4RddOVj3ZtlLMNMh5MQ1FDLg4c+eMctUlBonC4Vvu4VBwlK2tohKi6
gpXK2ceq0j5KT6kpb3vI3KikP8SBnOcJ4g6qj2qiOn+/POVC0DnS6jhe5DGU+Qba/TMXO0kQw6DT
+zV5KVt3SbYFiW2KHu1X7iShtdTo6TA2XixQgVKEgCT0e+R17UrvifTCsL4vTB39Xm1u9NTc4itH
U5YaAds+GEa5GgplRZl5/ZB25eJUUSEVTuUsCaMPs3HRieE/rpizwsofGjzu/362S4caVVmLCIZs
94j/+7nGYylxAyEecbqtvZ3utcVxaYU2BTjDntsTG+1C/1hu0X5cRaheHBqlgirKEFTHn/Bz6Cbl
PBV1uKHrJ2fb74571vjyJqey/izZM7vkLP1qFsgsrqZyL2RgsEcmgkI0oLDmz2IG1RJiMxTxpziZ
ewtfecujs8BblAjZ4sEO2ng2cIfpfP3Kjnpp+avQ/TXmLvfq79vNPxOpDqWiCluyUewyuP5UwWok
zEOTuMa2v8BYhHDGbIWjb2ARbJ4VbwK/Vd1mSPpjjq8jHbTeTFYdsIFVhe4ba5mR2bQKaVxBGeza
ngQxgb6I2nCqaf6KcW7o5Bp8kcjbkNmp1snj39Pu0hJmMwCvidePxhXhbNp5qmtJQ4KGhBrHrlvm
x+o2dqKPANPx6sre9/+MxZ7LFZr9XTv72kLcVaHoNegUyZTTo0ANZ5S5Bo5r//1U35mRs0PLwggZ
UxcNpplyTgVuhX4Ik6yT1qOdQEnbo6UtRR8OQyAuvW471hRPpXqv6Z9YOK3aEEMz4XQv015JI4GI
90IYN6i0Y3ZP5bTMgJ2P2SRfbh6V5DN8oD7u17umiJxTS6QCZjWisx1ZYKVqCKRfGjhhgHgJ+n2s
YuffV4BqXsbdfVIXb8GAkw+pDsuQl5bgzzw3mHFJEEOLzUi8AjnUfx+o5HR43XgbyOOEP9uj40xW
lV5u8GS5s/anDUYk1QQ4+Spbma/BetjAeTLe9VvzVttDvHnw6O9AV7Wn+71ID9K62YY8JfrFfbGN
90BYNj44rGO0SQ/qmvcS3ybvBPtrttX4UOrgTgoH0RXhyB5jrSVt0P1mbORDALu1jE1A11u+NW6S
K4mZC/kIHtPExwhjTpIz5xh2o1YqV5PYPlEHYZV8OD1+3kQEKelkt1otvj6EDfmJK7vIxQSdIgJx
xKAJPca5OMiUeLm9IvVrObwbqeNWCFwLEkPdzkt9Oxq7Y50TnVwoba96RY/D69/z/EJwRlFaY3hF
VUlHfa+4f/YxuZArMW6pzygUZ9wXsHJciI7O5IaoNFiiQdjt7Oni70EvLGNcUXCOp+zEWfzL0qiN
dL2xOjDDJHJz9StSb9nCYAjjp2OnwL/69uEqC/j3hs2YsN5x4+UxyTr9PKKyvhTjRvc5+dtXv6An
FxmPtOWF+sqVBXNtpLPYqSs7q00LDaq88hBlBwzQGQgjkKuex9+CtZ+blAp3lxIA2Qqia+NspKwI
jSGvknZtdtEMjIio7DtyinU3l3EvoiNf28vD3BKRqlqvBjOIolHd+XMxfw0aOtHbL4OkWdAi/SG/
nzRPOWg+fmyGbBLqv1DexzCJZFYgmstwuK9C1x7orv57OvyONXkKlH/E6xouAPoYs/07BRO/dDWh
kdalOsvy+UlNV7lOwyL7W9Q4+GaWkXYlDpQvfaN/xzw7SNqkiUShVb1tfxtjkzkW+bxtueYGe+eu
OM/TY7dM6JiTDsGmBiu1Lx/aTbOM/aURcl28luy6UEhSR/+pcVXIuqiYZ1/SVzJfLGtj9BGrN90J
yGMzA8HH/dYA1yDc+7S5ZB8yiChskg7XjHooGfGOz2aSxOZHjZYlqUjnqrCq8jKrDjnEgc2PWoXt
k7APb6ij7Z6ekskaOo2pTUm5B4BVc0fuJlo+XS6Dl429i2elTU8xfdpY+tWHgmxkxcVE23BKLNB9
gWV/kSaxMB0mx+6Nc+8OcftE/zhBlvh8N+zJPI8nj3Sq1pQmwoex32fmH0CF7V47lPi5Yd9HZBjz
eT/5okv7ixbu1MYipiev0N3frZuRua7PFjT9YDGyGP0PGtA8f8/RC/lfQNP/vKCzKMxvQzPLXAUM
u93Pxr7K2MEoBB0iMprCoSiGdOxacHtpVoyGW7Isj1sWlZyfK6Pua81wjYY2QWGY67RvVdGjzE8Q
3PvewKQ3eVNhL0TBh6yKMyt8OhFAGN6xLiFoCN3CBTsVhmSpNapUonD1nXyHdmezBkNtVeb6JjF3
rfHm/8/K5Z2w06ky+D7g724nTsnVVxo+LzRAevJcS/Dn3EqItIdZpTknay+F93K0dKN1dXqTilnp
P/t0AnjNC47gDZuTlN5qQHta8DHaJDZXQeBNjqF6n7UtDT4oy8OA/h5olsGzhcA1Lcz7vGfnCumP
Q8Qom3RwIDdUPkkUFSFMUnA7wDSTWdz1k655SE+IDtvPE1eDtL3vQuAkgv/VWMsqfuXGDbu2n3jV
fZevGlh/3VqIthpsbqxvQBFIUNYEJ64cK5lmFFsFuwT4hcXrMDEhtWnts58ecpgyJweyQN6kQHXm
VnrwgGWbwiQCd5OsTvSJG7dD/QxkjSSqDKe7xpgx31idY5n7BFBNkpF0Jd1WVqwp+F5tp8ImMaBd
eIuoR9o77OL+U0UcH2BZknvW4uSr02IYZmK+dK/5D1w6rEfvUBzcRUwXyaz8/Mie1qWy4lfDOoof
Nd5oSElZtR4sVF0J/VpFcs/ZdjU9fuFKyaVOFUdjSQsByfltNvBSj7jIH+0ypk+U118qO1ktl9xl
UYfOZpQAJqu7dmLfXpOLXAqJFEIi7dsHQ8WO5OcD50YTtb2caUdtsn4S7e1eQKU3KjInYyxIi+Xi
WkB08WEVLlAWahzK+eLZkI3AVUeui+H4hFm15GzfYOrRv40Cd27xwNXmeTV2q3wtqMN9/L2zXbhf
jiI1gsBx60egeCZN1NVMd/OBx12v+7Fbi2N3snWkCXf45UHbzW86G5Vcs8FB887+Wt/+PfyFg/jH
6GdPrnV9pQtDTwdrv4hZtWmxOunHTgaNdGWkCzpbHtTAMEAi/26SDPj5XcVyFEPJ7lgR3W73mJOh
tXKWAe/XxFCl5unoQfl4+Pv5LpSxxlENSpy6pXBPPls+kpEPjTRkA/N4cPi2wgTKg+2OPa0zWn/t
K59TGSOX8z353/HOzowByw2qeUylKae4Od+aXy/q/XFYTOYTwEztNJ/Y9/cLGoHusHEBC757FSdX
bVEvSDV+PvXZuyZVEEZ4qrXrSDdmCgQms3rXXCKqQrk1GnrY07hZ+6Y5Q0EzrwjzMI7/BAhamcG+
1eAS9ApGGXSC6b06aU2E+MD78zA8atZehCdXpCC+Kqi2YKRrv5g2yYMspAu5MRHB4FUj93D8TFkC
vyJN6ircaMKNFd+VXDAqQXCGCGCihQbesBbC6QSALgvuy6SeKkG/b5N4xf+R7Vvmo6rTvtYNgZPo
0VzPlFs3gk5XnDZlItulalzJKsviOB1+fT6A6lxQCIkJCX9O0iLQS3EIu3BTuLja5K1j1T5llPbO
DeByt54j1d6nqJ3WqSP17WsoCRuyYiDQAD+n/TItyoXWlAtVpJPaDbcn4TUzH/tWWLdp74QdHfHE
r/mW2UdRL6smkfWhwqdH2h99xoo416ujEC9kBKVZ73hiMwngwtTCihqciZW1AuBX6Kboq8E6mTAD
EdWnqe2W4lTlb67qe8kaVnEeOp5q3mahv6rjPdkDckFP5nCw0mhiNJ1dQOqsjY2U6TfDKVpqlPFV
L9vmhgs0TB8xS0m7df1NVG5pC7WSZY27aiObWMQCoc3Ex9RzbzyN0LKrFicADhGo4qLaWwMgo9u8
xuZ+1ZlHVRCeo/yFCmbpefsOHKlkWa8x8o+mq+ZBRBtkGdB3DF+NLI8xqFPBAwNhgO/OcLM4fckQ
SHVrJvoUjdR0KQdg3MJw5SXQUU9OGdCsTj1WOHmOSrOjetLtWIa/DUUgp5DmU0xBA6Bl+aH26WJA
6BxALio+NZqTs70cDJO2fVJPd65wX5oJ7GrTX4//hJB2s4Qx2JYfEzQ7Jv3GZb73xSfVo9oF5y4R
He9dktCVBa+CJjkTB09eOwngQRR3lcugtxkY+/qYjAw/7lZ5P6x9cJvE3njx0ECvbMvsPQsOlYeL
j7trEQ8Pw4o/mxWAN/ITiKgkY8EQS2uWXQ/97JQKZLTUeOEJ4WT8H1zvhba/OOCKAviZz+tn1QNY
/uFZrrpN3OfK5FSiKvPqrUF3qWu507831wvSRLYZS9L4l2mRozrbZhK3lk6hGQ4Y+Bl33VMKUNuk
5/Q+OZxuolmyhfKmLl2neUqlOc2lw1fg0pRiC6bdgHZ4WAHpFDbU/IqF/mIdr/y4cfDzpYytH2If
VC7c6s5+XB+kaepVRDDrMSsubpMZHWc01xz06XyymaF0vaOH8260/57efdz+TycPykRc/MjOqryo
n1tJYJYKYXQ8rENzzgru0JZTiJtwRoH6esjKr7J4xFIlkLRdKwwLOj8E6NV/v4Rfxx9JVBGPDllX
THkUO5yd710pmmWgJMmxBSQvPrwks2FxgyTydaD1nTad/2U4rLh5au4lKN9+PnPTnBK1z4PkaNDo
kM2PRNNzDpDvnt1w/nAlpPgVG38/HU5Z1B5krj/ndQ85xBM5F0I87PXZCX0dHDl1IgJR8VdB69zV
7fP/8Hzju1REUza4kZx90zJFPm8qeUoMgwLDTrblgulN7RaAL6fXxL//e8Bf+u3xCSnqGPyBGJTS
8c8X2leNLvhuScojmxX+l1DS/998ngLgkpZ1l1KE8IfT1BTwMLKkuRRxpLKj4p/heqs0fXGp24f0
Oga3sUzLdBktQvchaNKNWkN/QLZLWg4l6qcPvr5K8BWkjbuNkH6U1ybieaA5PogiacS3yN0J6s9m
hjhkQWTiEb0zBMcCAONrD3583xYPcrgCFdh3K6Palf3+VG/E4jlLNrpJU0aw8IJruacxl/PvvvD9
SygrjN8PX/fzfSG2tE7NXN/YFWhK+TX43k0E4TbDXoHTOgDcJNzEJdnweF/T9mg1Tz26CqPzJ6bw
AaCiCnK7NMSpXjWLJNpnmIQEWFQK7UHIN11Dr1rglPLT3xPhVw/Xf381eYjRT4b689n7axJL7epx
5vU2qn0wSjC7nMEGCApN9Vo+7JfA7Xu00fschbNJMHRWVEoNv0/qJk6OI8Bf4EbSgblpHRPhR3wl
/fgtYDv/HlwKyD8yywm9znKBkSHUpzbyhZ2rwcevV36e2gX8nagA3rit+wPC1QDEnNtNe3Iwpf7h
GtrEdx1J+SzpuS911DO+OHEqcBSKe1Szu7b+CBV4j8OTIq6qYttI9ZIikt2P/ZG9uSSCpOdsphO5
FfGLAfblFC97uKUDYNOems/fH4+23AtzTtUtrj1UElkBZ8s4NSI3GTqWZ2urq2gh0+Ia4g0ggaR1
3JVFbR9fPM1Jb3jIQbUrc4o3X/yc+zsVEfmHnvAstmdOedRm199rb5W269QF/Ek3XAPgkpupIkJF
Du51piq77n28J4xQ3qrbYQ0pdxE6yqLZge1fWIebdG3s/MChQxSSkXrjjxTkcB9sERjhczMSsk4Q
cZUtv+k5uafjdEUCcSpADrFoepgINiTLzOaAnyX2o8StHKgIySPAJdu8ssu1vpEQsjeT9gnWjjLv
4I7cD1QKIQohPgpn7kSFTKWs4JfPcrpCzR1MD1tZWXNYNZgGTKopnJ3HGlER0DHnPnBqEuLPIzA4
R6SVHOMdIEekTj5/nS7G3vEX0meO0QXT9S6WJxhwrCGEr9PZuDqEI+xlKnzAhsZk4VeG9omB3pXb
00ycfFSrD7w77IGmPAL3Kdjdd8DnC+tZOGrPmNGCuYet8Rk5zRIiiGPcKEt39JmAbGlXp9EVrSYZ
KiLKnzyXC1IU8f0IkbCm+bs5a9f4VOKOpC2taT0vM7t9pEMAJ+2crKo85R+mw+qOfwPQciBfI7Ca
KrwKKL23QKaXJ34y0STwp3n/JO7Lr2wJWnD/pUOn1zFzgOfd25LD2T4HtzzHGgDQcjm3lsWivw0e
B+wukruWh4nu1EWNKRr/GIpOZek5zKkjZidA7v1lA1cBtOV6QJEt4fZ5SyKuUG08dm1rTqjA+YaT
kAMYk04KyhXLbloAr3nQnk60h7mzE7EEkXg9bWfY9Iwd2saULD5fklB8UzpIuZ0W9f7U+hAhEd6G
87t2maBFy2bJG4twRh80bkHLaylc4zyxPm5k/y68s8R+qyrDIMa5smuAfOX4EMxc05ZqG/i7NY2A
8Z2WZuPUwsJInUqfNlzQ/Znf2CL3ESSg2RQPYiWyYcrq4F1gAdUzIXFM4BqyEyBT5wXCatHncQ4a
6ID8uUEzB89f59KyHCwHSiHg2BTBXrYofWcIV8HGxYrF2sbSHDK6JmLsuQ/KbaebOMhvh9NL6kmT
wp3X2GRqTkfC9WT7GgjlVaHNeV3GxIJRAzyXfL9ry6Cy2L26FYb3jbbSr5X81Ys7F2IjBF3UJUzx
bHc+RVEi0k+a7MPmrjZfCuhV7YD1TPcQ9u8yILnE2BgQxkDQ0qBYGI9tD74Izld3l2dzFLOJMVfE
fZpOVa57p00cbIti0eZLuZl3wk3u3cIwNWkG4KpnrUr1YIiOqK98fUdDi6ctPW2fAxvTp56ytIL3
BjMT60rp+Vu2cH4CUVcXUasZiqR+v4N/8uhJKQjFUAYEWXY9Oj7lN8pUeDTetMfgpZiXexGmYH00
vxRMjFbtgzzr7sYTGFAo2JthJdx2M8VOZxqnsQwZYRke0gPGaviVA3zlxs3aN54xMvUAJGXAZ1nz
NYQo3OyvBcRjOH/+JKPjHaIunkb/Vr/+8yQlenclqvv0mOCpiqeU5nzGMLYs+i+uDXUpoBsjfRFR
jK5TPf8ZmTZFGRVSTeydm8s8o4d7Wt2W7c4YaBDbePkzWxn2mydYvs/cUsNyo2qLPKmvHK2SeumR
//0dZyG54ce1ohiCurOMeZPMRNUZUKqXU4EEQLXwrYUVbfJyKsKVwt3iDr8EmR5eHJRaZ0zqU0p7
i8FY22I3EXVb9GyjnKu1439AfCxLuKdkW+xUmoja1MXmEmoZf0tkw5WGdwnn2lSnyaYHc/6NwSIJ
U4LBJCsW2pAY4B/hfDD4jtraRuM0VBbaKdzCbpjU0sLSnUx08m4R4yd0yKx5Ka9MdVYaU/jxgjg/
cVsz8Da3Q0bifCF/ciyAjbKjVJ81wC+Q4dAjjEnxzikI1qnAj0sZaXvAlhM27Wiqk4LbDK8nIJGf
5FYqIOH8BmwZ41nwJlHwi6c4/yYwUSq7Keeei3HBtAW3huFAMIveUUB4w7SlenNEdpJoTh8uh3IZ
6Wsh3w4IS6htR9OAHt1m1O/C8UM5ksizsrnWwj8mTs+nNsQTi4s0MTu70c/5piin2PfrhG+I2YZ5
X/c7iYWFIivLdo1IGecRlz78Ybt0rcq4JIRzsVgI3YvZzCVxRutoJe7Y9Ydgp6eLK/HdpU3SoClO
1NFFacq5LkpvokHKAl3fCZE8K8BiWYnuxJ4C2jCZapW3Qf/hdBKo307fw1GZnHLxTdBhoxoBXVFh
EC31k/IRuP6d1WCWWUfzRvsMOn+ZFNmdHxl2bmJDx992Glpt1niYumYZ9zowfqI+TMomng7olMxQ
59A1bVWtb3JRu7LWLq34sTscp0nJpHP77FJgaH7gciuO9ritpNF9hJZc3TaABALzmsrWvDLWd+bp
n41MPnmBdDL1ctexGkp8bMUgmYc9meJgWwrHDLGqLAbLnB8ACqXG+SDP8FEqMF/UPgePjIMM87WG
Eq1sTWItiG4lOGRBuu9Zwh25gqaG/d3kTmXltiB+5ObWyzvI2J+BufTVZvKadxm+MoCvylGjIcyC
ttzFp27WEAIrILnC1gGsMTHA46gtPXHpbezTRYePUQjUJarmeLnbBqohq2YjPslsHLM0I1YP9bUf
fFbIAqN4BOthOmIad3CgZqEpbeNEpLl2lhdUSBSIfqPbQAIjOIV94+HkUqjTpmbXsui5JYYw8vtK
ue9TvHve0+pFE6OlHKtOzVv5e5J/L7CzBYi8kMaJUb9LzfksEhjEPiqxCk+O6BNEe1/YypTutcSm
KwhK6GbyPLZPUBJscZ/5e+hLWSykUfRLiIpFLfT7DPh3NpSkUNV+iI7qFs84msgn7eFwAuHo79Iv
k+P0Sh7rwnrG2pYklqxwAeZm+nOvMVsvtBQpcHcGbEQLOwE78dfmNfXZhUQEXU6yyduEBcMwP0ex
ckFXu7Y87RJ6YDVHl1+wCRBR6RU3p+F45RVeWFA/BjsLhDEgdl0r40a/3oY3e4kq2IRb2GynO7SO
f02vjDZmI87nisSFnhsvn4tky9mj9Z1kuIU4xiHtDJs7nJ30iQbL8Vpz/nfe46+RzjalsAost7J8
bSc9qQ/JQ/5Ub1A/pME8h5BKEfeAex2Xqltt0xy6N/YI76XfIiulunN/OuoPxQsKGR+sOjl1WL27
7o3/xn1Lv5OPqEk5YvHoaJ7Vu/ih30C2fbC40bz6w4T/bFU7ZQM+mgAkZQdhzPBZcon8TGHj03aD
ZOEuexDumLIyzS+Fg6vArfeWsxV11AnAvoLOpD8HoGTz1l3rmLzyCfSzhFGqppJe6iSMKDpMEcuQ
0KJ1DxbmlfzNpVwR5wGovG9FP47HP7+1RILROPlFSs63mOHWBZGqmApb+uBxy7oyr+QL80omp85q
EWmi0s/mlZKbbi8FpLNPjgzQG+s6rAJq9EpjS9LVdq2Lo8HOMMZOLbykz54sU4YuMNDk7TzzqU7s
IZ9ivyc9JNK0lJZtvoUWLQdOI0hXttpfPZ/cWtloVfKlsAcVsnA/XynpySw+yV10bGx5nm8I/exs
R7OEA3QZYWiGx/0M8wLp2mr6RTU4H1j9ObCUNr7Sen5MnqrctA/w5bGtXA6OCIkeZ6n4xjsYaBP0
G23WrTwcdkJnWJdvGpm6SVDPUQ/bxV5fVEul5wCds4GqU/fgr/JbYLWPdTspnSszYjx1ztc/LuyQ
1NitDXoBfv5iN1N9LREaa+dyeTNeynbuJQ9jLaAS1721KKNHVbJLb1rT8QbZP9gXw+HKT7gQmUoK
8iukI2jE2O5+/oQolv1BSJiUxYyi5NKgt2sEbHF/t40VW8G12XGp7MGAY4na5PLFPvtzQCUtJTWG
Vrcb9jQiUFcqvuIPvDyVd/ehe4vW5Ud7MBTbpzf4BU+4F0gHO5PWsnR0ryRzNdzEm+4penVxyVa/
xIqNbAJWaAAo+Fqf8DeaFA9dOWUf9Z+HJS5OSOal0XyJrRKCArlK8CwkVGRuBEBzP/AII50Tf0kP
2EqtKfsth4cKzDqg4Hs41uQsTxPzXcXO+okUrYRviG+XwGThgTEEXh/yRD+mb90hAjL9VBy9TXVs
ydm9ZGReXk47A9J1eS9t01vg6MkdWye3FXZasoL9Qbr5+3NeOpW/xThYxvNqzbOv2QSS2AlKhCuV
udDEKVZKg+oI0aItZsW1Nq/LX3JU/vzfYGf7WdLEUiYltbUrhr0m3dBCiE/RWg9whH6g0WIiiu9K
egVuenF3od2LnA5wLJ2GoZ/TZ6g0Q24jDmcIHVNyuDP2lSXs8WW/L2d8E7t6rBY4EX78/WKvjXve
X6zURmx6KW9WN54yFStlMAeUUBAKZoWTeUsx23o6+dQtfV9JfStA61eeajjSwxWZh3Rp06CIR0sP
WwcXmbMFJCQnrws9tdzV1YrGijCzZrX2qVr+lPaEme49nNARjiUyaZhn+lIjK0D6Kbtybfwlah13
WzoY6e3X0dmxe/z8EKqQukqM4GSnk7fGFvKEIsFHER56VMfNwNbimTLgtNrfB+Y27HD0gnZcBG9u
QZ1k+vfX+d40zjdSuK+05gEV5TJ7dua0hRagd4mUnR+Tqp0g1tDwhgdSF8xMII+6reBL1E1FVu/g
4PqXmRtFskXKEmgPGkcAjA6vAholFQzsi9pF643ckbZyJG2mCXYRrbWTnRSOZjpSOS+HTdsuO2vq
D4usu9O7x1P9pkIspw1ZvNGLY0i6Wba9YGqZ0xNY5IOs2tTMjakF0E2l7GkHymjl1AAMux+QdYVz
HLI7c0p6VIVvjFWoOOv7Q1rvyY1KuAx3G6sB233lK37HHH+9uLMTaLwnUC4To30x07BPfs03+bLY
Ret+e8JSrJiZWC20O6YQlo8D2b9ikq2y22jWblExT7O5fmPMiukgbKQXyEoz/W4Y/Q1gEp4ol4iT
clvO6xeyN/QTbDnT3sRH/6V9DEfH23adf5JghE5OnobLbv2pvvEn4mNPUuHe/7y2X/1St40zlilC
EzGNhqp+vnU0Bhq+VC2ivVti7akde953WoIRV/ZNeht5BEZgpVeGssk0CjQ5Caz+o6du1R1PuEBj
Tlb371o8N3DVqqiCxOaT0r1Kxlr1kPgoD0O3NJk9pn7wjH0kvXWAWeRkbSiPf8/2X91G3w8yQtHo
3oA1ex5hBYKcWFEdtDsL8N8Nljwz4xGPtTdrh9tbaY72pHlha/N0Z9EAvzRLqjfiQlvKp2n3HFxr
APgWef6aQ//8nLM5dAo8IY6kPtmIX+Rt/XzSvMpfJ/xmJhr67NfuXcef41149z98d05m/dn/qCmF
PvUHLM++RPoV+tfTjfHGRaZ8w2XwiOngrngSXobb/knTJpI7S18NyP62tA2eTyQL3/tjfRs8p5+g
yzm3P8wniy7/1/q2PJhHGV9L49je0tSG1giZyvPfr59XzNb2xwOf7zam72ulHumUQFFff9VPGN3y
x+yxeBv/OxFI99R8nZ7Yid+9B/FA0OK/ZG/5k/ui8BpS0Bhf/pPwKN+f9uontrQ3OAb57yJGPUnF
y0s/TjeWyFk6wewJCRZ3ugSWzTOlUY9UzbfxIn7Fz+lb+mZ+SAbOlpC3JtIhfkwf9RDabv6GuMyp
npp3+djFmKVgLTF8lfhEjH4+wlfy3O7bO/NNfOvfcjJPe+XBeuiLWXsnPbhPw6t4xBgAZvmbiu8R
KTJwm2hG3sac0qf/kn6Wn/zV/kooeumSb8kkSOllQy+unZ3sZUGtpuyYRni0kw1N/sPZee3GjUXb
9osIMIfXIllkRamUpRdCVmDOmV9/B3WAe9qyYQEHDaPdbtusIjf3XmuuGRjRroHCrpj9hMb+pbuE
PLlWvdDEZfwFfj+66nJIy7qahEtauMqbUQO0e8UuveluZUT4/fvQHMPGOVcv5q8+uxikU7rq+cfi
/y+r6LdP8Q3UiEdZreaGcYd5SY6YhTFNbzcftZPBf2Ecm/5Uef/tWwNAQcmhaKA/+/atA92KIwnN
xV3nyPYLtjAO5RJymJ/2g6/m/Nvrgebkfy/07UFGWTwppp51p7w4q7PsdEXgDWgXprZ1Ri3dxiMz
wKnyEhPn1t5ryWUZmrugZCqt4og2SoTDYiGzeHLwEVX+zPSg0BW0sEgbjRfBvG1VFLJPNYqvkYAO
rDq0+dIvtxXHFB2gW6CBNOTQmQfQ107fDTN1vib6xIMNZnSprMyrNXLOBr8J7rt6P84JI47rBTg+
Gi9LhIUGZExTkA+I8Y7GdBIi9brMG7fJX2v95Yfd5C/lHHcLDB1zDWj835e9XCyTGQo8FuDB3RM9
GCvhztwVB6nCWoNTxv4JkVzv/x/Ph0tygGD2wAzs9+WfaHlbzmJF1J3p1dnipkNpK7VnmkzJmXMX
xL+1jffD1/zL6uPbMYal7QOW/DJ/+w8K2nSTPDQtEB6sShReUEn5djLr/CdIR/lLD/QltzKx1pBk
fCF+/3oyXsFFmgXtWZUvIXqcHFz5U4OirTD0RyKY21PnUTFX5gdZJ3oLM/ciMNZSZRastpWFeot2
yolN5WNUXUWFFR4Tt8FEcCY+tj3B2XNmph+98GwlDYN3aGf8aKzJrVr8YOV4l5X3U1b8UORKX93b
twfHAzPR2WkMkShmfv9mJUoP+ru6OGpgKqthJKGjzEktEG1oDY521UNgEK5WGoO0RQF4TTXrgCPC
iP8Mz+nZ2jRHabu6GHfOgXw54E0qgifTS2+0J5Rp2/6h2Ulb05O2+sx2lN6Qvbddf6F8pWz2sl22
k/faWxNvil0BsiJtFYyJg8vAml0/A9m8WBDfLZi2M8YDRiCw2iej2DZOKxvGOpGo60gX6zQRD7UV
IIngW0PMFxgYpOXryTW8ziUxDgueCbnB4BYPnbua+ZAQTCBdB4urcglXIo2OUSa/PpBopQLgU8Xz
Y7FRF21gBYEWQqvi+uvP8XjEoy7YKCv75nnczbvpnBySg+SKxE5FED46XjNsJlxcVxBVECl9Jgnk
1BL38dPe+De8UVuhMdiXUPiM73p4IVNMsdWm8jiLlwynzKD5IHe9Hz1F4GGO93AOIhwC6vt/v35/
eeXxsMaymO5YU+Hz/r5y2sacokKwvs5WMUdT90IMsR67C6bJbQLT+odd7W/UTy7IEB9rB0Yu3xmT
bTNnulCp2bH8hGT+1r9Gz+qnupIQ5AcCQu4pU5gIr/VL9Dp9mk/BWypsGt7H1/y5v10+1sqEXBzh
HYwk+WkvWgvS7+8R5jcr85YGFmLI73cDqWZo9EGeH5m6l6S1v7XtpnzhwwBdvM5XOKCSJTU72t2/
H8LfHv66x8M4YA/E0ujbU1gqo9SijK1euS03dwQOeYs3bmHB2z+Fs/xt6KRLIEEMvSTIxd+5zFMR
BJHCNniEYyPLl3WYqKkTmWQk6kWfRrcvx0uofmjp4Mw5LnX6zmp/WAOryvTPG82nsBQVoMY0+OK/
32hjmjpLF7L+NFCMq7nXNNlegDIgwCiQ6U1MupXJKQiJzYDMEm2NXFdsGMX4GJibIUxskG0vnI3N
OBAluUC5fY9Jd5aUtU0tJXvVtTLuPRnodoScpFVG/1PTekore6lUbEwoCKVA1PhNaYxOPQoe5huH
YB4IS7zkk3bUAHBq4HEZ+pbR+zieYmDb2FpNGrrI/qUTqxrGtjXUh0bS3XqwYNk89Ev62hx1rXTj
mO0iU0jCRekSu4nhm4icFwzFutgJ289FWg5yigS0wEO4fE/rtyWCpVn4oeSV6V7m7wvRleZzfFD5
E3HArKml0ZYj9u+hODNVtEe4jpree0r3pEPtCsbZMYyPXk3dLuRCyj4t32M0lsgIbI6dc4uEV57R
NTexXxM3rJfX2aSjZlV9I0+cRRL30RqSWn7EiUSO1mjHK4UE8nAzKPZ20hhYj+amxuU6nYyNAu+/
ZncKFnBzKTkvce9aBUlaWujDwnWq7KYSTmX/YUomN6/wReGxlSXfMOBiz8iyhNppJ4Vpw/jSOY2h
HAKhu2lAW8b6oyYjPIzggmJYz+AqXHK3lfDpDGRfL2JYb4hsCbuKC93Wk6epBSdXG1cZbyeZ4KnP
BptDcbjqwzc8awZ8CBLh0ujiXtQHr1V0yr/bKGHunq5X2VaKk4z1ViCTaCQcfbIQc7xi+7DRgm7f
yP22GB+0+K6rHxDqds0xB+dpRWg5A7wR8VoFY44KQBu8NkZEIXWQeSaUuYJ4kSklmcCAlaMPxA4r
bpwFWzXUXCLM1oy7Pcb01KnZSI2l8RNpIjQ2f4Wa5kYLfI9gO0/Rth4ADJL2EAzAK1ATsqWwo2R0
5PahWxNIgsYxIG3GuuApC5nVfkg2YRURqEL8oRztxvRBX1xD6l4S0t0EHKPSEJZiYm3KbnCb4tUy
T2bzLGtXErAHWAipsOFJhltcpDc1BYs4tm5vCp4hWA+dcD9DFkIsXGKhuYmIwWIBLbKwrVooYUG0
6ROCV1ksI8hflzyI/UdGokqiPMT5uZ3Ca9jZPKNZehDyyM3SyFlf6L62PAUmcCKkbt0CrSdeKD5t
VDrbFtJSJsJXmH6pvA8EMJI8x9syYgjdPoy6tpHrQ25AduJLw3/0O8OfpoP0lM4uHBKpR12wybCx
MbdxepVCaryqLovmDNZxxh/xsSTVcXTE2q4nB9+ZbtiHPLjOhaA8NM6i8PLYReKos9ONjKfsMrEz
RoIP0Owl8uARnmzD3DWRqHf7RHashuVFxjypvQaRNLerPIYwTms7mu5AxjtVyS4sHEvY1v5yS/5Y
0ziKYsOFxvPNil7V8ZjDFJ+APWB6Yj97l2QPgtw6HfddZHolKATr9LtxeUnW0nUsnCopTilxjzoZ
NxlxV2PhjvlTi3LbEjYTVh2WxPugsXUut3JL6xJB8nWmPHNMi5EK+Q/6cIzJa01bG4j5kJEjGWzH
iFSbfteLsqN8ecLLG7EAVar0XZJjmZiYIMt+Ca4xAEEo+ovOJjhA1IkfuvFJElWY50dD/oDIZq/B
TnX1aagwLOodO4Za3UwNJNAs22Ei6DTT5PQ3Q/iQw9BVB8XFe3ubWO+LXqLPU45S/hJao6PPcJcz
tA0J3WBoHOThV5oGrgjeEye5l4+NE/XtlW7agAkXS/hlLsN5gui2IBe0QtajyGNnH2+GjQpi1EZ2
xQulGNN+ieRzUA47KBQcFSSOiy9pbhELFG1jfmdCyqZZHfrmVYizXTQVZ7OoIAYS2dhATp5GO89D
FxRxKxgnlKPLbEBvRdLPH3zWU/XcIRgbpI3ZvU1VuW3rcz8wTmcvjRsUD7tB1HZ4h2+qEa5fOl4R
rWLTlmPUGmxrDj5rydwx9jMCT+ThBQxaqaFLDw8ZXgdDcChUulO9sVuDOGvm9F04eVHNQpUIsg58
rLw3vYb3HbfChKMT0iCP8Nen9Rjk3AneI8KZAnxJ+uOgku6+PIaGf9xNZW3TWrgROZBBTAR0C49b
uGXB4IbzKBbPevxrTl8006kgEOnLbSc8gJsYOrtAeV0WD/PwQXsPXFx5dVEjidzFQujip+jrieAY
072gbo2odPRQd0be6bp5CpoKStlVDE9IyXbjDFaoRRsDE78ghLg32UKp2xgc4SkLvzxrbJo6IiIf
luJprH25OkI/rtUH6kxWL/0ku5HSHmUgK32uHSbfQANnnb9SFy5qfs/o05OrncDqsjqia6SXrPxQ
5vv6velxHiX7V3sORckJ3s3imFAR5vmTrp0WffFD2DOiSp8hatuRG60BWAeptW2kIwzfHnhBC6Kr
cvYHVfblhje3o9EJRs9oUWkjJ2haWOQmQubkecyexvy0/v943HVNQkkmsTzUGxF/HDXo3DzieOVA
0JJir7XafnKZdrm6QicnAWqmZ06D0WCWeduP/PJZ4XY3U7CRRCASuMjT8CC8oCq0DeWU8oIkls4R
gFuR4bWEpePtvaki6FfCZU6PUXoOlJdGiByJSSkZzQj/XEqjCpdmKqzxrQWDw/DqEsxXVdHaaeF1
0QMQk1NDBiOdplavJrE5meFLPxZ2bwH0wPjPHtSeZRIcAtxc6/lNij5TCjwKl5Gzc+h3NZw3ibJo
zIvNJD9lluiURvxIg6bUW3GMPWMZCGqgAY83qbRVd4B5dtpeSWwAzTA5YUUkJlOb2YIeU8p3g4Uu
yy3UZ5HSrtBvZ6Vyg+KotB27+FvUmc7c78qF80xXTqLiFBBo1/oOYySIqLdpiAs3MO1AGan3nxIH
h4ohxkei3IwaExk8/YeMCQXnGS6pTts9LQ110I4YGI4inHaiT26mUt3ksA2M+6Vdjl1+XnQ0DtAc
spbU8J56bBychZSDVEv32HASNH5KFfPYm1cdle84uJVGcJwmITAu7BS3jPVoCNrrBC5uqJKLlpew
khldNLcWKcYmMxS4KxczkX1r9KHvCWxrWfJRDZo9qHshzJ1GNh6CQrlUMjWH0Tij8avriaYRLZJS
jznbeQVBUK0wDEG4vKREUmYQglvTTi3rTslU32RegI0UgNpuEOa3rg1da1peEwuBSwOGgMlK2s8n
Wk47r3LUcCEm1A9qTpBb9SbpF4XpVrP8wlR1R1ykMwbI+uhxVdERqB178pfDfNy0htcIs1NoxPTm
nS/oT7MYOR3FeS4SXxq7cz/YRTCvurWzNJm3YjLuioL01x4LRe1iBND64nAvlr9qFM5p9SpZd3n3
hAe3qrnUIccwQf/FAd8ausuI3C6N6qTUs9ciwsoZyqfVsKmG5SixvxFRalxlpYi0VTrjorIbrWHC
mAYyS57vVPGzGz+oE3WahMa4dIatU7UYHDm6gaQiMl1Zqw/pUFzrQkrDkSFPbJv32PicEVfP86Ok
tOc2Z8AX5c9yrzkFDlxyDpoR+z1/UxOfR/y8EYdu4rw+CP2vqiOSwKpuI9nrKSQw493Emr6JctMZ
aZ66XnE1fBHK4q5KrjNlK1mImXNzEyp4KwmgycVHUR11471KGLApj4UImWTamq2fwuzXpH1lrQHK
kLaHm3WDi6Dhyjk83Xhwu+pV69k9DDZrERrPUr5nwLRaRsfVf6Rs+jhPzZwzcVz5Qrxv16WWnA0T
R+CL1AFQmdFRqovbxEzxL2ychHHOCPwi3Ishb3dLnavcBxP2ppK2LVtspNutrqHfYfVXxmvN664G
R6FMt6OK4bko44vzZFKocfkMX7H5mOmwtm+yKXfD8NxSKddVQ+qrsi2To9G+CQG+zuYHWRsncRqd
pngpiqfA/EiVjznwdfE61ytXCwu76V9WV5rSXM8DiONTvU2kyqnl6bQwESxTGOqIhVKKMWPcDesz
Cp+wf7QBn9etI9f3WHHhvKBci12/V4Mr/NAaxfKjofESmNW58GLgiG0pI3YFqhMKG6wpXKwT6Pcg
GIJ/dPGnLt/nK91Eu1o30RiQXBBxoxYFCsLWnrDLQmwlR8cwzfETeGg7djsEKtFdiw59FSjpDT0X
po6chJpSOT1MwE79VWPPEhW+0F7HUIWb9DIvi19HOVm+waa1/Cx7qKb0XI71/XAvqkioQA4liVB5
6Yr6Ix2epEGl89bsmRJFQ060XoB7xOi83ojRWUsfqFaH+ZKUb7JKeUKAtUj5vU5xmBsPrXLsBS/l
pQkjzuB+NXzq5n2WS1tr4BdTRpTVG2Zmm7XWibua6qV2hpoGuXTyYPHCAUsP+V4OmFj1n4Ea2I1C
CVE8qzJNWEd9TpEgIhJYGOQb4jGRqQeNaDthADXV5e4HNOcv8xs8XHHdQaSOwvk7GqvoZbNINWgO
66HbWigL1ffUnm6ki775ZOz7E3r0J2qlgefAVQRIgfrxXegjanVkFWpXQh9sMNKcjqf+rDgpmGdB
Q3Qjbn7iav0JGnJBpOnAzYwl9O8U37ZCC1rpXNDYBPt4XzvPJVnSP0lo/0IjWj370R4g8V8py+v3
/s9kQFjSKhzLnkxuMkViFwxwwzzTYTLw0wRsZT/9jvsZECFlSjUVN7Y/8DeCc5TFzLhS5RQw3Qr4
C2+du9Lc0H+5PyyPv10MuYcK3xOyJ06Vv38tMZaZZuVc7Gly5Fe+2Wb3KHjCvvk/iJkwe9FVXbdk
HUz5e5CUkWgCgmeeU74B3jOeZDv2qYeemCQ7O/As1RY1JDqdffn3V/zLoI9yaSXd4EEKvPeFd/7n
yclytYBeFANMJD8Q93FJi/dUUM/27VE0Sc6WUk9r/BLRolTsFDCLmAwWPW13yIyd2HJ66l+00BUG
LDqNqB77Y/wpYneSYkZSexYx45jpYJcykAgb4zwB9Acwq0bkCd49tikR6+atYFBqTo+j+m5dArUB
dwI2xA9ONbLtEjebQpFhwd3FHZz7BkJPyRlc7QpR8RfG4llFtCxOsfmVMGJU41Ou/PsufcnNv606
nRWn4xxAVMcf+pqBJyaqqAzPSnLPeKa59Nmtrlzm9kVFZlanjhreBu0LQo881h1VeRQCkFHtOkdg
2d1XlYfuw0gvunrW6C7g2UUfSYOFXAJdtb8VNEwLtUeDPbjPiXFvrsZkr5X3HWdrFt7m00dS/jBM
+Au4b/CNTBFFE7YI4Oi/L+05TVhyyNDPRutJ+XbK6UakX3VzL7f3sXwKpZOoHWb1kFSXTvd72S8z
HHV8iRin/kOKtmN1H1cvnfVoCdcBDPU8f0m051S5TrtH/BzmeoJJ9jhmP6zX7zsNgzOiixV8KAxR
xAb6i9fxn/XaRq3a5Fq3sspn9yp032gzYQy+//DAvx0MX5dZhVRMeWBAYxT1++0BGtFRsJTpcamx
TJJHJzGkN3mW7WLQHhIm2ZS41yl4k0j8XKK99MLkmpTcHF9uG4UeyTauNZ6b+lbS8CaMZj81Uvx8
YrsMxwfCgbBw/gxVY6MPibcMO+LDUYnhGjiC9XavgW7+xFMWv509X1+J1DTEyDx3CUD/96+k6kEc
UXnkR+Vr8hic5D2TPiA6NND95j3d6PzrYtoPB22Dcv+2ceavcSASJiKijQ2myL/uMFRBZIv0fv0B
zosHSeEQnIIb1eYXlSDhH/2p3BcQyzIn+ZJ57AZGiCv5H8285qn8x3RD0i4zQflJ3M7Yd0Pb22h7
jMkw5/Hlo+goruwM+M3JG7yvmDLxD2xQhN8/xXB+0UT+82KvNwXfIMMkEx7X+j8OLjm1Aikr+uIO
56tL+WrujU27ufuAB0yYGw5ZXFf7qej4PkP646LfptuLrA1FTfrntXS7vIWFFz5gJNXvlQxHqU2L
NUm8mUXPQkKJ/jrbYkerw4I4zp8m8qu7vDqonwWnAUIkw+/njfjZxog0YVC71hOj8eo9gdE6beoX
AVl0uxlSu3ukesveidUqPZp7oKTkU9wVv5QDvV95IzzNsc13X/9087zctE+BP9301an71C3ayX1+
t9D/oirjvkgOGOAguN3iZgA9BhNbd/UpyPzugf8fAiUKrgxO+jm8qsf4LUywx9yUV6kzfBQeTp0A
rADO8pH+V7hA+8odWM6PJW459JBo83/iSnxVcf96yN9GWHKEoqPCFPC6nG2rxkPr1Kf7YK/bL/mF
PBv5Tmx2OBAqeB+jvP4ofuAq/W3PWnMa4ftaa+XyxXb4z55llmmeBKGMH8IZMLA9AUGA3ctPpg+W
af1AB/0qFb5/W2WNF2IoalHSfptQpkIwq+VstCdxbs9yn/wq4O41Ze0mUOfndRqTK+kWX9hN0uog
lDRLoM2qeImKK4AFeCOWVzNESOvOH5WRVyDibQTEMWbMfLKjJd4Keea2S+2NGWXzsNeHkwmIk/cq
CQjPwjz7InO8HJhDnmsPArsF6AlTTq22SR1vaMoBsmZp21H8Yh6nShgxCJorZG/GHqKjNN/QLdT9
M00tHjxCuzWzCiodcCg+/MyPHGW408ynbBFe+ljwycnytbByZeifdSYTJLfT8BzCx9NZ6LSWQjxa
IYLF/milb+VM+lBo2vQntoJpXiQmZBOaL7L4S5F/kg2up8Qfj4KkJahBaN+wL/h9yw36TMl6qisI
MxVpLasKbcBbAzNjzB/+fWJBgP3hYt+KVTkSs0WfWeU4NwceLhK9eRsUB0xbktGjB8Rmo7RlH220
CO8k3ast5JClxMPPnYtrbkn42OCZlVzhb6A1brn4g3VTGT6/ZTq28e1wx46Ucvj52lOHGmfasi7a
6bUGwn2N08eFA0M/kC+0bOXmzcKNl9VRzAcGPLfi6OdMjz+N5H5c3Ei/0feMVQrfSnyQvATAxHQC
p+pgC2CGodKBOqZ8FGLkM/u4czOQofC+Wl7y8rnU3pTBUa8XX4m3RenEHyjdpRl6adb9wvSQAeSm
/KDrli1A7uu43dfxGdhgt3b1BMF/ZJSvxpGAN0U7BeJWuMH6DHMTWLZkeKi03tgJO3FvW0ydXKRW
YnA17VfHzuSXGPoxFd34oIBkT8TL35gB0UJgh5v6tNC2KxETMEY4sNPKo5ZuFrBOa7Zda58SlNeM
N3O7W2rbEqpNztJWOe0tqntStSFtDydN+IiwZ5z9Sn6Qk52UvbD3a2/VsTimn+QnRX4z7vTHFrXw
gtUGsJKvGW7owJGdhGbDHKlIPPm8iB9mZG3ep8Sz5IOyG7bFEbF26Q5Me3+kNP2tsKAm/v+rXF4Z
BP/Z3mIjiS2MDbUjJa2fZ8pdbMwcYmLDQ6vuh62itjTxiTe095oAfyGxjeest8HT05K59x6j5BAj
5gx/vvYpN8ytCXzVNtTZuBosRIfl+HN18W1pENpZ4N8DDzEV91IBJZmhWywqt3HVbIPpeZzwDSpj
u5XYaabeoxB6bvGSjajIMkwLzPg1JHRtHetDEEtCqEuX/toUfq3QTYqHteJJeCRKDO5iaKRzPWMj
srE+df1dF98ZtMxL4/ZFtw3j4rnQ+02tkyIEumpJ+V6gWyqE8mPWBhR6nHh97wyt9NFjxKhHBjNj
xamkeVcbJAw9BorbA9L6ffSgSPt05kiN5U99qZ3Iwoe6X56bllDFlAxwI7jTGiaBY/xLYW41qayu
qLjLkCYUXflDq/NVQP+xZ30pc+hCkQV9e5qV3C5io7Nnta5wW+1W6V94CDfXdYbLebz9odD+66aF
bo4eFLMvLHJ/XzuLFddmKMrIwTpvLqFTuDCauJk/xuh8KX6/fy9dM7FUXZu1Py2W+wRObQI1GTtu
fxJemsVwAiybun04Q3VrX0IwIJkBtWbd17HpGB2WauFZkq8hQm1wBAczxkPV4XfqiM6EkYJovDfq
xJvlj1CzHIzLBXzXGQfnNAKYG8k30BMOIYad6YUaajYUxxovseipxWdXI78lNijdV+MpDXbBQnJ2
fcmkzGkWZpYp7LfpZeGO8OIGMGAGnFPH6gcdkvYN4PiqRHVdJh+YVmctgn+//X0wL9rcmfFFJ4Tm
CJE3FHcQqg1yr5gNvGTHPt0V2V1DY8IMt9pCPxI0D0eR0KXAXAB3BRqa20y8mRNXTLdhu0Mgs2AG
WDgyTIpxm8yexFuMbXh7v5wWTEheQ6KHJ4F5xx2SJsoGmqBDs+r5TrHiI9CIr/99NK5r6Pcnz9wM
M0hkI/DEgY9+/5IQtLtIKqzwYuGD+Q5Fo8D2mBBZJCD1T74R3y3xuaO/X+xb9TVGeQbUaISXcL4q
prOk2Kns5fKeCvNs4roFWT/HuHhrvTBNlZ9646bHUvbDnH56j/+sPfgghg6aRItDy/e93etUPZHa
trhrAMqekJ1vGNU4Mmr7h3/f3q+C8o/7+58rfWtn2jxIg4aMv2PZxdsxIBEBi9U5xcpL/0AFulBp
QgzfNijqlI8wpQ4oPhXro4IQIWmQXyZajIClF/Pz8X/4bRpdd17qN/GKimfN06QobAmU5sVLiZsb
aQEyVhQ1thxGQwlqwo8ar5v0Nup6PHNyR9IuWZ2dukjbL31vdyJiExn/ikDeyhm009GzMJuelNPc
o05PmP7UkT/VnKhZiXQsd8b8JYhm16wvnfSim2DnzR0aTF36sOruKAeln7I/SM11GQy7YeQjmXCT
UvTIMlQkJKX/vsd/aRl/f5rfWhgt60DBB55mdZz31uaKF9LNd4t7+8N+/EXn+9fD/LYjzNYgzmGj
9Md0gBY2U0ZDcwKFf2WAYdcdI2mrt/WJCXB0npDQMXGNc9HuTHssyn2mwGFhMkfIXWV9pJzjprAw
cJkQDdynueLkyZWp/ERS/MYW/593DiYSh4hhSVAzf3/BI0WbUyGiowxruxr2Sa3bUa7R0rwMxCjh
W8JgAabLxzxcqq5ikzrhzCxU26781aeM7n6KbPtLw8fTInzLstht1oTIbx+okMRCHPX1DLVgbnOL
YD7f/4yGG38en79f6FuDgS40kfpFUY9BTBbqApUIVRahUte99WmmhwV0NbAKP77Rs8YzQQzivttI
1Xxu1N5fgGanCJXcXmpST9ZCuxSfsuSuseQ9cRdmq98l0XAj0FotA9QxpBmLcbuITmXB77BSTLLz
XR91W93sdt2suGGcQWqjIltux+QY4V1ad3sr+TDC96l6lwBxoneRxZJJJ6M9yITO5tp5fopxB58w
I8SZbEqmjRxQO0H2ybwlyK4k4yGLUntUdj0UPVF6HegQeNlcs3iImThjSKCMG80s3AVHanxTfGIb
f3j75HXT/uOl+M/z/Fal1H3Y5X3M83RyyqFmV+062PkIvfCzBPNSr4wTfh3U9A5o8C1nIE5r/94A
0DH+8RlEkh0hnmM1DANc+XawtFLTW3WuxpfI9Irq7kAVOFcehXZQM6JzM81tiKWB6SG6MRp3mPsy
NiL9hmZrMe/N6WpQb/KwYXB3SpBPjBuVIBZ1W92BEEXv7NZz6qOkDVMfRSKRJpXqwFNiNC8RW6fj
bmRX1j6HEGf6lkp54DbICVYe3HMNeyjZpfNLElzNhVcbh7rwQIaS9jSntzHmdfV7ahxalKbGoazO
aXmuP5dgb9SXor6bs9thOQfdjWidZ5zEtUOpPynNSceSKkD8eDt3x9g6T7j4BSfVgG7iysE5r87h
chWWH0FwjcsadmClflAQIgnuBFIh7HMJz3ivUR8a2THABSCPAS/hiSZuzMZunix4grjp8TwxkMR+
sznh2VQvO35jqx0IWSQAQE2IHWAijPIIOpDNCGTHaCGm7ZRgt61/njupxM780Z5kbmgB1dIZ+i3k
4+pAE8mb1/bOXEBrtBeUToI73gT7dRy7mSSney5UdzWUMs+FzC2+4Yb2yh5q3zBveQYG/tidJ+eu
Up/Mwgskku6PUXAfyPvCgk7glufkrc32VnwPSDPOu+BDKLEv9hsdk8ZtIO24oJredsauRuICPlhf
BaazrozWqRs7wx1CovW3ewkttSsmbj1uytBdEmTTzG02nYwrsq2iaXhc142IC9ymzv0yeiqYAikX
K77Jc0/mmFCOzXxoX9XUL2HSKdDH/Mlw0+zSCDeGwAcTI1sF8whOseAyhIZBG7TdphH2sehL00Gt
runJlGGjYZ0Ko7XZFZBYI1tuthQHKuYjn1G+xaIIp/4F66B3+WyJB5DzLNq3xl4k5Fk85vqVnN5p
8TXx6BkcwfI+l30Fxcsd3NIIPqS4g8lnmLtY3neQyJVbhMTAV5hs7nJIZcmhLHbWM7a9Urg1LV+z
jkW1FVDhJI74ojA6t3G6z3Vnbl8JYYolX2tOYuYH06kQt3LhRuK1CMUHYSJjnEMZbbH3FAP+1o2q
+C3+tWQEoRDM7KneOWjDpfhcZqcGDYy0gSzA/rsSlGAliM1jqO501QOoYUI0yq4h3IjlXpze2u5c
AEJE2zYCZdlmqt2Xnsq6bL3hrnifwYZBeGk0x2tJ9SfYHODBdFSSu5hbRdnFEYqN0jcqV0/Is7C1
R3GyRekQhvt08Ftmc6o3qmeV8rz04SqyigcSF5M35kMS1pfQZ4onPcLqMyRa40VqH2P5qYO+md3B
HG3zN1Jy1foGQ1IBj4Do1yJfK+FBxkrA9DPxbG0T9XVpD4N6VY++BO1N6A4qDk3ozXUQ5S0fTxq3
AUNqnMT7czdcKwIZB/uq9VS4ICRtQeRfIT47GvbjjRnzKG1QmxlcRDrooU+Q4FxtrfEztdzI8CAu
boWYA2ODY4CurVCYDASF4AA8sCH9wpW6R55pm607Vg1iaCHe9Nq3NVQvfomki1r7hXUdazbkFW1y
l9yrFVvFVlfGJY0tah80fiteY55YL8jVjjoRDMluNHGTeDaqB7G4muVjz94LzSzeBRhcaAcp2av0
U8G+Kc5z/rxId1b+nqpuiGxL3fKTqPCiGwhPqs3fKyInxCVRgShlz60rrR50rkV8erxN79lrRImI
Caddj3tbHN2sdicCvisPmz+xdbE5DSIoxvaIVUtQPdfz/+PsvJobRaMt+ouoIodXkZSDbTm9UA5t
ssgg+PV30fNwezSudt1bnprqdttCIPjCOXuvDaB4nSECRJprIW+rpZCOJapNkmRFFgxibGLcFWft
V41IqOWx1ItTXDxc9ZeL+GZqbEgFX6ruuYkaAi8qN1U8LqSJKtiyA93uwlWR7sPUzUwEet74mdWe
nnlx40jpGj8n8hxaCRaAU+PZGN7YGxqMtaITQrEd1+ZlVat7oT3k6UOu7zrFkeQdMv9Ud4eBzNW9
GW6oDV3iXZCcQzNYCPEqRRdb6yby3F1Qn2LFVa6LEFMw50LG2GmQ7aDdSPl7YZ0G4aW67LoRJWP7
JEsAEKttVG9V9GzKrgr3VbCqRPaFnohTrXX5wwX9GWoc1Q51V5N2eeteGMRGtxI8ZXDMJRtzsXAu
BoZnTA22VXpKhpjU5dp3mWd+9NmyiOen29R8pV+G6gEN/hC8yCig8lO2VsfHTtx2xkGIVlZFNYri
QrQi08FphftY+2UQjCoPFmuckjn7daSO1ZePhbxtm7trs7/ykFJoQlPTHEzjzbR2oYgRMnQFw6kQ
3LHdQnAtAtz0AyasaUFJUgQ0JnllspmiNTomBkBLuZfKtyF4CNSlpd23/SE34MDdscRqTwZahBwx
k9tY/hCQj0NN3Zdi24iWcu6NkhMzs3CnACYbWb6tLegYwb6OdzkWG9xC6VrhkWr9JFmVKKWJH/kM
FZwR1HXXgrzuL05LC5IRPHxVoapHJw3F9UqLno18LdEwGLu1YGxy611pPIUEAQoUGAeYmQOiYZyi
XARPYmsrbx3cZ3kdbDC+iL0XZZt+cFnGdKV7DbAg/1A8uUU4/C6ekKuhkjwts9q/1WzQNG7HXlAv
QLKIb3s+JJ8PT9gBY3uVHedWaLhCzuRnexFzWOkg0Vz+pO65tYj95y3c7HzaWp+kLuAtzIy1V9Tl
C5HU7RfEim5gj8sfNoe3ooH/HO5mXzMpl6K9FqyD0b4/JA/4Ae3Eq7mZ3HiLodOZbZiuMPfkTa9/
rO1NshI84BAbZsRF6be75PSj9Oi7Etafn8LNFkhSh6KQr3gcCkTbVPPabqOmzgC2SS9t9XmS11ZK
Qcv/sXj2zS5PJBIZkzz6IOyg5o1GoBymFGgke3Jzp/rwbRea29uMJgvzp/3H/DHe7j+I5ZzTiSlS
oh3g3/+osJeXpFTV2CQyWdWJCOYZpp4iSWCo5FPdsW9L3QJ1jiC/xoihKemtylh9uDwhK1pQT81w
DhLvJMMTyvIB2xrqUAqMs4C7Kia7ExmVxx/eMxaRb9401kXsYyLqBUCM/37TV6VOkdNM06kaeT6K
t0BZS9GmZMgVMQCxSFVByukneWAXyqIkZ8uB10JfN+rO+pQooVz6l8FyVBe7lsX65b2Glq6cpQZ9
/VlQDkNxZ45r+reXy6Lxp/p+6A60A2BpVNd13T32MGik5P4ar9TBN50Qu3W6KTV6gw8te4T2XVN9
ZO12GsFpg0zYoV9XFsqbiNGYNRrbDwIDkF+T00bXIli86QQfMoxXFDWvy3odKw7CwSzZs/+ckPXy
hDOwI94MFHxvy/qEnTA/XEKvQsAeOKnpzU0wp0F3i+tFx9TNfMlKxouvWzRUf98v/m663N4yko5s
jdQWU0YB+O+rn5VNTqUrCXYJFDUlxfZm1NelNJIyTYUrp4PWv1LUplCW9tpy4p2b1dW7MIAr6gMB
iE7FLFfQwtK61rum0w/vD9PKN7eHrCI4IwJFhXl+8wbLa5OmkRYH2yzZ5k2+0jONHUW0FLvuISgl
tw4Eb170Z937dBFW1WXYlzku9KRx5CJc1rW0gJNGl/dRMs9ZEW0akXWenllUqRhr2UoOg+4bebG+
XnVagkLlT7Bp0/FD14Bza/dKrDKnBTtNzA6XTPCxElRFuxEkdlZq8NFcYD4pZO8adFK1BqAmCJj2
6vUhZYo2c6xS2owhlCp0gyjPBTsZdnX+gbZ9Tm7DPWyT05kO26uR3EU5/WtRs0Otc7KWTnVC/zB5
xu+oJYYP4t6u2D+28cXNsKiJNM0HqkY9CtsreGkzPKakcmnhUU3xGYoN/hTWqiXr0EE0iKvItpHu
s7d35pjUOtLQ4WIQQVr7gLqj/oQ5mgg2zsz6PU7Ynrk1A2O9SphS5/iL/uI3KPhlR4RRHGOYM9D4
y+VDEWBxGfDRPbaIvq6vKirnjEW0DjtvnA0++wGPFNVWiNuH4NquxtxcCRr1t6lZW1h0rrYWt8ux
QQfQldk6Za0GP9PLzIEyYHIUQVWbxsHU5FXey0/Ghcgg2ORavapZaUkY/AbQUuassWrFmejZ4Dcx
e//COpWhEBm6l8S/ykD0ueYjumaAMOxSSbhQWA1SrgDuM9C5qMXciy/VfmyHOxWXltR2d0I8PZSs
Lnoxdeet4OjlirbUsaBgL1aa2JlGZatYZIPEw72SZksJt1pgnoPqEOICnmCtq/GP1M3fEfO3D+0f
z8St41vL1GosFCs+GdKW9jxAiKuXCqwt2d+54btVu8JHDlmHO+BIyBQdeNKArCeVZbpq3Zv2dTrO
G3t8z6qHTdISdqH6BOswRcndYlVXlGVqx65QrNLynNVPKXvexKHSoVT0u9aZ7tMNyx3scOzGBghU
4bZWnchwe2Vf1J7ULC1YYOVa7FclVrsQnxmKf6Juj01hGxUkse61ll1p29JaQe9+fWyfDMJrLwsM
BdCkrsr5cn3tehejbCzgUKRm6XTNenqjJyqCbKUG4Bg6duB5uo4l93rWjqP6ayq2WE3HwCmOoleP
dnYnRTul9OLalwqPFOQn63XUeTcH/CjiHjklU0mg+jl3G6cOc93uOt9U6dWSFLjUjr2vuMb5KqNz
t/tTYm6AhXB/m+YK+t28TL6e6wtD9gLrjWBnP8UbfTs6AzFDC6SrJmuHmwn9MhpGVfb9dKw/6DqG
T5cP6V5cW14ICnEOrIPncBEXzYt+ME7dg7n5CVxE/ts3w++f7+BmKSdZ7VgXkjEdg7OAhv8Z3Ubz
SEU2vkvfQHVumZJx4rLb/Kifhc/0fUR1E2/id0JIuoXJDbJLztoDSZwUaHDYjiftPs8Wz8ImPkAX
35hL8UlbRatQX/Dt9qV/IWAl/cpWSNiCev4eBamMmZY+T2xPlCpz22qcDPMvdzj71gWILYoB5Sce
XHwbEhM2245+/l4z0XJYsC2VqAKjAaDEjoRsXJC7A4p0jjN86FsfjN8j4ONgdFNe4aMuFhIuMBZC
EvVpVMQLdAJGDB5wMdzpyDDeoTQblkf9Yjw3V5zqC0ohnbBI3nNp0w3z54G9TuayTIueRHiLV/LZ
ceA3zUa3Ac417+mt14JqWrCe9jU+0HyB2C57T3g8sZa7017ai6tF2Xnm0dyysem/iEqgDUbytIna
j17hbgAI/8tCUXDX4e9qQIaliY/fQlypipuH/vhM86xZBM4lYYMRQ1BYRHftm7VujpdTfVYo0QU2
534IMNwujDccNzygr9zuk43diAz5pbiByWpTmIpdUhnZL99jin6UQLcQcJ8DJyNtelXcV4fhUKyS
PZB7Wm1cvhPZaaxumDEAso5+8CAfpVdzazo9+JjLqvP1Vbgy76VXykE+6pbikJ0s1DcLuViUqK3e
gn4Bg0A0sfLid1jwzGWn6Vf8AcOFkMqDKLshZuxX7Rcwl013H9w1T/AmM6avX9GOkrSh/UQi/WYR
MieMyWh8WYjotxQRLOqlnDSgozejmy8H/+6J6Bz0WX9fjH3XvcNhgvCWeoohSvpNh7Ru0izNO+ny
MKyTlfU8o5PCVfs1Es8S/LTunl/rZg7RVFMGLYSuG9LQza4EysUkl7Iybeu24mNyu9I6mdcEYsBD
HbwEquBq7I/y4Kswr/qibGDSaS8ZXp+fA+K/G+Y0TQIdgr0AmL1507MgFzmKCjENTwxyVH4FVDjC
+WKdEaual3vaCHL5IdoslwJ9Wyh3rQCjEu5vIr6yzmbRZsQ/fBL6f3eL+Hz+d9Wpzf/+x05Kr8mX
0FVm2GuzSik6pL54XUeiQzUpWl/K9TRhtHUh9VFbVg9tsZbR6QxPwmgT3x52ftq7PO0Z6bWAeXE2
72k/F8lrhkRLdVo7CpdiTxgvmVbjxnxqkqXxET7RRBl9rXc76USaYFQhDdr34j5a55WfbZt3DA6f
TES5ZFeVO0KqRtpF6Quf4t/vw99nd3NviOQowXs1kXtww//77JWwm8yLOkYnRXhtGeGmzAM2MaTg
1rbklZifAHwogBqifWk2db4LTNfS8AcTF+OMo3+VaSphgSX7g0YI2WwQSITIUywHDlClLK6jzYBY
JF7GbCou8spJKo8img5Dw1oXta8NVHWWMC2EcIUO8TquKT3ViT/0jxHzePqD8Pafm/32hP+c5W72
oHE9CpaZZqT4oa2CGxGW+1Ymx3cYtlI6bgOWJTprVHBpy0qsgcNSezb34ZwqjTNmPWKQHBPMmQJB
bkWFmS9cs3eQGsgQOit5EPMWoTrC9RGX9hHOi1fp+tbEQme0dALTAgfkiKOOTXucP03SXQRYNxme
ZYvhvCuPYmGcW/W6s6jppQEBNnNjJGuPlziwxTpwVFQ4lbjryPBIWcvU0Nh1dNlT7RHtehdLo1/B
LknizqlZxBWacFaCs+xXMdlz6vZirlsLi1+1jEOYHgJFTMzjI4F9UhZ6OmlZYQdRgq3hYJASEz6L
3V4tr4syQ6+fbXL5Yg+l4sgxy7fuub584PCiEL+PzBNUIheZgC3OtTue0j56kCxKIC34rwGfS675
Vmk6oomsrUz9fth2zWkE9lMyoJvFs0zfi6B2BzvZWu1pnRT4yLEJ9iy9+3wt1j5V1ViPHZFTz796
6rspjgPJJe3asJzwKq108zPBTymDhBCAJPTGbjZTViZW4Kyx4ypxpe5XDVVcjskHg8CHTDSDLiNp
oZuztcqzjRYcmPEveQUjRLDHUacqwQqMjX0VnA1rC8XCF2TQBrxDss3qXt1clOeJCXmsCu86uuG8
9U8ET26eU0L6rOsmmPkYWELCUfWNYosbWGvvgNKwm5laCK4R61Phq5h6u+Xz6M0YymvhFBAVcgKK
c6Rv9E/iDRAEU28Iln4PW6ioJW0xPjoDf2RI/7yRP8b6aST3UyJiKFfPJkAk0aAVrZpIEY2FGbzS
0ocakdqAL3Rs0fjYCeWRvR4rPJ9pVT6mKKDy8GCZiSdXj2HaQGC8F+VnXVds7nuPkhPjG3ovQ3FV
DNV5H9hKc+9NVQI2g4xuKVzqKo0aHEsD8sVRMXYVJiCaqWNXr8uLzhkXq4ILohr6gqL/kISEy5Sn
JKE/zVMl0lIcKIdkhLDPH5TQvAXJq2jAhUkT8EibiJsr36cH8BBuUT6HkI2s5Ok6LU1q87Amxnxn
yLGbZ3ROytUUXh2zPhm0ZQujXkqdya1ps3UY5tBnBJh/H0zVefL629hyU8DQpMiamoQtl4KAC1d/
TPWb5xJYwUoghCuGpkfU07rfRF4xr+jgvxa7yOEDBvr6NO0jYPWTH6ne5auSHCot11PjIW4y71My
4CKXKl0OzvXd6qHbLGguJMMPFWyIEd+cgwzHbI4oZCNi3UzQ43gVsArJ4SlBV6oh2tWhSwz36sTn
Br7gxG4+WCuhL+Gut/S7vie/s/HGzq7qXaVCOqIeOZooSxa5C4Jl3Um7otjIE1TOHTyeuPHYVyjx
WXkuY2MTqi+s2gfLvoZnYNIEcl6D39Kh6AudbrXtq4vdH/U3STiYdAZjj/nFaO4tmXWCh3dOSHdZ
LS8GzY6tx8b6GgxXLzx614PstWuJRUXjVlvaQcO6iR4Nf7ogpvQzv3vXi/W4DIxXrbxT+l0gbJSE
EjHaoI9Oe1Sy9Vzny12hfAzuI9yIj8GSHFaoCOsU2OS07ckjbVm1Okr5i9M/zotyhyzjjiuDLQ72
ZlkdC809FivIJaljYcU28VWUfrFLngaHG1khQh0UFm1o9iDh9Ih3mloKA9X4qzMwDrpTuOzpDtEe
lkt/YpE9/dQt+L30u71jFVhyoqiyDFXFmzu2v8iyHkZtcqJnrx2UAjNR9In2YJxsWEr8ne49OyeI
VRRp6XrPpcqrLzzo+5wafzmXaaGuDF/lsaHW+RpqDn1lXQUIswxDW5uBCl5Z0z9eTA1XxI9Mz9ij
CYxpieH8GqA/2DnUuJYa6iJ/nu6SL7TO9JXqu/wz6Gw4SVtagZVX70ray2TCpnSuPfLfODib+ih1
Lq8Y17F7KpSHYX28wgG42shTTHqZeNR/ZD1+0+RhHU0VlbQLGRqpfLN0F/vGqIXWQIDP8yzawoF8
0xXhXb8taURRkH7KRo9/g+2yeM+XmA7WhFMdDGguC9xcPkR9Z9owptnYsFj2X0/MZXawik+JFzkf
pNOuL19AnWBdTmv2nb8ZmJinvYXgFytz8TTZ6eroPx2pJtr9wnI/BLCcoNv47eO5ts/j4gtE12JY
2G9bc7G/Z3tuIwXZ0J5cADlfTwfIN3tgVgScdgvtaNrGkanQ/oLWxxdX255/v1r+fXz8btPDldMo
7SqirGBF+vdi00izOi8aqwC+tKe4ZPJIh9G6zVcUVmG1DMFKABAYij+My79NNf+5y/847s2arxmD
Uu/yLjmh3SmPlledul/5OqRZct9RRXhMltS6Nxng6EX6rj38/az13zfE3w5/85CleaSLvQR/qHJh
tjs0gWkfL6IHhHl0rR8GV7bLVXgXPei+eUIB7s5kNsod+CVTl+7hUnK6/fSQLxXAr8LCA3Vmz+nH
l3tU54kXngqfsXpJAc1loc1X6pb3xlPmDKwh3cwjtc1pXosTgJknDJon7CzYNGeY6/xK8y/N/2dV
5V48muyuBMtX5h5OVjOPdkRVNL/FZnH38aQuuNdo6nKX1AssYotfv8BKof1OnNDl/wde0Yft4DLX
nR+qde5anuJ0JxIkX9CKuyp/nwFRq3RJNefyonkoaB+Tl+YuXlIzWKP2Gd/C5fDWroIvajvD779k
n7C/gIzOjNuDRV8zZqngkjgJjB7/Ii4qTtAGK8UjVy3eH+YU5pzvcjWcBBfR/O8sUWy+9oV/XeZ+
5JmO6cjH2WNE634xP2uMUT60FttwrTscUr9fE+nX7wuV2h8pL0rutD+/LKYt3KuwQ7h+8J+IhqZi
bQfH1Lb4ivma8biwrk4UOfmp+e0Y7nXxUC0etlvJV/wjhQ+OO79IxtEDLMtzVisQeb5mhyvigMVM
w53ZtxAxF+EDRTP+PNnR3Tw26OS6zvzbN33x9ISRiD+avNT8Q9iP9yIo3YFfPmI15gMhhYLXe6PR
hn015MG/32f7kt960735V4mGvWOEIbk9dDJIuYz23dLMZ4ap8zXyW1dilym7O/nn5E54cYsjJn6+
DzbPTg8XHx7S7mLHDgD5xZdxDABKaIzQqwBbW7GpNnOa84UhxnQFIpbTQ3SKTgg832cwb2Abn2wr
ObDlzPqf47ARnNAD/hNSpl+kh5GM5xKaL/kf+IJ933+hGWRzcP/88nL1E06AM+lWdF0cynK/f/Zl
+9R427c3cfH1ObuXge7xfwMAO0AtCMDRjoqlz8bBIYRofuNuiUPj7bK4EA9u/n5F9uyMg/PVmi8D
YRDMz3RpnGTBj73MzwAhQRtYX0uZ44cAieeBmYCGxXm937+sPx9b75MV1IL4Zld8R/josYg+pbxM
5ha/W+MU+rA4UwlcbP2742XxNv+FXjnHp9LJseodlRkPqQV9dLpFfMnO2/wjT/M7fcGfsjCf7pFz
kGLOlsBuVtjcuAzpYf4OO0FeZ36lkBMtfXkjb1Ci2hpwjNlATc2PiLLpE7HN3nC4GF54f9kJx/mc
DeenqVP9VpsMI1mT5Xn4v2WCqMOlV9ogxzvIVaGXRB9y6tVdnwSb1gD/xXJdl2jgmb9QTZosneGL
zlSzim5sb/C5Da/4eVDdOCAILVZDSuTWYrDsrFlKboeQa6rZewjxTElPGe7duv/1ZFKM1lkjXAaH
0GtRyu/zgT4mDurCUQpUxAhAKyRMk5Huh3fU/hbSn7/PATcnTiVRlinpz5gSFVqzeLNkqEJBL9LK
SLYCelSsLuXagJFQraf+h/qGdFPN+udIlkGLFwMeiOCbWh9lvVCRk5boAekrFl/DUFo15nGgojUD
MGUkGcIrgqgMRKmq/aC6n6fRP+a538eWIRMDoRcNkBg302ykFpagTUqyTSx68jOlXTNOs51Cir/U
9PR/v6R/HuxmUiVlV7GYVOMtKED8SU2MTMwO0vMQ/PDZSep3pwUSiBMiZIGy5b9XLeSoKZe2DrND
DbfIWPL5CTXVWnXdTx+I2XrDIBl1rxZLGSRYBx8FL/vfz/W3M+c/Vxa3ON5tUpkk/WZTNjRaVUpK
lG6byTqkAuBNtveFNvqxUTMLS4UbJRe/77JDHCHRFTPyyxTCzEgauUrwKaeeQtdnJ3KT9znSr9YO
ZqlIQYWNJsYknkDWPgVDt2rNCR0h8PkAoZ7K0CYD8KpYcDfOlJV7eVSp/Cj9OdDrRa+YR6PMll1w
DLE2BZOEA3ykOpDu0rr0/34JvnuC5khSzBwAV9CP/PtDUKK6EYRMjbcSXUuRFDa3M/xKOv6o4VG/
e4L+PNLNEySbYRNWNRFnKdEpUfSWkWkxDdCtAUmH2KEfLlzR68R1MnU/oiSXm1BRiWILE1iFKGtp
7Ojd6LY1hKAYW2clwKnSF0mpzGB2BqKCAo51VEfVtsigt/h1Id4WtETzq8VohEBx7L1QZiq3WBTr
7bKYpk0qXr8GMd4p7Gv+fmnVGy3RP8/tH9d2viJ/VMApa/amOFIUMysZQJxFJPem6jB6FuhKhTYi
/DlZWhS5+6rxk3Q4c/UvNd4LRWeaiC7Y9DVurC/SCOmitZ5ahHOvl45lFT1qBNXA2pwTKEqDyuMc
DhAhMurPKDsVgmCu8TlDXBL1Ao30L7HyxTQ5hfhHOk1x6NS7NCMSWs0XjaVcBfH3p2FL+u7ewhen
YuU0FKx4Nw+4lslNLclhtg0K8GIXmEbiR9/uxOKRh1yh6DJR6UN1bxGUnhEOJ1LR/0rQ9VUl00n4
0y7puxuQuguaLspvlDtvbvUBGAiATSHbth8KBVpxiTifQaeBC/qZfcH8LGmWsQ/++13w24F0O8b8
edibu8BsIzWKqLhu0RTIzV0lP9Tj06XeGWDLWXUMqEdf1e6gh/eW9cKeremXprRJI3AMyrkyPDWi
+OdcvoLe1yyyZH+11vM03GnxLkl48/tJeo6Dl0p8j60H07IvwwJJyt/P4bsb+c9TuBkm0yEo4Sdp
ySFQvMj4aKGLlPQakx9ybPXvJro/jzPPGH88MEGlp6XVpPm2ZU9fs2e5BuemPXcheNnRLzVfJGpD
uBtlpENUmMFZ9AtKZlnr9GzNYC50NKthyNYW8TekZcYnNR4BEbpJgydzC7lPAoeOWW3o2Ao22FQj
SmPEf7Q0HyBL6fsu/zBkV1vSGy5ItmkGu2WzmCO39xQwxxTCtCtGu196vUYs0ZnFfUbjeuhZJBaP
lQ7/FqxBWdlTHW7VFqet+Tn0uFrkqx9LEGpRJdXRutN+uHK3O/HfQ42KEU5C5oC/W7l51NKoK8JL
KCZbYL7zCWbtWtR2FY3k6C0UUSzZSPewTQ8CeyKKwQI1cAlbcfsqINouf6h2fvc5IjRjNUohR2Zm
+ffnqIdqYZZFnszZVAmMutQPiVsPFpfJxYP993vztvjxz6lLTN90Yi1Rk29WR5MiiDkfQLotSVwe
XVJhIxp6oHzhWPZsCRFj56cQ0cLfj3vbcf3PcW8WSpV0bYuU5QtkSeRq9Kqu9zmi6cgJc5bFJ0p0
FG2jvRqskRdMyUrRN6A6AfUQPYBK4adNwLej7QwToAQk6mDmbh7S/DJ17STD8Lx260uHr7ZgjttY
zTODbaKeI65AY55rnY0clCG0XpceP8vCMKdXVf6pZP/9DUnajwKB0WRTcvNuNGNM2rFq0u1g2KXp
o5bTNU/QlujLAKAa50A7JsKmfldOXW5rk6+w5qKe+VNio3kjO/jnU/rjfdwMKfKUXHRBadNtirlM
VHLag4lNpsuAB0/uhc2E0UTsdzGzzlS4gcl02uPSa5FbgyFU4udpIeQnZFqC6RvqufiVhdK2HqbN
Veey7URLpSohFt7YoBQz51gQ1iJy1rhcZB1+njadM15UB75bEQ6AkznOOzdtfPki4J058ycQyPD7
xiBwxrhGvUgPsxYfQ4ArqURTvLY5Di1Uu1N2QoNBCktSnRsvY+3ThHrUkydlOiZIJwGiAQ44IVSH
aXV0l1pfgpjGk5fsG1aoOTV59D5xS2WG3selePv7A6H9RhjcznQgl1BA0fkHd3fz2GthFklVh8jU
DFwZcfQz+wdCCkzTBt5LMCTqaf67Q5GU7yW2lfQ+kSLBt1HsmMwP7A7ErYwLbHnxnXGv7wlwTg+z
1nNcXwpb38s7+QQloX1oj/WDdczzgwFn+FUkVv2s6K58Z1FLUZBkYp/bWMqxBjhFSQJM9mSPj81d
vi+PpWwP5PLdK5I97gxkbn76K3y9vKvHzJMW6SZ8lz5R9kj482hDPMX3JII7Lavi8bGXvfixAejD
YBo62r31fmEvoPsICM/dmW5oSsTIbOjZZNmDIruU7e+kQ/BlUXVACExMWHpk/y0tm7sI2aNHtLij
n5EgiG4/2LBsgLHm8jl6QCl2Z56mo/QiHDVpo7QOgQxgHJjW1P1wep5lYTUp4TNIh+uS+MHxqh5o
TV8Ouel2wp32RCjIJB/0Y3QPR12M9/nuoq+je22foYN+KWSPTQXpl8IeKQiOy8d0VxHHumzxGby0
9FOhA1mArFczs+tllo2f+jvzXu1cQ/UFxGt37XtCnftzusuP+QNuKaSP/b6WPcXYWg/B9C7sUH6o
sd+B3RLt6Ek8gOOONC+0/PLtgtPZ1u6Se3VEFIIsfC2oBzxWA/i7Y37WNtW5P4q619DUmkso4QHP
pXDIXpTE6+CF44/11GSfPOno97iRJm+kwEbZ3tLW0l3Vsilb94RnhOv4lJkn3K7mQjkFh/oN6cQx
qWz5gCBS2A2dKx7CB82wlZNwSpblmlo12rTV9aiqfnwPm05HNIK6lvvYN3z5w9hZVI9Yml0XyVP5
NG2S+0u1Dt2KCpIrkGshOIng52syRTttb5ZeOQDUZUWPwDLYxHg/CUdU9yKRncED6CXgm3X1hKZD
KWH1ZcWarmACZOlUNkeDtSKnC4MaCKKwb87CXXHWuAL0s4Zl+3SNve6KNES7m+7EAwOYSkMLnni/
SR6t8cAFQH0cbC9U6PbyZ/lUi8psnd5Xx/LUX9fdE0QQCNvCkbuP9fljSDzntjqO98VRMZz8iIgY
GOp1X++UfgUSLD9IL+IHd0Jj00zP3rXEHo8IUUQgBDv9oX7qiBaXFu2DV0xu/9CcLocE3i6N8ack
26XIGeNDINPx9ioUtafoTjRW+NUyya8pxrcO+8GsICSEKBYb6kFBwahwwnVoufT5lMqVzyX7HxYU
Do353PW4dr3kQiWDBY9MHbVcc12M9Hmfe6QF/QLTIZNPS5uoXgjP6jlYGYYHHr81PUTvmIcnZddR
S9Ud2iRssBHkZc+CM2EDfZc0irWML0gUS3QDsFWWNcpoT6YfRI28XqoI56jB4sJ7Dzbc/8U9itiD
sRYUEJSedG/dT/fVu0FhO3lmTFL11ws5ypJt6G4NeD3y8Ja2qA/QsbR7i80taUw4u9x4Ih6YG0bN
ntNA1XwI2yd5HHZs3lZZyUTCnJKFS35PxI+yVE8BdmtMzPWyJRSlc9rzgJr1/gIuizeyuKIxQRQi
3DUFCSxul0AMJKDU+/vQ/3tk/8/Ij2d+Zv6w1RNv1E6j3BaiMGr5tpNec7X3cKQmmrSVkJAzm/aA
SqrWguAvLqxsXfAMQCutmKd07oof3ooyryz+9l7mXekfm4isUbNOHpp8q9WWk4LAIullFZHsE6Bg
zWHaS8RvXyKGjexRp0UoFAjA4SdUT7UKIC1BdiWg4KBMYHApzTLlIWXGSI7DdPG6kiwIRK25jhMt
xt+gLIo88q9x6l67WdJKc1dKt3E7bdoAJ2X51cO7auPrfor0dYlneUAzDsVr3dSkzl/vK27IIkre
zKFcDmoAWCx0egQltUqrSpyp7ci8pFXJXlW+nmTrLvRjRmyl/GxR+gUYlqcys0XmKwETTI0bc5d2
lp0hWlITymaRwfmnWHVwfNPVYsWhjJk9r3Na5Lt5T74CQnRkihPPQcv9TgSI3RIhcCmI66LeKL51
guUI+VeMb6GkIEEkm2dheBW4rTOKK7Xqh819EL2Esjto2I+nc6jUPh6qRUX8kaqfoYDIrD7F5pR2
TBPQ+9E0GRWyVEhXJiEesUq891W9g9mkVJkDRJu4C3xE7OHQuixkQXSy+NGCdZMbjAoaZnuYixSd
wd9W9Kf1tPihOPld6QLO9px3p8MUvC0MKrlltnVukfwSuVrsBuEaGYZcuZRR/n6/3sokfy9QgUxA
9BZNoEm3SgEzScUhmgb5mCPc3JtrBdQYBgwsrE/Nr0x2SxMPmoLMPj3hSm0FECvZrhOWsnD3i0Ap
tL7pgYI9D/VLTWblJ0MeK8ZnTNdv9Cakdftae5VrPaLn34SOsiJI56rQB4p6Rz4Z9/SkT0zzbz3t
dVwFeOG13QXi3VNizloYjAF/P9/vtoZ/nK50U4RRwgRuYseFvfyu2Bt8xFqxZr65pOOir85/P9q3
H6OB4hi0sKYh0f33WKBjRIl1KCXb8bKvpB2fJBV7neen0f8/21DwXgRSsvBVyTX596GgMNcFEoZs
WyOVl/1e5t4dAjth4U/BczGY1O33lRniaPvhFvp2B6yzx5pl1UDNf1de/xjx2poA2cnS060q+jIS
/FmoaIBb5XEJvnjq5gcn7a6Ln+k73xWG/jzyzS4vs3JaIoACt/rrJP0SM0cZf6Wn/vKclMAuLjF8
CZk7mQZa5ussxLtwngXYLg/23z/o+ereDvq6TFonSCJllpH8++p3Q5+OsUAjKMX2VBqoP8YlH3WH
EV+gOVOwpP9/VTn+PObNyeddZZq6SAHACO8g2ZWCwxEDOE7McT/uruSfzvBmIyvp3MrqRIWnb9GQ
6PtrxjSrH9TL/3B2XruRI9m6fiIC9OY2vZdSUkol3RAqKUXvPZ9+f6F9gKPKTiiBDQxmBt1dTSYZ
jFjrX795SKID6JhNqBbc90njPXEnRn3wo4e4WYhUsKC6d9Capytdvo/Lc+9WM2tckqIS9F8Iy7UU
pjQcWoU66fe3olw7i38+oouO0C4kPy4jHlGDdqPu8Lx7o6f1wwfLXWd0dfq+b4CBmU+CZeblja//
+oehYfcvGzahmsbFN1lqnaooQYdoz8cw0nsHGQEM1DTykvZ5ke+T8jiGz+2o3qiHLgmL35s68yRi
lqDji/jhf5cjkZRlpipRRAXExD0Z95WUb7SUZN6gWVREeRoMKHDuBTdKlwZndLaVsPVNa+w1IgvH
fneqSM+q7C+zJD5w/uFaAvmqTTcOetqQqkPrlUUZYMfUfrZ1C0OeKGWYmfgbtk46K6i0cEM/GE51
bKx+4VrYWTOoDGzvTgIUqzppkrbWglnvjWd+6Wr2/dMtA9zDskD+2JX+/emxa7aeq2XZrsG0qWg/
+C173dWoQcnPGhdZoC9JfFzE+UslhfPUWCoKgrYxn3lMrYV8Wsf5cKzOSn+M4TW6kwI/bb85Fc7w
/beI5l3/vkqvHUk/7/hilUh8V5CrkTC66rKyBoEDWekyAJihGU9uoCSXroX/7/kAk2gmCwORyr/P
x9cqLfVMPgndhXrRLxNwIgqzdsTMSP7s7aOJiNNNXgV+lO4NB889dIbETZnVMi5S3JCwYWjn/4dH
YALVWUCoOlq5f29KTfosDgwNb9By7iCnNvccIOPwpvgbt33+/Vrim7/YqjVofhq++JbN/1z0CmVM
SqxhFZwZ4PDhnNGydetEvLJXMqTHfZSZuU7axsUzTpTcrBu9RcTfLIN+bwJDuWACc8oMpX67PckW
p8t/fpJui6MfYROMhH8fX+iHujGqtYfwlRBFP5vImKsVsgxVJ5iWaLEGtVyFzqHDHK+N2gmQ5I01
fK0DgxmA+lwokUzcy/69BVqsCgdkXcPI5k/v7n3cueSEcbVS7SvO4QZOZ63daRb5oaa60hXmK3KH
qwqeRePr7y/4GldCY3XrKkM/hdP94vG37aBWdheUu8ofFgpdMg1TM8B15w1kzy1xbvGGdy6F7qnA
ZuzG1a8gvv9c/WIDUjXFTyNVC0SWM2/eBzWreoTY84qs912ZgMPdLP6uDQP+uejFHoJrnWsjMtWO
GQ3OH6JLGT4H45zGtyKlCzmM8YeuEzP42puVHyCk/YRqiQ6s/wAObT/yPwMUSnK0kWFzvEsT4lFR
frOFMrpJoB3li5bzPpuFziIhJIoMYBzdm3vdYsA97wH1MHzk8fJDk3lfTk3YSvfIiiHD58GC8oDU
4PIvGYuk/Ibb+CH56HBuYQJtot9fOO6cDaaBIAkvD34amVK4QOhLGo4I/M6ZaSohBWpBGPIS+APB
IcHLjI+YkHnNpIewbmA6hqZ3obvEZS4C5qhIG2FyhVsV5+8p1pWpvdOztT8uazTGXEuY3RVQkjEP
QN8DKxBUDN8sSPH0xyQ4S2ufNDWGmS+af8Ms/ur2YDGash0AC0YU/34ratFmZkWrKjgP2HowDaAq
YCvS8yNdnvDs+H1Jqlf3B8sBGYE8xFd60fS4Zdpj2+1lDxjsFdIOXz9J3Q35OS7u2uSU08TqB/sz
sNZDJM+d/oSHVZpvSzxD2kORHmPv7EJbTU+/39a1GY2mowzEDlqBPnW5Tapq6khwuiJh5onxl5ku
pXajowd0ujOlbIn7T5S84xcbs0bLdBOAPRH6xoyDB9eWN1hO197Kz7u5fCu2RHdEQyHuRi2mVIvQ
udrnRnpXm/v4Rrt25czngIDxomoG1B/rYru0qzxQ24iIBVzfw2rZ45+Xz3n5Fdl6+o1rXX/O9CYy
81Bx6F/+MlepfXw2/B2LTamOfnNUjL3uY3h9gmFEmFETnrPqrfTIDDyFqbzuvS+3+dKCM5qyG+9c
/LDLo0q3HdNW8bhEL3pxL3Zf5k4c5/7OVjax95bUuAWTC4CmGnT+rtf2Xb10tXMc7JXMxQp+05n/
h/eMlY84+lER/qfW6F1NqlocW3Fqw3KQREkkClP4KsT7UXYZ2Y1aXLHFcXP5k39e8KIYd1wrietk
xJkVieSA3u77PwvZnYfxooK82KCSmWv10jMWCGVlzB2ySfeVEq/NaLKaax/Wnx628bNzxwwRoxSF
PFdmV5BTq7WebWv+O12i4Yrb6fDe3tV/CWB9044cvzpo7zAL/enwqT+RWiBk7a/mq42A9W9wDs7Z
ngift/SOzIwHpN5UuhgFjqvgzdgxqvOMSVhPmzcOBWgFCPOgKUBL4x/M/w7NXn4d7pNdPml28UOw
Hj5UdO0NRCHitKcd+vh3NQaYLz5y0gEw/E+YvWNb8mhijEOi9sBOPy2aqQ1iv+qP+ZfrTCAulHhZ
MEmgY8d0Hf0CGmZahxEhHJadmPHPHTzkOLHeqydUQMSZo0dLGWsbCwvyO9oLf67qgFZTDz9aUsar
B/wmMn9eQeY4EJ4wGtMBW1rSGdup9xddE4xoCKeMIIAT0eJABOP/FJCWURzNS6hO2+Clf8U/d3w1
6JfO1qv25GGlRwMTouAFRG6sKUKfeM/QRub+YRHeBdZrpK7Ax3//eq7tGj9X0sWuIetBmhplH+zk
L2QWkrFmckwtE2Bxdyt96+qlVATUmJxTKX+TJ39gOpVRlr6aqDAT8+ceqqeEVVP/RsPqinzo5e+/
61qjrNGnKyrfI9vCJSpnpSBbMiPxnWCptZ03Zeu1o5PwKMqZjMCBhFSbwm1tw/mNS4uv7z9f549L
X9ACQ8ntFB0vHE5FCPvpXBiOg2zXuJ+kGzvfc/wk7lrWz122r/B4u/Xbrx07UGbABknwQbF1Uawm
pd+nQ2H6u0E+2j7s//QLmJAEOZXRo0NZdBM3usY6xYzEQgwo4DrVvuiAwkAOs6qSOQ8a/DW0nkl4
OSn0dNao6SqMjTWoNPT8Wln1o0HknTkzAYc1aDuts+5C8+RyVDj4zCJb9Dy+1kC5IzZUJxs9lvo1
qMvcpjrbEcU+UYqMQO6vMSx2Sbv0eb3Z+Nk4OQJo4sUhLxiB9uLxYUq4hoxpO6vJhQ0RTZewm231
Fk9J/LT/vO0fP/3iaes5zwUH/WSXlNq8tRMqSgVq0ltEO1CqJ717IT1qYiKSbvHP9ZniInuXZ0b3
ot/6wq6+eENRKARFHOT3W/rxhfmdXARJChI9+g+QlGBXFJ34mmVzrfQn9RbQfw0Y0TCVNmXbJvHb
+Waq/LhekBlmENXW8BRNtvvFfvEktDNP66U5ux/ulvNpPX1cgQnhoXOr/ry6l2C1oJh46OEsePGJ
lWEjKYGXftd5YurDx80CotoR7/gW9+tagfG/1YVJuesYF4vbqoJ2rO0kEZT8zNvw+erZDXrZpVJQ
YCj0lypAhZAJEirHKvvxKEEQLDMdc3w5ixkE1K0SIadCngx5xJVICUZbicFwPmoPWiztpKE+FGqL
uTB+MRJpmVW6DUqO2jJfWUq8xFfrsbYIVLWZihQwZjN59vsmd3XV/7hf8YJ+3C9QBDus08a7nIyh
as/AY/SOt5lw1zpfmNxgncwfTPubXvnjMmGiRybG8PlO7/SZk935+pJkmykhINUig2eSTGrvxqv4
PhkuP2iLeQdNjS2UGOIr+3HNyu3GIiqcdBdj/5xOAZiwmDhKZTxpnLWY5+F+6GJr//sDvX5ZQmkh
rEPkteyLmi5zu96MUyu/U/4UI8QbYXCVZZNww+i0P9vVjQ7uGpAt0CpLA02iiL+Uf5DgCYVXN5KD
iaHKOGL3QnyM1X+GqJqQNXXpXDaK1zyfcja3Y/SHwuX3X3ztG0YmQR4q4yXq5ovPSho5NKyRYzKi
RkYCZ76RrEG9TMNiNTcalmvL1Wa3EPkqBskmF++0qEM9iFQbTzdlCbuF5Wooa+ikv/+i71u+XDrf
HTibIQXAJWo2lK6aG4obslwZTNNlYvooMkYYEtD8RYCilFdUPEPbo3Q5Cko7RGgVkodxU54vtsDL
exGxWo7NjiVsHP9dxnpUMpPsPciT9VKx8yWyF009gQQbzUku9oF57ozTzZb3KlL287IXy9gHtatZ
xgn2+s8tVZ45nnzgBxXjtaDaK2hEKO0R90Unvbj1CV3bqH9eW/z9H1+uLHtSbogsGTfM125bAPhU
i0bewLnuUNqYwg3MLycgACJt1SOHhRPDNdY3R1tXscufd3KxnfeSJBOfEcUCjwE2nFjqFwtA7k8e
w8xqOKXVVBec5fHd0MpFlhzJFLkZd3sVpIE/DASBngIW48UmLad2lzkpq95/ImrdO4gDg898WuAn
gfUC/XFylJGglGvsH6MMKsgEntWy+jRf/GiuOzfODPXK7Iw8IVvoR2So1JcD5VKKO6ewa+oTey/b
iCh9nJNQSiBZaKVXjGrnEeT2GN/ZSOEgM/KZ6txpakwKAgMTUJyRHi/IGBHlZ5UCrzFp1hLYv93x
xod87dxBP6TJWG3iQfv9ZH+sJFOtmn6UK+vA++Pdjc2GIh7EnZ1RDHRGRny3DzuxKP7zxf646MXI
IlejXFH9/72ohJskj0UxjoYuIpVTehbXPIGyIAGIIAqyaec9nXWSrlrpWJGP8vsj+OaD/PduMHwB
/ocBdUl31lpf9cousQ+G9mD0j3K/zoh65oCw9A384ZJhLbOeNk3mDTt3XsMSwgqHReO71RKL4ZUH
U9EhubJ5hzRlQd+2XG9Z6eCxzlcRPY8BkUrG3ofdXxfFJJeLjaUmE1A6nQO2x93C/DPiPwPTQMMH
ECU4EQxKsVcJ54kkbR7g8ZhCYMGh1yFO/NBLTBX37lbEIBLEBw7aBHM7O9TjQfX2pvwa2Mc6/ihx
7/n9SV07x2h6ZFG1abp8eXCHwE9a5YzRjvgoGugaQhC1KMxphl2ZeStO5urVdE0sTUoUR7+ofDuv
z7U81PM71Zq5z4ApNBdlAYNmCbv39x92fRcz8FkGU4YAfYkqZ37Qp0lnfIseYGCo/qajpTCoM4N5
H3/RWRi0erSwdbUBCGQ6oY7ODXjv6u/9cQ8XJ3fcBJnl5BzVESueiCC3O7YWAXsgu94GO+fF77/5
W3n6n2WPpQ3aLhop65J2kdWRPFgRvD8Azqk7nqw4RHaBM25zXzB6QKpAEgYsxOplqOF2Aydo9rsX
4y3gPkO8L3LolyOyiVOubBRcIf3cFkGPE7THsUEuggvD9am+68zHKCXcSkallu18TA2sv3kMndPc
S8NbHLxW0O4ZIxOjq9Etd4yKIzeaVjDWKgflN9dWpXzttNbUgN/nockvH5qE+ALSkUf3IyKsRlxr
uFU3XusxHcQYNroMRzcucZXGUQJOFMpUzzuCKsTuliGLD8oWbJJqWls3zvTvMvS/7+P/X+9ivTeq
3FhRMWZPrK+NOo3vzY02M7ZIYrBWGJfDIro/xKvgFe7hBFLfjeWgfK/xi+vTlKHy1GzGKsxX/q0p
LNd3Uzfv7ENHlWwqc4VKOWDO3RsnmgCY7tsEpqLsKsQ55ZytI/GfbhIt9K6gmB1naYYlOKJgMkHB
n99MiEtl/1lGd9RjbvbujHu4NYF05ticwudqWkLe/a8yFRAjrLeOdpPqHD3lQYFllK9yF/p1fKxT
gmMhYolzwCurVYzStBn2A9wYlz9XGDRHdr+V47kUY6bHv1GG/Z45G92EviHHuxGGdgcbNCjNlSKs
Bp2F63uTKpO2EbMRJa/2Rfyg49tVyc8c3FjZvRtdgF3OIo7dlav1u7hBwabH9EnxXZOYf5vanDpR
ObWlYa3Gey08GHIO5f6BvjnCwMX14EgwKZ7ncJiyLp9J2kdZEWMUKySQo7Dn8KdomGYFT0ZIRZO5
Z5TLHFtg0i9y/VFrM7b+YD722F3IGzgHx6SwIBbnLynccIjEyWTUNw32LZXyPpj4wUoflYywnKHI
ylk0wT7I76UCJBlIPBAALuVPQjGeKR9RgdX9bGxWEkkvv28q1pVaHAdPWWZ+j5hJ/wYrf5YThtTm
8WCGOwXrE89cOGYPPpysGFeYMR2WdewC+ynENSmp+rXhOxuZUGLd/iKJgLM2GCeyIgLs95QAXq6g
CpEmtXqHMwDkp7RWloO7Nq1zpWQr1wYwT44UkyHtRtrg4/zAOTkAn3vJopOZFcMK50/mlo4D15nZ
NaeVkK4GGNgXsgVdk5ksZbIociqL5nPEmUSyZh1AfigxxmrlL6kC09GPIuJPz8dp7nmT4W/shPDB
R0Ktmk3oG6AQ/gJ2aR2J+KwbrdY1wIRHyrSHZDWKtMuOrsoaL4xMJXsi1HumpZP2sVpK03RF2imU
/521yTfqipgbwUNaFKtm6i/rRTd1b+xPV1oOjnzgAhiShKsZFy2H1ZskR6joOzEyAIRCKZUU/wdA
ArstEAFHF74Qlz6zeWGrktbF0U4O1xmpYOYkcOZ6vyF0C1gPfjTP/fcF+7/h4v/Z9n5c82LbK+Q+
d5ww5FHiPBbK5YPXBFPYQzF2xF6mzH273NWPhUPQ+3OWPsejMXP7SZM+S26z0wrjuVef26JY5Fjo
F9jqD3E76wYY0wF4NIKL3D6xKyRGNcX7wY/rbUjIhrI0G32tMpPNSlz+bBm0OFw4xM3ZY4wLkokg
gIv5uvc3cVAl0hGUGj3stFbxrGmcWZAfHX1vN/vWMydCGKq6FiIMqBkpDnp/auMM+upAHMARfd/h
GliEOLAa/VRsuy3CDwWTujCAR8Btxh67pPkuexgVDGemnEoqz2U+CmcUUh42pxCTyuosCr4gTIny
osMCbk8iOkrFvkebCgxcDcceMUir4w4EQ07rnJVWIWUsjkHyPhSnRoYHgSqoVxjLYbxOWIJkqc+i
O8x0kvN4djbs8MwvJuJOZORRDg8jMT9kLKqaJFi34fhUksSRZAOR9bgHyMsggPAl/eFwsk1ngjp+
apsN4DMRaz2vU0nByOc1TAlM5jSil2x6GrP761JO4vB0NrNx4liYZRSf3Fmp4N35141JpTDDOyfA
dButUC2fHXj16kgSJnuw75kbyYdmUWChb5MHCfyuw9PZJLE71+MRUFNdqcHXoPM7RPdE8LnYdPLk
q7cNzOEZx7foyFrKJ480PM9AUIGKzLCXrotHWnc05WVGr2jBwo0IXs+NzeCEE/0zhX2HexUHKfxR
ZP8brcDLRNvi8NKm73aCVxJu9jFhcyZmFRU55uZbV2Jq08f41e3L0Vw0gAMVLBpvxByqJrGCoYUZ
vzk8M59MUsFYS8uzg/YKYwazO1fJyUyxyHHeSnfHR0HBOFPrZGWWr+WY05PhjpsaWAnB/+vkcWon
B7p0qoB55KtLMpxZiHF31IkkL5tqrbYjRrcvBFRAYX9rAv2ZBO+ZofASuqOLU0IdvFe8kqD+8BX8
QnUSEhIZ/Z4LRnjkRi1267wOprnAKLGokfBYBN8S5hG6eq96VBZysBSXE0dsj/ihWxnx31LFvtzC
wqu2ZgNjZN5FW3EyR++gdmQp4vFkCVd14mrxdMrPxnis2jMCazuNMXzE/cv7k8rKRjwf2X+BRBFj
YQwv2ucvJDn0W+0lgA3fM/wqgz0z64nGmaR3DdnOlNAyPqb+s1T1i6nLQLjndiRCeUWhj7Iz8Zwb
G6l1BX/g7IU3yyGMU7Nx0WB3KPFrowLIF5+3AzdY7D9sVCNi2KB5L8u9Ys5TWYUrxHCKLnSULMzE
BuAbxCjBdgznfbUZwtW+xNJS8zH9iN6IQnHTCpHJq+WcMrwgU+td/NkSU10de3qS3ReerU9K5y0O
CSNUEK91Z+TUfWRMauq83vIWRnR0kHT66K5LMBoH21WSb9K51xlg/8Bn+rke9goBBQ2bBDgpQeJV
yDFMhqiUzVNhTTzWOFJY4CMGtHj2YvmsGRm94V+w8hHBarkBY1/nPOHfD4vvo/byrCACHOyahgmO
4gXSmJdpa5bqYB1SC8w6GBpSRZEK+C/JUC9rycUV+q/XYCgFTYL6TLgUOyPWSaiXhVhQfq6lfWoz
CF3kJDhgDbQfdIi8dbWIcnUeN19+lK4BLnuFhqZkg65wZC1pwbSd6qcTf8QT0UFDOdEJWQz+5j6x
XkRBIzcKxkWpr73oUPFZlm616NL3spY2RuktxBfN5p+W925kr6l1O2Z3Wjo+Nbr87BMHwEra1s8D
dhT75hEjMwmsYql1RzxzqItgk3lPTg++GwQr2lN+LpY3Sxlxs2a5yxgHoIKSO4YW9vvjVvT/wkQ4
EeCIzjAK2stlMemmTt3akkFHtGTXpEycOi/hAk3ihO7kWQ9wEWtuvOJrVH0Wh5hRoR2yDecCq/dV
38pLz5D2Oqu05mzqobV1/V9Z92a+LRAIZFH1LtYcRrdb294474SesdizRcijC19j4zWB540oKGCO
y0Eyrf5UNYskXIVItBLmDIYBb0O/v/G0rpXeECThbBK2ZtuXTyuOlKTMXcGMs4TTlMqXCPjqwz7x
q0cItFRQUIIAjX6/7pWBgwE73wHl1ByEOhfQq2/riQUSDRQNQuBGcxATOsIJs5Tfr3Ol/hS4k1Cn
U4Zq2kWdxnXC0hsLKpVmAzQikeh6Ewy9sm3C8BLNC1MNA+3Rvy1wbw2OEQcpSUvdCVId3aduPYvO
QKJKg0ghItKSd67rE8MFGPn7L7zGNft5efMCAXDcGvdPG58yvT5pxHnZLiJpd1qQ/lKPM3usp2mB
XFnGkJFP3nGGGVkvHiVH0gtitNbv+yC78RF+Q+cXex43xRrm7Zo0IhfvF9ZF2ykZldf2z2zP5Pvp
af3wcD5Plq/Tw3Tz+HU8NpPt7w/i6pKyLVoB0HxW88XpNXhe20KpSHddD4t0aQbPnPGAYL9f5drQ
AORL9FUWhDrduVhRVi8VpRWhyonGvRgNivG6Ozwx0IoDTKnHU8f3SnD9zrXaaUO1VIfxShXxxJBs
TM3HI+KR/5S1jDD06JRnKz/9fot8QeJIuXj8YkCrM5a3LTFo+XdJjoUnj2pvmAcbw2ukhcbgahNb
o8lNZMY+jbYNyVJL3Flhjbj1+R8+5DPTx2CS+OiepCJqfU2TCKymRKKNKBRrKorgRvUfMs/b5Yqx
CrViobSoXQlrUbFv1MdJRZvgcIj12BH72qcKDc4ozBd5jB+cONsFYTfNi/TeSspP8eg0iQ68bDa9
RBwVHjvaIg0rlKrewkwOBFJrxSuZuz4eg/FARgSG9LZTrIeuEm4ZCr4iJaWaiuXEgMuHi1A1lYt1
gatAo0UvQ3NKnIOPRz6qbcVjMBLAYkakt61KrCdw+OiEU0Bp0smgNifgnOh0unrzznDiT6N46ixt
2ZSM4iROsTxJ95T98xK5e9LepYm1NLxoZ4B+hhYc0nZh99qqjpwd9500Xx2yAFl48RIAoDPhTDNU
j7K5p/obonwu1RVWHuMkdcypRZswaLSNwTH1gWRM6ivJXSVOf1fU77bgZOMQVyECgX4n/rCjDgDJ
Z0YviI17as0AEyQ9A3moydAqoMZlM0OAONl7Wxu4Q9vTijoqJh6jLPGqBByhVhfMVHuvJAe6APIA
TLTEcTHu2CGD5GEIi7ngceinWMf7wPCIdvOR9L0Ufneq4nSOeMvkioLR3X9kqruwNempLPW9jpq1
QmZfwOTtnmSfscIm8e/HAIEciWGI4JeO996p+8zd+fHUcu/MTS0fPP/Yu3dY8vHEJ2r31mhkOWj+
NKF0jDXKIkhDYo2qEOrD5tg51pOfnlCt6Mk7/TLPLqAObWKMl6q3v1pkP3jQMH0Xv/xMnCxLixUk
lFSEEWD9hwNp+8a+BUyw16kCpfCVdjvuDzg5ij8UmmcJIjYFO7RE9OxDliwkOgiIDgFC6l4bF7Ez
8FxSvn99EhQIeLCRqOyXqPiLU+SsdN+i8EUat+QPatojc+ROh+VkMFOEorXV+QNJl0yq+l0rN6Rl
a8HDOD5KQ7UMPAuueP0nDeJ1MOT39Igqby4hjLs+jfo4N8IcdXKw8OKBWqxfd8VHUiwa0HKpST59
44sJWKPsqwLEU2xF3VHMjyofsilW/ykTl9x2Z6JJHsiLStVyqX7KfXpKyWGKLaifVbyWk7UcBqs0
dP5YSfgcAWxyHyHgo8vnjX+FR/7jkC2rPJ0l6pI2Ra4esHZhCmL3S4ZddCeTUse71iKsLHoWW2OR
mwJriIJnv0N+CCyGbowVlLAxmdM6mds0QBA7g1mJ40bmveNWpzsMcJCWa8zOcpLggd96zjH7TsnA
CmB7Vna7bzGe9pYSoKka1EfRVIotrDBbDObtBQmJExWos2vzWRxj6zoO2ClYPKxw0RItUAfsWYEN
OlctLdDnGvYqKIiJsapwBGj5Nsqe7LR4SXaGFmz8BAnEcJY6LO8VjOycWUNiPVqc2dAwOlaxsgU4
qGKTEEJlgtVDQfqD1xsLMye3Rib1zPlwYndqKni54ParGHNI2wuz0SZlnK+wuKYnXnf42WsnaB+t
ct/0CTN5OjKDndVZw9hPpOcy/5MoqyGeuxIzwFfZ+6JZryW8z/JlUZ4GMriIKGnbQytNi3HAieNV
D7etMg1y0uA88iv8cl0oz8pybN5jT52o6m6e048vzD6fxCT+wdGY+kzPQq9eGQzPEjvaZihDvLDa
9CnQFe1zWr1YtY9NRX+AyCBeCNvKyAbt8oQHPSepXlsEaobptUuuneLVk5DPS5yZQ+1OYmBmtRL4
1EEhLYvM9pJA94LtbNBlch+e1PqhNx7SYjiMQvaKcKWOGlISmS8ULvAYIkNSzeAnJNo411/iFohH
+gosmsOaTOf2o/dwBFezTWAQufOqW8cQK2zR2mbOo9tpc5lmqBo95H/7XhaDY4+gCB8cKcbZh7sM
nWTGoh7SbWivZXmvDMXeqRgRFEi7eIgJyRt9MMVzLVS/IJJWmM5EzaJunRkfQsxmxr+z6va2+maY
Z8FwsUoof9hNgxu2XYg181eok8otbeIhh0XtbVsrmtrFttJVgiDwRUkIssQxtW92tYYrSpcgBVVw
dPZV+NrFSBjQMA9SIKYoXQ22uiU0NcR1qbIIcxBhMsTMVfayKbpthxa7jqQnIX/NLPz1vYOXO/O2
xQ84VAh9Zq7Bge+04avCCIdwqWlmncMObnxsbTy0p4HmwhNv/Q8Cc9yonIvHa6vVunOexFdgK/pS
yUXsWRhqi7JWZx2esqo/K2KSjoyzaZ4dhbxy+aMgYcRghAeh1RvpezoVEtBzX97DJygevI5x0klO
TjaJnQpM/HzIJ12DOw3rUipwasGMQw/9meF9xTUq6OYl6O81FMd9++CPT6b3xlk/ZNW0NV8N8350
v1LWl0zl1Z9bqYRONJXj/RAs5OhJJgZUVu99k+GJP29wCkmFRIq/yNgFCC7i1CjDsxVgyK3xiTX3
lV1xpvlHuaO19lV4+sViMLN9BAmvpeMuautZSarlWGGVk9SzBA5u2g5w7FF5OZ+F9JI1QMV4vQAi
xh2nhYHE1zlhIlDFz7Z76LxuAyN2KkTMFluyM+ZLi43XVJ589w5b2LUsvWCx5vtTGZqKXPP261VH
GEe87EEXqQO8euZAzjdqTOeVp7gC5ixp4b2XEj3BOLS7ob4fbGmiY0IWEoUi6Y8BjmMuzjqtjmUh
+7dPTVurCnNL2FgdBji9jNuRwxwNvUrVTpTxsXa+TIW84EPaK3huDdu0L9ZeXE1y/UsfTyPmIOz+
HY5UFrSUGpGP1xEoPKl0COfIzbziRNBE38JUZE7BbJZ5AZFlCAG8T+x0veDNihfyuIrHRZGCLGHX
lMToE4j0ozDoii/Q8RZuR4j4zDFw0cTlDL8QXcEL3tuqsbJosWjSh/QRCQ7/bBdiz8UxEyGQBGnV
o3Bit3fx8OwNT7KHktPdlthC9sKVeNhQWDSVjBOKeOtoVojqwqcHJ6qUsxyKdR881fo+jkdSXdkT
jXxSKCGyuAciE8t+m4b9S2qDjKdTmz871o9l18/Y40Ej+CXuQFAEJ2rUPo0WGYRRw/7LBMOLN25i
P7hJg6O9lzq7wlfJDKnnaZ18JZV5ENlQKlh3KEykYgVXTj5phocK31Q0ZusBzmlMkVCEoF20nCr7
sOZL+7pRiYB3ZkleP/k5gQYkWsfPKZuCqjVb0FQ+hFptXzqItZOCKWkknR2dZU7SUVFjNNSNKCqV
GXpSTP+BzNL2WSN82TDq+yx1FrZSTBQJ1xm+iiz8sGs+vVcLuaeJtK8dCTdJoqeCE0SVunWdRlNd
k3BtOpTcd2Kt2uK+WpfZIdEOtrsKgacpJkCsjLM+vMREf6srq34IqFLKDFkIDgIK/axtupMWFrCP
NZpsMJFz1nV49oqIMdu5cj+SNJ8yGV6EfrPoC3sT5vYGddi8z/IFla06Fq+eiv3ekL+HpKlIqjEt
TPe+q0ms9XnhcBKKsZxHFly4dVOutXHdp6Q9Rowg4SZIHBESNFRf5owzo7Xk7BzzXldFjG28NzYA
ACqTHoyzMstaypXC1AIMU01naT8soHcubVkiFYiWy5Ge9UdItyS9YZKlzZUuP/gVlB/VC0+mdh+7
1a7E+sYLvFnb4LHESNjz85nlw0Gqn1stOyi2M3cS5n22ftSMdpPTVlD3zBtVmlZGvOgtGOjPsopr
WaUxo6I5rdRpg0n7SHBXjUip8JyT/FnNIvXTDca1LpUnmw2oR6pQt+02bt9LJhg1T0W2VuBhwURj
N22du9SCauHL1dxURrBJrPYDeTYBZpjoo0jB9eeUAQspJHzYweenxazLPdclDSFW352QhZYKPSQz
L2s18ODdlgDDTp+3WPDgdT9PhIUT4IbeYWkjRS/2WE7UoViPjbTJCLQx0pGesifclRQNRdsEtrSv
GtIbRm0ra5+unswkfMdw2qZLfez7N7/5W5pIbnXqowa7ztgXVknBSCRMZbK32M1OVsS8ZtLgHpMU
x6bmBtGlNFuqed/jfHGfHPMQyS8+/oOBuwhiZ15Yn1r/yhEW4mfWVXT8+jmAfIWZGb4YSzS6+pcm
J3dl3H1h4XKI5QRvlNBf+o03b5ppyr7uLyvSAZnThcyhfAIJnM+W2UehZbPR+iPxr+q8ZRK2+Dx8
JDr7rvWQmoc6xXD/Bc1mKJ1d+ICaex4ZbnnRHWegU/h0iDhiAP3oY7EYXfpWCuPWr6eHOvOXrmUG
EwVNm8K038qNbWDRDznutOl84okIv+uVcBMicx5j7YkHvxhVgk0le54QJd4QldJD9hijqcyex0/B
sWWWGtEiCeJZQHmfMRCI4O77xBziWkrJ9oi1NYnbhJ358Wdia3B9OATDc1rSEIzbJD5F2V5S3loq
NM80cW9zGSL3ay+z1wPWixluZ8az2/4Paee13MZyreEnmqrJ4RY5kgRJUCJupiiJnJzzPP35mrZr
kxAKqGOfGx9vbasxM92rV/hDv7Sxgml+CfA5MH6hfOOADu9+ZeAkhThnAlLyadS8aWRhPmEDuQUP
5qvxWoB/ivF9lKS5SmIsj1tNsjnx6SSEIpcNaMyVysxJjLlbAFOFpOZI754Bpj4B6rHRkLvySo4N
nZz4FVnOg7l3nloHrS+sgRqonbRY1B+5OUVMTBfSntM+nFsPEXpv1lzFYsj41RsOOQ2eXT+9x3Jd
7xhTaj+rAcPW6EPVTzabUh/WhvoScV7pFk9c9WCXv316BOg2uPRyWiWfT1t/PcZbjZKq4P6tIso8
b2FJGLOXT727Sj2PyZo27Sv3bsRKM9Tvyn5f96gjvVQ9+l6d/qNOfpTwJJnS4TmBHma2VFwIg6o9
R051FlDreyjLWdXJAQafV9VR9HscYf5e8wyqj6EOeWtH9W/F0JvkXzpls0tyYTQGsEdrEcvO3Ebp
xEDNT7Eeev/JrbBqsj4Gk//gOkqRIBtZ08OsqvJfh/QlkugKUT3VAMqy9F2mUnCtHNpWuAneNA4t
wnOTiCZ/oCdwPAiNNbqOpDoZXkRd9VFlLyF+03FiT+0cixViaY5KqdTweqBB8X7okPXGXem919ZD
kRxqPAB7Nk+R/Ry1J8l512hc1c+ulFGtvwwjpWD8KBXdhNyfIPtmuG+u+1Tp+zJaq9hk2C9Z9kP8
2+7d0P3RmWuX7o3Guejc/dXZEwoz6IjYhmOdEcuDvkho1WScd2up6O9xteSOZLirJ49cJmJOeL2Z
eAF0C7pL9BFxbIDLcTbZoJKwvGDAHKKLNqP2gckU07XB4YDdYmdd0kn5ttRZH12zGpt+Gks17UhP
QFtLFirnzJ1D8z5HK6+L9qzdsLupUqayed8HJSkxPpSbvAtxcX9Xhnzaoufyv72Cs152lks9moAA
WDP9FcKYVj7ZOCCW7yM56/WVLiFKQaOD3ECz3jL/Ip1IpS13hQ0rc5D39LChRH4qxdSIJm2o7wUi
AFQpzT8tf281TAD4B8F/Q7bSIYfqSKnQkwSP/r17HOsY2SmRNz5bGClMZvvTYrFuJ3Qh9Oflcj6/
O05Xhz/+Urvx9Jd0HL+te/aivdJkjib30c7WF6hp2MkmMn8EOqj3GR6jNGn7J0Wfc8gOHeNNUJ7p
XlfvUD42UxAp6OHNYm2jEqBxeM1+cbmTplMJIKcX/ITZjK5nGy6vf7FLx+PrqzprtDPG8vu+H/4j
bsf2ANhMc/Qmye7SuYdMiEueUPyGd/X9mwDEk3VawsgTVhvfOyboAg3tgc3AYqQLGv2w6092ianC
13BUh/mCrQFm/b5iWI6yKll8DRMHU3fXtTbRM8VzTIhEiqlRl1PcvTYtFZz/cn3xS7DWb4uLud4X
RCACd24XFDb05OCg+W//AlBr+ezZZiiNSgVPzXCyGpaN+dDqS6ZsLTKjSNuAvobuwB/fJj1cGpWC
84chpSJkhAH49980qAYlO198F31kQJsFUEi40EtvQArBmsQn6HbXX8Mn4uI82usEAyZOGqDic6lI
pRyLsU6c8BFQv5Xv5YNmYuYxsUiwtJ2Dosi4LrATXXXGxn60f4TzDJsnyoMZlyzdda4zhjJ7u3sO
3WdDX71IJHkLA4TpK7CqCGSldO+DzsUZ/FFjijHVf0fRG0W79+pLQjh23vTbKrbXxFSQW92u7/CB
ml9/SFV8yysPeQ6ZdtWqrnwZmqwxefm5ny386XodLpaPsTX5Pd8cV6s/gTz5c2tmf0k9Hxdk7AMA
u+g6pMLvn7PsdbuHNI2TlPfmpi+QMFxwW3bwMuAkUGC+0gR3ULJkuiJCIAbOHUwx2dgX0vNNhYxL
7EYonExMFVCwwtPg+48ZGz/tAdQh6MgoJl2K2J/sW4vG2ATh08I5pN6NW+1z9P3Xa/+y5NnzF9z4
ZheGwSPz0ugtuNM/sjvAKLK/yo6qt8nHWW/cD+HWrUhHERvcIeDhOJQxk3Gzi9ZBtSrVpfbSAimc
FE9PIukmoaPvLXUbJT3S6nX1Je0BzyXs3pj1Xgq7xEHVNB1EdvTP2PUlPFBHKwhvZclu8A50acwG
DPOm9T5uKm1ql9AkArhjQGFHueQ87rp1q6tOGnpUaulUy6kGlxUdx0Lxlrb/YCfPGWZZHv8tpFUe
FSl9beRspYPUaItkfPKKhLHcrozX+gi0uP6Zd7QjANvID05qrAEzzXAhItlB/ghmDyDzEHda8ixe
PWJN10/apTsEIzPclKDRwro/++JxFcKEK1TwXflWMpdVIU18kpl60/v2rHGW4y2Bn4vbGg6EgkSn
apjm+XcyclXtU9o+u56M0WLrCIwmWA8oy1Rpc3GuQJfIt5j3l9eFBw7uGIsv4xwSrMJIaZg+pzvg
Fnm7KRj4NcQwIKVI3AkLFMEtcW8KkV16wSaoIxjZ7Exuzu+nOFL1Lq+TqBSiekIUNr0rE3nr582G
O3QIX3CT0RBIdxgLSMrBGd/a9ugAgIHiMPinYWXeouZfAofoiP6QMhjYEgOP/v6LhhbCjVHY+S7w
vc0INFrj0goaXAzpyQWBsmHOJvCJDjgssBK1golijr6E486qJJoqriNm8V3wfH0nforTnQcfdFXQ
BEKICm7Y2e8ylcLFcH3Md76krI2yWBvdixnwWqjTguJkqMN95kRbqXemMtOLLhToXwYi0Bi8I4yy
LbSXrVdoq0Tz176igZQiWNrOoqWJpajrQs4+qIqUUVuGZIe9omyRt56aaryJUyxAJmPl4ZnyARpw
79K7lnKUNZg9pcmHD49EG2hdpMCKUXjNN0PkbEL3w2Rg2xjMtepmsS2jHq3deiel8kKLyi064G/9
IATcOsD+EvQSN85nmgf2txXkTX/YlXR4vZu+K5dCIYK8KFvp/Afoze9f2GoDJfAT0Efo0/TWuxwu
hSlJ+X5TzuJiQvh1pbOczEY6bHBqP9x1iNzhUMJAVvFegDGjHoWnENh+BFs8KnkuyRvbhWf4a7d8
ecaz5NcPDDOpizLduRiCo1MjcIzzobuRdF7MCL4+oHjVX24VR4+NIDY0X7zKANQLpEa8t82FApe2
p+Pqp/EqLuwZ0OM5OjUj8H+d/1eu3gZyptHFcwQ08/VHFzXPtUc/q4mqfMAe3vLSnTRmsyCSd9SE
rvkS0ZOErLXFN+36ep+Av2sLnlU0Tk+3KK6DeFdkDxkwz8Hauel9Rq1bgiPB8kSatcmvsLsRES6G
7C8v3zlrbCSSoTSZkIwNw6MNaibXjVngM3qLnKVUMC2UGaxhatLlN27Fi0X315XPojYAqlz3RiXZ
KcWqwjkktGgRryT3WLcPmvWsICIidOJs2OGQZ7DFQKMvdm9sPrGFr7z2T0TXl72XOYPWdnKYCkVv
QClSvuy9w9jeOEg3gsV5BkAlkSvjoEU70dsbjo3xwJOhe3uzXL188fxzZM+rx0BLJF4p6hUZWNai
hRXyFForQJB69cHxKmp1O/bvAk+QOEcL0SUrZBQWWovQeNVMrIvRHbi+sy9ezl9+0Vn4MjxFMpG9
RYY3SGbFshs2YKbBSJf5nUDhu8rx+noXa1hT02zuX/xGASV+Dye1L6lOV4IN3EJWpI2C29DisZjt
dq93881qtr3Vqrt8hL4seLaRx6ZUUifTi3vfOhbdm2U9Mn2s4So+pUzKIuloOzdOrSZe2l/b9suS
Z/e4Uyv0AhGX2sE37Gg6Z1Y+sfTfhWL/GMGLC0Cgif1U5+3Lrr6LE+WpC/Od5ef02QMo6GssRFY+
CoSlUW00P18PbXavYAVKnpYp5QrcM3tT4EYCF3N7V1obyZtc+D+CBEQ1YK26Xbb1LQz5Zyn/12OR
MGn8n8hPzjJldHQzJ8Ay4xl7oikUg/nitKbBNEG0T5q+P4zy9OFBwTw7n8w3m3T50fCSJy/16/Ud
dLEjikwVuiwaKRJo9u87qIk8FEpyZXh+6aY/9/f3k/Vyqc/mk7k/eZr9ubGYSBT+fmZLJGMWPZ9z
qHTgasUopQ03jbv34H3pyro19rgZOR7QoUn94Sgbs38o47uxOWX97sby4jT8tTy1AsUcj2rpZ8/a
+S7GoLYZ7Ip5pWC70e4rsPqoKRftEjoE7pmz6ytejIX/LGicHU/06ROb+Uuwg5eSMt/KN6Zz9NSH
21rBF+9wG08RQ6aQlM8R2kliGLGvsZteZnRSnbv3B7FtnmarP+Xi+jNdkhAB9PvPUmfnsW4iF8iG
NjzPtvtTNX1eJ8t28v6grn9MXqerYfJHTyZ/bjVuL75JmwID6DVYtU92xJe7K5EVIxs1JRAkT3CI
c15lJ6vLPhPtkhsPeDGK/7PWeVAdDECLmOAN8Fq3yeRncPfz/tfCmyzfacPtkJOf7OZ3m6fVqtpa
65dVdiM7urg6pAWLDiCw6nN1CWrKWrTGcYDM72QvmSG4AEpBd5FpmQUdIiz9ree9dCotxeFYsibC
MGcfNPMMK0Bdzd9pCAX3RLrMbCeVgulXDwoEMrxLm4CEoaO8tdBijnI43Ie0+7R9NJV2HnbdQp6F
A0qOAFXcIAcJ8A7uv8TX7vq3ufByviDjDfnsQPWG12SFb2OY3sBahRVabISsEINZnwsdSjU6PtdX
vHCwvq14duFZqpuZiSwnwoGlU06QTfNPTd8IlNptSvWFCPVttbNPETd6Yfh1JDgNP0/BZLF+dBfL
+e51yjgE88AbW+0Sj4nlaP0IYXWUyM4y/zEeCqmLMzS5EkoPtKHSg2caYEewlKtPbDuhtIMukpCY
sSS6RiBVreD/n5Z++xFnUdkNPHt0Y/rwJQaN7hpBmkRY29zsU6iXHle3KGARz6DDjob/97sOXKPu
WCAidwlGw1q8AFpmoULlg/Ng2K6iU44hFOjSaAAcYn4KVrVBOKNZKhyiII12NpZJkAqlpH2kThQc
Qzq7gdWhD1HAHGBW6J5SBdNf5uRZBwTIPliRkBAA/Im0hMH/wEKKE8vdKcPNoYHuDFvDOuCsO1YH
h+ZwxrXIgGrOKE4arVmEmkQHf6tDVVhQGJvsQ0+BTYHyrEp7Y0rv/9YAEGSHPIWKFryL57HqEHGK
fqJl3nPV6WvKj2kISl/1jhK2qUFzoCOWlgejX/agk7mWIveQLICdyPJblb+AQM6BThuVj7mGL5DZ
ZNSEWvSz/PGdd1RlMH35vfEINA16Af8b8XbkAq5Vd0iaYWKDYg+7fD6q6TzV3pERnHAzT3Ih0CHm
AekwS/S5Um7p6vYOA7R+j14b0qL3NQpF/AyropNiVcsUmmKRxCuAbiECud6GdrVgo9PWw7BBaIgX
QD+SwAJHL3iaUxX2QIQEcJUd3OGPil9t0k6AcEvGiMCWPi3rcttVv1s8FcxCgfnxELnYxhkG1u7g
oGFweuqhUce5yYfAwCpRX1sTB8HutyWFq4Q/18wKW7YP0EMT/O2tPhej1BS67gjneehLwNne3G0P
ntfcpcBFPCKrzURxYKCloahKGKGpgagKCFWwTth/utY26vZNdeo6bdZ0W7hdPc3nBOfnx9SdSE9s
WQ/fRmOe6c/x8CPKH1Lhs1h2EwuUiHjv9rhPwUSLqCteGecZOKIkF1gkfAyBjHuqvDUBV1Yww80K
cacUD0TINUJJ38b/Y1jyjU10+YBReBp/d7bwk0eN3SQLviUfPK36WQGAhN3cCUBccxizCEEEDg6i
r7Q/J5n67poPHgCiRl77+gqGX1gBegDDgzGJgDhKL71MgxpZ1vwg29Rm1SnqNr58wphwlqJQn4y0
D4tPqxnQmbYwDdE4mkE/r8wnCdK3pBxDrASyYpzjb08DTBaFZtYMG0eS141dTgS/Qgjwd4cGioI4
NwKMWITmRMy6Hc9acPqEqzYTFyM/uI4GH7zf5gaEcf4F4a3b1R/iv7r5Ei+V3PLhBmEZySETJx1j
Jk5KQBfPzeoHaMkm5rH+XM7BCeswih0s1aY6zlgB4gemXS74O1Jvo1VH6okqfa9sF7FFDo15KOtD
wTrioHAcJRYadWw9aefyiGEq4Ah5sRHMyXbZIQGC8hGadYLGzXfFalkWhjLIN8I2UjmfnExflecQ
lsRnUA/izBfJEZCSl36EBCgfFVxBvdKrI2AxKB/iVtdqe0Y7ABS6EMdrccgUgPGkh87cmtO0kh7U
QgjN5GsCjgz5l40CE/oeVgB7S2jAYhHaKWQLoCMs9jlP5XYCz/2hhsD9dX3VmflMSE7DXuOnSol/
BFK3LKRx2vsu+szOk4BaMHCl+ZTCs0itkwMwfmhUZE3NVxkYfp3M+NVCylCQTtxmT03/rFoPwp8w
GfAfAlTfdgBOT4IPB2He43iGEtojTTCTwxe83IkQ/rRRAWhhLBZ0M4iUkit2RsReBNghvUYcDAt2
U5Lve7DPGsrkXXLKQVaprTXD5gbrVHE7elMUHPkyUqDuAAxjkf4Krn9A8IKyohhPrQkzSz7xBnhX
4sXjKgiAU9BcRggcJuxpBel4ld4f/LWtnX/U+gmWqmh8YrItgbIp4jXq9dmmAyaHKIDZyuhmz9TC
WNAO5PC2hsf/Hmvjsp+qUjUbTWzJEqTcWIJvQRsG9dIBuBqNmEIHyLmp+WssqGKfT1bQ89qkXBle
MqwkVBEwq0BioM6T7ah0czae7OLvkc9pl7iVOW168HWFMTO9pXBs7KON4WmLnHBQ2X8wPFzxBxxr
q36xMTMeaVMCHaDxE7Egx1uPkeAGzjZkUxu0mlYsleojQNQICYmqAv4YoGLizgny6M+pITeZ9+JA
okfbLPfevCyEw0ximSL/DlUGLAKjUmGQBkHHf0a3xO7eB3ehhB8hB7UfmnUBKKMqALmk6p6TZ3ab
DK1xUsUsLBaGn88HBxNc6IjVg4IegmwdO9vEFMmZ0UJq4X+Qadc6OygyV0WAf6t5EmbbWH0SDXOx
gXm5XpyJNxUweXN9JMrw3BDIJSS24aDPBJjGCDfkpW34HmDni3W7xOfAHZOie0FbcOY/VrDgHPbG
qRmcRa3cZ8CJGd2kuPtycGAy+GhmALjFLbzE0/vUWe9CVrtKi2nFzhdaQkiZiF8YcQ+nnbUCvNAr
jAO99DFXDlDTJuTrtvpRAGJl3CDYQg17R6RZ4Dp0e40IpkD28arjNkQwCLkFzjkdq0hDcEioL2j0
l6AXkJUZQJlFSsD8adQN7iTecrlUqMSYZBPyKsCHBSbPlXYs0YTxg3zBtCCO3sV7sWMsrVkdJiDl
TBjZixi4n5osKveQl/IpYVLlI04ZhjPkUcTVI5h4RCjDyKbx+Ki2giGjwn6D0tqHL6Rm0WmItkHx
UlTZmrCnOf2CGvETok8s6xvoFh8VJubuQGcV8xoFxmhN/BA/R+w9ESGB3OVOsLQ0+BsTB/04lHmn
WGhkQvrFMRY8oBHBIIBvkYPzro+FdxRi6AqcPaJ2mlc7z1zVyZIQQNaclAc2r9lbuOO+C49EIcsE
RRz5JwutiffeomSGR4XgjmhJQsWY1SZ/CxHDO7r8vSIRNMpk6dfZUWyrQC/vLR0kyLrbFzAdooyx
Ks7hlpksjebIPcdRE4ayPcLtgNgpH5lU/R7lfViMnOuZ+YcqyRhPdJvGWcxF/+ZXCyWej8NGroVW
Yh85AggAXB3iUM4ntTBxQEjBK+Y8DS0yfOcmYfLWytI8cRqkOKZK9zvWzGVjIa4BT6giU44048Fm
f0tJ9Lk5UlhQkbmXk73KXHDAxMeT2UxDusITBJjLDIsc8l6grRmZzWoM70sJox+S0YR7bcTXSt04
yEmZNSGMe72J33gmbES8zJgN8bFuXMD7Ghyp144sll1OR5utJi7uZqJ13GXcxxzXuIdKkBxy5nkn
Gam8gbvG3hthtgmrtZIAwC/JL5ODUAtOiF7gMkSwUuwMXnO6iMunlGuC65hgrks4ffZv4R+kVXIT
TqO+FloYejD3e4ujesoZVEFBEjGT0Fk64b2q6gvw84rVzYTzAarwUvuSZ7SgdWsGZ3qnwX8RgAzt
SFgV57Jp3wEYcdoFvTuUHiLzfejTuUgVKLxN+EXp4K0G6jGc1TQcPGrojBs+VTarNQDxZfRkUY8r
Wby3M6oZ/qVYX+AEg/8BIpJR7CGUIoae70qAc1d15B4X4cOqwaXzcobenmCPN6KFs+GPOkNdGYR+
ZOEassSXFjDS8100LlIEegwfXSoHXSiu7YgvRSgTG7gz+gmmbGwAiK4iA3un/12r3Q+m8uqoAiSN
sdpNHoSyCyQZmFUtBb3JX7H1gycvw7U7euCH5/o+tQKy1mCdFYNIZhEqnQDJiI342Rx3CNnAcnwu
jzXkbUoeBdtkHBLvDNw8+BTowS0YVMKZdskd6f0uYFgGzdZrViNTaP8u8ja+viBmGqiTdQ+6B4l8
GsUfBtJ8toHRJTow5R5DZ5ETc6AFzptZZEBstgeUb2GJ1CR+GYBxq7snKLEB29jfi3ipU0O1iTnT
4Mg03YMgZlQpvITgjugCA5j9XxjVgvD2KrJN283meEeywYNug75mmGqQTtsd6RlIPKK8qAy5KCMy
/pTHbXGE+2x8UKaT/JUldG/0a2rA/pa8jLRpjb9MdQrq5FFUIRosjGGAfms/kP90ZGP8VBHEUdFY
ED2kRp42Y4maBNp47dEcPBiIy8FfioQ4tY11GMO2T95KKHV9mDG67mYqDC7H6meNyDiavUZ66SXe
Gr0kGleN/LMxKiip+YRShLMjta/wmSuIuCGsd7S17Hfn3ijXFKNQUO9ECc61Dufcz1FCF85Q9QFz
DhFTwE+xHanTYZ+8ZKjuDKzYF0fQZMlrbr8VKHwxDtC1JUoi5MtCCYM7BjFj2xEAVm7zUIphCx4d
Ao+oEBq9XsZQGKv8Q7HYAQBGIqoiGLNDBAjNuiv0X6VVLvg44g4MkyVmaG56qlHLQvVJYo/LUAiI
77mXTVd3iRUgu7MZw2WVwmLW91KhbloCL8gfKhnrU3aK0haQ3yplj412ui+HTey/X29ZXdKV/9bn
OOuoqA2ql0aWRTs8Qtn33KS0S7mXyFgTZWbIm8Kfg11ELJbwfn3tS6ocX9b+q0PHd+ViBcsPyx78
9qR6TE7JnphdzrlW63sHQPyjc/Qfoz/FzlwkD+WyXfbL7H5879b2NiTrrSc49lz/VZc7PwJorKPg
pyJ09r3z4+dhrkq43u/04oVa0VVPTksUTzdc2KRvnfpuUdqRGyIJ73TRSr8FF7rQuNT5zIoq0zuX
YaR9/wEQdocmMutYoK6jARcS9cgRj2ivcAuTVZVqceOZL7kH6hYZoopoKvYNxlnn0hjt3FIGmdlg
Nf+5+LVePy6X1nQ3mU7z6erjRhNPu9Sgp4OIEYlqoAV5biXQakGh9xiyP2fz7c90bTGONF9+Pa/X
7/rDozX9vbMO1YzQP3nY2ZP59ODMDt32YxtOlYf+9daY8kLTlnamrUMoQKNZP/eK7APXr1IfJDN+
ZLTd8DVg93cIb6aViCDXN9en6sv5WMlCC8rAoxMw2HlbcWzafGi6Af9FpUEfYANpfoSrqb1k9dNQ
bpuS7nm8HocnH2wfJLgk2fcu/YA7jclpLu2CXJ3l6mPpvtbZXRXR5UcR7SdFohcvslGFQ72EXdNY
0H3yZW6EuBXsg2appoeCxhCif/aTwlEj0MvQW6XkvxmbfX2+s3Di5jGYUrsJdw3FdfFCl4DLi2yF
CpvKBq236U0QwSWoAh+PvAhkH949Z+dVlzLo4OWAphJqrRWDBuHuaVJI3vh0l0YfX9cRf/5lrKTE
ZVU66GruAivbZl21MuoDLnIrj/zNs5JFnSSrLHlq+EedNNfidCln27xS7gp4mnaRbuUhmlot/3IT
z6SaKs2HF9TIp7IyZg1VRyRnD1qtQnhPF6khH5oWpiIWDF5sT5vc26N4M+25+a0xWjWpPBX/PAhV
f5L0C9VCYKDv7nhu6HgwntKf1x//UlBCVApBMRnWDVCj708vG2UFsAs5I4izTYov36yL7kJuTIrr
eK4My+vLXYxINiMmRg741vxlJWPWlYfapzk8g8CO5uts+bjM5zsmzaunA8nF9Mbo5uKkkiiANq2O
drRlnm3cXJfdoXJ0IqCGO9L+F+MUex1Nlw/z3XGz+vjY2jfGU5eCoKPgrPDpUq3rYlt/2U6I20Sy
0uowKII3bt1/ZeQg1ugiXn+VF6/4ryuJX/JlpRyMrWXVCUpU+V2hrIuD9Fa/xOqcYuoX3UHdfGmQ
d7w1hb0o+ctsUhcHnlD/GQq/LNvH4eiDIRI4+mSy39/r08WzN18v68luaS3nxzdAJ9r6z/WHvYhy
+brq2Sk1sqpOmQwz3C5nL9Zkv7hfc5uNj5P5nO/ITXJjPYOXdx7Qv64n/vzLU2axHAI1Z9+Us597
7SeU88nivUN1Zf0uryfTCS23p+h+dVht/eUN1LkqIttfa0P3US2sj8Cfnz1rEuUZQtHi1hakqLU3
eXyMpg/LyfxuOj2ggz+/seDFLSvkOEnVVEe3z7IEWslOmtYR2M50Tyselgv5voRuVXNjzHwROiTk
k/+z0llMRz/PtNACYSVnYjLZQl6EdJ+LGanUigai6CUtrn/Ji3DLr2uegWwaOyjrRrOTHRohZN70
ZBl04qCg/LIf4H4gRpNDn0eriz/4DepTgf154465mHs6pqySkCDeB7vq+26qqswr5bb9lxchjcqw
2yC6E+rHrKetQvuQnhM5qLARh2YgVMRv7OfPPfPXnvryC87mnlGfVQNkp3AnxMIZSS0s9zRi+wzl
SXTyEBiii3JKXKSzkFWhH0aBJsYTXPOVZyypuC0qJ6yVpja6HSDcM4pJ30g2I6B+F151DHMnoxxC
+gxWPbFh6jt4DTJbjdEErj+EYQU1tKxGn+RpdPi7BoVdJhHen9aa59GNbPRS/ufgv4iGnojE59KP
micMKxoeWDTb0ErMEdyh/hANTjW/lURcPEFfFju7ZVLXidNBh5+XIYvU7cFM8Khlt09uWf7eWOj8
uk4cZxxNK4MIWB44reL0sJLQhL+paXkRsMqYXEFhEZ1TfE6+b1oTkEUfVEClfHdv1qhzjWjdAO14
Qcy57pnAuO9t/iDUcFDoKsmKREH53xzeL7/h7PAOIf40fuIGuwFJ2vIBPQcaTK6xRNQBTbyUfotR
jStOkNidNJ3qeFUlOw2FWH12/ad8Fgx/n6B/XsdZVI6UppGyJhbIAaSlMJGmx8axKNlTY18ibHWA
RDh0xwiRqYOv9+z2I8pRosfc0TF16j9u+zPRUzRCyOKrd00RfphUyKDZ3VcxSLz+gy8HW0s2SLJA
9mAh9P37KV3gyUXACSDw0XchZ6+GeKZaWIL6cxpwKae1jG8541y+qQm4IFLRqYVH+n1Zf8QJVtaJ
txbCBLZc3XnunYMwW6Ugm+yNSDdgNeV+0FUr6zehme0khDx0oFAeUmlaN073rBQ06tEYFLrhQWPe
eDMXDxH0GQvOCr/kXDU0RTPAjhUISoiZixmaeSqVfSLUtm50Qi6UMFypn4YBBnWxcxb2E9nT2jAh
uWYoQfulCu7YLJ76dv1DX8qpvy1zlnLaJJyVE8oRB3XTiLZTiRiIOavdY6Ke3O7IZu1QaBxaMUlO
M2/BlAZET5pb0xHIu9NZE5lm+k264YUQ/O13nW3AggaXWxVswH/zao09UGgxMs2nN2kjF74psEcF
/JLBjv8r7YaaEieqUUDVS+8wXcXWhRcudLtRWLv+ui9+1C8rnT2VPfYIu3V8VHk4ueqSBD9C0DMe
brQULhRm3x7o7ML2DK0bpOFf9sFsUqFaRd9eGM0gOkSH82aKcClR+rbi+SWGfYNksGF3QjBVQKq1
BmEZ5cTWULYu2jlFTCMU82A63w1yTkDnudqVZDNQ9Pr2x/XXfIkhws/BGQEzVvJF62xXp3oQ1L1p
BQJ1B+6KOS+7GfM3BXVLNhGzXjEkoWt8Y92LL14DCm2qQGnBxX2PX/2ggX8MsNti13pMRGXnhx78
sPdqDFmtXubmM1jlaofYyE5TtLU3vvP4WfgGoFeRmgXGBNd/0MWd/eX3nN07ah7LcoFoChOAIzGc
9EI4s9Gn7PLiRu16+Z3TK8MWEHgc/M3vz54EuWJEdoAGRUyffgPSK0UCJ5qDycAkg7nPp6EzvYrr
j3jxSCGkzvd2FGxczj611zSq3RSwUiJkihhN4bfHGOsmVUL8+rMbnOBgEvGpJCzlnFmPQL5kl0kM
MdXaNhnVztJrH64/yeUl/hEcP3uSQM6KJErp8XLhUv0DY8BL4voSF/cn0xgVgLXQND+LP1koeake
hvFOSJASJADYLdJ7aigpVWhPLdHjvb7gpTBOvPsPQvTz+vlSCntmJQ+B7WC8LM308IfQysW8lQVN
Wtc378xLj4ddPJ0aaJvcz2dRyC+AhlU52GcBtOIVEtZXivwm0ihAKtO4xYjjlg7EJQaEoaA/AwdC
wTf93GxYpTjTsyGn15jv1fYYJtI6L54rZIxHJouAGa1hFoNpr5tgGrmbQshoMuWBOW/p6KsyCY8Z
mMtSsr7+6i//MOQeALKCRkdj+/uBLINCa/wyH57rxQsC578ma3O2nE/yyXQzna3+x8XOMrfOSMi/
fBbbbrMJFIJHc2bNd5P5atpN6Dvc7CSJv+/8PCpfHu4ssklFDSMlFH0O2jndkUbHeqncLXd3mxW2
Bit/fvhzy0nuE7j/15oGFHEHuXhywLPoPgZg0mjQAlcDtBINKjic+EEn/ZTdEP1QMemzF16YbIC4
2gKNEXwEgH/K2FtURbahup0z4RBgpkwAoLJlHWh7AXcXMpYCD8JIcklt3bbUfwcndjg16fzGh7oI
EccFXVaAMEP3OAvTkdpKKaIp0WeKLXDGoEhId4CTWsldzKSR7I4Z8vVV7UuxDUtsTVFVXsJfShZd
YFWm1ZfxrkV+dIbgP8xjI0eseGEjtYbT7rxRMFoBelqhtjya+TJrgQTGFsXYg5Bvtv8ISWxkI4V/
WdhO4wxIB65AntbNC2zmsuytZKxvqf1ETfK1PZqMqgXzITD6WRs96wbygLQXmvY5rJ7tBPQ983Wv
YdDkH5L0JWFmze0BPpGAIdxdmNjSRhOdlaCxDkMvrdK6XqYtSMdIWTSk5RDWf6MLKdU7oz2FI7g7
Q3oTgzi/ktdS1W7bsbjPGmXSA9csZLwOzEOB3qrTaPNc1XkLJ5c5NFfqBME+hpZkKgKy1Mib2Etv
HNBLofHrBzg7L6SDTtjgybfzimnvnIZTSonELaYgBdc1Wwbh17/4pcxDUyiTbJVUiFbK9+Aj1XYw
uv4YivU4DoAHKRzF1PtmmS9++fmp/LrSWeRBntDsQxdzCdTmkf/Kkg8g1SAxBdAT+nwVv0XuWmju
IXwphQBfbiX1l9RhiK+qypyU/+Py+f6sdpY2UWfAaHoZ4MDtzen9erF8/71b3s3nxhQpqtn2xnm6
VJ9/W/LsIgeGrQd9bEQ74DskW8LkANxYLpzJmQYjdiRkt65/0UtX+denFH/+5SpvOy+qWoucusju
2uREZgf8iQEeqJj0VgFzsZ7gylK4w8UQ+nwc7EZVama+Rf/BOSK5KVTZBWo5H5X1DrESvMcBocRB
iNKBQGmwfWkhNSB8RxQarj+38kk5Pt9hX3/M2ctGyrDIJZsDj6eDqJGFMYWe6OB/HrFuIrFHGHjI
iDL5ChyumSP8FLi4G/8yvUWfn5hPi3QE272kCSfB4M3ot0XGjo0YjsBjPeEZIE/q33lz0M1XtFwA
5mRz9DjCMpvo3WOLUyjUhrykIvWfQZfGeYpkYLRw+z8KHmhBdGiRc9VQRlrH9koBMI/pmz0sBVJe
H+8r7Zn837Q07DE3Ikrag/cg18rcSPcOGoiFCuoPyc7indEhE2UqRlyzMM3maQTeVnRfRgPFaVNG
Clib+A/in8oZSquSBeH+A3Eb07R+ZuPS7OtXDNFmdvnIWqIJLFs5Qlf0dCOMDoojLk2ojhvV2qZz
UDUnZgZq8kjSLjC8Q6muFZNcLeWNmBsaz7Os2A/VvAeoRL1o1pvEOdTwRDI0bhD2rwZ4KPvCLKZa
7k7KpJjlrj1L3XUZIJOJPWeDxyINtkYgk5SPHAR/K7czbwgXyL7gtADuyakQuQ1WSu1OQ0wTGI67
mrahIsMQDdB7gaVFC2JHDUOwxoD7sU/qDVJzby7b5rYogZqS4ZUSjJT03Rj+0Kdo2wC1bb0BMplL
xHM8O3J1g1v9/3F2XjtyBNeW/aIE0pvXdJXl27uXRLObnd77/PpZRV3MpYocNjCCJEASxXKRESfO
2Xttp0XSIyB7wgGEABlz1CwFqpCTakUymzD9kMbp63JPiuOviRfmRKguSA+oK4U8QotOvY59W57V
7efcu4hzal31uS+oBkahn+L4pYYvhR66M1iCbx6Dvx3h7OYUDRYVpfErbfy359+YVkUeTZkj/AUB
MBhSBvfFsmvx42AagZuDewVWDlIlWobqs/Xw79f/dZG7fgoZQoB8gj/FnnBVfcVSN6tLS6dKAvd6
0b/HKr8kB7jOT27mNQL/TZ6+8zvtFfLywgEBc+2EMVGQ3NrodEdweQdttOkqkVUOwR4pFWJevDTx
XLhj4yn1cIhUJHkg65lSJPqKzivfFyT1qaOwldA1E4f2K2BAwIIiHsuSTxz15amaY3pz9ZFAGrJ1
GbPFBlCXnzW/1YTGEkgquRyPeYaAn+QAWWLlXmLjBCJ4qAD+/UX9rYmq/fqNgOpo0JivjvqhrJVW
wj/wIARH96w7BBsxd7xJDjevh53zOSOX/GZt/O2wp0OpkTdEshE+0P8+Gqpc6PNpRG6Rhru6xXGD
aH6Hh9NIT//+bH87g35/oaszyDLqJWks8Ce0pWnt4InmGOLkwxzA8Ovfr/U3mIxmiIxQERvQ0bgu
YTSEQYmBEvbyYsiuioxmzUJSxSZE4cuLXnYDinhaoB7amW9e/G9l+u8vLv/3VxrK7dzqJeljRe6G
cJFCRz5rj1g0ltHvexe/2b9f8G8/4e+vd/V0hdGU9Tx8gGUgJ3ZH7BV82XCPuaN88xv+OruvH2T8
wrTIIF+hebq6gTDNxC4nUbDl0d0laiMPlT0iHW2m4ubJaMJAvKSmPFrQYhlDOL362ovrzdPMUffv
D/23MZWGo1PkHmSxq/xSgPy2p4WGgNSkzFA6CvdlG2RMqlBbjbgJhfZ5zc8cc7O66Syi2zvFBXSf
5709z+P/z5dPmqWI6YmQ8mtAUsptM1EWMTlEBd4nYV+UyJV/rsbNUj//+xP/7RpAwqOOjPBi2Fau
SlWlbdH2J9DOwsVTLudMw1wT2w3ybmguX2hl//16l7/v+re+TEt0bn7I+66/4Cwv9In0jPJgmJuY
1jAeoV8y8e9e56/NDguNzqXbq5ESePW86GJW5qWCkYrKq0PpPbkXD997TLihZGcoupWgrIJE8tfo
OBI9pDpwKDGjq4RVDcG/P/TfFH3a72/m6mEiPLYuAcoUh2RSDmOv7AeVvEWMkrPRnKrwNK6AtgVZ
sXukXAqi4eiSGjoaMFnJJSDESXlhPfg1PKW8jY6sHFtWcQPOGRbXL1m4JbfoV1jwkBhk12huWzdn
tTUPl8zhehieJ8mg+ItccSE1uUkJ0LIcnd24564Q3ylt6a85JcVifXP2/G1//v2DXx09UmHUIELg
j14wUNSheN0t6iWTST7C5079ZnX9+lWvlhe/OEQxmKfyRRX237tkOlEmRgttha6t/XR+lYrXeNHx
I5ILZL1yN8JWfMnOAu9+8UPmjAMbrWQlvF/uTcZb1UV3Mi4/ugc4/2iPD9KbDK1bNeqtXD0lMgPq
giSfVt/jn7y4mKwiPmKalIvdxVL0yzz9s9YT18re+lLfZ/roZ62KwWOn4o0geSAjWBhX7uCqD+2X
Je44NJSa7Jg7aZTxRaEZr19o/dT49sy4c4k9K7WHZsS62Iv7ioBoFYp0dJvFA0ESwSI+zbq41ZYK
ekCH2RE5qGEeRDWoc5KqwngX8RlFsfQHrcdF+h2h6G80HZ0W2EUUy5BD+bWj/rZjKkUhcUkwOOo7
j7o2gS1WUfr4JHLieo9Sx8TKg4beH05rvFkeyfWCypyMNFfeOVBwsFg7OHg6KEfdp2YGaKf1bs49
hdAQhPCgOW3CmP79QP4N9aTrjCRkidpVUX6VTL+9a6DuC/neYgWSI/+0fLKsffkRY7azQjt6zAhT
Bt1V+NJj/s0D8bfYVWgBTCaQUNOavkbW5J2cmONIyH3tqpvkPd+2h/TzAob+bO4I/T5LQXpOHi+k
TnJB7HmHHcbRHuWRb2hb+ZGrgTh1rG8F7VfnwAX/SAKtAXKRpjWV29U5UI2j1o5xqB8rkt/lr0Hc
pgXGVUV8ghQQtKzbJtugML+kSWvaEtTcWfqhx8OCRRCfOCGl37VRrgv8P97TpUT57UfKEr1pErE3
j4sg7RRR9RZBcdLiU6FUzmbF64bQXVhvy+savndopYtJwcZ0MuXE1eenlT5fRUDedqwnT4jRmfDI
tESXrYo7TYk7Yomt6vU0/TTW3o2SkyE/hngbV10PujDFbdBh0iZAICbESes9YT2X3DSnePJ2IP5/
RjP5ExwZH8U8b2TxuVAfLTAEhV5jEy0OTdT5Q52RL4fOpPtmNHR1jP7x1VzVvYNSNUZcaPpxHSdS
q/e6eS5E+qj53b8flGuW7B8vdFk3v/0GDI5LMRYm86jUD0T1GXrvdeZJLnt7oHW2KI+XizjBK+vK
voO3rytgclINL3cLbYxLuk/Fl453I+F2viy3TVXbcYUVONM22UeDUarr7w3twZgSL83dwkydAQ+/
uZO+uypcd+uvP4p+dTYoSh9KQ6PqaN3fLQI2c2LZAPN3A7nPBREOomNc9HzrQBuidsu6Z1ykEmJ4
JxDn0RR3QvZuxjXknE0Yv64L/YQZ+46wy5qgGp5bUsjSeWaic55JV+umb6pk5eoo/ePtX9UQVjPi
LG54Qo18tJPsJekPRhdE5YfKqtfHxBsjHoJlPyk7szd2qjTZkfU45k+zwSCB6eQpFAgCsHudJ6HY
9NpGx6LVwU7Wys8MI1kpvMSisCnF3u2GXXexwh8r+aO1GG0akl/V/N7J+k1pdF1x/+djXa5OnCK/
JDT/vcBIURmK1ijzAz7c2rpkyFwkUdw+CFclrFO7xTiWDo+w1eBnYjYeIV3zh/69zH+pUn+rG/7n
XRimLmsEDf2RkKvldW5MxVgdi0gm2ElEmNiASV9jL8pV5HCE5dA7Eg6NSVhI9Ml+SFQVxqL0btIn
l7RX2XhCwu9Oonqrtm+SmQQyQT6Z7uKPkme/mrepOrmlWIPU8IcY77XUuRSptiJuZfNprD7mIbnr
C9JDetMOyx+KMTml4i5p+CaF91N0EMnoSDqi/ZpAhJaEg1vPTuN0sBLJVm/qNvctffJlYIFWKnFH
6vCRL4dQbvaCMcIBvZn1fVdMrlaqTpi+W8VzlLASkpeasJTZPJilvImj1k2jCgyGdRyzedsl8ylZ
c9NunptydVOt/KZg++VT+n9/8Sh8/vvnJ95KFmslz+7We1gqprMWFaj4jUjWGRWYP1R3VrMJbzSy
aWr6oF0UtD0u0BNICcm4Pa/6bpQ8wZluygsU4BgXO/MS0O1CfR+Pgu5O53jZLZKTbzRKIGFPbZGp
xzR7mkk4U/eEwSrCnVa/h99UGH99Wi+TQXxSMoHGVxt0u8pSVQ9ReQJFfBk+XxAGSheeqy7bgHew
L6iff6/h6/bEf9bw/76kefVVjlEVdnB+qweGWl6/lR0yPG3VLrbNFt/1Nzfla53Yf17N0EQk5Zfb
3K8YgN8OBiNai0wuekDL2Y5EF1JmSc3LI8YAlcekfdGqzcBpmeOxoWxomnB/EVBhd9Xo3uOoLCfi
nIbaIQH9m6/+lxHtjzX121u7unREVYFj0TS1Y2xsZ6oYUU2hOd4t01YBaiC2p5QxgXQbKySs7/Fg
o/iEWTCVr5Ug+4tE8B9JirXUuGpi2E1Xvpoa7m7N2ItmvE/MmdvAQaSBDOWAnUkpv8hurBu/jdlO
yVNdDWPfzPFWSH7StdyX5FAPnadO+0pwBv3oCp2xWwZAY1V4zgqJBo6yLar+m0LzWqT9xw903VUx
h0mN9Em/jQ/461UsspA5jH1xikdHjW7rZZ/ts53lWJ54nwPVVu4YkbKN2IObnhSH3DIyPO3qgM/d
i9+bLSeDZ2Rufhtj3Ncdad6tAr1OW3yTl22xFxRb+MYodn1t/uMjXBWliWX2Y5mb+rFXSpKyRhr6
b73yZcV3k/Rg8abSES0bGl7iwi+7QyM+a8XGgLNk7LT4Nrvkri4HnZ9e+5xcaUEKH0MfOWjpSxTt
JcNLab6zYcd7Kfss423dvwvKrSbdj+JLa2xNkuvqfBP1L1O/rY1vlqlx1dH7n09nYixUcGYY8tWn
W7RBrjS90Y8gvyCnjBNK4Freosp2jrHMBbUlQnnQt/Ig+QzHdW3bEMAqtBZmT8S2VumPS/ncDsI9
f2JzwQhlfXiqxAJSyDHUxECpodposzMmGiCX2csxz1eF8Ww16lY3KyIUa8oCBHHIZ0Fb0aXY1wCv
8pqgqK5H2EvYs3jSQECs+dcUP5UibersTSIFuCMcvk3jW0F+rde3sseFgHy/XM5GjtTF/JwrZdPN
Cuv9CSBHS6SeTm9lSEG8EHCatjuT5l6YQBVqvhPkMoLgzPjz+f/fL/bq3tDnuiqojaQc48iLrUAo
z6Gh7vPe0y7qaM8gHGIkbMRKbnRGiCP57Wls+KMOfYkAnogY4mF5hfFUxaqbJQqgLckzyhdVCWFh
/CAiy06Ep87ScICEHzHXjBXClCHdJe1pxegtoiwIm5+1kYMe8avw2BpvUfdziKVtK5NjIl24iwaJ
4ZlXdTh3G/7aenGnbnSaqLIt6W3NbmaV24P4oOapX6S3yfNQWFSep5FwaVXn0hg+srmJ43sCYUOx
dBTBWylFQEX6H2dnBx+BCAOcnner0rraaUZ5FBeNXddEE5kvExmaaulUBY+vcZMrj0nylBPVJnW9
t0TKlmRKt9XfpI6B3nPC0HA14WcR89zSn2jJ+BvUkzpp4CiO8gD1ilS6secSHQJ0asdgaiRS9HCz
F0HJFWCsiePLLLsjsYUPqCiH4eJsOETmbdbchONDOzzN0yG33tA3wxPSndYk4b5MnSJ/lj4kIhGn
ji4exLVxfZHLlwiLgqmQbUEnIZahLrUQbpjTzHJnpySPZtxVF+LdBIZeWug3Naj+1q2twZdiMAyP
FVHE5UTe6nJjEQPPELBJCHaNxJOxEkEL60T4uHyuSukP69LuEtHiekW2qUi2b1JXzqDM5zgfPJFN
J82fdPljjS4Mgoe6LN21MLwxoRAfvsZw9lD7HLPqgiKAo/AujcjnO/wN4mFaEz8MM7+ZQa/pxMUR
JI4mpYbm59fF7TxwiniS7mWKbxgYPt1cBFjiKIUX0azUvP5Jz31I48wgmAcDLyA6kfFrMSLeg/Ti
h0ag9xsr9FhcUhmISUboUXhRlZg8pi+WZthmlDslCJ78ZRiP6b2kEdkHKIMUxso1IcebFSnAKnUE
+ZdCyKn1QXN8IxMkmUmiF8vqRmUhdODFBS3IEOvAUQNo1rsXpNGIjmVRn+dmOExEP415uZ3ihWq0
PqYsaymZfavRQQZYgRT2p6UvA0XqHuoVGOeT0uLnksmTJWcYa5DktdWEEJ3fWpO2mUkO43KraAKB
1Hp4lCLhKBk5MA4AecFIjS7V7XumTp5OEPQaCxePwCgRBMnzTYYTsb+NL9VPl/tawmksJawVuYd0
d6ODHExviHOQ+q+eNp5QwdUaGMwvjDJbyFL5AR6jx0T4LJaES4urV0+0qApzclcp/xSqCBV3cRqr
8TRpzTMIRbcinjeZITLG81OrTTDeyEgUaOMsU4nZBSFY0juJce6GU42/obbivTl/ZSnuS+oVJRMc
/RJzG4pujF5gWWV7BEWyqMXGAql34QqKwE3iWHdHZGJrzkQSf/PcHTVpI+fLaVluQvJb1oiLQjU6
fY2T0zKdWYqex1W+MwvF1SuIestEvnZBgtrghFYMp6l1oTkDqgjH2iYO2AsrYQuexF667QBLramr
nYxEvm1QYQGoMvifOmZjVcouGp1MExmEsI3Bol3WEIwxmQpIrGOit9OzkIAG6l6VZKbcajxyuaVj
W3zolxTc4S2rS9Cw0SYjnzTUR7cYaBv2H1b20Yp7YyLZURJfTHasdFi3Uv5WSA/NyqaQE2xDhCHR
740g2I2JJU8ZTyWBqep4QU6S8FmgpCBzRxIDI38Gr7msp8RojozovYWWqTYg3QJFMu+1SvKNAsRQ
Mti1cW9aP4zxDH9xTaND0S8HxCVj1rt9npDkdi9QwTXyIQs3Xf64LCfaPk5njJ4lGnSRSlIVXxpZ
cccksCrzI1J6O4IsORe9X0CwlFCL6f2tRdV8afzWGRNGVk3Wq4eu3mYc0FK26S99UvlREetvasVr
9+8fpchVlydZJUJFmBscOR4UEmCJgMFnZLqthVBxKyqrGxEZpF68P0DjZpQbF0LNv+8v1+FO12/i
GpNcSGUnS01EhEA92bg6Zx8BrYWKQF9p4t8Mmu3qG+7IhN4yHFG2mD/tCHTRRtKOSnJe62eZw3H2
4VzJFKrpesy5mrwvrrUG41dfeFCeNy0CD6qc10h7U+bxu+/xryUdYmr+YZA/+cuM+9ulKOfsjOKR
gjWhfdzxTimTQjS/6m2jODJDnrGt2FC/uYtZl4Lmj4Lnt5e9uvAQLWmW4kKmp9FZrimjMVQgIcEC
7UVy2HVnocyR1wgRyEcv443ifQ0D4hu0iu2LofRkfYuMmTi6FEqT91BzK/6LjGBmIwb7R2B8j7Mq
M4EAeXLOCV4cC+Ujtkijfum1c15HnkpWfRxHTh7+MNKHeHiZNlH+KS0f0VwHhfYh0isVyYS70Zg1
6axnnrPKIsd4vEkoBesqYVghe4TzFRTE+U2N9kh+WoUX0CoZu50U+435uOZoFE86JK0+leg7Qlzj
BMvQ0dQqBd3IcUFZUT80RmqjA7Qt2Y+IBJLnnyDG7VV7DrMcFLA2e8ZwNmOJZHPBlU3fMrxmmJxR
eBPS01De1NLojMP23wucQfZF5PjHD2X838r02jTQTYKB4n2WbuVbpmDD4OM1tCdSk0G3ORE1m+EY
biI5066mCaTYSbDoD4PX2dWO9GX7LHvcoduH8FgAW3yNzgpEqvQmPs418b29tiV72heCziYTDkYX
fbyN5MZbdUMSioIV2T3faIGWuMV7ZrnJLttUR2vyZ8K8A9pUD9JZcRsn2ynacdw2izdf4pXtbMfb
k4I+3neyLz8Z5Aac09ciWM234RgxSA0xdfD/q29WF2jmeADPa27yj2a2VyJ+nTrxJF/X94L2weSt
okbIXpvMyyrfHIOBNGwlSO+Vmamrv27k5UYIYQ7T096OWZDEd+htU/VcbARPJfy27vayEKjg6pb5
dlL2MP1+lASvmHZlHYbSsNP1MEGLqizqR9u80ajtE9kzisf2pqPLnN5p+pc5ti5FOxiprUjHCQ2Z
+pq+EHJV/iht1RXboF/ctdzO2qbI9sRNJ8qLkHFOUmgGyxeFjxurGwEhwvMcKM9k3R2rfCPwAFyq
R4fMctLndNfMtpLU2fkENVlydPVG8NIzDLeKdNjJVyvHskB0kCvOSUKIu20toBSNMtCbyVfu6Uwz
bAxBx03njHimaaIVuS9M0MeBPsPUfVSyB8t6FS9dh/AwFr46PcafpFxH0lZRHV13fhpqkDX71Nj1
l2j2m/qeqUY+fuoPoJKG5zkPuFKH8tOUPfZPp8WvDpDoyOZ+KGh70gjkP1XWndKdcubnqXfRw5W9
k+q7QTkhe0gWw6/l99F6xaj9PJt+H4x7SfJ6/S2JfhqVy+f0+9EPkfbZ2gXPuc82JYuKfqIUhPJe
eM4WsiDtghk1vDSmWm6JhPGWcsvgr/lRg+6DjMjSdwdjKyGSe1NJPfcMT5o/KIljN5oD/m67RWZJ
5HwQa2fFvIUrbPWeajmI+fSUoDqk+A7VO3WBtBHetFvVtZz1tt/PnVM4qPgaRzithb0R6cV86DLI
PWrXbZaCJ3aq49hRctvC3ci7zzbmg37TP/d7nomYa2QQao7Mv2/HH73kZI+SnVaBdUp2U7o3b8Ly
LjE9npF5P+7h5HuhtJeJcZurIJY9UwAgbdgCJGLmJYdqCuruvkMtfhZO8RTx5a3w4Rxgm3Z2m9zm
54FvKaa56QuUe7rq/iTZ0PShYY0eOes8HX1vq6MX+yy4HHtkkN3G4ymldhw0lwsF14f5NlGYi/uL
5o5qkLzV+a32g7GYVLvd5NWjr1UBFr2Bj4pt75j6zHAz6GyJamsn5mHmDef/OHBP4mLTZpsGPQww
ZqvaCnXracKrAiZb2jP7XTa5/sj2wfMAIpdapr/XE/AAL61sy56lOo26R4yRRntAjQYZjgJ1ppNw
RbX8Ci28dkwMr4g+5dFrJSZ/n6vx0P7QtM1Kw4cJPXBCHfCrF94AEKz5kz8hlK9oup2H1rBXgc2U
lEKQQmN7n+stNEO4EDAeUatyYk1+2njRWm11tDttrXsVj1FpJc6orI5UvCxAC8LPCtDlg4QFYQho
lY+EyZMEOIMf9izheRZr2mWmP7THgXiDbdqc4MU55cA94gkje1luVOVzUu+WS6Z6+diq3ClOdbuJ
LjjjoNlp6W3z0gr3+ZTjubAT2V1eJA5vfLftViXYdNxMBxDYYQOybrXbr1TzK9a8bLNL3SdSbGdb
/SWyNtlo48iF2tTdVNMJ3Ia8gkFFr/vQqJ/1Utip5Ri3g0W2uW1tJgZaG41k1MmvefB0YLnbTrZV
f3EPywHzKX2kc/GjeR4oHg7d3jpIij38aHqben6y+SokJ/0Z+ex4sDkd1IxkIrnF63wJW73EjT8i
MTGRGtgwOWJ7osWwZ6TGfOmgnctt8s5c1LxNTvGDLAJDCR+jL46vJg3M9Kh7RmynqofPVks3mmoL
W+Um+SETjpcDv/VN5bHJ7uR+ZxwtfL8fvbbPrfuc8DvNjU+dS5X1WmyNr/mo8srbkIql/ORHkaO3
9t00NwAmoXzWycvC6VCr+xCJQRL6qkRHFPr4K9zW9Gemg2Oml0aOO9UGyfDAEWXrfmJZcQ+KXHNf
tG4e8A3Auoc/bwTybecxkgb5xzuzzpatyIcYW3z6lkVkDm+kGym90YSNYo+vCLokMniVuywLquWs
sOfIfN1I+EaSbpvstlZPPZ6Rlsx7ZO7LBuG4uIlpyaa2QpTxcrLORuOuwLkq7tObRfG0pxKg9mGO
7gkzTbl0wcG4rVp68rv2ZAaJy58h5RO5UQxPsvZRs1I/yGwxreBrDwVgzBSnny/U71Pix8sGXqe8
4yyt6SdsGacc25dY2HbSY0QvxQW8ne6nLVzX/I46M3GVx3G2kzPdSmHfVS59Gc0Z9pnlSxJgbI6u
fVCqdv3z8pbyY6oQa+gI2ylQDK/6wW9v3hmi3zT31MZrZ3f3Ue1SuzG+dEVK6HYI4mO5yXfNa8Pq
vddee5rRisVO+5huwF/RjM7bR2ZdBEpYiadtGfNc1uhGeS0NT+YkmTesXkN30FfLgmv85CKcueIP
amVn8NTeR1h/iJ4sV/DD5DweTT6jiBbcmVjOWbUr4jN2PeiTzxgUDToK9Sb+aZhP9Vt58tL9qEu2
GDqKwiaC4cQz3C7g9XBN0X7tbQ/pxBaZ/2gDSJm8/pHYxjnfi88YiDajxizuKG2X5lm19umxP1pf
+kttl16tO8CErWGr1b5S+enRomG5aZ75DPynYt99hrKrMGBZdgQcubDPe8bAytYSSb+ka+KCiR6D
yLitak+Ug1H4tKZdQsmO0wzrkaWeJiXg18rU7XiB2AWC+wWGz5aeImaQqc8CF59Fv1Cd/HSJY1hO
s6MsPOI4NrtPK/IBAFgwzXYXsi9JnOZwEukjsmRAhKIJYV/h4NW8IXrkVFNca9monPuTUxs3inKP
TUOZHOEmvl3Ch0bCGueO7JxCcY8x5yc3EZYNXgeJdE12H+1O0PaXiYTgmqIz/Yj3zzldypJbjg//
lh4MyFWbweqD9gYKvHVGrwrpadvmvRndWcWNOZHeRYoFnqxX3S049zmBMni68blYbiafJlMPSULh
5m2Xt+0tDWvVHh0ZjypxNe4StA4bCtjj8IFmZrQznJoT69V4nalhveg0f5QbDvauCazXVgjmZC+x
OVieMh2jcy0EleKpP7CW+cj0YlusA6SW2uQMbpTaEEcdE7ctq/fQ/ixv9btq8Dtx86W+PCppoKGm
cirJgc3HsCg642Qew7s4qO11s9KWwOR0Ot2smNP46ybucqgyLnm1yuxycCujxwWIDEhWlCNoTix6
a/kjYpZsbVU/w34uNsHsbAYjiA4SuAfDzm6kXUrlaSu6LXHz+hQddYfFZlOWjrirvvo3C2i2Jy/e
4DANx8KvOQ27xa7f8CPIKCSOIUEQDIYiYTfILtLGdJupTgENe8/azHzO2Zo21F6YnXbD2Vy4+Smb
7NHLRY/JzQbComqrt+u95U72sm/nY9dteOgeOdFbiNC2TWCxsgO6vRpe+bg6gPplt38sKDa96hm2
fnhH+8cE2gD3l2hxmncgJJtAm7zE7cfX3CMM+mam0SF8NN0+opfH2CuHreiK/kInHRztCVy0ppww
UoC2GATQt15thz4STC6xzaOqbFnPtI7NHxk0DtIWNEf67AyfWQBH4xhUfrEV3ju/R8ppUFe/c1mb
H6Uh6CcQ8HviU95F085+mJ5AJx6GvmS3AJwVagWblxNUt6b0mZlc05tueMCg9XPd2/TNIX+jeSib
zsIszo1+8NxwMGXNx6p+mobTGwE9xtFejzxkaRR0ctAa/E02T38rPBVVIEavOYD4rchqJY8WYlK3
bDuDds+mlu18i5TFgBd+zPujfis8mKeoI4N9JEPiXc4+cx7XmEV8E6X7AmLQr0gnA8Skm1fnyyFP
0lP01aeb0HKX7i56Grq9qj9UvP/HRd9oo5eYOKD8NtrE2zK5aASLnQqzxSYxJtsyvmje0o9pdqfC
1Yiipvh3rPs9uQCyBK5gF3deHqHVvQsXt/kRvaZ3wAVD0U76vcBeiWRODS5HweeYuVznUcYTp/Oo
qbscUdE+155ZUT9D4vpUe9E2KSQpuoXp63zDOnlfnIGXcawD/7U9+k9D9lCduxuOvYSPTHe7O6/g
w53Vo9nBP2FYM0tY7R3Hlb6xtrXm5Mfcg8GMhlOCDU2e8ykme/MZ+S487fus/4osXz3W7uC1Lyhw
/t1k+EVV+KPFAKNHUhXydcVr4oQuxcVkxrN+bGiFaHJCGGppW5onj3fq5MTpeczbc2u9CdEpokrV
w4EIkEMNGvkSZTJZL2znEkhpngxxZTTJwAOhV67v8vqkM0v5mJqXaIS4FgcK6cQI3VBvOPN6SEH0
46A12FOiO4Opavkmcw+NRiymBt1Osd011neWjGsf8X+ahuaF6aFgH/gD1aL1wDatREAVtRJSjQRO
S9sP+dL/GRjn9Kn1NsYblRyIpPcN2rB66LXZSaavXinnFFBcivQPfcZUDH4+coWpDepO1WEkIkqf
ervrRZTSihKYJTgOpQUlrjgCg9SOva4sKZ0aToh+8tfMoHn9kcsorExxp+OO43urRgrzHwk4Z4kF
XbQ3bflmduAwddgAES3VLPFkLXIrY+BfJzx4FzfQQjzTz7UkisZVAH6HGlqzvCFnvbWFhY2cpOaW
0aminnEQy5A2mxA5TKLt8jX0hLxyI0Y+tcrCj2l2ExtQaVszZz7XsT+rtPOANZllTHTBqVi+jPXX
Sl4L2Q2xCarSaV5asqCzc2LocO+rc1p/TH1l4yzyW1WDDb/aazMf8gXfVCjYqxn5OjW19NIIx6F4
FMp9Lk6BxhBRTksijG5r7HLdy2VQpIL21ga6s9wcp/nUxrNX05NN41C79PQCgyb6U7bCh+E7zge3
VBK23VJiPrYaPEKIN/iKhHzdaeqtbtPB6Mk8ztxB796MlXtnvtwKuCln0hXM5QwSm2EojTCVVsgE
u7w+y8P40JjsO5wxWv6U563bSLMXESog5ImbsuXWx0XsTyLTg5lnYmRefNFnMKwZQIqzN35O3KmX
IJqqYDDz91yhUVal/IHEVheRWkzGS0ZI1RI6U5X6cRwk403Z5N+Ip36RJP581v938V8Nuo2ul2ax
T4xjI3NNl7gtZoflIg1HqnbPe61nLFHjqeIaDjTYbQeSDbDYDKJX9ptVu2/Uwqlr9C5S6WQLUu3u
Q4sfFvW+12pm0U5bVsxUPbzpMPwDyfjI14PZcSTrP0XrsUlO64o5RiYtZ0RaUbiA/wLZfOspiGHY
zKblaOm+or1gJmju+Znb9pBcAsxBxjOp5cqfoK+tptiLe66IderjFfimOf6r5/6vL+lKiVUlppyJ
4aweRzIH6Pw1zVexvsWpQBMcYRsSfjUjbd0QbJmmjp7tO8TnfKC5+5BqZBVkOeAvS9jCUI2VheJI
KID+vWn/kp7+6z1ezV+qWk2NNurKU9cVW03PDiLhQTOrsmNW25rJcZkQ1dOjUmLLU4vuOFAzRj3Z
BqTijLK4uYWiP6XbMO/dtr/FQwvA9ga59yb9sWgN9U8ZSKvljPzfBhUfqlIYdzMXJ0Jq8ll1i/lZ
s6h/tZ/Kiv7u/xB2ZruNW9GafiICnDaHW4kSNVueZNk3hO0qc57n/fTnYx00Op0OkosEQaXKVtEk
91r/qICKAvxUUvXjmCeX3gVeQza6kLE5D+HkLVUSNDZMZXiPC+jJytmW6QQcd55pdS+Y8pcWsLmZ
PlLcB41abYPOfuRPUSrwH5dukTH9/5cOgR0RFqjt/i4gjHQez06xMkg+Cz2mw2MO8bGUMtM0FVPp
SAWgTkpcSbHE0pXB+2ypFVkhaphrBjiRvutauArlNS/lKgpflz8z4GRoNFgQ3VvEe9iUYyD0HBab
9McKolJSu1ayNjBnoP+yuQaTLG/9mD4pvBx1RPGTmuz/jz2YgI+QpX94VLV6W0Q1cIW6EuUviYF0
ceejicZGT6nhecnwM+J0myTFzh2mF3PBTVIKdVjZBif1xEKHIf3s5vS/hLgLSfRvF/JvAQ1p2YWt
QTnJhSKepb5ROqSDEVoTmmSPVwcVPt6gdEVmGSvDeSCqJmVendv/ir/8X83nv32SRd/zFxZNFLKl
M891KUBgmZC7Kr514zq5cocV0yXTt7uREFH6lFmoYk5eymI054NWEjuJ4PFNf2wxl5lIbSO5Rf/C
DIKUxYJysqCckSk5xoE3GHd5AYtNYmAkfmq7XWtDBBOEgrHepLaD+OSiWU+Ebwz6bbkLxHjM5xPX
FK+zcVX6N2D505S1VFrhUMkQrXzaIZIHF2n5kL86kfHC6eB3YwHC238WcB1R+tXPje9U8ODkMfCF
hepuo3cw0dS+Nwl0gqV/jTYb12NGIhNMvKjOotU3OWD27P7RglSbCvA9rzed3Xj6QmnDxdqjs1K/
oKyPplxQ4JVpnuacDkCeBKt4UL91pOsMJlulbVeBXfgWWzh1aXs9RB+Ci+HcdECUBa4TWLVYizFO
CGqQmjdlIkW8rPE1yDUgkVHmdIidSvYrpXUpQ/L6CgM60mN7TNcdc48ku4DCCAoAtxB8profNEIN
lLOutRupwYEyU5IrFWCraApjbY0SqcwVCk7nMRrFEQF+ngDYA3tXb3Hz7Mgvg5aOEnDKOBjTObc/
gKSpIruUs1yVkGn6Yxntrmr/ooUjjVN061U/TZqsLSDbwBm3tWY/qdwAUbyB/7tHBY5W1Ppo7iyC
8NL3tl06gJEwIf+u1w1/ByC30XmkQFSPngvja+maTOd4m6q8wpqVB8ASirUkGwbWJ1HRfN5pelxH
xAVQp0QRSYK7j2GEqDelZBS1indVBc7gKjla940v6EshIKJRb1FUXPLmySy4LrqyDoxhx68SCH4q
7KWTrTIgk3LDecCp8izdrR3Oj7EAuptM6JvZuozqvbaVjWB3b2N6XzYkM5KwlljptsneScsgXXPF
dyAzZyD2r0jzx04vDn3yey5CugMPHL1YElH6u5vCQsCRRut8/Ez/FB0QkqeU+dc4tEejnDcQ7THu
DBHJHdJ4fz81HZIsQX3oSOc5i9WsI//J2hzZYU03aIKhsS5OReYerFR/SQimYIvKZvV7cAiPRKxU
TdY20opDqY4bTQvpOWiYtZ5CIDLpKf1PYfIENGusCS73A7UI700DYTIekvpGjV4smX9B0lv7vQQf
zX8tzovwUruTRy6kyUiSBz4TWVztUhs87Owy8fYXtq4s/MmbN1XkK6ceXmjv4QfJs7Q2IN0qczdo
ZA9hd2hRzfCKGIyXEEaxGZ7dLHosbPIOrHl8KxlIK8mxYm2d8lOYDN11Uq5qu9trS9lnRCGps8tB
3GqzAUp+mgqY0TqBtnltRb9RDIfMFO5hvsCUZetu1o6TzFCqHafmWDS2n9aAKtrgKfSmZYLdHpmR
RffnrGcADdpGT7+djuJVi/Yb110JQqBV/GJIhGYY/okJPEbAMziPtLXNYEPtOliuOoVSTANdLj2L
h1YOPwksbYpshzY6GpL4nXb1GuR8bBV4mvq/wrok5iU3982ZUjneFhOVaT2cv6akVxXQwprrPdWz
fX+zx2pLffjaCrM9o92RAqPQSK4t1XLWotVlphSERMc1BaRDV+U7QzkFg0FxVrNuMOI+xGMH/Rht
Wn6K4wQSDsjSuawSPgU/7jSf9MCgw/XMwasaeQy6pF6qOt808iMf+fuR4jAD/0bKxbXKm1GA5Raz
6wdxv18+tcl7tXoSrrpKHJLYnU08OoBv8y5rPzXV+dIgW1MJJCWT9aBh06wq1nTyvXIFD4z887rT
BOV4vLe6AcuVb83KuiGfV9/GKKZFehza6Ow6/BBcNhw8LRZ/mgNEdQMvV1W8CdVDtRD+3Nki7R5i
N9vZVXVYXqQ26I5NOdp/ugP+S5ryN7Vx0AWd1rht+cJwi4nV++IMOdWnYDX/xzBr/+Mg8Rc1yt+2
EkLRBKlWlnGW5qaBCQIDEtQvtulzSWFciBMXtKrO56ODSLIzDNJnJAJF6TWKuWtQGmrSXFcjnxNu
aUxvlCyaOidIep9N5A3ySQw3YTGOF7YPnd4p01WnX7IahnWciW0k9yOYD0LuAM7PrSlrG2B8Ebc7
QAS1oXmKw+d6KlneZ5dHqvrskQv0EMaSkaBWolNWAx2kpueQH5PJO0rb3OFpDVpk9MVu6PYTSMKo
vSyHgBkHp+peRLx44x5WOzylS4hIrXK6ESHW9B8tAj1BQM+/D75/T3z6X+TjL5f5b3tNXfWGO2Pr
P0eVjjEqWTfRJUJngHu8s17G/j5DBQW//+O7/uO4/X+/699FWu6ouLHpWs4lUfgJEGhj02inBGe0
HGwQ1Db+cstfdVpBcRIrO5uk07+rFZqA+T+ALu0ftTSuSx4U/RHkshv/75SY17EeNGT+XLToUxnE
n45eJeAFQ9kmBABMTl58MF1T1fXv10D8k9xK15YapKWcx/gDwf1lPs2k0uVZ0WEWQyqcy9dxaRuD
wBijCoQRFyZSQ4U7S9f6504zAY+dfRNBEMrwGpYuYECPBJK7eZurz1byMqrPBj3h6T5Po4sZGjD4
WWgdYhN1qD6sDb5ESolbshuDh4bthPY2l21NimGnKonnTKek4owsSOjosaUxXbGW2Gp1dbT8IgmS
t0LS6ofat4J4I1HETzmaIiN56PDCjDlUizJGv1QXjuTfr9Q/ukd1zdJtUyUGxhZ/m+TnIjBK6bTl
WRv7w4iANU4hfZz8iJ99LRNEC66LgKjaNgTrYx3Yj0zXvVYTQIjP3S44Ayg3rB8DQmSLlwGtSINK
La3trUs1nSGcL5de0lLfGIW7M8YWSKnx++xeW41fZto65FhD//Nft94/veH++tf6260XTsQelbGq
MIrCE6I/cnIkqGhx1YHDLZG42Jgg7APOOXzF7wEPou1Q9/OfLwEu5D89kH/9LMtn/cvNmKZjk5Dl
x3ht3gXGaIVqQx3+WCcRQF9EHNXRWCo5tYsY/D7Njrq5cXQ8HwAK9qaKqcHV+Wg9Io4YKY5Fl6do
TovPV0b5enJ+jUAR82D5RSL8SO/9Rv+lE9ivsaly6M3QvJN1ncNkx12Ncy/Ij+lEzKW2WqILI5gZ
d0YtBGmKEzu3oKE5fzsB7a3cZYIqeSShAJlsYq+XwXGYXwtjK1H8sxO1UllFya0dAq/E3p26UJCo
2PMGwSw1eLGTvhvM7bn70rZguvqKalvZ7bQwulHHbvUoz+JjPqKIepvCz7kGj2r6kzt+N4Bi8bel
zmtL/z07xWNiDjuLD6VjxpBtt7bi21ydXEyFM/M19Rq1CO8p5K6jP+KYSdp6OzATFL9z9bP4ZapU
A/ZUbVZeBBzcTqjlJ3pvoSq5zCUmgUYX/pRcJcOJyYkXDz+O4njDkKEwO2jjRU3eRlydFgivNT02
yL7s4D6pqVf2D3L4HvJ7xbAmxCG1W08RH6r9KbjEImJV0eyjZuIoLGHQUJXFxSdofMFh1RKMbsX5
cRgoeMSLgy/BbfBvRzfDfbSLDxWi0JzRA9kK7JyjnzNmNFd8O63YJB0Hd/eU2JKucfZr5exik1bf
M54qO3zvtG6lB9O2K+rHnnEa19xaHYddYtOki5nGDO+zEm0WtBg06GBO97HCnQyF25DLCI7clWKt
WN/GcMv545ELgMRSKo19XH2W5VfA3aVwdFcxhEyzlwMr8qHFDmBpN0X7zJMJoYPhhWI+t4a+zpR3
sjpV8ZjNwMht8eiMznuN23AJs5xQ/nKTBSDR5dkab1rRrxIg21J8JPVnAwOtAD5O1/he5LdyCLYj
5gWrvNb915zpqxiYfmEOCpM4orGhrxgF0XRW8tYX+Hf16KdvEORY9GW39TrDPkt0a/QUY7Md9B87
P4cTrWzVTSYoDmOxzS1khV35NjRHNV1m4ZcwkZc6+O3w8uBTrq16V7kQaynopCs9k47SOp+4DBEU
ebwJO2wML2lIaTajEnEMMVZWIn48HWNegGnXricSopDbmhzRPSYITUbbzsXYZfzCQMHAch6RR6kC
EQIS4DLsNsjQ12F713iuS9H/IPNv+MJOdNXC7ijEsK8MVKNya7clvOOPUDcuWv+CB3oMVnXtt0mz
a+0PVSD24cazlG7jWMVL/hIYt0HpsUOhC8h2eSv9DtqtZLgzLOj1ZF0VT6T0eJkjfHMud+QRbbVw
6wT2L1sixcynY1cec206W0lIQ0n/YoSPOd61UkKC6OGvpBeHuHlRpnST6wn/ALu3UDpifKt7lBhI
wqv0LaIYunNCNICgc64IQ6/NiaPvFuYk/lQV88PR7UNDX5oAixPdflS7z5bo/zIWm6hvt+r06JRP
I9YvFxZVTr+05q1yeXz69Fw04B3D1ujtp0YxNjrteynSgwzGNcuUrW3ox6xoEZyZL8QAVkZ1Nkv9
xeIERBtOti2BGzhmjJ6/OZfYKZn9AVQhjYuEUSE417xotI+5PD+obMl6+cmv6909qeTGFD+kv3Cf
YzVrk2NC4nk+J94QnuP8teWv8sfMP6ENIVZexQ1lgiFHQIvyTQnf3eG7Yb+ycUuE9V2d1Q31yCMz
r25/JLj+O/DxWHsauo92bD1tyNaXuVR2TvA1F8zjKC/jIVyRf8ozdgsTrLXFR5ipu6k7VdRajxHv
PFZZy+1WVLOLDtPsIvQiAAKzFNqE0qb5zxj2MbeNHZoe6WCb3sCyge0OsQrpokj2jpY4a9qDztqf
afcsRlgTgrQETzrAHkY5JTGIDI5/eOGBGa109u9IWSf0F5MUEhonLdnbukMxMhWr7wkgQoMaNFes
tcJFS6mOirJH6T4bg06YMKQwJ7qsezwo5l4Wd6A9O1bQxFmUz4PbQvbWs2+56ToIp6fQnaDdjWNU
pgjQMfq488keb/OiVohHn/1/GI2NVDJ/nOl7F/R8CeNzct/L9NqQ9lQ38XuOpFFT64NWP6f1tFbD
33OfvCZh8xSN2zjFE8Yd7MCJ54dJTB8JAo0M1cukq69aE/tjUPtmR62BsurQawQa4GN4K3O0tw0Q
XGmvjP7udIGnhohAFu1K6hOqxhITb2zHvZolpYuMhUZS7EMs0OowvXfWg9OM17YjmLRDKmBYb3aa
PLaAFf0hrJkpgmdL4eFg/C1S3cOmkan3sLnF3W1EISzbnV3e69dB+yogiEaOkiggMTleMyHCOMuT
BICvE84rwAkrvwd49SSJdlbmq/2VtTHJBr8IMsohSEBgBgyC36bx3ZjbLI+8Kne3bmK9K6sAaV87
VgijnmhjXYdYbRTcK44bne1m10Q3K7rb9bhSoKCmjuhoC3g2YREPOz+kKlbgmFQ731yk6uV57rkF
8N1qwjqq1rgxjPAc9L+MtOM2Lq9pOKzz7nGg/rkf2oem+G77m4l6xSnyC1/KM0S9KiJu496EpxGn
xhzWPBweVikOKF7k+SE1ujfbNlbQORRwsAlz0Nf8drUfDq6YtiKdfpkWkdtDehTW8Bo2+PMaAcEM
VQxgrLcnpBid8qnN8WulfE0jHfCWV8Lr1i05tC248vglDFx1Y/eaNLWnBvVu8dPYyaJWdTcVBysR
856aKmch/d5KHzrGgLyL2BwMtO/k3OSfLqRgVqorjCu64Gtrh14cGwthfBT7Rqm+NPV0jCplH5NE
1E7x1lgUATXdmiBjNeBslZieAR0ratVz+3cSTT+C6hkQbETDNM5e35/s8OqG13ygk7IOfDc3MerF
LJAYvQKQoIIgLPJV3MxELEmopo35wEU3JTaKBjPTXALnxJEQkCTW4P5xEFaUWOk1isfB11nCIM3j
NlgLzO+R+9wjrtQtfTs4xkVL5SZg+9Ia59jzCDcsIq1w63VHcME4vidjfDUwZ8ncBUbD88zSXxUq
toqgvQeTfsbS/R4GztHpq9c2CnaWPv44RbGdU20fGuxftXhNIBkGq9oM+FTN0PSHUJxxfuzsWuHX
XLRFtgL8GfhYUHA4hhasmoVySkXDzouidDLPIu/QVF/cCT1TYuI9RgpsqmupF5eor336LRYxWFWD
vT4OaPyKyTokYJgjGnsFL7eWk9jh8N7B+45sSY6CNFzTnwpk1yb1A8nr3NjAB4+uVuwVQbYBGntq
hVelHnpdd+/Q8TlqzmPJ1DrClndyRwKM59bKVdiAf2FGTduYXYzQfNBzcU3m/pAMDvH3EsW/qPdW
ugepfJnSUfUwpiPK119HNKD6Wpt5FdSGc4xkX4L0kA439Zhk871G/u4g+12p1z9qDhtfGKeusR+E
sLZFN71Ms/2nJNwqh/NQo7MJb+2rTUJjIPt7U1JK1X1Uo/WZa+GmtHg+1I+ePPhZW7RKr3ovMTfa
x05Z4zsJ2udiwNQXlsjQJpxRtBWO+oVcVq9DTiSz8WgNWA+F+zjwEut4GJuV6fxoPLcq9XUBdEau
kp3SP6rUni+J1IlFilGs4uajrR1EpnAuaXnKQ+LOX8uXqDpiOcwVwxOztxwfjbVYiKkJGO0ZSMm+
quQltcOAvROgVCJHdMfXitf5WKMMPqvmbyf8iNUUDwaxmMRUqCoijDI+C7u7SXTTlNz6jlSQIr82
VQCknz3pE4S7GcqfNJV8x2wlg/LYBVwpPV2aCkcaKhQz3cZJh+pJxxqroYCLajZHHV0X7yNj/Mwz
VAyZ8FsU2oVbeFYU+qD1HyNxeAZpPUFTgCv/UE6V59NmVGZPx0DcZ0jK5shzuhCrstiGTvU2nOyg
PqZ0rMX0/0xR8djn4Rue1dNgujeBvsDJjGY1MBbaXMi+cjxRFp67JKjoCLCpqSv7n5DXYd9HC2DP
DFIYq7BYrPfZZsj21VABCtSM2smZmehUxPJFVmjYCNmnffigq8/TZW4TNJL1zoo5eEiKKFWCqLLy
HU1mUxwnQhej2+ZESM/KP32bq9W3/+avVr/9eP19PfFr8d4/UT7drd6y1dvb6s0/vbVb/n26+m/X
0/Xt5C//Klb+sEZfeTqZq2y18TfmKt7jjV5fT99//ofP/xrWb/619vhtebXqt3rt4VXRn7nXAmKD
f9Rn2Psn/Zr6ypPj/e5WrVesggd1q/0ofv/S7knY83AdHEPSXvzpiCQa51f3DMTdntOD3IUrsCqf
UsY1n7Xb2L7c1Fvah9bzitftYlV8mH7TYb/Ch3ZUDkv4R77ve46mdThv9WcyeZzTd8n9+MSIFYPJ
fNtU6KEr+KV9EG9itESvrdzP0eBf5q+WpmnTsyVdCWQro2fkOFjoFJOH2jrRuGQQzY7C9FQcxYbf
TGLHKkfaWOxaZsmAZBV1BJ0n0rso7kES7pfkfm5+IyHLBqEz0NZjLZm4G1hh1E4qB6+dmNsIfgtb
TKjgnrgWGIpMXANTlR6CIirhAOTRDKItEO1aqL8iuhwm41xJ7cEO22OPEEV13ZdYGutBnY8m8hct
e9N6soR7fTEna+hXRP+aj+quDwwvH95LLDdj122detpb6Pp1MVIigYakdD0VF9pS+eHkDGXkh9mY
CBLgiUlCMLJmpx2p4bxfNcs4UKnGyAVgUGx1iMZ4OmtBvLU6LGeF4RuTfM9JssjkSPtl75sBfSL9
o+AxmINpVaOt6scNelgkfD2aphBLR2lN5Ini1J8D749iLFE39Ja3ERo0PpQIPqhiGklkc1E/xNgF
9BoTWeaZWL6c6aPPudDssaP8tUwdkKHDUOxTpOeqcikr/RjOjjeDznfgDdFo+kaE6DVp/Nj56R0e
XbU7WAZa7fR1Sfq01WY7SdzrzXffnZcr2+fOOilzr2mODXnXy0EDpxfzf0Zt0dDLVVf+9Mo75WCK
e2m4fHOwZUhCJh4TN1idY8xorhpsZK+eHVJQsXMslCLphH5N/LJQcn8srH0fPzPUekGjPzgUdWi4
J+ndAbVvE16sQ37qpuAUgdgow0o1hu0y50dW9NYXtL5J8agrKdfU2GoZh/as+0L7CcBhlgSR2On5
SjscKULbAumUOiufiAk7Ck4lZuOhHfc2Gjribje9xSQ94iwFGgx4308KNuv0QlkpMu9uu0R9NfHN
ZWev4zdwkJWECq4Xi134kkLum9BNOvOFiQy/wewwcPBYXtA9Sfy5kpUsVf0UkVeIBjzCTScr9Wk2
7Y1BsdoCryzjXAcyYmM7MsNDixwxEXyx5c1uRKjs9xi94x4FW37LDHdN7h1HD6kOTK6GQ0Ocwpux
XTf9Zai+QQX4Pr6CAKAG8jOHp3Z+tVRr3zR8SigPDVnsKO8uc27NVI6ISs/I0nmeJLN7eymss8Ay
H+DvQTk2En9emo+BfSvCbxNfifaspKdJnDvrThRGV1z5j1D7NroGfmhxFp2TYoY++nCt5yghI200
vUna5IEwHvd3Af1J8uaq0M8KCe6pxICt+JCCUBBcT2JAXEHCRoBIEJ9T4WN+Zaq7kjhRMEKQkIvN
n7iXYvD6+WkSz+Ter5zwM0xRRaiBtu7j9j2qNa+tl+PEOKbaa8JJDydku56dveRgQRmKUy5xZo6n
Sn/P0rcZhEU8d5JcBTzQZGapiBs74xRR76miL6M/LLFeipkzkleDimmR+IQAIKUpf89Y7+IR25dm
QSqVni1IeR21XTR9TRi5l7FYFn5sS9aer9K6cYhv5xIVF7uuF2EtgovR8zMRixoLWrMvXeCnGYOO
frQLz0DwwV25Ymrsy8/U5jRouhezwaVre6Htz+B8Ur87Iv9tQy7BmuIQyFbaFGDgFduK+M2Cn3Mz
E1Nk01xvGsTE+HL6aAYT2cMvZSKQDZ+9Wue83HUw4c+Id0cVLS7skAdGXRlBsC5ZywcIOo2VCP2B
He/CHiS0e7Xsdyo+0dPEXsHjCo441z3uUPJQpFzHXPufvCYyI7euUfYwopeJKb+QyvuActe8UZ3O
6vnqslBMo0Zebr8pkJwszvwe7A67liKQZ9hIHTmiluCessj3y+Oi4Fsg7GVGdS/LmLX0koNjZdYm
RkP41vHf1fwwYQzVlW7N1ZnS5zjmBcqAJavn2oq8kjMwMN8WdSQZPXNSbs0YOU66UkAiQ4A4UYrV
MKVHHO59ckOTQ9yH/qefoCINgmDVVZYfDZyZOkBOgo2vdx+4AFF/cZNPbtiJjT5qiSjhmG6TSxM8
Iy4W1GxZx4gXTlUeY4ws2AXDAg5UBQL8NuoXhzUi776lMm6XH7eeTcy1P3NA8UfBnEf38ojPjTqg
QDtUjTw6aXM10ImSbvyKUkSVPwozdYg0SN87aoDS9laAxlalgzqoQefxUxLzNKryIFskVdK6zJDp
7SJ7hq5txCu/y29aIlXZl2S9bHaQ9iNj9fzcVE9BjLx0+t3Xf/ClBsQXhfKwSH5TZgXT6Dyl4iVO
FUbTs73Hiw1zl1TuXWUYjoSyqXOXxYlWqcZ5NPXOQxhzDhfVnOI8WcW54fai+WgVVb+VhFpG9xlN
3pF86FU2USkLl0PE0Ky+d1GPpBwCgzrOCiVcwms4r4r1MJLWRPJPQ25mkFnbNrbWKeKd1uFIhbsq
GXaKcC/TDsHUb2ciXiBXNnO3c8Kjy12RDQH6aabNtF5Z5Ds6/Nlp2jdm6DXEoGhN45lDg/MU7DuR
m0brgVo7Tw+RCYiIk0Re7TD7Xc7xXq3mdRAUh9F2NpZN8QnlKlHgoCrr17TS8Q9BGKgYi8TBRlOC
UY3wGWZFom3PqsymX+XfCQkOmbatrQGCnr9WQ0uVhaTbbvaoKF4EodnGzuYv3jFCjY7qmWTv2JwR
OhEB8m7rTNo2fmOAfqd+qQabMLYAD1h4GDvufAhgkYMNAtxPkacDZUtJ6x3ih1b9WcThYkacndPf
oV1RwFyWepZwY/7qxAEh36osxgdNDwiiQxnGcpTMJP44A+e93V3MovKUGEWbvkq0X1X0AT1oxucc
5+hkI8lSjKMzZOdhCo6UAG2KuoCdJRizYuf80saTsWhohzfeKxsd6cuc49BjYuUnvw2Vdtui4ifA
8UgmtYylrwjVn9pbwtMh535jqB8F9iYU4+s+yzYaG1Dlzrva+jWbNzIungnbKuN4b9WAmGrxFLXR
dVro4qhbNNg2+ZyYAxVPLdKjkj4TJHOqlHtDpmuEkpBM6EU+dSnZd7LiXPDxk/bY2DyZebs1Kt5K
oRIdIjT97lzsBAjuyNAZOR1iPz4cKeCGsV+QpdJwyHMg3Ery5lbAJeecN0MNormZU/rZzfOcfowD
s1o7k27qbMa7ls0r4pdWJsU3Zbtlscc3XuPOfht7g/R8rhzrb0vaE33umZLs0Dzh4LEqJPcRTwu3
7gI7qJk4DGyXLUivpn/K4XenVV82xHad6efQzD2tEg9SPVT69LgoZnWnWXqc7PkhGJnUkdgjuv1y
eo05i8IcmSNL/XBT7IDKY1XmfjPbm7GM9wTJB9JLLd9oUxJMGD74HrobPQZJtbEUzTfi0qerxTcY
HJT02BXHnJtRWqjhk1OUDeewO1lgr07jPhj1a6IT9Ii6ahsGmCg8a/Z46wxJ/VGlV+Ly9grhIBZp
Uag403UeEkmNVrpObayJ4S7NxU4jHVkdUr9nIy1rHZCbZpylxGccWWGxgXGCmnLcj1PwY/VYZImH
mGoyoqJx36bukui6z0r7NBXE9DrqXgLJFHlKOAqPkajPfSAufaCzhvAP0KYLDwV5qvkucxAN4Lbw
qFBXNH2N6MVKl/08+gjfcxSyhaPDm6bDkyAqMBjKZ0oaN/Mc7SN+JJYGCotWFRolf8xsKr16TMF1
w9aOoK1MDqYI+pVap3sRByAG7U2d+lNt7aMsP6i1uS2Y/gJ8T6H9avX4bXDUjq9TyHmR6mC5pa9m
r6IRj7IH6E4GkolVQkKz3Vimez2TTznixEg/touGgjMrJY6pYrdzgFUW/ZQczmMzn2aQNVVuuz74
Il1rV5JNMySJvQoNRh2HKDqOz80kMTGmCvPZQFiH+pEUFPQ0EUH687qit6/cO8mrHr4ueeY5dhjW
D8JvfcEhoHDV0jRnpvtSp2JTuuk+SoaIL02AxgTp4c777qmoj605bQK++5g9tjlDyU3Plir0GQh6
ml5b/XeLL9uqswOXQEHESeJsf+66RxSaEc9XnsSfI4S545emBJ0dc3xuTfIehcjnHe0oovRmFtz6
ShTCXPf4Vunlqock8AoqDlYpK2VhtBdzeo4JbJZxtVcINjCGpvUq4tmDEW8Fu32dvxnDh0m5K/eG
O3E7iJcOR6Ih0ptNo5dbI2qdAeySiQarD+a5B9HHrK3xuC5Ndy8ULL9OpISeyJYYHvQbiAIBqesY
e33i5e5ihdL5AdEPT97G8DqP80togRNY48BrMOlOGiUMVT+8Vl3yZLXizlRK+Dcvc6EX50RG32Gh
RyzQHzXjsMQbz/ItkV9DE7TBtUwofFTIWKy+ounc6P1zVmp/RgXFysHR0ruM0i0ulktYG4hH8Xmk
8hRX7T0L0R9U7ibHs2+cJgvHsnsxhHuwxx3ivZlAALaFDVmieLOin6H8CKf4G5R0P2OJrIT6YNbU
Oq2D8k5TC4kx4REWCtfKT1/a2IE6TNr1xgmOUDh+1r84yMhFD4c7xMcxEKBxKibwEPOxdDcTzO8u
T+SNqKLoN0YYKYKV446gZZCRGPG6iYwwdBnkjlJ4CSttEePgBsEmsm9lcq8zi0BNhBRy9QmPOZr4
gtOUV3q5anmNDPJx5D5Ugd+FyL4yIR8X/GzWR9+wp81UDJS6hT5SGx87FOrq+i3lMIxruRsbhWqS
xV0WkpwPEsXznbNQLYqVcLhkTbDlHiHAz5nJLFODZ9stfzLGx7Ik8YL5wiTovg4ee4ePNZ8cPrpA
EwG1Y7JSzbiNR0bvJqvWWSyvFiURZjXii7pVZXKtpvFVEZcyJ3EnC5G0TkSI8I1jOa3t/DS09KnC
vSEs0ZCOlNrHhOovgXjhTFvVZbvRgA9EFf3W5m5fk2AwzG/9zDAXTIRgUHhSCeW8GHcUQqNRZZLh
dstDa2tad3PABVSjE3LbTa79D2fn2dO42q7tX2TJvXx1TQ8JAQJfrGEAxyWOE7fYv34fZkvvZgwv
0fNIo1lorTVj+65XOYvwkMJKC89oFFRq7kVxlUH+fuq7VUrSqoI+0TkfaVoDRvGZnFKayOHTueNj
E9mnZuV2F3XFzKFJlXSTMHk4XzaR/ieU8M87uMaVBEJ+FNNDcEhlmHTdRlMoqlKcPQ8nUhV5UqO4
VxVRBsRA8tLaptz2BRoBx7YIRAUJEoX87j5M+4ksFHfImmwOffkaHSw3KUtPL3VPN9+aDv/QNHOb
cNWiwT+gHtNGRDmq8BB1b9RyfqpmlrGX1NI9pKXbQoE1NXlupZ1PHkmZKnELFg6E4pNCXsgaPKOK
czEbt+29JSWOeDZEGdes8LPEIpcx11fAsRZUwDw7eEfLmkYkbCLDV0jGOjJbL4Rrj+EK+AbgPUtF
Ijp0dOiDZnWXoH4Ekzdhp4ItByx6raaWsL/SajVeS/iRRrOXdID1tDHM9m8MDq5XN4lR2G0Y5DK0
VaJ5SsQ5EjMNHMB9yva5hIhiQuvR5HvrhIFg925l2xjrlUOz4d9T1fDaogbSQM2T+GSI4AflQR18
g9ZC/UgoxYUFeQYSQboyobF5FF+0eiBeksChl3PVnvUcwiYm7gLAFQ32nAzb4dpsKVYcIWikFM7O
2XVRnYiZKRRp3UanEK4Sgl1eriThaXZGN4F03yQKrjv3WpPbNApt/7ck2iv5PRUicCvXU7/o+mdD
AZoiO3VKgbehUgjdQ7M4MSl75jWiqThj0fqIKL1cD9cptR7cq/o0hJU9cNhWA31EKdxjSgdOWhYH
KgEHp7kgAteAcPcvFFIIswXp+npSaSrl69+BgCB4gKGNOT1fYWoDjO0LTE0MqR7KA8bIwpJRfs+P
nacX+BrJrx1kPDQOmJSOAD6RLD+nw6N2hW9AWaHCVJEzlwWVCUIXYLyA2GVuwfZeObEOVUBn8Uus
LtF8dQRywI5QE8M95WIi2hI6dEfleHVMPgrgUa3R3Evx2RdgGmLlhq4oWkwplHrqAVdxm3bLuB1u
MUiUgPELCpMhkAjNN5ryXi2M+wgYzqE93hXaJUg9C7A37AiAQQ9UwzuqpGet536ZXYzVKUGbCYRL
RxHniGJphn8nGZSTqABhxNiPoPEiy6kCxU5B4OUPqiq5SahPm2yOPmBlUqhNJhnabsJ7wp9T6w9T
di8KFdD04T49nld5HnkdmGUQlV6Xg3RJRSfL3wvahqFfE9FY5VYnbxtgzjcm89ZcjqDkddNw8rb9
cXXWUQBc4t9+xInAmhcaNAqSbT86o4zpHSQ03xa5cIP1Kg/A5u9LyTIojQEplcQR+rJJKGNLiYqp
+3EFmISiMQUzmunFul516o7WGqq/C4lTIrgYEPbsepcdJzAb6Kdk4R0QxFZy8qWQg7KdtfPr8+/D
8zPoVQaVq4uqpKjWiMwptzr7P43FDfuTCl36VP1NFpepPjPWkhs+F08XcgdKfDPOPxEN8id5J7+R
KbIZVa+fUfJ143satAcSdff8evzAIvps+r+/5dhQ9xM+Lv+/t/xmvCCi+Bqq10pb6mIA4wkWBZ7U
BjTi8o+s+JX2XogLhfrWqTK3Zgewbaj+55sr5PTLoZjJ0KluvNGPy+rLG40IiP01yoECJ1hBcE/I
geIjnIE+WkodBiLFIEtPAWKWPRg31vMwH+P1hHc7Tqa6hAeeMQIpi1p/NnKpz1cCZYlz/yIcN5pG
X/PlNOQKhaPfApCPvek+x/7rE4eR+HIYdpV1jGmKJItzBS0QKErvNWTYgnhGN4cCer6pLuiWOYZw
p9CRKZJjEOqPcpt5zEBFx0ntE0qHN3DtP6rAfn2t0RmNOVjB6Ijy8nqhPXN4wPCXHMUtAFNrPd1W
8g209SO0GithEJO5T5rp72tgODm+TgWbGR9ITcV70cAecKyP2VGJPVW1niyIY9XrErLtNeLXx+9P
0cYz/vkYbB51Poa+vD5iqMi5eol5fEwhAx2xfJsBR6rK2UlX384KJeIIGZgWeC7Vi76T/RPJ1AFY
Q3kGkYjsUYmfa5tPj7Cy6dMLlgsEwYAhKaaEvBWyBUDSor9d3Q0G3HqDa+b5KTN3p/IFWqvTo9Qt
08Y3UXoh7SDQkkzC/cYp2OnUTnIadHJmzC/cbtx4qNT6KXgEld0w0Bx60LUGKGUy/IN1l3XSJJNI
/2FtlcclNj7e72M15jr871BphgXfVpWtz8P4y1KNuhbjJkAECxalwQHaXbzamqLL5RxvmfD8OCuW
ZaoWvApJG08+ihBlCGEgXWBfjMmoenbM4oFd0J2XOHrj4/Eff5ksSqKESa0i67o0Wu1KkmgorwvJ
YuB6SoTXYK5PsxMMkojW8I1n/bCwZRHPEYP9YymWMXpYVJdhXV1afGqLDc3bXEbEXBNspfm4iMr2
eLgvjbs+/QNqHQCUKypBCHcS3M/xOKua4EImb1ZSAC/zRHaXWPKkgguXdP1EVS5IZsqrKsYScqiZ
QJSrHk0gY8nd0IwIiQSy612ImLPCoQFjZpKp3RR9KCzbElX0Y/09h2bdXygSH4JLbLrQZlTg3hdl
11Eaj5AwPoMkOuXilpNQUar5xYKDIpwml2x7gNeT05NDE8EVs/ouRARP056Nq7W51hIOFP2s1s9b
4+RrPYU1hGXT48wKhzo4PbqwueEY8o0UxHKVRZNLRJFMRVaU0c5u6vxwTesOi97wRWnYIXRnMR6I
3hVtE4XLEtd0BabBsb5xpJjDJfH15BLxzzMNTD4l0RAVVR0W95d9kphgWVQlKZZ11/n1R5Yij0cv
hK6NoV421omAnA4QDr50SUAoKvqkFiNapsarkJ9mV/ldPFSTFqPu7kBRLwbBDPQxQ9alP5nbhARW
zd8VXUX+sNvibzMjAPYvCytDWRTZWMDQWoyCY/oqGcMZtatBpZ71MhCNxLOq/vl6NaZaGKJWWEZ/
NKCmdABoOh2z+UWTZyf62aG077vmXoj7J0vW3pOW2CicnE0EjvA0CFVjftTpP+S08zttHR4Rg+37
Bci3aaV3vgXQoEnlWXFVnuPisgNC4ZVhC2MTzaMWHo7kdmoIxSQJMowKfIXCnwyZ4/H3ffajK9GX
adBGHkhaYl3PlOfVJTKwyPUCD6UMUXGP0VrN5g0sWktflrD2gL2WVkChneYviXvf8MqQY1EUSHe/
v9OPRL2v7zSOL4r4YJ3OZ21pdIV3JoxK+1nbA9JRZqE1K9K/R/ONPPb3p/7IC7IsSzd0mGqqroye
akl1pAMj0Jf6UEZpp3W61w6ZK+qlFwJH7HUksWtaEBn6W7QAsRBsvLO6UdQKTW0wf4d9LQTyqYQA
ucBG5CwOLqqQPjry7u5BPa6bRnaxlpvK8mtFhBpTAdL7ezV6aNHStPJFjZfHwDLiR1EjvZX9krRU
Ce97CsJN+NHW0Y1T9qfZJ5BVJEmWRFkR1dHs6+VRrWsrN5aSvJBO7Rra7ypHCzi+qI4A+4lESubs
QXBpmQl7mTwhND4ik742TSkAFl6EvapyJhHuRMr70o0b56cA65/3G0W4Ridfa/UIZTOxHo7K5f7S
Bqdu1tLQbGUUSWgVw7XgPEX3WZvGKoTpW6HnD7nTP28wWhWa0SidZijZylLer/rLOds2FGUBkMJc
NG+ciT+lGBrnjcWRaKmcfvq/ZyIMBygtap+tQkKatjddbr6ywEuHOAKFhivyfBHUA7B9grQZWkwa
jRSphsJ/AvZjzA/H7e+bQh6HGJzS/7zR6Ho4nq5FkbWpcXdGofDySsn6kC00LohuIhLVTiuY/+ZG
af/ioNcmtuFQNFDXiFrRL9X/Cj2VmoDWNe4CF9BoAVIjoOXrG0osxpDAju4SbiVNIypRDEkfS9pQ
cLtUUdyWG7LHPgqiYt4P7qP+8eyfD1j/+NbZ62XqTU5egT0OZMAD3L6UC3zK+GrC5cy55yF1rD4e
eVUaaa13ec7NCcwgnaay6J4LH8gjRp0IRx8+TGAhAgauk3PsqqC4BPfQuRr1NNkf8N33AkBE7AWF
IfQ7INhQ+UCxklOQMhRIBZ2d0xsgzcsVLRWXS4djJlInnTpFsTcS5pH8EFOSjmYUMn+fz59SbUbK
xDpel0DnjcMqw5KLwuoZqcMUDAQB8sRc4lG7OG4vNCD8Ype/YUCV2FTaAmMl36lTzWtmUAf7D7qd
i/ju8scavPlQNCXBoWdzYyq1YT+Np1LG6VzEy11X1HGmoXSGkIn6tdwgp4+7oRKBKgGy50XA1xqn
Db0KLenUB2bW8EOJJDXZtdcC6EF1Dok3+qyUxMDzOSLsC8FN1uIdcBQhXKSSXzbTgc1gnbwUTWiA
Tsak5jt71L9mhB9QiQPkRenO51fPtHyu6OHhjY9oJG0WqCG/z8awncffSiQ9MH3JFAir/93uuNGa
dHGs44JoOkxxQ6KLkb1ouHj+F8+xVJMYj2TRGsd4gJCvmiLwHLDGwDPpprEsrXbz+1O+hZLDWcF3
SLCDNFPUP0+3LxGdoliFbAEVWSAvw2MGvGiSbhLhDh9SerlR+FwBdfz9ofKQB4zGUBfJtjSdMFLi
+v53DOuLBK1Uy/ItTscGN1aBEYYLV1HJ16enATVH2RDY1TMGQkdzGuNzXOwA4SO70ikURYOsHQpe
lJ5RdwOJ+vvb/TQkumhqqqqY/NOShtX+ZUiMS9/mqnmAwYlASDU7EcucSnSzAq32VWEtyieXLCoS
bxRofoqgdEJqXTPEIZD6vFe/PFeIy+SKukC8uFbBIPaTXEC59k4Ub8jYLvBqhqZ6fst/+jNE+joZ
JIeWrqvE84ZiUMsbXdeESZpa5Nnn54pnbab3D/XpY9DFqs7Gq07bVIvqAOX4IEkuT4jjaHjcxYjO
qNZfCyG3tNM9E+zbUUPE+V3FdcRCNLdS2anq8jKoSTr53xNVwAMG6Sny4kNilWXt3e/T9j2F5zMM
8lw2oAo0bjRrZhqnYQT7alHUATfwKfV064GMmjv/9weND4BhvNj80lBRESXVGC3eU6k3yqGU4kVK
GwN/h9aaUUS30/b9P30OVZuhMCGK2nD0jw+aRBDFQkFYqKBAl+RokQUEVcD3bmjLfVvvRJEc3KrM
ecZPij5EU1/W3VEFHqnr2mlX+fJM8XWntzHS2fdeYt84beTxnf/5KN0URYqDhmJ+5pdfHhVaJOup
WEQriQupu0jBqUig5ub+0Qr/6hV12NNHQ6cLJtylMaapIGArZvgNFf74IdOWaYkAMRFJhNJdtTez
Dq4e2ne1eOMMGAeQ4/ccvuPLezZy3CWmqCId079wQWEVA3KCBsfpPINt/vs8/zT+DLypa2xAEhlx
tHLlSs2kElGkhdQncHn8JHuRmsBAHfkAbawdkLHoO0RPUZTcOnLGkSLfyYwTgw2bRqWK/+93tqWc
hlV/SofqkF7ggkBd9ho+KHrpf4qM9P19g9sFVfCoOU6uyDNKChz0lYFbZpl2noaMU4MAvxqZN66/
TwXff48lWZZwjqX9IRFey+NtRhfLSrWw2/VrxVbWe8N+8SV7OkW2KIiDxg79bP4UT58WzyvHub9/
2yQBkmRe+p+vBAOdQuuzpGV9q59lJ9QtYnpzC1Avw0bkygfwM1Q9mRSISDfWwli/iAn553Gjr250
3YjNsj8uQDpEyqYPfRCUGb68yqMoO9d3+VY2KX0/zngi56aliBrKkuMCIdQl6VSjArU4cKRTrGaZ
9x7SfyRnAiTEBzR8XbVFAvEKTDRneTStW4HhUaoTzhMKrhs3w4OfBsEErqdaGnVEbZzgKnLbQoMr
ut3j4773T/aaed9aTuC17mol2s7k1rH0fQxIoynHqoRZGnWE0Ql4kAsNIYMowXUGUKBCqTqCDboZ
FC56KIhXKMfK4Q/8BseCBCTjHKk8FkeYZeXDqd1kNVqEjTjrBtsWaugrADUupW3revI66L3w6W9s
jnH8xK1AmVXRJI0GgiWPqx7i5ZhbsBIoV5cb8ktsna3y5feV+K3K8HnzGJpGYEijQhtHQdfokgrm
OU0XvXyxS30DWZ9u8qbvOnSKqXWZtO6IwFJotKowp8afRi860Bfqoh0+A1H+wM2L9A6QZOnGifn9
qldoOyqmAnWblGg8XSpLUKgv3IxoeJ5h3yXLz1lZN+GNQqv1/R7gSWwKGmbKcAaMtuOlTYzqeK31
Fedj2Z4n3Snooo+YYH+QyqyQeCyuKFt0qDzTKxqUNZUm8VJJwSDW2NFZQpmwiN3sgIiKSak0pAZB
k7Ps4ZuhyYV5wSCWKKBB1xp4FOjVIkU5TQZN1ONorxBpxug8lhWmM3kBHtETwFkK0JGaa+6bZudY
sYkP7J2ib80BFY742znOJ0mTzGP96ZrtJMlcDVKvaNZaSIUW3TsXmdQ+hm0LEvvkXc8lTocdLgmg
UlpjUFUQQ1LwZVXCwMeBCaRBv0YOxTsTtekKuTn2F+BIjIaal3bxz0kFkQd4vXwsCAOxA6iWB8Xa
y2k+bfDrKS74Ox5P9DiR4NP7jSnNmhRTKzBOMcJwkbwxDC451CNSMmuxkp0cEMfNPEceoth/rxNF
QlqWCg0FB0XWhi315UYvkenJr0qhrxDUPJRL8WLdrRsLgmYBOBW81WlVm8DVPav/0+BPK10fjPTd
kSrMWiB6HuNsSlOy1W/ssm+1smGX8TrycMvxa9x40muhQrAnTxclh7ymkrJKy1oNjHh5aZeZ/FEr
y7w+ugI8zYQRr0/J5Pd9/sPRJxH4aSQ8Cin8ZxPxy7joRai3rHxQBTIiPapLT7RCDhBzid+f83le
jCbgn57F6Iw1Kr3MzUY9LkRo12iTNpelUMMZd65P9IViw4c60Bdobtz4wB8OCy4Ri6Od+02lX/Lv
xKuqiCqIrscLcFoyXNFefiAxkMqHm5nUD4eFjHgHzWMLDJAojoKpNO8toxSUz4wdtL6Kx9m9uWsO
y5spyE/fBO2KG9LULZlc8d9vQlRS0jtF+cwUkcbueBRmrnEJAOdWuUMeos/xvEm4fLI2KBMwhP8+
q26g2ikHcnVUnAcX9X5CD7g8I2lgQCIIBtRbAyMZ9wCU4L0EOEeO9n0XHMH8lhtoGGiZCOzsW/ic
H0fbYN2qpGDo1gxj9GXhasdrlZ4bxkCzLAfZ1wHejItiTbgMpLNVp//F+mWbgMWxRMZ+XIQrszg8
yTlQ+pBS5GE2GNEX51lC6d9EiF9/v5h3eMDD/IwQar7x7GGNjueAWpOiKoA3hkPs32+t46ty1nJk
cFVoqoKnohTaoiWxobatothdHv0GyyUKfgiY2Ef5RlD602pDdVzG6ZPChPUZQX4Z6UYRyNtQn1gA
HmC1xdkgS3pm+94sRv30nV+fNJrTvBGTY2VSjOK6haCLpmFMdTCbqfLyDEJeEv+AHgAugjSgmN6S
WvxWNucspqXKMmecCbDGhfxIvWYX9XzE5kj1sBUwDLBUfUgDkYgHHG5/JgA23Brcu4aavroC1Zdy
65sRVapMWqLKovja9QKpbjUosLSw/ehxmNFCwDiqyR4xVVZOtVef2xvr48cJ+vLio2ETqz6MxFCE
UApME6DNYUaKRuPbvNX/VX+4Rf8ZotEhnqphlNdiEi8G2QKKk5sONWYD8jMI28BMJ2EdT/TqwCpt
tp1XXPMVqhqrS3t0Y4r32H1cj0UA85tisRMLnWPCUu+e1SPK3nBqBp35UEqWtOZrvXKHQKCgsn8U
HlRkl4zssElhKPc67O/8QdLLVdlbq4GWEt1MP386XbiWweYQZQ812H93XHeQtP4iDmseoxzOO9Cz
bHNgOtJ1A0Hjv9jfX582qgAc0lrE+kNMqPUG8kNmwIPgXInbidIBknQEo8HqMjgB9L6mg3rP/Pfn
f8Mafq582aIEKHNTAhH792uluD3KF5M7MkZBDCE8L85q9PKuMyHpnANaeC1J3zEGwY3HQYMcRS0j
YHJnodFu7QBgC9XryXyHTnNBJsEA8dEcFB9PQc+kB2ZQPz3g82cRrurnW6nQTxOlciwpok58rujD
kfLlcBJKBWuTUE4WBW2FcBGy49rE44xQgVTfLMoPF+v4IP76tNFBXMUneLpxeFyQHRLaUwy4DtYU
4uzIHqj1lyKKb+xt/fv9q5kWU8KxRL7HDfDvBx6bpLNKXUsXqboBs5cYG/hoGlrzaK770okEqPEl
jL/bIGULndKJEiL5YLyrSUjXk16rbMAYjuc5N3ZxlxygrakPgkprmDyexMIY2FTIbx/IETb1mV+Q
ltGXuxTv2qzPTViJ6Deg1kg7HNRX2QZ6rUNFog3WPogwb8CFS6Daw0M6KdsPCwuHIn0EB5PDwblC
sInrjRi/5gfgIX9OGkh7NVmj/57lt4xiZPN74WAYKxBcdDSIwdTR9IgypABVyjPEckWa/drirFwf
jnGF+Krlpyruhq2wGcYmfifBdlsVFy/pPEUPZZZDSTxMzLKdlJ2KrrK+gBTX0AA0ZGEqQYe/mmWQ
RVv9/Bj3DwZDQI0OVf5OFjDLCQHlY28XYSxOveakwx0yoROJH5cKkUFdQPuFjVGh/UDtrEMyJ802
mQRNFdbBMRXeUhSw5AhZevOuTR4xqI3sBsx9Iv8ZusgXfJxUqJcq6eOgc19J1VyqYeF+yPFfAPUo
gMfLQ/+eFzF8r5NjnLVpqz+3WBqUuBPE+bw7Gcg0gumHDt6TnZ+GGwzVoOH/7sUnNRJ8PJpgLKAO
haxbFQUx4v5HmOIKTaAklYMChs+QSPa56FWmijIbOXA2u1QbQCYIbm7abq1C8juudJVcxUBLcSvh
Okwmd+z/tvVfM4IQ38yi/EMyiPQBuqEX3FBZoeskyQ/c7URVJovRVLHHS/7khDe9Rv/17MTw9pMS
9r8+yWGvsKtZ7UKuTYsk91K8izBLusvqiV5bwWCCUtMrEqjUIjFu4jAyDF3GMOoIcB8VAx2RoKYu
cUrm6JfZ1RVdfi7oM2AEgbSnY57r0HIk5DFrEzJ/rUAaQ0G/sEQEjqLAQtF9IKUNAMlhfZc1/L1j
NiE/LBtj2ck0Yi/ca6mYri9QxKSE5FnSoSpUf4Ucj2bhjIZSpC6qs0wEfbxTlWjVaFDaEry5IQmh
BoJlb9bUnowHE4XAiuZMUyiYEpmwgXQvkdPNBWfYQ9FOYlJyoKOZAfZAgnL+aV/9p44sPLX0SQVp
4mTF+2hgt5rXWRt1ZJX966WLJ89tHi1PJrIDVz3oquMEVh5QfhQ0h0wzPMNPQtdvckQQVEVpbLBA
oQ7vViQbuXkm5MGyixqYhIjIgOnA9qYgm2ukFwUdD/QKpzrVQZJoAV2YRj/OLgXejhHaVxxJM1WY
GfLMkmf8HNUzgaOLE346iOB3deNcgGhH1w/Q26iMPlgSUvkVOhHhRKNvUIAYvEjoJ2EifniGZ3+u
5uEViE+D88WxgQ3FClLMD7X+0wgbTRS8k1Hd6DZJw1Hy701Ah07W8eMhYOQfo6Om0tokqrrqNISq
KeJ86NFU9qkIBnudY/gBkNnCDdPEBwwFQCAIOZn1ndg+/n5zf7+PNGBqygBaBf1ENfDfywHvhDBp
lSi7v8TISdkhu8BHILjHjlMtgt+f9UOfgofRKcZiAelz7fOm+nLVSpe6s+LDIbtX/taWw82ybXHn
RC4WYVxbX/XPvz/vW5dYou9FPK6KmqlYWB+NrvY6upr0ppR+09xpuDF4NTo4tg4umHjP1vx8jc+7
LvzV0YbIPISdr5PjveDWT4d3K75DkJBu0o1MSPoebfz7SqNZb8sGVQM9zXHN5Bgs8f4FEcptMpyB
PVoiJhuDs51ENHFr9YDEx/LAbiiEyk+RveMOperQGaH7+1D9UFzhvYZSKF01TQad8O86wLPKrLs8
Ptz3+/jjClESUBVs7sxFQ2sF56iu7Gz/+zN/WnpMC1UVyaSVP+4acpse4wiO6ep4xL/DkXVf1GgL
e8fLRgd5c6t+9Fln+LrhuNgpVBlc8LJBpX6cnaFfIAApKMTd3j3ZSz+mFWQLDpDwxQJBL+d+Y0w3
j9qNgf22Bj+fqrHkDYlSMzvt34GVUjmuyuos7mpn77be8tXfTWk/hYvAdmaTlt8u9uTtFldDHmd0
n4/VJUWhOqirFC3/fayh6z2MdFHazcVAs/f51F+uc9e3Q/dq21tx+hT0jvcH4UN7Us83v0/sN97A
+OGjbIT4oDHODSM9X17dF389nV4n/SS2d6qzbBbrF15kh6DOwd9uDaTeFqI/8ypn1tkH736mT1ar
ZxyQZ8/eg3P/kTmZU9ubzSZxtN2t7fjZCPq2Jr4M0+iEKC993+cSQp2pvVwuFVd3dmeYm+fNsDoE
7z0K7sT7wC7s1cPDfeGgbu1sNo5LRc7G2aKy7+e1/fvgfYbjv73S6ISo8xS+d6PUu8iWnd0y9RI3
Xb6vzdVSXK63TuRt38/uarvaOMUD6jr226xyQicPjGl4I3P4dl6P53GUOWRRKV2MWK13lYtJsht5
qfOkzUR8Yg83roZvff3/fRSFOMxJwYWPq+twpHtLzOjYpfZ+uXx5ne6m2+1fL1h5oT1xIndzI2P9
bPF8H+b/e+C4MSMaaCenZrtrZ/WHitn8xc2PvrQrg+MsfsEYgGjp4/pmzMvgKuKs7VSXBexvZAyq
bmK9QA1uZpLoSRuzxgLOOcyxKwsddQtrHPxRPkUweVq4GArD2YX0asB1l7yI/l6zNNxu+/ui+caU
Gg/f6BrPQtNS6uJMw9P3X3e2Xcxtz3YeJs4b3Z0bK/RbQXf8sOGO+3KNH8Km7ONIg8UfvDb2bj2H
wWtD0nBR1V7gheB4VaDYq1m+ufXom985Ok3bqy6nrXbpdu6SbTp0898rO7BXzqSdbyY31sjPNwal
YW4oSaWEPTpEpbg+xqnWSrvHQQ/P9UtnPT34wWCLjrwlx9bqwZm8HV9vPPf/85X/99zR+dmglJ5i
Hynt3L3feS/HyfTOfu6dlWzL9syd3AgBPy++b1sBAC1YIRNkzbiBr5jlVThJXFHwh72jvb+6y1fJ
JWtieI/OFFliVrB9FzDSzwssz+8jd/JhvX3ky81bfyMs/nnMqcobYEElU/08KL4srjA5nYQy48zp
nPWatpr9iqmFvUPsCF/5yapw9vPQ3nw8zm4dvOowqt+GgU7twKqzNEkfzXar5r3Zx4z63N3vT/YL
9+XOP/hXGwdQgtXInu6Mub9NHXvhnXcr5+Tff0Trt8MyJHrlEt3Mb11PxnDW//ZKo4UQtZKgy1LD
KzX+Hu609+Ln7ppJiezd7rV4y92WbeAPd0Kgura3Mmarh9k99eSP+yZwPAbNcO6CrXn3vg19Io7V
wb6X5xPHs8OJtAlMe7Wa3Lf2fHNtg+sNMvvPR+yXAR1drhhvlEqsdeIO+A2kXeeU2fvH9AN/THuO
yKJtBr5gIw9oF/fbk7O18zmyqwvP/LtAnMNZLMpBDDbwKOnaLP3ZJHfcG5HKz6vNBEbGjBOgGaOw
tzfqRCoqUdyVMxa+GaxfMOYbptqWka01As9TPGfC9XMjLBzHvp9H6JfnjtZahhP3uRCjK1sOa7Rp
5OGcMtUcY/r7vfBzMPHlOaMFVOArc8RFghNsTnyjOv7uHFB88HbTU7DdSis7ePKci+1gghgcvA/B
3ZSTjXvr2P7xdmc/i8D26J3rY6p3QcXjnPdVh6mauzRsf8Dj2H/vgtpFNdhZuZOJ7r39/uk/HqIG
rlfAEUVQiWOkoF5ciqi98sz9crc7OdMgsHM2wP3H/O3W931jcAzTOSwfOolAzjCV//dGDM0oU+Uz
19J+ufYT6Oys5mDhTOhj5M7bjevhGxJheJpJt4YW8UD//PzvX45Iw5SKs6bwZe5ecqccjdvAXEir
u8Vqdb/Borq2ixvLlUPwp9MRWib0VtI1tsvoEzsZ0aw249LHfMVG44/fr6zd6fQFoTd+BJHhUwly
lsl6vYnct33szRHSIDKoXPrYvrVa4K6wfJvvJXs9R3F58iI4gb8O3f1kH/nz0t60nKKJs9vuTg/r
t4/5enuH9Uca2K3j1/bemO4Orv+GetvSso/edgHCyi65pK4TAvVlNTk571sxIGrfrx/fFMaFy2Nd
ucYbbkMBL+IdHt5QfGFGHufT99d3amWcpZq9jWyUsr3QkaaMnSNMWg9L4kB1zOBljceSW0zTySsr
KLK3jY05tI3UKWnUKWj4so1mUymYiTMfLuIkc7dbu35eD5LVf6XJI6FR5XbONp/fSfYjTK7H/cV9
eVcDxGf32h6gmH3lWH8VHYkEZD99d4l9S2en+ZR17cneYmAchtd9PTovO1p/AGu9zfzFFe35PGJY
HgV7OZmEzmJz9vaFy9KW+Lf6rLRpn0lubFeTF2QLbVymPdHTnf3BEb3IQ/w+IBvDW5HHbPbb146f
BOfk0B1DTUG6yxcn+/HqKgvRM51lxOlt2ZyNgr17svj9Jbb/6gFm5fZu3vsKQtoHd2m5lvty8N6Q
4HcWq21PPLhI7G3mvjNYDrr97pq/ZINxtjtffpgBDgbuK/J+rji9Onemfdc7qrcZBjV0TdZX4D+t
rvY7BwYj/hSch1qELQWlu0Kh1o6do71eLLbbp/clFwr34DGo7ZcgeEntt5O9DZablxfkXe3Ny/Jk
EwcvlzUr4nG5btzSSxaoMTNO89fQW/uP6CrbSaAv55KL8otjzgQPVp4XTXy+XWBsBmToiQmZvwbT
+VLiv6kOg831xZ992QXol694ZUZ6wvp29tS27T1BixPN3jl9Inu+XrP6M2cdeYLjZPZs+x6TSC1J
kW33EYgmSVxtrw9O69WBN1Mm78uDu9/1DvVXx2bNEQWhmepP+eeUOWLxOzrx6D6iltHYU9SSeVrs
hS4+Xnf+0fMiZ7vaeZsVNNIH7+PuPnDeW3er2a/vpm279uI1su1npOz46eQEO9HHLNp7tcPg7Bzc
dzfY+hj4OvON786nV5uhPDjk8G/M6pvoPfve9HnRcX4vptslf362bSaFPcWq3kYU2S3ttfvC0p28
PV6n8Vxxt4Vtd67n9/bnij6z4N/vtjRBlpPEfpi2L1Mm0Am2C+57wI9Ba7vC3QLWlZvcN/afZIYZ
p708bw5uyngzfs+4rLuyvYM9PY+9ReY9tHaA25+T2M/3s0ensOmsO1f/Y8hOJhn7urCf/nxAp3Zi
13Az+087MaarO8GLgzu8ZZ3gAVkd/nbJ+fi7mkT+YbY9BcH9B2vQy8iiWnvFQN8d7KfZxrSP/oo6
rZfcS1vVfn1CH4nBaubPUC68gJNie1e7F5vRWIFytUH3cxAI7gJyDDvp4OxpirDiDPfkvekeiVLu
rCaT/eYJuoa9WFEIYwEVmI6m9gdrI9A8nb9s+j+cndeuq0q2hp/IEgaM4bbIzjnMG8szGHDECWw/
/flqHh31MrYm6iP1Vm+1eq0yUDVqhD8sY1FzFvZFhF8oJNjMTZy6Pc+Fi2+Sg/MPV1xkE/CQp22N
J7Y94QA4GRFh3rQX7jGohZuJmwtaTvPU9r/4YO2HmAadAY6qg6+MuvHM9z17GHURaYbnYFixa4Ot
WIHVFKsg4xN9Ze6SVPgYcnsPj4TNOhmc5UDcFsvJJLc78lfP95Qqq/G3t1q4FW9luo2v+eBs/8wJ
z4ZoWJzAzpDI444f9qA3QoRVLHGUs49imrlsx6/xiZBtL/c+V8Pq0DRttgSLtxqdFXr7BK2jGM7X
4selDnDaFSdyOhjd3ERvngl2wFQRYSv9MeYxgXosHrYsVIUpgg6q7o7Zma800bXCj6bN/9FNvOlx
/Oi0/OlyQIY8oZTvfOS8+oNoWuK7ImbMCuxjY8SZwMzCrTjHZtcbTdxY0P+hXRHMEkFIPjaDUyC2
/ka4K+StyVtF54eoGt75l36j79YIM0fh617oNxRn1pwvVw2eqsMvbs27fCvvQTbmN05sz862sWAT
77hVr2xAMV91ho3EOXOljIhvTse1Hcyj+DEoAQs+aZ+f88MQlmBBiZqKMYjnTn/Qmo+Wwv1ebgii
o41/d05jnthxu5FouN1juyV3s90MaLRo9jBcevLP+nfx3eLb8rr6UMeEEmx9f9kcxWK2RGLazoOg
ETvL1uqHRbNAXoc/jYo955sOexVn6o0Q1+enTD9iZ3oTfuy09jafR9hiYzeER7gai5Y3+Bn67rKV
i+9ZyPWRipZs9sWir9mjXnjhD+DRLtoTCyMI3z07mj+8ihUOh3QtOTH9acZRmDVRPbbnc7s1D3J7
abqP7go3F3sIdAZSDYeC/RBMWlsRmLKYAP2NQIv47H/XRD+Vxcj8K2KhDuKg/EUgZZ2e4vJnl6PR
z4eXz+yvaZevtp9cRItE9eQBIb9+Hvn0Tcvpn3y9880s1abYajTc4UWMamKE9RZHmMPMZnPBhdoW
nz4kuDW35Nwnt5uGXQDpNzFdsebJpfmZ8uhOZsNJFbFjcNWxhWzOGGoTNhdFRGgaYIUTbGwl/OI+
WA5/xm4fqUCbs++QQwU/Qw7H1h82E8/WnaPz0xtOlhpBcXByM0GYmKHQ6C4VTstw4UJtvAjy7mVn
hf8CnU1cUGxNfFi0PUX7PggM4Q0awckWw1XPt+yWPGX0y+ch6fs0EsRJh20ydBFdd9V5j+4gV/Oy
Ti+9QdxZdfomO8dylkHfbvUafY573ZmhdceOp56W0Yq/mMstYaMonoxsrdbqqxFWef7Ed9E7x2XB
ptUas3Uzssyvuwh6N+6rgd8a7u0mWqNO+ukSlphWcN5421e78bAbOFL7KWHeno4+v9yfRn/SkH9D
3K0QWW6ByJsQk01+Dx1n4nmnP4s5LiPfY5e6EanF54Efyaadx4KcceXafsBkTqyW8gfzIwmac3tt
zziPztVptPqacAJ5J2/EZ00KMBGhvp264D2QstmT79Et+PjgprPmjqzAdqKp2O1wS07k3BlR2uCu
wpPDLvBF5KmDb7Sa7bS0EKvLLL3YUPg3iy+U5ElNj67XnOby7GM2JJ8x3HbTCSefwcfnfHQkhtkf
W2eu25iz2x830RzYt4CMwlF5K2QKG7uDRZa9Ei63h+bem9s2GyvA89Am8iD56iwcAtLPXBE/LY7x
3yWdIfvNL7+e/kzd0kxJ6Cn0o/eqtlhnVzo0TDRmH2fCyNrzQrx4xEd71szm9I5nNEhoCuIJQU40
QgCwy5tnP9+CMFwroncR7q+vy5KuuSKGw76Wc7jY/2ebUxA5K2YNk5JS9H3B9s/vLvSar7B9tYrJ
lEFtz2hcfkJG0TpKSDSk+7Jw+yUNvdL1Ct1gpk3J5ahR9fOe2h+xPWLSVSc8up1Gg1qhtE9aHGrK
ghRkbw22DTSYl55ddoapVzvzXRDr5Ta+u20iBDnzELO3ju/Snd10h/bOawy3dlkn5ZfGXNwU/y6u
P9felc39tsPvqiq7THJ20P6k8ov3NMiubSopktxLc3AhvrvsWiL0ivMGHvNjSGqytUtq87e91H9/
TWGLrqv1WEtxIhvd/Rllx0f3zKXbp3SsdEKUbcWuPRCW+yX7XAyVGkiWOuM+DaZq3W2WbDv54C8v
BucpmqkU7bD+n1+MmikJsyQ6qbOw8/dBfNs2Q4AKaktdoXH827f8pwORq3hqX6y9Mpq0nY+u7u65
gch4v9xW7bcBuZcTm0NQsqo8Ji8P9M+qhXd7ThXtfttXFLa1001TMaLxGYqH70/pY7o2fg3OcLiy
HDkyLAk9L3P73y3+z9qFIxypxzS/5498dGIUdhY4QXc0eg6btul8Lbe22dnTPjD4zN7fD/3LxPrr
oQtf8XDd3feVjNgxobcUDpL2gPupL3M80bL8DlVxi/vWXuWi37QS5+/VX3Cdv48NIgxEAPxSPvbz
Htpd7vf1ZrGQo4GZbIozRR6NFpQIeGzZ/sZ25/MxI+RhHqz6hluyuPyeL4/+z+KFOZNeOeqbAyTm
kZzMjuj+0LJhIDt1aVgG3P/f52AS+yUn+P3e/mfV4ogpOqb6wXowfKHSZpr2IFpvbL9uk8OPbZsW
qbOmTfT3s/7CgV+f1QSpAn0XlHxhfx0R+77savF9pNMRQGmKol72JB4ykxz0DGd6pSar+a5tH5yh
TTbe/J6U/AR59//1EwrfOq8fzOv1wk9o0ivm1giP9mjT9MKF8wOIkfybpSlAZBY4DFRJolyVvXu5
xF8/ofDFN5u9uY53MfOOSsDd9fDaFS757k1wf7k4yOXOnELHHjLFCEq2uiZb/X+tXfjuEJL353ty
ArTw0f68Da0mA28usYFIg6k/7SSjluE17ECZ9oEIUbpPrJL4Vn2XnKHr9397wCoOIyrm9QGI8jba
iWgQNYEoUVJcEJ4imiolIfzdRSWJ26hU/G8ULwRTHRByntw5XM32jK6c6n7unT3dmdgZHe2Q9tnJ
pak1ny9EgyaM4LhFXj+QI7+yj/7mmD/9ksLW392M5FJP13Kmi8S/6FaE7oZs+9BPA7/ldvAnpDig
EP1el5y6d5NsJBLUOtHNUDWzKq/Qf+6xinqD0Kyc5VlfOyFBhqTRZckGH5oFaTv8fcaqbzY4CxpV
AiqqmqCtnhfcwpTepPn/HnNnJLKm4COTBwyD0iTwzX7+d6mixFuyu5n7LLpwlto0aMND+yfEndHd
M88ihgGnKfuObyYEEIklmQoOG+jpwrOBEl3naxQ0SMTOLpVE+/M37aRoxt1RYhH6TtmSb1IcloRR
xEBCQciw8P3OmBrfH1eup4NLPfVRdTzmiAZ+knRvXQahQZ8MTxN/f0RdbshCpEAysarpyN0gVVQU
Vq5tGC2lGI6MmsxkZ824RdJJI5zyCMwpjcRHAALjMJsOBvFQzoEI2nexqoSr8dYdDpMuzaSI3VwS
v99u5n9/VuFlmHswpjXceMC3ZVQZJP1clqS9rZbdaPQDZ1fy9t8NF9nFiM3UUcOV4i/Pm/lmbrGk
r/H2J5D1yPxnnN8P9tqoRneAlnFv4XFnknMrQm0OXZt0BfSAU1p+vP0e//yOwoNbVp6d9Px3p8+6
uL+PZb2zsXuuTfAaKzRWiF5BvyQl1N7cl7D45AyurqJwUzzLWV47ZvXt4sYYzqLZ5WF2T8Pk69Gh
V6V3aeQ+bBIzZxVQyTOFcNZU96VHADRfYTey8VXgk+h5IgVcrZmFa7uWKvdbFFX1zuno7HJs6zeA
zGcqXIAEKmV0+FG3C5GkzUs9WDyC6mJk8nnikbL29zGyvNlndhzVqhKEK+0NponaPNR66aZ9TJcb
vVm5D3eVToTdpn6c4FSsV1objGMvzZuFN3rjdBjhN6Fp0/oFS+a+tlg+sCc7+vdkkmlLfMPV8xcO
N9t0VqmidOgewNnm3gNVVcVbw71HZ0tpXvAEQO/S8C0sdQ/No4q0M2adF+kIq/TP10DbIW5vL67h
4+4eWnAK0IKnHwXJPDv08nNoWH6S9hExgCqrKaGqdND63D/Qg20v8omR/Rh618Jo8ODWN6gxucYh
VGpBhk9lwlvCqiQOL2rznjUWOzSEvUrUeESNKEdRrntT2teqMM3RFWu0q+Kn9XmkTu8Kotvy5x7i
Hj91U/1ZZEHs7GFVYP9iHNpGMubvUmmP6+GaWw2lB/znFb+qtlnstO5VqlNTivZX7jMIDpWsbWy7
0QGdJp8/scGaz2w9QEXv+sfqYJc2Fuac/1Gvt81tH0i9boxia/B3WHsZmMuNBCobVQgYmiCBisnX
A6XnrXI2m/lJQ9lRdxMN4YE1e0RtXJGzq5sXVz2sgXrtP9TdQLce/uU40ZUTnLJzaKnstoOxH2CH
dSmT3P7F3vwbcvltgFgJ9WxysPLFQJ9fH3hMcw00D7ripPkNE9wUNZmKo7MbFj76JE5Wx8GPfR5H
NzvFwjt+qP6xHrdTmMX7RrJdpeo+XGwQjWYHVhf9fPdjwUyoQL/CEghf0iryYC31Nj1gHVdFxH2o
aO4pa53SSX3rbyud7B7ctZ/Tzo2MFohecbXQkdl3c9Ua7DcQI3qX9ABwJUM59wJtBONxc7A7XlGm
1fCjxlUuRsWyingVYzFzgxsu2pl86/s9LPmQbyKCKa9DU4fwW+NzPsdl3KmtW4Rvg1QHh5BRuT+8
BAoWAG9x0cZ7POW2g0W0VM0QkYJq0t/dMcYzdn4pHVeTW6bw2ZA/kxRztK4UoPbPv0Q5n4xMVWNM
yxPFxdEHlwiMPJRgg4XSGv87xHnryhRpiWjTk+GH+XvuQ5HFe1jUBybN+o2J9mruWOuomxoqcnLW
T57VGwtYaIf9vZWsscyB+1npZdiCHO+V1mqj6p3axexusZExkv3Hpert67Wyd1xMWi0SjpoJbr0G
F0RqsD8/WeWyuMZYGmw6gBGhFrXz882uGJG33eBEy6HtmVUcyP0jdCloPVsDg7C8camUpCL1l0+N
tpcKxIV8Eno17OPnn3Gp1zdGjurDqKrZueFZX7XuQRGZZ+wch4ntfiEssA9BfdNqnyfOLKx9tSvD
w6TWXVtdwvdu2cz0H+h+u0h0zZ+bvqT6CO/pEuLNYI/I78UxwkoSYESj1r5Pld7Nbtzs08S1lQxJ
F+S1bD3zcBQ5xwyq7qZIZsooSsW+Yz1CiDabo6sEMbbZRi24ntxbZBM+LnnJW3i9AlFUg9do6TX5
XwjxPL+FzYXQ8Lje8xHEevTHgIQIg+p10bi01qPKULW3XuLCKXVOs9xVQT1cyddMH1ZicGtuGhXQ
EbgrMn2zXKMFActbQlRtEik87IrEllZxnX/WLiDfDkOofjRKRhi6utlkeGiuqUgRrXGSz7KmgPqy
yX6fi2Y3lP06YtmF5zomj/oWTsOa9BZdF5AZW7SMTuBJ6sHRvjUhz2CN0jW7lq84SrBu33pAj7+P
cm5UElJU3uDTQZa/hDZQDQ5VTaoXPL9hLJlOcTUzkV0DBF73FLyC4jVUzhATNH0/fkR93Ia9DH/x
dPz30r/YsJelJcxJrmuAY35eOrYq+9MprVX7leFueULicVhnaJfbpy8V94WHh1uwWcc70s+OzjaH
hYfEkpMoKMA1b6BrEhit2LvfvtOZ2t5hOFiXfxifLJh6+7V7lJKtjnXzrlgnbr1b7OJAlQ/yjwMe
iZiCX738gr64m/zGGQXISIZnnnM6unt2O3oqGXHNsbBBViFvCT1II1uZbvbiONIG0MwqBwerdYWJ
6TWoHb2z7mJbdY6dWowTodj0bksVCaCNe6jYLFHBr3dtb8ZGK8NC4Gs7OC0PCxFdhYrPxce6f/Q0
7IIZ2v39jqvyHb68YwoZjg7QsnoxTieLuHa6wecFdPuZ0Vs82EyB6Xl4V+asf6/1kjYjc4zqFPrv
kLMInabc9P/U3FZlUUcAUT90VTj9kHtrI+NG/EA2C/zQtr+puyeOselfXOXmnSvhI/FAg2a8l8fd
3979OuzidXDKQoyvdo9gwU3i7/GNQje77mzurUh1K1dx0kt+N7T9Ny9JStxIERjEW4v6kI/dVc/X
mXFA1P27Yi3E1vjepJMYM5Tbeb7nOFAkiBwyKR6IMaLDNdT28mh4yLqP2q11SHbu6cyAFSLlgeBi
6VgiEzksQEmHpI3uBkZPg0TV3EeCvTJukpsqtte1rR3FC6d2Y5ivcmeTkSYnUo/BOfmqZjBmdAW+
I6kL5L314Vs57X0T1OGxkgjrDnv1bGIeHaSH2aFahVur2UndEirK7lgLWM7JmFfOoK6M7iZbVdcd
nMIyBdNdxaJ46NSzTOh7oHqGW0l6u5sqLH8PEQye3BrO7ePerZputHNv8XB9QsBq6xlQX60H05Vr
Ez6ejf2KcyVz13YUxfoOr4W1fVrHuHhA89SRo9q6SfX7Smqem9/n0+iuMxYmBb7fE8jX32eEmrfm
Hj7rT2JIx+o7SgoJ3oWL4GRdvViz1epBWJfUvigAieKfkzbFrC6LfvAfy8/CUGI/hbyxls63eNo9
4oOXJo0rgq83lNjjKtN0C+/w4f4R25UYN6TqcKdtSzbOS10uNzwmTLgtKNxNaOA8b/jd4qHmVRNq
S7PttK/+yAtD/6snXMpi2IZ9p6QufekxFdb7bXT+c8BqGzPNrJj1NNF2FNcTYWL7rTk9rbIe02t+
x6NR+3OQuZ3I72RH85+lKrvzOY0QdunGEKtxCCcKW2uvem/tajjUt2/k1Kfele4APtNcVsuF1rhH
Dax8FgqOr50owtvZ01RRhe29szdJIs6P8SL+NtXpIRnv9vfODdc/VWtlx7XY4E4YjfiAF7xto2rp
HSe/QzEIIgNES4fyBw5A4aLBGPZQ3a/h0Bzd5uwD0trgDOsBacjVmaGp83cYfK225I6wmJ6plk4D
yyw0LfBa1OuH81buijaAD5uWheH8th4TZ9Wc/L3ay0SYkSQ5OD4+VFF1tG0Lq13wur6fz/oNbgPQ
wBHNztDPGIV3GjBY1u2yoaxebD4W15N56z8b4342K9oisVjv4jUfs6Ob2/SHmId+fiSJ3Z6d3bYY
DaZgNjbhfEfPNXXjiSFuq7nbaMACLHnbbzKpX5qzgtATKkiIIz//ntN+kaIay/NPamICrZdBFm1u
EdYBVtHpbnVo+DJBc8oavu9fPKoicE6RG0Qk9Xnhw55SJjJrN1K4GcPpbvjzwzyBluAQImEpqe01
TeMx+b6qyT+0tQuhhjrhGEXnOr4mruZVg/187yWNDWAb3T32byCHMvvsYUvcByNKTzJyTuAPUcgN
Vqe+CgKs1etc7MRbuBopcQ2olAIOsjStfbs5GHNw0kzJOC7MOW5W9FAXl7rcjG0PALKtzyuuL0TL
thnqkd2Vbcc3h4338s+KhTj1ONKTt7ZyO7ZnlEW30JNt/ty5O0sIXH+ftZdR3u/eR2MCRT6m7mjG
PX/y6rqeJQeLvTZrSiaVbo+A2tEQJTMYQSbq+RQMl85y0RwOg+B77X+XvmD5OM+RTD7uf35B4bTX
9hcl3+/YdDOCC67Szc8z1w5Umo6rLRnXlsqfvuaPLEjLgeaMgrxZkb0ZKal6Nm+837bk0HyinM0I
aX5stRDXtW05NSoDN7y5VZ+XLESY6FrdVPWHIT+pdxYALHZjgBWthRhzlIN+sJuWtLtfxnO/35Wb
DqFDJkWoBT1/17We6zv1sshIkheNqhh8gTqoAh/7r6dSciEYsFAtEOyBU1KIGdmictnfdPlonA9Q
TgPT6fV8TogbcBxXzbL98vZ4/NpEwnKsGVqt0EI28sXumi7MbKTTqYRAUPeOtgWstxkxdF146XRq
qOIIRagS3vEzsv8+MG8SlpoFQV62HKtS0ruw/IMszkjk8lhzQR3AHP3WtJi784I1V3V2Xupbvftn
6YX/Lg79u27hPWMLn0THG9ESRhqwsYPkIJgeYJy/n+8FRCG/p2yt0o/jfNCXe9449TQzdxdYsyOM
gZfNGMRyDebDzk0aefuKxw/YJISuVHCnd48KwkMljiLvAvov6m7t0mJPnv7n6PDLG0ImD+cf7CcK
wXBP3mtVzFo+soKLkwTghZuWO219aTaSR+6irLZ8TatANNCZIs+RH9cqXL1WHNE50JTDCCX//j7U
qVN6D4glQO19svZG5hpe9H2ZqA4+DiW595ud/bx4IUqgfKlcNoeHylE6cKWRev/oIx9hAciEQfPu
l3zp1zgol6vVEcOnV4ErTeFLnx/6I78rcrmZZ8FzC5E+IO6K+ZILf1V2r73JLiRahDdbU6nba8W6
vbLOF7S9WM+ZQc4ZbR14AWR1wMlJopyydP9NFvW8XOHx0OvQ66fDXT6eBwOIWuaBYgwYiS/Raqjs
2o03JNYHoGFLXuxrYvO8cuEI3e6Lu7qN5YttUvGJbjsElgIKeP+LyVnRpSg7tK/BgRUNg3yxyhF5
8dLQkx32gSYr7kQ7G8JXjIcjn08JCCZQpwro81X///OQyK8wP1elLmuhADGZLxnaWj5ku+2NaFzZ
gBczZvau3YgFMNV+aTdGlQegGAyoeUAHKlTkXN7POzaie3xcq/KTtts1b9dZ+F2qA7hXA93pue5l
2Th6wQo0H5j5vx/3F1zxx9JFdv0tT7Xq0ageRpUgc7Ds7qBxGVyC1L17mM4HcWNdcjz1d8eTRA+H
EkPjNf8qlv9TlSiXep5V9ySeV7s523TAmkBTAhvcHNGA+2AfMw0c13Blk5SgXsvdMrxGkQRtgb2f
N/PP1akNzk6HABWUvo3XnM2A8E5XiR4r7iOKPAH//Lbkri0OaJLno0mlm46qrXArdC8H4qeW7ex3
ZwmbHkbFtOHw+SrExKN5y7e3jG2GIk27bUDEYl7+I4MUnBHY/cOyAf2bC560kKWQAAa0TU7z/GyX
Uw3pJ2zZRzOv7UGqyqb6HGSAJJJETr0Xj0t21rsr59/1CtHioOwSQz1c2NTUXFBkJXqMzWyPhxR5
338v9jYGc7sj+8/8kdFp8eHy+/6MQrQ6mki8YHdNHgHeHOa4PU7gRwSl/R3565/PTU0nYdK4U1Hs
olfx/DazdHeOkso2H52+NhPD/4zcyN8HR8d0XBz9+qg5s2zNOe7++wNb06lif4EGKOcrhcRBfWwz
wyQNHjVPoabDno3E1yacqtSS1THohrKE+92D1nUT0Upc3jQ6Tc8PWrvs0wuDr2hk7jvXagPtOuXW
X1tzbF3zeU3zNc1PTs6iin6WWKM4jtzKurdbj9ZZ8Pc3ft1PPDgrIdxsAflRCm8cN4Zos15HaMXY
Va9rhFdnAR6tLA9+geSRJz4tU3i/yXFnKEeMrQHwtPUGlCMUk6hrfLO3k+ShyiD0aZmIznLDQQVO
1d9NASK2m5PStOk1RPBLgLYowN+oYX9b4f8Eo0NUe9QXZx54ggCkOLQ3bbQpxRjln6DW+/vd/qqL
FLfzv2sVzo9qZqfjRWGto3tyju6FluXaiyFHsaNFKx0o0IVLlnyNtTwellVVmY8ijFuIgPr1qBz1
O0ueJUUaPm4dBlYObWePxtTfa/1OxgqPZ9J3oSgGfaUjH/+8iRcbus/RjW6AQ+YCMyJGg0GAbPHd
Obi/Bli8snCr/nbzimtCw2CSQ5VqEnaf11xbsa7mGw6qvv86nMTkjjc6/X7V8a5utEKKUxWXTEA/
rweWqAe1WY7R5HIfMm9BRT9zFiB2NPuMPd0HXfFomuhtcBMPRmDLIxYvXe0LUcLBPhWx4Z4xnefB
Vt0J45dFDbDInLnc9vsxSkFBLHeNR7MySNe2Hp4vXWb8aQVnXyeFyD2oakw0H87l0rlNt1/aZ2wf
l0BOrlUvxtAc4/DxrnFfHhubsX/9ibtZHUwAKrNpN87p+tNSqX48OtFYa/4kDD3EDeotU49lZsfw
ww/2ZoPG3ymjAz04Orc+kzhYIXniXy693Q+KzB8Rg0GvWvWNbtVfn8S6+7nwNVhOln31aifYtmr3
TGcKXda1V7FzDcZ/ylzs1p8yn9D6zOvUC9Cu/vrzyFBQEadgjeWFuG89rX+cWcs6z4W05y2wYOwd
N556BddEw1NDbcpOcNVdbgfVybHXufncFNSdKVMrxveMKL93HqAtBnEVDyfh6OLqjHtrbtpIpo+t
HbeMuJuf7NtxtrsNznhQftd70Fo2XVSucYDwbm5tXHu4B2cDRY4hNnP3j3yK+VsMxMnGnucyMKad
CzCan/zhPHJR/VnFvjZiKmKM90nPODfX6FV7Jzw2LpiC8FVFtLPNYAFmJbjtXbO56+pBtBAq6uZe
4lxqzq5b2YbV8RGsnWI5UdU2B0bqYm4bdbV5yiAI3e5ShbJ3zTbKauk9hO2dFGp63upqrF3vp4hW
V7PdvG8hLwrcaj/SsD2TCgaznaSh7sS6BZr81PoAU39m3yRuVZDRp94ICTr/y3evI9VxXTcJW61D
2EIgj7qtHhB+H8K7/oRwLdy70wA624GUOW1BA4akKIlmX1DoU7HsLKvtYUxTlwbbHU2dBsUeRDmn
j2YcYx43E19MYO4e+WTnRH8K6qpzRXVflGLIZb5ePPqkB1Qu0nWHRtXz+8gWj8Uhyc45hI3crXom
WhkG/V81/EFd3r+Ha7f/d4B7U2JLEDmhhvsRcf+itUCyP+XHvUnieoVsf57EmR01lfERjSxDPNw8
VD12UHj+RoWgZOnffP3lYRETxWOSLpleK8TW7SJb708J+fwHCi/ttRdCA2LMtQJr2yzrrb/J8+Bm
aEy7gPxwKdYL9xTa13fdkCOEjXBmhu94njcaQMNhb5zDRuCUXVJvqpWnBYvqpefNUd/dMtm0hhje
gwjhXN1MVr/aQWizq3teJfBpZxULMXu0KdrXZTUR3TriOs1TdySQhJKaEMJlckx79ACZwx0RgNc0
gnWH60eCY4fDbbth2y6dmHPktvxOhybQt81hyL/26BC4pufCu3ZbqOtC9sk9OISR3XEVsEUi6UV2
HKjOuOF8U1E1H1+z6tX+eLQ+IH99Bo7dwRG909mLbBMAq5Ew5FU/9r9Lp1vvNv0/n6YIKTgc6vnt
bJiSONFs66tDx6OGHQwi32+Bvl4PpHrUMBqWdfrlFy9uP0M3pVqhbPYXCXaHeqRbx+tCwo6OHSYs
yGGYXsnpei1Z2QTyPxr3ORJVhVSlttjWKvlmdxttmZ5th3F3j8jg1e01ptfPte48avbfC/42W18e
iiEZTQ+GM/gXPAeQ0yZ7bKyFnJQ1CaNSQQdsZCQ0+LOLMOy5rUp/3gCECdvOG/aRvimpMl74nGTB
IFAY1IERkbJKhSeOmKJbMd61fMyZI/Hcn11J42V5Nm4LvRE7YiaL2N8hQDfKXgc25I2St/A7liu+
BU55HW8YAJQwZJ7fgnarZY90w48ASK/bH5lj+Madq6R9C89iC3ODglkOdThSpOVIsP1Ods454WCO
dIN97h6po78P0/4qtYOx2zkngqNz4Zczm0BG3fumFB1+//3xqq9NKzCJvxWKynXIffj8s7fGcXE7
VuikSx2/o0BX4+QiSA4xtmShN9uSyRaTf+lxy1KFj7Q5VNPE3BxzMAbIPzmXkLDDPDntqJ7mllRf
b47Z01qFwJtpWnzS7mo8isOaFzWqfhxYYcnzyO9Z+N6sodUtDFN/B4XPLy6y7rsoSagIpMrN3jnb
GrMPbu1UXPzLOEU56O8F37RSGV/hyUB7kdnjSysKGth+S1dB1np1FETgS4/82qBHn4KIdRJDGgda
78qHK1v5TTPmeeVChvCwkip2KmztrvEzCkdgJSUv2nbH40Apc0F9AyxjMXg5BlLckCWKuO2jYqWP
TGfEIice23kNkS7UDkQc3BnrrBtlSNDfv6/4HVWNhEAjItPNLEQv5fDYPICfcWfuxAd8ILS0mDCH
qFfAg2HaW7MbyDyXHLs3TVT5lP9ZtXAa7lG2kMGM8edH1LyEn4yXpZ6hsCXxZ4gehgXRm0vy7z1E
d+DNrv133UL+Y63Teo2BP50gbx1qXvq9c1P0ym7evaF+1BP/7t9tKcV0GINer7pVpIcGm587RQbs
XR0pHhOdCsPe/Sx6C0dfu5XOIheLed3Vh3o3da1OjORp2ruB4G3HaB897DTyBMgqfXlorB1gBeh2
JN/zEVQJTsvRqfmGd2pEPdXRm2rTCmMcVWPKkE7P7EHfXIiLvf1QnXNYdXcj4yCqLmkyddUWxKrl
ZHPmXs59Zgq1dfTyoVuNxAJkiMnAfONtD/Y5qIaZc2lZFKKZs6MHc+pT2ARXu949TnadmlghajJ/
fKwZf8i/WGmY/ZOjDw5g62xzvLAT9HE8wzU+FijWOaefsoLkzfXJ1AdM7m8ggVJYCFabyv+1Hp1Z
vUvyfV5KJFHvZ9u89b/ceYd9AJlSylsx+C/ZD69tKnpThkRikf6/kiTwm0jOekKbVXYiFXvhw8AD
3iKJSB3Jmi3pz71pbTyvV5gd4Hl6N673q2yzel3gNIOTInwG1ZKfG3X3fNHv/9fU4OkhC2dtm9xS
9WBVtyPDNxuPluZoEG8SO6EpV3UPHnDIsoj55ng/P2fhm14RMq1XrjznRpCKo2eeyElB7HCIvnqt
lishDts2bPSSF6y/tuFYGFgubXPMwun2Pt9K9etFuxq7XKXvCHAF6PfI2IpPAyUqujL92xQBsnEk
ehZUtyrJPrVr59RpVLecl8gO0AR3NsDX7UUdpA/To5Kf96Yiev55hfey3R5z7X6Une8Z3spH0UWf
AKZ2y54DMhmXZAGlqxWCnbK/Hq63lNUcR/JZw8H+k0IGzdsxGdXC3k3LRjLqazYln488GO1nDDZ/
P88/XdDjJY1Rf2ZQksLyZFQUov+Fym6LGhPhmMnfp/cNSuB5tcLVlem3PFaqnN6243XTodS1pIO1
cKBBu9SYbiegw0M/YRUNV2sm5U7J+q9FFPMgZlAY1QJUA+byvNny2vq41WsAEoGNztpeRaD0gCje
D6rPU2q+IPFWQdkV9iZc/hLQoQxLvAsMludFr6l6uT4isKqsiCsAgxrFRm35J7FbpAnwJwmWfdpm
vToCjo9UlLz0F3UNgJcwJ2WZI6eCdb0Qwi7rdLvXT+eqhJ74be/e6Z7H6PK4NnyPRsdEM6YVtdwp
XOK7JK5G05KXLpOt53zlef3CEbJuWzXdpps7EhfSnwFhR44QH5umkaS8D5tlp+j1jnhesHCKtOM9
irQ1D9xEXeHj49ZS7c9d4NHWHNTcHk/bk3LLC3p/w4AuCm/97yd+kVkovPEiLX19rxxM68EPmMw8
1R3hSz9cm8glDk4BN4f04YCTRw8YpQVeAelBWdh607Ai1Tex5mMIzAi/uOfu9d3Wsi68c6lV1IWk
PmB85pJ0Iy9NXfb3877JSBkZaUzNwHThV6TJHO6fIKKt93Gen1htRgOyTTLg0Yzj2oAc7DbAfyPn
XnphvXxknbYEZCjcRow35h/GZbFFAorA5cy0Wf0LjHvoAQGUs6R6HbwlthbIlS5Vp6KL4VEesdWk
7LlfdjazSQ29YHzUgDNA9nh+buNxu++VHeG6hhqAFFIhC2Ko7mI7YjO6KjnIr7Ga5ahFFVj5YPMw
W3lebnte1G/rs7wdVLvtPYLQR8CbEOI2bArwidUqvR1kaHo6upRtEuKJtSNqANTbzys+Dqd9rKYg
J642IkhSahcogTSt4Px21gFtyHJ1KblZimtK1gzIWYDcarGciquM6tI6a2qSbg9I/XM0MHqAStdD
/pnSydYaEtMNTgHGkQj+h7IzbU5V29r2L6JKRQS/0oN9m+YLpWloRQEV8Ne/18x+6n0Sk1rWc3LO
XvusJE6Yc8zRj/vedqaPWHv+2Gk43cXIOSaRp7hvFszzQ1lcM4Rr6D6/9sGgJVfukBcqt1NczEe3
9bfzJRh7GJ0YisQrSTYh69/uT+cah8FZ1PJTfcuEp9WKzKu3/Hibx4ZivYEYD6AFw/2Pzvd3NVYs
TCcGebch1D2/elpPsL9lBfZYMJL0DU9AS8yAxPHSj6NxdLwl+ALGpvnqmMBEacbiExP5yMf6LWU8
hUKbHjEFfWX3/eNqFA6Cjtwg1yCRTuxUjHPAmTPQB8JIAYO0GHW9Byrrl99DFXoIESYJdQHs9lVz
+bblcd6P+mqO2ymogwTPBnbZO+sXG8NEHxJQEv9e8LcVFgsy3Q0zGGvCf/3zjNMeDSJRoQqokg7Q
g6OKXnn7Cwf75gIsCkQKASIJ5zF5igjoNpD63IdJZHFff94tHkL4PgDG85/78a5hHZ2PfQiphFmg
b1swE6wF/wVMH2cfLgXf9wGSwB4tHm74b135c+k7L0gL0otyqthwgaIB9KIOQxIjGsQWV8DzEstd
vT/yA36FFmLLv73tnVm6NUk9OA8kYrfWmACl6IHq5c2ZSqLnFtgM4DIed0f+KVff1rw3CfG5zHKx
pgkt1IT7hN5wDMoCkWhJf3Rz/lwN0jf6jrg+sLf/FKqhBrtYXnOeo+dZ6grdDCYILgYoTi6518Xi
30L8OxoWO/ptvbsdjdqzejtmCDHjQ6B+WhMwlRAgai20ZEauH9IBaj5a9A/JUTvweQO+QmsVKa+f
L6lAWVJrp0hGPUBuZ4M4uLaBnHmiMbLLMT4K+X97b7SFdPCVIR9g2vxXEYxY6dILO6zHHE3kEfZN
ZmTYvNMoAJ3W45LOrY5tke1yjU938V7a//dN/rH+nfsaNhe6NW/D/wwgTaAABLuaR8UebUjNNTM+
QeJ9nAH4bXd/vvadEbomHfmWVQOBMXmgrvpcAMzGiKKxbOfACrPVFsA2VHU/R9R8H7yyeKU7vfT9
lbW7I8afLm8hzH0i+wAKPyjRoTuzTzMIshgjtI7eixU8C6wjmjQf3KFfqIdiWOzbcd9Xk+VOVHfT
M2vTBNsxZq8YXmhkmF4iPvlUHpiB367y3WpCZ32zOyRQ064k3lSU8V771p7ayhI/jiisK1Y0QqCT
AE+y3h9s8R+qgvZXOgig7wBoZHB3dQenCvzMEP07AR/AFrBVMZNSwI8zHbTYPiou/e5Z4D1pFSQt
Th+fyOz8fM9+eSwvWkHdsMbYXRY9K4cCorM9lMYH8N/TU6XPgbLRd/RcrEp9DMD7JrZrmpMOZgpw
s/Hvt/9F/fg1Efjtce4c2XIAlFUYyTTomzRw2B1Ag3h/ErHmcJsBCf3v5X7ncb7eXqO7DDwQakh3
xl5Tb+cg6gnLM2GzaYdCRzp0X1ky6XLzoR/3O6/CegRfYMeI+QMSGz93O7nmhTLI8VdHAo/1C1UR
2GDHU6bO0xNNWL4wsJIn0OUe8Tf9jsNYmjYzOhREBfceUUc+yac2LijHwVhr145Xm7KRP5Le30U/
8YLfVrlTTnWnhOh02B7XtLrmJvkaOItyQ31wO79Knvd66Nsy91N7mZyFiVo0R+Kdi6X5kGgQSQ4A
LO/QqrQ6O4/0nrgF/1pPmL5v2mBQHKo27w/F5h31oDBy++OpGjvVF8dFH2+w8t4aY3cCl1CGrDWx
AHG2HsiqkMV/PcOdRiqGMbMjore3dSYY9dnrGkRhqJM8DaTAGshz5HZ6wp+46FfF2D5Y/Q8f7fvB
3nswxfGYFUHVxV8yZ0AZU2+29OX4f8YBVtDlvD/Q9/2/FCG5MOqgxDuoxDtRUuqDFJ9JmhC0g6EA
1muD/x28/0/igO74iWh4IYJnerXaU30vbOsFQHmGE0ZA7Q0hJnh0BH89Et0AQEYo+HCdr+v9TQyG
kZoeg+ZrOEzSW3gyAP0V/c6BV7pnfZfCOSN4POp9jwzlIwH48271sQn/UR7RkvBTCMuy14/yq3LE
+GZe7vVgyJkHs8v4kbD/EXwAaP6/69xtfBnEndugw5wSHfmv9RQTxDQCWljkfStP0AwCLQSM/L8l
7HcqDNXxbdmv1/+2ubUSNb3s/KUbyZuQ8BVQAYbgYv0cPZCtL1/h/i71e3iO9MCSpxne3aU4La9a
rWD1pFG8HViKR0DbpbB4XXUsgLleI49eR4d+QYgCBn5Kd6ddWQWTyBfrOM3moOEuklXlAK5xAlLf
hFuiYihxHi0Pa3l72kU7Gpg6XupQEvGVk9W46jQCax8YwpuV7ApPzfQNONvz4RieAye1k8lhnzgn
52h2TNmH81rwlgymYDRVbvOACu9Po/f95e+NUNxmhAZio0c2JugLYpV+CZEp0l1GtR5xOn71Bf1r
t+9cmmjYl86ZKrS1FTjHJUA4FGuP485sXNkWTZzLwfKh//aXp/r9Je/8mmJQ9q9J0RcWghFZBwCl
1TZYhG4Od6xqH/zIDvCWnY8n1VcdAZqUO+dFRqH2gVSLd/vXu985ND05vl2lBEkb1ZY8LvwLdWyq
015PT81ycfJX/17vr4wYnQbcI/4hkBjv1gPB7dBN+0B0m+YkpFAksBwsq6EyxRze49G0Px02cqvw
dcpdYvj+nQd1TmT5FHRRia/nSL+5A3IzYmzfPDnZ5hExb1eY2fvN/L7YnQZU8zJsGZ8/Yoa7XxzA
sL4ZJ72nS96j+ay/cn1s5P++2J0WPBzxwmNw+8hbt4bAfhbpRSYfqMjQZNvTd2QnSOhS73twgn9J
zH9JTSp9pHTvdNM1J3KXq5hcAZN3TG0CV8MEHPdT5OiBszEeRlZ/2HYaB8npkVtkxPteZoLjRUra
ljNUGQrITNCWNPonwB1LoCV78HZ/mFDqW4yjou01rPvd250JRKL4gFUf2eZe4JljxGhOgSn0k/rK
Az3/l8DQeUwGXsbt5evuEPu3IJXaIS0/KtPcx6mgpQI30u4x7PXIJ/3Lt/+21q/BnE5WlXCMsovP
kWzOipt+nad+NBvMleXJeilxDaV3yZyWCtDphXedDlx6jp6ySQj3k+w92ObfDqvWUanx9BlkB411
cKf+rlLbLYcxDqtwjTnSTZDgIV/d0JGvtmSdRuO+C2wk89+jcAbeqtHTW3cwrZAA58Gj/D7xn49y
p5GyUK4pgIkTf13P6GafwwJr7ECbWDzKyPwRFjAQRrM5szRcHWCff3pITd3NDqdDVKMfOggyxE6l
Owclr9SZKHiUKf0jIcFqXBxEmaQeoN0/V+ufrlHvGtDx1DFUAFm3/V046upvT/n0+H6cH8zOCBi2
efuoTvyHoP1c985+n9OwQ0coQStt9YYActlDUO7FE+djjpJAOZGegAIBbq4HJ/lb/XJQuONiikeM
9NydpNLPL1zsVqhEe09/hWhpPlusKTKmj+Tmj7srxALQEtr1CJfV+7srH8NOUJya9ZnGr8QO5vAr
uRYAWU53/u8X+yMJIqo6NOqRYOqCWXN3kqfL5RqFZ1SuSKmRg7YL9LxglgjJrYE/f3Lp9rUSfQoB
lbtSPcG68O9HEC/z07LxBKRgBoDlqDLy+1OWuscsAcaMl20XxZbZI6bAVEd7e+Ad/OGJsYxGfyCN
YQyS38PBRCjki5ygo0axe/RTH0IlUjrwufW+WNUiX/WKBzr4D0OqgQoKZCRs3lC1du5i5/wixYMy
T2RSOoKSRyVnKTo6uqZOD7U86evji2mRkTbQkKMHsczvBtP+z8XvTrauklOSZYMrJyvxxWymCbxP
YAqcixNcbKkZLEPzkZX7I1RjWXFF2GMQWgZCJ36PZRpJzVLRDEnBeUdnNlss84qCDvffcvOHM0/5
k2QSk8z06f7KYOW3nnoo1fyrgeCZMRD4ErylSm2BgmAIO8YjeJ2vjoR7SWV8UIyF92lbuE/DFtGp
d6k1LEuq9/wrGKBd+FdOT/RTVjOYLf/9en9qdG4/vgIJUXTAnRJQlEyNAcwSPbu1dYXRs+ueRgOI
NbvGFf71wHoEJP/nhjKPLlJkQE//xz387ejCIA472fHS0mgFPbA98WiZRNNZTw2dMIzW/PsF//DX
wZj5ttydMtekwVnqNgC9pVQ3QYv9ataFpmC62Rimaz4iT/6jMsR6gmajOxCq4H5GrcUrSI5tJdiv
9z1rxhQimCCiUZK+TJZEZqqn7CFN9B9hgliWqjFwJPSv3TcLBHl9PakVnvvJVOjRZ67ReqtNYwM7
0oMN/cPzAUOiI7AxaTqhrvjz6oV90ggSr8iNfyaqfz24NDItmfB0aHPBYQcUhIrt+6Mg92+5Qa2C
wsyF7Hw12X+Tm0xOz0wqQ4S93VIaoelV9Np+EGKKvJw1/b/DraDZVEp8oH/SfAFQ0s/3DNos1IIr
NN8jmsXIttqkGzhK0cxDx6O/WiweaTUMEp95f/fFlDKYo2Tmfg04Ejt0tTpQTzNpxBhO7zOFJHXZ
L4yQeCzS5VEm60pk9lRzqFhlbF3AEnyOP1Q6QpQxrihN28+DyWWrwEFbkPfWPOWsK+PGG9ql1992
Nlc6pj8G8Mx0zINiXuG/DL0aL9W+OPnsADaeZsvOwWmeQr/wA7/nw5W9uJ1RCpVmAe0IWtOxMQrN
Ss/mYQ4Eb2Uc+nqhmF14KgtdflLA/ByFi8Pm6GsreRtCoT1pSzNfdp7lKXPAKoXKcfQZjK9nvfDr
ba8wOttwwJzb7SlfH6fdjs4Hpr1RB1siG+nVOA4s+eAPpZVczDuVm7Qm6OoqTKg3p13F69CTXm+7
+EXdNhB1McEK3+2y+VRAvovNZGC2NSjdzuEy7R39JrGOidF9U56Tr5no88VIIQD97CxOsV6O8w8x
6Vvq9XPjHGaDaX8CwHJ/Ir/091KiBxtAX4f760x+zhkz7gGUqmfzrqdt+q112MVu5IEzLNnSqDuX
3EDkBphiNgL7Oqom2YooZXpw87drrSuJCaaBK8mgFhuy17xUVzsCgHgS2BCYhrXReVMOZrOFfPxm
KtCdVrrGJOAyCfR60oZmAStZYbRn43YzpMQ7pXALp9PsOJalRi/qjyh+D9NHt16oyV+SCQ8jd4+G
UaZmft6G/rUZnE9d1JosEHmOguRuids2xhkW6UqCZkGs6D6I1X83RTNxR8GbC0+OugPm3M9l1VPa
LSTRWCbgTcUEL9DlVHYulgKnJrlD0UECoqaNpyPt6nndZXp32jLAaLqFtTDzyWe0SYz3f6vAvwKT
H09150zKad6trgei3tag7j8cVRBoCpenrze03xPbz0Shoho91L1/nILc0+gtBJdYFBTvdG/c0h+e
Jhq9MzaUsq8zWtCEowWSaEkPdmg+HND7y9H6seLdAdS3sDlfBZwZSNp2CuX9x0mvvSOgI//e07/s
9I+F7vY0unQOhyjjpJ/NLk4P4Y9HjuRJFRMGn+7oUTzwl8Gkp4HNpFuEiPbenGhFOWwT4am3RsdK
rbP7McSJHEA/Bff7AzF+uNjdudEKc2oHJ3bxoPe2wO97DvMwASM2GmRXj1ZT/+sEubutP17u7tTK
gLxXFADxfTGInd2T1/HDXd+RAEqsjXQHkHK9leAzCiZXOoNz9kAhd6wMuduKDTD6/mD1dig4rdWv
3s3TfEbrWyscxcs+yOlvx88QgnY7WPQBjcg8RpRz4J2Na2UNShvI6eY2lUpPS10ps6XbtHNYNcww
3IzjTg4dLfGuz83Zub3dnvu+yj5UNgjzl8K4HMyKcYbMTtZxpV+maLvNeZ4NrHPgZMO3AgUfmdUO
3dt9Bk+8Qglmeg8s/KvDx2iq2fu8AqvexQp2Pg9LjOZlV3e8LgjExxFIAcXRSU563DHAy45veifT
SSKdx81RH6hmtJYhYP5MSrNX6upb/7PlmYbGiYiVy6zqgT/45BkP07xv8O2uc9mm7nU+BIRi6GCi
1ciqNNS1MQRV/i1bp9dltQToYlR/XHM9BTJfrzeFXwHD8EJNowUPvjSumLyE+amDKdv9XWei7hsv
mZ+vevZ+mVL8qFLAXAH77o5rhs3abcywd7UBif/gB1v1qaAjhtLoh/LUhYL947QqJo0LhvdtVEdu
CZmGMNrrOjXb1MwuI622Dr1nOaWx8TQKx9XQAFGoY9XTFgoFgMtTsMGN6gZzhVkU4yzncfjXXmiE
sRsoZnny6kbXotVeBluWtu3GCwv7cnPSm9OP3OZkHuSR0rMUxes0xhC87du2rmdFyWfqnS3ERH04
SczCrSxplkKoEHOObW0yRn68MdQVvB5Sd7iSZoAGa58XzexrZr097AY3IM314y5dHsUw2uDjuKgm
1UbTrCbX29coB9ofchWaK7SBkb2lnO8+HqUoZSyuMpYZkisYHmoYH4L0waBapB+sG1qmwjVPHY7O
ZVixZ4buwRruY5jNrxQe+1by3njHV2WEtPQ+Uqszub7ncy5FE4Harh+Q0NySnocXgzmdGFM0uUxg
hnHCUf+zZERWxu4zXAq7QGeSQpvdT3QBaFINjDw1ipNdBus+FOUdM2b8LTRul1Hylip6ZwOI70c+
6xV62dWj0Dw0FtuuPEE8AB83T2tLz9w49a2aZjJcKctI2kiI8CfyjAfIt7gVHYprsVFsL5/Bq+QW
roIDY9S4J0cA9GMyZ0MvxYoGPpUbcvtAhkwiB64iMzAE53zrR+vA0chO83bOYXqcluMtDN3ss1U+
XyDAGKA5mllp9x2NftiEmdnGHvAJOJO45nCSWMGk48Nmb+TjkqnAaT4fOJ+5kxmKfqDLZjiXvMCK
vONWfVMl/zDtw88Rgv4ij3CxRgWUDeDKdvn83iLzsnXyotohUc2Vhihe8ewdS0PGqxXzUczjgxYF
DNZQh8CI+cKw4zWwWANLbh23w7fovYUrPgLRflZ6Zy5Y32Ce0b2ZcWVDSnCOLAU9pasjZpvH5fw6
jqfSCqfORTWW5kUztIh7X03j6RW35zZ1Xq/P7SduNgI87o5v42jekniQ5slkYIXbi3G1y/FxCnTE
1REk61Q2t7BsG7EzWJdPTPWvLq9SV0CfwjzxesFrGJ1HqhEC1dyHbLZxIVVahYre/0hHkp6/Z2uZ
ebBqB/eUD2WU2fOKiTzS6EuLrZ5mtpp5HQ9niafOOp/Kc98BWcmtICi52h2f1YGQrT5zrxwXVn9y
esbbfUYgCBOlWd+JYh3oZ+tildS76TjDjY2np7XQtc+KrbgiiAje5aV8ADmUFOGYMiu5blObp1YT
mzAjFNPcO2NJ0mkBwieO6oyKoHO242kmPqZZFYzO9VYSe66MiGKiExVfdPQb3FnOYVcbwAv5R/EU
lAghM6Cz8cSxZrP9xUo87lYXxvmY0GtSmrDuTqpPDam62uIwB+xqD6iCZJZaTKoGyIB93JZeZXRH
cM+Y8jp+iry6tbrPABqJ3WBE1RvOlGdkKWUoFLoPtkuZ9VorHweLjiH6syI7NnqzJfHMc58LR3GZ
WrMy0VaBeZjglfvVc2BrQL8N7eQlN2/uTc/n+Qo1BdSdvE9Wkn6zAxE9DJwbSc6UMWgFtmDwM9e3
KawHT/wqdZJkJ9MwKk8H8zONLq9JbScQz/Dfrg6HUZBaUKrJaAzVqIdW27gyx1FaWKS0NSMQZyIH
+zWsFsUUZQccSI0emiZe5feWicTNzcSulrV+tLhFvmKfXqrlaY3a7fsQNFmVIz8dFs2I05kfnAIl
FevSwaiW/c9qdx3nYNS2OhRw8qrE48aBeGf4lvPp+elUhuVNrxYVoaJqpXTIZ8i0tlXJ/821xe2t
tHvTZl60RsV7u+F0UOp95+Ie3YQxYRlynp6ljooQZVY5Xbz4fJx4zM8aotEjUTEyev6ZGtRU0k3v
JXu6TVVLI6CNmHDmLWX+5ehoZu5Wb1c/28eTaJYyo/zWpyk1Q9KIdzV9QISbc4lyO7Lzp+GUAbtL
Y2RUx73kpVknz1VonFbttBvo6fLUMzHEycHofd7GBzd1lcjSwI2yTl72Dv7dQB1VFaM1WmuwgSUO
xE6aYQbEfYvGAXbaIS4aGpKxP8bA32ceNm4ZoDsB2fKFpgiwELILPtQ04P7WRMjVslxna7yoyFDe
8DqOO9TXjborrV02jkLodyCvGN2eDn53XMJBssZVueAheUipreyb/XDZR9Zc+Sm3m6fUCbzuSIHW
9UozyR7WGhncrEbPZ0dgsPTwQyBdHjbFh7LHuKj2ZXszj746Kt/7jFOn03B3zYzES9aN13io43Fu
ZzA9OfnoBmxmy9xt+8zU97R0Qy/5PEdGWeqDsVwaingKcOMWyqhnkZJI9KMvVVzNwkGws5MZo9YM
ZRKOYycyLxPAgI3+qrfqr5Uph+zx6LVVfeSRruxJWHSHtgqXHhR+b92BVcqmcnXqo6MMvZC7mY2r
m4U7qi3OdvgEmuiztMquerDIx9G4FpUio3vBxETehRbSqK9XgTmY9ojm0y2f+qrMhPT2rWoSvFw+
itdqWey2/WkHf1S2RQI03d5sPAc6nnOv3fLt3LxsYy6O5gQ+MGhFKBiGPEGfS1uYCRiYzvmMTnb0
3JgKpZTI3kdGtIp9gaydMku/V7g+Q3xxlS7iyE72g5dwcfSv6xoXURn3kbEOLXaNJ5rf8L/RdzmI
FIk9j6bzYUhK/TJtDoaACkXHkdtTn1P3wr3p2vjVhykOytULMkSnMTUcOkhaxidaEE9z2BSpCOCw
ul13jXYefYDUpWNaA79ykpejj9O9HGBI1tVE+1BG2Ch9/pa9ZCi3txvWWJ2moSG7lynO4U2fHJ3c
7G3V54Efu0VjnebNWKj4PvdE1AP75Iu6erGtd+22syPuWKWu5nRNBVurOVfvsiC2cAfmWVfR5+Ws
WJ7P7gIXR7+N8wvFAz57JI+c1l4WzhIoIWseWyK0Hhi8Xip8uv5n4GP5TkBvwpcES5Y6ShdONMUv
sDS2puIS1LQZ9U+2vA8Xl4/OwEhmgRecYBFE83YmnF84upIUw30FN2UZ+JD8LTm4xcE6r4mL3k6B
aEOyarax8Nn4Ly/EEA0RDUWdasnG4e59HPBX9YhR4e74PBuezIJyoRO72YW3OU47O3nc317nzbpZ
lS/90BhifwIH92IdvZfj+vPk5XMVmQZuRw+cbWi2RmulI3DzjLerMbTow7Py+c27TApnsh3qOVZh
X+FihvDpfA1t5vpHuslmhRNbsTsvLXjKjGVmB0zJh4lRLeDCKuGDgLc+9LGI687msrl5xbQhTZCA
30Ug1Vr92OhMiK/WzZira/c5GtXndNJFAQBeQr9noQ9BaqT5xItiRwocZdTuZNNR4BQZUPOZxljz
smOX8+NSI291MLKX63s5Oza6fGLP1H3hn3i5G21B9a5rQh/q3sYTDbvPoXZZlzyJQAzp4fDxZFfz
ZnIlVgkJyT2wNiGjjCd7iKEQZFUDvdy9HbDKA81Md6Hb2V2ceFH4rwrbiFnZ4mqvONCDHo9CF30Z
Sla8PZlEQq5kp1vtlRCzBWJi2vtsfdQFqmDgP2s8wb7amAOrNVABzDCqjAShql4GH4dZOOODD6qB
JUb2uGu+qukqUszFSOZYwi2cbfTUHVxcUZAQhE+TcY/BSuyDyrHHNsXQ9IJ98RRMj3sFDxnvdHaY
dpDuhoJLYUBbByIjqmxcC7/XPT+tkXJTxfxbpBXxdXsGnIk85gzRmIQWHoMOt9GIsHbSHXXtmzeL
jP1tjWvNZh+XMN/xBgW3doiBZsDcPqMebhzx2xWP5Mp0nSCX6/EtwgwmkMQPI8s4M+UIjQOJywCl
BIq9UbMqW2ukbu3kTPIkZvSV7Aqo8MVfD1IYii1Q9g54OuAULJB1FIHwe2K88HI1fBL89qrb21xn
e4ELk0JJRYBEvkGCAlx2UwT0vxya0G/sPL4ovtdriz0Rv9jFpKDxGGC+WMVyT8AL0iNPy2qR3atZ
WF0SNerNlqgXrXzhEQFsONO+9Fa6gXmeYVF5wYTHD619j/cW7g70RW6ln2fF4uKobJCMGN5GkS0/
Ea4nTHmGwKTE5IWGQpXzZ4Pb1lgNypHfIxswuRJHAu6PYscJZA/VZ1gN+ByReLl5e7ZUXHwjWsdL
UvAcLAf+QmXPuDgV/7yaou+Jg6udgnQy5bf//9WhJeqMwodHV4QrNmEtG9PlsUSXTcQ2FZhY8g3G
GfnhY5way4TWIgSDA1FiVYJcFCL/s4RUhHZAlELmXL8s62nPwk53dvshv5xa1UJ54k9fhspbSA7P
vYGfSQ8Y3pL0vVgT59dQpwHe8WFB0oNi75F3xBmlSSJFnyBRxu2pwiO62ezilzyxL2ZKG/GZ1Civ
yz4JhxqmPUQSdj77ZgyeYxHMLTN8031gvrWzN9LjRrBAIFG5Z68iQD9sNJbVzHByRgGI2qT2XJu0
5uKTCMUP3Ck67+IIxyIyB36FooCde91n+XrDlq7bycFtJwVCyRdHV1lXWwZeRtwRLPkomd2wvJVx
npWry+TwATgOjhXGFqKqTWBW1tAVt0UA5Eosp0wli/YFC7Hkba4G/s2kNvuMJvFdepahI+NETpQb
idqn2ZNoAaiAJR3yAtIWJw9bXVsaEY2IZBQilca8rjs7FC5RfujB4yrENMJSkh+h5URIdYSzlCDF
eAp2bfWN/XnF5UcCoJEw63F+4zo2yBXnRts8S1AziCfiQYXAQPS2bj3yeY7CrNiZa1NMjguh8K+W
WOE6ofLByIJsnSAFUr3AiJwhbVwb0jZ6b527DdsObirgPPFMNW8vmtUTsAWjSMdzBSO5C5hgGOnZ
piKW7etvXWMzMHHd+Wu6eJ2DnTk9mn0hzBa3UqTKT/zmCcigoZkxtx3YYo9am0x2RyeyZG2476hE
X3n2gB+lwTI06ZjzLjBXSGQqkDof1kI9nwy9iyuiwtpA3+rKduCe+ETcP6BRUpPeU94iGPIi8Vhd
cH+3J670RKyGfXtL3+kGNsX5FZTbxFWP7M68JDBKxXlGKDGSWfuUq0ZNNTZzB85snj9gN8SlSiZD
U2IqgbLc15uUuy6PzFFNYWRChjTujmaCxmRUKKaa54k+LvrQhOuQY6UX2W8WAw5PQC5zK54C9oCK
U++Jl1zGpmRq08gqKf9D9rroGo0hZEJ4nlwrhG/AEkckO2IZoqJ5+aQicuIGdNlmHGzujsTf9Lk7
PbtvszHAVEFqMAnNwAoM8jrEiSdabrRl4dYEyce9gPqDyo+rLWTtZpeANXTY1IFb8pu8gN5fDSck
hQVhixHgUtGbQGJpw17TnBrakQUtpsSGgPkuzi2YZk6yafWASoUQ5lIvjR54yOwCP/K1EMF4Yijz
nBNTX4amMofckzpDy8sKyYNqk6U30IGyFePQ6I2EeIj51Q4vejHDeTVutoBU8njA8+q7EgF8ilcq
n1jy+72YhevxhTHbxkcE2a/jRFpKAMaatz3gWNcnCSZnvXwassUBk7G7EE1PrRdU30nmI2WmtFZ5
2vIj/wjtZKMaxGfcSe6XwAzGVlipc+YXJc6MvnNEG/HcSwjGmS/MqCnuFFp4JJF3EKozcdg78bkp
KYM+Jk8l41Mb8Z4i4joEMSK0mXZxqBPqEcc1nIMYzGZS1Yci3Ug2Qogi7m1lDjhvZVGhUotxZQbr
FBi0Ia8RWaEthDSwkklOI7aG/hQWLeYlC7MY47jpOwBBuX1dPlAyRdfO5jiOeWr+jyE2uAvo6YnN
LtC3wvQI5X3z+7o8JaQ0enzC0dzA345QXrzdBSFv/kfUxZ9n/U2eSgTsgdmMAKVYBuOSOc6ENB+D
lYjvzWqmhS3RGKG8pE/ssL0Bacy7LQqOt7YrM+Op+0x8yDVnOxjtnppFCVdQyqu3tsbznhxgjxCd
iTJvoRmcElLYJ2YFwDCzhmj2yRUBSM16dDAPZrk82EAjG/xk1+sDWgbUTjJJn9rlcRTaTV8PRn13
YN8s6ZWN+rzyY+AtXTyhdLre2ZbfMuNIJoSUql5a+XbHJtWGtB6UAMC9wFUdesex5JA+0T+HTBxE
lkrSI/Jk3QcwEb3UjooRuMl6gKae9xHjq3V5Dlb57rRFto9jtL+FIJIyugXGuRpRO7YGK2zLkr/S
+Lbs13ZndkYnnCedPY2QqGHSICrFx75dmBd7ypOSk2NKijMlLQyOYucZQm50/014M1b6QQ5PWr4B
lgpqtBy6m67xhqfsSNvBmroIAFsIx5vsJDp1A0sxV9DdYrpIP+nBkpPGDzdehhXvy/VoSTIe95J3
WSUuim8XZ3b7fCjNjgwkpTy92Cq1bcU6+60tOfWsfEUMGT4Rav1gWoV5c7T3q/EyME90yZCUQUFZ
2aiyGwFlpjgpCWUgmUVTcbRRMcbbIzpY493OaIjKVJ3WfFGsdKy+Co9AMojtvXChmUSaohlZz5zP
nj3gWzmEYTcuhmqRxreO72fjsEKL2MJhvDmxg8r0JYcJE64XcPHkAbo2KUk3mNJ8oOfsRrqmK8F8
P5vK24FW8WLWbDIQOLRR682/mBnegO+2Tz5OqH3W1xD9Go3fPqfrdJ5nXg8G45jfJyb3SQYcdAGt
zUTT+6ewsl3OA5uA9W+sai37HVv2r9vgqL94dINcFiRP8U38fCVNtbm4bOlLPS41E1jx9yGH9n4B
ai9Gym9zwcA4GAGvTu6/53dJlpLiepfM0s/8ZnN26CIYvZNk2x48mV2MFqVejAuvtbvoT6FcwBIT
5+N2hO8RIXZXveFmd/0BF85J7LPb87qLrt8hx53OJE+e507ud0Yd9rV+5roR1eDtfKpGyk+Xua6d
8LWF6jjpY2EOnyI35gbNCq+wj7P8wzq5AQf+EfsHAEYKeI9T40AmyV6ousi9bD8zPBN2HF/WDfTB
TNNxU+byy3+hV2b2Jl3Kan7/YIe13iHfbiek0MxDALyTrqZ6Oj6OqzFjtgwDTXsrGaFpvcYp5rV3
MwLqF+BOkOV+65FcZN4I2oV8ms5lzai83Cr93ngw0uziPYIr0R8Qk/iCFPy4KgogDwEtZE4tsodL
0qof4SLdnCpjgIijN9YH+2xcP8LZ9GbIixp/4+Cpk5AahtW1Xj7I9QCG5YwluHeuE7SsfTH7NrkP
OlSFPwaSvC6WE6zfnMwFQjE8MVBenYqfu8xz/oLm0lGD2B3t1r24w/Ui4hySiYGLM6QTyDh6l3UH
nHh65M1oEjWONAZUXj/kwNu39tA/08K+bBzG67yWoqn7dHxr56gZJv7Ok+vkvNx1HdTgeBOS1u29
NnNX0yvSOidDXZwwv0PzJjNI5V/sZJv2eFYYh32g6DatU37iGTMzqjpUCvAKDvo7sPlzKjVGy0SW
X1rCHL984sUZ23D67MeE6qp3Ayffb2c35wJ+ZCLmwCkN0G6JG4IVHDfzM9UmktvmzT57CHJvfDbo
E8c7KT8bSzSCRhOgk8Hfb6ze+OSQyMKr9mjUd8IJWDJOxtlmVoppBBmSoEfiOKNpPJd8xoaM8zTD
3NEyCyAs+jLHpjcb6tdgkhyEO0mI9Zq8ZptsgC3XiFX/H2fn1aQ4u333r+LytSkrB5ftC2WRc+gb
qukgEEqAQMCn9+9pl/2fZqjB5XOuznveGSHp0Q5rr70WEFpwcz/r/t6rwwb3jKGYZWmo9c3WfT3O
wtzjPL5Nhut4PwPSaxoKh8IZgt206Wt8Bhjc26Tlf/iUWf1tZ+8lkxurWzQeFgUVX10keeRCwvuR
nJ6FZz5SFDd7SpTqThZt+0SALKrHBE/vu9W2gn0wBwx0IwIO82dgBn2TtI14sR2f41Z4J5CfSK0s
JnhKJ3GzMS+S3K8MLj6G267FnKR9HujzG2+qcasusHt+cRWUoKfGUv8+Aoa3zbZGCj47Uqjd3N38
7G9BP7rb3g4Z4qjecyrZ02RAvchmMJJuF7wDdh5PUuKyosUpw2tE0CVKizqSb7tzFkF17RCD/aKt
oudPkj8sJGe/6q75tVe2Fb8FdEV0Y5Wsf+YX3xxzlTqLA3/Le4GB3i1MOPywfuyVkbCAsWr1hFQ3
gqc0W9YbNvI9sL227lW91N9DEbL6u0k2klB11D07ShicHZDZMdhPxAq70wqYoDQRH9jsQHRsApk8
sQ2q6BzI7VXm7hdG/xgwRvtsYgpXryS5S7xyAnl0kKnq15NtQxfTtnwoZF0uS47mwybXTGWaeBRy
B6J1Klw5lt46feUjoX40GI2e/D19UBlYVIsGtPkNR61vD3eB0ZE6uz1F7eHzRPc1Iwu2FUfhgKiu
hjDFKdp5p6ERbTuZT3XUz8ZUxb6VCHnjN+L55Dg/TDGzCBs2UijJKbFTnqbutVdmmLjGnW5mZGyO
IwL0ibLUinTaILWtLc87J5tft+T/Y+OZlXvAcOAQf9wIvGzhXDqXhaEz5lR/nIkU7xjaSOmJtEkh
Nr/6drt6l3ChndptABrqEGacdND7kRxdFqQEPL4puypgjM/7zJyTGLyqTX4JOD3pqNg7xqIc5N5h
55vtbf+0TOc1pUfJQ6Z4pDtRyFXq1tWW1Q5pBWKoY/c1b0GX2dt2DsCH7wzX3qQOvQyoA2By9xzn
F+d0C3ZTbbmPD94X7YDlmW463/avYrWeWFLGkudmbW1RGa65MsZyfJ+0umlP6liL3bL8zIfVe+sY
EOc+TuTFvHc4OHnPpK6xnBZJHBBsVhO039P2nvrvxjlmhNIzphol5Bb5lItPYxpWmx3F8npws52k
q4YUSl34iDpXXhOARLl+nROl3PEdDIH6S3d1evf+Hdi3JlopFI6ZU9Gmixa6crOZEmnR8cC/d+pW
8wyVMo1iQ3clXstxlgfvBXVx7Qvph9zTIHJixLajPjG9fOvRH38IW54b7yPHPIAK3DNBwsQivurT
DNFVU+nxcrSgNToSG2JrWfRrRCum2qD1Zgx4zycPLafFFUWL7UjnMV5djTbFQAp6F+Aqslx/qLR3
IBC7EBl1lZrs8JHEd6rkcqUFFx5gwvoLVFXMSFXCMFieiOeyX7HnQM2R4MlqcrgsemLy+Gq9PM5d
S9CPohzkaV5ExQJLUyfz6x6vetp0lSWJvvm46k4BFaV9Tvk76fToJVYn6hoCTtbfTW+aL1khT6Es
Bzq9Mbg/Z+vHz0W3+qruJByltV9rwR2HlywosyDZejYT/G6Wtu8gaIyrWfSqPQ3l38m4HCWd4xDu
D+HuyElgvq8zYVQjtBB37R0Q60wGE2P6eYAjVPbqzd5XsSrah3q/qRy5zz5bdxuVgZ45VIP4bHh2
T5TOPAfFO8TSUvqwiN4F3ISjv54Acvhc2eSQzDIYu3xGpy6+Lq0bBUi+NEEOG9ful3u/GOhAXwnI
ZdlTMIw5ua3+AVucpH2FRIRstNcsx6CA39epMiuA5OsTUtKirDbDc3weCoBBIaJ09718VkcaJ54S
2VM2HDEWMkqvnNhzXCNgZX23cs+GSoHm+jj5XA+Uj/vWTW/+mXzJZGPvlNthzYQA4LkIUjrcRTLb
czTYxU+D88wU3Ge1AKzbUjwevFwhdIzN4PTO38I/0TGugIcFJs7HZPrMs0MFhIlwHcEkBmhvbXTw
NFqkULB7QER8La4j+MXdj/G9m2ruGhOgqArAZ0n9q5DBDvhpRoze+fkP7nj1zxAfc/AFyoqcWvIc
JwDgw5xOtTWXznFlOtqQB59/pZMdltxg1nLLk3ipIPTAheEBHA4H1k8zkixPStzjMPUuIMJ20PSq
lYD+6Mm7ZnvYhOfxjolGBzYS3INisPb0Mb8ZwhTzhpXaYVZqACxfAiUUAG0WMBqrYpNcTBxnLmgv
4cOYS+q6ieoxlb90GVnfwF8vizNjHX1hzPUOo2H254gc41tfYiJN1ZvdHY2oSb97xEC8oHzPQ3lD
OwrCUUyu0cUxR0cW8PdI1mQWsLvGByz2Pck/wYlDegmNjRXkw2RYswRZRQdv29fb9/mlf3nbRmqb
UFEyxRnkZ/c+OldOIgdynzTSAOpt9H4Ca2Pt2X4RyXz6+CF2rU7TzXYiCH+0Lh6Zhn/5LoV8jmuZ
VGZ0bTFoBuYUZABrkscnit2Lr46SmFAAlgM67mVz7eParqJLBLW81dfYE0qF4LjcpzUIJbCPpFct
6typONhSl+wEcBZSp4mjZokg/LYf1G7Rb0BcFeeCQAlwdjbbQ8DpHkNM1PvE0OB0IeAbkbawgruA
U/b0FgYLID0jusOic/dT+uNJdo13kLcBp6mRryuY4EwaJvuBQjs8vNL0w8Nfe2sAyKHkYe3UVjx9
7/Vxu65DcuCNKkDpw9cacRTls1e/0cZAOVDoV+DZB9Iyn17fteB4oIBvf2rhYd7Rxe89DWzDpSoj
+AJ6sDg11x07tugU1YBRWQC9ZmjHUMOYM3Uoh1zRIPqnCdfcDZIAgBAe1pHS5LDYLbQegBbR22Is
LYguPdgendawCtUDlEzn2OOzFohJXH+pM/6OUUG92ormu0GzgVy/aSTnRJnmkiVo6Fhl33tgMv5B
DCrAIkrFSd+l4DRMERdgPti4kO4L5rJzzrE9uYU6CMAtMocZ44dOE6VvNU6I+9i+uXn3iskwDSQN
E7kpG3PrhErGKzPu6bvkTgVnYqPSVDFQgwwX1Xgafm077yjcxzkVebbQASKw1Aq0TRaVFCPlhLLL
v7VTOlFtJNFz8ZyGV+zWvc+LBwsIOl0SlBNuC52D8ATQXhCiBeQiBfDzr05GriyHK71dzc2e4Vmx
NLT7NnY9MDfx8pIW1LD3MfEKz9n7zIgSJlwUDVcUd1rtE2pNfHM37/SZkIcokyCN4lRKXxFwOMdX
un8mQm1lIHqbG3UgWQFc5DxVv4ucP5uxMmu20z7fzKWdhAZbElERkWKH62jF0wrqrzTqM+pm/8Kl
YLqQsrOvggba5RM6ey36IHXvVOPrXDe9NfQJlg2BmJmtyYx5yXyVb3T5nq/A4P3jydVlF/KIxmGg
AoGRGrVEe+2uFzdKADGDE+uBDLJ7GA+8iy+Ko8Sxu3WT4W1p94RkRNametm2D4MWChJqeEfbfnWj
BbZAVStHb6tgHelMinRXnm9BzNt6m8UP+v6CHk7bnFlkFazGqnEMplJChISRQUCzE2x7raFKq83s
guoAX/c6zMKys9ukvRSSBiyO3FdhISfvBy4IZLe8DhsGEhdfSV3lRs0pA1TTKuu70JxSm1OVT/JA
RQ4PBAVOHt9Y4tFpxDdfsAOZDfdkcNXebbEfJEsK3JJWmP6tW2DBwLyzbNOqaHyU8XWggxasykXa
a8WXmerXfTAi+vpyg38qrl70LED6rjk9R1JU+Lpb9zhpCe2BnQqhk4ghT8Hp5B9pwMai6zQ2pwHZ
mkdL3cyRoExk8hoatqgaNTAZqkC1K38TL41B80FhfqbJlL8uPQmEU4DwcFB6u8nxi4oLjNVtYoFb
MaI4ftm05m691D1w7hiYfVy06asogKl01/SSXKmMU+YqHo8KFtfJAy4142sDZNhESnQIsnFrVHbl
ERnA7vEHqF1tL2f20WIcUMPL1sIKKHPrwzWOy7gJsK/IJkP4IMMr7sEZYyv6KexXTaKP7tUMhLLw
ECXkPwBD2neoPGRFcCMo7lxRNDoVmz/gHDSpPV4+tf6BOQpvl26rYph0YnnkBCPy6pFR3cMCvzvv
U4fNl3XvE7OrxwJf3ic0s4L31fiwzzVfjTT3HqiT+6DVZUZAD5vSlvBH4WuVP2RDBN56Wufu76eS
d4YI2bHxQwcsA5Lcc2fb6ATT4BzlSKISYTjnVZgsL7MDub6zG4ou5szshS+D6rzxajEBGWvR93y5
F0pqvTkrTDHiA9HuHUrjVHrbb9RVQ0cWHvfehapmYBKGANADs62WHSkJ74AzxkSKTX8d15JjDKHS
zXZg5nsKnmt7F9r+xZXbKkHSHBoc2dZQbpztiDaGxtJwPogAjYNCLl2TmVB2fVC/xHa7BTrczodi
FGG2D92mC3q4D1BtcorxITAWPGMWL2/t3ft9sHZFaO6ZIDZkxDAvPe3G6865v4QhVELA1mN6120b
bgmD6cFxZq9ONN3XQdpN3vP5VfbSbt6B4T9FX2HRKgSw1M78d21pHcFyUvonbUm5TJu9j2dV2N/O
9ZDxWZ91MOZ6bY91ITHT13u34NxlmAq2qnjXnm55V1IXuA8jiu/DpxUdoS/XQE6Qpi8MET6Bjc7u
lpMh1PoaWFDDyaf+XrS/ORZtT5w6kWWbecOILqQb6El9EyxoPzlAgIus4BTPFPY/gqwODsPCJwGO
NdAx3pBQd5EicNHeCTzhxm00GwZOsfiljF1hx+Eh+f4z1Rgk7tDEqgBs+0q3mUZ1iJ3jqlxeyf/M
LgfWeJtEsMt9FyC9RkMShGe8jw2Z0g1THuIjSApzSEAKhUwL7HXpNdOaqkZQZki0jO0E8qvhLGkx
zdKH5qc+hUA+0TrMhoRZHJOPKO1VnhImfch3ntw7od74aYSj80RkeWs0l5jgcFd8d1W3imGodFrw
SbejM56RZDArsBZuAqZJNQ2gSnb1jtB1DB8wmgKo8YzBXnXvbTFQOX61VqeIrxi3R1T6G1aXRwfg
m4b1Q8dWCVGpn3YyAlEBibx2iMct/HVrtxyIg8gC01Se1f36fTsuu+eAGaoWwhingKja1gKinX+M
NCALWn+WNmiThabJgKFXJwkzamd1k3/lISP0d/HvpG/K4k76ig6d9KvoXeGbvd0NVwfEvwVNcPN0
t3oT+a1DwbNFUGdW+Pf57uSV8ZoZqgDgtS73HNPF76by1m296SNRxh7H6FhtQZtlYAi+3ywCWg+K
SA1FpKowwbCH0qLmiztR2xOiagx5kiFp+RRbgdxLI/5Ov7o5tH7HebI67zDqyd5OE6DmGNREzO22
vtjWlf27L/Pv5a7UZRQH/aJT9xNS57hhonCGBj82eHCfCsAAiMglvJ+C3IpkyuCq07R6OwZqVUej
JoGNIQUyRDIT3mUgwXylQWSgxi55v5yaSFkfv5uzuxueYjHOoazpsnvZEXO9yrkfmQeUwyOkvvdm
S1EExSBMYyKOU947FfsL90/UoOcK0e6b9PJBVzu0Q5XFf3C88DprxUw8CKztdZ/BeTA7MSVjW3cX
2ENAW6f+pnNjEi2hvLwxxuz8ODP6Av8WK2Cr8amrEirIiEzmFtSw9lCP4cN3wT85okrAq2Ei42NW
P8JZKO2ZMYPDc0ePzwBWZEgNZ1Zjdof3tIE0TR8sOQf4Kn1zegwu7Br8aJxVGBQ1IJhyoDKLk5ki
swRaAyMXPKUcanzEWUpHtw7roRPAVsDviiUCtq5otSCPu7NkQGoHVVU2eUDz0cvAa3USSatHP8Yb
1udmuzVCtolRXMN2leBTCyrA1pk03PF+MKt9GM/gwwwV75xTzoDLwVrtvKzXl8OVSKWxOb1/Fks2
CNx1+9i9kY60vj5MiY4L6h0tcfTpCRLkW058xuBos3aVfubeHJeJkBGQlXbQRDK/v6h8bPyoUUcC
nlM8jB4EfULB7Anwla7wnQc/UTYUNcXo2C6HZhtfKX6poJpUBwbNY5U+bXyB3MXH7cmrhGJIJSQb
Uw63U2NCV0Fg4cPeMaLkVDvHEBqKSQm12+gx3VVMaJKHVGMhXRbvuRjlA4Z+jILyCZB3/zSse7sB
/+8GJ2QAWgqyrJcPLjNhplvGQEnVnL84FbZ+do/q6LSs+WAUkYopizm3bQEViqrLsz7gq8CtIVjQ
vZ7jW6xxuO3u5zvFOKh36rCCwIYF5lVeOYDbwfJSqEX2XLOcbMShq3pNZPkyJciesVgrJh9QkiMH
yMpNSKJ0y707eT91ZcohzjUFyNkvpnNyqD00+tIR7k4rJoq3xZ2cNmqsTsHjmUARO4js9KoDSs1D
Jwd67bUYhVmovDOcYGt/PdaHPznLO7Vv4wvnmMYMFtPymLkaZVwEmWOgx4Zv9U2qvn6ysXGL7BQf
eee+4lAYHOsyOFhT/rF8DcG73yH83BtXVCH1Vyly0dpvBXWQw5e0GVTaTKP4g3fYHts2H+5+cDSG
pw0/0Bpb1Icnl8aIwG7qro28kuVUukc1JM/SUYuKjvZUUIogSgyKN901LVACFHO5q67dbX0Wvdlh
egRMF1qv4nHwNe7v7LM5BVBX78zHy0SC2nK8/TI/y806F/wlaVN66Vin+NCpQOkhYVjAkIlt2AX0
p37VhYF/a7c69udpofI09ElKidjiyzuOysnR8gF1x1QxmybiEi2v5CWwjiEPDxsWxEnNZ8WXOmdu
hsnx6cWmqfJEQujX5ufDGq3eyuS7rKLQZBJuCnZ1avJr2/rRz6SsoRclKzLysBiH0KK/FBR5Jp7E
DzDQ+kG1Sf5LGOtYr61WIbw55hY2N28nJ4bJN3OEP+sVhUvZb5exy0sZrf1o/kp944nKDxpDumpI
CKewpi70FT7ex7siOf2P/yz/F7VKL1aVsGcLUW+sMWFalCssbv/zf/qv//O/f1z/W/JVDv/3Gu1/
Ks75sNwVNX9OffaM8X3DVN5CgcY2xZb2H1eRjnu9pUgoYDCQuHjWjNY/czqs02p+ECMCBlifL4Uw
xfWbctLeOx9dBoeuG3n//iFPX/afP+ThdrWDddbOGtomR2/e2w7fkAl3ht1wVcb+Ozq1/76a/Ozh
4kaC1bTBpjZ+qb9vu7411U2/IYhBj8U+mnBGm47XEe/URZC8cV7oGj3dsteEaB6r/xqSdg+SA9Vl
L0sXmbvDbthkvhps8vZHl6k5lsSzCRZN/74/Rfx9j0vT6DqivKGzD66aD09TvVtb+VKxMIuwSe31
pjJWGEPIS6iyvmM7Nv/35Z4/TuHuguwOAuHGw+PcmolSKXse59ldem/wT78wzHFQf32tPyh++V93
piFVJ6FZKWG+8fvNWcq5MPaVzuZBfGe3nuU6qIL6eCHBBsyYJb/UkXx6VITqDoZLuJk83tv9rBW1
meL01el5yNt+fSAkj14Sminkln8/R+WJHo2K9TnyTAr6TMbPMfrja1TkltaslR/BHYTrMdNA/PTi
f0GZ74cIOjaQo6LvtM0LNLv/vrQsXtHjc9Vt/NeFGgSS8g+v8FwdqvR044Qul3x6Wmyh18zri/ab
zxdXEmH78UqGhEyzLOMMStD5/QZz6aDtjSOHpXF7dIjTgwNRBDgnXGHo7XovVL2evT4DjXzsCNEy
w6H599XUsjwn2uVHgkpyd507o4AUZP+VOrwuZA/+uiuhC29hmyWjFPz7OutTSzHrE8+vDua9tx7e
M71eZ7elR9Spkk5+pxXda5DlpYdjXG+KVFzOPOwr27AJLbjerOIuiKzI6rqMvT8/R9HNGVkVs+zO
iyfyNBghkKViyoP6kaI9PJL9Om+KU0XM94KTw8QsRC5CvOzCnWTuSx17/ZnQBwpZBspcmi2T034/
GezrisaWUB3LlstrsGSPuo0z0cXDgymYMnu5RjHF6CYG5GuceuOMd26X9mUBawe2ATaVfQRIcMhw
JyUlN2KF1hZcLHVfBDFDyLv99QYN1ca92CSU2SJV/vHxFa1Trqw15N9qVg0SNhVU4EBKILYBWIlm
hwTeaqhSLfKPLP6HWBKAxMgWNMx6AKhOzvag2behyd2BmT9aY7uvrFpwlmH1B0KRww7XgDcpNI/t
GzCQ4KYJgBC2N0MHpg/ddf/Ft/YsWiKz+H/v6UHSTlVKPNqPFBFWuF3dGQEtVjsYJmywRYrzIqk+
TTp/XuzhE0AHTTteSl50ZynE0ApvGn98dEF5XFd6KX0rP60YOFRITAkzCowSfr+vXYWup9JkVyqG
IpY9syN759CaGzfwbtY54CHdeogrsOp+G128vZ+0Nyy5HsY6ay1Nv2E/DVbAhg0pgzUoqcf64XkM
gaO7HagLoYD6ZrXYo9AOLG2bostgCaWeHvF0Z9MpFGR0VaxNw69n2D3aRYxWGXYBcpiuCkEXPOcC
k04ZNp4+v74L6qy9OkwozFEghvIrwRHKKeIdOgyJoTYzBAHx9vYreMydBJoTyNMNukRf+0iYFaTR
XRArF+hAJ249Ygy9X6Vf+0mygkKz+fexUZ98sqIwshVc8NAq1R8+hW1+VLeJmRMhhMvSBqeL3J1O
CRYibkFwADE1Q6jZKzzbUEwadcAM/v0T5CcnFz8TVaHyRX8OS7Pfb1fZrtPqvkfkUt86FnmiCFps
n7N+X0T7aeZDEn4lv608CQC/LvmgbJMmilTLCedXdebCtVYUMvEYMThqJmzpJq+U5eWnj/mPe3yI
jIe8OiVGzj0qITXoobcLExAgaEznqFO++jqf1Ba/7k6k5T/CW2Y0WHHI3J3XeVsONuOtR1U4RYJ7
HSC65LejbzrhzxeF7/OT9MctPiR7e3uS1keFq857aQxqfGUghbDvEPQsNKAQDEPzDX6OAdjiRa0u
uk+fMB1fHCb1STmskYIovanhcJYUb/6Pe7evVp1n5v06zZGeSKcMFuCasel6WdTRXvMUgCM645JN
mXXkp+02GhuLiJGTpYX09FUPxK1yP19Zij6LYPwswzZROrU1lFZ//6xDliTpSc1Umi+URPhvMEDy
WKwUddFf5z8v3sazhvbXBR9OuFVe7tfabBWD+hrcrVApOkoSyAdfYiIB9b2J1pdIykCFEPNZR7UU
3upwrXiXOwwnnQEqSz1qfNBDS2j6de+MrpOotfMv6xeHVX76KZomlpGUpLqkPnz9hbJL652FJqpJ
hQ9BZO92xarOLth7kvMi8T+rulG/Nm26JVPDlOzhNTSGdtK2a+Hli62q6ASZ0AQUJnt3+OF3UZ7E
VQJ2A+sDL87ls6L715VFEPzjXGqFZV6vO8TXxLqX2GYUS3Y5rJ1iAcLAehDTKhDSV+KM8tNYQFEg
S6atE2AfzkGdnXeHg2KUUzaFD+EpVHxWKN0p5D8Y9CFbFK8kyp6ePJSvJaHsicb4zzv44053SBbX
+5xn7BFYecrCes2M4vhDikNEod3RYZEHE3aBRq8u/TQE4flJHjMwPLWkh49/VxXH7HY9S4ht9pYS
9GbpfR+dHFIZhizOxxC3QmGG40hdI5hNxD5YIdyzXr1sEV8fyktcuv7jZzycsrvV2qf6lfKSutGx
hgLGvoGo/zttPg0puEZh6IeSsPCl/H2ipPV9a5UHEeWpsdk16fakXhATanF799v2vP0ypjxLYlRh
qItqOr69j2VYsUZNkW4PBQi443c27A4OO+IBoyc+I7FdDUK/g6AsdukgzohtObDvF7f9NHebhHaF
ggExe/PhJWfXvXJRm/11KubNaFDMzcBc7KJkLFTU2F6VMKATy7TyokAcS0JrDRGYqweZIjqMLRb4
YQPrPgpK2+l+fgwY1E4O32lc+mVHRo7oNP/RL4Y1YwMgjw6+1wrMz1OEnhvr5WLf/zjQg/XWhddT
TY3QGJ19DWiinOlRtfPygor77KNnO6y8y1L+mBe1r7NP2WZD8y0NPoZQ9SZ4p8OTlMfGcD3MBheh
UoBdFeWizchV8xtobchw9IUlyhplBCHHi9hSEu6oxKDarIQRw3X8Y8Zw7swgY093CG9Fp+AcMDkT
g7htlMeXrWtf4RmIeZ+xgYRrTfZTysnL+3EMKQf2ISIpbajHitimmGsfBfOuhAmZ4LwwXUOQa+sJ
6o8C1Z/B9K1b9xuhHoJJiweP5XN9du2wYSQ2rtpsBHV0hBVWTIlTOIfHPvN6sbsR3Fdnhg5XprMp
zPoKtZs2C2RB1r9/y0wglE7TaU2tsT29Vy+i7k9affwScV/A40EAVn8hq3punwzDpP+dtyJvWcTC
3DrEktf3GcK0C9EKvzifz1pujK3/45IP+Qyh43WrvnFJ8L+3QTDF+TiM6WzfJ80r7E8Wxfm/bu8h
uGsaZpPnK8FddZRwyfDS+SiYn8EtefEgn98VYu2ajoqnAsjyO9hgbpWm1wt31ekJ25PMm0IL7a7a
7cl350WSflorW39c66ElUa+YdW/PmP1pIbtsI7HyuocDARsQCpXtvUqRTwPpn9d7CCgn1EIzS9yb
6tD6kbPeNgEvLYPZxvjVbbsE2H8HMflZlfrnJR8yhFWfy/R05BZZd4S4/AWNo30ELHh1IfVZKsLq
g+EC9u7gYg/P0k4vuXLXhbW7d/E6AO4/KXlzdwaDuzfIvEGIF/jKEMsIDsx1H4j6W4Dir1Kz8gSc
05CABTBTEYj/GwpU11JaXlrXn6oguMb4ti2QWhl/1A49iXBjnTBaqcJJwnJ19NI24mlVYuP4oiFP
jTKv+tCdXC2plIuCl4wELzqiSKXguBtM5WiMSffQgoANPM9sNZiMotHL8v9J5tQljemOJCtYNz8C
ocZdvpwzcXWBmmPfgzKfH4w/FrVf+xwwce8v7XuePPE/r/mD4fxRh1lyla2P2c8dIwTuYMyByw1v
mUa+PUrDz38f6R9s7yEW4X2OrQHeHAav+aEcKXCHy5vtD3g+4HA545Yfy90D0whQPrhJBFswhAmm
IJ2zE0FCG50XL02SRBv9149gwiUJlX5NMh/abP2CI2Pzv3vQtwMYhuxs1u1BwKoGttGrfv8yZuYz
+n9w3/3rYVODgajj0cHhppV5iI+2UmaNXNtX4mPA8LDsoasyST3njAEjkx8IfaCZEnQLF07T9/lV
Jvjpkn7duLg+lnX8AtvA5PnhO8e8aa3er1sJhMxDWXoTI3O9GI/lKB7bfohL1ExMLyeT72I2wgVx
NH8Vaf5OtfwCMDrNRAn+xwzmd4Y413WSSa1EQIJeD8tUlhXQncdAzodntXWEC/zo30dO+ettP1zy
If0l5kU66+ZZniZbl5GNQOLj8YeOgkjph+GOdkNADdvepxB62b0Maa8u/3DY7qddedZs7pj6m6T4
dnJB2KfrOARpwXaTIjz3osnWjzr6iyJDFSnp8XX/+bAfP7bLWS5kay0AUeFHbzv4sRNRYuRfcnc8
NtjaEEhPv/Ahroy+gbQ+D699nxkaP/4ODW8RDhwZhjkPqtS/Xzoi7nIh3Y/lYH0MkLNTzVCGqHCC
NLFGJU5BHE1VvBryd8v41JCQOcCNuCX+pVqHSX7wlPr9jrCxsl0W96/79KaPCvPrpOvObXd1lG1U
oftZwNC0BpUOkm5MWpeecQq1/cGRWB1plSt9zebMMXXkC2ynUmnndl9tFZ0aIv1Zf8sywPyb4ekq
8hwmVEELnk3W8g/VbXCD0LVO8lDZTo9WeG06IEeoY7mnW+kW1ndy8O20c1WDatu2Df+kVO4VphjE
sNI56jBmbdg6O4QNIdpgooYEyld566plN2GrVeo3rCPs0s8M7sj15EoJW/37gy9v2WVSWbNgwS/P
3dxAQTmTw8Ntz/LV0Ebv+OtyQHSuhPC9R7Ur71r1srIgoh83qlSiEsiuTYOwCGsyl2PnZsB+27JQ
iW4K9J+UtU+TRejrRDt37vLoch2WKnIma+Q0Toj50ScZXyramceFjOHA1ayc4pQ6Wo76qXFyr1W/
Nlen29LQvrYpvDy4X2mDWMt5KR0TV9uNsQ1xWzfVP5tpcOfl3u5Xr9m/F1ux6qzRNVgK/GZrZN8R
67lNtiw2V8PUYt2Gdcxj6hXaMtmOtcPUhl0rdddCHc+m6GFJ4nDtWGK320hhriNLN5Guk5YCUKXN
qiPiD+cZQvvOOR2vNTaZ9hNZGpSs8ilpN7MnLLPZCRtjN3qgalPX82MDx+EAzVcrXLvJnFbzbiHa
knWae6e+T1+Eob8+Rj4CIWuvStht4Pj1GHtrJhZbAbcCOtgOck2qFzgfYbNcYLqOBxb55v/HZAy0
jBQnjA2EMfbvD29rrk/puuaaHXAOFB/9oHZgrHUtKJVc8wWa+IMS/Yo34hb/uNxDvVpou9N2q3G5
xvUC1IGAzL50vzuy488XQf2vRCquZCqSDEnFAEF6qNOOuVVYTQJQfgt371hFmz5LXShbvHhnzwLX
H5fRH/N1dS1T9ZbAVdPGB+xWWU2pxlYrwhEkQ1Mb7iHM7k0NP9j0GnTRMAZEXePkqM34zhJoP0Ul
gq01PmdEsDRHswP5Kr3oEn4GH389daYyOLkYaP5bDz/SxIQ8uzU8dawzIHY5TGjUD4pXV1CIHV78
GzKOgxhF5oPrxB94kXX7bbabnMgl55dMUL5qZ7Ey210fHQlUxwMfMMp33t3Rp+15k7bb7y6aAGkh
pvGvaD7PCkKTQptqyJIErekhOzcXLOTPBgZfPbbjhmCt+IL8yHvhoeLGYRWFfvfm9fXZhMHS1oEi
m41Qy4nQAflEAeTFuXpGXDGFsZGmqKqOe9zDwUqOUnHdrq/NtPStmfF2iniYlGoIe8bX8RWnGrZV
2RbYYYDxssN8AsIKf/UfYgIziUcmy+ms4MxnZncMMH6KM4TxUL+CcRV+fIRgzkLT6tvCDOjllcVD
/n2EGDjoGrN/gYFI6sNLyLTcMvPd7k7/Z4VvbwMx7v6C1LagHPfboi7bBd/0e68g0CdIuw3pQ8W1
jvcvyoPfAep6VXcFfADsHZf00yDOMeqNkMscOF5tdzKBwvdqyKY8u9k/r/lQjeyLbV415c/N0uaa
nTEOXcMhn8WKsbTjiipIrJy8CCUivD8+YppaFWcwGcj5MWIpp2Rt3bXiDnyQO7xgzAhchjthSDDu
s4z3Eod9AsbwbP/jio/BKznussvV5jixPhMI3cTYqXm0ZBuXx/r/YSn1+3IP+a3Jue9rlaui2ISr
hJvcGIUQGvfuoutGKdSGl6fn6TOFggWRDvcc6fH0yLtUTlV5L8xuA3wfduzehWNQO8jYODZHn69N
LJ+dHSIDXBkMH0G4Hs7OJfs/V8wdNA5LlqoHVRAH69gJsTjviiauj/NFb+uMXsIDqvbkCP158Ydy
3rTuhVzefl4oRwjWEDYyVyp55PfcLx60xj6v5izE9IR5BbUW6yqfc2P24iT/DRZBA8CrSzAXAdYl
8TP/QAzW+/1936z5fq6DDnZFgrVzDjnKXxoL4+Gi+ejSUDExan+jI5YIRsOLH/DkJSjCCtKCmMNP
eIxWuyRJpNxmSjq/oEuzZHgUM54L2S6W+7yD/bTvRrAqp5bbvEgPT0BAmyBly5ZsKhoNzQNsy9Sq
gZia4FHUuSB0GwymYzbDhuyaIzZGETef//ten73zXxcUz+KPh31LjF1tXFN5qvU4csTI6eFriqOG
IGCEe1f3h2RsmHKuv2bhk3EsTg2Ts6OuXhpD/X3vjF0Zl4lhEo+e7v33T2lZx7xc6zz2pce0brwL
qbqgvZCZGphLB1526f/77v8mEP2+5GNpU6xbh/xscck6IGQO4i/k9RYf/XfgIdbnXjoA/5WAuRxT
d9syIcJZ+Df+vkP7fjtq0m5NNkKeFoUE0SWjGkQJFL1OCKL2/pUQgN0YkEmkW5iP5N3fF6t35+Qq
1wQv4Wvaw00RMOaIBkHosjQ3mYy+568O71/fjUDeqBGp0Sky/h5rk4P1VBf1RUeYff4vzt6sqXFk
7dr+RYrQPJxqsLGxAVOYAk4URTVoskZLtqRf/15J73g2CAf6vr37oDt6d1Q6lZn3uO61EDkr4Ttc
vb0tN0tvvcbxRf6OKsjPh/gda8GyJmrkoqEuC+XPrxvNDudeczrxVdXl9dZePsFEf3teojqs3N9t
BujAbp7X9lXK+wE5Px9jfPMSBgEGsaUOsBEfZEzNpmE1dRthrxBZQ5r3ofTuUxlHGIHsjhZXO8Mf
737e8oV7y5KKjMQimnKEU5Mlx5OjZ6Uejw++6G5LlBgJsT+Ai3uMxNwX/kD+f71KX5eb3NsiK4xY
kVnuevv0Qt7F0fbXwDhpZdPCos165TzPr/r9AiuasAQkl5ZjI5j99VxlU7JYk9jN522y6oj7Zc3A
Y0iE8unO/5/2aeomAD+0lgGVT26SnFt2OxjZ+PAonB9YUegwV2+/sb7PN7/4sJb/OFuT//5o2KVp
guFVgQqxz8ku85Oadm00ftTQFoqPomvor+5OkEJROiNeBJwr7F+8vHqcuUUXP/CnpSfBxtCW2qDU
LK0LE0E/4iEVj9atrpUbfOzNei9GTWaS+I+wcHqZPm94cnf1PE2K8IiV6NY1JF1PT3zn+7u3+7dV
f0WXMof6T/ByvwnC+nsRN9OXCX6tP6qHjNYxnwWRH8gYZoFmLMnFZ8XcDV7foT2jT+uI57gsY6NR
RHuRN7Wi0c3o/Z0oaFBBeVRWs+5eXKjJtzBlzt8iuSYNMYVp+eR9Sysxj6XGCWyfyMhWUbC8Z2Zi
+cx83JW328lzYI1vDSAMMwUixyCYRUh8ikwZz4dDdgpl5eGR9k8MH/fD6s0VNVpvzZvyiOlmSsSX
6vGUDJidMBQK8uY3YOcodebhaMsP14+i6UdAQ0gJ6nD5fLMWt2v2DX/3sbjWTwuKS//pkza0/wa1
FQtiMmCsX66y3cI1faZD1sTtcfDrvROtRXMmlvheJjG+Ljzxt5UznMcDSoz7MLlCO4LojVm30PLT
B3n9pFeepN1fv9R/XlD5eBCoVpRiXRJ+6fHu6MPjuDk+3Sk3yBy9qeC1T4FpeHm5sArUx7z7zASi
dW9vNoze3zAxlPAIgiNTlrHL1Of+/It/AKzmX0W3cujL5vadsVL4kSG17+ZqVt/Cc8Om3qdgsIDK
obY7MctF3Z7a+hjKGElSlBdhJwV2/Z5vvIEI4ObmD4G5IFkO50AN37N5lsbH0lSjxYTfmyxtF4Zk
FOfuI5tfLB7oyK843xX60MEaDCXzglezBvp7msuivBmduipzTcbHDf90obRYq6LIEDVO6jQP9BOJ
Sl2KFg6MKJ07Z5MvvFBW02hiGQ5oxI9g59Nq1VjEbSof+LqMbT1RWHtA8BIzGDDDzPVd++9crp/9
gHlxTUMXYvSiMz5N5NvSCa08FWuix3T6C4Ij3F1vDVd9wSc8bV+PjE1QxDMCy/t9eBRc2TRwlw+L
xcuTgS74SgC0//4+eb8rmiPuM9wwq5srf5durvHSc/7jkkVBuxVfia48YAJn8sDRcNXRlrYJRvzF
Nt895MvVXXOFk8BT1qTF/8wdifDAX400QBo0Yw3HRM0ay/nVopyiOGrsnv4e1XySJCE48EReSla4
+vt2hIEPrUvYk4L17ur6n5+P5jtegcuHyruYZBFViCnKrDtIulkbbFZjbZENL8TYSnyLsjHKagLv
tmS62xUVzNL3ADOPkKIwOzDzM777KUqWNBVQuufd6dPUrE3NNgkbmvj4KQHJh7Le/QtElpIWeCJn
NR9UX1pR1Q1RRxP1rOn8olzoctaJMdFre/+4/eiprsD6INTzTMTpzW3wewwv6v0OMD6Hoj8jhV/P
+GCkVnM8iDphjJAUAEaklshe7t/umNUIAtDZs/dYXJvJtTLIG2iUkzqACJnEQWHoOEcGKkn1yVnw
/j3zDtvSW5Xe2/IvOuk3zXrfb38VeMn32e/7vQ4NROLT6tM3b5thVlWtmDS+hhLOx9Cs7t1ACCnc
4Eu8udTw0nFShQV1wpQHVnSy2dGKLWsQE2C05ZXFy0JxVyv4NgsGYGkLQhFrMZT086X98AbTDwxK
TBSdmUjFqn4903jozbwdRLADdZoFcwp3Vw9WkCI+PNxqC/mRIdxAtJB0n8kvEpk/GnJOD3vZ/cXQ
4+xggrhCP/2cSVlLl/RkPBzEz8FqPoViAAP8kXWNgReaQPeZhxn9QKdkf9NrqvEUIeaClAs1FqY8
bS4beaojg1/9+k3GdrB6KeYcnihpgsYRD5k+vYAowCsK5mjOgF06eEqnugncCqT7dKi8q6K0t7RW
IL+2oK1YbWkFlN/3IDF20uLnI7+4vc+rieDwk/ccpaY8h7YsA3DyxRRRvoWvXmzO4x297/wZ13AJ
AMHEAJgD+oQYK2PiGtI0pvAwsDv/SYw20pEkJInggiRas27uiRSI5UledhHkx3Dc7f6x/P/lCzsG
PV/Ca5NceXKv1Px0Rv6bEd6np2bzAvxjdW8xz0jZ/w+VJX8318z5Dm8X6CpWI4tgzs/4CIQ/fWRV
yQj3Iy4yQyS/oG9CRY/RROngbRcFg1viXd/93ji76KGA8uP57D//Ycj0anbQVr9gtLlWQM9B+Qvf
NDnt6pCPXOZMfqj8xheV4tdbckjxpFacA5m7+fD3Dmchmt/WP5AoCqLnzfrq18Gba01fSB1troFD
TOLYXPMp7iyJ5Cge89PAb6EnuoX/dMFFX1I83eyp7v0PuTvrcZMNEbUpuj55yEl3qJv82MgUR9j5
E2+Zt0V1xNs8w15wdmfd1YWHzFSzRiXGEqnx9CE7vRKGlVwTJBJ2VeTsqzuYGQLyxqtd6M1c6o+4
ZmIsTabwmJChoUUbZBLpt1YW23JsyQ84xocDZupW3q5o2yKuJskkyq5kufepv1rebzbP3r5hkHvJ
U+9dYJxoAd0Ed8yXxfDhw8MoxoyvmfQi74Md7Gb3C8ojEFk7BoMzwZ4089svVMtwcgoVJIXLKVOf
+2qE4rCJCiVM5QdA+9uF5lNI4GQsL3jeeHsPY+DvZuzQ95YjEDRdpmdkgjAH3Tlxr0rUlocWhI4A
dm6r1ZaWhejFJ3yU599nP2jctUjuZ6FvF5Ltz3hDe7Juop+6zBZ4QzxsuGPIj9jQdW8Ypt4sT2uC
CfH0ZjZrXHCkXxad3A3DaCujTkoy/HiDK+28Lbn2reLfGlcPre3eE7RtBF46Fn06fsTV/X2Uufcn
9/dyc4M5sF8FU9CAOT5/oEDnYp0LgR0hHQmKTABLRW8SS57HUxs6Fai4azIgkilz/UI1SZR3xATi
3SZfPUMKDvuSR8Yws7gyt/gk6OlP4P7VkpvwKFIUHNIKAhW67H+u4Hz72dsKEzN9ozY1fYas8O3W
1PkltX7qZThUHmCVXl+///yHXwpQGZGjI0Qth/L+h/H/5GUaKe7TyhAG7unFcV8F2me5UWDlo/c2
a9zEPf22lU+LTY5ML1u96ZWWWBxHcnveIpCqYWZygVzhPuO+fv2Cfe5Xthjc99kzExd2srpFPYOk
nxKSRWL71WBYhQQ+Wo4FKPwJNcPVilgwWGKl9v777FYvOE0MBKkOqb5NC2FyQbpTldrGkUwHO36b
ByKXA56wxDZ5v6ifiOrqzyd5yR4CzyRoEKPVDtDkr9sT04BSIVNVpyt0S9kmct+0bvGGZ8ZR4aqM
Ow0pzmH587KXYjP6bEDhSLHY6tSFGB131pJYFsSSJfACqweWPr0SmtEEAxchwkKhdIdOmC9oHK/n
svdLd5hiFYVdAYcmjxcv6NMdjqLOrBX1pIIi4xYzyL+iv8jJChj2uz+Tw86uNglGldG0j3p7ZjXQ
cS8fU6W8/o/HD8AmmlvvUhwI9Yiug/vjPtGz/7q7Q9up6pFKoegKyR4hjyhgw2mwp57/kVO4cA4o
jHIki3xxRdnV/WfukC+FXYComGXGCInqzOThgpI10/EM6uUa4PVHPgPipfafGzAK/m5upP1SLdAB
DAjmmekJsvZJxDnYTcdl00XoCz8XrOAeIOsAaR8ez+z3/W5fCX9oEgOmVzWTe/z1+6ZWkRplCG1N
5j7CkfP6KsS/bVSdvFWFzjGVz/u/IJkIwGI49wA7Czq89fGW3hiX+efXdKH0yo/BRGmcM5Qq0x9j
lENqtZJI4EVeRed6C8h8xUtibmW5+dOArIescVVfzUVT343j14WFPfv0hgojtKMei0a5j4LoS++/
gAd+InN/WP6LNxIh6L5mjo4W0ePMri8ewaddT64X8zInarVimsQnpnoV9Tac+B0EBiKvW1ONFbDa
2TbNdxv9dc8TG33Q8niwVD724zXL8q5YzwiU5fLGA3UkGPlm9in28dUDsSBtbGazqO9RWf/6kSU1
bqS+p7AOsPaJd4QLEg1lwHlXMvH9XNyoXdqgaQGEpGFOTVGfXO2uVc6ylvKOoD52F37s1bvq1+g+
gDmxvKVLiyPYgza5Lhfe+xUVRvKZbvZKX9i0bmI5dIa0NZno+eumNcmqz2HE4dL7/Jds7/b+nkE0
2q7EywKq8P//K1NgxHzojIDRUpgYTG10ItX4KDLikISFfl0tlqvf1CcA99B982fWu3B7WY+vC7kW
+cgUGHE4lbUZi27ftU61acs4DCRwPFq+Mipxazj1tQAgFSMxMwt/TwvIEIFO2ZoiKD6mfi+NT61u
ncePNuOW/tDD/b36LLo0DKBTiGHyB1WCuTbGBX/EqmTFDjAQaJ+meVcbH8ak0ShpCl+wXbwqV8Q3
uHxIiO4hFORYPQ9alSWzMAI+N3u8Io6ZPCKDgMphrFBxIFWbHG9mxXJomCN5iYBDmh6i66KdTnDl
odBJ5kd45c/u+sIh06t26K7ymmiLTbKhOov50JEjwpyG0sNi+8rXpq/IId9DBLXGW0Dx8fdNTNzR
Vc5uBWPtwctfkcK7nTn3C8+aKrrClROznnyIry9q1I5RX9ciZhdcTMpvSsp3tM653IxXLM4uM3cz
weWHg59+9M9LTi1XlialYVGWEKKN/V9hTyD6alYvEpI9J/cVdSGXGTCgBLoPQbYgEhphXkY+27wV
kP6b9R94bd+7144IyVjtZr7I98QCNNSnLyLuzCfvJQrQdtRVI2Whp6ftNrtKKBJyQFQlATZsnm+Q
jyS3EEjGuUd4wXF+WXoSq4TjYEVGUo8f5k31cJvCbz+Ed2+Ev4BLRIGQkc+dkAv+lxLs571/wMmn
R0N6SKHQplQINcTXvevH2JHtkb5ZGcgouAL1qDYQ5+6gLwfYCBwNfGHm/W3QtqCp44DDv2PM4kpg
iG+EoxMB44xJvBAjOzAAOhrxuMZg5rRgURWVbR8ZYBQOXfZuTe+W2UD0MTbrP2uiJmNmvQuzgaxn
wwJElsPMuj25nkofhV0p1ntE7P5pm99DZX6zECxPtf/bhQQBtt9gv2ezhGxzHZAL5XDqtOBoxTgo
TbRphl4qHciikBMAyHoMnhYvGtVpdwnERIzoUB2BUvp/2TEHTjVKw7lCNPT11JM8TE2zGxR4u8kL
wqWYMla49NmaSgSubljd3DjL/w+coJdCVOouOHISLpkQffKta5h2WiPnwutb7hpWIGKyevVBnpus
npeK98ytogo899DEG/5yz4HwOLg5UI8OI4jypAgWpnmWWh1FMFRdMD8xfCsCnQ4rvsBMM+jyvBe9
WX/GtkxpFwT0QgbDw1QO5V9R+vv6pSMpVLKGNHfbweNzus3XqQ8r8yKH5mI7V/Sf1pVAc4qxYo1a
MzV/ij2TTZ6do+4ktWHdpPVT0S3L0F7Vvexljh440pN1qFiV0aO4GZ8i9NzEjHHI8x7Rf4jQ/ZSu
Q23O2wj78em7/+cnMe1rEdt8B6KQ8dtGlBTpJuz1qzEz3FO7NfQe1UWZ+xaqL2r7cpIhidEhiEGz
MkaZp5dczS6u1GJn9Gvz9FbW63Nu+FELb2b0UgxrO9vaKSJg47qrFe9niwhK5dJPJuikFiKS1Q+a
pE/uYCzjSilC7bBpRuYsrxlg32rRdU810NnqR0RXEimIMwQJnOehaDdKcn/oelceXhhPuC5lw1NR
Zjmbz6CqUEFlEAD9BAuBR4Dx/clnSmulJjtKLW7S5is2vKlyRELa3mvGbpEZaJ6VphtJjZd3zIqG
q/R4Yw5vDjSYdrIZRiQx0ijIusorjbvIcjx4xJ07G9U8RHwNvykOblrdBd3ZdguTaTCEpvqz6Sr9
P+d2qWt3svGeSkd/sFCjiRK/z2CKL5Gz6UFixatz57gRuKi3swn1pHLwCgWJw8Yr+GPGunPb4tEO
0ebtkSmLEaVvvFBipqy4tasYHQWUbSPWOkBTeKzWw4gOpeoVubLQ5Y1sdF6nDL4V/+XaPMiR4dam
5P58fKAuZo5PxGKfjk8uTgd9HNTD5lEQdLxYLipz7uCJv+fk6MXKcZn3f3Vc/n5aWYvTIndv+W81
kOs7CYVT83e1HBA7BbrYIBkmYJcW/7EcFHdD0JMHCVj4bY1QBoV0ESq8Ns/tnbGxFq/8M1/xVlB/
xsxt9aSiNjTEaEYs/56I9qDORpPu/q133/qrkf8fEUIX2pe7m5vn1X3vYouEzb+5uxdBKTBDj6pm
DqV5sCGDT5b3dMLv1NVx8dsEIr623ec/qKijVqS6pGKk1vzqwUWPxP0D+zp/8Q+oRQidhTVTEVjX
5+dTEL/LK0RDy9S9+y04guAuMYHPfsRb8HJuAh09eiDv/EHo0i5E+W24EkpnIseLfAhKlwLZqS4h
uR9QLX56KWHBPPniAzO+TaDyzz/XjzuAdO6r6LfW+BaceM1nfHx83P0DbRpO7qX1/WsY5hnWRvY6
hjFeLCQaQQKXhpr13M24+K5NwbdNHdeU5UkqmSRh1pVn/bBJUTxSljZQtNItUrdGtZme06OBvuQi
Riv+PtK9Rtumg4/qXI3GWbE87aRZwiGx3tQ0kglpZJsis9UmF1UJzUFqz460PZZwJjWoOw43jFxL
x7v2iDBlw8GdbhwZClDE6NLON9XEJSFfSOXj+bTIwjsllf2j3nilncwYwY+1p78NOJUm+lQiLpkk
LN1piGQrrNEusZdOuxyYdjWvTtZVqG8H9SofViZqIVdmsjz/6g9BhMhjuqjC3eG1LIIQFVDk6y03
eTqnrpnf6/r9YQjCgdH72q1/9aGXIqxrvThRoJdr1VzOmIBLH5bpHNy8sOG0279agKJP5MOoFhy0
s1fOhgvrkdcNlncq06u4dAJhn5Ujo97d+zEO9DTyzh0iqMNzn0CHVCarY75V5PdT2LuDVM1EItOI
4MMjUmUm4RBMhoCnvv66aAgZxs7UYuNE94bOrPpLq/ypy/0IzdjQeob0ZsEXkJIa/fxZPioJ386U
ew9pOcmOMw1zjfPYN7pxPmwSRNWSoDW3ZhKknJfkZ81S0twknLlGl5y/Y+H3GRKD0mYa7IWKERfm
aUw2o73FU8in7VgGWbSU5jDakwzu329KC4oQXiGOn8azo3JoQZ022WaQxUJVvbYhlUM747Ts6/3M
dxTX59t3tC0xJmSS1JuT66VINYxehZZsdHlpFoGU747Fula2+riP60A/125lIXycru3z289LT0o2
/9nmf1eeBJP2oamsY6QUmwF1ER1FseWp+PPzEpNKhVjCosqoUqxgvM9xJglpFJtjHMZ1samOwdit
k2qv2qsqe/x5lQsXQ+TbKDsAxdBg2Pz6BrRST2WinmTTI8J1gDj0rTisFWZw0pmFptjMj/18wBOh
taHfb08MmdzQ/NTVMdu0BySmKxCa+tLIXs/qNswPCBJet6fFqa4RTFn3h0WT71U45k6u3K1z5UlP
Eq89vRoGyj7npxAKu3HYK4e1rPwKR93TCqZdcBLGcSY/++i2Ta6YIDUTQGqdatXU/MrVuVLrBsYK
x0FiTtm2iuU3LaNZmQmo4gWY8FUpH4LSaf2yLZahscqaxm2TmVGESyaD3wFknkkxHUzJ5MJViVrm
estVL4tHy0bB+K26OsKcrfjFEHAx7OOMxbhkHb+sKKK7T9FbL2sQrYR2urFBKatqucyd1NfLwhfB
9cfbSkw4QhrXluD5yGduv30hRviy/OT624NdZZWkVbdd0AWNr1FsiBYHYpvRl1Gs1vw8kH6b0Iij
yOaG/Hsgi/7Z633F733E8lzj2lgMwTlQ+G8PC2RvA/FXzTx7BgO84AeHMJdIkHkVgdFGelT3u4WQ
qagXeHLEeBBx8wtmwTMCrcyH2dZvblQoFItA35TIHM2xZM4e8iQOkcuwjDJVPmyK/qbPX7pT4kXJ
rq/WVcsvVu8onrikYD9bgNmDFibi00ErJ4Yhy6Y8bFrruFCHVe48tZLuHg/3B9Zrhv2xWWrZ3am+
mln4gvmmfc8EIAAg/pr6irrPcmC9A0d8iJfDieGOA3Fu/a5Wfw55hFigYJrZM0FB+NV4R1Tjfv4B
03aoMEmMlRKXEIjqCoPEX3dONlTHYS0P4HGut/DqUfyurja/n2l1//Kv/pmLey9YdMrc9NhlnZki
1Zwcb6FKkZ3EB9LZOGja3TkNnBb1Rm3187YuHShkdVT1iWaxFdN2kdwMlVKGBXQ9iu0qA7pW1WmZ
arJXdktNTz3Z2o/v8vkxt+Y0kS7dYFsVtDpEGVQ/ppE9MHTLrvIo2zQd5Ei7g1S4yj2hHZFNGD4f
W0/S/wcLLfDKFhGASYtZndip40CZP6+aYqPwWfXivQ8VPybhz1ITFd3HMO+QuyfMzNEdzNeZfnDN
bDfAMPvzV7/gSCkd0ufGlTKZNu1W5aPa9G1eEBHIuwH6K60OIBBxNfxEP+dLlUs3SSVmhR0ENl3q
s18vbgavV9w7Rrrp5DULRPfnyPGaDuW1ai3p21Henmy/qJaJvj+VQWrXFB6em3pmyxeCIBySST2W
ejVouonhCDVp6LSjnBN+ofNdr09HMvTRmFnlIzCYuGCWQfrKEjSmtB+/blbS8vMp0ZJkE0XmoqvQ
v2v8tLo1B8NLjo3X1ZRN5LU55MFBfQ+b4zVvqzgjjKspO6ntXak1Ifj9hXbOvawt9YPlNimjNwrz
Kfmf8PhiVAeSN9sLYa6Kx3FZjaiHlHhVJQ+i455i3VIa/1Ty1qrUtVzsznW6iJV6GVEsayrUgou3
rKIykb2X5rgkJt6e+7tD2vt5yi/MyoXUahAvPNFdeEwO2rUSJ9fIgXmjvFB5H4fuNUd1Im9azzTq
Rdq9atVfCIxgdVgbueb2sDCed+rBP+toZqsUOjJ9MVY9uuXPctT7TY5ip2N5/VUIn5tcQzLmvBXn
wkfdx236ytPSPNBD082sai4queCkIQ4UfDGiqUZl8evRaGY1dL1+OmwGZc3rizXf0ciSy/XZXqZM
ByBqBw1Epy9/fmtT+vkPww0ii+ET0TEBXP113bLl35/sc4KFW46yr45LhoI8u18SiBPuy2rvmgXa
c+f+n59XvvTKmaYSgDBGqQgLJwsPIRDr06HYJPKSzK0/7GJr1zmrhKDv55WmvZePPX6gwMgQsSfT
N15pIdDpE4AsBmzofwNrWEnByTWYBgiQQPs9C78Sv336zkiD4Qin+STGq7/uLU1MLR+Yudgc30N1
3Z/WXbIezi581BHe9039K0fX8sntNDTo7LndXrJonxeffNju3LRVn+KKH+Wl//K6Wqa//5U8ep85
wQ/E3nSbIP9xU3QDxJjt121KB7PUpYyVBB96LWjmD5QJJcHdcWQkkzYPXT49Fwi3maUvXB7g4ORY
BrUG8FcTQ2bnZWPUOrdWV7fDsDyGb2a0ZD7ATazdzOW5kIazFAUtkgX6HtMQ4HywjlanHEhblJ6M
ynL7KMXA2dd2ChSqQ47WiLy6QRHzj26vCqP3Dla2gDj8XG6laG0dkDaL3n/+UZe3j1KbpSPzpVuT
R9sfrTgtj0m26cr3SnpQjK15eFFCdOlndv/h8idHzO7/u9Ikqc3asuigtk02Zn4T6otyDJJ+G9v3
2vkpOd+WmV8lizq5cVVpNaCmIZ+XBZ4aAy8Fcusdhp2u0xqSXiOYOWNtzm1eyikdYLqMqxIjgXyY
3MC6rJnyaeRsc8yD1HwjxDdCqtnUw1J9TyXIqehaHA5+X2e+lb2F+U7klD8fhljj2yf672+Yoj8k
x2BcYCRQk8vHQqu9Y7IOozVFoVMIK/7wNlusubQg2ENYyAlcmJqdWJfRqY1RMeMUy/kSM/MTr6l6
Y66VZJcUW5Rbf97fVHBAmE+QLf9db2JQRv1o2jX8TA+CkIip1/s7EzgDPU1e91WMWPjMgh8bmH7R
zwtOEtaiVGS7NXr04ZU1FIC7+ExubhiuVW3BSq8chTpYKyXeKeqJgvepot+3JrShFiydmhRINWpl
2a4ZuRMRHbiouK7iXcFVgLLW06PHIO3f7W47Di/VOLjHYa/RhTNpVjkY5O68NBpG2XF8ec9E6ylF
3XuttN4A66b6j8ElTh1UFKx2mRuxd+Y3QA9DrYKSheR37Y1VmP6xSx5+PoVLT/7zN5lkPNChGcbx
1KUbTSI0zIJe22rFe3J+my2QXF4JASUSAHhz1MlKpnxUTgksLxtRozkvCc/yZtcka6tf/i9b+u9C
E9tSOG1edcUx29jjzmrXcr6mmOrAM+lkwc8rXUpPucL/XWpiJ4bq2GnhmdqTJr9Lir4Y6ncH4t3h
IHlHNXb5mONAE1Rfq8leOlH/sKUlWipucd47OtLSfwb+74orqGVz2c4UqfGf52XDTQ/MFQnTiS8z
T1rYGIJb9NonPhGKiSv37eQt37Llm4hQvKswCOkfzfE3fwwyfH9m/114YkeyOEMdR5CFO1dMjr1A
3AefAn298Gq50q4EVuRNfc6Wzk3uDXfM82zkxQ3a865HPOjtRotf1XnJ62zH/0IoTKVWVFEZL0Ow
d2Jv5KzN4UaT0w2PLisCc3hm3snTzUCrqVpJjxTeS+tFVvc/X5Iph/i/B/Fp3YnZaUcS4HboMmF2
6LJ0ti/phyv8enl8oQA/RLlPaVdKoCULH07nF1otSvnYwPd83pKh9+YLc4HeGVJiLdoeYCWlsa82
a2KDqtnTZJJUNSCYcYULypClxvYQYafOnEO66BVphTC0TxoP4dfktptxArta2aYbntRQ7zsqe9Ey
7XbWzWi51rrL9q0uuaXEzP5W12Ze9VRy4d/PiFIhpQsHITJjsnrV1tZpLPR0o9KOKs3Or8LMPYTv
hVFfR+GmLWovPKzLyl5XteFrx+VI76YZX475XlKWUZqs9LhfkwmE9slPzus234qnKNfbw/FlCPcR
hdIo/6M0Xp+NQZ5YvnFe27u4fCb8CYtHZL98iwT059txKQykSAAEhbFPBZzR11i3qwfB5armG377
cdgRclHdl0hxz9t0zjBOFUD+8wn/b7Epm74+HM5qo4dEXRndPDR34rWpvDlys5QV1BwdZ0EfiGAm
rI5PGTgN5JZmgprpwAE/gf6tzHgr6Gxm56eNtUot2/bIfNBGaz2tW0rdkidQmPu2WR7bvV1trNDj
6je1pyp3x3L3b7qYHww3miuFiU/71U7xUxRuE31uIK5TvgL5XNR529UlVdVlqr7jKmivYKsPPQTn
67jf/nzSmrAv39ZjHUHaS3Q5LaaWTimn9XHINnqBfA/leslC1BR3QZr6AQw51V5n9Nc8rSI/+En3
pypQPaK2n7cKEmOnxKa6sKew5A3d4BXdO2UUXButnFV0jDzrcLg6q2+Gka9xPD1/ftMukHXaOs3u
bIYz27ng+/h8uHLKiCjSfmvJW06kjWPJdiiFx5HsETXKeR9EpgGmhgg1fldj2QUsD2Jg9A/UUa0I
ylF50fSuYv4+GPDFj+ZCJkYKu5lE5vur+vrbRCzyqWB+kgejqUYt24wQn5/VpW37xBuneBua9408
EwXMLTaJN3QFBqrY7PkQza46rfvQb6qAQm4WzjcDPwBV3y+RDdYTuD1GcOJc85NudlJophuuq1K+
RCkR5rjnhJWGpuA2lZeRvWrL9xr91bF9McYdf/qMzbpgR/i8TPfR7YJajqLf188bR0NvFOGYb2LH
tRy3p+aRBPJbePZUmvKNayF0pS2UfazPmI8LeePXlSe+1K5M7ldIizKW389JtSrNbFGHv5IwX4u6
Y6gM21Md5HLiEfp49TkYOv9Ew378kx+fTuOVNZo08EFwaee/ajq+txZKckW2Ouej//Nzv2hdGCOF
RREIPRj+r9+IUolpShUFYMLdwn4b+7ehC7DtdvTSHHgLs8b9onkBo87cNGUTXMrXBY2+T3NJxpPo
2xSK/vfQ9pIBHYElKmf5U5e4qrOSw0UOh8EcPOdCtY9jYTICKmzELACtfl27k2XJNsch3RQaM2Tl
iJzBKVDQOzivQ+O0Oecv+LPBpgOrpEHdzkYm4ti/vQpiNyrt4GT16d71XhrDg6ZQgKbWbuaNa0S2
55xOt6KG3HePyXEd50u0qNwIyEFuIgpv249a9jc8tTPNuu9pjvgZ//dTpnWdotPTekiBV1Tdsu/W
YKTiehlGf4ryz88X7EInR6wiaM+ZyFRhv/v60U9xobeSU+WbDLkL1S2rpTIS97hcsq4JKnUx5DPP
75Klg2MHmTJ6coLPeLKiJklM9lIfUgBVVu/N+T3NdjVV5dNLZ778vL0pC+pHpPB5scmdquTW7ssI
3IPptIsqrRfDIfcdfVgZLYxV6SLJYGSLbF9FzHxsbD9x9mVSB+KAybUFjqm3d22xppem6m82hfvc
eW2ip5CuS2gmW7tuCtdsEk+JLSYrak83ZrZwoQlEz4W5eWQzeRl0Mr9+r7aunaJSeRbH9o8U/YHz
YC13lAP0rRzbvkVVgHqChqc+HMJA5PckH4cuRYjjMZ9ziReN9ucfM7kuTjgeotjAJ2rAX59Ot9AG
QUF6b6ET81cHzv7Up0EzK3An/NH0ZX5edeKvVDW24v7UU1El6CEgP2tbCktqfGOV6yF6p2tMUpN0
osJkSW8/X6GLZomxKRHwkraAH/v6/ePiUJdOHSGh2I/AVHTfSkB1Z5aPeqt7zPpVeAy9/LS2G1Q3
x+PSOMqLn3/CxRfz6RdMPnqWKxkwRGKDHFRtra6IDyRiWbbdR8n2bOx/Xu6S8fm84enXVlI9Lg2i
A+JqjWhWQ5pW66leA8MwZgLAyxdKzJIyq8z0nzHZW25W5yEqqOGWyk7JjCVAPmGExMGGjSsp+1o6
IltzXNgxDTK6eOcZU3uhjc77+vQLJtstpDSPRw1bWxqFXxQvkMhJweglOh0tKkz9frTucmMmEf1g
avt2pYm+4HATZCgfv+pTcJkOp7KKkzDdtOVpUSYoLx0Dy9nXoXlT9OYCgBv49rRNPag7PTLioOuO
7mAcrsJq2SK+wtcg8XKUfam9KWiK0oZLSbaGJLoqkOwhwgsMow9ieXDdqD8timPs6UiihNpbppIM
ZHtNk9ya7JdrdG5eLIlkIdwW+uh2trM+9QQ9Lah7ZGLbTdy+VonjZQCSksNLLJPpKYEuh8EhwjdV
iKyA5oxKHHbqjdUwEwRdviPMrwCPo1rJ37++wMjsTqORj+mG0F/k6xRFOxCxar8jUnXO+z5CxMQB
4Uq4Si0wKWvv5xdxKTJAfuD/fsDEZcmnssyGAujMSdoapUj/ZyOvi49O539iTpMG+CTwikMtjwxJ
zUTHURvfTvm+pqXTstM5n8ivvmROofBHw0FVaVBNnCKF5ORYaWaxMcqeRnQcGEPtOyk9aOrEaMVt
nE7CzPLu8m6h2oU/4qsfLedWr1HGbY/XPa3xIkM4ubH8oxUY/QjI9JdcIs5F4M65SJISu5lkumeH
gjApZw3Oz8r9QS2Crt22Q3bVm2Cz+mVv5csMSSxAnXUZBkox+oMTyMbgy1m2iM+LVtU9VTvSuleu
06rbZCFg/1wNSHDztnXLog6sTnKVF0ge3C62Xe10M5pEMf+0tRTAqcwghh0oKVMWx/NqcAavan+r
YeS18eiq/4+zM1uOG0mW9hPBDPtyC9S+kUWxKKpuYJKaxL7vePr/g/rYDAmVsf5zLsamrVumLACZ
kREe7h5mtba8a1dKS3HiJ/vZoyyfcU4ABxudVo7sTmtei3Kw1f5osK9iEODc8lZCfB6pqZW1DkNN
/h48kv7nTPtSZH3RiO1CHd+6JHeiwF3FvMgsqpZcVxD4pi4Pfw93xmbMpGVpPhppk9mKXiDUEdaR
Mi7B3TwUH0PFgObyrRLp+5udTQoAP9TalD4/RpeWXhFtI5GRwlZM1++dimDw0ExoR7WxFrzuWKDR
4L5nyVkxmepbXUlXHF8ZloXcfg/1fAOpdmno0T229RSw/wpsHzbXbCNXZVrlVauEh7xc6MODnq5V
dQf1mTDDELI0cPj+nNm7B2ju1/pvqvefhY05J8mXmeyrh+FkCko0QhkBEWoSntAWmixOIIg4k6/f
G/bVCH8fEVSCGhtYB0+TsDHe2+PPb9mvoM04S5w33xxMe5cYNaG3vMcQux3RPvzWeU4BgCbFXZFM
rUEYzZZxNWjBG/W5/POiipZdaqEE2tDdqca7vIpbVR6GOv8TAGhVfw6oSp42eFJmyYF0MrOHn8VV
4nqIs0WG62Wy8HiDjM3Kd0W2SZvz17H0ZsXxcfHZfev3SpGEsMcOWmNrwAzdupUcxst1r161gMbU
WXfSp9srklwwswQeFWnc7HFFL9ZziwYLo3IWHieNNQFYwL6VeJ0HQEcTWnnnhr+ZtE1C08mHDx7A
7Bz0jSslhUTnlTJHqpdc6DDkJfms6Cs671+/0+nv+uvM/XetPy/gQzJhKk2TmG0UHnpKtoZKpnbS
yAGEVhLLob0YVHcezpj6bF+tONvAQolVcyYAocDFIlwu68QR/e9juCaFm8p3g/LK6yQ63oMN7O11
+aM5ZmstE5aemq2jZNeB8vvxc6M7QXv1JIaV6++io1vtsffjLXQH0pZj7Kdbpe0XuQzr6bcXJL8K
WNiFFB6lYOMqpZ1U3C1UZIa+xdnJKTP3WJTrAnlTVF4QJtm92jt1sjbhnucA9Tq/q3WHtWheJ+0J
odbqztDKkk45abAhqJ2YYQnGJ3fFNvSQdEryevoFYa4sSZpKLWbizXsV5EvY20uSEvQrx7t39B8E
7qv3OzuhdVDiA1K3BIj8hVGdy0HTN2ZV8MwdMSPeRKb7GlYNl6RyNNxfieQuIBXbo3IorWidSMJO
E0u6lvV52g+9e6nCfNW0UwvDSa1dz92kjc3JLIWTWL1JyaTGsfYJb0mqdLvw6F+rFbkn+jB4uWCC
MW3tls5yfFbA64YfslWtiuwscZpQtAgTd26w5erCH+Xt+Tm3ehbs1KRyur6wY769R/XSZ+KJWTDb
2A0dj3meUQXKJ3mk2kpqrvRuX7mqUwzp0ihpBjE51pOURRC25ykN1+QFMnUbTuapUN11YBwL5QKU
4JRDt5iYWW5b7PiwofYjMa6Feh2s6pB0o20qazMonNB99+J3bE/uZIdzSf+/N4+FITWiduZXa1Nu
9+H4BaEs9JGoRQfX0lZ+MtrGMC7Acack3ivXvaIturFbxmiyQram7m28btt1a58GItiHRlFbRVe4
K2V5HEfy2+YKA2AqafOzBNGPVkYSvEyiCLdZezR/69+Rsc7acmMapFzRcnQVJzPepNhwsnhccrcq
Wbhu+zth5tahx+TehJ05uV7PATIev5ZdKQwP2ZN3Vh/K3fjj6zh2o908DSCH5YvjNErlOe7Vpl4a
aH0dPpiDsDNl4aTp+i72c+ag/kSEtA+jfFUH2kLtxI2YpuvfjT8cMlnZV2WyUNPkIEo/mjG11Wzj
5Q9msROaoxfI+yjc+fI+lK++eQ/HvvlSJkIyc9i0Sen4+eNjGS35qoX2jdiLfofyAOjsLkng1m0C
2xqxPporDIlml6aOtXuqMAHsQEOHbcWA0Z8J41Pp4zZZf0r9968/xM2H+rDcrOJKDEvwRLOMD+xQ
N1omzTEIlkbw8vUqN3rBfG7awCL2sJijaLN3lwlJ5kc5aheKnjpiWJ0SrybVi1SdR6ixlAe14KEM
vYTZzovbR7U6ota78yOmVzcPtbTTaOdjT4NQb3ZRa77uBqVIdjA4ISUOVXEQvzQdOXm2IWkN0aGi
gHd9/n2xNKU7YMvN5OTD8nOG1tC52IXqsMSM1Ja1vf4Sa1yTkJ8d9zc9eT27V03fSv5wVmfmiQUt
DfXe5w2b+nAGMaSJDwbzmKLIReukTU1cMXwJUQ0I4DDyRaveM0AX6o+cYATYeeelTyHxr5f+4UfM
NlgXdINcG/lknIYFIXJtm7R8mlZAun13wNjNw/NhsVn57pp6airutBgDuCbHTJHBgdgcbjo0z/+X
hjDhYPIc4qhiCfz59SaD4RMnACsgJWrVEapfY0yDpdcTbZ4Ghhbc8ym7/XjTzCvYhqhwZ4+nVmXV
e2UChF+8YPYQ6t7KU3wHSmGX7xLK9K+/3e1P99/lZodWrFM5k3L2D7dV3WsMEz8L3UWkfhGLe9vk
b2ExAQKeMg0Z+pTyXBwZW37j64LOzSrtKt6fpz1r2rHpV4a29/XVqGKiYdhfP99NwPfjorMH9LI2
b6wyDKB+HQuEpbK6IxU1ocKAByrGQoUQHp3UATeF7v3O2ur0seYHA4tctEO6hUH8PNCT9MmxksPz
ISSmnrEqykutvQXQeOnTI7YF8X3wDVwB5HPMSG3Pt3ZwS4PhR1d1J2vKptRwIxmgMOm7F7xXaMtC
bxGKvj10DEmOc0wu3lFeS3236OU30S+gMa39MV405GmE+AwNGqrMFBzWcLdGq6/0+oUaNZfARM1+
Ig/A70CrvkkRHQA0kKpUQ7ygQ6KNTGdMkoUIBEjsBu3wpJg8OUVuFm8r1XPGFlCpvJbDG9gyfCW9
2vsdfNjQWElpvEiyaKnJsR2kP6O6cEb4JLV6pfm3KtZmBzFJ03e9eInGc66+RxVpUVg/cveuNKFa
Jd1W9chVpeqkVNHCjC6go7135hzAh6qsrQxJoIsYW97LsCilNRRcXzAxZcnWU7evSfTF1Okj9TzW
kbSEWxW8xd1LEZcrPzDWku85eAe94uK2VWLJkUsYd/y/QfdHkfEtKI9mptpWHV7EWF0RfRFl5bxL
uJqmYuctak6v2Ke4dxghA4wG7xTG7knQYI8J/4zBPxWDFhIEPUZ+0ZN4KQzxGn7t49c77Nbp/bi/
ZoE3CKLIFPQhPiBtcTrpOsBqBMiqxLcuvlfp3ypLsbgljWNoHFNpZkViZcVG1upECooYi0KtzIpF
R6sIbatU96sqFA+6fPTD8juE5KoSFqGa/xTMeK9x58I+mWiuRWQ6RnOn6zCd4L8P2X9/2CxGQ1L2
I7nJokOBS0K0zLyd167hm339qm+SWybrC6amWzIOqFPg/lAXqEWkDZlBFlUCWo8BiH3aLjopd+Jx
3KbGtVSvZaWvh8TcTJfDlM1VxJdceigBSCdSO90I6aWsrKVVJHfC+M3EA5sg1PsqnV8sCT//Omsw
A6mRW4A6SjlZTe08Bz80ENocreZa6q9Y0DvFXfT5Vkj/uOy0QT+8FCWwEtRNOe2W9CWJd3A+SrGg
RD82Y+R0YUKNuIzvcWxvNnmmTcjzMsmJEuPzqrrkCVnQ0tuvvZ9ZuTa0J1H/Vnkb9YUUzw2eJB1H
lXsz4m+/Yt4wqh6Gr4ECfV7VV9qiNX0vfpCMS1s8G96p1GqbNlNrGMvRey2EvXYXX7uRDkiMk+HU
kVYjQp09aiyUBRKMLsW5SATPCJzc+yml58x7MzIJNVpsj7Lo1KJTyNg79WvKFdjlvbaQDGFjPhX6
nTBw40b79HtmESf0LEGMGXc3ibhIiJDDGtqduvHmEogsJvMUWIFz/7rAjM2+DFmCGozqiCUE/85T
3AgZkv5hiVmVEHVp6buunhwmtXYIRATnttGmhO7roHEjPkvsU8zpMJ5F7Dp7WzJ2UJIrF0g+lTO8
XXopk4NHi3jgLrFg2n2zKPhpqVne2GcCVNwWJQP9Qry0aK+2HMBl9buXj3K+zA+ANP/7h5smdzEk
D5eFv5RRvqupbRBxIUBnSqrr5IYiPIKG3uUpzD3+JkiGWT54vsDUhqStzE5e4UoKsuchOCivVRGi
AiUfNsaFTD9TxgZUB8XTnpTiB4Q3tLSperQIO5ZEdyJOTxVNo1IoYFifB+Ms3aMz3PrE0ywMjiZz
KXCO+xwVmCZe1p6MXxYJNK0+Wt0avibxFQ39nfd9KxRArUONPrmmcAd9Xins+y5oQ6Le1GYwvnOd
ksFm9NNkW9Du6p1uHRFAEIwVyVyR5czeeS74YuipHZiwxFuOl5ALG+mat5qNfLfrd3KeritYfjmj
cehtgihQn5gjKev262126+IFDaKqBpTD03Jucu9VY4EhGawffkVVOL2UL32I2VXk2401npJGe0Wc
pqjM58lKe3TrVRW769wS9l6bPTA7XfityHz7CCOMe73k6evOTx2SUmS0DDbAbWT2TfzJ/24w4bKU
1m5KijRoFRM6TUDRegM0r12C6H39Qv5s99mik6MIqk/SMVSJs6PuBWZHn14fz2O5bL2n6KVdMMJd
eIj6RfOT3LzPt2Ny9iW0JTvtuwHrAGw7O6g44D2PooORAEZshZNIpzhhFsK4rjtODNLY9dc/9BYz
FVyCMQyoJ3Hc1mc/VLSK1hOSMDmpzU/4qEV31LudkLxn5YWU35gYDn1pF/Fot9Gula4lFUNp3QM6
b7U3mALBGUX+i8hjfqFYgtpUatcNZ8NYWwbdgzWUMfzL+mrZM2V3fwm+udayzkxnML/r16Gya4++
x8Jrn+hw57JtmGuxtNXIYyzi8GJ5thwtGVc6VA96J9pjtrOm6Su6cYi8rQSVsXoz1cXQbmp3oXh4
lgw/QOCXxaERdjXdlWyvl8dU3JKpx9kpQxDdr8ZoQ/Gmj49w9LZRv6ovqrSU96q/dvfypgtWI5UH
1F3xl7wffnUwM+6UErcKZd4Spt0iIsxJZfs5vKRx3ZZaOSQnalXa5pVRrmop2sGYA68jjaTyyrNk
XYN/ZMjevt4qN5R/yqfVZ/nrmOt+Iaipdm6WBLYgRGYo/hJOSIQO8tbAzm47rKLnn0FOYr0oTLsJ
VtpjojyM9UNxj9N481WQQ08zkiebkTlRl1HdqSu5vv+tw/cQO5pr1DvN1N/8Jl3CY6aujHuksBve
owzw+8+S0Ig+v32tgIgHWBp9k/vlqP5j7iTZgbahOcZRFfBxhokRyHY+LMVXc99KK7288wVuMRM5
pTQDJAMhApnX51+A/yo+xkmhnLm+EOgvzPRRetXf3Eee3Kfce0/hWppO92ziIv3117+lg0D+QYKL
iTLMvDkyNPaBEYVylp2iJrH9RLS13/VonXJNWio5XIou3gXcpwmpbUxrCFWMnlmOHpTrBllDvvNB
D/LYchroFVb64orFalL3JX2ykY1/4NTV/ksCc8OlaThiX5eV4WYMwF4wIPDPanQvKbjhA6B8eqDZ
dsbVowj9JlXO6rDEort6i7NNXp8wX9JEJx9/F+GjlzxVC/N7JuxN9cGHFKzh1CRdouj165d7I234
9FNmJVqpNFmZ+3l6Ek0oLOqZnh54sBXvFICn+xTAG3ko+S534oSa4o0/uxHNrHFB+arshKSOMFJG
f8QsedNDuncM/GnpsHp4Bpb3cu1b7SZTA/bHLU/GHG2eH7Vp4vrhGKDw/J0yXX1c6dp3bS8Hm1BY
G95BNQ8aAlPLjgjo4rb3X4PQrq94cI0NLKWzgeVMfoGMnjudreBZfSePuZEqfPp5s1pA7GNN7CIT
d+F654f0w/GLXanBr6TcRMnrGPz6+rPfunwnjYFCDoc+j0kun8+zbppdn8WiP4nFNdowGEOMw8E7
F6imBiJoQp82NV4xPxO6M8IyD+TrriPYH6bbLFf59Ctmt0rUVLIeRrJ/AME0ZCaClhgZij87/VrU
51F4jyDg1VyomrThd8KFFclXhETfW5EEJ/el8er1WJ96fcRu9J+u7WydzZMob0GV2lmm4gqgOppZ
bxhOSK95V47FzhiPQvti6pfJDpmZLvYfJ+fw2pMdBdj6DtsYQ4UiefXFVzGJHIwI6anTYI3l60TG
ivMDnLiFntGZ01FZXo3StKs+WhbDW2p6dpf/mDTYeYUFQVVtkjK029RaSP5PoE97gpKxn7kTIm+h
DwwbgN5P6g9f4o8W8gPSEuCB3jVy5z+UxcKozM3k0xg9g6uRT0VZZpfprmzu2E/fCB3WBF5T42F/
oeizGiBMNMHy68Q9jebP3HgqxNfSWIXuN4gWgnSHanZLx8Ni2JbBmMQiyZzFKSFwrdAva/eU5kdP
XQ/Zaaw2fb1zxw3/kMXLQNjImIC7SwF3JGvlq2sFaoq0E6JNru+zGinNgsa8jopf2Nw5TBOGON/G
WI6ZZLGwfNFXfD5MbhnJJcmT90Dv2dJdm3k5duquI3OpBguRagSLDtvIHhlaX9/7CjcCxyThYaTw
RFr/C3cqW1cNLFcUTpVwiFVnGHfV5JzY0DnZd3nhCOnhztPeiOGsaGCGjjkd/rqz2yuvJXW0+B4n
V1kF1kkuTlFxyKIX1hzZgOVKSGgJ6Kuvl/1jW/n3S/7vsrMdkA6WO7Rd7p7aQLRNTlWm6IsxWGue
QKVXQtN/TvJLvw/bNx+vF4++iN9iEraO0ofAW0ucaddRJScod6b+QM5slpNTOqSesLPlXFpk4++v
f/LNU4kB51T7s3HNeZBNcz+MW2C5A4yeo6lmhCTDVrSrm2d2QJPZ2FrpnUTt1j3H+WAT4ppgYuM0
C6liqhteGPf+Q21s/ST5ZWrfQ+qYUtjL/XGwIliAG+ipEb58BuikWijYEGYrPbiEfWajbUhaVL3h
jvGDC93dRtG5jq6C9zsXX9MssqFW3HlJ0+GYf9ePP3i2nXxPLQt19P1DUSOubhgfQIjMKsFOa3Cc
s6wxGLzTF65wqXt1or/G95RwtwKZAlg86fyhDc5rG60vezHzdX/ynIX7RJmJaXDcP0UQhpt7Jpy3
4KppUA0Ob+hMRPDpWbDI/do0A906heYD82Js8w8PeTBedfWcWPsplMn7Wl3H+L65h677lg9XSLTi
8E1s17p20cMfyfj09Uf4M7xg/hGYCgLsaUwhfa6y1rpK5pr0QI+Uc6Wj04/DSXPAHAEJk3wMwey6
ZT+l51qqtr4ROIHrrkc3/JaYYWybmsOYk/3Q9/9EdeDZsJ8QTdLD865C9rNKto288WN9EehvJR8Z
3j565cnhra+GhRq9+yDUbRI6fmVSwGGgMyz8snfQw6KDyy+im9qFCoCtXrq6I5zDNcdAxex+CpG3
aN1k0Sg7vcdsXLS5hGmQOxaOm4rx8vVbwqT3xl79+JpmWVMTweX1vTaml5Us21RbZ9QgkZQ+kMuG
brrS3Hrvut2iEaDeCUyAaJ/bVl665be2/Bm3C9d4k7GFO1vqTggxYADjqGJGMqLJ7hwmIATwJf3k
KQkHpxraLX+rovTLDh1b18ZMFLg2grUQ6DABstvQ6JP2kIrf+WOepKJeyzeDtkMxQjMX51qs4cmY
Wo/cQ4fvboSnwVq42s+uaZwJf1T9H4kr4CWXOYl7bHuYwLTYmUoQC0dDNg/0CNa+hxZIcvoeI9bs
SLIjZku8D/WmsN3hXSGiqN4hIZDWZbA2CaRm8KMZ6kXo03J2H1IttpNUfTRA29QXIa8c0RUXGNkl
ecjUezHaKWVcgo3IFYRCLnTRwCJeLpmK44L7pHnwWOfsOwq4tnpyy6VLz6r6qffY15pXpc7OKkP/
aCGlPftV1B4rLqTRau2M/WtUMgaKIPiAKrK1MUgPdPca46inwgztBmh1dKOg9Npd+yjVzTKK670H
MJaJV7dr1zThRzblUHYnpVcWne5RIcrbRn0fw2jpisOmGetFj15otbHixzB8s/R24cd0OE9SMyLo
oFqtuIu7fEKw2M0D9zHiFdrQS/Ask5ejJs9g/iGkU7ozanwtE2lhFhtft54Ct9hV7r1oe6Mlh88d
kQc0mpTkD9LwIVHEF7rWwrgKDuSjeJb96yx5MscVmX6RL+8cmFuRlXAyuUNNFj7GLEXM1NYoLT/F
ilp+Uei3jxrb1pTX8I8ClElyWzkwBzTIv9U1R/asHs3yHEAepUGt8tG99B4l6vYvgropU/jgcziL
vr00muiuQNWi8VgLx9qiWaBdY25CXKvY33dewK3sDAxWx+R5mkA3txDFQt/MBKHCiBc3FiZnPKvF
C4z0WrnImr+UYmmJsUgVmttWBVMcFvl4hadOyYXFxKRSUbkE5Vq9kyTcsEYhd6MpMUm/RQv20uc7
CFa+kiOBw1EnP4kNXKWM4LK30lWr4CuyVdVvovGqUh+JUrCqQ9MO2iez33brQTv14TdzeOyaba08
FPwbf28k3yPkWFVgtzpUnW9tcQrLU6ufzWZtMMtlFDZ1HTtV/W2o7tlV3soePj7J9N8/7Oe6NIbp
e1onPRkABp0k2Sbuo4vjMwMGyv4frP8RqnrnqJfspr53mm6lwrTGmTFBETQ1eT6vno1l3ulG7D9Q
nbaAwNm4joQ3vzoFaOhj45WCI4ueyZ6+3lZTqju/rT8uO7uG0ipGsEe/5xCXZz9Sl2n1K4d9AjPn
rnjx5nlRJr4rvTUTG+DPT9gyUSGuBQhSEfbNRnlG4IMaWRMe0yLChOrebAzmX9x6NujVmgT3+G90
VRqaPM9Mn7EG1TmEshMjeh4Y8ZNZwdZChx91P0EIkILZapdt+MegC17F9L1znaqPbQ8laV9uyuyo
MJ8HlhkDRhJs0K7EISeQy28G/qyVoDuRgezKrZ1cmGo1f/JUGTtaJVbPCIt90OxMI0QzkG9DSEpZ
Za3YRBrUoV48x32ykLwfQ7/Wi02VfpPj8eAvrKxFVCYvcvO3mbabpOHnJk4kaFsrbri1fJsIV3Xv
SXptFUaMkF/ScKqkn/SVSSL8X01xNgJEHagv0Y4gnfIQdLbtxUUcN/aXTuqOgnWccgOx04id795Y
2554HU18zxnpFwtr/qrOvTRkbuC4EOccOSmcqQANQ0dRGTDkHxmJtxxN1BRwvxDYegCoMn8gRVRa
1vhC1QAeg13UP2O1XRlW7SQIz1h34rp/vYuZn3XjWyPeAkVn7jf8pil6fjy8LiMzIizqDpG0k0hu
DRKqfG3StpONx6lvLKPPtdAa1FfcjnJ/WNHcHFLdpgkR9hVJ51HR3q3WiUiHEtAYbGmz5B0/Tsc1
0TdNkrxJ5Tq9gVilhkBtgKOspr+FKkOUhNAWVEfCx06mHAT8xDlYNl5yNC56Ii7bKCL2XhNQ4Sp7
j8tqVUFoipLIrjPk2OBSZlMzbAznvo7qjl8lvQlVucirFXdJXYzks6c/M7fUdZctJ6eJTjR2flNi
OrX2+nMiMYIKYoFGBuxdUuSAaP4nCKnIzFVjmmtQMbZPGqDAFND5c2F26VYXEyQ4RwloKgv/iXtG
8hJvjM7xs31ryYuuNh10LUHnnnUrWWjjxcTrR0QMKYvvio/rTPsyJUC9ShaSZamNmY41Ks6g4WwQ
C/uujtaDkh8nFEwvun3kya9DN74YlGQZdtRQC6v6XDBvuDj460JRv/tp/Xxna0xV6jzCTTNc6JtC
gEe1+HlneGBLejLmjMhJH/qqOWXasDJ4VJd2TuoVCx7ZQ2OqhEhVOmAfs7VP3Zh9oy/ufP1Tbt3g
eK7KMnXRZBI8S2GsSBWSQqYyosVNbxu+OApqSfyJ41NcpIuA6PD1grciLnOBEV8o5GlQtz8/etLF
YWD0RFyq0ZBJMsoFV81//dbpof/v1zIZnEcawojtvyrfFtMgz02leHK4gzRtQ5BD3jP5OTJWoVx/
vditN8n31FBX82xkYJ8fTIlDbqie1IsaE4ObqVWjJRush8JgGul2DbI7T3dvwdntjPi1C3yP8OK7
R8JLASmV9gb2I5PJEWDtvdb7rXBmAoiJeBtgWfYHDvoQzsymGtw2D+ODKHLHaMWiSSZ8+L4V8K07
Eo4lCSX/Y+Lu7HQknlsbHa1z7JQuTKvR6h055ZRfWxSUuGU05gsM1TSFA4s+OcbAxrp3QG+lIB9/
wgxmCtwxaIseG1CS6MygmFSZyIPT7XiKEmULlNEXuFmJW5w6dKNfUNXT4VzCdXyuocYlunznmN68
S/BI0+hmwQdh+vHn3WWKYZvVzJc4mDpAQrA0W9cZcfIBsV1XeneJY25JXF9SaMmD4POatGVv5Ktc
SRh5YuzgHvjjxeiKdeCSEZtcPTUZXRyuK0HbS52ODdKQv07h+etjcau9Obm7/eeXz75mBFdGhw2r
n0gikRPYSrnTi70QVg4oASrW2iOtgdpXm5s61xZm/j7KoT0gGlbbbI9t2cKA8YPPs3uZrByFOnfM
4ptvPYbl75FBTRABtexXhATQ7yI7Lfsn4D1RfSuH89dP8gfxn0ftj08y2xS51gq6GrvoW8J4MZRP
va8iU0z2lfnoSy+y8Bq5wlYQNFv3PNolwVRbIxxHwK28+VJwMtUfke5vOj5PmW47XV/ngt0zrGvQ
rK0Qv471T41+f7bzV0pX2TEqe2mjhRI1JXxt/S0eLlqmbppUtWmXO5r2G7BsKronPJOOkCqdxZJd
scnpWpvp7/Exha6Rq97CFKQNhgWrCuY7tCEsJqgeyhwRArYACCxCdsjXL+sWTfXTZ5/hntxkcqLF
Fs5k0ovHzTJFKDwcuU+a4FRob3RuUB9MPaM7C08nYf6V0KsYkz4al5s/soQPYSpMxc4rQy6YPHgS
jccpr8gbz7aU2LGyiUufkHIrTNcR9iSpfdst7vyAW5c7DSk0YHi1GxhSfT6qml6abtFL9HLiVTU+
ELtoIOjhiZ5NkF4m8/J4KUtPjeRIxnLA3lG5UzX+HagnNzwuIkw0Meyekxnkuiy9QIWXRY4ZV+us
O4vV/0fx/zfWwsgUrNwUuqwSjedZ6pBZXilwveon0lswOkxQGWFGnxsAsKp2GFXe5Xlat55smg8D
H0PXIQPOMupSHFtjSiCeokkma+feUnto3qEe/07ejdeYGYfZPxL0icDWcV6MNtlPxksqC4qm4YL/
o4NSvkOkS+ijBb02nJC/Y1+9WkyabBx/0ywiJ148w7uRbOsSbbWnfhkcjfVafnysl9nvetMc/JOH
OVRrG8t+GT9ZR+8gve8G+7KMthhmPneAc4dwk9rhdyfbkkcvmUclvaenwW4evMX4jTrefOofO9vP
HABJa1EKdv3jzha80Zrh28AYhAsPJ16flx4w5LKuBzw4d7swXtXo9pm/GG483R5RqKm2kdiluTKf
/VeJ1Fja5omjMzEB/+8tIF8D5v3mY5VS7AIkHxeBkq1YD491R7S2hVO3TuA6Jv22uODYadhMa1F5
k8UxfcbrLj+0KxXgfy09j7+G+qEj0abn8H0ITtVEmuRPnkrL8dKV9dJ9E6WlC2l3AWrrPyHHyQRb
fMhfCiaILpzczh6QTUayE3Lz/7IWDT/qoq8o7Rb9CzLpfc2NMa5Cy6m89QlY3li3zeLFR9ZkGwCi
kpOo27RbNsOh0c+w64oM+xVKpOWdNz5ld5+jzqcXPpf7Mg/FjLwiQWmVnLz6kBh7DEkWEhYCoaM1
T633oEMlZZxPP9zJO28Qtj4vPTuHRp37bWN5gHDC/0xK7AQMfEtbQf8OFI/SWkDfNLkbFUN9J9ze
wNqm1dG00UHBAnlOPHHHMpso+jQBpZcQiwTmVOwVA+fVpKIejDZF2zuGQleEViRYMB5PcuRUDU4l
47XuC1RRya71m7U5Wod4eFCsxPEgIJZPbrXEAa7LFwZgfL6xsoPeHybrqFK3FoGab1vhjOOBFjBQ
J0Lwqtzz5v07vybVpSgyJ/Y13ObZDSaNQmMWiYB+jfKZLGkFV/5fhrWhlKs8dZd3VYJ/p52fl5z+
+4e7K4gNytbe51MqMj494CvhCbO+vDzRa73z5W7c0J8Xmyq1D4vVuhVZTcINrQiMm2Cee3IJKFVa
UnoaVgZMOAzaogF+SntvnujfReDnpWdx3K2j3hUtnjP2nrw/o0VC48y9gbP/3SLw1p0BSI92ibrF
+ota4Utt43YBpmg05DCIQAtHTTZlknciwO1n+u86s9epJ0qioUEcnovlsV9l9vH5TbXX9XK5vDAb
/s5itx4Ku1lEMSqz0RlQ8vnbJWnkITjHpwEgffK8VbNu5XP6LIwZECFhEHWxsE3Hd7+R3nmxIb5s
vnuw2vxRpzC982v+znjQQSAMw/kY3TmWzp9/jdLEUSbhOcLE3y3eTjG4zFQimWczeJES2+ot5gzT
agO+pTn6p4E5CdDpRX39Q/5E2XkUJjPghSgTVWhuPdZJUsAMLKKwJkbruoI0nLxaveqkwarMF9iC
Wa1kY3c+xis1XWK+VozXGJOpst+Prk11aTBFJpGW3UjjsBJ2uhXu0aYuVRRsmfdzGkvWWOtcZFaB
tdK6JTV9RBVat99McW1M3W7uxdTb1XK+kemIff14N3YYjiDw7RkcJ5MFzT66EMetbuQGpwbsDG/s
0iHhwjcOE7f7isfpm81eJVI6gBModEix/9iRfogOhjowPEA0MP15YC4z3sYZ3XJfZ8qR9zy+qy39
80NWfy/9nXlPW/NnDNtfazPtiNyVLO8v5ZAVhvGg1r170hgr3HB5qOK1GnM0t7mt+JhfvCfyGn8p
+r9u1TwbYrgyhoEOwXfRSWH2mQOFWfuuxFwWmOnVqMfU5Akq0YZ2VMQ9rITmwuxWprkrdJ1uuh/Z
tOJLMV/Jfb/I0uPk3di47p1je4PmhT5RRcWBnS7GBfMswRC6Wgz8jgml3nPcvuje1qNHmCvPzMxY
tEFh+wGB3whxq5TPCXcd1aZTKyv4bYq3MeDVu97CANr3o1+KX+1UvGV8PdhpRXznp97aaxQvUCd1
BOQ0LD4fabNtM6NBhH0Y0hPJ/eTNCrScTO9Oe/4/QEuqBHtVAqKbCqc/7+3DZtNTQ3NBlJjBnJ40
Mu/wNJFl7y5zo/vCOhpz0+Ha4dg9b2gFQm5lqllZJ1WYoFc52xvePvG3hrUwhqNiOMW4GtT3RrIl
fLLvEXFu3O6fVp+FyaSRy7TpgniCPum+18qFtij9EromXwcK7UZp9mml2deTxbJowVb0U5PXUOcN
pyGJyrr/x9l57datZWv6iQgwh1uSK0flcEPItsScM5/+fFSh+1jLglZXw7tQ3q6yJjk5wwh/aJYU
8ZwyfiwAJhPNULyg0LIPatZbfZCk8oA2oGyi6APGJBaB4JOeT95zKGjrHixLh7k5jXwo6jexiGai
Ce5CLI5lWG9hKRq+Dl9KeEHKaJYU7/z+pkZ2MM1HgvBDT0Ujp/xQiOgB2Q0gvk42TzHrqpanhV9g
dSuRZphvvnGtE/PNZUlhiUwVmxODhsxF7aysqCVqKYVL+jwcmrMm4v9LQvwN9InVpaOUIcIjQKPt
IqrpLK3SCinWYRYVd3FHM4VzqALOp9YPqp6tZxckoTrm0MjY27O36USXw2JScK715AZ1RmDYwcc8
OXUnu0J37WT9JqT9+wkvi+9hn+j+2HOox/SQ2kDYtsDgMN/xxngHACbsOjetrnSRv5l9tLGRk8JF
DZLHJZ4y6BWzj8sGkMSs6Ca46kjtRX9HiObnRf/N7voyzsXtSBtXMoJAC/aYVurFh2HcmPKHmb3i
CPPzQN8ocfMiHFamAS0Pud+LkapuNMcJvgrW9IOrQyRAzKIqBDdtDAR3ygVk0DnZI/WamwCz4EWs
Mc1S586IkDggRJgLD/HjlGICCoxpMF2qdI7fvg2ZuJhrsCgwo9fuFHK9F1BbuKp/9U09GZ4AGBFa
MJghcc1/Pd+1juC/F4N0r/QZjTxg55q/h/i9KVOIYclzhMqo3JXJokp6zU0oaEtFsxDzN0+5y0T5
JOsh9jsIehX7PlcJOBHp6+ZWci4Bckuk1Emz6WUqHmJPvKo5+U1s8uXhL0Lt2ozFOhuV9Ih9EDIx
YoztafNYWUuvc4LiHfARSRPVxbTcQvKDHHPtRPmuvvLlCS62eiaoupdNQ7JHwpszrhgxewCEMbt5
qtkBzbauu1J9/rRfuQiKGBJIkwY3nLD/4hRrvbGNSgkJBsjIB0nx72TApISwWl+sNDYunZK+IsK1
XqdIXuHCcRBM8VhH1L34AmLjgQXz953cL9WqXpf+G3NEvlVDb6olnCq6I2Vk3NPtOIFMkFCaQqyt
9lYV5AMlo2gUkHU/kHHnxo2u30jKXalbqyq464JNpblZsFGGe6ECLx8dM7DIP2+6T9zoT69/cXmq
wpRkhj6/fnqU4C+i+gmZ5YVI3i92ar1MFLexeqcsPjyk65E/lNBoMXnSsy9A2itWVbGpIRql/Uus
Yc7EdeZJ3ZJ6pazshZVcnNJSxN46AUet0EZ4FwsEX8Tf+lM/7T9pU+JvJV74yb0AlzQshitF22+O
5i+f9+LKnnIlbiodXCdcUaoMkIwr/QZBg2JaDR3whLef5/O70/Lv1XSx/4W+L9PYoGxDcIfOAKX5
WaJkbqz/923K+aT533V7sVlb2TOCZM7JADfMFZTkxovBrcsPNH3VDk7Y1cLNd2HelyEvdmeHiE83
9HTv+nHc8ekV2qIJzQDMfcNffnET4R8GWgXIqCGgeiO85/nTz9NrfpMSw8MCpv55Q8jGfCv+FdF2
XiSPok9RTvRyLC/Guzwjwewh4nePs5JRSvkVVhStImWpWoJbhbVLC96kjVe10ZLKfThVOzHOHR9d
SgMLJhTDwUmPvX9LOAG80a+PKbg+YLKm8CcGjdtXjxKFMB37C7QWMoptcIHOUokIJno+TXmG8RVV
bp1qyBEBYwal4yM3XWK3B+pndgihcbgM01sdwtSsts5v55rMrPgzvXa+hORx4DTYbqoHVDBdUZvs
+X/kVMjR8AfVp6NQiQPZ7CcSaaqNe1yjlq4CtAbkTgGnQUs4kbvgVp8qoqHXdoAd3bc3SiPYPv3d
qLxKLZ2Ln/8cG0C7ZtNlfNoM+eI7yErfEoJQEQB5G7yVFEU3aHvqZ/1FATw7BqurioPfXw5/jXlx
Uhd+GajApYnzDSf1byrqMUKxmEUOYbCaAAathSlcibK+YbxBkkGqDZEIDX+NyzArjCOpMRsgJdT4
lcC2pgHxzHdOuFFcGs0eVaRavNXGrSSsY4+Yz5GqK4Sp706wv5/g4kjxykoPER8M9900uVNwq8JS
RZt4DHcjCrRVTXP2Wsz3XQ2Tt4a1rZqwhP6x1S7qwNJKCzl7k9cODfQZemmbavmyk1XUXFfgBqF1
u5Vl7CbY6j9v8u8q719GvzjaUJuKq1zhaEM6mIDKVtmqHQ3rQAFviwICGP53r3s0suzayJ/9/st1
/feLXxxxvVHHXdKANsnrZYtOWbotiz0nhF3Xv8spWKV9a+MAstLiyU2N3G6MCgflUzzC7IP+cDsD
6/QSiBnq8WtxfPbkFsnsRZk/RcrjKK06/WD6gV1bsaP3wVJLuPNkyfa7cOnrUHcl6LN+a8cAwPku
oMyklcrdObRnFcZEPz00krDMDeuuppeW1fdSr67aUZxZEV12m3fb3uSaa9G42VSASRu4jVVOqSGi
tuGrC1GgDNIDyZxctAayGIqb9a5x/Cjei9w8xjTNBNlchu2LghExZXoMtkLX6Bu6A7AkrQdNs86j
eDfJMqXzDzN+EYLU7ZAhM88hJ10E1BEUGOsjWfbqsJv/Zlty9kbQQbVqF07peUgDFIV1u4EwElp/
pvp9pnWUgu82PbzZOFtHCCCqoBRBgeA+bAmrn9fX9xvq/yzuf2jxkDzCadLRAirDp0EBAtjjj7qa
E/AG6AB6xtcQPv+pG/+zrMhdQd+gF/EP+b/Kg3Ka1Im4Vn+ulPIIUFKdhRwoLYNp8hXrNi+qzZy0
eBFq1GPgls2SBnOEnMOM0MHTC6niZS0v03iXcQ9oerEzvHAhejRZTe8jUqBEywZ+7DJFRYP40Yps
wCmi1a6KPFoo3lKaKwUC/MLVjLyZKfC0aJbIv2ytKaA6BykmEI3bnqUrawh5SGAjX0ftxlPvrHA5
UrqY76ootbZIxGTBDc6FapXtFYnTNziWy65OsJqFncIjw9rBLWIDfwHYRZSmB1E9ctnO5gK5ukkC
8RVZn8grSMu5hSF2zJg4Gmnza6gWgKDF2BhPlL/vetXbyn7imDkZ2zbNcWSAohehu1gdIpTxmMxE
Mk+wYGa7MxRM1jNmvm4BX3jBsvBJDEkWZ5Q+9c65zCc3aLfKlStYeHXcKqrbFOJyELQ9vueOLteb
HExvTYhvScmKALyAURWG4aolH0nidy0V9+o8ByIng7QQ9MfgPpsy7IWyOdAYmVIjK+9E+QE2PP6q
StItLFQExijZ9M2qJzqoUsSnPtZlJK9bpVnHuY/4gnjKIv+2seqncq5PSu4gJAQO7f3Pa/+b+iME
BlCJiEdq9K8vwv3Mb4rKGolPLXOFm2mev43lgTVPTDG0iytjzRfyP6v+r8EugrWmnvVlizjYzwSO
IWltRWgIWZKFGIe35eQtVTriALYbrAOJvERKyz0YHNg2kAklYKdsDzCrhNIeRrOy4IDGtSU0xgOj
PKY13h/FYv4RCnKbfF0T2LFe3lihblOMXBLnc3M6HpZbBXGUnqYzZNZPXhu4Q6ZE1CSc5yBN9GVQ
Um9z/XrmYnMY5tSYyhnhwX+D2UwNjyBwPenKcg7hwNmAuaaflnj9ydMWZtHZqYDLzDsifzYmmRoU
lEEAPkdBuYTlnQAjG/2lgvZ2rxhgFnMHaEfdmPMiqpUHBXyVgtjmVYbi9xcp/DxZR5gMOMll6NAM
JjbVfTAjpZWG+sMN5ClaLY9otThms+09t+vvDS9YxPKVROgb8RECp7/GvrjEjTywJiEwrGM/LNJm
nyCm5b3BYiKhb2cNmkdo3234MORHBAOK8lhlLg1ocWjcn1fht2Hj3w9ycaWrcSMIsh95xzbahPoS
pwXZwNx+YWBOlPNoOApcGfIbB3jenWI4ai8S7QjjAoxb+QG9bXNEoEAXncQ/lsHHHEkE71w1gjwe
6747NIG1VpWVkFDXwYRFusk68JgffSTRdjABYKOUmr+1Jvl3o9sBxi8gbQ0gI7qg7rgcVW/d0UCO
E8KCbiNEBy14iuUPzuY2YdUX1sLzoLor6zQFvsZcD9kiqD8AIKdRt555VGk4U4bmshgaPKz9HiNH
dIiLKyvh2yPnr8mYU4m/UrYUaTr4SOBpKVSq8iEjrCKH0n1YqblDrvjz5/72ckcbzwA6T9h+SaoP
0rxIwgL7OdwFKU/MYrSTaNgdsIkpWcADVsHy/X8MSXkaxTZTQj7yYpexkfMO1h7agt6DygEW4P4D
Jw1eXhYqyyl6nAkJPw/5ibb752jVKUnR1tG42C+OVsDlUm9i+3bjPcjeQj6I4If2hluuFXVR35Lo
Rr9pUiMxVM1aZUv/XT6bm2GHF8BJACdim4+V4mZ3hiPRRbDW06sOftIRersuFpnqYl91hu2SbWMI
82dvx9WaX8msvqtfQ5v+v29wMWtGj0OziFfXXJgpMRjv6DM+MFk/T9QnTuanibo4hqK017Jo6mOE
3mQbghDqYMlKjI+NmJ0mo19KcbGYusHOBKcP/G1ElwRvO6cMZIcUdxlOQuE4uardYVQOguYhC/RN
FQ6njAr/z4/67cr9a0Iuzqk+MCIPagPYA+HQqdUqj9zsCWRTaC3zUnKSazvl2tRcdi0CEMQFwRGl
v/JRxACDGGy+qLFSpKz5qkuQO52ZkZoBPuOCE3T/Ex5tknZRZOBPZsFnOj7t1C6bqgZVQ+QCrvHK
9tLmmOSHT2heHCBFGRa9r8c9JjW2+BABt4p2lMvR4hMPakNj8SV8a72jR38iQ6t0/4vkSfI2Vo1y
x1L3mTnyLUfKMRDeYilTiG4VuM0puRvs5Kk+9HBnxb1VHuXpjwTHXNxmDa8e2B0Gtpkxq4izQ8a7
CpZuSY/Rzh6i/sW/QxAkkJY/r4Hvb2y8LdB/oKUmXaqEWTGWxz4JGZCPE20AQh/sFSHI57ozS1dn
0g2EMpOINgWQ/vPYn73nv+bZlBCzw9kW4w6qioizXNxavTKFWl1r433rxPbz66FdnWAJLW8NZ7Vf
LBxlsf3w3bX758qwF1HiP8NefF40rZKoVMTx3j0cXgX712azeV+d94vCdrbrj96+uTLgxT77Zzz5
633UWc0QDoZJdSFEy2INB8q2pEX+nHoUsR7CXr4yr5dn9X8GpF4JWw0BL8STvg6Y6InakKeP98zq
4fR6iteI/kn3p/votNnIL6vf+3QP6hX1gvV+cU6fV0fJeavPD6L9Ebo3N9Wyx2PCkV6uHI2X5dz/
PBfal8pMmPq3htdaTYByeYxRPDCN/uE/En3UPansauSc8IewcpQGKNUHvy/tq+Jan9SdywWHDCur
DX4PPO+LLzEkSZvCnVL2siRuGq1AItDc6cXRakoXTdbfJKyhVS1L7S7XlunAgz22wUeRvwxe7iSo
LgFHcobAQltgpB6mQDikdAqn36vg7zoUQBZpmN+gBXkX19mLNyLOpfRwllBSEkFujV28xHvPydN1
HOqruFY2Zk4lxzdeyiI+NHq8ruA7eqPmWsKT1bf3VhLc5MhediiU6uKdH7y0iMXMWm9tdgRHGSSK
HRfIdpqIYeSGY6CnWsgrSwcAYzoJJ1Fm6QfJSuHo06YeXMOKH4IWD6JFmN0OFSlmIe6LGicm8yAb
K2X47ecoDRSwcfwkWogFbuMphkreLciDCEJSugvabdyW27GYdoEvowhgXAtw5qv4n+9EjKFLqIOa
tPu/LuC2CJReCgTM4MmRyI6xKeMCYFlcBWpe1t8+1ySqxkDMkBRBbm2OGv4KFvMhscRSpNusID7v
ydldT3wbK7Q4VJT6s8WcgNFRT8GURWW6MwkmZ7/vn4+kS9nCf57iIjbBWVtR8ggbI7n6pcj1Mk5i
Kq87qXkIAbsJFXJAlFZapxTPxQSUo2ztyN9kIuC0/1aE/Z9nuQxgrMbDdpSWaJps0SjsIVJieYaX
RjM+ZP6dmT77V3Wf5w/6zwfXcH6xFH42og9fv4IQ+IGfNkm0D8dFt9RJsZPEWiBj4pbxrGtdlI+t
5c3yYFPzOqnxglPi50/wqfHw0yNc9O2wBvdq3YR3KjfKoprezeoWmUlbwzXUE9eWOtqvEZPt+/ph
QMAzSsolEk4txqIUwvAzo2NDhGm3GuCv4RRJt00ouKX10dd/NG2l14sE/HyI7JsXgmST8NN8hJ+d
UF/Qj95THBV2QQG0QIPmVE0IwAcPqY/mYroYZNcLb+o8doTiLE+CG3bvZTk5Y3HnaWD2W28/AvMN
EMJrHgIps8XuQL8RPWO3DN/kjvIsQdOGazwhHxHoXnh3VYHoS3FFceuzc/3PFOqyCB4BjSIYhl+/
opnXU64LSro3lEVrHZN2GwbP+CnK+Z9CSGb7Dx0zMuuXKJ4MsDNT0rt182BSjOUTY6cWyhFatntB
uU/hqSeraXQV/WbQXySSKa0451m6xD4uT061vKAe/vMKwDTsu1WIAvLcYAJWdqn6WExRlcmlFe2t
oocVcWoNH5EgjiAstRF0fdM1qgkJjBhomtJbn3FlkVgC2SSZNi1j5nn7c2kFq42pPMzmItxyKBZq
ISyxZm9U60zjjvPuEtmF4h0adpbeQDortWytwPIeArthAdDJnq0/bLTOC/gWyo663gQtNHOM/lTF
ri/ARFhHOkV6t49etJdoYymATvYUQ1M6RiQTra3KC187NMnrrMaZeU+hh0joXF5KxI3K5UojT/CJ
u9V3fNxmH+2maZbI4dNTg909a/eMGe4qIhl770q1BU8ucExpCxPXKTJh0YuJS3JdmQ9KoGwUsrcK
LYKJRtl0mPcvSJeY5F7PDl20IKqcJ0bG+jHv/5hHMU4WQLntMii4bDU78ZFVcbIRQcn6ocuwWRne
mwE+f1C6vrRrMDaPnw3MnbXbqMR+VNk20odKOxLCeyAGm0iLnRYTEyl4GqOz7J9MCT3S1B3Enk6A
RRNznyg5EkI0jnVUru80z7VS8d70KIq6BUz1BJOTkTMuEhTwzfVsFNN0xnoIAifDnsBMhzvT38N4
KPkRvu/oxcbX1vKEjc2iHpZC+zG/R4bq8tA/J/pK/lPmmIogQCWHKP9sheoBdG8Yc7dwoRi0yvXZ
Yk//tPusdJuiqN7OyHldh44g0nV68IWbonMb2m0sMrN4CHlfdTYsDl4hU/D5sUWQtcOsgZqsZkSH
4bsYiCwziy3zCuYDcjTGxKUGQM0d9NSO8mehXHXNLFj0ZIKwqSFe2RkpajCs+dJJfMyohntvAgXN
YXLmZKujyGk3W/GU3vuRjZjxi7iLn73fkmbP+yK0e9qgNTBWQtlyFRjaXIiwSBe6Ch3v6KEKfSej
GkHxvEQ9taSF2o26i2/cnH2Lcym/ux9abYdM0xgAbUFBDGMImmGmup0L6VWiuqn6FlYhXKSZSU8k
gylNZtDzGSmrZvgLUpRQk7VC0y7ThivJ4Gf95t9D7X8PhYtDLZZS1QhHI92XOCCESvMbiP6qx7Hj
D/0rTX8zGt8ZlH2MItYs1JDeaPQj8CxomvTzW6v4DQ1obQXSqat/S+XO1zZSsZwjuGhVKY1dv0TJ
us5vIuOMTk05LtW7YaTjqLiJ99SjahVbr5YX0LAa8OzyyDGv4OAuc8D/3Ph/nXsXV19d+ahvxVG8
F7ilMgcVkrE7Ycntol48avAt3tE9Qic0vHbvX9Yt/zPyHHehcwRE3LqIe0TQFXrSYjkfTGcAT6H2
PGUPhuBk7SrDR3ISDnQkbF9YJBA9x+bWmp70aj8kD6b/LLFd+1Z0y2yVgr3IbumbUNktzRkKE8Fc
mrEXCUI3gaul6PqfRHTyphvJuxtLC1Kub4so7ALw75SbgOtXm7DlnI48kz3kv4VZf0X7KMsOaMew
VL1zEvypAGyl1yjh36WHM4ychj8SBxTOv96awhApg57DofHQE5xs0Pm8mJc47Lcqd+id/nzNfRdb
M9HwalV4JwDDvw6nl/Eghz3DMT2ghFMEVURad1Z9Her23X1qQrwCKk8iRUDwdaiJgnwxdqBUVQD8
aDZoYPsAoFxD1H03gTg1Er9LMEb+8XRqyOiEcAbDcj0Z1gMIaLy92+BRp6/nA6K7lsZegLI/Fy1U
MljJsywiy/bra2Uw17OghbNjKTXKVx8kKOz32XNrGl9pbfnlwrvmTvjNVCIITZEGEQxDJkX9OmZh
CH1cB7zjLN/EVNKwnM2Cr+JJv1kdX8a5WIwjGlW9PlPjCQVyfGyZyZJYoCPWocP4X69E/DwVmoKA
+JE4uphH3RjbWo4oY6PqAQAUIx5EPSyaDsA9fx7pu9nDHRb5WQ0xaeTUvs6eL+VBpQwEdoBM+VRw
F7P3Euv3n0f5Zh3S4YT6MJOogGdfHKN6JpVgg0HudEg5FI+Jh4dFScBzYzX4Kviv3PY/D3hpKjKv
RIYha0VwWAWufjFi7Omd56W4SDbLgzu7Vpqu7v5ePO0XzvoGqf9rEfI3K1/TYQvByFK5L/R5nv9K
lrNG7DMpgxr3eDj8ur8f7Nvbxrb3FM4y5+Mjcq5U7D9p4Bd375fx5hn/a7whqyUFmcTxXrGfReew
PNzf33b2OXRs5wgYb3FV8f6b0iACFwY7jZMRJ5SL5V9EpZp7YkPhQf7gfGTRwN48oKRDl2vO29Li
AMo+Hc4dVYLZ0vDnDypdtK7mD/pl/IsPGowe/AKqREizHGjgjWy7il71IOyox5rKMTX2BJPge8cY
l0sBFKLrZzPYQKZ+hkzWz4/zzbYBOkJh1kKFj27uxfkdRXlnUL6iQQA+BJYLMSXG2nF1DX/1mRhe
fOcvA13szx4uQ+xPmMVToA5tHHoQXqwDH5J/7+ZYpatG5CKLg20JjZs+DZxAnhyPylmPaXiQDehW
TgvR1mNAiuQZaCbYgSJDUUc+NLlqEfzvR5IhhgBBBNFqwqi7eFpfCvIxHIpiXwvmKh4bHIQgZfoP
dE+HiEQtmKkpb1NdzP1USbtJUcuCJ5DprcsRoNL4QcHzylFw2XRm5aAbitsq4toifAb14lr3I6ra
qYdlcPa7U2+VapNjqGYgHg23bM1KuZ4uf7YZv361L0Nelu+R5+g8afLwUhQWoHxuo/Mw23Cv0cc/
qmSAe39dbfx1swle6mNQ2M3G25LD5AgW2/qHufW22Xl8rO6z++istU56TM7VfXLu9vVbsck24XH8
yN+Sfb7INvkR/PqGRKzbd3uC71tFtkFz86s+Sp4t7f2dtNcflX17DPkdwni7kq9wJJpV9lLtDpth
Y6y1tfowHqJqgbLlOV1Pm2mTrtM14fxq2sS7aRPuhg39p+qPgbjCrtt0G39XH5t78W3+t2Ej8fMR
+crc+jbeaiskJM7kP+WGHE/blhsqiPXG+qg3xrbfj3trm/5BhXgdrOFYROuI30iLeqMuW/6wPLf3
8FJ3tN2W4JrWwU5bITG6ULbGtnsUVuXGf+n32e34+YPGvfQ47tM/8Z+5Nb9mlG12W27qjbCaHrvH
fk8vwZj/6JzdghFaycvsqGw1aEo3yZEfdk8AZm3HlOdTl14+CzcccRKZkDndNsf5V38/bqK1uJf5
lazNZbLWBuTZbX2nr/W1utN3sWRjy7eSMVmdf3NQd/OvZNs9yGug0fI6XUY33n/XXf9c1qj2Y73O
LYcywcVeEydJLpHOhL44lQtOZOD0RBR2bfwapjXEPvlaeHyJRP1nxIs7zpjMtuwzI9jjArtsx0Nn
pKuRljp5kfaudzgqEFNmCVIGq59P22/aYbIIoRQTOhQl6YZdXD5tLLZejrzCXu+6nWR+0Ku2B/MQ
Zsk6rLWllL+mlMra6tEMMroQfDuKJqp6riXdxrdTLA8eqqY1mkbR9FBBsx2J6xVIE63+mlNj+Plx
56vocvfzoMwX6jgwiy8uh8xDu2dMNSyes0UDVE2gMFa//jzGv9EoM/LXGBczAhOwycpEgUvh34rJ
osEph3sYXer+SvX3kvI3f/X55kVbAJKsSXL0NdLIBT552qAwF+vqmXoEKSCoBkiN8Oxs6H/bjGrI
bFTZ9oYrVfoq0F5Rq1hQbJvSfNUPJdkkriTKFhk1/H/c1L+mUvzvbcwjsi4AdSIEY15OuCB6NYiu
Id/nwY1XvRJXUlTJrsoefTPnsoQRAKKmgFnMz1X6V8yljFpbhLRFZrdnFSdmTNX2FFzQCP352/4b
LVPpJ4lCZm9GB17i3JOybEnbfJrire3dNGeRyqhgY/g+OPrtz0Np81r8ulbJ0+B0SlR1WVCXcgLR
MA2+X+CdlrVO++FOy+xeCHBcXSSgLs1VGR6kwDXftHLRRgsv2hnHVNrFiSOe/QIQ4W3ob3FVFm6b
NUrIGQ35fNu1j3m5Cc1VQxFf3oquLrrmr7ZajcRqoltbYKE5qK37eLpFfrvL4X7vtQ4d1nWIdzSY
VOHKhrxkDrCG+V5I+iEqh5gEthdf1zDEXrFKWohbYfpHN5pl1oON7h5E/5kGaxK+FNLbADrH9DYm
NUhLbRcenof5dVrfvysVbSd6rBJ4KHQkLnEech97WRdNwlGdTrG65R4t73OoOlS2w0+vkbLUqE7K
bmusy/ymYYsprWqLwfLn7/7NjPDJgTUg2UonEdTS1xkRzLYjWaeng4p2rdzowyE0qyNuW17IPGSz
5G3smDpkOJrRmNQJMy3OD8P7K88xB19f19/X57hoqU2K5uOvGWKw2DodRpfJEr3U7knzMGxFwPIQ
0Ou4Vqb4dx8zJr1TcADIi3CkfX13JR6CMBFr75hTqJ9OYr+QAoqqfzD4/fntPrXIL96O4BM5C9Aj
NPcvxcP1pofOqON71mKagAfaWtQLx/BOhS+FiPaean/wHN/gMbJpW8wi/GGzH/V4U6HIofXaQoqz
O7P0nbocqZdH9ELMc1284hWfN+ADFTqd1YPR0RC08IS3pBswrL0HZkB20Oj4+W1oVc0xxU/vc/G1
JKPACzIHJ9r89l79N2BcjWwPGCJYlNyXRUeLw1ZkV09d8EFYFvAPxIyR0j4F+sdEsps/4JJUQMGP
8qI7ef0CR+t2a/xW33FR4+/0qRuVtnYfdHbyRzzUNpX/o3YazsFreiev9SdBtce72FVe9NwdXlir
AvUlXKJUO3sPA7u/6X4rd+ZRulOeZTCaewrhQuMEBM1A0dM37ZTtmz0qXQv4NDftR5ZTwHGMew88
vNMWjnIyX+FL6KhEy/ar+cEjJ7+TBjlGm5j8vjqXR3UxbCxbeO7uxcW4kLdJbmuW3T6iFJCdw7W/
lp3RwWzebu1kZR7bNe2FvbitPv9vAuyVD1poumEPuhOYi5TDU9hYf5D0kM7Z83CW7syH9EN/CD8Q
mNsDjlg1SxQGdggKLJvl8Du4V8GQ2sKp2ytovj9nZ6WzgexuwjmLWI0Lk3QALdFduEiWM/IBg0Pr
lJAJLFW4M6OzC912Vz8hekQA9casgMZqNjzgMnNMB0ePZ/mGC/RJPGr3aCWlHxYemh/pm/GcbYST
8hzfksFMqYOmfXo77LsN2cdCkjm+ETZa5YiiURPeZpuJyJ4jfqGEdnIWF7Ag18pOXpRHbTnsh3tv
9Rw54MDc0L4F2uRGS9x08N98vQe85gwgC5xhxxX4FG/zB6Bgp6qBzbgsjWW2FHibew9G+Ut745Vo
cC0yxZ4mEhFxobiSO/9nXGhLa9kfULvZAD0f7tvj8EcjE/LX4Vp8K2+paxvLaW/xCJMrLSXXsotz
s4mP8la4SzaNK6+mZzTfclt2kntzi8Hdnnl69Lb1bbo2lryXvlUdg2kt7V/+IrQtfuX2LrZ5iWgZ
naI7goS1ty1I86x8XvOP6Vp1/J227079w0k8+LviTCNVfJRQUzIYiMTDLpr1qC+TF389ufy7Kzrp
Y7NHt84tV9P6V+AM+3iX3qqP6lt1Bk2nANd8oSLy2L7J22YprupFxwtNn38hX032Ev+SVc7P8Lbl
Nr3pdtmyeDFTN8cI1YPNaLNxB23RaQvU4LthhyjXJLsTmApANxpNPPTn1nT5UZn+zZpjTspHmJen
aA8paWyOZbFVYNhjpQZZysFK4Gk4G5vsOdg8QiTCu1baKMxnvaAduR+WldvzPM2ewHVL/XSeext5
J0dy+4dfGFLZoV07EmtacTE/XqRrmGZ24mbLAAE/FrMtuUjSDrb1VABA2AjH5I7O18HcmPfGLa38
E1nrO5zEJxhMz9MmOKUP6avy1OzMs/YrXUd3Hp9taOzuyb+pD8GpW1qTmwBEtM1+nWM+h1XOr9Kl
Z9Zg2ggk6SHJEGpxygEiqRveaHjUzHUVR31vX6mpRL+rc7iLb7V1elCeLNFWdsFSP5vn/L18zwLb
aHjU+qHvF+N7yVama/krf5dsZV2+ws1VsHFaK+tm3fwyUC7JHQm2FZxYYFX1/A8YKvWPdpBPPXKw
dvSLP2pBBXM09pBS7Kqmle4MvyJAko09/KJJkvOgD9ZCPEVvXktCG75mO9lCpcT27opduadviame
9wy5teFbDku5caw3fuLEJNH8PkaoyPPeKnU0XGfs9MH8g5fwbnzOcZR6Ht6yY3CsHuP7/r4P6HzC
OsxAM6MRUNoWjeJDcWQ4bjxElJ6lW/EO3mD2QWN3+kge/RVZxFZ+ro56Y1P9pZdTcDmEPGcROkLg
VIZrwrrjfvwt0owa7QKgE+3y1kb/vw9cxXQQ/MeptO3sYIKu54yy7T0HliN79kC39d2rnQy09YAu
rC3SM0JjH/8L0zbX3a302DnawjhMK4T3zjRvsbwYbR0TQsP1CxtiCyLqSDf207InODj66RKwPv2S
nphMdoPQkUCyQVhBS7JwA9ZByc9NTVt8iv9k8A45tmjkwjihLflUnmXEObmHxA3PjIDuLr7jlirv
hrfpI3rT8b6djtNxdgaiZeyhT2xb2ABwF0ANuRcLtxhsGQfigbKZbf6RU8cwFkq8mrEybJvUThp+
tj3Pk2q3ua3vFXogm+wsLAR+s6dk2KDNktvCRnO8p3TTrTj3BbC0AletnR0l0ZEzR1z2HD8f8Hb5
DtFK4J6ebO0jeKMP3rLH2I5UW9+ER5UZWubsz40PMQyzBIcKKHtF2UZPqDEG5+hULOp9uJKe4gOW
Umv8ltfjLgV0seZ7UB5BoHNv/GqezBe2hbJjDwDLe0WxM3puHzC1vyVj56tWbzUTVzjDrXRb77ED
dtVTdVtvsrvilC7SxbRuduJG38i9DbjkPnw373WK3+U23qLv4aKV+V5CAGA/1O/5aw07+dbfe/cW
mqDsWwQg2CJ4DjUIgCwslDlxeMxdBcI3CvlIRtj1g/nS/FLP1HUFg4sowAbAwc5go9xIhptxa8H3
axb/w9l5LTfKpWv4ilSFCAJOyUEoO+mEst02IEBCARGufh48B7std1k1u2a6/27bLRawwhfe0H/N
lU42eXTMHubyLkz+0BjVqUGzaX12Y9r9BirJFobcQ8P0YNRr7QntoGJbRThKdJvx52Sd+OAFOszb
XpTPa8S7Bu3w9TKOG0o6GTs0WjaL3AdDHQ4PMTg9gXkB4sQtMgsubxM2ghD4G7qnI0AyVBQVo35O
pniBMQUelYD/ZJkxDvpH5bFjHHR+NdAqdgvInHk3QQ4CDKY5wtJqbGApcH7TKht5UWiguWY0F4Ao
ZoZEhpXMy6d91H9O5hNrIYXXsPQnSJZ9XTq9GBO/7SIwSvmmL61ExpkOaWiLiZvurR20PPAJJzOR
jHaLeAV1tCsoL6KO2jwJvna2L2fn2ttN6k5QYkOsobK7ziJhVPcEIgdqDGH/cEDItTYV+kcVdBs3
4UHkVhyb2sm81IZQmfjGyNviWXrp3uo3YEUqplhPwmr3AMERc1TN2Ueac40K95Lbn6ePbn1ey299
tN82c+mRfAxYiiFLJgC0BCdIGGXvHWuWl8KAwBysq4gtxUPeSGoM5aV+oxkIdkzYmZMtMPXk5PTv
ynOFSu76HOrrSYQJ67IJz9R0W0cIu3DnXxbZCgTd9fnwqWDZevW0qavMDi6Z79gv2Sj/wImSoFfS
4Keab9UXYycjeG4ImQP+kXfB/4dpghTxfBehO0okvPOl971oZDhG4haoG/t30CVE04jXsTuAWu04
T3I7TQal2aI1+s6toEazlSDAdjYo0R5Lk1ZtExv7bZ4ah7cJ8MKLddrZhWoLdyoP6s8qB91ATEfR
VZVkGW7W9yysk47t9ZQe6hmhmyOjPx+Us9EcfZ120zE4NmKvqkD/GNrL/g0xwwflLZ1nD8KLhpCu
0S4nVhvoSwAunlt5bEGRMAf0NZ04Z79HP7eYAcoJdw+jP/Kqsi7vF0eOGkN+a6zGed0FCD5MURAf
m0IY239IF9Y7UzBGrvQpGLlzDkEYGATKTyMswv07edSP/JN6C2arKu00ALy4eH2/c63AJ3h/bFAV
g9XOrnmYJrGNoUsxQmrJrqRXLbcuGHQXZqXPRj1CNzDBIE3eaYzc+nFq42EcOMGDrBAV+lg3VRF5
vz/l2v6SzrSmtCFFs8oOxm6yD+Q+0Lv3vom9buRnxyv6llpuq1rlxFq/rMqPMZOwUVfUMXaD/lcs
2vt64n3iv5lO6EComa/WMQnrAx4Ds/OltX9/gsqPPPT7yL+6v39V4g56L+yzSV3P5Ki2S0BF9n6h
Qa42qN6M0YLfSu8A7Y6v8ScArPklFBGultdZBI6+6owexzATo7hlbB3cEs12M31rE0P+sw/HW9xG
NxdWtl3Ou946uaVDhSgqnmvvgEz/YjK7q6v8r+kAmBvsP4b0MgXu79NBxZ5JOB7LFk7CmfhdMZ5z
M4ne32WDpNaw7R0UkN+f3896uiwieQiME3qJxtq76R0ozUE77JtDuwlr8znKZ9uxtfE38svKNRaz
l9d6EaRwPe5ddgzo5LaAMFwYoTRRwbUM66ibAkK+T1kTvZRsaIEtk4cLu9YQvNPfmgT57PC4m/Zz
LUp9uhpB6mtLMTg/VpvEu/qX9dk9R+eoXFaOElbz/Xz8tJsTRqxkX50JPs6Ji9gDwQm5LtkWc+lp
7B2WmP5Fh0D+OAY6WY/i7ddJEPtXjq3YGy2VYOQ2fk+PCe2kSHhKg3xOMNt5wtCxCQraUliLu2pA
N0kz9dl+PrTGTvOxV6yPUR+ePGxznSpKA9ErAtnbha0LNN2eOMM+dHSwe3AxRfJOAf2tALkjZEK4
4XjRhvrq5E0YuLLKXFky1NnEl/0PzbowNCDN7pCaXqfpgqStMzhNNumL6mTeaK4t40heAhKUg92i
4jnSAAxOvu7oYU5mm3kKJ72XhHl4nWdkxBe/Inm9TikExO5uEfPJsY+hygwp8tXQgYufh84XrbGg
txHycGUfoJ53CEr7xKup5rWrhEpYLiXvvK3dszsO9bcsKPnfIZA8QTZAv3nIWTzuF+cVz5uQ0SWd
gd9YutfwHClhPxWD/fTxCDdy7KvTY6j4ih9/dC5Gw2EciVE6RUDeP4bHsAw7V97WwTnQp8pCWoyG
FFOM5Ehay9F4/vUND+ykS3N7lvujiCbLlC6jVQVyOAqyRTrbzeBU23v+O4rkeeZfefDnZ2WpLNOZ
PJ/MD1PkU/yDoywmK/CGDEiOUALZ5o8KD3cYaTWloDOwSpblY8lX48rkb3GUzEZrfZ7N8pkQ6KDQ
XvPX8pUvvKrzaioHh8fkVV9nr9V0B72xM/V1uiFJ9qHMR+o8exx5+lqapz5qlL7shtkjjQR+WHkH
tkdx6D17LR+raRw1n9lrMkv9/h1MbBf073GkzJOZvhaC3dfCmERdMMQV+J0Qrvv7KcOPpLmwTKdN
0ASo2Xq76clR1idnN+3cMTWvJhg+RGBNTSIggNP4Y+QIswNBiTjrAi0qpsM7GMZYB/g51BSc5GgU
UrhajucM3Buvz0H1nH2O16mPDBpf6xQKSG1h5o8F1aPyES3md04zjtWOUbfOZDlaI+81HUZO/eiR
uhd/JoZT5/TqNL6zByNL8z/jc+JtFxw/dxwbxp5H0OJUzFf5W1YYyjreMkLi2OfjJz99fe6CoX4f
8KXskYN7iuw9kTRpUy/j1Op0RZDNGlD1SKXxsq6iAaq8eZRBHVv1Y+UfpU0+O752qEF9ysHACndF
gvrhx0gA7ROhPcm31T+VbsoJcY6Ok8WoNLJlus6IwqiDG/unEQXODFkWMOf+rnQvYw5u/5B4KedL
Ccbf7xz94Xi2DqpHqw4XEDNx+TflyL/u4ZEa/fLsHDnhT2jhelXuJ9W8WpEp+oMHIC6IikvQna9P
H81aL4wXwRkDJZifXk/9BnxmNdOMl6vd1SZMCFKT3O8HYLEzWY850KZE0lVjXVOzODEKsKBDayOZ
7h5RNght6YmaQjoeyggJPKZmoJeBvxXMierVvmTuNcBt5LDmjix//FlP1aB6JXUI1Ejf5tPEl7jE
zjs4B0cj2trPQPskC23ePGtreQ4Qjx/U5mpYBntH8shPswAy35KqB+beh+gQ7ddKmIQnv6MYN+Ag
gCxIiu2opTkfoYbzsfPjbWlExQb4uKE4pz/D7+cZ73OWDeXVVwyAhrJUSblqKpqCzclMfZPvEsMM
9Toq+mg3HoyzjdDEs2xuy1ctQFpi44hU5PjX28atRJPKJHc+E+zT1QRfCoPfFhQqkf1mZOjv7AH+
RbTEAHFoChvsqgxgNBMpZeZ2Hb0JHxvIrfz03shsnTjHlZ52TmIXspe7+uzqkV4Wb5WK1IWBuCQF
+kPhHM/+k+5ibFjXbj09s1G8Nw6JIUnucwvz8FXCT4MkozRfXrCfm2C1Ae42oJ5CicFBsfeRTA5e
b+fkfkwpzLzaClBwvou0Q2nCw1Mt0RGdmRqAj7A0AwRaZ11eY/RobUpBZ6gJho5BmL1bHUFGUFMz
3KspnHyZLNAS6emx2xXGxZafL4+FGh42fEJs5IuX3j74+YKxqmySxrU31U+Q8Gb8fvAbq3MKpsg4
OH1Wj1duAAhFXZrX18bPFqAsKFH7bMxLCgUz5s6s3JSL3aqeFkA1To9syS4hJ0Yjh+fEvQbafBz8
dyrFnuhLs96NPTpV08NUeNbmo+VuVc2kiaE5h0U3HXGI5xspqGZ7W/bIaDnScSDykTj3JRu6zXpA
ZhzmwxE9wEn4mSV/XtJbCqoom8f2sg716bDhHTxI+wvd3z3ACYhn5/AcHjx5pvjCqmKiBMKsW9aB
sBxxSgmrMhzOrCoSwYRAwH6I7dFL50FtunI+7QOa8i50o6B00IiIWv7Uusd5buXOYS7Qybi4J3cY
WbWkxDIMikNtS0Hs4Bzn/HJ2YFnOPl2VWbHK/lCJSf4UM/voy8+Iyz0rwW6VLVCXaKbVbMS7lrjc
xd1HzROGQA9h7cUzaZE+LHcP6guekZWRfkjIEK3SB3l15tvcYRrVoUKllt7DaCOjL7Xgfp/UF+nl
/DT6U4dFpPrHp3MYz7RV443vpEE/IZoD5hRoJr8T/kq3YLGyFRMoHbThenZ6Q9JcSX/LxW3V8pxw
1GjhZvTHvXnt3wETZzvB2yeskB0E98tDKb4VlBr70cj6/D02xj7pZ4wKtRJjd+Jj0GK3foG5qh9O
tbS7zuTtZNk7tdm5I8ipvmr8KdeFiWGaxcmDpRfqKRTZHiYPuexgxOxdX2QXWspL9nSOzRH1w4m3
d89v0les046tfg7TSJp3tBPQJDTadz2xJlthmT/W9hfma0eIpjxfpyWdkuP2uKyX9YMAmelNX+Xu
2Mq81tG28Ye0zh+TVTkDLEbTaTK00qyTRfBEKwMROKt1Lu/q+lN+Q0id8x9tFRf6CCvbUCjEFy6V
2n0Um5KRzHqO6aN99s6e4GoPk9w4Mm/gZKWBSlNKwqjmCRUkr1leaW6kRh1I88KnteYmb0h6zFJC
y3yVhXuLEnpio1wFT37bLpLZxC02V4vS+nv3CF3DYpcO6scMTBndo8IaAsjCooaebdFxOljwv7zJ
pghzt4zUmebjNO/vnyp7ZxXz1ErcsyMtpRXKAWzSpZtEnNjUPBK7Dw7TNphMleXVnqxzX34XnON0
FLV26hWv7DAHIxGNzskWrSn8ST5OHlajfseHTM/T2hI35TT72nzH1qkwhOfqFeG3KV7E/niVRLFT
RrGnRkVILWyWTK+evB5tj1MOOkMg8odzZx3nbK02RTrQLoTxlGmNhW6OIvq0cBWccio/C8+621mZ
JRkPl9oBI6omxslrFqcnhUErERXPwthp5iKnkE0A9Mpe6aTWu7xuLGU7eqgdmjO2fTU+iF8tuNJO
6Y+2wrP4jGesyL8JqdGaD+dN+6g59SLmgMgMRLhf6jX5jDGx0YV8pNQQ6i9dqFo7pjDTmHdt93QI
VYcSBy1BoklXt2SSoMSqrN8X1RcC51vjeFjrf62pAYbyV8Ien8r43F2kL+VqYMQ4KwSDKR5itQkk
4tq+UGzDY8OAwVVLr/+Pi4uCKGlIo6MGLd1Ah+W4LlLtRLabGyHafFY+041cN7X3XWtRGryzr/3k
TXOvf1/uJp9vUrJuCB5f7mzq+GofA8RuzyIRaWLlI7emGcW2JWWf6uE1k++Zw/1zW4VmOmiKYdhO
cv/9UWvaqVX3BXdbr+an2Ni+OYbh2pgSmy/m3jbXe3N05+2Kw9u7fbv4WOKVQXavQsP4fkldGSnn
Wr9msG0HN7b/eloOMmAtzlQn0b4QogzkcYV4Jjlrxmi8bPuCfg3i2plmqfGnjpBJS383M3SSg/uW
rP98KdJAqBCwcZrAp/o+xEwb96I2kkezAyRMNxNaFPQor3Sh2GzEiT+4fV/yp30PNYAw4uD9PgV/
lngGO2xM5HkfqKnLN1fPsx5EyhG0jb4r7Gu9uMbrRo0O18QA232nuPPva+EMj5qDOMa1/vud7oVd
cWIwo9mFUnbxDrTl3IZSG512i99v6p+LevDq5OiWdA2g2vcrCQex0i+H4UrilLMbBsm5nl+Ejx3l
8os8x0YGjLzdqEim55vfrz3cxO2MA/KqguhGoH58y47b1c35lIu8TrzICoLLQ5jgAnbdjCh2A4op
/le0JUsacUp9QpWOJ6rf3Kl0zuJmVBfY3l3xD3Zr3AvQjGAM95kFPwUPZJF5gmi9DpcJXO/N9nEo
ry3UOo2yJW0rSVoc+4l1TGgP9m/762DvvciRg0qyh47GpHZd7w9vDVP5dKyREr0D+RGHG7t5zsiR
UCGGDSezsm+2TiXfCTu5rNP5vnjo5dTARLNXoFVcQXdvgfyaSTMx+70nx1F1fLoeghZ8zzGeY0Ni
0WgQmo98T7aM+jOV2TyPAXiVhqYkzu/TYXgmN8PkYQ1hpM7LQSzh+0xMpOR0vCjqeZ6B5kZ56AtO
9xnv70yDr9Dv5joaZI+JAoJPhJN4c4yNzlWVHwpV2ISO41TrTWptHMey8qdwnS7X4dI7hGEYPc+j
DR6LbZgYNCuPJqbXvr+Awr3y6d1ROdw4qjM/mhsKFk+p5fqquZjKxnSx9yj3mvRnjLX3uYuWezOz
1uOPNe3edfuwXlOHNlN+affoRF+x9u2N8Z6x9QCfiF7bzQ5+yDE8aURBQPintbY4SRFn1S75LW4o
LvCc+crlDJkppnfJreC0DNZN+Bn+efz9NQ7V32+jwCtbQg0TP8dh0kk3jRFByDvUQktsRavo2j/q
4HYI/et2MO4QUHn4/Wq3sojYdaARhwgWREydJfe1v/0VlGh5K42q4yWdTgT3+HoavQ7egTG4xwmo
D46yQ46/sKHnz1lV+AXx4ZH+/AHaqXBPYOFr4ny7cyr/MrsZUEEmMcq03yfwbjyqmlSvi1mR2v2f
0Xp/tvTS0Q5Yp9jVCRC1Oc4cSUPI16LqhDBa/0mLeUJDEIDHxGDWHyQoj2A2PGx9Ks2ucqukQSmh
B+soOwsZzDsP78eSG0as0UUY6wLBhnZTyS9SKdPUKwU2ZS2RHenARLcjCMJlcnCz3M2BexTSnJPI
7PpQ2AHJ6jcV30uO7u8jubXS4h1CQYdIy/bMUQRI/fuzE6+jFhFH+icDz08JM2M+YLmave04xuJi
PElLqho2xZCZtws+96bnaSHra5lGj/fMZ35MYMSTcA1nMmm6Tqx5MxSp0hPcW6t0ntPPLDwh+Sj7
xQiT1nyzr++0734y4rjYgCtlzXIuTW6DCiClep3J1WEqUTMeVJoL66K41WSLKmqGd3arXLwr2zEy
CCNFMRrkcHVsH66CoSw6pPZG2r1A8N6QbnlPYn48SqdO3Q0CORfBUsIuocmRA74cdHwH1QnMLPVB
vBre1SCHL+5G0y7RSdLs7LqoL/em6b9eyF/PaHKjo6bXer2r8j6d4qaWdJJX0P6TjsBZACul1OSu
d/aUr1ziZiH//VK+GmB/7SlJ23fHcXI+YP8atSP/0G4FvMiFGpR1A+4QkHctN/ag6VWriDKcWZqj
xlJT3NzqYNBN6Y4Po/FDpmn2BB+Cpt2bh6L0tFrCetiU9MVl0vpNDlL1ur0CoejQSyyVI12i3k0u
vTdW6CGrd+7qZ0wC40GC9UnwPBZ1GAPfl1gyVvOdHktU2ssZG2N1DcbXzyPHv7br10Qflm5Dvsz2
0UjC3w3rwHKZCIhx9dkd0tNP3DrKV6pAGA9VGaaHcnNQyWXaXdJ4lE13/SLPg6qb1e0W13Lr2LsI
dyDabGYk+UFRncyi+iwUXFLuPI2fGRZjgFJAxDswJgTh5piqL0LZpUrTYIMpA3hFJMTRTbB3RmKr
Nm0HozE0e2+aD51xb4MRfwS+N9e+iUDSa5prp2JE59aJpOl2qz874BQXb7m9iS3XHTjH9kNZk/I/
5I7nSXe2/R/JxdflVehFwoBd+FGzU+SqF3UkPzA/IMjihOzPK7BQyj1FzFsHKnb14SH/35VutlI9
rpnH17TbUNYSgSEbsqsaE9fazs+G34e+G0/Z1F9s1FhmYxt1Qs/6/Vz5mTLejOAm9hXwwJTyCfcq
VoPqf4CHDL/rBXi7MhgrEbk8bhCArYA/lwEi1HeuP3z+963k+xMYTuC/tpLLoZX0U1w0ULzpbkxx
kncqQkrNet8zxyB8gSu9c8//mtrikKeSUbHMf9RkkQEuTuLx1GyuzthJgOeNPTTJn/Zh74J9o3iA
0p1LFG/x+6y+t7D+cccQngRkyinUaKBSvt+xEo8vuhLreCyFURhFqUkYvV9vDPe8o4Rhtm4A9mpv
LjVz+fuz/gmFGTztBqLbUCKiinHzruOu0ZOu5r6fGxvMvRlJIOUPgLFLU3f2ayC5iAbZk5d4erZe
djA6Mb5GzSxI5hdwZL8P5ifP8msw7LjDlkveeZPBo4e5q6Qdg1FAVL5R9YQdbVHupHJ350pf8g43
c0yCsE3ZBjY70ffNVnYejw7nS35oNmRlLmB6mJWQAfaW8oYcUbOitaVfjYp2KbKUpsI8JJwAGRwc
lzJw74lZLo/L6zoFTXXxmkeddqSX00gQrARA9fz4cYhOT4mbUK6MHZFdydpZuT2y5T+xD0nVeBKf
J2viFnlzoJe1TDbJ4ogSqPsAUos+Nc3jT2rS7Zi/Hb06FLz1eT6gfF/FzKD31NmZiIS6MQYouuwq
A6JcvbP0WfuWDRVjWMj48YXAPVV77I6DdCXhuk3Rx0Ywzo6dk410ER/kXj2MAZcD48CDwib7J/tU
WtODnz7i1dHS/UI67OUwNjVb9duXAdx+PJvJGkhgQ+WcXtAyNvfR6aOKVAvLWHvCzyETTCtxev48
sVb0F1K44xH5KvSgrLyyGmD93uRNfELJjCo7rV6w0wAeNZDoD+Bzj3zq0QYLAU4+/ZOyHDvusTLy
t1a1z+xAqnG3RvszomcNkHSJoMKwmrmVzOjLETqLnaKEwMFAxsHAkR6JKyu4KrVOgWES7cXClNNw
f8ostIbLhmoe7lZFF8jt6veZKUo/N7+/B/O1Of+1+ZV7mub0ZtrNyQlV49mJRFv15i7bwGhpz1Iv
ML07ZC3lH0crRodwLqkgUMXUbzKaSpPzOE5YdsJSoFmshLohupd35OYmkWC+pZawQKjdR+7dr8JL
SHof6GDJc3+qv7aKcbJJHmlcgFxnKtIOMDXnQvMFHJx19lgZr7UZz5I3YBNuN1Al5rEJi8J4ftxF
uvf74/vnFkKRgpo7IuiaentOw+c91yjJT0IU/9PU7RW7q5zislaTIwHRkxhHKLkdiBvvXHc4lW/3
EzSLdVISLiuoN+FZHjeNqBYZomUAScdpGmbXyj/1oyc12SpV73Bm4h5q6JnsDh50J7RZpXMOmrp5
+H0kXzv2j5FAoYU0PpBovyCEf02gS36cNFrPBKIeQ6QEgnQ+OdBVWbnSTDmZHx+bfPthTKcv4nSd
GoiqY/9isrI+w8IcL7KnMETP0/BC72D/PrKfKclksBAf0lYdsvLtNMOG4dpKF00Jx3F0adwRjdeD
/DkCgz5P70VRP+t3HCVDrIz5AVRHIqbvJ6raSEJ/vGhD60NYdubO70y6ckDLIRoYEVwbClOVPc38
p5dd7g/Nq99v9l8BBQo8Kv6b+nCofx28f72GttGOyli9XOYyHXTcq0/nzYFe9iH9c22218LSAPgM
AoRHyHfF+TPOHuQEcmxnJHtgz72MIwQi45A/Dvs7a+RLdOh2huiobA8VDBKJWzr38dLWGJLwbMLn
Aezl7n2HTMLYxu4WJgWB/faN3skq3nCsrLrF1MXlnnFZi7oy8Osm0K6MwLQKd2leXftlN+OL8+nL
a2AuJ6vYXI785c48q8adfernNo1zkQ5tl1IZCchtrbO9TOr2dDqr4X70cGhxA0+XOmQPduHfX93X
B31/PhoMUIqpIjbS4x9ts7zdV+VezSfhCEkNKELjq4u+rNHtRq7SrkSN1Rz7XDbZrYeiGNI7NLR+
H8M/po9GokdlDIYyiuhf6dBf0wfxtxhrY3VYxdHAkZuYvj+lGaohSP7g3YsCf8afXA3560GYbShB
3kRD1SRPm0nGjDg5pREq62cKShvfT4zc/LiaT+I76lGmZ2l3wrB/rNLv172Je5FX2PX6bkzLblB7
Dw+G48w3hiH6U/fJNu2Z59X3ZtFXRff27XIM0ENBre3naV9X5ZiAl2tG1lx7fDsEAKbecKz2Vq2x
6BbUqnfO6oOi78i1g/WSlHaF5IkdeuZ5vobT85k7lfnJ5H+888r/Nb8px4qUzxDMpYz2fcvSClmM
G+SteOUTc648VXN/Z/kr1TZs0Xpgq14CsnEK8zO89/p/xhy8hr+ufBMAdOfqctVTHsljFLZABGag
MpGvceaOaxANxu+ddYhZ8qZ1Zyv6qeY1QcSFlgKVX43S4S0j/Sw1hz7pT8M9izBYHd9fLaZG7ZPW
6vcu9o9ch4upSD6QwquwD4bH8NeaGpV61SsSF4usbe/D+kuNN0xnShisPlRcw37J/4xtIGXOQ/y2
BicwspZ38swfNyxiZYjIBZGWwi/m3+0Yho58x+mcG1HEhivYjr/inmf1JrjX3PhR57+92M2MKtpj
V09yLlZhayCacz83F65hzxLT+/P75B0+6e9F9XUlXGAwp5RUKBU3mVuiTWot1lWFnGN9GUV7Wv8K
dbvHU3dvrt5GEV9X4slR8lYA0t+SBvSuqU7XKxsjxDyrxMzgzV+dwpU/rBX6SVPj5UFzTHP5Gar3
YrzbOHm4NBnCZNDyEwdjjO/vrriMKwSGv/bkcO9H8zNP1Hdd40UPTNG4c6PKbUSJPCZ9e9JylbUh
ETN9v9p5lEsnpeFq7MgRQHg/Covp83O22p7NFTNWszieF/XLFDjPjDMhJbAOzMB+eXJ5zdfw4zKg
HwJIeCSPF+MPLcu331/6D/jDMMQh0lZEVL8m6u2CukqHSXEaHgj4kmjvt9b5tbcctzWf9vRpbLYt
woR7K+h2mxwuim4jKiI4K+k/KnETraA1c+ioWACqsmFCl9xvT80xzJyHxsqtvavcuaY4nH/fpzdk
EYIBihKUh+TbGz23uLAV2gAtIYlJ8Xp13npoF8g7/GnN8vk8MvrZFD6j100x8oAz5+l3MAc/8kJu
G0cp8jOIU2Spt6dDKV/3UqqNms0kiD+PK9G8LJChz+yVsbDdPU6WbmpMPCiE0xNCXM3dAuiPAuzX
AL4ILLo8SHrczEc0YXLxUDEA2NfAgp8VH/QeagAeuuwm1Y3gChwsMdsHQ/MxvrEhkhsXSlejhTYT
77WAhrr7zQv50jwiHBym3m01/HQ6YAJNA2EDfnKKVJvh6i5sZE7H36f4D6jHcNdDZ1iVELWaAKH5
vgr7a6H3Xa+kG8FNVlcfyYNZv3xJFiIw1eZOgPuv9aTIOOUR3ArQ0m67aMfDYa80HXeFcsAgcTGe
NlG+xHpp1m5WIJpJHxbydBc+7E2ozROnM+5s4/++3b9GcFMOPKMnWFX4DnG7ciBZfSi+xM4BMC4K
60CC7zzcf71FGRsSbSwoKiq9N+fTCP3VrLjK6YZCStBOKSL4Byg5pZX+ryH98BpRUMdCmXb3QAD7
/hr3104oMqAe4U4kkDqjx9ohsqANxR2S8nJJen4QKrcWH0XpZO+qz2yI8s93ZtOP2v7XMEi60HWm
xEwT5fsw1NMpx0yvEQm0Ms/ZDFDQt37qUDzBayhdmbMHT3grHY8qyfLO5Pp5QhNgIU7M2mVCg2j4
fmlZvgi6Vl7UsBMDKlrj8wyXdJIY4XyvU/WPDRqZJ0qr2gDo0dVhM/07zFLPl3QvM4eADw/o2kgL
MhhgVPpseGoQk0of09F7bnT/WjzfLnuzUkdNJY/zcy4NGVPlbA6ub+y9aW/uDfOBgMdbQka4U2v5
obDJ+8SPhuWKaBntudtoLstbfA6rCdI0wRuQzn4JXd/RZqk79u8slX9eChnmwcsRiJR6G3xksnSe
7Cb1ZY5X/M6vw2qK9uy5NYurc4ioVaOz0r/XrsqWLBbeBMYU0OZgrPt6A+9NtTGAHp/d3X6jh9fK
y1ETApJT0VC67Jzzw/gN2oy9EhYKQgGf8roNDmZqUeAGoT9c0uhX4nrkZm5Csw/NeVf/jN/6o9P5
KUooKMGCfxTdk2adtmfUKQRvB9w2tt9RvVwLHuFHNfJk+aEBgKyPPBXxgj/d6tx5FRwcGxh+Wlu4
5J49/Y8QFH96DXmlQfwztw8jM5unqnnlBzTaDxcUDWQrhQW37MJrYqK/8vuT/iHuLw5+ofKgPk1F
GIXbm4WCoXZ1jLEMJCd9LI0mgI+zHZSGVo5Pydy40u4cD4mx+IfwKvVmvWkGdHy9E0Hn3vXWF3Md
DErLsfn4+8h+gAy+RjYRhuMBCrN+exaJlZqU1eSU0X7t4fOgdGVJIbBxs3GutgR4qoRj8acmZ/79
wl/T+PtpO9i3wglAwlph37p5JHhLSgV4DJHywLNFBOpcfd9JDJ/ZNoUmasO52RmBd3/T+kfUQ52H
3VLVNdwAfpRVtWQ3UqUDi9raqp7jux9AxUCKncy1Z8Um7K57OdMPQNLwkNm7ECCUOZd+GKWVRQIH
g91tE1rRdn5dFzzj3mg9F3C7+zQ1rvZQgOkMYGA7igN7c+f+71s1wM4Bc6mJiP/zom82UKnea3FV
U+hC7ECsZr0StSzv7IKQ5L1A6mdkSzwryPCSEeSn9XyT+l/lc6OlmqAO9fKTdolaiH312G0b5IA4
HMZPqdYsW6CMo3sWE1+n+7dZhTIhSo/QTdg88RC9CSj7YjI6t9JJ2vRzFtozFQBzu/ULagDuO7QA
VMXgcPGyP+8/4Z/z6vu15ZsZrSMxD0+baw9puLMdSl0fIP2mVJ3M9acX3q10/XjOXJBQh3q0BhIf
Tebv71Quy0Sn7MRELg24mAN7jxv1DVwN883LrPDudXbpXfGR354vNR00F8fA1UDEUwX/fsldF5+k
ioAorFXKsWjZXK6+kq1LdUnFzTg2f+Jq0SOmdzplbqWggyE+7eWPLvXPJ3UGlsuQ9v44CWMKIWmu
G9jTa2KHDejVHl2vxhJwU7F/SfInoX+TEn5HgaNdaHlu7sbhWSVcFRvjWMDw6IXHUp8hTI/QnVki
wDEag+ot1r2CIL5ZpS/F7gGB72K3apoo6ZetMCtbP9YeRpdZWs+OEP920rSUXbGzTtTJ6dIVGIIo
/ce4DWPhJb5M+/Py2AGspz81zpFni/HKOQNpV6D+dKkjtBLaa5Ly0aJmnMX2EXGTa7FpOvh+pd9c
GzqoF/RaomwrH1Z6p9iyiHn7Pqyo77YY+pFx2mqSrsuWSmV5Nk6NOkeDbDz28IeCJbU6jQprdMWE
IUfCSYGnSqvwhdddYYzbOvW1sLMcXaC2dfB7wpMd5ZwelZ5k56jAoPo2izJRnCai15VPJwlzxhIl
5sY6JWJYjk60YRXMZNqTta96O2+uixFDbw/2bgRpL1acBPf3VgYIrcEHL6TgJL9omeoIoEiLK6Iz
bW1cmswuhdb9D2PntRy5tbbnW3H5HGXk4LJ9gNTd7MScTlBDDgeNnOPV+wH3X65hkzVtSVvakkZc
wMIKX3iDkbwb2a8LN8QPa23pcRDYAiQAIHwW80l61fQo6DbHGaLStGjRCNWmT/3+eUBk6uQg91V0
9yOHKcoqKZ04O+scvfaQw7qim6yavlx6wyVUxydu9mwLfHmssy0gxVISQtFQ7juucTKm2hY5Y8ZN
ltlvgJBvNytlb+9oIiCa7CN7YD3e0elw1xdu7m/VfC6VL8+x1Hr+ComrRG3HAgfDZfcb9t4V7Hsa
LO+rhaJ6dXepnK9/j8AZjmKBwd1BiexbrUAOjFSxSnpP41G2DnW8C9u3Wr/NID6SmCesBf+k70+R
H0QrPHanylFBGyS+2vtq9jzNtydc9spD0NYONxFaOmifN9dF86suLVsZQd/CQI70Jyl9NrNdnqHb
VRZOEGMNVUIsKl56VMACEZUjYxtXj+r4pOrvzfQUmjD3Tr90HU0Rv52v4mI3mG7WcWzsixrtSfXO
RD7wZrG+09u7Orxqumuhu29ktkO0FboLGei3BsTnh/lrps6O5QXxno/ws+7dwXlUUgcmIe2vvb+6
fUpQrPJ3L9H9C8W9S+N+uw6WBfHXuGd3nzzUiXQKyUfTJCCEB6wH+Q+pPb6mjaR5OfzpJSDvM/6G
0cttPyGFUZQE8AfZSFxcsipY1KNx3QKplI2bC5t5WY3fdg31VQP6Aw7yn7vqr9WaqKWkzhKrdbtg
7CT7fhPf3d7eriJn90tzaMoEt4P9eLHItsz1v4Y9S+CUQKzlruZbTCvuyPl5X8AVpQnBNbmiyrqz
bspHyP8AINbupQ166ZXPDoparcMszHhl4gEfoc37bHV7+55v6XUeHq5Ix7cjr/zvef4G6ZQXwBVo
SmrJsMc4Pb+eCsgf95HYczoVj0j5VIf+WnIbWKDx7ITXUFyQJ10NT9mFQsBnsfLLPC/DAiHBzxDj
dgCuX4fV5kQ2RmNW7g0qhmjgpC/Th7VvUAZZLpAb3b/ksv69dAhg1QIVgWI/QSZo9a8jstDTiB7T
kppr7yO9CBRgnSO2DwjMbW7fd1D4UQk8yPbVHbRmUG4XZvr7Nv/6AMZZuBeeog6Mb6jcN1dUB94a
Z5M5t/q9uFntSF+cK3f9Z8tNfwk0+j1jo1KLcjr2TJQJVGpQX198KHsr0RW+8LKYXw0/2dqbyFk5
XvVysilJ/HtB/fSaGJBAVkIliuzhXGRoiIL+JBD1kSBuGdC8en27L4/3t4JDbwtpBO2By8a9NOq3
yhIvSStmqUkvuD3lbD2J9VjAq2FUxc64X8PZ2x/7681xc2szwd4OhqsX2AiuOfOet77UEPge5xJa
A3RhBxHuLi5mXyc5zgq1LUzGf9y+as/oRVw19rF6xTe8fVtS1OsdsNHCPiDtFNGQOOj2LiWvOEDl
sW/Wpevug5u9u3aqI19kvb209r6FRmjz0zfAxpaHBDV9tgbGqp+idFwe7xnZwqvlUNv7jXO/Wal8
lQ5LEFrr2wub/Hs1bBmVgqZIIgl97bxj0adYcDYSgi8cpe7RJ1vPnM3qevV0cLBl2j5eqhF8A17B
Msb7BgrV4pTATj97TVmMB0qnn6EWIiRUCCwfnbE7JBzl7elS1rocGF+PMGA1dGPohcA34RW/fvLR
VFpVCgYOFP+1QTQX2ymuCLoPVwgPrC8B5H44MUlQ6cgjXo+PjnJeEurGKIT8F7THXrgZlL1Q4JUK
UicITXdO/5QaiNHqps2v4HacZNFL+ef/3tnfC8e0Hf9+grOrQmqSbJqSSaH5AlACls/rcTqwwula
bz5g0a12COU4v3Lg784ags+lPb58vbMJp70HhxcwyrLRzr7uGOhmoWtMuOtykE3ecR8xtr/6UF0Q
QA5afvYaKNfvC8t4OTq+DasTw1Lygol6jmWbima0hIwKpLpSXAPZlPjh3xP7PTJfDuelo2dS7dOo
RHxdSWJNdqXUvBh2Yv+JdvylSQ7mCRnF9fr3hYn8rKecvxGXgUIFj/4ljaWv4zW9ocV1zGmwRf7C
3j7HJ6/zRMeEneNzQRzfyrt78+W26FE9mCHcbd5RL346wOFqC+9h9q6uEv+KJu+BOV876z/uzWPj
sZtBY20RXN8+9+72GfDecr1cmKofNt1yj/2/Rz+bqkqIO6o5i4aUbUikMfWusI8bf2Pv8j/Ehk3u
X3tPL4HNcXZD/VOLLqop/BRIEDZDXaQ4xiFzvh4qLU1qWVxmb4RyYkcHGKfTq69sN1RvdnSdQauo
nXMgdLry1u5F/cDPEuv558PODwMaCoQWl87XzyfnrZWG43LwUFiwUW95HXdHxQV8AOXV3z+3LhfQ
q+pJ4Atv7QVrMbl05IEZei8v3hWI2HI12QBkoRSUl2qXP0+PDloAAP3SgDl7uj5QYU3MPafEjbV+
fJ7BjfmwRjABvG5eege84+i87K7QQlj/vkRh/YauWWQmPqlStKmpcX320P/KGvJKTucUNx3QNYP3
irQ5iUMPbQMY/dreUco7LOP+EV64dd2LWpLfAnhG55PQS6QuTly7/Pu/Rk+NdFTCNpe3jXmg0uZO
mfEwktQi0emcUpJRGdkv5EWTIPXbaW+M/QpubR5e4t19r5WfPcjZSdmCWIjAAqufULrnydm/VnAH
AJyG9urd23ngi6j4Aaa7cFR+r3V8HficyRxJcW3JMttzPhLjyt5Rv9r7C2xwwyf4ALWp3bSet3NA
kp28CTjnzYWz7ccVoIJUwXNuCQONs0AwziOKe0vMsYVI8tpGxB23bMzGh0lwPFSbX4d+5cCfvkmd
m8dLKP5Pjsz51gSeQ53FWIix57ZgNVA/eWqZeItzUCaF7N3j7JasQt9uKfVsfIJS/+mJPVnfXpHX
f2JjQEL9RpqezczW3W4JAB+cw9NOPu50+0CIeCmW+CkwM3CT5+z/ZGCfa7LEwE1PcsUJ8vi8lKT2
PN/q9j1yAv8p5e5eG5vUcS/l1t9hZ8viWM5MIlC2yfnmrENKnWnDwYnvgK9B8SHLPa5QGwZW4D2I
XBYXluOP7wmTicwWOD7n5dk+6KRAM7qJs8il5vV6BE2aODRQPHK8/w9U54/3ODOq4oUFIkk8J+Ba
XdCG1bAM9/y83x/95UDmN66jq7u7Syi+b5UKCviiDCIIsBssos9o7a/DJrPaEEesqjl2Y+Np5Q0A
YcXSV4uNOyFgOq4u3Lw/ZFig+ekJEZ9ofMCz6G/UG7EUlKk9krHL4xF3CrF7U6JfOWZureDSqDFF
/zSvhxRHhw00UDO8nd4FzUVyRjptLGkD7RajErQiEXl+6wdnuLT3lwz6bPfxiMQzYKb5TTv73ONQ
YWcdq8vp7/sp4OHCoZ9iH1qHXlnuXGyo/BCM0BEkNERbidDNOisWGXAxuiQmMpThlOiOZGMgvyrc
yP/31H82oc7fizoNsS8MYEgVZ1dqqMxqJKSKysZ5fk6QDTvSpeoea2xJjkfMKvC7hRjj7bBkRJkS
qb4VYoGHctEAJAwKsZTyLunc/LS1KKRww7KoQJOet2NHS+qmU7sE4yCml3yysv0NHrirHTBtJDQG
kux/T8M33WQudzCINCRB6wD/+kSa/rXiq0Bs2rbgaNdA+nG4c7/4m8WaZF4CnRW7OhrsO+oo/x73
p4WPFTQfWQMKDxj/660epmmd1SFfuck8FGhCkisDZbm8ci5aLf50f5oqRs0g7Kh9Uqf6OlYrF1Oi
D7zi46DZj9sms4W1xs3QUyDgHVG1B+TmDNfvUcT3Hj3KVc7Nzc2le+zHqaZ+wxkGgYWc+uwWjaA1
WVqy3KLPz0Tzr58F0M8L/IUyChnu+hL++zu2hK+LNjV4eLqEKLycvXpoGQ2Vo0HcmtE6kVe4Sgr6
VSi7Y7IW8H4YruX2EqTgpyP07yHP9m9kCJM1VJ1KrID5EWZE4RrXIoV4Edrn9fULio9e7nXXd8tq
3l6a5J9Oj79HPyv3RvFcDLNai1CRrqAi6SPGYSuA7oI7rDF++Pci/qksh14IEQlA3oW9cjbaUM+S
lEcD77rfRwdsk46xewuChP0aXhMPEhMhOn6p+Hhx2LOQeKqFvpK1Qd7+l8DC4HUZTlhZj0PajK1F
ZpflvEHHaN0lw7EdMbnQEZ2Juu3y1z7CnKjbvejm+4nikXHEjCIJMbWoe+/f86P+kOWbyCvgFwqo
F3TvWXW2EfI0t+RY2RJMrA0wD203rlXUn1Qk7fNw8MRZsE/ts1oUeE5ajp5aq2R4j5FKrkREalF1
lNFYRcQ2jK7K7I+SwmCz/EwT/FOA+Kza+PMJOJ8k21VurrtW+jT6G8u73lYmfKf4IWO7qU6e3Eq/
4sRVuWcNeZ9QNyxRoZR+D/Owli/p5f0UL/PebDoiMzDz54JXSVciI6YV81Yo2o1GE0joDVcIQReJ
zXuNuekcIWwjguOa+lVbTt7IPhz7bGtZ815e3mbGkKfn/Tm890DtK3XYaKYnKoHXRG9a64eJ3wWN
bUxXOb69//5sP1XFvjz+WT0gEtMpmqNG3A8OGpggklVgwDL1bWyJaoQ3L2EopB9yvL8HtM7WSdtl
VjCbNY6/XuuObgCnuttj/+MiiuvQcXYvskl/XJlAU8AYU1nGRPPrnVAFYVjXoiBv5ZO61oe3Oent
xJRxJjnIsebhoTkmoNKah44itxnlvxpVwEbkQTPxOJEvzfhPp5aGgQA9G64F5VwlwAySds7LXtxW
+PzlN+X4KOFzt2+EvRSS1CUXws7vDASuhb/HOztAYmEQhy5v5e0g4lfHi6ryqjNADg6hp1njnZq/
G12Gd/QBQ2animu+PBreyGNMCExaWX1jJlRJ09K11NRtFMk5CZqjQfs2OXxC6TEJrf1sgWNr6cDX
V3k4uVq+VwuEWfPOBXhpj7gqI/iSDPlKbgRHRRCjlLBKC+frTLwW+6fSnNzYAKwEWXuoZNs1y8id
mtQv1Pch4uiQvS5x+pN24dD68VtAXaKnA5yXyPfryjgZg2GksyJuE/TusZaLMYsNqQlJV5O+snpM
+GAW/XvDfbZvzmNR3UCdlwSS4v55hGLmp0BSW+4R6Dz+vrLvbxOME+73/uP2xnDpT1Zremv+Bmsn
gcuFatjTTGH44NH2majPSoKdgrG8VKT9KUjD0BXeD7EDgNizqWjGYJxPsdQey8ZbpFFQBx5WSOb1
CF/+ewZ+DFT+Guq8j6clqh4adS9vAwAtGtJb/Sv6ogFXmja9IUzYB4+aUV0KfpdY5HzegacvyFvO
arKwr9+6z8GVjx2VhUcgauIvmg2bFXozUDEP44p4+8+lSspP6TqNBqDTi/E34nRnWYfRirUWlidx
2xXvQvgL0AjWFV5arjV1dtopc6nTovm/6ee3U3k3KH8aNGXTynLmOHA1tfCjZrgQxfx43CPURguE
8J8ke1kGf6UAsjQqZSVo07LiS9XLmXSxPMSYk9TowCsHbL9GHKBGMLPFvk8uocp/2nCkAKx8eo2w
Ps7C4lAcS3oB0rSdFQ8IO5qbyvhHzLO7mnS2L1pvqo+ThsFqsxfVdeQCbW/HKwWejFL4gxB5kX5J
JPI7W4ID8u9nOvtMQ1KDI+1qEQ8K49h5RMtOvmbVZxs8w9xLGPCfQmb4z+wxgiVW4dlllFtpG2VJ
OrIotsZ7E1216kqYX4MQI4VLs/3TnuZbo4uxxCbQBb5+bFOoplzPE3EbDnjCCb3ToBErPAjdlYCT
Zr9vzcg3+sCOag0LMA57JLGt63IOWIGIdwzzheOWTtvXTWiAyV7qC9BwEPhlEZydMtIkl0Vcm+lO
o1Yn4jRrgQ1BUQ3h8cX4gL+jfT/cPD6/gXJ3cfHbLuaaBt6ZYDkEBzMz5xqYEs3CTwz3DRS6ypm3
o92u0fUJbNX3PLoYmE65qv2+evn1y8MQaCGDipROSgcDOJSsYyqnk/1Q8Q//LKowwl1mo+9JQQ32
soerhZO4DwakO2khHdxdigCQ5Pg+DWxA4geZ859a0HJW/bULizYwxboyohuuzWpwlRPOcogKODFq
7bMzfFREe70tA5zHrKGyu1/aG8Z/81OECxpWvoKtxiARXZTH5dYVsRxh0nJHor8WOH2+zoS1gGuC
Ro59mxt2BbMdoeptC/bIcivOFYwiYjdC2/ljwnEqXrS/09/ibAsIb79YAQAmb24cqq6yjnCro6P5
bq1ijPZSJ0CyvVo8OlPFjvR+f+rQ0zFIsCGOcS/VNnbgAaodqV/WmypbmaMn626JzHfpZI0/4f96
crMb0ITh7BSVU8s2pioZDDDGVpwCu6jUbiRvG96OT+Fr9di7oW7rPT1ZF1eaFAtP5McHzBttfOKg
UejIlOEIiemjiXqj3an26UkUbIXy8R2yyEBiy+viAVdUGR9qB0SrGTr8apxN895WveRB2Vl3/N/y
8yPMrT1gYaO/Rtvqj/JeQGp4gUxdfaj3yhq/lT/RLRU7iJFgzPDpRHIidgsaEphaBm4e+Rlzc9U4
g+mlhNKJZ6quhljOh/DGFlReAchg/kdSPr3MeJfCOFzcNR1k01u00CUweg46Q7LiRZKLgUANjwOi
SOZNo2+knlp7/Fls3ZNOJoFVHzLoTqA7sumWmY89zNy4uLCJiYu/rBC4YegYAGILB470ZH6A/xP+
4Joqlrbwa3g+ERHaoHLbcqVbdg043HLyR+nkFL8F+BkPBGySM93zhCFrEWLKB56oTeooml39NgYX
m/fQWuHyHYsAk20RTgUr+Fd2J5KT0s8v7UJwpQLsodvATqlXPe3Q3GFQA/ElCRVDTwwc2bD7W610
er6T5SEghACojMCRZsdsf7xsmVAcHOuVqK2U1g0shxjhfVTtrPeTgnzOpnyq/FYG7BgRxsYu21V+
YxVYI8weuMnJyTFCOQwkmSYuuC4cywH1+8BWMAA5OQHGA42LGQhzjyhTmeFc5yxDRvUjD3oaHbig
OA3oTgDMyrKbnv92WaTjhybYJHIKaWvnWrEX5OupcNnPzVv9KmlI+dnjMfFxzDRehG37oL5ZO/1q
eMOwsJK9BE/uzsE5fUhZkrjl+kxm5GurHlvTNwWPT8dAV+lOfebXGL2b8x6k1aLoiVyKexNf3fbk
z4pTiTdtjK/rIUsIX10idQXQ5bQjZzRUF94NKTQ+keipQsMZe6/QVi0STBNkQOVPdF9TdpQw73N4
lYLpym3KBPgxSjj8/J5bt8ALiJys9vLY04xL18Fy1/0Vki23wcKKJhmC1YcG61nFCjFlvUiF0NiJ
BYz9oPGFsNmFS3/jNkNHXQfWDiQDWvqVlCsHqSi3KDP+9//2P/7P/3of/2f4UVz/Z7D/lnfZdRHl
bfO///t5QPT5DIuVIGKMIrzIT/DXX0exkkfjPJ4KfRf0tdPlkGClwSnMnahEK615j7ODkTzGeHJa
6FpZwlJEuUBr/KwcnU8DtwFXAaEp7Jiza1pri0CNh1TeSa0zTIZTitivgkRvlAfFeOiRmR+y6WFK
1yryZlqMBQ1YlaxsfVl1DQNvpIYIAuHGE4JiCtfIFmKE12aYBKovk7myNBxHk9Q95eKm0z4I6wX5
pRRit1TDC+HleWd9mU3udlhXYD0WUvnZF1X1uTnl2pTuaswz1EX/izby8jv+GxQHcRrvccWOyflD
7+QLHkq7K+lWuTWc3kkfzWOACSYymN6MjVAL1gwuFPd1xK29GH5Mq4UrRE3CUzaae6nU9tldPvsO
PDy4StrudITOG++dkcZm0srJXhIA9nfDIYVeaoqhJ4ZIDumdG5tHS3DiCoRv74shtwM2z8ZKRlOx
b3YN58byd/1aKVu7FuNVWsnOKD6rwUptMAnjPwj2kOIiPIPbGxB3rKcPKx02Y5Hc/ntZq2fZzn99
CBqUCrQgCVmOrxFGEE1FreVJtquFZENxdI7ypdAhN7hW9Mo6mHovjdGnPg2PSTx79L4arL9U8bUZ
sPILT+gszXG46qTFUekI0tRtpoeFT9QLL8FwI6j7QQXFtGtndg22y1oi3qkacnM6Qkgc22ZJyj6p
fnCCJ8CZN5bCoao7NzOxOi51+9+vC8bn+1GioLCjASNjI0vn76ukUc2S7kXc8MLH4o90rP3+RffE
gwDGg+jIge/uaMR4S9t09vNNjU8eUk035r73sXR3kKjD/IWC19JHZlOtDIQpDj117QmOnuSeCB7Q
hrc7T1+N/uQsbV8c7e4XzC+uwKj3YaXeLX90+PdWy9/yBwqEuS8+8JdTt9iuNziGL64JSNDbiDUp
/Fle/khmu+MH4WNMNI5sI8VDAAcQm1v79DYCzEK6DUbmI2KAqbn8oAnjQpVSrsMdj9N5xJ8/h20J
TbhgDZuQsOQ2RPJQtRuiAa4qEZcWhnf4Jz0i+PwBI4VaJJJw6Lmpy789mct/Uql2aS5D8B+m7yly
cNnya4kl+Nn/GZ+X5EeOb+JdP9kN3nMIsbyGSOzg327avQoJAOoAYsU2DhG17lofCbbVSE/yYz4i
/gqNKF4cpztqcfASZBvXrvw2eEuegf3gns19K3xAO6JoxZUUY/dESvob1Up+pIh/F0wH3p/HFexS
XYZlcIYqCdjgsjKvk82T1QiF0SwHFHwofNQ/uVQFhclf82cTQVY+tGHn6vLM/3laJ3vnuWocm0o7
eOI+1J+0x+44vCHp/jg/qm8MSW17Lkibgftf1e/sjDXZm8mqeemw3DIPwk49yLfi7UXpkh+yJyBB
i+EwTDDAdGcXRZuUdXyKrXQ35/d8DKOZ/XC8iYm/hWv0q5I+cydecoqrC/vrU6bk7GhUAQ3KBs4O
aBt9MvH+uiWbLEoCuUVBucgf5wg/pKnd5WO2TomQ5Erzo5k1zqVUf0TC5LTDc01oXAZgzFDKHOY1
qlROaopX4/I12n1deiaXe9eXXg5hpNdpCejaxhg+hLjyGzygu77eorqNLPPAItcJq4McbWh15LOz
pmocoYabIA5WwjC4HXTjdESK7yFn5eX4ZBdGtW9Ey7X05FCay7oY9rPwmkqwU+QPxfxjRLpLu9jF
RbrqdP/fx9FZjr8cvswWuF3IrrDZz+GBupDPRW5K6IhL6IjTisMkKfI6wfRG1OWrC2HUD8mkSjuR
LJ/QAb28s5JOHObBGOVTvKuQ1UaoXNprkSck+1P5gQS3FV4IV6SzcvrydgQrSwoPUIB6+nL1/LUW
ihp3j8FqivtP3y/cUT3517BaIGKde7rtX6MXHRLxv2f0vK/7OShTucCvOeFp8X4dVMrkWu4n7sl0
B2Jw3eGiO+36N+2pg9AYu7n4pquuYMwcZY6+uTV/Cx9R5/R/rMYP4QUiFxHiK06Zw/BGwc5Ie2uY
EvL6FKz//aTS901KtV2nRSjRcpC+iSgFqWycYk2sDtoJMiZJntX9mo2P0nqxsg+1S7a6laxU+Vq+
5CTwfR1oChWl5ePIUFQ/OdF/fRelrucsD9IcmpxIeaTeYpmUEDldeL/vn38Zhq42QuYyZayz5Raq
9BYNPVX2KtlfmIx2hEABHcjkmnq+21mk1sNjXT7OeuPNwF1ng+iojW3TUtczQeu/H+ezXP71ZAKw
znZDntECsaaftTemKdLUVF74psj1hKRh1xoWd/W9RaisreJjyF0WO1Po9sUhpDt4PcsvencVvaPa
qEreGF0ouv0QAvNABk1/zulPMdqvKzUqcr1LuwjX3/xaidw2kWwLD6n+OSmvI2GHlmkrvasheBrj
o6gPE2UQnbJNoBSrXIn9mKtIF+u7qqSjHpj3SZz4Upi4hnba95ronDoCCkXYqMjXn7rfkXkbpclu
rPt1htxkklVbvTJWBuaYItErevpS82pWJE8vfbw1If2ZBfd9RYBXJL7ZEZNHbxbJMuoMk1YzjHjh
eDrn4rN1mRDIJdCUQHRR9fw6IXlqaOWkixN8wDW8vDBdy0jh8KlujNmPfyOBoG/xN7AWy5Ygd2bR
U6vnHVq9Vegp1iGDvNyslcixaCmv5CduHGNz062V63+vpHNQ9+dzAoxe1hLFSTCuX58zFpUknE7N
QOWZRpnwqubxXSeGm2B28P8YRcsWKDRF3jQTQQTIIh3jVsew13Kaxlakbj30kVecZk8R/xRIbp+y
mjrqSoclXOjY9KboYKfVDm2gnaH/nrRwoyWTN7T41TUHPeh2ohCu28VV9T2P4VIpL2lfrASTiG5S
f1eq1xkGpYp92b1ljbKuT9CvLbx3V/2Y7vusXRn0kCf9o7OK1+gk+po52D203LA/JFNM4uhKBGAI
56aBzJfvnbjBVzh7Pp0e/z2TPyS0dDbBW2mo9Cxn9tlhDUqiE/tewXmYb1ZL6fskdnZKcZ/8NRTq
u7mgECfmTjtn60wKn04n0Zb0bBX1+7SmPBY90lG5P0XlZiwVn/PStiDShd1dxrTr2r4TX6TjXOwi
bVgX0nQzWOuUKDYtMJGZLqmM/3jCwIf+REHSGTtXOBCnTOurU6zeQOk8Rezea4EeZr8eOE5kX1E2
yYB8qa3gdohocuKEgQ8hXO4P1UshO2a2Ia2/MME/3DEKKsVcgwB1Wa9nS1XRMmMQT4AbTJacQb1G
HF6Spbjzjhb6KNHFnGOnVx5DAtk8vh9QWtHluyILHUts7RZi+1Q4AgDr0BIPS2fl81x4LlGCtlDx
9ircb/jFDW4U1v3YTRfuEO2H50dtDpGsT94PSv1ft1qutHk1JxNkSaxADP2jbGi1RNR4o8E9BXZl
yFT064F8I6P6pKC4i3HE8yi7MXVcy3qQ+PeTgr12y+ajl43r2EZRP9Sg9RXjtzV8RBwkJoVkhQxG
69AMhi5dyqQkekIqnG2sal5r+Z+8yP2mkjtHnj+0bHSEVN5ro43nW24bYbDWivEmOIkrxSwO2QAb
ejiq8nsvIyM2z6v8Ymj1w7xAu6JXuPCvkPQ4u1vrdpDqUBfMw6imdGYoA2H6m4nrGUdMY34JOtGz
kt7VMjctzAs3qbSUBL7epPC+DMCB6nJOo+389aNISWqEoTzQmyFaOnns145dJ6/kcVUEzxbo6twt
sPKcfpXyESEKCor/XtbG97iZ4XWoYIDPCTI/ixp/RTBSVYrzVKvTTRx6puHUox9gcclFnjnTIhOY
bsrEF4xVMG/MyTu9tONdqv+mI8HyjbttgHDRxlwNgic0pPHy4LYKacOqjt2KckC3irbGUcY6mnpA
4lYHi5bKhPWMrWCSULot/lSjH2Z+q/tgcLPIVcu1kbniu5auonDVIsj0TggZYo1ePg4nBDQesh6V
dXBMzV57lJZT1Q/KVdU6TA8O5Qoox35VYZX4Us8rzux49e8Zk8Rlp599NMBWJBvgDFFS1M5WjKzN
XTekYrqjsnEcnKWSoR1bt3Un6h3z9dLdkq9Gqhe5K9mCHdmjzQ6AxlBhEQ/0k2rcycnW8NWd0AMJ
y/9oA/H77MIPWwwkMidx3lWbZNup11QSNxucWtCzfb9+enpC0v8aNje0kF+ts/DH0K90WT5XiMfz
97Fd+bINMn2CtGm5+UfoDlsMup1fvw60JPjVf/78/veUfI+CDbQ9DfgjgGrpb59NSNRZgdkk6BlE
4krE60dwdWGpedbiJmlWovzw7+E+j9qvHwAQOf1cpCURmgJx+nXXWLV5arOyDnan2nCDcHDA29iK
eezVxy4Q3chCL8SQ6digmpFaTm34o/WC9ZifRvcKrqYy+gomUlD9fZmcSEpmr84JOLpXORcuXBvn
wAsiHJNqoArgHfo2F/TZvSzOfSvXcyBdB/QcZz/yhvdiN6W+uNOfyIr+PTMswW9rk2o2BQsZHski
J7J8qr+2M+AnQY7LMd0FebTO6+dai26mfGuFzbGHaYnvuRW5Q/co8sLcrTm2TLnojRNRTil4ily4
fT6uRwpSFnZoMbeRCfc42Ieh9jsFSzSdaCLmhacE96dCua00ZSOcRA9i1Ublapykq74eUST7kzWv
iuFKaNakceEMKJ6R8ztiYTp4izhhvIpwaEnDN4B8bsV1ovQydadb3EU2kvLaiz3HLY258WHuE7bx
jZzgUKd+hGTaeFadZCxfg12ayWtLD308KGyQHyiucfcWo1PGb7H1IFT1dUdrxhSurdTaV+1sR7l2
VVCpr09ea0yOoD+2Vr3Df9dP5mlfjSI/ZvYiq7YhpWap4PU0Qoc8o0moO2Um+Fiw2C2x59hEjklv
tG4/8uyPWRWbMAZmmFxF5U0t/dIMN68fUvl1yF6LTVeFjkZlIFtJ8kOgP5jmphD2jGBidEIkoeB5
GivE2HG4QSuHXmXkaJyCKIfaZXRytJxaqqxcVe1NMnykqk7VbSbW7Z1Rlu2536MQ4Bma3VH3SJOb
mp6hlisrRbvv+Kg1vUFMX916oDsRU+0hnitvutx4TpPxtjVrMCh4yCsfpZh5Yi2S0OB11qsYjje6
N+Fh024Kc/yolMS18IQ44b6iGfFKyv9k1ZU+0zyPxquJYncjAVpLLlCWv+e+JoxsGvdIXZIinHOj
xNNJUJvGyPZVVNMOBFfQrPRwZdBvvLB5lq14dqxAU1B1RsMpDK2pr3vHkIpcRYwnv2+oNwerk/NB
Tf09ti8VVv6z6c9GWpR/LYNXQjBPX2KSv3bpXIyodwo4vFXlNcAvgqZqXlxyAjwAaywujtWjte0e
0tlPw1WRY2bpVt64k+pVuJXL333xIih/8l1MPymyg4qUYx8brPd1bf0S81VUO2CSq2EDziV7KGnI
l64SHk6Zr+vONP5SMqLlq5hECmvQ4qX4Y2ZrAAGUyJtqOwYPJR7H1YKKmE61G/wejaN52hTpJn+R
P8xh33Pzn65P82OlbCkKFdoTRyuH/il1hvpaatwah9lN9mrWB4IETopgfEmK+0y5ltQX4qjxaug2
Q4aukZcfcq5MCs2aPcZ3cfHR8xNvAoza9HWmXyPB0/1KNPdUfKQ1NdbHYrUYwr5Mw51Q3076rlEc
cViXhctxnzxQCSNv9WKUjWsQAl4l0wJwI2FfAcNhw6VbUTjGptsEfhxe8W799KzuI04xWk0UqZ1W
pqFypZae/DaKr7N4pFHdlr/64caMb4rIJwgVYpu+34KHeC5yD1MfnUJ76tTdjR44eoNHNAwL79Q8
JMXNRKMjRTnMGQREte5VHsOonexBpcHjtSeHNHM4mpbd35n84ugw5gdYSOGE8zyYIICAbfM+VfdG
ujKKtf5SgInIHiTxNcexlstsVan7U74bzV1h7KVoXen08p9O1fZE8ib8pkHeK9tTDhnBK3qfPv34
HtPQ2GSBKx0b0xnoxTslVavo90X87w97abHY5FzhkoYFdH7ttYla66OU3wNxprdATFO52oqL9v9S
dmY9kWRJFv5FLvm+vIYvsQcEEJHAiwtI8H3f/dfP5znSiCRLoOlSdXV2ZuHbvXbNjp1zDJeoH7bt
vwFi8bJWJPSLKGxoRv29mUrfH/XMbwsUNuoux7aBJBRX0XFVutMjHRxtN17l1ccPV13Kpb+3MNcC
YTEWb3MKwi85SDEnQl6YoXGo9WITWhdENuzkedC9qT/LTej18oMu44y0HuKHMf6hmvuPcn8R98Dq
oioHhzaWHPVzBPEXXw9ZbA7xVsVI+2R48Ta8jUZHJQPf9rcpbC1x1cGe2Ha8/y0zlJWd4Srkixtl
3XmKO4RedWClMuEU8J4SNfr1wyv6jw9jqhrwqEYBT8b8JcqJfmQUk6HkD5zwq8FlzpdrYlSsOjWe
m+Sn+8QLvJ/0zP9x0cXWwuCkQLHJ6/n7xXRDK4wBtIVjA1ajapiKl+9Yqobt8w9P99WiBmUbqkLS
O8VApMni+/J4NJzDPDfw1yud6A4fWcrmwbxNUrc6T4NbNBdRczp8mAQbFlN65f9Q+xt6hUUISC2+
Vem+o6kFOz7YNgsDpD9Nut2rKXGO4Aw9Se5uUnXTQDyY1Zts2DAjNzbPcnEIy51FfwWmaqHcZ7Ya
/K6E30TR3HwohN8yQ4mEbV/afHioMMpFunT5UX9V9FNSPHIG5I9l+qZTshCq8sdp+q2FEUCOPZpu
EECCXbSOQQks5sB5IdAMzX37nt37eraKbmLWT3EwfpuULNI+MXZ5uCs75u44cDWaYktjj3+rnXZR
u/fVrTb0SwNQl+x+2in0YTvZVfMtHcTYPLTBTsy3PYQ2dSUZQJDrtvCE2MU+WqJdqWz0nyb4/JuO
L9ZNCNU43RdHZ/PL8vAn3SjjkenzOgiD+k57XkHhWQQ7mkWVdDuFzwnNse+XirzEgr9iBckEyk6V
+hotqvQ1hTHKSZbzzuwPLf3rmJrIUz9Shn/p6y6GjNHuanqiuZ1sLcORra1Qniaqul0+reP11Dvt
T0696Ih/uKMvFVtRDGLV+Bp01LFwUqhQZt9vRd2Rs/2IDeSUAnjUEKySI8bbXoJsMJRiIBEfs2/d
iTAoVvPfjX+fxg+zeGiaZ9EMN1qdOR2pY5O/VTgGXnsQo24EzI0Y+J6Qj4ofsw9G3uUr32jcCT6b
lXspp1UIu8tMsXx810aO0EY+hHNrG01FhxlAqaW1+dzKkt1K0klIoFkqh7xVXQZBJYW0nrKPdL5v
rdEZ53urBWu9wWgCCpfEiLzC87O9BpypdNU2XZqf2rvV9Yc8piaGflidgWAYXpdwNGac340Q2KaY
7nVUIZO2yyS6+fqjOOHaV12ocp2kKey+3g7VtJIqcd9Ge6V8gJXrxOX8YcCMHDsmLNHOB1wdtfcp
/WAu49aQD4oJPQ7eh1bLW2lWnDi+cj6aOcbO86mz7KSOXNUcnErVt6hm1gI/U40hd/qM9fNhV8SW
S9HnZDGdzdoRlleZbWqlXcnmZRwP+Fec0BogI/DtKruLVdEJu/Fcw7rMlDd/qldybm5Fa1fqbiL0
m97Sqbimm4TBB6Jqd/FHz3Rwiw5GDBrVcrd1hOiEMnCWulNji/o9MdctJsuFVQXPzV/1DNL9aJVz
xpeKOr6csSsFegi5HaSj3WvWZqxSO5XWdTi6o510HV7W1L46Y+oTzctf5RbWAtS85hJNzgw7Ur5v
StadBUAkdFtFe8zk+8qMV/58hz87gw+9tHsMk5Mv6Pckhvqw8m+hzU4C6fNJ0J0Rfg19a98OC68s
PAlzz5ZK0rbydtOWp4in8sPldMyCnVphlfpamJuggxodnuVccqpfUQa7uWudTH+fWphPBIlM2FZP
Q3jKpt9Df1vQ2dSb/LbkW05tt/NDOFUYl1rqfVm95/Vg5z1KQRnaSWxncemo3Xk2AHWUt7lRPC40
FLld528Z/IVsHNfKVGMO2zjNoaQp1MqalzGOd07qNZMV7GSiaT/fiyF08njR1W1DlHdtFPyylHqb
6aFrPNP3s5tZ2ZnT7BSh5YZC4wiDqwi/zPleMO+tQl7FkE86/bUhrUwXfZB+jMKHOuJjXNpe+D31
UHnDyZOF1YQLk6wMUBqRikC+LA+qXEHhhcMJjQlz1WMo+gR61oziWdOtodYHq2nW0CNdg+dhCrVb
67FHb8BZVlYmojAyKigpz9hs8AQHMTBdyp2QKj9nFouS/cbVUgk3BW/Et7ZpxS4BNWiGfK+JnW2y
m5PcXPtVczC1+2FSXFV/VMK9YTma/gghC4UHDL16pRmNIw2v+nRfJ6c4qD3EF24OaTeAczI0Pc16
48CokCdJugniJyl2q+pXTS0yBooXSiJMYfgcUHfHWHa0BFDkpMvDXd0pcFB3cfUm9a/deC9I+S5m
qig/aVUUh850Uj3dYDK/6jkXA7lxhvJWTt86Yd2BNUUtoH78pmLtZRy7sEC21XsNg0rNm7g/9HHk
5BQX8GkkCN5qd69F8O9onosjcXTAuSB/johuWXNM4MHlEsy9DhSnbNhXCSrNyqFddZO2b5J/jbit
ualtXzLW+RS4TbvTrd0kNp7B3ONM1S4y2cQcdpu0PWcmKRg4bb70IgYJusQ6s0zEnI8aMUpTXLMh
Hpm4XYgzUjDVLYe3Or0fq1MiSF5mNZCEmu3Ad5eqd32ObvskcCvjbDTaJg5+RwsfD1JRFsqoQu8l
kXFw2skqeydjvwxWcgi0m9DPXSE+yXwnfDvja8VCJ6DBf57Ldwu2H+suymdHL3O71L0mfiq4GX14
N8aOnONkKdM+CKdTg4y13nDFvt0qfbVSISMxNRWCzByiDW22UXIyNHoM/bWs05VFNkPIW5a9BbFK
8xPXoKpLyQa67KTCaTGUo6yE7IDneEYjQEZSVDcMgYP3fjbFcA9paA2qvx0KYZUrL70e28IEKM1K
V33dLQtr09E7m8xzSH7FORHAixC3fbvzWnHiQD2MwjXSU6Iok92Z+MkryOaWRSWgRcXoX8RlVjTd
fn6slySw7eV1HIt3AX9mwiw6kw3XCl5iAzNg2iyGxcZuxN0kj7eZAZYQAjvr2k6sfvV0RHkuRWkc
1dDpm5p2OOavKue1QasbxsDW1PMfsh7pv7IecE/eCB5h+j9eH1ElWRmqU/rOtatik47nMoTvad2r
G4ycA2jz5T6Mdvr09n269VXtuiTmGK5x5GK7gEu3tpRun2qjTAozLTGU+VBrnLj9JRx42wUCkwWI
pF9bCZt4uDTh/Jxw4voec7j7+Ie+yh9yzNecD+G6xNS0xXbrz01+uokkSadWTyT/thJcg0kwHCqO
4a/JgFuGINr+WTow7XhtsQ9Opo/+ehvLK4kIpfnrKN0noIEIVHu3e6IpY9pl/Zb1wwrOf832DzPo
i7rb36HJ8PTKC67p5acZVf/yz5bX+OkJFqj50xMoBm47SkB6lwzE1LUOehqDbWBX9p53dmxuU5i4
wiGpwR3t2iO3DW9ZzWRAfub6H2w184/NxzTuzG0kbArOMuVOAY8ebFWjR+2SjWX9RjtB9c/gHENV
S2zSmeCMs3IgOSV6hJP10TNEAAcm5XGQSSPXJnMbYFiMqHdtM7aRBESvpfYTFvhfCfLnh/9SJxhy
2jRpXIm3UuCqgFPlcX5Lt8abHDzGwos5OmiYY/Qtc+HojKgu4Uf/sIr/lMf/rKBlkuUy7o499KW+
LGJf9NPAwts8XKAaVDhqsiHURuMloUko8D+cWbm2+GugJdBOpfwaSndwAJX+NtIWeUwk76tjIe9L
Y1fB8d4PDNfuZ2eQPXqts+8UR3Y+0geHiFL513Z24hsd67GJyJE4o+/AkREKR9rQqYsmZpj4xqEw
3eJIC68sd4id9PZGV09xdpQJ1BBZu5Kxq4i+Y8CXdkP1y8/szfMg3JW9Nw7IjQAP82Y/tU5CbXNL
idpuOAv6fAddgZYRWFcNIhhtl+mhupNiSbZKo42iOarwhLBFsg7kSFP6kIwfxP962Ki+48c3lkqX
q9qw+HRX3owvKkzbxB1QXqwrWK0DrWvg+L0qocBcRCpVSw63KpymX8GQbllET3/IquOTuM9dA2AV
iml717/bZrNv2hU0kfyIzoXKvLQjrOKbvbghtTTzDTIOqKnWsGqlfUZ573W4QhXqzVS6FjbVxw7F
jHpjpjBhw9+cOnMP5KKbCxFoJVJQg87NTvaqoQChcm9P2A7g2P/DavqXabPs5k+raYnWn3ZzGSmN
2keBfMiBOgM2bY7mQqpIbOqk2gP9n8pi+qhmDPa0fB9NkaNk9qyorj9pe3jzGMBT+RW16Vlpf8Ar
F/QSGu8EfVocNzPDD4xQ2ZVG8pR0rVcoKG5l4YWzbFUhIS+NMzOmHruu2Ma9tceAwrFC9ZrGpRvl
+ZMuhHvNKN8KfFOwF0Enmd0rDBBbtaPMqFr1lCmW20YkyL30YPbCqZzekyS6aavGy60HNabjGnI3
PSh5uQs62ieRO6bnzsefHVZ3kdZ7c+49q4BvHr/KXbXWEpZJiu8R3YyJHc5AVVuCqc/cPgRXd4oM
uS1xZgkhfHqpjGrvVzteF2nFSFkM+yQNzr3FGkhgdcThLlDGHbLDI+94Y9KOCiYL48nE7WPoswvb
f5flz+NMyCgXvH4Vqr29GE+E/UUWB767XaWgRm1wFARxK2hepRo3eqsh66IZobxXnWlnAC0VjyPK
vaPXTyCemujEaUjpSKUs8gmq4lRqUO55r6pW2PUMJrWkF2nlDVXu+rHnB+ww89YP9NukoVs8ZZ4m
Vfcq0+bNhVic8fiU+0Z9U/TMxcnCX0Yd3JaNSCVod/JlafH2H8ysuOnFWl9J3VHMw1/aOHN65eZ5
lPbgH+jktEZxAQY7uzI6W5MiyHMd087L+1Dyfljbf+Zffxcpvxz4Q6fUpq+E8sG8UIl4w52Eeq2n
M+xJvR0yxEH0DK9sj6lyG/Vv+PGr2Qnsm2lMGUIB1HsB2gLjFBWA8tiC2dZrl7rY8YeUqeZtt54l
NK9dfyNg+s3sp/Z+7E8GcxkIMLJHHE2KO8FiblGw68tdp576YlOn5yTcBGdTW2Ix8VIdd0ZVrxAY
StrSj/OKeB2coZJ3UYS47XaULxrpwHiolPvBuppbKwcZ3EQxrTim2CAjJXoGtL9S+YL004ySFfF4
3PVk7cUhLTZx5IXac1AhFnhQsi3h1XKD/kHyqUGdWLpo6pE/i3RkHO8GOASLSJIf4wT9BlFsZ6xp
SETDLzHx6nkT3E7KQbvyevYsLTC9fmBdboxxHaKlk15BjKNXML94tMXGVnzCSXGnBRtqiLK4E80z
/lM4eCnmdcEVwQDnmPlwm3l4iGRXU0+lfhtkxyw7LvFvia+qeNd3N0Gx7eOr0Ls1o+fV+wD6w3Bs
Y2hmmsNNCOOO3/MBy7TnnFdBDTJ0JPW3BvlC8gDPmHZPnr1W7M9kqZtwV0G5UWwClAWVuMpey8QN
g3tD2EQ35bAx02OTPCDP6yKPcViD6TWvzStR+PsFqv5nMvEp9n4B63v81mSpE7UDLihIcV9qmkRl
Gm4M/WOQNh0t1rpEdWpuNeFBj/ZFPG+HWaB0a37HC/6nrtd+N9mBmiB/iGElFfRo7amOPXo/I5Lb
8kE9B14x38nnKQ1WfrtZjIj88QoeZXfSWYLrVc3bNjmJ+ku5VCOoXCXj2oPWff+s8n89KwMYmbqq
oFyAT/X3OZMohSypmSQd8m4dagF5xkwJZrIsqbK69jmbStv3+0Okd/dlIrxOdXTQn8w0cDj9ZfXd
z59n4zayoqOecYBO+Pko6NSU5K4tixOOUHeLa/T3N23+V6ny+aa/prrTbA7Yc8h0U4K7iEkb5iJx
9sWNJOxEkeVjh0itm83y3wVTnhF3FaM7hTvJ2IX6ERTADN4FmM3ER4xUhQ0JbLNurac2OY8c838U
g3dd9CYtv+h/h/LFLFfqVvH3uURZBDqwLlu6r8+IjcjQ5Nid1XW9qQ4+49LKzaw5gPVyfwvHEICk
W5UjecvwVNFb4Gsm9yJpc5EdKXASLGCUS1U6yUiPMkSLsFGHK0DH3J+TV7qbo+HO46PkbxB8D/IP
TPwFN/4aiRn/vhgMU/JAQf776+tmXoKXRLSmrUs1LAoM1CRS+HN9BaH5h0t9Ybp0chm38aTzzYiL
m4pK6MoUneg92xWBJ6Yrfw1SQCLbemCrwmt/QOhvBI6J28GmN1bzPjiR070GO5lejSdP2xTqbrca
JkqqcIudGzNY9PO41zyRFRvTutKexSd6v4Bw0TvKc8IvPZoHfWnyRNsakT0/Trw3f+M4srWwz1c2
4wauSzpBwuVPpOvkZiZoqbsw3mAAkP8SGAmIxhdx2g5NGINjWhdTFiY71dpKWBsPnXxDPqqu88fc
FuUXQyECMrEW6ToJ0FqfnEFw4MB9SD4j18O1XK5LvD3QsdrIXrTrdC8DaEA2YhZf8sui+SysG8Mz
gfmNB375/Sb6I9X85tvrX/qwkOTFsc4QZQZXCYzO7h+zu+lFv7J9KQvzyEle5jf92XibTogynpD1
zq/Vs/HLH1b1a0X7I1qJb91j/hK+/Pnd4bG7r9/NX/6v6gmYNl+l75G54jgyX5UX/3F+MX9FP4IW
/1DZSJM/LeCvzIyBwWpqUxjMj5XWMfqh+J3mLzYh0EJVJysszMIulX70hctHimhNsiqb5a1U9qA/
J/52BGr84bX+d2z6vy2lL7//KXHXOmvomjoQD6hLbT8pt34F58JqPb3N7zMky5GYOwb5edqOa9E6
FTTw6vaskf4ZgrROdd+to/EYiHT+tFNxTHCY0aaauZcqhyDkkXpWf/tMosxPBcLRgqZN1kL2zJ41
9UnKh01LhtzN0tbHBmbGYWoI2m0XKLtGBaxsi01bXL5/5P9q0v31Eb7kc0KZ9DN8ZO1gcH5M+YdC
ZE2PmnTWV7LIWEuOd1+++f6i/wnYYIBt6VC7YdD/YdZ9es9WNuVKplMgqXm6MYTxHT9JMsC2IkfW
VqCUXglAp0JqSSo6S1Vi2MwatYWkgb4iQRoDpwNB9GrsQfx48vowO0Nsu+FYq2VoznRylJoJshnc
QwNgJOovVqTAiqMbqLdOqTRvvQVjRmwuU2GsgwGISGte8wj1qKWJm06eXUR33z81Hor/FUY/PfYX
oKO2zLlNp0I9qMajDlmu165jI7tT1SI4FBG6SyDS0w2snrDRLko1naaZfhQaB0OEIm76cG1uI84U
ynIQ1hKYtLeU3SCb6x4As8sJzF3tlOOSbD4zygxkxS0Z2BRC/CvF0C2g8EbPkvTSAE1i/0Una6Rb
Auyq1VDLYNhkwbM50XEsaheesVJMNiKElVkHTm0M1PP3KXzlXhzc3A/3c8p9VJtGpE7dzsRc/DuA
IQw70TZQIntKQ7feoBRJ7BK3kNGOAwfwafmlD0BnJ4kLTxGeFG0zA48K4BTN8dt9ppFTrVEvZdpW
r5FAumPrLS1HaRuG5zn9JZiHAYMnpenuIiukKXnu524rFIfvv9hXX90/6Obndfq1dTsMSd2ItXrI
YfRMRr8J8ukuLFeDtC1ymD09fD7oXJJxabl/n/JUnWonpgNvZbE9jM+1AcUMp0FF2nXzLqjPxsAg
t2vPq4laYTP4jCesr2pyEJtdNj9KBdNfYnLwsCz3WZBDECiRd40rI5dtY36s4Il9/4h/tto/J8mn
NfklixhHNYjyEseix3L7SoDaoq6g83y6wTPYC53QWwjTAKr8LWH9wvnPXwWm3O/U2mgi+WPt6jB5
B2jSL5IrHroHczXvigOk6csFebKT2t1GwOeghoeSrn+fmYVy3FPBuekanzw7h6VEPbD6KTtebvzz
g2m0/xXsmHCnxZeX2ZJ/x/J8aOKgbfTkUNVv0XxmRKMMCS+6k9JrUt9//xa/mmRidigjz4d8tdjK
g8J/uViIq57h61p00OotlKgKnfCk0aJ9l9OrgslROF3l6AyA7hQjjjH0+cvZsqMcHxcsUKDpTSWS
cMGRhdKz+sy2otsh7SDgCRjX0AI1Mao7/zhY7usB/OeuIVVZlryM/PxKHFMjy2wavYkOAylWP/3S
s9dRf8roWtbKGSGVpvQ/7KivOevXK37FWTE/aRqtjA9YnjXFnrcTy4t7ryje/fBFltrn788vQ8BG
ngpdiPk7f+rET0cM1AIrkrVCuRXuhT2mspdAc+pXVaBgc6Dv9OCgDN0uvGlPmSth2IP5d3BVVleT
quH39zfzh836+WaWLgmKO1YGEhQJcfvfa7GZmmGMgW0O0clEsryIekWZYZIHBT+gfSz6UADOFqhl
mZ4ZlT0FGFXbghsc49P8YnxIlju+K8O2affStKOSFxqE+9q6Cg4B5lcDYdMOQAPGdRnd4hhUbb6/
/3/aS8tnM/DIZzgYc3Wge/19/2FUh72m5Ap6CwsVo7GBgeG9YUW8vxdfv7/WP95hf64FYUjnPxh7
fJV7B4OWNoPItaAPzN68zXYjjnVt5NVQnTbpPgahd4Rd5MWrAw2b9UVwOlvFxuLO2pb4rnjZ60/G
BP9KPPl+OP7KIq7WtNi+bu9hUKYxaeT8AQGeE9/SzH5obyq7cSL7Zjz02+FZJTpavwK3RSRurcvd
lNnhXt2rm369DF9mxmyL2d73r+qfz4KZCzI5PLihJ0r8/aX+95vC9DNSqENTXv8XhBWyM1Yn6PFz
+alliGlyDeZ34Ucd17/1IE0/lrHGwAbIVtaXbRzKw9BkmVreYF4cZ7B1UNuutDfjUdmkr+ZDjunX
vIX7bjRe8qMp97+oB/pj4joabUk3jK/JI8EznMaoig+NdSqDZaAtKWPe3OmJqw2QuMtt4+RbyxI8
qbvvJQNhTxozeLd0jeRdpXg3cDOZ21cFDXEYfCw0NDAiob6Y6v+XTs+7+XynX/I9NSgb0vs0PVST
S/jXit0YnKXy5ftl8DWmsgp0lQl+6MmWqSbal6tkWSymZckqAJDm41fmLe41GU4QMyLs7y/19cBY
LgXOzYTEZYwNLd+/40Bcqkaian2ySOiMdoet5jTQpAzdvFxH6oXm7vfX+4/qhAktEguMnffn+f6+
YFbA/ChQrxygSdEyOKvzReyPeGCPA62A4cIaF3/yGfiPbcVJjq+QjNzJwornS0k0lJJVRzGMCWhn
UePR12Bz1ZjH+JD0HdRzBlgCGrifpvL8q1BkV1GMiSxshuBg5vr30xb6rASTocYH2M2oV7QSPjPN
j3YvYOEcnNXIDccjHYG0O/rdhxLtRXwevn/j/y6m5RYwkZawL12Grv99C2Y613RbEiwG6CREiJI3
8u8iYK7o+fvr/OdL1mGQL04Suoi9wd8XqtU5EUngssVDpENXjM1MvrNYtZBDoMbJ0PTwDSrDszT+
dOnlNf59GhO8sLBQF8oCzOUvCGSuGRAQB1axLJ/1+ZKUH51ytOIJVdpZqtaLr4hyiYbd0hFSU1qQ
6qUpziMr3TJgkOTzD+/8313F/XAn8JslPGjEL9E0Gqe4CaqIXWVujfyo+E9qBjJ6rCmvMIhlpO4P
7375gX+9ANi4izm3qUuygTXclwXe1rrUJvRCDkK3hpVbLXqU7LUQ90blTYM3I6Xvxmv804QY6T+v
C5WfYx0fAoyY//7mQmhFkwBN9NSal8hEhwZRJqd5NFUXPbr003EuR7uOdgMOj98/siH/xyMbC0wK
kRxS8tfxm6YgaVw6Gx8ccX1d2BNUUqI9IjvG/+rx6E1X6PvwrmQHsdni9rIFHS6wWXWti3WOF6Xn
DZlh7j7F+VpZH0RvxUTMjw/TdTa7cX2xD/Ljk4tHyO3BXa2z1D64L/YyJ5ZOOzM5fqja/tXs8wU/
P86XSFE2sBezXswORvwyNCAeerTYC9tWXS8giC7jg9muYmO6MQ3c3OQlmy+H1mvU2hYEWC8a3TXt
XmHE+KQ/4Szmff++/0gtPy8xTgkVmr5F0OaIZhrl3596mtKEUYxNd6kdfY0T/m19E9rzY/ZSb5lE
F3vJ2rKlnXkj7eaPAgTChvzlKDe4o3rtWnEpsX/YZP+r7/7ulpYl8qkisESBw18R2tu2B3JMh+d5
qI7tLJ1S9S6rFHcOmhcN1Efsq02PJgs4ZTPUHwaUHCIJnq3iqjbyx7iJgaLrW3qWeR7bzF5yVPkZ
Z7kCs1ZzLi+x/j5An5GRTaacGohVwvySW2cGloQz4GCUOTO+OXy5ZBy3jR2HxUrICTNK5eJbQnfY
i+Xxl9jcwTW3Lb9/altAIqVzg0bcVlNxnIYGO396Tz3kCqSK3bPuf6SSsB6ARCfsDNQA9Nn6GLG6
XSZmtIJC42Ni2lETlZBV9VXifxAZbJzu2DDHYDyGshssXIISBtTwgVu0l+UJlJXaEacBUuUOYq3Q
+ZuiyR0/LLEmzfZd1axEPV4XA6188KNxmg5dnDmmtKtKQYcginur7HuWJNhp/ajp73L0YVkZuhka
rTH9ca6GAwi1mCKVp0adkGJ3zYRFAndK30CbJbvRHnsPSy1d7/YT9OlW0G773kfdZEEE6a+GtIOe
nJaIaJFqCbBP4DZkxcNQOc0Y43W6+IVd42HmHxjR1udOr6Aa7CSse3t7iF2sosMICosgA/6nL7pV
0a78GLULIktktkwrfChLYyvgYJe/LI+v+CWCt+sSNVs12EBEWOH77IlYKfjvWVLhQChVh2laG1wU
u3ehPmmdDu2QNJV/5oplG7nhxPlRE+eNMkUMsTlmle+WZmiLiD4HocSRpfJ0Q3gWEfUuURqWLunc
+9wvzIQWNd1s1Ouqid+CDCKFPrD9EfeHxY1Ik0uloVzKkm3CvDEWkVywC1SnD8q12WDROzAXls5M
5LLKDxm+j5bYuGI434pNtE7FyoVjuJpNJlYMcGEvsoInZCweQ0k5VVICx6eB7VzdNDPEy4lOGpON
gTKhmNFsNwWUtvkdrikY98qnQefbG4Hq6tFEHKLLGOTlLmxxEZEkVC3+sKkTZHvJdM/2ILFHG3zO
xlM525Y02hpijbqvb1T/2PbDerCkQ6HM61gySjtEpCyEmaN74pDuIDw4lSbZcoM9rEzXknkMafHS
hBKOgLobtZnTlLMnjfXRNAdv0C46VKL4d5jQb0yuFAGy+YLibyx0KPkq6oZjMZ3M5BIZx5Q8evFd
0etuPci+G2r+LiEfhWSSs4L7GpyuvEh95qUpx0k8nctE2uPX6uKM0qvl3WzMcAnH14FJ6drFCukt
TG/w1zEKX8vhC308J6vwQaZz28mWXeIkLaL2Dea7UEc6qK3LeV0pl2FO7lsR39Sp2CgqKkM5XJd4
L020o5R0h0542yNbVMIbZTYfjJ7daQanCt9LAcyyj+kCdSStecBxkAVOFe8tZVvEr5S2q6BxQ7PY
KwbL3HCHLHcselcj+WcrcppN0eT5yJM6HUdGjUEWo48xCQ6y+RHvHRxdq8OMkXIMIzsp5lVe7bQO
wn23FukljXl7SjNj3Sn6iq5OXqPguhrqTsKCQ81FpyulfdEnaK5WfYFvsnZUpWskSauUR0haxAqp
BEMKf0v00VXuBFlkx4K6oVG90iMIuvFVGYhyFbZwkHGrojnUwLQ0DJYYYfCnph6OrjThQvShjAWA
EwTrwC74EB16c6F9oaZccV3NOOsIdGb4FI3ZO00A1Tc7yWl38kPfm4QPdnUVYdA2JDdZle+72Dgn
2l0/OEPQ4bms4Tspbotk3goy3A7JvJ2tCmz+OHQ21CYx036p6oUkHzVJvdhDVh695goFUq8aXqtM
L5nYXbFW71ZCmr+p40c4NTghvTcmrra6yu4+N5D4TcaECgAOAr6dHdPz4maXBpo75oewf5iMaCn8
MaeO+RSMAPmVJKonSq9mUDGFRHYVKFxlJjrL2pnzF1UMPkJfc/oIk0X1PeObi7Ny9EkpUgGySaQf
jAjiCj+s7J4ToBZ/el/m+fRhuy469UkPnmMjdKIInYHMG70T6100XevBROoGaqWmUChgfxnHEYpX
E1bbmI+qRdcOQTKDV1wAR1IJFvrF4oImrKC+c1Ko2SxXx4Kxuoj2lZEZX3iI+oMn6eEeGBW/h+39
4D+YlkmRtms5OQK2BI6L27B/XoayTNZDjFK6D338rZIjKuh1ywqe2+dOanfYv3FGWdAl4Sn34UUV
hl0DQ4mxAk4UAGhY4WbopN8Cgn5/NhxbTnFu4ujWLLfqcSEOPrRy3lWIUCdxxnNn2tRB62C4s+lq
NlsB7a0XhKd5gDqLlzX+BJr21Cm0tRuaWsrFep8kyWYQhTQsWPiy/5tkvLfYaNqM3RJvfLldK0s8
Wi6OkU8Pet4erQdDGtimmas5RYn7upm8h7rwlDedu6TOUKEdq/JpIPm2CsFC9UJkCbqRbJiA8sJY
sc3cB0/SAnRqoVNN0i1Gb7c6xkSFhAM6KCmaBgCx/+HsvJbbVpdu+0SoQg63iASjqEjxhiXJMoic
E5/+H9A6F7a2y6465b2XZVs2IoGvu+ccE61r/hMlUcpnd8riz38sEZfu1O/rMZIKCaZB9gyPzPqq
hn9Zj5VVPI3wOsanKtSD5C7a53tgzoerHz8xsmPegAXLbtfC6t0MC+IN7m5rFIyh6ON3D9tQ3FTH
+WV8Lz6V8O979lXkftsz3hGIiHhNkSb4vQFgYDCRdYE9k4+Xs3msnxU3OspB6c2ratv5oHXDMrht
hperOzmmbTve4KWh6RU7ylefJW3QeO3JOJbbal9uEesxw/3HcpbIu/89fRSxQAqJUjZRLX8rpqo+
LsphqKcncnZyZJS2SvrQEjZxJtmZ8PPSbraGRQhFdrEl/7RhlTngzwtSYgmq/Uk/NujsnguZ4NPO
RVRzdfg9FLMPwlZ4JCOC9GMCuWL7tNG9HxcvcZ5P9fMSP5vaR8t9ZvmJetErSLoQg4Sk4Kc5fHpw
3WeCLgNg+lFwaO3wZvs7Eqh3h8T3z9IpJ//MV9z3MBQc//3mxhuCKoWP2j6Iu3dd2sVoKO7q/cHa
PNZOuQt1xy/uDodHC70HcBM/BO5D7wWIj9+8ZlC2H9+L1wNieZvPk+2ne2DHC7j45u9QAPuCzdsd
UXS40LlLEAsIc5avbOPjPO7PXEX7BPLVxhdLJna//jHax83z7hLAgvrYDdsTv7c7yc5lrZ2aRz/0
r374mG7CyLutQr9mkxbZuCD/eK+hi0FfvYSNa6uDTyhi7W12ZnBSEEm7GzQw/sjtzODhRP45TyoM
LNsfzMV+jjaThw0x2M32VNqjQ0LH5lg4KwcVsPuw0sIfgrsqvPWFMdoD2CrvZ0E7+UnePIw2YJAQ
wwOmWqyLdjvbJQoah31o7cMnspc8eDzgSH8ePcxNzpnVwe5MlO+9Gt7fl04d+P4uf5P8d9WJ7cfI
izmRFlncu8O4f+dooMTAhr6+QuoP3ksuyP12CwrJDu7uJwKL0XTbk4vdfHB350twPi+nFigsJDI7
e2Qv0pW/O2chpsDwEkjgLQJVYE9y+Bv00XfPc8C9tMqCY/neb7DpPZEaya0IcsrZuc8bwp85HYMr
HM7MDLlnPP7PeX4/EN0qOiejX6r3n6LDzDk8Yx867Hac16MVtpvnAVY1h8tmdqCtmVk+4myk9tyq
znnBteeoi52eM1YDiqMH0H1wYernyV/sifZJD87m+qA772F2iGyfQ1O7+7YIsBTPpmOclkM9FO7h
Xr0LqeEOgnd1HzP33v4sea/3zodYHqXMxS6GWB8H1JtYAedxCH+f3cL2gm21urifPUewn9iuwgfG
BmGtBHe8tjzPca9Po/1ztleR471IwV0abj/4JyrvJdnb6oPnHVOXlG7Pu/0kwuSEy/fwQuRn67Im
Zq4Vhcxjo7vkjRqU9oP98to9oyKgcwFROsCser8VdvTnZ089oUCGWhJkbywkHKJwye40nSVh2vv6
E2bZaw+ENfESN4//cKRvTJ8+vkIh34bjOvV/HrXwSI3rbLRwtSLSK1CIbtwM8NNfi/3bcE+aMhfm
+RTtd0RqH386TyTOMx+AqnW/9kilIzM0WfFKcto+ULu1Nz0TI7K3TGfI1oyZDjRrLHurEqBnv9lz
+FY+OqX7IL78XJsrPbZJuMJG+MT/WesJ7hMEhqd9G1Y225Ajjln/MHgu2cps99s9fxVFkdNTvzub
H6vVQ2KvWZ/bq/XIJ8xWHOKYZZd/7WFerUSe7nflB3Wb3W6vb1sjkBxP9/fNM3utnBvG4SHl78M2
fjR7+5V5/3zigPBHLgjyYPbHE1m7DQjpOwoyXHivCfJTu8KI6V4oVWxP9M0Hb5157vFZXC8Id/fh
ae/Jp/Ekf9yclteH07y14XU1uxjH1sDo9wa2AsveN7bsY2OPXtccEc2m44+/vwhBiPzvSwZmHmZ6
E2eMJGnfeiZRrsllM2XT07N8JLE6fOQJePB3COJu9vMO299JPWoP2Ph0wGzRM9p6T17vePw8Rnbw
CYgx+/mREgEC/dAmRjQwnE+qA9cPw88g20jnYHmQZO6jyb/a73mUvPF8OoSTjV/l7l7YBx/B9np/
dxf40ub+g3T4tbfNFafxXvZetmJuToAJnDVAMWzEPXIlH4odplanx5e9ShzsPP84JeJyyN8WBwuX
cgnVon9NIi1//suyhRS5aKqL+frEUQMrZaabrmeH9++pXF4DWGgGR2W955/Pt5jfOJ2Wp+8ZAc97
i18/QEvxHj6G5mvuKPfD8uHEqij4jdfkwYf1ljqf5AfRgKwJiMLn496L4Z2HyMe99Nz9FyQZyrp8
XMOju9q8P2Kfg+aR4whrgFIud96RGoQ1Unz3Bh8lJOXySNCL/XPc/NC9zeSf5N0mK/0fuvWPtvLS
Nv/txBCfbmDCBBwFBZcwz99PjBEpzdT1EXzFvCSm6MUqWWAm/0hs/58bko0sNyTrMh0Ojfxt5JkB
525kg+Ffb6Am2rMZ8LOWGMIBQr/292v9vS/P6opxr8wWmVMwyPt2peVeMcZLmyPOWYtVwozx6TJ4
hbVgj9RLjJrl75v7PtdcBCvEtaNVAaytgHv+/fxNQn0dL82cbivzXcwWG5Rv0Vkj8/gfG/quG4dU
J4uAdPjZIMIEw+jvW5qVZhDEKhp3KpZmBl28kZ+kqPYTAY5Z4sf5XqxPEg79MlMo8W/0P39SlNiq
Hgjws27aiwYUYVpgN2K0yv2BdJ4esISD00rKin/07r8PAf/bXQ3avKHLNJS/K3lMukCXzGiLR3It
7t55s/BEFNaNc/z7+f/jdogsYyTFOUE0stzgv3yyS31uirqr0p3GIl7zZvVBwnKlDKykdnobKgBB
U9Ycf9/qt5tsOThmthho4YEuRNRvN9mkJ5eiGpN6K/MIuYxPibG74EPRx7WJAEKh16KW/5iq/mmT
TH9kUUSOYonfMYkMGKMxGpv0vmWixW22ZGnwHpO38wrJ+98Pj/kVZ+2Xx8LXAf66tW+TgEG4yJEi
ROa2TpPXi0rhf7sTLngsmfUZ0mcVCw+M38yh28q5sC9Uh4dLRF07h+3McF9RdmPyKSvnqT7SBlYE
/WQBx4sYeuh1fR9j7cH/ey8qSDmZ0EXtk2E2CPJFR8ekLeesX2WkefjGJVo+0jRg67ge0qI/3QhE
0cr8Mb7O24YQMcr4RWjKbHBfNJ9XBewuonHj9rTYysZu11thMZ1bkOMWMWaZcBcBuScror7gE4jP
DOzEnqrjgu0Mf3Gyli75+TrFhxy6QDK6Sf92gddgbIcO3dxIqohZQACgyTzgPPqYlJ0wzcgm1UDv
T133lFu8NXGKVeyTmEs7xAt9vehakbRXjkQPSYNj01072xpGGl/KQzVZXobdKEECJGi8TJNkBXhF
f5lE3JtsrZX754YFA9QmEpNKcMSfA+b3Mddc7Dm1flasT8wEM4lgPYkUi9PtElm8mCa7VkveqdJq
kDiYHKt3THZVoW7NK/AXdX6LkUAPNwKaJuMey2YMY6Kip5ThIpphvS0jJ1EJLhyTcPtnOs6fbmhL
oVBnjcKHV/r25GQQVUDPrtEwT3t62n7xI7aslXK5Btkc7Rh8JIsUVd0M8OolMQ90nlHphVpHFBHe
ckDyOr1E2CeeK+kgXIZVFT+MY406WXIlodgPkFOkBKctXmjt4e8fEPRTf/iALDvOQNTisWx8e28O
SqaM5SgvmVJJ2Hu9J/man0Evxez1Fctj2ZMvB51fASbMQmTNoYbHTiR1SjvcfJ1fi57k4vXy41UT
lvv4HkNNcne9Sx5jUHuHQiYBkkBC4QCS/nDZiWvz2P+k/J/8jNZL/aauUdsGlZsEgAW9yBfcC62l
xp3XjX8Nlq9pJoXtygi1kNZzqHvYc4JyVfNf7PKuGtx8P1odAKNQatFU4werI+fiWfxLkSu42Al8
cFekC5mB5N/cdk/S27NGyrzsFW6GgYcDXpdB4tdBHeRnZVX4faBtCgRgqjeFyYe2MlbNK8ORAEnY
Kt50Pwx/4ER04fym+YQrjm/LmcBa+xV9JK+LsAhh1IXLuduMzrPg9+CDe4dgnUPv9AQmLee69TCc
E9M9cjbLZ1TMPnAUzi3RApxRIXe6O8Wt6FnAgaHjz2p/ozoKmSDDIyjXbU2FbNmKjzqXr3i2rAlt
nHz1qJAV6WGHcZQ7a5stqd93uK44Lwu7uPeoWR2s7MhrBYjDuUM1/vhO755tLFFMeOk2/f5GrUrj
222P+pvqLHspcrIKV+c0a+zCgjBGw+0CM36ERUMhj5qQP+Xmxg/TB2RremBEfJ1BCr/sqFe1bfN6
c5cfkLZpNhDD53JZlubEEgJFqiE/vvjKjUtOMmzO//4PGWr0srvlL6oO+SKe6OWeQQeA/0n2zb6/
Cz7/Yy4X3AXzjiQpdnLZESJt+UGvxj9g9D7E3hJ7uoSe0qj/+pH40gtr3YfMh2LDXZ96y39pRhyX
v7ZgnNkn+hM3+/G8nGwe5PzOGCz/Rsboyk75oORrvu0pc7sH/rpb+KCuvv5b+cMDPJsNNNwdKZO7
5fTlXuHnXhsYLzknp/AZ5y5fcEy8b906olNCZ3W7fJvydTa1DbhaFNAIo92FFp066g+D7qT59euL
a7rGniBCB6evy6t0+aZpE3koo4PHq7CRSrccVvi5Ues7+vYuGEf7w/IGW9rHjnSkWe9NR4Ty9E08
JWjdNBz9zsOO5GTU7Z7Xuj3VQYzRibkqRVSCpcSmT345CEfdAtsQ55iFQQ5m+54Cqd1Ka4UfmKC3
6TYO0/C2FnYm31yH/Vb127AOZd/gOwyq054f7cctuL60Pmu94LZWaF6qbreqVr1feeKDFNTbkr8j
BGVoUMANqzLQw2ZV0fJU1lYgBLo/HMFz+v3hRjGbh68smtYOGF6HTDZ3CPqHDjRAF/QYfvmpCohy
8q9rAZdWExDx6nZU5IVHcatR1ZDhAAvHX35Er9dVRu/Lke3xAbO8p/pCgKD+fnyUXbCmhDz24c1L
VtYa9CKtveUnWsOqb62TVcsuG2uZLudWCFT/xt/ml1/Hz9Gw+Fh3bwxB7gm0+Im1GFvXxO6Tlukg
znfiJ93VXYBLS7Fp7Qh38Ol+INp1mVYAOnsZOBRs7Z/qptld1/OmgnWwoY21K3YgXWnr2/CeNsm6
C6JTd/7vDBBi6jdnYMOcK74KYt96LYLEy/2cXyVe95TyVXZOvCmIHIWQwJvTuyBBOJdke/J4XtoW
vH1hgDBeWx61QNGBNjnEfQEYTZ5YowQA/7Kg+pxBHyTe8s+WbJZNPvz3c+lOe9lVPKBLjugDZIAW
xjWPYE5ECF4uPtd2FTsv05rIsjQstyVtvjXgRB9IiIGlQwrSUAtIAuRq9I+cbM5u6eY+lrigCLLA
Augw+ROf0ivtQx53ADsunsELBRcKQYeAn7ngy64VgRXOG5a7TLnHzbwhYotzuDLJtVsOx/SWt0vj
koy4Wr59OX06V6BzEk9cpf7y14sg8lOfY3SHY8lXVYBefl7FDxXfTioof0BzhAs9o8sFDeDlnEdS
hP2a1xrC3BU9vdW8EkIhNGjhA1H6+r2KJzs7tPy2FS579Pe3/p9qDR1wOIGYFDWQRb/p7EYtveEL
mMct3pGiOWJy1etzPC1wlicmd6l2Zsn7/7VNQ6PKQMYJJYiFyC/1TSqCKypqwnIIL4bTlCgEpvoG
IsN6h7+m1QLR+IcM6FtJu6z9deoLJMpQaUnG/lZo9mLSFS1ooq2lg3ae7LJdD4DQ/xWs8F04+f+2
gzJbR9WH5+PbAnBuiyGTkqWimQ6wa/A8XlpX5OkNkLZzph19ONs1wn+cz29ytv+2qqLaoxUBavK7
XDNSZ73RGriCnT/0Di5kyLvGrni+3if/ROD+eVt4B0Qmkhob/P3aSbJuDWVdF/S9dfrdkX23VMEs
7Nx/KUClb3O5/w5LQ3S7aARVWfo2WMoTZU6nvJzvhpk7ZSvegp53neHFZI7X7gX/e0Z7iSCfuXMq
7Np/P6t/umWWPghpfNw1VKm/H+ilLCYp7gpIPLXDp6LLdwzO/6lgN74+YN/KUj54C6WFkt+UvpOM
r9d8vM4Ebm1zDHDqbOxbAf2UarojURwGHma5fkd5DM5jX4A3YLpwNQ+AgKLaCqdL5xkMzAgrA8FA
p1GUK8BrNbbaY3XVnHjYcuc7ZRGF0614iXI43srzpWGEhfd4wNEYGyjcWNODvya21i4pRAwzc8p7
WdAgW8PJKMJIYn41nXWM1QUxMtlYO5f8p3gBM4utD+TcYkGLkFFm5mXVC4QDyiQL0AMHwtko+Ut2
M2q3kH5ImPim8RrWI2oz49Sy0Bin2O0vpzZT6S8r/tgB62poOlhEbt1Nc+2lFvkyVzItCEoxNpXe
cIwN4/ifxgzcvoJlMp5NntujhPcvhV+OWBJwkQGdu5xbbPTSQRFvx0709bheF7pxUIiRFrv5Nbpi
n73U/csgnJNoCjHOOCLNbFk/RhTqV5MSVyEre8qfrnjFmyv8NBNSYSoE1sW9qcOL1HIiTJZbZHub
fZjpGBCkT3F4bDOmffLTrK+KyJ8nHZcuEbbYbAXCzPXuWLGXzWJslLCjXxHeleuKfVfJSSiEytXE
3QXuUA9Ot7wzBpIJZFIvkZARfiGbt1WvWu6tUUODG7Iy688BB2KUdkFe8oLs97F2lMyPufmspZ6g
nacoPuZQbTDEG7JdvA4qpQRu+eoaKDgXnOxHcwmInxdJgIFHRwXy1jwi48ruZr4QQRjbI5qv7bQl
O+CHub5tKewQ7zAeHbbVYw7A2M5eAYEgHvy4UTG22L914uIzKj4AMZd1q9uwQriFQUze/HQ1M+fJ
HczIVISPhCZJeOuZWgsv4sCMyDBt4qjIJ8a9lqxmWp7ghKT+sRCQD36mkA67XLBhYAhQTiLLV+o4
kIBXNZfPCNfilOBfSwlo00lVbT+6FoHCcVLfdUA0bcba5TIANIIeohOJPBm2QtcxjkdUQ6hZ+tDI
sC+1d3OB7qhFIKjiZAWBmF7I6S5g6RAIX80puKpyOxYjsK0whemjjCyQSms9StSjynWtXh9yc2DG
KjHJlLiva5W2S0TzTnUqcwg7C+GQFm0ltEQFBb8RiY9Xc9JsU+wOipERUkcqZ4TALIUpHjWbVFNW
ul56ssoq9kK6IslTzf4CVDcxrECsIToad1UEaWDujNcGEUptRAHKdqcxE78jBH6OCKcZr69AfKCj
Ih1T1knZrIX43VSpbZaeqbbWVCDzpAs06kQ14uUwdmMy0oH3RYuckk+mCoakbqRVHEtOqiZPQnp1
CcS6kZneyQPKkdMoMhAAQ1u16HMGfa2Mwy7P2qd2AffKnzwI3Qqb7TBJq0jWH27EwRrX2FdVsG+X
hxSV6YikTZsMJ8f5n3DZJum80DkLvjMx5X1NTu4F+WG/QFGzUFRXtXaDq0z2MbBaJfMiK7F1HnND
7c5IerMbH9ELd998WRixaIRRAU27iXtfiHJXsAyvb2R/MPQRRHHOQ2NuebFVon8RjqIJini62Fmt
+1fD1aYntQ24v9Bot27e63uoOwI250SFB1mNgTiZjtZhE2Eefe2ZAQ5uxY2QkDFTlR+JVJII1oHx
haI9SS5yOFSCw0uhsTRVzTC90OAaKcmyR3oxq5kV5JDJq3gsnsarAOtBJJOgWBk9yQxEEU1texqQ
LZXy9aOFXXqbBBp68vIU6kfhwZiPXXtOyvQxvQ3uWE98cmKnKAlMLqcfBswMOvtJJz8qPaFDvAi6
OBioHnLU8KNlBUqyF8StdTsllRKOPHqvI7oecuxovaulfCfM0enWIV4nwSy6COR/zSdVJZr4qsEH
G5woT8O+NZiEduDfznr/PFef8Gz8bDLcSr6Sf0HPUAKSXMAlKoSNmNXupFGgqrUv5ugZySacG4VP
Im+TCI5VVkB2S+6HkiQoqTw0V3A+VbIaVcbWRBmnoAEtY1qZ1o1Pq0Ia39XHYLHP8KTnSXOUoW6Y
BQtpeLBQjhUTwxiV8ECLaaDrJonEtAUSS6iyrV2Jo4CW8FDlHchBEL0ab18c62ItuF3OSKKDC0Ke
zihSnjzQ9Au44Zw0eop5U8iFyM1FmPlEBFwStOUHqO3eON4Iweqq3dUgqEAAv8qnx4gzghnjvTz0
QYNseuDNnNA0teLIswhkyyzkuhl2j5GGTIZKpjj1MVjlq7ozOe4SQEhUjvaVoIs4Y5flTa+8K9FP
os8A8Q5BZHZuqSt0eY2VVuGSw4/VIe1FsMpLEg4RrzhnLp8bY2uqAbLOMB5o/BhwGJjDi4mbwweP
iE3qS/1u6uPtgvYxtAczLZzeuIGCp100AtBFclkLT92I6tcK5ormRKQ4Vw0G4XhszXOM4c0SUbmw
w2Z2ym6il8X9uiVKpthFdHWzOSVkkbbFMDrZ0D2as6/k1sMoZpBEz1NT2IRLPNaqcixFX702G7FY
RkS13wKWm8vThMq6umCekbVNpPaMEFJnwd6X2xb9pzHuRkSY8VA/x7ngilWzKhvK+BIibJTsbgUp
SYdkwtEpGGTRHweaTFdzU8f6xsxPffcQTaWvJT8Q59+1ZruKIUw1uYlmQ2VNSrYHl0ZPCk9CHGEm
FWzZK+sTf9L2qcH41dSRT4/LrKoNjbjetgSEXOfRjbR/FFff5pJfi2ZNkXFwm2QwGN9nVEqZdJIC
MWlnFgmvrrcivdem7SXeRiYvvPT090Xyn9boOIl1HpqLSI0N/r5KzmRBrS9Nl24bi/d9SUK2zn1J
RlIfl07Oz4wTJuKjSq1wmFEEEq7ZntDg6B+jpD/vCMhVy8L/Tu31bWaGaP5WGvkt2V57Mq8ngFeB
0jpq/SS2n1V7dRTtuMyxhtvoLROVa4aR7effT8YfTj2xeks6mWgQVKZ9GzBd9OTW6Vdr3iECdsoL
3IXkvUkOcme5V+LSW9Brf9/gdx/TcrEJRSMpiQKJufD3YqwUpC6u+7J4PM3ecJevbvbnK32J4p9V
3x9KMfIKyU9jGkmF97Ujv1TslphRphABtpc6R5gkBwwF3oFdUaWhNPzEombQy9DCvIGoIZ1uxENa
7T9u7O8SkK+D/XUfvhVk+TWaaykZi32K04JuQYeetLm08B0Jr4h+DuMVTgB91X3fgBnu6KFOu4t0
czIrcbsn6gUbx+LfL4Dyh2oYnh0yg6V7wtzkW/ek74ekFMoUNU3SvV5ubyJzDrGdD+JIT7b5vJA6
1hJiFME/I4rOqdPnNmFuTTZJk9ycWBY9QaJWuEXrlwyqj94lj7zYvQmiH2HqkqNe0XcZMO8SeGPZ
cgAXSfVjmHD/OJD/vcBMmglsozWCHU78rjRVkiqJxKSpdpr8rKA7UxX6XQ1zSmAtmH6DSaxd/9KJ
Z9F6gt1fk5skElwlNFRgrEDbZMAeaDLYIwVSj7wsIxVhU4u5K2oTes/CeM0lZCmCApNxeJWqbVUT
MJrfC0jWB/MnJ+LvB/Rl2/y9rCbWa9FnIGSAvyAuB/zLHav22PfrW3y7Qx0/02q7upZATcWslkeB
p6VMPz1R8ORq31PsNifjdiivrp75ZhOy0JdgyqreQuS8W/RR1irHeDf8+PtOfj0Rvu0kU3cL2i9R
OYQmfWum5JkpzaIIZ5hYeRszuQ1UvoVZInhSka9SuYTk1VdA6W4ndewOg9pC3q1X1WJBMDtnnsFs
+yZWilt382vGIAbBV1sKf4O1iqYfannbmdaLkIq7RFZXoow+KZoEr1c+8yW4NSTKCXiN5M0Wq7up
DmA9Rqa4l1px8KLuRRiYEJlzGF3GYLmYSvs8yRucX04CrffvJ0NaDvb3k6Fy52lcq6WJRLn9+xXT
81tRVxcZ+vK0KZB6amqI7aH3R/JThkAoneua0uZfdrz/fWizVfy92ONlGY/1txfYOE6coT6G4SqS
NHd7UnWSd0rSpo+3Hhz3P62nyxPhf44SJ6KpaYYBeP3bJa815RbHUV8+Pl+OxR3wDzgN5WOCduzv
p/M7voLHJQeGmJ1PgCHjyv+2IVHNzbGWr9WOBTZeMs9K7qd2lUrHhGS/+wuEKbvOSq8e511On6Hk
8ziy4utKbW109McbjGrpkoXNpHJg8jVjgZnvc+Vp3oyDbM/0Xprsg8TOZwhM/9h5DJp/Ok2/7P23
j29kgSkRi6oCNJs+GyYZMxQ9dl1LHnJ9G98hUU+524BpUnhKidoxva27BUGYOBmGqq5b3x7KsV3r
Ga0WWYP2qy+J8JBOrq3uS8YuYo5aaEjlb/5VfqfdlrBUz3XyZ8hpfScXx4MnYT1YDzraX8yHSMux
ztxbbuMk9lu2Q5y+jToU9eP6GjJPtgkl/RoutBtMFrZy4P1zZzqkw3qyF29khpRDOISqozrjnqpP
2rb78n4Zf4rPzaNwgvq6uqxpbDCb2Dwb7qYKb1sqRJTQjP9WrfN+MAOCJ0AcXu/yvYS+fgpThpg8
2BwpmByiV5DPorYt7JcXaN2rmNkrA8aV5b9Pj1buRJt2rz4bzOb5md3Ar/XWhcje7XYvMU+dAIrM
nrJMnVFu75ZvAVKzpl3gjs+SL7nLmFV2zrvecZeI23o/bfN9CRrMsU4XshPj+/g+e5R81NU4Xrxu
O7kyf6TwGwMMTe705/65fDM+CIerUYaMC5+7E6B5UUCW9G7U22NBJTFoP2kIBrd8KcL0u8GIT0kf
PyYxkQ5p9i5wN6oobGTr6hft5RgMDDSNFH1SJbplrq8sI/agEtoxzRtdGZ/1Mnnpa8uLo6WfSOYr
LAV1FIMePH2TPkoyM7h+IZUyOqB25nYim7mKm1Vbx+/DFb9p+aJM1b1CWyljWSdLcYAV5jga8U7O
Ci9Te56l5FgpvE9M9WUkxd6iHMDeu75V1/1F9tROtydVtG9UHzLR2iO9nqGnVzlFK6Oj55rmXn6N
X/JC3UlJ5kzV84D4a58Q5qEn2HyxbsFDOE3AqAlPAUDXOKXlq/UhjQLFGrcT6IKCJ6VJwKhW1Uh3
UHtH0rrKVzKSatLSL/UE1ge7XBkrrpgKW1l6R0JkFhLIQCYiM51Cmjv/eAoti7LvjztzGTAhYLQg
6nxbIF1yUuJykje3jcpneIq8lKeqMNAR1FCvK2TS8QEWUfdQW9NQNqeXSWcNN26zel/6V7Kh5ZTY
gHrmdgCgou36+l+YdHV5xH/bRygurKHhyIiG+LXI+2WpMFL7QWEQtB3VI5R0Ml3mGlkOsljxJyGr
He2wcaBfxwCXptVFPk/0cneLdTqh+rxelKcmy3dq9Kx1pmumzdrk0oy00jLMtZDqc2O2x4p5iT4c
jQIWc8zMV3u1rPYph77dy5k3ND96Itx4a+vSfdN1/s3CkUYOSG9mKx7lgdxTtnOTDM056mk30QX6
+5X6ng62vC8W4gbvXpORHEMyztIvZyEtLSsxsou+I/wgRSYR/ehqJFya5KaU3gJSWhqESfbcCHCE
4t6lv3hp72pMPXk0hHqy0eYHA6EPOjIpQBlnT8oT2Rdysjer/XTb5sW2M84G3VeeRuOHRRRR9zzN
urMgF/tue8u3AgPjMtVCC8wSa3iy5g06LNFt03NibtqDZWyGYp+RW5NNW/KDmvqZTyiJAUZ2ilm0
ttYqLfYjD7YsdyRg/Ly+hGPP9xf1vq0e6xJGa2b3rIKm+C5qqdDKj5LOVVJIfpr/ozb+esN+v68Y
qIqsP0XW1V96q1/O6FW9dBRIWXovB0Ropcp6WTSLK0t1GkLQjbMG5ncKEfxdXu8gLnLzXLGYNj/N
7Glp5KQe0QPE8Pz9Ov9h4Ksu6bOsOzWyLvj69+s8XiMDqmSl7cqMXlLn4o91mVmkbWgpfn7b5yz1
MG7+fauMWv/wIft1s99e6NVYd6l+E/L9zdzJdX3QrM5RM57kSDc62e97IDIkIFclErKI0fxkBY35
NJMIorAm7xgTybmnI/+5NuNjl2kBsEN7wd7PygRF4tyCcVRTnrIZwamkZ4nV7M6a6EUwm5ukCFMJ
raLomtXPKL+99EoZRCKSIgIa4WhE3BE3esFtnLhK8XMgQXckkKCGYDXcnjNwCDgxhRveB0I4mvyp
LSynrVFaERuWiFfnxOR8KUPH5rm1RleMY3RXwbWJfKl9kmgqqV1rNyaEueit7XI6pA1DFdPt2vWF
3kRBnkkxHq9memgYO/VyagM1MpWcWCVxBbBpgicGYNnX1XhFCkLEccokz5Y4nfV6HenXl67Swmv+
luLrH4TjImld6k49vbC467wK0yhkbfLrPuOCFnNsEtLNJ+AibqQLbuc5VcKYYUJXLvCRQKr1O0m5
eMspF7vzRSX9r9XAAAB4ozcMXsEWZ6B5c+/O1rNMxXKRW+YxNxJxdV6R3aZJ6ZXTlVy2NNeEjLXn
KeYD0GHiibYLV4DIhgn4JnkNVnNcrriKkU8fro9fqQPWUybdgm6anbhRXamTw9FqfIGPBUnFEqkZ
t2Z169eVHK2WhrgFWxXWFMlNzpXrrRlKUPFUWRpPBSu44pDmYiBHTxn4ZCiwdlqV4cLeU94KrfYr
6zjNP+a8c8Uv3AHqXnZLOF/Rl+ifAnGcuGUN4c6YSiJ7PDGfPbHuKQrTUJ5uYZZ+VlymDkh4LNOM
5QxZN+U1ooqLboU3dghUYUfZmaLekfkJpOMTwy8EBBz1WeZOpcErAPFQgc1dhQHdPHVa83CBlDry
ENRVagQdgBsIjjznZIk2vSCW4geDzBRVM87ZFXc3Zq1SuYRmGsG/zr8CI/I8Y6J3deZuXZGAjuH6
dWxP+Uw6bj2zOkrjNw4voe2gLdWneJbQ5zXKay3VZKkTCHbhS/rOS45Z8y5dn2S1XZtCTf7d5MI1
Ih9M2syMz1Leb2Urh7E5hlLfBbf5TMi4LcfFTsrXFTB/jbQFSAopskV5AWSkosvA/ZgqN+9aXXf9
xZXlJ+K2tHTVYJjpgSTUCNhUTqEgdP6US16BKguaPsaq/+PsvHbrxrY1/UQEmMPtYlp5acnKN4Qk
y8w58+n7oxs4x1YJVqOBwi54lyzmOcf4xx8su1CXjVhrWFfOvzPZV3BRiVHC5gQO1vdVWBFwQFqP
BAVI6g8DGPR6tyNX1KtvnNW+Xk4RTIjgfhaBsJ+W06Cp2wlprH4axbspvGngC+iMEX6Bw27Yf4QF
3av5jXnlbx7xf3YWgBo6V/pk4zO4UbCPJ1I6Mk8wtjhtzxjJF0xSaF5+JJcZwlhWhGhx5EP5liiH
Zm31sDwdIWz9e1n/AoBU16oBey5Docv8LLVp03gJgyDoTkOLX+Sukh2RgJhxusrM7cXktYdi3jTH
HkbjN0f+orDk0Ia5agc0FAufGD1SlWk1wg/t1MWsfLtGwrICt+UeAkRS/szWJlG8yWXIxtq1Mb/Z
2rm0L7YzhCsQfQhOwwHp03YWo+9X2nnRTpEZHpAJpFV7jnWybo5y8R42DxUW9c34NiQjGeqmtwjB
ThK6TdpKuEXo7xMgjGUcM9bcpXg2c+T08Uao7gvQQa3Ga7W8I/8Q4nuzsWDs4QGg8AS7+BWnu9h8
wL/KNgecL5ZXxs0kfqj4ZgEdWUzvDEoq7OQ2wrFkazFaXwhwFbCwBBBr9GnKIRnotjpau2zfRpOj
WHSYXXRISaQoMo3Jj3TEOUhUr2min8zkpxkTxbGYrNiXYbbwwvkgkxPrHUIezgNu+OlyvyYdk1Cm
Tqy5uAkEb432EkQUs+qEtQ9TF0NjfWfpzKDt5pDJywLzkI96QAbJH5UO2kUFA2UVf/RMfyYmT+mL
UV/V/lei3fYV47Iej4ExurX6fi9Ou4WJYGH4ZA1Y+ZMZ060nDHOGxVcN8RfGC9uUjx7XWlbqjwim
QfEcCfdDJW/zCaaBdUzDO2XYrBGxK6WllBhPweMtDmLYgwR05K2S8bdE9gD6NlVQBObpFOtvOK4g
uigdmeqiIEYZSx3l0DJYJZ9knliDzcabgsVrs+VRSVGn6ponKZB++3qbtf05WqvUASpwJJPx2TmR
ULj9PO2shSQeOtCuYOqeYTBa5wyMqbRNZqdoMzbB7dBDnIFPXdVOlcKRSG5HRivglJnW2Bof2Mxe
azWTE+c45vWMV/P0Q0QxYlbTrshV16DgMxrmnQRNajBH5JuA9goig5mlW6uKb8Mu87OCKKrc6/Kf
BVh6kqSOYITuUO4JD94E0lOgXluG6H2617HLI2WrL+8b0sKI+ItGoq0AroX2ho0gmMRN1RS2Kv8w
o5+ydDHKxFGlXaMTd6F5I1XTGC43QYskPoAgWWP1T5XfpiSFk2hj7MRAtRPragVwHKwXPinCqwfi
zfpjmN8s+kdU7SqYEsajFd7Iw2veBJ5BinETny0a3aI71NZ9SwNlaXY9QO2RXnpGgLB7x4cUS6ey
PoOqb9TqVVJfMnwmWnVxavQ7cksGKFqSHJVsDOF0epjUjxUSj6LDmD5ATTJVCKTVLtWGoySg04Hc
WZ4JGiV/SHhJbwxg8SV3laRz5qbfiRCsGFiWImB6X+/HsNobKdPUpX5mkHRJ2tgRzNCv4CKjlttU
5lrHPqMiEqAWqYysujq6bVKsqTLQqeo8zMFRJ5Rv0cyN3xZkj/wS4NZMTb6DhGH0u2jU2Pf9qBYh
V77PCcyV7NkiKyOizTeV+9a4FNLLUjxYqie3hH4yuGQwzhSUZHBQkY0V7hNYTnUrOXNLZums3kZa
yMsw0rGjSOt51pRCUfw8Cl44EkdsYYhpkWO0ww4/7X/NjB4T7SwT5ZCONoZmw3EWsMxpRlsoblOB
TWvUKHpkP49eAyKF65D1IWOkpLbumIK06RESNDJ1BRw95aeUj73k6xgacji1Rzm5BKAWJM2yGLV2
1nVbIZcP2YDqpLWuyizD2FLcIU5IfcWbQO53A5VGt+CYBAliUn93CmepxJomsmt1BEppfeo0ZxmP
3Kc01zxhIcK2fVXz0V572aQSWW4KL9bDNyWX/KryZwgXimJb07gN8UkxAsLToB/1yDVETEKK2dOC
N41SWU5vCgv6CTP8FqMfdo6NNt1K4zEhrHMidBvw3dVw2pz17qAtL4kCQtJEa9ZjD2eoY2rcad39
BFw0YtATJ7DxhJq/nd0KJrha/mgIxByNrF9RdodNfa6k+6WIPVl8T4jGXUD6A+yMBjAWrQy8HFdt
CwaOPGWeljZY1ah4tWU/JENzaRjuhPllDi6i+ZamOQRBofgFfL6LyUqSY4Y18ZMO66oZy13ZWId8
/cWBcNOhw+xqeCGNeqdMqHnU0Z/66U7vMbWmONGz0AtxXojraEcHaIkdnIJkLxBTBZi7CzuY2iG8
/1w8ZKQ9SHO1FSUBX26efIN8WCb2TMV5Hpwx5vwT4qJxDaiS64KKq3k2onEjNrW3ZL+0FPP3QLd7
3B3itVLWsqNRKA7uLxi0KYcI4ggiP+LhJjtM1jEJviM6/k83xnIOGs1tyb+m37Ty7ZQ/zTOKKzxm
YZQU0Y3U4CM84+y8xEd4NawE71PGDUilTZIWFL83nYlAP8wZlUEJaO4m3Xg1rH3T+eKBqG5HNr0M
gprJ27WQ2CJGkT89kfyaHBJzO2k/ZVG7qHl7kFJmM6EAk0CGCGJc50nwgzE7aKwkecPiossuQHMv
Qi8MGBf+Wt2Ve3NT3/Fdz70GQDJ6mnBWlMSue8zsQjZiU4GmBPmxqW+mbnzBgsy25jtytVsS0EpY
0Qvysrl4CtqG+AeW9mE/day+PUjPb2QGarvGTbNAuQDQRaIp6HXyRsY2IttM1oGIrS5R2Mr3ZePD
y+qYo+iE2dvJ5JLUB/0zx4WSSBpYnoHf3iR+HHjULiLxn88RCOhLPBDyYafvtP3F5KjU8TLrlYOC
fvFKgXeeWJP3aN9Tbl+Qwz5BUlVHz/ilPKiPyZ0BURDy6IBBAhaU8FRCYHfa3cY5N7Fd/4TdSUNj
HuDULzcrq3BwdXUnjQRHvNcJfSCy2m7XcLbNlLoWYMOiln7Wa9cQRAGLXhYlcwsyuWgFYT6Tm2J1
p4VPYkSKM2oYiLdy3Z2KzjqWk/UNhPIVSgkZGZIwHvkaWVt/4zaU/AR2wI46FdHrJP7I9L2ZHFUk
nwTL/ru2/gqqAa8VmcroOCIpa+n9B26Vhno1CFOUrHE4XXc3T88yNRnWc5mvaw/Sd4N9+athD0kF
MvU0V6HB3/j7gFYVyVPeE/UisRBG92b8GKs7S9qML1VPZClkDc+MPPI5sXJjmmywf5Anj8kWCUPW
TpS2JCJajR+QYE45FDojqSAj6bvEkR3qaFsnN7A6w4T+cEMEQkMHG21F0g/MI3ROJp0lspl6g0sA
x2LBJjOqRtAVeDp8EWMbyU4DJCpvzckdVU9B6YQwrPVqohbf1Ivywvqa/ECYnpGY4LXPCWYhs21i
BMTeQ9joaMsjn9duuSOYkJRKDBg4wTYleMTpTTenptGc/oNIQYFLumeQ0XQbKg9tdvuMiEJXEO02
cZr0lPK/gasTgZL7YMudvKfOoEBdJ2Ga16RbWBgCfS6zBZxlwn2GMEbZwEzLZt+cjhISm/Ma/4zM
5RFZLSsXy0NBDCx39pkTjjDFGTBl2sTvJXX9XZE7/GqIdbio9GsABDXmhv8cPTBaNn3aW5NYF4u0
Tcfku1B8JsWsS2gQX2YIpDP2cA5fdI+08BDdypJD2iA7Lg6d9eIJOdQubxkhc2+0eyPxO8NVVRCX
va5s83Kn9l4Qb7UOG1CbxajL2Pk2UCIU3Cgqt65sjeEStoZorJfd+sfQiSU//kXBHMrgiLZhuPxK
qd80P0dQMX5OcsGY5pBLcEBVupCwyA2BwnXtiqXz72/oCz4Sun3VAF81+IZwofj7nZbJDtJGo8qP
cvlQFC/CqO4yaXA07WWoPxaAKb31C+BLjPTG7BrWbyNv3jfn8MWSoWkS1AIVgwqwiU/nYC0BlVOY
EHIR3jY9M7veB0wUFXoNE0V1+zI0doF/xQriSBb8z3BXmK/WvLdIdA/Mu3+fzu8V6hNq8dfprOvO
H+tKolplrZTEKwcP4n05unrnqQ+BD46nEa9Woft6nYObMid85KbDqROsl+DDdAYcNXcJnJ67WTjr
0QkK9vsviAypvfDi4ldLrN7U+c1RrpnfUBZcJgt65cvgqK5M+OQH+nWBCcZNrbqjQlVPXU2ImMVn
BmFa7uuNSPCwQCBQQWtTTfeTcjWWF4JO9cbB5aaqbPVNHB+a7zwJCG/gkv9xSz7zh1KTaoXA9ORa
MSpVfYvXUnoq0ULuGUvfZERoPrXl73FMhWSZN7at/fmKTebEjyebHmtUdWd+6H5G6iBzPKd4lEoX
wdy8fq219VCOW+EtK2wB+ECUfKPdTvWduafgkcanjNyI6TW3DvoDbpaLeC6qS5vwrbRb0c71gyQ/
TELG1N0uX2dUdwFd+MY4gCNk888RLWG5U0yP2FlB9c0baqpMeZV5MGigYT855SwRJXWZ3KQ6ixGm
pi+i8isKT0GVeyEpMqJbh1trui3ac5Reo+JGJ7vpNLyF+Ru003Q4JSh3H6vem655cRkzu5txnKJw
TNmWKGXh78A49fNwK+DQR6b6jeZjrGT5PTHSYO61w4bMPLguLpn1WA6uxow2QIkCaXefJ/CuuEUI
Yp+Ju4WDtcU2KVRv5busu1UHQNcNiKxG73yOd6N87j1NfRJe1R3wjCW68wWsXBN97EJp3fhhfv3o
tDelw5RXuBXRFO61ZZ8qRDtsWvUIo7cjEx1ppMUs1DHGK8mdzJxYzui6n1YOQe0+NYRm4Vk22vqM
EbwvlzvpktLWLzeSJ7+mhx4hu3CHsXKaXEYRXdIPfY93uI5WhQW4vEQ76p8SK8VtAlxs7gXnh6zv
5ytfBVmiERbElQNTn9f6hQyXoTwuikd5OGsvJVzaeGeeUT5WfnmREP3ep+KG7rmwEXtW3bOaMcPa
hoNHvUqjgwUWe9Qmx/v/+DAme1rdLMKAAnKgP/vlY5f669f0HnuZ4hG3HTCLEXBN3uSvisebjeeV
9UwRVnB/htQloVKLDgR/UYNK94lbHwfrrGF67Si0nbu8u8mrvRUdAb2QuOj+v9emr2BcbZW0kdWD
qA0C7d9rkzWSOwZTurzDQclO0FNT+7noDTCG+/eRvlqTdUXHXoFYBwk3q78PJNdFscyhUa5RqfR8
xAmnE7q2nSjf//tAX1/S/x7J/DTQnSQGMqk6lscBB9jANwl/MvYVzTVeAp2X4gSgfrPp/Vcyp0Lf
+p9rMz8RYA25IT5g0ksGvXQr98XwUDZYEH/zrL6g9nEYDK9WRoGMQO9TJayIQ2l0xizfKCiFlqcp
hoZSUwsdA/YB7PbUu/E5ijyYxmV5pMLBwghyyUjE8zNqKop+ZSfJZ/lWpKbcfXPTv+AtadDJJKZI
nByuRn8/XlGgUww14NtkJzkXklltIFGX3n7znfX+l8+XzCxNhX1NLsln2oI8m4R1aWNyZFZINTus
ztLxXk58vdt3ycdIKjW+ef++vi9aA2hrNB/wAyCV/d7P/tjC+6hOyphMklUUSTUBGi2aRzF+4wVe
mF19m9Sgfnk/0YDoK70WguSnl5jExjxSMlLh4ExUWPu2m/iWHj1mmWXBpJkj4WdgWrpJe67eFws7
nDYtGgTSVd3UH7SNlLtT8KOFvDWdCb43bJMRqh8i/H8xz+N1si7qdbog+5HCLY3hKho0vvnmv35U
f1zFpwansYK4zzUlhlV0C+xutbZZ3VuYgmR7stZy42URvnkRta+eFGFjKLtNmVXt84Ci4ROJ8w65
RhPPmF7DHaYZz/ZRzgit369sJziYOzWFwoQ+j5nxyPsTjsCN8SsATcksBeGg/FrM2q6OfoU49Cxn
FU0e2d7mMzME5o0fTYsuVR2f1dq4oK5wBISSQYcVLbhLOLKTkPSwhsUgHJNr4gkSptkpGkrlA2Oj
efowVka+pvvd7Wrlow7wAAyyDohRRy8l4EAWo8HrcgOToMxpiv0yfDe+W9f1TwWYrkmY7ELP0Hin
P60l8izrxPPF6BCPdFkbHFXRxdqzx3zUMb/5eKQvD8a6BVdclLH2+nQwwJdCkM2suOOqHYTvb9hK
4a1RDtg51F78zWosfbEcs5kxo0I6rXHQdSv642M1hnShqeBwcO0uWFE/M/HQ7cT7AKyhFrLbu+BQ
2d8Rar++Sha/9cDspp/XiG4KRF0uOex8Ffd40/qweTDz6J17bqn77/Xoy2vUiSha11yVKJdPt1SC
kSX0RUoaEaIOda/m822ZhMesEm4ss7GzjBI0fsmy6UZV36D6eobQOlUtHxpb1b9Jk/3qMycrzlBJ
+2N3Z2v6+4aXQ1QMvcbLtNpOwK7xu82juQFl++bJfrUqMnOUoI3T2Gmou/8+kBTNdbSYg3wS5ptA
/xGmj1J+C1A+oy+EBj5DtwybIz7GLdNyw7gn7BA1zJNm/kxMgy/ulANCpuVrPo0wIt11DKbP11HZ
q2jBNOulpDFUxH2QPWcwXcLooaEwjRt5p8AescbRmXKYIWXpaAFWziaeGunDvx/s7w/v84cJG1xW
eJHIbrE+PVhj0tQwaRYM2cATLPNjTqSrqsH6JJAwLH50sO8UxqJwPm29WVkdWOirEmyg94BZGr3m
zhrJHonOScKp6sZGHs9WzahTfgpGy57r5ptFHgjui7Xkz1Ne//sf39vcYKUBcK9eIYi0wkqDK3rc
5RhbOnCJwZYAkuF8TWC/kSMXrkKlj2ekjGtSsJ/PXeP+3x8QW08fHUV1RXiCJXPFTf+BFz4wUw1b
EMT1lp8Az+AnGPlFjInppG77CSDETqDjnYFye789TfGuuSy7YD/CeTPtTrEf5lsAIWhl6YGc4nsN
6W2xu00qhwGCyNJAR93agrLFi41tdHVeM93sgoi5JNbjLixdYAOaRhy72tllAKgWh8uMmdOB0XZW
bFThFml80dlj76iGOzP7aQ5Jvos0IlqcWfIYrlo4V+Eg2zuoiAb5PqugWW2SH/mrnrsJOBJUXkA+
ckdGNns30g8AnYQrd3RV5p2AzHev4wGDjdzg8avE+GY2jtWBzo5/i5M/DneL6jOUXCpsq7GlIy4X
dylxM4XPgnLJk7MOtJW05DycANSq+2xEKLwLilvwt6HaL/MRvk9ceaCE5BUT1xCnB7C6nCGBsef/
USIv6O/A9TDrq1O3Iv4R8xx0b9pJ0fecRzzuOh3nRjbD7aL7Q+32H3jXda2fgBPqF0OyO+1ijpCK
TiY+fKpjzUeeBBcPSBjVGDts+mcFrBE7NfXGaA6ZCa3BqzUHuSzXAy0n8dVdA/8rcZGxhs1uUxNz
D+iPUjTfFMnNhEvPW1PcZonPIihHnhzY4+AtkLO0TVxtVnqAwWAA0MOtlzOYYWO5i+kSjVIgjOMb
T5143BAJPZob0L0aKrhp15Ff51gA2iO+aQxLaxdTw153p3iV0jbLroE2agDa0OmuvXr0KjW8pzA3
vVa8USPXknxGI0B4+nqepKuARMYRwwxHhS0CFgCxOTgIuEwpO40VCFH9TPK4O9ZbM3ZBE4aG8M3b
VW51Z2nIs20o4jVyc2mXooaBqKvbOAqKFQRiAsw28QP2eQPRO7YJjbr3ARARDJjkJVdHslLGyJnx
4asOi+6NOI8xwEud7gOXxHA+YojBoqFDPCLzAkWIXbKNfRi8usyY8RPcQ+yds9Nc+9hiAh/GeLer
KLB9SfLos+s3JiYi6Y/DVlW283JbZ1dOELqvFf1cBhcgwIwvgnQocFExval3I5kMkV3RuilqpQ5y
3LWbPAtixCnpfBjtiQL2dTF0d9SdIvX4+AXT13OW4E1NtgLOS+3WQjKrulKza/UDK/b0TLsNtW5W
0XJjtriXLQceMTlSXeExr8qSc08UUYb0+SAo57ncd3BShi1SIWlySmFFLxRhK/WnARUF78N+DuwJ
IIPaAbcHbOhgrkueCS0uusi6w4sGxkwgR6iRL3PgpA0StEKOhii82C7lccakjLhtyV6Hbh/AuvFP
AGkLg1kDb7J15AlvSL8WA6IN5kWbDE4dkICwUX7qL/krK+l6497QzNUX7AAkPCNNT02vk7Bt2wOQ
N5wLuT8DYWYTsnhbkT1uMF6fHfU+mT5kWcQOngq6yCsB5xJaqE0v8e+96ytWFNvz/+5dnwqvISjh
SBRpcddgOH9Bc+28r3ACmXbf7DlfsJA4EPwjGiSR3M1PBzJwy1aWrhxPdRFeFTx0O4lIH6xCoPIG
KpNgazx/c21rw/V5X6a9VVBMrVmB+qdNLteyoAwioz7zfcEDYisQeFKpo7VETKHoc5b/D5UrVrua
TJFOgU6z+6mnlvtZKyYDbCa6U3+9DZvVHi66ZSCPBdm/r+53hfafq8PclzzbtXOyPhVWgx6kyyJy
KBknSfDmV/EhomK2crJba0f0tF8MEJkvbx6KI+4Om36XcBrfVrVf3uQ/TuNT8aNFsdlJMqfROPJ+
wH17OrxPbr+r/n86kpW1SKm+Yiqf1eIRDB6B6W9xB81hgwcPXpCx/Uz+ivP/AFisN+8/N9eEKIlJ
laIgXP67PmqjSmunri7vWld4l54Oa8MFN8xW/OVXcStvfv77YX5ZjuP49T/H+/QwF62M8qSfyzvk
WNgrRl5HdoDi4gz33W388nn9caRPz6u1CmtItKrEFEu16SGzTcUt/H/gW35hYgyBjVx3g3eUQPHP
LaReN/iGdMhXmTyxt8pwoNC256MbWHDYS01wE/wV0vmaDLqXd8QCqljNZKeJmeVYX8c+Q/iK0eeU
nlQt34siyHfH5g03LIUbUGBTEDA8UFAtZYiXCB/EK14waxuQKe1Kktk+lIBPoL126L4kmMBtmj6q
SnMVBNHRUVhlcBZlY8RlEo670QG908KjISUH8jz14gnxqDBYh6a7zmA6o3YNVPqRAh9Oi2aUzUOU
ZvfMlT+hqCFDkPL+eQ05I51ISwcHMTziDf4idJqkv18p3mZp4rSz1TOmjg2Dwu6G/DQtVDxjKO1C
JgsuBkGQPkifXFkO1spNFskrwfI4Q8eu8v4NJ359EGFwyJkbS+mn4bxm3NLE25lCftmQ7EhxmwbD
tdiNcmlE/iwe5TRzY3ZXRE0El/GriYhaw1JHyowE5kiF988SkAWOyI11scAXFOi1HupNg5VxCNyk
tuVWA/tIzOEIfE5J124WpfuRzfhBtequqBRiu7JLJeP0GuMZEaeePJX+KF77fSdDb6HxiVrzavCs
v/l+vvhe110MQZC+trS/ze7+6Ge6TjXQt4fF3eDJqzIRE9zY/VjtFk0PrMhTvll9le8O+GlvSZOy
bYWe1SjakfC27ZwY3gZ0d1vxJAJ3DKRrm9qxXOHcbZ4bu/NfAQCd8l5wiUp9b1zywrqNeu6wp7S2
39wM5b+L118349NWq7ZBbZUdN0M/TR4ky81AbkqDPSXF4YmEs+9u/roYflosIXeLsKoBN9hoP216
1thrDeZrJViR6pev4ytH3EDPoe7yC/c7we1XoM1fh1vhxD+edZGIYdHV4NaNdxox85WwEKxwfEW6
gWvyv++l+tW9/OPaPkvNrDkPqiySV59yfSfCRxP0dyLP4u7Y9th2yMWut3D0lGgE41uswubaQjtg
ETX3A5VYz3jMSiM3JSa3y/pNvIq3MPCa3nuF5hK1eE+wa9K5PXwJbSQVRdR98NDNSLZpP2AgltCx
9Kno1elzs9ANYWw3iE8iNgEx9C19/o6u/8X28OfN/Q3n/HFzwYSYTOfcXCbSeBF/YBhmy5vQ+yaS
4jcY/o935vfm8cdxYlRoStBKDIjxW8das3GD4pDMB1k8Cd22MN8TGfbWAUk0djtpb4edXzAdHH0l
eITJQVQMRm/zS9m5uvWGwQ32qHRyCtLk5Dp+J7uUflen/z1dQ1bBytAyfKYn4Lc1yo2oytdCOsqV
PT+Yr8m79EiLC5ZQPtJOUdwbPyERD0/VE/PCOlmL9ZYMKxp7tHGwF/CWuOs/0pcQzKewNQJ8g418
XwlQWW2IAzUE4PQsZCfSYVumkul5MfaYjcL5FGO/bV2GYdj2tZBUMqbCuChtRBUzbD1xkuU96C6a
vh+re5rwQtnlpFLAM2FCGDlSumXbTCQf7gGGWlBuOQMz8Qn4y0v+ugvRaEnXE6oeDeh0PG5g5YGN
BIqYQy/0KId2QSZo7+RkP6ubuHYySLjaysAxQjsWnUQ+SB0+72v7kyUoim1oLPlrh0sZ/kwWTvge
nSPkGnp04udN4IkMkrdPliPphjVxY0w7xEMsuwG1CMQX09b3qm+Q/zRt0mRFAyrTbWOP0Wuirtyq
leJ5mzcepBtuNf80CfZU7px/t9Ar62r5n0cviSR/YNgjkajx93IjlrpUN7o2o2fC/XuP9ZWYnEwQ
R4Rh0kZlXN28D6gp8AXD3HjZMluSLH/UDynIl3ARs62hHBXW38UeCaMSDqruwnilVpHvR/0ZfhWi
vUVfJy0WCAZ76X2IIP9R7okJMx86DN0c4cGgRdzUkhNcSpxEeQynY7jrYAaVDIADCRhiCykkgWfB
q1Vus+ZQMRxOnvsBqVwAN6t4NJLbKHibhHmT4zjDBi1jXx1cWizhxPZYm7g/ocTIxtNKxKp9muhE
hQ78s3rSLgETrFvzA+qrNd+yTk08zQRqJaLVXTts09SdJ2KRebvybaDsiUicJV/4kWGLjCGk4Lby
fkJu4kw/lsYHGxoJhcG9cHGsYm9E3pwcwPTm7CaIEX+hrHBjPMWt5tTWNxZZVXpwNhIqElyT8W4U
o8mtRssZRGSB6C9h/ytqs53ieyHYh+XP0HCynpIEOjMOKtlto5ytxM0wd1YhLmXhVik8A+t2uv2I
znC4n6ZDH50WtBf4CcKsaPuVSx/9UHhC490sHbrg0In3ofwzbnZVvpOtk6AeRq+HfsbF76JlJ/m9
fl+jISay0oM9S2rm7NSNW6YXUbYb8dLg3I6JqdTdpt1e61/r1m2fxBYjeFIv4nqzruuIXN80ZqHT
TnrLIFi3B1HiAz1kltfjY5Jc2mFXQrgoPROTf+Wk7oZuI/9QwpMiwno+ipqbDpjZAUxe8eypXnOT
rGRmad7qlrwDQc+VLdR8+VECMo19dOPNtJsUHwfxVQjznM+HLrqqIeZXlNElPvXKdZJPtcxQ2Eof
BvPY3Ec5LLz0eYoeB55R2V5RBDQjap8U1ffO3KYOP5mNl7TfwQm32zUioUIMMp7yS9gfIoNV2l7I
rURoBzEaXUcDUIyxKs8ZQs+ofLBUWdOLhBF28LoUZyQYpfIgmzvcxqHYyeTE+lIKDd2ZMFJvf4zl
S0fR/AaiFlfbusdYYJe91Li1a3ZZ/5iqe0F51NM7OfaaeCseVgfsFvOi3vt3rfB1YcL8SpMJpsED
8dNK0TbSQmZ2IJ2U4Ql3r/FhbN8l8TGe90KKML+yW2HfgVevmsF/H/orMGDN+vmfQ3/qVy15Fjut
pQuXLsPTQKJBSroFA5aDhg3HOt6Jbf1iHsunR7gwL0fqcMIp/30Ov2vs/y6U/3sOayn1x5Y+KUVc
BKk8nGaNd3vEwxS1Q5wHbtyyTg/30lgh1jmvAo40bsFRE2KLRSdb7sPim5HyVyOZv+7Hpy63nOR5
TFTux7hPCJUgyAMdMgkRm/f3EPAAqHHzEe5wDzYvyt4fMTrP3PGQ+N/cki8r4z8ey6cuAdl2agig
XlTGkD6eit3de7xrHWU/ud/ha19BCGBrFCgq9ghkia0dyx+3H91FJkgzkMVoT0/G5o6JwH50KpCf
by7q9zD2Pw+aaZ6lU/GAPH3qL9q5jxnii/JVP81kXMB9xBYf0c0xJKAH11LIsYw7rkOMlnqlKjcd
vBa7zFzcQ0iO4Y965eFMi9dNMti4lhqP1CWd7GbPQL7wlmf0eVeIlPxJGQ8hHV2zjUh7INBizQyw
a2pi9Pd3OQjiLwQ3jIT+71RC/wUmqzIXAmy9trgnbkKDLRXOANInt3ljDBM8Vz/4RdXTBF8bb5v3
NcycQdNjO+3w+6CcIw24DlHT7csPdOm087B+W95Xp0LzpeOViY6FdX8TPILgovBgDpknG1wL7yvg
8wTHSbd9lmabTYKM65/ABPD+4WZGD8zEONX2hF64OvAbotuMidZhPOYtDGkfcQsTCxFxMRG0F/kp
/gGyzxRTNtmt3dHyTXkdBCjCTZt54B2cGkrzGp/R95RThMscopIAXoEVuVE+QuYMwTonKFIH9xpd
OGToEoHBVfxcHG3AKcCt7uvBG+D1Jd+sSBRG/62b1kwwUdEVrKMMbe00/ngfB0VqB7WRTPZw+m9W
wLJ4UILTGi++/qnJC6LiJzhXJuocUCgYlDEfaYSQWlnO1ural9yrYn6JUs0fFpiQwLjGPCD7yPBF
BAzXXtSQWcK4r2AsAs3rv8kjWn+1gEEi8J0I+MfoLadtj217i3eZXMUooFYB/69Uzv08O8mFeRap
1C04lp34IK5eExpzJB/rBMF4iZd7/BI06UFgB+22kor7DFWPCvmkt8StUlY22e1urGfncq68mOgx
qXwpo87lxZsjxY0rVBmI96C2ODnhpjL2enII4wrPgnh4GXT0JUa8q9EK1G2/k/P4EuMzZ0yIscxf
Kva1fWq9SmNwbTWm5eFHQEyLcpkSyQ667JKXBSLbnukmmAvU9yUwbLgwHcH3c7OVmcrqMePPufoB
JWHXlbC6m5jtV273iVlvFYIw8YIomBqWJqonKCxlI1CeXAWJoSVYWqNH23z5dZ9XhKA299AXkDgo
3iq6hxwuwnks0e4HsiMg3xeE+pe56v1SXJj5y6EiMrAfHR1rkzF/qYP0mMN3Xv8G4YE4Ig0HhUNG
hnyvhq7SWpd+CUl7jeXtjLAn1BQ3EShEkvlcYYYSp9eVHWTGdDPY3wgCDtDjB/orfBNHktVZdMh5
DyBDrw8dy4fvNvgvWoG/XulPGzw6ajkfm7k+5+Ao6UsMtqdOwRG76MeKhl2Of+XquJnlj7osbhIm
igJi4gC9RtYme07RwJ3mm8X4q68M+1QZ+38S8azfTnV/fGVmBxsNhBDPmOVFjHGQLGwJYvI02XK3
bzFcwlegnOw4mr/Z7rX/DnQ0bAvhIiHzwYfnc9JjLxR4sS2NfhX9p/RWOi4kxn6w4uKZndojblN+
9DSeWl86TLjp8mwMV3wuDrWDCAqCHGskfhYySgPXcOW73suPJMzg9LshAPc+fl/umxPCYt4zZHtx
gDU15lUsf15HpMKt8pMJ4o3IhPncHuTvBkdfKCLIFZMNfRUwrWvYZ0Qry9Rk6KYcuZlEjR/ibriu
WWMLtTlJH0U2iqIvt5JGuNnwfyg70yXVkZ5bX5EjDJ7/2ngEM9Vcf4iqvWt7wOAJzHD15xG8/XV3
dUfvOEFQxWDsdKakVCqltUAA++hY21iasTAryONgze70d4vgsrJbye+MArzs2vHGJmnIxhcLjQ3V
iZcX0EF3x189G9sjQN5g06NAhf0It9rtfVuJbIC5wKQtL+CamUrYHIfppnMgPdj5YzVf7BSHkput
1+9YlDjqh0kc9oornRfoxqgOm9wKGxVboAJ/bi23BVzsTLajqwpPJVjf13dRG42kw0v+fsB9r1Go
/R4EpJY+VX/ZQCJT13sG/lfCzXp2nnZVnCin1WEgXMDpAG8PwK3eZwWrkV9doVJ9s2ddfyShgJVp
l3Tqc1tdqFoJKZeBguDYPkv4XuLtvVKzlPhwCBo758Oirc2kwgab86NCXs8I1c4O0S7fx4eSMPJA
1vFA+mMNjF1VT9ltgIlgZozy38Sl/i3Sw9ALApjAXOq6/c2TVvPqmh0Hu08v/Vqj1mPcbwD4YI+A
aWOfLWvjod8e1ydrmjuRosFIptWv5alfjBolbjTo0xQ4y4fuaTiO471ynOGSBfsT4DCbeqUrlLJs
Xsv6oydr/6JZlIuH5QbK8OMpGBtD2GSQEzRKdHXCNgPXxbDXxBJ2R/VrBLygZU+qC9A2RG9Y97V1
R9W2buOT2IEJsyIcWBsruL50ebsyxzl72DADmS8mAAYVFbxD81EN/Xyf5UsSdF2tBLFvH2uAYDkn
uHdVEPKaTUDsSN8P5Nac2JUleKkar+e+jC1ru7LNKMvxT7bvgFIXyqrv2JNv1mS1PWk7IKgHhRlv
4+VKG16pA7d7ZXIkANKROtPkANOcAa7U1Nf2gqdDkjcFVrryPrb3s0GloL4ZrfpmHI9zysf3pRkc
2kN01uq3gkpQ1v3IxkTNdpFaFquseKu7tU3yTretpmP7/QQ2uYbn19Di9mitD/WeQjHTc4rltTks
NvU1cvJm0mTDe9/skxOun9VqqNuOlel7PaaC4lG1HVAL95TlH3XZGYrOPZTgV5xpNov6llwG/QoG
1mVWwEWdUYs5WL+Jvf6bQXUcNstgq9HHwDL/3WE67iGgLewLKyRyxEfp5rQCrBjEJ2p6SJD+73nj
nym3SLmDWwY/rJA/flsfHa9Vr7eAS6ctWYgFoSytDZ1rWhAqGNMFsnOltr9ZDZmyAvn7uoFdcYfF
ierYmsxKf7/BssvN066FrNXpjnOFzcATi+HNMZV7HDA/2peeNd61w+Mukq4Yf8pakm0yuEpdpRX7
RJAE2KvxeDXaHCYtWDwUGhPxCnVS/5zT12mb4GS2+0QFnP4KFAbITcqQHPTcgxNHI7X3hHdyROHg
efG2PZiXPXk8Ng7M61F/7gilFtU7OT5sJRFkU/xN0XhkPeubt2178QHaYD3SegUuTVeth6L2fl1P
j8zq5NBRuIWwFBT1as7vUtn/bT5i25v6VtuyNLJHvw3XxtIHg+Lv7Zq5ZLHB6HimN5oS+z2Rr3qG
2BxogOi3Sbly1u/jNWJXRzfJaaAu75tAdoYO50M3aOlRATVUedmhAOi5ezx3U3vb+3D1gM6CTqoT
3aCoBvLXnBSrzviNq/EvkQUD5J4/G/Jtadtv85MCSK2e5jqY/KpH+dfV6kIwL6CfwDs4PxQgw2xx
UTXlZX+OOyU22WsE7NX/b7X5F2Dvv7fk20Bk+mjI9LNSrk1C6+Pk0EMdCkzz9gz54vbJ1HyWKrCV
zMvDGkbdM4BTRkgaz3+34jbc/xgYqMFsag1wU77n1DbVztQvaMR6cJLDD6VZGdQJXtTQfD6FLKPJ
DVd9lsKQipCT2SzB64vaCdltktr8eB2F45FbUarWvgBeqZOyShZU/3q8BCw6mHJcyIDyeb8gN63t
QjCxSh28HxfgKqUIfwtpedsd/K+b+RYj0ersTOiIbe0tgTnja8cIbj46qiBNiC7IEFYMmG8aKnlH
P7o96YXlr+5czzbEtTOqjZUauEKdbW5mxC1QCHvyX671q7ZVkdUfV+tr2OBGgCqxnYFg/e6AHDtm
pWLU2fMGoLXNZieofIm637sn0v1/G4kajf8ZA0Jk/jJY36MlzX5vUFzbpJtd5XUjUiqbi2/XVrSF
baM6/TpBuDQGjw9Mo3IHW88VZNHlDvNE4SCIQBnlwXUBJ8pIixsldbYLCiCUzR620NEFt+qVrTPV
fiEzAlcFJA57C54fhUXG69WEQ2lPMORqRP0GP0ED8Ga3m+mXYWY01+czFXLN9hGg4qR1vqwM6H/j
QMWFTtIylIrNEF2U/Mdh+LXr7R/dp6DCnJ1dAKsErAHF1N5305MKEyk5k8Mh8y/IYEXAx3Ecn100
sCOtN+dyCcdEO/ZDNmusIlAy8FxWBjqjhHYFBwagUorydW7mXf0wnEgrIO8++xw7T8MO6bMcSlwh
bTllYT1AG7S6qG9dCdUwQNCts0nP+vxKFuLm+LXr1pkO3ga1HMAZq+3sUm1j8zQGzv3TBiMRyiTv
UJKHvMtWu5yawRJEw/J50OY9y0Ub4F1iOpW2DUt7/2EcWcJmNc9fuLYsXH67ahPL+U+Z16G/I12B
+qtvMrG/QmFzyKxxihcdjKkX30KEUI0eAH0NCzIZ1eFx368tG30t+6hyqIdk8P7bitzwbP/ZCOK1
ukAn8O/v0/EV4m7dukoy8GUXGdWZPWbUm1SST1VJyIDW819YV3dcjyc22L4k9fb4wzsTXqT37XVm
agRyM2elV7/xE3Br/q17yNmD2VmSr74DnTfXtlZhKrJWxdXtSbEduyREgiXTG25HqK5bHNjnuQJ6
w4Z64pAZXkcE5uLri8Iozz5VisUnDqgxyX7jgipjXJ5r8j4/nSWl1CZUu000/hS4qJj6U1X1qGwH
+pr4x35pLE5A2K/KdKDi/nJ0m5kJm6c1HQn0U6wm+VuVTx14pMgJHfs2ELvQ24AqcEmsgd0x/4Kl
sdOtFZfX2Ohnl30wJrXKJAiQaKz6zpPj6kqwUiedFooid9suyWKCCxeEQjg4k4Z8ZPCou8crfG8Q
c0CtU1KXd2ETOHA6F4SfQ5VmB5BX2VRLmJWhuloedn6tLtWf9bsdf5GmfDp6xU+DUE3oDE9wIihJ
F1IPDijGGpIAu4m1EUh03jA/UxHs2p/5uzIxO6pVTy/7FSnDbJQ5lOWSOeRdfx6jMcgmwQko8dhy
p2aYgRW8BPmTWG92mJUzc8oWfRfhIJ+JSz52YTWeOoTxAJOcO3VQcgevGPNRvbw8AhLWJYMP0ZT+
OjzB7Tw1yYz32CDTLt7wnLdBx7puOu697FPZTqvQJpliTj47vR/Bddr6OkiY+9+Edcx/5jxgof8i
bt9W+2xCDE1XHc3VtV4BlIbDSWy1i/UyusINQrlr0krKIWHhajm65dqT+n+AqQa0h+20YOPSoHbb
IyRZh4fP7nPz83hyq1+mDUOwTYVHTe3/loj0K5BdTrx9u35dT+nxtOw3QdGCkTGDsb6fNoBfLXas
nU5uMhpNKziXSkHBg3dnMTq5IGnDWvTfJuBfslv+fuffUmmc8SZTds7AbuFjp/kUtynB6HXYuM4C
gbceRuw9vw0jKQkp2Db52JAs7hWJALlQtxBYO3YX8cyJyieXR4iA22j4RQrdCCpZCH+VsHglwFBs
U435ee8mxcRa9r/boL/Zyn+YsT9H77Yv8pcImG43G7XeVFZakcTQ7RS/q1SePRnYIKawzs4yM+w3
MB13cGoA+36BPv36rBaGfxze27HhO3j5ACDtG5TuYKy3+XGSFw4syFDSWUFdhpduPgI8AGYs9fFI
rLnMiMuX0XmcJYdrF2gG4ARkRFya+YgpA9h180L5zCWLr6N3K/+hjZ+NHs7t83NP12XUtyikfpxt
ChKztDkCgZbF42w64O/UWknOnBOoHbXpJDzCMgmQCEoI/7TzdGCVZg0klOfzUQ4UWDYBLo34jOsM
j6B5tmaB0Tr7h3bdKgp8Wb9ZoP4jWVwqd00dEhCWcFCd3ngc/tLVFAxtRr3eVbMRgMjsZ5MYCLMO
iyywDVk4ZRkJDe+b3eq/pVQmw78O8Lerfq+rPTaFAmPVrpqx7uv3CR4NuMesysz6N4vifyyzblcC
5xD+XUCF7Ns65C/3d9ieRkfIEO1507EVTyHNUh+Hw/iHgDNvzGcue7DA6yN6xYK8oCzLAljt//9m
7RF0GyQeC2LoN1tEdSoMdg2g/gdo9oq0AYWPypkeJKVf/32hf5Qjys3+9UrfdL8aqp1dDqrsTZoJ
eVPTrV97wGcFjvdG/H16fMBA/8bgQBTz98EE/5QCX4Ib4K9CmaGp3xZQCtGfomi3p8fRwzhUQ/v9
kkCbmWRz6i9/6WH7axzKJ1XM5B3vYzM0Qzuk+jiuP4hyxiBJhfIEUDF2fmCwZibfpsNkO9eTMT+T
xyUZfhyC+4MISqyHVVxyMmY+GCNAeIiziCSQ2ys7ZDNQD6GVDbrAfur+97OSk+gh4TEo7gHrjYAr
js+RA5mQm4WWfw37AGr5EP8sALLow/6xi8sPLTzBBy+fyaOIIaaHDb4P+sDy5efr4cXGP/hpEV6C
LEaY65X3U3B6hVqAn1ICBz18P+Mkq/royQEGsfEuggPo9n/EVmpUvWwCcCaPwTZWA0CT4BFXJ/At
zsZwdhMphcAcDIVQjfbvDbzcx+gUHaMK1vBT1MC9fvDAvZ3kEaTsATjhJKmY/B5Qy0CN1JccCkwP
XtDQ9C9r8zeLZ80ef/N7b6Nvkp9LHhVAvPYtze4vCqZrm/J8zQ+jZetvnsoYCUj2s3FCgsTi/qpk
oNRkHJZxNu9m3WzgkS+7WTGXxw4a13yZ/3QW58dT2gTHELaRsE0xw9E2NHzS4ZrJsGQfDoA4UoAb
UumboKV6boiIwKfF6jotkmpxnYLdk+7SbHWenqd2PEQElvhvxzuOPU/JqHvYJiNizVPrs+EUO5/K
kdZV2Yv1QScNhCJFnrpP7D5VhvD0y6TN3ax6JMx/iPsQIoCwOsSnKlHJZcNRY2n68/QEnE3cxeSn
/GQjEhqVLDrEIEdBdAK5RnCIyzd5P/bliENs8An7erMishPmEN7dP5Pj5VgjkN9YgXwjZynfCs4p
58oinXPI0ff3RWRyZXlvBXLd+zXxBvn03gZgRCG4sPiki+VZcAb5hhY8y9nlepz19lqueG+DHIv1
WHeDez/l2L99c2+T/N7Gtsg928kwy2iFnZD6kxxm90/kvbRsXLlZVLu/NutmaBYdLt8GYM4t8JL7
zZMVA4u4GAJ0eHahrH9OjnUHPS8FV1MwhqNsPfabgAGLjmFOCqlcoXOHePdUJBlDfgwbbhqEmQXZ
iNk6W/OPBmfrw2w7l+dmdQCXY4t02YkRqB/DEgAABjqL9g0g8+5hlq3zpRxHcBa4IsD1VgXHl4/K
ophn64bvnYWy2M7l1f1dtpbj5WryuXwj78gSnymLkqUAVQ+uyLScoeEzMtPGmMEGUYdxbJbxhcND
TV7P3LjohDzFNoqOHPiMMDrvQS0IzXd5fQhq/270ar/2lSBH+dkji0CDC4yEEosgW5g+rIO+SYAf
rLmHPAHWs0r3qbMESwfjEO6CMinf9+dIeyCJ0LtMi0WVVtBlpzo1az8ZidSKSeIKrTgPQXt6OQQN
HdhBtCxDecDG5kvFcfOlSK7DoOhPTbzxq7RJj1ORhH3cRg7th6MH3d0mx3CHpHZIsfOiRVpUop2l
TQZ/tqrT0bRNRxEEtEkfikBnDJHo3M6XMT2GlAYmYgKy1SY2Y6CK/LvtPQVmTOrhpyj+LlXm52m+
UOYtqt2mV868iUGxxfyKjZUHRO0hFno6QlbQdfJyfZF/0Y0aCZExbWaA3Hu130dlikFNKcv12SJf
lLHp37tDrKbxaPpdAEJWCL8To6Yi6fvAjg/RIRqiKzcCrhmGI4t2jH0zA9+P8ZTjivl+pnfu/Wcy
2LV/Wl3g4xiH+f+GXw4s42GGzCfgyi7zhdxPhoznizbNH67cJV1H//F2szwT+pnLXZm3yx8wgdIQ
+UvKRVrQcwTVm33AJv0DGLmMp4kAye6MKzPyObhwR3lIACLNw+ubiVQxS8ZHuhG0sluzuItImxTc
DQTar+NQxHeLfot2UyR7E2AVfTST+3FFdLdw1AggC2KJxHapTyjvFLjxRbYSlZVB58kn16kWVcHl
q2dYZMBl8JtgWFJOznWRMa8Re4r2DjxFvu7W7fxYkPiDlOg+vFKosu4jXBNiixBUbRP5C6ZRqE1k
OOCuh6oK64BS6wk5KJB9MyvtEWyRApHSbEXciC4jKWWMEFwSyLmWmIKbLouW4iwgImLaxJzJ7cvV
21TOL1eX+eL8KOYaz2PScH0Sdvn8gEtTzPNlRnvI24jY4l5SzjspEivqCLryAzlkhxQy8/EQayJN
xXyIUMq0OeC0dEGJTvZTK3aWzvKms9niOL0/+shEbsd4TvdLjyLpCEI9yyFQb8MOowf/exbZZVL5
XVgm+7RCYzlldPcHxNbsmIENftcyd+7SOtWYqYaZmeQbN0Oc/26E2CamVeyb3U4t8gVZVIsE5XFG
SWJNPgf3PcxkUpLpquHEPVrdy7gAjJjkCyK3qczJ7HXfxFtUXaSA8WDGF6UFcXJeJCxJ4+I2/zt+
FlYvom3yrXTnMbiGzkrsH7miM33Sv1nvpOQsNyux/fTrbU4Ue69haIpE/AJRkCLsIssT96sIHZ8y
tHSYDlP5K2ftg3pGEHoBSgOeYEiBzVKslIyp+iSjKoItsgAKkEg/wsIsKeMns4x4AHYi86logZ0g
ZzejL+ot4wHJcyDdtn0xUUmxKzI6kClODoyX2H/RM/nNODRiY2LFBuN0jNpINBSbQ7fLynshIiBq
6/ys0mLRpKepwbQhYi03LGI1zMRJEjsrnQzd1/0uxRTK7Vynw//1pZjku22RqZaxf5KTCEmb6OPw
IN7YXW/LRZ2CFoYXBk+5vdyluGAoeJFgrVAjcbVEgIZpHdZeb0+wm3EzAfRnJfNvE5zW3Vv7wdzJ
PdrMbZDJYwZL6AmYindzZyGTnelza3kovSO3iALEZHzdZsVx2GGLxJRZs2xq3OyG+FRwAYqJkGaL
tIkKiJbKbCJziWilWIbztAiLsE7LhbznU/RVvqPFEULhn/Do65mzYptnPkr64LQkJWXCL1jcU3u2
1h+rT30iQngXXrlzvJBAo2Yv2cbOWnpW/E5gn+gGsdbS/fVNxvtQNN6OG6ayUciU5vUsJtTAuk1W
m7gJgOuYNP4oNMJ2pqysxEqQ7Hjkm8He3/vjSR9ThzAZQiDN38kNJIxEAJDyGV/zDbamCrwXOMNY
vbQoB3nrnF7UBFV6AhVgDbidL2okCiSzIkhVb/JKHtZtpoSxIJTZpsUAiC2V5su8+sd/DPcUnFgZ
4pwuFDMn3i3F5dwj0+/ZLZLb7E2w/zbehl/N5R7krzRRC8s5yUChRpOPS8pgfbBs/cvD1QfIn7US
gLaTUXhZAgL+KI2S5+ZnEQIzeevxB2mZ+iRjPCxlwpBXRdRRHSiOU+2XsbIQB0XGXu5BZgIQYm9u
r2iuxUObnNbDUsyd+BoyCbSYvPJBjECOk3K93buIvzjsd2/kfpzISo3lZ+4SjRC7Ik4MrxCEEbNz
KfZsIU29T8ikSdO5CMzUwQS2T2JfRQ8P0ebnAQ0UB8aOlbnlo40IZ8M6sZ0ZidfPRkm2FAHQ6Jju
k6UMPsBoqk0YAQyhcJ/h5oirk4VAUSK+JoJpIl+4RHQTa5wzlxHfqZ0U8TbWkjySTgcT0h/jOo6j
Li0eqq/sQX3HtY7qCZWo/oEJQp0qy32qTlVWnPJOjUhRmTZpRrbqguUnkngIm7SKtuXHBjJH2MSu
ns6yFUTcicXYiliqnDLnx8CrL8nKZ+WJ18pJIL9AmgHxXmk+uBY0Zc/xecL8xKx04ogmvUy3i31K
4ssDn+qu7eckVUsLRdbNoJ7UwWnBSXB86+AQstESdayA5f/u9pRPweZe5dGYFfFdgeqg4hd1QCnL
fvxmsPF2Cdp8ck3amRZKr29jWXpfE1mxQ7rEIl8+lxGR/0WsvItKyWtmnoQaEf5efvwRFLi7p6K9
x0B+L0eK8okjqi6c9A+VBF+H75QnUdAOSwAL5OQUGLiqd2UVp1WfjB9AZHlqmY3EIvz5JChBHxPf
vH1+XYuDe1qStoo0yBO94dv/+2yP9cJ2NTtX9FtU6v4QYZEJ0H40/NH6bhHkBPdv9Un1koVyhEiP
WAyZdO9W436EHCuiLeegJPY2lW7Dy5scdyCQsWWKtWOJjYDrxIrvpx0DyXo3i3ZsTrapBS6eiQW6
Kcf/PFeZPeS5/xwiZitW/umGD0xcWtGRDU/ZC0aB5OWOL5W5ON8oEg9ROn5Eef3/ZvQ/ZvVhugUt
hF7CXZQQwh++JsjDDxIAkCmDdWEk34hOi9nYheQd+1v8D5kt7//vtlz+isaLpec4//Ilv6QoGTdP
jNJ9ShmW4suInyN2gGUM3SIdI50mZmabnKeiv6LBhk+y0idzcML9Te/dYk5Muu82zYQZioxOkwIx
BTonJkSGFcLYciKx0XifUxn08kFcKCPYhaOkiDPmJe3m4uLQ32xYm4qx6IOMS2MuKLnRA9ulkmAp
YyA+gjhH95G+vaJPN6y1DgTHRDwbn/Koye4hk3Uja8Vs0aHqUOHGIkD4U3IQjHizbNnGfQwDPAEo
wLme2TCQN3mkB0BB5s/HtwZzJr4WCYLvRWzQC2DUioniFdqYXF6vIQVJCJNEzeRsPXNGHxsJO9Fw
it61EljNuzHAcNmoPciwZDhM95gYsVZ5AqzKDiz06O4ky/8yJUr2YxtvqA2p5kYip5QT3y9w5FJ5
BPMwnx9nNaqh+NulWnkyoZKeh/EwMMw9B93bowcWRpUnW/ZwPSb53EC3Rb9lbMV1EN3FHjCfXeeG
jypa/ovM8qflXYMliHgKRFnuLoXMrPe54+7nSh+Jbcrnx5lcq6ZPQcph9jRfr54JkcEt2ChGSgyO
dKd0pLzGmWH7n1/WcT5vZy0Tita5LcMzAlZjrlFCAgQ6Vq/mmx12727/pMWWf9NLHSG8u8iE2NDW
P/+ineJA3P9K2xlN0W+0EbFmClpDoOPf26LRiHZGfzJEv5z4NN3MjwdXJgJxZupgWOl0bTG4I8Kt
Pbb43m+ND3b0+Ihpuds2cWDE4JiP0nfHV7z9W0ulHbv0AB05VfliscStPaBGRXhei3HeImBi1un8
u8ffMfeKyP/hX4hpEyUA0BOjd5M65lT59u5/SIvuIQW5IYnmiqTebbSsF2R8yrkIjRnogUw3eSSP
swdQPaRB8fhRNbw/uk/6ymYH8tZb8vLefX/YLwb/5B6mNXckX908rQnsEaxQxZmRv2KhCv9RnHLx
beW/LJ/EDy8X4nZScygBBDNWnuQOGh+gsAYkM3Fj/+w0tHtZLvKFEYJ9Ju4N4U7vS+y5uBD48xBB
0UdZeJ3fHeG7RIrJvo+QzEQ67ia8BdM66OgtCdI0N6t1iOSVkdSBqnlil8XbvM8vcmMyaGIAtjGJ
pkiHzDhyMdTh9UgHH4NxBd8fqnOPuksna8lmIS5xG8vfI06SlehBT+eTLsx7icVTMYkJ2SJ/DsJx
edvE+4VDuRTWfcNJ5cHs6IlbRBpOTFGi/FIcljwZM3DyWkJl4lvs/cP6bsRMXFRxWUVO8wi7WbsZ
GTEO2GAT2DmpKW1MLIESWsndxxUXXCL+IimigyIbSti9y0kQepwUDR8Km4U2y0lNbuNmdlATI5mL
ARGhl36STj2v71P+jqUADCwob9cFesYRLErEbxAvQuOKf3gRdx2mbNm/exgXTN7dumIDsLXtrJpT
Hkyy5DxbVnNeiNcjvrmGZybun7h+YkbJL/AUVthy49JSkW1KmuCC6gOKlHDmabDCIvy+VJHFiqgB
NabUtIuhHGGqxGdruUHpinJez/rbFAFJ3aRMDqGcso3vplz2OPAzWc+KE/jH3326XVDvJB/LUpft
jOndOTU/xfETF1UOzhZiWySmJYFMiXAQy4uOU+etejq0rliadtkG7VIH4cE9sHDCl+VXfSSxkO1L
zxpbpgqTCKvBylXirM3EYFEhvqt8I/8lXtZG1qMRU8x/+5USKEtNijAXZoRl26jeADLA0d2NI2DP
soNbwt0O2iHZLI+7T3u936z180wpfpRUybEkNt/VarUPTedxX/0Y2o/iOLVx0kFcauMLy6jtBEYu
cIF33ctpYeEOX39kCtc4emRj1G/1RHq4psyxzFzQd26zLukZfvbacIfiwiuxfnADJwYNzomPn0Rp
j6qrxPlXBvb0LZAUAUTmSH9R0BGTJuJmCxzvS0QSHf3JS/aYWveZuT+kqcOQdhdYwlgEkNmS7sMS
cr/cvQsNyb2fJBemB36EmScOzeVH0I5ROe06z0Blbl4OIWXyZBz1HuQXzTuFYzU7Vf3ioWQ9IC78
Nrg+5bdlygUZhJbtl4x7mRRB+7NcbxbH2QX6OHCUxkz+4tnzs4n5uVKj7eJXESA5ISV8AbtjT0eE
4xRdPkGTxHPhvuD7csHO46WEu6unoytSsvsk3rCmnosB/7R97W3LxxJ8sX1Q4T5vboS4EFYMBuEn
lWc3qSEdKLSWyqO8M2Jrkj/Bth2WKeSw5ftNBq3YEgn6onqSV/IgNzC9h/QYhwhyCRjEYocvCPew
M8Jl+9sv+2izdmjnccozOn4qvIb8VokZlNqVT0Vuq6+VjGCVUq7/Unn3w5VYeZPLEJhfHCNlyc9l
2qUM1nqTk8kFqrB9AU2PLrjdlA9eYDp6c34i4l+aNIJHA2GvOzW42ZZ3pDMM/lG/KQFgiPTLOHMX
JwlOfRKfnJhAR9x+yCUDBOp+DoswuvImqmVwu3mo/KxCrk+HceVPWhbRHMQwst5oXz+V1pi+9Saq
JscwLLRBhkgWkPC1ly7+J13HghESgDcFsS0ZTCTRnm23njpF5C4RIDwZcsDYT7e5m03EmLAdElet
690FgSQxYNnpxCoFB1O59ShdGeWI//1jTv1lLW9HUzxAH9ObIBy8KBM0if4+uE+naYFHfIyar/fb
inWhxM0XC9/7+lmJqVfIVxbRPcJbt2DU2F9AWfCqLKBGmI8W2rJcDauCjLDcHb5kMaw9X59Z2S7E
tMmqVta1t82bm2WUht17xYplTErChNbNqUICqFVdKISIxfZJx8mq+y6n8pfOm7MSFyGIFeTZoOyC
Ptr4FB4tywS+RVbSPCdihS+c4kQmCyA/Dw41lK6szm3fnOeh7dsEyhEGdk1a4ndmuAm7RwmxyM6H
spBdMglASmSb/UOet520uIekgrj2fcPXYVNNXqsSaYeblQU3YdULeaPecT8FdFFdyV6XWGMY6G72
XSw8NZTMAPcJYkTMiPVBLNb/NL3J0E0RjlPMurK8IPty07ILdtMDXkGQCfilrA7IWhJ5UJYbaoEE
c8T0NcROe/xNLobzrR5DNsZh36EqwhypjgAWkjbxl43xkaJ2l+15d11C32Q2P7pLAIk15FEOaAbv
6vt4jSkmH4/MOEpWUeyNB88w1MI1+5xKeKomIHiQMJZ9gh95Xipk1QIBSN1ITj2ZO14NMLxRCu/M
ysIdxQzouPTOMMu/DSAUU7RNJu7gA5xJvt3+tex98ivLsasQNAPiixC3S4UwaDFfxSXV3iltJtHo
CmciCPXUO3YRdH+gBD/BUQBqLPxRLlXQTQTiRT9R4+rF6t2vXbp/yBKKtlE4N8MqWLCrpcfBvzBL
HMjq9keltztR9Q3VmXudtVc3Z/uj5trAD7cU73dx9Uj95ImUX7cCJDeGTET3O8XTSP64GESGQT+5
TvaUz0Evg9idgEBgGQzfne2pb1BMTYDf145B7YFbYb/htL6f9y7o7ZfRBCQPxb9OO9WdM9WQEEra
VeUBYTx2SSLuBT8l6H8e5iY5Aa37drGpZnapqKa4u2GdR1J3Cxmuu4XYidTA+REoEVI0N2l7ebHb
dP8BQGnTzA9wRj839FBBibNMxBs7uoIH9nj9KAZvvx5lq+pKNuVkEG6T/5ax7+m+/xCxb5lFQ9Vv
tZNmXpb5JhnbIJWC4NzZz7sK2DK7CqrsWQFgqIaJsAD81TktqRE2yGorHD0sDslF+2VZ7aTMDF/t
f1NwCSvcP9OCqDIxyQkHsBPsjG9FAFVmQ425K5D/0Y0toYyAf4a2xlOBiLHiw2tnIWVkrk46O27L
mNKdJraUYPvBRj6oaxABdP71h215yL7eeefBL64z+3N4P5hUE7oXore/LKgDgczXHgy0ikxxIyQr
70hW+gzIIWjUtEcAi44jnxqhMtzA8fukXiZ53MInDFDEqmAdULvj1jtQsAfYyQTSPUpiBiLuDOne
H1VBTeLrI+jZpB+A3wqU1zJbn8goSJrX0c/eLz4o14bY7+jluX/I2eXRsvAcG7lPZqVde2fNd8Rn
c/cPOeUtkmvUIOmfANCcQj7u52Qkvp58XGq2S+DYnFAGQI21/nBhAQa6IKsAZ0LdqVq4B3/kTPWL
bKXtkkfgm2qQmogMjSgGJSfT3S9AiK7YqYZ9TPEABLQoIUnJJyZE8VJpPogC1gdl3SH7BdQOLEkV
pgTbAYFFfdlMjaQyXSeBWhWMg2YNvDGuZYRoH3BRAcCLr/twN9PjS3B9Rhk2i/yXFZK1TDEsCNJl
Ylvh2R8BTkJyKYhHh4SV/eH5fPH30X7jwU7ujtaGkLzOtLX1DjB9jg9ItdeUo53VnlRowCVADZ+Q
MlmiukfwYKjkEDwetyANN9vNrxDTT8pPmOe1d/hSgYnXwco59LMNkX4AUY+0qgJIYudpH+A3cGfv
g6wALuqkoQQxj7eve9VjpXL0NPjgly8OeZsUkvUBgFrtecp66ImbhNnSg/Q4+9g75G5TLetZM7ae
cf0QoC/cJWbFDvAeIJKFnesYg82ws2HLhKwIoqszqbEb8qx/o+y3VMy/JE3etJ08K1U1TNuyUam/
Tyi7K9y7mTM+Pz3vMF/uzqWQcdJN9rM0d0LLtVw7fVVI8PC2HHCiEM7bPdc4jO+691hOgkUtuB7v
ufcZ77yAWfjoZ1UChn1IonbhBtfJIsZS+GBhTN0FRR/UBZBFr5INvvNwXK7Bq0GpGrAnZ99MJ8YP
Sl1BwBjTEAM2b/+V8n5289Dc7GNz8SAS4xRB647cR9Bhwi+KvJgPYvD9qP2bLEZuHONSLcOZ/jr/
8F3i19pah40YuMvFciaMVgCdvVXuLKcswAldypxXuutrif+UqG4RJPXEh21djV4OrvkT1s3AMCe6
66TO6gU4NVqy2rIJCHEHYDDm67xz5y1Aa1mYPZrum0FjnfDto54kD3s8mwdqCyYPD1E2WT2P05XH
4UhG4+6Wp8Kdew/TKTfr4DoBuOTms2n05Pn9zHZnyVOkTLaT6Gf03+OtSa3Gt+E2IHJQSczlCdfC
34fbOm/G+fhI4VAxEL5+tc45XFnh6BG2VDDqJZpBNfdu572p+YTQ6ACwQ+/2BbyvsDiDge9lg1vi
qT8u+ywBs10YTTcB7Iw22MVn18iic/n8323+t2RAw6Cg0bZtaoLAiv17mw8FfMyWvr88IXiK5i1S
GeUN9aeM3iUYfD+RDrbgpHZXv8my/Y4PJOphkMdsmipJiCa4od+unV/rjdFxbVxUN7Vc8snerWAR
tGG8NicvQLUxKxKumO9vrfhNlfn3Ar7b5U2V/FcyYQ0qfmU6/Iu7d9DOYL1qxvlpCrh3mEXvJ3/y
OryV3vThV+M9TCZbN03TxWOzAPvOXXfTr91X7VEj4iKNalAAezysktxf/Q7X1Jb82++CBE73GOQD
C+aX79g+Q6taI6W75k/6+8nbkZKWL1NsGLQvXrVMxUIArQa8ECkfKRruqvOtK2jx7PP7P8sZQ9nN
nFfFLTpvO12wi+CuFanE9CjQ3U96xV3uox/nHNfqfPGWo930oqyWna8vrhf35eY7ztw6ptufGg94
h6RZPfwCnSD9RQiA3FmP+AjGqnjUfmJbNr9JcNf+xQ3HXkpl9Mi0NMv6Ni7b3tJbeGvzp2MyhbzV
PU9gdhSoEff/UXZeTXFr3Rb9RapSDq8KnegMtIEXFWBQViunX3+HOA+f3XaZusUJNnajbmlra++5
5hrzTXceHtaCt0Szfv+R2u+sGJf29nkvL/YbfRW/qCv2gx9MJc43g+VvU7kGZWMGq3JNNONmKr9G
ciOYcjY+uuKy/GTG3pdAog+Lh3O3Wjb2sfF+vEfO1t6060eCCG3nm5tFvTHgf41W4yvSCuy2in33
99F6TQCcFIYfPkIUA8s2M5VEfdGtYY0MkADm9UXgrREhlz/M+9x+tmbJL99Lzr49irZTgAOwQ1vd
PvpIos7raN9HicPmF+nI5gGprb+ZWZT57r0dxIBomQjpcle50X5/w1bVz9dxmB7lXe+YOy0FOedl
l2ZesZnLl5dpfWAHQO/5c7KDGJM4PtryUaHJ2Y33Ezwr091nLrsJVgO29dzb37xBSf3bQKPvnqhT
oJKKKt6cUqsXM02YjOHxyR29Q7I6lCT5PYTOQlm8PF3gylzmlMX5ofgis17AkpDtD2+H63JR24sd
LjT7qWeNib/q5XKy3NOd8jDvap27Hc/vbhXt1uvIpqt0spU3PjrZlPKDXbvb53bredQv5OPHUdv9
eEatdraN/XEeVgjvy61M14HtbczF3iYVYyku9nt94Xg9OeC2uBi8Z3PxyF4flWyx2oS0fjU74FL8
7nQK1xeT+eseDcpZxRTzVivfOX1zM/zxoNNpg6fVm4ZagMMkU910LYA11iojqbFJAgN7J1VN/byK
RKd6xLoQRF8rixCk4tvwRh9wGy97qgcfJFr8VN/GN8v0gnfStocX/Q1nMfu1+t58Q5Jk/orpyfpm
x2XeEtC/bhy+KwI84Oalm/L3cTjK9aR2k0qgE0k4rxA3K0kgByl/KFNzIeTPgDe8oHfTYSnvFEjz
w6KylmFSOyWZ90PpwhG+sgyTuuVgfkSiHfwo2JVP+7hnShaoxLVvRcZee7iQCaKzIZ3erXDE9V9N
hMO51kDc+9xBNnvt3kjcscCe88CpbTXe+Fm2VlJHLOkLLNZy8CMbWBZSfSRzXMakFCxVKqC519If
QTibk9LvX6xLee/7ERDaZd05wLSGxDXZ/OpO3q0sfavnG1N3e2V9tegZdeD+mezVsIXCJqO+PJG4
4CaowJPNX9OAz7OT4jFDiq+xkTuvx0FpsSmx+8QNnxJ9ETdewBxcOvl9N9q8GHL4NVmgMBAII7LT
L1y6KMeIcBgnCZGnV0K4gG+VYW7rTgHlGbyUEB+zqwsVKx6txcygb1MOFXCgYQEyMt7R3jVo6zTb
FfpSIA8rPcXDTz96j6yL3K0k5VA0R6VcaNlKItdd8K6oYoLXYXkGWBU/FplnigvdX6jCSTceJVYs
clHQxf1D9A99faJzaXhV8Muzy7EO1/xZVT4s4BR58X71D9s+JgDo52TtFWEbmWwjANdvQByDjW79
TWfed8OBSJk4OSXQeiUMu8v8Sj4dMaQsdXdFsFP9nZK6ku4GCB49lDjQYA55zTTuSvF66h57ygyx
28CPDzyzASTqhJB2ag9hpA2Jv51Lf+W78qKGbq+hwS/4QV3hWC/oJZVTUBqc3Cp2VPKp6f+T7UHy
ZGrObPm6RaotaYODrhf0q6hfAW81r9tSvW9R7ps4X4c5BQ7hEg+DG9YqsePohT8JYHRNmmMibyYJ
EVDEuyagSAdR+tRMoQ1Tpx4fUvNkTedsODXCnTmsa+3eFJ/q5NI34MOI81jUWFKDT2UIbTOkR7NO
7rR40SH3tySBL1J1LRUb32R2cJRiU4I9gj0fPhfGhrzNhn0oziy6Ckwgw5fOOjXXFZ/BMG2/89Tc
DdN5SE0aQfL7oDyH06Watkn1GJHEEt8RDDWN8/kEg2tFC8SmqLyLQQKZJ1E7QmibjAeW0i2VOQVQ
xaWPtiQCqcNCgwNH8RlvRnvsO69JdgRMKdKr1F1MaXHV3AGiMS1ZdH1J1LtXTbtvh00KkG48yOZu
GrZpAiwb3hngPmXVK/tEWog5laRYHm0VNluvWDD4Jbb6hGHRaMSu/U2nhErj/Z79gPoxEMFmCxdl
n7t5ZKf36V29o6OVsGFlVz+La5HyAXXyqwO1K3s0ib2xhUf2QN0nmcKH6GnCwAdnjWqWZQ/IXAxO
8OaClx3ppW/Ym18PEOBALiQr+EReQrc+iGOGi9k7yIjNCva5xAK76gdEyowPc6rwT1Pp4Xl7RLsw
EGjU9Rz4Pkdi2eNP6QWYPPsW/eATz6N62iek2rrvDxEoazq5rwVpSnQcoYC8hChqAfDape6DYvGM
nmKqjzwjkDukNndxL23yjryqSYWe8DiAfxSrTZyT0wnjWHlsldbpg20CnD0MFg3JypOt1ZcaAMEM
7jVOAdwBBERpWs2Z1cFrIe2K8CSTVtuQOl1nBrdE7alF7dbkZ4kiaulKSunCNmhKArXMzJ6tJlpn
o9Uo05TKwsj4wJRBU+FBF+n2JR2KM+8k79plWNIo92q8KpeRIrrxqG/lLdrpWl5Nu/hOeZ1eYdnM
KCnfFvI53IoIKYuUks9C3TichXUFwzdfMX72/nty1J84h5x4uL8ImbT4UbUL7uOCYuJahAMoLvKV
zL4HN8iWAjZu8BpaLkRyD5DssWQimB6ZuPxzN/IYOQgG2VoLA3UVVRnObyblawSksunmxRV6jITI
izQ854CNR2uP6wqBVRZsQORc2Vi0daZKxe4Zb05wku7kdYSjVV/Vx/rYoP09BO8RyvVHINnVR7oz
982jeqe/kVpBsUY7qsurOW1iEtg0AiwS/UM219NbwWk+kbgxHpSdvq3weIT3wq7BfPOMmmnyNHvG
SXqxPprHMnGiJ6FE6OIcJj/99/IhIbz8oJfLSpC9AF0HApkXc4cOVGdxVMshacHlJqnvq2LhkxfN
GlaCewgXaF5FXGFY8ml5+kIhwaERu+AFJvSwcZZT6KFGwOatakTQoUm2c4Qcsx1MfwkowJvw5n8y
l1UmvHTSExxuVqbH/rEcgKKi89n029aIFt3RogKZR6+d+lmDDRcn+vjYik1OPmkP2ZgDNiVbLeUC
DPghZJ6NZQqBF1zlgiJtm696dScLT21cQYQj81Q5Z8mPq3wShXsfm6YouYU0ub5CpA86tFK/qOYp
7Jq5V1+Ll4DJqkR12ZBRYgT9xtN04BZDhNFJe4jPbSotQypECCnxvQCHoexRXjX1Lc9m2S6E6XBA
UC2JUWn3pfEccKZLunlXuUYo1ELqVtzRBNWBOSgWrC5M4KjKXZ/v/CvLkpUyPIAAmfDU0Bo6uZF6
UIT1wFSrwrc8T/zTr0WC1iqnCpyGv98/RHjQgB9jmG7udDrua/BFJ83YkgwXdjxzll3dIcot/v8C
B4RcMHJUdFQgHzfLv17SBikS2U1m9u6l2xqryV6fP6a97RlLD2318SS4nxfxGzFdv0FCzqtOyBkS
ex/AkIDEZq3oF3EhqASt7uHIPF6iT7D6tJrBrb+8PFAIcSV7aHBfP/RwSuex1O40xiuuKSDREe9S
ch8QnZfbbL0NIhCn9g8GbIu0Va59W108ssgU2csRrCv6rkEiunP6nDcDgSsaNnibxtW+2X1Kf2sZ
1kWyRVj6fxXHbnQioyeHSWMP+gjBzS09eC879VR6wBcIqk4oPNvNgt94rQdD1X7joec8RPbDebDf
wV4vPz4Ce/02b5ueLiV2Dcwa7l1mo2GIDrUxR3Z4yUPoCl6Itd50TWKljj+2WwMl0ERil5xnqk9s
i1pXtwfnx/tH4hw7Z3k+ozX3nIHRZrXqIds8VvYz96AtORvud5v0t/8nCOu/S/vLqbjZ2MpiKyuZ
po8PanYU5M8o+dFjUzDxwtNCy0xqtq3bR49GsCvrk2pupvIxzl//Paz1v9RqkM10pGVSEUjWvtm7
hoKijbkpTQxrkVRDp3PTLf3aS8UGr5CvFDAnXzIv2I7+Ds6kTPT5i+wJdr98GD+Y6eAoJx7Z1Yl9
SNn0Ls7UBNeUbZ4GwXuGf6IfYBTRnUw5wXzfAqniOqSCt3kEroZqvjr9/PcnukU0fZ3Wr6oTYqCp
IBz8fscYnd7lad6Gj9aq9BL7qby8HN7WS2n/w9oNzvPr672z+kYC+JsCoMuSjrKDCiBy1N+PWeRj
SkKWNaFA7u7SB0S2ZPViLp+se/jtC4HxW63s83UJFP8dtSJ5pN9hQJrMtpPjoY+tqAgzUXIzQsz9
XEFuwb5AmeqbIfcX7Qe+mKqTMEfyLDHxv7/Nqe3z0uqDaKsMP77gC3fXaS9lG3M6//si/EUR+e1A
NyqXlOpZmdQcSBwORrAvTcvOrTuOxOYSv0YXBN9tz3nnNyIR6fAmUD2QBFyKeZj/Mk0aU6ElfiMT
3K09Fd3GTy6y7iXYkKdpE7TfTcp/OxioJR2VHnD6rRIgDaBdoziNt5zDgpLbaLxVZWv3EOL+fRr/
er1+OdDNacyjMkRc6OOtD9GINYdA31m3arXBDuLvMqTnM/THGfzlWDdaTCdpTV5XWbyF2dbiAFRT
hzpl619E+b5KZHuGDse4sahAlPk3FQ/pDwn/SwnSKR5AITYVAq9+v35SEqDypXG5dVlletNCWljv
PjAI+sJTROi5az5Z4TmhYTY9xseE7jt1xCUwbOt9cWz5NztL1Da/GAQAbOh4nR0oc692tC8v9SV9
SI/luTr2e2V7Pc+vn30rDT3i/qbdV0fQHF/kAQPnt7bEKcJTovFmrKXiVJ/je/NJwTNP53+6T/1d
fzI+ZVzpP4VPgy3Z/GvWzcqn+a4+yU/iU3rRD/ohvSQP6ZlV/l12SO6zQ7PrdjkC82wIxba2KJbj
ihoyDxy6cJwIX87P6Lsn7jxGfr2ut2f25p4X/CFQryTLbcMSdaW5xoQsJw2qWi49dj4xLGLi9dBp
4V6CY2K2l+X6PrSOcDrdYKjdUqO7IBK+kf6kr4LQv97XzXiLr01iGFmRb9GsJsKmEbSuqCi2+Ki9
SQ9MEIHpypU9nkrGHXXgwDaIr4ISwEr1s3xdYBhhaNB8+o5JYDjUGqt7R30huu9kPmKmQXY1H+XP
KrLHTzjjLWbo+a8T007RMJgBiDU/ibpE7/av4Xsi3JP3ZD5O7w32CZkXSe+8DF22a+fji7yVzwHu
0NXGmWK8PbS8T/GxZb/xNockM+N/UN4ndGmyrUexAJ5s65hZoPZNHrs09b14hYhMiS5+Zd9Gsgyb
YG/g+WhBz3fN9/yVX7EvpwlV5Hl5tamfo9T2tSfXnlIt8s/wFeqjeB9/QgzBoW2y90zd2c0yR6rb
PcSpPXw9hbyxZ/GZY4vP8kPfoxYr2bw9mzAK3UsX9p+P4wMEwewZHjQbWP8NHxpepPGtS7wTGyAM
cIId9+uWzCEMncDV7CBx4o8wmPdGMY6bt2+mub+tcg3xf5PPbbxAGtcAQ6Uq3E4oqGpSwR4U0eTi
hVLv4oGgnYBykzquShzY4ljdd6F7nV7qjNUa+FaT5euAKmsKBYHE/T28FZ1Ar5FdIn6NKxGPuSkv
TaatlxKnwxTCmC+bp6YX8RtkO0M7twrmJz9ZWADcmkDZzCzwJKydLlO3FglZWi5tM0Kna65njRI/
hjR5EwwW9BgI+gwxjbbEZlqYeApLmeRna3I19u5XkHYdGlNI1SJhCMYmnIS+Y2t50FCFK4XsCF5m
oOJ2ogpAjA32FTBNgj+rIDhKzTBEsMgiTBS/AZAqFRsbYmBf5m5rqQRWBdtgqNBm06crGdGTHm7q
Xllohk8jkJYjdiynHymGkEj+GVqpm4rYx6FStjVKRp0tiuFnJ2VnIclOWoLxEMWwVokU0JLN2MVb
xai2mYQqk1p2rK2DCNVGLNCxCcku6Q2JK6YLlMviiiIEFIuFa7TOGkR7TF6SVPOxdC5muVHDDW8t
Ipa95klZoWKo+arTikVqmAtFuTqd3i+FoSUzBMjDWEIJNbU3BXtjS9G6HkgJT4ZlDpFe+1EKxl3J
pqXCXtNiOpD9dFuJ4LGVeNmQpWcC37ySy5lj2jDaiienfDbHjZQzgcsNzuq7SgbrwFxS16ioUGbM
EuRHdtcj11gRzRDZwY/OFtWsMNKXGWNCFRvKmDJsvzheitcXv21ojSz2xC4gAE33jWFseuND64nO
Ui9WtQfFROBWdmjbdgVj9s40mF5JS5ivuIZSoU7tXlfI1xVkV2VbO51rpdplhe5a6OGV2i5CsbyI
8Pmoq5NOquPB6V3REpYZ7Dipr12/RMnzsyuJAND68AaaAq5kLYU1zyxB9qfCW+JpNabEeoekcn3N
NeK6biNwZbqFVwzrGlJt17iF+aZLhZtaJ0ocpK6iMDPYE/yf6ibGNReHmE50hTQMppFMPEcRBpG8
F5diykM4N58ag95lQVpe4Rz2srWJ0/sE+SQG+5IO04OfiO7UNXvuBDW+6LHBuGy8lk1pFz6MHent
Jr0S3FtK9jOup7sszO6jyEeIJY3vSidL/tR35b2ajsS1+e5UT4fAINF81NYEOv6Y1EvWcW1awUnk
F5OolKnOibFajqSPSyymmb78keaJepNppNNcJulH1r0btfTqx80mm8iGv760DMzJVLyhQzFuZPJe
8NbnKYQMM/q4Dsqqi2h0iQWMS/NZqSocP/R8cPtWmEWC8kPIi6UKLrqNG5vJ09+P/s8uZRkxAjq0
zGZfiOpejt+hrKmGtoyv7bbNyfHs1NVVYqWiCBgpiZ4c8fbEySomb8uSQjcPIBaopz7ZD0g8YgWz
jDiaxvRUeLFyPxzbILQbjb3vkC6v+nWN/SxiCiWpxY4MAFLX9oAb9SBo6ygj5TWITJxNZbwyzrWK
jNDRimKa71FzvRvE6yquZ0CmtRTkaDnuM8Z73ZDvjX1VU0HSFoJ81ysdNrzr/dTWnxIzhUGdoqjF
1VCJNXLYKh2l3TTW94aW3eWG7406alpHNg1m0HmGLYZLlU3o3PQmiG8y8mM/jZ5FlBBC3cHyJa/J
Kd8aCQLe2S+TBQ+ngZAzI+LJGVY/fEldNAEOILopxMlcJlF+UEx2rKWyjkeK2XLipqnw3qYye9jo
vi6yzXV8NWXzrqvdyde9riRo+qosJTiRkYhlq/KPHfchmSrHAiyC+TOWOqpVFhp2TCZR3m3mu7ZV
dpKg37eUsSz6XRrR+NlKLCOaulv0zERNTMCumt5l8WRXo+X09bNa5nfCMGcC8kjm0Q73Yag3AWsR
ucNKZ9S0d0jLyIw2sXLQInK+YioLzGgmDVIKt3LaHyHhr1icXx3T+ml1EkavqH8G+jnR1xLQYJHT
9jdmT82AT5759B4S3EIOhrc2z4/D5xgJq3nq0ZIMeKrDzEmoERsJ4gmYP1D0ajlxEslyi0bfiqqx
jrjbR1xtU/2hTdpLqfMsHOtlWqg/tO48ZYZd1eOdblH3G6eFJmMuV5UFRycIcLDFTrIjPmmIBdG6
BlzGDyU9Go3oKgX91w33okLgzpW7S8CEd53HTZZtOvpz/KhcqmlyKNRgzWwqNuG6CvVlKhL/LFu2
TulQUQh0iipxaRAj2iTRYkil9b15Le1g6NwK32idCO9BW74p2AEjo3jOsvmji0+y7MVyWbnVaHih
2hLGl+3lSACqbTgFjTQ8PQviCUp1AGmKyGohlPU8ffVBflJE/cFisTVxh6VxvlJ1eFQhwUXdi6xm
8wMh0CSXRXOdWpyrnGkG7kr+Jl1Lz1B1nrrqyQoKKJw5qB5RWs9HMVdyI3+0cXink3ig1og9BTE7
gi7aTPqlI/fc14FCYyABXJwOxog7haVTlK9SMbpE2J4UeWdy12Spf9+E8Way2GpP9b2kseAUo2er
BTIakT0oiv7K58T5ucQVmFw5HY9FoW9rjZlJCEcgjAXlMIooZSWCCRWwQk4SS0Sz35ildC+MBKFM
IsUJNGNLxEUpsCqlHkK8CRkBBGV+9J3ppSSLFuM6YOEjmmcFYKhf/xTK66knO9GaWibuj94qt7k0
r9neyoIEK+4tKptTSlmop04wYdgck2rbFwSQmoe+C+yViJ+rusLisNp7v8m3YoxTPFSP3cwyFt8q
HuKG5j9WrIk66q9J00HktlRHFqin9HK/IvSGgnniVp3mtB2A/S6+K/pnY6hXPIcNbI3cd1IqEiFX
XtDIxzp8ZCvDh+D0yWxMkmKjxMFDq4zr1iepIhxTJjxav/wK1TS6Ln0Zu3lekMwVPRlB5TY1lQC/
dqaeuZY8g8htVP3hKtPmkj1MunqnBtEyZs3L2l9ct7oW2fcNJS2DkzSINRXdeN23iUT1If0oWMRm
7V0iGpBnrwJlDk3laXnXJRfsAwkmSVNOFqlurlRSsaRCuTdaMIuJbDnhdZvTgsWZYuHGiO4tAIKW
yIJYmxnJ9Tb3y3urEt0uvx7/vai/3XciXEO0V0k6IL6OoKUbRabWSiGYepITS4PkRmVj+Ote3ReK
5s0pRp3376PN+sCvu8mvoyHGmKhbump9of5/0X/6KlIDI5bmSCoIb/pnQME6xQDx76P8RY/BtfW/
o9zuWdWrEE6qGm/JArTn9QFV+FaAb7/p1G80pr+dPl2Rkf4xFSnabUbxIOdKKKhhsk104rfbimkF
W/VKIi2VxHgj/m4//heYI+oZ0zsuRlUztBsxOgnLSPa7ONma4oNJhAvSViCSNancsZUaSPyb53LQ
wEG3TyoS1ljo/fvcEgFxcw1RKgzRxOCMhZPAptsMKjGI4sZQ0YDCdQgksGLLsxVHW3lS0HBbFJzi
ITmnx/QYndsL8UjBOXyoZjDbslr4r9Yqu2s3/i7djktrazxgTSg9caPDGuJheorOJeCRTfMkk7eR
eMQWLSOvXpJotap32gqla1kufRe3MksVp3Ut7FJkO9JhO9DeWq6v9BLPTEptafA10ulMu/uquPO3
0j4H6mmAFDAurUuIsvNDpjOTFk56FYmU4Iu1Li+euQqAW+hqhpdP+++VLvVpox6SLXXPfXiOjuGZ
qG48z8d+bS5KcNs0g91Za2l9/U5wuy0rzefaNDXMqhIxLvqtEkwBpjO1nlVuvE0g2cSu4ETYOFni
74SHf1/YWy2YQ5ki2TSQt0XZNMWbm6bMp5oQLQ6l2MphcFmAeuJat/1vRrB6A/42vo6D+U4TLYMg
M+VGg6+DTOobIwJvsKdZCAoZyzn4bAGyobQwl3R7+DBgCwhdGHHWCXqi7tTOQBVocgYPo2B0TI5y
iPGh2V+P1Z5oZfqUvbtm9+/z8cWw/nWuun2jN4pcy442bfRA3rWb1ksPja0+sJNfpc71m1Py1zP/
vzNy24cj6qRxjJWebdNmw6ZDKhm3VkLvkiN09FH++2N9aTR/fiyDNAjuXXylNx/LN8zIt7I+3zbv
0vvAv41PbpwtvlIFN960tyJH47CzDyxj3bFmeWDXZ/2C0w8nAR6S9jl+m+bVyKL4kWFP449rLzDX
KZERbHmIFP2gKbSACjub+2iKpb9Znt0DWP584BIvDbiz0ubv/Ptz3U7E/12t/32s+c9/ebIo+rWJ
ynn4jsvWM1bRR73ult+qtLf3I9OupBFSRoYEgWVYIX8/Sq0XxVBGpXY2Z3MhiY37ZmPt0j3+okPw
TSn7jwE4HwwfrT5nRSg63OjfDyYpYiZFVVTuX2p7nvJU17Q3wUH+bqDfjr/b49wsAapqNK8Va/M9
OUu2iAcjQ0CNheuq64VT0M52plBfZTobEatzy5I1Y0OrdkY37tRs0klDBbI1n512O4brTPuOmP+X
4ieJFHO4s0aTGlWx+aH4y7VNk6Luw75ot/m4ELUnvWpWOZK/eqUf6DRUmC5ZoAkY5StK7GL3Mur7
McAq9jaMb5Oy0q7wgLcavRma5FjaUiBcr9aczsxt3GV+uTWT2Vmu9nfkLgEJQEeq3LhZBPqqIgaw
1t9rivluJB5LGYpUeQyCC62DUgWFhTZ5HDUw7vs49Ez9pZK2bfwUtodR8mijy9reCdV7Qme66yzb
f4gQQP498G8fx5r++8m5qaOOudKkldyGWymiyeu1jj8rdiC5pdGc9fbvQ81T869Tx+2hbqo/g5I0
sjJG2Va3vKo5sc4xtbP6XdmOddPfjkMjlTHH2M6Git+vd9lkbRb5ef9woc1rpT9WTyrLA6iba3+J
69Wtl8Nq4Cn9H+Nqps5GgNY+LAdFZ4ag0EGEMV59wE7rBkse+jzTg2X/LFGtALM0oztAnoDwmIkv
yW5mtHV8BbCocC4FH/zyY2ahzMgn/uANXBXHQ0f9GFYJXSETv8uW9FlAZJl4IUnfG5xprEykN+kH
uBZWK/ECrOUyehnehq8f3vFuocWxALGWE2wEtrIgP7Ew0EmeLAhjWwrrEW44RtMlLp8AJgRoBL7m
bxQf8x+mSxBKlKLGlfCMjz9aRCH/4fdAFMApAHsQeA270fm31gwzoHejnWkAtJzXd5RSYmyjtrGe
sN+/jTMFIFxqD0gdvf1F0Z0wO89Yxxmv8V9793WlPaRP1Xcz2+00SrMUDR8qN7UE+d80b9YAsj+E
uTqU07YmTVm+aP0C22lj2Nxn6vUgEKPZuu23SQN/DKubo948+QY9KY2GEKatVS978aGHCQGjiyDp
bheFOOyG/QgOcaPrO9k4/fvO+aNwyie2WDSr7BBoDPwvuPmXKSy/DqLeXjWmoUOCaWtr0vBwpB92
2PaEtda0QpaLYG3RWrdOQM2oQKR7OhrvzAUBevluEr6ZNW5vZZwkimHJioidRJWs20V8FUhFHitz
WU/aXfsTmcTYJf1i+e+Prdye8vkwEOlldgmyafzR2RTlXGaxFK/bTsaHLgmLIZEXFmsKvZgcJF+B
nt6Mxt3ySuz0oO20erqU6aU2jmU3OJJOQ3xGTPmgv8Tisok7VyhEyymhkpjN3TThACceMBb8u6jG
T5bYkfrot9dFInXkapmO30/Ovz/R7Wz73weia1rk6U/b0s0yIxoKdYisK6hi+VT2u478q4TUn+9P
3R/+mK8jEdkg0TWnEBQ9n9pfRkyThUYZXIdox1LD34XHYcvAXWSgXI2zxdAo7GCrH6KjsCHBh3IY
3QlH5Wh80531ZZL4dc6/fRs3jxeCT7Vrhr13B5t6628ICtVAY5aPvIXoZcZeWkiL2GgienLBzorr
AGKE6x8TRKZDu+skRzuPR38RbLVTuxUZ2RPRzCDmEy9+NJFOZm5EdDBniFC8k9b1d/kit3MNH0DT
VdrKZtOJSEjt7+cx9U2rL7Qe+F1CkThzfJVQ1aNhuRkZ4+AU5G1ubfXvbvg/lqO/H/VrF/TL1avr
q9ZrPpl59JFcq0cCi5XUS6Odz4wXJd/MLtrtCk4n1AwZh1obezjEiJuLJIcIRlpADwC6MX1zs61J
5lclzUz+cv5vcH6hU3qLHm5TzML5yz6SPqWPI/Kxo9v0Ob4XNvUo+5lgcn5R2BSO+P8r3UcsqWzB
heOymG13ov064r/7+e/b6o8WyP8+gcbKWmajS0zF71epL63E9LNEIWd2PTouIvm9/6KVqx5waeHE
o7oIhG1IAN4cguVSFM1WneKY9D0mi1C2dejUGAVbTMl7v3y/Ev1b0+RJShRpHexWHGr+vr8Qknu1
9rqMvjP4gQSuvRu74rM30K/xU7/kKu34+YGUzU53W8FuTJKn6Ze0kYmHZEXVHivrUd8a46HPDuDm
/IMMd3oi/f0suwWQIuFOGxa94UyNmwE04MTLJ4YdbZqhSqoarA/bf//3qVPn5flvd+jXxbdoUqSG
a9Lb+vupa7NJSeLJr7ft6NE2CQlh0tfpcxG5cL4pIuzHV2vWpdz6BRZw7gARpywMLJcouTB26Ny4
1wN4o+SjKOoC03K+H4y9bCLHH823rCJylCcQ6UPcsnniKnT9f/c0+vM5wWeYe+Z5HhHGi0Hs989Q
mbrRTgkh7/6jeopes1cKl+XktZNTPJTn6yZecMs6jA4GNFbRxvMpdLP9R+6BB9luoSTo9IJiTX0u
G/ubwfkXxYuQd5nHJKqXyLPsxgwbJ4VO5nsf7ciBPfWU0Of21PAh3Fpb7Yj3XNjWm/ABg9IOCopw
DlS7eGPA4cSvfihLFAsM9u3aXPEW16a5nifB6IAm/61cRGrSH4OBGUD93zb4ZumMtU7QmlDLtxeD
PkacuRnJpPMM0LkxzY0NtlEEc27+q4M3A2jD/H/oAcvZi8sc7AGdcZHW8fmmjrD+qfFCzb6cNL7V
uLWHxO+qp8S+fw0hSmGLgDQ0/40evpnP1/xdWj49elzIqLDxKdNq4AgYVPkbJ1AM/FjSgOnYDdxw
Z7m+o57hcmGhLNwWZhE2mqV+opqLuWy2l1FvhL3R8RN7XufzOvrW+aKRng91wU1kszumFYLfPdGi
gPWaQsHX5DbYbzwTed/SO9Oih6zF+JjfTe9QtZxdVK66Mb6oXrOlWeRTUZuc26s5QcMWTQQQj78c
vfYy0TA6enhFFqozrUOkSYn8hfm7A7iB3oMZd+VlcN2PqpN5hKkcav5vXsRdDsc8d6+n9pHGHxey
1OrNopN4cgVbdVRPcvu96oj89AFuTu/l62kx8MlTUpgGfkVTy7Ik80I5lF5wEZfzOSo9+uWQAWgk
c+QdtghnOtJmsxeIEwQ6dZyxUewfjoI7rthWYOtPoLf99wVPEKWUshTBRRX8kMomcBBFUT207sj3
Yu96iL2MP6swugX3EJ3c+TrPV7pxu6d5+LS8J+vQezLvG3IM52X0xFeIK8h58xUb+a5+mTW7xEE2
Imrx6mQ8cQKPqthhFnWx6+EcN0/CvUnSlL/sL/RR4CQC0j9eZh1w/jEK2iA2VC/iZUzPDDMD/kvJ
eVaXNHi4xESdSWTm4s/fm9MkJ/d6nlVjCjNOyWnF6ZwlmOznMV07ZFKc5muguAZBKNFqfuPJefSi
Mx61/mu8ofNtK5eWWs1O9rO5vWVAVvjf59tg/vn5cf7AulOe273Ez5yvMvo0fvavnzGP2pa//HN2
yf832OYxObizmq07jIolaKX5vXIEogb4qfTDOvP35jFLFJgX8lONu/k9Z7t0ERBxnH6NG5XPx0Bb
aAcugzu5nGJHW8XvM2Udw+AsjM9f8mOxsBYlPFLV6/l35h/PG1MKjRy0cbGrOzCnLFv0FH5Cuojd
Eh67CqhkfuujM68ewDBwMRX3P8zyHM8whxDMQSraHYRjzoC2GP6PsPNcaltt2/YWaUa9/LXk3ivB
fzRAwOpWs9rWf8fNer95EpIJ4yzwAmNZ0l2ucpbVgyuD4N6Tao2QnHMDauDI3o9DL/SQLWNm526x
FYBJMZoENh9JXC6LfIXuzDrwU8hMwYdwC/f1gqo5IHMMHF2gAUxGsdyIh7gDLC9vYgkQ/8G6Yxxw
L9z4xd8LSnbt+fuf4t1RCeIigvPBn6RZTaKfgxftOo8rxruJaY+9mweEgXcUS4A2olDoggcQyxEB
jTi6eEa7mlfRi0Z/j4E/F7J5zu7GEoUICyPwZ+J+Lq3yGITWBIotnzRbiXd8uMNR3TgrZa5vaqQZ
OMv0CQ0Gz97AUxrB6bwWR3WmPwXjcKLyFen0mVgBIwZD43UMLrSGxulBZ3WJl4MnvqM9xlAQlynz
2rUYcDRMGUBi/eCnnLW4jLwGyQoLSQ159AYRzDM22SviD2NShbE0lg5EO9MA/WmbFR7J7WDSwFAX
00K8c7llk+A20GxxUcCGFA8wy0UbCD5gKraHaXpG8uc8UNRIJrx2zxTbV8xlpG3HWPaN489HNCnO
wLlY7pylmGhInItBRFd840zEspl4xrJwxSi/81wZWUtxesmEHhHjXtiFBWIH2kKP9erXVLwO/UrX
R2uXE+ATjSjAf9JCUEqm/dKjHNCNaYZcZE9l+RrGhit7NcuaPmk9jTaJz/JGh5EHWgOp+ybeJCWK
i8+48bisLGtxcRXGvHiI8Fj6HEYSK43uRvkIlbKNmLrtwVhlXsJ0q5EHrPbqWSxNGFVsiz2GSJx/
wnTKvHCpM8Q+dxAP0wy2IGY3guXMODYt9NXceism3mPfsnj1gg3KVX9/TGhnEZgrvA5+JqMKLc6p
7jpLTB7Hw2h9genH78QQl1nbmK1Qh4bRVWw7lCh5Ku4nvqXjdD2MuKmQrJesgi5BPiPivRm9QexA
VVZcE3Rq2aijEfuAiPkZmS4uGi6Y15HGbvBENyBelW4wWqGfw4uR6gdcNmZPIDEQ+0Uzvq/YM5B1
7sge8pG49M7UHmGN8PnbWmj9jFGY8x6eLxKGdvTzuDFJKrqFuIUMzRdqsNgfaGt/0vBO+Xi1cje8
9qVFPzTHk4Ibh5rFbUdc6wWI4dJxJ+4TGjXdOD7h/b7zt4ikjwd3QAq846ct3cBuDM3c+08/uxk7
ewrGk/KCzt7nX4an8PS4jwwUhuytOAXagOuGr9QNEUuByjmhNchbtnwVz8BCuJvzx362EUDz/5hJ
4voBPcVWoV/dnjVeCwF33C0qT5waF7tjfomgyve46vYIURVOP3M/gtF5ZUzhoL3Io7M9elmIBZHN
QqwOBEqP2ZHhO/roR8dzz4/aWctdItCkvSj+n4Bp3Ez5Q9T6uIlCYYm/Q1SLV8B853E+PgiCef2I
I3zkbj2VR8nshuswdCACLhBJ/PbmnmH4js7PYmI8ibSPcqCHkAofk2VZn+6rLa/n/cTvsIHmxf3o
hZNnxLniqlWetOZst+IZaQ3N1AIZ7ppbi6gMf8c7Ik7JGSxJFdGTxZaW/kjo8Tldz40RY4rGwvEB
LdqpjiKtUNJMJ/oyJYqboLtwtd67a8Gz+G24hj+6KZTcnwmO8pMbLaVLHEErlVB9ozqWzJKZ9pLd
6OEi9HzRxmBJlIuOGjLyUB8qsG6wrS/DWDySwydRjICcDBKK2X8dReBBY4wY+Vm2wUvW7Rk9PSMp
OAABYXGRiZWo5Xvq5PkZHY/xeOSOR5uXhbhstcvuho0jVi+8rmfJGXhlNdcnujoC+RX/bF6g3zMq
0cTltQit8271S/1ismwjPK3Cu/6o5lE1shbaB81NoTKdyQjX80cJBECazz3kYL4t4Mbx6qnQ8BfN
6v89qpU8uWNM2X00lJeLlRjr+tt/Y14pxf0ZV15yqZGc1qbA5Xbp/PMCjNvTfx+Yi3PpxjLsL/OH
+YPvTDL9DX4E4iNirWB54MEQhkg8GtYqX8WwF9eJUvbn+ckTa6+42EsLAl4/tV1lR1A/jhh1GcsL
SG72x8dC7JPxZxgg9tpFNDp/UwpR/ij3iDa2IdMqgqGiap+//6Xw0va+46R5oK6LxW0M/ZnJigaf
dyMmUeb/zrxhEv0l2wJpooljGaA/vtTo2odtWOZwK1bry3/pEcJpDRKEybxm4CxE6A48De4jYsDT
aCpNnM+U0dyYB32zR9oOt7d2kayI6xegzZbBGhWPmTMLMF3UMVYVNmO41R0C3KdKBFrN6TDRF3Ab
6nk3D5fOMn+M5LU1U8f+otjcluFymDfb+siOvn9gx4NukCE01g1cMZTlfd+f+V3N5mOsnGWMg110
LM7pXls+pp/x9BhRiX11JlfZ0kKd5TvxKHc1/zW7ZlseW35TnSNsdEr8BEREKNQ8eZvgmJ6djbrT
DurOOlgba2PvnEP9ah1u63xp8P8OP7F3uIbMEAEZ+av7NJ1KLtJjc2cTkNxcedBPdTb+Dge3dbk1
2RUm5TN4ljofJRies8kOgCA0jmpDC98/3ns6Nix3nCUSobJgcGtwO2CNInD0ydxu4QCw3dQAWEeS
LJ7Q4hQFZRhn8DIAVQLeLwCuj3gr3sSqxdcTf2zJ4r0U6OVEBoTEVOGzkcbGhl4etJz//y/JRjTK
E0jjT+KE43NwxG3rfOdxu1bn7snfiZ4SlgQnC/l9tCXH9khaGK7hCsu3eKsui4mzyDfxrrmUPIaP
Ihh3HzAyAdEOH/7b8MGTEhMuYpg3/S16SS7yD/ktulhreasjbS7tsVj7FIAX68TYmDoubavRu+6x
VOMwMQObsrN2iC1vm3UtlHU9yWtnPoPwdizX9+N9ay+rbXfWn6K9f7APFmZ29iGgGCutCnpLSoGb
lYwrJSSJdX2OriZ6lsdoHx/7J4R8eXV+htd/LLbx1mlHAEPP2bl/iq73Y3osjvasm/rLu5d6j+1j
lz5TovkZP4fP1ak6KZf0p3YJn8Of2kf5Ev/UOEm4Qz9vP1nrgmGMTYMKxYYVm0DnzTzqR2Czx1Yj
X1X2zjWlHPEhIAgQNl+CFyVwJcQFrX2wQcFlgXcHwh6jcpkt/Rld+ot07bGDjzjZ/GztTBJm+FPb
+lzf3OSa7G9Hcc6Phba118FK3uibB/K4S3OtHesf8SV8Ud6GH7dLu+8os6M3oB6UZ/TGn1EUf7z2
POC30EfK34Or/Bpd1Vf5NX/vn/JzcjVfW8ktjs062SN87Iqs3tq2Cw1UMNNdmYusAfogHOsbTmvR
yd/7xsjcm2TI8UtOyfbNPpvn8GnYOSdU7NPX9NX5Kf3kbrkSKrqI9lJ+QVOSOIayLaYRxPh0QzLx
j4ag0AxgoEoubcP4KG6Of/APNxSpQw8O1r+XRe0PRTeBxbA1XTUBloqK3pdiblH1/tDbZcYJBafw
sG7mw5xYfz083fYIrGLoFbvVOV0Ui24uVhis03mEGQQPtzzJl8dLors1GqFI41zyU3ZqL8VLi3We
/HE7yLZbXUwA149FrXo0ePJTBNis2hjNyLw4yL2MapZAZ1ksoLICZjlaS2vGE2tZbutts41AnJHI
CmOxeF0u81mOBskPiopEb6Mpupbl+InnSKZgbJQJ/VbpEN5d6e5Jh+41Pad0gLun+9nfpYSIihts
m6fb9X7uXqMjAq9bY5kuZFaTWbPt5hwJLyKIJTSTxXJbvYd7scRW78prhA01pQvT1U33fuU75J4n
xCoeLMD3vfXkvIKH32fbZJschXMZrjdTaDsraR1swlOBR0Q29rfS2kdqI9gw5oGoOS8ITfxw9rcd
otDhLjpkGxEWt6sUvPAhWPYrqt6rfFOc2lW8C3cCfb2LT/YbhCv+8Weha/4QEKt4dz+lu3Qnr4pd
sCwP8qrclBt5lZPELOuNTql8bi/tJTn+Pv1cDQrJTWFPJvuBeg8/ia7CJ8zZRfi22hsLDHLkmqwr
QiM83d75auyUebAq6fquh63F3qhvilfz4KD5fTCZfzfymE3xZB/uCj/RNxaa4MnZxLph60du+xQe
pdbN7252dnbhttRHwTU7QznK1yUzLT0mV9AZBXxOCMA8uikx4sLtceQIMSexFubMXN638FFQn9qX
54ZbcCzP8ZFZ0z/1T07r+ocCR1dorqxyzo6Dot7iH8Adf4MBU/+s4quOQitW0XVVIZT4UriNU7up
ktS/r1CRYEdDAswNEstLigca4/okCaxpXqZjK1TGqT8vgtcyKT30xasPwzgo4VkO8Z8zqe6j0Kr0
/VhKq286aX+0PuFQ//IJtS9VcCdQsriSHUxC0rFRrel+PtrpgJ03G+i/VxDV+KN99uVYIsr7JYpT
nOBuPMLidh6OAStyTUyFsIoykibDVhSTpUmRosQnSssjEnnkw5/ItzCViYkqwnXqMruBZgRecaZi
AaCnIEMmFadcRwUXmMcNFQ6YKgdzjoOLT/CPrHADnxjKNlVLVCiwqiZNvU1XZ6FH/47iQ8y2yVpa
soN+mBv1gD+A+wEF03nm5x7uCd5CHY030LX4PBADz9I4IoFd+ytUb59N/D/e0ym0KHIVKHjj5IiM
EsU5N8Ut7LawDskWMWpklTEg9GJMiZwD6mbeGxoNHmCBTX8iiF5TBYjJpmdHykcjYT35mFe78kpx
FwvZ0CvmobeHHDTdiGx1WFDaXcQr6yxy3GQp7MQ4uzfnUD6Zu3IZAoJFBMm155z0uF/jSUpVoXDn
h91OJJnTA7adCoWQ03y0Iq1+flpNN4tgdOyXZwwO2pEzFwklhAPedsseCH7FJ9j2N86OWeuWk2qh
HeW9tm3QyBsFc0H+pMghfEeXSHVFruUVuF2QC7jx03fh+R/6/mxDAuKoIKOAMMsf+rzZoJnNowgy
SrqtuwZb2uJBmaGquE4v9l5d/OB5fRsrW2Ur7+W9ye7bf1Qv+elxKS7Wm/NWvSQ/i0O0W6PEs3Jm
LdayMUE3YfAaLjobldh4kp2yMmbZESW7ZYXvIGJVJ2lPw4eOyr6lN+Vv/SOaxyzTwr80PEWbGDl3
wGoXCRmykX8MT+gER5tmoW6NfbYhrSWpjWbZwUET0p7lixozhOAb1N+fjf0vV+fLJh22SdYlaQQC
hIaCsLcV6YafjmHgn3L4+z6bs6gj+7h5WdQyJDZIegQTArPyIjLEEpMpkVuK5FZz7wARRK44BrFB
K1SglWycKL5ZGNS/pHd0OmUZWDrgYZrevy8MfRrWURD7KSa8zeSGGXxxiQgQMK61PYgZML6sH4/L
/YU+sVdc7hfp6BwRmeDm9vsKLwbWDHWj7BSiP3NjPYfHkB0r3bLoExw3+2bDbDo8xOZ0Tljk+72y
5Q02d2x/KxI1bKB/JLt8layyuTAvFjbIxPoEEtIG99G1g3V0hr9yo47u4CUg4y3zrXpuNwpm7cHO
2Yp4KNvVp9synT02KQoH+EqvCS7J3oZ5uki29s7Y+Kvs1SRbKgm0z+GZufrEIr+RKVQvW3SvDv4q
WYKz1Mi4sqW9kvORQFgIhLomXLNE5UDaKwtjSjZwJcxgxzP2Ia5X/0UQ5tba+0f17fFw+x8pUdbD
1d9gscs/wlN+yV7stxRBhO5FXjVTfakuH5SKFvoyW3RrtMCWaKtRLaCQMQ2xaDI8f9zi4HNk17ao
WmXTAJNR/akkkOpwPyqBpT14VT3xXeQKwbqFVKK8o2gGfDM8ZAF0+L0XzpT/3/DQxS77y77RanHv
1F1VbIL7SUWvLHWenPCqxkcZIT6EHCIvKGeSOQvrVV2sE7KfdPG4TeI7umNulyIkNsYPoEqWlj4L
cLkoj6GyNOgU9Wh5I4s3v/fT2Fl1zUS6VKVnlZPi5pX+2Nd2Ck1FrBSlMfzvuDlmslAGQiDhHRZQ
ihA8EWs+Do0d7K2aEEl7ceLTYGwjpt81pFKfz/xgrtUIMo4bYi55USGHaG0fDnYfOI2AaQIdNdN0
t5E3KG9mUOgyr4N/Rd/IGKk0Uc2ZEWyk+lml8rJEYh/lngT9JH062OtHxC+9UoK1L9CyhgHEYRwo
G71w5ZQO/xjbh9RaZuW6Hjbo14W0QWmesHLmmC1AtQIYPDbwN+nn92ivI6+Yj+/PcEz9J/PjfgZH
AFiiMaa5MRtoe/fuDfoeNEH4N+kMZcbGdyHSB2jQlftUfb415zBDh2yv69s6f7GatdVNy3xlBYv0
7fGkHKthhlppTYwL29dH73RZ6Eet/cgQVVBudJVehbSh8363oHGvhmgeyOuHQ+MoW4YR2zg1PzVc
xg0FgvItRbUt2PvqLg12dwfwmf12B4WUKk++XwnbjZGlXn2th27P3b361rp+XO8AJBuT2mwZI3tJ
6VRchgdRMkDeXDo84r1e74L75N9D+JMB9ccIRiMHFIQCW9L8UlK6OUV+6/My30AGqKjXNL3bFu9d
sbfgGiL+nObnh0qCl+ClgbtE3p7bhFpCuM7LMzhuF0zovz+RLo74+yfCIETVAaEZoB/QAf59TiXa
cB/6YuhOWDjb04pCceCprWdgHzDoKzubahAkNrTd0J1AVGoB3qbDvYQGpT8z6SSdaDss9JnJghE8
SCMMtwB1VewdsCpX1qgPE3Tf+Sf01J9pMCmjbz6/8onw+vUELLYLgF8ojFOqcygO/n4CcZE97oGZ
hauHhqCB2o00EEBq9tGTgN37cUPZILkJ7UC0b6OTTTev+BjCZ4o9t+pDbw231PZyhfTKmbIilhax
lqweAan27Yet5KMY3mPVNwiQoOvZHfIW0kx41fN9k+zD6qzgDpKnYM4kT0WrpaoW2X0vR5iEQLjr
U9TVAOnY98hV75Mu2CRyg4sFIsq2MZcC4BGI5UWZP7cDY1LeP+CwFv3NVWVELW7ORNOlXeez0vbn
9rGREK60Lkl1LRF+iAwKX9026wV6Unuc805DKthwtcocWXcaQ1if3YdxXoUri1nbGegZNKgl61cr
J/fgrxX5paTqVJTrxnwutqpYex6aVwboUlDclMHbWBT588UNahZoSxnkMDc1Dz5Mf27wweS9hBay
rFbIio5t1oJH89LfPtQG7TuWAguFApAeyrWUMfG81aOiQiDEn9fWR6/T4owuZXV5NPjIPdAouAJn
RxbLNdJyUjeOhxiOjt9LersO2jNKgF53777ZTz4NO/41cr5Mxn5IYlR5SnuZAeUa1G6NdoDrJ9W8
RdQjsOiotfg3O7GXZcSypjq9NdfMbNcybNVY3ys+xX8kjBGobK5JgGKbMe1RC72jiyIrT0iJoCiR
TjsIFM49GacS5jjZwqCCIecvOuzrJl9k4VPfT5UOafRqqhkYi8hIM0KfKYNiPs8lfMNRcOv0dppQ
Co0Zx3LxIPK0TWhvRrKWkmBq0gWQMn/cFRSbNbwqBvWkm7GnBNJLRz4fxy83E4NSGxXsTsVDss1n
5q360fv1N3BSRWzA/7qiYgP/ZYOOfa3zH4EfrcJsnEte1VZoQYD7UMbJFf0CE05GkdKJ7xdD/93a
+sdKRsAIDNQAX8b6qgNH/v3gSRMOjpoyS9Aq6tBoWLQfSbJSletjH6huK82QwK71rQ5ogoI0lCWQ
QoAH2RlT933RAqcvTt0CGWT/2E2jMXxsA4NMgjJtkrWzBsXXczzpcLzZIF5UvzuGG+Fu8u2CZnxd
kb+cx9dMPMysuoV42p2smpVr2i9KTSTDyhZjsRcdBaRqAhhNHtsfjZdFY39/m7Ht1w04gcBAmTVB
Z5SuDi3M3bukTTp27qWvj+5kh7TV59qmWjfquMOcF5lB72F42qr9yDMUFveQPeeU/JtmN6iuE7mS
CkaH8jdAFVgWSDY9tljcg/Bl0fce/cKi9I5OF2AB4DB7ZyHRIElBFrwYU/yGcJTZt5MC2Sb6Z8Mk
3onlZqX07jgZRcki7Sb9slDHybmflQttn04MbVRfK8wPbx8AK8LaZcQq/TR0aIWmE+tdXS0bfbRo
n0jU8UtcS9SCpjaTEdYDOdRYHtXn+/bm4WQBJ50GpSF6k4tl204ixz2jSfEesY0JH0cduzdtXuuj
2prq6Tetoz+2eXELNcDxIDZlIUT4ZR7cm7q2skjuTigOdTC/JwilUQnIP7sORu8BxoQp9ATDN2dN
dvViere+2xi/Bsufn8GCtWwgFCLb1hc+RF3LYVDLUbLy1XxhKsY2IdhIWcVbEGA1MCwitkrvvNpG
7EnDX4I6s48AW/5NYUn9WlkSHwSrC5gCgvNDiPH7vNSdRO5bSNunbcJ6eRsdtM1hNKIS+5aPnwVQ
EFvDGhwPwKzQ+/C/WeU/u3S/rUlUq0F2YhVgKZoO0+73wzdmrKcVMcLKZgxUKNzeso8EC10pu4ow
SzKcqd6kk2EAkBpckhLZBIzmq7Osnm85ytvFIlQ3kaq69zKalUgIx2O5mP47ClP+crMcC/6IBudA
t3VNLKy/LJzZ4KsIwkU4N8bXKhimZv5ume835z1OO9dHT8DqUVXScL7Co0XqwD9Pm/L6zYf4Y+GB
kagjEuAYnwY69pcRI8mtVj0GqV+h2kaq3ZM2yZiS3Ua6PpIoTNbT+La0C6Y6MB3t+O+j/zlMvhz9
y/JdDdGQ13LX4VM4zkHPtuKrYi34GjVELOMIVGnn3dI5OyCfyGg/OukZAwSe19Ypl9elSeUFpF6P
5av8I+8TD+nJrPmmtPLnveKDEiszwW2difXZH/nlXhVhS5Ui67tVHng/HvRPAVMQCNmk9s3kgRa/
Oi2RezJvu6xzy+/A1J8aAL+NZ3F4W4F5Y6HQyMj+fah0TfxQZUvRD3buZgDjAPbuERsih7Tysb+j
ldlONep8LwJJ91ioiUdcKo0ncie8HVjEpYMOUrAbp3M73NSFq8jznP4S7F26kpgRIZj2FgIX1GYi
WpkkH6R/pTkp4dzFozIaP578ZB0gnQdsIBr/exT8lRX7CwVX+XJ2iO4rcSC3ODWDJj5D7TySWouH
Puue/32sr3qxXEP8qtBhhblFBZGvv19JxTeiJlbLbl/leBFqaA+AYFJwYBjRbEI4p0Giy59G+LMi
xzlOKm9d0f7vp6i18RJ1pazCdGY9Fd0pBUIGXoTwbXID/YzCQfxklG+34SlVUU35AO2k0qURLRcd
iBp14XaCw7QN6Cucpj7b+Ou/z+1rJPZ5boaqYukiaOCq/mUHMpy8v2dOnKzMs1bOLftVThf04cN2
MSCA1xwSwB1s7bH37+OK2/PL4PzjsF/WejRwjHvjowBbVwvpMSWoZbdR9feinP77QJ8D4V9H+jJQ
bn5m923hg8K7HTAsIikL3KZeB5RFqofv+nS6pFuBQFKJYMY1M8oJykB3vPN60kOjQT4vlb7J7r92
ef47e4fJ52D0BbH7y0VvUE8kDyj607L21utJNToRcwFIWo03i+Nsv7x8cw2+9FH+73iWQeMGiy2Q
Mb8P4Lg2Gt9P8/6EwDJqx6f5Ya6PppvNYsbB/n0sTdy5r9cbMRkDpQqOhBb678eKzCKPnEzFU0X5
6CoMny2vMdnQI+DYRBF+toRrGLQLITaVjPt42naLAk9mfe3Xp8r5UDIQu6gNAh62jzmi9XcfI51y
93DmBrp2DZjselFagEjZfZLGGpn0NOLxXS6/GaLal23u86qRJjAtuE9UDL7cpVugDrrDKWwgvZiJ
fLTMGFKShR5lR6kDQTm9HanKpCLDGuaJ/gOrkRDxNuPYRxdHGOHi6hGXuEcEuz6e9KmLD4veH+0a
v0Nk1QxBWczOfrpP4m5kDOdvIyrt6yr53ylYmgKjRlQ9LIFc+mULYt73dzMKsk2E8XBmdZ7ULAbM
Bjsubx1G3iNIdowL/AtGZj0ZdCBgpTQO+/wgWRS2C1x6tAxnRmHGMqbQNM5vzYIp28eUmKgBpRRu
JGTIpX3I62KcdZvspcOugLwqLpSx4V+lAIiPsuioyiFDc6pRPSuQtCwNwG5YCgVwaCIS+M6/LX0+
iZCKRMBq3D9eVXKmu6V7jBeVZq/9GGj1D17TW9sofKxN49nrNGVu2tUmcQC6hj2aooXbQ6od21o1
KaJkZFGqo6GKg6Y3SPUmIp7rHxQSkVNER30fBEDnBxIBVttGAztt3hAXpGNBBG7BKc0aGCbtXDOm
af8S9EAwZPnxpFnIVrZAcE15nrXtqXHMZxVKZBiy7BMto0HhShpI7mgZQinTsThtKSOhBFQWtRci
tdjYEeXYdGFSJc7afY7WOdenKpBalHo0vu9POdcgSpuJjlTcQ45fjMia5EAKQdj30USMdsUq8ZJm
Y1faRaqv5cJeoJrStbDiWMti35/DuUYqDk44V8cpKTZbU7Xb34bsorH6tah0YBnR2/a0ECiB4exw
/wZAiHe1H1cNRhz9+029RtRIpcyY3yGRKIOrdyp8bVgtyasOKFG9Zx6msslgepS4phZvYZfmRXd8
jHbOtd3PZSzdHOAlCcWJ+Fw++kmNnXbTFYuClmyXL6rkkDTmNNDUk91EkyzK51Xy0mXzu0bwENz3
eR24D+ejMJFh1JFg1LKNVZbggT4UPKvaEPCCj8E7WWP7o8ReWeUaCElPHBO0DNxUeU5qyPRVi41X
10zrcKIY+5tBGB/Ob1Dhb/0kZmBYkPoRavDDLdWQlQFnxJKwZoi5gO1ZDQCF1o+DrxveTePTGZPB
AnFuzFOHhM2XFo5Ew8XGp6ZPx0hvZzH/KXigYBelZFyZlMawMY+zfWMC1ymLF4mdSOnHUUivOren
1Mmi4uKjWDkgo2TcXF85l8LS5FbsoSiAT7dJYukk4XyVBIvA0nY+9+MBxbZK1z4abIwkxwRiqsxj
U0ew2hRqrggdZ85RbySvxrqcy51r1aLI5ElE9a9TnOfY/8iSRaI6Px9Bh1EIUGFf27a2g53JHZr6
e/eAynVTdajxzVbWfMRd4VYEsJ2jAsMd+tssLjeY3JAfWK8f5tWOumnCFPtma/nbNmZaJnuKjF4A
T35fzTT1boWZGumbUEFgk3b+IFGOSfY1PkFmummbFxK1cyGKjTfgssZtkkYQRW4fQ4Xbb3GuH8Gp
BQ1dRRfJf+6KZ1NfZLWFpRphAS4u+UCJ7oZ7ukbPjgEm0xW+I9QnU60QkyU3z4bxHCFDzf391pT1
K2b1/xbr/53el0jFju5Zrz8IxdR1qbK9jRPksNCtQskrFbz8kra68k0c/ddL6siI8NNocBCa+f2S
sro4pWNUtKQfU45Iodq/v0CJNrO1yfj49w386xlaGIkgZiXrBFtfAul7Z+dxHFnJqkFDhjpa+d6l
17qc3h/T7hIiqyxn+67/LgIUOfHXiOTXo36JSJTwbhWS3vmHAam9UbZKX/xLdBTqRekUQvHb7Ttx
fhEY/OOAn2Lqv+y60TDIwc2OrU2bbdR0AaPVRQ3QVQGCWumkioqjj7HS8F7e1EmGWU5a4Preflcr
UEVU98fHoFQAHxzdAEX7UtC4pcFD0gszWenqXm0PajJvAtkNGhtK/p1803CiWWNege/INk2Y26mg
aHgnwKrsRUqfs6Lv0AdC+HDy73HwVQbjc6Rbuqi1GGhg0Ff6fdRFSL6aduzEKy2++tFTid28sq3N
advMBSim98wQmya26natn4Zhn90nj3Tft3RN0Qf5oaFnQvnRkyCtO3Qnv5kTf42aLJIihUEqO/ZX
om+QPWItLHVNBH6dEEmlE/qwVz1kc3364BpqyeVWVt9cFeVvkTOAdXxmTQuYivwlSs8bFG/u5c3f
oPpPi+1BmObMiDMBGueVe3+spXSJQLGfTrIEv0ZP/W7EKH+LeDm+bqIHht+I/mUF6pJQkWS8OVa1
tL7Bus6saxLX7MZwwo113tle1QFIRfPayiw3oAUDGfzfY+NrSfRzbEBf13SFO8AaIT7jL5NHsUOl
6yoTFSPcq5R1uRtuu6HGAD0eF8mBLhRrBJLjaDZdSVKrgCuxQEg2QSekOH/zWf52RxwwJjLOp8yf
z07CL58liBMLQe8m3sit7UU9PVipn8XqHV4zst76u51DRwkvViCv2ri9pI9+lRnYKxMAh9b+mw/z
mTl9nc8OjqbURmWYBp9Ap18+jdmnCqzu0NzkcXiRmvCpVWKCkA5fyXMHRjm6D6MOwYOi/dD8ZJRr
GwuYVdwOI9Qn7BpIS0ldWbNn0a18rnztqQ6avYhbJUVdUVKDRURfP+hp2RrGkuR84tAxIlcWe6Eq
f3R1MVPLB1aTC8nEHEHnkCCM24IoWLvEcGYc22MfTsrCSyRnkSXQ0UQHMQF3llKESjA0T/fN49JW
RCn6WQ5yfNQScF9dM6uG/RBQcUo9aa7mLpLLiQSEL873SmuMLLbnRtTQDPlsguW/o5d+A3IiZe+l
NpzsAmJTUk+oUCEhcsebvrzbE7N2JveyXPRFuaAkiFte4fhH3RnFle1qVLjv/Z1uP4J1JTIz4js9
3TFhYG8GbunAnMoozDDWMrgCfnUksnDt+OyHxkbxHZAWybY1s0mD3ntLIpLesuVNgEdpZ7YVYjR9
NyPQmvmjivgQ9YjixzdD4m/zVVSmwLoAnkSG/Pe5MtQ6VVbtBi741KwEd9M6xBhiX2gVGOhWYEZQ
f7OF/y1egORis0Sh1WA7X/YUxHXaR4Qe9ooUmFhSwswu2BjZtCqnNinvN+cni7f7Y8gTmZisA1g1
f25xvwz5uHNojtwpJrDIc0+SbolQ9Nwkf1TLi3NDYUsH/Ex7xKIzq72VujXt/Jf2vnvkuxbK6Z2M
MslxRDBfqQCFGBA3xayRsHAYphp1Bb1etf4u8QGsFG4hHXtraeY/jfu2tvxRJiteSeQdnu8oS7e6
MbH1hWYCHJpy6gHkDzWgZZvZEAQwrGrrte1/lI/OKzqUSABF0pG/WZd7j7AREGbx/Ua2mw6Wh/uD
6xtz5/4SkWaEOTRYOCpx5gbytE/OGuJQSvaRpR8RSvkx7fW+AXfe1FPJZKzjFgnvTdJQ8v4RGdqk
oRLSD9hYd1Ah9pgdtGQiIdUHlkaZbL8OFwV2sOXjWpPVxQ1M1nBArLiYhOV4+K7urYmY8febhtgO
QtKwr0RH52uYng1K5A+y5GyGaiH7Y/B4QHbDG03JYnDjq3mN0xGSQVBPj/ezifUBzOXX6LUCSPpi
Il2711rvsat0VzsLjh+lecCiu9uW8o/2rB50/5tCz2eQ+/UDK/ATaAk77Dpfw9LO1/xbNTCNBA/f
euppm0xBTezRFt/j2HL3YA39fOCb+k1k+iln88eBDRnBE90w0UL9Mn+1uIqr2ixoaW7MF5LhdG22
btGMFQz+qCmvwv/H2XntRo5k6/qJCNCbWybTK52klLshVDL03vPpz8c6wIwqJSj33pieme6uUtFF
rFjmN7SJhXlBSLSNYpNEW6E4qGd0JeAdoZ8uHGvyts2zf2sgo7Wr8z+uAF1XfRxWTEhB2N+FK9yp
4VNWBxBY7wi2A3Rymq0BXGW4tll/+uz4LU4dcmzVDOsieajD2DU6TfLuxCUUtNZx1z2zg5sEiN82
fIkO1TZDVu4aFnT6Uy9fIWpBOg0ueo5c/98QGClIKcWFBnql3tChoHUNokXozjU2pL9Ho0s0OpmJ
jtTnfy51ySkspSoVu7JL9k1ZnzV6Y7GVOMr4obJbp/YXhXka3khK4XT6y5RAK8loJ91riTUEHmSU
zGSOXr+lW0bXyIm9WzkKb7TAnSkco5aUHpJoOfWiVcyFkxGGnqvJqNbjXa14+7dYCZzMVJygzxy9
Rs/EFbbFEGm2i/ZtHNfHbkSTi56C7J2n5mIhveL+ayJQQmjIS29ploj8APsxo3ih4C8x4O/bGsoa
RJOqXZsRfq+B/n1Z09H1JXJngukyMSnTvQqNR4RasS4C3SabFdtdHhzk4Jh7/npK59rPGtqYeu0G
pgt8Xxi4cZLMmhhyXuytKg7lXugU91Y8iQTgV2uR3rnP6Wrg+Ie7/RjvxuPvC+SHBG165v9ectoh
X565HSovdrMmmqgRvkgncjjoYrZOwrcUlHJePUh4OwXWmYqrz5bTp+uEbccgUiugD5NkKQo4tKsL
94d6hvvCWxGc9ETDEqcC+ct9Bbome3Ge8C1koFibFG5jx5n2Wko79SavXLsMrqEK/kJsL1+/IiFF
hcKwDjP2onmOTYbeiEEzUK8tJQVBrrtG3oTaR0wjq1bo3P+VhACFlxOywBAXKyvbSIMDEKXGL4Tt
oS56iGnxQk7vxeIpMZeltmiVUzwhDf/k0qqodhWeqoUt/omXmjEfPQh4UT0fn3VxBs8tE68EAOWn
WPP1mS6WVGMqHQdfPp4SZFta21cc/whgEOLrMQXMPN6Uz0+jU6Fx/tmuUXOBToq5t+Ni+JIuR7IX
Rw3sDqON/OE5zbcl6Dv44tEb6vdA3rqtlV+5Y+lvzfj9M1gS2sEG2tL6RU2po1Pc98MwTqPL2vHX
HshVRLO3PmxHRxMdM3+QgHnDiy3IGV3ueT0gRnHUccqKiVgOGU26UD/5hInpqIVrG0/m+FIW9/Jn
3C75iREjlYNPBraalKUgR2CHsDAAOwonzdzr4kJu1257yJYRciZIscirdFK5dI3Itp+ZJKfieow3
A2i32HRIazBA0CCTf5TGNgxOrrDrx0McrwJhE8qUxffS0rgN5u5f4QFpl9YP5jZjPordePQmRHsj
m+n5SkLFQZ83d7nnDLdBsuvQJkbnZCoqsoXUL71rqqLTMXP5npkMS+DJlGlCfPGelV6u1WTUrL0V
L+qSueFSg2dMI6PeyP4NLmxXQs33xJh84cv1Lra00Pqxh8lMgJXWQ4DadfjgQobskTQu8cipdviH
gDv/HK6qMP/Qw/v3yheBvRu7QGnrXDkBKlMcWpQ9zn4zBV4dGnEKfMnn3x+VoeGVd3sRSpiGSFkh
uy6WXnbWO1Izk/yldCPVpxihi/SxC2YDwiPauQuPLmOHP+axiea9vuYreNm8AqqbbKXmTlawqDrQ
feyQ2cGMzFub7oPZPcf1nYpP4dg8FuVeCgnR3kEqDoaAKCkKvt4+UZ97bR7oC7iFiFpyiCWZd5as
6CB3EydZ3pT0nQdwUQI5dS4D2mrA0Ambhg67tY6KbROvMuVUiQdpuLNkx4ChGd34w11Y3Gdg+oOd
0S47f1cZDolBRreXJaTMCqSDqFkRZX0yKG+gCMTLFhmcZJWYW1pXtlHet/HZQ34cUDo/Pr6EiCsU
M8qaFAEx125IUCRbfAkyR0KLMFiI3NezhFYyLNIWaBBmkltrcivZdHhHaHsrW5X9A2pQOYbh2h5b
IHDDB6G+01xHlLcp7o2leBuCzRyCd828TwTMxpEJRz0Kiao0n/vDTdGsA967Xm30/q7ztqV0CAYK
t7UJU0dObdn7M8o5G5IlamzKZK8Fn0b07sMfQjOFGJKc0TzFcf3YWy1dyH1qmrxRVHKRFRVAIW8N
fZuDsuURpUObzcWcALTMrCWAUkUEgb73NBQ3/6joWhlbTUZDf5/Gj1WLceIqsc6R/yp4uxTqS/3E
uEtwsWXZhvFc9W5y1f5k7nfutHVozEIkEdyT6jK+c0SBYLkZ0Pjw8Mzbqc0mzI/CuCZSDRsthIOx
MPq1Zs27ZqvKzjQV1bYGen+Inqg3Yb7NubMAUbQCC1rtTUk+pGglDIeaTh4oIdsEiyMo+LkVWO2c
UoHGivYnpYFcQrNkeFssDe3UBdu+X+H71YWHOHrg1BjIL1zD9usFs6ppcDRXXkckzrt1Gu8zdxH3
uzo+muYm152yWKj+0rTWI55ljGuRa4mX0nifmNA4l0VynxgHHEskSiCs+0ZEEfTxkQjcJnv8tZTg
JscUVbkN9JNhPAgAiCrxjzDmdpA95d2uR2agcHyJh5ob3sLHlSNadO05Dl/8ch1ah6i6Ccy9J54x
tcMj8bYNj3Au8mE50LJB0g1RKwWHONxZbH9+TcH2h94mcUuaIHPIJWqWfJGcZeXQ6rLfRpjoUHHX
rsP6Z8AZMyBmGpin26G8t8RdED7TADKEj9+j2A/NeC4/gQjAgk0NjYvLe1laGLlcwc1CVcA6p8I5
LzYxOZ8p4MwEt2jQTqTGPYh3IfO20yfPvFd6BI1orPBQnBUDbHTLWzS9esW85i8R/9vh9eXeLiq3
NGzialBy6WR4Di6twMHw3XgFs+vZVJpSU6HtIRQb/1Bli/g9NddEIze/kSH9udtlvEB+RGWisoby
0bQ7SZq72gz/iLVozkdbQwpLQYALhSvhUakg8NiId6BK6i4D5T68H8W7+Khv/HYGzqk7h7itDIi0
9WjIvNTvhr8waUCeRcnmXTXG2kCuUJ/lJsIzw6K6sdx9MDz26dykh0O0KMQ7N1yUsx6hDgsAgy3r
DwqgZw6pbgF71xvf9XTN+FQqCDeqg3UnIPp0mKB5ALOa9e+f3ZrO/V9erXFxWra51BW1qgaTwHap
JUd5QiYC6RcNLi9+Ki3bt0VWToE21jz4crnSGQQxrsb48nMUEQdiT7e5ezSVU86BpEbiTZBtRqwi
q9RwvLcIxQJX2k9t3Ip0KKFhUSIDka+s9KUyml0N2EwMH7zgVELKCHNxU2TjrKjQtjRPIQ5hmQxI
PBOBOAN56l8jtJeDjUd7sxlBgYOOir0XZoIQQpgSa9WwHKWVkTaLQmGqXuz5P3fqxoN3Vxlxj7U+
43IayHedEDhS8w0W6tRgLCcfMctAp95QHNp9m748F7R0solLocurQKY8DNE4Z3TbqgLUsxeji6YW
ViWOU/ua8Lr8/evIPxWpmkowQGoY9PFlRz01Q3PA33o4WanNEYrtrHT/V4ABbDscFBAdkdOFjo4c
1dZDLDCZD/KxAzi/QT4DnO9WxPFjdH6/q5+T9v/elnU5CNKUItLHUTD2EywdTdtheOmj144WAh0O
EbCTT8PQFJnGmNmyZ3OVgKw0OuQJxJh+1GzJ/SOSLFXmMTdeuk5Z4WW5FFD4iZpVqJ6LBHK269+W
VroQqMUAzFRB79DpD/qdggoOM1p7gm0IFGepT8GGJpblzcw+W0ygJk1Z5uOLaxrvvpFvqNYCiF50
4CVPXwwBg5gMaTTa5xnDou5dtWAVPdPLlNLs3Y82PiK9BqZ8t3hSDuihjIj46n+mGfyna6qkHe3D
35FO6hhidSN0TP9ee4ubKkoQRJgfY5Sbeq9D9Weaf0yN35bx/mgIjhW8AeghhbijY4h73Vi/yPKI
bPQzDZmQZyp9LIiJI4L/2XufVz7bT9Xhl6/2d7z3pcp2xbjj+ImGU7huJfrjswho9B6aIFogLgPg
Ofgi2bKpazIneiogVV8rCqZg8i3YGDikoB0B2V2/iON5lHQxqw3xiOTDJHuJzHVaAwAX8mWQAG/U
NlobKXYshlP/gZcMTOP/8hLoMNBoYEagXdZBbslkDEtmOE7eLSMCIAVGHK3NcOuCE/HdU0FHl/tg
/m0i9ASuRw9yu42OCmaxEUfxlduZyqDLN6IDg+Z1GBIo6IuKvfX6Qhl68EKyfJrwbkrebdkAGipl
oKLVCttYOmSGE1AwJliAXrm89VOA+Xr9iy8CVp0GvpCNJxWB21rYqNGjj+SkdBIOppjYMiisfiWo
wIHuU/Whv/f0R6D0/pRdz4Z4Q4oyBnaqvYdHb4VMlYQQEpMLU7Ul9ZA/Rt0afaryED41e+PQ+7ea
ZS8MWxjuJIsJmP6QzCXxNve3STzXx5OPqzWG05qDfa6ANvxo7HqA4UCvjD85MljJDm2r0mTrLkoU
KDnmF/KZUYZyl+Gl0OwywRYBu2F8mi+7dEGL0X8ozZn+9jdw2620zA2EEqP3oD55lQN7RUB60fMR
nQvW9PTRtSu9e2tT3afbyglf6+guj1Y+gpA5dsv39MBIfMxybb6N5ixG/dbCwtXp6jsXos9bidkM
nj17FPX21oYIA0suXgxPaGKVkwxNdRBZSHbG0xADECvPFgXKfXNQW9aeLgeAKXiZa3Ub606mAzaF
8WPR6T/kzQGBfnOv3Rvv8IiGred06opsKwgPYfTmszA1TFVEvMURTZ5SaIahjvtHl+dechLjXSQ4
JBbVsu5PQn5Wb+m60oHyP7zuGIZHxVvxpRXlyinxAzqVRuOXpX3R+A51QVAGoUaa4A4MPsDDaJ5H
z+Mfa58qNtRoFYlbaN/9uvuIpG1YgjBxQMN5zGI55h6mp4D5RWLGXH+tNseg/ajSVYLyGbrAz5W8
+n0v/BAdJcO0aAfi9wboedopX6JjJfqCIHo1iZ17rhOsVR7o/VoCAMBm/vuVoKJ83/UYIagQpwGX
aMYlvBoMtxQHOMDeVA1iWKjqQWidKJsh5yqIu3HlxiiVxEc3/hO10U4LhYXo3XbuLhhxgQZkPIKf
ZFitC4vWZDRHWQINcQ7Kt+oXQrCqh7WSrPWAgjx7jSghkDaGGs/O6klje+/c+etAgZXLhBAithis
5HxYBQDqS5KmAJFzhoTI4HNQvvignlz8WZM7aN7ekM3GPFxUw70pb0PjRSA6elP0ZgLo3cvds+ei
7+IDTTPAqFM0xLdmh6J8fWoZNjZk6gmuPmH6puJabKQPVu+vq+FJ0fylV2+GKppJ5r5Xk/tGSGeN
xOl6DgJnSBZd0jmutY5FvNj1+YCtqpHdquoZgS/bigbbhaBmRG8TKFIFFzbq+1YGBhCm82JZIaCK
ZpXmTkGmsyCx0SXw0GlG5RlNJ3zlxKNbOkHh6AQ8q8WaNT1FFj093HiFEOwTyF2xnUqhV986lqRj
KrrXxkaL3soxnKnaqi6HZSLMQAH3+dnSj666SjIU8z7aFNlhDHPtrCyoqLyjXCmprUHfzCdEbWgi
k3Zlef2Q0oOnVlleOk4igJj+XclBV5hpqY5IoNPQRsl7HJ8EGaAlo+YMlfUBk6oK4nNyzdrukvg0
zZ84VBn16yCmJCAg/144ztpWNKhebyZatOGNtqqTeLOUdPkTXCKjXxNUzpS3TcRj+vvgZQYf2DBS
UqJxjoQPLz8ZGJ0jzd10sIRJ5UygZypOr6RDKgPt31/VVNNenL6cu9iuTNY/6Mxc7PleLKoSKnI4
vSkP26p+kwnn1LvCG/xp7PLPZS5KayWuXLmVxfgmAOoyodIt4PWNa+Es9FlbiAwxeA9C5ujCR549
Glq2m1gEerVk9KTE5mEAmye11cxT5StrxfihTcvj0323+GYy4kP/frLKL1CqMHJhj0OwyOmBM3G6
Q1zHWpOQmO5RMXYJBFTF3Y3jMYoRcBZe2Othhpiy+GxhbJSRPGEsjLZUsAi7rW+sGWm1+mT8qtHJ
TB7H/n2qEXt9GcgrpT5l0YNWPRJiFevZrF6k6L6Cm9yra3Ewlon8bsJRT8d54b121kGL7ppgi+m7
q76biPnrS1V5TdpNA/690D8BAmrDvYBdlekkyWEYt0K3lm8KxRmTjZqt6v7at/y+ZAwR2TOJk8LA
1vbvHvhyTMhGIXeuTF+7X9f1SapxIE2sp9pS5mWCcC5QxA7Sji/H4Ec3Jqk8J5ceRUgOh6h9luGV
U9aYlug/S1iSAH5pmO2CDqB5dPEBc7doE6+J0r0o7uT+rLcvUdvPfePcwSYsLIDv1bieEMeUxA54
1rA5ZfEGIwgJmdwuA4qO9Kh+zMB5mz5dL8KZBrVYZagSi+MqonvW0+/1+G16gbxm/WIW1rylfREL
9OZwSQdWkpcfehMtmwwLOP9UoQOX6OdWDzeFms1U413sOtpEH1r4oJrgVRggQpbBLAfgBOah5TlL
X0JFtQEto5bguv1Mj+wxW6YiGkLx0s3hIKa7FoyLln4WTW5baHj4xUstg7ihhaLV2azKTi0sxd/j
w3fE4/R2YT2jj0vJABn/3+3RBCG4WALdVh6pjVxvXbreIu/9WSaUNudLT+HLfU7oK5p2rjbOOyDt
AnyO1POuBKvpS15+adoOtOYMBZuyy1JBdFs5EJQiZq4wE6o5lQvA5NuyObLQGs6t3x/9km1s8uQw
pCb/MMI6VLCpcvmy0M1RNJLC1Mb7rfO0OwT2Ojrf/rUztmfQsnDwQ96t2l697LfU6O9lLY0ptSkC
wb0oiLoqyWtFbJK9KGR04WJnkrDIm+QTSC7d3rMCVkGtcFOIXag8lP1DtJXkc4MMgqR7p2LUnCZo
5l51SjwfgSN5EdLZCazD2IgnD1bJqCP90Z3q8GNaOr+/tGs3fxHodSX2RfDjyU0VowaMbNqw5IhD
DjGXdo15+v1i8vQFLheEpv7nVf1t7X35Ql6AD5UrZf39lg8k2ffwLOzlETpRZs83s9VKcN5PcJyv
XPWHgKOAjze4sMnWuMSz+EWjRV2iJnvljtKvwbyO9tjL+BTfN3Bw8WSdIdgQMshJZ+NtgXmPbDNU
ZruIOM0jn8Ap8YHMypW7+uFdYNOugMEDzmXhqf7vai2KTBELOUX0kTcfggpFoIRGND3WmNxsvLWq
fl/mEISSDLUmEJLyDHvVuQCvKBW1WapHewv5NEBHoW7cGR3GlJZ/V/vylXh9ybmetpU22aIrZP24
812WGZoZ9XHc+sY+Hu8ExKmdSWKlnVUoSYfrplwL/cnMndZf1dUhDa5wH6VvRc50dfBcRJCppXgJ
V3St2qylICr2SQk+wfNPSuavWnZI5O9o4m55JaQARrixavTTIw7isIP7GqyKcjyhr2CrjL9+/3Tf
wR9/78nQIQLozKf/YvG/LOO+qiVfM0s6Mr00AyRV+J8TSw6UVJ3g7l3trOh/gjn5+VX897IXWXIb
95GvlRWgS3CMo79uKUl7cOsSayCXhnWK0ghl4sxVEIZn7mkEiFCq0bypWgR/kztATAPcud9fxg8B
hO/z35u6OM0Ruin0nDb8fgBHH6hwSLVs1gSwHQhcqOJcRbP/eEFevQQHUwPUPuWHX15+O4EkZQur
XKLVNDYeNi28UZ/Z6FI1rgSsH1cfVHVCB0pXJoSPfy/mJh7kvzCO9xrnO6TqMh5mo7eUmDmN2xQe
gxDtFMNpGqrAcONS/rfTRMR4F7wN/vLXtuIPByoJHHAjYArkT+LFUSO1oSWNeRLv3WjDOLejNjFr
siFhzR6gkW1Uy7BdisXMShCKydHjMhxFfoFwXgCHC7RkG9L1/X0B/H3hF0Fdk4BCGTL0MTbEZcbR
dpEf60V2M2q6bXlkW9i5iPVmlOaKnq99TAADV56Ho+I6qofSIoWeM8HV/WqvgCTow2bRraUB27cI
AYkW3974rSgkJ0mfhjo5amG1yfTxvpDQYDSq+3xEWtgQ7IEew++P8tMGk1SyB84KgNHmRUgWdKtK
Bj2L9zTejfjF8ze0edHhTZJr6+pbwUvUkKF0kxQhJvEN8w0DWOiVBqhiJE0TOgEVH3iHAcbnBU3V
zSQ18j+odn+6Kpo0uqYAJVXRxvl3NXu1GqlNAg9EYIkg0drnu0merdaAybnPsrL0+pPydxAxAZ71
F1JYqzvzL4lso7xBk9xGOuz3d/59ScuT4ChSHkR34FTTPX/Zzr3Ri1B0zGiyfQVgk/G9jZNRkxtl
dEeuQ6m/I5Ml3Dwnt3MafarJBPnfC3aKJri9mLp7jVDZ9DIojnnb7suomfiBQv8u+YteIXd/0ygX
DBpDYyPY+sRcbv6XciYcrTICESgAGtgw0vu4iOj8iuT6ohreqOIyDF8zzvYse6TJT9FiUJAhelfR
P/JpSqS0G1H/ZnDz+/unZc8D/7t/uQw5s6ZNo3T5b1r95QsoaZUVvQaeI9KYLwXVVjGX+rgOiqxh
it6RfPiInZxSutQh/S0DiP0ZboKa+PcqqYsu3JQ+BnWCe8wC+TavvFnim3M57nFlbx0zgsRKYWcq
pFmV8ve/uiKQ8SB0V8AMZnJBiyvNj8lKtCCMCveTjoRLmd3JeJZ+KCADmbPVqQYscOKNxHOxHfeK
gN4hndXG22bVC5EuwN25gsUSu/uqQLint+ai4jGWxWHNov+Kc2kr3mbempA94TrSraI8G+O5qjo4
9d5srPKF3uL0lC6j+jk0DCaDuV1Vcy8FCJPVdy1iLWX8iYtnjuEy0vXoZI7ICKYM6RgA0ci38f1E
AUzGUQPF1ndftPkLUS5g+Fpld8d4eKsDcQfByhyPVrCKc+y+BunPIAkM0grMM9hrpZyupAJRGAnw
urv2RM0J849QMOZ6Al+42ISxZRuo7pO0QZvOZpYBwqZpo20aYbBUv0xFQt9Qm8IoL+ht1P28zXq7
Qpqt9nsbV+Wp+6j7BZqMG6V48aOGuZawHZA8I4ts29gR489QBXoV6Q5aCiWT5iDdyUwxdbGfVyPO
YEAuJbhRvofImfdp5OepUMnzmVgJMJiqebVx2cqtpxt4c12F6n3P6GUaYJw6NKrZx+pFIOsktTNM
VfAPtXxjKLMKnf52Y+YiQgDT3m1AJ5cSvNRxCa/c6DeaG1w59b5nIf/eweXO1XMty9Rxwm98oB3a
NkeuGxhvWXRPJ+nKFr12senXv+zQTk2UsVGE8EaXNg1eApr20tOX1hUXGFa8yEz4ZhbSCJKtS8A2
ug/D/cwGxP6rm9yQ51h3l/Ht7/f04y1pJEYw5zA7v3QV7l2jqrTeCCexGT2dg0/QsZZtlnn04LZX
jojvaEUwoHQP/nOxixwz1Yc4EEqluUeMDxtBZG+dT8leHG5C+/Y2thd/XOcNI5vVw36w7XmOD9Lv
D/tDGvjPDVweUprkmpkWNMFNWp6AhupNjMnNrVxjUog4QTAHK2pCBHSh3VQeQ6vE1uMXCSMO40W7
Og+ecs7LeE3uMHHLDXJA/eJtDEamEAJ6oGMWZnVqZeflTvIeSkQFP1I5Qd9jHaIhwj1mKf5I3eeV
lzEdkN+uj8QjkyDad5B7/l2NjarlkEdZjT0gB18R70nEDai7ZWLuEYFEMQzB8AnC7O+yYhMx2kAw
wQM0EBjXDFF+XIVfbuUiPe/EsZXqUaC12UxkVimJZrSWmMJbwUMsLK88+I8vHlE/VRHpP8Mv+vfB
/T5Dz67malHzGtIAl9xd14czSzmA2WoKbDvgfBMD6QgqHSYazZV98EOqBOnchEMNe5Za5CLqKWWv
C3KR5XuXdmierGCe2YPWHVq5n4nxuVcLwJ/PVx56+kMvvzbEYdiCOs1jzpR/H7qRUkGLPK25T+w/
IwYMWFbOMIX4E9v7dDesdsxhu2vb7YeWg6wq6KuBK1R55Mu8CH/3QSSceffmKdvT5Hgwd8NGPpVP
3ca4GzbDJnoYNu7OOIib/MY66Ajqj+sIW5gEwy5Ggw8GyCOssDbV3lgYK2UVveAXtY4wEjDOwdra
KZv6ITh6x/w1W0f37lt0D2hsrWxC7BAtjOAYna/DWw3Nd2mjHiz8oMZTjKGNtg92/aO3Mde9aJvr
fJWuUARdBDfSEhuCQ7bu1u3ZO+Bnsndvq0cdKwtrla20tYnZSn90P7rTeLBWwkLfI6G5RgamXDZX
WiaXJkFTVonW4lRfAM7kPxfrNJXzOinDItlPjhC4pUUrFWvRYKYxSMWjo0VOZIJJZNmszCHFzSwX
wJDjmfNBWDEljB/TT1eyQzTl+QfEgUTgPrYCq7edDfrcFGZ9twJkFGhrXd953UJvjmV772VXqt2/
wJZvS+/Lc1ys917NohrMVrwvnwJtAfgKi/BXUBUxXj9o/bnPiGIzIzbHGf87kC1hP/JutJP/GO4/
ExOyhrkHWBb5YxvmqgseC/AVFrHGPIjmqM7wV4+1BHiw5jiCZ0QRHU9RBOZIk27DgjQO/L/DKKJ/
UW+iex3j04mXZtdgMHXmq/yYhBfrI+WaCh2im2Xi5IYXMEYkwcVXzd/poPZGxyvm6clFjfownoXn
5PH3Tfr/ZybfXhXTMEPk1+hJXaQjiZdURS13OQV1uqSNPPOQz8xd1HezA1o+sfCqBBQx4zmhshLi
YT5NBPLcB7TONpEXlRYvycYTKM7lTa69q/JOgWuDGU1b9avOhDs05MtKxGYlPyneQ4huBI4boGZS
IWKagFclxCcJWxIBbwsZj4rc29Ewf26QoWXQXhYHuVfWSYUSLkwtmhUfHJsKYP4RP5n+BTkm52T1
2F3WH5GysfLn6SFaPBmbZG59xD1DWDjH8hvZax/yqRNtVsFl9V4QfViSo3ZBjLg/wrjWGhiGot2r
TIu64TONJiz0bHC3SrkxWsORQWPnHVkS7UTFB1oOLtLVj3LwSbp/bIfHmAZ0raZrI0CFkLReUiH9
hoAW4+OAKI+sYQSe4KCMxbveOBmtv/wcGiTK8aaQTqJVoHGjLkK6ylMiLssUBmbjTCMuAWJu2mDw
THLepqBnQAbKrGMWJfrM2WbwEShicCiVaH4CcU+8RaqfSwZSwAgzGJGKR2F2NvwYLS6s9Qb+tpsr
HDpZB+l3I1TWvBdOJT46PTJqoo4OZrzwZcuxzBD69DirqdyST7/aIfFjl7k+0+vs2PdHz/MWBmhB
1GrkAEkTwxm8+pYuXkiVkJrJchqweVmGjFZzEylIghovLXLqWgsjwJAXUinuGNgyTprpyPvJMu6u
cusEOmXtQFzJdGd4QCx3NkI5YFENIdJWUbFAj39W0fPumINVgGTScVfwEIkHpqkYV3GEtwL6yq4E
6gZSUz86KK4Dmx6Kc1suvaGbl2qyNQPd6coXvZQ2bduiUpods7BE3kRbuCiXWwP7d3BXqYqYVfds
grcA+pn3wtryjlF3kDHPalDzEgQ7QYUpoTOFCLRN08L201PTwsOKOQP0YEUjdDGE2qKeSjVtgCEH
AkuobioqZH/EtLjyl2V618erdnCBW2OElc5D3dvIQjuPsG/RbsvOvcGpCpUFBxHZghjjehNYt3WS
rF+5MFpUvAcazzjJgbx28Z/wmw/XM1m3NBRZ1YU9TTKj+EXs5btpX5RlsKJA5A8UC3UBaaAbPoD+
svwVbikOmz8JchBCjFunCT0jH+gFA2vt+/W0sgL+QCn9mO4+zsCOM9N0FUQOiqXFpkZdmssjJTQw
BlYgIMfas4QrYwLdRwcRAPAgJwZIJWMV36Nuzm5AP8HQKT5UGoII8WAD+WK0L2WF3BgherrhXnox
VDTWOn/L7ytj1MBVdwkoVc5oBiLkNbj3YesvG6grhN6JcMHwtC6kRTjFm65bCv7H1MjOeHuMJmwP
g64Uv+pkLYjlLO0xFsSmi3YoRlqRmCM2zUsDio6pW9hLx2BA16ox98q0fMAUkdwzWeFDCE6jQyTx
BGdS46JqDceTNMZLBaMsZKu940R+6coFyId8pktEeyjD08TXBPPdjOAAkydaPXauw8UsvFnk5VAx
jIXg4Vs1fng9wm3Ac9J4WKmxCSoJhytZuFNBmoWxv2gl5oSNcFMPu4bBmAcCQWvXqH3Yovvc6DtR
gWMILXMUXySJHyX61Opz2+lOqx39epjTy4OSEjo5vJQJluWr1SIwzbtIoHVSxU49NADk1S1ybkWG
/R4LW9USx1CDdVhc4QqTIv6UOH45ki6LVjEZaOEz72w8QMbT8w7hLgl2XnWO9Q+lVZ6m08aKkX4M
pF0UJcuOGCbjU6h8ROlcoP2h05apQrzh/VdEmWU/3yfSpAAdOUVozsueZMsjjhHvwCOi3lxk0srP
JiW406RC4rOTRizORpLBjygkAaCtwnkGrPJt0CyMH6YzElfr4s009BshyXESTrxdiApgoT0VMurh
EWqtONQYW09/lipTggJL4RftQKmHodPBV01jmP9auzW9JwQN6xHSQHMbF4cUyR9+FHGPGWDUZCZ0
7xKRdjyFJUbWORDVmH/HLym02awHICT5XG8f43BljIsimhvGFCzsGi1eBcIuFjsTkLtbW+VdQyLO
uK/YSN2nlq3Udp4guh7MEgpxrAOTOf1CgWEU7tYviAbTvhFbpslHgT8OKT8MDw7asEhqZFaApCzw
yBlHwO53MFVzaGhxjvuBUwmIWoH67E59h53aUCwSQAOaa91lsIlSSKEhi7WPTxVdN6+FWuyhAIhD
DHbW+KbIeBTy+zO3WMhmv2JIsAnKfhZp1R9mBH4066sZAhFs+GRLbNPZpzHWE1BYCwmM50YGgOIF
4lKrXv0oX4h+ti2zcdnUTP4Yecis50yVF4KcbFFzM5l4sX1b9Un03zMv35ga0RSNRrr3GqiNEtG3
KsYYDn1UblnUsbslW+mwLbJ4EgvUi4R/ppkuZDS4NY3N36Hq7JvZPm0hvtaOWVYhc+ryXQ1u1QHP
tUR9F+krCtIk4DwESx/8yRB08yk1YQCUiwEUmWwm5eliylgCOZxbKAnUZLAnI+htU2ft8CYLbTco
CqkmuM0eO2UohAjjGcK7VeEXch6Kk+SFTISXrqdPiUCtnMGvhNrT0XLjrRyfS3ENO/VvBJ/okgCU
R8Guyt10BCSG9zYoKCSnI6msAKEXO9bmPNa6Y/0/ys5ruW1sW9dPxCpEArhFYiZFilTgDUqUaSQi
Zzz9/uB96py27LLqtHt195ItAUSYc4x//GHWkmI82mXTrDwM+0X22QfJm11nTUfuMXMJ15Or6uSb
KAYo9CoLCoKsEfDoMX7xD01eO9A/MEYvXbF5l3FtYvP3iPVthx3egGkmQirOXcYnIfUDBBsxWBce
nuLgv0N/H5N9KkDG7Pap9qRUH1m16XdV/Zy3O3Iqg9qG8I9j16w3TKMCitUQsY1zsw2De1KSee5r
iGGYMs4eTqpNfqw/B7X9eOjiWUlrVOE6Tyw0VJAKGVFe3lc3KSmeRpIlWlHZCEX30YakFk7A5UOx
RX7MPD6ylmqMf/5doIsTJvK1PofdyJQM4ryuz7+2ZPWs0MM2TvZM6KjANOrW7p7UPV6t72y/cnvF
b7LPcMoUL/8+tPLdob90UTN9mJcPqSAk2nvC94JlMpgEeweleMnrVVQ6nv8ZII0DnEYUBMkNSMUM
9DXTryzatNE5poCLN1V8Y8Tceq8xqcK0V4pxiTzM/7bz2S0r19K4rTpXpX9unrrwbPggoalVBlOb
iSSS3bP6RmL392sKdxNIRBQ1zCt/Ryb68GEIqSYEW63fA8pJ4dF/vLTgomSJQN7AGraILRlywnd4
5N9QJ4yh5ooBPAGv5MsVHeSsrgrEFxuSVphAxzqzVnUB99r3oWJ+R6L6I2XpVz8/B4CRgH4m9/kv
D48oN3mpKD1ICMaaY4IMdJlgf4LVMFyM0MnpQqJlX7ylKawMXBvqPHONwPHzp1x1iB4TSF8KyEN+
VQxwIsfrSP5+FYLn4SAKW/2SV4sEqoS38JM9LTKbizG7dbTMqXKqxoNSn+L25vXvkr+uMmUtZo7n
fcymsmeC2bHfMOBuh9WqQFORv/iiLVFM6RjoRpdwfvLmS2nyJzYu7KoRbr+6b28LhijNtvYcZjGC
7MyNHdOgMnoNsLEWFxWRZJGDcaiYLQvFDvC9xrcP5W/9MfOcOlzljaviUBcfHr7dRHhLLRFKo92o
nPZnNB7K7B7Wy/7xokduEywqgh5nRADhu5zYRroRsfURnCqztRnXxc5Sot9wjzrHAZ6SoVvPArui
y4hQcSPvyLzzAFG7perlSdaTfVHeBAFN5Upsjv58XSYUMR0Ev+CpSu5jmbFF1qyXL/9+jf82tgSC
I16HWR3M168sHOMhPuowTY09nFcEhQ/v0qOFCLZCsMRqVAxXXXKNFYqYdT+ue3Vfz5ZzafXNSfxl
VqiIeCkaZIpgff2H5DZN9JFEj1m7owawk7KzFPHdiGlxRTo/jDBGIMlAUpwe+99YdOAgOuM83Y++
zhKOr+TcODcy+Xus/81noc6WHtLdmH7n2Prc14e0qm0JIxK/uSfRYKE+pQENpwaOmLva18y2yx1h
TA4KMkKm2Hhr4tUXz4iCetfmwUrzDsZsfKnjU81+O4PMFbYlrINzRpOXBcMtigx7JuFF27YnsdkP
mAvlwaIbWPtrCJ+AI6otAAtoKRtNf9UYnmWkWMNxdP0sdpXwRfUWk+EKztn90C0D3XezpnbLWcky
d8rY2ONuawjd0ojkNYpUz0NdL9jowaW+I2ZukQg/2X3S+a6RZqai0zSeeuwWdEQLlaJYOMHZFc0K
NsWYvNMMgWaJj6WaYE4lS5avEsudo9FDACNkqKx02HNgTDkhcN5OlA7Ko13OMRQUSVWZFBkv3XBp
1NLqqk/p8RROGoUutaRcYmT2OXm9p+nDKma7MKhshtF2LrRuQfyZIW8zb5FgXZ4YtzihTqJtGLiP
ypBiu4KJ5VufEp+e7w05sqrZ6GZpjyjj3OVXLZpbcoVqiqvhpaz/Te7GfBtWi67WBFjKUEgiDQsN
9SXIQOu0H/rsnVEwS8pgD7R1ojpb+ZB4S1V7+uYZ/hPFZ3QIewb3Ft2AgfGFcJAXsTcEwOh7Vvhp
aCCxLnVRNsUzoMYFUcIF08DPWp3de8ayObLeb87gz/0DxY6IQxDT/zncjy8DlFySY7mcMfWvsAMA
NprNCN4WHJSwIPjo01J10WY/sZwW7ynNknKUh/dMu4rEHcffEFH+HCkwzMB2UBEE1YAO8WUPjSKh
1Wuvp0Iq1wLaCyyKc2KZrXgaEuP59c3h/nQ6YW7y3+N9aQq9wsi8NE7T8wspdKtDtbi/eiaiyW84
79OO+Hu5RTgx8zFgcANzgq8k6CgTEqELZ5TJJB9CLk3yt/G7CehfhhRAWkivZLgbOqO4L7dRGZsH
1MD5L2uqJptQtci45D7CWtDg6gKEMlmKNUpAcvh8srfu/v9d9iYZxH9OYXrW/zMYDsNu6EJNiLcz
6mKO/vD3Bn1z4BFouvNmnU2hqanXyqc3LI8y7hl9WMKtoKDvv7u1f87kFY1UHhmbW5wK8b7+/Vy6
GQv27MHlEDzyaEtGg2NK4QjEhJ29DoIVN0dy8MypAfAU+VAllwxUqIq/FXv/5e5ryGOwGibo0fhf
wst/roryKDsoLW16VnaDVZmRXT+HDklKdKb6crYoTRIev5lV/OU9AuqguP81ldV+OfD+55BtWQmt
R5jFthHWQN4A3FH1k1Ek7McMR83vgurm6t8+IxRIyYCnxsf8ymnOYk0fiJLyqLobdC0eCklH8z4j
JhEaDraxv8srslx98CJYzLkimb5QwcHTDp72HPcYzvv+WqsOvClOik1I5wR+s6kJr8u0zeh5uO6P
ljyLV95cZ8iIPzKdoKHu2AyB5UX8x2BohY5oHg6VebheJWvXHppF6ubkrsMLse+6fYJ0sjtH9iI3
L5IZmR+66Ziiebs1i+oomtkadNGiXHSaPUg0/x2arAjnyjqfAxv0Z3WiK7HPh2JH0oEb8q1n170d
3Lu5GM2R+xqa58C6cYTTaeacAvvsY4LZbxIrsbS9bjPTWtNUm7r9dM83scV1WOK9safIMBkDWoaj
c5hPzfp8NaynBUaBTv06I8+9dhaAaiYfgW/CjOneb8YN5lNNz0cjpPsgmowU14qT2oh6X+sDOyMS
pO56Q1CMZtRVHG0JvGGOZ2ZvzshwkglV/p6+T58yId06dsLpE7jgAmbq3mZmwS/B2l3d1emOYQ0m
H74J3/kq/vqgPf+v3dzD9WgWVrWYkuR9Bz0+l2X6FTojJ4hvAR+Wq9YvGWVZ7SawE6tekpHCd59P
NeD5rboXizPB2lZxiRHqrvtNdh9/ZW0D2pr9puecfk15rdMpW3At+EpmgZuYycI372AyyUJfTT+Y
cE3znhBkH1une2D7HDqwuWEhB/Od+/3JDPhJ7P92soBQx7mK5qqHrzH9WZ8PgCGS9SAE8XZOnFvI
3TzzV2Ud1OVt+vKD7yb11SUwmTna9FPvKz7GKnQinrDzOef3z5wJhyQhkcnF2U3tm28uVuZpxdHc
zdLeuHZmosu+HSRHc2+F6W/YYG1GfOa4veGoyfB6mzavQawy0xTROjGKCMDpC0hMGZRiZngZPk8w
UUsAICyQk4xOOZWljwdi5xKcV2B1LdblQLDl/Jlg0XU+MCvTNNfIWOY6HS+QiS3lSHptA7FQHBNS
1h5oTgTharAQF4A14jRo9QiPZSingblXCTOqPuKikIflkZVpwDaIJPzisIyaids4f1IfgFpDbxax
Yj2UpzH8mJBQbaUgmZTnjD3zT3l68fEPkQCLZ4qGgpHc7J77NkVxPwCYpdpWPdEi51LvDSsH8d4q
VG4VYRS8X9LrOqRAbj+bHPwxBHsip1oR0mUn2BUzNnVcKJ7seoFh+gw/C8DuTjwDLtJxJvmiwY5K
k6mGAx62eltKiJ7KFe7RGs5H2icGCjs4/+RDbQf/06h9bJ4Z15QNcK72xsKQiPs6LchM00hkYXAD
oq/2MYG4qpWMBIXhxBwLqaPM3GTrAVDmSe3gRHtr04WeveHNa4r5HDl77aahdGw1K35wmGiDD2ze
/fRIR20CCK+G5KS6fFZw3UsL71Crw7qLeqsQqPm72SIkpDzSdLuLH89ZiiGM0BtuOHoLJUMrnwun
Nt9nJHIaObFsgUH6nIdFmEfIxci4cgwScIF60VUFN8UOQ3Lml4IbKlNwEHr8tMENjRIwfxOLhLmz
ukB+4eonmRHzA8paQt0+yNSgeuZOzslt+CISalZXwlEdwfsn0342/occrfKKFU5qcCrtC+LifFKY
4SOpq5S4zkYurRLAoNMdESVrROZvguar6D599dDCCiBAiKi18HlgiPrvWlf6yxSAgGJ1KlMEwt6E
LwWfn/ZaHZR4NMXdBaykrpEXjheiiocY4j5JRJ2hL0U4yP2NCsWbXciqmEwr2ub9McOmmHP1cDkc
lXA9Wb/+++z+Vo7CKaWZFQCQOLsv5JY5uRmDR6rEFOcAn14WxNU0XfR/Iu+rEjSBydEgAKb9pgP4
1ax/qU/hEVGhCJJMofJVBxWFZTgbIgHLs/ixi8bhLcdEWGI0L+jZTsfapKfDjDPFmveI9/IZCAXr
MHMPLydoiQUh1tRD7p+CHsJTHWwNbcTKmnX+8dRhOi/0K0O9F6qwbGaLgFx3dRqfs2brt8wnKxpz
o4EgioIM+4JH02tZ/DVS8VRAI0CR2axzwkeK4Xfg8uol84XRLck4sBp6OSl5mw3nsWiJlYCQB3ck
n2fA8auy022VfGtheC3TzwSCSVBhXqWUlqwXlhR8lwjylz7ut2v4pd4cUGp7TS4Nx3AGBOYkZF8l
LnPcJHNxFGQxwZFHne+NCI+2b6q9vxASwf4UuG8oMYhV+GrZnpV4IVSsrdsU1/tBOOrEfYek9QS4
HCi5hjRYNes4tYWUwIcxOzTCSkyPegczem4z05+yogbpnrGBPKre7lOAtE52k5anXBN/PvBwaxsq
ZySk3+nOvrKDWFQRvCOfkchknUDFL/2vQf+OJOoRnpLEwaFApgA7apgiLZNX9UfHm5iB1ZqVYUUI
WYKlyDLSmYlgZSdqmAiBy1o9FmfRyuOV4TlkXxel7X2SC0XjobiVI23GKyj7S/1d+ubXGAsNUQa8
u19aHKJa/1C/4Ao/YlSkx/uOvrnp2QDLcSFmwq6c7MgYeD6gadSPhQCM02GVDeucYAuNeepIsLvP
tFsgM8uQjW+WkS/9/P+e12TMDo1fBOSfavX/FP96GKAWVzx/3xdH1jihdcjbU/QV+UJjtPj3kvXV
MfuPg33p2GE+Y1GiqfGeeHsHa9hjdIaY8hFvsqOxyd9Fu9+25/Esb+VXrKpuwTMSuPgSLqQVSV/7
cJW9fT6FiznUNfQO+LBj6XLQN95GWuY74ym/x27sMmRaJHaw9k7JIXxOL7gB76pvWGpfRXRfP8hX
NuWsTA1/+t8+zSFJnSSc7LwFlw/JI4kt2KRdePz/ffF+CfP+s+7+n2OyVIkaMlRU0r/fqdlsVoj1
g2P6/WWSked0IshOpHc5wEVyJKgCyTl684k24kPYuQ3Mp+aho/sLb9yKUHoS2dEN1uqUXDgl3anJ
qUhX38IyX7GFP070y+I26wy1VQcedS4OjvVzDyuF8KilvzI2ffhB85LWFsEqpIWJkBGNjf34Vp7y
y/7it+tF0hEN/aQjZ4dk9vD79ZKKRuuKoRGexsascREarLJypqE21IQfxas6Bxy024dV6rAaXE20
/fEA1lAzFrawFmt+LS8yowcKHbw10Lzv5QNDUwac0q19bwbQRMs4i50pn+eOdiBCgchhP6H6MR/w
/Rb5SppbCKWJOsgusEAyBkko8BgxY4l2Y2HSz2xvTG/7AX4SYKP5YHTBRj4RHEFOqbAgPTAkrPFI
ZfoMIZKkwNqEvWnS6/ID5Ir8BLzp2Dgqk6nh1LZbdrxZhaoNl4J5eVfbyllpSOllCm7pkiWSm9LZ
FUR04xCWNkeHLkndXbgFFugTGR/w44SiNxNtaHjVJwlufP8orGEUdIoz4zMPjq9YPQAnRgHRha2j
fZgEEHZkAJ/C9yI3x2sskrVh1pjLv+Fiobvg2UuRBL4jmjTamDspDmCpz/lCfX+84fBXfpJl+Ikx
SedmKyhIPUgAtgfLjItywYWJuL4hMQfN1BqnVa1StXAk5FHSo+m35jRaP8XPYNWdw6dhi8/Od2/8
tDJ9eZjggkFbZpVk+9S+rFzjMPP9bOSZRkcJZ47XCiEME+Eq+g6K+lrXYXOBzI3EcwWuNlpd+ct7
XtdGShSu0e5qd77rP7MXcmo/uw9vgS0T/OB2m5yGh4mizUpMOjsEA3AUTZ4Vi5RGukOwdvvHw9Kt
1vWO5dZ4y8+yiyWUU9ps7jZgB80k5Hvbh29MX20rVkVDO9tHLvQbqNIkzgM3QGe0oUrwawHL8sBY
dDEZbGbbZOUwjncaWzff6xfRYoaDy1ft9BCOB54C4amnm/totoJNZYChuWrpNMPLzCYAcaHa3zq5
Sn+5Ob9dsS97WOwrHhY4NZpuW1mMmdn8LH7Khzwz6XznR4mPp20iO75osGieoDE+54f+x/xl3Man
5mVGEobPHyOCjrIiZQviOZXEtX8a36JipSzgZLzUn82UQKTAHitNCfc2bflwY8uzsSR7F1bghiuV
Ang1/2FMOupJNJVu0ht8GiEyh3c0Vlm2hdTLuzyzmQgRK/NC79CcZIqXV+M1uz6IPzkwVPEv0Y0f
thst/BWXzFEew4o5jvcWnHrQrpeScneRr2M3WJeomqz0mh0qqluSya5ivyyv4gVmkE5ayCI7iBe2
8QCt1ho/6HO57xfKxvumS/pVL355NdRfiUM61SR43hcomQlaPJSY7e+Tn49tdNYOpDWhX4LPquLQ
8lP3HJIxLKaQLmRa7VNY4zP6RBPsGqBEJnKwg/qZe2Z0JtrXCm7FW/cZJba3ZCrIo4P6dxtu4Uof
vOckMz8LC34IqBiyCcrV53b6HvfBEmpicwiJ01xCCD8QRvTZmKEtW3zVvkSOZ4nPhKybgvkRYo9w
oTXAiC7ZUvMiEoTCynwr++bK/Fkl8CbPZbahOVXrJF39fQdqjHr+kKpU3GTJJu4bdKofdGi9uh6b
3N7q8su3JhVMJKbL/cftYP0gt2YKZvraFnZG17ZKEDU7Y5mvonN+NtzuEtRWnduG6LAdNXdYqVSZ
5TtlAEV8zrOhYR0KwRarbaf91FIKeOSANk984TmNYM1HMyV1liEkflsmK8Re2DMG5W9dsKDoFoTW
WjqIGfvfLbvJ7w8gwZvxhOfzQ7VnlOBQjmKrvNOKXcGo/E1+QLIaPIubcUlAbngkMMC/JvdZ7jxa
N01XFXzW1nlI+ap+jXeKQrIvqcq2rLtKBFttKUWf0Mnibpf4qyxeGPN1MRHB90p2ekDt17cp8oYY
HuJaGhZl4fDpCyzJqHZs5uIG3hgYmW8F5pG4Xdv5XME1FxxuNUGWcyte4v/eZAuNif+62fs4HGGi
ux6t3tpCfzaJo+YyyYvyQOjpS7cof4CPMqxByGl6ml0wsTgZb7jKu/Jq5hJDto7OwhUfvkDYJ3tJ
t9D9zQzERlOhIED2a9k/yavCJu6FukI64vayrCblhTXfKYuXcD8yienLdh+xNM8tqKLYNALPjJb0
Xr30bndUdsou2AZbrNZa2RLfgqdyC+Y1y3ixso9WmjYMhJNr2Y4XVGDmIn/JHVhq4KRzvlRjf3jC
r9mn14AWa8qvVJHFXZ5aJUuQ3IJZbIE+yIasN4buuFSs7CpCcrZAWLG934V4W6yEbpfqJgRqUKU4
hhVsYaXlz5blxnP1d/8iPcknpJlQhQh4ElCJm+UNMYO3avx1cknu/p3ZZQv0DaE3dAFsyc8u7oFu
TlXUtc1teiewaBek8kDvz9MDGnStsJV+TdHCHDlsLjlILOYWDLp34tZ4yOxiEbnia4z7PtxpizW4
WkzYN3C3cDFu3bXbactVYSLh5QZux9WcbBjDba5YZh6Ko7xUGptw4pKtkCeTOfcEXLMD1nDHLP3J
0PCpg1yHbYHJ5YKMCEdbfOWNS47xUSiQ1jqMH9rpaET4pDVjcCidzXHYo/Aoc0QePBgIC4AP88Iu
cPbGHIHkKfgxvg1pGJ4I34GL3aNhvmHN8cvW4Xbiec1mYmkVAomJ0K+h1KHBrTePw3irLjEyMpdN
hbs2HxacXiRZD5GPYNwarsA1+py9pra8rHZcnsNs374mPPc8EEf/yg/slySivgJEFjv+UStLPjY9
x6Nz8+eeoQosX1N97S6UqeqWE47AJ81sAemO0vVGCTtCVbEKqhEdN2KLWyi+En2ictE2N82dhi2J
I4DIr3HvRWjnZMfRbHbNdbgmy/kdMcOPai99NOJSgJhxxjxvXlgy8pgQMr1TYEX8Jk7riH7PW179
Xe4t5hI0JrJzZJLbAMqbBTMW1bym7whGflQnVrzxLDkTm380dd75J4/7uqp2Ep/Mt7hOSrD0yZ8p
HM6y66crN976V9RFebngunaNPah2ftAKhwsZlGvuHaIPI7BLclKq6ZNmF+PEmwRl2oscFjivY1Fd
8oQjYZCiDW8uGYWGvJzMEGu2A2z3nFqCxLaEM80C9gBhxs0HLbNgC3cuscbNsh/PLJEICnjroB7Z
4SZ25A3T9oqxTbYm74PJ0RPx7KwimJ0e8ifF4T1JCBGDFcKzHzIbaokWgiVnIaTaY/MX7/oN8hBl
5bmtpa4HxKgUDWZtetvQ8hdP4gKrylX1Jl6rN3wt6A+k55DrLTEDWNeU645cmWZU08Jkb8qhcfUt
77W3FZ7pEpQDtOGMcAAQDAsO1ATmvuOnx4Vc+k/NOX5rnoaV9jKsCle911Z+LCvKlYpWvt+V6/pK
hN9rfgyOxruqWjKX5Si91kx3DIpus78oPPtr9QPt5hEnWHGHnJsfkD2JL+LLcBZ3xOc8jqgM0dtf
m3QyHgjf/Lc4N9PQUhg/cZk+DQIdzXYROMqe9M77eJ272vqxmTmUEut4le51d9g2z4Ld76cQyyUe
b0v/h+hYuGkevRM145POA+/WlhQzIrDoaGDdXwZ9XZ+EbfFePakvJRcboZ5yeOwx2KQ3mTIWzmQd
eAfJbQ5W+KzayaZ7hYVyDPbDG0F3ayo9k7zLU+YYc3TovStgFMw+3ViaHR0jJzwE1HDJk7wunlib
99UTBrSbcrGMdsTlLV8A5K2IP0vezm5JI2kz2HA/Y+vxOo0PEZtRk8tO4QomXOIFk1GrPCEuOP4K
G2rd2ZL2imIYV3aW/c2wEW60a0j0Q7dZomowqTrBXaCaWyX8WqRlKV8g9NQuF+Ezt9LcQlVnILWg
6N+gb797G9RTS2mjbGruB+8g3IJJmtYek8YsDtj3ik7qhO+PpeKG79VZW0tbyY6WEr+JQ+txuM1s
+b1ZaivMPvX9stsQvXebCgsmYriyn5LnjAPMX7Nn2otrfW2e5xs8zASqis4k7pt+FhvcD/89O2eh
PV7I+7kLm/H+WI/36pk4imXuu9I2WurL6rleDEuokAFMeRNx02nmLx/3eMISsa13x3v8XN9r1lKI
YvcQT36a/V1wgZfEEKlSF9TjmOkgcVHvyXu+1+4JG5ICHxoPcpsg0vHuvSmt2V5xPpgo06o9Ao2z
U3zWyKISS6IGkW2DEKQaC19LveSpzfUsDWueWAHR9sQrwfLK3d635q88cd2h+0FAzaBY4gvmMqfE
bS/BkRScTXSHqR2ZpCbsQcrjQ49ehF2oh01t1sd+9wiXmFpoH9qvuwFDuTyFhFqu5ktjDuXE9N/n
6GJWa8nmquErfQ/fWlj7PPJkPqzxIERUtkx9q7wKy3qBmcRHsAk2s3VmM9fazGyOrXYW3T095D15
zi+xy9iOtp9XmGqQAdPj2hADZ2zza3Jo795rfS3X08+O3zK3ejbu3MFoA6lM/dCXPAU/JNFpbgZ1
4cwiB6B5zp5Sp8f20FJeq9ye32pMCnGeRfJ4TT6Tz5K+eDkI063jjpW/Mh+06EeP2OC1vUdrqKhX
4VV5hWc7f4VDPiW+pmYIOe7Z/+z4pqN8ydferXiOn2erdFdexAv66HrxuJa7hIfyzm28tNfmR33q
r3MGZ6EpuP2eCcZZMvNj/DnymSEkuSoRCEv/IGV28RrcH/fQnW9gsm7Gl2mJSY9gHD1ujogPXKpB
nulbDeHbQvz43PCL14yXBbxHMpszN6V9wXCmeOIUeecOTDdahafCqQ5cWT4SC/fr9HgsPYWoe7cF
EsiB2AB4htbU1o0tuK9cqclpwA4P3euMBhUS9ELUHZ5daTne4Wi6hSuzVghutMRpw+EakvXjyE7i
Ji5g6yK4w4f0l9qPhlsd3GMwraV8aBzcEle1G9B3wMFeYkGcvXR0WIz42bPc3hVX1LO7YGZ22EcS
c4jy0sG+FPThnC78A0lkvMub+WbAjBuRjNut2Y2B0nqbQe1mcCbMQzWjhXSb89RJS4QFWCUTbRli
z30bcW7Zhy/ptnCkq7czDvr6zT9i2LypD/7GOESrkcmUZo5PDDEflwc8g7u8Mrg32WHYhAdoiTKi
iHdUZ6/DaTh6u/K7OcAfcPvUEupzeNeIC0RCUX9vCUdJGbVMiqpdniEvrZA0rZDrDczj471Sf0MX
nIDWP1rB/3swUfiCgNYRp9Dmeb+Rcgxn9x5VF4uO6H4DTH8ZZv0CrP7fZ2KG8PtnSnxllstQbDZJ
tvcVnH1fFG5HC96YQSgXRCKTsY3FHSc8kQKtJQRYVCe/+lm2ZJ/0EJaTylZhkfopSRSRq/BKR4n8
/M1Z/qUvhuUkSIrCTHeaIv1+llWVM8zsH8I2m6MoRH4l6pnFmPJY96kbUPyOGsNoTC8bDGN0adV2
1zbYwRXQg9QxynsrVnCyVf5MZaezE0xiN4OK9M1Zzv9yz347zS+YwRA82ocShdJGitHtiKitUrY5
odpHOMQA8gccGh9tDJ19qVpXRkWyc7NQ4ViUKMbmhts+9n5LM5+8aNlHALG+jk6P6DbpM3QcPaJ9
V2oInF5JHPIauji689aF0OoSPrtmGo7R7OQaxf4X4Rznffgzr3QZkptJMmVEFFspmuIZH1YoZW9t
pGyF/mgIBk9XiSDkI1NAbbyPUJ6T2jGSyyc6uI2oyMqNNnAkWj7Mn+e9NSMYRgKCEfAb8YebiMna
nKAPwYobt+m2gWw1dC86M1vloNMgEFTl5/1bjdi2ZemYDpFI5BcMsAKZkuq7nAjlycTNA2hR++lL
kdMm6UJS5cXoHfxOXE8aMJ3Qlp6BiabDwRetEJl5p8DxSSEpoaauW9nJEW4msWclEqAzIFWPqFKt
FnonI9UJLIEJowG2MMrDSYJJU6eOGpNHrGdU8Qm2qKntya3ddhKKSM40b8lnGd04nRPORwvqXcYE
N2U46AGDclXpCWi4z4dqqaDlTBVMlveKcNWmSCSBo8cqfB4P0S1nEwEdtqYoHbFn8Un/USMAl9xW
tN0jGlz+1RD9Gve9O50IFtd8A1Fa8Nb7HE5WtRNUopU5r1yOlzVePHgyLoTqOKCtmJfv8E4JZBgh
TPfrJlBdEJjqJoLkG773WmYIz+qXcV5bQW4GRggwAI6hlYt8vu4Sot+Leu0DxIt0sKnnkVolLntS
HoKc71DYBJgHSWc/Vrd+bZghWN4UBqRXREEj/5T5U7dRtn3aJ0zUH3q9jGE7Kp4r+cIyA+8Qw/cA
mSAWWlZJK9LoJBot+GdhLANM9ZUsd2Q67yl8qEtpFAv12FTDNpWE1aOqL1X4gYZr1LF2SaR1WsKP
fjHANWraqjq1y6xy6rbZBFXkFLCpNa66IBEQF7i5YkuVvwxJAYxxj9Jnk1SXHT7xNnNWrU5g7JF2
PN/SZ0tHxFNX+syzBFfPXnVpcImAtfpsWGdl+80o3/jrmjaXDSzhVEU05l8W+C4W1QFKsrgdiuEQ
NLCHjM5WYt8NSbm4MH0hnXnVk6mxFgntKZcDJr5DCmCmnRi8uYQECTrzrwwbv3ofperpQc7nowm2
3YA2uxDP4iC5ZR8SSphtjLL90dXtPi2KJ6HQj0Wa2h0atEi9JsIm698yrX2KDR4l5MNBjnrKmGNV
FoWnXEjtYI6hziWt5m42Q+WEVUelQDCLNYvstf0kEg/vIzU9smR78IJlob/OLexbsEYS+zXQmtqg
PtXooEko9PPMEWXFUvBR9ToB7wvbMDTLI0poRq8q4zdWSslKLcufahOWrjJv3DRQ34IwUmwty3eV
PqyE5PEjKbynWlIJU0hWDZLO7OLXrD80C1Ummf9e27/SXqd9UmMlxEF4mvCQv/r7DtQVXdZLiS88
AcQNOqwSi8FDEVjyw6J1l9KNSnXCcPJQfVTSgrSgWsIjbQ2Ep7WmD13vzlicdhqHfshw5+Hd36l7
zYmRG+0ZHuqiiSo3mjlx4Az6CksfwZ4lNilR+XDJk3X8g7I+e0JPdW1o4fjv12hnz74bjX/lB00f
U8cKEf+bX6qv+fTQ/pdREAxN1jZhf/SSjaqcCMNoxFUxmbHZtYau1Qo/oLw8JLuEyYO3fWkXGDgc
WDPNeWdjaAHhVNuQYqVcQZwBwlQbjGg0zsqFy9QtQPgQwsbC8lEvh5eWdU/Xzf5tWFdOuAfWhbpO
fQlWlS0Rifqm5jRu+DQZFJqtxBP4PAtxwTPM1n9R5/eQ2Mxsj5gio1B+qYMFs1cmqgrKfvbTMEI3
260iKNHFMzFJcbBSHqsHjITHk0Y93650HrUKZ5V1E+/DfjHivYG5GQCJVBxHYm6ItlHYH1Cr63Zw
q8NznTvNezJVfRF8gWGnst22F1l9NvCKkXfAFAxMheJIQkYiT8ky9M/ztcStzZqfcncUEgP9zrbv
dATVdyl0PWVBJavTD/T8KHKk4vEFZiSVy1ze6gyZ4MQITzwOuuqkzWc1O8zoyRazLZJsvI9JhhxT
Wxqfm2Az+u78tWld/Vb96AbXayzi4ofKrlCUKM804ON3kfd/kgVYuCCfY98oqPxb+EIWqFR5yJIx
Myg1yBR6cFcAG/INxUTnPzcYJHi+Spgf2fGjOUyjYz90Ov3871fzz6pc+R/Ozqu3bW5Lw7+IAHu5
FbuoZlmWyw1hxzElFlGskvjr56EPcCZRBAszCL4MJskxxS1y77Xe9RYYRRqEdJ4VFDZXFewZb0e1
6A16HP3j0H0TOfTpaIZ72fnEq/18MenfXZurQQFSVIUwOcO4ekGsvdSeTrKgr0U7b/niJukzsuuL
1/ucY3AbZdLB7uhN/52QmqhJkK+g3SGNWLq6QaWSd2U8FPFip47eNQyCarylug8c/36+ue/p9N89
x19Xkq+OJKlIdbWMeyUqv10sipw0U4xANMSZZg6iUNtxl62sgvDnzGF2hlt5P9817Vyqpwrlw6D7
B+m95qSXjEVFzqrequsaiOYg7LxMs3wNjVjinQRleyl03DQhqzF2kvLFeUcGRaHfmceP9fb1/RA+
IVIm6ob8j3SxVS+pSRcFfCXMsWb1znlN5J5575m4tW6jgyzMHtXSxH+OckntpD0nbL5QmEysmL/V
VMBb0997cDJaBcwEhzbCXGwyvZovXBG0T+Z1DOSEjcqewFQd6dsiXfUzvXX2b4ewDQGwL8k0e9Nf
6QA3TNQEPKYIguldZqaf1vMe3OB5hyWV6SVM8qByp+M4SYBKb6216jnzYdFpz/kmdxoMPBMMxLKw
6W0cRXGXmfOGGv7pZXDzOVzNWfFaOQYpnNZr8WicMEZmpoHPgC/7/ew0xydi3MCCjnQhxxAnUD/B
/18unvF2eD8RCAN87uxHpsFL9aqg169G0EGi0kSmB1sJ33iPulP0ackWoPy6e5yl8/PyvEg2qjw5
rC1EIE8GmvQHQ7lzcKvjwXz1DPDdmIxTVSRvUBD/PtE0sd7JvUrErqoRSF8H0lDhMHvw9rtLONoD
GRkRyhDeLxIOiq+YtkLqWfa0PCJu0sb5LSWmTePANUEXDrDVldOvCqZrzdgh6YhjWdIjCzBZLIGA
XOn9ODDjb94KDfpO3bvaa3t4BjXwQVnyzN+rRtCdzLlZcpXiJQMRM6r3n9/iGxwUQgP/uOOrXVlQ
sGgUhiZdnnkMScCy0nXTLbXDSJ7Hmgf7tC1xL5RYP1/3BpMD5wj0fCKSNCjG19wXURDRq3WHI/lD
bp171TZt3XhHGjZSKzKNGfZ9qCSc9kyCO0+0SM+JiIxHeU0UiDZM9TZC/glAKKU+grVjHxj6nTeV
zMJ/nwadN3XklWFWJl0DCZe+7SXhjEoZd92tsewdmklP8rRJ9tW51qRyVf8Q9rMLQLrpYz8XXqbi
dGTeIFIP8lW2ljyCIIGyMJ9wjLAM0JWdl9JSnYtvwyr5GB6Vx/5XndvNVAprDwkuxFQ2AMg+J1v3
mSrzay7bF1uGTQOE/GjO+xeSNe3xv9aJPi+Tp89Pfi5XgDA1kbylt2FAMuGHPJtQIfYONAhq9Elu
2ydYEpRfoG0VAL/uWsFl6sjTnV3ZqHkyW3V8Cd/AlhnuRvYH9CcDLWi4TN7z0JponmobkxZ60X+4
RzA4HdHdUHRxubedvURbhV2yE3of+4m3Dn//hn7jNd+CKSBwZDCjpAZVDJMRFxTQtuwd/wDU20ne
esYxPSMvemnn5KK6Zs3yEJ07P3IUKLGhcR3RXoKDkxBcbmW7d9huvDSMzvCdekfyLNaNgAHopo3b
ubo/rh98Bl/10zAPdf/iZuuTa0xUv4a7cgZN8DSwytJmIjrRHVLe/TZoI9Mxw3h1DgSGY5nfR22k
r5I5mlbEROxlpCH58edonZxOjh/a+vi8fzLJsXxG+J3M6+D3yHRJGML9stBkrWKnhcji0Feu9FUx
H55h9GGKwLQ0cTdvF1v1sTf3Tu5IzBqlTeqrvMK6MTqzIIzbWSom70usHH9jYMIY7xihB7OTELe+
cYTH4qVL+LPR+hdg8gT2y4U5wAXlYOxiCu7E7sNuYpse8XOMaggZer4EMGQm74wxHTLiHcVXHqz5
M2J1AGnFlQM1UAkpBZxGCGdCczqvGQrqrC0mzqwCRg0z87Gf7kPVafndeEtgMCnzdnqeDtPKkfxh
sZ8Bw9hMjj395eSd7bMrOqjqDtBvRA+DsTDfwsaZYinjaP7w1XLtV+ir3M+4xqmHhArmo/3cOSP5
7ORls2SmLsdfJ0/xsxDTNlv0Oqd3MVLjx128KtS9wSUaMuQ2vPFWRY9obUfmT88ufnwOYwhOpYfY
TZyvJyQxnja1/GJ2jA6Fb+C25zUhszwvZwUK7xLsXIa6zo7/wIN47XIb2icUI6hvdkHwLKO3T2tW
BvAdPMEb+XfQz+bJNg3BPiHlERg8wQ/bxtFvAlHALkMFkheQ3vQUYVweGnBFdEBvmadT9MuoCpQQ
n7Ywdq1w7zUBQ7AVRCofdMGHTDsFE+EdHv8mt6cQSSdQRu0qisfJJj/+5CS2jYv3OMiyqSonmYPf
BwtxcWSHb9xPsUA9cJpbYebJkTh5hcjpAvpPAPXDSyBs2ELcLpLXFGk+7CFn71n0LXe0EFfqU8pu
86/t9OpwFbSmvBRCj+kD89tjcIKcOjCJAK9SgN96X5HuW7Te2cGvTrfTvla0ykAglsCeNB38A+EE
VfhqQpxBvSj7IgNd0btzto03clVF4H9B2S9KnHGk+fxdRZzODRZPQ6otdhoF+KQwgPa8gjhi2IO7
QIcIshoq3zT9JPV3w0T83KfuCcJN6STUuRsZrcOOKdUjqJR0unOq3egPkOmSPkLpKaKtuPpsZhMP
xqUTzKg4vR+qqbqLqv3aQE6m3RG3fxs8X6/Cn1e6Wnv1kB6tRpKOC23ZevJCeszeL77ya2DX77bi
NIaf5kqeiDoVXel7vzn3E7LP5qULt3mpOOYrvMsH3QbvhrHjZk+AjBN9toPL8Cg+mhuokz6RHOOe
sYMFjCMo3fG7VtvqI7PHU7rRKV3dcfS8wscCnkHxyxzHxekUB0clvEsBHBfun9vFfdgwiMpQtX9G
MG0qXLr+ROVcuufYl5Pf5uG5Zf7Yf+YdQA6sIDr+hCJuyD7K7s4zp34bQvx0/ates1Gl1rQQPC3y
cnKc7VZwwJ+aaRdV0emhinCzCveLyzQ6+qlPcMO0fclDpnZUfJKHG4yxrGf1Jv6qqWd0BnqFu3/Q
xuBhJJ9whiD8May21Wm5GBwGEu/1TILWA0NrWU6VAPy+OLnVSPI5+f2mWQyb6qH5TZdG8X4MpZkS
JU/ZHLnsRp8W7m4Z00AwOELtfFoVs36K+diEWcUyj8RlCYV4e3hnmI7V3MkrQurf5PXCXv5rIwXj
iSrxULBn7yLtt+JC6nSxCVvkjxXy3YCae13M91go55EEYeEDsyjXetvP9ZX5uYfWN0yN+YGDnjMZ
nuZiB4k+faF4f94/9FHxW33dIZOmj8Lw9QFcCN7b7jH73T63EXOV4kRS/SSZbXqHKR5x4sh+93Np
jeYZ2lflV/PdI8agdvpIsOtrjfnyK2f9+cNYW4vzB/CRte6f2+AY1AHLwYh8Ik7zmek3i8sbpo7N
U/zazJWRX8XRxESbNBw/fRZJawTcwsBEXo3lmbRQ1jWcmyV0ffFXvBQe9rOG85xTcA4X79FkwsJg
tXxG0Y/rzaM05TScGIzx+znf/7x4rrz39gvzg9E++mjvGJGf/Xz9HHOsGlPiV7eVd3zbvcH3jIQZ
drIckcFXvK7nGO5NdUYVHuxFW/Tp/UwLK0RIjZQci9p+qD1xffhFEP1jBul/ovjqUvKTMA4kX5l2
Id6W7inK4JUUjspZuHdqFwxt0vqQ/DV752cfPW8IDmM2/vBzaJyuJttl0EV7rwoS5/hwCnOX/GZn
57ODlJYTP8FVmbwe3bH6yN/P7lg1wE3gfCzdTgXktsvtjtmvNXuUfwkPmA8Tek88jzu4hQPjY3iy
nBW09gXegBQUIpsuHrauGXxZMzDzNR5sEQevX/vjgmjhl+wdFx3/ys3ddE4t3UwFggMDExq/MDsx
Mx+ZxvJSpkOYnd0aF4ej003jsys/NFuOnCnxuYEV0N7DRKe1z8PzbB9Rh0/Mp5Qiw0nWGLi6sl+O
PJmVtVVggMEe99WZTmkChjxjuq2+5TmrNGL7d3n2o7jun70EaFdGNgiSfR2bMDSVum9OZ31xZIx0
RKfdXPwBN4KDA5sqrh52cBTr9M4MW7rVfY/B8f+97NXIPNaLPu2OlrrAS9Qe6IV06AC8PtTxYy90
XFn8uYhuZ3Akfn3AIxfdD6wa4Bs5H7D/JxgAQFOFs0fjUPGPS/4bKYKjMP9XTpGJ7yulKUWpDQ9m
8rp4XiHm/yjtdTt5dWeoGahGcUPiX2FXNoM0jCoCHrBdu4bdeHhNUNE9Zc5XzNI7wRfV9ZTa9mg/
xvZDhO7IoSWjAHvirftC0fbdHb08UPyRW0NhzrhxQg/jei/R0+L1/RHeFh/jMtn+XIEo/wKPmPcR
VoQHlmgw+786e1NBh41+Iukg2Z6NEHfCWHvJxHlCq4IPaVU/yTqe7tbrJfns+/0kPPRbzPMAC9sj
bkzS7x0T3swnIhT30L32pva/BXUkdW1zbNWGbQkUjb2Z8/Onvo7z/S4QdVx+CPCzTGb0V4hiexYz
s672xqJN3uUD3MP9WwltFFodDZ3wWcsI8U1PGsLj5WxfYAKx3QrbC8JfZVEU86y8U8LcoPVjwARU
bPAi6KzllRbomJaXfbI7WpHBNDgzaKSZPWJLAlXxnaGlTnqYsIvioXz8eSXkWxXkmGBO7hLQCEZQ
f1eQTWbVB6EojEVSuHK77gHm7VoPa2lNAWmZG6J/+fYMmiLDV3gyNXc44Rrs65KdXFB2nUhaG9il
RX2+OwX5PXWudPPz8emYRALlEzD49+fTtVNRd3VbLQ5hvhFe+lCaCExXbN+cqLM8IG+pfL0zbhof
2es9CeD+v5ccobs/hk1WdVTMUzaYUd5b+I4vsdLe744BMbP2z4v/n6jhny413v0fl0qTXpc7w6gW
FQVqwxDC7r52MRBI54+VjjqBwwtq8KFzGmtruLChYB8jzb2Mx8ikjZhsg1x961VgdRBpBPbhYd6H
XcvkCN+0X/gYt/pZAAAcMcC2f3fz0v518cTZWvrgQQYJgOAeh8VDuuyj/AOYQaP1PKCUKcJsVbwS
YemaL3AnA85tv7OxYZftOOqftBILanilAnNDbP3JHHYMmuuFaZ+QFXgQnSnfKICxD/1M8WqFHCWv
OzZbxSsnVQCbQvbzGXjXWmbK1nxgi2Hcec21W98ktCgRVyimIsxH/15epTocd8fEMhY1xNoWW8f9
ssYHymKG6Nbt1FR8oWBgbEZ4CO7O2qgyIDqe7KBAO0cGGNroKsizTaF4As5qiCb1RfLNcXwdNY84
3hi+pm8sbdqlC0Mm2v5VHmO2g4xqtQ3Mw8O+p44DgZPWg7XN+6WgLHIL+YvHoKwdlkL7bsIPPSzN
DJMbbYGCz27rO4/ZzXfc5HAlwA0zKku9Urg3CtGpF/VgRhQ457ycxjtbzVUYFNbkVMNY6LzK3NaI
MjrrjJrVv1RfWILQsIkDTrkvZvlu1Osd/KH8Mu2K/eaQ/rqIvy5Cd+eD3twFEXypOJQpQOPG1S6Y
p5pg7LJUXwhQHApbSxZmtmqRarSOpFNkQ+dXgp/fQfnWAfbnNUdo9o9XUNhpba7KsbHAPDA1fav1
K2R2yPVO2EYQHRFwph2hu7ebvAsGZZ5+lQ0+hmucEovDnGYaR8C4vQNa314JvLMwosM57B/FVTok
St2fFGGOBXjZKzDsqFxPPkbHNe98AQeYdDIyNX9ejG+N+fV+xJzov5e92o+GgxqnpVWZRAgE4iA7
o87aaLoFtC+IeCMd6whmYBU9WqfS1uETncpflfxwQCbXnEEJT+W0T6w3NdemDXZNUiA36EnbxFNV
TrEBtqtrnXDByHt4GlvyokBDmxDftrW1v6xrvXN3UEXNwjF37/JRXZsxFvODhm3/kUAt+VO1hmXK
8fjzfUs3H4I/7vuqijmeMvkyJPWwgCPtHlZHoEF6wslpNqJphztXuwX2WzgtMqe1yO/9h8ywP0kH
E0tLcoowu0Jkoj0zrDEuLpZ41V3uxC0YxuLwxJ50fI6+xyN/PN+6wFul4vayiNWoalYJKLXpY8/R
9jZfZ189Fv1D1SzTOirx/gR837uMYQ7avZr7xl5s4HRItTj6EKJD/vs9s4TT+SgdOjNK0scsbx1x
eil9RSjYUN+5fStF/g11rM9DeXZBHT87UDj25u7OmSDf6DgosnBCxGaGtFH16kyo60oQCbFVIziD
AmeCcUCoeGwQoZQOkqdUmjY52uWumWSWD7uTMAO8psrOjodfRxtKnymv0rmk3vlctx7B0YNBBTMj
2c24Xp9Wr8tSUMt0Wfeqe8L2s6828v4hk15GUlTPqK+XIS/r8mjkTKX8f38D/rr8VdHTXIbDqS2N
Hc1kaktQEC/JSw2aIUcK3LTL0oKpyqtfo824247dejT+vPWrXafvzFTvdgdz0RtBfomU9mEQnEPs
cOV4iDggyV+J20DUgmHwGRAqCEGUO1YYt1oCKgToGhK/wRm5WoCDouzOsiDJUdPjsKVtDnVACOnZ
Gjxr5O+VWFRxCiCiU/Lnfsgw29/Zpj54Qvdr6FQszk6Ttpo1l3t423eK2dWe/NcHu1qdLJW7VJEu
9eI0BUazXmQX/5ZAC0j9A98pPFJcgCQ/cw//Bn2WzXbvyWe5OW67F+NhvypfeWKaTbdqsYGZnIC0
kHqGUCnvZDJ+m3xff0zmq+STgUtihnx1jlbqocuzU2ksOC8RiR4TQkS9fRoCUp70RyyppWxTZdsx
sgDkNF7UsjMkzH59TbHPVhBrCwzWRy/n0u2H0YniYdettHaRH6fF8Slne2qWUhmxQ0HzTKFEyeFQ
RPzOw9FVG43xClxjMRTFBR3KgLwElRsxvQlko4AoboxBsnKemXN2N/6W3+k7R6sO2SkEF84hH1dD
haUEhLZI/auozXelh2U0bkk4SMLdJWKjgZOa3nnzv9/sf1aO2TSNHyWPIl6BEW2X9qZcHEuGv5TD
C9ByD+nfiSndZxJJtAHT5umw1N+ZacLIe81sCM8K4zDjIduIL6iRl5bPdNtHdkPeaBkgH3JPz0f/
EgkrITQlm5TY5vnOfjE+df986DFym6qSvMtrx65DUUl6jbX/Ass7s5vBR02smaI8YY5/6ojPCMTW
TQieVyM6xZ0Q7Os7XdqtEmmMe2S0T3LziD38faDgC7gzsyatFtiR4Jq5XEFSt+1u8vONjq/99X0a
ItuByXXGBL6/rxLnZp1eigstghrJ1hby1s8//+a+b4xWcLiWwhP7ttb643xu2jpLK+1oIqmye/Cj
Y0QEQYF9UTfHMokNjxiBBvny453rjsvzz42hFsFNQNb5P1fLV+ulBEFcMxfaN2wzdG42TCUrqPbb
oxKmUEOUWZKtz1J0EO5Vt/LNVZVVFlYmrRbjsL9XNSs1ScktvcZffzLyjpYN0wHS4LCiDUcL+mwq
PYpT7RdSdvlibzNAViBpX8Cdz23eYQ2hqmIAujK31fT0xFzGG0X2mb9zKgxF0XqgqU0fkcoOAWi5
FGVT6ACPyQOY0zhDD2Jm3B91pIaA25clZHhcUuugwryhYQj90i7OeI0ctwaI2a/DNl9IbrrWFbua
6d1Ef6wuzLkRe9haPck2zNXMwPTadcxgGxvPdfwrnjxazDljBFGafZq9LkQv+cQmY4KNEyo6jHRE
O34334qo/EhBDVOn+Dhht/epbH7+lqkmb33NiqRhNKNbxEJcPb9W3yutYmbVQn/SHtNZsiWiZpW/
5Jhl7Cdsx1+qXyyOYbcgLzLaR0OIxD06eth3SoCIUfd0foaHMIs38UaBY70SV8gE5nrINslfdK6A
T4AQqb7lYXICW6yb0ilXDMnwR4VeQMjNVHjeB/iFeBAeVgwnIjPMGM0onhaeImmpYKkyk6eWl7gH
1FhtpAHfYyNwnKB9DAY7Zx6Br4c3wHzJmXrvXVLKXeRg4T6ofDXcz9MRLcH7IwngYvDVZ77hmqsy
V5A3RvCWJ7Er+iDmEblvoPwmNjbliJ37Bx9dY1Qwg8YM3wrF4AIL0Ai1sIjGQEriKKGq9NMO14/w
7Lc+cSx7ZH8Aq5vhQQzTDx3jmm6WfJovl1m+KPlHXZRZHQPgYUKZ8t07cPhwJ9ALmCbspkZYBR3o
P14wK6YiKU+WymcxXtVFE3URFKMAM5fIXBR3tkvlVt3LqTy+bJJO43EFAux1ZSdBnK8WvQfksh1e
eO6whxGYZpih4QpuwheGm6obw6QAZ04eGQDAURBC4zV5tGAN3Xk0b50gBp03yJ5FKuc18njKhZLs
RlWOhPp5l9d4xH1ZZx4F05roxELqpjNgBWiI72YH0aV7IJ0vOViTgykue7Nyjrg3Kyvp9GwoDyW2
vH0/oWm18DEtsHm681lv7Vdj0AhEe91Q2C7/3q9UtDmJXu1r+sNyW23PO7d5GO0/1MkZa1avD3rM
BKi9hLkM5X+FvpMZHe3w7yQbT997pne3XmoyLVWD8BwSaK/PjOqyPx9O3ZGXFhsyEfMfb49r/L1g
5RudI85U/3uVq5tWjpVoHg+ivij3zwZ+Gt0SznRfPEr7zzvLe+d+vp/dP85AcpWtxoj32NCZpNNp
uWOea08jSRqEUekMryb0izzNUl+NSrqDgWpnUuo2HyeHpXR6F5k9WuWzUoHYKcjQD37PGEus5j2u
uHV278i+9eSadJD8oq+WviuTPz5uXqtGq5u1sdAv8zJ3KmzyyhDJ0q5ALBWczr7Y+5SbSocigjAx
QhfvPI/SrcMbi/0RQFDGhvHqZZarM6kNuobfJkanany0cVoGbF1WTygSio3YBD0ccBH58qjesu51
bDcQjNHh/7+Xvzq+BelixVijFzOFiI3e13GPKp/31pN42gr3YgVk8eZys9TUBGOB9E33/2O5C13M
41xs+kX7cpidvoYXHNPwQRdc2DVwChKIAloADWosdj9yv4qkRw7+pRSWUfmVFM6g2MPLOOkk/fAh
fsV6YaMsYufjuNkHu5Xpt2H7KHwoQWkPTF05gfA+WWHg0RF/NoFzuAvJsAmGAKsvGEXU3nMScm3+
Pz2MZ+prvKngiRV2vIJcu1vW5Odq/q84rAMydia/1JC/pjDBPXyNX4kTe3o4RM28fhz3jTPzi6cM
Lpv8ePEA833VEV8ZhcqrzC9/0YJwyCah9NC89tPLi/BgTOtt/XX8MnzB7zb/Ka4RqLnU3ivlM3sG
fSfidmKgx3upguYD3D2d75+lUPSlZQM1CzV8YH5kS+3V2pCq0kzNp44xpP2kPjKxg8aprOQ5HhJw
Xiy/XlTL4hHStIWqGkpB6hivTQAHm8m5usAd08GJN2Q+v5s9vcaP8I4mGF3jMfTz/nDzcUMARFc5
Dm2va3D1oiaK1o/YhB6dSrcSX1rDG8O2IJLvtz9f69bAiTocEACnR5KFrifSh6rT9CLJihnd/7GH
tHH4FhAk0pb0TOHoo3hmWslAjpxdfj8MPtFwP38G+ebrrULaJ6xXM9hn/j5uqJrjfX5UjEWWME1Y
0VE34puWz4x8qRnz8cKwRqQV+1wND6BYEiapNDMhC46c23uPyLH8+KQYAIrOz59MunkmAJOgW5CR
Lnyja3+8i8khGdC5qXz55KTRflvLHCJPA8PFwW5LxN/LCKw6EiqvbmbpMQIfHwgduDsWvHkg67C5
ibPAbvia+JZUilGytcVRcoIWfIArUL5nyuKsmJPG3PYSVuye3hPrM8W8XD+07kUz/h+d4dgAS5JE
rAlPyt9fUhWf94emojPsiyNe8A+pWd25wu3VZplplLBXls3x2/hjtYV9ZezGKPoFkO2lfzoQNHSJ
jCTiiMGLPUudfgzXDmNran1drEA0GGkFDGfvfOk3N2A4lWObLTKbuYJ2zJ7utZENFQ2xz+OYCvNL
8pDGjO9DOV/zOIrl8oRpvuVjPcAjKN7DwCRxbFOuu1Uc0znpAEikfw68zhSOmlC0xuJsLnNgED5D
dXaQHQEs1UJkwvPJZ+wNCT0gcT3mhaRZWFqVuQPCgU9gwF+6vOjlUw2R6MyQ9QgjLf5U43UO0rsn
NNgDPtLr4DzY1m+MbRNGHI0DXKSXoQFljNxhBuSqg4vTdC8E6PaY+tGjkwF4VhgpToEpD1T9LXo2
AkQ8U3LRxcvp8phtG4Csw7rmWscnqwuPaLk9KV9nkt/RxejeCVPs1iZ593wkt3eCHzMIJ7CTWcPP
SoM8fjMEYLJFvguMfSTgRYEbItNaHbJ8vNZ72ChAQlW7ALkCamnPU7GNEnNK9THaA/FKpPadR+LW
DvXn93HVVurVhdpUPQPjVY5Y/VKMkeoBgCcfPNpEvX3Bb1owZ4IUETb+87WVe9ce//6Pt8JMBrPI
zSFeiMdF7JdYWhXCArvdMp/yEPQtNvoBK6m+HvfPorhlI1A/GvGriqdF8crX1PZrHUEQ02zLY7l4
t6SDRwq2DRgppTPxrcFlTL5TslEX/vsImzzBtA9jAAADoL8/dn5IT3JuJvUCU0/bQhJwWUAaYvI/
eAxj21kxMcJt/IAtW2i6ljOcJlLYRBoBcHBSprCMpnQcuIWhIj/NcX+rHi6/u6ecuJgYga+CjOEE
T45JqbfcM32f7AN1ep5pEdZgb5mbuQzsKAbQipz8hhd1Ujy1ECn8wkUwSBzQW/Zkfo5ahHzyjC2h
+wqKHKaIsCALOCjAJ8lvdMHoFPCpq5eALO8qd0E17snuqOwAsgnK3xj+wdmbj4bayQOExO538hY7
cBJWcUhSi43y4hmvsAQfM1qJyfNxis1sdApKOOTPdbBKbGX6O3sihPjMOaZOJPoqVF8RvO12kr+T
kzKHJWpM6gBapyugyJnsN5qPqQzYZ/mIEdjnGa+hTcKvwb2Eh6lmk7o06eC+tU7pqgsc8MPjHM3C
Cj+ehf6xe8MmaVLAn0OaCwv+4QukaXqxK4ACpv3BZwvtXhh5eU+4EuGBI0zrKT5hqOjwsQwuVDyH
B/GDeT5khxQZCByHV1wPaPt4vuTR0c9Jya+XIsGYNUETVfxRHzjNh4aRQ8hICfK/CERv+E3YhLDv
nPaJRN4AqmQakZEbHn2FO2jv2cb8ax8/wpnkUykc5WQ9XDe1Wdrsj3XWxuRITlVMHY6EQh+47T3L
qsfTkhgSnAALZduMxwyE29jJRMtu6kes/Z8aEaFy+vLzu31rGs9QjjpfZEoIm+zqJblUsokSLjVm
mVos25xgloPoithfNMfTiyamrn6G424egmr3RdQgUdVvOer87nKZVRjiqepXNeyIq29Nu7m0+NT+
NtDLlOqdaZEx9r5X5xENEL4vOvb2Cs3J3y+zmZdFOZzjC67zvSdPj2EfGoHhvZzsdN4ERWQFvdfO
LtvYNx9if0DJZThloM+FR2FZbRHrw4VrZ6Ru8k6iQYH8zLPi7lZ7mDo75xlA382fQX3d5g13Wpsz
B6YOMZB4yWECgXveYr+qEMjstntu9+AjSvnSv1UluNd7lwIQIndFBBk/fz/GjVIcNZ1kkPKGT6z+
3Zj+sffm/d4oiy6z1ink7cEromTZwNLeasv9VnzIWYb9QoNp+HrepKv9W7Yufx+XAh3bYak8Y6a5
yh4w06hXSqC/xp/xqnHKUMbt77yWV9LUxO6LCNkQB0RXJ35ofph2oCqYkr5IqFH2m2ajTFHsec20
jBxjZcys2cE9PPGoYKy56LFzIYbZ2qCJ/Pm+b74rdAVjuSnxcH6vyx/3bbX5Sa3LA1hIjumAP8gz
KZ5TlwtNcMkXqrXt4AsTEsA2kTww+hB2QXHy0qlu3avAb+B4Job9QLqqKdP+X70hAL3lGSOIC2mx
c4qFCn4pqSRg0Wi88KqGZdy93rn58UdeP+x/XvLqwJX27b4wE17K0tVLy87r6dFjPkfwLT1/Lr/t
GzKc5/ldTc3t61LdMw0XAd2uYIZBgooiJNkwg3lVG+uWk0cdd1K3gZ6LU6aSYjwIR+7omPeWWb/1
oLM9QkRi7qMCRP79gjPoJQe9jnczKXG7NF815soUfue5ZUsadr47ckGX5nEu4DxGCIzO9PdI6Pig
QmzNDKc+nhfSYOGE5Odj/1hoThJXTztefIVI0mPit2QubY0hOmFHkBhb08KLo0HDDOGgB3AWeEnK
ryb9GJNRmtPc3PVTA6coGR90eDZ7teAHWkS4r7FNsSv+Uvit4Whq1Pi5D9nrCduTfXZwZYlnQrbg
re79fXFkgElmr10dh6g2BUfI6gh25bxJ1Y1yGRyRW9OQEv38/NxqZ4knsUxRgYWiE87391qKtSHw
99UA2/rjzB6WTM1QDeUwCYWn1l00ATW8p60SLL0pdqABlsHPn+Cb6Hf9BJMwCtdXoo2SlKtGSj2f
TSGRpDNxhH58GNzm4Fx2844MKqHFhk8+2PyJDqQf+6KOrpNIrgPgR/IMgD2xzIIUhqdKJxeKHBg4
mYvz6EhJNkENDhINl42KiYzp8fLxCjZ751D93p98uogyWxanl3JfeCR/25q6OXfyVDHtVzizxKpe
yCDK1Vf+d1b3we93WSW3jikL8xRoJSw/aOXfK98f0IaJjcRmITuWMe2H2XByuHb1SHwHPkQ/L/Mt
oiG+Bv97uauNYreXhjoxeWHb9I3tScHRGyPQ4fe5whyGwAbV37Xry+Xs7wkM1DBODQXJUdNH9Big
FZhWiuS7scJDN+NfsBqWcm/71G4gB399xuu23eor0TJjOUogCxwYIsBuxDS7GTfPwy9RmwgNShmY
v6OT2V4r7Ar+d3tInVObfP95WWoPpBuvYyS9+c4XeJbjx/25CrRKWFpAMWZxWjSZ2NjmTp52Urvt
hNyx1EPY1QzCYNTJuCdTVUwH+Txv6t2bWZxXjQ5DfxgmhhG7ZZw+qGk/rwpGX7SfOypUPiJU8AZ1
G5ZhluFIR0SGOiQlaHVEiUOJ6zQXo/ZnYeAz9bXXm/RgWEft82AQELMhDJPRcuyigkASY8gDEYaB
bmCf/5RC1iBVnqRzgD9NIWMO9cduMygJJtUc5l3iqubgmcZaTDvsCGgA2IM6K/cuOhYSu/WxqH01
XdS1GTY5HBXzMD1Z2aLLu8++nedEhNRl7R4HjAdS/PnGj12ioJbmRl2sdtRD1Oz41p+UL0iB52rv
mJsq/txpoPywP/kHeGspWTNv6HTqknGeHnbawc31ark/0+Ff6pkODabDzeiCOXgKfiooNqZJmzT7
HRvZZ58SwpC/p9rBr07ahGUcvREKWYcAC5pJpZZ7mJad4mEJnCEIXTj63VVSGmSkuwiM4EuA57Sf
qrRWd16aGwc6RjW8NpwyiDnFq91R6y5qtbPSYZbmtqS6YrP9H8LOrElVZXn7n8gIQAS9Re1RW5mH
GwMQnCdm+PT/X/V78e6zzo6zYvfq3SoyVGVlZuXwPLCk7N7vs09wm9E4w+T71EBOuLjC9qfA3017
LdCvt9382H0+lb+t4X9ZH8S0KH6HW0ogG/6xhvVbfdXu8HTR+bOgNuZx/aREuoG04uyf4BUvj/Pj
ybo/qetB6qaL12wAdw/s7Od8BGULSgw0PSCWTwWdfjI1VLr5v8fr3wK0ouEVM6KI9MefeA6XCzVc
ksx4cQnUmsYO9fl9vKx2Vfwq31A4YPrr9Q3s1NUNyLr6sK3vf9mm/AvCkMDa+f/3ICJm/3AHn9Ju
0tJBRJSezjxQAGjuu3bp6z6nTFddXQSIrxxOAGVo5395emGp/rBkwO0oFFoRCCP2+Mf0DNpNn2nV
tMcvofLYoFgCotueoDj9hrB+vr9mVkHyEapj1DzO0b1ZQ4oL3txf7uNf/KP/uI8/RqCv7ppUlVTM
0kG17D7H30/7sFR+W+Zf5IzB4LJEuxEw+vZfriye8L9HgGopiIwBO5r84ZkV50uttsdZv2qHzRRS
kAl7PaacN+dDub2UC2JwBZC0tCFIgxijv1z/XwVQRu4ErA4NKdofzsSlLvXXcCkrMulEwEGtKFZA
H66SydtlueE3iHVLtjlr+UP/GH8MNB0fWuIrWnhzL/SmDhY5ns/yTfqcLQURhW5Rb/5BPyrvpQfg
DjTISUSrJcllckmDN3m/f9PquWriCaV+70ower8vB9L3brc+L+m7dw42lRThmK7+3fy+OpCV2c1J
ZRneaEGC+G38i+NB2QL1GnRwvJ3fadZ5p2dxLn9S8/v58LUfWh5p+sd4rUcfw1ZbHt//lvD/rd7/
r4n7x7gJkfrHoqk7Wd7VPWHKCUgUElgjNeAFYFJQ2hPUIJzA4TLP7++/r6hG4sZnG6Uwbh4ou87l
p1vcty9DWWLEBF7Fl6BEpolhARtOOvyAzUZLHXUaX+qmXKDXF7TefQHk8ljRhbd8rUA3B7RhAqHQ
69N9LG6LKwGfFrgSc0qX5/5/C8m/ubwzCozHAvuLurHfGOY/nvWknIqmP95mFsFegL0PqwEg87vx
KSdHmcbcrph3w1pErUCDXxP9GQGsUJL/E31W+OB/28H9m1LXqLea0QUzVuiH+c+hv1b60E2uB5qj
z3Z/m71fnx8nnGBrXMdFvTNaAWmn6+AgbnUZRKQSGon+L6GDmQiJ/Dn9/7yHPzSGLLejfvqUK3NS
fFWUH+02VIHCOvUALaL/KUsLM//cTM0S15oKT8Js1fIGCFXxWXesoZLqI7pm8aQ10AyIf7/LJ7Y2
b10ypS7X3el0/tK8vLtakDSeuvcigR7gen6b/ejryW05uv10X+fHt+4BS62v9NHnNeuJAOrfF9bL
+6Fe4qfVX08CopT9PID6uAFWTQHY6byaUJqvgaJ+AnL97QQD8fehBJh/R1tts6FPTymsdgNL8iew
nWMgsB8fqoX1phX38oK2aMH+ofQpUehCTf+Luf6tkvnHqBLA02ganJKyZItMaOIPe3Aju3Ej3AVL
hH36gR6mdAEIovMaKMNMkHWdAxn+b/nn6k+iKw1eT/+wemwhWiVM+6l9g3VpyZ//W/h/d1P/dU8q
Nop4N4nUyR8K8ll2ZT+5v0bOIX8GNyNYX36iDaX1d4P4sOPU786n9a58Gu8r6Q0Il595vdFjxcjz
6Xz/N6CtP+srfwcISCWEH541hd7K/xT9i3Y/SrvrCKYEAJIIU783xpNG8JgSno+/NTApuhDiPx/9
n1f749Gb6+18nDblyJFMT4c64y3SP+hack8orhE1K28Pgv7a+87UDSJ3c/PjaOZ7nJXvZvFdU7xK
lPfj42mKQPTVzb9hCjwa63W1ehhBE3x/052+35NxN/KLbX58X4zFN80cxo5QXLEqPXrKFpAwkYE3
tPXzDkYREQEqGJ6fuEQKmJRguMFMfVv24Do1C3X42LWLNSiVG4APqKShk7kI9Y9mvNjdBYHssGh/
Lh/kczoDX9zpEss6jj+v8PosL2sidsNP+ebPrgvdBEUnlT4Bg7egWE/APQZiZwalPM3ruGBU6AJ0
9AnnIBBDHzNL0JNTqLlBgcN3Yryyz2zn3ObWzc3OSfWtbDNqKNbNfJS9z5d0Po/CPD5/SNOPIoYq
anvYx/HPxI3VN3RVEI6B3fkKX6ufr68c8FO/Nb5uC4L17s9yugGo8zXDNpCcZhyM0Ve4Ot4+y8Wq
8mIq0CMC6928igBJBPOIV6oMbQthE7qv2499+a0LgCsT7k/3viSa9/5z/oCD8GqE/Ll8vInwf36F
J+P8vv9bxd4fm/dfyaVxh4U9EQH631j5P2xIU55GRV03pSs6uWWSRi8DZPxvJvvz9gUvDowwWHYA
8d4PTAeJT9u//zyXw5wY1PuRnOWWaoWfK0AM+UOwFx7XD3AQ/vda/9MZ+n83Se/+hCiSrFEi95/L
C1hGrdShB1udTp+zw6JRDC2TqJrsF7f6c0eP0RVe8QUMEwp1IxTM/gXpR8Xr/u8lN+HKOu6gwDj8
0x+sRofqMikUWH0wYPEdKpSo26hREx4S2a7SXVzmanSIQX6NbsSoYZGXfjqaUqWfmSPdAO7vAsXi
mDU8WTmf6vbELknLpF1Ag6bTpACh2Q+cWeDQr/PeuvgDa3GU3ryT1/qzve4MGykv41Os24dYMrsN
uCiP5OYN4QufhDbXeyBZfT7Yt1i2easKxvbU1SYGGNrByT/4kqVG9Mbm7RX8aqNL+X7ti2eYpFJe
x0qsbwBm4xKd08bXvZarnh4c8R3c0jzFFyhunHNY2X18Oxhq3Gy7fec0zoFWJU/1gPp9Wed9bY0C
Le+zJikjxZWyl0nedOZPkjKb+LBYzfzn0RjjrXhlJPucLOIsBJOdMuLAMoPvLbguevdA3s3Wk1HS
bI6hCmSCfQyO6TRWvJJnnJyMxuHOmk/V63/O4T2srWbLwXZpXceLzrlpCxiT6IC1mk3jSN4oOAHn
782ouvamGcxPx+BELxaUh0YJ7bvB3d/3oB5OvdLkapPVzO8cWK72gzqvf04f53Aaq97gNFsuQb+Y
XUdTbwobwM8jGvmlWdmKW4TnVOFhA0IE0/wYapqAfXzuwfU9htN8Oloe91OFEPbXNVQY3yeDdQ5H
Jx6+cOTTEpZ7cc1mU4insZUYbirZgfUNXqoRQwUMjdXGvcuoiCFmE+zVJhPi8MVmA8ggo1Ln4rNz
WNjUjVUb0Cb14OJBJ3kOuS+PJ1RyKT/vNfxdXzLJDj1PRgFEMxTT++sezH4pBoGcKBC+EV8FEx0O
VbYDD4O/BRdVta/N44lWVUPNueYtg+Cps9VcXJnhxZm6xHrKt7gbNe89OdAf4utyOhNCefEVcxdd
fi4/V65HMU2s8cXChtdvcHaeBu35fSlll6hmvCfJJZPNDtYAo4B01ZQ8KW417vQVI8MzB8zdkweU
e28d4l3O1bnT8+2NUm+a2xmqnOe7xXUs5TKZ7y2WRk4lrhBf0zKDxapKKPAcw5gF5V+kJ49o7FPM
cQG+ErCmnUNGeJzMOGxTR7oPBZrNXbRZm90iyNRat3dnVKb5yK3kti6N9NJlqcOISYDHUlzm0IFI
wB0nTdI5ZTHvf1gqd4YQyXSrTUl1NJJ3309W/Y/kVkcy7QgpS2orKM6Ay+/sAs62qLZqU/Wm3oXM
M5PMwjoyldWeoAMSiL/KaTnCVV2aiz7qrHdZabC/N0bl6MEkZf5PBmPCyZsNgkxFCoB6+1GgCE3w
iscpAzMK7mxymJBRWsajAP0wC2aB1sOFSecEHgX0l7ypgONCGhQFshlzYv5oikWTXhIVpVcoxKWN
Ds3I74eBPnPK/BQjSa3FSihj+E15IVZ0aY6S2p0lHYP+MrmZlIgsl1I8GuC4vXGKmmNtskZDBukc
1vcllddygKAirmJeYdBh3YLH1Bgzu0L0AWBFe3KO3x4PkGiG4BYPYg2MvqV+fkZbktRIR8pcMk9e
h3YctqP9ONwBXXmJUQdtXDlieXDeY3hFqSjxPWycBuolZ5qxjKstQ11tm82MJQLomXfcN6vx2y7v
O+qjjDtNcswLfg4o6AybOJEqZLCMz3t4mBkDHpFbZRDET7EYpSqB0eB0+2K0Uy0SY0eeBmvhqHk1
WQq9cd/v8jEtH2Ipl/EsFc0rhPMF/+KC/loGHeeqlD5vrCXWLe0tMnaDMx2AEijImTJuSszcsRKd
UQgLtOofgWuMX/ExlPKb3/qqdWKgTt7ORVKGLfWvgW4zBZ6+6tIDzRsHD35pD1Qthdkhjmz01stX
1r01cnYR7wEg+MwO3sxp88o5hpf4lmB9QopjU4xRemFg72H7w/I8eRx+zx62HqrWxOG6uHCe5jGR
o++Xf+YpxROOAx6QG9ePy1HKzEqkrUzUxxDoh+UrKYJnMEO4upTR1Z3eHFLVksyDP41eCdru4VMN
pSFprE6WqR6MU/Ztc+6mRPIRkya9B5C5tKaYjfSBrrmGTCaDBICR00PB4Q8gTMMlOUlUB6BhxSEr
+LIQJvr+bOlHD/vHok2alA0OY0s1Conm8JWhGCofysdxcsAG3siyJexHDi5aZroiqDtOAN98Jlp4
EYj44SmbsSpZBjAwPjJdmuu4scHBLRKZopmsS66gcGJTbganonYGEpAQ97bweUdO2gwFgU7qtxfq
X1DEsrh0aZYWVgVD5+lgcQgDfYs7u4yuSb9RNmevs18mdBPtOwx7lFRSbhEPzNrM1oPGKeBkN6T1
M+yAWW6tnYexr1FnUlbYZba7LBr7EXUMq57cImx5n4kFIbmcsDY5towuUWOrMfyj0nQBKD2Xf1n3
/XFf50BDyQG/mEg5mFznOFED/s0w/WxzrRfrmcWMQIzFwg27oNiX2TVEEo77qoFschq3MRZb9S5R
K+xOg347h6o7Cup46lV2Z+/wY6ot6iZUcmGpwMCfemhfEyw+ZhfDh8a0Kgfi4gTykJ8GpAph83YO
BQQ2FXy1WdiVjS5nWB8RSrnOIE/UGeo249UtYoAv0SSZJFz/FA0JsjENeZOJp+IAiwgpp8tnVHn7
CFCJe8DQnPgWkSabeipgpziW9yhUuP60uEXUL52iVya/lnxhNNCWJo7oXksu2Ltl1P/osI2lO8GW
2FpijLEImne8vGFVFJcPO1ty73sllkdzvnMNVe8WvfgPJYuPjLQNiXJZ9m4tJIjTI8tPvnINMfjV
FpuV1NxHMV6qroL1EB4NYI3uIxI8Q9Es6WMl3+XVVstkPD6J2nhsA4sZDJOgjac5ptk98X/YQEvr
mHZ2LcY4wJegC87RmBKk4LhXhOPWxgXnEfZU9V4W05CdsK6O7ituw1PbFX5cLWYXP+tBjRZBzUvG
KI/XExYZ8wmnl0sNjmLzut1SvuJQoSrZ5/jp7+zOnET95gWIXTZen7IyGLmzSLNP+waGRXwJIFsD
bTXkB6gbKIvb1tzQVrPbQE1BX9GjCtE0j7FEqG8wVWfIB6sU7/esG9D84hPBRKtMz0jMeP30B6vw
hp9LNrVla5oePSntLMh6PiX7Bt9kPItGrhSodh9IduEtp/Zg1TgnPhdMaam1RpGSdrnCzto5xuM1
GCi2FuqUz8XW1Ll6iqPaVKTh/uiRYivbJybOocnZOvvj6JxcE/nnOBDHHUyobe7JI9PCsdluD6s+
GFuMDj9Pn198sGrDewJ1ykHU12FfkolQIRArfE73usvmufIfGWLf+OSJHS7K13qa8qStlo7Rv1st
hGIXNVc9FoAZev32GMtWHcCDEUyDIe7tmXcLyVJ8kbK+xk9BWohuYUV7WrD7FnmxnyqaeRM+eoWd
B+lMZR32l/ACc59Tbp/WqV6eeF06r7C16809HrzGm7i1AwL5NIV8UHxDE5xvWlKTnLI4yq6QZdwv
qCDiSc6uPWYST1hdRrwMuryJb2G7KW0teVI7HVcWjJuCpI6EJUxzbpENbru5A8AWTwOJac57Nu+c
hRkBo3GaknovxTvjfJoOtGUqqZqyvz97lafYZ+8c95vBQuQKkRTpt8p2DCOUS/cnmr6RWPUkVI3O
n1iMHsNCW/UZHX2J4Eudym8EJcBdHpunTDsvy0CxpfQZF/7Y6rwZPFY/Y1NBIFpG+rLfBWOvAyTI
kOMyqGJ498beZT9xe5teFEEVeginPHpQb+pNc5g37pCdwsq6pE0EfWLj3ljxsAsl0DQAJkpEsnZG
rzkzFjNHY6/dD+4E55lYjAfW1TirstbumYZDqLMi1oX1gAF6WMqYYByU/S4trCo7RpR/eeO1bD5z
JnSaFjGz1MUwcGzUVb0dvCpm9pQAyvKjV1ZLNbjm57jxmKV7jPCYUkChyT2+xuBWes+4y7ucQhU1
JcXHB1W8Cw6hGmjpNZ6CdchiPYGNGTBL3As3MuRTPmS26uNygHg9BcWw8Q57kW6m9s2Tc77CHagP
sGzmnJS1PJAz0iiVWZyUxT1WgjtM07cln/EEatAGnO0Yowam6dhs8KywN0GRT8m+sen0RhE3bY/N
PpXNBy7mFQE/hU+LUbx7HIGKYdZQHVRjYMnboGBvTguxf44Hlkq5egAJYCjpkNeEMNAjUjrGoUOJ
0P8bixoOhquzpIDr8kGpGB3j0m7r4C5W4dnrN+iCYLyWgmn69M7c0PDD3zbXlrZNPnKveb+54b5D
imtfioUmL3iStRqA/FRxgSaeplpw2CPmHpBCJDN/aWWnKQikhKH5GpBLKCXNPqy22obWYxqRgzEn
5Y54mGlaB1wLVYQc9vOdPXI78xd6syIQYNfhPb4n0Oihp0Yemg7FM4uOvpLqqOFZ1Kd8s8rlfDDv
sWaP1+KhcUucZ3z2xVXrAM0pm6i7vZb2YR8c8K487tm5xhzF8ypBm85cBoc7B35ioVO2N00rzsgS
ploqOCOS55ihwt2wlABVlR/zKr/7TFl6TNrgnmg2A62hg4UEUC7D2NosbNkEHBzlJ+TTL1Hcms37
oYLJKAPNbjyEFBGVNuD17lHd/bzfXI9zNKt75B77UCjGwTrQiskfuGWsBjrIPPQIHVhqqrCaZRM+
H3ZjQlJHkRQAepqekx0AwKqj2F2B1BQ8C3w4ykY2EZrNyJ3aKhfv0cXQKfxgrEJuZzWxxkKh7/aV
//TRJALEPURvK6344Q+sJdoowaCA9HrH3dw5J16fk2MCFmsxLLrk+Hbc9FuOFT8W/Wgh9xPs9pfs
RnE3xRxn48Fmwd05nPKwQvtjBsYWp7wmO2gh9vA37XdOlQgLoYjJLfyrJ20PmF9tNd0LO3H1p3vJ
vidFIqyXbHFbD3xc1UZvFkwF0rEf6zS2StsCV/iVVcnTb0Mp1FZIHRZc2txZP1PnhpyP12OrD4Yf
xhgRPS84dXpwmeWNtKn5S3vSaS9tJ1aLqjXvPp60if9jdk/qLBZwiTDB6z7EBV8d3IPLU+x/AU2m
+yr59S74GBMJD4avhWBgMQCNj+ProLqhsiO7irYWerxo3hifqz0IvX6aLqvk8guMK/x53BU6NGmr
eOLeDD9wkeCb7PsQZ3/qPP2Xih1X1QVe4Uya4z4ClLqfuapzyKTt1FHYHJQNHfI7TPEjE4NIsOL6
vQtHLqdqt9gS3R18CZdAGJQf/JvsnktUunIBxjjstyyHnwcNib7q8F28AKvECWArgnziMQ0JJl/s
JpwiUZslrgAuLInDwr+oBi2dh87AAyt8cTlVcJTJyU54uTj8HbfCaVR8Vnzm17JLqJ3RQuHBTkB+
cbm5sQ/Y30XsDvBjZ6D+RgWH1IvKJvLW4WSQEGOfZNfs/BVCejqa1+v2ug911GVRu2MRJCyQ1y45
uYzqJePXLaswjTwv0p5UEqPM8P1KIg8tbUl3JlNSBwx0iGRfsmsyolyCueUx+Q3QZNjfGZDfmZSl
OUZZ2GZGgH+c/86Ojalwx9bJbUOcsW1nChnR9mP0GwaBxScszi7oPF4paeGVygJlftrLmOIipiQA
T2Z/QrXiAxW0++wneemcMGGX/SGka+cStPbTmuGJDt6RvZ5X2xNvR+nXvnV0T3LGeDsXYmvxKdwJ
b0dR5pWle60KqejHKcQeO5ewsOgKsJRfI36P+JJXb6kSS0r7ELTO9Qbj7hA9owZgTf7UvSrC30ku
gZYUZkfLkUGJof2MarYXECOX+ypq3ov5NJkypK7qF+49u2eSr0BbTEfmOSrcB1sc2DPuUPYIbwv/
oco03KchbNzpwQB01X9mutMKjAkVyHfKDEN2+a3fbZ/EvDlETR7JPWvCc0b8bz0Ln9moWY4c3dEA
fbbO2cu/Z7ubcSb/IyIJXKfI1ETxuRRMVhrs32jUCAbj9S5puP1LWrk7f5c82VNFBQTM6u/DdRmO
0Dh72UU0ztoNYIy83nGn4i8wKF1eyhkIGgkOUGGNXaiJ6dBxB3fo5ju/3eyCIqo3alIzunaHB8rw
mE+z3A7xbS/4KcMxPgU+wE+T73DWNLvI1fQe46OM85fgR9dQV2j7J04OHmRjUcgrhmqXToNZTqXu
ZT/FcdwdcD3wHXbBaX/bV6d5LTzfbRcXONKU1dT2LTxVczyXPmBTwfmmi8Iqt405dks8be1kXPa4
HKfwkGrJ4DYeXnosr0/I2Wt7SGmhx49ga+Ooie50pNtiKcDhaDKoDU9BFysJjNn4PDgFMn7zKVT9
UcggS0ltD+t6O/am4DEaz7zxcKnQmU8cD6T+7KkBlukQFvdlEReW8CLu/Ov7N3ZUY1M2x1FnYspC
NRQGBwWt4D5IqRLsgiPuHFXKhXkIcEjDhgl4WvV5UcUdmwSMLG7JBKa9WI5nOJ2c/hQ8oy5rTB4F
XF9cNEKJaYELqQTCI0Rn+4V/i1SWK8ta+EA7zrOzq2TCBuqRSqHu7lBh6TVvg4tisOVrmDCcml9n
jb+BC0lfjnBZxRSxtogziFn8ncCg8rpcFo6kRn6AnuqUGRnnhz1YLBrOLnfULU/bGe/gGEtgDIYs
684bcikoYg66s8XhdFzvGN+Zo4ptkXC9hnySv6C0i9V0OTPbjRiBIq4gQgkb4cWwXc2ZdS0AnZqX
Yw+ZVefsm35q0g/L7qd05PjFLLX2OK5tNje13UsLOOol/0L1ul+wkupFkfXJGS7x5AjDVPYxDset
8UoI1s3CkfwG6vnNv7ATIj/hlqzLRyLzOduWRPppwosvFi+tbZZmVcEpKdiomZdkEg7bluRTE9z8
sUP8z1XJg+n7btOaE/seKNdFlw7pi4hB44xTAnIxBIe5DmkauYAuuBE8OCLXJBFAB3/lE1tOXzQe
5+P0ld884qbjtBMhU6JqvHgix+tppBOVLglGPWKCg4RqgRWJiQNT5z4LKg4haUWIeiS+qbNxg2sm
1oNOWYzx9xWiygOhU46f5no6xrHmB/2Kty6ioiI0SpEPVH25hNgx+7/h6z6Xyb7xThkfqyV8DvjU
RDIJmfMX12m55hA84gMh84tH4LJLqSKS0100truQY7RoSGuej7Dtl0eYdH0PSBqbo5prFqwtwuNT
V7G6ULHQpOGvKhQRMVtZy4w+mhC+7yosYVVSB2iWZs7L37lMB8baE/OlRWqkh20ybHeRCquzIW8n
e76mWDtX3zO9nO3kzdI67si7x7tIpCIJ1ns8Aw9A7HUrmdIPWcKoNXurTNDUu+/K7JM6ecKNgI+X
Uc+rhxO7zkUQVl/07UK3H/mOL4ztIwNvae4tP7rDRpHmgOykyvoWV8FgT5xhO9g9d9KSLyBQe/Kx
DkPI9l0yq0Dc+kBoWbdB4M6GELMxbAjP9+ZvLP/iXfxXUqlGmdz8Kjj4crqeODyhalGPSkBQJrJ8
8Mi7Wo07cohpD1vVIi5MkmlgoLpNb7UStZGjvb4v2BVYlEk6p2QcMiqjPSkAnn+qL5g7B43Izri0
621LPSN+XQamB9tkfT/e38SQYM9KfxZSNjVxmJawyHiHVabD53MxWF/PjHj6NaMTr08oWsZiScks
xIgm54hzyjHvFFwiuWY1oQFyOj5rkJ+dbjxxt7CBfi125sdM5CN058HSE88NrYHPtSA9KFlrRdqa
0B4mh8oYO5J1ygdWl8gzmLtYWRMSFykXpkknAXyI6ZUi9dyaisXqIuCKxD1yybz8LinZJgHCMsZK
K4QQyTUr0SMf/0qevu8t1fwmC9jmSDNT21tk+cGY8eu8Ceh5GjliSXZUJN58xRKUDHDtgfMw22uI
58nrzea8oBRAf4qHVK2O9DZi6yKj5J9neyYxb00e+1YRTZ+FcihZ8IYFQpG8/JFTBFU6Q6FMWTOy
La7Wawtl3W1v+CQDdAvMxsQRykdkyaXo4KGYcmW9ixHZI9JEJgBpB57DJAvE2oyuGfOoO02445Yh
fGaoCIlvr5nioxTDkz9xzlnrs9TOy04sIMV6+McMgeP8FkN0EdNTZdesyPTwxbSIVSn9PCg8ksOj
e0haTrSfOQ8KI4WNxZkZKArQnZtQGKNUy0E3SomWwEFBJcBWLFslUQH7y7pUMltTJ1V/8OpEJgxs
jEJGVE0Qa8T1GJFGw4UXpz1GuEa8QdRIyEQtxLOG4DTs1AXUuERs6Htgs5G1CaJ4JJO2GKFeaolC
XYSzyR4+sti4T7O2OxeaZXYsGzImv04drh2X1VecvcL7qjdE6zKAKhVhQwD4eGYcXmW3DX2kPvJc
uQi35HQR/kWTNe4pOKW4agyUCg+Tf49KBd+nybrskBYYOW20mPqv8IX3yjM2LAj+IqSXDKC5AMUv
llBUmIU1oqnSUYVrhMHTvZ7HmvpUoV4M4Zrgg8Fa4OEAs05ld4TzZLd2E6m+BKCK3YrTxxWuQ5c9
Izzd7EXihhUtHOCo535etpJM/Z1f2oQBnxkDcu+oyeG+pUTE1S7LLuPJTgH+cmfI0yWxM4FvEhVR
Zb7CwZ0mL2U+dguxuDX80SLawYexmfq8vvCtC+Uym7Ki9NJQCEyW+3qLwwY17rBW/WtURTKRQ+EC
1I62M4B6hZ7wMJfXlYXbQ1l3zXDKbmu3m2c0uJWJ8yF7mP4tgKUdp0bpcS8Pm5udJi0BwGf365qL
iWAGr9k1miayW0W8QEAQmalf240puzWx0M7VfLETYEw0f0za3Z3VC3Hnac8xWnKHIiaqxbP07C0Y
zuycNcyMjvqOCw4YWARDdmwWOy6yS4DeuGZcSWFode8VIkwq4xqViXA/WAhKcozu4giwe6jMImrI
3yol02Df8NEjaRNusdxweVYHaqHb8q2Zw5h3bmP+PsYjOVKwC0CBg4L92Fk9duEYnXz0eyj9TCPW
CYueMLAwe7M9icz7fLZnjVk3gIuIWJDrHexuI1l6KNRKa55ELnLmYNrYXYRcS/5LMaym/EthFVWw
1MFS0zoTiLv/WbN0mR5A1breXtuJQYGBkaw9GGS+YNqgZO9heGfKkivYASEigt7jZUR0fVExNzME
SSJ3PY/a5eRNXslQJUBjyhmALv6k2EOhnVebI4JUN9dL6og2r6VOG+vMGLExhwhxKtjy5q3BPh5E
w9OiN+CBAxQQQr0nBdtjw5x/vW990tGUS53Fm17wDaHSnCSkYYpfb2+fi7f14sqXT4sZJ2k/7mv3
upSXjYWKm4MObOzv8+89ZZffe8pAQCy7zi8GjCGYRP51UB+OjdEbIdLP0/L4dn2LLl+v+R3mE3pP
Mvl7+G58whGTj+fn8XMQBSOHb40S7Gal4gIuxsloPlre3PubbhFeMhrDkQ1akYzynYri9+778HUw
73b1cQLjT10Qdxqt4YwA8O74c1tVy2aekj0GdG4C1JFMsS1gfx4Njcvmg57fRfGtjIyLOXw/1sO3
SMdxlufT2HnU3NTR7bqs1/dN+w469Lb4VJiGCVCFI1oQKIJ5K40ZU6Esx4sJbF9iejB3c0oSloJA
ilkwqr0KsaZ4dVre5qf51YCO8vZ+e3+8v95Jq0yhd5EXxznMgK+5Dh7i7qtZHT7U+YYKKYb/6LRL
dhyfMqw5AjYRxENxVv4PQMuXvNlFu/URNMPe7Nln47W50pcgujpwqmqji/AJtVbNaE6E6mb27jEl
CgO1PTEdfjrj3WjfYBx0wGj6JtxPDuYQ1itgn96Hr8nySY/A7q2Zq4ZP8yQoh+Xbc/mYGbRcPek7
2dCDU8+MJ8WflDfJc2iSJ7TBEGGcGrNvmGY3xQdR3C0BA3RMCd4FB2Sv/WtnkGJgO7lLT4TrafAB
M6tdsLG+CuVYUMPczwkxflFfP2/f6rfL53STdl+TaHgsnx9l+MTD/XnwTrfUv8pVu8jPy+fX4B6/
rx/9Cv5HhI0sDTgNR16rQeO9kIHCeDj3r1k42+LtYDY19jS9qa+OOI61f6SLmjZFqkvgJbxtVKIE
hJrsk61vx5+gOFgn+AWVD3CiAZxSQdHQN1WgrkH1/exNxPu7GRk1Tfc1qIqYf0Bx+4/24/Xdf9yg
hFI+TiyL+9wt4DrGI3p8SO/Xls5T8B/5B0Hh9+jTVoy7iXn+2NvzjPpRmBCvc28TfeceRY2Abk3h
vNifFgK+gVOK5QqVI0saFmOKeWdIpU79H2VQ8PCUxjqQP2eri2GKC0v0xtAn+k4gZ2kvQ8nYe7kJ
/uTczfN5Nbdbw/zYBwt4qLhtjukN+z7Pf2mYDLdnkXOb0D5+mD33Jbo8/ndZ519V5B9V0+duNz7p
il64ypq1tYZn9AOuM/pXpp9SWH1dQVV5LUpGsv/eLeG4+4b7BeS1GY28gmSy/EuZ6W+V9h911SCE
g16pqOoE3Kc/6qqVQS1KTS4gpl6fX5/VG9E0NBbFOlTGLtANk28cMsAsD0trd38rbsb76WSsNKIB
q1Uz169LDLixehpL4DbgMLmv9wiJ+cGrr4/7OzqzCffmGcn7P8rOa7dxbFvXT0SAOdwyU8mKTjeE
XbYpUaJIilF8+v3RB9i7S2VYOOhevbq6q8085xj/+MPj7zfyR3aqJiJhxz2ArUa6uZFqee3PV/HQ
zbQc9rHkGjFaX0jPANlIttLzVm2PflFEp4YNXHvTNSe+7l3p5KnGSmTxvcJMQPcNKmT2tVfwrg4d
dpNE6mWj3l+T5/vyA4tl2rzfz/ynTVLTdPKpiU428dj6e5PM5PJSD6bQjj4DgzrrqLgQWZHwojmF
bvdKceeV+zZWu33EGsb3KJVVhUhm+e8DDlLaD7EQV7vKI2DLkcJjKDp8zQFlfumlkYnU1Csn0hRa
Ai3klDmI2pHDh6dfFH/oL0lwIB9HCYwAeazs9rsupMCo3vlC6B+XdIHdFA4iRqyZT9zUndv1Lbz7
5/QtCUsyQxmlPzcPejgJTYL0vJ3xfo5pnCY7YkV2OPbbjW8gIu3cRrKJskIc+fuTUm+chUYONvGX
+OPxuAgT128+DiMuS6kVq3yH8HpWTfZRN1f8bCOPFsR8vhfM+53jSqkc0PnjLp/LHcqy2ktXaWgt
EcyaC+ylJhKeI1n0BRrQTHEZAxpbk8L3cte7cnyO/96o/zvbGxnYcLRO+70pdVuW3Ki0jQWWMn7n
j7mzwE13Ek1u3fO/742uWFiWKIZsUfX9/VbtTZJvrFjf7yh7/Ag2ADz5B/MNLcZiT3lA2JYHh8dW
/QPxtkvJ/kPfHh1J4BVnl6D82HsGlsE4AkyUjzL8/bkpP4hFNF1TRF0i9Zvs75vnFms9eeDlRaaR
1mwwlAAowH5Fcv562j4niwd/YFXLnOAckhfHBuS/sAxc3WZWzRaLiR46d1bZH1+k/57QzaNRrqp2
HurcfDggrj47LaIoLGvOmivoB6eKJSb1q0yeGmzuxkQxJskwqcvJsY+YQMn7iSUTHyR8HfChqDMM
lnVtGrfAgtdykqKhqswiOluW26atoyBOGSbJeXWFrxkbrxd5yp9tj4+FRGb9+iQ+W+2d70T6SSnw
38sbl7z/CCqq2io6IoYox/YOLtWje4rsV4Itq5gPj2LZu5/m9/J++7LrmH0pxI1o+Dne3FHrdNEt
oUR91PvpVnYGuw4Z1c8YYJNT7TTs7yWlwu/v1W2Uxf975//3oLp4816d4u6QFNmp38KS4ZAaRchr
z5ExCGCK4xGvYi6462vcqO59buPn9M/16gTNIMlQ6LxuFvGDLLeSeCkhBLjP7lywHx4YMnWOmft0
C5/Ny1P5fOymy86/+hS2i0lYojk1aGlbN8VLo1rcq2T0G+nj981APSMqOpsYqbk3+5hSxEl/bZr9
Ti1JWKtnKmljIoUq88HHUoM1SwQwgStEZE/GVPmRt9UhXoIYs+jX3WFaPNXpNm+9InU6dr+DW+Ng
knlIorIVjq6ExmDanbolTIQX/UE5htqqfrxuh3lO3fFogveccnJPk8Y+yl6yqaZXnMKMx6O0kxo0
iPFCXvz++NV7V3zzDNR9cjaytpC3h6/C4uPCVGW/Tbd0BtHYyDjbdYv0DvMsctSf5dpBzuXELqId
Y5E5smIvs9pd2izHlJwjgiuEUkd3enI0Gkrhzpoj/bR54aGsImKUFewdb/bNfWoKwsmKu+2jYCvh
e+l8Dg4Ui2ni/35btPFTu301MW9Ct00YtWToNwdqS4Tig0EJOWrG7QM1wsWev3br13jyjpzDySYR
erQXE2NdjDXDM9ZnBPIasfMHkRsknPZLt58QHRj+jHDPaxRuhBfKdHz6Vuf5l/CBQS6hdnud1nxv
47kBwLr//Bg2dy5D/+kTM1hLDNIQDVmWb64judSpkUlXInlCxW+C+gHkoWHtSh0ic9J2oV0COKUY
sibz81cxRQWxl/Fm8Iez3WIyZs6KC7lLU43J8THojqEqkmlwxoHfPgvzM85jqsMXAqje2TUp7UzM
yR7+infHytGW++Ac6V9i5oKeKpVHhkC62wOVAyTkDoZ25ZR586PlH2h/r7YO9euKJCmOzhuxspuF
OBdpmNeCCJn72MyyHq1s8qQ8H3VA8GZwdIiK8MEUt2adJKf9Ok2Sh/gUKbTTyH3PiSvvr3aPbX29
KIb1UfbbwT0JDmzanGtOwuHg72mOqnl7momnUB/PkB9u7V3z4BwMmH/uUEya1isx2zD9gWh6xRU+
69jJeOiNDzuk5lYdCJlxePQagNnROZAnI3mJ7lzU6IrRLYs2qaUXr60Co3APK+wUpxUTb5q6kR97
/BwkB6Ihjj86zCFr3b0UAEP43QhcHb6LCf6I5cRYd3PZg94ZwBilg1TCjBvZegfgN5Zp0WYdgsbc
2FfZP7B8m3Y/qx/MjxZdTO5zA4ipItxdVHkQDjmR6k7mb5U3M53275o+wSjPAhXZqHBxUldSg6YP
rn1w1uZc6v5dQE/d2EVlG58DnJGjA/C7XyV/TgN8Ey8VvM4I96YjbjBwPDuXg384LrTTnB+F2YLI
kz5jNQzbwvTPASqISYKQZFOsVP88KdZ5dGBovie42iV+KLFsGZiF4c4xwGdQKmaZ4FSkbvTOcVOT
qIBjCKfOaHSiPxhz5tjqcz2BjRXDhoTVGBgUOwTY2+VD/nJ41lABmWNTBPRsOe2q9MWjI8Kj/FSi
63u9Hu0YMaQ5ENu6wBT8JZV9HSiodwTN6Xl8WFBJa7WY0DXtX9NP5iSwFE7e+eLUfP6XlVDPtOFV
Tnfy6EA/6y5ug/lK5l7xEFAjYZ2wnl8Cs3OurXei80Ih2jkNgc/xczFSNEm7XJS+As6Ak1USXJug
wNuhCRJi7PRpdXLKkdIsQGAZnzAvBMHMa2uSP4BnWy/lg/YWx3YMkgcdeo/6BRauvHfhJ8MKXiZB
v2p83CKezbCen9fHLRCbijsLVQVDfogw8/MqB9sxobIT8chnPC7iqY5DsmvVRBIIxG4ULsJvfi2E
2XUmCGF7nWT9V9qH2Fmfey9GG/UK9F1WwZlMq9Tv2LA73ExAhyZx6vSac0yd/e6wucD/2PWdff6D
+FNL3Pqlt+z26muNnZDi9n7e9UStMPl9Tb7axmG0m5ukP3n4fVHKPrHzE0ap4dfabzLNvzyXwAin
ubhIFvFKJlZwHLSkr2hu4V+I7yJZ3SxJBp5MGJvYZJm/CZHuGNfF8GxC+e02GtT/hhk8ypY0KI4e
c49mid8r1Nx2BScIngCvF4/p+IfZGfMXc3p+Gw1LYqZVFoD8jkk4iaTi+rTituEz+IhHV1M6JeWB
5GpgrskDHrFr5PyJ7GUYaRynYrM8JdhRcuXyVJQcvrPn3pPmKoBXEpn65JJMVNHp+KkJuN+0Ay25
syv8VNri7mBhyWhp+HqOm8Z/SlultGL5ognVrvS0B9w1QD8ptl0gWIZGHvfQ/wQMsT91kN7+/fhp
YXHPDuFIle19YpIwTTwLbM8IyLDQbOip6eSK9+w1SFdlmHvV1dYeMPhTlmx39wqW7x3rdmdGNC9J
OjlLhiHf4PFdsU/zfTyUOxPimMoyPq/58irvcCTzF1FQDAIKYReU59XkvUoCubFzUs2SoD0H+bIH
VjzN9Ttl1I8NPX5xxmiFZGCPelO6n5VD11cHtZ3hfzTMXi1wTJKP8Q7QHL2asLJhsHPeh42x/f1Z
/iSpJlH7fw/83cb851nSIF8VKz13M4wEE8jwRu0oJe5ZbiLYV+uhGNiQbJNE+y646uvKnLBB/34K
P2E//z2DmwoyMwQtrQ3OAJMuOmH8wt5rA+BpvOR8cH8/2I8VIG5KuFpi74878k27cilUpQD4a2ct
voeki+I4dvZhYXJIQZue2f1Vu8nvdCryD1WyLo5+4iJzIPC5mzLqkklqn3Vdueu85u2BPOCoWrB4
PLFx8yfs2QdoV/2c8uUJFJr1Zl4yOXfvNms/nQfB0LIMFDDmkt9cvdJolpxc9vmuiPIvarIg/0yo
A170rTW57Jgtsyvc84P58eL/c1DrxnNMPxeWJh47Zfuo2fMSrwfdRkGKCs5/iILaxh7BsBY0QLpd
+pPwy3BXvz/z72d688mDhZpUsKQbGJZ583HlVWW0qbTPduLq6rQujor+OUoA/PJHDHLtZv0qThid
4WnKAOjo4H50Nsj3cQ/QQ/doccoUQAS6/SOtwnPzkmyrP2d7sRkxcWEmIR/Vof+CsosuIxSmj7ED
+k/DfedD+cad/74OHC3xYaW9l/H60W6WrrqPhXMr5f22di+R5KY+EPT8SD5WEV68F459tgnIFmZ3
4cbvduW3I9+8N0WpaRW2rCQ89g8NfHfDHZ4vgt9CaHrNpElsLjDWURqnfMuxPDJdqEZ7IFLdfjZw
qGbuXWWuoHh7y4a5UzdITDxJW+MjjpJXEpfKIXaqel12O+XkV4PTzi4fHb1Ek3/tM78zphVkfGdf
zaXTLK58Q53FvdsQqHLxLkdSVCExzqq3kgA3GF0VU67z4PP72DINJ32RCGQQvHOk+OrByV+zXTm/
nteU5Q29RjIxyHaEJe8KxExMjWoB9vViXd2e54nrq7VUDb7HRWuXf2T93YQ9XoJQuXnlnaHl0u/q
rgI19Oqe37Pd9UML9OdWt9V4jvwofjMyL88cY5If3Io3LErVlcD5WcKikOdJNT9Uq+yA/uKQOaNJ
YNURxecQtWF0eJGjTKbKPqiOMIEoLU+ASU/VB4QCwXiicOqwaxcea3M2yL7aLkw8IAc37YGfT0El
UrO68hNc1yyPrszkaHjrsQbrGOFIUzLINMWW4OYod1bY74CGf9+V0QFUZHela/y7OpBJqcC80Iy3
j3P/+zWFdm1vj5PtOijdJ8aBs8V5vcjczcEX3G46fifHO1/KN9D62zncVCgXs6uVztQQBdouc+wh
ejj50ScaccezvYXmYLhyfFitPn5faOTxM7g9LMldoq5IoOOqfrPSJfukLJqD3D1YfyDGvXSr/FX3
khD55oIZLO4puvKN9lDll5BCMrdZZr71IgbJ1ykiujS8u73/C3gwICC0BEdckROzbm5E2htqcem0
dHa6hHyaeREkA9zOYZfSYPcwy2tMNub77P33O/EDuDselwQl9hiVO3EDhImn8yE5tYLxveark9Ke
n/7MxyH6Ay9CFrT2p4gf79kenIVsO9YynHi2vpm13uRis3QKy6/vkeo9g6YfEHrOi3uhjhYupnG7
hMaDkF/ASEWmFEEvzeRsehhC1q4LQhwobHCKZv1URJiXTltouPUybqJKCHt1rnSz5uinnasVoMkh
7l7SMSwfoFSRlLEHToYxlGMsTCAGrqZEBgvVnS/r30Lp73O/KSKsy1G7aEnSEQUfgGpjw121pMuO
Jp1S71TynTL/h1LJUPHBxsFYBDIDYf37Q94nuZDHxakbEexLSlilg2pDlfw8DoVrRHOT4gBm3Nms
f/iENE1iMgeEzXBLvNnjDtlRlc81aV+8rcnx4iT1QwkBpGQGq/7/F928AMyzJMxHJcx+blYqoe6a
Smy0bkuWxeTCQrEdIynkCLhcDI07T++HgQBH02QOZTKyk8Sb21kYcZJfO46mMHiJsGL0gongatHv
X953/3KzBv11mJti53zS4s7Kj6ORE9YJJ6B3wLYsBLMxlxAhnArPiUm5LH0kvLRdYgjr6bGePU6G
O7EFP0wG/r7gmwlIXBstuVKXagc2RHF1oS6Zyl7ulO4fDNxtaTLa16Xe2bkX2vJTofTfe/D9Zv+n
qankZi+0OUV+lT7FveLjB3K4jL6ddeP/GXS3AwDYihK9OfjT4Kmd32Tz6l5mk6b+ux3QHiviWG3r
unLb1Inqvj0rrTY+ChJVHPRg77XLeM+rX7Jp5cXYovnXNTPn4Jp5zaT2SWTB88AtHUJjZ6f3w0x1
iYmlE14gWjrSDG+l1fWZ/TyKH5Jl75EI61vRroy4uPl+wmwAot89zPybofbPG2WyhRi6iD/YLR3C
Ei392uQMm6+xR8skBiaB8UfaQqtf9FbrWqLgD9YD+ZkXltEMUwOrmjK/L2onJroolgMtftHqUGDC
uyfEYHXtnBOB08UnureimbagUBriLwzDeleR3wtIaGrtyMlkL9k1VCLDa83JCeUNzfGV+KIkOLZU
XQg+20dcV02DwJU+qFK46GuhitQqcYfhKaFsP1xsZm8H9bmQFYf/WrMizdeR+AxBbc5zarwyPjqY
/OcQPxswuYPq5cME/8yUTKbyFFwNjIhPU7PTnOH4lgtU/FC9QJL35GWcphpIwUB0zGTf47FqYt7o
qJIcpPj8HAiGIRDJOD1J5ZIGXjyQ7JqIvjr4zfXpWkVlvffxhG/3PEWwcvpV56jQGoFyDQaGFKnd
VJMEPCqfxMrIkULYchotnpwCcyodPNA4k+5C9kNG5/w9UsSgGV/zDO4cHfvx+CCXXgJHqAR87eHa
4pYkQPjTxvpzWZJqyrguicQiArE8nU6OApWlBVo/wLxolQA5EqSbEomY9QyhQNe/iKdS0weJchN1
F9AcMWCqsvt9AVP+HTkYxESDgUgyf5XVm2XjIA5WIySJuh3H1FPRea0WgLnuw+sWKih/oGAE10K8
8WovZovaCfde4sbeCvxzyvv/+9l8zxBvX/7/nI12U9JVV12gs8/Ube27UyxvnLkv2dH66CyvH+v1
YPuK/25NH15bl3v353Fk7c1T4pX8Oanak62/rsOjQ9mJ5DsI1uvjivjb/ZMYIUOeDc4sDpc2ToTR
EsBJWslkBdmeVy4d0mftTbr6ElxIYY/W2X8sCyhPzIy1aB/Eb3cqV+k2c4TJpUF7DElV1kjCkYxx
LfvPknmqhkJQq6zaAcjhmXsijggudkRPBzvmuXpEWCN+Mb18Hp61597HlW7Gsu7uWb6x/oWuOzu5
A3TNNkx2wmAnu+vL9uJKkbFViIp6lQpPXJ7Dxi3so7s5P+1z91ATd0yQG5GVdQj8UkDXvPq7AzaH
wOsOf6B9NiawyCFN6duDM27LU0+MRvIEGDmOusRL2G/9/Ohzt9KJGRYTGbQz9pgBewK+lCU7rRAa
o7FZ7/fP0OSAGmtiKaEkwtW78678uMP/9x7edMmNLnWldmTbkaxJjSW8bB/6qDQf4zM4mid2j3e3
mB93e1ANGTqOiKf7bX1vpZdzLioESJ6vJ68yOs+kWFOZqZ6bkUD11hyhcQnv+2tGtqO67pKwa8xZ
rhO3fOgcQUbAJX0K8O9Pzep0qha6GpZIveXsyN0nAjDP9nfqoO+q6vaLIufXovIC56RL/PtN09K2
lY5xed4Bf+NBOrOmzZwxdTPZL3v/utg/qE48T914aUbZjOKkis6humEcbiySqH0kZNG7QsZMQ/1O
wSuPR/7tzG5KJzMuakFRQMcsv/u0phnmAm8EL5AAps2at+wT1fZX3bvHF8P0RsIsGp5RJ/f7inP3
/tysf5e4lK1US6udjEn1aZut69ZhvypX+ergHVZZsHx5QjhdMkHzn2JbnA0IF9bXbY+rFf4mO2Sx
r2LYhPecdr8b919uz+1SmB4PjVLmnBj785aBq/JwfGQtiNqHIykrJ5+g9bnhU+f470ymABfb6dmH
h/KuTYfwEyYvGMpsyXDUDQJcj30n+8i3p8V+nX2gZwnSAGXbGnrrwh7Znr0HnDZGkrkdjFbcS9yC
4gLrU+JTKAuCO33HDwg8C+D/vZbabcda6Vddifl4tWpypjQ8a7rXXryhCHo879NdOzwUAExvtRSy
Dd555uOb9c+tHTOHmbBbFkkDN99EInBqJ0XbPl5ct3UPC/Hr9XXIHDhax4j8u21vE2KzXDKfpDth
oNe4PcQaIt3fFsbb5uIoOpBGGN75VuXxon87r5uepc9FKr+RZ0ghVQ6edsC/7jLHC5/yKCis98EK
IZZSWKe4l+IdaLWKnQD3KUQims0kZ0irutfTClD99zv241o7Oj4zLeG2gWj/fcdOaipXlaa0M2o+
/MsOl6WqjnRRUXLPGZO55/oe81Eaf+TtzTDZJollZ8Fl9vX3IZP8koqtcjzvmqDBEGXZv+MGX/nQ
+HdpeN5pH79f4k+dsKkZDCsoh/j/m93E6Prr5WSdzzs4/+9ytF/dB3aVe8e4WfGs+gyNrsf1d/zG
BHtrOLljPV2iOsrW+DH00VA54o6iYApRBrmXA40CBwJM76KjhGfxKBb5gOHsXNwOPFxc/34LvoOv
/rnl3G8CLPk6mdf8fcv7vjCVfSyL22zPkZ4T3X59lbYVo4PXIpq/V469RqTw5wn+9ZUyws4aZ/bS
yDZlIQI4Z5P4K+vjA7rVcOf9u82m+66XLDo7gzxeZeTG/H1mcdnn5lDrw3aqbXq/QPauOA065YwQ
Bd9SHMkvIvNL8evae8W5AdyvdF4LM5SdhP+1S76R6dbPggDSjG/P9msrozaqZvCxy9n+TXhtnX3n
Pu3fGPS+xIpzOQcehvA62i6vrELp62xPTgt4EItN6oVU+fuckqkLrzakoC9I+1M4VBBZ7gUr/Fhx
/PfCbwAaqVdS/bK3EF6GU8NuWJdfyZYwPI0/lk/HyFuEm9WK60Wx8PvbADP7hy/QIpyNGZoFwfYW
HJLj5mB1+SBup3smhZBsywjJNW00tv0e435TnFt/CuB+D7fMZgK77hHeJVwkMjL6EGmJDXupdxQ0
GA5VThRlOuoblDNu5mAXck2nWZD6F3NF4lD6kLqj+w2RmtAaLeg79n6TbuQugh8T60t4GShrbJqS
Y+6YXD+aANeQvN6mvb3U9sX0e/znLDXQIV5giNG4+vJSeDWKkrOD15fgKI0vZJFk2BA7Muj50YUk
DQ9SYByR+jvUC2nvn5ktEQSuwWRFh+pca/dTJMmdqQANXVDFn6eCkRX/CEoWyxE8nKGftdPhNG+V
kJ97FT5kZsgvjOapwfVIT6en1s+ddXTJQ3g/Uj5RaOSEtd6G+J/shzVW31I1XcP4b0NhYbrbSE8m
0jk6EXWsv9DQ94XH0BKPRtKPkMmQivFp5e52y2DFqWPXZIuPX6KDvU66KHeaz9ypx+RJM0poGsdT
FRYJFQOGQl68LCQHX5b1wY6swttyN685jdRTXwZYyPQhW0vs6kL4yX8reSW+/i7gwpooZiZ4YCr8
wGgbXcafX/F74nQhwZVAw8pg1d6bKK/ayjkkNPZcs/SEL/z2yDP3cOxBlLPhmWJo4jS501OzSCGO
DkjKvNHb8QIWiBrC7Z94Dz61anxhMNf/jGKBE7cYnn4K5GZuGB3lMybVTqTkYTnPnW0MYIN/o+md
j07czrGcd3iR0BAAfRU+FwAVCOLWhB9Ish+HsTPZLz9B6GoIasDJEOYbhLFs6bmTofLxKafE9/Ee
cbZlkO+wISKtE9YbLyEtPqop7/tVzY/uySUF185V299u26e9GwGebsA5DHItcaPkhmzjZbT1W24T
z9BE7/N9gGw+3nzujQx79oh+UPKhpEXbdipDwhKmXToFbe4YmnUOCXYDnRSMtW62Tx316Iulu7Tm
hJ9c3tATumbtabsdI22odyrrMDYzvGnjL4c5cAdJqzDcFFfS8aeYxbbkGUjTIfkl6JusKN8mEOK7
j9zNUUW9eQStMJWeFDbMonT+1kRXPB/GY9ROsxw+k2cuxak+xJnxGE4QLjFAFqK95+xMUsPpNyv3
TUp8AjZejGC/EFYvE084upPEWVSt7bztNqye6cpRvEsW8qMkG3Aj8d/OiY8mTeFdasakKTNUiukb
abXRdbPJNhs9XHgv5gYLaPflbbPJzRFnwSXk6H7JgyuPdDm7D3amX1HLHpCx+DJmkCduIWFRtkUz
y9UGvdO8BKQYTPmibe3J/yy8wDPt9o1q/mIvTr27UBzISweXIaIKH0u3JwcGFdIGnUkdtOTOkGKs
O+p74XxZrqaOKs3a3q/yzcHdyNPzBKEDToCsSrTINvaLjoFpiy3oNoplfoRG2gDhxz4C2GPsKryd
3cjPM+gbnZqIXvsUQE0yGFza7CpYQbx3lcMuo+X+YXP9lsR9jQlMFEDwRDAS250C4lzYgMKDG+bC
lP8ogHi1lgQ4ih5M1ULyiZQQn9BBDQiQPPYrbdnx+wFyeHrqekqqROkqiFrjEOQj0Semk0heWrvm
sFPEr+vFycRdSXLyhaTkipxFu0Fpf3lgllnzg6A8uw2VSRmMk8WjwV9W1XsLdRZ5P/bQTvWOsukU
cMc0kvZsZqEnh7P4MCK+BrxbiXX9AoUDVCAzoyPM4INYZeY8jowqdnBb1W3CuPD4rV9cEunOyiIZ
zwJ7/hTJ7XCecWyQxpfO3qzI9w435DljPbxOXO5CC0Qy3mVkfR16182Fk0og0KHatROfJ8iT+wKF
a/SJnDplul3hn/ABH6RvQ+kF/2LryzzOc30iSp5oECXhHNBKpAHuGRgAjGK9svAuHYJE5lAt8fRO
/1D/gcDIByfZebER4ui03xlMpPMn8hCzFOlSeOomDQE4j1dcRmohOCqvV6RNAKVvUOtqA4R6qmSz
Upuc9FmcQ1HdIPDF3yRTg6PkNfZeuNMT/QjiW7KuywoYgfJP+JikWlWaasPADJehu4c8jTHUZrvM
ZTdddH7tKU4YI6df/l5lqLdlvm4BTOgyYDcqHsKHbyq74WS1ad6n6pTQ3bTXn6z4gPjeCoyY1IZa
Dbsim5oSOSSjR70GKn0Yal/KXytlVUH0HQ6dWxdNQFZir2B4poEdnIjUO4iEdQKGs9WXk4Y9wuw9
jeSTlIG8qg5Ogc3yabZHulLw8C0MCE5D+VCfMS6Q1PqhB5s1KuIemuKrMu+Vs//M+m4v+mZOrF2G
YpASXVvUOKSrWGif6DpY0KhF40XBUlDvlLN/FE936uixgP9vga9T3EPGUqmkiYuCU8i//w/saKjd
IPTHOocCtOuLCSXGRZqL8h1M+bbNuTnKLeRkJWJyiYcun0ksf/Uk6eeUVIm8rC7B7y+P8s/MR7cY
9EiypRNGxNT0ezD+nwvqDkKdthJTPjkQvw7TE2VHhlj9ujhHXRYIm6u8MgZfREhsjaOENgmyE8zJ
/Ykw9yteANcnuH7RlWKGV/vi9v5+ZkA+ChT+foazMtQbHX6NtLSEh8R0TSkQ8CVaX+dntzvaENQ1
yTEZQTc+HsIHH/oxjntPlUoR9ecT/7CnhpWCpTh2umTSF4EITXw0K/wucGvBKQgHY8GW7PMmpwoQ
1k2HF5Z7kYLh9GRNxsGPS4gVfBWZVcyiXqV8XLPuu3X1ZLK5oaPvEgrgkfsJN8e00XS6J5QgJ9lJ
xccrliFspqnHbPKpOztLDeMpbHSm2n52StdJ+OC/G0WYU65/IiU3Ta+lrBWLmXn0lGxrdnBuJlRw
g+MThjBhSASdvpY8glFfRHXBjzok0VkN0AHtH+D1YMcHKT+3Z9CqyWTDhoC8zmU2G7yYkb9mM3E5
v9X4d/UBOs2JBDHkJYk+L+9gj6irrSXs8fpTUu2917wbUfmhqmBs1ymWGoVTLfHqwLpjDw1oXstM
gCY9dxcFTttFp1OAkZCABGF55mTIf0v91KBm8viuUsTpT9VTF5oKqPXwdbG9q+JipcslPx1x9GXx
tslWZ54QMma/nKJL77XzRA9Kv1igIVM8kwmPszrttNo9oSV5guNucJyVhkPB+vIMnTmhz2HfbEPj
Q4uMJsIsgBRLdojme3fOKb3PSMKgrh9DBK8mnHiaxkcrgnmPJAMLHOQRi1KyMaXjac43u47SaGk2
H5QYZ2LMKFGU2k8PzhUZ7exI7pObzjdGzjLm5now4JWMdM/yru/mAmH9RpzWO+vThMkPu57Qgasr
+/zICyKcs6vgN/C8gUQerjITyN6huugcePNGRAWCAYUwpn2emTcurbD6mvYkO6/16s6C9A+HR4fx
AJ5kmCY0Hr7fm+VfN86ibrZDvz3jT9VhbxDMe/+4MHw0JZnpvh69FsHFnG+SfvPk78MXHAwkZ7KQ
3XaFf83vC4r8w4ICX5QFRbVUQxllS3+vkLJQKYrVK/32gq8dw89+CkdcPjjlShFAa1gS5ME5HjHP
x4eMxNmrgxHKCoagf9Kd1DE2RYQMXOL19cra54eIJ5d16eG6a/dui70gMaaym9BiEN2G/uT8AKWO
riTtfX/r04xcvRpRwqI3JoeVGhXH0LAYzagPycnJlmUEVGrSQ6kuTVihRpbB3KB3gv5pUauRycwn
XVxnuPk2ZXStg171ddGv0uklXBbT/M9VcQTcbPSZtfdRKtoLYqzxJKTbxMz6aL+jOTn3+G/yDTuf
GfkCHkSqHATYP6C4fhmmy/Y9XhoYfTEt1oLZ3h+nF4DEZYDbcuEpuSdhsbKCuxkUUD3tcxcJk2HC
gBUnb7xwQmbZm7mynDyb0LrjKWOTdPKM548zvVCTuwSVp68HMoWPizz2u/fds9iDeOGd8Hjeifqc
rwRHI4rlabrT6Ibd8uGyw1CncAZ5+oyZEYuBULuLNFjtdODr3Dkdp+X7iMy42Xu6O588tAEoXJ4W
mY0nhJpQbKvx9HmiLnBS0T19zjg3m+Y87NylE8ls73kizJTcNwQCLBGyIgTL1PBydkicmvD1G9Hx
3VruV2/PzTvt1/HBNH3pDjiJhu2fnZv3UgGbHOeFI8fh7/ey3Ve1mPQCWRH+aZZGSekki2JmPJyj
6ksNRl873ROhNujBJSp8KezDlAlBFWQ4pjSLS6R+4WKCT9kfHZWX7B09CXFSGRBQgM9UYAaX2dU7
4Z5CPFwg8tfMS30zqkPjG2sqQJssHqJma/za8OpQn7Uh1FCv+P51v7Z2xmsSXf08sgLRF4IMltT8
5CHH986ehsdi8oKPBqta5mOXiCijC1ERBwcfJfbGnHabk3f0sZMKhciKGhRBVUikovf75333Lt4A
nJcyL8p0L/ZbqLGgm6jrjClvcJzQ19ixrzcOKy+ZZgr/zLNm0oc1+/0M/i3AZABmHCNES4WUZN6M
PYoc6Z9JybbQihVTpgM7gLAU7h3l35dFHqkjKEYUgttg+//9smh6o9cFBIRFPMyN5FXTAC7oUyxw
l/J/ODuz3baxbV0/EQH2za3YU6I6W+5uCNvlUGwkUmwlPf356H2xE8WIsA8KqxZScSKKnJxzjH/8
zZ1aT5kW3p8l5Z+fdbOBy/u+OJ2MvtsZMyOQoHxe54fd8GE62U51vmAS2+Lrl0ZU37uKB4q53MeC
V4Dii8ygoOUEDYTUFvMW8f9KN6PG5ibAQJfRHUwctz9vQnMS+4NxVcullLoCqSu0mO0xGogIFeN+
SjDO0qUyvHHyFab3f37KlNhIkrXp38yo//zoQs/S4Xw294TPPJVGnI3MpzfH6v3fnyJN1frNrZ9a
NXB64Fld/aaR/1b8Spc6vYi1ToHCC3xaVleYv8h9vdY5PlnxaZEHvzCbEda5b92Z3d4O0L77FybK
Gq4XcK2MmwFaU0pWYaitvrzmtKe/rudtqUEnmlvasiruENt+/ix0T7w1KBduCSrCtTTV/pLrS+KK
cIM5aRqY6/ZyXRrkgmjqnX70hy0COrEIOYNughLgdtlgIFZKp1ORPOKusdrq9hY/ORf4CCTIqZ27
DNlbjH1qYCDHQoik4NCV2zt5yXurynU+Dj4k4fDIL22DVNVHONwShIrH2Qz/IZvRt/Mue80sKmYw
KqI7j1MSpwf251L68zJujhchb/ZSm6HUvspOK792Tr3ouCLyMhAC9FPNo9tv5ujAKLNeEvTVSsTU
JV+fwxcK/J2mheTqlAmGXdcJJh0EB1xbKd1EtvGfwrDXbuaIPWBhrqlHc5BkPw/w2osOj6fPKfBh
RZ7Ms6m66SO/bzOwPpQ2JThCB5qSgI7Ft+AjcAFghFE2zN5RLnL4CouN6Q3sbVMeJokgCJWV2Wme
vEcvIGmqgzTPwO8tqCv7v6GYG1TjxNnP+o+a4vnesOavKen0MFVIFpYhqbCpvl/Y315IMVH0rK2G
ctUVb6QOalVgDO3sInqJ6naX+NI+5NnTnU3gpyf322d+syx++8xiqqrVashXl2twZSM925K4zC/M
44pHVbMHrZ5pR7fDUhfLcnWwO7I+7lzCtMXfLh5OM5Kwkfnh33Rz3BipekkQ0+Wr43Vt4TkMN3uE
Xn98b6TXLE3Aox9BdHGFGfQ7x+nfOyBf77dPvjl8TqezPLTy9Ml1PJwexSvlzDyztmdUGyN3u7qz
sf/QHvz5gTftQYrNiJ7213JVlGqQKtxLqT2G53PpGulHPSpOph8DTgXvaO72e+cSGdc8bsfKV7Jj
jMuKPKtlYasQdniWr6GW0slbnQvihArlGKcI5GtY3zm2SFljBhlOUml6fi4kGjzmHcfCCErzHGIZ
J2vuYLS2XGtLWWGNdZk/VnHblIRbg8detYUBSis3p7CqHvMDTfOpe81kiFjtoWY2RQjhOVlJI3NP
vbmzIP4ucjiMZNHCE0XUjb9Ef8fTqHS9UeYr7RSyEJiQSTpzjTvxsH9x6HjbMEcyjSmbFrbsN5vi
t5VfJ+UoYhx2XrQYdo+U8lhI7yGRxMJkjtr6V2Lc8oWuLKbF13yekqC1Zkq/PR6fmvGO5ND6YSX+
cTE3K/Esl1p6uajVQt/VkI5He/B6aDT908UVXbKWEUQNUGuUmTLDTBmzRlyjZi3/s2aT7SRMXPyK
VPvKCXCyQS48JZgISIJrOrpj2Oaj4E5jXwuztsmuDUdFiN2D3ToXb3BHjnyMA4c9bkfp4wWpL1E7
eJgLvupJYBfqIncbH9omHQ+WLAjpSj/1MLlzDWTPetzboq/xu+nDNBPghbX/vUN8s3ludog/7s7N
a1Pts+p0HUqKoP3W1Lw9HpjZIpd2reCRkZU/CvStOC8qATtWN/5XJ86YbGsGDcZCr+lXd8f5pVp0
6luRBmb/SsRL+qLrcYNbC/qqNMphNouhDFRNz0fCBuMBfWMd31XJvg6uid7w+JpK0dh75+PuYjwe
ypdrD9zsn+U7Zafx00IwiHZGS2FgaPfNt/1tVZ6KwylrRCBWzWJcX4aTmXqkfTaLA/mraiTzT72o
F82CARy+6odlOh8JBWQ+GReb4yqLhqAJGhp24zAZRaTqrJtDPE5j9RG0IFCdqZYe3LOr0mVxVure
wav92r9QSXe26l1dkCcMpxZmcAn382bJL+egbdH/PHBsflH3010lbo5RmvPvB/1XSUodasmAzDq3
AMcXddoafvv27VmXi8vQ9DunoBrFHmLebq6BsVVizYfTjc2ty7x5Ma8j/PQf/v3huLzeHES3n35T
8hfXoc+7QWt20st+rQWqi+54YbwkUbudemXjRVhdsLPfrw9R/VBs2EwfkkBfwRIITL+efnZ+fBhW
GhRj4+O4Ou2ARaTnw6ZeFW9AnQoGqkUMBV/bFDDpLs77FIL+hX28k68VD2sRHuchmt7cQzxxEubd
fL9KoJJBtg0uXg6X8uRUi0lHisPqbFjuAys6x8iP5/r2sMAha3chSW54KvmvJEfwiTD9Zvl8DOV5
tjrNM08KGZMs2uDq1ssivDioPDHUKV1CAF3Ye7zW5qwOgJ719TBXlibVI+x6N0f9UTm133laCIoB
gRu4D/czKZRCCqXQwk8jX1xXe5+/GO9RlJ4ubcQygex98sb5GWgg5YaCptp8XKxvL5vjQo9bu/fb
peoLARNqH1sBX2JOrM5Fhx4f07nE09yzfX0aGV1e+RvlEOSKgag5A+Kdy44Vmu539xekK32rrPu5
vmRWF8vbA7ck0BwlbO9s1X9RD29XydRw/LZG9b5QO6EQirVV7OQxceQskgRHYNyUubkYHk/2VZVt
fpFC4z8dmnsgxF/E19sLmLaQ3y5A7aRKqdVjDw2MUyHcv1RvtUUmVPdBfOVb+3YNRWBkphDYtMXi
c77DJ8YdfX5rIxF9a8DgHXe5h63RxvDggbMs5UhxjquejKP1wd4y/3rEpMJW906acCJIvooUySd5
bL7vZli+aEt2mOfMNhlqM21ydxblcO0fHFddZ/wwxhJx+oAlUCwQNIP+zTZegcK0cQZoM2Om5jDE
5ih5KndM87FkwXvxsJKnhD+8W2flbIljfNAGsMFXh6feTj38aPO3e8qj270W3BhKIgJDxdAnrPbm
WDm2UpNmilavr9Xmqiaz05B6x1OEda11IDyBQT8kyX9vMre1ze1H3nS+QnsyrVN1rddNtynyZZlR
c/m96v/7U/4aEH5/jATTHPRAZyh7s5MNh/o4MK2t1ka6rer/joSXye0OycyxjBSGOxBEpTMBg293
Pve2m7j93Jt3o8pOo3BFhrhuJKb15kwRpqSG6KoA05hPmty7jbK7nOL9ORbJKdVBri/K4f9YP35f
BDiZOLkIKIp4A5/UaXIa6zot15ZJACI+78nlq9lfaKTuISi32AKfRJGKcZyhyfrfflttfVaUJjU5
MFaCh00BdRmVGxWY6VT+wa+BOY14BKvM7zxg6oG/ziqOyIkDrTIAV/VbJHA8CQNLV292SNNy1PDV
V+8rDlni8SlON9VXG/cUBNmmQcKrzeuH2isCdtpIdNO54Rlevob8HY3+0QN54U9Kc81DyL+wPG3i
RcXTf8H32sU2AKNsgGDMs6vt4HXOdWF4RwezbM6t0pEAjeDr8WKLs1/VLG7RCFQgtrIHFYZ3nL8i
zrbH8MjOMwHKR4ackCZxtBzdxM/DxIVTErVByU8cQxUgebqOhKEh18vvJcuBneoaTMdxEZ3nGX+q
XuT+5BCqx4Qq2DW4Sh7CYHaBHeBxJr4epQGnTdRgHNEsVPvgmv5xocZT4XSiopaCCcGGmmVnLrQt
qqy9fQ4YVjj6r8m4G2scOwmbubAkIIVauplDAolHaqO9r4EuD/a4fsaCwD3DQDTXSWgsgaspnlL7
EHbuniL86pHxDjux8KkfYSyi5/eEZTftmjs9LGxleZwjMkFQKToH7+CUgJljVOAhNDlRnwIBJ0ZY
45E5E8LewdBtd+HQzRycqvAmL3B4hqXDIW1x0CqR6Em2OOcYfhXCFmJOC2sfpAWSOSxf6gCm2jYG
CXN2YrweBW4A5LlAwfIVf/nafxXcxAkZCzNrinKPGpJjv/azVelmXuFUzFhw+7842ZuArIeCIRCD
i3Og6KSg8Qubstg1V43L7NoWg8Jp/MQ9cCIQQuJjA86TsXwGtzMfgj4zabQECtPRwwrfXRy+Zyqk
wcQ5w9MTXIMPuHKt/HGUU8JjG7xje4b9UD11MpjrqdAMuQHUIBe74kjSGft29ugki8I/B4lDlwML
Eu+E6aa7R9zj6zmze9vYWi4iGW4qt5RZjkHdQp7i7PUQtg5hCpiBaPaeOiixGz5fpy4qkPuiKvCs
heDxaxZr5030KyvYL064UwoOXn8eMbAOo7MwWSSeskwe67kcanHrdUGCcazhnqPMb73Twh2ds69T
alF4M866zA8OftNm0PjqHJeVsPJhH0TQeWaNW4REfy2MyIiIyoQKR3yyx89wjZVHoWTnPgUQ01hG
m141XZmbgPBNYyzquaj2EVHSLL69mXbjY4OEdFj3E//sGTP1bSoFDoGBK73msIxqfz9nYu/o88rR
gdTIs2IxTHKOxu2ovaRpCaw2ZYzCjLWEx5d7ptXsQpRf88PqsBrnhQdZq4OxytrLvJHHr1Cnq4xu
KmTL6H8o7qxwsmUXPcO+uh227MkSNtPSXPYBNQI+7BST23tGKN/sjd/bxml7xoFlcpOhvcdE4M9C
qTlmZVYWeb9TZngjOfKyZlmsTpP4pbKTzlGgoC4+dcjD00vVuS1zy7X5OWnYKpjSqr3H7lB6MB4Z
KlFJ7uEcMJjFBCK90/f8uJtPchZRVAzanlvmfC4NVaqlx3J9ur7l+XthYn9noEQcnjzmuxlLdcro
qqNEf6p632q+GqH1u96Rg06Zd+MH1nTAN1nrS6l859pAQ344agxtct9C8IIf0g0+lxhjr1aHyfDd
LZ0hjCnkZnmIZ8vr3k4iNvF1/YgEwT2zxaPFiuEozxU2hiGoYtG2wn18cnW2e2R9wd6zZtPKK9jn
4F26e7Z8ONfQ8pL4GII82UO4AstY8xr6pau78GaC3s/i2lVnH1By/Wm3TR7TOCVUFAKdYxDdjYdh
kDsXBvtnPlNwRa/G0z+h9U3QK0KI9M/uEQop6RRxtpECYZv5V/76k5fMy6jc1Ltsla46mo8jMQUn
Ygp6Dj3Azun9iYsHMZjyFqf1nDot7yFUMnYsmL5AKpxy7Bj47LP2Oz+PDfZpxIrqUnA+cXFnhJn7
/R2V97Rwbxe2KemIWpDTGHiW/rmw1V5VhVNfluuzBHu49qUjWVwY3+nYZAi//l3T/UWxmN4i9Iro
nMDjMGO96cn7vV6dO7HqdxoJGv22ivqt/i6CK0xW7NY03y/s5zZU5Vmns2/jY4sbI9EmPqSbMs6j
xt/8/1wR8xxDY5KtkNfy59cXr1rRjKba7MBD/G4hLXpY1oJbBNCVYF3ySNhK43ZRBue4i2ubmfEM
jXdQeEwQ7xT0DF1/ehi/Xc1NF7E/JsbB6tJ2lz01C5z1Xi+W3Yuu6taeGdFwOSttkRKO83JYEpTi
Hh/ylR5OJdAYnakSqk338KU7hU11g/i4/ij89m3cpdGB43J09sHZPhANP0TU8J17XKqfqBaWpTu4
71MzVYXjZ+eODOtGPPvEAEch/K/ekaD4wtpcJvjjCw9UFqjJVylSYctBfuZydESYNtpElpNv1Af/
Af5soHxfgtp+Tbx3zlTi0Xiymm+E93x9f8BZ8FxGhYPnNQo69dvu/7cGtij32qidqm5t4L85Evl3
kM2Zc1SejAt5GI3kNrUxLw9ilGWX2ekozbs62hsoXrtd0yCkw1RSDNMDoyUZS/bK2lly4jGDIuH2
iN/AyR7L0qnPTJCOlKKnI04HojeaeWh0YvDvtaj/XYdjaA18LCnTuPYv25VBGy2zNCFcntwCw9wa
io99+pUJ7sm0GWaQe6ekfnJx+yLAlhJyyL7G30NFGvGSPA3w33jO2HwsLK6a6k530q90Z7hXGyWR
EHdEez8cSMdOVvttlmBoVv8yNqJ3WF9jpXcGsEoPFp+O4WWo8mMwd8ig3HOOD1+Cc8+fX/67Ycab
X9JxM2M8hSv9zVZwkvfVoavYCkwEG+6VjGUR01SKTQgePpJf+50J+U4HdnQcbTGnzkJZqtovA60e
5g3z453Z7jdG/+dGiIETlFTEZpqqKeYNFDKIF0HaJ1a73teQrM4qaJC0MdrcnTzKSlkLGgWDviR3
CqbbtVw/mtUYmqyCWnpXCLBJSrqgofnoiQXnGQ44SlbS+7+XyDcH7eYiZQlvLUv9H7zhZoPoyt6S
BtbP41zEHdzaymEzRbsgADjdOxdu2RSTUzarUcW7EDcGSp8/d0Z5NFTtdD11O8BfWp3Omhmrydr7
FA8f1e64gilKy7fWJnpqAd0VZZCpwWxHrQ2dcE5UylviHOfSZgSGab46O13Ln+VTGkrbC1QAEQS5
9Sg7HMmVIh1cqfAO9nWjr0CC7GzK5bIwQt9ONrek7b2ahGwAbn6dMVTpiLqs3MMvHHpJHro4Vxzw
ujudvzR9v9tb/fv3v1kPez27NKnedrvOO8NBwtz0YZhTf78ObHUF4T10V8/SnZn/X0K377sOYM1m
hgRUvR3C91161owrnzrgUjlxlm2NfKHV6Z3X/U1+kh77t+MqfdNfNYZ76eTre0E8+Np+TsZWbGXT
FIYKHH5LskVqUPuyc/01LshR88Xno26DkjnqFvb8vxcm2PoPtwtwCFMlVozMLvbncikPat+d9vvk
EUGpLT3gHkGE1ZnOak8m68p4ePnYHgMWxnKKMhdsQrg+Q8rlZ5CxWeGvnyeHIg1BW7jyXlbh7Mv/
/FxjoWG5WyJhEOz5HFD17H35OtsiwwraWfjphx/h15GkA9+FskvPA2l15n/unfWz//WYzXzffV3D
MAv93ilnSJ8ubvi8Lp3Z0ofP8CGQS7ZeL04enIbFV/j4lvhvq0fL/lyItOf47s3W6Ww1unL0hg4L
MjDdJEMtRmVfE7UFmqP9fHS2hvumzbhkyy2BMfG0pNe2i5AwmJAgJVTsZZwsp64lEGhzMLvFYIrC
Zo7CaVKKTFFQ/Hk+wfN6+yn3KzQ2nTtbTqubire39eXmJQ5z7+1FCTf76Be5a6ON9YbuaqHgieQr
4Hfh8sv0lzKbm9NAb1MF04/UzsaeZQtsl9AM2ovFw78fOp6/dx76DUbXntUUZXRiPWJOzT8vb2/Z
7O2Jtn2DZoF/8HD5EN0T/x8D/cw+oJKE/uuURKfPFswrhpn3MaWRTD/NEzlTyZDkMEEMPilK+Wz5
vEaVN1udicRTbYR6by/Uw7wQzCrPlP8gS0jzcnCgZJ25OMRsn+vpL164CICnu3+ZRYvPqbye/k7D
/dqDDfifi/c9BM89v5sim9n8imz/izPHf4TV62z91+cpBwXx1RSGFWEL+fz1xR9bwM3GwiSK/BDK
I1fJ561fI36onJK0Snvza4f5IqDGETJhDQJw8Ohs+Q3Sx/icJ57Zf6lzZ5/+i/U27RgYCMgUQKCH
qnjDl5GqZCxyvWt3yRuhhvrZFea1EIoUqREZcl6xIanuQ3bZb1EOmv9hyI7WQl6lYS36DJCu2sxk
8/U6G0eptbk1XnuocNWd2kb7u82YrtKU8MGVVJMG+s/tIW+l2tpXNfuaJ9uE3sEmeDsHzbOKNSKy
0QnOw9UUghwZb/pj36HjctoUpZOnEqe5vnxiPWc/Sp5EM9UF4n8mN3q6vVqYeikEGyDZBZDXWnut
qsjoY7OITVfnta3RF85a4mxo0JGP3bn7P54SBg2NONWf4OM330uXkkPa1bqF5Y3u42WlOGPLghRs
OZlFwJb6i+n9errz3v10MyFnfqdAUfneghEth8eQWbhLVdeVor8fr09Ng4f8vBTf2zFqRL+gox6W
x/NGbueyucHzuq/CLr/z5X8qmWRj8npk0GpJonzTPOUn6dBAJqNkojrA9Y20P0WbXdrMPUlxUi8y
OWWJPUnHxjFaokez4oFiyRBbV7d22Hr56VFwyvE421c4BBX95lzeg0N+ahAmSj/0OXmybrhlK2Pc
pR/PJyomkN3elqMXzeu3YLQzOpYn3hfSOE5wH7TPlBQkJW5AAZlSYRgWp2CjD4FBcM/2Lj3rp40T
BiEYCJaUlnrbdkKG2fepIJHHDQryiLJgvsYflCEH/X+OOeDddTqtw9tqBpAfZ1YTgZJs3BSO7TFp
G+mgWRzPUz7QpAB+fsYjjSbu34tT+aGLMSC7YiyOZQYvxs1+NLbXrr+I6mkttJFJGO91ru8js34/
1OQ1GW8KXPhmf3L64+5UbdEDdHp0OXrV3q2MrS4+aPtINDdG/a4ZawF51OgWe6/O5+K4bkTk5+7Y
/pJPDy0LW3/896X/MA3Fs/S3S78peYUyb5viQAsg9bCACewkQb2uqPlwKRrkwe0QCbXpZd5X3mFE
XHBecK/toaMNrvYbs+dC+zeFlvv8tM/vsDm+yaU3T5AJDRQjg2uEEnpTj5KSJ58UtWnWphT1J/Gh
1mBoCmRAtMVMz45eJ9M51doiEy9ePyguEvJG6l05Nx3pOuLIIhGesTDzcaHmiEeLC2DGHp4iszPQ
wOF6XY6l+NRrhEIQH86w7WC8CQfRsQr46F0VqSVpbllTzgYYThVba/8o7pV1tReCXogLRBR1mdm5
cP5P6WOtJDZUpSXo9bdMZ8c3++2/H9ZPJwopfhOYNL3V4jeP9LfOXz11RXvM2HyyQbaTMkKVGfaS
talqw05aWPWWzrxBR3m1vY5SXNO9paY6K9PlBAec1avbnJ9E7kKjHrZXLWaAO5c1nF83xvnsSCJw
Ad++PtScQMCLI10dcEJLOMzeOVqKe8pQDBjAfOeOVVG0m4lgeUjLiBHhoS8VxvZM0pV2Ue8N4Hah
Z+gAf+b8Khjr9koz36F2G1lVZdb5ewvEgRdAvWbb0ZBxe7g3Lf7hzMCPlw2Hf0/DTPXPA3g0jUQ5
XZsO6ePH5KfN91P6dxxWe3Pz7yfzFxuOigQ4DdIpgVgWh+LNSlXNWtex+jqtz+pWwYQ0fyfETWBo
f0i2DeHPHVbiHJUSSdGQALG6YhM4R90wR9rcX+6tkx8ak8lBBi9i3JCxv7s5pOqDXnf9mLTrg3zx
TJMmxNTR3DInA0nTVLKzWTDjMftPOiYPulj+mt6IxDDnvc4JYO7nRUYACTw3nQhS/QzMIoKh68X2
2Jx21qFyWlL7TMFti/ODlOdz0p+IuSU9pkxe5OyE4m6EDLf/ZdSDI+V7W9hvTk1ssjhLMkKulkBU
TNydv2272T5GhXm6q78kOeYl2IGYyZqHpA2Dj5WjY50ugUbHl+Bfcr74nYqifczuQSE/beG/37Kb
wyJr2yZVu65d12Cye7nBC6BS5gmX26iNLam9fZSNWVfQgJ7pbnIQvmbWn8kbfVeA1bpHZHzdGen+
gCw/fdxr+bPSSrtBPd8pK3/CQ5BrW7CO8YKCg3kznx8vrVkdBKNdN9Z7d9R2RTm+HJJLrNWl12O4
eZD0B+VK7uTp6XowHy7H0/9ZQM1qJ1WE2TnkCBimt5XtJTtmI6T6al0kD/Xel64ezjPa5RNmoaLA
FlfmHOm19+93zJhW7c1pgN5BpvKacg106eaUHdT01LX55bTOtJdB/c9ihgmzRZ2nZCN+GQJNEnGm
tNu40iuzvp6V1vOorPXRl4dH7GD6y8Z8FUP9BZGR4Xd5aE1uD4HFXLJ00spLQHKKeUcWCtvgfzni
8DBpg5rj4lf+oW1QQGq7/duF9kEIivwRN4WNwAQFtw+sdgUgMU/fHZQgZVoj2TqTu9zp1XBvEBQT
iG+XYyAfAoncNwFzgtlBm/377qg/lFcTrChxWGLURI3152ZXna9VUSbtaX3tyXxeaDT0qaON8z3c
lWNw/FSbGSZXnYjtxbcFjGzrhiM9lpTQiJH3axiDBiPZyjteFoRmGZk0O9S7khkVTdJAuryra/h5
2Pj918myrOaHPcAyfrYEFwTjeSv3BCpR6CQCVKN/f7dvBOj2yf/vd8Mt9c/vZqII3adtflrrpmi3
WZSiUUwNuBjlye0NlEXq8WEa4sjZ5mqYWzR4hOqKuuBe8QKZKpjkeu5mYjFECce/1On2qXiSjNcU
5YQ5iLaSWbPyqoZpmgVZWblqowe9VL8No+5Lh0jPSM/IdhXQNAxntsjp1C+Lr4t5mV1H2VEvDSRy
vGEs8mSai7MXCnSKVlDJV7c0QCdUA873YSbywXLTInROgFrIsm4RMSf25YzN+Ii0z2hXkGIr7rwA
tmdwYUID3YcUVXaTLov2aeIMFrSMkR4Dl46eUCpLG+7gcROAcXOzqc6RruELQYt3a+TcdidLL4tT
tb5CHm05o5Htp8VHM5xt6Hpidwn//XT/ylBgN7HUqUrHOtqEr37zXpcyMwpJTUdmANlT9nT+TAiS
hQ/wqEBJuAbqf2Io+ZdFg9dYZ1tRlILM441MmjhuJHdK+R/oiX9ezE09rOVqepaqavr2rnwg/4Kc
nllREBLmqaAaUDygRFxnJz3WG/vfN0Kf6pG/7vxvN+IGTzTHVi/qrBwZhSmfFzcLBvhEyUYB0yAv
SsEqYVhMtPYDydzdnMz6tTVBPPaAI6W+IB1lQTkMhoPQ0xb8zB8izTcfKQ/p0X19lcIIxXDUaYmZ
b2J5ri4PHxWfcfQlDFSejzt1KWNJhYmccecR02z9+NXwuSf1GlHedxvyW+XaKSitjHE/7oxVGZYY
KwfZEzV8PHziVrdfmG/GA2aUn8oq2SFZWCMFVpeNJ/q97TkdJA266dUlwhvAqyAwI6Ut3g9P0grP
ZDVuFpIjeeOT4mUxmmzYSsWSqQqDIjRMlp1hGLTGtCa0tl2kLLWl5l7WGpHWGvHMJd1vB1NXWebP
aDke4ew/KBAw8qX1mj5Ivvlf6l/W1w09QImqHw7GiuA30HAtriNxni2UjbpCPjI/zq24nCuRiYuv
sYGw45nLy9bcXuB3NPFE9f33YjF/2O95a/73jt6gMIcmT6qmLcadGve4rOObocfXFSlkD3o0vFy2
qi9ulJUaDxjzDJ9EzrjSSgmFx9HN4oG4RuTmDkAldKCQEzLEEC0Wno7zBDMMBvOyeyWwTHGU+WXd
4Ekl+ZiNsdCa71+fbQZWPaCtHFrAwleXSBxHXMmrHBCeJHlPeIJh/WD51erwXCS28qit9TtF7nf7
fvu2kLiCITV0d3ioN0Ascuwj5Ww+7i7+vPnUVulTufA4f+CpXaLDjGVBPGCgzE2cZY8YNhN2uMx2
3znV4kp32FSW2lsay3y3jCQEMXyET4XjcrpuguMco4DAXBzAxS/rcins1IczRlKb44YuUGYrpxcE
O3lEwa5vBajbBNz8ksLGO79e1/c408pPW/L3t1SwA4SPc3P+qVmi9lJiDEToCQ+HX1D4YL2v6s+J
Vg/B11UjPBs+DS/z1yQhzs4bjMouK3OF5cRaWlob4U3YtItjjCAtUl/Ehbkd77FGpR/QFnxgNFBB
RQKevQXoMrVOzLJN27Uq+udkh0eQVRM43f86Y241nVT0iCZh11dcP/79KnwDjrcr4TsnCrYSylH9
ZiUIyjWphA4R9HmF6uv8uV8IkCiVfkZdum71WUca0uDou+IJH7057voHG8dPmJtEimJwZ64VDLrj
Mzjsm7GzRFd4uvrahlF5/WRsckRmOKfUnO6zDPf1dU2u0lomzeYay8+4m7TPh2fxjdVA3rsVDJ9W
0KA0uofTTOXbn98RNRdJWNTcqgHP6aaXRd0kVpogVus9CYI4AjZO2azo4sfCQZZraStLnSs5aVKo
DQ+hPMZD5Ugo7MX03epKGy5UbIG55e71su7Mo3tV25mpxu1HSatz9yiT/j7KuFwLuoshIlOG+cLX
+X2/v2pC0vdttTZ1Qi37KOkwNGGep2lv+/FKpPl7ny3BSY1rbKZvU6nTntLg3+vi77fmz2v4a4cU
r4l0pZBRtF/XAUqkGtWM/DN1d86f7pLG/wdOuHlEZM0x2CdvUUX2f/OI8loYzLLnjOuh3+LospF9
a4WvGZYPUnhmEnd+vkSw/FwruETFs+7rG7y+IoQcy36OXU2ULqu4c7DK4VflWiefDTDu5B+2GLtD
wLMeNYcVTGiYb80lj+z4UP0Yn7HHeOgWyoux0t/gDrokSa5rR1gQNL/DriJKV8ICgbpbrLCG3U6c
0ARlDtlw/sjM48guCSUOrubgjbAc65iTIvG7F211gU189c5hvhpC1HBwDxekeUDI7nbynJHe+hJp
0J2NoI1bt8f90Bfn1Vy2oa3BHDV91b34mkdVPZ03/VMfSSvR3ds4S3qXqAvxlYT0rUA1wuvC0VYS
wr2jl8fa6jpv2LWPXhma2GpbHhaeHxpu/PVC9dnhDaZn+WIfThefueYaC6AwCYs3fKPW1XPxsV+M
kRnTuCxqT+QhfGRuExQL84GYolm2pRFKoMEJu3QhP/AyLIRVM9eW+8eLryLEWFn85UMgrq94qMKw
cwrslmSsXai2ttIUsiEgrIAeYOfPIOmetYSWMNPwzVB9GUqSuGFWG2ewog04tHDY/0vCfMGfUBjG
dVHt8dxxEYV/yHeECWvroeKc55JjhnCemQZ3URPomzwUo+k+pbCep7ug+IuvzN9/ILyHAd2EhqdH
PJhned09M1nKYojJy/EXgbMenHO8dnMvPPg9DpzH8PR+WE70cDZBsnJddkVH2B6+GvioD/xZDXYU
uu7NKbTiA6YyhouqMdhmG8Wj+l2gKZ84rTQBAOhoWyBfpyHyMljwknOIi12N8GSt42AiRhQdbh2y
z0B0x+rex+Yk7p6lebVLAm1LdUG6QQLLTfDtpYDWLvlPI72eM3cBRwImIgxS9+tTw7NmcPWAW+0S
NbfrfNOuwzo+eSBTnrlCSrUh0ifE/hNdeu2dYgOaHFPxZ2kp+PICVu2z7p2YBxewEg14tUZIunxM
WsJW4Oe6GbNzhq0y5DCuyzd2hSPATcRnE+kVmajccxxWXHHSAroMOM87okzm+6jC1CklAZjb1wUo
lPw06v1k0cOXNEIyEJa4T2GzgrUJ13XCggtnGliPhg+PeX5G3Xael8sKJdo4V739l+LtMTHm3cOS
EmxuQ4yJo8FZ5pXfFBPBzGcQq8JtIKGED2hC0/51dCtI/S1JclCB/x9h57mkuNJ06ysiAlnQX4wc
3jV0/yHaggAhhPBXf54l3i/O3jMTe4JoQ7eAUlVWVubKzJUqcTvDyrTy4erZNqlSjJz2J+xlhPkz
BIxzDhHY988tkqvjPaVuNJ9ttfEDjIB8VzL7DoTtMRlawLjBMaTLCtn+296R+lZ3uOodSMJWNdqF
etltaIXmwAzXIwNryQg5MEn3TEnuxoNt7WaQ/NyGmBXm2OxfR3V63m36NYZkvj76ZDe1+xti/2va
V2x617g2aW1oJgm88qK0f7df69Ym9G3rbVtp12vTC/rFjK5Ur3kjMLVoGxiBEv6hH5RiC5TgTz90
MQtgk2K9qmbzgidE/ldw9df+JT6Rxfpo1gI8H8lvVcvrez0j3lGNt22qSEoVeXm4J5vv0HmQLVhE
CA/J5Dn5EdvJjd7YCWmywLjs3mSwicD8AoP0cGsIdUl0n58CeN9gV2C399LoMEvJ1K91zaDAO93P
lmPSpMhTJ6VsQWnB1Ins0AyyF2fg9g89uIpbZyrwzJBqu6Dew3RsUgNBZmy479FmnjpFaHIjo32Z
JwyhQJFgl/YpLW5XO6pk9dAjlBL23RABodYr7aj4ZDPEKu9Sb/oXeNSS2/vb2UZJOaYdfSyIa//7
PL9Ub/flMjcuM2uy7KGrWutLw+DX42LVl7/w+IDnOySc1/o+Uwxdj6qvTm85eTBdJsT9Lq3MISMK
vKFSdYq/BGX/gH15wIL/f3S/GICnlZXvKo/zeXZvpn16FCVAUZDsmo39NB3LiUFTtk5dCOsob4Ek
I0T9k9dCv1+bFGazEydN3AAYnmG+WKnsw0dYeYOYHsFxMd2nDfi/fv7KPvI7oAmUWYXtjFxcu2b+
Gjb0HKt4JLfqZVYJNxNnfPNvg2S+hkCKRHBith4GHUUaLiZ81oV0A5er9aAdDJQShEztsPa6ic/z
vGO8/rfd9AdT/t/j+mWx9/vKYW9f6sch9JGHS2zmeXC9QlMLmXsxOtF32/goNkbr7ibt//7kPyTy
//uTf0FA7lt3k19X9cvsMUhgobOotVdxzaFzbNNBtbfuu12iVu0dWcrV/m2I0Q3d699u3/wDIsUw
yDasVsk0wKXRwv3Del0ejQzfEiCm4DQzmxa+JYmAi12XCq0MGq+JgzxV43XExsXbe/gk9RuDAo5q
IDsKXCyzefjcTO/ABINtvyBv2Gq9LXsuKULrYPW+mR6nNI9tux1jkP9QrMU7VCaHWdaZOC27V5mC
aAyyDuyEeJMDyoV7lUllQEHajPN1vFsIL9l100nFLzoUkXtf9/FlYUAdZkys4f2HnP/JZUaEBo+Q
NLo1qdsr0ka8V8CArvFB49q5Pa744X3sTexRMr8HV5XFAy4dyEj7fAzOkTdafd0bi/WUkunOkvYD
++6Njz0m7KiT7/bN/rm9H27fVx0sk242XlKoROVUfFfd+9zuFJO8sxobLOL2negexXQXKl9fYeeL
ZKHdBhdOl91HDaLQ1fsBK8oZVOMt2UIkVC1H62F9tOntu+uhPaKxT3zpbgEkNoNl8IjOPW8MozTF
d6cQspM+vZ0xaJS9s+pX/ENEAXhrjy29Hq4YGe3mmzVOV6qjk/5lkHSy3r13psKtHiwhAkj6UJN2
iCeBIl3YfYeIyD3wFF51P+0boRVQ1NVo3Dh3guP8NoJga1Dz8boXWxhHSOy7D8zowMH8iCr947zA
bKKADuRhA+lpMyE3ed+laTwl8OuJpTr8cdLbdW1RFkZe3wppMNXJVTs4p6ZmvKH7Mvn3jYFDFcY2
XjeJF4ZKMX2FL53+kEwgbPzbUT7LIbobiSfOCrGSW/brvV10wnOTlWwf5hRO9VJsb7h2MB0Rs36V
AnxoWcIiTjub6SpOZuuhtXBjul35J4BDGC6irE/OfG8/pyt7Lw9Iou7rDLannJ7swvp02XWpUeqb
VGoBKfS3QeWd6v2hHV06SARMd1CSRsZojKNNa2nutZ8FGG3hA9jFbu1e6L043nxbvMcQYsJgZlOL
fuUErne9fo1q/iujhnq/Q2EgDOEqpSPkzv0gBtgE+EGNNIbSFaP8ENZpbHeAHu/edIMLTkIW2E2z
ZzbT75q/pCDmGiQjD8b7lPKaK+c3AbsmB+NoHa2jymA/tMoJXoVWlypJ1eOPK4iPEaZgY5zm0VKC
1V2N6UJMMuSl1aLya3ToZtySMd0gcYcu/LR+MqqMKf/mRLkxEyeE6waIiH6MnLEMJAKkmOV2025X
xjUan20DZDY8ftgR/YGC4wcm+/hGceSG7NasRyJ7eJgYFJtCR079W0KXTvr9kb033Q0yLfxyiP04
2fmbQQYyfugcwnxReas2V303wJYEqSpI5nvpwcEEYLqFk8AnidAIBw+E5NaxX61xpUnFad+I150b
NiIp8CR5GoHpc7YAeFWj+8Dp2a0ksuAmyUKlW9JWoHlsH0IzwurDuIKqUdZG9W0XYHFBMXCCsmDp
Z90diGDe2WFS2XHSh7Oy5WDPEJvr8Po7zTxq8a35OiMPeloLsDqHWOWFDxsU7TxGh0bCxl69PcLt
jD4QnU9KOSa1/nW471NB0bqShWhHDyw9069FwtiMCYm93ZO/oxWkN6yGUBn0lQeKc0Yt0RfEwWMq
9+c5BCXDzSjHAAYOGzBjAMRZb8lGF2HnlgZDLsYuVYfDWoDtGEE7O8CsxXsATp5Q7v1KQ99+bWAH
te4xSIdXf9OvdgABjVfStTP/AjlqjoivZvWv44+M482LOb1H6WRN38KUUh66FjQAQajUx3VIJt7r
5nvrd1WyUqcpWa2RfkNugTapDrddqqoa3lsd6G47dBc2TseG9laHDrI0OvXcxYkK0OWggr9SnxkR
OeDgkIlvt6xeRvvMa/fecYmRrOYJdLvWq/Nl9jffmPwY8bc2/lB4jujkE0JM0c0/6bryQulp5xJT
uLea1nrZtPrJUmIMVQe03JzcYtTblEyPZErLn/7xvTLaQWRDVcw78/9lneBad4Z5+7bwurKEG21S
spl8Lzx384Q6TOKiVOq4A7ytExQopvieG1n3PMe8hTvXCjZzukpipCcTcaeY48fQDamjRAYvLx4W
+bxKqAIG3G69vx1U6HmnojYiG7QVzFpWsH85Sx7GqJhRZfgO0hAtJ3nXZQrvi12/Fu/eTy8b2CwO
PZc32uCKXXqZf3xx2u5XFiF4l15OiWseOL1KTxQaxEt8Ii0DMOP+vbMf7eNkwMwyb5vRfnbo2EN3
6IzrkxS/7r4A7e66flwZbn3CpoH1tZ0bXwVe0mNkvRlxQKOGOdRUaARzeouzyGY1tlS5rYBh0RfU
p1ZbyQBZKlqrHko1uEHeuYs5kVqycpYUfNJtYARZfTPj1p1m0t294By3l4hxzrG278PtXxtu4ltc
naBwPy9xrbfvJ0MoJzrr0ZVtnMhDSVoGkYBDczlIpji1TeeVMwG2T7tz/nBek4js9P7+I+nuZ9l8
GQKTvF27VWR37rwuw/ug8nL4cYgucddotVVv06eDDz7KLb4Eu5GH23SYbXq8XXjoJSiJyxw5/th1
Lr2zb6IrluNikE1cAjD3AUfg0Oy44XZw/6jwG3GHb3tYtRqPsddbdotBdV553YDEy/3r39oQzQ6t
ITC78wrsbvZXFIqPtz/OIP+oTP9W8vpHN8cijUeNIcWMLxT2H4afeb3ahpvg5lRHK2qNulDMqkqR
Y9vxt7h5LkqQxur98WcS1FsrVUh2QT4GZ4rlKCGae0PqIyJn6g2LOUjRf1vHf4hNYpYSHyTsUwdc
dX8JlD7ublEY5jYbJvt24dUhV8rCYk3q/K0WVVdtMoushx07RInF12AbHq0w/kLfYv/GskcrIgZh
GzQzpGkAxA3/nqK0WJ3hTwHlPPlsfZ8Tjq18iDjh+nlj34VGPWjRM5MQHNQB9VatLSMIC67n9NPA
owkwjbMInpJsCj9CXPMLuAzsEWDWhG48vUdkAdtUA7tXfavP6HdUHy1nLpWndMfor3GS1k1rYveM
CQhTN20XkBlgOo0yzKo83PZvUDiwQ6nBT2KMAsKdKNZjxxut/S2i5gHsJEPXP/Yp9xZcgul0CCn3
oQAHYUPzXbqAgZBbN134mbfB5uXwgmaI5cHSCwWvMQ2XcZ1hp231abgGq7dtvB+cYApCO6CAdn0v
ziPXp9Ffl2ig78EucGtnAdzj/fVrOr51T1OzxMhuo1V3OQQFhUCmPrzzudXhFRxtBc2C1VqN3Kgy
Mv1ztI1sP2/VqbBdjtUH1G7YQ5Xru8Nzj6Y+HwB5BhX9p06tb4zofhSmFOpwxlJqcgzNV2t07Tpq
BUNJLxqRao6uOaguyEIYnhcrlO82SqELor6HiuNtVA8vvc3IGYIYj2HHB/C6djbdG+nycQjg09/E
h2YyNfHlVxPQ5K7dT4i71SbJC2o/JlZ7Hz3wOnARxqfFaVEXbjXr9rGpoGCyWxfV7/eSbi3IW4/g
3F21CPlS4Hxsmv0KiJA5Ih49eMwd/wqf97LZfHlQhpl9bChzlzPm03O4WfRunWVMZWZER8qJN6yh
r03Opkuw3jak0SrT7IMj90gN8i28zI9gt7A1DZwRM4nihFCJ166p9bd7S4KmJzw7UOE1sNzRr4NG
eRGsSRgbd6aFPjaULKeU3lstuCwwFoZFi4JlKnihYw5IA1Wkl0m/Qp4El8CsRirUkHA6aNu1A3IE
L97wb+Gg34O/bMKaA5MoEQez7vyiCYzr4bZjax6H1eKb2MnprpDGX7TNHyJOJnkgDg4wNZpUWfx7
o28feb1WGM5xeKI3zIXWH6uz1Tbqb2dyOB/nwneSjb+ml4dTG53oinRN3yzn0jsmcQ2O/KNTeaXm
vXknsdCu/SXbstQxv6JRZIygp8kdQRP9Etl5WOZ5vaxXllOaFFNvc4lMahFf7DaFNEHQ3eOhj7aA
P4SbONF3707SX3QqvhX99wz9Ib4EB69tEHGkjBretX9PEKyIN5JCl07nevpI9rcGfO1e2jmQOG0+
vrPd4r8/7Q/ZIZxI//i4X0CuxzK30o23XMJB3uudppXGW944TFfhrVX087H5ItbwdHQDM8cmBEeH
yKaxxdJ1h26LZlUxlCStOG4u160ZjB8NcOd7w+hx+r9SMRwjtLgYrWb40/qiJgsN8PK3lsGUUP6W
BiK6H6daJ4mZQBmlsP+eMm/32NKH3L4CIoguvVriDhZ4lwZfBEVAVJayb/CGSFR91XjHT9H27fHy
5OwDx5CNTZ149ceWE89jFS7xfkRcg0Pn4xXDvl4nnwFuF/jTbZBT4iVh9dXFYdySFXMM4diCx0+t
qZf+ek7L+Q2uO32O/HyR4Jodf7pwSERVIgwW2tv2vWDXr+IikV2DryP+9e139p0Fapk2SHvrAY0D
wOzb57HHubAnPreN6Wjj53hpxTdodIiPHKqwT5zueITw7myaF86MZbSKHx+8UwyLop9CHERMhLGj
tUIIYnqcmtTwRJxamB6iY7h8XESaE2258NHBHYV3R35rFYDk/2YN0qAfMQYxc5CuEJXiu8lZK6qI
KnO6ia58mdDWH/2jXwGV1mrcxyb/P0ZbBiWWyyx4hDvFyFtE8yI3WEPmsvqAop8AxG6R8b3il6v4
pr9UQpdgo/52JA1yt9BPwo2BY3C8FzsidhfwqRTHttrjcOZAJLzGFy1b3sj4pXZf07Vj+lh/ceQH
d1gSxZRIuICStSIs2MFGZBH1WwdXqHhgqf/G4aTCkGugFvHAloqQ6F+wX1zj5axKVaELCmKQTcdA
MzhJrOlqrj+uAz2KTr19Dp0ISAJsgMAU7h12vEukBIdpQVCnTWlGm1jXWMLizRyWv9auvF9f7em+
swrsqeIjDiJGagn/WfrmhPJeHvYnQaXYE1iP+IgsMivF6Zw07E8L/+UMrETGtE/UC1kU5Z/exmlX
MUeoXh+TJT/cIJ1c93NG8mrB3Td9Ylf4PUcGWp2LdPKKB02/kCj/KJRZWlDEJtofJyrkoJ7D8wcB
kmD9dpmJ/YbuS23Z4VtYePTqPV+Jz33jFhJAgJ6FujQWkKSr+OQfHHwOrbbIe1jT8mcVpkHzLfkh
C9tfzZ1pzhVa9eeXNc3a27neqYIXpNWg7Xh4/fDgPLxSOqyuA9cwZQCCCooP/scnq9dAwfuwXu07
wXLJZ/6zo8dpDJyJsiNR4cgCYlkEFjHaauDOlrSLxja8oh6sT1fZMJLxa3xn3dfRBu0BcxUKwaZg
fN/aE2zdg0qZyJYJj6JJfFvKw+blmI8EWu3Ak4Fjs0nWiJ42h/5IlJoI7DpKf04+MSt6qYdHgAHi
T1gGCU6dPVV8zAisIF+cWdirb2FOUddzJ+Z3Z90cnjr85gXLzwr8KCe4+7YQhmrSdeNruFucqdpB
s3DfO/6qFdO0gKIExMjDG7F7RsPkWJH1mrVPbKo1m1tsSlUFwigH1JLnvNc6WJJMB6KJ8xTSkIe6
28THHPEgayqXBXbihtbw5F8+NU93ZqzUsdDH6G3NYNVHY8Rp3/1J4ABDmfrH6ZaE2hOzabW2zB3N
yVoeWrpKEoFbrpaGl7eRHm16FElcCY3JOoJ8Au3CfOlGK5FEDj+ZVvYu33lAcJTSfwLeQ0igFFuD
7IXSeIq32wZOvtF2SKQ7/lggU5dYqvcRaLeBVpGXh9JWF1Y2IR4G0X1UogsqcCNqasRbbGb9pp1z
/yTZ8QfrjzU4Ac6Tk4Gdemc+q4HE6ug7ZEKXuou0DCTs/+S5PpNec9vJnCluaQdI2jXJt1eL6daE
Ph8W6caNJWloJ9+a1meHT2X76QXaQOXP9mNy9FlrrpFalAq7HBqVpOXuWpq9XZdEDyL+LIFGpHHp
SjNY3pBsCSGNhyIappWCafl2W0Rj0k3biGxFHoe2FTxVSBLkxGrQIibRt5T7TtE2+OGoMmrNUbkO
tG46ViXjz+PhKfV6ro/S3yT9dRB48ua4Utd7nydO3Tre3alLHg1CAnkmYKu2kTaTjmb9/0iegY4L
M74iWlWYs3QI6ZMui/qbhEyb3ObnjlCpbq7CppIwKgwq6ZZcPw8sjURyzuHCxIs6TrRj8L0hQEb7
wUM6Uac0EfbA4axOIeemySwSIIKWTT9l9z3IglV1u4noraBYJbumzAmAXI2oQbkebY2EpEHSJ8jW
IciB439hKs4MVQPSsA5d02k8FYZ2H2VloxWtH/KfDaAyLGJ8mZDqrblXGStVlM0qPEXX/ooZN5gp
zYvuq8x/ZX50zBnkuJw5CphgTbT+pEljegC8kZ08TOa5xrjQjK0jSAbY0smAGmsycKRYdYIVQj/L
yngdxNp09+C5F/HbDgtNoyb1iiq7x4/Pp2K7xiAcWg89ZAy4PTLWOTB1L1dWD7Y2/i7B23OvZ5Jc
GCLTUeH9pa41V1pX8pdYdf2mDyiV+Js+bv+pcTBDbWJVPzl9cszA2DWlb3HYgA80RGYWLQxiH7Mc
7DZNnzPI2toMGsiS6/Rmp0+++K0UBLoQoeCcSFpThwfqhX9dPmVOIoHku+wjor2EefTWGqXu47mJ
JIvacBVysDYKBhD2khVp+KVhKVEW66EWi5gYIlrVthAxEStEMuMnR2O5AVDLko5SyKVK3DfDrxJv
2A1t3pjWQEzJcqT3kLVUxLo7fSS0PP0NJK1KUkLFSKlkIVXs2nycaZJ2ze+dU1jaXhrB5TqtqFaa
fTDMO1loYAjpWlaPFAxaJiHVxvB5Bdg1Coovrqv873h+qg4Jl26q3oOkldU++tKFmliJOsfqSEPU
406EcLdA/2gVqB9kmTlmJTrl3mRxjmg7lxFqDAcPXV+fyabXB/EBWIUSS445kp//N5xSY57JeKB2
vbS4dDCJ/eGp8i7c7F1nMseefAJiPP4ZjwBeSxbWDC7MvBb4qRTupYhqO8nUPg6uY5PM7zrPpX70
Gu0jtikq64iIHrrp+453NlqcaWw8TUVCIkUdtkvymLAJynXXlZEbcwWc8IR4MOT5P69gHFin8lPA
rnjuEratowwlZqvQJcyYhHW9DmCqjC+WzolESw8LZWD5J+JWsj/yoEoKlOnfaVDm799rIEbwKJJx
ZMW3nwwdVv/MuzInjADca7YKZFbmYDYPzjtIUNr7UKanzE4wKowaWQonZJ5BoTGdgXTvU+syIdN6
nPXN9mXiMWzEGs/pSEbsEm5R+U4uQrsKr+RR7UuPBR8F9rlVQF+DdLGe64hddh0o3y64Ljpo9SCB
gnQwPKuEKw8cRElUecu6YLZYPNLBd87hDHTeC2QGg7oA+QD9Y1TLiLZ5HWgTaXgn+vKRqIbDg3fD
U9wf8evXuYAjLKrNDrhcjIEcoJPSsUKSrhiR9y5LwGnnC7ulqBRpVUPsCYwrWBj52Ae8+6l/CWzf
bNm++5kDB/BQjhnRDg2QJnK+9VaDGhwa0m+5XI/w8kFZBZ9X6T3g3NwO9Z3GKv1NP2foz3MWEgmu
kL9YkG9dayeMS7cj+59wSml2GJqSQIAa7h4h8gu+zs63dG/f9YhWjR0XNElKStbX8u2pRtGC6ybp
BToL9l0OF5L/JM3lcw5botVdA0NCW1pbtsBARmNAlpP+6DjVtgV5+99xq1clRDGfr4fHFdHQAS2x
OLYW+y4t5KXldChp3z4+d1FOzgsvILcU6dBLTr49ep4D9pusE1kzlTDF38C7YHtXy80sdX1Ei2r7
gfT2pYNlCWz78OyTC8V9aj+W+kMfJ51MPPXzCrqeB4ph35A4C7gieDrpLqTtNuil1lrCL9MFirIX
G1eJ7DYcKFndux/9Zx+ueMb/oVaC6B1L0QZZ1CapYhDa0fW11t53tjT25A3PfiPnPfSgW06IfBHZ
XBGklcS5r5Jsm++sGc/ZBj2ABOQS153UvjpyqucuJN1a79qMT2ZT6rtWXGO6xRZxK+KnjHHFd21j
d7CkPTF/IFLM8KsThhxcLQxY8o0gYTzjQxTyHNg+KVKJXCPhyueUf5xRDCVT125J4oAfZlzFuybI
oT6VjoK1thsdOvWIGfRWPDtgKuuzNIAtgqthQb/L0KzAI5MvesSbF23ULdtWu8ienv0rLkuKGrr9
yJhK8VfluujxKA3qgnZP5VMay2JRPXjHK5c8nZ79T7HQpOqZw4vl7q5DwGjfXqTYZxl/0dt6WGL7
9zuvy8j4TBmbfGGZ+NrotZk5kVZ7Tq/0RB1eV5QwjsgqRKZ+DlHet/ziXaoUOk1/N1jBD/sAAJFg
2z1ZI/vSEkWJB+r7IAcvy5FBQAhDLZVIhUUAte9szgqhSxaIk4vRptNFHMe76F7SD9ZQrPKCpDSx
RHqVUDbIhn2mEwiTtVvlyNQBrYcObNFxkmcSrdEMhAOQwwKpxUd81crxIMIuMXQJI9lIVQ0oSZTv
RNbfQBNYY3k4irSX6x250yP5KGQkBAk5mccPyae0IMkBvcOHYnaSDCR9ghQYD0ixBHgdKYIhmM/8
lSdHrY2M3V8hvI3E/78CALN5T4FiAsNO4Y73PXU8hEj6VVKZ4c8wkML33gHBv6Ta0PJI7RPm0Moc
7k30H/Lifgooy7uPn9uuIcAj4yQz/YLKGWl/8lm7Hit/XqzD5WdKf0JZ4zV6qVJR9CDRlycBoTMA
dOEv6liYto6Q7pok4+IHxiasyIoXG+1zBGyPuW+ySywUucWr5WhDYPpO81UErYa+17la5dVwMAZV
nGm4ljv4wHRo5wAofWI52fTr4DPkRMjPrEBwmpfSLofBYZtoTwqaec6vtPlztpw+q6WkDtxNWvUm
xASXX6CK/OlGxsZZTjJE25BjBylZ2+RuRxSiSZtpObLFqnTGhBLcCNoa5edUZtqiFp+mT5TeMAJv
RsbrvWm8aUdo1vlQdKREoAapQOClsMHeAABBDt8eHbFO3yQW7B35wdr72ltXv2qxbXXWbd4LXxgb
+b2gIuQYEr7aIt2naP+l3+SwmO37Cy1esGfYE9hD2iPyHQQuWJGMy6drWwnlyu0xYZ+uHPtBEAwm
GsnzbEHsKixjASpyIMk9ouhPLpMsMu08uMcF2kAqzhOZfNQeYJU/JgKcrLIxBv2cFtpQ66hmgFkc
2V+nV9n/T/fjHqQdY7Li3BNcI6PW+pQDugovhNfM9m1ag0yXAF0/BSEFDB9RA97SXsbgYd/rrIQ4
t7zHbZ/DLkpC2XugRevGo6Po4Y0toYXmCCJFGkDw8xbLfrmVYMSh3KbPDaMNTII1i2nE2hLSgE+f
VL5oGtU/yXoFVsy7TuzE1k+OCB/eIa1kJyCspY2kXUOvWP7mABwWXb1L1l337+htaUstoURDelYH
nlS/R89PKfBHcKX4HeNQOxLl7zQ4axAu2Ys6lnQ8pgvBJ7pE8iQdu/zfb9QSUxB/QdRlm+mYkSEj
gb0eIGHnD1Ndbk5LMdRzdAjKuhlQxfzUazq9mBCukI6zEUDnrVYQHlOPUl2+pHPOsx2JOV3PNRqp
OCE3mw+pIBlQgNqYUnXyc5Djb0BogG7h7IKJsyApYWno0tmIeq0Dc3tldmhnC51qV//yUxp0/C6A
SNrrIQuWDPRycZbotdpMwP+pI6564VdyzGXbS96rbT3Pxna7wFKjPzPXSB5k65+m8hiedvwzFiH5
eTpKBe6/oINrbA1IRioRmuXsuHAPzVW9CeiBeyRBJiMUXxzvKGmcS3xMidNkK3KGrZA14gBUdzxj
E09TUmYmDV+lI6hPZPEF4nhv0hT8RLFfjUZtVnzK/GCNgau15nlrFd1GVFmEt1EFFSIp0ffiM6E2
+NDer4lrIgJMIcsRcmQI1iZbA6JBKCnPWBYyFvQZFuXDMh7gpeeTJUgSoMqMLEimn0SzeU0CcgzX
86cxLDiKF4/0OSkGkX7Db+HgkfxVZg8KiII9ceYStLr6QuXkJzis2ZnxS/Zkhuj/MnDu+JQ/ZO9j
bMjMeF5ITI8jY1eaIscfkmqyxhN0lX2j1zoBppZ+qZGrf/mxOXJ2edMAIdL+0fRR0Kf5VKtcnRXC
G11Omip+grwyilYjj5xZxpUpjUmfLnPHHRgYUPyBLrtdoWo6KHSerS50a8g5m2w2M5xP/GONrcGE
1XrSwnI18i6gcC0wFzhBkRMz0zQrQjc4xI81fmoNUdXQ3F84h1wKYKQwyJfjdOJdS0QUzmEgLAdG
eR2rCkclEbciW/JIjIjpY3mxgYvFkVrLweOHG5muQ7lCBdaXNIp00XLgYJTSe46bSbrLMEOfUMUc
XBeaH1lvuko2niZQh7Nsue1apPpsMmj1maEaM6czdh2uwyqnqOsTLQDRdUPR1QsVlaPwhD6FAxTh
/vtKevCVUzdtXUYF78VwkETpF82v1oKO9bpr3p07kHWp1UoXcrFkgTzPNpKG2fvSUBJULQ6iGqM3
Y3LBGNKNRp2YE4RxdLhfI7U9dpnCS/80vvXVjqmOiXEeXkYpA6ZIpX0EeFZMRU28BFLrtzV9Co7g
8FBeE7gQWv+ogKwrviWoSQ/5YXKE9r3d25GXytZQYIWfIoJOBkLzhVcqLPN4LaDBBPoAryP0QViE
pMASvuoohKMoiOAs+ngE629FsuRccTEXytXafROs6QnPv3aqH4eeyBYVKBAMdifK4kWViEaHRFQ2
YCv60OeXx/ssx7wbn6IvfdcABKTqU64MBWuIBgKKn+1sYkaVSLzjAd9kNPHfZcpfafytgAWpIHSZ
kv0ERRyXrGhfwGXP++Iajb/yJWxco4b1gsKXaNeDsZbr+NVjNSiSjZTypovArPSrpSGV80zSBLPG
lJYBI00BjLN0ueKCEXOGYOW8Ju9UunwPoQ4QWv+XOPtvhcxljLpWg6pA1NS/Mvylu53pJRVjAx3F
CQbmY4ssTaNxIgf44cMDAg1n0fjIyUemYBFK90rDbX5E0LCSmEPpdXNIgtgnPyu9+a7R9WZ7KFSp
sC07ZxwbK+gZZuGq9TPZtmJYM5tUHLb+1vCPctPf6Ix0E9DSepTf0sfm11pU75Ykzrm6vxFoJw+L
IkiOKxyX1VhwVV2IDynhwtY3AFk7sghsXJ60nROCl4lImWCH60bOQFbdMw4myPbOMVcFrMUQwwDU
gQcARxYugbfePfYmAiCEwmLgoeg54E5dIWRyxoSUygZUKz75XOsvB4xPZ/CleyzDCSRYk9dn8ZHC
I+oUgt4+BSxgRUbVH2oPThiTziewyBigQsiIQbGABSoHvkLGO4OnI9cp2nyBNXSfZ7HsPGG3CgAr
UnzE0ATo7AmFfiLuEOCDMoI4tORIUtrEp+EHMnJVvOkBDhlpzAfwFOHzeq3uRdatAFGPWwZd4Z5k
LTymQgmtlkMagEVUu6DLO13NcWNF+Jm2s9j5SNtX6s/31E/WgFoUk2QuWtwJ0Ik8y/oM0b4TAhcI
fmbTKYhGpJCw6qbnfREDoQHL+YOuH2S3fdto3Wcv9yMRNuJp+E/yoyCXJrJ2RgUalFHqXMPTkmsW
2d2ULuDPEALtFdi1MJXpx1OhSIlt/f2b3oz8L0K1ZFlDaB8sFVX2UFRSVahDNBtBs/jIEntlQLGK
eS/jH2c76QMwAUHRYQZAUmGJDhXLbNcsvK1a+4XCYGrVI59Cf75z50JqE0CjlDIsJFWwLZ1HSiC+
ijSu+NcOgcBpV94fboTysmX8Iw8gWSXKy6+W1zDjykS22tMTUUBGL1z1JZxaQeFe0AK0lGjxP6+a
iL58b2xYjFWZ9HKljmXiBsDKAdc4AVY64FfLvuHUxAqXmyg7WpFI+hKVfqAyPJaRclASYMW1z58P
4IrCAmETwY/X50G0KKMvvnSQOaSEWpMwjfE+BMK+0aDZN7+FPssIpu0RKeDe+yXGAgsPfLxssfPT
8OMYfB6QbgS7kZ8yapzS0vlUEgwEc2xoK8z5bvBdrYu0yYsZRvW2kVFyQWXOLVS/BH0HC+2p/FWv
BeUFC6ukDVnmdgWv86aGiOy32xfW8dwIla+j0NbyZ/96GsqjpN6bBJhtu8p+1G9W6/QlYFpL9owN
PIFprYCix4SHCOQgzACJJtbB1jfD80THMGJHEFz6XTtCAUJEAKBayKkeSrR5erFUejAm9hZYfYLr
rbtMYvox80gY785/aNz7BreHJ7GkDVCgHl26l4Qi6vRbuSg5STvUn8ypJMf5qAsdwTiVtYNtc26Q
lo4l9TQPM+zWC6aplmAZ0j0KyA8vjQ6S1HV0MywtYd42uZsCL86TDLPNoli2GNaJXKa0dCSPowQ6
BFJs2uqMkpJ6chyRAI4Z+oxqKnqZDIFW2LYYSG9yAzYvsmHJOZTlzJUCROC4wYKWqf4MkC+7VYAe
QZ/yvOQpbkkAPbZvPx4p9/LClnh3gjRBEhBVJGqL1Y+9j2Wp0gcQGBk/a+q0d4wt9U+klQpGx1gm
ncVVigx5KIA1pQW1wyzNfDLAMX5kQUFmKs6bIKUJNk+wjAhVHgL3w/w4kr6v9+d760ICOW/AR2R+
smtm5MU/FdnzIpL1WwKFDrC4K21An3aloxZJGFhz+dB5d5r5UEaoRmRSu01FAOxH/B9bj+fdZ4hF
UWHZwPnQxOQ3F4pH1AD1MxaXWpDyGfOLzWvi3zuY6Oangfktf0LOrTbag9kX7FRjkq6s+SUu5/Tt
AoQj78s08INlzQoeeAQbiEPk+ZTetuZbLqhyFMotxcaSl/uEk3BIy9CBzGCu6m1LtSDsgQQp8oKf
OBKBCTayvGXpFlfCCSu/FBR/KaHqMggxBeCb4mfjBAwrL4Q5BBIXvkmSinwwWcxPiPnM3NDUhQ32
PGpl1CrmqLACUT3ySdSfS0lRlYhws1ZRBvKWlyiHI6UPzJ4S43MoKzHCCOTkeBqqsuN2nCLrtrFt
UdAgeO3xAjm/v3rVcqdsb73B1r/MjsGJN9VDb4sVHmM+Y//J6pP5uqMSh3fuYWDeO7J991jB1Y91
XIkqlF9sEDMzPHHSCcdj0Tn3duGpeRrX8eNA9bTxfLND5i7ahf5a/20mOr+lx/5iYf2S/VkcH5v0
eNreppVQQWoFUQQFYG9xfCvbw5hwGgYyYagYK4EqIV2C1AAaEJYnVn7/1Bny9NKv/v7nSj2VfEcY
hziE7Fb2eeTEER4jp1z90mQH//e9/M6n/su9/FJ2u6kVq9yGPYaWqAIonEaFmr41ZZm31htFlp28
SeY74TkC72339ZsDY1yn3uhIx4AbnXDrC4ueb7dt+2cTfP330MzfiGT+PbRfuaw3iX26VMz9Y9ap
NXpp+FBXsRyixvYKVgKXHgd245rR0Bbm1RnOJ01T8BcwVlr/PY76HzNXoRek4Y4JpXSZ2fqPypCi
dnVXbl67s9TXZi9rDAoo+j+mBn4AbGRw+H9A/dhIM4im/RMNiy90PQ8fjQvN4MIE0pn2bpDDfNIY
rJu9t/yFPhHEtXvMrj+NorH9td01hzWaQ6Tt07o5zC2yyx8JnfC6bep11o3maP1dM/zKLdgazdqN
JIC0aFrXJm6pN2RL/VB3NycD6xKS/JP5f1mF3xnFy1X4/3f/S+7xKs+cfGeuH7ON17BpZEVq13Fa
8RrO5F5tbn+MT5fI4aszh3R99U38wXu7YLA3N27D3PF9VHujBOPRqK4bN+jT3Ka3iu1qw3uFUfq/
1+n3LOlfRvpLBc8hOeyR5sODnqIgzN6me1y3jueml7eusBOQyuqNi6JvmP3CaSxhenzbvlvn5ubS
9LzGFkok+F6PLQiTsveM2/jIvu1bDDMkqLBLuvWqc3+p1V9PZHAdJjfrLSOXEcwXkHYHEZgBA2nk
Ws0TlFPWdA8pWMVnXR/31oXaK95z1alkzfVb3WgX8z0EEzDFeL4FBsnKnaeVy18m48/LVq8jshSz
21QK/Dvderev1B7b5Fh6gWTmECKGFytv9+BjwgOSF8ZnY7VRzazADSCz13vE+x8dG2BLdPSQq/+X
tHnzz3v6H8OS8/qPvWQU24NXOIWGpQgaWYdYpWwTTGiOxuEaey2BQglfjBEKd3WJqj1jc88MUVK0
5CLWBgq+WWhe+UnK69NPvFLqcRWNISaicxQz0PjIS+P1rF6s8IYP8jKbQIeoO1UaA+Ea/EdaXTEr
SniT01s6zVipLmFtJUgkzFW1LSS4+qJRYdPyOBKIPFHlLLdASOkzF08RngfmoMyIZ9g0jcAOhfXJ
biyZGrHqUF2HdxkoWbT8pP7vpcKRKSNLhsnqS6EBzD/gLZkrisyCEYI01gio7jAP9WYc6uXPC/ht
oSQLDEMZhU9jzSQMq9iWOlJaHMYQlGKBCaVTc063rSQj8/8RdmbNiiLd1/9ERDig4m1mggMiDjhx
Y+hxAgUVUMFP//7y9MXb/+onuqO6q6tPnYEhM/fea6+9Fmid5g9wstFwaWJ31vb0I9W/9N9oyduN
5iwaI9xXqEGfLlOxzLpoOOzfty/TG7z7/zPaoffv39aGjgd/WxvpuX2L69a9DJCuopWrSQURXRv9
3BtUFVrlQP8607kyob00qc3rIAi6s6PJLHokwEI4S7/T7LfmOus3TRcVqozX5eN/VTZ/1XwR7YT0
twEBzZ6pbT3QR3pGzfXbX9MFT4HyEUJF1EYoZOPaoYskXTpoo3ldulFAULI1KHaaKp/+xf7XHQv+
/e3O/VV2tfa69XY/ownAb5rtr8s/rZKimyWPfgnFXHdXW3a8onVMlakvOKMk1b0RfQO6rNN/fsAt
bpBdX0lrdJ6kkxuNEGgwT5O/9Uc1+ZqsSUNpVT8ONd04HiZOC+VQcrCb/ZhmpdD4ACVHT6dhejKW
NJ8/Fb2nX0z/yvWu6W8Cr9M/nbNpI/vfSoXvkEKv0WB0C1fHuteAW57ab77VFW65brhq4vHN69Iw
ZDqV64G2b9/dJvwRnSHprWVAVCnxx7F+/9SAnJKi8KpX1C9dDD5bR5Ns+V1jEfqqdRUFXkuVkXKX
mlKH7yXUOtbloLHSKK4mEVfgg/++Jv+pO/3HkvwjO8rvz+35/XqXi9dw7aVB+EUtaRvJ1qgsOKPq
ozRX3hkwFkNnPB0xorPhiyEmiTY6pmDMiDhY6dQmE0bQaWX7RqiZSJ9Xz9413mJxXS8QVRJUS9er
bO/nSVNQStXEorMj8RWMlN99aWCNrIb96U3yLP8jk23+z0wWSVYEeNETxb7h/265Zi1/bptds1o0
mc501+FgFh0zt+wE25pjwTxskmddDXpIZCbaJWgn5XzKLKLE1KkuD59awAnRhIdkm0l/aQTudvfv
b+B/B/W/XeEfcez+et3eW+NbLuqICRk+SmMMPRG8mfQWn2xJCsZ8tzEmCWHkFHvqZX1Uf/fSZBSj
KyB8QSeyG+Z3sTlP4nE+wHd40BClZ7rlVeVz1vsQ6xoAy9zrfu3kYJonrfw9Hr9nWJjKTlsO696u
onJtO9VgMT0rfe//cY//mCbTq+xv9/hHULSie17cW2VJgokPBdoNJJn3+/GDpdi5H9aDPZIhjNFU
soM8PXA0tOGQCbB0w6wXflHnYW9mDupYqWIhjiDeBPD5e0qFta7Lx2xcvWVN7TqJMiNcntwF85au
HNrxTMohA/7O/CWm/35D/xRl+uOG/jjJL2b6fpvZU0d5XQJppoDGgDR4DGUUOFP/egIfPqAtXm0N
PGs0rju+7TVs8SCe6oZUF+VS3afrEjbvIzpv0Cb7sfyPacempeeW/xF4/vb8/9jlldkobg+z0rs8
U+v6T5PwokqGT172ulTWN3xnQYQgCapp52B/JXu8qvhDE6BGntsaFYe6gT1TIsxk3DLxBOm96QjQ
82eJtjLl4c020/OIn4J8QASmzVERSevu1oCj016Bhk3HraHfWRt/qMrlmSdF/6o5/TZEk/H3yqbi
6Lq87Onz2KWzMk5X30a/2nw7wkJPXgLjfUWyCEANRS0XhohzziAYhrK5vov1G2YPiHypusJBYAZp
mZURo0No2NnqgyjL7FyoSZEJ5B5GrJofRPDb5PqG13C262HKgC42vicaUZIZ24sw3Xk1eA1qhl8g
RyA6LWdsnDabK6wdFOs+/ti+BviNz1NBp3NTlztmc8Wpr5DuXmOmjQyEcDkz1Ee8cIXrz9uGqi+w
McV+6Iwcy1kdrqI2Xq697o/3GiP6vJ2+QDoFAsd+NITK4XtXaNTquy7pANtd9sh3Kxykstfr5RxF
EbF1d1Vt3EAznJeGDBvmI+bmbSk+eP86dRoIufjuGIDevdA4uQajQvRm39XFKcWkIyelXFFUXmwe
xuO02uTInUlqzRH6cfOamCdqPNw8RyPmJuUtLD1pl5kYjZ/YVIgi0hJdp/EbxGr0GZgAj/KB7gtK
I7q3GCHqsEV6+nC31XIb3llgz6VGUe+WClkqX7zhaCMArHJnu8o2mhKBqZa/dvvDsrd7kDGipTc/
+9NOS56d07MuFk8Eh0QjIkq+y4G1v7TE4luqTxc8pNwizlG1lq2Oe09kczgycuz6rNxOc2czeiNR
VUlyftGseZb4zQ/7/dP0Jf6jhPzfUbRr4QCFRQFenn+c4XFsvbvf+7YMasPKbtEqSZUGkF/HGGKs
npmEdgFwnCrdhyKPUnnv4XRWQOOuTtk1SK6PCJJ0QFtNp83hWBVINHWZivugUgOoFNOy0OlCdnxa
5C5o6YUacULyj6QXJQrwpy2KHDqP0UomOpd49f/92GvpY+2f58j/v88/zvFvA6/v57XOff5iQQ8m
ZzJo34xSMYIGpQSIX9M6NalUa2VoJoupyqnucWsWhuapcPLdB78TUBIbYnq751/E7S94VeftZOWc
n3ogoMXgR/s/OqCd/4l1/O1V/XFyP8x3eT7fi3KB/S+clfX6MUBONXjKwKmPvHC9jpaVRHLdo9Jy
BmIya0wGA3SriFgPtQ3XNemTlwfh2qQL46GQTBB+AoyUq7OAkYMsoyUtkef4+IrbDAWgrWguM5Ha
cs6UuZq6h//KccxaG6GO/3gzfyB2xbaTf/K4+10YbsbEfzvu09sdXkV8kwi4zhnbHoaaqY+jxczz
lvTrxWe6zlRZV5yg7V6IhoTfQYuXw4ue7RTlEwwQl9/50kTYzZpSJt1F6Fu7kOb40FurzHGnFy+W
t7VLpnuN5NOw1+sm7osnnDD789Ol50JkE+uP/W7wTddAK7h1oF3mra1c5EO3M1fJriYrw35DGBFN
301/yA5WLZrSJZdNr+usmOLTJ0TI8nJRd1JZgK5o7Sr23cLOwMuaXLHnZg4d9ClFMiaJmNMRqDzK
uG5wYLzW73MYob72sckoXuh4qPVD9SsBeSCVsdefP0IsH6cdlZm0qw+HZa23po8mk1Lpjvia/nhC
d9wLTfQxENBtnLrC93PpYBlpYrwG/653UZEwZjNLze7S2pRidvFZNMrriHVMb4nn651dGuoMsPMQ
7rsO9EBey0UsGWBCgBGGDKkPsIz4jkIAqNZd0GyKZPixPYVfwPRDtlwj9emf5yfLjmXSweqNjzbc
/rRf+ldGbhRP2rlstm0a+D2ujX9zGYRoCiNHqjwe2+DbDy6Sk9f44WeOmXlCtld8cM1GMJneMIt5
HJqW3Pbeau26S77/Ev35NdZboj5q8LnNNX9TSSZ6vpmtHUkLResazibvc4mtx8fFjsTdPcYLKU9I
82sXzbwQ06W+Vcs+nKKLmEvLnSOBx3aYyzGxRzbEXKEKndBWrfie9bk77c8banGO1K4Mqbk0p8Cy
X7E80KFVy0M7h6/Sp1kiF6Uth6fuYGs/EMQVz4d8ieuKtQ37gNy3Jk7n+bQeuQ/V8GpTF2pCNZjP
KSHp12ZObjP2pteXRdaNNLS3fpEXLc0OV4EgM9GX97AuG6x4GDLSD3KPHKX/FCyGDqujsl+8o4ym
C3uIZjBLHSTDaYnWlTRwiXrsLJo/5GO4uGDscdLrsate4rmf9oe2Pep69mYrkOTs9++rO2qHXTbt
ss57NBuoJrIEWRbYeS5ezHZyc26/LyFd4AQuPmojh2Z/Tq/isHys3XWt4iUwYvG74cilZ7WdXxd3
uq0Jch/C2OfINHowWAPtzoq9Iw54Ch5DB1fiXkbCYi3emwNbPpWJP9d6e5lC2fHFSzd7S1dRxVXk
BmiDTA8NryWgroqKhcpMl9tVKKmcaGaoZRtiSZb1MYRErVRkdfVoiGRZZH0IrcvOZeJemHg364g2
fWoEsfk7BtS++s95w33o7z194DzEtrSHiNGPFye0gD0OzWnmLC8jWrrYEHDEyGG5HC4kbq7uoXzZ
2haXpEst2MeIo2WxWIINsKdELFlX60SkF/tlu3UOPYxs6POLWphcZIb5CeLW0z71JxBoTQx503eB
meyin6IicXjJh1rqgr6JGUdN0jfo94e7y2zXEDLzTmmPqDsslvbiNd91TruGGqZSk6kQoGBtMjCw
scR4+JgOkeuyJVyk/gKWDK7Hw5Oh5tNp5dLFeY8RYS5KwSWczpxA6HzblawN1XIu7U0LJvluvHtP
2SQXnsw25sKee3YD+4TUOw6+4DZYDzclN5mf2r31eXYnKtWRqHO+yjyF4ZWTs+lG07OYNYLJLCHU
+XvOJn69BAEtdHJ5HZJZL+BPV8qPkdCg+HI83+T0zZTqjugRY2gm2/ba+3KAaIZQkzMvJV9lVsoZ
cKp6Fu/ecxy/oizYBxBM6FaI92SfOkHMgSl8iyxRDu6ycxbH72qw98NPQsoe5uOGRNU2NBcGmjdc
uxNmb/5XfgdBiSK1hISUHfbP6d7Ddhg50q+/Xn+drrgUfawId6/aoIby+mfnxSn/LS+25/sI4CEu
WO8PBm9GvY5dTMwjAfl1n+dcPJZecdNuX1BczKcRS/krXtPOKgpvzh5aNRuGldDbLqMb3fhyhFf6
+g6VsuKZFYxYiQaOE0+vxkh4gpNOr1H5t1fPoJvl55rpUZbzopXTBlm2IsVjaw3pOJ5efp+z2mV/
exxiHIcPLUqAedZNZg5SOss4B8Bu4rzBGo+97WyK2fBxypLWeVCFSM9T4XmaqZe+jtuFMyvMdw1Y
WlVoUuzLx+aMAxRn/H0aBO8awWlfv7jtXRcRIyJ/kgvS8OLh3wyvJrV8KXv/asnGQ3aeSCoSFlmE
wyoY9rmk6SHFbzxh5QNGEwBD/81LTMJBW3KOEKSIjbm9ft7Uh1KWO3gJi6coppzxp3Q4/0USslg9
H/ZhCs4mhhd3fpo+2SC95qfH/CwHRKzbFrHE7jpJVMGJ87jJNT+NKpVJWVRa+bk12785g9m5JwZE
4epx+ACFnD0WMOVfUz6QBmtx4PTMLWqWT6xDzENauiVFAB3F57RewEZ8BLWylAnH/JAvqclX7mQN
gKuO1npmRcPlFl/DKUonNm2LINeZE+p41akxvLacqgNDLj8xe4IaybWfDrp0XcSTdZsQs8usX6O4
VGvDXxcs3OjMCuMZbaeEzjV4/raDYaDKcjtTl8H1ItHY5SAm9CY99MD07Np3bCU0WZjqqTRcyGeT
K3V0rCU03+Qba5Ts3ONiti29BNHqJVldln5TPyGK5Ep80eImXVmel+t1jHEScS2G4kFMuu84AHlZ
XZ/OXmPB71rfV/su3Zd3QKUQy5C7yAZhttmn84htYkqe+omPPIdBZMPnmdU2gxmi6vxdfWTor68E
x4Oxx+RbpxOOn9h7dnZwUbPmKrIjEaBrxlMIdU7TnScsljDkk8iVe7UHqbWmAcwMu4sHQWOTSGOG
ro/t+N/AD4KLJZDvP5rt0QPBYMQMyCwSma0gzMvsIoLLGrTg1/gknWAVilV0ghQoTp4iYuij3itU
CgJGg0xEfb/mkblzuXRYa3bYWYdn+E7vnm8gqlRPkR9VzHqunMAPixFHy/W09jxnH4n2HY/xp4xo
/UWAD99cfvsPQ2ZXWR07/I+4wMjoOkFzq+Dj4IawpTyecLit/OaFFIwCXLVohVxHpmE/d5dJmzGU
a3+bOeenZNGRffEwvn2GS/ITDqxQuyIkuzOnyBSzMU2ZLPE4fPXw6XqK2rICcOjV9T3dNq+Z8zVk
EHFgnW1qR78UF/8u8QaM1fYjMTZILezMgfmjxXFLH454z06wm25+5GD/amuYK7uBU5zTkkZuI3bP
dvLZ5Mwka5OliGSnlkzwo8VcmOydYZlJ3fDemhD6DUKc3zjNO6vWna/lScl3wLQtMB2PSXW45C/r
iTyS5YbkzYpNFIuAnNQmVGxV1k8QJJ80vdcPKuXINLXV5SIBKJiNuA9npM/9aIq9u8lTr684Pz4D
/bXJVTE1UTJutB19Jq2wEMC2gE7TFPFuMIk2YZBlYI91R/n0WT3k3OqPkwmkGfq4ov/0X778gHh0
pvSqzHy4isfj3TcE12rIBb//ACOOU6YqThZ2WJYoO6rx06aAEtHDuwBVREjAM5iQIwlfqMvq3eHB
sk7Z7PLlsR5U0iPpR8X73UEUdkTsT8fo8MOEPW1npCY18T0C3mDSHDTEQ3xGu9biE5BwNBw7RWoM
dkomNhOGjY9dhFdx57S7w/Hw5cOADDMY0icO19f+VOsPnw4eaBYOsyDWrWkTn+1TEz+Tu11+Rt8x
kw+9hl/Yrel9/RPn47K0J12JnPi+11ar0abmiO80kin5PN7mF9kNV2hojcfNhbXH5NIeI7+4K8fD
xE/RCUzF3OxbDnMA7Z9UYLfG1NWrXJmPoEH7CuX2yv4aULkoeg0AHJhUaKGqJLDE98Q1tET7rLpt
ZUKrQq1F5jE2ICZZpoyOIPGcvmNMuDQsx71YP7uYTPM5r+a7IuchpTtLtP0b3AP4x4wC6aGdJ7VT
2Su28hqrWjqiA92IxVtYsW3MjhfkCo+aQc/AEYz4ReIMoZCNbBPjqC7snS7kk5/so17qimM2PzbP
bTjMFrHBaXZXvG1EBN/iwSy+iCYsKw4AYXyRNS3GJWI9CP1aotHEmaEA6ZC0lM80xEv//JKTSM5m
5By+E3L2NsiN3z/Nuk7hOXI7ApniQS9FnkEvKQuZlzz1q7gm7i95aTmrglliMdpsIsxcxLOBLUa5
pAAiX4SDPoDSZfGELPAjDsybrPjnx74TEmi7ZpkzubmTNl+iQdK8d5HtZXvZ1XTue2qbxiTZ4XbM
kcLJTVHT0QczmEesZg+XZARFS/c7vyKe3u0vLQ8U3rTd6oK5unajuRyeX2kQgxQYd33YboknWsQd
YjV0mhKRzKRXbe1WhRB8sf7INJVLWN8i3x86B5faRCcJ5jBsKv/h1EVJqhiGyc7r+K0fAtbu3hYG
TFv9g3TUMnv1rshujkVorPcu1TyKpMEncv41ZGt9JWk5j/PMyboeRVZ8Udi+WHxduS5+Wg255PAc
Lu82jbLTGetOgXTUxVSHJhaoZ/Jy6CPWOO4lDFMbg+IjkgJTV0HtBeTAMJDOdtdQoGlz+SZn/8WZ
wSMs7wr2K3S47vKCTKK1yWlxSo4k2anb5yGFPyjAU1fcbYls4Py72irmVV+In0dnIkX3q4LGUceS
r/t4O+fPgL2oc9NnzzcXdQGd5qY8n/gA+b5m6zSNXA1Dm9L5ZASK0v9ups+aSPbTln7sI3cdjTk2
ZM7ZS7e/zukqUOgAbUCUTJAoZqqLiGgMLBxRq/qc1dR/Tngm9f3KNmUrpnq6tKx6006KJiQoinvV
aFiIImysnGJee4pZdzaLfdI9VNqHrBeC+vF6JOKICzUsEtbBe74PvaZeZn5FephMA+Ount6A/OEy
AeNo6NRKNJ0wfYs1KC+GyesKnSWYD9wtHJ8+pzrISSGCu8b4f4PEoItBqwsbSjzDWNX3RU2YNI87
UxMT2oH1Ec261OxeeAW9J9atIlYGkOlDaeBla/QEb2MQEIP9r2i+HV/zdslXT1ohQ7Xhqjzksnl1
zqhoh1342W73w8KYbnVlriEGarAJXLz+2c+OcHqoewUh5JXLbDHlFJ+nbZx35uc6H09Q2/pS12tR
zIP2GrjqdKxxZe7O8cmcgkECWHDGkUi/KNaHPaB44ENPYKhoFsIj5qEy454I5uFJgIIWYvC5HMSO
CYLB4wHEcfTHZoPJdywGufeU+6u7r/D00Fk4aWolw33X4RFaOxOGfr4kL/5yQl+HKNMI6uYmVS9K
JIuL/VhEqosCIqcp7QkgMiqR0O/092RI4Bm6z7DPKQzO1F5cGAGdZdoh8Z70Nvlos/r8FBjwrXyH
vlEkw8uEpLKxtRuVzf5zsNPWpQJe0s9BFMumePYtWRIpIdfTX+Eh2kN6DoSIWHy9xc7oDalp50zE
yDuITcNbkiUidyGNQq4zMlx+jbv00PUBsuxQgh4+/RNNePHyh6MvXYzpCmLPaCyhJ2n27EMWR4xj
Dw+4z5LiAsce6ve3k6b+RwKxPdBj1fbEnzt/3ybb7vDaPqKzOT0kTaDdFcBhSHX9ES7oJGiKhlRI
+a+gBJ4DoHftBUD7fjLzP+M9Cu4u0N4MKo9wHhaQn9qqo5GImc6SNUh05lRrnDrASk/8btmuWmkH
FKH86TZktq53But0EDbs4GrTfJM622TFsla6nKuF/WyLJ9Lm6JJRQcfq258lvWNjwAu4DlY1/P8y
QtXk0X9LiDIIbvcyFxeEgARq9rPFyphYS+/MUuju9kavdZdALKy6+DmPzhS3aLSXv821knd8Z1m9
FlE44zJMWBuTiUnMnZDQ78PbxHGCzhg+4kj3jV5qVPNzReC8o/OzrPkMKV6WZlCfHdEChwBmsR9J
P59X2nmR/ZsLD6ggJtUEgu7KyvpZYm9ekcBxc/OGY2mSqwTHS13ebt5xy4ksYapgbPxVZ6ybPi0V
wYO6jIIQOQ3R+WHNt9Ab0vWoAU9xESRH3iQ5hc5kYwcn5OiqKv0smw8qYur3z8xpyBtrFRDzJUPf
wfVB37QVRFpznHyQAN5yRqNPZ2DR03uTVA43k0cmVrdlc2piEfCZ1KG9ywr/uqZoYK06QnLj5v4w
jmibdfVl8IQRo7papbuPkrtxFZG6DHegcyDOuCExw/LGvG68uZHF+1+ZddTT6tWnzBjjPrVh6QTs
KdB3L3j1gtnRPEzq4beStzvuVsVp86I8e++e2eDdWueqW/pR109GbaJpS3SrAQmpJcFyEatuLBO4
hy2fDUleA4P6JT8dHLxxl2VSpSuajVFHuJAAtVxbddNwQoc1jqhUAELtB7rbTo69OZarOxmjT9Sm
6MCuNyJJAW8gajMZuHzZl7xPoOaBaFsTAi+/0etLPkoHlk+6/FwccDhNyNNN/TXeciKmVyhwp+BM
ux4T2rN32WZjAjzd1EWGGiB/vdWegjSz+iFDF3Nf40C3yZMaLAjS+WDv+ZcgDMmpFvpweosrqkIz
ainJgtl/gaPorIni0MEbrE0lL984xtd8YAJYc4ouKwUH472aWVEEr3HKqA7AFr41Mj3sP3aNUuup
cxBgiIiPK6r6t6JrAPTbdInowP39MERwF5LCW7XMA7W3Tox0TtUEwnLolKD3fOsMluQlhQMUZ4DX
AIFSonKydckZnpRF8SQsBvsXJ0VQdwdnhOtcYyvb6Kts3WJP+0A/nTPMfsF2epMx8ITqYg+4QxjX
j/IeEjBn6Z4A3xG943t1FmDTQUVY+ezymReeZ+sHp/OVNCEsB/s6tdSW0nxc1OQRwg5aKnXbkGZB
i5zexdX+gu45nYK2iosRIoF1XNnJa5/Cfhp0EVQqiTMojeBJkjmtnxszurKmhU+paPUdMdJ6ymrs
scYdJ4hb/2wpev3N5qiA3FboK84M1TXkq/fxYhV0rtIwZVZzIBxokpvRFbXb/FXzSDML1SF238p5
1jwk5MSZIsQk4EJQvNxoZ/W4owYSD3QaKRSu3ApOJbQ7cGaM2fAVFn6KKBtTjiwG+dS4ytrCfBCU
J69e3VCV+fsAszqP1KSwptxNReMKWVF2C+HvTTu0hpEmb9Vr47qG2D6WXDPLM71v7ZdGeYzUb/nL
62lZMPM8jiVoNKOQEVJWUMYhpmTLzTMYDtt9koVPQZYwz2tEwMM2ozcBAK3nLtdWL3xSqMrQXbtT
BUUFzPn5gLc27wMCd5U1rk8O703bvl78a623JAjdwTl4ASBQZ8aVpdVybhjDSIA4EuDmS2yBttr9
xjTtojRoPiQ/Y/0UfmTXsfLoBUcOZ4N9worCaOdXTAepXiTUz8Ko1NV7Mk8QTRL4gMwzxYTR0zwd
EpsPVVd9Md5GNmPz/TDa+uo3J88CNjYWHeriRV8IQ7djpCosB594i+nKFq0vNvtFmbAC7Jsl7VXc
UXbL+5prBBxWlTPCnmyT5GorPnm/YoBQjKgUU5Gk/r3rUeY1Bj/bA0LCRwJP0CbmP9GHmNhtoev5
R6/VcBBfvdhNQ5x4dgUC6WQYpqiucpgNx2mp6Cq9Yfw1F+MO9G1BsLLpSYYg6KwYhV5Ko99/6tGn
gubZMJnX9pHqgKSKE/leD/ySfgwkDQtM6K2SceiWGMGtH7qIMq/4/NDlhWUolrk7PaXH6damhPro
zhi1IIjJkvA8oj7XjmbXyWY733R7D1jvcheZcixbx6TVXySx2J3peIszLMBCDt/THQyL3aZyLrtW
xtdqHMB6yU28o+6GrLHbFONd3Yt+HlP4gNwuHeV23Y5ZKeNDY2bJgmEZih5Gmjoi9q7W9HTxLqa+
p7IaRspQTeMYXxU5bBxWombIh0zPEml4EyX45sferiCrGMzY47rrNCsRNZhgZ8L3GjY/SqMij/Gl
X4FfxHbnSmVJE+oiLEPmL7EwhpmIPvi3bU3kJCHO8C26PSwtimF3alGndkKCfVmz72guovwzuC3b
4t1ykBLQo/4kFaQDTbl19Y9ZrtrzJxBqKn7gePQhqopWwbLVFBZDTjAJ0c/2S6u9iavdopii7D9k
kB+whXyeGXDdwLl51ep0/6rDHVs12W/xfpz3cZjhYymyMWQTUYJ0ZL/NHKaxBe/yAQ7+ofElHrqP
Z7zdp03v8nYzBFM26cs77z+khM2e0VSXu6MbjXdogu3xlH4fbWMYEfQvmiNSDl07A2Kn66WJdPD+
Sve2qcnwpz6tr36/GuxGMRaYq+hO2d8ajh/D39kyZvhdLs1ctzGZSYU9LnCbLK+iWHCyqtgUHA6z
F/MFlCtcCn3veYboDWCQPmrepez355XIFqePe9jKA4TU6RJChUnfjU8FF/POzmF7ZFDVX+qmsHNM
esEehEKXajp+YUIwDH/LPWC3UHOy9NkagR7WRYamOFRZlZPTqxd48Ha5b8E/BGUut7vfhPmF/sP9
8DbCbZiSa9CU+gB/ZsG+nHf3N2Vs1c2HEBe+qDFwCMXCvkuB+ZrqGvXRJFKUqYi6Kgg+ujlT5jJG
swZ7LFpYaFHYxEDTPse0sK70sxIvL5TVVLNSgHYG4JoaumxGNsB0V1SIGWvYoGbv8+l7ArXyculF
Be/mkVDhJ/VSErmt2/x8G7anYL/p0Zi/waaXQBnfCbkRYjMnMhukQZwvzcL9tlL3fYdmPM5LAygD
35huc4dSfVksEcCZWj66TQnYzXMrdo0RdMzhWc4l4gOwdpiIP8sIV0y8NBu2BgSxTxLtFXRFZQx3
G+DLuix2QD1/bfwunSQBzXOZU1OJuMaHH+RylQC/ZOEY8IgunoXriAbZ7mwDiB/C8ExBXs3KpvM7
scRi8xB1e7yAqMUCuqf6hCzHu1pDjKm+4sVSq1wS19YW6ikJ6N87th8mE/3ohxa9HEDRLXUq8f3M
b53+7RG0sfLqeueW82nBXchZasVTGHWudDtpF7uHQeGHdVJzdrbGtelVdxRxzP2iw2B/TjUgnAji
wZXO8ZxGl2gODt2mgGn73G9tSi/3NL9NMXUSr/3Zea4u9xFNWNfTLc2ajWm0iJaFKi4g5KVjed85
whPM6U2Z45N6g9B+bTOAwESpWsbwAWjeLg/923Ded3W/FFrBbfpXn9lt+ktr4Wpyy1VMp3OezPzs
9Oea+kuYozzWdlvRRVKV6ggAlg3flm1CVF3HoynTm2P5Gr0GO8kWXGpWKy2XE6uKP+UQb3Sb/8X3
aXhfvA7zIVX3Pkafmev3vLA5gmkdgs60p/rJU4mK28ddkjLrNjcFb0fU1+SqLXqW/OjnUPiZAQKj
8xPq9JnmKbTTMR2zm7SYyXfI1Km32BLbQUUXYJCQIWtCmV+NcRMRHqlvmzYeqN6dHH8MNKQLbNpY
iRk0TnVmSai2Q2aEllyNe/l5ZfJRwJxA8YvEkuoqKGvA8Weyp9cZelvcHuSS1Lmp7nr/3mk15j1i
1NOObLrCovj0fCa9TfZw0aasKeVNvedgiozj44i7Kq4UvPE8wejsoRNQPbtyY+65pOLYN2grJRWl
gCkeT1U7+pRxTwSfQybNVKw067zc1/t3yYyzeB/2ngkclatsC9Y87dIKoxkE4SxoXewUbnBn3aQw
1KfUjTQAE8c2VpCvJwLV8+SzyGvei9aRfn/t3hNFJNXq+hdSfx5ZJb0WrgF1SNEExRvCRFhfa9iF
T19nzJPTL7DoCwFPf85eF4Glm3gyGPY0NafqzFTAx02KGU89Eb/HSeaYNdtaMGX2kOW6bfLTzIzy
K98lFgR7i/2NLfk5tdfk1M8TTJJ2v/xhe7MEaa+E26n++BLTtRMcoZJeXAOqIV8JU0jzpxOxbJOu
CNar5np9xmHEWB5tqjrZ/jHzg5YGz+xmAe5PD4glcraDe2gx8fhCF4r++wv0GBBCrw5m/2ptt2Zh
pFjP++mE+tvh6P30jJWpnz3f5bvnhNad9oerJ7jH+Wi8FXnwgpRBA8yuLrbR2GyMzEmXd9SgLqr+
9bDpKSs73rU4ruGhWp29Sa/cbIw40bLnsqyRBjLhcU5kukRqpArzc+/OV1acdG+sT7Lt+FYUor1+
MBx0em/n18QxPiqqjePmsMYk7sPfiktXJm95mxW3VQRXmZqL/txHXWb1z6LBrtreYmllg/h772VP
mb0i9TJxVb/JxtrAiLNcFfa26KFt2X54L2x+iIrEb0WbIbjkMu1PNpvngCMUFousNNloR6fC7lGT
30RxFhPzIUBiSDVtllYvQU/sLal67ONZ+xJmfbiRo+9QrFL32IbP7orCfttRQB68BdGZTNqHtzgf
37GsDrEebrbhGWdiN0/Av2798dsgN0CEdsqRQEsQSydgdF75tuWwjf2ra9rZnC4pAX4Nxx74n/4n
1cBgUIofE7xFDThUkAQTzeEKRjB+fUzBnu0ZeCpTf+zyIJGPbH7U9eE5xDjjKd9zsMkzcBckiuzd
08uRhcVfMxS6325ntEBVLzDf3HEMpfU+zIXnablqSpQapDJoonppReJzTPQphhHsz8v2KGkxLAx8
P/w6rflvx4H3wN0U3V7ofaDExmgRcpt7n3NM48pv2gxWWPUK3g6rbHNI5Y1SbkWTd4JTE1sTTcvJ
ZweO1rSYpXrCuy3F3nqpS2YbnB2gTldItv+PpDPbUhTZwvATsRYiCtwSDOI8a3rDSjNTBFQQkOnp
+4vqdepUd3VWmgpBxN7/tC0vRiXrNS3sgqhoGEW3uBqajWBmT2O+xWsAizQnfZcBQdme0tRelmsM
+rk9bJ3nD/3nCk/25cD0CaRnAdxCSSaC64YreKUz3NlDWMJy/5ikaZdjgSjBTtFJ4o9n9d0T4VPB
5xS/cQQ/Vbioyez5J8dOAwCwZ8b9tkbdQP7Gjx5sAYkCyVGvFnvPfs1O5bmy1zT1oIe9vd8yr2ns
EEAWC38rp7ZIHgKZzToFTqT/24Ab7Kv9ZUz7nNKt94uXRH7ipfdaL0q7k3SErK6pMe0+c7ipplsx
8+sNwkPGZnKSIItWT+gW9XKVX/vc/WsTkZCKmvtWsrlzl9dRPYmGyzctIIrHvbbGMz5c5T9H4OVL
48eW297txjgVH/uifuf7FgSouuIFoE4+J+xw53PNtslsTk5DyoOh29HFVtYqfmMrDqDj/xjPd+X1
DfpYCY2zCTkAfY534SWYpcu06JnjpcQ+moi5br+y31awca+5D8GG1tUmWHEVXiyyn0iulEzY8IcT
NLm7SCBZei+/y2YyNAeK2/PY1LYAKzXH2Xtx3+33pbiCnR3l3hhWPHfaEdEsC+fqGSX+SW+viSDg
UDms9skZgMLehuvty6RlgZlY70ElGClXci/KJU9pu7/IvFZUWJQVWkfBKmVVxRdcTqEuewcbliY3
dQQcD8QiZyR0M7QJkkHTmaSJJ0nwSOdsy1kvMAzsX3NHCmckwMCV4zFIl2eqDIJEZs/UhltYDYEb
oe7xEnE+FE7MpOMmW8IHHuUPl9hSjsZnyGhWaroftC3HVHFTVJktBN3DPl+uxmw4uWqHKyQB2MOt
JcOckw4VVCuryLB1hys2nJpqa20xmfGLPvQ3DNki60zsdrRnnZ2qzmt6iDGR+DiG37u8tafW2xa7
SUhDHemIpn4hvHSZsHWLvE0t+1xK6PviV8og+VyAvwvDuzJ+6y3MjrJjZQB4KwQOmRD2L1QK0k/E
8QU2PQKA7CRDQbHVWofySe3YUe92rxkXCq23vjEkSWvVs9cAcAfKJGJYMuePThbXGAUE7AIqYlCG
/iB7LBS4DbVd1fqb5sTGn292SLTk96EUPks9EMI0iBb7c5RiywpE9APys0G6u6MKXZzVG3sxFxR6
rJBLHQgVg9kdlzSivm6Tn43IOYcpkK0sMyrki6ltSXucRf8OetHZm99mc2RU/Q9145AeaQL02Dqv
da+LsbJDSLSnS4MSQs6xNGNRIpeWZ8EVXZvFjxHcfw23F/tGMrCZYvo3AA9CDbV6cHfQmCysFFze
4ikLKBkgFUi/gb0g64q0pRE3CrH1ZMTbyiBinfdzBhTS7+B8J7OJGLawOrIJD90YVso144nxmaT2
60fmjT2PKfBS4QzR6QKJdmxwLl3Wtyybo85GDfM8IuFBAHlrHZzrQ3xpTODOmXu/RV5lfSSpbpuU
gEISW8f6BcdjMZlVjC9In9ohEFl6/IgBIYI0C1L3jo5KqsuBecJJTFoUkB4WK5hp48Mb0ha/40Jw
n2fRXdwhwh7upsBgRD7dgOnFyeyeid8NQjUgvLIEVBhxTuPAofX+ZeA0FJDzwsmwi7OgZcpNsyh4
Hmlhndi5u3LBv1KbFcxCufXEBNrtx4kVJ7ncbQCUnuqaTs5J4pt50u7gVBa5iO3LD22dK7E3mV1L
c0e+I4IKjASi9WXJke2mh2yILCCxxFRDm+vSMFWgPJOpeUqm75S+stgIZqW60vOurYb+1/yJiRv4
pv3+TklD4XnZ1BDNKApBbJAunZdT45uBrx/N+V4OLIFzSIcy7LHRteol+uUdAMWRA+BU1CJgZEfU
GUsFKcrTOdRvKbmJMTftkPeSBe8COg3I0ATuZza6G/J8mKieXNDPzH2Cr5/fSClw8kZuAUWdz1Hu
kbVB6YeJ68HSFC+eHUB1+RCw/2uYa59u/zNm9EnjaBTncIt3J6/ttnAkBk+n6rX37/SNjmbSEiSM
IoAqAd0JETqDqckzBuk3oP516nBa6Nua6T3uS/Hg4maEmYp+NwhyAo9whnbOuEcNmbgDHXaw5BkE
n+ZoZYImxa3lDpmHmAJLM+4D5Rn8wEoC9J7HDh0ggIU2iy97y/MWoX+57pltPjrt2XWhd8IFClbq
sj3j9ApzGtFOYG1SZMhlzDbBrhkKMO0snLdDdjptlSjXLjqnNB2EB9Cb8IATokHFPo6mlXZ4kqOS
uLF6U45PxeZATuuFmayLejmI4L2Je2LCOUqfdhZby66aj7jd+y4NHgBMdF61l3E0jV1LPgqfPwC2
KucUGBk2CGxuErztdhS0V2v7SZYjbdVA7b2IPnS1oWuR1zhcv0bTNxItrbErlZI884xs8ikxu7nt
Zwm4XmSTmpHnPZ0dGsXGVxMn2jzuc9oI3gPP93MDZWqNpgOyhBj/QiopH8QwvNhMnTezowvg1nrT
jvc9wSw2lWnBeNIP5kNxnz0YY047uh8QIKkG5cNjUmOuzFVyAhiX9ZnwXks0A+x6Dzai3+2dg5gW
dccoc9ugLBfjX/g8OBRrtqYcAFiUJUU5WmZjSuGWZJh8IEYvOaaen/7v7PbvBKgVB4UwaQheO4Yu
eynOB4ro7eaayxvueYnClEUXeQzQtsVuf/fuzfEFZA7CYj8yp8HgKhVLsWUTuTQvNfsLmdGLptru
n5O8EN+0lczI/uCitE9gMT8F8Aawvf9Ac4anLmIqdBIHBb+SacKeDTpS+f5o82Wh5vKJ5ND8r/BH
t3+QouVuU/mnLwva1R/G8McR0iRf+wCdJpoPUv9xgF1D19qQrkA77dpzQ/ytnyKEoAPoo3QhATI+
gBvZw/tXwAd5D+nA+ABEByArvzsWbNyftlbGG9qeVLB41MJlyrmJOt8jSZyvZ6LvKf2pLi4MdZ/9
07VgPSUjBs5OEqBFSH3LX1h8qHkGEb+hx1wpFCSBFGhmgpaPvALIMWPLRuTQMs1jjEVSAve1HBL9
MN1BPt3ddjElnClZnk7tJhVIuU7cWMBBYyCCrSW4AMPF3F+GP1kwR4xVemtL0Get1/b8HbiniDvB
RXCJJ/K3MYPPR4gz3PZEBe9TJ/gXXcjMtzy476H4gJmkwQrhu8ZgMfjV+X7/PISOJ30+oJ+SLsDV
4g5RJ8qm2sOSI6lLDShaLiDmZWSNG/jEXANGCt1ii02OJN7Kejuik0rdbfDDdNeLK9VoNB5Hl0aR
M+PhkHy2MA5+8LdnPox0IcmfyAb4T2yL2/aCB8o2KIK1y6yBV3sirrgZP5+3HCpaboexs0dhI9HV
fTxbFcO5cQbYAK1CYgTBJ70hMa0CWi+u3/yROKSk32fRiVc0vqiD7nYSSTaFk148r1ohpEElcXcR
jnLxWI6H8ByaPd3FzvNB9UKmj0mKyGxAOhyKj2OzYfgchI9Pe9jTkBOK0mzR7BjVLCb84Voe/ueH
uUoSdZCEHYBDCw875ic6Wb0YkyAlnotPuo42LFT4GeiBxKnfiLKC6sQwEk/qtYAZwmON5GIHZHxB
aHTarrdx51Pd5DNmVOx8LqbCE0bRdy+vo34RvoOkcUJ4D2YL0PckUL9OzMQGxR9z6sUrUGfLfVrb
kf7hAJrfb3rhrl/QJRjqRKxMPxHZx1a4Di30Be1qvCKB2BmSj/4ViQ8+snX1zRxZKJXCWnKm/kCW
5Mvvtre/ERee560wd2oA3UFmWs7W5aCX7F5ire0Hm7Ec/Yr953skDsbbhivh53araE7/l9ArZPZJ
/8Fc1D9smI0BR/sbV8tKMwKXf9EL52v88wBXaclTubyzvWbIROcnyX5stq4C+wEqq03CeYi+6uFY
M8rJ1xfK3+gqBS3qbbxJwaclYAgOK+dmjfvgXjgKugCDKAWAyRBuwD1DDd/3j9ouj2hIrtV6YFdA
FkQQmmtla/7qpPqqtjrw0FR324yzmttloVF7OYhmqM/l+iORVGg3+q3SZkFHk1RdVfsVVHi5QGYO
VmVMpBvcvHWge6g7oEXLOQ+limFI8QZfvyxSSiPV/k1BukLnt/CQR1EVv6fVLieVOhPpZnBl/2Hp
sPZMYw7dvpWyVKZWnLjS6CudZfr17fY3OV06FlbmsjduE7o747qPLwhJEvtPqlBCuWdKxeiyw3O+
5C49xI/1XdJKLNjyewCnIIWEZdEjY/dSUU2YfpI5XT1RK3bwklMDbzw+DdGTK4xDJfYMgrc2bTaJ
JGQXpWAtlURY2ULIaomnT7A+1S3RpT7mV+mWkZ1Gt1mcB9kK3HgxBrd4ua3T1vZ7S5uPdIKKv2g8
hYk79jPC9oM97M3/LDJNeKCZO8ImnF1ga1b1HuFfJB7NUgPWnuJ4bL6pdRhJ7kaX8qAwTghe9lCP
/bHpkgzSiiFqBQ+cE8eCjsg8KPrpoHHNLMhFOvZRY26kWuS84D6XnHcbYwaWCoN+24E7fmZhs5xW
hwlqaRqBDU8thltAb4bZdPtwIIbdtOWgdUviClUbpmsKihHZ34PH5BuWEY3MY9qqlB9BoaKWlfsl
0t3pwThGlCfC+DuY1Qw7XpvO1FN4/9rJHQwiS7xPhNAOXNPVDALO4xlMBJ1bunk+FjqwsJOdQpVB
z/sPB3b5YWLZTAKtC+/pBsBftJV2emhRP8NBTWqgDziarRlELh+SCKU5myopUCROJROyDFjV5XFB
g730OhQLvZ0idEcJGjTyeOXr0pwxopv83dA/dLvpi1ZhYq1/ISVYSc5z5L9E5OCN/5zos8avoJs9
/m6pIl5/GYgWn2lTZEI77VLEb82+gdfewR/qs8zAc0lSElgXjSyB5bPfZEELpNibh48Bb6jbO+jv
B198CKaMz7QlLRHqGNB8mlhtmo451C4XlptlP1GW1DiRMNRonZDnHEwP+5+d5bvq7bxd1kAKUmJY
IK9gGMPYJsMAmkAq4+jOiwXOrS1tqXLqUcw49Ki5p/e+brk6Wyg+I9Rwqj0mTWP1SFb5+xTrdvie
lyGtIQ9rjuPtWO3f5vwzcvLHNuQjZ4ISzMIc/NLc5LOOqYMs74URJB8dsmj3ZKrHZ/JOnZbMAMZe
KMJIcAIeskyorcgIg46Eyaji5pfJPJR8zKiHEe3d18fPyjlHVLsDRqHAvWfBOF2OvwFbaD+7eh3X
N1MVbeOPYj/5rJ7m/rOmqotCxAzo42FF7DLeh4Sbst+se2BrtoHfjCgANOJSgoSfhPTpaDoCa9FX
Vuq/y0q8GuYs4IwjA0m1Tbz1ip/Cr/c023xDfTDRN+BkG3q1Ph31omWu1flTuB1+OSxlCBsHlGGi
bohLWo+7+acFlHboOOlR026uU9qScli7HO96Mnlau6ryFTJHZ3fLea6UyoklfW4isxHlnDJTRwUg
mkl8RQhRlOf7kDQWlGVMBhdPSv9kgWjkVbtaulAJ9g8dfbAtB/ZYn3eAxhk2AorZl/pF3/DktIeM
GbvPlV7saLiJsMSsJEqMtGiMeAhgBarluHp4IVbRkD13f9fdPPXS68sftHYCZYqcovJ645wgIlfw
svgJ5fZjmZOAgFWWQ5NH9p9oJnvsRvq2GG1TAmJ8OZQ0mWYcbBx5APW9voZF1yBla0p0Z2BNq86r
qk6gmYOSUd+z0nTKgk5y/conL0KPqAaQM62aQTAeBIrG8fN57d753VfDHQIAzR7ki6SaFuHqAchG
W6E5UcGMLuna66A+wsDQ5OOgjXDgP2r3fmHA4bK38Bw4pu7VYIsFgKzDKauh5XuMr/mbQJah12jA
F2zH4C7RANz10hKRoR3qZhOO/PH9q2rcJBfZb47SfLDuHvsOrtxAQbVBsqQ/HCCm+/uiQSfpDtmj
7Z4t9E1oA+3giNLB6Yl7xYNziMhngFXvnBhlP80ZvZSGJnIk2Ck+RGDzSZ5OD8C0o3dWLacby7ye
bErOBZKQ0mtAPNTipul7oJuuX3WUUtzyqLzWlGjvifWGUXHS7Ni07pPSEYVZ/aVQ02WOkW0j8t96
p2bOFOge79iWEOBmuD5qzZxpwsHxNT+nbI9EGMze198J3v/FWRv4HHXtXP/LYIxo0l12pNE6R1hw
7bb3akqBPPSset2k2Kj6n4QNDP+I9j1APP6VJlDN2qWgCqAsb5wKkInNHFE8yYGcTKf7HJKuu3Rk
U5hbRDvvSTOtwZjm5gxdOE8qEg0WG6HlPEwlvi8iUl5YGOz3VzcZtuK+GRwiEJBUjBIKa6HBBk67
ed3ZZZBz7WX4ojC3Bl05339Vt7y/2GH2K/d9pc0fHMK5eEwzrOqNGEsn+B0R+umj+tZvFzSxfCDC
U6YLnfECrf+Zp/MxtV6J7qb97maD388pv+jbe9CfUdiZjH5VJ+ALxrrzrYEUOFO8M8YuFIMZWDTN
eKCQ1f3zRGqQIzBzLJgOTow9xq4huq4DM1E4W2ecAZ3gYFN2BMBA4S9YxB0ZSOY0oV1etXOyKU1S
68kjvN4H2CXeG+LrbhU99zklXI4pU4HBulwONZdjAA9naUdHSqGS0THSfq5tHvNsSVM9mKu3N9bo
Vbipg4YK6agunzX9vo0gC2zHOtfrmlEKi4Zq7wigioXeRVw6nOGhc/SvB7Sq1gfMBYALxIXMJoBq
8zMBp85fqzuuNt3Rl1wIFmLrmy5l65MUTOJM1Gk/dKGN34/JaD48KaaXD+z+XP9UkumK/8CqbjhF
OC6gXTjBTHmFmtvHV9HbbO6E5HPBgFb/El2kNFaJtC+YkPe6naSi19waBnFFHM7N9EFssMJGtrGM
5+lF/Y0X/BXlRAZTO3mTciw+Lm/RWpU+BabOKKOhDYm1UjeQCF48Rk44OA+c1nKyaKrlLwd+t62X
QwbupS76UmwsDEOCTRyp0wgZ4DP1YpJ3E8GYSkrBElCEeOVIKP21yFLxALdJ8BZNtViQtPFk8AHz
i/IFoQHdY5IQo42asyAKRXkKlfFyLo0CXhBJGESL3DiYm2KNUfK9HdIWB8CTaG+ONXoCCmDlmi1L
xc2OIQRc0O/JGUglR0FMAQrpzh3QLlJVzIcz7p2n3rRkYuHO/aopmFYPAqZ4v9mGyQub56y7Dv66
ickM4bmyU78T4JgXelEu+5YapM/tivy/U3wbQWGMHXK4aJQ34aacjn5f5xCkElZ3jn0IYdSpGMzG
pHkc0lCQ03SlB2kWAzLJds8WSuUQLyKMEUgkkv2H0OYQ43Hm9Ma0ApJNnDGZ0fvqqo5OYTZnlZi3
Cq5w+/GRp/fpvgAeygLWgoUlYWA/KabIp/qKrDlF9it23q2D3nQ0PGo55e9gPW4w8dBsHS0CpSsf
cNx6HdRLdY6pVvKPiAtO3bFTczlDUup4q8CYKELzWVGDZLlxPzFNbHpS4zSalYlPOVUuqeF6Bga8
0RyWAlQWPJRzB6J0oiJS18j8e3yY23TvnXHiPBuXz2GMXGiVKnfe08daZd1+IeJxx5r4JCD03vMv
J10jE91lWLka2z0+pjtNsKt34o2kCbsQugykBoQZL4BtDZScy6SUeG+x74Z+TTPjqoR1jtmloXSq
NTG0iNmJKb+LCnJuxCyIlyGUdXqKeL2hGC/uf2OMW7a0wUiwnn1H+XmUaJWbzWhdeSMWCNoyl/3e
ZfV9IPZBsVQea5cKVQ5RoAIhph6nkUrc4X2CtCf8K5lRmvsmuhfYT1FA+ZH/kBzix4Sr/Ub6vAkb
B7EO4BSYKmbdZxKkny2W+ufwq2Z3M7wW0CYWlQr0xe16CgQsg1LwA3CzjmMkEwb7+59+68+jZmd0
SJjqxufdf4hqoHv1U0RRVumOzr2sQLnaeFABv5HMDyYdnaGJCEVZtYhENVeLPABWc7SPMOzSVtAs
MSUK8T4JXXu0PqsBlnNn+PtxLa9ShHJl8insO8j6uv5lPWu6g2igRsCDNjxfPvZ3bakwoJO1oDgD
Giya6a/RDMNYsUYy1KH6oJQp8SgjtsdBe4BD/7SA0Riwo+KHqpC6v32J8loQ6FhM1et4a63Q4tQ0
4rFjhqRYNRvc7hgg56/LUGrHBiuOSgX6/pylE57WFtXUKTXBlwaBxQFyR8X5bTE2pWp4IKlXqO10
EKcpPcX4W6HdQcq8GFyiBR9/fJOri5gmaJJ9vkoZujGejgmcWvV3joP4j7LljRDhRt8i/YzyGX2k
nBF1kE3Tg1XdgLFpu1EjPa4F93k7GB6ei+o1VcNtix8I6Oc2bnZPSKJKjB3MfCq5ljOD6Q6lblel
GA0DTQn6UW/XkL6jxQu6ytKD+vRkIKKBjHlm8rR240MGS/IS2L6G1LfZN5tzmFA5u9FBea7v5vIe
iqj1s9jPmx9tcOKQfH2Xn+l7kIr0dxhzhvnhiYlkcIdrU7FVkPH36jX+hTLOVYdJFosE9nT5QtJh
sFJ5ZHuEh6Da2BE5a8mtT4TS/MQsVnXo5gAvpPlG05DLW11J9E6MS329U49dEOtYh/RS7eItlWlP
k/3bUbEkoLND4gEX+MiLEyg6KGniKXgHUuSDQ9rklQo6x0l9wbHXYAnRl/EGHzhSVXQRqW+FQgVE
I6NsaENUYvxJdaSCXsoTZAXxV2u5XeVGurDUYBB5spwhHQduWnEj8FciKerr4OXm3x8JlAwWLzUY
mz7MhbY2dyOwF/Anb8RqCfKMC5JtCHcncEcl8Yj23vyOS6e91dm6CF2DmNdCvK4FuzitYDZPCMot
d9gylPY3vk8xCPCJnq+tFk7u12w+wr0TQ5aawObbiM6/PW3/KJ58ginlmKSPzhhFtGO/gEWMNfgz
11uuOMB109h/qBd8fWCvtUqcxqs5dAuSIjtZ4uwFCNz5CILbzj49Fa8W+LjB2G3w75W3oGyRuSvA
X+A8DwcUGZUSMezszzitsgXvnkvnZy8xZzZYRMjMZ/09nKLaxqYVz7vCBUBigELug22h9Fi1wA7s
Cy2YKSUH6wGsPJz/zDl9KrcilPbI51PW88r923rBPpsWeN/tyyLeVnd3cWGpyQTYUqBJQX3xQLaG
8s6xNAfzkYJPB6jAmKAOowAikGDsF7kDwicN/H/dan163dZrw11jddxSqAH+R5s0dfgRLakBjBEv
paxwsXh+nw1GJTmLCyltpLkQMAHh9NfaRe9stwXKAiVo0zN+E2AYCQ7vrRN+S8gVjjTIL3fL82fH
r8OP5WpfUosVsQNzGqzJG3jM3qn3s6UEYkDhH2SAiw1eTPET/AGj2NNnaLv17RR1XsEetz8t/ZzD
BNOCOscJItJznYJQkJaYrhmA9wKfcOSdrx/O+mR+7DUrBOv5HJOwfFGx2cRXjAJvFcic8x5nim1O
psptqd+dofimIp+inrOaA5DBU870bkUqpb8n8yEwquWu/ReAfsLFg+jd3QsGuOAt9j4TPDEAgj5X
roKc4IzBf3RjBSSljTON/Hb61T0xpADQZoBVi2AzKYsO83UG28rZRrE7Hks/OE9ljwqQZ9kZqdip
ekrUu73vZ/X10yAIAPD12axqmaqOZugu2l0TiSu7AkAtZOz/8teXpPSV2S+2kZkc80TaJ+KatkLR
UJBq6ekdaS0hF7dxq3nrGEwjf0xSvMnc8i0L/CVXN6zM3E+xc5+txdoQPzq53hTPMsFoDNhvIiVi
sTSMBfLVyPX9x8wnf62V5CW/pYtU8EhSWxilPZck2vPu+u7Pehs8PHQ8OhPObMXkNzRtYLcxHqyS
9VXA3LsBs7pHyx+r8sYfd7iEtLT/YnHy5/deEBeQcFgLFZTTLb7TMzx+549HZO6+3IPK2khRiX0K
R9cxvfBBsYJUK2sWIUXo2HNnFBDKD/pWz/JQ0o0mPMTlARETHgqb4xSQ7FIpWNYUYyKxQG9FQ4AX
HRP1ReonXuczRjbmKwyFdJECwEF9992ydI2WwPkRmM+DY/95Q9+Fdwqz3wPsuEW+ToRQLdWmwhQj
Y6WQC2R40Co7iUhecsZCIwNyjf0m+izvB87h2WhfQVTav0CN0ceeqqoTDYlKxRntIM/E9CM+Y863
efGmVSOaKGvAV+5BOSIxbkU7rgqn8CjS0AzH698N7i2nQTrJqo/lwYu3BPfJgwP8ZdNl1391FBQp
cP09tW9y8Akb3u83Dwj70ULt0b5YX/hWMFt30rI90UMBNHAn3p9sthaBxQslNP9QGYaGWthp7F0G
2tuMF9PRyAkrXhmsgtCxyAH5ZJBfNnuXy9mmPGGScQlhQxK/fGzd5R3jUL3gXd2YE0OBBN5iUM74
CkpcGpMz4blSLGYiV+ZLBEjLS0rWGxFes+O/rCTC82ho0ECjPzsOKwg1UG9VwJcgXvT4PxGE2nwU
cd36asGEBqGQPrWPUBR8BOVgeNCXbz3Qrt0OAgldyIM0HZpbPh6isz6giNNhfahik5WezCgxO4yQ
7HcZhnq7a9zGl17idnatAgoi5Am4LF1G95XOzx/5BOgBXwjnGOQlswfYJS8DmLVJLdNWkFXYyCST
H/1QYp2zTDud1TvdfU9bXmLdLap1taYT+MoQ88O+9PM2iFipATWopaEQ5j/so4iYSfmnmAieaEbH
bN+dy0XZmT4RTC4ajH0Suwa5sCW0Hi5/2SBscfVg6VzIOVaBtb2P/U8+x5b+++Fow9+SivxQ7jbl
zNxyHDOKhzw2XFhEheZcSKmnb+E8SF/j9qDZ8KIboQaY8hk064ERVIDSfJ/sQxu+TllsU0SzlY7O
DFZ2mO0nLJgvsg5A6ZTza0/c/kYVvZMHOoE2TK/DHCoNlWQn74t9T8QQv+bAy8m6Isf4HG+jyWMf
o5jZP2RufwwUEW1jwvpu93UnvVko5cgFaW6PQI5f/KCsgwGPJiZ5i/3PI+i9x172DbZ+RLJaBR9X
jtGlYwA1ZNNHEwAWTQZm/08k/kDxYOfBam+QpbK6HI8Nji9ALTaJ1kMyA1A+/NE3xICKFlbKNWEN
gP1ENqsTZFmWI9VrMMn85w/XJCT1m6c5AGVBX0UiF0jM1wfa2FgxvppsTVzylKx7a6Ju34zI9GlN
SDZbxldjri8GGBtpSU16mPw8QkrTbYDCRgSXKb/6Ejs+xT8j9sizlzaPnIC/r/uyQqaEjqpjvCgd
r93NVZ7RBBuUsxPEMYu7TxiDfF5xXvKkHRsAkN4jURim4QXr597yP2mVtALFqRbA7LgQVRYKexN6
MJaG+MyOyGr4BjiYgccNhvX6LIwrTwne8Nn4bzQbC/grkD0EnJ7MvIB130tW8R+jKA+2itkML+fh
ZH7KQQnITKCAvaeTmdw3SsB2pDjdpFgwPMrBFmd/v4lgv2+j9Vcy+d4RZYggrfDO93WLZgBFPkef
uQFQSpfRkgqa8THcXGnnGO10H/lai8RRTgAsb+k3dvcVdpEQdBOzP9rNTjb2rCOAINxVKtP+UDid
aaSaEUNDFMLptaWKRJdHukI9hSJIemuU/RDy6Cs7lbgdFZvbP1xTw86k9Se9vdDGY2tZlDdcCYuG
2AiyHHzIVJNmDdiv/hlRgNECfwqvVRiZ8ZnWvO9FDREmFw7hlJNG9MSm1F47Zni6gimeMEC2NV72
Eh91n7iNexGMF/14guIvmX/Q5An+WowNCAH1G1AHL7rK7MIzjEhmOeTDZbOwt2V3uLfwbHIvM86n
ScI+hwgiJyaWHJdDfkhX4D0zYy1R8SefCOwOj9WLBHiSRbCGIVU0kP9i3jNYRv/u1o0639nFXllx
WkgG5f9xfDOTvCmGZRMjks1NalgCYqIpuJUGHJ0jSALdEm9rA6M5OjyOdB5UtqMpJC/dgDF9j13t
7d7/apOH1AnTTWfs74gSjOmT8VKUIn+ViH/7wyNd65kTvafRaxF7I8SqAao3EyxncA2pNFjAEZEs
ylSHSfh7pA5dL0ddlR7VK9+of2C0a2olY8MJlZNl5ltf+gzEgY9TpS7vt6kOGpC8KhCYYmNjl2Cv
SgrmoGose2R4gETsZFT/JDgJi0ke0HFgp481SXehn86Y4qF/l8chUi1605LANjEkcyE/phmx5Fxm
flQyJ7FxwPBzAo+Jnvwq0Z1wDk7BTKKJsRyM9yqYSrm649yEsGEqK8i1MZeVG9v9DEal+YvpYCe4
k3rR8GtZkvXm6NqMPY73hzwsy+ldGTditEw84ERZRB0zbPACAUdmhYjGHka153BTlZue+TKFY5Ze
wVFeenk7G2jHPEOIFJ8isvWc9udNNA0HtkGghFDezuAMqcHpZtEPQB8dS4Ch41A/aq1TfKELIAFf
hdZmDWIDRG7wkjE+wLd3UTyF1QOVzCSO8FNuNdyg+SS+kAu04BB83f2UxFAY0YxlQGQFVij4d9wO
v6QXEbZGrgBp77OQcVeAgZxtFHvF4gE7OgWi49M3QIPEfo9nRCM/ap9zNDxiz7n/vH55G2CqPUfj
jQqrD9C66IhV9UmJwSqxxybZCzTJ2PZrvA8+JYYGEEbI5Zbytqg9uBGQKj5ShNGmX9PSDwa4mzXa
S0/9HMrXcli4owGySGUTYyPuqLSKx9bU4CLEc8brfQwv/yxYZtEoAPfjZATPAQnghiKgL9Gf/fa/
QGRkwv2VW0wi+MNAopS7c99DKOTsxo2bTmCMSKnCWIRmkdHM2kwZBu3JoDbkAONhADi7mmvS9oxR
0DBca1rwUZhG23+mJniJDTXbYJz4fqtBy3ia90TZvX5JNTyNSjedocmrr+a86ATwAk1N2tgtQkoG
tpKSSp4br+oX4Z4FRpszBBpngoNGd5Nohw85SlQHDaF1oqyDVzYZxV6Ue+YvHdaI+TPnHCofYfld
IAcyi1X54eaSQUKkEO4FSgBM1QQYDoAlkNbcl2RAwJWR1cEOuuEr97fTfFOal74W/0TwXEw5r/w7
scu0Zsx4nNFR9TNjO6RgVEVNwf0J4BHUX6wgQDIIkJApplP9z9Rlk0azBuY0yH3ebFZPjGY+zg7I
7qzvlujIsfOVHiJ2EMA+RIYphIDXvA9QF69UBEjqHqFQRtPXQHw+TpIF1XMBC/5kpu+yjQ6JFz62
aTuF3hgMsLIgLhpcxuvRafz93sDxGBgKAXQWL2UGysKf2DlSJjgB6DDuktSV3FEGXHy8w58e0Y4A
WYPMsZOfEYn32YJlIcJfLaABI7zFQWOC/g/7ALFer2Ao5YGKXexIyadSU6nXOvfaUVavO4I+IzmJ
1y3ObEy35609wzVF2+dyQXwkqjAP/b+yunjgDSFSrdJwO+4oV4+Z4XsmwDL7FXrfDXEewRTQ9RFl
wJtZn1rhr//SRYh8g1F7iPWgmHbGlvcpYTVkjLgep+2u3WvSXgTeBeIWUluYvvGDh3P+dtHlrxCH
I6NrZFhBQ1egLmcLZxFg1gk8JuN1U4SAoDrSDQQtDSLBHz4MeG7p6GKnZBjXdYDsDd0j4mkkIsgh
XIyg2xBp8Z4rqbrd8Qn2/aAYzH8/21Xw+ZMOaaSJexlV3SzrFaN2pbFneS39lG0f4YGbHQazZJfy
L38sRxv0crzG3WMhSPqPpPPaVhTbwvATOYaBeAuLKKBi9sZhKgED5vT0/c3dp09Xd1e5VWCtuWb4
Q1AOcJKlg2REZ357Lk2Ty7Ri7ofsZRT0HffiJAn9tFYw5SCMj6v2RvBQ4Nzcqlf1Gpc4GpU7CypB
dvdPkJGjb+8+10agn5pbAyx84V5CvDi+zDi3JjwErrxBJZA9YnB2mI4O3htt+KGoBuGtQHeAjC0m
jUWdwMkz/tw+H/Fuh0ZRngfU/BEfZSWQ+9LL1ATZyzaosboV21yWmA3LMbA7VDQs3TONWSBdp5dn
KNBb9gofQqHggayj/cp3pnisei3Lz7E0titkbxBRolMZ7A4Yl6ZgdnPAXWrPMDQZcfc+zq4jGK7N
BcVud3eZtplscIsD2nBuPaabjhruktV0xT1T0Tjv6Kz0Q5AjWaj1LZWfxlHpXaHUgheL8qBaX8Cb
XdZ5XxsF009MIwkBBMOZe3fVbPjSh0P2sJ+1kUpHDXGTJAgIYol7j69WcEI7AFbtrI31l3eeEIsn
5PQ6ibgvTkzGEP0i0U4keE2ny7AFf0wg9VXEYhXyicnBlPrPwRpoH6Y7NBiHpfPejcwuPRjw3AXU
0ZAN/bYwsaFMc9sMkBRxgFKrQ1bNpE0wroI51URn7ZSLUjriYzJ9ZEunzdrfPdYHppNq+YnzWmQ9
L8iRqsf61W1orJ/S8kDD6Urb70YdKKUsdyBArwMPAi2na3AoQpn5UuXS7cL4jkRgJPVkBNktacX6
oH9VR4ae8s6mFrJHoh1+tAKidbUhQhT+rpDmKKg90AGIrzbVHSVZKGTpDiAnn5PmUdShK4fKn4yp
2JlrhqEMKkNQ3K8uSGYWK0gtEa3U2DkV6rSHcY4k0dXVGTygJuauJYaZdIF3nZz4Rx5AK67Xh7kH
FAb2IddzHTALmvQWbWRbhEh+PQcwmZYxZya4YKZ6P4ch4RXcK4GZ0hwfjZMbieb86NkUFTHgnUhK
DGdI765HeSM/QSmV1jTo7J31jhuuNDZ1N9ez99nd5SarG5r124V/uh9b52QH+JzTaS3+IzTBKjBC
/rUTtK9drNsH9P/YOrQNLH6JIqMP2W93CS9eH3PfXWC6iYEcRRyTX2PbmXlWT5t9vEP/NhEp++QJ
z7RQCb3K4K5YnJv26JObnlYG7TnKWfR5mBBUSsSB/ZZao1zNvFykwaIdQQJBqL0nzdnWFB8NsK99
ULCbJrzHP4/DvWP1d7mxpadHhUaA+jjvyuMp5ocFaj/cf3DX0sdzepf+ejQaOblzVaLglTCwJFNq
Uiab3mPvbLgvFQ+fx8SP1wERJQI5u3RLt68PkvmVd7H6NOWV6W28U+L0dRrgdQDS+IBmMejIxrqk
aUFiE7CRz+sHkxaXKGb2NsH1RXRYziWSDujTr3FzeHs8Mdo/CEktFs/8rHTGsqj23gv2CIP5o19B
gPfIhiE3u1FUjoNADvaY7r+hYFfySxpMTdM1rjS5l36/DGq+eYteNwUpakrfrAfzHaFeOygJZmjB
/2l5pGhMc3Age+ymyNZd3agY5rd1g7SFR/GiO8xybrf8/eD5plP+CemUE6BfDGbopd0zttQJvM43
3APC75Jj8CRBE+HVflWEnfYMfgKgTHeF0M4gg/n9p3YzhT/GxMHKEBR/MuKgh11ifkO2l7XIsFH6
mSRTOu0AprFh+5s9kJWMyMLbDScKeAidgKQ+uko3bim/QIluMMSK5vNMX6067ls1xM3nitIXJQgJ
qBVbkIEwiUoaNlncHqywa27eqAlz9RDibVgmIIKAthOz7FmdpZf5+r5YU03wiFoWR6+16iTAlV3w
QsD0nR4S0yDEuEdg1y11sUIwcgyRL+4NKHRAelJmjMYjPgoUY4kPxPtO8wCkGKxN7HBcQqF2mAJk
uSOE2SR3KRmU3IisHOogF2r3rNF7q+uEqVQ9bgD0Qojr20J/PIGKACKarBhI7sBQGJ7PiVDCFSj+
MpAd5xFl4iF9MszmXCkOIx22UqFeJclObnt58Hw651NgcMa7R1Pd1fHfU6MRcBmwiABREsWdXxVN
odHclR58O+602VKmBWIZwfS7Pweqp6bUtShpO5jAciQlCdTkecf9TZDt66AMFP/iMjHHaLNOnnNI
wmV6SgVGDAKYwcuUgoNxOHJfcsVVjxyH0eoLAr3TXBK/IdFRcFacx6QWLYY15+6Tmlc15w33KMuS
eaY9gkYFvV3IO269wAdg7+jAHuWf13SEHIxiSBv0ClrFIvYNsuTAY6I5kr7aSodrrRbnbRt2sLXj
I8ekhZFPqUG2v8uZ1VKVknT93dch3s8iMUSUepqygSl8CUTdTheoswh2tjAng1V8IVxGoycnPPBo
KJHefe8zoLSg/r4zjiSZK32mjA5utsoJZYQ0ADpMaIj/yJ1tAQnh+toARYOTDnMHdD4BZDqHAYel
V8wwLvPYC9HDnh8s7+/0HUESHCAtSebMwStSx0dmtQzq8jMNcdfMy1QmePuBEJEa2UP6p59gt9vH
hbrCL+Kglk1AbXvX/HZzwH4QUqwM6ECH33NGLd8xvIrufUxuG6CgR2tr9Bv9Evj0UDCFlH3SaPHc
T90fdQtk2ZqumkflSw25IOyw9JeZFjMYfnombaGAwjM1Tmp9CDkeEZPl76vL0IqWBYGJ+Q87xlJ/
2cYTNqLSKmBZj+SGBjyK6GrfbdNT5hiCPOzoIZQBhof8sEbYh9DpRIJSV60QXZPeAV6/S2cG9Vju
to9yyPLfGpbzlfteMdR8dXePLlNmeQ4QXMkBDiwnC83BJzevrbPRqqkBopobaom6+Gi0RoEXM1a3
eHgkLghnI+x2hEaR9XeP3tqEzSB+bbe2iBVzIHc09/kPoXaAcl6FfovMUmjV/SmHMCaA0Cut294R
GakJRj//fsgli6Lv3YNeM6tXTF6+E5qCOXmHC09stIciymnAw4jLULIshFroZlfRV9rHKbzvBaK/
K8m+Pr783pjeNuY3yXXSIOQtmrwb5S2IMrIwsjkMrLNbAkGbGAW0iqFfoNOpAx4CiCWjnCY+kY9g
Z4QoiDSWI1TOybOCShT6w8IvoTacJJlCIo5J/j7mzOEbjgufY4RCWSqGpcLVmO9d+MsIxJoYHcK8
6b04VXpsYY64w4I/Qx5Csi6ICw55QDW8Ul9+8KSrx8s5UZG+6lBMZyk6yMa7x2HVw6PWaUju5TGL
h4N1TV+cei30cJwyl4vrraOcl2AjwPLJjLl8j5aceDaj0SinRHn7gc0+WZJugmy4klRt+pxKd7af
evtL/6p2iMHk+11n7zTnj/CCLa2cc8d1c/6iLmKd9GFH7wwkMrRIIzH5ZS936cNvI8nsN4ckh6Sw
YzvnTih6XqZbM8AhBfdKNi24G2x5gTycUEnhdh1QaT1R40u4OWEbtY9l2oHMvS88OilBtTkWHevb
VGoDovbT5BjpHdVfCRiiZGW4J+/Nnj2hwc8oyUrbgbDYf34H70ETieWP4lji5vDn/JOcUsSq5SE5
67RDc2TFGqSB/iYFJQ9bqHAcxxfcsMYGk6gtjVIZeP0t5IALAZR4p/qUCAVYmgJHCpsdgyRNnS/e
cboPbuF5SpWUf7f7aLP0+aO7IvFWJqfL3YdgpzYvJOZPSSuwhoi8TT9M2W/e229urN6JnsuKM8h/
ed/ZjbQAiWFjU8BqQkgVbL2DxNtcxH7hMprplPTKNVC2R2YxkX9vxSTNEBgfHqCJX4wm3HHy8Iqs
RLMO3s6FAUMHQrUdrDI4XjAp1dcG3cCRx/ugHuIsnyBXPFkQN2hL7lPVSyT3WB3NzY93/PKS+ZI5
XpNqx6If5GAwgDNVJ2uB63v0TIIOqFt4R3Tnm8B5J29iZtM1Yja+3TswNHolZc4/B41e+98tuU9k
89lD5jPHCLz26JKA9jZnwFPd20gYhFRSdMxBm6XC2Xu7KHrzUIu2Y4AehXJo4dSTHUFVcTTiNdUY
Mtv1l4NbUq46G0YNpDi9pyf13Qs3q32GtEMPOxE6+sgm3Cdlzox+9WGVvBIsfT1yWcKlt5xzfLmG
26PJwrjy5aMOklDGqskb22xmAZ7O+MwcMnB2tgyAL+N/gy6dGnRIKYgQ3oUdGCLS8kYwE8E0Rhn8
WcNJcShK8x33IrUXe8nq2SY/B0Qwr4VABrxWNJqZxwEwZ+HRInOB70m21iNCQjphftWKmvlF+tnd
hi8zqgn492zSPVOHQH0dil7mCA4FCqbjRh9tIHp8uwr03Pg5PaY63L1p6+UtvSpAryQwcuykt8wV
hPNdh7hVMS3XBvZQRroG/TxuMgjbySVaiPp0NbLZS703okicmKYzQUuv4ht3YagRXmV6yYhzcAUL
w4j0b9sgS9Zj6g3Y4aN80n6E1Z9oFbTmRaBlqJTzXDvM6GygtoyHO5GWUVpjH2145dTCj8HdAoXP
xTDnoNDfxHlG4TQFiMrhnSZoS/SRd6K2DKrEGt/jDlMRPo4zuuK19dTykOZXNN66D+DBszbxctvO
vtCSvDtjWmZC/QKQI5MhOn/M1/4VmMgxeIuAgI+HQiw6BvztVqmOw3U7P1d8gVakq7q7LVJmR/q2
kWh5p39ntMIMdjI4qVqd+Dlb8RGILPUrmhdMKfjG2+2nDxiBlAOrogPEIaavBE+q2bcMvc94lrgt
1DpeeOX+hls0x9jygiwwsnqN3/eogxe2HVrj4+wZa4urhy82dQ1wkh4mEOh6EjhgtOubAznIkl0j
aT6dP+ayVkwWj+fC2X9tW0SwDkpk557ZNUPNEzn2B0ckgGsfSv/6jSztY/ggU6dOIgnqtxJg5plo
FZ1RUJKXl7Rcb0NpsV0z6x84TI4g6oTlvIxR+ReZJxSSRI//l9R5Y7YMqr4WQ+8HwMWPZugWMePl
eNV93adUIwECbsJRxqcpGpwK/WivjhmoswmJDegnif06oFIkbn5sUcI9MDzS0XgZjbiegd4lAZZ3
6HRpjpQDMhdu5Ij9XHokP57QGUE6BxCaUM6hpbCmgg2KofwZSD8OY/JQTw4/FxsOOxNO9S1s93fS
6+JgEhHiD+kWudaV78TnIsgd/WXCXaXFGu1YGkapMDTXAjBYEI+QcaazAd0Z1mZ8jNrxF9iEsZDD
5JJo7Aj+4sw6MtN+e3QnpY7W3PWaAhGbLZKTWLbUiKKBLNwibxNDnWJozVH/6o6ONEmYUvklfyjR
imSQcS1lVHodyxcmqyQRyOs0px2y6aPJhLq8wu+AI+jl9m8YzC+poHcWXRUNtStOW0T3xcuepIST
me7PmBNX6gJSzJKTmTYIqP0QiK7cDaCE0/P0EJwCS93WtrdMLuE+5Q5aylD3FykISkkvjE/hwNLQ
MyJtTq1mRefpbU1ngxymUL81KRJp0u8PnVYHFDlcAH/f09MAYcz46D8DBPBQ/jGAV1x8GURfCELI
n3OvGYE665//8lEbmKHdx8ZqsARof5QeJTxPjp6at6cOAQi37kmj6UMqb8VYH/1Ux0dyIkQoJqL7
RA/6kD0S2PYTABIcFceIRgUpJZ31p4cJ5sPfbm317x/jKmiHZe/IFPYN6oJTksE+ZE47UkVwD280
dYnPLWACoL7Ci41YTWd45/3+QBezIqo6Lp2IIqpRgUHZCe/L5gDayMO3w22rj5DLtkNbiwqOjESq
ZxJe6Uz2ADAwYI6aAc7t1BxKfv8MvRfZDffNqz6+FjxYUwDn/Q4ZMRoxK0r/vwBwG9FG79Io98Ai
9kmHJssAEfjMwNbKiI8jWWjrhnMeCbJCnfIXQtUS6kX9qJl2EttnBM0SeZGu4YCATGnAXaUx1C3H
ufCya54mxGz65FJeXFFy3hKeU+RTTVHfI/ly0TLgBP266SMB5YE8D41XuEtbUAnYC+AY6dBjbXgs
F7JBlh2F0prBCPgjLmkZcBbbPhhIuVi9d/csIh8jFseI5TOIfqBDEtzFdE4TAVphcglsKxQFW30o
yut1+GChLDF/SOj1vny0V4jDzS/4GPEJ+fjAct3bBohe9tsanuj3MITrC3ACX7SxGTEA/INeEIrh
I3jf3KYV/bdKPj7YZR40Mh7YNJtKDlfyIy4nNBYsz3+vmZAXwO9sEDSkFmWAsyI2sfgb3ogeLEG1
g6RPy9diMjKCiFybYB+I73/gDQ4IHvNv1sKuLUad6xjheXIH/YFtFgpmHwI/t8mfSDiR78LFu7Ta
WS8mKZEYKJJLYY73SRDHpLyJoWYDX5QhHz3lI3MCcWPmi7mi2QvZJIIXgCFGxSYDy8g3Ilxv9QQY
XojKorc+cXBAh431Kd0Bi6xeCh6hgcNgombSfUpXZt8Exf+/GYgOeL8kcCmzcmAoogtF7SQTAiyS
RTqD7oASpb4C3bkrrQ6qVhrmS4lSocQQhGxA5rO+ZK0Rp1hlNUZTMpviv6RT/qRXXBHGKv+0EGwr
i1beBo2DLt0Tlg+NVrl2ueC1KDsSEqia8BN5Tcna+BdmFgTdBQ2UN2Aog1xWckNRzOXnK4FKduhv
C8VeTkG0Jp01QCmkcD481A7tj7LbIuyjN/fDaYZd/Id1kzglUwJpPsiDfYFYIisOqhEgMTzaJVYR
34PIX0xQKOZPgMcZeJ6avJinKz//V999ontG7JJ7xwFzxFyS+3iE1jEDjw/Y6G8fyf5/rjr+WnMx
uwKNTIoLtSZqOOtR756O1rZYk73hweN7Q+pDoxpJM7tXRbN1Ry0nzwy2H9+VeINjAQw212LnPthS
ljuAGt41AfaxDYGK0dxiyCErpIjKycc/Rh+UtyQKy1l2pIBd9qltmfagYMIdhETf9CiiXD2R447f
6FBxCxQJ5jQB7OV/4yWWAbPW0GBuqOMBGXFNGDSILTNKKYCooMGVuUxaKAKaMXL7zS+jlz1NPDoR
STWq+gwf/3azyVznS11nc/Pxje/VVBuTicgY89eGMIT62SOpdAGe0cdGraSVtNSeVpP7GL7HZ1XM
bAtNfxovHMf4b83LbglCg3QtY7cwp09rTn52AafT2iSmu2ef/60ZzMpR1fQEUdf+JxfaCXtYEn14
7FITkJHxJMFUwXJheIXwlCEjpGf+vfQPYOK51vfk9nIXH/Ur1ONCxbhMm+245ZNll4jLrt/eWfcW
SN4bIM6jBTyl+S+BluZZk+P8Mr8Perhaqy6fKdpvTKOoQAh3hH28auwZ58Cm2GqsdeApvIQ1Pjn3
+TR14U04jtukZPYMbAw4QvJA2EivhFHtP8qztmv962BZ36GCmm1FVFD6yqLM19hcXhw7AvijS0bu
+ebvYvR1SdKzW3SLLlGL8iK2IJzxwOFo/S1fKzb+tfwz45vc5G0mvEktNBe204/dBwvLp42mAVXJ
WbMT8PaP5JE0NvrMiMtcBuNN6IL8NhAINARlQXXIKg8Zahog1mzQmAIiJGxBBfoo8rFJiwIyXlOm
kTN5zIMYJNNUQ9ah5GBq+V+P9AxOMtGBW3vNZDstA4pE1pF8XkMONCLLfuAfMJloJfSACXgtBcG+
T1eqmL+Skyyq5UC+6n1lAitfNXpG8AAkSaqBLN4l6uD1wBoADCfbG0Y7LNKX2+CUBWVHXjJiog1z
858NfRJNEi6n4KSQ+pRGJTR0RKuc47bsmt010zuOXT+V3JJW5gI8yLFv4C7+vzntgiQySlPcsbdd
l37DPEMEu3DUIO3MEMtdo9FG/Dg4XWpiBMpnAIJFAdmZqbAbx5i70WLYR8lc8y1n73o0I9xQKcb6
Ybj64jK48kBquEzGchItQgxjKigNDFxj7AmyaxSPQ4oxnE0HjL5jsUZuUvuB7hUMy7XeLVPpDGBv
djsknT3WpRkEU6LEbwoA/HqKOyTftE+sbo096lxbFUX3TN578vd7n6HE8RE2m2FL90ABFHBk64DN
+DQEDkrJg5Qqj+TTSFm778kpg3Sb9cjRSVUf0C/a0Sb3Ob+7pF00c6ntL6qDLiH1+lVMJpXAUiEx
z54TfR9ckIdmk9BSX/aWQaN3yA9Fen54VMrm7MAuLhSrEKSSTDTJ81n0fCwt+Bqfgk4M0a+grufh
zgH9BGsOyqnBVBce6/QyfKcFM0h0EGllMPEHqUaJJJ5Pi1fCeURC2QwEBX9hq0jT4+uSUQwlFzQ5
qu0WAV3f0HOOlnw0hwwvkJgILMWVQkNAn/KlaKIag6flssJrdGxB9OLufRyBJqU+l2YhSUTdMwa8
riSXgdM/bEuG2g5eYIuezs+M5K1ThL+XC/KP/YQzygbV+kbP0Bq0oOwjaQcyDtDigJ1LxIthmCKf
3AqOxwW0wdMhKrYWlXknKbYgwPgRNgsTJEYWL0XDkh7sYsHG5SwxYYPMLqMlHpzN8HCK27Bx3CYr
f94B2XiJDp/wm/GwmXyAhsvZKYvTmV3K/EuU7Pf3v3hUjD4bWG7Xf4BGjcEPQiUNHN1B9PLHsz9N
uAEoOEMRH+7pN3HtkbWAcCmAYTwvEL6xAvL2dgDA1BxCAN8jl/7YmMNjsp/cFOVcK359s/+7WcsU
vsEdxPBng3alyJleohMKpoDIdzIKEmiPtHZFr7V2fzrJcxnTPz6kpzHIpHLHL236DKC2Q6owIv6O
vOcFb5y5p7PcwrI14OVRn6EJPb1NLQrUjsxXpGx7TNEia5OhzD/Mu3c/4ture5syIDmMdbKJscaM
2drW6SPc75Z9ZJUZAqGjQxpXMtDF6+YvJ8TXThjf5SC3FJPwwr9AchnjWQruoR4/plehrMGafpG2
fdagBPB99SBdkahh7PlXQkqfnGqh8FvyZ9J69X2VdrsYLtDSIRPq00BXE4oEQf+wY+jTV9gCg6D5
TKnKSVsQJ+nSFXc29t8UjASz92o6V9quEfpItIvBH9wEqw8HMwSMvNyHyzOz4ANVrd4ek+UCjCE1
1PqfKW98H4sf5qPbyD74pcZ0K9JGJskgBe2LdFhq+v3gtYbFt2Ty/AlR0uBpodooMkV6HYLHuI6X
/XZN1V0PEJQfdwQVBIgOqOIP61lwiRC0dwAkD+6SCQ8DrdE7B2gKxbkefKDT0CC5xoCs7sgMXHxG
MFKvt24Bw7waKQPSvLaPjx9sKGIDJQt1ywJOtVaEoHja1GC6e2CiyqPOlz/vnTNzeSBYdu7rbBU0
mSkyjEFnU4BFHUCiPeGkysLm5ACnFVrzDrkkHbe8szg9B3sz2jNBZj4aVmtolD1zUTTQwYJLD5TJ
pu89a3aUefWfEAaPHrJ7nY/3vkZA6WzEspwyAtiA0NaNCAf3jX5kM0C48dGKEdV7YOJN4TfD9PeX
AtH5iDSfXkb3Fuoa4mB6p8/6cDsX9zp7lNGFZgndG4QvGY75F6+aVjfncnM+zdgc1xfsLQGChg2I
03ckm27+qU37+nyI+bAbWhc8lMugEzBUR6CFUW77CJXTbVNnHH301veFd8VfpI083mrZe3ICF2Gr
5TL72WeNW0R7+qVmE/5Hq4poT11VT+CQlyd1KwBaHjIpt6X/rKXtgXQbJ5LxVKQKv7/klQBo8Puo
/cow4UEpCaLRs4eHFkQqMO4SlF/KIIGDhk0ldPe0wWPW6eF712vCCTMTGu5g62wHMDjWAHt1+Heb
0Sb4bD42Z5d/m6HF+6Y/1AmoaOH+gYst3NmkcicGYCvKV3qV9eQMabgewdeubiEy/VSPhO7jN+Od
nr/IfNKI/cZ3MLDx++Rp8I142SXlk29IDJwBtHqPGc5KNgOJv9h3mQFKv/K47bgBHpM7Ag2pivkC
bQQvT13szvdfUGzCKMdyDR49mHctfYiQBADZ7+AJ4b5HIXyohs2m26J3Lq2UIoEiq4Dm69u/zuuz
a0d71cQKBIfT2Tv6BOguBDZaC8wtkHRjyzvnk9LpgSd1BLcQU7mo6DYCjEVek+PZW25+ABwCw+eg
Vc/eslvP0a1rOp+0xeMITITj3NvgODjHtwBHn34jEkmHIq4tR1sfelCug8aosjzghmIC9KXTDJUC
qTemLk1n/AniwrkF56DRHyzd2mN9BbYRmr026g8uxZe0mys6QlU6eAKtpzkEhWrI6gF5TyfZBcO6
2rvMOn08tPDy8xtKWu8/Wt+wT/4KrYpD9d2MdERe6RGv9pb6Th5JiRw1n8WRLKSIImoPcB8BO/uz
KWEOK30Z8x+pnOTAf9Ul6NzET3d6nti/6AGuGlSx08EmiwfyTw/eqh5pX/+YfZXmiwGAtgGfym7s
JG9mf+D7Am108fbBOQQgKn2dU9qoXL1FoW/CDTGpap4BImwgZxlF0mB0dQ/egFMzjMe7ygN97hmO
gO0+sDxrJBwKTEjnBxgpi9uuRkADcSy/fvt7/C1MCInu6e2f236lq2NbKAiXK14QCH94y8x8O0fC
4VIZ10An4Vgv8yuwW9WIDK2nI01Rq38lKF1u+jE9o93SNz8Yl4XHXdPyy2EzhN4jAw/+sO2f4c3s
kaIaVOk5MIG5PZxBafntkPX5De5X791FvvEKIW9hw0JG2RhGhU0j5wsrlbblHiUw2hW7aoc2irF0
z3iqVDT/6pePDpn8+17dpyj4RgxU+ncag5TKx6AD+pT7pzDh/Olu56EumDTXcWN7XX9qXze9SkPh
BvmaZ/e6bnDIw7ST34ZReJ9q9+4ZzRPAQUHtnwda95FyIKbPIZo7zaQIoYw2aTO7etwYHAHJw5Ao
3P1NNTdHVBJ6B2xPfRQMGAoSbRtpJ/gw0RNTit8/iBrEFlPdmukX2+oI7Q7AL0RVBnsApQBONuAC
0dZ60JMnbdZwpbrPKEIirXeewMUOAE5ELk9cDzrxcvhzi2wuA8WX10gvj+Q4eXnHrO03gvuoVpbl
HOBKMvkZoi3ts+LDe7/t/Gt2T6rzcW50prfDECwNHNhoFbqh5YVu/OcwrWkJyHFmP/FK9OsM/wbx
nugQH72Tum+Ru3EyxprMRX/8NJo/VffUGDc116LyMbeF6R/m95FJYElcEmvMxX+efYjgu2svnNl9
Hcn0h3dGX6EdFK3e0Xb52UMJ2JFMBFU99Znod3+/bZIdbFqMNAuvcXOsDfo+0fxnomWVfvcBfhs1
GNrJcqbHZR/38mbh7UkNcQmvwt+kYurkfZNGfI8KkBfxg7aqhzy8c43GiNx6TVWh06c6KLLlLRjO
2ZBCTZIkJnT0gzsidXeDjoyWJCEJTTU0s3HdPQfDg49DHk3oHV1NAtDk8YYmdoPIKtOvF2kKSO0M
3g1LC3AKsGOB/5MidQT5KK19BIid/OBuDAcC+E0LdjkpEGnby+kHWRYS7Y7uvzib7nJKTMb/O6Yt
lLndWwPIkEtjjkEDvT8ol0CqQIofUq2vqc3ZWWk+pnFUkehOdzEFxFb8rQKadEGQnbNbmb5H40dA
OIBwZ/YhUoRss3cXgWn8jiPQ6Yy+CJOw44LSP6ghFxuP5Wk3HVTcghobeMT99j1CQJwlFJtBtAYq
Q7OPr0Qrz7sBnJgJSZBZQIgHxC0gAwSIgQiqpHXSzRYnkk2/n2R2fMkPc6ThUDGZI6B4R2uB6MUm
XAKU6eGoa/LskCpFZTl/j6q8CKscwRaiISRzsh/D0fB7w4WEqZrD8F7Nx8TYTIztTYRrArbq5ZId
+qaF8K9711zkxOaXrNWJTRjvHY+jMzrn+7s69Ot9t5zXo2aVc5OaJ/fJ/0dZM8k0RFPfCRIjk1VT
sUwgLZ3cDqJWtL5iiCcRm/qmDiN7AOI7uCcgAwMDkBpNBNWcMbIHtIbHJOX6GfjhU2VeFWZAOvVA
DLLmFpHEDL6F0qEOZvoJWTO3YIQ3awR49JXbr+I0JtTImXvOkLp1+A6lW/YbJABJlgBMnH9Qbn1Q
BOPb9ffyinmN0uM9VmU+r16dRvdE/3eCckOe9o9szNrYwXXUxhjP5HAyL/QK9lvISxPDv4h1TnSN
EOb7J0K/87ea6+472c9P/TYCAR+wtA7wuTbVoLpk99Eth2J4zjS/qQ6wpfpN7lYRIvCu89jkvb4J
6aZ330rsvPaL8AkS8uL8VvcRry/ZiKtm0kyQuIdGBjB1Yk+WYPG8dvKN9LFh0cvQAYQHBdm0E+/J
Tz5u8y1rMwzxwUhbfpoqFSJlAH8CLcPw69zS4SOlnadak6Ya6x9nJdcCuKfL9a80bZIdGUUfmln9
8LIVPRkPIIjhmEEVnplJHMLb6mpH95N/OUYPS9aTuQJPVQQwwwpHWOLD2HW9xiDzWt7tGEF5CuMh
syg16JoJOarem9HGlTGwOZTekJ+C4qMRTAt5lk5CmIGXAE4j16CYlDR8zq1wW7mM2Nl+cZa9lUf+
E3Kms/A8Nz75MVvw6Lls558bx/YcTEo7dDM8LRsGkJKjMydD82I3PruDsPvNQ9bWzy0PcAjDpIyS
bF6E2REYS51M+60BIhMPb0ruQubLlaOuAyAWhKVmk1UIrh/N+XHfdp+6229MNtMWfpliwVixU28D
7TMEGwO8P/t+ecQgfp+ILT8+Y+MePWiynNXq0HFiTfeOrGSN58pFdQ7O8DP+EkHB1Hhudh3NazuY
a7WTtSZZhhXnhVWLUBaSLO6VMUlYLnEgsEIbp1yUMJARTGLZsLpODpWN2y+3emF99tzWADqxxQjB
xHxKRD5Yw7SFfu7q8mHByjKMsVBvO1/4rvjBukcUjsvX8HhLfoLnAzupONoPZfBsDot2GFdHAHcx
UWiIMd7LLU5Opv/DJzQq+y0WfVmy3QryRFWC1AKSq4x7SEnOkcbNo1xo+KxQSQbQq2LK8u9KkUG/
VmGk3CinN+/Py5LFESDLAPzWSQwgTgw3I0y0BXKEago12IA1deobvuHv+dCWx47gMuGNqUcw/Hab
ayqBcDAmKgCYBWBkB18WQrLhQDGZo7eyErwVvBrXzCRhNN0fQNr3jAcYNf3bhJk0iKQWzS5vVW+f
o7qP1kEugiI4N4/hh0eUauz2U3SHCbGpVk2/jk6RmFddo2fyVffRz7PY9PbkGyFPmp9Gh/4SOU5C
II6CYRG22YDHsFZ/lpxNZ4hyGQtf79v9JVATW7FRSzWsAnqTPFxS9QkHN0lHXMVH4BzG+uDX/rVn
dBG0kEsn0+2+Q2jEOG6wUT7pjWd7c8k0w9egIsdHtAEaNHRNEDn2G4GGLxxv9lhDDY+cy08njjPD
mRJ+kk+sezeP4MkRQKSLz6uP1yLKceDzlvAfPX4N6yEx2W1QV9Azo1KCXs65PNj3vqLg++QspCuC
88TRaxP0H1kMaPmtVsjiISZB8sRRyuuocnaNCDkIqh98J8leK/qd77g7YNNITvhMINQAkwak7raj
aTDd9z/ePTFApj2BsdmLi9cg+aOWd5Ej45N+/67RV1X5nNRr9JrcVjZsnWWv6SP1GlkO9/LGdV/G
7RBOOGWQ3D3og76IXyC3B1Ocw5/8DoisMxDITMlfdPn8Y4zprEfA5QGes+XsQlh/Mw7g3pjBIbqc
SDTfioqBsNRUN44jVCF4/TFsYDHZCDr/BFbH3v1h7Kik/hKCBiJ4CJKMKE3mRDZqRvLhHxyrj6fH
x4yGLmvQJrkkH+tK1omsqCtGI2/WFcgcAkO+avuHO6evGTf9+ZT22YZmejx4U85OWEckJcruy/Nv
o1IcHrBxBMw0byJgxQ1Hmnh8Hr/pgBm0WIN398ulPvvkBlgQTA2nxDMTtH/C9hN5HtHwObnrltDw
wZG6uNuXrp7yQmRqR5az4r4eZsf4Mqj9h3vLZZ23RUZHBAWYMwQv0qHtva+vwPr6WiglLAnjJX1w
jI1xMwluwTFml7lLDvkHbKL+Y6LHh4f3s1xk0VdfvxPcJPbzHEm44zjWwuEVJhfxaLnk5zDwJScP
te7w37dbDS5u/I1IDKgoDYsdau9BD7b91Wsgte8Z7kKB/IMitj9BKj0SA69c/wDd2n8qazjVKQhd
A56kEzwVJQcL8Z48ZxfvSgWfnhhPg6K0IQmTnYL5FzBpfgsPbmvxPa42FVnao3D5uo1fSNFbQLfg
CVNTTVarV6aJckr1cdCJplIL7e2k9Y4N7yqwryO0xGeXx9ecDjVY6w4+uWyWdK8+eF/VLP3khNGL
0+7BwmGPNH2WYwbbfAwz7+7H5kTo6asli+bLxh8ObN2lej1rzlBbD989ZLkrZ4yUsNMaHxTk9vgV
ZKSWq2wPEJann529eED9KXEilibImA3fRpCiPLhhjBUul9H6ZwN5BL3DKIwSivU+oClRKy++0hHB
OJjz0ujS62JnwE74quUsfuXsi8eOHLs3iPcqRDjAJNaFRjgmEyG4W/6YyIS2i7aG3PgfS+e1rLqx
hOEnUhUgEOJWOQdEvqEIiyByEoin99dsH5+yXdsrIGk00/2ndpD7eYyuTcwqIXKCOU4wIZQ2b7In
YRcmo1Y8uuNdyoCgPun5TOINCogXxmfGIexRSZuPy8fYL8+32QnfTB+9xw0txveDoxp3TIbCbe94
lxRLpSABDEfYbEhBH51qlBNIbV9YWMztNSCMQzoY6WS6mt3R7O2LUJOKXe8RyLAT/lyhgjVfTCFG
dCOjoLZsrs/PoObdMpkI7I2uEnvfqL3K0T/pZJvskS+e58jPd5mFvIe5Md/LFM0HGysg08n+dIfY
tImauOXd4tkzRt+ui1oE10YNxEZ6qHFHcvg2KrTYJGVDfbUZMQTEdmHLAiQAG9XtRigwEzbqF8HR
bXbe9NCyNzedzfwBKBXYU8qb7c4iPj+Z3hMouJpBtKBX7CG8RMgP1wQar3UbOadieR4NklsU/LZ1
u89I8575fIMWyXLtoqxyPDklEmqCZHhxhgXhD1OFM+w8u5qbt/ckfMtUs6b/nJLLA7b6G8R682gs
ibolOZ+l+n5KyHl1MDwCiTYgH2tBFFsfm2lOT6OXeY2wIDiNZvrhJwVnJ6iQk4fyOAEINasxW7f6
DCa31SkGmexlhAKNXV+mqK+7YkBh1SiNyFNKY7NpeUg3d7PrsDYA3ihf40LE1u/KWASenFK9Keuh
y+tJ5gHynpIMPLKNT9D1FsnK61fTZgw5zx9VqGRcFOe4aI+ZE94hpQBQmCNY1cxADo1EJ4rWWnwX
VBXlx5o2KUPblRE0h0VjeXY3vIRFaTC9m6hl6hybN5I3IaD8GgKFQFxeA3wO9vA7C5LHSfa1gMYm
0D0++3MLRAguAzjIG65k3oNz2l33fMZlAgUaZ4REXAVhylumb9ptzrZ8l1NyGhvF36w/U3p6A2D0
nddIT9fkuryxwRsbZh/Omm3jN79qAxCmTPNzfrAWT5NuCnyBzUynaHoi9zaTwPS4DEhLhYyaXGva
azXLRyOiURkvvLVIRjrg0oLJXxPqfrXXOaB0wIy70aiD5QTqq+r6vNl5aZ7GJZElgG4+4Sy1JesL
uIAuAMSdVnsaXsY5+Be4gTkikwnF8w7jNP+8UefZnfX+7PO2M/u5dN8GmRws4B0qkbwkUebxR3oi
hg0g+b8GTi3G372ai8fF4kTkNzQaNnfCaE5vy3bNN2pdo6g08wqYPCtu7BMPFgLoEJHlRttrKNaX
7WUy5KHWDhFwX+KYsTTUlxS2lErwmagaNSMbPcdcmFNpmS3osyOi7QiAmt8vmrl2xa72yaq3MZoD
3Jk7dfwCXgmRtLzMvIdMmMh2eb7Pv2sMxtAIj3lrXM4YzaIFAHo799rh6klKzM7Dua0l7eTlcQkh
ylxUX0fqLMIPnE4GxkgEkc2SPgA0MrnW1UKmvcAcUElrE9zEwQGM4TNikunBOhTMoKeu5LNMnozr
IItk3fXRIzPPgZERDASktGBeevC1h3unYVBr1RS4lZ0U2niHujgXBv9lo4SoSN0WO/xtgcDkPcLr
YqBLIsDu5s5htVFHnp333iyn96zxU5DCxGQwfhDeTeceEZTCIA0WcBojq2Q+YMOF8axp7v+eqNwi
RNp91ogvF2oxd2Z5nzFpyq2XPRSEbpmTU95a6rwTuRa2H9Z3pr2zW9FgmAaLIah143HFp2ech6/w
C0RlHYdHM9Tcx0goa+GfkRCNGOI4z1H3tO6GpRTwsAyPV4v9aLuY3EQxL8pgZhs+KaIxECX3TI1u
eSciHu7FkyOGLiRe8z1Eycz7PHsNP6x5/HtbBit3cR+i80EO2ZkskXKABTGCRKw35uBKtJL3yglV
iCui/oh1XYiuZomJG6M2ojt47u9EXal8SiF4atxGRMtB8UIHyesFeyLkuFiasaPMRBslFnAZHtNB
MvczZKqrO+QZsD/K7ryTQry0GkywMmDTozpAQ64nHWuC2PFBQrjCT0DUgbrqxR7Hkt4vRXt6dU/p
Zr1Gt6DnN6a9dQyYhxHSSAgJJYXSh4WPb5sPjP/ZRynjYl0b6e4VyTU2qkxzdZcQvX1CXJknQ5ZJ
+w3eHYPfwf9FTihiGRQF+T0DLOiiP5UnxDCZV0CiHGIw8NLsxS+ukeeU2Qs1ovFatDZysbec24gX
bPFezAOGJHvbnom8p0a3cx/AVaDcTXEErLaLnb/D/JWT2Y1pECawlGATwqzayLfFKcA2WrqtBNU9
y27wdJ58zhbRa8h6vvzmu6XNoL+qlc7fIO30nBA00qBc5IoTBIxXgtL54jORzmisFlgsEDJKLsZu
KkLhA9JwcWkh/ZYhNXh5+s8xPnI873CfsdLnj3mpzGv4QuifEPEhcuduH1WxqWIv7Nl6BlF/cHXg
VX+bk5ixRQV998BP8TEd4r3bokUg8PpAR3Wz1LxCOEvM5oqjGeMNjYxNRQuPkrk3euaX86XeJjbz
YbVW9aSdfuD16FGedicmUde+sOcdwwMub9d1pzSL5E+oRDuKS/MKTzGdT0mOvcloXeH4Ozq2sxv0
cqsVHj6+KEwaQ5EdoJl3YintnIkomXoMtUD+RvwEYn2kgeeBjPP6WJwfqMaq6B61ggYgJzKrLpoM
tImtQGO3EQ4PT0SiOBeisyr+YlhlMmc5KoUsRLQniN6RO8m8FIUST4leBAnxZAEhiF7T7Z+E2qRQ
+5IRMkOYsAS4D7qTGb5/fh/CMQR8aLxx93OJmNTiboim0AK+JqaVZLLwnsmQ1p3jVEu48yZXA33M
Fse77hOA90HwCcrtM1DsSS+1NdAC5SKp7hEiiwWW/7vueE7SxhiAmy1weRkOTiDg3GKoZhgfB7Ay
Qevu7ZD0Iqn/81PsLlbI2B6Ye3NAB/LXD0k4RCtJDOMuJ/I55FBDr4vwO0VtOFAikpPGrb6edKeM
k/H26d3VxrBTLuwUnNBjbp2HClNgS1u6RMooj6YDJG6bQkKa282TG9xIFCbeghohahSJCoPhUJ1g
D/GVoru6nFCM+FdigQOkebjhmh4eQkkxIZdn1GFUUY3KUSbYKsUDXPIn0WF3PT88kQBBCSL4Q/G3
ErEuWuOIUQuMoSR0GvVbe9RAPqruEVKC2OatmkgPS6bwSmJGK59jayJhK9zSvay0IcHblD90+fyz
MxB8ASH4w+Nvk1k8eI4lj2b5LDCqesQFWr0VeYHYLO8ZH1onRokRNMwk5zzMS2yAZMGnx2JLtC/h
PBaDm90Xyt/vUg0RiziHoMS28geX6PTxCiuoY7KTO8fpAtPxAaRCO7LlPTyZGYSV+8+AiI9T0jiO
GGNFT8dQ4f4za7ZQ857T05uoxfb0GeIMSdWx6nXHj3xwQvsOI+gyoTQk/BWMD+9ll+qEgVuSc1Fa
1wJT4KpxQJb3klnFKMNuC01YcjG8VNY8Flfa2S/944BMMbz1UOKo/hCait1BsxiKLYJ3BouJY1a2
Y3a/QPawY6RQAyDq0HMR84lJR2Iav3jd0Ca2Ocq32DhRqXDCf3wysaJTvx61N5hSTMJK9tgAzVKX
7ewHvXXZi5TkFDc9IG5nHpz6YsnviRQzufHRb6QYH4J62MNdMmwN0Xk/+ntvTySGGLPB8xMoR9ng
aMMvKzW+enNPs3oM89q6LUZ5/x3+8HAyjgB5Iq8u512ITPjSX55sbs91L2HZXwuhHq/1zmGL7Z/c
2x8yoj85fwnjceeifMJFFIvDcqmDGBATAZIRHy2WaiY5xrfhINU2WoDqjojJfgcnh6hwb7PGEDtT
i2qn8gk0R0QpLhq5ONS/yDXIZmc+zoKnAoluLdlV+imayXbMuc0OSGQUgnkkYWxxKZJeFA9JFSFi
t7XF1ek6kKUfHjqJTRbaIJsYAi37XG0tI5kkJpyINfoNb/Fh9nAfH8ot7EE/Yf29EHuSeJ22Xk3R
cUpU55i1Rl0UrnOyQ2XT6yFmFXUI+hwbNYgDJ8CmereEWHlYW06KxnqluqAP8wuwrHtyhFzq0aUc
vWdSudQG4AIaNMv0yURaUzAx8LCAeeykNlgVeYy192JsZgr61KR2vY1HHWPC9sgBIBJDVOiDeCL9
i5y6XYueOt0WRzI01x0SCX95EewibyTErQCGl7d/8lMVL7o4ZEN4gU7Q2lnMnpqc4F5opO7u1RUd
RZdN7Ab2oNAp0+NSOA+QrNgjb+uIR1wk0bV9I+ZJtWq5wyf71X/3v36beRAkDfBaqGOcwSGpGEIw
fjgAtjO2hAEb8N/j7w6CArLCm0EsFAPb0l6EXgboMKDVjA/FEc0HI6fO8dvr+RAepjIl13NKjzPH
+W8VF9CUoh7X4GNP7lIjBJS7FAVcETewNBgzhO0G1ESSFYXy52IprnBpLUXPTysq+x0LCwCyIKYT
4MikAWFL3zuCy8IhOPr4+utKgx5IK6nupHfosGSkhVAlA/BDZIKJvkFJIcQBNB/pgW6IP/MOKWPZ
wJIUawPBagbasuXx85xmXIbg5OApwMzOm0bjxcRmiJ+5rSJBENsitJyXd3zCeENawbvTnlHebchH
wyMtPiGyN1lxYortYuzUat4IJmFuw9o+JeIJaqG+huoVeXocT2KLcb4E4dHTMgvEoqnskzI3aCc3
8JBNxcwe7sKWZ03Gn2o/V6KPEp2TWpQRdihxmAodVUaiSf2gSb1bpf821xwmFBKkBsXn1cvsEZ5a
RpUzCjFu4qsUi2jPw9KDlaLnVaswLwgosTpxw+e9mLY8yAhoh2LKfMaKqPcEzYjZ9edmUSwSEFNi
sYDz9hZAqWUm42/iTrnXIAl0cWu6bp5ZTt08N3EZyCc+Z4znJosasSk6LY1NWGrtcwxJoNl5AbeL
kQ2DPX2nO13oS4bTPvyHT3+eBFw5Nbp9QT/csVpU8MKdRxkTF7DaAdzyDU37YgmXDR7HEA9zFytr
3WwkVBac6wBrjrxKHJl0edMHr3r0+HnwH3SOmZKwy7jzjJpDtnzG0RitYkxCDpS3m0VMzzAWCyCa
hhcYEQZ9mQnLFNou+hx3yo8EhiAtKFOsvJhCuP2+Qo4ESlJK0NZg1bOhxMwxlJXe4s6AdrHSNewf
Dc0iNnKpkCf6CEeKQy4uz1/BTqWjc+rCojTlWm6hOmgk+oelRu9qfYv7pJXjYHJOkzlBzE5NVA9B
J5qlW90+ISn45IcPyUM74M/pMRvyg43dvhtDqRxYDDjqxMDV9Zl9iARFGm7rNc6LuzHugiuDmZst
69r/jNQRbJgDu03yKIPfzDOYcJsvcm0w1zrcp/I6Xpz3AP04QdqqeV9cH3w3VD5NCfQFnW3avJOq
1s1PdNpI3JyP20Ay8uEn38kRm9fJLrmO3lZFolhSbRqO0rU+0JOD6wJG233Cv98i4nqw4YtgLQkQ
cMCnRiwGwld74Q0R0FQ12pjBtgtZ4K1AnZwRH74Fi+F60cJpfY2/EaKGa7tibhUIO6yjobjzVIkf
wM9Poz9ghTikxEC2dyAvIT9vLD7nkCFdsi7ZDpxoKhyGJoSAW3tdLnt8/nvC+QW1t2kjd0LWtK6Z
bQVEBSLIICGUb3e6nIYhf+QrWSNsed8YhN9UB5+3+UXI17RbiKLR702VAUmOIOZs7OAnumT5PnlP
JFRYimqpdYhkPxjWgdF1aNGiR8AUPYzdg2bRiklkB6EQT9nTKilpGu4RRSCIC2gCjTRnzhvEEQzE
60VrcFTQzv7ZvKRM/mOPexGODOj2/LuDaoOPbXmRSntzjBHsGYDullcGG1bJtJO1k2cbtARZ1WMs
oeR0yFnHv4QX+hBR0LPbHf3L6JDw6eVPrrj7Q3YFWLKNbsJVgWGAT5FaCAob2G4C0v81kyJfszfl
tQFstmZD9viWET6llLsDXnmMHhsMowuxE4opUXcPizaKfXYYsT52LG0oHgPFWR84Bk5EB9ik07T8
+fo6vnt3tubB/4OPV+rPdUF6VMctF/Av03bqvojZuKxWGppm4q8sAqOI5UnaiHsYkKu6nfjhaIOu
mSETcYw+U7RSX/I6tvZf5qLxGFcBM4FY3TDksCTub/S0GGzwveGYo6Kr2FPwG/iEkxxMYgqYx3Gi
P8LShITfniCQfRnbsbR2JElyJG9t3WJvQA0G6ZKrSFBU5E+QrjA9QO12l99Fk/qO2hO2PkBvrUtn
Y7x4SwAxj0mUZZyDXRfi05178vtGY8k9vFnnkKGZViv97GCDNDrsv46tzubePlKPdhVccYH3G36j
aBVf0kko8rF5C1n210WQuOPky5p0cH9E4XXNOaRiyS6ouqurrUfPgCwuX0/huBB/OrXT+/vMni7S
dVquEkD2jlEIxR9xCHWuxcyMBnPB/0aaP4P83OOkG7HU1k9QXE5bFgjRAl13u7xwZO1ilbOHvX+w
PukO+B/7OgpA7z1GxgjpDOX3wiqMpVP0WaUJ5sgxE+JJI9fZ6k73zp2gA+BlxHUBB1tAmIdJRTG3
89HOlySS3447fS85991rfJ69CgBfENNh8PYld+Cwujm9oDNCw/JZ7MJ7ogQ3lAPePpuCB1Kn793V
t69Zq0PUSuuUzQ3aHtYWNYKKoq6Kf+DdeXbhVA3hMMLPDMezRykH2fj7BTR2ii+iLMqNB0Q+7+R1
1qXiL5oM6MAZveU17vos7/3yk/WiCmMdQOGSkpayo5PqeW3qdEbBfkFP+DI1m+zth2DoVJrtRAAf
1Z9YuWnbU7s4pW+WLLfgjRaSN1HnnjTCT3yYvCBlSxbay6kpWM0v76zFWoFfHJ4sJhcIV3+yAsQx
NxQEl/WX/+Q3R5KYdvFvg4/GyVSGDMLVzAeQZHFmwCxM/ZgDAzQk2/09miaSz70FjaPDlz5jzUPN
wQHQR6xAQ+UzgtnfbQi/RTqJhhLO0iLEXV82DA6B2v9Jr7pocJniKnTk02bqVdTlm0Rru2feMXGA
aN1V2E7OlesCBZZ9oOA0HunJYSrngW0OZunMgXhEbvrwOmyskzQdOL0QKRrEyYKe3lBxN88Xu9K+
gdINOEjgFLbOZq0hVOk3s3V7phat2XWyA4jhg6RPp5Vsx9rXgHsFs2fOL2c8WyLjzA6YADbdCeY3
bCvC+5XmftwCUjXCWLYz2gMp2wTe6DI9mmIYP/zZpFDoAOi9zNF6TvijkBlzTrXHmDRu6lhmMLg1
f+p+2tYOuSQ/7s1E6jDfU06aulOAm1CoFr/1tbP3zgt5wPCYMNpXyHWOUnBh6g6V4gWkuMFUjbtj
ISbw2skGEfA3O1MgI8eAR+Z8QFzDYZHjuIOug4rnB57jOaJr/iLlvX9/WpxfrF4JEZHeRLd59Cod
wuyaN+0npAvCeDN84be6RqFnssg6+S2CbVWsNWeWR1/Adw527mkpvnA4fo/hXnLKUciKox0GRONH
vHgUL2Nyt3BKilP3iVo9ak5o2hARiv4TcUXUWI1Jd5ZEVvaxC3kTZNX5fxqIE6md3n1cXazzEjcG
OQYScFicfuFRZJ4JIlghN5zaxwCGGfGCyVzRu60M587edOFDpurbkt1VQWUIS8vGD38t/wniUaEQ
/ST1QAd2pu5NjknXvYpUkHcNFRH5MErUsdRMiljF3wk2NWntUIojKbjTzEiqv6jI7/mwyUTcDimX
Y23AidTyW5AElJSi7KIss7ogxHkTSfnzl9TnUpM/nNYaFj/ckXF390qJ97svxfT/ZbR3P4MzSPTo
PWX4cVaN0ZkTklJR2D2crnwlmQMXIi4aH1cx+5mLrhYu5HlF0lFPRIKMYURZNBNiZFmurLvNa/Ka
7P0PSemk+zJiy6wnnRzlHkDZ5DL5XmxYXnAX3klBYJvuw2nmD6djX0NJ0sJu7lRcFid0SDzam9l/
nL5kOjUJd2GmUdM9RBVAWHF4GwC273dxgKROO/ku6QCl291AHT0yxAGeCD2u5ALurA9H1OqNukTm
SxEH2U41bLTRbrQbVeRCTj6m3ormKfJNBQc548ojdhFAuxVsJTqvnea8oitalB7bvkiEtqvenx4y
ExWaHNAFoNr6xgwILqQHRTiO6pqJcyisD2uEqyyEbYbqgO2Fukm321Q6tIswxzxsVSr7qQqZyXQe
Oj0QLGF5zsHnL6AK+qD8U2bd/Dza9dnxHAybbnuF8FykFqh7rJzlf6Dyow2jTgpHwHJssiqF1wc0
lL4haifhBaFhh6wLBBg2eaDU3oy4N8FNhV/i9ZGarZnCv8+kH8oteI7dXqzwzwl4/xubnvwoxl0Z
jWXBRZ7SyqWVQK1oBnmPX3xwhvZYPp0yaxfXjUyux/7jPHwhh6WFbIK4f6WQbhLe2MbUiBHAvNqi
JO7lcmGPCR3m0zaQVDV0zuQm+hcv3/w7uNVM76PFJmKJ+yO+FThavrxjRzJtCguP08vfk/Mmss0c
lhdbTjf6plfrQhtp4YqcVEA7X/AhstDDJvthIJww1+PJPk/rE8nm9A7BL1C27StYTjWfE20ifcod
K+Zkm+G4ECUQwn/f9lBvrtk1W+HTfZo8JsZkjUniXD3pr4t2wRJrTNCEdJBO6460FcI2RFNkSUNi
kV+4sypzHJlmIUWGyt1tpnUuRvk60OMzNhR4F/GAajendmU8CsSkOQVqigA9trTbm/Wo85TIi4pU
IHlEAjIc+GEdyoEWjbII8MjKhkfgEEf6jlUnofogGZv5UVOBr46IrF6MC5naY9ft2n/uNLKRHS1q
RIT0aaqN7LtoI7JBOZk8F6zETc3+crPQw0f2IjBllzqj/5rzfF9Wmyowy5pBl1edB/wMONwocbVo
3EjHLIDgHTUcNAIylgT1OTogDDlTxRnJrQcX5y1A34daZrNjL+wxIKmz4xC7wHicab6eAmrIa5Kj
wt/91GtyTr/H+FfQUNKM8F7ebpZ0kmiwF8SvcZLNzVxRDDT5Q1gCgBos0U+3Zm9G24tM80O5GyVD
6eKHD/+MVwO+v+ZRPSYrxgBYGkDjabjPBS89uGpfGzQTRPm+SsCFhANHY1Zpwwimevqw7IhK6OoO
gwYtqWoiADo8KE7b/TkfkOd3DRbN0f1jKcE1QQ/OAvO4ZxyhxvQTo/YEgqCAx9qLX8w6Lt6WRhSd
CDHps8euiq4Tn+q67XcTyQ6nBB92Ob1iDT+MrfsfRugAfRA4DQJmtQcE4y3baHwqr02MFyEvYBM/
91ADceGLKojGnV99QfBNQI6gh5z2Q6rp/ik8LZEWUTifTTNpODcqv8daCjmQICi1T3CJtsyX9/e/
tcT2xgoTOWVldzl4eKMfnAusMuqzoNiwy2DvOjg0j9T/r+gL5rAYk4BHCdZ1e7mosANejJfBJJ62
p4Xqh1tFBQzQRkGIgcgcnm0ICpEv0hGeycRgtei21qcbXHemzelhrDjWmvBK2CA2CoYMERzDvz3Y
+BjVzAyjoCkuYpD9CtHInlgKzlp528wT/4o1EoFCeOY1003KNVd2TtyVg64lqCU9B2Ftd768Iu0a
JaEC5HJf4VKGlU0eAbOegFUBdWEAbkB5DlAqcLvkJaHNWVEs6RKsRuBfX++Xw97HxUKyZQ1zYNBq
X4dPLo7UBSDsvEdsx6QxuDiqfSYZteW2HX3CsLWfZFigI9Ig8YqMObWE3awzNXnh2QibyZwTctDw
6yosN9+8F3dmnLeX1dnju/wW0YdM5kO7IFlu5MZSPqFFOrt6wiiy0rXCUIsFXyrd9dm9sFaHKvWO
W6Flk6LtRGmHMI3RyU6b0TuflFfzW/wu67IsY4qb4vJzgO0CZAnZnDvfTrS+ekW3Reodo0jM/GJX
DifKKESVQ9nKNHMyTtLb2yJjr+hFn0x6OVqZjMYtpvxxjkMBVhXm55S0gsLsV5ZFENzoZr8oFXko
4v5iHkzQi9j5NmWkFkLN3yPizRb/OIitx6jvsJy+SUP9rCaSznTMhOkkwgph3X6sRLtYMMHeoGN9
rkZ46lk85UoG9tyWwGkhmSANWILKGl0nkxi/am+lB7ArElWzJ3NH4mQIlMGhTf4xkNQ11KZwYx/K
SeFXTt6VLZ4mIWhS+UkeBQVpehpV0LeMysrIToYEYYQLexv3UzW+mFR3EcvtFJZRy6V5g8dqmLMe
6Tp3QpwqC0mEuN3buczGQi7yy8zIPzICbTnYIytpEwfUY/2hILAxoHaAY57OEVhYGms1HbVm4ltN
j03+qNEnQwusJ2Bph9xPHvc2RVKEqMM6wNIQs2NhtEDXMHvxPXv6du7YFrX1FcOBnKISXkTULG8J
hf3V5H9NkBuKiCcPyw7hOJLdQCm0XBp6Xrs1akKvlatEAn5ZHwdrs+brLEZWkPIViySHiVpo3Jiw
dfFCMG+9xilxIdHiAalBcy/9PHa9DrLIHJbA4k2uAyum74Wwuv3dDrZsicm2zb7YSUjOYnASibJI
BLBVYq4v7y5kLa42ceovSXzWuXZSPj4kIJ8dDa0KQWUhY+xIAlopuPoaPgN/IX1HGn4dkqP9V824
AeNNKQm2jjKFLYPL+aQXgtZKr/HTSLy8ztxpowSiJs3m1LyDVxcP/sNb99CUX8jiT2pmmAD3Lu/u
fhXQ9ZR4pdVA9NOI3hH57+IuI8+RytKs/1rjEpn23VTQ6+BLlPKx52+EX1FgJui9Ny95t0oQbxBc
fg6x7M6CqcPrIUehhIGwBx/NNeAjfajibBD70xtCvoXrs3l3n8MzMKPeJ8ZmJtlUpFDZM7opDdEY
IAT31H+EV+AoGtU2Yk2NgBHWrRBYDXc7mqxliAJfCbOCLHSHrJSRV1Fv0IsAGeJ2gkJLwHZzwmC7
4MH7V8FSXGzeuiN3oV/3RW16blvtpJq2AehrnMuUs7ewuab/pQeU+ujLWyNTIyo0DpfRbkei7J0X
iAicB/uLBGSijGPxtPsV9OIY52dIVz590m/0rAZqXGhkrwb3f9LC0jvrsCRtS+G9Y5D320A/eF05
zoPFQULb01fR4mBFdO/RZ2e9MBoSAbLL7oTMHPCY7Em12fY19uIVlnZJf0EbRYFKRirBNcKA8jcS
p5wBwodlj48psh6+/hmh7GB9dUhNxuyyaRHWxCbicaBLtmBpzf2/DwYiUv5IiX6AE2bj52YMl1zB
gA/k2czzOCW/gcfqBTQaneDkBx6QBbfqFzD14infPB1lDvYaYDakd3Ev07li7jyHY0zGPxNsogbB
JEAgi1P/a93X+oiBui/8KRRu/AXnKC78+UwH2+DbwC5Uso/8iTOZvBbEhcBlEQL1Y3Ga0Tshoyt7
DpzWqFyfMwXlWBNQKOlN7gNqNrrvax99qJCmLx+vGsZfoKLSM+vBaUUADVX/Ozpk+qoXoLre9bvu
mJBNG0PNY+J+gx0mDtVV8zIxrn1xn4G50x+ZJ+fmXFnuSkBog7sLG5ZY5Eiujm6DBU1XiY1qoeRQ
t/YHNMhN9uACX8YUV/x1p1vV0l78DQ4MukppF7H23kcUJjEcgz9PDz4TTvaDcvE1X3ODgUS8VSQ7
YUXa4gRRbYr/B2MbVw0kKAtGtKodg6hgBLCCyG4Hl71BKYdYfKoEJ3wbX/qhqd6jDWKiAPUixsrg
TIFBFUlbSSmtBrdoXhzw6vDcmAEgRqjR11ZcRImjcsF/XEGZPIz34JG9fbkFj0GHouEcvNeY6qpc
DCz1cp6Id/XvABtHQHSK655uAT7tj9sAYmNR7pZeEwdnfM3fcLLVEODvM9yhje9jljU/qCXQg0hz
AehfDYVQxSUJr/MEdCOxHrmLU5jBsKPxGR+FNBNnngnseE60ufse0DDsB7t+2cfoQkF8y06ZumDj
mvGUeex4xPuX9dbsBRe/TMTe2bAqTPt4J1J8d8GQat655nduDJwy9R/QnCQHsOnJTsQZ5Gz4YOC3
eM0pOYHBc4a0sufoRNqy0kn5RezYMNQ/ZCJohZC78oqVUsf00nbQ2kgSsoQY8zIwOx0uphwSS+CX
+Z0izCLeJjjgaCEVxjzadPVjJKpIzcmzpCXCpGLdou2AaN/Vw4cJ8q46+22TlcL6qYAeGfgxBOCn
fKfQtUnGdw9DxLH38bEiocV8jntUU/YbuA5KsAkKsnXln1qKzZfWiYg7mOuuK9kBeA25imaM0IIo
A+hgZ5/u7IbH9Nqzyx7Wnb69c4ysqWSCxBK9QfKdAvu98T5jimnk+qxDHgGhZPmTA53WFJQfpdiX
PCyhTCT3UCTfHzCArN0XT4DqXZZIj0OlY7I7cm9lMQ33oLAMNnbPMOfLV+X0pleGulvHmN/L16A3
KFjH3gfX+6y1VKbborUE1AC4f3PuHF3AP5sHwCkAUKc4+SgGiqe2wgRPGCPeb3Z25tKwY7I/L5BB
7j3YaTKxpFjnLBgJckoS9EkOjNfOgQGF37HbDVMv8856zrQ8wpi/05t3bzqHpY4aO9t9AjWrqvw0
bvK1jInD6bAVFk7rd6YcV8rgQkmzrhTUX2IcuzMVJGBeJRT/kGtCAdxqspreS/ICMAlwVv3VJGm2
LZx43pZJwrOtBdXL3ag+ZvfvCPq5vVpYhFiqEN4ukS9OPUYegWGvtooTRzD+Akhc+A5RsHXIz3mb
+VofSuRkg9nKItibnAiKa22Y8hFtk8/ki1pTQjg31L36kBjManpe7WHaGOzlWGSPhjHZH6W/31QE
il0nNYGVDPjlQLzvDWjBLn+dFndrx4Aw5LNEvBgafrIVAqlMnZwWp4S6dDcgpqkD5pG/bSYem9uv
iVgMRy7uH6jG46o5R2B4SHhlyHQ7DkS2uEd+SPgUOYSrRkBx38pPG23WLEZznAQUGvFEEltEBa6m
Ak5gKSGlQVoukbHKcUn0XovBAWgjeN5bKkU+Wk7IlWRWgkgBzqFvPRGTco52RNDYfCDGT3NVoMX0
LMJyvgzsMCVYNwnXMEkc96LP0PosDykiJQ9CjsWXGZLcXOx8nlaAxAaupCyBo9El9HzKo26km7wy
KmHToXxCJLlut0B64qSwdamjTGY9yo8uIPX/4Zoo7Vqzd970d+DuonUZWSMivSRfcZbqo7bNpADG
da6U9HQCxieKj6+mSvSu7EX2YUmm6ctZsytBHSDCRRpPhYwhRXpFsVwggp0+lqU70m3kjqEIApTo
5m2XX0mKbCS4z43GDzRiqIWILCmLwf04iEx6IrBqWre9rSHF9dqswHXFJsh2hmXyavMedNdUVwol
Q8h9oC7ij/ZMLhvfQuxo8AlQcxZfQSPkAVI6ygBRYRjSCkwmqjE6hRd0FEw8pVty0NmRqHOhYC9d
XEVjBOtES6FxRbDjAsEJehjmOZYoL8/XD2p5+cm7SGa3hpgqfEQtHil4bcSteeh5gpL+XBvckg7L
FlbAxPWN6hN41uD5rLlUfgr53g7eCGB/SUUnftVFgNMX7YJu46zBWyMKojWjwE2vWNPOCTfCz0d7
xCd5IIrdURphQRMuw8SRwR5FpwttTYvMhG5wBtFfbEp3NxTCAahU3ECCm77NER9HNLUXMckkAtzL
JxEKgtvFxUCK5DD9LMkTWwxo7c1lC9HgOvtN5NAot4eqxC9odMogFWMMW4Me6lV1cAG7vfGO9BF1
rAgiOk9KtLLF/Ah8uyU+5k7BXUYo2NVU8e4rlNxN5slDAi9aMyXU4yutJj5VKlGEHDVYkX2M9Hg7
KgFFO/TbtJygwKAY7KiTY4QmzN3Dw1NLQp3nCCk8AI2PQ+lHjc2BgbKyXdu7bIshdNJAzTfSY0JK
A1KXuVpuCt+ADuEnXH9asF7ku+R1PlpvwKbpK0ELZOC0DJbXkSDEpGrGPV79Jtt+b6WiZ0c1ztzr
U0IZ3diIAB8B0miU5xvau18WKRPczDSOkbFE16iThqQx4bDJ9+P5H+gNS56rYLABwVJoOZ+Tz4rr
fm3QcZIFRbgcak5K+EmbuK45/94KDugw74Nyqo300WcwJ3CzRQb63NUDidLtTcrsmPUmXHAF3wh5
ThOAOaDiwGwH1n1wWxB8V48YLBuQDhaQOsjveUbqhCYxP41Eb3+NFEYhVM45krdDB14hqgsIRZpx
eXy4PFps+byQVrvfsarpnaopp6mil+Tt5rURKArEgi7/PBGAFxsdbOGLTMXjoEIFIiMoOcatvXcI
JRPz7t8SwkS/0RxVstzEbjpHfy2eAXLqI+kLZghAyJqStKwzgpAz+zmzGfhO7j4af4vhXJ4WXHjF
WOhiPkK1bsUzZw/lL6G5e7dv+M4y7ZNHIioAeu5uSF4r4Yq3gPlI6QGzB7u3xNG75/TK7IKTdFLy
3emyybfImEfDIHMFLoT6UQf8tImygZV16rVIt7SslzApaUc/TJStSkQQpuq/On73X6TF7M0TotjR
0/+iiKUNIhxizeH1QoLOImC4CfzjnjbtSyInMP7myatA9UTymJxXLZug2Lz911t+qUgZ+sJkNQLT
mXliuFmzNuk3nsbKBft1JaNdm0KSEZcMzEpDWDqEYx8ZDsP4NPww2HfQQR+RIMsUBpldL3pdCW16
oVNWrQ8oYI+jE+Ht3hg08WncU3S9HtH/DE37FFWqLZC2on0jVMrfkSf7jY4Zl3VHtEygILGZ4iV6
kmy6T7imx0hjyMCdgOF4h2w5pbuSLEmZaA9tDkN9XR9wvDBxalP58wDMSZVwPNachHeLnrS2qbNQ
gas87+OgM1EnzAXnkYu0ncYWi8eeUSFyoHBQIiUWjS5vPiHWNTYntizrbF0ZSpWmFgXKaM0S+Y+o
89pxHEuC6BcJkBf1Sm9EGYqyL0LJUd77r98T7F0sBtPT09Wlork3b2ZkZMT6y5sW4tQkLitisFdm
vSzZJtVQCR30Xz5IwtMVHg5TPfqEI6tFnD9aUBT+VqwVjCCqIz7uDBCVa+QbTziUIDfJ+tR/pRHH
ynWaZhbtE+zoiQeC4Nh3SOXiYr++J6cu81czr2qhNq/H9kPeX8My20RPDuAMwyHkvlv7NhcVKrpR
glMJoJtdcV88gi0fLI3cBv2UhqlHk/5QnBXnn3r7hlx9Edzvn5RySutYArCom7dkKaBENo6ncMQh
W3MfPQCDHBuoLcrEB4U7fkA7BjGC9I1XFVcZlGB8Ik7De9G/T+pn+MFkwkQj2KAGBo1MaH0Vw4/D
D3Ah2QdvkugNP1gXCKB5HhLnSY0ApEibvszto38Hwkm8eJN3jafQov/9EMnLKyE5pPKadwsmCdiU
LiAnJz598NfDS0rxPyx0torDmzRrE19uBKBC3yBwGj29Agnwldw6Ye/rTA2i5j55trcnuzx8sfT+
3snFzUjjh6X003+jEY4uM3IYAsTL5JToUZD1IcUszetTcCMan/8AUXwWDAF7WBnLlObQ2gSbgLOa
ZYjyOg/k92/14IOWZfigNd0q0Xrv44RxWFbXGFyXQPD8R4DtdvpkdusjSEOjSGhiUuAIPFaVUXF/
dh02iddkVWohNBc8Cq24kvmc1s/WF7zTf7xd+PA94s6lcwxhf0L1BlItD+usdawifkEBfYB+rVWM
C6P5PNZrl6VahwPqBmi2l2Q7a/POo8QZaWFL/J5jlF+GN96/C7dJHD74e8SJE5ED1RGGBfE7vITX
FcKaAiZ3sMIGCLXnYRZB4TQxV92A4RqmDPbOHmFQTRbiK0S8ffRvTEQwyREfnaZLxBWZnolWwlHN
nR66mV+DDV9m+fIEWnd2xqGr5UD9glboCT9MacCCSnCK/FuTaDazTOc/oqSmfIoOp4onCwGFtGpY
YFLljFlbsqCT86OLNvIg1m29UwTlHa+KhpMEaQfgWATWurLEVLxiGIWsSZh4LEx9ECVeWwcVGUMe
axo+V4/jBycIf4IFAZuArUD1gZxjrJJV8ZSvWS6frOoB9JULodtCPHkt0Vz0G/45vPT1/9IKlz8S
abgCBdLa+f8Rjkuoz3+oczG9uNJt6lR4ojyzOnYb3yleyITyko8lhquwvUGsGuT44qZyvrqbHRL7
p5cGq4C5Lk0xcP76nxQjwQqHgSa8sB8EcubcoO32o/lhG12OmvgaM67gXWNEVvkzWQFgv2lrxgVp
fW/TYU4M5xSbEyBC6QsB1yY+5xyXMmjgrA3P01sfldMLQ7qDY8g/7AECPzGTDsW4AnStQPtPRV8a
3GW26LzBi9dmKxNp9Susc4K3XgMJ2wtD3jT9d5LzVPRCE6RZgTIghyT4pyZafqWIAZ+cpCjG8oO2
+4fjnGmS3I5LshngSLwTBsZwY0lhTNPI4EwkYyPToydhpqzblOkSFGXYQRwDLAKnjvGsfp2jrW3p
u6SxrQEh3UOuuG1pGoZz1CHC+Ftf4Uu3MJ3PsfTjv2k81TKfosvPr4RWsDfWxKbLHY6nlG5jdJq1
ygCz9ACcKYaoRWvMl6PxNPezVVxmWWgzkL7+7A7vlzpvOsfjVtNcXHf+fLgBBMCYVMvYMhCH6Bfs
3BQnZba9Jhu1Yrl3/ro8C7hRbjft0Bvi63wk3/7/f9IUlew06KSpRmC5872T/wz29j5Mk5RZOZYW
8YCfHST/ta11kn+vCTtD4gQXg7OCU/NJLBQT3JRFnr9BfvLc/ZGP6K+7aZpq7cgfIQt5md6GhEZf
4fd6tSmfihstOAgbVn5A+YUo8ZJvT37V2PAEnf9d/Erf9N8/brT10UmACzXfzXpZLRIQNi467cTc
wBfr4PyxlPIr40XPeSh6dhom3NhsBKZ6sEHH5oSZKcIgjRo5xrG0MLnIR5M+aMulLKA54TH/LOIx
EVN3erAfnT0NGw0rga+f+U7uncfQObjp0T+S6uGy4eIEcCcGELVbcybFwu+QN61VpLWEA910qnQC
Mf5yvkLk5ELCqGWhXfMKJEv+4Fd9A+cLe4gFM+4AvruxG49zmMOgiLXR3iuSOQOeTOGfxdO4Q2CS
MWWTw/rNuTltkIDXOAXkMQaHbzaAoEKdrZF9EekoT4f0RwDurAw9/gujG01OiGtIdc4kXBae42YC
c3k0a10Z2WUugmZAXASh6maDH7gJXfbYoFfj3RkWbVeSw7zYrbCJxRh+dxtOLTHSWmbe/Eq8Y+Ii
+PWq9gWfD4QGCf9gx379jaogP4TuVFpwzGyQDcrdN5Mwg1s0e/XALWGHMY9bofNDvkdcYpq3u18x
G+oW/xT2stCYNPjZN5gIpSmUuugxB/asT0olR+KFH9TtzNdczosVX+/0iBj+Smm4MQlSbA5Xp5E8
ltOq821rFAwBaHuWzlqY0bqv8BHWYri03oJxU3lwMB7NBNk4Ig+GMvwM1dpAs+lCl7LQOgCnqFMJ
HmABN1AUkLewGRWnGu4t/WJkj+JprJ1E1qIti+Kvo2xJg4EyQqBGJUtlrIZ+M5UzL47Iopdp9JSX
ah0xxokXQ5FUvUYuwfpj2yvOfC2qJu0yvCAZiLQmLShQtJecR1j4O/nHltHHxJZxYmnqPHyjy04I
9Bg2HX7P9EkBY3I8szrZ4DCSH6Mx2dNRZn4RjW5c7zkn+CsJTpZMaB6tI8oCV8xdzjEG8IfOsXdP
kPQJnu0G2Qhzib0N93z0f1h2cFOMrD5wvvOa0bt9Ta7JHrOnRnRxXxhx1BiX1GFCruXP1tc7h+eu
q4cxfTKXqolVPetlBCDif5klGMqbRKe5lrkOGDXqRUZC7Z2km5Bc7dGzl0nFLFbeU/U+5OEf/g7G
QMb0Ql79xbuD8Vh33zv1mQMdnfqIj9sH+4L1gkoFfWyFc3+PfRKlKoXetl0bX9iz4XstCLsYqjm1
hbb91jx9o1MlWyV5laQ9WEPxT8x7XF6QVG6fh6Xxto1D6vaPYazOawxs0OxXOjo9BPAxMvUFErm5
IK1iiYiuy0dRPMBbg+fRA87TotAkF1ParAAWCytIp4xWVIHDTXkVAcm5M2JJXEP8EvkkNJDnDcRJ
23c2G3ms89i4FwbM6QMz43RjN5cZQMoG/9y+3vBMcLc8zJFN17QAW95YvuRfXGpjLbvnLK45V3Sc
GVZk4IC/0Ggbdql9w0a00c68ZrsAnbKSELNXnzkz6sguJAbDkywhH27razTr0oSgtA1/ETwn6K+c
8pP9O9hxxKwSz3NovjCh0Veht5bOGiJi7oUWTRg6f62WFzAaJfaDDhUSGZOZWFKZozPvcLjqmWTR
VEmJPKirxN05idYV2XmJSdyY8GB/kFH+c0zQzgJazj1tysRR6S8XQ0En9zVDyj3JKfJqHHqylK9T
xnw1Vw46ewqQCebeSlZ8QiiMDgvlANKQDIlXNVfgAxjy11w2eMFx612NpQeBi6FZK3btIA0CL/CQ
Bba9rkf2E3AA/zu35PWmyl8n4Yr4Sq/mNiqw/TLnuQrS+d2almmXduUMJ9lTwgrDQpxEhDNBCHho
o8Gn5E3Ws0ry7t4LMI+wMH/TYS86TzQTX9aeB0OL+Bex+Ek4c6gFo1ns38iMthFpjQrffXxCX5s/
PblnapKjkwZkaFsmrZHL8jz8Rlx5dhKhmHMQ7bMn4AbOrKM7d5NOOuV4/JmviNl/1Y5FSAxHGJ9H
kPYHWHepn/2Cd3hm0xFEa/2i9+tDQ6nHs2m9Zm5Yfh6gYmmBBTO1ZoGtgKQA4qYwIImYvXqvCauj
2X8sbgsYlugOPB7er/MYD+/giz3sImNS8NZ3UIQLCPWo/x1c+veYaWmejY9WCkL/51gCEc2E8eYW
3mbWnn9nLtskeoxeI3QiOEGYBccRwehiDOG8KU0YLtkHd/c9YdCEUQu213NSateDm14AJDe8Bfzv
8uY//EfEKLp7tVarBRuBR7E14fBB2/QSZm6oqxXW9m1oDx7zkQ7uc3Qc7R1NGqjl+VqTrRRj7Fsm
X5XfouzAolelwkp+IVtyN9/eXJEQBw/gnidxg8lVaKcmiGG7ZDMULd9V3FKTr0P1DlLJ+j/r0ADQ
KaU/6tw3HeIlg9TrS5r7JIltQNMjq5ux9ARAdOWegSKEJ/PVDKJo1cv+Gh1hvlOGVvq/zmmB+kPr
1JLUx829gPfDg2umjRaUopwzVWD8atdC475fprrh/Ihe0ayLvCXmX/KpuI3Iz9zb/EjBcl7tQfkn
UGpmkLKIaw0f0ZfaHVbUlZjsMsPA3W9RISc8/IktwFDqUHoNLrklFluaN250nmt5/HH127/tcDvc
bcUuvo2zNX2KSroJ0FCq9jgOMnqx/VLng6BJXArKya97ZqYV0w9sDHjia1YROOQAIaXWYwyoC7hV
7dHi+uEEMEOkIUdMeuCtZFXkBLgV4jH19hgIj57k/ozb02BGoRvRDp9c6MUAAmG3eYsqyW7+BdZn
YX0n9eUsvUS1pNytEi+0LC+dK13SUXGFJziC7JoHjbBUZOvDH1qpSBQiJdWCOnbrQJ5kNiG2UESE
ZEEcMLNk2YsiIRq7FKsIYBoOFY4OA6x2s3wB631A89jnbQQawGqVZ96CLEHJAIR2XBpjpotMeL/R
UbdtF4gcxvbcBAX/7jA8QbsjWjJrjCgVPuMM3LaeuJWqwUOjJRAvnAHD7qUUMWNYm8yc5RKO1xlL
000LdqMj9D+XnIKm6PyWV7K77q8PWRoLVLVrIYZmtNaWywjkj8pbZyV2YARt0rBwhy8g/QXO0UNr
FguX1kJgdqWlf8qnrmK3LNDKZBZnBAQuS1lp6bEBo3JiCNCg5o4ogLGl1MF57FEq80Dxm/b0NwWn
gmnWLeyo51Qp3SY010d4d2m1xy+o5HfGkWDz4lJhAuMeTCIwlUmRrV+38b32PEnAIAPKn6NRgUbq
PrfK/Jh6kTtOjgRabZG6iTx/tMp5teU3iRVIt3MWy7Y6uUWNGTamj/k+3tgl9jmZOtlPMdZNYHLK
EbuxO94MoQoI/jdyPbCRLwbSdM0jFFHw1w6M1l7nMAkQXUL6IJRWq2QBE5fW8jbnf5TgTVe5AQ0t
SYlSM9DYi7gLsZWZBmiTRkBAYBjXLC9wasDkerEN9B3Spkf8NyhAZ8kAv9Z35iue1OkocFh8u5ET
njGz3ivDdufT1PVMjzHgVm1amf44BX8ho4X8RP7GMc4AMODh5Ec8WBHQBxIe9g4OP9I2OLiNyBbb
37aUA95tFerT2AZaoH9xzYXkYpdkGwFyz3HkR14YMitI2OyUe0KX5W0as0BJqKmQEUkWsMahwPHG
e8+4wq4T1kcH5vX33QEQHBfWTSg1vVar/Vdt/T2ho6C5iuwI/HqGcVqINbqf8ALL5wAWp44TC1Jj
opK54gcsdkxvIqSPRsoXRye51SM8hSSTsBElb3UwUGW37D72GRJN0KRw/ySDZOw7VeW64yQ/8/4M
u3Y0lawBBLJGOIiRQVnx3DC/sZ8n5mRWBL/OnPiAMR+5oMxwd/Z3dQzn838Ih/RN1CuRhro+kuOJ
BAVRjyMfCfWGfPhnru6TYv9DnXa0UqhY6PN4T0yrBZzTzBxJ5/Tt02mMxlEcd8geOBGFeIEKdMAW
XKgTMC8YaFxDEBQPBs6x/UVwUzrwNPu+GTEAsnP0Jd1V1xnCPdkDFqFDmXjThMMyQ3I43oYGbxnW
H5PE+Rc0rrbBtUmtfCiEBtJFZeKBrO8eIO2yZipgHY7Im1OkV694QJxoyYyEfCCpD+BQw+WbDX70
t272l1qNSWGX4EToqjM/vMO+pOAiekAlB/MTQvDbfDMKbzhSEIXOhgWERH3gUvclrovMACPF+J18
Pd3SOdqPzlEjncFk33n3SP+IjCEVXCgs8dOfJZzr8Mg/lPhIDDWWhoiRRK08LnJ21rFG1BWJinjY
u0bTQhqRVnb4bBAxK0D/QtjFwP3lDrZQbA6tag9+tFtHPEWrj5EaEiEIr5vWaVz0oNDCWlXMpbjw
I5EcHoBRlc4Lfi5q1h7FBkRpCZLoqaNVbtaB6JWw3WmI2/S/7SUsAFeoAZGY79Uwtb6u/4vGxfah
NaQP79QH6J1pbppaeNlDnlNlDJJjFm+a8M03Ercssri8QMrzD1QndgGiUnykHSE8BoHDxBfh7AzH
NmrrQsemsUbreKU3TZ7zrWh8sTvg3qo7pFaPsDbqSxx/aLI0YTyrONY5NxfEBkoHC7Kr4q+Z5+jM
IWn2UcQMybixMlhJajAIsTfo7WyWkKbpWM08olFUHYJlgtNNx+r227aL1FTD8si6c/BRqZlydoI4
VtUHkCO5DM7TJ0iUYPI50PmlT4JL9OLXvKtZisg9p/c9NuuoHmG3grxV3tEqWkjzUT+NoUe+h9S/
rVeH/ByFHyIrYBWXoUMQiE8btkmoZm7O/ox2ygnMlFS1AKrLIQMqg4/vgH6l8xg9ohIxjEMFjIut
r2LkTIj40IA4Oqir9lG3scl/ycMklFZrlwNxx8ggBtLh3Xsz2HUUkuW0QqEnTV4ewKL8ZGKJc+8C
8WxF6qJR1yVIJIClQi7mYw0n44iAcGuiVU1CsiAOtroHlZIFjjThvV0l29I3o5T0sx6yQh6yVnz/
Ymudx+Xlg1Y1EYrzD8MvzoEOXV4P7TlSaoGjAAeRkHeY1qToyAb5p76k/1S1M5NmXujaYGsdbcDn
nnxyhSLApSuIGduuf57u+tjSRnVEK7qtcIDAhelw+DQdMI56gNsYSXrbkX61rSlTibP0DWuI4IfB
pWM0u0LMnTjK0YEsUyMqr7bYcdftf345kwlpPr91BgiLKkP4MhPPeDBPWU66FE5vcpwh4gT9YshJ
wMdUWh+2wpOQoB7lm7qTsD0hD+GtgdhGgJA8IqO7jbsLReqC02A+p4ZSJoPCC7ijwmfAormqrZWR
gGzx1v35eif0d6jrX9abGRn0N1CSQ6DSpOrkU6yu/AhakJHdK+cTZyKNfgmzacrhQdCAYwJKDknk
ieIIhjjOZ1KOH5P6gKABOYIxBzue0S9MPgJqmPrO2pDC1k2dhxYqgK4mznRuMLThHvvoSMK9EdsG
tTiBXH0IHfBiniMjqXWfzM+fGMBhLANqZRVK1Sbe8c/WnbX5LiynfhyTOiJ+bB04fb8Jo+URqWIl
gIfH6SNekrLymx0NzhP0j9foWAz/DXM0JFQmNhCJDLwtbKBnAyoWuA6ImLGj11IqFG0ClRdYDaJm
vL0iJrCAvuBC116FIoRgAUInH1sdXru41m1MjLbGaRka4CibwdDJQVpFF+xhrfKwQOwj6BLnGuZ8
fnKfA3r6JOz0FIbNsZLvKrwLEDw+nJolrPVrnRMlF2nCsMfIm7XUKPeFyMawnsj/D4b0qLuDF2AX
MiwnxlFwomOechy/CLxDhm3M2+BrMunOhAOq5X3GnXiTnE8cYx+daz1SeROhgybT/igfcSxpKtjg
NLrxHqUeJLYceTdqy4gOT8Xkh7Hob6alN8dXDULsWvx+VGZjMTcKzPhXqZ54FRvOOhiMkBtROcJr
BSl0foqEFjIwzWVe7bbhZSK0irhCHYWZWtdwtoBSNvUQh87oA8sWwTzIsUcm7agB/KK5llwNrOsM
/jWXDHlWIjuFQDIoheDro6fP7yTxsGOxbaab8IktkXtb1WFDormrZ3IIf4M/VN8d9CD4JgoSceek
T6K3RkLiayaWmQSNo10jEdPuIeS09tVnzXNeNHFRfrnbIVMukOrBi94O5E53M5ZEXfALiDQDSgv/
0q252+iKuhhWycCbW/8GWWIfNWheBYUtHWXYF/jAnpO3p8PqAyOh1Npjvt1UNPcqiInWWlkEu4b2
sUqXZ+/V/fT36leGgD9wX5TV3fFAbETFQa1F84hSGXva57C5mKpXoV6fpNpKnJWQ/yGssZVztg8M
OjTQvusqK6RNGQ17CB8IgOz+++gdWpR9FTEPT+m5XYYfRWwxf+iKfmn0NxggborT+xkXSjoZZZgL
GlbUhxke7qus5FzKlOTkicYsZeWQEYX9cAM6AQChePF1TvAryl9+xqW1v3LuUSnzIBF5dS/wPKEr
uACn4BSZf0XHFmoUOhqwjOhCOEwOpdW40oeGJit4RucYiMuZrIsGSTQU64ZPbwXWzuyalC9dPJkx
erLrNfeD1CMJ0TOE8dWwHqiQVJ1Hw68hD8qar6KD5DY2CAegYu4UzhzaladnMJ1mGm+7ubGrgy/D
A0SrvXeDSHV17sggZNaLSUeUJvqF1/BBfWzY5W33VYtp5tce7dIpR4COHMnVguw+rXr3NAdct5tA
RvXlD8AwnaXFyYf9/0F61AhePpn+a7TpF5IPk/BMgk7Vxd33KtE7rvnPuMEwJkcdzIFTn0rRegDm
Ba456nqz1oIqQK6cC+qpLbmAQFpgLc6DB30XeWBWYRPSraN7w2wipdvdZX0FqinUw7taqVqLALjV
4LdxqylY2I5KodDmTK72vx1pcNwcDrdDtC1GDzBlED5RyjnbThz6qPW3Z640UhscQ3dbQmjt0UIK
gtIxrR085lp1DK4OHEO4Cus8hO6qyzYCtXib6kDX32QpaJxOqjvv8QAJQniv5KczOiuTz8+mBzG4
xzz/Hcd5c3SDk0+k/q6oliA1oF6d52NkRFTRtbb6fyqXN/aFuZU2V4HH/Z8QOl0WmiZHggpqHlRx
pR5STK1na4M5EdYEWcAQefIyyT5mdnXZgClfiUs3HHdMjFfv5ooXOwA9BBu0vEWXCj+LUZQF4aly
N7SrEefB1nWGnX159R7o2M4oo0jReD7Oc7K1KrHcNo7BaDEaMQuCwN62y4THXynsPswRSCsaPZMq
5ZmSTC7kY9I1JbbUzNImr+SoT2H6o4l1IqCvtwiRwY/wShw3qNuCoXa3g8v8MaKjNZFOpuA0iAhf
jqSucPuZu1uPiLxW8q8ghDpAeqMcEcRfjSK86vi8T+8HIFC3+dxVw/klVcTH4KyBboxUBaPnsPcW
JFJvd3TxP0nWqlD54pv2d32bBdTHFoyDusfW3RZoUlhl3m7UcI6sGkD/1qIcYPcwS+spK/jXNp2Q
fqjneEEHLI8OV8b6mi2VoxqIIvGpzgvCD7PSF15hmfRVOe63iz30uPBXi2+oZlSSmXtgoNl0eH5n
yEoljEBmHZJRJJKGDwePoZuzab9Q/zoIxmCmBH0MZuYXPx+kX2jYxza+eAhg/krVsUsJU3Rjng4T
eKdAw1/QSr/041SJsA7R2JzP3bmoDwHtapp6qM12wF8lkwsXwHnBNkAh2y47j05KpTzvkMeStuAW
xKmfycwasknIIALVkgLbcw0ISQUMRlllKBc6J+nElwKHPgc5jgS2GKpApreuYTGA0S95Rh0GQwXV
yfjoi6z2gsH1Izgyd2Wjr8AI3aDSYW7NrpFMeUDCLUgNEspimoDYPKRKk7nccMNd+Ufo7ojc3vwn
JwR3MbV1r+J4iM9Qj+kdA7qmLMk9r0YIj9Z3QvRIcxRCjf56IGjtY5g0bsjdvXt8YtaN7Rnuexu3
NGrM7NK8FJ3jE6sZuRC+wqccEIe9x4fOiebguYf+K3+G9iMllJZvMyoPGAOhtwtlqMQhKgZMIxIp
EnaAAskHPXqL/wFDMYPVFss6tUaIaG10V2a2+lOILCMe4KFr4o0QCEYAhHHa7YANnSMq7+6IWuUE
PAU1K2wBVDGdjCUz/sA2E/RetfO6IYn1wZ/tLimCRQMBrpIUMuw/tDHAiMr+Y2/mOiqW4UtO5YoI
AKAbejom7iJIQ4YVvuMYnOB7PtusGS59xQ8gEKAMOOFreI/2m96zhT5IvV8j+RC/v0gm+dBAAlLi
a4PaoTz4tE50c4iaSYlYVey/LOnHcTEObTp6TLikxxAHVdIfWmAE46g3c0BpAbz7EbksRfkX694c
WGBjcYirXaASPR/G5dKgWvA0QY+oz9TD8BD2wtyFuaNzC7EAnhNA4Bt9pB+Sde7NbNN8RvwLURvD
9pLu0w3oCGNQH4MisLxZ5G3geoAnGI3skekOhmDFFb3WQLf8x46DpWV4NXCeBureJlnEFlZkPMvJ
iCzAMxf7ASl5LcR2zv7AiLO1lBkl0yxoR909NYD5lUaQQJ4C4y/yPKAjQUbZU1GHaGRfoFSNeXNR
9QutqMAuk3hps7+DD1jj9xF/4R6pWKFTYBfb/yQjReVnNsxbb5zLx8IJ9uhCMM5cfofIB6JdawFe
54dpI+u/JnCYvTz/73zcfzfxCIA4lCzBlObJqKlfoz8IOiE2JTy1RIEmLjtk9IegtvgXRcSgu9HO
pO0zB8wtr4vUiry5sJgjZQLqDsQRNYl5rD9bhIYpWZp43Uc+DwIWHfF/LDZ4STkflmdEAQISqcay
NAXEFXUpndN5/kOEuLDhxyD6lBaqCXj8HcTnBCLS8wXZLncRHuOoOCGoQ5uYPAZwwlnkmwrcIeT4
JBAILHz24DCS0ALtXAIhN3NAkaAT89u6yR1BkLmaUDbfkKU1/lNyIcd8wbUgbdLAikGdIsaaeS8b
pnz3D3NYlwQjcgGMXWhsRZUQddD4OsyvmtKPNwfAqOko2z6kx6Rs6aNismM3vgTw1Z7J3eoEr0i8
n39cDJAaoaFzNUWh/3D4pmAjZy+hH+skXpVoV+2yE+j9xSke6onwGA4zWntBom+iQcU3UntHzagJ
D1Jxk0KBX+fwNfRVEZMMu0DbG34bcpd187P+UNDzOCvmlpN60/kRGY+9fbifnnsNfn+HaczsdIMJ
JiBXA2Kd6JUkzhHPDPU+sXoa+A7XgqVEdqoJuRPHrztkpN1606gmfsONBGdjNfrRkPsPyEl1rHrB
VAxwusL0k5sAGU3n+0qUh4uiL5b5xpp+YDRMZ3Bni3/X9qWbRW6aeI02B6/pSPuET0WEFcUYzndC
q/wEez2EV/iBqNx9/szWg9bDfgWlxICYkgUSPLw5gkfqJgmY0x61uoRhZX4VfOfPMbi03YHlqrKY
jtadptaXJT99BKzpMY1iZMlY8tNpDEc/xrOdQ+jjNxP9N3XB1eBHwOXWZsiIKB8aXjgl1MbcB6Qc
mjrJIyKybWwh59M34xWfFi+IlkGQ7vqQXV267iaLc9/uPLrqmEHnDppiFU7TswcK6EJbCuCLXAU0
qp32ogsg6YF7AzHsvK6vNSmwGH9groMJM4ZIwg8zPXnnPCoi2uL3Zd1FvMCQSmXvpsqUpSba8bGK
oh6AOKUGsC3iupziZQ71S6CNkSWqomqLG4NQYJxFYA/B32qGZQKCVUtTz7tsWWwGoLPrEM8BCWYs
WZl09NNCm+ewsYgo+AfyyFcrjj2EjtqoxJoriFi0CNqFhKSb44XH9V49+tdpgcW47QlOPMCNa/hQ
K7bRHMUJpDBKlI1NWo7ArTzfH0j27G94aDHiVEYHd08fhDgK56xIkH5lziMjNbnY5fgGwsHe5oyI
CS2lOSzFExXt1jSE45LRKFg04Pr/4wMd6LWqEK9iu5EjKwpi6gYgrc6TRxmcIIIeW9HZ+tTbp8kz
2UYpMCBLmckFqoXdWLTPB6baS9II6nQMQH6tR3BnQMO8ALyRw6Ghrk4bhyuH81mlS85hFJ+LahDS
aQtjqeDdfvU5GiFq34vs9MNE7gbHRGGOAQxWxhQWPXnss5d/WOZALKCz0zmpQbf1RJMRbYuwoD7u
fCoIWsffRqQjUVRm0zIgP17M3KOI/wwxmdSr6tgWcVG5ta5kFYFu2lhzUiZ6UOp+vyqMXu7KHPhR
L1qij9dnUbkHq7eED/h0mDPMVFqxHdn13CE8Si5ViyVjuIcdxhmS+XB25yXeJDMyH/+HgujKqzle
tqolySkil8Itw7nRidx7J+bIdGc2JaryPrBIOtbQOgN2EZ+hYMZ4De3x8gDub0aKTGffh/4DQQMW
GkSjOWjt1i0x4DZRXGpayrg2KBD3GgMZhU5LvcUi4VoTk5nt8njX3qbK69uSC/6rDQz/gkAUDZev
2a9ZVTBq2Yx2ITjrP0pUvm59zEw9+Qu4NLKMNAop3nDYxUf73prQ4EMQjKqBaXgEFcBlvd0wo1rA
vM+pxM2TbeA0FVSZ4Cl5hd7bRqjLKmGv+BpOflajhrzTM3D+AL3PaDt9myZp0GVUsBaU4OEC6b+6
ffGpH0lJqT+lpHc+WV1xrUSIjAyIWU6XTuzMF8mV59jm2z7hQnmcO/86Ohsv0a/1hlDjGHcmaDLG
DxDLjcifxNyJasB6KVGDvgt5zsaRoI00bBDRUec8KHPgn51S1wAR0p5jw5HiqZOcJbXxGQ1rXyyH
8r80xKwORH+td8nizBMl4YyXms4Z5nFLdrxJ5e+0ZuzV3AfKf1+etHw5is4OE3WkCuVhZPfC/s4H
dgaei9fhvfshumz8wdZFxFGzGBq22DvfeO/PL+mUMXlYRIwcWkcuCwAzQ4/xjt1gcVHoHYYUaUgf
vsD6cJ2MKt2dQxv72dn3L4PdgFPuwygcQ8MBRcfFMAvJ3nGhHJJKQDxvtjso1pF4fdloHfJPzuwk
TWOfdgYo5XKJS4lEKHoDtN5741mo3GfZQwW8DknePDGWrzyCoQqCM8xNBgbGMHIhn2AOLLz05266
PFF22z/GQjydb/kRs1bysucwvajUSXlzg5GaaYvTe7YaatzA7ecMh6tBXOMoFr9duwdCAMNPDMxA
7uzMIVvSbZiPebJFbxyzqWBlGsF2RYy2PO/uLhokYXW7SwGhmhZLDA4q8isKzswEoITnSZ52fpte
TW+cOKtjSzxVsixmIKGwSeweIlclbyrJ9qIT299e3vaDCEeiRNqD3vBo90dbX3WT+NecmdNxs19l
yTAlViJl0MF7x0qAw2CsxOcfmCzBlXdoTB9ufcCxtB+OqZfJhewAzWM1qFJKPRyFdnn4fcLDKLHK
CwzSkB0eUsOb9UgEFqLqqbXIFU8pI0ThgAvo6yRTRJ5XrQYfCn7PEr1z//uaUkvdaDmk0qFrmtKx
yPx5A9uGnAuFP4Lqj0LnxhFeDWc9IM0ndkp05Cj2i+HpzhDjG5CbLQQTE06UlMCC3jDKmBf7jMdw
bgNvxF5frYI5hGxe0Zs9UOyN42nQSQBzYIEEhUG3a3pJJ+CpMyykoTXmxv44vOkdw/Mcd8oOl7FH
zUWPrEb2dd5axpG043l3H4zF5U/yT0OZao4e/ypyqvrHqPtaNk2KfBkKpIbjapWUaBS92WAHwY6S
id1h475D6sNUZasQgw+qvYrwM12RmdW7Y2/IAfKLy3E1PjvZuukPTy0KfVGfT3SfN8EMG7UvfXf1
MwqMiDOazDh6ZULjmPYxcaPZR/3c20Amsms0+Fv0o1/0pmjIlDl1Kn19FHCzeK7ILTUZzLZj0jcA
KSfuBLCQ28bOhKWn8p1eZ+awSOcoLYxufVaHW19vkxIT4chA+MUWNbLEwTdhAe3YJ8EeXwZ0IYzk
sCIdFXq/3GN0u7daZvuezlCfCxG5pEJDM7qD6hiSH4/pxrymFbRQ9hM5NbwjRIlv1mDyddth3X93
ahbf4mHzmVlIjBTdl7yxnRsnzh06sCuL2TbqfhWUWSj5lkNKFBVrwkic3j16zis8OzoQ5gCF2RuC
U5KyUj/xb4MvhU+61wy27t6V4fehZiLZAL/EnfGJuCJLyxNpRCLr5BjIfFsSRqBjNc+ZDP507/gD
dt8P0+8/O2fXQAGUT0WDxly/6Kn0P/jZ2viy9ZtddN6xnej3JZ95q2GZgKXpBJISiXoY8kerd0GK
LT7jfwySW/1bqB+LJA0fdus5htltxDBhSk6dv8I/fmEySyTtO3xbRC4ynC9xtsmK0v4UXeMLSoWz
qERx4f7Q8XKuNMaFlmkA5tkDXnBf5LIaiaTTQe0XTxkbZxbhQ2OA5GN6t2yIA3RhsbJEr+aCFzn5
iv2wLjcL1/UV+fJkE2Ix50k9uYCWVz8Ek2hNUDE5B9v0Q9fC/kqYyubhf81t54E6y4NDCvFBVMUO
SPCpdBQoICLaHaEG2p03GrNuOQEJo5N3QEL5S4xubbwejDWHkkoexnbd/eOhfN0PIOIN9fJy/4ml
l9ri56B6cCftv/AEteLnZLjrbnxEtlLDvXeP7BuEvoDRhaAg8oOurtkFIV9QRRXTcgshGi6U+73S
JdhRC9BctTkO6fP+GVHdzb+OxzVC3PLC4E0hxdX/+wsHuFnztiVQ8x4Vgm1/3cPAc0jBSFGSEydq
lCDRG+Ls2wIHqjDnf6FhiuABogRIGOCBR4tOxsU3rNNCUXdYUm4b90Ubv82i+6ZUA8QVMobR+yQM
/8r4m4gQ9aArx+rGi6aAZIyR8axlB0PflmF58lz+WDzuon9CaRU9z7p3ATd0uVEyh5OJGJtatxyg
qDnwaCjhhdVQ00u58MvOwFtIHp6G+xs+U+Q076pS0GydRWzKpgfs1Ofj+QE9BB/ExaSYKGO/UPWM
6T2sBAg4B0cKzejqhvc7HyZVnQobmXcIZHdLjt2qi5Cm+yDbOIRlbI9PskJHyaEe7e1SFVMta+tq
HdYmVLpfrxR8kycthgFiH3R9cd8ZXZAoXQ+HqjcZaSeBZvXaFoaVNlCcCmJ/veFhFdn8vFiHpqZ2
Ks3NPlvuhKkr2muoK1qASrQlOKI6BgO/0x0vo7SiiWaYOEPiGXOxaOhuHGhJats+I9yOJbklxVyk
RzGDrjgKH2XAZfs1/A1vPPoBvtYbv4IcVB3PdJZgiPYqyDgrGRsbn0hqQd7FJnbX41b8ol5a39eC
2roPvNNvtEyLXO2V5/RH6OJQsglq+XrjYsHDCsHBQ++JFYraxdtff5kxIi2LUV7nZnMbnpPXx3fd
5+q/EfeOihyrBmdRFDjQg0ee9mCFxDwn3CBhCrMUae1ehGMgtzYkqQTXpSVrOFEx4fzgsUf0qe18
cgIPNtYyg58S4EC0z+d1XSz4BtM70fzZLcXPftFApg4CRH9QwtP9w3ALbxf5pRru8M6RQYMzfxWb
1hBSY0iEUFXuoUNXHqHVrrgd3hQpJYO3PI4MIsG74je6m8GsfZ2f71YNyVF63/eSvoK+PpH4uPii
mcVLR1Dq5eE4/8V190Rr/uHV4fpYG9SqULBv7ThOHOfPwrb7ZoEkQqSiMQ4rPAcq1cKHRsxGUArN
KjFry2Ib/Y7lc5QZJsLTYdh/jthxrs8mQcs0xqgTQTXCFgIfTwvbRNp4LqVBtOYMeFgZRKxB/+re
rGsnNNwQ8ejwyAHyiVHeysSAdORRLT3UFREoOiKCy2s1uAQqird8TNjkV8SfUNXXwYUKNZvGP+05
zbjI1SZsdEWe+dQIsMuMq9si0VdFXzGAGch6hyRXm5DBn1ascY5B+HYcvGCqvGtkUQLUYSDKgaCy
QH36fg66STMeCXJ7G2+DaSS6MuW42TojOVVwpWSj+bZNSwRi6KDDIfqrT2IIkvpA5RYJCTAKxL8c
Pm9hX2uR5jKlYQ8hCy6G6ntkeKXbtTKYSTV+Mx139Xv/iBHiBXB3POT3qBFU2P/DQrQd2Ve8xtGm
MntlYOH9+qWeOHGHhWPBvZaHJsnAb0zTvBjetvCXjR5g+9F0p1MSZYfZc8AcJuBfjAE0UEdS0SBl
GRh9BMT/sHRey6mjQRB+IqrI4VY5IARCBOuGsjCInPPT79ecLdfunvXBGP1hQk9Pj/I1IhjB0XuI
2MRdgBKDpoAPSWxSDmIW8I0SjyVxvZu4/swp9aco9dvX5cupD8j9+Tjjis9FKn7faBUQqTvvZTSm
BNALgU5EKKwHOxTaepC/mV4WASQyPjdG9lTqtG3z81M7sSE67RgGneRSf6ket+VgIMrfGfIf5Js+
uoc94D68rLcU14LDAz8GcuH4zFUp8rA8sOCbbEzkNmlfrAdN1Jqm45sDxaeDBusA0R/61Bmi43Lr
CXDJKWLag/vimF1sgxIvTRNwikCtpcaKOWCHbCJUSHyBQlLm89phLSYhY475FHaqQdde3CS5jaKx
qCekNxGRfsTIai9EBWJK8gDABRppoFRtkIdQf1bJPHbIjC2HurS6jMhJiJsRWuBk+Lu+ZvORfJsM
uTh1qaWgKIqV+PlbjvmhKEqNuZ84rDPSDuPqkteyozCC3wHWlT4ZjJl4M9CGLPwUeD8DSp2cqF/9
w2oim+p3c2IQSOKrxYwhFLvj6YlCB8E96LijzmPwHeRGkLCAKGjxedBmhP1M0zSgHARqg9jC5sl5
X4ovazNxyRDlt+uGjcHtzlekjmAwGyeudTM1Es5cOr3pnqBHERED6jCDlsFxfjIdPRp7fGrw8wFB
LWvWTxw6Dm9rPsTGR9QFYRdeOcssBzjKLRJ1PI/HEIIEyIsNK0ks0GmhnhYsbyWD6BWFwrQ4wQLt
pqxP5buspCPvQJxe0ahP6Oloo96cmHBQ+mETz3Yb8Lf+5aixIjyr45BGcXQiltcbR3S9uCnyzNaU
E7Y1smRuoJNg/bH5Tmzw2fk1zzE92ApVH352HVd4Azpox+OarwLCBtWyt8ndeWn4keNQEQQhShwr
4qK+5iCU5MCuezCYecAvR1ZYml2SRvBd4sGbYcSQRsUhI23rIeRlUxgwKBDadH6xIer1XHtVO/a3
4Md1WwpXagtV35rQsrYKdnc7okPLyYgiIAeFPuyHXDnSnaT6QmzMKefgdygpcPJlNQiSC1xYuPKn
cGb5BA7+8exZURjlR7ipdI2RUYFSdtELcD+eMeHkw8WvwNJgNK5PHR32CD3+ST/x1ZZKgWRlpXHN
Sg/oBlAwhZPe0XPGbVfMb2pxQOzWGdahi+FJVQleOfpFkMHBE12jZ//OyeCCte1T2kTanKjSAoRV
W7sYFS8PTALWYq56hpp5oaDEjkNrM6UJWthtR0hJCX3YCCh45xiAcobLx4DCPlLnls9EuOGQKueG
vrqmmfKfBxUN6k6IU3MHUgOl+G6ysrglkXIUEmQNyH3kK4cxFYu1Sdx9C/wOzW0xrVaMHQLTP1iX
ITWIyL8uaHF1eWNK9mmW+4JLhZOuoEg4KdADv4KHZBUTqCs8KV8OD5NFxLPWAIL8OkiSbo/c3zDr
HqOSJga1Akf46SJhwGT28r4FcsBl8J0M3xTi763QyZ1F8kGnnMjBtHeG7dkGy8GmJRMpybuHSdsq
Rh37urGaTIm0H9BB21YdeKdEf9HDW4/oO3TZkBkGDgvGaqUOhUPwbwkJdcIU5gWXHkMrO5lMCLqM
Ck2ANJohrqRmsxTJA4cSFeaE/QRrevm7n2OiyivTe5o9sA/HASCiPz7e98jgwYYsoleaZT6eg4oW
4woIGAlmv2O0BsIn47iWq/lARX6NaU2YUof8keGKOP2xcmmaRJdukVQDod5kkEHYYkxJOFBeJ58K
42CHBCHg2bjSZ1rgCkBO2eg3lS6GgAkA7TIJeMW7KaK471N18l27ZxjQ815AjFxXKyQGWVIEc7KS
kUpkA/jG7ZoMR93b4IIQXLj0NtyAxE9zqrMYvrs5fs1FQgwjQMLHJKoPuPfUpCDNcjIAfuhHwd/z
ar5ft33f7gJrsDCqfEJuwG5bY8413Bqb/RRBHBUOaokwfZqG63IUCrwG5Y+0GCD+NORWgs7wjmgW
WaE39CjvvLge8OzxwNYg1F+EY07eomNT8IKDQuGSg8yrV6rwy4mRcGMOKd6pC1sm4BOuMfRrSmv3
6DCkMTVUHO99vWNE2cXtMlwMq0EvOBc+5EajbSKChHwkx2kNVrulIxHzdAfBBI/GEXPWc+5vzj6K
Gi/6e662xa0NJQGbZhj2L+IVuxgI0ccIpHCz2Sh6VGtQlFX+WACN+Xnu0Ffn5D5Hd3HxsLPZlboV
ZHlr+jfA9vNEFgoMWxsQkiJAH18LgOfk+FBWgtWn88BqGULCVJnDRB0BudjaLhEEXA8+S4dfh10V
x+bGKfU4qhleO6kbfZ+SiJt0yT9M0pHE54lCn05JdbZA17RQmTB4DzhYHpen7oKkrY3FHECII+aw
FK044rlUMmZZI4jOxLl0L2MOMGoRVSzt44DAQ4uk5luKIDNO3o/BCrhovBo+iCTldSpFBq9lF3DR
CMK8PFQuNhYqYQYGVB+ji5hwDWWzJ13RK56Hbg2K9mAsFFqShdE1ulBdqFP49LGJAAlHsI1Rnujo
sRMp1JB+8vGobcHooj8cfH8OaR8LjG4KyHLd5FCDMhmsgwN8ml5dNlelr1SMAmwH/mYZWiwiSW6M
RAX9wXMaWxkpzqltGFOHkIQzj7DJyoxeFuf6FqI7S8GLQ4d2OteECLCJGKKV0cAAUE+cxvY2sQ84
JoOLE7OK5QSAUGQR6fvgFkXqx8g72U3Y+zhyMhYMZhCrxHlJ+j67sxtiA4ixByDM8GUDeD1ERUwW
xsMM0Q2BcrYLYczRJcfT0eaELOUwJF0Jtz1BykYXzNAFnfEzGp2mQuApfqt1xGDTnIgzKiw8k84K
/sghTC2w6n0Xh4BfVEwcTvUkAvhjwjVeVqfKTgRLlBs5ff/gJP4i6Xe7hqOKQMmzANoRsR+jkhOl
bL2FCiiN4lycxLWNEeYZ7+oA0fOB1OgG7h0URgxJw6FlYeXIa8c+FSN3HfFTXZwSx97ugyqZkx++
8+CtmJIKJY6LkIC1w+NJqN3zp21wGG7pe+TAczORdlPlX+ELPrPB2YlCBioAA6NkiTquLo1njjTO
B7JK9Bc6uEemR+v0cfb520Ap7JDM3maizgCzvfEzJ2d30eCgpi6Y2iJAC0VmwkTzMFQo1hgRCkaK
6B56VWHnfB6sBOaDY0TkqVsBNzdFBoWpLdxchzVTpCCrl7MVC58d4MhS8aD5RnHCNVL8nmMNUndh
T/gLhHDYJIAd8+Ii02uBC5JgBqatm23/mFCwWLZfuwubk653vD7LxPcwDVGEceFDiLvB+VDrXX9B
CYm4x4Klyy9jqvYF4q+3meZlupBUvJXD4mBiVX1qJxDfRpRER9hZyWioI9y1f7U5mCiixBfuFuJg
FrLYaAhGKYEXXAqsl5s8JkSLozwDgcfHZD6mihOVcifwwAhKEX9yXmyTOUY4O2yWn8Ns4HBxmDiU
rOx3hzDAPh9Gr6TYiVnkAK8HnAli4xmB22siS49joqlGVGOVzHEpV4wXyVPMWnP6vqJKwQLjvjYX
TEG6mDZkUBZF6dNe1N0STslMSiZUoIWRwPFDUQS1EbzfHYkGLv9oHyVagau7H6Tn4OnGVYoaahBH
QkA3p8JXhuQVly5CRBs3ZcKa4whicMCTWQj4QJyLM0Yg8xcQUStm/0oU63IvkFvAIvsG5/9kTHx8
RsTETKgyiA/6rMiQN4nZS9wG15M1Ik7BEzjYeZ01kQrIH+S8pQwlg2skDlh1TGyM4mcUk0AQY3M4
2opJoXCxU5gSAY+8H0QaLBCeGiUgxRgcVM0MYiMsPAcz/lKWzuXUE+pxmAgQKb5ffART8hoCWjwZ
BwAbyqNzH5A34xco5c9VgiU+0Z1A9aLGmdTUynA8QAsYxBwnRADBvzHEU4I7x4Di8/WiHBkxA55c
OUpNbjlQRICTWUGtRPbpRTSHI4W0jE5Ui+VVzFFjYRSU4SRSCv1EzomP1YIts/bgr1KqjcaUCwkF
lRgyuJD+U4KGKSMZsBIsuHKD2Jk6/oa2dLQ8C+VLEbjdNfwrsdyEJ8FuqHgFBHAJM8HCapJBcGu4
Bk6JRtgUos3KouRoB3bSVoplm0MvMJgVDpUzuTq879pVrzR0BPctIjGV8zYbdvASPmunp1Ina4jv
nHWJX9JZ329MclGa8GeFkd1SEXPhPqz+6JMgpUbyhXYDEXLrAYdP500cJmJeslC1JTb4gGyoINsl
T4obIrW8j3IOk2UtBXRRHQEDGUdVSu+hRZxQYnYaVprkYYj96T8QYdeTmBQvAry4y6NBh+RbJyL+
qsV951MnEv1KyBohoM7bFme57Bj0Np8t2tYWbrf/4k1IZLoIsjAD1i3jZLCAIj3gM7BazW4fk8IF
JzNyOWWLmzdfzCduKUO4llpxGfopbkvkWJj7lAfpPHjxYsIA5kBQnsBl0skA3YcMUgRcZP+CGpb1
5NTayGBjB2DT9POc1AkttjyO2gHPrJVthZzPKJP+mUq4NGt/ulnLy88cujfiRTcaYCQSSFabnX9r
HL4MjQIN2uDCILdK+i3FVc5qoJn0pbk0b9+QVvb4XusPL8hxjwoYRvBhtgktHDV+HgkLS23AF+Q4
+d2bNEIFZOZC1VZdl/yK7ZqZgAFU51wdQGuwhKA5iM49/S4CCSzBxTQtBIYHZcMif0bCAUa1OJcp
N3dKVAHmQ2Nwf/lHsQ9vTaQUTbmBRHZDzNMA202WIEKS+lEPfSlCNGnDy0EQCP7EFrByybHEaJue
TeJ1lDrIjvTrcYB11Yw53SjFxHlG4K7IU6AfrVER1LUOT0wTmkUSQqiHnEySEDtTx2OW5t1nSDp0
XUYIEu5gBLAqkfKdCAzVI9/hXuFl+dgc2SmAUyaCgpAjhN84b4h3JRwCJbJwE+IpboPiNrRAcsSb
kWDhXBoZXZR4CCG3iJK0HDwtl6uC2i4SZJgBqs5DSr7UgPkfJuERxFo8QNWNeDPRzxDBYY4Ov7rG
c/uouzrsDp+LtIBcNUziPEbkkLIhMh4kqJ61p+3swI5gUPbqeRK2IiOa7gNGVpG0niMZWyfP09iH
tpcRbxI1FxlZpYkw0NMGP4qImwYa02UMMMGKOQjbYlmegQfNOAP4yrAJyo5fK+NGzrO1O7kooWKx
lXrw4zw/WXDJuGsJCX9Syf2IxXUky8cbEsJg6vh/uT9kyeSD8L3T9wAz/KUbYmGwt3m+/b85gLME
V9BtsekU6TiTYmQ2AzHnlHCw81GcrL5QDtGzA5gpkomDVzuOgIj4Hqk715ow726BKAA7cprgpLAP
U3iG0PNJ7mkMx/q9JlCvkORSKxhobzU4t6xGjH7KmjY20GGxA9oIMzPIifRQzYklIxfpb3GE6CdW
F4SU4cej6+hMAv9Cv0npXQ4uSmF3n21ibJstIhuaBN/UTIouak/60vBxL98zBQSQ7uGMqisNAv7H
dGdsOx6/Rz83vpKLoG6dpj9vc4jBbqH20PbyCF8oPQliaIRsfEQWDrOmQq6CbtSiOyGMsenR0UCl
eyQxQQ1XekyYqQrBiYGi6AbaTg3RGRzJ1qy1mc2UEORR/xmR5/X7c2BfaV5KQYv8VfnNlMCd4dwo
HS2gavVLPLL6nGirwmyuLOSrCHUqPSwntK0Jv0dw6nZwAvS3m01jhlB3+2DPzmZ7KbHd9/g5Xrct
Wrvv9DfM4HD13ssayPAKvf4PTRrb3gM44Pfg16YvaH1vow5HYr5CiKd36nbiVXoel4YdBnlp+gHC
uy+nAg9GqtpvOF0SrmLico92RhQKUxqFmtaDaadMyPTrxgc4rDYQz40HoLVbfL2tW+/fPJpq/N3M
Ql7vll+ZFWCs2duTXV79bR50DpV+n/PN75v4kFopyYPgnPcX0lERk9qZTcUmEpeigFioSXiUBajD
jijy/XSNGj3fDXvHYMm2VwfHpGfbEp1hn2rOCHQ5kSnUONCmk+ButQYXgsh/7ThXa0J4zZcGYD6k
vEKwfUBIkE7ywmViuInPB9nBKolFyQZ2bNy+TJhCcsBG+GzfSJReO0hPI5qf3D0SqQB40oBkPzmp
OtcEBACCyG614SAhgQvpmL/6yuBKhFtiWnhhTJP+RM3aXfN79PUI93TYcUFvk+RrcKkn0nL9Ve4W
YIp9FMRDm0/w8Y80bZ6R9UHkxOYuBI/8CGfPJg4+R0C76nmR/AxUF/1xbdcmqjzMyGmSJjGLrqDI
kso8EjFxcekpFwA8FrcsITAgpi+jko8pnUZehvuIw6kHkZgCXJP2aZUTlsPfk0H5UUmZRDJUvxE3
aDsWXs3xfKE7X8EZEd7CC65MdpqaNTgxY/L4160sZ/NDrzxVGaExuDt3mgcnP3BTmLA4Cpbe8m/l
UpTeUKJ8G0vKQB6JlYfbouAl0/9NKENuL1yL3sAz8STzr4YJEGfXHo1+f1VhVkl5Wb9pjlIMRcBT
NCUNDUo4TNgqUNSASpgfqEefzLVzcW/uwd7ZN7g8VJIpn16YpiMewprZfqvFrHfNNRCzvqc9464R
HZIdKhSmlYErxf6YASIuVa+6T5jxSH2KqYQeMxh4EndNh9KGBhDVMtUt3YEh0aE8I10QjS9Up/Dr
Z+WKbYR2iEQ0wlUXvY15GSJt4a7uAaHJ6ePsD/aqiUHoV9KGdwaExKKSC4HI/pPlpemJKFS1pjIt
smRa7IAMIrUCLJ/EkRHsprG9GoAvCKGhOEqIMX5TU3nR8XFj40BHMgIsff/hsMx/4xbziRiRAc/q
CadE89ZUJiiYmL3lClEvXg00QqdM/ZVJ5BRfC2fHiygSU3PtWOd8RXf3JtKC6f+psHyXwDm4/H3B
m89sls1g9cj4OWeiDjGHgXkdrCE/8XOHnrCBaaMZrEuK0yK3FFab4yi1f33JaPCTgozUp8YAIVfj
Ch7UL4XQQa8ji37QNoM+DiLjalBnsgkqZA9n5TfRg7lRLwW9qbqN4Y0XnhlJ0qDqqShMvSBMII4b
MYTS69dcNhnHcKdXWT9Hkcl/OerlbyAShJSjKVEvOqD/J+rDQumOeQEfTfxZ+o3wqjWp1WQZUVWD
L36NjsGO9nhVuPTZHnDd1CwuBp4QIwitXCuKmXgXXD80b5QxdRlOdP7Tac8G8g/vrKklfx4LuaRd
X+UdaUFQ0CJ8ALKk7qSsP/It07PG3F5cwViE8LYrVUOVgwGPUCDw2I1/B1sLoF9BLmdaylQQ6ONo
Seudyw2cl8roxIoBFefI39P4Bo1xkYAK1VAsEZNTQJCeRF8torL69yYXXqbMuBNqbtvL5y1U1qEj
xkUct0k95GxKCVTrpJVymKECZ5aV6yCOSQwEv9/KYd7zmxWBIqOC9ZZwIbx9osPdD7ATow5UT4FH
fwVUucImRgN1hSRojUrjdGx5L1cpdcUatJrmUDIPVUSetvYLOW7S2IqhlmAiFfQs6VT2IoepiYiV
xWIBtPhYIh4jMWUCbCCFRy19TB4a0Kw3w561KF94OyzHhd2dmUj9UM5jS8dWVc1c0KoQaWdhiB47
rL40O8hXWw59AU/3RURM83QC+khs+jJqvPoHiSSi7holUY0XVckvv4/eI4x8nXiaC/2tIREbecSm
M9G0mfejk6RAnbg/XMKaUUGFyXEcbgnqfJ+AVJBQhw0kASfUBaPEYPAemgtLNLmaGapVK9IjTQmX
t+gUXeP90FMYRZGX/IbMX60OLBKxvkRNqHhFXghwccY3qvtBpunu1g78i6y+/FtHMA0mP/AagrGw
qSlrSV6qTWsDAeExuEcPckLAOkrILr347uPb7kX5nlIR2QgqWwwvpm3IyvIncb9H/XUap2u7M3nB
OuYJpGTlgzplHBadtAqutGLUBLuoN5G5Av7NoeCtyhHYrG4L8iHsRMWxwPWgE1xJ+d6UWYna+2Ro
orHCCAbdDKIn2dgKOIxw3nh2zQTR7EHO9pxJragMQQPRAemR2iWLhQEz+o89ILbXVpF+Xhwgp5L4
36GjK2GFS6YF0ehFFE4rS5ZB8wd+AoAm3+AHNaeENs0/ivWsFM0V6TrRVKMvYaJthjCkIOuBo5dN
wgUwYqUnFJ64sksvYKeAwJVnfb8J8gASRvmHQmHkk5+qTzpSBs6PPbok0oy6DwFRKLZXYQw7ZKhZ
SQmDiGlbSMdFuEmVCXysGlUhLrlCfhSa7c6UiHX3syUHAHjNWVjC3PTK/IS9YlqlFmXV8DtGfnJy
1QIj8FQOHkUY8n55rHOPgQQJvVolst9s/asrQyb+ZOJWm9vLNVlyGtkuDVwgIUfdWO8jfrF6uS7W
GlkcDKjTjFZ+PTprDjJ2FRkvFB8GJY9+6N10RYgMRQCX/gtIAxcgHH+GNV7JAFrO/677pDEHp6DW
zxX6mlhuMl5RRPjTvAr/lokP62XDKMaMQJvznpqS8ya25k8I+zst5HkReubuPZHcu0DWOdoiO6P0
FZzlDxBEpLrE3W8wxAyhG5IsXLUOJhry7AOQ85F+HyqvmDS176fqZ0YuKvhymyv0K+8H1TOnPFez
0R2mPvPO9kmBdohCr7299zbzd+/BRuUp6cuVxEINhC/mfbGm769Z70yz5vjBCIgXQwGY2Nt7wpln
Zs2xjbkQ/kwjElEo2ruQ9zU+CEFUZGZW/WqbZappiijgSpC10bxS8y2yihxXtYIy5cR6L8k36bV7
Akjnqk4S8zahYlnHiAiWsHsxX9OxpzB7ZZV60onegTyeR52bQaKIaSDGsFPZQ/WjMyRFtaheXh2/
+MgVdEDOtD2ybNIhrfC3nLeuwKJbX06FilPsZHQmtGlJZsBeogMGccIswgdVOWl/iUzBIXYuDWKm
A0Ti/VdyhW8xHPSTVtU5tmHUsdNeNuBGpRVCI0CW3upvm2jKDEok6XsMYNWvOIxR0VCUS1rDOTeD
5tsgZCub72WRkJpdVjgIzcbDm2vMkiI0kCkQJrQyiZfVG48VldFKi4BcASQ9kQz+FYEv2uv8Nynu
LdUKCHxgtANq8S1PHexwMkCdmeZKU2WG7gsTJZgrQYUs7yhWoJIB74s9/FjlccE6CnvniJkNTHxO
lb65+L4AX7v2Dn/6/Be/IzHPTb8Z8Nj0Vk+ZnQLhB7OHw2iiOyhWSQaW6BsxCyIxta3HYezltS7g
b45IESXu+JnUUMN+Js9EoqN5jmnRmgNsgDkJn8LSxZ3JOypaHNhjoHkEK1nMap/67QKc4qvTHCry
4asRogIQ1BfPpONsNnx2gf9qCDsHb5z4hwOhFk1FS0j3Wo/uGkIaz6KRffnevg8oTaHbTUWbuEAl
WFoEOxOAyDuuqExL2bcD1FYCtzXRVCHDu8G15SOBpyj4Og7ko0qTdRjfhmr/aznq/JOmwZHz0MAS
olTufdIb0LXsreZmbBU9gCcoIdvAB8EwNro1Ti2Daf/kOtU13Q42/esv1A/W+8G03ulXAQ/4ntxf
XboKuVi9rKXzrjBA0IyPWUiKURFJmqWEjocy0ot0SfwydHd66gSmzOc2bOtW0LONn6fTitwL3tiY
Fz70FvInQGS7NNos52TakwIovENyq2y2A/yG7QG+ZRq19TrbaCzcFzurlD/aPBxgVxW/LbjnwRhe
nV4dw+ayuuzwaBpRIBW8zd86WdPp6KBHxuWjLpPWvCfEgV2J2dcFKUyHIg+AiHuMHmUDGRh/MfsR
mtLuX/KSDRPlR/yUG/3HXtU/vK3r2apbn0EtO9lbrO18R7dvdAuaVTRVNxBjkT35+bhrtL3czmhG
yl/2azVE52rRJymNC7fdrfqrCcBLiptzS1cA8DYp/jbajsi+Ue8H/UjAuovuzFmQXjKPwL154Oss
Zv84fyXNtEzDHXgBKnUAOB27RglBS78AOejDrZHBpmCRU+pOdZh0kIqolfRLnK0juvfcCqXb/uLE
QAnCJReVuaHCvK+svnmnl5oJAltWHRkhuOujBfbYThbHiEWZIIpBoNrfTShWXBDJRVdvHbV9JKfD
BpgxyDR1eFCbir1eEDeykwny/H2anJDMwfw+MQkpJrJpIBLPSDVmuN3tWg387gl1Hn+I5DnBVp6L
b0FcGaMstjz+ZhT2dypBGgJIatEuNFa9p7MnyGR8AeJ4/XPbXu2iKzSzinF725XRFoofSdzg0oLz
7ydn06em9yQ6cSq9VV7173Rd0uFgXCpm+thilFIAGCQo+nvOwIuBNms6uHDVS9AXemKd95aOn47B
anOy67CjGsQo1AYmUr3CNPdu4CqAaIA61vFkr1bunuTVfA6qewK8esoTCCNh2gfUhmzmNsh5Lg55
xdrZwZxmLLLjDZQSIfyL22uQm+SM2gPVZSu4Mi7pAMJZ7FN85nfjEok49BZts4LqFwlYy1qR7MIq
hmmidjYqEuRB168BkPrMmfVH3ObgFd++XVkg/H2PKWqNlWYcNblGhMbYqMKmWEDfNkelQQ6E1Fjc
ZFbn3SDKaEedYTt78W1MYKYhQ28SwMoQVU6sXdXMERtDFMaD5qkeCDwTGgQQIgGJ6JsBb9hoHDo9
wUdSACLcxQr4db9o92t4R7rDGUZFWt5hbeczsEHQGGjn4AplsoY9f/eYKlOtu595c/CEPMXUsTZt
45oQ1TEI3YS8S2tLvXvcfevZw1kxJY1wXKA//JsB04EioC9guX4LdvKeEjLbOVn/1omeeBo4wzTA
E9ohrYlIR91djx8UtKXI/Ok+GERWtnEB6CPsebby2bgBZ7yMRpXg7S+jqFE+mNXhZbtzZuiOGMdS
lfiU2GZMmAv4bnBgnWvyQY/nhxe4CSgezJnCrSFWPOtuJhRs5Z3Ewb34ByBhcvAENYOGqThgsk7K
n+y+PYL+T63ovQd4d/ydifLI9t2t0Gbf8Op10AjaK8315ObUi1sXSjFzt+LGmnZAZdHXKm6dUfTK
eQqj+gSgPE4Rgh7vimgVNHfMfrBXS+brFmDHtLnnDC2BiGl9vJ31hLq8NmYPBuFx2DvYT4SfgF8b
2O4VJLUKoCMvISz0KezRXjSDvINq5g+oYY1SOqwBWpYnC+qbd8qg1Oq/iUWte+OKfNCT3o5IprtM
vDH6H8o2JFjK4KJ/7e8vfB54IWa8PmoTGw4ffc2t2Q8aIE1KT1pTpT7I0fGJyZypMP4jl5HZr9l1
fCF13l3J2gcdJqQ10Dz/UK95S6bj1u2gHIt55f9BWVaIuxWJJj3e/M30GAjJyqRvEtcXJMpV+/T3
6jIpZEPu1Aw2UEOUjXi7tMMH+TBN5MpQFkbh/H6AEajt1aZ1qFOEKs9ejaLak/B6naEgx+gHe7t4
gfSLOBZi7CcrQlEkO3CxBCTzuQg9fX+/WK0oZ/JNGXX4Yx+32cXWvtDO/vRm3m7y1PyZ48Z4JY+d
1Z+coF/uu5MDIpkQO4Kz/0Fg6wVM0jI1SQOmtIVJJElAZ4gtYrU6FeS7G2HO7i2aW0oKQBojVWBF
C9PuiAmBttrPN6zIPxM8NH55KHz3jMKbYo9zts0EzexJITbWExXp4aVtPPIVBPW9Rud8JeRQ+Lqd
3dlfK7mUAbAFE/8z8Dw8qHTz4d3yN0JOLqWwHTXd7UjFmCtlZSmaoT1CLSRZCArnI8EXfeT6cLvh
dmsUGbKzgQ4NnkG0XQ2l+OcLKS3MFxP4LE/rBgdtgkpZ/7yDDQOnVUooaAXhra8OdBKm6yz2uLaW
KpQHD9rRwn/xfvxOnDSN7jgi6PeandD219FrhpYMxFZ+QpUk8sr14ET/PiCKuHKbeYdoSxE0jeEC
oR7dGm7bOjDE3qkRokPPYD5AUpp3NAYa4wcd/aJG2/u4FDf4XutufnYU9ZUJa2jMw2pMIXWBo0k7
CLKGJCqMio+6PUOI1/mgOTrM1fh7JZskXQcemplLdPVB59RtMu6kbfUIbpeSWxYCsQ+vQbX3Toi2
pJV6RP6k5DxJc8eQNJi1CovKACQXXDimN4+fEQ7FgDGGwDGbm8zgdiMuRV/CfvCgoDGiQF31B8Jd
qNTsyN29wKCSvAyYW5a2Ji1wADix4JPNSIgUGvE0ulB2FDawUnlSZc3TUPL2OeVVwk6oQ/3J3ekX
Plp+0rZC1H06B+lh9hZgmxaa9mkkkL0ZzZmPLlMXsJI0beAThTMDepgMVGgMae/FocnPQcafQkih
DqvI+WymipOQB0GS90wOhI3/Tm/Nme9mtG7Gg3lGKApBL9KXKmuPbyPldX6xiS8GjWzmXDlhLbdi
jujZjC6uR9u92XtRKkIpB1tZ5+pBU7CkE9ZAHbEVipvFOTf7EJea1mZ5d1bjk92IaiezA+bWMhsR
+sZmDYmqDXWsy+gRtSfnuPotM53s2iZoZJOd8buiHWzv0GFqPlB3r7nl+GSjXtMy6fFGZJGS66Q+
bEV1vtPnwPuQguJr9iC/38Pcxd5MztYreMeXizG7ma3sPm9F5+lu+dwhIVgnWsWQ2ncaHLmVsJX6
a7r1G27n4jRQD/utBeX5w+4MPpLUkjzOYbzp4S/sm0SUeWssF1KRWJsdTSIUyxE5bCSNwngDhRt9
Gg1/jv2P3QnMY/+5d5DBaHzMQ/K2OsGm16zxTJWt17wFD/tt3SYnH4CwFNdBBOaUymt3Vx3WTTzZ
381/MyJgCarEWVz93FJsMXFcpDJ1RHFcO3xC+o5zUnD9hCGQpEY3tIG4j0AI3ard8mZjqQoTBvEF
OI+E74agZiySlQBuzYu92sc3sZymoGrWSMuYiUqgV9zA88F19wYMUto1uLKQBnv/NJxwONL7/vbm
vCDuQ4Lz3vgFZgKj9/yINcJhnSiNrNp7nMd1XB7jU1x8MMxrhCIZmYG4LxcJNnL4ZKIwAgIOM3GB
z969Pd3MmlXLgIzuCahJRRYQoLv5dw3V+IUEbURBKqxT3dAsC6JwKkDt3r0sFSbsyTNgqAsq6wzS
oE/mRqjbRMCA+/5bmR5/EahiigoOUsotQPjOe3ketweqvpWxN9fxfYka+IFFLcX73wtLC94OYMAt
whoPOeVfVFS5K3ylpQIrgQIaylUM9qOzy9wfcpMcF8qleIXwa+HyQax8ksC0Jvz0kOzZufaUBf4b
7Qt95hewzdaIEOXBTJVyXvArIPNgQb6ua/RgVBYMclhbW9S4SSmf5D8Uw6lshGv7SYQhH4I4tX3w
OvaN3lHagw+G8jJCe1a0gEyxNypPrBeHsrkmzKEMWREXTi9BwuJsdaImjTRq++qgksLok6/wODqX
oy3+omOTI38nWDUxXB3K2u0u06fgMCEy6or7pWRKPvaGnDj0aatYSKWGF+hlyHKT/LW41zcsSQWF
P5iLDfdq1dxzV9UAURx2ODwQH1VTIYzLG4m1weKywDhCaFGawHRUos1NXsnx829xF5So7fk+gdP3
d6ODBgqGe3x81TQ7yZ4PqbtbN6h3mve6jbEia6egjdiqocFQdxrWuwXEQ1VJSKN4ZljsIiiM5B+r
6IZqyN4HxY+zdXWuDt0u1oeRew++N3Mk1IkYJs9A5MHfYOAxlCfWktCNeOVm3B003NvwJFTVnjyp
477MtX+3nnMKsWfrbP30upsqk4zMs7/rwS6psTwXu0HBH3kFv06d56flz+x9XlhDFVrf3nNCiZEy
4ypa0Suo+2AhaXVwaQA2saUWbAbzFAjy31GiXanB2TmZt9FxeHH338Kt2reHJuVBGlRHb6dB03mN
um6bntSGe7fO6Msc/fK0FtQwXMVfGx0AvVVNFV93N7i4l6BKWy3qCi5VyKvX4VOh/2w2eMuTu6EV
emfrczBLrVt13k7F7LhHv41wDQ6Hp9OMkzYUUnCWxRrYlK4ndCofGo1q/zteEAhxSQ8kH5vxFs7d
Fr1T/VcsuiqzxFs9KVhWuprvqr6OV3h0G97pB0kZrA0n/wxuWgs3cfWMyytz73RXGAjggPnaGZky
dheojyIM5DB4MYSLFQNwlvqSncGSbnjki1vXr8EoY9pkfBzMUHFt9Mr+unufl6I9/Otle1jKiovV
cpvTCqu38sp07h+7L7Pl0hOls2ZUEh+EotFrloxCYR2EGWagNED9Zox3x7zSqIqEOmMQjuMV5rBB
IY8ZaH4fugZdhIWRq+aYQj+sBXho+zXgDBGAjRnnEl+hc1xZmTuE2CI6hQdv7VaSRg8lYwAayum9
BkPKNA6HVRl8NK6U5qIuxpnawbaHIJ+ocI2YTlnFG+IoqAJwZJDEXlN8ydrBbV/MNqY7cNCJ3+BV
WyoUa4RoIY9AdgNdcavZO2lZTwgBWwreNGYT2EmBUSOlqQ5b46U34AiW87XDsfXbvWLYTmBt+s9w
KUbAmOajsIUXa8zimXX63ViTORtIbKYIA0oGV9i9A/yoG+ECsQiQN2eoNQkU2BE0j0Ep2TBYUUUm
zWs9ulBrlOYpCKsvygLFDxWqaTTMkRcALuZYDKaQ8ieP3A+WFKiUKyD1H6An4GblbInJc4otqn/s
QcZ3bj1agYIjRr8xz+E95DaujG1MC7h7WqCGHt3DFSJzKihX+mgFbMxD3dpPKv0jJAT3NH+emH/1
YL7TKv3W0SlBseRS79/5298dei+IA8HQYYD0C/xbtfHT/E79BCSjgRP0bmjR7za4u89fGYIdBUXV
QcUBzY8aaf3xtnDhKl4lPxIFrgMux+TETBJ3A9ULSrjmK6XHaB10JtsB5gpN6Hy7aP5gtQ2E0nT7
thFAI2A6BBuXbI70d+c8QEcd5LROIYygB4VL+0NnN9gPlrbsv+MWqYR0t6r9ao02j0MIcGgdJsBZ
8KfVdWUz5GGTJ2BuSXJG0wUlbquRkN4yJ1aMY1l+zcHk2raterrJsdsj8Ez3/DSRNp67kxs0+aP/
dib2vfu0NmNkR+DCHIzZsB6fxk9HszdrAwSR9yBqJ35vETX7AJVoolHvHqhVt8BjnwMopKx5oe5z
Op3Y6MIrHYjkqv2mBbA+lUu8Wi2UjYuqOpV/duNZ3JzLKkqg9mGXMkLFm108NGzjRUMnNsohh518
3MLfduvxZnyxQSkoARtzIkTjERSEs7Q/oke1gHfcP1vzZx/rv8ZV9QlzjXX3M+DFpXG/NNqFTYRW
xlXYxfMThtzF0VT9iVwVbxtLcPqE20B8ip9esykYTAybkk2qhGqepv2IbiAW/QhQZKSV8F7gmiQ1
fscyqiHjZU70ocGG75D5THOEIMIvwzMuWUDEf/ra5pd57rLCvd4mLFsVG9UOjHmBcsVv1Xq5T79W
dc3g7PS2f5W22fu1d8hdfBBVqEIqOjI0wvjtcRWGvWYsuiy7ZfduZjCxefSdQX0zhsl0tMRdI9VH
lOGhhumXeTDAQdfp3WlEj2Dtz2BSTVtvk4D8XjNRiOPfqAFf386qtwX4cKsOHKsC5R57xjXtvvC/
zsfmPz0TkXHXTNh2mPQL3DdNOzQ4wLOlQ0AVkpQz/40eCsDpAhAbzT2zC8kKM+ALnQcUxGZ7VNtv
iD7T+kKSrHTE+LGDg907gkdQdo2fiN7Up+gTde0fWOV4DKeESCQBPYTWZB9ROFBecbdcepKTxaxE
FZ++UWPRLfyPS2JIjYgmmZ8fhPJ+aKyYTN7OR6vRVK5y8kCML15FmdYJ634X3o0UN7EBeT04AvQz
2tV87FSq5C7dR1IUXQAhJ/JoKf2YnC2IJt3kP5LOa0lxZgnCT6QIQBhxKy8hvOeGGLyEEd49/X7J
xpz/rJsBIXVXV2VlZQbcDPWP2/TwcaEGPQYT4LDi7S9uwNsmS5WnAZQUi1E25IQVT0WKXdAXUkvq
Hi3kg65ekqYJBxkHL+j/7LCj+8pgkAkWLKutGZxr6mF1j3AZDHra4MQW0rvlsiORgadz4I7M4aZx
2zv5pMwWVF2K4B9hgO/l5k7xtRWrobZQ9a1p2sXiJ/SokFyj9laRA8EYkq7moa1I6Azq5j2erE5a
vZB+FVNGEY5H3m7TVAHisjVuAkNYcxlV6F/AwPLzpuXk0DSmcXNwIVaQVaKRRRDh1jeQelsrNLKG
aNW02wt+D7hNEFzeYX0GNr6jTWZCgFMQJusxekTGxwpgCIqWMhY3697YTmynz/gTWei7VxsSEU6h
nNkevtBMVHa0/LYQcZ9sbjIeFA21zUFs3OvWPoflDhEFFMkDAZWUwpYQHQE3kbhozIX1qU+rN62F
PDIuZttF3JcQKMBLv+aUDxQQnGzcJPiTukuiYtI00SGLDwJZ6rpW4DnxXNZY2rnXUP8i6wBqDQIN
seTN077S62IwhikBUn/Mb8jVEZx89t9VmnAqQWFYaKSG2R68qzTLMSFR+j23yUQZgpAM8RFUcGbR
CPtKxlsox+wFIxyXWUo+DkuXExyYS5WEBUKYwhEGWKD7puB589lyBCmpZv21UBZivqz/E4eG1+Uw
rxyiLSZhra9nvz0zRtzbYNgorgTyk/vhGs15SNWd0FzBGyA2aZbIdeGE4L7iQacj0KMaddYVL4Mc
gVfm/AQ+xIBNTw1DnnrnSnETHBp0Cdm6uO0xZbgFRybYsPtpT3Om6ZYTaXo8H/7X023UyEBxPKe4
FHyzaCM/R5+zgMUIYI5qBR6PzNwNx6c/AeLEe/KwAOut0Zl1VoqZJmAsCL5BLJpNBYSe3if9bQ6A
pLAhuY1nUtST05XRPpfsGp19GxhJjLlHXGPQpGP4NZiWZoT6iFhXSmtAzLpbH9mcQPxjlQm5G9Od
l34QHGS0Z44+0zUIIkFSbMiabVXsSApZpC06KHBSJeywQq0O+3OgBbgnyQWRIwfPSvogj1jzPZYD
iXMLxDdhdqErSEK20eqWSMJf9tuPUZnwy3ZP6c8vlLvhyoTj+7OzuAVCEWoozIL06iufPSDsUG5r
14Y+fsdxEWd1WBGXGd37QKyok8FwlegAC26sSjPCAcTfyvg7LvPAL0hetkyn9XKfXk36X2xF5N8o
UkzH+NAqieeEet/kiGd892y27zRTbP8xyrsT2k9bmOnu/kvv2YJ7dRi8B6IUfCFeaMb/tSepr24x
7t4xJBfhR+0siQAdcGFNM6IKWxwPCCdRj3nSqBWzkIePft55dCje7Mv0xbNqfjn7oDtuSELoecGD
QUzh49LSZEE+obap4tk6x7e9+LELCbossIb1amZgFTUnrwPCpsVg0l11yfFRw0HwY3LqANhWltWa
uz3E5vI4OvAE3NrqwzOq0JN7/IRvjkxvG776dTxoSXIdLcimYAkGLRWZlY5GbqMJVsQt2rAQSUSo
nFCiOPmLesMaPQk4KB7XW28TVcxHsOtTjlDf+ncWh/sYlr1scu/sj/FjVNkG+1b9wOQ9fUX/gSkE
qXTZozyhIUcjBbX/gIZaDWzrgGqk9+E7tWg+QXUogz1JsqM/FMEUlQrKi4WJLgoHRSEA9KKkaaa/
idu8VfOZBVI90IZhQlnEPJPFjPLgZsD7pQ6jXwiYdaL2UYRiO11RMIHF5ZsfPxtUlqqCcPZhmiBt
6ddXkeES9Bg5T2hzQkeGKY2gCtMudB334QIH+bFO37WO7aXaGmMyxjmeGofFbpHRM4RoH31W/GLt
7ATjFGq99XLNQcyxA7IPsHMAnTyxbjPW07N/gC5SpgOJ0iYHGoQ6ogzpyZqjcOfbvYSJD2R4wTMs
97CoO8Ue3AFGk6ecMUbT7CZ2ylLU0YV9aEq2zDySPFoM8BQd1xYn325xCjsKdHsqMSAZt7SGLBem
jRSLNGIRvX8GYlCnkwMBCqhVGwuaimP5Ra9FTjlVPP7PDj8HMM5P1PykexqHE2VAgwaS85vB7IIB
Ji6qcEj6VcxWc9IEPYxoQLRzoEJ4o6pUJz5Tum9G+DrLn+KOD0eG0UtG04EwabQy/sTJw4Ngbgun
AxNovW33gjGXgxiZN004MDXgiEcKUZuEqNbVAF9VBy9bcsy4Je9DmwLJTTLFdls9paw9oFBY/5ID
ba/Zo4rns+apRVH+KT8w2ArX1gBn+IxmsIfbNWCGK5HAnOSjFLmnJ7ZLn805SVuAjksUpNwt1m1U
2t4zQzlGvGzJ0EnrSZx3oTwIMCL118f7IEAFCjnEfLG92/k4Dz+wTaB4CwbN0WirdJBj9I8NI6wy
7omSVO8iL+hOLUJ20d+3oZ13z3JQIMZj9dvLMf69m/bXWudhprC9uvAron2DasvAnlNkcVSgO7Tp
FdJrNHRrURGxbQjrOG4yT1ofFAmO/CsOVUiirPA5g3AFrSUUIPXh6CJMRDSAzahCel50mAT4lt1s
mK0P6weTYRUsxVBkuvpGCNkbznnG/TwPjEmJEC3yNiPqYH7kmeRuWnqLH2GUJzvnOBSX8/Nj0IM5
wBHXBn8RCeip4016n9yI2Oz4LbgCxS88dxFMXzW3FL82vyF7jhoxpWc8M+kT58wjzkig/49N6P9r
LJxvynQaq0n0rRePTsX2x4HkSEeGkr1ZmAEGoLmqv3HqIapI6KUz1UUEgH0Jfs5Y3idIxygiDrD2
I1I+NkiTYehp4qtXZioYkBoZ0z/1eRRbpC71jf7LoF/IXAGYoJnqRK/GpbgQV7v41nY/sYl9s/xE
T8v71EBO2SJmGzxxrYgd/qh1DEklCfr28QAPfO4NZIQHFN5DhAAaUWvCMUhCHB+Z3/qC3yunUy9l
i4gv1k9Yx0BiomD2jk0DbJMSJCJskXoqQwcDblGkAu+q/ix1hI7WMHpKScvK1LRV992zEqZjB4eG
GjP7yGo/vWOkkKe8/+aSV82Tc2O9Q+iEwjvSTPFSGW+d/zgdm9V2irXVmafW3CfocVeTfLIj4/sx
/XyZr8GoJwGr67u7Hx+EMZF5yxuDRhWqSDC6OQq0GNi3jKAWnEe71s11+gzkFJmD2pfo/xwjGaoc
k1K71iy0bxNqbSzmKRPN4Ms087tnNt89qE9/dJPmO/vblfnwlcpbNsSn8E5XFJqRZpOwzAqxpQ+E
an46NyBhnG+MX/2hNIPOiOKzgG5QRrDolAKt2qm3NJ6v0UWYRkK1t+TkNIQZnSP9C9MYjFtuHrSq
MRemvS7EWzxQknFQeXyeoiWhWS8IHq79Qiak3SJYFBoHTUi9O1NmnAA9LmNx5JIhuj4Z7GRl80rX
sV5FTJt0aHWejLprzqs0hQe1bWK8NsY7vSUcxvAKL/sAhoGEEL5qAbnGdUwyqnqTEgnjLTCeIX4d
Lf1OF5piQ6J5LrgBTC/i8xT2qAQ5l9Qx+O/hdXEZmgO+xK/TPXbItHxENFEFvfaQ/g7vzrX3Du7O
kN5cYGH1IwVPkK8g909x/91krNJmAFegRMkmT9VIjXJV8/dtKXbId0eKotKlL4IEIC+CYnxsxCW/
VXLvQNQttfqKQZrcaH68aYcK1j+Ft6ngKzxHplruZ+p0OvE8DkiQtCRU9srsaQZfm3ut5hZcHJhq
MBwAyXQPt8MelSRpPp3JaKCDWSW3+s7oFD88ik4hdiofoYYJ6577qvDmaJmhjx+BJ9HmL9sgaLpX
et7YT68onoGy/sdCPePUMzjI2I0e5+55U6Yq5BgHr9K4WDBteZ0vjVRZqKvdjMPZklbrAfx9HwmH
p9nLO0K+gI5A94Qal/dZgjGnUYCmibIPpCRYQJSNoj/sY4SmiMOu6nAlGkJOeiwxuG+Wkhzalh3+
FUUnGFyQsMQvJXujHilBPi7R6pO9kDjxivB72FbkVz/jS+I9Z7gClCjr0NPjCWwzxOAQHbSc8pZz
RgePZqU09lOh0tg1yy2ZDyn3e/sSxfv/Ym9Cpd5CFeWTGP/jjNc5O0Q/PUERZmvoS727PXw1ARn6
fAIItPm0XdgpZFUksKqmtZh/gEmTQuX3apAoSS70duSgvwMjt6lxSD54sHrCTH1IMhPfDbub+mn/
1GRqiyaJBsJe4RZR21T/MaP1f4xJit4jZS86Zr7uoyVvC0AKXVn+Ay/aLyoY/ZFjETxn32XYvPl/
x+vDYDvLrKMah5hZ8kUuK562anBhMf/JzCSu2I9hUn12ocbR+x1AVOFHPt7iK7bHz41eTZA6fylu
LDynHwklWPZ0dwQTiPYkFtGjK2scSntyL42AqKbn8iHtc8rxyFRRpguTcSipxmtMaB6fBuKQyGhD
LeSiW/PvA3VTrViAjm6kPrzyWeFtR9ygP4gNtGrh2f+0ykxB6QuSElvwR3cQUU5TKoIIFl/mfxDE
YaKvyIl59G6BCYFYfxJuxBfxTnRGti+vMFgPuJEoYXHGQb6pL/C8T9/2Y5ihhbFQ3CRN96CZjm8X
FoBCrABE7JYIj2uNoopgzVIB8div9TsZJlNMhlxKY3LxZCmsTyP+3uPCu/KUaN02oZM+z1wWljza
RQNJfIB3s8xYfT82hcZZBeMyy9O97+Gcn8Dvi2O8iXivx6/shVENWasWlkg7oQvivqzB1IU5fgK7
jI49uOi7J6u9QBMVOomBrsqj+cEJ7jj7coE5hwxmKH3Z/WBCCP1ZmL8w+jVI09wvu1VAJcyOAQTf
GKbdOfLGWEeHBdwZt8HFNZt0jNn/EiD6Rb0QF01uk5ZqD0UN4ZxF5z1Sqq/THjw2gnPdoJOVzDma
T14N8C2sEuynL9d7UHcfo6kJ7vvw70yHX8NytFZsEt5DDUBXnKFdLX3Ox7AAJjt7QzOnJQ5DBx6a
HJ4jaNlwVb6kFncSCh2S1Wh95Pnivb13cs2LX5rmgue5JVTrc+uSe+L3ICiHtTBddu4XFwvRjPO8
0qwmWxqEVOMZ7pCP5D76cJ4USMeLXsknraBi4PyKdeSLl4Ko4dwtZG4V2wLvuIab/SWLykFI4cp/
mYarMCjHWXBpvb7Bnd0cfhM2BG3PrH+c7fzjkOY+EnDDAglt/0gslpskmK/wX66Xo+WOgeSbYJhY
g2+v0CE+D0GqFiIE07DfpT6QID5BSMABEhemmIhP978h7J0P52u858KIEb/VrXOD0+DZmHcuQzEm
FyeWfmV8cQro3zIytg1fHk5wjLzbJkcrvcU65yMnk+JA9wORZHaEsfZj9cHkcKz1c5X3UstFttA9
ri+SjVy8esVE9AmhggCGW0a46iSTWvNs4kaN6AoMDgTCCtrGDGLQUmqwGbZdJlrSrZM3rym6Escm
94RspQVWxtOCtLdI8RPfclQxXdgoFuzHDPoAs2kqrMsoTNYc4+pwtmbja1jtkNUK9hXs01snd3qq
XgJSS+z6Ib9BZCWCmjVN/lOZ6ufLiieg/U1UCxBD0EAeFbusQ2HTBVD9OlZ0yRq6qyXkCgRHohgD
Z567hYWwe/o4OX+8uBzsDP7voSqytu1dHu7OLqxSgA8uhkbm3b4xwSdVBoTzbt3qn06k0/Sr9PXD
Lir49dnVKzokrfCwqFDnYTHAwYA1KueaGx82NBmGnILSDirAAFNyQ0BCeJksVaZIphUKxRUXKio1
/4rfLSnaHtqbuO0nw0m5vdWMTUQsmlm0S/mgZA2SyHrb50W2KWOgg5Ldev2a0vzjTWn0MWgAtRPj
CKmYgNfDTWb7Iz0f0GmL5xAQy4SE5fTUg3PyeyXpZFbBxWFtt2VvJc5IkZ38DZG9yd8OywUoWukn
eOveeWTuB+BvducQZOPDgMGUdcedujQ/ZKN09tx1RnIcQC8DT/HuC9Jolpb6xHJBBHzHghegvLMu
4VvK/VSatQ++CxadrnTBBBdZtYY2ou+NXEZeU+8Gd23eqY81JsPZyPCaXR1cwxP+kh26LvOkNiQn
Av77nChyDrSovAzSBmnsN1YbgNBFR7KxLbuFFRkkcXruPGv2A3yONxJt5A4drU44gGH8dnYjU4uk
DGVNq4Ylx5/YY85tyuXu7c5uMU/uuvpSlE/M2S23O3QA6B1OENPTt36dMjgGBAne3Gw++ZTyuH2f
MQ++U2LP8EwikrfnfcLVAS8mTBogn7HEOMQ28N6If62Hm5EI31wYKT5tyq39euCd8vDTqLQ0Zr8i
Kbr+ZS05L5nBZ3nYFB42b/FZ7dDwzjyuDWBgoU9e9JixyJ9MY9a8bfINaGecbIO+6ct/Tcq6gOLL
TQdp58U5FNW7cGHo9b38lBqQCj7YR5VufcaYCmAYgxLGEE7wkXmfu3NZVsoNysHKxS+1oQde7cey
/OBHa13WT3KCLLl8ML41oW1WXda7++j24DB4Mf7SzCFCkjhANute+Tl0sj/ebWnQfpgd8OEZbpM0
2ZEY0649everTXfRaIr0WO1focdwvqPTgGgKOgw505CkNxW7WnRfpZFR9vV7fAEgs+cdepI8ojdA
HnrGR/cNigwwz8QZXrRbzyzDa/do6Ox1shxJ8i6++faeVZf7yDjOG/D+7e0YJr+4xvCzUpdX6hwn
e3hEouFv2/Eg1NBBNJCoe3pJL1ooC9NEhTJetovSFuQlHejBOfMIf9wsi1OYLGsFoPiCk1p3WTiV
2ZdRSC7Mvkx2owPOFNA1m9YDO5f4Yjof06E3gg+t6WwhDgEVQnEtsUjKE6gtGNKQX7SK8d6InxYV
FVyyz8PhBp9HxY99A/YtYdLFA/5u8puFx9cNzeNEH6OGzv+ut+tdSoDt22nJr8S35DmyyBPIFr5e
BeKQrS4/E4TOK2pVJ5fICNLpK7l0nuBtVXvX23fwSEm2ZWc+qcVYwiSn1vXrlHL7LwvfXnFT8lF6
ce+jMjPbE2iY88m5VfW3gMZubTPHlyR3CxroPnbYQLCV7uD2tIhKLg4Nr/auUT/YFisyKdLNPuFM
0vqO8g5+ElWWmu3lg69XxaKj6mMpi4j/1rEa597h5BoIrIAgjmn2d4jPL/+GMsHB3v3RtT78aY+x
1KHlRSe6exRYVLz+d5MO9hG3/+PD8YnGLzf/dYnHteaN32LwFVTbmDj7VX7uDrXhMLq524RXSKlE
WRxvx5ixbm8TVjULjd++/iMVrOHH8vtx2EK3idV/+ETxPt9kHBvQdNk7KTvFLtacb8uc1evegfXZ
J042YA/RfTk5d4onBmKCL1V+HQHYzGHu69zYMpoH01exqkKEN1sFjptqwqDZtOry8zWmtXecOzRm
M5t0+dygi0gsqNPjfFFUVw7eEysZew4a4pbb5fYOnsT2SewxhmOMxkC/y+3abPugBs3+6uzBeZv1
2zeaKs7FUWTtIVuzoS2+TQJcpTPDM0H6gndc6fL/G6xOIlZspcu2LEyOkEtA0H4rmCCwa+Ule8s9
v7D9ovOItZrT1mjyPfCAWbHzNj9h2cnzxP56Y9oAml0sdatLXFj8ju1fHGRFKaG95JIYWXQ+V50X
9SkvjTj8/o9OJ6LWJ7wiGbr36EvQN5CcrgyuyrGx/Djp39u9J/nf/u/BI2+VeU7UChm4IiKkPeVG
bWpMeT2VevLzYfZTFmQMgcuQU+WdRhpPyRko+Tai0XAE0agT0mxjCYksqCFFbgUa+1EZLduBrU9H
FTsziutRKb6r1YPlbfdMW1ClssxuYYf6mGzRfzvTOKl2C3D4J4/NITmOjuoVIvPhFnXxMO9/f2mX
If3Ro0MOZiT+KthqfoUDNsdNqEA4TKPnEj2WWWWHsQEtmyxzcfNpmtFZWG2GiUS5Z3bKLUyRmlWv
6hWnlzEY8naxqiE4U+mcM8+sJpnzfAXlXlVWDzgO0DcE5q2SwKLmMHKvqNZnCXA3NHM8ELpmW1VX
mXyQKAc6XG2aiP8DuaajjDyvQguy3JSqidXFmxg1D33uMxCDqEDzIY6+3UIAejthIv2UVPBWE9dN
vme3DQoYE9p97m2DqgleWrWtm1pYTMAYRjblI4M197ER/lzo0pRKvsunn+HehfojamsIRDYpCdmN
IAbITmFYevNMHvEKshhtNXHkZFhgYlqKOtlS1gU8CoT55E4ADteb1IBHjlhTEk6Pf3uY0loPZ76e
rtEHN5HKwBVP59qyHNcmn1Ha+2IgxLuLOz5Y2+OTXcIOw5dJHfDmOHlzrkBGpyvu7IhNzNkkOZM2
D/dM1WYSnSx7viRM50l9NgYDWixYPwQq8ORSV60VGUbL/gJiDKO1DFkcAp6KlhniIZAOkcnlug5R
xmvYIEMM311RSrhQ2RrS0qe/0UWyj24haoNQrb/JO7nckO+/ifwMjqIRJz4yBbxKcQwFaDDCu3Ne
FLzsA6Aa1SgcOqg136MXxxAczhTP5Y5GTW4eTnXU+RA7nQUHY4PpSopV0s9pERAEInuxRKOmDDlw
tG8x68wIBk+nIgXFxTFeqCdw7DEU7ReX6p8L8rlRsyDT6akvoCeLChioxQfRsWDXqUyOLSs+dw6d
e4Jd6HLXeZd4ST/taRKZWUAuSvttHlQ3H8b+RKunPSWig0B/wWL1tiigp0jv9+ZHsI5WT6DIhubq
4R8JwufbJjiVdvZIpQx2nTlwmajqlUl9eWYc/wsqVXLlc1d8aBKUZ7b/25PT/3575UzsVncOv779
4jy+Q75w9qMsMpe3TXqwC3Pve2cuUYOSNEKvyXdCqBE3lAY9dTuLkFq3m12jUtcgGeevlqeK84Zy
z2FUaBQCPGA+Tu1hnzP3WnGeEP5f7ntZOAdz2nBU0bfenLHXmpueggNVPVxFJlIvzYvReaMnSd7x
cveWc3o3SkcgEUaA5vGl2sBaJbhKTQQJBdMxl9sKPmDOu06gLF+Jl/Vz81tDPIIXnhBSS7FolNUD
CrAYf2nD8hkO8HZt68Zp6e1gJNrG3rea+TGgX4yzYbNBU8WxtEcp3zmnEXJH8BdcoQeNlPqPunNm
4C0jpB7stX/kglqg2gyA0Y7NnAPkvJvT79ZetM1kucJ4xSKFCYupGK5MGDLhbyS0rwwvPHJX9ZBr
e1ktg33hplcfaud2VEL9ZvRcvuQjyKht91lM7nW78TW9UaWfb6wszDfsmcuk1P3Q5SbCZKZzL3v5
35yATgdfahPtlzzfpNCotvGyNLgjx3FwgpeyutwKpiXuWzQ+/D0R6hP5XpsWSHZTV6wY9GC0vMix
Dn/QbBiSaVFXAJbSH58jQtkTRgwnHm9mGmugs7XBJcxDwhXRuRBUm9eJiRJCaiMxCbRGBlGu26/J
u1tHghDvro5Nr/ju9WsB5MOgOUB+lyoc0xBYI0nFXkmV6Q4p8xMzIVZAtEr6YZ9A208qu4xKQWGl
uquuyK1alx/tnqcjRQwaLujUpUa0fLEemzSTns642n5ubpPslnxSpg6XdzRX+tnm6pXaSu+ttoeh
oHRZL2wpmLS09j4xEdVsi++AWuAENW6fpX6StwGcny3NciH1+eTmvzrLJc0TJ92U3t6l3vgCQ1Mk
oC3CQqclnEcgUn0wYDTpIcSUEA4WJA0Jaju6baqc0szZ2qiJvH0zAeJsY2o6mWhYDs1VvhFVlskT
UBiCBKd2+0s0QQ364iLSTZ0HzwSUZqDmC7EwoMfdbCKvZkRbup1Ckk1O7SpWJxoyZuPy2YjFc9xg
vpSVQJpfQD8q3vB8A1vCbZXa8zgBhqF7A9pPP2cA1aCyMMDwoAgwxbNt0gMJ0VQ7gfgKOmUu9Tq2
Ot/xHLIaQ4I9UMdbKh95hDzQfr63q0xXMVOD6yVPkCn5nXumfqdhQ41WgSnBOn9Q6I0MYNpNrW0u
Na6z7R3/5t+IgVaylXr7tRHVokSs2bnmQ1qOyL8Qwci4zk/bXJYo6+r2lp4M3VQLrdVa+5zgEvpx
7pMtBMOrvd0UL2GRoDQ5Hr15TW6YiDMdR9tWrvhQ71+IChulOpOMv1ckzAggl6vyHKnO6GmQ6Bxh
GBTbWHve6Stc8SV2SvTr9ddiNWkrsnqZP+Zo35N61DhFnQcuRPdpPQF7Afin3X1Gb+c8+U6LHVrf
5CkPu9TaBfTCnWIHKb+VaVvDWvKd4o6L5lTBrg9WiL45+aLuzltqGMxb1HA4avaHEpBjSp0VpkYI
+USD/Ik44lPgxlibn5tGdHY2/Qy/t7Pdh/WDURiDYNpNEqZubMqNYb/UsHrnYOfhpHfiB+qdIfZr
8NlL4c4ecpvjLHfkmO7VYdJgcwloBGAAGtdRO4aMrgy+wWfjlecOBsNidkmjEoW64SHet+etSlSX
c+vo0jgFTHIWI+yp/OsQK7MYZ7NjO3XPQdqvhjRso2uLWtFrVZwhlneKmtCSXGMabrovlPBOwxPX
P6rS7Lacbrff/YzLmAViEKfOChttP76xCUBBcd3kSvMF9nrxGe9iDEE/9rfqnNfl1gpGQ2PfJlSf
sVg7OzgPzq7rD6QLhPLmznXNT56bL+6LBho2/Std481jscvxuat39pZtoNCYle3dbGU5iCGAhDTO
wwM6BqJKIFLNndJzebAMLrIknXtSKjSjrsWouCEyhWMkIwjw1/9L/OOcGOZgvU+gEcBzSQl5l7Cx
2rbDfJw1u1lQ7Wn5yRzT2WD8l9RDs1PpPMLGju5OT/yH7kMvXWqVZg2Go/9y9O7/U5wxsAIaQI6r
yx1A92/EUP1E1mejFa7RDQULKgu03ULIff0GEe/Fy4nTsuKebxpcJ+5SCmgwSuhpsSohWyD0F6Jt
VuoWuSQxV/rdYnRs6BjgM9jO38vnRATyNFG+BgU6g5YzL+JD2GazUe8+1afsPb1d7xz/wTEvTUrI
TB6apslpesZ3qpaki82uq9t49RlGwcJ+C+8MHUioFmKd8C8yJ2SLvTuMBotMmpNZj4wEi7jxC+O+
Lwl5A5/B4HP2cAeMOa9ujWz2ClkinFYTtkwVzLLIer3Tdm9+wjj24uH/lVCHFllh5kpaljTriIVl
99HgLG+n7Q9vz1BxwBqPc3/OLqWlVkJE8bu8T2r9N7v3TqobHF4RyxasjwEtsemkImgxhUnooQBL
ynMS/uPI+oavCrMev37iF1m7t1+gAqjOPfE9rhOWhNkudLf0fttwhV5sMBIOp/jiiRSpdFrzFoKI
dEYrbp3aqMLYySXEgRNJjbrLWjx0lYgwKobZpAUhLmRH38ZzDw5PZ0vyAl2HdmWy2i8upDDsGG6W
IstjQVJP68Zf1dw6DSVvPpT2fWHGBlo9oPlAHGLPUDBkLmafi5sGMTVr3c3WigKEMq82ZWmwIzpV
UvM8ycdyd5UBqjGARLTABXlrHxnEiMxfODFWLKe0EmBh18uCL+a7nu6b/OeqeE1eGrXVqk63FAEw
GqzE4GYdH1ooTS0Jk5aw2jwxOBowgtZ/t8zhrvGJ7t35+OieZsf+jkhAZbl1amurcQgro++MzgYE
z43TSv5ky3mGYbUjkRT3KWsa7plR0wtj5GyrnqKsREX0qebeRuPMKWwmQmpwduKPf4kKLnPTBqGu
+aQy2ttEImLvTuKF2MLH02+cxKieeEb0adAW9ktorJIHE3Q3fOqQMMLCvDrzhqgMBDoUUXpApnZO
JITPx4Ue/UNY9k+MZxSp5BipZoOmbqmBnSDDdltn81p0RytieYhaMM7Hhpuh3MBCJIvKwCrkMWr1
UlRed/in0opuv4gvuDcHKbsk7X9QpWHdrhlU+l1XyX3t6NQd2z+qLwfC3QEp7GyYAnSmcdgt45rw
n8ZNyeLL4UdFuHhJZrvOHiVvuVBBX7xa/0EFHh1QgaujqowQ2d+cntAOzYvngPZkwHgrzSFYLv55
R0pjcZBCXQW6ZV8yyEKvrs9EV5yjKJzRrP7xaPjGmBGm4KIGK629ABHyJ11f5CnoDNJhYSKX6lGt
NOQ8v8jkVJlBgumOVhCzqy1YL+hPzDv0IejK0LDbLyqmfRnRVHqihkrfY/UYXtZXenOtPbGzBc1r
ky1NMKTMKdHFLBO33TkYYHAYnCNIfeRZrRtIJyyvK5hObSKBhHtyOXl1sNRWffmWkx4FFaqRD+8y
etIERh7hsYFJuiFZ4gWkT36KvhOAHXjElMzFX3lYo2NPtXjZikh6WMlCvhpcWhdkQ9JwzhrpXTvc
1R4D4yOY4Ci+wLjNe1IWKHiHVdG9RpeWCQZA3nikl74NGeOAq0i2jYoZrL2RIKMCxLAPA9hHiK2f
P7UARaYz6j+w5MiFkE9SMHhct6b6zvj0kOeCO0sGFLFzSlOkSMgzTwmZFHxbAouMyqlv+hfke8ny
ocMpV9HIKtvX+XbYXUG6ecSv7i1mTh16ArQCKRZX4A6guOPdl3d/l5hbCkngkCU6E/Rs6XjzpmLM
IY9F27/Po1+kzQKnaw+F8ArOtcMqfKYyxVTulp6hNWVxsZGYM/6K5dQUEUmdSGRMLgwx7/zi4jjU
GqstGJua5bMdZfnYQJCZvj6889ewjn5cNkGxHchhVo7rwAqzA5U/fAlWsignB6h10gil+AEHMJaP
P1AHCOC9Oqf3EZ1I0JE6+AxcUBgnIezCPcvSQ2fTRXOo5NwHpzPiakx1Q3ogg41pxJBIzRc0npNv
s0pN09tPv3/XVhUnYdrcVfv7ZyHV05BtOpg5o7Zf7xI94K2bm+NRVuZxmRHegp+BnIOwO+8ZgQIu
/d65wGhjjsM/tssL0p0b3MHUV0AMSfM4Fz9M9J6b9aju8odqr0QWvGQYv37mIULi9qyWCKKEyRWJ
UkQmlOLNyjEU7LbOPCM4Si+aZMUgmXquc78cSiza8q2QLlFyHBhB0bEg6cK2SyNNgxWWtwmQd7/S
BHGK7Old5hzMaDD/W4GfZ7aAiMUm4EPH+8SCtYwmhKP2TbbJJ2eYPCzFa1ib2YfN27kRgoX20le6
I+wSvS3n/HeLrCXB0U1XX+81t50jLOWPOwTOtOvxtTfchVDO8La+o+SAxbYLSOTeIslgnDxjY4VX
xs0K7iuix5AUv3KUPwU1qLehkyiudJAI8892iaQxpDMCWyDnj8nemT4S6dlA06Ib9keLhRgQb1cf
1+hOASzct5d2NB1v2a+dWyi55s236sG9FOzQhH40iq+ITFXJcKEBsDBGr7jCgZh7K9GEqxrTqE37
nDSZw3mwhaw7b9WiG0/jRMDGmrgpAWjlLod16nO+s6x0msortNr6Ti94wmrDzf+ubg3cBxEGcinQ
3iBdZCTXqHcf+7oXw758VLE+e5E2e8ZAuRh6z8QA7VjOO2mBb/3TmkFweB4cXhQ+dn/rIz8LZcNV
2qT6iFe0nHCIJP3bi0tgkTuIfaxHVMWrrBplHywp79GoZBQX89YheGfEjCu+w6Xm6sUi5WDt8m60
xc4cfkXc6U2G5//Gb9HYBmnwYvm8nezP6Bade+sTcfVyQydfJBXjEKYvCxfnxWD9Dk/6ypTsaQWl
GVEqdzJTmSats/3omlhdgHgw4lo7HQnnMEmqoDxzOutjExJRzXARSoUWrcKsgN01Wu+ko+RGO3t4
tsFa6TtxHscm7O5nUNAlay1opOsULmnmisDqDYt0wuAh/VrFoBIs8jqtuit9aL7l4uYvqKVm7wts
HULej2kVAiC45vCLFfMY2/BljVKIHnT8aL/peVXMuFRiudGUK2TD6hLMxduht9Crx+XEIkPgR0i5
SWSY5S+FCAdg/X5ZHJ5dczpvGZGWDk7ofBFAWfNwaWmoqnGl3P0uLohT7DKZumJ+KipNzn/m5sNR
YIWPhCurfGjyVeJ0ULYZz8rIWLAeKKC0AK2TPzxEBYofrOoZ/4foPAr2FlWm4V76hca2jw34KSiR
xjOF1FBixK39BRCyH1YH7geeCWfdSPJGxXTzxmVRc4tTw2UXfJtOFgrCfk3UWpQFO2J9/jNAfIbc
qv+xP2PeZHyeFYdUfvjP38nkZeHNdHeNdUUCBaf02yyFucuCJkJycPAR9kRVVui7WWyW9s6TAhxR
e9mWDwmaXCK3kqdLlOh++hYNIbzIK+tiU6yha3P42TE5VVk/m310GPg+1olyyu4H0IZUxt2cneEd
9YQtX7pD/0F4i4hS8g1c3i1fie288erT1W1YIas6+SQP0s6tQyT1K6yuF90Rk/z/gEo+5Tg7hT1y
beLcbVfZkWRt4sBO/6q0PLkT1AZO2NfHYEPSKQpT7CV48k1+B9yw9ZWTGiT3L1wNtOzFwxSTkREA
8u56KNmVAiJO0p8QB59VT0pqoFNfjx5cBdbi/MdWiYoUAspEZS1AAYbjfd3FkR4dZo3n1JgXgzjI
Cre5O/wlZV5v1yTfp65A9J8gSwpL/OBBDZniYKikW4uoZ3gPzZ0ZbLZtX1MTFVzQtRMJIKTxFfcT
VFxNoYmHKKSTEZ9ACHsdEET8Q43zqAX0v4NusKUlXC1U5+PQoGg0avyVDFBUcvIfVb4KLelXoTDj
q9zVoBIe2CRudBCICgKIFEFUK9ddzk3dOSXeGXfu4JyH+hw5fgtNvgLVhha50IU86EFQFW+USvfS
MJIKco/uu33kgmhtMSNX6x8SUMYAbIvvV8dOEBLZFTdct0FaWqJcCsIHnmWLcDEjFkNDgAlpVCQD
72L7w88hw2hy6XcmIp4+QS3U7BSSBHQe6H78mIsVFAjFs4cvCO1KBNSfzArpzgLl1ReWUmpKpK1t
C/nDqEaqqK7kF8hRb/8AkQNOx5H87le9DxEyJ4ALb2gu0GKnu6n2A92hCZ4Cms7QI6gwg6UvOfnJ
fYEBR4GXV4ShkfWmFQQpCYVNEag1yXdGl/jcKSFaK379gktEA0YU1RvTvdvGo7UPv7/hLZm7a0rj
inoC1WvXoJY/BJTHqvVYQptn8G2+kaf6Y1QfKKDeOQ8/i8KC2uvWtsJ3kLfZ+K1i8xmUqR0v01O8
R0XF8odvou/imPnVhtW4DwuQtYtOFp+CW+NL0It4LCS+wBnRJaxEt8YRhOpAjeUM5zDj7LjQuKN/
TwC5Dg23SwDYbA5rakIowpzbeHBoM3/A1x5jHDn6WZCPdzDGxqwkJnLmvcfP9psdwDs9OM7pQlSm
3GuNZtY7u6b0Yx7ASI9xnQ3EsdMEBhp+kfMiACjQEeTt+sjyH4MSiQiCMdR+WVwGN/vH0nltK6ot
YfiJHENBUW/JWQHFcOMwLDMGTODT76/sffp07w4rKEzmrPpTleOSi5gpE1Ys+wLA1218m194PMXg
T4yldYsKgn8DyQq7+JqLnoJ69Mh/exO+6PaF8KOyTgtUOc/tmvhSuPbzFnoeUgCFiHkadZ19TIxK
SPyMf1u+rdOw5demYp/jxbrMy2V5R4pg7pCgctL1kGtwnfjuAvkJoXKwQcO2Td2PdYcQA8Aixr0z
DGW7t95jEBiiB/lMtovyrhs+IqclmfKeRxs8FrWBRjm2IHPBehLnJ4YKq+2l0AmSrEcJSh8hUY8E
3CKZQ8Tm/IkdQCFIZY3MgxmRxtawGk6NWp/9l8BCqd/+CXaQgmA4k+jCktQashskGKK0pMQjUmGC
vJ/wIxM/fo0ohE6PMndIyINEiS1jchNmIV+IP/hAZwdjPaGw/BIjdmH6tRM6sW+4DD9bpMcEh4Pe
Stocsrj3YWwYREoQQ7x+++QGIGb015A2vJVhc/hAEKrRSX+dLlpOh9QBgo8+xMagz9WRgxBTQ2Jj
hZ9GxF873MLJLF6e7OU4o0R7ebthAUXcd3hbd+wDUlg1bWS7C64iSyM98mwCSfjYscdx668EK3Ll
nHsDupypIuQYFJDlyTlFANy8FfGksfRlnIziFiagc6K4wBCcRIuU/RFoiFsMsrsHNjmDsVALABmz
tTMAhXF/nCHbe48pM0SX0rqc8Ms1g8OAFSC7IZGBmzMRLf1Qxs0IIs2kCT9TFhSlPJLpi2OPyR+b
Rii78LMFgC1IMyfITL6BIFl48gCdeGpXWZYZmz3ChQ1HLGwO/9wHJOVHLZgs8TX7sJn0IiWhMGeM
ZG0ALsoXuVJZLyx8AAL5aMS085Z4/o46xYNU4Tsz6Vlgt8lp0vJQfcRXjoMF+na3u5EK/ewoOE9B
ssnQYg/5d45wTQhd6nuE58A0gtnzU2rbRfw70eXQpf6UFhtOvmf1KYtO5sk+sUdJtcMTxKqrmExb
h0tSLLQffoSAjiLsmsksnxqrwnncGB5MwG0pt+gA8RRyNmkpm9lIsHiX8W5Bwrbiab8UR0H8+HZc
mJG0Ezfgk8pvpi9GyIVuh+KkzA5NPW/tTHV0rpxmFy3GlA5Y6diMGeHEa2iehvHtYtwn3aPZYo/0
SXOWBKUFk1p5HMY+0KKZl2aecNJ7lO/cVDZF7j8NERtBz6qGtaMxx7w5bzoN94NNTq4plskzGD4F
kUC66vDmsFNoqfzh1AKb18A1H5y3e0pd95M8Z93wzolfcsqrmxvNsFWsmvFh9ZyhUnHznkDDd3Qq
i/gDngmMyl57ymAi0Ni5CtisA4DK1g3u9rZwyLMREb0TA5y9pIwsTDICoVZU4zCUvYw9DIgQrzUk
Lhjxy3BzhZOOIgHOilnJpc3rpvY9DT6Ur3SQ0Y1fpR9knZ49KTiowZztL3qJQ4AO3LpUenNF4c+P
i9XJi5li1gRFh+94ofvFUEUAkTfNlxdTL0s5dzZykP/akPT3EzfbZ3rGbOeq9g65bHwX20+dt3Nx
NaJpAl1bgFQRYoirg5Pc33t7r2jb06vVJgUNVZORtzxJ19mY7fg6AValPkRnYxwQQUdnzKw1RKq9
Gxz/KNuHjbCN8vvD09qgltHGWgTetuOZEpy3wxH4mAhvxFexVCYcyRVPBH4Av2aV6c8/VsvJ7MJL
sURYxVnDgani+lG2bmRnKOk85HLjjp81iTbDADhCCPtGU0ZmEFEQ4LcI7p7M+yxGCMHO8Rd17Bv+
xxZ9/+QeEroKLQr3jENYx4+m4F6gbQW+ofyW/bDvEKBTLTtbDaEZwvbAP18xqOt1dpXa4Mltf8+7
fw0wjOT1MP1itgfps4wvZz8Lx1WIieP4MBKGNxddGbFEeDA9uKDNH94Tc0ppMbgACANaA2FgMEJ5
d4IRSWLQq3HBYjGKwa+NIXSX8no/loeD87zNUmFRjAXpf/g5FGg76Z1NRtKi+9qPCDNfa+RNkfiI
6wqtmawoJD1iVBLIRrPpX+2jpvuqpVHcImy1jL5/31TOXqc9YncZ1EFyX1Fz6F2vuhg0NjIK7Aiv
CV4wfAQq1Q+oPV3FEZh6By7VIUSOe2z3Z93hfdIIiZ/PtOiQK3OWgMd210BOcqfC/drM4MtKKm12
fSmbOLIri5ycDlsZmR8ITKx4ueO3stjPbLSyZQE5MOFRTGI8oJRF/wIqBKLYW8Dm3vJrIBqmPJBP
a8yYyKWfsnp1GiiTenXeGfukRBgKdPDXnByTdvD8ezrK6pQ9aNErmL+9r7hSId2iW01PA8nEdrlI
938ae9ALxFsMzQtG0yAjgMZBKwTseUa3dwdEUNibRPUFAIz6q/aLbRPDE2uf5e7f0ERFgOf8/3px
vtNqfcqLApneUaZcHal7xCTeC6SjBkZqY0VR/U/45NiGxc+rvBj21gcZTNuIkJCSQvexW/7sRcij
StJJK0HJjKz3Gi6UvIX+toHDUgu039cTwW2XXXcxeRMSKD/PSdutIt51cdHhSFcX/OnINCH0nPJv
x/qQiyEVoiJE65iFsCrJGGyyL34mgDeP4OWfw6ctMzyQVgR9cviSihNzieaOPPRqupi/torTnmtz
LUJhBEo+eCAPIAPic3IbAwRzdAWq0dyS9r4UndPFwzPGcl1EranwZD1kfdJ/9AcE5aJabEft6Dv4
+KftLucLItOEkntsG+QMMc7m4S/Gn+SLifqwXNSIiUSiyZlywz7N5s8GjrZ98OjqeX5AJ7sV3pVU
KRFTqUC8QDgoLtmspVfC342aU/pKuZtve8oL76w/2ymjeaYosZi8bB0RTo80v729xvPR3fBIA2Z8
kQngaMRZYfvGw+tsn7nCl6eifthN3I8MyqKs0wCDZijz4OC/KPPK7W70AWdDT4HedRbHdPamYcqY
Vcb3CDksq/tiGLdkHFswqvTIZ9+PqafjsWskGMOLCbHs5tbHzaD7S/K2ts/tnqoYd1eIdsYB1EGA
mxHOqWUtJ1QQDr+p6BMFpe/DFk0/yd0oYqgXkXufvN2oXu/zN3aoxvY0q+L77BudLWTRvJtdYTSn
wD9DZk6CucXnmEw/QXkR3VJ5D1TOu4E26GUHRUf9z1tEvHtAdVgT/vcJz+7evY5e3surs3f6GKBg
iC9pMTy7faCQrr+nCRMc5oB91Snn2qp3YLQeVaFIIygRbaoyVzhGadrlBw8XuDXpsbH87sERt+SJ
k3Zbic9TQTD6I2YfMARh3B3Ss71WsPar+2TxsgWqoOfaRxKn8FjxHdhpS6pattxeQBDagO5kNm7T
beCrIbGBMxXdxZZuiylViesmsiMVZpbRryxSqk7Zxxdd/sOrM1zoZTfZbL7Da9BMNesfqc1LJvya
Y12aR8YlAJBwh43T9jJVs2qQN2B6r27eBqvccThWA5CCWZMWmvvMRknFuWHBWxy5XVPI3jvwa7YF
fVmR43MG9WqDswqaLNxfSVZdtudYgtz7EesgEjkjmGQeemUiuanzRx+ZpQy6nVIZdcxNIggN1VjO
0gMgiTrMQEdl8OFMIQFh2mN9LAU6aeYKnftPxiTxwmgOclUPNgRCkpctMR0lxl3hcmjfRxcT9Shd
ekSUvbhtB43Za8ssJpmL3M/Q+sEuSZUixl7Fn3JCiGBKzq5+JugBEq3InEbCokUrsrEPFDBMOxrd
u4RSHacfGiFLcoQkchvdmczBkgcHafBcYjgQDw9bmJlcKm+XArYdK/Fz9mLHKGqYXxluhYzlLLKc
u9tElyWtJiEU/htUD7bDKaM3VAflRoKQYDarDOwiYh/xoH7XFzeczHo6NgFE/0jeKxo6LHgH5GSk
vTr800x6W6Ky47C9/m7bU3ly+38cuvYFGpPippy/ueumEkrjtE/pxpLZPj2MSLJ6kGBEr2sB8D23
dzEJ1Da90bC2tUEH5FcA58l6TRk9u4dx3BwJTAy7+3TuuFpsHBn2bvrJuvn4G13NZ/rh4VOXT8pF
wVCxDvhkuritsb8shqfhArsJMh/+9Qu1QkevOo+pcDMHIGLax+mjjyP99jFlWulCjyXSLsbzMVwu
YwH9DH9G9IJCp/8Jb0h+xMLztmLeQMx/Z1aLDQwJcs8BRW4AjlcYjxbuhAtoiVXDP6Z7dzmWMKon
euFlCY0FCluHsextqDiaJn+nWr8HseEJatgkMRcyXLov/vZqukAC0rht3edYWV3G0vTwYFgSFQZi
3/Gt3oAwvMndJM5xMsERiL2dCb8S1UfqGW+If7FirorcsLe1XBamNhHOjMcpuu3okI40vCVf9OjT
4jKzku4VLUnHa8dF22lR1m8u6At4nAR1AzsTvezeq51q2Boi/yM6BLU1szIVqEaZi0bNx6GfoR+J
A3VQ+wK00eB4jbAW4a1ov+jT0GINTmDnEh6z4820/MX6QpV6hGCAxWqSUygSb2J6JhJb1tOXDAfO
WTzxrMWK3Ke9AbUtq5oFQ622vOl+gv2179S2AAZ8HtSXJU19w2SbQcUFnISgzH46wNtGJ1+y1VV/
zQBMyJIm5zSszXO8vFJdS/xA21uH8YcK5YVt7WYVyFm4niZqIXRpbHCe+jE5PwQ7CTFlmNb2nTZD
KLG/V9b/E+SpZS0/m7PF/k5LD47wp7jSRiEkG9wche/rjhWTdw8KFzFDeSK5EIppgNaUgP/B3joz
6BYO9IY5fw9HNGfKIwbI+Tu92pmgz00SMTtOHKOnoOgmIxkHFrhDE1UMx8rOlk1ZFCqi7Fpwglwt
7iZAbBKwT80ZCcBGFZLS/7aZYarn6LngyFrcZpRr3+zDnoPwUEMjcUXYyxQBmvXIRPPewLo+iOjD
8rxjBsj5wai7MiIcjLpZUr68bRNRCflGETQ82xyOhIBJiIwZbTPnccpwRyIqxV8vey5jC2kMXPlo
Jo+lRCQSm0SwbBkye+Vk8BcSY4Ajn2qq5zOG0cx+X9nWQVk9moEnengWJsyZX/sH6dxf/g7JEoAn
Xnm5FAHg8QKri4T4STL8HA2qaQaZa/JtUeCTkxTVBv2GRB2hAa2YfcXLCZLIxCvz8SmS0NWnd8lc
7pU65RPw8+AQfwrzQH78VCYNClD8rxfX2JUPCIAB1UXQJ08v4qxBZ/YJPvTb0sTK2QcIQQAQspO9
x2ll35MnzbLR5SiyJG1ZYgZQVXBZv7yIIEIYYjNWjeFgfUT9gNPEBfnMp7mDM2MP4KbMsRCBgjdI
Qr4MEWUAKDPXYtjn40qR3IHVvNyuCUpPR8by5HRPhZZo0wU6vXj/h9Lw/MeLpCFvT8jOY3ITmDJR
cwCC8szRTcIr4e0wOaXr5HPyb2uhF6TlARqSqm5vMSI4G49jjHRsqaXueUxrJbKS4XYYukUCTVws
UOBD9MwG4CPl5ZhT6Gs9POGTYpzEPgF3Ikhq4/5GP0LSUM6Dft2bX65keOpZNxRcY+QwNzhx+L0O
KYk9nYLGJ7vHgknb/qpPThcqxU7y9eP9suN0/Je5jydf5lMLoIpA3+osj4JUfhmKtIX1PAYCO0g0
NnIsg7q0dDL2pm9EIwgTGXMo+uOm60s/V5hjIb+OZJTplsnMaho+1P52bLydBxs3OACvpKCDb/Gu
YA0nF1Sd6DiocsDByBWRDff2dyTwig2Xl24ZMltZOryzL63yEVVWUgAaASFSh7nGM3ItI2TtoIJL
kDCMG55o97Ot8FQiBD0hHXMN2Q+Znyq3xHQBZ3V3+1ghAz1TF+6pwuASrhRaslYRK1aDIzo4K8G8
gLF1Q+hDqDIWWfGRUXB4DipkLF22BKmRWP8iJ5FUFDAdM7qYc56jhcWKkght1iQLdPq0sbSxd5Ao
Jd0FJcxgIPO0aiOiyLmQDsnD4gcmlVkSUGQJpYIZg0/GuOxoPgVWRP0mf1TNnn9yJRcjTWW8Kn4c
5O3wJuhYSEK3seAztiSi+pOwNXw0gxVO02U5uqcydQIVU+1Hb0ympPnLTKbblK61h2yqheDL3e+s
LneqCJToTO5LdIS1hLXh+eZUdOVjTJXhDbhnCn33sj8JHhKQv+bF70BIlwgbncOqAuOCL/xw7e7g
mCsJIsO6udM/UtH2sV/zrFPT2rVbRk/nycIG/GS/zmRwXzgzjAxCkWY5wfptjEMiHcKhLIUTwWF3
Di2YiwL4iQPYnDPglWKdme1jwNf07MQsJxHHJi+XFh1510ZaTs5gGvsdPDU70PlPEswEX5SREzVc
V+333WmF9kdG+7H9so2bkJ0ZuYhXfWUTmkdKJaEIkpaDv4S2jW2cMVDCqxGA0//Hf+m9uZL0xtMe
n6/qebLluUeMByzE3RAWsAMnSdg/n3ogdtWc5tT5HW+TR+aNWDF6TvS9imWzgPIe1jnk51jcyH10
mWi7/STks3D/KcMRAEdT/E4If486YuoPhpuhFqsbfsP6BTP9zsCOw86mM+o9sM7o35veTPml4A6M
AmTGLz+gv1pY1MnE/o8aTVtFsPNlSwTma7xcJW2njZDpaW8rfxwNvir7ZTt+uPXe1hT3DhzY1BF2
VEfrp2N9tCxoZXZQ1IpOn29EYViFrYZ7BWQKzxAj40x4LdQCHN3Kg/6ljJTgRgb14SKIKg+31XSZ
tF5nnwxQY9ILdtDywcvbIzr64DWmz3zWGLC/SRtRYOrN+9yqwxxdIblO65Dd9eQ1bkaFORhRP3QN
dR77JzU30PmOWoa9lM14B2i5sGpAI5AvkUU+BmXEzgPgdmERMj4YYYhpfED6rdKXVlazr1QnZPvB
A4gSRrhg3qmxHEP0AdSRIgCWf0B43+YLZlu3+ugqdD50YRMGefRlu7jwwDG6i78HTb7A05GnD4/H
eAX6TQGc1Q0f+9NKf1Af/j5c5Z7WZCsi0BLF7ydoDK9o/tF+wC9eIFsa6AuAsrBQ3UUzCtPYS3e2
AHX4NIQLmMgLbkUcTlnnZb4r/dwPvyfM6zD2Vjlursq/N5XEySorLv+T7b+x/Xjv5M61oqaG8Xrq
LbqwBsrkTyBqHvD6C7ihKMSOOASgRWjcwe14AeC4Fx2+h1KZG2nzz/aNIk6blA5UjwywkEEW4zNS
XVpX2NPb32lw9HlL7ouy9mpI/befn0TiOqcInkjBX2Q7WA+URVUkUqmmq6zqQJrdI0YB8T5wFzmZ
OxrAGp/J7KOnQ6PV+uuthC8REcg7+oC3KIC962f6RdLhd5evDaoKeiMf4pezm++PChc+ZYf/CPv6
a9SlL8KA/vJCzT4h9vqS4FGMJKMOU4pU1hd6omN69TTiCUkl62yvo9aWVIxZ0+6t+05lXb32mmiD
47Lw9gDHDGcSkLrwQEqI0OfsDhsM6+gySIXc0LZVds0KdYv9bjmirGKqOnyc3OQT5A4YIvV8bULa
Abh0nEVWFcwTo82i6xwrKEI+nlTst1Sxy2Xf2aePEHDoRdA9Cj3s/Exu00wN0WzpYnzqYaiaiJrk
7gFfIX/+mI8QypAOE/uGxLprLjcuyLYJZ+bdImC4l7IIjgbDtBd65qq6C9xOjxTH+1hkYxgCoKuT
vdM15a5gKdgGlGHC/xMLjPVCNntlJYIbyKyMUEsohN/9Zd7JO3k7JazYNdsWg3OSZb5Fjj0BpBBt
yLKlqD/ZLvw6KfEBABmR52/DCcv8Y47jwhT1JJdGpICnAS8iZ3v8ydul7Ae+cagfUCddZXXw0uKj
iwpFgHHGmRPCcfVIMKIDlBpjjz0c6xnf+qc5Y1FIT1GzLgt6JBpGiNIWPb0oqt7Ul2c+rn6Qr6+Y
bUqkmNkGBm0sIBNvhq1ojqCIqwQaa1L90FIaBUQ4Gw6sbIdu+GsRWXwBhpMZLiev8tuSswFOrfMB
QJgjaaWsmKbmopOBgv2O1SUrQxpepLL0iGzsdkaJ1kJIdEylvPzSCMuvAOuvoawK0Rc9pTdyiTOj
h4bB5Sn4MMqLrWD8HVcOi2g3BahARhBezfuwh1i9TIVtqVhmWAlJMxBIukMnOfmYzSmRCuZsZ8zA
pk+e1ge8/vDB3DEB898Rj57zjDi/k5fyYy3B/BuJPDsCbd6zBw/k+QRTiZadi9u9ArI9HQQbRDrw
5jwEZHIZA1Y/G57QmnRuEVwdBVw7vgecgT2LscEihRFVCgGkYMgPJNAva5EwegOPzMNquOBQYOhG
uW7gBDisoEaQ16wXmHPBeplH/fkNQfnakoP8Zoo6rXiFuatLBFo71uJHUFNUUCskhdCQ2/OYrlL6
lI75IzQYkNBkO/bJroL4FwTI8GVZC/9HW8MWerYoOXDpmJz9Miy8WOaABmJ9AbAk85OdCurkbuG/
hK7Ov9DTaG8iDBieEkN60qhAZL9cdaYVVKtovNitZA1BB7NERHgJh8y348ny3U1HsHBXHZT8WtoL
Yp/gQT8+kaqWhJYilfK7+nEkXRRTuxnJ3Sv54ynWcC7i5R693yjEF46K29BhoBlDTeWDRNIjv64o
W+eac1NotlBe0XeKcbtLLyqy9LYxl3FcRfzK/40f70tKE6ZypqPL1O8OuRWAM8JK7lyJYKSg+kSr
lfilGZ0ar+jZSC49I18a7AKFUGmZE06PROrZg7JXJlnWqIXEiX5wqWyxEtAEi5z+FPcok0js4WcL
17V4tW+A2FTQYntfRA0Jdpag5y63vYgP2MMldlmGpAt6ec9b9oIpPpgJL/gPawT+6KBwMPINGYgm
DWh3jwMcydS2CZxoS2KLaspA6ypc+AM2WGRWaJsUkVbx/UPM3Wj5MVZaCK7etNrAnFT88iIr5pXL
+HauCJ/fxlKu+FjEvYXT4ipXjGb/jVskzIKunH/kkxgtPTrEN49cdYYHwiqjE/unuhIxHH2scWX0
5y8e/eXMMd4z4eCVz2mXmdP9u0gSKEBuoMUwuoq+peeoWPy5VDJGiRmjZ0+CDS4IZuUZIv+CGImf
hgtll4+/YCrBsxhQc3ieqTgma2gw6MTZy1B+cRl0G3jW5FZJdqYki/WtN2FNI1zy0rWfR/UW49pS
LO+yGB4sGZRgcvOkjzqOMNSLcE2ja38QUsiIuTnZufj9WY32FU8DkXy8lZ7/w1puMq627eOpZTGR
3SY+77Pdf7KgPuMWHoMuq6nj9knd2xvtcdd9EUInX5uL0+A3q66MsNOrEaPrLLwBXH4cEznyQijx
6DgCnsvrLRkMyy/BDE3jxT6MNb9meh8j4Mg2ZgYUK1WKf5mxPvoX78owIt56z1TTJxPUCjQ8KJA4
Tw2ZEtDhfDHviUyae/CiutwubSkgt2ofZ18gAGsXMJ+enEtxLRBZqO5kQEXF0mpNKqaEdHf6jYkD
kuvYWoFu8JEXXgHDKXoYxhlJFUi44tVgvjGRpdRzfBni400G6ibX8dGUXkUekJJrfRs1XsaboDSv
O8Xdj4Gk4iCTRcJ7zek4gsH85dydEd5GgsoPFoj+24bVnyM2UGl9j5I2wmpk4FFtkVgAcfC18c5Y
UJ9tRwX14h5Dq3WzO+WZcxG944EEZ2hhSIAaPeN3wJBgCdwU61GbLbDTdRTwGevIvC7zSbi4/aEr
6/WxlZAfwKzQO6nsgzpdLIlrxm/KdMTLxSiP+ndTDZ8z8FWVLugasOuxDVKhG4s/xhbgNTsiNDRp
YEkaYeeWH3X6nrW5sN5p0iSo2EDowBRGpyL1EhRi8ujqGq4ovL+i4zmsmumxjaaog3vtTmdEf3WF
CS5gEhqhkoolTj7uGryPVjvdRxh+Ry/9sMLix/TpLkrQIfrOFV0ByqTxAx6rNcNyRyvYCB/EJfDv
FfNI416qxfeVdBObnydXpLOgwrjqoILoEzl84IZEg4/VDoGhfL3v7AF+Rc92nwCbHTGkk1ciB6KY
kRaObC3qb/NW/Iu3SyWRgkdH8LCb91jKhi17bAdggcMA7RB75CNvoUph73xzB6BgSTORbZNrAumr
OCojSTPM2nS0vaibQdZStsKLowJhy5qiu13gHaGfPYcKadeEAtilLRe+gZT0xcR2oEBM0eiGP3wK
GPy/3PE79uIFD7+vRHWaS6zOJZTs79sUhmzWA0Hn7FaSqYTjSHyHcEc3FLUlCIiGGFUo3V0aHeID
YStth4kknLIW8OyFuSV36w64I0t2D6XcGjQBBC6hgAKL+dFrDZ5rphAM7tujR27iLi7I1WC/YwRn
TppGUtkBJibuNpccOArGWf4gwt6jp/hCjktrD5LgNFMG2iLQVXkv+K0oKqAH3qHmExaQ1wlrEMEv
Fw7/MEf/3hOQSEkJdfX2YSP4+A34/OjVoQYouVgiDZZVIvLfl68Oui29vwMRIMvi9w5fdLoWoilg
bLp9qToMdYbIJujyEwXeJ1jEAok0hiadJ+ntY9DXnz8RopBqapuho0v+eYv/caP0dvJVxJdO8bHZ
SubtGaYM3Q9/daCqR6skiGYz+Mm2pBpSfxURa4DuWERxuN+RnfNVROUjHgDQNegNugICjaiYkKjO
AXCO/luktA9aRmbI4iKoKWg1OxNdKyST9DNHyqensRQFi5TEmBasw6jwQngyDmqZGrZ9WgzwG0mf
gxrSBGrcavAqh5ybIGphVkAHYwgwz+bq9oklglTmLRkiCEcDPxI9kzxev4baoNfB+VnY0PcW7VZB
u/Ck/yiN2iN2gNZqoY9j6e/02VEHxUbSwlWgzcbQL3Ur9XykYGH4mJTeTXLFWlA2MfpDUbui2KXc
lgbkRrEm1aESwDzyt3QjTKcjRltbx4KDbDc8Cphm7aFmggX70Beif0u2/hgthVnzg8FpA6BkENtc
Rc5T04E80YwOm+Y57W8XU9i9aWUhhrqAHXeBeQtPdZiNM+0yLVQECmgMMBWkBTLo4JK0J+VJuMTn
H3N3jNNM5J6Ky8SHrr8cj1+bChdCfNP05fgxoFUGgsBVesgaYONjWr8GTilqM+5f221PsOIayG3w
jNG6gQGI9POFEYCaXdKghElGDv5G/U1akweM1aWIpDJssWVBW8i2wmZHEU4IvgoKv3eapFwdKYLB
7thLPS39J1dSh/L9Hys0evjA+8OjYu+yPtAWWaLDPsef3fhQQH9IcRmD7/B3pAnBqw72BzQZvA3p
tRjyS5vccsjd7qOrPBHTecF5RivOkU97R+Xn6LTLaHLCli/NYXPN+DYSMG6/LxJ2oydlvh6mkl1L
krAEmRJsT3a+2Oi5KQ5hmk891bwD0+f/xDjE+C+OqrTkQCdXU4Lch3+TLmb7ji9O+7fYoPggYnBN
SN+FzReoEDkTmZm8OXqiKniuDgQx+Hs7/RtCBw4nf4VRRC1qgsFtcK90Bu1kzP2DmjW+K0xIDLjt
ghm/IobZJsQyMpvp5FMuXey7o05G5eA6766k0GhwIVcSeXzytZ5VjzsrEngbq9E9ItC4sBip6D5Q
cFNoFPNHVCm4NwsCrYt5/fcEQqNYhZ9hnE0rQDXJnaTcaOrtGZmf3oumbtIgnqSbMm8WETKpmgT2
pN34zm0yuBrNQb3B/YXW3ZE8zP5S2TAV/TFb2N1osiYgxkGxZKe6NRnTRWZ4rxlJ0knANw61TAUg
JbJea1kPjYjJSE9+RaCNYsN+XcWOaFm9rJucoT0kZB19+wTxjDh1GpFYspeMPoFs59mfCQcTzprr
M3uMxge0trvNBzjxnIcz6/e4wrcyVpDgSL9e30r7UuusArLoXrTCVjEltY90PMF7+F4dohPBYqZM
/4xqxKuAPNqAF4ANsjb5Vk/uOaLzWd8JQzxwTMUC2oC9yXpZP2rBnZOpKWHOYENnPe5vxSX6wSE8
fI0ASGTHONnsl63oYp2mx2CP7MnMaPPZkX7Uepb9tiq2MyNmxe826GaHWCYR6T7YMa6zikGcaHP2
6HaaaBOwqbfh9vuk7Te2ktzvwyMjhLT9MtontOM23XvpGMutf589YxBc0VGSpRDsg70rv7tm9NGO
FsjuJq7A8XI2W2Iki4khBQNYHoZdRzUQo7O7wSCV4q1cKtyBaQM53DFt2rhhp5UxsVAI1jDeXLo5
MVUpQ3UedBYdmoywM0fg1Bv0Bm0CUQR6aEWqBZQBg4zG4i3e2lvM+IDTiMcAv0Y+5FkKh5MiXO88
5kCZkzJvcmgAsJyR3ve4xky2QEvvtPyKYRHO1ydG0IMwsyazkBTTUTFaDPjjaWSFa7l5dj8h95E+
k5c7cfAJtNhjJ7J9MFMHUkNzRe8wRujgCAF4mvnjcl5n4yenxIKIXifm37iUfzAaMCuGEgrajOyY
eeCcb6rzssWSYDlNLywtEll/JgRtDa/nC1YFMiQwtxX6WkB+dv7xxmjdSe2UrLgQdUnMzEaUGfGT
wHTr4nOWjbFiuC7q8AxEDZjr7lmx+5t52kUPND16oBMQ2GTeUwjUAcJWJJM9HmE2I3xrY1wyug+C
63fZEiXc1B63edX+a6gFKnYAinCr+9ehs+M09HmNiBHA30S+D9Yl2irBw67Zm3yZAiWkar2yfYDk
osSkjNlTzH7FaKkC+D/jeFZZYFmoyvSYvZg5EHlXnCDy5jo4AdbHFOTMbNDCJW+eQC5WrU+4g+GH
U5FvtT3mlf9N2NQxQsXgnmY/PTFyzZG5HdA5NO5EOV9lHoJEJ5MTuW7OSOFlI/+TIdj8HZYRtvBh
10h75sIb9o2dQzhxivR4iPdEx/jB6L0+2hmI8h83gTWkYuHMrug3mYbBs8j7BD2SSqZlycalwCzx
0LRB45yMcXe0KmCnhtuzfSoFpLX4QzTLRQWR9cRGcUOBIjpzkLCMdBAKNkoKegF1KJXHy0VgXKLd
y3DOoLjxXJ/J03POZzOhrpQskY1o/hvARqa7pVTkGN7looK8UQHvcjH3nyabDRIBEPf2wnxT8iBs
ccD23xH3GQQdIu6R9VjOQttKfMZeP1Md4228mjzuPHygobV3UsmQNc9Puw1HezE1tIEX84USlbp+
JL7tL56bMq7yNp/ZFt8QD74USsUG6dbogV6YoIxRSfgtyCZxKoCLbJZs5D013Xkf+wNM+iRQV3Fu
bNeNSOw37SnRQ3mXQVBURMdUxo2EEzV5UA2yFiTgu2H8FQTme6kaYxSKexuNNAnypSeCa4p7hhDq
If4d2cr+7Y34uyCsbn7PbmJdaDPO5G4/k6vd6phoi4+EsvA2nbIXvpAf9YevVRcBMSkdLQlzESEj
slquERguDMVz3JtkJcDrgr+kwB5geBFjpuCDgpT/NIUx4J6ZaS5MU3JYt13obvYE6kmAZYIr4bEg
3a0xfNioab4xkwJeo7G5o6rU7MfoHR/JMzN3MyzqR/fl9exYHv6Pp7x1onDfS6Tzr7DDDrhmOB5p
wNwyJVwuH+FhKG+7Dhfrs6arir/nmVqs0e6gomKfaTi4VzkC7yHKMwnxLVCCUWn/IoXv4fJCWbx3
j26Lm4WtH5WVxdmINtsVDF3uKmm7Apu/E1he1rrbRKfbNzcBDk1ckTr9/80M+hmkF3jbHDTBeMSP
WLXJ6LNWDf4O3tHq2Ko5fy0P6X4orkUteZqmNoe2zhkWp8xb3lWapit5dkwLMBIc3tSBLHQpIkVh
y4+cPDIrQpci36nFjDCkjfuNeCK6tMuS8NA1QX3yC0swPoA40vo5O7fJYx521sSiiWQY5AJlzYnH
R6ZTUcEgcMlFA/YF1GpvGfw9qEGo5ohyrPayQ8iZKdMDwF6s1Rw5yg8RFWZffJGUPQg66mjxhwU1
fviNN0zsDb1DqqT3AIoVD9SkKylBxarjNexmDGyMe7eXMgZM4OCudHwyTcqrZncaZgIzKJyfTOV6
2nV6ohwCLTAD2JCX/s3U0Z2sAc6abS2jq3gLBDSgpFwSGiCJtrwXeGpIyA+GeQWc8L5UEBXgJWHm
nmJ0ruCM8z5IgCCZeE8l15EcUep+MiWfLVQSbz4f+acoM4MO37G0WxuwFDJk7+4J9wipQ0IoEVrg
Pq6mxtTzVYmE5kaml4IwG8HEU+c3RD41eNdAe20SjMTwpV1N0rK6rf9Tj65U+zxKV+P8t90Q2oX7
nbBgG/336njXL2M6gvPJgkveZaj6Zo3heUw2zhkP40cvNR47Esaak/pt8wD6e2w+t6heSXfQMD6T
/fzZ1ptM8/njQ/ntF43KyVwc7HMFXGEeExHJnxqmaNegXIWZcLZbw4c6ImvY53/KCmm9Qod3To5z
iGNGZ9EFVIzH9r47Q0Xq8wcbxP8f2dFv8E1oAzt/X0q/rDUeN3ys50YfdNI5Kx5H9xNNlV0RCkDi
3bbjx207Zprk3TsM35z+Yvpz/vA1ygS/bvT190uq3wiRmid7muWe6R8XqYFlbM0Y0yGThMIQgtEK
ObsU72H3Kb7/1k//rQ//RoxgZ7D4wux5R4bB6mrKSBNJ5mcbZUIYKlGvQ3npic2GLUHU3kc3Pqa7
YSP5EtnIsSjZCGJ7DKmVSIpEufr1X0ReCx2PEyWl91x2sPXvXam1KXbdK2IZdxHcqSq7S4xQCDwW
qDxRaBMI1eS4X6nj9/z7VzknWNsDS956eQpR2MQlSFErjCWUyPzMNnSfEbZy8i7psrKoB15mmzEO
a7LkOThuOZSn//afbGzUjM0pdWfhXUfUcBBbfenBX96ZvVGIVYnOvxCv25YPgR9lQ70tn2ARDMPz
b7Gaw/W8rWPapoP8Wm37uVTz69s4u6KM6sBV0rBmVYW/uITqfyL9RUKA90Q/Jme/f0XNWY33Fo23
QfFztki4YlWo40XwxpI0KLgWSlBQYxJjUMw4fKQjD57QpHKWc2BLZXUfqBUH04NjQzQB/eGbSKuC
ogBc4hUkolsX8uzinAZiuRRHJfFiKx5CPCxbsSIRARogak0F3dme0SjLF+V7jfh1/hq8eBkkVCCS
FvXtfk7mHrQcBkjO8ryEdETLS7F+h9mi63VAO95Iz5i0jvziS2gWrCU3+LJU/QMd0JKClg84DeUQ
+XJ2UUPHRPBCJe5Gqk+bhZruNLpDohacGhK08YDx5sZ0CMIRLbKKSPVC41LYLWzLaEE4aRH7Q9E1
LsYHdhmW3CYmrWxTdQr2pbJNxaBYQFAmUafsm9jKpF96/cfSeW0pjjTt+opYCy9xKm8RMoDghIUp
JOFB+KufJ+jZvf/5qqurQEiZkWFes0I5a/yA1v2jjo5eEKDaU15EUzIlUMGXbQEqXEfvYTMoZohH
qDTPKZD1dn5iGZHcmV9GNWSnO+Flhg+oeNiapRDXCutB8IA5WhhEjwrytwIBQJpPzKabGstVVO2b
T61Gg54MnMQIaXoUfBnn4Zun6k8QFFIRFi7TVR6wMQ3o+Axrl9wb6GsFxgH2ldGZoV0irU8IkS8W
SmXdxzWz3ZRdQ3UhmXifpr7R2R57MBYcXvnT5bM/8VigkDwtB8h9rwHVdNdq10SRNRgczfYaP4D+
+ojP2JEiBV2fZl48tdbHvG/76GLfXGRISMpqsx8VGWUVKLL8uaUS7gi84WWg/xaoKTPhaIDO7stY
pFTll22Houp5ND95hSOXxJA9ZrhQL3B3iE+TA2m66MgftNsWwwsHD4VQlk65FH+eO8ughz3f126M
EbXe006hdASV3k2PgUJFu7BYWEjEYnI9ovwarTFZCW/mycHbZ96Rjhev3s6UMZ0VVwmbG4VIdjWI
BbzKYbgPoAtg2l3pgTTJxCbwGDzyhdNNa0uw+YsAqgzXNKmCh7VWTHze9IrbxMKd9rA4XGNtGCRv
HFWFYN5HW0XcZqY4/DqFffK7ELpUo4eJShtzDYT6zWA5ZbSDdZyxCHb4cPBDC6fPXxQT/xvmWUnL
uOrtHZuqPevOWmRGSXfWSZq0jYawic2+Afb6dtQ6IZIyp2kraSVdt19h54Gokr7uoJEMyEPdFOEF
5NkFyxI16wzbM175TFg/2kmfG9Yzy1Xf4JeHzY0wdcuVWEXenD9Y5bgKiilKN5O2jf/oaE8Af/Zj
tmha+Kasft/aAeq78N2bgsUKlZJIcSEcTMbpPGmGJZVJll3ZraE4myQYyFz8io+qZjenClEnHuJg
aN6c5kzE86vwj3Oowjevy9+r8C4WQ4NEDh+mUBYOvyJ0i3PSUEz9TitcZspa/9Bgcm7+q4UgmIoT
5c0HpD74eU/h0ViImNh9Jcq4XbDqI4zwfpZAV1ztEaTjpXvA7nwkkRnpySHnMiZzqjl/PGQzMEFE
VAwLK2a4BdNnK7N20SOuHGR8V/hDB9ch4+khrUxySMQwSn1gCdqYNlxKdcnaxhasq1+TfwOWWnvE
TPcYAGJq5Inn24EJXh+N5udG8Jx4sPPuh/Q8lmnyNaRrF13S3upoKn4HAyrGi+bbWbgdsHeIrDsd
4DAGhvD2ADVrZBCuthi9LdwFfkydaYEiHybSTMn3Pq/OXFa0NUQ2TjgJdGA7wdcF0MgEHe24j3no
CjF4cSNH3furniWJeF/msToT+ZC7YNQ/dzbR5mByz1/4rHC+jXPCCzAeZQy/ZFSNBQsAcCq55ffB
7P3ACAQW5bYaNrcicM9PMgD+GpLSYwTCEJaGITdh/jaiTyivJjNdMe4rjT+kVBAwaTDtFFfVGkO2
Hl3Mq34AQ6K3MNps8aG65tHBoJExq1i77QxWCxV9+PWp4ImEbhGXRL0//IFWRYxZXGHiSLZiJEuL
EtwsQIK3X/L7V5vbxCr4Z5zHQxLZ8AJLIXEuY1Xw1BrIsVLJIJ0sy1KcoK7IiGOVjb3k3ixzES18
jB98j/aC1/I7BGz0qeVRiNEfP45mnSAWsYwS97O3I59vMeJ2IvxNecEYznVtF3XpSH6ERdHXK41d
BCZTsjAkFP9uiD/fVtKyKDCVlOaFivvSc0p/wlBngyEmgAmrARcpRsd0o81kZ8F9lkF5gmcYMSXJ
zrrr8g80P8r072yzy8RP8KgnX3mzBKwDj4CK+aon8r6YO9kYt3FzC22PCxulNG0T+VyhPCsAwiYF
tl/ifAcouaWx33YGQGSkG7OjznTaItyJT14mTnvicQWdErcpnh5viL8fI/GrjlEiF3YykM+j7Jiv
FlRfIvJzQVb/Y/axFwd2Yiy8ttnKsPc1Cgc0QKkDb66Ai8h3yhkEXPuSKTmohgegDlr6xjsQIEXh
MJ4O52jSYzMAwLMJKkVYZFEXhAdEh7k6UQgyLAMWkuidy1KQsbu40HH266tIRvUYQ8NNk6m/iCbS
StJuG2gQ/Omyj69e1F6ye8TWMGJVvjCSdlrGSlAqcxQEV6fRqk5wNBgWfo0vds3vv3nYAyti6L2B
1hAAutafLruB98plnzJKB3kyb4Ez6evPDIgJ2J0lk3//wzX39Uys/F72/mdgeCC84MPOXcnES/Jk
0OMXjgHAGi6w1O8pX3NxD0LSFxAQyPOfk8Ej5i7yaTwLFMfbbS4FS3J0XvYDdQX9q2pN9in0WbtG
vlsv10c89Ay0xBur9rg7vlgPCVmphLs+EooAOSDqtXxmDmePb5GnhFwZi0cWUB3icl8xSiDa0Rbn
yleELLbhw85wOEO1iEsncLFk6L/J5OXmcH5c0Vu7kV1iF5xLNtAJe5zwNW2wpJM8maTgG0iMw1Zg
1EsuNO/EJZDDemEVnO8oDxq7lRyImOLqh+mJr/EtRjjm5n85IhvaYXV3eqTistM4UpwaP1k4IcO/
G+dHQz/ArJgWFJHgml1OHQoiDsQxOjPsu47WupgLcO0uMA3g2WyXwfA+ZfSxMApCKFkLRzg78+lz
QNIwsY7soh4WuwWw04beQumB/wLb1moqTOOmaq+/DsfBJbqnzxLFRy3q6z0477+4qzhH55G0l9fk
WgNAumeDXOQeMP3rCZknfsLYQZVadKYe+o9FC27OmUye1oGROj2TKzzVq/mCkxAfgPOItUobXjVK
zDny0hhwICYRdEuqe+HvCJVlMRTuhBATPnprAGMaDndcZiDnsKKhsQGex9v3iORNk/oasM1VRk7T
E5aCPcZ7HUBZF/eqLSa7nIVzhSv6NY41uxLvULZuhxMBTwu3w+Y/iX8mUVP0PQdJRW/u7RQeBouE
G2KR2G5WZg/8Ti9ABsytnHdXv212s7Z5mXHYws/Atv2BkOu90lTihl2dIXL0j+br88MJ3tZn501C
Dx/U4Hm9dkafhIOFYS8y9UKMvflM00i4RhfkBbB6fjqL2WJ0/MN5rw7FarFFeQgOSPhIWJ0QxQCP
Sc+j5NYh4WsLhk86JAIx6xBUCB5ysh+R4dajVQOJGVPkXTmZPVcEdOlzdfXVPcIQgB1y1G8rJRGr
7qZb3klvBtTe/QCmXTNad40XOoi4NnWStvsAsMvskuSW9DaSrLQGkH/URk0XnSBMIiHmkb7CDuc/
Gp5dMAqZHS1ouaKhQPOHNJjv01lU/T3dEzX5aIhlC7pbYNzoBezoJXd9XHBhI9ppFYFgjesIzDlw
Tf2SLBneAGnG+QpQKrNrOIloaU6nR7dNjv7Cswaw87KjLxtobtQM0T2E5lH0gbunxYZ/N/KNKOhv
GNI6mw10qQFl7HZ8owMi/c7aFQ6rYK+5QtCDAJUvXPjHeNG1bBpwjtBAgKFaYz89YJgCy5X+rdiU
/gYglSjmydD+lPT05YVeAfSSmgGOVJXEBGDEDObgfzYY0lUur0SD1WFdwP0BkyB4667VxzdNxrI9
u2PjMx1/opb9pphlEAEdywR6jOQLcva8+OyiU6UzlhmbXLY5VkG2DoXyDnXxpKe0SrtW27qfzJrG
6EQEtCqKQLpq64840bXXT5oyAXPJAWPIT94I394L9uxjLQXRl4yd7HzURkl0SP5sK6ZY2kr+fHPu
vjhe05LBS4rOz81sKXoRFEyrsRDRkj1yugm2k/56d9NoAi1Y9pAI13Ccg6m9MEZriLs2Bo6smrfX
XLfgjknThta/eUWegR/uR5ctBoC0oJmjBpTiM34BepYDRf7Isjh5SDzBs7r4wNNN6iuNfD5pTL4J
/NA79w8esFmM4AwTwJ+mJzxQHuNgb9Nb6wJGcXuYD8LBZXAJnmmzhbrJGIv5H8JWAvbWdWRQBC+M
0qM0I4qfa0DcyWBbItpEB0L3kboHiyL+0lLU6w4QjY3Kt5tAnyTRzX2QUwxgQd+IrJM8kwZU0Rbt
tzRFE5He8NOiYSp7mQM7zCeiViRNehgVaQyWSIn8SZwiiNrS6d5I4x41IdAa6Br1ASLnc7qY0dNq
AmSAKS9qq34Bdgspxy1dCMGayF8Y+NDarVBzFW1ERQSvMCwo/xDcEE0i592gQa7MRJz39OvxcqnQ
mRo9fktUIOppb0afs8CWR6+hHFgI2bqLIX0fBCBRxpsBfhDgTcloYTACmD+m7ykji0K0Pyrrg3QA
mzyFa5F+plDfBYjDvY2BgJTxRZAgwk85G8hCjLpBtRZyH/pDCSpuPHp0HZj3LnL5mpEObTDGuGm8
QcELggZwFgwgGC2aUzNlN10dWq0N4z4/JCe2TFNTVzSvbswiGQ0iaM+D1C8hPA6CTQVhRND+zBsh
Ngkkn26PJz7yO43OHgMnb/jTHWsC94dJTpOjIRxFZ6Z49+HyMmwChBHitEyaWGsBmsH57CXzQy5I
NDRllsgkn9Y+3aWLNht8sCEE0A6RL7hMdgSDcnh0Rdruhc6WUMXPQZFRznv9lFnwU6fWZ4ZENVto
tjJkiEuZaw9MUo81u5FEGsSF9kcP4Ajj0LYpZ395MMd+iEY6yToJtfzWPkwodpO9zXDK7hpsz6TS
+Yt7J+FBU4A+Bj3aMUwIxji0JoWL5uccKfwPgljCMKhSB801PR1DrkJWLmXMF9MIfHILpTv4T7cN
oioxXIauwDNA2afcqI7+nJiezsAXRrKIImzp2Ws+q+yDgQDjaj0d8FSaDLC3iIUBy0d+2EAy7IEu
vo5sBJ50hzFrh9Egeyw9zI9W11enX8bBfcaYQruBUXBn7pR4D86bFg1bxnU2N3x4wl6i5UE6/Sej
24pfLW163751RPVI9oSdSiepZNYk4yQYszhD8j9MrXheS3nAtCAZdR0NHbNIeW3aYqgJxGPi/8v1
+IgM8uDOzLzuFLkpMXTxN5MJgD1tc2asum376Blx0jASlWZqx3XSu/3DVsIOhaJHiOCjydy2zdEh
HV8Zf82Cpag60EuxFU/k83osfKG/TgNWz6yFTvfT5HARuQY4HfwYC48Op/0H8weAzsIgBjJREyVc
BwAkrUCWrgdN1fEYYqNCgDCgwVzMSD2Rw0MxggmiMDtQhuCRSTvUG8P/kOfJ0TcMhgJVAo8yRrWF
0GACM4GDsDxnYtwqEBchj5w0DUwJJA6GOpCNBjavZnPUCftlSTs3ZS4v1BFPnvDv+caGDt7pwX8L
jZdhw3keMA/wedxwbUvDWmfTpkTESyjWLoz0HK4OLpsxlrDrDUABIOGl61UGRQQJFQUtsFjHRUFn
OteDqK5oEyIDy0kkTcWRB0yuxpSK+F0TNenc0itFb5oZNssLRCBqYUhm8rgAUbPBOVBhx0sQ33o9
/UGyIBA6MHmOMyHqm03C25Z0gi7uVpIxoriPW0rOu/MHhPeLnDP8WiRwgoL/lWcCR/taUUOzmEnK
X0RUH7kSo15izIgiUEDrAkAsp4BkeGR6BGMdCGvfFFUaYGkoqnP+EM0byBZukA01UHFJ8KxB+GvH
QdEfPphfQTzdaRxL7LaN9ONLdKnFn2XCCzcclivyYQwUAXgK+hXPKV9wvxwNDrQXh4EfWoFml3Nm
pAKL49ZixaHMyj8QnyaM5hqogb1IIFxFSLu/NAZpuzFg4auYSAxclfNnpQCBb5mcAOR8NdKkjdGj
hpvIJOsjgnf/pAkXCdBGkm4m/VgLhkBGLIH+0GMPLxAwEGxorgQeyogNpg5CDaXHF81VaXKi7zhF
dnGTjQk3nGHYVzUZZsCVsV43+80mDw9z0drY76yTd4hPwAItTh2hYAnV6kZmSvv9ADfwBoyI8YjV
RDPNrKP+9BkeLeYnRd526jurHg9jBs3EAOFqqUAqGZufzFcKDOobXnHWYahU5QfnYMLuI8cwFvQL
aI5PSsAnNPZrevzY2GdtIkvLhPb3YPbA/L/0W+bZ8sbDNmnPfiRamU1DpdHnKVtG2kADQSOQQh+D
XrxTdfraD+tKIi4oopYtajFnYt6dlBixEbRkzpC3mIB1yLh/zHu7ZzPbsGsX1AKtdxtRPgvm3n4k
aqQvg4NJ+FSSLvVQAQObybnAdryQDwsDTaLsAdpZNbtuIMa9Yb9pBxJMjK+sNneEdHu5XORyUA6H
RXabiGSaYjPyIiVXowa9fy6OIY2oST5yoDOY0t6weB2EtdVMr8Y+4NNY5VaRs00cwV8XbcSIkvGO
JPso7SM7JnT/alS7dXbN5C5dhiU9RmRVB/YSnZkrmcLHWIpi+MDu53InnxN0xvku2mVvckkxCaBT
rwGXeREDRVcEW2lmb7PlI2OQxp9xqY1fnGscLoSoeCLhA80udhoFHDD1X5dE2C2yt1+6UAQ6YH67
QxVyc2dUkCM5bTrB8L0hRe+RSXCh13Zm52kXdE0gL3TldBw3gkLEBsifGDrDSQVLAw6qn6DLuxIc
tgj7CniY8oVAFLPh0eUfsC0qEDqi8CsAaMqn5oKjBYUC7g77BIxPFe3mrN3U2egN1G1UjghAzIyo
OA2FgsdRTVIYnwXbg9opc60USB0p0INpzhJIEDPFD1+OW/pszNlA9qTtsMAR3uM5e5tojl0DxjQI
vRrNdUDXfjRV7Gnw9AZ0XVg2UKaBkAk8SfzyptO9q2JBBMitJ4MM1uvTuxr9jPmx1JNq2vJ+p/Ds
iQDfyyGTjX05JuTAXjgzYUaCMEKzUj/fNCedHYjDqDqm3dU4KDA+DpZ3+w2GyL5jUQEIZqXHEk2f
+GNKO4GDL44BCHxWWBz8fVD8sGGc+OVYBbHx2LawgMPs8zxcQIBft6JTgByoJXB7Udi7W32zWN1g
DZBkwyEg++4ZR7+XnRWtmpYt684Z8bCg7bVlLIgDxuhFVCLwnGIdjV2wPBxf5PjIcfzaCY1fqy9R
IfUycF74H/ARiL8yWfTUaUd4iQ1jgjWw9Ldr09gejc7SYw04bRBSlACi6cIZACZ/glOc2Ubq7gyg
hQ9Eu8QdOCcXy9rgip6rKKvuxuTrv/GgyEwDkdcBSPi7cQ9mCcXAbPe3C2sSFTH9hbfIbXOfUdvM
uzEt98rEX+es/zGRUemOn3VloSltYz7fbOnbHHkUDkAUzOu0ufWGK5RxXYjaSFdT60QTMDcT9koI
oeBB5cKToPJejIGBDMVnEOtUUHjOhTGbKDaJtYf9J225lTXPcQOqljhzxkx6PGSY12RvFWlxM3pY
ycNsicffjtn8kKU4VBgtNPLDaNXXj978OOS0J/U6UFNLsvBg8xJ87AMjyhGf6jutQ7DINIkw+kSU
AV1vl/MeVYSfX41+3r6tFteNlA6krMMGeIh3oUTDhXX7MP0JTmsbBGukALy5lnuIFCDStDxfzC+E
fuxTgTl9Px4YPg1fhg6mxblsGIw/jF7e4ajPLtHbF/5LOIAdA/6FkQQ6Y3lET9+awxVFX0N62XRs
f/2nv4zJhXS43ncto50jSmhCfqm2uNZ7XZTG7gApIUxhKLaYC3EK5cQrTsTqnPuIoAOM0gLF+GJZ
m/cOPyzMmh4oGn44Rz8ypU8HRzzvx0qKhWFabxdzwRxBTKSDa+B+es+vYHgOwQ3TOWFhiYqPcDs/
dD5QjDdLGlEHt8sK+iducXArIbLxFh8PW1iRmrjTC5QfQLCC7rcUr29L+nk0yfjNrgW3RKQZn+s3
GpYHl3bid92LdihdNW1c0tbAqHC6PAS9SPi0yOhHb6taIuWGIn3et6mk4Zyq7HMc0J4WHpxYrHFj
b9r+JUAhnJf3NCqo3fjUO7fX4tp+fzBT5r0woqKM5i4ANtk+11zMy+u0tA/CgweslSEmwRrL90co
vur4hYnzAy0Vb5DuWKdUc/gQ3QwlvVv3tbivYQuNbOVxqzA0Z+JwdRF9ivrhHYoaI+ij2eRGA2Na
zFuovOwnatif4xvaZjqHP+u2s7cWc+y0twhSnrdsF3w4XH73UiAKWrpn54HEEi/E/+fj3dfVBBwT
nkL4idIQheKDfUF65R0vb6s7R6kSu0j3ASrRacbGoYDAg2wQ2h4Np3UHsPXdPIlD4x6SHMY3VYLL
WgmQ5p3Dt/S6CHmMCg556wjcjWHb+Ey3HA89iHA1PYur9SSh8RbL+08msTknKu4Qi4dsnV8HQquz
aq8JUtVS6LCavNE3Ut9an7y41L6MveHqhcdtGahj3gphgxSCdXhbf2I+DbcY4lTM7YByBdSI24sx
gFOX+g52cdqP1fli3klLWq/0ntdqiLrU9okYyjvvfnRcO7lxgMNKdMXwCu1g+mMO1owL98M3GYnd
yuvJCRMC9puwq0QboLAUV3hlyA6MAy8GbUbi/eTT97SQ6WoZRWT00ggSMYHaDM/6HFdbdrcgZJBF
IgaT8zv55EV+GCxjArVMU8jzcXzuevk7Y5Q5L+iV+GFOB5rXRExEa7r0x5gdMCueCtcMG4lKVBA/
Oi/LRiM9n0uUqLUf5dJxC5/ZyJ4IQcOeqS71xJyUieNFZu2uFaEhM6GoBAASiK3fC9HCN6qqOYdJ
kzrTS7coHmh/WrBEBYxCyAFfSkrgL0n6PObWPCo5zBTguvLZKFwYI6N/4ahLcY51ugIoJrbqXCkQ
vaODBJG0JK0t32jqp1Ed4w4mHt0nQ5k+6ebprYxxjMcUhuPvy9gGPSmj76GpynNE0RsKW9MDoAhO
UMyyWdrqXBWJ16MoolH9lwaxBq91RA10bg22e6SC2KyXGXzPJvCOCQ+cny8m3/XTwglRDu/nWuH6
0ZoLBmnp7rfK1WiX4CffGGbnHSx33AZAHTb+cUv8oF8HtY7dIyuLVdW2e+kJ3+QWLK2X0aBZTtJK
DMpZbkpKZAjhKbONn5yWk5uF3o7Ntfbnzbgrv06wE6aiUCMJ11tRGpdpCFnGcy1I1HbMl6cBJWnx
dZ55k5ADOFrM6S95GZwgwIpymte2B9T3XoczunEz1ZDPereulIBdRiiyRiQHXfxJgQhLcrwLzgR+
3pcX76XfqOEsOLjidkzkZIM9OMouFIq8M6E8f6MRJ0RFdS5jGsyCDHHO/njymg2nHQq3DQo20FOv
aVeg1zhNOF0F8krM4EQX+GdPE7HLhg8s9RD0Y2GK39aiMPsDy3ZSLg2OZXmG6SZKRvQmdZ3umA5i
jUbC0ksdx2cAdHBzMSoAAbZ1hjqLlj7F0KPApp2SGz6lNr9mouyxJZ+gdUGzwiEl3Ij70j9uepXM
ozpezTkdeGs2IXY1ZE6wXvk725z+00LPjVCGNi+TyeNzxMJkUzEI3KXuxXqFF2RAGY/yR0KDAHe7
NrEHN8KKD/84GNzZatskRoisPz40ZO3QG4IN0tXIAVAUF9ZWWAcv6uXyL03pKgw2GKIlGOrSvk9J
C7bpALokV0exa3ReGAWLUtdEEjL2FEYF6OGFfGJ+VBq3ctfCMMJAObSwhRYqdD6JJwr9sQdn35Ha
3oRE8fA2cRwj0SCNN4E734ycF56vXGkQWhaHvqKFE7JEfthHEonC25+Qxvghek7U1zH0aOZo0VkL
u2bELvP9/ZcrUHWAfAaKYfy/PPTRctIcCIN6aIQrMCg0BrR8Pr+NntiqCLQZOrCxEUlF0SaKHZSq
eRNpZ8x5TdS531xX6fJzVivoYyjAeNgpHJk7S/aUG/HW0H3Yvj9b9Wj1CrN5FM5zWlWO6P7o6CUR
jsDIXjQLGUNJr+nwHIcAqgVaMl81x69hj3+6kqKgYJaBe3LRkUDsqm2HV12Bo3+wsjAE0c04Hur6
10lO0dV2qzGTQPABGhUqwTU5o3TL36BLyUR4dDNtOBl7G7SpjC6m/BMQHRnfH2137domtanJ75IN
WqxJUkM/AckToTJr8RCw29CHGi1a8A4YlLsw6TQK9CDQErALyXpPQ5ILnQq1TyX/sQZDmPReZIWX
YEIrNuTNwGq8RgycAsATySWt49ew4k4htLbwBtphNMivS4BBuxEngghGdIwV8XlhI4nB2JRNpqSc
bhnHQ6xIe5dnXWMG7ucbepPbmAyK04COFvcUE2ZuH10rI2QNcs85aBKocEPbRuLN4tEThkVdjAXF
2jqKxGQu7UQqAFyRZKjh88RY5HSSUaI0iTtg4P1f8DmbE1p6G98fMMYV2QhOypCz1aHsbtISPiI0
hlg1rTQN9q/4TvFXWUPcS2op1CkBd0U823COrwRyZmEo0nQ+UxqfoxWBRje5ewmPXNYRlQqXxV5g
cjqls8ZlIvcXU1HL+rDw+XRLiwPY5TVQ4TYYVsv9Dq2e39dpRLhaZq0I1MxKBcsQzgXYfxyimwHZ
PGfxs4nwmRBguOjIOYySZEmG84w0HjjKCiW9eJOiAsS/xzGbe8C6u9q8m3/h3vBOqFZIC/C8HLBc
mOJMJCrzqbjvhoVrJXNt+oQ+XEvdbWhPNxLxT/qKlpVlnaBrMu9tgBB72f3J3eWInsQ8stBaWUYo
2xphPhT6CCmojqLtWeAOP4gIBywpvpZbQv7qh6vwxmWzu9CcIDMhFvJQDy7fF4VB+UiW2xjKXSKl
+ZFpSQEIC5pmywtlyADyUr6hmrFjGQWqoSH7IHQzdtsHCIwue07URVhxqs7NJ/syiKKGzxkFWoRE
hgcmAVqK2ocZhh0JebmByiCbivRLIgnrrrNu0khtmuAHQjTsLPc6znjYlBo8Dpm8ndyWJaoDJRVh
xgKDph9G9xZbQp6WhCmWl0DpWTO/pcud4La4f6IhAvVD0pOoJsYxTPsVey30QwBXRJV2jTt+hobq
17BYRwiUcgVW5rJKkExyrSziAJp/CZX8bAckXCglMSgXnGkBHjGEJzHljwxnInfOvQd9VGsHNEVD
PsyqpZEMApvkoWdZmV51XnCVCRzukLqU5ifj7IGaL8TXat7iEmj9yJNZhXyQ3GK5XXUeCMMMnoo8
3JYREgbYNrw83WagXzay2WZICNpxY+XyjLkFPExLdJP/gBK0XCIQF4cQDQnGB1RBdh5z80AnAU+X
qS1ZKx+VdT3haKJmp3NvySPmUQiW6cXa5jGxMoC5sq1YkTkyqUReEU+pAXEliR3QjLODJMlci2ly
z2Rs/NfQv0CPp3uGxAtC8c7oTB+s2MJZhaC6BNzDKuEQksXN24Jn4t0SWk4J/3w0M+7rEDwezyPh
UQo4kTdF7tbS/hSTpyOYoGRg/vEp5cmQB/FCixGAD15lmvCU3oblgtMBDQLIh+sb2W7iRpbcIc3e
87n4d9fWQOwHXPsO8Az4CV9jo3Gd1gJMbqLZU/klQVcAB11bmpyAco+BwPF8kkAbsmHkPkWKH13H
4kHMSjFFY6W2D1GmJQeyc7cCtUbU+QC6YiGe7A1trw3DZ05donvGogEoloHkirLHOIs4uam3uA7w
WqC/Prwe68hGMVzWm7APnwaYsIHFi21FM82nDCGxIDtom3N27oADhkGhvl5rDIf45PJ73M0s4X8s
VhBPUPoSZ1s2W4tPYAP0mMpokhuPGA+ANfaNaKzkwgGiarIi/oRhg5ht+PMsYfKIGZbN4wew1gmo
Wj1upwtthOXqZkDdzsM8NDjvpEfB8cQDAm7GR7OspGG6Ec2hkJT1/z2bE19EMTMUbafa5nbNRXO0
t75QL+CJvCOMEDBEZp7l+KSOywGJNj2Bz9yN87ZYohhC8nUjb5X2AgMOSfBpfOg/VRO+oLpg1lNp
b05PMRm5mqT/bwS8Pls59ThOkf7itSaSCEnJcN3SEnlbKoyxaoJzO6dEn3xRtFh7BFPRHHjTZpR2
jfRDpJdxl+yfXosatijDSLXpm1ARifZSw/kiM1YM95PztoYM6aohbEd12KfWpdxRKdOLiTQPYnoB
v8Kpa6s0OKipDoY6xkUkfwKSuuhPMPjUF8CuBtKcuA00dG++tEGC6iMVF7drjK5IiBszVYq0Qcrg
Q0l2I3emNYRaSTVkdPnd3GjlvNc1jG0Yh4RDWkTrPggw2tfUQEr6ifshnyAQ58A+pxgXOG2ckJ/2
xCf25aGRgdyClFdUPlPcaaBbpLTQqSIuRgGYGVsuRqYtMxXwwhbKA7iHxfAZFtb4iilefIe8KveT
IRZxXPTStsx9mF4vx2yQrVLCrzYR9GWYJ3yNDZsvOlksHHL+KOMcfRtgbqN8QmvvZDU0NEZMiMQQ
ZZcHVE2gezQZdqu4xMvkqw1/sCRdIFWnmdh20g3efAYNNukL0EeW5h3Ho8+ifOf7pZQO16HqLTx1
sgcjR2zHp7zSpGsnHQRw4MSaKxXxjmABFGzksgl0kMcAFVmx7DKx0hXoCZ3gUbUX+VgKmDNNbBUR
GzG/QZYohzeZ9cjvYRYaEAFBdlJPU9d0zTsHw9sSmZ06ju7IaHHWPSlOE1rUbJemh80AW5Xcl9oR
HN/RO0UCMuuADVh35fQBNnsE1X+2V290zej26Rd2KgWUgLMl1veE7WX8NX6+C3wsQLq2gBuvkA5G
hM034YJt/6KWflNfcWITi97aX42UFIeiNvntGN6nQHOLn0cHCrLWF3QDDeAMfEMScaW7gLhdGsrw
Yq6rcPT2cEfgS7lPR50hzuithR9As+vR3oWkwcAb0EN8HNcETfD2nAZyrUkCyZ67yA/SzDJ+i+AY
J67NqJx/5myah2CWMADWWnN+Tr+sOIT8/fw1ftnHAk+Krv7BlYemIK5u2tDZvOgvolCUu9qIYdLR
ZQTPu0TAXQ059NDv5Y4glUFDC9kgdpIvDaQcKPKaDAEhrx+MV44oTj76KZRS0l26whhOnrqb3cGG
NxDboNbQE+tifVA3V+23AQwHyBwK4tJlRfvU+SLrq/2Q1vTpK25KLeAODmcBkBSmTaEwG0FTEYSp
WJqf9de4IiOJaFE8cZrpVICXD5nq0T/vOc8M7TgosOxAnZ46Xpgg5Mk2YhEey95OPS4tXrwPdvaz
N/44Eeeuq2UPM9qzQm7085yWdoi43aWRgV0ODzSfJIPHLpoyoUPjssZRh8wI3SpC38cjxFO1iOER
4Xy+QhaODq4timTsLlbHhXNfwJnCIri4om33/0EmTfVnthcqxdVTwLT3jQRYpmiukzSAp7dhRfA1
4wdOtwfphkJic+Lwkk5vmFl/b4fsrKJjj7KIm6muHL87SuzSkma++Dv+FV7bfes05U4t1u51Lndm
j5IfkwdwlpM5wlcULmB2eOK/Dj5BKX+mbHrjYfPCIFN/xABo+mdeoIWu09PqENT4sZ512HSsO5B7
rsI/J3TMeAeL9JjGpXtzy9k7A9/qsIYXxg+v/vYHwxaAd9VIxJZE9lzfPYY7K1qMSEIsJXHdaL7K
Fi7nMJkswF/yC6CeepnWAFtDWh/oSOWntEHuk/RBdF5MBby+OMM07ZDE8QJWH+KWsdpZ7KlfekFF
iakAnTl3BX6eGmRgJvJqLFD9yhRFhPB2cFYQjPORUflbSUK2IAX8pWW4YKJeqhFyR59ZQ28giNB3
ZS7YHTXMC2HwC0WGRGzchSijwaJB6x7SDfIG/OTFv08XI5g02h4KPXhrNnAF3Qcii0EZXgr5wC2N
ukuSyGyK1uLJeAK0bxGymoyXmPwNz8g0ioI2xmWodVIFEJWSi+P2/EJDRQFgIte/F6tOYNSsF3I5
OBlQIvbh8Y/7CBUEEpU0LM+24MZl+bHXwdHbx/AaFuMzeeqP4TOt5gsSb+6NdhwTVTLOlQlJP/mo
vg+xcwE/yaqZNUdgfo0bSm4GJNHbVolVbfaEpZkykN3ZMh1G5ZAjV3COCCAIvXTnF/p7Sb9/cx7B
s8Nalm5xjER1dnA+6XX2xam+aTw2hf7Aa35gn91GuJugNAC+s+pCkwemZvXs8qp3I5C7a74c3s1G
KGjLN3C0/GL+XcxB+CjM1ny3bYzbyH5xQ1jB7ummFWRWeSsejAu3S/c1GoxrqwEoJjjml49ALYM7
k4DRwITL/BI8fMNsvvT79OlDPenBD5BF/hIDArPBSUlSGIbf7BHTDZa6KJfZJZ2fmz6otAOGhfSM
r7Ecmue/nartqHjlHvcSxeyB9c7u0w+Cr5DQiB5Ze9ZnyaKuhGYD5uH5ffIl6DVBA3xQh2XYQy+s
NPuwcpKiAaIYCdi234UkwzQxxQjgzlF51vurL0dGqalTjLzN57BtqG1zIMC2PmTmAnoq04H2qrti
lv5zLgM2iDrJI4JcfYEWftF7f2Rg/hGiZMlIF7boGFxHH8QEGrPGXT8iY8FY/eMgt+c051/4841M
jGYEjYipqHgDAYDkB4qIDmIk3nu9jETVZvDGvAa1QCLn3ToFg+g4OeC2KopjaAqTUSI+Nu1tOgLz
cRWI7Sqj67OvbD7I+t21HlnAXeuA4r4z3SjHgBKUnq7QZ4Sn+3BOIQ6QYZV+Vm12ZROYTIMr4fMC
tYlRYTlHkLldbs07vHkt8AggXFDiupF6YWdlIeSO8kIHdIgyaRy0AR6tjIqRsDgM9AfxujbOI/jK
wPImF+YODxdG6yIvNtCZgRL0ALZ8DPVm1O6HUe7oNGyQAuf9HLPFRtzbIroBdnyNJbDoXPfX98l9
KQ8VvY7Jd9vy+Bqabn89sCt0cloo7xRYpP0abCjXiE3DYTJgGB62vC7xACYo5nfXm3E4wvbkO8+P
WdEKRPoWqLXCCIFBg1W5bMkUjjtySuegCc00Bhf9AYaCsnV8mJy2oBzmb5rwHmhu+OadeR89cxiI
vbAV373aOm0XLIZ0gfsPsBZGS+sDGGWJNdBahx3YIMzTO0yGhhzy475xgp9pL0YNYMccXfwfLI2W
kYxMb+gSbKlqRkhSRlBC+vzL0d6HpaUMIY6QPxKWoC6VmntidAyR3t6PIRBxjkkE7jichcbdX7jV
wwDX32T0TcXo7aKala9qg+nr71zo2Zfk4/PWWzSZetPH3977jGs0ycOrfUnb1PvxwG+zP3jm856D
6NbFOrCwoSTEjbOrIAL6YAJEK3JeXa2O32rovWmX9ixYJBrR1oujj9zA/aI8oX+DjjGYHudXVFMZ
8DqX6JByflkHC8rLsPgrQuIkwPOn0zNhXiZKQkqn3zn3dhyqQmZbATbok9vS04QXCO2o4+wMFULb
3i4NCA/Nv8p7jA/p6T+WzqxJUS0Iwr/ICBEXfGVHVnFBfTHUVsFd3MBff79ybsxMj92NyHI4pyor
MyumzMj68CUscJTFzT2zm37Kdf+iJPvodyaRnqEs9s4HFj/6Dbtfm8VEuxhtEW42ero2r3gA2vp1
m48OR5a7z/bMFRZBH6lmjzjqPlHXSnYZIS+CA/CY9BWj8TCqm/upjIOil6g1knyjbWvqOIT1TPpp
FdAZFV1inhwv1oXIdwwBYFVRfSeXG17P5oWFbUg2CGOiiKT61HgRCLeo3dc1RXeSPIpY5GfkjxRC
+ZakkPSvHj5tZUTF9Bv3AoWKAFTHDGk4OvwDVZrrP4U6vDn3MJRH/dfYzTlNChvjHJyzpQvey79L
32+4Shrli73N3G0cgiZqUL2/Uexjqs440Ncqh8iam+1pxc3cu6K+aRvQRrz33yOSG9xxO9kRPggy
IqeRsW4iV6xARIKgMTy29DM9snBt8L8pEcMy6Ox1dLRkcnu9j6LFJloDJEHhtJ/I6pzHS+IO0o71
cfGYfCZXEkqOn+39cnSA+Mvyqo0vfrIlZ/BrWmUd14Q0LCMv5zpcXjm6V4ii6THpHi3e/ODAjsYH
8Z77gJxloaEjtmzh7EuHCMQzJMco4R4RaxFw3YFnVvP6BiBIPg8BNf6w5hYwHFGq/l4TbZr90ryM
7ysUrVOC6b+e3QmgsFCQ9u0ZZgCUtaQ0KA4mTL0xPicUOyu7MTrvDh6VpVufGfyBnQCl/mIKIyGg
32MGoYhufxxLbRQBk03h0cORYgHE2hU5bmkqGyY291OTXEGnoF6nkPFDc9hgNAp+AOdDuBm4zPxj
GcDbGODOwoeJ9eeJ+0o1eVA7GLh0qS8rI0qPq4Z7A27Yrz/DVtT/o4J2gUb7nnelbdWk5zWkfUfa
NzHrSqewMiCGDxv2dPdxu9bN/CY5fNmHEGHpHw+0ehxhiyIUyQb2XTT81NWV2Dbd/+43KGhwO2mB
h6mKaAGEPL409iMVTgzE01+/nTuR5PqxPhOSsl71sFm43ig5s3DvYzzQ4Y1OhF2+0yL6T9hNmqpi
t+jl28PkA/CUdA5WN9oz6dFaPthn0B2C9tWCy7Be0p4EKvv6BCe1abwozybiL4xZK8iELLWdP5xj
cH6cQ8ujYVHy8cXQ5TCsSdfR99OffNJHvec8MvxGidX+WGB7lO6QyScXuhvtpX84HpVI9jAdJZkf
5pVeQ109sMrjqvUy4LQLNtQO+0TeHdg3yuZJ8RrImsSGGLKXMfJI2ThCsP47MeZ+W10ISpdeP2rh
e+ftNetN/50RwmvRwx5ipGKKe0UYysQfnsRBediRtUOmqM/kRLHhCi/UYEa+CA7N3N/IOn7JoO9u
q9EJc5geqVAPUQ9zGcJsOIesMPPP6ulB3dAbZO3MXN+gZeEkHvT1xmbv4uJjnWkdaOzTyxl7XMEG
aCiGq7Mg75VHY5kPtuYfqrW98SMj6SdXHN/Jrvh8qzsH1CPboeJ8gGUBpslDhlbXKEgaFhRoIVvh
VevAjQPEGfqC+PQg0ewjwsW0AjW5Lzhz8ryleVujwA+Qz3ItXji8N2ZPqrdFgdm3NrxbAEAq1YDH
tD+TOauwXs4beePS4TE92MTrqLzBZLYocFlMGkgBP1uFZFY0r+mZ6h5IvQhNMYhijZQovxm+nBQ8
kuym5x8txX1sRXN9W5NpsiiRR5ClVO6JhmJMIe746NehCiLxSS+mihJ3OX1F7wS+WPr08iRfMteL
PX4ZgNdIH01ykRikQht0EBZT3HNq2uSZSnBOO/YzaVJ84oTI6Q7gvDFAs42plX3Wx0eijPH4a0K2
oHcuBDcO6P0lPTxbHkMEhSecJqlj5aDGoPqi8G9Echm/GWJxmW6lxFS5L3TRo+Piuj2NBNwRFfU1
RJNe6fuhhuYvY6/vdbVmFiVSF3PNlDWSfAkV7BabJPs+KQZkSIO3WyGS76wvMTHEDUwEUMXt+LfR
cQgJZ9CiS7jKGapk9E2eCm1Ip6fJOu7rXbpRkDg3UmhvPmMa49BbXAzKuEZnAAStrm8jPsQq45Jg
fkAmhpC3yXZo9YuBSoPs7fVIxiryyiWJ9ineD5XsvV4mSGhZb3K74jFDtM9zZLfnqGgBtifncPlB
nk+usOapG+wXKDH/yuwG5ERK+MWbYIRMfvhGIIrf0/A8uAtN78xRHBfNbZeRfbCPgw7hkEoM1mD/
5D5Oh5Eg6nrWuJpW95hRXMDUsJFAaxmR2NQfXaS/xXg/6XMBvz3987YkTYdCa1yyz1wNW+P7DJPI
HZafCoZC1+A7OEz3XvdpXFzW0ad+nrU8JJsPcN0T3G8tbs5QhaAFTVW2/w4U5waBxi1QGKuRZt4b
es0EivGVcWI8jhXN7mMMAngzeirMLGe0sx/jzHNQZdziEdTDG41LhorfI4rYXhfNO9Jlo7d+OQwo
RlVYI8t+Po1GdmYmEDk3jkeGVE1wyeALgZHX998jOBerS+G0nnYOgTwpqHyurwuMYt079rR/YorA
2FzfKHUpwTXtGi0m1Pnbu0bi2kCcO8x5BAnruHT7iUqh6vWRZLCi1QlG0aAeqvGYZarzBm3njAvv
4uask0yQztJuovl56fXmAwJu8evHRmOyUu2NMiyRazlFCZ++3zVZfp9n54GDkVkNWqOC6TmnRIU/
bjPGXCUojOfgsIS6Ktia6LP26CNL92ickPAa23PYTYpQPEX6lvSB7xK9t+e1YhN/EtsSXHrinLA0
zz/U8kuqLI7+ABoyTkA53hmh6xo7gAwgk8vHb/GP+AJsijEEZhPrx4QYSxw98PXIVKLwAzGvsn6E
Sta6Gi8YpYxM1MNEIhrx6nNUb7+Y0tMDxXpsRcK/FkEw/be28r/YSdzs5ZRWA+AtJAIaDyvZ2PbF
4L3YLWoASc/t+wf6ocOXexvl/ASyTBzEVE21OL2n7Wknd1g1wLfdwlWChr736ZoIEAK6FUlZSIw3
Cvc5blrl+MYshsLFIulvwaNtTrtIY/9gF7emGjOhmA40rXxegxk0Vy1DrBekt0QLmBuLPKTQHzxw
BgrCA7bszw5/H7QOALVtsOQVHYhX18p84G4EcDQ+JLdxiXfUX2fvPJeTlxK2sWrH96ilVzTMflrH
ysSK5HQ2OrVdwmqH5wWJAs3Shw4ce79g5j4Ri15xrhDz4dy+b88DpePV4YEl/cYpl+Nz+hx3eNin
9StoN6zHqvQ+02t0BJdN6cx6jB5TDCJ4JiDID1Q6EdPOpDdr75YDeiDsirRJyf1kxsx8v1IWj1dO
RVz66J3TdwCX/a89vaanp1tPge+/anBnOZfWFrMu4fqNZh01mSxu9eHCA60dLxbUz2njp7rE7NjG
9HVpgc7F6sB8rkyuAOuj+jKgQTasiwedljgWVqS9WIcxt3kdLmhKSm3hmgozp4iqYCE6/NmCXilG
d3BM315BAwl5XXNkXxaotynNNjQqDAA6uwukQ6pdbxwH9YWJO50Pyxx+HfkEe2obNzumWkcdcYH7
RH/zDq6RuG9QR9vcp6fxZYxeXwm0Hbf0zs0la7qg9fFAjBkipzEM8pa13HV3NLY84YUfkYUE0saj
Dsk5L7CLXkTxWptnBgQv66zVFgs/RMYNSwZrBCWQGhcJrpUYpewtT6rIFHSP4pTjn8P+xSs+IJ2s
K1f37Zc+Tg1LkyyaJ5N3s0/+1XSW8a/hGLRWiEAHs98jYewyKtD84/KCF4ue7idPHuI+8tbsy/RA
uZGdELYw1RJ/EeXNe2kxIRG6ET4z7ybXyT0kSyfZsU6aLsmsChT8jPcHo62ZPRSL9iEhzpL2IB30
z3aTVjrkZg/+SA8L4PRj1NhQ/xyfxiG4M9WKRqzMCvzv7sS8JhFHo/QqdbocvqwrVWlANvBlvDwY
uYisji656QXLVORAdGlqQ/Neht3WOD8b1ctZ4sv9sAlZeyXlzD6lvs1LM75wG4dvEqXxgffm1vHq
X75Rzu3/eiV7poEQgSSmCzwDZ6uiwGDfWoR596O7vyU3zWtdI1rd4gKhHoJ87xwqf1kbDZwH+kTS
btGxb8+BVhuzFl5QtX64xpVq9G7jq2bkoJCQDrnbypx9a49A+fgqer4Wi6H92DHoLj7Up56phf2e
9+6v4MnXdKN90reWwiculaQAeWkuT8IrPZQmJVya09yM74Yiq4qnDpT4ZfhBgUxZY7kopg+OACOw
BWxTKL4b2iQ8ybG+UNOXiydoEy2QhO0JExza5HLBXvioU8D//Kge7KdQ7IWq/py9Z+yWt3xg6d/Z
pDOiIHtRDX4JtZzXfADMU3qY8LUD9I88nkiyo8Mx5beUdvdTXvJLvpbQu8k0oUlAZb/jHWvlVI9/
72BD3v0Z8IOill3w5hJVOBPmb1+/n8vuTpj+O3xH3fgDis6GtNpVyPmF6n4K5KAoL/2ORbbi6Kbs
mL98Jv0k5CsZHaRMNF21vH7Ojjv++//XHgfVAsqSN6kjjoD3sJ0cSq33W8ZxVwFewDzGAoV89H03
+QsHll4tvBBueLPt13V4mjUXVXLDiBN5fd/6lMYD0Jd8Lq5uev9tNKPl6s0JN439Wvl7zqv4jZat
aZD4VXEzrR02++z1Vqj8YWeKMgxtrmo+6UCC4yri9KdZSocN2WPyJfil6QuEaEf12kAQb+pZVdJM
myCz1IVJHH8eH+zvKhk0VUAikqRKTnSr/PuOqrhjFlmR9ene0krPGU1doupCX2CcQpJq3hnTCNWh
X2nH6437QQ0Fl/K2Qh+w3t+nTVXg7vcwFDw4tNxEZ9ZG49mNGn/dqIMvOzml9DZ++Jp1zRrjZk//
UqdOwYJle1Jhjz/JNcvDBu0nDhTj7pn8YcNuCo3fbYz7fz2vM1+ysWblYR4+kInSLGzSmd/Xh8n3
YOI2jMA0OUykxYbU8z54J7RTkLLolfGuVE0OdKGBBOv1khdtS+6ZOr9nFR38Qi29Z19artCRoTOX
k+h7OBQmd9rf0tmSfrgaqi8t6psNT6Ro8GVN+iBjQ/BvXxptPlGFgUch5fGRVydyEn/YtBodvOBM
hAf4LOLjStZeABNHjaBdmyWK1rmSNGzCaq8Djf6btHp27jT4h4iWUDyoXl4zqtOcQBhBRI0qFsB9
8dy08GQQcpz0hX5Rj5Q2WRIi4Ql2ZIrP4R4K08Q4EVohUsB2iJyDhI8MBUsvBdypsHDiypTsHl7J
giRVOdgeZmvwfa1TTJ50iq8hblYoeqg1OmdsPih1ybrwZWkhWQ/BvPBZC8UlrBFpCa8oVlHKk0zO
eLtPYt/zrx53nJwnWI1l50nDWiZ8F2IJAJpM2RwxVqIlxxBXMusYPnnTEf4SH0eiQ4rGF6yF9hRY
crMRvX0JJgkKhcdDgntcEBMS8shnSlEcV9OgYylR6WsA1mpKHcZ94wtGaEuXhBJ0VUzJuybSTY0M
mm4SSDhBc0PNWxKuE6WacUpuypUcU0E2z5gTPLOzI3ZXIluQOqFHEyuKfFjdia2cvJR6bSFkhD2m
POSogsmRE/J22BNy6UitTyOIX9RYGySy8gPZs1wnSeAl4ERqwN4qWdDTRnrGWA6/KiraHW4KoTAm
WoIgEwBQQQQz90l4+Agxr9vzPkFXKGeTtdN8DWyGi8SyT1QwXo9T+SCgdlzvMHgjLCeddCWUZ4nF
YqctPn4wjUm6+SCpvv/SbdInXJhIS3HWM8/cMP5QTWxYLWQaNt9MKv8INZ362ZtLLHlEmWnQXcXu
jEvFzdWSZwY49PafpH0kG1z7ZdDgsqQcGaIULoMveLqUNffceY2Us2EkvajBXW9wT1O6XKRy2Yst
6KnH0OEk3+SacL9wtWIrucTslR8LOMANoO7ZSrZbxmy4rXS+E1Z0K+lZyd6hAgeBT7LZG/+efNbb
ZQ9UPhkRpXzLrn+FOpKk07qeF9DAur9x1SQ5pANvklByj7ZdD+MhDvbiv28OJhd1UpZ+E8Ppnk71
9Jb1wIg5CRqE8OeLkj5teyS/UiEofa4TNfJL1vVKvzpwOF3m9Ex+2vaeFFagMkpDkJLkXo6tCJGi
OF/MHT+wC9wbuduRrB8WDL+WjeTPHrcu9sUwHkvBWX6EZ1bEEwy0yHt6D32ztOW9RShZuH9zwQ7H
CtwFqGQRTpcp6IOthtSBsHuyxUxT/UJIlw/7d4U4Bo7iyy/JYJf2WTHVhTw8S/th13Ed83mEmtF9
ozgsw4YUZD0S1zY2xNQUOM06+Trd0WFXIjpgyG+Soq8voSUQwSAQ2xz74dchP0ZNjTuOIwfYfElR
9zxjcxjunmS5m/OsXZjs9EwAzuOOMCy+b9glfy+oQQDDYLtBxUYQ8ffUDzte1wlWZw5n1sXoBYj7
YvIZ3Lye/pizDy4CW+drulQsOB6+5WodqYHLVYTe4dAjQQ2BLG6YbN5cBU7C1znsmrG85s67HNBr
/o0a0zrh5jGCgjpWFxz5nST8vsGKVKw8ZGjLlWzTN0ENuTLVYIn4Fm6Pl08V8nNtTNxu7z2acFQI
z7XKPlMY/pjAJPlJwJLG4jB9zboU/YDbu6M2W/PviIU0vz/tKqNmjdmcg3OAgp1T71jt0XeIK9OA
O0EN/WXn04d9DBRHQT4w5HIqC2X4HR52XbZuj7gNbZ23RGywYNMNx496hkOSvXCfmrGywAYpPuz2
Hof9ddojhTFx2J12dQzu8NTrmE6tT4PLyEX7Dht9kIeby3ESOsE325sPFfbSedbYctG4MBHfy++5
DfyS2wDj4Cj4CHerMeXBWAJJgNdFddJm3v7yDDLOAJoxry3Mf7f0Ned2tgEupOAoswZ2nzwWwpAp
3Rce+cmrwpGmb42FgwQxxGkYvTRlwYFt07NAZL0lTw2zDZM3a4WRQltwPc0byzZ+d+5R/cQIlSVG
VrwEVER0cMxdeGCyKMAiiSm2Udf0SWMl7a9MYVxO/2jCR6eLyc0YrMSkGfeYWf2TnnApWJKhTBOL
Iuxh+bB0TsDuRG3mGbHHhc3/dm9rD0urDGJ/moIfwTGT9fsoRCac0cgcmeM9rzX3WBwFvQThlJes
1jhlMsemwFm56S2h7sW5DfWV1QNUSvJByTRpRcSWrBkEn0edAuWDH5+odH6z9BCzOYRX4BqYwrIW
kYcCKst6472gUq9Zg6VwC7FL7FiFL5fCx+aVrIykiCx3oPjjsffCG/FkX4eebA4+PaZ0JsvlyY45
/HJ0iz+/7+vwYj6xOgWUZLEbt/HLgwUvNpFx/EiPvnABAeTttQLU0aT9J66Q5tFd0LnyCeq2dMjO
yddhOdZWnoRoML7Q0eB32cwzTncAQdmahVI3Q9gQhu0BZG9ymwdWgLUB6wi1UQX4gxklyHJuxGsp
30pAdR3cYMvLqfJIc7suBAdgnuC9ujP+AjhxEBD25KMZbWhEag5uZoePqb/4fVTYhU1HbZB5qGcJ
YUxcQE9cil97SvzvLAHMhD8moQxMIoHuPw7EHmrPeurpEA0laZba8oG1esvxYZUo0z7QPm4JfasN
N9FYoZUkC+HhD5q0MdOzwtjCfIN/CMubJREe4GRCM2S9paO/emIBd0PYliSR4Q54f2LhQye6kAlE
YqOgq5Fu0UjNEBc4o0jwyDMMLDm8PMVaAb8yHK5oAbRPgia+RUFwDTBCsDKsKrQRr0g6X3SYgowT
n3Y3q42BBf5yHBlF1f6k6UGtol8R3ALbGf+UlmNYWb9rg00UpC4nsei00Y47VlZ4zst+w7l6mHc8
377RP6spvAkdVpHfLM0Tw1liJptKkb4A0BOc6m7AxnxiQLXCH3ArvT6PISEl9zK1Ux64kpAjvWUe
kYIYechUw9wASsojyBq2YaHvYpRPoSie4zYOlTN7G+LEZOG32TNoTmZJKw8WDQNmuJVFmfhoD1Zc
ZL61VgEJHo5LIy7oIFqpmMS9AjEsonlIEFlc7ogffTzpdYRroFE5K3zTNXtviK8VtwgJ7ORg4Qfj
MIk0PKhWO5Y5C6IPjZzoqoyHiUb7qT2WgPKaNcUZXazR1cwpYNoT+WScxahe+6sa9srewCsdMxUV
7hHTEb9iky5sZTs6Sb9trJDEOkW32BWqRelBraO4HaiWHIuNZ7pOD3J8BTndSOcEaNdu0EEPnzDe
GsBamQd0snqZuIVZ8u3bml9W82qn4afeGBb4LzFwyunZY5BYiAusgOs2l1cYhrNTcQChelyM2WPP
aQyx/AssGtFtLH5wD6xizJ77Q+u0agznGtddHeCf4kS1eOGX09/xRHQiC3CWshiW+/HcwjVr/tsr
DdmL8SPgw1szcdCTTndzjiiY41F10wMrEKv9YK5HvLQ4FhxLbIst+ZCrx+0Ujxl1YNFr6jLtOQZG
Lc7K4SogYcHuCgsv8OugsubS4AjHqZ7DTmW/kIS+hlySQ5RpNFvjAPkAztviw3l/xoXguwPGVb9f
8fkclm7grMXPOQ05SHrqcQhH72PO+8PDiqugDOQwI+dtaTG+KZGj6U50xsxGzkaLT9Mv6Al29fmK
GsuGegzPoxY/PybEBkoU0tMtN5Z7szcsPHWooBOOWzH92rRRkC3dt2Gpi2/6zPKrdyLKfpoqBIir
/UQtn/UADaBFFGie7UflXGl8dInUnpFneKS/jaW72ZLAJTybvUkPKSjAB9OS1BIkUxFiNElJmipu
mqK7YeXF0trrpK0LATKxM/xi1hlWC7JYE5fZg160dbDKLrR9EAvm3btDKQ87cBfBUTEUV3KKBzee
a8mJ4IRH26XnEfh7Y8/DPJ4Mg7zBvYbfDN6jwUdIpsCyi4E1ohqm2ded9aiMX0wR+8XJLC/6GudR
Vk9WRLM1qRfXgerKmkapw21EMG4oGzJllzHruBSFQ1GWUJxGR7k4I7NDcvsTXBXM2l+YvzC1iWFJ
uda1JcUmG6JFGL7fOL3KGkMHZOZ0MmLJYUKuYspBMvdgOs8UFzgeK8kh8CE1+FP0cIhMtinT+928
7VpxNjdGhk5UmjFQG86BdkWDlphVDlbXP753X8nL60ybY3rWXZ0T03cTB1JqRBa9i/ZMQacok5h9
k6BeQdj2tmdl0NrhTst6uE/hoHiiXXlQp0VYl26aIzHyJ2ikvXsXhiiTlh6gKYPYO0MODiRm5WOU
JcCWZBf2vTAWCBqQJSXShSCYK1Y0dywvVdYney0W8OC+lNjF/uSo//m7Cy1YYa9TXwaiZzWMnmSV
2Mx8dm8S1ugJtC7gPNxKlu4a7s/bRlQvnXWhIdl/Q2nvqqVtxqtBMZ9yPJsriARhjLPAfKlrX6g+
p6iB0Jf19ZioaBzDiG/YVPBRVHKBUczBXvHx94Hw6rIXEejCnOUk4XDDHCbGTLdcNXquMptaDHjd
MXAGZH6gDULA/C8GosKRAzqnXMVAdDaFOwsXcT6TkQ2lvq/D0pa+3WOQ+RgqesxnmKVnIhVEuCfU
HkFfUCkQ9/gfCgcN2FcY7cwWRExcbHXz0xvZoo0TYxMqAWkDusKiwYCUF6qNlrHtcEao6JFUInb4
srU4C4P9GqgrKXtJFQT6ph8CihOgooIizoHozkkjw3CwbJlNfaSj2B7g8vBll2Ug7cBJsVDra4tC
QX5TM2LCb6KBQCDfh78EqzCP++PeX4VF5YGGzj1c3T7gFM73abY7A83SUABFh+3SyCcKe/YbY1p3
Qv6jbA/vk5tvtOHASFiUQ3XCAWIfvbGY4AHwhne3vAhi5jUwkcuBWow/f2YuEBiKJBjpy7GNqOcz
rFGTEIrPsEIaDVb486GVmZgu+r96gqQBYoIfilAOtvQ6TZNNCiMa5d7Ws1HCmqMW/OYh0i1RGtNN
xCWsMvSXHRjHzcHHEMAXYe5JFIMoDFuLKYpeVIZgfIP7pCNl++wWH2L1iWgssVKudSxsrQ5T2zcr
BimMLZmwxCUfMTeya9RlHEG8JmzevmE6CGJzJQkpPu5zDWbErArJeCI5C21THebN1Em2pWJ0iF9/
tVyAroSqdQJ380XVgOtgyghSaZbMNPoCrqOUZNsLs3t0pb35AcxYf0EJ21M+E9UdAyNPKMJR8Ozl
ljBpqHhKD/jCfVH3Qp1sfyLREegbArk7/SRVQoZIDB+tyYT1bvI0WPaq6erg42xrTCTWEIdf/Ikp
O7LwnKLvrgdzcO9Uu25fz25HtzfsLge9YUkQmm0EJtk7rfF19jPewno1+mKUC4c1+Ni9EDI4b7Zv
1pNKeT+80uTStjAbRjsNS4nHnRgf+bXftcQFTSwLoKljz+08bXwzcA006Zdd0nQ7Z8JgXLP1zL9a
Ps4J1Aue9tUyhzzzrK7PnZj9VgMYthDSrDPgc/i9sbwliSADBRlugmkdR3f9NUhp0BES4pKbkI/z
l3xaHd7adtYPsx65K+qejdPBwvTEIltaBYk4b7M2pKltcv+N0A0fdmEIUkQ12etDcRLjajUqHIpu
KkJ8LIN1cLTjJN1CgfLE7zpJ2vEmgc2iBX2Lqv7RSJK3AVCxKVm76PMCbENKmaSSl3mOh5to0jPU
aAtQlGwTVJecTCm4ZNdrg4v4R05N+jh0oj4OE+TbN6sZfzaceCvu3IzTCfqBcjP6TNoAWzd3K0at
WZByWOBCyKtCtQeTk2En1AABcNFVyMSPcJJmJTGBejdpRML89fQUsA6ey6NtXhRLaFG5SXoO9qtq
AiIyBwp8qXnPNVyCjGVUAEd9u9kHLW6GI2fFMyKm+GiQEEtlOku7zrjhkSvwA2+bzaRKD+svSi4X
kSurPqQYbc5i9NQT3sFOnSfWN0bHhxGDLShxBMs89RF4xI4C7UCsNypNvw+qUdMi0V2rgZTZcWLA
zxDSTB9Ewkf+E9vS4G45aPJUMaEikBPxpBIz/aKb8jzEI8E+VEnlJcuGPBr2WaFY77vjU9ZAMffQ
W57GsoQEyEkcLuspA4nwfw4LwKceh0vCR5kHJ0vwhqHqw9a9D89umQgUTv2LkIjCIMPGVd1meKM/
XYl4A75e1wk9vP9zWu+AhPaMDhNQxJcHCWmecZ8BL2+ZSJG3wPJgvkC8WrLlCwUUkNrO+jog7TXW
2OlT4YcJdTa+xC5gZTNtV3o3zx6nN/iFUa5YCUAfz6+X0h7DcZKAFVMP6CTrMAz1pD1auoJGJQ87
o/VsRgohbsLIZiCqC1k+wjO5dl8qLrNz1n3dE8gamhctRe4GKmDzp6MdKz49GoAv1sAuA+AJuibU
FLzE3oE8MkYFaH/ooC2Egrd5C3BtWcj8S0JuM821fywGxffSJHEcXAGTNodAjHrTn6R+YN8EhbIs
aEC9R8yKmwn9ESLhx2x4ZESvnFhGRKdSQi+MYUjqLCO3BhOSAFG10fXoBw6t0dYUA2Ha2TaEXZPo
KgRp51I+CEv6zFYnLEYkfsyNBXyDJZwEIsPawL2P1AsfhOZwOWmH7xetnCHFdswpLFtorYTUJK2y
O145xGzYrXSdfCxh1A3nEkTcnELYi4R1xDNNI08i8y00n6D0GV5Ik1JORMiBzratb1sY1UY0HwLT
8vYvoZSJhkrYanvUU/QGJXQ/QIaj3cBtJA4BX3kkvt7naqHjhOOQGwiXSkCqh3lMIQO2AMJuQhoc
H8ZLxVFnl3ELXzykbCeI9DyDiDVSlasAHemQkXRjVay6Le96QwYv0WIB5ARZA7eWrkM1Hfdd1u/Z
LHwiViS5T6HnUTrhQaWO0KKjNpbXPeh9Z1J4iPn01hYZw9K+my2axiPjUqMTw7/04ZWlLKDj7rjp
baQReZ8JT4DBnlHPgQCcrrdJZBGibES6AjMQNo2x/JPSgMyNxeTt9mnO3Z3LB5WZyMql2jOmvCSV
DEkp3gCD4XFx3nvXIeVxBtvRpxTn2fSL3Co+8Vy8uCWvVLXvoFrL3WF+5GGMPpFCKCEJjpiQ7s5E
gByf4IEOnxtKHOhdt0wDPKLECaL3h+NNHNs1ZKwSgKsBrgmEsmiXgI8EIJQK3pgnxZJFEHknww8G
DPgI6BYYWTxOWX+e1Hgwv1+Dn1BPOXBVhSgCOnie3EWtXplrZj68IqqfLQkk17ct3ogz4kUSJZIT
HzMSaAsI3hnFVBzXCzkK2ATEa5gl4Y+8e1EznRIZWtMppWgyA+8spvEjqaYOp50/niIyWjFMJpcW
jGW0O8k+DR4F/JUOcHAFo7PFtUXKqmJgLdSfHsHIGviV5Go53w84XGG9aEk+QqEr6wOwKJRZFoZN
0p4LSgztFJBJIzgH2XSkPErqiMmjT2Mf7gwUXAE77esAyiCl0y8M2xoDmkf0/Cv/2paq4UtSG3Hv
rcOEPqGJjH9yVMLtmN4eNcH5mFIaepczURxzuM7CKtIaIjhGWyoMHJ6mV4RzDnGbc9y22+bbb6IE
lEB43eYhFLuan+/NwgaBZMb6pFdYUcNm+Byp9LxSdJYUHBwSUQarROvxurc+IOiH3EPUhUH8og3Z
vM0xmN/F1ZZOiDjWQB/3+17RprtfHnajLqX8+RIDNnG4WSygn8rc6d1DjxGKFRE31pwh8Bu9gBUm
6Ma2JV7/qHIWt0EL5dAfBsLWafhE5ashYDuP+MSgxLg4H3zWJQQ9nJUPExz+8TAbjoigSQZYhM3T
BAvS4OEe6G9wX9N0dMg4YVTt1wT9ixLHg+agOeR/NMR3qz08f8RyzYZlPWigUoaSUMHjp3S/pmML
F02nar99QR3AKiW+bKXavqOL6Y2O4hcHwbyxMwbGqE29im6AZ7PW4VAkIxoDhjVSk0aCGdYPZ4P5
3sP1/GrLqNyVBsOWngs4u/gxaUHP/qy6tYQwdEVHzmVhrAHs25k9scx8JoumQSwt4mAejLhePbCW
hBPUxMkR9tLBE4W7CdXtbS4JU1cQh8UUjZya0RPzXOUJvheYx0BiJjiTAblNAvINAiKZiyj2EqUx
25N8ijjqqlnFAHal9Xzy9G9BlGkr1AxJE1fqb1BK0rgOmXTL4LPrQU6K9hgw3adCTWO1gfET1bsz
/Rn6LJvCZ4On9POjNTU5rJlqwzaidzDtcWSJEpiDpIx06BS0pFPvxxK9ahMaAlZq5j/eO853+L1y
11DUwyYU/zhZ8RwiUgYq+8Hb4mS05Y3tBZYMVSz9NvFdQwqiivXkXBoVoxb8GXzCxGe4VPPcqR3s
WwPYNXD0IfdVTJM2oYEH+RxHGdbA2Yt9Xd3lCv+3acuRueEOO+Se4fHzybq8KRPjbjSBIeZcd90A
KMWw0Zg0zRa9SEnlSk5BSPykBKScjHs5En9G3SQkkY+ZUk2Ej4zhq/83xDoJkM5ggOTESnhzd7PJ
5Ati7aKbKE1JLf6mKpqUP3yhKPPhhzxskkwyxk382adTbvt6AUBCTMKHhXc0U+bQoIe7lbvRNZhj
bx/pm81yXDhQ9rdpwm+i3AXnjKR7PHYR5Cz/fN1uC3Kswa7nTZ/zC6xQS437o/DkKTMIomfay5Gs
W/0WHMU+PFjVvSMLvjuqX18xZ8StR2nqXkHf2aMoOUDannRUrQbvtXLxVDTlpJaX/vhAh8+DWVP3
9i49CKTDEkvFytkfI0RItt/5A4KwNTiYuJndzFOZlaVTUZ/pjLRTUi69z0pT4j3WxMMjPOmrm/cG
bToC3AfFyaruDO7lmy9rGKCqkGFBfBQqhLTo6MFBz84AfKX1AIX7wsUtXDC0rw5STNv04UXHHwgW
O/M6LscB7NilA2N3qkFW7WvOa4rqz3629JwOlm8jH8Pd269uMxYgdeQD2NypbK+Mx04pvR79x06z
xoKWrDmQfW07n7tZz64t89iA+RXVLaN46QrY+97oZrfhZVL73aiVXhxITRjGWn9F3MqqUFv3C6No
OCeobAc0c7B+nvD7j34H3KBj7hQvnGlfa9EMm5gVUw9uYvaTAgoW6SNaH16UQXkSW5Cl1m19zkfn
rHGsoY3KKQ9M4lbTHzWfRhc7Eda9mcqPP+7nYfy9cZLCZF5/s/YjXder6Mvw1Btwl6Z12qEpLIwO
8rnFZxDiMIpFQPu6mYknzLVrd/BUnMZoTuj7Cby3+lj+52bRqbn/Yda8dMzP+tW3cxpDEyt/3Ctx
Mn2vko+Ol/VeMU5dY9ojtqDjwsGvzzglNX11fP0E3UV7UNOCCVPPVUPXULPRyE742e62N6GfjvXU
YEnrZ+wPrt9BChu9BQ41aEOUp925fguu+vKuU92jmdtgwUTGwzyARndDOzf4LP3dHRNZhoA3VJHR
jQb9OTDTELrhy6Cr0Yq4sq0b96TMw1I/uerNvmr6YdsiABoP95qOeSAbD+5vPXrDVBh1182xyNeB
rOmXjJbNyptu/zO5rCrOADw3usI9wVyBufJs0vXYmPecpl2uOrVekaHuaFZ7uqDLdi8Pexm30KZZ
oO/saED5p++cVh2MpDtiTaJ3WMuOg+8AeDvWYqW0v4AN2I87FBHOHiOv51ZoX8b98Enxo7XBM+a9
O1zA/D9my5a6W9Nu2YGTjt+eaINSrAwSuk5Zhfcw0TFSpcD4iNREpwfGl24Wlp3qVBtW3K7V6T+W
zqxZUWwLwr+ICERReYXNjAqiOLwYDsd5nhB/fX/L6ui4t7qrTjnAZu+1MnNldpPIDVjXNi6VwRiB
acOPVeTY5yNMnW97bNzTqQdBDHPuzqEr3pFP09Pd2hF+iViwBV0XhuZazHp8xQvfBxQIUgaIo+qN
IPvoIn37L1nexkS3QFY4w7sTQWmAm5qEOM1yayp8Ggm0EJiQlYKq1AHrpQEl5hPXiA8M3Xbx1wY9
FRANNy6XPvJPsIVw+ffD58Xw8JMxy3x36SOTSRRscdQeNj0nj7Otn73EXrxTY8QeZT/GB55WOsy9
EY1Ov+Se6bIkNElD1rcWT8+9v86bSPRyBuOOnbWBqEGgJVwmsSXy8mCLxbwTWGHFEPqaSb4sw6Ad
7JieqHfoSdLPelX+EEyOHEbZO+u1Doh4VZk2mLmiKGRIcbJaXWIcgUhdLu3nhbyjG9OJeySFF5QM
aWCZzn648XaMxT6YyOO84twxQ0xg0TbuO03wVN7uNSqh5DaMk2srzHpthv3RcWMmZAQ7apy3v3er
hVlSdlPE8BWhaXhyfZ4MvvD65+RfcZJYYWlvpxtSS7bU3pxSGiXhCj/nosCenIFHMe/nwNH76wyf
n1cs/oCUXDpp8WzQzODGIMMU5a3UpJLSmHvgx4lvwVIxqMtVJPPjweV7EGPBHGfWCtuuzMplvH5G
zkvG+/uYEreSmECSVYH3Aqkf7CujS8wvvLHmacHda9MjRbpOuUpxzHKl6bgEmle3G9NixXHLpOl1
+a7ZO5xlt2EdT1nxXMWp16FsxG6g2FT4T3E+ezoR3xrjjTSMPfGQXRUzlxgfgJofPnVy0j6ABf2x
PeJ5SoRZp6G3wwSkALN80BjgJiFLqujCthyUvGrb/ea8jLXKSJTHxA31O3Cu4JJFAQZUtJnBxOS/
pahrA65GTKrBA32rhVfUplcurn/nDpas0cfVom1wGzQ8jTSbo/svtuhjkDByvhEzQ7dkldz1PJcy
GxtWft+59NZlvOa6k/DF/CaragWI/ri6uMBL0Nbz7Tb6tRLhbqP/TVfx0T+NvunNXbUdYuYLjq79
P20wTq7+C5jcwv9y5h6dKuDmdFi+FFPZmgSGs4Pplaau01vvilNFRayV/R4SLMIjBYdNgcWjTIwd
a0TmXbHr5KIHKLJ8Dggxuc1YsAptLmVQRuMnZrKshdXeyUxkuH/nP4ykWA3rTX4k/UqsaF9Il+Fm
5KdvAQs74IcFHdm7AfLfkgSvYNZdX0aWyrbygvw3JZpa80HzbLWKK2quQj6HlTbRBccFaG/G39jK
0ajOHdbreq1oU6+dfJVh/x9ys/YdzDy5WyoYBsLmsUPkj0BnueL8zQI1Bygl5NLHeGMW2Zr+tMzq
nIYgQtGMCJVcSj/2SdHu4xhuF7A6sIU9NRXHRViYuB5SDsY/+zj+gHXr9sBQZBxNy1mJ4c+rj34M
s7lfq4Ao/1DgiqtiIG66YEcKUYePR9FK+SVgELM0TwX2hbMmXurYfsoKhzOlHCZowTVxTqeO5Vml
jBeUIEZXvaLBuYGIgyo9MSFkhApnfvljsUU62XeZA2BmYqoxW5phZo+haMnhFZ36DebnrsxsPuih
hcwTHtOEXjNpUB8di0gzVu0TjBI8QCaiKvIu6yQcXyL8iCB2OihNBQlmCjSgABAkSZIjm1EbJ1iG
OSx2LuA74MwNvZMIbKQfZxnB3ojQ9QOKgYPelUbx0j1VNBsv9z2+4GENPIH7FUMExA3oPsc6PQXZ
nXIbtnjTi8X8nh2CoQGMhdrYwy+ZfC/VZa71Nv0mEbh8a0z4YZ++4z2SsrnO4dgSPs3dg+HQpUbk
NBzDQ1ExvLvrovmnfcCIVjzU9ajBqzM/8ljXl3Bo8tZYqdZ+zKjumOO3YZs/G8MFWmygrgW8HCFK
9ARP0AzyBzAlxn5vNz/jhttgnpfyB9dKUhqYi+AtOk2HWjKgmqfRm1pLhqsMh1lcuQcP32vxKbnQ
4wccRMJ4PZCxx/I4pzg3vQqUT3wcSLHKVyxkgEKUtCEsqGYTmMpVpjPEJq+rJGtBKUjBNlpB+7Wm
QVQaDvXUiQBHL5fX5iN1+CbIrQgq9RqRdGaEFvysILJX5XBxHyfSDgSkgYHtMz0F2oIXl0Qz0DXm
YhvIvQE5lL2RQw47X2/svWdQv6BHzZIPoJjNafW2oWCl1FzwUnfVXD+ZNh6LS9p00ZzrbukSW1xU
BBpW7q17wlKJtSFb/z65LzHdH26Tbz6zOPmp5Zi5pPiLW2EZzAAdxMhWwzDazH8PhRi/YiCt9Ck6
AAfu0lzt325rBW/Jv6Pkc9tspZxBpwVbE9+VbLw/QVMwyWljPGApHbf90m5TpbyUpVF+U02o/VQP
rh+blvHZMeJ2oEVO14zuxb2wv5HorCidRN0yQXbljj7OZmfTYlKkJ3ubeg3FSundSMdpOYmN+Kdi
ZCGInAnsF4Ki2cik4kGHQ5oYTpAkPJEFN6O9yayUftdfm/Su65IGN5ATnoQat+lyUy59Fh5mQ9PK
D9jpsGhdsb2x36ELkdAfwhKpFnC+bTsr+BPqBgkVaIzI3yH/SVRe7h5IqdHHnofAlzreBg5xRMsD
P/lzCgpz3o7zxNmptQSbKoBt2W5M3CxoqGVb4joRmqeOLmclvqD0zBZnA9UW+QO7PDjlznmKkrJr
I9lBS0OpmFLmuUOYA8eVRLohRayAiFsMGxj65TyQrERRQQU5xy2ZNFnBd6mCu9gqSSjenEb7U9kT
qEjnl4kn6XU1kqxMhFiRjmRqSClr+l14RdCjpKtFj5DYKxUhpJpHkmlaqSiSw/BniXX0yV3L1wE7
abbOo6E4RcgZvV4DigE4cRiuc04WrPnWazFsMuQTSpEGWR1DFa1WSB745WDnGacJx4oca+CfK9zV
pQZT1UKbHPKDwgGSL2ByreSLUjrxzg8SMTrzLnmyE3i20YgifeKCGEy413v8eUgx7eJvFCAI4wTn
011ZhVL6VfZrsTLtVcApmuUndfPmUY71A/slxyE3OjCHH8jVYcUJq4W8JdCDy8WbcJHEpeWkONo3
Knpnx2Afz3a2tt44LVSFh1TiTEuPmUi1RESViNrMRSUCO/0HPwfZPUkQDZFGOMz5Fjuu0cl7ZjkH
fl3W1K9QLVlWFKx+TkpZvubYfxEQKJb9uB2L6zyXlx9kbXH0UzIG63zPLpJRCpZs9sxxcuf5IoKY
rPntgmqTD33tUGBQD22HArPK4UB5E/NHsohWgtlY3BmwP9BAElelmgESUSKbm5Tq65TetrsxlD4W
RZjDa+eSylNgcZIxkkcEhMHg7Jgtlvko9loWew8n0xbyq04T52q45/iMYn+jilW2/RP3UMDzF3g2
41N8cmzsV9ir2daAMp4fsAYmD+OKrSbQQkFJ5fSnhhE43OT3wcWf2FndZVyI3cgvCt76wxnePv5+
RnB37FoXrx+gfOGUuhMQLacpElcxO9Nh/ZmwPaafZAF0PRB0WgBI0ZwupBxB8XH0NLwMKbp5YWh0
La+IRPFrZFiISez5EV1cTFOpNMSSFZZB4EGZpW44+Ee4xHJnRANBgNXUP8EU+KKAgxWMvYQidMSK
443Od8Hp8/PbSPjNilNfjs7eY90obXjibzSCfltClbbx2xRhwzd+/WGWDHbEoBD8u7Lgf6jPwf2d
QyYDKjLDCp/xM7vBHRueEOeSRT3GQQSXCYD1bhvDyQOOpAz4c1nE5U1+FcRT7LUZ8OYCYG6/mxvy
UTnJdXfwgNJjf893TWc3xVgQxrUJl/MTrTEby8Q/5Gl4+gPtEp9HkXi04ro6Ts7pq1tXkAk/BRpo
fS5MuIl8e5fd4LthZvlakBNvlPGSQoKZITmUuHccsT/Fapox+pv/6oiICds+frShkNF+UYuhx4Cu
F7QYAz+IDlwwxXQOnAbuAVS50ybufUePbXWPuLCGh7/7wtijeZ+FM9izLuQfxiKe/YfZq5iJ9Pmv
LWPCYQ3XySu0gzXCmwJNuUPNR/Hx6u8CD2MEAdi4t2iRQLcrVGJ4fpje5e4gJMKrGT/BiqvJ6S8s
ISYgC2A6BtqvA4sp03QW4cD2xU6SymOBMdclEoOKmrr1D4xtT5lDFz4G8myP50D1J9zK1tmweGxu
q5A4CK9sVzzdAokPZZNjH5/ger0j5JlpFlEGCLaEOWIHzQ0IycwjysADPOBVMb1mnBq6TjQEzfBv
2wt3EfYGJ+aNuAif+A+pFncEtpOLPhhgY22350D9ELoIx7j+1PLwt6wKTKE7MsW1wf4Z9+dmJG6p
aMXbEc4m6TPsjcmdV9DQfHJB92koxX5WFCqsddTqHMXnhOqnpijXPHKajOiXNPNhHo0iUeohXx26
X+/DP6idOpRsWJ/zJtRevpTzvP/BbcGXc425F7wMuHhBbrQFDVfP1YU2D71VFOAlJrM1ol1lDxM7
PK6enPkikGJTJ/LUwR7ZoZbs/AzT6SHZm7adwImSl0eCqjsX6GHrtp+cdBm+yyE2faTitfuypbIF
8BFE+oGeMWOMgEUjnKNXsP0RkSEBNl6n1+JWDvop2rmm3coQVfvpBnNvfDVm0ZSZcfnGY4M8O5o/
RruI7HTE4J98WiLE5YjFfYoyrLSRK3MmNrwJqa6bxHYnGOzlihMXYzCfKheRkNNpy+cCZ5eJyRPQ
AWfnAadEygYvc4oYWRAz1v55UDOJoW8zcEMik9LoS2hfqNP3uSee9axRaFzaGpyKRE01m+x7teA2
PWQfDsens0AOxvdDA+JBwbLENrDS9cUuY1GBa7HqINfEA6/PNvW3xM+IihCPowqFhJHXMaMl0Qbr
LT0CBD2t67nhk7M684XleMrGKjf2mSIh2GFm/0vLIAbpjyYUzhftzKXkt/t4vD/JX6oprEnQaGLp
RkH9KHC7TXn0dsGtf10xiyFfgPVD2ykWB8JsAWVSVdULm3tHS7GLW0HPoyut3NM3KBDmcVQzbuU/
G7a+KAnJHhJqzJK5+ufONrrlDc1x7qSiUn8e3WZ86T16jeDiyTF59vPZiMLh7t+n944+AqmqU4w8
cueVYljpUu8JiMXfNAjrLEPnilQ4vTs3ctS3ZMiDKenc951HpbB2eNbhYoKYYFieDByYnQboVi/k
oi+0JV3OFRKG2AqeC4Bin2eFxwTQUp6AI8gFdk6E8gJOwOOgrucDB2XeRbXuDKkinO7cpRYkEZoi
nLrctnwzimB8IqSdiMipQ+0yOQxm4+7kkRxSg84EwL1bJlXSDoxk6NQBNhcgI3xqXi/PIWCfnT2Z
VkErddYnLxBvsCoG/nLWO0X8IehOSYV14KEiyzIiHTMrQRgEzHHQH65PD8caqDXDyC4oREvJcU+f
SMYYh77UBah8fiQWMWqizYTIatNFllGD/DEasQhjNwpTJFw0eOM9B+w12cz1NR0yhiQiINkCtd9+
iUJwYDUMv4zsmozjcUlpw+o72GBw5C1BIqNQ2a1P8YeXXJVZLRU80ZnYKfiws/71GUXwXZHbxg9Q
ptAY1+3ASpiFJsnw6TGw3t8CNo9h1dkqO4KDcE+UuUL9iRdao4uPmwqIZ+P5lq+GnwfbRlxLBZI5
LE6Ldv+7ofcS7IrNrYp5T0G+NgQXDWi9upSUgJ3w3QfvGORcM4e1RaozazOn0L3TQVGRfjof3yys
YusaCdC0zupjNgOzULQmwJqIiTGkp+HJ1tlKENdSCt6tL5aoOAip7EEe/YGRf8pTI/n415b0XMmF
hOy9y4o99e6OgYAf5pylfFjq9rA1n43qBQNr3ozUdvJfEbXkAEVO/vYJN02+DDEMA25yfvXlSRnu
ZYBkbijHsXyyidPJZVV3nszHyi5oAwK1mSVvhTuGB/lErGmvYg69NgFkReymmuh4FFZz9UmLQGjC
WCVIFTz5Q8T11ak1bPqzqFsjaBvC64hHKqR3UDLGXw93AMsY6crBwgZUdIpHJIXoLQCHpUOzHICv
tlMTaO8VrJSV6P22A9hLk0UNKiDtiofvHHb4kFde703Dn4LpESxH7jIhn7hg9uHMQAMjXOv5xEBs
N9oZngz5lHSGdO+VL5BULHoTNnHcC39yZcxXWI7yv/fkqrb8nos1wZASm5IXhITNl9pziO0htLfM
5IHgFKZ3iyrUh5QbtjXjQJ2ClYGzMcHHSX0CgsLgHlYZ7QO+oKs99tfYlzlj3HCEWfwkFn5tU9UC
oREE4wK/fyWWEVNDiaGaSnIKgwk9MlC88IoBoHvAso2DeypadaGEpTCWIbGpGksI6i2+8QwqXB78
56SB5gRPhc3TjuEqwJGVNjmzouMztKvPzD/mF6EgSU2xQgGZ6XTaPmDI2MOwh0/TJjqmzTsJRsYA
GxN3U+PvBmN2psD8Ih1GVjR6L7Q+mvSh1r0z6IjakvG+GnMNL9+KqS2/sfwn81MUvnUKdRA5KVT4
h68x4LiQ0vSzgA4Ht5LhDKsrs95SCdfRuXBCB9RD+I8vLBxD/wVwbn4eHK38FRE5QXNQRYVC5wPJ
BVx8t6GJRgZ2z5Jtz7jQkP2SZjrD+RAEod2Hqch5bn1av9/R40FA/E4JKg0W7nxG7YK3Eo0/fqFs
nsHlqu6dxugXc44lQ7z9UxkLWEYuqLgoAWcl/yLzdmd1Yozy1acUB11DpZQP3z59OQHuLEE5iFY8
OYInyG/QQBFXa6bQPbTfzHUGzE7RVUIH2UQPSw9KPDh/aZ+1WIPIC1j/L7poEpJICZEAY3mp3Olq
PjIL9R22A3TRFFIJVP8xeLIhkVD/CiUv+supg4YwTMPewPf5qXSUusx2QMOsv5m+Mup2GwJGuHzK
dJS7gFLJhmF1KfQRivrJ5GpX4W78wJr7wl5EsYTshxx0ZyUCQXSqv9AD+YSyb+qgDtRKRSvnOaXG
wqGZLLh2vw3k5rdw1dBPuDe/WMYNrDjtEhNXM6+DDtOyBsUrutNMctaWJAR755Z7JZ2a/OrhGTzf
JDlxdorfcNomAhZVK20gN4vBuL17WUCed1F0ADRgyRffx3jJSB7JxT0tDjvvU/NeN/+Gaqf/BaDB
Z8l5Ub12KAWtQbN/9LUJj0prbxOhzvl5wBljoUFJIybep593YGACOgBbJHS0dnevSytBcoa3yYUE
dBJbcTU1fGP69PbYsOJb/UmN/rXl7nmKY2vVGnwb6QXvaK3/2MKk7zmGeXH208AgPJLet4xmDy4g
dp29Vs6ECZbF32ak4cIfH09hnXygL7P4m03U2ju0gce9d0dcTCYM47t/+C4ZRDbqNkXjqyhJuzj9
oXKqePAP3qawtkldMl4qWoOHS0wkmaAb/2JKywT4/rp0v+zJNabpsK/cwJ2a6OItAgoACA8Qdv0t
NazYET0RfaAKr9/x57u2BwYKj7b70e0Tcz8YGnSvmEVkt5eij9Wh7U11tKLdBm8ywpqZJ2kzXhMi
Yajll31URuqM6PcYVpb7wIet9F7sk73G3ECmeHa1Mr+wLfRPyC8HV8Pm76L1+dIiEJgipjGq6d/D
59vZgV2fMlQf961dg19tpt+3syG+CRc3xtT29OXuuzloYhB+Z5lTQnQ3H+fhU0gDhe99rY/4lwXe
RcfCFnciPQU6IUce1cT/Aydp0dkxtFa+JnsqtGZy2sc7tOTxDDsnd+9fOBYwd8WwlP2RPPGKGPM2
WicY6e754DbMXrU4HtIWQZhObd/ldrdxsDkDzibnJUgOJlKb+awKamziNzEI2srQyqsRWG9309NH
KCQ+bBfvm51LrbzHOA0qBMdALz9GFwRH1+CVN4MGtqrPQE/wZS+v6oz3rLt5wdoOrw92FiHiZn3h
ZO8dpHbHq9/AzmGKGfwNM4mae3p2LUw4Sb5cHU7hExRnw5PcfHmgtBVzqDQ2BjYn7tlte5TTbGnt
+HJz28Ex2KKk2w/rl/R09JKn+34yXWl4T4r951hj+N9h1Nc1P2xmFejegxl8fG7eoC+URgNKM9Oh
2jCwiR5xLUZsx5QVJZ79DWi71YOIAx1tZwabnZRbb6x3r2NMFAHQLuHVne1ci2f94s7KaHdJ3g0f
ZdFDCyy2mkuAXUWZvsbbpv3u3no7D8p6+4efj7NbtC+u3mJF99r68nNIT73WcSnDqpcLjojd1t+1
qfZ8g5ndZLKJ6IlD8CCZyPInd1TH4Djrb2GM2zeFsfpp1jE/9ATLl7fTGCzmJDLx3SrVsX+Bc3/E
54/3oMLAYJonnbSbm/v9Dk5gbIGGpvHmNQgndSLj7r9wpqCI36mnqUzKW+RLJXPENaf6KlERXOou
kD+M6KkR1recT5zoG2fT6hh0NGXwBhyqQlQl4IuX/P1Sr29yqC3x5a+iNp6MJCoAi+CktCP0vOG9
X87NjI3O6+reyJcso1ZeRWXV03bJrOVcl6h1amCu6B4PfoWTeN2+PIKZNdc6p/BteslpwBW6zPDe
X3yoJOk4WGh3jreT5lQoNwzvoG5nm47eGOkB6qKLhxgL9DfK4S8EM8YbDZwFXzYWKNg3qCgEBdPO
beDzE4oVhohL9Wbk9oD+BL0VnhNIWxiPnsFvcK+YZH76MuxsUhd/5wLzCnYL3M+xwIEJJQ3PfOwQ
Z9SieIWKxqGZBIThptcSIcGsu+lBK3h8ZD6PrDuxZZrxt+UTwQXTTmHV7BsxmgpOvjPl7EHJz/84
lHlX7sArNtE7gnBw5NBdwCrL96B2EPyDcwomSnSA7W6DgwoHaPmqopjYu8boinrwPNRwhtp36hOs
Szj3BauHGKLCRaORsj0lOEJRy2ohTlH8vAV2gqdU+hiBoLRCflGcp7fgEYjpVT2cObdYS6Qc3HZm
EDMrqTXoANkC+IvyVyfyB3wySs0Dv0s4qXzEH0ZMOEKLV2h02xA6N3eb6Nk2wfrabSmn3d8Pj3+b
/Pz3wmZ2YWn2Jt9PUWtVIzqAO/66UFIa118L9d913uQbrPBDhDJNCvdONdIm/CDf2D9jMIBHrTyS
NKT4sffQ2VLKVzGIPA0o9akFUyKFmPAaXO+IgohNKWjERsBdH7K+O9fsGr3SxxVOaxucJiwChbQu
PaWYxTjfTm3YCJqLRhwx6rsQCmXLy5wz9CzxE5xgvQaukWrmBHBADdZy2jGe23NaKzq5KUd1dPOO
snHVh3fepwr5k218u9oX3butoppLgIOajcvk2q2SigiNq+F/j0Bguiej36zbSB9vMU6o+6W3/GUt
sQJ+YDjacYxf1NMeNWwxOMBwhUP3g3jpWFDghjt0Vibw6xJQB3cHqs0mTjqg0lInAzkyuG39qj1c
WzsvHhL2KVzSUfnbUH0vSAUscdXoFDJGJykcTLhJDbdx5nxvcKp28AUDTdnovu7mGR5WdcawnHv3
kNKAuV+3gS6tfwsN7zQwoysulB7UFvUN6rAZRxbuuk0sG3YiWmtVTLA3e6a/GZzwhcEwgu+RJJMG
dN7HOSVLhqfckeheRi7VhP+bMnzb6VJ8b5jTmP+BYg3oCAj2xrHYaICdYrqgYAucxp90CDIpQQAT
V0tn5m2HfrnNdAIDHucRsQnubMA01gZfmLZiTqje/6AxCFqM82HgRcKEx3jT7+LIAL2LnQ1lL1sQ
4iVEu/QMtMkGEsezu3efaJmY0bxGZ3QiUonTYKObZQIRMolFwu7i6eB7v8ZeeD+IHPVIunOaXvig
mLlelBCy0nIE4UpbicLlnAm0yK9DGI6YKp/+WxAj4ZQu0NakZzP0Cn8uQBJo50hwG1He8DRg28EO
tOvRW1+Tawc1GIKFDC0kyrAFRFangtJpLng8XCEZb+m+rQgYcXgXdthTPjSSRuLwFIweOQ9Kb1iu
avPXQOScrrY28QUJufGW78D1HRjqrpTulUrmuc80D9xrFnPFfbyFOCC8VEWczik0fdYz04WzYAf5
g6GP+GA1mGviNjRW9c4sOCQHKDqbeRO8fNDRaZ23+6EH4fp3dZYqtppulyeQ64SPxTBYiZxerBHw
+59wwaGyk9HEnXMfhtDCHCx2OZZlPWGYC+gKneDZFtbwi5nIPujCovHfkdxN9seDl3OYch3wlWiA
23e7QhjncxAabl2msg73ifkthnslWhuUH0Sp4N/dSXcyZFqMjZvtfAUBh3FrXDics3I70e3JTrou
9mCqLbADE+R98Il7NXBxADLfohW/eovFYsA+gckrTfy4KMg02ngsDjhBRU/IEQ2zyylE1K8cD0Jf
Cz+7ZvhXhDUi2JHO3gOlYkmIO5+Eo/M7opEXIknGAVugWDMw5nj8C3lUhTReQKbAMUi1QEqygEMW
QIvVKq3YCz6Qbw36jS5hJXg56BdrlTcpXT4FDjbA4rw4XNwP7vjN3TxQ5Yir7fgMmcIvcGcMHyAq
kbx65OKO0T2M5J051FwmGyR+o+BQ+TKBz9wZYNy0A/HCy/KXCw3lzJhpHqHBSn8BbDHzRV6BIgcQ
v4rqjDfSz2NKeKDW04EGX6ABcX21u0Rgk6jECVEELNmr4srb3+Njib1hfUUleecjUXA/VVCjED8H
egWoV6gH39ilT4zVt4415GGxq/f276wql7egem4QIxKNVPOMPm9kJe8Sg1Z6Q05VpkDcOwaJrUGd
Vo04i5f3RQrtf03nwkOKYZk2frdcClOq+MuI7tREUjaY6XST/Hgd0OHt0grMwOsaPk3mjdCxsAI0
BFHqIlGLMVFGJHK1H7FFY4ZMAD/AEV3EuRbLzE5Aa8h/SSDiK9h2zEkdC8mbGE2mwHLAnRd1qTk7
pqzoHxUHrBWarFEqBEoaZU3otDWACVX8W2LSWbMAuMf1nKFk2lSuPIv7DoMkcrNGZzYcC5fR8MX6
GO7JgMfsgIO/WSr09iBNmoTVf7By8IzuT8vHart3rsM1olf/2OE732muqJEohsAkqMVqLj2EcEV1
9LgXqQuAPC0RfUD+0DmjUr0ohIuvoDbh4jcs4Z35rdmXsqQ+oDQBqRO5m3DGRJ2Kf9Er42TAs4o+
D4sOkDaOB6Jz7jG0HPYgDrrd2pRQGm8/MkCGoSIfgJOjLzzJZmrR7asbFAXcHM6pqYXXHy4iobh3
EIbOWCbRt0IyiZ0CLstC1cZWUAiFa9k9hjzhSAgtB3T7KNQmPEF7dnK4+FBAIRn83ypIY/7/4cMM
9v2Pw2AdRAhbAaeSuntYQGTgrGwpuYgMCVURlajhoLBjM8qlnoRz/DHrKv7tTkrmy8f8LYZEOJ7k
rgrwIgVcEa/AOpC2ciOx31WSuCrSKO4f0reFzjcFQ7ww0Ci2y8LZMtoAGglE/ssek21kzNZRF2cG
HnxsRnhV1H/1H0gOiM5zy44RFLxtXrKzChYsYocPA5JCz7O7AaWSyePi8svAqOCoPC4o5GTJweKp
w4hdTLBZFj9WGoJwHWiKTnmE0DMKnr7OEQbjlxUyiSV/Sy4Uby3y8dn0youJFE6WQI1cDcFe68jI
YSLFnkMScS1SXPj4sBRiZsrDCyooxHrJ/WOXgfOVFG52NaQAsA6VbITFJZA5QDTTJQexASbNxidy
hB9tbJD8zFXMLexQm9nDjbkBcsGm0ylWCsAj/MPVJYmSTyOPi7yZBNxyAfgrYMCn+anb9JuQKfJZ
6KBIKGYtU3SgR56hy8Yulgu9EU1ULvVBtibflPUBJ8IGatGIHQnQvRVv1SAe47tjwZ3DNzkRIn6z
WHeh7MRHgpKenoge5JL9UhQJ3t2mOt8DlIAvgQ0P067cbqFY5CKy/QJDq4fII1EeMhxL0Dlss9xp
Lp5MdMohBDAtoslXIeZjtHXOohUveqJm2E4wqJdB+h5OOREQrhAuaEDR9JL4iUJOlpJQLM5mBLPj
H2bs0rJeV9jZxv8E3sKf7JEW7zy0SLWUuU1iZJHJ8rcf0Wb0iK7wSRaJfy/7uXHFhgGtHCSUIPZj
7qFk6DYyucloV0R50pPvUwPCPExFZYLHm2D2ckn+2YewCw24wOGWlXlBJfLtyX0XOesTI5i2/+/6
HHFuf3uzTo0/FTYgfqty/ZTYKTgmFOOKc7gO4VT5Qn6JMEWeNbHnYzmyHtHSah5P4y9HuJDfFSlM
zTv1WXnEKOMBP25knIH85wcHefmMLVvL+dq6H4/f3Pkxzx76HXl1uZIMuCnxppH0F9ERvpPSfSbQ
cNxm2ZM2gZj/i24VK3vx2JfiQEg3Wa5cU/HA+XCDejjsMX+J/XwkfveSP8oNZ2TJjmE2FYoxBHS8
dsndlhgoni95FaEroHIZkUbMIloSTPw2GNaZQU/M65GRikBDWBFSBxgEhNgguOWZyKGONkOgcMyB
ieapBaYdrCvYVhpralXp3Z9OF8kdtRtBd04lJl8VEGPa7TrzYzD8+PBYKPodnjzeghILsJmH5XS2
12o1jo+hWWeS+/9iRMv1CLUUYVAN/wvPbWx5sJltFBp+PF0suOZSVBUxXXpWyN3ndqBCrvd2RbPz
9uTRqefs4TjlcC9lt5LthRNPqjjZCN36C/9s9J8hA19IQaE7kfQqgBRuE7d5CUJ5fmAsw2Vxa2E5
g0bblk62RZDHUiidgs2vpGfIZyDN4Ciuwa42Aw9gUhSZxP5XOABLK63pbpE17YYn3gticAIryHgT
hd2ZUunJ7m9SQiESneooODUnz2uoVf1XWps3vDsscrXxN/R6WMVZrh4cTSTphFX9yo0noAOMeJdI
5ZFx801suonidr5QnBpy4IG1E8ucYxkYUDmdU29LppbHbWmhXmBg9escg0i/qt1Vvf8guVH5rBqL
12L/DuvPTnt6w/NdzzbzW0GEROmesKNg4ZpskMvSPRvKxFzs6ho8ogaOLg3oZlyybk518u56cEtM
DF1fmteo0+7dKOlbJk0Nk/MsZpQ9TG5uSS95suOzC7093Ge+s5hIKGa1aEOunvWIgaH1v9ZDabcJ
eqHLztkvZyko4JHigw4/u0BIYYw+/GMuUW+5Z9zDsQgxqZZg1JgwtI2Ld0XxRNvDo3D4qw2+qKYO
dmgt0E1hcgDqjYsSOCUe7R/7Aeo3+fQx2G316/2Gag3FcoM+SH5BSqVhC02+K94VzVX9Sn3RkqRX
5+08mUzfFqTVXIsu4143bNYefGHYG9N/jeuSr5gdbf+mdkmih8agMUg1+n7eARBMG1rzDTbBH7ov
ZsPo3yYl4shNukv33fkrfGAzAqwBuCsSJmvC4MSm9+w8eihXEdw6AMkn5ri9F71umR+BdLU1yaiM
adH41dZzut+gtTa8GwZfYlF3ST7rStVczOaO4A9gW4qZJcStEZNhUCW4UsM3oQPwt38QKG1w7Vr6
giDa5GuwoKvz7DwJ28zpoOG7P9NqwGzrwWbIw5kwQnZJN07d5al354CJmzfo39fRl3V/l5TprnT8
5TNa6inf3r5YdqqnLeq8Jf2k86z4dLzEF6QFxvlbHAPD+zCkt905uocnUMNrXGz34jFhSOSo/6BT
Y/sKav5DCdaSLA1yGR1f73Fh3WXfh2TRr8ztU7vx/+cR0bwdLvRm2L+pRq/0EheRk97j7f3toqHu
rrGEfnDM/uHvMGQV1PZOiFUc1VaIkQOoDfZPzFL/pWnyUKcQXXZBRi2xBAnOMHYrOnYBk9JS8VFZ
C/TLxqrF65VLc9roHZJWp2m/xpggRobdnX/owUtP4AsbIJh1cMQD+RjPEp1eYQNT1xdR2nsRXoaI
gfALwWT2gOUkf3aPNx0+Xl1wEtisu52WwCLL9OCn2PT5S//IbPAOd5WRT+CegLBzRCkgB8tvZHU+
Tp1tZXzZ2VfAqefa9CUp1Mz0pdYxffSrmCvCHNV8VhBEhdfyrUzAr/b4Er52rBZRO38QIsy7c8OO
kFP98b+aI6trwuThvdC99/xLfy9Oc4RJ+rXiFj65TCELUoCDY78LPUs5PLF9prTR2yX2ZIJKGaip
xnsznygTjgPH/RKW2qZa8pvB0Hn268A4VzpuBOMEo/p3l+83qRX4HWIHeUhvg+a4bnqu4YmnI+cR
QIPqRt0ukw5AH9wif8JCIlX3ALglmDTaJ7jmyjvao2+EqzMG3t/RtvdkH1mKNBK7JLH6TEcYt/Dt
SILdE7uJUzOGHiLRk6cY89ClydNLos7PM57SfLiJmDtZbHvtsCHJaQdfRJdiXI8cDBXAKWoFJnYa
4nffCPeLxyTt/+Gn8/fn82YHKnscXNUfjt+x8OZEk/UYid0gDnA15IpOKKlMVx37H5Klefwhefti
jk+2Hh7wRJtDcXX2fLiReBm11d8zuI78Z9yos4m5bYUXd1M9SrtFI7V3tmuMmfDBrm0w7dqDzOGv
1GfXa3VPHUbLMTvBrIZfU/gYb8e5clavur3zf/vVw9N7o9dYHLgT+qORO+tBJ7hNT/M/cwyjoK9d
ZPRnMLtdSpbznTXV7u3huXlYJqA+ssDOxbaPOgrYit9EjY7BKVMO/miZ4PGJyl4qtUwh2qPCAM5k
h3QAfzYekwxoUhisZ6hTlpOrK2T3G3UClW8EZz4FXpd2l72KWixW2TrK2aZe6TB4I+ByRynGKUye
ijuPI4hbwrbcT5KW32bhbGA00Iv66Kse4Q0grU1h40YizQKbkbE1xhxwya2zd9IJOMOSeEsWmQBj
bduZkKqMs1kXtbtj2DmCIEBkQNn+BQx8a7/7LbRUUXNxnTpv1DY3yEAZfGPQgW0wPdJINUdHVAs6
+DpneODcQjosQiOFbKDTINP5oq79cgDyliNIYjZyHbHZ4mSBFV2Ouxg6gg8EoaA5YvL69lE2XRHa
ZVoSOJOXJ48ISDkytD8Sm4cGnyoLmDoD7ogY+UPbS5OPSBzVDqI6sI69i6QpuzP0gFARVkV08BCY
rtOaCEHgiQpDX8wc7pbUumJmwHPOoCHqphH1n1hrbLwVxZKIdyyUYqL+kkZGftgDwGPYWBQHmnf3
aDlcZD12vKEj+nhIijBKfrmSqEQpwqDWEKRojzRGHEOYI0Qktf3huzmE0ZC+HJCQufSM+oyvQFoH
xXyQ0fMCCDOb+4q1VBiiO+GxtGxBk0qIC8BYYi9AswWDoZg3aoUAT3dEtyR8M7v1H01n1pwot4Xh
X2QVTiC3zIOKs4k3liYGREEBAfXXn2fZ36lUJ91po4Zh77Xe9Q78hQ6EDhiOEhMMhAD0/n8DRhty
6jYEqcybn4pq/HiMaGWgyX3x09IwM7UxOcLcxB/CCY3KeJJNL56U9/QZ0j+Kd0XqlxZWF8YvhoLs
rpSJOZYcQo19O4gAoZLSq8JgRML1tJCYibLpPlYRmtLyRjRLnywO8A9JtBItXfKF54/xHoNxfPxH
KlsJ3vw2GJp+7xoCh98I8o5dp/EVyZSwd/jdPZ1wBPp5pjNPZpmRrsSpA/qfP+DEMq2HNPx7Jdmk
D+VIlG1PR9K9a8RZnvXnLZHGoLI+Y6H3Kz2ZNYFvJLx9zhm/PI0t1ATqfBqWo0CseHbxG2H+yjpH
HzvYVAs8u6aEdwSn0WwlzTnmQkIjYkU84WtE2377F+O150j3sJuk3os4N19f8eLu766zwZ+ICV+k
noiMjH55aKg7WGf8C1hSnRBbJDRawJZ3VDoDaWsJISopmEnEqRWTC6u3GCx6U2ZwVgPmwATL68/m
2VadDoh46XYMdVrj7aBb6gKGMU7iU5oZ8muQZsD50y20I1MUGYC6V5chHsoqvh3zOJtCahVbQ0aA
t+2HhIfA99h9uro1gAPRGiBtUHEk9LwmgFb39Yelfe8XZMmc1AWvh3UpP+H1n8H1dAOSnA6/oXsC
ES5wKuhj80In3oGzT2FEeN72LPf/9ROMzL9lRDr/cEZRceszYSxiCBE7d1e+KXdQ0IbnpcJcPwl6
cOWZnE1zG+A+c+QfMohTrI77TWnqGQHr5nfmI2JzEaURBL04Z2aFceDXcIM4khwaS7HwNAiK2fpQ
U6KySl6wIhG/J0VsIZqTeOwwIFaddJF4PRYjFsEIECk0mQ7eXSufLz2Z4Yy2VTQ09dOhzthK2DWY
Fuhu/IvhAha1TMFk5MeY5F/vSZWLAYPDhfhmQWSoRRTk4g1DktEHYwmkUDRYIig6o5ivttBOZxoQ
xqdNz2k6E9i60WtxswGVkPJ+um/p+QRk6ITc314bvIAIG0cEKJpRbODduTip/lPD0HFKmrG09rKy
AaiBdsBdiqejCVjP80dn15u/3HjzcLLwPfvrMqXWVhoqITivXfQCyAuRhH0EX6FkbJU/dQCNj3tG
wKm7P1yibQ97Met1anjW75DrU8SRN68AXZAQaNABHHktZL5A3hJGJNcdekabC5SrMUSH1iACXP7B
ti8t0QrJPL31qpD/wwLKob391XwhWgLyLW8RNDqLvY/hEyHIbJ5Bw1mCNsIqy+4mU3eZR4ODXm2E
b+4fr8K1akPunOO4y0BE4DHZTP9oLehg+BcmUyx1L1ru1mRBAPRYTaBigk5h8H/DI5VAG/gtS+jz
ZrN8g1owMd5gVgPxHL0L1jtQ7yM1OC+yKcgGDMsVxomw7X2MStGgSArB2Wbxad3cKUGSeWaBeqG6
C/J1Q5V+Ra8TgaPAnj+Ik4igkqAEcCd3qBGH0Xkqul4Ba0gABoFD+gkpFHDxxT+Kv4pRpBtCCDIH
c+2DHL3QFXNeOVNCiiZ/DVLKoR/xkECdXxGpcqVMuL72Jy4fgAl2pTGnL4TH9VfbDzAIVrPKLkit
DvfrIfN2ryYsPcIVapL6bcC8B3RVRGk5x+NmxNAnYhvlKi6OI5FrbRX7yv2I+jjl163nDfcdN4cI
dVS0G273WE/UG36UzQyQDcenEkjdxAooBg04L9La7f9cYDDFkwLaU+oV70lcLZ6FryhuTFLf40Au
lZoH+t4b9Tw1cRh7db+FcZT7qZusVQYkpPnZXAdUcbzBr7OTMVhJbe27c4N+ZL+/L9DDkYXH5GD7
+SMa2UXtFBqEcqS8MW6T5OXBDFMsiHXxAhdnlZ2PfGVfVnMdhPDrRZe81Cs7J3bi4lSwpXWq4PBy
hKRVMrC82+p6nwYKJByqZpDnlq9Q+lBMo9m+wjkbOL2XURxqHbPAGsM7oB5sRB92UTntBosK1Ril
/nWAMwIGXvv5jcMdTwno2897h+zQ/Fx1I//pY85npp2f3mty+Xs+3CrdPnm34JvQWVmqM/w2+oxq
IMCpw117Q5pOJgoGQcx5l9eR/bjY7R45MGFacNS7qOKhGYj4k+U0/u6xgAosYY+vTF03B0hajK+L
cTuwU7yNKnQOtOA6JVBrxgkWylccR6ETTC6E4Bj1rHRvHbPLVv+dsvUXLHpds8jgSOKgzy8qxUg6
p7YkZP3tP60St+xgiC6XEPTS6kQPoh2Ij7XIB3zihgvw2Tfey9th4PaCGvwUXbfuJrOPR3n/670c
cndrUDrBPnFkOwxIxhpfxx/Vn8hTqyVbld+wGNHOIYkfomjkKa7jhGR2OHcmfMshjoTvjtmiBp81
3Bml3e34T9ZazKRA9fAmg4KTngZsq/M0pjoEaH3h58GgDvJnL/feBLTdLAYZFYPFm6x6Ou/f5dtP
dazsUqqf3fs7xrUK+kxichIHU+ZaJg/YM+meQhNQZ3vuYPws4PjZuKm4oH4cWvciWo8R+5/4GQtl
qFwXPVuh39q1UTbL4BnAq4CoeDdSRh7BK0yZobjdkzCKfvOvNvWydlw6CN5V6DcX6tt+lNwnBTBB
iRlaCZdnNFWHE2qBgvsF47aUAUJvV9m78uXw1jXk3h2jD0Z1CzSosgMrwam0E8aKBbOwzzo6jPRu
+DgzrQH2Ai3A6q2Z7EEWoJWQZwCe02FVo32dk+NKFwgwp5NYXU9Ln4IPtSN2Ij/68q1Hb+C5MrGH
sdv46Vfu6GmksW4VFoErxD9ok+sPKift63ZIiMeeqiRKcmYwh2Tt7qALad+T4cUZaAjny9pT4fOx
3pJ2C0eg+7B++7+3R2LsqynXFHHzKDFu5h1Tn6iZjhK7oaTErk9hc1XnmcxbPlsfIbFIk7hXh3YB
vWNV213VS85THsFH1E6Vi6SbBVWY7nrQXpGfQwwofKjJRj6wiu76TaorM8PW1hvI2Hv778JVc5ng
v9USlt44WbH87TarzhkaqUlZ2PEeP5X91I0HqXgKdhyqkVzWqK2IL3/YT+jUHk4VXd2pL+EFit8x
Ay/hJl8+wIzx/e2YBa6AD4av7pl1/6SsH0sFEwtx5YuG4+eKpGI8v518iWPvDZ8LnC6ohevpezyE
lMk2WOEP2jPzWbZoN/lKJFvHrhEdBaa/c86eoPoFrYHsmWgL8dXIMYToIVPr/Y2YV6kw1s1sxJ6U
9s13BL+MAYkUGODaIN5i0acQ4nnXjfeFWZUM3apA3cnQroGJMDQ2z6jr37xUHfdXv5S4c2Ur9vvq
tPv9EMY7t5rKNkSH0+IPyF2qrisat5j7ihGwqjkMkW83q4IAt+rJFL+34NDWGAxsk/Uvkzux0xcf
2AsCNDVIVyWmpujqMLrdkOZKd3E2mNkgY5mfp2lisRPwCCD7AqURhqo3Y8D9xFaL/AGjvknOEAHo
P0rH7JpMbpD2lcaN4NQSk5/XvOZC6RpsrO38XeMLNJj0GbjMzwRr4zXRzhVXBdKlhKKmMyZ+hIem
xHydYgSii5W4MLZdN/WfP6yTrBIHYTgMcOdD4eGSxWxSazEjF633wL1saFOn6e8Lturq6ffHDeZp
D0Bho53UuyEk55bJNAd9XbmV0bMbH2O7Fwa4CIAdrcbtU486FCC1LYNBXEugSReA5V53Bl7tXVER
L6n391jjw1YoMG2QCbuMMfQfCXys2cb2ASak+Xfv0Pz2dMmTkoqJ34L6gy2NcmYudiTSdKqQCWSm
WNvnKfcdDZ+MnESNojuf1Cr2sJoK4WFj6eyW43j6aa0WKk49Gw6iuCHK6By5OhQGvB4wGRb9JgOB
Pk8rBBIGri3HAg/V16QlzWk4zpHjRZPdF3bsIXXpSKNNouiwdXyH/rlAMCVEFvKOQkv3SjgIMYmX
N/vBwj9wRxz4ksr6SUnWc9Ud65OPoD5Ixi3DyzfCMxQxF1xBRcAPI4W3caY/fFpMN3q8jy6LmdRF
k9h+41qcO/jkcsdBScfQFT64TaWEXzb5FqieL/NiLRHLkrkAPz7eDc9kM17shqRXu7c+MjmT8Zhy
uELdC2TeLC07i9Tf00loKfaqxRUX/8mUUQTsT9SGLCfEX9DBtm7H0JwM68UmuoTN7LHMLUpdm8K1
dXubdlrO/k0XmRmPB9jPSNuBBNTUqQuBGfAFLhnWyXhYcJcB4hWNgvhDYPL7lLecRd4c+DXWQgOz
gHAhopyIqSqHhQvBZmJMZUwyebVAcotiHt2z/akgKxYWWZYQ/ljdY+p0t/Va23YJm3wfCyADDkgg
qv2XTTMkQ3Np9BmyyYUIaUjUoxI4uRBLa+cSil26XFUdEQwd78vVkVq7KS3KOgV9A0WekFgAGD7j
QdgJpvfFk6D9B9KQ4TCPBnAYRqNdvBmt47+EIe8DVouM/KRCH7myqmF0SeYv43bK78UTyoAcP7mt
xSNGsWXUL5rGt/OiwpEYiwJhWIP+8wFPSR+PTJl91ywFIqwSJxu2TRRdQAOEhglYBZiBXDjE2DR8
s3R8jEpoF4U0tSfINmGRpPaH3QPWBblX9GzITRgs+TGNUsWQDZoEbZG4XYlFGx64n885nTjVoZNP
7pPOR2N3dvgXTGIxk+LvS34ef64r+bPyHbHckM689SEdTSHMMovt0V0PvMYFn6TNZnREWWN3eGHY
vjyVcKETaJAliHZsQvDmUYqhMvM5sI0b0K6Xyz/8QnH3AjvAP0WIu8I5Be6URwKTAaiV7v3zpqSN
g//DZ3m8hIdJGJQInnhN/kDfE8RengPvX55lusfLsIYGTl0p0wK+tRZlJdXtdPq9j2jv5eHNCc+X
QPDFf68okIE8iZDDFQvdEB8lw4gX/MaeMyTNRqjl+rx1XHEx0M07Q5KLkEsZFZ6Z+jDPA9yxGMYx
uhjxqjH46MXCv4NfAfglZYpLteeqzLtG8Bb6+GqM+NWAcmzBb7DbBJORMRgopnykAdingcYMdHsj
DGExe4zNNbTFD+1bp+KSo/2PHg7PazyCQDOyO45qn7cZnTE0uI4zsvv+Dbn5EMDsBeNFrkTFLX/k
byLqA6L6XJlsS9AnoOXIfQUV5iihQKurMwTAU9Awg/IxwX9yXQM5nLkFNXLtsqnOLn8fN9Cu6GdQ
toufmMAIcsPLZ1lKhBMxQhysLYXsIewM6YVFQiRxLoJjCmAo/EikPvxhhGFel6mD+solYYnv4dwB
v1eIJWL4xZ1dcYcfhWgwdGKvxBGWkmPv3n2NJ5WnlJZa2BBy6+6hgMhy4eAIABHYJhfYlpHGv0RM
na+EoTJDkcmFvri457WkM9JfhMxJUPSIgGrdwaVB/aaHI+ReyFFoDy0x837KBOXj/yGfbxNIyR/q
FELHsjL5KXJjE4dE4XVGDJ+M3LDQ8P7BjbH9JAeXuEQZ9dxkKmORdwgFi3gfQo2JM/6k2YJTEP1r
v8PnJ5NFYnjFgRmaNxsLz2nHdodel5hdMEyiFjPacDHQwFKdMNzM/EQbrxMLXpfQzWakIrvY1NK/
W4vEIR93K1yvjEecmAoOZlAJ8DB5erjZu/on85j/hTnX4VdmbkSkzG3NuyzgXTOkwkRCChc5xHf5
MoBTAQb7ALiVszzBJwJFp5Do3gyaJFSGWoeMLWZVPKs8rwyg5MDII1aFKWGPPC3XLoG7clyERwLy
LCs7OO0n1oidhvgcGFlCP6K6lGJDls0vy/lw2dgWFtj8zCS0gp+WHEn5eSamJnArTr3tBsT6eEyI
DbA1LrwjQfAen4hKEjuCr3QlLJknWwJ7DVUsyzu/CzQ5qI7JTHbgvSsXLRwncUbgleVqkzLkSTch
Ljdfwj4Sl1uuRmBkeLE0j8aOF8BybCJGelj9IbOTHfXXEysAkKzNr6QXic62sntyd37hsM/bczjC
G7DuLyh28mqyESPtfMAUQ1S1Hlpg5WBdsk0wb0OOD90QCiRA3WAS/v6WzgaSr7haIZX+9TZCRBHi
GH8h83sp9CThFPXckgAtuZPlj1Cb2IZgLX6IeBCOLYvCSA2frKcyRUph59n4DYowIhh4SwXDqyAA
tWUkmjBKAoFtWcdkBZfJjfzC4JselmiUS/LyL/MLihOQE9goYnwKYlgQ8VzOOQ4VzO/FN4V/3CaU
E2J6I9cR0IO74kREnK3+J04agx1EiFwl3AhcQ5jgSAqjJLjJj0FR4c9HV4wy4kxlgl8gj7s6kL9A
+Vhq5K6j+gAGJOGU4BQv/2CCFCb/Xbm8NHLXUNKTeAQJbfdPkhIPpLvibQVIYZEr5wCHV4sZCm9N
1qthqGGcc7GHobRdGTy4HiOQcvb2m1l3TE3m1W6CXWHLZ4I/j0ehyk2oyySYAbqzXGBHmbLw8pQn
skDCrKNgtM4QuWQ5lktKOFe4EwMZQuSkrfi37uroOne76AWrUdbu9HtIdoksslKrCUuPgQ3/x8jA
lb9LobhT4GbJs0Fltnn5zk/uc7lLKzgIpOB8Et0gt4WUPVADeTGgbxhMeJaw+O7dFzlnd7/3N+Gn
hOP1pBe8k/8iL8ekhzKSaQr1udxLUljeydJIVv/V7tRO3HMycDkKH/E87UQyj2s+r0cz4smteMYX
EKLjFaiuwtOe5tkRLpd8yOTpSVN5RRMvfcbzSym5DRW45+xq43wMDPV19ZsvvCDkp4WHClkUIIPZ
ExCAUMB4D8CjiAJ5ZqnnpeIFtOI+FNt58W+5Q2QHehPbgKVwBdiotx3295bLPHYowWay00txk7qi
W8SKz4KePf7Vx5DIhWA+Qhs14jMN5goJftij51rRlVAKVF6XmTk/P5xJideLQbzRXjHTofpxxcOW
+sCqtrFVMFTAy+AEksPwZ8/7xlQMqZWUVJQPQtcRuUlwOIiccmQcDusHgwxockwIEcAxKQn4t46e
ghKjb66nQY6OfMDQ9xqI4DzHZVeKo4/lGi8u6woMXTB/qXI5+SydOc1MPald6NUU7y3uPyhEPts0
i2n4Qk57xGrbHI7FxoYwJ06tXBEaoGsn6jEmjGkFpT6QUyEN4j8EtudesfEvqRkYjciZkhYCAyfW
cdkRSsJC4E/4TZjBRuj8CzKCrj3/R6TZf7Pl0XIhtkepK3toPJedWbY+dl1oD+zZnjgPyOLA7jlP
2TI/oimg/PNcChAcRSXPANiEz6wVIYzEUDy0WADmF/mKzyW5w9yPfSunOZF+R9YK9MgYwUg7IziJ
ytHghkKaDZDHBw0hhkZDDJY+0AttWc3H1fkcQQzANGcftIeEfCO5Tz8NpHPxBEEb2M/l00cFwZKH
b0DPPkqGUN/is3wwsyD6iftY9h12np2gNeJ49ObmlEmCMDXlppId6l9hVo716GHpS7o57E4Fy2kk
eoBeUTod2nNUxxhHgV/xMtIr8jK8CPRGCHpf/+rAt3VftRshfbaH2BuQWixri0Y/I0at0u0oDEgv
f7K1lM4zEpEecvVf6ZaRFzB+witugsdDQsVz+iz0VANs/E/0MJCiGA6GVAUh/THR13LCugoD6Mod
kj5dzf91joV7ZVhDQ+rJQX5bkfR+sfdAmC7HWf506EmlP2Xo+7RklRoEmIKxrnU4PbLiyclp/NdG
DlaXZbLPSXrCShWqbEPDwV5PvrPUqcK5lWVBaLb/r3EHMtSWZRHitQOwxX/9V4FyryjA9UIUFyc+
SeAQBvC/spiUCTZdqU+F980IAYF7S9ctYIY8VtA1OdoK69CDqTbzbFi0+WdrzscUB9KPChAjK6Q8
hHxC6wMTnI3Fz0zECh3R5uM4Jz5zsg81Ee0+O5A0yQPuSzaqq3OUAulm0gAfyU/giPw7YNLkYy6H
hdOAI9WlqJZCS46flDci2ZHv3v5RfzmYf7KD7Am8bsajoPHlyFdscGd7ceaVWRZITJIdSjgHwoGV
eRyYBjeLhONIOQ/yat39x7iL7YnEJw/HcoapMtlQcc0j70mjFZFHMsVntxV/NnzkTGVdBJ8YT7Ka
jkAkXKpDp8Z1dP6OUK/gBnxik122b37K2b2dh8Mo8wWpxTuPDP1UbUF9fx9QLroRhiYKCCBMlbPc
r5lZ/gp0FiU/CT4O89EJQz9cOrSwbBC8FPC5NLvBtaSgpwuzs/ngpvzCmNjuoDh24FxvKAogL0xG
QZly0HQuaqu7rSbM9kGKaYITCOZOs6lYHGlAmSkMT8hDKR3Hyc1uqFmHxvblTB+YkCIrzbYj2JPG
5auZdwEs1vlOeeBrdZ2Xi2JvPObX03upzrUxkTdP9JE43ByZpCH5xhjoyqqOXgQbgDvG8zJQva5z
PqOPpeUd8hgF0ubN6hPwnMFwQmjhdHx9pn3XofatifP7GkLBghjCWXJCiMS+VocVNrZi2A1Fxm9D
HcpLHPEZ60tsCIAFIO/gQWqV5s0Rte3ASbx8qgXaCLrRm9zgPhECTwZHPUcLcAjyW79x70F3/Zjf
50U0CO9B/zRC0emVc/lT7uplFakeZkdBtbw9zP22TrDwGm3lwc1E5Wu1fMeYdl1tdjPN7IX5rhAR
CVZgmOIgwBxhTI7nD+ZMnRm2LdvqwsFNGKjElkyn5fcgkifaT/lgMQMouUEZYHThQmV+TBSvxBj8
MXlPUk93JSjhYfeJWIZfyKFz8SxAZim/PkJtnuaFJeIsh8/amXG818oRHjbC5vYI+rLs+MK9QLRJ
Okwb9mdo/v8dzg5K/XXtFWE6YfM/Aa4wqf3Gwlz7jpcDYX0A8WzFo5yPNcLpiFPOFcXDYnSsQOcz
6hJfR6gq6mvtGzem5MQXqEXL65rzQ9WSyKDwg9hAKYffJGJAgWTkvMPXQHCEa0QcnZFdC7okAQT1
EX9QZPFQRJCgwyqAWQCBpcLbApEKHKjBlHaBfRvzDcp92iLZbnD94OPG4i7xaNLwrVYXr4+26LiQ
1R9dGrsz343o5qzNL8QowCShBkBAbj8Axx9mtLiQylucp64AHewi7DDaigN8f5oab39oqndTX0rN
mFKRPn8BwJmc1OzO2PZ0vAS5D/mEZlXzehnJptJj04sD4jQIkQc+fEiPxKzteS7b+5u/9xq7xIEB
ySKidEon7AS+9amC+uz7sj6fBsyLM0M8fRCQH+89+w7TAa8V8hFj0m2My45vsGNNusdhQ9XQMoYa
UV/ceMyyvYSF+2JuxgW8fl3cOjbrNYB9mRtscNysA77fUs0DC8H/jfB0UtBYhAV4M/9bGNpD/o9B
12tdkbp4HB5vO/5Sr+/LF0fkWIgF01yZDD1ti8mocnqt9S0Pb9f1JI/KpXzjxqSAoYG+zRHxLFug
19sOk6rOtp3c5q/1nYfd5jx8ibeoX1Py0DbRjkgpRLfDBzwqdpTMht/VTjSSKG8BEE0wJB7vFgxp
magNIyoppyJRQzJ/gq6UhuuMREfmgxRDGl9fk4QpYHvKoyx4rdtJRTERh+L+p+PISdCkoFC0ThFb
PUh6BTBUTepT5fY92STEIzGnwwdgpxG5zj4G5OxHDVXAEDtQtrzTY8kGNNVpyZhwurdA4HDaMy+z
OT7eA7meMtHDu2RqKpPXtLPVeGhG+aV5TcRD+f2Tr2b2mjDQdJnHhfK1deX7GZXjI+JHNa+daqRg
kX4JFp3BJMHty9bCFoOrdnd32sXdqXewKBAmQiUHyupbxMp4/I+731x43PUn8zLezwW3Vqo+P+P/
uhbPlnlv4LLrWi1nKRyuzoVfO+YlwhdN4dUsv6/Myi+LpEMvGe0H8+iFlwU9MRzK6evxc2/d2+J+
tgab3tl8PkgJ9kvGoU1QFPC9qXEZm+2q6V7ZxeHuWXA/VJv26p1hEtNwj6wXHebIujdBF/l2ZdzZ
30Y/Fw3chV1Q8dLBeH/xdfBt0lvfzvAVNnE4go+JpvNhPvDDoQTrTEq8ps52L14Rqu1fdHPImnrx
zxD0MJoffBcqFcRkoHg3BiQMvh40p4D7ZnbSqci02K2LqQrCh3qVpi0OVfoBVx9gBYv/eZAVs1sW
ZPAWlSnSpo7mXRu3XyKEo8XbMIPDivBl0F7X01tQLq/AnxStNXAo1hf4VyDDACkyR1Dh10x5N9A2
oLloXOOZdN8Pn2yo11/jc/GZ+BXFgQR+MupM7OLw6FmFxDPhImaFFB05dCXz3TWa8ktVrRx8DXID
OY8BnrTCG6R8Kzv01JR4lEL45CGrk9Lwgl9r5cBLqWFgjCsKS7gqHiPPkqry+qt99WQg4uZd2hTu
JWJOdc3cagB+V+fuvMd3bPxYHOr7LMXbkUJNZrVt7mYKaksoRgHMPw+7G7xOHOor1LBe6cNPFEOQ
HmPAxK8oHeAsQbTIze64OgxMJTab3wsAC/NouNHP5eU+Ux+LYpOudFo5pRdcyHC/7pK9cbvPciCl
ioHGHoESXrWT3lwrIaswza1hPFji7tKFQ5IyQ6HNJUEbQSht9UwzasZCTDbp5bn5KRpP6A8e/OZQ
zd+UdpS47CWb+0x0VBLemI5jffkF2lZyTM0GkHjJUDaGtDLlVkWp250+rpYOaAR3ad7ngGXhdawe
9u4I/ubFY/zUNqxibxRqb4+4iHpHDwYRpw0U6HJcD+l6BNvjyPz+BVCQD8wLyJujfe1Z4qoF3dEG
gCCKN9Uz6igWvKVbyNe0NQsgpdRS92NNxRclPqIMTwBEHQbNj59GO6hZSAgWTda4u+xjJgsfuUCS
ToBOmIHfUd3EVi+Dqjt4OEOqX5+5NI7XWFxVnfG7aymaxdS96IPtUmUWGwHVW1gfy5T0Iry5h5IB
ALj4pX2hUI20aPh0vnp7+z0gDQGOc4PNFZjHQOPnNaP0uTrjxRtZLhP8PhgHFBsuqQFcNxRZEqIK
4N8jaKVvPrkjkb32oGjZHaaDqX8+aFengPwxy5pFjUNzY950WK67mJK3B/pSA81AJFAYYE/SsZAt
cKwgI4Eei6lpYaJWveBGUuKYxIA/PmqfsRO+an0fT7Q5EGrjdBxYXdgbDKx4TzdJFwaQ+gyp9s3R
umT5Y6Volmw3dPJsx52FAuH49ZVBiLh/qxuJCIbnCqyB0MQaQJ5kjugNv4kcI4VUhcjKGCufXx3d
vnt7p3NBKCWYeOs+KFQqV+0bT1qlEQZFoOkJzkoTvZ3lz81+pnMpzYERAm2rZyuWfrqifIy0cFIH
T0ZWqIqCl83C7uTRubWfcKRIqAGZTO5+BmbDBYc3pt3BYY0lD6uUGfwGYoqujGpo0GnjZZlZNLcg
icAmMXArTkg+HsvK1bD0SwJKgAI7X5k0MC/ZXb/rTfcL8lG9gT/4lzzcPjPBbX5zsMyEp7yH217G
LhmQya8SvBKz2uzJlr7iQ0W/fvFgnXT3RpbT/2ghN73f0rvNi/muR09Pj98azXL1o9SUTEcWqVHQ
oxyomVNyUuHZOB3M33End1So5eKJRmQ8DREqKTV44w7W9yuxWDVf5FkctrehuceLD0QIYgv6PBQu
JyxpEgQd6DjcG7HDJD5FlxWrHEIy9T19TjtW7cGdfbG2Wol/S71X7QCcPV1hKsi8XqyP8BLtHkq8
r7g+nGxMn4cKE5m9ny/Uq8nT68ByY30y+EBhcAFmg9HxibSQqCYUJ071daaDLQ31p9TCveYlB4VT
sWEhoK+uDLhkN7hPAr4elAwyG2da2mPN4GJWXzabXGHcMSGEG2i+kOhCo61m9x25bPNxf94NKqLX
lagpkaYlivEILsw3rCGLP34Up24Hgr1mb+PZFSzEvmIJpBr6RALUOqjgMSyzfsRnvgMmB/GFkdrH
XAScQwANxJ3AswPia6APyRh6JFQRmvwIup5Qv4czmDoPKmZHpUFk/EBYaMzhDnUYYMk9IEG4oQDT
HHaAodfnItsp8JwZpI7xQzWfK+3n6YOIg9DMUmbnoNFMoY5sakcareE3zBFlIZgppFY3WaZbnS38
YXW8fW5N+lYMIXz+XLw95WLoxwL/KHzhrhOGn5o/QFhwhxsNwOBTvBSLeIGBdGl0WNwFa0hH3mtO
s9uyRoHSsv+8xz3AZRgI7FhyV71Z9xgrSXrzbX5GWpI7gzWn8Jt4SQo7rl4vrq2KLe0a7UdW+jAH
6+743PUyzbmAo3SWsadpP4JUK9dAevh3eTc6MBEO7DZXkdHT2CAkG/kqziXQSC9OkcHTmykv4Uq1
m+a1VDZNlIPbET2u+NrT3nt0ngijkmVHmKqw1Mf9vUG104yzRbVJZ3ef3Y2VGHISI5tRQE0atgs8
A85QbITs0VkKIifAkYgZBh9fCeYiVCJQPBcQ01jSiSLCVIYWfXKr15ziVXW3/+h57y4qSxrDIWqp
E46WpDDJ+KX7m2DLWTFF7lnlSg+f0ljQn03RdQ1r5zbJ3PKBHrUL2PakhluxMpwXMJrfILIaK672
cjRavngCT7Ox1IuXfu/nr3kJYK3alyn7lhwhbmFsedk44HyuuN64HOMp2xQ4C0+AUwJyD/rTWjKg
MEtvDYXlH4OdBoSPQsBnxlcGI16uC/52g16YhX8QVwPVhkbqEFOxd24cyF88946wai+gMcJ6i0kF
6O3iRd8ZHXo2xW6LC8CeFZ4u1DvvumE6MnKoEM24mgL0jbC+V3YTwhDH8Il6b6Nmp4fbj6gScdRf
fPYhGHbCXTwvGFMUAmbXgacgaCJzElQXa3SpOVY78SvWjdXlRPwSwHXmdcC7Kk9gbGWu8SsQeqsy
TIpPqrmr7d6uS2BUzF6oh71NtgDVmt92N0hIPUdJ7TveD/A4z86bjtJt0Dolfj2yUR3TJ/q3IA4p
yuBRgnU6ozl02rsfk8OUgc6JlcGDgQ+YH0QxLAaWGGpyJSc2NcWe2tGLnmO4shU7HVdbsuwxhe5b
vVuoY7+xicOc2WRqUlo0QJLUOTRWROXaXx1CLBg+Ye2DXvr1t4/NbJGiWmTrYnQLB7nV7TzKR8YV
wWrDjqordj4M1Fpm6vi60cXSL+8Ks3zDlDYSWEs2DXaD5wOGMEOrC7pKnOoNubpdzGmcIRmH3LN5
+/tQjAqHCHZn6Onoj7bn2ioI9BwYdefU35u4bGIGtrwDnarTYUP92gebYdrbd2hBqkOeuNrIzzPn
duBOBtgF7cC5eXqdjV5GvV8Oh+xUswzABKpcn97gaQ+354AYesaeOH5CK7mDRiDMg/Vma4nXwiBG
Qd1xVewrYKdGFZzxt9+Z9Jzilz1yCBkE5zOIMwxLB+HZArXD3RKhbLyqLCTZIX0+Ge+IjGOfSc10
aKKGTKKKQS47hnkZ2W2CoJzcWhq+N952Npv+GaJnbBeNr589nYONLPM1ewyc4aT9Bi+Mx/mxdvT5
nQhwiPew2zniQQyP+45jc7Qfv6f3fNZNg4t/8/s29qOLzu9vx7ot9al2t6G3YCnuCGYn5luFD866
h1PIq+tT4jHNzkmfpNPGv48nnQe0x38ig5stcWTnQwNefLHLrskL5jQ45Iid+tPYLVEvOaPKvZa4
7TwDNaogdwL9FT0jJrXmcF/lPjUtk/x0Vh8eK+bcU/0HpDhq04CLbtFA0DOT5WBWp1avpfsZcquf
5TZBVJuMjA6EOUxXT32OKNeDN7g5LyI8h33vypDsjZgUOnHQvdscVFxvC5yLobhAo40DLsuCcR3U
VTZwHMtg+1DG/Q03I2e/vUKrvEjGy32brUfWyGK7nsmOvH0Ys9i3p8Gasidi/i/Tqn/jAZnC4Pt1
dNTGPt+dK4OkmApmvp+1zeQ2nKnfGnwdyP+soEI04c21rEw8R8RdOGQJIV0mNoS6xixAktGtmLDt
IrwQDH/ZkOt1b3yt61wxVaLyAS28VMs7J2owfbZig1ypFisSLWHGrznNOF3HOPOf/mWXspXCL7Tj
5ypJozcCKURLk/tSLddlgy6LIeBIjOuV1CHwh2PpNIwB3hbO1u02F33Z/mX9ZiieUOipmK1wjlnP
nscOww2gBFhUyOlKcJejcmrdqC6ETnUoUZqOcH0D5keWfDHvwFei/U+ZL8CrxCPtr2KZ736nWLIN
wrJwnnEkttp/ZHrEBo5amG7BQ9VWeY4JTcME/Jb44EHgbGG7Kb9fF6s6vbGBZSBwuIH4zfZTuizz
DnTuZPPbmthfsC9OxkSpzBLznFO+Gw6MUrfftEuPZfcO+Q3A9P1doA/IcaHuAUAceYGh11vvaGEx
J70cazyeAFEjrcVALGKLvad2xXHjHNw7uPbhTo8/l84kjFIOAyQNpijONYWtQkfYvbn72VfOHlqK
K1IVzIbNxxpK64uxGm5hVMhQqBqrR+wcKRaqXcEhy/wBPKeO2zQraivY7D0MYNev8MEqwTWXI8Bh
8gAZA5r2BHOu3vyFAwp4tpPAO6R2eqVwubFIrg/p1xlUL7H6kxK+La53dhGx3AXUJz1ji8o8TGAB
Qlgi3ecyB5FbXBaU0BTCYILGFfuBmkgPQBq6UcXVvWwL931N5vJCqd0YOqnRFfVNHR56hNQSKtti
n/Q2aTPiN+3p77KBHBmlTOi6JkI3GsIVoxtqFG1SQnDbKiflCv9VN/pkZSMn6oOvjWJ8oIH7EqLi
CwZP0NFi78JmWA9n90ol9AROU6/xRjU0v+dP2v6euW5rdk9tle5DtccxS1d9hgXcfNeu+QhBdYd5
HJb6N6XOiNVOs4s40Itt9/r1An591NOYF9U3KbMbddYbbpPOKrubeIR02Mczt1/TjtDxVqozxMnh
alDQjDjXy/3bz2Fi01+rQliCAjK+zrgRcTqhicaD2Jic4cn1zQED2HwVDmTIJ/kw6otP5LQOAt1w
7t/Mu9y+kE5qwcWfskh9IFcrj6LRgSoGAPTIlnALVvvWPxbQz0m5RBDwegdHcJdrE2QY3a4Yx/WA
S7RlIq2uTAiLTXYNkFEAXJ2N3aNh+Fn6KmLC/5F0ZsuKaksU/SIjVBDwlb4RUURFXwyxRUWxb76+
Ru6KintPnTqWW2GxVubM2bD5VF+aw64Jwgnm17GLVnbvw7yQLrutU1xGV4H181sPuit6iCLjWqGQ
+08YoZEdgBaXZrbHkWBTkUppptTzaOjN4xhjiTRTcTXgj3RsWMwFsUbs3/wkWNxnym0gRYJRbzIh
xJLHulfOd9g5u8hmZWD44uOBemghzcWSBiubQ8Gl5oA+EJ6hme1KK2YsrdGYIZOxdqCy8Kw7vQsB
CDyLJvdoAcnGqyqwA9o3F5c6YAVegmMO6AfpyUgv0TEADfN1F1+zdeNuzXc7VFxzWuY8zjEzN+vK
PS88TfrggnCoEDCX7qcLFAwNuZ4B5jrZdbMzH4WhM31N5hxoMA8/pDrod8t9cH3OCQijnX50ocEF
GbAA2/HHHOD7sHlMj5butG7WRkVXLv4Qh6L5dGiKN+pMs9uZbl1XO3Ls8GeSgWsAYUoNBnusHbzH
9Nyy0sXCx9WaS8/4PDvOr2NkStBOgs7N0kr7FX6+1gCTCaQAB3NDxNZrqqcv88NdsRpda9N1gosH
GYpKLiyA3Rz3O2lbB6jmaxbmL8iCSoXyV5xnmpUxqt9c8QKyMTJ5YWPhnSbIhsnQluHzCeKr2UWJ
AX1rMeCG13xfbjynzyWmZDsz7jRAim1hAsJU/JnVPGOp/cyY9vms2McHXxAVIc1OyxdSAH8DawoI
FsmvbRuYeZqJ/PEj4vwHxWOCfUfukv2w72N2UppQRDSCv8EezLFDbHcgNA036HViM+VEzYoCVl2+
mMcoQS5mUojm8xsjytD7HxM1fD3Y+Z+RjK92/7uu04p0DUgfAPK1WWCEEdTTlA2sSQuaLCYFuG1S
FGkanMzeIul7sA8D5jQ/87awNw1rcKvM1eFrTj1aeI0x68t7jxbkCzSF5zkCc9Jxwv1QEjZVxsbk
MHiDQ9NL1RkiwU6cpl9jYtjUuWArWGjszJrDFjoLItZr273wpDpP/u8H9ZNTi/uEWE/xtVMhczf1
iSzUV1ELYgnVqykOcXfwVQbYLcwNtYDbw7/04YX2jlZjqWPSqjuavXDPUekd+Xkvv+GUsZ52+l0c
ijR70+0/oltBsXIcVxBhjyF2w97H380FDRO+BoRXh0r9cmGudQUSYvSN0gH/JLZuVgVlPEMb8YYj
NoxpEIkYvsrIBOCFcU/RdZUeW4OVcVts5iBvnjp5odATNCsRJRbPJwS5ChwcWiAcEHZAdksogOY9
ZgeDGYJQuenAehCe8BHOnCQCIl2J72PmaKxZklYuyGGwIzMLZjghHjjCHQS+gXUKmY8JDVuU05qy
UmAesM5SI/jwgYVUIYuiIBnXaZkptsx4vFAR4r+O2/DAsNnfKOu6lif//h1snGmP/wisQ9YYQvG3
O52WltLv9DdqhiM/LbpXR22wouz/1U4PScW3EKLiaURuIHMIUH8fUQhwVfzxj2MjYKz54TuV7HbN
mL3SeW8kxg8yFlqdMXDhBTdqrjajt1akRJ2IQeJlWA0BGSSDpMOw7+qBSbSYrp14hKA2ukpEDAKU
jSvZClRFvLmMYNpoGrrQMlTnGOG3QGAyMcpCk+IiSIHlwAejE46qEA7Ynz5EGCCM64Rbwoiut+dz
CockI/QRUAxqIwW8sJRAILmOxow3tDKhLcO05E6+x8L4AJZYywuKH9GNOkwomfLJlWd0jIE4JhC5
sBphSPKUComnePdlP5VX/HE7gURZYLLEChm7yQ9usWfgXsMuLL/+KNfymdk6IO/CBpIPzh5Tj5iK
8eEZS++tgJu+o7wiQ40Lx4fcsRjksbpFcrceU4meIZUd+J0/FjK1wHOl9/AZYrQ4VK0HBt2r29S8
1Q79b0f+vhDCqc8XM3lYZEX+MW7+FtfVaxU8SlwSmN484jC8edpUvBvgbrOz7+bUYynHRiEkaiNr
oZlj1HG1QfQtNnncqsTD4GdpuFmTS+bo1nfWSnUY7hLSksK/9gZ/q3XDbyFz72i6U7n2BFXKPSFp
ELk7qKQwnKEyuyZmUtg+YR60glgtdlryv2ZyxdZqJu5HCBXEE6bFL/E96pBAr2HAg88y1IKviXlC
ZTvOB2lEbc5EFRKKJTau1CLlgPsitv7wU2IYh8g/KpQm0BPwgnj27r0Ff0feHOKxGtG9gA636R1F
aaGE7bwV7rJ937n0drh+4YI/rDBdUkGees1Ekkl+4Y7sB9XWemxmVoeLoWOW3h6o4vX2g/AZKH2d
S3bj/RYJKjR+d7Vbcwbwbu3fvvZrZ7656DHA/wqcxOMkHgxWUwIDg0AOwUWmBj8KICpRiNgLZk+d
iw1l4FXsXZJANGrqMQZOZsHF7LCnFeJTzuXvqeYfUWvvshrQlHSomXRCjVCVBKncHxEspOKSPhBx
gLAYeRniBc573SGecyx301ttNpVnYHh+MmeAfCZvq1vN4FC8Zxr4DdAhX+fpvjHH+rqgdh4XDf+k
UyqaY7HMersvzh52+57Rwz0ON7ovcTlSNhy5LOxYwBh0vCu8qihtzNUuULFy8utIww5X051b8Ype
RYMqQE6kF8EzgVD2rmNlWhMbAneFUiZko7kwSbjN4MBDI4AeMYRfEhr4imFdz/Ypy6jhAHRBIROi
8iu5JQn9OyfHadQqhDhVhbe9aTxtinq97ZAhA350YriTLK5knJiH/AgAghKB5ovZPkAdtrzISpCM
lTC2HqXdnpzJ/BTSYtWH7kUF/6msJmNFdC13crqqNL7hbClsTdnlYYKb75TdD2hOTjQ9LbHQ+rqt
sF4+S7MRAwvh5IQDev/njK/BF8c1JtpAKA+nMawyMW/6liaTIffhvHNqU8U6Lduugdnc0uD7GuYe
uxHxFUGbj6HY3e7VKPJNOFFv0KbpAN86Lv3LqSe4Qy019yYpwI+tOI90rI/X4VkgUwM3QIUn7o1a
6TjYp8bqvHwRWD2Tp39wnzUDZa6OgJ09xTv22i3zxqQ0eOfgV5i5dVl6Zcye9EHQzA+rTZRaMK/4
7HicPBwCBqwDzx+oYvhgb/WeT7MZ/FKMI+OuFCIscFZLe8AOYzUmb9pEtr5whyQO5sbJUWKFk4MC
Ufuzh3/2JHzgiMedeONp6Keg5BYf0zvSSEY8eB772PiXtlI16KTNYD+lCvGZGxkvq3u2f7z1fXX2
FYBwc4ckSrEu+RWXtBYP8cJtJ82gys/Re7Zw2WuTEmcHviLbgILUblvRCHHboXLixzPc91vsH1Ug
e8idXJa99djihlD13g9PTc4MmawSdWD4G9Im8k2aPPxqwMjmXPxt7TzburOgZP5RDqK0ZaAewtQZ
/T88NQaLNASPlvlM97PvhHSKiLSgUCMbREFsR4SU/SEvBLk/iZSPce3dYBDHpyFJF4l4cx/G+xgE
QO3j8dn7ELeDJPWAHdPNbg/VuTH/I9jeHfogMPWd90B9Cc9UZrpq+OhVfbBajP+kdWe2z1zRkUp3
ggBadKwvlxT2WOfME2G4HGWyRTGogWeuDybI+L1m+rZyDlDPmH1QODxDw6maeNB3bCX5MBtReZDI
+DSN+Z7KzX+GCscnky3dqm6QEKwupihXmw8OB0C9M0VvRO3+h/nT/WuV28vX7uhJnb92trLqrsCX
Q7yJ0RE2pxqrbISjbxfvAfANhBOavaPCeJovgkiutsHktGjP/y4KamzYEYDP0C4E0W7/2ZeIcRbq
u+FaELnXCp7xd1yIGbCq2TfUSRxpwmBP+G1tLz4Y5sCzcFqwztAP8C43AMiJkjPv6MJbZteeY5GC
1TJFwlzoxMKFxRPKGAojF2ECQAl4G2rYOjismcExfzI7q332W7VxZiF6qoeZC0P3VXNoxB00jUM9
oYUVQ5gqfQRYVAhphWE3LgcdTBI07JQpOKzEzYeIsCd13hkBo7wZ9CNzeGLUYsfSxWP6s4c1DMIT
X3F/ze9M8nh3eijzscIUxnvQJ4Ms0I7ba/G9E0dIkTYe0YTCPEvghlIpKBzv5QCDeQSMDzaOpm24
BszQ0RuE6hKt32gK/BAs4QdRFcWmPYS6rW2r/hnVnzrke8Lmr5gWMP0ekFhY9XddBgOAC2sG5Hdz
sb2gExl8sGA36OJlbJkrkBPek728XMODhnghSleGBIhw79yHts3VAJi/YRtpFI1HeOg47y013GLa
TNsxUNpndpwCqz111P9o/lUYG15VaE7Dr7Fb6swgV4LNGZCvRXmESRqsStznUWLCUEz2doLRNWoQ
PMcp0gBacQqxJu+Q4DNACBEyEpHFuAx+DJKLrvDjcx4i8+7rvb2HIb3FpxgoELnwei4nnURJnqH8
hfZOZPpa/+rDROrD2BgY3OeZ1scLPYVfqXkn/PhqRKFGevaeJik4SDt45+HL+2LPhYTEWkvoxB2F
l+Zcoq8HeQLDrwYak/s50FIepk9yF5XEA0futv3dqqFocNRQHIUOHDiTBrKDyqn5LSacd+fUa9ZW
c9j1uWBdfwE3G6G7CiHjzI8mWWTvAegGP2Bw0E3aE/9zcfXZFe6h/8G9BDiUjAKRzXewj8nbMbYN
4nH8SyQueEGy/DN8Dz8DSXvHnmz+9kWMPGgEx0RWEMjtD1uBKyMf7Huu/gkwEfhzzTYBBgPJheHg
k40FodoBfQ+PCjknKFE5wnGmkMH6fzrp15GwVsT98+fEwFCAzZyq/tV7LrXwlEHvwkj4HCyGz+2B
hol1j60DMvgKB5LzgBGD0LJ1d868fIUmYqJQ4LJJKjadhlngIoixJoAVo9C2y5m2WJPi9wa/IKgN
NsRjjXOGjXMGWwEWJrCk9BWI/abHscEJzTndcF7TLlAHFG2VNwOwWPSkEQCCHx9GO+cOL9BYIjVw
WOqiREC1SBSgMlLx9DkuRSYAss3Q8jBrO5chjw3adylDpI15ewCCdFzSqpCg3D9nZfroNbf66mkg
BWhRMMEFFFLhMwZ5pPySF8rKVneW7tPNrm6zVvbsq5OWfYy6tBtCvufFxNnxG2o04Va2/Ac+kjAL
vxRbIpv7+eXHvIzBtX0grNOIXHuH7jlmih8xSxWdKYpQGhYIqsKNK2D+9xUGaO5+psCL45opmDFA
vfWkMxt4EJuOwVlnp3m7LY+T9unuJyQxKDHlttNcdxyKDUpNnaG5EdyKxoKZ7aIh1/Tlv/xyQ6wh
Q7kLk0ChEvgP6AW8XP4JC0UEtwwK6zuqXi24I+pyvgNuA9CAJzGVpddJOykNGToi6uxZFfM3C5o7
GqtgP7pumA27O2FBBAuATHVw89WgOVODhtVG/9th1kt4Kb0eMqQpNf5NJh7wIBAXZoVqHSgkkSbj
EnbHl6OQBv6A+YrH+Ow33YVIj/AQw+N8njE0YY0gwP3ZwHDRMa4LaRNL68/tF2+5iTRLHY9Su7TA
ZBxaVVeZStM6KGnyVlcAnEcIjSQsg+ZqusKTuKQ5FtcK2RnEwkGkU8f+lzl6GyMmsW+D3DbM6T82
mx2wjkGGqgFYUXqnKdifRw6dQ6XzdHsU/SeaDw2nY5Wq7eseA+xwyfVm9qLxVAkSzMkbvBnNE1VT
27svRuDsB00vdwPpXKGQQAc+u/q0UVTOhWgQj4JIOQuzEGceavxbVqXyDPDcVv06OHJE5RNsttis
ZQdGgoTZgthjsRtjiA94LmYTGp70olIRNWXHPQ32a429T89PGYf1omIOqXqfFZNqnOqEx2GEMBe0
UFS7TEWc+RzMFEB1VTtpBssDGw1hVoAaXJfCWMcqDRa6GOMjfp0oswkZLGKNJmYN/BIbe+6qqL1o
5rrIfTjfvcsEc74tZK8aXdU5gOxwhhj3tVqrOzpZRIe4WlFu9J5bBfZeyK58EcApmwt+LYKaAiEp
n0swA9pzVoiHiM1MMJ4yo1MM+V1N1/8dGW6e+IESAbHjYJIN+SlE01N+D+/Ujy6i3ryR7LNb74Ib
Ge07g8QQ1BI3nvDU644IOHAl3ueGywW2UCFf8oCh6kFm/ZyKkoFQkxbAB8MHEwxVoA6RZ/93CqbA
dILsIpCHD4bqAiQcPSkblaiINdwscgj/d66OoCQ7pxUxPR0LgAcg9cPpqeMzemX78J/j0+gayxgD
dA3Ioz0GCsxFNKsU7LaxIIqAtaSqy3W33sgr8ZnFEWFnr6nUiOGWg5MPjDCTAkzSYzG9xEKWCyJw
BViZYBkCRbJHmRAiyACwDA5Vax3N2eoFA+ICoyLnPOGGymXi4aR1v9HV3nxjzTaCTnCfNNKG03WA
uNsMBREtPWyVjhUshtEABiXN+BMkJ/IGg6QbNR5m9q17sJ7sGwf9h+0yW+DOPPr2CRZpQJej0CP0
/E7qItSSE0fTwnwtFQsLTAoCFBmtNjSBL5oGy/jZhyNhkOboObrOQmyqm5WFEigcfXFB5J7NdLud
tqFWODe8xAfqE68HZqVGv5HJpZBwlI7pZnJ2YEADbx95/eE/qNO2XA2YcM4CQ6kng455gXqKC8Zo
YrCZwphzet4AuD1lhENWtf2mBkCyx9XN21Y8WRMPSvIhcTx5XIgGQCBTCDDBPOZVYtchmE7YthET
ITg6eds1wtcACYe4CMlNY2HLCy8ARuKAJrGFb//B9BerNdGTMDjlC+7cY1KP8TljrA1RjqcQSkym
r5+MnUHnsBO+4lYCoAY1GOEoJGphyzPPh2mSKSTBSgo9cal4++qKKFa55YaHH21vweRaeiU2SlbS
wSuXlAXGkMoZqrTmNZKq/6PFEQZrZ7SYM1Nxj5PGSHaW4/YKAIXPgRzbk3ZMryTfaB4zyQSexKVB
UNiOf0vg7WBmnT4yHe6QT+0KrNAUFbdMfQA1ZdZ0gZ9Do4Yqr1DcOAAD3dsuOm7Ggg7sPH51oehe
mHpJ2IZgk2f7NYJnk4qGT/ww6hFwLXoVrBWYRrEvQoD62fj/dlFCQoRFwN3kMcKXYYKrEnRcGuEg
vzvVlsMMsmA7hHNDEyMSQHi1CturlEUt+5U02Kg+EByJlQng/cu+i84ybpHrq0rYhfyiKN5zOyES
79kMJfyrEDgd+wMBU2Hnj7vQQf7A0rTAWhcNYT58s4Wp09LGOxZWEtLitJ1KY4kw9IlMELblTJj6
7Gwg0kmR51IAXlgyE5uix8JqsQeh+ou5p8qQ+zVrwjsdGF4haJybBgyS2FUhcWHvBFmcb8HTx39k
1nW0bnCq2AlA53fmfaMgC2kvcUKkLYYcvh+gswBt/jpiyXjk4+4HxlAf7PvH7JJ1gQQmXQO9mgpU
N1EjA/HWlYbkzByM9uEJn7FBMG7DHjlLcY/BkKay+/cXzxOTMU9AUzVRhk8SBeAOOH927IxLV3de
i0SBp+xthrhng/2MoSdhY0ogFovtydff+jTfVss5+B3rmyHXA4glKgtwaCawDqNw+rsuiGlN2ILm
jsUPuxQbIK8ejypbX9Z/OYZNl9Q8w/0v+APniK7JxR5jeEOspHMcHTGv2XCYz49tmiUBaLUpgAcG
QTtXErwwaMM+3IA5AOAYATgD/NSFYR+taSdewV8akGzL+ar3gUN7v7S0vG4oVjwdD4qVd5ssksdE
c18Y/xIzin1RWfzwx/0SQD6g7fTL/BBh6746LQ22/t6t/84+fYR1ADDLcmAkD1IZtdVnu8sw8gUW
BkB2+yVTvf1SXVEHfcGtOFCwib+UZpeuLnm6TN2U+BG+LEUc+t89A4ap87XVXFsZbFVLrj6tBB7E
Z6flnPu7AXECUFyiD6heG3lBcPA/VjsRK3+KMmI+bxCjlrTvdhdnoNmld735gxVY7dFL73eCERvo
1zAICJe1YH+25nYnLwT3IEjmef6I9+FodHXbvTa7wZ/ZUJ/TgF+wKlwOhbcNQi56ScNVOS9ddHAj
EeARV84S2X59cdPAsZxWC26JPRqTfOuMRHq4SEmrv/qP2dXvkLgu975BF7ZLajYMcW3eAoH6n491
CIn2hOezPeEj7zWL0j1yvvKR/cc7QOZHP4pVO9vsHtavULwiLcW/OsI7fAQl+4HC8huNxInp6xPa
Ma7j8zug1glvcTVSi3axYCRxYwBJjcKnxJwAWWiB9Ts+B1cfTI4f8OYXjtC+OBo9xpp/dY8HDJj2
7Eh4wcMO2zw8LUKCIWcJzpgWHDdrKQmvBMfOSIo9srjpN4PdhccOEviMPvPuv/Br639mC6h9XARi
aPlRqM95tO7oCUmVc09DrYC5yFNax3xi2nEtErupHRrGbrB9kfaCA0JFgO/Vva8vdpvOBvIPWtmL
iy87TEP4CngSOn59WH1N4pbJtnkWO3fbUTkpjb17h9FldtfrA9SDGmvEL54QZ88Pw9kTt2kIjIhX
vCpo4RZgKsM2ns8H/22/7R3CW+yQCHgBhRR1ld0KtRVzjTdqEM6yXDyvWVREbAIWS1Zs1WtADd9e
fDnxO/LT+yyRcOTAYwVm7s345J3a3I8RkkIX2xpcSrHar1aSbNAJERt3w3vy8njXe9BXexhCdMJb
aV1eaHS1vBo8Xyb714XUhTv8+ogF87zYN6g+a9hbTw14p4ccYFYS+aK7lxrIZfF0Wy8HglfrEDWU
EWurJtm918QtjKCCj7e8ZjOnzGYdVEBmxQyDYI0lXsAAz3ccwsYnf3Saj5DeapI+U1vPn73dak2A
p9qyDIyiX164havF4xItZG86zIdtBQutbQOpps0rwxtMeVJoLK5mr9c7EWyICenO7jnE0fbFPp5c
5K4gQqU9XhjmV7FZV8DaEp/dmIHC0BWPCWANHynC6XHTD38/k2emHYGyEf0LFdUwMUtDE+vDsexH
5FACTIBZnNbil4IFAIAGFpWUBrg9dty3FX3IEgANGTdsX5COWHtTAMQKeRJI8MwflbODoaBuKneH
VuLSCssJXcMP0RC2VTKrdmHCCpEC+7xszr5/s7F6CIIjVcPJLgoOvKWc6AbFI9Rzr9yeyT6H5f9r
ToA4d9OoAiP7zTprRLqnWJYJXSnROlz47sfuXLw3Ptyj81G+2DNaXzEBhxsz/Y3aXbtRcg6d9V7z
YgPytNzyzuMiTMSnrZJXInnjYiC3S3YucX/chr/s24d3nrMrHJ0tVD7CaikL63nJQ0guJqjpGTui
b4F+d7vVB+vhxY/e1ukCtzryT+Nh1Arszz3sYLE0p3wWnn+0mEcfaADmlctEXGkWNaLLFF1M3kpy
vM2bFmpSN7vTXmRxbEudsbO5M3mMYvVgJ8U8z8GFcvwAFzHuQ9CjRE/2pTu1uBmHBdmm0JCG4txy
NO0DarM4InegHY2Gk31vQrbpPG5lLo0qbnwzvoUjNk44bMfH/vxuZnI3NIWGP2BaTWgpPyuOyoKi
+OXmmhfTkUEUZ4LMtF0cM2klVzhCMQnD/9Pw8uMEe3dXnUAVN3ELvLnGzVo/2CstzGuoYlwaRdZA
sLkpQelBLTgChzCAFFiAtxwWH5o+qb3y/C4Xjnm3DdQgxHckri79DpUKVSvAP4ARE9403RcpDVOB
BQFcTQuAjSoLJd2C9ZyL14eQAdOFHWRG6LoBbBEidRZhBtqVYloak7aATgzXzS25caAkG0+W5zN1
TVgiaeDuiN7YnH3mTFVvAO0RPkkTDiSM2k3QodCFtj6Ps7sVNDCQdANs1p+TOCFvUIyWIC/2qZNB
+CbVkueiUQ8/tPYQRME4cAqdJ64r6NN8fgPFNJmAEM3bIF0dztgCtxqFZvAWuEUpviIaonAm+r+C
4fa86icYcLJIxJsujuH7BEHQ6KfGmjhPXi4umlFTDD/2JB4iRAH83cYgxjG8IcgdAa6twgoIMU0z
1mmX+tOE0cYVhZc0vy+7gr2JO9Ot4oMV9cCF6iVsCBhbiFCgbsFiQVyrTsStRe4Qf/bwN4RYWQPw
74XfAGRCPLSh1U4/BTjVVKznFjY/Sho1tCti6CFmTfjeUeteOn9BoAhVTZwf0UlxaksyYR5Dvpxj
jZIyCEZVMmFLBb7Isr1L2pgWEJHElCGvu/IeTDccGnw+i7RKIiW6O9rVZX7C5yMegxvG2lJuzq4T
Gd8gdwuhLN9AOm0ucxzzAN//CzmZD8icN5mD2C42PFzCnyv40tB5uHwB7jyW5+2ngzIYNIOVl5bj
Tgr6wcVPHrinyvvCt9mgDOD0eZt4vrnMb2i9eG5jNxOfOz5nmpEmudsKPsOEZqjh54z8H7HQO82y
yxg2iZ+lwsFhXjgIxIiLMEVoo3wPL6kTgTAIo4Z/k6Z8oLuFaATkLH+seHq4GnKlggAQ0uHOXrk6
IZ9Bl609B29ZUDxDVoALi4ZVUvdwPFBokKuUdjtb2MKiEIzo7ahMafJcHwFuaYhX8eN+cDwG0AWA
5v7cP80Ha1AFjoIDOvq07PhCKWYOfyOGCz8cQC+OsG0byHdVhmvON8xJTFbkWiYJDynSmAt70dW3
WaPslXNuumxeUhiwHKTQ8Xmwo5jxVSILLoMhtgPyBQVJLmLKu7XzA+GbxOPIsAQKOF+KLYsJiWKy
j0pqx/bgTd7DCcISCmrGeoCLZTp/USmYl7Y8Qzg/Tbkn8BPIgBq4Qcau/K4thkU8q/VALp/ktBpc
xJxeli4Y3Gu/glJ0Sn4+t6d4VfSvH/ScZX/BOeYJ5fMljCAlytrjEpkTn1qIhEcPCQRxHXfAWH48
TJnUYB5O14aq4w+dBYZxs0ycgZ4XT72779Iq6+ilgfaknZO7EELoA86fpQ1x+me6hvp4uF/4cEL5
/l/iYo8QeTmdkczu6Y85mByIYAzcUDstPOkS7zxPfEg64JP7UayjzgPz3n5EDDjnpgiXkMciAWNB
P9SCWgu9ZY19EtsLm/0HjPIN/5Y+GaoOKKagkRp2CuaDIdjJIWPggquSzlD+G2uNm8vIVMPMTen/
UGezj1NBR0RcPo62QulHiWo/Nt+WBNUTmnm0Qgg11ok+cpGS2AS1BvI4JT5RViqBSyS7jKiUFMvi
zg6tB+PAJjwNW6GxQSpLMr2+2VkdnhbFPnRg7Dh1urMofH3KyC2zLEp53EVZxXkMleLYxzyQWmP0
wZ4ge5saMowp9RitJG81PkQ0rj8SrXSIYIy8wM8YcyloDGfbKtlSRmxpdVYjcY2prs4Iyxg7FGCS
P0ZXeAipbBU+KGMZupg2+5/1W4PN8jQGgEoUBUMimb5TEmh+szWY0vbNS07g2U53TfnCUIr4oGch
oBVTu+y5M7t32urzX7oBe2VEgAA0I2mtbm7EudGEM/jjprvubcROXz9MMRVOylT4KUAcUNrA94Ik
JhRIADAUyRKNuh2V9nOqBzVHx5/BuBjyMYkh/B1zQ5kRyGMpovtgT5mPASG6f/aT1zRl153H/DWc
YtkJ3ohIKzDYa8gBfAuKJLmPi0JnB2aUGuT5/gJYbU9w2Hbdu5f9nZ8BpthYXkPGaCL7zOeKPZ8r
bi70aQ402NFs52yf+ElSgGSVv4f/DdqyOg/mc462/NS7CpRtKuC4PJycBJ9IKE6Nft2Ev+sH7IJs
5TpNM16pD9yuMR78Q3kq54WKgCkKEXeM61JtRn50UmHkDJ9JSD2QbimJxIQV31T78bPTDYXSAhfV
o3doYf3NAYpbG2cbexMa2wiKjxgYwD8HmPPaf/pzxtoHqq0HtZ++Fltd7PLQA3CnKUq5+ATMDCXb
CwY5EBpIouWyi5+CiYB87S9n4rVAxCHLpWMyTBdLWnkUPzYVUD2SifBlwt4+6fonwAaCxLasP1pl
krjbXs5/VrfcvueW+NttNdlLkPLRVIGlWIcrznk3SxscKRyFUjroUCNudv7BxVPqi5tvZslc8qXl
b9mTRi8COxTfQfjH3DSZOVPQQDKhIkt0TBq4y9xpsdSXVOB3Y3CFeOPuB2Kg1+KIYtYPfi1+Y4uQ
sWTOn9XsrRPWBuAXb+BSvXGgzvOYuTrmjIB8f64izCSEeyCtCvjvz4qbE7C6MAZUk9HRvAvWx9wV
zDQgjob3wpYY+0VQQ5buPYyGejCkSC3xJ8HZHKdYFjfq1Yz1OSeZew2eM1yvJduMsTkxuZ9sDuW+
xsWSG0h2MSZ3QOLiJIZGh82d9UaNr/sF22Y3b3DUZjUrmaqLGAsG4XXvw+e5QMWa64zW8PBknobZ
n60NzjW0RvgrPxuVwefp3mqvhHW/6sYK6mmTdNRfClMJpmM1lsrmSMWmnmX6tuEjU9b8LXLKOf41
FVyWuXFICHJWDfleWdIVm9vHlLjENDtxXKYEq/aukBb+0LbZstnr93/bt23CaDqZhhYMUIOsjWCj
pB5JskwbiZ2hSldVSqRkt5PCI6A2Xthe0vGzwBDpMuRAgtLm1z4zKzzEWLIgvyuK9LsZeELNgS3K
y6jfo04WUVIRgmKWfVEXQHwPXJ63LGC2nbQ/ZFudKd82qBapoKARWxmbVNzmO7kBhmyclnyiDRLy
h7tKJX6AQqzLJKAyB4tOb9G7Pd0moS5Mo5oEt3NpH0TlWnAMmZj2ZeN4xoUxARpOkZznZQrPBZ5R
cBjAk3OyT8H6/7SgHVWe7GhQlaXqTrEPHmUBebs+0tdLXzXYLuG38OIUSt19Nd153KsopVuRyo/N
A0ScPTiGrfxHJJZjv+scLlBY0eIxuqVQhw14hfnjtE/998+7n5w7ll9VH0HM4+obn2B3CCs1UnYT
WL9EabAbtSLh6rYhst6f2QI4BZ5oMDsJn+4oNDxiRtM964LeY/zyGkdngTUlAlRcw8CgPmT63qw7
hA7AIbj7Gg67V6ftq1Hl4kBjL1r9NxZ5hFKe2x5GJxfOVLe7/TIHaQNkHMHLaoz4xqU7fo/I0X21
4s/Zu6LI2hNWDFFt0F2u6mjD3lq6aX0actMZ32mcLz+vccOAqTnWdq5L6gPtMF3Oe1n+RP//CH/g
qmT0QK/e+fWMspWBvhS0ZVQPXg/ntvfm7cruXpJXj4lz6dwwBoUOjpvqgkVWfJ1Fjdrn3meI0Zgq
Ec8knMRBuoubg3bQIhSnt2kAx3jax9s8gMCY2iSvfHLKd1dPZk/460FP21O4fYnWCYlNoXqyhmv/
BJp8cDADAQ+l/fdGcLOE0vaatUb6zWGGh0Xw16Vy18mN+LnzW3Dv30Vy1t31yzbLW9e2LxKJYR9F
tbHuSmWxy+rS6fzoYS9MAzo0XfixsKSBXzAaauQd94l72kxVwgX8lz3f7Lu8nxnfMiS+wIzYGjL8
+Vpw53DqeZqTr4WwCdtnVx0aQ/G67SBPKO2r5kK24JENMiXiMWp9MS3nKKWJerTMw805UcasGkB6
ZBGDLyAN4uSpTv63tBpsamxg1Mp5/tqLyrxDb8DOBurnUlFAFuakaFEeCAZB24SgT2YVE7HVFRfQ
/dukSaVBwcOM7Qp+NooAmcF3hBITQwCDjkYV8Mo576hV2Ej/Agisw8NhDykn7L9UYzWHlEogxyHT
QnxFjaX4i7a3hHLJzs6EegJgoZts/SjQXFfbtDD6nBRUHU2OZvf6sVzy0lBNrhF+kYdNOo6CE0Tn
5ndbXIXJob3jrBF7y0NWnvwaDleSa8MOdCgSW5wuMtErFJ+Jr//JIp8L68PAx2mNGEdROQ8AKYzJ
XM/pB7KMcFtOkjt7MXuBCgG5C4lXJBR/u5mdYV1lZc9xmmHb1pylDMuOmhUkHyZilxT4kRbkOQ4+
hRgklWb5srPn5uC2oWLu0HZcPBr3Too8A+Z20QDd4AbFvxXdFrdhgbokjyFXdpiJiX3SvMtjYNez
omuqDcqxPfrNNmcTPIYXeArrYscT9hyCYmAsGRSIgHTMBS2Uty0bpcNk51/6oD6YH7iEkEmFwnn+
dubgG8K6D41XAFnFyyjGsDLDsYOqRQubW7RuZWWTH/+kEXt/nDa7fYz9xdUs6eBkucS7FNjQjuN3
35271yWnrLSfMKreobiNt9y4OOIjlumoB80McjaXVOjL1GhMvu+4yAQPAuUhx0ELf2OFq7GbAy1E
KIma9bihszghr7i1wT8QGkpz90xbPThZ5pvBNYySZoDjFVcpUfHvQu5ot6iVqIq/SDlwupSjwm2J
RlBB3tWaisxC2VN2olXUeReUg9RCYROMdMRypdgDd+UC28nFwNyTQafLhQHVmteSkMJbmDVcWp4B
np1BJz1aH+gzHDMPvHewqqgsbc1Urh38asrNztHUemVDRlFNhZMN+cKdHOGV8jOZUEGVWQ3uDYjy
T0jSkLcqhO8Lgd2PF3O6Mkp7cDv4NdiEBKLNTh13+gmn3vcGQWnVZsDGGtr/bJ1I5G/eeiAc0mXE
abxZdvrF5lousHFq8kcLeFGLZ7bqsH/BpZmpLlRqx3JQ8aV8vQJvOfA+qQHKcHOEUK3ZKxXfKEYs
D9rZvso95Ta5EHKWr4m+PaeqmKwx+Wo+QPDL9YF1c4tn+A3s4ei6iurW3enqfna/LfP99mrSNzcc
sHbvteUI5GvWUcpu8qcPo99Dh4W66B1nXdj0lIcVihOOWrP9NjcgRC2zORaQL9fmuctRTED5F6kR
PKqLRaiBhRSgZ6D7CN9Miq+Tfr9xJrn7NTlgWyM/DgzQTG6wrwk9CLy77ZDC3Fq2PrYFmO4zyRoC
1vkYkPZn9bJL1JKpft3Zzfk+vM/J1kjqYGJ7VHF1o1fYUV9gs2cIcEndFlN1okPYIXgwGBVht4S1
ALmLp4waWBse2Kd1nh+lZhgzfBcfxMuGud36224Ag+T+j6azWlIdi8LwE1EFSSDkNq6431B4gkaw
8PTzrT4103OsBUn2XnvJLz4qXEodpKzGMciYXX2k/2uwuZ8kAnYJkFSG31/7XEqGjRAZm+zkr4iL
AcAvmk8OiSGJfYuZ7s9bcbb4SG9c7Az8JB0UUobwFuFofIaVZ6fTP8+vv5BXspMEa4yPE/7uFupJ
uUM5T4qNnKeAJbUR+uJ7oJi+sQcMFc3Klq0iaddXWK9/subE4S4gGOKi9ejiNemRmRsnSLqQfF9o
dHGSNl5y0p0RWOdv15i+er5Q8w9wywa9CrMQJEWzNW0/H+a+eKfCzF8D87TawR5sJ99GA52s/DPa
fi/s/atOP7ZAHh+ICyIjtnt/izpfZa5+iild95ZJ3oaSs0G/blex3d4y3fJui8N13qBX1x0E8BJZ
uKkgqNS4r7or3gBmUX/zinYJ2pX7v0bUnWuDnhlS1gCDQUf8ep0Q+bX+ZwQdRDXIbToUwawCHk+a
4RBfc31o3P1usOYyWQdB94yQ7vHA8H0FAS8EUWGOIRvSMt97Xq1Ek+tLFJDdSXAajg4QYiUNvwhU
rbIeK+Lz2e4iQo3mZ2eJogUgxECYrDADqWtfpBTIBL8ARQRCPqEdZbHTLxDg7vZ3r1nrH0f9dXIa
Aa7geG5aT0XORbHoFKeGB/z3GWU5ZHqU+GT3k+vRYj1oe9qsUBTMzobe4ZfU0BXJY72SbpkatYiw
78EpMkDwcHAqs7pHiyChuSCTADKjlFBtN+DxgkrpQe3lQdE/vXHSJYSbl9cyb7ps8yHkPQnL5r3y
GgA77W39Awckr1c6AKeRlIB9CLF/tN3RQQOGMDiUvERKfMnNzD+KUtz2iGSDYN2Q2x/kKFAtdViS
dK11wkzOSGhIZ588liaN+dwaI64ic1/bU3sM2VcervX5loC+PBx0OJN/LzgliTWDwetjBjwGmBin
P4HOSwfhOehP6OqZo90XZEFj6nkE4tEOrpSZbu4m3LRKFc/1zmJpzk/B4DOAx0oSYbVpojPVc0jt
CUtzwtoF4XCujhMc8nkgFxWWH435R9hnK6ek++qLZPpOq462CEduvHLBLXJywSvlBD2FEzp7Jd12
1Z58wKZSdDH24RR6NczRc0uNVfrtpoUXi7x9FtSJMyr4+fJj/WLj9qWrWeb4VCCCm5pBS+eqrAcT
pAiF8Bx4zSW/q3BmWYL0pwWJdTL7XY9MGNX0yXoAYJB38PbpAdMBuo8n3VmfPEKuFBND5mveei/3
qsA0sO0hPs27l0O9SUsVynIT2Tk7fyKWXkPmn9wsdi17Fg76aEt7a428hNN8gyk64TT4tfPKTqEx
pb2b/wQ5mXVc5WcpXdtIvTNyTLeVXg3L0/bamOp5v1JDahFMT+rxo9nv4viaJRVgiruTA7hMnZN/
rSMjtYvRHya0MmGHGTBHJVuomGPr+Z8POn39bEaAYg8Bf6Vzu84HvzLRjq0u0j50bsjTbgqA8VB7
HBoGQjWfTVMZrgqkbMvg953rBGMaHLPOL3hDE705GjCJVkc6vG/Ka6D4k5+9kkY6dxauvWwyySXZ
0TVmL9BpUE80a+nY3FosguvoUkbrA58KgZghV06yRD5N4YQiUHMg/TBmkMnLaYzlVZ96wAWlv08z
GYwYPg4cNgtCqCwJLjI6mwOmCszeWGrACDhvCLmMjPrupL8FoYkoDeq4KnJrNlRgOmxDYMQw8Fco
DRYeDyIxC5Omx+HrH0rgwwnsQDIvUQYTpTAFUuwzeAduAuh7dBol6QQHvj6CFY3aZUKl5n4HBAai
2LDnAIQ/hncsDf6sBTAkQAKyO3Plcfp5Tr4G4FbcDKpe5n82z8A1gFl1QzSkBGbLH8L4qB1kXsXo
oxt2Q2NhkJiWjA6LjcDX8iBREP7kxoUf700WTD4nyL10gPia87nZBEmECAHq0zNCT1Zkp5DvDDmR
aycdPHGaAozGCD4u40vvg86YWEqofAd/HwkgXmT7X87qTa9EOV563DPOmGomLiS480KzyYMr7HmU
NvCaDfOY3j5SRqLsJhr9X1dgvvCJoETI3CP1GlQueLTidC3oRxn14LuDIWB3mCD8Baxe/bta4MdY
BE3LRthjSw8J3oWzbUA/lIArksk/hp03oGhkmd55kA4A9B1RPLPOSG32nrEIbDxj1DrFE3dGO1qm
mLjT6fFwwaSFiYArwMpJbjfgG0jzsjRRCO5T/5KyLGb1kK5bZNdHlzNmkcb4OVNniNp+we/aUCHA
LejmdGzWpi7IWZnAALtm86MZnbhtQuKIoM3MghpzkkViGFPPRI9fcM/PBdnUr7A7K+ZPSbNXnmw7
O5bQU9rB2aLUFpMHG0cJHvaEeC3zDg1kM6KiXSunWNRbNgNsGsN8REwLkvu+4oL90036ACOVKmlQ
JW/sHoS4wBlPLq3Dvb3J6YI10DNqJ3fAHHdzFwOKb8w01b4emy0z1octL26vMus3PHmMT7ux7hzu
IOXFL4TG4NNUS8s0kOon+kHOIBHlFEjJe4N3AZcBs44pnK6dBkBc76MfmxBZgFqaBVLaOa3cZIYr
JgCBxDATfBQDWOgYKWiblRgKLiR0yHsRC6rGOGHBxuhf2hxFhwl7e1GHYAMSWQloHiCJiTwDJkAr
FlFJDU8J4kNWF1QqQy3q+f0wPbx3tuyEF6zbDQPLxcL2jzcQWp2IlHm/R7XUfR2FbIXAy+AFMWSl
U/nb10l75ybNDT1UuubakfMqcWtsjtYBCRGRn3TDfbmvuBlvHAeIAmPpDgjNEshfH33RYeoCRFz3
P/YZH3YQwDQuSZvqKQpKL6bGLTjruCkw1pSfQqjicuDIpJ5rQI79YbXAG2w1TQQLFGCfCMiWg3J8
aduMfJ/b/O1mU6HEawGpFghMivrzVjlz6B2yQ4H4nvROEKgmZz3T4CVEcvla7pZhwF8vmrmvhf+O
yYikSYHLAcYYnMlJy5q4C9v2X9uhHYFBeKA6iTasgjcbYwuwKYi8q9EFV0o0vh2Ovhg+AtV2wlGd
01ll6OCAe50W9BLeeHDyTkV/HKUIQkTWU8Xijsl1PW1C6hH+seQ5VDJe8OccRbsKSsB12ZzhH6zN
UEFAkzxjZgM1qWsqh3y8vgxQYgFnR/eL4IlEHfBwKWfowpK5EIoZV0peKceQPCYvfJT2s+G9r2lm
G2rphIzWsMho0SqmjwnMSvoWHwsUxwod3QmBxupzOSjdaZpjeOoPszEDMAABNDZoSjHKkanLZZgN
3QR4xBwcPMgAge8SSli4d/TXZAgyoV0bcukBM0ADIbsic6FsRwOF9gS5H6n9mys2ybiYvLDvtpi+
Dq0t+bjCSZDumV+ClKYaB+GXJpLozlY2fgFtkwBpMzugnOGQYw7FBWZ2KqceZCXr3GdjqtsSLSjm
mWRoqFUwG8NZS/WVw93eruQt6/ywzLijxYoZNuwSyDScIJ461+fIXZyGF47Bx+E0rGj0r9jiVaJG
W7G5+syI/wNh5zBSHraJqHQp0cIPsTzb/U4E/CtMRqADqM+ppADYc71GTdyNPsycG0xO1uGPkOS1
FjnmtCiqhim8x++CfvzwE2Uuk3E1GAKb5JSpEctgmkaUPbn7fWfIKE0jMYO3U0OsmVBqMxs/aNx+
/Gnl6EcbWehb289BlDaaX1Y/LThILW4DqyCKCq49NilRg+o76DM9oTvpbuXONCzY+shNiCdSxg5/
oIooRj0uJkjeIHcO9Oy9QfyypRhfVkHX7y2RGvQ+kInj3P9SA45Oq3eUTbvLzuAwML22Z3IdRyMz
/lm6V9tMUCp38HS0Xc0BYHWB8J57gOjaJf+6zrKA1oL72KnJr1fYWXCLAcPG940BcdNseLXb9pYM
mIHmQQao3hb500CghJcAygSyYAEiDSh1vwn0zLtqOyU+ogtlaXYb+RnkKnjTunOea3vGE1dgGDIw
RD400AAck/q3yYCQD6ju0L1EF0HS3fOWoD/PDp2lNuja3Qk/jbQNVRzV4HPLcQAfL2k49y00j7iM
HqiwzcmXp2pSggAAR7kyGM+CMELopu3ktCiP56OanOfNsYaOQg0bZwyc2BzwZFGB1BB4qY71m39/
NuEdjcK3c85cmiPT78OnpVajKXsyYYysBxDB/DYo+5v4NNzHJF0yVenwUdjx09E9sJQKDQ7rExc8
+kwD5UdTh2wCWYFBsfgO32F8m5S9FGIfxqT33gNpJwhalFLed1gPTjENc7dx6Ma0Tjgldet+NHKU
KGv371FOE91rhTc6Jq0hqOdFt98FTKoeryTd1hOjFcVsZdZrIAZ/uXef1v6tr0FxAyVb9NsUtMPM
FQ8QfXmljJX0GT4qKVEHwoa6BGGaZDzvNrNLRBqi7Pln/CJzFaQJgGK/AYl7H1sP8SmAaGg3jq8Y
nYTgi5yIbiGSgnYUikh8iIlrO3yxCuUHKPB7dfw9vh34Ik7BAmJioxnmuYd0JGL/SWHv0B5wYGDi
+hgve5vSAvAAYB5mk69aS35gFi+n3+RkoaDA20fN1tNZf8jxJKegyYdGrURBghyUCTTmRtBcTeQA
rx0i69kl9HFJ20hpiOaJaDY4dB8QcapBBp/IJvqoK4+K+QfNxHR1GldzfZlC4O/2qghHVobOBrJ9
F+gHyXMIzhSEBu2icqjEqOe5RdC0C7c5OfunHZLLfG/l85/ptJEr6VDPD8wQOMe6l5obFD7u5jfk
6GCJn8DIikkWMSN3VdHlodVyoQWTMuoS4SX6VNMOa7nZz/3BoBWKzgn8y80P3LtG0WwkeqKZD1iH
lX2KS7BFlZMFRmJM0T/ImEvwbhG08O/+d3h6gUvr2ApWKd1AY4C0byu+dCxF1nNJ+/ScWrnfDJ6h
nhT0+YZMtLKAnlxqs/pOk69D+/NkFcsObx0Ielj7L7+DjYwRiApMOMW1ztHgcfbPznOaksENcB8K
zl6BlqDk35HONPi00fuXjRKuib+fsIGpGLZ6OOcY9qmfJxlzARYtpYSVLVO/ZVXxFzB0rzFcduC3
D0QERXyBzywOPsDzKtzAfJqBUqcvkaRTfQDtyK7nYn3cQtemhRTXD29fL5ZeJCeMaLWIaOeJzout
Q/RkvaJNgYZMv7F6OhmsV3AKN1tsiKs4HbX+KWk0hulIBsWC4cYFOcMeeNpbspSM5GvlbXPX6SPR
saKhyoXsnTOrejp5T509eyiYgU8/pE4pJsq1LbohHVqUV1PZqeEntZctljV66Tc3A4DL9rSR6iRN
PIsaqDClgLNugZM9UerAdcGIW8EZ5KDXYqCBaN3aKt3nsnRJ8NfM5ulTQ/BW9/q+AcgCHPfVA1V0
w3LnoGWuEkHqji5uCWAIZgLHtcJYk+MUMg9MRUQtwdREud2ddmjDdofRwvCHtzU0g7Ezn+fOhzYl
BmSkovc2m7AFugQ6ofEI18vvVvVpBLGHIZ6LYgqoQdQI2HJgZGBoMMMiFngNutMc//7pbLPWeKgH
005Gc5a+aidf1MVVlGq1JaAT/3agc2f0jNHhMIix56AFjowROQx6ejC7gL0BFLXl4BQfORor7/hw
3ebRH0H0O5LD7RcayYuE5eVBOkFbnFPUxMTKW2JoQqB2K16E0l/7lZsFd1bW8aKYItDSEJqQThjd
FLhEAfYPn46RXOJfyCE6FA3c2hUBox4372Nfe9B5FLeF6JH8ApENsQBSELuIOCNEuiZ0kWz57JiX
SWPYdOVMV/rauIAGLCdlly2Jko4jomPyJzMu3BGZ30NkjBDW8uRf4rqbgshBJ/mvA0pbF1466nt0
mTIEvW5IZJNp0C/FXTEQ+iRfsaVzKlBWTADJBWHWU/FIyinJm3QJESI82zoyVzLk57FFT0zsUMnm
IHlOgTmtl5JrI/ODHAt3FL2htf/zZA8hKB7CY4D7TbED0ot3JdTjx+Ll3mcifMM+aIWwmoIN9YYt
kP9zqERXxCiuPoMEB1XNvc43wOuxde8SCBGKcbdDNAvqnSg5ydOIIFYKTeb79/RfZPShnd8QxGlD
w5Az5jQxhmecAbTF2jztN7/pw33j+tW2qkBsA8refdRANqnj/pwSmlDHB1lAlCq9G7QQIPMclh7Q
fhzTDHroMDEdmlg2aDNcrDDqRuoFbzEoVGnY9JWoaNrvoRaXoepocTV4BanPS3I+sYFkdMP78qtC
V7pAorlGBIvvwiBND3+zsvedySuSr7f4LpVlobmN8BMo9k3UZMIaq/amXcfyHXmPPGKiwHgS57Uq
CCHi8UVZU/Ihvm+PQYsgg6GH+wnk8yqcl09QsuIAU0Jvh7ME0wsrBQ+M/5bzFCe5mlGFeMSfkMy9
kwrgXt7rgBFaNiYVlmV/X3ANKBZidirE3K5VQYJ4QrNkWo78hgT0xxb4YE88xD64pXFnCdpKpEGx
uTrdbUm62HEfg6s421VoooSiKtZcvGx4dE/TI5tF68oaD30oCtFwPB4/3KflOGf5ft4wkbdjxh50
tIbDymROg51PnGGkQIUkwyMpcXJSwVGBRGXFAgdURGEO3RCNPRGdwrdXBKLxEWVsjCgu7MoQNTa0
AehE9lGNBqQylv4xOUek97API4tbTzIEgjoQ6huOCi6aLzwj4G+JbMMTUO43RuOMGqeSyMoeFSZ1
ByQ/IySbzA2xhNRa/YEIpChCBpamnPR23RsEW9W/0EWoUKMQO5HHCiEsRhFDyiUY1VQ6d1QYEY6d
i02XGvF9lE/3fpVQlmPUimg4knZ8Amk8OtgQrdnKYoj8o9JCucETG1fGrNiS3VaM/b3LUK5Ey38x
TmFEKOIOHS6VFMdrT7pvBipA0kFDXiQQtD1i37PHUezer/EH0YEn9JOMiRcC33R1+Ta4DQL4kY8J
SDjk+EQfFE29f31pCcPcGQaQ/16QMMele/YgqZc6nZOXGkc+uBWgS4g6/LgFGMy54QeK5AO/6GGi
JlkwaIKCzrfeyIVE9k4YihIZJfF7c2STvTeX3XjHlScteIeF/bYyEsLSkWT0ZXP6kFWTZLGEeAhO
JKQQMGMgI/uNfihdKRNqd5KmC/HjgaqOqO0JJ2vZhZbZdNf9NwaH8jhyhM0J6FRTiiuJRFd02miv
m1PUqQlgZ4iEwkeU8M8eRJWNKeiinMGhIm+v0RR72XLONKao+5EnM82AOVq5mNbZuw6vm9OKrIcc
9k//j6nbHCAaLwbHKvsTNKB9klnBZ6O+dWSfnCMxe3xC9JKY+SJR+fJDO9j+/4QTf9x1kT8UN3uO
CxokQiCRfQB8jlN1N0ftdTSiDwLAXcpryMBSyMrwdEWXgt61jJKllS87TYoyAW2hU00ghoBV22RE
qAmZAIPHx9r0hQJYIj7+9J6JVA8N+P1iTihsPeiJ0K0uNpgu0SrqMYlzXgFTUCBVKhEMURfOTz7+
ri0oGBMeGUx6S+XAlbNAdNVaiCL+yH1biIvJTZPTUwB88h1yrfgq6wAGrKmMGU8Z4w99WMydoI6v
xfyjR58YE+nGOONvX1ecdKV7K+16GgvMEGhPs/x42zeH9ptCN7sLQhxJYussSpL0lX4+qBbOUxYr
10N+iZRil2OpFabkE9yzwWDwcQfyaW6hJJ0iALL01gjthFLCVTbiZSTsQ0Taal6/Sg3X3LU5xCTV
FDG/R7DuyzJkREB3dbKlQ4+hLMZDgnUy1Z00upshni+hiEY1Qw2YMOz4oXxO73/pbgi2FZVrTLbR
mTri5yXYdXmn0gMSVAuzQ/alIJ5ZLohUYrkElvE8xgyJgpwG0c+DwroQVIVcaw2tU1lfbJS4sVJp
3dJR4PMvZvWy235eDpvWJlLrDgjZ/Ew5gXay9xt1KdN4hJDCMKQmRSymZCdVrNgvF0Y2UvHX2WBz
cD/lXn5sZfE+SqkxOPeaboYsJNr37KLObvlx47g7/ixuZNfk4H/ZwtO5z2R3IlGODKK8Sqr5gDXQ
nw94QYQKa4fesmQrgKUIB/LCaatI/FjHlO2TdK6xCUUqV6KLiP2IrIwo6sm/pbXXpV148/g8+4J6
gZPm3+FDOcmBIeGFvonsYAWwkwiA4Ec6f/pyjrR76Zzk7m+1yEMbqPI2nM5SpGqQwCHU4XjIL7FR
zP7ujeKAOtpo/J6B7WaeBu1NkOot9Clk2iT4LaEIYh4sdgMKi5a4yZGCfgPHhSgINHrCzTJGoEAE
1M4PCfKn4FgRCV+mU+SArHmZScsj0zegzSzWy62/KYxgta+DGuTTN16HJ0aFIqiaT2q6Uj+7cywx
hO96DWPaPuE7LSM8/lhdnw7jwq/92mjwxJBrQkOSMcl5IJbC/z+wSKv8XLFGll95jMQdwOUcwDlV
OTOqtOMgKDPLACMdgTTLDGLBKMXPKZwuruaPwWZcbCPnr+2fhwXwOSz6uTVukeZAJRffc+tfoHm4
FnUfFb6TE8sRwyhRNA35s3Xs9fhMTgYIefp+IKubn9GnIMeDXw07gRsyECGUs4Vkl0MKZO+JZZbv
040F1AAMhSkwQgHIYYjKRXcE8bGGMytG8W2w7EYsTvD8mH/GZ/UjegDwS8makmL+Zdgzf7Qcm8do
9tQ/mQ06l6YoEPwG+9JWiVrScrV58o+JKI+Gsu4PqJ0+Ae+BbVYD7RcGkgHlq2+QuIDplZD+pa9G
1hLkW1C/yJX4tPmTxgjKWfQQ+XDKKP7Z6B2kUgJ6I1q7bfFHJ1m6hSK1DDJhLrnJ3c3HcnT81RWh
EKcM0qT+aQUEwZTQJ3K8oOD2aBLRmGeETUZEx8LrDggkoEdIefiOVxJQNnDwQKijoYwSFRCUCeYD
MsI4mTTqz2Q+TMnp/ubgQPipaXuOBwTZ0RcYOsmPhdmEFeB16vXRC7ozlACorkn6xHbBKoShKQuL
mSVgSE4iCGe0fWtHhpi9bqjMGguMApEBaQs6k8VuPV9ITWQu/lOwXGjqIaFnzpjQjUPLma/9pzn/
uI4hzaVbHDuPYFlN2twG1CScIqU6ocvGgTUUcSajj+bPLFlYvSw3szVf+EzqcR4+ll0fbLG7xtrr
D108X0ffj5MTlMavtocbIbTqkz2LEip6ae04N3hnbgkchPfwZNCrS5dchR/D4lis6CZzu+WcpRsW
amvzTbVyd36bM2g79xqeV7d+fsjG9fYyLvGmPTTn5fSFPw2bGVwYBShtmpY1RaAyVOaXsV9HV0nV
aQtCKQM0SxPSFZkP4UYRTmayJqn/kWo5ibZdImUEFH1KhQaTNfZsBrr1TS19bO1gutISGzfD3wIQ
brbBo2GHvQOQKzen67krd8oKDqroyxXHlDZjHqSD9VDdvagBmdS9Zjgb4RSjbEACK7MfGd7xAcZu
AsxAX4BIb5bE29Ru9zhf8JuhqU/X+rheaJmpLDKuCmNk2kCzFI1HQHCGuMQYWDzQ7KPT+xtpk1/v
B/Zeg9S6lkbzJWkjvv6kfD6FDBZfdoZZk7FtUyw05r8AIUDoaYEO9I626HpYsiF3gGDpg/vasNW/
HEUgsAOeE0SOZwT60hhI9wvKUeMNmekR0Y1hu94ghUGKuGMJduKtItJWbL9LddkeZFtlVJ9o26Sa
TUGVkWzUJm4SQs6okYGymdGCahgD9UIz80qkLYEHNFwMD+Bq3qKv22T+Cs4caHO8Jo9EdI3ZF5dl
kUUPzI0JMAk9kTK6c6yd0CuaKAPAjqcEds4zemFmhc/8oTWH7MPBtUob1neuLUt88T6mguAfxIFB
dba1PdqrPo5FC/xhmu7pieUfCkoO0j4P1deIbzn2L71P7sBjwxZOZ+qDjN/X00a3ltX+WBeg5xSM
yJ0sX8CRvg5A4+4Ksguj8PfiNCt3VVjUluJhWcGbxYetYjuWoNwq5zRD7AGszLhd2PBzGlSaOEWL
5YbYdBR4b/WqY7PXHrSC9YHFyhOoE+g+MRxAnqE4vuGhADuk8Dji/4HgS6wiBARj/AL75D0oQiJV
coq/CKVXI1Aytxl6nu0+6MBZnjpYfQDp2AD2LmkyAaiJ1wwCIYGi4QCPz/siu7oePaidxBgIk2H0
P/Pgx64dZxs9Vvvq1fpCPhMtLyaf68AYYVpCQ7pzpoTs7HPD7uAsCH2OnmPh0d26QjwbcZe4N92g
hVQj/aOLV8JexF1wd51wf4G7D2uhJTb6GWVC1+q0vDbatIzMaWmK+zE6OgHg1icMGGDYSfoK8VUa
Mdj8yCD2Ox99dPSwANuBWGHUC3Cpv/12HNWuD+zpwwgZ6ms06I4V1TIWK0RMoa+MI8ROLWXERcW6
DKOYy3jc3abmOkK/KsLFzbsxMIdI07WIvWqsxkytgbFnoBne+BEMO8yY8GTdfUIUN+MT2NxNtSlj
pPw/U7zaou6S0p5JjHONcE3rlTHLPSMhQbGVVBYkSG6dKU9LAiM0NbS3WrbhXkhWLmFrBOxqp2H0
+lzCZmMgaIzPxAQOrkG1+c5PzhODtBdaT7VjuEUH+NdlxleVMMcu5T64jCBfM8m/2Ixy2tEaFgWP
p45bAWy0D6h6VDCJKLQVclGC4H95jH3V4zw82x8QQwmXkhF6O9IX2aaDAgqWaiykp2FWqfU6GjvD
ZRJR40DOViOfAzyHljZITsVKsS1UI6RHkg7bjUUhYpW0XVHr5jSLlc1jyCR4PQBBAbCsE1znTM2m
zOx77b2CjxJdH8751DRUNp1ZUaz4vOrmqArVCezK38ck1ThLz+cargsHq/tV6SEH63ESnRk67rvW
dUFcey6y3s+QCEQcqlHLRrZ1R8Bi53057FaNcc4Y4xWdpwWNYPotvMa2RVKiTy7bNbUhBBpuQ/9r
mK8ujVXhcnQPFXC43W+SwYP8mW8aFLyLhYZQUOqsObx5fsV9ei3cLV628fEfZ5fzqtr+loTMnzp6
FzbKwTlJ07EFQYXA2AV1z/tpuB+gl09PPzltFPbI8um64kidw0hDmgLYL5n24Ze0Zx3CKEMlJuOL
OwDUHLCI9USGfX8/vDB2MRX2waEOP0fulK5Ya7xV8IzZoHjcpi2NIg1uiQAMcwtryHNqk6VqKDht
Ll9Gng6GKlOm/yrxrQD8BKST2wlr6z2uV4DlK2bis5L1Vc00et3uKYJLgD5km70CZXXbPSFk/qvs
J/8//eamQ6JLOUK2igAb2jQcpYA6MUtlIkgAusHeHZY3C2TzZ/Pel2CCmWfCc93zpQchq4oQ0RXt
Ps63klgGNgelPXSD2nYHxhGcFE6zABN0zCKq4XWJJ8QckKuot4t12NDYftcir0g9u3uFv/FPxRO5
mtUorvDcw3fQORazO0XAZ4Qw8p8/D7A/DmpAYISJUoHFhrADSQDzEh29DzBDwFTgLlJHgK5EnAZD
AlYYWr7QTGD2mm0GSnPY2jnS2paKceC+S8/poE0rFBEnWl9h9HgEcYafAhNQWimzGtExiunKbacO
t5yVVv+sZmHpULYvQaMYIrKCJl8HVe3sSPGLe2q/SzGJSnpPH1fhhdYl4aoDV/K06SJgxP5IPdR+
WaPOafTZAMr4gLMcIm/4nSC1dBHR1sMTocbVJ6lBiuWTVwFRvPWyhIW7EScNNv+1/wgB4XVnLQUv
pzf8Obbt3dKWIJqVM1KcMCadD+2wtd3kNN5/6EyMvvPMQWI8YZPjZ2fz1Omumbz3WDFWoIbpfD2g
/rQgTZ58bfaONUufk52HCJuO7/Z5f4UG9GTUuUfULbUFKFcV5Bp/00nXV004SlCeZoUPSLnm2OUl
h102O0NmCwMyA3nIk3+Pvzt8jgcqDtqQYLYd5Nzg8GtOPmj5NQwRXFL8FhpaDas6ZNF1DwpPB6Le
b/PGGbhxMRLSHXwTZ/cYgU3wPMmJMdLHJ4IOuQFg8PzUuYfdnoKc72kDTemKXDQ+yGMQ1i4cN2B9
pg4iBKfhbYO/Wq8dZTpEKCJizGjuS37H9MU/o6a47dqM+bUxXxi+BFMDehxukEbbC8kpfBvNcvDc
f6hf/iKDzkP0fiQpBVBEFAtqr728bRU4lLiyT8l96KgqFRrGFL9k3oBjOblOD69GwSmDlWITXTpe
ulcQn2YXyAGsQfB7eeSEHYoMBtVwIuw3w2a+jDQbQbTy+XtB/ox+GZO4Eo4e512rT9x81fZFS4w9
QE0rX124VZUPvgK7SC26stRWNN9v86f7jHWYoUZchW9sNbE8DjnwRsb4smkOn4vH7BtpS8O5RwXp
HwkTiUF3+I65X3DEIsqJ3mnU9VL6fGgMBCcEancvDO9bfhldo/WkiUWVaYDf959bkA59IisCBjsQ
oHZrVCBuOHjiFYu5go/Lr/+ZaUcDgOiTgr3o0aGgDf7DfkCU4Bq9JyqfnFUENhSIIrgoZFPwelSa
akg121nSGpX+fU6O04p0v06y6LM6I7jb5G5FneVXtIo7HATmedlYSHWWk0oB/9X9DHJRDsZ9yrG5
XkID+iGmYH8Gxuq+qRfp7AEF2dH2hoMIDYnV5XDuhAJtR9xo3oQ5hbHidpLB5TQz2gIZtZiZMeW/
DdvzN7KaGOx8eOItrc0kW3GWApDDkBJTJcaN67haYnlVbk9TAysCBofeaSdTqiq+Bcbqy6WKK6Yz
yPeBaVnbJVVEx4JjwGsVhoLuP1YUtavL6s1RTwYtVkMpxuR2h9KWlqZJYDFAjK9dLl6uova8JksC
DQTUPgZaysJq0auhXq0r8/m2TpQSaEJ3/Vaz92qh6grw+uqr3+jNhOUbkc+0oFGB4ymHNarLE3Jc
uvH2/emgvf6R6tVHIkPS6HXyRstJEFioizz3+UCIWiYnj0I4Izl620BjEbAG7Nm0rqDAEK4SdcvV
D0kDA+TXC8M/ggtVZcgSFTj3qj86wHKH744dGlD/LEE3OBOdlX7BbXhP7nvxZl2x0dXL6k9An0xN
8yQ4/AatcdS2QcK+yCyjqOOha/C2V/c9Bz2BiAEg6nyIQfmEJEERZmxLZC0GUF95zfRpF++JNu0r
M24y2AidXhEpcviqYsTSix8awgam87vTjEO9s7pBEuQERZJpgXTYkfZNtGjrPnt95V5YAWY24iih
49pM+gRUMJgJqijchu0disn2NgIw2ScqIvxsViOsrfxtG+T4iw50Ya3AKK/OASBRtCY+I/AmwF8x
YIYbhumS4PCFvAongQthUO4z0BH+3PbKe9VawecGOqy5QS2B7NQyMKi4O10AJKqVK7xiTjN81QNS
rHNAyhZRf6ocD7W1gAqKFkHUnc5QfngGqGVxwEZgywzWFeizRQLaMnrBUSJVmRFYfn0h84NLRXIC
cDGJ++y1QeOqCPvtLbhI+AwR4jq0AkRiqz4qHgg7ZK/oGZ5Jsga3jb5gbQqBkttg33qgmtH1vCEs
AOrkz7eCUIlQSp/coIshi8nCg5v7pbd1Bv5BH+vOucAL4afguM90junFHUkCWWk8i0wcoI4YAvnr
HFfcHkZ90ITZrXKRMn+VIBsqaRoBEI7RjKcGlY81RjUTGPUz0GZfw3fpojDWdm+bhOfC/AHgs99d
Iakx0+OzhTkoC6AV1B7iLOWOlfIS4Slw7n3RWmB6MKEXoHXtGoV9+ksdZljGHIsNoeIQuR40u1Dz
RkFuKQOk1tUWR77dfU5MgsIp/k7wdKbSVms1bDxuWuZ6Ri6XFZHi6G0nBbeleEyiqKCsK70WNhp7
9Vskzxx+lbH5iU87IgYEeuTaN582GgvFBgi9iGcvIr3ymrowS/WxBm2v7pdNgDZ50lkj5XFNR1Dn
SlfV/ZeTFZZSIxWNyXknSZGrJAfTmQfcjQ1Csh+7OCr0s1B7aO+Z5Y46a+Qdz2B0Z6weboc2u+7f
sbFb4dQO3cJuEJbvf/IRD/qVlOmQMF7hEHtyfgQJLpi9FF3BFhNTBpZWhJzeis426KvWdrJduRJ9
1u2I1k+bv99j2kQvCTncJFtlD6HQMbMvTSGOkMUQDmBoWSBVXXjSyUIkfqhKERf7w8Pi78Uto0Nc
W5G7BcoKGlrA9OyFrGstSI3ZTR0Udrd4sXvQQVC2/wGNJ6eDeg2k88ZqIjAUtQmn68cLWq1ICbZl
sJJ4mBIcF5+LTx/6DaTOTcqF7I0ExS5htXLErCZtH9QzgxFNeqps6O3lGvIq11OObgHJumBcf/Ni
OqmnKnZgEEtbjoCvxQlu9YXpkO5JO77oHUKmPUV95WJuyQabCR363gp9oYVsL1TSSNoidC6KA25v
9DjPSM2J+dodfP4zWH3JBa0+w1Ih54lzzWTLOy8s1q6sHJaZQSR7j/uiV5xWaAnfeiuqppVhEmSL
DS71qt2aoPFh2wsWw9rZz7gk1FBYbKMv00DkzMpFsJAw+t2JRBAwJFIc6YLSMCtg0l2XYF05aJlI
lMtMt5rUF6qwuTlkONdAVsNfwzbIJqapBneAxybGvHeU+cJ+BBa8kUHXecJrAxtM56TpdELdfFS8
hcdMR/8BtPN5Ijvh+ydvjM4Zhw1kThc7leHaidQA2FJnCIsdxTYBCnBtUsTppEWSsZ/keGSr0YDu
ARPVXGbactytq/hyCdf57vMGZ6C9/zzv53Tl/WFUj6JhhlxlwmSB3r9QMRJyQjK+iMIKEe8xcqeM
IY77fW5HBMc+KBxRrEnaY37/G6dCFqKIF1cC9LXcFYk2q2lR7qi9F2j12QliJafSSrBjp/irHk5r
cnfbW+QY3gB5ENWiaxR8CDXP73YNFX//JmeGjIlGV3H4453jMAi9mgDejmqW0GOlkwIQznFRGF/7
xdfCwcCAusHZrzvZAXI3wN1yxJFmtJ3rNX634dx81j3oO9wTajxDaLJEYThdrOCA1DjC15PyHnIR
e6Rf9KD28BwDWNIzTmEoMCNB2Pe2NEZYg9NJYZX9skunhGBI1veRnKnd06tB+tqTqo26S5xE57Ad
f2Fj27w6sMVVWaQ6AV+d/8fSmS0pqmxh+ImMEMGBW5IZRHHWG0LLAVRUBAV8+vNl7xM7ort2d5Wt
kGSutf5pcVs6p+78T40hS3kJ255R05lABWKjhSaq7q6HPnO0PgDd/ZBvNIBULHzNm+68JX6s+/us
a/PFNlwj0raxPkAMjD2AXNOmho+WB5OErFipZ6H0xuj/iI1I4Xwf4oj9EPYB5FhjDl5w4DJOzbBu
59Y/zznRXdKBYkdj3Wi0WTYXnLEOZAYMw9dUrtvdlZB3WN8pe1f6RwPbHCnwhjYtbAas2K5/t7Dh
NOfBeJXmjtkZexZEzT5ds9YdjzUCgJ4k2DBcZ2KgWngIeBts0dmQpSu3s3iRvwYF/RYwMdslsdzo
xi1+GzBCgALJ0mTp1MsFB1WKONBIGT6Kzux0LUWSOXmXhAiOLuQIUo0AoRlWyc/Niba6ccy97E4f
HLJZ3I8qaZHd1Y7DHxW2VFJf3NE5c6HVM4XDMqsnpAmCjDjhuYe/okPLsWidDxIHKgRseTBOTtKX
jUfOc8mAEQLCPMcFAJBSJrPZ1Po0ck8/d/ukg0o8+kfsLTXkbfeaSK/F2ZcVwljD4u+j95SpB+MS
WqLdwEc0gdiat8bdMzZBEEu6VnBUprJC5SHFKcfD5mdw7KC6mNiYUsJ1mOklpMMEFijmHR5zGwDY
Mi6dCUaa+lrCoXTOJT4MFNRT4uUwrUQbQuiZ9VpIlOTwnh82ZuBKXpTMb8IiKovS6SvcDJBKNa1N
G/izXxfHlIaOIPN7uUHK4nCBV8crJL2Lv5Dfw01+h3z18GrFofaQSQ7PFXEZ5878n1Uddf9Zc352
tq8Yj9v8wkSFjg7hDIQ7XEZ7Eh/gsLnjcC+TVIOxawIZBgjDbPgLBVce1yDbNgEw8VVz8bXDeET+
byJcO5BbFIUYv3FMSceTZCQmlK3cVbaAMTU9k2RJD0Ftgi3cGIdPGztEfiooLdPuCOliQnUlDSZ3
E0zOFjNvNhQnbvkAkcPp5C0WY2weJTcUPgSzPkolDmluL4XuBUSS2Yhk9vyhssXXgoyXFw/YBkYM
GP1gAn0ChGcYN7mlOulKpcT00Bp42lxxHm6VA+xTTCOPJsh2OIOixYaIn6kG6I1uSGq9JcT4lbEz
acHqBQsnb9M4jRY6vu3k1kGPTs/6Pq9hAvAKDPRYljvo/4+5NLuQE/KDGrznkijxmsusVE5mKhkG
fg/Kf4wO2al+Izrgp6RWid6J4RXjfIaAkmdpa4bjeFSHaNWA43nVl12OlQP62Dtaemz51rIjLeMU
Tu+R4Sg9JFQLgQuYGbBcZeqA9D4zz8EKHouBsucSG9fDjOsOKSuw7UycpHfBj2Vo07GwcgOcbmzq
oJlhEa9H4KVMvbk5dGbvA+SFINsN4UAVlnZ6b8k0YKjOTI1mi23pwmQSYJOFaHb3OaLIdilx5Wx5
vwqta0OF6Fq5ZqLv+NOYUdK12ThapDCSDIAmWz5h0jr5fberN0t/Z6ODzzdfAef3OoKXMWQvZOqD
y4qrO01u/qDxtiW0HpywwywXodo3XrlTdmhtRBcJlkUuoWSm67kLWf04k5J6S0LVZK3aX8bhnIBH
sGRAi1f7H996uy+AXqsoekET3kOZquIe/bbAdEm0QQnrbdca87cv8imzVFPFsp6HE30C6XutnTRR
2sqkQ9w7egPrmnun7BtfH24mBokLLQaCLdxhih9jyFaR9qm56rHizjJGlHDm/xpRwGjljFzsO11X
g3uqY2lm9Ubuz0o6/nt/mSKeKD5cBRWS8WrbhrWnoxeBrlbwGIoO2jtHHd9KP3/FoY6XAiMGkSwq
/mWM0brbR1Daa0KXQI9MJj5Adt9EdLWplAoQ1VMzyKAYmdewDj7B8fVdjMSqsEbjNx9T213FVZIL
5FmH1/O+jnUXiA3DzPJ8ISmDIkt6qh5oRJ5kd749MsPpnBDxQFOTFd4ll3m9Mph+RuPIpFlaUmy4
uUZ/yviqD5X7wPVdqvDb1uFe+AoWDww5BDyL2riOy6BK3Buc1SNgaWfxDEgbug/czogxz5dT9cmM
8IPfb0FX+IXfMpAt0MjRMViYQKj8x/lMtlpNRb24JhweaK1h+rqfrkur0kNxRJlboe36B2xgRFEC
LTFVa1CGiScqQgR7ODFX5uN6QPhyt+6VU4DEPc8/BqEZvbssLGlBD0Rce07fej4mnbv1h2cBzcdl
NfoiGu5pdn8yRInd8zvZMq389rNPPVyzMvrkpMC4hW3uZXxRvm6RiMBFgsyGV7/mNs6PxPCbjde+
GNkqrNynzM5w81XB+FAaHTfmtbK69M/1Xuv5KlAgjPCh2UM89nAqNZQ5gdxoQKmRpxdxlsxxa4rA
vBjFXKoDx8/lJ264HJGjCLsJk8Xbrv/3hnqFEIxISA2ygZyI0xQ+PGhhtc7tvxBOJzrzGoKFnvfs
d7npJlaXf6kkbgSS0XV9rzAqzMtDtwyvxJjkZ6X0L+WhOGstrJZnz+qUCpCFm4FBw1e9fO1OoZsV
W8v9QUMC9aDCLfK5GPJsj4pM3J4r1lyP3FPEU7eqcq7q3e52Y0XHAoClQsmivBnIJOjQm+iR7Kqb
/cy8PhM1ZS7/9tpOm+pl5fjVPzH46hVfc/RGjJdOS86FYfI3WJYKZueX5fvj9ZO/fjq0mg69Ry/S
6lC5/P2GDallTIxzpGIZVLUShlwHfj2ITOb0B55CQMW3ZWzR61dh/9G1eQUGwb1J/z57cofu6YqJ
btHZDLrLH0dTDXe8n9qIw2kuO7UzKo04qECmMQn5Mu//uPzPsPY/FA7p4ltt7+lf9kLQjd+t9g7y
Yn6nx8peuFao0Rf95JvpRgdsfJb0JunXrSuAk4atknySj10jJTNuV5/YzUKz9YJjvObN4hhFAQK+
SXsFrDGAdGd+aeOIw2FSLEt6dlaBMB/LeTXEFEw6+3lOJhjq+mUYJUB1YrTZyihagpQ5Fmc0F9WU
ohyfmIGRAhUXEerGVT+HNKYtmRUTkgYgR5VPiU3t1PkbnPkg0Bg2fRwn2K0p70SBxXoL5p5SJu86
M6bAsvyEIQM7AKJC4SQtIpaHbHPI0iSlKVTa2efCyXHZjjJH5UzukX7ZHn6UGwqsRKCfVHVfFMh1
47Rft0NPOub39wVYDBbcMKwx6GarBlUtvq4+QI2frsBZWwUHt547vP1gOXant46noeNHA5B7SYpd
FNyvntd7s400s1d3UTyWv9x79/3fh70FxCoR1zJK38Ebspdu8usvXT8CFl3nadWyF/kMrSHQqOhB
/htYF2Ycb2M9vJ/vNYoZEtZABWw1d0iN0Jl6JOPP8PDz280vsXId3gD380+la7sMl5pZwO+84mYs
ivvsVe2/t3MmatQ2ZXRT7Ntjn0Dr0Iwf0eAP9/50a6Kvca1yKzh6jT8i65gJsz6yh5DBHT2iG7gJ
zEyGUQegMMmm4NKn/Glr8EGgiCUc9h+0eYqlVZOOAMXiBZZK34GcdfOpWPDSudqS+wg4sPaA7ZKr
Qy1DbUXHp6yfqKqk9eGFgHck7SaSec3v/O2kIRvzF2xocwcDqAoVk9DBkak4zWYGFsH9hligiF8i
0BEh838FJeJ/ViYm5HQQDW+b/ON1B4lbrqOmi8Fx1/q4eMUqWzhU1PAy3e5JI5f9eYuKHkLXchve
QmQ0hb0eKca0UKkyRcpWOnCdzh4FTYXyTqb5vHktBzf8Ap9sf8NWmkU7egHPacAKAY/hHEHUpS4x
EZ2h/aX0vpsNTGSkCTrjWLrP2RZPg6ZvhPdCrAcG1atirv8FSg7zE6XslGd3hgP5k+cNz5xHEMo3
7FfChRRIggMntkBj9s9rS8qNnLWMVl7zzmpqyK6HEw/BficOSXearh7AUpJ77hc21EZ32hjZCc7u
H1NKM+ziYbHbptG96/Lj4MgMuzS7YkBKArv7YA8dCqVr/UGnDUMDlMZzhgz+GcXuShrjkdiuWxC4
EaqgLvT0dU8xE6aUQzHtenROPVBuhBJCurVZCC9W6NwUP1yrY8dpYJgUfcj8TTA7UaA4GKGdngDp
DzLJp4rzE9sIz7RwCxW3LswvadvRlJ9iMKFiprMxKXqoKHr8WscExHlmoM4HS/xx/1aXFHcJZIPs
Jgj56W1e7ITsNr0z2DtWmESJMgVklsjj5kmzZLKTzY1K5HKG7nW4BOaSXG/aME6VYCL9jOkYXDhP
rA3ZXy5ydifKLCkQeBEqZPSYmRu9BWcVzwsDjKeo1gpLa2RL4fKlY1ByvdYNvpWI5QTIGUYIjBhw
6KPpnUpbhKuoyMDrCzUJdXVTD53HgANWNENRI9yehyysb9++PxALtXYH+jg1AAo+aKTh7e29ntOC
+NXne1OzVQyei8S9skQKbzR/AVBqGEswd+tMtaH76tuvQdCHKkOs2d3Oe6tB6StXl3VKAMFve828
7HqAEldCEFKnvW5wwvwW27nQMvDDZjJr2rNhdfqT4oM7bFLKZuZwADbjyzC83A7XMmCzzcbQHeis
2quj6SsNkT0CjiUA2I+nFDw2H+vQRM2iuxl+z1/sBi54sMHUtXSy3NNtT1/R9lGtwkH1staBC9OS
cU93f6WlKmur+YUY3jRCJeISigpxPAL3B8whODQkWsuh9Ik6Vq9jcMHZIHiDbwQ3b+aL8Rdo24Lu
oUspBKIAxFvG73zHJg+aoExl6tk6R9xovqbRBL2D1Q2D+gnf++ZwV2H/kKXFnQP4S+ckqTZ95w64
jK7mbnYR9L+5Y+ILmXTAxaJJ+1T26GJ/mNnhFSwpLmljf6BDwE2D/OHzZ+mGfvjiv+B1GTpZPLSF
HHlcbqi4NH+Cjgxfq+mljd6Kr2jIQAi+tE+96fTKwBOKvtH9kxsYWvDFw+Wr82tFZNYHofHLyI9L
ehiGNQMp2YScP7m60e2vXZReYqSzNKJ5Pg8mcm2AKbRMxmgsLioEdWkX3CWPAgEIshAGNAvQUJmX
C6qBMcRVTL9v8XcbOQnOapBtn0CIeKZgZ22os5l9sMcQZrOD7nIOy+EpJTZcaFyNZODAuXYRNCQm
wNX2ARf6jm0LI9KMHGdEyHZWm6NxBxnKxenMKe3xpJbRAAyXZpnbD7+LG88/XfWQGZqcD5VAZJ/d
J3pMqbca4J+9giMpCQxQIZUb1T3CzzN8KyPlAIOdj14YoWPYcW+I6QLExAuQRg5oiMX/3G3VK2FS
V0FaCI29ly9lf0//voAnjKm+mMjAV8In/A8dG1PQu7sp1AXsCDkBh3qGNt6SaWxMV8iHAEOTU3QQ
Q6bZreLc+jbk4q8G/KKAqz1Kj46EWe/kM77FmGLxgNwYkdwrAdNi9LLTkc+/LxVQ3wOMVJb0iSHc
4Wr2NZe3lbnDAKe3dMIR/10vnhdkbdePMQwYgR4JmPA698VID587Lz9xkmWo7pFOD6eXyTHoT9WP
eVEMZVyJD3vtBNL8KVckL76obYQ6WG+0AmMKhhjMTG6wBdodrV3iV14PwdpUigtwesVGYBldZ1RU
zO//choeBD4NjEXnSvzAi1sk2oUPwYNS/dKBfzbUuDx3aN7GYH2zS3QQttaBZJwOxAv409C0pcKB
1Dv0P1IojpeEF6EOfhkNGkezRyrRm7bHVDFLILyyD4EHNujI/NE8G1vkHlxfS4/5ibxnjlp7fzvu
+zTYcQpthB4fz38xQlMNlclGlHUnoWM0y252hvQY7Sv0qMQhkg35VdciJI8Asta4zOfNd8yVM79X
C6+m/hTOk9GbPf5gw1UmdfQFfNcBbQeclJjFB0ST1dyZvt9ADT1SUZsJiGZKHUlFjhUON9c6Pwvr
5YxU132DGnRG1qMR7udwMfnri/nh2FmTwPWDhH0zRxqEkHPMc4KpkjsfucsBPbSG0Y5ZvvwO5DHz
/QwHT//zAtCnj02iu5jfGJuw2rioD9E7XBnvoz5HA4Y2dOirV+fbcbv93e03K9/z7Gv3ymAIVeIa
abrZ67klgyG6dvof2guwaeQKuTuSUHMZVf9ypmAVa3dTv8wqE/Jb/8k8bvQy6CwT9A5MOH66ob3E
pRNqO1jeQzhbX0glv2nzdrMhIWQKOw5n8dAdXndPxN5Db8RB/pzIDJ4L5nWEzPa+ZiCfR5ZsAUL9
ZcOh2Oh3oPKLyiYnA/ueap8m/pCGenihkWHeOXDg8t97Jga7UoxCJkgejTejcSvkvJJq1DM409bb
gurGwVL9sCM1VAZyWhR4LG6JsR006zvBhFL/Z9jTNRbvPmXIaaQabMqn9/rUzJy/0ZxUM2/LCgxR
MA3H5DF+rTCcUrmGwzE6JOwQqEHXkYXrqTUywr/hEoxJjBZSCC9ldVx4dtXryPAOB0W6rk68WbY8
AT9+sUh2htEMa5zJQhZ3WB4G/wnXOnfOgRf2mSKEurjdXo5o4jbbW4+OTGMieu86jOOQ7vUDaQHz
eRnr66ouLQUOtXHxQuflnr6B4XANIGxjuzWr1o3hyGLt+eeEMsTyZVhr6Y9LWmEXdtIU73I4N5gQ
dpDEbBUfoffAfVvTRQ8ntQ9i1DvLnqil0RkKok619kPEqcGKA5fuerTojApov/ld/P4SgiRg9SV+
IzH+bl9mcOSoTOlDZcoB0VsDAmEZp0tQ+h9bguZgvJPaA3O0y6nPgDKSuMcYTuXPwOz+4WcPEkU0
way5MoPuTJkEbLFM7AEsr0SMog35EJdDtTvjpxQ7PUoQEfYK7e73jbiIKRZZLCA9MJFHzhhTtAM0
Tilo5RUBa19gyuXNpUlmTsECpdEXV0Ai5D9OibmIpOOMWkZSY5n2ot1cyZS5QL9GPXGdH7XZSLz+
SDFcsYhXqYM1UxxcDqV71JHUP+08s+ddnkz7eoqLQF8w4Yhrkd0N4PPgOIjMu0YBYVwLI5aaAiZk
xlGm/EDLeHn2DmewKsShnavca6lwSy4RttEbLu2hlb5+jQnz0PjAHOPPgatgbuTGilwVEcftISYo
7j/Lps1GJX3JxRQcC16qXh+vMumSCL5PWsJm8wbXcH0RsSwiP7fj1QZGDQx4Jgiq4aLdBJZy2kos
o/32gwKvsixrzsYV6HPg+tW54zFBNyMs+EMr/HPwMgC7hFHy9L2ZM7X4cUtH9D2YWHvXh4bGrMTQ
Zowknwfs5F/kGjIkF9d4/t7Vc4jKIv64R3V6vtjzqzUHi1WmyKEINcJ1hCO7FpVq1F9GANA6/3FZ
kANVIeaNPgoJzj7s1ElwqctpvxcVJBD63czr5QEUA+3q5mfYYsRFJgEMD44OZM+XSMMTUvwuM22n
pLs+dH65s7wlXvyxUoJjbfhHcGt0Q8IeOhF0kx397YHKD699GKDhpFb9CQ6KkogHzlyMmLd0Jqx5
BX+G54THg6X8yGZKMkFnQJPMkiO+NW4F65D1RyYUFRdnzAvtC//1CDeSz43kJsA0AlmFZfB3/xow
NyA59V+LKyikPYJ6bv42g8s4bdfNdTkscLd+Trh3REuoXzBDnNPK5YwCFAVY/+lX7u/hpsM4Q8hH
GBn9ysxxqI3ZJjr0nP0eexlorTWTMnfQm9/XdNi9hrNBTUFL5YLz7N3UkC/aVDYUj8gKAJkBQTIg
NSnAgsiWz1NGqHBZ7UdqlmfaM7y1YJ1XuIgxi4/JNXLI1+xAS5JhUoCstA8yraeV5oO3N0hIPsvV
+AnnAjYRMx8NI4A3xMThBwNVvEutgRYXb1Fw9gxWz9Z7Eh4Buc57xvVYesP6FE4I01HqnnDefzxB
hE7VaDGaal8sE/1hQiWup2TbaF+3nyD0J/Oi1MzHZcs8/77pWMzY/011UE7MmEHVTorkujWpuJy6
Ni5s+Z8KHOLBZvs0JcgznJ1ermVsSWeqsQGQ6nd6/hljFqhkpVE8aBj79AOACr35AC0dNFOxzhkG
own+p3K+LfZ1GNEa1uZ2tEmMfLr3u8b8MufZn3eJ9wXjuAjSJ0D3rYiWMh4BZfBsbaV4PadmNh+A
jMVqm86yozWwfeoq0er2ubv+rNsEr2nIPkMIcub5fbNSq8bt3pepm+6cIiURvYuxerqtwxbHRwhf
fzyhKr0LWInJqLLGBYsEp8cJ8A5hAsaMdGtGYfuRTAR9lDZqaD6otx/+RDRszCr2B4f3TiZRAXAR
tHPwvzzDiQ0EtHzFzK7jZoSbzuPpLB/sX0film9f+IeGSKiujeRtati2WHhePEFtWujxdpQf99rT
2BL9KxNbQgXJXm3m9921RCE8gMtllbQvGBSerjdOtGGc92SOMGIDTDQkZKUOAmacN390wcmE+gXg
7WI6nZXj9IGpk8pshnEiraMz2kKeDpQ7M6ltnC3oSDNqd5ZcRywmn3hos08DGePLilQqOD+WNTsv
5F4HiGG3ucM4gRujmvUT+PgXvhYwCt9U5yYB3HJgwWb945QbU45Lqdu/XEEQCJBTQsty+okNG4nE
2qWZJxyC6FDsgOWsRWo3xixzup5jbX10r/PHyf2NfWJl4Uc4yEIl3H6fQBh+QhzK2O3B3X1mapYz
CiUyd20xycJl5d4JlThng+G60KONvE9mrD92O7kH6eEO7RqSBW0rQk0XgBOHDd3MUAVaQ3chTZQT
z7gXTkmrJ5QmHJl1B/mb9RsCGXakoxutHA09nLhjJhPRpaYWQyh8xrrgUeIZ5Lr5m9ZMZMy4/7WO
t+8Kdl4ZxO1auhPxAKrmHIsSFzgPOwfcVSLpXwK7uzLOsTRqaf/FR/UX3+1jk+IAiLx/dZ/C3BYb
qgy18PqN/XhMKt1HVKJiYQvoQQ8pMzrGmsWwmukOkwZj9vy6PP047Ug+LwckStdymVsIAu5kjyn8
UWZIEasK77NayNwJAvroQq1d5jIEwD0SY+ByRUfag2C0kSEb0wbuPiog98B3veH0VapoKkfFPKmk
hmJ+ZChTBrwKj1S6qwvOOQ7DGCJDb7y6raihzl08d6EJHBnA7zIKFR5QId90ApW8XCs9q3dDxoaQ
CckuaTm8FfF7+5NmgXjawoxUkWtM5sNTtAMNSByAmmnOCyC+l9ujjIxgNLkoY5WrAAIOUykz0JDt
4JsADx93aljGGo6pVFi4IhN/NVjJ3lmydxj/SMsJqOeSZGSWMsYe/ibnPmG8HFNgtlf+Gbw9DAhh
B/7Nl40SKthRUMnwG4sKspWFeSZf/6k6k5bL2O2i9ur/bQaf5T9i6G4H75CnTrq1nDLHmVa+Y5wg
JywO8BceIemyGJTaCxSv6NsPExXQgfQKqhxSL7xk603qCPtxeJ0/Y0LlCM3ByxlFiRkW4BiHV4D8
D/M7nVBxEZPJ88KztWA+qjOMoCn/mZnVKTA5yflkJUcJfhA3awLTUbXBTTm5JeRvQVkpJPvpGU9e
WyZFGKVK78eMWQo0zOXE1jeQsuXMY/fYVsfnTxLAuxbTMVlnpcfxRFsy3zJhO7Ug6NIlf/Fbk7SJ
RsntoGayyhnuqgJAluHnAxTBekvMEwttiufn0KzRHmwgjdC3Sv5hbwzqdN+sehQY/T9MUFfSEl6q
u/hLSoNPNKmwlze1ARSnhDMYpRCh0HCEbxGLRZ7FsBMlwQPbYbJkWY9ZRPnTDF30RJXT9SUb791D
44Qo81W6NUgaIiUIJKhN6AUAxhBAgQahHJHoE8OeiFnptMCW7wlzzcZ5ZEIagw3qIx/ByfcLsYp0
ghMPCCDBhFnADS7GDV5QZnVfNnY5+MnISypddaFI7jJIa1IQxNwiZxklDkgxFO4n/TTX4F8gUd9I
cufX2syJ9v/AMsBmadt8/P/bVKG8yhQGMLN/RCyo0UTLMr1hgU34fceLIkHDAZeugSJFhfie8Yg8
TGbNP5uH2kySKeX5zd1sOjdpb0BEmkc5Lkt1KiGu24BbcE/8r51ijZ3RAcsZkhy7PGecEf9Y91DH
g8J6tiI/Q8speQx0piUoJj/sN5Jf2Uh9u8x+xfEVJuS4Ukza6uF8BVuNI0w1Lut/txWPB2/Wx4Ds
0EzhivcoZeWfj2Gmo+Hav4ivabkfSWyPa4cy2WCwzgdHJrkDy+VLyQKFzHg+xh/CdN5Ya2OO9RdQ
AwRt16pbTA6qgspfXxwlrh884H91DTDPIjh+ZPJyoEPtdkH3/RjDLLMvfbjRD+ov49wN3GC14Syj
pP3ZV+tFsuQ5m0jxsfjIH7m4yez8Ws7hbdwtSoWHf2/N30U8cEiz99ErE1FBoPvI9QcvMwmWuv+I
tpzvI1pbDNe2uuIw/YVjMfoAEw3AbWQvDUvlqdEkd/+2ICPW+kk1aofaZht1QyZj/Htl1zhK1nGD
Q4l4o5NiisyTZnQZD8n0kSRy58nLyiYpm/TEz45RnVr7h8XOjZ4/xeXMGTDcNR/j59y/6qYfUYHR
Jt1bYw2xaY3nm4F97HH6sbd4C+B89bB8n6tDBxIEMEHv4ar0B1Y8T2N3BdZ7FXN8CWpTYDQYHxuK
rIq9h7HqFUtPWPnj+TVowwj4qHX9JVxCA3c8eYSXqRVBOiCpU10yTpL+iA+hy0Tva9yZnpOhgfyh
oNR7NA6y6+AxPl/Mo0argteIOM47U5fc6sdm9dsGV0RifUP5Q5kOQYMm2alFq/hMc14GY5tMk3YU
DxttrHskXPYxroEljNLVvTOdDr0wCiuTVTK60o2iE39aD828HNClHejokKyWa4zHIWoweneSiBny
e8wgLqal7jNDLlCcSE/I8808c53t4/B4PFLG4l+Ywu5Zpi4dgVR6YgwQWV1D8Plym49T8x5U5lu8
MKykm8vahiX+8d24OeHLTksuaEiXjO5m0X7eMVGiyHxvHLgZINOUmYOIdjTG3lI6PBGGI3z33Pco
BZav5Uv0mHt+HgYz0uf2IvbItWmao8Kec6dWStem+T/HVwu7I1HtI7/ZRR/c3eb4Id0EHiYM7ti6
TxBEjcsfPB7uoBwVKmNmMOlsq6yq/Xuf/qxPakbCqpx5xvznZ85TYxREQ99/2kucSmiOV20O9Z5W
9LnS5/DyO27qHO9jl8vFesbBwfrI+fhtHfNgzl/jGIar3hcfUOFF6gzVad9MGFUinqbzDOIB5Rwb
tflpwu5t023NdzZVpeaXolfxmS3oAzcZF8AsBhyT3X3KVI1iNZ+lx90kCzBbXubYZnPSv+cHldJn
x/lCpgKcA+1OKhA7F7Se+OpVNkrVpDQC6C+GlkyLm0vTi0TUoFOnXSbNltuBWOqfwpx2fzXaDVDO
XSyZ+MZ3rRiyM6JiOs+5iNilNJTw3yk6htD+lRYpaCEY1kgKUWfCFEfaONVOd8kgrojepUsTTewe
5VHld5g1Rbuv14ODzKa72Uxgd7MLgqfRU5GvKkjr7EB5kTwbkiiweh56mGAgf3lDd00GxkEBxSZ7
k1Ocs1SajXx5pQMZNbgYrCVkvlBplgSCJZHCDIKmR4oc5k+87zuVn9h96IEeFmQrOt2eukDZy7uC
gwV9dGjCOR5TWNJlPLAIZDBhYPjEKOqGXyUM8rfJ3MYXo4+IoFSwrOs5K+VcG/TWKloEGhPgDTRa
3sz2ILdSXIzvXjBUDMbanUlvRHq7imwon8B379i5wSe4AX7TgYz+TSZwNrB3GYUiRBBDkUT+O9l/
k/e8CQAJsQmiCYAZR6UH+wXqd72sP8zxrQ8MQktZFycAvNxp6aFyYI5/cBNMacuDrcxAEfsKATqG
P8XLdcCd/67yuyvVndF6HYCeyqVifAdUNTYJirj53YxJg4Ieq4NUWo1foSoykvYmlB3qxmRk0/or
dV7hOkMmxZ36nDIdxYk1vt1c9U8ZOYy6CSG5uD2q7yDvU9x9mFEW1mkB1z7xTj1MUOpwtCAEx+x+
CU9x0aQbz4f4Gx3xKCGbYDbLYbiznNFscrTBhYQmLkdydHvwyGq0p+75PSZIysygSq7pmmfEe6vG
MVBqEQ8/ntaaTPX7mK9wanZYh+aBlfCddxuqe3TAh5oHa/CwFKl1+1IemekUaJAy5SMP77GcmbLw
K9S6+E9YSAzq2esAS+AeXDp2KhPXiQzCoucC09qe5Y53gl5BBmIXPuoM1htTEcdeHA421UknPHL8
Sv8jRm08pS5bMIfZWb7xYwMV3cRL0ZvdaCvp+BaQUtH2yN2CY5JLQPY2c9njYNbvi+NRi46t6sG1
oGOefGHtSVb8ewv9uqSCrm94T/yo9fA2wCYfBm8uYKzILrvd/kF2gdzPe8/GcFlqsZgh4WzoI/hF
UsEp/nEwSj2iCJUtV1OqM9iuOMA1zjgZvXVk3lnHMkxjbE4mOMovdPvQhLwNKChMJJuDl/svKoR/
KXSo5/omNYo7QlwxTi2+hCdnHrGuM5a9h0y7lDjRuYLCiNLJVTXzPKdKwdkFFjCk0nnX7Rq5eSFN
Gefelu2LAgB64/dBs1fS8tM9yl6JBwLrokIm/AWcP+z/d8tX96hfDf/ZMecvVHXMG4SU3gwe3t3h
c0j2Q+1j02A86EEqM35X5v3qoLtiYgnmMsYt5OZne+ViBfhkMCfUfN7VQjf6qlAp4FuWjt4z355O
MNrmA4k9RNbJ9xAaxDMM8iNJnGznn2TKeK7kC6QPxjiJdSP7MBaGF6yds/v685vAwpTbN8MIRhLX
DKAN42dqZhyvI9h+HzBMI0nte8ct3Q8oqdliGYRrhlu0goDrwlaJIH+jhWg3XfLjP3aBfWllItN+
N07eH5ObFqcWBKyLzXdR37RzP37IWqATrjouDco3HG/4wu1sW8OvZqBmeqib83fDKdoNOPPdx8gi
q8p0Y3YzNAeTjayLg2QWlzWLb+jPE8QQzKqWWMIuIOdNEd6dMps5FqZfOtZqpZiP3s7nG8kQOALP
uf6ThjeETsPYj9yHVAPnwmKH9Zb80M5tcVrKbKADR66CZodt9PHzdTLmr5n40bi8sP8QP/xef/hw
GPoZn6ivM8QplzCg+/pnpRe7yMyBrN6Yqav+Vh9iFhsp1sNaUrphYM0XTARB31JrW60iGrrcwHsd
cxWU9yCj0g35zoM9o++HuDR1WLTB2yerglJCbaDT4ESsiqVfxZGVTGAwKbETbokFWP7G0EC2Vpg0
Nojr44YrsnRy/0fMHj6P39aA4i3NFX+1CT8JChWcBTKR/5r4b70tUzMcveIq52BgrPQ212+cZJ8n
CLWLaN8Xey1ZNjevNjtAQvjuRq0mOlAx8hxjRwU85QyRScd60VBTEVr+3cJlV2KxusyRlx9cWNt1
6DiEco1nfxfH2fY+Igyd9ek0klIDh4+GN/hCd7Z3HFytf1VYYuyvLiRUsbQ68U+EJADPKZUUIGC2
MTYLTLuBP11/S8lWqGG4z7Zy8Ng1o54adpka8h/8WSNbbBvrV4joOtxEFHLSOmvu97C0XX6m7Aug
2DgMm/u3gZmltX7BQY+Ee1+6mnvfLXPq/594r/bJZnjez9FfzH0/ukyxddTmoSVHdq6IA6qgII6X
CuW7BeoHTpeC/poWfQOVIwORiZ+bkRUWGyIkvHCwiZZ7tzOdL30uKQtRwDgLLV51+8OhmGHwj2tr
RUsxT6K5/NEwlEGYIUy3bYl5vshNOVXTQkzLHc2YwiqfqmPHij49c7vuATE23N2cfXY82ELooe1u
+KUfTGjapT9JczwsPhjOiOtGDmyQZ07lSUR87RAFrr3r48YyJRZtUUrTIaapyuwG10V6RUKu/9g9
8AXF1P6YkV+B1vFpjjLViPTu7pk6r1kblkek+u0YT1DwU54eE74n7RdQicmes2FQPMNzNDei0abL
qcnM+/JF5EX9/zKWKTeDhRoyxjTS7kQ9EwatrlTfmurL9XqbLaDVpYK0SxAu9uXJNT6vCAXa9Hxc
BoWyPXL75twKw+niHLF0jG3uoSaY+Y0jTwFTgk2rzb+JWlDZsup6wDACUlUFy0oEVMrmvHHEVnes
NpS4MNTAy7SxWrSk1mtk/ltHBQ634/nN7Bn0iCGy4YCzj0vfIRzpB8PTiP7H0pktKYoFYfiJjHBH
bw87Agq43xiugBsqKurTz5fVExMz3T1dZSlwzsn88190ThOHE4C+iN7J0XVPHg7WMEfP7l3pu9Qy
bjrbmL8YiZfseUM4qpB2fPDRNY+yMl/Me/FMhZGD/6gvBvpsPx594Z3/DcNw23vr/sfzzWPdocec
eFe95rLtFndj7d3CNTuXNJH8+wknLK1700AzgRkDKrfDsxWFN9xYFKOGL0TiZFSvWa2G14Lm1yVX
Fe426DzCEHX+BStn2x2DAjM3FqIY9suwkTjuOyHvHX68D/lxxd17whnTGbARWKeKUbiYsaAuo968
A1LIo4PDZz/gLpsVpL1+AD1/JIHvvIavwlTnUGW+oPdypYc+qQouIKHib0w+UxOCpa/4kcBpA4aR
5DPKb0bf0ZY0U2GORvRSNPjSrzHVhHgFYxQ2VhrEhAu+JqTojJSpt7kTGLxSxfwQ+ozj06SNBEFt
9zorSPeSR5DQK3LLTaJZKBdfNfdLdd+z+uBg8L4ITjQuQX4yL/xZb4629sqxicIgY2iuFSO7Fc3I
RIy7aBy5Vt1RDM/t/Nr3biqWUhiIFxQfMyLdzYl7P6mR3R1diIwGPdu3dz1/jx1kkxaQKZfzA622
65Uo6OpQXAgg2JwwDGPYRUX1J7vqEosMppVCXvXQwFzJXuR37zYWtT2KD3UkX+JHQCnjk37QLMZ4
nJberA1j3ja599tFhT2IJpm0hf+GCXey/A98iQwFNI/xj10xfIZrpCpzfF1lR32nAQrN3tE/T7uY
MXcgmc/I/OF57DKAucPsUDbbOOcVcgVqF/a8zgNT1yK76dB4sY31a4ztFfQOIahfldmt8WY/j81b
z/2uj4/yeaVDppidp0B/S02vJyngdvxtsdPlE+pfnqw/oPErMjWumsRrtl1IhD/WR5MpXAseb9aM
WNYvYF2jj3y6aaSLSzr4AR59k9rFWE/0Ce9IElW+g2yZ0/jB96Z7BxBj/OEyge/rXj6/ReBEYAzr
3xSkaPHiL3jAvbShvIcXXgmoyOx1YXi5dUogB7TVyqztiK4w3pV6gNXoZ7Qi1ldTO3SxNaMzpkqn
KOeEfDu5VXFURDU6c9TiA7hEQAN1o7NucPCW4w9Hz49pez3DJRdxVf/kQWd5Hvy7UU9s6D99/Sra
quuMwGCjDTxjdOLt9hfyXD2h6rntYTmnUAihRiO+B09kPBJfHTU7uUqGjh1uWXZypGrAeBcIXt0Z
IMGUskskHxpmZMMRLFnhzzZHMUxgzRyVBkKJblICYn70zlefLb6M8lq1EQscy8BiAJJzGjc8cl6Q
LuepPWt0VJ/Js1ANhD7MKPR0NxgE1g6MB3ul4R0L+4aaD5tXFF/FlxCNX2khvsJbv/PTW5wN+rvA
ENTQaOTqRo6nIUIPotL0T+hd45DkYHXpuDeq/VSuY5KsIaV5BAOQ0hEWb7aP9Q9g5nDfyCb8Mym/
NIY/kQc3oRue94lHJaEdOKOOP/PDUNVadFu6yXGOychp6MFNoz6l0CcopeAnwA6ynbOzvpIH4ult
vyfj2aT+pJdwThh6F/Hjg/WULrhTakU4AV71BmI7CRJu0T9W49NNYKDM4zJ/CfWgy+dIoD8ArzKx
5IPaNx/shMm2a8ZTZmunY3SCZ387Y92YCjZXoWHQG6B3z491+tLjNwN8sJTWwg5rWrehX7UwnLQB
YRbRCUTM/lSYpM4hgZBl9jEHQCqrNl2CKOEb7rQd70qPyQHhiOrlaVh1qM92utoXA5Bs5NLMyPCm
MYIruTOaDlRV4pjcIh6U3nt3TPEMjm8P55OasGFa7g6NVjrEQi/1sJuowAQj7p/33B59fAmmDehK
+omug2hCPtqMcTLB7GKRgDyEPkdGKzAJGPBp1EssoahSaXJInhNYJBHuvHRxADu8ewD/AvlaJ0kv
vGNeEfSGaEm8VgaD304y3umwuxXQ9aHUYE25bRgXL733g/yDUITcdWqfizaAlVDH8wljJLGIAGU0
0hiUiG6dNo79yVxmaJbN4XHbH3RqekYkOPRNXKcaEuwpANrjtkA2Kd9CQ8akRfhWlylGG1BRiuGL
cjjB3AR9CIB9OWWCikjuwCf+gczlB1Ao5iwMv6cvEubpV8DNoP7gkeBct4O31VFvuKrwlcg6u8C0
+DAF0qc1i1gZLit/zTBCKKxQoAbP66SXO7iYkkC+03KbxyJdVI11HW0IGCxbEs/J1x7QZjIrosdy
NLdm7AjvqXNoa5aMEiBVNY8ew4PMrlSrplqLbnjZ0JG/t+RRL2r+CyC9wAPQ4D1OnyjcobIddqAh
VDsb5AJg8PfHgGHGre/Brqo5GtlIDzNDBA+1q9JTmBUon87rGzga4RmqRIc1+AKlHM2PZkavTVJv
gmGAFa/0KGXpHPXvQx74bgiIHx8yWTg9CWi6TpKCtQQV6W3WYawbnz3xf1f12h3BYzEIi1mnEpQm
BZM365TUEwtzPZHdV2F5kgFvWVF7A5n1NeroYbMDYGjdSwccvppThComGE5Sb7vNtyXoRIX5MyiC
fFZY9PP6GYIIzRM0ZZOQQ6m2mTBCyUIVZ46LYL+XKhTmySzmfLQlHHmBcpbXpUWwR267puKS5Xiu
oU2BaKx3R2fikPDKryvyg13Fr/CI3kA2KGYp2RNUxz/89mbMahE3i/0JhG4qTID6aDrFbsUakj8B
yLrZZ/jB32cMSZmhTmAtPobjEvqk6o0eswKjek5zUdCUFlLOug39VES+nPEXI4tXUEG6W1g8D2rP
z5H6JieIDc0oflUY8eCpaN3UZfzXwlKhyvdBQ7y7XD2Ivw0IiaXbtrwKKSkTRTzLodOeveQ2YTyA
UQ2zgav+qWwwrkplk1Vcc1+DPGEndHbdL+xEiHJc4qjDztiMCZl4WmiYuft9hHQ8GAiNjmQ9++24
7Fl8A9tCx8P3Icu31dUpnuGpRdodMMYpahZGvUXA1erNuLu2A65LjdZr0cZo5MhKai+LQfcYYeub
D8vB+eOhap0dC+v3BbThfVw69rPmVDmLFowCOn+Xk6bvRh26fecccHZDqD5w9U91pWErgVU4sU3g
SvmQBxZ5rPYaX36bd4omQ/M1gxcrue5p0ij8wxGat7UKdwAvPXP3YjeG0smC2AGPTBgktHjMORmL
EY1Rf1/gw4GKUT0hKrT91csD1GB8r76c4S8DAikupRc+7LRVJ4bJnJknv/exUA28ETsBA7SHs+uU
gqz0KbwWCJjCrrW+ft1XCQ3VRUd5eg8QOhNwmydn8xOURwK4Gk0ST70bXtO7iNPlbkJoM15cAlzO
aX1vchL0dDoaFiFyl0NuQf8jrx2lrGZTDs4ahLKQ+loYL0jNajW2v0N79jIWpo6HtVNzAY0YGF7z
ad+odeCnR4iQtdEFNFm/HY0XTafdYqRXqe/Hf368+xs+NmwWo5qlNGxf9dmTt6OuTA9oA4CyFKTq
H6IrVeOU5/9OtbNagw40Pnr2MSndDuQEpdCVkfsBCZw92UfaG1An3I15uGlMH6o16TJyO3KEH3hy
9FblpXd7lyFbooXmMWwsNAQSF9QnP/+aOWnfIpdLcpGSkqeE6iLVz28/G8DAA6Q1ul0778N+0dqw
zfQukFDOeOvPpkSkFcXPTae3p/2N2PCm6J1p4TjOfvhWEM0C3eEM9CHkZ8GYW+JYIiRJjjaNg4Z7
wY7Nwdxq+Fqm+p/RCzl378F/olbBNkcYWI8X7TPZ/lmQF0DXgYvJJ2ayEOFx3zVxg6gB+HUDYZy2
OWhsTvIp4+/hg6Ol5jHX4Vxm/NNntj/kjTH4RUENYapnP/1LybRZAuspFIS/oGM23YNzOeEYHrbt
ro20gEFs/IJZr++u23fD5xwx0rD5NVdLJvv7qSQWpTjldxJ0zBQyUq1MPwsWOJcnx6Ef0lt01ZND
SrWqR1xq8Hnem/gWX6UMWGJwRCqZ2gDeM7HXwH9wiwY1hYrxZaitVoci/hmvtzF8MkxkfAIQT4QR
Fe+/OTpGXYe/1+Cox7RvUg5ZaBNER6xEPTcGIvCgGCmOUQFEYCCYwbVXs1kSjkOpeB3cOOE/qP1j
2IFh13gt6hBOn2EabC/z+/znoWYch+V4/cqNywINyTCBER0BIvPezI7LSPWBhWald03qhI9fDu7P
8IwNMNtK/xLjjPJbHaiXvttzus9I43oew5T8vxTxIWuBs8zIVn1inYC3RWHw4pTqu1wrXJkoISr9
d+YQxKdVaSO8HwCXTKjNmXfPOdZSq+xFhDe9RLPQhMjElj2sO8/9Dd+FYlgHROdKIDLBTpgCaruC
uEdEptGirq9bHa/PTgRuM6l6xCOusHe/xeVb4TrvwQXuzdgsaio58vxDOp/0f3pnMsEcB3KZsZLF
9+BQEmwNxiFzcu5HjWe25h/F/hOlxFP3zl0VIp7lVmAKchdoRQDBO2ZRu1odOqFZ4+HmplIUQkmg
7vrq0MPwhRKjT516ET/bZFrzWyw6qYASEAXmMkS6ebCSoRSxd7lolaHgLgBmvoNLnRLdBLeJyDaE
Q23l2HW+7DreCi0DMrcsPEjaEsoCpQN7tA/OW3gUMG+cdlijuL6ugbw5mWFIH/XLYArJqTVHwsAQ
4yLCXMI+FMZ1hKFDIwE4uhvYO54xCoIHjaCDMm9LZJ/68ztkVGuWjPFQX/HYUijDlz9NOM803K5B
sVBbPpFGsXO38yGCE07I4VUvqkOkLSqK6L8dRVnPqxqzFlKK2SUsZMrUfA1qag+MKHGeAgXBrQAr
AJhev9xU7085vrk6PE8/FfXC1tukJXrlFq9csBtkpkQC9Z6DZmuCfOcnVNSc24E9aOMcpi0mHMxN
TZhJH35pTMnrCHlqgAho1e9oyYEqdT8H/GWI8hD4LU0o7Y7s42ufMwvM7aUesK1OFhU1WPFlEquZ
XYsA5hanJ9jCxZ814pU1g2w6FUUuK1GnoebNCNkc89w5UToaHgCkn8l+W5+19Hy0AG3nxPj7J/Qm
dO594zzBxbU3mLRpZ1EZ0h/bgirlBp5k1KOgtCC/fv1pS1ZQLerN9TBT75PhwQAxV1tMYHuFCpuS
EHkaJjrQuSAo7W1/vX9soOZlSYxe5MKXreARH4kdHaNKuR0AatQV0by6z0sjuwDoQuP8fE2/OlvH
NYLir1mUHN8fEJlFQ59QsuI0y+cE7uXQL4Us/DB5X6I9pj7z/fpL+TnX866vmVuEpQsACkzLBAoI
tqUxSaB1J2O8H2uxJjPGuIBl2ntDcsa2HihM01PXrAWdqBZU0PsY/kFuADlcyx3kj2YrghBDZk8G
n1U/hj3+FtBPZ7MpTObUy+toyXRzgDRCxFIO1il8zcpS5tqE5ON7nuOca+o+TBhdUdncXY2SEsRY
AUHN0Dke8VV6KMSsI/EE4lQB8wPVXI6PCaV2qIXbcjG6Hk4oo7lwECxq9aB82b3UfBy6qXE9EC8F
Ak56ZBvNj+p29CY9BjYCYEgfRGAzsKrDDQMNReoRZTCnOD6xzLU61CtIVRHdpMxYusMCjpoqqsED
IvcZGDVkavCYCjA2ezPvQGfTR1MEzCHjGyjIwt1Z3JgzMbQws0NbLpLEQ84kq+ayYGQwutM9Gz43
ynyH6+PHMB9nN5Q0LV5olk3pkpBIjZXdhWenCTizqHwQJji0IArMPNZfg6lGmlFvo2XnXoJnDEKo
0xxmD2tBEi/joLqROfCb5ImtnnY1fx6uB3PBvT8xa6YwT/WcJdYB8QAZLl1z8Tloq9HLALUxa1++
AJ2UjBQQuCfdDdYnxJ5634QwHvD6M71yanf/sDXgFV81lrbZ0UCpHlczhGPBWF/91nw5bwUSPWJJ
5qv3qzpcChfuTGofyQKFNkvIUg9ciEs863gmk47upkcjthrwcAvujivDaJ+R8oE142q032u6+OYY
pYwG5kwNuBjV7sHk2Uafx1CE4cxveurwrXDM/QJnBQDpiAX5VbeC/0D4oSztTO+ZTTczWmBBtcV/
bn8z+fl9b8HkbsRdH8cP01605/LIN8wu5FGqSk6l1DjsNKOdWYe+C1zLBsu+sYucH5iugY0/55Qe
rrZMEtgT6ElrI4atMNomwmTqpmLgPqHEfqpImnhRhOQ4nA0yP2rHALJPvbMj5pX3qF8WiZ7QbaQJ
RxxMoPcEdlPNECAEpXbLAVM6EZtJ5VTHXn/wuthzqDA4m8tg90/LFTzxpcQ5wqJtGdahyIh06uoj
qlFTIJchFbC0145m/JmiRA75S6Bgh8MA/OGGjKjv7F6Iq9UXLKIPcVcNoAZ+7R6nWAbgIWwhDfMz
A/sEHZym4V5X8a8DPS3NLapzTgwNoknwaQOwOQmiRqSl4IROlHygdRTrcpPSVtIBUe+jmvo695sH
VSFP3iiuT+b3NO68F0Xfyoq4FFC2ihon1D42wc3f3PrSJkrmJb8OkkON7GHyty8cokafpvwcaeWy
xnDlsZcPee9b9a9fn+VIfwaZVzuOurhroP+wbhKxQ+JAPrx+bVgDKbuV1k641xDTMDjrjoT88WsO
nl/veRo8gl6HeB7USY6Q926Zlzc3kA4e9vscUpwUL7DK04KmD/8odgKpjs5hyAHxq0yeQnCjYbWD
Ai9bCftLk42aASeEHwWtK+nn/KZ5Myb0LYXxJfaqBoZNnjgqHb7SbxzWYeUCZyxwfpjl6J4pyvTC
mCS0zfcNyjQ+DUlYtKjGLXiyDGEMP62sTgAzqBSMJ/ivVmV0t7MVmyTHAZrEm1hRdG6CuI9SUo04
k+SY4FSUFoXXOiQ0VPbk6KybOUUfJXcEff8KMXGFqvQgajAKQ7+y3r9APjCql9WwugcgusDK7QeI
/+qpl/M357f/hI3JNgVtnZ/6A23oxg+CRko3/1ktD2kHvB+LSHHGywuTURh7pwwQlqOtpMyPmLdj
wSZ09yIA+F+NR1uKXVWBOLD58Ip19236ZV/5i5schzhXTtkZzWxQJ3ohhn83Jx0K3vmN2C2KFNn3
3/q2XAXssw8Ot69PmcL5wyT5Fnr0oh4bs87BdrV3xQaPLDRruiC9wXfwQihlHBo1pbknGQaSupww
MWa+v90+b+TsaTxe6kcE8l4mRKhfwo9Az5AcOR1mnBa+SdnD9kQZxT0bHtq0hZdt2Qe3aguZgPnb
MZQR73e4/6RMiswnxNnTmOccufS8y3Ej54pZjW8xCm+re+Y8WF9GbevUc/ibcB32BnSwFGVGorn4
F2mYR3HqMV4lt7yAMcBeqa+7DuM2DvVWEMfnE6Z78KeUPfLfJgLuEKbEanBld/7YIbD4athfzkKm
5ZMzF2jSZJ7+iFdvtZZZjqaPYq1g7nXdcHq3kaDwnF3GIYNIHKuIUQDFksqd2syh4WG7ozqFBlyO
mT05PHJCl2DXpHw79Avr1WTZaBx9Ci1J/ygMiM/dajNpfZqdLLjWwqbVpCh/zt/TdHdBAMSs5MXA
QTPCX5cadoTzaVtNOhMQE04j5pkvvXWoeW+7i+nv1djkgw8UmdtFtypiNt8Q/BvKTSPb7UAHuJMZ
2GmqrGYu4H/o7U4MQfhi3ODr+BfC9MxXn+KrYLp8H13DDMvSBgHdRnkd1j+4QfA99fG1b2xX45hT
TA1TxkGQbHG2/MCE/2C304ONd4YlZTdiudwqfAYwcAZrWfh+OZ89GeX3TW6JOk2OYqWBogFTVbca
4f1CGZVFenJEt0UpQUHNqIMWKzn1VAI/JuTwbc4Xb0zU0blb5W/0hso/kizElXv9+lgH1fTGy/pp
itlORi2kTh84vgo+F283eEKSo66Wl0VMtEBylWIjxwiqejisX+aBXAoIL3+TG9w3dOaPsqGoDrzH
hn0BG7/oExo+qAqznO1GZ/s/nAhQFI5UOajf7eRI//s4m3hwy27D7r1gN3YwnbCTjs7u1uU0DZnw
pLrO6UypU7P1yRO2Ofzm/ii5WBQvPr2hDJ/LcS42Bw+PnLTn5GafUNc99fWb5wBy0vDK06oWKmff
NReTy93A4g5vvzW6PHke8yHh6huORRpUNHlscbPUH5HkqeuHcka63BVTZICd70mvkq/rpTtTGofh
gTqqpYcJufdSIUTe055kzKBWF+UALImSNpxcIQHDRHLCRbOlLwCjn4zC2K4iHo1c9yEv8x4EVOdy
9H6MATkjFuJp2J6Hnge1ScjfmAjS63MxOXn0w3kS/Y7mq2HS8k9AVWnku/a7qz/Brc6anCiCUTGw
dg96+DsICwDy02cpRsd06RwZzqFJIQG1iI/see+pOdGdcgDKRq/v0Ir90ee8zOHDnixeLTuRl/gj
E5fOYXTgDpXDJOFtMFjAG4NLdF5+OkTTnz9uzi98IGwsmpmFb9gMy/gcOjpfbzu0Uh52OZT61MNg
DsDvyFIMEViQTuCQ0siUjiOOjSNXbUUia7imNspBTDzeVnIOBo2r/8aTGHsQxmHYAR7qDgTvW/yx
SfUGbOCSFJs7Zgu6cNkfe3CTAt79k26eW9TEVVNBEmyz0wDvRTLPqA348fP5ZQ0DhikNfwSMoQDi
plRb3CRQMXzIUD6B3EOEUg/0OuKN/gDTFayiRFck6NBvx3cBmCMCRjmG6XhfBXhhQ615eVVEBQXC
i8pChNM8+/mLO8mkXWBETgHVZjMGy7tz5t484BLnwJkzcPTk37bppPT1O7BpveEOgvlxtOzhthNj
GRoyyUlOCp6dQBe8BKT6jvLq/pPyINEPgxpSeqsJVDGCDrx8GnVPpmVt5KhCrnO6ciW4KKUz1agR
71/+b8OFwbX0gOz7xKdntkHl17Cu7JwsbxwE1dt9xecR/U9qB8RLfIPNsisisM21pZbBaS0ZgW37
IXzwDpr67mXULczXY9Crzcur8wGuuNtVY5L1p8danH993C2Eqno463mPT7J6hu2rK8MCJ4JXmDCu
7S+A2dvQ6vS0Pz5EyQFUCybna5ZcC87o2jU+sImMDoyC2q/wNIRPumq7EqA1gRuYeZnZ7QbFc/A4
2TeoGZsHbLIOjyzTwMGJSXTPStqbOuDthG30gxZoxRbypYLX25saAYoZLiOH5Bfoa+37b8RBc7A2
3/ZTT5+6COdvMdvWgZMKRItsqbZKkLuAzUMHMvtTj9cCP+j7F7H+gKhIp0WJAuOfAC22xcMUkvzd
+auHKXDrAxlL0fPdzRwu4N1NK3WDHuHklJjsZRe6tPadNGqAPShDi8vor4ehjfVo7HB0kAa15F+Y
NXQkaP8DD3UCOdg+82kL8wh21q/BwcURf9p64ZPSBByvjlTBuk6ciUc3I35fISe4l2RsuxgH0DSG
8PFA59msKKm7wCZdYD+wmyuwWgkzAo4/Zq3s9rnRHwmP01giqw+gzTrRq66iYhYdeCcFyAArYecc
rhE31oG2DmN/+cVGBdtyNZ9OI1hW7HTsEBBaETQFgwF9FRsg27zNoCHCDlBQ7mcVReS7SaFwd5Ch
ioAJ4MYRAwvxCoL5gBVVZqD1WxrTHt0JewGgK28SCyyZwmIcolKZz37IpSEs54mkByvPAG8yQxIP
CMFyr/4vJdLDQdNr1lkwBDcgpyG9SmHlezP65FlnOrFj+BZF2EGcdXZfv2ceO/oUc5/nkW6q4Jsh
5rc9DOY5Z934RpfEfM8lV4F8o842EDGd+3P2K0j/BK0ztNvwyQe94I1dUrZ8bN9WIdFYegmaO0bU
hkSRmgJW7yB4U6AyOO9GAp1z2fnwS16O7s2DJokyLXP54WxJkPutJXZMTBYa44cxfS8YiCCdQkGk
MTfnQqBJkZ3hFBrzOyCl0bZb23efAfST6XHcd4z5KSTSZYyxHTC4g0f1M8G+2L0EMSzzYVO/jtCH
ioACkQMjSQDHvjqFwYAkSr5s6JJTfVRYl18wAnZ7i/23Uvu4wC4K3QnmTiTJzKuow5s51W3Ax85I
VDAP45irKXIrHrUdTJoJiDHAU+Kc7agb7toB9H0a4UJhJT6InLqTLRnVbjRXcxnIZXZhdjEDOxut
IYMQfla5tIzBSeYWMC6Wm4w2XbfcN/bMf5EsBe6QMOLUVOPyBnVzPO6Dt6oyyBJ3DJ0ymNO8/0Wi
PBfYO7dt/NSXnzF+mnTiAvRenGGcquzPVUCCheBU4muHmY0L/mdbFmIHAtu4Cxt8zq9EjKFZgLtW
uQDlAwKAZx/8LZGre6kXU0S6Vk2dBmf8u3FWpFyVoNDHU65iHqE8h1emhaPssMWOhhL5plxipC0r
G2E/MjxacVziXQr02WB9Hp27MdpDZRu7560rsug4JvK7FbuZNXYrex6IxSiuctCRkYfAuJLEYFJ0
tM0XcXE5OaPVfQ6rmJseM91raNa55UK1c+9BafJQp/AwUlTIFsO07WB5FZ/xJYSM+VJzNgyPQLZR
ybpLiBeiTa1HQUDaQMqHGlsfd4ilGSxFE3HJWOzbUOgslyJnBKi4K0RozNRY2fjB06qMl3k8DMbX
Blfc7Y24LFDrZjM6QXvP5d/0rTekZaih1pWgOxwEGZmZbdtwkk+QHKQUsP6cm4J3rpanmLvKD9AA
DohKZU4NMR4CvIm7iOyqMDUk40YrZEFZp/0Zv6IP8cyIFNBQ11CbViQGwe78MXArh8cPwqzvh++u
OAeXD+40kElx9HA7K8xdC2IDx+7sSispNHh6KrosYSHVKippSJzSfLaZ1lBeTSJ8N5XWoE6pzD4Y
/ulq4Bv+8PEdkWuYrueWNY5xCf3T5FY2qxMOpag9RAxe8s9fRDA1jtBJzi5VA3gUYzAj31AYAcXc
ROzXYPx8BKmithpQTOBxYp+MBBnpAC0WwTUvfQeaRVIGLCEyWlGAonpt4KRuBKfZnC38xQCus30d
AutlW8Zc84l4xUoAsspcno1z6TKdWXPzGs4QkW9lMk1QkkAF27jQ4/1jpbtu8EYxO8Yh4XtUceun
Rjxak/g92H8069h0tu0Rz6xLeivuUri4gLF91VzihiEBsVYZVH7D+xKaZsdw2wgHzYBxDJwNzosu
JWPNN7iVPKP8SC7ol5kQnKoJ9ceB7gTZ2QJTbqQc04JDYYAYXnZL47dl31imzo8l0yz0Ie7Du83F
+59Vsbhgzsibcn+uhWHIzamw0HTjn4ifwTGv4JK4tLQxWG3Th1Dd+vTXlUGLcHHxpdq7cPSqfxEU
P2JmMH3qGqPZxc8RBNjxRyFjHn4yYL035ZdMOYcNrtEjE0OVVcQDAG8jM7kUgbxLpEfjXEinX9of
XowOL+Ufhj5NfVnbbJbL1ryJ6P3pXwH0qnB8tgjDOZn4C6mCgm/HHIkZG6aAtV1bbt8FnrvUgH1l
YTpa2GO7ZNN2+cPGWrYx64PV2tc3j8XmY1Rwis3nuONzALFup/fN3xHL6XGkwGS3XSGHp9SeH1m9
qVpW5px1NwBVy+cTpgMBzssWP62GQY5i05cBtOSpac6Sz3Z7IUGUlXwbcyZhz8nfdJoGIQH4NADL
MJfhP/TaPPX7081iedo90vFkOzga7MvwnGLNQvDXGDPzx8vgb3T8kmQo7pC99eFdMv7yQpQLjEUY
mpUkNOhtyVS5uf05in05/RqDMef1bXRyrPE12dRm1+RoVUAI/Ojx8BK4T2W/DF/zFmZt6Y9cl0MD
hVvICH1yE/kSceynaAhAuzxjekGFzcXE4sBochIdzbgCHdHbBqx3CjGxAxm7HC/cRe+jyGLKdLJ+
VhGyz374pWrWu7lkiy179lIWE077LP3xps/1bkdXN+jqxMCcdOpO9iJ2H22E1IrfcU/5BmJAcvn8
nHF4jgA+E0Kn/5y73VC1Df6Ziw33soNLFz4pzKgQqvARcGUjuAe3HvBhUS+9kahjHcSQ0StVC4me
Dekwnc7n1vLi8HCdovsEP9Hxn45q+e1YWPElZz8gd6Pn/q0xKmD1HHHjOAzyJecLO8uy5+GXjnpy
aWklt7ku0LaYYpDV+7R2uuP9SubLJuUkJQyT0B1rfR5g2LRkgxjfg0Jn6UAr7JIXhWhM+rLheWtl
ubnyKm2OARQKtZYx7CGIPYXzuegtXRdfiTFWEFAe0ngqGrVDs04jjlZNTQeInTC/gP3A4cUOdMVF
AnCQwSfvj+ZItgs56qiTGEgbwz549JD97TNzR6IVsN2N291v8uVlQjCnavl/ZMSN1Go8VR+oqBbW
AGRWr/TDDRj7UG12v8XhbIPd6x1mTgZsN8hUQomE9DFFGM2l7+Qqe+M1kjrvEU8TY+WvPn1YiJbB
34QL+6eG4zJF0cubzoMWd4dUCkqlTW0RTeWMCnp2gBlT02yzlpsSLLEkB+PPbeyDrWWdHhY4nmE4
A5xwOQcwkf0Tcgr8SAMvMotUuuKhGgloOPRq+utDO9zVcPXkle9dovtoVKNn4FRQD42CNKBNf9Gk
NXcGlXwGGddCYdWYu/6x7f7OGXaADHalRZBv62RVudtKSb6kme4YSPzrXeO2FcrqnAiq3xwyDN6H
vFRLXFOCHMT7YsLy6Kiexgec5/FFRWkSTS+IrfEY5hFkkMYWMObxsnCy/Q2sMcaLfDO2PuS44OvP
t88hiHLSAA44jREEma+mPy1qYjy8XpKl+tWz8/LFGAobBloII6gOy+uYP0yReKKgzlX+mHZqpCzV
8JiN/+532+QJosdk5s22xIg4nRQV/sOxOcMeHvzXviC8QXWNg4Hy71jStJnS2yYuHOu9wIKS+hO7
5bxj7ikpceP4OWMyTII7WUGEYtfbRlx2deK1gtdae4lcmQ1zPM/Y8Sgrh+wNOEk0vUCCdVDwUkyO
G1cWHPfgRQfjNB0HuT+K+uXJQX7JkSueRE/8k23RFHGk8V3Yx1j414QfPG55XOAXdCxU0hALryzU
1LEqau0xKuG7TsSI1F/zPl5I/ErpzTuiFsRCUFb6b3YdNvgdwM9E/owDDEua6KmVJFABoV5TowGN
8bL8bXge1D0Ydxmiy8IqeENISWREQMv2l7ZDKfIXCIFbI54wBdVEzXTdDdGNVAPfA4krUCEXRNyw
jTLWlMahCKsPC7gBIVJ9fBoYMuVqzM4tBFviXjTB5XRNq0/ZCEAkSrRzoR92LxRFSzxQhnSaPcOV
vLx5jUejafQOOHcqdskgqH8pWa0cHFhlFlreUmFKckQ0odIHJ/Lwr4x7vAkus8UO8B4v2XdAIdhd
UjxdyamtEU3k0YSWWEq1SB6L2ZBxmBlj4jbe1M2/9AxKlRNLKI2xJ5Fzc05XyCPO67KvC2WF1qdl
EQv2ndDAkKw+ZfGK0VKAUJ4SnbezonYfHN0mcdQFgutwnpHhg1yfqg5h+7Std8AVeKgyRV2OW7LI
zEGjANP/7tmEsmPz5Gz9USrwHdQp1/mX44QVSJAB83ibiFCu1vgUkaK3yNV3P6QtKg/Yt1NcQLC5
6zGnJ7dpOUa40MBfpjKDIT3XOJA3N29t2V1vLK6gHXGTlqywgQitWWe9fe2JTBhKPAHeS2yJoHGX
roSCDE/OZnyfEGUljovcZ2nr2Q8kL12TEefDv6//mcLwQymdIJbQIakh7dPy8TTJ9eAqNc3xt9Ax
ucaa6M6xYeWx0ICKKdU0RaiUlHHQMMQFGYFKvPL3GVuK+25wYJYTF2u5GG+cs/n9qKesHpbFmD1B
PMXGqdmkhkzhE4tNFQ0NZzgNxlicViRgk7p/STNHcbm3Z7i2dxNUnBTGhMWqisabzN06Sy2lI++b
OcFJYAhUACdvnEau6gSlsWfV0p0+Be1nBKHaixUN0xhJlzyU+/MGL1NuSw7opOjH9s8N3/1JmGfC
8cMOYlCfrE6DXOICsoqiHxdWWnxbrGZgo38jEAZiDymqBHKBWZGjJZHaE++ks7Wabj7sDyy18Xz+
sQZ96vFu08nx2CMKVUxDGVXibTA3NJ++gouqYJJs8CjLzRS9FV5/bDlsQ21iu4WrJxc++NMwjEoP
EBnrG1mAmJPIKGM8fhBo9DOkEz/zXVKq/Cw2cJlpf/UrqwTfimUw58HgTcmEvJYa96O7gsh1yXTY
6rKATuHX3JwGw9/NAKXB0kohRIYzxYLHr2Ae9HQYXtmEzaAHnIy1CDA6Xs6jPw17jX0u0VCMm7en
CUeRuEpOJ80rCZ1gf5N0hG7FBXo7z5l0ETH+DgSVIk3bviwGsx58CtDfGjGQ8G8YRvqtCCEm8TTs
M0AHdqFLJCEfeiTynA6G/3DffcRveU20vl3xwGcqCv/IqMUdhogADAgqDd1+bTucIx/4NCxkKjqu
LS+yz/XGMrvuupmaPcxPPBINGcxwiDky0q61eVdmn2LCW5/moUnj8vYQa6616fq9Dv9j6cyaVdWS
IPyLiBAHkFdmBAQRh+2LsVEPKk6Iivrr+6t9O2509+lzHRDWqlWVlZl1ciyYCv/AOf+RccwjiBTi
CIEAaXReSXGffTPvz2ss8yKaK6/f3+hZ0s1GtLXaRGNt+cMbWIUs6SBbOKggo99nNH579cX9HcE9
GjtqQxQu09ZeK+6dWda6U852Wsl4JZA88z7klJEynGe+0ay3YuEfebRLnEjMyyLNxOWSQYt7duQf
sf4nFZd//mV2mGW70tss2FSIdeAtR2N6tY7n7e3gMlUxyDjHtJxRlC4GAxgrTvrWTeRWeLdvaNFi
4/vclIEXyICyVB1vKF35KtL5s0XTrV5iDY8QMXeTNyvhti3aFc8ffOUw2e9NJkqkguicJ6XZ5+hB
BP6csM8xQMuGNtMu+FDCVkIUC4J1qlhgNz+liUTRy6oYtlN6uvh/h9+1sq8a52wRl2SepzwmCZWJ
H0+OGcbLsud3wEwZJgo+xrRyLC6bu8msOMZT9B9W6gXMHbeKZiwOatSwnvM7hnYDg+n3d3Yg901H
dHpxUR5n+4Xn0P6zAJUtVlzGZe+nBP/nCu2weuC3Fd1ZzpRVvvhoBaj5Azf7pCQQeV6FKsjRqwiK
PllL7dGVbH8MJ/vKfcZ++TzDwjHKrpap/KYMOUx7sUyyO7lEUGfggYBbhxZJaJoyEqEiZ3r5n58g
kxZpilSQBnyW54VMMI6LDzCulBWSxDrZvrHwS8UdytY1erSGwb2UcCtJeAM0d/Cqo/dgmaDJZGaH
SOCiHj4QS7STCBRVNDwDmWYg78kPPlUFlXicFPkx8bLGTeEpUPZJq9xk6WTJlYWfcVdYc8BtFXsc
SnAnWDSgSOAcPFfFTJaMhSIxWsZnh7BL+NoFnOtBpsyB6kQm2USLKMgwxiNF48n1eIm1g7/Uut2h
92bSE1yDVjUho/g7miE26YZVjsk3Li7Ke3KNmMPUBY6cUMzG0r8BLNsNnA06v5ZCGX/p/s+bKySF
LDhCcEdBehtFg1HEQViS9I+vcbMTw+F1QJ51wEHKTBmqNRytkqf35X7dFyzzI3rBdH9cNDZUEpY+
0tu88p+/qt16V6ZGIkUnChAGUq+KYEQzP218g6nDxqbU/i6yrG+aLCoswjBJJdmNTsxawRxKeDRN
4vA3i1Powc6Udo0GtQfigALBf3wS0W5ts7IfBQHV7OeCnfyfIRmRHVYzMXvdFxefFoklzgXQYLp9
ZIk4iSJ3oTf77U66rkM/VBAI2ML4ziZDi04MPVfGVZ/t6Mcg3qPXvY0P+W1+jiBDPFBEajNt7Spv
qqFD8lqH7QG4xNupqrOG99YebvYwGKgAyAEoDAaHtz1FxmEwrt8T9EdwMTtITglVHswAmP7xc8d0
+1fXubgGhK/P5MXR8krKE1O28F2dkX8lR5rdLBkqlEtAL4C5YKBzE43siAeNNo2CNmLRf616DVv4
07ir4ijEWJ67SoKEYXrJF+lFg5WfGn3xPpoPR4kUWj08T3SKt9HArDjQ1v7gProp0sAYWt+0/HeY
AwQqlF1My/yMTj1r+GEquz80cJVD65gwqGUz78ackjQmoJAgGJGzFWUf1FnmsTJ2KZjALEIFmKyz
Et9xCmo0gbd2hCpId7Ydzt+34tJqET/DFYoFugE43Eano4P9lxz4b8qIF8AX4hpmEriY9igkIquD
pH1xPB9qYPzwvrE5kgQQx6P6l/2A7z5uOmsZmUw5Vgh6rS8ot4tk1flHDZSrLGNqWHoxQ6roLpN8
A3IeUvbVihFT5K+VbjN47QNvdWiRS+N3zsTi5U1g4TUyLDXQnB62B1aIL3UvgPfXfG1+HVpJ7L3Y
3+wWwMHsxDRXwHlKFdIBzXpOiuMUGeyX3cfugmeeJOxfDPa9vebr0RepzZHx6KBlXIRba66Ccfgg
yi+gCq6y6GNKlXy/FF04iTo3l+Wimkfy+oHbrbnuN8wFi0Tpbn+kfUW8Jwn610PRGc4nZeLzYJfh
ejKMlzgFWyfQa/xYt3P9Ij2kFQbtnBMymgeLyhUfGkkJpu2+bXo3Vi3iRdzIwdkJKJXkkZxTr/Rk
J58h43imYNRdK6HIzc+7HQwak/MFxMtavegIMGxcUCYIlGaiSL+gxlXTDhJA7J0UfBiR0q2pnZo8
2U7y9/bmHvlymqZDM0sAZ1hSkh++a4cehuGciIZR7+Di7Dmh78Wn4WpJPbiXjHe/+ZPMHZ8yAFQO
JYZ2HHkp+SRVzIpKFEha3HA1Unv8kVZL0nmc4cMwJtOlxDwTPkihjDE7lRMW6A8Uk8gfmAEUUn21
OFheJse/CuKrZ8gb5p0EqLdnVY3TknlRiAg6/uqyqKl0pKn4lOm3b3LU+438lcMEXRUbyHY5Q5Nl
+Y/SjcKn3slpgzkpcmzKjWMXFCVrxoOoMWVCMDm+EJcobo4uqKAbfmWcHCXbrxx7g6ig4VcSfF/h
fSG1BVAfICHyUyPWp9Q9cO4iNBKi0t3C7NHpoyK6m/RjhkpRPYKBbw1728tpv/zTOvSuW7oj29qH
nDDVFoi4Jn5Y/WN93iKmr+Op2u64jCQO7+7SptqE5cqo3Yt0RkNQIDL9UWxvtx8+CT7N3fv4H3O7
302QC7FP9ARQphrTiUk6PQ+c+piDZluDAi2BHQNNnGnIoej4S2+Y32LCeO2S0jMk05qjmW59BRsg
tD4LNNQh4JhYGaXbbY8+LSVF8uGuGHwA/WjsmDy4FqeJMFRRllq0mJaIPZLPWCO4surhy179+T/I
ldwIMCXaHdGKzRRKx2D7D0kS1J7LSgg6LYAJTRLO3Cp8TUFN6WU7vMfXMib+WZ+XPd9ycSILX3cZ
XvKIxa5DxoZQutClHoQsZeqjS8DGjyshn2D5iFHSnw5FyUFknqOveMnzLUydnNAdjWOJS8s5mFoJ
E4JPYsABpr9rnnu8slG4+9DBlEB+G2pEvh6nyhfdankHQzfRwg1g3MBu4OIHULksiPIj3OgAhVar
RwCWU9TAfMThRsjDBAEiMVJF4+jANTGN9E74YlaC4VMzgYJ+bfVgLhV3TiflFts+FxRKeE6o4Wj3
FARnyB2QKDpi9BEC2h5XsJccJS0h9Hxo9C9Xb7oaN67DcPI7ifrbl2Ln5g8jD+LiAgscxh1m3nnH
5DkCplo7bG42u0deRAImxgboSkY3UhhQl0u0smEAsGG97p0ikp1EeSr48Y3Rw2TUgZtfPcw2JDHJ
BRtQWFqi9WHHUyNk5QNTcYd3JfGqj6KYXhdJOAZmCAbNd+gm7dnmB56iJZpqIV33HUAUS1rhQB35
Z7vJpLbC/zc2AEpo3iG1pyfOPXHzBzyElOvRfSDz8Z+uqI+8Uls1J3suLwTFfUUruL57s/j8h8iu
zS9NM/Rf9MOpmnG8+CGqgD/cojeAC/YQex4F3ZqhpCPmfHkKZGYLeDXpAj2Xrlfe3WMdAKOG2psz
E0d1ACWaKuuBGTID9PIYDYRKcKHohrpESGIa8EbMGm8wJK1D11s1Q1qP/X/docVyO21rii0Qoa95
moJEYB64Agk/kcWle8MffKfdXzAEq55gHa3ro3pydh5wgsG6CVnn2OsqHuObgwbM77g8jwLszYNN
d5tqPfonT4ojYLqXT27vSB1/cR/T9xaSwAOtPuATvQv6M1ZwmJz7ZvZf6xsXFWCTHu0k8zh9LUxV
is91CueXIonqMG8JLIcvhxsy9gWLiKkJGk+pIwcY2AFKawAgkrU3EwOsCp9AL0+6TjGUBZB8/4oc
YKnSJ44qdz8Wm+95aPnwmczjCqbWZH4FXSaatQ7r5WC2VDlD+hd9ninZyTL+rpMz3d6uHatLOQbN
gBLyzlJHKk/umD3CHekIgM6JA0o1qSqwRvaEDqKCYsQf1hgP3y0EQsip3WgOAU+Abwxkp8Jhpr1L
63/FKHfOOAqoPp5hi75N7ZhlB5gbbYaDPeUS6Xg3oFHAYWsfPL6qD9fhn86B+GuY2r/uvPMrGQrN
KrvyNsAKshsFfH3u9kPTzUFbLyh0+Y2BwfxC2N2cdFlG1cwseDYDrTkXuO3L7F+fYqixHnR0wOjq
maCvuxoaACNcmEJABYORkAH5HJkkOKuJtczN12wpP6AZxBWPelWFOPAycaHvMC3R0//KoDeCDcc5
ZjMdPOP35zUX+qy+UuYpZRIwCe2fw8gMFt4PJgAl8OkSxlTHNdCoUznMeoZD4xTrNFBdFRqeEEf7
0QjJUn9JwNHj94QjVnfW8MdNaItwYJ/MkpSqfwim3bcVS785V8yNqKkF59K/NsA12c8bR9W7hGKa
Jh7WkBzWPN6sN95UJcMgfVI94uvNdRkazEQwe3VDDMVv7S1gN7agGblyhtLA2jfGV68CET1ktG35
InHlpE7mvqVnYg/iqh3PVfp9bRy8pYkJOLFbMxTz8pNQNGddtOSlCfxHWiXYOaRenCpZ4nYW9Bjz
ReuUJvDvSvtVTA3iqWTR87Vlj6oNNlawofBiJBbRrx8du8AJFQbkvn73crAVcw+pF/tNTB8NnpXE
gP3DwqeAX0yh7MIIf/n0xu0Uy7TZdOQQvw1Ls1G9pdVMiDGAJrSfyRkk+nY0U5uf/d7QJKWnOXcQ
wgi7hjOI5IK+JjWoFigNIIYPzFNCWBQ+9clekc6uu9CHYVeesbqYkL9hx25pu3tLR1ENQde4jDRL
b6yX3xcabZ3ywIkwxGPH9dsgX/ftHmtAsarSuinsxCZOiCLJNZMTYxm+0x4BgIaJXAl9ZgoxVyQ8
IQEdnthIkNgauLjndixcNiB1bMmB4ri3Z+QlnwGs2niGimcEvrjZk7ma/N2TvcOtUr78L8UHjYOO
dUoL8fenr8Gu4B8c1oOliKXjE0LT/ZH7RPdy35o02+OQBEzILIK9bZk6IEZunP/g3R9mH6DbIbw/
CCWQI3S3OEjDRF2cwQk0hqS8pMGE5ZwDWYG71I4rv+vA6PX6A1ss4gaat56Ty5Bqr170sDPFYdHQ
LvZB0gVqzgaOVOz7cAy3WrAUNQqw2HBOJlyIBg1SIVnoaUNP18vE80+QP5bj/DcCgPSAumAQ3FLK
mUAN3wTjvLM72c3sap0JERB8IKSzeODHRweL8J33wlPXAibh74XV1/TNHNTQQ8zroFszLCFKcJ9J
4b4BLybEwaYwsv7PQAfmw0bsF+88k7dwe4PzhOO/EgyOQLjro5Q9MjCHffLzZc3SqIXz/jNq84eF
hZ9H+yvLrxPa2Ba1l8uxFUHF1EcY9jHFIxUuVk674OATdoGHAIpxqcgLHuMOJC/bMA8sMlNK79M0
B0yE0pVoIzc4JtkDNA8qIHeIQWemJ2gh/xKCSW7cbYgeuUvYi5xuxKzWnQkriskFMtZwRVUgYYTN
TQcwY++7CXxEMgeF0W04q5iw0h4B1RAvAxi9csodGFoG5k1DkAToYl9ck6fCKYsYaGFmrlvE5EYr
F/qOQHOYr7KY4gNKSIhF3Hc5f8hXKVE2q9UdEjM7gdaatt0F8GIeKa0oSZTxE4wTTiSpGQH7pAvP
6V3Ysd1DSTanECCvYbS3tbazVJ/tJFpzxzF3O+pm2i5pexKmzi/qiWY1WOztilOdrixhcBV3PbKp
vlO4DUDx0M5EM0pqF0DgIqDiAZzLqdmO+YZykjXMQQaKygOoBB5nPj0RgNa9m0HBZ9DmHF07hxa3
yMWGh80r5cGFWs11ZdbKLlPHO+YDKSR0Wf/oCTRWLz3P7cQAOrBLoAjQJOKAP/6ViaMTtdgfueMv
a4SvHvitGfZjxCcCA1D8sjwzFik+uUyzk3zyanlf7+OaATPCgP4ALJcJME/+EXeZAytccoErkI3p
Locze8nPeAfk1OyAnm5SdzOIwYXTtWytcIt5P/RPqSvp560I26uipqejFpSHED8j5uxlw20W6Ax6
oloxYf2Tk6Oq+Lf1yf1tRqrgqYs0BcW5KBVpvpFhyTVwizOdnQ232Lv8RubFz3bca+ab9UecDtcR
hSzY8xm+IujinRNBsR4sf0+3TOT2Pz+N/aN4aGtYqGjCGUAtKcjR7nFHLbGA3lsEe1bPlH4+nRKK
emvViZdGPrfhbgMEwTSg0pQZjujtT6TaxCDuOy055yXpnnxSaSlKyMBrt/ijfYD8/K1d1JCCuIe9
NQIV69Eno6T94dz+LoaT+z6F3Hid5AFGPsC8mbqKjFiZ/HQQ1qBlQ33Cr/viWLd0FqVXvuBXklPy
TDxpPtMLx9mY9sCPM1JAL8fQpkkfnm5atYCid3+oBDuNBPS6zLLjlDu5T9wHE03ePnkuB5pzQlVq
3cOmBb72aFVw/NBhI3EmThBdWvdt/TQ4oyPXtU7/mGWVd4DFF9Fj7tzHeGmKtKy/fFIsWA0k4ylg
MBMmIaVY12es3kPjwy7otJZOvhWyZOifW6+iHA1kKoqQOwL9EuTlwOboZtE5g+L4YMIQZGuSohW5
S9nnyhyjF3zIVS/ICYOX/yqAdD4KSD19+sa6xvcXhN6WuMzS5FbeOK0x3OK3HEoLMl7z8QYg8GR9
UDrkS3A7gkPQhag3vuAhcGUk/OhuuDoKeVSXL0xCRlrXHdy9deVV75jM6AmbtfFOSbfiuVcME6Ht
05/x9AdffFCu1pPnjztQv/LWUJ5QJmJt0Dq9Z3jhD6TB9Ygn3QEtUiYtE2OGtGv1bnpRJpp16dnv
r4uvV3HQzeNzyquYYUkPyf2+rGFp1fvFi2bkcaSB+ZoHaultiXs/B3/P7Vd2oXfggWOvbjXZXQse
zPsYZqdz8miXt+H2e/9p6/BYuXyLdvVqpMt3p78rPqhMnQeDJ/uUMb13yovOHxjLcLJxiMw+IJZr
Brwc4rMRguFekNJo+ENNh/Oy4/D/vmXKH66GNWTksDKuSrfzyjoQ3sqwHoYNzVuc/4PVTXO6OP7d
oCNhTU98vtuDNqxP06Y7McxjKtOCoGgvPxN4pOz2XSD9YLAwyG6PaEUIYOBLzGGdsBEZkuILiVqh
AjhTlnAiKDQ6iQEF5zXo+zYlpmXwvCiHkZwTq/VFy+69B1JcxICnN4xnAH6P0CtXEmX+wmIeBDqx
4Q/vo04QfgHp0D99o4P58h+QCShNwmkIH9HLpvwDXJqH+PThcCdczRja/i1Phr8cvpTv5FUZjb/P
Nu0A9pMn4KwpR6AQjK+afQjhXvAsYeALR7bACg66U3FxPzXMub7D+ngPY2zc+28erGc8Rx/k/XWz
vWwPpas/pAk9BL27ITwxPIpdPsAw1aenbFbd+/aiJBVDdv1eWdz2XsdgWay/1vNtnx/0IL39D2y0
eFjPj80Ns24Ud/pSgcuJ4VRc936GGqZ1TcDjf1BNEPLw2DtGzTX93IulTjqqEB7cG4wztMbMsfAh
60wo4WPC3XIwPaDqkCkYXWjDD0AwFNMI1nUHTc2ngG/8g1aYPvUWthWVpAAJxSu5uMM5YOhzDj7S
NZt/rw0NhxUTXFBrzhExWTHzPymCvw5pKiNAhcbZRbXmde4uPXUkNszp+Cf84uuHHIBjCoIKDUga
IpQhxXNCOUhvGZRkVkCkTzLczlipsAwxt6Lwl4SDiWwyyGHYwHsgx6EugsCUk3fuCDubNUmBceUh
qi+3lKgTnBIXT1brUpCdEbeYMfWANnWuIx7owE1ieiTt3MXHDrjUIL/8LoLLi1A7DLrXWRd6sQC7
+4QqcXW0+4jJieYGPQYpSwjThPinfcOygDhqqRxm1EuMYry5Jy0ZPMxP61AGdGYFFL/n6j2k/LaV
BTOtxiVrhl+a7C/Mq4A77nWtpAovkEu+kDjoHSaw0lfx8PfinlcAVKpOsUdeT0WVv6eDhZBLjzBz
eFNymz5Qa5oPUtumDmsSYhYtE4Whe8jwdZoWifZvAOQfy8iOGOYRCCl4aTU5Tvm4K8f/ZxyDzdE4
2FPu0fOva+L/c8ZN2uO2Y95KEq4assMXTOL19GhG0pgEPB4gmCKuqx3KyrS4jmk7oXtbe/s1uvfo
XoZ6FbXijOx/zvYB8qeowEJKWi1rb+mjBzcRJynkKwatGxnReYd5gXJFSNS5kjG0zEpc7Mekl6PX
JIfdFd0HkQZfw2/HPTJ7prQxaf8H5rpcqigJ8jfOG/P+/BWcM/hOe/tI3ihzlCAEJr3plUmmLM2R
EIxbS50CXv9rw+3aukL8xrkNrAYRyh/oT03J2t50blaNNsQ7Co73sWI211NBZKObMmFjCcZFQwgj
Fvgmy88IRutCWmCQUKyOoGoDVzECzaJmJZmR2rrFqtYsikv6BCwYv7r2arnGdYvUS7K/uOTyYulJ
w/jOVQjRSyXRuXgtBmF/xJN/4dbwSRXj6y8MLVw3mUrxi5MNeK65nc9h+nbupNcPhAkYDE0+oiic
bP/kU9LQJ2Gi6Q+lRT1Rhq4SqkUcFhibSx63lMFUokB6RKiEQMbJJA30Ni6yZDYqb4LKuIqLwH1T
jLCTaNwQL1n1LDGk/QJPyGR3nLUZ4lBSMVL0BQBqRVJnAxe0o/nt39L7mf4wPFLr8aY0pr0AEQYB
AOjnS6RIzE9ktC97jo8tUJlUQnhbFcL7/cyO0BbhD+fwb4PCjZ9U+0xJAFp2ZYgXbMZTcv3vxGFK
OcgKH6xPl8wl5ljpOCTTB6bBMsdkwFZXwfWoEzsyu5MM/gwroBfmZ5xHqPYKJBI5Wh7XCJ+zooVg
L6UiqRhIctYr6MV9vKDyAUT+sVWAcNxs+JPlDCUQ0CPztC2f4uaMnOOnAHokkM+zSmf1Q8+XddFl
WxU84wywYsd6MDYGm5JVL4WOwB5r1b1eowOwjcBrzQp+Am0pQJmd0ZiXYge8IYM3eBAdtvk68Dap
Ax0GJ2vBq2GAOIeVCjErofzLhhGZWM9GfpkI/IDe6pcWz4npX+CADLP7ownSnZHuJ4sNEdlE1uTH
oTak8l7b/RsopIiSBFmMK05k51CPnyhvD3Ezpqs3jL9Br89p4t5079qHGEYgSThiBVslUAIKDnDg
cvfuBx8zxSPxHThMtz7hMvwz+7gIuGc1DY2z+9oxmwPXgcjD7qY5hJ/tQpn1ExxsLkNG5rgAR+gX
xXWY5wWsPJSmHCvSymSFSHG15+4NrCCgoAGCebsxg/sOJiNKguweBpRRvAyb8JuP5zfD7p1oZ2Qe
XJ8dQCwpjFBxyC4Yik2JRKl+QI7KUgGA4eAPIBXxe7KDY+4eo/T/P++Ps/785fWwkwDa+qbgVSKX
6KwguLutl2BBt01ghV2SwdqGeESzkI/pfWxycNA4qqAI42hzDG4QCBBHgk7ySl1unZckPcig2K/o
hwLvDp1wDOSBRWh2YvQLCYq7igdJTGYGBgOSAcDq8piWtQOplCT7EWYMMPfYik9hoq66/060huJw
MCUpIrfPK4+bR20MBMaG5dNQ4/xlXfxkajCgLEALHQ3UX1BEAxjCrkNhRTIPaxY5yddmAuPqMCZ6
xxztdyowiD5yBDFFL77lK27cA+W6wiTbN7L2cZfCCXitD1cl49j0yxH1GVRGpA7uK6VLMYIXNqNu
btlN33EaUYfDOuvSND3CZqCJo9U+9dzR3OzxFEaLzSO6Tv4yNd0PGALM+c+OodZHM4Z82/xrLvUX
vr1lUEQ8/Ee3gouTEo0DPQiaVQJk6kHrGpoyAcLxFiA8rK/k+bZ6foEgjZ7yCKWPFsM/pzVHeCS+
d81EOmEMAqZMg3bjeNEhBQjuJ17aB2wtd+h7hlegAGZ49qA2UYPl7LO/dsHAZP4Uwb3h2GO4+RFH
ifzFwPCdinWOiZTdYDf+CTphMOA6w8l03JIr0mZc0pIfejEblOrrm+F0AsQUJPctV/OJKctqq6iz
QrLVXsEmVEzP+1IsJkQAIdjmB41O2YVWAjAJ7Cw7270nADyMXi8S0GdzNwBG5dlA8CfM7HJJtGRx
g6wmrvSpJcnIs8xgL+4Xa//iK4RTgVboatxtFHp2HWN2aDduQ4REx/GkZ8/R6uhE3LeM0yIk6VY1
egQwiGg+dj3siX18zlANkgq5fU/mVwOij9/+w8fedtR6MEz94aj+LbPPPyPRJq5xsq4a81NP6fpf
lVXj7/IYYVSdK5ESnYurGA2wIbxTXPv76PvTn9xtZtN6/VHpG0mHAXnnAC85f4BGE8mTATDSlbx1
xRAb7+Ryco9xmLVuEVUoI3EvFEc64yM17wl55GRruDwjvbb2MmMcf8ppj/tOuwTlW5f/xWDSiekq
uLr34t3fUGfGreifYA1g2mFD2oLAVTJ05OvwNEqOpqN9Bxml2LPfzN3E6vjfE1Fymal2i7LjIG5f
uCsD2zr/Zncuv+sw9ddMZULW4hn8GgyFKp2L+A5G/dkzPnOE9zgfVZpyR1cN9bCcGNbD6oY/Q7tH
xvn23z4HIsBuD5YwRz2dMojUcz3pfMivH0iPHN3231QzuLekh3+9oOsp9K3GTO10T6CJd1sNDvMO
StuTFIhH3wBsvnma13UOE8WhTGZu+3B043Q8Td/h1fs4bxcPSrrkUmbgvhqeV+/pgx8bw8CgY4to
lKKzR6kQoLkm6S6DneA/uLTgfIFolv0lJBkV8BapCz/uET1YTIiI2LHAXQfysXZUzddcA5g7DXQf
PQ9s/fTl30OV3y9Tor8ehmB2OWLdhgowMqAAK+8wAdjj5SZEP6bAwheAGIlFBMe8SmkhoQm+Mm0L
Tlj8VyomWsHI99jk9oPTswNAvnlzuhtEF/pAjGqypKUEpcyGk+oPoFDKaQWMzd/jkSfdT897OJwz
XVaGwuE25F0ln6ziuXzlk98hwdArvR/NxtAoaKgxqlEDs+4CGM+1DL2v/QpVYKGrB104hH49akEq
nw7SOD6nY0mCR0bPFZ6dyu9PuhC0zt5GVorqn1wmDlgG+xPcUYbfWgCrzLS1dV7Tc++iPruOH1E9
Hv4zrCpiSmbwdA9wJRsqDTU0LH22H1+DOvpg1cQVJtfgyZ8Xt7lZpfjwuD0EpLweEvT4wuotsVkm
S7UM78o0JO6Qc/OOHs4AZuXBW/3Yj9kdIvIg/o7EaQ03MGtAZCbSjKcwHSw9ebnzAe7bl9HN04Mz
rAPmcuG1UNua7fQQ1gGqOZh9h3yXjXeTLQ4MNMetjvux93gaGN45gGPs6JPvyIj7ySF4M91E9JQl
/6jeA4xx9HTF/nqTF7QobHm+YGJMVWDt0aN62r9MrnR/uCH8M8KzZfYD15d/Wp5z45YB/gvcoiff
Tc5qG9Yx2RNPeHikBiIrP/I0BGc72puez2hOFlcpk4EWVLL0mNk21PjYhnXgV9M6pOECFoRtN0ui
5BCVt1JrgqI29mzz2wcSz64WTTe6NjUcMqAWEix7zbdwX61UMfMHB7CF34DDi7n9X2uHJBbgBWtx
AvLid/RxPy69TXNRew3Dm+cD4vmJD3xZOxBwCmeie0MBTzuKjaGwpB/OouE3YW5NlckNqoEISMes
lBDIA7s7WU1pDEX8/HefUrgaWNiQw0FdrfFJMvjNfJmHZIxbIsKfxtH4pbQRUYj1zPnbRZJo5YPk
FMiMR4jR9vIJAaeBedHnG2TjAjrzRqlqIUHxMYDBtlRoLX+7DLvulGKN1JKeO+A6/7b2LjYWmu46
rTyNLd9FFX5zhlMGSsBtFPVHw5lXcataAsmR5yhg8OYQ02RKG/s0P85b7C2pITAS/rqlQwMegM7O
E+I6DfnAg/JrF/kQtjethLvzyxPpECZQlEIPqVjPTIlt8Zz6WyJikzTrsBYUPnJtb6DDmCnPwNoN
WbIkPBww0S+D9HYPc1ORA8JZJDT/vZbuHPtqUZGe8c0yIvnw32/92oUcJnjimfClf6YiCZO1y2iW
zY4wRfYjFcdbGI/wY/gD1RuQsGxTFaWAfJjCKm9Zv2c7Bf3A0ApmvfkLC58/vrk7gpfxNqbQUUOi
HuPb10R3Bm2CKTFikKUlRSdS0i+YBh/Z501ikamBC1MhA9LxPPgmj0rv4Lx8sXIlMwAb6bMB5OyS
Eo4BiTwENgpcJZqJjsyKxc6W2MM6HJ1jlUAqAt+aHgqsFLgg1F57FyDEbL1ytA4eLDaDOMPJwgXc
MLIG/LY2wjO645BMH44lJjdog2nr7z8Gufz98LPbsv1U6xo8nPfoMSqjbjDMB+Ne1u9Rgq3ze7je
dhSUMsaYCvLINvCr+Bx/QzU0zyvVp+yY1B4PYXQDpWlmPYamj5pZ2zrP2Q3Cwz35xNfRJ77BuiMm
ENQv7iBsPBwbwjLEjDqr/Fdwz89Z6d9yMpHxACLRK3oFqi/90HX6WGjUoD9VrI/L2QD6+GWxju5h
J+2nCslEdySWRJQwVoqLnTmrPI4Rjq+nV9Nak8fI5IDQGMuYmJPNMUOr3Cz+eE4cdmcClcFi4zgT
GGHIijiTCovmkJ0CFeJjbVmbrN6DJYkNbTC6tgy/gyxSeRSfsEE5tO2eXRyczY+Ig6H5EvmnCju8
64he6+PM4bbw2BrugAABd6AfYHK+QT4YuYGAAky/KGqPM5UL0KwdauHNL+Y7XP/vnYFwXBqAJqEW
ZZl98JG7ca5BMOH6SVg/MYQ7jp+WBw0xircdydso1Tp2JEs230mRI144HPMCbVTCVfF+NuQDFJZA
nnPMNzAukY0HxohHFytrxkrkTQw54FKjhhNH5wVgS/yD7mmy2rzMQhY4lSMhikKYa++yxkip0WdK
BBbQgS292+WCUb5YaaO9GfHcXFkOfbxVxJJFQhp1jFjSbhiO9Mc0oXrsj9hMAek0N5oqhQbTX0gQ
CR03u2XHkgXRCPff+CbKKfokbaK1TkdUdlJNarDf8j2o33Ve8XVUizlzH7vCL00COfwpDhZKH0rk
TsI8qzO55CfpTveLR3ggGdGIZAjGJk+PvNKH9uINWFeyni6uvtCQreHPjt88k9jxaSWhY6cNeSKS
5gh7IUHJTMWq2lslqLi+A4MbSpnkwO9GPWvXMBqIAqM/rdjoBPFPotV6dIh1B6tN8xcjxSUqSRI4
F4cel7yeu03P0GH98bD3DtAtBMFQjsK+dwQwkUj+Q8qI5JXNQbVHgHf3rKg67rN67jyjmk+BxeAO
f9Y8YA7dlzu0mNJr3t3+mALFoY9HDMGa2a6YSUN9zpJ/W0NXHw+Dm38iGdoUjdMDfVfgUtYEM42B
sogoOOgIcKy8V9j5eSz2ldVDOk983o+MRigxH075pFc0M53MMOG/6Hk9iaAsR+vEnHXzQwjum13q
MQGyaSpS27FZOnY7Ex7Im9ljTvO2Knpf/dYfLDqscrh02pgGdO0AShycz4CT9XCzFA43hT92sYUD
Z3iNtYH9MVTM2H9Ol0mvQiayRggholqjjD5fT3tW7jc4n8MS4r/RjnvP6YHFcli+AI71Ne0093oK
lDVJLx/cP+wut2Bd2bd23NbZ0aCf9Zx+YtC0r4fQYFgGSnHv2OV30n8lrq7H6++oXUdnSrFTeMFO
4e0Pv3k7ft5ICJidwWRW6079SI62z3trt9PQzmulk2VA5C/zkzbXcAS9b9cn/74Ojq/RU3PPr+h4
sNvzSFMDpf45bdWuaTCUox7XyljdO4On116c0j+BVn/CvuY+SCO6THQPwaxVOUs/q2b1zZFWnfqW
WnIc0XIKIah9YsqOHk1N+8vGHXD26QPnOVwOKa/U5Gs3J7/K+DS3rQKtE1xvDHkb3+mrPi/OVQUK
UhKaOYi5qK/ol9yCe7+kXxmsEal/pwP32GHODKUE93Z/S1rnPFwe9Uz9hPpzdIPSryQwfE7kYIZ3
evhD3MfMR8UO2V9ctfHoUX6wTG0JVKdZ0xt97XuTr9ZDq1vjdKwvH2raG+xUBA81aP0J7X/1JtLd
J9WAeuXScdruyKgn2nXcUb2mm/fuwbcLQnFaj1TFPRnJQ3EfpfN8wOp9Lzswkl7Bjfm1SJ7/fSFH
sXDNLtTiPd7OGJ8RVq+eONfiFw8XyZtBw7J7+PphdyF44zK82bZPmMHemGGr9GqtBhdFazSdbpV8
WztzlPc+RVxyzwckb6ZLNxRqC7kXBlLuBMrwbOoDfiPAJcVATx1Cb70vFc2XSRKSVTa0vuCqJktm
R0DHAsmKsYIJe2Yofsx8KRzsDBDaBxsKifQC0wIZq8kSyJgDIj3REwUNYebILKi8AClYmIgfEgJx
8QaKE1cg6eOGWOwfGNxiViNcQBDixEx9MoDa7vbWpjTA3+DqLO333oZEscczzJrgg0Z30nZvLk8R
BRkgK32AJ7cGvibtipZMWAx1yL2XF5Qed3fS6/F38+EsjLFaCsy170nmD96IJrb1urvPSlgjmdc3
PQyxHbJGmDA58DgGSClgYowTEe4X0ua45OKUBKjJK90Fh1EGL8ouutZNnFMqeOeL65sMHuwZ8yD+
JSgh2jDFyrAk+N6tzf9YOs8mVbUsDP8iqgSJX8nJHNsvlNq2gBEEEX/9PPvcqamaufdMn1Zxh7Xe
tIDeQIsqhJ4cQYIupWbb77oxZeVtvOabJbN/MRvs6CWQz0MCV7EAmXj4NOEwtLv65/oDwi8e+D8W
B9WJh7rvvhQGNfAllTAq5EHoSACu2IxDH6hfVPvqDCB0MUJGuxUKa+TaE9z6osrvZ2tMxGCfnrBc
HFFNUOjDAmYu/jRr4J0AvM6ofJArTqABd5hpkh13kR8pKjf+F3qYB8XVfNvy4pB9AKy0wJWzhXDE
jmfx6vcpyVwlYqkEfgbcI9mi8RNiKJwNI9cHe/fR5wkc7Rw8tmKs9XyqoUGTZhvdllabqy3GHILc
SGt1eQzUSfqjEIOfhc+bjTUt1cYMncQ0S20rz0h0JSqcKkzI2MwF4rgpIsVAOZAKbZMZ7HGL40+l
gOgWzri8e9ki2PTTKcoOVcNegLidydr3GzJcmUEhTvUANQD2BIZ4+7UQF0YXsWqpMwYlxmHS88FW
aQyhHpf8odo57xZENfthDYjLG/kzoaed3Rw4RJg4AgP4/rrk6QBrGzSmQj5TzFB4cuviYm5kBwEY
D90WOtRapgwCGfUkflSUoDh9vLqGuOEWbFcPjRlCAaDz1f//lWaj5odL7fuBgxYCHR03fYdiwalu
UIKf0W0mNcl9cS196Zs+JyBIS0NyasmlCkTw7JFsQ99Ye3XPKVv50Pb8Md4jFVyh8j7o5wFNUUvg
ZCsOAznSrAjCTnXuFYLmW5xhG7aHb2dXXtPCTK4/+v5de+28/HkVo12LhxSjzT2nhzHeTlWEEi30
XiM8+MDveGaBep4p0kJm4KY7RChgRa+zrzyp8O/yeAC3aBu5d9d/pXaLIqCjX7aHRki7+GeRR/UU
TWaB3toY0mUbWDHEkLdHjhIVz0br/5ajDoW0jRD37Ce/5OnIQ0cVQUrYxEZfBAhF8uDsZMAPe+IL
+zNEMopgA5g1OqADhdzmS3rZYuyH1IMaVYI1GuGrQwvtdGJYyjMdQWEckJcD+f9bEDuzRzmG/NUH
in7d8N4caON2PrYjKm5z+vqw3y4KXVg0LSiAvbRV7E3+Nz2JgfDfDLyNZQfUiKCeXSqL+gdRpzhn
lksGx7cAr+foEpcT5bM0OxRY7XV6q3yKE+UbI+u5TArCgat9G2AYkO0nfsMr9rYBgf9WeMPrR0ZY
vpQzDLCoZo9IdhRPI1zzYiWPZl22Ua6vrfrnadLnt8f+40oFmIw8saoJhYTFqiWZ9z1vvovny9Wf
CXf1l/R6TyGB3OASwoevrE11eaa8rSbvdOi/h09PbuM7/8Zuq8av4ayhXTLD8zO5voOMq9fJNbJo
ZabLNNuioiH238Uckioql5yOxVy7vRy1WquIO7bSIhuVcCKL9/GxFg5GPAb0PXhFyIQaPTmCs5FG
Ltc1lBjl1duv9dYkd89V6b8FpwC7WgpURJ+1Ge6+0WuN7HiNcAI9zxKa5X1s3KT5GYybH3XUPEdP
a/TSEkbN4ECBimj/8DUzCEV2EQu+20DHtA8AY6ASlA9AqkO3p6r2Pr9a+uHPm4jyomrnwiAjArAM
WnidYwRp10wsrm58uCD3EVlA/8YgPvBcNkiFEBgy5ksYnaCNuBVhH8tNH28tYcHZ0S5l1FAeKhKh
QoHroGmAlRWaIi5VTB6z4QINouN+fdYmvLGAakM0n3iLD5RtJTSXJaAHuFttzA0NE8tWR+RMiACN
xWa+FN0TrmgpWYoCmaXvCw5aCGCF6/O94WBYDE3EbXwBHPxmsG0hHt5uuWzSJ0DgVqOD4DhhhDHW
IJCjip96jSe3p3OAZ50LwlQ4LYahxmkIOTeA+RQsCuwAbEfNZJZTP4aZVdkJlA00ezNuYL4F6grA
r3htKA55TJcxnE8XjyCzt6NstR7E/0EBigiUaj1qBZS9XQp+j3vtSnSJhv11hhSBpQNhIlSowqli
hEhwv67F8FjvQGjjZJTNeof5CKhyWI+7w4SmAiwiFJ9FOxqcI50MWPzQwOGGE0qWNYWRUJNMBkTC
/FT8KHdjo3Dbo+D6OQhflogrGGZgkNGSLoXxC+JiYbgWi0iEuPz3yD/IY9juwCXYdGkbgEJAAWj5
+nWNXgq3m3iNK9ow4HsadfRQperkwmYkkSNwoOoQhqKDlUwOzRJl72S44a4iPNG5nIBgbOMggtgU
QK3J5MLKBMUVagcKC5AunEQ77ip0Z1Q7u9ceFj8egLWOYK3sfs9Gbr/M7+TsJftHt0fn/XqbnQj4
4HQ2hNMS6fyYDwt9+UkqRlDAerpHZJeLo8lMV3G1itqjYK3RUHIh0NeKIBGVMXmo1Mg1IxCUQHi4
/sZmZPSZjo77j+K1XaO28ym0uEKz6T+JDm9MOalCxwp+LLLTJtgDkEk29AC2UGoIY18R9uPhi49z
LTC16l98n+TlljzsJ2AnrhAqWfz9lE5iSR7wSrAvSGJ3OM4Ux+8QAhNIRWQeaWQEEuQTC7FBxo7J
Zf4eTDjH2oGHxZlObPLmtBwgPcaJSjE9qWrwlCK80aETcjN+dgR2DRwe3Q4HFsfFdVF4tH2kzQhq
G75JpnvzdOFusChDCxjNAxkyvXemCMuFW+xMjib6aq4/+CyREYEl4d/1ICc+axhS00dfI7QXeGTg
J5QYBclL7DU0epjlWGcsDEFyclpILDn0iZeKFXObvZCLuleEGZcTXxXsLOFBLHqO4+VAh4Q29wf1
6/B+hi7Vwd1nY4Ki+Sy6a0hRS5tJ3fyJuFLEfgUqiBSNtS5RKJYLkASuLo+9LrB5voBvIYwcMhjr
8n2gaCbUTfyryi5z3r/C4cRvE4kf4reSkk3Gu2PuWfv1m33md3P+kbujXWu+hk9jT0+PWAqrqVhA
PH7xqCg/UFqIxNzoOPiX4MHjO1DFCjyrQD+WGRyMovyqgghFGtj+HFcF2wAf2AgFTcK+Zv8jo5G2
+j3Yaf7h+vHRquOncLtnujR/WmDMEWzePPczMBS4c9bTe6GCVIlvQQQOvDgatvoOcKn2O+dDoyUm
oO1EGY9XTlTWnECHQx3BxqOzUrilDADiEZ9mKbScaCN3lg+YxDs/REscGlSbH+Jgzm8xoZU5JIJq
Gd4Iz7iO5ii7GV6NQox6FDlxd2oWkKDcsc7OQEmvYRVGMpZQtPACwoMGwCySAxWU+BFPX+dd30LF
4aYCaSLBdcvPgQfy0agSRart60w0DmL1a0NB5oNuAg4a+OE0bw7cGtiOnjDXB5ZFmRwLdBtCm4qe
fZNeMINDZslSek5J0gkkdURZrUis5ed7fRPjPkPjg7hH75iEw6dFrvihrjWR/Nvqd4tPBh8QjQiV
dJ+HHxhII46eA1fh+Mp82hbe3EUsWohAj1hkw5czEdbgGn6n+yiCNcmd4KgkRUCmrkK7ffYsc8bw
2WKHUuLajiXI3K/7VMMhGNglqFbX/pdjO3mxzU7NYT74OVl7EvggmOGunfbYCvj87ckDon6+f5jo
mKUxuhpP2wItRGd65gFZzn2DARB+NZTG7xD/Q6BtDubJEqjtTacclyXnScWNZMe+HnT3Qbpt6faT
6cYapfm+hJ5onfPNb1OjjLzvbHq6UE7euYe5i0m2mfaT4+2FyaBwjjlDNrCRAobhgHXU0/rlZb3z
PW5r+KHnx78xcPr3dtDFfESkwSyJHXolQtduoHDUlLwH2LQvY1qDs+mRPPlPjL55i5yTUnLQFT1Y
IHQ0sbw5o/400LShQe31Kel54sth0xFtBRjKx7mMuzxsTba5c8fiXmqRco6aJ7LHwrn7g1OZp3Lm
F9BSmhD/PHmUjL0ADMzWz19x1Q7omdiB3OXS4uN/to8XYkNKm7//sgrh0vDVxWpcFh5i7RKDYvBN
Oda6E00UMoJDP9I2IIviY7Fr0bNyFkdayCud2a3eZ4kQkhKWPzaQ3b5G5XtqjOW3OxyXk4u46fjy
Lc/gOFnRJ3OiEDUH6JxTNyDk9a+/7+gTMTgXsuRwYZaJ/9kI5vhc8dv6fRFyQSMTPLRoON7cKhTK
ANPdaMmTeu300zAVD5+8JWp1/xLezj6X4tu0tWEI7vnVViby1wV39ebJWMkgmz7ViEyGKi5f7nt6
ziPzOh2MVI7Yx0ySlk035mzmCDYJSHghrQLoa5YfeWpIE1A+7fjo7e/CGvgPz1wNgvNaJpTEeadA
aul9cTnd64RDW4FRBfntq8j62GRc00QTssJuP1Sx+nHNdYNu4O22M65cObexOQlU/L2hxANPx2aA
byFfDBMwaK9JOJCyaTESFShXosHuzcLp6UnrW6zOECJCV+tYCSGPlMv0bxw08Lk/pW+N9R++pA+0
0cWz/CffxRJxAcc0CgqLdUHW4F6Gh+c49deW+8I+LNg2hL1UZ1wb/IfSV2gy7zByN8FxAYJTCY2k
uY7qQbyxzNWhhDS25Y23yElAJPX4G14wPLxmfML0mw7IwRaJRXCalBVohcXhju2PQ4cPv5M3oNGc
OcDKyEQ0fGz5kV8eoxj6p5DfrYW37B7RDGEyZFWS5UxT6AQCBjmj2tGxgp42rQ9JUEDQkAH14YYQ
WVSSsyR5G5yd7pM3ZoE6gBA4OufvAct+uiZzoINx5qgMhTKUzuE/SIwem6aBjyzYzCEPXZyxjZiM
FZ8EwsCGtK+/FqRxhU4kd0QqspiE1tFGGym0EnSae19el1+ogSXArMvXJ9giSIonmvBXgL43UEQ7
TQHpzAVBKS5sEaZDUcSVOBHBBlRuzgnOPxjiX80igCDeEAG8QBqc1FxagGuCX6Q6aBw07tJJLXjb
0gPBCjkmPs6iOV6ouCDW+Z7cwzMngWMZDvkguJU7X4dQld3BZBj022xRjrvU9N9zxc1xoS7bqJ0M
EbKmA2AbtKXREMjoz5xo3GpRtZVWt/SL47+1+20R4XEJpHXn9iksfFBtLr4C64F7DoskSgtkJx9E
ERsUN29nLuR+b/ohaAWemhgtwG1Kf+osUSc4wXPfeEcdLzbf2bpAE/VGuzT0aQ35ecgyJ1vIDFFk
2pP7DWq6M169AmVqvcZ9+2U6+ZAMYcKwCDUqMTZIzf08hfs5Vn+3fUuWZcs4P5BPvqdi/BkyzeTJ
3t5q28f4zZcD0CBoGJZLhUiM4YEMIXLPK3At7rhqNUzwWhxegSVoGDQ9s3yC14hN9jhBtPOXIxN8
eMbKoxqFgBNi+Yegw/hSzPQbPHi7hHy9YyGpMdlY4mvvyBNZY1E8kKmHq/PE1zTSj1z4OelhTNKp
MuaSqZN8/1wP/FeENSBQfCFhgSTUPDm+IMKAiKfsOZCyinvCAAp/MEBpDiuWnsPur48V2jaAGoLv
/Hc0WFs+rY+6/qb6x/1Ewsu0Ic/gpKLICsoJgc+URR2Tdi+/z/3XM8MyVhISqaDIakIRRGKjgGXB
mqHFqCDjjFx4AAOV9SgGpL0Z9+X0yPKukY7aB5rVELvMx5kV3pPCaZJn8k4+JbuRU6QTrmP0yMAu
L5DfwqNm4ZbY0q53welLPZcMoiy8LtXa3hK/xIgLTFoI+c53l0IFfVeG+ufhWVuiirqgz9LrHS9u
/4kGq7PhWGZ8vnoP3tlE+K2N5blIvr3b84qyD8AC7lid4MG+DYm0kYEJMOxwJfDaV5Qu1Sj3BT0o
RieRdREJ/dK/rjowQT4vI4juE6RaQY4yyCCXeelrm+ukXhQoIrGhfDZ3zgicHK7EtTcF9fEwAMPV
cl0LaXugjQYTpA/xd/ZmuUHjNrE8bkI9qkNBrZ/Ez0046e0UUY8WHHkTEyEDOjakLyIOCAhWRAoE
ZYjazPmiA+nRVDBFDVXEB8HSAy3ineG5e6FEouIyZu8Y7jhpOfqokvkFZEGKCAELSYQk6F1UKreg
GrG8OO4oB0WauaAnj1NqLhjf6VPk8LU+MzE5Dc7RFPWR+8YrXDs/OMumXJ88BSp5aHfTZQQqY+8S
ogOEtKZEtCo419Po6ZLmFd3W3IWggVBkqS7SuhjxxiwSjBSULvPrUggTNcgLyiZ7LdMwSZy/oAqc
lKKmZiqJjbr1BtrqcGwArfKlTF/cU+C/M9FAiSFiwYEHzfpBPogC6QYNwgF7pM/FrTTrY7qS9J5e
oydaxD6gRBpzsCN/MZHwyEJkNvh5G8jIOGtR8+UL+lnyg1CwMKrI6RNz/O7swbzxtcn5T3OtJQjL
uNh9EtUr5h2JubKr1D5RXvXRdIC3g9nHFwNguHS5foSUhcm6bF/sX8EAoQcJIgnFoX8Qeu+TaKjY
xIK+YBYEejoGKXEFylyVuPoRj0IoQ3gLfc8QeNu9xYiyvqxF9HdcVLnTHAwPpoAkWIP19QyfMkIJ
cSpRPgVGQvQQOj36qsp7uzhcwvu0SYfHYoyOlWKCEZh/1xR+drAzvWxuOrfNcyS+IIQuNiZJ5/cz
6hhuZodlAo7qVvDuJQoYId0sYzgldHTk+hLIdF8xhi2e1TwCnVC2njGPF5nRhq9EcpWxlVrkXKtj
Y9lzz0fIZEIiz0Z1IMULzGo8aEiL++jhMx/Cz4Oby3w2uIsnL1Daui90d2emWlClO1liQvutJAa6
3dKVCZuxV9whYyXodRAjXD2TvSGP8rB2Vr1bhje3d2N5NXA/iPh0H9UUSdap4r/SCpHOeZnPh5y4
nMG8GrONkBoNXCD34OUfERsyh231iN5B4V8Ay6EymV4hPvp19CTXzHlG92gQv48fQHLYV2dtokeh
kfhrSC16ec+tHOWjpoQmfCDkmUiuNi0Z3Jrd7GIxOJRxH14mDNVOGCrDk8xHeWBFIqk8n9Wj66k+
PXnhz6nwr97QK5mPLWGzQ4fKG2gY9Jh5PNsQvyc7cMV0mtkQPPLI3yQGomTkeY+PDkp4CNuPPuBI
GXxod+qqmZ4TLZTTfpzF9+k7EgfiY6zHZmxsjS1B+ACVbG/fSOFwwFJ77/mr7kHIv1ERksmNmQTp
Ye5wr+gVob1Foq6vx2bBmTwGywVTr6dCYUsd5Cj7lvNgOYA8LSMy9yJjO1i3DCrz8riM1RDZr5PH
tfMdNePKR/MpxXVsnNSc0JR+eZ89YyW9PbE5MDvusv2M67iZX0MI4naRJRrjGOwyVP3z9LuWYuuv
5LvN7fe49Pa6zUrwoZXfQT2KWSL64lhx4LYoIWntZ5ze8TD8zO6JqJYy+7onxuWRNpwNYyWFOCHG
qorkUT27z967ZqeHz4ejcLFefmQkvpyH960JAUXHwrDnsJ7lkMTcmazCg3GOrnTSGIAZcXRigjgj
pXRCacD0DqvCfdEfMY+UKTJuPXqeI+XQrO6zL6GPzBHuXemPhn869MzD/ezodMbYG9EOzB6T+ygb
hh0IzQNTsStPW6CJ+WBehWXwgijn3WwtOHMpeDqm9wgtYvLPc0bNwEoeJL/ysl2xxrosEDQtAW9C
MELb+qpEvd6taC+VE1mS8qGeWhuYMVzSj52UuS3pPMCJCJkZZEp4ze4GkvaJLHX1bTaP/sfEvJin
SolXmvGSCKZzoPcVdOBgdWWZbstjh3bCzrdVTPCUfurBGFJs01zIExWghf3MDQe1ZZ+haZbtbGle
3JvBhEJHPzuA7+ae5cuoBNZ0ZveoSRkcTuX0tCXUWwOcTl3Am1dP+TE/8lvbnU4rwLi1C20jf50f
JyRfBxW3WYzmPiNudEwvqSB259meGcfiDkZvPWorH0D5kgxeNoUT/7tiQdNHU6qhfebuF8N4XVgf
BaXpNlsPU3518/tZ0ip3hE29F/zNfmzxsjiV9+baIBjHAuUcphCC91+sc00e0Hy+I/Xr8Zv5/18I
5kQhdAlfAegBmRScPDmIlmHaQj4z+yS6e6VCYsD62FhJPdIhUCXthr4wBW06ROiBwIQSvPeiIbS8
Z2KsLpF9RFyIAGt0GVFvUYFBjdroUSgfqU5qnBeXFXrJEBME+svDkt5HtaH+i+mGiJKUAk0IOuEa
oRfmWch1ae/vyLyEkFmInEB531ByVM5qRzzh+UTBRZWyIoEPmWPm0qj5U9M+kihKPYDJ1qvDYqSQ
ymt42pwaPJiK6lKjmaYBAgozXUQCCDDd6SBSuOYzHwGU4Vw5wZjV5UnkjQvB7HQKLk+ZTRYCsjrR
JJ/qcHDnNldJQ0BFSDFCQT5mX3uWR62j85ISYsUL+bkWdd6Qu37FPe9fAhEllDxIEqk3hPeG3KGk
LIqei6KXXKSNgC3eTAsQkq0L0WI0x6IHEH2D/gNghTrLjOpNffhQ/NIyk1+QnHQ38xlW4G4+jnJs
3RzqLq7g8Ot1Ph8wIXE5jG/LnuJkXe9pAmi/OvdHsePObSNxExGS4AF1eU1QBzVpyMhaNK6kjNDe
cv9IpRF5USpyZmY3hIzIfPMXrC81RhMA+SZntLfIZbVEBs3wHu7NZ6QrmYZ+Pvor+LrcKy5u57Nq
Rhwnu4bWNbjHZDLYfWQR27XMQwCXpI+IswgejJB6MDiT1+gjoA9XQ3GjYExhGhYqIvvHZIQzpeJK
YZrvzb/QO6176hiXz2RO9MmZIQO8J1edyEzLoAyT0u9cb8OutBmUjovRdEGeLiN1SGIwiGmxkobR
gGkjzZggj1tAG3GQwH1X/5Azq/CHCcq12oR+ZeiriOs5I43bsFmqwIT05rtB4spM7MlFdHQA+Riz
23NYazsQYKsKIJhUPCxqdBZrFU0LMVEfngb23PCzERTD/RWUDUc/kA2FeecPLr9XJHpPl7iBkZxK
W6tcPZf688+iPK2dF70O0KPpSl8fmv9WjREKtMruaoWm7ivSWFOm9ZDhKvZVkASXRH0m4Fg3FDBt
yn9bCQTDQIrI/0hbS6yFgT9+jmVpQWJxl1qUokPoSIrUqJeZXP1WfWCnkrCO0j0RLdRJ4YUyG6OR
kmTa9FoH38LPb7StihTyWDOMIYh1dyrZK0zRwISc0uTtKLtkv2NIi85Q9kdIxqw5PnNvYjl7xkzO
ZCJ9joC8+gUe0GLpnrBuFUp4UnmGTsaYEeqlSYY+c/2q3eef9qRP31w6O0fdHL5c1jsEV/oAjtp+
Z7d2Zu01eHgmme6s0RvhdXAHJDgD70ZMgkb9CmSyet3tMjn/Xj8u4Sh96wCMtkhDzOAuxe3a/OMR
ohIuDbAWnpuwdrdM+sI6U0OZuASIZciM5JCkLaDM8BLKHKr7qqIh6GvM4nbLOTI7t2jRbKXyzZ3K
iEcc8Kg0iUj6ssk/qCWHU3ncld7Houyme7LGH9krtUCdvpn5anjfgdP+tATwfiZ3OS5NRzci8+y+
EbwjXTeirLWBX/rfl+ZovWswe4yir48Hit+OEKBhWRKOqskwQUv5XLQjrsgHJCr8Vjzo/Wx7YbrB
+kX1uv56CkfFc6LpSbE0OOt7m3zo6EV+/9cjkjK94LLIvGvvECXXmacBatF8Io0z94mwWSZ8hsSD
XuQ4t/eglYPKdMpXyAijulpamHcAi15hdQ+uy6JC2ecZSAlAw16RxEz3vZxyXStCiwYp8Jpd4vem
DrsfvXCvG+MWXTcXtA33GEHDYJHp0cOIgGrY41Xtbn5uvf/gHuH9V6nXnEfYTuZCUHxZWozEBJsu
RHKqxRhcmvzbfFTM61SdMUcRBUqB7Q2cA6OjvLXM4DyGZeaLyyN5opSLoohIL+ao6JhqEl5JoRm6
758zNXk2v59K5LD2bfKaMBedzf9zI1PgFn/hBxRXTLnv3LeRvC7p+5GUVJBrxBQ55pP03Hj3bKzU
JGMseLifsT7gaHEZ8WstSzGECf+33d8S7TNGxMia+fp545FaUV3jF1O6I40hhS+c1zkpTAaafvS1
itNMYTYV6EZyNzsw/HGuutndvVHpD0D3JLcPm5MSVpMvTZwXmveIEa2hRvua25keX4NPaYNuKbu1
ZU7u6Wd7UWKldy73QJNdHVNXPb/RPGjxnduXYBqVDsEIOjwxh0p2nqfCJE0VXRZkB7QN12fO6eLw
1D/bG8PXCc01GJLMyCmR61QgMR2jiv3A9b9GxQxNRGjc8KHW7zXX+iD/fay4L8Mb/kJ8FcacEDEE
HwVUEzp8ZAzx5TWWI9TON5tIBGatPwqfHIErMG4ddMnrkDM27e0/Sd6RbO3nSirGM27DG/hL2EFd
TbPa0dxutq7+FFAiYCzZZY2WkLGgxXzLlDWVK3NL8dauronqfCosCEpHXSgi7+RBah2woSl+0TMX
akpNC+vlA1AwsOJExjliD2JNGcV39hmGeXa5+cga1qLy4kFI5aNHMpjV2zz6kqpF7zPEugkTq0vr
tohrJrcQ/AMzAnA/5LLPpo8RBhg1gvPgaWkuBBVUBqFanrYRQHcVKIof+MWJ4/0c5+7rJIe32EK/
BU3crrPZNbqsOy1Rd19sJqEh2zXgrxk1DBxC2EX3dB24VdAchvN5xUTn7TdQFuriMXT0Rf4n7+R5
3tgqVAQ1BgAOlKQSN7gr7t53pW6YAfwpg+/daX4armOmAiIkmnXxGwxh8sTWDqQXkEff2TctaoJ9
zCBvqtSfBp4aimKvH4dYzf550lyFY/j4cfSjZIhrHUaPeEsl6Q8d03U6WnJ1MySMZXdWPKPDnx6e
iSyhaQNQB8REzEvLUNE7i4nB3xGbK6wWbLA7ENKODbMkQ+mgpmrIH2S0zk9MYey2ALeng9dzKWFf
ddWEl9Cpd6imFw38uLztB4j1zfGvMsojY3LR7YfkNSmkN6uGLWrIKXpeI1UprpcsSBpwyRk+/e+u
b8Irig+my7yYPe33IJS24o4bbVZ3h+73k0dSPc2Tj+4/xz110fjWgnwN92cMGhBtw7jR/SoLusaR
6SLSy+/tHXRq2hK19Uzac/LIIABtbrR7EV+MUfHOOZWUgS2haNTGVjN5EwioBQ378WOkiOXIr3e1
xqWfoy3UHrhcv+pY4wS8d1HmtZnDH1+f6VBjn5ODNTL12RCxfoY6/g3H7CnQv/PPVC1m7T/51TP9
Pn6I9H5KI9KDBoT4O7DApTERcd7SPx/Cx7PiG3SFGV6mL8CfpCBfo3W+jOwbMq8Fb8cg0ebDEt2Z
ZyJZT1B717tidG2nL6hlvFNU9xHn0cOrcg5sWWgz3Pd11JJH7TbUyx2CPPt1QkSJ3X/wDqWBk/1+
1SAnvhokZ9YQ4rGoGNW5MzlDLiGLUp1pRSoWJ198ffjCwyJhK+ZN1GBhNrCFPOnPLZcpqpZrDe3u
O78baZu86o89cx5+A27T+io+zIrIVBaq5TywCk8/yK4oPvngT/9m2mbmDpA9cnNihr/CjqEpS8+6
LaPLYJoUUHMfa+kFFc78Hsl1hHKX4Nslp/35i9LTw2iNP8N0mMfepPWy/lEIvHbraQGPRiZIZqs1
g91hITwkSWhZqN6kY/4r+6995xkTUHtKETVWYnHFHdWRWAYQjoiQS0yMI5QQZC4TCKMtmfh62wyn
OsoYR4uGkfYj4JgPvz2PzuvicA2eo/uqIsnj1IfD0gXzuWNszQyblWLRjULcu9dVD1aWz64jaSrQ
zPupTYwfGgJjKmNCo7yal4EGAAdCAIepOd8fndj2+zZPs1M3e9E7+wq27MZfvFzch53TiUsbOEvY
LgFmPag2RiFjFSHvvQ3XiRqjpnavDp759S83QFAB8bSotA383eBV/nVFA0JKIDPZHVCRoEqGXH2E
7Pu8p7eXQyyEbVhi7+3Ce5Cf9HGJGtZ+HATC0XE0aOz8LnwhzscuAhXXRCC/FJWLyx5JGWAz2NVr
P/DOY23yJd7r6+O8/wOT22cB6tDFsomkI7YE9HQYsgNlmqXAfpqz4rtx8vmGHNJqbiK8pT4nej36
pMz8mkIbJGcc71mM0m1ehMoaT92kJLnrS1eg7EWw3gve2sHCgRE1NIMGXC2n/BTubuY2+b035Ddd
wk+qg3TDdSDc5NgeMiXwBqf4QARZhLLLfGGcAgoDI0CpADnA6BH2ihGAckQ+KYg/pxJjfDXG6gJ0
DsJeTIlaUYJjQPx4ZQgoIKDS0t4zLpGx9UGf6N7fzz0cxtgYk2pyxS9xDV9RPQdG++7lPxC01Io7
/O9u5VNOu+/xE4Aj1pNBepkWS2k08AfuPTb9mjkl3bKc09ejXI21WHbmFESwO4IMPXLX+jqeKUKP
b+5lCtX7so8/H7xXPZ9Q2PQwotBRNOseP+pUSS7Mo2cE4i9LUOCaKJWXj02PbYHlxNUq7Hko3oUL
7wIEyh3/p4O1SRHBYP4tkpno9BmbST5TxHNwO7p2gEX5HRpTwLfXBDKNCSzqRk3kdTMrY4MxGr9U
cxCEg/Xwbde6Z2FYw/TG5RRla8R+qCDmnwVfvZY20wdKXcIT5jR7KhbusJ6eWd0vYSACWGIV8HPo
tYfgNOXP/QeNJDMVQ36abu/+g5B72o41n4UwQJpMyhkOAJCgK/Ry+XtOeAPNUl/zKytu3y88tL7O
eErEKiBa/LlPzZjgCqyTmF/vkMuCPh6sr7/quts/OBjRasAezGVXqE81X1nzT+Nz0u8Vb7Cu5tL2
Eg79lgBeaIUxL4gfFOINzJdQrrQXC3wu3rtYmUBSSAXEFLQt4QXOBfkk2gGyC8bftEXbzAs02G+F
ZqsGgfMYllc4JZuCfuZ3J149CzD68687/Y9fD6lLLKAj3P9kr4FwsPcIVnDqf37GtMfHSfAPypj1
ZZ4FuIGWEEB74e+t9uDP/MY6Yrcib4pvYzPOIBllv5gzeYa/+Vrn0xIWg/dJvhh7niNzO/SFyi7O
p8XcONYpBo/WIwsjJpNjRsxWQ/hEGSEDSvs4ZxIPUwMYH/E7/BEmmR3KPyGwE6j2lUQImJknEhVl
BWUzNsiYkLZUvghsPSTnYEZ3hqLBBnwcWQ3BRin1sA88F0hVbjHDN1GXT6tbqFdj1hc9VGc5lsR+
qidfqBbcucWAsTERl4yGhQyxTz25KRPTdDGivZf12+mU4DrkfLhGRAB+2LA/RrZSYX4aD9l/jwnN
UWhsTbdrfMsMWyXgISAc14SwV3i87rzc8yFaLRj8SyQ18eUa3r9cnMX+AuZYytMeFuFGft+RsKw3
LKISoMbm8JR5mLSw560EkupdLvAbrfdWPWtSjK3JbY/vjK1LJOj6OxjXxOnxyrAj4lMZtlnEDzOR
gUhrFNPEkL7IVp2TAd27kFdozIrkYixqLa3fTPqxr2dXg1A054TWkp9HmiQ6s4HPPOUhbCHHVJ5I
0uR+2d/UGVUAKArabv3r6UArV3RS8eMR3HnxxpdyN/9w7bF0npjrEZZ9fdbtjVdt1eV/yC39WHuJ
RMLanv8L/JVAxR9TzHf8JB1D/koSuO4HNIdvUDP0RBhZhJ0dPNGmge3DfA2gYZ1H2eNHqUa3fvHx
Bq/wm2GLb6kKMbN42fEGhEnQCqzfPTAtwSf8SSypFLo5/Aw56a4g8x2rkgEjeCyS24Hy7pXIv0OK
PcxeXIQSOiY7333onS6+9FeyCa6+dQ843RSfc5NJHoDoBBhxisdnwk8CzA8DxMBAI9zM2MFvyXF6
D/upPkgANW5ZiLdbTxuZcxh97ie5W758R8uOmJq2qrOLEXafh+rmmwEBk3wQEDNfgdHGk7dQovtG
7xzm7KALGybGBsibpccavv4WAF/b1/g67f/6m/evYaN5Au52aYLkzWcDzToiumpVjYSorIg1oBms
mpVg2P8zp+6wWt9Jef6nBR7fUKweGY0NN++fFTHjfJhcEigxwwa3FBZ+knVmTSbueA5xytxPSr+4
qheWL/H9ly6+DwqKWyLqKMq8souqJrF+8hUkrvy0B7hKfxgo/Pi78xvk4O0P/kfSmS0pim1h+ImM
YEZvmSdR0XS6MdQsAQdUUASfvr+dHed0dHVVVqbAZu+1/mn5sFIDqhlKQEQHYhAVnjNCOHTPMB3k
gdCkz537QPXCBCktlqg4Sl9F68N8FozfdI8iFVDVD5ebK8Hh2t8rAX7W6Ige/bN8LCAJJiYMdXvA
JDz0jBC5IzDzPSiYBfB033k47P0bDn9L5+x9z5TpY+j1NG+IdLMzNS9kDlOxKBsnjCZgpMPth1kJ
RBV8SM2NXzHyumErNBV4q3Aok6Q6tNXpiY76FjMYdxCbv9B4R6ZXjaFeEWmx1z02OkkDjDEkfxrF
EocUzk5Kkg9C4h/TMavstHMJvdXD5jBwLqQCoZnlBqLMyC2mk41pKtFqST5dVhPJv8P0Oh6WXosi
Fc3BP1ANfn8KmedQoH5W5SNgzYI6hrQ5nPUm6aOOZMIe+vXF+cypGW68ZZHuPoLGdNFoUutXjWfw
WgefCRRaCG7Q7+IvH8mBjR96L6QCSPUoQ3OcPyQ7TtkDmRDM6WHcY4ZaFPuuX6HuBv4CpwcsfOJy
ubnU+lTw9+YondgF5OQemXzC8Xt7RyjGodU5own7HHEPDX+LRM1h1DPvHNUXtnlkLqhjXNmhKqtw
sgApDMS5MUchKdLiOMFPuHfUNWI4VtaM+8Msj/MwFN0pF6jiPvtbsQQ5MYxeOKajCqURH9DCIw9p
DyPjlpJbbDgp6WY7R4xZXrLPapH6JsiL2gKqLrq7UtbBPDLqzjE5wbTog6gBpc0Nuf9dDuXCkXrr
vmwHUU/7qXlMZ9ltd7M6fKfG8uEdsOMhXeK2ZwbdXMF0eVq0P/VwlOcWIE+Vx1wEOM8L9/N35LeM
Acazkce17lYLCRMwn1FEi10biufaUQzJuT//SfWv1O3zK8hIiNfg2Zwts2JKWkPaMI3g4Ya286b4
/ZLdGCu0XDpVCTT/9UhmrVq7rG0Gpyvt4fpaMMICX46GbFh9EttpYVFGYNlkBOearc+5yvEg3aKa
6o3sKhR2Wdf6HawM9XFLiLpvcHi9grccgs+3rSVVzJlNxcGxH8mkIqcv3s962e6AorFgB6W2KPIY
D6upOC3Tz3jRrsHtESuX8NHHL2xaSGH3I1BUNgpkNH+HMWuIBz7UvccwECCg4muVz75Bi8hlXt9R
h0qy4ez1Xk3Is5Tf9osYGQwK6NCG9tB0MO9xnmuYESQaTud2CZ+NhxmqGbhAdK/CzYmJ2O1rNbkU
4889bhjA1wT4nug31fUOoS3rYmddSvu+p1staIEqn4UOmvQlZosdsmDIqcsSep/4VmBryivDBWY+
Z3fG+e1V1DKU7CN/kLs1tHvRBCVlE1UGqpMHlAKNPQ213dXOaOBpH8z9brOkU8FXzCtCENl2d6fj
zVfAsqDMoM1wJ/bJecwKd5Z79H/ekxhHYI4PRT6DJfDXW/SWYqzMbzl5xuDGkcK+KTAfwoWd92Ho
kuwdofcLGZDL/AEZnYv4CuFkFgkPI7yT6A8U9vGe84B3D30pIixAd9AQjQMdtpVacUhj2k0Kes9f
dhtCCxAlPG2TFjmD0PO/BNYr7nsPdzu+ZWABp4LbzRfMmVMm7gtonHcNSzD4pbJ9nu0XB2Yih+L8
lmxGHXCIzRDTuxee4YT5SlXaHT8nA8D690nl/KUDzEWCMxzTiIlgPtPTsIwg4b4SoXX2ro/oNkOj
6T6SQkG7vT3QIQQQGwRl0ZmtEEajGjI9XBud90L8Qv4ZgsbhqTBC2fjTokH58vLibsTDM/2478IG
WzTcdv4eEg1zwWxHRsuBvihhektJLLK7SxgUUczLaJCOXG3BfHHUCBth0BXMLlKtZWc/XIIudNJn
SZNibMULLyUzQR2hOQxujMUTEyb5hMiUnBAFFgNvz7YCJ6uPS0YNoaPR7Y4OnwI30gnO2n5TSuDs
ERMTN3+GRaAu71PJqynYyQ3yj9IHmlbOeCCrxiedCklU503Ic0GghdXAeU6pEPgsQgHMuHASsSBk
IbHR/jOolKnP1n4Xo+Dgu3DbWE1cN9S0EvZIxcra2b9mHNLrj0OFBoK4L5G5DdyMULU5filCy2hQ
1o8lmWO2lsgu+ZqIoQcu3GjBlrxDddvyF9nX7TtsJ/M4Q8SwHjfpYSuYGdDp8QErGNyJLnrw6Osj
j2z+ie/d5A4ZxCQGnKN8olQhPHUs7cbkRs13npwazj9UaOzDAPi+I2JbBDH5hOiGA3ParE1rO3du
K3NKpwBa91hSWA9JGKr9JxdoITbxjKN0FNJCptxSNYkHSWombG5kHKvTFxEr49a5+62VbK58jJuX
2xU65Kyh0tMt9WG/18SvbgzrA0nowh1EJHJgnvVe0TCRs+oA1NyhW16QcIfCD73fjXHJIjaNhDAE
15PnmofcOB9SQsIjk7fg8K1zekGH6WhN0Lpw9cnVSl4uwTcIa97UsVe7urmft/V5uwiaPy+cof4o
+17XzT0BOaTHUs7L54gfgokQ70RFkjhyCY6KBg4F2r3xLmHLk4IF179uwfA3GghWCGE9KNAmF8KW
XOQ0DWLy4Vh62SralEr8YoCYm5dbVCltqnny6e3ofpFdptfG2u0mg8+PjJptDbmBP8A2/aEwlxDU
z6xLb8RYTvL9yD0a2r2WaX+/1vCQ7Mbly1WHIKhOlam8Q9kLpbUBliIDu+XehbFgla1kD4ejz4V3
gqlDVo+Kj+bc/qR1SNc/0+fv0w7Nep623pecyZ6oz215Akqk4mCwrKMeiUx3i1+kzeziM7ys/icS
8/MoBcS+xEFqhTc7mwiv1Cw9xQGL2XqMYaZe4w8bKATBw37NXulnLv+wDKz541+NhrtEbRyds3Jx
n2rrRrF2IzQX5OG89pLHhfmXEOqRTaTnCfDC2dDBN1CgrwtgFvTJHcC8TjuGi9fpKKLYCIcxUKJb
uaiRIH6j6qeIBqHApBDkMVqiO30S0O1Y8j6kx42iUaTbd2cUlVMJUV4+NaPdcbi+MsB7N3l7Ooo+
2PKp4l2mu6un9xb9Vak4o5mBMXnPenoByJI4d+obIYUdzmFjqZovkFRg864x0SafI9C2iYRE9dWZ
gs01d2rUezoxF8rmEffwmUj/yQOg/SdsCS4auIy5GLiG1JRalMCELhptU/WkrfekfxhogFKgXx/9
mmadrqCSQkH5pQJMQadB6LEpeWfrhzRCERnIx2kjFjx5tO/N+aCSMnWNMZSwfbDuvDp+rKSpEkoT
nd3ky/aC3mMPrezxj/MhX8mM3sB6zZSTfnrdm/41FRz8Jp9eEdgs1RmxeEwuv9grKCLvvbj9ajii
9EhZozXhnlbZR3HMEw9OIyIKapwNrCftxqr2zJY22PnE3S3uvozOUh63W8YlP1LdNgKKoT2CyFTx
hlaEbg+0F6IfBHZ+95Bjh034mbfj9wQJtnff1FmTsB0WGGt1xUUFx8ndoyGiN3VakdDEfUbQjByI
nZ08tcT0JcR3lJgifikYxhdPSCIH08HmjAB01RCk3ti72lcega5Zd4ptopoqfu67tRm39r37g5O+
lJB3IQacVtk5Q06/W8vI+DAP1c6ZbusavMi8UyL5laBfMLr5aCaWgTyDPpcmrIaaWpm9baZ+nFvI
+s6nepRPz6nJmyeNaeVrgJF8fAtvijWgANFcqLBetRP+laM77O03Hf/+dXog/BmG77ddm45yPO/B
VIEAXIhLGP71k2S63qOlOy9b5AMfcIHvTJp/NlIoPRknobxsc1u+SVqyqpq789i5ypxrNBx9qzPi
8cOEdqrdI0oRtUprl0MLZ2EtsIZ85PNhW9p2JjLi+0LqffP5U37xNAN+ATuPvG/9On3IwoQ6zVk9
JtbFLt7VYbkQC+2uY9l29Uh9Lp/hFxMKvLkgBM3a4p4gK04ZMhi+ejES85age3ihp52QKo2MUfYh
kIzjrXCfnOnRy62JmyQpE80HsZnXxpP7v4c8mkFSw7Uw7VpaX/eDGXvKg6DDnPk/1f5hWPlUjZom
uAjp7a73WLACZObBAKs0hcv1tCf0TabDV/D6V8u38/d7/Pp1ekEyLBFhwHsdiyGntYwLF+jclT6x
yOZ8Os0x5/rts+RLsHQ46KcfM0FjxP8vPGhLPwDuMR9YDG1Ais5bLnxeN4RPjJzWUY6ELBfV527m
C/lUTovgNu015Fl9+Jmwpa1RqYrAuE/Cx5/o/micc6afGPYXPg0iBWWfHRruQQyMGpAuIHowUeah
3OPniTSVai7Hot5lvPyFWFnD/tCC4y8iRG4QX+/O+bIyAaVgutjuM54kDDN2G2HOQhUffA9EglEh
RCJhrSQXTo7RFiI9H3nvGXRN8JrUiv1FyYcGUvwUkBq+zLnO5ZUa3CO4ij0pI79CnN7/EJpycb44
YFp0DZ65s4nfoFV0zbT8oYyuDyW2F1T/L6BMR08Rh6JDXMF+vx1EOeqAKpzYEzDOXXTPQHVFswsC
RYWCnYH7yIs3GuOQoEHm9ypySmZXdHt1YLrZmGG5L0cF2cVIjh7DLscovHKsYceNSn7xP078aZYz
NnFzZ44bbpOanMHhZDdh5TH4aPpk+Z7TDlTTHvyw21c7t1NCw+lwnAVZd+BjSKTeFxPUr6gbxgTQ
BLjW5AMFB2ZeUlEPyNMYTPQ4aGSYvPA4JCRjRcNjOQoLM9aw9fu7+QAECY8XQZ9ClLgSm5uYaUeH
zVxLDbf47We3GQGbDMRIMa2M1VvITu2/Lgv5oKHTxXTAXDeZ2a1hjtkLU4pQJ8rBiyF+h++Clr9f
gkIYoOu0mzTY45pI+CdFFiaFnxGPQSJPssQ29XI5DOvlE+uYsG29CKCssOIwOmglTPQYzFkp/4Dl
PCiBPTDaV8WyhvV6jR7LAQTCOEDlnIkLfsRfLf7W2RnRhWoBLg4YGvkmBRU9+VG+eC/vA1qPLevx
tmHZRvOG+mc3oZeEh+4jmSBRDX0Ac4jpGe5xYWQSigKCe+e7vQKBpYmyNnyuEKp/GOZcIWvDFem2
3+jnTChJP96B8tk370zaVbMaJBgzhwTQWYZpjSq7WRkpcvzp3YxO1eyp2O95nWnJeYSc/PS7pJdS
luMbgF5LBja/uFjB9Yd5hsW/87gB8LFQ4dtQoIX/hrj8TuLxYehcD6AHuDPvNmU08qvlbcnMKFha
dNazykYSZc3paN+BOoWcBXRZkrLtPcaXyctXxSQosNk64lMwuPVl0/4govOFaQE9A/gnYUfoRU80
2OSwfNmAIwYnkU9xJ+eZTVx3r0b2oKy5bO+NRxtXuCBk0RCMkiMhflAiAeXJv/LmxShnCNLKfmOo
xprvGr19/waic9VgOMAY6Fzx3EUQQAHuRoygO/+9b5YQl3QH4fU3B7A6PpeX5dNFuE0kcsZpCQr3
DkdSIMP4ghbgbgueb9SfqKgn3f/yDGFOoWC1lrFIMsCGghC4JhkIeZ3Vo71v0bEPwtpuZ4iOWGsY
HrjEgNfMlfCAvKOrfZ6pP3+BmhYmNjIJjL3Q60FZ7buEEBISs0ArvhSg9otIeHlt+A1H4AhsNzF6
aKECN8MS7QlsmKCK4ID9NsQXQ63GQdC0FufM8RF8YejqhQaExn4/1xjR5KqkpmM7AIq4Q0c9kvsS
PQXqJJGxdg+GKSiFOh0Qn+y029PHpkvjSs/RneJIn33tGtqVvGn/s9IJm+xPIFb3vQmnY3PkRs8n
HRzrnd7fFyKW0dwgRVa4UdHyEDKJVlXIaANlZyN5AtPrUDiJZCYlAqr+PiygTdoEfvxoKhjODszT
SPl9rBkZE4L5Hv5jdFBFjBtimFnJo/tOntjUg+hBGzzN/VXaW4bLVRAtEnYwW5OB3U/B97PssGbc
Nmn6CJ3I02TuEgI1MoGEQJy8ELGNiKGwN38B4ABeARwHnCAYPyXK+UGogViXk3OozeIOUq2PyBRc
9zsMBQgoGZIzKZLGRehoL01nKf42uwo2LOE66lm/SAE5Tjqv9XQxKnzoE9zA0ET/Tu4CLxKT33lj
dzO4TK9OLvsDIhKAbWyKvI5o2eFhcPByok28bRz/zrHMTOHvLgDvNTFAZ5QE5fwN7P+LaMBajntE
g64U3fZ18gjJ9mBbIx/CIP1lS3wEo6ogJ7w26ZfIOcGItn8pPcBpcNgkIpABbaNtQCPlHiayZC2I
guG+jeA+FTv+BX1mjK3QWvHwaF8ntxT/MtZUxa/x/RLWw6UyderAuHdeEc6Ciz9yKa2O5sVSx+pY
R9N+AhdozxFzeDk55g1uvq3iS7PvL6MbGNiNOgytGu8YcYWxSm/3nZerP+exEJEIJMhwRWrPsvB1
MrUykYzqEMp1IBzp7KvWssLiJZ0eLSJOknbELj05lLMFmOrC2HRMVuQar9iMAF54DUXfeCgtMcwS
XPOQYzMTIS95hrkHmX/h3WyTU60LpgZDYQQCDbDGkHEmkYGXn0OR3zGai9TNAkV/a3eAkrPBVsJ3
jFDy+CB/P5NtnbqXf+FnDYtljh4/HADLAONaNSs4mTIRgxioqXtNL9NumUYj58eYfDxzjA1ZWRd7
qi7/ptqYAVoWC1rgoQh5BvL5AYHhVsXXnX1ewR3cETDj6ruQCYmetneQKmCbzHACoLOGEIPhs9VZ
aUsS0gvkYkxyQ9KWlicqQfTS6M526ORNh0KP2/T16KZ1gkZcA1cdMGd1LJKHg1rQuwcEcqJg2Bah
yqCoL3jGDDIfDGerDrwdzdLVgz2qkqLF3Nc6hy0QPBRlk/JQlnMjiIIPWpgcZro7fo/CIM7/0opQ
Dhm79IGXQmy47KOsIzHeoSe2jrTcVY6nVGM8AxgR3Rv+T/Y8c0vArBWVzjxNLsReQNZRJCGOXN/D
ERwZrgTBulXsRSHI1CL/IVd8Sk0wQBSPkvzsk8bXrQzsJJjJO7v2Hgn6k+eSACJQUnRQ3FMAPsiK
EQ41fuDh6tWVdZ89CdUn2xzllnuH1My9hr5wr6jiUhmIwd8bYC6DAvlIIayaxjEuTXVpKjXHs5y2
w9/zwD+vZaRANlGv3Rxqsd68anwnI2NCbm2huhrhUAEW34eI4ire4QdVF37tzv2+Zl9oBEHHYMFV
AxEddsHj2PE2GxmERb8a4Zggdvf2RCoZvYCYC+j356Jn9yx5//M9Y73oz4QiZ/28IORQk3pSduMC
APLi6NJcA7K7usj48QNcJFcfCuw7+PxU81b3ie/5gyyFNohi+gf9uUi3acPzVHLRG49RBDdi+Mp5
wdnFdr4nJIpTvkxv6RuyifQbtN8CaoYdQuCLmxRiLdZnvYe0ltYUKcaPzJVDXM6A2ZiNjvIie07v
SGyU+Hrxr8bqVUTX2cvXGH5J9jB5yGpoZNdaswYDpAwKguR3YFZert6s16bnc6F93Mrzbv0CdW7Z
rnHPJvpjpoPoIpntrPiMLN3kKPvcHX1BRMYGb6irww4kHBahHJEckDwiTvL0DJGTNr8b2u4Wp8j+
thicqpS2joA+57qt8XiSspcNvfIoJagj74urq6yKLSYXUEp5f/tF8MxD5WCugIaGzCik5mAyAzwX
vjZp9YnvK2Rj8H98BFVzytUgYMovlMJPt1vm0JMTJQBu/vzmlSi66rRp4VOcl+KTdSDTqAM4Fk69
f349Gswie0kBbWW7fC0VZNAq0bjMYG2XOTgYHE2NMYcssey6f0Li9ZYY7SCQlMFMjh54lzBovKcC
Jgbs+54euEtp/Ze4GhQ2hf+FrWzNgKzlpk1Lb4iU0CPRdnx2m8nNA3WrLRXdEvaAqHMb8FC2NGez
R5SIIs4VqBGqOQxAtf0DVtoi8cptLTC8IlA82f2riC0AmXMqiSEZYJ1m9EqHalJQQhLnlDtFzB3k
qYCO91Rft4n+sd4B2NTm0rO7maFwk57dC/Zm6gAOkBH1iOJXiYJT+px8Zte1ZNrvaBDU3hKacfO2
zmMtNZiXYYyV2SCQ5xoxt0OUt+9InpPruyng3Xke0E6EahMlxrAjjtnwtOPnDWJjrPnwaY7gMIrQ
GFNG+BAs92VNgbdj8+yO8qSJWF3f3wItkQODz/XDzN9OnIMcR2KXxEwdaFtSABa/A+eXvYVWQFAr
zHGp6bMiktFQ1Aw4yq5hc2M+K39HcPu1t/uHNNFqYt35ztWJoMf1395/RwYDsJBcjkX5tu6oTGmG
nEttLRGtnMxJnrIjMBoIUzHxCiCuV/KMhzMJKWg69DtCTlx5XaYwYkyEVFDhAY0i7BzMId/kNTpy
/ut0XvByf041YoMZ6VZkVRTJk5SKYlHuJfLHvr8MRmbyzi0dMK1Cip4n4VT/EO8sue1CjHe8zLBk
9og7nTt4ZO3Tns6QjBB6KnIpmH20reYV/pIHQi7isQgqKrzXgflHxKvCMM91/M7gCB+8c3wTrPy5
PSI7rJ0IKVvS310DJZgJIOfJyYhIN4yhqzvqFCJziCFqJ/WG93GG+CngNxQ8MWC/nEaIaQzvOu1C
QxVsMrkU1BRcKni0EIa+98Bt6zqhsRlM4OlyogiRy6WYgpMda+7lDMdUkJH42q8HA0iJQoIjajR4
NIV4sUsqe8VijSD4Aa/PaKErRyOxAWWqMkAofYVldoNpBd8xAy6ETZOSlbEal5lG9XYNd7MKxvtG
paKKo3X2SPI9j/K+FHkcOqQhYmkgDaC19DJWY/rtFSl23EMCfwhU0/6xvCINLRcICilQVzHHC5Ep
2GBWpihdrqHIocbu0FuxGNPx9cg95LERHnIlCKIORcZFFzTMd6PLEfIyp14gdWNFKKxr6jiiVZ97
Em58lhdKibjAHv3aPJk/Q5xJCJ5D8dH7WtpNmQM7M+cPJKVHzquMyBQ2ZTSxWop34hY/PpbCRRVj
3qDdD29IYib88onhXg/pKVoV6rPkbSMkl20F74QH8jIE0UPEgaQa3z7VMjeHWJsQ+YTgTVW+GrM9
BaTuqYWD2s840fjRCRR8CU9VOg3m12Q4vsE4/pBFxgn7QRiAVNh5RzHWLASLOnlA0hOBtXSiuuYA
pl+jciTR6Aja8KfyJ1A3MicDzp1JNxm6ZnJ37ywFARTTonKXxfchOA/zF0MoRB+Few+TE2BWyy5P
QgKJgNK/S9wtlKUIWNw/0XbxGt6WvPpkmxIck0BkZ5eMH14lMtwIYxB4W3nZbsQIvU+9vTz9KF4k
si8Nhnx1uM6o+bjOJeN0a1wyBguWnB8IjNz54oQjkUnEaAhSEsDJkqbQDtNCzG3EIcAV3l1GhImK
unAm8MT3MQSanRhwloOUCBESm3Tvln0JgN3RL0BFEQIoruwf+3eAdMUjRCPDEmgJilV1dtPbj4hi
ycgwlsaHe4aJGRGSA+pMbbggskR8Cs1iyZ6nMM5BizRSob5Ft4LgmD5MMKpx6TliUqeMSRZZG8WV
aD3DB+sYEQ1tlGhFF6W9uoHxaCcN0eWQsIxzSDuCZNogEl4/CsmlDlsZoQUxPW0vgp+KP50qM6rY
j4VQWTQmjd//jIAx39jsB3RE6yUvKamWgJpkamPtbFBYHhZiakhHr0E8ibU+2bKLBspacjY74zLG
sgPnO4KM9nXs1OJb70ht9Eh5FuMqLz+H/nRDAHq4BQt+snvYLt/cdpFIJU6BeoH1xTa2EAiuSfbH
0xV9LJ6icCJyDUUfI+RQUiTGrhGmdlqeel4HEV8MXMKoN9AAtil2oj9jyrp1fkW2RWX/vlEm/N8C
iTwh4ZUq3e3BtMikx2vPPUEral3HOefIYPKgEBS5jQfB8W1pKomIcOltXswtXCBVTNXJ9sskxG/4
DeTsuAJ3XtwYhdn4DIBUDwdyQR7J0B+LHE8WIzvsSmIwhZiCwhg3W5r6crRCqO4u7nZI3vxERDOO
HEQVBl12GfAGstp4v2JSwawJe4hjzjtCHcAhvR6M5b5qncdm5FVOxjj3Oa1Dh1WJVwyOdZASB997
xG+hRbOODFJr3YxU8DvkTQIVrvvMFiFjsQsQ+HmM9QYBYy8iPBRURqOA5z4TtyJWFypbMDV7SsMG
bptgfSdb/+useav2ir2una7iKZD2R+7YP0TPGJNYGIXDNGePI3199Y0MAtEHzQEEoi0N38Daw/Az
FXAx/IYt+0Nm4XAo8ibdfJoMOFOGHDP1hsxU9xlrfrtW2DA4ysbV4QnBRkgPFe1ECcsQ4XprX4j0
ee8JP2AgyY58spxVJkygpSveKFz40GZDiBIC192GpcCOrxJcfeVN1EV6B/Kxb/AGrmbAB/qBR4DW
LDQjfXOGIhldKCU7fJB3Cso8uYTmeNUwzJJsRj5oHpmgt62tZ+S+ZG+fhsaCvEUIMLDbBUMpNkiq
AFO9+xhRAYYB3StRk9DYErqONOO8QKBBAoyMl76YyDxKjDm4cgsxibeYIC1b99SLpv2PgUHs1CSA
uwNe5zPDZ7ECu0zZ4DLzcY4CzcB3ya4diDlhzBVrw0r8VJX+HxQbVSyQe7capeKH8e0x3hNaynEq
OkS6a+WX0NnZR+g/R5nyAXZ5rN7A3a39bLjEc/r8heOxm/ktBFANWn8E86zF70kNaI631xVe9j7A
8A4UTzEep0qMlwgKtMa0fg6GweazfhWwUY994zTjb9DMdsy469xX2vNaQCOPSGcMlaM+hnapYkgX
3B1GPJiJu8/3RlTF1ZUJhIkrmlp+yhuDnSlSAuboaxMS+W7jV/Bif+CRDFlbLbMYaQOAKwJljtuQ
jluYHu7rj/cmseMarxQIH7Szxf65Pu9Hsxd5TbtfKDhWwTAkFWtJyQ8oT/dEqgidhTFpoLTLBZjl
IMRtGKozPPpL8mbIAxJRT4vbgsQlqCwkDoMZed2lq9POMOrJCHWfvIzs9o/MLWYyYSGmjY74+Wh6
GbMzFhFG7B7ks4tBFjh4hOLfeUP3mN5zLEQ22y97JOecwpbxkKB0do6+I030bk+24H1swcRy8C7e
baYPxljUQUMp6LDtiBpMwBKHDyOn4A8tBHMvnAJ5ts69GKE+eWM0uyGELw1FJWI9xNwAG7pxxRtm
L0h3pZCgcuc0gFN/BNnNffuTdQyszqaAN1bMLeTgm/xj7tiCCbYyGJqIaMaibR0/SAZQoPBZ6c4s
azCb0r3xnXZBzWRHJO8gYQZ/ClGlChCY25GRQy82+K8zyY6utv5CD8EKEyhI5oYVmiwGGBIebQmV
VbIBi1McXzj1Eq0CY4/IvxdjARjERSAcT14MS14IiU6HtkWAvP+mboQkkd/RuFRIIwqWQ+dQ6Qzm
Le/X05pMkBEh7BFkveBTqQb8XdIRZMEwmZYzmJVrv3uwpLEY2SEmilZc7tScoSZxyVuAzGb/4crD
hr/L0A0xtHqsRTCUnNII9pCp1pQOYgde5s4v9qg8VU6iaF5TsFBRgKKz2EW2YOHBjYGoYHYg0ZHL
fxyys0eMhmZt9u8pWDQgHuMNoTHRF71DGmUvB1C6WvshZD2pOO7P6WpHQzF3MGX6YEdRmdtJwiY0
YlX9OyZ7AktpZXvrR7a/J5GmU/uFe/U5Y68umj17PqcPtq/B16WAOq6EdouUtSd5IXzb2hJZTSL9
sCT48QUk+2IoM3eFFMaKR8GGRO6HxtBENbohxiI6A4WrFREFRdY3u2zyI+pctgwe0XvRLUezDeYl
OxGPR1kMllL4taPT7Iw+9+nGHYAwgZHy/A4eV9mMpXyLYEQzaqGx4RtN1luD5LrwiDtDGUeeRYqA
4G/YxgapHnuuOUZsyojInaUuFUdLog+UB6yW/SOkLbywFUyEfd4rR7akve7XbCzn0/n0hjf5Remt
hN9MKIA5Vw22ftKpGDXWTL/shiwzW5t/8EqMicSpLOlXIJl6VtHdrch6cTX2IUwjR3nWRR/a5LFY
mIOZOSunxlq3d2sFKOn9+8i6tAjE6aOmr5idufy5ctOjkh5bpMPwRjEgtKGtFUINGtoS/LxG4sg4
HFFC8rqgkYmQmYw5wxFuGOtngu5BE1GGMO4kTSJIT7X1Mzyn7Ylngl03gSRtGLtH5xVCJ22+bpsW
UMUiYytF5eUM+XJ2wsVuwjrwUBCEr9MVImu2Q/OEasJA0Jbk/hPLP80cOykvOTYbUSZwMsY0KIsX
2XoPrP8ILUZb9Hc8DEQHCcONkAkR8bXq17dkgx6AXDtgGs77p1NCdDgvwSIzCec764/MWY30q8/R
0LqomoQ9MRUuNiGeuSy4GJTg5GeGyqYjAPWOesMaHejFf17ByK2YZPzkDCJUGNnaehegUgA2F3sU
CR6ETey2+X43u6VoidlEU3kCm9dNd2ynp7uwzw+gFInryqrwuWyTW4qC3AMdoTHWgPOViEaMYaxL
+k4j6k/EA0wpE9iXh6cyYKdKJOIXGMPAizUW5WyfmjGmW/6OoNy7uMBViDSQontInugglfASo/t6
OXh5qycuH5Et3v90TCJvXY6nZLBFDAj6Du5Gqzc583qCjHk0jUirkJ88j9LcBPgrhBBU2SiqmE9w
/5GpGcw19U/KnhLXPDDwYc4zvziN2JNx1CJNwbLlFTQfzG+WsJb2Lr64oS/P62O53NEVRuBKjLYY
0Zfgq+P6NyPqpx1Sunv8oaZZFX6FDg9w8r4HeakYI7AHOTgy1Xk4A1dixsW8z/TfHcoryE/JknnN
09Gv+Tsi68GKP9gLzxjkrZK6YIFDomC/Z0TsSZvhZsg1tHe17FRAS6IrPTMXnlcAYgfyjISEdZ5u
RR4iiQrji2KVyXsDbUx27vQVGxsTUyoN92GQi2k4NQlbGczV7IyurIwfGw3UidSwbTcRHymf7Fza
czOUN3wa/L5GpqN93Khnv/o5PecSYT5G9mX/OHzbYJeRIzbAj2GChAbnbUsR/vPYVrOG0JE3Mrvb
BlmnhlggfP2pRjmpOVse07oJaVobcjBE3wvQfJf9+0nxy8KWkLA1scZUztlo81whVsQvRa8bKFHN
dGRW2M9lXAfvzejunrkeKlI66i5qH27fBpJG0irmcuvTulx1/m8ne5x9o0w60+Fd2eQwRKYKZyl8
NNUS0anISAg/pBiW3RvxTRe4b7tDJ0diVmff/5UftxvE/AkpNoTaNKi66Y4BsHQn18lr+wKsEDpK
5ii8k3BfqMCQgEFJSdPPqXrK47+eFTFbTYjjFwG5qCpEzzDiZOw8gkRgrJn6zBbAfNLaTQxHKF2G
/PdodkbBNYAuVISxSAXnMphQIbnntZj5TpQHFdyHOUs17zRbfhfcfwiRgBHj9D7xvoJVwDe5hUvM
xI+ouqCH12cKjVtCQUgh34g+M4JZpO6eLt7Opti3SKVGW47WfRdlzyUOyQUk+I4WnLxZu0nIUxvn
mIlJpELyQzUToPXXPZOpza8IBRxLU0YfDv7qaRsy10vrqG0y0Jp5iSnvjbSEWid5HCSmWF9cBZQ8
PcM4fNlPaE72Rm8pJ6BKaBH2D7COE8kgYK0rleyNdr2bQWamBh1PLwpCakb4bI5pm4R6LEkTDRlP
SaZegVeaTovCn4L3jexGrVwOXkenAIYQBzwjlM0r9l+YUI3ALO3Meybi/S+oLS/xlUm9vDk9ARcP
r7+4LTHdxfyMG8uMnpi2XgT69UsQTAQz14FtIDYknAnRC56nqUL/qUzuyZP8RobsPo/QhWz8nCNf
/ACQYHcaRfRt+e8O13rU0QyfJC6fA0z1b+uOMxUhNn6mNgcFawGLamKyPEaCLofUnSmTisobRiDr
WgjvPmik8UrAA0nQBAcYBQa5AJjyBZCJ4fMX1gKgXIyxHC0MyO+KQWG7MTufh/wD7TZeXhv5l1ug
xyKmA6XW1Xk8Aok+k9RERp7DQgRmzHgjMu2SP+z0AYsYPvcYUopfEhitAXsK5FRO3Yv8GtjqV+iN
wHtzXGo2N697OP0PUY9fhEnwq8xMZosIig2gjSSFf5/e8EFW1T6VGNINKHHCozNEV4uFmNAstEci
oHTEDyhDnFg11WdOSzpwSSUp1oDFGuaCZqwSvTV0FBY9F1RN76QeE8P1jRUOgif/cOPZa0n5ejuo
JkX1TyCyXzFRZUyuclD6TcnYWYoYNiCGNMSYkSJuq4CMBfyr7TnocJ9ek08kbe/BM0BZy3YFFUHb
bThPWt71ecELYcK8RxVBIHI14SUnrReEnAgHCGn6SJCra6jPzQRbSu3B+KNT4GAdgzff3HsPXkt2
yfExNQM9YJp7ekVwKsIqOkDAlTSXJhQX1BhpTaZzyRrH5FDadJURGuQW7I1Bf1D78uzMLJKQ+4vV
hVLj43R7TldABihql4T6fNutei2t/4S+bdSsjYnEDNU7kl6A/VilyI0ZOOQjU/ue59Iz7H/Pq1pM
2oVRnlRzA9sIZTxp8ZoPFrG8DUWRE57Jo2ADUpfdyQRHB+BaXgFcHgtpXaEL/Y+j82xSFdvC8C+i
SoKAX0mCigG1DV+s1u4miYCIgL/+PPvUzJ2Ze6qDyg5rvesNu5qxIh5va3PKZwms11erNkHu0u94
EB/Fbjaq/yK8GHLtvlQ8tlX+q6+N6I5Ukazg96GgpZji0AXRSLjsAwxdcGO2Hp9AHU0vMXqHEew4
k4aUC58Ek42CvLyIssIjAfNO//yF8eNGpj8bE/T5JAvTq9n/Iekgo9OwHj1dfTdZvjHjcfi7pApb
lBEDFtgiX83MQCEGCwfkjakd+FwPwdTZi0T4ZsZMRppr9+njNtn2ys9E9/O/x81kXnHoO8xjkl8M
hjQSKUjXpMHlWUH0Y5oG0/A8jDERoI4AQ31yLbw9Jgzieje26vb+wqjkf1+lHrP9fQ8/BbQ9yeZ6
bDXYQgXS2ix9hQ29UuY4l63Qfq1VTuSo9upVxgz+gpWrWkG9tQzozWC7U10QgGqC/kDLiVV7Aigx
4VkTp0SW3MB4AMM9zYe5+WDWXgYY+2jtKpaPcBO7gdKYYRPO/qD0dtdbZr0wkVoymkBISuxCFeHW
iVgFumBitRnKWmgdBDRjZjf81UnwhO7zsoUj5mSWD8Hz1JbuG08BnRLohVpotFVMhxA7k+kXqTXk
P8XLTp3p3/faf20va3zaDupyOCm7g0Rvpu2ekerCdINsTtEN1cI2T1pAe1hssXxKVw/saPtlh2OP
YvHPjFoTl7wdzmbqiPiq7QDsAtZlouByYGQDwFBKQdcXHeftPVOBocjADXC3g5c7mSP3mgBSnD/z
AsYHfHzIvB3+Dw3a85HPqFPz+EUpEk/UOTgGwaQ6CSfD/su8ZUt9RQkKcWGh7zgd2eH99XWl/ek6
G81jCmu9A5IWno3fycRpfyZQv7VVM7GSgXv5j7DBpdnSFQzH6k/a89qgqmIKsG1vJUs6fMwR7AKH
vX1QUJqT8HVNwzjsToruTpcXqibQJ5mKMV9oqsu+p0GBMp0w+51s7rDjxti2C/Karf0E2mx8eyzG
kifmVGgITdO+fOgg6HsZpX5OmN1zIOKawPkFCMOFzbwbdPOOG0+MMdwqBz3Bgd1wUO/l0nrE/Iox
iLrTls3BcIQ1P4rmZPdctI2nQHGBJt8eSUiFMpUwwKfpNadmYlMwSrDeGh8n4LtXGw4hrlr5VQAe
QjBFjr763Aq8xaG7/zWIYTCfmlwCjTjrrQ5WROPDJPztUtb2ayOxhMc0l+BiTPgygPY7eK9HGNUj
0SxmHZTTH9IYoxqHB4xJMcRB9Y3nD6MAc5mFjwH/XhqbqJKC4qBHcOi5asfgGgOGxCsNDdYGrcpm
8oN5EmpmV5vKR8SZHynUMTAp5yVy4DFBuDj/TXshl33yND15JXkMxtX1aAqVjpHXYAtXNAUx0c4Y
1s/beMduzzYjiqrE8mO4uFw67iSx4sf8qFrbEqdU2kSZlyLmVTASRWgcKkTqGSbmPwh2ofEsdqvM
M5kFomGi8PRxQMFFo4ma75gBHMhMG8kTpo7y0ci99gsHZVzUmZ/gtMGsE9TuFVCFikwn5D9kltau
slRlz9xj4g0F3gWRLQR1Lz8TyAJ5gHmYCdPoHIMRtfY4W8gM1lueeMqYmg/URlZkvwJNiBTHW50T
sNlSLVBnMwSkHx1YgCrsu3ja3uIpwidmL+itFi/M2QD+eEFCJA3vjgYVvs38clpzEd8uYBIgN8yh
HIA3hIcggdyuXxPyd98BnJ0m5IIx4RiJSEWgtsoHa8Y6+vEj3RgMxgxghxVtBFcmpYLARw4Xxiox
j+C5+SgOLo/MMRBPkpgKKgRQgW3J1KTDXDazatGFEJmYk4/CeC6tOsLSbEzQnozx4Gk6EhUOlsOM
IMkZXhV7c9cZ03fidetykR6TKPnCYw3yeYBaCDyPVrb+1Qmses7bdDrgsnOS/a7HbC74YBIqRSk1
EWkoI91u1XmdT3NMiS7zSenU+x3ximRzHx4QNVyW9jsgcuAZKjqiRePAG4V0TnlYOZXIXO/iQK8X
o5ALvrJyOUCDbvwnab/mpbqU1aDJHB09vOxlMF44vjFAftp3LcggaGMziZDq9W360GlgxrwgdGS/
xZbmK9BXJ5OmocUscHZ4Aw7M2OOotGmSqgXLnMH8rN9FVBe2VKxLBqRwMoXQJcUxZ8LJUpoMZi9T
fDWYzgH9r/pbXnB7BzomjUtTKFxFfkJDLkz+y0zg41eKi6/EKLt9JjuFCefYf1eOkFHAFDxSzqUW
xjc6g6FZRsrHlGqTF1P8cblfhOOihu/ufVkO3LOThd4uX8womEfPMO8qtjLU3Zacdx1mMdU9hxrF
6I2o7ym9YomOFwSj4NnFs4LFgZqBZ/Bx2FhPhmDSyZDYRg+SPUN0uTMmDCXaTm7vb041ZDU4O91X
I3JM2Jj5VDIFVIJlVMR85SgBJxMogKQchNNVYmpaJEjrnh3ffPNpfISce3IUg2izE1A6GxKqd4c9
z+Ai9wScIObkvXts+8YeI3uANicRaMk5sGdlWOV8slbX79tkJSyreP7Em/O6Sxgb8mWTmefKnOVv
J3nOCkhuKX64cBKI9uCiFCSGbhrnLjWBga7j6V4owpDByvi0v6jDYZScJOJi6+U4AcM+Y7OJq9xC
Qg5x034zUxTH0oHNyTqVk+u9xEEmXsuX66XxMPge9iP3bvw8kOl3ybHXwbZUp6xAgKj1ibEvHJ0J
cfmd/RA1Ll0KxJ5ekwcNV7VGBl+Kgx4v41Spi24kzD/gAZBQB03j8xKmPa2BCB5zmJEv3GpSg879
Dp3zWxnPgbCgNkIXxXsJlWLsqGhbZX+sOISsQx+cHHEc+dJwImQIA/7OtoJTyqpCHfEi/6ne4PSH
BAmndSyVJpJTIpxGaM3Sa5yMBMSJMFqkJ1i9kFXebRX6+p8Yh+MUURrz/rNEH9+ktqAuooh7gXQA
08bQExsrf5FY9sZbzuUdNw/CVp4/k7HbtzN12HJdyyMAFnSdhsf7A9lSnzsJ9f5z875890mkQQeB
t8f9LITgHyZB/ug+bahqoS2yQar3lADeZJhP4EHiTjqIqhQoIo+97MhKY3WxiKBJ9xgpBxoRN7JL
Sc0IXP1fy0S5ttRIao59TRPHTEaL6hpRRVhNjsgWdi+IKfG6TxckmkUkdI9muyLarUj8R+kXnS+X
/guKEuG6qY/3cW2/6UpHXzDQi96nwWQG4qT7SzpvkaDomGHnYY64Cgu+a8lAEJQxq3zGJPLDH0ew
PJnrwbukhMBtBfgVYBU5ajbrbiZPhO5QhxCu+1LtPQanpjjAUivSHUzEgxRGGYkuXOim9/Kf11G2
logCVnAhKSJVdhOvpRbDZp6RnHRuvT5K/uhWOVkQfaYLRMzGn/qX/5xOwA8MBHs4yCSjKPR/H8b2
pRUez9cmVHaQvr0ygg4qEB8GKIyjdXeWW0cqJmarDzITqMPjmYKYGc840HnmJrBTrgbs6MweAZMW
bgJcizgZnCvjkZS3dyFkYtS294ikAlwYMX1Gr/Cx791eiI6JWJqepP17lvElHMQf5IXvDf49Mprv
dF3hTMKZd8V0V0vgcuH0i1BvWGq1ryJHTNPFHYNG4Qsvf49fa47ZELcvwXxnRUv9cnh85Y+5zEET
Au3QK4MO59CyCsHH50o3Ar0xMC3eEuH72Y4mDpG+twT/V6ryP9w5qvUbmjQ0X5Az8q9pNFIvMUWs
Jjd5sRn7MX06fzVLxa2X9HlhqxMefJQwqvi4ubaTpVkcifDo8Y1PW7p4P/SKxApFaJvtwSBzFO83
rA+GyfKRuB/Mw7dULey8fIl/lwGTYtK4JqpLyDzVOmunlQolHz346OlBcmAISSA3Ou1XlF8ODp4V
yicsvlCKZMpCgRdGuPU1z2zBbrwvYJ1Ba4geE+whBdrc4jf2CZT+fMm2494j77jX/YyKJqa4yRFP
QWfm+6bZtNKId5lrkcosWJmXH9HbEUrClQ0h9iSTSuAMU2oOCva3h72VVT98iRtAcN7yCT5ZNRQH
eZoL1YR5n0Jj6/6Kj1tclm/DTyHO39qnBUEDKgHFuFdKW06hh/D2KJCeSjPuKAhXOkZv+QN/IehZ
vP5iGea6NwHXB9zk3gnZ3Ac5nokydcBM+3RZcf5ZxjcZGFf121wN6/EyBZVIAEqRmiJNfUOV2T4L
ZmefJLyA9gOBp9MPomjmZhkM1mratusHHpPURiF2vQO9okjXAGnuptCSIW3Dn0acbRJXvYJnq4DA
3YmYezB6/b4XhwmrZxjm7wkWhidTCpXRskHkxGxtci3aWdEEGCN8f+4oY5/YmeFoYjp0cDpSQwgJ
6Zf0A9StXPWD0nmPx2ys4QDk0QujCdZMr8CboZ2XOVna3wRpvFUiMayRMUuavWacwdCHeEF4BmVg
gr/7Nf04uuxWw1TnVu6C0twYTC6guqad9ZIi8AGtxCATheNcqEqUP22PKBLi1ryrvC5fSsp+jFym
ij6ACbwV/JDgSZBRVgUDY+aRSywVFm65iWSYZOs6mjTh8PrKwRgnc1VY13C447Z5IjO+fWyzYp++
bk+ycmGIg46WUaGddGh81Z9hRN33C6YEnXWNBgrhXLwZq4vhcx6nUbbmmh1doFoItRQdGr9wNFNX
sNl9nqBfM0A/KOFoU2C84XfwD27alPTe5SiECYrRzX1W6t5rQT0o8NyGsUzs1iGpvLEPJZHh6muN
ix8eVuwhIr/ZYGDPz5s+o0lhpPollCH3dcNNaRl3+93NJWUhY1vpf7AEERarkzViKtyomWWDtf11
zPcBvs+PlR77Y1mYFCmn3/ATDaf0t/59k/H8WkAYhUgiyl8tATyGMfk6apJrKhuFzpj8dCqeCHMt
g6HQkTKBXTTGInM7UXD6k73xQgZfu7vAjRziacTvZWL3Rc8HFG9fIqcRRLb3jhSTN3EXd3A7BxI5
LIM1BGX/Qk1XQGCC6UZdMtU7YjAnaKzoh+47RkKechV6HEH3xM9gY3ZCBsus+uPES31/DOkwBJ8C
OcyRR4EgY1EBpoPT49Onzyf8AUD8Rk95Ivnigo12tSS3NlGc0d8gT+nTpG7+1H46LEiA2h+/fUvi
pbrATEj/rB60I1TuEDLrSrj2aaD/NwNxGuJHuhtyr4vnDYmcWUyNGweoxNHGYRPziCm26g3ipvx1
BUPGBb5lVI4HAKi4oHM0o5ADGAVbg6c2tmdq4+bf7d+HAB8aYbDEJ0VQMGKefvHryr4wuJ+RyGfp
PyiLfQ7id7Vp4b6OZ5fEyxi80vmGONHWONSJ9jzimz630ZIsefzMG5xItgPJe0EL++03mcaHsVDY
tBaUKkzEbXnF7aXCQ7twR2s3jMLgC2tuAnzgc418lV8U5B6BMFBBN0J89F7cf8Aw094a9cJnuH/4
PBR81OCbHHpfORGgm6vUnCNEqMxQPUoiBlF9cKU3wGlpKdOtVXC2yLrydTz18N0/MWCPLbhl7T5r
8Hgip8EZlizMFpv53pOYJi5Trr09PJRF/UM9gEnm206AxqlbZlhEV18mbt5PT3vZ4yV8KPgCOjph
ZqpfbSciU64yNq7ooLsIwU0L0f1KPfYRjgRhNUTdWt0w/+5aSx7E7PTJZ9i79z98LVq0/Ikj2zPd
y5QgGWApGFOmaF9Pt0LdKX8lf+Pmm4rN/NPuUYfXaaQOQhdNwVQk+JoDdmI+HSJlZuVmt8ewiAn6
ZV4SDzP0wQz7+LAf980HfiNUOFh45VLEtZPl5ItI6BwTNMaiIhNcaMurH8qIA0PO+8RTFVi5JR0h
32Y64wPcpHlR7WN8f1WfH6lOdnG7amhT1X2N5TqUfvh1DCjUK7aZ+QuNFVI59ouC1eczoP5QvsYo
8RFlf2AK1RPeIpk3nozejoYlKsEHeVlUt5zau/eVGKP+gOh6j8mR2U8HFDhVEM84bMw1vkKQVJQL
bJaT9HZyeUHZdiOBpEZa982NB/6W4tEOGx8ODbSUuzseuWkotZ4MtdyXVy9v42xSx2AAu0grt5yQ
7XSlRZZVjpXx9mkE4HAvToDBeh+7ZSPSR4bSe4PIyPmmLb8RypNjyYdNdUtV18azVnMYmyZcI6Vj
VBiL/o0ajtcKiG4caJ1vaP4TwOYy7Jriqw6ZxCDLOkCOwRzoeLmaBEuA3cMGwWAHBPi3PJNSfkYi
8OZePDPKYKADc8Xkc52CKeFXSrhQo3g1un9AjsQf0Zlj0se0bmS9rq+3l+YwjQeuBJVRDSsPj4Ua
7ydOlNTCD1HD1GzzvIEQy+sRJyeApEwGVpCuStnG3p9Joq9BjtprgJ0PK8Wyg4tc8UbXZ21tc6+C
RTbni+DqK0tMwWGTxQYGyzpWSQwuJsNPfp/LJuEmh16FiQtvEB/3x8YkCJlzoWfzN4R9rR87eq8J
wyslakhlHAMq4ImDIM1jvSY/OpAkIk60YqTRuwpqXjKeJDxW0EbA8KPd+YypEewaK6d6Sj91x8yl
hBev7LMiVMpvrPzz3lUbiGoCZgR7Nn+g/jBfm+oLw80OzLDLXxJoNPhc/zEttV0Slg4sRAyJiNZ2
2405w+FwsaVQ4Y72LqCZU/hDYgp+bKZEm88Zq8/lyVw54cGI61a/yjNXGs8+pSNXbqafc5Ab94VD
NOzp94lHl0MevU4iiROWFb9mUvIqjtXlpLMvNKxAzfFlNuqCB/kh42VShDXQWdxvqtc8q13+oyGd
lfnbMJMmO4MWDWlwPmfeTjEfzxr5WOAa7coQKclBxHMrER0cmAfgyiHLTk/FHSiGcCvI8Q4A9zLW
BT4XWX6K07+Xeh24e5s1xyQOypDqXt44iyRsJKT9A85mvKbT+GB+1JEgYbMC2Zb/Q5WWjAZ5g8oh
xaVCcwzAHyxRhxlN5hSKraPTLBLHi8HQgPfXEjnX4I2n7WtKZIqkBA18A/h6uGb+MFwEmKaQgA3Y
uCX0rsk012zK1McFjE/ijEGTQCdP7aDzE2FD4Gg+cXEaCCi2ARXoYNDj5fDGYF3Y96fb1N6LdJQl
kGeBRK78fgT9sWFlPoMaZ7ev+zEDon0t0yucESBbJsgO4XYiWx1Vw2BJT1TQaMJxXGKQjokxv5ep
KkdsItlPNOIFfD2sAyo/u69Ab/jUKpIBv6DnKFs+CjgkbOfP/D8g+ZonFTaNYzzofBBJwrQGQb7I
rjFJLeMRLJ7pBD8l6FlU6YnFjOjJ1g95t5bd/dB3MgzHL5V7BMwJ4oPQznJSNBC/4FNeYW5A2Yfe
5cYoKekCxHNptSXOsOv6ppjfrYHxC5RlKvFv9WO78BBbiO7QdV5ghg0udfsJuWqQJGDFxn7SLybY
qGGdcZAG54kL7PsTseXAMx+XeRyylnSY9XvzHSSpV5X01MJi5Kmy05v5ZT1p1+ymzxU3Y089mGt+
Kkay8Lpxxtk+msO4OCJliu9LXv3k+lxhUMrMep77SWcRTs2tgbh1YUAnj7SfSXcrwGngMVOYnnSC
GOADVN89d3kKTkSchF0mf02Or+IWQ2GDnJVpTjYrT0rHg6NOZgVXiI8oSgPE7XQrz3/iMfMreAIm
vfbhMlncESTbElRhSDok4r23MSx9UEslqJ/rijML4fnzVAH50geUSmu9VHjoJpDe/XB/M4xSdwO6
GAb039nR636JCX0zjpybJ542wAgVGO5sWBBkB5xGQBH3jSDS7AyhgR2hcQR0TGusG3ty142NyQqS
99JlDvsm/Rz5MHqMKaMPyb740dT9dLROroxrJ0xqMpyDnLTbpI/oTqHZZl9yC12PbquMsu2rJGTs
HHeBeRLq0XqrvZzmtVJNr3lgxQnkPl7n+BV7d6bsWqB0m0xbPbPVe3JKkxn3INVXV3r5njMUO5YV
amO8VkCNNxLRSlu+ldvFpjW5EFYDQMM9hBsB4CRZwszHtippE9uSTLLO2ymuUIEJgCaF28WHAK5P
f+UndCS3wp9cdbh7hIs9q1mubQ1NnHi6bmU38xTv2VEXDFlIiNp8fCwPSngrH7+eiixtJlnMVrmL
fUxfUDPwF4gL8QBQTIFwlvwVmQtMj6eG3W8QHPH8IOzzgSA0wCkFT5kZlTKBylC6T/LXI9IuVrUR
jvmq24eTaoFliTik/c9X95PuqmVi2N0uZjiiz/VuPoJXcnHV6emNVP4F6/Bx7oEaiV5D7A7hiIkk
Dmv7ZsRU172H6WGsuiaf4aEmnXZ4+Fq6ovOvEaDCnQ25d0eHIV+99eWFavCxS1L8x/5krLKwq1Id
g2WHu8dImuVrSbg7QVtFhjpYlXEcY2bl4qEEyw9t6YRJM23SXmAF689SnRk9fB/Gzr5Z4yoB92Nt
sGbhTdYwMRp4hbMCp1BunilVRDb6NrCIodKjWqVA0h8ecxYzvWoEnsFfnHIvvuFrs7qDy4/CvGfP
GBWqlg3LL2T3TdBYHYpj48CXB1bNGcy5+aJAQ/j3Qd9yw2Yku7s6JBgxNBHREQz1kX1wISBll5Hz
2j84ZNz0sOXUu2P8UMK+DcFw8uuITDRmWuAey/u0vJKgioeR+z+vhLWy7ytbBWaHIABPdvZfFi8x
ttIqC+eG+7WPyj2ZgzDg5JFLLjh9B0A8kguKYdydvWqEpqNFnISMsliOu9tDOvaKr+sLPcB1u9ac
gdIjo/PJkWombMt8iV3Q6kV9+MZsKJ2/IPvT/avvW4EDeA6dYWKbOyp5TnaULP2C+WD3Pn2QJOPp
PFdIVOsyJyvBqpfvatZJ0UXyW/plmFmdbr9Sj6EesUsPu0uFlkAV3lwGoYToi9/4WcA8vG8miZ8+
7GzY42VOpCqt95pSiFa/CUCKjHD44Wk22GPQ6zTzJ1M8rGus9EjOT41tAEQRSAf3dQFjt53HxKhj
7gzNCpT+BCOh1pe4MFI/qPPJxXlupddcqPqQhljtSR7P+z4iaO0gcRr8Z6XTLmVXgw+1CICxX/2C
/VZdFc7Dg9lRAkwr2R4eizjMIIaMrCTd1draJERRWTHop1rhhR6EN82EYaX5FKbcFb6QFzi50AoR
B8Fx6xHarIVcHy0x+CYCymA4IfnH9ya13hi+/PURfvAdgi7hMghkbkRczcR84LZqzoCfA1pQ3AsO
HCpkGX1LSfRcq4fRd/Gt3u38G1Q+92HewN0PJtcdWFjzy9BK9RlEzUnFwPVD8jvIS1VwX7dRPDij
PbccpOz39SHwZfOHlcBHiINnPU03YMfQohE1PQ8TCABzsT5pcX1eK38/SoeWDgADxJja92NYvxh4
ACCCacPAOmrIvwZyeHefI0xhKA6oG5TQ+Hm/3fyDjplpo6UIHGzATQsrUvQqPu5M00H8K9t3VnmA
SvY3f1fhE/7ZXprHxomRnBYWF1cPaTI1nGlyA7dMzIuEEYxQvwlD1p3X+4EX6BrCAxJSSgIBfBpS
JMofGGNUwejXdplDESoMR7gDwmAVsEd+sZblotL4a8H44IEvLcO7ywnWgNVf6WHqs7ZmVHDeteGO
P/SxSsBKEpgCNy3ulh3tIrYiQngqrg7MPt74HloJLogka0AXqF1cx1aYRP8n7IM4gqLNC0pgFpuj
5ZBhucOODW/nuTg/4Pdd39sdY8ba5jEKrYhROW9m//085U2mfm0xWi/Q2TOeg/oM7TQ7aV8sQ6+d
KjTQpN5Yf8lsi2HU/cyD0ix/Njn9bTRKSCqvzCXs56dsvfmPQ/OaiRCfED8S0k1BOvlaCYt7OFF2
DmpCO6XsZz6AqyRyPSu73r7YZ9CCsM5KdIekM6/ab+/TAdq4tQGtsTZjMJcwvI7nqzDELgatCKw4
MF6ehQDw/iRHRDK/puOe4Aqfzsgu6d7Y21uq94f1V3gPd4bjEMMp6Dy2+96k4B32N14kiGgZMLqz
725yxeS9tjOrhSOhX0eWTZazyyVP78Rwz+sofpzZCz9i+3HmMzcCCN7wOcZEtCPyRwQfkzah3X0w
zmOTiRK9G63Ku1+PgjEWjtNusByVUwsM8vTyWpgN4WfNJzTd/D3sDYc3TJLwSe7MobI1za/skkbI
JMuRPDEyoZku817IKStXcWeR1fzs8XaSHJUujOS0Ny0Y/v7X/o193wmrCd4+Byh5eEyl9ywOqCEY
mI356uSWwebRN/e3/0khTQXcLlhaX3z4XrKbHh799G646RNSyKbG8WfBLLu44py0nKA1mY4u9riI
qgzrTbunMu3s6rHIsL1gEy5beF/sugenIgz4DBjRLfNw/LJjxJ9o8Kn7JovXJUofAK7TXv7VO5yL
pVsp7zMsSmRUXLx7dao069zEeokVRlYcckK4NTUROJtMQaAQwOKB3orD/d3J4FsR5RcXsERwAlzn
e2UPSFU4Mnj0Git5UMYK6LJcfeDK91hCwXZmhvMyfGnFVDLoAIsf8DptfgdzfvnuDV+vC3rFiwSu
S5oDN3XASik8id6PBWQ4BMuZBuYWxWhtAu0WeNZx1hIC6L1aaKUQjhRIWvnTV2Ln+VgrIxKQ8Ieg
4M5Sov78d8M8cQiaiz++HKUs7Fkbogrsu1sP8wbrO7haiSHOHA0dYD8tWYIsOe0MEFcxD72bp4Sy
M/Zfqs9A9DXv01WvYpjCHIes2mXxiBpa4eJ+1Xgw8pzalwvQeP8iQXoHhYRwlWqG7awFRsGxk9d7
vdo/76EgbpK/Ay/JRBFDvhaiYErgAqnollPwQJ1kGePwrnPUSPPyd2WZsU+XQxeGMeRlTUNgejvO
sbNWLuIZzwai9z3f7VrpT/gT0srwpZ3PSckUVNTNXE14YWE8xiG6Tc/JyvOCy/PMYbjGIhHucACm
AOJPrfBFogdWy14Q8CGheN9dTjuRCcCDEocZjT8/8bL2UN6F4rCFcCwYolTvCNo9qvUdLUKMeyH4
Ky39rvdl3HBW6RmeK/ihDaP3+V63VL28Z8wA78AQJLRm2Dnz0/CU5Pj+zLnn0OfOH2RDDAuZ9Dja
uNkLEdnmiZd55shXCgQcK+4b+TAu/TvwLZchE5j7ljZiQ2NQ24HqFxvkulzY5PGAs5GMschWcMVR
4Ahx9mdeh/x/8cuYX2cChxH+jLF73zL7+OWL5uy+kRXwqr0dKCav2ZXnELMFGMxnstvhXcB/8ovE
B8E/jCuXDWrYM/BEyM8r7Qlvegrvma3L66Z4A6fm/VmrDDuID+AVV5JwsaxMvhiTIr4zh4sivqwJ
OSp5N+ImrG317XXgLOdK89PkL3XZSJDhxI+8/88+nuE0B4RS2m/hmFQJwkPhTjzt64MVsb3K51d8
iKChAcdSAnP5Dsvs1vAryTsOTGwMvWAnXtj4ikoyjCZcp+IJqw5OZsLVi9/DOPIaVkLY4Bk+FzO0
fbBSFAx8aLPdFRMCFscM3o/Hfkm8aNXvrndH2a9iosIXlP7rAjNSKCzznZna1x26ouDX7GZxKH5E
sQcVWEb5TJ23XDK/3CTTeBZwXYvlVAsSFrVAY53Hx9Ja8XwRqRadtUZ5DAkUZWXLE+n/c0Hjabe+
ET+7Hn5uw2noLGOJEkWCjInhT+pFxGnoPI38vINAC7mHfwoGAz8/aPbgseycMizsa/C+7tiRlLGd
GO9Q2tBJVu7vxeHPmAdQu6yCYs8D8vlmSE2ELQdsGL6PH7Jj87MWNCtSSpTtrCGB78eQ8pGsIBR+
s4jx+k+7HW/kN4IlBgJ+uF6+rql/ZmB1NRClZFshvw34KcEKzFr8xBVMg/+/N2AhJ+yh+CwT20Kq
InNzmdkdjJRfUeiwyzWs66zHVYYg4vfRsML89AkhAmBdnTiP64Nz91cIKjnCUnEYs3zFuueTp/Ta
XTQnQCaWWBEvIqQShn/M1sPPSuW180Xw/cWzZzlxpyLLGWb4pRxAR3Cc5YGigQAm818I325MUKYL
F+DVRkfDy0nt0RNJCNVzK6YXF6s8fevMSayJ4dB8dlDJ43CQIcXsAd9NqbSpW+06x/t3Q8Jwm6wv
JaSzHoVJ6SY4ZRhfVTGPR3Ojnrengj9XWv+BARTN5d3YFePakdMdsAmfxQe84lTA/Pe1UyP5tF5j
ooHJS7NHbKjxOXGY/8j14e3rGFwFIwokQjrBufNw1O4moMgDYsnXsnyembhaw3gN6DaUCyNdgc8+
L8yqCPawdxwaPHVRDSYorFm9rFU8aah5EefPreuF3dsf4DMKWXzmSQi47QYbR3Bd9mrEuRxwJYEn
uetRcDgA63tLF3t/qyJScNVuU4xGqQZhL1mElopREwcAHyGTIWP+XeHb+Y5GBNpugVKp53yfOweI
VoYmjxU66guKTnWt/pCVsIfCOk9wP938xVuf45mhlMiPou79ERTXi/23/bzD5h5+oF//4HbxH3Ah
KuP8WoTQTNmEdtTJIAJR47XOGmNA0SJDqeXNQo7D5q62jsds8YXBJ2UQCafllQbjx9CcLfZ0RhzA
2UWLeK6mFeXt5LTZpFcQFVIfMSbmlXaWbdsu7XgjWdqPWrq31iNfy60Xy+WsXz7PA+JhsIyygKU2
bxrnRXxdORWjAHXxiL51vyT2sFihUd7MsQwRxjsSHi3uzCDRCbb4nixBiudhviXp3PkzOutnvC4v
DrUWtw/9uZ/RoasBikEjEWygBxRrFKNIeqFi4csTp4H4FxpZZ/Oj05d+TVJkX7X/9+cv3any060/
jP1E2JfUkrb6Qj84nsHdpImvzmuWNX4IvY1i1K7QbzCwXcgboDB7LU3mYCIXKXiQ2Unq58Nnrhtl
F0fBph6ohOgpYLgr0nB6UoDr0wQxFoOe8BAE3sQKqVUpBDi5OTq75ardsxTffHkQYCzC0Vi7u/s2
8/Dz8MWJW3CjV8QN1DThmBBL9i4YU5dQw1h3em6Zs5KWjENfzOHgl3B+sXNG2DdVfC8VJqnQsrVq
pi0lgEjP4y7kmgXYm2FDAZwGGxPfwVWU/wZUEzFZXZCg+fDpCgWRCMYmX+01vzGszQYm50gAgvWM
iW7uQuitfxtCO3kXBYcu00wol+FR+BmowuNGRCTphtP3c9y/d7UlkpXDS1jBS7ilEJVmKgsxYU5+
hgnJZ4JvEWxPhFtw5B1Irozsh8ZahSPiQc3RVCV6hSSV1ZFGhKsHxZtirTyNGzjG0GPHnSDqiZ04
8lKrm3pYXh1reBBY3+zwtYEZxvwCVCaUjQ0VImfuE2/F0/sa9XMegyiY5GvNSQHIw8Lmf3ziy2BF
tkaB80IQcWHwcVGDObsyd3k8EDPBp/0sXpAwM/FA6LXfFlF7IIZdGCM5zBlgHGHgTGtAixv719y/
olvldpf93aW2gl9wALFFubM6LhiOfFRYlGPbeLMLqF6mkTiCWIQMiLCNJhqM+Rks3RroAjky0DIf
2mBBcmA0rx7ihHeJK/UutnbCTJPyuUaLH7sR9RhXqsfa0DqOCHMXjd3FiUvgz364369lgRToKDEd
wjimIa4E/gA0yMLVMY+AyDt4JLUk1Davaa25hRaNck9ueRK9a95PevzFif9MPEk9Q8TC8vWnN70c
WY0z5eNkXYLAMcEW/Gvor6wuapkU0xmcLpgyWpfvYwjNmmpXVNEPj+uvtH/R7VayPY0ommHcM9Fe
ifcvbOUu05DkrnTp3en4VQcTRj43VIcM+CLJBXt7o4yKMUNzdlTYeJdiw01a4AhGXnLAnwj1Jtdu
hWtTJ3sjSUiBKbOwZqntnZCixh9LslbGnM01neCOIZ6QaB7wMYZhl3gVcdUHLr9QyK42GIe+FrD/
j0eigIgw4urfEfRBERvKRfD0+bbwV4yIG2StAiRBkb9oPWVl7CV4C+OZOEhZBmqgrel+oI1FnCpY
GPILKb8tuDmIYqHERbBoy6gR3lWZF70Pv6zRILkg8AFskhB+quF7hloNMoKjtbbbf32nXLRf3PZr
zPOnrTdI3ihdIFZVoWA6n+WdpLrHrCZQGqIgJDRtrb036mWO+qt9raSJw7moRiMunpHXnFL5t8Vp
Jl6MJ2u59t70R83aGO1lXL06GNr7mA7MQBObOJc3Ndn/S5dqi5rVFGXrHAmGtSMP/mp+r5Af3a1z
jsnXBwGNtMUw+LPFSzZqQXZGU8ecNh/7vMJy6/++iHoLC4zcJr3HlK0FY0Vl98AESYGhsl0sXl8m
BhP/SDqzJVWRIAw/kREKInJLsYuo4H5DaKsg7oAiPv18dSZmIs7W3SpQVZn5b1bwT96lmwkhtMRh
cEIHuzICatSCIXmXtirFwWhNlnCRIYHAQiWEkNzjI5ohlgsG/tlra2jBQEnuyu4Hj02wr8gSfN5b
kdXkM6xryOXCc262n8+/K0C5BWP04wdeOuppyFw4OKGv/65oSpgo+hXF++14TeZ7xcbJh8SwQbDF
/EVloULseiayc5l3xFEXldOsS9wtN/rVjBpr9ZuRy9MTZiC+44A2FvtDqyWn75a0ZjahC2JawmxK
WSXBa7NDX9RScxBrgyXp0Nn9ljsYgNhgUt+VSPoGpt1dX8iLmHXXFYZQeBFdnfBLnY8hPBInGRpU
1Xgf6dhz8nZYAtTGnFVMSqx+0lnUdnpeDORgobF6vD3NbUhkqgKsCx2FvVlfIBomL6uyNQK8L54+
+5JzBiWpjZoCMtSh6+dYS1Zm7N61oN1Agenc/OF7XK5Ap2h9NMASceT0nT7tM95v0PX8hshdI6qs
2wMSun81PwqpJQ7zAx591nVm48TbjBXgGE/ZSa04vdzPclr2F2Q9mA6mmLvQ2Mbp9ImwkDrbZXu6
oIl2XRMfz1dS8oFcLIxI9JNquGtULpkmhINE+k+Rt87C7Vvs/b7cu5y+aJcTLZxgzGGzqTH29T57
OjYfpyYi/oCwmHda0wyFwL87/sXcjr0LnzlDEsW3jqzQpG+WK4XaU6A5rDh1oX/tM5w2mGogAt4x
ZhxBeU8ZSvsp9hM+CucjcYmmo/CJqRU6+NYuznZ7BCvAY4pBHWzOI+G4KiWjywQUjojgFLgtGOum
U7IhOuQxcBIs5MdHrK6iyyNGiKyFM+mi+CfF5jTaUQF6yXVot2Zib8w/FzRBeni8rL/KslWB8wYO
a7NWN9+ml9i2i1Zj+gtWsh6+o3Uzo9s8kvan+Cida5GgcLUyOLnxIbnOKD3WiUiuwsvH3oj0cOaj
1gLHVmmAgpNK+DyFm8uc+eEoN/urRL4W4kvzCads671XeIzgpkIFJe4utek2OXV8SJVDW8HRSACu
MpH9LAjzUkVEODZjp2PxNYOrTZCUerLpZMLS1rZ/v2I8HZAvLghK0WZATiBsPWGD2Y0WYO4XkTSr
k3IzSUZnQmudmpWX9QRRCJU5O6EINMlQCjcAvasrT4o8L6MK94nRTl2w2JinEut9xwSDND2C9hhV
Su9YnCR6myHud1NYVJwcUJUOXB2mxBUMI8t4ON7NCQrcyzes15/9jN54s4FdmJFxIunnydXFaFac
6sVgdeqaDILZLA1rJgJmkXwZV9e60/0xZu6OzrnJ5XtYCybAv1O0EN5hWd+dGtRPPKTt6wfXptLW
sU2zpRns7HpMUN+Ctz2tZRugfyXy/n6QNQvugMPx6P5HazSdKYzkPjYz6RlbEBw41TwxJg08HH+J
mcAWRCZFMzqZU0xKuZ2kQxtSPbWFmEZJJ3nhkCVhElAEa+bYmUxo3ufz8aSBoUKBXExR0P4wlXz6
DDjGYGf4cdTOdV0WJrpF9RZnrAzKbUnL4lASJXYbBPJ18UgcsB04yEXgSI3a/X3RmcIuTrRn3Mu4
LPUieSJUfG7pCrjq7/0MEGVZ6czb739P64YQF45j7eiVmz2sw08eeeQcDpAK52Pw1r2c53cspeaX
XmfJT3IVr6JT5YLnNvlRX1GPNZTCCziNMK1k4FK6YpSFuc/bvm2eccf9YTNmEDG6bGR2T37Hp6wz
fq9XAzzNpG9YIehfLwx2i9W0b73X8BtTn7wm1a1PUL5cyNX0WFcvSjIyaGxi5V2vFiKiSdkEhRfw
aqQ83IWxgcWrm5Xs2KTAszfBCxSBCAfry/N4KFmZ9iJ6+eHmQ3EAIPKXwVu8hAVjgcJGgd3WJhP4
+zE35bJ1TpBxZ1w0BN2QrrDzAM4UEg840A72BFD4U9xkBv3iRdcLxzeLYKbRA9dMjPqYww2cH9JN
2qv11w6k0wMSCfSlJcQT0dNHm6AZegPF6sB9heG+Y4j8u9t8Ef4IXveNQVU+uw3/Pnf7Cmb1sxvo
t7mtwdCBSMx/NXJ+UTV05qvNXXoysZe8AjocqsjsCPlQFoCM95iKZgLzBKSAcqQ1x2H9/9Lwy2AB
2g+sHQScVNh6clszvNYlqotLoY5ysru5GtaUuJzkb8pcDa8u0spCvKAItGKpAaaArprZGsYN6I75
VmwItWxWxnRGMlAIDELnjAm2eXqwy0LVB/O5u2mc2lDbkwQEz2PLcmEXyIwv+8vc4DJF0ZGLO3sV
riY2koHAK6hOIfCSR/HZ6Gz+8yU3pjETviVCIha958TzRgqsZTcKFrKjlzkCnbkxPXV5HDnt2DAy
sYjgBU+IR52FNLXiLwunYRQGPE1o5t0oohUf/HEdV6lzTA/Hrk8B2RPR0Fl0PbkSMrBYhOz8F+w2
MinAJgUWIe5kBoaDL/Ty9B7xqTKHqEsT8EvB9wLOCsab+bg4AuoABLp58BmX4jFXgxW0WkaShChL
o650AgOsXIoInY3Mc2iTJGi9xpsV4nTKzQiQnDez2P2f88CEomIwtHnhzE2ey+nUENDBD7f1gnKp
YUVcHI9DKapCHpAUr2kSoMcPX3cDLMnYpnFBjN6jU8JJwdFBsLnJjbseAZKGEbhrMeZb5C6JPJd3
q3hKfADgwyINDatAowK6h2SRWgtvsdvczgk1Cqv1qivh+M5Sdv+/IMz4KLl39RCnzM4TthJ/8LRP
F+ckHpPOywy+ux3H0DMqd9/X4Vc5ete/diffu12z9SmXRY9ExepPlfBMVxqZEYj46Y3h3A3N3TXu
O+cp30RCHLuMBrom/67y+tTe731aztDzZzdHx15g1O+M03W5yz2QnRIlIKbv9W5wZ6vojaOgwxwQ
MXKPRGvXuLu3qZaPdc6Ljq0FT5YwrlI4QDp5nB0qv5qXlRlAh8fcx2FiSHFdmue55q5YhI1VgggX
8de+fdx+5j4GKIFMlY+Fvu1ClNhhwLSmG0Ww2Z5cgiWL/nyjGOBlBr+IioSi/TxF544TOzfcYKnj
KNCBUOU/sWBpYJwomWvA8hjqXKLK69T7zmN0eQfVO6jVTaqRfmwWnDsWv5JUjQDmGRnUGgPJuOJ5
1Ud3HdcIGg6s0NiMaREQODwQhRlcfsrpwZs9V/mY0WtDxOAGxs1qOPkOn6Id7tMzjddcV2YlOCE+
a1hZfeuSCLmkOsdqmqSPCYb5qRkYy+gpY2/0q7UisZLh1+9NpxpmaLlqTDhqhFl1HT6Ge37SU0X1
ieu/3fm8xeZq2uo10dy6WYC//fCGye0hE0xMWJrWgVN2w7tAIW4vN4XcT/AysO2z30LGnqFJqteq
sulQ4fcB6LlGEVwVVeQgHeYnTl6Nc7pf8NNZNvvZxbTWTw5vYyQjXPf6kNE+vpKcGXiyUGOxyUAm
mxPwjf8Rmkdh5OOd8bNJPCAGnC5jCOWq3qudKVmbpB92x13nVfls16n5W3ZAQrjhF/KeK1zl2uSC
efDLGbBxojqrEU6KrvlgVTyPNydh+vi92J2hTeVHxzPkJDYrDG+MECC75dGnxhdBkAfUVt+H0yls
soxxtrgLzqyEzzn7kbTeYa5AQ4kfQZdwPax/Gea1Tv4dvSuGASY8I3If1KBdGkynEONPmkvCcO7K
QAXAGn1F66EzHFjITAojRo3UdbXPqHefY1S/UWLYS8Ry6DP1G6SihPyfYwGmUAk6A/Sl+AbxGhwb
rtNjWoTxhCAy1zKkQdGlDvFwINwGkNm8Gx7UZ7AguIZerpoIiDH5YVoKjxfXEWFwtT5Qa9AHM3ug
wQxhKcKELedFicwOmyAqdMoTIgFMSqNZXzcPlGIWUC0P0PvEKyG3QZ342le6U3ICdeYzKuhFwhT2
5pBrcKLZHumMYnoWVRqxF/b24jHBsmoS1UVVWF8yPpNlZzTk8nr5w9H8m87j0IVp7/+wvGWDg01h
AZ0wgndswfgWsR57PXvxZ7FoJmyxM2N+8h7TUpYogTfLKjHrWIGwQ2V+NVcheaK0ewU0XxP+GOGE
wSPEQwpGj/leA6PvALtiCIpyoDWcMy2VTfNYn4yZjMwZFkEiQYmKMdDUx6QRkj5Yi8sQHLvJib3p
kyKDq+hqICYol4Go/NvxCNIACgY+Uzh+/Kf3gxXUdGtgnhmLXXIXa9ft4pUsOhj2mh6OaBh53Dph
tx2jicHZwgW3RnPpYevXcQbJ3QxJUSw5s7XuJEOIZuYPWx2OiGDEtBH7xwNr5bJe/BAjocM2/A90
RZhzN9Fm7pDAyh8wpRjmWwOHedFTsKelLcf9lWmyqUpv418EPqRvvr9NF6IeroNG8I2nho7cj1ok
/Padkh2MrSsfjF6Zy9pDrMR+RdAkUgG4ga25efFwMQJZR5/lh3gMQcaj2dHlvAjmoZ/CipNuYNMM
XV+D4e4vd1ReFeuFR+3+wV/KV8/Vkf22fFhTjHzoDukixN9H3aJ9gRuxPx/PgHIpgCJNbgdITMOR
1DoW0v3BicH31RhDSLP/mL8tNB3IyEsrDDExRDqBkQozmnOfdWEG1BnnjZzbGOz3HXv3mp+fE9SR
KHmyM7DWHhA4Z6I0XKzbE1K3t8uwlROS4LDc3Vc/s6E+oy1GDIJDrSPbGILIzSdhb4W37vZc5efr
ZsMD5tNcTzqIGiyAWUXDux7yATZ9VJfW+zFC+PRHj/BmGl1+mDxK1kbXV7BdRHGVEOsOQX6Jm8Bd
8tWezKMBb2nvKaTN+XgtTcZR9feZiDu/MF2mS9brAgD9a2LFVwznEANAFXtDRkFl8hs5PdOxRt8J
PJLcPfVTerwRvCD2J6xh1v1gPJ7cmHdLmFN7WI8F4VfS6nysuJq5VOeH2x7C85SiZ5Qks/fqMIhR
2IbpETXIFqRl2DJg/zeNgFOAkuslxn1i5ogC7nO1VAvLs/OWySWoVgdAtzCnlJ34c2qFd61Ihwme
VAZISM2sCPuTlp5OXAfrjAOJeqyKe++de34OoTahiroEVwKhNE5Cu9u3H0Nfg9KCpLZaI9kqKfKy
m3hbOEFveijfsO/E7QxF3CXQca4qHYVRkAFUnXf9tlo/30x+bOWPfyjbrV6F5/7hXdmqxpVBy3r8
Dp4Isrxv8FIocbvYoPUBI3qzYZ+ynCC/yferWE8OYAUi5bO3eWDBaUxX3Z6l9yBuHJsmuaTB4IEv
Aupj4M0M/QZ5kEc48nL6SZpVf5+qeBdZT4PFWPfXU7aXTLe5SMNaGDv6JYy6NznjLnpeLBPSgYeE
Sxzvqs+iAN5hTDOXhMf3jMZY+O7TW+FTiW0Qlk2iK0fCrMQRGm009IOO+UtF92MP3sxSAUHBK54j
UtgJsxcAp/3CPt75gq7DxPL43EOoZKg0f2Oi6B21SDn8xQ+YcZL2cjz+6WLF6G+FWdofq32FUAZ1
FcYAi2M2NkQdKJNp6mDugE2KiI9ZKPk94a/Fqqxm9jOF6ImjJC/3+nhFG6eE0W5++QpKrtenFaDA
FvrDdhngMe4HfASgze++YbfTp/cJSkzC7W4VFLTgra+RKVTGv3px64VZilWZkSJ3usa45GTNrPNc
3Vfc+NKABmlx9AysdhCWHR7az/yLwl3JL+YR8t/0A3FTSZqG6eSrcDUmgjAXaZ8tvQlLKGrwHtjP
OwswR3RlO1h4rTc7AV/O0pjpScJchC2b2Rdzz5vbp9US7/dG+Xj6dT14b7535mOjVFLMwHvmVeN/
b2ME8cj5HBAxcB8gJv3jzLFU3g41Zzt5BQzbpMYtvYsnBjnI9vLrDE9N5Bb6c6V3GQ4DmYa2XQsm
bLiDuRSB3z/w39rqzFW4EQ0jtRNCzUYOOK6uJ4KptnUZsgMp9ntOxz4O8XY55GUiaUvN7IKcBBqb
WY3nfZiLWcZ00RjxNrJtnFqAJzUQxU2zXqj8zg4iJZZ138oZlXQF1+qOiAODHWQHH0mkMH12pHro
tLr9ygKg+BrXXUISC5vXUclokzvWsI/356Tmmet9Y/XH+aptQZhjSeUEbvsAXZgToDHCCJiMQaOp
WOjPE2PlfIm7Bd6y8JVRJ48xIa7M6OsCMH/Gwn6H4E0bvJUW8hzBHzNcIWUxcXneLFRbMCv0Ds/a
OpxmXY9mcsh5EizKu8XAMV1n74Dcd2a2H3PD8ZFmzFlYU2cv6FLeZI6i+lQ8J3iCsoadZRi1Wf3e
vsU+nzrTDD4RP2b4MNGyjq9RarZs/78MS+o/AKMBKh4iGF0MTtrM6SMSKkUBGe8rMcbG/gwZP1n3
vof+h3k+bGIX7RuYjcEx8qJFo3rEM8FIYSqC0PvYHhLgJZoF/BCZLHITEEL+QjyAyEgAdtaZQhRn
hKzcVxgm+w8OOFvpAvgyIcmev9aYChBP3GlGIKFujb9/jK/WSzS9cGG/hHdlGMBfluipK49hY+Yi
RiZMBRty9m8MGMw2F+u7Yn0ZsOD3YgxNYox/JqUpCCIDndL79SzA1e3kTtlKcwXWLCHf+di6rpk5
MPOD9QWTA9rCqTxej6enKAKRjhbghwwWkvPkBKnfGnNObh+1s+0wVP+C/bTfWf+qmvMyQZ+aCVXz
z5fDBN0NZ0ONERDWVahK33f739xeLqZ0Gk81u7iAL2jQrcHwRDF0HpTb2KoFN+EO3p6Ci2yKS4aN
XJ3DonP8C5WrWL3WujD6waAMfmd/2tm1GjG/L7/uhGo3mPrnmWTlkEl+IGjabYwxNecQ6j+SjZdp
xt3DdNWs+zzcHAPMFkMN/TazAJ7Hp8kCIHD+1YzC1rngZmaSOnCTQ/J3YbMMuGcQzmGqoaeYgvlB
Tze3SjCeaCM/VqM4XCGmHEpeJZMd1w7uQdLsT6+ePcus5LdY4CZ8EPlZbF76npWjrVtjHNV2hugb
75vWfA13v8J73lyt61Zt9Pn5VTNStVFZxV+RdrY5vguXfswspejNOt0gR6z1sV49kp7s+swssSbu
9clmkxnmq4P4hr2lrI9vMu9hP3QXGjjZm1uOmHb2w09HJ4UMo2ruOXBkKrCzYRc4/uLqTxbdcLFy
6+hAgRwIn9Kbw3Lyb0uaz9vPuPtw4C6gDSg1l10ROiSW1vwoDFi+0sGUFQMWIkGOh6uuYsmuCnoy
YAAfYYmts/FKHiBUQsuR5DLJeURgKaH6f8Sd2sTwhEsOJv8QQP+wzqRASG56ro+P2P9UsO/I8S9H
JLqFJcmasC9QyHxHE/R7wM2YHWskUU2rYtRKrQNP1vXhgb3CFkVzfVvMh42MC/DZ/rckeDyDLOO1
JB3iu38J3mlv9G7GMsJUHXWBaAOfJARKwQQUHxFf4fCXme3PwYo4HPmskoFUSC7iiMVVFk47BrfH
xuv5CbbYflopgxJqNAkiU1R5Z5RXlIixkTuwoJjNFlGHPmugJn5MlenD6eOyg/HAIflSA2QBHP6f
B5INkeGOXtehEGXvZ7dRsC9xGziufA/KPViaNDVo8/jHiLqZenjQinUWG+YlziDK42lwHyLjJwyL
dphKG9+BN/57ZQiRBY9jWScqh2fFAqN5dasiAjW+ScdpHhb4Kh0v9lP/5mIkZXduvBPeitKPXpxI
qFutjHw9HC8muoxJInxonlrxQLZi2NxNjmfwseFN1gXogM/ImY4gePKZA4ZXKDn0EPqNkZndK+gb
gTBcJ1i16UYOeXmsttiZF5OcXQNGcAlW1o90xJ73nZExDHghoo26dNu9VL5dzrhcc4ebm/j38DIS
ZvwKfeDD7sdGRJ6mfGH+7XxkwhQdO3HMFZTyAgDuC7R1Sz5/GUcCp+TZlLS7IabYRDD1LPqQBt9o
kuish32TNgp4mZpdqNoSGUG8P+WUyEYNds9mC9ePB38/hyc63n4zV5XnaY+4SWePcxjPyHTbkkhr
rn+SQPQDi86+FoALBB9EPFQIQ+tP1j3V2r0DlWu8zUzuafIpSb+BvEBTRuE24ALF0ba+ml1VvK7O
oPQBxtEvXnr8Q7FsnXTyoGAGJSel9JqctRjb2sZ6knCZYWaKrsjY/gQ1Kw6hmOnAP48JN7f01FZ0
/ys2bPqhnAiWdzZwv6fMGB5Gnx0mzzR4Ie1vyosSEIn2Zte52f3WQcB0NyM21R/5oLSjUwUMyWfl
kYzhSNKNyW7KnAwNk5MO/PefTHPHoxNJg8xhKAfOTaUceMJGZ/z9BkITvVMU9tf1EuGfS8sgYYE+
goLp7+72z3GK9whnfoiUrDeri9W5xaJVGAx7cIySnJwuz0PH1qOcNI+uOu1PMR5G6EpI8B/lPf8z
phCb4fp8uF49MAu85Byw170cSoO85d4OHD8Z4mHBPHtT035vmMr+zKAMBBoH/HK9ZBH0Bsz0Z7p1
SkjH0G7W5rrbMG8ZNy+ibP65/L8ARPmseAS6pmDkQt/UOvDt0lVIog2jPhglJ8g51CJyXGLBjjBm
fYgUeCUxwR/8DUprY9I3wLmk9OfEuk+M76QaeL+nWH1K56KKVUhej3nnVU6IKyIJCzR/TW9JsoDm
ElR5pRh7YforOmNci+nWGKQ/L8GKkHt0D6L564BtMz1JUGCFlczcdMNfGXe+0HRFKH/ERrIgv9Fw
hHPRthbBz96c57xd5w8KjEKbVsoOh6AclAPD75eEzLhal6evyBTrEcJ8Qk5urYYJbwBeJoOKARPV
KLyfVnxjy9OyGtAj4+pEYZPab0dtvfykgAtiKcF8o7I090fQAaP550nB2IQU2MZk0GHcl8YVS/O9
LhmE+Nk1FB35XrNvFwdPh3ZPY3V2ei92sS/iiwUPRtORDYO0337fHXVcOSvBkS5rVWW90rdIyWi+
zKlB2WOuHhTA0dXe8fl1d/UBK1z+SqfnFrLiszc8NUFul0Js8jgMe9QONdMWXgCHBg8D+V0GEQee
x3DXw4KEXkaRfiUf+CYo3aasYzsQwWykWcD2EgFsRjgoZ5YogcA35kpf0MzxoyO6uc3KFo2XABjy
wA2iyx5j2Li77brvYJkKcIlyG1w9iJ2/eKpMXn8yVMI2Iasun7S5ujnySjeIIGyYvKY3O6twLL/w
TI1piv3HVSw9rwJ05uEH4kIdOr2ODZ9RBM3WQwRQUliurbO6Yf42CQMxUzgSiIYX1YhCne9yYO/s
AA2WGwYLLMXw5tsiKIH6S3dn8yBuYflwRYfJ5gcBNZi9R2dLqoKiVX3aRN5Jnx+Ql4/PzqHy9OnM
C+pxDi55OigxKw1Y5uFHAJ/CW36nGvM5ilmrJMZ1qXIDqMNGM7gCaLjN27Te1TuQyU/lvHzocPNu
mB34c8tcyNJvFncfv1ZGkWY4ZTpG0iEP4yZ6Rji+6JALrNXfn3rz/nqu6e+RaMTx35TNwgbHh3kd
fgM2IwHQel2c2hF+jCNr9vAshtjgb0AF6ti1d8I7KYZV7WdJtAMNm2bhB9W35YLNTuwdneLpvToF
kbCnrAYrfu7licm/26adJO89vo3u7IXlANxZoHO7AxQW2ExcILRVpIbpQr4GQOJTFvVwMmD15uYi
ukZh2E649v2JHXmCnhRlk5UI4EJ4DjAaYG0s9Jcpoii8haG9A3nhnnNZW24HIrRghheiOCiAZleR
3Cz2FZSqymNzHsRpnzbNhurBafML3gZbKEElNqkDG/wCwb7h4zFsABCCRBVDyOHEj6fU3CsExR++
pZ/kZJpQug/nMFwNFXvDPra6LoS2OS8ykQPcIhIRRS549chjU424STWnB0VqAA0PpsvXhBN+hAtu
xe+OGesCPnMziUgSM0kgYp/UhE4GtmT9xT6Afuj4ZnHz6UWov63VgGBqk4EXe9plbgcl7XzBirDP
cwEb5ZdoSYfN0sZ+5mnyJJ48aGlwswCSViH6XjYFyLNz1mV7gOTk2nATtPlIBC9/4XnM/p5WygDK
7iVcdbEhmgiSydMUB24lzexs2Qf98KGQs1LZ5ZkaBST1LDzDeuxv0FvhBXS9oLV2wcL7DbinNait
SW9NPtHVhvqfe2ZYrEL7YwtmEUFSiFmzgu/zBjt5uuwi3KHh5G5yZxfJbYJTNH3yGVTGtIXrDg5x
e3g7q6EZsZgaM1jYLGrDJVFK8AhfRXmHZ22AQZPQAyC1C+zN9Dvje3eJ8K6u5kNyt4cGcMX55b51
xqNI78WoIgeLQS7j7r/1fQ7Fd0CzOiglu1sj/CfhbgI2A/Mqo1vjfBZnq3ZPLHYocEwoiEyucknd
AZkzJS47AMTldwq/3CD0/Ov90y5tazWqdLgixQJBvyZO9wV0d5tWEPNxsixvo2kBncbheIuwguyi
pcNqEXxfoyaf63d3h0UPAFT80mxQWL3rGSf9Je7RZXpV3N5va8D/toBMJSp37/UBv8CFm1B9jM4l
1uQTtd5r2L1JlnvPBkczTmRIwSdkWN/nmO5a2eZ8qN8xOKbWLL6PU1XOn3TmlPrdy6IPoZrFEQKo
Kg7YZ9n1L7hAYkSOL1RQL6lCyKE2F2BoADxQc5geA94JLUVe+M4Qzfpf5mlYEc9zCVvBJRjGlxqM
NLihqOPWnPfsoTCB7sJiR0ijf6HRTd/NXca6jZg9noSnvjlF5D7GnozAwXRdzd1Efdbi82rBmy7o
hr+XGbYV02GoMYrfpKi+JdxCY4RkOBtPObP7BAHuGLJyDLcH98IWxzXXg12fQ8z0hnEiAnahj21j
VR/Z7zU0qzOzGQf28QUnTmAOTFMqGCY4pWlkFsKFZ5zKXn2bRunEZnO5+JyUN6vEDyVSkLHsVgYD
n4YKl9O1jQxEAm9Kq1VWykUN+HQGINYtk0IW9lwOLWOi4Mt23davZYs5OV4tm6u6qZ6brOQG82R8
dpR/iNfRRAIXu1Bue+jwCUysutGwwzwZS+tJW/n1ruM2fHxsinrYfYo2VIZeqrJ0B2ceL5w27lZ0
Qbr7QlTKgHqIV8cc2KNXh7xxaubc1UDf5imMjYcE7B8txkzmRr94gzXIGaD+IAblknB3bAQPtqoz
3bxf6yPtgSASLJ4oQ/8RDifMuF7UWKaQxGBuYtcBAqW6y9pVd7invFCI+2E4+sPcfn/vjd93vJzd
qJoCbXEFvnb7xr5rPjRwODGVfHcHyVcfQMPKQJynLfiTfLJfm+AedTQTGor6OAK5p4O/q74erIur
V2JxSLAYn7szGEU6nZAEqrGdVEPe2aV/Sv++O6opfvdUNzlkBgpYgHuNJHH+MIS9+zoYT3xjrHcf
mOnq1c9pxe/uaRRiQmRHOyorJjUlLAbQapVETHJ/SJZ5AA0/pUtiD5mg4K3g6FSHfA4ssThd7CZ8
DthT3euOCkQWmkOV/pHqlLIeKBjjErihz7sLt0GlmYAVcLmJIlvDWezyU1snXIFnEUdJbc8IEa2w
qzakEr0UM63sDMNIrJPprHjBaxJm5zjcgNClJQlrxd1+M2dXByOldVqM/aQJUmVT73SdLm+7hDJA
huoJDoa4dn1uDwdp8RNuqTl9VegujyQrAdoAfquVx/7VqZAm8FWXdFLqdENqa6Z/nRmOdGw3oX5Z
dbLxcxlKWiQkqjx6Q/I/xwjBKLFsFL+wf3SrtnuD0S1zV401MMwrVq8+H8/m3v3wfuSLzDfv9Op8
6pjvz6PVlwtxSyca5Rtt4YM4pgpd/V958T4Q7Cx4x2qBqzKGEH4JublEK0IASjrGgLi7Bv/ha0KG
OnN4JA+A0dLrNRaL/IwDLR+O3zXpuFutz0O/UGZkq/SxAXxdttfBiLlabTPPfrt3cDl5uzC1neb4
amocuBDDQuLfWOFkOnxpoFQZzEu/Q9urE0Iyz5jdI44BjDHGG4b3AzI9RlggX1qnefPt4f0+qmiW
3zCq7UyLO4RaTDiced9Dt4Q3kOXxhm/BIpcAZfwfFYUNTZtluf1qHWwIX0VIk9aCfnFFWh4HBrRF
qNQc2JcV/SqfVanWDTnE+KQxnIjvVGYtUd/47qyMKpQYHLiagYpn2eP11O/2ex8VGQuOAq8gtDbb
rT4nChPG6ERusrFk4xorP+v7IwotpIICiqkUeKCjEkIwxAbytZp6/Pdi1snI4vTgORysYVU6SWJA
YXh4asIbyzRbi6W0SdSA5UWiK5PuQSWwo39xvjf3QiKFEcD/1vvrdxUAdaNGBGrEd7cKfg1+8FaO
gU+LxfxKdUHsmr8ahxwy1krHaD2mk90vE0J4Fyxg20CDj61n38FPib+hQ22xEfjI98oMtINfLjTd
EnstgQgRKeO7F7aZRWFTXZzHH/a2nCydq8tf5IXXTm5qXCnRT/G7jTtQLYhuzeaMPqwRP+Qz3CdP
uSOSJSpHkLiHJ1b/PGpqC3gMjAMlww+vTEZhYDWFm35mANg9UONaMsKvezDSx9elhBx0fANT/yle
WmgE/3k61l6qgY+puUN9mh0zNAefGPUNHm+TYpaRO5SKDF+ts3NhWftsysRPfN2vaqqEbG/0+dl5
j4px2QgVcY3522Sr1u1NB1E3zp/bhm2POpbzPR21qbiOWxhvtEPJk9kZy2f9idXjl3omhpR95gee
JZUYDxr9WG/r8RAVomHl4y7HLHbEG33KsGF8MfWJNh8uKsLntOS8ageWHkJ4y/YkzdMo0Ih0ERTa
A4eGywwXrXnSrFlGycU42bqNXh7GDdYsyWRDKrNA15OzrTt3B8wS7530wOCxC2l0WbjZ/rKHsaLN
az5pM2MN8EE7pHURV9/dtlgb08N2kTcq225cWvUfoKzzDjCoGRUd5mvOl6jW5HdoYyjQc/XwLOxm
9tnkoT7HuoEkPrtzGH5hA1/gYe7rBzUb91rUm/IqdJjfTnPCC15n6tSdNqcaHxDdz+eXZX+s+hVT
OCV3HpDqUXqr3nlSjkfPI2S9mgjKxWN6nr6Zlqgu0Hh3/Zq/oVjSyvarKQU6tOQHVFAYPH3nKx14
nT7VRoCpDWYQ3dNriYMtsRsJPn9ednoHxpkLNyCwAR42AE696fgN8uGkHRXubaRLOk7P+Ya0zOLy
cxsmtZC9sFpkIvGTWr63y7x8lI0eUQUoH+H4P/5hy3jGiQHmhLSv4Lky0NJiPcikGwvcqY6/Y48C
dsSponfwW+Jtf9b4L8AsKxGttT8Tu2gGhemhUP2SKa8RnRG0b/LJnGF847yxBT4PGeHrf3dKwQPk
XyKXqMOrnigpj4cmPxky2iqzZr3NjWA5N42wp9ky9GoOxCUPKphAi7PvAn3lK+QlrVsQnxLfzhHw
g4q+Snrmgfxje2bzSshpgLfuzqVjDmlnTr9l4f3G1+3lvCm2T1mrFrPBnm46uGCTb+J4mWPEZbah
oVHYaLPWYZPB+F0paDmIZ0MIAW8F2/10rhGTXRUImpBNQTnKo2yKaV2sc9MUzlv4ihyH1yiPaFgH
E308PIdK0k7YZMCsQcSfuEB6Q8zwuF73jniNcV5f9SSTIiYAaNlZpwE4N9vu7C2dzFiazez5tJVD
dzKQ9pkjNfgho6Rgk9Qh6gjkPbI/vC9rTi8GJTIn9UxDLmVdWH1CJMX8nBEZZFMdv/B+UuMLbP5m
1ZrJGxETnkEbA5q7onUGn+BwxgYZ2VxmxzoSwNeRPAHrPNZjLaLcoO1hGNBuBvM+YWbofv6j6cya
FMXWNfyLiJBBwVvmwXnWG0NNZVJBRUB+/X5Wdezo07VPZ2VVKsJa33rHFUVn46/L/sfhhyr0rz1B
lyPM4iwemvsbqZsOXWaLWZcvmQskQPhhjPA9kxEzkapgFguCoGzulKvGAJ5NgAjRZ/IPlC0YZOJ6
VwYp52LAFCgzUQ2Pw2kkqBq8Krz2gU1eW5Cv6SiNWr4KkR1p9mPHvrJjj+FkPnTSzIlHHxddmFPR
OrK6bwecN3Fe2ARpur8LRxufqwI0qf3FnvxgFhJhXdqfMcKYZU4Phnf4mMGMiEQ1zIPthR+/pmu1
Ph9ZVaMB6zq6DcIkVpCYK6RnGrUYcBSdr9POXFn5XGDt6fi51cErGVNG2oq4bNQb2vJJ6tab7jxh
FZwdfd2hgoGkARrciN6ELcvJM0gJbEA7UdISjS4wp5yE+EJ44xJXEc/qlrag8EXoxMckBnq43DGM
CssfgResqCKsoz4XY2E3EhXRsXO0pYkgxPhrogIq6rvmL/FFUpcAhI4+QQl0XWAq5Rs4f3mLy2Ix
/TkBLlNivmRf/kc1Cc6IZc86n9uV7iINYhEQiQIioWvX83atuxGpSXBGMYQx8TZWNf0eXvNkB+6O
3nREf6rVreRRtSL+BjR/BY916KjXbu3OPSSEPEGSwGJFRzu+ajOiIM7iNvyQbeVVkcElIvCF9N0e
KkdfE4mSBBPWfp/lycfgi7lZwvLIE4yb0MafjjEKeoPKbYtqVy7uWAgU+G5SDug3FS+dTAkHtsii
sRGyhJfCvc8IQxKCNLlPcd5Buwmbce0eXCRrqt3ZStgIyy6sC2Q+aaBuSp0g5lA0CX1iKzLUbDDH
fswVza/tmcuF9xTDKDO8eX5SAiL+UxCDhDdkUwIzxuBOJJzc+WhF6SFaM4rbuZnwJn8ofeAnYYQU
ehK8v+govMA97LjVzrw1h8xKzXKF+xf8HfKMQzOWLPi8Ev9gRfQEpJSzuJ7POMc8wkDgd4iR4f4i
Qo08H/foJTOEMJa4XK9Q5p1/14Qxkh7CEypszsKJLBqQZVxluosNdvSkJfXriGppPnkL5UHNRn7g
DVETF3AjToNZ415AIi0QcWqetOtvTf2q6Jp4znS2Ed3czH/AOCQLmi3G/gHXdwM4rJvTwSb2DzQc
2q8FQSbmbuCgjeAC0KezGJrJTEPKycqcO7+TPCJqk/QvRndb4csLbgLzKhySgHLMES5TGEYi8Q3/
tV/zkxU0zLc1eAdyXPsh5BJJQPU6rwMl8L9CTJ5aVhixSsEhz66iuh3SE+QJFAIdBFeW9+k8nDPb
KdSrxNvgxrZ52x/+IR4iRFRr6txxDDRLeYuXRDywRPkQ6aO7HICWkvM+1+Zs1A85SUFJ84zxQ501
YlaxdK2hslWbnJqQ+ipCUFYvrMxCdE3i9dFdCPYQ8JiVk6I6Rus1xC3uZnGfc+tOuYv/uwwGDwde
y93AvLT8HrEtjAEOxdseqCjhThRKsZpT+02qnXjkxT1I9CFNzxqeZLJTvZq/NISFd57cfn2XhH5c
ysKnzJKnck3P4jkRT1bnf7kuHPUBXSkZcYhBlxdXpK5Ip7QlfkdLI7ROdmEYxRKOYoAhkK4M5233
wjH3ucg/CPTJVg69+/a9RSihst9eFkKXTOg/aBLSD36aex0EtPYuvjs2PxQWqw8qaQhyQvQ0iNrS
YyjvkdZV/5WMzh/U/8JqXNYbbY8Jq2FKecBhbXu1Dz2cjqtPhOcRZQjMs8Yf63s9vv7WpmyDOMi8
AX3pdyt5QCy0i0uCuqIBYRPC3lg6PPBsy6OyC9AF0o7DKQSJ6lGf9vTTW19WpBJzRVoiHWbDU4pF
9AOhsy0Na8uZxtmWALaZgIrzvtiMR9mR1Q1tn+mJ4BBgFG8ZU0FHKahZwEvJ4yFsGKkXL5cs1q1f
GG52BU9fdq31RbVxSEgOQWUTI6O+zQcFQH45BtyXVugx0giUuW483DUXiOXRcDQY2n8A76R/z7N1
B4bnqPzIfYImAfTTl0akXizu0CbpdJmFD1fz88EZ7bYG+kAv7mSI8BWhNztHbwqIVj+cx6gYmjOS
iRNSjK0ymRp/1w+tx1Rmb1FTxPMFYwaEe8rEbTJrZBdXZ7tqPNKaCVcSMU+ILbg31sG0nmGO46GM
EXPY/KZL92rOAsdqk5tT4zTGX0teG/dRwmMvqtGp/plMacwCyGXrfs2/6PAe/oGqKCRKn8OZK8AS
gae6B8AxJuUJ+T6HiIzbN0GrN4cCfDdmeVHmjRwioqWVnMOJ01egsjmaaCgy2Lham/QUwGf379Y7
L5vq31AZszqCIr95SNHb7oczRCwf64byafO1xlR2JazofaQHLTC0eANn+kKFwAkxA5J/Ah3IIUe1
LgKoDox7foW7sWZJHzZuDEoalPvp67ASqwQmSGnCykS80JHkL5jvo426BglWOqdW1vtekZo8DtN6
KQa6LxYcC1Goe14JGzm0PnuSsV+QQlGZ7nc+dBURVowmMDKuBFkR62FQpMkOEyehiApi5WE5YzcW
/HpKcye1zuyYhYhMTa88Miw8yOoxGQ/B1CtLE7I24r1Z07lfQiF2+axLkT+ODpujCKIYtks7B1dj
xvg16CBoDGejds/8f11IdJmIlhIhSas7/DQaHT5FLKVnspaYa2SzIeyez5wPu1Zs1X2wJaKtbNGn
vUr2IhH9UP0dwyGnKeGrqF3I2CNat/hUpjgBPg7m0tHrROaIF0doXXA3X7+HYVTNyr840hOnyWlG
FLsJW03lv8VN2IGs/uy76hCxoJoiocStuCefhFanboshxRICozBZcmlyQmDcbisTpEW81/cQ00KQ
W+cmtz/rfxMK8VIejkeU3e8IlciCC5y5ZGxtme8JQGH6T3gGWh9ai6CHlD90nMnR+eGAwYcKCx7v
ng8Bdfe7IzABv4hbztrlx2KX59mRwM1JHRM/CrJcEGOdj44cB+OXIZJ0uylyItIrCIXA7phhe2SI
mNK8LKRET25PvTKZUcqEDAZHTAlrkeU1+NEZzC6BBob8LiYqPoiFsSEEn8dnntnH/YvffjHw6T0x
dXl3BLki8dl7jVPR/aGeUfFv8Z5nU7K7odPRJlFNfKUN8YLM9HL0WT1GKYRdNgI0LTvUIqBh14F2
AcwzpmgWqDXEiE1UQEUUw+Y4TRaN/ZwofSf+Re138cUoNVgMOIDBD8Bok1obJsp8D5c4vC9rBT0n
CQeUBq2B9jVaMjUgzb12QaTwAs1D3t0FRkkuAoGV/YsEkEZMkGHRSNcLehcguRKc8ueCWDqwt2Xf
bRkA4eDpRH5G4Ihd2Hv7huT+xCGyQsyl3F7apcqXpbxqUTmWz79kuK2/a502upX0XuQ0pj2M0zPz
QbJ+0ryj6QuMeah6HynQqvGb0yqt7MVa61Er1h/SKv2u2fclL63nR1LY1qrOJrnVF3RU9NER1gEq
dJ1v0b+3b+00GR3UtjFjTzlaCBPkQQhnUEc96apJVFSYfexNqLEX9ZmRn38RJlEB2XJXPq6vhBkW
WR1rMksOflji5tyMDL3qzQd9dxvuG4L6xLTIujH/0SV2qCSLxHOebMSu3ztKWSv9WdWy/WPhdaDq
FYZZwA66kJTNHYjTat3dswor+/61dhmzItNxbSMl9mo84SoLynO8erBGfIRgPL8q+48cvRB0kUoi
ws8pghCn2CL1kDFuCX6IV5jwdrAI8R9+shQRUbHC1mccYWHuedDewLQ5vhRXzAgfnh+O7AhsfzD+
v53+s/JsVH9Lm3QuCljMuHArUP39VSczwhrg5sHLyaCT4LpyaYFIibq00LJzZmW0sxdvH3EJz5dQ
1pjSHN5zHZakGKz/MJnJxWiObTQ84cBfxF+Mip+P6D1ureQEuEnz3LZ1DPO42yOJQTTlZYbgowiF
vxEMcyt/GLrcXuwwSnrFaJtiaQCgH5G/MzCL0Zs8bbYpuzD4Tzw9oIZTAjbS17yS5x8b2RIWIGN0
P1/TNWXM9ZlxzDAXBL2Zly3YNGwNjCDMoZnhGx4PUAK/zGUvWq6NKJz8RnvgBvBi+Wd9bPRMs8Fo
aCmS96YV3gNPBrxaQvE9/EJGpbNhUAorxwNERjaTA5s48uRFZsi2vG0dsu0fiSPKzk0BUMgoi5rS
nMk/JPzC8SN7LQgGb61Py4t1Uh3c+FbGAnKfU11EEQF/n6sxCRCHY/7oeki8zE8Yx7RVSSY8MJmu
UFLpSAw/Ey2lvRg8gddmQ44W+TrlW1FuH3ePI9WviyeCMHNg+M2odY7ZekDVnUZwI+ayFdZPQu74
BQvQLldsbadw6bXNsw8I3glJHIREyUDyRVmm8fuAg1Sp2CW/gVOCT1EB3BsNuQ/3QPzGe172fAXa
i2bchOw5wWZhOE1tqeJ+o6pyzh1ZngbDNSqwTB4/Vqxt9HBB09Z9uq9KtAsDFZMv4M5x2rAOqFhv
TYoLVC87KbtnMm6lmXzDOWsJ+VTlfV/O5UihBmYqUGU95o8likcADnn8k75uwzbhlSl5Lh62h57m
6UAT/yBQoGZ48f01HD2Wg5E0bgF8+ITwmvn9w+dth/tTwtXNRn0lND47Y3o/4Tf1NJfwmOjoFGrQ
4XZSOQG9yAaeV8UsFhoY+e3C60AZxbMYmtQawdmoHaO9oLbukgPdY8QOzMnj47xv/BHugeHPglKD
LUN6WEBim6ITRNvFe23UjVFGOgzc0s/XSabFEq/A+xIEo5PQQGLeBhZHF/noBf2Bj9f4jmz47dY3
mXwMeC+UnwSRWl0/em7eDgo242UrKMR0L9WcXuW9hTMp/Bqe9gpUaIjG7v+gZtf56H4jq/JVrvA6
ZSe8cgr2s2vjE7F3UuayahvjChvTrnh6SY2EGx9CGnQ4QTjKMJNwSOlFykJbGI42AdXncXuzQvDo
poF6YHxusdOxjPLkNm42yVeZjwePCHYMDjqpNHRjEa/wRF5Lbmfwg9cF1LAH2z0xv30HQoziBvIB
+mvVg7zhrvr2E8Qu2WOJdwLLsD6WD1CL6KuoEYMVibTd/qTRrhLfpwoy4Mc0R+Jn2PWhOVM8pwD9
MxirAacQh96G58UAKxl/aC6w2xFwcsbx7w43AR6LdnkNXfUwY/Rsw3Gf9Tn32IG+gpFTdj13j5S8
jq0CoUs/BKucGyNx7grej4A21E+BAcJ6zIEJOrK3NCttndfAfhphsms8GLhV3UcM4Umxl2CPHRD4
jUt+zLK9a2juCgYhSPjnRof3Rb/0RR/60RPHZhVlKH27sHhfAt+pChZYu9BS5w4TKoPowFIKWr2D
dqkytSpX7aq7zOsc268xhSicLx+ImJCyhqVDGsq8lj3uV+7Q5Amp9c+hRiASW5tZXIAR2UjVKFej
15WlkWLf0q7OjDvnN9qlJqx74W/aI9oNJheVq3AwsbV1BFpan33n4URaNm//2XdD7U7Jk1P3xr9L
GrQhhVOcs/jRyDtHopDQc2I0VRM0shX9d7joWEaeLFeoHl4vSKgFJOidnpeA9RuCDoKZgOFRBU5P
4gcNO5XXQvl/MNv81OsjWXyYZYBJ8qV0YLl/QaLCobMYfhx5zpvFhjYcQ1LuW9BMZo9kS5l2NwPA
uPXoJpdDYwmi6sIpWuk6lYLiAquXbTDG8uNfdjODvTPpU0vhst0fq/LHRBQHPjH9uKAeAqkARoEw
PPrNjFj5MTsD8CwBxCQMUwaHA00XUfnBwwGbV1b6glMPoGp/Eh8+mIvJ9skw5AixNiYLOijekfLd
a0eshVZ1BgFmw+oB+0zxVVhse742I7/O3L4fDotE92Np5mEmu05GOYZMq3UGlxJbKTzuXkY8++Tw
3T5tNCqA201Ah99WJ92QNGLSJDim25rPef1Hgei4mKpf+zFNwniZXQXtujYW6GXGr20y5tAoxHxE
qkfvRRPkJL6QjzBpT0M+RNQzADF/5eQ5GRC+AIvP/8kMv7BcnCIJyuXAzMHxxLvgw0F5epJv/E8f
VU9Lw8PqserZBgspSqcMN9MGLAi48gVU8zXDfEcaBxRS3xQqfh2ZGGFqPJkcMY/hk8LIKmhB1MDh
nuFn1k7oy7aqdUkuCNH1o81gotv9lbrqHdJzRqPo/fo5Gw4VZha4+nH1q2wq2Z8W7++vm/ymsYcf
R2wZvelF9ORyW8phMklXQ2+wU5i4WJWQ/E5lqrGFfMKlEC8S4UUtZ5ywXFNZyg/BXU9ER05q3fK9
zl0wB9wIpCYJRedzncCB8B+ZQ421W8xIwSADTfN9kESR0P8eP2hwJy9gPgwIG28i4kie6+xgUBIx
RyU23MPXfbbGAobLQPe07Z11inBQdMgWWQOoPWSLRtOUCT3WL/UGZcsoxRWVBao3nDfs68BLDPfZ
6s3nwh30hdqyh4PLg+WhtXFEXFowWZ5SKv7GAB/JlIZKrlgxUsiCJ7uCu3Kb/1PhL1LnQ6hvYcXz
OnouwVAmrHOchB9zlYkcQiZIyHtsfZIFOYxF5ZJmB+52Il2f9gsi4R0BNpFcLTwj3RlcGefGCxML
UHhMzm8xrrbxPJnWKP6b/dOnYw6VJXo/b9sjXEkkcVfCAgHnQNSbrzPZcrKnOjNdDMJy9MKnf+uF
6CsvP7BZrlco7qvC4LD8HL0cmksFIsyizLTfENTNM6qvydifUrQDv4YNYBQzPDOlpysOTselchEq
qkcgRvF4TBqvZ1y0y3HaOaoFGOMNbcSLPZeTnNc5r790/8aAV1mnT2CgPhiYI3JQHEpw2okU3L35
H2ymdUJgjbLxNYUS8FAL3+mYFU0KqBnzvxNFIF4ZPjdIwp5e/xrTwPWwc8OP44jqnHxV6bvKYU3k
Tv2STG0EL7IsT7rHfyuXVrfzgNUe9ctA9+XO/3ST9oY1niLwS/t2h3OjiQixdV7D6fEVDOolxquq
2GATVkXGAHINCjWSxSB3qSbMtRlZjEjtsZukKDF61pBESjw5WDC/SFT7Zjdmq++Dl7NFQKimkZKP
5QABdfebkFzgZq+xwlONKULcfkQXvFAvHND/VINzg+883Bnz4XR4aW0dOE9l9rD7rzEtrHdUM3bU
bKLhZdPvJimZf/zxHgCeqSsxqQU24YP0qKlHrgID1lQZsNFZn8UxPN5+J0FVPvea0y6f+EmABMTi
DIqMK+o1Ti60D9gf9zVPaSggxtcFrVl9NhQ1TO6rbIaHXHWrJQ0aYTxJAiYTdceauyyuqoAlHvM0
VM90oWHpBbrgAlkUcAVa+N0Yt8YZeKLwhILpU7cj5RxK8gSXAm6yTSHCAGyCF0eBKf1lGGaDfBNP
pGky+5Ey23PeAebFIlT9IbNMRuivZxxSwxIXbsooRSyH4N7vMy4W6yFP8+bF7L5QRU/tY0LxLnog
u0cVzNeJJ59bOSoTkOsjObWfn1P8TA6xTEdJQN49EVr89AlHWgPeAnKHxYl30U0VryQTBMPwgiUm
dVlxhnuDV5ajCODkNkkXct+RmWI3NanRhhVPFBoIObd78URIhyYiIOAL3l/5iFK4FXcpNCfKHfsJ
aNWsoS8JM2E9c4poOGrhhQovP4BJkRsSpQc5esyfLoDeofIHgfF3HA1G339WRUIyA2OEZpotF8Xq
kl2Y0zgbzlCIgRJu3Q0e6VtsUDHlcGjT0JLHNs4R5DdsqXC3lJdSSTIm+qrP0RSUDEBipWJDZnce
H/8McskBtoYRAgVH3cIHm7Ldd5XNg86uf+qEMKVeRjikWNPILIB2Ap1jshWvjK3+fTboLkvnuNy6
iOP3gAA0+Az8x7R5QVrAtVGfsujjf0RVVDmn7dG+8ORM0xHdSngwdILBr/Kk2fOIvdyX3fujcJTZ
cyb9Y7yNUSsG0eECDUPHonzmB0iTtBUFisCZ9bTrjb4e6DKEH41sZCSi+SEX+EVXM/fVO9APGTEu
X58nvZBcHUuGFvQXGnKf2DECCjmB+CEc5nT0oQbSq1lar4g0h3NQkstxpXyD51YEX6CoQlyOS86T
aJJ9+jVFe2SH8TEFFdWcukMg1vntSyUNhU4nAB9GJHHlsPfdt4nw5fAMC2XqzrDTNSAg+3Ki+p9a
2OCOAe54mGNvsHpJRAh4REZjnCPDle5L4KPHmOqdM1WSDYRQAYgPqu1Q9QAM/eEH7+WHpX6oQQob
joso134Rv35RWG5auw4acL/X+l85IgSTdD227rMLfkey69oQXKzrOQ1oMKyBfqiPDpANpzbGrzRZ
bIcITDQzQ4oh+CdWwBjzTowk7jdDidY+Z1sCJrDsYN9pLj/5Gr+ZtqyMSKqlsoNxi9ozt02NNoJf
C+pIuCXI9YWmzxyu3vNskPBt49RVUOgjSlvi8vnR/8bq95tlZy3Q/liNyWYl8xPfZ27dN33vg2Wi
JAW49kmACcHO8Xd2sMKSI03onXApvuLzGJDHq+3TdRUNHeBr8jhFjjzr+eQxRvSxFnZO0FC2U9mf
8lDxVC4g1wCTAJQ4JQPskXAgey/kDwngKpybcwyGAJknEvSAx7EtjgX1rdksD/M4AOpBoivNWwft
DtXvyugXVNSo8euEUM3FESFGTHXm5M1GiuDe2DG/am4f7ap6U2/E1u7IjQx+oxenaRJWwHXEX8go
hlyVU+gc4TNgV24d3W6+/doMazQfc7zmWGAslel3h3lMnffnfIJopTkajZPN7wJyaaeBsWRpyEec
WTgUbOR5GkjPCdppgRUlm4wF7IJFi5XlQSrsUuMgNLBfuxdUulfsaBoFIvHiACoJtzVxp7UIuxC8
WvmzXhcOWXQ8ImuRNjHnBBrQlJUx4jOswPn/sWhPbXw/I7lRZpU/xDISe8c/EiKQ2xkBJwbCvzkN
RLkHM9pQLOChiTiD3ANiqwjc7SfBKTLMuyBnIC/mrxDgtcb9Ce1d/b3/+m616vEd6oiq2t8kjXT/
CaNbLl8tUc+Mb/SsPNbt+bHmYMupY4uxFQUAOiI+QlSEFuK/CkKMF+AhRYGp5K5/8ymh1sEHeeZO
o4swk63qO2OtA1sExxW47ZZqWzH5ST4p9CC+Oap+vooxWZx9FOeD0oMB8xjQPNsgbPuIs84gibg+
9VI6Iabo29CfZIRkQ/comUyh5D5kVpkSRIVMhR+M9qMSuIj24PHYgm8TLVR8QtBHZh+wMgSuhmoB
Wx5lmwcXF10ywOzKEtPvM8t/H5Z2GY4lQl0sRb517OgZnzxb6RCvGNjeRO7RdmJz9hUYOQJ1+HfQ
zZRdpWdXQ2oIS7GQSxt1zs9BeQvmJU+gCfIXJmb0kTDtH0ci7bi1tnJtJ0C3TMFbLLZUMdBcE5WN
S2DDNZFNkelNTRkZF08IMAK90U0SwZm6v9o5/hFGAvqNCxrGi7xwpCevSUuY7Dqf5xSATvqixcuu
eujyqWkYyfc57m+ivQm/g0abj4zdYInoake7tJPGwb2yngouN8l6oJMUl5CxSMbbo6FOtggJOfai
Ht4JfJFON0FOTG4RjkOU8IS/Ewa/VXEicmRKI+3rvFDCCDhUQjHaMB8+xKIkbVouMQ8B4xuc2KpY
4YNgRRjYBGh0FsybXx7u44dtTbb3SIDQPbuG2SekBwcsRXVUgYk4aN6RvReSAwhvR+SAfyXyoIZg
dyrndH9AHGS5iV8rwMF3FhzLcfzcQ26gQ8YDMTzg7UVJ2w63BrP1sFrjU5J0N15DlectbtnJghpq
SFyZfcmlb9fYAL0MAGzEFyV0XYTTgSKxv9KPgMm5cAh5Eh5ZMU0AbhAm/7CRQg/HAh0msarvEBht
H5d1NdKP23jWAsxz2OUdO4OlTrPznAMg4DOCXu4KLKfSqQQJvT03o4x79tSCqvFS5fGnNJtAezys
ZtRt8trDDqBpG1lyviPea8MR5UHguNcP38Xt1ZsNLjRVImyvGcDIm2PmUjeI8TWipPruG20b3iez
3XBqGFSNiagev4TSLodEHnOoeOLZB8VmruegXoWo13l0RGpVjcsCkXMAHaXQfLF3nkT12cYlG4CP
4uFCy2d0s+QeYlooP26Z+2m60JQNsD8YtHKpiQzqAsB+HjJ0hl2AG+VFZCRG3gvq/ern8B0GpL6Q
r3NBuSiaMiIMC718b/cYvW+/GFE0tGeIP6aAMsE2NU86/Lq6lyx0Et4nPxWMGAcGiANL4S07LvnD
6dDj1y/XhFfwc9obfyegj5Iser8JK8UD+SExaVhiP+ZdDh4r2AtKAjgv/1CyrjJhLOVNcvtiScCL
IGgOQvYWPOegvMdpvnpv7icawazv3YWg40yoUPUhnAU/wQAS3MrLTkcvmEIiKDWbMaDiIyj5h/Mb
adzZhM0JGSQX+sB+wHOKh3mKpbAPQhz2zkzc98PdKqIGH7CnTmVYKe6axFY4K/XNz88cHDiOIAZo
G/rYCqe/5Mj7HCVv5kXwV9eYN+Fvro1/c2NNNEGEcPj5tOq9TOpn+EbK6nXKJGmsOzAI1rtK5Ayr
sU8rXQypZMypFM7JLcOiXNoZDPs6Xz8YjvGg6aNk+VGijkeH2i82AkbB3tEvhldwh0ZwJylZxXvw
MiUYrkUdgFgQyp8fB2qIzBrTBbKh7eV6uYAQft2cjY1wuMIZYFTwOq/9sakrl3tnZRNjCtaVbTo4
IfyT8VgVTDH0Goq5MD8U8/ey4MrdFILkdkoJ4OxK/tDnvQpZnOy30IeQYuSpPNoQzJKlCSdmIbG4
61rEJs5mwe7Bo/wjQtYnRPX/WCIBWoNpI5P/6IG1Y61g/i/x3djvG5Dq2Bggchc6/lrsNwpTduwM
D2/WqMFIBghBs8l6XQilw4XZjNN05TyZ0BoBiopbI+h+Fk4C/AwCpufsg4oFPbR4ARSa4bL0YCqG
IZgrKCMmB9JcdL/ZDabc5QkdL09oVZMQsiNAPUxMgj+BnDMXfyc5QYnL8UHF1s27B9kgU54Q8a9T
RhrSVOZ+9XAsxn2UxuKJ++9x5+f3NZfI9ntHFFFYslnyTN+QDCmt26HHxEP6RkFopWOhF3x5qypi
TiF3PapoYCqFboqVfegJde3nggGjXzgdOnlfwOr9BYIaxFCJpSBEQ0ciJIS5x76mL3iNHIsU8SGR
YCH6JHhNpBuaM6HHg1qF682mSAP8x9qQTMhgHuuI6afhByIwZVzZ3lOXcYCZk/Pgz+6TEyUtym3M
fuIkzC+E/fmauSUWN5TIbBBuYVRrQrCK+DH3hEGfW/ceNXsIlYCpojfTmcTkRcpj8a+O4e3gVcYq
AtxU+jFFsxafI0qq3gWkWfcYMoA5X9QVLlg5cN+wBuAfenAYV0sO7RtFHiUKncW0H/YjogBGzBXI
blYGB2vWlreT3FA/E5PqY1+KBMAMG6RN5TnPxHPLcJBfj+SLRyhw3TqEvN/hx0CyLAyeLVInTpe9
PQ3HlLdOagb6jPoeJqvScN/bdoAzLfpc0TpkAF8ELx7tgk7xHkx4nx32UBy0esoQ8s25x0MACnQi
oqQ86ihlIDuvLzIokbosCvp9SX+YE38oWO7CTdsVZzpK09EkeeLVMccxqXGEGy4MeB/OFyX5VLKp
1REPy6z+EeP6vVsNbM5OucCoVQ7ndlB7Ii1XaCPE2XvGYZV2PjnqYxdGqfdAR8sYSptVlI/Tcez1
pj2MvEDKu3z2GSGUgKcE9UJjpY6Igq3rhRRWiyOZLU87iadA1WEFm4JV4X5IFuUGShcLosrC8r5A
OOR4c8KKpz8mUWmhxSepXme5H4Ov2WxcqscOzwuH7+NI0XZ+H4aCD0bBx/nR6SqF0OwNCVOFFKXB
GtEHMFwaUISGN+q+0bBTwV7o82E/Ur06vEfovN8cSr7MD6Z+aC6scOmKoBBQRsYJNcQV9oHW54HW
x8olmbAREZn8s7MJexrfzLaJB7G+abt+WKz6NzYfhgeYXG69hFQTQB7JfQ4nd2WFNwzPM04wyUUM
wtzJqa5e6zlg5vDAnMvrfn/OzM2kDsLVfnjBDGM/Rrs1i4Mib7rhFnjgN/CJ8Szb6Zue6a26YBU2
ZgmNjM2Vdhra4dy0jxyrMRwJqaXHlmDK145JMWqvtUcJaMieq13wIHa3+4m0is5XkBYTNUXtBqwN
l1F6E9fiKxd2bsQsFJSnxZSHiE+WYf29KQK4NfxMAAmzRsNv4qk3DUHcjsuPGVG+tfhazeek27Sw
8IZfecW0vrZoiJb5hRvE0bGdsruncPizhFBN5NGOLnv5x85nRyLNArynJLDjfr5PmAuOu0qkn9wn
8dHUeQ1gZnT3ppiwUDaujKmc+7AAMEkXIh30ntcg75TmcQcDqnbTgol0lEBzsIorhEH6tTRTQayl
bTZhsYA+QPUir5p2qc+Zh1bHJVvCb8f7lcbCg4kggUMqCepsj+I/Gxd2K9u8HXHIF/PjHCuD6vUu
j1Eie0xEfAmyB7NHGgyWdaiPuV++5lbsO8q0YhBh6YK+lFC4lpzdgZ0osUNjywK0IqIfcwJiGDAf
LHHDBUmNnOlEHBMaKU73H1TSQkz9DJSQiD1bZG2i8Z7TKgVu3qLK4XSI7pdn//eHTKtGdAKCjzIX
/RRaMVp3mWEmHyFR9oiamACCTiV2ha1YVZ8nguZMEYnytV+j3qV0fjhSyKNn6o89ZTbD1+eri2Fn
ct4CB0QW7JBgMyGHLJ6/1qCFAoeFOGC3FaI2AKHtAyLiYem8A2Ofr2ufnD8GekYlWIUMhXNGa5xQ
I/LarQUDbnh3c/4KIk6nnK8jCecyCjnOmOlYQCQGoBsKGvatxsNZAP8KzYmPAO+O8C1QACT+QlzQ
+BSozaJ/7zEGvKrYGd9+oWPJGX45dWCesytxkkY8K1kSmAr2ETCYIfMhgTGX2gQqFVLsK2G/IBo4
lC2EUpI102zuNV/gn8VFfJrbK1rnh1Ah8x0PU1Ayg5nYz1LU2G9WD0IcFBclxz+u/e0pmPqoz/gR
niHNkjnDwDl1yQhw72PY8adFyoWIk6eBWaM9zCvH+TK3OXuajR8vhQcqJ5ZA8+lPWgrCC1qL+BL4
LCgrUTbXx3v18j++MSGT33+OH9Nu3fxBV7Q8Aicp1MltqL1qEjdm4uusZostRTEGz5dwaK4lG1qX
gx7oxwCqMwupD8BCgEqIv70Aa+DQNUn5hQQj3ez/qX8JZXALKiy4mRYoYo1FVli06HhK9FwrZ2lW
es9rL2rMj9/tGXGJavXRif69yMYnf5EBm8hIZE/Ypj2NOAbsCrP3+MNO2lqG+5gVQf/G0VIlu+K9
qU4E93L4IXRvjGNaXmdRN87C2C4iesc9A8EvE82ywF63llO7FeXuhif4S2PyYEhBqI/gkJojMOTP
qYKq2YhUMv5F/YCvAgTZEQhR5pbTGq/VQXE6l3m/8ioX6P1hJvMem7Q73HxBvwCLdcRIgP/IKo5X
Ff/iDaU0/5IIsC6J7+/WBOlxpN3ga3KN5ZblorHXDekU9QXDCho864+dj7eOtxLJ6fTIqPok0svw
nhwjviat3H8E2hEqkdobeJ3Y5rRQRHqQzRv+sHxpQuMAuIWFDyLtFm9eNz4IYobi02tTrliFA8V7
7uKtiutz9jkniIWdGJGZTW/Js2/nyIjICH07DUY/AsWW1GiaFdRrlPiTvThZiqVApD7zdoPnRji7
MZNa4dvkDZbcrBx77IKbVVTCSHZMZ/Ufn3UEj04ohMGvr+jvBpv89mBSE5M4qsmQoK73f9kffE04
OzNP9IiAMGG3IHB8VNtIWexDvGjQ3DYOsDdGGzBgt2f1d43TODvUgTZ7kV25L+fncX/QOtMPRO1M
P8DO9ydMiF+8p1h8vTsNQQ0V9uIfkVEjWF/x0kl1+ffCOV46ggV+W/cwc+pxbvdMzV/CJDlr8Yuo
WRGhQw9EShqCmuRNxTkRnZCD4PjhyxWqlGMElAVyiiWXfwubbY//Rcjlcky1pFB8vbJUR3yP+C76
OANUpXYf6ES6Ke6pdUgmIn8BKUFprtcALlzIP8FENz4Pv2jkwK368g162inz4YEfcrkbE6srffBY
oVlQEidxaNb0E+6oH3G0zIJw7JUHzh7EdE8RBMJUrId7Pew24gt8/HtCbmgbOsnWRLju9kKDuN0T
iI+07xUgvbIae0RLwGy0n3BNblw/rh6D9JiZlWsG2gOuIjs9WydWoViR9Ow8+cAH7NIINjHMiLvh
6XR0/2zolCTmGE8p08RUj215WviPrWgtod6UVS52G//Ihxbz/8X2cCbtxccEfEe9kT7jK/bTE282
FQ4FT/TiMEfz/EFD8kII3VWixBFXi6WQe4L7D6OO5BOt7VANL+5H/i15oDIy+/+Is+cypu57XSxF
w05uh+Lz5qZ2WFvFxeM2yBw/5Hf5fRE59Xe7c/cc+UdkDxVbbeLzEfCB6PYGd7PNB0LCjfjmt8f9
5ITr02m9JHlT3GQ+nUoYJ9T/0XReS6pjSxD9IiLw5lXeAkLYfiHg0ELQeA9ff1eKuUPMzOk+3SBt
7V0mKyvLiMfwV/+MKe7CIu+kHebiUALjRI+5TBf2MBVsZJDCjUN8Wuwc2jewsBaqCOYsh/tQnb7M
/g1FqICHYgZoJS0QT2LfpKtwvDficPVn3FHsObhcfOoFnxHzE7w2RAlNCHpzjj8ZaRQPlREuvN5G
ypglDE3TZkKqucMTbIPm5IHQizZ4FZmZv37DXGwNWBJNr2qBtdtzpDxoaJ9qpu+oArKleRpio96j
t2VXnUgcmYntsUYhZsbYGxa+BH9ChErzFcqzjm66jgYMr9HOzeNr2PBzt9Z/HUzUv5ZwNGMap38u
7nx5zo0qE6yu6b3Xds79o7W3UHrj+eUNi+ej8weiQ0uoSDrSFNqZK+BC5yU5oNw9LjlKfHfvMB2W
o7y1bzEd/SgfuTsklp7DvTUqe7xfjzkwIZsgwOt64C5vr4q7rsD0wttqFUuEsg5DeW+QRw4/bBkO
1r6fQzkAY8xDxpjbreA1Fp7FQBhOtb8lsGIEmthU+eAxfqPg0sqaG85fNULq0OGQRQ+wVPAs7kI7
GVvq0Ffjd6Izx4frdjl5MinohJkjiAoJBxsNNmgrLvOA7Q09/4efaoiJ+cTdrkaOTeA0EcD8DqFu
OMSCRIK0tX0sGmeItvr2jIlkdp/MfmP+Q5FjNusujpbeE7vmsM4gTmxnSD+DEqaID2iaWhetkXZl
sEDhOprRg8HbMAaIMw8EYnaGTfvVXyEWx6AfL5lrQpusruzQPYVhSyWJiQ2rbfhyn71T8nLPCEDd
wJ+xu942+OudmDlVXWYv5vaglqa9R9xta81YSwimxgQ9MjXFXmCaAKLQZcflS8FqsfWquBgZdo5c
28aApim+ijul65Z9eVFMY4zQKWMkD7pZi0awSJFlU3c55CoCMVlPux6So0NwgVIkC7PjdGCOrTCG
BUbdfjxOEi9Ny0awZ87IzT0k2odl2EbbRNKM0itD9S2wWV6XkNFlfXhiBjBex+/0n0s8cKefZvoe
rfy2IjhsH+b8PkExya1sjZCNa3GOnyZKniY9wuIzXO130OjdSVHHXrDWWSwbCHpZYWjFTowsfFiS
RDaNihdrB50RBYCSt42gp3PyXn3w2twY5z5zNjqRBBewWOCSQY1PkW1E3DgshWiIsNGc3L/hjO92
OWgZcO+hM5z8ivNxOr2dv/V3kQSgIdjabXc3rJOKwM/oVoFbpvmQVeKdG/6H6qmZ/+qOrqHsEd8d
E8tE7R8ilFaPppvuwQekDvJ+OTv5bxv5Hf/HoVXgdXCkASjDy0gIG4vqMiOv5K+dDSu9/eGb+Eik
rNgYRITu28IN7yDNg+YRKtNMF7QnL6aEaEOLEDR6uAha8fznWIgK1Dea3/dokHUSoAdyPFB/adbc
idZftDa26YrfozJJVZl3w8H5MJD8VnzKgP9U5QQ7fAWVhqSZD6FmhOoYaLoPD6VrY48zz1t5ySqx
nr2a8eiPcTRpKt0z0zLZSE+bxVgpfApmFRfVTQM1LIshcFmVTbG1g7rBPxwgy2IYShpUiQEq9GXR
2rb1KFlyUxiBP4cFUuSfoQJXhYPTv3oJhgEvyBZEMbuMPaFx4PFT55d0wnBqxu0HI8fAqqp3Q5/j
NTr9XH7OKaYNhtzDhVRgLcpEJmsTlqHxcEeEKRSJtZvpZCRPbJmIZSLfjx6h7piepYIOrEBhjpg6
1RKsAkSsuz8CwLd2NsV+e+fBWUftTQ8Ij45vy3G08uh3spWrl7uENnbIqpztk1UzxjjKhBNyg3XF
vY/SAIm5lou/W9T5wO1A+0MaZzC8TAQAZfmBshHWmqdiDBbKXFkrQeveufN0TNtLiSIwRRtMExe2
WJzwp13MAQ5U0WmVc9vtzk5jKkJ7H5FFOKqkgjeIu2v/xgO5S9GHR+6g84mcKd7XQGt/NDLtGVHT
x5z3xIqL+hUGmmxicnAyQhS5rDa6FmpM76lPivG9KKqaTbIS2pKNF0LHTK0muC2hXEJ1xCoVzd65
uWx4OBOarNVmvSE3wXYP/YHbV6bOJylT549UBHOsvW5fgWN3dLDT5nKLaN5MQRwMOpKOTtJwb0y8
+dOWhmNLO8e/hu0qv81pQAHJVR6/N381MBS+i/3v34vCvvb0A6uJC7QWC1ihbE0gUJpE3/iAr0nX
EUPhXtEzIbH9IOphbWkfw7ch2Pf00ZxAPLfuyD1W2bgYR+IgueeMbMFuDvL47hGqd7dxu0v0R95a
smDlxYc6pMocIMFqdzuKqwi/ROLEhdpF9qyw11HOsSF3bvkVignL0jB3W8OKTzhGZqHLRboPCU/t
eJn8js+HmqvVKqOfknRaN8PxUXSmO1PUucNatazmoKY4hH/V7a19Svq37h1ihXKk5JghhY5Kx9lS
XAYzOwg4Gv5x2ewq61BoKUsEzbzIINhe9l5nzP0juN3F95CPivNfRfaHuDQr9dd/xedQs7c/M5IZ
rOeaNyd3wiGSRhP5HuKd20GGp93N44a/ddF1IbCt0UF+tm9O1YVGVnVJhJMD7VAFB835G9QcRK+6
DD6xOmTDpX+QTufudniLNgOKftEDhiKdigzF6ebIPdzouYI+77U2bE+0WtiST5sm++Bpk4a97Tek
spP/HNeca3cdbryq3eBPdTbqUmTgy/DYbTCIZu3pRxFuIr9mz6MgXWFrz6F/qoG/gUMKNaVTl96w
Kv49eBKjl7uoAJEHPs2H04CrKw9FGGs0+sp19Hh2tJbMiQzlvr7t+ch4GtMNVRfoVTTT0i7LfOAx
9W+bShKdYh+nibIPcuIx/SXy4yPUTk/G2S+5V/9SJC9VMrlzxQiQySusOCKwoCEX0Bjv3YeeaHZi
SQdSZr2ynRVDyD4qij4ZJMk3W2yffdRImLRZJMgL4Fv/0j2unj6Cow7kFyWXpJhnhzNRJ57W62Bf
iXxINBztJvTtQqXQwgI4YOEhRmuJ8blotDvlULMGiYzqBKv6cb3KIRuqt0vmdJGK2+yUDWKWx+hA
Ejtfjkak6KNXTEcO02qxd0zdLG72MmA+E1Gicja9vrdyMeglxJ4eBnVHIOzVbwVVB/h1j6/cI+v3
CWru2Vr7DOaGJ1frMiaXAod0AYAcKUOpGgCtyt1PZWBa9sZdxy3EYhj4jAUW3i0rokmWvDHpPNSj
NjK1JqwLINU/eElYW0RYETXQl40Ew3Yay6B2OZkhgbxec7NhoRlmlDw0hUnm9mE1PnpHr2F1vLdb
8qQJgI68eXNujkABoAXkOBt9xSAMjMZKNPrMcum36U1R1sFWml0n2l5zkLMSEpYXqwrYk0dU7MhM
UOC2GC7Ad7VZj/Y10Kc+eG/Yvf5f1kBq/fGvyXCkZ1CnPNG7ICY6j1GFCEooDKW1O2kOXFU2/IsM
r+4+pnW38k97lpiu5vwA+6N/8bDWzER7Q9g8Ea1dbborOSTs67dJWQLy5iEqQ9d9OXzLGo/HhONE
29gun6RtQ558iGkffy7vkzXOLUWrFZcWZ/wXq0NIzO7ACinFlb26FPG4DEtO6JkqflD+2rFaACgt
q+E3MJ87MjI187fNJEz5vHHNWI2F4glj2SlIhYxaH7SsqwfCs8rUqVBkxUqyStjYZlf/tu2VfvnO
Ib7SwJDH9S5Tib9LS4eH3on360R6H0yZq1xY8SjlYVYNYha/yJgbvg/gyAMuu7Qb85D1ujmyFg2L
d5d/WFtZlppRN+imXhiGTBi5WFO9V60nS6FncONhau0JbjEO/27TbVRO6Ot2nyy6/l2PmzFdeTBK
4nJ3PZkvSE+N8oDxa/YNHWPr09+Hbfs2qw3vqB5vAQHIK+1WdJvR3GCsaqxPyautaJNgBY7LK2JY
YBEgUCXCnHU6HwAVWqgfUP5694n7IKc74fy8PJV+zvsNYTexYsyWW1tqmmKnsbfaP1Vu/+Y0GQvX
5t+HM9bmfziK3bUNmf9ytis9Lc4zyH3o3f4z0AnQIj0cbcBtdINp30TupBzUXXKY5BShfHsnwKer
C30S7TfKMBbTaFywN+cCb4JtufMJ5pHeiAlYTxFtUknThY+M7IdT6nV6lekaEqBdmYLzkFgQG6FA
ppLED6XioYM+yse5289s5+98yurupqvkAZkkl2Zdd+dPx2MvPPiOM9VPwE0L6smBj7ln5b3N+LQG
2H4UH2g9Odowu/+44n34IPh163TGveMbt1ryjpkwwxcpS61X3rto3jxbwRqstOJRmT4gPCNhASmR
nJyvp6M8TfC2pimfjji7xnn8/GOPcEIxHg3O29aHWwHmrW34tLdR5d9m0eghA8BRxI+uvZe1h5Lo
bzvGPqRgnjDUmQ0ANRwSEBoRDSCHZM91gdCa+Lam9elRz+Mp5EN5P0ninawXVGhMBzMvOt74Nn39
uwcoMzMGPMcEQcYOSxE4k7BUZGOoB/zUDFpZN45a6ub2HTXdOg6zFKIzDpSLEi+eA+QdOQoySFqH
FSOcmAnR/nlyTIQmNPp3wOP9pCFMOUJCMnlYfwNwc+fNyCFOytneh9u6dZzQGxcjBILQdoCBAYYr
QDZCZA86v3cPayjeTepz0yp9jeewTTNME731+IGVWGIOdqNOvXuguZHAib9g3halFLBajDUH1l/3
1o7szz19gbgeaBUCx8JnCV8UdNMRTwYvD1FXWB1Yzo7f3bkUNrAYXxR0FYZxjN5Rh4j65dD6ySro
xB45pGdPlkNfw0I2xhiicBpPUdJ1Dz7rxTG6sAiKL2S3SFRjKsystz6ZaANtRAItD1jK/KSrFcEY
M8lLWM/qEsjoBSiOPvSGIezzATMoYTYpCNwy04bM/h7iaZA8VGbDANfikpCtxslw7VgrAdfyL7Lj
AljmNgUTU5GmYjldkG4ZZhunXV/rJRWih/NyXnQx3Cwdpk4qj9Dp5cN1t4MU8SIfltLKtEzEMwVZ
1NtsGGHOhtJLYZYgdiYO4sGAGYWEHm1dDXtdW5frIe2aTuOfZcuDWG0sr1IGQh0DTvFdmli9+Aiw
aCVE1pncB3BmtnaInRPqRAhduyUETBSUCyNV9AvOArLWHdHPri9Yo57ueAWAoige+i+xkVKCxWIx
U0IpmXu6qpyrw8EN61Y/srvMElglCcNYu7MI7n1PHMWJraig6gllSbNsPEbz06QhTY9c8CdzAE0p
AxHCgofgMM8Txpix79qkgVmqXIALAO0VWFOzbcPw18jA/4MKRUrXHS1awW4A7Re09WkJvAMg47Ba
ffUUiHetsIbCXpsi2hs5XuX+1NK4/p1B7VD85z5TVJhbQRhDlqxxI6TPGowOAkT6tCEPJx1WWAZs
JQw3Sxk3Sy5KVizATAdZCQZJwgjygb9fzu2Kjt63npFlf3j6lUBojoKtoFjpB0/llwybZwMMQtD4
xceVHZM4a6XYryRaPAKO1EpeP/FAh0EpEPF5otStROwK+ARi7lV8hUNyODThkqE23UtEfxGjZXER
chuCplSN+VAIA9OWv1ZmS4cRrkM/33SV05bJLQrecyEUoqz3TWxeEQ6Jp4inVoK+/Qjx0CIeJSQ3
R5Q8iYkBxb7QP5vUSlbgi1x7i+DkDJq8RoyvCx5UADwbpgKclwolKmmRPuCz2gGTZmCe1e1rF16i
fxi2XXmxz5SbwXliu1/9d4Jb7T2pVExlJkgiqMfQCBbBSF6oIbAcNpe5sWhOR9l1qUoGPh2LcuWN
Sr07Foc+IGK+nEwakhCBxKfXtNH+wFy6GOQtm74qHIa52MN6Td37Ukyo8vh5VoT6pKSwx63zRPaQ
olx5CdKLWeVP9PAoKlGIM7/oAdPPt5RPegdXgCxmBPZaZP4UP6uDhrUq9e/Llk8YRQZOUv1sIadq
T+rDun8kwKNhlrZYCn1O847KQiOpIN4Ap49+TZXyVMSgZZh8ddRh4waQX98WDA34vmhc1KBx0y8g
IfAr5XE108JrDN5TeD89mBCih/25L5T2+9WnUcd8wxzg1s0LEn4oGN68zQgyMjOPKMULaIDfkF+h
KVRnYLg2g896LXf+rwyJxBFyxPw52lA/VBB4MGYzbC939m0gWJzaznIXV4/IYjitfmsGibzE2JNZ
Z0ZeDrUR9XeqDw8sUA2FQmaH/bbAW0sWCv0Iq2xP7JctVR1BAgi3FhbqTSmDASknSi7t7pHGTtae
Ug56d5uFSpIVsgXcz8m8/bBM1xATJ2FTrBwrVlt9ZkSttDMyx5Lf2aNwRRDISVVgePj3BCb490aT
NlTo2Im81dblyNkRqQ8kIf6V4XjT5IiogWbuQNBVDjmLNEgeYQEjivpu342i7qzLUBLCLapxszLw
6NknzQxsxikymjtFKjdT4P2HPeblAU2gsRyMzDRT4YyEIeWfDDlVlVwz/TBWAAMSetS3ssRMg9Tk
RyUJXEASrsw4Xpeb149i3+G2WqAWmCSICvzP6fj6luYf8ud+lkNPw/KsrS2IFj+XeAwIUExO0ZcF
5n+2ZyaJHDQfvWMxFcrIARa1TN53w1sRbXAwdjFYi3li+ILigRLYioKeUtS2iTMoEV0pKa2t61KA
EUUJxMrknfHRX3CxeLKsiRIeMn7B7DxAECsvyxAc2KIgiLkCXSBgwfEJfJybrAvLZN2scIyPVPlV
TzhZjRXhuYSF47PdZJiNtgehuK0AXa+yu89g8o7xpTmFbErQha8FY+cNVkotsdpmAWWMp3dCbf7z
zfruNskmJTENpcBlUw6knK1ioEqWZBl8TFh18WtvNxyH4TjJeFo1ut3xgBBhA6ZaMz4ZUmvHpMep
DkmxloAK7tg0ggNVlluMuozHYDspAT8Zk4o5wyjwBng08TsZgYYsZolj2oam0//9LQZ19sEZocD8
6z+CaEIzhd6xz+wDG6+mLUtVr4leOZNBYv2VzZwG0DoHk2JTUrQD00wTRMzkVbh74DR8DTZbYc7O
DHHnwHm4PLaU4Di9lFKqQidwjkcjn62QlWVlj7JZEv6nomuGG0gU1Giz73Bwq/8XpEWZWXOuCTq8
LvOHVP5J2PAyakG66BZgtcZc2dRMU/ZPEq5UhySRtKbhOI557kTcBGqE0L2MvchrGysSZIo67hhl
m2eoOjX+1l2xv+EDd0k/E49kXJ9FGEgZFY0a+fOgGFdCjckzA3NUI7RldAB1si5DTUwPl+vFBK9T
blQBfhEFYoTj63I72oKI6hwV5im1GUEFxtsE/RYYy5yWIPAE+AMEsGnkcR+WEIOrrfzlTj1nzIK1
iDMEnSYyDRbnPGFDC+xM2EkWGR0dEFg5wqPplHDJZX+OOWZa7S2r3fHl2Zwx1eQxT07PLMtYmxVv
TahMccfQG2ZUn6xx6GVrR8aEN+FYCQ9gLRKP4kXPcUghq8o8C5rGuAiEQW31/ClhbCkjU8sRa2E0
OhEBobdDYAkzw1V5bMT2JQAMsqwFcqsDxQ3onLa7OlZauTFHTNiFHhdRD2deL1l4hXmyTvTu9+5L
HiCMqJLFB6fg45RjZAg5mYTpPNZ78Wban0Is9EC2puJKAg8erywoJpClxIALBgFt4L10m2mKfVEt
Ro8rWxPh7viJYhFrfluGRHuGWIAr2fA2BDVuhgPR1alkevfYiNb4ynNDXpRl5uMUG4N/85/4HT75
VYSe2BIFXSbBdLEShb0SKIoNLiqvxEaouls8hX34tyQ1wsxMeTpJwpYsGxYH7P3+9/S0v/K4iYbM
OYTJ9UffFD67ew55pMijsfdyep+KN4a3NbdOKEDwNYGoEHt2/2DrMv4Tc+kJoub+kuxJQMtgH6x9
c9AZ4pMdjCHRNh+ywtSCY9F8BSBmEJsrWPz5WTobuFg++orG0l/S1GvmsLOY8AbnlX2c+1g7RkZZ
yd6Yj+A0iR4hw0toqgW1qDlTCjljkmgJeP+7EYSU4ggyg6pFHFOCZ9INMEc2Ea0MMUUsAsuLSwrC
w/Dq9C6AMuMOq94xpGbwNUNgVpx5krC324mqkALow+iz41SbEB5GhM0itYwNOsvAuQUFijywggYy
6SHRNMNwgiYFrGNI3KCQCv20WSnC47TtC3gj03FIElc5c6lRLbyC4G0TQNzcl1JFmX2fbkrWY8Sf
qss5IP7a+9DkZCGPI/kJdzd6oOp+tjvPWZUnQ/8t6uq0TTBq1L+xDd9LkEDEqLVZz715WEH6nAYz
eG10htXpB0SY84O/Q0/3XwsdxoNBQX9/cbMN7Qb2Jd4m8y7XgfY55cI6NKZdPB/cJ6+68YAvZpai
PeVPpraBgadI4RzQsaKSq7DnnjYraJcxuNsa1UZ7Uagoml1ghNDolC9oRGLgCURoRjc8USkw60xV
WNGngLLG0awTttnoUFDYbBmVvUdP2CNcJ+4hna8dDa2fv9wNYz2gmtKfu4HwuQNupIdaM2PRyFkj
jktrW0DvEiF/VfS/Djv7RzNU/VKX5mQmxDQlONBsmIwJRi2RFhHyFAOBizYamgySNdc/jLHcr4NG
zZsjzz2iocKmcHemKcBkKPUc64nw7PL8sM8t+8pXeE1ahyHYIlVI97Iu4KOuud9+n8IgY4UmE/dk
E+gpvGPqC/9WIMQIH+/wu3Q82NTaYIk2oyr2hYvP0YUrden2dvJxPnk2TPToT+E8UjNqk5YCynQv
RBqRrmninhH8k+CviX6HvqAlgvy1r+43+g8hdXQo5UlrL6iF9IwYw4FfcFIHLqTUzk8rbhBItMzB
7y+i0GT311jaj4NBX0kw8cO2C8X+DnjP4KKxqp8MaH+b+XK3pAmabrzK4OBVKYd4le4hJJrYFbJs
ygaeYjsSFlwtfVd58QtZ5Qe74eq0zE/3Aq+h36Kl7xKW7BtNH7eJuClDtfYfZg/f8Qf9Ndp+xr+o
xShV5tQ8bJrsfMY5aiITg2YowN4RJaIic/crmTg2tzHKisQ8lDZM1WVQ5afkqW5G8bfrvSa9UJQm
1kAI7HvCnj8Tai+jOsyTRwO3GqXI1muJyjkacQnLZBZ1qX2r3ENLIuhFsvffjiohR6rLMNbdKl3K
kLn1IaoAFTWifx/0gQxk3yWX5ZanyKQZDAlo7cj0VQuvh++HY0aMfTuirwJPGeVNY8DytWIKJVOU
w5qExzt6mS4XY39z+eqydz80rqrx8mbQ8B26QAwEYijzG+fp3KPTKZr8u/B5I+7Gps8ZnUgE14jW
CA3dyBAHv7tPoQWOxCOokuPwXL+28TSCVgUOITaBdYrn4b5fHjIPk/KW8i/+tZinZMAQ/HK70BU0
0dfrvi14880p47KsxUlNqTl8HipRlLjE69l5L3eEjy3cmwJpojovIRgiMPJAQiiTIy7J/SDuN0G4
+Uo1WyTTvT+nZP3g9ByIl5hhCL+IMJMPhaxf4clCpwMuajoLav4anIgaW4KMM5V/FZRAkPhFQrw/
M4oY5wVnAN6CEqfIcN2BYbOXbEEhzO5LyRvwKOSDRB1gMaMb9i43zr3HqAl588bdfIvC6R0jiZ8l
ZETaNv3riTG4pZaY27g9sk55RaVX8A/zJN04WaZcgyiE6AZ6AXY5Y1gFrIwzPwL/IoGkBHkIQJt0
DaEnCzRM6Bgts47WSlGwartzm5BLf7V2UnE5qVAC1uCEBfiUaQAj7vFCohgikxQmSEYAGRCR7Alx
dmRcUE4UEq25IGZWOAkxLXE3hCUQltzwUubw6UK9TAHfaq3IiMXtVvFraaKA+88IgRtjMg9idysk
QCF7hGECgSWMpzEo+YKJIxmllu9LKcw70H8ZW47nbvH7ZC/lbskRzdEi3C2bxKwNI0RFGTd5xVm+
euslojJCjdYcbxqqwUgc/TI/OdYPC9HRm259yScrZmcEImFm7gtwR61GBCXCWH6eN7raMREuf47v
FNLCIuZQogfquTpZKyu1YGzYZESfwGbj6KXjjvgOTUQyF8q7Ae76dYO8h8ybDWSORgW7YtFdoGoJ
4MeOsjnZSCYs9v2ToR3Yifl9kWDaRygP+h4pEpMndogxasfzjz/we46UVs5G/HO3j4bj9Pzh7wCT
TO0TgjUnYAabg3cnidOJ4PdP7CHG05EEaH/D1mTrQNWtmAzb0ndkqQBnunBQZhMdA8idaBbBRB9D
xUEACAnHBqjaGXskLmKLTmVmhaHj90YgaT18YUrRXbGwY3x6xVywNje7LqTH2o7zhVIm2osTJtFE
+aLhCkPSpGDa3mDCCLwAqajTAsPVkpx0mQzpEa0SYsMOdCOSSNr9GoyWFWdFJ7sDXetL2IFoxdmG
dENuxhCVKW8k0opBW6rUkNB1Q9KalCJGrZPxvBKJa6cYyim9CrR+vqhJPwLN+rh2kL4Dk3WYYIPG
aNmnl9trDxmMgYogHWt00exjHHWMSC3K7QBTeJ6SSdeJNxz2etATeqgyV4gppFaNcgvq9/Qt2l8n
e0FEl6YP1EtR2RBF5hfVPalwqLMFZY9+bjHpYk6k8esD8waLgLiIuZSYzbmsWLEw0Sya9Is/zyIo
WRdjB5V8W8SnWeqREppm0KW17d/v78MbEEOwtLOTMZuoHM7ca6yf8nlmEMIVlVQnfOAPzx3yW/R1
ene+XebPJZe/RBMNfqY+h9GzhmYDCyAQnK6IWMExDYbie8tF93Wf//W6iPrwwhVq94kQjoxTF0wu
aP6rZX/DI9tH2+gJ1QvyKuicaAYX9wa3B5s4EvV9J74L1go6ZLANHr9KxqpeYWtV8MnhJ4i7qpK0
CGmweOlogZELCZ9fIawW75JWX3Kgby4nphGhNlisKPyARqREa6fdXVskYy2MICaTZIxBVyRYSkTI
+pVtKXUn3yKVUTJPLG43ACBW+rbyG17gSzK4KrhQk1AdnKFFBexQ6TO0CiqrxClXyd3DGtYwO0/h
OF6IG/OUPqrjRlUbgUikW8q/x4JSKWfDNoHkwzsKNFbGikK8KSCqAOtA2ymirbl2gnpyFSZUkkHK
43B46NG3Mog+XGPbxuQKEXrrgwWdnclYZfhpGeKm3t5upOyU2yMVIMP1cBg4Kkz224QIqikYMqiW
Fa6+rkUXgo8oMmVjFCxGeIFuzRzhT/HXgCks8Z0Nwi1mKZNlmQHr0lQGBjmZEBnaNoOVi2qOgBJe
GbA1NzA3M6ACrC6zFhzxbkRWVflZIIMKBT/S/KQoAAOoTFFAo0OaQY2C7BMrrfqjYAzZeuHdbVa0
jZM70xYyvlggCHg7XpCMGMpiVG3VcT/OyceIjvX+ag5ZD5AGwdCDwUIBoc2cN0NlG4SkzOv7kS8K
Ay26Yk6MISn16hc8zT1rsAN80Vkpr/G6cfUqt4kv8P0zwBAZ/RxiQaZ6mZ42XMUvT2Hrt8RqVTGR
W6YaruK2XlIGu0Un/xI9bbJa3Jnu7lSgy2AqPByRPzoUQ1QmV6kK/JzPDaAl+DV2K/pgNWgTWArG
blJVp9jw/W3wGHLSNF2tABthut3BQEjyqSPJlBIZ9sWRViXLZCsQLgBu0BRjfQuiezjGRf2vkn7Y
TuAyIlVQW2QVIjGG38E2YmwGVZ92crdzpKrdFqwsyFwHn34iVp4+fjjJO3+/UOlYZciXQ1lyKvJB
Lc2R9NNJ0HpukCHTfugYyzr5Pc8+O/h5/8By7/xOehyrfgRVjaEJhvPTgyc57DlLLUZviU2lBCna
WMfY9S/+ts/mqTIKFIYk4x28XR9WNL87fU3rCUpvyZbWJ4rs1eTL8mhR22+7evJP+6+rhUbE1rjS
Mri3JVe/lSwBwvX0sXNPVXPffYrslrWLB/hBA6/2b8dZpOffqfxrwXdAKs2pBqJRvBztLRVTS57q
XlRG9RbCNvTl2WZXCupAkJzTp26lG5U0/RX7gKpXFZ4axE76MdXPefP3Aw7C4mW1sXXcE0tKsezn
EtHylP1QQrPPhrqg9Ai2QyTmXhsOGgQKIqRQyBz46opIq0rQxcYSUVvLqmvQkTQSBqVjHwkQwS/g
mXG4i1iP0J3myiEFL1hfB0wAQtR8ByetUPzGGNwPHW6EBXbQ5VvyC3dHkcnVivqMAdc3TTsg5iU4
BXxRSUV1YQ8BcwPDQpgpWFaIHv4AMy4Lty9gMEyc7Dp0yKKLQ+hMmgrSXTsAlw4k+R4kOEZ+n34P
iHceXIRSApjy1IyZiwBUpFYFkqriI0ZUGLqRa7imWrZEd9rRhoRPwZMQNN9+6zJnoByqu+6SWzwS
JEaFhPC/+HGuD/dDgwdNP3tHPWCUtYuPY52Kzi2TtSJMYaAl/ry7QF2cIi3eRreMe0pwYuYpUObA
FkXjtRTk3hWSYYk5ymcEqBuBtFb2/t7/I42suXQXE0ZVAqG6lIChzCoaT7ljTmzHei8F+gkrzF9Q
Kd6TPSAwU6jxHhvAFaUWajtrk2fp00SEL7mdgJqlOI1Ky/R/MXZHXHjZQbr8SwIkmUPpUqkTH1nm
pxRXPJiwTb9lUSUWXq6bIoDDt1M19ojQGDxLhxFh6AR4n2DUxbrQbaRFJau4AHgqbWF/4X552MQY
+AiRXwkG2BXFwydk4BOezoQ3mj3smTBxroHEReXqp3FeylCJOavSaKqbLP6KthDR1fXwHnE95P3l
7IvIAeaxWI1oqNNmpy4RBV6Fev4ekiXX3yhYj4IFmmKKEwo19KkL9D+LYKpLNOW/CF+Iv7CV29hL
aWwhyDaD/dCmblCyqIxBNYjUqHGCks4P4bFlf6sMbkwJ9vhr8iXsLyEBcHDG1yM+pGzRCBBFLj0B
o9HmH4dBH0z7pjNifdO1g8jLFsb/6j4RQCyoUKhuwz9rRPttdsT3qfoG0p+AodaMkxUK+B0nNEty
ASvAxnEH0lfbDGmzIYtsMArqV+QBRQQcJREHeDAs6ArZPGjDLT8DTAYph1bdHjT6DR8olVGmM3mJ
+5LF/93BH6DLFMYxMQKtbDQsAxkUCXLBlNdTLXtvIGn6ZHZNvD6R0TEsOSvVdwifkvH8F5UaEv6t
ybdgOfVzelmpsFTSZlz/eQb3AL+DLHuiskP1B0gR1pFRDcZVZuuQ49HnjlvAhjsXCJlXrzWDjmTm
MdI4LV+oOBeldJx+SJDcnPiHDQJSaHBSODBmjVyGu2jD67HvJxtd0tbqA/kcMhfUig5DV1EsZekJ
3Qg2LlMGlHi14efEbEwVFykmb2mdI7L0D7RfH35UV9yXKT827fJPJX1TbM/d2qxdFh4aSpTzvCQK
je7o3qLL3qlRFqr41TiHyN3uQjiljrIeV5P5TxPGmliORH50OR1+dzHtLFImdgmAUzVInOAdx6/f
z+/ZqTtlsYUZM8tdlWbHk4K939ORO+/4zQFXjtMWV/QFp2nOfsMlbjwmXA8O/UaJmUiaDpNbHfuA
au+fWxq0G4hrqx3/bD7jmoVyaN1UHIQOSf8Eq1IRWzlgEPneLqUHlFM/uMZjkJsPIhgCKYqVoPjU
YIgBbn6ZAOU1bZEz+U33p+GUcehvkydJP82qklbSs11NWukbUfmkjdCp+Vjbii2uqPswNyjppNKY
3SIRvFuVic/i43jd5W+gNsXsDxquiaZE4i4ZjJNBsgRRi5PDIDt4JVWm2JqvuykNQqavxKeFMkkl
O3DtkxOIvBoQ6GCf9GsxupZmI7mTtGMG7Jq9eJHpz3sdlzydXLSGBZZAez7uMwfbOUfnaDPcF9l2
BcNKkuPIUFJS3/7CJOh3JBsfU3JZ99rdg/uX3pcZTy2jUxJjio8oAwFi0Xlye/SllLngJBJAe7F+
bszRPfYO9LVVrQ5T3J/0oMMRLw8b3EwTrcQGGfmNJF5Zv2xnfUJzIlBUm85HYU63o/lAO32pC9pg
IEH/KyMa1LzDqORDQqiUYMszoxZrTAwvuAcrSI7oP1NA+VDuWc0DlX7J6QyPywZkQBEJOSTUkdjo
qq+UHDGpaOUjcpR9UBG3KMXGUzLlYW9JJDJVhAcR2xmPyy6h6T8ddfrJCI3f7EzVtcXGe5oJNdui
+l3ufiviTwOD8jZoAafHHOoTFkR5hCzY9/8qB8ufUGRVS62uqEOvgxIXpUmyRuJ+bfEwwFVydhfc
nRqWTojNMDECtAZrK08q11xEJB6uavEfG4JUBedyMTNsOcCYXKnek3o1/IaipqWMsoVGrSHCgdo5
ZB9VFFzDjobgoXwNGE3hDFsuVMsW96gEk4SwiyfDIsiag14Ju6IoSzpCg3pRUlVOo7C9hRURH1q9
eFTs1C5vNymoiY54nchqc32Kny7yYQRH+vjCULM2qqQXHMhI1apSqBoWbw/vuEXhKcetnCeMuuaO
6Ezpa3VXSlfECP6WifX4vtfWTMQr5ytizrmrhiRmVBI0XzjmauvQeEP9/ZjHRIGziOHglYNhyjuz
cuxKhU1F6s3XVS6W1ZYbUQo+H7CN2F0YrYJ0x5rRAmTxMogc9EjpxtGtEfNRVVX81+orC4doRfeN
bgtj+mF3iVeFkmBUcjZL1CxtfguklR5eIkMqvnsiAgirUwViI2AkRa4CMZ4ErCeGfwhc+3bp0bvW
HbFLioBONfWuttG3YYpfgIzIDoV7QsghEFU3RparAwV0wLnA6K9efbIpSrZfMogeAnXJdO+kX/od
C6WdRcil17X3cNUGpx4p9Wko1pNdVxujIk3tJxFFlbWi6uBTUSVeFdDNJWqG5L9IUQaXgZfl59gw
nD3hAYIeVGYscnrtdr20o5G6IRCtRpx+nY9RgG4BoIu+SecomvvEfQqVuovZE9OoqJ+wdoSpo9au
4FgwsmAC7t450ZIl4EUsGwUsIvSvgD/Y9uDWPNdNEXKsvnV0yp06vnpYuiHOL69vSr41K/3jpMba
CSPhoLNFRfvRZgHX1hc6QzogWokbNL2zfYYEJwD4m+cLLKgHm8G2X2KjggWQSWlgXbnABIR1CG0Q
mBCTatFlrzfTIsnA6BliNI3jlOAbHC33kBmyaoTOu8HcaGWCJvMBncLOzqvBza8BgyndufvXVSl4
A7Ch+ehXaa1k/zow+hxVlgnDKXpU4pRxBx6N2d7pd+deaCLJXSYGJMfesaf5A3lAH0D/FF9GME9f
op+iriIki70VtkoMmrc5KJosTZcnYS4V379PtEVDd1INn6tntGvSRfdClG9UXxKj5KP6G0rxh5nA
/PTllzf8M/j+lUrN7I6U8cPfMZ0BFTDGKAIV0cpr/U0yeZOTwdx2sHqCiD9ve+6/7Pxjn0i24/Kk
w5ATsksKhyf7s7rCd8LJlkBF9tmLGIleYTcfVR72mo7y4HBmlEy5qqZ1q6npFMSgtcFhyTychxFc
b0HZ6vweUxhhD4QXBxeyZeqfjOI+Rmurio3kIEPmu/Swimhq0R6xROyMUmn4oNLUMZ8PtmyTvvvS
kJEM7NpGsq5QxWNoJfOhd6M77SdRHaZBdAtboI975yaWBuuIxKFFS+lIvkTh6zZcbPpbpvcwkghk
G9ZYNbzQ1dkpIHAK3GgEQXl6q0PJpb29Izs6ulJ1ox8me7lSQBjJ+R/c+pVOx72zmLXIKLbGbO0z
ggtm52zUDBcgpUDFdZ8jtGCRTPzQc4mWAFtbRLyTW2HUHSOZuQq060gGkZczH1sTsaX6jkEHZ+s1
uAVouJp/v8yQGjCbFPntwatiN/vt1Z/LHEautdbdUXYHftZIx6Y5fFGOprQa/EGXb1moENbT0vgh
fDxrIFhqnOdBFVQP0Lyd3i7GdbrLSj8HhMCgMO7d0tZrp1cEDZvAW2R/4xrDLc0b1AsnR2uMrvcU
vcik8fMg2II8FpZGn6TeQ+SKg9v/H0tntqSqtkTRLzJCBBte6TtFxf7FKC1FVERFEfz6M7L2iX3P
3U1VKdKslTlzNl8z5UM8GNbJgBcTcZi8LZdsJlLb7QFeslh5sggfiTXxmToAKS8+UdvJCHPIZq/j
I1ICHWZqJmkOmK++iYrhzxZHBC8uejsSr95mVHGTVCakr42BlRofNAMBH6ASZAtmTIEbD35p8pEM
LHz8zO8DMZEhkv512xlj+Jz/8ILDwYw8aP9jVYQmEK43GjgD71lZN/tPRvzzWL9niilKP9uEelRN
MXAJUO3cf7DW5e5ZM5qRPWWZI3POXcyqgWNMHKtBRxmWMzWLiDmHCv52ZDL7wn4zYwrLhGjNAYDq
y9fqiWa50Rh+xAQ/c7S2SKr/ieA+e5kky9aFyQel5FfacnxbeGQNLEmpdGQuKxOUregl6tJ4Tovf
62gta1fNt2F+iLHDDwfvWXCGwgkiiRWgEE4s4PAo/O6ZGDFj1tYaMnI6toYKHmflqh0rbidGIgyL
4EPqSjrrYo818C98MHzVg9P0HdULnKROnix9BbOuAnck8/Y3rfkwAmci7vT2uDp5/U0HhXh/+Njj
pohxaGXnSPqQIVNm/AETTHNT/ALfUcchP40C9RPdR/jkmjqyQ93d8iaq2YFMUvq3KcxjB9W712Ku
woc3ekgV+dMxm8n3ovVBSqn9Pbe13UXW2A+2QK8mIzuhDzfR1Xujxhzg1sP6zVZcu/Xoi6P68CVh
cPhliLCWUbvDWUFJeQ+06JOoWAYUFnSi1PGYWBDhMLzZ1aTCR4DKzzvb4k+h7c6MkhWOiSr9UG1e
FA3tUFsK9+x+gIY0xFtirIUij6aUmLOkf2DYE7IgcsMIQY6PrS+q/TI8HXBeiVqgyio814f3Hfej
b3KnrzzRT6tj0dqJnq7PV+n+KKf6a+TPs97oDR+WQnUktCt432EeCwJVjxizeOdNy9fXR30su8yN
L76XzLHDhgYUfE2kOSkNTMNByhdb66srpdclbiEF7E1rZETrDyOGlt/spPlhbAJnXT4VrfEBlRrF
vspez6tTngFL03EgyjLBEiiC32Zn09AEd8eImVImF4XXG+WhOitskVoKkK5i6aDDkmuPVJ/lMUFX
CP7x15tTM2JtaNZrxS+DDwor/IQEY+/GqNvQJAtsQLrAYjA8UWHd3TobvbJQLePWzXmuhM7Xsz8T
iuKREPYnLXAUqHYQvGVm1B3LgKY160JhvruP5QATGpGBSv2urNXxw8NELZDro884hvi1z6GV0fG8
CeoRRlp0ilAPTL9U5SdXrsIAxZF0VT2m07+tsAe7TjSnhDfhDCU0kvnvqrZiosqgMLeANl5rttPe
8OoPNiSC8Csbob0TkZkIuNu04vdIQGciQVSdLhvowBQTD22CkHT6ZlyhwRAxztFtdaGkklgjiugf
QPDbPl/27KfD0EDEIW//yI9cpnjNgjotgPb30qQnKCoRm7XpF9WxMu5M/xhv2hf04rKUlkTxtSFi
OjCayTW6r2i6nQ+wCkcOPp9co2qPBuHNsKBBdShVevdugNIg4E+demDnifgPQawMT0O4gh4T/hBP
U3qqwmuPyqA9Iv7KOkWdke7lSARJKWHKMDn5ouO7RmK18t0DCGQMBDkE1GBThfnsrukZVYQ1mNkn
kQr67gqleAPHjWPq4GkrR6tzCv55g8mcrxqCqspjIzDHE5V8P/6cfWmAqKAlb5CCxv1MOFZxkqN8
hnHHoykAy8vaThjIOKq0ybQc16iHzO0v75qPBenthZHFdd5fv0nl4uW4JoEeM1MC8ukhpOmuW1Eb
YGreHbd+B9PTnCaIK0V5wuPmnVg7noQp4CBD39T1FZ6T2wp+XZsJRkl0+WVR7ytHietY8eHcZcs8
xGuvND7SV/Y250inh9g/HaTJnlAVeXRKrzdV1o/wsqzWObf41tSQ342Kpby8gvJkqqKGbv3S6bso
fZEvYLFkcicO2vY3+fsGssTChhssXzZ4KTy8y06T6yhqmzLMEMgctqPeNF+CeQElIqaGqCLea9Tt
2DfhswcH9JfWkx7HxIWMKSfQW3f8AF8ErjvoJEPeaO5TFhl4lBfUN+6D2PIdCMb6Cj7SePwopxVI
/fsz/60c7VgzCDnZP7iGSj7Fw28gOTTMxGuIRNj3mxAPSJV0FFvYQZk1MiJ8d3TQV9nDPXCIFQMw
UQvKmEZxpF9whqvQwwJbAHBBzxVbXlJAIsYd0iu+jkJ4R5FBsdlL9KHqQqwz9hrMOqnOxoc7BL/1
2HaZjeKUC3+MQCx7TGEvXtOic6mNPeQg37WxQxELDLLaDPVHPFHYiGW2QZMpEw2Zhsu+ldMsGffg
HkjPD6QpqyknlSVZoNVWdP/TFVzNfCdcVGmWBLP9v9bVfWlPBf1NcZdgRM6eljrwkcUO7SizZCF/
98cs3MDy0jADj1AfPIfiFiOzB8FVBWpn6+I7FP7reO8BDSoqvVBk45qngWfhJXsPsHB03kmBlZa0
lDAJCkqLDrCbNJhzzuVMtefVqOAr/FpQqwPBy9+a5BTK7F8IViq7tSByQIRRx/r4c5ryxrr8chmv
U+GfiaGXbOI/Hb6/wa3hj0cPXCZv9rdXP2LAdzsQYhSkg1iAkj8cwLmbhYPpDYW8eDiBR1DW0ssL
fC1nQs7SL2sTxOcipKGVzQIXCv7hzJ/Y1qZIqn2Q4T+MWDpQMRe4M4Btef9U5yhul2Aq0qa++RFp
yj/ma3WN2J1W/aRedQmDNsBSJU2qYOlmSKknl4U2UfbboZ7wRVa8s0+kI5LsJkDkzZAYdJVF/+w/
jjJTFXX2G0dEEduRfBg8+H8ZE8t8XWAlQBnG/NLvyn292clcVlwvPsdt12gBsFaMkrdDeUHRjN6i
qmBV1WMRlvXjG5rpt62jYjv76UimtfJ+0GSdXEjYsgR9TA7PvPm8IMrvtqnuK2vAnzrsTf9G43IQ
yDUqlkoZW7KMR222Z+TlE43IrTO67xIYYWB+9/e3ud1sN01Ae8k7fOl2FmJo1XH5YdlFmKGLbcLz
yob7ZkxwwyyBmbfOmKDlaQjzs+N23vJuK0GrZSlvhTIhEJsHzq9YiXDBeFak9hCwqD+rmNZAImim
lB/5sjPyGkAEMviMF+kYlvKr+DqX9RxpVOzDxsUxC8DvEbaRdXSmz4/Bd57cnNBkM2wEsch5XbGb
BKph427DYlCc1LtDRNBQ1d9ge5ZRzZP+jh8sLMXsRt3Y8Ay3qe/wkppTKSX99RVRGgjf8Dpv7z5L
BKFnxn1nJjfnSQfiLloFRGwM/lKa+mfPhGGoU6XMK/4+P20uCQLkFN4jiySwBxzycZvOG8Y4fNa/
/7V3A1FQpElva7W7Lug01jKQFg+f5ZNE1sJEZ4gDExRtfh6VqGBG4lPJ83WaPA93YkyQGvIOYMnE
31gffF8TsAWqRRBmtUWZ97dk93bP2lAQ0w8fMaq6kJkrA9CHMwgpoONUN7JVJ9IXEFbAcROGC/R+
GYbNaiD9lbQxN5gnaCFJUe44/WP6SzvtCUGs5r9qgT841DOcX28jKfMh3zJFFSpUSczE7efML32y
jdsk7+USUgCj6Ofib5P2HnLwqsEG+vTT2ctggNA8C/8wsVVhPb3yNCyOMsstcNIX/VMWtLBh5h4Z
npwt5Gm4djF5ggkNtc+gFq9F5gdw3h5EGhODQEPIMVsH2F8G2Rw68py+e+Ygs3FOTyKfK/stxm2r
FXTYw+4Bo+EpFrybqwdWbHPlEs6u+eLIqk01YWgM+/8owIE5CC8r4iM7QhO9B0nDbfoxH4vTuLU/
rU/j7SSH2B139/fo8mBt6FGaUZliOoG/wIlSUk228+2hvaFERRO+ZEMvAL+QL7IvLlPKQtxjWVSp
NBCqDleiYpXkzm+kEONC/gAObtlPK3kfKfJufnl87j8TMOpfNnnR8AvmeIpAxd5Obc4/O3Anl5sY
rTzQqEdQBkoF8OZ5uXzssBkYs+MAT0eo4igvKf5qgqSYphD/zZBCnyE+6ZFKME6XHbeV6G9STgyk
tLX1y/TI5e8qp6gX65sLuQnEF5rdxlwHKfWYutb6oI/r3K3PkoV48w4dkt5xodnO6r7x+JgDUtqI
m1h3p/fd4M7QydJ46EftdTYkY/ZQhdv1dvzsSuDWwChq8zLRqClHvd+OTwIGLuJEFZ1G7dV90Weu
MwIQ+DLT7Qb3n3TWidXNuGEa0TUrMg6+JBMbGRiY/1GNeqIgBWDRih9kUj32TfzeV1Tq8PJLcdVe
CeJEWsAKxGi7qu0L90ltd9DWqm6bWJVZ42uYoz3dMta8K78rw96yF2ocJDtaPR/svof7BOdJlzcf
4j2YXCz10PE63h13CGoJ3Ey15QtMHOMVcHjCZDXwbBExIbKSIRQmVOyTYFkMtE92cEUhtBaILIfH
0WKAICo3mEoR/n9sMlBFbaj7KrWLCedb2AovsOD3kvlvcAuewY1aouNO2uzhqv2aFEkWsxix0Qpm
LppqeQooq+327mwPltvlADzzaUp7rS3BYKU72mjEjp8nA089sKbgCjmv5tXD6C1Ldu4au3tT0cR2
C3K2TKcJZ2WAypLU3vWWp4Caes48dZiB9i9htklW6314Z4ElBHaZ0vVQ8uKNASYY99cNeK35Dljb
PyI9BWoJe7/nJe/C+JABH9/GM+pf5yzJQ6y5fDo4iiZGiiMxnkAmTJkgMx8KrcN7SbHKQH0i75Im
mJeJcB8zU2aEY8Egpa/OZA5/mgMnQm/IHJqBmbTZ0k2j9RajT3le+mt6eIzA+RXTOlCjfaAOctm4
JC1ohGIpgfjxjTyfGQlbYOU0H7b1Bly3GGNeGLGMcjqxS2PWf4doeaMb4wmay+RfF5oNNwgVIvct
/bk4xEASsL27O+AI+UcPPzJOoO4XS1BeLJDocOCT5hwmXJg55g0hOOYH77cLQyXcaaHQY2YGHx4/
qgSeB8m72Es7jx0iqqACcRGCO7Cw3JydECYotpuMFb3aUeGVn6MJ9zRvkI07Ubq+cXAdDvs8EdNP
cCAwlc+yYbpGh4T4mvyL5A063IJRQeYXY5nbRAy08piCEFLTiwsuyXUYbHmyouYJSkWYL5SPjGBX
QjR6cqu9Y4WU33vQ5lsQD41EqXCze+DGCgAPt2LwST7M4sWwUP1zbiscXozJ7QXFN91+hGMLhjAn
v8BUlrgyyLnU96Q+5xSveiBZztruz8ULNGU7Krn/hINPjTLtTUWEKPPj0wFTKoaqYr4htdxxwMCH
yzV973RaZO4hrmJXntFhQbYcsuJ7EQmEXgR9Gq6B6td1wC2BSSdidPSoClfsUO44u2MaAr5d3DvJ
M7/NciPhFKx/bKKvUFA40LtGP0nAuHdssRywMrx30mdQBUtFLHoCrFvGAg3FRwg96LChjc1akZB7
mPnJaE8aB0oDQCQrEQIrcaRA/PDQmN/x5y6UPeqG8LHE0BSLP6HASsPJx1vy0PB6vJnMZB6hwC6n
IXQRUY7CriVaFhjmISYxcCXhKcJrkR5oYHpvyo+w9DgfdJ4WlZwMvl4UHtO3saBmpK8VIZ9udeRL
zKJokqTiT2R4ygFnONbA4+BkLn+vbg/ohGdRLoLUZfqvuJTSGvgi5ETF6fV4FbEm5N3k7eXas+Yd
5GywyXGyMYZlhUl5IPjIRzoKniEWDKqtG0woHA7nUHF/ecCxrTiwAdEbzamk/kz7eYQcmRPBBriY
jAp59mo6LQhfF4e/MqHB8sm9bkTWIf7Ess9+CzP5axdpa6wHFSKzraA+5CTZd5Y82MApslDSq/Hc
wY9yersBIkGCFehbeFxaPJQ8tAPYxXSW3nvHJWMEC00gDF+O0J/FikXmhDI45y7g/Mn09uoKsQi9
JzeJDOy6694UNhHf8RCfH3EBgA51/PXE4xUVMd/KEkaD9cekpvrjOu9YiKilD0B7TH94ZXg4Kfcu
6AugCGN31kM8jT4eaIXY5mjDX06gMeeUoAL9MAvl9IvPIxY6DNFYA/Fu40TJdLv808fCQQMTlRkl
7CC4Nc0SwjibgZAvThMYdCFcHvaI9xbqdGudxhCmeVJ6ZxxZBMFh7T4M+lziNGYHAERtL+/zBhYi
t2oDRHIc4XvXN1E5jJK/f5IuYJIc5z9yFIh3aHBljDzAEJWtgbIfkYbnCfsyOdk9yP5ccba9ucpf
BmHJmicWqeDpTdQAfmPMTePQos4VG2jhSsLXlDk59sWEn6D1I5CBrwkI3iFxrrGYvATnH6JwmJsQ
hrjQJ/1AoGh+gBEFQ0DpnAkQ4gpPoMfUZhudG7k+PgMLdFZs5+AcYBtMoXQytGvGOF+cb/XNAz1I
e3/6aSisYQZiR/G0t8j/Xrbq4nrryngJpy+KSuYoYt3RIL2SEAfsYgE60HFLmDZTjwGqvrNzCTS7
Y+9mUi330NowwGQw9XZam8/qQ7Jca1jZT15JVHTE4gxFAfZAgiIWBo3TGjaMAW4M5eRnVdg6alD4
bYD/lCaCbLk/cWCHcW4nMhlVAFiM+0fMF8c9R8wXByENCR4Z2IXDDeNBgjnk9oSXM3lReV+DR6Iy
kRm+5ji2z5+HK3WAxgbZ4npBamCB6DO064TnCc1DT1TZLH5DxrX3C8vuG5jkwhNK5cHtTPMmNtIt
QDH8S+dQhrrc5cLMZ9GQLI0bSz9oTM6W+QYasooHhDEerGYJT+eHeFse/zMpsgGVdKdyWqQ6MfYH
HCPXlWkwf6DTo4hJE8QLKCLQ/1Js0dhkzNYqe+QVMOnA5k8TeGJtL+CfRnDEaayJi+ZFGE7vGD0j
YUPAPAmQGkU/Ces6hZrQdmnUGQtc7TYKfnql04bXZysHxmbfA+7/PdksdX9mgyyHfw8/tUGzZOAq
ODMIvz5jSmG/VKMN8i9+dPjqHNMRWPbT6hA4NcJ8tGmMCn8X+uKt8fIfpNuWxjBWVzfcn7WgF6TT
2lehGIlVBsZyYBySkoLqYoLPXDq6YMPxdJ57Jr8w+lBkc6o2KcAO1IHC1jZgwvV4AH+uxFbtYaMd
F4oc2AwjbN3YgCmsgL8Vhd3mabWZR1D1J3/OjXsCuKs9wII1gMy+xZoNhzegkQ98cTRdSDh/ZACB
zWrUBUP5ECoOlIGPKf5xHBrTytx6H/XkhonjaXadQUUAvxdhAolVJIFvYC0HksMNwcbuE1RztZr5
e/g+XOyZqI7OMPOKOXx7Rrx3z/9S27jp5oxaydo4dORzREZQR5yHm3u3cWZkxpTFnfGxT26O3Q05
jdbkicXKxdhsXaG6K0YxKSeEKeZmOcLA3mwTePL0b+PmJ59evsawsxgEmXf71QEETSxfv9Z5/IUw
4tMU8m0aV2fcsQkkCd5Mqf3Ue/q7hzkF5YyFMA/PCAAMDiJqjmL08rtO7fOMOPmkNETNC/X+CJ+d
DHV9tcV9SXE+aNPG5zFXX3XKnlGImKMLIAsbsRy9Zlu3XLwwj/38VJEwO2YX1x+uulZIjAu5L1H7
g9OgwmYPvDbYFBg25mE/wiR/meKZP+tDtlzs2kMUKW6N2fIwT+BT5PFgOQjTB0Vj4VR/fVX3wKQv
qIi6lkxp48muDJBCXqm7xTMNLkZYgm9LiS6GlYqErhTIM0bqLHtSAr4ckPf7iolUN6l0Q0zZaMqB
6CYXktifuVkQ+/6adUCPSWmqzCI16qTZqNYW+Bgi4yu57nuHdmm8xvBW7OcsDe+clcso/1HQEZF6
DY8qUJy2SZvQxwoSRUUMnUb8FqgWZXqhGj3d6s9yiF9tbvCz1eUZBxP749ExZ2CStmYzbSs2Ix59
zDrCLjXGnG4HGNSCT4P9EwkHN4QBYtXJow8LBaMkOgJsaMcdSuovg0ChxFPaUMJWsvK9saOlQNiG
A4es8GZrFGP4i0ResUEdsRWgof0hLDVixaWNJ0CmaxNzkIJCjEUgXM9vG+p8KvUPK1oithzk5FEx
0VoIeA1sXZosOiQwEGcigSbPudD16RfnedLZVYcK3JW9ldHiRGaGL2e7Ac/nnvnY2Y+ISR48l9jh
pdM2E7IPdlxPwFJkHD33vXgyZWsHCF2ojgmoZMqKzJYbj/fmU2GyzvlAE7+GouqejAl/MxMQGZys
grZVkmE3uozzMUNufCr8t68HLTf93cKy+vlEN1jt3cXAuwWwULBwoHHtiHHVpLej9Bq3l9Whs6sp
H1+Yz4rxg97ilEvDc7LZgJhbbMOGuDQ0Cy/6q7vZLC8W7w1oTQOIa6kQfgZSAuf8NMRj+MATZnL7
EggXN0AeXUKvPaJZv8bn5+lnGDAPwHIB3kygIlzaMIQW23FY15sbMZ+JyhiRWhyrR4I3Nu8dThCx
WMa9KPEvsbZ8J7cN+9QO6GZ8PlAFU4Yr497JoXbHN3Uw/JgZxGy0tj3bO04Yq1II0k02hjjvn0KF
eoagGTvHYg89ugHbNTNG0KcY1/pKbl/ml2k+fc0qhJTj/qoL9zfC5zw1Lp5i3JNX3Fv4yGNz1zcO
11AySWdPiYU84zWWDiX/fGD1weygr5jXhNCwIVYSafAwO7UpnoXZhSj0gfU+Q5SBVCH4HZjgT9up
iLATnzcQuREYyrRyYRo9YUaIl/zHeVh986EamauAeNld7DTM67LjZ8Q4DjDptnnPHlbWfhpc4zR4
UdIH5xi69UTluL/+mySGXm00B9UrD+9hq00o2qU266WCzck1yTc3JCiJulM9dSlhaar3QXGJJGPS
HEqzSgYL1sLMS8Nt0MPUxKh9dFP41wHPcQn9CrROyc3OQmRYfey9G3tHptvui4XGwAfiInN0CunE
UieSf/y2COC+L0Sd22I6CuvmSpYGyhPhPH9WKc4q9gUp9P50fOE1keGzoY9OBKmVrrrLhw8zs8l0
q40t2/mbiPMsyCZ4YjwpTnLju6tCcDSJXVuek+14wPMWEv5WG4+hYpSchKEO6Es/gzKD0cPiOtZx
yVtsg4qtolm07dxTrByHct0hkBt91/WXDxoRu2VpR3aAHtNfo/59b14wOeNsc076cP4OHM+ZzLez
Q4YmB/Nd+inqlQ8WHoOziysI/+t8zFsJt8nQ1krf6BAOw1rIBYc+iDqdNocnwH3vtT+IlwBy0JPn
KN9XmxPl4q5PRbiBdE2mQGlRohew/2pIKF9Wucu4JsAY7C4GEhOQGEISyuSucT++91jjXW23yNw2
iFJFEAeBw2N9qr2sNiHwXsveWieIoTGgI0M3SKrch7h3ANs7lTGNEawFu4t9wUmNSN0nkGDY1ozP
oet93PJizJ4AIbEenvfbRXvIRe+G3FCHHDsQnopmzFMygfg0qdF5420yzn6hSGWkhLL8fu33rHXE
B+JXBmw3wrB/sbh82VBlnqMfgbMaWjkPq8IvVTecLoB5Sfj5WDC1KZcFuRH3zJS+Yg4VCWGwscyw
DwGZtdY5ene48ggnfM35RK8RjB6rw0vSvtO9RddwKR3wyyRnqoJuC4Qzu6Oel+GfvI8GLKE52Rjz
gSv8yzttMhXxHfTyDtgjM1l+6DjvwsGUwl/UqXPdpW9/OglHMxpr1lLiyoIJp9Xmye4zNkDLXlD5
B230ukCdF4YdlP0QWKhxaZMTgEpWVYEj4Ba6onZploiZqJyXbYN9D2KuWNPC+eF16nlyzB26Nz7q
n/T6wSctfDYDWpGKcYQaaHvhshGWLTw2kc8hnWNoTF9mLyG/cecD8ko8US/pJB/n+QRFh7MmsXAZ
REBi7cXKiLxR5GFv57ygOinEzQ0PleSzV135nckG3G4YYsCh/gB3S1h9hjIZJPqm2fc3bb6tMm+N
1Xo5+Sp1+/Mt2fRWSzdflCDT07GGtEQYpK2tsXZ/7D5Noutt8/zgTPZxXCELGXAfqBd+48VKjkyQ
M4vRvJu3UEtzgkKNOxjcddksmSI1D/tNa4aJjpdxA/qfWZPMWe9t+2Epoyj9GPyljL1JK/pp8Ggh
KxW6JmflCqR+1NDz005zmW+EFVmlbrijOY23gdfh8rSA9mwcTjErPEu9OOXgbtOOn9ApFrK+vQyA
QLkz3pYGwaw/4aVhAtDTyinlXniZf0Q8VlboAUztRQTCWfbhj9g13TQmC6z3d17MnKcz6a6FIUgS
IGulCCC3BiGPSzEUQaa3pqOFmwmLT1pVhZMoBiMLjF7YbHAr4AfdAgMINeCZoQO3uW4iThEG+pqf
sn/+3bQjw464duPSwRWBl4A1ycE2TlrB96spbHCOGdKWsQGl9Jg5zk10L5oruTvCCoLUTCVjo4hm
AAnnJR64m6FCiQPQwH/oPSE+4y0/PI35A4NlhkRbvlssOcR2MEa4IZEjzkZd/cVxxdPdhrQwoZ+v
EOBC8+lL2tAQUc+brmW1+B2Yi04AjXAhbnHoP2Ys7VjT832iB0bHc2JCfMObQ0yHed7fZt9oxULP
Ek+P7l9/cIHbJFolkfMMpW6WITai4DgTugSHfnUXzKP58PRLEl4Bxcdjx+sF4iPbwbB84HYIlGD2
SBd0dR6TXdw3BhM5oHomLHAtyHUiLCgn2BkeE9JwaZm26ywoLnb1wv777GRE2kBaBp2xu4CqCaYQ
c9bgNDVnFyggSyVkP2ZuRtoyiiMGMIcTCaNdR15wqIbp5nGova93i8u54t1lR8pTM99cnTs3G0y9
0mx65vvQPAx1yW41OVu3hCGd+2K3LzYKWd7y3ez+8Q0asscuaebBIzXfEp79mIs3RQ63xO9eTLKW
dzR1E/J842ssB0l49lTH+cg9+Jmx4aqrVpxOKqoLymcIhT2cKEgwHelTXC9KqqKvF9NEN1ADhjsi
laQ+UJbTA6vI8jAVZyxpN/ldTIi8akerGWB84RTDNMgHdjpJGd1Yl/l2TZ4r1VVGYXW1LuA4RD/D
55uX85vzT2RWYKjBGTZmuzYXiGxWpGcn82zVhjsuKMXOzs1545C19fNhSjmB4QbiX4/BvYUDYsO9
ZvZ47Ydbuj1Tp4W8rm/OI1Ctu9P3qnFu11SzIAWkjPRIKNmpzNy/FnFRvsjBRFculRC30myKmRIm
VyO6GQsiChqwSKrElzHec8bxLmD5BE0SVyuhDUlGOmZGwEq4mvCc9l3zB+9K2L7L8QHjlzUWGuKh
Ip5O4mxGzHuzQvEsFlMfS0xYVfxexJxKAu/QIPEvbx+DmBp3qK5LkQWoha0Jzzt8b18bZ/MqvNDw
UcRgiXyZFiPpipujHpeLnJaxTS8sSStixC8aHKThOAi8Iu0ogju5lpKI+YZt0qDK/1pPslUEhhC5
/NfYhciIWBi+9NOzkwWxQwCU7USedx5p0enj+C/Gpr+LCm1fQz8uxvvI7+wNGAbtpjBMho1pbTZi
ilJD9tBAO9rudohbQlA7Eh/wgpnC2rPYToRJtWUdWKFtYn2pRFsUN+aOjtiCNIKxQQUTRCYlLC46
AH+DQfKmNDa68VnIe8Mh4eXgzIDOVMgYGUI7IosveQEKPw5X8FOBisGpoTeekFVgLQSIIrYDvUnf
iHO8+EV3KLYRXWblkvQgCx33tvhwk56MjUCBemkrBE3y9ASwoFmkP5RYGLFeFc+GTsB5CJh4L7Sg
A4FlJWsVcNFMgBeoZIAHxtTlta6cuD6nX5Qm+AJwzlaW8KzFGtIyuWFMoHgwGFwzTcg5IluRsOZW
cvb1eDth3B6phKR1eC8toOEfteKtqxGpQw4tTPZxNu2BEKl0z6Am7UUfptNCjfqsSKlN/jN+BS9p
NmyccRyUsmQtZ0EevIe3+J40hanuyqHERHe9PCDbmW8hJdsr3ZQFAJ4DTHP2JTkzU45cVDNqpBLv
Xgzz+YkFUZxxXlT0J7Mw2V55nm7xF5O73pos6ikKCU8f3ZdU1Py26yIQgAGFzNG/uHQCy3y49fll
7QGrMcoBBmFJy0CP/3bBeRC5LNWZR7gVIBfm7msRRZGP8zfNO9n0wEKUgy7LsFiMYQorefBVDSCX
7hdpPwJ4jQ4bbovD0ADUEYVWUA+r6anv9Bewx5DdDzzFJt8YktgTUJ0RHuZnys8p/PinUDjkX/s2
fcMq7zmUn7DD5bsUBAv0niJ4FQs6LaiizAObghjBKSLM3k49DTVcFpZTQcFS2paOzX063aKP7To0
YB1bAydTLYXya61G3UixLuHHLcwpvj83liLYIC7zH+KbyTwUKUtjrddijqcZHR9jvAk8l+kTnf7d
cGdsGxNwE/pPWhcdEcg5Lt323HVJz1UX7UgPJGlL6mZhyX18lcmlfESiZHMZRHjtSENBLCNMyk6n
XtxYld5U6DDoSk4SUwYgDSiJ/on4ydKXGFrFpi3nNcU/iBRJbqIXEkBx2qgjWWRfszpqfh4sU6rz
IOQp58MX024Xd4rzuAL3E/RBBzuUbVoBjVBwfLmgSSYNKpRd1JJL/8aM/TP68PPCxEy9i9d3NFhr
uMQHgBj+l7KABpoEKt7FkA2F08xNXLhXR+UNHoHunNgF2j9ojgmmahacaPtiZ0HpFhNZOnasfezY
qJtL8xmXfwnQf6Ycxk7B9xHpO/3H+BSLgWOLmcThZezlT+KVaE/75mHq73Y7JzXYSekXD7MezlAP
lw077HN2xIVSEtNGqXHYu5R30UzWLExOWGV3F7bJwkSCEbLvWTN6/YfsgLhDlg+qCElFJ2qAvSrW
2CNpsvk+xZPt+UzZ8SjMU/Jdstk7eEHyNMJitTk85MhrxXz9lJFB5bYhQq7rSNEjewT3pc1HJ2BO
nvHBRyoLDKwISS/MfO7zbA5rNmdaRKG3CNsJ2MTuWfdwYCkpTak2vrga+cRYYt2XPNP35ZUZBlHL
I218D2872UF7/tMTw8rMvS3fcI+tQ2Zew4zjE0esi7m39zKe6fCkvpEfyAQTgFQol6B4Rzin4Gmw
O5FlNs66izNjaQmbVrSN4llYrts+oilr3zfvIQc3e3Jgxmn3IWZejjV1McWMNP/JF59el77VwgMT
CaSZzlVwyJbR87Nhd5S57n5P5uw4dV/GQQOzydzUxZyeQ5xScIus5k6MF0I+24lra/PydxswJim8
dFvnZuDHELwYyrRnnXfUW9OUF8jMZcXcqz/kGEUoZrgaHCFUPPBiHtbd2wsclZl9fqHm8rVYJoV3
77S7e7fw6/KExAUg2Oi6zDiuu9f6IhCrmKSylgpNSc70bcehzu/LbK6ts/nWPzkt7gIuZ7WsvCrU
p63UqHb8y5gZQA00w10IXYU62qs8QBs+Ie6QtoiLenDXwLlWfVwjcfOUDy9CrK3Ti55ez395uo2J
qG5P5Vat4UFVXu7yBtOBT/VnYxHg5HO9b5wcuXFO8ZaHBVacuKK5cN76I31UhVSK5hQF1bg1LYZf
D7yfO13xSu5GlXGBrJg7eW5ncl9OWe3HqrtNtBgyI6dJ0gcq+mNpmr7Iv75uE6vDNOokxvl482ha
+0MBsNIIlAYpEdNCxjpIqi5+TZsmkWs5CZ3/DOVyhkhacJ71437cCYS1uh0ioyhxYkcJEOmxTJHE
t/2FzVSHPgQDXU9MKVSFf9YIXBJ3akhjPD/y6Ok497h8FDdnTU9DYDPzOVPIIw9Pa+wHmG98jQM3
C+0dKIhgw+JrwgTuO+nitqAl8LyIMqNHrIAJ8wNFOr/hQ1dj8WpsMbDVcDu+Uj0/qNIz+7Iph9gb
BCxinPNTkhHW+8SVNB0yBxKX2orbMze5a7iI/nadz188A9w0fpeWoMvGnA9zVyhtT3DKPp0CV47X
7e6+y4L3UbxHzT5OA8QayYpEyX9ileCKU9igM8QUQo5v679CugB7enLESBdSG0czkxPCzyi7E+9d
mPcYQHCY2XKmukswBdaut1vyL/n8wc3UpT23HsPC5Ra3326bKACK+szrcCJLztyHAQi9xBWmFt9U
uJmtc7PhTxtSwMRVfKPAyl0sWjkXXJHRdV8e1PCkGDm90JbZcUk4zDX8jGtWCEwhGlEUe1/Sr7Ij
dvomdk7ssThF0E2YRUDHMqlYQs67FrXTwDyhK5Ee9BnzNszgHpu7013KByaMLZ9UyddXuNRMSq0+
ykrqHA+ljf3lcSwglTS8w/VuqFEx7bDvVGzy8sEUNoByWo54VxMD3swcz+BEf50SQSKti+Jsup5q
Vf5jWkWnu/EeSZnx8uNyeKMLg89Cxy+yUx2hXU25xByD6Ae3xZAVMyhWYpqCBemFbJM33rAc5Txv
mlnNylFp/FUa9hV0P/ceQf37nd2xnHUGi9ta4WaV0ZNPBcgexJ3Ngyid2tWZbfEtG0D3wVVGfNQr
NtNmRG0DC2fTjU6rvtemyzMeweDnEXxGildgS1wF7eTr4p4GMXvFkJSxKh14ypzxMy3QmVBRZmF7
+KUxg7yHgQin0oACb329rU/VyltfOJlVhLYDWhmsDloFeNS38XPGeWKX/Xo7QIqK+y9eMFCmkMfQ
2b547+kLjYdz3gOHB1XS9eid7SuduTbP6WUrpBZslOmhWg6inn9iJKv4p0hS46U3oR0YlWZ/+Zg8
YMkkeVAOlVAHj/969/gSjPHk5i/FXIqPnWzWu5pRLff4RA2bOfNTGvAgd9VRa741DgUPDZsOo0/G
y36fxugbgbMGbxfX6XxSP9nVqcHdJ9bFtXGP86BP16fw+aRMBx6Qsvi2jHtBEdzi7o6zx9ITxow6
eDwKnCehFPBcvag+OSdoMcI0uNS4Pws4NRqntmYBb+AJPWaJYLeXxbkwh11j0aepBkxhGo+TEHBM
Lkk/4lfH4IgnljUhVL18w7wiLgRkfhyuPGqXySX4klc7Ezt2/sFgygdu8h9N57WkuLYE0S8iAm9e
5SVACGHU8ELgEd67rz8rxZzoO/fMdDcgbe1dJisrC4POYeeQUqFvw+PAbqcmsMuLoGz2cp89AQBH
ztEhAE0gUSqQdorYHLNyHvVj6xScxlg2HOqGd/7YKl6ULD6F0OzMS3fsy5fLwwxq/DlSv6Kyje42
oU/o//2dvJqBAdI5FD3sZMwoUk9cxZT70TU6RsIBak6hJWiADUekVfKArZQ47vtf6+6fwnrwnNA6
oeYJ2u94uBg5buNtzt94ojpoC+9NCd/RwvEp0BeGUmtTJwUpN5iT0uS3pQrj+BRKG6NM7l0E5AJd
wZJLW3sChAKahKMdq4cEyExNWTeoAjq+BdJE1NvI7ovmLk5jROR4Y7Tw7Po+C+Iaf5S3KVYW/pjO
Sl52ZsbcxKUgxj9s7lnS+BC0GJ0hVT36OySZx9djyOtWlXmZmyOxsp2/F6nrjfvf9tXZcYXdTScG
PXzktJrVROJd47KUiDd5jiv1GAojPOyySYLpCu2+ilFsfzvn+YuWlKJLj8q5dW3VITYxybUeaEEr
ziQQV6CFoCP1qELr5b79XfPrN5ydfbCry1Nw7VS8PTSAXXDogpfhTU/dHWHqkRiePj/3EFSap+6B
zFUw3dbhIXun5bazIwBGzB4ZA7TVwUoGFNvqUX1Uj1Bqf3rrJYEEQ98VYUNiYrgy3wMJH+yWVfKk
tXHNKx4iheVFPvqtPJXsT7MuB4dnOfHvp1c5Ecrs2rs2WwG5VcqE/PqaFIejNLEUMhOEcbQ01xSR
efBMm7ipmbbL8IUJoK4ejPLjXRWlKiVG3DCK04qFjzNgHn40ox5DQGnjXd06LQYNBNMrIYl3KazZ
9T4hEC5pjntv6h8FAldpkn8WZWDuqkWUtihG+ahqUT4nWJdQNuruyCKgBIxwDSpbvYEN0v024YbR
RMBiKEoh2cErh2KSsKQcRAncykOvbbllSjU780gIffaKKAsUYnWyVanNfKJq6wCjCAyrc3Mq7S/T
oRTqFoi9bozPfjiCuL+odFc7r+xfl7+1X+1dicuknfzM5pJM/rZswsU5vIfoCSCEt/WmRZoh1OQl
qVske5TiZ/IjUpa9DyG+Z5lwzpX6IO3lNlIBWw4nYdXbrsOU1zyohqv/nqdv+wV/OlQvucofQjLI
i+76vkVBChG7XHcdUZnbhicE9xrd7VTOFGY/xRV62SFIPVeaZQvAD11hvGu9gyfTvYlFvXzBkBrD
M4CxD5YPMEixQFmKvmpd/U03S4d8j8Xp3liQd/fJuzM7/mPwdtfVpFeHKei8zTsf+XCKDwNKua4q
ulg2f71TdtWPkLXnQVStiUe1YjpFTE8QAOwa8qACxRuVJtSzIvF1tb/lIMVhwfg3bXVk9RsPHung
atqwt7LiXAhxTJjmpIOH5OuDQAkEf17CoHvEp6V5p3Rsa7BnquhU39BkkG60Cn00IqBL3RFip4Ly
jL3ClzuXevrIbkURWM6TnaS8UUlEjSzpl5bq9MVsEybykflR7iA1YENnGQilUEcZ3hyyITemsX6k
JXxkpjY8ZzpemSxq13pW+D5L/CeJAXYWS6+SdaIYH42FYVUS3GCnrrb+A3xVo9d/74LiNOlYAeAW
x29fh0eo5PxXPEI++spl0F7D3x6OFjfujGcc0royTL1qznmPqFwCDCu4zlE6R6nC4MoktM/1drQz
9EoNBphTJt+1KFdlAkIJDAK23MtiPHK/ElToZtJ21nRjqeR/UJURQAx0HE71HOhURFyCU2Dew1Tl
TJU8KYvBiKENe/hpPXyNGAAzphJWgPsO5GfkyhTGQoHOLyvXBVYmZdXn3O1oCaaGCcVwcsbpMZ1z
DljfjC8pGRsRjdewOMJR4r9RORWASdyF06PY9uMhT6U1R9sQOBq8PrA0+L70KkjrR3oBahilpQJq
H790oNUTMpDwK2T+da3ScaRLa7XxNl4anfrA3h0qeG4NeABjx0oCDhDOnkC/OW9064awGJ1cpOHl
KDXTH4SoAAxgiXrtxUyOpFnYqzbzYFTIbZg5xkZeHOrurJWk3LSaYJmE7nRYmwoqX+7Z2YHDiRAB
jsIXWY1DmqQ0JoEGkWLdZdFnVBwoLNwITWGfMbxc0LSEXMsUld7OCdEFddjS9EwwC1MAZPmlPCIS
elVx8NB5+wYlpdRyCNS0mpsOWCl/LgRzBMVKjB0chUvwCXIKRcTe9iBBkJIJh8FV4ff0upL3A4dI
e7Lk7zUAxYW4R9sSNaTUPjrZEJzsZ+SJBVWsbIgCzgGU3eddiaKzpJFQnsgMj9+5SN5VysU49hl4
oX0A69k6jJYAFU67+N3mAw7Knk8nUnNe5BuSOU+Dzkzxw7gT77gB4bRgVbyOn5FpoY57BMkU7MXC
Zbjbne6Ezr739bY4HZiLBDuu6AxvjEXaxb3gajeWqk8/R6v7/hI/7kk6FBjllL+SWKJegyuWT8Qz
ZoZE7/SrPBFBdmCeEP7JWU1A/N7eySUYAH3wn3wYMNUIWMRcLyXfvmsDlrTxwPzIPPHYWSEWTGtz
BL8mmHSqU1Egtaobtg3sxyybUjmkw8mogc2TA40IOOJJRPKs2EHjSCb9tXv1zs38iIm1fDHrEDun
uS1Yv8wVV1tCuMmliC+UPlNVdM4nj/SFe9YKPyPhmmxMPn9vsSPJJ7KSxKbz9UrN1MjQT57ajiLJ
OH56vizj2mDvOdjRGB0iXBuOfQ92wIpwfVRoWba7d0dP0gNJMj9RgyEyihvASQC6YDntm4q1G6E2
/45tJq1HSmlslhNL9EYIX4m+7PTO/LrzA2lMSpmvc6lyfLTVNhiVCTv4Yvb7X1/H6sZlC4lmQoug
EcW6z6bwhjdoyVEWiFSMzcZO3fbA0YivanRtsCP4oKUCLqWHBAasDHgRuBfBVEos1uBRCbVYL3Pa
tk0CQMCHDbsxFy835GCkPqwkdZxsfykrU2+9Qm1xkm5mn1k7YJJsYCFlnPZgTRaTBqwWv/P1KLg6
X2Gh1DQP3T2AadXcsbf1TvpA/oC0MrKHBIjD93BfAD4Og4R0o2Cx3HaZGi3XfvAERwIMUhjhqQvV
UTaW48UCzJTcajX08Gl+aYI/Z5gbTyaSAa6QnIEYzZdJ0rrXGRxhG3HB+KPwB5Pzy+xrKtxE+Ck7
pWxe/QZUYYrfjviKiGsCT1GOp+IAWL6NqHOewhpFfqSzSUDzZnb1NW6EncgDzJlfotXwNEi7Dwpw
KtTyhNlCwYOhCb1KAukMoINktHmk4prab6wSJ7j75EgRB4PzcpPOdgMEBrVq36uRVdtnVax/0Tt/
uYD37apmPbomZcSzR7t2AwCB1AoUhQ2XyC9I4pjuWShA87d5+wO9K4wL4zssqQ2jaZ7BcXX+R5vC
t068SvtNLwPdDDf7NocIwy9OCFFa4LB+eYQNgGMHWZp0ATTynpTU82nl6Yqebfdt0mBA2vhBvb9/
9vKdir1JoHhtknd3DQ4QMrT3SPl10qoN1iAvoxpdmaUxgyUuDeOGXhGKYISppeDl1Ma18ZpfJPAO
l6qm7zhXaRsy2WGwY1dgIkhIzslV4lt8RCk80VdEAEcXxq7/sDbDb5CnBEI8yDwiBJ3m5f43XGNR
mEFFhkJ2/PVe7VqzxPCjzmNnnMas55fCGSh21ee2ODtveN+ofAKUivqSsxsxX3hvNWBQiV5NOkwn
ASGDUMYxVg4rA04BwXoM9mRgOrE/AA/mgNUXcgPg4OVi8ilOJ4MrlAllWrA8WQrtlEygpxtDGuod
iXZ+zHafHUMvLZxH8Hnh2sw54m6vEATLkTKs3YAqysTnno5cLoZGfmePB5FH3PGy01yWCV4l++re
LI7uzWuT8FCpkxVTmQB/BuMIBW7qENeyt+hfsNQiqr7s2YV4E5u+ITdk54EylPl6hAXFqPA8uyRw
A7kZ3bAc3BfjIAes4y+rrbCzEJ69n02ssJF01+CnPAZepmslgFV6tW+692CHQed6Q2wJh5wP0IHS
zBDdD/fBH8LHN5eLbi4fsJTDr2cBFowG5V/ylzS+cSZ1/XlzRpGIsBp6zAsxTcphbOI3GLCsLgoh
rDo2DJeH01PJB/MLnETkABkcvobg1hxMTECbLqEPt6ga2JuFZ9WRi8SBCm9g35ybJZaReVbsKU/F
mp/xkStVjQjUg/IU4JMYloQ9rjy/o8n2X2BLieHDTwUZYgtRZK6wp7CVOsllGwl+DLyQfl0BRS0w
hrcXg6QJF25Q5HgGD5TZhNDvSUfu+LAW2BW7ZAcnZIfPwYAbIDJU5S0JPKhkBU0Z6IeqM85PA5rB
8CgbqoTWAPCAUcT/0ziQ0ZUIcARXCHGCNeE/XK1pwzhTY3xa9Fw8EYxmdMDLZvuq1C5hHClmCJmk
/n4BvUVaGjcsiQwFAWmToiLGdvwkHBTjgRYJVwW6fU9xB6eoB3lFUDfuE+YLcdQXXwKdBvuMxSSS
zjDMzO31S2BlLIz9gO5KVVtFOd6+zTYmjNFysVnYsKL89xWCqdVFspWwZLynP26/wRsv+jmgHIVD
8nc2OdhQOWAtBBI3gF2utJNoikae8BRigogOmkoiaadmG0SLRzQmDGzC3OAa0BTBRyqMkV1Q1JhC
w6UWCmD8pUSJA+kwXoYaJPg4x+FOmLMjH2J4OQcRFFVJT529wwYVHLj2tEkEnvHuDPG4+nX4Z4ep
4DhmiAqZg5MGqaME83dDobAcyZGI1cpEukuGYOhcYSOcHdKHslP73rEHryDz52WOkO/34XHMtAs3
lhvV6Fti7CzbGGIroKfK4OtBBWO8bnNjJgUs8FEIc9QCqfGZktEjT7wHLWUgUEEvFjmjCrtNbUIZ
AuWM5EmESNQy0SJliZglKFoYJ9pTdWXdXir22BH56ZAreJfP0eX6MXgymBJMh7eRf0G0Ogg6UliL
SVBi1eANDmYfIl3zDQcWU2rxbCn0EmoB/T7QOYOihU6b2lOlJy7FkhPyZAUfyPbileMvSlGZ6Jj3
RGsGUAcYkWnm/pUZN2YpUrvjrSlBLXpR462L1gIaGslhhuAvmlRSV920rk4+fuFH7BLdmdKEovcb
TSb1sOacj9sdnhI1sKOwZg+rLoKeaiJhriW9VRrYKN6KJOvUbiuNNORalo+gSfcEDKEzx1JqwGW7
L/OLlYTDvNcMd6KdH6jG7tGKKEIiossOyjoQlnxgr8sOkVVhc+680xf7U0FMp0zVDYPktGcK+Kr8
jvhIH3BYib9uGCfCEBbnrx5IgFjgLIQfGBngmV9nwnCSG4aFajT3Qs8WopwFjQCAOkKnKPLt0n1F
MNjj3Qy18PJUhiw3nWpezVqckJDhFumxllZtLtONad4CSfkiJcN5ezPrA46MI+xXA13OLRJGcFm0
drgeXYKmyVCrsTd9zZ9R2tjAbu6aVE6evWp25ESfKDnvG1C3spDiNG3iJ8hPMGR/OZTMrGpQpMBT
cWYovXDw9Z6lea73ZeVCqTBzt+ake/ZrSKHdjMdQwHThr+AoUKy7d9qkas4nhBYHMv+3I5+WMvAe
eR6wFYtAscB7iyqhutEMK2uVqFopruYLPDbF+eNcZIaVrugJF/Cwion7mCuXZqWoSKjE1x68HQPd
34X7Psg0RCJgbehpfo3QVGn1l39dWauCM1NX19qDz9baMOyT7rOv9RrKpn39I9hHrCy+wYfLUqrI
oESj+ObqcnwQLE97TfgQHmGIUZs1L1N9/rtPwgv4HmxHggKImFlTMUSUZZW8ikedcm8dcV6/FLIP
g6W3dd7NCyUGuJSkXfAvOzlq1APCYPgXAk21r+k/C0oelcOK92jTerIz38QDRecyrnm5pEibQgpm
3r533ov6EjonHqzzbR3qVnl1q8JlY4tg46k+/CFL3MHTnFlMSqXBYXCdKUw4J5u8UWDTh5WY8HJx
ewfFijmhVcg9dx4v/1zHtEwieWG4JUXmoS5ftEYrwDuVrcaV+AiYWJ7MviMjCNGIbAlalk+VuJVf
5MH96OFCRulmvifmd0K82givCfyOPP4yPLQzxsoO296lkHTeUG6CDbtTeatdam3mFDjNEowtr/F1
vn7+ZB7rxgE2b8Ac1nZhdoDlVHMO9utkvrKXgwdAzn3Zl8GzU5yWKf0eaNptU/OKXuMcQd1iDXWs
rJbCg32NTvG7f422i3v/6qvph/rBHzNt2IJflN0a9D08K/YNtaTU3JbpK9wgCTp/DF8Q0uN9tI+g
Bs0fp+YT3Iupu8CbG6vEkDOyp0u72gjrFGk+tLq5z4119o/9+ko1/oedm1foLKHUjjOWW92Fu+k6
vvqvYe4vP7z3D1CT3hAsVcRR2klM70S7QQHelsq5pzA354o4vq3tgldAaSgY0ZneggYSRLQiBzf/
EFUCZFlBWcP1iNYQu/wHwEyXcoXRdBpYB9g8nEDIqHcmvRJaWfhyqNHIpq4mHMK/AlqnV1p18zT2
zhCHoqeqc0LLtDTeN4nlINbnoEiABgCPI1srDIBdsvYew8fXpmRqMUIrEHSFoQlK9Myz6e5e1Sp2
oPR/ojK8vXRAH7Zbu0mkprqoL2oxjuyeTKJ3suntVdm8w/9Lu8ceVfkjxdFLcDJgkr7oCf5kfet0
UWBTSJYUngxeGjibKNk9iLDQOUBfnpEsMeMVEAICoEAhOd4YXlCLvg8B+3D/Aed3aMZMq3NuZ/px
Gt1dH7x/P510xJx/0VRHqAKr8mPUoA+Hm5A8iu/SOPF4mLRVIE7EkYW0QsbYo6+iTYUiIPPaDlui
+30YEXuBS/5X0oqVUOZBLfq54k0LNNqrZ5y/3mmxAEVO/ZI7Gonbz1NxIfknZ7BjIHwEQ6qoQVQM
OgJ6hxZKw3X+s+5POuuotBKWWaCIwWghERcl8oXYF6D84CQ5A+roOFEEN2/+BV3CkssESDXGwBgI
zkOudN1/MkoPAp57pEZxaVWpx8FANnLDIgCQkH/lzcXeiX0BdM4EXaBsnhr1o5odkdeuVJIpdxhH
7KGbZMNDKlvfUAMSG+YbrtIxIWMdVEew2ShGNckHvPoCSifZ0Nov9iv2NlEvxSbJl4zlNQHDMKEn
YXuwPqJUEc0sxQ8ShkmuAu0oXVYJ5YqYGSFUXNCJDgiFVKphUPZyYYKtI5OpoCuNMByNDCjXLdo5
Wi6wWJS4rTmAFuRwglsyu5b8BC3XQzDmndPrMqpux7S6ddzp/1AmKob2uF43iwR0Pubernnn3sXd
9Ch0s6tUnaA6jfURA7wMux6LR0Ai6PJmQFABiSQjogEPOjCJBMfDLrRQv7a/VImvEdaFdHKN3te6
TX2weVDRmAAFwzRxOd/WndIBRNLBDqgBzgyNcG0IsIAgAjwaELUqNJKNJv26f/xa6eCKiaagD9AN
Kt+9DU7ubkyTQQnUiSC6o+xVENzBY4y1pp27F3fdJfu0HnhWauoSHItg+Ttnh9PsEEkUCfTxSDo9
UM7ALSo81y/Fi3X72NzO7ih6RmBmYTqonO0t1/hk/GbWol203733hlzjxrvCVkDzPgLDwS1ZJbFX
lSeD3eDda3Qe3hCBw40A6YL65WLmToeTvijqPHc6F8+9knoc4CQougNQ5yE2vxARTu19b7Mzt51T
97wzobDgdDtFJCnGgl03JvHhhKQalg68ltrgHgA0Kj5OqW3hzbLkFyIIDmfdBFa3UrKuX0WbeEo5
inihBEXQyEQgEDIOQs42KMD5PEf4K+s1qDWxPfalCylkP4L3AqNmdzBy1P4oyvnESQ3yxdQT4Et1
n85/QHKsJhV3tbtHLDUguAq/lJyhUkN+CH8oCdAJdzEJDr986dvijXBIzFsT12BPi+IuVEA4ce/w
QtXCv3fW41LzFFxuxhY3TN1AAAwMq9vH3QMMCEA/sGaNAuRsohH6r9mvT0zusXfqqp3lmzeuvde4
UTeecEUKrMkH58VMROw9bhG7aM1BTO9WfbTrAl8I/aLcE11ne1Q+gIUSSJw+xK/c9F0zb6N9UkXq
YMsp2TpnoJA8n5fa194DfFD5TTUqjo500qZt3gYUHByXjVmj2DJjW43LRB8grXXjRLtLjsWHXtMk
jNhQi8QwlIBV70zPOjmbDk23A+6UUELxIq0xvT3ryTT0Hjx0VqEgankWMKy7d28/Ky4gO4HPCPup
mZU22N+T2HP8JShatyets/cCUJqVoypumIq/kGwYPRHz3+GWi2iRlenIqrBRwPEx0F+7FHNlbN5I
9NpTG3h4kLap/oe7NqAm/w+OxgIEYrlvgQ8JhpgLm0LUPGRGmongEEUb1CgZJUvX2N6jQ89YQmBj
t8quPBk+eBnu+9qe0B9B6zm4HrP4Wte/CUBCGgNM0Q1D1Bx84d+vx/QFyX6Uz84B6OJsYz++gCMs
aQbsYUsaIUEecV3DhJZbjoolo7y4ktNCzKRhuRKC61wThsv3Jn7aFSEiVhWWvlZ/g2pUW72CSTnY
PyXZJ6JVqTWrYGMy4IHSSC2G9SuzdSBeoD5BgQMYS4EoaB2Gj/+AlS3uiVBBYCaAQoiwRNHNDkzn
prZo+wEuosIQJtBsNBvgNaInAtmThAM+UXEBBAJK+LoTPQ0WH08Lr5kyOxjyVjaF5RKmTMQBpJyV
V2ZFhuvxTKkW8JmcjgEVpW/Wf0C63cOc4rEoUpK5V619IieTmo8R/YvQdgRplTz1AGl8qOL+C6dT
qA88pwX2vmK0x30VReGmutE8ViQyVuow5oyTyasmIkiElq81MDa+JtgF8Gr5iglj3gnlEUKsDQls
Nh9elXkGB8A3EDxisH7KU+m/IndGHyumSyfYRuO7/3wqHTGWcoYUq2Xn+iLAs4UdEh1Ql6xICRzW
aJI9wClNwVWUtyibpsW9n4dlNBNVDnfExS05KJhLjKaMrp2OdeEbZ48rVNlFvBnsehPje6MSXuCs
1ZJKs/MCKX0NZOhBq+iE5DzicgbbDhUbhh/DDiENSRT1P9yaV1/WMDZE6U7Fa5CYP+E14ihgBnDJ
m0jJLPDYmFzgDF+yBEVr19yP9iONcEWRAkUzZqgxx1aDi7T4J2NchtdFWyIwBbpg/ybQemL1T1io
u38IGx2Rbat2Y4FmJAJzSW6ENsW5ap6XDXq2T+TjSNHAXFgeUSNed3Y91NCYP1P0EKNIrkxyvHSq
yb376IRXvlAQXeXcdPTwz1Ad0F/1pbSPRpSVdmggQbqtKEF8dOQQ2spEF7ZVBBUmZg0VqzzCAchF
pQJVEPgtkAR3CghGlPrrFRrAwQZK8fPvKr2Y76J4NR8gJprJK5lttDApiz/dStYpreaOHFyWuvfl
odJzgUiBJclBpPtA1Q9NBLoRIqYvWfK4rTI9XvlhiVx6zHzT5Gh92rcY+JzYhrr2KXjFtxjWJvSq
ax/UhD/PFmo56ogQenBVpUqBeNW8L2D/s4mWDVLHrL8A7BIGd4+oZLe8cIS//ock7R6V2CoEPxXq
PpUm6bbrj0FVkMdn4s7yJwfeQBhMozYbSMxV0cF/YoxzQEvowkkUmhaqivUeAau0aNa8ot1eQ3sH
Xd5KRyq+L6hfkKvTIS2rgDhBqVPqwV+VLvrzDwEdDaASlKQzK71glHlQ+4VgG1TbKJ07942lziuU
hy0BlZNhkc6SIll63n6F42pwG6Yhk+NeFoTuk1FFhrjwd0Bu5dgHDmbC6hkoiKKalkjlNA1ULZti
lz7hLbEMhVbDmQwVhZ1xhQfwgtqMUqwtVJ6aJ5DHoVscNJwHqU1IPxFRRYWEc/oa1tEq6pOMVplA
sALRd9d0baXxGnpizVgIb7nTpSpsNKWfBY+goa+U57/WWP1ee0ReUjr4zw5NpAD7Ypn1+/hSI09F
MoDzfCVOuLQFu9c4iLIBMrx4VJ6snN4z6fdvIG0OaRZSXJ+OOsArbq5NauJneg/KvjTc5QbrhmYi
qtSleFe2FPoDAnxG9X4pzBpDS+ExUUvFr0Vr3rAJCvawIxhwmPQRfKDR9cxOJN7hPS5Q0cg/8JAG
Gofb8MZ0KmRqnyaLRVHVfMHfKNivUXT9WKqPL52/3UrySeshCjWdG/NJ5tVuNjSYKg1hZkiNl7b2
AU61VQwYOuwgCMWoXZfntbofmJkH1Z7/2yw2qVXBaH792QTB5UYmaJc6BaDPZpVqLGNmBhKyQZCD
o1wBjmJgzda+UYgclZmJ4hz/Nmg0DPYQR3x6mjHGV7Cp8sfYLojUzosTct/DErnC6KOmYR9pI9yA
UwLcO2PeZleE/xzw7hyGFrHcuuQswIWutNkRcH/Gn5D0Iro0C6Nb8OnSRtCtSy0s3rT53iKHU0Mg
YHyeV7mY+b61HtYk+V1EeWr+WJUgcrPbMSs0P9YB6qB6Psx1fH7SjPj9u7aqQQ5KFnUBgL4CcXCh
j0Qx/gAWu7trpjSjkXTE+dUBXA0TzdJCtAdRZvwP+B9KLejdiWvD1C6rtrwyVA1MGSFrQlsI0CAD
AJxM7GNi83rIDGPnuuUC0Dt/BdXubcU0bPrzr9YFNp4aPcFep405p6BK0cHND1/hGhQzN9vPr6Nc
QsrxJllQuZ01+pb93fhBQPhmByuxuYjCoTaHU7eIsk+7bD87Z+cG5QWPTOoBg7NdylMn/G7N4tZO
20RHEHe+CGlGpB1Vkq5c2RVHgMbjgIiTYTvUSj5t3sQ9oNaGZimb9gpDhTObsYptytbs5+ajfQj0
eweCVqoiVHGpkeeGew5ReQQIsh6IP/FjiKWiRdBAUadMiIjwQiTPil0k+1Ln06RfIgsDhFPJoV+n
Fek2qi5SgumyJeTguBKXsDCeeDfnFTE2KUnhxygPV6ykYsjOvSdVn1SYcobiIiVCOtx4VULM1C5x
2tT39zVIoCAyYCmgv/BgD+BcxlIvqROWIEJE1r4eXCnwlEdZMw+lFeIcSocgOqRusZtEjCQg//+F
aSpmqaJxTK5N6h9zWCMTZ55QD4H9RhmZgEXlFMXTREHCAWKaT404JiHv9zVEVAkY7CAsJI0DMkkk
hbTc9Pt98m1Ohec3SLr5HFgGCln1TZUMCVbIQU4UfYQv04rBY+t3+tSKFPhscEaEiyTyXDzcH/rQ
YyJGl2IQPHI+T/Vkomgq2uIpZGQotlRpRmuITZCnMC+OlV7DHMnK3/ywyQXzauEDmC0z7X6bcezP
l34cU7SID+wAUmcKP+zJ3VJNVFwwlDUFwrp1VWfhbvHENjQ/6RFkpW6/Gt3Rull3/edM/GBqPzBX
WFeap+q0T6nqUVIrlvpg6zyGHHVk/WtCRsi6q0pEXIjRPc/EpVy76mubz28OKq4OeopXGxUI1BVh
lN6s5LyCOtFCgxqTXms//mptWuSopN2DuWxyihCFyI3iB8FFaQEt85bQoWAoA/sC6jwy0tVhCd/g
NCASoBmwDFJXf4nVgRB9TzEli8HuhC6E9LkWBjCEB0fxbgHJiUsWKKQE6NJWMRMeNsRnjg+cL9KU
edmCGgorGkoRZT+hgXrY+j1hHqJRk+DoV1U2PzfF+3kbS+pyIlimsI+2YGfcBmVC3k7vyJ94/Ndc
DBfNvyYN6J0O+5ZDaYDUcGFcDPygQqIqo5KKgwkRUn1y5Rd7L2eyF0koKNnpOki6qZcDM3AH8TKu
tmIuBT6HmDkismJL6QwX/KVDtIZCguPhQVF0rNFdIdy9wIGnjk0lGxoI6WK1dfQi6v7ivfLFHsiR
D/+WBAKayT3QPDpxSu0H4sqBKCmUI9usECCZtgivLHFWwY+0ziqT1UI2PPmZuVxSccgKkXwjZ9fg
e/zI6qJZ6QPVAKg24FqoJ1bjuOn3tPIwuhNRklT0BysK85xv/V1fGA1ez62z7BXiBm4CZKbq09+p
C9JO3Cf6/90gRx7KJ+mz9P9lnxbPOehtK0EK4epxfdx7FHGKOOPZU8mMxFpnbdbX6hpvWkcxlVWs
QTqgPw70dw44YYhiy91HboIOSitjO99gUpfJrea/Zx9RmoUrHWCUwBUD/YRgy0hGGbs9a67bhhDC
Dfi0zA7fMlEMRZURBFkIMXdbFPTspdGoNaoFb4YwFB1UevjDkEdr14fojHC7sN0blwA9P0TGnRno
z+k5Y9nSv0dUCeNbHyjpGP1Xv1gwTz5/hQr9taHTgi/z+pc1qhtHenE1muDiT/OtKbRazROfGAEE
96vJZeJto5yrWoG4qxM0YFqN9kjvGyCOxrR61GF5W41XBze17ZMvkVMRxm0blSTCBMS66kYQ8gsf
yNu9IOD3p+HgaDPMRDPVP2hc6CeDrGW8ROUzZNzN3G0xoR0FN6S9GdkDvoqOUsYVJ4RT+ytMdIHf
epr2CK1WVI80sDywaaeky9gumdMRfxEWjWKs09JrGm7dmCc102XgTRgOer0euv5btF5WXBZzzjdc
RneFhLRnUrp/WOZoyoNAqFV9/6wVbf3c6yhxYS0uuUDbRhmXqrOpe5Kc7cUXzT97NNLuSSLsnBJ/
kbVhyUNEZ+Hgyl8NlpP1Z2xELmAdAlbxbY+KzqhluBANXdfQ/TO/HQV6bxCEUz2DNKrDdeehhdM9
Y+RYQca69ZhyytVPawH9BCoEjEYtHHyUoMkT2D1mxPR6ZsCycD2hOQhYanu1IhOSWhQrcLR73RVq
U0gUM6dVwzOYD4ncLku/8jw94MAMepo1g7w0IotMfTIrSM7z1eXlUxSCcNJR1EpCROgQKaBwcLTB
4DKufo+mAnNNL1Wk2bMWMok8TpSae73BdBroAWnjqzCk3gdpBhTRJUbTEnFbXesZPYqPseguHqbV
tbTQ9kjjb8WxZ3iDJcK2vpIvAzUurVYyf7LYnFhiDOyq11epta1KrFAhClVYd+qBNMZ1xg6NWQzw
Lrp1lEJolYUaInaNlDSgofA/Wgqbf+12p+P0/T4e+pzw3w5gPlCMRDXohTL+0CRCFMT6o/jfdvox
SB4m3lsSHNlYE1lI+RKlPSLZdHD4m8wjxbSER5hSsVuw5DFmDFKrOFvyUnBtfd91XQxXVYQP/peo
3VzMff4aGzHNyEuMkyodcjh34iXqPwHEpVw7Yf/ULdfdoxtjsh3cpGrQZaPhuB90yXSqP5mt2PW1
HSs6p2jAMLIQ0zQdVJvv9lYUexHWpwP2J4QKpgSsaK3hefAQwpbtYkRJulzXbtlmyDlILa8XDKah
afY0NoE51WK8Z0aH5yPkSa04CtQoAS3jeA5/lN+lG6zrebwj15nELoYZ94qR5UZaIQZm1RPpoct7
YzdbbsuNuV2OB9pcvR4d+WRUDDYcILXFBBOsjXS/tKvUWnNG6noeETh1eHB+bLicwphpsOFNHaAZ
Vflq//sgukq4Y8hfoxFDJzlEgv1bySjBEmvh1ADADzFSdnjwGRH5pxb8KWAGndO/9ohMqPqLbpYd
9MwVq+V5PZPJxFOZji1vLVvdQm7uKTOfSOJrhOLmb5FCGz4fIyGryHQOmGAzCNTZgF66mc0v5i7P
lKW4RN0kF8o6Y02R6Cx6zOtFZYSBkJA/Y3zi1XuQV/ulgv1NJuQLYMvHpvHbjHh3dbLg/w0fwmy2
j9hmNiuK+ya0Y+HltRB624bb8Nel8tYrAmXP6I4Rz6mfvdYuEOY9qFbmumkko69WnHL2kL8x3S76
hiyh3Bd3yp7kPFBWUiijRwyUTMlujn8nAFGPmXw20SpBMEd3HtGFoLBwZ2Z8x/WAIBSedR0GvaIW
yG4Dwa0nyjxErWQXqqpdiQZiCExE3h9aihU+S5gCitgrhsjgFDacQpFD6sFmcUFsiMYHesA9RWWi
UOmqtEN/FvtpKOqIaNVThGYJTOYbChHmURJFxDt8KqQrN+Z4sqKsLWH5ErrY2dY03ArVAdUiBVJo
70csKpNVs2V6OBmBuEwoGRPxsTSKrLEHBPq66YYZxboiylMmx5zmeChhZ1aERI/PT92luKzzSCy3
IsVTWCaYkjPVa4IlE32qQCGVwtI8IVCFbj3FryKVkSUVia0UQfFCKgaEfoCqpGqsVmcm3ucNhou6
qIBT9LDIHRphDGFYWPk6kL2KdLs51pxuPKkwYOIUOtPgyZfaKkhIaMc6WjOUE8btNBw7UC0xh2oy
1IOmlgFjnUdEG6XMssziUQz4g0mYpci6Eub4PcXHotrWiVXB20nvWAyb55EO1gMFfyIJaLkUmynI
Ft6sHBD8u80lQzvmFVqJizXP8fMJ6bj4eMSidGRS+xTBUGUTPWJRwARjw0iBHkduQt8hF8SuiCIF
EJo8QQcbXxo0xxiJvEajM4qWnyjmoU7+4+dhLhLOuIJX9WXpveWRrjD+dGnasQp/tdMUWvIk5793
P8brkRyfxrUz/wBHuDU0Pkn/3r5lETI5YantMpjG0gALSvVYZbDgmCgJggMT7higkH3zY2BFBkgf
8m2mn2sqnjT+NQV9woATDbIvNjFUa83KQYVyMaybQ2KDCe5+P+BXECd6QMBDVu/FNCngF4YMtCsv
o/Qiaju6TI1hxEfmFyQzmTl74gTmKNGRtQeU1pyMFJffsOqw+Sbm4myVDChqE/Ad8Fc6vKEAI65C
+fzjLhhnIZC8S6+3uG4o5dp1+IO8EcqOGtvF2MnsYwYXBxElll6RgmKEMxNf1Ny1yR4LnzhmqoX9
dI/BBXRby6G5CYjSw3h4t2nad5jkwkMU6s0oDaZFFDHkHpMudA+Q7iKxFJmNOdjiYajx56w8Q0a4
Kf4pN6hQUbErujCsFfqaPSHL/zeGbo30b2/z2D7Nj3YI9jzorTR0Apnruo0egoFWMQjnbM2ECVrG
dIVFY6rpghImVfgkKiMPjed+djXngmVVxJZ5BH501iPiw3sBhVSC5gsNZwdIPb8v6Y1q5rKmDxDq
XskyWvlOgh1Gp1Edk3JokpFMQjscTHsaoSSBbE3/qDCdRx10moWlaYwwkthUzBDgZ2uHT+SGsj5M
hhDgqX4SUG8if+YOUXZMjyiujkKiDlkG+Lg6OAU+MI+IU4nIsJjtQpryUDPVe3PT6qfNMgEGzLBV
GDDzYLzwLWEqZMwwTsoU9VBTB9bWvr0qsqYacCJZ7fMYYVMeB6SVbCznDRxTG6bBQPk90y5u3oWp
AoQYhWhRi7QL67S0n1TzEQ+VsXVsKO8Gk9lCzZu5dAxH4AmzffkO55uZK/rS7eu4ZcvBIFCGCQAB
KjcZ95QoDVYrJL/ZhS+jzjQdqkkG/EyeMvDxg7mrInFnJFZOFtIGTJnVj3n2DFpikJGfR7lbO4Hx
Kex1zhwXySwZHWdumZfonChJghhla+OxH9cOsChE10zdu5clYiFzvl8cEq0Ix5MLzj6G29Gm5RZc
ReXSJVNjZzZVQ2/GhjcXFY763vzZAs6eNikvclddeLuLBd9HGK7LQGCNu5Euw2K4dYdcYZdH6PVy
iKkz6ah35EW1bPn0ednRMDPzs2FkkjaUxqLymYza2nE8eIlmtfSyZ8/JDuxBSN5lm7Y5MMllSIEI
AXkBKcyZMxSsMHEkXFwLNoN71ZQfjxASOJ2r55z2VrzZnaFcCFZhnbVasg98U6biZyI02INvQSdw
bp2qh4Xk+a20vKDqxmWkNcHyeZv2ga41KoMa6KJLl/oTu98K7BHNxhQkgezQlVBFE+POF9wWVXqv
dDJkZp76PqEKzu3n4lKcMu0RRPi8DpTn6/VxhsoQttRDUZtRrZtgHtKMSNxuvFzGgMsdtVCqSgoh
FK8pN7qcK5rC+c6j6GlG8jGEBgIHhffFEZjow+EEKjXz+320thiRZ7UbFHjgKeLixwgDKsNhFivl
LHGoxWX+mDWjLa4waoB3q43T7pCHOM5YegttmE8ZYYkPU3U5i9aa6u5AUw/xPDoYCcW4tpQoSbVf
LotYXaQFkXNobWSRRGWnxbL3g9+4QG5QCKh6PlJqP2s/QucKik1EADlCiz5sYUliVkPAlOIZErG1
MKgUny79XPXFJ/O51AZqqBYRHOnTQVRBnwV/avnFz1WckaFbVcvlh4JalW3F8tBcppBsVk6BkVIy
Xa10PzP7hQTSH1ZTqI6m4/6q6ShvqKlc6Lro+2BXBHsKVHgrZMpUvMzAV92bYl1hcVw9l0OT4S8I
1o6hzYBfFz4pJJOgjfcgr5robYr+ks7DX1QEvhiBLJiUkSVN/6HinKXyPw9A4r6N1VmNhZeE74cH
1s2dzdffjgb0J0EG6QZuQKmDwpSXk6J7sEU+oL32a8hWaTrwddVoS3ZZK/t/zKo3k0IBYc1/PJ3X
luJaEkS/iLWwQrzKIoQwQtgXFlCA8N5+/ewQfWdq+nYXRQE6OidNZGSkgthsOSQi+sbhpJkKIfxV
tKMNBKqL9PejPwsCkof5+SI1OHMLgTBkQJk8w+Hmc+bpUKvRF3pqmohHDxfDsRSGK8pR9UYGHxz1
eoFIQFXKmOQ7lEEhg006KpUEk2zqQ088mN7wjplQ+kn554ROCX/9JspW0RfWdtbf6F+epGMEwUGN
O+gKD+7EIQygwCpTFpZwSjYMlQekx3gZXjDE+BAiE4rfuAIZZjyO3eiwW2O2l/aY2oAPpE1K6ElZ
2Du/vaSYn/h9IVVopUiS1Kr6m0RN/7JofRe4D0klSJJH7qrlk9dWeeDiFJCFEkRejSAeAnABw3aE
I+Z7ZeqSz0wFgjuhg2ANhyg5OGO3hRFFg4jZnCSjRa/R6oODYaoVxSl6W61kcHHTh4VsbaOP3dX0
M/5JYvsG0ZrpF472H3OouFmauZW6V7/I0EbNb8AwyrIC9vT3tLP3S8A7GNiuYpUMLJLTv2NacZ/R
wTt4l3aZMcuav1Ue7ok/Dxh2ORn5yzUviPHne7JcvS2FV4I/7Dmy23g3jXGVd9fW1gfRTCBUSAcO
0tvyxynY1/hMFnxFXJu9bmYQA+if3ZpxIX27Lz3Jg9Pr9xQHbxsZKig0InWLIeM3/F5jdfXr0iQQ
WLi3EKlMxDYphRRIgd7E30RojF7zDHmnLKPUBOuMxpKEzWhQ2FDzAQRiT90doKA5HXCAS8nDl5mR
MZMxVhpG+kZFQbjTxIucMMPZ8FehE3nIgW+s4vIBbV6EHhUQQfzp06JdB29iwByD+SaVNBNluuuc
SgEqeYi2qGggm4BgAhmEcky+noDO2b4oBwCnR6aFd7sSyGXl5IO5sVpwHH6B4zcbc+LE0OXgMOSE
udb2rEX+D7cVZTNYfwjD0lGXU91f3B6ywl+xLKv/kfjJdscgaxvoNLgxLgVlPScRowfKFfwNHQh5
vDZ6HMRJgGoTvIpKIQn2TwZZuSbLJp6lyNfRBPdygnPVhz5E/VNcPbWt6amoMUeaHSGN20nbUGcY
zFBuwQuy5JsUUl8bNJPjIKkM57ylOks0aV3Ni0pkxcJAEmTCm0yky1uj704uTpgfCsHiN4loAd2H
P3NaIibqdywiG2qsPu4ZqseHV/p6hi+2lORy83hMWRD5zhHmQ+dsoL49AYiS46VvRK1q9LEliTJo
3VOllvh+Lk4ujxSwnYonRiYMrcmnhR/RoDXBQIPaEH3bLGRflWW5JfkSFYUkYqV7odIhOeWYShLL
vOclpUCnAqyycD0DHrKqj0mS2p/WPCAICRIE0sE8MkoE8YpqYwHICym5YhV1h8qpdkhbBZl/ACr4
p6AiLD/lL3uhfSZPoP+i6C/69DoQTQPnQR5ANlt2rAAwdcu4KckXXp2Tmy0LHT00ajKIVdOl7oQc
R/p6ZJ/1b8YQObWeWp+QdscgVxkQf3OPTc3gTukbl+YpXOWuLHuupw4qvfJI47lpRLGM6IYy/Au9
RBFYQrBEFEOAyTEHylNQBCGYY4oi2LVM4pToVV9dk7dS0Pj3pxuI5f+7NQYjIh0RZyXxB+GBsmNW
3xe+8QvidFip3mn7Qt/b1Q/weng6GxE9RUdCUGo5hdXErptCpVHTYT6qQvYrw8bVwJB1/dmE7tMq
N8qrF6oJoRPWnTCimkyHJc1BTSg7tDnlkfgwGpfZPWPuXnjR1EZheR2zOQ/QidQ/dEfR6tqkixEZ
7DdkowqtSh+0ZEXL2rWeMNTV67VprWN1on44Ne9AFGs1wBUzqBvV8ruzaVXhR9xg6mpnF2kU+dDI
KoEtMYDUGKYzBIcOBbsSbwFlcSGlOPAeSqRZubK7zckQsHvh+ijSmqNTMVjXizR9jcIIr3ywiDhH
2AzV0LV+CnhyMbtf5FzmT8eymZKpkvXsLIfInKqsxsn51epvkAGhFChWwkSjxahDj+khhpPV9ebS
RWijbP2vcop94AkcNR09zgTqdBhovYA+88ad8zHAAn9aKNNA8hc6oWoiu2CjZMP0SYQtLTp+s8Xg
DiXkTC8vEuWAVwODquHi7g7Za2tcIB6Y4kxxVO4tVLMk8GtU6rpUPp8re08TUSYMJ2WSNLuAN14n
yyGWNDmzgSDBZQCa3l9R9jWEyc6ayN5nhE99JrHYoQxzeFUOFe4nojGoUnZMVZeSnydwbvI5RKFa
/JQ/Fj8FXBVKa1RJylTiq25+DAYIk1gmRreSWwfjq6Y04ObKdMNEjeNO1W76LsGjCpeqLSqykf5S
xX3H5pMpXFAvwMuSKywYtZb/Lpfiy8RLEByXDFMLSfmWS8ymuT5E8liR4fgQuK4f8HzsmW4tDlia
J0GyxCBB6ZIQSy3OonjCfnglG0jeSUYEIbNI5tkeyCgb/LJWmtfSTeOHX7rgJDNZosttP/aQntMs
vlEtq9m8EJupYsnV7Id9pzH5gv2g4jOiLY1RXBEfQ+daCqc09N5sVmUSZbMq8CFUhIRSS1xTLJsd
8KGIDJILkv6TUgR971NlHVMzJQyeuU3YDmLh0kilR4h3gkcHaTFBTwqNKKy5MADYZFfwn/6PfDnD
mX88uoGwroE0hje8EQYb0LYCM9jlDfIIZisS011RhKmYTsBPib6dC3eoym8AdUqshhL+neEKpB30
NiR7kltHd8ozWPbUi5tWs8ULuS2LcfJKWhaLK8EFPAIdBdqdOS4qp0U0SqsxrdxVV6PWrkR3K127
aOCnwWYmv3vFYyzgxMlvYzuabAQGJ+GOa3jrrBKHI2NoE8QqmVD11KDhjoJ2oamm8nsmvp35dpza
HGsijvQmVtN5mrU2qPESq0in5jkQd1LNi7DnaL29BlHoqCbHgA68NXqgfNH8hoGUg69B6tTnkitM
RN2mcOdQXCQoQysGs07nJAHPvD0XAB5NRjdyLWxjju4+Ke5XobKpuVPblLpCxKbja67e/00sYVUh
59o2mUIRjlqNGWoLVWBJUz3cIS066pKZT9bzHwMiBhiCOB8Z7mgyF4yu86410rNjUo5kPldAli0e
ZBYadbKfdBZW7LG41Cl5afWi/n5FxiuA3qRudFm9A1x9sYwyZUwe+ZUh8WqEtSgh0IIqy482IpMc
TFImfW3qUhlg/iN+VuENtGg1mupOqkzKMjK8u9zAud9HewZKA5p7vzCI1QU68Dn5pGnkvkN62alo
U4Smy4fa19GiWpnt5phEdylGCz3yahaS2SPVX7I6CNe47YhVSTuT+bzAS+qdR5EXBMq0FEaph4p4
R+q9hOyc1ezGEmVEo9HTczwviH1k0ngPJfjacFqdYAmZpv0zHlqZn7VCUgdyGIaU4HZSRBxTSzCR
p1dPFtvWOXcq3HtF/3Kfv1BkpwNBNOrTWDXbhYXMC8P7Y7vBb3SlCl9kMJwc66/1fF2/tSZsTcU+
6tFW+Bg6IzKJCdeo0E7zSZR9UCHBxnEPUaziripkPnU3bhsgRlBO02C8LiuusRG6GdrVWiUCa8wi
ZCy8bXsyITbi/jhRSK4LTO5s3d3BzaWNNV3ZBUq8RxqV9s7ZaFUne6grQDB7t4zlsEw64BbciR88
Ifbctoc4Ed5TUSbSPBPssl/kvIJZgAjZi4qbG8i2y7lQ1KjZ+yH5AjQs1A5UphG1B4BMrRTKquTr
hSKx7Bh3sh+W3xz/sJkHUtK0D0Bt4ykSplRCJZKWJMkgzlFQJ7oFEyMEq4ayI7BLSVx+t4sgg7qf
jsqTRZAPLhAdiDdO/COvIU4yP2bf6HASJvNRdBHyqTLmeSQFHDUrT9Eah9jZUmmNI8QThHEZ9ILQ
swLTTF5A3S2HCOMRsFs9j16ShV+mfIyDU73vbbPbiayb1hpRvyGsRdUAlbyqWD3+OBSZFUVQ3wXR
5X9yrgTYBrxGvQIgAQ3E9lrqeA1IL90SkEw6kG2WSyhyGIpBRzUsIQ8wKnUjrKWHNdSWQBgeA6Ky
pSk9ialXdvbzZXDq/xpGYHnWuC5aMT1JDFVdCNfZdSrqgFmHlrZ+N/MHZ3daF1+PfhyWQZJUItup
fAtHkyAO+h6WBvktgjLNz1Ew9UtvlfboEe0crbjSQ+1pGbrfv2jFpiBNFTIIYMRyqLXN2MVyF7pf
2v+yZspP5TBwAxZzLPgv8iXm4B3Q742G9TrUdJ0ar6DOREhdhuwtpogR0CpHjyEGMX2arlmWflhu
F7pSF2SFeJ3fgjQp0/5umir2PGudNPNMkjMtkZtE/BoS5uHZAUuAR1YZCr4CNaJ/RHkE001RLVbh
ikIBA0E/lMq24CD5DCcxmPtxdIFWFnv37uuxE+MxqaMornz7F+/oql7E6AqbOgt1EYE2qo5I/pLo
6+IxMiOrOZxAWGgLUUgmMleeKW4q+bwcUa7GFOh9WB8v1B3HM0Zk60pMYgl6CKA4zLj6K2wSbURB
AVKsVJvvLshNfo+pnPmi9xGyguiDOt2LjnbzkMi8FImCV5QUFXioMK6PNy63UankixXL8MInW23D
fmIKJTqWJTrJf+yVMu/8e+8qU/5u8I7Z5aqXLhCKLY5VLz+7l9Fr8YRykJ2QmVkH2zIpWWU8FkIp
kakQDqHmJaDxQRhEpw1XOGRy4a/ixLUCR5rsW0WCou1qo6mNX5tHlr1o41BJ5xR0Ptm2sZ74c81q
ToCmyn6mi6sDNQfrA6G6I5cr/6FdCVDkokhUoINL8ILwg1EY/nG7mUcLVrV26mdwLCbojLwJmxDg
A3iHLd32wgEJ0eBv8LIjB2mircPpTALPGQ3+qsCPKrHIKfx16w37RzQcNulMHshXgIYBbfW63frH
cpiQzMdoJG2SZNAi2txxJW2gmXYUhbX6IIoCEYtsEb1RA4wggYcIznPag3NY7Ai3nnp5AkugxMWD
Fp7+ZXSDNbqoZVaggNkVpUKIkzDHDZ28N5R0z5TUi8GZyrsRKA3hLiOGBilbD2CHIHTqXUXspDhw
oFZP8ZsHZOtlaGFhSrx3IYUbbRU2EPsyHQjg1GB3Wv6hmjTVDi47qV7zJ3izbnIBfHltI1LAgBf9
XaT5xp9BYbpa+zr4MGqlMZNxmBLDUb8FY+bStcYuJKohNpTIG1TgbIk1ebVq1IY1wbHMKKyMUqME
LyMhai/JAmiXyng/4fQwFLJe9hD2bNKk2dVP31mrin6u7zgazHuXuquw3Uwplr0Hixn/kERz/L2C
JP6KPF8mVEUE+GvWnqGVfGoV5ES4+sXxQ06dQBcwPSb78XAGbgrapJJcRjqXR6Bl8S19ESlpQy2o
0aYFiKsa1l7UylXvV1J1uooxnpQgR6A/KgO9QE8kpl6y/mzbBeOBy6mduqHCBTew35/lMSH8p8jg
ols7A2ypfqpMJmbCqvsI/1Y9VYC5AZwy2RXS46lFCVwV1SlR2Z3yxDE6eYztwWR0OHp9miLDs+Yq
GFDNIW/DTPpSjNQ4B/crJUbcqyAAM+A59Bggz8aeIS6ocTxD2oVVSdMBBYOtAwW05wS9DphORtJD
9QT/owQMeUD8KuTKS0ZFXSfrpMYAEdkzSSfvOOqrqp/G2EyoV2ROcRnVvFNQXmhT2GSj+A6lLR8b
mNYL/KHAsFKD2+1UolJU2VnVyW5jfdprIrgoF20SJPOeloGuDQIccXX1nn3dF/EQfeL3egnX/ffB
YHBHX07xZJ1nVfbqzGhvByVEd1O6dA9BLcpNriuUIe5urZvOblDliw+r3Cu0XuNv/PXfje/VerJn
Jxvigp7R+9CgllS76+S14ToqUpltnKMPwLt0Z8VCzTflWu50EFaZN8YwQ7YGFfFKcAn3EERagHe0
fVAwQ9pjC5G40ngOKqtd58TsR6ozTAQtc/sqqDwUIFLk60dq41v3wijkCsXlqYvO05AafXgZbiPa
G9tnaJVLk+3e2EblVq25ursHUl6zidzeHMRim0disVKVzh7dzv6eXa2Pd+3fl3sKMP1t43mxnhEM
OO/wd/rjo4wpMxGKqR1j3770EatCJ+IYTus6l1+UNHasfNVHj+KFWEntbBsE3x+4lMa4ULO2RaZ5
a2I2/98hRPnyt2cnx5CRUqvIZBoaJ1KaoSaSVAD3R0KBgIauK6YK0Jrf/GxouzMolG2I3TetXC8N
cj1mwRlWES8ZPnuM/eieGjfm4wAbeBUaxDeom97pC6AqVD7TTUIL+4jdxrjiQ5KSnziU2w4Qfs/2
CdNmJGuYyvJ/qAwARDDoJVf/xFePJq/27eC8Vmd6o4NtcudgtM7wuLC8BA5JYVQiIUq2CT2oiym6
HiSiRQZobuIzsydohKUF5FyvECQaCYPOqJ5trZOp7m0ak2qtb3xzNonBmuHyi2NJjRaX1850hQ7A
bLsoNXfxiEbs5jch1VjbCPg++q/IbNzi7XhHUx/NnsHbqzil8aVeq5vRHpy2hH6Skv4B6jU3TVY4
O1Pg/IJFVTTOhlo8vAU7ow3pHz7VN6TQQE7EaVYJQ7HlLx3d4O1aimTUMKL9KTWRdcBhe4wqEVYT
NE3j/kDPoE+hy8lPs/RaOEuhwXGyjfrMHJ2CXGT0vh/7zalVjwkCnKhXVu30RJQLrkxu9LLWw/2I
iYCTNxIrlDIYCnDhs4AAcjeqi+LqnOz/pMr0RT+WRvn+tCMJhKWQKxIBTASanChSvVooaqIavqBf
nD4U9H4Jh1EwCc3mB1Z4fJwjR4ALJeNEYKHc3hKCn63cDBGdy4jTTItaYVF7WGlQaF/qRpy1E2/a
0Kxwj/PLsPKyDkQiEFcGKfhA9yqE/BSWAiOuOHlGG9wdZgOhPWJDFGdsH0TpMJQsovSUK1Q2UUnb
WX+me6tz+p1DGIbASc1JQN1GnSgqyHjt0UADjsV7qXQyqgm08HCAu5qQbC+F6CHzR0ZdQecsHBCb
1BxGA0qm8JCdNBbD6H7s0HFgf/AB+FFKv+K9ZpGDAyCCMmGuP6DNSuHf/Hc0YtyiGBuKjGGkX6CW
wCd5Efio1ZZTNbpSE5CCGeJpEBXu3sCMil0pqcmhlZHvk1yZSrxKpHcIxg3O/MbTk5zazd3am7b4
KN0LMmk7q7uGzn33zvyzhPcbMINiBINEPDXobh7xOhE7rcEpEnWqnMpBliPVh8U/klQdzdKB2aoG
4gbxwSUrTv8A5vVPH/kT66ak/qWe+karEuSaKZ3jNCVDtVPpQX3i7RyUs5elyc3iwIm3oreCWMqX
MH5EXRirI81qcVT3nQPNucL1BWJp+AaqhY1z5yJdXWc7lnrAtqP/pkhL0bnLotR608mxuZ5tg2l0
bFbae9xle8uRFYYlDTZKXHPdesYWZbrddBoJYxfnXAAfGLRdBLVQTU2FJCFkOnVAK8TGuOONy9Ee
DU7u3buwzho5cgf6SwPKKfYpRKqSVdE1nlHsxVPAHRzUaQ5hZ0TtZE4NkBAQYRe9Uik8TKS5TMcj
QPiRy76R6UnDGGyNAP2aCNRXJ7maoCiRELMTxEThINeU+OClLr3zamK4t1Apl+QJTR7fw63SXp5y
aujCIvCRZuZd4qVIsUjKQCU/xqFskJ6ropC3DZgoigXLU1V5I1uict9hIGW8Cno2yhbU6f2mz7fK
v27ueia5P50tbZCSeF5VjlxVViEAHtXZQ3ePs/lq7PjAENBVk2Mpk3yEphz1ICoYYZm0dVd/InfA
bJ5g2pDmCjOOlInqwGhjXx0c95VKl3b6B0y+6JsTVIiDT1e7TmkmARAY2Wf2RTSMyqdzmh1RH2Q6
Cxov63gda4TplkfezPbTJno7dOgGubZJR7M+KG2yjU/jggqh/jwaOkuoaSNusBl+/Efj5G6b0z5y
ArTZn9B41AUL8f34OiF5/9O98KmuDmamwIxUnbFCO9Q/H/QgI+rV3Y/ekG/QiXx3cnQ0f7rfdnmC
KeMlpzOA48mHNzNd6Uo+UCQw4e495sqdH3Vi2tUV4t+KfYRmQYvuE6eGRGTarDH7TJAzs2KIbkUs
5UTX2keuzPDL/pc5rNdMocBoHJFFUglMlkf3veBdDCa+mhToJD7IoObmGX9aPKBieGhlYokba5uY
yKg0pd5HLzXSDwVH8nJfamI/cUAdk9/oIJULrym5Jd343vYPhI8zwzEBMQXWK0tC98254h1XGjvD
IWA3pICT0hes05oQA6jA/IJrxd7GDu4IBlSioKc5LEaGiwEXJ4+JtyLH8u+/NXQ6KBEe/FLSAPvd
L4IdbbzUzZN2pu4aSp6og2YLwgG5gfMHw29rH8JCJ9OfdHL4kN1cuhfVDgy3h4cp4rTIGG59gsS6
6ZZbiH3WD3yA6QzlB/eNpIRsb86Dn4hh/iG9Lyrkz0ztAD5NkPcL7bx/Hp0XuXCDzMCZvaJa+d1Z
tySuUERZ4b14VLAVZ06PXg4Z2I6Mpg6tyiD5sDjftEVZ2LtGWGBenn/Hr5+cNVGuqEQHhwwHmMQx
UC8rub0G9Ex8iKq9OwfEBDBF2ZEeEQtFKRHGILWmVdh8uUTMHkyDnaIOWoITmka/fXerFzqIUrWu
CNm0EDZlNapNVpqlVsH4QdjMF+dNq1RlMWW4KW8fKPagy4RRfBPJycnpoMrN5Ubo9mE7a9QpNhRf
nQkSmL5KEapUVHj+hwKwBhrBtru5RjQYwKrkLfBLuNARNW5CLUvu24ALXcpoSmkgwXSa9f1tk03S
MCOZYdK733szUhN7dm7eVkxOYgNqu2eSUdg24OEbkHqQ+AGsKcuHxBgUoHKcCGgAmgHb5sLaJhMq
ZeDGOHN1XuEJBWWZrZqD73rVf7sutfiQ/xXTawkEcZ6jpdXaAIYN/7oDFiccqejDISBKBdWm/Es7
9TeT2P1hARD0wa5h3NPHQUWEKVs8CZQwI9zgoFCU/vGrqnFBMwQ3IFHU25DwJpfYXPBPghSZxkSr
+Wn5RX7/O/wO3/O0x3RHnt8BEZp6KoIxVJPuTxN2Zv4ldR56Cxj7m6MtgvhmylgwOIiIe6sFGZnv
+nWoBFQDldRKXyWRB8QQ/MvzeFkfNDbPYDo4gsAe9Hyoyqb8FYFwtRdznFVUVUsXzpbqGTI9EqQm
db353iMbPajUF7UgeEcbtM626Hkge4jlOLh5Zokj9szAOHlicZKQBlex3Y91AZk+OC5C65UwYq49
UZWEkq0mVWsfRMr1c0yRlD9ADsc6J4KohFvJzXOX8b5qNFPNOIPgCQmUXP9XcBJ1CXCeCVXC+PnD
O/Ez7o12yBwWlJgN6EqILKBbrMKaDKsMKG5VhlWWVGUKjQHTV95mUly+jiX8WOWG6aOOd2hJRMZo
UCk8B9IkO2OnVV2hiPHwGf7sPjtnL49WGmIo7nG83UJh+DKkS2oxr4nQYOFx+mSX6MIFspq/eOYN
pKAcr5d6h4h9AooAcI8QelaY5y4KrVbNWVGNru7NyghjzkonRBlzLmEk6hArq+CMT6QyENkcRTGF
Exwl/mRnBp1NKmhZ3UVLLApIlTsH6UhAgpIIxgRnwKNu5YVYmovUisk5oJ6bHMfSUSpTgFtT+/wy
eFQLmHdVQNfbP5EYLjOETecZtxFI8WAhfMii+Bdb7lCkyObThvKbnRaQNxwKtCNVeAPxsKiHUQPS
hVBn5UJR2Wf2npgTa+QHfCr01PXBzFx7RjeYny0LvTdKzmo2NCN0BpB0EykL4ZmIzzXXuFm9GZU0
NFLRq9Vi6OyC11BXiXVg1L5DF3ZHjo3/7YPDgHznscr1ToPHyui+RweMBGZUtqLKgkwm86OK6yCi
NJUKyqVDWugco4Mc5lPdUC1enMDzRMdddBYUp3QMECyM1t0tM77RR+Oysy2bwa2wqygZ0eKFddjs
fBTqJ4X5tkdee0FAgO6qdTfxWJcDCUnUjkSl4iQq4lUEXiLf1WkSYHsIJVGNLjY5ekuK7IXAQHtZ
Q+H//uo2bEY6Gbsyln8OnJevcpyDjPe3o7C44hiSznY2w5yX+hUckHDeB9vSI/4nNwsF6YrgDpeM
mHU0UsEOU0+3QlDmDU/D3B+ZYCVQPiE724MOaYYXemablf407Dl1ZxBucQ9bZFoYQEFEexrsaHi1
Qqa4h7fwRQJz5pB4VytdbqN9lsCsPnhI0QNVYigyHOkWVAaGB4IK6ElzX3lU9c+DEzk4A8SKSJzS
PD0GY0qt3qpLzqaZjHJVeLYv5x8R3JXJfVXuiUZLBdoNA/gQt47k4mSbyqzqhyMxn0vkBCaS+/If
Xab6xF9E0NBGYawEMit3+rWnDrpqmEfsD9pfO+412mrQQE4IXhyymXo0t+38DpUvyms0lNZRimFJ
5Ye2UTV40OKhjqGNZ3ydA4HAcNfediHxRLucc/G+/X6LXd8iZhB9VPUTemvhMorUDnKyWeKbTHJI
VOh20X6qSR1mB95EuWKbgnhyNnN7yuONX2hVUeGyzMT4Q9luXohvEGKQJjSTswD3N3Krcb5zo9EI
590qxbUbyIDKi6rZrf0nglzgUhqFKydzACrBcAGwTjQMBngKlAYmYB8nN+Thn5KFegd+/H+hYYb1
XAnhTFvqE76u0lat22o0QHbx1yYN2Gl3d6ahg3pUmAvIzFLa4m/2ukcL2cn+zGlB6X3mOYJOnnDs
8014jHJjaX/RvO0RVUZ56z1Zjw7ezinX++sMl1axqRY9Fnur6ULmFqwtBLacFQvUc/cFel0sKUIs
TQeZDSdrCPi5EqaWUojH96pbQXoJZ7fQRUc45RuVYBk34gm0kWOFg7UQvZpmPvcaEghQpmwhCCXr
IvOvyo4cgWo5gdQ5pNRxDpcLWTAFDYsONuPDdPo3vif7jNCkxmNruJTn7txdENNTkBX3ytZrrEpo
DRcew0HA1gEDUyT0tcVooad6wHg0KoLDX4lA5KYywslq/RVRffy2WQn4TaFY3YKeDwGQtMoX76wG
qY5fCMyMVlY5jTIIE2ldNeTQ1saZZsMFiB7RREdgTjBIXcdyWm6HZg5g5g66tjHdFyVYoSgeqqDC
aYifFm0a0SQKvDhYLFiKJc29FFFpUlHjCB5HHFzFpoJsoOJNInrjwX4oW2v1EtFjsXXAA+I6YM1x
biT9N1i28kpiL/yotXh+uFAT5i/QpyL0SBABeKJfmwr9kzshmJQNTZiBys2huEp9S+U3Bk8wHZo3
kIyr3KI84BxNvgkeSpSKSRvvxmdfxvyXmAkTroijPZ+LgsjI0gYhh5zyhc8wV7BCcwsch39pm8MM
dMU0WYMI413UM6H9SO9ivQypUG5s6wX0/sO7xDg7XrBkXzEYhmIfkgktdwb9irpGo/+OGq60BjSa
W7UeVh/KNc239nBoorahouyBlKRPcVWlG1rfqVEykA5DovtbcGeUZrPmPGlDvAeP4MtkPOSdHbUw
3AcM/YYLp1sq7RUNpjf/aq7KbP6SJtUt4codsJTienwd0rPKp2QsOgdIPARx9TLfe6BRhqZ49IyB
OUWoUUVN+0qXTRc2F0z1jt/QC6sNhUtYdogNiE4z37nUserQJc8piQA3acmmUEZBX/XQNS6W/nl4
RUSYVQtQj4oi1TuV/wTc8uH12sChLv9ELRJw9mGVmOqBOzvADlKeZ7jK7kO6PkGA4OPESnIzzYRo
hHcEdgOMAw1krCsIj6jg7AMgE7gUE2g48NAVb+nD0Gbh6m8dyjbknhD3U6d3UR6M5gDUKvp2b4aY
wYz0EP9U7zIdISup/nW74Jl8NCv8e1nkgqu/Lh+wZBV9zU2nCwpYUOkojSG4M72woJ3RC6W/N0IR
g7xPPqZeEn06xbkg3gPVfbUdxaY1GwRqMLfmB/g5QJ16lWqGhEaeR5zPvgws3x92RBvZ/dqeEjTl
Cfj1MtrTKbQF4UKp3WaXK3mjwEUkMIWIxHJsxGKg8aOJkoDMjGqaqEyB5iEV2PD4+ZHDIuBsPvny
qTRSgRDkJrzOA8blAwh+A45tc54uhLwAESKGt6M2wQbdXzTRhV1KeBmAB1zpkMjhwkk7EVtjkVSe
FoqgqOQLGPBq5OoD2iHpDgmzFFRpL4EUhW3COaG2aSKLk0VBIZO/w7py2UHW4qgwhyMojEsR4A0A
6gG8lQdUAkm0ck0QYN5X7673151Tk17RakypRGbKIQiD8qW6tLxErr+DbFbyO35MsGmyj4h/rCiz
3L5V6MIOGELe0PEQCWLB9wppkKPnUekNXihHT71pXeVwiGpN2wYC17bQ1QsOFsIkEpViLDXLicOV
MtpEGN+7zUAbUJuKBdPqBh9LiNnVWQ/SANlNUnSivIEgU436ASfBnAoEyAg6tCCInIT2M0mAvmTf
tKnY/sJ+s/yPPXRAsIH8AkJ5SjeFDpsEGgUzCV65MxVkcAjXc3WP4h2sMPKiwPL8xbRZZqAYzkjC
aaJz0cui1gE4x/2Es/Srd7JWdwfBqom2pF0gBHtEhPhkEdhwkWnJNePii4lR9OHnqGZDp8KOZILG
jZS2Q+WT9MszVU26b2Id4gCkqSQVXATW1QkHCSAxjnwHq4hJixAEsPayIvRDiB0AJwqTTkeOkgkl
n6J8rVkNaZzTHqmP/qtZ8EN4UkOielhDtyXTpeAFt+c4HgUW6LPhOtDE/UX/l/6+rTaJH7sbnA43
9KT4jkblwf1ER4Rjkdjr33uJ1gKYJm/jLZWK/m6FqJnSKpxrPJZGRN/RlFCiJ9120cxEHP196Tux
QqtDnJOexNIR0J57unOsKt//2jSSgLdlqk42uwT3qJ/A3dBffENdSyOm9VVg7bUcCMhxaJW6kWM1
iA0homU0Oshnug+Ex67SIZWgiAqImlnStkro+pKfJrHSrTz2slXJ3khJL4+R2Ym6n707oARLT1zw
nf9jYel7/aqK71w4Oa9ehqGCtmBtJBHhee0oJOiTaXudQEHEAZPOMEEqfDlhLL/QVkIfQknuIQoS
CItRo0RUkM5ILoFdEC/v9aWaS+/MQDM61VhK1TnVZdlt6361pawdZEIc6PBZX0PbNx0JFCJTR3ZP
dZ/3QeE+/ikFU3Uk/y+Sy0F+RvOBRipprdVENCR+in97CUymD7esy/Vw09Sae+sLU/jRg1QeplrB
umv9dZd1C390Ij2L62ZrEZ9nCadWSq1QJcaLCurSuusxuS9GtbtLzoHWRgdQ1DquGyvuCfj924Oi
UU4a4DIC7pVuAddNKtCTs9fvsbKogmgtyFFYySVazpwg3b+YyItl97Q4Ok0aLCePqREZnCMeAejh
BbhBNp+BT0RWAU+P/wrXyboruPYbXRK6Og4CV/r7l3akWiO0DglvTq8Ab41Wue4Fq8PqS/5EN06R
igjqiGpkg8cRLufz/J/pySfQIsaUA0SI/ve24H/8vgJ97ZEar6cYA43IkHFWIsJseFAU0gzRq/JP
1DkVGvEH6TtQPJ4jTTmumQd01cQz2QvyYwhc2iradmwWoiF+zotrSU/8zTbAHvHG6NuZHSPrLcg2
LT/iV8jRgAgJcWI49FzKc6i7pqjtwJvqwrSkQA9zMCju+8UX9ZSqG1G39ohOMcv620rcnWztMIPw
W8R4ljCIQjDFZ8e6pjSfXTE9JRgG0a5r9AoQmNUZu4GPlMkmwtWs2ju0jHF7ZaZjHEaliAmE2cMG
faL0lPGCWhItWrZ49kIY6M17d2/QP39PlbLfOiONIiTK2uJBuVjBoKy2nWYcT5vmBv6Y3EAJpuiK
uXaK3N96DDOGkBKtXnWuqtOAajxD2DuSuhFxi/ik6lfhllTJrD5ewS41CowP0fxwzSSv+OtEmdEJ
p/2g3n9VC5l4YPoSL0IdsJoIXvVfMBYOvMTTLTTE4VF3MExApVQP5wYVx4PM4+klLwxg+Y1HV8w+
/jBKpeqL+LlO9rO8V0FFTQH9i55ccSYlq1dgRIvGmx8ChVWQCZ1TMG0XPmRretiE/XWBRSY9OLUp
EzLAZJy29cK6LA1l/3JhEFC6x0G5BoXy5X1GFd9s5yLxMX/UxBsBi3gNivDjCn2nTyJ1epr9A9Pb
q5EJtMi8F41/yxaAKGQdlCLiESa7eLl+sa3mO/2O7h6kHW59afKOYTuGr05t9m0dJXCcDiu0wFe5
gYsqd9RgaCj8S9h6+c52DhuhzAPn8LzVz0AaDtxr7rhfQVJZHM9polt8YvjHD0OTtigIiGb9yvbJ
oW69AoquIlqTG6p/CncIHlryvs6WoRIwQUYPd9pl0BG5XZGED8wQtXhh2urVXIdvuAqblulHNyxY
1i2GTZEVFYF+T/xbgDZfHHyptuFf+SMqr7K9C511Kk+LHi9fJLK4ROFxlQn7EvrOE58ijEF/qq0t
5/QXQGAnIwmsvcPnkLEgeMnNRPZao6UfEfmoZhZq4O+Ogw3dkxVhBpz46qSQoj+iD0RHkXrTZKAY
+2pL1ZTTwtqe4VAWgy+tNkzxYaiNJCHFB4TF6KCLekTVoGZvh7JpOVtVhCfHHO7jcUgmtgkqbCag
G/KpPL8AvZsbq/fi9zeQX+BPYUurLYaY4iJlkBRoxbpRZ1dvo3t9Y0umrZf39eGsC4KRot6b41gm
m1PAq12rOSYi7a753JQ1HCQMpX0GOsNWISfEAPPIOuPjaHfcwwput8guIa3DZmHx0UxFtBfuu2Zk
U9bIPMoBp8dAFRZVQB1eKAvEbtxvBbAwFshCJrsGLonrJwVRtIFBFB0/76q5sV0bykQyzGxQqlP4
10zNZrl/ZCBJFuw1puPvELI6Ew6+Vm6upkMpuBr4tAvBl2GrCQA/KU/G3EV0mOVlYaxciDu1bthX
ruRCU/0FG/+k0CQZKUMmLaChRNP32JLYNcPJt4/1PB0KEnOocbcUxTyZPVR10SpDJaGcgNQw76OK
QPJ3bRU797Wlx2VGn6Eoi4CBDK1gGgW/I658scMtARqruPl254guyIcplZW4CHzAnRo+eZEcbMc1
u4spzsj8nro7tNc39JFUGUOiISoMuKEDOqkNES5UfbniPSmNgo3gVOh4eV0INw/1M8M97sGxU0Ed
/h7c4krzZgVMkVOxDZSbfos7uGWn0irAAaZrGMB82zYFJnEuAFXxIEwugc5bpKhPBtLf5uwC7uYE
RG1TWUmdHJOaWjRDNL/d2809o8Yk9PNdsFMCTgTXT41pwtTt5FtfDB8w/w72sfdGfVpCtCUfpTN5
j6bhuYt1BHgAqv/EsnceiwOkjPyqenL3oMl2KX7n3SMa/DDPnPPgscfo1iqWea2fRjnfrDNjrIgA
QfPmvZx+2p1mGi8owyCoBMvxRq/LujO1tvW0W+tMXUYV7P1334Tpy0wAILYKuqV9RMQzzBuBzTVS
5DDH/euSGWE9Db961ct11KJiqLhUpIvxn0YJFDqf4ZTa+hFddoR+UAqqjXlz2lmi/hsA4jE89/Ms
SVCc7/vFg9Uoj/Bn9tG/zbeuyTtXOtsGClZgqs1z9xNe/WdfKjZLMFhkZUqeAUY9v9ytV3gI+Wu/
ZJrEi7/P3itMoZOiE7RrHydPmMbt5g4NhPfgXdLcsWIe9b23m66772+7ODKstGUsTnj95Lb2TzVy
12mrzJSnaa/yzVlXMjuGZ5b/9nAJT6n1zXUeU9PNwxqlBRiuJ0qxTGhDe6B8b5iL9Ds55oOCtDze
x9Wdh+3vxyp90NAvL265xl1jyDTY7NL1edbwUEIJ/F6yaoVuDo7GDJiCrkR4qx97d4kgZ2539eO9
+YY1tSZ0DI5E3af2pWldUofXyKWGlb/W7y/nChB8DQzTL3zaeZgBlKqolFcWW4LQinuhs7z5/Ua1
6EAKVwHWLSOthubZ4FrxTqk+LYoIpS6RBRSHb6cA/W3t5cNCdG5N20VK2i8n96kXC0PmKgdr0xb5
Ln/xjKq9nrqbvVVaQNknzTlREkYoEpbMqZtS19Yy1fl9mh4+9n2/Oq8qtKMv3vFGZ8GsuodT80yf
4cEqvuzXY8xALZIwqVbvzeRoeg+G0SHLiGhl9HrZ9yFjss95UWIvLxtUG8sF6OOflkdWDWm6LiNL
Tn0mJIW7lzRA6YuAsLzKIdnvv+OOmayZw7FtxaljfEZ0sTxNAqPOQk7mXbUWJ5pMH9a7W2hhZz5I
1sGSZrRbkb7rAlgWQl0v60o6R2LJBSlinQfPr7MmPMtbtYtffgZUP67hnuAD57EhLGWR8ws0WuzK
1zpzJTBmh7suFNPr8Lhpfzro/hbcbd621+PC7Fr034gCEGZ0kBe1aw3Nw0NXs8+rrrf+FxGXXP9G
7rbuG5AuMIT1pUE5K9l/3JQZ4ufejSDZAamBiArJlkFVbqM2QOYsX99du+X2N37CdMz72IqKi3Gi
uPcM0Q+nTIpLLiBoWi01Tn8zRqp8q86Z+6zAK98uRbUaLbK35qFTPnhmznkwT6u9t53HsW60/syq
ZaNT9Rra+5PdfQ0f80+4rgT7xvHWKfRP+Wal4tyXj3JwYiKBaX3q17L1gcT6Zn6Oc/XfdG+ViaYp
qbn/Y+m8llRHlij6RYpACPtasggJAcK/EAjvhZHj62dln4mJe2fO6W4apFJV5s5t6oAk0Y1hSXgr
e3GlvHRl1B298uu58766WeEcj9b1gZph+oRX6BfB521pow208LpKB+aD4qBj/jrx+mjd4UtRDnPU
YbBLAdBSnbplP5v2cx1Vl6CLLUBm1jlK4b28F6ldYKUxz5MT42TsDjEGrcXHHnrkzXmbBW33npks
l9qytjtmJkl6wwLm3uI0xhLElzv9sGrcpr3ouhFJOAUS5JRFA7pdo3GjOcOADforncV612H2fJ3A
NXZu/jq1r8wSMZD5jjZFxKgMPOmLumnN5svuoQa24u0bkKujm9+Yny2tUFe0WQ31Q0OZpBleeyWX
DCT/cPuoy3tG7/Bb5ff4a0wukGx8ffNgHfYf0D/81/C9KVv9Y29St1evzaWO3HvSHXRJW3rMMTe6
eCWCjQ/z2yB9Sq+QMSgi8LJu1RfX1rZWOadBJlGnA3ab1wXDPXJ32JZa2/Qb/HT3Wvbbr+3nFVbv
3nMdturBo9XvRI12At08/45rW/1uH++Edxtmh0yb7qCW0wV8/cYj4rey532a29ba/3wAD7txvRvl
z+GDI76u+EHaFH3UdE/asDlq3MxXIFvM3X0f0su8CWR5f42qL5G1uttMt4+2dYTVjgxlW+tKbsoK
5Qxk10fFxcuV/mkzcnUK3bow6zR+oY4qSB91Xsimqs7mRhCOaYy+Bs/yefppbH/defOeOo34gaK1
G15qSwMeZ7pNP6LqOja23cfZognBpfwxqYH4FcMrH5Dx87TW+0CiXZu1zK5oP26MqWjCz6MnJIbe
b9yZIBUCPxvQRcKsIWw3gXc9b0OJIo5s2Bh+GAhjPkpgi3T0ezYsKi3pMUs0mRKVICiLKPDfS8OS
AL2mR5ED/NnrjQHAsRbGK9HnBBW6VwwsHE/hiHHIGzaDE7eOCsLH5Y1hDsaK/wbcMYoV/2aLCZyP
hgYFviczTMlI47iZMbYT+1pReYjmCJkgfWvHtpBgxSOMd3FGTnEM4lBXGIsPGC8cHQt3MoYlS2Gb
ydguPnjA6LP+iCF+xRAa0pQtrF/x4IH1H4uJoOh18DWSiYXzxcRSkk3kDfIZRL0jpLW1TBPl14mM
o7GgyQ26SJfklJdu9J7/37ly+Br+78BDhasPf/ueXRj6Aorap3GNZrnDsataiw+X+GGXIBE3JUFT
NZ692c0b5INs9x2nIFWzDGnL2bxj8z776V4XVsrFacJvIrmo6/wKjyLlQkNxtagYKnUZpWb5UkdY
+i0znR6B4VmhlIi0adzBIyexajbNGiXnxf3o2EKxGza4F0BYvGhSgXSEOs/8nAIG/43gy8PzMtNc
XZr2nSkhnFcMFKM0uBGEyNfImwmbJ/Ws+J3We7vG8YWfS7vqSI+Dbh0Z9Fu1r05Wc/kbgpsQWaLG
ufSQULTc7BBdcmU9um5zgdkQmqJWYGCUgOUOn4cncP56oDjvVzAj+k2h/R7tL1GVizNDGMg3N5V1
zBLC0YGEm/V3rF+DbnN8GmJg84NG/FbX8ZuN8UVmLXBS+Gsro4HSLk+IUKo0G2pTJyQhfXiit11e
583JekpZY1Wr7pke+Tx+cWcW2NuwSaqdFnzbbq0//Y5bDmbqVJkVDTjGN0530qQrAGPXzfbZfWXA
0d5at/uX8EpGzK45eXpPuoJzj2vUgBx1Z4hyQIyjXqyngA3hu0KteoxP4aN0W5X1pNb0MDWrQQfI
hdTSYWBxRZbTxKkHBgkGZcGHz475nQ8Cb943ravXcOvQKpD6FIm+vC3OzGPY1bblFqrH6esaGRFZ
p4/XaiokFXgR0Ds3AY+nzCvggAKKff0vYqpJN7g1VKf6IxWy73dwAUWZ0I1aPCDwg9Q5Llsm5bJG
KWkofbm2S84iIrQQGrZNbgnS98YhHRbjbIp/CiN7BnOvu/Vd+7/FdbBGTGsmhvPmlHIM79MA6KOQ
drVFhb/Cgw1wloI6OA27bHjN1Pr1VXTdYwq8y9tKg0baUA4xxLA6heNDOWAMS5AsVhO8LINnYCAo
BY0XE8PdbcrhVSRrw6tqymxfXPMo7AqFUx/9A0QR+wCtdHxy22erTFXBcHTf7p0uVrthtca/i21o
vbJtX8Jurz3cfai88EMi8whJldBeM/YweD7J5Wh+wyaT135Jet3ezIjGoqmZe1Vyf9m1PkRfFNTO
nYob9NCFOwuDr7Dz+YN34zArIRARstiZTOzUpmBrAXRJ6Gnjan1CRjxf5eRJQi2oP60HrA7zndJx
OnoZadMWBQNS27pqIKe6s4vk3IGj9aLQ+FgF6qPb/FZ377v3z9YPzYowTM5ZYoEjfW3X1+HviQgY
sXFEFDJC088W8emuFXRLG9+YjtTjx+ELSIvIi9OAk/TnVjp7cT1zL1D+wbO36azxsqBZtPot/M3N
DCMOSCIvs1638BvsmMdd/oEM7FfqHp1s46qgvODuqXPdeDgqdvkM2NdtzB8I0qdsbSXQkOImHSEa
X1Biem2ozZL895vkwRraoaPHmrNmEPS0GnfVqKwLJN9Rg5UvzwcccC3SnZwYlOANwQZJzWVS+SkZ
iTrJWz+epMGa9nEML5/c8I9bJvqkWVc/HCi2nVWBCucUtKZdmDVf8d1tQUNuKO5dY155fRZ+v/21
1ii8w9IQxSeX32YT7vutjuPTFnZAZ507yVejDuNnJtpQymqrd5ch/ekL8tKalRLtGrQN8zkuYG5f
X/il5tM4HxW9RtDoN3LqIKyZMWYEaoav2lZR6WFDCuaaIlMkJLfD2fZkfL9tc26QnYHSsKlPskWK
YGl01Vxg9/NL7esAGtiHg33XSjCAeqmyUtVYRkwbYtB/lFAPL7j2zhNBSwrxnyRF2v9OG8HmRu7F
Go+Milrf7D5YlDrgleGvM3Opjaq3Z4x02Ozo1syOIcEs+tssmMN+hlf0xrguwehw87k+b+p2ynGH
0oHg+eELkVhBbrDf3UATzhwOJToCCoO2qEus9642W7ufn3r3TstyJ557tejSUimnJfdrW+KbiRLr
67ZKp7tq/tBw/tVdQK4u+LLh16BuuixeAlnePzLvzRIv65p3qfVcn7ExEPEtbi0aRzcdPBC1QNph
8d28M4dyFjRbHPCDsu7eEER8RoVhlWERnyjdeLa65uNnp4Pm/ocWcpxvyDzD540nbt96UTyUK9MU
6V5QQ2DG1SCjO16PjVR1h69YRzuDmYR29S7jp9UGw3mo09NkpFTDAZJvf0Y4ilvU5ueILX+f7S7j
lHriXVE5fMB9e9ePR/GL/wf7nt8ILqtvaEypGug3LoN626vW/unhgnG3JXOWh7wJQtm0dYzF05AD
noUpNPlpI2HHAwU4IwPGeI1W50QXzoJG3HbyDWpLkhPhBln68jTl08VFkuN8pqnb9B7tPkTIewUI
KBorBF1f6zU7jsvJD5lRffxw6w8qJ315thpz3uPgmCrWj2hrbYg7FwxSC1U/coTQaYd81vhZs34f
5W+W783PrC9OjIA1BgD4IQwGDedyhLOTweTBHZJOBGyDvEmL7uKt+FLnqQbNYpNuakzyr8Ezw7e0
s6boYJk42vuq1sIAB7TApYnbwl706U2L3d2iMj3j53yeo9D/OusQGuGIz786Xv3G6vh2XtDynBdg
5YVnyM2e1g/rB93WYZWoFwLZJ5wKBAuQDJTHaXLnKG373459qTsjnDD5iCL3v5RoNtbjHTbFF7MG
SCDHKNebC6gAtQCx9jD5HMp0/iI+O0XyYIaoNOYzYePHLtDSLL8OvERYxV6K0FdUsTinTZC5OK7N
rxRzbJMHzfL6O6ge0MsS4ZEIYA9fbNGGtytv52Kjzmjvpxl78j7rrSFzs2PAekDVqL4lcFkDzmlJ
gfvCu+Cy4peMEcTJpWFa0Odl/uR5Uv8eKeOhajrtPbcuDY8O+Tyi7UIG4yLkFVZJ/9XXdhAx72oE
0Jap7nP1bZo/DEzXdIzcwhd99q9yD93h7OPh4zI99SgHwQWJ3byizgfrwbrj5bD5LFnE2h2/rBI0
vB4JZ8/4AQRXS+Kt6EeGP1U0JLCSGSuJVA/geObWkyjHO2osXjbfDyRlaIOnkDZd3C/Sgwxx3tBf
V0Zlnjomp1zutxSt53IdPTYUnZxYh7rFWtUQ0JtnVt9W76C1/7bpnweVqNKNyW8Gt6zTl0ahlnhF
/yDW61TYrcF9jjX+xXyUTmGeCULFi4s69wc+SpioBqL9mFC16sBakPMLskyRqfM71HE+oyRHo0WP
ZN6f1k7bjS5UreajyQlEFT+Kz1HJri9PAH73bDrXCBNWB+hFvNY73GN4JtEhbiUYfV9CAnNJbr9a
yLdTsz6/QtgVFnF82d/wH9U4TmFUQVBBDnNDjaDeuYnSLekBbl1HYsVUg1yjvpNV4/AYIlOA8MH3
NtymZE4Kgzm34IzzfwiSn0j7d6+fqjNSVbWuRCcLcaqAUYykPPjQbgV9oyU0m8MJlw9RffNqMapH
tL04GWy6Kp2E/PouSaJiMifM/I57mehIJBa6Ya4qO/l9qVN7vFt4U0/dTYMv/I50QBewKBfW9a1m
J9e77GFF1RQVN24vZ75R1LTFIMpCY06hRT1hIRPT4XUjX2v2MnSp9XBGK0NBwF2YdXPMfSzYTdP4
RYl3wNqf+d+01sEO/my9kXMVX3N6sS++ZBbIYxlTc/mNfuyd/PiU0ZJ6XY2dFZ0WlCiCYnAICgD6
WIjf2d/Dl9vpDG358ncA7qEs8vqaA/bc60ZN5Ea/v8dAi9pIs+wvJZf0lpo7+OxeQDi/u8XAU6hV
KKd9KJREAn6gFTCqJqS+JnwFZ1KJAoAh3heet2giUzFN6I2PLv3+SYy/j3tcSGo3eGt/tLX9+Wvx
tGiDlgZfhEA5CJd0AnLeD+uTYvkRT6QqM+neeqc3M5YiDWH7S9bXdumXpVV8MSo+jd+kmUjQ1pWQ
naOJ87trevjj2PZ7NsATxAc0lxyrujXgYdvqAyolRjZq2TycJ8EaVlnYZOZwndzBJD88iIBsuH5M
CIQAc3oxNKdPp2BEGU9IgcD/7J52ntvNdlD1oRj+OnYKjckqQUv3jxtpEr+V5mttqwvN195kPXFX
pk212OfY8OTpoXHmLL6ZJSNUnLGsDorkArrik8dV2Y1FWfeXnLGbN0b3mLvsOubT0/35kQCbLoWW
tqK++PveJ4CgEI/r1pUa6VBk/u1nL89LnEmeXIzfzN+0WBq41YuIL2fUVAYEBCQ8rmALU4BclyOl
/4bx3lksQcHw1rmp2rbksKcACGgbqWvuVtajpd36MgyJWxwztk5dNqCffCOb0lS/3nE6QrGnOP4T
BS6IvV28lB7U7FVx4Fm5DgweCvR+suu04fEBnZIEckihcQ1pRNOOffJ/defbCcATMsjabGbmk5zr
82K60Q61unoNDTExiavkvV9DePO0oTYUNTXhtLrdlBAyHkIg4rNbHzy9LhHOE/pEyVgYrQf0z6U7
XTKjBVTivCIG2L5E8GV6TJigJoB9opWE9Ks3fWCq58V27+D31je1oaONowkjR8aUTNbeJzYLWvu0
7baQbpDwjnsODzFUiQYE9DteZjICvgA/mGd8BEycObbvQ4vMOqmsqFaIqq/jA4XBg/r+7BNIFjyT
k1v0mKphRpNNBiJq9LgE7s4Yrt/IQA7x5kyJaABoURb636tqJC+4+yZgMluCe4WR+CDEt08ZFRcS
vdAkEIW68ni2cjowO6MZoMApuq79GU5ZElJH0bYY8CvZjsRbKFPo+B6z5sil2q22TVrrLlVMfUFW
Gz9MiR/K4fMlWerkf87Oy6r14MbkAHB8+EFvCEVyafhGB7TSek6++XjJU2DUaeGeyA861iAbxnUv
H33NwclrHsQZ/ogfCfcU4fwBBkJlUZxSuPUOp9UzIoyB53ZwhOQwYw3SADzfoQauqdrfpMOO72LK
A38FHCJXy5cWii982rFwPMjH8WMUNz7spABL7qXFqxYS1hIdCtbDbtdfHyMjs2cIO7uTXdVxnklT
rvSF6XRDxPuz325RUVgIAZYFOZTnECTj3Efsk0H8lBXcorV59DABIN/XHnXMFkpUVQosIMLcGMD7
Sp9PpILE3UEeIafUrtfG3yOC1YoDb9G8+zkGZSbtAJV6OvpNjavt1zW2npO6x4csaY3X9nVeDoG7
mv3cqfn3WRczjYJNkT6yXJbuRnDL74yipX2FCVPixqDOeFChdHwkzGufMmWX5ZntOV9BJY5mwYGP
hYeQI9G0qKJQNL3o5Aiz/cKiOPt3eqjJulfk3Ngc1re4tF3hRD6PKHM6h+xhr54/FV4WhvXDbzZA
AR0c8ces244QLZ8wOYX63XzazGLI8EQ5QHE2eaNaYCJmNRD2NE334c2LRXDjLB2dBuxkHXVCBeAM
GuAKL8ttwlERsy34mo6QSy5LuJaTjzuBdCWPpmpprkZksFCvoBCQZ0FJ3YYhXrgwmKsCJ5NW4Zcy
P8Z+4656OifW5CuI8uvoM1QjUXRbG7YCHFOJDAT8jS6WU0yF1HceMcOePGLyvX7qvqI0wPFDPXL4
uMUszfwVpM/e5BVyqDvfACwwt7ADoKR42MWPWHTjxJ+zM9JyIWp3AKIWr4MQm6+DVVQNkBvwjgHB
WpAL/SfQBDfEsKLVC7K+4FZ93A8SY57Gt/gGgpjGvAtCLYRd+dOgjyEcjjlsr70uIMOwsI3K6ao3
vmdYZ+M4cEN9LbAUgsIx5VU2AoNABFy30o/VZTDYUqumlErdvvM8mgkeyVQifEYLEEtFPaRNgEIq
/AszFDqxuKSyPkXOV5tyByALdtgOoQyYxZTVhLsT7wbNJtMSXvbPl1qIH/BM9+OyP05kfemK75yI
rpWP8rcUb5YzZlq4h0aI9vWPEQSuZaYRa211J1tZT5gqSUA5pvLufZSSMdBCJm/U4AblxNiqB4Sp
L//Od6IFxT+GSaH5xHgAvWRx99cHasmzjYkNhile7YezPkunusD56BSm03NKprk3J+XuR5997WkW
pWrIdRV6kscwOkwT4fIJUxPrm35XcWNXzJJuMTveWFbmzcpZHcC2+e6HpraGA4j5RVaJkECkBcak
ab0xPxC3hpp/3txO9qlpU22tTssau/MbblNnw3DlMwamzHn369J6jjUGQbm7xnzma0cGz9dlqwFJ
1iyASPiRcHWpKWlAQC9u/D1FtpnCnVBfMCCAO95NIusG6oX1unCQPRmpQx2FEUrTUo5JVGGLMABO
6+a5ae4bvcYSGlEkMSTFPrlsk+dKeNvkuBcmI2qMdXAuhjwnFDm/xGsw39fnnIPhlMnB4C9KdXhf
gMS07TJzeBMaj28uE2wZEj/pu/uXZHzcd999asX22oSWDaAqnvYZaQAMETj6uPV4pULeoL0z6wwO
RCrIX/defoK36dG7HhUXySo0e6Ut3j1g6LTrdqkzGsRX8dtUG49d9BuIrvykDkVmmo1wKVlqKnr5
dfYWm9Zm+OTOuMK1X7GXbegcaERWk+i+Ei5Zjcf/TzV8FEIuJl4aiiHgalFsf56stBIsNWaeSqvS
xhqDz8LVhtdr3fcf7EmvXfRGY+g0w/PRrsVwKHfIcqnC4SfC5npbwXH4ndlVcFHdGT4G2tNcJ+eb
aUB7tJ5OcQZ7q8OaYkmPOk4tuA5xrlPpjPF6GKhNzEHSFfCRFhg1IWJNmunR4L7Tb8Q/drz4gydn
y2wlV8tfdxhnXRf0/4CRFK4PNyfdi6P72nL/8pfOzjViYHoEMzDBhZDyuXQG1nUxbVPxNRiEGYeK
NAoKTEqHjyRFlJo9wABj0KWuznod6tsUQzasqv1Hzc5Hn6jhZehQzAYsSgCow+63BKhHu6b17lfO
YOI37Okv9Ns/8/yxsE8/ikufDo/A4IMDQlS9TUWW9OY9aB4XXRTSBoPeh6JD5sCvnOPwOOxsJaYM
OmVFQdW+4yLZHol7ZM4QMmROvHhoXDLx3eO8LajCrXn6GbPlkCZIMaObrUX1cximVT3fe3kj7+uC
EdNI2zhnWP/oLr/DHdUkuJAOJ9eGiEJRY9yZIFLTP2VMKPM4gLKfeRrjNwbKA3sFBYAISdr+cbne
PnuAQ6IvvEInawirjt/RGSDF6lfD48VukCXBG9RhH+nueUj9zbqkHLqm3IjjIq4hD9mTbybDMvE/
ufJQzQ3mGWh/cVPBT0Bdsbupm5+UIreneXqvOWnu9Ic5+/gAIzTYh/MmtxaOHkSkzZ+REq3Cd5AG
DJ8PzRgf0dZioM82X7M5jd8uLadURi/AkfoqRXr16HFQYRmAcmfUH8V3hqoXMoGpOPuM3Ryai017
I7q4j9RxLyemaPefTIBVF3YiU3jk9eb0wXi1fYwYIzJMfC797kEHoT8rCsCptSsqK2srMrWS55z2
mdrd6noV+Fh99OoNLht7QH7Yk4k3IX0SGYOHJq3C39ZCQj3lCgwkXDIhWqNMA3VuDG/JhXSZ3B4W
w48TaKugesJ9sJanD9pM+DBM0+csa0a5mr8hFvcZDJZombmbYKibD13Gx2t2WPoMEkhXJlEBzGqQ
jtdQ5byCMrNiJ2jaGawyrNgUzJU8NZnKk28P3KAyspUI8RRC9b1QEnSF1FEStqQhDkMddw1GNGOE
hUfMDXUwF3jikPzYQSbnu5pc7bGrXRaIgqFR+0Eg8tEzNTBD3w/e/VDgxPrXaFsB5NKzmWkoYgvQ
pqVt+3/I2uGYWoebr4df05h9IVw7fr66LnwdtMnKR/b0Ns6gidBk7IzZ3SCnkg8lYbWXm1XR5KFY
N1rmD24N3lnJ3XqLdO5Gg+Mv4SGwkRl8XHSpS5ZNF2zu6gjSA2bDTaK2lDHFQb/Yt9CjO7nDoKzx
VJNLxppWBbN25+pTYY3Y3SMOPdg9vRK45LjJ8Mi3H5PKXkFnJNQPct++1TWrj6qQV6jr066Q5T3d
vPee5L1Py9GUUw1QC1xHhgfxHCX1XEhIAPvOfshpjXP7uQ1ZmP3dmNw6nrY942E4q71M7Y3vxK2K
i1qvUVh1PLLQw3Xezu1t1XUfpxTmFnbGdoFgMS2o+vv0DmJIlgPDUOEv2rhkdb3SBVU+fLzdMbXB
4gBZXcwAZggEf4s3D1nFENpfNNkyFKVx3uDf5dFtUkzlQEkNX5z8KnOFRpCrMGQFl16vO5jI4X1j
kO3ApKYU3CxChG5dL4xwuLCbQRQ+Jlw77IFwj74dGjSw6U3YpTXTQFDedup3jPo7weuS/PAEUVmm
Hgf9rbTR0v+gSNXNAZrlO1lo2VRkkxxOttqIMrJSPKpEBhr+8m3DJEM8MR5TNo9xhLXejF331PIQ
/6/QNgI1GPl3S6KHhSuOq8NyWN9lLE2ihMjuo98exeYADn0gfr+lR/WBCPmOPEfQoqON/cQN+QRj
8qTsGZ4jn8a2tRFqvPfNKkdz5i4wlVcvi81R2MWY4ykEMSjb6HP4MW1xHqPX/aQmKyXUOC6dF8+i
dW6zRZj1wT1pk45kIlC8Y+af7yiAVXvxmQma+KZOExnXqgbRG9u/N9WeEJCLcaQpkHxKZTocxMUT
CtEnEDVcM7Y7ZvkTvkVq4e7isgvBGa2Rd7c83M1mFMm3hnkZ1igxkkTkUHr/ehXHcXBTIukIG9YB
C82c59lr14KX+rEiKC047nE8Od0d2A6rFS13GDX7EhuVD5M7ss1zPyqmVKP9LwWfEUTtxfEnEr8H
zgo5jASnHenIDPU32Tqy67cJJWP5BG2lReUbAv66YrlVJt6vfTD8jrVZ98l1L7xda1BDTf70SWHV
cKirDTo3t36zCk4kfiKH+9vhQSlaCs7DbWLgUwMWN+n4nWxsVJTCIFFOzWwD/rj91nQ3InNbjnYP
GLMflnKh2yip8Ch7QfyOHsjoIGaLLCC5su3jN4xNvdgXNuPsZDajzG5gn3aiPD/IpXhPqkEC1IIp
Ry+6xVcMjfNhVCdsepDNstnqxi3Nd1zXPVRmsY5TcPYUgA2stutIKjaMr6zuGknPHfhP0B6Hdmuy
JvvwjAEpEbtIA555rwHf+YbgwxCP9Kxwa0MwIfZt72WuMwjLxxDqIEdNdPc6D7v98VbvgFre7RMA
5/kdODNnCUCLPW/UjNkuKg8AC88Ej/Q1v15XAwaah+XAi0foQtvgMUQWva2/+clV4bomKzHfkecI
Qv1C59jETeWHWujqv3IrCklSaEYdd/XCA1DChOi9zqXsEVZ7fl3R2K6JJmA8QWXrkORjNljRPNjY
h0DEst7NiGvIxRAEWnSEpwU7DVP//g8p4l8IBIIT9V07K9yAoNBYbEh80rN6tMM2ldeFNo9UbX5h
A0xQ3Zkl4pD61xBeO9bKoO3kZ4j0YcAs/7Qd/sCOVu6ShBX7t53BmeVhW1hiNoMXPrYw3I80SjJs
BHRVhQmvFzhJ1IM833MwQw5ndZYC/1jWgsVk4WGA8tGS9RMZ2ORJLluzPxElFb1XMr5LJ8Hzxn3z
JSAb9VzXHNK+uUT/iBJr/5iLupQZFZ+M64xchHeGoQbwgsgWWF9XuiokILH8FD/Q5adgpNK3MsTG
tcCJ1j5PtmT30Pzxe5POJpHXElEghm9oWvRE1tjftcbeuQhxBgVQeMEgAj2Rm/KqwEbYYpChOhNa
ab4XTYATZqYVWshWUiygRN2HotXcIwUQnYDIunKsI+xqoYUwMIe3fi+s+QjjF6UTsio+XPRILjNj
WJyNGMKdtuIaVAYwlQD2RQfMI10xZlhdJm92dWxZ5OyhBV2tOFPYY2iSKVJAley6H5KrEYHjMO2o
TDTTEf6SGN3hREt/hRRnFd4mIbsOL01PxlAJ5Y7ojW9D+e82/1vcEW5LPNcixD2CqAuMxyVYbRVh
S/XjqmsDKYvGPVF9Irsbyzkk8MCH7porytmGFC8cjt2vPwbJEZGk3CbWrNebkNXAwB6jicoOo8wV
B1HW1fPwzzTg79dyVfDvVZyU0Kxcgcu6cXZ4BOub9WXmxwnRMXEcglL2gzl9Vs8Zl2l7GurOGQrX
P0OMyrQWmJlaJJfB8JJcsXZ8wuoO+s+tx6uIr6PBsLN0NKaNce4ckdg4sx11wMyI4YSFaSBid65y
yFuk5mZ/7qxOvQzCs9LjS/A6mZpXRucDIyRDVQyWCReDrIhvJNJ7QACaVvnsffn0HauzA4Z+J385
74xSkKqeQzFHMxKuhy/FsNF/+qKOQfKiIjhrY1hzbIH5/KV5Dc1b5/aN4KOkW2PNPnDbkaL0HaAP
wYDsZL2Tb3KKyvlr+lrlEw0QbPndtSEQpiAn7T4PwZfgM937hKhI0Cy/WK618NfjNOvXEGqJAIus
2mS9vLBpo30t+wWMtoS9Zn4f3UdvdhVOVzRgskowndySvZkQHkPMYfwKJ1CxxsSlDVcrbCjx6lF8
rpcZXnEfmC14VsYYIcLxk+aHQUI16Kq+mCH+nOiP7wXscYoKn/0VP2KgDSTcN8ZTH6c5SGm+mlTb
kqeo9z+YjhP00SeRForp+DWdIMPCQWYv+IdxVKknF5V+Ht492Thn/0HjRRgIA2G0YJnbHa8pdZAB
UXnXYuHp6oefjyoTfMzDiDq4E5zFw6u7l+RFk37QRrU+eAn94/jHhQO/wSycpgxEgkyd2qAwUwLY
Wij7dGu9vPvHvp78kue0C2LL9tG2T0m1eycFEpwmo+j08Bv9xqX/QfGELip6M2PEGAmrS5w8kjqT
KxDNbFkx4w4Yp81lP7y9Ypje3UGd3QQkeAq/mxBVyxjl/mlz7PGHVq9WqM+eN/jCgJ5GEH0UPkwm
rvv4gFdmsf3erLphpfAGdgambRBRk/u+3rZrWg8jAfsHQ2/JpUJTdHn2zpV7XGGt/UQPjEHJtrVo
83igoIJQurwuIEn8No0tJt3tUZc3gWyZDWzKyGnc9b985R4cIagejpNPkB9ypmeL2yyFnHodfg9H
AEH/PGFqZ7d2JbmwsCwy0jx5RBielTTupR00XZvRX6rMV08D1CixnC/tBj7lJF+IUlRckQp0pduA
Ef4tGQ6DGo7/g0HLgWpt1hVzsZJo+Nsq37/iu9WZM1Akq9z8EFdGibtJiRolTxCGO85XNYduFgo9
HS8sdLYUvkgtTjMvXvIM7IUJfLLTMKZmlry4E2zj6WdItyVWU1DYmHJ22KYq/HwL4qTYLQcM3HGL
A7vl9IEMyoLEEhebPiFA48PTMN89qaUMYG/ZKdjxJa9SzmOCymDI2Q1O5Ii9Prc6rjAdICF/sdsr
7JVFmXn3OHCoZTnTgK+gV3N+USLonKwvlzkCVcSdv0nwEZbXTcSW5zzg1MHv+WXr0dcRl1kxwZDM
3C9en0ALqBHxQud0EVuElGauZp6GlIykR2Uz8fJb804wUDUWKccP8A1uq/DgXbGMRuHgaX1xOG2q
ypdadgFCx2kJPEgVSb7aFdRbHIfkM3D4MF2EBSBwyOxGfoG4bHwgPsgHlgaJVBlEoJF4uYPCIymU
a/KvXGH/AI9/k/vLf/ETkCFg6P1zQ5axNe+THyoG+GDKCU87T+UjR6zdw/A65Nj7d9AB9NJdQPvh
sIn+Cn9yQoGAzevgPpCXF48+OWxhDGJzKAGjUjpWcktGpXUeXCaSyihsBchunL7ilybfD73Z/DOa
objGIsWcibXIz1mEXr9r7fpyL0N2zkUIq7yiMR1ZeOfAxJHkc/ExpR8R/5o+ztUCEAJxeWZMVkim
iEU/Wl2QFBjbf8RzQERguQPcrGcCxoa7yYJ7yR0Exs5w8IVtCJ8Aqk+fmRhTar7e33kx6ZRY08Xm
YYS9XezFPmNBgmuoalOXQRktq1UA51ieuTGJSfdipnbmAYQpk9BkJ+P3/HNN7Wfm7jc8ufTNH3/X
goUiTsNP/rrJxzjPZ3yyjKlaH+qHGK8wjGO4Ji7DWOrd3N1zfk8K1e4ZQ/4E50nDnRVHXIzDXboz
0XgduERyDU6h5BMUOGcRtVJxUvD64q1wAL3kgry5DMgIVcN7E6nRnYGPwTUSHyFQQU/8bHYYqVyw
eeWbtR7uWwyWVGMk9ueZEus/GMxe3YVVVDp1CeFCLfazqE9XeO1AZ7oEu8PIUM5n/O9RBbkP+Mqf
Z0i7H1FFtxdSR9epyMCsZsLakYXzFzlGvpws4oZkz+EFzE2QwqIX0Tvw+yCWSlboKrwAbocQFKmh
x8p1kbowvJuI4wqcyCEqc6ZODE2sLs6TH5a2OHSwgVBoRAvL6j+TUWriiAQ1FOdDAKtF34unA0wF
GTQf4rfJvlfaS99krKpiexkMvypQNp5/shnIbaLAFxsvXI3GtOvUf2E4SUJaZd5XhA3Y5KPWs4S9
hRpFuhkKYyxCij1mG8yApNIbDrFP3Uuz/WNSIf5q/sMHZOzBzMqsF5vlcrPUISa+gtIubbgPUDaW
HTBqO3AZ7sikiW7n7u63c7C+tceLSHH54iv7m4IxcmSfD8a9cRAwfO4hvvDtYIhUELfAxt8VSij1
B3/+O0dPTNaj/K86Do0epd3XKbc02HU/48FlT90t4KqFrKWdB4KfmrFversZyqK/m1fN7n/VsWwV
+eI5k2Gaxi2LEtlhZV9BVe8DV/HunjJmQvgufhwTBp79RMrlO1NZMRGRQBSKMFoDjmeSf2PGeAVy
+ZyZDhp0qY8pqg32bBowtkWZ7sscm0eu310yAXDYHPB9PinsKEfM26GEQCQSc2Xe+9/Xsn4Bwgph
XeYFD/OG1KWNXfoF8ol4cc1mC88D75BIHOiBGm6T4qYuCZXyRGCaD53YQOII20SsKHEgn0yoZebS
oEsINMRyenDqNLEu0cxHctxDKr+7rSUfoL/uAenemVWJ/FiXgbWEvErnyGYto8wISRV/p6GkTqWa
YcbslXx6oWXQCrq4ffqlkgujsUNOx0z51hTQEpnIxMbHIBHHWl6Bnl6Sk3/ev9mqDMXONHn0JFxc
+cqJto1WWbLC5DSks3JK3p7E0EhonbitiS2J/JcYd3WsYa0HSXcu42qE/8uOdZx2MPDAC5KbKVM0
8f5o0ZrXbd3KBt8dT0BPbWyGamu8AKRYRBpGRSbepmJ3QcG6+o+ms1pSJIui6BcRgctrugsOLwRQ
uLt8/axNx0SNdndRkHnz6BZstvRL//QdanYzgkjKKrvdBW5pGHbgRvRyfG8LtcgqvdTV26AY94V8
jq1FOeOf2OS14LQX9F2OM3McwwUVZbvzbMFBf8LKatk/KjzykyvUDJjjUQX/b2e3+/fto4LdQEKm
xaR6SwPOJE5ftBXs8fmQP5UIDET5qAwKW2a7kWziyoGWhZkkkgJII/CHGu1NvOqtHeSXQ7XXKwT+
hLUDp87fYITGadV0sJSd27gGDTSglMQyYCm3qqoSyyRUl68DjkbSarfomiVgh/fWTOpCbcnmbIwu
qflAwpRDj9PVNbJdftIGVfWfg7q8glZ2W43A11PrpGZ92zn0OKGcBilarKXxE0qhhxMRc6RecINk
C0gILRG66d9pYHk+6eO16OY+AqSAhCZX2VpUtQ98fX0cGwiCmCPTraoUYiIyoyIZMmfeUtjUftUY
+VxLAX2pqlEpduPVJBuseMVMh22ifWZOAKHIriGmoQwAeYOa4+1IOPWH2UFKD+MKSXtRN9EQDStp
OX+2SC4Tmqehsmefh1fFBUXTT0A2ZArzr8wAv8XrlCmA3s4qedCPqGSJwz+L8goH1CFnhiSj0oMr
6rsZCcQ+jekv0Yxro1a/tbBvkHl00UZGTpCCribZ0n5QxSXFsrUZy8/0jRFBneqGhxksC8Bn9OAE
g3zojmkey4yLq4RH2cMcjnFA6zIPqlpu5LptoBfN/j3TiQGF7lAUDikdc1VFw9QhezEy0wgBySgE
oggRdrvrMLeg1lXSYcxSZxq05qhokKUss0BRUTqbg4xzpKiwG687O47R3mn/fp8hoTQqdaclcvKL
xGPqcOIrgwrz5lZCyWZLDFMtJ8EeLWuebk4ELxcQL0aSkeK7iSJy7iSOUF9zBBeSHlFQULCRzBId
GiGICD+W4JRSsgTBZ1WiHWlbcb37DxyhSCYtJml+/fPFkEyYjhhDOxWlAphcrQ/y77rdqCJzCova
hVNk6I50uVeUxtJJ4YdoLsUl0az6qPetGZb05GBY8xlVeEsXmkac36Pn4m++Uzqg7CsYCjCHebRV
VAt5gQkCVRgBySlxGTSF1DCwhZ/CWO4K++7DhtL2sq/8GFwnuG/cfKnIT8x6+2RT0p4kCA/ERn7e
3DBtKNCXVBFaDBjJMJnUVEuvOp7pIPjdNsU4uaHF25zJmLfb9W0wRJFhgJPBHIrpoK6OTiXP7a+O
J+/qjqCbbvFpeCw1ORPJtC0ZRG6S6ePfxJ3657td35gfwqHBQAFKHkyBaf1g1dhvs15mdVDqFoaM
c7fZO9ITf30YtQlT2fr0mH3sLxyaqJrX8323xhje3/U596tlxf8cvfuIJugb3Z98rv0EThyqJu8Z
MKCTC2ADHhYLk+A5WEWN8Qur79NiO2cVkL6SEh05Nm1WfXFnDwaE+Qka017VzSvU8iO5CTujfqFf
QKV1wN67AvKZUVWLXSSRu8lIYMS4GNjLASQDOMWTcxysMRP9Lot+E4lS5vmwzremX2KNxmw2fOC1
hYJPg1ttN7zLYp06DTRm7oR1NBCYWhWdDZp9Z+fMn3pbn+Uk/hzcS78Vdom0ODsVjW7B3g+ubCPM
NknjD/RZemgwmDrFILgYhVStkdaKn4xFe8F8M2QqkfbPo5W3hePLHrRzGMNa45cKFiOoTd28a8pR
auBWfaykz6u5wu0l3vZZ9JYOViuoCZJyhE+LnjGT+KcLzx8eOiIRN8so301c1IDcNHqA741NGSWV
aPs1J7RcZatkJ63FBnAn0ttfF8pEmXKps2egvABcCUq1hQJPurHYdG9DOCa3aN7onY/In0QX/5wf
HCCrZ1Ct35r5wq6i8OLkdO87TFFOIYzf8a5THzwQIjlPG8t7w2QFa1aHdxv5KlzAsiNH09/juCvH
xVU2evgs7NBKODxdgI2IRrV8mP9ADcz9dHLuXoa7UgRfPxu9QIWmZ5BnLC2r9rNhvfEYSEFl3E20
RMDMmPvefVEDJcwa8OAfWi5/poZeRCE790F5wmbfAj65B5CVeGHkMr7HRQPvrFay7yOBvDEKE7vO
humMJY5VCh6X+P6VIMeOIqC8LH398jerA2aHnLVZQ/EujS4fDtIXACH3vOQ2j9IiuESTc/5ENmrf
mVyHjy1AXwi4Se0YXrZRiSa6Yu4e7gvOAlvdbbRmSnRk+JOeyGZ3pDqb5vqUvFk/GXtkSY6j142Q
U+o2AQ7UaiEWaiV6+T0aH3z//WpE1fTj4Izrltw3w6nhO7jjl/5w3sEeiGsrrqet+G6jCIKQmtQ/
7za1F/8ESAKuRLLQV6Al9bSZysiR9Rpmjl8wcsEBpvB5Wctr+aQj592Se/0wktIP2qBcVohvFo3E
y5HiGbtPswzwN63k7+CFMJheEWM/zmsj/gYMsvzXcONfOQMg8+IK/mXradRo7K16qV++BUXwJrXr
rFCA5IG0daFhnj+Q/Q/mhT0P1Yq1Pywf1oapSlouON+tB7y5D3Ke97jZWatXZzuxD0TITbS/zlq3
aXEyvhJrwU6yWTiBYeeLnS6mztVPti3mx7L3TQ6Eu5JTnngvgTVBbH6w2iqZQuphuXiByYf7obqS
Ov7daJskgAsqQE9FDOwcp0jFLJFNY77oXuanuscKuvICtnR3Tnd32xrcLsP5GSRMKYI1WK/M98ds
Bd7t/fhrrvr7ShFT4+PVOLTiPQoX696ZIOZXuM8lC8WX2tefdLgN92N4G34fPV5/UqQYvYb+qjdx
6ihW4QmwipA3pFpl0o4rw81rvKxJWgehuZS0QzlvwNnaTk/vweMKr9Xd8yA0rEMxa5z+6tU2Z/F9
sO+tTpXoCZur2PCfV6cFDVtydOdT0mwZMAEv8/o53zI52C8HX/ddC8vbN9gFORI8cbmZV1ypz8Bn
MAYAqMdvQPN5eWU34qsNo2GnR8lMeksk+Gmo6Klte5LeIoTCr2tzg/vjzeJZfZjAPqQ0lwlAAI8n
YsAAQWrXvyITy2ViVLT1h0+VXuOupMoovDZk/i8iC+j7jcvpXope7mPORUUQzpN418Yc3JiCIl5w
AciTTJllyl+aw+ggQTFBpIJHgqemDuqs0JM6SyV+wHtE58pu9FbRhVEEjFwg7lBMNmbp48PyIpZv
LGp1ki8chVU00NkbugtOG3+9sgx0Y/ebl34GvwNcA0BTxnMw8jVQg/Wu79IOSc/uvIyyYkcGfZVk
P2v+QXbUSJo6Pbwt/C9jZxoIHi6vfHLeM4Qm0Xi5VK0KdRtJAbi/hbQOc+5WIk3HJvmRBbRbpnwY
rXo/pVEb1gpioL0yo4eX8UU67wHz1a2eDRbIaFEg4ciqfMD/43u9N++1sHUJMdQmnnLnoOoU3LOH
R/YnbSDkaoP0efIx2IaZ19k8M7JDNEmbRgPcey3g3+4d2Mwn3TbN17DEEHp8GOKD7G37sIkwFYYt
zVfJpC+SA8sBgbXBO5CaHIo6rsKRlC4nQlL4zQ5I6QiGDjsJwjKjn6Zb5b+42zwEDQhrN6wSq07J
LtPKY+bgAfJzruYdBB+76EZwQzailW+6Zxic0wohTqzNE06K5U6hV7WqnWrnvCz0GLJf5p+0QtqF
Upq0pisWYAgIjNQHwnw9g1O45C/3mr4LFrq3Odjw4N4pxptwE2JCifrTtHy0HUr/HVhllvpMgF72
vuXfa/aLfdsYQtXhBn4A/zFae44s4NWGJXgVaYrLcTGBYX2aHpSAo/VERn11418c1gk9l/nqHpyT
U0aV65Fe82+8GjbDY/DtnXNwT4syoK28Ht4613Ft8eiUFu+4d3L05+rh3YXXaUwZGLlPCjJ/Byfq
4VTTTYSiYgm1SvzYh9XOKir6ham0PdvuoEliRtDL2mRS3dh1P87HqQUnTFCbztttOi//lN3bheDR
vd4AR+p/y9H0E63DcvTwy7BnkHjvrsO6t7cPzh2YZAHTRacaPt8qMWxRV5pMz4oIj9/N/du+fvNG
Vkb9OcQ1s4Z/K9h+JtznjQe/+86CYTQCWhhNVvCVGW6KlAQLtLU19riiAeSpoX2Ww1CnsVOTuKRe
QlVzCr0h2I+v8TYvDq491BTwh3X3+S49dNbjoqQKZIVxjaGTpJ+wHB6Ah+4618UG6h8DHQ+8F0kZ
6TMT9oJ0VEgN3doCUk7ZWyGANSh7/GZeDpFigsCgVcfBqbBB6fGpvOnbTgLvZeQaSnW8Xo8xYs7E
Ffw2/JS9dxg1RLt9s7jhObvBmyw6E6in+oQaWKO6wqAuKzKra8AVK5gGak7S5zwbIrj8XJq1AtIv
Tanb8pbPEArzsb9X/mAsYjUwRMbpw6qyjyPcIpXOUyyeG+A+rinMMUbUphkNXCYhjD+Sp9deMIT5
4CS7nu77VAEfAxG7wZNy4Y2MJ/hjtkJYx5dMOCf7Nkg525siImSdg6ZzGD26X1vMNE6bbOJ5l+yj
JC8zSlgavSxGmgq8/7THpZd6tUsukXnlIwH0uwZVA83Jr8ubcFk0IYT2I6g2jQE1CMHYvSNVMgqS
HVYQUbMziIKJefMeXGRzatijjBGR7KdaJsOQ5M67BZEFVJoShhTKD6MUutv0MwQGQnnUZPs1MbCB
HyCAIp4d094pkQRkJmBUoIHAI52eQF5C15JU5u5olPS4Yf+kcDSd5U6FPVIKH/InR/8OkOYB7Mlk
VGPawdkeRDxQI+a4X5so60KF8WAiayHxMZjGFn7EMCRyOGZnE2ihzjfu6S/GkntXg8U6rmPMLd2z
e43XwbG3XxSy5dZtJhXYGV4L+zbNJfG5M/9ugchql8HehW+HdSBEdCwEB5PkxUj/xjgfTX/vm70z
OfcUHMYoEH6E1d9GzbiahzWjHqMCByK1n38zntEZ4/FhwVtNV0k5uPQ12EaLBb33moEQ/iR5AAbT
WCPXNPzqhEe4Ww29d58FwsTEbAfH5AVbnJrPK+Wwtxmi5sgEMWeHCOMm/M1tCrg8TYdTySXo5KAM
b+wtIHfzYXjAB/88R1GHAAb+GrRGwglDy8NmzccNCBaux2+seIY3DrsNeE9b+qGj6+HgYjzIpk2n
kF0BphAr9GzTrKBA9O49Y+C6Oa0OT8+JU7wCJPvMgeCezT+ta7DSNG9h4YjgnTFJPuFr9uInrPND
WkaCUd6nV/MYPJOPL2O+uoeiA7AakLt394Qlw9XER3x6hsQG1XrJPcJTb0Lo4r3EdGoYysDsO7pN
VmGkrQ0U8g1swZQ+Dk0hBEyOvfJAjuNoItiKMWeXJu9iixF7dZvhO4Gy6ZxS+OyEuBV4d1ZdaKZ8
6I1HZ07LhC6Uupqot7Vv6cEBs6roS5/H2ixrtjc6ceMGIiOoPh7SW8HkGh2hNG+RSh3UqpZ0P4BI
zwrsmlpnOOh/6x7CNlC09m6NKiZ7eIjT4KTd23XOLGNHVXLDbL8AX7+2+Wm79Blfc6D+D0bR0KX/
KuDj93Gr4O5f3DwK3dmeWVPBuKKTuuIqvFDyYUICGhUlleUWjTnuQimr+dwJ0DL+RpjpgvMcyYGh
9GKfhb4AsgUHrt4kkWMM5DROu7RmJl/jPro61fEZBSq94zrTT3dbtVaz54vXKuH9frHDda/xhxJN
r2njvxi3eJDWqDj1YPvGcoOEog+SwWd6x9SGY8x6cOXoFG357bULcloLYeUhJAb+8ma7cTYK3UqG
fyWU1fAjYYqJDU49A3YIEfSblfFVrLer7Xx6NGySipsLfvi22H32tbGAGXi7G8uNwwVbOedFbxos
UWZZpStSTA8kMwKARRDioO14wAEDqFXnTqIPwLVg2W4vuR/Ouffx+D9ktsLS4mTV4B0qRkVogyWq
xKWjVZ+vuoNDVJ4rvFXcgvpDQv0N7cgRmy4C9t28uzsnwLJFltRNo4Znur31mg4PFusfUJX9sK/I
hSEFGxIe3J+3unlhrQEfgR1C+20wHC+wHGDQyKCLos9VjMYLoZaAG6n7C/TNkYrC4L69M1+jSlJn
9H/15gMMqdhxtRdrRxN0cLG/uTxTd1FVsW6po9T6qpkUwgdeDqV8YgBdmlR5Zb/gM+7/jUmZMzB6
FHmr++nNBMuZzS4a1WFkEDCfZVnNHNh5JSALHPSd2EqPayAN6kGVIQ9/oNB5fWDa3ewPE9gTc64v
TsIyzK2lMdgoVDkwAEfwgRV4iyJVHhZff5ZqinkKJM68G/9WfzkSvkyzaFtOiwlLoGZ2MOdt0OJM
coHnIGO/QESTQQmdTCVWxYN7zYJ0ldmm5+Ef41km8kqKj3ludUyOBcsuHvq/ygj+PBhkL6wYHulg
S4BVLLWYLt9sdqhICIQhmz+yLWAR5BXs6OUg5YIMOmlNyx1dZUa0Dt5A3Ckt1xwHv+Kc24o9lvmB
0K2AXAfXVWO56fuwft8GQy5WDjlAdXBbtfaZsa/LVuivjE688Nh1UPvH0JhX4pU/cR4O1SazBUzf
pRkAwC415tJ5b/TuIHwIedBNaP9clqlNsL6M4dsyJtKJkJdVGW4ODmFr5mJulY0TMngBygGkk6LR
mXJ4Sd9RgxZyoqIjINidzaTjmRxTcsWIdXTu2TSKrErYhHuBQQtDi0t1VPFRWwPHCiZDMDaUgbjZ
F4DxLMFZw2vrTbwffgNlclRxkXGkSkZEwEcjzBjgnsVkb67xi+HKx4DFzNtpxmufbhf/GuE0rFgD
/IctT1J99hmHk4Xv2bvRBt6h8ID41ozOjMwKHFm2Oa4vhubaNBwDWQN+DnHZGlFnoHVANdJug4Iz
ZizJ31bqvFi/gyV04UaYdoCg/AiSA7Z4WDQ5vSKxY83iGjI/4pzLDrp9bGatH16hc1wwu8teJLTf
EFH18JLikYzVOVjLJVkuZpNpI5zjbEnyccEiuXWUscoeXvNRhFi3tkv7dMWknv0Um3i7aNk/0649
Qr8rhwS67HMx//Il1TP12g/N0LLALcTbHpR2yoIUGFZSA1JLWiGWrlLPDJDwpoobTc1g53SuHFoX
uwzjycNF62JIesnIjABNCYcOjVoMIQ9Ow8uot//BLZo2EMMv+ETNDfbss/nB3t3Um0cGqKz8afVs
G/U1Y0AEYZECXxAKJxTguD1v4NtAYJq7wGlNpMHZ8KF80tIIfQ10iD/WbV9Ypwj3CkfV3aaH4DBm
h222s7tpu10tUti29pp+rW3YVNvNny6Bt+zgpbV2CIQ6PaKVcZvQbsoL+X567F+QioJVaA9gK2RU
1CCRXZpjQsLb5HhveHQ1ziiZdMY11PPr3PMp6KqSOVWLhgHUcmMtVTr+UWnyRuQUoggJuluXja1D
ia8iqwy2S2y6Fg0TYvuCD88aqDLTNZDZFs16FY+rO6OSK3LqFZpzTl70RCiB7sttQbOgWWlf+40A
MYrRVNkM6har93zrkskIQDuHt6Kx8gdWyc6i2+DUG0Zgd+5vw1wNpa0DmCDnCQxQetW7P5Fbrm6H
ya2cLNXrSwhT+5quViLjGUiOcG2iSoJh4s6GJttpQZ1ngdL+DVSIWzGBw+lq00W64evrKyqXzcav
Ke++rQqnH2wr0f/YnVxBn4C9emJItEm+GA4jJQMyS/vFqnuxW96R8Hc1H0Xzk69RrIiZQ8m/CCTs
e7hFtBksWNPF2Brpf7AsyIatasBBdSbOSOQgKseaUPYo3QfCYPGxc2b1umO5dQDNspC+ztHBj6W7
YY12ib8z6K4wMIK2azPO6Kx3htl7WRx+Zh7uqEcshruX07gBq6P3NWw8cXc5/rxd7efK4Om+TjsD
1mhoS4g+PGu+JxtKLS4xn2P16HRLA2ABYDshPi+IhbwOhebV7Kwsk1KcOd2PH1MGAQh88BElPLFy
Nw4CqoaMmMllDcR5B0SCIrMRIDbCOJlITgwWg+xIAGdoyPaTiwT848jKlNUTlWl88DODDSsLJtZ9
4E3hTEF3gl0+Ts88R0REkDv24GD6jAXlOfNTlr+HivhzhtN2NFgs+MRmnewpxf2VzQArG1Hk2jaX
2pRwatwELZY62u5j8KGiIMUSMfoMX8NzX3ZZcxdi78E62qqyAH/orHJ8jSngGjwJFc5/rTWKROan
+/IPTtCrO+cA1WE+qp0ZanSNKdJyOHBDrmMqYnpAkf5CslYYmMgqnXlYVDPpPo0GSKvR29edpsM3
jdZGfXY1TXJIGTClYeVkw5Yxi2lQymh5uQO3q3hv8weeNh7VjnOZlhwwcFpT+iz7I33nv7+Z2vHj
9snBB1y5y2i/S/baS6adoKOhiAWJkeY/c7H2K7i4g7YsRUCc/eY2Ro6yibs4/P+eY3B2O0Fvi1BY
4oJjX5spiAEfFLpQ52Of8K5N+NdyDkAT07ggt2UrbS+iCDtU9fn0w/pX2SnkZYePoaIx0vTmgW7r
JYKFaPN5msbHirZTRFuwnKwR34vR6e+dbD1G6ShvIRhDCDnS+m7jHIHFQSNr/ZEk2rewMZL/eCur
S/OKIl5yKAl+nmqNiOeMlVHQIM0taegYvEjaT+JhZCr+AaSL/EdMhCA+u3n6HUmJ0hZ7p9DytkpL
qI+gIVnLgPaIGvgrwUEGcfRJgygTHePlT8hm65I6of7g55eH/LSlno9LmNMWh2DwyG6qGtDnNKop
p831N3FdgBqLm8fS1afo5b/aJJdf0AX5wSnd9RQ7YKWzSOfxF6+DgnmeccEE6SUCoPjW6paYU+wH
q97Gnn36kiyA1tDlFQiUoFWaOJ60gRMIzg0A2QOAYvI7gIjk6lEE3kK57Pprqw0+PN2mYMeQI2Ad
D/AWhJByA7FoAjUP04ewRcldz1o4UjWttiACAOwnbJOpv7PFFoabCYQlMDu6BxEyhMaVUl8F+No5
9Hj74IHwVQBQsuckgRh3ZogGJJNAzg6AHBAMip5A8s/+o39oPyOBWStAOX0EI/11dsAKW5C0Bgvp
5tLZeCuKc2FolLuEbgVEeANvxvIG/keZzfTH3v5BL/Ivib6rygY+TXdhw9nw9+y7JofsO6B/+WeX
bwbT4pPsMNEgvYx/+3i28S6dhs9PTP0sYsi29+qMrhCUeZijlUkGRk7KzgosKLixRD/7SLEmJ3nA
OuZgIArv3b27y0dIUQrltj/QxE6jxsB+2hIIn/CUXvt1I7s5XNrmD7CU7cjib8DngzkDdjx1HrBP
RwEQRKwMjDlYd+Jq1UFuhiXG0e3Y9qBuDYgyPfSTNSChmwRNxUytjYyvsh7pEiYFJXj0U0426LSE
tts6R+gHxEgXl0SzFGKocURsQlCIVQ4kD6gGKgpomBFXdRsBDxkzBMEYWndxo/65FP1sgI59VQXQ
v3P6lN3viqn9EVbhHzZDWOM+AnWMRGSEOdz7xYD8m3Tbi3N491ClbFPV/529YoehH+NwT1bxO0js
qlZMfgHZfkI7mrSafwor5gKOuXoZl54c4c31b9XA7faijXv30RgNDNo/ShcYIwEPFw+AOs4VFwMc
E3A49vkGiSmGZsU7AuSzmB/DAhUaXsr4hjPga1PKvkFl2m7CFsE2Rwwx1SrzVaWE88z84/4te2WC
DSU18gFXBuzS9AFXaSbBCAukSLLbntBYGJgF3IUsYyM2iLKznSF8mUZuZGhQ2SaT4lQV4CXi0OXw
psXComoBgicG1QvA+u/RZSHCBuuLgt4k1Tkgzsvdwx65gF05ucrp7JNJtP+A7wxP6DeIz+MWuFZZ
fDLr2DIfDCl8l3uGI4jTdSjiA/DNZIi3RfoBReV8GLq/AKOzb0sE3xFfjK4QCRPigkNUAacDMAtR
5/G4ypotk1Enm1GWJDJhZYPCPfvHAhfEDEOXTdxKTtBJeCeFFP4LsN0uZTEJXHCgtwHqw/DBkwFF
5McRtdo0RO32FzZcM+czzH6XQI0SFq8RA3jTZmMo8/NRAuHQtiMuGMr7HH5h6QJitElbx0mhA6Jx
RsvZyRrmu61Cmx0fz+rZcPFGW2BmWwk4VRH8XALVgh54D3KQ0MiJp6CgQPitCYvO6A2KdkpetjOM
8w7cJ6R+ABoudLJ2Y2BhOPUZc0hrvC25UlFNE7g1dvh1eHYyvTjTZKQp8ygyg8AkDyGkhv+NwWTw
A18iELV4FM3npNojPsUMDtzU58Y6swuOfgJzcZ3GY+04hK7GqNgZgyD7AMECnuQwyLKU0kmojIWM
/OJtXdDJQzg24qCOvxz6nxn7GOAadRXxIcU6lpymIWXZ6nUgf0CK5jzEQ9x1yPeA1Gp8vYJh/LCP
0QdK2BOMNOkm9dXV/O4Iq187iqR4F+m5ovAaxpxIKG2/BFcSODe+9JmheOaNmgXWSE/8YfS9CDGq
Xz2a8rtFhQwiGwdUQH6A7sW0AKKbhyG1Khg55hjqV8nS3F2WYl4gyD3BRee8juKQPh1jHUB8sXX5
AZXH6hXOQhN6QK1NZ0ZAZ7xD9iUtqKmg18naVWvht30H5PCJoWMMIvvpUTQDR1SeBNH9gnXX/l38
FLDli3EfPaRMTXlicMRWK1j4AepYEhoLl4NC/UQtnXBViF0Iyajjwl8LYQmLKKHmNB9aiBRBh+NG
ao5OswvKHsw/cGNqcI97EH8t/nh+dj1V3EBvmPYxtyk6ZuJ5vANwj6KFDOM89JbLJQQIZu4eDDHP
WuoF9kNZCl9h733QJjxHsFiIA0UgkZwhG9AhtQ68BaDcsB4Foxtj0Ev10C6gVBMPLeb4e77Cfvgx
t12OAr8NYBjlAcDF/BeMPfKGqTqLyYvQ0/mf7oZokiV8d8GCRjPKhfadKL5yQS6zrWWFdcAAC9ox
P8iPJccWTuwTx2HrnuBjIzEmNKb6MJiZvBE92ZWETgBAoDBqNWjCrPzpXBbzi5Xh2KXXnUfRpktX
QG5o62FR4vgVOKhke4t2Suoa/9g7ITh1Dx1XVWlQHXPeOpfB6j/sVfLhYmlB0eKq89HuVh9dxfzv
r0D5DMODfQHnElEC+LRgGrFjBSS96l2Jjt20bOKryhNDqOpmPAvKFZredFVE0NzECyletA3XHqlL
QhOD8uPGWCgXmT63uJV8d19odGeZF5y/33gk/2NRwkWN0+4beO5MRmIEBISRID4Maxb3EyKDDE9J
hrLMm3Pe2hxaHW3QaBlTXYgDkQ2IFRRrCY6EZXXU14WIYJIC5TgMxih+hdr7cEkwJ/Y4erMZJf/F
PAQpteUODpSDir9goAr0ikTApqkG+bDtpkW8WiVC+SvzyxT97FxyoS+JffkPmsHahScQ4zKvMtin
YM6pcjHEY9Io8zGRAeAtUXZBwgV9OSzbM8lpdXlo4RNv8q+HpwlYXBlhSbPx5LfcQo44jkOXisuF
I+VPXHBwMRwd/KLDA4hErvWmjegxlH7b+4Qi7msnzJ20gwHiz7iQvgr7crK7MFBAEUDocdN+BT8r
FKNjsj6eGNE8m0S0uMydrkan3+LBQubBhuuBdUId/Wumj1YYa1Aglop4Ab0J3TOvOnoGPEjC774d
Kx53iRSuMFdzMoPfpTNNfgEEzKCmrsRJ1UwVxGJr1insg0O+uVitc1PJSAapSzNGsVloIpwumCrm
ML91Y0JKtAMj4mGgNEWBJRvZnFyoSsnJn9KWLJedIBnxdPCgDFAxSWzlpqxtdBl1Q0Qn4epxSV92
M6Aj56EFaEp3QIJo8DTyLvlVflGZTD2FUBfvnGnkvIKv4juvgtjXVlZOkNwI8jCHkTc+oOT5mts2
O9CoOvxKDP9lAfdBl4VB0gjQFIXVk/rxg9zih8U3po1PCspWzFPCzJaL8HTYrSgssu6L6RzbtEWM
A1xGrNs+DfXITkBL82nSmFQI34bhJ1cFSTSOxMNxM9D9jOIW7LxRXqL0YbuD+mGDudgx/rC6X55Z
b5zzd+/TNL694/icX9J7PHK5Qgz1rFqIHkbJYNQo7hCa6R1gr9ATear1eFQ8KdzO1Dtxq1hN32Do
jJTluaLotlo1m9k3UoVcfbmNikOBlWKi+kLTGLDUQMfxqzX2IQNtU2aXTy6HRGdBnrM6mYPZTjZD
8XfYfh/DK3AmVcoMk8BpCDsEZJZVyYJt97m99RCxBYmnP3HWcNInqyrTcbp3JgKKUaOHExVvjUJ5
12U8ZM6RsD77xWWL0F12b/LuXkfyGYfytmcHndPEMsmGjgJTC/QweHVG2Qr0/ZXVICn/huVaCJ+Y
7ZJSYlhw0GjEZauR8MazD/woJaG43+AbciVQC0lhS4M1qc70r+Trl1l0i+zS9AiBV2C7ZakYAU3G
LzRRmyG1wcixviwFnnDSbzaUe775Ae3+TdF6xUKRfNFtChQ1+TuQkPGLDnfMlmD0Q6AePi3qgQJB
D4AJmihDsM+pM7ZI6Ty6etH6uDgWiYkKR9WEYPQUvzRSN85/GcpyEyx/iRJnHCO77CBIgye4FPvQ
LSHXlnxVBRCjtP8p2/BNgzqcU5ZzJC55CKs8mFBAc2CI9VRXAn+TV8WovMMPrJH/keZMsU5HUd3+
IxP+JNN3uGUxQNKNuDs3JEPEyH8JQA66itXOmzaWJB7erSHJQTUPu0RHXDo+y3BIhkCUFjNxQCT0
ulbIzhW1kuF4SNRCSK57QvOANIxiAVsJESFP7CVK3gwqm9jlv6kU7fegGBNAWvbdYO1j0D39Y4LK
7MVsYYi4uGt5xx4HcyUMJI3BtDe19azPszoBscwULcGTXvmDx1fxYtBgisiWoDdiwpjQMLFmohrG
eLbiqluSu1DZS+wCEmeDM8Gayj/KMFeGfEPMJpYQeN558W/ewkhbdUWX2g5L0857gJekoSL3FPOG
tIXCf4mqnWgA0OUeNpkMry2I9HxkMPEU1TXCjIpDwvF1QHKn9bmYXDpOysceMnxwD2hYStrvbNOL
r9ybsxDUiHVC8DC+3DX+y2yJFMl/YSF/6u9j2zMt5m/9EM5JUKQcp9IJwOcUXeQiwkeA4rin6zvu
c2qKTDOu/ntivOocOA0rWTf4lKtICKw5PfTu69/sRTGQ0jUdQhQ9DfYmLLW4DoRDbFUWTfEdUwCG
wJcrCp5o9d2pYVHTDVgpfTrVCBHtclSO0JVMStMtMy/1sOwKQipBTu+v6t6z6VHhwSE9EOJmjJaI
/t06F/TidjlU2s5TLaGEz8SZNmD+cLJfWuNkq0Z+mCi38mrY21ZN8YL9QS3OCNTdmaxGob0UePEG
1xxlANi5uo4iBJecOnLjkvLRMaxRp3e7OJqyucADGzrc75m/OqoyVW0cMydlANWwXQlvqxzvbsZ0
lJR/Us1+/7pmCiJSmR5hYhjkY5G7EUCvOanP9PlfRdNqt7s1Kp6t1dYPYmHDN+hw8LL3jmI05hnk
aVpE9ZmUWYsuh2PiMnZaHZg2MWxBb6ftzrWyYTf9s/IG/dm5ORc263JiZI8NORvqU4B6xw40zZNo
9msgWAHvDaMEWvsMFrvkYj3BD5l0GAfh3rhfRTd7OMkP03KAnj489IpRTP6V9jzeaDiyB4kvmttA
Ix0YlyhaLKCTin+Hzuav0xFxkMxIezpwFzwFfBI/y4BIc5XwYy19jSKIbECswQA0twBiatS042ka
e2qsIiNuAbzKDJoF8FqH7/hgVWdMVV/GmgpHGCumWi9fiK8yJdi0c+icqUwYhJCa7JdlUJPq4VcZ
yeSJ2dIzBLrLqE7Tl/gaQteg6rhDh0DRQ5MAeE0UmtL7uocNxU7GjjQeohCpBpX/9t1rMldFctKC
YkLjjftNySimciEGe8IMrcksuggyZ//DWfRwQCTzMbFjMvCygKUC5h5ouyhNRnKnLIOhEN/Q85z/
Q9wpZqh/Q06J+QeDKxK6tw/LHdCsHwDBJRcvr/QxfDjoNRzsi/UCbi9U8cuBZ3DjcQBtKmxboSf3
V4DFZvkP62MwrjergX0KIVJXD6dL98VZ+bqNHwZD9N5L9xMBqfQQoyvZT7A+PYECtXVtMky0rmal
h2Qm/m0JtwhGBMBmihwhGzUCyfDLRBkDNR3RKGu0oCayFfjZcMvvAK8bbgudiEtXFwfUGQslgJDu
KWUdumLChCOEeeixNjTnkZ0UoyKYwQ8zfDQg3rAD0JxYIj3N/ALpO3rTl//wuZAThlzicF4Z/Tfn
1HxN8Y8TwKyU7ciMU++pWr/jqMZDUaH0B+Z/5UESCw82Xl4OtKCbsEcTleoMfCB4Ta9+RUXotcvs
l53QKykzHD5szFPduE33f+dua8gsSsmv2Z/dzMbggmvVhfjR4rUeDAM+QVELu3p+4Lki5zb4w4QP
pzbQWmpClfDLHGtLo9gmlbrqM/Uw6qQUb0EUFs0a43Q1r5S/3LFbpNZqsCCqicPLdcJyKBZIkj2s
VklFRAxZV/+yTq9g1xm8i2ubVmC6mRp+o7kAcYzHIefp5evpNaGsFAgxO/Nx50f9Qp4WHU8wLsaN
yMo7y2rQnEEZZQDeQNYF8vetrgz+UvkkWv46ujtP+JJVxNEY1mAkwgkOnxgjN4Orv8UiuYTIBVqw
XCvUotgKM+L3DXSkqYIQqDgkTHsrDv7JQAsWB8yXS5Em7TebuQOQv59bXzk8clyEopMOIAMMBD3M
G++DejEsj0+e2phqUoAK9M3Ie7yrF53Q+kmgZ4MafLgtdRf9CkA15SvVxK5fpbDs1/NCR7FR1lJP
PsKdeuwaVWHEKeJXonN2zaRmpUv2RWORiVGdC6WlBBL64ESegGdejiLozfGZWtzUWekn/YouSVQo
2zcp/DgIsSQq1OWQPuGZcvLcD/z32Xkk0TvN2pSWqkFhvs1KLMY3QHxWXpN3f2gXwXMn7JOby4qD
ivVreklW3owV69e6IhJEucn6jMKLM2R3a4OH+3JfMXI6IapX45v5aCM3AylezMYXkPYz3VjdbDmz
21hb4z3SWGyMU0i/WLl/USUsTM8h0yoyfwo9KKrBcIVFrODEiWlR3g/g94PX3iNoyPjBpQmr2fRh
GtFf+1ojynrs3B/AvrJPPpLtFvqQzon/+1iot9jbcBLu7Ut2R/D2xSIPzD/Bcvpk2P82mx2wLhtC
aokXL7mtMZ1G0SnT0ikugKPIVuYjgo6DCMzNZ+RAg7M2n34tOjJ553DzJtcDTXPKAApoSL7uxBMz
RAbvVSA4Av9XeNNPoA7PQKGSdoVnDeyzx0TkQGeyjy7IIQmdc4yqbmW+mb7ML+3IDaOyi93s9TH/
s8+0E2oaa8YDaIKPHjNDDB4d+7F80nhQO9OM1KmiCx2pB77AdeEJ8voNzzfeU6KkdfOcrTjKvP2n
/5puvNJ/NJ3ZlqLasoafyDHoVLylBxURG1JvHLaILWKD+vTrC2vvU2evWqsqM1WYzBnxd+FwyVlG
Em0uNNMxUPhTHcDRA7+p7AjFqkgBRXLScWoyOYz4+auEpl2SPjpBxaENkmq/1wK2fWilsAZgC2XJ
N2n5dTL0WxNJ5yD4NkS8RQf15HnWQ4DQk58PJESESs9EQDkjjl/LGbziEHjQpZPtdlv8ALI4aQle
/zqQXx9AkYjr+0ybLwt9Pr6hTjFn1EIgTahtUEsmQrHWwTND4AosEiK4RZ3C/FVkwq+D1GZ00fRr
jByETZdGUCJjGgOMyK5sI5TEUogxQID2S3hpIeJa9FIyFU7VuI6I4IQOgpyw/zUvZa9DXth7Nu3K
0yaGWXppwGLRiX1mnLnxekueqUAi4/mrd18+oATb1IzV026M2D1kSxeyUIpl1XsARpAU0sSJdwKp
ehABd405NRQIjCZFeeU12HpARQUMVSBFADvldrcp6FXCzXo1o8OjY9zGpEteGd3k82Mh/qjQf/1A
0Wv8XJ7jFkHvin2fslewEZBARDkJVoX3d9yBWSwIUeazC7gqU4ekMxKj+8L/uf3hNxFBBPdoylY2
L0j0H7C/vp1f8JorYQAiRxyrsG6UqnJYAwnk7hvvqhyP9GFoWP9tV1zMXxdLCPdvEZEtyGDHCiyZ
+hywlLkHbBfX/rFvMunAW81p8zCokhlG+0s+wJsQqNk689nZ97M8IJLTefce4zKBH6UbZdKgc5vo
GXDjW0XOpa6Y+QSnjJKvTWlTCIRgUxg1Y5x5bVeqiwZvFnASAzd8DiqljABpdC/InrzbBALJOw4h
50S7ZzgAEsRjyMnal/QTgr/azsFAn3HAvsWcRHPhGacg7zOMF11S3sVTc0svyS298qvxawfaXtsT
/7UKQEjlgBed81MOAwmu+JnT5WpSvQskQ+8u70Sab1Q4EsLIOS9oqeQiiFztMmpm12E9wWF8Jn1/
T4ro6DwkYq/1a1pIpwOuH5A5Ob9j9jHEdn5IzukhaRLpeKTHl90/qhivOVa9Y9z8O41P44XPYbW7
sXAXfvsvx0I0/TBojzTe9Jiekkco/Pf7ReXC33GmsEo8dvJrqvDzKW78PYJnmf5LMj1xZ3Kh5tch
5nMqlRPQe8m7e9BSFd1q9JwAPq2kWaH0MfljQIWw7SlTYlNFUSyW+DaFA8VQmZiEUck70QiVLIG0
yKT5MeTP+LPU7NPdMXcfV4fOHNfLQ/I8C9gybLGNfljNKo0yMyDk7u2dkECNK/2Zn49xdMLFYZwz
T9R2jSZLTIc9F1UDbCtU7HnSjonq5Yk2w8Xmkh0yP00O5F4TuWyt0yZ+q4OIbRIlXLclfe1V2q2e
sjGcI2hqUnb1eDHG+Iw1yH0w+YINzZy1AaDQE2Ndk2BAUS8QqUu1FsBl70c0yiMImy3Ob/JQMJfz
yhID91LJvTv3F7QZB4orZvExg4RlwCK5uScAobv9oFJ+0igCezYF/ey9yPSSa6hBfi3m4FUBJ8uA
+C23aFl5WoGjS9+8GHLbbR1RK8c9GF/KmSNZNChAnCZ71tdZRBBZpOSf/Wa6OsKIIh6g46K07xWu
Au10BB3+ULfsKTw+u/lqLWV20qaHrXovZ3VlQC/Q5g0KLUtWVFA+A4ZQhgqrTfME4pcO9D/iURsI
C5+e2VPjhr1q0qXKQFeIbYQ1ibHhz/HsPtynJ5iGaJiJXGW/AcCRLfiCtMAGPk+O/aOfJMndIe+7
bFqMUeetgSwmVLk4W/s0wRgfXR+BE81WKwTypdFjEuM4JsF7IAwYCHtr8CLOO57IYEFYxntIHUtv
QR4dCvRGfyboA6OZGMeIzubgA/+McspndC5UF2vA2wdIoCymRPpLWrRJxDgdOhyQSUaDMQCALCSx
gmPYgIRHASkyqFsI3PyxMv3soiYWpWRNGUSocu9D525CPUe3CdtrqBFio6asQxOk9s7XrY/408Ft
QYtYusoEyLu71u31kZBVkxVVZijMG4zzVUAlN61Nx92vsAy3wkwqGFQa6y1bcCoxMDdnXeGmvqG+
drRBcgG2xaa5bcRc5wSEuHaSNXsU/aA0SdfxjaEs2StiSChKqiVNGBle7rBEXUYol9Hlcu7po2iV
ZMai9gf2rUZ78vnxdSNfrteABmyJvOznRv+qtZjH9Gz4Z5wCOh+PN4lk+pLRvvjMiTlOeJ7QWRS8
GT7pXbobntBj/9ZvZp/JybuzcEm9ZcOpf7u4kPVHmyjWwuaxFK83loMxM/2mhvcmAc9r7phRXyTi
KVDb2HhPuL2PdxY4ZalkzmMINf7Un/nr6Xyjd2SMXtHdUYdgfXSItLBIiESTxohNakphNtCaYsrF
Zc20XCDxXtF7ehjd9zFCM9IN2ygtvr+Ksek3qWUVpvsy8OxCMmGR3GlGSYk7/mp8ghWS2m0NAYg4
JvuDOcQXqJwUiaIGRvYNdnYSyayHD9DBGKbKIvVUf0ZAtxqhDh8NNz+2+e/Uy5fTJ/hs7h3RRkdR
c8uUsACsc6l4p5h78+t4e5D5N8RuTWYZkv7Hqrc/HtoA2IHYheqPbp7ixDaq5ckStii2matQbMAs
xgtr32XKHV4NavQYG4dmieKoB1Aa8wMak1f0pDOhnlm/I3/Wa0ZASxcLvWAvK/BpmlYxzhMxceBD
e2MtXoze4CJssKSLu4ZT/v7H3KrMZYrrnYfXT9D/r9kgegx0b1K+R3uXiSeTyTN58+ZcZKe+xUHk
PTZg2W64DVm0EojUcF/BFiVPSVy6UBGSC8kdZ3H/uKlyuU9FSYoXjgbhz1w/pkgAxxVdMYyQhbpJ
FM5X7tQh5WVEFdWJ3ku0kWC+xILTmXxorCxyDkBlijHTR3EU8kAXmPfipY4bkW2CZ6dH6v5lKT05
lJL0I8RswNa2PHvYJK/cgOdhwLE7XCCRYFseUqAHPE1w1i0wZxhsPi9GaNwUEPHBmSvolewCWOga
Dg6qYnSaYLDzSIjAnRPUqn000XKpN1S5kH137tid5urZu4YPEzgQicktFE301yZyQrbLrKJ6Wnh1
wuXniq2z2umBhR8cAcLXbJwIu/iF6Iyg/D8A5o6NVhPUBcIz5uZmep+YeM1LrNTzVO9PSMX5L0bP
E9RYCIqOtScJT2jYf655Sk2ykPgrCp7tNukgV2lMX2QqVnZB1S37ztdvMfea5Pz13SvdJtAFTxev
9t5xT35z1yaL7iHobPHAAmcYezyjKLTlDjVl+O+dvZQiw/26Msyjsfs4D3xwOqGjbhxL9ih3S3AS
lhgjPSVwgTYS84mAXfhc24GgjB2gbRCwL/rZMm1udb8NkUgGVGtL5UOBAgQh1Z5Uf/+is4DrOxZJ
+hcmysnvXwlpP9Bd0sBDhXiVIx2iUFSLYctfoE9VyGJCmBI38fco7mXzdWhSIuXsMHoB/Re6hj7U
SWNPKf5c4vyiHyfsF776SQY3Vpg1dgAh0K1wu6Y/xdVv+57lUJdLNyRMFCoKdhCTAGVaMIwx8iMh
DiDfQAM4q+Em+c9fS8HYVTqDv/vuS38Bh1/b3e8alYZC33oHSx882JBkQia9i6O/aWsF9H44p7DB
kC1eEzLOCVwbYuFpG3OSpPo/6r0iXx+x1NyDnHpCSlHqQl1akiFMw/dTRHtjmGNv8NfvU+zvARj2
g3ufDZECHwgBudsaqhREGr7M4ZIgTsAjQjAWKQdEv48CzYrgoQL4bl7xDwxLXE7bdAzAQpUBgLao
ifEBivFeKzE8sK9c8NVgV3Ixy7KgVPEwoRPZyeQZxFQ9XjB31RVvgLRxj2yjF9TWnHcnYCUYL72H
4K7jAdfwh5QjzeETEICV01VIlXnJ0lT6JV4XLBHZ4ITqNLwyiCu3njkCkoFnboX3O6f9PDjHd7AL
yYlemn5j9HT7ncFp77QHn6jF9WZJu4u+ypBKj+HlXr2TqPoHtq75HyT4Yl7Esrxouj9kG0pXOr8R
UM/oIgpqFiXfASK0/JLUdaeJJOolLAu6VSkfmeHAuIp1m9a5iI/L9qCIW8P2II/LHmYD3GSyfA1f
FrAxVCJ5A2Wv3jWQRE1J4YRzpH2TFPJiKbakl7MfM/ZA/dN1u96Zw6pX4YlxpkhXmNnCifYdibxR
iQRHe3sX6NaqJwrBgZDVZPuFvqTFPR03lJuvB1RKTsmwhbkyvSKnFVr0iV3JQ47HCuKaz/mADG2Y
Idj9Ol+G0TG6pBXR0GyENhyoRFvT/qfSlhoMrLpFrEQNXnEKuyp0Kooy8u7wjFHPUYzA9ItIkOkv
g2rUXtUyINWj/VQcDACiTUMskXJY2ssRZYFdUhrukBnZogGQ5cz4Ff86ufljlBSC1mC1s26/2XTc
KRW+DqODR9X/A1xlSZ+t4iQ+P1Bc3khorREIyuqYHzYLAAsuuw/WF11N2xgi7WoEZwkrJ94F7WpN
4u5XhSJdwS0FuGRQb/8wJXP+JRbEf62lkNiH96hymOaDlKtmFL2YXTSOImgFhWidF9GdKFPEkkf0
LKiNfE/FgIR8KQ3EsWCgYGdV0Lo82OjcMqO+hFIj/BGIs5g3UsLu38FXtfdraWeLNpgB0xkEFG1z
Sx7jRfSMhWwr0s9uAUBTu5fkQdfL4wWsAOeKVhhzO7usXcWnFIT/a6ML/jjkZOAt6SWpCDzgP3l+
6d5CqC2NSQMy0XXm95KrXWWm0+qdD07nf22UtPMCGzTlmSQocksMoOhWodUkePLF5UJx3O+Ipepu
iT5dlDSIL1v8+3ZAFAYZxBkidKck3aNf0sVQxrYnDGnrCV6wlqJCjvU3hW3T3dZNVJydJWOPY/Ai
hM3wQGMV3ifbpnCywsoKswLeCXzoJ8os90WKTipKAPQAQJK7OtYaDx5H6DG2+CGYmAgp5G8b6WHE
vwiZzI9iMi8JkAWdKUy1SEy2flJQLinQO+JekIvCWCLqTrm9+Zij89rT/nqPnZSuH496lyNyBo+9
yB1tTfdCtBkQCC0r5z8yYvSBlqS3WhwpFPMLArixk+CudRPmLRDmTtpgShbsl4pKAirTN74zNCSc
PvAPQMqcpuySaFvkzEapSh7CzXEnTMUaUsVgiJB5ZXZEhXJj6IpvDiT6SSjzjwTYPPheJtPBW/TP
KKjlRv6ocVQzBM3w8J351HBlFKeYNOzKn8hZTrwsmh7IjSccKO83zH3eU0j3GaDR46SBIg4ACSTS
T+/eaLSYIQu/p8cEtMnxz4ArNEploKc5RKRg12ztNccdhLlUMdwMJaFDe3N3uLmQJ21KBoxubh2C
SsfYkU8Y+3OPT7JmOTq8rCQIjmU7w4kfxW1flD4jm3ghyla2EZ+L0+kLn0ZEDHYQF3Noe57AejAF
g/0t6bmjSKyGqLq2oU/lb2Xyxh5AJJ74hgjR77g0cwV59m30/R9Q7wswdUyw/YCEDsifbUIpuBst
YghRaM9TVLFhIYokHYi8BpsbSy0nyrRDTEH73mHNUp3TFBcHFGL7Akf3nBnAIyI3EXUYRQ4Xs8Ny
9A1qt2/8oGOiX8bYOSFFxWNw88vdp7cE15EFvP8lKHi/fFJpVW5zSFGZtTBIdEgTw3nvyVChxvbr
P3IyiST2NLOylgU9qXX4+vacFv/J7k6dcnP2Uwn6YIjcK0Jfec1piwEgGGl6QH1EFr5BmvDVQ1xE
KdQ1RpRz1HN7QjYKLN1zgX6Ed5dXfZ9gHi6H4Oa80Dt4yuAdqU0YBF5HG+l96s9UT5UND7t37C34
qohQHsYStN0n4S3xm/Pd0ufiFP5QnnL1r3+Xj3N9e/TUAauCbL+9tSA0BdT4W0Ie5IQDDZObAwX8
UVltLND38PXBXKvUvK+9tOANMhEUD9ASOoGQnUuk4cY9WO2akCmncxieMqqK17okb4UVq9AN9U8K
/TN0XBUsdKc1XvQumRGCf5rg1WUXjMIMLSBri3UYkhxWXwgebIXF1phpiTwaZ6LxdJY8MBcG5uyS
NdNOzDZAQuw2xx/HT0ryiKE/l9HdB4kkwZFyNUfSNrY8SHs1QuJmsZMZtYUro9OWFTJok2n47QLx
vh2qTY/dwRuDRcNF9smGdSVR2EcUL7cO5ReK1FkxKX/rekDwrAxsTP2vb7EnVyABfUytbeAmsai5
lGb4L3GvsISFwBR3OqaEOWafUEahs3mjyuBnsHulzDcfYAH7c+zdp3seBfjF//qcweDWA0QJqHYR
qfTNBLI/TAFPzsiFzLHBsZCsuX93rzV6cnu5d/qcSCm0bN0Gx4t4Jz99oc54aTQBlUL+GJHJXAOj
iVzAYKAglyTvL8baprGEUu9yv/SOU5buHkE9el0/2S9sLnp1sJtpPkFe0LQVvl2GH3FLN8pMzy2G
RkiGccdtMuaMvYz/FiGeQdei+48drNTQZLD0zWsifJLkYb5AI6DyDDy0H2GNAqKiQ2R55SRbCZn1
wrtTO9cxlFrv47TWxZjehmy1KbScaRPZCG+8o4s1QH7RwpBrF3aixs3+gM+dUt2+ibn8nFQm4Tnt
iEn2J3sf3yuHZ1XRbf5FjYw1uULMXjgNFXJBTK85aZL3ReSIQtbTazgBwMiZVfih+OQtCOSmu4/0
TCY92fV0DKhRJaOXig4gZIqg9TSUcJkD2RfkZ3WxnNI9S0oRWZHhd6n2awa6HyVmilQTlHCMcnA7
dHHua/5AddC8gcwRWJ6T50GDcASwslsIf7rM3LLsV1/r0sDjzXsgDaS5sb+D7nQ4NGN82vDHHxl5
3UXdMOuAfQav5Z2ZfLl98/AGVGB6GpdDdT8IGk0qlTq8Fe4jVhYW+VNxh6O4XXFFa6fuMcni4pL7
1SfPxSMOBVFCFUVHPthpi2rCuQzN1YOKBOkEctPgEO2jjuHcv3gM9RlIsW6pPL3E1uznHJ0P+xBU
1g2PQh0ycX5uEG1FjCUGrCWJGNsKXE53F5LLwinA3s4UnE9XAUBmigXQ5Cu3X/N8/SK61NK35Xyk
dZlKLqDCecCVFL1F+Wb8NWpT2wyOM3Wp7/jBt4HAnzeiv17ctVhneGFQ0gRZTSKl6L6Fam39lQBt
h5jyQvs7P9xD2t4dkyfDYMec1hzZt1ArrCq+n71Pr/m1lV7N3QZXWs4AXVJOFwgRS4HcIK7465jR
YwwPxLcvEYWvj+m7R5tQpMJM7JqeOT1tROh0n2KZ9qqkCB69xqA1pCdFUkkvBQjdsNqgNNaxK4oJ
Knx2K3dmd0ChK+xO6JVfoNdfvgJC/+/E+ecdoGEpYIk2ICD6b4UGUepI2FSGAYNrX6cmKoAv057Q
k/s/cQSiP6k1aMSlVRSuDdmI7tEzSLXB+G22DrYjKHpvXrv75GYNxBMpxz/oEEAj6lwOypyQRO4i
+CltAojbY4k+iHc0dc0/g6xBIsp5/mwyg4BPCBelMKbDcjpDbPak+IH3it3JOWxWOrNKDLvciIQi
XHnenE1P+i16qPndNXHBSIC0RafhA/9abNkGAANyT+SXMhz50jtAGjWsz+SnMqTnPjAckUBvHky6
FRq3ih6zCq93TFZv55h2PNyLVFFLkZWeXQP5KAO3SM2npWMbx+70AnvD8PT11zDzM7Nb+Y/JTcAb
wCo8KZHIUUJ/wM9HatAMjsN7nxkoQTkih5d2Hg51J322WH5XSBr+tdyyAa9FI39ZGkT85bLwJyWC
KJ5bwzMFACqBrxEXOqfg4n7nKo/ehNei6QGS9H3OTXLahuBiYJ9khgX1SEBGnmrm8mk9Ey/kDJu5
+yXRr3vzGN/Z2F1SfQr4haRZc8CgrAYHU7pgkfmSe7avwFXLi6P0mi2rJcGM3NkapzreY5RQDf8e
Fpt9gKoURHDGK7F1QQvsg5xaFvK8cG6zVpdnU0d91r/M2aAYYj85DReECAwIMBhNwN3gv3H2iYbt
FF0HBWPikajWxCHCn60m36NTDndK8O2fXL5N6VZ9pWvSYfFN/fPgkxExN6iATrJnyycpTssumJGZ
0uAdojvhUaanWMT3vZGfM/f2OjjwGodInWhtyv3t5RI9N7CfpbUnjBAiWnGqpLMgDRVFpXZGAGNs
zZZ9fZMICZeHUD07aKRoWs/a/Uyu805W+x3AP35hopBHCHniUA30Ll8jXshmQFoFpxx5Vw8ZjoWc
nfFt9q2PHTS6jBhx3helO032sEk9f3bHzz4FPZU2cQvBNZIYbnqo4Q3pkt59A5nS8tGVqwG9C/YN
0qse9nN4R/18HQq80Mzu9gJN5Z0pW2w6u8f4w46iQFkaNp8G6nOxk+eqBYSSIufataI9CcsiKDB4
qv66xNpMvT/Ma3zFDab632BFRguE+wPqpkfLJbv6mdbsRyjFeP5lXyIUlEnikmR/t1YIoeBQ3f5c
dRi6PT4qbtHNu+fg/YCBZvTl2b1GXw6U4DFAfvOULfKV8E21tOZfpxyXC36gIGsQR/Qd2/QBor5N
YN4KW+FRB/VjeCHGmkbGKEOfWowcAgHZcE0KKUndCYmEeyEBau8R4nINWZARBX2gWByECJxvvcll
uI84QblP3r5/ziBF6Hts36UT0GOqU5seqMUzAX6JejdGRe0uP+SmwKKZYN0wb84NFsC0Jp1wb02a
H9KeCEVHOUhaAYKeFx5kdr8JhIZgl9Ppe2C6wOAERnEqnS8/QV+0dJHn+b21SL7JRAFHoQ3CQCK5
t5z2UiDunhx9I0LeWvGwzp4roNw0Tdru9o0DnA2f4R3vAIaAt9K073wkdP3EgDAEYkuOb18qQhA7
nzrYv3Qp/ODPPg//TfFl5nQysI9buvp11vNjHIP5CMheiAODvCBn/VwXmE3EGCdhibRaB4OjG91j
sPxZQn8khJCPwgXdWV3s8WwglWQxGNllEkQTaEJIGBIjkA+LovpsVwtOEeknbpwXyDOZdA+ZCrHK
9o5RT2O1tpaiE0ZXk56BDugSg1avlIRZbvc342FkprisBKQlh0TbHVjDSGHQ38hQKMbtQZKlxu6F
MSTdU/At0A/g4PQaa1WDbT6mFyzSdSXRSH2kItTYzLuMQ0l9Z6dF1X8JnTOw0ROLrj5YcNK8vJJe
gl/9uWZfNjxfPPegz/XOw2k7uDLY6kIoDfDEnHz4/hk/LuhV/9VbRObyFSITmH8bhFzdlKAVka7Z
eXIEa3ZjzR9NcZ/yfzL/CcunBe3vousUTu+dKoM1BTiLWR1yl0TkSFsg+gQ01CwD2MxoQkf9QxcZ
dicYewN0XJSXn3m7K6O3jBnKX3ub95XZl2eJ0x3HE8ajl2x50iv0+Yf4z/XgWacydHEAGUBGPpKv
P4Bvj62M02pAQYtxj4DvcLMLRlK4SgjFchmRCUoqXh2c/NGIJXIcsFoll6bL/OCwgOTDa4oIyBPd
j4gA5eEVIb7K4FABnsWK/XN+AlIgHAKQZy7xTydPaM58Xqdg1n1MSmiNuD3EgFFN/SwDJ/Rkf1+n
r2LUYcQd4MpgLnj/tElh4XAQCN+I43MorhFn+k+q2Sc69nfB8+hqU7ZwQbEAYRqbSUOiDdaC2tB4
rmk9C2CJxUarLcQVdsknCYtJW3rSrZ4maso2w+AhQFJSazwcjz2x47CBDjfDUcP58p4IzWRodR2Y
scK3/SyYCpJ+R/On2EMOxOplT65Nl/cmnhDFXjUIiUcvJxBqHpxeIMCn5LmUGLDU4gjG/ORQbIUd
cvopb8iTJHyXEbcHRh+IKUJLg2vwHRTTGvCcHpaHHSXeX58NVoSSBrt055fCwNbJ7iFWfR4kZpyX
WeHXNWPjuxLGlPt6bG4oKcH+fqkS2NG5to44ZyfBCDWeghnJP/iA5iK0ezuaq3c9DpCmwzqhTRfx
D3gAuvPTYCGgpOzb+JhQ2rWTxY95mYMm01yzrJzgtIU23GxgBnNaib17Hh1Hsox+saPdYNqVKV0L
fLIyoIrajUKKOami4bFW+9rStjiFyLYJfTejSKNrb/ZKb0ClxwdHv4QTOdB7DJVgIJRIclYDbVmn
CnljZFJyVXByTL+wIkzwYroQVh5O9LsPrMuauvoNYMuYf/Abgj5oFYyx79V1yyjCEVhBgQBqJDMP
VMDbqqunHc4pJhf6wDKEEkMTlOx5UH8KEc/3ddHLuSyRSjgGBbDXwlmwvq8bR4v/J5Bub32J65Xv
UUuOoYoSNGSbfPj8TYkGWf7msmeNfltOc37snXbaQB2KDxCl/Nlwn3SyqMonb4MwsNH+3js1u4+I
l+T7HxEF+oePYJHBnjvPUvhJZUzvXfQIPOf3HFAjUl/OnVa85dxnByLYENG/ENabo8NU3wNP+t6K
URn99yqPWrWVntAMoVqQyUCLsRmikkkQl61AGOy72iXfpJUAAbwBtWZq2woB2BEX5RFDICbMBbSu
uV1EosMTplsjJKjfGj/Ajah7fC35gtmjs0uTbWLwTo6cS/x5ipvBZewuztk+ujv4jw20IIlAGoJT
uX/gJqqFvUqiVZiZRHN0ZBatqFwqxE0MBHNZ25x9+Ok9VjoYJTFLk/2R4/RqU0mMsB7P5It54AEs
3LQV3mpAa/fIQyJgEuiJzePyrG3SFY1QSa5NELYza2P3svdfudEE4fFHxvjS3a8oKfxFrwoUrjjX
9Z0Sdc6p95A492/TUj8oLJjXgLx6oEZvhhNYovXC21cC8QEtDo8Qu1fuLE5I2hXUe4i9Cr/tdtC3
I+Wl7WNeun3I9LvVGhf8FYqulLlKhH6TQRrz+foEeQcnVM5sRKEkl7CC7ScCfbu9QgQ35xYErHHE
+ehnu8xW7X8z1IXDDjAoTSwFLFtHt5whf5ErBCT8tgDixO9FhKVoba6IpgjAxxQx3Ih/jukkdtsh
lo6MVDsyegiW1V07WgwAMVsD5CZe0Xun+2xb+MwG4Uhv4BmTvtbqUVEIHMcTRxkowm15SL8ODfAh
KcMXDqM31LuMPFuNpQK6sJXIADATgZYJ104tyTNUe6/dMSSRWF7tPQRvhB3/5W/mWMw067PuzG/0
M7vOvNxpKIm5KWgu9vYbMRmMlKXjlpssgs7kxgwEf6HZDEQgD7A5P/OYWDwxa4C/HD9xnxdLjvKH
n43JdByWFcVN+hnc/hbBe1iVaEMYr+p/Y373tdEJ8OnvM2jC6uBGAlVDZ0Eufd4TK6u2AYZhu9DG
n8Fvq3h9eDQE0iv8qntYIW9oW0xe+cZl8IJWjO+EaqEQpoW98tkBWgX35xkqsbFeutvc/yDTkQSc
MSKsJziC20S5SyC9Q1fiPawtE85cDsF8Uq4YQNvVZnfEvqmGDeEjQfbaDCD16OuplgD/tZzTwuYH
vNuWORaCA0+iHJUMXssWm5aj6EB7jImxX7wnl+RRPWUGzAk4t+Vca3u/MsZvbAa2Mvpnxy16VDYI
JPaEU6J6WniX4Px3CRJU9ZeAuygoIRH+Y1lwevDiwT6o/AutF3YRr8TS1u94V97PuLWsWSuxMX2H
ZfIe31BsxOWmozmXpNzsZwpa4jKRGD6iASzMMuoS1AepjPUMW941qcf3MRFE4XP8iPWl6R2Cd2zu
/Vvtl9E7vkSP4aLlHyKdYfQvAt8XmT4hRQL7+3WgiIl2ollX+s2Hr1kPOt1+KT0HCSY34CuV/PXF
6hIdug/8w03aXeAua4kcq+HQeQj0R0h4QWpkbY0mJEuIDPxjU8kcrQ3JfhjqbckZ3GngxQIbSkLa
g4DsCoDAvj/ctjqkwL9B6WcF6WQU/gjoAqivPn2Fn8BKIh5hMgi5cNjCaXD/RCVyAXtFt4ccNIJ/
AFfVGOtu52FrhONKIP62rQ7hk+h8ghp13YM11UI+cyZtBjyXHe6Gzg8RIzzWQKTpKyi8/4O4Je2G
FpqIlztYRp7MDkEoxWEC4wBS7ogTTc5UGYMmjQEc0ZepnnU3WJ7D6IUbbnJyRzlJ7yJaXMQ0Tzu2
+U7AWDLJyDtnYmOWRDnC+aIY/uJFpBxBAux9oa8rdsncItJeKei0kGZG3IpZtg3HKu+T+IsVmh3h
9QD5GCTMWzKJ5hd728/DYdHxvaxM8h4+XiJSOrRFQWdp8FgLeQcwSzGmDAj6/xngENOlFTeVW+wG
H6Z9TugCIW2yG02WUJUkrAMZ+3v6T6AcsYahKHtJujy6TT4Eio2Sm0/c72RXB42E3k/u89LwoGPO
v1CXJrn0PQ5BDn9RoqL1nUmUJlAUiTpMy6CreyDwQsO2QPwJW8UGOTyk9141PYcSbwVuBRDnlTEh
duRjNW3BRUBpC2JZyC2Xt32hh71KJDKBHWKmEOczWy3KaiwZKhJqKStF/SPWCXH4y3BGiZ+kuR4t
IUiXfBpA1OZUWEAtCD4Zci4JbQukNkap9Ufpq4cdnBXixRZng4K5lrKPvGUDq1fmQjly4DZTOZ2P
He4IQzjiB9wndQSpUbDe/pfW5ohsCagBY9k+adD6iXd3nSDoZbNHB7j4UbFy3wgV1UJWgmyhpA7h
I+sT8QAPGrPmSArAI3kk0+RBQ72VcRdPp5rySQQgBzUPJPXP5HbTkkHqynU/Tvy1j7JOZ140NF6M
5m+uzw2hiFHt+vv0jlIKjZyQ1K8Kpo7A3AtireNY8QRnf6QCMb8lq4EfAW8cMTEOXbbQ8XCGoMsR
IX3xcSzyVMydM3l53TdH2qAIm33Dua5LtzFpsabbqZg70XmwzNctlLYnnjqYbPfFgDjYV/2Cgf7d
peR6d2+ELTTs2+RL9aYSdULtjC+a3lSOUgO4WgexEteXKHtwWdo5IpA93nN5YuSrBK6tiYFnGFLC
1iT98ArIR+dmcMji44GWhk2CqSUcRfqL9RWo2Gd+z9fORHcIrZlAmORJa50nh4ur0UGjAIayFTmy
bKIf4o+HuN+wwjTwx2D28QlGLtl3KVJlG3RpQCV3FhAheXZJrBD42Bd7ZMVmqDIZBSn0E2j2pxvw
qIXFvs4jwhMChoTXQ8TcJOfhBz5yLO+n2WmKWNYG1geydho+CfMAP4CTkpchMRed6JhIDDG6YBb5
aE/GeU03J+/uiieI31NWMzE2Mrl3SogTzdgU4OcPqZjs52pI7pG43OifiZGW7azmwyD1gtaxJ9hB
nWDTYMYvec8Yq0X1gnjNIRNnM0QnKmZUORf0RN/U3Vv3tqK05OVM+rsBc1IJUkQIZRsZvBEx9UZX
C17M5ZJciR2jvXy0SgQ0N0Iw00nVx9wqgXkyHOO9vCb8ky1gkSkWvlRAA34QI5P8JqpPZKLUYZQO
3owv1m1LUr4Po8EdaI9FsQX1JUWWcc9DEU5fsLeOwI4iAh0BzGwCkphoHrGTjIjM61kT1JwOuxOh
XI6JQk0HJneXo3ISMdcBaJcLsht2xgSm2T0eMnQG7ICfYPTwOSLPcPyVHUwvKJUq3zkNq8lot8GZ
yVYru+QHxOsM7isrZHeKRo2Q5bLowm9NZHTIcYS6FCSAcEv2IT28B/wz0dJmePBbaJVCdUZ/3sSZ
1ZkRjUy/H7ZL5tua9CH4xHK2OdQcGVQBjAzO/ohu/f2nr4/TzkjSbVukSDAwp3ar8X4myOg3FOcr
vI2lryVGo6QUvgcbHaDFJ9h7+EDLVDpPMZ1ylLH1yhgBmRH9gItjUSyZEq2i7TS8GAYz35AvEFzw
SJwSzfZOMyRHG4iK8EHZK5Aw84g4FdgDlPD2J1UVxZ6RKFT+HL0t/OdEloppQOYnIJm+E7mjR2i5
SS56QKTul+KcN+g+mwIMrqVCuIPqr2lhu4a1vWSt8Ih3QuRGOR39IysmVOz5tspE2F6tcDSsjLAi
lxHpOqUaO5DbTM3wQg6tS/efHUb3bcU0EJoIEmCy640TX5IQhbCSbeYXmyuf5uSpq9tEJIlPxqQW
ETt9cNuSHkqR8PQ1wjkkKia49cWBIe9Gfgb9PAZCTgMsJshZ2ZF+YxjHINBoXMuB3mUX4kcwmN6j
cuZM64vH5hdeItFiUoNILjByBpAMiRBa4y0IwxXRU1bdB1ig6WFLBAwjgIqJ7JeQv0jWvWy9rbpj
vHgCNNx/2+UCtQszRilnSDgQbGs7Y50/kKTfwl4CoT9GCCVC4kICE1+49oltpacI4fdVqw9Kyfbp
j/lrsXNuaa1svnvhhYj4CoaQ2TRZlSWhlNA/kyVCipNFdNIWnIBTg3Jpt7fiWeWSYtpz12veQMOW
5EZUTeTaUfJYM0p2QMRxiKoKyp8iaT8AIXSZuNjmPObGSQxDJlj6DbqZ8lrv3RT7M2e84llHbXDz
aaEBQW7kwpx6IHLpNzyxWyY0BLR9tz1/rpEGcwgNv7kmNQ6ncalZezx7cIoIAPL+2QZzxOi9IR/w
y7kqE/RkKgJYeJYgcKPD5G4UwZhgBUDVFc07XqwKh58xfBBMU0eG/0SR2Vf/yt5zp+0AUoF3UDWi
HUKuJUl+OGNFkVzhFRi+/1roPb9EKozv0wfvJbkAFIPmokXkZMN19bvFKP+48KWXDwtR04lK5jPr
UDVwz64TJBVIGOhrOFFyTuqfXgw9HrxE09XngOj4TpB62cl6nYeX3ZfSQ2IGXvylPuQkRBYWdYYG
zDL+O3i6RfC82HTsecjoHBmB9rPNECggUfVMDeiDvjDwjGncJDYtRjXQJ84U8Ok54PDuPZSy8kxB
SE0wlKmCp2lG3pP2J91tOIufYYb6M9oPOpx1kI3kCRfIzxhzBbnyJa0lk2jRDDT46q/mAOY8jHmE
lo92bPNJoNinT+A44MpH7xVWkDOq9+qJV4694ApOwnUT+A/d7N36q22YWJZ7kooXUKZaQzdQYKUA
DB7fMTwRRvH0AU1Bez29y00m2z2QCd7FcIFkp5RIS3MmMND2N4R79bbKTFyPxwhoHcSBnQVY6H4R
XdF1bYxajNa6e40prTtenJE24kL4bf81fS0vcKDF5klQBogLFUG5zDfqrgYua1nFphkZZBARGWEy
mKMYqzuTQo3hZ9SNatQefin4niF5EJqQk0z4iu+9aFQTH2kw2v0Z5rYBgSpHowAe5m9/rpYNqhsK
4GIcN2k0uH38t4yfWnCAElXhaN6hy4MnDzZAtYp7vcR0eVZ4yrxyTLJCtbAGSn+lue0VW0dEkpHL
tPFz/zAYmNvLbFUgw2SvksoFX5G4/hDtANC+A/LFSfOE90r2uMxEbSjVcgvtDI1Cx+YLXFx7giqg
Bl5TYeaJBFnQWISH2FzfOA+W3/kMcuU/ms5rSXFlC6JfpAgQRvAqLyHh/QvROOGN8Hz9XcmcGx0z
Z05PTzdIpaq9c6cRT/1K2cgeFJRb5d5o8nfwKArSAdXR37H/co1OJS45j5aZqFwDUvMZ+/7CnXjl
yHTZkVGO+Ewh5wgoGLrIWADmNe7DTPXZi8+O1QCQvaDN5TFmIr/FhwCaNsty/oQsYTAamJ78Vo45
cYFN/THwIbAywMSsApKzjDZvGKWyzfL+VpYHD32KavoaMjRA9JwyvHfwx+TMZhSwcWQGabiDgWPF
AyOCNegskWoFY8wqAoNo+RqH84ksPnjkxybVrATCKpR7Z3IBL5QUHeiV6CvxZLxzAj7nK5JtvNmk
y5GoFnHf2XD+bnzeJ+C1r7nHcRSeUuo/6gAeLeJWqL7PzLFktnKGr79pjtrtqJUqroLsbntOl45+
ksWO2QqNT7PumUV/RYFKUGreKkYXpgLNJx1FeFkRYeTOujNiCCkBSd/xHo21QV0Rm43XiKoFvzCC
rmrdjoWFBdkEpbbh06AtO2fvnNtpv97cQ2jwp8s9ZVOdhByzeR7lOyoReZlugu18+SJ7wt1QyF3D
Yg/xI3wKxGx8BXW5NyzEdcX2moGCvdXANcIBvKC/MLy4IVubxoePhApveFqg17XXRltEdxwfN4GB
Rhyoj/aRILfOcyzzI5w4WhXyBUCy2GDccLAmp88GIcGShbLuEw5z2oEXDWnp99WX9rQRPjshIiB/
yVyVDtAcYPVhuwcCB7B7fFBaOQAYJOslccdrEoxL492pUXbL1MB1B6hL94DlvPY8ekd99i4co+ru
g1Uw3ZKgbUBxgRm8tdMGngONU1/fvgHHy0QYGJ9Q7tcjcObUUPJIMj3HPxZ3o1MNaQHuPkuQGJiX
02BMzAxDyo5t80A5UuAqVigolclndnAq8I5NlCRItONdy7LsFS5GPNSw0F3CIhv52S1M5OnAmZYA
SJ4R4joB41YEXaLBVUHDrYAsUbwL5ay8onf+40tqdltSjXTj28lCDQ8lkFsd3iOk0PXxOyr28W5x
IMD3T2jAS5i9gakmbD+IcP+q8ZVjANjfl8mZdnfUJB20XFeVqW74d+07ND6NxvQLkdrPl/PrFD3w
i52yV3WwdUCE84R0jmkH/3bYietsv1cI1rUw75jhPd331u5wLEkv3/rg3DAz3KPf2wBNQr2g/3Pu
ztF9rvKgDElO4W0nwgcrbhEjievajE+RERY/QP3n4Sx9rd9JNf431jK9KXR/Rkb1iaSDO158FX2H
yA28FRypxE+AlZk+sSvQxc9C6Fc1SPFQr40YqBNyy7WtWLrMJ3KipTgaxjLJgLkDV7nUSU7f1mNr
jziL/eYVs56nB9G4nkIg0Yw+fKEC5zqZRxJrXH4vMygo0asiwE/fLzu7BvXlgzVNNuvef2EmUW5+
0L+FbqnFcxFpllmyr411JSLzmWF7rL6jSjQOK/XmbfqsFzrwGhoXGwITkw83w+CGcvPtIrXCggMD
WibW9rlRjIYvu7FJGp1YMdV3yhYKczdveJsmlL1TMPi4BZ5nAA5Idm3pMB9JUl5UgupCVp+XJu+T
PqEFPrUWNoP/TRfzebaERkm+dKV2BX0JZIOXfZtb0RIdC7I39uZde7gG5mLFqPeU40W5W1qyMZWi
YrsUsQN0LkToPd1Kj0HD+LTYRJuouDBa8OHEbqMeozfjdkf1sNBpfFETPOwXJ800h8W26cPmJKi6
PwaLmMsRp074IoNmYsne3Hbmnh90PTVmZBwfx+7HK6PHHzdQX8C4+Jd4oF66zoJ6t65eIXj6YKwK
vaWqBIc6gEBsaVrpvfHpaL4a5LyFZcLoaMP3LUBeymuxo+TmItQCCJjmOmvd5qcB+1HN4xUUYnaL
s4eCa9ipcX+IDFvCSopPzMFThnoBXDG/gKkQUXP8IBLHyP7ecj/IEgUSAHtg22N1dB7AcZeggQMJ
R1b3BvI5+/sEF+QscpAkGJtthIq7dMC0o95CBqWD9OnWW3AHedMlfnTm1klBho5xCm406ekLGLRs
d4zJK7QmnCI36EifRMmO7hKcD3YayqJZRV7n8z6djzCztmoK/h9fXKoVO3Ixh9hMijAYP565Nslg
ZSaV5BixMaOpxduuAZmuwE364F9S1/fED6EcH6Jd9ESCJfeU85qhkpSUnw8Povweab0QtoDuz/ON
XWocp8T8uBSJtFJbewrUhFFAntCQ997+x7kx8a5i6VDGMkS2KC2aNjI8+dKUn8DLoloQJYliN7wG
FYpIUD+qr4pXmCg/gIKYJgRLiRFh8vadBjdvyNqIWQYlq+aSqjloEq9AjRjzl8BkZHElIVA/Oqd9
XtEbGZl6h3vU2tCDMs9tQcySnzW0gClm3u8xGTf6Vzid8Mq5UdiM9BrlzhscFacnrTkp3Zjj41jG
diiD2yJTa/yhNv0xjp25vf1gXHOLHxn7wJKDIxt9l9XBjRuX2UchUPnJeU7q4Z4hgtMxCC+rQr10
t+sNs7JoNuWZETgByWT44XjDfQWDFjNgZ4Y06zxZ9JQWDDIJe5w1N3vyCrFMbxXmBLWG2clesy5P
CHTlDLvt7Tfa6Ei7A1SBjAv04xSoigvAZgekI2JLwfv1eU4UZgdu04tJYOHkz9ylbFl2CTaOcbY+
lv3T+N2qYnoVyQVHpla8cqsv2vIFbITKTWNc1Q21lKeTK/fD/NdLgx0ZBCY4JIRVH68s1hz7mizc
hrVLA1DCf/dqw83OdulY+hX/AROocRXRZ/iN2P0j+X08zg5+I8ABu8WTqVP47u0YRuxdmJ/m6pPu
FpsxRiBCE3o7gK462GlIhRY9w5zDAiaq3KlfKQ0mi/OfRbMc+6npK097Wo01CNGYlDXJTBzHCeRW
KnnBNwBRXIrMd/L6q2NyZdEeH3iYcQYd1n45nDyxftj4ea9+nLTx6YNoMgPgdMxjC59PkrSurU3M
qVmA8H3gnFiniHuhJorX8A1fg22cw6wjMRnwCe4sZ/LZ2+NxxqwclxrLvg5PW3v/t+dUebE28yjH
K+XSl2jw3CcjBzbpoQHuE9WWWxq9Y1CLjsFlXouuXOWU+TlSM0rf7h5uGY/RgMtTnSDj0pda3Sdd
26+NJSt7P8BrrX0vOmeKE8AajxQUhtTk9QnbkEHIlQvVOrR+8h90B6XGpkei4JTvhe8gVTEjTyLv
HikcXIp+LpzaA204GL8wBoY8S/W/nT7oVSEBIm6EtURhwANX5zDa0AcIOlJPDlniF3Utp76EJK+W
8ryMdBuhlwnKPbXwI/1hxJTLStuzsJSeYG+cwi1kNTMqdi/hKSxDQaI4ksSH7+YvLK+dewsiymF6
8yWWBl3hyvjLRE2n9SpE5Wg3f012gNX8DUMoDcwAzYrNOys7Ya7RLTW/eA4//GJHsyaZfjFUSvge
qB3kFbKY9c/wlytOeZkF7WLntNbQtoC7VxaQYMIRTCAEpsXhqupmKVQEKBkCjOpOWzRushhpJAzH
0nyXu1ZllBKA7gWBRreF6NSY6Zs13xkkp/ai0Ds1TuFmjgiwlNnli/164XGch5dwG8jBgyxC8R3u
4T4AM2LCoFWgdlHel/ughn8nbAO/RnNUa8O7EEvDYykwoQjBCduMDbntv46K9aC+aRuj8fDfVN0y
+T1BTqJrgl/D0AIAkOKV/kiAvah/6p1hCyDwwWBRNE/cPoikwBuBCTTbOlE6BtwQei0MzW8/ebLB
WuuSxrQmLhh9mAY0olmXAV22TgAw3SYzww8SOtneWoxk+bDdoSYKj+GDHk/MCig/UOiwxtCvK7iZ
5pfcnIp3aFT4agGtwm/q+OUs4InkDRMnYAvHXpn+7TENZdcA36C30NrWxx6LHB1BIvWp6QaGARuD
oMEP4gKo7lcgNSNXqETMhtxFoaWJj5YqSxGngwtkfeK7uQ9o+VmsHzJeBL3SPlYcsAKwgFVb6wSh
FJgdN41JLW0GYkSeC1BNeC9ArQ0hsbJvAokFTSUwjQGbsN7fy+WN5b8UmewHKgh0WGldXgiu18vH
XJ5vA/FipE5DY9yVmPL/bHRFW6BN59/wDP4OYGxbmuwYs4gQQ960gvvEd4b3zORJNlPg2n25CNQg
MZUTGoz+54sP5eNvFt8y/wlQ9+DJf/vbETI3dkWYnCY8w3P4glpf8i9+dGhkXk486svbxxWAhyt+
ZchB7Nmq3CmOAYUvzvUN0/sFCr3nnWwTEUshZGMpWHQvcihTyCsAZfTqABPQR2ThffnGPHRk0E22
5JkHOWNSRN4/qr6c62ofPtGJwFq+QRZC54dwFZOmck/XLlNCSevdQwjw9up5cJ/DHinTY3IKYYXl
7TDd4bH/2FXTnsDjooHLdeJ8qUQmjGhZATX3PKCaaaMk4UIi30trrRyW8oKSJuzuFpoAWN0aWyOU
DUYcsCx61vy9rDq8wcoIUvuD3o6qDUbUnIcZ+xfscBh331yvhn7xI/IIO4MF/neGlfXM4UhVRvu6
W367u5ubbR3stZr1O8ca3E12V5AMVn+B09GcmP2MB78LKcCA/vZ0GDrfq3aOa4yH8s/dt1GRthdf
1I0h827n0i3TRKOVqXSALgOjW9/4wO34+/BUgtbh/eyYGfMkhtRP+/uVmen45tr75MZWPubNfZuY
JBanh1mDPeqJt9j2AlcYg2wPV99+7mVBPtp2jKb5A95ATT0yz57NE3swf661jnUbPt0XPsjJp6dG
Gfo9e9yU1+TCvJfYHSTuNXDzi1eEcYrSsG4fTg00jlktQBm5Lbdrs7DCQ+q8i96FpseAk9vDB51P
YT46K0FVp34wSNltmoC0U6R5KNeZC8A4vA66mXeZTIGqWSZDsBLGxNgY8ULqnC1Y6hIT8LQzVKwh
xl8dBuC8j9ryxBVfWs6HIoNZaw8MIDzMn4CXXbV12ilMzgTZPXJupSDP7Bpl99vlqkLY2LO9QK8K
+W3PIys/chQ+YsKSM2dDJcaG6qePFqtXyaejZC9eDq9kxejAYB0XTvxWaVInwyRx2mwCbAOJwjDM
SRXQWiMgimnG6ewsbOPSM6CgZ5zJ/svUQl6YOnB5ib7JDr4CpwfqXcHy2bJDcd6xsUNSkkGxbzR1
mFisddx0OEVx5G+cqNUNNbKcls94n2S/b0XsIOIXbYWC6/l7OLFCk9h5NOrnp8hi+AAVjf9wdAOx
6eDpQv/b8i7qTtD2Ema/BeAdAM4KXp3yJLpwvmvrLLN15vgfa+ukmvmdfHqBUFqh5C5MDJ65RHf4
iOaEN0CVoS2bi7MSx04zfXcbbaNijCYZOJly400Ar3KouF0UpH0zwqih0jw1DnwgKsoiPhKIg2gY
nhZnW5bmBHbpvjH9aS/avCSKqvBSgL/AGdvmDeO2NskobG90PDAE6XhKjSo+aTmQ64FZ2tkBfyTb
RTMvnSsg7Y74Jw/EB9+Ax+HVfneLzSeUo0mludK5TWhyRLULtSsymtzxevOXIsK+zreA347LFm7S
AvON5rOhw1usSgy5OcjfIecHJwujSX2e2ZJ+IbBzGaxMEc5OmUrANYVxCLkf0y+FocE5QO/JscHt
0bfR75BrdQbp8NSnmep1inRjdGXUeiQPhD81DRaHbAFa0ir2Vqo/2TdCg3JB9YOKBq1GFY4m8z0F
A0O3ZnR/9rL1I74CACsj4UYxTPbC9JsY9jGU3o2fhEU27RzrRUed2IWLK35KKgE0MJXhUJkPaiae
jAprNhuo0MpHnCck6GJGTJlLeSQe+e/817Groec/7/NZjLwMNb98FhVmUGJgqRNxw1dRb9QpKHRG
sy1AvpzTjer98DbZSXTC6uBlKPLvF/LbGocK1nf8U8P5KYF5+iAwS1csr33wZNULUtj+oinQtv5B
CgoW/CAR+DTdMtvqkvXzudg/jJ1BGl4VGrNCs6cCFyqI0IUO+9/l1Gf+c4ikbW5QcAIccXMo23TV
N85ckRYKHFQ8heQFtCB8wJLku/w4Y/RFWEtkYrZw+JEqJ5qmauULMCcWejwrLboJJ1jpL0ayOsrh
kaFjJsb8/OL91HlSOWtRiKi+L7uHxgfDdW0oCzGlTjxEVbfWp0rzMkw7zTYPaViBU0TgMJxKqwkH
pztbIt2myJFJOkwaJug4ojfpbfjMZV6NyhO+fVRts0FzAlBsw4ucwPb2eIAtsUvYfTfDUnoef6np
t3zGcha8Cv5CJBSULuljrL0FMfb4GR/W+pxYeFXmSCQrVWHFymTACo7om18uGYWwvbGoMn0mS1AZ
MDuDUaaFJxLdb1ujep9B1S60Pq0vexbMoHHF+3aYR6Y3H61ztwuOwYeKc/aN/mpFGu2/OHjehuoe
DojDSNeMVfAvJPH3tbxB9BCcIm2oBYPK0d4O5JB8GRUMm61HpOw71RDhkyMmo2wIlN2sa4E2vwKx
Kyrx1jvGD4p4A/4YcC+isbm49Y8AREVyOSj2W561K7Muio4RnQIfF1rzS+/SQ0fHU6iikm/cwEbU
fwVqAME12NLowPBxRrjKk6E3SD/CIlZqxZZiG8CLP1cRElPli56Nh0ZaO9Gl1Dku694JtcOeyhbD
SniMpaaqeXZaRCAq4g+jYpNtmxMQen7vh/1Cni8FrzHz1zdsYio2IFVAVTIzyK57Ue7VRPYrsxAf
kwKGBId5Nw9lfGhR4lh0nnVo31voRqrbd3OL18pBxt/kHH46osh//h1tdHGHEQ1fof2Z1PoQrOkl
gPJByBkJVDnpy+1yWyHTasAwj+Q9Q/Yqs21X28a/PYpBoP6k008DpR9bHaeottGdRbWXczmTVYoP
XduOXtwto4m1P/p1nSLP0alnwpCmNYyLUC2gV6vZlmGq5aPKwq4Jt6XkPNwSZcBWijta0GJ+4AYj
L/k7L72I5Jq81ZdRKges2afAc0ZGB05tgooVESvZCCUvFqEH4pM8XYo4D3KVuRpH7jM8DJpT9nbM
/ZlvsLVCyW9yTh65H8Gl5gM9OAVOXINdiraJzW7vUIjTvLK//TwZdn6R+l8Xu22v/O4ZAAR2Jw6V
7/gZbz6QjGc+nTPvmg3lhPsMfubz40Cr4VriwapCllFBpiP6MKL9/X1nORwx8eab7ZbHMIoC5qY+
pFNeCqfkG1ImG7526kcAbgVOiO3VCcoCwyg3xQbCF+WjHKdRfxWMIAUiwh9WKEd48Gz1oxj9sxFA
iS5QJ3I4cJTzqExxKAXZ9CDvExW2gwdvDsFz7EinEqjMvUFV1ChNi50HIvBVNhAjhgHvP5obtTGb
JgIHdC+I2amTZPxB4cJXdaoTqQDsgAyYP/IVmrPkfEqyoMBQnU62CfEb9cD73jTRtwwYSPXOtMxl
m99LDRMnUcSkNVDEp18lVgVzDFpZ+AUqLrieIYgC0HQfO7rQnDyykBqldHOe7W3MdlPximyMdLhg
NggJzuksi2lCG7zMYSU5Dl47enmQ1M0lrk4oCUAdvqBBOjjV1hRHdQbCdKfI8OFF4pQT1sCfVHLQ
wtoHODbbuG96pJfJh0cUF8oZjLoGpfCBalLD8Rqo58vevjzezx7L4X0IsT/Jx2VyUawF70aWNxTs
bvXp+VOSIj+OL++bUUaxGNjdaNe7BoC/HGxxa0U1yjrApYIyDKGuu+Nqs0EJM+fsw2kA0+y/I9fr
N5pG5l7k2cV9Q3yVPCwz+unBe6LIoRrvo/MajSaXP0LMuJSrIrczx4iOARzsGDnSLQdPONvycK+k
C/X/TZnDAc9joscnJ5M9POrHb/dmc0lrS+4MFeF8iq+Zn4wYDqocgBk644xXoYOjVwZNm7E3S4vK
NllAgxbAZHlSkLBP61fJfTTZmentG29AjXd4uTnIAngYWcLiJAlYyZlKSnmBTy0tRJ3zHPFuCiMt
LkQSFCEMajwLTo3YdQgL6Bp2I9CTF4+zTH+qfe2BOmQ5hsn75pyWwwqVIDsdrvwIgp/UIrCygChq
bRWXqlJuDuPN34pg+1UFbrJ3GAM8eoI97OwHD/KexYGFs/zK0dipJJIdVA3XAdHwSbyjnNBRISq7
+oO9VwkFRQn8nC0p6nhdJ9QUd9yw5Md5Dg6+yraDCxGsqxwlbW4QfZgimhgXKYFDPxkmPaWBMZSh
DS0KK0+45h3EbMajUacAEUJqNFUEG93qhJMV9+XBuyFazJO7R5g0hyudhxaj4BHKLU+5TCXE/SiN
sQT6+ISXwZXMXAOwXvHcZzbXt/ceXphUyRsthwKK4pjf8O4Qm7mIdRB+mkzosMH3171j651u/ayX
+YeU8G9mAjOS22YAgJa9SeF6w5ogF0UmBy/AMVyH2HBOFn/Ef2DXLTkfetj8A/E6MTpMxZjGhWym
t4XZQ/PCory52If+yDlWIKbNUUga9R4oarhZV6bWgEYPlZJuLTkZdhtCLnba7TPmrjUUX05EuXsb
vMF44RBVKZaxhfDSKsjRXOn2b7a3FfsbDWNwJZphxhGN+QtnBkKccTWR9qaEf62OaBas5S3Og9VT
X0APhM7qyMGOICjr74af8SPH/QP45oJbCA5u4/3SNFLLGNWPkPa9uDdznJA/HQATb6gfKGDY/OBZ
cmQUg5f//ni4dCthvR4wzgbV2TQs/KHDQ1y+xLvVB9pMbhtxEW8QTFuN2AjKTPIIZt+PTaN/4umc
A0MwWznhJXodXI/d85tOZFZLAESBcGh2vHvvAcUMLhYQTwPLAk26eHg5qPchySe/8UXr0Du1bkyD
SjZAE3+o/t06RZzSoiNZ35UxZnizo5t1Z8EJUruv4dDmgB/jnfkcVDmrbl9P3svsnODRidAKpO5r
mgVTxycgPL7fiTJklkEmbb/vywqPVNn1IbHGl403I8qbfEiArKSCo+zwGmcdnCuzFT2/em5Vv2xv
TMrg9jFJFB2IB/MKdC/OwcupdhgUu3haxWzdI2tZhvEyeTJBHeSkVqT15QwsDMYh1AOG/Pvhtknk
wf3hWK1Nn8liFfb+1zEv0DFYv94VUKTEu7IP75ichffBKXHEa2a2ifgOzpiR9rLoE1l/IaJO+GJx
wU1pvrEJZ2vtsz+PxDrC5oGOmnhlht09AiEiK2EkZSUK1iqw37Nf/nioW5axKm6UV1UX/iWcQnax
/+BwilxlM5Vx2N/QBUnDIKai3rluQjVQCsuN+pkc+aiKJkwQsRpeKgIdIpAvAYSqS+SWS/aVBv1H
1S02N/Nit9IsNfnff2JMk9FgyAFOawOpTvsWokwAFu1xNFmNImMJzJUA9RF96aMWCcTgX5SR0YgZ
WmmCgBCERYPTZLhGiZbWJlU4esx7mtWIcUJUmICECTEg+H7yxnhdCDw/pb1xn3OMQnuanVGH0gaD
DDFNZWBDpOPW+6Ro/NHNq77XcFbVE0UOgACBph1g8j2HNTxCRr5NAQKq0L7gss3ZhGqIhkDR3bhL
0N5T7PNM87pXnLS8yn9Iu2ZyGPzTVxfpUGX3BZ1UUWkaDsMUGioaTFgAyGRi9H46ZogrEqdLkyIj
T7WtMrZF2UDFgZMdu8rPLRkXwsWpRhPwpuJZyRpfAD6wGCcfuh71orLkUc0C407dKmICt0h3p6QX
OIgsfkE6DKaQHQpgW2gr4oOdlO/JF+LqquQqHScKIcebhOOqHpTiYoz3lb8HvCVNdY4EhN38hYii
RvVa4QDmoO0X2jfu4rLU/NAuZCnGXHjN/wzVrCaSVro1bkxjt3f63B4OObURWAJ31MEwK2DdAC5g
GSmGYZW/wwLgrBBhEmwj8ijhnMFjCSBmQMzSJZprJ0I+wCbw9b9cRR6aOXCUr81qztNi8YBoyC+Q
gy5uBUjg3GhAtS7pVH4tP+XaTzRjsYvKSV5QxNUB1lAbVfsHSMEeZOGprCWfkFUEBI/bSBnRiiAW
LUuGSXAQiRlgQ2Qqz4DpSwquVjwteTTi+OLHQHSPmatA93zHD+C4x0JOfLqWQhP//UQhkkIcZ5RG
KkfpG8EA7TbWexzC6m6L2J18mKqbsEgkS1eSVReKdbIhHEjnf5kHFziFDomJEepSdjyBkMI5wThZ
OpJWC9RoK1FEsEsRjjS0QBHVtKMowcZiX0CvNrW7gK2/V6nsL/ULKmJkGKmYxqd3wQqb/qW3xbm+
JehEb/EI0qAqTINr8CvqDVVXAqgoQHkWVUKhgoIuLkOtMyFuOT4i6AP476N3inOqDKxMqSJMt+g9
omt0TWjQyovZw95cHcS1L5SERc54CaOOKY8tsAcxBWvk7Khix4d1oVVomf1yfxbeFoTfQTtHcccT
UCZ8L2P6TuxNr9p6oMQhyG+iVhB5AZOdBp5+C6CU5tXg5X8DOmtQdAzME74Kdxb2Q5dVDkiKlnWb
qk9pqqr+p4Iq9AotsHM09q+ieyw5x5tnpFK/PTBzt6AJ76nNjOkeN80HRC2vsDhYrjmL66kxRbBU
WJQ6M0BAhI84eZ/3/uMR3qChcTTwCv+E+fG/GCOWwAXuaS05ji+3dX4JXiU0kgUkmKRc2Pdd5wZe
wj7rGQUPfBXCN655ldzh0+eXAyyNjUT/zZHHiefy35cRrXJOWIadDlUQVQTE0M43pVo4QNyaOVV0
d0tUL9hbZC4cTuI8YRLlAYyAN5plrxreesXUdDFve/S/GL9XuLV9zCKJEKkH+/aO+WEOBbWKU+Q3
Lk1vC2vAMIt2P+OFw1w22GLw8gxuOCOxkPWvvh72TOG7DlvsEx0XFpzgZ3rrlef6wUcC7W+ociB9
Tf8xEo4UGURc6VVc28fJs3nwjn51fuzd8Wgrz+8onqqjxwYzKD4dmmh4DPcxeswzyKq30Gxugtv/
xYIQIXb99y8wdllo4IKzxXTO5C3WGgPMPrGsS+5/2+WO5220wQk+GBUWlfX9j8KrlGYAARbcCdPb
NtWqKq2qQrzlh4keZkcfxySv7BObAT5iKjoMQtLG5H3lbPYcADoGSv6hzVY2bU3lOYJhKCVXP8LI
le47UtxHmwcQrRKSJacN2qGZiTEEiXvGCybskXiY8qzUKJtahynXPr5d7WOnMn8Ex46BkHdjG08S
yFRfWI3yAK9mPNuDPkgDFk64zTDh9KatJ+wVH0y1z0lEyjgMculUuq0+Xhc8HcgXWy0ogXPIFXi3
gboCzfQJ/AYtc5GO/Bul66zcei0fZtcXFhnTAp/+BXJKsX8MLbSj8LB+vGws2zHCgaB0trNmvQdz
J3r7KSAGL+LjjX3l/mFXgzMcEJGMbAps5vrqD2YMcliDhYGlFuTFVObL4tg1zGA2gADEFzROCDlE
GcvgiEJZi0UDFrdK1xwAfnlsjk8YgmOKg7Ebrm4pFtf6mpqTppG/8n0sbuo2NFu+IOja04hX2jeU
bC5dD2UB3sNCsKQdgdEe3oipV0xOC50xpwFQwm8kAOJAGt/UQvrypFr7GL+t/xiUJxkdJzBiDrNJ
o4dvyOgTWCk+ppVS6wOc6VINbVezJcp2TCLMnbdd/QaCs2OXmSSWGJV3kotIX6Y2m8CecU/zPYRc
VQoCMedfRtsZqCr6HUwBhxtOQBPKClD4e77vAJ55CQjZO8XWVAm8MQO0GkAqJMS+dKPUipFgYCay
c+NvNyq3qX7Ul24HBVz8OTIQTtXPyuMx2WloVzc+flCbXh85Vrhd8c7K7Koo/9heNEEwyqjWaa2g
oK2/6H8Kcwqv7fQCWNY0mTjUHRMnV5+t9I0xzXko3pIIfcAbxcWDiTnCRHN0NmlbthDTl0ryEFm1
sWzcwtPZxwgCcn4nvXnctn6rGwV2YLeBL7rnJ1h8t6sS8Eck4cCkoWNGoeQo0FBodVkcXVcbXyqx
CEbWao/ZRGDVupU5DC76QzvP7eh5Kfk3CgYDgf8BPACxWImD/xse3NofUbQwCV7Ek+CMOO4oRmDI
ixM1D3ZY1qylFiTIU2CdDbeaOYUUShFkfSfgBgOeSVqhF0j8JKwa6OEcqLHGDvu0GpWO9or6PCi8
7FW5vVphpyPLdQxf32DW7J+M0fu3Q4ElRt7GkJAoapJZm2J623qcPGxS6LTP4LuPV/iuhVyPXR9S
Qwy7zVD62vGx2t/sDzSrNci19QiKVvLdvaNvDa4qhinu7dGGYGe5T4ZkG/Sa67tFBbzfDL7r2Q15
p1VMRaEqv8hQPa0/ywOTZXC0XZTUWuhUOvf4urOviy0lx87O3nj/dK87l3XMG63ISxujKGHKzCEp
WXiUsjgfSYBXo44BFKENluSaURKTT5/Seq7HTjWaXEjEzzG8EwuuvZLEBwtyLg3V8srEPXhEvfSc
13ZUd6uTHdvwXqDTMxXIqDl/UyeUqZjUQp+TSmtcfLAh3lGDcB7SN71DFE78LFop7GiiSw+HXzgo
zCJ4gjPwQtgxeBXox2m4Ie9nvC00DwdppT9izYGPdRlcsPlow1MgZS3W1p8nILlyaUTq3ZYoG9Ne
sYR2aAAotbHo2rcngt9Ux2vIgz0CeTuX9WVd7RV6FZQrO6oWo/NJ8r9KDUTg0K2ON0O4C7XF5e+A
LQGTHURd2I4YJEMwRXC4igu0eZcQ8gSDeIK4gxEdmhoJFg9lMiPXfo2CDe+VFxWXUAeV6EcHEysa
zCzuqj89et/oS1bXeSA+zrcB7u/yPZuljnhlUocDfoCRTYsyNbFUgeKchOU6TR+nCnNtoEZsBRgj
8CuodJ7OQgFhT0C5aBscLBtXajdYkT7WkruD3Glu0JGoAgksQzXKBULyvliA8+7WV+rU41gO4wo/
1vhKgc1JQPmt/wX3E+I3WGyjNtMPeiKK7GwApwGJmjZs3jVvUGX9CaagemheZRe5/3bwnDO+UGPM
Ro9CkydUjYxQPOSXtNkthkvc2Aodyj0iRAE43aeQD5IzxV/V/kFhHJ1irbd8tBQ3so7sBfEwTqv1
Jrkek/K27bMz6wYZnbaPcHCGX/lra1NE4RHAc+Mjb0bcJ6/yn6kxoBOtX/PIhAYwXlYTZE8ODfSd
70Q4pSg8YmkVeHgqHtQIxiHxoFkPimz1l6FsJQRTIQUBzWODZJuPFxFkOgYR6EIm+yBYjEZYOLxr
aNjovQPoOd/E8sFBj2yUrBUNyn+7pG7+d/S1rYL9WgHvMl0GuXZwveI5geKDZhVdHkOcgkM7Qv/B
GUkq3o+OxbezQDrIbp1uli/yKCutCBMjkHZnRrvSjRD08Y0FAkMDBZdSp036C155QlmPzTcIALN0
veOImyfS7ZXNX0UEXsYUKuKYKXp6MUIAK9Z0Jr4Jg+BFFz+aLkIpmsAb7ISF2aoP8D6ahSMrxXfh
427CopfHuf3sbtDqv9HsfxILJM3D/mJUlXVF6MR/A4U8oWYgiDVhe/qXPE2Je5exB5oUjCA90Hzh
wd2Lx4aHoIs22PEG3mQf1UicuXqNNRFojar/JVlCXbb5oDPHLRFqHbzNEfnMOPDKE+hOzxYXenTQ
h4AGwUZj1xHP8ht2F0X8L7slUs5trJpwtTmMLlRAy0uDs+VBicvmONFyZ9HP2aZ51t0v3I9ROWrf
WQnHhGbSvSmjyIzIL/s5FFmH1f0jaxaYQ1mCCxH9VLhNTgB0gtTpJUg/RFEBywasZ8vibP8G1VnE
6xb2qV0LATP79yz8BgqbW+DhRYP27XB5yu6rfcm5IotZUkQswixzdXthTuYsFnRd4lD5oPwzto06
vjIHGkCv/o0YtEEng6vlbh8OmqUtpkb0YLt1KaUhLE41Bfi0Z1uvzPARvRo99m/+Tr86AnF6w0/0
Z30S4CIuTc3gIcJV6AECxgeGqCdsQZh5viZQ+mEhM/WMrm/mYGJZzrYMDLLgy4z0on6q1l9wrn07
xhRMlyIKZIRgAVydICKMrWkxBrPm4+i+m2Um7Ghg+CIyA0DV7534623CB/G8msh/eQhffjLxYg4A
/Nod+c3IYaXInSDsc5RMkNXDp1Db0wvXw0qEzLBnvJDl8Zz1CqH+mcw8cU6K1tgn9mJ+AIELDvc0
4dgkq+IP79vV0c/jPyM43j0jqLCej/398kzLXR6XuNHRLbklpF6dWOZy1UQjJ0UJaWo5Dg1V/6/g
HtvsTSebBW+gYy3FHvbW74BRaxIkDJET0VVvvixVFVPGqgWdYmDMYIOVspC/WpExIUSRxXlsaEzC
cKdHgs3kD60LtWKARccIxQpOlvYZD6w7c4e6a01ujZlTZDcM8VRIdwi2UK44yht8zXvYQqgv1a9i
emsdvME/jOHjJhN+oNkqBvxAq6m7B79aLxO+V1hh4X4muzkvcTMCC6iylMz+jYJlNzwM9cqsQZGY
xVqPfAfy2XZ/SsWkodcnS9C7SbXjLAQW/3taMlYeb7ZOFc+DlwuxUPl4RTpg/UvdSkVXXOzBGSWD
hK0nx6LnXSlDBnWN/22hES0C4Nin8SbKids2fL3X66iGbg3ZH+95wzMvuQRVGbJYQuvwv2BVmC5t
7ntQHu0695XEEtgaYZgRmnOMjvErx1+Cy3lr3HAHeU6+bYFqFXJu9lgUsy/TJyGVo2PgUP9xIfZp
nZkDleeGZgGS888l+OTjDnz03lHFV2QujapCyu4cPfRjP9XhB1Bf92c7l+cELhcTdFOO0b/hSAKQ
0dQdQ3LWubydQkijzsyoECpgA6t63g1lfqoX/8bBCIP7XbBkEbOwdKUwgrcJpds1zyzPHZmTOr8W
kHTCICE7b4JP6Nb5K3qsnwHABBYrZT/v4lyMC/QnzB1sL9LBp3egd8AHKTWi3UqXEUuTxhOsYIOl
UkFP1wWjnDNKap6ZAOIh5r7K6aw3DQww3y4tfAMtSaOBMASUxk2JbjvBFJlDQwqJoG+dQByYvN3n
gtP7UOM+zdMEm29gPNRGjFCO4b0NRxa7MMxJ+X+dVbJKR2IUKXHYxKJzClr8/0jDSoTg7Dc9eOnA
+1JA+szrLTwgeo8VoqASN0Mw5Mm/cfrCDKWX3Ll7LKKP08r8QH+TTYWlZwODOAucJbs8AaIG6/Yy
JexzGpIrQXgKV5Edpuj9FVO0kVhfy3LlDjbX63V0L3X/tPhyhDdnBoBGjL+ZFrWOPhEQ6wNuSRZs
RnuHfkV8RtobgOtvw2IvqTqP9ESI8Hl6b917R1ZQHiEYAT8AhyMMiZEoDYDMDXhZeQg6pf3jjUdl
wBiaDQUHSvIlbv6izjmjL9OHGjp4fvoh35C7cfRKboE7ZS1EBtsOT/jT0zp6dRzr3xCvSbpCUpw1
9XkmOB8uPlPWAle9Tp+GAywoAEcwjOyyM0XJIqXd5cyjcv7YBNt/Yn1866D57PBx1oQgzs/gOaLn
u6OKkxUqAyS/SE/XxSw8LQR3f5M8bMPf4QuTAxApLspKzK7hv0t8mgdfz4zh5/xsTYnyiOkafbjk
KCcfyi/hwbiUpBtums6oYpOLrBGEwTXg7nHgY9tEFCznqXj4+vR+tWnRlfa28e+is0KOoYmujhfe
ry9Q33WI727JV8bqbaJCUAheXKxPDJ46LU9/7xIm3d3lrZ+SHG02NqJrvWeKFS4TaxREZoiVPfa9
JbvBJ8Qx1E+BDb+s+AQM4EngXZi8ZWEJBKdCW2/iYKLnRrMRRVYbvBjUs9G01d9hPtK6R9L1UkdL
nm96+H0UXeyiGh8AKwZjeOnqIvy7DBBrun31a/9j6Uy7VMWaJfyLXEvF8SujKAoiivrFVViUOM/j
r+8nPL3OfU/fri4VYe/cmZERkcKE+r0JgFBXz1UvR3GreEZLBR3gCjbg/Isq0WofAtn3r+Ndi0y+
ONnoFGhMzNY5YAo14rFCEcmG0JgR4h8gRxMXCdD/jG5WyadhhTubg2yluFoUNy+84eA2gSw8DIof
kqFVDULB++6/Z9cZ/IM3CLnR+KY1iCroJtt7VHBQnImroCIJHyC1yop7dDbXZ3NTl38YLKnyUdxf
kP6KZdxMsIYGvCBsZVUwlP/aZkYuuWyY6kALdaetQxNAtpFXeorz+5MhPZ9BhaLAMT5cBdKiwXPR
wSvv0H3Uu1DCQNyR2zL2OyaVE0FgD2605n+QMaDTMGc5gm/0JudFiCWKKAq19AG7prPeDiC2rHAk
ZQda75K/R39PkneCk3zqKc2jOvJWOJrSN6RfIk7vUfotvOM4cSZvursYnkBJsPHZIP9qc/8uaXOA
FRs/AwrRa0m1ZipAczg1JJesdo+yzTODweDn7s8CExwSZnnVyggeeV6PyTW/7O4qzE4EUhnfCThB
ZFpQEyvSf+Zr01uBsUcfUbwIwB4oEtEGw3yxPIifhGLNAmTA+pHOEl2S0wzrfVb1PxKggrhYtaIK
Q//uYv6rl2iFtyEfanMxW9DDpxiaEnPdQTBFltZ8cXEPVYlo9YoXI4xDzHajvyY5eeK28uVvcpNo
B5EPo/uieIAFvPKjpfw6FQr5VVo8JLGIK9Z0bVVRi8d6SKuR8bZZpVS53KnlLl0ETUefsRf4QNhQ
XylWnU7145scaFTIvPtSb7gUGYb7zr2hubHPkXOcx/p+FLtbM9E6JN0B5RJKKRY1dGC/NdMjbVCl
PTJKYqySQA7GRGF+T61V9UfpmbpH+HJgOdApYVoDAfIudPz4o5sBXhjLIZtHqLoMH25N9RWaral/
9N1CWECQSvWnvbFyFABlAMhLJio8NEuaxZDWABI7+qN22YqTeo99fPwS5UmdKAraW69GP5mH3lMn
WrU/64NcHt4dai7uUQ4Km1HoQzHH5YRvKCUh8gLhRDSFCRF2LI5z55W1r4hhzTelM9Qc9grv9obs
uqZKwAX10PNiojF+s7TwWIa9JXhFjWGjDTs385Kl/4MCLGIhjplxHgvSy+HHYkaT3zq5n+dsATsH
4qtFPiHmRB7Bf9CvExkE+7W1TSJYcrQAsVm/4brET+WxzpshvzNjHgJR7UvBoycAUnMFDOQ8ORBL
M7VGRWgFlWYH8TdtB/TQWtjqY+oxwCRQDb92QLX511j/EKjPhtBy/w49xQMATN3jiHVk+e3qHTaz
M8hWGa+H9lRUg3+UbCwyA/xXyrg4SYqvtggjJPnsxlc5XbC7gFa+q2UTMpdqZUYxJ5r6lUv6pf86
l3L7lFoO9A8qHhU1xccLlpGUdDMQEuokFa5U3cI0Ii1phITU+ahEuafcGdAD7tgaHk9XXv/Elo5C
vw9CJ4jxkf4DhpU66WL+Scb0vYGEIIAiFSHTYJVySAAB7bhS7i2NSDVIKqYPB32Z6UC7JB/SjIr7
KshB6FMTCxSiQFV4H5EzeBk3YNV5c5+Og3Xn4s9pb9Bq0YdlPBhIGPvuB+ARbAnG1gOKFijul9zP
FWjp0DHviaoFHtITXT/Tk226J468OgfxJprT0fkE55g5YskuPIy2oJfqTYthpm0gFO+fhPyfVIAd
6JAG8kP2oOZ3au/+C1EeepAd2RikN/iKcJBiNovUPdRNKzwttYgjYq56rsVEhChcJlmYy6aDVgZ1
CfX+kiQazRU8g1OaJbTKiRj0p5DjEauzcoOg8UhLnLkcsL+rfD0WGb7S5CCAM4CNKdu3TieErc4u
bmqpN0/ObRNeGLQ12+FsuO3xA//Jwu+VV91t1V1zjS9rh31npzxpMP8Xtp1XZIBmG6fJsCl85UlR
syucniFtmRtJf+c9TnRUqOFxhuEzvxXWZe/QAAZZ4Gw1hlVGxtZ7R4I8ZcPeZB7Z2jtW3CNihV+A
2OshaJR7bQwij/azJLou7pgX+O8cptip1BhdeUPuJU14/zy/5wBVXpXf04GiLsonu/c/Z6dgcjhn
7iYlVXjO3jMUUeQKbVxdrJ3BfeFBlPwycA48j5Yr5gva2AAv3b+nak4fD5EjAgCYeCTDUunc2Ewp
wRJi9c3kCAf8iRpotoqUxjAIEY3gr+y2GoEQES0h1shLCOyuYsZOY4qecPgknbhtunVo8PgzA/wg
5SPd2aRIeWJGuCFleHQA8EH0kaP2yrTQASNujCeA4WWT3EjDc0nhxWOs1qsfZRDemO3q3uHaW+fN
lgvNf0EwJ/WpVKTOioqRyD2odaocFwQhdCXLq/2e0kc/BqLFgyz3DeTMNdNjb5NU55QFlN6jLcZR
X47HHT5g02tN37R8T08MX/LXKGp2tj+HmxfWmvjcEktu41Zn2R3DorAbwWNvLisYXov3BA2eI1VK
hMWMhGdLgkUZx8L/ZPshLGLrwTgzvzR90w9HkXnGTKR37jN5FDLQdbjv8v9DbQQ/55lBA+YB0pMH
Wee4+g5Dpu8DdNmhNSYazAfFu4Sqyg50HNNNALNGhpwvEZflD9JOkhdSM26h3MsGD7ocdDT4iwcF
94OhrglTlxgz+xrdPczKR+KCsb6+tzHnfq9zcG729a2g5fZi+JG5GzXTJGZPS0vP3cMwvMDxLcDY
L4JQim84fuF26xfsDxkbTQ6PfoD+EeWpIvOSdbQG2TZ9DkfOEo2Rpo1MeXD5YgIYT81pb7x85UiM
8trgi2cQ+r/xLkOMAd1Kyc6apuxogdr4NayGV7AQJGzQfAtM04u9Ldh7cvlrhQvszP4K8JcHY6D+
4O4DAfrni31hcgEYWkGxCqjiMavJKxFv/hVIxMlw28Voi+yDLgLAIP2g7uEPZXZwoA8ZXqfseXBH
tltpIsi8HrO+IwDn2i8W4uz1Q2fll8aIbryUm8SZYtEJPDAR4e4SDO5n+7yEZkgqtwokmS793Gco
tkyYugzn5XkMqriDnawWnABxEJgjtMKFeId4oec3j3SneKJE853b7jV+7rE8yKjxP1+mIkcRGQHb
igy3RzB5pLWZ4uNmYSOtIcVhhfGEww0jJljNve3wFKJZ+dnzpHkoV+s9Fj/tSK7bgK1lawYH/gk9
42jrlYxrJdO75qAFnDtMEcovIDzDcv4e6+gXowlPvwKoQrXdCaf+5xiJMRmvs0PlXnBOckallUy9
UP1hMFry8Es07RfegiE5T+YN4DdJoccY3H/qdLIozhY1lUoT4Ox/U0qf9p3+Bz7jfsXaDC4iGTnr
5I1piY/q5RgcmMMIXWIkbpwS4yJrWiu/mlzgCZMoVGEwVm/8RK6TV4v3Fx28/YPGEYGMSEqyGyWX
gIeFuwHZ7LrbhKZR+KjEh3WctFxV7XidVPw3JmZMjL7gueLesVLFQhXDkFf4jicPOPcX5sas/54o
+lrfqRAUxu1w+4PhBWSCKqgchL2g1mKgd4MZ4GUE2h4mrtSZTJ4u9YykOigFjUE5bvpPnKdG3b0N
aHX4MI3w7Ne7T6jUV2Y9PiZ4M3+RVxCqk3e723jEhqfxs3MYl2xsdbClpS276R6Gp2GrcyWFAq1p
lXHetzpHbYPLuHDA2MY4AvVXjLMt8vrsmhaYGOFCWx1cwJElQAeSjtvRswO3ZotgBjMwRkjLt1fo
aYn+dAYs523DQ8PCBxjYH0cpTOLxSnfqEXN3jmmr3n3QAci22bnXuFhGAmzZgzF775YHjN2G+fIE
iYPb/XdbvnHnBw4H6XhFMGSfVfkvxUZS43UcpoglT1PMaKrDDx8yOmABjmdN2K5Ala12i6RIqmij
IIB0q8MtHnEcJljPMBL9aK5/EEBcn3aNySPzO22zvgEEOV9PbifsdFv9J0585QF8gZbTiBuDjYfr
0cZZwcp2d3PgrHCLFxZ31pRZXyNe3cxfAwvyifxywBf69JQyBh/9YpyCe5wcmhfW3w2g2rqb7YDG
K3a+G2zn6gnLKAXNSTZ9gDv50J2gNIibOJ3Tco4vGfQMGlEAcoRgt9/vtJwm8u8Y7LQx+MVZ9dA9
eaDd9h8mfE1OCUhzu241hfEgTvIilhkVY4c637lHHwynAIKz+uycPtB9xXXa9MCsXrnlrqm8ia+8
VTu4dmpIMcY4FBj+HTSZiy68Gkd4v813Hh+AlRk5R8981PaxwgZubbB4ysDFcpJej2BS1VH7Eryp
4Dgb7/a9h68OgitMhttM4DUvBoDXEZwPw6BBmcJ3/JoxfKgpMwXr+LYahocKls4tEE/Vfk/2g3vF
wyWG53THHQux0rN3LwVbBsxxdRdn/3fkQeCeZdU7NQxTNn87IHTmjyJkndBMQuSzajkr6PkL+wox
EXACBSXk48HzGBSjFSMRN6P9XIXcmn4ZxOEW0153GYfaGzzgwUazauXe4ldp1HekHowQis0GEHXe
msEyRAxgdLa9l7+gt9whmzKPw6uV6OCCaYB45LpxvrN8Hx0DfyFiYb4ZMeR9paH2JKob9mHVOYzW
UAcyAK8ikmkkYjH2HvQgDd7b9m6jZgcq2wzPG0o1Cu4wg+bJWeGRg/lhRn2hESjY2FgtvUYl2KpT
Brc37YW3SWqTe3yMmygXz144zwCiD3YdRPPoUa5R7D3Bn/fffF+HzH647XJZ+/EtU9lM7bgISDLA
BaAscQCszSc9V6AKvgyoh5xvVCj4CSzURxA2Glaypdbfzi8jMkWagPTbQH6EhpGkAT9ruJR4baL6
s2/cEPCZOXQMEyMvCI3Ouw9tA0I28yqpJrOq1fKyCq9lWhnw0boPv4Vbow0iAREDzp4vCwJbu2Lx
OMPXhxFcanujVbEbEULuL3gjFXzC3cSsOrrDJLr9rqkeCObM1SSyopXrNXvP+D2Ali07MYt5bY/g
9S1eqXaY8vmjrER1MTgc0KBk2VJLkdZQ1f2reds8lJ0vbcIc7BJRCMcrf0hwGgCPpHf86fNxzKL/
SnvuEHG4GQKUmoSjr9dU1u5Rq4CGqgZ8AU5+3Aee3ioZS+aDPEnIEcXbG8Aa5aPMpR7+xy5mjOmK
VkCrMEemb0celDUGEtQQJeifIsVBq1u2PCgIGADQrKBDjsMlNH9Re6kLgxqHMHebY4+zaNBennzx
zh84ktZI+5Lj5CtLC+W3KX5dDf8uKAXOjdD17F4hsL/ouD/s9c9+0sDq+OVKfbjDGGXnQ8XuKiqD
szOlCy5Xa4ht1k+tW5l+mHNX5/T74P9YRMLG39/7cYJyJO47iDBfJ6rwnwWblSmYX3D1bkGZGyH1
ttSQT9YYS2c/lNuDeibKNDJuvIjLLa8F8iYvLGwxSEAFJ4itIeoO1J75bQRrh5zKbvxQ2za60xDA
Q9ShSqoAnGx7uvOsQaUwymFlKGtwabqlWD71Tmgo9HNlt5B3fvTAXrY+su02O2rgsM06e5iA7D24
Dry1Epzal5kv8CwjBWaxgZS7FPkIIg/y8cqyPnkwkjeZEsCQ1sv5QnsOnSufjUkA4IyqcCAjoDEd
P9922zwDkcO02yVK3HmmgAsPEFzfz65MqmHxAvkw47CvCxQ3XaNht+z6e1/+BVhX1ek+IBi1+Qrc
Qv36cZzoFXSVRFL4RyZX8sc8cMz4aA4KDtUmBXWOYVZT4wceV/EPNeVeOgnG5iyUyd3scxfBJzBW
YqwbQF6OebnLIq/DJRXQF++Ic1JpXDJQLLiVXL8wVeEzDDNka7i004TXIJgFqfuaP6j2sHJiAgHu
C1FJCY78Q0AqLAb5nf2Ta4s1ojxfJU2O+wfOSSSLEodJhUWlQd4pMb1sgiQGSRgNCDZAC0pyWNlH
CHQuVILBZWokkIaoV6m3kLUoZ82jEhf/77V8BsCQCgLVZugGIwHiQNZFqBqOFs23tgFc0qepnIO9
y3iUYPmcMRAzGIz+MCbt0cOHtCRp7axBd1hMe0raJYA61RGyceptoEVIGnJfYTo5agFAFSgrNjWO
1B4CxHg5ZqoO+QGWUziNQKUejweoSKvMjrnapbmaz4zHYEgIqija0qiqzBmtcZxS4PfU8ep6dWF8
Lo9o5tROanDbSJspxVLIDBISw8hEayBYrjZCzJaKjFXxpMSsIDBWT78aGsOt3xyeJhBYXLyop/J4
2aKTlPIxwtiYOwdUBHy9N9PZQJNHO+MZc7QYROVcZyKLxFoj2rqyd8r9wIRH38JRa1DhMstuG8P5
Ay1GWAZiYMXcWPHSTrAkgXSgDILtwYkkTtBdejsL4uF+IP2YBFMca2Fhsy0FL0l/wgmokwdYDrBN
EmsaIlI56UbOnig665Tc6mJQOLJcGDcIoAxM3vpW8ApExAx8RTxs89IY2JRLZydrQ9adSPT2hmnG
kLmlpI4p47Vl5BzG6e8tZlwNixkTbK3LyFuMZoONM4Cogc2MFvCe5t/Tq0v4BwXFpmtCp/+Ft+rD
GddVH/E7DK29pNjGwZzFCgwXhT7bDtkSC5NSV5AB78TPvSVwNBUXdxX6LukAdxfbBR7v1qd+4vhW
pQeh1I2XMixjHMeMegktLIceNDzNhAOSiNcUktKPaNPGQUob3jt0HLrGY81HQqK6ZCphB5c6eib4
CHyVLXA5CQ/Z/JDAnabHC2VP/QvuRsV8egIbgZDW5BlrDuEYmwxcqUA0kGiADVSGHgDvE2rAyjKs
wQj2AIzFdMkWUBN7clwuNRMsBuD0iX5JFL8w6Hta8wTmPLkdyLyOZEVlGH0If5MyfEo+PQanITp2
eARsVG8GM8awZmwfxgFx08R8kDWgY4016xlC5s/PyYT0wpBAnRs8ZjQ7eMnzQGPla/j8h7jO0WjC
GAQow3TDk+/SowGq9kkmYmB9gaQzgCc+SXLWuoXBt8IX6Q7tDM6MX4xxiPdfV4lbL791o1jeK9gX
megy6LZzZunLIG+MBYUfffibRa8NNQ0VLkyXBitCwaYNsGL0632WMmgSPxnriRGOo+hlRdgBcHe/
yCORBHshVHl2i6R46SBX4X0rXfEEmdyiyV/V4CeI6sBtCgdLdsEG/JlpbnNQ73lZWv/4ZlZxFKfn
QWcJnagZgMMLE06xqG9wlWU3YOOn52AGZGvOKl3KeT8A4NuE2VSqCA47gV8rJH15dDAHP1WTyTI/
jJ3gdZcOQTlByuAk/pJBI/TFZDWw7Yvy/oE2zFeW0km9W5nmsZ8g+rBScWbi0j6MHYtiHXE9kk9W
mzpWfAfeFLqaqEc78AYiVRIEMWtQBkGEKjB43SEOYPYYvdMiYy+whS5WiQ+Lm/wL8eCWtWNgecWj
RsCS77w5ImT7AOWMfQdyz6XleYRxx46bpIDjikjqExvw9YCbteIAhfLI5Sr3+HCsczPk9VrwRdKA
O1rHXllrZhY4kS5JtknQOwfyUYLOB7OKA46uiM/1c4QX0ytMZCYviIxIkG8AXiPkRls90+vB9qGt
+rh6mOMGA6AeX4qsof6q2ASK96ICE6oDQIAbTsKDxdQhknMwLZ/Q8fZBsy9d9cdrQMldcqhonoH+
C++uZaYgiNcX2kIJvk5jqFlFrwpBEvUz4yNA2Il6Rif+GhR6pPNjDLo80cSf8DteMbemBQ/np+Xq
fAuwJljCDKZ5PqWbs6d/y+0Gfax4fB68fQcLLODhRUcwZNvVmMYdq4H1Bs+WuMZgOvGqmQxjcURz
Mj+jTdPEOweXj1lcIiAJhoyY7fbCOFNWYEBGcpjiq5xguyrvkXgRnNtMAWVGG8hbDZegACxsQxqC
1cW7afBinkvJJ5xVeVXsI98xg++YKJ5Q6nlJHBNu4hg2sxUnFDo+SQ/EBz+uc1gzrIij3CbC77Ex
Y22wkVZ9Ds4lXwDjNM7mWZrGjOUOvs5e1F0LtxV4HC0Seopcp43AR/jfaiuXzb/SuRqFr3paGaxw
D0vEmMcst6CLIw1kMVgl7aHRZXIeLnxELIIrXR+OQxqY0inqFhHOyFevJiBz7MWpM5NfEN8pWl56
/L5O4wZkFtWKoTvRlpaNC2bOrg9Xu3o3eajay3hFOvS0QY6VOyFgTdirjPLyNb66aWriJgNwcDBh
YyopcpjDytvC8jIHN4cZ1anHY1WUIVTdIMtWCKRVtwVRkVVmPk0CtUZFNEkb4NzxDnuw5JPJMucc
kbER63WmBOjpGt4LYwPI4X2IpIFXNmx4Bg0gw3IoQjmi/RFmgbQeJYKUv8DVXmJagXMq/V1sdire
maxyzaIp/mo2ODCZA6M2wYBloQlpflj1lze4/dJl5jRuFLVEctDJLEelAx4mdJt4IUYcqOjUk7iR
fOhn+ER4jaTm86ImsxqwVR2sMLaQEx2fiakMWj9WLTtu+9109zF1Dynssc/2Zh4L0Y81UY7KEoej
I+GE+tqIFplcMSDpqkCh+4BySw1jcRyqSO31jOkncjaSF+vsQRwd39J1vr6rIfl1TeNVapZvPeIc
32fL9Mfqk4QjzrFEG2DAaJXyx4WEV1HQe//GbHilM7DQUhXuCq/qTlAfMHtJyDd4A22e2HMGsHi7
BR7qF5OUj6CjlJbdQkCTNYVhJ3HE/AGyDUFUW9vCH4FkGZ6ZUAGOAKJW8DP66wwC2MGadEDj4mcJ
zUQFgDgWisNsKW6rFOogZJQBRI8PraTZDMdKLXulSprI2x5UYcJTZhBuiRKsDnn5VbFeopOIIIsn
o8qAOqCvxNNQy1JMgF2qSaQaUmWu4bIB0LtnfoOMArBg8z1gpPPXGSQuxL8iBKG6RwtJIzy47H/9
HvVYRR55+X7MNuYyIK/QgtWRskz5Gtp5KtnYWBxTys5ZftgbOQNrPIIYizf2DH0HaTXQox8z+cgh
iRox7W40sqruy4GcXscKDOJuzglZWPocE7K5x15VLM+o/R6uZNVl5Ap+TOZExnrqRLMHO2vwQ2xf
u+R+mMnzzMSfxK7/5wfHEKQWOGVinyivFNIkMg2o4Fr8NKH5802XgSSQvncFhcjJ6EP1KO0aZbLp
DRA+DFgCDw7OacsMFCipWUPxIpg6yn9xBlhJo+xc2X+jrV2VlOVKQPzGowemD3wDQhkR33EGo05n
MhwOiBoRPyMGxrpbVDJPGgitQO56lTLjhKAm8SLaRIkuVP63OFgENHnpMSTvCFq5K5/mU4/+p/rp
rBJrSXSHNn9z0tqIgbtz7Wi5o+HuSAv8Xx6uv2UTp0xU+AVf0Ys8HbEWtGlvSZrTUynJOcM6/tfz
V3nLI8eKiw7imkHUaNxp8IuqCOLOwLFvHsrxlOfklo7Ym2PnZ7O3WRkcgBzDyLS/XEzKa5gHgjHe
kADJ30nEWTNeqk2hgKPIKMb+iXzJhDuB0eaMCTVl+G20nvvINz7UZBzbA/pXACt7j1IJW9LV29ti
H5Jvt/Y1R9OHW9J13M6KqWDAKlKNVrcgm8iLlMtEUJQjC2lAtxkZhfn6PcdQUua6KMhrCY14TBKr
nnotJ7tG2LKpPixOk3mJr0oRIWfYE8pPHRV3s04b4sg0DkZagFLwFhBMwuNfGR1uE9NuDHE1+GU9
eGL8sfBEDCSx4qE+ukpWljJdxl+WhEZdNMGNOvEN+xb5cdQeKlCo1n/OSmPSaXnlYU2jgxjFQnW5
pyvUrXfRbMNLeTPvzq5N8XcBl2d2IypL5+xX3ZX1M951sblWU2sPR2UXY6GAzyCm3DgWLQIWESwk
HZsAmYhdoFoPD/DGmCUPJaGwEqQ3XJbyCe1A2H98B6E09IXzqEq/a01G04AkkdLihWPCF9zxN45P
DB0VDkE+Y3ogBnLfY418UzTNoANvEglEyAolIlVhyUlcemL4+hceLF+3EXPjp3ANYaKyllZSKZJw
dPABmzZCgyphNNuT1op/DtDNiEmzNj0HacOkvIOxz+RzKa9E5dEeOdtk7lgtiYVC/cHeheH9+/u7
sX5xTKGZwlGEAqbKLNTqGnXEDKWJCz2hlpAm9ATZxNFyNvjp/g1rgxb09+7Pi80D5aFqNnc2uou+
WsgqZEleveeKsFyLlI7BiKPoCZZqYZdvlFs7gU63DnEApY8SnYcJDQj/RRl8A9Bji8RQYmjVD0C7
wiLoCPtlUDI3pDWcZ2hcV9imAXUe+YncKQRqhjjg6jSAkEaayXvfoCpvfu720s+AcKMwXnlxiRMI
9923WejepIg9VhY5ThMEh3rAZbt+U3ZVvAPSyzpDPTdWx5o9beb3BZb15zgYAiobSRHBKIfTAUm6
LPUItmnz1Xhhn8cVm0qDFE8QAZd6RMbMFJLpFUywDojNWHcWEdZfAd4E/hJgjX6BdSDb5xmGRp2S
aBtoxA9505iO1C/zReHXm5uB0AI+tVt3FCVls57Mjz9zPzJboVIeDhpNbNsOasMWpb22lLQ/GiKn
6cQc9pEn80msodw8ViQkJ20iBvSztuDI2FvqA05kZ0t+lrkotDy+fVtFqRcA/nhoQy1iJ2iW8iBY
K1l59rxxXqviav1C9ePBgh44i982oYpDlSBwoicNFsRIhViaDNKQmHeQNkZ/18z2T/tH4wgW2NPJ
iJ1KooJPd6hiVM6LAj0JjhmUK1bEFlcLwZtN3CP3zg09RHsqtFVJK7VLaHSvgUfj5qpj7G43OR5i
vz9nzKHD6FVtOZnxy4fkg27ASjmgE1mcPn9aXWH+NQ4u8pxBy2RkIyT5b9GzpOWGNAw5PuQ5VVfi
3ntxlgPyCWdKHqY5zxCJOREjAWyaOTT54S6PQH2PPzSMrj9PPGGU/MtkMEniANbEAnESU6FJj7mz
SVVAaJOjOewreQdgq2H5KeVlE4q/4a0Sw4MNhHJxbizL+By2eXireBs/gmzVzQCL6ZeOhI5T1Jox
FuKj73zbSRPU+QsUcvZTr8k4RTwHUH7+F6LvpKi5pIz4BM1L/JA3goQLC4bHpnci/kGsNTiBCAIM
O+R702ax4jCLfRwRYB4TU+QwyGhjNtAd/8sSu0Tc0RdAcYjc1sviXBAscCMWleHxx4X9S8BT37/s
UBTdTJ6wqpCw339ak3ILUYY6MbSwiLenXhwiRGefvy2OYOF2qht5sjKUYZQfrJKXKOlw+AFFuM34
y0A4psHbZMUkUUpCAgfGTRQbIuXGeHdGufiKKi+W/pYnEBD1qGWVjlMhiYty6SH2fnQ8L0JOhfsv
QEhdzQbaJOodLfqS79TN1UQhKIvPtnRJCukx9Gi2FoTxl43/TszKtAEHrjwV2ReLPo65Hb1GmlYn
22ZRJX7kN83esKcnInxNcCag4LeVALfLaZv4WoQZTbF9J+NG1ZkXNW/yaGqWLLV0LJ84zHp1e2RP
MbtittXGv3dLnaY5f7jctXny6OTIYlXoA5F1a3yM94OeG30HXQaYjGjXLRCQlzvNMq6yBaRSZAj5
2FhBOsPDaImNOK4UgHuK9BBfH+CQKFeIE8uHVUw0S4PHuHXyNfHY9GVY6PMQpjZfg2dLFd6CAkTO
zD7nLBrfvlGUwwF8XRkQT/KNgyG2G8scgAtXHr4eXQl0usB4FLw+d6TiulIIUvLE5Aw0gdz5VBN2
2A0PBhdxO6rIu4EWWSYIx8F7wn7DU0cUI404EmQGDkRc1o8WHmfJlTadkturxT3RmN0VwCpfIF6b
fhT7iRepHI1ENxhaWsQ1Fl4wcFDjAYdSCFJdPdhjgWN1F+ATFvn5liBRM5tzZJN3Fzog3kMcfj3c
FDnHaJ+C2XGskl6Ot5wasGFl801dtyW7i4mn4PKIueerndt8W0VLOVDb3DTtExu/f8S5jPTqzWJ7
dXGH6pZRlpFjMC8uodikX0E6uyNGK3Oq/PHQL/YZQytJ+PGqEuEL93g2bNWHada2mmjQwIvBIBcd
nZFX+zkVREahbTdGEnXzjIC7m5w8R//HUeYRlsbMSGVgueSk++kGqa6131nF34W54SgBC74tUA/z
S3i0F2s/fd7NC8Ljp/eKVwHKvkPvZr4x7ioQtxZvEg4DH3R6Ky5OxwNdhxzkzlOaK+UQQWxlaHBq
lKcfqzRseycgmQafWAfQ4OCWk2ZB/fJGNSPCR2vYhAZ1HUgGoFY/3l3psWHdKhYYI+Stdrwa17Dp
gSVomE/UZ6SXRD9VSlKAPEnpYHnBF0zojC9oWlBtI+thAAI5DTrWo31I0cwuEsj/tb5RuOAvVfmk
EfEGqFrNBfDUuD1oQ6v90PXl40pvZv09kIcisyfVSXngg3+jOvrmo0yOSbkhUTsUFj4FcYFXJTX7
rUa7jHeOm5RTnRNuICXgX0CA8qO/Ha9hosNgg0q2Ik/tnoB9XYNzpNYK1s7zFD9IeZjap2NzMVn1
srfzslecF+cBDGXO5QdanTX75nS31i2rYJGgDEOOtOjvJ9W3U295B4blWfMQHhtSCs6A/4VGyBNw
Anc7Uk8Ojx0StL/5cZCd45AkBDDBPY2A27TG2TrNMWPYbxR18Mg1BYENI0euvA1C+zV2Q2Ib1PFg
iKj5KMmh/YOmnA54M7ydPoN9pwTFvcaAquNk+tNGH+2fm9cgWFLo5/RHosazW2pztt+XH2SibcYj
fImRc4MDeE8ZnwCdE/zlcFdmgF7c+F3WkrQKV3Af3u9mDgqZ+onRIznlVNtP4WZE1CMpd73MkX0q
Wfe8QSEPIMnJTqL5NM8rlMnWcXimYY1vrrV9drZ0m79G+pRb1HI9o8nvF6Pvj59b55Hl0ABbJLCa
4qrWyBsAbO0mu6qV7E8cB1SMD7umInHfmb8PzpteoMZMNPLDBksZ+xOIn4inDE4uTcRhvRXyxCZs
IlhMw8mxc7Gh80z3REy/bNDDc2EH9EqdKdo/et84CM1taIs7Z/LQ8FQFQNrhsUJeOWKwEfHW7ePo
iHyPRn0idBcLwYUPA/Xukv+dJibo5/VgeY0QLNF0EcvBdPfpBrFNayFEpAkdze7J/NApSMAN0r0B
jl4m0JrNP3Iq/DWjeh+puHU8ApKxFN5hekP5SsILC3ExHZSGxyDFjZvmDX6qoHB28F7Cd/xJHVTE
LRky+75B7mjmMVM6aBIasvotbGOvZMWppEmLIJDV8WqAepEQ7g+Gj/GxX4HNB2xLruEfRj6M+pKO
Pw7ZM815LJwRljEEenfigIJiD+h3JL3kia7NPeE4Ec2BEmF0HPqnEw437NR4b73DCAEyfqAp7hbX
mZrEcl4DkKp9Z00jdMvbCoBR3hxwR5WZWUwjodXEEUqtH/ImwsCBdiAgU4hhYoCcyjQyg7OtjgEy
qLq/agXkYUIVwpdP1vHeQScAVv7XxNyXSHlcITSPPbosZtGQu184T0wkXDGBr4k3Vt028E7tn/N/
PbmCGp5wCBogROQyQ/WjUEBIWLwto+Terg6qSkSRw2Jj//bxysAQ2Z4aFUbcadrdAILEJiSv44Gr
DcR9PIySBscvLBoxNSrLjV/1qsOKYa8meEIdJ7D3ieB/sARZZJWwRcEcvL0JwzO9Tr8/xzPS3OeA
93JUWIPv4uN6sny3XFjTecI3zfNr3dpkGM7WRpxmnz8G9uydlCORzK05zhcHN3r/XgoSCdqAmFfC
0W1XHGDztVn+x03ZUghk+85lxLpYY0aOsfBuVp5U6d3HTwht3IErbBYR5WrdMjxMzOy7xXrOLjvb
sErJYrAzjZ5e2C/DOPyFtbc7m1gjTe7IN6fnyZShjUpFSiH8K2CQ0tH2DVjr3BlKrPsEf5It3S36
LHaEP4A5aLgDk/1HHAPy4w4YJYsh6qZ9CPpZ22Uh5PdZaniUqYQ/orwDY+QyeivLJ5FSZAvnX/Vs
dTilEML4i4mnLGECEDCbRq8gBOAoYeFJWYKpQk+/3sfW+/ec/nLJwvx9/w1cZrJU+ECaz2T5tEqO
/TgugW+RDRKWLeLjvoOUFTgEIGwSbntZo9vymHBMSs4fefds/F6zEPeyXouYSQSWVD5ZmzaP35zX
dmZIugb0wZqvEu0bt37pGSgxgtOdBljl0Fc48eRL/cBoYpSZtm4ShGCaUx6Bo+SKvZmyPkaiZowz
tzcRamMy7effZ6ljIuPWkmSfOhdubtk9+mRfaCkpnzOSCy/mgMU06hbN+6t42upf31aPlepCyuKZ
fVzc1bhHezIybRwEOluCDQZ+lL6sQwhSrnBNzuIY83umrHbQh+XoOiA+Q2GzYCLyFJloDrxcYfuT
XsxorzQ7NfzWeue3dbF3ATAS6XjIWK6EPN5+DvvM90ugwSzwlRKY+aY4SGkSXDB3BIxMiGTtj02/
cz2OV/OEZiyLjgGmlKxtk500MaKtOWli8GcrzyfpRl+a+88zQY3czlp++SlLrhgRBCgTfkalPWRY
XPPU0UT+Tfw8VSwk9G7Desa0IQZzCsw+kDS7DnEIZqwh5zHZ29zAPssKT5RND0qOgiWJ9+/m97i2
il/QaoWQyQ7I5g8+48XssZNK7rGzQJHJgMyd3+O8+q2usOL1DTz0p9M9CuFLMm8LFtK33VTI61mI
yLugfHaZ5YuVXAk7L95semTU7C/DDuFp1Znf604Nt+9XOvHu4Lc2ZGYvYHyZxnKCnpBkHXyGgF/s
yXOP7Jtzcbe3pv1S54aBQ4zSnL5tCDvQ699qFjXKBca5cbN/e29WNATAt1NhWu9ocnTK8ZutvrEO
083anDBVVlT1CcI6GC2SA60Yq21/DlQWRHoIrrueeJR++GFb0f6rW1B1jGGl63mNmST/5EBAUDwY
zmgU5Q/0ib6bbWb9+WUFb99wYcrBYPUnNWonlsqVg5ZEpFciS88/g+O08rbg44JilSkUNqk2BAKG
OWEDSOzCX+eJXCXmmY+aR5wGSZ0oQNvZ/V9uIRIJ81M4c2CDfuMN00yr3b6L4fAS/shSZXFBR4Ya
IgcB0ZEBIe34cfqTz+hp9bh5uqn3JrGytx/MD1d7Xu/Qo6CK4UAmXoRuSI3VO+Go8UZ22CE6wuOm
BFd2V+ktNynoL/5YJe/HYkroyu4U2G+l+AycfSgGFA3mcz0AzrxOCUVJZti8Ow4KFOGJ7H7/QV1z
+3HzHlMeYhVbRMKj6UEM5vviPxpAI9rZaRRDyutvEqY0NMdnJD8mLmLfX3WnB+whLTdT61Hy8DKy
Emxg7qQ6dbAcOsrU/HVaa7jU9Xy2NgxgPvlgh8mLAWRM2bjPIom+lh7FCLgZvv1R+Zd2uuxM4HRV
0K7uZiFmDPF3MCR2Mnc79d5RjtP/+GJhh/G7z/4YLM38wq4jd6rB4GLB/d66GxMiSNt7UrkJzUDq
xEegZ+l2EDp0xtew25qezNnhjCkmF10Z0uFpJDEZ9dYhpWsETlCxmIvWZXCqI7nC6Oh2ndaUga1y
QFnZu/H1av2NyvzrAP8OY/I1+Xg53jtkKAcAxCw4/TkDHg+28RDRe7Uto+CxjO0Onx22w25n2Z21
exifeZvObn7zbmP425Dovbc5fgyZi1Cz6gevdU52uIzWL7CA3iytmao18fjIi2kQLdyIavpgdq3C
GQ0x8R4eMCj5657dwROKzRGAw2+BsuLLtKeqxWqVJsKO1lGrIh+S6TV4V01DpiGQ7pjsuVzNJRgb
ywxJn/OWRp6m2dV2nIX5rFnObUL9ukzrjh8XBDiYUSwuzOWYsce8pxTWB1nX2nKq03PBIVRlFHjU
rPivHxLYNrMF7RWW3R/oH4Xg6/3UCazxeOuOq+Ypbnu1d3r8pE2v/OrNHn+w/up0LMBQCOogZM+p
4DJUVx54wWVy/o+m89pSVVvC8BM5hggq3pKDOeuNQ9sWBZUs6tPvr3qds3vntdpWYM5Z9dcffDtY
aSeQ6CPEAwkhx6h+oxvX+d/UrG+lzpjnSjnQgwMzw8ICFu4YpilPjO6t7Pxl7K65iTuLHRBYkk9s
nolNHoH12uoFgOZKqes+QUpZUi4H1A27QNgORxiAXlDwuEW0RD+qEtRQtDGWNAuNtMz87YirtIxL
oR348O59+li8eXmO+/ih2mbKePM2hbkVoNJyPZxKAm5AkAUdL5Lsgbd1BSPGqMEczO7regsQ0r1b
nzvEB0iLH2+IVlDLrbY+gaBQPacv6JBQDyO708PkSn2g5hy+6DuxvP8YCuyemFB4v91hFqWP1X3+
85k8b34fFfSkS6rxm0ALEIY6stq5VxEbCk2kMtsoUIsgyf1vO+DP/krr2c84KN+OitkuI0do1pFF
A5hA6iunSctFl4ns7B4qb/s9++AHBH/7bvMTMuAxxcIUWcNYonRqhxvVwg6XJ3H72TInfSyv3nf0
CZUZ73awYsF29zUWqoD+68Mk4683vxdqC76gy1I1yy3sIz5h/pPj1G/k0P8t1W6GLZZR4WYEEiAP
6nH4QSIA+cS8aNTe3GvCCCfKLAKF+mIV/cZ1EBoFD/Z9/LqIyXLiP9fdQFyFRU90m7ZcHhE2Fn42
fI2xcIpkltYO2zCT2hjTtb1r0EYONSDDvuvr89sEQyCv9CKLwg07oJ73cisXH9vVbdF4GW49bY/e
zcGRapRYL6gCuK38fcX2ivfKAIHJk1hvQ0FiNA2dc3idx3glSeoqo1nqoqHixseum/oDrIclwSL7
Zww07U/vKz0ipPpOlcjeZrRo7RCYLjKO9BV7DlHSEhaNAH7Wc9vBYaTN2BmHFEB3k75TBuEohFfP
Edb4bj2p3LuNOfHi6UYT+gyTmHUC6weYD4mS6mAeuY4SGatKZpfT/omWGCJLgh8IqcwogcRAtFnM
js6EEY9sWEcFAzAm3rCPzip8buAu/upaun2wnyMxVboHqYMv8rmEHN4zYgyvXhh16T/qxyjo+bdd
McRGSKlqBMuUcHXf9kb6UmBzaIYK4m0k3CMcJvc8ZQFxiuxBC8k9aStQDBgVsUpr7LsKe/MmJhGb
51n5A5RWIC7zkUZTVry5hoy8IcG5gIorgK8DCY7fcb0rQOxfLEI4XqacAh/D3FCOC6+SGmEClCuu
jULjls1QYhcjME6cI9VRfEEKyAOfdSmsd5w+6ywN24R9IRes7vT+r/VgxnQWBycCSOxk2dse7vCA
hhhv49zVNWiQqfqzE2U4x7gAc51fxTPmbR/TNpcw1OB4vHu3pzkul2jFh+Pj8TXDdQI53SAZY5qC
+grVWIh79/1ClUPt28Zy26jF4sp5/n48Asw5kbhBcbDKc2v86vGUwx2w8zGDKOZoO6ogBjDXhVr9
1fm/Kmclji0u8Gr3Q/3BIoBMI2YZ/I4bI0Bm6wWvajQoWJojixLhNGp/6PupfcoZK72GitOtTYDH
bW91VqbZ6Go38Dzww41dBFn0iS0gshyvvYXExWP7WuZmf9sLpBhDnx28h+JIiqXKR2QjgSgyRNWi
gYrOPoxpFBSd3W1rkgJibFV0r7YyAKXR+maK7AJlyUhZIPULmpk2ykmDfzu3S2/PD8T7KOgPRUlS
Ocrkyi7Do2usz2tMkPgS+7CG9aQxoiSk6G+YKu5XmCFZbSSBLaq2tZRIYlgmX4KvSu6VFJoylU2O
nSA5yn8V1vuHoFzxhqQkRBlIDwoQS41O8S4LRL61A5YbMFZ2ZdJNIe7Ew84sv3wQdH7M51A+bG/G
cT3vA7Scv34P+LJnZvQh6HPm2fQ7vJ+x7SGrjGkqpeuddizGmGf/d/GYFw0cGkAMuIBS6R9ETA99
TshPImsSmcIvSB/HEkWtuDJQtdMQM3onr2bjOvhxyH0VZVEzulvLE/6iokupXfm6wQXiL7Td//tG
hoaFHy/jZTHkiqyTo7KtEI9cTRnyVgCsmLQhYWIA8V5EjIgcXu8f9eqwQ0L+WHG0kt/Nb0vm0dOi
dz+xJGB50Qx2NLAd7Kz5mFixQLAQCVI+vu5ewwxRUua0wDeNoW1QtFBdMj8QMx8aKHHhELrBgAUs
nNz7FRYNcwfSnjL8xnBL+X2/3M9c7p6wWciJwWWnS+MHA9Z5nW/8XFDIQMKiBS+IUBg6lA0CyzK6
dBO7mEjxLXP5Bm6HMDv2X4BEcBHxFP86osWiDcWJBIkZ7lli0SZ9Jq+7hizEBok3nphIJw5HD6kD
KlQCOStI7mV/bQMqI+dEhXkYI4/FanrgfzyOJL5kc83Et47y+IqZXItV32zY29nZe6R8ihl5boN7
WZrbCW7j5Kix6GS2jQaBzhACPOY08Cnoz0kaxVwmXaUr4kZ28QJI8Z+3CFKn3Ea0ttFs9EFBM+8O
xbjlFtZcfh5MkAKWLnWHOZik6+YSHbsLzU2M6kdFsRzKc74diZX68gs9LytNVN9jyZMc2BVd3Ymt
+fWXE6DidsBu/Z1HhA2AO3VNpTBTZgfopWoPlwfZyiG3dNmJPypTHUkSOAw7pOUCmfB/RCPz7gaQ
kGlLCJxqnmbat2NMijYkpqfoV7RlHtsoGGHG39y6siiJb+4b7yWYn/qSzL2cZ7iawmHJEEJvMOax
qGnrhuGyxbfBt4biXYT3E1Ew7EdPs2TIxNzkEOJG0I3kz3aDIw/OE/xTefKBVWZuqOXGFXXuX8b8
AIzQBu0U0t8bLIGNZ65yATBYBosBshXWN3mNuDhXG62FvdWBDo4xAhR7kmSf4JMPewDyhEOZ7nJD
WwtR1SG3FB9uF15dvKZDRASlBU+WkzzJy1afJ1dhpq5YhDZHHsRKQYbotrFEphISigCWRYhLQEJQ
IHycZBmPGUIMheKukWqFQROjfJYT3EV36ier+S9k1B9QqLnIRSHp/kyxh5V4LoQJncXPdPpbnGBQ
uJioiIqJSloGZRnsW+hnf1w46Cm+T/TNWFbWUh0ymgRfBsDiaQrCLUC9tXVGS2CDPw6aiXqDuSxZ
ASm8Q2Xc9l1ag8Okvd2BsGPCc5jQN9ED0RoOVuoIUQkTLAyU3huec4Ze+epmgyOfikVBkLeIbqDN
w3+iBUdjAT2D0sRWSeZTTt1NvRfWBUwzdoW9YMCUShjOjVjUbRk//1NY+MKm5w8f5Z3P5sP5STAP
xOUEFos42gC12vvSBCReIz1mnxBAMRFGhrPEi19DFvRmuxjtTyJKE/qcCBW+FwoI6AMbkvNWkHNK
MQF27M2G0QMeQqKIU4HusAIn6eDxNpquBZSB9yA7H757cH1JK2aAyQ08QPGCnoDOeiXbFMAG19dR
mGlclwogXtuWLf6fDhEODWbRv8LKZZRmptTSdGolxGxxuB4O5YPyewWL8ok7xDd1Qzrtxn1ReoPf
/E6FFznaa8GLjw30LSDzEmwBCFJQfZpqQkl5vWYKHRY5ls74VIp1OzAXtdeQz2aK16w9HAL8/cyR
qcBUtuYgr2y44K49ZmbQLRsYykO7bQkxawphpdNQoDHugpINcfzmP2VWy4soEGl7nAq6gXOyuUNG
JIZSyznrWx48dLoTOOgj7tYcpjibNUZSzMyhdaLY8aeKi+JHuKfwgwXxEUmlFCh951shy4RNMQHP
UTk5mA75uJfI9a6dKWxdrhp3D5yLv4+P2AzQImIVU4AftK0Di2C4EUaUjFvk0IUe+if78nKZPukW
a8RwjT+zMgg48qTB7h3rFqj3vGxQEtiIr5BnwfiAM06/bc50U7dnC0+Edptpa707xnTSzVJsfnuT
8sasSoOaIzR2ho1Q1LKLUJvwvh1BTlYAEHi7JVTEHdT0oyoSHhqmgfbXsfSt82XmBRjTG6r9GtNz
f9BkNZbdYzQubrKZ0QBdpf73opqrGA+Dy2LmnT3PW5h3b3XgG4M77hKF6S14o31LXo2YLtOGPdzi
kFbGXDCQ6YvqQq7YHYgF3gzRZX3nzQ7BzM8Ggi0s/xd3sj+LQMJwguRxdFlrKrSHTYzMkcLG/BWu
Ak8ODiRHUZz8CQtFrhWZd0C3NX2gPG6csk5ggtXgbux5ByjeFzNoa7Tprcu4IwbGwW17/EJsGPL2
Jfult7nPrkYzicxd2TGK6Un/1ROSyZ7WZ/xeKgd4GcvS/eDDZjwL0n1PJyYHoQZDi/QC/LAAoxdk
dKBImGP9Lk+hePINHKhN24Tbst7j9tmjym2R8m1IakhqFzgxjB+bcw3P4rHRbSxow/UWFmT+l9IG
65SiMqGAvfQgCfEdVKc40HAQvxypZilE6jEkTjdFSsOOGUNZ4qeiRuxSLomWu/Bvc2YMLs6xLFTe
ljQjQiMW+txP4UVYKNly6FGxszUBVNo+bGE/EyJL5A4w8BGKBKCr8JMJhhAqI6eYKD8EJ5Fyng3w
NMGgE9vLP/Ufa/ofVVzEn2zXJtWOzb4ig1cqAWNI7WMbU1GlMNYlWqqCycxiAKZcOqcRo3eR5CLp
4Y/DAkmO7YpIFDkbXVu2ieHQ4Et4IoOiI/xKUcAIn1SeDwz2PJB+3e81BAe8NikulzwpzjWnKo4X
fDn3lpkjtKaFnpC+2LG7m8+vFHlMB7WV6L87yJx75i1ULMYCc4wBPWxBnWZd+Ig73WQsShOk51LB
B9rsExz2TxouHEJiH0qBPrrXOLUyW2QbwZuocnp2z75AqHawVUFr4MQBVsPQpLhBzF7wzILuBTWQ
/hDyNXRsalmWLc0yUczOtW99oF/vWeCW6kKYfF6+ATyQTc4CF2qmSmxl8/OvfYdvhzC25jcKz6vP
1YVlhJUcbBtOFIoySBZyHP7AruUUvbL/P4my4hwIEKcEoFIZoJvOE40htRDFuAFzxj1TNl1hiUAi
n0e/qAq4O1Lf8qxMKHj/5p++mN+L9NSGdYCai9eTE5KDgWmFqJsSYHsYd5s5j1PptFbxhRRqn21p
fR03zgEeTNfewNYaCqeX7/4XT/Fn+Z0yVxfAorBTdrkLlwayq0qbHXUksEvSOyP/Z8pEWZuyQzAf
eUBrlmabhcg4x6SEmW6mIB7wZ+Y/7OGocgCzGGNzS44whlaRGfxZ+/UoLISa7mbU1HTJG55fKieH
TkloZ5zgvv8r7DiRJ2ssDmjVDgcIdYEM6Jb+EzkqzX3Ik79DMBAIdr0A7FzZ17kQUfsQNWT7wr1e
Tm/B7/my2daEpMcbZX/jwACLHuWjF24striBCnlLmKvJGmOXEMOrrcN42uHNzCHzo04TPXWfsxe1
1DyFTmX+bt5EXEx/ofC4EeQVxLZS07ePjoT+ftjPIzzKDqFs+RwjkocGOukcYXjJgbLjyBBc63rZ
cL4J1ip+hxAZSqsLbDG2zdnlfPbMMecLyoghuyan8fCHt/9P7wCtGdbXr7b8jjPwIiBkWcFaJdcU
ZzWqRiJeQWRgGMtxRkHCcyl6GIoiipItGXZWdwaQJ9QyngnUdODZogqd4jvjkQW/UyTJ0VeJopmi
XAFV8DkmLOX0tyGJEYU0amFpC1zFpNRhkPhrMGr9zqauSEKogqfI+mS12OxRgPEFT4HNKjLf81Ll
vXQWSBVIfFrE685E3tzPlE4Bh02Cc21S6XwVu2hyWGHXQhfJbJYOWx7GZupo4wKqb1xzRrDqzkZH
5gJMUywmdrjWzXVobaPxyHEMURdyvp3Eg0SWiX7+/fIAaZY42sOgH9pHb+GBIePdC0p2owiCZ8Ol
5G5ws6GAUwwbPD7/dF2itn/bNwenIEq5KSo/g8q59sEsb0tmzEN4vWy2oiuT8Anneura7OuwwHgJ
V1SZQGhm3TWpQbpj/az3holbnA5W94Auo/KyDW3UuQpVyKGVhwAWx9QODdyfRn15p/EVsZC8YrwZ
oAbmWkTDqSyiDmEDwzc2ZQ9MAMQsD5b2z5NpgVw8xW1P8EDkQ1Fn/nRHRRdpF7HmJNCEtFiVVQxC
/WaDMJMP2fHgqdww+Zz+9G26xwotKxw7tAvDG31ZMxT3Agx3+JBTIEFS6FUkNG4EBad+zMWztmXy
i896nG2gp7XyRUsb0dfdodgQRnebqjXN5otQqm1X38HVz7ELijtH9end71uGKwUpWPn+pTvf17p4
Elok8vHP/KmYjMK9yMBmDeXoSFecK5wM9k18lKbM4QPHV667+fKAWuW3uI8w1LvSpcC/AXPourqG
AyHKCgC0ePpQIrOnWR8lPDAfrcaPSHravLIYB/3o3eEUn8gh44gd7f7dA/QbfO0X2iEZQ2jbJ1pm
IMhmS6kXnVfaEAOvzCt7viC5KfCvGYMuk29XQjvq4yuLHT52XrdJpdvsV9U+e5t6a4nt0Nv/wGg0
FreK9ZExO1+1IWXRqmCi/4DTuvgY71/w6ux3odCeGG+EFC8nmsAGLHH8auhEbmGn71QtrKHU2ktS
KwL3HZapNVvzn6XZGOWXlzuwr8yjjnP7bZmdrlkz7McPXHNbx2u2QNv2iZHPoV55vDxuVKqNn6lI
4Uz9hcchl7cLWzETEuGhJQ5DV5JeNeh+cC9qDjgohhQUMZvLhyg6J15TcCwnwCRiE/PFRKbnAjAC
nEwG4eBEgF0WY4V+NeHcWyWAeWVfry4HMePz5mpuk/EeDQNUNzylCZca8Ezpw7L2pmSWUJo+hvFx
k7Dz7F+PsDuSo+z4sD6FGxMclyAdBYzHAstK28asaRuXZuAUrgoT4cqcgltyNS4ka2CRxYjUhOBT
skQY38Vo1DCVZ4nvMhZOto5q896h4PFgFlaM6Oe9JUOzu9VvDauG/dv+tkccdT00CYmc97BVW+sf
yM/6LRQbZxCX60YHl3otYj4r7A5ic72EloUhIppNECZbg3ZgDnsK+35eesnBGMekps0ZxsoEo8Vc
4WB2ADfChdTPLBbnsN3F4yEklmtjJSQJmy9+4BnaFLcB51GoF/2SaqcI22TUsqlQyRZ0CAyn8jtw
NAMqJNXsog5Dx4SOd/IDCNGdtUYZ1xA1mqvd5t22X0joj1utm2F7GPGcc2hx4L1nv7/9vkHIlwiC
rkd03oVFVcQsDhFs4c3x0jpYH3384V2TnZboZv2xa5jjNgxDWMblz41kGr51+VgXpV1TqzOhG3Vx
qQPWfY9ftNX1Jb3ceEVss2B1+Owh5+40P5hntWf3VTsRuVjffxyIEdHm/bNEs2nU37lFkAMl258b
/a0LQINdG1CvOizHowde8t8qUMSMp7+APQayfk6ApvCQS8PnYwLJqEWDEnuPg432GXvYwmvMvwCP
PHOfwPR2a5nfnNrT560lw55h7pURbDZ1UQxG0XsCVfJjjmK/P9m+C6uPW6ayPJXjz5rnmr6ILzCP
r4RIrMrVF3tRke2oA69LdqMUISqM72EpSAkfYQ8pH3BqD8OBWMZ61NeNZlXf7afoyD7jiGkMPU/7
0gkIz/1nVWg+1uBxB7u/+DpMBAbkMJa6ybK7D3uz+jJgbSEVwiGiH8bZRIEb2beS0oD4x03X7Oai
j9YxvKqQHyuiDzFJere5fv1o2KeXAMKOnU+HNuM+SSK/0e1a6IMtlJfcp+9PmqzZbHHojEQ9GC+i
xs5XEU8YZvkB45Ee6znPhoiZMwvXsi/1a+MrQGBsSmj1MYeFiFz+vpEdauKkyrfGizve/qsUz6Mi
txVqKY5VEh2g7q6Uk8DvdCBgPt0J/wTo7jjYujJfuXJKpPowtmr6yY2CEFWffYWd2DQeIYfteb7q
fy019cqGSKms4XeveCexU+erAtYVbw2DkhP0RujPbZwIbcVjm/sk44O2aMNw4aeSj8qG85j9WbUO
3uuMBcjniOwqt4uB80mmiuZhqhkNhp9mVKR+9dw2zB66pKy9M49O94PEC4NMEk10JgF1ZL7Zmmqs
rHIc/DzeD3gT06x61BMfnS5jKwDMBKhjxdglMiFndxK76oCKjtu6zRCKn4Zy86t5fOxS7k0bEyoU
UlAN7bRrpfvbrMZB6ON+8ertYReoG299hl8V/V4WYH4XM9rIoIRbCYW7+Eb0xMcjwaMXezxOmNQu
qRWgXeH403YA2deMpTjYLiDmcuop2aqEOxK+YEllzgHTr4O1UNCyMfiymhSqh1vU1m0R04ujS+jY
11nGGcG+RZZtGSavaaHbzyugfMoDB/AOQxh25Mfl31VtHC1iTLhrxsjN04h+iLznrXxICar06Z2Z
es0EoNQwWrzpTInfOTyUgSiJD9H0/XVz4hQJR2pZj5aVWE8AjVlsczTXyS6im6zMhJwZ9gtiIoIP
c1aO8u9vtWo4hS3epzmI3TcXk/s+TpiTR2bhpqzKLCClB0ETXolhhwuaGOOuOU6/Tr5klm+paw7b
ng02ctQrX4XV9rQypiBmxivi6dsx+yDMm/u+k3rM4h/ErolzI2SDzYN4ZXYet2bXf/qDqdh6YlPP
hmmU02fbrP3HzdKQV5bTVeVqXsGxrCKj/3gcbU/TXI3HeBxsBCieynpijkVG4m3PUPdl+87+W7vI
aF7LyYPF0Ys8HCYSGgkhOjJ1vQOWQrUHPUTadAvbZC1PJcBhPic04vfgd/sGiabIFIA8mAdNaRsb
Z8N4VjR2aTH6Xt4XQMTLtUdqPC85jDkwj2QMZ+SoDTedwlYRN3XdFw4Z4gj1eZGKPAvuX6C+rvkd
US5VIEyFO+ia2cuf3SZNqOTmYXuFRT0wV7qRHaFIf92MCrsI6Z/7QsZnGlApNm6QQC6S+sUUW3Sk
CE6rmzNnWuUq8xoIvWGhMtx2IUDeF7KLhTIRwBsSMq9szGw8rAkFbyMsAAQ8l6bR1+ycAZ+XzB/z
Ox0k1EpoqNHT5nghXoLZHqMFb98cHwgAYRU4VyYvupXOuwymGdTbakHTpOYjpfDen/HtvthaLbz8
ELB10UkxFGxNezTOYzAAVGdL6IAig0S1kvstHvCXRY8yF8wap/35hFctiMB5kXziMSD8jtsPNK5d
J/FAjmhTKdPNn8G+st+FQVUjmMWT5CBa9nlEyPo/nwiePlwm6f2A0xBK+u/THPIwOh0dQhf/UrBr
V9bvFbdHIRc+4hA2sKhTph3u5B8xADS49fCVNEhcbaefE/NFhcNQh262gKFgQ9nXWmCPiFAxWOLX
4BeGOaQlnsk2pwSlHrsbQM0jsdTNHdI/3P3fRh8SLIj3vjFZfqljuSYuTMzUmccUqDQ6mLE9Nf86
KU6chmwGSAC/ENO+FlhMFk6hFLHKzEAAXah3GGkY+R7knfySAw8KD+/80LDHVVSH6BpXFTMrRzue
9B4pdOahax2gQqoGs47OL72c4oFQzCkzlsoV1Mt0chyWzdfkTSUM2sdkWcFRFMSJ/XNB88M5Rtsh
c/6itgcHlAMfktSgyJKiyCeeiZNo7bZzZjYlAVortEYy4fNP+/2gNnGxpPZdUwJstx+XpLTk5Qym
F2xiz1YdPAyyj7DxE2F5f8MV4lvZ7fm4C34i6Z07rghoPkEx0y+jg1/dT/mhp0bkpkz3XSRd7vZL
OLmxvcFURrTPL036eHQirwxPo3gqj1SOmrAxL+LE3eUtGgtam0WNAajRYeMZvtlvjNfV+2xiAD3n
1sN0GOD6/jujiZ/HmA3crDSEq3nbDM53lz0U79tZNdKACNkkrhDjjavdO1F44WrLXjIKEWEjBaCe
gRZR45cHYd/rMzspgr4efNi8DM5NbHzetsaYwqgp52fVtAVfYIz1pSsxW2Sd310iwpNtjY1ENcIK
GP6GF+owDu5Qf2/z/R66ScOtHOAUE+alkSj+o3JOZQdxxosYItXqY0BDk067bRYZesfDqdMZ5eMH
BnFj1nb1AKxSkmF9fORnrb+9Thv73ofbVNolID2UXfugm/vBz3Pgvkq/RoIGewlgfZq93LRyUsIh
O0ZEtAR0wHjeSbCeP9TzFxPzMJuAnJrKsDxSq1ZDlUXyZxBLvFMZPkdikpBfkGN7dMbbhMA+MZm2
lK9TPZzWdtDByt98zLOvc71ZBTfp62gXnUrvZibIP77Dx3wAdE2RGZ97l89aJ2gFqeU5gQ0B55pd
635Wt/cpv6GHKTVI4FgLUmLGsYJu+zfMdKYv/DzB0AV+FWfKvVh/6kGKM4MeHDpBs858LFmhO2O4
zviey9FzBz/ah6HkwaUOZyQPkIuDKH7i4xS26U8MnADp4XGsoDagO4UUxbtZK6WdHHlUr6Y+i8mJ
dFpQyApfm6WXD2WpYrx+8sI4rGCRhrPLgmYAiNXKEIfPee7mrbYD0sBcj2dixrlkzg5omqiDgKxq
Mu7E6ZnnzsVYZZFawYJlzTFPDyDFihfhu7Z7mheCF3WHi4E6alWf+B/0c+JOZAfe+ENkHyZ2DGlg
P2Ectc8VA35hChmm7ZvebAZvxzgnInB5W/GOa6q7HUp99KsznlL8lP2Zt1g97RUxj8ECrlbH2QVj
/FcIXDAu4WwUCl+b0b9q4bbnAVNCcDfWqCFqrzfvw247z+SjwKohbAIPURyqedJTVLt9MQY9w46n
tNoLwy31sLDmOjWESt4m16AybZlAQcZl7XWtaJOGnbk2Ps8WZuo0E2WkOxnvZAU+NrPCcLR3OFiu
GBK/z4gnOelEs4K82trqK2VBeOZKTGZhbzOSsUYWL8p9ufM3rj+UoBnUitCDyQAqsOe7PqxWC/7+
NvRi0/PMxcqEO1qZi0NlULqYWBCAxQt4ngy7+8H+BcUHbabMI2UiGSyYdq5nW17ejtZCFNJHMXEp
pMUvtlBGJH7+dryNb5Apnmwo0PWobo07eRKYnYeNzXVseaoBM8PYNoyj0QXavLsU+YAEoT2OH4IB
vRn8EB5HAjiZHA0q37IGXhhCc10wkpyvKgiNgOThSvbISxhalAM4ayWYCXRkVnxgnUIdtyGK5fOH
h2IyDZRljzGICMFiVoCOsz4ZZ06Nv+Vehk5UNxachEY8oRUsgtOxCntL7jxpbqTalxegObYf2ktL
KOu8c1llCCd6AU0Q4VUDttDmom47SGniKdEDIrtPA3HNlHdzCAY0gn8fGYz7sVrCPmejW+A3JfYg
uYFydJbMKIBouDgPxNvmJuPv01K1KEkE8V8yxKbGWArbGg3ISYKL5+S8dzqM6OAk3agor8QvIfVA
4bjHzBqVoeMwu9CmHPpzfKtllgeXELQAcmIHVR4I48C+MWkiPUzmWNhNEjJKV9Xr4ljCaX9+CfVI
LEcExBdoP7HlNR6/f6ZWiFwFaP3OFHewKnBvwUeeJwcgV6ZrgDcW0JfYPqWYfGC215visqm5FDfw
XYgpAfaiAephU2OKb4j7LNwn+ledZA1qFXUjZji/iCupIEB7iA18jNS/nitvbMqXA07zV4/uccCE
HeIubKsfIsJxrDa19QD1F6PDZiSql8md2f2RW0Hc7Y92eVuPY2vxCSpIwxSvjtaXKVdpH/Zdkd+z
omT5Cy9NpBXccgkFguPxw/GBixbjNdwteHQyiFx7bhY+APDEyJTxX9ttm6O+w0kJcOdjnPD0b0ce
JSbiS26oUK76+O8zwbwgmPni1cxY2KfbdeKp6N55ymQ9iK3DCcJCZEzTNMwQS+seukCOIEfhqMI9
A3Cdvb5imCf0gNu8fhAdVZ3viABHN3xu7JNmM6LH9CcZwdOB6+LukisDKTK2xCh4H6EegjcgVS9K
FzwAGWhP3wfkD6XMgUACGRh5EdPu1yni1ouRFmRkhsD6Gpdp6MJpWICqQcaggM+o6DFu57F7Otft
MuWyUOpR/dNpxvTSkqGBwmWiH4WPkO6Xp2tMlfnk3kZ2ESLWl8Fq7qOwdnZuH+8iqPvVuu/yK1gx
rE5LOHXzXzBBEaDgpoT0Dxzir8lCwDVvUSLQMjxWXwPYQGY1feg2hGnBXJrDmtlFtmRsK0b7t8pQ
mReTDyU/VQVQERcdc2tIPUuC8OYHD7yz/zEzENwrFP/xHGmO+KDDMpHZbqCMxuZHULuOUz+c8W2K
NBbXEqatxh2neNWEGf8otrnVvJ2M11ECwH/ksmvJoSvSYCBMsHKHPqe22vHqxgr96R9soNzOgoXT
B4yUxThQjl/2hJvzYJQPwvjHAIHR5bJeOi//xkwVPJrok8cKsx5mxMmqiV2EI73GbNGJNbMDbVgl
IsIrkA6kP/XI0kIRfd1BpUzCez8AovjivUFlderjDifgS9m1SreiIWDl2vmoaXx1kwIR/H8UQKAj
sI1Y0j/E7j5GQcd+1QZv99qaMaGofeJfx7+w3E68gvvQ2TLuYFgUzt5eh5tl0JPd66BD0bSPGyOl
aMdzfvJ4Bqeob556x8/b6q3fvhiVN6sXQEThAkZBaCFfYXRYkiHNbkKQFouAxY1jo0tIt89D+zGn
GeRX1HFv3aE5hfR46JNK8PaaD5E+z6eBF75ywgouDpUseOEKSkMhUjzyptDHl/Jm+k68e98s3hnT
Sh7PoE3azBdSVvVykIvzoYVBISu5Pu5rYUXNm5Y4IPHnmy9pBcREEwiS4jkyT+/zKZ99PYibTPUw
THrPKkMikBnYNrVZXUiO/jj9q9mbMOEoFDdFhLIm0HVeHZVLuwp2beaI5ZYs1zmkPzh20EL7jKHZ
Z84/bfj4M8Hjn1+zidy0C99Ewea53Cp03IgYNhEVXiATKkKpvWpGU0ti4pVi2lrcIyCXu0nQRT91
FsXbhLzoFG26uIRSth/COcom7Y4kyyDS4dNgUAV3DV/RgxFlBmz68ADYY4yrY96xdCO+e6XGZO/G
GU3FpvxSVJ1gGfphtEFL8XZQ4iH0sJrT4pu4bYN3kk+qWYpNc0QZeLfrzFo8GQQgGoitdqh59Faj
4AhEcWiNDkZBbWBEO9VsQW9/YwDcfhnHFx5AjGLXCMXuRpv9dZa17J2WGsfPsDA+i4dF5sZztmgx
kyGDxbyOUEJBjSsY1kBSOV81+hezPe+tekwPXN2+rmpS7az0FIbS+JHZyijaeP+QsgGt+ob/A0pB
ihp6RPJBasVWWJ7wx4nZMbNfbYM71ZvZUkl9SFopZUqRO2Udgott8n5AsbXgEj+4PovFQ2CjaDIr
UsfztFNCA8d16OW2tqlGqWKg7Eicwe6KAA+GT/c3gYG5ZcINd9bAGPbQNy73/WKl0edzH8JFYV6u
s8ihO1xc7qubA8p3SSYf1HrGIht1wgXLFYIJHbLRugdfaAsX2Ppx7iQ/V6Yfmfkg880CRQVEDqJF
O3xTKpPX6h22zfBjoTxZ3SbxqgxbQ9QSxBoVZhHb6rlD5g/oFDlwqvWZN7N3becf0Hmf/9sUZjxc
l4x8P/NcmEtOQQ5Pb1Xa+ZqEH7f0rvvBjh1rTKT04r7/eNcZQdxs71ycPRcw26fOe5QvHh3zGdyw
IJmlxIfdwwccI2bZdKyRyRVNns7rSZPcGfZJwNrhrKIaz4E8IjeI1S67KfE8kFCCY3Rm0/Mf1mPx
RWXG/QnKSc+7FkZ9NVROjt/GR3QSrNR1bOQ6TTgNbef0gbEsic4tIt/5gQjcCL42B2vV/jDvPbZy
82i8eg7rgp+XnIvxZ9jn0VzfbhYYnPZwBsEgKKc6Q4djBoQHcfPgXhkQUKmen09rkJsdq16y8g7y
z97Vfrz4XfaNV89NrWO9+PfSSvFoOWdUIATCPq1mWU8fuwFEhK/DonhMlR68tg/kC/kPFHDPOc/M
FYhv3H+SPk+j1BkqxxzoPjMeqqUyd5h+hoNLuWSRXcMHqKVZg+2iWtPCpsWPNnod+0GOvd1MWqBF
Kx5R5RiBQq7fA7NZ3j3dOYhFsmJn8EI54owkNr7HnlPfrDt5YpaOsQszVe9JYjjD2sXN0Rlcs02h
tqtMIr5ith3cAQF6Gc0uEFBsylN32sgcqt4kkwEUvsZ4NyLTB/S+D4bZ7JBMItVmhWgYeeHgcuRO
3yqvjRjpyIb1/FIa2nnr2MGy12heudGUXkf31d62o5oHDWFLhM9hMbuPdTo4o8IGEEne4O/2fWDV
caQXeP6/LziCz9jzWrMGn7wLL93Nzd7Vgm8yH6zHXxpISB/Aq//E6kcFywHjtVchZFll4/K4UUYa
/TW3BUbKHNKDcw2Pj3MDQLq7es15BZ0PxUs75FrMKu7T02rh+S/7J/uNQ1SVr5Mb/gm7nBrYxrHp
+xndNIKtc+FNe5CdIVGpKBaYapbbH3KL+WKUNyKFoDZKevuLhv4LWEUEiK/G6ihWdLW7X+/aM77f
yaA1HaS/D1ZhJ2Afre/O7oArYzSvHTtbdxGnFM6wbMIBLDYMguxOQhpCu2C4gJqxN2nYTImr/o6e
fet2tRiU8gvuJsIzpMWcOFHN4Uezn0kwGJEtOBQ5UhVW4ZyyBAMBcp7fczSBrTWrFCslcisZ8Anv
kY6jFnoX3IbfdLtB9PsfS2e2pCi2heEnIkJwQG+ZB0VEHG8ItRQFccIBffrzrewT1R2VXZVtKrD3
Xutf/5AjZnrBe710w6fx+FqA54w+9/9l7WCiAHWErgmiFWzd4elf1AZCMDS8nzniIF9A1bpa0PFz
QG8g4kNb87B1pibPAQWha+96w0Xb7eNSwhHzb9UOVhi37eCUVB/oeXEOIy3zuOzCZutP1UB4pNoY
AgdcbE1s85Wb3VtRUH7hm0CeIp4S//R3M9wXWxD9m1tkpnxIIDwhI4eYijUGkDlldvaPt0GSHIDq
S5wVTqOYkc8OfTgSu6zvfpfcxtYSN6ox5pAePEY7HQBR6LVP5cexTGvYXaQMl+gUxfGSt3zveS5E
OxRd2teBXy5Tgt/BvvK8CnVeh99Of8nwsx90l++HddEsUa5LdkofWTy+RbP8BZaRf6xGNebWiG4S
qAXLA2iZPavGnqAiKCUPr9GDJHTUQsrd//x8pccx/fCYRz8fXvnYnrmhD93nj376LO8Ixj9BYEQv
D4RIyTu5qOwSE4yL5C+fljK9f6CD3nK3LaDphRe5m63M5kh0Py3gjvcO1xsaqq99V92Oq7ZN+Cic
zfffSM5q5fwHgYHpA5lNtcmH2AofHxR/1K1tjfU4rTFIAsEH5ekjTE01Equio8+6Opr3Q6cCnVBA
hhmh2+qX4DUHhAw2RYa8qbyAWhT/qqitBNjuqgAJbwp1zMpa1Al9hu3KskkFREACxptnol4ZS8A8
mrpESIU/J3wdzdF9zn7Ztb/8+jnt5euAhQFZIMzzvwhTOgdgwMdjsu4d7i2vT2KblVX2utXys+fw
mk0fp0TBkP6V9MtFDr0PTUyNSt5sQcErvS6eMEb2GN6P5pyIuMHwtM37zoDnllE1I2Dr+LYveDSY
dx31m/WLu5pZF97gaYYYFqzfQ2erh0KsPU7f2xvVMrswPNQSNlqMYIR81s5gf/9Qo4i6sJcOTpPn
ABOyannBNZQGTj3cMvuRCV3G1hrnV3gdDtPCv913t59fk6ZFv1EVw8v89XXO3/Xg8o8NotKGbCDH
wleROdvFHMCp3Z82l/DOrX54RZ3b76/4p/0wnuN/JoWQLaWkYPuhrPyEjYpM6idzj4vCfLMMul/v
XScn7XD82hpK3CK4f6YFuEkGsXAgSvymy5TUhdKhTq518C68T3erfl7sM7PyMz0pawUBcx/PMW7K
2f5lQD1t89orIavlinNsUMjyCm9C4R/mKU+ud19/DPsVRHPVOB6q7ravj3/Vv1bberTS8jV5tNwe
yaRV3Gj+FybDefNr7PMb55v+qFWB1qsUCnevUtzry29NO/WfjLmCCNDC2OE56nY086GNf2SV9Xqo
rKkJ424Nll5sb2+kwgKGRxqGKYrv/jS/RdRpvboOkouy3CmtWTY8dtwvRMNL8OzQsckmW0fXAV0y
lRmFFLYd/eNcZbldkELcK7yYTruy3D7a46LZtRpkTG9P7azfuLS/nKYcITB6XoOmM8pHfSRYx133
m1zf6aPA4UWmVnXjqk9GZcfxaXB4E0lYVP65HPWsD/CSeT+53ds0V/w2pHJzAH69664XzM3AtECh
AZziIql9yp1Zl6L4awYMgA+loz2hGHlk/1wX3Y/RVrwvpK6XdWAS8jR7jEyOmA+cIYeuqexepTlt
NKcmrtV67H/0AY0ZFPYhk86CMXAzm/VRWkgQIdNOI7Pxu5m0viY523Xp9b6kjvLQTW9fpOLesRj2
IPf4rUkHQWEAUeVjXqily2KSwUtpMdTXuvj4Ofdr0NKNn8gxe1+rBKkiKNhuFF8DVjlTL1+Geipl
serUbGYrcv12On90/hiTyWA1sfrsaTXYaStCkZwQqcgNgsCFrPPfcU8H4wrczvORt7BUcLrZv0bh
b5i+m336c3hOSTtu+62oZ3f9l/FR7dp7k7oAN8TMEkZFvDpphi7LOWZUM3tAPdkeMZgAl3YnbWPe
mXzMOmCPCLNI6L5kp4hNMXYW3mTgT3TrPOJQbEyPzMtpAY0C4Arn6WryvMm1poJDDgR7Q6TjncXN
7JZWX7Nf42D6ZORoIa6YXZ0NcsEzwQIuHAqhMtB08aPU/WF6dif/GMHV9rKjW5XOkB9by5M3BkSo
92Ng3Opqq3jhmAPC3IBt9d3TGqgMDMycs55cxyOTp8E3/pz80mhw1vnQzh3tvxmDNfhXvNEZ1sH8
CxpDOBtUL3RxEbGe/1roFsGsa7Mowi6nLtmSGQe3Pn/ptK4dKBd+Z2Dhb1HCItGHPY62N+VZG5Im
z9woh2ihAuqEUzoXdlAk8dNPiJ8GPt9WG0flIqJlXOQ3O+QZ1W/G5LWYHqYIor33x5SnGp6rtHoD
PyO7saREUhG5Pz8mWhZt0eIinRydK2/CxDozRTlU/CTeMMUzPdCL/r7jBJ900xeztqBtm9TaB7Xg
9ehJgc07TtsMugOzsOmGma98QpaF2TU3FMWVr7gzYHaYJbSz7GKMKMjCvIwq+seLxO8SWkrrWwfg
+CIZPSWAnkefGQgzTdLPXuuOfUKpcUpO0TdonHUdKQ5dH175Fe1q1ySAJZYIWlw8cEiI7s7soMQ0
q7SH17M1r2GjcnUoXWrzNH1eWfBuEJUxJct3WHjvCKZdOG1tuXLy6BYjut9iz8NYhSF6zTX6TiOt
Me3p2OP18uKP2uMld+pohlQbsDatNcyuE7yot0cceqyjJEZYz8A/vZE1lOo7UF7KANbl/GlhKXUb
XlIswJ6WpTHb58RkpqWsxC+UGX2S/eMBTHcwCfN/2jL3W36x7WJNdwaQ2NhTRj74dNzsfxNIK0db
8e9PQ5wX2KXoQSGt2KUvFnkDAvCsBSTiIDjbB3APPF5YbRzXLmz1ior3LxsM79Ed6PqP2lYn2mEz
ZcZqvbbH/Xl0AHQwGzcKhoL0iCaKBWgFgr98De1nKR8ewx6559SYnLxQUVCnCRuf9NRbPG6NMLfC
DKODiKflihOGMnqD569LNAq93N0ErfRr1KUMrc7uv57sL3aPi7G9jAQ/4rG6edPWgr/de0AsfCG7
WDNmBU67O/xz2yh3WnB4qctkhK7zJF6dcinPa0WXvMp2It3E1PZtfsRhrzFKCIKz+kjmXg8E0QTp
ldDuP6aJJHm48hDRi6BFS3ynY/u0D4w1/lynf8MxxgDU1+B4tlsNOzjDAL9TQ6NhYfxO5QXiP1yf
vAKfvg8gOhQvED3Ap74xAOUx9t0ofn4tGX/wkElJjeVYoqEhWUHaZUgC+E41BDM3I/NJrFQW3clP
RmVGajAQIUBvXwAU09Y6VPnjAdIv9KAYfP5Bpj9QalpVVAP96QrkOMrNz78AV488BXQWo+8G+Ybm
bIJ8ObN1GuL4QdBQeGXQyiOSgwnd8RXaGSIsXQuq2r/jnd6WwdFnxjyE8u2E5HrgwYCobD4dUZyC
YyZxf9ixtCmwIFe7MzDgGtEaLZBo5uZMOtAjcjfkAnb8Dgh+urr1PhkAFhGikuDG0rABgCbToCK4
wYLOVkMIfguAfbcbwhIijUocnTFxh3OPPE7IQLhVMz35WsdeoK0GeLXgYDOiZ0Tg0bH6xEGATR9y
cXr6OIDPBpexP4agNNd47BHzdpxrWqO2FON0SpOgwIRGePYiasF+Fza+scBDfzrsj3/BDuEPOTQc
OzvR8zLX/SHfvS8Ho4/THxjnzdtexNy1f/TQMPljQhBpxy5hSUMHjLfTYVVVs96qcERvAdQc+ihL
XGXUGcfiERezrpw8DmbHiRLfzDruzjY2Xhx/oon78oTjDPwcJCISIyCBYaqHFo2hN41pBc0BI21k
XqIk6NN6MaLA6l6nLe3a8Xe328vzImb7ujlc5fEA4xNSQBYLCZfAzaZLwCsXVGGgU4zVLYQTK9nv
IAS3gQV+STZEwZSO0dWgXEUaGu9iyXk62QlJOUgHxNG9NL9x3HWbg/i4oJBBCR7WoZ7CHUGEGURE
wcjLCZZcIOFnWp3JTAYje9EhrVCzoMfBoerp0bKCdQO+c6UerJxxB4w32X8RsuDvm8c4IeEsAzMT
rC43KxxcsIMy8ARpDRsQTYV0BKCfa9zjQX5QsBneVLN+gG24e85kvIuMhmfyHLzGU+hEwcf/jOvp
YwRixynPQzhTYlA74LLgE97cq3Pj6G15zQyg08mdY3BxbzSLxmVfTgs0MFcrithiSSzqUl3eRFKy
wqLLU3zscezZBsupNxu32Hmi3WUL7GODKqkMJ2LD2/GXrARwAbzAnMoHUGLV6uJ+v7lEXSgWdtdd
gSCZs9Iq1kcjiAqG5WAyZ54sUIHITWS1s5sb+g+oSTUx69tx/qkjPiQdBfssJe/Ytmd9z6yHYrxC
I2zb5w3isGJ+O1DS81RfvHix4NEfv23IlXaXe8XClU9h3Tk04eWknxQLpJFcwAc/reXwsYjqkI+y
AXyCVAkPBKY9NxkNMlITRsnIXFKVYWfNuJFZojg+sEzxrkfObpMW6u6wr/XbAa2a8YQXcJ5/nXrI
1eAM05xs/CT6TWK/6KjaWPWriHDFAwJkiCUN5gXk2bZZx68/zTSK5k54A+U7fI1/nCFmDz+glxHC
zGBUYVGHcg158zyKj41cib+kkVgScGLcx4i9i+PF0Aye64DRMMyvYEGLfcZG6Uj8YXrFt7bykQdw
PsAblSld/e9rgXdIch79Ku5C6KyR3J3If3zhCYQU34D8yg8VItXX2My+zGVMmk7kIly39+bEskf3
+x4JJEcaGyCA8cAiSFtUT5E3nMkKpb72yQIIZkxuerhP9bY9xoqjbAqz/2Vmu9PAP19DNq1iUX0W
ytl6Z7arYW1FGFH5tq8FsVf6gCewHKL+E0VUKVKa+/5G1oHNPDOTqKM9u0cMslMTewq7oakTzsAe
1kwntOiYqsqs4TLp8XY7Dot5Q/CbxJa2vo6ORYzTndR1QJMIsDKwPoSPZWY7M/OP99wqf3TL7N8d
jSnrBVZAKbKv2+EL5nQ8By3MQl/gR4MyWPWnC6QX7JjQHz84CbdbQQfLLiE8vpFn0xKr61Nhy84f
XRv3AgrGvjrYuCJWlPcKJRzsk03lZ3NLVlf+rfy+0WIeqhBJfsWvkNQ2KLQdYp/8cpKmHXtUAPIv
qxqu2rj0fMbHBeGEV/O9qGCLYRWqRrt6aXNLwTSZRAHf0lqA+uN/lmZPt9CA6540/rGaxAgq76O0
G261je5k87a3zb8WcJpZYh8XSi65itywSRpC4nr2M3CL+WL1RmU+qBi8Gmc67vR25/Mll0s45FHp
jS8bm3Mc6s70Yn4MdTUnuH3QxD/mAJwszGhm9dXPbtDlEc7ClmaYg37XKj/OwL2jtKxm8PinDesm
PK0hdahXUo3fzzDDSoO9G2PZE4wSjJEJkGZpEkhXQaMUsQ4IXm8O8es1/5EpfZrXD+esDd+1/bYg
ySK8WEL+UdBZ/TmN6kt9IKgUYolBULXcIwYwzEtxMMynh8doan6nsz4VBTEyj5bduFPaBGZj4W8K
EZXkY/3hveyy5b9wBETE3Uf0+9SorPHMvR4ueHvWunG+Or3oOBt8aBoAtgsbs8EZ161tghh9eBho
AM1pbk1oNIUX1uyWF83ow2A2OqWftXxqxQq0rIp+IhEt/I85fzhXm3oCuZZTL1TdPrYXXQsAa57t
4VmNu/qsebohTB7jyLlyoKd2vlQNMKFodfvmAB9ZkMOu2Ks2y1/f14vh2wLvKx6EUddz/Jgh6sDr
lMz2dRe2F1jFPsNLAAYbnTKdexf0IzP/qGy0Fm1c3yymml7QbmTZKcJeY5o3zh3FmlTb+XO11Njn
gqPu9dG2Y4EHriopSuvte5ymJ3yKbWJA/siqtflApCKORZAKQAu/NP9fnIhVfzD8148GKT8XH9YP
pjT6WBlrt1jk2tiy0pZoLhjq1wQGbJl0KvfDnN63MwIquAOlr/DyL+2fGp66o+PoQcnVDXTrS/ER
3nDhBKbyqVtru00cRm1fcrf7UpGt0bfz1iWfvNwcU9Rk8JreVhUJfRC8s0yaIXSW9hDWB5pk4pbC
8xjdyfr68e+Ixslfq0yfwjOHb8+zOvok1x1062HpPU5WnZD+wv7xDshexEOf2hT86TS53L0CoRHd
H7YSKpUrbgRiA9OCpTWA1dUL2pAes7+0cgk275g8+nyviGMcaAujhrmLCtdeR7wkpJIaJ/6UKTww
ARIGBzDSfVgMn4cvgwEvziYQF/9NPmEOExbI4+H8sbd46vBPwW+mY18RGUt1M33N3rCjR+2FGEj9
toTVIdGAFmP0mEZA2ADM4gPnNjN/YbPe8RtmWwrRwWZ4DD4hpuypqBMyc1q+mIowHOC8FSYN98r2
9w2GIC8HcTw2oQNC4FgpPoeUBDZn42z6+3LOMWvgSFnf6OOjd58yQdc46mqrReonw4HKL1OAB3qH
078B329GGwXDO6BeDrhcCqXNhklR/KKy8wn0Q0OXTRdPqsKGSyWynsLisyYD011wriJD77rtYBEv
khzs2viCyu2WL5sV+R5aOqg2ZrqHYv01cmcS8iiK0Imi8ITIrAX742jCqSAa/Dk+kgSF6pAb//Df
fe83VEhR6plb6gz2HsynHj6mBMwVgDP9VOxv2QZcbQ1ujh5csnJLuwO3CqYV5rWEinC91xziKwZu
CyggdCLIobghHBXkEUpvFcc67vQcYRki/Dvt9WAtUuJqKYYP7D/sSQxgLuMaf7D2MCFJe8MJwenO
NBfkKoRpSgWVUYKtCMvKzBojRW+2wc6j9DVaiwgqtHMfMhbEi4aFyFwCZxX6XEYgRioVPr94xmWy
ROQcjuPMra3XTLqKtnfmA33cjnlJixhBCZYLH1MfXjFdE06thp0SyF+h4bzW3Z39nnv2ZbqQk8nG
1Rqqu3J+9vnrmk18mPE6mv2Y1uJLzg6PqDfN+GmqdQ042gJld44lfOXCImmHmtB8CgdKEFdq1Sbl
+lQapK3Xe3HZUSSbAAu75SWDdsggbSgJQH+PyCBhoWJ3wLWPIWZ5e0LsJBIkJ3xTXYtwm4JwtUIR
jsmvuLExSOHtyHb8spv/r7y7jdtHCB4DcvpwBt7RVW+G9bdnn5BSwFnydMAzCOZGHdyse9hL1FXf
ZOf3enZmXtD2t4az2WUiGp0vncLH8P7B1WNtQ8obOGJ7JDQ6mIGEKlznt6FEASsckb3VbdtlMAZX
UTcTsRXBjUP822Em4hI+iPqACxhXIb3FQzFoRyUxW+qiDekr3cKpIzWvwkbsMRWi02/LTbSOfJ+S
pGXQGAnOIAKtqNZ2/PNgYjLW3L1wgPm5uxzkgMuR88PkfJF8YjKtt+oWNaIEDwxwiJAeAW479m+p
jl5CaJ2OHNm4G6n8v7JLQBLFvJWdg1IKRYwYzCFIIeZhxMBmJIFCTPNHOdlpENy85xQ/qLt9mbY9
nXSW/QO3uz5uPBwzEK33smHCHyTB6y/zdisLrFqfAn+/+3Fx/vLfZnpEynnA+4FybiJ3QB0FUW+v
/UuuHZg5ZvLYJtXIT7ueHo6ZbwJ53F0Wf2Hgz+bvNahBNKj9GGcnQsbpH4eDIKakE0ttAhG87Sup
+ShEZZ7JqRQvX7T68t8AqlScEEZHfqdtnPYJEVA7w55OAYdZnP1tuZxF3QNdKVjGV0z1jZXirha4
QjOGE/sQhoz++ZkZMfAGTq+EC9zyUbui+OyTXcPOMfwssQQx2gGMqx/mzHArSs16Ynwpu0qZQg44
J1VKcwPsKJ6sVQoYav1svJDjFj0Dw34zCuDSBI+kiSrrMsHqmB4aV/S5YLPHyRnv0qKDxM4ANVVS
E876b45y723ShfbHwgE3AFFcg5zRDWIC72pdx9LDqoXVjWvvvu1Tg1vn9Tu5T2/u9GIjNZtpXmtx
Yfac9KJ2XC2Ukysej+hz8avsJbUwq/GFgZWGTBltH+r0l/danMYt7zH6ek8TkRgNA24KbB2iq8en
th3gGILjrFWcTM4LkEnN04zX+A4dplkT8+KWy6fb92i8nTsHtYEr6lRb3GbeZzx7LQp8g+uQdu1n
0lUiS7HaJv6xYr7xjKAV4TyrGZuOA813aUeI4yiALZrRAJj5TFNVLjUPYyj2DWwvYJWYbDsxMBAW
2pg1qebOSHgqrnsCM4lnbTx5FrdbcQKqox57Kk8TPlu5u8f+AKHmngIZIipeiCDA4mN2ZUGjWKpx
UezFEliATKQwzltcggxCzLJ/BBpiyvcvHxVC3RPnnYbn9tYiAAaoqsH/wlci1LQe6BUrm8w64wig
RnIoTbOI7aVc4Fw6j29Tlust3oohmgzI/1JqKRpw2BLAUDLJctzcEOta7Akxt56QtbE0yWBgWhrH
H6flnCHjpD9784H/AWjG9OsYZrQxAFk4meGRg//KF5AfK148UW0blBCmntW2Ww59Ku0xNSxQYgZ+
U3CIofKJp9///gNWgNcPZwFZBmlr9kI1Ba8ck77i7Twkuyqj1/WaLZo8s/1H/f0v3ZdpHUQTWvIF
8bgVyjhxUcftYNYZHzdgcrzFnsPA9WxrdMH3tE7x114tznN8tcAF3mxx+BVKUrP4jOR7LVZkk4VU
SS6hINXD4R4GB5Nnmd1/KNjRlufTf3rK7/oqRCAxokYfSdqIlAbHf106SLzbU+5Dg1btzG5CFYhX
z42vr2sV7k/6mncOZYK+TzmLq2uevK16Xm1QdI7zqIBoQ+5bCwSPo0I8UGVU/+SHiO3n8O3IdEN+
ViNdE7pwjfN6SyP6d34fjS2xPdsX6LnEKf9SUTWJ9eY96FGrrmX4IeqcZrjuBVLu/53N60t6SxVE
QCjBgiwAsNVDHDuZs2soeFpzLuBKd7bdEASvTqjmhRnXCU4iaKCW4gSg4SUFNnHdk2D8aBI5KYRm
0ilwiXksgL9tBgxnszPFB+LiZY6YSWLvwhHOKE6si8GNYCkB2nlEO8JmBeaEWSCDHFw9VoyWKcUa
jlAUDJoUfLeH9SZ7oYXfSSQms2Iq25vNsZtrHbio1w2jUTniKQ/HWxwanFfycj+jz0juDFjajy3M
vECaMG/XAOvK44IItBamMx2RxoLeXozZIwhUO8LjrmuDhPBZrf3nAzcW5meau2+iONpRb/VghXSQ
33JIdDpWi3/Qayg+bC/w1ZfTK+w7ZFHFZRHLFKBCHy5HNXWItb+hVU305A1WfYfDrW/HCdYaMh5A
Xzr2sfp7LCB+0yWxu8DEpg6U6IM8SPUWyszFvt0holv71+vZEvoAiIrfhGBqz8p6DTHuNN4Msp6C
rnEJTQhldrWbQfmDeteuqAmd8udEPaRnsOpaHGDBgWH1DY0nkxNc15kaZtH9Z3HndDkwLuZ9erbr
2JvNopUtIAwziYTfRYVz3BwjkKzGhpcLSlYuKWWD6YzdvPbp2EWjfPIeYG8nSeZsf3C4kGD046aY
g0wJJocNNVOWDlY/+J6rOpTgKLBBNj9Y8on09Oa1pl3A0BMo2suiGalIU2NggN0P+1QXyHX1LXDU
eHjnhQY362ksFpVPZjJMVfYb0NfxCZqrFspIcia72M90h+DXWtwHu4OFhhUGzha73pJ/+ar8v7zo
O66XHfhhnTGgJ/KjCaOJjgUOhCXK/tRjTx0k97AbD3xBWK7baiGpFIVf0MH+drchDPsxEUU51CFd
ZfL0o5FWHdJCumPMHYm3YZo+f8BQM5m4L+dsOPB/HCIT8dRCyk+LbG+3UgWjiyjn4pXc4nj9TFB1
wc62mK0X5oSuMRv13QdRW2Y2+U+40UdYh+eDwwv2XExrUQCN4YY7W7QfZE6dKfL5ZglexmzrGZ/C
Gl2ycQ9uzvMyWj9RuMIDDbFi7Mfv+N6ZKtLUVEgYXB/pidtiZllYv61IF1SxhGCagzkXhHIkTrj4
lozyk9Gndj4VgO01WlPUpChpU5ViUo48eGjYbtIk3zgQNU5NQKaFbP3k49EnywinWbzEi4FQGuI/
YPXTNffMd3xNKEKf6CI4ufrkhWUvlgD+pQoNL+MUo4SyxWTz53PHFkwlC0mgwGl9eLNj96baEpgw
jCirNpzNsmuVGLXv5Ih9hrmNy8V41JwMuso86S6lcS49KlkjzeZQ50jWuXCQI+wSV+XHat0/dOGh
79ZbGsoFw7hk3A/elNC79egZS7txhyTyJmW77bSHW58oCMjyXCkMgaFbIxJA+LCAN9cN02okdbXU
8cSAUD3/QuHS60B+DMPO+NCUfs84VeZljlw+xv4TDzh6YtaX8ZiqRgHnnrvB3cLgmkr9YY3pEDhi
EKGJluQcKzv+wNv6IoDm8KRosNhhnpJYcnT28Gf+4ljS7lCIgKhS6PVxUkpwihNnK9vY4yy4k12f
eS3Qhons787k1vZfUBlm6amUl2MSsh+/2NPyAKaP9R4/mauaJaMENjMIB9I88LbRSPPeDQZQJ/s+
ejGZmlCIrPk02v7bMX6wY9H12swPkbgfeR7wGjhB7dO06QlOysO8S0AbogtLiVKVwkmKLQZCGEu9
w7rLyASJ0JSAVHni4EZ5KdNORBD+l/OObf4frEtmgixfEG0g+Eix45hu0YzuLyOyH/MXlLpDjV7d
kpzO1BmVPWN0Q3wnLAJZpI7v7smQ0tc7qgi+xXn7Dlt6kgfncYttKqEOY+/VOLuW6oAGkzGvbA23
l/lecpY1Dhnng7dZ4nLAKbbMk7bzil4RC1THedJGBhTLJfoxopIrXgb5xEmvAQTNpLXio8SULdjd
J/CaWlAjHog4Kn34oQtWDBrLfbOQ2yhTPwya0eZ5ez67enSUU1ozQH0bt0ULT+eOf7uAEvXf2ACo
C1KgBqQsGIzO/pOMpKlWhGhauJcakkG/RTelXLxeTKoXgz/STPG6bkLmyG2VA/ylGI8Mr+d9k+Db
2mY0ApGZpBaYz3rBk3TFeQixl2z6r13HgJcbqfYzma14sMtYhhYDO2gxKfpxknBYHG6U8ZsHKZ8Q
B/q1SRKMeQTWga+NCoCjGXssJb5C4N9F1/iRRBdOk7/xCtXp4nk03V+y6wgPFgIv1VGaT0CT3gQR
0wvSOb4uTtLRpnw6LtkdKNJiaYoxk0LeFmqxMjg7fYQVRnvL1LICPPsys2JSS0lTPnxaufNGhmOD
0mNYYP3wTr7Yj9rYrLpkfXe4gWafcaLwuiBVP6LNazjQMQ5bZcscJ5B7+hrS45HC7HJlhvaDvJVN
RddC2/PCV4bWTz1k5KY/sPUVnXD2w2Z12lt4B+jnuh8+2pwAUFke5oy5egw/mIke/gp622Wfs4dc
Ss1pB1Tpxznnabx3eQikC36G+6tCfbYnhhF5UHh3gUZTHgsWvnhDP0QGmpMnXbDD45XzXFQjpgFW
2+sf0ImfvF9a4T/PLgzULM1F4WCjRkKcPDiNQZHkcpV3P/dZeJRbkAvLwkZE1sMILZD38kcZAaN2
mw03u69YTMGGFIaUP2nZGBgTccpbeL5iBuT72aqzeuF6abAZ4LDOScXaEq4Ve15mrKuoZR7bQzS0
H+v1Sj73ufqH2bVPxrp8UuwAELaXWE0ZIXD75UPOAwF+xyEGj1SOoBUXZ5z4yXfFFtj8nT7pluOP
zXs9bv6Nm+FP8uBOxke3el9jNL4n73F/Dsxl1jxvpfeZw5FlKsJOW4Z62J+z+EvNvZ/lDyA03yff
qH81ORmvqqeLW0MFVEK7B+Q85El526wHAACkUTnWAXcfEp+C2SZ9MCDWbQNy+jCnCnwpmtjgFEfB
4G7M7NUKLnjcvJyEa90lVAOy60JZL4SUjauxAo8twunT3e0SnyjbKZpKTpwtm4NOXR7Hygw/DM51
HLvrEcfph84WFmRBGorBS4Hhx7VVeszZcFHCxMZpKCjgMGec6Vg8/4H8xbBLfiEB4bsWKnrgtTs0
YeodZYzF1I0e+SZC/7V+AlkV6vTyAzoG6UaiHuAfyyzofnHvlXWGGyRXVFm23wHcHFAzBKOHurJG
X7MjyiAmFj/nlNSAHohoI6RpDDaQMZ/jgdE5gPDKG23BoGOoMv1i/T58Wipv7SaV0R1tnEY+uY2K
kAcpwKhOwxNjl7O7Lt9Kjljf7DDuPVvN1+58QqVizjhU+SBfnwEXTH+K7MrfdYGFDW28IEIIpYyx
GbyGETlO+Y1Vy5SZcKeG7S46VSA12ZFSlk0gQ1uDaidB1r8kgtQjEPUZujvSt963eNWtQB+kqN4x
jmLnAdyD2usWX+OHyh4VRwR2Hg0mUiSzXwEpDaqQhgv/O5SzgO1sQoY4AbNw3czh68OqHrIdrpAo
Gr22eYxcm0zVRDJmOUDoOGQEQbuXufcesX6GL0NIECg+lJEAwNpkxoKVc1hP/G0eUn5yx8Vb/biC
400lYXyjMfdgy6SFeCvpdqlXWgbnP8iblD0d8R27IEHhalGR4DDWpSgzROx+Z6PlpoFS9Iz8emDh
9KgFQd6z90b58FtVg/Sn30GkXcLs5zcdGrpTBIzMy9J5nKyxRMxDBhaKHxkfHWcwxWWOBQjrx/ge
wB+v378mkLDungn+yeCjixv/Zbu7ebsugPvoApd1SMAzc90XiQjMRUhup374KMSlYrCx2lHpZzAn
GUBJbjU3A1ocJoDi+PvrR8p6VQ3c56ZhLKJuZg9C3hhmRJSZ7onZzlgS0gSfO4acXYHosyAVHgbD
zgNiwcDyvIcpc+GhPQuwmNrD5bjYmw1TZ+D8lMVrPg7ZmNdGLGb3lit7jz+R7YsUtJWzO9fAmpRf
azyvtQkaW0ZndRj2xMvgbji65yRKklwW2b+9hjYF/fxxyn1te5I5cqGCNUCGElF6PD0A0Fy19mx7
jYdpGkEWZpcC3e2drLdZgAmu3vOWdf33xRgZfrrdJ0HKfPRMiLQvBY4fY2PVnGoccN+UN1zcYybo
1gtH0Wh16vAAs3KOCeaBVhFumLX+TN2NHgd90iKkEG9FYqdgSiDwJgJLpfGCd7jbUZDwhKZl+HKT
6x5dsDkeOMqY0BOHToDUvbY1WkKHvHr4eejxNzzP/oUKBRXlGQFObB/t4cVK6SqAbqXqvEzZe8co
exsLuUSG7bD5HubeAO8cvPbMLaA6spivHF6JX01w8T554BxECSDVF9wb6uoEifxfg0UCCaTSMd4F
OOAd8RkJpX7lPTb/iFiEU8hs10DJTcMAeWpFYbQH2yeusxJzRmre41/EgNUsAAGpVOnyz9ZnX4/g
7nHCOZxDaGnNk8zSOVvL4Apgl+HrurKpw0l0QsFUo69xbAQzYkTM9/EBbkj8+IWNG2Mk+iMZ01Nq
l+F6XcQyE1o2itPe6UaOOxTXfNfFJoz2EUsc5K+MqvW7Jxkn6EplsMMI/cpoyexhhcXA9O0fV39p
QW3zgwG4sR4wbaYNFwccutr+BFipQW6P83US38UhKmkVbgs3qdzoATkzC7vzPrMYogOJHyVm59xY
Gj56onwU92l7IHxeHZ5Vq6sbFzhAY56BscMxT/vIyI1+O2co0F1UdrHMcvNHKdjGoBoQpUOeXwdq
ISPaa+OpXe+7T09rZq9cPlwGIcrior2+jniJ0543BA8OriS2dHQDJJD+PGCVHAc/7MppObGQ/dJP
UgcwldvSD7VZMSkDPZWj8+hoMI6JsPCPLRwIzcHApCfhsrOVIA+ANWW/hmClsPdJxYtORfRdXSD2
srOIFQAoLK5XRy4UHBLW3EKVflc6XqihJGLDPuCdKlHidixiQ+D+DA5/Na09YLyTFvPLfPFaQklB
smY/KGr/+nqUghjCkCF6BEs28b78OR8OxDFxqwQjD4yl5r53S0bJwGKSUnGkAvk2QHg/NmQ62C3X
hUffZ2iSJKd14tNL9SC6dFXwZcwvWlx6dPXgs3foyv3592SOzztcbFlY6vZKy0ltcce14U1FZrbF
iTxJQMSAURZYi1N+9qdn8kX4gkuF4ZepbHAtpG/6ebS+oM/8mG2xpdsFElzAX00oAVUzlgESYED4
pf9XQ5lWduztl/0LZR17BDgMvZ9MZsxa8T4FUMAvcheDSW9MyAHDBEYxmLoiTkwkcLPGIASWIvc8
6WEmLs4HNij16kuonExfhq/loLEXv4CQRU5qAE8iuQxlQhLZo3YC2hOzYqsj384OEK92cCvybo0F
K5Iyu7YXqwcjCf+zfB40fORJDDzrDLfl4W8WFWU25+OfdRnRykdG3DqkKtLsTFttjNlKhcujohRp
H8zufPYnxBYefS8EUP+b8mIlvxMYnTCKaRBVfHG1YMheYPfpdIsmE4/y6a34GJcDOW5Ub1LcLP5H
0pntqoptYfiJTBRE8ZZJDyKI/Y2xWSJ2IIqCT1/f3JWTk1TV3mupOJsx/vE3ygi1XUkj8rgbDIkt
59oz7wM3rlrSaSglK8kXK0yZHfJkGE8ZMvrNDwQlJiE/yk1kdRo5C4CfdVkCoPwi2J/MQrq2Cgdw
beEzD5X0jxEdVnZCk2zhXpJ/g+vb0R6x8vIhEL9heD1f1qBjK2Vyu//1nCsV+MDNWkw9ah3RrMh5
mzDGb+aZ3fgbgxd3Fq+vUPB4J5eOlf6q3enfVk5XPmSEAKcCs4Dgn+EPELZIvz7iLJT4zdDGPX5k
MbZvT9Th3TEmHZ5BNbv8IDXFxCMePoPDla9XWfVOX7N6WCIa5bBDdVPVASzppmi2ToMIIcQbG0X5
oBkD9dHu98YqxvfACXRLNxsXRRaoAQhRCeroDjUGRv74vvdEqDo6M6S/bP6vZyFZSfLbLnwKeO1M
Imk35cyXI4ouIBvDW6tGpgr64B6AqLve8iPCYRL+KH2Nz82MWw53nMJvS/JXczPOvcpSasJNEGdB
5+IvvW9Mw2EqSz5oHMIzaKgl1IvXXcEKA+oqDIuK9bFYf1nM0GFHrOxBuuT4OgBWAwxwM9+gj1Jk
xpL2S6Pl8c8hs0eq027IBOXu1Vv6y7Bugn9/rY0dogUuspcjXXa02PFOZmuofHym35IDwLvsddr2
EETW5fc1xhPLl/hTCtbZMFnyk9BQuqzU+HsAGybQEVU4woqeQP4PbD5Wlrl90cxyjGbAQHmssPO4
Am90SyZy4GXJp0UkagxWv6dkcY2oyY/UvPgvDE9namlHgWWPp21u0KqjN4XA/THWKjI78tuoqKV0
YfQ1wZMptDFwGOvp9WxWd1m/7RRTwJGDHxyk2N6hQW8hIONg8Pc12sLsb8WJoaNo92JeHyEX17Gu
GPM6zlbYdYpL0jHvk9OIWtlIPxh3432ABxh+eLAHtLQ0qdo/kMFe/hgG20ROfICHaBeNFxg6UYTf
rsDHQCoWvnRbduPxZz3vLCQsVPj7hqt5M8TWxVhpEx16mNSGMyM6cxADG5Jbqa6PKgN6j5Dec0K5
duNIvcVnq488C4d1p/m7WN3ghMcGRLE+jg5+leze0Za0hFxksn8ZSBG6yqJA0zGFm/kUP12sm932
MGrh8FAEA3IgLfxRvOp2mh4vf6eL/10izhqurx6+noinwZoyrhpoLd4PFlIRXdbw57a0g5ps4PGs
rkC/dpwbUnc67klgFXHCw8pedO0/8/WjsXMqT8ucxuycTWmgPMC8aPqaApsTzE1VUVytIsNvQ1qm
cE+DL3LBgon2qBUHA6HupWM+GStXwfVe4PtOCUbpK8nL95BmaX09SrPWkbM+R6xKAB0m6EhYEn9u
MahgMUQYE1RGMQtHyaci+qf7NFV44dwgRKuBXY2nvOceFGsLQRDPhk0IWqmJvwq9GvAc16pQuXkk
ocDjy8RjiTQiEE1QSt5ZRRqLjdyDeZAkglyxzQIddQjQ/RoUw9R1VHHNPzk0N/Z+P0DxRCFMqceI
+axj9GF9Pxa18mxGZE49HX7Efmh/0l/gNa73R6ny90fmmYFz1N9MmQ/3ksHxm8lghMPLdiwg3kjM
+4EPg9my4rIyDlF580Ow8TaeUhFNr5sckb157hn7Djw7oCK6hRlhTwwtFhiknQJ8S/7l0w1pNCjc
PrO7O3s6xHXPJrRkK33M3+xMVDBU2YuPqKnsqz8r5vggXeTtbuOYWs4k0zsfgCMMJ3Lc+Qk3m3c8
8ehEJT8Lbob3jWNr+6QxOT+siHu7xu7JXH9tjoTRmI6d0XTzL3nj8TJQlRO7SqgnY18jJoX0YY7t
z9niXsCCypr+qV0RV9ZabZn5MmySInRFRTAVb2ccgiTeAGVTscD7O9kQ9S1ziCMcWp3WPs+GABpa
7dB0aXjkeCtE4gtpdahKrIPZS8vE9QrCQc+srTZvz67i/ZYoLzQc2DuuaYUjnKf4SowHhDAGr1Aw
CSw2CDPGWKxkyX4qh7biDcuTokqW+ViuMiYsfPmFcuFghAc6J1dKF0RDfArELviw0TtQo866nxni
jm3wYFMf6bx0/E1pMd4oP+HtoJPVpr1sTaXV7DM/J5Kchh+I4D5vqFiIy2AcyYbJ1owf65w+EQJ1
eR1/Mdn406TvA4he3Ovh4jQ6HrDxhRB+Dg4c7bLikzcXRQhuCzL27nu1fznFoKQlGwOsViynra1B
ODCpjhBqD2QmIK+IY5p9kN5+fdUcKZBRFBWY/rZ0qL03efjo27no51x0/SP09A9TpkE4ZH4qqiFR
3O2a66SZXgW/FMJApAwXv+H6De16JMDHcXlz86940uLX6shgV2LDIl3eRtOrYnvK1wABeAftxwUN
Bg+lWscsjO6FKTzjhJKrl8YF5BeHHoHR/uFTiVifYYYpGGAenHJP+T8j6bmZ3ocWnOQv03AGLdT0
mW5JLuYYndbZRqwe//DC6My5hhLg8PVF3ruOrNmovn4kzagRJY48sV4OjBkQGQ4zyIjGr0ely+e9
GzE6svV1FqLniP8eSwRQSyAO9C+sWslP1Lr89L/jD+XRlcmNOYXTek6xC7sC+zLyaiDNcbhTG19K
i+KkN6Ue3brbj6T6/8igeZiHkdAuCb7Fhf0HXug0lf1/nWBUJCRBn7phO81voQKI77yuvIQ2v9lo
+Sxh8Tk3XeKNM2YK9Lyd6C11Wp/LrE93S7PtUfvwGb239PD6U1WSCfsdZjH/5g/QAb1prstUTTrn
goPwobp/WSGcunH6gxAu48MnXjfnimEYT3JsQEE/Rd71x8C+MTRpAd0wuy5ZOh2sKgEgUMPIVYKc
gO+J3AR3u7Wd4VAAqPElWF/Ybk1akwBcw2spZCtHWdRb4yPSQpjt15LoMjrhUF2Hdw+v6sUSvxZr
HV2P4H+inUXU8uF5QURIK5Y1/BA6TFFRdkpYn9RBSlR517CZPe6TdXMi+we/rXgrYyWm9/nUcA5F
B/zOGkJFkgivwlGG4UuJQrZv4+RlARYpe2ljeyM/BN3mUAnQO//zOT89/lDeIj6FJP40EgEzzSBW
4mAZPgqAij/8MrIzejHg7ldsQaVciTs9ks9Y/UOSHkcjP3pqwKNWOYXP0xufEUmnLj/n6gQI2E9Q
yS9MgPOm5Je/kBSVPuZGZwTjLuqDaP1sU3oYxX7O2HGZhK4yPJqMYgLkD26++6SgKkxprQ41rDiL
TeYCA5Mybf6437DeJjojOSOep1+nk00h2nFR/3Gx0tQeY8cjSQTD0bCNoChrZC6wE/AJtCZbGFgB
pKYskRO+9wPpwlauMSkrhfvNNshoyuUICH4jgjE+pPHK6AXwFnxL8hS5JrQVswlc05qmjzkzWQt4
uM3IKaMdh6MBX2rpgR7GWyDSKmAvWHlsUfJF0JoAbSRJn0J+mZEUgruLVPpFddjl7Io0vywjBUT+
DrcEhSGErD1sHJpyBE0HRiO05ALHRnr1FTA3pZ7GTVhPmT3jr9tbrVSiyRFOFEiYR0YxhbSsYmF0
0L/WDI9FrO4w79N5YiQ/dw17At0Hf/EVJxXja+Sk/67Rm0iRNyVPtzY+62ayCMZl7ci40zOQhMHF
zD8RjQh4sBkZreJIhLXUrDHoQLhRCGxkxkJVqfBw3vGs/ZuA10K7ht6vycuOmSXSVxPHXyzK+a+t
Zv9sGL9g6zvgszOWLB70UDZmz5joJ7KtYcpp2EZy/UOaEpu7DgxodGqfqAmG2ZNL7uzfisigLhAs
c4X4Sp2jgLZMAWc4FWcPLMPMHjRDl2l1nlBB5PBZH/Z3zPVKttLXbknVBn6WyAYn54xJQXMER7Id
puokUf5PZcjvxn7SYgVMEBOa3iotJ19GtbMJcwjMt2E/yZBhTinuQMlGn90OkHfDx9nBxNFE0foy
7uo/TFISFD7m1xmh60YG8IHgDffohm0SBPwBrtm4UYjZ5Yn38nAp67tLh/X7Gk/Pkz9sATVG8Gfz
s+TKBWixMsr7ZtbOn3/kVL8nXfReENm+ooEXNrCa3pzbbfYhescuehJArQ/v0skxx5qpznaibS6v
qD9B88W0Qh13P0H5lV0S5HFsILCK6J3UEaOdOry+XMnX52DfZmSiDlKwGY3r6eJmngZXvYsOtFhJ
ISw18Jk0cy4qrqqfo7KX5clJl/k1cUrpbNpvSnvIyOKlz1/455OMU9zss2bnULZEiSMnwjrdyxVz
9PNaG5N1mKsdf7c+T9GuU4Q61BuxdJPSUyRZZrTTXZfZ5kmPEhoK2keHs6bquaqIMvbfQY7t0cpX
spts/CU/AiQB54iWZdcPMYFIpXVEZmtrivjWFtH8Pfa1HTwQmvSAFDMEbGxaigwqJusPciQsLWc6
8LC7dKQqjIMX+RSY/9s4ZVgOHF/7ZAQOOcGQjnbVGel2iwccZ05mUbbnCaDEBaox2mOGp8xFITKw
JAvcI0uYXxLtNCFfWJViwV32/p4EkgtJGWDoCU7rT7S+oAKEqcaosCcHXkgoaHXxDwTDk7QSo4Y0
Zz+nXLZ7BbHEQrL7zjxKrAy4Bdzb1tPvPl6zHDLArTXFAEXklrxAD3L3/rXpZt5AJmswOvLpyNU9
i5LAELUn7npoS+12nkg4LXltXnP4qSpsHS23O4UrAZeLg+MkAcrfq6V3XC5oAp2lFyhUNL7Mi6zs
uChnd7j9qsfSe5l9gA90KGPQT+V8gGHjaH3nR0w7fCPQfhIdRiYlURlQuXQJI1x3NQGo2sYDKTCB
rLwDEvcf6RaNiKlF3QfBM2n3yOidqReTlt6UL+/ZOUoiQh+Nltzc2juu1ajcys3CMh2olr71cPPq
TnJMnzm30LdAsmRqlWBrObxbbc8kvAgC9sO6jrx313sPV3qb/oAIyPn82Td0EpPHzepp5mfTbLDY
0eY4/637YU2jN/uMxAXlto6p4yt+zSiPOe8NBad/tHcQkBDBdgnuAAEg1KQFDuDuhLXMfnxBarjb
7/EAXUoyVxQBxw7wqdxA1/hLIJdLpzn+yuTiRjq3FM+QNXkpnDdQhg0+8bD878ApRwRhsL1SjPDg
Grw9hbVwqBlOw2p+91x23N/H6QfVFeu2RrcAp+lQ9Q4dUw2Ib32kJPSDt6dahz+rOD7j+ajrCtjX
WhFc86lVPD9IdyrI04j3DF7xfri4u4ziBPHpHbcYAcdqUCXZiK9F/IacNRlef5RBce/iwwKzqxaV
ewMtWuo8ZIb8yDIOT9MJf6c1Fc66QqjYnT1tBGWzaOiDeJ6j9fKDwec/h7GnSTAhxvWycoMaveYW
d7ZuzDDuMdkiDpPYjj4C2PHpY6/H3Y2DwpCA6iVaLlHeQKFb8LdBh7iDbzvNv7ivkYuwawU/TTfS
l8LnGiyhlajGrhpwODVwgCAtQS0mpVOGWlE0kzJOR8gJvZFxcriTPh0VCWK3sKgYC9xbcDF0Agh3
Y1xGANcfdgcViFvh/CZUilWuhXsVc3l/5+qy0hPSedq/H4PHLjqYdg6UD68O2wFUOBRGH4MJlzbJ
UFQbI4LYzVHXfrpYZWVbM2k5twAR//nEaHCSuVk7C+i3MimEm44L1hoHTEM3AEvBqgep9jJjut6Y
my6JL/wlHL9prs3egYm8dHruHHCtYqLLjX+hM81R7/2S38DRgE7IEiLxWwCszAr+UZwRvfzRFM/3
HFh9wTCAauA2e+PBSqfNi1O5UgXrmMTXU0hxGR993x1PNrqcCjOJWkgy1d4+45R5ejH/hO8rCxYM
okf/OBSlXZQAwub+bvF4WtnycK0wPb66RDJAG+QEzWSnPCN9KccMG5cQ6ZcxmWYSTPmH+QAepRqj
oQbqBlo8zLhHLPDCnWm6jVyEaTX4RZ8SFISix79o/LVHWo+rDvxG+ZYRoPKq9OLQrd0Lujy73bzT
+w2qJMdv9wQJjEM5tG/UuageRa36VLALXXISylkFu3xWRKWHdGnWq4ig8+CPkBOh+j0K2pCcCvZO
CfeUhLD6GWd6kD+DetqFD/b2uh2rXHcX55Fzm2ma9f2Jz/ERQ27pz/Ec1xcNhwtCEN18sDaeVuOd
JU+jeTm9zr80KZmdgscvH0p7iZJGpPDQIoWf+KFgBR3gOHxFuQWNrzRtmF90uOzLHPzxlc5UzP7N
oUZU7w05lfvcPDFUH0XD1iSV8XZNMM/eswy4wXBJB3HoqW5fpfoTv6Q96ErInOoHXvz0gPh//jVz
fngcyn6qx7d4N/PK7R56Pm7+efhag2N00xFEuIeZ4W/m6g0N3RlR7VEfhsrH1b3RkIiQj1eRWkAq
UiOnURcuLkiYW8JkJBZyaUJuDUapCMeVPB58Evrjx7KH9g8tdqBjboCLBdAIiTtjEONitc0tWkYa
XIDzr6SED0JVCyhldi/FyPvitysIKFGW2DNhmUspRoubUUvk+xFvph23sJlQKWaGPyS1yMca9W5U
Di2SpwfXCb3ZPa38QVgGeoiBtBwrv3Eij/rpN4auili+PVaXtAHdPdvbI/5kHcUl7PL9wyLRLSvn
PofhhzjfyHdPZP9dq20kH5Jp35XJusm+KRjJzJ8J8FonIFtzyMh76jk9fE/ygN0HYPhzt9h5zpi1
LD/LvX4x28f088EO2L87v2WNO8LPeWAnXM07T4smgk2CZYMkXxJLhwwZgFG1iZorRG822GlU891T
e7d6q9dO95sjjE7ib9TV8CZ6W/+ssP+Lad/nqQIL+dymlMfZppXqheps6a0HKD2aabi50ndHBFz1
AaIwmqBZh79q6IcGMSXh0PY97EBTReEENt3xbuQ5nGfNRGlNHI4HUQ9vs8IeZMaNZLMnRr/LH/Au
sORGjS+k9K2rHM/f76KGB4rrCW5isNhB6vXg4WzBLvW+4z4D/zy/UVvMOkHAI2eMP7K3DhEsGuOj
u6yL2Be9J63lz72iLBMkRpHb1q0B6TCc31x1y84StsjjE/Vx+DeAYpFNc2hsv1ZbWDfpWkdl+Z1f
oQPw46XrwZLuamb/avJLO0yzeeBP/1wHvYHTdgHkKZZAgRkk+0OOqY+tZC4vUbpgrbxteLGcvmzb
LAHFoStllrmRM2v2OH0LGZc8AsY9GGZzZuEam+YzQBmILZ0pEgJ5AN/WbCLFzKd4KI97TVDj63sa
BU/if9HR9eGI9B4+FVMf46auUX7/irPbp3lKAM2/zzkMVIUKEDOeTZlS21Y6Q/dEfXiTHvXnnqX7
MSYMwHh728yffLrG5A7DiMdHxwiFFQW7comZ6mMFb5P0p4JPEe5mNoXXDuJ63rxS+Ta15baenO13
5bDescT/ucx8HeD970BUlWNXV4Gs6cl2QDEG8Tzh4Qw7olp3VvdIq4Wimz2Gud4D6bf8kacPe7PB
EsO6AAjw/cZ4UdLJPBkkXwPlM+nzBn3JC9tVL/O56yoJLWENQ54BhSoqr4BqrJv9HRbOHIh1MOI5
Ie5dqj+T3L3n/M5FCPh+IZ/jj5toc14xb+D3gWiAQoEziJF9mwF3TG7BUI/wvuhd/e9291p1M5Nx
MzlcinnZDfiOaQxaXE1KomogR6nGe2A3P+tLBs7Lvc46zB3QyqGXmgxSxHLtQVYx6P5qgQ/R7DZ9
ni3mWj3N1lecX7nV4HOCAD98a/brY9TH9l9eE7M1am+qJWRIX1MJB0sckcEJPQXXLyfXrNKnnHyp
Zt++kAlZmc0Cg+X4G7TGJykLR19lEm4f8g2ETNU6Y3DcwovQAu6Lyeu4hYU+ppk4IlSmKyHza+g8
psMBW/y9eCPNGaUNwYvMd7GFQM1xrXH+4VXQCA8p5rc2wsxxAWvw7ecZDrNdZh+M5Zi9cXQvYc3b
KMBcljcMyi+Huk9jcQeip0x4Os0ezBYxzPwKcZRY7+vfbXneyyA7ytzL4rysv6CCxJ9fs+Bm9UE7
3MrPjpegs4bUzBYDm0Z7tz+m3yU9X4di+neiRl9y/RYWLtlhgf4KIS8Gm/H9au1Z/hAlAH/bA7Ox
K4fgKOqS7Kb9P6EEyB6ZdN73yoXIicgw99oJxJcP9gY7FDkTSXGGmXsqF4013DFfVodmhxEuLQKl
JJ95CDsG/lIVdI+MZNqXxSwzcsQAEp5bcTLFN6oB/INx4sqhR0ooEGcLNv7gyGC3i/1UPrtMz+4l
6vxVJ+WHqLXZRpfeWLFL6qkB3ceVLMYfivw+DAIYkJjF4xRjvVcl6u/TXCExxzidMUwBSjIJQWRc
urges5/d3uzq4in9KQFxujNsrRLjoS23/KLacQgyoO1PnvfJaAwCCrUSNICcD8A1QsVB0zdbYHBy
LM1baza6eH6MF+HJivNQnPdTzHOEDM493kLoI+1sK37H7abzsjYw3c321HcK7MuFulKkT8eb5Nbo
a3BHP2n48Ut8lqITjuJy3DjX48OSjwgDQgZFPKhxRleI6J6KpTthJdcyOuAweLn1maEPEaD4X+Bl
EOH0bjBMZtDM5yxmOQoIxsJgqw8cIXFARR3SpWbGC9M5bSuHlXNLRusG2B+tbd9ItfUP3K3vZ2zm
1fswmFMvdJdK1+wedHqnOu5zIRVyjd3tfxqoVNqK9UGAYNcxmIl/f71x32aHZaGKRdenZB5hZxv7
47bHforQS9zl2JZCB5rNsk4b52tkS3Vd2c8Wj45jjf2AaJPyJr7JIOrEfZwKu1tPWV6oiXp2Rq4F
zn8031+oAabGcHfc358WEOdWXNm9icrm0ExAwNknh4mL+vBpvsEfxHeJjrdsnJq5FiPRrzGYbv+G
x87Q+nTcM+5FML5Qs8J0+R1uZ/cFnfDsf2B8YiXwXtall6/qCVbsnQd8BLcl3BwSxmgsPb6PnVN+
4WQXznWGZdGeP7YRZv30NOPfM7vYK9CEtu4I/T62VSYe5UOc8hFwfPznlrSPEGLDhbNN+otrzh0z
hcJ4v8M3UO9HUkvaSQfcb7ON++vhXD094wt2vAta1j4VoJwWcDJCqCCJmaP2ZQ1pP3NIIkvYK1KD
z5gXRbHAyQPLpbdTo8fBEjj0wGt9j1o786XNHFaEUZhDYXozsRtZa945PmL6pD/RfNrLXsatxNM+
Yb5JhEOi0uQh0276IOc9n1BUGZpYhNwCfVfnkhw/Z8rN7jm/qBoa3/XDhbuxymbn6ROPdGN+cxu/
sV64h2zwL4AJZFIcdSP8nLuwsex8SSKrqbg6AVQyZAHbx09y5cNgfW3k4OoreBVGftBEDhzIalPw
GWum1LvMDFwG2tcxJ1zDPJ2pOSJb4B0iT09KqszyPGDqDlTzrtgx7aTnvED1YJuR/I67hyrWZDTw
uL7e7/QWna9xtqpNG4zizuybz3DQl5lK1veaMK54jPvLByru3mK0yA/6vsQS2HzJdoXr0erCsiDQ
QHFo8cuhmXkPRnPgZJPtbHAP+SAZ/VWfO3j8xC1MXOeUUFQyRJPuAfELRAFcLRxDpXueqEuGo9AE
CButTiqPjop06KM4hydiEEUQ4Eqd1IVRUQlCnd1n1p7+Z8sRfLjXgpAF0hqk+nChsIxvkKdu8/u+
iRWouf43Gc0IAyCyFoTn3rWVs4XxU85T2b0Fw5ov8RvoQFKoY0Vc44Oy4DcBZ5lshzJhjsJ1qibf
EBQpfuMHb9Qpnlk6t/4afniBPeFrVR+sMCp1Ezs31+fQzu3k4iRp4kM92d2mEUIZkP6v0fGgnVnJ
bx2wIfHrAfeXCeIgB3vAVPx20zQ9ySfvnD7Y5Hkf1UiCtJyb7mIxDi44JWPDg8xZF8dnEyZoQLvB
LcH27jxk8MMHOeVkQF78+bxn7WCDIQDd1TM+WU2FwqOEpLh+QCXwR4u5z7mcyNMDt/TxkTA6/vWS
KIV7Bo/SXX/XmpazVOF8fd+OA3nqvds1TorZ35N0isiv07kvXQDCocPdHcaHGGYPDElDWPf1jmEd
Gr/FsickPy+Q2eAc7jUmBETgBeP7DtlVPRQrExX0akVnIrrTY6IPsRfs7uF4vF4iudoc2vBjUopr
EOfWTQJdLODAwpFFqb1fBPjZtW6a2dgU48g7cqm6QriaweLU7oHvoOHx/y3NtoAy4wMbwxTiO6Go
cDLAs0LefdgWsszWodQ87UpDMvVGmwF4ui7VGvJhnC35VB8M7LoBKQxCmNjQEY9XhsA4wcJM31fe
o89mAhxdzpsI/t98K710onIXgXrvWAMqzoLSBDKy9JpfjmsBuRCwUsiEiiC3medxgksJuYj4UHgX
jgfclN0uOCU8uDJac3eHd7gQz8oNLbEjTmIdkq1rvYX/ehjiPRTzlC/UTDT8rAIT37B0/v4Z8/9n
glTvxo9iwdDQ2Sq54bdkIjKdqp0ljABJFZM+fd8w0hY40kK6kVgo6DoXOA2T8ZIhgHnhQ0/mzP2Z
xMNwndFCbOTZueuaIWyO5buFVqr5uB1PWSiNw2vLp4eJGRGO0k+wPaOQ8dfoHkrG5Os1DzzDco+X
2xEKFO0eFqI5lFRbi+xAlgl0/BZ7WDZ4eHRTqPx8O4MDvQjvVxsEEOC4CH6LPnd15UNMm/vzCx7R
Fo4b6NBAil0mo7xTwQ8yOX8ZhM7uWAute+LNw0gZc60YzXjO5IBn9+oJ1r6b6cZJbAnemT+PrjBV
L0EF4IrgIsz0yXNsjTw9+R1fbtja45OlyAjct5PiXRhGFstdd+dX2131QEmxR2MWaa0b+KQCJwzj
SmClupt/WNX30hQAonJmf/cizCW7ZGnyHQn3tXT960GcntCuLXkeQFH7JkHi44YGFehfAiUZqsyJ
qS9qw+Wl5a410+R07JI+m5xcoTIwFjzLKDkVmDKnTIl5mIOHh3HyiX9B9/ix6fnF8+koDzd7BfK/
ZZhYypQgjJ1Tkz3IHy+PJxyEK/GAqAYW5fN9JtQqnDothSonpxdxGlJqkhIit0xp4E1pifeCj8Xe
4pzkvHFZA1DrQGuSouQ1Hs7i3aEWSh4ck/reL9ZRB+rjcnnVnSUnlD/3k9x2cSZ2xbHnsTUef/9s
ko8LIIuO231Eq5/NrJMx6SA5z/BgVxxEY//ERgOn07H/J1zzxy9rNGkZC2Gng7dSjFxlMbHloHH6
3uMCwoB5vAm6rViNs1zgi6dNxiYBTavNfTpefQ4LacnGr8XUzPjwW4eTf8Nh5qrSHRixFXyjnwsw
+3AQv6w2BSg6LwW1qusXDL84oyu7NAdzrAJUxjG4Yj8hKshUBVKRHuRwFoWfsseAQk1cjBQX4MhU
mcxIi2uwvo81ii/jb8F3s2WeC1tW3ArO/5dwKak7Rm4eNa4JuRrmXObzu41a/4tAx/iV7Ixmw2KU
fuGMI1krsi4XwSA6Cnc3BEEXPpv5xtkhdi1D80oMsKz0KXJKtDNs7jfzXFxC08HeT06nJIPMB/Ug
9T+OyNacJUYTyS3UptmB3mCSVmz0oc+5+ok+yAzxsJar9JQUrunO4X4CKhFLZFplJBD0svXzld9D
DmCI4W53docsbzn1kcRnjROzAYehqOtrHktBMaOnh0WMj48pb4lr72ExnJBI1fNp+tsVvUEkE0vw
IGBOuL7GzCtDqOacAGzTdEjDz7zyO8kEtsmhQUl34NizhIDBwVfw70tAx7m/9ANd3+CdfGXkY/QG
hk85ezaIqMeFAnhsscOrIRtYPYyZeVNoR6lSfrBbyVWEniQHQtJzAcKmdGQhauKBYAAqrGJgCR7N
H/58cMcmYb3G2cCAnb5uXjbHZuFE2wNsBCt/uZF1LxDLoskl+gHSxJhge2X2ZgSdVlavFXLgS13N
tVBkznJgOOc7FscWutV1GDr4djKMebTmP66wFXFwuLd5NsE5AoSZgyDFYT16W2ugCSjYWxsGBhN8
m/lDg0/jZM+Esic8sjnRR0CfZGIl0rPlBk2HH5f/Kx0xh6W7DjsbCyo8H1SwEEgH4ypD5OajShK7
y5Tn7CyZKHlTBDQzVEIMm6ilmfmEPT888MIOCY2C/fj3F98CboaF5YTnPZNk67OIzoFP8wzhZa4t
IiYr/hr3cXxlLc47y19TGjNZuuDCRggua3u9MLs+BvNH3ZLlRsCBMN6o4WS8MgOc+0743wgX7yVp
2BAE1DycShDKT+6dM2roLDFXjmMVGtePAB6LVFEomLeI5eGa/TG/wueZLUoKnNR1B3S3Uvop+ZXB
0AjqjNcza0od1/V9bFV9+odF6+DUlrhCyPXGQoSJKtihaeLW9IMBjHYurtM3MLdWoEQLFwma4VvY
Ucl0IlirADT8/zuh9ng7HMqJ5h3lRoePczFOpXAX6jFJWhc7EZcVzEXZ7o/J2QnGtOME8JrHr5Fi
h8ZNwLG9WG2Tn20PbXsc3FZHk49PJciHKQI3taiF+FrYZ0K6V+gWtx9egHSjWHByjckj3MSIydJ8
juc0n5yOxfIoyzkpBFyZx8s84fNfW1GuyNl9zMyVWbhHlaom9YUIpSswQuLFMiJXgB1skkmhUQWa
FIOFMQ6GZ+OoxlgsZimeei7+5ZwQ91lzWi4ZM8bEwl7OdrzkMqFGTpLgFx/lR9JMdHtUh6ctXwge
ou7cZ9FR6g43S2yRdeMDP4IFzDuPuMdScimiZkfp/+UuT0/HIUUOnC3XrGxzTMqwPw5aZxGcAsw5
FyoF97+LhDfYsrL4E9gPFatOmlQx6p1zrI5UQy6GzGZNEv/GRUbQF7WmG9woEFVDM1lq7sll2Ow/
1xnErI8VL5vEwbUqGtg7BB5Mpl0BBN6jHvPRCYm1QFTPE7BGjqwMKLUtoDAdc2m+ydfyKCgwRECY
gZvytbusM5PvLFhI04Ixwmm8Jsip8GEqUKFSnbLblVXkmy83KPHnYY/U1mqYmavFHZ2ZLBg4ga0h
e5nzMHpHuwa38miAPEEkQe0vmAOSbwIlnl84chcpA3legfGKdI+iFMU+CE2gMGImTGwQfL1koZRN
TosXYwdeDih/szIXtcuGhYjGZ+GIYy1JowaHl6QTYw8yB1L9YkbV7T/mJ3+48OH6CzIaqX8YUcCX
OlNf9dlFrQ0JuklimpxI5AffCjWH8rjXdeJB6Pyxia8iDh2Lcl7Gb8ljnkWXBO+1i7pIgbLlrVlJ
p8c8w5VSiXgErctDYD9Ea1CpNW04YvgNglNCM63OAsR8xKKGOIkde4aLfvxdc5hNYWEJ5rtT429g
clxQ6iRDz0X778gYi6i/Ci0HIxTcRRhT+3Cr7SmHHYQSz3Ow1qFCiqKdz4GQ5Es2ymNKkRs6zpRp
cBwb7Jo1m8dl3yd0ovPPDkq/z2IifNgNEt61IIBzTclEFyavsVyuA7lsJf1ZEtUY4NJgUUzz2TK6
ILAAa157Ge0cm6JYgzF9pohc7RFsKOO20ZcyWkUG3IxMVjZoXOg8AC38Hyrm6dTbT1Rw6ynQreR6
tWOuCkmB/iwRUsGKlq59aNjl/Qqz4Ma2C/w1R711OJ8cI+RmZK3LpJMkACYLSLwQPsqcBPcXH4e4
yuHbiXnoH8nefRuWo9OrcTJpfDx+kBJksZD+PEGL4r+xv2LxqeViNk25zX4dw038K8E8Rq5zNJsF
Z4mgmV3TiIlTZ+0GSpdiCBiNyMZ+6DOuNSGIYuiwwbub+0xwTszTaozd0h/rrduzjsSGc4+MsSMy
Nl1hs4FeQ07aGvAd6KZmjpuUPlGSkD8UgBoTqBTM0YSTC9APNMdZyE0CRIuXtyD1F5Y83uiIt3LI
x+h7GZu9AU4MD/EinEdYcXJY/kLWZxuGsf63W+bEbUbiGkOByEVkOMgPDBh2xuwTb8r469jTpxlb
IfNcQAk05+xFL3aW5Qm/bKoMmKMQTXzWB6dUEGD5ewWT4uCU5zlbw7mdwrBrR5brYx6Y+nxl3Hrs
ND7jOaHfKRElE4dCj8G5LP3xKeydQXiYvt1/CoY77zaj9Zy8xKy3lEudPyXEDj9G+pVd6TPnKP+F
uJgnygd5IyDmgZDeO0ER8Kj4d3J7Ijgm1B2QSypzuvv/SDqvJsWRIAj/IiJA+Fe1vENCI2FeCEAI
EN6bX79fsbd3F3e7M4NMd3VVZlZWeif13Dsej4Cq3WPYJ0VexrHA9FSd652oaPcw+QIc1nnjND5n
oK9gA34oxss8ePLwrn7c6pfSzz/DWz07zVRxwLPPaJyoTGHvMNLdWpQy5afBv3eD85QyjNZqg2Yh
k1Wg6PnP2nFSdIPcF3RBCjEG1RR71ogjPWgCghzN7Bm2MzHj69pB0H0azGwJiFVZuhuwcaVnlGKf
/2E0StE86wU29qQFlT6H0JlfiOY0oumnUULHD+XcvMNMa4pH+Fad1JVlr0nith7UF1vDOybgSsLm
EKjw52gnQRXR2H2X/zNB7HWHEtcvZitSD6CLkvPdSNJD2nG+X6Q8sEBz/B1LRjqq7xUlDaPUINxq
FlJE8Bxxw7/mE7AApl/hVEa/boyd6jNhtcD026DINYNV0lkw/1c9k/tNv+CvJo3oGlnyeZrKeIiu
TXL5Ebv9WYrdvriQ1WwJVq/iwnK3yAyYUNWt2R9kMkjYSBypwRM8JReosXakall7fh+uUb3zhJ82
ZzexrSxqfwWut/QkPsye2i4YmVHcRqBqJ4Myg0RuzVE3YWnQqUs0juSHspMBBsyglwKdpLzSpDEh
C3xdqYiaMQe42zdId5KzAbhUe2CEgTt5TpQof3ezNTpDmbfEZq/DmQ5un+Ah1jGdBYkVsijiBufF
t+yR3pxL2rQDwp81oVmOrtSUlKRcc0ZzChNEwkU13qgQlU9IAooglnKqE73j2pb4pR0cysGkA1+r
tJa9Y7QURuUsOUyKSB7AnUtA6jfzepst3fvKHjkT1IzZmqXhJCnsAjcyrOwuyVjXZJWSIfWNMtUW
L5yfOzYg1doqerSAq4e/tz9U85wKjHmgNQQMDBG8GT1icCP7dgF7YtzyBYaFd9oIWThEaqDIGtU7
OeV1+oy2FIAXlBPGNyQECkDACuPH3aGS1HNI0XFJOQdPgwbMtEJzLrNd2RLMTOVT9lSJdZ/f6zni
R7cryDYgFdno54/rVVA0+Eop9PYbBjGKhO7+5kpmd+fSjMFTCQwf4+odmYXX5YfygcxjxT6Q6YDR
O4SrlUHHjK6dsyxpocq0vrOmn+dqqtvBqgTrnTdNgU1rHgQbYrwSxBfGEYR4Bs3BVC2Rqn0MZuJu
kfdBiOFQQMlP39uW6ou67JJTvNU4PWo7qtbblY47pY2/qkHl1zXeCprjwYhBfUZ7ZsNobtRm/lYP
6zauEDABWEKvbsrNAT/D22TZcpcnJn+iN24cWPy4WDHGgYatWUyfLD4xAP0uJDf4Ly0f8JDrk263
BnCg65ixV5WD4+tGT8jVAf6qTNEhkJUn6ySYWZuVSbjuhpdPjJpbOn7WtLwQxNuSKIseEewYfxga
DgCYBB2n/Zn0svuHmpPdr+cMm6P3acqQtVvZ1bHuxkJPP9H1uEMizRe8aHiaPBiJd6MG3Oi1CcHh
Pt17pOqvM5H0NzuczH6QMHB6ZrZxuAp3X+YTqMfJ2L2DvEGcVTAu1Yp6oQ/oSQMnOmFc8h4GvQ6A
zzu6N1MWY6oF8wbItowOf91RC37vFiDaE+NA3v/tKRGGV320GuE9amk6r1pj2n1wa0GkfjY2hC3G
iFb0E20y9YFJzD1mDeAbzcNGCuXt+xSzpz6RvLF37nydzZE779XmpxZslN/1GBaMwOPuzi/U9ihi
elwESwD2gj5MOFPgD6cC2KG33awbGnQOiI91qMEMmW+6ITT7hQWjfFo9mAPcso+aqjf27iQ4QMyc
jXNWEIY1FOGKdO3wd2qpc8NtqOvR7BKGEmxTr3vv5Na+jpg3UhngIPmohv2e+pIP0w2u2Wccx8L6
2+9i8uI9sUx4PZhFzasmfwScR6twnd/EBgdznA7dAiyU0y5Ak1CjkGrE69Zd9W6O+uaTDhZOD+aT
Dc6H9BwBGs1ZOnz0l+eEj6xmNIiL8atdkFye41rl1vrRhpauidbi8OdaOdkbppaOruRxX77vM6Af
FPEMUum7Tda5FiawRXnY37pdJig1WDDfkL4mfZaud2T40gOoH/po22fYBsRtejo2NBhI1jljhBb/
/z0Z3VZI36ZRDd56czGk32zVhTiE9gdu4DvpnRegg97XoHdkYEjRMz4vZOZoX8IO4iXUYH6/7dVM
Mm/0MSe1Yj92f07ffbI00h9r29KHNEjp67ck8xipbknr6+kvcaSmoHDXzRE/XJBm+2qO3pjopL8P
5RKQF+GxIRJVcVt8Md9LvZ0ONCHTkFgiMJNsTg4SNicKM2XTj7ZqVmqFjozBVzM63CrS8xNMGq0G
PZJriFFIMvOtb3FJWZEzDrlsBKdq33Sk8x0gimyStmH4NdHH0qUzgHgNsO3Axv2C/FsEbsvN4jRe
3w3aLe84+0pq+qCDHQsyaUz96ois6XzQOznduwZ51AnzMcakoS/NmTHw6+MQN+8LJZGF+8MbSlb6
3khPL6E7RKAbBJOICuaje1lE1nYFVrEvSI1tbYKiX9oQec9glTYuaK5MY1vRz8PTmwRUaPQC2lQU
kOP0MyqkkEQeLN/ohqRp7zhaUUphy4qpMhLawYGxzm5zaA+l9efvYLJCxKed98Wva4+bGWLzuBp+
sS9BGAR0/LSQiwIRyyNxh6KV76oR2aWB28QwtmQ4oKsPvxjvMLliaD8gBP2Y5jkyb/wvThmLZNU5
c8uojivecXe4X+AqO4opA4lUokF8jcrUM5W9kll1v4W0DlcoPrhvrA7YvNTN0jBxdqgIGIGF7y6n
MDE0TRqVzNpi/pYe4NpHd5ZB9tVQT2elB/aE9aZIZdbwxGpY6xsrHgViaMonWBAIlJ4CF/phXGuj
xDqBoIVxLOb4IVmNh48ub3wZD4e9Fw9G5mIP4Zdj3hBo4Y9KJPfxFDBPZZcKRlZmezrw2MwhANBG
sy4K6JoPpkzmAUemY37HnJb8zQjN3pTitGD+Iv5KRqIiZma9LNCsDXHd8buGQyqZUcJLAQ4IJ+NL
ksSZX+KoQbsUUAfBSBAEcgq1htyj+IUMBFFwIVPQSGHwRUIIl9A1dgsAtmaaPycJFnwZB/FsMPHm
IDolLSqpI9XNk4lZDKFlsQUT8JQr6YKX3kbg6OzCEU47uRbiGv1Svm8AhJuMGGSkFoimgrDBGOrP
xy1RUzscXWWyYUlNiQqIuZQJgn+OVmlMp6pNKR9ApkD2Zn1QGpUpxqExIg9wXZi0wu/RfMI52S+K
hLTUZIoaCO/ERvciqZdwx2DxpNspWN2HWaQ5dAuUgt+iC88yKPp55Q7QlyCbJJAkq45/G8HcfjEu
cBzeG8muUwBbPUzofEwYBfH0ngkM3d55bI35rpjMmoJ/0OIAQ1b2J3Jax2kKnl5DuocHhuHdsS38
YrpBu/c8Q2Pz4RvPJOIcsM2OhR1Hn7IZ87PXHViN+Wa0gC3pybRpUb2T0zTt0WYL0HAcwhVE7/Ju
kqcsaVvqiJgYIG8ZS0+RLPknGOcInZoJ0u9FI1KmcQzIgH/78M32YozVcUEylLEZ2VGKyrEWJFyx
UkADgt7bLFYFGNU34H9LVmLCs0oc0xS11ggJnJqnEEiCLSZAvxFeApEH9G3qzApY7aCA9FgHWM5S
ALrU8VRUS4QOwCUiUZ4XPSEUKt1IZdbvxjb46DaqFIa5GEtmxYNhU4uymFgmjKHl+GYgi4Yj1K/k
R5dq0OF+wPxTjegwRMzCyPoD00BjOimJH7QxdyP8dlwJtGjiO9LWHBPxFH/x7h4Lwbwcoffn5kgo
06s+uQvE5Dn7VUq+QDwSgrC40JGif4bUeI7yoGKD5dlvFWLAOwJ3AEVkXSTAfIJYp6dBCl7qFIcF
I4nw2UduFozwj4ajM/L1KIFxi9RktlcmpT4/3yObu9ueGWFYiRjYHgq4gMcKwZZjihIcktokPwdl
PFmARatDRgMxxqg69i4qYi5riaSYwmlMrTSZyLg8RiyBLMZMANzaNRJbQnTi0pG02vtQGSNtbNox
o6tjDsz3iJONfgG/psSCnwxKB05bbt1AHzLUa6ib+gSdYyP0mOgMcADXisv0OI5hQGiN5bGPyMdh
RIJz3cZCsV+FNyTi32FNvTld6Ui+j6RJDEkrXhh/cEk8SUIFR4jrxkdfHwpA05D5Hg/7DxtS/FOY
A0lnGclZIJci/SecpZxaI96xHlyIofuPySpAYI8dNgCfCeIt4ergU9o9mM1EpRwyUcvVkvxq5QRQ
j/PuIk5/xAt5v8WFGFmqCFtCWpURUXilUbYNeTmmbdMVYFcjcE5pAdxj8Y7eXcxbu+GOkLPfqGM5
qm4MCcD0PwK6/y37rO4cgXSS9cCBbzdjWvSGtgCXnCzAt+vAJNPiSV0duthHDyxhQQrRX6Bb7AXL
vtlxRxNiWQWIxIrC4IyaRNxkmvTCZxzlnb/f+amHrz0QNJptl5Mb3p2haK77wBNjz4G8wh63T9uh
QTIGJgvKdNUzxyHjdzKBdfg9jPm4STItsdaz/lYYl5m2eXHxqoVXuSuGIDNbtiA40vq6s+BUzVye
Fq3VkeBCzTo5Je2LeHAyxyWOgdCIjI4IchIvNU1qH3Bi9gV+r6AXJskwZAGWOm9CfjOH6q9Ch6ET
RImHwS3LxmjHHwCDDT+B43aMvIjDifkKKEUyZs+zN5i0ABguYP7EjmnQd3HmmBm0/bsAmJN5BFNw
D1PUKuxYtDMfY070CKDXOLP1YQ/Qj7lKDi4hW0k1Een6Z2d0GdONNkA7wN+k9UQa8/dCluDJ9s4V
pQrYDztQceaclzt9jc+qajRZXhw/aqIfaVw+8QY/8PfAH7w3QjvMBEI4ijxWZ3XVYb2gdvL3WUcA
AFKC25k6i+FN1UZxiiJpQ4S9WLTpw3wBYXEk1yZgI7U/ECXLVBjyI3QPWOgm5zJlI+ucDiKALNgQ
lnUFA3tuE6ovdIEacXO6ZOAlJJ999Z+6S7cZVfCc3QRUP/dmJpBkxLtgdXDUewngG79SOEoasvyW
+x/vV4rWDsdBqOYQWExzicB1uGoT1cEmARhIMlBZkRBkvES45BHC5BGntAzeY272IP0fJYGIZLSH
PfxG8aWvxwiNKVci0hTkM0ooUpYVJ/Zdyemq8BfgLXjQYMIhvgc+5nysQmpjRLjkRbsRBD9dX2ed
ThlVj/rGY5FqqPY5hJmRRSiE6QnYWAFloaQW8IQmQCr+oTWL9yS5l+dQBwPfMEwOZsu/mN/Yh9tC
R+KoH6ol5kyITrsRPlVHxSXTpwtNSm4EOPgTyXDoch9bzGoZdsJ8CMXkg1Wf7PTJB3+o92Q5PT3J
ryOOrBPa5Dow7wv1y9W+WJztmCkEwQgayhazjyF2K2hw6QoH6afdn5dA4B6NEKbjk5nioCk2UECc
LHRZCxhlkBATzr0L3dd/Q+ZwxXjiQtgjbSOehBAtmrNu6OAvZGezgd1o6yPO/S0zK8isve5iTReP
Ix7ZFSZeiMO5Ek4drNdb7tqOd649Yum4CyZowUiww23UjYTJ9R/l1IY0DxOaIZUughyM1WzdcpsG
julLOq+XSNpZWywFyBDSOE8QqwMNz1EkuK0Ua8thHaBV/2tyGdQNo2HftDcbFctB44ATGvLaEFIT
SYQYFm3S2iqPjGJ31Cdoq6yNwBTUCspf/OneAETI7lj6GHqKgtNCAh5v7Z5BIeFidrNJLQ7Ap1iO
/Z2mYqzXc4e4Kw+2awosevjH0wWt+gD6gwUq6Dgk7NE/OG38NwNbgoMTSyj0hDJi2IfgQ4akvSJD
A9dmyBAaG1bab6m1Un2CGiE6WGVyG5UoATKCpaz8WSqTZVHkDuNVL25SY/PajUtITyWVa8dl5FPb
pBK3J3CDP//s+Q7L46w3gr3qxzxGI3v8QVDkBCbztpGZqtT0JEENfQRazwJnG+Nah7ccxYCciRl5
Bd2hZrx24fwp1+UumOHw7bLKaTiWQ4e6hmZAA0dbHUO7IfphFT89OzjmeAtxYvbtEfklNZMqHf9U
Kd8x5hPsxAR5gOVNU0HCN8x80Oz3uK2HmwB36e6yj0GX3k3hj+6TtvHSkFWTXnIyZkR8+zOJsQFp
MgudNd0ZHwL25ot51wRKv3K3PUXDvy3c7n4MrKtUJjQLuWiHXYqeD0nC3NtHUYTY0CcbbSjmxlEG
jQjpcEJLbHPsETSR0Cj9qSg+JEVQJP1J0v5DvGclyIP8EFod+RLaprcV5ifTKX7yxxaf3GMVHHwO
tCc0I9RBQXHCoJr3sg37cV4ycQ9yH1Ibin2j50W/AHsDh4PJgUKBVOEokfRkibtN5xxqTJMC0bOb
Vyvg0U1uxrEMRhMOW7gQR4FfCyPPsfsSPDBBhoRGCRSYH7q1UrR0stDOIPjP0MsmDx4WSeVWRhHh
0qWNTy7lo8KBnf4Izsp1HOgj+yNj6yfxNxnxpClHkRqkrQVxSJQcLwBqoiiUCwmtp+w3y/dK2l8m
hZ9fUWKNezZttG1w9E08hg1k93E4E2+vVDcQWejwPR5r8KJEIHvqWRm3gIA0+XLIqe7kSOKBggmu
oG6hFWhwnl7cJXSQPuqJ5JsACDunC26CR8/wR+2yxiqxZGwoT50Gcif4OQuufQ8RrKK8/CvKYyga
CN8Yv8qfVFeEWU4q5U3pwIYDbxMz4DqQbn24kL3qocBLGu5niMMcspQpimCpObtBfXoxrxCQCVoK
PAewCeW1d6i7wV5vKO9kvo4kkmdjpkQTB3mxhf7vHvWcLJPJI4zaoX0TIGv2R4EhZKG0AP9gDybh
6Ov5pXyuzbzGXL7BuGb5SQnxUKzRlVdma5ifQNeNt3DJDNi7+veaTcVQvPz0+NbL4yrxkIeureYT
qFUvEcf2GOPyAt9R74vU7T/dl0qBg7VFSrDfQGYB00Z7zNcRPF16iCDWM/0N/VdvkWh1RcTELMYb
B/VEvHFgCfXLIoE/+P035zBKOaCCKxg+D+Fq9TiVicTEPpATxrhs3d8RTznGyZ/X+NKndaTjQJ4M
lR1R72YIskgbjxGABSuWGIqhz1n5W5n+ikiBRudP/jJDviE9kzOuDZTZw7H/Zomd0MniVoRDfT1C
YaNnHuGtlQJvUdVwdsCOX2BqvBGUbw/Id+KZCGtEfBH2EprX0MPzepjki1sHgQAymF2mk1KRrDB6
dvpS9/HGzZETJ9CZBBVoQu5T/oCPxFCCtY6oQd/KZIoKnU15NSoXFOZu5L3Mv5ksheXZwLNvEyBq
ARXoBkYiCh+AXB+JKwI4JLQtdM7kxswjAK1gzsGLyWI3A4aeQ0H6l6Iz+AjgCvrPRPQlyD3QSujG
R92Xd4NRG3ek2jlKa71fzNAZqn78gnvtzQwKUVAESuRHj6aCOkfdFPpon1xDZKNex9d6el2joKym
W6OUUJL4+QMBeMOa4kzx9W9D6c+jfXBwnTQC6ZW/EsVtsUbezcM+nZg0yneXDJ3iiGeyJ2XIldL9
WSMyMMKhFWSQkaQMPGpIU7QpbyCO9fLc8iGCwGvy3lafy0h1jSYIzbpYKq0S+qo4jlilgFsUIWuj
fze6bqPLoFBy9bVV7QxnnTZP1pFlyO0xWhJKLCU3BYsH3j+wkPbsdFrd+MgLVps0anrV3qz1zHt2
Sp8vc0Nabr1XV7W90PNp4NRQNxr0hGEl8rG9NlSChTT7fQkuqfcopFYTVOg3JsKisgVX0kRpkDkF
FgMPGR34xOLB3KCfeRiTVmpLXkhrbiUqpzlOlwx5a/FN+JXj/6RtkQtnZALwQsJDv9kwOnAMIoGh
ho8TFm7RErjVpNlQvW0R05fI5+CNRSp1QK+oiOpXItgj3lz87NE0qhP40Ttqgaje9AwU6CKlI4K1
1QrY9w/MFss0ClOAOLA8u5X+UMXNEK8Klb2cou02QcDksL0r84gajFOB9Im2AhKqr8m7hYfB8UwH
e0Idjz9xf8ohEShyyFdxFQV054eTIJfA9mRFqgIzCGxURzUo6uiM0LQJdziYGQa4JwckD4ZYLw5Z
Yvf5AEZqRUXxoOJhV1yFtz6hLr3S7pYT/q8GRppkLw+FZTHNOBDQlFX8urnMcgwAJ7uc7iIYxIDn
8MepsOnzzZ8ge9vnhDqvfMBt0f93IRBAyrkcmGX1VigMricFf3u22R5O5d1X1YaWhANdrBwjkkLq
Zy4+pXMEDyMfFjhqRWd0sGfwJ5AtHh1krt4+mfHDYgN3bXwLuDkuwKdzBb3q8oMqx7zbh4dP0WE0
IQzXL/t2d3FLYc12qG44iw4D0TvUQYOatBxS0Z1beqtBmdJmXiBqXsBAVLVwpd03TCuren4c8k7O
ffW4m/NoQzgyNKZrwQnr64e5gzqiGfFo1I1Zp6DY1ajqvx1A2mH6OBsZipHRvmvsewxLOucVGA5y
SCIQpVPGQIe7SczURzcGZThxOwJfjIZt6pv7QYpCMiccUKl+sYEGmqNsKk8AYyUnvRd9DOQPqH2v
Z5vckrSXAgroTh5dY037BIhwN29ISxsfJsXdRQQ6ko2wrVKG1BiJT7ErlazHka8xcW5Hx6ZXR3xH
PTanPMEYRX0ZhRGYbWGsauGWSbZndJm6ZKK42w3davAHCE9CTxE/HGIEPwIQvqDVued6sPoQxmlv
FXbnYNawRtIfLdqyKVdHbHLJQeipKZ8Z8DnXHaYAGR6h5avatl0fdGVx916AXTwQATwF3wdR6ygy
OZlgQD0POALUerOIG2RKo+WnoMQQ/2Fm0MVtyfvbTG/rOW9m2mgPBWZAcXd0VlJaSd0B2jZCUyxE
XZacw/QbRnKi4eFpPdX94GMI9NQZKat6E/fvu3istjRQf6Z/FEgMo2mKUyCo3OpmLeVH8zqg8zAw
1NwNeBvdeQLU4ScPJITAEsPREAt5b9WC4IatItfvK+r2OtV5ByXS1bSBXCOADimx2Ba0NZQpqAm6
OCJKQKH4OVpL2MCR5i7dodA7TGTT30d98dWPPc4QGkNVjWgstk/68DwSaspBmESMgHzBZiLuTmOS
PY4Xt8erYPwh14xyA4iEsrENWJd0K8kuKPQCkOslOYmpgBVQU5Bpk4XR9EP7hz5h+T2WQTSJtEBU
oTgPeh4dFOVlROMp8g8PLzpyAcEEBQlEpBfdEB4gOCPbwajWtgmZa1N4uqsvt+I2HJeLwvUxIBll
HQHZpVtYiWz+zSPdjl1XZks2/gZ/VLY2Knfkg1mGMIPEfspFlcnYvxoUUPBavTA3oJNRzluTO8Nn
Aem5DQdmyM9f3pjGCvBENCzmbID+yjmGSF6pO5qUl/jlWFMcVWQOseSSlAdiekOqokVOIWqdjG/E
3JyCF7Ak6azZRXebnMyvR778VAUUbppc0Uc3EtASMsdV6tx82t3C6o+RIGrs3zxSlWKG1RbAzIdD
kNSR0RWIjEQmMBuWnNGQVYc/XgW5P95I5EAfL/f7jn/xi5tHCoyo5jDU1I/IuyLSJhWnqNe+/lVx
qOO7mPnJiWlfWDbvGwZWQEh9bQQ5NfomXDSz41Ak79ObTKH4rxgjo6rkjm/eyXlPKKHcAhXNNq0v
EP34MFf7ucDlwAfTNKGP10Ah19cYKKVBlMjx0fTYPIjbbbaRKQfjUPzxbBeDUcTv3pahBG8gXcAW
HHHRh/Y2LCN4g2uuoixzaq7jtCK4d+IUn4Jq1T+OIdusCwfWbcEj9bwgHrWx1FBHh3qd3iInecvB
tlntVY7qGkiCPQO/s+OrSbVqf7JmxQaX0RkL5kQYNLD14DBx5FyQ5DZYE/zsk1ceOOa+vILX6Kh2
nBPP7Gl3OT1Pcb984zI0DOK9aMa4R4/zThUz01ifDKlFZduiXa2ngECmkpL04WkhSR40HSIo2TId
Z/5wQcaDmC7Wka1M2vdgCCjMKFV3rL1EdRxmeYFaUwOwmkkT8u6WvKdn+hzgCIBEW72deNd5Zzmx
tQF5/YTEBqYV1VSlvnE/QEUvy2bjzCuAMbzB6a4uNx7Cklgexj5E8iVtl1whxFBeHxok3Egey0l2
G0D/BejvAxtuB/kKL55mJ4pvxoezYncRIiUrNF5JcZfnfcVHD5k/WD2CRs41Zhci2KAjqigqPHEp
ZdtGQfUhEgYBYEH2+zM4HXnFCjqTcIXAlmYnqsBDy37oqOEe1Fc2ALTJup/TfgvQmfGUKf4rxut1
Ef5qNp6DOHUzpdKC/izLq021D2rVUAVMzw5l+2VAywRJIsIQXh7viRKVV7wGNpWOAGAaYDLaEnAJ
B6xMbvQ0cw7COnVG7A0atRrI4kiPU2CdFBY4TTsW38YvNiLKoIKmgx+m7twTz390dZbPmt5hfjFi
mtsWFLro/yUbfggN6Oxuzti1omaeBC+MqcDudTR5Kk1OoxxJLXovWhQNOo4mPsd3ydldx0SND2Tb
iV3APZRGI/JsjSPhQ3WRYtACbYiTJ+rggAkIAcUYlDIqUtZcLl2iNHa7eT+gHT4itY//2wVBhjlg
IOZrINjn1UbzaZfrnjQUpesBAYnDkkYXl4qc8NEbylC3rXFdlSUCpRS52sn6riisqhV5uxSCz4g6
JKD0o7vQYbEnV6vF4neSY5im+C/QLkyykr7kQDnOJWG7063BZCT3vKpzX+n2JcUXfiETZOxmewhD
qkitwKrpcmHt6PGVKGQ+Ji26SN7Ea8+BS3CSgvvcHmzussgRMD54yC/dU8QVzTq5PGMxibyJh55+
QolLovqT08sn4xnHc/uWEO0krkLLgUpzkI22Lk+CH0RHQEjbGReB+lIaGClKNMzoPa8zEkEDxPeI
A0gOaWz1INRZAK2NRUsL95D84Jq0vJHmiv7RmN30QghShnIpIjzLnXZKkI02KE6YX4+qKbMWqTMx
KtJP5m5UbBDmgzBwn32CS65N28TqB4uXdWZ99IIKFPC9Y54g52mBEeaT7J44Itx4l2DP7sipM/Lf
xj3SicHRBrKERHJv1zglICw3HrwlJakwqVC3vEXSTS+Tp0jgSdFJyKHOb5OOMeHgJ2fjz3iP8wji
WXrq6KkRoOHDDeQPtu6DvSMjAQv+Yg3koRUuUMwMrAH+rxzJYx9NbolMgGZnk69JEvZ1UqBeNlLP
E5HzrxON++SQ9kG6pjD9J04pdNEkvIrcFT6K+0RAjxAevICSkK8Mx2O+jNFaGLvKx4T83zT0DYT/
qAlKnkMboChhgppRcHXyIIqSC8kY8YZ+LZuBbtPGQeeBLhInaVIYDgVaGdHTOldZxmpBhZfDgMjy
UwnQBuAAt+MYJWk2DwvNCuqEEgG+t3cyUgP0WzJ8jV9RlLH2JZeTL4OhySIW/FwqVsgxniVQCSWP
KAi5qCylZMjmFNkEdy4hsEGFQX/JQuEZ4dKXtk3U53VQXRU8iZzTB8KLcM1ZWRQnenWJ7gmlQFmy
1ByDxMkOwA/ZdtBT7BuobzhM3It36INad2MV036GfXcIW0tCbrCYi4JVwD8kKIX0KRUV4ZkNR8Bl
CbCsUWUTlm8OOAgTr/hKroNZVzwUyUUaFjAzWFwhL5c6IwEEQrER8ocfs693PMk6II2ij9rOj+DT
AmsKvCUcUpHvCc3S8MKbAp7W81LCKAfikaJ2zYP63815osvtyrVdjbugdZaIWOSnsPIKLcIBkV1X
boFpJS5zS3nxBRaiG9WU1VAYZeLxU3ltXHzhs2Db+As8LazVk4cp0nnpI+Edy9pM2casd9Qn3AVJ
vKjgWcYbG7AZBJb76uuYRhvSJ8OilemDPjvU59QMp5YlLvq02tLoxhuTpfNCv0lTkWyS/2+PhaYo
ipPU5+kT+lgpsmZEl0CS96seaEDj91NqYEU4lVjA6+apEknCKUMPQoN7ol8ZLcxc5DXyE/kyESOx
IyxmFE8H0zCko82JsrncOQljKNcs/4SDrm7wF9ub9AHE1pENKK9xXLf5F//hj7nYtjtTN2djowoy
QOTZTwlnouGz160F48kuPDh5GvL4eAp0kT0IDxv74rTdHm1ZUc/s8a3yzbJ5Ze/LiSbLjX5r2dE8
Uv6TdEgCys3jEGMZSLLKrbbp6EIID3XzYd7qFRU3FA8vAtSG9ZnnbSBnWZrseWIYj4svOLIb8lyW
pjR9EGqQKX1ByuSgZzkRElkd8kt+qJy5Ak9TUUDZsV9EJ45UBOXoXKI5KZFIrVKOJ5aUfBdKBWaz
w7YI0ERBKofZ3OO/QR2J1S82DIA7awhhMo1ORY1VzcVxCymLiMdX0GGC5CWVL0GxQKSBSvZSua0k
wRKU5cwdE2PkOaGAkkQRbRdMDcJOxEcI/U2AdXb7xa/sgutC6mbS8yGxWZ4YkZYeAx63fNyRZ8ZH
y5ORy+Pc4ErkOeyVdMHLAcMHy6O/+D11GiG+NG4OP5fcgOslj/j9Bii90XY34c3vRTOzz4ZCVM/z
/I1n77JGfo+V5ceHN7G9Mxu4vG/sRtwxDxxarfBkXvAolZa9j7qZe/dhNpZvi8YtNsauBP7/RQSJ
DHKazRi42aUN/cXGnFGRySBODQu1s7uJr0H19zTkTxsWu0+sRmViy28r1tlkj51zdK94uu+i49/H
lODzMo/uLmqOO1eJVx9Vub3wgjfNzZREt8s/d+MYbFzQXrYo9vSqkMZW2Y9pyR2Rs0FzaIpBrbLG
8zF/XY2H+TDvhubVBpony1+Oc/an/JIr1sqeLdcJ9/bw6vbFxJ6FB1D3Wnbd898EnlZCMxdHV13B
7kwFepa7Omr8i0Z7m0FmbNUBHuIMZIfk4GatBf37dLjxM7lRE3vWx4bHyVqfWi1lEYrkCcgfyXO9
E1+vNK1CI5g5ByV//MV+lRv+f5XypLXk915SyR87RFSJqRtX4uzdeijJVNm7bWO9aBv9YMOy2oTy
QIR3uZOrFEJYsAQLNj7zfn6vk2SEWCxDJm8kMSxCe2Z2iYUaVLfZjh+6RnLiz9BothGhun13H8q2
XFtHVtGabAXvYEOOM58Oa4+liwrDKOQg4O3AwBCv2OlsVhYv//AhUHRtVxZoM25FG5tPMSRUa5Hk
xE2M1FmCVx4DZSC3eDMl7l/MffDxbrzBukcjNeK1/Pk7CmaJ5h1dDSPJo/vEFxbn6yVubvnH5BU1
Ga+oqcUUp9cFWQevL+/YX6uXiED43TR6APew2Wi8anDpfXNni04b0RVUN1rcxYDHL663MlAJo9vF
gpPiB3KswUMEzeFrpqxpwzIIB4QBjixIDXoccMvhPzNChgQcLFxAsDguHPYbTx5j86lmh/jsTsNm
S72+2efifxgQB3717lvMx6tSZkGK0yL618HXF5757dREEiue4z1ob3s1s+LVHb2FMPboz4DMoDqY
Dink+JY51DI5XQS0a0+moK3Nin83mRy5M9uOtjpbON7GG3VGJex0OYBeWOwvHjbefvD5PLzpgCeD
hnmKoYR2YI1fA5696tkcIrhfGnjKdjfs6ob4ll0f7J7dPdi7HJ9YIelXXhE1/LhVN7E6ftXpPsfa
YW08n+HN6dNlhoaE7GDJi8b7hW8lpvUrk0BI+sxCJqpTfacOBfLW2EtwRQMCm9NQva3FIktmI8mQ
pfXqvJKlleLzUGfx8dVoz/TkLCU5C2+fkSjRG0foPFL3WmT8FUdK2Y7zb1MMs2k5sVoMxqF7CPCI
tduLig4pSIFJLz3yeY5TSddAo1We7dSTMRcSnmFsu8a9YRVvelkYj2N8eYL6bCgXcKDI1Ux8/MX6
/RzUHbi53aDC+oVuQ8pq/EMkyScwV+HM7DEqyjwSG8QBoz69W4erhKcGw2tZntZJeLTwU9bVHWEN
gfPw1acvRg+s7bCW8qANWUsYtQr4N8u+A9zIYNEBl4pTy70tqoeBJRZlUzKbcW3NZwhFaKT/maWy
0iyuLjnt0TM1W4Y2U5usZ17xXNZrWAXHTkrN+Y1PzhPddlSpC+Tl7GigwOJiGSgllN+V4Gd/d1aX
Cdx6Ld27zz1Vx0bT12xyRnm46/zN8TZ+Tjb2q6u/OcdmZBCgEN1k9rD26vpKuowKpZPEfzH93Mao
d0jQYZYZXHL4mcUcK9jCBv2H3fF+1BtLTnK0DgUSC3PMCG/p1CfKtdMWllE/1vQokNqsw7+QRMV0
c/2AGKLbadAZrd/WjpHZNFKiVEVDpiomWLws6RvHKalBFyB/eFZPHl5nwBmMZRM0yRYtqVlrq+fT
5Bw/ccnVZzxjgoNeu03aGz/v3vGfHR9y5l439HH1N8ba+aleQIZMSbk71z8SURyDo+pPJqbeSEDU
YcO3nPhV1VDGo5dlK/AWVjP1A1y6xov2y4dVbeOi1TdkIAf42FgTnr0F8wckzyQZFIbyhpsxO6vD
Uz06SavByno1aIjEag86HKThYf1+pCjqesRmq3yGwFG2MOs3jSPdx6kPXBF0Ta9ug9ls3O6YnZDR
rOekdjUrDB5nc+2qijWirw8uuf717XEGvPLNGnCPrI1c4gZrzi4UZyUmxTbvA7KP9aTfNQXs2pmy
2CArGSNXloca/VAWTBR/wpaFSnxCBjtATHw5yZhYjV34WSSRaDvYsqxjSZ/qDzYvskJqj2Nl1PG/
Nwr8e/mqr0HSd2wgsTsyKs9GTSvWiPCSNDFiZSFNBi/Z/KRPYIl8WZuJDUxCw+/XrNRnSPexz6yb
af6SGu2ekZ3+P7G2J5yd4Y6R3Sw6dwIAyjr4Uw/FgUDCbKaaoeGgaG6Xx4Q9/uyoN0HNkmbXC3L+
rodDNL8vgaoUo36QZ87G9LVwUqc/KZtIDqyU76oZQFVHWWlr6xe3uKGaS1qMSZHfnmwbgDifjXVy
eA8aaIT+2qPoUJUWtGhIUy37UzmkG+2+/l3eSOI64btBqXca0S7ehsxWL67yLTKIBAYtqwu790xo
aYSp3qrTH00cNE0qBlNrXQfiZQPz8VpDeXQ0dZcBUAg3MVgd/TqgJu+2ZU4YLPAaQFMOEFJboGEU
y2Ar6ZYGNPg7n6rscfRwoHYKosaL5LLJiN+cNddTt8WB0VyQ9V3ztqBP9sPgbx5Nv+FDSnKx/bjE
qCNnO+GjygloPL8jhsdcOXWwQP9H0nltKYpFYfiJXEsJhlsOWYyolN64jChmFFCfvr9tT830zHRX
qcA5Z6c/XGAOrBCKfKjGKzCjYnRQn2mByHxEZAsebbtHcEfQD8goaCWMuyz7xQPGsPhDvyaUytkY
00ZLWQ8aAJNDZmfQx6KOzllcym5EEk56kJynpCxAKDLyok+m9ghW0lJCMZBDrBahepcDPegVEJAn
7mJ9BSqrJ5M1EsbXSQ1BVKc9W1ff8PCHr1SAW9ADzMQSI3XphNRDzJA11RMp//XtZ91YgI212iNy
VknwZOSBCxppNUbUt5UkmhdR3n8HDXvRS8cdq6eDSVgscTv8CuroBpeKFMPavuYX67gHEXGipOFI
eYeZ1FQuKOUpVaG+pec3Qu+gY5/EOeKbhoVvvghlTbYEFUReyb6jd3dNET7jEMyENcQKJpDDyEa6
j69yyjnKEiXiPnT2rNqLQkHVbQXZDg2LHX1CjgIEG+wWRGulb+mXvzn2spvF+hQtf6yli49lbvLo
PHmsNIWY8rron7oHDOi4V+hvMlQ62niaXe3HoiMzvcEJX4PRWi+JkdYCcEZ3/Xmr9QsimQ4VFYoV
WYio/NL4JQE6OsjDxnUmxiMT0/n8pfKYb8oGjOg+IA2CR28yKMbMFlaL6ombTwNlb3z3CCkdwzEu
TtMrTBewG/TSXuVQWizy4aJX2wC4+JCqNppT6U6g+SBBibuW+YhgoLhKNERwNajvMazS1ECPWKHQ
E5AcDs/Q7d5cBbnno6cRZqyg1m+L+SWp2ihzG34Dk0cWEvSLA/kEvD4GNRgLvbtwGFIMq8hAR2Sg
pxbGSJcFcsL4EFkNK9CjI6wEBkaCP5vRtG9TQvTKPzwV8yjt11ge7otliMl3VxYuT4WklEL29Udh
5xIcmPYXS2tLoB6ZXA9NgA9+uWRanAeAwPxOwEH3okuHHhsHdmd+gGFx99prY51PMyIfpxfS6Uxi
rfwQmKJtBYgBmFXYmOVWJoIf59EXEIzP99yV5nMMvafhCxyCQEqmeR3tOvfO2KDqbk2Zh0ANIPnK
HDPFTRr9bSkragAMjFoIq7myn2BJVscATF0EPYTWXGGbKCXqHjICL0EvQ+hMbRCZGuk8P6Fap0BI
1Q0HTw+tn3IemeqhO0x4VgAEZsIPulvHiSCzYFTvEf96Buf6QMeSBbRCRbs4fOneo/JabwtFS3pz
t8lqVW2noBNWUHX7/HdTo8uoYSjBJdNQzFvdxtUB6nN8jTQb1Ywm7K+lCOvVNUVsEJTSkChzBzve
XJNorvrFRc3vaCB3AnSf/yDcztFEvkXFd/gGvyjDhatVwEpH3+MOPwRXhGR6Hy0ZvU9v2y8TPMZi
TcrIh3pGRhuMOEJ4lV3UmCjBWh2irWI/XAQbTnbeo/cieAtiHBoY+7SmYhk6oAfVNgZY6n44+iGW
c+4xsZulSfdFmYqOHM2kdji45Cr1qYo/zmFY2uQ9aNEhPHe2Zh3YDDfHpPpGd90z9X6Ll1GF2dPI
dL7jNnUfgdg3kKp3QDPW/GXQ6WOp0XDv63RXlaV1P43adv4C0HDBzHKUQjnMZiAgmHALIiyvO6HD
RWagN7NVrfcdbWC5iu1afV7PwIhDgZFNdaEpdrcJkHjJUS7Ttxs8LU58Ciam3PYJfDIUXrQa+YKa
w93VukhwnGLcCZh/MwGnsPr6j2l9d3r7p5Rj6Obx+/CmltQR9mR5/3kpsi+fHD35oGG946pftXG+
sAlBY2y/3rYRdnSVjmltIBJx7TY9LeywUTvI6DvLkMOOrNB6xbq9uByVW27xLW+tA7mCSQ5cy/q9
rxwL0Uf1Titphiy/Pew4Wv615besg2YjXP+2sUZ5FaG8Yjlcy2nXSCa1NtZk+nrAOVSzMMalW/FF
irz/Ghqq9odrCbGrthRfgZQYLs4yfLS5oU7dh9jtLVpYv43T1Gruc2jpbzv/xouqr4lxyhkNhK1+
UQ3T4VJmWuoOUp9A9bY/ziCbHzLqlua+YzUuipj3prbPEc/XVPvBS2ZDbV+WiorcxIdamSf1VOW2
3u4aCqeIeY3zzzsPjbZqtyjvK07iWozhRL1XODqumc7loc71ocZ0jGamm/rtGTXsiAMx/EIZp4t+
8mBqmWtMXyC3Ur02VLULIJbf7bOmtFO3uLuYXE2wYVhnAJYAl+Hy1kT8AnkJM8D3ibUPRiIuphrf
ltnC8IZy8HMDg3Wcl66u+5ktOnXP3aPHt5/dh3daXO88B+u7vuw41jnseX4dZBQwWRAvyuKOlSNI
GbzIOGTQ6Xjxj1kP9JC1t1oerXKcdUXa9UhFSH3FPPAFCqEHIipOyQcf2YBKjvxE9/cizGDHOg2Y
7O6lCovl5Y3zgBnuhKGvIDowUMY3nVryoChI3HrHelCluU02cTuYP0urX3u62JXD0L3FsXEHK6Il
SFq9/Uv9R8n8sCkz13wzBedEQ5gADfPTH/eKOIc0Qwd+W//d9w+P8cv7mlyQt+wCNwfox8wFvAmD
LFFTZbjbB0k37icoAFNUnBlPqic+3ft5uWdQKQaXyJxf7aQx4s9eELNe/piQpydy/9DnW7dt/p97
Td+GDUwM32nbHWZntMkgYtPm4KanTs1hkRKLv3+MUYaQNsFD5V1248Xa1QoYHMtgDOWxnXk13gM7
GxeVa+uCqV4qHPhTr6Y6tN7Unfid4cRu7xode/PZEmKAhSFPoYOCaGNF9V5Nm2Acu9OaB9beQgFR
yHJAssEDTHVGqqDg4KBtmn9zpmgGc3/AhHNnh7xnjc3uBlbAFXt8H0eAVa5wBFPvBSAhAgOpE/BK
0CvTr44LOz9Z2zN7qrv5gxdGCZ1fC2GsiVg1lwNs6cLLoaittDsQJmpYYW9scuBOzg4uNmAe/wzs
zGq0rJ13xqsOL11BGpXvaFlxBuagQYBIbuC7bZxUmfBsAdudPAQteS8EJvp3+HKYnvhG3juWiiCX
omioUJBA54eqC/pY0n7Y2cxcEhavM0dgF4CLqgD8AtJlNaEu1EYShOX4bpeE8rTlheX4zCM9M/EM
WydHJg/gdenzS1d9SRal7qnaP48u8tTSQS+pKL83aiSSU2lbmuSoIjBPafeIH/jLebTitatPhQe5
0ehR0tEo6JD8YLFkmQeHszYdoc2BXEpJJ/fpLHsgEtkpFNYdghVFQ2/Q6Q7yCGQx1UOtYd0qpLWY
PasPDm393yyovkbZnRzT+i4+AuigWx8XCRUrICuyHwYNj8EnfvePmAwKrvA5+djASHk2o6XhJI0Q
sYtnhLMFJvRgsKBAn9/2QcPb187qPqawSa1nZmBy8MIwLAwUjkG9BczvvK/Hm3sdBCQz9gNJjWum
BDfzOr+eXVNgUYVDLKB19zlbeB8sdVoPBQclLmElBaLIo1jvzYcmea7hGBhKMpu+yHrpB0KbBLYm
sTFIRd2FtiOtRYl3qXWNGXdx3K8H93gibru79rZd+KhZIN5SuQkoPhCUj0lF3tS5OEmf7Z1eZIcv
reW7K6kK+RM0eSBYy0FilWHLGXoAAh+LLxrfQ412Az1O/WYvbfwOaw7uv95pygF7LiHc8HnY6uAO
S+e9Ti3df9J1B5+qONdTiL0IPZzoZGPH4paFs76714zSiObZ8pQ03OfqvF23Z4P7gLiz46BoqrGR
bi/eXS5veIjHp97OIOEUz2tgjWAFC/ElBNxgNNhj+Fa+hbdbzDeND3tMb1ngQdlKY+FJTyZVr9we
eLbWG/Nxvbtu0WOVPFxHYpv/IHs6UjqwoBgYGIwUtOtQ8x575qJE8jPm7QgnShdQJg8ttgLaSl7l
gESQn71uF50NXn2q5Za681SPBbdjMca3e4ffwFArLM5549F7tezkUYjN5hPpexGXxh56+CUJ04Km
/e3YRwiOzcDg6IY/JbHsPFgOx227enHPXz5HJLxiWHUU0mQaDx46Po+au7SbpR/8T6fofad3N4vL
ozvJiHUN61WzzyKxNxm3a5y1rScebCSbovhPkfOYihXLbfQlmlkovrDTF4RmQKk8w3OvHezuCURA
yAhk3Sp6QHmshh6e42OjxTle0Lo+DtPSN4mjbbcJDrHodbA2gM5omxeogMa8fVVjGKsHnMFF8uJ2
i05Tuvmc6p90h0Xl/wgMvx12bu+xw6GSQovskTiQuS/6UCirIBeSjq6dyb10d/rHFtLfgVKDK5t8
xSaWhdecH40+Tyrzbuf1DmWX0m9mjkA5e1jJbM6tX1DfdPKWpQ2Gd5SZGatOymL2voZeE+k9t6Fz
wIAChbiGUkjLqg/Hw8fN5XfbQ+xBP2AOYZPR6e/gHKBu37+G7h8f1qkaXbI+N0BkTFp1+IKZwu5J
d02naReZ42XocmFVILAaUYm/BdCGLxOke+9WZXCs8gX8wycEP8BKvEkDzPrk/QIxS3aqGjeCQpYs
xSA7JYcCz8VFOmNo6G//dfOX83I9fjfUrUc1mpHKUpJ+7zap072DREdnaQO4ZTMCbW1QqDeeXkUZ
iaJ0BVFJBhr2hOs52PUbT+QsCFeM+rZIYsZEfBJkTMZU56DMsPnuPsk7+rWc9KTAbwQkPVsvp898
SwCjstyLmn+mIWhwez63aLwjCZ/sJrcph0Pp56fRy++MUZix2ckGQkiYtJNycr0GAsWYMuSic396
hagfGKnTrGEs1OpFG5iUWmojM0P1DwCH9djhGdnXIy6BVtAUMZXXcXCcVtiOln699C9e7ZHU+hTb
Pu4XxxCPNXZkqCcHGwvV0y4/ussgX5OZKHM8xJEHqYQ9910sY+anT1zZHJDLwfI4fStzZN4hIZ/3
T5qFKCzxvv61Y9/9zxyU9q3l3BPtqnZL/km5BqKRc+ndUlj/D8YgNvLFZumeIWqzXr8WTlqo3Chd
nI5qTc4JVvjSPpecUrr/wrkFmi4HTaJT0GVGsMx4RvzEm26ExSvjEn3Af5ZXuXmT08nTkyvKR+Ks
fGgyECp64k5biPgNGZII2dTMkLL4SImWtd32ddo2o9rKLFEEKj/qvk/yFqD6TOIfsFFanDJKNOfM
pgHlSu6CewRI1HZmnXov3yMZInOYi2LFAX7rqOE0nLcU0GS0GaKLuvMY1tFxkyUtAC/DrzMtx87Y
rXdPoLI4M/1PFzgKQF3GlV6RnD260I4ZYNvj89Zvo69dg9QFPSeAs6N9k5kO2XOuri11OnohOshH
EKYZDL+8X4+wwrHaybKmDk8ps1tMq3W76WK4NTee/lNDcumrHG1DYig76602jDUASf//Yv/Zwvmk
7LDn82S4AeA9hO6LC7GgMg8r0ePg2UM1fllQXJukYxyGVAaU9y9JoiwSdX6VH6FfKgly4bYW7/AY
PDGr4tX4mRpwdoG0o8AAIA+xsaAx+n3zTuJYmwIXxjJn6fVl7Whl2wdcPaVDxonIl/z7xnnMQm6s
M3fSoJ6RmSHfxfe9eQXYzE37/2sNJbE88GrHqahHvbqkypLPBgOUjoIJC4kT7OW/uq+uMRemrDZP
eyZzSiaVUTM6JO1S1YMluSec2y9eEdhD98rwzqcGu2cl8wg+K3BtelIj9BYiVgQXPQdC2QfNBXcf
aj8ydUgSven1CHmiya1EnqMRosjsodbEPuRr7IlK6RxzFyil8gTkJvId/x8LXOH/PyqP7APX8jgh
IRHia1u8nEsxAaNZQh5TIJlnekR+kIiQMOWnJAUn00VNsrLZzl8+RyKv3kcuZ45SknxWwaPNwYlx
Aclm2PAagM3A9sAopYVBbcPfLHNQ8lBIgbexMOQB//948raykOR3CpdP/OSFBU8qlyGf/6sQGqHR
xavBteJdkLX5udXKr29KEAQlQ1RAFcSFVziEJsBffL9AyYBmv5D7EN1JiwsGfAbTb28NWVwRt1mE
BvhmqIACXqEAZQxCI4iBNiPtN1hXhttgPE8wV2+27rwB2uPu24dqJTTqYd+hwANgd7NQTWC3NBxQ
pvN+xLtLHsv9TZKnXWLzaxAvhftPishbgZoTnBzMBnSqqYApDpAC4K8fC7kPrk+kI/piC85VyDO2
0Duhx9fpAZDjqOGK4JezDBJI7B3H24iqOVg65MfUeLOBSiJcCQDdoEVYVSihIV8YACkc74Zgx5PI
8qzABQ/GcU8mgZQz6hyIybKOAPE6TPUBdfkA9fw9WpgjwEUyxwVzNJptgTW2yNL+wD+FiPksAWkx
Q6RN2EcPD68lqhY4P3RPp19RnDE5MeiKngbfmwJYRCsL0fmzxT6XynHOPX8JRikFTDYCkCRKwkyr
wAvyHEqDViG+CH42BcQaj5j9OU4Cf52mGFBJEZLg8WBhNG/Z9wwsx4hJGuKX+AtMw/kjmEOilvIU
Bl88pcelmMfFPFTEpQ7sEkg8VDFgROotK/1ybCLobtjbUWNAbtoE2sngngcBSXH5t4JpIbOsLDxh
IQq224Q/LNPxgo5JL6atS1tzEfsaDWBmq3R3U3Iz+TfajVs49iArR8xcGD6P4qnhf4LWW+V8xUwJ
bTBNzMTxYWBkpU4ykWf+709vQx18OoZMgAB467e6wycDGXjwH60wP9GRnfABwLORrFxZsuXJaQrp
DU0OUFWcpd09t5Bm8l0xFObCW83hhX4zAriywsu7q9/5sG+p6k5/zyEyDPGB/myRIPeV+nReQHd3
NR5gB16BsBFxymLU737wcmWTiLNE44QRMYZ9B6eBii9pmUuH5oq9C8CCHwjrZRAFl33g5zXWkUHB
wl6np8j8ePDk7tzBnP1GTAKWFJRZA8zPcrGk1QcwyrsHNZ1eF2Vsh3oWaADtwL/TbLYE+qJyF0RZ
mXHzGNrDvaX55tRgWhEv92er+XY3JZulmI+bz8FwnFP4lGjh0nyqjej9GwpX7rccfs43t5Kv4bZ6
R45rGrGJMSd0oBPJPJVWYpPUnsxinPsiBo4ePNX3BKjd6a/pZzycZtmfnv549pgGNqyD7tJCqn8j
w2/TypWq+eXlsDeQp9kxI8jVc+m+vNohPB+CI7AX51O5rTtYj4wO3K5+9/M3yR0zVmiK++8OobBO
N4TWv68nDA3CxtPCVNKvFaiMQh3A+BJ3boxV6HQGD26FV7/2DkCHmARUbro5PnlMSNfmJ9vofh8W
TyfeMikGzYjJNGDFEY+yQE25VxAKECeZL/+QxbxgiOt9W/16g+OJ9n/TBHPPB04LnDg4KWWR+EzZ
2+PU9iEN7emXA2UAHAkel1tKsGsRopGWpQyr1+Ro6nDIS+hoW0X0efGkPKpj/Diny9bmO3vRkrEK
hIGETPx1Vhl5cNh/lh6NF8royzxVn1g0f2EKHGDHCn5QDpr2GmQA/N96qT6Hbhup0Cer132pTiP4
NoIc9cQJep/3Po2X1pfmnH5UBQCY3af4Q/PTdFgF0uHibGcfsEt+vShQ9zJKBAsyZjMEesAroXOk
D7B/BJRLh9USBJB2V13Ow8dqMSiHtKCZNkk7WS/BDgGNEzhV9w+Gu2C9l2MGvnOUVyCNoh+MdMNW
JONQFpt/If4dxpqLcigLc85xeMBYnGbt7KAGmnIZAGvq6L+DddUj201IXsh3x2OvpTYJIdxRYipl
qs6eoTVEhj4CZDQ8o6hT98QACOYkO3iF5ftJp3JqqfHJGy+F/OdV7By1ayLheZkiXkmNfJDWGimq
ZfYRn0GR5aTx0MpweK6ih0SdHykzSmhn0BR5+W8wXLwQvQNxy+C85FStr9GZbfcf+C9wI3lW7BMI
EbCkizOKWE75FppWuv2iPQB5FI4Eqid6D8VSOhBHw8E6Myb7YLivTGblyEEUXxQhbkHWz1bJFa0I
5ITY3deux1abjy+qXAMOaxEEQaEhUsF4tgPflAfIggG0j5mCkIKEeO19x14gmSEFL3bqqLqIzI03
3kSwcd59jCOAV47otNUmxMEjj4gfPg2h5I/wvqHLt/HGjFLQfRdn9QDL9Js6cVRI39VKJDDR2WOj
Scu6Jt5Ae3Y+aBARKy+sZq4ACoCLpJ0wCHq09m0YRN2yFpj2DCDhUaCetYmgVNN1l1sZvxQfSchY
VBQBijGIEV2nYP8Fmor3ETuOsTfocPzkCELwWsgrONTmIidLDnKKEvSfIsqyRBIelKQkZgo0BINM
4jzjbz6nC7kZKzwgKTFlR1854tigj77caAqWMRXSbkc7+lmFGwxiLLka9j/LEHoNoUbB0ugjxdWL
wAQCeRbFCHIpGCErxxnWyePp5JEvCmUj9vEAIKGCKABiGgcWCiXuNlYKAH0W72G9ju7CErYYcYu5
3EhLLcJmzOngsMbAcdStHR9C1PGZu3tgoVNAayh1PiXkdBjQyxbTAMpyIdjVZCseySdw+ufZnEwR
6gcqGkBpK7KjZVcyQrQtb86H/iKtRaG+UIcCJainIuidc0O2S/BIyf5Q+YIqYQa8xyM0x9WswqGp
HT4HBYa1Kzbflf5wTl5yo6YDYbWAeYqlHVoUUfKk0yNi6OH0uiA52KJUshU6Cc+1/571YScRmfkD
SWfgC3AmX8MqDvEB+ZRWFb1oGnhPNObneACj+ku+4Fz3uPoYFpMoEJH3dUk16VUo4XBbBMyDL8XU
SZ6ux3kaxke7M09j7s92++jiGD4zxmQZvriHtSBOt8Z1Og5W1fGWSCbRe7L73wXAfcCCbKXU/ax5
ykY5vOOcSnSnV83LIcqeec1sVJQzkykiSClQJl2oLn7cgA6L/OdWYBAXYRjk9qEAJ6DhEMyZY2uN
UadhMTcVOX8CtwY+tmXrpqB+UstoTuoL0/4TnM/rB/aoiP+tI4lnhwAjQjwjOCHEuVFMasjbWNu/
DH6RIDR7gnkt+geCI0Cac9tnqOc/xh3r0u/1zAFQdJ00C6SntZWHDVimNlgsgJpoUCtB+Fom4z37
llqtenSh2OayaD7U1fUBnPtQOCgqk4NaJmDko6KUnjTVkpAsU+g+BvHKBLJILWCCFR1fDt0rBrVn
p/HoMjv5aNTzbeyq+rdAKi4RZ9q8R4RGZ3f1N0gKUA3pbdz7cAcQ+fMP/19KgU2h84RC9rC/pY1Y
z+lDG88BdI90E8DbdtrVHfKCC6NK7wLTi+l2E79qMAdvDjonxq3sxJI62WSqd5X3lh157khe0BVn
wgjapVQtSjAUuOhmw8DBAOyrBBPFSjNEnUQSaQ2ibKSPcI1gkRF1mdmoQgBrcZySmiOcCMfoP6LL
NxGDDWMU6Fkr2fQnqAYD+E9ovo2oY6XjRU9z1pM67V77oBbgeYxQJhKCSme1wJbIFEyfGQMLhqEo
O6iuFAczkM+Ph2LAuimcXo8Hza0f9hb1FurDjwU9oqJn0tNv+dqKMe+HJQdwUkzW+jD2oUyX04xw
ZNJA86D4z1DhbqPJdkgpK9+OCcii8/WjE+clApYJmnjVhlvfGUUJdRW9Nm/cjDaI5FBrO+B2fVKh
GM3NVThHjbWNTFB4etKu6uJn/JyQlZxbCsGRDBIDw4gvYy+NCaC6NIaGezj2yEdW4XcxhUsDaJaD
RVJIdJ4Skpv1niNP8bmlKrzSpCdst5yUSXzwmIpFyfgIBcv3QIDIMnKgZaFizEmLasAqSuA58ygp
UQU5KR5GXtPa0D7/jlKqZpnV1e1PjN5jwO+LwmWb3wobUxgcgAxpy5sxDC3CCtxT6NxgNU93R3hl
xBIMj+F9wLN8QAFhxueDqCedIZtXMBZtTghKIwZCLtG0ARHlUookF6xTgv07zJ0PUyeFdiYy4FF9
uJyQjKC2dvNEYEzavh0Sx5eV3KLEsH76yAGqc1EEK4x21692gQbzIJjPqw2v2VdXGJqWs4OaRp/G
CDzmM6b3k5GNST5SixgeExZ5+6H5Jd8hkvCp4UCSBANnv0B985/+dnQcXAkhnCyCPO3pdg+QvRwe
oIy6oPm6CgzLdPVescwlpTGsPVGKF0ZDQDTPRaGBJ0KmAbbwSNDWyCipw3MbSN2GMN21STKVE+Xk
e3pIHyBUNZs5MzExVLj0HKwf5pL4IdsIvxPUgw6OeJ7N5xjEdGl2CHnT337GMyklAQ1ZdXL5UdYb
tcFHIHBMJ8SZO8mmjZ7o0Wtg9Oko+bR79nFqbZWNiGKpfhZeeL2AaQqA087SPTlIRjX6+2wIw+Ev
hlUVHKW3JMIWRR1wTSB0Qq3BikPFiHNKn4Z+IbRThD1nNvSuutMDzNedIT2ZooRbZz0zGWcFr6TU
Zkf79lQJFIkLFi70Fo8PDNv2QhsRmgoQdcQSCH3OI57ujwBmpVA9bqg3qqeKeVPSDCAw2EVIFDpw
4butuf1cSdRA5KXx/hYfNxkVs5ZQiQ4ymjrMN6lSbXWZkw/VXceLsj3NN9NiQ7SYvDM5miMgQ0BH
TXq10YZ4GBfupoUGBqcXFOU2PVfqa1ogtCKmq3k6RO7f+4Knhh78q/XJogioRUrTROuS6XVo6S1X
7GaYO11xaAML+0n4uDpSlTxkKmiUyIRICFJdkkLWXlefXKwGB5ykHwd4TnjP7k/xnSMrlZ9I3ZZk
bTwy1mYFn684Q6oh+YNIY2OcRXOYU5j0YfmhldGoQeMEtwlFnFmthgofDHTOqzge0QsmO/CzFI2u
q3dn3s0norjH14Z7XVFTmrPjEwzvhHLMUIg6xRIx5A0MHw4QDVTnAuaK7Bqo9+8cuW2Fozv/jXsP
/g1SgTV1nprtXIZ4zZpthf6GhERpMBBQ7SnFwEfOQd5Btxkx/6DUHBs/EUxWxlkBPvUZL7PuDHoE
nohjYzzDLQbueSD17MrUWQM70PSqWIixEKnbPBZUXldgMGjDzOltc4x2uV6CCecXtLFlf6sHxJWZ
uML9vXBmgKYMT+njvNwbTpo9LJIvYKQFPK0xqFSgv2FBf69joOV+bNb4bHlT0ee4iNM5z9HCjlsW
YnPNlFEKyEYbWxRYeHRdesJaJ8llzgX1bl8l0mnvVKxx1sSoBuTc4Wzicg67g3jhjtC4HsHZoFXP
xbEDqH85REJSQ0RP4pZg8Zs3mH9U8Bm4CalSCgvT4m88qwyXYVvUGiU3hj00CStkuSyGQuNxGk5u
IVDFUPwOOsSNnQUOzKDrDSoEyWQGvgmJOyf0Sp81iK11n4D55PE3S3AYTwkLOySJmMy5Wah/Qp2B
CAjHp/Xcoou0fR3Vwad6/wRc/9uZIgK9RMgIx5nJkVmJi4EUrfG2FNe4kv9cO6rtzT6HdKJcPFJ8
5C4eCUysutKPsIhbb9H1IPEX8GR4mZejKQntk9BCFZW9FodRtWYj8HD4+oy6RoYiZM0lK8d5x3Wg
t0OSRokntw5d4t20qoT1sOBRgdauW1DnNQYbhL+DD15w1b/WnW8DJS+8DgSUM6fnTVMW3oc0BBwJ
z8JQpAFFYcFZQj02fSOsRCsMJTLQSKj18ExFgc/w7yuSMm2Dyss5Zj0CBjg3ekXUMYEtbg5FruZR
tgJobjfPLt10Yql0Tc8zSnTwk07z7zHphCsD214BlkLLuHHC3HVyAkAhz7utfSNgLn+NHtiU/rdH
wZctaIFoTgZoigNwgCcmxzUS49fRA8jrnyk7802xxFNa/TpHtJussFMAOsFbjMF5h2t6SpJAS5Ni
BFAEsAMnL8bVUazT2ph+eDU4NxYTHKaTF2fzhlKq8tyFTOHWVrUOXXYyiLfC20m0ZCkyVyBcVvTF
+21CG8aO9PrkIF7l5KrzDnMl3ia8M13kURx81Cr76FfJJ+XQoCd0l+SyTkpRJcJRkqbuq48AFPgi
0TtDuhnerBlVE1js8Q0A53mK4d8zSQc1u56Q8+4UxnIotRvgRWQYh5vQigslmjw1Bz0HvxqssLdP
n7bIQq/mOYoQq6aLs2ibXhJWddMl6KUDrdnOMLU1ziL6F8q5r+iiKPFzJkN16RLDkEQAt5YMfunr
bYYODkkT5yXafTyaH2oNm70n3Getx/eDqe4tBKuYjgXQWMPp2LrNgHArweQ0e8udUOa2VJ7gajLq
lhuBrUpSIR7iNXqLQbwSSFMbKP8o5twh0rG5aDQH4RPRiKX0fIBtXLvDbG1ArJccS0Ic+qxA4TaR
A5hL9GM/W9TLog7gpOqPw9cVx0hKWHoHjJ2k9z5Feds98VrDu4n2Eo27QaIbDOdoVeaoKDGVKgR8
nJvuG0OlZPPt46CAWACzImQYI4TCCZRedD/wp9F8hSoHiN89wcZhLhxFtSnx9YIosbcTo5KcVwQn
fpmOh8vIslSTFS/bXfrzftzuit4IwQll0nZfIif2W1S1iFQR8uDIbAmVIHvhoyM3hx61zfLiMWrU
HtylmBcgxNE8iZdrDlf7CmtH0OAVgmT80uRBXv1WsGX77JmEkrvACvgx6ezaHJg/7X6kqIikuDuH
RgLBZj8y+vBPJ/TqObrZPSgdhZcNYLF+i72+Kh3pNcnM8rFBZkUdoQPbXtWxUApGswfbLWYhGX6I
IcuJvIvPWQsQ+uYy6Fo03am//zH4UltIpFtWVHikUUdUDugTDCQr56D7Q4jsgj8zslHenm+j8EZy
XA4xJ5KOffyL9dAGY+k/QqO+kZRRsfBuqD9uZWkJl3pL34f4sg9pyjg4/rIKMPPbt1v8kAhC0Fzf
i2wPcVnk8eTukExy/c8POeoBKR87U40AfVuX9IQpznIn5IC/ylkctrpbG2ASOWu8VFcbFY1QuNY5
5m5Ma6ABfXyGGi9M4I+Dk2tQjDSohNg6dxcnDGOt4W7qiI5OR3GTeQS/tyCTftzVTIK6MDOWqxsS
GJzBsmYk6MdHd0+eOnum1oxUyhxKqzqJBXovY3DEFPd7WyJGjZY8/4FEYWgC09PcOcB1uiWi6PtT
5JKBoQ8PRrQm/BYqeBRk5MhRw2OeiW2ZuIaPWCowDyZbuwLAuCPVJond0vfc0oK5e6iGybEYR/P3
DwJqehRPV2IqW4Ttu0cyuemIxi71M1nmlkUdxshiMQmynuGIGjAeZVNe8hLH+BVCJ2V97gVwp1HB
UA+RfLcxsAMgiAIR1NvOUNaM3JjcBV2FaUsEC0UdDY+ThrTnZi1SH3ig1DZSbwu5CrEDSaUrFDu9
WnQtR9y0Em5Yve1+7o68IcEt5t/0xcr5TKffUnO3MDj3KGGD7Ff1sNSV2UAOVfPaCx5QiUKjPaPt
lB7o6E76c3IzM4wSaVt582e0AiJRJ+1egTpgubEv2Y2qAv3mxc01F2ez6KlORvpw+x5Qe/V6CxFC
W7SshRyY9Trc/OVUg/Rnr8InOBcRBhaeF4/qA8XucHI4fzssVg7SgpR9GC+P83bR/7y65zSIn4zE
7n5VyWBPRw0Rb7anR0vkSmbG1GZZIzEl55HM92SnucMFep8YBsMV0WkHjKNke1JqxCdCL8OW3OtI
tH64D4bX7ndV1hBYcaY/Bw/94Mu3foLVqfyFMTErgAfRkoySH2Y+I6prSBf/QsvsoxqbP3aVlqsL
Cm2sVE19aVd95zC4Um6VznJ32w2SUp+WJL05XmYqlNz95UKuZyNkKcM7wECX2fReVxrza3pTJBn9
i12KkhONTRaq7dPChC5mt6yiZZ+Dj3RaaKu47vhNZx98lgvCvbv4usaat1AFbYllF1l1mcJfgugU
ZGmP/ghzY5HcquzbBO/lh3vhuCZz34dTnVYBjimkpN9cJIsiEiySdVohqPCZmAYzzD53Dduou4jU
m6ZFs4VaGETBFRPwEdGsjn/vBvty0DqCw2z1GXswQta9hMumN/51HCoKn0bug6ugwSsxQ5TnqEE5
9lAMR370p//HCASPUEWXi60myBUHpwqaW6Q6NLAp6BCCZb+QtFNhdOlbCl2oO6KmRvsyaR9+ClMM
U0SLh641Z+5TNoRJIrr10SwBRUCfhmsUGwE27i98oXwi7kpikkHIf9hS6H68LuUJUxo0KfdAIbhH
tDDoTHeiWwbkliLwRUVchUw7HxcoTnT7kSqhuifzxmywD2od986gG4vkm0M7EbeA7OIMRbdW2r17
QMLsCSsHoCy0IlrBQAla6lunAG4ojjuhnPcw3EQuAaQk82/VwbyHjDZEkDgpmYjSXwkJBQAARgfa
rgg8Xew+Z1mU72kxTDkZCaQWDQWieEWsp/0HRfLGviG1ZzczFBR1X1ETV12uYTl6rCCVQcX6CSW9
I/qoi8UrQlcbye79XnYIk1R2PbJU+Glz7TjIAvCcoKl08lvJADoc47Beaf9RBNNOwckQhVFO/WkN
2wAg5WL4mTk+GusdG305ejk1K+52kY6rUzLX6e5h+mlTj8sSOTtSMe/NOT6yNNsAtscd/KwiUMNH
mavIY6JRLHqMPeYCo24KM4zzHk1mpDaEqFizyslCqnCOVajRrs0dAgpyP4r2ChFdBJrM+GK93a/B
w/99aPo2fmxQmbw9XYmt4eqn3XX1kPH50dMY2Vn2+YAuBGczqASIJNQuKu2LQgY9zerLjLHwLrrb
sJorho00/0lRKFWK7QGH4Wmz45Y9eorP4ScqZ6CxmMeiEbZ5i/nx00ZJn62FYeH8EymxvUXmjSjT
n18ga5HnywJu9IG4ed+lGObB/nio8U7ANRa4f4WfK7CQJhKUiuafYl3h3Iytha0jr3/FDyVn0M6L
02rBYT2JBMwjRSxnE8oHW4AlFOwOGsvodIqExmiEriBA822bjhAgA04Gx2uQxStPXiTk0OKQTV0U
9AlQbBNKrBPTFA+bn4SBPg7GU8WjlsYdvHsOUhHxEiwOp6+PHBbdeZ/UATXMOeNteneozsYxfwBA
Qjh3yA+h642qILbSXSL2voH2gEv1rWSDembPox/G6K/fP/NpRgxXiHxyYkI/ZZgK77Hbnfl7gCL9
q1QbdEQpfxn9ce5g1gJeSD4v+J47ZYYcfE1meTRVR77NAxfIPgfVP5bObElVbUvDT0SEYgPc0jei
IIKaN4YuFRtUbLB7+vMN96ldtWpFrsxUYTLnGH83LLbo85DiD3rOTttrHhzJFuKYbxP9vMfo49LO
RtS0lL7WXP+3ILmZmp0XgFBjOef4FpxWx9J21rQM2AtQ3aV7ZvchXADydLxrSUL6Zhzcvcl4MX+b
/WT8UyDyLLP26Y3UCKQoZG04nmGNg0PWWUFEZ8SRSTGNgiGjfYPOe5igtG+ErliOgRMQDSGmqccE
hvHeqUZ+++1zyEfkRILY+9C0MMduWJHcLCAxXT9PUUEE6WAWu5o74vITZIMR3bfobM17QICrDPqS
/bTNH+QvstFQ0EkOzYxLRoxlIOH3dEkRuTOcWER4aLCxx3QyMlz2lNMypgixbTZpHoswuwKXbNnY
qdBR4ZexDCqiSZBKcX1crX8zbCy0dkyDn19ohlSbPUwqZVzEZAvALMYZqKMzQMpFcLAMnILx3QTM
1yIoeKkVWXYiBgPwdYgxwFnqbn4AV2P34xDUp/KbzuC1pF2yavqVObpl7iq2H27kb1mNwCvesr9j
JArxPg54dPgKMpneA3Y71z7mss3eyOi/4iZSQYjLEyAhM4mpN4hbiym1kcYEfw/MukWUcUjkQyiN
4SIi2pp7YhO8ILkuBxzprqaSeHJyXGZrcRwnCe2X0NlMKuBOKKPZnjLx6jDX3s9blAu+BdXGGFqw
WyL3OClJi7uZgkj5IMYnjdqRlgtytv8PxSHKamTtEOncaZUMBPoMOSVX4PPTfjaFRLJstP8GiHj3
RtOAWJ9QrzfvTgI+KON9ej8rZIeW7K2r9BXF1WmPfvNuZdIC2V8UcwD3UeTGYkA/pT9463N0rtak
61C6vLE8RnaxVslEgiedUyJnPkzvlonXkmhLVp8SkdY/m9Wlx6pZtsJqMGPKc0qAPpJL+tO77fVC
tk2ee7J6bT+OFiniR6Kh2JQL8hXgTkElpYnUahOaRCJCox4Ir4lvZrtVZZ6zg1WPOZuDnY5oskyA
IXCtmVlI+4ScjYJf4ogb5I4PAsHzPgue3iFL+e3POSfxzWSD01LRQYqc+MZ5mzIiJY3jLm5UAsiI
XZCeWADkIyNBfMJsWaBsiTJHXl6KsxuhDKffJ5VaohXS6HocrWufi0ByL1SoAKHnYPb3mPy5M80s
NHpdJtny679JISNlog+pIodgtpvcneibIbjaij36uWFEpMeMD+o8PrnEMkWzhdBtcpPWLQwOJqWF
T8sgesrPCnfpEcwPMNYBHhrzoRXQYxSVdCwkhfdwOhGJQldRxBFmcvS/0p0scK8hl+If7ysB/B6y
DUQ8tQKx8Lk1hAJUIRxgDFVY6rMcSB5lhBtHFzzt/PyfUAuSUXUdxnha1gr29F3SarhdUjkQUMc8
HdiYJfqfHFUFiCrngaTrjZ7BHyWDZc+kExM8XiQJojnKn+MhUhT0lh6aysnRMccJIsp5h3qSuFsY
NIBZolKkzAEhahzNtAtgW2qrLFsMAbd+ErJ7wmhCR+EGC95osZXZdnH/WERWCV0lh8+cXpyOnkDV
rb8uSrxvNpyo3FS57ZL/OCMFMBiRhkuRAoM+aI1FulB8wseM74QmX3MwejQf1Lf53FPY+CzSY+lp
IwhzYqrdFAhAKjvFplAiBaJAesG1yYcOlR6y7BuFvrCd0oxpROZKBuWy61qVs8XrGJrIZ2XFSafM
w0W+iCSQHX2eQ7Z1sjbZsGQWl0ydhmWQFp2tjTKJIeWAHylztsgQiOKzanMMOzyz7TlZE67i6h0P
qQJJCmS9nZ4u83H4B0waSXG/mTYfrZ30KMdatIxWL9m2FuA667JtbcFRyPNHeWvqpJQTAc2sIhGl
L2BnAXU/UMHvQlQZoovpxVPgy6OH+iG5rfB4JTB43TbFLGUOpxAAi2hotdxzeFKXDiZyfz+iBDAm
24KXZxs82hRbjlNLnsi+h29QgvfvC69lo15TdI58yA6Ehofxh6HTANNkTKVvnG3gax2OaWQhSzYn
W/qWXSj1PEw6HanbvLIrIjJjhLQS6cjbo+CSHpF6vjhFlKkVnX3PLMmB41yI2nP2TDKFmOfN3J6X
d6XAP+RbAkagHQT0Mu9tp/LuIt0pSSOytkfwB6sfwb8wbn2KmsZa21cfBgTmUUbkSMH7y2iBvWLl
i8vTGnZnPLf0GBbFG8gQuf0c+7z19PxPgkiBWbwPl4oR7fW49+HTTeF76Yne9FzlfGh5yT8FTZFh
Mf22AX2cO1zBdE2AtTAiKeijnzEcfPmyH1drMdoNpztKTE+qFMS1MhUlIl+9+bBH3VxG11LwZ4xM
wS1aUWpR0iwoCr1EBL69HB7GFuxVFnT7gw7HGbT+yXD1MuGi3wg39l/YFWhyqOkJGfnD1V3RI7TG
0awLUE0QHflxE07beC2roUP59i14mKSIZGotsMQt+DsOsVxG4DgErDuM9F4yuIb7RFDPnSXpZmyT
PE4jmjzaxkAKVB5uZtCAzFJqeePemDlxjteaiRhVpvyKzCvdIggCa/bpN4iHI3v3xUlE+j06KVG6
xKNORH7IH7Gz0Ki9ji3hd7PTUvf47hnx7AQxrht40O0FwTLrFin/oMPuLro6nKlxX/o7mZp0c+k4
NHM3ERa2/kdF9bYX4f8/VdFCF8aKQAZUIyupUjKktyi4OF7o9KlXu1Q3D5YFgxdRyMH6cVdFacaW
bHGhmbeV9M72v5sjXbHicUplzNhN7aKQoTwwmGCB6MTeDsESOuyvQw9QCfj1AXsswPhaGhjboPgJ
3rCo7n9zvwiIvzrHm1lOWwzogIHGd4/cgt4qf0OJyLQUpAoQMelvbO1PiEQkO1fvm3BjLN8ZJt1s
Ol0CoWxTGzifoAfxK+LBWqAyOi2JV33/e0kB0h1bKZlCu4+HPvq8gTevJVSf0Bc0ZLgXVVZrzl1j
MhMVAeWUCxDNEXWmA+bctgYLBq6yc1BS8k2kJNn7Kffq3OFTVjOZEvbDfwh/28pKlLo1/vssDd7G
WaLQopjqi9PKWvYgfe2D/xhT2VFDI1srTjwIwBSTdE3qFFnRnM1vk5EbIfUZIuoZZ3Nkg7tzhvBX
jsQ0JnbQpt+mhJGtobSj7pBOiDOEqIKLWdxDIMaMmVEcMcCNREwev1bjPMnBiB5zXiu4TEF5K9I0
YPfeotU35qSYw1Cw0IlHtKjtX7jmXHt2cxmavKjJ06nAMBuORlqND1o/pl3RQjNAmYOSai81uj+A
HwqfR/oqBwWVg9B+r4jpLATK2QSDZyiM4doNOgHK060VArVJd0hHsb1PcQ+QNoewDyUh4NTBzbbv
xu7gB7o6+tgYHDT/Xuhn5x6TQ5GpQ21eE87udKNTgW75O1uQlW8MwDZJvIJ9mu7anEFBXZL9ehgQ
1N/cLf0S7lRXB947eNRci9pDbH4qbl9X6zlVx+6NmrAz6sdPRkyhexl+Z3rcjWluizZ7q0xZAMfe
dyUQF8jIOA0oxsoHbLY9/dd6sXddZ3tErZja57hRF+zT8CJv/jx5KplMGNh7Y7wG4GLfcP9w+iMV
RenofgvK5LpeqIiO/C4BZZXdaTmK5urJd+/ed/57+kWQdgnL+Nv12me8c8EzhLjDBNk/I1AKn1N9
UGPjLu4B/vZjB5mCMq/ocY5eW3U7pX/MiAgBnVWv3ufpHnLl4N1YPHtXewb3i288/QNnqOoyRKKt
+HuwUEa8DdBJH7++EqnjQ056wwkyUSUtgNS7btwOlOQWX7r+i+3jr86NQRO+QTOS085VkjufqAl0
96FZnTONcSdtJS9EDW/vVAbnm1f+tYj+PriN6j4YjvZyOldPR0kY3dmql68BcnHV6u/do+FqBw83
A/l/Z9V9Up7ozhOfU2N/j17JBEHVwVNx2DyI7lWdCwGCQKNdE94aDuLa9dsvv3PwYCdUqzU16Hlj
LojRt/QWYu6jbn5rV/t4PdX9TBsalfwOJvlyCJCCO5zXH6/r91WHkMQb9mbeK1ff/hLH9raOtU+Q
/p2x4G/spHyLZeDfwG4gxg5L7VqPv+7TBYrAGgCS+iLFJ+Od8itPo0sDNX5U7K5BPJhz++sTstGC
QrE7QT8+kFCpwtqSN+O2G2vBrj14j7p3chasfnqYPPb2d8aX2rbh9h7mQSfGZTfhVnU56QJJmVP8
vqNET9fIrkVv9IERaKbolJbOvz5zH+vi8WFidmeMa/Y5ZUmBSxF3PdgBQ/CmSZEpdhq2p9YEkX9/
pKsWNKySdCY8eexmt6CD3M7Sis7Lub7cL1m6cHs+ZZlW4EEPmc2R79MuzsbabVhT0w8u8xS5d3d0
xmhyziHGL4r97KHqMWuWB76Gq/NSbCKWDigeDW5C+a+unG/P/u58o2cTUNc7OnsAuj0Wgtfo/Md9
ux3pRF54PUKclD2rGfTdGgJyfotPU+GVpkQuYLQS9a3uXhX78LT7BIOoVsPnwRbI00DgIEo6tnnC
GTWutg05QIbES7VqklSJd5XgRbu82vzIAtvQzTkbzq5y9nCXT1SM9gU5/d2+dMRk2XnbZ5DE0t5d
3cMhrFrhomu1UfY2zvcrTMPHZsCfUy6/JNDtrccE8HTfcoiT6RanMYjCfrz3D8lh0qnc090FMlQP
/pPUmGN4INi4bXcr50CoLDmv/vUUdEDb3j32SvOCsGpddek5JMyBgjZ5YvTw+mCihz8/X7BazPbq
Yj3wFpsviE1PIdQRn+WjdvSgWp1eBLPYBgTd9ITygE2B7NOFcyDBgZyeg69nrVk1bM2uXxd3x8FH
FtB+2y20rV1AgoNhlZh0rpZyctrbMxE7OvmCzp2JCap9wxLSdw8Pt+67z7PTwgCu2icIFB3FgsdX
Oi2/b3hHBl+Vs4vhNTBCoxu13dc94w08Bm0qb/ui+wxmanpOq3IX2e3sXfCGFl3kPzbzlD9OOTlC
St3d/r/Wx9W+bDyq5tc95s75+7v//AYGH7kdfsia+LhK1903nq64peYvjm774DP0sHl49ck776cv
VuvbrbvuuwUU56h9h1mzPdU/tt3j2zuWoXEJ9bb7evk1sZvOafy3On3skmhja/cyH9nkLIiaxDu0
xWnN7G3y3EbiUCbZ0zzG+svc7D0oGVp1YpZjN3DJPLhDvMMnW1Jkf5kO4ziUzwKcQT7BAdOzSW4N
KJKzbBKuZMrUbDNBzMrsJYb4foHwao4csMJvCE4MAv+rYlLgm6wH4LefIPgfgmblrzUQKhwAGHEr
SwaaNzD/NfNkLmO7v86QlWsaSNbpAJiwmQtxVkN/3oa5UQwRfqCixd6yw6M6ZDAMGgsqtPmXsYdz
hITUj8+0xyyuz4C3yQNJF6TEhJxNpyI0Ye5Ad84fjINHheIYPHOmkW82DCpTE8YTE6o16vnEH8nV
m7gnZ1Vi6h73TuYY2zD8Dw3FSKhV2PMMX9EEWqjabLfdVY1sZot8UncIf8X8HtFzMkumomZB6sNw
0mHPmzP7yqpR2JDSS+st6bnbKs0YKS54btNwIZQcwBXmhE33FE2R5XtTxj9Ds46uyADEe3GlS6Q8
XiJ3CYdSjHv3mfcee5s35nKsDQkJSSBFKOnafN/wvzmBfH38mW9etfmP+cXSiCMapfgEV9uT7pYQ
lqkNDEIsIbqOU57nxVice/Rj/LNgBIDhNrxc+XBY95KS9JsLSwtE1quJwEPJu5iwPXQXJ9z7fYDh
D2HVLppcfS2W53GZluaqF8EqmhMspL3xmURLu0ENVaM1ng52YCgotqQ9C5G+htY2koHMIpkBXBls
NsjMyvhoLXwst0xdx6fig4ryGQTL98YbZRxspvwk/3McMXaK0s8VnIfqn652ZgNcHn1Iekh2W5un
69YY/AI8grT9aJtdRlxMNCP/ks3bR/JiOOhPQNvhF3AOAplIyZXhuPQBdoqIxwbLG0ggUABfwXIS
k0xf5XahW3TUdFAfIYkIYQROXMzhHNsmZHmxvk9fPv2yn3OQgH3cNjrWT2s/2i5OtGvi2vw9NZJE
nqbFbhDN3i5gTkOND6eNVJe5FHKk1tgTorV6jIv1YkMr/x/ut+PxaiF8+VpDJ0dyDex8meoOzdcJ
iwTiWhS+YhBhmnYH4ercos4Xq8v6wcigFJgYVg6SFWzNgvt6yUbeRba0hXsxPIaToS70r1SdmYzw
QT/oMzRl1j/6hFNCwqkVcmcqcj6BA6mcPTfSE9UMPMlgxEXdyAxOW8dii2CxgGhJtr98aEGAZ/Gr
IA3D3Ed/XKcj7xe1RxOu03VYlsKGCThwWWEYYgrHmHZvppjxhLjKCfk6brwGZUSYI84lcttjzHQj
xWyzIV69EeFwlOoinCo+Yz4NFt4t14aUd/ryj/l1W+EhiAtKG669BRwlK8dIDNKmJQFXgt9pEgsO
HAmWwQngRsBhWkIXR8/CIGIgWUsQShYttIdYzuZPWTEOXKC4XtLjCm3MFlTfQb8zALAErmmNuM4W
ShIf9aV+Z6HuW2RKzmdRxQiR2v5m4KoaYJoaF2kTXSZIvcsnehFEqkMGK4hmJ0OAQpsEL0lb58NV
3YZDT9x2jslGznphOMagA6Uqbi2ZpYzUQ+Q50NxbGiR1jPDcVK5gUVuRgiFTvQsI+8GoJigB90Hy
nWaHAHTo5OinYQNO/7DLlnlasWiutFUmUFkvIT557yJo2rtdsqDtjEoT0sr9ZKxHmjuvIg6LUMc3
cZYPwgYhG+35E81XG1+gVtmShKSTwDJfQmfnF2LgwBEx+frhUnB0Gc45xQLFLA/kANHO+QkVmhbX
jFBsyFYRfB826oUlQgMvbNF1uiA9BeK6a56IrduoYz7U6+M/j+7i6p4Vt3p46tW9dL0rkc8YOTVH
O7s7YmUWvn4Kbk//W/o0LNTz9y4gjL6wThf/3id0M2x1An187fh0IGXGH8rbO3y82yvQLpa8nk4w
u/eA2/l4XKHFJTRoN54uaiASg9G+VsMDAm9l0Ak6IwWbXJ9AicliUCb3J4kchn8p3oN+qkZ0rWfn
uzlmj6cjHWF/eA/OBbk+WRMeJscx5uVOUjLLlZJ3n92np4hyrUWka/L4AAjv0g4/tM/IoS66KVX5
YYMQZZfSe9GZvrG4dP2npzHzSp8+N93VAw/jFUWKxfvmf5HnHkcLWidibp8uV/yZUwRTELfjc36N
EEUt0CPM9oallV4/pWVwr0S573HDLEUE0QLMadkigz3CvZuwlsL3/Bzm9DwbLgSgwe1IjjPmMBcq
B4iW5A+zAfxiVyIQO5bYYDabe/Q42GuUizyY+3/0IelWw2G/7YkEHeGZYoJ6IvEGEHujlkcQs3NA
9SlIj+JL/1s+2blkeA4gBZArR55MWOsknMBe6p9GIXFx5PMRlcKe6aL/o0w2pWIf4skjmNn+ab9J
NIkyiwp+g1ih1E0mtWWYJUW6ddigmYo0IVtT4gBdHSsqAQ44fUx9Lu5aYH0gT6ToqEukiNowcAuH
DbN6maOWsckqP9ZyEeVpb76FjXNE3cjoz/mmd6fswD81mssxD0koFlxLlAdRgZwCPYFmqwBX8AL5
A2tLep8KCwmOifkICBMaTWxXMrZM9bf7MwIXfgEM7BLCQ3Q+srfSUDmDf0dQ8BHGxIPlgZQSc7Hl
nbGzMUggw5qicTDw0sJG+mlrmK7hsID7IH0CUER7xgpDJlfsFBMIrPiOSAb/+UrZPcHtuUpM5ybm
AhFJhhd1juzQ8ODW4U9zGBQfyEqrmR4gRJHgkgQc25hYGa11B+rywYdV8zpZ5l+SV9l010VvAvOd
t5l2ycyeiskCbASMyKxx6VIHUkWwdGysf9+fD4IHsMEPdc7Bq1R0nDfuN1qv21i4b5kPHhV8gDWA
FPgsE+nY3k4rlJBhmFzP1j/MSnPGFt/4vT4RFukXOpDiDTCOSpZclCkdC0qXYzAXeB+ULJMDnQ/t
raMHmM02awJry4KGgvGBvyJODknsa5fguL+ZC0yfpDJw2RyuTCdGy5gtxgAZ/fQZHKRLK8dKtluY
VUJe6ZOGc93H3lLocbldaG6zcxdjdiA0CrwGZ++TxyaUJ/+8rolX2kEexU/3Zal9G8cf9T3bLXUc
UWEBbQtUwqtLgY5R40BgT9EKHtNTXvW8w9NVSe5iSTNRlxaMsLrBxUWT0AZJBs+4ece+pxyx4nBm
tpFX/MuzG3UZFWTttJ/Bu+2yv8rcso+PbQ5mgHOGQxbVDKkc3AgrfIzDRyzFJaIQWFLwUGxga6Vx
hAGl2qDOFqluVvESwHTuYTh1Dijdf351UUhv057dmawj5LQtKccAh3GpSMomSPPW1lABOZ8Wdhg/
Ei0gL0UeCpTNBVgXaxWLWeqqBw896qv090piPpbikeWwhsgrl0g6FpsdA0f5Vt6hDpQshaXa4g9W
NGqPMHyLOkWKh9SAQQHWk/J0bwsA+vd4BzccK1j2fzphw37hJ3pQzzze3gIsbW4MGByAfbqN+s/s
91xdIbv8PVv87bGU0AvMStB1BqXuNo3fAiqyr2Ss+0aspVr4oNclXgO7G5Kek2vg6wXco4Ig7kol
PCsgQoyYuK7F7aUjvu6dFxZrI6+mD3JuFdCCgFZSBXt6+Q3YQFrmC0Y0gw5dRmyranT4q4EyDcGU
bikIS9mYZ8wb0D0SSM2Edqlo2Uet25hCUZ8tZkiPrZLVL9xx2nfWPHTYpadIvbyMsgUxP+uFOH1X
yv2TDS61BprGvOQTC+Vy89gsRbzFJe9xOqDQssXQhTobzuS4J2gTqV7GM8Sx4TCWhNtlG+ANfk5n
mCwvc1gglOIsmZ+TSopcYpgXVmuHUIOSr2siB8L9h60METg0BKI75GeNm6iThqnScE48CLkOxyC/
ege9HT0p32e8J3b5HxzvODztjJ/mKaYspiAcgMtCUn5HFE+a2Qb9VOj7aWVVTjjuk3anErpw8Hd7
Tufu7jPGJEZ1/Ao7/6499wHGNjbQLPuqj33vTGSN7t4Dzu/JdwYiMygfZk9znqQFRswboXJhekX4
+iCvb820UEn66WvQRxkSVsudTxmAwe0cnpBsRJQLgyvZjNF91ddk7MmB+oLtgVQ468VMD/8eKOm9
sZQUGHXApvD05DsapN7+pfRKXofAhLQdnJad0aW4YOkHAxlTznT3IF/Uv1pWXq3nQI9V1iTqIZCS
ChBcGzVeBRRuVbmC8hdrdXEYKBnv4FiwLZ0kXB0GCwsyIt4eJaIEp2jxbjgvEyhNVDbP8FO5ZICr
UZWHx0ETnPMHoPfwiyQ15Nja+SClPAvVqA/jei4qv5wBgJ39crzLapBACqo59Us/1UMBtnT3CaLp
71LSb4BYc8QlNOx4wa+K01oe8t2Yauy4fnpqtH0w1AHBdy+5oOHkI1uNV447IOXD81BLocB2X+sR
f3ZIzbVwlzaDq0sJDxCmZIecFyST1b+8KXitHWwimQz+brYf38NecnbahGoTYBK2Z59MSeqiCvWx
8AOXQ3DlfpFA2kWv1HXVqD/spwt+httJfcXUHGUAtjnZDyqqsAZp8lgNXlOEoUuCYmK9eARkwCQ9
FkzNbK3ikNeMLmHkMLEiDBGLu/6VErMPIHtd17EeGwMaPGPQG30byyA4txo2wX7Sd5sBFaQP/M7a
uJvlgHmKwzLTgATuFn9efMbWDBgrgrOKcyiCCGHXp4DrjKpJb1SBw1TyplPDr0J+pBN8kCFGrHBy
ZZP+kAggFG64lH0GPPvay2r6IRuKdnHfnC+8HYGLu12vRkhOONUAQUM//RIoY1gN0+m/jlF6CwLU
25V70H3WkuFSArQpjrnDz4BfeLYYy9CESra4mVfgirPXAfjT3LPf5e2xpA4E0i0fWFFULstnTc5x
v2OWJAFNYQDMSnfVoK1xXiEBUDtWu+3tE6BD3RXYEfnjmnQGpN26TaG7H1VhE2BX08JrfCyDY95n
PS5ILRudwkfLbkfHA9iKQ1DkoXEXfo/dYI90CQSEZ5yotI/Huu7ZPK2VCsboEQ9F87HHeXNhmkQA
u4A6vF27D5JCXw5rjWKfp2gRAwPcZWYLNVJ4X4NTfHegM/z/Tn4ZvaaLq9e6eji++ldHovpG5NDA
0OZ0Af4nM8Jnyns4HoRv+ejuawpTARnAumB+R9ul46GfgcCoULCWFkhF2SE9HIsMP097nNNjsVUB
UGNX/G6q2qUmOI5aHCnuIcV9SHhF39rTYia79MlE5gfb/i2uvVaEf54avRzRYuf0cy4iLqK02Ugx
yMm4m5Y47MTELjo/2cXp5eocxxgG2w1To2S8OAVsaTMsiphYn7JioYER8G0fn+OZQpe/HkfGy3yt
KHMZEav8d/zWebVBqTzCa+PxtNr9SCWHqrUiKHwjbWdr2l2xKaLAz+q/5+bk1uldPEQtvzXl0LI5
DDkSP8hdESKl5N9vDo4aYYc5oqq4+zIEBWbTebrvf+RCILYrXX4w5Lux3FmHt10PJR4RfsSq8QGJ
JRfGmV5GH2MponvNHxtk91V4YmMwxBWKo1X+402kXLycj3b2uG1ntJer6m+HZY+rwgks7heRFtEp
qdNjxiEnGI1UHRIhaaCIjCBXGU/i8TL8lo+vJaBkfANFf8jf5NWRMtQbcUy1IgnU5iXYPx60h33S
zftTNpz7iJEJq+eGkeLRLf69Lr+gjrnPJLiBg+LQItpjdSao5rxRbPk6R2TUAh0w7HZSTu8hoTNF
46jb9+DukNoZw4FIqORiuogaNiG5MwRRbXPmXwx3BIvSJuHvlcVh68M3tiqmrDBaBm+6253eSD6I
yEKO9vYBKXD1t3efZcDH8bC3rnhtLqeKn++E1gKaxePrrIak+rtZOJG4cwxwslvRjkvJP7RWcmdv
XCFY9hrbBuuLpcSTd/N2iM/kVvDnhhXD3+RH+Q1waZhuGNqy+0Pqsqm9+k90nOpUjfhY3dURrIgs
VPuci2RxFzzsT9j9o9smvQlZGm0lKt1RZ0O09ASLMyYifSZpaXDjXXqT0mbuT59xYrtYGch3l3ZN
I0T7Qk+N22AE+Oziy5fvrMJ+hPfJp/2oKDkZ14VPtG3tqKwpQ/gGWXGGraxF/cbP8TUgXFDWa4Bp
yuxyofgu+Y4ByWvTR3rlt8O7e1wxokGZ0MY2IuZIclRRFvMeVVuffQY9Kqo6rVh/XW70vuaVmimu
Ngp9YkOMgBfOKu+8oTPncZA6mRB4gMJOwJp7ywO2qrxDXDIAi4eQiytgD1v35LTmM3Ch5X1VMv8N
OwXSLWY4kLjChfTU4YOtA1H03W5mkhcrGVYslvDNl78FYnaeplusJGwPrI1jpjPnB5jgjz86RDPR
iOmrJ4E65YhnF+iNSswijt+SFSBugpv1Ci52ky2m7Hx/fAw2IrJqx+KNuKwMPqmyPuR7NrF78hye
1q8ANYGDa9nS1owQWtErZaKcJGqOppMDXG7frwFdNxPm8wDpLf6JsEx6Uaoe5+zdUQVYrHEuHFvY
AXwdTKy7Yqu0mfMw4G5RDu+cR/zIqSO5W1DLFKK1tYBxPBLpemGzpjZeMM9MZlGKW1EF7q6pn/F4
o/Bnw+FWf6bos2hKSpd7suoD7DERnV0mJqx+VLog5XYbvnxcZvKB1ZI3r1vlVMwgVNMIdvDek94P
RzDc0VWTMMj8rk6iTIykjmXn5r6yg6tTugT+q/8YnMfm9rdDUcwtZot2H7nEIG3YEMmc4Z+p+7ps
/ew+bbbWLk17Rfm/GF941U7wxpwrl45rELVYQBRZfDhAGZ9jRe7U6DWquEoQAC4znFgvRsCGKMuH
1YaQaGG+l8uWec+IIwCdZN6FXU8eAwkClPGGu1gfMuBJLheKWQUdOYYQ754Bafk8m+zC7JeRksig
X54KroKWLIa8AsCjIT7f0XXanlOZmSJIbJzbBAZXAr6CUQwcIstAXAo649TQG/43LQixexdgWmKE
GuvqCPrxrVywFQQz1eSGAR/FrUsF0oFtdaDB2e6f/KGOyj2Uj2ahJZcQeEKUc7LI4p3dDyjribgl
o45uxvBw1hd3HLv/JCeXYgmT/1hHqKgxipvt1XpikwCVlTuaM3kx7UZdMp04UOwd4YFrlkBnTjMu
fh9HvYgum4eTOwR/In4BM9k8/SSR4Dafp9RfWp7njU/gX3CJaDrphVnFoZ87Jl/fuWMzIW8VVBqF
FhrV0En+bVBKnuH7hkiUCekkxpHslC+TB9BzL/IdxHPcAOSIUpIzDecDThNJsfVaAYliP+ILmzAq
QN5UmpERipFsPoX8IzUCuqNBIy2UpLUuLj7Ou+xlobNb/0TuGa3f2/p+BKUk8wwiiO8lm8ka70gB
9sZP0lYvwTAE/xOUymfRskm04W/abBdtiFG8SwNUuMoRGO04GUCEYW4A3Ed5TxZMDvglaix8d1gT
LYFOMT7efZAmela0jwipQGbCgtFjIh0O9SmPNP88YWXDtRzCJ1UNH4sdnL17rQUotRH+XEWHfass
doLuYD/H70JYA1SZEU9J+HLov5HTkwhr4AZ3RUqHj2XL1O+zC6WRCM51g5ZFlaoYBHzZIq2EUmSF
I5bye0m6u/A+07TOBYTl3RDTQ63+ix+RMxMYkL58BWiG/y8bDgfT9h/msCGXHFTFgvav47xHrN1c
ojnXguxyfjLEj00BZw0DoIZvzXZ24/kQ0wlfRSh0s3xZYjK8/iHTgboHZpfIEgovhO9sFXlCv/wy
Mtb4L6r38EDGAPGcoAM1v9OWnFOcSCS3izAB4BHkwB8SH1eZ5KIzimTOPiC2gyqWNDayE+GF9Mrm
Srqcxo2Z2Zy7zrA/I/idFgxK6TVlApy4Ylj4vAxoaG6JqnlXzFm0ssX5YN3wrATiEoSxOLuPk+kl
aE3Q3xLVJjNZBVeySFqQTRqrLiJtDLTxqG0T8MiccnonGcfO8PP9cCZqvsZCS4ZikL0/5/9Cq5mI
IPhkG0jTkbvnmTieoDBt3oCYbb6hrFHwrOvcAraMCmTjH8fdzf+QgyzhI+1L9BkMTyeYQVDLR4yX
hsoBfwzQBzFQF+9gM2ggGEOB/hgqDijOUIpuqoHf7aaTjVkI6wiPg+lWHXOlmJhvLESxQiRc5/I0
y0kijH+p2PBTjvPBtc/CJNAkHiLZ4C9fTGY5ziOS53407kZ4Sh59CnUWSYponkaR/5j1u7OOJ6b+
/S5KfF8SiwBRiALeR0UFhYrvKtJ43C22YfLuhA1gUW+fOWtlP0pBAuXl3xZGRG6DEi71nb0UbWiL
MpB4OSpiSskbkSwIUeHh+j7y9sJ5h4Pkg7GAzQCciT2K8gimx2UTlDBHFjIcJBewFi3kFo8VNg5O
UHmgBTOUFczy+Td3oP1F1Ch7GeQt+5xjOrsPW59w7/CU4ibz8V2xm6FhAE7GJ+FTshD+zNFEpYC4
EtwKKasltjHJ3WF6u48T1bIk+4gaHVeQ8INbiiwIAQB4YF7GKJJvR8GBKHK9VRL0v+QRyCQyAgqR
cRBzpZ5dnK+omCEM7tyOz97GkA63kCALHO8tIS/lcv7/qv4HeDmWPkI9jQJYeO+zxHECSOLrP7ug
OjyZUW4dCZpBFu9lN2LRHPKRLYiGj9jPJA5VNrWU5EqQeqS6uePQfONoG7JTHu3+iieD3dIDivdv
6GiVPhs1uyu5lRLPNdCzKQKEJfwKRPwPMif3ib345L2sUmcH1UbRJ72DwJ9uwjvhCDaYDCBBvai0
Q4lbWFgMQD074dJBfOJB9T+j8fiwkgh4OmbvbF5UjtUh7VnIigSsgBVHw850DDCTYsbkRbGDrTWs
BBbvf3pzbh/i1yUUbi3EKasx4h2zaVNUc3fFS85OQcq9J4lhcDHTDn4cUdRkZ4sCQMfqoA0aRtxx
rbW5dGscFkyn4204Zu2MPWYpIaiQQDYTmyUyc4nbSrc89EBd1lD1heaQjpblKWXShSaE2g+i98Wu
W4CdijfnHq77ksHAd6BAhhdh6Pus4A0PkHoipwx05DAqIpm55pGQW1oofekuwpzyp7GWFYEFyyw8
jrbVRih2WkJxIlcDhuY8TYKUZxxd6MZtB+OwZK1/SSIvSTYntAk4cT7w0N7zEdtyCSRukONbzpQI
7TVFD2eMh0SIxwbX4QDvGp00BxCLl7vPm1kOJc39ZX8hv/rkcBSp4nfTm/2eaYzzC5k64WEUYu45
Hxe/jJGoD85LI7CowNNzvPUrhzQzTFIzPMu42TA7WiiE/fWrNH2weySJeLnJFN5KrjBU23spwfFV
X47MnlVBYAhHz8zhRf507T/dE+cb05v9P4pnBASSJPC+2hzIa66wEEysoKZt5tst0SDyCqHuh8ck
1zk+xXFIEAb6WsKo8OBhHsKowZXRnBft+ZwYeTbGmlxEHnR+HXnIV03S07AokJGHDns2c0mVkwnt
nBE7z04tCo2Oc/BvmJegbz6or376+IxdDjQCIYGOg6l9R+bNkc4ySHn8QjlQLDJyRQny3lLsepyf
3FxiNGgKmEaMouJD3lZIgY+/fiuW+ysuYQJ4sC2Ad0h3BEjNufuyiYeniCxNBF1THBoLTimqpei6
wniFRKEfoybocL9sm0Mr3dtsEMw7OyVYUHnuNM1CBsYZGucOyiKi5ZJFy/4neVLyPC4z+rG00CaR
v8U+IsUn5YdNUQU7M6sGxUUkN5H6wXKB0pztjqEHrQlHY4q95y4ussiAnuUoBb/QKV4InoZpzbL7
iPpj/4Rh9bRYshG7iKMTQhDxt38YOzLwCHOb/4+kM1tWFVnC8BMRoagMtxSj8zzdGLodURRBBHz6
/nJ1nDjd0XuvAaGoyvzzH/o5roEUsbIuZXoptLgNJdZeh9vV5RBATZb5zC4RTIiPGvoB6Vpgegp0
lZ1mjKVwqKANx1Fq+CDyEgbWG5wVKMext++mm3rVJPdPpof934peoY1c2xFt4cAv4OddfSuqyDxU
7UiCYHb+qvHvfeObeTJMILqgU4ioSSHu0w1QOaWH6b/gywH4GG7icDFj0CZ1pogClkueBM/Cx4xh
ILMxGT1T51Be4VVAOO4aZtMR71XmZDzI/g+KBrwvRAN8GLCIHRYhJlFTHqU4rTtojUxSDL/aqwUj
I3JH9gyoYHQxBLcdiXbDyZb1g/VzwMyuz0ZzoaiOLl1YVhGiL5wT0A5T0uCuh/1/+x/kRTUU28U9
FP8ZftszxuoLoR9iAwED72vR1bzIcae7IFuZ5XIbi/oO3oUMlBdcJBWBPmVQgy0M/Zpkse033nPZ
38RTy2nVbMHlv/5YO41FpstpjVCWRSHd3EOlHagebsf9MLhmtMwbyzPew7nJlgoNduql3mlMpJIz
reix8ZlEAd2OQPh9Eaf0ERB1Fy4ecYwaya0TJ9R7hACUoo0bGHP0C0moj80u6TKreYSVGkE5Iax0
/mgH/Upk0BSNFHFUwjLG/4crEv0Sg2ZBTNjLWN0h+9eELXJGY+phroyQeDo21TjpBxwVtoflGly8
EEslniFESdoa6Y47V74ZbI43G+FAHQzcga5GUQta3jQewXg8bAc4KUA4Q0MYoicQiKNwfqPl0Zge
j1LtMyJdTRBYUsGm0Zr71LsuqMeXgzWUYmpDkW1/Jt8pYIg45Mw4dZAbDrBpHbkM2TkXZ5AyFjMW
5HHCOO2OSBIxDkSC9oQy1WRtDow9HLDHvN2F2xXNHzO8cYH60YGgWqTxCCZHBNs9Kuhv5jKWi3XQ
oB2yP5qsSYPeBYkyEIDguRi1ctKCgQxR2klP3tjuFutBO8O3j1JTWjkoFDRZsrqwnhFhDOLLBS2g
NcLg4m+2J7chl6NEIVMDxj2H6AYhPHTRO7293oQS8ojnHrQStkTGaru1lIbCnagFKLFUO5cGUIzf
nnAV+NJr/3JeDu7DNFFbPvQrvHHa5lRd2iRbGpTGhmPw8tz643+WexkgX3UxSR8HK85BZpagdQ3L
MXklG+7Q3DNsgXCaYDwk1C6xhuzAiuBzU/D8GbkVlALPAQP4F16WcD9IeMGd4avqEZk5TLl8EZoz
LHQfIWXypnUWMMBDZ3TmU1Amm5tHIECLbGpXpxjjNU1VRWn9wKCHf8TLNqX9cIOvFMGFdJJwzjBH
odGaUfHp0+METyOQgiHQCx8UFyr4PHNuu/sR9fM5BM/FeTOgH5FXH0uuDnV3yY4LPERZMPx4K6Gx
ITdj0A61YjqbCaeYUXEXybRYh/NhiRX5+BincVSkSvx18CbBXxpdPGwR+rzeQD+js3NFS3oNOFlB
J+MgD7U+/2mHPxr6/gNbfgmB3k1qdee0FCYezbookUHpz1h7wVBjSzLooZ4XqNBNPGnnFpS8/mZl
uMHJGkco4QMoxmLDDKW1OeDTUvxCyAh7vStu/yI3jNWXeg2Z+jf4Tj/wBjgv8Xv1aMTxpHi7OCcA
qXwdMoA4lKiY6KrR716leKDSB1Ys4YJyznDUifEHCjYMWywf70Ag3ccgPimKpyzgrHx6eAFKMdem
309GNf/Eh4ZJURBseBKzGRU94mDJuQkcsFPB9MyuVFoUCMl8I7snBcMSPKb3dTkc2ANMt0NVQbVL
/yJ8XSx8cvyDIXtJzyOcDCFCC5Laaz9czkS6I1qjZITRu8D4Zz7GX3Whs6NR/LBnjdlPneljBffI
81i+FEmM0PnFrA+q0fPxLHftz0kH5xZTrGzQ+WvjI7eDaysVsRXe/6bcMbRAIWgicvyyy8ASPM2w
e+Qn0TtxOBe41R/x/aJ6aI6WH0geLVIvuZtnGpvHxAJyZFUzEnOeW/H+vJbgOO53gJEmzmx/nYUx
4/BlqVMnhl15KdiWBsfjnxv6DRNHDAM0wTwE6RV7zaRHp67AiQBoROjMKztcdRAVgri6CvsEW/3B
Z10oMnAl7M1k8qaiHujsMazXsAd2/Uc1W1D6x56BMxWdgIybLodjgmy/x1exHa1LXkk2NpAmsdTa
2msav+Fhi5nBmts1mSGcE5YE5RO3QzgsHKbUhJCDnxEyn/WaVwjKjLi9yoqkNNImVMGsAToowDfe
WQYYQjwDwsReAIUxO0nXVKmnz+GrF5i/sI0FG3bQVcPnDJ/J7kN3zlE6685AyHBqIgpyOB4DF+KR
hi4atvu/sZhhJMqUEL9ENcbj5KnGcpbKpfagYeKhyp7B+u6SBgs7O0RJ0v13Mo5BxwvosnAKgYfB
7sqj14B/XI5bAeZ4g8aNp8/aFt0sp4cUxQDDGMkN4KhhM8YL3it68IFfjpVxhlFVL1k1nB4z0C4A
JcWJqyz/ojrAyGDmfCaWMS/1GdBGSs/KpwpFf9FnAUH25zWWvC2JK6CwpZXjUmRyBOTmgqJx44PJ
RPOf/5YgfDNKGxyDwiVFKo1EF5IJOeCNB5V+iucG8sQuXZW3z3jP+FEBKim8PrmPfGB2FVZv/McD
5DbRs2EH4fb74uafA0M2p3g4FvDY1abL55hJFw5BDFmCt38O9/sayMhbgVuuKHHZSLxZDP64Lxkw
ADvQBWCUuAzFXQOLgNEo+oWO/0aSj1swMkSPfos1V3hbQIcR5UOyoIQA6257uB5gUjnoXZac6PG4
oThu2UC0J59sCPVbzAIeWBi8DSo/9ukHbX8nYic+Xs78Kkn4rsj9tAIXAyPaL/yN0j1nH18KorJs
QBLEAaqP2g0rktbVOWx92RSW+kDo2nqAnE0ubQCRgsfJU1bCKxRjCcwzUaSH6HyVsYfZYCq60o7z
izTneRxsNX4gyuBm033KUbBPo0HuHIrFfDRA8+Ss396a9u/PsWmAgMp2Dkk42n7drTnjIzJbTxRe
CkuU5byTRy7h5793xG9DogadEKEy4JnP7ZqLycwArQCIcGN6XEoOhxh5VjbzwRaeFCwZxwUYYIkB
9GZ83XrZjPAyAHJ7oebmPf+KDz6ekMSbH1q+3+5+mJC+B+WVqu5ukypAoLiuts22IsMAu/wKlKD7
6Vu1J4HzKp5DgD9zlx/OoRzi29qtcdhVDb7aXr+GCJgb6pb7u0kJcc352c6Thr8q+AKD9top9vmy
3b22+m02IyCjqITU9B7qirDyCwwNqKvtzM9/YdzCRcrrGGGp7I969LHFguvGzyOeaUde2xPCqGWC
4KQuyS2UQW5xHb1MYNALCZfOcw3WzrFJuedqDx5CW+9eOBZlPPJbl6WbmG51W6T66ckM57aIHxDX
l9zYOKxVAT0narWOv7LXGl2fm7LaFpn/XdfdjuavC6/RTSEYTQptDGnAXPPz9a7ZdOXmaKMYNvTb
7BU/fmn+xgDkVS5KLy66yPtLtwNjxqk9/el9L9w9DZfbc00jROJIHlJCMHY8op9lfKO+EfZapA3c
JLV2yyN5jtmXPTowatCS33bpMN8hTMKjqF3rcVTtRpUVUYMkrqb3n1YU82O4mWTqqu+6OWqNGIRp
Lr7tNbG3KSwwfHUBSkHUvM+X5wYo8YYyU63jLKp8ls/1Ol1TKK+tK39nycDLth3jFxoBn8z++yg/
T1f51Ei6zf6HMRkk0+hrE60c/n6w7tDNOOmuq2eHjvPW+ncmsTiSss9NvuuidPn7Wz26Ro/oYUX8
hz3jGs0FX4vQPCfPoN8IPrf+DSlfuwt2FHu3A+PWp19Z5wqWVv+z0eMBq89kPFHq0U3rM+I1ow55
eRcqf/q7SeHZrRMWHw31+Hhm5pqQtR4G/BLEYAavQcxWVPN6N7AfoxxWTZ+l2SH+DId0D5LQYPuI
djVLOGBtV66Zh6+nZwU3fBcsrs41R1828t/w/Ro2mc5RD96uyCvOBI7QMHA2bLfvoS3KfmKECiUZ
TpV/sxTrvXRbI5NYX0Ap3suMR9qyAvabBxRfHlNrt309XP3hZddxu9CwFOl2buyiRTXCfeD3GeT5
MC67Rmv9rkalcO2shFbDhIPjyrSnhYnczwzanUnqNsr+T7tybEN8RCGp3vdByrCvv8PbganBQwP5
tXFyMaPMTdvTxmv5uHhl10p696tK4q527WlZVwuZe6A3RZL1r9N0BcfbTXRWdundpg2VXr3dpFmt
rrfp6w2P7G307IuXNyeJpVimnYwUNZuX2orMztTmzSS3+co4HEWYr7NU/nGzBxcD6xbeJ1ElgOXK
B2G4iSUSRu50Zb1dxenJRVBl38RR1IT1/ex473SYdryPFbKLEQg91dUH/ZHfuEa/GCljdeT/sf9j
vOl8xuxViFZtUfJwXbvt919HJMjAMfbcAqTQGalTEs+oqyhMGcWEjGLu5YkSjbLkObWmCFVbpTJa
kTRrMgXSgRN/nCcESeP4gy92cGi0AnTBALVO9LSc6P52CM3NersdyLY+07HhI/T559CqNhbpJkdq
Ce2coACvZYUMmHeBrko0fkHMNNltf6Y5E/p9skex9/epHTb81CUvvd1PSelBmXjJ3H6C3CeFNKqt
LMfgDQ1KVAqhaVAz26dFN99RrrgbsVg3b5Th0pri7kqTMjEYMW4+H8u57Fy3vvpUavmhdO5/tqbf
xQMixoWGRmTB3dq1yVnFyXvPqGTnjxFk4yyF7Y2JoXLTm57uEvxsvfyL8yQz6YsiEnmk84VH4swj
/vLbIxXSAil2jY0VO6fI3qmpY3rjvr7WyY93NhidP7GbJClLiOdiQlVV1FTNlv9poZ1Re2jJ1zDV
g80fWtymtsZaEEsjDODF6JRuU38QiimI1j3qt1L1dimDknWrFXSucwo8cfhMz4BN6EJBMidkxEML
FBXWvrh6xQWuNlbprpFFH9PFRZdZoF7hYxJ0Avy54Pdt+hRXF4gWmyY19cdr0QM4d637YqzGBOvP
Pt/eZETbFblzvXTfq2s5b1Fe0Mm02kMcNwgYS6j3bdPTP0N4LXgCpgFu9PfPsNlRtlU5xe9Aqq7p
XeE9IEDZ/D6U00dC5hawqGBn0m8wyIT/Bp7YJLCI1OHIug/0qVyRw2ZpRMtk51G0GgONAqM5Bl+A
ffIWieZtJMy0DHLvFxCXdcDsGL7IzDb7rH1h3zD2EnlM54TRu6QO7j8gczwADF0/ttoXDZ/RiDQ/
ELgALwCzqxKaAm/Fj2I/83d7DiBP3q/Kb9Y+3GGsihA4OjUyJRQG6xbEA9P90ep59fnrDjix9TaJ
CP77eVy+a1Vm6ofIqoUTTN6KHvQPVRyYGByeY0OldA7K3iQZ9bnGJIQifZYC8F36j0mWwlW6j7Lg
/NV779Tla6GQWzGMqlYZ3ZmgXdFRcARHsDpE5NLgUwjxiph6jcgiCEizdCG4e4NZz13l1VKHEuV9
Kop8rQwb7ZDhMxQuDP7PWuxB6s+gY4jxcw6ZyHHFto3j2z3cnE7vzWA626FnvwK2p+4Vao5TPaWE
aqvGkkO1dkDQKurONy25zU97M7SZnq/dWkxVeEgnujwM6OjAfnSJ9rw1L3ikH58xloWPwIU60iRT
Br32LE0nV23bggHm2COOqYCJg587ZeWMqE0cgw0b9Ax0YkI9hMzOinYT6i90F3A/cge+7MHsPd0s
dQ7PMUf6R3e/oG1m+KWOy3wTUL5BCVjut0blHPST3nFtTRmq+C0+dphu7qBqtWuGo0u4zfrrz1r6
ZeyzNh3JxcsPl5Fwc5jfEBfKpPF8gzp5CHHF/4Uv0rStthvN58REgJWyabKlnD7ksK8+9C9ikDhM
NhD9KvXMxKADYL/hfV5ehtOw8+GF0b0KQHxonzexHnDEdtHmV5ljiyF19zYekrvYJN36VQJCs4fc
jxmATHEJnuWC1/oyZ563E9XQ707vI+a8gLi88QDgyF2ysLaxStFPL0pKbCxSVaQDStOBPm9NLdeg
7lZcM7PxgXyUN54kBywvYSWMv85vKvFOm1x3NigFYmZxVrigw0orda6bCooQxw6OEOgDgRAgyjG3
+EyHGZ7uiP1wyWBTI9x98O/XhaiCzRD7YauNbBM91M+A+Z0O21Z4//kaG9Gdmsp9wbWm3mkm5EAR
8I18HQqV4xXZfIdjf3S/jIl+ZcgLlYWkTjJPISd7GsRGLeKFzqAnje8pDNNFxn5usRGcH/fhecZL
gS4JaK8EU+ANNPsVTUfcmj1Ua6NhJ09WubZ+hxVtf/C49b7F3CDpwikpPFnmBqdt7WH1Zwzutcoa
Pf06el+FjP1Ovd19EENAnsVBktPytS7dM+zc3xSXoGyBiqiolj/asLfHP7VLxOuYwjJAGw+X78fG
Zo7Nsdizg6H+nMYw8zP/lQRpFlJmPvCT8UpyHYdFc3ONdEtKtp8ZYfH2i5637dceUDfaTbS1fas5
oSi7Odv6523tK460Tm7wFrVc0gIuzmVgFR7o0xdgGtpPTfJK+O0R/y0n3Y149yznq5LuvIpG2+d8
QDlJ3Q6j33oweza2uWfyav5ki/gmfvIUUP1uONRNNHQjGpi8+4TJBH5auzpqH9O7PSk2DK9oKH7E
Mlvb9HtOspvpjUGDxeKkOJw4Gd3W7uFqtz41OsNs55dNGrzM898laBhI0DXQGwwMIKl2m7bToAbf
zThvJG0NiuQykbblvXN3SMVLF6/tRsQ89qFjM9M1UeKNbniqN+wBXFmy4e7d6vyFfB3ldtA6kz2W
QJf/t+oEdttvW0H2G0E96SRuW9wxaLzobmov8zR0bG0PdmrfLI5sL7ueVUTYQ7/dvOkaM95sB/OF
C6UK0sHe7V8XbTHxZRy4lXozYIM2m4B7fs4N5j5wbGCJsU8zpQ44IuIB8szfiWgSn5ceEnABp5YJ
ZKr215/Ic8Q3a9JrzmiG/Z/FB6OtaUB003wKeQpobba8Fuoedz9aVNSuQV8UUzHHNDib5e+pOtGb
S6/+vfKeGaXfCCmdfnFi+MgUiYv3BmjGHP+50IMZd2BV0AcMROkIcpg6OAecOb6ECmkxe3iy/sZW
G8phpkevItS83eYxi0fw4BolWSd2Q+0MjNG14JSt2FgIPT01on7nSigffIxq+s84NukoQgtCA5Yf
vB5OVB2Y+0UkmgbflDBAchW5vtRrF1HeJMvH1S9upfK292TA7nV+gwZdegeDlMsg1udfls2Lt8SM
PreIr7So4N1L7pH1pp/gNv5COzm9ci/nyifN4PM+5E//rQEcdS7O3ewbUU2awCuc3k6V83DnzRV/
7Gk5Oca/XjNMKlWUYd5BUuhUyeSt8IzZFm3eLfWhOC89nA8iDieoiG1OAORLjvWd/NCbUAigcD5+
9FFnW+Tdwu9sHwS30NtirIhCybewpQ0+DdXGMMx2k6ZvfNznlynoVGuoC3soQgOM952av+dyc/Qe
nUEd93BGaaM7HaRpd57I3u1fJsnCxJ9hc0Nx6PKyT/58ULjkq/9W0Y3YxY6CSh+TZPTGEOql8tT/
hdc0LAbz3TLHHDbMNgc0Z3iCsI/2PgfE4Sg7WuG81dfIVzXmukegY40uxLtPGd3avLyDiw2lcHYj
D5IAZdf+dM2q90pEjXLriKhitAtS81+5RGP+8YiNfDej3Q8tuKoHNj5OqqH7sV+e7tu3QpSXVM67
5tffqeBmrIAR5TdH0oA6XOZ20nu8F6+BOE3kyDE/SNwiIzlciLg4yadmNdG/uJdK8Snv7m/1uih0
pgGqrdgnLxpyLtMhHtHqxsk97xzmN6jwdfeldpqEBDMJsejUfTZJiKqModPabdK4sT1tix0egK04
KrRuhuprN7s0x5iAf+6h0Ck4XL+q+De2nnjM1HBSd9TVUFQ1OFUer8AUQ3AC1Jb9gnegxJ/k2w5w
C08Jwr3OHm/vAtEim82tm8oYWEmXX0UadLMfZadr6xRlO5r6DjVYsu3k6vXmcq93hYWLCTUBrzXS
cLRp0qIQdk5xU6XMH55Riq8DM73wwTC3roKvvHPxCI/yi3PTQv3Ws3/YxSDmbvr1jjmMvrGiT97r
vIMCm7MCkp+i1SFm+nDB4UMv59Y3esKo4z4yiegMLPfBsVVEplcY/TSJtJJ2xQh3YU5g07yuiP5q
Ljvgd0mv1odVQ71pEQx8UntPVETTFg8Ukvrg9OWnuLyMj0OVDy/J1DK8pJjoRse9g0VDf7n+aza8
15vdgOLJxium/gxAzq8Hyz52krBlzgp9mObjTjxrX6Z1k36xxfj8geKXeMbgYZGFNW3BkpZsJvMD
IGiGTXv2/I0YQT7UBkbOK2o/fIRSejbZrdEloIV7c1CjRfM65wv2NhaD6QQnpo7Xbi8z/JI6/tfD
3sHO/NrP6LfKGdIwpdvd5sNtXxgZwF0QiMZj2EPn5qZ275kPEy1I3pFYHXlXAyiDrYjxiddpzJsY
ZpUXzzBCw1w8CcR5f5oEnA6t5sliHtZ0s+RE2bPzbhiQOpo9vLIOY/QMpCdmT89s0SIn90XZGNvv
f98LwaREUcWJmz1m3xJMFgBZJ/CsTuccaz+F/45lj2DM2hPL3te+3pnGwy9hHgSoNMcPA3jRZLm9
N0k8JX2uPW/nYWz2ONb8nBTwn8fh9DAJAGxEtK8cm9U5fl4Jugusttf+dMv3nKa0QcuUOUQqfbrp
lfC6Eds0v77QUWfT9xTq2/br1g1x2vUZsNNawa7s5blXtzhT9Yt35RG6cFQkCV3CyrQzFNRW9zpE
AmZ3ekkW9W16LojPT6If8Gj4jVsmO6afIWX7dH/1qEIkag8ysJmyp8WzD5jSc2Q1+9dmYDRxoW10
phbUlPLmP/ZD7qc1gnVRZf6NrTSJCkyJ+O3QL56PsDJ79N2vr1zNyFs9pTQgssWkOmwpatXh/ci0
GoogXm1oe4DsmHKD4XZL3WkDnHJqOdqWRhQWNvUy+GrTtUaXRCE+xbo2+J03dduDo80uf2S/b8PR
+bhjbVH4ufvrfvD9EdVMMY/DFsOqG+Qsn1Jceoj6/DSHcRroUI/bb3HUY/9F6jN5IuACWWtTI2G2
hXohl2k/hquMVDSabLDooKSPfYDVfsdvzg08Ah9+fVHRczNiu3RAUW/8q1Z119gC2P/GR4ZpGysR
/t0THQUP/TTp4TWMg2ZDyZQkZ8vGYOjp35zBFvhYrZljVpuSoqP4uRDXkKuGL6ziPYaAVOpoVOwx
I9DXyp5nMT2F6AzgcMFFPzeYQYnO56z1JxpTLCoU0Q5Uwguj+yzVY00G2BEwKKn7EEHPzwspMfIZ
FzOUlqmgYTWQBTXMxb9LhX7M6fpnDIkBAGjNod/p4cKu1MxAu4FcT1KCIFSZNPHqS1XL/AdrmFVu
OpdcwZKFz47sp5eHOSNJCvk6jEvsGrDrSJU9vpKAI3DFAZMHGcWgcGc8zbDv/BrH010RDNMloQMw
tVXWSxS944uS4o7pHtuyoYV/x1gCTnB1pjv3E+6wkTvZrahFUsQb/OvitSFt4DTQxSk2w77FmcpE
CnfCedNy2phs+1OD6fzPafWiadliDhlM74s236rY/5tOlLyktGHf6H4haAUci0XB6WlDz3KsD66Z
VLjdcR/1hXddjkGe8VGjzOB4vLpNfs39BF/zdPt6usbP5I+5/P+j4ae7o/YTzk8yuHj3bbXiajjF
oXW2I8k8Ab/DoWRSnbqG7xFw3xhRk/cgewUgbFzwCnnHeDoG2o+EZURCoDidTXep20WX5s0qYZZ/
VNz7QLn97stLIPOyZDykJewOL0fD3zcX3dcMFAg0SMO0GQNDVCs9byNZe8l8L6w60ExEQcRzwrnD
F0JoqLVvTl7wQ/f5ceiRclwl8DtMFUQvVrIFTAgyRVXZHunMl9SV2OP2P9ht5H8qWMCzBUPyTfFP
qtPHPndv0VvSQ/wURUbCxsFuy81EogKNCe+CHQDACH4L3QkoHujdsICy+betAOgFWdu/aM6pM6QM
wWrOcuHwrvr0N5vVo3ZWuF51F7OQshxyB9nhUFZm8Cul92Aoqm3lqLkjgDklg5fyk+7Djd0r/7Nc
E0qd0XSeV/Wl0Ziwq6KXLzHzdnRw11RxQN65KybDbSxVKPlDBjEQdJ57y/nwETDq5xs4bFiJJyti
9pCiXZD8k5WWKjzEVd10OgMq9UIRRsI4mEHs+4A7v+r2N+zk2iQFH+DPcQKT59jdvKHyJ6raQ6D+
BqIWFf40sgVMzeNdqMGyFyd4Nl0YelWtXiBITmlFlBDnVx87JXTq3FwaL8O5Lg3ubl8NRdb+J40Q
JdURKta5jn1SVLg7EMgLoUxvnn88lKFahLBH4Z4Ky8olDl32llqYV38pLzvQQ0QI5UGoDx67HUsQ
2j2g+u4kMHrRw9iOUxX6KPQhOHDa1nLi4SJzCE5ClPJvfDvBa+HyWZaiM4CquVPJ6ozNNWG4s0yh
NyXNAhFg+Ip+Rs+Sw4YRuBLr6uUtwR/+tjSd7MYWypiDYTn0HTgvAIDtsEOUq7oIKUiMJhB59SQm
Njm269WTENmFjs7nCwWGNwk4emhBd0DBBXrDI6BBhS2zwDL7+GReOSfancS5N3xXJ8mEKREBeTz7
9IffCWDT46fyvkTQ1nOYdQTwsp2bOByXCrXM7OGVMKIu8z5T7ss/BdgyWzKfgdBxbvRgbKqNWJlg
fLKPQ/nFOsx2mKQd50osvNOckZPA3p8taImP3w33XvhljmSMio3JDfiYswA+ww3o31xihc9sDJaS
W5XcjFKoeHU0Jozk63WHwl6ZdjFncZghYRsNXwHYkIQOFuFig2UOjvQWhwPiV7gOQN4E8TKB0AZJ
JAI/KGKw9Gd/jTecJrjASX91ncLNRdfsM5btQSTl7i/20Ml0uFfQHGw4ArRz6G9ASuVd53FDUVA4
K8zeM7TCweyJ4jPHrgR2GVTpGboUYdIgfATIhu3z8jhp6gAdD/znv9TU4fCtuzCcrz087vnpiAef
fIImJ71cPdwigSRhQBEwjfPB4c6oOkTVGWPndmY7ePtd04JOsAjhaP7FXlkOFjbi3sOkgrcQ01sJ
EQyxMqn7LUulwy5JxKLKZOQmSi3Ami9WOlwcxJ4/QxgROepseLVb7shwVYsKKBDcDnXmFfWgfHyT
0Y+XwxF3b5BvJ5tsORzaqNSgr2lA4cKzxPwPcsOMC5C3uupixsQqjiiwsG7bcOF7jE2JF3ZhDBFI
/CVa4DnBtzZl2ziXBxK1h5ovI/S3x1Q4g2+Bfz/qz/Iwy3k5WUjihy64chs2ooH0YIJjziyG4sJC
xlczHqIrQUn1+nPpwdONA3eBNRUCFd4Lr8NOrnjt+UgL2GF7nQExExoMpMUFhQi5GO07YLfHTHsp
3Er9x9ACqJAZ30Ae5TKHgrSg8ltwsOwhnWecL9AGn1P+76wqpjs497DGhaoFxY3UK9AWRq4DGDlE
zKl0S7jAgKgaIGRMWciAQiUD7NlBNWO9SL+QgmjZwlp3iiVcTcYNi31mkF8XAvzzQNgbiD/YJ5EX
fPBFHU2n4BJqhaWe8x6zaLMB1J5QNCqiKWOIcvGPhRrAxfYPdCaUIaN3lxQXntfFP3ezCWMIuPza
kbXOzOJ1IHaQa+BtPZJIjjoApH7bCg9tj8PRlY+xPAr/Bg6eBBkJzZfELuo2aCKUwImSL4Egc5mx
ec5aKHC4E7fR7I11AhGdp4qKMlVIhdiYU82RNNGueZI0WWQOzy+Gt0qq14rNf4AnEjx72QAXEocm
O0KCx8MOctzLE8iMfBRqtyOaKW4jdK8Z2ezIPQWsvkIXJHx3qHg6zQAeFxGjz4GYK3FUQDGf2lRC
/9quPsLxewxauuJUxXcwd0vfwF8qwF07THuYkHP2WqIGwAgIOh9qaN5YyCCVn0FKplJoPbj4cHnM
fGPLvSHGA1XKDE93GcKCqPVwe5/8iR//fJrscC13irrRgBmHPSJeddzPEh1xFQy1oOHvF6wCKHQw
9khdNZg1TfimvyGHe40g8Qy2tx4cJihJpVqi15iJrwMv11/gIIzzEGojqxU2TO7UDPzJ9OJrBzBI
WU3wiWFzLjl7WPD2afiYsjUI7k9e5lG4xDLvtglqOaL6uP5t1hv9H6xdpGQi8epIUlhB7eAe8Yzn
e+Xsk9QBSZ+nfta49Em5wo5UAHmO02Oewn4P0LxB7YXHOR0uOgtVYE7HPjFjJ1+uE142aEcwqI2t
tAFHzoRJtXnRYa502JcMsltiSpqRhT3Ae3ZCVpXT85su7G9LQfK+toWwmMG7AMTxAK/9MhjFujrY
ML1iCg+N11oY3/OnO7L2W/iXtcJTU9GFHwYWOjR++Z28C16Tbb3NYXRjUMRNWIbnn/RaJIhMuDDR
8pIAhC6RNJveGqUUVOjLwb3PeE0R8rvu6KoOsTvip3gcUZo0Ej0e8RI/T9qsfb73Rw+XuTNer6PD
trUekMk5fZNs0LlivRQcoaoB9Qk/awR+xIqcGuMXFPLq6kRzoJ0TI+vGaU4PkIGrzkVngQAT0QZD
zYJvxSVVMazjMfDqgVZKMHijCzeC15LdbL3Ol/43ysFCMS4EdZvPaRreA7kvNgC91Ei9o4tuSRJO
B6NcjTC/d+zhfOSvW/9eGP5A79navr4QSiYKTRYxYaSPfwPf7XEWo8ZEmXJEbZZ72uwnQKKkNPlg
cG7THcV+dAkiR3MYxd33bwJg2Gnho43KAByqcuJXaDW8C9Y1b58n1sdobhnDrDACuCtIA7/rAZSj
XTA6RPSgPpT9iydqy9JSyXL9ZVgWbG0QB34ptD1ufA+MPO2Qp7ptD3dYGuFm6bWfQP9a9PwHYZpT
cE4HuCT4yqAqEqbNa5kSCGSHZDFwE/xup2KFI/f/OE+8y6z2tjm27J6mUdgQg7BjDfnFY1A3QaCY
UsMwZ71hpMX9BzoMs1jWQHNxp9IilMbD5wYbOVxlyhXtxYLJr3gI6F67qXDVP+srTjm+8cCwyvSa
G8laHJ3F58J6e/KvjPgI9mpyzquAKfSq/LlkeTMhc3jmN5gQvH8kKbOJMqCPh0aHOqK6EBHQyw84
grJesZlpHPAmrZgcvZnookVdaAAEUE6Y0jNUZpZvl3NKG9ud3Y0tGzy1fr4jjY/BPlX6QrI2aNAL
GensamfbLALTkYF5KSQ/YghYE/3mBtNXbQ7P25Sygzij9iju+I11SeFb91qmCyek7b3MEJRu1/aQ
1uQRCqObQtYr9gWQU0mCxGlwbY86o9Y/NgA7PLa0CMroijGKnIflnakjn4Xo9hjXCMLhubM1bld9
F+UXzwL7jgsxS3gu6A1nJ/tqvG0fKPkJSEFzSjtSObPqojALpYi7+CYDOZNsNH65lDUld5YRtqK4
thnmGMN6ylm3Xt9zvw0iB1uqd2fu5byYmEt6G7SjHcvxMRcII3GZKr5rpqKM+VjFOgauKoYUdsGy
pw5TXMM6FP/aR8mtZNhlj3ZXt745TJaMGfbx+RqsscAB0mlRoP1rdpy+DjmyoBshx1zwLb78JXVH
RZEETvan/jQhE5KpbDBxShsw5Q07aLis+HDBY9wNP9R/DIZfLlBa4XBc/gSUKbBeGJ07X9xMCwc6
9nUBmZxiIlMaMLbctkoK3LYIlP+8AXmkCU5f5pHK4TEIG4BWqpRHAg0ko3L6OOdrATkYf732zWfT
tjxznH+cI4sol8hxO6pB+tVLbE9nJCYQ/6BxPD1OFA1/5BNtbolusMKC4h1dgSxrtUxgsv1yj32l
kNuf0O5Snbk6ktGDbHo8dJxG7tDxWeQRC+8fYLHhiKHbEiiPnpK7zLTUuR3RJ7b75onU7co5V2UU
e+cblRtMjRaCkl7xYuhMKcEKStM+vmX4UGD01HwpMWrtULMSCNWpu9dt2ZsZ1Y6P63EB+PO69IyD
Itrf1gvM1WAasjqz7Q+sgt4AL9/mPfjdqfv5tMBZNUjYsbnJfJiihSKaYm3/G+j7UVmpFjv8K/AD
qll4Fn+Tq6aDJ5e1BLojphOhG/wbqGyyjWEy2IKGxznXbjAv49HKYZ5DTFtWKvOuaDsKzQGnz5jn
j+GbX/foX86UcMNsSslHwTR4DqCOTP50v1uGdxTWj1bQXEpxWbqSaP9Yrsxto9kv1yk0GcXa2wxt
gIQ5J/l/JJ1Zl6LasoV/kWMojegri04QFVFsXhxpkoo9Kir66+sLa9Q959xdO1Np1ooVMWPOGXJO
kohvFdT5YkAhfnes2j2xGTLY3+jXMadttUltWC/+BR4R5W3Af1LMjcjwyF3vX3dHqne95fOGRv3L
CCX2C7mAmCJNN8DdCQMMx0n22IrkCZxBQM+aNAWuUCW6UNOupKdeihcm9j9/ScpGvniD8IAvLlZD
Rh8uPMUGqosgI+4/yB6IpyqrPA5gTFHBXZh29lpTgKkPylllXH2DmTG9ZlPhp4oQ4E2ylT5G/Bdf
Sv0U0RbPkL2LOhbdL9KJXIqIOYwX+Np+lLcHbJg1dRGobRryA1w6rBnKu1efTv4Lfilt3IOYQUsN
VGAwdOYx6VOplmROYCpThShlxOsacT2zU9XxKvMNqGHYSCKTJs2yyAFPUMQtnboJjxbMmWLGBjhV
l9VBRe7cC09mWpH4MCFTF1Ck4qEpE6mQ4R9v/FPnPIDs/A6vbpdSiGlSZPqkrukTSgjHaGSP6ald
1YnJAgWlhHuAxbbDfjU04S6soJ9hSzoYtNyf3QidVIfgQj1qIXMUDfvoRrp7cfc3e3/zfncgx1dH
T4C8SubAHsFpwXEIT6xOJMXPQdjaYKtxEdpjguOJbtfXHqG2RdMaXgYRzLjIlCjUUTYHKJH9wHyT
waZT4YgUGKVzP9vE9OdyNWO+wg+zNQY3RmE7lGmw5Pp46PWss4P1DI4fWpfGLQDsI7i9cUp5e3gm
oADaq3eTUoPiUdG4V31h7envHqSZAcdQ/gQWogvAVFcfqLqRzh0kMjnHqVfQ/wV4iMDqt7+vvNm/
MEYm/CGwt39pUdGsbC8Quag+QMLmIQMCXJZQPWylkHUxHnLgcwF8aPbuZYuJBQ/S1sSFAuWnFJyV
3VqOdn6j6Xa5KkoftTFI26zJ4dRr49GSRtDtnPuasTlv+7MsocadftNVBb8yLCIGhTOugbVLiIaj
ApIu1ZL1Exan8IJ0Hh/EAP4P/mwwM+jXzqfMH5oval7HD9FKdu+DSnbDfCDxZWMHmHnFOgkCKrCu
j4JOMQWUt6oUSv4jSy/aQzNuF+rcrwT0o1wHeEsZy3WEUYNWoO0fmEdAZV+QUlm8UARLcoaQhlxF
xSGbikl4goaiuYryEqYySR8JKuJ6Fh3m6i7AKacbvsaoXhhBQO0rNlTcMMLdUTs3TFDThvptgWDP
FoNBigHhf+BgMPgv9mMsNJMP/ebCkiIeCS7PbkvOBgiVbvaGTVHVbqqWkC/0CecbxZ0MhINphLMZ
FRyalgYoT2OCdUIPM3schz0G8S3c0RVXglkxOPRmC9aRDPtoz0v0Kv6+EGkNgrOAQ4DUZBbw72Ve
AyAYu1w8DXR0HRhRSvGFpS+9Erx81wdgqQSLoIb/QP1Sb3Y0HHAR8p+W/fvBwoifDfEwZiLGKEMu
mt3hr9fexUXG2UTmLY49PNGz0onvf0yRwDQyYxRDvcDWCYUpIlnEgqQE+JjDCcHc+aISkKtTi+jz
JIgCKNEw0xkqAcwtM+NnMC8gtLGVmr1fs+swEOmvNWBUoSgq0U/xGZ2HR1UoObHZA2KtvCef9eLr
7lsOdoFWcAWSANcJTiOB3oGNYbT6tBD3RxwqOr8C4E9MVs77TnxMIm0ZiXNinuPeykJjgaDDGo07
NOgZIaL7YJJIlQMgAZrJotclrGMgmDwYMSJ6egpHvFkYqRFhPz+7mE4P35GhFs7nndp9q0IjbJpD
Hgz5M+hbw2cevcX1Y9QoKQzTvIRej4bWY+ayK22a4Xq4pHDgFOTjwQpk3O6A5jNIGLA0AOSRXS2m
L7lmIdiqh6s/LkMcAWm34aQivFlcpzk9LGRgeLLHOy/trKcyC5o5MWgToQRiNWBGFSq8z6aDXJwe
Sgcj+t3Dxggbe4kLjKgXlpoA9oazU0VL/fpMdSX38EMJf8Dkf0egVneGQbwYBaG1BXpLp2rWGoyr
2dg+Rj5gqasBvAIgim1Lwr1SodPO50TC8Y+pANFmkyogh3JA2m7YM6J6XyRsC/F1AT0S3rquUxFn
lNTtcFk+3GHdx4fQoNAG7BbbDGHhrmjO88FSdjJfkB1M+XggPlLmoHdski0i7H/NQCJcXSi0u+EH
qnIavEBeGYNH8sjWmekvkGTyR4CrA0NtAHke/TJjwRA9qWg4uv42MpehGqtzx/m5ADGnx5gsNxfk
GafPG7w9BQ6L+U6Wf0Xl8XsQf/VSUZarK2B1xFMiBwYrS/RRrtvnX4F5rh11wV4FJPqTJji9U41t
OJvyGA9Jv/UiILAONMr9r5kr9xeIgX/WmToA41sv0wZzz1DLyVXtGPUx7PhvFiCSdEHXsTNgLsat
D08aBiRrN9j/JYA48y6qLtKqC0wHJWkJiz/giObT2UL41scR1AYe9seb10M2N2I8w2ehfqfcAlQ8
CKf8z4ftD5qy4R853bcdm7qPuOuDtFIr7BZYAWIDpp4J6JDYJKoj3mYL/U0jTL95xSHgJHs4fr3B
DujGb8qc70CsHKzNYPtit/aetAa2E58NfOhf7vjIMh4K7A0yig7z5EaVT7Bsqt+xAQfDYsKPjyHx
WbS0v73eHkLM7kuc6WEtgncAA4Mn0uN4ckbtzvw/B8f1R0UKIRlwZFxgPqF8EKnF9JFPAWEjDODw
1EuwDSCbJUda0+XZu82DCkVO3bvYq3DlN34tll9CjvjqIxQWBgJnFwICPBucaI4+jdN9m0lpt2YS
Jvu/ZG1f1oQyPpwsUBxRmL0DeNfF7tldiATaaGHQgJvVu0f+BkSKvSvelwSFknRxBJAkqx8Z3dmZ
wPTpncJyOKxFcNimmm7ssIya5/gkyTEy5Ia5fHGwZCNsxM9UtLqJCPixugCNOdhsGZiEtD7XwAIE
HeowOM0krXmULb33B4yL70zIZNI3STeRkPefRyUtcqgi37S56MdkhmxWoGf3zoO/JB7YEkZMTMWe
MwuBmRWJydAKjgYLqhhlPfJAznYkfBYwwGkM3ojbvrTtkQEO4YQXf5zm22BjkQ2f0TgDSBPfb0ss
V67kSOLc5Z451F+4emQRw7zX6BSXCA4jHNs2xzgHYpB53GCXcF2QnbM7GN8uCmly/a97Qrxs9Yfz
ooGw2/DfAuNBScB5y4HdG1/VZTlZy/zlrDkmFU8wWIKO06DzQeDhVptq6X36AgY6pv0yvAwrCOIu
mLcQdpsS7HOxC9LWfDL5OAAmLRR2CWgAkDYPHFG2+F25nb4PbEyRtNAVgGgaZE3/RAJJkwIxCtYv
FCtgPVdekT0Nu2wXZqmwgjebRh4x0WEDvPhlbxCqfLTiAxOTjTAlzEiohCjbteOHD3+3gCrXoie/
NsSohdOPd4xtg9SiYqfWzRkaKuc2w2mnb81mVDK0B8mkLJAR/oj+nvwpKu8sf0dyLlo2EslpaLiW
P3t4tMUYbE+thpEf7xpxh/TsOD/A+x8UaTTFU2x2SfuIH0zt4BNp8sXEuBxDDvF1apO9pe8Zmfj0
eLJxbglPv0wowUeBwoR3ylBdjl3sfyDFtSImlMWMXEK/THZQsagolMolGLI00KjzooA8eCFzf3D+
e8C5kNq3moA5avQxGNAKjP2kAVu3xUkBT5rFVDTO5NWoraPs8yuyaKCEAZUbbxeckPf+RjO3zDSx
61h6h0Aojmy5rEVaSSXFLSO92MgqQIrNPEzS+0kE1VmGeQQYNgebHPtBaTbShhJA3nsPhodwcreX
bMiTtCd5rK+ZKOE/4AfgG738M2IZ04j2ceHX4t2at6aQYw94WHlOvwZAJay8JqAevcIuHTUafjjm
XhSTCqh1dsJu2aRt8k2Qdcg5GG5/cUbGbEFEz7k9y06KMKB/O4/wnruGuNtMaZwRKNOULKaAxwfI
QfPaukavyu9zdPdDvBPwZwZUvDMxnBjDjMbvMRCnrT/BBDZSsOKliL9fNwfmtDvUDIqsClcNOpob
pvxEgC4zWEjs6bMNz6YpDCmukAzyxc2z/rjXV9Rcn//uVwYGV+IImbZYkUvKNgpJrHbxif8CCMz+
xVld1C/8ba1B9TiLwAaOULOEYgLL3smLP+ZunSh3waU69pSWt67oX9PFJcM7quxaqoAaW9YFX/xA
g3SsQ4aMPRSWMIk1krIlhZzE5J2KMokKHM5zcIzpbRts3s1pLTv3hWyZN/G5eGLXST9GfuDRcmlo
S1fy1qABieG9yY/qqewkrBPwXe09yeqlzsAlTw+5sh8Z7YdfiYuBX5PC64lG4soEvrK2cUD+KceD
I5G+UovyqhYk9FUihmggUrbYZN7ZgrxbVIC4jzmzxrTPkD0odzRk6MeQjaRCm8GnSgbHAG4x7fBm
0+FZ6WSUvPc9hqJdBh22aYC5fm/V3ykfQgrzTkK8kUk6pT9HMy/AXY7s5BpIay6qfhMKKFewGrp3
HlkSJhDybD8NpP5MDnwuQRj7Y9PdxTBY3MUgBaSAqXLNOXgZlYLFSLM/0Dcutpd0lmcwQqgOZsXa
/4UcyJBGeGUqpSAZJ5vgSU+Qlj85kuxyfIG+6n760FzxRcHwHXcWcFMmTAmZiBfBz4m0FVRaUqKb
N98yai2jTu/24AbhPUhLXw0Ov5LKbHA3ZLRX7cO5hHLkcioPGMp4w+4OgLw5jogyhHHGZ0x1CmC7
/Dt44Jt8MhWdYDoc4vi2SA/QTR0MhLD+YaALzL8QhIqQmX49nX0GKAKTUBnwvAc84r9DbGFMangu
3ioLhqVLBsV0eWn3bzoAC3KC05y9kV/hR/vr/lweNrY2hOyfo8sULvkBeghBbk7wgQgHOOXyhQPi
sgA+M3oRGw5jscxS9n79R/LTk35OPZvokSedTXyhgDenvM2NBRxkC7cqwfRslioWwhbz2sVA2rCb
Lgg9SSRuDj0YwYPgpw9094Rz5pIIDfi2DXGeO3PIXbJjTzghmLJ87uBSU1qGBSEV1ggLSCo7/BwG
YvozoxWLRZ3d8m118CJxAeWkwPgJgtVo1BqPhC3GMo9SI8Abg73jS+8ofA1Df6SP/2B89+RVCZpC
O4OzJaoE0MQCJcnBpfhtaj0Mot6Usn6fvjm9fv6aLI5uL1jTSCyH4Kb1xuJje8YGj8MB6xlPgiRN
ZTiS4G4zDJGYJci25MGmigNDDg1cWWA7RrtZhAJ4OOnB2UdGBVds7cVk5PAjR1aDZOZC/dB2M2SC
NBJjh1hBDl1P92Hpsxc4R8gBbAeRMfJ5cnvoG+gP6C/SNKPPF6zI445ydifgRhiQ0ql/BPfgk2ay
I3lYMqsCwuKbsMpD2JKyORwsL0W7rB0eJ5cI8hVjosb8IIxFXiX7x2m75DLOwWPqED387QZjW4ar
Ma0NI878trdz4WbSr1aQrtzFj8wDU+K3lB8ulG30bbG1+wI0QoCTt4h3Mue8tIW5UYAlh64AAafR
A2mBBZm9kBLR8fITYJCEQvZlkzWA8YC6W/G24bEQUbiJ8U8Dw2kynxK6LZQaLMJubDHUL5VnxDTr
5mjJ4Uz4IjTcOUgZhUllAMRiAMW5hNur+PJExG8hTaDA4PIwS/nR06L3pVFxDs/xqKFKCBn1iHlf
clhDVcKbEWoYf+CYJqEMWaUcgfkm/k7cKrlCIpEH5R/1N9/P3FPp/s6j7eYVHmORxTZnrAuDo96b
1PawRXdYS8RjAzQFolP8lZpyiBSM2KYBQgp2p9ZqDMnMZWoiAZXGNeZBasrUT8g0NZMEcZFbs00F
7Zka2EojJPxeizijYYUjiBkJtWh1/rN0GjS0wAmnBwEzmnDTpjlcCB5YQJEQKmKbuA5BGqPHwF39
6JlsMOI7SSK3hoVzZMCKYpPR05efhQ+Bxyywpv8eHSNiM+FFtEvCrqTnwaFp0vPiQN3eVZS1UrH7
XepoRiceMhGVZVYvlYFt0xe2lKmBaxrVPlX8XJqu4G8diw8DXpKE6+UaWHHJZIcTq5h16bwTnCs0
DHGooaSmc6GkSyzEqncIBELChLcz/Tyy1Cbtetr9wItRCmbCFSUpnjvTGjo2olhc/THX4dWjWBka
bty1gXXay/m5YC7wG9pBGafMWIM0SG6s835XpDkI/BhBh6qPEw3oruXS6qWqInsNscmxF34dSnLU
xMyLb6DjEHEOJwe2A8U94qpJxoagHS0SGlHLCFVZOFp5LrNII+NDqKQNCT+ptYNVluKcKzAJiu96
a2sT8flm2DRhN+PM3I4wqxFLRtIFldHPSlqL5yKBDP7JcC1MCdqbDJoLCjs8N7Vx243n+8mc1gXD
tDjGGpiQIuCDML7JEOsCS8D1oT+ghqQovJLs+m2c5oklzx73oVdvqnlnQqJkaYxC8HGihO3z+UUS
SB8EzBa9m5dijW7PtNR3scJWCafIIzBzUAkOf14ZL5Mgyuy+EhbGracp+JWMaOEC+UoxfcoeDN47
OYO3PEYvkP4EyTsRHbcrkgiSYnIPUGT1ce89BEy+tJn69ItYmkTPLmy3ZLeGXhTzPDgl3j0gzZm4
GXI+plj34iFDRq0JdpRFKqXy3hDoBwOYJlTZPA5b3Gbu0LrYEBhZd/Bh090BgOzexqJUxyGMoiYI
YJezeVU9orIVqtfZVDjl2rFBUAfMg45B+OsG7J1UVLgkM9RqN2JQA5unbbiHx/2LBg9kbhFCMVQM
HqCZRyiRYQngtPj1psC7HDQKZrS9n/liKcnxCYzhSFgnooFylwm5AXMvSPswd7Zfa3x7G6zlp3Pu
LRmBblvrli1HPMfICflRKxh6FFQ5cZgXe0JwKuiw1b9s4vn17Evr5wBMNO+SnO5mtJiAh0htEsCC
BKseUHZ6wjuYTGepqedtCKCQH4CPKO0hq+NY93ugCHF/6eaRuTC0Ijz1Tb/89MjgMGT8uGSzF+xD
y7CWej4tYwi3ZzZzCUNH2Keg4YE1DKBJfVSonIAVvFcSvENGM7khkY6E2g6KmEnsLoP+YF086GNC
sE9Ah9+AtdRedk4ecZ3vsD4H1VtQgT7SQTmu4Fh/hx42PFkAZ46A1V8ETF1NGQElsDUkSsahyiqj
63YjqZZ8amOML2c4Npk13GLRh96LsgGUhSJpv2VPwjBbOYwFfkgNxJEB2EcIRnaEORunds45DUV2
U4a8uiRvcf4zMKvigybRnZkwgi/wyOnyS6Ln4OBJWhtDEl+8vT3orAtbmoKHIuoCUSQlbjNC0yCF
sehL2NRiISkE/8L94TzgVG6SEDNKCLgO8gJixu7bYShBbWMq/3cOcDV9kcvrnGlXXa3Sq/SIDGBO
H5yLWG86zeRz8O7SFXyRIakBU7eAtT1jPoArKxxTJ+/2o0aK0DcIhcgGVkWsLXrbwbnXHRYfDwMf
YNq55dxTqM+Yip8cLk1ghYr/NKP2TJPFS7sEpltOQ6dAlCVGLDEULEhqKO4746Z/7tOS3ompHXRZ
Vvc9bJa0u3MaEqaz3VCZScjROIEKUFvdb7RlwnIkgGmo3ErOtpMDfyEmMiQX9+pCqQsE36Nc0M2v
tyVxHt4py3b0Oz74bWw8Dgp1KtIEQgIUPJ4uSKCPUxdNPW3J7SMfpxLs9u5BDhQW4Z45uEJLU0Bt
Sd7hIrzuY0KzQt1+iCD0ZzlfKV5AxoGP/VVBMyvvghHRzjVpEzrGfKfBr8eagnX05Ca3kgsE4RQz
9T56+789w5bsUSPbyhZCyq9uPshL8opAcTJ61nrtdaYd6TlyEMH4CUQzzNTkenN1mGhZMpOCYAyN
Mq5kbpvgUNthRY9MsJOaGpvNhJEFqVcHRYEVDjCmDzIMyoZZEmxCXEE1b2sAb7og/bt45A5Y90jr
q0LGKgDAEwxIPLpdzPYjhwwU4lx/E/yQtmjSCO72NI5BKhNYw/askZFbUxiFDrFx87ILdibs6SYv
we6/MQQcoG0Qfu1PKkXlac0BRnQCiXDAKMl2yIMGe/TYw6ZHow5hPY9stte8imYTAdLG9+7vfPUb
ysecU8Ys8MgYbtEY8bK2M2jfSnFOE0v5LGCBe9hKYwdqmQMXgpxsTEuITLVUeUvHv75GkOlNNwSU
nMY/QQGytPvEN1KI6D70zztN9h4vigaG1JZXCm4APsEp5ajbIANhhiq+u46i6gJi2DB2nV7B/PQD
5pkF+FEfGT4hvyrTUMjsbf8YfXw2DdKdIe3ozc/NFsO7IOIC7uiL8MfjzDVw6hR0duP8gC7Y2Jgy
GcQnR551E5MCahqYEFtK/wKqcvYxPCZYx7H3iYZDCHBAZHOsaWNs4yJjYNEeJxJl8YMUO7lOBv39
D6aBGxbNwNd6tk0extl5jDchIyBcZDDokFa8O+otngQEl5RDloKN8048mxz2VJi0B/UIRkPcAXFr
DrZcOXENJAqY7TWjvz/oKKkAD+tGH6yfDQdFGWhebBD/8EiEJEoFIDaIDFlOODxTcTW8uTYvlAem
9g2Sgg6NVTFXopEd0Gkg+ElduO9T9NEx2/vZN2WMM3lSgJiCWjf9jCYIVuJItLcuSqu05y2HvAx+
BwnXbE+fCn9NSnPiiBjRbfLuIpXyBWT0BzCT3BcPELv74zNIYCAch82UtdtMb67AoLxngInHOsE0
h4QPq1/Jbej7myn90d58iOYZyxGqws8oSUzMmF4yaEEubVf3cRmWXB2qu9vyLWjwAlZgWeKvkgi4
ggSLfjkiU3p12HAga5D9e8UKIOKmXjwLOCfgri6dYPZzYfviqcx5KWnWCtor/HCICaq/47cFu0iP
U32EU1LnLjMZ0DASqIA2nC+QWv4K9AoYRnySzjwOtNKOSJ9sB1ryYTWgiEQq0/azLsM9XpK7UyQy
HqErZwkAVZB25Nbyy4wDooYAPCYyuoGx3tDbwGBggb8d3oKkx6pR2s0VmieAMywSn3ipgsJIBXag
97VjbMloA4zytsVslCdEeLRZNj6+pKgihIcvaaXoFG7Oa1PB1KXpJdf5WvMqYU0FihiD5cJsp6sZ
8ZZGP38/SkGKJWy4zXSG4sbFossOLoFpR1fYdTxSPOMVp+UBo1vA9U1yIitqLoVWBlFCnQYYhfFz
dxdJjiXcUVjLSXL+w1A1DQBteGNgCK4Z0kOVHL7hy0wd1qnAjjQTN+Twfb//11DVerxTffzs+qEK
mKRON0lQ5SJMuPUVBElnfpxQ8UYZCwY0yIL5sOIufwGCMVLkJOCUSw4epUjbvpGmEf4wrXccC/dJ
RZjBml6AA5h6yHTEVwc4XHe8nYuNlePZw28ilcvglSzD8AbFE8USTQtaBC18JHi0d5DtRl/4gKI4
MSKpQF1iTp9zFhiBTkjlMQSbxVPE0f8LgpQSMNMnyEzYLkKdYrpLQsAYQAf7DkSIAM0AKSjW3QU1
Q0q91WtEsae5S4fqgPaKMcgl8X/Q0iS2ynREbHmlbOSRPwV3SWgX0GjquO9xxZLlz2SvyK8cebdu
Z2gMraX+3QlRcsXBupF+K5/ONOusYD/DDLH3ltvtZ4LxKFbNbk0W18PlFLy+9jFrlpNolvMgpbs/
v5xYXvMOogUqXNOBaHSJyOjA9husTJxcF+0pSaWU3ClMXIf2xmNIKoUqlX5eRCfa7ZvLBcjCZwFU
plzUn1dnphRufTK7IRWCihjMnoOZ66iczcmrPcb8vWtwmEAAepM7sXsD3X3LrIBf2CpAx0Zf2khs
GagRTZLQrLXYVnbExgSUBOTlbRLGEUXBfnk4cmwEr7uiMDbS2xbIiySb2MzyGjzWaVBNJWWJiykm
bTKxC5S2E01/FscfkFtOW+E3cZnsHcg2DtF/tBFYoQWhw3M5ymUwE2mRBzjA8cbuvM5keryD7TWI
XEq7ymWYkC1pYJdRZlzcg6EMaEIFyoaROKa5MaN0lkqYJY2C3cZNiUR2tSicP31swUekGAMfIOCi
VLTbU2F55RuYzBysgIgVo3jI5cHBBJKg3KIdqN5jPp30Ewrgj7WZotAwR9eoPX5EcANSjn9d5vsC
T1KkSln8cKVBGWdAdTzI1fzhtML+j0yWv0w4isS3JT9Jn3YjwjM5oigXmQQtbKzHmkF2MpjkjndJ
15HpIXHZ231gnG/Hc5klQ+baoADkZzdcCAMryJWcjfQ3uOQnj43pYLwn9/xj/PahQamIhNhJQnGR
xXU3Z/Q556q3QeIAakX0HdgXsHVWEH/yVm83k9NxO3gz7ZaF8IO9xk79gDvGQE1zDW8W4HSObCgD
glPuxRs5bxH2kDANc05RmlF/HJytxWVd+OwArHRYC+rkgT3IrVJ3fwM1kYfoIoAXdfB8SYiRaoLn
QmZPxQh5hqqZCdJykhBggfCkCcc0IRJo3resVjbV8pGxrTpxdviBL21HYMhU9UFNWAEgiPd9Ykx3
Ql92jP6bmyVUBiU+9MgP2Zjvscm50yIA5NcABFAOS9bn6X/3gBOFASo+/edc0EL2T/itpJApSraB
dC9os4ro8cpX54JdkG0R6Pc9rkSQZH3BMUYaqFYWAdSsuDmWxVcvmaMmwZYahrIMraQ0UDkn2vcV
dlw6QCq3JpbDwt85ESRpVI470OvCD6iwa3jMQlWlbhEN3pM+h0i7nt3+Z9reezKRKsgFq4bUfbdJ
hRPaLFaCKPfkc2sWjWH3YnIP954LeUXtxU6bZ08TSh80zbA1KlC1529Ykhdn+/59PzO2FTORpI3O
iESYxj6N1yP6FsBlEWoRzYCI+EehH0vpSe+gkP5mk5RNd0HGAkefZNwOeeuXSNmEvux+cDxgZ2RM
NlPEfVaNtBtuPm5CtKVoHNV/0+YERhFzZ/oGE3X5Pvt3XNt11PPbfWYiTUX0u6Ou/qMRTvQXE1JM
l5lxKi8Sm0I3YCK2TEt7ZiTdeDXBJVF+56lGrv0TAoWQMjBhqLZcnnbRP88hK8DrfbqA7nMSYCQr
bDHJ9lAAkdEWBD3GKvL+Kc65nL99fJmRqwzRvLw3+Fa+XB4L+NSVqcomAE1VOQldRQzOoHIAk0In
pjXZ6HEqg2EiQry67/CIoGiPD6k4eTFQcygNH9REosvwbj7PGyiIA2Ipg+1Ayldu9uA3sc1CJPRy
Hy6bRpKX+wwkAAC85FeaDN9tUFBr9IOIeUgZ1jJa9r0mt2EtJ5cbBTx2Z6BD8yOMGhlndFOExncA
Mntl3qbX6Ok0Rd0iJquFpXhHUwzgymNgPCvY01n6pBCb2vwoi/8eVFC/Rf2JGgYqMpyAPXGDdYUg
pdFjjkDCqy9r9fy74H2DcQmzi4/L50XBcMFh0Cumcp5V3r738dq+93Tgzdhdhs4ozX3z5+PJLM2b
34TFKNwTroYbx2crhlnM79w0u2sFNYnHyelU69PHfaJIou1uRTqmT971ilezf5uczimkVvuAhW/6
cfZYAJ/d2sG8DQt4Lgs8nfuHw2UfEQ7UkONvN/8eH51Xbbfsz+RKH/+RdXzUQPUcV+SPOS40R8P1
C2UTWJYVlH0slxlZrqq7e2ol5tAwYbW9Q5gzPHb8n/EK9GqFs4wGkVTjTDz0tFVofXpvpttW48++
d5X2qXt2ZfynCBvMBv4QleYxftl0nnDtVTsoSQ9s6yND4kzIjYIKNPzGMdyWaB8Im7raMZpy557p
E2utEYeU2XDPVkSLmAlGaIE7avaan23zBakZf94A7jCCTZjSIgO30IwND3PIFZWCeD+lgt+mjCUH
4DJhJmIi0pSOXRf6Ou+3M6Z5jj8e/vs1HWEaK6W6pzLKuQVnlXTv5DF+12dtyWphw2rcjrx5Maws
3FeHuHF0P8szWRo3hwJJUfrJ7HnEC+AN8O74YP5756Aoat8REDFRJ7oymYid0eLbDqx7/n5Hj/+r
1zlQuvyuZoZ0/CEHfMZawy/XjSZR+ek9TOd9zKrnyKCheV7fq6WuuSYEcBTLRWpybev72382x22Y
EXjodL0KygkeVLPdwW++/YsBVIJMubj6FhadQ+Nvn75g/tx8XDS0Ojigt1xTtm1fQevq74cYIrWh
4iWXh7OHcAw8z9QZK9R3GIdcmk6Nkc3Nx8bxrTEpzHlidjjcggGb02cMWaAd0M4v3/5tiusJlu14
rYQQJBhiEe8bfyRgtF1x/p8ZeANFr05yGAIgtqCtM6X9kPEbXSO1SiayMxQyuFZRjbDkOTRfbvPp
aef54+ldNbfE0NiKX11v+yQxtnZxe8W82UP0ssKtMb3uvSre0im5hsbHuXxQwn4c8/D7tizbepL2
Ywy2W4EjsoYadaJ9+vXB17AFoE6pe+/S4RJeZq8iytxwzXG3FyzlorL0nqV3N4Lmu4/T6EfzdiSa
nfDVdMy6x5IhOx4SNOhFr3BPC87WiJUFmkQyg00xMoGO4Kq8lQoblICzktStIQOtIHjsacOGKTlp
/XCMdQvzv4ezew4aHF7NO1ornxwqaegpL/tA6/wuYCxzF3dB8xG1o3J5Y+sTADT3uBSLFkAwkQyB
fZDrO4GOR0yoEzIQ3gyho9x4Q7WwIzdcE4fEIcJC5lU6XyvVNpOCYbxPrwtGj+kc1yxsqYh4hkJC
eXAXl97lNXr+HZ6DzY4bVaehcXUxl+5OylbJDxuzS4fYxws0t71GET6Zf87jFgtNDWsRlH5Nui4E
ZUVMf1XRFoS7pN/4aChTi+TeYG+xD/hX9+fo84pPL29/nzbKfoE7tXtI713v/Rh8nWK7h+hzHF06
YfHx5S4aCkYNv8sqvE15ByUucs6hgfMSbKcnfmtFGJbX/nkXnGu3W3pM416XmsfKrVlm6N+2PSAK
NtCafb3t4Sz7paIXsEsVC4Qh8yYERF4pVvV9Q3PTY+1qHV5Ge78A9oUPR65OVrBD7sxwVOQXEWYu
jaze9lBf7N3GcVR2+9dPvxnwnXTdOujMJBs5t+GIkg/RhkAkPdDriZTwq4tk84chv/ti1z+GxqwZ
NDD7cl+6+6pAsfSD82j7R2xm9Nb8YKLR6rGM8MkrA1Yw0egjgwlTCyeG2/RYhAcrNA+jo479nvix
7vaLTtf7FEEXV8Smo2ss8emuSg/7ReuFzsx+tOOdMb20xrfn0Oh6qxqnjonWpHlsnKJ63j77Jzz9
um6Ftd0xOp8T855Wx8mdUqYIbxTketTQ3O6Kc3OwOriXg3/eLUqg9cMh+1xdrQhW2bntd++oNnuP
jlPu3MfZKW7u++WWuBqDoNT5qjlvv31C24pQr78GT7PfujttLd7iwI49Ph7iwOjW4FCOHx8c0MIn
u5KRyAYneNPZnX9vOMevErMbFMhGaW/tYq2EnPY4u7qHN/pVmV2fruU1r0z8iyr3qvltfGMr18BS
5ISiGAPGlviihe87wt3ONtniI3qnhHrhx4hsL6QhglWWZjPGQMP6nHP9gzGMwse/c/o7GzRMnPh6
o0jWqeVauVZTyHKCcTpMmx04Nuj8dx56OQyO2b9pY1S4ELK2JNBuW2QrpNn3nZeT7JS3ZfeBRtux
coRSewS74kS+0CyvLH7rR68bnDA9ejdd1Do0T7tUOVj6w5ifIfBptgr799yNLh08Hht+bbHKcW1Q
9+4floxPJinSwONgwodJtcWtqQ5whWTBQVy2oRV3jYDZAo1oaz8/zg0F8F11IXkhyAv1sXiULnbq
DRq+ed68l666SwLzNSNBIKlG1N0wXNpM1EsO7Wsn/Li3k3PHWh/jrYb7aTJTISVMYMX2+bHObusU
vvu15hdtT/PwLsG6o4GpHT0T5gMg+oKN3+3ta2dXDs2wSxK1v+NHbv+Uz/5jK0P5ikcf9PznPKar
NamYRKPKp8Npe34sb93+vQ2LfvvOSrHXbZOrvi/zSvdqPZID+oQBDqkH80SqnkZ02xMHsYUZVOp6
QOnU6X9eLofhfrkvPTnMm44B26N96aWcRCtOK86prlCXKuaf435s4mrkmXhtMpX3FRDzGsXfrfx5
32cV5zwnudD8Bztt3GyNjah1HGxbYyj+DTkM484q2W1H+Gldj8t346dqewfqufnx0DO3vx/iO44A
L/fOw67tO8H3v/KX0FBKolHFLUSSwpQ+NQkdB+KGBNsivONQP8RZrUxAdpwLd831Xpw7SChUvA7M
GKg2Tz4SdIgYGj8Tc6vulXqhrE13msKi6oG6g7k4MSNoD+oqAhlATcgSOgJB7JLc7pGKpgiuIxKI
6mNfF/VSZmPptX1LkBl//kxeSgLvKyax2te9zozTrUX8orfbsu9D3lYVc4dfEQTf246ecZOYKv9L
/SBHLADg2OQzT47mXHha36FZ9fQI5KVxejpHZLcAR6SRTMzywEHpUoOoXz3yPWRQPlp0j6v48szI
z3CFiom3/B83g0jMWBchidw+4QSjqKF3DxJF13DSUqs5SSMf1sIaGBkrX3xyTPVKH5ygZJIe+Rzz
RtrRh3yQqSJ4c10pOeBNn2QVXoc8Wtj3F/SE1BccrXyhNjv7lFNBAQlBXHA0p4MpywdJaQU5th20
WOKc+bwZPkFacBeNU4DzHTYFE99LeWdMIFsaTBXgjZFItWeSpBZuEZIjnIYkCGe/wLeN0wyxuN9h
rs4HBu0U5Yx0S/XNEzdZNqXF5uswiay/g1+uChFM6xCj5RnzHY+Um0Knx+KBy4wEoY5NcL3IksXQ
5OizgA/vruEbvlAoTNJtXBPda2+bdwiYmFtsOrLNCzgQNLHr+KumuniyiryaBPso0mJjdsAjn3W1
uittzXzS9Xv9mq3G1PwITheXfhsEdDU84hMi9JfLiBQfxwd5No8hZ8WFlRy3plxUsyN/SSXBlZIt
MUKBpEYSVkYzQEplOp6ilqh3WBqLdcrut4FNyMOulyRC0Og6WJ5EsB3oznVkhfgss5N3Bt6ql5Uv
gSXZfzf7EmIDkgHOVIMlV/kl4NF1uAWdZ/TW5O0cRk2nwoak1/FMXi/XpPES95QdN/xguLqdQ3JG
jnyizMV9yLF8BGXYJbrGiXl7K5qtTss9BlIVsVi3oJOABwRElMSaMmXx7wFv4zZbtul9aYldw253
hDNHYOCqh7daWQ8Kbyoc/8IIXC2kxYrh5HlgJdtRSV+vRjJ3NdRu8Zq8J6ZqgfkZ3n10WcAJwMPt
/I+k81pSVdvC8BNRRQ63ZDBn2xtL2xYQA6CA+vT7m2vXPmGddWxbYTLnGP/4Q3BDfvp1K+xixfUm
0EH86TtCbbGjBfNZpN+dFrBylVE9UWN+M7sF1c6/HhoUxp5bwF0sOqG9lKJ6iBxw+exA07xC94xz
B3Ko+vtBM2OVqS53kqvPpJFvhHIUSyblYOLYXrBZFQxJp2+cvx3vebrGdGWqy78Upj1aUBM2SDw5
Da/HM/QeE5BhHJz1lUAS98UJmUjoVPi0DsSiijg9bumMzY5K8rPZj8lqKFy6hOxU790bkUtrrfb4
V3nCG55kRpYILhJiVbHOuEEhtgJfrgYeATUfoH/F36DlswZdJF7OszPk6JCxjlvy31BFxnbINcoz
ZNhcRp4zGW6M+AZDlkjmQevlc6pDO+QjqkPl0MydNc5VZvhJzDySfZaS90lYtl/3EstoXniduBRe
N+Zlvfj417hfdCMDziMfrfwRl47pWfwU79vxrjwsGUBXzJP+EFsNPJKGJ5C/482/LE1eqYnPJP72
s6wQyeUOu2ce4+n3ddnVLwM7JnukT678lbqnsZeH4srrdM4+ADAUXrGEVJIlPJ1YWQSMkJwcXF1T
Cau1qT7s4K9g+cRj2I15w2bOKs/FMr/huTe8/Th3FuC/a8ulMkPuvLZWDp3j8fOfvYvgnudWvXn9
U7hliCv5y57OeU8XJQMmvf6qtE3UiXmS/hrKayySybMB7bX9Zxc9buHlEV1s3yCp/DlTeR7z2Qc3
Z4dS1euu8e0VyxgiLh12bWLVKfhIhUBxCORx8/Qch2f3ynfPQtZUmTykid1Gjek6353a+LyvzNHU
pipDNCg8iVxNvtdUDd9rwutLJ7lNK/fdH8xrqIAFiXCVthxmn4HBgmtV9nAoYk7Jvo8TajZr+sO7
Ot0yZlzd4ckl5ssoVDc1DrhMK7oy1p/b7vyT3Twccy81jeqybKOWRCwSSLDIgNXUek8iaqJofK3X
Odwvo+a0uwWaw6ywh2Tp3qHOJA9ibq7IeYNP1XlyeeODrPk+WrlRL/BHkd+bja/SuP6q8ljVxSnh
AHhjho3twu4acLiLMaTc0NgH8iOWsvRWLgH9Tg+sViQ30xPhXaSP0U0IBsqXn1+KiaqJxn2RhZAP
OBr2/qnSfdQgKnqxx4ezfCnPdTUp1fj9HgNcCshawfFeSV+KX5TYqUkYUbWfuLieNdhHT0LE5Qgs
6IX/8mS9xj7p9fumZb1NO9gljueo447A+CK6XChRH+W5eI6Lh79//ZHVxMf6AUAov771M/tKQgjF
n/lU8DnvsQGwX1qCa0+myqreNHwUQnM8NjaG5PdHeIJBi3GIVz+95jHMQiMDl8Zf7MYEFRBK54FF
8gtv4E+IJIF2H0PmEUDXSDWgsxQLakv26U2zwnmkR3JGHQNHPKZxFZBL69Mvo206N3lKUu3Zwtp9
dGJC2VCfoWlFS457vM8cBSPGOrrrvmOvHSbJj0HGR4RiMAPIB/2EcvcDGxJ15m3DbMaBVomTJHMj
t3tOgEizKoBnxDCFfWQq9GCbO0wVTzNxq3Fz7H6QflR8GK/FvaXgjwxhz733nsgwIYwiytikHwPG
DHg8yIKcdHoEWzWSU6EuJk4UzDrHq9l7P3+EPDODzoLjhaDfvRV/kJvMrNEg11dukDKxdwxTGtq0
5BlcNK+0fNTan6lVjbDBP9+vgLI39Ne+/ZkYWdBcQwveEt7DkKZeTQIglUWSFGpQe2jTOBnc3Fld
chDqwnSfNRK4u19p7sROH+zL3h6zdpTih29PCgXSC+yG3adrlyjqlPjLoAo7aiDY95HdNX1EFlBy
5RfBxa9h3XlL0uUoiErvOuFRbj8Cc3tSrnMeBvtqqODqHleL52oO2lbsqPJA3WckneBg7OXWSGqi
SgvkUVlFlAwHHbs3P0Ol1wrTdI2zLDR0mtO9TCLVjcizTmgOHXj+QQf2e50awr6JSD6ivHb2GVcH
1d/t0zI+1jjHw5Ykjhyh19HUca71L3jN8q2kI6T8lxOCFrsGX8U9PmTv8jtxULl2At4+5EyPCu6z
G6peJ9yRRhU+UygjMfghLe2XpKl/8TqdQ3wDeWV8wglxM2YLWbqkWHZvQGtuhkVRHpdAEMj3wnq1
bBb1qF3hYs8Ly0AxcdZd9pnXznPvhgf/4UZWIN6E7mfEyI2Hx8uZ4OwRr8HKoxVriSVZyzS7W8h7
fYVntt/fg1GpxMT85AEmPMuJMay9pYDKee+Ckj5MuBDh8oNW/b2hK0CatqlFUFbDGUKV6ufZCF/1
5zPADl/QyOpr+GbZMJy63k9ErT1muNWmCOc3aKSUsCQEBIQZ3Jn1DurBuKmNbwZchpuZPjen2yMl
8JQHHqJa8wdDYlEjN+D0Xl3nxSn7wR720VH+wC7zFjxnjD/8ho2ACo5GxJa8y3UAQGni1xF0HM4Y
j3gcvUKMjfKJGoSxlBjtCSuh24LprTVFpPQH/tNENAgr5BGEdr2DQv8zDKz0Q/sT4usvGhn8xs+3
RP39/G44AwzabPefhS+00oM92TgWzFdrBYr2e8H3ZornL1XO+j5wDqxov0GKpVAi+gZuEcNm/bMp
vF+HJY5nctGnONsz3iimBWOaKmpe0+oCFeq1Z+dG6z+/6f4H2RgQ5R4f3MDiblBuATjc4COiNQzq
LigjrY7KERdopWze4A/ZJ3LmNtfZq/+K1l9yH/mZudGFuc1fFik9V/+H9/Mxw/8r4C+zPrhSxtMK
Ykkkzcm0eMfS/p+q+gr/ItpjiB/sdsA/5rlBk22BBMMexCpXPEQWZmjrNlAcwc2QsqDKcLwmjvEy
vICyKAQQ3QNQJuycg/IRjb5SuiNgyXJFFGEXFpBEto8DOk+rc4/7qNdSHbWXEu26ckWcXAIyInsv
36HlEIk3gjCKAho3OjyoC/ceZo072ZXz2s29cJnNJsktJivqyj7wOGzvw28odL7qejdh96r94xMq
lvtZ719D9DZ60PBhe/KG4P2st5ntYcLFVyA0gapPxFw6YOTe9WfXDdk7PoEBD/jm7bC1hT7I05ZS
zyeUtP6Op1zGTOUpfmxiMWz8QCcqxswRyarz2uC7Nc3BfkboJjmJRA+IDEY1sjguc/Ftt+/wYyAU
MH5JzRDkIsFXk716fWe/Mtc7LqNKCCOgGlwgrLTeE+Lg/+U2Uh/i6OJm5A/23gDr0GjxJnkaf2Jo
bGgXOVyOwlzAX5u7nkohcBaD/QHCHHwY9gQxF339brXf29pEcNqiUuoaLDofbn14EPV5P0HYx63z
7Ys0ise8o3sITZBU/jeLQCiMsw/W5fXuSMTQtpjvnnPhJoCgiTRNttcbt+Yj/N92hM/yz5L9EUSR
m89sLXymgnGsTf7RLgRhY3GarSHrc3MWwhDwLVg3RAMzuAYuhtUIqcuYaok6Xktx1S/WPfagDHtR
sWeuYIxqS4DygneKVZ4WGqpAsIZ6LGW21a/lXpZtsB0YvpADw9paM1tvcbz8+rsBpMh81TOngtgC
zT9g7I9qvRE3Yw2L4nTdWjjbDhn8cXS78uwlhE7kEsEUweKR4X7Cq84qeD3krSLkF6BLWDA7v4g2
5DWH0XH34BZr4CICKYeKUmGGTM8BUiNFoH4YCv3go3EQPlXmsV8IeILprM90lk4kMleNr1eQkeR0
FGrDibCC0IPjzlY42nikPqNvcsSxqaSA8MTThYs7M++WGnINnR8hSja/LlWvcDyV70yWlSEsHz4c
v0HJy5vcb/cLI/e1LGrIuAgkBwSUk0vP6QgSyTzmyxeWA/c90l6vxiAMMEEbkQNlHjTQLn9nFK58
robrxpfloHVY+65suSC4TFZsJuaNlzLwTGlUfQi1pk+yHBuW4xX4hg83nyH83G7mdahXdlCajub4
RB7fh9hC03tc/W/FAe6jYtA1pOtUn1YRaUiPoH5My80jliPO15GDybl4hCz3/evLuy7cWaFVB0o5
eeP1tDu+porqEhwFoWs/e/Nlbx7Hd88yXC0LpICIUHvve5SZ7QJNkUQIEj35uvndXd52nz8lluhP
GbgqnspL/pwnuHNU/kmM07Feu4fLbnH/+aruE8SEIz339mmVGOEzwhHrtqIxjGvho/8YXSfvgfrz
SnVM2e2pFGiYA3pKnC9wYbhOyfsEk6fj5aE8ZmmdPlIm2i6wO1od3jmLy/he4JRphJfl5aSzOZXk
teKSMiMrkN2Zg5ucq6OOr8TxQ6Xq3hcWaGwqjZEQ3Acmwsfaa5Kn200rtrCne4tsIRwI8pDbHSob
Pn2oR2+fDTPlKRemLBe/Oz6i9war30B8sCsf/BJ2R3PKcRI/V8TaiU0q+Poka0zNVOgPs4PWeh3R
1tetHpEwet5HzkTiH4zFU/atGLYVye49fMqYxuby9zhKvrkpJjl7FOzDC2ifDExB/fjwztXI4NkC
PfLsY+Fb8LdFTf6PaJgnPawXsvM4bdqxnd79y/KVOMfLxOzJMsqiIrITG0BpVK/40AslfnqKLx/Y
U3dPl/vDNk6eZNIM1cDmYpeBKr6I2230aXMkdDG4D4ohHve1r0LdI542eLHNT2WYlCV1LSSHoTGD
8ZlUg5zwjP20GCmZm/vNQAqYTvK0SsEcXeeeatmZW2NyqzbicjvH5e3vEr4HWtxNX4TNvrfS74vL
La69RtLS/dT8QIqwXVbO6Bu3pPp5tSdxIpheEXRxE38jJ7hFhR0w27nufRsh+ugV34/VxqIgpHOi
kZkzRQya+Bbli1dsBJa39ztGXcByoya+D0i2mXKVVh3LEIFBZIyeCJe+7q+cvLEgQXnrFgUO/B5j
7pntUttQi5dhBVn4ePUvoYj5+C4n5hkjEACCBCqtlYFys4bX2fE9FWzkUU5Ac73O5iMjlPZuUXlh
PdIGWOuq1KEUELn/Egfv4PPP7QfbSk7+S+NTWOgpEbXvUFL8+tyRMH6heUXNlnJ4sH4eCCmp8qaP
gGFKjIJYmCfNaKZamJCby0gw8vZguiQHe2J3x7hBKIbQXOUcHWLMGKdjjwbfLZOA3Rnx8IAt/d+b
wUQ8eyncMSxRoZ+RJ4+6smEbT1dwtGhLZ1C+ZwNewCExYyliqYesMQufcJIYXiPgdw9UXgniiBTq
4D/RnJ+nhY9+8yw+AT46cF2RoA8QU1iIR4+7HcLSzldzj9Bc9RYU4yvmZ0Sr78eZ/yMUD4I9/zNm
XgwsoaQ2Ullu0KYL8rGWqhBCAGMFYmG7P04kvLdj3nu75RKKPbL3ttsdz6Gwy7VcagBaUBxUkdag
2cDMZoAT8HrAX0LZhInIJ6RSXryiFRhRRGkt3MdpxWVYfUhQ/3nBjEaD2WCWCt5aGcpIMJkVv/8a
riW8VV6ZPhOMD6HacvRxlHekIgL2cNrCv/I4KHkfQ+iHBK0auC9SRzKNtBBhcgvlqAtNhKCpSXLo
e4Kn90Qd0XeP14P1OxzgYIN/TYMBihyZjCZW0KpYb236nvrwi06UCihs6uAVagtB/F3XwVpFS4ap
fcY9lmIn/k7WFKr8I85RvGMU32E9DkZcOJJjEesJvRHAw0SoaTJf+QECDZSpFEpDYY3PYA9SJQTH
J/8WhC9B8uTA19AsegfIAhVrBbcKRvtisV351iWkMDyHZueK0bbIS71HkIQiUbixorBtA+/2zucT
zqkIAuyA2pRfBG4AX0r8wiZUFgYq7kfwmcmMDuGl46ia3Jg7k/JNkCPxqMEH2lH2DDnW2B7KA5OT
foB3Y9OJeHWZdKj3AO04Lf/nG2ezj+bdVv1rXvQrpV/g2aQOuq0mfIMu3gnbcikmdD5BUOCteXy0
H3ym4Kw9gpMyhSMGW/0VtmndcKW3VElwQs1Zzq7IGYLbbXI7/Cv5gEBAFA7NEKRuIaedr20rnG51
LFYq/ztdQ9Bgx79zmRcLZDwGmSZMJiIN2Jr1A992hnu0MhVCRUzK0EvAssWygegPaKmCRXyJUOsS
xkkxxrN1wabjHLOi96x6tqI4oI/z37j9jbnmXOvT7CQIwA7rnFUOB8s/U23Fi/FYuGTw6L4jk7Rg
+IK85sPzBjOLXRBttoiMYe4m9NiQ+8WyoKaE970yAddtkiA+fhfYvMnrXK2V9Mb+P/qE+Rh/WG9j
jMwFOTFuG2oRzpiYRd6Gz5DpP3ssvKLpcNP6t6E+YUyFAaS6MLnnIdyeX5EBlY91SJRGRPfHsK3h
F4FWdcxqQM+LnwdZsExHCK0igzpb7iciU4q5sDR7LJVzc9C3+8ljmB+MW0Q4WZ7lXN7DGFicRKny
5zKQ/QPyI3vzZURRhvgqwMTcP/B/lKaZcPTB/+Pv8veJnaSNs4UJZ+ynR8HSx1jQ4MCGQwxa1SOM
sjH0Q55NQbB/IAr0xPDBDrX1ofF49oHoxRNxW8REOzw81XavaYM9oK8AoQc6RQCTzIefg3XpGC8w
dilBTE5iVkIlQJoDE9Zufonf49spCKpDnUU/zCSKE+Bzn2jrXsy5FEiUMRMn8yvILvQIPJ1mvXk9
hu+Lb3CHf4RFrIP8xSLAOiqM0JmI2pEeCEYhXIbrD+zDkdN6Et1M8/vWhpepFe4B4xcyBRka6Enh
akPzC1Ls3anmdfcJBZOZSuNX5D1BHoyz2Ban1z3RfpHSPsB+o+bXYkJxJdkhT5BiI0u4w7r0iiNF
M/UPKkosftQoG4vd0Jjq8xrjuKlWAaoJlUNLsOQyX71QvmCfd7pC2qTLuAO3QkQWalp5Zq72qywP
y7O90nffqYQZDvQF6FUQOUPiXb4LNsBNvWkH+UqhiZzWoC88AAruy1deuvjfC409ByAQyxTGzZBW
6UiYyqMgwqxKGjo+wRHXmTow7CGXl6EzpM5KxN1ik/w5QuLR4ps9gyKEZwhzWNjqJ2dqKOEV0yxM
MJYo+EGOQXPASj4k+ZJ37c/gtYbjNve9FTcL0Qu4wTE+kQrQpEGLukNYvSLY8qFxYFKBJx/D4aPE
0WdOpemH0e9ODGelM9MXlAorkVHcvL12IXeowVGez5gHmvfRHhdvrNlfCRPB+zWqLiOZyV6XPpsf
BJDKH2QpwQHDJxisMyBWhOnlMI/vcmxuA4aqKw/8/j5bpc/pmNlXAa8SbmY+N3+hg5Z2RHjhA3Un
omMsBm9LPUz3A+bpl3F/WRKNe3uNVSOV0AXfEvn784IFpNKqXYISpI1jqSU6kcnoh2TbD9x3I5X1
qOH//fpVCQEoRGdkqwdTS3Rkyne4T8DwyVf3r6xK2mDoHvt6YD//LJnbgDTkM9qDwXzu0ycbWZ04
lE7dqrOPNt7B3zYq591SC++JWKD3oDxUwwaAQHEvuDJq0YsIJ1IueGTYqWlKWCTEw9uzPE+vn2iP
LQJmoRDOG6JLf2nV9s2wyL0+fQJVO5s2J/ha9b6kTv1+T1afNhf/ag2xE4ee/oVHZzBGu1erp728
ktXWzSRlIeNBsd9+HyOrjivyjYG6GUCRdgs9t5CCHvX7pMX9e2E06beNXyWgbI7dPq355wNgScvx
yn2VUw6MOpSI1tnbw+bzR6MHYoQLN72SNHm/Ahs6GZUnn3BC64ILN17EtpLih7D+hiz9Di7NeC8N
OweN4YtGG6gIirisEww/1Uccwvn4/cOTObiMenVldXHexyr5rTRbE77brQ6gyhrMPDopLuHDnq9A
OkabkqP66iP5GlfhUWHc+8UYofUgR72YQ+XA91B9o8exNFPNCnRyWIK+jnjs9mo8Y+4Av4lwOrPb
lXrUXcA/qki/zNBFmHOsI2OYhoVPzF61Qrv8HsF8iIx12pmIaSOce7/+rR1rCithV9shNcDtgQ1Z
/MLkvcJ/g/6LR7Se1M+R6iTd3NzA7qai+/7JL4bz3R84LWTTV+szrSkgfqLAQFwdMwlZvn6J5MF6
3WiSjB4VkoYRgK8BMqiPMUHWtZJiRf6AOMZfPb7xVcPIfaBTrtbPIeMqdWepyK5JtAYpswmGsxNS
ppy2BlswnD1UUM+adHpgvcOnwU13MdHIyYOBkGpEPF5dlv4bJ+1BAPrRow9ted7QuxrjwkgaBnMY
g5tj6kQ+JsC80vj2uToVnKGnz+EjT1rBq/eko+ISXQrNDpRxQh7Ogw6QBQ9f4A+f+y58gT++X4P+
A2QOJKA1i6SkY4ibSbf4IDx3H1+qyLs+fBs0pIwDoHLRuaFXLFNj8tqnNoJO0JdzZvvE4hbXWIYj
8wmxOwGEFDOft3B6N7/uqWOP72ZlO/28hzeDkR6bv3W6Sy5rf62VzHVqDBswhjB/nwpoV/YaVkxA
b2vL7Wk74eu17oNUDHtUtKHYQ2De7+E9iw35n+sBLJ77LnubBByQQIihh0404uyyAmNh+JdtlEU+
tNi7FP+9VV/zjxgVA9JGUOSBN/kiKiFMjts2wJNmVB/CTveuHPpamHD1ntqghv8ieV/JY5ySw4A9
LhPp+F0er4W/e6t+2TGpZjjZs4o97CiKMr03sTrjXL5dtjc9VDVG27gV3HxL8a8djqU1XQeVAeqY
2B7c1+Ybt7hUouJ9pW8yV1dve3wlHL3Bac7LiLB+BCT3ERMnBS0M+YVehhbmY4y9WIPAXRLV3AUU
YGofV3C4jSq8fdfvPHHKU9sGdzaXs9v+0uzqmr+hRmtftU/wdPaYvGEJcZqyjr8T/nDpfW10tdwa
9ZwExS+SgrdLAPAyS2U1LN/Jt4pN01vyPxDALGm/M7dcXYTQwoN+qGrB9zawLI8LknbUlOD6Ty41
MULVGoUBDnUMpEdoX4wnInRFH72q4KP71mtsCbRTc+9KoH1dfcFL637QYMKKbznA7jcssgGafubp
Oqh2NRu+vvFjqP6Otd7vJFI1mNlDNu04pj4L4ertadXq0geZHju6zx8Eotx+fsHyWomTdJMhcSGJ
RND63fhdpO0eJ+tq/vxuLq/wSpO2vl4TKTJBLZHfcm1uGoUsqEI2stqQzHk2/dLTBhZku3KQ86A+
5q1ANpRH0jA1VbzOWUqWq0CWu8cKApGH31INIUbIPXVizIbGdXF/nJntf52FIo9Yfu0nvK4xPP4l
ZZBRD6kjZnKFv4OdIr4oOjzZ5Lkf1XijmIO6Hkn7qYqIy66Wej9Qn8ErIIBxXFMBetN+65SpknsG
iI8jABCVNNYS6TqSRCuVKmiZBFR3T68e5ZA/4Y7faak8WLsFFolJuee01aLPTq9dMaxwLEI23KuZ
OjzSznvInU/YOqwKKW5S/yW3WUfQaqN7zc8tVXilv+xOiTZ4jIB2DMe9akl+vGJ3Uu4Ze2CQsdGI
P7TX7cXvdb+/DCzu2yV49gKxURdDSp9DdqpES8Be0FyDClAYtJQA2wLPee9JAW57nKyjfagmXxQh
91hWQoORM/cgsstg+ajdF9jt5vnAqLVFGrF6z6YmQ1Blxtjriz19g0TgrO2USoRJtiDb9ZKuwppJ
ughDtpoQR5PMivnPN40HrJGnNGl1D/e2DGhUkNbRQHwuP6Y8zwhZzIGEqfvDNIPEkxMk0fsoNkRm
u1lwYI3gZHxN/9KuHMfLoItqE+3pRl/EhuvX+d0dWGN4ROAk/xwqxUa5pB0GOVQdly183lYUz/Fn
alJ4TzOIctlP/uSsL6aSHlVFyLZe/iGF6Hgi/0xwQm3xJkqu98jQbhCIPHxwMWOnXi5evR/RzWli
OUXP38dvk/FTOcgxuNtl/KTrIzAByCK5H+GdIdGHssS0m9zYelcdq+tI2Q/udvgkdne5eWNcCF44
hmWjVxOzHBbTPTP4rgiKNqqc8Zs+wSvxIGaNIbyeWKMGWF/x9eUTxV8GuVKGwwL6ZUqM35kK6qmj
0pRB0tBi45GqXcKt3SfvwVJkcYNo35OOdk4f1XswwQYoR/efNG1EgkiMF8elMe3RR/BbNYIo1aUK
M9tJX9VvTQ3Uq2dCQ+0ITJCLy23RT8a8GM3rUQW/FypbmgWXxYOK3wLO3kOHw28XvUU3GBL8oP/K
dmJw86fQmhUwvO8USf8z/Dzjoou+1aDdR/t6oq2/6wrvRHjPNuRYj8qv7WDQQC4ifLtoU+kTiJ1x
eAOoptp7BvKkfKaYXfL42lseEKuZmrdQuiHIYjv02IPYBuHytF9qRDefX+cMIsxYyhm+vP76l+vX
8ccKCbvZgxS2oUNFqk0HrfduAjKL4XdwXFJyE+lyU5kaw2+DyRS8oxSiJwRXZJKoyB+bZzp4bTmV
tuvBovnbzwWJlFaSx86DEDLd9Vja9sG2244M+Bd4Q3RWQrXEDYZphkk3xHiONGW2Jxz6GQMCfsok
5zBdVvTsrrXtaNPny+V9wS6kT03CWVFw9V7Cmz05X/2PNa4h2H5o2BG3+aPX8KoiuQyZWd1eQ/vq
O5BtvU4ispVdW5qWCwi+Z8pUhmnxecXUXcYC5/tDWWUJYywg9CE0J4aS2y3Flt/9vKcIYXOJblSZ
fu/DvexdJZhgYxsHX8m31QDhi5DnIpwujYhSw7ZEHVNtpdqnHqz2o4Y2J3GqGRNjqt1cGinPQP/i
Ijek+ejCckwsDVjdlYIi9SsQf5SZxhKb+8Xrzx58htxM+q3rmKKhv4Z9k7DV1I+JzYgGRqga1qF3
/ZOek9n1j+xnj+QP4LP3j65FTejE2Vm2PBpsUEcMm5vAWRVSqJp4jICmevDQaYkGn6SxfTP389hr
1vjkEBg5L0gPHrKhM38qhhwlFZy9xX2NLVOd7LXguR0iBrx9wgbhEd1JBQEaB1aPy4zXLhlXA52B
IpSL0x3Zjwi0xsL5LfKi0IFWQ2FWHfcT5JngzhJ6gnigJSQd4KVBY2lW6c0cobHDZ+btoX5gTsmx
G6iQtYVyfVWBQJUThHn3EpY07G4iuVf0p/rx8fkr8cKH9+Rf3vElT7oV5rtyBQz5tHc1Eplv9Krm
Vh43O4xHTWNlXc4XbZsjav75ogmxb9RypAeF8CMxbMcMES2iBvHImVjOmJNXtiPbSor3QHYOOjAB
O4OcXs5cKsHcG17WZLgGt59gP2k2Isu486IAN8OH75nHaxxIs2HZolzQtzZfSIWA7G/sSU++5znD
zFXz3OjRuzXjBlTkd7zo8BjJvyJVPaXbHn4xEcP2opgG2lqXOSVi6BL9hN/gPrYbaA34G6BxZJYI
yQin+9ExTNivQsLhRiCJ6O/6gXbHhWl2k7wuS2AY51WoPwfFhBArVpbFz87UmLgSfLkoHofeAZSR
H3H854ad4/P5P/SJJDxWu+9B1y+ZFYDXwOVbxAvMB8cqDh0xihVkbMSsrBqsDFG2Rlht8vZg7gtY
12gGvBeSSUg2FqrTP8sMv2bofNnzk+qeygxcYBPlQH1fOFDXjbFfcHF0C3dp4upr2K6eOVcSnjWa
McYCc3kD/3zGHg2mmVa7FS/4DC8O+6gAUyvsdT7H27HIQ3msICx4YdXCIy6akq2ZQhi019/KP74X
k2p5w7Kc/fMXAfwCU9KZs+RDfzF/7N3BdhQ2J2fL0JWfVKMBAmUzGNzWo4E6Z8kzWOG6QcSG9brJ
wgFOyEN/xAAWu3gObvK2YC6l/Nr0scGTwIfG8dpAoYbrAXTiZhuVXm3kfxdMoVWeYHoEd3zLmb/h
sHXwGPzYo5zeB+i+90mcy2APSfAVkY8hwRnef5WFjYgToPEJKjKAcXgxsLoFaJJn+kg4l+sXpmNW
gNZSchk6orikvxmRE4Epbu+9+rg9ImwuoxdjX6kkT+jYsPms0FCeIRfysyRZPr0Fm2i6P+JMbLsL
MuYxyJ7GFdHSTnL2Mgurv+sfdiYDMAvDq/HnH5QyzyCNZU+uxAulJbYL+AFOGAMB4PC2ySxWjzmh
rghKEcfmMxrwMzHU++DN9jqo81Cdc0b/nB7Y3xEhwagfTAgUsYc4gkfSUcy5YqY6OIRhckc5XHpo
FPly3HosaH7wVU09tvtTjg0VXhbA7lG+s5H9u5UWoi2xyuAG+Q0NY7Y4w0ia45G0ACJZFDV+Yfi0
DywW0Rwrlehk/eCMyVAG2vysDd5A6IIvuVicW1gZOKoK12gRP3ov+DgfJ2y8c4qMB78MI7YIZvNX
P5QJrO5//honNGLzKyuHDA5xQqMUpSd9d/9cVjGeqqIC1M5zEhD7GO+PPVVLZM8vIxAlRkZHPuUC
sBrl8ngPex1maIIzNkSQfxJQYI43ZmjIGFCeTkqfRzOB6CitxT3ARBO0+3yZtU6IadwpX9XM+RYs
eH7P2Z7PhFeALDzecQIXN5BSlrcgfJGhCN4XGcNAYT8MiH3mv4QvPL6h8KgorIUxQjVjjAYJDjFM
CumM3BffQ/4pVC09KQCYtYoJIbCok4jhl4UjPL4vREH+OzIkCwsZOKy8hqnWwDGZaBoI84Hhy88Q
y2PpHlr+zV46/Fz+JywfuUROwoXfofkso8yZqcfHxBHptznY/PlBBxCAKegNNqQnk2/Ah0EVqR/R
g5hHFFMjBlHXFYNOhlyNZyxNdYL5yaUdgTnZqNLcd0c2zczSfTLTqQPQkGNSzOL+l163uKxmT2Bk
qBw4+OUhqjwgK9sr5RUtL3u33SDmc61//F6G+rhDCgkKGnnuBf+I8T8rv/A/G9S/rxUCMZ2RbZkN
ecZuNsuWISFgjz9T3um3JziFoRfiLvp+P35d/BM1KGafMv4ujbsqDZ5IY2mtV1yRFFEJNB0YVsDM
TDTJ017wk7BvWKgd2TLA3awvCZ42t9igAuQJcjNjpTSHve3KMN9Tw/F6Pq+Lk2U2ObHmMVb7923O
NMZ8hslM+8kxWxDUJQDyBa3Sm2+1sHoMNsMvgkSGtUZs0pFNUobDPXB/LEz99BiVQxvIe56I18yB
Wr5g+oGSjsYNR0p6KMGIwkIdAwyRmN0jwjNQHUC3z0Kys9FuMOES10+kW3P95wux87FeEZ/6VyHP
VyWv2pFrKfhSxNfBwf4czyIpj+J4JUQfuAvC1axaEjiAkpA6XFK1DhA1gboBWTCmw3sZ6jVZUPDM
Hilz0ALWd8NjVo6e1vJJ5WsGOM7M1ncDo7lAW+JoYnGsPl5QPXquW9wa0fk5OGkJdWk+xfds/gHT
vwiiz2V0Fa9JBcSQit1M+IIaPtWn2OCDtbxDxqQxlThxwotZsRjqa3dexqA/sGGWFCEbbR4IdTab
62fQYyVSYGTHQl+tH3sIA+v6gX8MgVYzH+/pOGVDj1djj/biB7FPEDOwjU97sE1I4+L3tgDM0hB8
7qtAeGQd3+/Dx2tqB489JmiajCUez53RJf2GR5+NRIiMGXzgA2jQp/NhZ4YxzXxVbFRNdjKmCvCu
HhlJPQDBF9+AnNiXAjUASBNvzj3nUlQ7P1pSmP92GMxCmZgAviwwSYAdxoiC64OgnRtEN/iCd5Go
MZlycpVoKOfs70A7GGAmUGhpWmQOULzWhPp5hu/tP4oY0AA/Fl0Pd4JtxsXPAUOnPaQbj018ZiCR
fXBNSUGYCrvJUUzKIoH0ZQPXE1HpnTckLelLDUZxuAmmQFOYaSqeh6DvbEhsnqxJngUFGr5IC2gi
gTo+j2dmFdRJXKA7K/XKv2eST2OCLy/iSk9Y1bg+SwMyB26VDAZrzl/UmDxylZqgt9sn2uH6PTgo
YPs5oqB7N7yQFOmtXt6CKaE3u67EnvUaz0r2idjeoPEHWoPA4eRx8R9J57XkqBVF0S9SFQgB4pWM
ck4vlNStBkQWUfp6L8Zle2Y89igA995z9tmh0Y+i5IQyM2IVmiBzj0ELyoQeR39CzT+7NybOlnCb
5/Ow3dZEZ0zLvSAemRzi6X5u9NMbW1pDRi+w/McJ7HDVHWPvTMiUvxlsp6YyrDtxM4zOzMLnsAZo
p7+k+Wix4K24CAE7AvPRgFM5l73ilsdXtgcg2OKG8YCM7l5ZhaJgBEw94PhPzXSDqHHJ4BX4gLAn
Dg5CSKt9JeqTFu2QXSJUA6aCHp2eJ8hxFsxNRx8Gr8VMmWe3sgTbn855rZaCI1pzzOAE8iFwdxk9
VC9zjEoYBJsVcCja3AW7iubQiuMeRCIg8kPMCpPjdCdf+Srx1Ga3G6/IjuIagFhDoBC8eJUcUMjD
C2BjD8wWn/tfspJXtTd1BlOoeBbdsYHZTrck3YZwDlMLkgupf/kpvUe7dFet2t9SgV/6iRClsz9a
rZdB04iQmOggNkxfSobqeOFeykovautVYzWAvwHJzvTNcP3B9LvSCDDwgeKGAfJFnVjxyIpQ/UhG
9vZe/hLWJg+9Xj/kVfhQDtOFAAWmsWOOljtgy3TfoL6GEjb7zvgvk6HRO6lcAn9O0wKDGs1ddsKs
c/56iG9gHBnZO3kf5usRnjXj86uBwaJYQvID82SQfwcO6Er2DwcM14ldoBQlHTtw83t8l2imIUpR
/ZjKroCl6+I7tG7+Uj6zAle2Uuc5/n5IO2BHUWSnFpcrQcl0qP4mX6yT1fWEhCrJLNai2841Ijkh
vEO258mG4Bcvm5fV4T3MNz4GqJafIPKcbfvo5gkTczfZ/DRwvU5w19bn0S07SdvipG5LUxngL/Tu
+heGUQwDLnJ+cg8PCrehDk924LQWjZkHZXANm80MbgCXgTXIBfhqvV4ewXg9nOCFYAbzDgU/Q6Lp
6bkjUFqPEIwglciumPFIs29tZRvJ7miLSCGGXwz/GbY3vJ1fjhZOC99QzUy0YfVKNStovKJmXMot
rKF/TmMlxGWSShdoOTYMNhj9EaRsdrCwyAq6TE+PCjIzUb9/A+k59KA8BQ/cooYzqMIwBqoWZTmn
r6BvKROpqUZsPhw3ZMo4+DQlJqNMgIifbJGV24HfDSJ7AEYxpqc1+eYAJLebf6JFMYqJkW1udrU9
QEdnLS+9jWo4jd3+kZcxxbePnMbN5/epIbkFauRi+abXgiXbPLKArog8tlASHgeGTpH+WULN3V/M
gb/+WN7I8R1oaRxIkM5gMl2W69azl/8SiuYACb9DKlJyozWjQjYpUP9+CaKex6eBIDSNZ7DyGMkO
4p7xNuPYPuSPX85JauPhB8qg4bjFbxEXjT1nc7Zk/x8tpl99SwPdBTpJERyQFBDnOe8Er6a+8mno
tH6p8qHXlH/8gCeWS7IEeRzG7yn/4HK1vIhwz1A2kZY+/8XfgSqTifKJDPshCJxJMxuFnXR7xABg
Vih5YKTuIGNwmeMI6dHEOoTwRQTzMLg4RVtmJ15o+qTbY8RTz0fGhyRZTlSzea3+TRaAKB5sL7Lb
T1x+vnBBDl/0crhHAt5ipQunsTbydH6KmSroIGLKrkyWPj30HENpNvfg7wIExpipOt24oe0mnsNy
93pd9wbrsd2zfRA9Vy5B82lTQeOwehgZQmcw8eFiXlvcAexkDiBp7hgnsKkkumL+RA6p0OeRMdrt
PH8TgPNXy6rXD19eY/pCFqJ4b/f5+f1ClLBejV3ri+kAfqAxMVVDM3YMmKEaw7ReDkEungyUOzwZ
yeF2Sy02lv1Bbe0D44PYLfUbdGgqMz1B8MWY0eH6autpZ2JsxVMAJAfMidjLONkXLnq1u4lIhny4
WJ8Zg24mrYx7zTcRD3q3PUm/mLrCPKG8pq6ZI1euHkylCcmSBsUXZ55zAITjpgA2880Efde7VP3n
fBky7+kLPm/PzCQ31Ne6Fw12BmanvuF5SbMSz+zGkKz5o8wdAsteZ1e4iTgWssSx3cO6xkZq4gEr
r26imc8Okgi/GsDPGqij6BJQbEFA5XZU7C7DX9rwhmShvTfZL8lvU4cb798YsC5tXmHN+tS5i6r+
hI/NXJo7KWd8JtjTw8K7PZgwMrWFbGqewoULVCIaJ2EFjZINCAY0O8DmNmXNP0LspRjz6812zYN7
IVZrhHWzvnyoc+RpbDwjPqEPlqSzWA82tptATTpT2MD64TEZ6QncDrf2jR1IBe8tuVOFn6rnV1+n
7nqpXgYbYRi0HxZuyC+E27Z0t7hjmRVCUIqMudlYt6U/Wx/SrXdQ0US4ML7pSszEFI6PsCONhOMD
U0uEn1wBdH2tOSj6DuUSLH31ApdodMSSvYNXZHSZwX4ZCsQtGslf9RdW0OsJjYd2EWsPmsG/X5j3
TIjZLqicKJuoRrNniB+KgY2YUbPZG0M+yx8RUFQUMowyAkKVH6u7MCZaCPb9SItDY2oCqs/+mnME
Ixb7BxuVdmCsVnVl37XZEUcFmxxAfmvGJMvHtRcnUyQR9G70kjb1o/sLOjcdRLI8m7BpB1MHGQUZ
snq6MkrKIDb2RiVSfr4cJJ7FUFL//vqZ+UtFV4oWpN6/kYestICk+y/zpTIltLC4arfWwJoDswZ5
XOE6SqWGIGOwrqVm+gVsYWWxHoY8ZuHjSdECvvA/QckL1xM9epAjKLDi5DUHmZlSkidc48qd0wTs
gHdhguEzydSFAFTkJeCJo97Z/lYAWBUmJNafNiSK+ZxKxcCYwpme8cS//9XJIxtenR2DymzYoVOK
Ub/YU2c2h38EV3pwpEQZHEuqW/x7QVlm8gGT3QXJY8iMeS3angay6j68UXqjN677wz5fM9mwstXg
Es2n+PsrH+zyHckB7VLrHVR5632x3GqmSF4DSW+DKtn9G2IsPqA7HCFwL/8/R1/Pf9ReoJGhBaVF
4fkotrxm4gyhWU1uUurjsszb9cb1esRleUh4nL11Y1HhEUx7CmFwn65xu4XeWScmNM/Ppvs5X18Q
MwfDmWvu6WeaI6pd2fiJjDNRAIQbe8+plzpMn3YAqe4PZy+zPzZRi0tzLDDspAHnMCDNSxlSJvck
z6RYlWDTyUO8pAHXhoYSp5Ev0ADFOlhiwOQPg7sMvSCWGABH78EfCx39P2+Tu3i/H8Fy8IPECxUV
d82Ref1juDC2wAB0Gmp+ROPTrO/NYQrihYSRi46dQnDRTpgmcASCz2CVxWRND4sdUAdDFGCYoa0l
X1xpN1AZ4bhBwIMl26CG8ulh8BKgU+/4XM1ZAdpC9zFkxo3PCt8HchvAi/wyOdMVfDEofkieEecd
wAhfH+p1tAdU+pDLwOUoY2M871cCBQPMEKCYcIthxRGonZCLYACj2mXDQ7QZ2wx6mQq+uW2QhHWB
CdfnLF0/8+kuPzMFgAKQrMLVdA1SHuDc1LiTlbhXPfyIbhWBKK8tuRBc3pxmGVC486ATVL9QlTDH
ZgvnkuSbbj2eB5fa6LHQ/njqLN4UO6HV84M6e+8+XtQamG21RiFhbgbDfXTSIMhdfdsXdSv2ys1L
xRZJc/wfwc6+Rhxawg8T6GljJPf6z1+rW2p7Fb0/tQX1NCfIGk2rsm//ChBYRo12yEy7ovaAyAZu
x9aNJz8bObLaevOF28FOouroeUKE1HqGZ0ptFg+FYzFyvnRNnJls0Yobv92WipC4AcWsamZhzqed
E85Qa2aBfc6EUwdS0zU7M47lV1OmHFBEAk98cDhGH0fluMIDAbgknyWiIWM3sqmZ2z1QveofuzXC
v96tH+oqr83uij4FJi8rCrUL20UIy0VDrXppv0MDiGn0PF1PsYg/F6zXmvv77qEpss4xXx3sg+B+
PmRxHowtnhSwvM8jWLNDyDgRQO3dKsTZVRilTGA7LaB9sNdLOItCBlRm6kbuaP14MFA1m/3LgopC
dSlw+j6Q8yzQgTVz9PpzibmyHS60BZMKaic3PALzAe/R/kpXWhZeBSMBpjRfWyACAC77YJnSr1oG
wvWOo8c/+6i4mHXtsYuiAEkfFKV8xuyHQrL+rJSX22Y4NzmfbE5jGQKGwyjqLRH2R4bu1eihutL8
8ual0/dOUzpveTNmzj+1vzRJ/jyoIdnXI6wvKJHDj12MF/L+jSwZbRoicDeG36Ezsew49jCgLpnZ
WrRlSDWY3JZ0sVZxSUMbg+Dcavke6Dg8iJeMR+JdTwt7R8vKOt4xh9dFG4oSEC+6XSzE3twMFGAM
P+C/IfZI3W4Xuc3XqE7hRrqUUNzpfO+ji8wHOJRUpLlmQG2ozFdrlPeParZMEkMzxfg00gcrWvR6
C3/L5Kb2ek94CkuRPUeYvfc9280liZzsmuDL8LXE1HhvpqfPvbxXpzJ2JfQPgZktROxNmXW3KDMa
5iwfJIPr0V7Fv0zTYWF+LzGM9b+3ptc/EOpQeK2qxzhgVxjN25/RPtygW1XggrxNBMHrhEn4n7Id
d2awUrbpPfEHX4H83koGlyddaYiImokuPyQO2k2LqWtv8smizMTmY+GjOFuN9umQV+HftDXaPZrj
QR/DwJEvM3TG78XrF43qb2anTgWEagXRYqx4FFWU6kAdju+GZ3kF4QGGRnsW56r7WaEP5sakJ+Ae
zuLOeMCjsLRDBQ6aADZa7WlwRobMajUuZmjjVTUbbyHWNdzfMVYbE0fBZDp41FdU1BOzmPuU9KBv
CPJot7B1gAgBPOb0bz07BQdpCznLq+fK9UUnYDerdjGepasx02xL3deIX3asP32N4ZiTzyoiA/Ew
AzGtezukuVjgjCE3Lask3FT6CBDSbGbM2fhzwbCAmmYDKbjXTlCxJey8bkx7i1l56FEYWgQOouZi
+43/4YXsbBgrDiPeVaUgm6TQmGfypoIFsUKfQ8f9pjtgF1rFUB+RWD/b1sWGm1MKPt7Hzk/9pb5Q
8sQP9veZcEafid+TAnLYHinSyrWILZGTerB2akop+GJvW7v5MGNU3FRhCDbLivDU/fcv+I0vnDRj
xBWN/foLQ5uMrJ20KQfpjgxQXpoIfpkFUNYfIMqNGKZzjy/FH/oQlLYQouBbD/WRSf8uXeEnz5jZ
pWgXY6u+8X2TmWS8VpKMEgsF53HkKRMAN7zickcInELXwOvw/f0anBU59jwqo3NMABYj//zFumDf
44IjmhQZKrxDFO4DC621SvQVfmlqTrx5b5UHHsydc8+ws8HQ6rgQ/0Y8nOMDg2wGtVmxgXLFA+5I
WygeGA72SAWU4QmNJZwG9eBjS1vfS+ZPzB5XSDd7ntlzbHWnCF5pMdWbY7d6gxytJDsBLWnNclUa
z8h7rXKiwjrZ4phULuqMGQGOVBDbcYWGtdvT6Q0GuhmKI43T/loiHINmEFtaBxP3OMoJb2+rwYGp
pIjkgTVfc87pJTNNUNECVtuOiznitlIzdwssOc3PvFyngxMg/+zxU8rNLwrBH0YcDWr/3pgIexyB
cG0iuQj/LBXB+9SIgPcRPjFYBmdN3GoM1Zo+6Enu1cv67RhEUHBgOvj9QhY0hSnEXSM8BQuMzgl1
TdG1cR9xcrFGv7/jXT5XzSkF8tSC40yNia3R+/jigCoIak1mMZMLEmBG3oviSaXVUMd0iv/Y50Pp
mosWU1JxSmqF0+21jbL7QDF02qc6Gdy5DqU9ulL00t8sPoAAgKM8mz6jIfkUMU8bOz41OUrnXJcS
/QUNGhI9PmZ3gWNeRdGDSdC9sKCfhrTGPVP7yTKYWuPgF0xtwmqN5hLOkbB2+BCNnS6rbBccRYJG
OEHn73WybltQQiPA7K13WqjfHbLdOrTrGZ5L9NG+LS9TL96kPxNcLwQc5kWvQTUCJMvbm5w3HjR1
F+z2Y7xOqqPNtFNs4p/5RAPm+vprBXUFq8LZdYBq4JAxS9kCNfAMWu+TzJSClVJ600uzAPml/d4W
lR5isVc7HEl2QbjEUGv4d9q9JSKDzvsicxhfhuUVrI8YWt+G7KrI5kinXqCUTQl6oQWekH2KBANH
Km0WHd50aS8Lm0LoTVuuyHgDpg2dql1GFylG3NZf4jOGfNIT+PXOkgVYj5htZdvoZ2KrjsRf8ix0
RzjB4b5KIV0t2Pl2o5W2k1joD5+Nv2dj0bxoTarPaHvEJk+XZ4UjwDnJycjqyA1IqJr+N7TAA0Dd
DHvplUP6KkClsqiNndoqFxrcWMoJqwkwqwFKwCxrQ1HOEJJVAm7P4ukzEwaHmLjiqbckp7pGMDG5
F3bHLBIS/oTtKrJw/MZxLYduq3ksgjcLhb+5C2iJ8ZeZp0vFm5jS9pU5OacTI3e+19ALCo4I1H6k
fUVpOMTXBRfIHLYCd8MWzP1r2XJEmNN5d5BnrREt0gt1rdV4g6c/nxEP+nv/953hJW3UiI8h2C3H
UAcRtnEDOUOaGQfpL0c4Tinu2MVXMv4RlxMs1updGOgxRmKVLfmrmnTj0bJOZpW/HqXA717Y7Cb5
epyv1Y8lyjZaFmKq6+86wkCWqghqz8eGB6x9cbU2RWEJNyrGTSPRvyJezhZMrnTMnNdqlXmEAZpv
fekcVTdgLs88e8FlkOjcoB1lOHyZw7cSDlKvazRlDNjPZKpWj2jfO+oMR0FHvnX2fbpqXAp8MjQ5
eK4Krf+KapGyEnLnv0E91c0HN2Az7xbCTvUYPjGnYp9YjNjimHQdq4diBadiIDawS7BHL9ASDUo3
zGwEzsUdbsVcpmBNqg9qwvJaDEZ0VHutDtEm+E09djxMZukukNpl97jVNdQnp4+H+x9sB9RSDBIK
LvdMnNF6QDUTbCFiQkadzXzWTA8tutCxydV63YXLm+1uCg3eUFHno9SB9DIQQ0VZn/xMLsWqP4lA
RKGxSO7YmkWhOYJHCOT7w2GjLYmdQwBYsVcj1UZUvIg8CHP8ezDWo4Oy5gJ50RaKliNbBZ0UzoPe
5/DesY9LVn9sdzRk29zD83LWPMIZnlezDpHhqr6XXmeXZrzsYd0QxjbonaAagVXNk10G4+ierXK2
FRVuvmakjug+8Qin5hqb0p9k5Xa8/sADZp8ESaUowl2ZceRVIk8kN7712v+Y+YNqnxbd36F3QqcG
/BRXc8Cj9uXEvjmBt5sPqbr0ruabe4AS7rWmGT+LSL9fMy5n8fRRFBOSab6Yv0zgIJKwxXw+e05R
q5+nu+LJu0530VDBsonC+miqvc91TRcNvSkHzPRRDOVUbNOnHrhm2fB2MPSqR+fCHqse1YOeu3fg
jwytjGh0aP5Ar2DvPdSNiJJUHbRToGlMOWlDaBJSVQ/+QsSadMDot3ADTOEADUZJc0G/YivEYWEu
mKrsR9mCEQWUCyR+wEstTQ8EM98o59EjWZDGif0vPSuoAO4OS4nA2ovvFIdso7DFDr4CVnBHTwgI
jWIBb5W/Gu/GzKwPxWYEz45CHtbV4XMSFL1aAbB+jTSCeLiJvlbfzzHRLVbgh6kMSlbDi8fF88Qc
hZdMEjtM7DYaXHde0qIaWbyj9MZrwX1fAoqTN4Z5Ri7bdngAgNvgQeO/d9/Sq177gh6cpkJ1oMC2
id2wQf28aiecOl/FRcjFa/B7iWiGdCQ+E4LB9APcbAQ78q1aXLaWDqDqFxVXVrWpP+nrpu95o26R
K8I96Ovh5IH+Mwv2bJejzSDAWZagSZCGUn3WnSMb0idpbPPR9X3j/x2vtMga9zsAO+gLimAoPH2E
f2gmbSJPXjrxZhoU6bn0IpwCR8raBH2UpZXCE10W/dAIj8yCnA9apm0FJYWanD3+nw2x/7Lh2IqW
7IzuvvdBEK848lzGiWLIYvnrMxzxl01FuRhuzrA8sqVZg7VhsJcsc7INmilOPwNiR1yYAj+ikZfA
eXKPr8rsQ9fdUNcIYAuU8sqCQKzc/kSH5EJfWuPuDBoUYH0HuVcOjilpXZjp25BD3o1bkgmk0iAf
ysyjgc8f6cQJCtTzqE1TkOeJXbf0dChwxoij3LaezYuF8jHGL7cUHGndXujHYnwz01mCv29kfs3e
/6CWc/vUQNlgdA7Tsln6tqdL9e0icUqzuUpbNbEDmGlwx2ACpY+qpMimfHREdQGpDuBMEIeUaRJG
RlhdY1Itu9U+wqCwRjmMJ3hIi/NUJJeFyGYP+10ykcXVCBxVXsNTR7fq64b5tSfncy5OHcbB2rot
t4KRLeiVM2GjtHchn4/HgSlF+nsz2GzgIZcT0aqzLIojOM9nskKpktgS5fhu/BsvGTFMW6uAw0Kp
wURx7vcg7gImIKKxDlGLPqsxhvF67zbdMmDa6qwbklYgVtF3CZRDdlzaAm5bnSd+zWyNi3iSLt+Y
6NA0McH4p1yMMPiOFzTHa1Nx6sa44IQxeluvaCGq+NNWs5dsIMyMud8hNkiNqeQuTR/oAopX9bUp
nsF+BjEqheoIOY4qtWbRrqXOBTyHmgULcBzBn59FhTkoZWPnrW7SdpXuy8/i/UKrti3rVfmAPzFK
6LFeQzD4CJ81IzrRr6varB3sBv2/12+8mnTI6Cbs+IeUR2yjSU97jrtVLDrVpIURBmMN0BwCOh2r
NrI7Za6u7bmN01Rvy2sehAJ70Zqnjbrqj5l+Ei+mwrLP1/N0PJOCO/jKhGH8+JkKSx671p810ofQ
DUv90TiQnPqzaSJvGFeRgDp231SrPyG33wYCQsYWTAHes8vkNbTKPhgNHXQdnUbpffRFqLFKRjsZ
PjagAMiVthMHzR3zgb68DRaXIjZQCxmFcc8E3hYerOUXNOzYMvA2mplfdSG9bxxEspcmy6HLKDBz
xvx24oSTTdfvRFA7BZZbukugnqSLN+ZhPDsOYzQOvZeFTWEwMBIh3OG8+4UNP6+jWYv5HDYeLryz
NnGyZHBYzrNtHC6gGAvaNpH3bvO6viOimxZxy2gzl5CRYsbXORp2kIKpQdh/jhgvWS961sAA0YWv
DHeL8oT46i0d23Z6brCCLS1s1r+JFb1nMSi3dsl2oWZguydoXoCG8WsFrdO9l1Nh1be7sr342U0I
EehDDV3z1cIlbOg1RuLdoJ0Tl+0df1oT2TUVpBysoa2VlekPHgPNpn5vfIqfiLMeku1kC9V+MMy9
9+KtShYaHZ86kM6hoJTjwaq2zGytp280SpbmHjyw2kM+e1H17TOoid+nL7t87ox5krpGneFj7L71
OUjxpP1apYYTGOoEQ3tiIh0G58m52eSDy3CL0WLudY89gy2uS+MTLatOVkeVTROz/ccU0owD8C7Y
wEyn9qacc2wfGfXhPdstKVKQTTY4m1CxRPBXMWfelXtI3iop9v0fVCwlNvpliY40dRMGeJizhquv
COGJKcJpJLgdRtsp9dvUQYXY+lbyfkiOqMzBSWhPVjDc/c9cOKjJKXjPEN5iQBxoes4xG4XMJqc3
hlxat5zKTnH73pDbuS6BTB9p6P2DayEu696c+OtA2UnJXgUskxiFTOJjB/2GavRtaAjI3EkBm3P3
zecTaUETRk2GgiobWdrtBS/0Y6ML7EmeM6c22y2DIFjxQ1kDFbewYLTNpqWTyzcJGRoCKHTtaKux
a32DeclOYCY30Npi2xdofAjV5HEoEssAzxkzCMFnKMBcPTSFRb7BWJ/RyHtCi79PYDwz37k25pne
+woxmM77DV8ZOw0aJbw+FH2QYWJBpB4JTV0m5ArtsCOKEVcMwqRCo7YWd8GiNc5D4Ho8NllKVAoy
eBS5rBhjGDxJQ05RTNpar78dIguJ54KhFtjC50eDote5cWT/g6QJvupct3zETLAgwbWN+RdwpYcv
vOaUfC8xj98jy0D/BWcYTtcAurEzExzwx2+7CN3cN2b/bPPJJsA9An417t24Egy2+nsY1jgCEuqO
Kdzoj3Yej3fs7IEHPvd0k/v6nfv1xY2kojC2vuC11l3uGeSZghm89MF+4A6pXLGaiTGDmAr2z1HT
46AytY/loJzC6aBdBejkx15OesbAJLurNPE7CDm/oWqXm4LBBV0o1aNN6MAt1P9gwkaDNxLV9WBo
g+0AHahKi03n+UuRw5XBt6Nnexl5EBjjCPzm/EK1g64aSSliz63/VA+mikHboeWgWL1wbuf2xCaT
zS7ZVgTCvxrD/yyyYufXeJyQd0y0lvF5oYDnwRtC2kg3i2fjZkKkwW+Gc4ygl7mrcBwLmfseueXX
hPPLDoSFrkw4irANxWcMFlnDC+E/q9tpvJVeDrOKYE3wLUA+PJcv6euG1rpa4Po+jrMMVfJdDirz
oVLLptYEb5V8xxR28Ivo2AHvYnf9aNtSWWZYQGApOURjsF1L8ZzUmRD0OrKCK4pCbOBqQ8GmjUiZ
6rMQqF0a6W1k/6jJvOM3+uFcFTJsGzwRJ8Pa9KP1V7TFXz59zJrsq1n18iScdrDX2Wj9nhKqaXYN
yuwOaOgdL75vs/qrNTxXAZdVVizugpjY2Yg08LJkd/C32YTNBM0O7GFcOVwJW5jKmDR/rFfOnIQE
nmKBOF5Il+qHGYilwL8I3Yl0fH9mZbMaEouqWz7xqHUVf95A2n6vpcOIThO0duJ9VavlWZaEbfcC
RHN2qdMikTCDo5MxHoscKlCeVH6CrOY5tKsrIMgdTc1EP+z4Fje4Tt5h4CjYDLkUEGljh4j+y+aG
RR3Ep6E0VvGrzY+ADrfg9jIbGEF4AeMzF8oeu9fYakJXkp2OA8IImzniQ6z6Mv9K2Qaoliwnub2L
YdPEFGq+8QMRLr2MEmdzfp0I0XrzaoiOKmYpwBad/EuMzOTEjgxPHFfxnFIE1JuN8qeKh+1Yy5xv
uKSjiyBCm9Wi6ufDYtbbWWkWH+PnPdc9W7bX9m4XvMjomX3wrZ7TOC5wfN3p7fz5nJhDxPx9j0Mn
1G4ciKbrlJls6irmePMEGYjWz4KeFltETivKcPhzDLc+C5arywTZTg3KqOLM0Th6ElJxfI5zu0aq
Q6F+LOs119XfeKPS8c1n08+kZjNQbd6anU8g5Dw03+j1pDIOYMtbSXFwX2v3MqRRWzQrKDISjBNt
bI0md+STeLLFkk1BionB/MWNGU2YoDTPeEapGs0OX4QTDi60OWZ60UwDtIXNYmkQF5FPDTnhtEGs
GwtHIJhEMyG/9zDcTKWDcxNPLUguls99iQ841H7UxaReN+1SGenxkT+NhwN8v5fFQzGdmPyB8Lej
0jBriYW/eEKtbHXZ0nq2RyTi581PGfx8cMTCclJvLhBEAeDP3JglZLHqePA3041vMmMl1aOwnk6n
LnaapaDmLqoVXpiMwdzviqZaMt6WSpmljzXs7b6YgKCoWWRUtvCMFvnkp7CAnlTi6JxNOnJ+ZMph
A3X2E7oVXChddg8HvCHWu7FqjWA7viO71+vzbodCM3/6GxoDMI/tAezmkFqVIfQGD/K+L638hslz
NKtod14O0ZiYDnJJEdvOe2gI3BguAri29S2sHLxl/lGt7/Qa05ZIbjPSnzUmLWbCWod5ivUtXwGw
7BwDWfsTq3QiOFnzdcfPXP7QHlhqsNKmjcdKLaxmBKNsNGXJG/gFoRTkZCSryGyWgWY1x7SwD+sC
XPjWhyuG5cfyxio8ILIbzLYLmMa4mCy5dWSI0F+SprFh1FPixqFXMAeODzwxU+BxcNuT1trr9Y2A
JB5wuJMBRDwjHi9vbeVhVg1MD+HM+i6aO6Tft9d/zhqyrcGeUZCcjMYdO0TJhNV8vw0xV0zPVMWh
nyitEQl3rVnFoKd0WfTh4MnEH1pv2SP+7+DHpwN0V8aNPNAjkRgRtkqy8OyDNxgOtGe03yDq191B
aa3dDnFtoB+m1x6ijyGrPLjT3B5Zk45f+eJci7d8/tyEK8bdVKjU+02cmb1iMR2ZmmMicvQvPsnG
S/PkxqHwUhw4Y4TQEmyMhz+kBpjxpvvPN+4CzRuurnm5NAxwTXmNcYTxDV80IwTEqIxH2O1T2VaI
g2eaKnDhhIw3wthjDsvvZQrky+pdzOLENpy8i3idx6egW36Ho4ezIYBnMJpep6L9/pps0h8qLPpx
KLmP/tw93zUWDExdheNYQ3ZosupJwaDW0BzAnL5mzzTszywLWRCmhlNcsYrAMqPmgTHl+yCQRUvJ
uW1y9l2e0wrVBrrZsRlWXidgGrursBNilVniov1NGapQuqdwT/HCcHt1VtLyUJajPzm2DJtYB6Ng
MaZaDEi14oQxg8id9qAX9E3G99ChtiGFwPoCteK35VWkM4GJLoNzyE7xx16DjxGXaeKfw2jXZZyT
zhRfMdJImUTKqJxXgmS/0Nt8nfzrpAmn3yJh4RYE7ZGQJuoVHpKFi+c7POaPY+dOshZQAr3s6ggx
DytW7LHZwTR5Ga7789eF4cxOy9HTkXWTwYYgcOOHAXYdOrk0i5l1pQZel22GO2+2KX57yfwuypU8
Z9ZfzhSeDToMINI1IJAsO+Ic+3s2VnVsTfB52kdb6SFjzM4As9HIVrBeQPmSWePNg9cRxoXQ6drR
CIzmOs7OvWDmkETPMkbodo760beLdaVZsoJuGVBLr6gYvsycx6cRI0uyOPZgdXg574QnKmfsoZzo
DOCnqGa8w2snC50P7O9gAy/73Rov9nXBZC0KiSNxDnyWasUXpeA2698JGQCCIXAc068yCG/XYW+L
0xmQxhiQRsE+Z/nplxLOrGPsl+K19vDVjZRuX5UT4IjYrlWyjEA8B6pCNp2pqCWBPazsKirPonXA
JdUUfQNKA5s70g0Hj79RV80VrXW3CSUPAuV3l166iNCY32Q+Bcwrq7VWrfBRT4YiTDRw2Pc3GsZ8
7pQe3PoSJTccjy+itc48ivBYOwRqVrLndvsAzkwZiOdY+mB8DB46FQPVVjMF35VWTcDG8Ga1Zh8z
6GclkAiHccfKnF6FzG4/aJE9DccVvMBilTBX6A4h5vLJHsHuZGLVn1uLrwsDkaS7J6wbsPQR0C2p
GGxU9Hfjk3YTbxF77LxwmZoTUAAh94OfyaafZYyKJpbEJJQB85fgOwacgy+DDBsFII05a+0I68HJ
VbB6LA0KPV2yt0e31BHQq8r4js+pPqTQZgwPhPXKXfwpYhYQpzNEz9cmaMxnLXJwjcdzEcRwwZp4
l1aqGIf28UiXWI6kSydihtysum6Jd7xKDRWvxMdQHPBWW36wh4lA7PhoA7A/xoWJ1uSlH4Z/wsIk
QQ9zlGngcmcoIz855yV0J+UA2yrnucbaYTNyEvczKPEnoGMsmSGrE0UoS9KBtfZWDCLloPUFFIV2
sSSBlJgwj2ZqdC2emGCNrpW8TpmLyOckxMhmz0yxJ/wV2wTSjeAuE0ch7eHJ4dM1gzgHpe59pIsG
q2BCR1ReSpoEdgWOM4Z1E8HWUy7Jl1yA/mNNNX3cOOrftzcrySxbPPkt42wo/fnNDIh7u6LVbPo9
lXJo6FeaRUvNnjlI5HfmM46J7QDIMcZvXjOVQ9vYuXRu4AvhiAff+4GdVE8IF//WutF4jpuWHuHC
RXae7KTtWlzEvUn5im/bIiyxti6gjNiUXl1uT+CiXcERAXVBA7tBhPLCyWVO6QR3PcXHCf73T6n8
jAPiA9ifCAwWN8QJJTjYKXpMcXsCioBpH1jJ8DAyFxbsFTLXwFh8MIY4JvMa9pMnM6TDwwGFb26p
A4Wh+Y+kM1tSFNvC8BMRIYIKt8wgAuLsjeGUgIogKqJP39+uju44p7oqK1NlD2v96x+wtWegODCk
s5J2dJAsN/d6cVX68av/i0o85FLYSVCqKH4uDvNsWlUZbQ5sTTgyASZCMCF3XjfWIRLxUdHJl34G
TRZUi2Oni0c3t0858gHLjX/SuocwaASdEV6oYLwQzQ2sKsbmDY3K6nqNoKRTFBfnDJ+KKnwzhcFa
iSf9ih9VeMFMS8OzIVC64+MSDbqwB34nfS1ZwXxko9w9fQAkBpEW+832JKHzkUZzLWc+RS80gpQl
vZcvpLOsQfkeXEp/OAifnFVFMyLYyX890+Ie64WfLyvGjTxv5Zl+nwGtw3AXVCPvJm+Ey2fR4jlJ
1zSMsRwilajTzCFE6bZO7pRxdxumYy9kspvqiKvpU+HgJl8j4uHg2cJRpqKKsxAMRJjsvCjMwFGh
g6Bg0iATLLOdUbXCLaNmzANnwVHMr6XFMCCpbu/4/NNuli4uLwxY3xwViGKw/YXLC+CumJ/NhxEq
nGJC9aAiMET7pvWhqhw6DgUfJMjI6GQgzWJGKMGSs4cMkj/mo/UoT5E8YaOjMaGz2d/tQQYfkitL
xRWHWhmR6bnHb3NifN2a0wXzLgxv0J3/40PyTblZn1h6U45yKlEYP6HwkePGbINhnVXljPJhFtAN
XdAhFaKdBL7Foke1OIpr/LfeToarnSZeLAsEYvD1XK/emVcurhNW52xIt1UuWC8cQj0ggdy5DXAa
cnPK4Z7xgx0p+d8TNj/oExhF/UnLT+HKUA56RszHa2ELZhcTyTY4jklDtn5stNriClewjxvaABg7
GLvQN3cWzVFBwGAe0MuAqsAjrzBk8ZSdKUOwp2tFSo0XEZmTlUPcynfT1u6LmQY2pCxtzIsA/Fe0
xFM9op2VsGiQxMvkIy4WuVPhWmRV58zmDNiBFCDBMl6zkUewhqZZXMNUyPm/kBlO5AHW33fCK4a8
AcqAEvaiqLBkfkHtEt9nICzlgk9T2/Cp32bYhtPUJ1JaLnjd7FZ8fOwu+B5vf7WnncoW13O2v36z
e7LROz24YMBBIBqSW2fnXwBoA1uywUSd/aLdaWDjn8Tsn3U5QkEOFv/j3HHwfOo92XDoWD32AMwI
uGT87xWBH5tnDWl3ANSCVyPUq4HDuUSKF/9pX/bYRL3X+V66Wbh3tY9jh0X4fjQdCjso/Z78GBm+
9mqf5vDuvlV7QJvHwPrbUYy60qLUXDj/cHSb3ISpBNN8tOVww/fyr9B2xqs/B5P9Hms5GJHdBArF
V8IUWEAPVmNF+FI9rI/TY6s40LvgyuC7q7uV8OUIuR/2pLXa/TX5KbPdw+PPKTBXStT3B1sAGZ9I
lvF1krmQK4Iqeesu034+E6yOVDiJTFCo7wXvmu3aMCvjCGmMXfwO67TdvuekvOEYFd+W0Arj3rqE
AYb78hyuivGAjc2MnqP3h+8Kf/0LO+fto8BdgMYi6B5JxJXDy8EvyeD7dVbzdD4hrqg++dVbFfbR
7HnQ5y2ozxNCDNND/l6+qA5YIs1/cX/6+JPinduzn1NM7YiA8tQ/uoCLmF9S94BY+wycrxG+hd7O
1abqtAcNmiPT08PRaHmlYEugYtTHoYaTGrajP+qm8Zc3CV97ikZxt2HCdp1w70/qWIMwjbg86cJr
dPHRjo2H0d29xn3qRuZLAcHM98Vgk08AFCb9KQKn3xF8MSN9aS3HJcpsLHJ76Y+krJ9TX9LH3Va3
GEbAF2tdKXiw9ocOpqv8Egw0cxgntpuy52Yr7R7sSk+eKfFv/YCTfOw3DtTX4Xa4wIW2X7tI2m7v
DZ/KaZheFvn0fXgcSkxt71hiMlhitJrFZIyP2RbHBsiX887GHR7eNQ9n5K7SK4jOKhKmyrW5/zpP
586ABn5VsQ1l6MsXAtztzxHHN191JJcCIHwef2gbMFyf/d4Lzu0sxI3rgUki3GXVKa8Of70/G9mD
aEjWA6A9pPi7DfmbEeOTGoDkNeeD8p0pGkwOYRjzhp8P86qeKlhYZ5tiQ4TiuCED5gyxAuo2c+HR
/LrCGodQEr5qIAY8l63QE9DDjO+PEF0D+Ow3vM7ouaZvX6NyWPdgR1voayYSqIOIeWAmD90fRpSU
FLMr0fZMhvGTOMNNgzHC9Oc3Eawa3MeRIw2d4mlJN5hyxjXJvXdcb8XHWx2QPwO837Gjh/QIR2l8
IbJeEFuHsERAmRWMoGSbSEJ+OGfqoeUr4G0l9wDBSjziBVXixW/fcUclyEW6Y6OBKlllGwDBT0kB
NSGu47GR4IEBF44fhKqSj6J2YZPh32nvBnaO//rLlyf3abOg1lwBh3/xQfCazLtIqQYaKo2ZGd6m
n1N5aigLMPPG+XTnAm4z1XonElHl8uQ5J0NxhlADmxOy6nFA9vB7ieVzE1RAcetXNNTdB7bekKs0
87UkMFDzoBJRGaCRYCxsUIn97L/sZw021QE8HFJ8d0uzZown7lt1Pl+QOEQFgsR+QcrebqQTg4od
Eh6PucGA5F6kvX3IePWkmTYB6SimFrFuQe8vrjyBmxadRHjNbUp+JAAEAWE4UDZWty/xbIkA87DS
wn1vLYyN2I591vojvPpQ8ROErr+08It5+4fSAj/kPWui51xhDfWcWwob0b7A0zVwtkmqsTRvEHy7
/cONAd2M5cDD+ZTmDgNVzdJzYMKJTAosniAQUzHCwlyD3LSXXaNe48NEVVaRErxLq1ix2788argH
mn2VPJMCTmlh42ZF2m7Sc2A2OA2+fEBZV/N9xe6GiFmMJg28z2nmQZAteECDE+vMpLH2GwjRwBsG
tZkab/D4EtQi5CdP6+u/3HJ1IvETrakUvQj4mKp8VoSdV1GGVylYM6SNkaVPO3Br94vI6RHCy7Hz
LYxZuLhtuluPrp64EK+eAKDnypIpVfRM8LdafFfCgOSJXw1T1HVO3X+H5WLRXMp/11M/5LVY8NGw
OPr843GoWGZ+BI+qOaP3CD7hdc6agdwG5ccHMbgv2yWBuV51gOtkDqb9dWNrQx8yGS2m4kbD9OZS
4hfwPyF/vRm+lbNu8YVDC5H2eWjw0tWoXxnvmxfJG1JT4Z3ArzEOoBtb0HepiKo5/1aQP1EHM0Qv
BrAZEFgQGscOYEO8ayuTcRRmYisYhoybuYraZU6pCKX45b1SPTMxNVAhWp2oD8gDRTj093nZeQbb
iF3v8ovd+jlXQEWw1v4gKeJKgKUvXOt7K6Zdm4ElNEmPzb2Hnwo8za8nwfKXfQJGiv0gzsOHp3Io
HHoH+sIaQgawS23RBHKnMOu6nGGYDSS0UjB1ppftkIPXaSYEML8mjLu6G47Jhv73Sp/ETtKdKho+
C8w4XwVqmebMA0DCJn38i26/Ji/VUMdNMFq20Yu4oVOVE75g01Y+5pj/wimEEQbxqzFncDEPtfvY
dPYxm969MuymnTngRlpgD2tWa90WwfJmDemQxjqAXhkNzafZjsszte4oVeeNzQKbj/YX5hBmkbk3
AjtdkTfAnEELP6ij3hYt2ar2ugCqFMxiTBgdtlgN+8DQbd3s+XDKsclPrwsSCelJm1WDEw4U1cyn
XUkq/+nQbBNr8UsfyliiDEU0t7iOr+NuBpTHb1CtH2gFgAEqxNKYYL7PhBBh0gyd7Tout9U2j/NY
S5oVtXTxMQvqR4YeRFbr4wrIXHbo/4pzy5phjoCTuVHHgILgmSANxfa1GtK2+r/x08X2Eq9+uW84
6vJ2lHL3mbbQX3myEWlVFR4IkLGIDoH2B5TRE9/qJqwvrc/5sXgvOn+HvUJcdWaFNbcg5OhYAiLP
IaaWOCMlfJ20v9cJ/KzZCL/XHc3L+ccAbyUdlJrsVSweHH1FRFOqOL0A+RLineEfKJoWXMcFUP8F
hE4YHIQjON0Cnw6gtCEYnvg5vAb3OaHjR9XOFtKEj6zOx32q51laRVevmVHKA0kjLddLEUSFugQP
hr7dHm5xNf1Er/mLH0lZiPMFhRapteC5X+Q+/x5Evn7NAAeo4AEeHjKZU/RsGeYLYFT/4FvAFVQt
PxPImgADAjKHjgyrDRCaNJSL/zvutje/bz4htAQ8OvhQ8KCYBzIisQghKgHks4B2oWCk7lXCnRfZ
MS5fszbp7TW0IlxbZDFYt/D5MHeA3RwxCrKfl99gdVtsNV9PsynG02PC6YzbvBegmoXwyV54jAdz
2M6Tn5NvEEute1CHnd0Sb/u5TMVsgzaWXp2UFJg9OPEiH694h69Qmr1QvzJVtW6zN3OiDZlLmvlY
lukFO1wyl3CjAF5gDz1UEB5jF5R7dcrgGnJtZymhfuiJ58FnTRrmLeZbdPPbCSWwA8remSjPAWOY
D4w/RHKx48bDZZXeVARH8pgOE2hSD4Fv3rWYRqiEnM+U1cuT9tUaN+Ha7jiqF6CP/iPlx/Xt63gw
fpwVAskQbiEpG6yJ3YOdcGIoR4vys95LTE+Y7wIhan+5YuCbFgtMsnB4KQ3nTTIqjIEzCDXOoNWF
3/DuHk/EHp6b2ec8WD0CPbdJV1yij3oaw7+R03klystJFXxxRzYHoU4f4P0zM7bIjhp3q2JKtJl4
QNNqAQ4qIw3dPieD8c9v/WvKmPl6I2uxnHaif2VpZcElLhlMoJ4KWj/HhXcGM+RcnZ+T2nn5OKDf
5wBg4/fiLoQsg3ExvrWBHH5cxl4aHanuKI+A8QDtfj3jbVet9aFl9DKbOYwIR7s4JYlcZHLRO/pV
lCcqfoA5awX6uE3IcaDDYNdIjDPRuExAGIabJ5P/9MbhtoL4wWj5+mXu6WDeLPZc7QxQtoWltn6k
cHooxs1sTCDYPnsity9JzkC8PXvbqglZIJLsOTwjwOBhcp38Vk/3HREQ2befLlWjCcrgkua2Ai+j
rfqH4IE1VwsNqLmwvxwxz4hZfUPUjTL7EmxFtclgyyTIlcNM8XaddQ1EeqrfjqVU9mApkzPynDDk
ml89tENC/pPP8I0ADgECB3hAj8ocEKDjtcpnTAlIhOMQ7GhtkstG+0McZH8Rn+0SEfeVhdW6h4fT
WMefQiIfqLeQvZ3wd2lX3UpZMfm4z+qZamNg4usxdooipe2WMKecyAdMqJmUiny4dnyzMoEHIyFU
xqOfBWpeTYqJElXHy+p2UDfXieBXc7Y1xLBVEcMFomrWOe+xciV8u2FTO0No4gTGQQRvxz+GVkCr
Vp4Qxpknra9DlyQ1bVUuZMQji9YbYSNRTO9WlRImfJkxkOvGsofvg5kteoluX5xqijILKPT0nA4Y
0bw8Zn4XVv+yNxmtqqv7BFD6YIbsfekkO69/da+3iPAWFYk/ri4pgKHGkQMENWM9kMabfmxp9mPE
eI+v9gAqqlEFRQAccnF05zV/75X1cwloyLMm4CDsUR7/fTkDhjgOmkx4mP7pprrAwHkYZ52vAnU1
WKcZtQSNtC5srfNY3iBEoFvkasJfBpngpmLuNrARivoDr1SCLBrMbn7tv/x31DW4gls9SroZTFI+
YOHHmaX0Hligekxpaoe0ZSEYhptilAQdM7/5MJ7XAIJFyrmRv7l0Lusf/LBjfrzqdja0mg0GM3yA
JXdGB5w55RgdcHxACeQKmXAxvDUTDvj4vml4IXV42QVDfJ8nOZ7LLkTi4bb6k4+4u+wz7xFoSw5x
wooRQt6c3vkbvRLooCQRu9pEOYL1Y75dRq2DgrAfQNxGsAoVnepleccOHwntvMYSCQSBNse4xH2u
/wD+JUgGBZNbBo+zFMEE8lHombifeN38LYxZONAzLlkwPdijMFPJaC7dzFasu3/3+zY0htdMPd9m
v/EorVxghF/YElB44zmyJy/U76BpDLUt6QgJvr/o2aq4ugv2GLeU8iIDm8lO1MZYHvqtJ3FjV1PM
uEkumHIa35Pr/joc68Q8vN0qxXjbAs0FAsJPyqWO/HsllQkY6+AonLX+K1GsjAoOoo5iChDzbp2R
tJs0t5Z07iV9TKMIziT2Papc5jNWEQLa0zhJk7fz46w10A843L7T5wYCjw2o5vc/VG4oryn+WHG7
TaNh6r4Le9eDXvpqkZQVDFvFKz4e+IpgfnhITWCBitpFOoxWowMjtWxabLkPKOKhkBwJP2YOZZEY
uHiedyIQOubKrA/s9/Q1g25QcvhdAx2WNueWgOqZNVAPkiNZAT/QrB1lMAfg6JN0wKe+szRaFE7H
/lI2zkpwZnM58EcmFHd8k3+m4dWCzQ3CmGhEbO1QuTNwQTICz411fzXzGWdlt5KpNUEK3tzQX9YU
d3CxpSJ6bm+z3WYUKdFooZEcESKaSuUAmvlWs7LJscWizyC5u+KbevK4dGt4DzDW7YrkFKPcDv8o
k+adeGOX05d39KfPyqFz2/wQhv2cPkSBq4vrugPfkvivzOfEw54MlIDPcMloBSgezJkPqVKEPzeM
pSGoJ7FTN463ez8pbLC5uOeQ/c0baxjbUzWya7WNvLoOrR61r1kfpJT7hHGhI0XZ9MPIdnoNhgmC
dVqD+OFCfUHvNjKF3uvpv5Yvu0+1/0EJd0+p3+n6F31PD5olilVqLdpN7sR5MREH9w/z5YSwdE5O
ZlsGKeMEWYoYVmac6JV1I59rrsqNpvAYzURxdXOYiL/IlH8g4kZzp2CSo7gjd3gUhgkK3s4fBwQ7
leybNTzrBSSKB5O74LOu1urpJzpo/kT9mfyRuicEiBbDp2qEJYTRfji0JE6fq71bZp3B5oGjx61G
QIFIMRWuPAzmgo/LvLyFubGzer7O6fajZqrMozbLo+wEUvpMgGE+IcVhAIOH446tcIBK9sJBeC4v
mIJkhcHtd4FEjsiGdnVBt2C0ce3Q568YuibZdOBd1vr4PstwORtEmX3omRhXUM4AlkEM0nilkAEc
Bn3RY99bqG3YxPf4MmtXJFbAbWlmcGZYgf7Lw0/fqvoGE8FnOIyvYX/egYCgY+YRgvJnxihCXUAx
D73prUYaP/1mjcYqi0IQJYlVKan7y+ClO79Du4JSknQ9ExUjzQ/IZDPJnAzbBObzhvDOzplJKFGx
oK5HNeoVk12YA1nSqu1CNdHTalEJ4rooFCkcN+KeiVSzVbl8Cx4xskBXxbXjvm9JldCj8lxMeklt
K9iBPChfT0A4zl4kFxI8xqbSHLAUJh+z0n/6nV2RUgcNjw2LAgF/GyqHyUvsOrNHtD2jB7dOPxDh
XgFOfXis973FhwBxZ/dCuQkqwr9y4ROVRfvXwBOH3xDILsYZQ4Z8x/uScTZJC1/84l+1dWkc6eG8
yaIhkLQMv3enxooObf4d/79t/2UV52qxs/igb+1Z2/zjqMFYYyLNxcFSfpiTjJjcuyOCdsvFZXaZ
0QxYug1vEfqE93Brh1CEzI5RxuIUtnMpM6b3+M72VwnyxYp/uERCYmPGNemm/UTzfx6DV0a1OJhz
c+uKeU0VC0E1fDSJjYIRi81VRcp20mKxIM/zYzmlh7q6cqpM+vHT+qyljngXM89NrcBWhiwhEyEQ
86rLgWgYi2TVMZq9ydUdUZeCbPIumhnttOJR6owxMjyNIpIWOHJoWHr2rrQ/bPfCxD4qYwyYUnmZ
CQmQp0eIk8kdNS3+U53JzIAlInh9dKTE4t4w6WK9iOO37ytpsxom+XrH+p/QxJAqS6fKXozgBr2n
gP2QzWC54npYUcJo6FRx0qClYcKvLUnZ+YjX+XWZ113/fcPLgaE0XozGLYGIBj+Omw+ZPKkaFnys
Zb4fpb/DyxsxQoF7aa/UUzZhQGcT7sLdg7aIdUoKA3fk26nHTLzAIVhk0X2sxjvvs9mNliMqzgs/
mbHblKvL+JBg/qS2fLpUsUbhfRDLMx3j4fDiyamgA6DRfyVMp0D26gu5fNdltcQzI7hZvPALtnMD
imTIghZz8klr/gJSFZnB823ED7gnqA2Y2ppwoCnf6XVZJdyJDBI8+J/6XhCtDhx6zhsziN4fLg94
AxILlBBMvP4sqTN4VHipWK8DvAY+T2jCptgsXdAFvEfUkmAx9vNi9TdUdqIJoVun2OGMw7Qu522h
R+AaK81jC11xB/msz6sh0s3IBXlz5BwopFBm5hYmbJQdYjn1F4Ow4FdQMwQqJM6VIx6vHtj3z9Ti
D6cX6hZD/PzehmkNn764/RnVi+eNyR4CKK6yAif/Yfz022WZNIZsomlm4MBsHZ1nNQdX5RsTEMZj
HgWyWe8zvBn5EtpSOvercD/kl3zFGyD0MlaWLUtCbL1rUJlDZq4OEmaYr6Bb/EjacGj/McTFAWwA
WB9f+0khb36WDL85pD9LEAo+jB+bg0rOhym/oO6rAXa3A+81w/8RnNGQabxw88KARVwJ4ucxX+KG
htxmZmeaNfGuBEVFsCQxRfLFW+dm57HSXszgMzC75eMfD1YyPWbplnzV1YTtzNv48f9YAcnSGMAJ
/BxPClODzce4w655RfmOHX1BbGV9UlqjlG2Dho5KhB+pha6B3IFY0tGSib/s3sYcMGAFwxC0APRo
C8rFqQYrFO9DbEZcwPs4NHTzDK96jmicHGA4uX7qPp1EM9o/NzQSOb17oau7H0Z/cF0UPv7hTDWO
kCwkDx6kRIT98xVW0MON7fXllJIPt+12xHYVSt4NKa5iDVY8KMqQd1wEcPxqy5/rqWSqiaAk5878
4fqo1t2El2S3NlqNbg9bAMWMEaIjPrfGWU5XbmOv4DdBmTaSt8qbkA8XZkEQgGjF+gyqOaqM5veP
+kzVj7WpzApLz5XpO8w/xrHP7e+nZwpjhpVm5oaNLXyz7fzfBJNjr7HCsNYifX9GGgCyT/PPFhac
QmNy3U8mFIrsG1/iw+8CzogGDxGI8x4/ymL8z8PkmLkhYx6gKvPFC+JFPtglcEHZbqV4kfNuBRD5
sQUVEMCLxTHcnC+0GAjKzfYgEAq5fwDdm6Q7P4HwvTLClqRm3jUo+ptfUKNEAQeN8Yd4+Gs0k6Bv
RG8KvqfTLlBaAHk3E4z3EJuhJwdPZ2oQUDIjV9o/5nvy2IizqOADzrwFk5EnBcI3kCfMpGAZmHuY
LAIzj9BOXVLySlY2jcPIzuy5tFKwzDxfXRb4cTVEWrymPaR3ZbBVG6uje/QpwGBiWikmau4vsH+V
u2hJXIiurRmJw8DltoPlBBojA6cSlL7pVPPAVoN+zw6ZKxRCbBDa2Vo9D/q28wEFN+nU0qE/xJjT
OPM4u3c08oBnDArsrUNnd+BjxQDVSL9xQk9CysUM48vz+b46j+zj23mvw56O2AdCnH5638NmXBfx
APtrDI0/NlQdclaxLTHwY1RMOFVUE9ZFcjVcy+BeCWRht8EB5sFKsQq6yrvVCn4ydYoL3wGujgBh
8QcCDRRcc3qRHZ6JoxWcEerUn7XFt7Nv6cYwwDzEcRR2A7lKw+em9/aGPafYnUU9aaacykbKNkR/
afKWigAuBlzDTI0aLCjEf9xjHgCMFJhPeTFXhmRDEtTc93bzXHMKNLUc33CfeiJMHs53ZZ6p2kBa
3/Q6w0DkJc3BIcfPPOj91nrPUHZOUUwPTDLgZ7A9YH2M7PY2KWHSt35pntlSIJxQ38fnKxp7N/9Z
Z9T5obm5eD/7OknnT3eeGR2BbDnjXvfyWKUFVnRYdWLf6cdbB9byOo5hSfe5tA/b+/yR4vlF/yyM
OvltguvFxv3RuKBXunACfTC8prqPt4jHJ4rVcvQbA4q+AaVbHCtj2I/GvOUOzBjuZ1OifuB162bp
AezDk1E8DvH5YdvMt3fBEVecLWLccIBN01Z+Bxzh4UEmlBoqjxlnIK3GI+IVaeagSIkw8WHkMUYc
WNIBhnM311exbNGGoRlr8VA3DzRRJLo97BhszdCRqphbTNN4EvYXMI7QRt3cxtB6uDpkw4ES69xP
ChROluyVj+w2HrQk8eBL+xZlFqNJ8QplC9z3iSfcpE8pCc5rbDtxpkaVMUa9Xhrrxx6/LDkGfBZL
Xxdupf/eXpn+doAROsYPOAvF8T3hz+mVuNBUyV5ffGHg2BC7Yo2MGqMnG04D1q0AJHR6OGI4L2Je
9pMcTl/0uLv/Xk/FT9jeXyzeunRaH9o/3mcrhjN33g9YN58n7blfGVvCADuLrq54OVssxGQsmy2U
S9gZk7L4JBB9e8B6y56LGdNcMK+o9M7CtpmKg5w72m4+lkvudpYkBWrA6xl5b1s5uCPYpXhmFyME
4A3tYjhyIxtlq+jALQYCCNhbpA7Gy2zT4Dc09guWOOoyIGYRUACyaC+QJOqRBgF/aGRYkC+b2wxX
ptGHMMElzDhBqQpCTQjzrBXcmM7c7HQcNbS3G+26FarB1QjZusY1qSIiIB+rcaqbA8oGowgZjh4E
CqZB/Cz0WkyGk9L/yNaHf6KojzbOtQFMV6vwDhPDwH8oUf2jMknQoSJq5owLXMKiTb47RqHhsdEt
vQkhZMENglVulq4oyno4nhkvQs9E2DftMF0i5ZE+yXzg9L+S6dfQf25Q6gRvWB0ve+fQLGz1qJ88
sPqlh8GEz7kmw3UvHqUvjPpWSsrXm5V/TToxpjNfh3q1C+vVKMJFaGjBkhBF2IjbD3CfjseHwNc+
AJmyrWj435hEoQb0XgdkN5fVhcjUdvI96Vim/qNeMyyhVP5E154p0NTkFddxNm3469P3QjY4bysX
Qx1/sIIIvx0moPJD9Co9djjMHKigGANFtf8pLSg8NeytOaa3+LjBHh8xdJ4jbVf3VDHDvbrggkD/
ol4tTbDzELO5X9GmfqhVSLUzgZcZBSjI2QuHloLy7MmsB4ab0RvZdGp8ODT/kPw2L/waMZ3Evy/t
J5eViocUTQ5MPWyP/rBfIRG1nSFlm3QezW7DAJXGk/gwdf360xfQuIDJoOWAFs+ZJ3KY88Fzl4vh
iHTgaADM82BqpTSmKooqyU6QPFD6kn16LDP3u74+PQbllryCc2fL5owQUsgNTaS79+Vo25tlRLtD
96TZm8GzvET9IwHyWKY8SBPLQvhicF7JxHUe63z1Sd7MYUGB7cburYfxYCstNertM/niAeifq9vA
/gNbmbK6R5jQ4FwOuhRkJ3l5Td7oMkp69Cpp0wK1/dMaUfBBK0MzTazsTKF6YX4Qj845yhsg+ifu
mq9l/5jvH1/nogl/nYFLtrQz0vHcYamzZkk0Rb4+mCKjxQMTBcoxx2jva16ZDuvTnfOvCQMq9+WI
JBksUXSTawj90n3Vn0OffB7pbfWXU+i5YJXCR6+grF4shbDVt2DTV1RPQgs2vcjgujTWOtYRYzic
Shey9nYJpFJcouvG/Z4LzZZKAwN7yAMEDvCgcYazW/qYvv39uj8J/8QClI7K4BugdBkdLg+rmdEG
MKygTtdNMT2riaM2gMy1/lRgz5mnBuoUbpdw35M8TArao1JN5HgAsMeyp1yIq4g5q898ced2/p05
8s8pl90R57/c6mhDUuRP9Jf99Xfb2/98kWHLfKSd1Xj/pzpI62sq1BELLqA6HyNrUJcKGMrdxaeB
PAIc60HsIbx99xnmXw+c6xiXL/I1U5RPZ7WnhpTOMxfNX7knpnSjh/1InVyX/eAXasuWkRy8ZMFD
HUSQgCEzORwOq9cYN635ryKLedzR3deGnDuN4qnvST5w7yrSFf7dobpAdMd5Ab6QH3hGtwOUXTKO
UQtyruDjrX2MTEEi6rAJtHAUaaffcI4niiz8h/4dhxWgSGtBE8//hnkEggEYKtcryNi9zlU37Yqy
SE8bL5MMZQpGNJpChDo9HeBh3HcWJdQbGiPdgfdL41owyOB8K4w+LXE4YGoO/o6wLVLwLUMrxKY5
8JUy3DnqqdZhcM6BwGmOXZN3Uey3y1hK4dVTPtUWD16mPg+vasAKXjBMw+2sib4UtyeIrH/9P2bL
uFCQkmuT2x5tYRmq5i7YfpmoWPEPVR9GW3Q7dMHWAea9eAEMOUSVtr2CUgKfXJh4fSe0lOh0OgP3
tmYmCMusAWQxZ1JesapiXf/jL3uUyrCEmfOTg5D5jE0F8tt7GIcvff2G8oo2Xrt6nMKNP3jiQV7j
Q6qj5vDf9ojigAIit8t3+LU/e6a55rw6U4VLhzqeV8gH3XxnN/SKqzNzLTQAdDCUki9xf8u8HNAc
fiB0V/ezFcpC8Q8ld/h7Cjmr8p30wBZ+aWhsur9N31GCzUpaMLh5rG9GtK+cRccZimkhIRBvOeyN
9iqei1Aod6Z7lJZH9jJKCGSQ54slNL9059EQcZLJPm+5cRCs0+Hl7ySFrcI8zY/bU1wGlM83zNtV
nipHLtDdkBonfqSxbjAEFegxxTpwyb+58Pc8Z8RUmTHlpj9HcanRvVCgjMbK6jA0J3VuqzzUQW5v
7x83G98xWwEUkbgX6erABwDNwAm8Ho5FG6z//weERIeZPunWOZ/MlKYJdJ65MxQ4s4bRGlQUv1VN
pUuB9V4O8S1jipuDisOrEP1MD8/mEETIZUmMHTHs3fbdZQP+bp+y2RTiCRZPfyLda1lb4wFj4JeV
gfWyiKnveJ+T4f5n9cyOYzwdZC6l2zx32KtI/VRwjpLqEmcuMSYkcstQl1Tcc9gFb3eOfSwLtLbQ
gpR26R2gIpg+I3l6qJFdmIOJMsFhnoo6Bb7g88V3H0k27diYJ/TmOeCZnTbjhPDYshg3TJ0wPRRq
LOegFeAmNArxVmT8bbftHEXbQd3fT0x1sNdUjFhaYcZLzgIw6gzqCfj23b9J43cVflWgXpdDRMKc
iR3EmBFwS6zFWowYJJNJ9ofudSWa8HM5oQ93abZpGr6RaKjcvt8KdRfqaFpsqBAw8o00PaI0bsGK
mAYjqs34clBVu3+Hj8KwhcBCaBlgYxB8sNe9Q0Q3X/jHd/ajg3jusYYuQ/+dAivoBquPxgHfEYpy
2ryfyFnt25TT1OBCNxuA57tt4GZzakDwIdYFqnXCPkTWB49GsRC4igcBDiIAWqxNox+c2vTt3MbJ
WeKrBW5ifJIVlL/QFsRxMFx2SErPWQb8T+rugNbCCEkG2uVN9AUl2DBSG4HT7lP3DTBGb2I+J/ND
58uiVYXbwPRkQecWMDGdI2rHFmOD0pzXJ0IxHnyQNLc84tL1GX08jYMOYNXN5Hk2wqbaG+L3czFi
/RDL0JMghN8dYUT8tLBq6pl1l9w6B4HyuZ19yiQeHfBfF5PrQeX3PgwZgDhxaR7LY9Grfhbz+50D
DAa47DkGUAd1gR2gBDD6h36bDLAIx32t35BIUpv94QSetkdqBV125+M2c1VsrRfiVVveUkkPAzJB
qY8piLB71oOqmvcoqwbTjzDY3nExo5yz+rM2wFzG6fC2BhjGGlm47NXYsoYjk6fQP2myu238mNNM
nCgCrcGz+w52SSeHYwMDpMlFGDpB0wFbZNLfyBw3BvwY5CkCNEJXV4SNJRJNqAnXk61Tb2Tm+nsq
Y/CmCbridoZzGLT3n8W9pJpbfd37Y1FcmezhX9AQdz/s/BuYr3XdcsFy6rZi/cpQukSwubgfIP6A
Kc4Bq8WD+ncUU+C9NxmoWs8mK9hxWCxP7O9bw4UHcXFQOJgM7ekyR2vZWd/D9fZpCHzsrM19n5Vf
09sta5oecYBiqfwvzWJR2vNMNdJezcIYRbfV8X1MuKYTv13RvtOvcG7S6TOvaDLDDaNA88yIc35k
ulwpnA4c2ueLkyopJw/T5lVn+H5pxwAN7gPs7b5nY5vkY+MgRh0Z3FaaYjw+AsSA9yFQBs5cPwuT
M7+f86IohLiucK9dpJyzT5a17Z/FV7BtCDnBxEBq/oGbh5HHG0tx96fwStlkSNAcFxSTeQRHgqAH
fajozP7mvflNCz/8/dnGijIm7MUvIwFuYVeQc+GDjJLZjKtasDHAQOfi2AMVS115moVh6a+u5lkQ
49iQrr0JEz5T3wdGJYUcvNpn0sPEhXcjrnpU8OAeY981bMMMYGw+8LO5zlj1tkljGv1H0pk1qYps
UfgXGaEioq8kyQyCiKgvhuWAA86i4q/vL0/H7Yfuc+tUWZC5h7XXXksTPtKiQafwCMFjzzsyBeC7
rQ9egTHaio1hId+L4RTJGKilov6rxE64uZTDNC5FzB6XWXp8+vE/LMj0xj3TlNcJnqdPC4x19UyY
c2JkZ429RwZJwjyQccQEYN8kjnMODPcPKowcb/V4O+F8EeqaHav3o0krHpM/eP6kGf4a27oEv78J
uQ8It6hWgIHb7YFfDwip67WzQlaxTPgIf5rFr452wt72GBsU0JM16c/rMA7R3DfXZntW1PYzTCr1
RWSavTWZ3PEkIcT1JzQxzznII1GKMzEZjSvLGyeh9HdK6DIeEiPieM6xUteCmBVNTK/rFU8LtNqh
HoYBAW1h7FHVqxRw+VNnijGdHv59tt54/fXpfJ14hdywNJ2EKKhqshGuPeDXhCk1W3LuodNx1hSh
Z9GbwzIoPjY98Tz+rmgY3bycD8zQAyk+sigyhWYS3s+C7+h3pJTOVsVqNXPtpInkHfwzB9wpTFaa
42s03kpYt5dVDKYrLFfzppk4W3HYirSGuK7jdfHaDcx51/LdncXm0Mnc6HM9Cq/oNAxPXDoW0Kz8
bLnqL1vYBt9D+ZOx61rfURp/uJOd3G/wbHjkiBMFF8S32gVaSb8t8kwCywi46Zzbg9de15UIxxxV
5E5jj9rQ47RwVOPqZwKqcIqcb1qY86EvzDH1tqIMUf3gqcTFpK71mf7xnzwwqW5MXI8kB/KFVqmU
/sX35yE0gL7G/MgYJyfAqmTNrbyZYcIAQtnWXNMJRACunCHk/Bi8RNYNdmUmOOCHydzvu4SWcuJA
bFbKJzSDcBB4J7eA4wz8RmFSeECVxVeEYcxh72xDfpcJk3ZmRhSKTN+oXY+2ub0ECTN2EJqH1BbU
lBHxqbtZmzDsmb/O+a0xRydkjziznG/NMZ0JkfadKBpufYenNCb3mnL18eYhNxTx1RGDBhNk3OdY
SsfhtHp2V3qm85lRlHrc7TmnxOtMbG984BGJ15h3C0XC0fxYuhaOLNPpYzYQQSrRAGYuYc5zrIeJ
EDuGHhmOlGaOQjfbFNgtdoQ0E3My6YkRWCSneuKQAZbW5L03iY9odIz5UN7rb5zsiVDjgiPKY6U8
SGNfX8lwGUpzORuwnpuwDMO0QFgncxpgOuOKH8haVmZZxlIT3tkPtXaCr5fLMjZeSpFm08yMgOPO
1i4NcIiyAiu7WnH3YMYv4pAmyxn6Ui9uRzfM3XRwZUtll05nl8mB3s/ae1c7cx9UycEC7QvzuXrG
jcmpVz9jgzV09ISOGe/FPaaYPnOxDuaCDvptLj5j7L3sP5h7br3F5ShqRHQGMQVxDr7J0akDkbXN
vuu/cuzSd/0xbkKP7XvLx/MP1oOtJMFvu1K/6ydNoWuNsc5D1398yfHEBG1HvKqtRMTiXLjW/c91
Y58V5pV6PEpC2UIauBS3ePV1xG4XnA3EqzTcrNuC3B/pfM0ypmQ/2b7Gu8o5tniWx4/Ud9mwNrUN
SxzQqC3Bm1cmTqxmqvktz0pkWfNXOUtaZ7kZHk2xW8ZsjaQ7rk3x8znV61uBfaUdixe+zDaw/dNM
N1XkZoPi4WBqPN/7u7Ptv+Mard33wj/Y7iBmqeEIudMEuSS8pLjpBlE0cBaLzwrO+uxnB1aQDYL8
szR9ROncoDZnQY2CEp5EEWIjedwOfcsKuguc2gzL2HxMF6MZHDVot09iF/Ti801O8WebLaNZFyfn
fyZOrluxC+QrZ1y/Hrnsp2UEmWEq4k4uzqPU3dx5+TPkv8zGmSJKi3acyB7MBkF3S3FKpOFQnUES
HwEVFEYaIkWsFNnA+ncroe6EckPnrcyZPZvVtICqyu5jxNBITVZbU0DYGFEmsK2BWbCbQ4Nth5JH
x2dKoVmDrjNe876zxmfzTaQHXEtIKRxbNZJGAYAxKuoKxVuufJF+zGtRObuH479i5JznzBHfuyH6
cfNOY0ouz+ZOTWh+kxSXHlewG3VZo9ILmA9yjqLNXswifQ2+b4/Q63Dt44glA4chTPSRbRF00++a
JRTXdc+WoKCPieasugWHAtRKNmq48HUnHWth6dYG06EgaED7I1r/KKhFyh+lRzELItz+FpHVuphT
g4cn2Nxa1fLzG7VKvgl95TWm2ZRodZ9X8ALtKTrZnMq+DFihVk5nszb5rBbTQ9vBic9vJlmWAveg
ctvwpvCD0rmxmh0hTDO9rDUPl25e9I4NveyxyBpkQrFgPCFSxYoHgSaUNJ3447aOZuW401pYwVWN
R0BuJnYULVMD7sQmHSYY1NZYtfW5zcsUxhzDjYUScRTNlOn/Xs6mQ0jqogvqxwFNd3s805E5MtE9
Fu7Q2vQlML3EtMprQNh+aiLxmDDJSEpgOTW4iLWZYTIAQu4JlXvz6U+PYjP0UjrqGW43DpyqhW5i
gsXx2d1305ZtpZcoxSeAgzL77F4WMjHuPUixRmy7XM827JNty/rgQNb969xN39enPzlvpXP6ib0g
tzBzYEAUFm9A37EzoGjpWQyf+zUOwZSIyn/QMeNr4ot9ymuXPDEM6vmKUwjC480v6CCYueBO3Pz8
nPkt/zXGtnkDuOhOI4DYBzxBuVzKl/VVVTuONdypdqz3w4G8/n3MPQs0MMrNmq0VbNm+2zvvj4aF
UW+QHY/Mk/eo4E+HZYqRCquugp0tzNIaSwDzojzs+5KpR9EeOY6ySgRDZ5tucgmKjiNxMAD7gfaQ
M1vEBFz9f9sqYLDB5aCYmuffLQ8hTOTQiXMtV8qMin8mXNyBY5MSav2icuGQsEHMLFsId9p5CTzO
sgzFUehdkXvE49bOen8CCZo2aa9tra6oXIv7hr095k5c0j2fD7nIGmuBy6rCQATRcu8iB0hVgZrc
s9yYgqeHdwubbM10Crkfx8tgxe6bhbzQ/+mgDlKAVXOKylZlRm11TdiciPm3M0+VU28HLinlPsdr
bJumWCEummkHnMaabogYi37bzJ8jHOunnaz2NTNt/truk+i4Vk7bJEm07pSrXLfIchRsYrYrhcBe
wk01sxc9LCPrACKsIaa15e0j0pYuOh/2flm43WFDrINAQOcY138pQ33d+pxEdhi1kjPX7Vh6O8B5
d4ckNXfix5iJiMgu7q6VuPkv7xXs3cwe5urh509GEqYx9WsQgPkPdoo8bT7hQMnSzRurN5vzmPHW
u5IursmS3fD4aOa7m+P6fRvrtPf0HhbhKaxM7naM9x6ptQnYq433bmPN54PRZfqSRnQxTfITG2NU
pk/KPkHeM9APsFNs1YUvk+tgFPqPmLp4TEeRaFERIgmPNfQlwhsOlStfXRLUnSSoR2P5xNYGVXPg
L+cYZez3qkL9J4oOvYsI5VxS+foyLtZbY7xVs6yCkE+5eaSUSLv7/38uJ0z3HQlBYMxU26AtkXkf
RWjqhKP7MqiAOQ37BU9u8EcyFHGLkwz/z6cup22iCmMwWVBD5DeT362VF9T4H0uxn8ib38Uqhq+B
zqi7S1sT8iEh7UMwbLt5l5SlIQpN83ibxrKTuBwFTnh25/SyPWvJOPzy+fnTw+iDQPfvY25u+S4b
0NWxeHglu/xO5io+JCyBiqLA086Zz9sWqSzDej4X4fomvTGZ004QCqx4V/6Nh3awiboYxrMKa+KH
R9FD3Amdz3wczjuCXA/LSVBybnBWx9g7dXnOxbGnPL5RSQ3lJUB6js6lY47p2790sM87da65DuUD
j8eUH8EUtqKuwbDcsNJP0JhpjQJcgQ8szxADFGTTqVIQ2k478+BDbhWnKtI0sy52u+yEQyM5H4Dz
ShNL7Fd2QJshxkH8tR1SkfXL3KG6TpzGjYUKwrWCtvhIBZVezRlZ6sjqEf+jMnmSOAUmDnl8hH1p
wnAZgtASweqJRslqdd8ic7PN5i5nKGj6EQ7KzOxjJIM+IKizyvvQeAEgraDGSp/EuxlOWNQa8qeN
q946yoB9uG6rb+yfR7uUOp30OTRnH5+08oQdCtfKRhEgTHnefs/uz3JueCY4IOOY33LAQnRSjjYb
ANzZ8SxGr8li4ERPsu6D4oP6p8YPkvpBPYnHumUPJPGbLXn8hrKSupOqEzcOndI/BrKLV2crVzEy
azwUf9mkhiArcT68OTuSLLmBmf6jYwXvecCV4oKwzcyA2vzl6FHQ8W0qZyCnARUKIW/x9f6i4wSm
jA8Lw0t3GaFXkd5h5zEdfE6o6HHt3KW8gymF7hHL2BdfXk3gebzsa7BRlSqyPn934jcVBQQlDtvV
Y+RJCTAvN6t2KKhc/r0tP+qR3wd8QCx0OiTf6GalCOi+vqaLbvswQRFAGHpy27bmHN23I+RXcnBf
wEsqtPhtfsimLKhEouvKMKcD3rBuHv6IlazTWm0rNlYPceF8tt1HdLLa6qLdxA77mtLcyWNKR5Ph
vYFlJjnnbk0H0trlqF6yrAx61TVXvymMqQzryU9AlBuMewu1en3YXCofA6IxCM1p7XcE2CGp1joI
I12ar/SFT+ineH8dnTXPu9QQGWZwJr+kJPu2644gJTKVDA3kTy4u2wnOMWD8bZe86473sAE5OYu8
hLSPNAC+K10YhskwaQLdf/kNhHs6VdbAdfazUeGhSoaEGCm3sWF6ZtMaLzqXzaSojalHyi5y0bIN
rw4Gkt9aISVXdEmYvXr7tmhCZuAeeUCCMNJY/MAP0HCKWK4PEVFyeVKSxqbl9hyd8tiA1OIpPYM+
zmVl/MBDFMGJbRVXVCR9tsN5Z1TtAwKm4iIpKxCEJemSGAb6VV4t9tt7gU70ArVqj2UZxmXHUPVq
n+JR45bJFfbfdst+Bp/gOnqnPfsOF46VgNnTa6VoQk+RDBv9ooH72z7y2/aMJIb/xvJkiCyCyYq6
OPqnjMRwM9vQRtmJvuQYLtTBgS3qm3+aNeDTTpVCizumLKCjbG7QjMEwhhq66BbXlvXq2jUb6Kwp
Uz88TICpEtbsLQjv9qE2+8Hex7oph3uHSId5T4CksyNa+m14BsmeKZytQUMp7Tv6gDBSysRIuzNk
LdzP0i7Xj8VhPcBSErmDARvm6FeELfqphnkH+KN1X3K1T6Cc1sPHh2qh9SzF8ruByEKtA7doWVSc
yenJc6491hYQCatH7YB+T35GmA+aU3T+gZw3WNzZ5cRwQGvOc3wkceLCBpRBU1r5XypNvn/UUpvt
1goizCCjdSmTHpHMqVCF3hgrDL2qn3NoW/xzGiFZ0VtiKEtLsEJNpzqIJwxmylkaM7g+PtqZbGnP
n16xBCB9j8GjpicIvP3Nefb1u+v3dOh/RjAHdKe3Ll7MVIHSoBtz5q7OL/i6vaQ3eSNjq6S52da3
YTeNK7pLPVlKPByzOcdU3DBZZV0zBDWALKy8ox/R6kTypWfktV9K8fhHFKqcPTNgidiCuBSXP/i5
T/vHfX2I3fVvmOQlNEjZimIG4yoQ9OObQPeBzUa0KwUi9UyrqfaUrZM3MNV6FWVtJ/iCFPF6L+nA
XkEddQfQqGHx04Z+gK1/amlIIPaHYPcN0ZFKflwk4vgoKJ6o6wx6OwFqRLVFT5AY35aWNjntBoCV
BDEivPxF2qq1GxLEa4ZR7tGt3M9ICem8cVVtQsIZ4gkd8tMTZ+Qj7q09+ydbCMszFGE6ZmOBlbf4
N36RjYEWKLRPxFrGNPzsWCDol3DpPfQkieIfTjsCIcxRoXBUnA4WM1iBbfsbhvO4bckSXA/9ukuK
OIZTs9O8Ryz1xygbLxReAvkmXcphuOdTvE+Y9H2IlZgJ4U17EzhYYStHFrRqjuQGP5XV16a3R1/h
4f/kYHZ0OxEE1Na8W/QAtlBFE8uaNkcT+Z0Y2JkbmzroosIFEZjp8xwVlz7aBUtF5dgjCxCXEctS
tDhhD1nV2r/gcvhCNE0ex6h34BR0EOfJiZXb2qdSohP9wbGk9a/i7uwYP1GyqMMPBCwD7xKTgwXH
rO2cdw1FZYM1GcD6dLkebNkYdSDR7B5wVVDhgEYAOYr1Kghg4xOV4M10QG364X2mL5jIHXCvGWkP
bJCaGSSGF+ZZnAr0eVZwF/H9Gqz3ytao17FgOzwghERPYMsxxWJ/TedDkNOd49k6DM22MpNtRp85
/HY0h5tEMY7wUSqtt7x7HTmwOaVMNBmeW5e43uCs8MJy+bvqz5Boa9EaxG3WMc1WShvUn6HYBEjK
VeAuL/bWzYX6IAy2gim03KOPkS42RfwYtHKek2O8zDSfNBkckgcWbj1C3kson0Kas9lJab/CKtLS
LiJc0Ntzbcyez98vgHdlXxGh6idL9yEROsGI7+MSuN7OdcC5bZurjq9FDdsSS+8QdahLvIIzo9oD
YH1CFBwkhyqHi923+/aAE3+2yO9ATccQJE2S+b6qN1BWXVQ3Qkv2PtqVmQE4r/PtqARbgCSqbkbK
2z5MjyEKSwANvfHQQ0w/H6ZlcmXuYqOJZPbG5+Iquzhytmw+XdD+Y+nT6Y/oX6l+ieQw3T6jXUkS
wMbw6fH6H9MDQbfNvve0nLOfaDeT3xSHQC4THolaeORTrdRq3pmD38OM2LA0kFpKIATuhEZVjyCf
hBWVcR/J215Fw4CYpbzDNKICwtcG2OJnv6geKVeckqSNkNriAnrHL7rjNh9sjBjIvf66D8MRmhUW
We4DkPmCm9gVG9Efw7wlmJ5mG2ZaAudUaLHoU+OFZAkbf0v2QrrIRSlhNrVfOn+JQzYkB3rN2OBW
n0CnkSTD8uAtVbh9skVAceLyk/kGmN2ZD8Kl+V7hxu6wBeEsY7zaJUXPGiGsECagqymjVxkcRmB0
a06cdaBFRUnKgbSZD3kqexl/7F/6lsRvLE+XgKzIKi2uFvcKsP4weVrbawp7B3KIej7l6OYQbw20
JxlOywteX2pzTfd4dFm+LFreQGgT/8slpl/dPawla2MLLOjv3gncWmtRG19ODJTlYL6cdElKD0qt
1ryBZ1cZsD4rl7hCW034+iJC5bWU8I+lo4/VIWe0Jxg4/LV4bF/mAw1hQ+KF4hhhN8X+S2ghjlbX
6XEyZGnN7CSVAyEfyuauO9NEO8Qn4cjsyK6c4aQxc7Z5wTmeiVKaWSI+dgl/UDjY4uYTUUDctpX/
HitmauksN2sIqg651umiDmsjZQGC0xjmB9sRoq6OSLAqXz5YFSNYyan/pE8Jp81SuURVeQ0aRWSm
aQdkjAaILIHSmbWzAoA3xtuQTOCJ2FPkGuUDHIwRDgYdP7k6Bnh7B58C1UxU0lCn5fOXGa4KrmHN
WsB+v4SWxEV0z0eWjSWVpewr4Mkeuk/3Se7kwhhJZ64ODMnc4x6jg7OBKs3fBQ8/nqz0GXAXoLcl
HCDxRvAE+yuwaek/A2woOdD9EWl1wxDfWUMdAVH6jtujZUalzW/HJ6TeHYZA7Og+9cfGJEND/+3X
Fn+/wTm4L3VOh7IxBBq0YSC+ca5VZuuIlY11RDc/5iGrC+SMUBRtgwgRfHhi3FDJhWXPmd+qRuzj
CTx/sjLcJ0ZffukG+3LOABUkSd16WF1/4Pz/zOlZeE5oObhHRNngVWaX2V2ZSZ3+0G7rIsqVo78m
9uOh84oxmnFqF4WpUB8d8O4t3UPRKl3wGgrM0mbjFHPWmsCENt26gb+dlAPz6F8wyGE9jFOCfG1K
uKIn48dikI42DWICrKBhZEdaek35SWgY6RZkBth9dbpnhejwoKIF02Ph1h56wIIyZd7etd/OO79I
9jKYPvkQnavpk7HYWKNE2i/0+b2g5hLL4MFk7mj/mOm9gqXN2tbaAC9Bf1FW7Mr/IAb1mAuqWcth
dLcBGSvn+tfxdFZv4qAJNk9pjJ4Sk0k0xloO35Gz2vYbqgUDODW9SI1rw+FwaHhzdE+J4w5L6kR+
eBpGOnQe5voVIEPEm/pnM+9o3pPVrK7sjk8jLkmMdyn5RFOwHzBO1+oGraM1/FDov7/4gZlNtmdA
aB0Xd7tnMyTGqy6rRvCsxzQq8g69We0lc8P3Lg5Wql8RDwys+chBL9D5+i+4T0kku6WVwQO++Vy7
TeN/kITiiyiO2Dr+hh0is6uO+m9U+zr3EdihoiHV/n1J2tn+UFy8cJYo4mgfO1JT0ybweYiKF48r
2A5r3Ou7f8f0brOezSk28HoF+X2GSB/Yh+yS45CAzwtL5NOVetHcASWVxlptYwKpyOdquYNRVo8P
wbktWIeuHa1g/SxgI5gnfC/uLXhjA6cfpV8kxs2zjRLaoLhFQAGIlgGzqH+Bn0s9hUL6MEshY27u
fPcaTY8ubl0zZXuIlphPs8AyrAY2ijqcbI2OHo6WvCLch8aAb4bf2v0W6LUTaRQnDXYeGQYinE7e
u6SAod/tidLDSIaoJDHUU3U3zRsY8eJso5lLVxmcCGnoWpHWXpvL5ok0rXylCCl/47ONXan14U+Q
/gJTolluu9pWeVS3Qt1TJ3cf3MY3lUG5Arewu9PNDcp2bjvsu5exPv063aIOTnTf1lGGetRxlqMO
vdQPhShqEa8uQIJvN/NJsaRodhatFih89EOkrwnxCKZ+ty8xpp1WawNahCc9JmBEKYbsYLaENZMv
zVgc56TXfyTwoGHdUYcqrpIsPrniQzcE2axoP+m8Wek5rV9Oj0N0oICVlwvuOSYH9zGmlfuglY7Y
A7LtLL/y3ZLurPuUFJ2D0XfXDm/AppqOg5ZZ/vUbLK1rIjIfzAKGYvFxrsuXP8y7GALArelhZ6ok
s+5Ll//QzBeUMsiwUD8McbdaLJ6yH3xycExQi4zYQYjcYHW0N92zyAmTi/1HhIicswX/vCNylXxf
UWMGR+CylqdEFZEQUAB0H2yjj9dwsWpZLQonRq/wYSCKmg2Y88+nWoeKA6nIXgJR2+B8wn1JPd3H
aN4DZC3Fe06pTll1Tj4h91t/sBit2rIe+QXuBBUSpfbTZgyTtoP5Q7IGoXpJh0yeneGBrIlo7waB
VWQ3tkvrTqjTIHr+JviNsC5WJpoE/wx4+jSvfDAq7A9hin4BhTMkLC8iPdlkRTT2EI/qOQ182i/T
B3pehW30wKG5lzaCv7g/3/yrp64hllzhTJU7H6R6OjZpLr+syY5MEw0HQj0Y+83pYwjHwag8XdWk
wcUhjYueM0Q48hHhCirtDTp09MEa4VDFc3WRXoxihw4vxwImoXro77hXrdGZdNU4w6yTtcdDQ2of
0UkGME1pL3O0cU3gQFY5LDIUG7AmlPGQAibGBRAZFkVRW8aauXgk7FLwc56yY3+mF6/tVwkBxLDZ
B7YeKCgQHic9apanP8Q2A0ovemIoSzC9pYJr81OdVrhvjcGbSae018ErVXp5XRcrsydXIAGXMXBc
Rx/VOaY3munO9DN657ectnspSZndeA+9dobXcOU80WftldSA3GyDB1l8t12gpQjfOC5/5asim09i
nUdcIbAbUY1PGlugEIE+4Td+YqQhwSv8pbjzcGkkSQMY0W7r7LDG8Bl7v9X+EB02JE1oFqqGRBJC
uynH22F0mJyT0/wMT2Z5cavomPbco8E2DVKZALCr7gx5XfYfDXiDTJZnt9Uw/QEiozd6Wmv5K2YC
dVvtX+NlhgzBCE3zmprsnaKtAejJ+ty5y+LGHT/djqxcvgWUz0UnZ+JFf9d3+zDfzQ+TbPwGoKHj
navmcWXCOibaRnCn9kGPZkMBbaW8s5oSnuc3n2RaPN1dn5Wjr1rVRe2hb9dcjc9m9wyuVJ3N36c4
ii6QlYrfv9FrbYy02XD94aPT7DmsoH/ttnMsXQqlF4u2LaoGa8D5MEwcat/5Ox2yYq5apcpVbqrA
1iRzsgZh2To66E1DD2VGdl4ie2/qJFVgPn4VVF7Qb037vHGchr5LTBzNNjz1vxKqblAHIGDPAsFO
bKHuGW//sujjCKWzBiHafxcEvBh4gd4Sj/CCYDEy3jtd6sAJombvUAnjoSlAvwlcdnMPeHN8zQ/I
PoKM/CHVrs8lG3Wp/ccdS/8jvJtDvjREruXlwoGfDtI2UiL20wVlogJncZoW9pThpu6jLIQSHIZ5
Q5dw5NLpfyOW7gQC/JYx7s8v9nN6N7e/uDvqrhGPo8K7ZyyX2kCsvDWex1G8kDU/Ut1tjrQ2BY7F
k1NCZL/TWO294ZTiooUdIPKAOIezLZWh60lW/zJ9GowwFh0u3obVe0o0C8LuGtlTtpO32/76iUs3
2dY5e0hf9tecFfHxD1N9xJofuyd7r5xu8p/AL2KYgnx4F5D/S9Q/m8qNmoIr3nPLMBefcEuuE05s
f7YcPaZP+xG0s4YY11D134NlDPpMqCM7waOwcCXj4CllAZoW8zBTDY6eHCzZoEMPCgdEpCF5yx7T
CplZ0fI6Ajd78GoVCqjMaTWqdAXNTMPHb0gVf7LArhKEWccIc25/CDRZzaQXVgQr0D8Fd+6ZSx2s
ZUxxAbe3n3V8ngwyIq/0NFoKtKA9PTE8VlftX1TO0cME+ERq9enTWQW1S1yOaFkZTBxzfNRJTh/R
DKjciFlVfoveWypQ/HlCsDDv/seRxqZNwhNgoJWBDBGJHiQ4ivNL2E6rWX9B+GNYe1oRYqzBQd2E
H6c92accUpws3faik707lgaFgUM3fUEMH/H3WJSbdLLX7DeE7fJ1gH1Kr40bC4zszRWxKpCfzlRH
w+JuaYQxdzh+7dUuWolDDVhgHbZtevJ8EB6cx18PRc/0GjGQZ9sPajl6KaX39Y/wyxDaB5+Z4aHJ
uFlNwC+MVlmBQwrq6n2dV0TlAgmAciQcdEiIgGbk6/jmAIjqNKjo4iotFs2/I0MCo4/nSB8C8exy
5X0yL4eqiYp6onMmSm+lkH+EUKNWBhfhpwmFSNIzwzicP+HF7oFW30QNbi4AjjsgoxnWVd6hntSI
USUMuDsn65rRy1Z5D6IL5rkTAsK9aMAGaGhws9fikvHoHl8mTbR0fryKq1VRFe1LeCkegYZmzJ3V
LCQYTdoa0fOelu6zesZysqoUHiSI5ZhqOrlxQilRnLw1RUiOAg4T0YjmiFP8JEJi5uZyV5EBVA0X
4Btg08KI1KAFfWZIk4OCbT/AkJ9E29cBG5ZtaOSXwDTcL3LcNckdzIi7MrrAU7z48y+wxSPvBtDh
0n1xC9j09g1kvShIlGgqzQ0tITqx7JzQBFIZHpxDXjql1/ELpcXzdu8gDWXaAtHuOMCCCOcLqhOE
WS0duxhQtgcb/FRNsqS2WFI/8/2YJdWFMdlvr7IfGRBJCtBUTLJtTVmK68n9qp4HHX3Sjt/rbqR7
SIdTxHs9UAYCNiJrMDaZmv3t0aYoSBtXgck6Xr/VTXV4A5bSOSYBuAQ4WXv8yM8ewAcKjfSb9sFD
6OQiO/PlljRAabotZ9r0S4ISAPwWf9YUA5QYd6jtnxIWYAOyJJkPnR2aoof9Xi/zK4hXPhitPubd
Zc+NnqcUL1nj+cxOEVnaAQ2Ij1Nt8eU9f//HwQMK9u8aXlOPHmOBmq544ywj7u4vIQb3xhUgSNtl
HsY8O/mO+q2wBw06vkX3ERarXYRLCKJ/S+YL6ekVXLNrxmRBaT5aFP6IOr8W7wgiThubhi3a2xA2
D3vrotsrRBJYYEQPK/z5XfvE/RWD2XvFbeNqvtxTPmTHqEfcZJsN614TXvzZuUav0dU5qXcs8rO9
J8EcQCXwsLAEUQRH8dptxzSSIwRUo1b4/CPDKt3XvtSS45ayqGFCO1x1nBvVwc/XUpY53xJ27901
sI7Ygh88gUuW3Bc+KwVuxirx6MslZVaJwUDydXCILV4RjafNBimftEzPOZVyNLB0STyizaSXGXrG
Vg3SbpFC/EDWiNs0ZWx7JjelZlzaWnJgLaz4vj1tvj86fRaEPgKkpTO/Q8c0MHP/RxosR92DXW0J
6qAaDwJr8fznz029eszPBSfz/jKvf9SwDCm8w8k7MuPiPoFmHlneFr2r33m71RbT1DPL3UoW0aT9
QmAKUMJaelfnba6BYSlUgZZfiAOV1BISHfmzdxADj+VPVfTTAsjXgtrehBWsQAUoxpiidpkmhUtL
KaqwtOQMaHtUITv08H7nRr2sC/PZC4uJc8heVJm58j03b/kFl166vkqCRaAk4SppLdD53Q92J8MV
75f0Fm0Qw6NQUuV3tw46iZ4gaRDu+f+YAI67YwAlB0tuB7FwMFfDJ9bTINWzhvlWaZUsPLHs/kwa
5k1Xfjie8lY/oBIlYDVeDB8Hhwal3VUFNeWfEucmrJ6s+I780CkfEAgHQGyoulJvLGmxuNx8xlPS
xcEVMcCPVU++zoNuSgOsYh3d+s2ffs/p+svoFcKKA7Ngq5oFWwU3iysTYHa0u85ljc68RTOeXeeq
Vdet0xQLEv5+/U9M/43ZonKUuk2JxTs2kTjYPMna3KQ3Rz0nreMcvJtUkkxsNzczVTF9JcC525oY
ENchXNo0ig7uK38GywvICgY7qnzwRQ4wmMHk6GZweP104OreTcyHC7pRn8KVqvUXtXZNeN1U0/sG
jQwsbAg8yRMZdcYx7wjnAf7RSv9W40fQZNdROSIDEltYndfj298AIjWwGr+4yyqkjjD2edZTqmRc
9rHSyNYF8FKXiMRqiPUKdPlctzH0dNsohpu3PxRPJt/0EOrIZb8FCvfRTZ6dL9PDp93K2YkOe/ZX
ZpALkXTFoM0klVK4RK9/e8QRqJG5AgWr16fkNwVRYQ4XdkeD0WmCAxTnrUrLGS7TwN0sU/dme7dE
x2XEFgPs5b/abYKSwSAqk5Pl6LU6JQy2bO4S+KaCyzjDIW2s/XI4WB6bUbs3ulZMOfju0860R6Km
RuAtMeLVc6h03bAb8jJcKtcl7sP+5SE602/8iOgMvovlus0APtB2t6G4T9qcqZIar5x8ZvvxbTWw
VVbab435DSjBgbUX/5h7s+vSgbNXb1ghg7LN5X/+taz3kCYeYeLx3XvvTqEWVX8nFk4QFH6Pjjzo
ApHxUM/5jFzObQneRFtNhfR2MZKl7dHFYW0g24EQY7xf6UgU6DEeUv3a+z4QHlI7dYCHOK4o2sY9
f7nUC6MmeeFJTJz504gObNTBb2NTdVqHFRt1Z4AUVSawHg01glPDiAY+z8dlGFff2GWR6F/5Glbs
kGuYxVZUYYyL3ae1UgHk+kfxA2/VvrEume2Dzo/fHNJljGkvXgIMIfeMzftsxzOZkaq9esUfjgxa
BgAdqpB52uhhMSkC8fGH/upLhQbYQ1EHvcDc3QMd3IFaZgIDsM6U0dM9yFSTovmsi/tFGwTlCHTY
ALL81BQFlsXD/gjNQ+EYn5NLWMa1oOnrJK3N4wK/BsrPhtMZ79Pblq6szHg5AKqQSQl2LQvH9jky
eoJVaNgiDQxNyunxADxjmVeUSnAqQL1QPlXrqxTdYo8yavh2dghNOLWcMUU+m1/ENNjaiFG0T99b
5NnGeH2QEFBTZzQJhjeiA/H6OewDfxA3BSNt1q4VkE2zQhsBSYo+pwXIkdHYcxZbnH+m7T+r8u+Y
Ur/iJruhoXXaPew7v++JgRFbhaYqi5lI4yzGwTsunqPO9J5Ufg+SPHBqbFgEKAhdujX0qi1qMEFp
XXLD0zwGij5q4TNEvln524PcIBXpLfid4C2ryZvaAz8wQBr1sZY/AweeCJLn6Wl1C/F4+QSnDM6w
zv79ZXbePWYXTfwyMI7P7LsjmF09Jtu1ppg9GPHdw3oGhfhEAbT+gRfeqDTVBOQ/js5sSVFtW8NP
ZIQiCNzSd4KIbd4Y9qBiBwry9PXNihMn9rpYqypTYc4x/rZJXj5ZYRnTil0cbvE3vSz4Ij4CVML1
rphDBRb4nkrEAYQ14BKrLIpfRC3Rhdi+q6lYwxW4NHzrh4eHYa52uVMsNLVojy5wiFAokDP8kJxK
G1ONLhgb/3P+w5FNrEEyWFVQEIm6l4ImoP45vUsCN0jvCMHeUaGbxfTm992ed/PR1tnnJdjODnTP
7w4QMxRhdAKYIdtnDNUKXPYjBpZHhUYKprMfN4B4OVlMUS99TD3ru3d/A6LGwh6NSIrB0459toJ5
anKC+S8cjIHiqxOw3f/Qeu5fF7+UutTJJ+xNIGUIwXHhzIxe1A1JnEd4SMtpMpgLQ7WK84J4ubEU
wrJx+ufBI0HK+wLgutqPNVwiPJ6Ip1T+BoHGXgnxSaiBt2zTK3ShIDNe3gXYuUnKA21UJWOCh8HT
qsfPuT55LHszZX0fOiMKM/1h+vBv04b/jpw8hzAzclqmWtRfi6xNoSfZaqjyRpDWrwR6YPt1r85W
41EXWZp8Hmc8B0yoUzFfwYGC8NCbRXYzPxY/vWplNS0qUIdBxlkW5mPUtHbPqpYsWadndJ99La50
PhlkFj4ZWH/sKSx1x2qpWmp0fRtDPx8PffIwATGTJ8k+xjAD9l93E4VMfoBsxEum7iN6f8NuQHzM
+C050lg7dG/+iIhlsCFwBAFn5zxXCKK/1MhaTKheH5HTQhCwwK3eABk3jgiWxidobNSbVUvtaWux
oKZ4pdHm9+hAg7ciAdusce7NtavZZDA5VeP8GHCedK2YAk7hdd991izJSsr+8THPKLQ+U50Tc2O0
NLwV9vBuSRs6DQG8MUOQ9kTjpVv2CTVJuEAuKDmZ+vlpz8kXvphcy9ebKjgT3F0FujYuDxsaV/ov
fOLkuU0lVABEG0a5ihXYkHi1KMMI+XT0I8clM3xhyzT8lBbdRZYggY12rssGGA6JLx+K57aYwV/8
eYt8kS9/HLYqfBQGd59obca1J8+BkCOR6LOXnY/PycmSiJ63Bvyo/BcpM9QVDe0lsX8T1KhMNlz9
+fQdq9wpslG416NuC6B7sPhiCOJttuA9KkLdIK/16DJHM0vUBJIDVjGW2atPOwAUMGsW1JdHhCTp
z29vA/hHNnQ7lZNHhLKEoXQmrFkX0os3oMF/3yNj8VSeynG1O2dAy8kLcktQod1q5FIz7xXMG0Oy
/wW+pQG1GauN28OkhYeY07VbP3keH1titB53+xXfJz+mdoK1VtBht9lvSyBQEctuTlpJ413M9161
7sfSkUOZcylW/TvmXTiAMWxyPYQARR5OGOX0K1v6RD30GjJKIJHKfZlc/j6hDrV0BFBgnBt3f5qB
dvsntHaEqWa9Q7njvuLJ1H3O455P+wuLAo8k8fgbZ8JdByxHdS8gqbqv7FU/Zrli63FggJhslAnD
u//g3Ebooa+LRHCZG64nLqmCD/rn1ispfsGcQUsB+QJlqZY0vbuv7I3+keHEvkdf2A+WOs5eTpPO
Oq/eMY4SLgxtCv43/rkHbt1IPyiN8SabZtJxvahkX8pvl+sLkH4EZNOeyNwwX0yhcbsoZpKjLiSn
9DdZUQsd1b6OeX7pfZJXevCZIGlEsQ0yLpZ5FoY9MwSZfkw7ePW+6XNarD68bVYfQL1EMSIu/h8Z
cob4ldFko3GnAW3OwJyAQvK73ex6enVycpl48JFqtjE/bd0YFRhXjH583PfEbCI+BgJZU3KBye2K
48tRWf8QZCS103CVgqZxzNpkoGYju/JIK6GcFRzV+Q4MDQXVXDlKrEeYw37wZjUg74s7A5rA/obf
UKKGhMutzDBPcGTy99D4BFaOgLhKhPukdITkSV/jDYS5H/LLlCg3n6Knyk+Ff+gdLQr2K+br/+zs
a/EG3L4mPZT+m9Uvegf1H7r9dv5wSMd4uMXfhYhNd+TvWSU99qjxOYNYtAZjAbuxIVhN9kQ30BvT
6ciipvHOjsLhsX2YDwAVFiqkSENT91KFq3EIR/6dlg6sxvvveWx2/xsqNLBdMmZPI++Bzo7zmjEe
lxCKBHUhYBOefrOXEatYWyomwBoN8iNrFxLk5muH0rjhk6jHX3iXi/0Lh+vh+u7GDbC7xYgIicXu
huLohlITdTPDMxdIZ7Gd/4x1IRI4BNwrzm6hJY3O0fpi2zI6DQY7dBpUUMxpQuU25Li+e2shrnyx
s7rlHvX/DMsx9DJofqKu+XN9pGepzqxB3nK4WUAfQ3j8wJnzMQdGth4hDMxDCWQCJvY75+tl+LbR
EZlKoqxIjUsbW9kTBa6lOfN++l7VfCTK3KPhdjo69U0le1qnd/rI7sfnXxPi7oQ5I9cgpjVghYNt
eZmvKNP2nwggIw4PZRZUVi7gPhXdwc2udhyH9ao/rewqvFHvaPBRwkhS5cpmyzkCpQHwwfeTXtgy
7f2ZgNK3mA14oFpblGrJTv+BmGCAZAnQCvbbR7YdINtQ0pcFbzyHEXN6NJaBC313xR+pkeGVMl2X
h5fDF3yKssSE3GImOp6xhtR4kqi4KNz69AIHBk73e/4tWDdsSprz5d95h3t5v2FKkMJXdh9fjpf/
jbCcTz2kSXLMnctZ8lg+VbvcfdVoswmlqUzWLPrLt3Hft2teOyxH+REeWZ9AvZx5nI+4QZDDV7MP
y7b/UaYU5TJwXELJAQ4A5mN2tQdD+FYUkOjChNpIMFDChElmcAaWCLjE2/U34jK4udtX1Pj4NpnU
esAXbVysmwQRGAseVy8rD7uXumxpxDV64m0WD6jZuq2tn/jwEeIMfFm4SwUBq1JK1uD6AOhDPYo9
iG16REXXBsHFna8buYDKgHmCaZ9evBNR5/5whsQulYn5fBijk/bXouSHW10V6zLJ5xLHdywRI1jj
UrHPHNxsAv0/MtYZcsLRtCayhN9FoI0COH075+1gdZkM4UXKoJt1UqRkJHECZsJ+X8xGpTTV6Y9Q
76Eua1107BBkTfjZ3Y+o0L/uCBjGZf5AO3ebv13JYm4HRXoG7D1rdMz3OUg9GA/XNCLtKpI4tC8e
eyzUrpMHH7yoDMiAyF4+lsAWoFqAerNeQTUhr00fbihjiYeeNj/B63Tevt4cqVeqyy6RivYe20Uf
wVYiuXVuSScpUOgr2Ljv6GMPsseCrKDfgmDCrHa6yffnNMFDoVFo95tCWEfVjNGCYo5Vtf3ZH05t
NdIj4X4AnENQ2yC4CYeJ7QFAHPoWJLOOh1U4o9my2EEGGcceDiQTgaRtmqkXsnfeYWZAq+UpdhUM
sPjI/5s0MlrNl41xgh07qevGwPzJpoJeqQkWfVV4y9K7m2WDI144mhd5ApjZDY2FzdPXWOMiWlzZ
rYx0eMB8hDKSImgn7znD2YOg+qF1wB1e4t1r3TiG2MVF8987hbCXTTnH4nDUzem0rczpTLZlyCOL
CAhvNitsci8KotjdTd+iB68JkTeaaBRemsdVYbxvsFxI9TWjeo8Z+aLlMJ24sk8kvY9tDW//EJHw
E8tYAYRPUERhZcEFHZ4ZPP8y3DcmkFf032knw/sv8jBe1wthSdPHAqw0gyq5roIUo8fqY1u4rwzh
ZKPpEQ25MGhnYTruktCyTMxs5AhEgL+oEK+zcoa3D9wPR5z5xgWWSeirufg9b+BbVjZazvPwk6Md
1LyMqchKyQQYXya4Ha3V4fDZGGa46HlYjb/IISZCRBP2uHkmvdZNuQNySagojgM8FMLTyZcbhmPV
sFYLDye7RM8fnwl8ZQESjdE8TM1gu103vDeIXIDtZfwsqMDmp5/xFW6M7fwhUBLNOK/Pey7WlzGH
9iBDA8NEvPXET0eYpGuhGA49k1PYxs+AEQ+fvhdi3a3BV6nYtL8YbDfGXNluxUDdVN5XcRqklvFc
mMgBstID4OJe6NxPEJMp6g/+874Qto8YX1gcM0/XeGjxIljAAHjkUYZ43PomkjGsaU9rIbns34il
kQxdzIXwTRddVAKOwYtjv8dDprqUGJU3c7+MNtndWBIooj5sLgKzQSdvL1HE86oTNjV7kg6DzDjA
73VRwxjTEYMy2Xtz4dUXYgoN3AFFTaQlI4Pl4qy5ETHqq/XT4FNml/ZQnz34FdKbm2awsrSZTskP
0SfoQzyoKj+PO5gzE/SBnw3k7GOUfDC8eHZGHplx4seGZI41SYDakdQDeNRPwwCycX73tlnmeTR9
Tk/8/s/tA53noV5o5KyJtFN3EBpHNYau7BlLxrXYMz1Zwo7JjwV7RjZGA49KLIJInWh5aNBSI9Im
IYVZg2CO2+6C9pD/NbAiOrbxZXlLNktMrPE9jglmQA2XBTEDHnZUfbzkPVnz9G/jfGozt2Rp2p9a
qYCmjLl4C8lqYOPPaNylk2jMN0hSSkB4qmnxpec+87yxwFX+AU9CnmosVmwq/phMi8PhbmL8ptdS
SwecX4APxP5+fP1w40G5z0+YcV8SmhwPzxQedvRziHBBc42BxtezRROQPf84181mx8yeZIRJRDWS
4juuTh7SwAOy428VJsdqydlVaIZ3emXylVXlxJfF+UYIXJPykKtZjjKR7iNn9XbSMK3HcYxBtJgt
ZZqMg66PkL41I7y8qAIZm4P5I8MSwPPwsEw7ehJVYJPlEJOgIvy1pHZeFlGs7W1+nDcKPJMBpCUG
jM6hx4MQninZO+T5zCl0GVmGaxMC48WGq0XiHLFxifLDiwl2OEl13zMlXlxwBBv1NG+giCxbCr3W
ZFIbR6oiCPD4nzYFV+q/GtJjKLKCbOEpbxLTFhFpMDJkVxKtNDWKCMj+pTMyRQHBgSTYyryk2Abi
yCBNp0fjOFUoFIJDHO/u4YYyyraxkKJTqOgx4RrEJgztVzMZ4fN03kjcI9FcikDlPa054/uVx4NO
04qSijiZ/pBagPiGApko4lvQKQ65Efrb+SE6jjG65yVhtP4ISbIjIJs3tWhfMycWEL+VLv4YqkUB
sM+WAsp80LcfB/aI8bAyVPbYQzlr3khSUfFcOjOP3yfInaQjp2KDn4CkA4+uGoof3iHME3r4s/lF
//GJCFPdNlzqwsYoblLMdDaYZw+jnAbMYVBUylKRfqftlj37jF4wrn+GfLYmQt86mF5FkxW1LBLi
IXhwNP/E66JwuZ0ACT4cfljWyP/hV31YL+SPVyG8TgtSxeD6cdPnYccR8Da/XfLD+7EnfY9jWKGF
dEuBiqWAFtD7HnD5ZQQ53sLh9Dr+4gMMKcGpiXXtkdp5CwXbwcwMzSvIILCE8RVNxLQBjltvQCxL
g9p6JL4EBWuQ/TcyBM0uHVk/jMMThRgiYhKWlH2uC5h374sauV3ShObkWUuYdF/kZ1KU2TMhyCJR
mKJAmh9R26OZyOPCL1d3wo97iz6KZF4z6ZDjRY+/i/sUFLpH9AZKmmLGbfXrEUgLSzQgzwUxXHhz
iEI8/ewhrQ0q2CWYNTI+RNQ2pSFwKKalUaaesimZdKBdHI3MKUo2gGmpF1jrsRLXiIj8K5HNnT0p
zSs0/i2UMxw6UDgJ3Evj81gRP8agD3/nfpw1pMvIvOADcOLbAmUGUevXozYZiHzWZwgT3g9lz70j
PTAoSfVqD1cPpBAtx/9dQXTxsEFAIkfzymPEycgpdf7LPASZiTHLR6XI3saIbsYjT0MaeeY6EopO
XGthQ4RARGNWBpLCkMfoOH+FwxkT4ur3M+W/j5nFVxyivI4AJfysxAezF/5X3aKQndTQzbxNPuKW
mjkoatZ85zw/QqMgFkRBhlzR295Bpibl3VwKHL+CEx36my1hjFPkiXu8M/OH8FA1k6tIfBEmGhgU
+xZs3dobsZF+zV66vfqIDoA3vjb3xBjy7u6hiCgsSt7e4Nb89+w1QSxHSNpNQG5I5eNrhhPg74El
FIJUhpb2g+uMzlij28Eeo7gQjaKqiIOiQijZs3z5HwQvUljhvhKLt/SzdH4h+G+8nkI9FU+6aWUt
eQ5MxQcqOQhBK/aHsWpdL6aH10vMeuLjlKhGUYLHRMQI1GhJkd1t/haX+FxSofI2DsNkwUX4py0R
lXslmNrH4KQYBGzeS6zAdgHYRZwCFoefK/w+mtvjOP2RQMufFWAP5C9+s5QhAoGEedib8WPxWkhm
Cfiy6KibhupZaeZJMS8wLU2IRRFTDhwQaornWDwt/b5Z84CdqlNlH9Dl2GuYTXSEIrjljGkVN+mk
z0/Av3QZnyLub3VcwqmgbY7LHZ/806YWA78Z0NoNDRtko93Ds3lJRzFWs3ZVLBp7ZDZzxVEJygTe
E3ny1eLDM4t1ykaYIYRdQGo8E1sBdgsxw4sknN6Ytl6AdbBJB+Z+zHbEzyBYXvXvGTNkodp5w9fW
jkmK3Je5kURJG3i0hjr/eAVfCCudsr65ZdhiFsCpjk3zhgKPQ9PkaEY9ERZYWaYD97LoEzezwJ4H
Dsw0jzlP7CVZD73X1QHjJmuE0E2EJ6jc+QfeoJk2AGDCvsPuchqYj0gwl2rKXpy++ajoTNbEz0sy
VDthqO3NWoaM3SN3ggg71+9Qb/veZ9+V/BEgY0yjUYWmh5P2thV6LnqJPDlW1qxY4M3JhnFggArd
43aYD1Khb4KgW+Y8BRiKLJVppp/SekusZJCUW8m90NaJQPAMbFQsEezkLpo5P7dJPPxgCYfSZFxE
OuaqlLArKRYK1E2oYkuf2/KDcvCBPoonHEYaXsH9stzY3RoRly2nsguEwsBLKxg5Bn3BQ+SA6jp/
AW8Jj5scojvEnSOjyHcpXSNuBF1zPc/RO2Dag6dWUUP0PCl4bWtCwQCK8A+ixfJG49P2vpWs7vQ9
Cfj6zrgIuMSDjPHrs+P/cV5caX7EjJUxto9laKIzHdJ9NJ6QcTgUeEFuiXAu9afdZDSX/4b0/rqj
ueQW8ZCQXZ9A+aHTvq3eaiCb98Ptbd1ye7gqtzUiTEaZmwPIpGedHgwOveh2fFgypS8CjrJ7wSVo
Qr6IEats+MAnn88o8EnYkrvDdTdcQ3e77CpCIYBkIDjvu3WmoIxn/5y8Qm2KsMqTuTqIyrh4ubBM
llzBr93gBAPER/tEgyaU3hATaOfQqjxMpQXmfoDbRdi1w+UPNBwTSspTRqW2P3JYQ0AgnHf0Jl6z
DGh4IeYTlwS83hGwXCNbyKhm0pJmO9BQgRtqrcHe7tz8XtLHTre/+TIOkBtSyVB7GYsFV2FYMg3o
nOrC93xxSrCrfoLgJKQrmGmtcQly5mUxGWJo45O3l1URPrNr+s3uh3P4ScmMVrj+n1bjdtFj+0aS
v2r3H9Z4YlKjkSv9oUhGZo1GLVnc3Fo2WEeLTJ206/NO9Uukh8KQA9SHlr430aaCOJBo8/i4Zdrg
T9gNQqqsSYVrs25WxoNVu6ojGXXmyz3/cRcPaBftibZeihjd1noyIU7f/pm8XWxIfbiKAZox+yMq
BGpaSJC+gkeFX6IPyX62ddLJaUbT9+gbhSJJjysk/QBIKQhity9AY4vouWIpkP8A1FBa9wFD2iT3
a/JqVt8VS0dj9bEJweUClbSHanrneZ5UA/fRWEiKJCjkuOz7xUJ+Ow8E40/aA+s1gO8guw1NCa8U
24/eX+Syjfxe+uPwqn5e+/J4Fe/DgWE99wNWER0cT+krRg0ETOPpko2CjatD1gqHiKaM+25G9tsd
1Q/mEDm8Pj1pR3AVE9McJWNlgzflCJFuLBerEYG86gaQhIgCYgc4cYuskw1tV4FZHLHVhIpu3o9f
uiL8yuuSTQsUUO4gWN9f/6cS4E7BPPuEqSJTBPjZWGBS50SdXEbmLX2OYVmWNeL/Cuci3yvqYM6R
+TlBHsYp8tEtpbDA50AlXztUVGR4aHaX5NHzYhesWGekBpSD8yvyN3IhDSZ3lBtCZ6yg/DrULl+L
/wMb4heCQngjUsFinQGBYvu72yjPkV6j24CoizNOthWOAuooEtVX/bf1XdEzzq8FZ3wYgfTBmP3S
ZlkFD6brW3CDn1PsAY9FgJCefk4q7N5Ox0jIyMFfqdoyQcjU5nwdFPQ91eY4C5/7X/AqLYqVCVcw
BoD9oO5cS/O7+yAkCLZKCHNrkgxA6BvOAgRmRERwt/GKQzqP3/MrGzPPaNxyyQh2WMifQefwhZD8
FWi8RXeo7E/2jUecOrMWFSUSsCOGIlWznjXFS+5gq4WsNDByFSGidKXhNfLzoT+gUGSi8m0R+dGn
rXkYE7U7QpzVYS/7AV2eJ3ppa0nOvfxzkLdR1aaR0qqbgy3dDs+g2+KtQvfBo5kMIT70sY5UnjeZ
k+uRcP3L0u7Jn8wnyWtz6ut+RR0ORAvCLMAFKm4RROP70aiL2Hi0aLltsMkQQ0irt2r1V/n2p2MJ
lFbFBMfEUzT/eB1W5ePlOFx/cb1MPgEdN3ZXWA+syoGeyK58swC3ZTC/yqi5MWER0XYB9ozFu7jD
F+I12cUTwQR86kKqs9RR/sNQeMMX7DnkFUbyIRY+LG+jnYwu1qomCAw3q5sHAWSRx3abVuQPICRF
vDNGTsG6dl3dqWuIeqcGocGTy/blMTT+pt06H2sxVynYusG7dHcHa5SnZ8kSyxuyLvAPKj99MbdK
S6BOeFJABqR2FmQuuhiGmV7UpO3Z+nDSg/LbBEaw5K5fKAcDeOnNio9TKUxuh058oBgRkDjzTEEY
VCGhDytyDU8q2uRbCrXkgzthrqPUdnMSDiO+JUQA0S/YuKrzSZ9YCvH59px2wrnp0JJOS49BqEZL
xfh/rxD/ka+5VdxftOSMfqlbp+0O6GuAGptnEqcFlDf17ZQItWgcnxaqDU+EpjQEzasheklO4EQU
IwAkWvRDps9kgGmMSqJrXFWOsHe8fYTixd0aRG02jCSwF5bE1Qd9ZW4Tmr3AfRmMbPnufX6QaMrk
NoZ8Qpnc44Sr03YOXn/AN4zxtpsAy1MGgo/zEtI8yPERtdhWBGg9oKrZ+uz6SzlE08Cy1JF71KF4
SOUd35jTOpqIHtX6Hpp5Y7ROnvwQpOicun23bziTS/FHc7tO9MUjuSGyy2m8buzz3Rpthw5k1Qft
EyGlrUUlxbJxv71x+TIvLFO5SWvItbQ5ufHhSBfvGmPB+ZqKA8vMMgCzydr04WDFYk/DO11kH0ex
BGCu2nVjNuAvNXOJSJJ5oOwG1mtB9Xz++QXAXcTPYfxTAgUGvOfxTP3ksYIKFCLo5SKAGcWcMQVf
J18tfq7BlkGhQ+daTFSAsWa2ob2ccj1B5Q4vdtmJ1IjLET4JqT4HLzmT6tu7R0BjgphB6IK/ZVM6
ABO3kYkmuOThlfmctbAjZ6d1R4iBOmTKqIJ/M4wd9oi5kTGD8hlnNMP2hKmRDQoz9Zq9qcIBmyET
tCWhDwK9m87x9AFZePHyFg7+Ch8RGhY8vlbrvCUhhjDHYEMj/PS+FaMWuovpxQWSeKP17VHPW9GU
WMeP9T0VXPxjNnJ+sPAaPlCS+GAVvUHaJCOSElBpb1jnhaawBzmM7LsnDo2h3QXtlOz49Iuw8cpM
TRolYtnHloRPMFf2VNCY/qz+647tn+zdhAvmEuCxw+MBm8VGwf+xlPSiEzLWQIgF23GZdRJvqtAP
jlgGMV2wRaFkiFn+iVIWij/xDMM/HiDTK6wIJfrd86RZfW3Gfwxfqo1hhGwdIUmFTMvEX7KZoolV
UIMgXULPwCXLdB7xkDFmYHfgKwTE+SS6OGqdwZTk/0BHJozgb52HTYINxmcrBON+H9mvObmwxM1k
2awOyukHf4c25xaII2jeo72S81NSjXnj6Gkxea2HQxzTin8zt7cYP3dhP7L0hymZtfk1o0EQkeXN
g7CDpsEctBjM0eQhs8RVGcm7bgy3ioe/Hl+dDweCIINzm6WFf2xQbBI1Y7/jcvLwNwlRLci8GaID
pluSm4Q4cwtPN/7O86/Ff1gLrr2/u6So93EbuSMeKcrJOWWx5icIroSBVd0W6ytKgCCPCWswfSxk
JcQP+UGADzymZEEFemFyMd7QiwNweldG1GYnh+BHBCrjOBX1RyJxCd7poPqXI2I3ADmV8CnK1PiO
EAUQ1NgnEDK9AgmjjTEFhYoUtwfKPnSZelvjkr1DKcMQhCz9ZWzCi/1Gm/gUQVprkAL2YKvZU9yN
qP+1budEH/V/h43N8UA/FeOgGOLexzIj+ULaIdT6oXksHESrz/EjedNe5QJQXf8eD3O4/Gn269gi
ukcUCJq0ux5ZwBuMD9g/3lhT5PBXwVjmR/Gfo3OqzA9WP/R5Sx7g6ItD+wXALqADKf3QnlNSj2Gq
S4nM0T/GJo53ogDZG6E28dHe0Lej2xp9HYFpGAWrBD6AY9rn3ZNweKqYfV8e8aurgaV65VHkwspT
fNUaBsOvdeVcbE4Sh+QAS/h10U/DnvPY8RgPrHIp4qKe+yLDyLNDLYet9Ega2YoZDMMCgxmc5Nkq
hLN0CB9+S4UbSGUSsEedg+nELBjBoGRDeYckxycPQZwq+woSAKxcNWPZK/dETSWSR+IqFW5dzC4E
XrOTQR68G0cWqg5uVeSB/Jn8Swqs9Rn/rHstTeDhF7IG9HDza8J5DuK1fB6F58YYvu0iNyUaQ7Go
7D7clFgDAgY9gICYjwc5qBBpKvMWcKCZVRlhEYw9kPPqmjEtxpIyZWFBOCg8hohiLVzZeD5AoACM
+rzlDMsiwwGNAdroEfnvOcwUM3L8gP0/XG2YYoRLBfhvsdK44ViLkfnuPoH290zVA3I+BD0/6Bmq
2At2WVYR4ZxGehK0W8BsuEaVe12P0hfAI0IGWE/e2Di4opvE8QKNQe0cD/0IvTkWSxewkz5k9m9z
QxDHFvO79zhW8xwOVaRoDebN7OV8CSn7eJB2+549EYrKr3meX91lNZNR2yAA2J8ORMjN/siKDEmi
43Y4WyKOoYhHAaNtUPuSjWKUXAw0LwwJpC9hNpW8tL+BYNyE7Bn1OB/3wi9RhLD9+ulmS7S9Dni6
7I5FHv1r6ax52RkrxsO0v5dnCA17OJCBRRHF1+j2ClNihsaytuZ+oXXtUEYkGAnByzh3OVrOfBH5
ThzJ6CL4jvpL4Z+7LPQxcf0sVD3iutEEONLs7g1dbDgzmI4lnv2wyro/8dahmiITTCdZEjM3xa78
grhRsaThMmWQp1l9Vi4LNLZDwNSLsdwKd/hlTF4EoTSiodnmaRgSeKiFIrrnijbt4WyInBot24Q3
54ImgWgw/HVC30PAyxx23USCs2g5k76xTNQpAWXoITK8K/8hX8rYSdUw7+nZGSHDxeqpzpHseTeS
ely0kJm++Oxe7HR4SKbnnfY2tbh30CNUoSDHlXMRfbbmiCNYBAUPgLfwiENvUNj65EftL5Eyg+28
7IqQpo6ppTHve3xsRuFJeOpR6ri3YHg3B7De5F5zxk4fbHi8g8jQiuiMMRsXDQ16JBVwt/VRbOW2
hIqTJdBhAzegOH3gP1bD+ZYNd8y4AYpMlyJv/gFhfHoT6qJiKso1W6siJeS77NuqCDLRk2L6ncnB
lTNgtuHhYiRApYmb239hqGrHUs9ksn+mqMfQ/hMVAyjly+zGhX2bnOProgTMKJJha1z3T0I4ymQD
cqoQoal7n4XChM2RYy0eULwjrh6U//ZvpiOqGYxhu6toiKWgAVKrIshW83t8OABzeBDRiHf46oSC
NwfCIQrpunjZHu4Bh89B5D7ig5mMiPgGr2RMW5T8ifwnH5AkEcxfLIsMsBS0Kv9jWwgqX3UL6i3y
sB8yeaCj73l3H2EHt7edR9WJf2BgRVNMVsAtuvujUy/MuJ2gBgjotv8HOKc1n1GL/oTkgLQkUBLk
G/EHCNB5x1Nh9EYWTYHkntQuF3iSg4xzWrmPn/1GP4UdIHhN6aAJqzEcXmfW0ZeA7wMf7GDyBi+m
H8ehJRfGLKmjwtPcYsvAHRKgyVrzsWua9H4T1r4pwZIJbXf0kVKIZVFo9PKIOYiGpL8Aq1mljVoo
flIpsEn7gZpQyWN1IfnoBJzI6RdwkHUuve/lsfyHxxBBgJQCxYB4vD/+kDo+fE530rvKBThYNa2z
zYKwEzJhZGX9ofcLsJtZiAsSUhADLbAbeQytRBWy0TAPXREuaYaOkhujikBZ+Uo7SoxadwNIjz6L
P3ODCv48RRuPFJNxweXPQWnrEW63OpsaJxIwZUOuNnp4bj28bMYin2ng4E7YUamurbBVDLdPMNsZ
Ml0eXu7UG7AjeZPwZEInyDFOVRTfxbtDkwmxZ9VTpDTue7KC/3ORFr2SoY5fo158GYkO3AWd+YOK
prRBsRqWUJmcwRIOwv2ibywnA+/KiAA+qvMnAZdS1TrwAbRW9FYgK2aA+816QYHsgS6voK6M7EFc
9aKZgTl+ywBQgOfbPZ2ZrysRmXkZPxCNb3kECMI8Owj6e2zq0pK6IELgEA6ouKQYclkrhDPOYqwH
DWK18XRjdb6xO69kYMq7A1bCS/tmIiRujb63icDrCpKIlTmzbEPQTbNoHXT0n0Mv0BypEuDrLwDN
Hqv7xiSHEk7kw17zPObj/4I0/h5SJEzGz81UOXzXnG4KuRygfAW/uGP9lvoEtkkgIbBQ2J0CRlsJ
LI3EQaSrv2So0DuCE5wrjgrij+WUf+f0VkPlKUSzCt6odVVXJDuwvExPAAl/qLYZLHCJtFPFVojk
y8muImV8DnW5WZcu/T4zFaRhnmcQzDCnomKCB2jSr3F3ovomQaDnqgvksu51VZM/sW5N/HG8D+wS
1LFsLNnWnW/y5pPlabja1GE77/VlffW+mUrQO3r1KwyVAjD/YzAR/tD10OUSko9Mk1RX0XJ1peuX
SkyDMHFCZR20RsQk8BDjaJmgwN5C/xFVaw5RlIccYrb/co/nht8SkM7bssIDIUQbdGAg3GhYhWOk
jw2H96TGyQ4XA3sddXG7K/CRPYMB2cWLdoFYqFvct3vIdzICtZniyEHfVgRwcfxYlynLDcJXvsLk
OaatIGRpXo2IJemzDboVRY3P3Te8ju/kzsXMFiRvInCVjeXG4BKsbMz/hsgdPPw8/sIL12E54Qxj
CkPI+CHu21+2cXuU0Xkjc+uRujawJJCRlwtCizQcugnALA9kv/E3thyfLXCaNfURB0w7ftjY7wli
dJOcAEHNMQJiMiXchmtrdjHPce5DncFeGYqjM7eha/li2RIznXxqSRrFkYMkSRa3PHmzwoPQtw9d
0rJ1Y0qx+nHffUYtipeT8K8oIJIdCTbEqiT6hAUOK4bw4UFTeh1op9+fVIymh3eoTXT6NdAw0D1L
GuV0feW6cOoYSTOlHM7AwyU4+6JfrvzGekWFXU9+6NLJ48F4xJd/dt5T8TFqmKU3HmlQgbQSj2Vh
59TD5UkX6ihEKNskAkhcJLhwBhj7qisYN0XrhCA4720N0uaUnmB3zjD/iBGWlwzTg//64tjlk6D8
DcH6Iw9bZJLUibMq9xi9wxeeUuEA76bPcOOPZhtu12/cHftkrbJ0OwDZw7PD7ExR7mMGmZKDt1iK
97lSlCVg0Mq6wu+fU6o3LzwJJFWYTyj/0QzW/kUeCxuwv+BGHLONgaiQTjgFeQ7Z8Va8IuEghlc/
iDFrzShraAta6WVooacngnMrcieHnGolw78Wi9ONT5ZPW6ypcqjFwv+uuBHZqbQttR4AsyF+P7L+
koFbrfaqedkOmCyXV6oanzbOZMz1ikv6rjAIAdQ78DxI0QngMF9pxelwFVE3OMn4Kz+AlLLXxwMy
cn+LA35rVCI7lODHx07IjJvkUxjyrPAvHna9KakrfbCaKspDTjyq+lggxRnLNc8TerZaojqnbEWA
tOLfB3PR/BtHo//0uB4ePnv2ZLD9+YUj0IGRZyt8p8ko4bsEqHwe70eiN/BDWg9nUnvlOD/BDzsY
TjnbOTUxSSDeN9F1rKEiWCyzL5VGI2aB/pilHWC4o1CwJ5IUJhuiQQnAJW55MxbYHK7Q75j/6pxQ
KcqkUuFlgNXvnEeskd3IgEXstq3TFgtHSY+QqaVUUi+q7ZlfkEivrRJUh3p8GPqAhSTCdo5amAfh
rPz5hKjBYNhL+i8JmsLICEXB4IRWx6qQBHhPeN3fhEgAliDCDo1OpPiV/0c/OS1Cnfv8zT1KOzBw
JMFGvFkF2pF6y//i4srHJRn7QGdoOwihM7FFmV1u7jn4+NPpZgiwGS+wAJF0KbItMH06LLj4GNBD
o0b2yLdNcFIyQZcLuK+bv3i7PZK70+C8Ki0RyRP2sS9g0Wf4bk5n7xoOAXTP4W87cEgTdDiLe56Q
0t/9Q5mBq/5j6byWXEeOIPpFjKA3r2g0PECAIGH4wuCQBL33/HqduispJO1q78xwgO4yWZlZdZO9
O7JQ/DXHnOtYHkWieHc6ZtfOUOOsqCXzg/RF5CoGpsBxwKLoYtr2aTzEaUJWKtARXXXfX+f1Ocbl
tKZrAvkAh7sHgg1EiSBsFIeAe0v5aDtIFl/8ZPZNoOwZJwZVXIpZoo3ylUb5TXUFqB7PRptp/Qov
5LQ28v1Z3f7OwRvrdQ9mIoOUDdsiestjhwjU8dYUIOMnhQD4qqpONMtPp89UUNb5YoQHDomUhFkS
UxqeKC0ZilIAFA4+X+J2oB0RwTBjpa6Lb5NPiGsqUh98FEko/9g1YtoklJI27PygHo8GFmQBXn0b
jz+kdHN6blgiAVwkNDjAEuYRp+q6L9mIn3Zs4DEwEM8KQewQRbaA81nqILSZJvKEXQjVmjjjPX0U
C7SYN/bNEWm4Dgtc0zH1TDBuGok1NbT44IfOKAPdWVNFNZbJHbIF2hpoGO6HKfzZoQ7Biiz+4TM1
/rl7vOE7/ybpEOqrncsOd+RR9CeiHsZb2fnqB2BscqUAvVl8rVrThAi4n7292QnRsTDSt8Czk1l6
iCg2EvHZeTo9o11dqa5liMIak2+edCgumnNmCVoYSz2IaYBtCK+LfrXmbiQYfCXIZTCmMlsBD4dx
Gb5uw499T9t503/gouQy2WGydnXeOJzeWQcmvSLiAiZ7mKPPkMgch/0cZxyHiwqg9rC5oo3sCyj7
Gl0whxSir8yWO/ApPnSFM7T7vGd7MyFj45rIaiFATDSNB7uOKTkvTyBv6kmcCLFwjE/WdnrH1Fwe
GQM77OFwT42bUZ9unZ8YPjCZqcG9HeCrdFqk+Zn4Qu5BazVhTjYoOwh510b4DKGZYYDBr02vCwaA
4CDbnBisZG9oQXt8jq7gUOS15TFvjBsYRiUwhv4dHkqqyzLDEtx75ygrzSYUn+w4YmNpsqfoGl7S
WUmNK9hmwziNe8W64uCBvMY8UChMPLPqFM5GexA66+117Wf0ZhJm47+GEKd8I+qbP4z8KqZ9sKH8
Jm2BkLU3uGXe8G++jPBhVQzP8VZRnTbOkHgCmrM/bvY1pf5gG87yhTijYz3tdvYas7uIGMiBJFQx
NrJeW7N+Yt5+xi55v+jn17T5dwSfR5wEIDBIm97ZaQ0PwU5NNmLMjFgfosza2Ji5yPlEH3Vkokc0
FjsjzMl9ADfG/QMqMeBXACCAyF5M345BKsvVLrSRN3pEkGcM4u7GpuhAagDdpD2YIO+22JkEMlz8
ptfhETaSKJ4QE5jh2+aNXGGjGEvUAi/M/0Ax+dMzuwsX2zkzGtKEWFIMZLMHYJbE9XfWt7Hfi5Pz
kNE8fQ7Kcd0pHu6e7aAts16dFqjjrDvzIwQVZgobBA+Hj80wV24mRtegXX+RvViVOEzYtEcc2T+O
lrtbtlVtow+lFFwA9FkbFlXcZqtZ3et7zdGjxtYCrHqoVhnBoc3flCQcyiKE4y5KO7c5uucwTOOj
2abgnfHmUNXLmLMGbvYhP3LGkUcv71UDeSdxGLniyX2wVHwTSAtj0oKSvzEkyPpUpXGHlhax/j+J
Kdol4zW9s3qgXzw0Rjj+hmppHW/8AYZUW9OTYmIgtQhiRTPBSw6L1V94sQ+TvdHj3wlAc4MTdzPy
m/NxDozQPsY2FPfIr9XJNk4FVGjzVbgocmzhYb9hl/DB2Z0xJkdbjLNYFFnHAellrUd9OlR4Zc4Z
gKxcm3T3GeNBUExcazkY/GrinWl97YPLmHPt7+Kd20xqw/tP8gFx9PBCS0wbItQn1cWSOl5Lq/3t
KX/goPZkKjbmMgNdg9O2R7AquU9rRuEnFo0M1O5hfkEZ7/a3brXd/c487/QM/ZU6/R17Giyw+hEO
oUK+SRzwX0/+j4TYFB6e7v91sAn8Jd+CvtfAlYRZulCLMaHau72kk0AojGte0But4W8xysQHQm0n
bcYM+JWoB1bxtJGyoYNvA3SmNxNQ02HU0yVCMgAw0FxXOFz49D9wgyH4UDVw5yEni4RyfMdFjNQl
AWBrPRTrDCxc3LBCeNsX66uxIg7/ieJR0jdCGW81DYIf3gMIE68PA0Lidgpoe/57WCB6BqYd/tVu
cwp76W8I5QWjIbqFt9+KNzAiJqJsfJk91BawjBTGCpRITRB5o5NChMbYosvHuOd1/weuBCtQnbCu
JgJRN2A2le6gp/zsXdfsx+joOIdv5/739h/TB4pMYX+wuAg5CcNkmGssA79TVxtUlwwAsSXaElL+
AbXWNb8oHJ5aNnzMCADqMq+xuuVqYeaHcEO6bXAha6taEY7D1MFYuI9p7KzJTe9y4NpiH9ychy+S
8l8Iv9u4Q7WhBv9Rk7/YTUZHQAC7eA/MtXRfYx1gzTGL8fM+neLD3iXHJrZUfUZ2H0A05mqY/eJE
g7D0HyEUIpzIl5ke2Iy1OMvfiqpKUz/wwW1cG1G1ZcKOWO6xuRHoD6MFE59QqAlbSl1MqXVNCt4/
5jsI39ZsUhGjKNahmgegAblYD4CrF4ApxJmazGLFTYsDRcLfMkcf2I9o49e8DVUVmQJyNo6UNwsG
XJvC8skHhXOJOJoZIhXCwOpDsHapLnhjPM4tTxQHVXjuqNR5i94OFql+EPiY7I4ott5MsZydz0+C
cwMtAwfA/VDGUJBOsMqqj78Btu6tcjetBXvuLG4WzL7xV7VZW2r2F+JjLyUL5wZrg9qwHflm0SiO
Rjbg8N5sj7Md6Vcyf83Z8YwiI65IVxWKKjab+qHFNrhpyMYpMzvtY4oNNkKtzSQT+2MqCcbL09kR
C9K7O7DL7XaESIdxs/gSIE6X9ZMn3trNnrxRf4h32QNNMqJVKFCgc3oL417s+Qdmq2UgictbIUu8
tAewMHsYXgXMAPg0qjuYkMGFgzFiUewwgRafGCNYdUYvYzVjsSXrQ6u3s2RLpWBNfHhO4gFrGsaC
hs7XCF6NgANUskKadLVjAilyZmpbt0AZKyKyIvMrUHoDJs9NUU1WcAASR7HAl4WiAz0ma7v0Flap
gBwYbKfUQPMIcQkR03ceVg0VFCFA+f7DLBjcIYo5eDMfa82tlVywSIYMljSEPcR4t5w5ZTRJWctE
+aEYNbL8e3KbpJO+xW9CVUmdi2MfO2ZO3iBmrxbid/lQOz0RLzbkfh8DfBCE8K+q4MlqlQejsSzB
jVERaczkET1tu+Iiwdjlw/PeBJCaNL/ilf0MTpoIZ2Fv+D+rYH2rmVzslK2I1ZI9mktsZdCzYOyc
+kiGycYcVOu4ZQwjIzXoQD/mB78YLSTA3og00MG2d3O2IGFAk7hQg/6MJTjAw3vDhOP9LU/4/o0P
eddkN/lAj2aMQn6RPWIrhndcsc/E/QB+8M+w6Dbgxsej0RUpNrZl7haPs7alg4FCIHMO2SIZ3y3U
OAK0BMG9YebBOkY5soB3H+S9vbGI9/ZqEdgowSIRbf0QsTSHsMn1/E7WH7KNZcJf8Fp4hKk319ru
BgaLjF8gDfchA8bG3n6J9s2UFoOROj4AJ4Yzz3wJd/drnFYcE9mT1VEpLHc2ZfHX7yHSSZa0ISFE
o8/cUKcoovhfDlSPPdOOYG0pJR38fe+jgobNayoZjlGU+L9QxoQ7C3sRBihttOf2c3pjcR4WAOxx
UClt+xcNHgxXV3b2Jk515LSzcM50WkZYHMZv/UYqdxsBg/h4oDBMeG+MFLnZkgv8MadAFD6vmV+a
SUdLhIU054mXsrODWzCrmGFwS9njNz+Ov+Y1buAK9x6aVG51PQ3DgrLJSNjh6zW3rAiluvEcMwPc
a3tFwTruxGGX4M2bgzkwoyHsefDwGvNBxs3ZU2F7dTvzRaPZMpZhGLa11bCmvhgTGfy/aXoiuDub
JD2aKYRIaY+vVzvpxRzBW1jd60YyU05FLq3ebI+Ntqs2fICZuUlHjFMYiuuPT+7qjFY9tY0hlEli
aoweNBaARWgNWM7AiItr+2UXCGkuoeDH6FWW2h2Xa3TqbjooMZewU0/T1TdYDc4wBxdgvS5PurN1
UrbZ8UAvHpOCN5QSwKl47S40/Pz78IHcYg9G+077AwcKFIBvtN1PEAyY4JBP13unHheWcLgirMsc
CPbGc6yjDpQZtnzUKMmta9GyD/O4O7bznA28c2SerOpl59yyZtEBJ35VM2UVMjF1XzNizdHxeHbL
NzQJEt/Bx0XpBWMHfgba9SP+cc8ePNG7T6tCjoKUhG028+2XUYQZrlDQQyvH+yCi64Av/5PjXl2i
bp8aBKpTWlFXJsmyDkEZ6TNQGRbYYV3jjU85QpNXdIAx+glLj89AmDcTZgKdLRkOBeH4iVjLXg4o
m6vTpP7HtJT0XFacWnbFL5j+mhfpYX8rssI1ZjwyQEPEihnAaGrj2nRHUYBB5jgAuDPcsxrZD64L
9ULaxTyBhlivRYv/qrGCvhF6zvNmV+KxyhzB/NoO5HEeDxSCXxV4E3SXfYVSlfSSQFfitxEK83He
M4bPaPrWxcvKnipbp/26UaVmMgiWPtNclZh+Vieac0aVJ81W58jHY4+YydiKq8X7eE2w0ZhF1Z7k
I8ECTjK/cgo5kunUhh2cfsqof9Ax0wrfR5EQJH7d9pFzhlybCxciIVBMWEzNMtT4nlZfuzM8y3Y5
qpd0H/fUxjp6V4SCt6y/aHhb4K/dHwvp9WSSpigF3u6EOTTFugCQMK1GNZPz4n89ZMcOWHi6fyjn
gn/b15jQh/JayEFcM2SiZskGddr/LFKUARmMEy8ESTKptBASy5552c3JekvDz07Fk+BBaAMf9bxq
46US13TUs0sVsZ7IAcRiGSyb54CHzEmLr3sG0eGfLtaNHK6xuewrP5xNfal6TA5E6hw0b4hAmBsR
2Zvkmd0xQUISXTkfGiI/RcZNZwqi2tApRWkTUDFKsClBUV0cAJ096850gSdlTHfI/0qINEo2IuKK
QWLDuQNcEoftwHc46e8hWluUzultBR/XQb5LfQwTL0LFC0oIs8wPWeiIsNk3JT86lelI+QP6I7OI
qVNxwqAtkz5JnUtSIPTUGwavJICtqViOyo3jYVGkMVflCspCUXzQHHDdzsRD4O44LEtIIC0JY+UQ
Jhu7s2T3swv6/FqlsjkUP563kyxJL8TvIaUf4eONYK6v2otA35h2iyKMlUDTxk6RRFkgjBeM5/HL
4HIObTtmDehNef8Wna7tZvxjjYDh8gc1X24goVZcSb9FCmDgMuM9SwKCK/H/ba9kVJCFvEQ/7nBX
2JHBEnQ2XXfMJAGQamGSbu/jG6xeZqyNi7Gs+OwTRd59x7ZGae8kV8oHlmKn7KaxqNC2YzTKJAFR
6gb276YWo0eO4/S4xY3aiZK5opQ8QhYANeLNK2oqDwM4xLPMxpj5yXTYht0On8275092q72QPrPV
hEfEKVpm7wQexEFxsBF59z78347f5KUSG98ctcQvim1EscuxSRKuLCE3OUww205SjAqR6VPQ5Xbe
BUJKtgWIOamRyon1f5RXFS+cLUaxg1CFHXdFH6/cv+eQURXkrV2LrlRyKeXtCOM/KEfjj9X9SoBt
Ga8SjwiiA9sO3Z7wRPEgQG0oYkUe8cmgPMHvju1IQ6862U6GVUHYshiXWXICqwoOG1qYZX1jcWgE
RnToCYk6TESM9qLN06TQUaMdRBVIWLFNSTRnL62zId6l3N+ZWA2UigfFaM4jb11ZtO0j1tkrdhG1
/UlE6KSY4UBju9tCEOKuvfXUNUarWbCQaMv+Yw+1giL34hKRsEWJInBIGtvYtwU3RtPDzr+KDc64
0JgHQsQGy3AI55rYVjR5DkUzlOXmW+LxhkZz6lGRbE0M9VKOOLxAaPy/GIf5etTGdK9GbGC7UAGL
ldjY0xnaM2odolg9dxxzyf1Hh8D5beL5uyPPZGZxnfNqu5B3mlbP7qzqJlP5SNux3Wwxd7XiPDg5
xuhoj67ga5QKL+Y19Jv7CZRGPbj5LHLDELWuFpvs4A/QAHJQWG62OPir29+IAUP8Tzl+onfVVOLU
6yoKtmp1yVerODCO3H0uPMtZjZF755vOzFUrgimpWWxuTgD+OI7ObuKgHdVs4c4DHT3HUVm3WIsO
mxEZuN8bddlbLPf4OwbBHdIE6dgm6bn2QhtY3ERGENATKTIZTQfvsu/QMbnG5Wic8o/H9Md0V7U5
nhoRwb7JHGMOinAfz0sNSDRirGxRFMPjHXCw6xSN1YU3TWjC4tpQuoQ0Z7v2flJTqxVN7zh2R3uP
PceaMEDMxJ8cS4hGitsD71EMM4j9A6u1atOfIaxfsCN5u+bTjgLyErXDY29/KRafRnO0FMcDlPLs
yMYxgcZx9sdR0HjXbbAFJhPPfxjGGcPXeHoaXyMKzQKSbsLPAdJloWiK7ZYxAxEmSqE5Jxic2FLM
Wro6Ljz1dMHLoQwAC5w4FcMbaj1jmXHTUb+99XTmTfcja+9LAUskI5BaIYCYFfpZcs1/qfBoesQ4
adV4V/Sw5DLt0es4xL4ifOvhbmdM2R2GaRPh+sm3r9HuEboieCTMWI6x7G78lUv8QETVGWby2bnM
IRRDo+hQOWDH8NvTyL79JYVECL4bhvfRFPKF7zdxuvV3TKORgQX9tCtBIfKo+pwOfpFvngA5hLF4
FLB4HLpy2QTIwoKDyuStineFcUOf9nVNtZQTI6OI0vdGqIUtaYrAZ07BRG5ukzU5uA6IgxlOp9Ru
WWY6FVjxfUwKZnqMReD4wqCkJUWhGFVQEZiobJnzyQflb0xK4B2769l7jufI1VnKSnhWKneLSMse
oc/wU0BToq7i31/bh6MGgkAB4jWpE2bFnIEYTyGdzJ+BR56Qn8A7+QpqmID2gjVD0V5CqeOEMRsD
Y/qwlyHN7Tc3Odg4XXjcYEtpBXEW0yCq+W7QGUGfxIt412HEQ9vOiYS/B9fRSNtN6mDGpR34HzAn
fNwzFO9iMvP5FTA3oRO5cVgSIhs1GUR+nyaG4r/MrwW0rCO4Gssf9FEPz4YP9GEmFZGPI8lKmc+T
U4m4LHTMSt57WGTcJjPpBQkHJaXiTpyUtvIzCuyIvqXLclKqMHHr2U0qh07bX/bvVAqmwqa35NbS
OUqdWWCZSgXmK+dMpJSPiUiKdluH4LQhA6DM+dcPQnn2qbWUx2geB5DeJEcisBvQzJftqEqeebJs
lEjSq+rRNqolKjQOrpSmu1VFj0PUUtHVpYfJSX7z6OtOVPXlZhKtKkaJnFfKf7Pjknnk930aiDH6
7HR3ySxI2JK0wSJNdYfyZCqObKBjYtnIsODrNKY7bN4dIdRBthNM8cSKTeLB03Hgi/5WvyrSHAZJ
4How3rA0QbHx/pBBrvCi9fDuHNj0410iAgmPAN1nBSryxNLznifpjmSA2y7L/LS46nCf78ZU7vrZ
+Jvu3Jr5Rl23Sxrpk9SPyYXx/KNYZTNU6qg8Kjl4PNANRj0Udk1VhNssCzdjggPFKavreUuYUzWo
4zrEg88EdHtO3Y/cwetVbH8xIO8El0xfF0ZJEIo425LRLH6Zf59WPGMgYWi62ZT2IE1Jw4uarWnx
08deY23Azg056QnjuvrfO8UEuP+1LkyBIIGwUaepds56Z5JNamtjFG8DmBAK32mzSmVOxX/xIyNW
T4Lw8GMnnj7NqcD5M3SH0IliPA2pcHiPbM5jWRn2KWITDF8OSl2c/UpaBtqToXglaUg17b5bti1a
djoPw+TPIbXkwE+5lgwCzQcK+AC5MniYrBNPOZHVmSbpCxipKN9ppj/Umsy+HGhgiY8Sfbnmf2lx
ih7f54IXGhS+Q9CBufSiFdZQCNEpmXvLicDVEIdzAt8mPmrqdZL6Bf+U9OsnkCj94gWB7WNhtuRn
bHZKBuN/L9XzQyDurSqKHlHHatIO4zRLXW5sITbciGFt/vpsQhGZg/D9qLGwNzEmXQnxIg6Vmsx4
XtB3iD8ja65wnCJCDHnhLCRDMdtFhYEOBxsbMYHCnYxn8/SXlLydZW/cggi6OzCOZGOh8ayKa1Vr
BG3xPOqkKJdhxKqN8OKpvrCbjfvPpUy1wYMb9On4xej9xZth+cAnYf1ZLaZ8zTop3fN5lz/hYVi1
T0Rwrw1vbp+R2ZsMdQgKuBHkdfCsi0GPrnDGSTr0fFuZwhJu8JzfQHR3UCQkO9vx2U+F+mHNPxzI
tWfD0D90z6FVZTFpKmeQHm7mTy53THjktDjv/Gt4TcAJG/CTdXuwScCKpi2e2ka/0KobT2qZL/SR
qmcu10DAX/4Ooy08ZIm7+7pJZXlY3VZ3Dgq5CDWUR6tYJZRzNLy8eBIzvlJ2xaIJ6njIk3CoYHQC
/2zTlJ5ZXs/7L6XCjzZ3OmLZnsp3Jmj3IUdvRl6UOr0YZuPH9hz/6Eu/KLMAqZlJtkzejc4/NyNi
KE8MnyLekMkxml7haAGwmRM2CZdKUmg1G5kfSsmnuvfz1iYiHP8YOl8g+NKHeZLpE3495t1VDXfI
qnMG/NzhGwojCLS0hxaHXwZQL7lTkcJlTxwGRytAshpEok/AyLHYOxaQ+yIM18407BDcvZ4xhUtN
AUIDKIhxRu4AmQtNQNfOGEC+NSxA5s/cGZQJ2sKBySHQfv3G8jUwftgvKu7EqxBuxmXBrx+GNeMv
LMy79r92feojEIYCmvwDGPAH/vKNZG1byxpaJ/OT3/6uExTpbI9krvT2Oi3dRrmdtKAjD+w31tO7
qhXSeLFgF2oEFHeZ5Ev3kL7d6DYHrgp+2GLCqYZKUi1mN681PTNwZOVqwU6FcfdOhUYhQtWSsjHn
B8M3hNTSBuC8jPqA8ObBYdiNiO3jPQ7EDspzbNjWC0+d2KlazK/WYwV8VvCbBtB0G8yRKcbva+hn
DaUmkwoLKQYOKorYtkLg49JLRKQKtflmhOroygBr3sp2PmIUkFJ44AX7JafDO8X/WvMc6PBrwLco
7nlkid+JudhrLJapU3dSBFByph/ca5Gw/abvpgbMADn+QXgyyg9J4JBhnwtvJl7RVmxMl9UB3hj4
esSAgUqHnkkiP4lRBY8DBTHZ9aYmT/hfwPpPB0yYswGqJLZbMDZd80UZwgI8IbAnr/DzQ06j85+d
28RnvSffCXTgZ5sgk5ad700LmFaXFYZp+JRRzSDhAjSg5nFuU0iDat67EvC+H38+R+CDPW5ZIjDk
ScKPovUMSkRdF3WYIgExWCcZzTsVOXw9zmsXxYBTsteHnEWb+VSB/SxpPtoHK2C9oGEzdq4Zxuoh
flggP02oP8i35doqxVswYsB9/lEK9sVP8fB1jRM4LkSE7BC2rTf0H0bdxJ/dVK48dYfj1wjsd09Y
n5x8qGZWDX0BBfIH4l1yJVvcb0bRcLOEmlPxOniOfoeKjAKAzbyH5cBoVtQ+4VlnyYaq2m9PJccA
AICW7zTYOXWjmke/bO5JOR6RuOzNV9OE161I8Q9N7vTZoQoIGYdQ+vN90KBjo+ZnnJ4BBrUIi5FD
1EEu2LOTSpXbDv3pzJarKuYNbJeEA3T0qbsABDERhUdIHWQvKfA7tE44lvFT/sghYK9P+hfEnIhu
KJFleADS0HD7STilY2gyGzOKGxwIJACYsXT09MUQwxxAye/y85qSd67sBepwsQ+BlC5nXApRfpGC
uyZuVyhzFgy7gjLaOSjw+kYd9/5FXs6G0RUrHRHwMeebUJB2meyma4Kv0+MSmITepsEqPtTHLge+
5+F9wq8i1oJFzwizjM7dAdrgb1pFwfPmFE+WVcUXoQHBQ8rlhSegF8DMQVgMHJE1lE/I/nzL8c34
DDhuEMido0W54vB0w64dhghx0DCrWwA3N0wVDtczCo4UhaGT9cZ9xlFOIttZDMXdxMEEauLWei7h
t0HoFoGPzGLSB7DQvDy7JZgMXLE+c6QH34teKsumPSucSm/pO+kjTBuM3/FROtP1apbdMLZUBBHw
JKqjJKtHCdU8CJ1NQ/AJJ5wj3+lgincJeka2rng7YGL/fPLwv4e+GmgPt8XKv3TUkrsvWEc/TxGd
e7jx8wmSZfaQ2Qu/RnfUmGDm8jTxP4Ue9pNdO9hZKQwpcZcjanLVEbiDNUpGpn7d5wzkVvgwgCiG
jSQ+YC4RXZw3fAZK7sXDW4CfMu+bM5cCST5SQ5+PKmLE9aGooZXCbcpOzB8OS/S/ZzaPHQ12roNF
nk3+FPgTNfHbd5wbVqT7MdGbhMywgiaWKSrNh/tLNKnBo3+sdnYib0Fc6GaOvapFH8h8MIEd1jgF
Zcebt1l81l2UUu9S4GJHijswMZDXD9VFdmvwcarl+g/oZueidMBlbjEwek1jitnghRPx5jH22QwB
eE3R5aDYU3N83plPPIESQZujthW1WKSJGbVQ4m8qYnitmYmM3L03/P6MoeGClZy61q5rRfPTWRMh
MV2WilBFmGVH0GDh+hR3nD5ljN1xE4cUldK32774AUAUhAdgMqX626jr3hhCwB5+zFAMLhMQ6Z3H
L0G28NcUPcStq5aN2ZyPvqI7Q5Ux/80pHKWMpeH1mnxeTYxBAwheKW6iKL7lin+gIlzmSD+O48ij
41IsIiQOH18AQdKrLwERvgisueNZzc8IsmB4FFW3LH9bJdi9x/YQ7wvH0L0Xd3pqGdwgSu7FRz/0
qTSsvTOkMwWDePoJjQ+TQzpjOzv07XUD45ebeYVMBIxX7OdEUrpLk8+5ob2gMGfhYcBlAhlmaBGo
idxHmXSQq/gqEigF75xoJcGIGsWbaMS+JA2eJKcclSRTT7cxJKDTA1CcNaA1Mx86jGFm/4taPXyK
e9L/A8/i2YA93XxQTP++0dbYIPpTw+mMZensvOCLAVWxrukVZwyD/ItwG3eg6DCFlwC6FGpw/rao
fzAl9xx2pSj0ytw1FpQ1jnozRNa5XGGqvNrMVNx0Fxd9qtOowqsebreQqgRn5pAyjefkN31P3WNk
RRt9PaIutsDedf7YKA5gDQ8eA43R18QgI4BKEENyIKEeacHXQeyCMtp36lpj1YOmwMVoRfw1fdxi
h/kGtPLhcWXXspHhDv5cQLNRfHH4co73OibJNodBMIdj5EalEeABaZzSBwD4j7zKAnYDMF0bi3+4
4IL0SyPKR6ZzAy9RP0Zg/sOi1MW7xYezwPuIjmOoAmpyIg5Mjk9NHf/jP6mZ8MbqatrOwgb1aQiS
xGSHItNQiuEv5jxyVZLlbqdbmllnwDKjHIpLOYExOn8DuEmXQPtqag0spfhNDXHEjPTknXIuQGDo
PC1hn54D9gPZruHeDcNFBxMwbgIGfVEruWNXBuCvLOCbtKY2virNwrXjNkaKEMzqRtzRlAqtJIgw
aPya8y9wZmAATI/c4b2uLHcEXLn42XY3FSp/sIFetNB0woxkCQj2yHXhWTt3w3V/wJsEKNyEEV9i
/vs2miQYae3aOc0UY8Q5nacnEw/yfYiO7T/MC/Y43bNP0wuqKhO9TzZncblWQC+HJJ2BTbLFxLy4
ww9DfZaaUiZcmbM/AAxZzWV5VxpW4/zAJ4DOSSb365xKbwMElD6iOe9NOh5cfLBhCqbX6CrYP/V/
Kqw8PEGa5s3FZofO0i8S5sqpyafh1YFohtZ2JH8GMp6UTNhV8+cB5yl/TJNTwL3mprNkhzkY2xOI
qzIX0sw6PAL+bcI74jNpfRSLZUJkb8yaTo3hHhMKFlcGQTvFTRdIhiWO5SRqgYSciKGwcYCRHGci
pZ7Q4mw7yHOqfzgEj3DnQ7oj3st1Kt8muOx7yKkNcnZtM66gfvcku11zp8ID6EqoIc8w2qeuZ+Dt
zVNQsLtfVZSS2q7zIfhoyqHlS7ImOZkiCTSRE8lZP/NrMqEU99spoxTEL7I51eqiH+W4w7tRg5Mi
LACp9YYPs8mZJ3HycIvG06B9qqX/4p0EPArAEQURPu2TnkvffGU/hLMBnGjYMQymAwC/IlPD07zd
LNxjMdQFwVO0TEYQx4ZLC7DCxzVGL9o3vPmEWaezvPfg46MxKcmwHhwMdMzkPIfZwd4lWT74biD+
PySNUXtRErwphQVJSjnGd3dnnxApj0WXSO6asADkdzW8iJaJ9v+LM6yL9qD8AEBdwJfAYK2oDKAj
5DycyJu8+xB8xj0gEEJP0x3Rr3BRO7rkEadOBcKmsu+IlODpkmxS3ouA0J1vqYaaltYPTQLAs/hK
M4w6Nwm4/GLpPVH7Ij14FeBzYdYIHJCGGJKBLtClkvCiQzQ3nWZE33Wwl6QbH68eil30g5aG6kS9
V7MyahrMu2R4/kQdNJzwgOjcthCr+CwRLT6FqJVyNyIbq92Vykn6cw4G5nIZccpjaMMrk0rQYU5S
5ncrJiTpF0ArU0P8Ped98S6kBkkh4xAKd0a0ZgxmJlvK2AHkU/xPsWSp2tY+IJhY7oZgYvdkVJIH
N0bBaKiogRRHslyPg0aSg8g7oCrdCBoAMc+2H0djlTdTNpFcFD50EVgFAGcdDncpnczeoKxlwzLQ
HZImte0aYv59ZOINMuzzqvl2jAiI1yGb1Q8W+Y11CzrbUOI3GdkpDzaclBqVCWRCsdBI6wVHvZva
YG3yxX59ehiQd4F/dVDng2j+CedhLrWJo9VPls6yasZ+ZFysDo/LFy4f0m7QdqYQCW/N8YsrDIzh
mQtLkgX7WybUgQM+McWIw+6+vTFIaMWxxKvbj4DVYm6bvo1i8CXmn+XcaUy+Loxtj5RcEIl6FAXN
5I647+zzqVvjo0UaKkEMfvDG714XXwr2eC5+MduImT9j0hH61BAkoeHBGoLjwj8QvbvgOAxJ5gB9
v8Wn2IzPVdeuLZj5tZnQse2DokffEO2sedprZnO4zw2WDNvYstF0vJJkhCToxswbh3RaYzFkYpkm
iy2eHnKRpEO1bBLbarBR485U7FZ32DgwqKYfHbhJir+DOsFS4U57X+H9AAJtwp3N4ZwMVlE5exrY
p683Js7QNSX7dG6VmHBHdDfc4pOR/AMl+AZ5J7HJgNNpaLWVOxy5HOp8Q7nBoeW9UGm1krykVUsV
OD1vHW4u3Tx5h6HQwWS6DRfFqXO7zm6086O72/ECQ0OGA3gY/cirW/Ug4raHwgmBLq8oxHgAnpbw
HgQ38B1+EDQA0hx+XgUm8Qh/+JccsSz7DSHw9AhOYqOwT4kzpGikuw/szp4HRFQuxwrfWPBtbr7f
GyfwhukRrIhST550P6XqU1w2nspQc8+EGeEs0x0W9XqT5RxY8EoO6gnnjMVL2aR+S7LyKBZKT8A4
j5IRv3uKGAFOuj6buEnOT6IjrqVGU/BRPEOQ2bUI7Fz7VJVH1+AMktGBvtn5yPFnfB/zJKF34xhW
4Jc0lFqVQhQBBCyeiNKcvAIxoo/cTvMXAnYKQ0hKLzkpdL5quYUYqsBnQOI+RXb3MuRILqwMi1Zq
7JXAMh5/ElZbNBti8KE7XL9gS1FS0yOSYRDMDpKTgrbZdr/hgqE6o9WjK2bhmoWBJd2TRuLJADnG
/nq0kD8bML0k9NdisoP3tSDEJLxgqPNmwxdPI9BsisTG1GYfQtBlRR0+VwbDx/I4DjSuyfa/VEta
Z2cfIxZ0dx4Bfgm3E1oXgtTBJMAdB5ghaXJdTg7Tj9RhkXLeHcPGvxkLSQ/M/2L+64l478pOYJMH
Io11VObUmWfukXxPh2ypFeGa5AXS9e97tv5FPEpoezZlqSI5rkoZCh9d0iMjS0qLO/tsMJcD01cT
jcF2zsmPSKsrCsdrOLZHnzU0lrzkj05oeStACVJoqj34EvJiHhER/9vmiIE1U4bBXOV9+lAiiGQy
L4MxcNfSjsOQcxPh3RbhcR6S5TMQ4Ka9hy64sYj0f2FIbbatQAAFMAZIBQzs29Zfg+N47HClrGmn
mPL6UbAa0/WogBXcpnQgmD0Jbt6hxFeEr0S7kvSP+suSdCgy0vppP91M1yYFGg6ovhnKoNk66rWx
G35QP2h3eBIO5mtjoj4kztF81f+qg82vACheDFg5pJgeAz0xPbmLSc6y4QqOgvnDmBJjNBxaJIsQ
xjZI8ZIUy5Vxlu2oP6r5/aSunvNhV42R5yKZY1fFFzvpEGe1VtGxxqfU4kPLFBdhyACeVfgJ7llX
IQ9fJ2Nr2NTD6Q2WE9EXcCq7Mg+l/zWxq7e2etyG/wkf4/hXC/wT0RpxFrYJyOktIiIV6Pge3bOC
Hb9kMJZWsf2R/MmrJNP4xc+aDq/qb8iQtGOcq7tuT7mSOF5uDJ/cd3O/LIDCXXvn/iDDCOb1s2Zf
ebLGvkcR250SnA4gpTsX0Ol+peT15WX32DnAQoAvf0/pfKBSMR4wB50BXiPy/WsPu3603yS0BGie
lMbvMxwOxw3HHQoW1Lf/4yoCMprh3xqJTrBGjCbv5lt12E1JZzSb4ntwdT7ncc25f80ODMCeteuo
aw0iNTzDy4CwCb5wsrLlCaOmOpT7+wd1VkZaa6KfbHbwJJ2hNt0xSu1h59kG2QFlQ0qAsE1BGJSa
YdkVecC66x2+BZDCNh/gMQpfH7iGh40nCrihdzzamCVBIP0fSWe2pCi2heEnIsIJxFsHZJ4ERG8M
h1RBQUAQ8en7ozq6T52qymxTYbP3Wv/6h4aXJBisgS01nt+wp16Qi9bgRPMFMueftlhF4+D3xHz1
jRCoJdsKshojTSpQHPQYlS9ENJ6DRdkXEUYMf9f50p91t4UjmgAeLJ0Zrbm0/iz7gwEPByKn5m8m
4XNu4lBp3nORScahWHyxlTiniDXJO2HwpvSMoKZSOv5Froaxk6BGTC3E+eOaYcg7v9kxVqJTLvGh
LyGWPwZkGrKi7Ee6VQ8OFHQ7LYZzczlZ7PeTDP3RIVKE7cMAAP1Csb4KN8Yf725xSBieIJyr5RUK
FibSoE0fci5vzNmZT3brO3OdbkET1OFfMKXkN7IjDYBCi5UtPjT2ZJZSlwFCAKBSZBU9Ob+ZIAyN
DJwyqXjsAjqwIoURiq8e5MUMBMMUTBV4m5P1M+ZnvVZ8npufsWqOGUr0aJCvs6dORAUvQ5+H2oVZ
gHsxZh9ay3/UgT6lx0ucflh06Z8PAOfey4R9g3o5WXqcSnqrfW1Me9SrfFhcUegjBKIRvaP6RDrp
RdJs9Rz7yfXmt1HtOsKpz+I5CHMn+KZKkG6+aNkXCYovfv+DPbgoF8HUgN61cNDvXqFDGCf8ChJM
J37zZ704neS3UmGnMecDLJ4TlGzE6VBVgYFaNX78mFztqReZpIs7GeMEtmGosmzeWxJMmUFGA57p
SN73uyIBpTOnu/P4JjbjDYTR8+Wn3zDZd6kzvd+Ep30O4dbAmzSy4uZa3dYDJKtg+Mf3mj1sb918
tiIEZbyjXNvnPbxPihk69tX0PKBz6x8uOGgCTx/VuksozBiqHb6z4K9T6E3DFR07DE6a61VoC327
0PeVjAxiKKO8Vv9+WL+NOB8TJMDKzHDjWLQTJZ548XPEe+5Ext8SyWs9QIXBd26yueXnF2yTPvAH
ih2dMGg52AuMXu/Fplws42mcBhJp9bcNGzQv8DRHhE5hWkVJiBK8ZUY6R6staC+55/JPloJJgfJS
Ob64QMRQED36vjuZUWM7F4zPmdDb7IrnQbtkMDx1wNCkKbX4M65Zmx9MnJCEXK+D0+tmQpXo5QDM
P8h92oBO3PdXnYGt4BbtqtcUkN/zVpPD4vIi7p1QrPmFF5FXDDJ/jjA+Q8LjIAmTysgeVkFhfShO
LfYOoo6BZo6lJqMLUeBghqPDfz125BUEGrha41hxWls0K/ZgnUU1f4eBLxM1LXJdF6xLyGE6Cciv
RfcF1st34guhsjrA1Z/eBPwKgJwBlic3CqKzKz+hJ/iAT+xzL0EKSjc3rwarsOJuqz/cvI3aerGN
ngdb5tut2uCrSjCO3idW9yUJTorjXcs6URBOzEW24PmWt6ZRmWdLfPibfsohnyoJFJjO1voudjtb
ghrWG8Rsrj0pADBsc1xhwxKvqF11YmsgywH5sr9iVu0/EZsx3emxm55g0dPOo0tHhKU4hxNQKy+Y
BM8994JzvK8dk2VuXekEdQxb7L6XnC0pZ5PTBVYys+3UAErY9nhrP5fBIp0Xn+5Q/HKvvK9VWNML
SdX6LMRexkA/xVAmXeO8g/Af9wpm0//ceLCIRotoUL/itizwIxD9K8lmZEMtOX1dEhTDZDvZDzFS
ys2Bz3SkgznFh8D2BH743eK/cqfuzOwY/089MgwsQe1dyGZaSu4hmlZd7rWcY/ehPNwXY8KBdrN+
9gctVXt6b8fKw0LVhm4DN8Jce3h37Q4uZfUJwc+VSBJEThtOc2MQwElmW7Lkzeu1IvkHmwSMTXUe
OlOnjCS1iCZcHex76Z7NwsYjbl31vW96nO0F+4DT0s+e7nvntOklcX4WQBYekVPM12Rb8qaX1wmL
A/ewufvpfuh2J4wfGV3XQH/mxL6bTxyhWpOm5uCMradaWSNVwLO/oYkisQYfwdMUt8/2NGJQwPtP
w5udGOKWkd03FtnwNjzNt6v0nn93HAFiMZ9eHts8lvXvLtvetd9W4FMQIWyOnVZ/+IPjzMFAmR3g
mEO1Bq7jhXpH6CduABIzYeTR++m6+GNnHfhE9zB7dd7QH6OhW1h4o2pQvtPoeeyWEuIjwoiLvxFo
5C0oSFmGIS6rtf+4pH5Fvk9Cnh6eCLi4NtinWvKm25GM9eVzeQl5xRiVaD+iOFsXvwwTG5Awccc6
5p2g4oxnvRTV2djEsQ2hOjawcNAmJ2lVm1xRnYRjHfNQZEjmG0O/4xQu+obQ9WYukzNT0Bj99C5+
B+RQa4QfcwZtJ+QJjtClTFkmQw9bLcv+qg9GocaX3O5GI+iSFJuCC48wDPFW4tYUaz/iWuffs+SN
HXSt1oso8wRb6Ac2aS98bBrjpUjwpPtheWOMtrWS05/ndqnMzJEOpjLQ78F9lbhSLF4RkJPBvB3u
OJWMDAT2+8fY/DRGh/fHdcLUsIkFa7L8bXOUQuGbGXjtd/CrYcVg1GMmxu80tXMuDQyMaGRUjDim
zGmpfYgimDlvf7LCDn892dYWXkwlAvuOI5xUJmlTgCE1wci478cu7DmMnKzWotLybxxfrfZyxmGF
AascYjntlSt8bLWWSIuMrHUCqREw1TrGdeRPY4hsPEkBFzdIU6nv+aup05HLk66hUnxhU1wP1+fl
eXlLGLJQCKe7l/fbpia2zNf22cc9ikQlnqnyCdJGEgmAOGYRHqt9vW5HXLvvahCPCK0hixZbPL9j
p2RbnpLWDiOiPl8lR4qJrkUT67Ll9nURnR6bHzJhLduyKaD55nQrjYlToCK5VBRzeI7f5vf7YsaV
BBM5Z8Fd74zCmGifNeMZvCDMihsrISGCYwLqsLtxG63lNMDM/tx5v91QmI8vVLX38BtmQQkpu50P
EQj+VVEVTtfjftTy83/+A7sgozwl58Tpa0GYxoJHMIoOUN0Zucc7Zv++SMrjxDP+cAZ+s5nEk/h7
PNip/8GwJD021u9URPgi7sdaC6zIPBYXN7InMYFNtAkxISSXaq11syr8DgZGi8vnQe3d+wpWxsdq
Aum+xM1j+9pyvndbDLhxuSXb83DEoGTiC1q7JRJEYeKGF0+uEb6JE8Z31+h0Y9gyGL3MMzWmGhnw
WmdMtilCCMnmOVTue9nvvI/7NYfYEQt8z79YWHKAkWdTAQ+1IhgcOyt3MfGGnNSwsup1pya2vMBm
y0DFh8B51JsViVpvO/420Ddvy21+/rrQz7SuB+uQ51UWuRh2y3CtL0pGPvY8PJIm6mE933/x1P3+
3RkjzHiKbg7XlqWRGT/3C74uOPVZDA7hyC8d1A7oSXCThl+vjXU26B2XAD02zqQirgJkc3gzBytu
CNgjKoQBB0YbPEOYVwMfDbD10LpTinD9Am6casPe/EV0uYPbKm7YDyZb3BJCdvOHM96RhL0GB/pG
35BJ87pkV/1jA6V6kazfWdyQYkHNL3vZkWpTMCixRM5OUor9oTUMEzxtma8qcoJjLmsyUQoj9SHF
hGNnZrDF6Pid2YX5lni5ejfa3yLasR+uJ+fW47mTbJwY/wT1F7OlAJCh3sVd1GlMDmhCewZLpM9j
pOYW76ev7iJiZpFtCyZRUnB2N0LwCdlNndzqNi+lIWBhQFH/dMcnUZH3IlupbLwhOjNLR/s/Pk/P
ryMne4FI6NVrg/KwN7RFdYbzx1gr3C9+agfjzRwHgbTW4PeQuRPzjj8F4TilBuvQRqQCyHMiYXUt
qpnXMV6FXawiZZGAXToMVnAXVBvvxm759mTOAWjTlnxiNdOUhk2f0MeJzugooXLoH1mioPQUVUYC
OjNzy9PEbk7oVJrtxGcZPTbkRkKD0e+WrItGTyYXl7i+Y3mKHhFzjhbL49Gaf+CfQzpTRXdiIzHm
kBohWOD1Z+5sM3OAbfWBR8EqBNPLMxYuA/+xFcdshjOzUWuEGegBrE4X1CJAjWINsZuZ7jofrqY/
3ZVwQ/AyOD496ipYTzSLX1fGgWo5OI5wRqjmtIIU2TPGd9myQspI88ZhfV/ya3Ntrj8HGkRHFsVS
AMXgK9KckqSJW/bVhy5irMA2ClA1PBKL9DliFg5ziUI/+Do/J3PTaBp+fbavO+KT8/0oWDNDNIqt
vEs3+Snd1psS6//2T97dT+CY3Zn4JWgAvwhi/vg6ZQkx6ZehBAYMWB/LB0GTROEit/1aPGzEkJBU
3D+fb6elf+Civ53HjiRdvj2JvxZsmLDY1tcO9SorblkYD2+4HXofu3ExxiU9mWBll6/adGibKjqs
hu5sN7I/8HEw8Z344/jDg3izb3ZuPb3BaWQQI2/NXPGMLchxpj6DPiYESadfKhk8qvZUOp9oeL1z
YoS9BUwoL8XtcyOukrgKpRM+US7M/Dwcchzmm6n6whIaOxqvJiqY9Le45vd3Rg1//ELwx+Z9ejud
ydU48JNle4Yf1c2hI9Frk+8QOKnTPvIan4fR9h7KxtOXzljAPWioLLDk9MhjSPJP/wpPX4zgIKlS
LGHpGJFdge2w02w3B0dccdHfgRixenA4gjCMHza4UsiM8hUJ7Iz2z2y38imJcRJ2J9c6mMAENDtS
QKDsbuhQQpLrdXn7Mp7Bzf7RUsWNvBwrt/5xFYKK05m3LGHWy8k/MyfWbfOzMFRoNtKJ7yCaZD7z
i+3bSffPPUOypycGYiB5g7CdzB+4co3PCQ5As3Ppd1Z5za4/+ldsljHzJ9+MtgE/Nzf3X7vUEP/a
zYyVwb4PBcf/7B87nJMud/9wPsQYcr+D1y6JSxefLW+sS87Lnbl3Osqxe9tM7BThZOuQT33BP+sv
OTb+m4J3k4Ai+MMNfa7+vojh41z//UKoK0/YLEiYN5/9YYtdH49fshlgcCSzjjn8uJBqq89AjZpN
F9SgzhjL1UFrt2rp1GGjV0G+m53It4jeVr/Nsw549PseB7nZvtmKfOQq7om28oodSPa5LSVKSLDl
lkIi/cvj50WMIfLGTXT37mxSTkrp/qK53QDPNN6PQtnL/HSXug+vsxo7iW6+cH5abwchkPbGg670
BtcsesYZuFijf5zcFWIp/DqdPwPkxUC/9mEOYI6lAQ+Popdf7Sq3C0t/gAvfTBv46SXdfXBmPb+P
kAXzXVfN87iERkdkylVmLBH9iG3taVpEdQz6BVVdGi+5zdntZZg5RMdncxjFPw67KUMt+7GZ+O/j
gwpK58rXfMLPuS0W4PqHTJXtkuGLmgJ80z2/TyKwmV8Hb6/og6yr+V3/7mua4Xqf728NDWnT7w29
mya7vX6wUu2+e2qyQVg8u/jpQWTTYM0Ne/kvB3pmuZq+5uzQp29Y0itxyF5G0NQp/iioBtt6T+cj
7h6bkZnDq8SJ3n4Qme5xY8a7boNtivvWD2csodWBMtMFdiV/ov/+BHdCNC1YnHY7i2i/8z8+c3aU
r/J1jGajUcl2wUfKqP+wrNxB4e2rifB3FHQmU+zn7NA3fsJ7+74Wwet4MJoAST4M0yJkxm9P8F2E
F+cRkH7BeQodCDvx1Gy0T/Tcg8RUMelrVrkdbvK/yuu2Pyu7JtsRyDKkaEqRjXySiEHpS8c1LvVs
5poYjzFuYLNoAk4U7Q1Xndd8HJl3VggY8z1tWdQEPGdCgBGzfefYBMv1RgZlW9zg6jbZdts6FtWp
M40/JjPYejavziBClA+WrMw0id+a/Wn8UqkTUvdWLWqndtlcJhC4r9Quh+N3TDWsiv/UB0w1qnPe
MvucWI/r6L7g9hzW6S5T02u6+UCfAa78O1ArMw5zH+/FYD/Gi622eEhz7M6rE6a4w5ogiFfMBPuH
6uIqHrMN0pgqXbKJ3H5LHOJhUJDeNP4h61riiypgAYE9rLgEnvlMQKKXo3r+eS0IRnjI/R/BFCB1
iHgzsiZfize9ojzvcFJia8A2tFSGfy+hVz3AKhf/Js2axcKjeoDPcOEbOC2QbLQQ6/kPkxW/Eq2E
ceFY4uvE+8jUCNAQEItiFALvA4/UHfZtfPkrKeJvMYYfBuB0vvs1obOIdu6L8W/xvrxA5SlevnNo
EdjV0BGK4oJ/P5Ml/i5ibsq/HmMXyiWlXUNrh83YdAG4LzPCHi7xxXziKZYRaLuo7kvpvuBvKog9
Z0n0yh2U9jxZvEdLqZnD3SDBHKp1STeAY3e5qMqFRJXRkLhIstMTLvtsjm8lHIQfp8ZzeQcPxp6S
kpI/MlTfCVwdDEH9qTfAuPJU4SP290QbQ6LPlLjdpcjUY7BIi6VIrYtOCTAet1MeCS7bbfFFATeZ
p82/m/udS6Ricm/xDOa1agIiFw1f2t4g5CNsQRbD+zn9QgAG/lxvsFyenMXr51gdWRJiVHn4Yo6j
VyyN5/cT7+dWzj/X1RArjaPUN+wDBiC4QXRzPvuHSS3nHXDbdSgvOGjlZpGSsQAEf3mdaQeL6+y+
oDyCRJYV89uuOyMuIiMKRWht0TWl+9T7/bU4wnexRNS7AEv+r1GLfaXP9pBcv9HqTVSWU24qrwjv
1sh+WmTgrNsA40ssi+jL1Pfm7WZ0Bffgpr4cHE+3vTFkak3sp943VdmGJGqLk3bsjjVMBO2D0ppP
e7aXnB+BtTjzbvLjj0TfCf5xL+u965+QQZzblBdG63XrWsEm+ixa5bl1RxsiWNeYGZJIMAOkqldE
+1o3E38wkgyJEjbyzTscer1n2IsgqDExzZIjeEX0XZPgHhJ6yExfjlttZJKugtvk2+6r7hegwk+9
uXf1oL6C3CdjRSVkoMaVXtiR73QKKY3tnyc7rJjRe9XG3Aoql8LniLKwwtG/5HnOwLS+uKEBgrjg
piEM2P0QK6yXk3ufPwAL1LREftiVxQVlu/oh3ClCiqg/yR4HT7f0E5uOFgpLDw9O7AmOdJkp6ruH
QyET0/vsSiDlPumzIV2LiGe654H5dnnM0UvobGnQhUj5DUGZovZ6301WtyP7e4BB4TYzMmiaGNe6
NxOHKqquN0BYrtM15rSalVV7bKuL0bYIu21iP1SB/BPByPW+5n3j9+xRGiAfSHGQuQeJ/ST/TPYn
HrOFx/F9nfjPP3Y7giAEBTuNa2bgFungOY5ygsIi/aMB1lKf7uQ0xPsT81pfVirvs09Xd7yVcm96
HJkkiME8zDG9FN2p1hAR1D81wcQB9Tp/ojL4RA+irekeXyw6BE3+LbjtZNYLi9DMj7ldHwu94fAo
rKGeq5Nla4nG1yA/VW0Ibrrpyfpl5l4eQmttNLziaNNJU/BmFnCakYSsbVdyv/7Nyv4m7mF3UEQb
qqnB39G7jdhRrK/XxHX0jNI+Qu0Jm+5cQ9c935hiuo+/m0H7ash0HJKZ/HXW7PR0ckxqQ7mdf0/N
ulDlXW0ku8yto1tw9z9HMCgE7eEdqW3PmO1Nqr7UcuIuUcbrYnu4pLBKD8rLa6yCisrt8yW3NSJb
ssgFr8PS6+CQjqKVCiFiTmM169rJLCLiyAvqHXhqvHVSYnHv9KMfYpdGznRFyWfAwNNz8MnDXqQe
qyzMzQhgSEyBZZCvvlHfuw70WfDWX/7DeHNU3v4hlZ362X+8KYkRyQ4/6z0CevPhlpu39gS4ln2I
zUwbDGo18A0oRM5gPYtn8RNHgswp1ZsvgQZnAXjAs98NS6ZG+Z7/0bk60vrOcU3VuJlqtdkdK/eZ
rKfb8aklEFrUOFA+FsBz7pWb3BudgLoNIWa48WIuJ1s3hoJ+FbSYvOJaBkn8qVd9EpRBoHpACqFX
K+nl7mbHPACjS92fIqvjiOgXoO449eXVYA3J/dybRZNjsyFdJsw2H+uF1/bPGJMs/7Pa/pFZ39cP
/2v2ZqICJzxecOqDSlS+JsbDfxJMwH5brl4KFnF4Pc2ijzXVer9cQbm7PT4/gRZWuYAHynP1oeZv
Ueu3AXUdJrIyrpI3hUGp3TDgkdnjaNGsgXpB8a5Ix5Eur0mIM4d/XAEIRJtnOA0SP1Ez/YG2hAK9
t6flCp/fURsNzXY9MMZ/B+znJzFa8w1d0fEb3j1KJ4YNAChAp4uP+j39WGgNAAD64ZCV0SctOWx9
AB1EeZrYzQeYy5LNl6iXAvoQvqqEC5dQE4kbcccmdDG/jJ67Um9CaZFgQJruB8bXzB2Z75BosoC2
V18F8zSKr8p+huW2ZA2D/W8oST7MKxJCwab2SEOoJngNLfwbT8AbD0rvC95uc0uf+cw7zJ8O55Rb
QpQJJkv8v4XdW287w1DX+YHujI805fTjv78+mLY51oEcVdzLxqGE6U0i2bMxwZBIZaMoRxN2vxzY
yT7rEr7cJ56dP8m8Gs0/wYCSfP9gbjQ0GUb8teFTWL72olJYUk2fCDyTbZ5/H/N7afYdGubNMDjw
WVA4WYPw4xLdQkoNXR3w0B7wWm2JIb/5RAirhcvuvO50MkI+c4yozYP+4/MmRHB+glHYrYtwSJ56
2i+GTT/nx7HVqzb1pXYf/mgxA57OL6WfxtMt4P7Lvwd9hKSAazbWhxQk5EzmGN1W9Uo0u8dyuD3g
qonF2UcRHCqrsYMXOSVggu3pE4vm2sxRWT5cKsPcw8uXeXITFWZt534DeAkXd0FX7b9t2AwWpQCW
rokxiVo7D0YEWtKiEfLu5DoN7JyJq5KtBaTud6BUA0dtZ+I1UbLKlVRLyJyvTOXhJ8bbb8OP9jWl
3Ue7qWxqd2e4fVujqE97GJpT4pUlq2Nq9TVfDMUK0ny+YeWxvLljo6uIgGKyxo85ynYfr6EZpNnb
QiExEuN7+Qb3HQ7i1tdOzrf4dmZEEU0Vgq4Rz/Wx6DldTLEf6DW2/4g3E79i2NybzU9MbP6YaLAb
3c4gfj3YC+avkbTslnuOj3LB1kF3CcNk19mTv2+QQgKxR+vXhr1h/TQhtTB5APVM5kXw1MRIjASE
VLJN2tiO7qY9lt4oHNHAg4htOiuzqZb02oMDQKvwhqfCJvdHQ0ZP12PCpHkA8vsTu1XkS8fPOgPE
Mjfav07AkuBx9IbIhJXOoOZCp8Tk6WUCV4UUc+8th3vLjK5cPvF4lOJZjytbcCUH/otJUKkNTuX2
tsWG1sUSxCObaIGD7UXyeTDf+DmPYXHCNLlAHaJQb9HqD9ej4ZxTj2p1EleYXwqbG8fEhWIoCUqy
7aYID6WlRFLDLj09I3zujHZb6NOg4P3MlnCpCOxjQHsaX250fyfaOaM4SS6QHPA7FNFtsqQzWD7X
qRVK5oGFEYl6s73/CRp5p/i73u0BGgRG3flWDgZMHTH1dVEyh4zsY27fSVBmLiGT66E6c2Y9xNwP
+soT4yswDuoPLD7Viuvx64/RfDv2G40KRfYl/8Zxf9Mwxt5BE3BaA8SZWG12N6CjHa5VStEbnxMc
1xkZ/O2RClbX6BPoOqBr2w3Os0brYkDHsIWfTagpsU/sUWihcmJjb5sDu8xEpfFNrWaZbqdWbzuL
PzRTjjvHNfbRPgQvaMuCK7o/l+CdK0MVt4zosMfn1n7Z3fUWAe73GCET+ApoYWAOzt2WsZs/MQs9
W4Yz/4vkGGPY68H5UMoW+MBisxsylzaq8ysqI9GVVy9HdBiwm58jH5Oayyy31FTu25kypd8+zVYl
cXYFTjF1BVVeHOzZrodXMQziAjoSBRZzGUtg7oe9OVHBI/UeSe6jN0z5LsZQtPkszJvwNH9eG6au
7PLMgu57SmvD06HX6IfF0+VJAoypgsQYkLkyvc5wWJiQWNIuAXv5Q1z570vBcQAjWpei3L27Db8W
jsQQUDh39hcr605nN8VaHAJ/5zc6Gl2UBdPlA7BJWGISvv7GfMIyEkhz5jIHU8D7VO+Ik/jYs0hm
9vPaPPsWJQP1ZODDYJkfcRmbb5swDvh9TfgOnw74DwbRnJyjLd/bGA2nfXc8wA742uXl5YK7urd4
ZGCJQEZtHjIqdhoyqGBBr77LeskjqZRGYcoLamlZlbYfkideOJdXLtdmXTiDP9GQQFkZiEWv2WJG
1pGT6V8MF0jF3UhHrlRxmY76reVJW3aEfQeGt+Wv335mV/ACgVfjyWrgMTUC08YOkkL4T45hk+b9
Z8a7q0dzM7bqTvv44KDrjkS8vhcBXlpTha8mmOH3cV8S7P6ilwG9IOIQbLzti0KBOvm7xt+equix
QQCi6K5MkyUyXH36ld6oDHKV0uyNnfGg5K7X+Ei3GmNwY0SB0pVwJklgj2p84V/6ZAEDiE7rqT6w
9/+aBEcgIk3IX6B5Xxdrhp7aZDVVc4dIpY3AEhlRdPTJjgeGhSJJAfJ6rBR89UbZN7mCx6wTtXLG
yVy6ttA2R+upyctsyGaBs1yu2kiIbz6LgDtDvJkysAUkmSldDw7IZFIBjr7J8aOzsURbILur9YVt
a6e7OsjdAU9fu56dyj88p/a1hteGjxm+2XKYtcfG+myIb9uQh7YbscQl/8GpL52IS2SW+n+lPdJB
mXK3jTCzwE9qGuGSHKfAaRkf6LW6r7JNu6B9cHO3W8srUC0scV4Ukn062sHoiB0U1MyfKm+beDJY
trhReDIRg2NXUuGE/EKKYrUD9Hr4oIpjc2hWfbrh5rv/0o2n2OCj7YfEWbgTSSHcmCNnUzvfDd7w
BNz8zC8Fau5OGS9mfqbO/Eq7c+Bcf/GXBGHZfTqv6O6mhKLdvaee2BNmS0eKpKcpuMyjeGgeRrYS
VajS5P+Jy4P+ChueW0adcAggLWIyT0yClUPMZVZK8B453Q6sex8oTk13b7tyKd4/S6KBdqn+XBM9
tPtpg6jUW0b4M+MTfLSKtLS7/lmmbnschC8vdT5bvm6N+PG8Z+MAT4cDjlkH8zD7pX6sj5XYH+2n
FchIP+ubMlZmVKY9Mvg1xTO0B3tKBy2ppZHZn2Bs5mDi97gJm31J9F59efm/oOzbmvk0nlzzC5dW
HC0T1OhRRUEGpkzX8V42xw4HZsaPm5ZUpIFFWcx8vycrDkB2znylubYQJXLqnBmylS2W1WZzyv8Y
3THZq8I34P/k3MU1oBww9vFjE2Owpaz9eDlA+BRgP6BVmXoMidMIAGJkFv7wOAzBHOgbY2ANp+j1
xf6HCVDDiKX4q8I6vNFMHcjSLfz7mpgVkJp+N/TplzafNY7lJozMIJPw4pgPmakBdx4sSmBCI5zS
eEV18CLAiXCxHibdo/x3AKd/cXb9uvcwj+vz7DK+PABEgckwVGHbnvGNksdshMxmYTyH4M+J1XNx
0+WwZdwH2StGSXLwmc5xIlOWAjjjEgMyWPf4IP8lQOo3X/TUIFKsZOWLgQyCLBAz3PIhhQ3mmK/w
mxn8U8KoiYvCtQbGL3E96WIIU4IQOF4csbLHWYyvV3gPUpfQzMk83z/OQGUi3XsDPMcciIKL4QdB
abchRR+RvYD8UOAOp88eMFU+Tanp9/037dlUqSnDzKlAM7Cqh2D2Aa8ZcRMn7z6YGvLlmICD3Qvi
HNLrLekkjDl/tHuylo+WbdkDmaNsifoW1iYostQtEPLIAHnrGKKBPjo36Ach+8iLjLEGaoIdVSFT
Loy2PsfXP/zv6x0QakTwZW67Ef56O0SzMOn6A7NYgErcgRipyAEfcbM+JUF6bAXofHMAaAk32r8x
5cNuQvAnZCCKVKbvlV2eR8SzvJYJI9D+5XM/NYBO+SOl8pnfSU6tD9dSTCcIEk8MNEsU4kIaZXGF
S+1pCB6qDln9xk2vjamdaSMH7CaxEqIxE63bYQXsD/W72i17/QpQEM8n/mFKq8zouoG5VsVqCKGH
XGjI7GOIT/dwYCMkjEceAIWawsYSPWQY5D3w/iL6G6yueQ4VfHUx30/oK19kSSSKHBPkQ2YPZDXr
h3JqsIRUqsh+se6WglYvbiFv7K1wPCvUYgp4pDokeRv1kU0SAYXPyIBp+8a5LUgIn4DLM/Jmm/cV
NkCMTvUO0sJ1K6F1ETNqkiO5hHHqDUwaZJ+6IRhZgiuYGFb64l9H7F1m3tZdPGUTlElSuRvdcnii
ALVbrTPhKv1r3JIldzC5NAEtGEvzxy35hBmmGoeQD7Zuz0J4jzKNH8oYGvNjwvnGK+ZAYAWZIupY
j5RKokw3B0v2xjGVFf4MpAzDxu/WbwqkjmSuJz4InwUvYRU6hqZboippnalR1IThJZ3gHkPJQNw8
Tdg2wb8bDZDROs3mca64M5yT4CiEPuhTWIKEITn58eU+1SR4k/H4NtOrFFSn5i+zKrgE5ETonFdu
QuWcqnnUA74Mh7+e2As0Sq82+pTuqZ6sJqsnaMttjTHICwYccNyq3R1Qw2bhAb5jas/Ww9VBa9a0
ActOy1ewDnquVkSgPHEehBcvQfZIkygd2hjvoI/Nrzm5pkFuAlOTTTGM4Cpwqcf4bWP5YfEB4bWh
jkJyCkXO/uqvoF7Qk2iJSzK7giiB45DIOrPQyDQAGXurbKEOjEUjiWqzDyTKOUBG1wqZAsM9RFND
PFrJIrHQCZg3baKON7An1ozZ11UwACwZqbIn6TNHurLX+gdPsuES+jeX214cK+Ypx5/FhXb7lRU8
FNrq3q2KeookanO4FBRy+/hgDzV1mfHCoZmByyIyny4P+Hs02pBcPQaP9gAW0tO97wp+ColSLLPX
pSDLsznSVyulzbG5hkJHheX1DgpcP8Zs3MMdzwi8nD7mPdVmsiZ0iiQqYkxtvQVws/NyAThu1xSH
M3Og9/z7FR6sVB/YhkCdXOb6bd3CEEsANTmHVnfiZBn3oVgWt6+QVMlLCpWo3UzAgUoP5vKPldu4
E2PoEIyKe9nDHpr98T1dAke4vE+j3BVeqgJrw7xghp8pHIE10rsFhlkh+XEqj8imMIfqZ/k+kQwT
wrGgf4QI2Zxa8sumzljJ4yxi+P8zR9eSCagA0TI12xO+DeFGVlIvDe5ulcz3xsNOAWeY/5X6w4DW
s6jXB4JbqFJBLHKYPBTTm+bSs1ze3PfWbsBUmSNyl2cbBpM50wANpwRtrPCJmoVCdueDUFZYU8cH
hJd+LP9ROLAjQG4GNaCfQ2GVXKpjC0vtA8LwOCa+UgUVIcAP5D3IfdJscb9wFPM65VH23kiw8z8w
U7bg7/EbVVHGxGKBBo3c8pUIqii4rCIEr0/ye0uN7NSnn8OoIkLGyY501eRd44SPSPxJCBTaQ0q3
ililDM5k6YCzQeZJg76r+WipK8PCEQwku+6EJeITmXqU48qWIF5CW7MALSgqD/FnLSMXRAxDEzc2
sz2zcKs/HckJsacmtLKfm11fdhbBJoDs8NOT4Jj9ozoXa0EFMCG5Ywzyi3eLWlBB/5TKeZGdSwww
dsag0AvKMpOkRLV3hx+tGfRqfUsy0gnjXUmwv6qow//N79k6kGs+bLGU9jq0ceVHEYWvnEUqER3i
XRvHSQ/cmjN4MxkRkefWlOOHS8YsSc1jep2GMcnvQqHPYhxFss51WHwtyBQ0ixCXdfxzlen57r6P
mV38R9KZLamKdVv4iYhQAZVb+kZURES9IdIWG7BBQXj6+tauOBWn6q/aOzM3suaac8zReD30mGTo
Mqd/WWlVDDCj2RkIF9icGfI5gVkGrsSG2ma0prVaNBMETdZ9gnRijqqWlGuYNXCX6RF9EMc/kpfA
54ul5ud8EaHH4C0Gyv1yVhVXQb9D5FC+VME1a9KEuaAoTPfww9GvAsQKHKBqwYzpD1jxfE+5lS9a
Aq9JrTVFmFwb9+xPMKbAyqBdgN/G1b5wYQ9mIizzhakn/ZSNBdEMYp/b42QLz3rydcIrZEjFL2Ju
mY2gllyJ8CjJqoXmHTHsuOOgT2/dQy56ZbVTRqoxNivYpsASYtQE9Cijx1K2GD43/VAGveYFIvCO
3n7xmbVbNu+Ao10og9JmgZxkjOTwtI9wR3fDKWyx/j5jh3ti685BWeBFivzqOkcstC6WBBO5oLjL
M6hwxuPGYtZroOpqLilskcSfkqi5sXsTxbbgw269O4Heb4w3iuV3eZnXbAcH1H3iqt1xinHE5Dmh
hk7O02Iq7UtOeTm9bJ5/vf1gDyXtPeVujxRuzhHVpP2DPUiKFPypBUM9ID+uWbhvYfCDlxoK5oak
qMI5R/1pH9fkubIsJoLwDOFlXsxQBLcBQJJe7YgP9HMP0YD4MxiVd44bizEHKtLD5W0OJe/rdzOu
AUbWO6JjN+HVQ7gy8NkanB5/d+9h16vioMGPmtYrafvzf7vb8mcRszwdB9/J9e/NyklBscKcjuG8
ypoUrq55Ow68zq+o/mfqP5+eQ+ApvRSRgviHQpX2YTmZiq1FvFPcR9DPDfyS4LPA2vP7XMrTsS3R
gBHqAwyJrXk4mpPGM3khoIkBa8lJ/wZ/ZI9i+3FmgXzz1ClLTEPmm7LDtUteD6BTvaZNQBmAgYTM
PawaXyqIZCtWHUAr8Go782s0lE3YZxMBVWWiRA+TI0x9pAvB+SRAIeoQcqH4r+m/4xcwgYqtFXbi
BrxtGGYmCcSmRjGkq3v9Mcw64BbCY++8rGill+Wfhg6ayGDFxWbTYjjjpoYrHuTWlxKAlC8sMPf4
eexnOCYiLAg5Ybt47keT4bZc96L21JHV+bPVfbO9TsAViV/iFma3Bapeud3k8Y+scgHFBlRkKAN/
EjIZQt5Ijlc9EAmbuWU6Xmc7EqFJG6qPOOr7V6egK7huAUyguvbcbDEAnFc9ctlA+Oh1ISPDz1xq
B2ly93hgMJ+BPc8zZjzzGmrmaF7BKW2ZVa4Jo5M4tXC38/CeYO8cYicsloxsK0jgsIa8YW+WLqpY
7CcPPNBGE+SbI9Za2EtMSvNGR9mkiIBgF1VBhlMDqyhIRHhOznJBIOR/kASaMIUB8dpjv892ULpa
0HLlkcXM1hD38dQ/wNcLoqp565p9D8/kMW1RNetNKJQnZf2i6YJk6lAseelrK2e73EVfOt17Utks
Ts0eU+7VLzwYvds8UqDEPjGYIaE1fG7FCmvkSM4HF3vizGccJ/qFMhnBKAO/w2qAtTQ0JgVI8LnK
1jgmWkxYH/8dfJEoyU4/GJqFN7Lu9jd5Ebh9N0Ez5v3p2ZFhERSTzrkksErTzENCamBTZzIUncWA
9DsRMUJOcedJRkuCOiGBXh8Y9ho/JhUEMNKsOE4yYPZ9EUvOOBhielx6BN17IlMQgJKLViR55xzq
Yv9dcv+4RGijjvgtM59mGDJht9VERhuH7z6lvTWp2TAtIJQZnDiW6GTsgX40yB4hm49DMLRUdW8R
q6xo5PbCzJdm0P12uDYuXvNs/wHSe4ei88CDdvGvRhKdyRfHTou3B3u2xv6dGu9J9ODYJfE4BsRa
KIArxYqAu0nOPhPgOiqW1wV/ALtluXCeQZnHjwQfJuLv6L7XY4jhPxpIVEJOrEVSqBraQRHxj30W
ASKXtF4RHuSQDAr34bFk+wg7ngwQaMy5xfaGmQeB1vYxi5nRi1nF+006GU6b6INDhcUkA6HZhgMr
Q+WMeJf96c8RV3ceiAaUXequFZ3aorNzi+wen1XDRPhKC+wMNAQNLrwCitwb/ccDvhPxZOSEM3c4
A6C2wulcKFistm8zHDHC3FQhv/JMjAvmY4LJgXDZ78/uIdbFEw2c7BmSwwp/BI0VPLiC/RUOf0gY
Pgleq66YYFjW+WS6AmKpQWnXlgwlF555GeHrGmcpGgt4ueBpA6jbKomzF6MDmxWv97/UwqiC0cPm
l73E/EN069Adxqz340dCmLF/5kCLL15hM9Az533WPmcS+l5hPrubfE9b/DwC//5gdPvl6Q9oEwfe
wFaNn5XbLKhcCQM42RC4HVvm6BJ9kzF7YloKMo8QjC2HQcFPgJIJDk5n9fgZ8ThF/YmCiQVxg10l
edkY7hF0PH1gqdCnIo4D9pU+NoK0Gy3o9I3amJM5jdfalJIX3p0fmfH9qTa9JKQ6uwQG4Iv5cRWP
r8GMHNxnCpl1g5SaGIgPYIA9Hn5WBMMmUNH4B6oq/m9QqNsALtonuVwpdr30nqDqtXqTcks3Qseh
BOX2ui2P2eJsnMNsc+ZBkOgpXELX2uzpPdwyYVHO7AdlK/0cYYuRjDZF4TSH3Nie+rBlMWGKRxs5
vmGbnS3QIrOMCzDF7vgUwZlnyo4gXxSMA59mvj/v7aAuI2dh7D1kk+7E8WedwyYJZVWxaKZ3YEGw
K9YlT0V/iu/IEpiO5BawZe4l7ExezFWbGzsW6qZPZTt+4QJAhdBS7cMAQ075EQI1VOrt62YwD+G1
SrFT55fVD1cIqn/+4782YP6QuJCoyIFyJDFbS4fh6+85Jw7ezWCh9tI3D/JOenL79+pgVo/RqFXz
K7qN/XB3iU9vm0YYRfNhIOi3Lav2ofVkt8EUK52GHKfW/9E+Ic5I7gx17MUR4c8anA/YU0N4bx0w
UmRiyQAteTAO6428ZqezlKDv+nRlY+hHz1CblZvhsY6rYx1c6KTqtE/7US+vm+e8hjMm7+pUnr7j
GpbKZ15EfShq0Jco5csBxSyD3I1eCHnFazpyFf+z1IKbC1TgkBcfNolYqwnZ4D0eMhzfgmySQ7dm
/Mo98CAvYzncS5CmuSzhbosa+FZaVGHvLz8w3N0LMDy9hXj9m3x9VmPcKT/jvRXcR7FQusX9I0gN
3IyP95mP3N+EjjAAlHwJ/cqTvXA5+UFcFz3TiLVaEfOytamQ6hK6m6UNDX3HmpzaLLZgtG0oCwW5
eAgaIJAAXO56qI7qZGy9QSy46Jwhlppj56UHCL2If5UDAHq7Yn+DCUH0mahrevQ56mGb8DsKER0F
ixgl7bHXAxiY3piQEVROP3PVu6yzoI6IP09E6iZ+p4ns5fOhYzaMRNVcg4bGYtzHA1J1a/79OGUS
YLtSejgxJS0u9NioUhK+tDtI94HFX1GT9MJZz2JzErYJKIBoGDDh8vEmRPuHYsXPNw9/hDpHWxbC
0zL3sqhasANbqy8zF54ETatDHIeWlPlgzLQ5/7QvyZhJRd6XQMmUZqE+ypLxIkv68X2NVm6wyLYX
KM/ZsdtIBw4vMPiAbo9fuP4tdyztYL08hXgR/QPkWXHs2SSwrZUBpHlGXxs0mnbvhpPaP2QaNBtM
Gt2Pzj/9Nsr2tuLwd2uwAJh8pKj9wOapG0gI6wS2Hz2BaE4YI2ncmGEjmZg43EK09VCYQBjZFjV4
So8EOv6GHgBAvf2xBUt4qzjCygjJnyHaF9h7H0HpZfcvQ4udjFaXDTzgZ/R8GF8GZEX89wYjSRJo
YLUvilYHomhUSM0VTdzuFidsGNwehSBtEXxD2G5hkZJKgx0mtNuhPtaI2DEBKb65M5CM77xhfl1B
V5WZjfPcgpfagSOXBid3PL/aAlReIzZO0OHxeRAhUCdqMtjxoFCcYErLj/I5G+yTJV8K77N8XSUF
13PKb4RzyQ7ymjAkYl+mjxavNQRXgsnQXL2WKlLWxqHzMkkasY/AK+ZgMwrrVYOGRUTkPbz7SuIS
RQUdQ6NEXajN0aUYLVnjD0+LaMqy2X1Vuhc8JkFLDSIRN+ri+vdB4F1Oh27n1Gc9X1Xm0MZlgcv2
GRlDKvhrzr0q7layCNMnV/uZ3dtziSEJXDYJMPbzxy+a3ekxEUPPP7Ct3uYQE5IXC7LWF9PRB4q3
EDzLfrkDL7Y/bPWYwCDkaT7CKJiW14Q6QP0XnXHcX2Pwoc3YSq2HlPotK4XLH/WlYzkgWA7QMQ0l
fuARhVXCvjs9V6QC2OqhAKqhYPH+b7V4nLS4LMQYLAz8nyfFT4g3WKecT+NQMYAS5yyu0ycrP5b8
4iTB4EhHBOvaN2/4MjHQu+O7TfV7GfVpsOZ/E5X3mMBv1LbNWo4eQL8C7cxReFcTdgWwGNj4dqgM
BuGwNs+ry+LrgGqc2Eg3ZB4I/XvfHFJ5vqu7Rw3GEusRcLKyRZtCu56MJvXmvPqsP0K885o+FpeF
Fgv2PKJHp5rki8GkZjl9twQVSU2QW5rDWf53mTTrUdSxavhOekxPEk9Zi9RQiWtfgyTMIBPJUQPK
Tcto8IGj0z9jBXa3cv/sSdMyVaftHCdgGBg4U6xfk3L1tHqE6MGkCYd3c/TVUU4gq9C83KmMc8Ri
i+W5tuH47lXzsivXeFBn294WuQMCJGhMM3xzhH4gn3frMV05MssF0qLksx+GDfLqcdKhNYFUAFag
Ljvy/JioNwL4yq1/wATIyYW1W2EWk1/Uj4YzLYFBQWBDLxX4Sh5J0NTKNE+vU3Z6Ic3aVp6OuUkC
EANaacR6T6ECFTrlImhOWoxfULu4QPDkFE7ZAKa/+evUnkg/Zgvis8u7LPgbwCFaAnTu6K7AXaAA
jLBLQPAwTlBPnP8olMX0sSu3SI8uB642Ogj52CzHKcoD9lP1ArR2y66qjihEHHMYYcRqC5VlDnDJ
XOxr+1/Mtvi6lgYIa56ojPfXPgHo5QG3EtQquWeuH+zG0QZ8aAcQXyz52UFR0RksWRFCZCbCr4JO
OSBBDxFESkFkgYjWgQKLlAIl1+EaHkwDkSsFnC5vxpPJK+OHE2VHBdX7eDXQ5uD8gfYcA57DKKk0
VOgszj4nJv8Sexpk2gSqI8PKUq5ZOSFi7HUgEw6Rdg3s+jjcDvyaaj7eYaFB1+crBwJQlfUYUthc
Ol0Xlw3Rm7nFGufLjFYn7FWwThHE/pxc45qrK0ZSwKEaUGNBViuk/WCXSA8PzfJ1GJ0QyGVnB9A1
Z8cMukFeCTQm4InCYLDj/xdIJL/Ga63BUedcPtas/PjTjSARna0B6MoF/znqqqx/PUDrScv7gZqh
03vcVlsU2IvB7rMlLgb9EtsYYiC5O3iQwiGJQUKw0nuLkuGjh7YUxwXR2j9gYA12wLkUcqo7x5dr
mzl6HDzAsC97hloEyn/FQfx5pmyLkCo10XvfbX6CQR9X6Q9KX7b4RNW8Dj9HIHroRHPuiirl80KR
vRsvKtoHvuZgwmqbWb2NaY3X7bqjzvKDjkPMcAA65bjb91npXabXZabqvMI/aLXIP7GUoehx1y1R
SvEG0AP3dhgmpr+ZsiiWLN+W6hr5K4upDzPobfeb5bUIX9mxo/4p5jURHQ6eDmy2JZoGvOPpneno
znR0n6cN9wfms3f7YyU5f0ZDvjzq0psBX48hrAtZiHwWOYvR+CGS6eSEZyGvLnuYugrtsrIr2fiU
bJITbYPIjTEGOe2/NXkGGYLYxU9EgmuITw37vev2wjiPFQsULNZw8NvVqDu9Ds8FC4T7H4YdWQy3
cEOG6uS7ljG7mXatjqcJ7DwWbW+hArmiBmWuQLmHSp8eYlvvPmm+Gy3ktL+Qox490EKmS9zwtuR0
NXQe/JVyHXbT8/I2p6aslTQjOiTbsUsio2WE5UW9EM/kJ075cMe+nO4kHxqCjYhRF2vnh0nxYeb6
rZrDUDJERh8rD7ShPB5oKyYVrthRk3glaR4wCKApUI1SEZ9X/jN+xwd/KBABpNWY5SoUCvC5GimO
cYGkA4USikA66OvFP7kpair+uGqnc8qfuFj++6tIpOlnxYJ6sB7uVfgXWwVedzbh10gRNUPe4HJw
QVd6i/mJ2wVYFFy//PiJGsUYrmuSrrmWUZPhbYmdVQq/eVrPRrti8Vnfw9FKXqH0ddX4tmqCy3Jo
y+GHYfax43fs5ZmK190INJ2tnZHFg9nnxI/QTNTNPyXnZLB4uGPcEnCDSRu4dTIXNfRTDYoakXzL
EW/ZVb+BVJVbEHZfYcGB/qOhHnLXgLygQNgPkBeiEcRxcImiFi5TfXr+1YwMsIbYdKOyN36pRB0k
08QbRS94JWBbTyf70+bYoCBxGMcVUwXsXM53ePZaOMGFRIyO3mGq8k0FrBmdWVJ5n32LfERZ8MSK
FCeWLOKUlfPBqu81O3k+mI41o00HIfcE9CxKRijtr/ETFe0tLQjX2X/xpY7oU1G1bcvZZ8aKms6q
BSdBI396rNDinacyxnq0O+Waozie0jb+5u1uNPnRGdC9M6bXmIF7fRRSpOTk0MdpyhGiMw3F2Ig9
KUpU023TGhBSwELOOj/uYMsFxrPkif7mXdzHfgl+qxR+918KKuZbmxIj6EM5oiQ3DPN7WKxvfNJy
0f/capTZfZgZa1b7/FoEP4fLhqOMWoay59In3sjc1R/8OhFjUpDffj9yzhHq80fYSvveopdSTmFT
QszdUC6H/IsLtnDbaj5qTFEvQUJY3U+k7XDPSgbIDr19nsCnZA8DwDIbw1xTcvONlz8ESv6QiwqP
gsHuR6DiP0si/EniO+Iflum5Mb4bEIQ4bP3V46m/ccLEpwNOBuqq2nr/tRBNG/s81/x6UQNz9XWF
KCiPIGAH8Q2aOxdhqv3U+ye0VOHDfHlnXkaOA1STejq42o3HbvpjQRIGUeMaTrkFhjhI9PjPLe5H
4xiTZS5qm1XYYsiznDaV+1qObYylLKEafZ8NGU4SSb7eC9IHKilaMowORzPs5Vnr3t1mScSEAubA
iAxhco5JEidEWGCxTdlLbAcgXXhipC8JdsJo1IKH5jAJsfu7s0K6h2zOHImYQZk2CIkI+aL0KQfB
IK3S8wzuDa/WH9kPD5ZmmqmaQ+sOhVPw5wvFyMhz/dcAMI/w1UYe7iLTC6soME88CFBDIDlklwLZ
BtxL0MRZStpy1LJuHdrc82MbaHYAwZxC/Pqfx4MzaZkO8Ekz2PVzw1Ic74LkO6OKft0B0PzNFJTB
l0tNNL/zlodqD+zW7s1+oGYPs48vljL7sDD0qdnAdz33OTS+rgw4BbrGGwYbhRvXeicNIOsImsOb
4Jq7dbc0mANoZCht29cTG6MRjxFrbmPbN1cXmxo9oALRFBpwwMD6LiKICQu/3gLUluN25xcjqUeA
SZcE5dDkkLiYtS2hyqzQhTnDtEsEyPuxP/bptlRhUUCw0/Em9aW1jOsEX6xi46T5wrIK4KkN3vA8
QJKjH28RrAvzjLqX+C82SsbAEUgFzgT+Fb4zUgJ+wDcxCI+lCM+B1E1GREvy8nU5Ev+ZtwTTQKNd
DVd3NAe5WbF9/ECbgi1asWVFxPH4q4Y6rMsfhhxsn63h30sXvxcNj0XuEXOuS020ZE+Nm6hQ9b7Q
bGAnBmUG515+Gd/W4QzwUQ7s5MD6Y0oMGnxCm87Yjc9mh4b/iq7iH7T3gnqxXl3iM1+AMFtSs7B8
2gxxss2Mt4l2oL+GA7oSIZw97C571s0f7T5w1Ff4+kBhA2QPy7DCNQ8jS4AelWfyM4lGIzlKCv6/
o0TCzZEHCW0ODVtGYA3ZTIAWT/N3s4AKoaIJJr2uWoonT1EcNvbfxcRfMSbeOW5sqC5Wj3mQTGPV
L7B7v0GR5uq29rRMNgqU9G+CDTNNDVsg9LmG4Ifoynw+Zj2ONwlGUUfmJYyFxJvQshapiUoA4Ad4
7GEdMkjFC9AYaAKqGYHcMWVYyO+/HN1DaQhtspGOvY6aAZD+5MiTln33W3ZNNJc1C42f/qa/pPGh
s5AEbnnlLeTKgTTH1g5spaZinNlQDcw77nM3MvhgBeoHECz3IBwjWgs/jWJgoXCiRvLpmEAGSR2z
psVJBfWid4elAYrckUVKNjkOQaGKo/93gdeEhebWvPTQKQnTQk0f8bxNPqHMIgnZgDzE5lsov4Cc
MbQ50r7wnRR25U7rFcTSikjkPGSpYFHr4AfkFtWfBaquWLehOQpUCDEBzNvaa3B6K2DvzM8CJTnb
b6d8GzkC6BcDFeZ3yL7J87oAYoOGo/uGkoIdOEat/IikYDNlxeoZR730bAHzWylXLdRoFm7saIcO
9hCT6m2c8QSyXyGExBb9Oa/dimjguCETgZfwwFrNZm7h0wu0uURmVsX+iStu7DZmvsKjik+cBseW
LYYpKODca4uv4mBnKJm0YmDyLRBYayrmRkyn9CEmZnM+ryR/dfhnvK0BIX5GPu+T/wKbrz/DBcYC
vV5wNbVsih7zLxwW6gavvmrWKJgunQ6PMD+Uh+8i30s4NOJBZvXt89XA2CEnrDT50dDSNnKxw3uF
tHYsGXz4+wHMd2RDUxa/id/SAYeOo4H/mDJtthbMgRUU1Sa6rJ4m22IUJCGq+us2Y1EPoStGi/PX
W+W8tdApDz2Y0uA4/14Ymm2D2hQgE+D1K6yB0ZkPf/1yt2ptbIOPM8QiUdmRAf+lhP4CbAk+qAW8
vr7FoNXCANQ/A2kqcKHZ8UfSBFUFWTpsW9ADClXMI31ZPcRYwPmeEEB8KchciN2fVvJxZ0dp0kDH
IHB9IcNM4nWZD+wfvDhsaRYP8/SvTCvstkXgT706H3IQ56dZrFTZyKklGHtaI1LDJCoKKoHaHNkZ
DJNeVE7ek+tm7LRWHdfmIGoiZSGI00ietl+ibej2Os7zHaMl4Y30Dp8/g4P5FIEsrfU5/SyV0t3F
wKv/TqJYuLw5IveJCG5tsBb/I1AOsiA8DRwf5RN3R4X/y80W1aRnKhPJh/6moWA3L1Q1bpgfp/KA
CmDBtZiZ1yMXOQorjiAuWIQ7Aifh/QyhEUFk4fKdPFlUHs6LnrMlvgh2uNNOCoIqnZLeeuwUegQL
hTUVsj2cXxrJ4LyOK6NkWTO2BnDhrrCPgOV40xmCqIsqgpe32XgVsnVoyCiLPvobYBMI0gd8xavi
YtK9GeqU0WxImjXVCiQZSgiGIub7NIz7PlBaULvnSMJdRjFT8UHj5TACJKLqgVBZtStZMKJ3Z0vw
KdFTcYIvxtv6o6vCtFT4aHbOELCHkYbvTffHLgNLzdcESA5+jaL/CWn2mwCvZEhuJoN1Yx674OFc
MSrQN9xvEQwgYmvBRDmH0Kk2GQHdZq2nyVBMHgIo5bGl57A/rWwIkYufleo3/xu9jH3mUvEJ33la
YpmMTxFOCzqwi1gu70Ft4bDfIG0QzodfVjOTjVSCTvRw9uCoX34Xs4Qpp0U4Np8WzbNGfiKdUOb1
+0bRYK/9dovwFZ4tbhoeXz9Eijf5uHe72o52P31yDeCF86ccbq7256lXURH9dmVlvFM0W4IGCI4c
4Zqw6tl9hp0aGjgdJMYAi8JhmgXdedI2/d83SB6Nm/my6YPIMKJO6pnHSnZzTcugN4Oz7YsCpAEA
4NaXY3Da6FNW+qEGgvTY30gkKA4vVIN8bHBXEGPQ/9O38kFaXxuysQn+VFVGlX6u1n1kkXQ2e1ir
kwbtt1zt4T7Ohcl7+nfBWq4SJorC0+t6FCs/tCc9/fDkhmmsFUlrLpx9BNsUV0TsYMyoh6ApI3nA
J559N3cduwGJ9QHibD6IAmN35f9TPfnquCmiAuNhYl+DEzyzMwHzbGrXOEmi8r2a99nVnrN49Ke/
SAPQhAcPLiasNRoHTN7WDLHpMebj+Qj+Az8G4yfsETqkv5ruVdiIFrSFJzDo9dvNTJgR4TPGxsKe
o8IErDbOR4TuQBavYxHyGlYSL8kIxgSxQtj9cxoP47k2VS11C3ZtH5+zh6NZ3XRIezXmt0ORYkR/
ERSRnE1G0NOmmYtGcYjV1XiKIFL9WgBSjFt9qE8URTCUi0n+iT5yMKQ02XZvVAvmJP+32WtnfY9Y
w59LxtA7O53/42RCbjJKk20mNiEcsHcg/ZWuIAODoRk8TRIyIY8BPoz5nlzMefSnmBdPvEts5RlQ
ZOsCHeHqRUT4nEoL2AbgsaVuAGsxp8GDov/N561xGrsAFzY/YxsxvqsyxS1uJw9KB8brZANBdTam
l8bAgOw54mX6EamDkQVoUSAM2RoaP03n5obCwaQs+kGc8jiO7Yzz/q+p01CtqOYZxzzV5tYs5wpK
2zq4ckX9zNWIO76CbsEuD20PoOqdwAeZ+W3kk261YBJSJqjy9Y+X+SOaFGoYPCy0KRX1bUW1BnOE
3WtB4KGfODwg3iCuGD/o2UHXzswSMpK6yiI9kovi1DfvWIsaLBw5C1Tolt+06we8jH4W7SQLyUc0
MEo7R3BL72vZPxeod/I6fYn0YjMjMayQnsBkBsEQNXeq7HJrOK2gdEjeemBJQ6dwV9xwN11FSLDD
rN6krzIGxxIjvmY6olM82/9udGAe/W4LoRE7JoRIa26As7lCl8tyme7gy/96RpR3LIOgHWF0DXXx
7vGs+cDgn5lrdqAm8Ut+ZnWx4tAU8rHSbFsYv9SxtMuQiin641jTHmI5UoXnZNjoM8I6oPLoj6li
fB026uXNwM8FiHHos5n2ceu1O969m1EYRFPbF1pQpEFQx0C6RcIiPHtSNHO2uk+zWolMPI3BTGyu
fwy0JQMvvlz6y4D6CrFtDYy8ZMfM+7a72jPUJ30bLMRW7YtbTwaWeBUyj+HAyGlsQbAKu4+ocQA3
/u3dFkidvJVC5DorRVi2euHiiBNnou2g37v7B/FwZbvG7vW3fNpniwM9U3l2sLx0zTqyIYE+uqwM
yRgsP+7PbY6FSx6AkArhmG1QStEe8X7tOpdpmDf5gbniJxFjG0oATwWt1rgGZ5x4wsVFC14JMwK3
cR4G3tXWlcsdFhsf6sCF7QNXIXyCEu7wnJkxY+1wS+fs8VQCGHpvc2e/EJ5v7wQj4CaIrxgoKP1w
DlT82kmH3NPiAzphNBPCO4/VpXvfUvHHyNq/fHeIuUeWAzQlTz9JxY24YS3kAiXXI0tZsC6JmSXJ
A6FO3CPcstkF9RP0r5h7P8x4ylzo3FDfamS61Qb6K4LHMe7jek0kI6Ui0To6qoIgOSfy7okdxxfW
1osZuBSe2vTmxJEtNP0A+wiWEETfH8fis4csB8+D3/1AGoNnjS7IdZjEn+01QYZRaUInuzzdB/q2
n96HBnBkpFvISHzpXtDZ8rcO4YTi0ZNfb07euB1NSPINnsd7KGNA3XAJgXYcWaC0UBzpoaAvlQY3
GuVPPfxmGW9j+DCWvA8YuzGOoetys5ExmA5DJH0QqsaiVzaapGDaMVjqMLZiswFVALNLrjD2KARd
jqIG/iXmyRGgcbujzcGqmIXoN0C2MwN55IcRlqRXh74PuEzl6Gz68/tahGrsr/R5PA4464noZkqI
W3nClG0/6HZCIDmMvbgNNnDgG3Z6MtRbIFzcKOFaZEI7Vjc6K4eCbIt162jo0swsADfRWeNkpatu
3lAwlMWDXlnC8AkJlv7bSQveRJEI8bA6hOCwzqMGjTq5IbWpENWA0Honc93/zNzAQOiHwf85ovmH
xA6wlE1ZE/DbGejIbTA7uxL/3fp5VIYi0aYFkjX8ma/mQ1dCcajqnk4G/e5j1jzD5GmuRRlH/RTI
CscAxQWa2a/z8qmhNi6KGGqwvKdTGaPWE53uB4HIzboDvX/0UaEvOxvtno8Yjnduli0xCNNvFXXu
bWYdZ6OzNfu2vd6MMaUZ/9iNZu2oLicRtrHmiE8zk1hgCoBkj5b4MK35sGHTjqgU3/B1PPuAKTNm
cRveZ6OfOB5/jLsUG9IFAMisW0R51BZb+PDYbfFV+EBeQT/+mDB2sjlLiTe2vz9eF+4gDqV0GCxa
R2I9jeqFJ3qxXoYMyLG54sNA1SZ/g4+GD5UxPkOuTwawfrMqiGlcAjyaysmN23RHSoQznOOqz8A8
AwAXCSborBuj2xAdAhiAmxeeqB8TKw7rFfIrgE5x+O85VFEaejr9flrvBrgHKXQABn0OnxBYNN3B
9G5dE1I2veIEwgHzB9AGrTTPiRTQxQ/R7FLTswTbJR4LIctQUzgBO0p+9KKrFk2xZhc+Htyzvntz
dn0bHsi2s2tCdiX3x6skUM6Wsnv7+zKyCdoYkB0luFgN+Ld3CMLXSUWlT8GuhyhvsCzOtrdpFt3R
HwCBAoagwMTmFRwTbVwVUGgUFtzZ4paZsDPYuM9RF674npRXJu6pukR2rJ/9nXjXQDygUAOgkoko
/KaGQgnDLelWOxB31QOF4kqkO7vtsj9MWi3NHp+IYWz+ICxAUmB3HTRYx77xmmpoHFmPDUnj4fX9
2QR0YHlqIOD0u5jFHaNe7w0KgXELSzuDxGQfqM24bbFwM+qAUV300ku+HDkiMQ71kBWxH9HRxjMb
kN4jaikDHWHJALHUnA/fZgSK8CWAnDnFACQTV40K3bUlgAYfE5iG9NDEEB2Csx2UiItrc5VckDmT
TUwE3HD6sKoTXOcZlCijxf7l8MZaVxdff/w1ZV4EbpSouQkN/5QSBHuyden/cRcyngDGdPYQcz4m
Awumvt+k5CKHL3528ckS3Hkg6Fm9hQxN9kmqebcBoD9JP9zvWgAdivgEyXjHsgkta9A37ls2q6k0
x4XXzQy+DdcAtn9YK7GjbXZwlMCVJRwGmeMMxdm9jMv2jfI4Lfkqgn+8bXSGXVZJL3bKIEZ8HHfy
RRJxYjtApuTDMMjSDZAWF6IzkgYoFjRPpd0Fd7P0ZLej3ImCAMLpBVjA8iqBjVkQUvTxEbHd+uIq
yTN+OfBFTPrNlL0In/fHEXdP7o95oAfGUCQoF+zAXnBDcdngCBJYILotGjSeNrlNdziK3IEofamu
LHvnQ65MU510wS3BMctBMz7Sjxs+qqcO8+tJy3ePz/45KsKO2rDqNnj+GycxWXGNAe5Q16UlRvAO
UTMhtwvYNVhIRzzpz0ZutqNJN85+j56M3FxOOVtFaKpX8wUom8fadDBn02713dJ800euxwY4DT/z
eQqykUTa/JHyHe4OacXDoYHFDtgrY2BC771tqbSi7gBayDJqePEuyW5h4UNpdhviOIX9EuvdIz9m
Nj1wEOgIQ+RrDMPQTDE5sCm904uv2fBO/JvfeVhBMT6wj9b4PGALBB+qfEwXEPWO1LCI/X8eU7M5
VR2tL0gDpwyWNcSy0nyF2mI8v2zr9OFXYc7rya9zzoAQN5IIJKvdSBaLHocXFAcIQs3pYitrC+2d
P8KD5udlcSYrA4XomkdIL1+Af5sPp0/npOGzsL0B1nIxjKmO3KT20HqlI46jKIz8pzzG1uwa8E/9
FNZXH+MXEsgvi3KC0wN7L1BGVwBrijECFR+5QGg276FqcPC/AQJSY83pwJx39ghBrrmcK14Wrg8b
Txr0cqjf0tLmaWsEwfQ4L8/kiTp0lWs2vLfcLncPY9fZl9O/NyDg+1e85ejTuI9wywL3N29bnmAN
GINXJd3r9mqW5qoKLozkAh5kfUnMAO5bHAceHGvMdPjUS8qpuYPC4NM5my+m35BwP8zPuKLuBk5F
qODQnkU5VcNoLKwjS3z+qLx07me0Mpe+wX0o65INfA8P/YvGoAhBTb4MCZwCunhEFQZNL5lTfI73
GQmj3W6HL+WEDobanLGvudvbFrqnEIxVzoci7/DQdTpbaGUYyhxRrTK0i0tL1bfYLHFaoNso/uop
2lEiX5AA4zniAxHiJofpld53i+No90jOQ6NwUAm87R5d3c2XdxXhrsgLH7Me1NQcyJb3wiNxZilM
H8R2BqwOsuMTDtXbvk8+NCiiLj5izRTeNhrSK5WyfgneM5W+jT5I0XswY8wdF4vCOGjzZ0MjTz+Z
0TZu8/XACN4vdnl91loN/DfwUDZ2uH/o274uTe1VzRgFrZwH1HPEeNVA4RdC/LjcS2yjriHbHW/M
5z27bCUGK/ZY9JYmQIzClxWNzdfqWZmzJhFMsOhb4rJonyDqwlEJxGSyxqGVf0n1oOaRJdA3acBi
PioXXzGyOOEq9MBraW17ATQGGCKUmr5eggrSj6gCJCn1GfkkbxZDXI+4fSMTg5JH93AYhATmAUby
SXwR6ZTJG3RzB3/z3/4h7cxDNm1p/OcZoieIoi2THCUWCDr47sYMuhOQgavTYw0kNuQjMCPKtq1O
Cv8eS1PxQiPFcrERO9PXeGczEUhW3LhXvl0jdtUjjx1WAua7JCXD4I5GUFWwLOSL83kleJPobz7f
Q83HfpuNFzRh1C2FHSG3Gh9SQ0KCWFlxPulwQR2YHFCgluLvK9J52Il9ju2uIZGGdIaXRVdK9zlX
3e8RutLPx3NntITJYJ4AWxm3mENUrNg+JqbPo0wPeMtpjrHzo8WCK8lP9RS+Ep2MLS10ejHry0ym
oMJkM+Xw3NoFX4UB0UTqpj9pJAcGLob/sXRXS4qlSxSAn4gIXG7xgqJwvSFwd+fpz7d7TsRId/VM
QW1+yVy5xJ7fvXOj+bj1GOfvmncU2kLCeoswwHfiuR6npylszUnGKCFOh/XGaikcaVac5xB/b+fH
mzOvVg88jRR0+rFyiuV8gtnThsH0qcKjMdEPca2oxaPFWD8xDQ698rYe4/cRK6o5G5eqa7vxxbpq
uuFP7dXAbjEhKEbQOGjoqusSlEXrlczk98+fVOOgQPIZ3ErTjcV0zEcQ5o9on4d/rg5dVFyoqjNT
WFeegXCcuy0lK6hBmGwjJbI9qOliVTbn7U0F8+3QxUEIrmojklNrVfYA8ybz4PIKfDdIghotrUw/
X8uSORUCZCDsUwuW/T6g1J0u/M+gbwe5Q0pJz3+fv/d58Lo9YX8uhZz8PQ9UAIeCCZ1inT113efe
anD/Wk/5jLMBM5EtXAw48DHHFVRVp3AvbCr/nCqCBuYLCrholJyzq8qh5iurbWn0dNIrpRFmjXL/
Eq21S4ZpcB0lULsSDjx4tya1xEuv3D1dvJc/jeT8gUaUD35uUXJw6jGl6zAdo8w5dDddCkMTuXKi
pdAwQ2YUFbylMzOYbzp7bW/rrkxBfZzH30oC1kJZzp5h144ZUx7+8XfJjWyK0nPwKkQLLA81JW9n
+yV7KJ2r+76asHJSv79/PosUJ47KkxOsi8kcMZAzb5ZHHaPWbhENZtS1K23v6xI81p+MNup6DLrC
yPRUO3RB21r4+m7k5T8wsm8p3UuYPrMZiUSDGWPFEf3oGXmUnwsYl8/+ScikBCglh+simlY2/HfP
jxQYrJs2uRT8fdXcOhOtaRQEmyoGjvYB0wzphQ4l/0gbGaxq8aFKpPD4uyQD+6mDcJGtf7E3yZNc
5DljPNiNKrYDcmb28nWF+4TN/vlViLU3twFxFpU3l2RDNfKT7HgqQB6xYaIv48CDGGHFqnmzW4N6
8HYCkams1jR//Z1hajXSuRuaBsGLQZMOWUTkDLU2rpxTIdpyLv2861FXgMnvTCUVNgUlZpMmR1dH
FrF1abCZUlvFrdl17dNS4rizK1un1rj0bG+LaVOJc/XgMtn8sauDVrqGwEcoGlm2QV5n3AqQsi/P
HDcJjyrlePHu7qt8mUU8aX/v/MtehUj+XIQuq4CSUrmCV4WOYFj66UuhlgvPU11/g1vlsmAd1dia
fixPyewT7xMj2030zV2MZVkm8uptiuoMkL945Ta5tD6FE4r1mJ/WQX1IfvPoGY3HaeQYB7kKv7nw
Mgh8o4bZlTNiB9/VFRsWU+Lmu81MVc1iZbUPhfAkKG9XBgs/t2E6f0CS7kc6oUThMbIdAlH2fh4z
BtNXHZHCSyxtttv6nhTvkr8RY7wLUeN0A2sgTrwY6l4/ucMxd3KGhwPKLRbhp76+/b3O2ZPem9eC
A/eV+2y5zPycOIFLn/MBrouxeOkrAhshR4iGtMv34KQkjJcu9/x2V4udCuloDlsr0Yytc4h0u3E2
bqqpq7fM8ilk+rW8wFxS/q/1XHoVeQY+Bap5MKkC/+59JJd8V3aAt8qldKgl8+/Wk2RUc1VA33y4
kA8qGTSfREnAn0y8T7y+CuVOPLEEOQYMVxYf2cMPxJ2FPo3jvrnR878M9KjcEHKLZ/k2VLkGnp/q
+mnQ5BXbf1w8/k1ohpSmAjlSjXPpaog27rjpTXK2jP0CxithouDU7P5PRtpPSKVTeQeTiDVLQZwZ
gXhx9uvFB9u3T3bTYMeDgQQARnunUMV6rCQKRz36IRsbxZqBlHzDXjFd5pCeyLHBpXFMCOpjM/aT
WMYKFxsNINpZdSJLso9Ec2Uwwnb4VhTJNXYc4ChxPlOvEjauy0ST5XfvWVj9BDPJ1A/OZjSoCsLl
3SBJdxpwkfYScBQwZv5mnMCGGHAisKkyB8wnhFBfSSMNOLLIm+AhbCFCdgMNOWxUz1/DnRuWCeP8
xo7FDJsajjoNVDV0IsFSPlEAy6UWdZvfF+liROiznQWkMd1DhD3eih5X4P+OnvX3Kd6KmdpnsGn4
4pcAucdOq+BN8PNBNc0n1PeZAnJ0JV3f/6Xr72Xq+/OK/uKQrr/lN2ybyTgotRT/iQ+jFCv9dNxQ
g7N63jItr7gPzDSMdscul6hdLfCilKpmyCF6GRz7T6w9uUHTlUHG/NmMFgNKjf1LVx3OX4zAJMTP
vWm+jPwXLjrZP4v5sftd3Qv+ysZoYOVPfrJP0MU/mveJrDESeCGGU+XHpXbZF1+x3PvUiD3kq+RW
qfLm2/hyfSJcSKWKJ/yq+hvBqp7Ob+v38mN47KN6VvWl+2jutWNjPM4fp6uuLiLpTjwZozk658l8
CFF5XQyz+5xqfDHk+PhcMP0Ld9q7TSYXyy+cTD+fxq24XT7exVCs9Bm+kHb7rvTV4qojfCoVXFBE
ojpmsa3dZGetJRpX2ILA9DcFz40qgkfST1BK+Hm6p8VeTYYmwsXtnKys4uy78slQcNupuIB+lxLS
dWu8vKv0B25lyvqQN7WtqwTeVQBaNWjIlBBmoUOXf6Jl7rufutcz29wRCQBJ4puHh54+lXOmGJt6
Bqag7XQDaSU8PIKZ24lv3tdrRyzlxQmI8en6fsU0rVIu1goVvmYgH8jG+yc1jaSziV9Dsc+3sJ7/
G7fdNlLeFAwqpHF+tfD2367pyzt7+YcA3EqRDms4kbuTFBdd3kOuCL352yM5tr9lK7IQrScIiNA8
i5wMZBbccJyWmW7CD+IYOHI/SnRZYhW5mf907EsqlOd8VY45FSqIrY8EdcZzX1y1Pj0JvZwnz0gk
8VriZ91VLavhGbFIF1LV/t0AlWfoNCgqXVv/fJYsAd2cbrVajI0r2tAIPK4tDiIRX+ph1EBDapy+
gCdptex/x82XGOOgo2KXwveKuVbpNH0YxTA5YfaxUtgZ0AY9Hqx1mHFgIgjncGzQKe81wtz+a4o/
ocZtv4sYJERBKf/+FhPtK1zXDL82V2MnAW6F6N8xJ5DXodqNw8OCdvYvMw//BQgR635FClRn8ela
+RPDR1cdL+GWq1z9Ao34Q9zaF0luw5UPgjVEuQMSCCydSkGEKGy0cC7e5JTvSotTLvF7K30pwzal
QHGW7tyrKziMg8udXYmUrQKBhhcixk2BpYjw3vDSrCP+7879LF9pq2TXi1eSpeRI+gMEa7VwNnBy
OBcubAQcqXz7ElimkmfjxZOBiMGpi7aYhnM2+M42DxwKqtFGMgEk/lbPOsA5EJS2E0Pd7LX7JTwf
56999Qq4BDqjwzOm+bvRDEeKn15Qgpw2uaBOhyKcqOxAnog8NdSi3OlP0nbsN6rn7eurXpvch0WA
e/RRQamLzDQWxcCSk/9kcVu/Vs8K52p6GG1gr5LY4cQsk9nW9I3V2xldh+fhjUql9C6yLQFffsQG
c7Ebl+4dj/n3YjKR/GQdQWj7OeTeVyV4Jo+/WDGKWXbNv/W/7bQx/LEorBs5evGRT4YA3dB+GJv8
IG6DJMovrELBeYb/tPcyKYvPJmJdPtMJBrOIe3SuWEsGMbvyqUI0+buajGu+eVzVddBQmLP/s0UV
dx7iCWsgS+7XHk9WicoX9elZiOssGbDfyvoyUZ1e7zWFyQZD/Xc2Su4YD1KPTOiQLRPDcwAsHAfR
kgo3diuEwEYon+ehqfd2QATLW0uHg1a4YyGRqV5/hHUtjSFTEanqYbgqUtIggY6EOMnQzmanqM5k
MyJHQ+zMBUawgJZEL987NzbS2eZ5IWp1j6Vn6xzORav6xm3p67ghEQlJwlPAbNE+ZUGW9kF+tIl2
ZhEpQAmlRGJJfEoANAQy6IsqJkA7VvK6XtWH/0aFphpLZVeoeoFK0/MKK5J19xlsbIBCgL6JX/7O
Q+WwHrpydd1GMREeNlNaMhbYrJG2qH4MBkAgj1T2G2geEG/zK/NuCGFOfBAlX7jynplAV0JtcH9m
lQ/ANAQKwh2LZNfa8Og1CXBrrOBj72sezXO8xPhMGY2PS7Hf8GKr/P09GyWGC6+/cMDqMlX8OpR1
aBljr0SguV1JlKskawJLwaxx3UOqP+7B3OSbr2Eezm0SyWV4kp7EM7n4N/fhp+P5K1foREDR+PIk
FTxqsVH0OEMGvEFU6Kk5Hh6a21tzHBueucCGR+NoJZOYp7xRO5qGb89uzjfQ/zD+8v7v/uT6s73m
Lb6Tr8vmzmTXKjOexZGstZiJZDNMZ01uJjdq62QtKXN3I5ICGKGBz+Tv2zxESTO/Z0PTvQyf4tu+
QfhtTKlmSAgkCZIAWe5OE3U/d2zmyWoIWtyRf6Db0dZreWyMe7c/bMaH6ewlRyPl9VcCscaAPtj4
MDrVNXWNRekuDoFa07sMj3ySAKXnwH+84z+pFZr68yjCzDyCXDC7SLvAdeODRPD2CdRXaTg6Rdw1
ayxl31rDZq6QA1Tl5Igy4z6MYPU14C0GxzFtkUnewMk6PuYu3cfErH6zTDhoO594IGO73nLoZafF
CuFlk+V95tG67T4UTmg+84h2YvpqnpYhcswBKGKjArFLa75tdPnwm5HghOAXEHlQQGhBG6H1TAfd
l/Zz/8iGpjGvXjq0Poc8o8B5bPadxfr3ukAzp/ToNlEwXUYeCCXrBE/hl8WsRD52AgYdoQGKOMu3
hrY8VXW7iKb0rC/N8DDzzR6n27rHE2o/atv2trNta/Qor/xkpm0NYCfa3L3P/XhyZ9tg3ouj5KRX
u6Sqj9a9f8Hf7Ua7705gvBHtvmrg8k3T/3efZlp+2PhiPddzs77uBv1k4E39UK5RTdPrENebujfe
nBPPjX3n2fn2MeKOifq1He96rdg0AGLM6WqOqev0NkSuq3NVAAb3Hs21KKaAz3KfRvqbFh+I32c7
MfUSt268lxkcD8FlFwxyrWWS0F50FAn8AnqZ6ae2FwulEjJ4xL/f/J3r6/5/7wmEBgXxBA6Lq3MG
Ujl9hLKf4S2UfZkDKvcg5RAUVUYwRIHexHmUfH+lKDxA0P51nutj4XydCJO9eZq5aS8kxjE5fI3e
kNjw5IlLA1gf+/Txe+QjFDywhTegQ5+S9yEFjUKpgJS2pqFnO9yNHbPfTnRyn79kGiR710ac3Q/E
p3fvp7pJZ7UxnTvKgMjmNZckDmvpYjPdeCfcjtNdE5adL7n0bKvdCBRCLvfYNaufWnU2GivlPu8i
wSI1grj8pqYSCHw5Z+ou44ivpCqGX2xD/RP+gPUWC5jtMSfaP/gkygqr40PZzu7tKF+AxWF0emel
yLyCcsfGScB+ADbT0+iezsbc7ig+ANh4gKcbp58WIYD0wlct0dtCQsRnFO4mJ7uVbjsfn8hIwqZc
FbJmfCFIiAcjVoJkCm/nGc264p1rTBPjpj+BnLB62OT8FfH/mjcb9WLLabjMGo+FK5IneHGVd7du
CNVpioySl/tXFi3DfGKn+dXcvnLHdzGKZe8yvAk2gYdfmqp2MqaVDi8bpdNKZUM9uwU4EgzgUTi/
gYg15ixaZozc+r4qlGfxrCd+X4vEPXggG30y190FFnrYd5ju+2tnzlk9dZ86Q9a91+DV2E83C3yI
cecjvLjaURuVLxjj2cT029lGhHC99baLxyoX6tsCn+5bEPPk4y4prMryBtsbC3O617o3NtAeCIoH
++peA5z3MHJSQFTJEdUA+i57MTmE+Frw3uGnO2YMYt1Ge2G4w667W4A2d0KpH6PIM4fpHvyBPisY
OEbKn8l2Li6nSf5efYy+fUDPkrVWcTM5QeAamWD92/sbAA+6oZPKppms+r1tLmV+7UtGYpwiSRXO
zSDqZB6ZfEFKAc+PHIyX/siQQDXB18tBPeEgRcAd/X1xepExwA7zbHYX+r0tQVGt7eDKFBFBbhHt
Oi0fTXemQmfuwTiVlZnJZdR1hrIljRt5zek8i5MP457p6fc5SJT1dq8/up79GTjglFIgqDzN3F7Z
A3jNL9wHGNOPgt9edSp++w0+98/wMrgmstvlUTPb/sxDo3jbx+rbXIPP1TcKNz5dLk+9x1/q9G+5
rnOsp0+uOTrgpZvbpXgRfyZF1OOj6fGVFjPrfP70d5sE7qKfzoF3C94tlcc6F6NRbEdYjfZS7CIG
RH3PJTXgxQUPuQtskpVW14VayV/vRM49/NznlHTXWM6NGCVCdbwpnfAil6Zr60wgQNy7MLGO6CqM
2owSjbf/3fCJVMG855LOvoiUO7vhipAC8PwNlN3bTc6rEyBGKfFG48GGl44x0vw0zt6oonTUYK95
aoImeh2l+2ZjyT+ld5qgECl6nzsp1KjfpGWTVdqL3JDkYc5CrsqcIkHBluDg9+/P1s+cNbMqJyu7
ifLk9MorEtYYxx83ey7DGdnY7+dxyJLkX+Hbn/zTx4aPdlLAsy/Fw82fYF1ySrRrWrdFFI00nE1w
Q8E7oFdYxIgI+17WaZEmGiCxX+dh1SHTXfEGmLjz7yF3nqd74lAc9s/6Q7WV6Ns/pvLP6WZkVnta
bDGdFxsEtdymqcu7qZJH61ghM323x2Yur9GjucXi6lmghrIWypxdkRYHC2n3zZ7hvdr4S055pxZk
wa3m889VJgdyVSBl/Mipqr2zMZtImosAKO7BtDY5gQG/Cm5aqV3TW83byhx/nJnOBHMQf7m9cdL/
DaSt8KhR7jVnkceRAcz09A/HstUandOYfuaR0ekVzEDgE58h8Hq1+P67lzrGFXsse2vH0QF6PMMg
fWsHiRPGBMJ6ogKnygJDe7yqhv7JKw9ft2yUXxNIgloG4ActUo5dcg5vP8p1HGzVQIVX2M6PwzsC
6o6lF8CgONiV32xOD/LVyH8geL0MmKKRnqgdYGvmMO/2rZWoUgLQPUsF6KiCK6cmclkwoK5KYS1s
ygk+SuPm4PsbNv2vJntPNsOZWSSogsNL/1C4ce00E3AkWIeOKHFxpdiAui9pl9Vig0PFSvwsWVDU
mIH2mdcFjQYHYnsrnVNQuyAtnXAq76QJas5DLhXLfWPB90qSOAHKbZSRCtvBeFqeZ4h2QT8a1JNY
ZGriZfzvOdwsU/OT02d+wzoyxVWOaA5nO6uVgd8mv2cZ6luYX0SzL16XCHxPrU8hlijcf6LolAzN
vvDmwp205Ji/d8K6l2iFKcY+XUqbi1/Ll95H2c6XKVayYU7b8j5UfN6xwVeNfUuI1TLdibTI7iIj
GxqQDa+8LsmQD8EGT/H+cb07TGfRSBAg+QYmIIvojtb51ZielxN3ahmfrbCvqoneKpP1BQEfzRhB
Pb+EtFKiczaLmQA+j/Q/D15VjXH93HvQQ45Ibh4devjhFYI58RLwpdFDxGQfrg6WeNBR6Y2dIqT4
q+LHfHXiJPZ2DQao/NubjgC5kneamXijd0tIqRAvRgzJfCifbOKMHRUYx9wZx2xyawMVNY0hPAwL
F5ZxRs+P4XcJ3QNY0KgqlrtBZiwSThYAVudlWqZnNpY2ec1+WBuu8y/F0jeX4kjzT8r8GrvT7t/s
Zfgexe2VwQZpNvh3Cik4lP92IxRV72wq8Ov3pc1sMzgRbvWjPm5X4PBD2AVic1mNs+HAy+OthJkL
i+ldGomeW3JlB+MsD1g27ZyRgXj7Hc8m1S/MOiI5ajwmHjqyTTobNxVHEkDnUcgaCSFhQmcSATUW
n0Pvq//BsTyxWT6X0lrpcU6jlel8WmwDGrq2+bfBn0p8drIeM7fOZuaRbX7r1dim/LNvIhaipdca
hM1jCWGfXWHIG0qU05AzYO3J+3H8u/tnCP/63WESnys3QPPNr7ZlgS+yDU1UOuvJmhMC3/bGSYZi
qrlruOAyTHk5i7x7nkdiQo019NMneuNMWVDK372EbRCvhirHJtvScnJ6CmKMnzWGK1MvO9hnSyyT
CpU2p1qBvvt40PIRViX76gvv2fBbVaRXSWVdE8mqB8WdEx8K7afO05I+60xfeWpcmyv0H/LP0ruB
ErgBLUlMcKn3UpnslafHLG147qZ12eAleyC/aXBO0/z/RdZJCQCY7ERb0Xy4sW4dW/dAAin8og9T
2g9ic76A5imlZFD56QjyNDEIgbPHQKEhyEockV5om9O58ufj/E3HYYyiVmmMB2sbTkDLuB/GvUAW
1pT6J+WVtcFzjcHFOkgAj/z7pMNmYqbxSKBOlFRWnG9a19GxT7wl6P29RU/+94GdBXHvOgxbJjba
ZbIrjYTTAkCmfB3nXBvp+TdcOC5tjO1E2ZtImTbk+Laob/VJ2/65R1nOsWYUyK5g/VK33NwDezra
1nKdFmMUDqgQK40+xPYyYBNhe39Q+qZuF61a/dX40TKxFlTMcCZAHLTfrzk/u3b5i7GUglPm9iy4
EXMiOcVYKHj5zzGXnL8MKudbX1TOaR0iOd3ctt/YV2lvSt+/8zoXB9UksocAAskekcaYrOUz7Qg5
QC+ER+kK/lVyOSo8i1fni9beYV+igXNzZZw7t9mFEmIYWvIj+ygBlUSnztZ4u8eghweICeAnygPv
Jdd8L85W0Tv80ImP0tOPYd30vUi7WdXwqHXcHaZPzKi+HfvuboY2OFOyPjIklK3J1RTFcPQ06Qio
lSqy7WhpkmXTccYdsyfBo5pGhpv2CQGfw3Rp3000XB6ANQ6gubdIMLUPB1kBKYmfObu8aaIznlyJ
uCnzVREo4DU5AjPlUQhSO3cACg8tveWzOC4e4dzTmvLe/75dxi+frM/TWRjuH7wJhaIZqSWlSlRH
6EGDgCuo/H32T/Qxw3R0+ITm1qWd5XAi3FWE7QLXJs0cxOZmDbtWmnYBSP2mSqn9c2FwRi8zzWNP
k4X/sHgVHSf8RNPFdNHMrHyWv3kePUuHxo7DzP3vi0I4Ehvsoumk0AyXgc/E5KJubiYcSm6iSC0d
D8ax4VkGmlYjmHepnOkXV9kH4l9Q2ejwNyNFzngYmmiCVg4urXN4btPp3u6RXGwa7cYXerD6rhuB
fTuOm+P5c7oa6RgizXR7PMPXZ4m4ajyX0ba7KdoOlWykr2lG1aoQfXJccla6Tl1C2/56ue99HQj6
cli7W9AE5GD+xvd9e1PFukviNiT8ciJCkPcO+tI7B/V9eXthH0D/rbTu36YIORw1BurESy9fA3Fo
1NXZ23XhrchmEED/uuLc+5yddcLRHMSLI8mOfJFEG4yB2tn2eSg94Gk+G10Aszc4n0WWtgoAD27g
vs/yguayy2W0qd2InMW/nNDS0XMGlm6TnjV5kiv9dZtMfg1CgsD1VxMSVPLtLEm25Z3P6No27rot
DqWiOs0crbD7e9Vs9lstEUQmVt6NzfLZ2XfCKozJd6ZsejZegCNVllRewfX4DJ305PKX6cMqYHzv
mdvvwtxWdFf92Piqw9DPnPIBHKfUSV5zaFs4Sh9XolMHRoGL9zKqMTOqRpoKBPe4H3EXpNW8/3Rd
u7mvvLvnETXHc5Ts+9+QloSejChW+TY7V0GdftLtwj4NDV0gsaE7MlpdCtCqMDOfrrtf0J7jsnpv
fWvw+UhX7lGTmNpumCKf2tn4QFNtrT68fSZ8UA0vn7XQcCktry0HkX/IcRabu5bZD/xKGw38z2yq
1/TWSU6/jXAzIdn1xG7KoGtHQHRevCf7lhW+mz9b78Wz5tCIKRmam+qj92qm5plGop0Y6JFr359k
UzbewsYMM/BYVT6mo33Wwyhk88wPmKH6aYWbJh0hnbH6Fh/FieDeQoOURu4J+ERTidxDrf/v9tn1
r4N4zdEy2q9y32iRJ9UBOPbPiUtQq2M0MPPY1BOLSG01k9ocVIKR3oatS1Wk7yBUuxdu7YAZe6wg
kccwgRzpaYfNqc39nx5e0Tx/DkHQrlfnSLgFqtXAci2qxvmA2QTAzmTz+ZOcvHqvTxaIbUE7AI8j
Z5g/djxpNZNdUqto8BuYQKT+VBaC87G8bbGhVeOKvBruuMJN9jztVDA78JKpIScQs7bpqZ8YxMqn
bqqfmm2lIsy+XN3OSp5Y4x4E8GQGfARhvbU9AhuwToJ2uppuvSqpwabnOLTDMNZuGCI6A+flubZv
3rubtrlAM0oloMSdfkO5cVNeGbw8cS+trkUwtkDPHizry04iXtwItIK57XP+ekOv+c1XH+aIPLBk
OqHkuk+RzeQccKZBPHqidGq3g6LwGqkCWUjCvAcfvnkKw46hFFFD1EMvA/a1Q1N9/CYA9av7Gm0q
sXKirN+NXEq6QgPwKAYbHl3/0DWcblzcsgThp7wTPOnjueNt5rTZzqdIzcf+8rP++/yZBjtTbpli
wPZPZd2Ddkh0GoFXtXnTuAaup4BMvEuraPM3KktaV/1kKPs95hxRSYTBdvgfLgppAvFIsud5odDx
yba2NZkNm9xxYi/fDjkhCKPEZBzNp/t6jH0PgvLUD/XO3fsi/Mu99ufDfFOxEi/b07eg71Jo6diO
nV3Ld741Ly2HjlUEUH5fAslTSDyRu3ucu1lULzAg4lFQalkym2m8xROHZXxwkvpiDmR0599DXbrJ
33CO0H2sW2nX2FiYWg2WfYehkiHKeUV7w4Rklc1o9zXn2s9DbquBcgngbWJ0aoWcoZfcd/KBYwNH
HFcEGgNOntXU8tqLDs5/ieW6qtrYt5Qvkb/4fD9l315+L3fzQHzWjSxebZYUt85ncCtWxmUAwjRY
gpGCWjBg965yO4Uf4vcsnc6mFlq59yanBWHZlLnQ3nOjCUNH1/nnMmbnmFji92WCh/peApg9ZNQA
b+zd2vrj0W0gzGEQ8KK0bbP3Un/ljuZ8f2nclcBekRl1X/eQ9jCbkYUlEqPk0ECGA/c+Iz8gbezn
n9f1fweZSvs0DRbJgj7vybx2xVsWkfkddFnxTWGnodI3uUjvfzu2CL1M7/oXxGds5sLchXItP/Po
j+Coqte6A+akJZAmcrjGmKr/cSJoY0iXx3iJ3sB9sZq92lE2oNPYW/kWRvc5lkNdxMz+TcQqw08K
piWcnaGVT5SBgA4xCid3z5sZq9fH+l1RNM3xLMj6WvNZjUtzuQ3WEtPvrVMjadD0zakAosNvM9Qd
z+OIPJEmLYpY7NDwXUtMkoP3UsXJcGTErqaqvFNq/z46z1YwY4zJhxDb6vHElRs1AbEdGSICJaGU
tdX83Dt0tKY+mXdL7a0mTrMxPwmFWKsy14vUkHHXMkSbkXN7ORGhkNFW5l+fd7UiRs9lfGr3uRWc
+a+mZsLLr/ofyAZJLqIVhfa/LuU0HYusD8ApBsN2qjvBZvq270PnJ9CN1DY+ZYYeyRE/IhM721/G
2cqYa2lXV4g4ANRiQcLzZvjpXNm5zE4DwEDh1km98s8S6eOUzaOPpfmYH4bfXnz29GxVSveJvmU8
WM1tj/Rs9wSRSour32arwNDj2ossxfE2lXHjW/4cJBtyK62vfte9w09KbMBNoFoQ55G2b/sp+Nj8
JhyI7e4fOse1e5ifJ0Fl9gxgCBOX0AgGcGmsU7nHnEnM73cSWFCLnqIcunTEyfDK76bx6mLVcO3R
kjbWDE88GVjzxY+dCmC3pIfDN2DTQAEEuKXYQq2Ll1m8/son2xnx5pHepe6qUWf/Hqfh4WUWonyS
QP575oEfnr1muo5f8+GBBizS4oa0WsRG1jF+2e732v+WYjlDncAE7Lp8Vp6VT/2Z0nl9/o71ax9O
naHJQ4OpYFT9nKvp+iOflMJz5OQQnmFMLb7H8rYv/tcQIbdqWjbrftKtVDuX7hW/sMe1iMdlUEMb
sP5Wuny2hV28K1HqZQFKZMarkoyO4nb6bfmvM4EL6LYXgUbDiD4WmVX9YnT74G71rXDqlTQQluwa
yWmkJOtVUBH5ka2a8fztJ10X/tBj01ZHiwNPZMpoDpi7OJHZczlTO1GsBZlf45o0kl9hAfiO5xLL
f6E7pEKVA1sAl2AtKl72xq33KIPy8LvrnDRMK2b2gpBHpzIWLysthlqlUL6QYyXIayr5Fw9iQ7Er
4zhKp8mupypVNcD32Hk+CppGb2PE66+96nHFrK3aGeDHhdmwkfQjkVWhvJD2mP6RD2TpF2wZukM3
rgPI6fkDc1qyw2mYbbTCg23rgxUFmfm2V0usKQ+q1DN8cOudglmBfYhyodtC/7A+HmrPueLEUekq
vYjBOzfV5qtAhIyouYFyjw6zs94+w1glMUIE5Gx4qH8nYBX3jFMFGIi89B457J2cERYq5uiQesm9
GuClYWG3byb8x05DzxwNbLh9Qqh9zF0NRlwnr+wmYMntdXj/RluggOSPZEkelhCHvhi9Klki/UWq
NEZmpeUgLo/2HQDslfP7SrzveVdM12umF+19N+gV8HiZThgEqG8ZPjBSOQTBqw38m26kGTh9nHvR
38+P864uo7Cv8OpmyhGdhrQci2k8Wv05fnwr585VwMrrN/y7yt0GfLYr756gJRlce/FQNwKmM6uS
DOPjl/QNKe2TVfXeSbWdBOGRQ09fqui99Kn32usOXN5wItmlSHVNO1GzetrzKKqKrtq0v9fuqR9S
pJZfzSSvdP/Re3j/1zcpfa4LYF28r2P6Az28flJ8lcfIdePWVgIWELfEw4lC8ymiL43j9hE5l/yD
8X1rXFkZKocDaIoajfLyL/bj5bfl3e+5/0T6Dtt8SGuItGFOffsCX7JR5k9eZTnc36LCUNOUX8ip
u7ocnNEq35aB0twuN7UnCXmys6m9WzuhNqBVfkf7ZqhIOF++8DBkv19Zlcc25J0rgl/Xoy1tu6In
Qsl+bIb7x8qhLmWtt1VsJKvv0lOARVTCmS1auLAifAoDOpVP9U9p1WLTMecs9XOsIaSjo6OWUxfH
6is2HZHZunD7QQiScXkK3u4PuvGPDDwGQa8+4b/gV82sdAKuTMWw/A4sq6ZYXLlYx64+bN1NcMKg
7iq9poEJU8Zc4D3bFQ+d2w/X0h/ezZVLf1uTr8euXV0jCC9TbmdKz9JOJlyyFoinE7a+/JbSJ9tc
5eevbPmRnQe2Ztta6idwQrUXMTOevwdRTua0o+8Pmb0A9s3fsZOqR+RK6d6CkO6yEyK8/BANZNq2
bvB/JHs00/CA9vPXTDbg7fW+9c80mD8vjt3w6N0Q4Tm7TFbl6Og6IFC+aUVITPVaz4I5lvIoxhzx
G4Am9ogl+rY61WGzzIDc/MCTFTNKBZ6g8dRV9iUvTQF3wCulmlkdaHCuFXXdnt85ZwjfHnrbe8JA
wcIEoxykj0KkIzkr+v3OYfXQYOkD0kEndnyj6RRY3n0Xm0Gyan91HBvp+nW5/ePdeutQ8Za3U0Fr
TLQirW8lLoQ+M4o31v1UxczgNoD9MnX4TFfDE07juMHvr67g2ydyEZVRZLlS+NYJOfwdbkTzQoYk
7EFJELm0c/T2ndNMNOx8AwZa/6kQlKODIb+DMt2vE/rl+kvlGvds/ys7JRow9rhK3QsMTBvpVqJ+
/xVfSIGGccjhHfezfs9dRN7JrsqneUvxrqzvfrYOqRdnle7LOov9HauG+HRnYtOqYoJWxUdxLUvP
rNFF9yjGiwYMDpldHbe6UHrlGRCxgj+0nQXF2M9qGmOeFcQ4faaJ4XO49iJ7O8YlJecq1CEG/Y1X
A+mhYKnfbTmMIb7jiRRcg9dcuhhrOMWcIxxpi4kaIv22l2gC9mvB5ghCf7a/37ZNgyGFcqeSHOz/
zn9jWaH46KVNPSijSw9oe5yZriMj3gpVWabrlWea49U0+qfg5uYpbOEnUxOYmo80/u/Szg1WYJAI
HTKCBN38unr+C47NfXfXj7YCm8KzrK1AWZLIs9pVErveblWIpIfNSaWKhye3FjVVWF+8wjCyte2Q
UuRRj5wND16VfA/pebc1oQLlW+9evPXVvY303+pv04qWdv1w2XlUChwGDRkL6RlV6a9QwV5C5s+T
tm/XS0hMTLSVaiAVvvHXQTRgdEUAy1IXRLE2qe08jMevjWkFYNZW2CEE1d6ufx+cJJGEyyvZ7WDz
VTlRPyyfAxVsYvYqnX/BKsdBuuu8kDuJiti8APHAuUvjbPt4hfhPfjNxw+NBTFwMbwXRb6K+me6m
PhQYWh0c8Op+p3pn1Z/KC+K1nir4Pw2cvcWlm+if66tWsrvq8TA1dlRZeIX1ImF7dzLaG0kdVdmQ
CtlZENkud4AxzmV078h54MpRCVc/7WMzNbxUXYCNVz/ARlpCggG1/I9TLAFXUwDrAFBGHdwVWzWU
yTOFqhTP0ghiy5A1I2bPAxGh/btuPkuwJ7dZ4z7jBIofiNtPijzyVIAPmdmznZrGfrGRUCMVKEho
blqs09VEgWAeOAUpKXCC2kRLUTJ84ccE6NZjbHf5BF4ksr+ObbpumXTdJ+clP/DTgAV1N6RUxYbr
AYZCFW9oLVQMlHvKi7nrRuarabJ1r4n3GX3aa/EYskPZa36m0eyQtc3vvcJw7sVrjGxGfBlXronr
tlhK/4zn13LgVBv/DRyME0MsJwbwPneoUJbCUTX5mMZ8OUKzcWocv9n1MR/+lT/XPFxLIPlKMp/h
ARfAg4Uj20khq6MY3KEQDTK6cpqQY2/z+4uHnls1IpXYHxzgW/qAq9/dZ+3z+4nmC/qyz754+r0T
Axk7xwo7uM7vDlByDvgm/g/VVBxpM0gsSZnYkZeVNqVx+ZZPZznI1cLtcTSXGRnFfhVEyeKWenvc
ig2Vi/IfRqsiYvqpD5bfCAakfEBJCiYNcPfb9BaQZJ//bAT3NiPDCoOZyZcL7fU3WNj7n2jFQLHw
+R9J57WkqraF4SeySpLorWQEDJhvLLWNiCIg6en3N9euU+dcnJW6bZhzjD/OnwFi1fHXBd8cRL1J
TRwwEpA5ZycscHxYqfPvuriqYCWUdgQHP/cGBKJ8JhwtZGn8+zjwNPQoi/hRk1fMPqjyuuhbeGlF
I/TNGHJMosCjqDEWKXJEJUsWZia6e/DcaByPoAmc48UOAN6HLSSc+Wn1vJ8oR15V5xZyfNoEpZdE
JboBHrt/aQn+fVbRdUmo10Jf9hfoehkPNLxuT0+90ugx0ZGeAhhB9dPXAKQu8yTjjUgW2WGcc+N7
qdVGGoSeFv+952BO1HBd6ObhXGG7irkqTLbNgi2pH0jX4bb3nUX5gp5qwAARdD1yeYPnKotCK6QD
hHvgjsuo+2wt4CmdcsUMkxJTC4mF22ohoVYjrA6FCb5vbFUDFhPi4YiROlj00IE6n9PUUudJlBxZ
y1Gg1sYcPFekgq4OfA5ijADoj6X4FWC6xbWScHySr+IAhNZGesIKNR1hrySEBkKLEFtWoMxk4Ilz
gurufMFQ4x642ctT591vjAIWMTClJoqZbvhj878hkx0P0h1IhsWIEF1hBLgF2Mevxzc3zfso6v3I
bcFIcdiLk9DAduayjFdHiUKEt89U8YgPC4gDFpdy90FdR7QbsQEtatvDcWIWvlBkWd3scEHSc9so
y9bh0DKtElsW7mh69TCtL0pynIlRdu53rIbrN2PJk9a2XkDFGC8T2dAkBHNe/sFtv7fI7mfgq4S7
E8ffjvtz1YHT6843NOjGC9sJv0gH3YJrWqiFMpKAKdR+uipGLBmZGjGTJIGYX+oOeFNuGxjHcDcK
H57k93zyTB3tgrHM/beMcZezQz0IMoRFfMNLU4CyJ/6Jr/m7Kdlwjq8bPX99lktyGal3T5eKTzRN
nAQYqvi4sHqsXv8qifjaniYyJrpaSgNxCC9evmVxZDaOSgLNY2kEfuNlWPYIPO3w6BARaSFKwjmx
7nDLIsYjmSbKlr0z0juamUlrRbLFn/JFhgU5YA3/1c3+/BU0+J/pca7ZMaGLejEd9hoGieLIO/Uj
aYM/zL111DXrdhu/Zo/F4xApZD2RKjtN10wcdhlUZom3goFe/NzIpeJj7XaM3cjTYbRQ0vifBT4O
LeijgUusD2YQdfUxSnxIfOH9kKSaxQ3ZLLWVGV2GN5dUDczLc+X0cwgjMXMGzumeyAHYGs0jcNYQ
oHF07YzjYIMyDQiPNAgYfN7e3cHilWXUYVvT6/EXfodDlTSxgUEwFZdPtgJO8GWERWjXOarI3Rks
/pE3t7hk+gceaPg+io+5/nH00qk8U/eiIemNfXGnzGB3PG7StQgl/o1HOzB8/pZ72EwVZod/uCQd
Df8C7qATgpS0o2rL5dn3QdSU6VAYfFA+LxWyBZOLznyWWQPS029O6RLhBfvl4O+iDOlujs6iTBkn
Ah8haV50wUZd0FpsniD6tmKiQuDNl8gNwbRbsCu8Z8jDJFzesOciDAbHMmtp8KK26HMSlunD4jEV
QSE5dwR55CicdJrTqAS6Zmhc/JJNF16e4/JGOux9olJknhCzjTSCACGWPDBHUNjaTU/96HBR6TCT
toTjQBUbxClZVOiZSjBEExwQH+5QMY43C5tRSvAFKRgmRy79pAmuc9rKo8b7OqTOEpylQxY7XQDh
4Y4iHH4rVM31TMiM7GZNOK2bbYZcih+bXamDYYA4mNMRamNFLo6/o7AR+++AzwVRMrcA99MIO4YO
6QNV4n11E2ey7EMJFVE/zJcpcYb4Jikx/hx5i1gW/BFJ14krwzbzNSCP/TgaQYYlU5pbzFuRSf2Y
f0kteEze5Lr0FtpCszCgQoN5faLoE6w0k+9lMKP1cUwo37gxPujLiWUO801CSOeGhHPnANYf3BTj
xik4O/zpEGz6mNRZL2H3biaf8LMazoqnCWDSbN58e5jB36gl+bvT/R0gHoLoxKqG9JSZ1ZE9Nill
r1A/+VrIKMOQKLNFI8YuDeWku/KxUo3XDpkKVhOambU/6Aq6XAj5ypbNXxXsGR8jaYz1zGCkrqnJ
bPi7BlM1bmE6fLyeXM8UW75OtwuRQ4oQltM5CeGNbgMsArk3mm80wSrRbwBgzIADh1EUFXEZcJqI
ADA5kh097u8VKus0UvGf2OJfZkGkjmSD8pNJ0pjo9/aPParmdD+Az/7xy/fzj27E55QABbJVQPkI
YTK/+4pu7ySSfc021TlN9zvdvrnMvuRDP8QUwPl3lucleWBwosSnYBn3XyanSl2M73yOJdZ9aEhH
WugRMpLeAm31O37GyEi+cE2o/2OChIRVrQETxZsIc0zEcxkowcN9LfVzfRw6hXj/blaGRmGCX5dQ
WFpHZ3DS5AgqdhERMIp0s/E4jnnsEILEIZkbpNx4vJ0laCiTKldcaia8FmpIhh2U8LS0uyngQDft
TRTWnldIGAhzTLIoLiIJ4WdVdBJ108dGAIdeOn1b1ISTGcONZ1IWuB7OG/TyQz4HrILMVDdyevrk
mv6Ii3lT+EZhHyaBGacDxO2BTIT2igFnRlG1SpjjjemQAMRb9AzyMwOAsuQG1VnpgdVIwSTPjx8U
3KhGDAZDCPh85VZUqJ5qQdd/PsYLg1MFVEiAO3FYO7D1NLyF+IgdR5k89nfclI2vzgazeoZcgmEW
83NtD8wLJlwC0igJonn1HifEEeB1iTRXouw9ueCxGeyGy7cLOSfHX8rrfx79GHA+jB0KTbHNPzh/
SWbw5LMiRUyEfSNnIt13jiSa3VkVqfEwMPl6cKZQ4GEUM9Bd+sS749dLPUQZ+JA5l4roQMLu9OHf
8YJnVtWO6YANEaeN4fbJqG2jw48VlYlRKLZdLfj4JIKIJ50KGZUB6vXXwnpEwmr1z1mlYGamABnf
M4n3T7MlP7ra3OZ5nE85ThkP0baNc1SEN2vCrndD7F/aXIMc/EMS6GCTuYHXCZchWLk9IrmFePYr
Qge2ZEAJBgSRZ/s4KltSLSw8Qw9Lm2g2l0LRkQdCp4X91iyJi/7MsZh76TE5NmckPjeHUk1TXAZI
BOEDyQUgO8h9QJDvuQbwGnI3vFf1RiYZewcAIuZ5LjpPBRu/j48qBONzUi1Eud1rDsXP8lSAWyBO
/TBf0jCIpPLCF7sefA25M4S2HqlzzwTmEtvvSq/srGfoxNRMbnvF7a/6lwfJyuz/D8KrzEERl7U1
1Jxvz6AGhM4KyPMtWvhI5hjWjS4xOI9xlUgTEm5/q4OnweRMmSOQ7ozctDXL+EGM3Z73eTS0f47u
HiCjZtwMHBkUMR37UW6qDipeIl344FK/HyIcN2g5/BHU+XW/gAUgfDsQBsiqPbeIzKrFmof2dcVn
Y7AzXNtYCgvBOqWFie6zmLE9jxMIXjSwx64jz5SOy9b7oR56W/jeyb9CiQPY+/bbzEXlqdpowoCV
1oTk841NQaWFiNTq1sluRMbFTL9mfrmimX6uQTst4ZR2BYlYs9TjYNZQN8PejlgNoReDWXPKN+Rc
g5GVfv+vEkb7xGPzhhhktijoMeF1CQbE52/hP79BR08035eXuZWvgKr5/AMA8qK4FdCPMjMbgD/5
U/x2K83luJ1VJNoEb/Sz1tBsJik2L65nxB2wxzfvcwZWBKwDXwXBw0nUztq/JKCsTmSOk/dKug+a
PG4BPmigIRdzssdBqm3JWUbomxoYMTf0mEQ3jOHUx2xHMuGcOJ+F7lZAfhLhsKa6LTz90ljqlvab
GrcBbylubka8dnKQiZNllPeZWsiESqZPlynPBDzHm56vX2uB4ZF/TioUeAw6OMnCUfrPeCoCC6lp
B4hFESQQakpgRzMq3LlpQVYR0m5LOwvCxMULb45wHc5J+WekntXXzq4CsoVHvHypOzzm3oNwZ9Jb
OKThtVvIDE6rjl5pm/Q4Z4RM5oQUF3D2XbtwnryCkKd3PzVX9Z92KfedYndgz3immHLipwWfnZx7
QiIMVttO/vpOen1772Vx7Jj0DXnezhHn0TW0uF9QnvKWhsBPzPt8bEBffC+DiHDwVWvmsB2fGa5C
B9szjhCuJD2maNPpYlh/52UhVUfsbLMlGpPSRuOBJI0dFhsdoyohJKAjUxgwCpWYwQCRTAmTPAzu
Y8pby8v6ImGXYgd0KbhReVC29yWWa+MQpRtgS6ZGMzmD4BAT8A0K2ouoHPlOO4tz+YHIrnfJJoM3
AUXdaWgiTUE9rlMdNBxnKwAjIFI0vjTEe4haVAQeraD/ObokJNQrZGZuO8nIIGDfetivy+cUw3O1
NgRwAKLpQ4MNJREAggUORTWagpV+kXA6wtn4H3QBYITuv6/Oh1xGQUDIO/suKHRKZJNTRZBobJob
4pnt75KkEvghNEGknHxsUq0Jw64ehnJkobf6iP6vCvHohNdDWQn3N8ZctnkY8s+Xt0ExWhsbl0DT
oaPIYCcWHSMuQ2tMYKpRnzJUeDwU7xUKv4NK/7gavEeGnprlWlYtbS6wbvHxf9hbqWiGzyUYG5wu
7F0ff9xaqwG/+LJ47kTbOM62AkBcM1H6DCJaXFonxzglnV9BX8jx6NtRdr8JaUH6WEUJSF6XSz3Y
PPdLwOu+jUaUrE3SLDxs7TanmKiKI+WNYHV8EWSsc6ypp38xMz6LOfGI7Umoe8j5RFjYozGqjy2/
mWtQ0cUUoHkJuMxET9WMiZyF7mTgN44J2eZfmxSiqOtAmELf7KG4PiGSWdbc5HZ5oZQCY/iLjCOC
49j50eE9oCwIZtrwVEQs0CEvMbHmOKERzIE1ojCibd3twlZEMwZkMFOtpR8F+CcylhBrcXjwaNB8
f2GPLAmch0cjtIaIWyKq9yWvHfojtvjcrALgBjKc0dD1Js2smCB9lzkqsJ2hdb4I6z+g5shDMeeS
OkEGKUFCM/oIjI8r/jTbtwP5S4eJSNnsBTnQ9LT2OzML5JbBjOBhkjk+88Yd0HshuQrv09O+n18E
nfxVs/4KGHrZeaOMJPO+8Uf/HZng82Ij0sTRzLq4cJjEn5jY2lBPjMTPEsJZ9cmIjSW9ZBjQT9y4
Be3NbIhvT+YnhRmPvIicm/MGP4dnf/Xc0mmLzNKT1wMDhcAUU7q0ZyghGeRLquFrfCKRLLfuW4Gj
3XJxt1cQJ/Pv6hviMAYKQVuPHwj8rHBQazo1zt9pF4zsw/q5A0pgiFx9liBDTBD8LHsUcwnnCRF5
tughQN/3WWbjCEabOYeJlRAtWgH6PGN8x7pJwKeD3Xc5JLPLRJoI/z0wykvug6My9hLl4HPyNOh3
UGFXAtMN+0FSmNUahJnFjF3i7mQmm8rTgHFBdAys9J0qK1QcWDTuKCGLE89haiDcCoFfQArqyRCl
cRkpl2IqB0Qg7T/T90qfxQTghigZzdHHEDaCJIY2Q92IoFuiNjd8+XnIQNEwNoLMF/w4GFnYfmDk
Z6zd5iCEK1jpzOoZUknwxdUsJwNHikqRt252zqZvVm/zQLoODBh/fjjpmjGwOZJ9xol4lwO7fXdf
skD4AHS/Oyoja7BJ0Q8I1afGCzYRFc7DDdcPz2ndAwuFdg+qLxKIQnJoDHaAeR/kgj0J96Mlagfd
PkZEEfeFllUEV+aEZMjcaCqIDyp14w4NhwQ/rCzgJzrThVzjuwGBKdwfj5Nu8wP7d94MDdpnDhG5
ilCRs0GEdWadjP/UCTIvqt8iNJsxOePxKCBQQLzDfIWcxoOCqHPEujh5UBjHyk4oj1lOCL72sRFY
jyneCs7F+pSiN+QdmomMFWIDWgDgkVGvPyh5zlAcLEu0IIh8v8fsMfS++HgtBFCl8dfYPFZjGU67
Qq3y3ZA+sbudoMCkNGjZpUfjbFttXx5OS5cQTrQ+pmgquFmdi3n5Nu5Hb5KHu+lg9d4i7vxYcyK1
3G8HmKov0xOAELQYof91xuyFn8zMeuxKE4msWa7cZvuFOiL7Bd4km+HSh6vfSbwAAOGQEP4zZPKc
8ns+1wJaBV0GjrldFQCvcX5aYFJMJUMrc0RL2bWcc1LyKifMPcPTY9uEmJi9gp6ZwtbBw+eN398O
p8R3PJl/JCslyZWDL4bBRl5Fb8szPOS0Ir2sgX3Y5mswTBTpOcfmXXS+IJh+nPoLnU4XvuijDI1B
ddZ41yxEswCiXsEcYzrZqThDMEH2hMg4PT1OT6zoOm7SSav5/AKF03f7Bj4TjwA02N4QV3EFUt0k
gf5ihCsJVtDN9krSo/+12Gjp5CgIxftZ7+BzfaL8ECIbkb6jEA/YMxQij0kJnv+c34LoEnYfBmOq
Q1QQPJTWVHFof5yww4hJ0y0sQt68H6+Sw3rl1pw8lOpd3k4TlqKsoIfSpgLGi5RlIarruj/WA18m
6pxUQBfdLuaHWUWOGt1LKBbSUy6OdtnRpp39I+KD98ISHNVFmYGwgD3eQCD/coJjYX2ZzMIkQrMr
wGluKP8QcX2KWBIR2CamUfhRvmO6ODiKElTp4fweSjOkoEcSz6lFLDY+bjkDTSbD6z28De10Is6N
dgPSeYs1j0y4oDr4Uu7qJZl8Rqqbimq1+bhCkml/jzw4uBpTjSxfvg4C+NK3BWX3PSpntArUiZGA
wuur2SAThOhlwY+fFNhiKrKLmJZgxJFoJP4zPuDxQCppvqejjaqOP/s6fEywrd75NERQc2KBOHkj
IAHFxDRLxowjilPQ9Fl9ePNTNybCEpDo6cn7xwbxyBOx1tCRzM4tN58QJdlMuo8BxfhIRDgi3tuM
U/yPHAWEfQ4IJ8CuXc6ArCIghqGvBZKL3ui2h8UOuiUxhWzFXLeE/pmv5RMQp4RakKa9uBjrbgPF
2i1L4tP5qXEZSSZoD6wgbCwiOf9HHgHDQNxsRLAjcy2phanz2hSMKc5n1QOvW/BbRQAhoWEWYjgK
qjD1UQpU70aI+EXkRG8qmQeB2MCBAqRioDMgRuG/2SkwHQObinpx2e8YtX0Y1X+Bj0Z6rhhZ+M8e
zJrn/uD8op9T0cXS2zIZinYVmXpDo4JpA69x2DqjhDaGgyewCRmYoJjXe9UibBFbE/gYghRmC2h1
m+xx2ms+ImPS4HUhBIgkbqLlht7T1kQQ2i3EuDmmQcMlIGEx8DjmCEDKSUZSSFrWp1XQiw9zvlRB
3GtEND5tlpY5YamB6Phrlu/dy0bOCA9ByBIIGHu9CKECkCdBDOttJQBe3dbtIc/Ax+WigFYPWqZ/
0k0f8yWVramxB4maKa5doZfcpPOMs8Vk8BhtK+ohGWcG/O3mkyAwzNGZB35ypzxpqa4PhKLIZL99
fOy/wUByetNm22vs4RylHL0snP84cuk/QuB553xoCdKq+V+YkYEQJezwKVqZ9/SStfisUveBQ4o0
cPQnDh5fsRgRxinTkGMJSSzNB4UrahV6IpKLUirgzrvJtEGtgeh/jQ4LBDNEE/EU69t0UQOKi1LH
wiGaBB/ye6mdiyswuQl2cd9xl02Be5OwI3K99HhkDzxBo1j10wiLMifa98jUxT/0W3NhJIsej8SQ
cRSThwsBawGUb+4hbk5BdyIAZA20ki1yG1TqgkUk8x/fUB0T4Qj9gYhM+TsYb2amFVppgBa8Ux+7
AKUQNwN3iw3VwZ3DvNy6b2cQISQxcLKy6rAjek3AF1MGGKR7hUBFSVH06mO5rL+2tAQX6zxg0E03
0SZVzNUmoVhordzLSO8AydNJxeARes/aECgom1ZTkUkN3bxuPFbrbY+0eX5igCsxsiZUBrmdbnoT
0F0wzBeJqZxfzNIwoW6GaeVnEOoLSArK7r6lMf8J9LPYOzmHojoiQIxUpT6nT0QG7IjcY5A2GDMR
d0rfBlqeENxI9frxj4GmE053oJLMbaesuweieB9AHBwtoNQb9aLi0KHOkniobWV2Jq/kildfC16z
0VZlrA0ON6BoUlTpHveyoA9uwZrebBO4YHAOSqWn2bmFQaBvySlHvBp50JL4ms61UzVRFsWuAoSJ
VLgAziPzK4IUsa2h3y+5twGRU+vr3V3d0eY/IWemIfZuZpjHuDWuPd048O3PD8v36RESmz7ha3uX
mBiM78DshgL41mC3EZEwxfkqXB36lHQxaKiPagmVOZDgC6rGVaoFOhkLXACSWYcjBC6HebLQOKuu
ouMIvtlmv3/BTcV8zCWIzNAAr0U38AEJoUnSZIHlhh1ENGrxIrLaIObhqJjVRzFEkYYxP4RCgcKb
hR6AtEJlSqv98eDUC6ZxI0fixGPDrVky6PjDAps91XEf4gSS05B0Cj8zNXRKx+/LHH5tpoiusZMr
xBot0WzaP2Mwh28HV/3As4744PU4gUUj6s3Lb85nDSVZ3eDTIVGT42spvnuF+4Iik8Ud7EbbEvid
sPCAZXstNdXsFKRBaPHXWt9OAEfk+Pukowd8s5pd6EbvRJ4b72ly1Kd6zCmpTOVQlKMIdqxAZzhY
PShFwEyMJHmj0YMMyvUWRDQjTf/6GRmkJGEzNPjdBAqkzkA3hmEZCGwSAn6RcT8nV65KhS+nbxU8
2eUUEtXRF/eT/Hc3w9a4j4Qu7InGazC5nYvpXWTF1ScqqdHbYsHZ0QqVot7kIupTNPlkKeiZyi4x
E2wU6JvN9WBFE/Lsh0kFfIiXHcZ9ouxQNa2QmSEf2SdnpLoHEz7wORZEv7K8Qo45jY9M5n/xRnSn
J7oJf2jfky2zNSmRGYZuvBDI3MBstoBLP08NvpUBTIL9fo2HtkjtYoke5DdyVPaHazrFLc3LP5o+
ZVO/0alCwBf9LiIzbaDZDX58XP3czvXiw+jSkYYxGDPZsEhj2IU5gfgggQJMqCY08R78iQ6XOA/F
3PZB0POyPtM6ZhMaXVQXrJvstC8xJIQY8AX2IK8cLKIyn8GcRmkHAA1DjI5cIHygYcW37GaJVYZ0
aZMrREBJ/IoKL2mAgGS2leEYTADgpp0gg/KQOzLPcHZbykI1f7bIzcv9wwYh3xUNO2IBYNlg5Hcc
zxRR4Quw8W/f/Q6IgY0QbSv/yCfo22pAGi303GAqoaTPXR4x47PTrgp2nq9HXLD3QajYxizVwM6c
PytSRZg3ua1ooh1XNGveYkxZ4LNfFCt3F6sCBZdEEbcMMbZONWsdg589gPwK5OdIg03E0m8HVU1Q
8VDVm2xF87HIFHZ92e6jDB5dAcyOWH2AsNMlgYBefWbFinJfxa52Ui4UqFMW+y/Db4zLILyzsmJ1
EZxB//T+VybCuxQ2zoemetUmhUH8W3SncRU9sfWO1iUEdDcY6zjeZyRCzLGQif7rwxGRbOtUaA5Z
MrLEJn9/g1MrhNVmYSdLuM9TCphpZQs81jz37D4+aJyPY0m59rccoVSI4emnva7nJVMprP9pmP8e
EKgENrLLytSU3dmSboQ68+wjAgEHP8RqrDs5ahFqjqhiTY417TK0tbr8NgN8jOxI/Y+ZTxRgeh8b
axEXu5kB/SJRCFF1OpSiGuWZnQCVSu9a81DUNpLtLaEYk9+skbyv9wk0GN0DsOjX1hJgqp+bnH6n
4sTdju4phObmDBAhpEPQVqKo/ZoVlw4vj1uIvPF97SMNsz9zcbRWNsssyhGYRZF0KopjKbgnCflu
IQpGACKOIXU+AhPhOX/yFyoUpKPXu6PfyvyE7xR8vDSJlUHpLxph7pzwrfWa3SYNVwDHjjME4PEe
7s+RCIrNIZ/j7vQ0mdEgXqQNFMyL9qjUpXPJ1U7AQHxuEqnmd/tJwjsN0XztyOwDMTY2rh4NZx8n
+1f425j5rpp2Xm+ruxK8v9eudaiuYpHtyuWdwCHw3f3Nxd/JyYu3Oduma+rbXPIjnd8VQbnRPdYJ
yTbItQUQh18ETL6iQPG9AsChe6H7K+39c0oXrJlMqC8R2UQPcpeegfKHVVN00ToYq6bPQPIeJ3lP
q3L8W6tz1c+XL/MwQycgw6BdXg+7ct8TArXkWS4maoA4ZVOvHj7cfU5tWGIRiKeaOCSMUZQKlvk9
rZlWWR9z4SLIbRhXMAW8FEY5udvsXnzbBVzzMERTd8YDTvR6Mik9ibGB2eKLekeIniCMG+TO9z2b
4Ig77A1+/q9HBNgXVWCGCEz8cD8WcnEbpIGNYMGPXLIhL96llYMkYgem0ImZxMbD2MXfCbnwJmui
SM+9ckt4aDgeP7shLX0zSOaYRg8WxLBGj/mMKAyXh7w+cd2MvNxBaEhlHo3ivEKOAsBMicgEcuYz
hJ54ACv94Bn7OG3QHCINgJKwG7u9IuNDrlEFOXq0EBUKHk9SNOqxVrk1+vNNFQ5cMsa9Dwc5EaLg
1FhGnne3+RgDN4uw9LmARUNWZ/8F88IfESke2V7D99dccQrxeULkz4HvbFI/Ae65VAgdvoDTAJdg
yRy/3Ld19znpYamAsz72C0iHMlOI1jnCNWoXZX8IMsPzNJpx0HM+DjsTwSnVBcU02wOF/MSnIC9A
SUN9SpMdsIPQNNMUNJdDOFQuNr6nwq1Pbw6eGtUS8aZ5YrXi677Z70sXfqcwHiWd9T0huJf4NcA4
NTEOE5gbpKmHSAZo7/Hv9igdkaOOj+HCzi5oj+hht0imaWoBShiZP6JB4D9A/UD3Cn+O8oEuXgVd
L5UPtO98XW5ZTLpC/6NRVzO07nQAygt6aoGvxWuO4ZikAJR6En/WeByfy96UTCRfmSnj5xJZ18E5
EXJvo/8hWoIK0LpFW8esNCJMsgpq6sD3I25WGIGofyGbEf68+gOFQSFB6FJnFIv+y1HQtPKwcWEu
kGk0KWq00cEHkzzs74DUDxbY/roRgC2pResB4yiMlfg41TAhLu05y4NtYclYVLJLsRnSgAquwIef
ngjnod1AnCoymFT44rg5OBCNpBniFEbOMGNhlzkkJUpnBovBCKFf7b6Nw6Y132tgKwxsQiipTxUM
K//mK3LM3vt3blSD8dDmx06AQ4ikigh7xKAsgqJ4WuWbQN4ziPMrBsQk94isuMrMzF/qSjx+lzpt
bSERKmFSeyHeqgc/2zf3O9sRGjB2CfSA9IcLiu2JRgE4ydaoBkPi5GkCBcs4lpG0mrDUfoPwjjyD
dDNClf7EdsLxLSp4DXBbKpoUuJBRkCF+YnkU/X2cMeO/1hnu02tzppZ8dg90EiTXP9SrexQAvdcO
EztcBZTE8rHoMbKJWE+JE25zjzEdm0NH1SCf+XAF8YNV2cVhOrTVE8abycd9nxEJZyTgABmHBXW7
GdsQaF8Acs/GxtMI3v++yC7sRYiqdoHpg7+cLZM+OqPeiKp5ohpXBzZP9ogProQqg3MpYFKD+99r
eQjZntDTzNvra1bChDuj1ka6S+YFDx2CgyvYAMAQDN6VPaOkRHbd4tDGBt7reyDAGneTSJ8jRKg7
3kBdGZvWP6aQ0ZrJx8tqE9a6xqAiUFBIUGYw1K4q+9BofIN3RwJzfhPIzeyz7ubQ8A8ki2ylQfYy
k5uloRdn+UekyvAYoMxDJlxAuNOcRKnKqlr0HMVXDAtLXhe+oU9IeQOvV4BmX5b4x3giJJ9HBhvr
DxoCMV2UcbsxaxA1jSA1P+bHNugXCOjNgWDGRBkOc5HxI6+XZ4XDvgEW4IEQJfI1nX7oO4acwX6z
/9rAeduf10CwcXWgDZeZXlB1AIimCDQu3+mvNDB+43WucwvfyDOsYY9RI/zhsqErBm79MJEu1eq+
H0ZPH2+1IsoU2dmd2y7dDYo5M1vWEJxnja5iVeAnP3nyydmIIPbIX2uLs1N2FQxeTKhksluqKyO7
5QKD1UOQjg9UNhUGkNrsn6mU4OEgf8TpLT8HI+fAc557yLn4F8uVcTtrl3SndcZ9YPdgHERuVnez
u1A+tZ3JHQWH6kPPpKbOMf3gtWuEoZz69PwC74cJD6KjgepyMOvx8yIsaJNO+yOb/xvz2ZKYHPO2
1Yg0syv2ZkDGNfPorXB1yWnpfXdVlPd3P/d7zgj5B7fLy4cjX7H+wm7Kcf/MTsAkzaHoQ0BJHLIQ
/gDiiNv9w7Z/RwYM3i4Z5A8uskv3ZCKNzhwTEBvRLfiZI6fn54vX4kAclsSfUHwkkQt9cfi7b8iP
UackZh0bhwQzBt9m/emFhTxGH+I1iy9XHW0fi97qA8zSwtloTH1mQ0s2t9nyvmGmoippYMqI/a7H
3QPwjLUFb02gtKY6kzWj1gxNtwfLbq7v4ehZbpYvrnJ8JX8a4ig9rM8kCPyLRmvwNNiKgwqkb2sO
hxkO4u+JLSw5EV0uWjjqCfejYBpgSWeyq/IU2LflEKd3n+wvTAjmK+RCylYMzv7QepxuG64O2sVv
WEovJLcYHX+U5xtvaW70WVpOsA8/XhnWxd2byxMR9UJdEEaOwiSJ4doZ7wmYICtphe7itcJvS7zJ
90GGUBt3aBe44C+fXQVHTyMNrn0R+aY8PZa2t24OcI43SGaQmQjeBKFUBqPmAu/jtlO5HcLixGyT
Tl+UR6aEzgB1MIVEhWSRW+pj1/msX8E3A/Fk1Yg/FrxHP2KR/7oNTj6mqrgbwD/TsfWkoDc3oSpO
yaZn09wo3CgH7vUnD5cQL/O96ruHjQ3QZyi1UkT6UObQvivSYm5/I8JHjXcmzL5IbR6mHJB4sSII
jWCPZfrXrF9u33xGQEodjCZpEk+OpxgP7oM8J7bdYtp3mShKEZipsK0F38n3xA6wS23cCx4QE6D/
RX8Kd6nLSe0cmfVCSP4EopmvJaycL68rDgYiITi/ZHzputUnyeA1QTbUoy66N85P1eYZg0Q7ROYa
+rGOGXZGfKSkdhobmDlwgYv+FQmWN2sGr/qyNY1uFUphjtmiPAIZ8Ff30Kkg/Dgs4s3hD8h+hejG
H5DD+FcsUvrGiPdYgpaCmiJnc+5LOjzAu+/mpTBrpCcE0WHfUCeS9Qk4wVEVavvWpnUWf0qzVrcp
4XO1wNVGnOsGrxed4EwJcW9933S0B43/be488ncolHMycnRMxPcJwT1MgJCUYjT8F8lfstpydrdB
sxcVg+wTSlxSQifjIAa40OMHTuOMWY5kC4gqMtvelVVKdq1wDWLgGVuwOQslejjlpjy9TxnC4p83
hvh0nrbKMM7Zhs4IVCwYTntOyYG+ZjdkI+SiJOniHoEeks3mFbVAlwHkOVtOh7WE2nL2C0UWOWH8
mAl5qmIdsoBgggaRP+H269S6m7JHMYhTh9IkcfrUHXJZPCcgOuOBeVsNTQLvHT7NcXVpHMk4q95t
JS9/58G0XCNAgV/4OVQ5XTqHVEqXfJiGn3hUA0bwhbT7biktdbJU8ZdSp0M9rvcLu9NvVf7R1PBr
zDp6wu0nlHVVTPJsHMuBh9yWdINPBVFE1dpKm+iYATbk11gyEq0J8dF3OIsCJrBzmbt9ySZs1Pyu
fmHhCIVzzcTlpkhMEW2/O5MoOZlQvhO8RYWQd9O49/gT0pVo6G6iG9lU6FgJHTt4t/mPh3TVItGz
NP4PvBwe+utDNn5S5CYJycbkNQVa5oOmn4tQcj6Ag/nY8yXSOc8ACk30W9Vw20c6rC0E7Arfi53P
EhfTjUJ0+Rfld7HqPNTU6DZAzqvlW8Dpb8JXj6xt9b4LnqRE/SDWStmSNi090lrwXRQLZYIuukCV
m3v8hUyeJLMci3VvqsWUiC4+PlV/Ir8WzfSZ4uife7pNPse6NrU4gY9UEIR/Jy/dkrw7XTfpooMA
wHfD9Q8BBiPU+xf0V5oD0gSwQsWEmmJ05aqs2XMl8d0FyaLvc76RUw6bM8FukixSV5+849TRIilS
QqYmHclXidZoWqAGqq759bN9Xmv79yfgpODhIQeGoIvKTTVp3Do8mDrlBOMK/byEiy3kMeDnT0Sb
7DnNvNgKuS/DKI/TcClF2r7egmgx2yC7J0Wbf+h+KhQ0ZamHJlKlRUv1DiZbtJEYlERErwmRKF77
N9LmuVAyina551W3WhCcqD9rKFEETZc9uk4qc7TKr3oIlodwkiYmFMTD7VMQsqiLPT4WxPC0UfUy
izm5IDhqxoSzZvJEk4rz4mc1AVV3vFEjozDl7WCaWfWuMu5rYQL6kixB1r2xGVk8a7qlI0cjUGVx
5x6ciEs2s0ZzvK7OCKT1c+Z+dYZEnJK3ClJ+yicU04GafiwU6SFWY0Fr2ATU8K6TSMWzfAN7/AiT
BWkdhxhvMlMfkKHx21V+53cckbHeiM6ywcD6Udq7Gwbc7gd2jEnvQiSj6pWQptVJj5RIi3SDQcCg
XwoLRDnpezlA7HQYq+NFz0BIX05vdGKPeAYUG1sohjsAgIDge5qcKletaS2k/0D1Ut5H1iKY4ZuF
cBxOn0A++s4qroYB5L2pTm+ezL8sap35a0xE1n7uPlZTHoXx4hHw9g2ZXxrSQr7mCLhsGKDCn6P5
dkYLdbkR5h4hHLUPcUed8fSLpHskoNhBrFFw0xk1QBt2EZsHs+T3xYNAX+Q41FA59rfcku35wJE1
zyagNSsaE1VT/bsFZDqs+2dcQKIJ50HH+sfvyhnvAmcJPz3VrKwzuI312pT5RFXMwTLBzPl3P8Fg
3P8j6cyWVMW2NfxERiAgyK30IIh9c0PYpIqoKAoCT1/fXHVxdpxdu6pWpsKcY/wt85duqhfrdR7Q
nt7YZbEydjxmTxI2XBqxVLzk2pwxPUG4RGYpetwEjet9T0TQvjmnIIlAEjwjgIesizPSfMi3aKiP
Tb4xBV1jHHhM23c3W4srwAiQxg5BESufXNWYzFtpwihoX3ZDv93WIZ6UpPbS05PxaZkHOi4MOPGV
bANAeQNbcRkjrzFRA2O+ilPlyEfeRRcRYvSy1eTyh1DTuHDs0lAbf1ZaQGAfPP/Qqk1CP30+Pd7B
btbHK4jKmTuD90T1S6zaOJPy5fU6Wjya0XWe+i98to9FvYJANWuO8w+llXfKDRXmmqhurTz1MoRx
G9XvxT2bBW60xGS/TBWvXzikCXUqO4qFdQ/dhrxriasgCOGx/lwdBpkLavOnB9SJbmIKIhSQavXB
YTk8NPFg/06MJ0bUx5wEOlSL9yUCW0YL6FuUmmJL2Gqx4TeR6JFl6vsceltyDzTyLFrRx8u+YPhI
NZjeUNIDuZuvgEHNU8WX9KMnAjEuFs8ZcDVxecqCE9atDs/czl/I5sEOipK9gF8m+CAR18CgMKPx
S0AtMrO9ZshqhIi7t5OcgtAqsghp3HosUGQK9VVn11NiRdFz9RYG/q52hm29P8cafrd+mAum2vIR
olwuEH7+POa0x2TokUrcRdqBmE5GWUKlbu6AS4sTmUVPpLP12UqeZAbAJLTjN+Mx4IalMR7lJJG8
yK7N5z3iIq1Ym79WD4yLbx+SEVU/hiUGfw+x1/sAfMdHT1IKjrjJT4DPHyDZHQ57/LxJjk7ABil6
IhUGfhS2HYYpvzYgfbEQAUYoWNoQZpRoJirm+PUN+WWKRw9pDdZCZlf3t+b7xK5jNXdOTAt3qXcB
+QdC/r90/ufflt12sCVBxhP2BDggZl0rZwv1sXSCN/BrX0fYsj4WS5aDHJdoNgcdIvrFkJypcbZQ
3Ht4IYzlKiIztAUrfeo0GBzd8nBFKhEXhtDOhz0WpFGnEz6UwaU8HeLOMgHxMFsO+i5zZAVYsdPG
98KqfqNsScBoui3DTLd/X0tCc8QPMsFL1Q6sy5Q3qgRJYdpa9JCicLWcrlTCsafNLmN9V7OfYMF1
NT4wetPjdKK/ON1aIqjH+A6es4HLcO9xtvDHji9b1ntX1znTYhi6jTFVJzovMND0tLZrEbYtbdja
dPe++my4Wa70f2U+CEY2BkHlHQOYfNM8KT5o7CkJi281hjqKmr8LJdUHKXywccmHr9v62Yn1V9q8
WRs1PtSCx0WdsGuYDVGR4DmNjYbaJX/D7WyZ9OcL2TM5xNYzgGeI2/GXllSLRbgXGTtQhozAe8Zw
FLkAyCilJoSQ96fl3RrEGkYHPnLGtu4VXFG73ifdujxcXMkvkMK4xY9+dfSvqDoiXAo7enAZO6j6
4+DJoky1CN+DQkut7mZyrg/sYlNtCc76iin58GEsbhDRvuaXoHz6DH92ETwtohjr0jXILjQFAI/c
gI7Ft5vfbUP17opNm83y94c75V/1MLqlyhXGssm/Ygrdawm4AGfjf82DtplihyEAgZApn/h/QM80
oJxNO5enZvGb6QcxLeMwcHOEl3zyawoQ8SaGYJewA7TZuxQNkNTTrL8fEyNWSx2PfWE59zuR3gnm
JE947obzTLX7mCklVMvMtUQIEJjDxOBnOG7xKux49N7Eksx4LX5bjfrHiCJAeAnhILxMXzQ8XUSd
m6Za4r4dD0/wG4/NfU1SGQbNBcx39FrdZoizsUAj5ScNIejvlBltioBhrFlwW1eTTpqXUFlcJ8xq
1D6MctXmO+YpM8v1y+NPHmP1RRw1/vnkHcwYy2lj/531ybsV9k0U5csnZKhxkkhQYqrFSmIRgjzk
qJmTRh6QyMY0xpMePcbSBgi2gmftzPv5yzN398Cy+pVV4lKD8maAjS8Ji5FgX2nUQAUca6XHjk+c
Ayj0sdl/EkBedtqa+5YjmhWaIp4PoHw2F6oGw4I6clnec2t5j5VpxyJbwEZDeqb4mzx+VJGkCbZJ
wNiQzhxb+qcOD6EUbi7k6cMnKi0lg2L478gkzVmySLr8HQCfQzGcSWPsQFPO5zuhAz8yVhC7cjQ/
XWNxASGELLRygnsvXHiOWubmVQHOSFF2k/MElvBiP26WnYqbHar7ivyHZljcJETLr1FLCyeFyTZN
yz0da9herrtbJBUBGMsHgoOxFXS35w3ZI98IJ2lLP7few1Hsfcyg8i/WkTkqG1+py/kRPfM9P/fP
FYaE1unObOgZVj64mgtm3x4sggKJDmaDIUIP8q3GTMEE6n1XxHK+4oaAtQxBqImEW1C3qJXW9V8x
bw/SgcQhfu7y7z4Vl3Mr+hThKHf0LITosExZ6Me1wzPg2sQjEMEHfTAtITLuNtr0xq168/h2AQMu
ZjkFPtVXD3CVByOadORoIbJH3vDsoADlTwB6FtA/UxqLlKNOniROU346fpzIAwiUCA23ra/qmR6o
oJgYBXgycuLmqskHjyX2QGSPXAE3FxmWXtloiOEvQOlRCcxhupqJuMcAPZDqIiFkwrXfNpecUzso
om/Ly1wVpgdVlNZWZk10rhxfHMSh2YTbPcS+5ZSUbn5L8zv9+VfUqzfoHETywzlBJk5NuStJw1zT
Dl4Y0QPsZAnQDIzSDak79GKDSEyQB+Ad8ed8BddExdwlxgJtda2Z2hqHSW4qjZhA+GQ1BxbDgjQh
OmhcjH/IJoB5Za/BwHD4eB8ddx9aXhVImi98dSXIgT9jk0aIcd4s30wputUn/kE3oY5QKzMOEHnB
50NIMOSdvu0tlAVC4PzMLY8mpQ+AL1v1VXhghFaKkz8XhRVXGrGQiHR+d3z5jZWSTVJTo+BigGTJ
wjCwII2HcCHBFTxeiPahGcTaWuONeAljXzFVxvfT7aQFzThjXE3ZzqjxSN7IU99xx1q6uSX5aN6Z
/RUnR2dzBrkI8cuoxANs6W9TIdJzPPSoC1j3gZEnYUif3rEjEy3dGRN9owb4P3FaonpH0ju40gs9
4nfBbH5UeUiQ5rBVYWdDPRLWyJQPb5vgWuTNfb+PiR//k7TGFxZd3bddk0GXMstDSHpnfvsYjw1v
K4ri02/UAPthIVrAiqKn4fzivUO80qHYkBHqFWueMSG5ugKig08uBYnEWIar0GE8JBQGSaKPy2Ku
gbSjB16gsT8ggzCJvozaiTz/Ha+gY0TI7r87sMz1B6ax22UbLAePPpGjxEsITM8nF3CUs7RuZb82
YzlMmYm+Nl4n6pJxRLCERQQ7EFWTQ160GA1LlskbG1IMLwCSifUGNInzcptHYO8EcvF0oM942Wxv
8WWXbjWfKmDGnAUxlkE/aOHKiCJ8LOLgHnyZz0UcnEBlU8IqGeB85LkvBkT+5rHaG0X3cQuPFSqn
BnKLGwSxFt1r5O0slQNwi4cWjgXDL9ey358y3D02P2cQPIjKiTFlYkej7I/fqXDz4BP14ixydZPl
JIuEEZk5DzKZg4OQRMQb1UZEnH1FMT3+P32N8CFClM4j+LYH0sjJ6W3smw+QLBFwfjswIQLc1U8v
++vAAYiC5Y8j/cO5/UGNtKDCJiDU/A3SjljBrs0nbyNDu/kwh3Qf/Ux81KCpsEtvnKTY/MQ2+W2x
6dlPAvc6D5T+il5wygTJOjZuGTDWoBqMSxTK/d/VQ4XYvT+qk+8CGTJI9wJLTjb7Ju1usO7ZQnqo
Hn9Qqpj6A/YuVuYPSXjr51oiRPow9I3ZfaKvJYT/hnlDKMpjHlJuSPB6oCB0eeO+VXOhi75NlL7N
ksyY1W6lOWgBkcc5XvLGqYOSYdYFQ+WsuQJkAAzcWXhi8g5IxyKy9l/PXsl2qrF36uSm0V4MmCFv
35Fx0NeX3XddMqBbsGwMMpfh+A0SXE4KEAAD6BR+ZMJ0+NctMCnpmx26YMJLQpCyYUAPKlK60s9D
6e8X055Tj29+Zcucyd3xhwQE2SkBc9gvzOaICBh98GfXsQ+uaeRrvBwjN1tqjOASvZQrBJODQzGl
cBex+HPdY40FVwUT4DODzcV/PvoA/jRe9cdn9Zhmuzo0iDPwKmtLWbL1IUHUlpJOqMtTiPZm9FmW
BNL4v9UDaVicD0YGByHtGxzN4iOmfTQPMuFu7kI+dhoSY7BzqFq+k8FaCct5NX0ln9WTbPwBmmuR
ZxbriK73784WncPD1Wc6ADYvkycF00XjDdbIK4cAM30vXb1xQz9PyhibayYc+MIKQFOajRD2xxTJ
f4JSTgGQwY/XH7eIsoCtOmbmriJA062alGRR1iPksIQWOMIWQAQyYGm246f9kuF9F+VUL5x3ENcY
/g9841+8Qqt3/PL1ydMnRw6JfpBuO6BekQ4A7v/xFbxNwrbBTAFdRlQSRoJJhj2Ls5C437mmu4A5
6O7Ygn4VjCBoIEDEi+9AkPX5Zrh+TW93m0BMJvOvKSFvitSlxil6KmYowa2C2Ftamri7eaN+loIs
x9lxCUks6RDnOGAgsNnJDbTdE9Crvz43DsQFheEk1tBQdQHc58JAoAfxjDz9pO7vztUCWsp3r4nO
vB4WoxOZS2SZewrpwujHUKUIn+VnASl92VYJvdRzYSSi+HRy87EfTVa73jqlqGiD++/ipqgsxmDC
JdamHTE5dajHZJqF1A4F771ky/DJHE4N4K2IVrkei6AAyicqO+cZbNEQUlIDLsNjd8UyNVbJRwO8
SozWGuJ5Q/s1Gcx4F4EgQb7wzlOnR/LO8hOxkgBl/wjcH70Ub7FhULdocWZrm1PNgFGkXKCHdpoD
oBKfDAzC9LoC8qJw5Qeq9GYLkfftkh4uipAZckgfKiuXegrj+PXryW/WEQC04POGGjlKdtvBdug2
UbS8oHgIBIaau3AI9zAfk3ws8sQfmycYXX3o1lXUzIVdwCFLYFqHkCeEvBiHRtw0ksVR6tHFhjfR
NMLPsh+qFCa+V/RidMcB5H7Un5CtpRy/aMY/EdyFhf6FQCkeXRunCF3ZdxLEmHwIvdzjz7DBe+jM
EqqtYTyM5UiaMmTdN0QqWlDhxALbIEzL2u35OGe1p6cgLseZXdk8LgQOoCQHkOeyZjRSFvn5cr5d
7B7z1lmaMUQOgPx1swUdAtG70/xnswTjkskD7DNcuVth9OdKIkfwEgCMA2HfhSxP+PJRlzk5gmUP
OLo75KQvK7Or81mCzS8JAnW+ge4yXJvEm8OIHZHA3w7SNv95oKv9pOM/SR+0BGVU7BSLJxovLNkr
T4gt3LBBu9T+2ui35DkAwXtr3EtBBn8vHbJpsTSgRSe81hdxNjUH8V+vo8FBtAPkjEhLSlUeqA/Z
okEb5oK2AAXBr/IFDjawjhAeIyOyukZ0dX7vtEl2m2J19YV7hlIv8hQVOiffa83+brrJbyqiXFuM
36lNpYW1urstxLpuyZHMOJWTIab8c8LzdS2EbDuHUpanb+Qrc83FyhfJ9s8WKkbV/E4awkwPqoqP
3bvx6EtMLd1UEGhcpMbVAZt5wIysi6n+HR2gVBB78+FQMuKglXnvP8RtKY5w2sgIrSQTIEcjlUAn
G+aS24BGc8p2XfmvQsIOE4SF5UM624hdm6gep0auTh4Sl4y2KsAHJiRFkobfuNyMy4b+KHYD8+dk
3BQoggsi163Um4Hj43OckzPqq/gQfbLHnL/Jj2AAHq99eUrd9pzHKhUuJsi6r1rXVQbBAWjQE15G
t1oisA5fnnwazIaiKhAgqg7Bm5hyxoiT7Pdf6mcRjACvfAkn84CVkLep/4kopvU6KDMeN8G8zQHr
4+tKw3HpUqI2CC4LZapZ/2PjUiI6oFR2apvIBSJRr7FQQrPUUkINPIU2gTHOBcgQWMWSaekdfQ9q
Akbm3KGK+H1Bn8z09NFtWFhXcbc6UeHEZoEJQxLTu41ZE84XuZrsarQA8B53YwouGOIcFTjZiJko
F+pciYaLC1GLzVQ+6Wjp6fMFUMPG7vVRMBsB/c2TNlGiXwLWAWX9sq/xx7qtBzFsn25/rGtMpkU+
cnEpvOztm5M0agh5WBd4UbfKNhu4qBMGFJ9z/Ium07fI/OCoIBaUtl32Z4GHt3PJ+owRh/2vCqNH
zSrXlymyWYezF/RYdwZxyT3JzuscsJGdpSnllqDtvFbwlCZTG4+nU0R3S96/AwNDLSAv4U/M+1Po
kvDeB/rpplSIIVZhhfiFxOR6gsUFAAITdhmD/eGKA50cnhJEWbbiY3kgmIcvWp+1CZO3UEg9bXZ5
YD8Lnvl2rjaggn9CVQi8w3gHG+OmPu+OM8DCwRSpOxOyO8602just/wxzTq3B2R6oAPDKgmo6z7A
xxlHkeKDUBgOE1Q+fQRVxEvVxhjHS8SiYkyQYbDonV+DHUkJz91woS7otf2yOHWR/oxvQzOtRgX2
QG7lVUO9X9wHJFXu1hPNJKL2aDjG0oe3E1CMLKFhwj7L5BZdnQJrBNIfn6x31EmTLGbk43q/xPL5
jSeTdkkbLRl+g6f/A1jafJ6MgIQz2NqiDmQQQUg23o/nGSiVDHx+YJh1cvsBtonrVVyFeE6Z7GDZ
MVyYnGmVudKkt2NKr0C+uWVElotM3qNNektkCHRhf8PkEAOPpBBS0zt5IJeRgWqN/o3B6jcxNKI3
RGlc67ewp5FScHo3RL4Rc7KUP2bM4/gBb9tCEXAUr+nEZii3IZGJVr6unwf+T3z7ZCe9uU6Dzu1m
WDmWnN/C1JjtlIPoBj5wxqm3MIvI+rpaTGzET5WL1xg83/tcg4IflGQXFyeofZ0wwSHp7MTg+Kaf
5e9jDl1FlGuquavhJjrkwX3yDR+4kdRkqEKVXq0B/3g0INcAMBblvjmsrN+fYYgCUZZ1CpLrA1/1
+4+3IerHEtQiY60N77gWUVC1x3CiJh+HKGuPAcpSx6w8UPPh093TxmLtkczSACBzfi0NJDo4/NGy
JGzDaGqIo5RDeJ18SBnkiMSAJcC0yOB8BlQxUR6I0v9OpKPGAMTv2jP//xuJH4EV0rF/IsgJL30R
iP1AIcfvGZIlAhholwTI8pUVJ81ZP9z3H/WgyZDFVNCM1LSaTFevZoxJNV92608kM5Kw9+KxLKjY
bajIASVETgI/KN74DNSr8JCL02YUt/y2eSmEh5U1gnK2L4RBgPRg6HINWpoNUwOTb9AvLa/x9cH5
rkTfoFBtMCtmVxdKjWmnQYPmpJaCzZNrYMAe9QJ9pdljziJiWOJmW94tKjQTJvoY0WnyciZIJpAs
s464j7E6YWiwm5A3V4NVdzOfEkzfH3AaM/wRPzT0AZ6hEoJqnJDZtCbSNEBAF+skhRZsbv3ZbV2R
PwS+xpN9Ac1YwQK4bCxoq1bk3zoPq1rgqlH20oL8ApFd7z+G7pPU+jlec//B6PqO0m29vitYWQ/k
E2N9vUIrf+CjIPhH8JZ4DyYsRTLKdCQ0u/LfIyX/SNRofCXMiKj5e1BglHHg+gyEa1IxDtfaQQyi
UgpYhlQX8I/zYNN5RLEvru6xTiEO/2qD+Ky3YKhD1k3men5TXqfNr2RHGOmkejzs58O+lIjDgh9z
+VZOeK865n3FG/ID/vHv5abEOk0lrzA68xeV1OIbv+z46991r2WRtfQZBsBETkBWOTjMkqT9nrXv
7R4YrMhemSM7ZNwh9NQhlI708YfVYv0RUS/IdCcGIgHFhcz2C045flRUfhPDTpPLcmD/Eib9yX3/
tVPCdu/eZ75XBayQEEaFidUsNS6JhlSE2duDbBaCt9zaovSYDMBrGFJguYnWvE+5lgIUhCONfBo+
rOhb4yJoBWYMND5PTRFl01j9RYuQqMNBrQb9423cuigADypCm6Hd+6Izve3kf4HzD9keihgyRHre
c2kkH9q7ftPBXJ+U8qjbSOds9k/6ze5LkhmIHY30wm++lbgjSB2sNxqOgQ/nXyCCOQdJGjNgpWRz
mw1EHiV6W3313ee1qRG8d+xwKy6GxEAbeNf4sJxekIa0u/1RDYrkkEttSRUbQrg33x0PF8A/dyrE
6sW7tGOiHNoi+EBZH7qBCNfXt5SPXeYQZbQczB8Mt5ayAkNE52pYRIcOTuSW797hj2KIYtKz9JOy
aEGKrWxVBQCjOP/1BSEJOUl6FMEEzWRoI7DTzBvZvd18cOqFgk3dcm5RMsyUg4F0tASi/SQ1UuXK
gqe2egui13hA+XH4+U0klEYiJI2Au8rNEl8cMfdDThZO37AXZuWIH47TzUj4K9XNJPUEreFQ5DnA
FMMIRFg6RNhnb3yPHoene1JRNDLU3mwQX6YJw4Ji/0EAdJbGmQiXzcqMpDFl06T45B6RpWCcriqm
Jz2hRoLoCCX4xlwfLXgWlSTLK1wcZuTmhzq4mwtbjYYp4TXG7ccThOhpOhSY6LQ68JXw6faw+Rz4
9NO4J2arnoOLETCTRCn4GfiY3inD39YRu0Wcv0TqucRZCruPGwjlKJo5QGIEeHwOIOf4sFK7Z33m
H6i3Q7EtfJ2TKJtDbdoPiEc+YmnX3/KhLobYxNRQ+VteTKThDuQJ7E4F84TIa0nqUAJGTgzK6Lru
LVl0peODCeksRL937zalboOxidl7Xk0eQuNP8SY//YUOGsXW3aMB+mdrjGZmgr17qbAJYYAhPoU7
EAkkYo3oyY2CT9ovsDznNkv8mywsjtvBTJrXAXVQ42Ih+JY71rIv+QAsAd8hzkplNTjLaIIh6Tn2
uW64nzjINmiqkDzeztIEykY95mOYnLW8/RacPfnyja1UI4ArFTCnL1wKvBw4+egc5OSRZyjFL0TH
XjkE3IyFEg1Gxpadnoz45ryc9k9aDvdAY2bqDaKXp+swrd/HiFn6u0bRzNmpozgnt33OFVDO5PGL
/peepcbIrEkW+a5+DrR6bd89+BscGj/kllbr9sZpHNCLNUAqMggGAbrMxYX55heT4BeIHHKyObjP
SopdcSSW59YQXPQYdtzYwSGDtdDIQNgwUQe7u4MSdXxFddTa0BQdSycEcclrhF43+HFIu9+wi2VC
UOtAm/eifEG1ENFmlwExReKzoJ2Fzofcz/ws6UUF6DTwns2itGyeXrvtYkUHjAbyeBZWN3tspCSL
VM68tXzqYIiAL9qtJu6HC/IhJnzN1+2jZj1DkX/J5aRzdAgchlHcsFtGid9fq5kywkGPy5t0Wgpe
fIaw6ZNYjnty21RYMInU43YiEwU8gcOQrnuV6Zm5EKkYF/ixZpjfM25tlGkyRFvrD/0O9NLUVuhx
TMPMRhiMZ0zbD0iKxoXjbaaoomKyLaDFiJO8JQX5CPj2rHTMzTVaKNw6/jfM4LqJ7Bs3Cn14FoBK
i0WHWoQ7vhmJog9sFsfeUSMflD+AgFIkjbKIqcYXYsw7olWm3ZEI+YaAvTfVEuJq+5y5VxM8U6TW
qghEbgvNFViT8ETrbIqe1mL1ZwCAvafcy7mIMGTsYzIhzTKBg4o5OFLQhAAlG1HC3gPOGT8T3XnN
hTbvyzJyIc209I3wR7iygCIudu6SyLvAn4dKQ/JVGoLHA9k3GlqHwa+MZeqVjJN2Ec3YeLbPdcds
UxZiwQXtYC7iKmfTuPfMR2X1ZiDl4KVBHSL2xrBTjsmbl3lTSPZy3kRwYxbkNjoB5iviHXmuU+5M
pJT4eOfZUonTE4pCIGMT0QZFRerI7x1rFtrL7lk7F0pY6BFSBZKSg1rX48YheHrCR03ghEdYMf/o
cN4gh8UoCO4kmTwVqV/99eDmOQzkBZoupDYkyglMx4gzKpzE/lSudVR+HwtlnzgJRf6dy9p0nShk
I6cBLZR+h7Pz6pThN4DPSS5BAWhi2N8A5fAfnXUEvfHWjFhnbqERDHAzl+a4Pap9oa0zEVlAcICP
EN2CrnDWENHKWosYkOIORwm79QsyldsW5bbME4PAYYBNtBdLX0sV3bwKz+eS3/w6HyJeMut/ursf
BliMgj1gN1PjFUPrxsuZ3GPkCHDddwuqRE6+fXRrL8AtFv7agjppk/JAIxWT9VhUQGhewzgzchnE
wZyDakY2MonaxFIjOF6I2iNIcg+CEgcFEln+HwUtb+Mxr/nHb5CNCVTZvg4Gw+rTQ3JoiSPXFJYz
VkNeaODInyUv4HgagFYxuk4aYtgI61llceq+Erw1f01IgsO62OSYxji3D0O44qTiN2M9PIgU3GaW
jtWFshPaJIvP/++GmNmrjiRWXEiNYOm/00WDWNSkETNhfIe1wfQQ97ggyDyphVw5IiOCxbS3+r5Q
sJgoJH8bvk6sfO7FpH9mtAVr8R7ookqbY6Oy3CdIGIc3qaJQv04zeloLgp2SOmDhBnv+l2CNKoW+
zhDag/3gx6OL2dT8bHpTzmQaDXpIH4StYj+gOQWKiZYOLrgUFWc3BTVC4RN8VxiOeNqsYsrPOHnY
w0AZE8gbNgui5sC/9LvdViIaQivt9xHm7hKpWx6J1PqGsi+cJ6LbrmKQctbVkAUp7zkv740OBWXR
FYXJbY8sSwEOSdgauulRPQ1P7bbkWmGW2v628rzYfLbIyREaa2O5iV/e8AQCHUiKaaCkITuVK1M4
vlBCSpw8D/PAhwozQ8/sI4B74lRQ5/yeuvnB8v8PKi/DdCyiAsbaSUPVzPVb2qmFlH0QV1slIv7B
uhLro4KOgpBP3hBY+uz/JzvHDNqhaepcPqLbWcyrvzHSBBDmqcAZWoKI+OLps+gWBf+eodVOOjcd
8+OnDtrSFyjQ1yN4KyhD5NWD2R8yfTa4DoCBp2aLeBc9Nhuey/pf4ZLgxVYtfYcSdaGXbG1C5aPQ
7IAzYfRc1yZsC6UdpJIwKiniRxCFCeIt46KR2DO4vYpIJwClwONNqr+pgoLZ0uTHZjxmxULMTF4A
4rVyBehnRPxirHFogwU01VpZMgheK32ajW8rjCMcqWbnvSZQAcKuCfvFJX+1VEviKXBf4QDwhMpM
wjJvNl8IjNTD1cUjovnIwSZ80Q/ythmNPbKhXX0tAGYc14HkAtWwBX/XV+e6gdKwyh64Bn9LWDFS
kPTv82zZfWBzHO3+4NhsENRzoj9cmC12s1kz61zpmC3A8FDz5GONH0vEKoooZoF7Ab+8YXXvdi0k
+Q1VuhtkDjSBZHv9beVneCQZdoFYKJSaTASsd+yYRGiRETLAA4298nGmZIDBLVHmxJq0AAvYUgBC
WfJlpCOqeQnAcau+kyoWC/BvyyknQWK+oFO5ulF5UTdxEo4LJgw24wNAVQ6eTHf1jH+En9+ncOa+
5i+o1BGs+ZcJKAthKXcWAQkvuwy7yklBZMmN6kg3IBf6bg6Xfd4vgMlxgyESg3MeFBGHOrdg9gfv
77ytHkjBN1QprrosjnwtbnPgXCT8YKnMHsiRIGk+3EEfVrAdoyHHtwDIuMqfJi/k/Il04Nibcco3
axZilLPAhsPhGGHfF2Hd0C7ISZ4WU3zgKPMqRkIv8758JrxHW2PzQWWQ0CTuYmr7l5T1cBGUjxi0
JrmJEtnD8YCEnS5zSw9ah7h7MO0HlMTwrNNBJ370ftzwCGrIlR+/kY7ZBXIN/RjA17/km46wABi1
bNqDZ+ZltdXRtjMrAxSZZ0oa+YBbCrmUSLMYna6jh4kbeLSMa67l1/oIm/+nhdJYRDxy6XJUf/zx
28I1UttCk3owtni59rYxGOkwv5L7ORo7lKcps2VN/jCrPS820embiotaXvQ5FVhPuPNA2IdzMAAb
DUusJILt6CYlsjNqBlE2L7/85khae4rTmNunuSS3Ge4b9+HDyhaA7NBWIq3ktsJ6zHfXP9OkKkI/
cNXRfuIQ9pk8TuA2cYpUJJ1fiI5+A2TL1mMCKIwQowl6U4Q0opIFjQu6TyoxX8dqtAT0eSG8+55h
B1ggEXMNzPH/MN4+p2li8Nfi9FW20ncEls0p2SNFCviIdZGaJhztBa3fIsL2LPKdBzBYKJiZLDm5
FVLxRMtTb1qfOVgREyInWS7BpGhlcAXGkUOm8QTQoiwySK2ksbNTfqLoys7oSeo5Vxd4g4/melZi
6cT87R5pUaD9ZeAS7tKKYruc3I7SkUhuevqwJO7LrNHQIs9GJgVNwaKBuWiKoiF5e7cxfLsIDoOn
xYCosf/iT8IpTe0CnpyJNGPbmb+WZJ8KRT8KmNp+egNYWZzRfI+QOth82CrkEIxhglTXfm/gFfxy
dL6RyYYDFr2vhGibHGECfbHF2NmCKB3OZYrzzPkVuywCmGkXF8wKOFydL+UcAx/Cjn8rltIlzk2+
B3ACVlLgc0wUFYcqNbQSyf0Z170ybXmmigk2br899ujHFhVYmYWPcvGbrkSBikQXIhlrVwISeuRA
E1qzFY5VyBHQQr4PaHL3zFchuoIAAJAitaGEACgz00UXQy+BVhUW+acnUn6PHY8+IjwQk0UVpHfy
VDBe26CD93272Z81W415jFErvXL/ua/Pe1Tf1NEhUbeEJwces9pWWDhBMdxkZifMsM6QDl1kciR4
3BHDIYTBN606N/RZs9uMziLzsiZjkaanajTHDuizuPsiKPaRvLc3uyLhAtHlkAdfs/Xx/pKQgB28
ZkNwsbsJh0gZHLZhDSylhyKV5H6KLgrbm3d2uTIC/nhUBwQeYOiqw3o0E/Kk3tSg6x5aIzAS+lRw
arejIADbx3wNaG1p7s8O36vbgvzsmzCw8K8mTsteAQeRMIAniyoyVAvrqydiiZsRwRDlyK4WpMn8
UxU+iHusx615Ii8DypQE5NOAzA/ZxJBuzTVslxL55mQH+B/7xLfhYhVxe33SltSA4Ln2DFe9JAkC
UBmUiEi8WMjsGl6+Hv8MQYpE5HA3MfxyZb33ou5DRG5S+YRCnwAZH4DCvNZwVYiPApLOTHYRKO/7
guwBVMw/MkzYy64JGMeeoMTNENM0YgCUidJZL63eXXTZpDSiirWxghckRJnCCSxsX6ef8MtB+FjC
AGz/YFD1DVFQkpsfWs9IaO9zB/P+hF6D+PylD1jwL+1oxdrG9Qdng1LEXMH9nIkj62++JJv8UIum
rjHZbEi24A81N+Hz2GyBHn4jM/wIm678Cb1pypzOG/gifrPypiaaJa+ngmPBZE8N6vYKT+nDPoZW
KMXe6PevipkHBFvm3SPZIHrwtVHRNtJ6olIze0YXclAkK+OD57b3vCsSZsYUTl/Ou5Gwpgx4wN8A
Jf7Q4zUhYxw/PAnyN7cIzx/6g4n0Ajgio4gf5x4UfN7d6Hd19TOIp2J+wbMe9AlryJGpL/U/4qrh
x35h7bDRCwif8M2rV90KZ+1UXaPQZYf6WO8E2CqQyZVY40CWPADN27KHLHsN+7l/8MeTnyNSmKpQ
9bQP71aGUZ9HKmz/ed95QUnV6Oana9Bj/0OJ+DwiopLuws3xxGbbji4orTicvJNGZlO37YjbQMIq
lK8GsUnA/lTfAhQfCkdKQdkVF4/az9rjm7IyvGXDqCLAnXsBPQTvMljw/rdC1FUnmLkiY/8C5aH2
aF/7rWDAcrQgmPtBFQhLjJsEIUBCBieB6BTlbalG/eBiMCy6YshCRqXvbl6ixhnFEfxmQ9ZCJfq8
HPkk4j8ZxWskUYV54VZBlInCZQHw3tuWEV9Aw0Gc2s8j3A3Rae2cmDTqA2NU5Uy6cDhp40ARdJmP
UH04YoLHgDAqyN5n41mSGUbzefR2hkjxtpctVo6l8XdjjGdqZJNzkDlfw3JodYRVAdUsJB6IZ4C7
hZ2V9IEikQnYFAcGIRIXzBv16jcuZ9VkuG7gCjOnVEf9IUELdFeHOJ5OP7/e3UJQ8QEC3L775LYS
rhWxYQi9YbxGR0gaACK9mnix3vROqpaDuR1aK528VgjlzW8g0k7YqrknJV+Qzca056ZfkmVDtXal
zP7uMDmRdQOyzuedqu4dP5knI1IdoHAFVa8OtLWiBh1QxcwDDFD7dtR6xKwgbV50OlaJDjmCn3FJ
YCWIPFaUloB6vlF889eRylIyNT0Ta5Y/IDJbykAMYM+tNwJcsoybs+GqThkTvBYNptyQfHR8Iy4a
cyC8m0fhNC0XyBVKVBFBARtF4st7TRy3exuNsJdjCwEHLYhiQXPKXy2oF0ZV/qbgvYb3ejtERQBY
TAs+tNssW1RkjRImckZK/JrRQsF1HnE5i78XHTT1V+jIH9x8fYwxP3CGqF1U43TSwtfh9uO2X3Oo
APkJqzoc45LwMMbC9qRMhUZhXiEU5HEampnPHolSxUKLqnLxb67x74jXgpYOelY8LIXy/DEwa0aV
8LaqHN1GbCr3RMKlVFOByZLwPJB1yYyFVCfoQpQ8iFxAZ9bFEr3qTzMH2RY+Nk0eEUQ9dpQhhnAs
ePC3bURCr4TRFuuJDRYiBzr2SqgokUELnZlal4HVQDdyvzBYvazhn/p1Ht1SeZjvWbnYRUOoso94
eYdTkDyO/WL/4QFwqF9ngp02zPLkTULopSPSEWk3GGkUKDW4t+IKaZ2TIeKkC2Hxmb6DGugIpz8X
JnfIBbq+tHQWiw3QH3fIm7hWIsGQ6XysPk1yz9F/JJ3ZsqpqsoWfiAjFBrilFwSxReeNYYuKDSKI
+vT7y7WjzqmoXbXmmgp/kzlyNOWoI6gK/Z2PtzFhZNhq+QVq69/shBORx88Vs26AUbTzNN2eueQL
HjHhxjTrvZRkj+WSEwxKmYUHRcXl5HWmfGpir1ysccYqxEGyL7zcr2aX/a/2crC1GF29euSTnf0G
QBUYL8SA9vAMaC/RZjAQhUELbA57sgP0VE5vY9Kl/BYQtIzrWtMXqUqM5vCaeIPb8kNeBSASda3f
sPYaL6MPjBEHBUDEePNep+1tzz/BbdlriNPxIoPJzjNE0954T/oiErNeyM7htA64pvkbLyN8jsfl
oMJMODsANkFj2qNNKkf1GApqp6LnMh/jK37MEE96PkAmKLA++IT6BsSiK5jdjSYRNmjXQeQUPzY6
x2lOJjajVCIMbFZejgNTB6cOHIz+TkxRl83ms++F/AHe40Fnb3lEqHn3Pb/rOYb/hAP9pIDA9qHh
AudUhOcLGtltu8KwcnKIWDF1aw9xKnVbZZofxtw8TUCFYWtVbcHB+Scasq+xKGgsetbNe/3BS1bS
Nqc75zsuDw4H2UILrtDST+Ft9gvWIxgWcxhPUxV3gspavy0wu2dlPz4etgv8RZBiHdi4H/sPQ7wB
rTTOvTkrhhUARnAOb5Pc72/u6PkQsoHPQh2hDLq6vF9R1GN+Lpo7zs6Ultsa4dQ8Y7hu9g8YRFnq
7DcpGe1VVj0txM7QVBZoN5k9J5QAydO9R51N7r62PPEZX/5PMn4euPEyYmEypFr4MhOl3DYnB+w0
chIskcW4JfMaGBXKgWaX67vlM7LitnqmBGKvMEfEV79tpVhjHfpD4l/7Vhvpwb8PSrQXthBQbGCV
MzzqjtpIUpFQe8Wip1nFUYY1+D0hLDeSDf2GXcFSB7ephZ6IhyyCYnqpdKP6Gy5S8PU14bzrAQOn
UWXPDIevgDRdNNk4EHNx4q4eKkOARVBc+tolsQqEytvGKkZ7y2+hXYaPNLqMAxLcOjHsD1sUAqqN
eVsyZhZ6CghecB6z+0Yb0+fwA6ELkIO1IFSGjw8oha50CVSZCnniR92veFZgBTf3PG1RTb+GQ65Z
3lKioM9PKz9FEzAv/lD9QHtl0WhjST2q5W7HyYoinDtYl9mrxQzy4bcRNKFnJXUwbhNb8XCU8Mpc
UxmS+fHP+r5avbnyD5hgBiTaRMq+ByEL7L8Rslj/ZYa0zCdofX/KFCw3FJw5i5HvvByEDV5j2j7t
B0rExsGosi6lvBxRVRJpg8XU+2ee4KoS/3oLtHb0hAkIZFd7JcoJcBnupZ+VUVgxSgLLUJwvcgXV
7hQL7K0ewwfem4C/nDVn+FstBwj7nooho9gGounnbgNn5LLEiuiCj1URq0smnkakzF9LRLR4QHWZ
LsbvoMIRuHQAmH8099AFGlS9dltj1nA7sLGvo9t4BsYTAaN4cJPWs7Lj9zXH0KBwsEtu45szazkG
eBljGuaYyWmfOxpTCDzch5zRZF/5TIDdR5BD9qX8RXMJI4D/YQosFTVeJ8Rcet8bwoRt4L287EP2
B/zKSvjGP7NIT6MbDFcuKJLnBycXZ1fsnT/ARBi5wHZF8GjryHDhlDFOkaHHw0oghbGVM6cB6Wbx
wASDuIMgE+LdnAsPfhK0JLyX6ERhK1sUi4RvxWvmVPp+7fenpyM/HcHqobcHpiPlkKMDVMKIdX4g
YeJrwQiLe8xrkof1h9Ejv/VgROpoR+PwZ0xuDvD94b29He4kG4JKeedxFsg0GBOUJI9oVwCyLu4A
ukl+UFe8v2vIucywRZ8xB6CpsiivmTledAZCglwRcX9HU9hl7A0ohbJlg0ObdZ80oPbQbUgq6o3z
Adrz3/EygW16WyUGN9UHpQgOHaSGf4mZgo4PeYBheDU+w7Q6M+B++SVrXr3wt77++eTxm07OZ3Ws
YM7ASdAoQYI2hLbiAEmL1t1FYc3l7uzyDz5tFhODVcfrTQwMW2kcRg/3QZ19nXNUIKzl8Jxnbh1O
K9PXJ50V++/urc4DwtCo3Vc6c2Z8Ai7R9OMAq1nccT3rQP6Ko0NppFqwDi1OW0PENtiCgBUQNkU0
5xylLbrMfHgbmFvwMPf19+S9zDgZpdhhFmVrHOe1h7vLv/Tqn/OaYsg2gYFFGzTkZgBn4ogiFY1e
+2JSIjNVnhfTh5ekhAJj+Xr169lngQQnxl4O0Y8yqKlkh/BHWIM26G4A2QPpOjkWJwex3c2cwo0a
QNcYQ7pKztwcm5YfUweyFjFWBfHuD9OT+QyDx0w8Igk2inD3MAgvgTAaEEnK8/qaQ944X74eYLcC
BiQSKPtFIfR/Y4gWZ8cN9Yd4BMwSwBMVC++eFnKLQ+8oxytKakBMqu0DOUP8JSJNqgfaFyzqYkK+
zhnpfkZdQJAO8yogKrgpEF6kaQ2awS3J7PYKiwbOvscWP8IfTmAXR9/edldfpZChyUGsiQmwSq98
mzpxZia59Q/SylU7y4fab0B5/QmygQB7inkqHClTGGepAO8UOTevm+SH+9nNDnmEpIWJxErdvyh+
FTBonp39quyKLhMmWjNMQfZXiFe8M4GjQPpcIXvDqc8hI8J72tFcQN2by91JDBFCn7/uTEyrdJOr
CQCzDq2hsqEDJLLXIgnO7M2Es3GGavYABSe8zKf6YPzWiwvAPWZ2mDezEjwF4p2647rEsm+19ldG
x5yK8gf/JA1WnuIc1sTpfRzCBIPHaOOdbN6iuULGDJp04dre3aenKfMZu3IGGfj3Bcya4XH4hsXx
3pK1HvYmfaCEzx8kKGMBrCAZ65zAW6GIMKF2NulGmpa/frpCERZRf7VV5/axWlGrbw1GJ6vxbj5C
JQpJG598OIRcW+HFv4NXPl1IGNjlmE/C1daYVKtDxeN/YudyQgWQ6E3CNaF4gGmlHHDemSpazlZq
d8DyJ/ESXEFE4m1KZ8pSaExHm/OkGSMGGJsMtX1tjVd39iWjM/6gZC9IBOBQ7uqTT1y2qMo/ULzu
0Tyt4quYljrAq0tEnG1HB/5bgtk5vdmUYwD2lUu0Cyt3vf9YcWHNIYXhDq2hw06D2+AfGhbGtQum
WhLJvr3gjvMPGidNB+BNsw3/EnFzx8CB24AUCwcpWxHefazYOMNe286+AI5FosOjIRoOe2fnA9ub
5q0drAjxk6b5+LR3BW0W+5UpLoPK2iXdCjqpklzGG6oQRghs5+H0fpi2rQCWcCoQVqyf2JxBZnf2
F6ytr9EdVr0xJhYKWQ/oBRLEr/uya1o9YXBAbuR7WWt+RosgDVVhKpYxYPzOkW0HliroBPYwevxA
6mz46uQkxpLxfEzlZkP9Iv4ueQ2lJJZBxY7VT3XVH7xTXHtgiR/YQVwf1wNvDdOR3IbpyfNiVccQ
YoDtT4XLglLALFa5t3sztvmZSW1fYyV4e3IGARUgObk7HJgWxeAMkZBXcI5zSKA29DkGf4chvE9m
mu6EO4oYEfo0pMsC+ZH1qTg7zj4iaaHK5B7R2TITjpstq9AE/uS073jPf75ly5Z0OQxPQ8456GBm
AIcsSO5higVcABGNax70O1aYjv7ofKvwja1iy37OvokGG6LHWPFibtDurZiau7TddNUn9wApvjJT
lRnDhtOUI2JTmrs2v6TFAocx7ed8ALn1DySk8Ul+JvfojufHO2Y3gI1imOOvOZF/1sqyugULpWcl
PZQKESxgGSJ6kBTZ64w9gLfM8yjOrRSrHfHmQ0jDcwShNif8sZ8l+zAfJNvPtMCPCY8k/rmwHJiV
EJnBlM3kyUW1a1vDww1xaoaZ0hl17aETqFi1x1g7O1ime61ZOceikt2WDCYHaOAI+Dtcm23OuS8f
EMICfUVYQLCmR4A2DrFgm3EQmfHxMUL+aia6OaHYYWurbsX8+7X6eQ5w/wtW1wpFKcyoFQ19+N12
wze+7Fi2W5gsvCNqM+iFKtgXpbXVDJuZsTgFjS850UWGmuO2wAGbsK5/AYU4nIDCozLjmb0njJ5N
PX3P4fiFOioi2m50CLaQwQ37yKQ1wUWe7iDFbc2RK+gkGuWAkOrdK9A4R1iILioVtvz+vMg3r6cl
GVuQVREWk1oIgv87gkYivn+kpyD+xbBxwIWwPQRdAytnZR7vMRQXR06cJzPq7+KlkOECKw4uT9sG
b0J5w6cqQF4cHejxeiCjgELCgEQCmMxQ6V+4gjEwku9WjORhafYGhU3ECFa9jJJdkIevuH3jKkmE
o+q1p7rVJz8K5rmjDdjP0dp5ONUqc6FM/4gtGZ2ThjeElw2u92ga/uWA4mHIOAKPJWYXWgKd0usi
uubMoUsbYH4x/M4uzg9RNp+o69k/olj95wIS1uAFO/HExdGxlFUrhCr/101fwx6CZeiSBIHi1YkZ
Pj0xbi4qi1axufPgJl/61gIRRdvu4wj2pPM/+/3F2cfLOcgWEMOYje3gMDMkJdDtSqzkac4JwqDm
ak1/ZOnOnjgYVNRjPGY+0vjqf4jqWvN7WylXQoQJrKVMT9ZfPzBGpAB5pY2fd1TzUuDi+uvwNe1i
9sGfqlw7WntARLgtAnCgj/ySZXIfELjIu6I/sogo/RDacYKJir3+7rdrj/rRG805k8Vm/6bl6jsE
bh7FOpmajceKQ3xSL7JJ9X/MdiAOAfhuWPRjDukhXxp5c0zLY54n9ea5IEooh0gkakzikOLWWDMx
jPGEVk4O3EKHn4oEDlYcbD4ykwPynSB23WclDTTziWpGetmIQAJihZsZ/uqHf54gV2vByJn/l+AP
ZnsgM6f9Z6iMAMjCTgiPCdAaM623vSDAcALg6hLswb8o8L0vf/4+awNJTWj8IJfyIDas/6B/ZBoz
rUhKO4dwaXA3rafH8Dz5uO+ZHrQcUtkZ+++Pkj5Owidf+efesZpGCGsjjnUyfgoQ1ck2j4XAZlAT
F8Ww33MfcT2pEKQAVCDqQOPpfy3GUFD2YMeZ+xYmDhevPRDyeJXA1ENHRNTJAjsH/wnS7pVLPboP
Mqzqke7hL/KTHFqes4bdYbHKQnVOEhvDKgKwxm9Gdq1g0fgLGgkMxLEoQ9mFE6Loodce8w/AboKc
6NSzLRd2Zy9z0Hr/wAl7l9kL1dtDr7cgDPli6NVjWAe0vNnsEYjaDQdxm6v9DqZ7gpb9cvjGK93r
eyLvrCG+9MdtsMgfDubL9fEmcT/uepNvL2yWN/5H1MYS3E787cm/hCQaUghjVOviskpkikbKqLC5
H5OfvdjvG4cXhZBEZ4yMOSHaDA2r/K6k7ZAFyE45qt6PrD1HW54gyHjnTbVT/5l7r9kTqnffGbNc
w+zjloJQgBu0KOQ6HGxzxi/TVpCbHK+cXWMscOkxIFULvw12XNiYC4yJBoiZ9SMhQY6oQjXnQE0H
bfI+FCOehlypro8rL/OEzDB1XOklx7NeKHAerL1mkg7KXw4g2GVpiGH4EXGHuTlR/DN2ZcYqBd3y
lJAWau3J1g62qMmGPGWMbMqdnGAN/8yfxU1h1p+Db9AWZTZML1hPbciDrvDo3fW8B9I8y7eteEzm
3pnyCAU0oz6QRD9vWy/NxJTNGDJrqcNmmzF/+F7xp1n07H0YEiWMAS7ZAIx6dauNlQkPqw4xOrtH
HxiOoDrpc0s2OFJ1IkzSG9vX+zKYvLNWsD+bkv+rI40flMQJf4Pv2r7QIkGmM1wFkkA3Phcwd1jz
g3M/arXMqrbvlEy06I+B3nb4Pdlj8FCd7OJCQcTaqPoGhBt0X2Lys/7ZZW73VJdRym3UBpkr3A5M
C5oNLuo3MWU2Nb6eE/XktGYGasyW06FCQtUFFgAH8/FGaW+9yQZm7MZZDH+XY2B3RjGCFPhj3v6w
LKVC+SFPwioTadpGKB8nKkwcdtzTnYXfEfPoEmsIYyIV9JMWjB4QgnXUx2H4BVIGi0QsSY5rt179
o3lDfpliJWGRkuUXEDF2MPwgGDK5lX9hpME7Ggvsx82PQ9DXBHJVnDQo6OufjqwsiipCGnj3KI7s
09OEP6PATaeiMysK6I51RFPNTcNK+9l/jFWnHa7Z0zgbMWQZENdista4AIjEgMGCkV9NAF9NOnB/
oiU1lwOMOedOmSMaCoOkmnEbWGJW4LExbyePbU+WmUPIExRlzNlsOZ3WiIp/oMvc6gABqKiIm4SD
uqedLRi59/214Vzoc0ixZCRNffUV750f+oLosvZxg/lhjv3v/7QqqkHEBpw+2tl+r/1LtXogUqsW
L216Bq9c3Su77A8vjHkIEIJu0rXbSMKQZa1IPG5a5gWJBI11d9CRaJMTx1kXhudnUPadPvl9zhW6
u75aVzZ4GlkszJ5Qzx4ylnk1LibNsHN8JiCGuLc/RwWG9AB5GfNfdVjGX9XmEu5hYnPs7oaU3N/Z
a9BGqnBCVsFMVgRBPHlGw6+pcEhyfKm0AFqfOG72vBN+7jfqCrbAkJkKl2Y95cpyKMdc8ulN2qk7
VzUEeOb6PGSujq7/yiVCF29LKs3O5rXPCSLig3klNR0vWWK/6N35nEC95p6y5j4oYN+Z44cN2kJ8
ApDp8oL5NxIIVMa0lsUO5hAD9YDZG8c/E1fdsPbkrZBgmwru8XQpKba30fdlnS+uGg4BCiiCKKzp
pmY/B5eELmVrEdySk3970cq07M/hfdjgnAktzctY+M20DXPIgUT3V9hHPGFhVC0w16EwRHdgomU/
EvdIQsWXGxje0xOtOjScvwbuyl10h0jNEFCpvDrV6fgacIm9pCBsxpmr4PddjUs8soTSJfQAkBn+
nUqP1qm1VN02NIcT2CSupSoTYTDwFQ4ZTu23Jo+tIftYmGEf6zO5stszdjGUCAKfWjZfK+LAa8z1
EmcN8bvNOBH44xJNjIIElzuqGx4ed0vw2eWbCwEOF+H8lEtB/KqjgMUUSNT0lzHgDjN2Yj2Tjytf
hrTR+3Asd5Yh2dd2d/H9WRitaLxwZVpxi9YAu5dZvmgFcp1rWGHk217SbG9J50ialEvQuz0GUIRB
Xsw1Jgokd5URlpv5Dnu0CH8ZXrxhT7GViulc7b0a+FOm592l3NmKrYtciq42rB2KTmuP297ivH9P
GM1S+1ofTyffEKFRYACn//6Y/HL6c0nIYOX91w6UtQM4at0YGKTIanjU8TtMAHc5ThH3nHxWGQ0S
v1/VfLyKcEZbs7KSnYqfsTGeaOGMbL5JtqomrWGH+x1IBpCEtQhPBdMtk+QGdFxrIc6d0RPj6us/
B6rd5gRnjoUpCOOOlpkW4fC2e7inoE+Bp5lX+h360gIgsyflqLg3bS5oxggmt0vcJmpTKqhTIo5X
MG5cIkYncJ2xPmynlMusU2g6RC4h55hk+PER4/Rxu/iz0OKK+q9a2r7DN8G3+9GGiIdUGNpSB8H5
UBgga4uwBGWFqIkoyUmdFhHNk0blRzHAyi4peY97xAZMyzkj0IF1BthogAK7GD+RC0RMGOBqeyzE
AToGfP9vuEgJdnT+q7gSgHnQ5DFnWqpLdI3odi4eZugh4ZRACN1/bAKeEHxOenKAYlyknl8PWfJb
8HfBJIWNeGP7dmmnA0qdQJPFLX6pNUzF8t9Zj/bBfjoF5fUIKmtnRLmDfDne11BlmS0zBnCJJWQo
ADzI88Sc0K+3OY5EYWtMX+YuiFUEAhWCDUg37ad4d1H3OMWwt6TVOAnZfYMUCSXYCHt4/ztFOefu
hezSgraj2SUKNrlkN8J9QdoXX4b6nAYjoK2xNwX2e15GPB9x9XPyJR7Wl1PoPbmbnegNcKXQMxtj
YAKosjw0sIYXoy3xbgKoFrI5DpyIGrDeYgllowux96eAYuvIwH1c2sev3T6eZzR+DN9w8kelRvtp
otrNkA3/wO5aITQYB4M3PeoYIo43RjhE7aXX2EOpug+Q1eRAvQucL4AlAUTxSYEVdkHBjuVcf/Ki
6Nqep7wofBrJoNr/s0WBLw6J1MYtC3SWmafVx6Yn1pm4UhFiAg4IC+tIHkcdnBd9gg1rQrmJ1HWP
0Ll2nFuIrtoIy8HOzyjlHpixlA+SqupFiCMel5kJEGi3p12vGAjpjWU4x72X9yfSWcqybHqNyLym
fOccGBQpxGm363aHKxWdcnf5c650853GPBKFhF48c3E7ogInnFpuPOTPnrJrIEF/XCmIERaHOJ3b
IN512ll1Ywq9ITy6fPKGQU5L5WkMmjmBki+NPpLMjvPE7B6N+hu7/taFSIryUM0Riw7IlGWbrCfw
YCHYCq8dUAs1IyFfpC3PSy/bXcYnqgBTTa/OM2nP16nSh/iCmUuAvTlxLiMWAPhdj0ACSdo7g1HY
Z0zjgVduhTj3rs52wy2rc5iiwR1rM0yG0nqLK3H4A2SkB7JK0Lr1jgk45COrLuwTQ/IDMs0vZdKY
a54a6Ov1ed9Blja0ZRpBDCcST7ia6XJ+O+4ID4qVg27QK+aKq0ZPEn0wXapHcM4UClEIS2O5fEhp
JPUeoLsjGxNX7WyYRUJQ2X+AEFmFArHwh3i2X/88wqqPfRWv2+LNBBumb5/nRE247eEJ5ipiIqAP
w0t/WBVkTATPVJoYISJPgmsSvLcJzBrVZywCSx65Y1A6cnljqkDcujKrt/QhVKfCJMAWjokguKep
mM3iM8DYCYoM3tNxLdpAjTK0wggE03RYgBnnwNPNXVShmDpxMWObBOpAfWgM4HSpUDvQESegj4SX
0UIQgcZ2IYAPRwSncxIxyOWIdqI/wGilhAxiULUGzPHzIGf8orqeZID+/INufoAc04f1mR4q0Y6S
hcEJCxZLGsSaNAYxgtQBeTAxNFuQoOAiKPDOc+8NBl1MKNnpz3YEirAnMnw26Q7yJZyHv7tjBN+h
7qo+VFfoRtaVkKBPfI1PmzPpRaQIm9mBgxfMXaNSdh8ce82OAAx5WEwu+sPutMkYt/FfQ42yDec2
1xyVMvASf5wG+LEa5zY3NvaUeYLv55nRRsGpy2tvUAsYTjrsE/OjwyzoLbpIhcqYeZVLS4S38NNF
RRbQxchQkXzHq9edcAPiLD6muKRI3cyZBTgGXxNQFb4+iqydcAkk8KTr41pQhqe4ZKixhIbVC+4T
iXkjCQZPiEQFfETtO3zur04RMU2HGsietIJPsGIwzADJ/85aIUWHysiavEAstCc0pcDxfTiynPEW
R0WHOddMhhBvG5MuNNfuDxWIatVWTwTeDVdEN9adYwPv9hZ2o+exO27I7WLCjrASaGcpuQSEOgcl
weWK3xs1zBjfkkxd0CzCHb4AhZPSB8ipTj5JhaGanaUK7Y7UMQhn8QN4Eo3YbK7sdSaVLeCA87Fy
ORKbIVXdEE79FtCVSl0OdjSOjoJRCx0wfHlm+iYOQVzgneRFNt95gcqcbNoZvl4I1CiR5hmEDQRE
Tpvvtm5gMQkbiCJlSpTzrAYgafAoLVAvf2Y1hY0HKzxp4/t/SnIM6k2mY/QTw3rc4Hn1Rwebqg4U
X6HJAO8DC4CP3eIePj6vOQZE9yk3L2bJ4J79ebYpGSU/cV5Xt4ZdIeQiJrdYcnBtjaS1vUZPX/HP
iwyGLZAojBbAUiPMYetDp9BM/eHgu3vXnDvAW9vBk/wFpAgcwunLlB29NdLqdA2iPNMYt8CLkoC/
y3w5EjkV70Bf/cx2+vfaajjus3m/PqxwsHheLZ+ERw3HG4uE+6STBfjRQxR+tCagAbT5WUFWrJmV
QYvN+/eYcu6+D+UBD9/5DUJB20HPfqPcV93yICJrxp4k/my+PLAxwWJccnApICt6T1op/LeZLb1X
Gi4KGMO2o/OdLDHK99fA4FHyErmPNpnYypxpe2Md2SvsR8gfpzibPWZd1ewcVfszv/FCbXZvj+7H
GN8BshF320KMxElkBmkVsP8dN3QxmwyaSkhTl+9hk8IXJdxxbRk8efHiHfe39QjXk3aESHxUEa6O
N3qSr81spUDF5HOU+NAtsNoddObdEJ1+19fFt8BqMwF1+YWvQTkp+3YHygQGb5MepcQMi2DoOQmO
tozUoTIrQXBbAd877D6E4ogM3ofCI2nnPcepBdLMoUdzO75BDlCO10kz6hKIPqomx1PwjoDmJ9A/
qdIxMW7jeFY6jH7LK8Spxs5WOkbCNdTtOig7ls7zpUL1yVQIdM4cVgnEgmyqzO4R0oUXB2sERb9G
8o9L87jx0dI4n+MplqBAmQEw8eZqk2klHOORMno4H1Lc25wEucCMlR1daWVabM/RJUKLgQhq+ANl
4DMkr6TLSO7CFzZbxEc+wxYXC86uQkVTBpJgdg1a6ZcpmH3xMamH+IB/EUgyKBzN8dfHhILHzMHG
4sxx4Tjb3Dz9+F+4JpS9yn717ffK2L8BECjO4zW+I/tb8oEIVsOLPuEgbldz5sVOuRXBH1AOluIR
9TVJbOfRN+1vSw9q0dvr4iDNofL2+ttvumYoofiKu+YIUEPJpILNnq55pDivYOdM7ZNZIFGgSNjV
+y1fTSuv2WM1TOzd6cU6Jw8YTFF4KEAkttQ0jPdGj4G4HJ/3SAxsJnaZdbhxvjPphHXFiweAWlEP
TZ+pztDd14b3oTYCJ4ZwfgHI5y1+iEnhiuViprTFNNJ6+eRqzUp3/YeBtI/d9v1w9eiUsVnNcO/i
ebzEP7eHHP1tAxwWNlOgHjtuUyy+FKc5JEKTB6QvobvwdGrYFF1XHarudfOBrYemKO7iwyNiJGO1
ntCt/7HkCbq7jd7MoxjaRIjj5zqHbzH4g6F6n33BNGQKpQVZUsQQpkN5tb2VIJ7X5J30sdn2e1J6
jth5CtYmDMyBogVD4D9h6ev0DjKxAfvEz4PFYQBUXELq1vRzqMZdFyxCGI1VoO65wDlLwLchnKzm
eGAJcSnt8XGhUkPfr8z3UeJBHvOPgWEltzabEzT64VZzmMpwU65jIfe8QGckhqyTZPAhOCB4ipwZ
BGdB2IEsvqlRHqj/kqrbf+1xz8FUdC4qawzbmH4uUFmzczPuIoxbHGUPYDfUpnRiKuCwQdge0A1Y
N2q22X1iBDUHm1MsfmQh54mCSTCKgI3BiBTz9nJBLy71A856WEklXPtXIKquC0upN4YpPiJ15N/A
pvCe09Z2vcVjnEZ/LVWQo6x0Cm621jp8j58zkLu082FIT1EHRwcVEULZpGuj5MNaW31hIdHDyvyO
DocRNiNoaq707KGWqu1iu3s7lNpLVjuKmgEdNsaafaCa21LFYyq5QrdAo0x7+q+3LZ+0wwzk7b5f
zQv/QFIABVbF0Ghf2wlKXBXIHD0Jnu0QmpSIhDGvM3/asFDd36IIvjqwDNmLAJ/MShgkrhHadcMy
UGAAbbhI/Of05Gw4fs2POSOpZq7R7QAUOeXhnyvMy6cxfzpXpl9nH3q12LwnOSqx2wAxFdaZWAUy
Ob07LGHagGKOo5orNk+wTKXy7TCtv+Ejr7ryDD1tyJhhWNhIOKCAseiY5I2zaT4SM8x5Ix0WXz73
hDghujZeQsh8sDxwZhorSvwrysSvjZATNihd+8SIKucSr77uBmExYASaP/Fn39KkOu1FH5QAUyZl
Ip+x77ZOZhkBlFcftmjhnXC0Y0B3aNArZSm9ecZsiTjxbkp9B+qrrYqI6whKDxGWnOzcJSDDljq+
4cGpCdR8MdHP5zMAUZcnuZKwF6ftCZkil1/2nnOqgCd8l4bYF6fyKp/oAm5uCQ+hx9i4si5/BJtH
NO4fJvGUMXziX/hDhaxN7j7UtSvGTtxfTHwCfBzpnd3uSsNPB37RF6XdBkZkzriQn+AX8dMIal/z
YqQLfZj3iapRcj4wjsaj5TX7RSf6K8RhKClQznBYSMBmiLqA1vRDdK2GGA+tIII4Dn8CwJlpcZVx
MImA7oImBHKXo0VCwxTlgepi/MB/YV2mrEvabnD6O3L/HxN3mdbTLYTdkOYTeYIXQN9m6P/D2TEH
PWYcnF7noK48f1xEBrRwFokguacODpjKc56gBynn16hOmc9iyA/14WfXWwZUDx9jG3R/PnPkycMt
5ypnVgZJ0SDEAmNAjsB6W87bB2VgiCESNfl6bc3hQg2hnTBrQiLCRB8NyWENXijeHHbJvKtr6+Tu
Hb4wRGBIMLGc97j+DjX+Z7rbxVNBt6u1bcRr/BMgNHKSKDGRSCx3eNgWfomsP33NvIxaiSRSj0uH
6Sl8dluW7keoERHPk0Uq7eeMT5IFHzK80f+eg5OL58X5g3Vjghu9y1vqh3QxPmaMPB1tBsCLsxBP
idJeBI7QNtBQaQntCDijuKnn3uGFKSAHkEbDRxp8DE7DC2P/AJnfPWAWdyMxlX0apN6Kkb3PBYb1
EaZaYtf0RAf24vkZ1sRwWE8ws3vOG1KZnI2CDilJi+7msJ7cI3XSd4gjvJFzUW/BnqwiuvydISX2
Od4zTk2hG1zHDNc6K5JFczos8ZVk3c0aDmjQk7gMsp0wKy4TNOQOZTAPb0cElENS0bYfvym8/xin
h0Q1bOE1gsvSUDAnRmWznhbOFzMdllMPlh2cT8icGMf0LT5gBVAFk05N3iFG5q9DL71FZSrjpJat
bzV0REtOK8E/9QmbC7QXkhr4JVaG2CxR08BWDnha/hMdT+W9ElG/GkmuEMSLHFzjzOA46ThMjCKs
rS7zk4MRxmt5A7jFO5ophlAqsbuJQAAk0HD3sl8v6jQ8hlaSZ9OmyfBAqwKUU9im0VtBYNnhvIBV
TLHtyvHG/UTg94GmZVsyiQSZucREoHMJfxx5QTKG+7rKGPUSkQugY3DNZE4hNRFtNC+bC+vvekB1
fN9ymnI3tswOV3vU+IBprxUWICOyAdwVXvpRZ7JbvYi2ylUnHzk77OsbzFWzMXEmLC2YgAHiRUbK
ySn6rB7bik/jwZe9DaqAKHsykXS/42Fm48kOP3sZLHfgxRyEFlVwbY5VSEyYsLKpyavN6fmz4Rpm
qeLRbfpwel/gDwUqXeA8FvLaVzbnAXeSA6sXOrrwbVHX0bxzY7KyWbXsTs1ksKVhp5lUc9AGZq6c
lTwq+zN+8MBBB0MFcAGYPnwFCHCHBu+TsC2/u4VaaiGH3xlRx4rPOwKeLQwtAYRLChbA83U8x8sE
twqeuMkz8wlCNpuUKwGwHTr9HObQIbdTQtrIV43OURKjR/A/b6dJ86kDKJWBVHc5ysotZFXONWVw
mfcntJIEij53oj4WWiJqAIhKFnyya9hm7gzEqnja5kyrZjc4o4vPBd/9AcQhV4yacqJYNJ97qExO
O2h7JXS72/C7fHOk9olz12xua8yQ+LjA8MJdK1isAcTuf5ReUXI/RwjZ0tdAwEsG10Nq1TaEF26Y
Lwq5At2ER4UHsMzHxg/0g4OWjkkgbPSheGbxHjED0imdkUl74IpwH0F/vfo47jLK6z6YW1xkjMGl
g+8H153G15NLHTEkMQlSmsMEuJg73f5s5c6SDQ/wmzF6KnwsEN7+gSXnFnMYj2eKkRW2IOw66jYh
y66M4OekfO9ICOqkmIA6sSvz6L3N5tBarZgMmI+1F1YC0/j9c4p5J1qRN/xEhu3MAdZu2+OBm8kN
4wFr0nNWjDsPXZ+jlruyMPdQX0f3iGqT8xKlhTaEwSjPP/lEnaQ3uESfBPXGaQ7RmcERfcAXtX4b
X9s8lgkwLr6EkNVwPeBGtd3PoMew6zpAZoaGGxYLkyQNvPA7fyF7MkaIxfrjj0vfiMSuxlakl3YZ
7+HblDBTYLrwCkgDAUK+Y+5iTH7p1S75cjKROMc/uzU33Bsvhytv1EBvaL5ohr3nZSCcCQ1bj55J
jP2HGU4xK3mhia6RjXLe5LQXTm/Za9s48NpEo08giEAtiophMVsHl+XP7XoZ8nJxxwbbsUE0n+PX
pGF+UTK96KMBhxzzBFfH6DBubTqMQeqvqUuh2Uy6BCdAxpo8Ydmsvby0lt8JMI3THiLq5q0m78F1
12xQo1UzbZkxTfBrwga6FEDWc3zdfQloQGcHo43V9QBMF4UYgu+pFjZ/gtZj1oemPlRgNWEjRz0X
gWXysqxtHrdNfaXEF/sZrNH8NfH6KCKN2c88oD5d/gINvIYsQlOPcFX5ga3tFP+bEYhHgk6ipzxd
K4MoteoNm4nKe7yyfXMaZd3aHy9OznxmHevY77UsPMG912ELU2qCUxjwKzzSYT94xtdVswDc46dv
cR8PEjJkCE1cYGa/V60lrRUIFSiY15pQyrmU4AK5g1jY1z2fLKIw+DFNFLaCOgYrT5rj42w1x9uE
d17Z1zed7AnPHuzwRUIEwkQb3eYEe2FxSNFxxYRi8uvaxv4Z9mAUwkLTvdsEGxkq4JHSELcgJqU3
J4T4dP2jJIFmBLR3Dk9wDLitPNQqGKdMJLusn/xSzAKdnC4OHbRJmazZ33E/EgbWm6/c8fNQW9bx
lVmt+teZZcyZ9sWdcp/rCxpFnQqF/QIlr2PeCTmt4AwZKygJcxmtydq/u98PJaQ4lPV5bq3gMtDn
+IAWIB8QczjEAcZ96C53XCIJd3dwi2Pphae5AklXXCa1/RGN5abv0nQJ9oJVByb8KrhG7RhsRrOY
3ljHfXIEfklvWsJve07pUXEJhvuTnqk3atJ9L3Yr1mxk0XCu89E6NmZPsYgUC4GWdfY7xAh1g3si
XKJ0oUwxeWL7eoiJ7DeYPn4mzD2zqTY445wW4z3AfxLzDa849jyy9sivfkfVoZW2mCK0d7rHHuTP
EMozB1w40aKL6/d5uGkUEApSOHgytz9iWqFKPmUudbEl6au8MEOv3DseMy8CYzCGff3H0XktK6pF
a/iJrJIkeKuAJEFEMdxQhiVgRgSVp+9vdp199jm7ewXFGcb4xx+WKgxBbXTkx6Bpg0i10jf1Htok
J5Ni4v5288SAF3dVWHSGKA9Y/yGBUTjhDRCiwoiArUiX1+zUSQq1wv4RuEe3BGHjhCkp4M+Vk0HY
c/9iQa4Q1w2/OR3EOtEE/MS/3iI3+yMBtkEdFUA4hskcu9pMAeWAI4av5gOG4ZvIDl0yz9C/lBnO
pUfF5cqFZYUcqXOMDV5lINwfyENu0cBGQbLBLiW0cFyl9elS4R1NDiSoOgCsfhxCD+B4u4Qd4zde
47g+yR47z828z5wYA9L3yhhTd7uZtBiMl75M1Ad+oh6BJz/S9N4zmH4ejnku3oXN/IbIFR4Gew05
ASN3dqAybi6OqpsfxiUImIdJHmLif110MDk23wQb/raeNFvwdHlZeTn0YTIh2oUMR3jRubcr2Uaj
KxYfHcJLMQsVKwbLOD4tdqolF2MVppBuDs4OJx1MIpljldeS+1kaQUhkqExzQ5/jvg75vkvYQAiF
AuGXS5nhiJiuvqdOC8g+0ObZWLyNwm7YNCFstsrpIuwS17VH7XEDB0eFzhGwxU9fzCuRH59wxvSG
yHcYk4YybXFQuCWyJ2AP++OpsRGfVSubQkWFStBChayso6/3gAyfCGuwVx/LIYxFphNfC3SpFwA4
2vmBtnKw+tGYTO5LI2RLgIUSqrrUZ6kQCDZpi/cvUCTLgpV4pcIikVZsAhgl7Ike/5OHl93XPj4n
dXJJztSQomxjSMzYnt9gi0k6w+aZDDnjTAoac3SQ4l6sAor49//WwRxq1Cfb/HBql/m6XRbbofnx
jhCKWNCoxEg9g1qJKhWi7FaULw94SGS6s2kbkNCK7A5OB9HHYpyd3hb/aU1Qv6jZmAKFFfwojk6e
JbxmBiUt4xWMje3CyZSxLuShmqceoLuJBhm7Pa83JQZV2bbWbdZAjMYplFsEDu1BpdzoMWZywbuQ
sxXzc1jMn+Fjpi35UCcEbtlA99AVbBpx4BUJoAedqUY1JXx9b+ZGwCVfWkIAfx7H5GV/YqKDkzu1
I4zzbC6m2l1iTOsTy/ptngY8eLiCVyqtH+dGMbsLGogdS1EPVZ66z5hJkS4XCxUpitH2Owrufo3M
rsZO6MdlCAFhQi1OizRWln0znymTx+EDX4gXlQhYnHXGcQbquhLtEWkUq/doBeaTcBYxpcASQXiT
aBvRqAMc0oIZbGBl9MBJ8bfVbZ0L+ewOJq8Fcwo7j4wxWRxrY8JR9bN+2yZ8wYrxhIvN2b2F8J+f
LukrHtJ+2CwumwRWkq3A5MOnBKpfDdmzPRgxiXgqhjffv3zd9wsvkZYn6ldtBL2IGop3un5jBBeo
6XB0oakQv1WGv3kdqySnERoS4xVsohqkGaXU+2DVdBmdsGgIiFsMDT77BELluMAKn5fA7gWaVRkj
wBDP4mxKZErSrdFIB+3hBbUk6DbwhaGu0a8zh6+O0NqslcKs7jvtdncPqs5Ij57BLZUhfXcjNO8U
Ejjr0AXUxfi+5rLCMqaz6ATFuPQeCu4KsLsjBFw4GNYBI1t3djYjbLD+A/+Q5LMpkARsN0q6fc3C
uPnvjQbBt06l9XfWc8ivCeAkoLd9+TmFZ2MJocPWAPSYiZn9g+Hxx+7IVsztyoeSNWIsR1yNhTAD
UcKFgOAyAnaBCaB/RpTVgvfyW2nwAdQpdGuHEMYN9qMFJGU9yGmd3vhXiCUnStHSfwfvAM6u8DXG
4XZ022HTakw/cQwKARIKkG1xifE49YNu15OzAFmFLF4y+17hPpxuNmBA674oxW6h0oz3oLz/D0oO
Ww/CxfqjUWqp5N7wG+BmEIzNx43bb0jgNZEeu+UKONydMN5DVf0kvbwhxwuVJGia8MXvja5EWdQT
vselLI8HwKtnSCRoKrBYgI7OOvx4Bh4SOIEZU9wo+vyOGv+KZiRnpP/d0owJ5/WAI+9MIW7uvRJR
aje3CR5mwGX9QHo2lsR406x3VPpn3lTPwd/Y2j4h3venVayRySJS2/9gID7Qow6QUGkY5fYiWgUb
ZJi6AA8D81DYTw4oPuotSq+Z5AwZ1X44q4iVNNe8E1sSMmbqPQLq0RQ10x8V/f6R7nuw2Ibg/9cE
N9UnBE3ui2Xuv6LOB/XiAUd9ym/OaTIP8MRiWIuOmkAwBMfVRHOUFVgW3ATnjU8l4S8e+lLX+Hgi
B8SgnCGu1sf7ENsLXpII1kFHKAM34JTKH6vLGn89FT+eN12tMIETE13zjVaMq7xZXvwnc+OOY67O
xhJkG0uewmifPxfoBSgYJPMZSRgKMCz4RjIsXnrtqrR11SzRomJRSPXhcpkyzib0dUFmb8BvBg51
VM5kYEaEjbhgiLgJxaG/cufGX7PkyyB5ICDF+EQzyagiYM4iuo6m7RphWsFYU6jKgO8ZkvgSDnzS
ni8tkosIMnrNGhxiW97uJdTtDIM9dA1MwyfPLXSZ8Xq4/qUNmSxwWxgZm4O/En0INwobCErjmNm/
6A26fQFRRQGCghVOYmnC/3t9uJXKR9m3XkgYsS+udqKkohqAIqIKa1mB/OfGKMUcd0m6mlC4uwew
6zE5vpJPHzkmRHeHOHZiAKmgpaN28u74lAjCv3gc5ASwO/m/E2OGjp73nKVCE9uN9sOEGeZcTdUl
aX6c3reQvzZz6xuwChyu8giTiaCTTf1laoL1BfkzyFfSDFUS8bU/UrtPqMk3DcHryHVoKltTwqy0
gx9K6QmxATIW/CLIRRxe28+E+KU7G3PA0mAkATA/VdBV2Fh+zpC9+9pDPH+FHp3LE4EVZIupvKVA
9tkJbAuSD70reRYGtAad2nqIGifVCCIcqSEMjZqGFl8bwCXzx7ACAYP936X5DeHiZRYU3dhF+lij
3iaisPxwFpX7/oQNDudnQP3KHqHG5aCmiksx+Zv+JtegOVFhFYtsW+C+n1sNmEtCSfk18a5xrtAP
FrSvmEDj0wwEjFs+kKwQ696pYesdead9ik5qZmC3AoMlLhYbG4oI8Ezi2GcXrp7rx2/U3Cw96WGQ
x2fvDMJ6dV/eSDhlOUJvuowzbSL4KSDR+/PT/qx6RwCjhATz8cMm3PYPIlKf57al1fpB/+jHjGzo
Q4y4pV29ThpwN9G+WWuF0vEvZynTWXILPJEz8CGhB6et4Bzvj9cDT5jEEiXwV/TGykpobprdY4cd
MqWbQ6X3AY1rN9fpZ3WeVMT/we+GYcrPA9XuuRRW7FRoePVq6AoRB1oGv6AjElWrxsYZigohoh2h
B2craM5j/nSLhUhLeGpMcYc0I1ALDPsdw2QBkCFsl48qY/QtEyuDYKDkl4JnEIaHuw8klTurVPPv
iXCo8WScuC87Y8rG4YJGNUV/RQLiffT4uEidnSb9sjvu3Aacjszf8BvlRxSYV2sYjjOWXdThD0II
DPv0OitmqGOAZH7j6zqDQUva6DDRIkkYMHKhQjHK5jz4q2byITFHE//mMJItWlEeLPoOBtEq8CBF
x/w4pDoWUp/v9JLcUbpoJstAFCN3NGs65w55lrhh835WlzypB8IL3Gww7UEBh52Q4RkTlEjgWrSd
EgbhPhUYT53DAHvbSTuleOc/uLqHzP6A5vhYv6Mmw7lpxBbswVUUpMnzUQMDOTUpSpFJRgDGGCIT
dKTiPynpLQ4+hQf1ZuY+mHK8x9gnMXFhzkXLBJbgk2f22DaTN05R/w+vqXF6zG8M2dNqIO79Ib6b
GAfZd7Yv3kwi/Xfw4ymMfgUk03p3nyHrQ2ImqJ/2q7ZKYwyptFgMD0KzxdMuxookcnWRdWjkQD/H
0suicBKE95rzc19QUDC9tvAJQLZeJQOKeQzuYVUsMWITaSnQ0hmSE17CxtBm8hygYaZ8GOqcHUlk
QyCy4u6v0g9U7c+KpoY644PflJmi2RESIcQHQBAO6++/0YvhEX4JdMEahf6LCovM2ev6Gw22eqDO
z9Pnn7yqiQ4gclssB7ZUwodxtkT0b7OSePjHZn9fgk4QNXFhKgNa7ucLGM4IjIVGHaE4HRLDJmgq
iBGZN2Xzj/MU+D0T+EqInbKwv4d/0iLn+o5UAFfr5Uli6hto5EsJOTBnAdy5CyTBOzBv49yAeclL
Wg5WPRe8LxkuNFcwRHdiJvENsYrjsGS3j7S/C8KNSJA/hRwLzIktpk47BIFfV9zFYvwMuWGKTg4F
JtX+F4h0SiKb9bDRGiKdQYbHDiK8Hm/wByuKJzZ/J5/pDTlAn84e+qyVgeAFMAq2mt1sHxP2a7f6
OvmU3DCkrouWA2qfM08DXg8faQVWR1Rg3LO5b6ZisE8kN1sa4UKxoOO9Ifg4ZR7e4fwczr3vCJE1
lypGZw1h69yy8YeevO+tCYSMhqNXUlEVlX/cOnv+9pwYcAe+dKZv/0KOOupseNdjqqUbjBuGzYkM
AydQaSL0oAXOeEUSOnmO/Vk9gWhfWe/WvsQQ77FIlalJW7yH4cdQn5Y0yYnkZzMGkiTNMJryqXWx
q2EGzjZCBbrN0f9hDYkUTrGMwVhdZp6wz+RAkvZ3xAwC3RX1kjDPQY/t6XYLHOwyHjY+Vn0x+7yB
zL5HdUzaFKdYcqHIx88RpgfVW2sOVxJKYyTY/MZxhuTr5/LXQxiX8W3bVZake2rhvXF1SOxub+A6
fIlJm+AC2vMSeWmf8Mx+Ac3Bt1qEDgBlKIcPYAM1LWuODLbgbLglHvNfu0y7A13YldA48BaK/J4t
JW/OmD7gEMU2FyQHJYm2OrN454c2k8L0oIMQvaJLQ9iBWfZ3P3qvtc7gPQDd5UbkMgQTaQEPoNTj
7sa4LShX2fJ2Em3Oa9ZGmk8SHqznuP+X+5IN3gKLvdTFKwuwUzpdnWuIBu7KxOE5LnZ3iPh3hn9M
BAE6xUS0ZIbOeQAdDy4aJK+LO0hexfgXFauWmx19IQIMKkN22khrTHaLYPlSZSEXpEVqxW34pHrx
sv0lojvCYVBFJlyIkKEyucEYyAqqFIaOeSBNDOZJEOQwJgEp2EH+w+P25l5DAlH9fjKcMhgaQ4eC
Y0Bds6pXv30fUpZi1QgH+db39E7VuBRSqJpK96QimSAbDRDGG6aVOySHtUh/NLLfCfhN3YcCIGah
l321/yEwnH5BSCDtIVy4/73/EHbhxfMA6+3V5o+ixikY0gmGUYf5l+a9Scwle8TRTp/FV3AvPOZV
DK4l+Nzc6p60BkRE4/Tetn/pLWQvkj1PCXEVVx3Rcu0IOXPKRvp/hX+8jLqE49DWY4J7Fzqaws05
bpDAT0XYb89R2DnRC98rvFDhxCFLmaoLVi79ehl99tBq98y7aRhq6HmNPurj6Ys/H80cya7ea6YI
gTHEOy688/L5IA/94ykHTnGAum79ERePZCLo9L44zA4mg5jO+Jb+/sOD6nif7548Y6gvc2OScwNT
LBIuFxaB8LI0Yu3QrUX5+PUH0G+X39U2m75Z95TWeBVxVeDlOzMqKl/UHUEXESCvrKsQz3JYdnbr
Pt3Ph+Rd6ogRGECfDN/BCf2sMN6VJ9e1Et3IXeG3E/+qMW8awtYBX/MKknxs5MH46WE3CFhdJT+n
pgAHBic5mmz6qAZe8jhuUD+Z7NPWpSf6ouw+u5CuIvXDe35vwCCDKxlTgBW4yn+CHGwcOhleN1wW
MI+A6BGiTgidnQP85CRj+cBRJtJVFhG8sP6eD9Wg8hBItkgF6yPWQRJ6UunpuZwyXG3IPEpQP+8b
UvVQdmmA48++tTp0PlKDAhI6tED3PBdo4Um4M709WGuYnJSjiWIpf8M/7PmAphDqIxlXFh8vr2jC
H9AUgDt6m/vyy2KNWUBIrsB/7ksGxTZtpw/zGUS5fyDfc04c8XhDVsuKOSTQFcUKztpK/AZmGXrv
+cXlu3kdfCsNOwFRdm3harx92XqgudKmt6ihIP0fesScDcyKOYCmr5gx98B/zwmol/FiDF5eE71G
K9x/4NDVx18yE+w3CpLXWBaS6g8jpR+ix8YhAy2GUYEjExwnqieMC8f9AG9qBpBq/AzkWIyCuFfx
bAEVFsjb9Y8xFfDPy1Nx7Pv+DRxYorh18FQpbRDNptVVYIPjyxMVlPSHY6CLRyLI3NknSd1FvjgF
KluR+eUNcIN5CZGFrYFMwR3K/FsEg3LMYQ0WD80R2Upvobj9eMgDuE5uDFpB0sW0lfQ8ptA8QAgb
Jths+9cHe0Z9CeHEfEBIvcf37RvZIcAhskkfYXn6Fa7wfqwz/QS1ThTNhAQTMNzD3KiOJAg+44w4
bCH4RcHMjWhui4lgGk+Fwbaw7UfQAnPgBWB8F4b7eNIoEyFlFE9jJYTIjHjp4KHSOBCFBWcSoO03
7q0/IsNYLJ4yehhQXeDOhCI1QvXvrCox6e1MJrUOVo1OhVXS9BIqEeOhfc8+L85un1a9tNsVwMiU
YBOcrK5b7Lkoc5A22Tcn37ajgyDRf90eVkeP8O6CXvrqvFgSDAtOAxGI8AC4d1hkibKyNNWV6u8m
B84LO/MDlaiEBiN99Bt7oXXFnXZyMsYbgbuerR+L7oHTLJxS2DVYLjOK4oUFdIOXHW6cuPkR0X0X
UhANe5hlE/9CQupCIooFu40PbnUsrOf2jluDhgtGvQO4skvcLWjCeiAoMjrz0ZW4DwKTwLEL53M8
Y41PqCX//oZnr7eBmzCB6+uDsXFG0kCsJMKsEQySuSbNlMV1PC6DL3IxaVSvpRhKm7qGAxAiHBes
RejRbu/4m78O+sB5MA9m/EpPHlwWzEBiDGhYhfCwIgiVbAJiVVysTs3fCpeH2XnaHXsBpX29xxHN
7y/grUAUW519scXRt0AgYFFOOirZ8/YM2NA4oBBBzlkQSEl31BZ94dQ64h8DUcxC3+DVBi734zWk
6IlyGv6YP0BhgpZpCgl7qLMBW/M2/zJhxTZn9kZgt8NCFSNZA7iSkzdVkv5Wnj9xjaI0xOfph0N6
yzDuEqJvtR/A9YKF1Le5uOPS7cYFqp/GbFFO2aWLKx3m+jCBRH434GrPYWA3qRglIqv6USDrjr6v
mMvcD4rrM8Z+MpYJynQoMWBiYoz8l9PpuwGtp2uk0EMXRFYG/DYqTe6DU+lr/m/5SlqX0Z+X797r
wZJhL2L4NVc59gM06jTNE7H6851+YCjP92XYXjJihfcMVR3WayBCKsQQR8hpW1uD285HzLAAjFe1
9MOL3L4rCr4SZeEHnv2a1/d8uWtAbK7sXDeZw9Ov1Rg7EJCyqKpxTilAXkrnPk49RP2LgQf6RZCc
ROQKFb7HJBCcr3fogoq/Mbgoh8kgZKoFW1Ww67HZ2m8bStceKpIzcm22zZ/mdIt3MIwoGA649QIJ
vVzmCMxIGfO0f83q2BdAHbmk9mOUCtRNh5FAY2+kV8psdEN7pv3ZWN/4pd90OEo+oyeiqimgeijs
el4zmfCcy7j/pzOefCIqy1wYjccDzgnJM4Hot70G4jwA2R319j9ULXjcH98g/Nly6ECDPdL/gUJV
/sukVDCvbr67hOdjxvwQyc9a+D/RW2DxiBPc7LqfHSguDfzdJIJv4UAAo+Cvgp+iggUHI6XjIJRD
xhQ4rBamzpJCiMIrZFxiU7U/pr1w4AqcFguGWQks1iPLpnWuUW//3PzY/md3eOjTlPUczsUQugO+
w0PbmDxoYAAYr2jPj0R9YS6NAaVKB8e0ygAV4eO1Lx5NMNcYR6YQ74Cy1KC9OK9g8AurwBF5ZyUF
zZZqwiq9F2ck2jS8d3GnBE5GslduCQRw9YiZL0MhfCwdYwYBJioJSiiXmHLywfdP6vjidRTVsHwn
0uLzsRquhppYJdBleXeb83ThL5wnN2ncEyBy0EbvRCHTFU4S5p7ANiZUK5tx/ZxlTc3tFdH+yiCC
ZKntA4lg62zzUOb1d87lD8ARwVXKh/ysnJsuuDfZAPU3ZJZ2dkcLfKNgq3ElHfDSMuYdlImEb0xa
oMbMGxJS9na08Ixjq1jKjxR4ZHyLFabrTVpZwnAK7FF0p1fqPTAqrI4vhDCjYEyq6cMjlFZgixw3
NEKE6rwDgb8Y3LOl1SbFmIGT7osUsR4hckT1msOoOQmYsSa8CC7zSLWeLqAoBs+Li8AhYfhAQ22h
Glwc1hmYAurXcYlNAtwB1HAU4/irPsLWZS6u/qgT/4/lcFQljxUTFLYRPjAmHeVETy43PHpwmzkZ
0zzNd0y5GVHnDp7bP6rKAgH5d51hztOEWQqlhRl2teM1c0hAPoH1TwKFwnNiJWAHnPstv0Vbbx+7
DAqxp/OB1Eudo0u4sQ79Yn3umUMgUh09il0B0/MRlJY6ZGQ/ag069Qxocpb1rFpM360G6vbDp5L/
4WYNBsYc8TbJH7M3Gw1BMFxyTKiu5veKw27Sq0y6R46pDJyJKEsYYBR9sIEAvchvhofrcEUgB5vL
eODih1KsjMVzRSpZjSWS/aFyRA8w+nrMCpnnYn4mtNbwaf0CtcHLuu6aQz/p5vcVtmP1E6p0Q2sM
ZR0pgost+mXZwz6XwS8TX1G6CFa2hJkuDgDknaCUocOi53fKGXcF2c3wEBkHC4m8EpKw3BHTOda2
FSNAQFCg3INC4jKkVYTFuvdKoYlOcO4l1C3TyEtCLU5nCb18Pbr7gyOa68IkNQqiZj4hshBuDnsS
Moqj+CAtBMJRg+o/s4/MxEKZqq1g7nEiEWpYg0ZCakJx3ZgF8cGvibYHvKlHjCYu2N/VowEbaELU
tFP+kVC/bnCuHOJ1rvj95RmWDq5oHPK3XTEbIo3ScEusCaQQh5q++G6+kcbYBiqI1RHfQVto0bEI
YxAskSbIKeA6URiCHYxpSw4kLru3/XUtsCjFTqk3Gdjeg94IUCJ3ALEZ/Qktn1WGt/C9oPnnapsw
IIPKl7Ow6mXpM7xAsX7z5RBEHe8N+ByZGK0L0gvyFHUOzreHZq5bEjVdPvqiJee8rTyiadAkc4p/
uV7OE/7Y6q0BmsCkgP1I8tv2YzwERI20F13ozQJ3ggQAOEAz9EPjc6UKU1OhMeqR5qOjbXh5gLGk
j2OjwYAeJhg3Py7RbJrPON/LP5HhC5pQEi6ZSI9xn00wze0vXZWdwRUCO7BRHFd06SWOcjtoB/+V
YlSEoMgfj+Wuf6Ecgnfve0c1RFD+6jGIbw+CXGhMB0tqngeTWge69wX0g2KL7p+qhqRaE1gK/hJt
RfBOHzOhp/s5L/J8GYGjvXliFIhsHtrqd86SUSFO2hTi9Ede8SegTVfUDtDVEJrTPQKycPu+rOca
1Lyt3MtvVGDkN8lvFs2Opk8MELbMYuNWPMbKrq+mhoNT6VYM1aTgE1c/906NoqdvSrti9oRVq49y
tAdtSndaLNHo0YU+l7g5oUR4ToBc4O0iuRBwB1Cye3xCYoVHi8dE7eK/Ba1VGAVBY7nQ/TF3tzXO
SmWtrA3ARUzT6E/FZ9+bCRdewQh+jt+UUP89KwFExcN4LES4CwRAT/Z8AjoITMlg6fzG5RzW1QvO
PNHSZoF7hyVCogqEGcBF8N8xzcvG8hZLNisVjjiYrJGxgx6H3p98Ag7rDqKX7uSEhM7qWPJLz8Bc
eKwwouJifCfng8qkjEvirx3tr6RUMkJN2K8yvpUXhQC/Cl45FIy5Su1lmPeZnD5IuPt5LUPyZnRH
273TKSqRrDRiWMh4WzLLlNKeuXQMmUFLKNcb3vRw9KMipphDZquN3usfrYQD2uwOj0MqewC53zzf
s1DRz2pmF2lUVk4PQNdSIFIwGKLFoB08slDPkj34mbeHmZNPSNDkNxhCSnibsJkIgGLs1SF2U0b8
A1FH5uOtxy0Z6oadg6vhTybZAN4VF8ZCT0h8s6kXpji30CEPCbfQxb9zyMzLOun+VHCyHA5of1Um
zV5fgO5d9tiAgRuCNaM+4eUK7J84F+i74Nu8JPYGO4RRBoSoocnXZEOhGUauC29Qfph8PXATU3/J
AuxDQyh8feBQsgDlkLOqt8DTne74WEwYL/j5uk5ecfEdQ8G+Yv3FP3ios4fJ9KUmQA6jjsQ4rz96
EZUCVegpwEQGRAp1JtALEwH+kAE38wGGK8czI0mKcmauBwT3N6Lj2IjzDMXFN+1O53SwkDeUM0Pa
DX3SBK0PREzCY5fipGNiJzJrTbwt7nPaEKqOimwvJaU3CRT/MX1AtcQDNoSXYP/c0WVGi48hyQCd
0CDmvocGMWdqoq6MPTYBEa74qCwfCXFkUYVmpY7yY+arAZvrvPu4mY86krJLmxh2nx73e4K+Aif7
Pu2HnKkceXxOGBFz9S15a7dNuemzIo8PlPonrOOJ5MU1GbXGzy9d8iPR35cRbNCo8HvTTzBYZ8nV
lzfVuouRScRy1N+Ay+pzUlEjBXCeWo/oS+KjJi1XoxGUlhFfyCiTYvRVLuml2CpCtCUorfXkpLek
hzOv6TWVnV7c2w63FzrGpJgyfSdwDkwItESeKpiAwTOFPpctu6iHcvAJfoSPOdu8cR7+WRDe1Dmi
uDmjnvef9IcZ5ZHZrvo/HIZs0ALVykZ2q7W6YZDvauFlSXbuIgvyBRny0TvEQAgM6+HDp52fY+NQ
kKZd/pFKnGAa5t6IcD6f+hsQ7m0tPv3Nxcu3GgrSYq4/rcHmi5T87uTe26c1XV2RrGjWcIoMFYEg
8JSbzbhCKwoSWP+7vi+5gxBJFcEazJUH+wsRdWoIRczT1gzR9QC2L4cGeCjuxUs54OMvFtIMR+iA
7fmGpEdXf2QjIPoyfN7v4ZZ+9rh1zt/LfD5cq56xr6J7zOyMPdKf96D9vWKoMt7rr51Xi88afg5R
vZgPLxqEsP2AHB3iLz6rOlJOCK627URhxtPzMEhavTzl9Dvkf/oWzyVf2UiRvML2fAFRKp+JxSf7
xvQSFVjLFruGXJxiDr6Gbxcim2sIdO1RkxBrLYJ2qaFus3d4j6FHJT2YYIODcRgk5CxGEPtS3cPA
YnL1Kjh1wyWJvraybPFjOcfaBkLxugtKWs4qvCUNtrU1C+WRDLE6NuxyWi/f4CbPuJ7JwWdlhO1a
Z+G2qRrdfRE3oi+GOF7y5pbg6oty+WboMCd4800JyA/JQtZRzPTSf0TdErEN2uj51z8LExIUo7X9
+BvOKdbw1ONSWWVsv37QTs/uj0fy3QCIo/F6MmMSKqAnzh347oRAiZYSUaEwyr9PygVyYMbozQxh
ke7C/Z2+oS5tYXrYHpyaWWNjloKhBwYSPZdtZ13DofXd30/C5cMlGpBlw7B5qiV4oWJ8c/XIK92d
cS/AMUwQEs/H2zzz4OLgoffcQw6eDklvaFf0O2ElAI9tviKLlQlITOifL08YIPXBzIo5qnS33cnm
ZnjCo/OA2JVOhXRol6fi1cx6UXT30a3rDgvHbiKEM1korVUEopj9rM6x5Pb8AY4jH7NL31MdEs4n
rHcGxHFwcejO4WuKaBKuO7p6aqlb1BFJz+0fg6z5vYgW5XBePOZ0NxDZo7c9jOh6cEBCGxy8QzUu
Q/X0teF970o6mWz8ZvPlc05+HHCAZ6AMEajJtPlnprGSvEiXu0EsfzGZie5A6g0vrjoxcJ21O4ZI
ydNct+tsbnBQPmPGur6aQIeNlM0bqn0fXR7GZ6dfpDo/dGTl8jZDcQb2K6PCLNJXOIjyBR51UNUT
PaIJgu6dxdellhoYCdznshMjMePuG4TcfuWJkxdFz3MHj6KG4bfR8VBd1isiBEnc6ra4r8wzJpjc
5+pciz+Hxv3ti7+HT5F4X7brr3sjb1jCiRUoTE/kLfKKeHCCovf/iipibY316Xlz2z2Xr/jhczPf
CcnLIsr6tSBNNJTKkJGLv4a7GXIrJheYR/qoc2JSRudNWJ0uiVCUG46UZF6X4EXsfCJtBuhJ4aVY
P5tsakp6Hxir2DJco7TAy06fIegLqlD12oD/Ztab3P8KasarSPGMMSqYAXqW4TcCD34TZN5zujXG
t3DVS1NP7gfpyBwEnfEKPgTFAWTKcsGRwImFVfZsEH6CM0g+DsCQxqni4q/13F8WSCMdjK4DObmn
LYp5AtjwF2R8zg8iymZxWXynYvqugUBupIT55c8frJ9enXxRGzE6YAzA58hEYD/wMbybUhfiFbep
9pQ4fFYGeW0PxJXZ/OGXu2Yl7zsP9RieZlwgdvZXWLdED24nivb+HmpQLM11ERYGhXpdbq5iRhDO
iMBIAqtgyFEfLovnUj5cLXWrQ53V7N4GTzzDYU08GD0+jrJ/hpuPyx5nKuOFzwqSUpn2sI8o4bwy
oYqfpoP+D9MNWMf48lL7ScmTVVCtFH42xg7OJSkoGbrNfYH1Lp3LHvLG8FBxVGuUBsuGGhtOxQk+
rWV/0hoKEaXoFT5BHhu4x1/wksIEBz5FthNeYCgl9IgjBc8bm0A/j7l/oP8H2T/mcydY1Wec4l64
QsNgmdHuKck3KiawJAgN+DkYPucAv3xPYMQ5/RHGbUihmX36H4+pGiQooQXVGB1/QXFuU21e2P25
GqKkg+fXEjuTTSDfLAjo6RN4yReCzdXYb2AeIuy+wqmQDRFj7fXnUDmY+k5PConeX/dicc8xQoaT
OaYvIcnojNBQjc+zfso8LoDchmAhR2F4eeEtoGxuq4clcxDCj0wvfhbfCpsS9T4cqfEA27jZOfmd
cJSNntMe8S+kP8eaf/MkX4+yLW47QX9SkI1nv+0baYYPKJulp/mvQJl9z/5/wwzMHuhW6x28QuHO
DfmBOd0thWGDX/kJzK9KgWDLeY3/2ouS4uPc9vrsvTEg5vK/DA5r7Lxx/gGwzZb3NZ544WUFA+c7
u+wBpNeKX3ngQX+3VYVvJfbZlDscOTmyYt7Ybff/foAmUCzu7tdBF0WffubBqxZ5jTvuCrDo9WvN
b+dkCB7pLVVP8MLwCvp5wPocZN+ZDFGZDXIqd5JIhnH40krMvgyvorTA8Ri6SmmWUeN1PGIOqg7g
r5rfF/qIY7xO5TiHoNgzYfjUfrk6ByUUxyGWBfhAWNNy9zmpUNDi/PRadwexNF16tOvoctLAtel8
n2OZzlTYmOe7WzqYgdlBsb4gJPnEhIcvn6szufa9be6+aTXDfmrELzzd81U1uSZ0ePvPOB1Y3QfM
uIxl4J2rreI89hS8QMY5aPVcGSAKk6ZzcEnbPVwsAsYKW8fc29hpa532sJwbXru47Jq0c/sY2Gvr
V1QsqBiDNqhiqP+86wNQYM/XNr0gW3KsnjqafgMJWBdIB3lOT4ZcawOAsmKayub2H6c65Vv0hBXj
E7C9ZDgPw1cn7LgdU6RSE5Du5MsL1dVD7L/iMiiDvyGxBvWfsqrib9Dh9ns+Itlf8EbhuftwM+Gh
gPgeGUEjNqlPSnSdkSae5DEs5BlwCgYVEPcugt0JjYxv+Cyv9mMrWJ0wVaqU7xqcaiZ8DKjYuqkG
E4IxeZUq5YgF24BalzBnxehANkR6LH/CQL0oTGbvGSp2vgbD+fXzcEleU2MqT39zJfpGYLrzpi9m
FeqWbK4qxch8A3KD482+WHZHCOQHPuTt062n+fRHfkTGfKd0ciLuoQsuIQvN1VnnGqfvQj/QT2sJ
LJxgOL94ynwYQnkLFYDcxQ3rC5zYQPi/+24/nD/3wP0hbBWfRlZYuRBKxoXIccvswyG0m5SB8SVi
uPRZEXo98jlBPmn/hExpRbUCuLIdYGKdLfn6fvj0qDXCAcTP/nyw/MWQ5FixXSIdqxNCp+6QwcGO
eWurAY4CK5iN2YLHrATGiQKHZ1MENPNl2nKpoNyStyh+8vQpj+q0PF1goF7S26k6sSp5WUm2qeOv
CCUVJ3iH1ZI0vW6hOnLRB3ggLpgDDYNs262NLVuPYcRSJUtvUf3VcbeodmwiSsQieK7r8D3TDhLU
K+ZqXHgzgNl++nYJU8x3bH4TUhFSC37IA2tvvBLBddT92VdOlf0BSlrx38ONKuSrKYt2qdmYo23Y
xUzLbGa+IVgd7Bn0JBhTIRy5jvNTR6IpwUw8hjV8h8G8F0AkfE7aHSwTDKRD7fieKqcr2ic+DF7U
PYL09FwMV5cYfvg7Upf3Y493buKud4000qoxQsMUQLuNhGBgSmLZGoUIjXJ9HQnCB4FWB4ZgP8/k
jbJIH+F5g0P7Eh1NERvWGFPpM93tffmEkcYnsaoOMhNJpqKMQWcfaQzQADI36EY3tCYsf+APZta5
4BrxDoBbIEDcqR1pxYA0QEf0HuVxteAvWViI2/srCuYrg+hsrfO5UIWUCcwX3l8tDi9twWcPZ2TK
B3qFDnXsyHoyStDtL/dqFjYJ1/lrhwtlyQWueoU8Wq/LAczj0e9mQanK5Qk/6+X9SC1K+3NxZs+o
qvng4BncYywPE56CzB0/2A5OSsK49LOS0ictZxOAG8Sc2hnzh92dEoJBhLRmAXx8sAV+Eg8Mc+OU
sMWcpf1aGn5DybEjHCn+R9J5LatubFH0i6gSiPiqnHOCF4qwRc4ggb7eo4+rfH1tn70JUqt7rblm
AEy5rYcT3DCv+T5DQtCu/mmLZ9V53qtkag04PjSFNNCUwB7amdV1y/G5ZcOYpb8ExdpV415+fAFP
96kWRlSP/9srQRIB8e2RwrUFwhxtX1Ojj7iGbrpVARj5E7Hg+QckCntj/4c/KwwNWuDjH+ARvwvL
dv9H+Xb8Ax0ClwIR4POOAVPytlRxf6OJxqVm1sDExIx9TanJve7me155Ow3wxYxx3PpbrtuQp/0O
kZbV98dLnELI9U79xExJGZe42HSL0R/94QjyN33RFaAXraMy+yNeZQ/j8qNM/vB0I13rRRMJgY8m
nMFgNRsrLUYzM8IA78oOY0Xokqhj8OTeNgQtASbPMYEDHYOnzzQAxJubgj3GR5V/BsKdA3JvbHsJ
GoGOic4KZSLuLgfVeMKLw+STA42Mu3/zGkQlJ2gjlDSdCmVwvHoyPyHcfP1mlZMKg+0R65rIC0o0
TJD/pJOGRJTxBPxIgqDkkroEq8vRVOkRKAuai+UA5yZz2b8JqSRnlanRIGeaO/hDCQDeyfAWv7W1
7KKHZgGsIAqec3Rob3yDkYXcVGTVQ2hM+HzDDoKXCTWfIWMP8gKOgAq2y4+R3UDZ5+JBFU07/nxx
kLkkXJ/DPxLMaHUEDGH2BoOLy0XT3ohpD65mUN4Wgwst9dAjE/rHNisuN7dgRvUwVIW73UVFUEyh
v+g/CJbkpoDwAfthbnzEfxuwti+QQhqCI6GhYkExOeyGcGwmq9OcvmdK+9DUx0T2perhgUfw+HnQ
KoyeBnsrg8Lj4+GN3vBZLHX06LgzPQrYuPOT+yuoA4NedjHeaBjYeH/iCBht5M1QvVNCYlfPYfGp
yX/ZQ3He4dLClOG9IbCFkgjsK0LOGbzZXL8cyb5csUG3JhPhYph8ykc5s0YpDWY9KXsJ53pTkjgr
TNqmwQik5lXMvMkc0R/AOo/aBsJcBNOIQVM1xWgV5hvKnzOZG1I1c6bJOH5Xl5CG3pBT7ARgwFH5
syucI045t8GPAZYEwNLM7lcI3mMmzqKClXygNJN+zdklpzXUs2t8qhqQnJ+3zz9r1CbAiJz3ULPl
rDdHsADJnf19IfaBbynVb6+/bXzy5P1psLdm1E4MVw1WURfdnU8phlbeI2s4hk4hd4cdoI2ZbfTn
8NLJAq7O6WAOpgcuT9LWiQLmng4jTgWIlDsclno40qX8jXRYzN24nSOFfWq2+SSAI15XUeq3sXip
zTMb+BQI3N/bSk6xvqC5mtJ5d+4toN7ueFpXXcV2A9szEImx8haJ8DQ/FcdouXisqA/E7ZkStnDK
BybVQ3z5m0ZQ0yQbEU8Frb2rxgtK2tlW3kLgLcd4QaH9W/+ogl8FY2mYlZRfRlPd/P5muJjxgPHg
/TNOs8aM6WB7Y3xLsBGm1L8Klms+ik71KbiHR5sPNop2wQ28ZJLt/SP+qS9e9wDf/BBhV9NqKKMj
WE2kCJ3trycicq4iWgF/RFDKQ8hE0xfBj+NETqd53xZ7bNmzHvkFKkhEvcqxPgiOhbSBVpt/qBBY
ZF/0iMyedJUWlWSGkMNpx8SY2pYWb97M5fTxgxayL6YpQ9bqXOyTMwzA1rthlYP29WxOFp3OCYsf
8ILsb5pY7qI98n9zxDM4787mX1iDk0VDZgkfYUsUDHTCgvVx39AJI1x4b77hS6Sm56/NpwLfDC/g
l2cs21o4zutfMtu86l15CWHZAqpyIs62+z/OjCnZ2qdkiDVTfcLD1f0CuWn3DI/iGKE1ogk0E6gx
dumwBPtG23BeXHD0GOYzV/bYmm0U81zGZ0S8cZPdofdPirE7XiPETImds+85JBpJYCeHCCeAP3Bf
mt8WoIKCCqiBrZ4iHMIUylF1EO7AWNIBJfqz7JsSWOIg7Mfn5Oqg/F8vS55TpBSQCWPudAerwGTc
hw0cF6Hb8p+Of5MtHLVL3YWy4n6cIVlTrTHCgQ9zCglpy2PdmHzrcYLcpbys5ehUyul7zq8e1hP4
iPHEvTmj9OP0iPttFhz/wdlrCyj28TF9lxPukd/mM1RrECXEM8Gxhbi9DehrxlB8ZCQSNWLb8LR6
phJXnGBkFzmsfUkuLmXAxB38jR2E0iRL1li6rPfeKz7lCMwm1auuJBT4xUkxzDUhhj4hbgGcJ9AE
bN5KMAX1GspW64vmuuexNCm8xOZI5Wp3VmcdQFYkcxlQpe7SmzWOMUMAa9jbUKEN4m+tzn2mQ/3j
X/wTic1En1s4k0PuO/scUuRaPvIrnmAcA2KMOQFAPKxe9aS6rY7RIVxuLtkXc4xdhDUryudDgSw6
7W8Oxb2CjBYy0xA5F40P3JijkrbBT6Nr/OB/9xzlC3FQiGoHztNuPB4kVEw79xHMDCFAZZauTecH
hxweexn8HB41iwkWzOynT6HSi/BmT0YhzBGG7pCs/1CBgtC9Vl2ENYhxJRe486ckG70DAizgtpGz
QHBhG3K4vtHAiEhW/f+wAoZwWBzhZix8dXHGF7TIowP11MKKJIdlBF4AZ/Ju3w3unP9dX/Jz2PrT
iPtsduGOlDOuLwJD/DNu6dm8Qc/hymqN/cA+D1BEH6EE3jknXySjI/MMQVFwJb9Smz6Mt88VZw0+
mS8M4HPCebfpGm33bYh0B3BDePK40X3cOzBEj3NLLADyOF02q9XTu0fHzdcGuoLUPdEs+ArWXoGx
O/RhAnxD9uIu7IhWBEZZJqeS8KpEjqgKP2ucguU5RO766N3t29/hoXxLEtspPyG8w3jkiLJofM0Z
IkWQDZT87MD1uwI0J2Pz4sDLOKa3v0nwdgVcBo1HFDr3iiPh4/ywDKgvPw6CH0rpQ0HNCq/wnO2z
ERRmma34lo7ie/GyB2zN4BYaJFN4kzqujD6uWovl4lD3jGHc47zrxS/qiemC9A8Aj2wJX+FWAm35
z4rdYoDCicd9iVE/w2Pn5R8WF32WwcTnoMXFHRyS6SXKNizHp2mzF+qB+ILUnOmMj86dgjS7rIfE
PFIP598NHENYGcTtKEygvSU43y9B9T1YABiykbcqjxSacTqrKaxQQJjwkEnYJ0yxoP2G4gMFUkB3
ukv42s5z/aWmOZV0ybxYcNOmzIFmTPsGjFhGznhzF8/O3zeaeRBDv3M8yr39T2nnXdwlaBHU/pzn
F1oKm3QvY4vsb9nRMDxLrptlDgt0GCNoB9NuTWBROQXj3+B0hPqdSTA/N75aI1Y4cncMovbkdUrY
bFLPHzkk4ZUi3+vmnExMxWgkRMO2OSSXnC77lrd4C50judxnwJAct9Sn61nWbOQ51L/D2r25o20D
9z54sWvsjJzeA8Ra3oq/Rd38VJ+BJRjBc8fX1z8pwaw/Rp6WvaNbeVtjjxvRSe5KzvNJOtt0kHCA
wcNegtanfIZsF87RMNCqIxboUuoCSric8sebgNftFgdEWTDLjh53t5lPv3xyOeMLF3sbhob1ND9M
avgzwHcEUndbEPXgUpSD4BJPDBbMu+pZnDx386Mw9znEd3skvjsV2yVv0COWM6iDMCQwaKPt5cnM
aKmlfFyDaX2ZTclht+Gm7IUtxBJ3vDnDlwUtd4efCo8dX4sTmLqIqL1hscOjZoQ9z6t8FT8mzzIB
T5DjaAI4IxLSL4AiVzSsN2NS36hkACuv2Fr6tHl7QLOjR73CHEAmFIyTvsWDFHrL3sF/ODzM38W3
fjC03dknD36Yx8lsQZYGdcdPgblEsYuYdi+WbGY9nENOWS9+1609JHnyEpLJ7mNisY4pkdlZr3+c
Ib0tfSZtV3+ePgFPxwnrB1LO/Q8YtT9nEfIXFM3l6lAv/8BFsGZ6m8v0t2EgMD/jTfospBLSBH1q
B0FKcGLYepg9ICGEvZyIgS0gAibuj4CidIJsapQO4qdHR99UV8w0hxm5pVgixSMgC56lgsgsOZvy
GSqKHHG6VwOTBZ7e4tvfz4co9xTFGOGJSNTR7XM/gAxgTSHl5VLnTJZJreKqtuvmb+AxFs3vOUA3
T0uT9UImSps7gPNqEn43S06kbjMB55IwU4KGjE0z5I01nFvY+vvFxWUobcjejxkiDmobf0gTwAPf
hbDT0dIM82fUaUOweQhF6QXneviVOWyezWdKJBbOQRn8F/bQj49r1sg9wZNGaWzKYOiPv3sI3oxq
8BiBhjBC9seMe38uYbKba9arfgj8h/qsfPnAsf6I5qbLWkyx0yNObhglIaEDS52akth23U9y9W5l
Dy00Io9I8qXVzh3mIw8wA++QPljLXFotMfQDfPgKgBbcyrsEYJgoflaQB/Jhco8fIa3/Pr4vjoLa
RDVwyS5ULjBwgj0tNedkW4+wd5HB0+TNbiXPpfLICSyM7T6UVL/kRqDAED32I3zGfVQY3ckczZfC
KSYYsM0TThA/nCaapFNz6N7ARxn9W8cIezvqPKbB7tt+FY8E5Zwj0RB09pkgzl2KKtMZMG4hTwYD
50PwDM82Y9doNB87t/gR4+2PtTP1JtpY6g9UXzDKv1jvMl6Kh+a4blcj77tBUlDuNvSr80HFwD7D
IHU2h2/GzoB7AfIIUqpUaNXxv7oeC+o7ndl5McVUbOKuO/TtDDlLhOHVNaMAXcvzQdxSUR29K/LT
uodT2SMlaBaJCELyCJuTEFWAhwtc8ILmhKm1D3U7IbHAR9JLbcjOWHyLxjwvrjm7KTPMoMMlmsRU
Nt3GG7qMthbC401OmVeF7AhfgNgvY8KLdsvwheeGv1ya3XpAKLpUTRyB6xXDTQdq80swu2L/okPY
EKOFGq9ptQl7Wn3grL2QATnATB/7bELwPlgXwalnZDwJZ6jAMBaCevY0L9rJezGmbjz81IJHMQgY
WzuMJU8ZJJ1wXyNpnC2+AAQvpBKUHhtIB/Uhe9i7zccTSRwYP/GDiMXsT4WLMchz8sJCU4oxTFBl
tIMfa7rgyf9WY1i8GNLAABBMWrEbCO3DQ6WVPUZDU91i9e/2I447cj2GBpX7jqk1VRsYL30tjwvB
9zT4WKJAUhmHS+sakikJMeC1IDmiAKemyE2/MfWyJRWHBLSUrQDH4w1vCmY0tmfJkbJtR3M8IYX0
CZYOKYFgEk/WGov4ytUhacKTew53vj0LzunJRWfOCOCbvbN3dcAEDx/zs3UrEAWfo0FO08tLD3Fn
RIaIJZnV/fWLWbGEo/IqsSqEfMiBCoMTZWH8KF55C1v0nr7Mx9+EwvCWoLd7Z6DaaLznsgfHhtwB
vhmT40VvTTiQufPfGVEcW6oyD+ZMzam3pqQBhYLD8qbs2SUw9QdOWx79Y/RavAIxPUetGUBrDc7b
1v9mg6IJr0zmlmCblLcOVABzmhIqB8Oj8alKIlr7T02fzuz/WRzxFGK5pQdmS0g9cF4Ar4/OnsbG
x7Ao7OOhAL52Sx45ZHf2uyXn/F5FmAC1AUl4MqpOSW9zW4HnMFUJpz9AoYYtKtqnBHrz1yFvymsJ
JYqLL1QaIHe4Ur6hrkzK/uZhSnOcCLdfW06aEgnCAylA42JYEu/+JP1RzOAOhEJzcCMZCZQXjJfj
mqO1p4mGn6d9Eu2qsTtFAjvwKfWWC3ItM+4HlkoVCAiTOwottib36jGUmT+dC48dtKTVNGHOjjNI
xmTMllOEW4gJrlgePQEtesVnvse46b3GY0UgZe0aYgRoYvbdwB6NgISz4xzg+1efsCcQmtCWx5YL
vyCVNhHk3a/X174hWA1zBKiS/APIFcNcZCxJP5sEsMNxc2J4Ae0Jp7VwUrbFPWNlC6XfMcPRVsTy
MrlltxfeSKCy9IcvjJU4pEVQcNV/m8K6SK4kla4SWcNwCRaAJYbefvXXsPo4lQ9ffkpAB+xx48dD
1irWVAfgH8p+M2dEDEf42hCqAvvw/NZkW/usa/K3eyqsK2jgN0/AXsJpBe9FNHG4eqpVdc5wn7rg
vkHpRQ3PTATuL61eH0W49gVSA5H8KqkqrYdIw7Fm7Kk1/RlCO04ejQzIBCvgn3qxg7QXpelTUed6
2W5KvdWCnxeABBsECH3RnjvoiGAh8bRZkOhU1WpMsjjjlDS8ADx0xYZhBUxKdZ5UJziS/0OyFViy
elZMLBjTq2odLZWMWn7trdRbar+WIUG9PWMxjRBGe/zjU1+XgD7biZ3CE9fxm7UdJ/0pMTq5tYu8
vED6ZJHsYLsTRqsVWILur0XIPH286ftvjUVq+8i8fFpwOikl5k3KGhCUuI1dDR01vhRuVcTLAPdQ
rxgu3G/ltirWiXLEtSVMm3sGR3Y0tilNXd9vMsOvqF/p6Ons6uKw3m5xVFiuh2Uv0mDX0oKRmLfH
CAs8+YBYkbmCjssJWd/EbwMl3ZRqkj5wqiTbFFsha9taMZU2PTV2jJrFx2H0ROeqWfGB7A1MR1NA
aiKyjypyNLLQkIZadMbIRbmK24uLPhdLOFqoj4IqAnpDxpQFpZMWH/9iYm9/jKTE92NcEMRxmubi
wrswlCCse9UBGFM97jX0IzwIWKomYJd9uBqVK6da9fV+OoGDAtb0J8wV1MVAD41bbmdEZ4G461zk
iiHHSUHI7POrE1LlkHlg3kTfhKoFPwEsWZqB1uL/qs2qt+fzMBbLxUSROQEYHjNyH+NYru4xyrnq
/waRnDe9KXUkg7YvegJEHnQczHhUSgDiisbOApGjw+dUMIyFa6mE3BV6TzGRRyz+46OdCmoNBdT1
UGAsHW9/d/3z9XaUkp8XRjCMBCYgWdi8qAcAEpAyxr74BarXd3jDa7vD9fBxc35Q7NTz0TwcQhmn
VP+L1BzCKxAb5bKsPVtFoh43Ge++AQBEq9Ybe/ehNt6HUwgnLAF4LrQYV+uLeG1p7X35a26ZMrY4
3Uy2g6MaY3uBOWNCOh8tAomyS41egWf6kU7Vl7skxbyxHgAvCAnRSj0gvX/fjBTcFwjBiCLjQZvE
APEh9HAz43o037vtoJ939PEwZ7kAdIeYHd1Iy3tiEt/Ys2HE7PVBidWTy+bK8vnN1OGpGjBxWf5Q
LL/BKEH16UlulMU6TQ9ffafuerR3+NvUL3R9/6QPwt0bJo4kWh1SFsiwVaSbFk+fbkx/CQdbYeHT
M0+IadUGwSTbdk8dAcBTGy+YBqlNxfPAUFAboHzqtHDkZZw02ePkHvQfq0fBH03uNOA7zqsd8Dse
TBIzUdwjMNjdh7tlgkTnrn+X6n3d09udM43GNFzok54jE/MaO7NxNTozYop3uFyoF5XvPof8wdqY
IYnBkO5vp1zyTrE5ACWhRvudzNfeOih2f32cKrw1ECS+aDs9G7cZdV+INRgma0oIIgl57a5jWGxf
/M4dIxxVuND4jKp9hOgQpFs6Js47pWHwAZat47WO7Fed7Y1pJEHVtPbaszESouHpXhk727aN9EpJ
bFs6Rnuc4uQHvWwsHTW0N8kbvTcJYh0/eiU6DaVsPjhqU40sEv6aBR3LdsxXN5OlNuSCDRlZGnCy
w6OWTdZAVyW+Ph/q2cb4s++S8rc3EoaibmJeCMXiUqFFU6cMCA4RshRQ+Yl+xEWdGSm640XLolFG
mDAxqWNlt2hFTp5kN7J9hHeHDd5kfkSDfOIivIGCtR67BWkn5FyegsxALSKpQ3Xha7JSkAyLyMMa
YUHJluy6/snyNb9n0QbTGhi3OHspBgCRgZtU9rZxniGFnW2uYyN8uNg7s3mzuzZiO2UT41x1/Wpq
hhig4jsKV0qR1w1lNnsxLB7+gZXEbb1LGnUrOMfljyvCbY3XQmTLrXyGmcwFemEmgQCvu2stXkxk
dYiLzVXHiEwd9fUr31P9uhDxqZ8ET0AsnT/u/nudDMiKU9qlNdHNZAK2xG1Ausudd8UVPodL2zbF
lVQY1XyVP2j5KivdTrqfNlNn+g0LXiXaeGOlVBTbhplAfcZCYB2vT2rCx3S5r1JkAsyUf/ge/CnZ
Qbe5uVoiJzT32WvBv2WA0OsM7PEo8S5nVAKY+yezlxKJdz0a/Ah/mJz0BC3pYG7jirjmDp1Uajze
8WslSvQ6Kn/JuwSDgePm/m1GumlmBydJDvjRsUCSKQiA9juyTjGriQ8OV/LyN8bFDsgTmskCq5+8
7+Kor19JHkxv/nDVK5tsj9KUcB9htnWTzQuWAfiI74wnXKGR1r/ZV4Jf+XysnYP/VXo4cRpf8SUT
6vQhNzBrIKPG74eFLfBZ1sbwgXDoxYtsjdDVDfn3HslsCgQl/H0xz8Ab47XC2BsvGix6aNGR8eOK
T1MDV24/tUcgvxx35xceiz8GV+/k13ewFpia94F2zRhwD2YsPzEfn3FnI+iTHJKMhtnklwq70z7s
SzA0sK47YcKCkTHiDz2DXYJ+nrwfg7vQYGnprifr7MwC0+gnYFAbrLbOhm1y1Gy7pzYKo7toKBR9
G3R+JO1E3RcMTpFAgacat2unKMbSmZRkfZhX1yyfukcZ1tqwjn/KXqkBYywrZxaDNyS3wswe5kln
IcwM6DoIX1hPS+/kjU9GBNWYN5Qhj3Kd1QgnqQRepts2+jQi052zk6xaJH5sSPptouJR99CZvB90
KUfpeUX/ufituJIgxmjreKjHK9CAqSbp62UhviABgGxOL23BOuShevn7lMeNjIp2SLwSGHeWDf+G
b+MA9HfFfx6vqWJxIWNGfYIQ4P83YUaEXT1vQo8RzCA9acftWtZs41uiKYfmrGb3EwUej2Dy97f0
Nvu1yVbJcZ4/TMbz+UFZL+D3iIZR+K9NcMAhSBIbh+kfH7jzgL8oQ6DFLN49H9uEf3UN9h0raWTc
aFNFS4XQHaHqzeHu8t74MGR9KwPH5W327Gw6alR26wcWUagkWWLnLQUQTz2WaNJDnQiKE5Fb/IDU
6iO3TwG0xr/xO8KdVMZR6oZGs4mGgjuBkfW4p/966eStN1vkSFM02F2jzgYatdQZDtph1cOdSX18
0ZQxKp/QzeFeBXkMVXbwUOBbsgNNteTr2kBZnbZ44Ae5fihUcEPQCrqREaMz/q8zqjA8UHApi36j
LO684QXLSKmmbKZPuawop0HmiwtdKN/lrZICjaCbNcnF+wR7IIbWcmPJrKp95GOGVrlsulW1fTAC
3t41rfJ37hp8OdiFteZWE8XHJR+T1Z9a4OrHhs+mj2EjltSY/2y35EnF7i9xY4hxV6WOEaZst63g
1lzVeouDrYpm/cU1byykWX11S4dmMhJ2CwmsEgAaZ7+PvlhwJOEY83Y/TK2GOJkMDG7bM1zfZQag
6oWhp/sBaHxreyTIE3qPM1Yn8OcvGjSq3QYD7IH+2nkH7f5HKzOGTF74Z6rbxS/4mDMX2RW9a4Gr
4QNjLRaiHzbeEo1nBb9rxu5jLN6etryrovMDfVUwGapalaFxQa1uAXjXpIp8+VIMRuu9T24FQijY
QjDQh9pO5CkT9At35EK9nsd8pI/i1Nc/8WzvKseqKb/oDY9M1VKwN9Hw4e34Vf7lsazJb7sY6fGv
XkJ6xI0UfSePKRp7YZJDj4UvhtJ0zuiE14uxX+Drgyceh2Ry9umjnKm1ugf53bFoQ7Dtws1mz+0A
GYq2jBQ18Wa7kjvFNoNTh6KvRmir1dHKgae0vGupZAkDY6r8KOUepk2eY9OCjTO3M8aNRLlgOwRm
z63DxCOu3381l7g4V+QZsGk1JthkyrI4Y+ahxrHFsO2Vpmlsxe7wpbiWFeDnQ0caU4VFepCSywPk
Vqvb+Co+/tXhA2AXrrAVrjBj1m9IZBTdSQclLzqYKLGVqg7pNLiSzPvqNfnZ6d2sP+VSjzGyUfmh
WLZjy8Eg766oA4XrhaZPQTeyLB2LP24thjNM6ut3ns60XsZ1mroX3Ggk5fE0JSUdKI7uBIODsiJj
TN3r8Zhc2KWkf5SaF7//a9VmWhxvgZ9cusr6jLn69JssURmKVnynse652lz4BW/H8WzWQzSLSn0J
5T+Ju8wvQ9ihQd3GPJ1bF5tLYYs5oLjSWcLCVSV/+23ofFerPU7dSCaxo2Ecd7tb16s+D5wVbDKJ
CSyGLRBTt3F95pJZQp6HgorlAHqgPM28iZ3XaNvjF+35Th0vFb2v6t5TnzsNV+exZbbScoUcR9d1
rxynnicZgcplOv/FtOeqDpOCLv+jlCPTmy1GCxOrohVGZipPm9kbGOIrP+4KoAK+5CzlVD5pqTW8
60z0gQ2IW6zmjhPXRHumdxUpH/KMAMZozuMhuZCp8KNOA085K0m3phw6uxs+xVRRIRHmyMjNqB94
+lfX8V3z9GCq6OQ2QTqYYSaDy5jCJ0lJrNwZqTNQAnIfCe3pptqqKfh6nldGB3zsOF9rb2LqTl3H
xbdPsTrjMUjVsZWvHktlhdzupA2UPCCXT00ZZ4hHtt3m6Z0HGEP1N94LxvKtE/ekcZmZ42tv08lZ
xV09D+QimI9ldd7XSSJyWMH+T6lVSQlOUZB/omvCSk7rncFSQdlwJqqq7C3OfInjA++gJ2hK4ND0
s5OwdU6N7ezfmmHO5McxvMZ6ZtdcLMe5Y08193p+2Yu5dw5bxF6HJ6AukWHG5fy+Gj1UvcMYA+eD
IPjZfFCQEXI0sCmP5fnH5REClNIYQgI16HnHNc0vIffPyO9JIB4mjNA79YszGZFaXO0HuxDCUqkk
nmLB7bsSpg19Lmm1wc5sNdSXN35+YAQ0EapzjmuGX/XVJAH2nNcMPTDe4rfRZu/YTMBixEmAaepJ
Y2uW3Bd6lL/9T3VeL+2RBeguz2OkWIdofg/EK65yaap8WVKtsp0+1QYu0v9bxlWX85w9brVKweoV
rvFRSS2WfJM35mliXtg+UeQe9Rk5pyfOBJCyPapozJkwWhqgAR/dVPlvXNZ4muGkJzZtcYQIQaJO
FtaATy6tmTCzdR7NG/oJ8ZTg8ap8G7/m5nKr2Kuui3zA4zbquJQzFZmVFgCQwffksUGyCaJPWn2n
8xSgmU3hv21BuJgFn+o+EeiciObDJR+K2+N25kFWPY/7RkOirOYfT6xekLarUjInEF98RmBRvItU
3XH4eM5VZz0cohWZvj0WBF1wpKMeRVohlP32lZM9IsHFWWGoiHju7Vs/txZfSEBGyLchQpxVvn+6
0+Aa19YABF6ZItA34h2iETYbMc3E4oodxbmkdYtrz51j6FPG7MH1iPwGtRYXaa83LcFlKW70JKRS
V2q3m6XxbYnAIUoXLiKxzlu35oIxIvsJzq0gIvGQ3ZDt/6sethxy+BwFnGF9qLacPHPuufRM6/hG
fcK1f44591Ds6uKzciixsnKZap2AzVPIS/Mzax7Z+PQJag5IifRSSKgkYopzQX0Pte1gCrzxOqo5
h+7TScUmNRV3FOzyy8vV7Nni5MARme345RS0ojgtE5qixa1Vq7wWIbzQUUkRC8Xm8UA+wcizhUpT
Tq/WbQ3Qg4L+g9se5ggVyXTmFX9063XXSZ8bUdvM5hgLN6PodamkZqd8KBy1QV9NhdVdylgHVuvQ
vt3sf58IpmtzN+7YG931wRTeIrFEOu+zvVLbKz+uDn5avw1+yG/CWg/bfn+dRENFJ9HP4fjI2WSH
RDsrdxCCscJi+qVBz1kqhyF7KnwwzjZc1J3g1KiQjThzOOZ4NgCIr5AOGMHkqUVdJ0JdOJQmPRvo
/jMBe6wxxQWnbIWy7A6HHRZAY1sPMEz2M0agugC95TkI2WPN7/TxB+HxfCg1kcskMYZnf8vtYBGy
CTUfLmTrbnmHh/uyapHFQEi54kIIAJ0QAa3xYGBZMUE4rC9+dgI8XhSu/yswklJeBPmBOIgucEYy
Bl90pWM+18OEXxHDVTbMYvW9auglKTk8Dy+8kVJGL23HSEmcnic6KOUw4F/68O/Q1f2M154IQQ+q
QTF+6owrsILgbDqS+aU/NqXXPBXvZquqIyBeHFeUOKZsYekR96rUNc+yKk2ULZ7DqaOSYg+bpVus
frTskdgvdW/TRhsTi5i3+zdKgAe6RDe/qqJDKY6OyVTJpYydXeXh1jnrzHP90viMmId6eoRY3Bx7
5QtMnwrqo85LDFGVYzCuBh4nozipGbpxKOGEoHz1VgbO12dO4Jwp3vY6hRieGupd4WwIBgb7LanY
0L+rgANdtbSHZbFTBd5vwybSqWxmO8qnq/M2U3Z/ausNPs6wRnhWaBnETlY0fUrBAqS4v8XTXznz
4OzKAojRnRDmRj0sStP6usB1wubs4qPt2ebuCtRGemzn8cFjBwQAomPGsMcJ5Kcyp75gY+f6MsER
+hVMdjXIthiTCoyebh6ItwLYnijV+2nhOy2Hhaxg4rAFMyrii6SQcl/0SZp+6f/3nb4Lisy4jBlO
dSbIRUG1ZWo37J6Ys2S30t1KJoAVzb1hGz3VNgzAKQgxV16jw6oMVD8Uv31aTWhRAM2ZMGHQRy/U
cJ3f2JMzUABmN92OcDQI2VAVz2pBzyGuwqkxttBq1S59au8KlZXDliL81anpX+5+p6YX7bKhos9z
zmMdkS1l76rvO9h6/uwnRSgDZcWh3ssDmG6eR+mLj+2MW3Q82lBbDzgt3jZDDQT0pkW/EKX2jFWA
75BXErUHdKxsnnp31g4eub3zaBiWLBTPC9jdLXoLqo4dF07Mhoj8VjkRrK2g+vEBKYbbEKPRddr3
qdc4eEB/86e6mutYfgYm+w3eSPzzRE+mNnWIDk3dLOnf+6b3LB4ZjN+YHS4wZ4uy1S4zezSCfcNz
8Us5cPX0QtV4o5CERly/6KrqpX6kSzqdVFoWfOLRapgEi0JXmcd3hDIsKAKwdC7gFAvbu/bcFEMx
V2EKc1OM8AAAYyx8d+89cUbD2g/fRBo1YUJOiBieQAcFEzeAw6P+Xi+BBYGfIQa0M1hONx13PHUY
u58R/5FWlFCbhawtDGY7RUwRk34XNIR4V9LU3PRKW4CWDPPODjtvcYxafcKqqIoJKdwKEHjlg4PQ
Og4UH/ujqnrp4CBP79Dp/gJIgCWs+xwvhUxZQMJ4wUcjUoGBF0tLMM398GSF2dGgafU1F5Yei/pc
8aNMJHn16V6tHismJmvBiglJ20gY/A9gY3zxIhBq95+yuDZ8JPjPgP5WzJ1goGuja1UKhMiMUKpd
8NFH31SaEvEns/xHnpGtJX89BrwHeRNCM0zoMh45jMrENRlpGr1hbTHBQmxMlSdyLlrVxaJJqQZU
TDf3jWcWwAScRka0W1ofWlv1zMBki78+4kDEsa3ah75EiDW38OVAToTTshDZM+sHcWEonnJgS3Bx
8i0MIj/Gavwqa0n0v/VnvdPoWf71zGl6jZ3+VYNM9bPadX1X06se0GF8g1ylKLiqLoob7iteRgV8
eBG5CzUZ+aEIoHMnWnHnUuBQRbYqZUU6FSVQ+ilnEJrgzp8JyKqH6zp2oUULrmKFXEzf29NFxW1j
5nYxcgdHTAxeFGQL4rmJtzex+ed6ef6xYV+D4P1SVsFyEwQ8CAr9JoOzvSJaCN3iISt8jNYGL2Ut
5QB8GVi3DyquFtt6F9JHNvnogSPSoqYa4kP0XHd7zbV4pFQ+cpC7HeIcvsaKCFI4d4d75FTVzaLG
m4kmfn9RnKeairu+XDvOa6g6TZx3RYtPx6pbDBQLQctjSgUkyriaWC7FfUNiY3yJoDNk+Do22eLe
nrGArIEkbg3+uegpDF23GiyvNlTT4ZrjWp4zYDvS0p5zK5VzFV96WjYT796lh72jyWmy3GBXpi0Z
SnOF2zLlbdO4p21jdp4tL2E5uaqXk3yjmw29aTDQoILQ9Z45VVOa0INdcqbrFLICSIqJo59p274Y
NaC621Jm/sUxd6nyFzPjHYa+2GFTAh3+VbxIb+DcX9BnVgcCAFAjtOrtJ36Xr/w8BqnFO/yg5dHa
KLSe3kvT7ysWErvfk21vP1EdbIEhGVEkXbHZwTKZ/pWKROTf0Opr8X+EndmO4uyypm9laR03as/g
Vu8+8Gxj5iGBE0QmhbGZDWbw1fcT5NpS/bVLVUplVhaQ9udviOGNiDeOX1MMal6w18RiQQ1IN6IN
9W24ms9DguM+HdJajB1WcUyeqr0GFBsgs9pT7m18tZx5F2cUQXrxHB8HnpsQCfbdottdlShleM5Z
xeHojr8MEFdM4LYl/utGgm+kauKH/b7tE7rgVv5q2Y44nkTuQWimMAw7+zcHY+V4oy0Ns5bdDbGW
docAeq/X2xFxHS8C9eTQpWXRQSp1BDHMgAwHQIBlQK8VaL359KIH+Bv2yOvzFtpGDoPpoP4P7fZ7
BcXsJN7NLlq/BlMivvFiIbArsKZvO1N1hBHfmEcj6zO59FfdSnNWew6FpI692nafgDkNM8mVAEuL
RqOV7mOzoadmHxRy+CX+b+FHm+LH3s2xSx0yGEtm0tU4LwegTeozkC2kRyCIkFLiguH3EfFK5nAI
j1xPZO3sLp1cSLRpQ+NdRPtWuI2rI6kB5BG423CAMpqwztXYRdwP1vqZyfI3UD9RnQBSpk4Sqs7g
/OimxpfPzOM+sW/noTFKw/nLe3n+hXQo8ARB79ttKhmiNftiM2Ljri7C4xP64ZUnMmZpWiepIoVx
3iOo0OrNxJ9cgiR1+wYZpfA1EkB3lhdPfMBsi/VKRGFoD4nmplTnpcVGBUPgXMzFNXQgA1H9A5Wm
LsMIUtrBU5vnpIA9gC3uCAiBBPku2V/4o6XiTi4jrO2NglnBqk2g+kEydefHVddn6LhqgCHuckaM
28MprYKP7vONBtBHvnS6+R3TFpMSVUBSrKRNtBeWGYCTS8FhHeTdl2sSgKbZKkrRIljqne8O+pBN
RFIR+hROD0ndyD/W9FenniwSd6J9/hoMXoIX4o5ArwxrGXsMyJkMpw5xQcIHJMEEVG5OelzrHJPO
Xs+AHe3ITnXRuZ3FdaUcPOIEyfEODL5o7SKyfuC0cIQFF8OPKgEaHFFnR8Wbr9CCIN0vJWmJEjsw
HnIactToMuvcPfrvCbfhK6RiutsGshvJmSLS2W5bYiA0Sn96eEFvvjZjmDY6+RRAfD9r+Q9Q+aqz
Pvmg03QRNULrEBtApp9mFVdkRFNK8snZfEML9ZDql8yDzgbHAZV1ZimYWAo9f7SgFEMHDeq+mAcm
fUtEINuwl/F8tzGyn7xY0sAIOwwbQ2Lghb/0CFvnAygBiYEWwW5xcQ3qPp0KNJq45LnqwlWA9UM8
90lvOdpjOYRlq+5i22fdKOFtygTlXUvWSHOVqUHWH9P45Mub3WgPcidjSx89sFYIn7lbyjBO0xnF
LlAZ114OV1eYKB5u18HrNpPu/EZzxI9iylKEJabTTH7ZTlMwKqCsFeRWc9Vyyid/cTqA9KK4gaho
FU0SU0kXNkIE5x9H8GFEftERBGXpgizeTwHVGZsNzMj4WnBoDs/uBuRhdELy2j/owXcFogRaLiLc
ifOKG9lTkCEdKaIFl3hLQCisQSbvnAiPw/PAwXC6q8N80q0b/mobne6udXKSbt2hlNQEQIb9DCv2
MRIcWaAC2ZxULoARIICm2XRGMt/yhU1YuRFAi2DCm8lolfjWV+2Gefrl0O5qiEZ00uUI+CLzU7+c
zl3NARkXxGFqSF1L00MpbnAmeeM+WK38bDznQD4FLIKxKumSBLokgXM5M5wQhrK7lOhkfdK8xugq
4EAOOalauyUef3EL7rW/smgyDy9av0603sfXY/7Vx6/Ed1yd+t2H2OAJu2znYQqMJs1pgyLvr2v6
YfOi8+pBhtDfPZx+s4O3ApckskVz6Hi/OnODc8P3u+UAmgIqih0mGVAOtUfCRthV7g5SO/3IyDFy
PhAhejKX1bgBKY+Q96xVAACwGURrUgBm3gGyQ2xGFysHc4UZcCfmKhqJEG3PTtO711kmC+kiOOvQ
9ZvdWYyp38K+dbGAzdmMhAGuY/mXSIIctIzGDoHvcb3C0wW8BQhDRNb4Q/jviFtYn4CsV5Xp6y7B
j8QD8WkP0OUDwl1kQ+nBbMEl0c+Ri7OTIyMVzV0ZQffRA3LcAOxPNngp6ARoKvFtq9wHM2/DVrJe
t4h+GR1oF0dUjLJB2pDyu/sOpJ1socmkq2/OzmqivSMqb+yJRCBnQJgFgUpmDaNg+PiEnCTdn4DI
vJwLnvujRwJwG0rtDuUzbZa6IufLKTIHqLQFrnvduaCp4I/Xin1OxXgX3wfF0xYHXKIiFUltSGoO
K/Zcx0YmkmkxRXiSi6fOp219XCLdJIcHRg2c+0HURFtHhIkQfMYFsbQ57nxQj0HbLMm9GjA3TvLG
Gubg5pMEmwtBOOWpexgGHN7EdLtNqAJclPko741OYM2D6oMtv2KDrEAWC4cN5GttDvAA/4A1NJ0O
NFw0bfRtUh4pcHDrsUWE2l80GW8o/jWl9xmUCiFy0yP1+0HdjqTorRv8OdRqtJmcqZwDAKK7tyAP
FatgQH8zEsSIeC52mCTEBh3hvj0txrtoscBy6CyyqNe7DJCqxhSq9oAEiFNnrDo93jlivzQaib2k
vSM1eVMKuXtEgtmSwEJk/jgXK6h28cs3649LTiM80uSUx0oNmvSnDb+9hgvnA61hDdjuB6r6uSQh
ZdIXSJQiiEvW3tctmBpvO365aLfJphtgGbcHaBWWDEpHyb8j04EfeI90PJaqCNp2hHAqBJke8nzI
ZJ/UBpKDSbi594IxyQMYd2RLrDUeynYID7c2nzRzp46cQGcXTQypMnaczdDIvQFSoxK9RRsq/1JS
kn7Cxc7Dxk5oPLbc54zBomqjXTEG2qMYCs7NJtDL8T5Ynj8EWN7fxdnWu6B2JIECiT4c8vBpGTN5
kYzaCiDQJYoVbiBMg0lO+uSQofrwbhc5XAJ2+MjdVntErIHaeqB9myYQpEsjqEoklD5R6LaViQO1
60URvueMADUkR1ca15MgROPUy/BTT8cVzlRn0cEYPPn4JSEplYSn+54YqqRVrA79K4T5oKD4Za2r
B9+hd1g6c/DSoUh+UmJTrOgJIRYxS18UHYIhOTPyCJzlhijyY+8sbGLFB1rsOguFJN21Gq+pnSGy
p9MjnvMuAYMrDhteJMIOSGcCmcDWeXbcBM5BHjLCgVjf0dqobndDuGw/eE6iHFGPh96M18cHIVHC
ZkhDhAXQLgm8xKoeuYxT8m8lQOmWCe0iBkLXit2M/Ur4BXpinefc7Hqg8xYYrogeCisgJaUYjEe8
r9wLaZKsCPlAqyWXT9zN3sUlgVVYFfhiP1tnikOofgNcntSLCqf1TFUD7lZ4gT3AnaiTEUq3B8K9
btcjCIkoIAyg6yAMrmBKJiARTkLIgT/sqhtBGJ94VPCUrR49fKd32B+BrTIid4AxtKV5RxPv6ozD
NboS0PH3V0DcbL4qfPfxMXCxCbs+dvHlS2KU8xVxEp8gFRQSPqWFvkQ7SFHGXeLWYIkb4EvNS6LR
Mdx4Jrvy7GG4uIVgcKTJkiqJBYojNXhHE4qkNmjF6L2uLlJqZNDepVoz21zLTd5BJoG119S6MdTB
1ifamkmpVDR6YlYwf9EAS7h4Mo3J5AYcvAEhwoMykYSAU7gW4C+SCF2E04LEC9CrTQUVZ7BBgCE3
94AVO8Ts5DFa7fqEnWFKJPuP1CJsQY2ZPHiPNWdgcTy7thrvjm7XYIa93fw1zqHjRbOwfwhqXEay
zeDNXeCHi6bp8l/aVbtYmQ9SOgTGOnxNVvW0cFaABALyVZ9om64PMDiSkpQQA+EMUsxJ+Ub/GbhY
QDwJsg21lUQZBzQUTxYMw45mnhV2wG8WYKt1oCKv3ikTFQktrU2vtSK3+DDs3dYNJ6Bi0cEpIIG7
tdIpPwdbIX1HbbP0yyaPAOjBkDh522hy+EJaXDFWPkcTJZ3UNWNK0LosgDEcUEG6gDmAid37XbcY
Yn+0gM2pwCe+z8mL8FwJz1Ow4LE0FLGrPqeqCSWsiVdDbecmKt2EgDEtPtgkHNiGYED3DrFgHG6W
OAtwRC0DHnD2eQQU66aEDMDixaY5lk6YimUpfhBuINPl+4+ArmBz0CCLFAXs1oe7KSeE1knuEoO3
ZF1wLtHlnMPSNdrgna9PuKWvR2KYlyi59EBoQDzo2+6K+JjCPaaPrj50/uAWMD3toH9xYe6nRQDZ
0ogdctYFqJwtFhc4PBvOot56ON14CRub/3iAg72clg9UXkoyLDne1GUCZFMmehBEfHaZcqFbv0cp
mGvnAXx645g8TVFIQED2mFaGJPYMlC4GFh+fNb+kllNzP7dIvzPlBzfyxx5dSrkPAX2sXHq4pSqt
msjIcwnMUB3yts2MK/cs3CdnyPaq9gYZ6OZz6+gk1jnCniHwLMjQwHsMOh6wqzGFF0PGNT4k+gdW
AH0iI4qV6mDbX5zJpHKON1Txfq65C2wF5O8rtPz2C1Xv4h7gGTxpGyqRmTWk15w6yhsBAsVhwaOE
RvtSOlPwZJL6z34Lm33k+60e0ElyH0ajTURf7XbH4A5v8KIHtRZuKNCqF5gB3pKkVZWoZE/DGKWg
sR2J/Ia05xBQX9LiTEm172A7uVFeCY5iFS57CvFA92zRERJ+pNDYc0fVCJcPQaASevMa881onxBF
i5pknZG+QdyW/BmO38CiayXu7v1FUypI5z0TvwTi7vxzOi3Sd4Jdp/NMF1QIYwJNG+3pjq7QABC7
T5QydCZSYfo2rPeJWN63Cf9pkq0N79Rm32kNoWUkacQp2pjNDLX8gUjQPGKFXbwlpIhGpADCfW/N
wTqGFLgBOW2nHyn4AIBAOSTKBGSAl+wNsHjbu5Y7A3V219oQtvQembw2YNOVDLvMJyOandhrOJ+z
J7tjJtHWRorLNKADR5uktUsN5oxR5Rwy51N8dzx7Vk0A9jIOKF4FDUg7Bj0riCIF8R7U/9GF+Qbm
GUe5OGRJSh+LJr43yXu6B+/E2PAXOYTU8JDQMQSP9jWlb0ZK8jJUQAIqQM7Vp/iA5V4OBLsHu+qZ
R7ZvzK0AQYu4Q6KoboOLtXBWFBq+9V/TRsWOKA5E/JCAOuVGAR1/2DGkCLoQmtGUnUBqemwEpafG
bZBmuFE6GHOIyCN1WZiAT3I5j/OL87oGC+iViKe6kLI2n20g+V2DD0CnI2mOR8x6h3gDveDA7MYH
13HEwfKBgnAtg3PQAxhRS/KtOXe1ZACLgUePRpAThG2MMOjoZEmSLIsgoYcv3nsJKEd3YR/8YkPH
WfGx3TVRDUFAiLhMMZPd3ozyry1P6LaJXN0zAJErXA8b0FMGl2s0XrZKp/MMplvqla5nyll2HwMi
5qPo+SS+syQLeedRx77zCBzS/Q3BhrMD90KGOBAVTIJa6T2oHpiZaMsmUbbX5uAwCJbZ8F+LZvuT
wjslkpXE6P18+Yprf2GLUc4O2RbgJkUtgSzW5/Lifpop0MgNGo2XX10DkoRAkFdG7WLCNvjSandR
jBFuObQboOYwNXSCz5zqD7aZ7ZSa12mSz8yv1Z7NQCBmy3MeLuvXDmCPIAkJaYEhFTXmCPDcf/bZ
3njANYomEhpTikBivKdGVIGAaRzYADLBPvyK3npzZp0dkvxILeILyeqv7ahNj1DWI1iAt7ynufSm
9NK8Jipc/wJxXhOBtkqH+afIYoqN3oQ9abHo9AK2EudqJuXeeBU1OP3wurKdT8ulpkGSw2/Rj5jS
JokDBYtlhvxHafBH+5TJpux/4AFUSLoewqqtU/zbdAITKUtZDxXWSFvmGawLOjjzNDGpj3ZrZET4
cBryuzqnvqsmFYb2S2z0UPnYoYElWAlA2Agz9xWTg1ghZD2Av3y4yAijLGZlevM6HHopoMdn80yH
aiUKgShhhm0qliJ7TJ0zaYQEpTHYJUujRcFc9rluDzabzR2GFiIbVLHdpj5pO/fJaARMIJwUM+rb
LTBd6+yS4T3SHXU9JdGkgwxs+m3yQNkt0QNW6m2CpYShSatrZzplS19JBKTtAcnhtVvFO0oY+o9i
WFOJ/7GDuv0D57nCu8SN+JD8E2I/o1aUkK89Iq0RgxnyEzukoEF7h4a/NGEhpd17EdGdZ0ZN+2m1
6DXbxJW9gmpPSbSuNWc7ZzlYd1hEmQ/CKszIdEAOLhSuNc032Rg72cTQzJDt/vY1skj+pEViL/zs
8TKPiUg3/D082YGWiJWAL8s+gkcx3du4ngCbWXtBRu/bu4MYYoQigxKWWDFklkPa1d78/BTuhsIx
BgWlCXcqjBNVoBPtnXSbIfYOjFWAMut1QUZnQGfYts75O2/9crnaH9yt5nFJUYSE9ZhyCCs4XC1i
gktXsMsbjteF4qATjLc2/EK0kfa8Wz4dnMwwIv+SOCKwAGTmxQHgPJ+hfeCLFsUklpxJ0i12IYAk
Rmko6YL7ifI52KwJ+xDlpUBjxnEkDRgdQJsZDXs2PktqCOegdx+DGXVmdCxZdu6oa6V/3/qENvUB
0gGimNnpgQIiWilz1ijQB+WdU4/TbOPmUhkd5EOKnDszI2wtACZ04kuH6/TaFY+aPHiFtuif1JeM
DxFNRPFE4BzxG5rDESpyr1cNx4LQHsiK0dy4jgET9KiXswugxgOGvc2IWA4G01aH4NGlFZAsUM+1
LlvxAu8RqTdKe3lMLnrvsmyvszzI9h2bFrwZwiMniw5bGTtionkkudBUllgfXR01N9kRPYgM5H/A
I3zSazYTVJToCWlvLf+IfUkS5C1oA6B/qrm3WHhElXd4IR+DiBQGoO8FQAhUCbOpNmwTMiEbm84w
7ukQXR26A5ESwmZz82jxJNw+lvrz0ntZnoSDBI4HwhtUkRgRbkb1toNPhMS4RmR4tzHWOtqqdQus
afHAccbCOo5ZgNXMaLpcA8bXc3iw+7C7m2l5dO/07oF4sUn0vl2RcAUTV0WlONV5WHL6WIK0eLgi
vrDq6T+kh3Z6NdBCiA2Stkn/jYAb8alzK6xoEBaWlUdlKukF/ATO309qaggw7bACm0I0cvg83zwV
qZ6RxX06e5uiM0BuY9D9sD2IOujq62SfZ/junOo6JOw9VUSUnognIawTUAYG38cxukZnvE0ySXEx
22UAmCICd0qqOxRMZfqi+R3k8zQpcZY/lhNiKLA7UT2Yf1yiCj+NJDI8VtPytT2hTiFP6qj0Ab0P
4LoRl4RMvYZJWsT69CEVV59ACKQc33rwkNb07TL7uFEbEriwKo9UnEIq0bE+oEnUGoAdRvuOAQpj
3ns3VXBgmjEDj9DvolU/7fUbtiCfkxw/mOwMr3UikZ5JCM2H5KATfl83jy6lzPe7T54fLpkdjwbr
jW7QCKq9GZDwtX066HuiTAKFtIhNicZQoVcH1YD4H4HELCTITiwAi+dFLAyg2NlAKj96IP/dJZ2U
BbzklpQ84EsTZsaFrswQh1hSikieq1n8IzljA2somUZwRbY+6UZFU/siaH1wEm3/sgxARF+kh/2w
CkrZ3E3VckgrcTJQDC2abGFKoJo3qEl2wiM7imku3kh7K1JoRGv1k+Aost40EVKwnUOQeDpNS+ax
9pl7OHQ80BzHMxvh3zTS9XpEc4YD4esNC0cKyxbd6b3anFyA1PoN0cBTxC1GZs7BPeEPcAtAWvLr
Hks3Q5Vh8rmHEehCVzlQ6uht25JfenYadBAj2XVHRJJswu0Ch5W5sjxCAyDGtD/+ilZLHcDbCjQy
q2oQ0pZEVk5r4C7HvpLFR5Tq4YUHzfn4KEHkfVLGiEUccS1nZHr3Ks8iX6WOt91Kd+HAgbMwbR62
Tvo49R6B0gisMlKTJlb/g0oT8spJliOHld7YxHUOghHGFg6yQsr40+1mfcKhj7ERkMJNah4ByD2f
isnh3q+6wmcv3P2ccedDmYX9c9Pp6x3/o0Zh0kaDRgDg9IwMOOKlIVGUtrgvEzzsl1evbJK+6Y+O
OCT51yGO7mi91KcwGqec4OknTkq9OAWRYNVsqiWOmMAN1lBR2W90EKW9rvvvf/3v//d/v57/J/tx
gh3nlZ2O/zpWUF/lx9v1v/6tav/+1/n75Xj9X/9utZqmbTXtlm0qqq3ahmbx/tdqmB8z+fT/Kot7
wzrqSj4xsTaLXuODCMr55azInKODVPdvdzP/crvmP29XlHfF3O0b+UQScLLuayNF460ODNl3PBl7
JMAxTD2BAgXcZQr/JglcG2kz+hpcE2mUdqWrpNqGjoPyMLtdherHafJkx/Z2E4h38gXt5Hv0iPs6
RE3C/hQL+tTzhbeE6kbQ861YL1jEtjO8OSX52WZojQAoqdjwlyP4AfBeXCtQaH1XJqpvpFYA5kq0
yNjCn4KRsVhSvbl1aRxFez4lkLbh1owc1V2/9mu/Gpddc7LHJaABCFJVQRDQkfxDGZJIDxXNkur+
Bp25iJkVf1lITZeV+tNKtv45tYfTVc8q/fIcw2IalhD1K9DJaO8vwhDjF2am2pP+S/LqKyygb9VC
uAhpiXBMW4vLZp8SSaWHNwHg8JzuYfEz4OyTV+QvShq4NiIIarjOnfWBvIJOl2XUdI14/wlfHDVg
W1p2HgMKnIKdf/T2gQpf4T64t2/kgTaZ4qZ/pbXyLtbDPFZDiBgikx5KrfgWwYIY2hm0LBlsVwaN
D8kiHtfhMTrzhnyXUSs+hEtu8p+vdpbQwpQ/pItC+KKkBEq+LDR9w6MAOT77cKRxEdO/zK4BvbfC
LFa+SG2W/jUwyV+Dw+w6q0hkgFwhbjImO3yxnPJNnteXmdCY6T+vmaHJ+7RQQbaY4YP+iqe4fpdW
aJFkch1JtLbjCg2KRzK2/BfN1ZE6vkVUAsLf+Z5WLCEtp30APujK9NiMIYV+/yTkACPDNuRP73Ce
0noiVOdmfInkxbpv+beAfJb4FKmx/PGfT6Op/mbHtBRbM1uqqhuGZf9zx2R165Y1nnqBNr95Fp3B
hRGxhDkQzBwD8+WqqQbNIa3fAlqEhkWAg+9mITl6XRLDSdd4Ek2jZTBqiZKfG9UWW4hWtJSackqO
JHUIaNBFx1TOX0au/HnkTXn/J6mlVvdXpl7M59jkkEOmEu6DS0ibDJRkmLFXjp+59PqITBxn9hfp
yxRL/qhQMSqN0Y8hxHmfpLrDdSILdQL7lgmHEp+V2ZLciZsVPVgOWdy/TbslMu7Xg/rTtDeNfw5+
a+q33fF5zCdep4NbFRCUgzTtDeaIB99weqqzJ9XzRJ0z3WRJiPXdAUYIGK3K1/zDoLn53SUnFuaS
0WBKAJ9Y+tFFyYpSxkskg5rg7p/nvPm3Yf8iulvZy27mKvLlxL4u2Zc0yUUyPJIHslo6FB5jg14S
WaTT+vMaHhYczej8acTn9+k3PHVh+mUkh5t23HH+o4xoAMGZzUM6kHmVnEwQaZPW62aoUBKikIG3
92mhSNlCxQmT09Hk5zZ8NjDPm3HV3oZqzPHgDAkR4J8f2Pydrvp5nX4RqM9ttqvs52U3Qe8gAHH6
FSECxWuQUosnIBlRR1JbAV3AfrZ9xe+dXNtdBhb0k+4PCufD/oeYFl9PhCRZU3VijfQQOJ7K8xgz
Y0KVnFefeRZIWCbm+M/jt3+7YKpm2YbSampN65dDcqouh+a9Up/j84zmMsGdeC2c+mSS79N9uo0h
YH3/lGeD/zfEC6HzzQuhL/59Ed9Vx5oooRyQ44z+wsgFyE4Rw7eoQqJmrJm9qGhda3givyFD/XFv
lxGH7i2D6xApSwNPHYmJ4gxZX576uXkhb9VEQYqW1ESaoc7XmZWHGIVPiXQtkIQVxK9y51f450nR
5XD9j8Nn6gi9ZlPXVe2Xw2da9is/FQcdiKsOivmZth8PDwb6G2SVYOylRXhVKC/xgKBU39ikLsXW
NM/cJtCR4rd037S83TI5EXgm4wSY6O6Sl6MDNnZ2lDTEfx7vezy/jLdp61pLU02zpTTfz/OTpCvy
1kWvj0i6W0CTWahbaYRN+517RHvmbhONqnNWDhIwpPmneBYlJF1/Owr6b7bSP0YhR+WnUeyqa33W
TeM5PkJapUenME+uoRrJOa8jkb45qliUsWjfmtWtiVJRdUit9jGUXOcHiZZE4NCWr3aFdvvLLP3m
qDbtpmKp7HNFa/2qDy7X5+21y5vPcSuk03VsJeQ50EtpSR8jmFTpfC17VvS6HV5T1W9STCrj2/5l
d/1+tX4ah2jcn+Zprz0btbqsnpMp7M1E8/1P2CxsX47/hRxdnDikM+nOoHh4sX+5u2r/xgT8xzSI
sf/T7a+NxkG/7q3nWIw0OcnLDmybvReUzPjgKb2BKrgVzR62ROcGzSqdVooY3jMoFhHlfH6Ph9ta
KHz+BSmjIh1+i/SG5ScCgQ8MrEFjpCXECki1puXfPgam0vigCA+xJpXklVgDumHSYDnec20xJKU1
ufzvjJrI+BtBvM6wDCqJvGexZMCgXDXmH7o6okJEmd+gMTlHdwQIlDXhhU6jrfiEbjd9ER9wGaLL
ax8jfValFRF2O6S4NzCTKzFNJcipYIpF+mjnMTl0FNM2QzU5QRS+7YpBd4gPQhqO8BFxBMl8oCaN
hR4+k2cioignCzHI4xq7UezHJQNBR31hLabHjZrYHZqlpSZ27IM/3HZPFLmIjKsCu1MFJzKcRY8x
IILYf97rrd+exZ/2mP7PRVbqTHu12PETndAgmBFdEK2kmtI30run2z75PC9asRNJoF3deVysSQHq
Up5BCx4aytO6Ij4ND0M47RLFXx48mnXR4bfDeRnTutrTpuTMh849qYKL1z86BsU5erIdnmINLrtU
SQ9Xj0aFge52Vdz00lH9VS2ZDxB/QMHj5POCGDYlbcluDmE30UlQvbRwvD9PgvbrJLQUramptm1a
TdNQNOsXMf643Jraxd4dumbdz3BUlJN7vidmSeBN7ezUvbfTaNAGZdod3oSmHtf7TdFVHk0hxVT2
k+d9cjoR3bwjm4A8ECzU38JJeV8UOqRpuyLKm+O/DFlVZGX+hyz/aeV+GfSpKp+t5rLxHJPCljSi
ZacRiUIW60kOhUmwnt1vJATBdl0LxloSo0qoG006nKOFEp10hBecrzSSCJZQpCLiUvn9zgaACZXX
CJzSc9zCDJN3rUQMshsNaw063vH74F2FIYexFZbvl49cAgJybgpHIdJT/uwpqfA3IR/cw5AJDrk5
clSJL7VCWoWtyziHhjfOIijD02Wo8K6M1sD+a4Vw2b9/25EfmQ215Bw3YH2mC4OIiZLsZcg6ylRL
+L9R8tIRLxNpAv8J1kWX65AJ2CvGWlKMLZzP10b+RgxLK9x17R50KggPfJSCHm+NHo/I4yHvacJO
7JQyIoM/FA3A9XM+z6AbPfNLI4zF495SecBd16TPTDdnhC0uajAsbi//+TZhZWLk4nT56MoDHGOu
ImLpvRr8oMs0zyjPId/iM78/mOIpjxUm+cyIiGpYvEngAnDh65WYjEzZyNzQw4J5sviXh+IqZ3k4
bkMjeUaRQP6SQ74qwhIQf+uK3BTRSIyg9wQJ4z8w6DKot3jlZRiquZq2kSv89xVpgsYcGfTgY+Fj
5lcWRl7gpLzN9EaPJ4NZiZUwiR0z2pxhyWK0uDitLGW5zmlJvJoLfU8yA5XFoQMo860g5Q3mWfYu
DI8YlCLcRQtUG0T7WCZbRnPgtrIHztyJcd8xk+UXmaISYSX3kynhQmMaPayzKINO956WbMtDV7Ym
F+HTckAoHWRkGrxJslJsFJk5mcsWe+DAJeTRaLQoW+n7SwYhH5BzorIAesATyH91sjJkXPaXrILM
XM7faxwWolBkpvMSHan6J6Hyhba7874ma8OI5CPnGHrCmXyGbsM+1XLZsEzlDMAzI2VOx/dSyFiP
jFi0H0/JMZElk10sZ1HGJNuBLcSZ3vb34xtbSTbU96aQx7JejBaIjC7uDc5imdLS6vieOXlQWVGZ
2nrP08gZkG+NJZbtYnNuzywc/25du5d1ZQ7ptpOcaMgom0iONH+PdraAexQcdT7NpMol5BN7+rCK
OpeXRVeLxn5RjkfE+3v991xAECKMBn57Gw/8ifrVgOYjke5JDFQeRzYdsxoD8FU+qygcuVIk+wpI
cLjhwG0JhzfKqLp+Ho6+BSnZ1/ZDu3gPbXoECd7YZVBMYYdVh/AKKJRUBPeNKHDtSzSvIDPQG4PO
CDIjyrzcHNDFNEnpaDhm/GKGxaqma8q3et5vVJS2aHhxYcRJWcJwA26E24Zn0/TLttktPpbBORLP
FcKoIAuNseHRmNDX+D7j45SRBqgooNT+Q14XfxYkDO/WfOEMlWBURqzNcXZ5Uy57A8Hiq3MrXCsG
rJI/lldvkOaKG7wL79JrpCvOFT3VYQiktTjI1hOTGlgs/3H/pJ0HJFmwEIFemeBUp/jpw4yMIQSH
KiaMyiPKq1oAAw0/7dDAQBI+Bw0/up6CZPOfzSHGbWniM1BPzXtGYAX0I+BzdqiDebV6p1Rm1PoS
g6n1JQbVBVb52pf3bfHNE517ien0/SU+m8z9i9mvN3ZYSrGCzQ12cbGS2df58DMpN2KOtXovzHCx
xFjJbVcPrS9ZQTU8YDGxRO87yE+5m/iI8rWEheJtypkAb5BlMDwZPsQDK3lbTzRsDyOAv8s7D58+
jNo9OPMx+N/gHptBHhftz8ZRkyW9kA9pcyDv1YmKvVfz/b0bZIfUfF9nAiAKSEgohn2SxxWULNtu
MZT7vRjW917CZmRaWALuL/AvkU3cHsgJWJR6qlC5cYjvb9BTG9W4ITrk+Lp3wZaFHI31b8XWmO6N
3Ov6dpE1rmyHe38fUmaNG3eJwKICsqo8HeOzMdEYR8WYTJ+KPzFkeTkoMIEFt5SBnWJqtvg/SHQP
1nDQkxarK8MiXTgWv/yG7/bqCmZ2DCqw2gLcDHZCBgbP4VT1MqZClqgKMr7Fgq3989Dgt9N/DlAW
lz48DukpLZh+hYm5cg5lkjEApe3cG62hVQD3r9mpTOkwD5/Rku41gglniXitYlGrHD6VnSPde+AA
scMLgfuDdxuc+tx2dU0v3OQVSJcj2TGHeE8zqhczIKfXGAu4m4XaCIoBTo2cJzljAi8tAwGDaxnY
G1rAiMeHyDq2dP4NxIoyEJElkAa9wZO3e4Pfg0oLX7hHiDVE2hJ/o8l9xP9QF3JHuZZAFDL0nHbH
76tHdWhPrkETaOv7E+SFRg8cgAeOgHgX8i3jN8NL+v2vPIOEqQQIaXTk8XOmVo6RTGjRJdgE8Cwe
DUWlTCh5d+CRTCt1GYJ6CRxWQqJP6h6ZdteIDBc7vrZb0HbwSDNjQZ/fUCxLAZ3ZSJ0tmL2gxydw
ge9/BYK+RColX/J/AYcE2dd7Dxy/Ir1KlxRmJa2YG/l+4dSBfpVftBviKiZca42gEdDQC+DtGl3I
xIHFlW65dCDrPBIiHCu5kwlSKAhOI7h9vcJsIwA4qCFgqxqDjk/yD4K3t6A1ocU3g/j+gig/qKiW
gPOfXNL3CEE+vr7fLGhmJAsGKhVt423834AWHW/otyKoUQnEJa/SlYzDI+MTYFBG82JxxYygJQj5
9zRnJjNS8+khjyWrB5h7dCTaxmS/kSMQS207V4EI/21ricUnOIJ8Vv5K95r8tMEWFN8MnhjhYp4c
UZMCrRWxzCOA21zhr4Vr+IjF8UzlfYmuyCdocPSG20QRv21gdOg3AEcqsuBy4sHDCs/g6VFO9V0D
LJpMA4470f0HjdSKRRnSNp4TrwSNheCoS+IpEhQ5gA/Z3UP6QjPIxpOjs4uJYNYcbpF1VaCMvp1a
gWZNjqPs9HKTxfZ7p9/ah/AK3F/S56gOVY6wgrIoIkL44dH/FihGcIKfCDIFX+eVbcRR5zZyM8E5
ZTfLzzfaKcpX1MC32EZcoo8KWjdd0FIi4xV+7gKTFRB7VGwFDeOOzB8Jo7R8yFbeF5aDh1Q6+weO
RkaZHNRPSYbu+Bbl4nd/3xJtNNMTMo0mjY4crrN/st8RPp40VP0yPJEp+i0mL/0TgyHz1KNBwerZ
tcVeYKB5fJkpI3H9kTQemoz4+I3ZN2Gg4JmZwzN6/YmmFxn0bWWcpxekvcoVntM9PRb2JCOhEpMX
6MMlLoci3dX37KPwULwSi1A8LdhG9LVCAWfzK4tpJvsu55/im4Qu6CKKLxTeiqEjsnDHQjYHZvjE
BEI1hzkMFoiXVJmd+JQYQKJOJbgmOkUgC8Q1XMDJFUWmspQSB8tjq/dkcXKazwnGYZA8wouCfWSx
GE8AeF8VFldC9Yw9aPWIniP+TaCzgrFd0zsKp+jKU2mYB/vuBXklPa3OvCtPIMZE7ctvj1QLKoD8
k3dEO1qR7j8B3iCx9U99OnSxFbbsKos5eM/FW2VBYOPu/Rctvkk24Vt+il4tpPMNc3Zdy2v0z/Ie
Y5nHbXSJaYHkHfpyv6PUDF8ZWA3K12Qoc7EQrnStvMS8IxsZK4bXjYAGHG+VrbGkMhCBlLYYETKg
R7yNbpT4yPKoPMqhb4cNvkwadsg7ovK1oBE2N3Zy5bMGGCykyh7HtE2zjbZ0HywH8qgyfM27YKEJ
0GSi4NGkWDhKcE33mBRVKidDNgl7ti/ngZMBXKWST81uUtEb3JZFlmN0AHKyenn8TJodWS/RR2Kx
FJtio4yEUwWAqnNA3Z7e8OyFn4C1nHF78GK48qAms3sLz509FoZoFBHLiNiAdu0SGl6oI5H8dlQL
9icSW76QxbE5FpOENovQYIkm0Nd/Ree136QjgGAaiqlrhiFRyX+CW/ZOLffl8/ackF9JJEw4Rkn5
W0IUmpI5ehwDYFQk+lJWRktC4vz9p5dF+3E25A28tIe0mL/+f8LObDl1NFjWT6QIIQkkbjUyG2Ns
wDcKPIl5FpJ4+vMlnDi722ftXuH2ag9YaPiHqqysTEpnPukGzd0jyG9vx/kCF9L2Fls+EHuom3Sz
YTWCSNKQXurKiM7zM67I8/optH70y7em187P8SLvHA8D5EsRFPmxES8xCM/JYPGgHe5I15yfNT0M
HoLonFhhJUdACIaaN3WMF5SFrW0nLYONhQCrg3QwRXH0mxFi/l4HKt8ZhAeFel0Hg0EZbHuLN8SF
vJdasvPn6PvO1VS/7Z2Ll2wTr7bECwfY0/OoV/qfG7gHe+ubLKAWmrAtOxnYXIyEA/4GNMyJD0/H
51c4mEBTgeIXR7zNzEijzY4Af0Hd3Yg87NDiW3DsIRzh0Zd7BZ2WsYL3ubxEouBsw/STZegMSkAP
fjpdNQObDvuCFn3U3vIenV008NOWhqklq+kay5Zyvvxyua1sBnmbllsGd7vZWdz89TClB4XYHGEN
HKgFEN4QG9FfVr3VqIZY4W7Ez7fDzWj9pTlI+z5WqPMdoSfgItN8SRsvy8ssSpEMqAfowMPYxaMQ
x9TBgbZlvyFd0OBKpxr9ewcEMtqjRQjrnD2rYkpXYScIqffuW9Bit138pSd4sxlxhm/E2d+3ikMC
r4vI4zY8dmFIS/7entWH9pB+EqKsNGrSlNuTAsx/44K1P1ThqTI61KIo82jk/3vIG+nxvGtsGlVv
i8X8LbC7h0Nk0DxZOwUQmug5LeDVNffhf7+t/df3/TXV7DLdnRa7egFfRNU9WM5tJ2KEExLciCVE
ukjjakaPW+tE3tkcrPt7IPiStEXRvD4uJLqK6tfEQnhd3+tB2041sKKsBeSECfQAjyEAA0E0FGPI
gBRyCWgWFgeuppjoci9PHqaKWmsvjXcFP5QhCMRBVoBEpkJJhOgIKwL+w86ik3LONqHiYarIjliX
6MnsXGMs+Q6o3egHRE+EgCJO0EejUJj4ibCJ/X/RsRBrueJ4dErWhB4Wu7t+Dl31zsog4iUa1U3R
ce45gb4DEwH5IYNT4nSg9LWJd3Gta7esSGX8C8si/YGErQr71tHy295CaAcj+ED1657mK9C63b9q
UD1VzCaMQQu4opjVmyIZ0s9YCbNCjGVbyUV6D0Lu9dS4fFbg5pLJWS+PGqz2dQVaysEULqjx3fnU
TqMgQbk1ZrPTe5ZGQqRUVu+2n4qJo9Rky+aN3gO7ojhM2tceqIH2PiUiZmz/6DUV3zeTkq3YCpXn
rTpUG7uHxIJED3nwEuy5j4dk8Y3H5j3wfhTrId8TvcK3IFlY4FNVwIsc//dQrrl/mkI1s1bzHJW5
3bqqBf+oey2M9c42rLwYax87MSQe7G6lAZS5SGlEVFCB6jRVVK2fanwoHFcG+Hid0YJqMz7F2SR9
bbayt0duaML/sN513AosLE3qUJs2uKimbUyBMn/N5iowRwlmYywM6AKco9T+2lp+N/nOBAbCwuCj
4v9Xfq7EX7DPtdX40ugAAIIf1bD95qm7THYfPFtAo9tojQc8oJL+uA4XyhqXz0Sk7OTlSIm88kYF
MYJv9qxvipCULZrkhkswA9ZARnuTvFFcF8hJXX3ltuljWWBLWkd+jpox+aHbTqOCmmxxr89i+CTA
4T5VkJE0Qo8U7u/l2t/lG1iHcI5qTpMaDk/sXt75xwNzD6ud21yccH5lWgkuteNicB3CGott1hM+
mFrrSN9rkm2YbEpIqH5D+yqByLROeW3NKqFv2bfupGYXqTj3+jG21+0jSnPE/KQY8ArJhfQhZhc/
YNtkygnkyGeHlolZfXJEuh+u2WbS4MB6RHcMjpTq9rHnjVX0fnxmHXwtUp6wKGnwAtZ9E1I2T1YA
hDmDycY6qjmv8zlOhaKIdKQHg3gQ/IYNcwgQoLXS1d6vTjX9S1fVc81QVRXFrNDXyniU5Si4V67U
IPHCKZIj1gOhctiFBFuOW3ULZcFk23SRKs3WKsZMeM8+9ASVCCM2QbynIE5Ju1ZHllGUie6B33Ki
vxYBqt6GX7MAb1BC/aC1LZgFNpAB/s3EM2TwmDJGSNAJDhBZ7Z7st8qZzeqnw+05uhbmfSRCnF5R
dB6wBNborJNCtm4znaxAC1hwfx1jtT9QxLya5TVcy2w0XPceaf5jiB0ut9Uxz+yqV9yeipK+qJjn
ewYShjf6fYD5WST/vQxZfyAh/Osdf61C2WJXmteyVvXOCMRQJ6rsPLxCcjnCJXf9shmvasH2kmSo
7Z9xSWYvu40RyW3Ypb+zp9Ivz7DIQvOh6B0uT5syae7n+b7z32cpTt+vGuS/TvIXqckxL45ZVdyW
ix1wnobTNmpRZoXZLibOODh/CTMs+38hJfxPSP+LO2Kmzc1+ubBL5rqW3n20/tHmCvDDsio0SEPl
TbmHdk9BNXqZtnN9atddwxNesEw9VrTapwo4WonrWD2FdO7aBCBrptySD2FsAhRcoREdD762mAFm
jGSndkgwzdc0Xvbu4GEbqMUXqiBOaAN7Uaa0lhksPocfJTbUZr8RCOGpx8j5kmhseRvxXGosCPeV
vLv7aIz11+KbAv2xs2q2CiTUp/ZbYR8e1GFxBZSaV3wleIRTJZkTAA1jhvMSkLCZaA1zowX1hxtL
vX5+Ixrjd8QJ+2mK/fQ2agQ2Z6RCGUUkVehUKlQJxn1atUWhuMdDl1iVGbCUBP1PRADljZks504H
cEXkjbyiwNt4tqkJqQjtEOnAFuHfBVR3OB9FRxCUoCiIIx04v59LEeBwbwZ606d2TSwuf/JFgPUZ
1SEiJXCzO4bYtp/4coPlqvZbXJ6Bt4jbhHsRROkL1ZQ4+UfxT5Xc6kcFs3tRuPpRXVCXpyqhACGC
8+TAasHKQk+0xE0F1mkHF0inM1e1Svu5SrMqZLu07Z16eGi3ix9djHgtKrXrHumz+eI803f3DguO
UnSy4xauQBR1CJ2sztPp4BmpyNWON0PK2NBjjzRhARDqTQGKuQEarAsOqAGrw1IxpcsNNp3YY1AN
uIWKIfHNZgRfPht9fa94RFGH0brfL0HOaV8VSNXMVL1TDY8SOKU56un8dqVacL/qlHQPEc1AscFU
VGTEBylb12cwkfTIco6r73Gpnoq6Q+cS04xnys0inNWv7idwPwg3pa/jejx4kM8e0fYzBbq0r3l3
B0t7hNT6ituhOuD0NtUT0ghSQfCO1XVUTFbFWQVFbidjTlfy+Fd3VcgrTCNFXDVMUg/EYKKNbn/S
V8VYGr05T/xRlVTRWEVDleXvJcZk+SMMWmuCbjlXzFXpamtPFVSmHW/pUYBmOAtb5dQqOEZ628f5
64QYaYxBjdlHumCSFWjPEue3yeKjD+BvfqYkRPQBlS4PPAZVTTUsNNaOQOpIrCEWdwDwFd/i2j7x
QdEX/q6qCtSteYDMMLKUbEQNXfdI7IpHLfxkUVTPRpjdDu4sKK57w/1l+LxUHQzW2nUG0H3dexYj
U4Aol5MN6LTSEOHRMNLrDLWCK2YysmniqauTq73ohmC73bLH2uIRX9XSKlDfIu9hSvbSuUkHhe5h
k/fUMHB4F8UIollKfvYyqz3pzuYd7gfekLUXj9EqsF34vNc36DJqawDr4SlDEyafvmqo6SxWrBQ2
B9DjsJIGt/s++CgkNJDA0oF3PZuTtxKuR4MOJzmwAsakg6nulcer2Vd7ul8ag5Q7XTZpS+R56upd
ZjwyfR10lB8jj1o4ax3aHEhkPmnlgls212Kl5Q/gnjGBo7vWJE5YH6LSP05Ep7LwWs4pLnZDZBX3
FJ16gEwZnVX4G9Nn6i8ufXhDbv9MipTFKWpV4LHEVWiIwG8yI4S8aM6nt55ma7e7XlKih64DXd6M
2N6z1mVcj48jCzdh+15lSDsp9AOIbSM3XuNJexkWg11o9ndxfVJr1Vo2fRK7UN0T6ppQarktfW01
InwSfZI6XLsOQa+CynwGmZrtRMGikjihgKpvCx1+BI7aUhpEsffKMn8DBZHt5XCn2WqjUul8O6SX
q7sOPpf14BxbT+cY3Td6YqDBoZAfGvQrdvKQBik0xpeIw/q1Kijy6POEcisxt4sp1HZqA1o1ji2J
re2jzaqznX5uTr6L0qM5XCYV4JPfuASjjd+u0eqLQmzLiBYYgi2gSo+2SRtLu8TLI5qOaqsAH7E0
PF18c+Unq4/lJaxsvz5YJ/jABSFgTp2GyfA7649Wk2qZFMuhTd+k8X31v/GLQ2dyuLjG10W8MufN
6+e+Fnvb+bH2wtGcYbYPzFVymqxqUW4Nel5vVe9uSHycaN0e2onRfJkoeaY1bAaC9nRJh8knuDib
qV+B8H5KU/IW+C4NRHlw+ylQuUQbr3pyacB7GtfguavJ6NJZjiP3ufkMdE8pl5b9n3MPyUxcs2HE
dQb5V/ONDjYa8QDsXojjfecaePFxaIbzoOgh5AdOdmwTohY97vk5rKGEAqaHHh5TBRITQYpb7JDN
xmO3ffPi64mms+7mwxmXtz7kxNq7pTLvbDMxbf/QXa+wjQpy1HUQmyjjK10F041PzxyKLOiUJRAL
0mE52YRZhLzBMbp2G4jDoVA2O9AkuvYLA9usEjFaBFX5bzQ820E2vMIvkDwMXiY1Gvc8O9gMZuhs
BXdlYUh0/uUaSgh3ldTH6EicEHBpWvShGu7TzezWv0gdth+eGTSaoTeiZwH9OJRrkBMZprjQINiB
qlNIz/4F8iS6WrQ3rBAaatN915sVn82AYWWYUbHyR9VwmVGN3vb4ht7J8FaCBO7cEHJImJ9CNMXR
DT+ewitQ6oRe234yIaYCjH9eoB8JRMxD1VxAHcecLcLv8Tmp924Yr21FgYLbCq9nBLl/F+KwG9+6
x28PTw1/nEU2HZlx/WOF5ISBydyH8+rQKoOuBRZrK+TuJ7E9aITMFdzOiO/DOB8tUIO4XKIqsoLD
+BZCoVtC77I6OG4XCeauF5++9uflcxZtDiH91q1z/6l4tbHq4pee/7GaqqntOkQha7Si5z2DLnaE
yWlf2G8u7EJ4wAfFsIGuWWh+pi82ZhT+FuC1iuiinKY0JDrxahFnl/AE8JqF1aeZhTd8UT7pWDjH
NCaUAXUfjJqS2Wq+GDlltwgzBMd8rAnYDN8oRaEeSy+cN00xOgkYplfYJLgE7FEqvLUruo17fk7D
epiT9V6AVsP80DfOaoig1tj3nS+wb8BW9VrWI95kkIe7+ayZ+DUmlUEXfWj2BO/CeQiGlBrj61vF
l/uvGtOI8DBUMB/kGzQRr5G4PvueD6OliL0cU5lT5dvPZdDsG/3G0zlMW97Ch98DOyJYINIyF9J9
69BASi3yZU9XMnEw5eboGK7mm3m0m0dIUVoxoHElO4NZ7Yi4AnCz1C3N0E2O+Ir7LqwLnHJubxSZ
OLkSHHyezRpLsO0LGqecpxlTatpAnDgOVR09Uuuq8X8wsvD6qkIRbS2h+70Py0GN+ilVQCpaes0N
tFp/nn7uMbnY01N1ftKnqo6qVF55Pd/d0crtHQLYRNcE1oSOSNfV6dlpSa/OwPHdIGre9RfvagpA
LKq9ALADKghzRMdV5HJiyq+hylnlIOcdVhzBCs9P8E8iC5EqlWmFm+t1OViTXouhKFXOkvPUmeoY
eo1qAKoBAk5A5zlCILoDj1QtbbQy2JhUVFQhVT0jaZy21DlWI6tRzvOAuC5kUuI3lV18F1slBej7
5ve9jPbvGxSybfbGQ7zuqLeICRbf7m2A7JK0d4KhToRJb/iptklKX3zuYjNyIHzUeOUS+di6wDqP
PZF+Qqrdop489k+YGgl9HEKFVLSmRA7GSj72LqSUlYXlgeoc0UBSEMSySYj3ZFB+UzGdcs1PjYKp
CnSq4alcu6fPQIVRlUd1g6z7wxOZw5voJgtshr4RXpILZB+B0AJOHx8mlf0D+JuAaaFwm/cteM+a
HiiTXsNGC8I2ZjEH/hLBtYkGjQrZKuk93kWtd1UXkgBYk+gC+qtTssKaweKYei+zZd2PoJ8B13YM
Vnx4JBy2KzhXL9CvLn3+9GmX0L4B90ANjqigtnavjKN3XvWtP9arVRXXoRntnW1c628iIelcZOhg
mMHgFEFAE0A1UuNO4BI95n6HyX7BphG/rYs0xbkhDNBGy/F+VQ62Cze+5mdMIsww+VQJeNPTQNtR
ytQd0pWaDHm636HJiBpTdFf9M9AVgDMg0yIB4wTEcodCOMV6oZEaIFSNmHfuyv+F7F1wL5xZ6OLE
cOAOX0ufS9CV0Al9pcZN+b6AXW0/Ht2b+rGYWsKzsHDbs9OdVEYVpsGHEgr1uhixULX15P7yO8am
c6gISfUeOo/Hv4aCcVQYkHBW3C7qjDAR0WUW5D1C8xTBKgveTJX7CeNT+knUO1V+dOBfRblH4n7V
PDZ9zKBajQFV3i7a6ly2MHkRhXR8ompCbuddr8frhtrHKbn2VR3BUYf+R3nm7LiVuoncRtI64SyP
iafpZgwuwCBUQIhRNwCZQsUFiJ7BGZRxXWJhhZihcOaPC+TGcvnlTFiiqiS6scpT1HfJQ+N33muN
v8x+dJ3CJ4VUgg62qtH9JpGb6P93HBPgWg2zeUuPvWCYawpoOoghqBVIPD4BKIqQFRW7rzbslkO0
AGI35lvUD1iBVDOhsn9/5jxr+EKkhGMdEkNTrOr4aGqwtDY98/40jgwmDJeBz0/xjmxR52kIwWyd
O9Xo2A0FamrU6AU8LJJG5Ur8+y6IS+kmlxvyaw3Gx71t9oTNcl2SNCJ9E9pabyOf4ZwC7tCKQfeg
A+rS9ZUQfMbbX7qoHPfPDQr/A9X9EgPI6uvKzhpWOV6AT1AxAfhZQeoV1Tur/BzIJe+cO1vuEifF
k5o5/TPIg0AQDd30VXwljcAqOXwKG9aVaHxxB3u6pgcGDejHcxXfQNeMFIkGL3lgB99oao2ryYNb
u0y2SSPwSASBnfreq7JHleTICRdtdSYBtPAb7q4SY6CobbQh5+MFIAQb7ukDe1Ev0x30aAPIPIAX
XtImgU4BP3RAONWCQ0T14jsdTj/Xp1AEfdDnRMs7fwIuA4u/isT4J8F8bbw+Ulmx0h7dHIIzBB+I
JXYl1bp2hRyKxu4w3XRDBWdsf1SQSvunadUhH9YFCLNQM75mpQcnTmiVstoLsIzQLaERIoFLOEn4
yAbIbIdUgmSvDBstIXox3sTsrLMr2qH2Qu2iCCVQzPCdFxo1Yy2UmtmLCLFy8X4HNkUEIaYq7gkp
VZlEXAOVoS4qXXZvIwGbDoGiyaxyiRc07zRRvCj/yNkz2GiYeQ9GksBNQZ+PLirRjrTTqoDxYJ6J
UyV+Ev+f3ilIzFBtqOKNHWEPETpR2bpDnvftQWxJcWz3zOl9su1nNB7u0QFQ8Rk7US7NuZdaYIKy
t9/rOWzLdnKi+KkOL5Ga1d6vVYEjjx/c5DObyBE+aR2SsbrFHBqv77wc8WhdDHzY7YUka7OH4sr2
/mBH3UsznzXs0CkfKZqpPevyFEpciQUUVohUfhaa284/rxCqwJcxY2apobIEn06Z+ymyxL9rNV+X
vayX4X0XCCsWJp22VHm33zOEEHTMHdVhIdabLvz0njUWG11xk2h5Vzhuek+RvhSSaUc8sRn9d8HA
/kPFAEqO63gU69xm/XetLit25a0s6TeTQdC1bUW33nlU9uyrVKmxaE5h3B5D4r4TAfL858fFPBGF
kx+sMxc+pjbPRLzb+Afxouf/PrN7WfdXLeOfZ2b/anA+Xy7ptmoe1QknNWj0CT+NKRwfr6P+txKu
wRE5kSsar2TVgzQx6NmI4xEMmwniXHNDJLs8nAwwu0CpN+lFqK8Tj+Nneq+iz2aY7z1//fdJ/7l9
795WjuCK6/2me6wOq4Nhrtfb17drfI7yCFcHKS2gmLYdqP3FAymi+waZkt04a22GDhWIzXCF7VlU
R1Tw0oZ2eghWUwzOn93JKhwlCeaaBOpjLHGh6MwRjIdxh1kJrH8MM4G1SKfobOY1p5GMT8nVRXBT
5gEbBybOjXyAV+P+JgIczDoyGUkK/U224f8bSlSe7LrZbKA6U2/UzcavUtClds13WWZg/bGfZZuX
I3J8BT5J9PMnZ5ZA2E9lt3kKL9eg1jUJ4iFuP6/tt2ozP6/CGqyc3Hk5PK0g4TW5RRhLuHX/uujv
y0mWdbPm+2ITVnWMz1fDOoDQEnH4bWtTsmEd/zIpaiqT/XPo3a/EYzJ4TZ5l7S6W8I/qYlEvm6vz
MTsMqt1bQRJgvNbqreYVpArcIN/HkC7Xl8Q89pubsOG2SgvrxGtS0CaOslKx+VuDtvOn8+GO1huW
49le7bemxNqzMic/WfZ4quY98ls/Dp+QLc0ixxl8N2brJDcALkBzLr7vhUna+pSsRGvR8arPTO3j
qHdhDdJqoVOIuD1cMcS69n+7bb+JGio9eqZTh+pkN03r91py2e2ObuaumoOL1asvo7XxjThReFtP
r9sXAx3Zxrqfr5r+ojn671lXE5np1/P61xvr/v3jeS2z5qW2rBxvcDzFSypAbstN20s7ds+oz7cX
q/YWIn0W26T6x2h5+ktk5f4vs96xG7Vao96wzV9SK1Vtty8NqsOvaHQFrk85ODyMN1/bkQcsvBpu
B1fLd7V22ejY1WNjmt77Ee2nA84zRRADV7/HRSKVTJ+QdZIgMLHFMmWHoVvZvo5vPVojXX99wjWG
pu4ZNre4Bfie2Vbj2wLWx/EwNHNb4qMFSnkoX9vex2lM6xlFn87u8ESD2hfmbMsqfFrMPj6uadxE
5AX1PzNC23eOcH+d1omsdZ6v8shEZLSKKiagf8qSchNT90I08rjvXkNqFtP3xVeBLUW/4BXHPirQ
GLwBHVKXwb0O7j3LMs1ukkYtftBi3EaIQZ3jCpfWJ26EpHSdt3yJImwz/lj6bXndt3GYo2fZQ24D
z6zzM/Kyjc6030XN+Kv1g3sYKtXhq/Ta6ec9J5fRbcm653WDn9P3S+e1Ec/Bl4CzaGquLYKLF9Qx
a/RPl4/FqGomdYM18HQdQbgzOtjDg2F64bWJ52vEgnmim512pcMbTc/nIVoQxGZRJ626AxO5+AXt
hIC6MJaD1Q6sqrOfLbqL7h6GSoxmMkzM5+0eOdUsbr0gAgfqW4UWvZ6+44GjDvDcMjISYHYjWItu
NGyXGN7woN3J+FLzAT3Go1EzWAbelX8urWSUIZAtm70YZVlm+vpNvj9bP90kXSvp0/bJKPpwY2SG
0zDzCdvgtMYWGPbGv+EnCmQ/iWaoXuGDvFyiVBfPO+YO/f0dGvHPziA9iRKZ7XA0ao7pLnlGuA8P
Q241IploSxZhakzyfFREqzNurt0DLfEnbNea1aRKB/sy9DqHRWIFlfmEUmfOXrPsF3MrONWGzk89
Y1givb73QwRi91EXITpMPrrEFnUwLji5VPfzxMgTO30y85H0rIsjirWJTYgXpI29/162Pw5c3Abv
Xv/Ic2zvQA3r4XHxUqt+8rJNHvBZ9m7t3cxaBi4Kb7PrNWA8urTVtap5NfdoC56ezuENrFf1/W3r
NLQa/pUW+CU97K1iF9Z6W0BflNmGuyHyLvRgl22n4ZdbFMS8zmoGQdOc02tvRudB+nMYUwO8+bfe
ddx/F2n5wMwiDGENXoLntptI+WxM/zsNjcAgYjKCNARRT2n/MgJzVh/gr1vNiLLvlpQusaK7nwCZ
dr+PZIHtJfSinosXT2QHBXavKCnfgCfV1XZgMGFiQ2ZCIOtNbQ9BppuUJtSGtx3T7ufvx5dbcHoD
Cm+jNTdYDoXaWzEmrPF+jFfX2Iw5DNZmrT1EesA+K1x+Xd8EuML+VXMCpNo5cF8Ajxe/nFrg/lCn
MDAzX3RN5AA2xAx4I7Xxy2yjJg8zGMPrgJdYNOSd22fY8/VO7c3qqXmERIHiUCgQ1QYUyr7SaTot
34x7CLsd5uP9mMlxneNNZljP20vkpkiknz4ziImU4dY5l3ChWHeQAcdWuuz4SXTZu3CNax9O4TV0
rHENTatBHb2IORD+bWA1ujvie+AkSOESk5YF2LP8CeRDximDdOe52QX8vaIDWG4sPzqPAW5tprOZ
dekM2YfFy7qGRGiZmJfg1kSttLkPagxhPA0AQutwoe2ogJZy+TQ6SzusmU+1TcfNppty3iTQqW9f
ztfE4uasuhSCfS7QilP8yjw420WoZk7516JBSrCme6N/DwDV2JebPRjTcKuPwYFHwcPAVYdXecgw
bHh0Znj+AoCmjkSXBKd4e/357+3zz7om3v/bvu5kq39sn8fL5uhspGvSXdjB9N2V5iwyezFtNRjB
JZcIiVUGVYABQusvDKJa8489Af94cwUV/3hzr35pNos0LcdlDlKQd654cYASiWWhXF15M8AAGTSl
53dl8xBMHFJgcrlztKrz0NNFYHyy26BHV1aBAaS7CN1u8sF6mFgYEOeMytPoBGuUnarWl+90cEzb
BsYng/qBmgJ76/PhTY2xd9LOvR8Hyi1ZoRM+iD6i7arqKkBbPb0l/14FPXd2KMCzdYZIlLOni0Es
OoAgj0cjmM4bbimNYnVeJ9rzSdQZqSM/mCBqY1ffmTJ5HbZABRU8S++2+VHfz2qu3iDVf5XjNsml
t4DuyqmFhAmyfhCMlZzSH8LPRBd+/B5PYyx6mOPA/HSqOIi35UMHFFpFA0GA6qsTTxSRKshZgnKq
UQ1FuiMCzSB5/z3QgJp+BWowQ91mkzwBwrptw93798M2rfXVO1urLQAIveWda1h1IBhR1Vd4U3+6
hPhuDQiXeMRUUukjnyIqcJwf39B3zkZoNMUEQqXl7+cnLdXShIfFQ+wbVtG1XYYnbqUVOAG/Ndhb
3or5briZKeraD2o9VvgbS1w7c31jHSwjgx33GG7pJvZ6RNVXfCoQPmg+UX3sL6brboHja9kdG2xE
6+cak8KFjFYk1XfOwpAsydj279tnmwL/DaPfjedvXzG2y6I1Lr+EPJERMULe19+LF2NQxxUVlfVb
6CD5OfRCD68bJH6/dsBh9fe1FJhb5WT80cYa7RpIgG+dODPP5n81akNFYOBoXOfEBygi9q/d2jE5
IUA5ok5/m1wusNu2Ce+7eHJpqHP4q/X3+nXb5zdpuxHOMF4zfjJk+4dOj8LyqM58XofTL5sanMmo
2Icpta1L8FqMgeqJXiqp3nrddHIk/Hk2MaM84e6G3vw75Y2+m7DH4J2Eg8YS9IJW5xDrorKfD69J
Rdz16nyc3jcooH4cvlfvm/fLd4XVy4rV+R1NG58GK0Q6QtnMOGjqpqM08hA/BckDVNjjIuCyz22o
Q5jdkloEDkQXtLdeKt5zi4CyjAmzJ5zADq9O69rHowdHJOAqPHTXPymqUHtEvDr7/sVEaY+BAWsF
ECzEJz6NMvpqZfVs7WRG78WUQrGK8BfxmlIx7i7dC97nKQARGvLyJTl3szDHwLIBeYHIDYcJNg4M
wnjYAY6W9MVJDn7mYJVKdweEQ9p9ZizyifYSi3oFZmlI8i5jfG+4BAfLtJfNK3W755Mqjy0HA1VZ
t21D/Iz613fd3y23vBkaIfeu36RqfpxIwLifUUKeqKyxnJh/kW71fqduvyZm7dfEbDrrfX1XIbGl
yoPAzgd/XtMUQg48qHrsRMLmWKRQ5LxSwmNsA1aJ8uiqceDHmW5B/YBEWRepGyA2uYPyAykQuLQO
8UVygMbbg+5YPYHVU3TvQ0EBFFTngUU5VGXNvNu812lETW5CJjB6NxaiPfRjsPXXv6bWf1mRar9o
vY30vL9dLVCmNxy1ChCbCsM0wohjsBxlI3jkhOprQrUmq0Xmb17Q/fumRYsx7ncW0auiIZzPZ2bo
0azJBCIFwCTgb/KMUJr/e+W8Qxb/2CYvh21RTw+nErlCHsozlfKXzZI2GVH8alnoNcLlm3DuRVvR
D+bcReAew/3PJYxH3yNWKxw7sFpgAn7IYNfEMQMaJemqYiriF4A0791LzhEOG/r2LYhk6EjfFc1l
2Tj/LJmSs3XvEs0GvYY/C/CyoictDwd4HqAab+PPRDLx1q1YzlM6F9JhHT4jMpzb0N4/XSwfzjTt
e+aib0zzN5bo3hldeJwU1q2rFbqb2HBb1o8Fu2MN3Y4uv8XQ9drnuU24fYuLvOcRWifLs4L2xjE4
O7OM1qQsdqkLNZFRIhOpUyc8jw2qt4vIq3woXBDA3jx2DPKA5lQJ6alXRLdwDctk3SYnHlpYpniY
H4Scg30KcTJii170SYVH5brX+EHrRio9ZFzn4MNAGAnbvy7mWDE+C/K4VjJbC6sybE7R2F+f/cqj
NBqdlnSer0gtPpBfQFH4KhYh1LIyLAYY7IU1J0Cdv66Hcohv5OTyDWqQOzmB3ZNXShki+99K32CC
rLvXp/x9PNoGw+FkktOfvBON6Wz5N5gRC1angvz1DB3mhmbXeZx9LWeXwZln02w1zmHd8YuvPYng
mBoygq2n702ntBP2Auztot5omDHCyVffMlcQRET7Q5DgET0aLbXvQXvx5ocvJyjR65+gvA9fZjVc
AdY9m9GtXXihVfpuXOvVuY4i4gIjmZj0x98JPACWyDwkBFmzoT/lnzfCs7WYZltoO3edyXMIM2vi
+Jvupnwvdk8NwmVINPA/kEHt48aKfKMdIASOJXUVzvBbg5slWVrHsXyP/v3iFb4HBf4K/pN/xhTH
DeFW3Sgakj22QSW+3E5JI8X8gn+aup8k4dGgSn56RyUMKg9k81VcUXKA3HyJNgNvIXpIndq4fxcE
r3cuJEvWNGcEB/t6tDYHCy9cV93z4YnWZ5LOLxc/iOECs7/xCZFcFNrOLRocIajjoBBBpDlh6MBg
aiaHEquJYFG9chpLolIPafAG0JCV4O9BgzzlUhqysKbbUwjFCBi/zRcwasHfeDfysfVDukA7EU7U
DX8yGo6+cdgOXjNwi/W2V9ZaHg2UBDUxVoZB5weq1fPzM1PyDeMpyYubbJTwcTGDEW+2jJmiZy+o
SEaea58AP8E1lHcQVpVxAROTmAxZH+Az8JwpRbAQZx2J2GKzg8EGzNfQScKw9Rq0Xlo0Y/rjts/K
CP+wwWMvyFxfGeRbHiiVGtIIyaJyV5XDstmmT7oIdPiJNmYwE9FI/yxhwt3YW8mDZknSftr7T+3R
5zmkqTWqALYhGp3DU8R2zEcSJbADP4dsuL2ow18MXkmXsOA7hzPPnzBLeAaQe+TS/vP1F8Hc+m/M
8feO+QvzW1/tqswPi+0rkTLLyw1HjW3rUPO3UTVwW97cJHoAofo2aXxFMnygvsljZw9Cxh0gr+ZC
icqrXrOzQiKgaNOkEZwGtfmVZeKr7C8/bSostHzVvi/YXr5X3Q0mWZRcEiP8G3Lf+Mu1WL9KLZt6
c5F5+XL7misch8xPGnMe7b7gsnabcfoGnzXZd1jKJna33tq9HIjSknR4665e6Jzqb/vGaP2aDlOa
HnlEz8ux8ezE14HVIhakBTM8YRO7jxXgbGnyN5JT59rfvRO9yfpLMtuYlGUvKfXvw1/yS+uPnUKO
5QDMerWGazd+RTaHzbF+LpfWrbdkH2jS/HC6tLcOaBM2HPsi2iHX5A5TNfNs+8sGS5NLL8bpQqtz
r6LgfbHannHt3FKSC3e0qbrIyxwHt+sxvJCeQ0Jbd+oHr12Y7xypQi6bbc4uj8PtYvdUX8Vp/mk0
kjx3WkZjRP+vi3DVMUg3EwPd0jWOEKv35m7ZaUDiO47Pl5GVPef1KnHg6TuNrnkeXSA/N7rVou9s
aSwA6W1i1HPqW3RXr4jB7MPFv15xctoRMiIsmH80jqseJ7W6BnQcG2gieucPtsCz2b7VQaMgZi7r
pm+m3ZQiPhAMf7ignX7nvTYX9WDdqDPRkNiht9f8WFEhrU/P1eRUEhyt547zY7qj7bIIr3W/cRg7
l2Ocg0Y5YFo337JrABYp13lYhc2jHd0KlmNAKRdXa65vUMDXQ1AX9lwTl47dvsG6hZuXUW17hktR
f5DVRzQrLZ0i2NPPq1JPcibATIc8u3Uzplt6QUKzQ0r0hK4yQGgdMuEVY8psUt8Nz7SYoIHk+scy
4GHkWDTyP5Ki27mbli+rNbojx9FuyWZ3CMs1+3o5N3YJR81Ns5tjZpObL056bLu7KG8Yn6zI1ikL
uApOmitwt8l1wQ4Ld+SSj+rHt7z5sbtssf6q4SBAlBLx9zc6eW/+8Ri6BBjW55lqO80LC0KdhV9r
mv6Nlr1il5TuKty77ydY4tgVFs/LIz5mEP79w5XrcYzwshruiuhy8/xF/vTfaXit8QfMhWba/5kT
v4JeZ7vPmqv1pRirncewoemI1WTQ2itOi9poH2wH9QUpFVDbhggUAmMu8XKyIh04P0sfWJx2u3Ug
vBer3Z6IuydZitpEylM2/ARx+sDNQ/h99FedSSCkJ4zZO68rXtfR9akRWFH+vIPbQD9WX3x5pRn7
JOsoyfCoDzx0xaVYhSgBTLJFVHXVn7yBRydG3RKu2KJz4LsT/ZfqnxQN0wzFSbu+KbsQ/UHSS3vS
FakEs82i0iFahD5EQJDih4iO+hsEXeb6uXh+gu6kBaLOTPo8yVPE2DNBUFwoPn9j6dT/9mh+lbKc
s5WeFt6hGItAJZrVo31LTTseenvNT5MoWJ0HJp/S+VJfwYq7LzcGGMaAU+r7tn+AiUf0/mHXzg2w
YG6KJyWBEnBSGkqljy+21V+G1p/6Af81tH5ti9di41bb9EjvrxqBGDWitogH7STnHzXb3NtS4POo
0UU0GOgw7yKsPcht6hi8zIy4nEm+RCQqoVL610loyRmS1jM29PEYScVrznjawYl53ItdfASQeTTv
q7/4zChUk8UWKTHROypAdWnP7cfHdgMdIUYU1BT19FW5b7yKQSaiBn3Yq3t8KkqHQ+d3A41Al3Eo
OT+BgOpNhph/b9m4QH0Gpcn83Ucxy6CH2HxKW05Ep2NBiHOcclDpFvEQNArBXEKP8STqxP+h7syW
G0fSJf0qZXXPPtiXsdNtNuIqkqI2assbmlIlkQBIgFgIkHz6+RzIOp2pqsmcvpxSSSlxQwCIiH9z
9z8eagb3Xoh6IXIfAFUJbrb+KrK6CC2CDAl01eMa2EAFhRAT5lA4Md3EkvwdxG/2Z6akvgRvkyz3
dtyCHSfu8uf3+G8QI9/f4c9q3OvtNlqZWwzqZjMwHi2A/3G/TEdU30z8fesXReXgL6i1AHV0wzVs
FN1R6v2scx9kp0O4L5LV8vF5RNfYqxmxLY37qCiNlldXz19K6jLET19pgT7g2dnVaDkaXdE48prG
sZdU08aEOf2H4cvT0wLABGm3IRCJ8/AVp5DwfQEDob/ofyweBr/wELVSvy9K+wzcCTzHNgIUjGnC
82OuM7LPq8QtK7xoNsaVdXHcDxo6bRblhYWy7ar/87ti/SWDw+HCwPEc32iVRrSxfJcgOG3OQZw3
XjbfFzTVMtgS6ogOg5gV87lY230/pgxJpdLyH6GBGFHUP9OyqdkeLvZF0Y8SWsZDoj7S4mjzUfTC
QVz/at7I0/p8QULq9IFtQNoO/E9bW73yT+t94NfLHikTc3D4SKzbtUEz033w2jPp5DlKPnq08aRB
YjLZ7GmABcLtOsyWNTE51ZJyiLZ580TfXXUQRYvViZDcIVFDyZYkzWFw/urcODA4JuuLw1VEy66X
Yvbey56K9PJEo7CmX+9meyjZa7w+Yk7HvOgXQ8+cB/kzLKmzGt3dObQWWQ/j85C8x2k9LPJ+sBqP
dw7lsnXfoRPuJKDjXH9xILGKwsyLDfGAQtnD2aW404CVoqhESaF/qPsFJON8UPYgo6sN4S/ut2H/
feoq0OLwjNBvV853dzyIiuC4OZzUPEC80O2zOkGIricWoTZaMQlFu2vlWyMctr4whyo7RIve/X6e
PRJzwiDhJXA4gUNK67eFgy465V/07ehvRxVGLDyZfym+Q1ZFJFioSW3v0p6VYq/+Xt1GIBlbiVgR
kgUI0Oe05GBlpgSWJTkEmxcHAjbk7rEj5DqMeD8HK4DmfCCB5fZNGre+v3FU4fTqGDqqf906Im+C
XHbdLjaXxzcaJkK0bemUxXP+oY9U+QgtaGAK8At3j/A9hRHtoJb6IHFiddbClxrT5DH/QAEZSyur
pYM3PM4V0EtPOo15eK8cG8fQaYjmLGRri1rlGgLR5uLIQ4rRCTzwlo7ETAoUbx41YViflLjEzBTx
uoEVCrKWF21Rw5PIMhUqDtaCVMXv1hM8xNB1HiKNakwAMMSUFDCWg+h8uiLZdq7+T+JrimVpcKkt
0vZ05O443TKxJvPCGLv3Gp4cPY1BvN2mZYvKFGvOCIgrlKoFg7o3kWBPDFpWH6pXylUsqc2QeBRe
WNbpMO18FXWdCh70c/8Ge5XkpPFF+Hrs19thGpPgwt+guDTstMh6I3i6JHSRk6TXqhxQDL/4qW/Q
SynegrWHDM2ng6cFUgIiVVhsYd/DSfDQIealACQMcge2BzM/3AHTB3OMtOCRtrfoQaFMUbA+yikc
WTm34M/9Fq0MlPsPORnCd+NkzDKwJhMfAYsM8HLZjXcX0+cVgDovkH8MUfYIXFsnLbR+K5g5rF/0
TsGmyc2z+pSy1mmnb2D5OdJupjFhwDkOiWxQ4LyC14sQINS/NBGsqzPbDUfxOeMd3VdVg9vMdzOi
omdjwYt6gwxcfyd1SQ9KiqWi6uoLejDKNhqLPlf0B5EipGslHC/NTjQcPZF/A9W7gN57LRBd3IkS
woPYFF3an15iXBD5GhqYAN0aU/qmC43sx/AEk1BnoaLhJFRzm3LGY50jop820p46mM4SB4XCYomy
qdDhwr6jwXPjDQO8KybD6U6npOMI+S6fRrfBv+zN/cvkSUD54E43yFhzO/WiYuQsyomz0LDodtHj
kmucutj04oTknE9CJrY3DJHCkbykxEc0URTZcByOoXsof8qAGLGmJQAf0Mxw6SECSY6FPKUt+C80
2dYX7B0RT1Rh1dDXvUtrW+QWU2SaG9K6T2e0b70/zDup0xxe4L3J/7MADvce9a+4uMYfEtwykHMq
8CrBPjM4W/I8f5SzwmYdaZwdlF5+buEMRFQ5v+iMdWIWS8impUA3fDEq2vkdTvbPmswSXtFsXT+R
O+RvFi7weC0Hrco/O7oJ7i9DEF/Cq2b7a2FjyWJ9p9+koi6JHuByfFskroWGUcBmz3eQrJoHyfqq
G1snC7bOqS7WE/5BHgeWr2pB59mZWjhyYbPN5kLeuUjNkrfuBJBBYCHg4bWaOseJjDU8Z7nEG5ho
4hSlFKM1KdVQpgvjdoPzA916RiU4bWHLG/xpkcuAT4Ne4uKe7xy4Yc2LpHl1h1YjXW4+90gf9YG0
vHUTqslZTcKiK6qgaDoViDN1UkIS55Kkk6NHqWh1pAT3G1B7jVKQSwMee6GmVm2di0/2hEFH0Mm7
jKsLAdPRgkI7TYpPFS+CRxsupCokESjJRCUwtEGwQ5Xm868IJZD5WCHjKhC4YgwpGZMHAfzNHAGH
7yNBDjaIZ/S3wgzvDwm1WTeQfOHA7mfgzGc1rFOOzdTixWua6MVP6Ww9TydlC+PXm2kfO9dHrccJ
nTslKc5nh1TmNCb3TjdiFZPCy4neI9gLnZC9zIF2AS3d6EnbiWZU9QLPaSpGCot4qTknggfPsR/K
+omAoRmnSDW+xDTKXMlQbVt7Yt3WyPv22MjYsvRercFwYl1FT9q61fsOCS4quN1uI2YVMn0FtkEv
lr1QkM0Ww/FYzd2O9A2pAKFIcSP274vcHrlBGKwHvc35wsbfjtVahJP1EysFa7h91vm1lomNs8D0
nDgDnR96voiZZESost46t5AvRI2AnBQj8EeyjWiDAEJCxVZaGN5UKsFEnehZOWQuWDRzrx9NAyYJ
Sl9c+zVkbU0kUCS9x+hSkthEhvC4RQNwkYFJZ+0OwY06321n5oJbNmv3DWaEwk13mCIaxbxHqD5/
E7qDus1lx7E4TpP5t/0KErDoCaIsGJf5W3i+dQDtG5ea/wULpphsnhS5VjNNQsSvmMCa9JpDmhha
R3peS0ACBJqgolto4nev0/zWJ7HbIYjRCrLQA1d6MOK5qK2Qvo6tjrO0HjQrdCXFiMKUY9m56fqm
hPuNGcY2zN5Cuggy54rDa3vQYRBOY/9kSEsRI9YMR5QIVgzLXHyvCLSGxPJE39RXeNWxQpCYHydz
cUOkoCv0jsgTsE+gcLQ0DV11VoK+kAjiBuki5eT8OiFdPtaFkaGnBfYRhEay9JQyroEAwQJdX8pA
HBAGL1FN1BCsG49BsyVcVV/p5Mf2WJdQnM5oiq2nPDBjyaIi1jUggB/yVRVwkx0CyB8XV+0ItE+s
r3Sbiq+ePo69Qs/z3EL6cOxSzAMYOvP97NK6zGIgWdIr1xwon9XHJ7w6kVYQQkikVaUXVI83p8W2
1Q4GADTvXcHEhG+CDv+zLmiKpID3B1NrKVVpyc2tyBmJ/CNgkWSFM7svOn0Brx5QxHWLjELeFiY2
2VZo5+epgFJSPAKABEh1LgqwvpVj6n6DtMK9CK/sU1/TNrqU1DqKh190W9b8JYBTp1xcT2sEb3Wz
1I9JlJlyFH/oVbpxuukau73v21B3dY/1gJ7eD6up7qneoBMh4wL1VB+tmyUKL7cQfVOYNEp8kfd5
AxzGnTtO9TIxfKM57QTg2ZxpDOVd161EcjLnTr8519Cabjco0jL849S91cVJLmtqZdd6fUCzP1S4
UScwAWKtlxnXGXFoZo13gBYtrY7TG/7ERTK3b6Gtc4DoMn7kRG5NehiIH9WRirhGjFTzd8eBA7oa
azC0toLkwph00B6Md6lf7+btteIaMi5dFKHSDu2d53wZRq7BcB+005iaFRxFb8znkSWcm9hOcLlv
JURMIgpCc0DHBKlOcyvnzbO8IEltR1z6DWMNmTomeDjd6PRRN128q3xu0UCCpli33S1is8M50p4l
z0jrVWvL/SIaUzQvnyWc1d3ybsxIVAOr+HYg3R3/Fs1q8JHtDsd1IYBmUBJBFLlLJ9YNQm4aeTQe
d2+PolVpDnDmt5LUk452+qilqommxcoL2SMJwbnZHOQKOOC9wdSTy6CRWTh0ezZKTYp2RaGcTvnj
GtTfVQNeV5uhFvgONFYKTEAdXijSy8Q57ZcxVB48wJzSV4SPEvSuHLAahL8TjVw/lXJ0aZ7RrU6N
TS9rmL8aha4Lie0vJelplMWHBh4R4ptfRHi2cKxxnvGDF96w4zDjVGMrN1cSblQIIbupJpnynL9p
9snnxvMHYY48ZAiexsetEvPZvyl5h/B+csf1PiT8JqvXnycmAPJ9zvO0IL9/5yVUbfwuL1Glp3q1
DSxr6SegM+YNtIfrw2NCt+TokboW8soAAnyJ/xj98ywcZV+8ZAK+2p/UX43++il7NIY0Q4LmM9uF
/e01XRwdb1SyuJw+eAgSPxSNkGV2HuAJHd9sWlulg9Wt5/eLZQHu/dHD/BTzA9W2+fa9eape8g8G
kZwmGaCKiw1CDk7fC+iGkQL5vXcX6atzYc8s2q3RTBYwBaIX/YqiFUPe9M3dDOmM8OEEp+U0DFdx
/0w+pBq6575BZ+hiSH9Ii1MBjl9Nm/C1eIzoIG8NwulhPT7VY4eMe74wigFKx9tmYtLu7qsbDdZP
v7jsf1c4MAzTdehM5qA0/Cn/t8sSq4qTAH3CgHxsdRfSvdpdlM5gFz34q0VpXvjZB0WoyPxV5tH/
S2IPvc/vD/3php+NwvPOWUP/yLcu8YRYriJYTL0CFvoGtR1JCCMmpFJgyqoFobxFidZZU24gCwvP
iqtIhkcNx0h3TCv1wyKD8kaGZlzwsPwugdHqy2gq11qukXr4YdDxTAr0VfFOnrzL3kIuOp6XVCGw
ngsHR6zrGiIFdTk9av2DqcepOQN+4X2t+zFLHiwavGMYUUxRaBCNkReSFGB0FfbfK8IE6ZLiQret
fAhiMOZdQBHM1+MY9Rk5Khh5Nj726qGIqBhi7aqyRdL0F5K3E6Jo2POTbzue9gaM0jONjyg2qTG5
9F4LMfVnm/dOwNUnfoavD2dfLGzyIaQKFOjlADRQ0sMxoxtcq6rH5kTijWwN7TiB+FIYa1j+Ek0Q
flr5PyH61pP4D0V9R4iIR7RvkXUDqadGGW1VkGDUvbwNBxEtSvZjgxqFahWqqUlkXrUwKZ1K9EQi
IeSVpZC/HuwowZ0mwB/5uZkeJqtF70b6A1DRYINrM8Obv4Pe/os6gW3/zbbzwyxUuvS7baeuNkmx
rx2pzsp/V+XE+UKijR2hDYThfX+pyBnS97LVlZObqubowplr2ipgJuWGxuAZ300Bnfw15sf26fRC
yPfV2dPBXO5y61TPmhTRKUKxagLXo2L2tdq/M/3WzZRkjITwOe63nvc7ccG7oJHUNGeSF/7mMeLw
rphRsiHr6QaRBQLojLLnenokps7asp5KpirxqZi1HSzdJ1W8zEmuut+7KrDl7RkMrhRqNySvkODZ
8HRCcHJi6SmOB3py56KqafO9uRF8p22iF4w9etepPxD0U6aCIJsdiN1qtTBRrcVJldHGD7vLB+FV
eOXgkcgKn0ZSoJazuaMhZDtvrVZSWsxqZjmlNTUEtt7kkYIMlcSKvvINaDX9oibQailFK+gRlGzv
WVRV9V6QTrWKliWiM6rQQssSRDSkYVXwBnMFSRStjh0aJahHtXz1GD1blcHUKIckSjVQRsldbnog
Ia0vhIRtMNvFk2So/qjBJS1bheRv9bMDH1Qgc5Jf72UzyUsZC5q2S1O508ntfoK/UMYsxv7qge5p
vQQgAokqH2Fd5EKY5l19DmJIV6ZT0Y681TeDnfOvVC40np9bgRap86nGYmMEXN+AO22Dd/lxEaQr
t4nXvS2e8nCAMujuTKmlGJy4tJChzktneLzYPFbeDFvlxF8oXuzRDDrd/XwU3l/AqgE1nhAypGXB
Kg/cT/iCo2n20lVyTOc5mg3AH8JrOpe++s821vfFnUPvuzUeKN3ytYPmvPuSPVCT2n/df2XF7J9W
L5t8mLxb8aD6Gj140vLQTg+sq3gcgtYugFfHU2sWVBe76/rq+ODNnCfjqWB1JJSPLvbBcL0fhC+b
rJ8i7frABjaFljP5Vc3tr57Oj+fZ8kK/23Lixmn2xQmGXI2vcN4sGtTUih06wCbW9vjFcN6jw21N
Z7vQy0fNapBl/6nVD0yKorCtTdu0fQpBnza93mpziPPNxp+727i/WiFiswWo0Nz2vIFXTT03n1kg
Li1kgHaH44Xnfvn5nTaN8O/Kwd8Zf/PTCNKi7sW9xDguHVRLtY+q7KJaEDWetxDxUFA0fGvflclX
WqAz/koZoc4q8Q7UQcYBtPdLjxbE6lgcUm1SK8oCd7Gt17RKkao+UIfh5RFlm1ap1TVbSdouuWmP
ZAeRbxxl7N3prCZuISb4UI5gNSmkbKjARDYbJSk219Ul2+xX7aNsl9MYhAr8Dnj6amXgj+Chsv2m
1znS4KgCE9hLtdy4ctktjfYLqg/rXQI1mGmEdfSbt9i01ReVV6gwYU7gscAAAg6hBD9CIQLT9HUA
a+jxggZKP121TLJvZNjJ/cdzUujk1lQakhxpsjBHh1cb78nnW0qTwuetIBup4EUZDalVyfLTceth
21a0VF6TUZP0CS4VRTvJkqpeJQ3a9cQh9QJmFyUuWZ0KexRSAsZ8dHYPsASapzIG2Ak0dXPSYtGj
alYMCdUYpczOtJlWyxil2Q503gix7P4AnSRUlmY5EkoBm2eJWpOUmaBqyBNxnuRIqD+DupsJRNOj
75W+FZQclM7HbCtZ7ZHQk3iKqlxd+UtzSt/SStHc+rPdllxCJeW6f5sPFeBUGVFiXOU3ccZI/KPw
o1JfemkOGgym9aD89nqKANkVVpbssKaDctg+FlLatIcPJflUBlQTTM1czVpyWGSwyN7LKszSqxXq
S6puqHxhL1PSi93slGHtOloAp1f5UB+i0uH6UQl8TWTKbfP0OcTSKE954pLiyvGhkmb3/+hEWDrJ
bAk/6eJrEEQy7eX3Foirt+I8yk/yiSRIW1X2rgrUVsCql5CLbE02CajR+EolHoFx1OL9gC+xx/CH
8I8zdFYkdk92uHVdPNze9dgm++0tlX2Tv6z8itWmIuhJpXzS4U2aJm3uCIeaDFj7ASoNXEWAYRwg
ciS+2c1ZbPRgVBsL+eCKqG3KJUox1tNAiRKlGsBXUiSR5omSCMqaVhOlQpUAU6IcH4Tf1LeT1AkS
K/qwlHxd75Hkx5cjqfMabwglHE5AyXql17sEqn/lLHuvqKwMmxsVYpQmUjFm3R6raZNFcs0P9Ft0
rpWLUH6qTSsxRBN2tRJ2yokWjMdeaOiKFSgeKF3Zel3VZPVHb+HdXKIXu9iKcCXnTUFDPVMPAHlr
ao1iijrN6lNn4fJR7rZatkoguB4VAxWFnVvl0qXP3TnhKuADDFT3psM0+kBKg86p5OilDNzWdNo6
M69GkIm/b81r2jop7ao6LmlsZiU1x4V0tRSKZW31VbsQdTjy6rgnEjdDQoyF3E3qkkWoTP/5Rp5M
1sqfaRYaC8pQPK46QNZWC7VrIxo22lyrtMK1wGHu8skKq5S89JYqgemO8sxCbed03fbI5Jxe9pMY
8aHuvkbkyJUKVdsN9GFb75ebaNP2rqIVK8yruYfULGlyppAUc7gbSoyr0KZYq0sDKfW3nWkeSV1d
KvCkWsglKkWkaEyJIqWB1BC0TcBx1/WY8ovm+Ka6KN9sMkTmrRifytUrP0PlhMyM2qkoq6gcnTJ1
ySUmvSG9pMRnQh4LIcQuC6c4TtP48EbE9xYi9EN7urcWC0aWSeqJ1iiFo2EOe/iz8peP5IXkRqtv
vTxidTPzx+5U4PBU4RXhlj1UDz6KaOTiLDRc1MysC8HKawvdRjhoz0pmcuz227tWaxfUlgjNjjRw
d4AvunRhctBgUp+x7Wv9oVaigjLWSPjpGXLmeOzlvETgUKN0OI41Py5yerLJ35ZUXwYDVek3efik
UwkGRR8Ppw5wNsRpGGV921xuaBCl/njxouZfY5CPahSkFCzuRg16lxq7OZRCzRm1yc2d1Kn2wC3V
7qJUhpF0n40oo3La62U5T+/C6WbicR1yMmfRUpxX9cvTSPST7WjqTtMFQr7LNhQdnYGZy8J0elhA
6qgu0mNR1Wr9gaQMdvbnjlAnbvKD5/1jEuQzgy45lF6TreoGK3BqhbNV92raVkYqNcnbAduAF6Ao
U5UQPQoq4V1FEorAFJs2c6Om1KSgXk8WrGlCcbtPSQoXguwtwBR5DwEuAM1c6VWkVioOrog1pFGC
D8FYvZkqEgHGUPoE6tqk7V1Rp1oQa2PvfCDtnJRTtXeP06+1otI2NsUb+Nrtd1rLmrjKy7eZcpKW
Sqp3X0q/KzGu1aN/la9V3eRAFRbxPWqUFMiVEj3Txgw1Le3J2ntV0NDD7AoXT7IrR0osWhcKJJWV
1lwg1/y6u6w/el9OtDriM9rUt+pge0o0ypScp5vX3tUOICWzcqSALUYN8fwia6w4UOlOsg7vCP0R
weGGIBSpbnilyo/UFQnvlIfAZZI9rw4XuGxqayojrJ3SYYOVJf35JAmNv2tb8r2z/CkwWu+Pfmhn
sbplgFkAsbB6P9E7VTgjlcfk8ykrRsik5gArl8gJCSUek+cWXuNMIACDTsCcJLT07DoKufpwCZUl
CFL3jQwddQpcbkBCuE1COnX4JOBe8sHlScl5lIuJWjrv028BqvRCSsm7OoG70tvppMBnyoHRMOTD
66Pkmfn3ckf0qJoLCL+kw7Q+fsRBEGxvhyW/p/NDNzVy91KP1LEoFOtwelaDl3PGOZWt/2aS8tMn
0SxVhgwZ/bfiTSkvVWTlOcnZI9OLY83/3djda/eiIYLoTpfrghcn0Tx3lJAJSaZy3+0nfD7IhTVJ
RPlnHdDLlxI/6XzhIDrXmmaBI7h5SL6P4Iqo+ApePF4EbwonmK7MX32phEiFnfW1n2nms7HCSlKN
ovrQZNb2Drv1TRu8qk/aYDvxXP1kw+UvyM6XWwJkai7Fh6oGXfZEPTnV01pv6qo6Wh9UYRDi4fjy
YTj6UmlMFVxU1XXIeGp9q7SofBJ0cOT0YKCQLf0TLS0hTwhzeEp0W7rKx+YMFPUt5FDeJ/1eSibP
FKleLc70+KGyiHw8FZmMe5Uhz3f6XefDoFh8NAdFagGrU2BId9D1AZrrrFR06t0qdyPBYxkLtRdV
Cod/2SW6SonKTCot6mRVYhLkJqNghYnlcb1WllkmV+csq2+8KMdWz2CCqubCmWs3KfEBz1OLTky7
yyEw/rceFWCVjWhCj/2VFW9bNaV9VeNpt4UX0jZe7/Asx7YSq62pK3iL3azwMOHFuq0acvyq7uQi
D0htQRU7mX+dqMpUurHKYsmaC63C630lnhmxCrxtMk/gmRuq6e2oFYGqkSc5O5xlFYC7ou+as9VV
1/VTp3Z1Cu1SxDJ2mn1KH3c+qq5IhE98XLPPylNSvrKii4DQHbGSiNHtehoR4vCTvlXfPNY28gW1
winqritPrrfLDnSny17NPQu5ljohHbGrvemSqiKuuyUYg0ahR5Te6y4zM/oj5G7rcshAK82tM5HV
oJ8dF5OS0INsSnvPHhVBCNpANZUx9B5lj7rqurVUC2Pqr1wPFRYBTjUXqtZpqDpLGSuTMNxGBrpa
WkPIIq0p0uDkV1mjAvKDI91s2r4KbC8N7fq267m9H8PRxhUIAcKhenyVjglQwzYxIQAipvpNuA/v
CsiKhwiocHqCgyg+VaCu1CLNOKy+flXw14Z/cNXbrGNrgiL8SWAyyvNZCwBtc1kekoK4ztLJlXmX
n67NTN1u9HsLXhnK/sh/Rxm0NRA05Ea/LZ+Zl2Dm1KJL/oG+TvIQMGbyytV8TyaOf69cgDO0Ymnh
M+EEhV59NoBMNAJHJTpEeP/G7WauSFvlP2UmBQ2Uu9+OcXlo8/+7j67XjEfcqC/CUgp4OoRidb0j
eVIh0rkjJ6pSgeB9vAwzrDHEY/vGvNFlo0UDWLtyukO7YpYPAen5F9WL9vIuVNUZKEwxAQZms4jM
QTYL4fyDMgIq+XMD7Dq/ylZ9wqAXvYObr4yDDLCuPswtXakTv2pE+inUHJe+DfeF6P3TJssM1lgh
pRKUlpDl0mMqCau3kTGFq04OXVIJFYYEphkKsWLjqDWvWkGru7DWVNvamY1J+zQ9GSgpaFrz11Xd
ZpnEj4Jr2Sqei7siXRjxqsSHWiGTup4GsHoma2SCnvRKm2yVSXy5GueL4lJmTE1qJN2we1ViRBl9
nMbWGO5H+3t9pnTThc/T3qAoStuky+gOlGbb/L3iHNWotXduvyq86wHh07arbIHAfatLDSkD6nds
SxGysIR48ClZjIKarafklZBAUWpBL2Kj/eaDymIp5tO5r9jFKyJBHaJDJikRgfSJaiR8YNcJUPuU
wGtRu1vpvZ2lE9xO0ad2sza2XLCPMWSuKAXiQfykN9Gasd3wNPqu1KI36IBUbpQxUMQqS9p7LPFf
NX7tVusxTIgh+/CcqBK7j5T8VQdy6cK8hIhTe1aHPOz20GLSvEhKt7NyaA/izLKjwziSoL5k+MXr
EZgZmW7COOrE2DfAYUACqSRyoXUfKIzwWiT/JUDFxGGj1YPGCHUvoiwRhxRNRaOIfqCU1sSGO01U
oeu01mHA8W7x4Craoet3+HCD8p5PJBQrryXifvpKebAlDG0B65YtDk+tgBSmKGFm8ahGCZAAcC07
pdTCSestVMfTLqblrm/R4ATWbWt7YA/aU8Mo8bC2FRAKc20gopslT3LQNyCctW9un5VQU8lNjphm
qb5XzNPwWTEMKkBbNuXtMBxD5ldQqaYFOnE2bc738FX5Vm1bOmSw0BCCIaAJwA3grlVdaYEO83wW
PZ3u5NFrON/g3LyphrnBdqj3tegKwgQ+pxV9D5c2QYS2vU4CXlgJeevSfddJKw/SHoQz0e6viJLM
yC8CBu8vpJ5PQeUnDlFwKL4FlS1Occz+QsAXsz8cHAz8Wakl80LsN+eRZtFDn0xTxtqy7hEfZulq
nhLUyzFTRU7+i4zzegf/CfM43w6jEWzW7Zgeopy8UNuyB9GTMPNshExUKmW/CoPaksBfQ+XAMSEs
QZFyPpUMTu4p6YWhfxIlu2ruz8fZ+jhsoLszyYsvEIo7ym0/qa56IOJ+BVgw//6ygpEwHMfwQgg0
P1bJdrt669tnWx1lW/ohm7k3FiNG7bzUmI2ebmTLhDjPhuJrACvFMmczdyCLTnmZSaMrJFyorDcg
eanwayoyUWQ+1FNtTecnYvDD2Liq7rPxRbeBB5cAhdtdDUTBjvRzMj2M7UGAnOtEkb1LjKJWhCXV
Xn1JHEzJQhkWfZxw2MVsP9k940DR+heU1kMXeisQN96Q25A3Lb9NiRKfrxV6ntLHkJsqB4leFpfB
s08ySV+9sUPNVfxXA9SKMVAChwxNO0XYUIRF0PZhIdBzvspo1aBtLL+Pv4gCuxn/3ESbf5ERRlgB
jti/b84nwn4d9IzUszzV8VWUz4cgSOtRgGRYBwYRqF2ZfRU4jDGq7YIriCkjHKosshqv7ShZ/Elo
YSczL7bP2oK0CfXmLPgl3eBAt3d+vgxOOCTHKCxH+vVbPEUvE3moLV4QEKnyjnJA95MDuhkkMDBf
SzmyFg4qHUBldZTRjIBuq8ZEp9on2SJ9hn7q02TnlQzXjVIMpbujq69EX0w6TvxlcZm1q3X7pBwt
7ZXyLMWXQN8W3PTPL/nf+kTfXfBPPlEc1kdva7mn+X492BBaehcpAIb0LoI0COARyYqfHw9AEuvr
LxvAv49oftrWzMxbUaY2mqW8XVEV9CU/VV1kyXXJLuiOpgjfX5GykHx/V+IRVl1tI4XCpnsT/cMr
ovT8bsu+h94qCDypzRCWgL3E8CoIEcpRYYiiazCLXHhys9wAeBy08MLvkp9xxEMxqQRmV9wj4lB0
IpXxFeTyTLZJwRd5UcjhMVum2ApqrYw3jERVPhFbQ7gWQdl/caksXfyfXKrP0hxJZhdF2JhaDSpG
dc02lWihclACpyLT4ZJt0ZYT0NJA25kqREritCuBCuIBrCgXjXaic8Ty5AmekUAY1+gU6tHO6EKp
pOa6WXrkTYBp4W7K2VrjnJTM9ApFrGf9ory+Vonmt9bJ8bbLhrSJ8TarIQ9XkX9Am72JM1IahI2F
DacDcyg0VJ6vw30oeKw/9Le2Jj12xMxr59nfoZHCLqSGMR3lX6Wx9ur+19vxf63fs5vuMpb/+m/+
fsv2pyJab6pPf/7rfx/KqnjdRq/pb7TsfH89/JZ9/HZfvVZRWUVv5X/rw/7nzf/68U8+69uxBq/V
6w9/DNMqqk63h/fidPdeHrZVOwpGpVf+vz7523v7KcvT/v2fv79lh7TSp62jLP3921OXf/zzd0ty
2P/1/ed/e3LxuuN995zZ1WsRpdlf3vT+Wlb//N20/uGagRmEMJUt20Ml5fffmvdvzzjIeRv853tW
aIfYyRTtk80/f3fsf4ShE5qQjm3Lsfj399/K7PDtqSDkowLLDS1I247z+5+D++GW/PsW/ZYedjdZ
lFblP3//BC70ObsgDF2I345LSxNQLT/a6ip2U4yBQyo0A7hunjazOMFf876e3XDa+CWKEIFxsYuN
cz9M6nl8eu85qAWmeI9Hb4PqQ7Ue9Wp3vG5Qnkq3Ayeu9qNlsbav62g3yY7xfFe8+7kxhGb+lIfh
W+4ficXO/cxJJ/Yuci98N44HRhEOjmn2tlu/Nl7+tkFzZFAk96cyQOXQClEyORfzKkG1aeUdUU6k
znw0e8PcrdAZ2Wf93WFLDXAHyLTnIyN5nuw9E2Vfw//wwT1GdbibmPtoluUBw6aVhRvt+qvCR59t
V3+JeuYkXHrr3dVxXX14OZjCbWmM85AKR7kIm8PMKpA/86zhbmeD7nL3t97KGviRMfjPV8wy2/H/
jyvhxzX2L9SJiqxEXO6nrxq/Z5qi/1+sMQfP/P++xh6S4jVK339YYHpHt8Ac4x+W4XiWgT481HzT
Yhl1C8yy/gFsx/SCAEWFbqn8ucBc6x+274LpMSwU5R1fukV/LjDnHzbNCSx6n9s27itH+g8W2I/g
XTBDfIpjhFYYIlKALuun9ZXXxSrclSfa2KwAxPSstzwrbmL7NCxs6+27i/JtbX+/lvHt7B8jGt9y
DfoX0CDCNEOJORifsMKOaebbrRsxSdOovN1GvaFVWcGtv4nC22CzBk0TQq4LjNP6MCi3Z38cuL1H
5IJWs9Q/UYcK6uqiSJ3itrD/cLes6Z4fppBsys3NSj+29grok324bPYrtMHPVXFlb+lhHDXGdboP
dqN0X1uTQ2ruHo14uqqreGQ0IRCczHIQfPrzRwi2zPL8ZmLvDetxn5b9dWBQlWj88yDOTNp47E7Z
eJPE4aB0V69V3HspNl58Yxbk/s8OYolNAUbZM9eT05oIxm6MB8ffZZNmRatC82DsETnwEex3k800
PsTHkeNtZ25em8tNYYPPC/fI058asj/++Tioeyb18RNybXWWm3dJuTLu/Gpc74PkonDq8tIw4/I2
2W6v1n4G1K/OjIsiiZtJ7mTJLWHQjZlE1uzI7RmUax/W2rmxbkrP2vVD98TGlIQU1YLtaWrqx6Y+
AlEZJNve/tbuXdqrbXntGOguWY2HQMP52IzdYn+Y0u5gu0rm/tmwxr7Vu/es1Jmn5iGcFG76cDzU
JPhjd9ffOlRCitN2bDbWMj0mxv2ucIil7pEK7j2UWWHeH4Zmr8pm5u6h9mnFGxxRfPRWq9Nl7JY+
SIXBoTl5o9o8uvfp2WNTXp+rcc8wlmaBYpMxzA/hem4efWNeGobdd+0QedFkfRhau2hSZ5vzzd4q
Vn3XsZoJgk3lMs7m1d6r73ur1Wx/cCHSN0V+4eXG4bEs05c4tBHaPQSHmWlQOc5Db9LUTXNXNsn+
rolrb9Kj80KZ7qeHfHXqo8oh/KfxnLmJQ3dXgwTFwfUX+Z5OgcZ5PzkdPfsii8/1cp9vvBvTScZW
OmvCfHddrkP/uopP/vU+Scg4u81m1BRbY7am1cQszFa9SVI4l+XWaW7aH4cynx6iFKj//zwU1TaN
F+oUscdkS/cuKz097EGCXriYl2eOQKcGG7LHNnk7ZkAjLOxGsMb3rahwuYk56MUuYqeb4L6Msjcn
CTaDcJvUqGNk4bVbmfFkWx9YeklcDQ627S8Orgtz7hx8cX1oLvv96XmV997jPEIufntyB3627V30
8l02r5PUHbDE6EecOS4tRZOr+LyCw18evVl1WK7PCbK6lQ0V62BDUDrGD5tgdd/brpvHCL7Iysmr
gXMyqoERZfSAsU4ne8T6KC7SzAU1Z6Eqagfh6TYqT6fb3YbUmU/xOT9W1lWRD/J0DQX4UDU4zVmd
DHvrHtz5oD5O63p14zX5cbpKo3M/94tRcD4i1WcDnztu79NNQxfTrfdyihzIHWtUKgLrdGGeIyRY
kVI7npJ6YjjJR1EdJs4Wov3ukFQ369BIRpudcbcrc2OwPg42R3Tky8pF+zBABDWj42e8Wg12B2tW
bMqveW8HCi1p7g3ToxBorXvjOqCnUXJ6yLzo+GL21qz6Ok9oyeqeb+y8XO58Ox9ZNONBwqV3vD/n
vUnklfFzgvaoHfYG53xNr2LTLr/70T4WF24+wEmmatlzDBorVKehYeyyu2N4vO3Z1ekiiQ5Uc/0V
4KFD9M753m5rAwXSGsoK8jIjL0/OgzzJtqM6DOPRvjkVt/vtelakdnR5TMz7uLfZLKvNbszOU47t
pKwHR9+2bwrHmFteOi73eEcbNsd+mmXV3E/Mct5Yq3LunDN/tjfGZcO/6a6HqL9+2PEZ16qkJcIq
JUSuPethx6Z3PDhPdb2JJ8fQfV5nQTxLePXQqAP/NQ1Ox2G+pdFF0NDgohfs88t9k98FzjFe+AfT
62fVaj3aFNvTneuuQBzn9XCzqsPZ2m/ye9OJr8vDKlqcez7Negv0VU9+2I/L46tz3rnjtEbzKMtD
0m15ijxK44AX3FWPhwA5wXiNzoVr5wAp/cgd5J5f9aPSpb9IbG0esprKwKYMX5L1HsN3dkZB4lPo
KNOnwDVBSjr2btrUaTFf7et+VfnNPKvp/UxLqduV6dEXr0rPV+vIXZ42B0Cjrm/dhL676SdnC3Fm
7ekbj8fOpyYZx7Y72kVWvz67b1vDrR/dQ7Ob1UcD5VH/3DzuqmM2sU6GM9huN1Q/ki2dKI3e69ay
tstoXQDgY9GM7bVxeLDcbLmtT9FbsDtvLnZNlt1nbtEMzyk0J8T757lVhcOVE++WxSloLpzIcd6O
uL7u6nj8iI6UnGFuxcCE34rm+AW75i63Z+88drZnc7Iz0+jeWO93F1kdXISQxx6D2Fn3s/22d386
nZOhX4e9RXx2sKap70z3ZWnO0tKgT/bOetn5UfJU48nTv6PMF/XRjJ/yI7o27rnoO6l7mK2CTXrZ
q7bxqNqestfmMEgOO/NLXdmngbnK5xuLpzI3A45+THujqPk/PF1Zc9s4t/xFrALB/ZWLZEmW5C12
kheWM0kIggRAAgQJ8Nd/7dyq+6KyMzP2hMvBOd19uvu5+fctUWl+3HjKK+7zxgbj8PzvY4vU0GyY
mqosH6t0oJODAZGdr+LrY48xPqRbqOs+6oAfLeLZ0ytNXEWnqLu6WAOU18V0TVHeRGiHnyEdFcpC
l1Zp6P/DwJFdw/QhoT6+FoVIrv++6lc3Xml/IigwQ7S2F+ptfJsj7McNCp5SW5qqahQGK6Aznr29
SG09hyZ4KhKAw5lMXiMhKuPCqOljwl73zYZXzmGcqLKbwzDxko4ETEOhPzLBht9Tu5/bcEjfBYNj
gwm+by4Ay2RGdY25BGLVD+Shc71pcE5WPjERNvSWsWmHFabwTiLuQKZAUTJDyw6Vs3diPSvVj3UR
RsgrTZDnMTrY6KpEnHeMn3VnEl15XG3q3IGppe6DAQoPYU5JT2GknnBzSucUuIJj+xE/CQ5MqwHD
uHqAbCYkl0jPyyPdYmBxwa6PbY4opDn48gc2Q/IH8roJa3u6E3fLiHv695Hx4X2NEGfdh4gOIntX
XFdL4XbjtLkO7tK3OB51OOlzmq7zx4h1FxmL6Mcotp8qk997GQ14DhN46hGmLkHb86fi66O3UiOg
C3Ez1A/pwXI7482bx+doUUjbTNP//n0n4uF55659dPsMs9o4zH7S3j0Zxiovt+TdShhTKy/mGy+G
4pzMyANYjT6PU2FfY+tgZLVK+mskyAwWU/jXxhsMuDPEQC4WiNecwaq+E/NbEMquUQV8SVk+QB4I
g65zkcOLyy5pX6utG59nCjNnXKLol5m2G+ccMhKNGJw9iNPb3snPSK9gt9Z1q+ZdxdfWkOiajatq
sii8kW0npdkiLJgUPSC7JJaV9sP2EuZYig6hbVNJFt3jSEIVQgR0wUNKHmGfpg6BmfwtZeI7VHRX
j472RQr8h9wboM0OUfF6QgQ9ntG31ETZeZ9aVJOUqVejf/WyG+/jTEExjnjKIlzh+9eFvbtZwqc/
muAAaK17DFiM2CDtf+Itno57lqtTvGePY7ebupdua7avc2rj5JrFHhG4krnrvw8fQWPho3Rv2DxA
3bacA1Zs9zBI92fdDc3igTnKOBneY4+HdBXbuVMhZCJ7GuD17lDSfKKvcPZkTSvleiUFY5dipEAM
s+5nmORFRZnm92HGYmEhfO1VEd+TCKYp0k5n3Eyoa+xRhV8Nfa5BRXSRPsUhbAfyyN9dJ596oCGv
dHmREm25NjFkKHq4WMSb/MW/ciiY7n+FKx7dfKWwsV0BjLC1h196skYlC4WpSSo1Xg+znos+hMVD
J9RptLA9FV3hKpMk4GfGWXxM1ESHTrTQr42ih9X68jdeQ3nHQFS2IY6nfOjkfUpneZdfHyJxd+py
bED8/x+xYtSoua7uEg0Msu3j8661OMkAgxKQDLSn+Jgo6ZogaoO61/F2EQQlR41j912mhlQj/90x
K16YCJ8GGfTfkUkH/32Gu2O7Y8BodNW8cxjRYD+8qO5gJJ0OXk1QaK3oDxbNkhchEAdBu7GWcRy+
TjM8ICc/b3++92b/pdkyPsu5ZWcR8bnOh15/n5SaKmb37lGMAaKQJ+HhRE/wZ8QMLx1u2aGfZuQM
tSMsyt1s3nUQV1ZF4w/l9y8buIU+SJAMU+/v+Rq5O86aotxEwR82NcPA3Xf7cft6AZgz64ue3tDQ
5mWgCxREk5HbYAEmRfG0Ha2Z9rqjb2lv86MjW3qdNiwPtkTDmG6YZ96kq43Q/6IVIG5487lgpfEC
JiV0Ck8yTm21+rZAwpf9tWb+bf0anVsUsjI05zSk5I8YocuIx+1XrEZSJissbgc8HQeZsL7O2yV4
YXLEhuFM9+dtTCaoUGN774Y2Jg82J/1hbWl/z6iCe7lfdxi2S0gPuLY37kNsDaINabQJkWXdugZt
2zPeqfguYHMR8yl7jFoO0V4ff5+2AWkjWLRqkjXsL4aHwXEs2Lmwkl8sDS8Ayl5Hs61Hsi9dmW4T
aE76dV6Q+IlsRr0AFoiPwRCxkudxRfcOxO8Ob85s9c1oFnnrrR2elU5wRGTIi+1FglDxPjnbJc8v
PKUMvWn7I+Gt+NxTiIqS+DcOK/zM3J73LnYnarFW0u0h+io5VoPqpyPLv1YvQjghkw5yqT5CqzP1
9tg5Pd50V8D2okvnbzCRfMB0y583q7GWMo2+scwHZbHAKX7eBsilR7mfwkyMTbz0IGTjeQNySet0
Bxip90qS5N1k8avUKXJRN5QdNoLQ3cOiJKvOEdalwrJVY1bZLvi+JgsE7IRUmc8hH+cRAvMCpG+p
vy7SH/kMb0o3YJJUEZbwLdy3pOp+B9Y+Y4SJh06jGKhbkDwKY/JzfF2GBSoKg2W7rcgcPBb7tt62
OSgph5ZBh9d+iuFC5yaA+jT+COPkHAECgu8yBhudUltnqNQPgFK+Ta3LLmN8pylc09PxnS6QkwRT
iKSfdo/KDl+kS/Yt7SNXyslohHWFz22+PYZ760sxQDDaDttRpeG9Ra0qVfi2hynKxvaYhEVcGr6i
T2P+h71F7fam5vEqMmR75dg4G/wfKnvkIo7dhIoY1B1Z8pO33VbruYO3QPzZx36oZoJECLcgS4iP
5BxFrG1aOtxcOoHwVfCY9vDf96B4JwG3QSh2M7WuNdMCaV+4VXxzXc23dC+jheOgH+qoD/YHr3+Z
BHmJxY4d0tDPtU8FSNaRfJ/28bXfBa0M/MrmyAEbySZaG3NbxrG4UEvvqUMs377bx6jztNZsMgAA
4EIZywLby1uLaEB0d9hKxA2cgHmU5OteYGVxMhPEYgOF41kwper87yMu+umsNl2cEt1ke+JKOkwI
WZoQ5Giy6dEZmCGQESV4zT63KX1BtPCPwOJmTis7iLh4HPbOVSPRZzF1vlkS+Hc7+k7X4hQOARSD
cm0GiLDOLebbMqbzepiCGVqWXNV+4kEFC6h4+a2X/pN4uCvsof7G++2eu+ytGOzrFsLAPC7mV2Ru
IqOkxtjzmSYeiGLWV+jvUfD35ORc0Fcx56YSc3QC28gfogUmvZt78JiPSg1b+DIbQIMDTim78e8y
5xK9dQIE4nXc5gMgstPktpdtnn/ufX6XnD8zP70WaO5gIh8/bh1HeQguwzLVXb5AmE2RFNMGr4ld
j85kn8m0/aY7fY/Hrlw1++OW7o/EE1Navt1o6HVVUORtt12zYUCp8kQguSUaEcbZI4Eo3ONGa/WW
KlQslidDRVvCL0QZdyBT9I2t6X4utkw3IcENTMe8r2hsvhAOyBxHyCiI45cuovdx6mFtgapAPJYg
A0EmfAeD0m1Rr4P/lckQ4sDRmhJnEV5gz6A4i3FpRbS/bsnWpHxq4WbaSiRH6r0epZFlPP/iOWkr
o7O/KmDXYkYcXl68AaOAu3wAwzJGuK2+9mPhhs4RMC4xQ0WfRTiKOhwZskAs9mQkxO8ujeFMy5YK
rf7Ot6428xxWbABCo8cfI4tRWRj7yMn4nPE1LC0Z4rJ1C1YgiueVFZ9DW4CmNJmuogDSPD/8Jfsw
VmqfEKfX59/3PX3de3tlgeK19HALgyvMytbaTjD4G3j4Ocle3TaJXTES00fqMlqNXQ/8Cvb1zCTI
8+Iw2fLQlI0RwmeiWD8NgO7xaPZYnxni14y2fb31O3Zt+xnrxyAiK10sfUPH+Mca0++xROLkziFX
SLP+wGXQlnMaJKWewOJO1F5REdReQKGtUzDYyAabbf8wSoQRWGKqTEdA6LV9aUNznSUs9NdAjVWS
fks2WBypNPkzRNMfHT2NA15A56BP7S6Jp7+nLBOAEoK8zHzyYOG1HwkEj1I7I8HFwFgt8Slp4syj
aGikjrkMVX/dt2qIAcb1va2CHCpcoIEw3g+gH4vgaR+47CQFmVEQhH9IRfc8OoRcjszKmo/I18xH
dZ/zFsk4bXuiZKYXsc6moSDYqs6T8gsItSuj5x30RKkkD44DP6LTxQREz6pYr8pk+2svEbuybHBC
CubpZxHvdRpiK0IGluFIx4XKSIhcI1rAfy3esJi3oSHNkJERmLicltZWcYrGVTnIiqIrECkMcUmE
Kz0TBPbFyzEXMyR461ew2rayegPQVisHfaVoSVf3ZMTYtCBObWWIgvMUET/ife1mhGLo/DlgSJld
rYd8hm0IuA1HbLQi6C3psPsz7vQx93PypPsPmFnAQGKCTUmBeD8TFbC96RkcYRRCxZI2Bd+hkQse
w3QoIhjR8beuumRyByV4Xi0YCyKbIBeGmfWuybogfmEENQ7E7BgU+yHsEtmMmUTSSjfciM8PsFk2
lSXI20VyJh/PvYEnTbweLPzZyzDSfxe6vg1LcOsynCzo8v+wcfuTD8tS4XBJK3AWr5aJ86RNV5EM
W3mdAQiAZvgQjguoymQ7ZCneau0Etj0NEnN2+qnbpX2cNyTukj/FEv9N8/h5cv4v7REYEqRZUs7R
8qizCWlBgQRetPu25i5A2qnTKUIi6CXVQqEhs88m6E9zAnfqLYB7jQDwVeXEYRMtiT/dyBC7iGZ1
o8KVbpf7kUG4KiUAZZcG4QFsD0yCAlflepqOJuU58pCNKIncEDI7iKMNp0fg7GGJSdhVYddBzbC3
dVp4pIr3xTHeEeW0DhHUVhQqESu4xFPGoZ4dZRPz+LPlcPRhin226IfLsYctqbHFeSlguD0BHGYc
QSrLDDB34cj969btec1MXG2aVgLo10O6AMq2GPew9j5QVHPH84NkCMBtw+wNj2Ia4tarTsBobw9Q
coYEvtNaPOChxnYiW+5wWFjwUluFnKltwggSc3L4vz/sREdvFPZzGgjJXqD9oHI8bJKa2uwCxiI2
MggrDYr7HAeklgO7YJQHn9PSruky87i4tGxzLc4hL7Kq3SIcAnT7WLstfJqj9QfJhyOZEyx0C84r
TwFbdqHVHwEGmfu+tw8sNRYv/xae433x18KTk7OduqKH7S6UIbOJG32HSxT8J6j5BaamramEBChJ
hyZv2S8+wtHJcV9y0r8vXl58h21YR/SPTUT/qVFkp+LrpgP+KndDi4McXlnh2ckbB8DDTAwUOMQ6
JHxP+Jw9xuiKmmT7G5KPgfaNBjBbpx0m7NV3NQRQn2Lwx30BKr4sLUQnjNhaBwj6mOmtB5ZU2n59
6ZMJeeahUbUzCXLV4TlTAYWCHP/rdxlfILWPPQ4R3DUgo1jO8djkSZ/WGNwAgY00h0EFDt80g2Ec
upaL0OLC5gT5x6rNGmUp4t0XXmNupaWliCjMe2xdi+7KKO3/zEjaRkPlH5ZwREYaMF6kdvfkMmbw
HdSRG6tt38yb2ULkCMunTCzbteeFuCTSPSQ+3o6BJONxwehVpTbbGrTE16VlWZVkTD7uHKBKEGu0
ZLF75wxD29hO6hILREQxkq8HtJfJ12SEgXVoJVTo2EgQ7LqHM1Q7opgbq77OxAihVlkG0+bC1jJZ
s7sByn2PBYbLweGWGN2eXPjNTjsWRPcNdbRN4c3OItA6YYYc3Xz/zELA1NxbePZ5DNF0ZIdWFJ90
jZGVlH3FIS5zeNRR9js2O8w7Y9zKRCZI5aXZkSbCvGaFN6+RB1Xoexee/n2rQmykc779yNA1TUuW
fLX26N9c/owZ7pD54LMHmflsSPx9ABjkWkC2mYR7EezDppTe8hTUUIsFnTW65qNNzyHZYDe7Z7rG
+JcQ689dgDqXG6g9TI5TNKBkPCViqScFSeVA5auifr9uGegxQMcgKPRNtEO9qHk7pRo+DDObhtqo
iD7+t7PM3uYeysscyCtJoqWJO8fe5QpLAgglH8deXLt8EucU97HMijy8JgBq2bgjYG/grlyiST5H
cEGJUhA0SnNSrgkTmPoWRJFKfxyKOXtlEcIJEN/DzxDtofgtYCZ3C/4UQ4SQ7Vj1fX+L4xXz9TrD
PIJLBPmtPr+QmThc0AkoHcj1Y1JgETlJ7cuuCXqGDYRhN/THwKXJZaL9fl+Hbbrl6MJB6j3LSY4X
bjdMj0UfHHOi4J4inQS/EIBCQE/85JxjT2Fnvhergqx56voKdFgTRm79kTH/1GMwRhnW2TkMaBXg
RTiQ7InJrcbPfV/shAikgN57Mf5cMxQdLH9kt2QegpMgpPEbjg++3JYAhDTBe5D+x1UHO9hN+zdm
kNRgUyKrIOX7fYMUkm7k3ag0wjDJumqZVvOwMMCa7pw4M1YeO7ibuRe499dsR9iTjCYs22h52be5
KAMbYNhjOKymKXktOuZqkc5ltqv2gQwjiBp4VYAUL7LwbMChCPyqihBgXVMHD5c11Puhd+3bHPvp
YkO6nfAmo6p6gLFxT8+rau+6T9ZGh9AzuG44LcliapkH06FV34ZIg4bswdU48L0vpECwOrwFWCrU
tScEznhO+sYt670rLG3YnkAlnA78ZtpoPMQyWNCRQiW4q9teQKAUZr/WLoBAc3Nx7ZHYsoO2zjf7
t5ulgJRjbR9UlI7l4gpxi3KPexshXGFEx1Z7DYZ4BM6w7X654GmtPdEgFzHBV04xwLTQgZXMmJ/K
42QD8pbBa0v5m/JQjKP1SYBblgGZ4OP3RcH1fHieA93dVr4AD9rTMskfCtdiqFx/+TZDvtb6M5BJ
KUiQ3+KsUHcbkyZKfVYBwCoXj9RolsMeEO4Nhczv04RswSzCuCyGz2LCIzpD9dFYQ28SGFCZJxiG
9Nc9prkfas6Li5BI8Q5b4dATy6Vh5Qa689ZpVTT7GOPZStfo3C/IM/ZZDh/TPv3AyQeHWINDKdfY
GXeYDNch+J1wpqthLZI67YdL5tNv2TQhSWuld4kinuYFNlN8vFQzxebNBp1C9oUkrgVz9wVQN5io
qt+79bDQBBNbbEuiho99vCsA3/WWglgYeHA2RJJasOK04rj52xX0IDZwiytMFkMCWSbVdeHi6Cnm
2HqE782On1kmk4CUBGoJIjDoqnRFHxak1TajxdJJmJW23ZBZJ7HthT5yqtXQPW0Cz07rpvHNj6F5
jnbwOlkL7ARUUrn3Hu6WSUsqPmlRMwIYOYBU5LcC0LSPKFUexN0jRA2qzhOfX7mNYGiztRBvSx42
nIHO3ycsCwOOPKEo/tdO3XdGCWYGHFr1QFNVT6GHqa0GSZfOyWeYL0240RihJw5tbOJNA3Eiq0WY
oRlb5bkoZtx0zIcj7X/nWwzlTstOEEd8A6q0nwZQxt4lyBrJUvR9VH7Np2l4+PehBA2RxqbXi++3
oPQjNyWzK0SwoM0iGYeHbGZ/Urw6AH4Y/J+LBY7lyL/LB/djtP5C88lXCvhoExShf+IKC8cYB9rN
2etmkT+14RDmFo9ebr5Qsn6fD0lrf2XrgD2E1PWVNTpF2wmxUcfUWs3IWIPQkB/7qViek23cSnAe
7cOCm1ig8JYp5FVPgQh+zl20nKMJ8odUYov1P+ZodunQ3DVMQL0StX3+oAosc/tWgweMYLYl1vD8
70N2LXZPvP05ZwXoKgy4JYhxxD58wQ7AMk4z/sM9hj1Kgpmj8cWSPeEI+dfuDqe+GG2A8WKldWzB
+Wi3pMAwg+0IJiW4txnG7NxmCRKDcfcWyG0sNoncFD+pSP5ds+ktFiL5ziVqeqKf0yXFTKxa6EKH
cG4cHW1DeAevqCkdHjFYoQdLdwRv4hpEalvBpbgf0zI1kVHwagnsE+9yJL24rulTeFvsO7CRzdiK
dQNMcBOXHv47As3522fDZTaxvyRtdLAAbN+KBYFzXsbzReOpfA1/9kkA41FFvvnW+vdIQik95dsL
3ZefRGfIF5mZK22WHgbFkLqz0+TAog5Bp/v0k2+s2tMUq5RfHyBtkBkdrkPtKUeSKlquRvs9vQ0G
WJgY1TGwK2xh96OcZngjWCxeAkCqpVh4tfIRBfZrHJADXFPtmlXDCGo3/rqLwcrOTAnyPJJoqaNu
/9bhDpROIhwnVTpohiyWJRqwruIzkgvRJeSPClxCpUKSodFZBYRt4WuygkZd8aZD/JptFxCj7vLv
Kwv+9CCK4FecTenZ2ode7QaSjtWCkEJhbce4gGmpO+wWnbJAY0R98CuJsJrJFthILgjEE8hRwuzT
v+e+hQ9EEcFBYOkiNChJ8lIscGIRGq65+f4nylJ62LL2OAjaPZIZrHEc9N+sntmBcOz8mbzJU6Ck
LU2i/+IU2eOBeYlwpSEkhFcd3qkjXz4KZxFGyD1GlA7zJA+BsFpoBzC6cQgIhv4wk43fAxwAvfDB
bSF+LbFpuKnou0+w1w+5ceX5BFuWkKVvsus8hDzFJcXIcZAd1As8k3MlXQADFo19/kXzKlsBvAGH
R+EfHkO1HroRkYc2gRxiC7EgoXKkC45Ov3WtI6WdYSCV4SkhCxlryLEeM2rdJSaIijWc4NjK/VKC
AwdraQ+jdaIiJlCH3KpTyuAmjiRAzDjSn8KV/fAqFQ96mMi16ML3FW30Ycr4axBsScmyr2cSSqmK
KAGDVvohQkpfNQI+EfdWTT37VNGAL2aB9Nst+zOKKULblgKoyg9DtgUPUm3vPl3G89rjV29CzSct
RtibZObE7yNHDGKyEmx1iB7oYY9QgvGSjQbnWIz9mnZqRQ1SMzhpvHUlkq7+S6HxwTONXgwXE2vS
ZFF4+iJyytb4uv5XYLAGGXWGZEk20QRgZsnx17Xe27oAEAaJmARvEyGPYh+K6QgdLgoAn84pOL/k
K1hTnWXeDQ972tYTLQRGhhQSrnMyWHeEne+wzPIGYLZEPbzzHq4dbvL8gTpe914+S7u1FYkz1eSc
ZSVlDlBDBM9iy9e43JW0t34enjo/IsWawAB5LnDr6DQek2n/Uji2yI/V0wHc9CeOq7OQIMFZEegy
xfrf7ld+dIL9TSacTQkafmaIvkVx9ifb9uFOvqUo86WfcchKBvhkAb9eJiHkkBwrkPzYrX2EIR9o
kUvN9rjnADt697UT+9D2ff4Y6/kqY1JmGxaOI7zIZqq6QeuLiU3tdugTd+KCR1RoTCNyWH54WBO/
4RId5Y6S1rFuf1ydeIwlZF9pKD5VuuQXwN8IXQ3CCyWo0ZpsHUi17a8z7Xpa+l3feKDKfdXuSphR
AN5igAKtDaEdQIc/gldvZBcjKN5F2MTekM4YFcVhkSVfx7Gx0EwjYppDpJustbQMUdsde5l2hdzq
PX2SS8wfZ/B+VKHg6DCecGCsuCvhUGHZgTVz2+FIEu16SMHbj+saPVr2zYJMXTuQjtyBn0mZG+tp
zF7yVmHuy7f30QBnAjljXiaFCpxEIKLyAtHsy/ij30nc0DxvJi+HD7vgyhqL1dyxeyL0Y2BRfuoD
jY4f4jlRbC9igdqQq6yrfQT7Jseyk9uH6DgqueC2feHQi7nnodLNuAbYVIqH9cOF7rNXSgFS23ST
4wYFeJ9KzfELoZ3TbpzBLbmjmGMAtAkOMqfyh46TpzYjMI7igtfxGulq2cyr5fw9JQJvW7Ssxwn7
/UXSYeevBQezFut7167fEzSyNYZfA4B1gNB5GIJK2uKwwnEWKlR0hTNUKsF+B28HiC77u5nFlkW4
zbVMkdDSzqm45Wv6rvjwEWxb9vxFok04Hup2KpokjhRUuaYU/Z5fIOb64NG3bu4QCTXMmGodhFsc
iaQI8r0NAnmtMe8A58zNNsXgxJINc2usoXAsoE8cg+iAYb1vtjnWJ7+gue4C+Etxr0B8dvDaAYoF
IBU6q38feFGTK1P5n8gtsI1INn3W2SkpqdHDbYGRtsp4ckNLFELnE79nRi2NHJMbtQMCFbr5DsFY
hNWUaDkNFGQb6P+z4su3NuX8Ni36bPl0m1j+kJMVFpCSXUcOWQxmwkkmKGrmRyGxnmhmdtwpdD6F
X5p0mJZjwQtVoYdF5cAhBEf/LVDnPkj+9rPITyZyxY0q89vm+imZ6QpADSxuxweUOw5pmKGkh6rX
CojiHKbz58Q7X/nZw+c8RoswzsPdGX5IW3DMQ6j2suhGVm0UWDLjOzpYLKBwsX6sLWgk1zOAaay/
QF+YVz3aDqOe0yI4DZk2KEz0517EcND123VeEDIMGg21JO/XawZyq7dhue4IkBIzmrYAleGwdt1r
0lkkl/M9gKBqO2rnBoBstD33Odyk5PdwpPE9j9SL4urWgjnuOLKyETuM1SlIzscWLlkKjQ1pf+0h
7gpUqT89DtkSLcOfxOgHlYvojmnjEBeDaHgxy6+J45jJ/olEJrmSETtGaC4hA+EBSphF6+tNUI5a
VhjxYaxv9posAWJNhgkUicSzmuFMb/qIJJBPb2UoaHRhr4FxH66H+45EctdpbAV7wNvQN71D28FF
7p+Mz87WYLGdZcI0YJSQhu57JDTz2WDzGX4dNlsUfp56dUmHFToOmn0iz8CF+6NZsK2KGQJ6mT2O
mpk9yAjw//4VzYw1CP4wDdgBnDCPgYlzaPBgAGuykdWrVBRQfYaePEFISRTBFWUBXNChruh05I+S
49Aah7xFPUSglfYpMEyoqYsOKxUtAfEWz+oMBu5lz8kztTEOhd2BilsYyjkEBY2FqWsPnPIbNCuI
wIbOH+tfpOwj8YOioazWMDZgXw8DRVz0iDwTSqeaCKCZCUuxdYE4aKAE5jKQlTQ4QC6u64oT5TDb
Zm3wEkMpfsZ4bpot2V1lo/7OYhAzuQtMo1k7HukEGQz5ohc7xT/CcJnrOAMZsHz93y2IvCjwj8YY
sQpOtPVCox2VqvssdotlihC57bxdW6h81G8BJr4ymUEzlm81mTGA9EOwVa0syGMOPVe1hzbE5e8K
FBfMgTorkpuIPWh+g7qdw5xVAUGSLrwbChqrSGdwr+QLry3WEPa3WNgA6sKy4KeBMAu82YI6ytj3
rB2esKr3ugZQkdL2JwI1B6CjK9bKZha9TXKv0BnBYedrxhd9D1szXfwXEBYelw38L9UT8rgfcemm
px5dOfRpPLwOPeZnqE1I4fS5G1X0P47OYjt2ZAuiX6S1xDAVFJNd5omWoW+KGVL6+rfrDfs22VWC
PBE74tydtVJ3BtchT1oWaBZiANfuEdCX9cM2aBUdUaiynsdgxfmpR3cJQFpDjrhOyFt667jre9WZ
boDftQRrc9PlcQKYR6ccZJTp+qfdFpQ3Kl0ZKdXchJb12MM5F9+DPbAi02NLHqdklR5j+h402891
HUmEY7HD3RQSYbmlCeybl/cfcuGQIwbRvdoeH/3QyYT3jAaD72RRIhtmPK2q75mH/9ItQ6i3uRcO
qyNuTtpFq2aV2743I41bmy3vJWtgkBmlRvFwrGdPaVzFTDzVV46Z5y+Zi9RtmtlO6NVr58z9efUw
CggTHIDmASKH/ao0caSr2bPt/jS9roVmiiNafHXLAlhtzxwc+VMglMRlaue1Mzhyn83OG5eEi+Sf
UNjSwh6M4FQ7xVvgBGu6GmSq/1v1WgRTjKiic77d1C0LU6oWDFETzUYFAt8s0v2o2Eanp8XWXmJE
WKT1rLD7rTM3mPX5hTn6pgW1Zd/JHBibfkzSTdkCbilWRR+j+bHakq8IwNyX5oscWKNqL9ZJ50lC
QAOHf2XlQpsBeEuVKgySHb6CQR3wdkhpBVlvmdPDCqocfDpo9b7gQA0svh2n8k0TzivHUbHzoHyC
fDH/iQqNvNCnRxomXI2FOte15jbN9O8VI3yzeiuuTkMjTlKcF72yzsbaWBvib+z2SLtXFGrFH6em
DaSbGzvHze7Sy60wjVUKOquBwqtizS5J0h0N1XiyrL66jsp8W9f6q25yNOYCOaakbnAQCYpcrcOm
O7CPCKj0z2i9dU9ILh0I+7BpsyakAI0pQi8ZLPR9LLzayijlGThRL5k4JVWzmWzCO+hE9QH970nj
mKx5PbjxiFVe8EDnHQ3LuWbQw5y9Dj3i5AlYaT8ao7vTk1k5EgvMAssy+hCAiVW2vPePhT5/mKZi
hZ6VR9m6Wgertn7WoWWLaeW+rrArL43Ly0msgjM5rcmeQ+X1ar7HsvMR/q3L6qycMTXvOlr/VSPD
z0IhgSXQKJ3FF3Iyrq4/q/Y9Sx3KI9du3rad9qIho24mKmfmCsvT7dhZpLgygCGqAy9VymA2qv5x
iz2Zg9ROTaUF1jRnYd8tADt2Wt+sZFOpDsJ+YoQmfEvQZAQ6tPrAsY8DzrqGpWF6m3R8LEspC/3S
DWXk6GhNbWEZp/bD0gAF0sJxjsSvfudc1Tf2mPY+JHWyMRXlp9P4j3Q1GkGux2wLsCmd89A9KkxY
RW8oKbRmcK/lTXNnnsZIJIGrdTuSZeNTQ3yIcSjZWCJGlo55eZAL5v1tx1RBWoSEOtc+9UzygZoM
xNyq9MWYEjaymuJ16QRKmiv+ymHfZ7+6igPiZtV3Rbh+GWemu4VTjxm7H3lifWqaRVTKTdQoGd+k
kqPuLYwouVkEnpe4/lDWXtA4uBlzjRUx9Nsh4fYrwT5OQ8f6YZd0cdLyuBxbR8Jm44zYyc3T0TwS
LfvRTf7BuJw4BCfKJR7nH7nIR8u8E6mD+LVTi0Y9gFd/HbwkrO3M8teLIx13yxR1LgXnQzjrumGb
1+TF1qF4IBICKEhN+T5a+k0y74a3NPucwadAN4ZjtlC1bnXtoag8yksc/dvLZOQYpHc4G5WK8TIv
M7MJIphflisHJfliqCsplir2uLzd42hWz1CE761aJL5hq1oQJ3IIvxfZoVer3guwP5x31wcVE050
G9pGHjF6fTAAAJzGoJ1hBMFuT1ZbxtGUDPOm6G4TzucDBrxBT15VSdpQH4d/qiwih6u4rN2gLxlI
wA7mf/H0xsYCNZrZOteOX0oCqjua6WGW5IQsAqYYRM4/LYt3U1O/22gWFvelv8IVkw9UKzNYiKTg
l9v/5SwFGldeXhrefLYcMLzYujhTFZEbBSYVNi8u4rZqnYiDzqnhmqeBJX9zFhZnFPOhapHx+HCh
W4xdN7E4QJ9hbfraOwhDi+TqxX4hqR0BXIiylE9V8Dvbj2Nz9UMy4dZY2auddX990rSh1OH45jSS
AJtNvDUlnVZ6qu+6ns4fEzuhecqd6U8f7TEq8aJ08QUae22XBYKrrZA6yqGFwAW/KTvrLeEpYHgZ
fo7WvzsTCkeB6WK7KVRABvQ1E1Mka5MFlW7EYJmoukvrUtPAcSRapXO3+roOOHQ7YVnDDM0rw+Ko
HZTyZzC6gbtN+WG6RSgfSlAbaHjAA0Suh4NiuFPgeM85zm3Yx8PNcZX74xtZk9U5rsZ0H/6NZTds
GNSRLxaYXPZaM1brxyLj+Gj1Kb2EVn6UGGuBmnLoqma+p7h6ctQVXXEmRJSvGG+xhOHPXe4D6xlL
Ukaf9jqBtrf1cRCF5zfTLwI7msNi1btyoSOwizdkDi6z2+jYhukxXlBVrFyPOrI/vMoIdXgTnWXN
FAptYe3VyvyCG/XPsPv9MNK6gWR9QtCGRHGwTvAOz95acZNb52kWb/XKgd9DxJDze2mt7qYQ9PSb
CTVjEzyDhmfQStxww7y4ODnCGrZDr+yrnheykSUyavsJBS5P/jH4oYjA0PiuwSarpcu+1aq8j4Nm
vuKnNHSUG4pivZCbvOU4E5vCazveNuklMYbmc8mOPgd/vlCprxBzeVgPqXN1W9CyBNPYsLrYp7Xh
z3A6zmYyh7NbZ5M/YvuGA8wdauTgg0pL73VNyblqSl4IXKOMmD+NgSI1eorht/qdwOim7EgPjzyq
zcY1wyRZCdtlJr0ObbLsOhsE2Bjn7GjW07jNJhoGiRvsgJg3pS2HU8p6M1vcq3h1dzbG7CZRGpQZ
LuBlgjhogcRGdaKAYZF/jH9sQsrQYPNq3q82R67WYPAoyppnmDG/GYpuBGmnLbtW4ZZ3uSPTkaqI
ukw/q9FdfF1NKPxboRBFUnVBXdaouOXZGGIXU2t0faEOzHWLFram515VQ94Hix8X6vaLHOzeqTkA
TO4YYYrFZ11taMgXPIb1ErEvswFI5BhjTKDw+5BDdHHZ6Rb39BWV9dMwFO9QM9OrJTCcAJrQe4cO
XL1vTwPXW4vgTCgxodDP0N/6mF1lk2LCcVbjv8my00M3uAYGgGntOAu5tE2oCu2m1fyXtjE1cypL
HMoBuEcdIic3uVS7l4WH8mRaIzAwZH2ee9R3lxZnG4ceq7w1A8MzKfpbniSW3KlKxae70v68zk16
I1LJfFXvMyI6t9lTMrCZofBVW8xRLjbemLt7OMwvxLjAK0zUh9w4GoWu+m2f8xEp0FCtUPfEyPi9
qYFykSbuncoboCLfB439jMgD2ZYP60bYyivnUD9JEEcVOUFiqsqnbcFIu258zGR6TuI2O+k1vfQ2
FIONRMvdQeO9KgjnlXQEsRduhT45F+v6Z5Sh5WiP5FFln4viXe/kt7IUxlciXAfZwsEKrjQttEel
DpQRWIBQINHZ/jxryFq2029Vpv9HrqbftIuzmXNy5DEqRNThGfsyy18XV6GJSDgXD4vsMqnisBjg
70pj3utefUu8geqxuWwP6sij13nktJiMCKjKT7f4avkkPtrYYvhxOhLcHauX28Z8VYtrLmzqAQum
fg6X9IGRErualPTOrR44MqZQr7ST0E3T1i+GsQ8I+qdR5Wh7a6ic0NA4vQw1PX2WdqpWCAelaCnH
LtQ5UmSrhO6IVGimgo7ZjEMVp6WDHvON0U6yH7gzn8EZyO64KVfz6EaZhcpgW2x7GECTDEG4b0IR
aO252+Ry2YmJmUDzCBjq/Y/RmBc1X9EHGiaOZO0Erym2+Mw2S7Dc7A2C4/HhLcPOUnWxbZUhDvIk
n09QqM8lwbDjkGk7c4XRNBLvaXhE+TjcOD6zn7ovTY09XhOt+h673dVHnNhMtXON5acAm/seryCq
V2BKs+3Q5NY5zfWXeUR8S/P51pdaexkRB9bc2aacNX5jvAK/85wm4iM0CT8AFOtSWLuiAM7TE0Gz
RfvHa4g4auFgyyZpG6T0hASz5dmYIODrblOFTYV5IM1lZ7h8oDrxiM5bOCprBr2SGn/uxQqXNbS9
LNb52Fkfi2sjNOXc9rHqZTQ46DR8xuh1Dz+NwMK7Ztj/ma4tOG40UGakzEcnM6IeBhbFkqPGehGN
xVqKBWdHr/qdti5e2Iya2Axr+88Q3Zcx12SEtPU7VbMljB9Xj+cgpeuT+ERkUQ62YrOY3oRZdUm2
h3T9VWHn8uxSnOYSd+h/Vl1FY+OY5/Gr9Ez67h2VDLRoWi7KyWGPaZsEvck8nHYx7U+EpyIbS7wS
DkM4/8IWgeOpqGo3sqR5cGrv3SP6mdKOU85Je1xKZ8LkmnGKlquHsYL6r+RnbxAeShqDcOl+Tqkb
n0zWd6o5LdoIOZ1iMJk+Q4nFocD8fFCHVSRADy8pKYiMsuHFlUjbeU4igbh32GRsXSg8vFRhe5tS
sh+yVqkzb9XpIB2LFK6njT71BtGgr1Y4Zn0fgEAzMllDpDS08I5tffE0ArXUaMCKWWrUWMuBkzXX
xFhyuJAK++AZzr0upu3YmkMDMQGcBB9cGpU/zfg+qrDN2yrYZNV+5bIwnxxleS5AoEMY9InUTpjk
1r2Iky91QPTtbapgxcwJrdEOrmr+ttr655lasErP9a0fyAAXFdFYt+6QBwJoch9Xy30x3cfzfb8s
Je5HaxyLEjZNoqDN2QQcjgiwWw0AndobjWi12KUmUQ5JQoW6zPHbVuc2Nq2NXl27h6r493/y05R6
dUZR/+MKcAKjLQb+c8nCoAmT6I3jt2PXR9qn0D2gl4MuSXEJzJoAHVedyYxLTJ9pOYvPK8UClQen
yLlDno1c3YK/vpr1wCLxlAnJVuWf4s1YUIqWBqJQX2XHvTRp3EF1noVC4ArnB7Q4CZVMB4vbdPtS
X2k3K5SPwjLNAyddAtQtbyLVsNKg0WcL071VSGIpf7FbUUCuGyPMtQNT5q0poPY0+Rogk5lrCJ52
hdE67vJJ3XXFBKxpjn/03tiRTJ23FcTFmhIZtIrxDJiLpopjFxaQyC0tK6+6Zu16MbR+jSkU9ROq
fUfUPySbIv254GxvJtCgiE2Mfi/k++iJTzK2tNTK/G47ydX7P/qbYKdbjFqEjdhCk+dvfZ69AOaB
59RZErj46UGZETmRhSqCItGobxHuMa7dX07TALVrw4BX9txIHWmFzi1umZJmRzf9qZD4wgoqM2xF
pZ8h+HFoWdOpt78Z3MwV8WNE8GRod0AGRi2XvqOX9YWLmLNWOsKvTMhvadsFGsYtUHBKnUrcvXf1
SvP+bAWLpsVwJjByeitMRvC+3qhgG84ovvH/WBxrVsRRVon4MyLcJQLKTbrqNy6WE7YPnqgcVTpx
BWvJagIezRA1BQRg4hbT1pGcnN2SVHL1iv5gnkQj1XBWijHIy+ZKFD3ZYJy+Elg3trbSCra9ti88
Xkx/ZAANK+fT1bFUE4aFncY+aHWJL6A9ay1XuCdOXB7ZVXN1q0D32NkjuJQCQz4aU+geHEKLMxOD
H3iuUQHndyywcmsZFZWyhjFGOxLwvM3NJAbeMY4asUKfSBMr5GrzOCpVhCEa73qKQsbFizj0sevb
qpcQnAZY24jfKlzk3exUQTqBdqeqs3Iv5PlmzJvTXDMHEMTPiEFvyb0je+DUIyDRCpAXlJ4qCmGh
mAOXR9QS8uUgOhIHIi3/k3NGSHfxdouZVufVKr5SE5jeSxoqBzGQFrWRp0KLf8dhBXy8NfHinFWH
2nBewjszFk44WES+0lW5TVqy7mXdfGIZUROe/5MJNHJp0TyIUBBIppNg6uvtkqbdXgMFo0XjqI5P
WksLjkeyILBE2gVOFldhnRCSTifqiSuIwTUvN6uNBlyz62Fs230fr4juWjoESTqaEcd4iwtKUg00
WtmRIQFJnP0a45s9r9oR0rVU9QQBDVsbjyn1mwr6v82Fe+hqY7q2M6uPqmTcLwrfb8FR6DZ2836J
pXVcqAvxjeotdzX7yIEiTIrK3pXDwtott1+idATCzBIhTxXFKDh2Na/46YnWCOVQ9YZyoNcGg7mO
69AYgf+6NWu59tB24m4JdPjd/VrznNAVy9vIiU6cBEn0iBJ6W0ix7OSSjMGqrzSdNi6SReLJXb+g
oD3Gs2jCOgqGUaXNlSQsUOj4jyP4eiSOqh5JmfzkWkYF6QpK5BeE+AIXIYrmu0454jfhYHtUTdCI
82UPjXME7PxN48ViMLOaYBlWd2vYNUtnLKJe/bBSrJWRMdTM2Lr2qXP4JsxOnSih6qFg6ja0pt1O
GjkLFTU4asrRhhE25ZUQJvnZJBa/rTPjqOC3ucWLpNnuOTW7Xaan4n2phH7KazJT///LuNPcrec1
NY4Df9di1OREldMezWMHzFqpz0kzWT6JlemYGvYhgYw7jIl7VpQE4qFmLijrmDbz2AgnQsXntVK+
lcT4R/9Fuhlot9fiddPE9YcEHPOLpf9OFZMtzq8LL9/JXpbroonLgIBy0DvGFn0dKeFvtu0wqK8O
TmdQrsYh7nmQAsqR6w88w6yPhbD6cNAgspZlmYKGAxTBN031Cyf1otIEQBvTeoEgtMNpEupTNRGu
V8ckNKSmHGVbvOQ1FshgkoAaHZ7VcmRcy5UzIS+HCem4TsXw5jqY+VhtNhZIPQMelV5cnltv0h/j
UgYS0+mHnhl7kZXH8JkGbvPIm1mVuOgqezayr6Ht+qtaK+wYzuzXvH1P3c8lEZvSfRHoEivaiFNx
QqgJ4DEomvaT6FiB7Ljnvkt3ppZumvpT1uVOnVZwnfLIeWQrQHJb92WOY5CHlLydtwQtSaqe86DD
t5nm1MnccM62pZyDsqTdCjhi7j2fYNRrAwSwSje0E5gQ9kXz7FU170XD4utHWgNku5cdiS2DKI/s
SH/jEch3rV/8sR8C1xVv8XC0JpApsVdWB1I7PWjFRRvmcMBwdVpikSWOhRyMYz+RKAAVQIA6VWTY
6lWEJb+RntmB2757KGAtBRyA5ocWiFvKEHXJyOCdmsuc/riDGbW6smsrRkDsT4VKK235VFxkJuFi
K/U7aS3E+eoN+vFuVleEwu4zsbgTl4S1KOVLaesYxPgSIyMU8JxKj8pI30XV9afG846MHsQyvpXW
fua7D62BpXjmuyrXg9qyLnceyU8tNwx7SuyGV02BejYFv/NVeROZfh/Fq2VVW3qxIrv0Y+WnoXVv
R/SgSt/15UNQ7+OIGX2UMUJhXmjx+pmpjPYk28fyQQqOh38lUU0oZ2oQgqWboapkmOcNdHANrPnj
uPeipayBYE4c9hP9XZ7y6mjQW/mZooMiI4qffbl4G2be+GKAbVjdgPFewFTBHnvt6Ct1s1mRQwqX
8YKdeLINhqlh5JbHrOtCKmkCHIh3igP9CXxbUbvtYEASVDfcHBLbF/DaTU42nhOQVD/JuQXmAwfj
pOd594b4RFMeNaQ0+iXwk5DeE7iP2a/sOWqNE6GvkcXvusk6tBJDdojS+lqa9HKuXyP7AYYyUCwg
d8nKYj7G1d4oZbPPHOsg0cKcmKMywVQEsDOA5XalkGEFQV/bIsj63xipxeM1PFX3wuTrAQssof3M
eOvk3RcER0SqbJPI+LXRp+1Eldcw+0rMwGnaG0rLVu3bxHpu0EPz9b+0to+6VvjCOuPoK4sFJFGG
OrWoeZdw3/OzLPN9xAFyRcn57SHZBbkrfBmzV6WKTwldaJlB6wcacm6bmyY5UFBKymxnG5y/5AfU
+U5w+qc8g7MO7fcgG5P9I9p7rn0P1rodymcVkTf3XvThv95K/wyu2Sr7tQgyqc2BsjeLEc0evhv1
qMwFPFG3G/mo7DvDb0gVRlCcJURJTcEMjV2+RnAEhxFvYd9xwanxpWqpRTilXEu57WDeZ9uZYJvI
IoWMqe49jf34WVRMRogE2Nm7ZV72Rvo2FL8Q3z4JXxVDOG2uanluhoknH4EIHVc/veSPQoSJG936
6quXEmZFsQaauq5F90Z92A7q46JaBxVENa5ubt1stWLBajm3yoEbJMjzExGIYNJlUL6YDd760kVT
WgdxoQU9C+eLayV21UMYlTnE/sfDBhf5ScGhhN5UrXPPIlLMgphYnswPDiR86fG+65HB+NkSwtIt
Ect0AjH9BkNN0+E8gyCULLXE0p5WNdDYvNAX26rqfX0EnkXra9/1QgmKbQnmUJGr1Pg+di7YZ8Zj
USFoPOrE1tlw3XlRu/w+7MBh+myH8W0ggeTNS6ihizpjSO5xp8AIA2+GBDo3mJvhkKw7K3sni9xS
wWugmcux3c76FMmRSaqi1qP7L8WN8BBlhXcZXcicmhLCOQ9V66gQr27o1JP5QATtPHf05DI593gW
KA9IxoRB2RoxE+YEfM4vlJccnPHaxdx0RXJ22r2SnwbStPpypZeHrMLoa5wgJ9Zd0IZkdYehQEzU
06Ae9KCmPHcscYQF4ziV7JRokqrkAb/pJxPZgtqLPKr+4wQU2LgBaqL6vN6xePi+2TSpOkfOODRv
PQgbWrdiGiUoHAFZbOfhuUrqp5TaP97UwZxCEhjgV/l1lDxJYnbhUOTpkYgRRodUyVCCsboUyf5J
LtkTaeatynADggCo39F4dm0AW4FJQgteSXgodQShY/tzkUZA+NUXuPU0Jfl18lR2zLNTHJlgphlo
ts75isAEfsMQdOl/mnx5VE9kcNmYazggm4oyvb7j9McmlvEgMZkakNJC+1Vj/j/Ve6tlm6opfLMn
NTIQ+G3xQMmtZ7FknHii1Me3WSOu8dyqkic6DBhKwlXEm6KPAyCQUK0eDAz6xYJmX/v0ovi9qdGb
olCL9ffIJhAMP9dGv3ehnYdc27vgI7P2rpKSWfXjJO6KkwVK15DEt8+eey/TgbR2v31+hMPt5dZV
vBsM5ZUmCVwpXiKuDxI286pdH1zWISmtKDOTc/dwtR6Y1TjvJKwPyN5M6V6dQoGU5Y4SEh+JfttR
2JXnZuljmIhiPDAjB5l+LokdMBLzFV+Nm1Wf1Yd1n1HTsMHJYAS3niYe45KbeukPmLZjyXLDtQgV
vYZSYSWXzoCmw5s9djm2ybuqfABrOUShx2rbLvuiwh+jOBb/HwXsRQyXsf2NWUo6v6cd+t2rI9U7
sNomEXgvjO1DEodjTRg+WX7MxeOvd533z5qAyblN66kjSjW/dPbPrII41mgf6nPB70gBNp8kevpR
X+u7Zt0q1kz2KM5WeeyNK8zco40qKuNb12RPLmu26/iYumlE41dYJeyjjp0tR/tDxY5oS/1I7b/U
NoMhiN0nt7/YAEmV40GvSbo+58DV20OmcddgseRLy4/LYX9kg8qAQJ0HFNkdmvpVH45QlTvhFkD1
SGZ0bLq/ZnXWqnHv0L5iF8VGGys6ldjU1WY+VQadeekbIqhpRiPsEAlut9yJbzqP+6R0LjSGfSY6
7Ry5R3zlZyzQoR+tpgvQzblEcCaKrrjJJs+Xp97UDwoCjiUPndzHKMONAVsVX3qTve71P2U1Aryl
Y9F96P1/JtU+An1zShTgjY9CrzbSmJ9uJXkqSmEdPUcIf+R9SQjXFysDLyckuvAa758dzw61ydkb
logcF0EEBICnujsn24VifD1n/PloO85N4AcIbMO1N9E1JMCcfBc5zyl4sIc7SXvImWEz0lwewmVf
Rm1GGJF9JUOn8R5jWV1mRlxPv15HHYMw9sw/G3X5xyh+rMb6SW9TZhBv2FTzI1TicYeYx5yb04r/
ueprivLUZsahWz9m+6Uw/+YYSFGhbIfeO+reajpUnfWpqtyn2at86SqRiJU/U7THcsVbVV5h1F9m
pBCMlT9FAeyySrQfIOAZQY3ihFebYKNHHNjEjSCCxZzDO3I5l4ozIHSaGzvVTm2inGmEKlx5TBzz
a2Ua48REPxHPdVs91bVO0nD2aYXhPMwRn3MXob886a5uJo5yyT+gqTid0thpcuY3nRfzeQFZXBbO
O1T7gY8o2Rt3Rai77amGhzLs7mlNBOJnAdaNkhCzJdth/m77e7zmyEL1nSpcsFADugBYT1cCZU5O
rrkeWrvbksi0rFNnsUpJLntiP4NBBGJVuPdPDCrbpdZ2Co2F2bVLik2xa2lXXRrrRI9pJEoOhLEr
ftJMvTooBVhUe8pHt535MXgXL+l9msx8h2m/5ojhNQrvQCycybU2xVBvR/5JK995AxCfx644DMq2
98JEPNzpnoI75Xd9gFIZmvGIMXfUmjgsDNahLLvV6qNGRxV+HCyUHr+9frPdOshqNCBtE8NhcLEY
5a6YDJo4fxRS0I2pvxRVdafqNFIZ/kpa+ksud5VWI3uiukw/SHOv1h68Jz9Llqc7Z9m5Fp1Iyhh5
VFwZzks2TS8xpUCPeVOl/bUPajaQjC0tJybQGmryowh03Jt6ckXI5xA4h3N1nRw25ZirPwBWD8VH
9vhRhxt1ZtjKCe19LWVvjQis8dVQiVd0DlOufV3H5wcRok3ftmMcrYe3KL4Wg+lzlGHjPFkrWe2F
rBqc80dVZjzLl8BFwUttIBDGpf7cELWNM/tgpBxI1/06XApqHnP7Ni001WLte8p7Q1cG8ZoNj5+V
bXZKvdXd7r3HiDJJ8vWUNRE1qJpyj+Qexaq102kPzngOL8p5Vab7LNm+ksfMGVShr6z4pS43aVko
6MybUZCZQsVO46+OGIlTjuwfgJ53+K4p3/jraAGmISecqfXu2/Qge6qjZlZ+dBuN+I+bflJYeRLo
e/26H2dsRfPW989d9/Sof6FhWDFvjnFZGZCgFgpa2CXH5MSOMklznCAJhNHfqsrVrulYd6MqZgKm
kCl/FLbqGFFQ2Gq2vnkm/M0IklVQa6xC6apmTSURAF3muDue0JHkNMExruIk3cRDsDya4vDyUn43
XduX7A1OuAcang2IQRtdF+GcvdUaqxzYt60nr7HFoVyjYeSJST3otpn9PmlbV1RnZ6CUldS+e8o5
qnjNExHWefzmPZo9sgUkHsl2CjjUlqccn+cArSPG/7rG4qCELZjYBDz/VEUS7KIClFldQ4geZSTy
TdX9lvDO05j4Ws5yn+YJ/HbvGg8PFaptphLBp7TYL2hNAMyaswMTY+QhyI71NR0aytog4JfQkiVQ
HjtJu+6mqTvsSlrpD8Raji1vsj5lWXa/pZQuwIX54MAPr6wZsGYbGkr3dnxKH7lXdb6AGFAa4R44
eaVWTDsFkeyGJW/mp404rCoXjcSCFOyx8rwbzi6WsFaDZh0NRT1Ojs4hj3Pq+iy0g0HjlIqTkyKs
IBNuhuSG8Wb6XR/11BrriRI6/GbQaxjN1aaLdzNtwILiymV4ZkzQW1a8xftFt/1UZXNFk7/o4kZJ
RN7htlxqaiJi+4vsBpggTRdF8z5KCJDnsRZHGwcKqyeo2mPvEj0kVV/kmzYlC/EeGwPDuhOYVr8p
HwcZkyJfsenAX8uh/KYi9kuaR5uJrqjinU7yx2nN3Sxo9kb6bGrne2XUm6pq5+HDOjUtYugs9aEm
OdWgpdG9M9g3j1Y1rrfESwjWcKMsFe/ui6P+axSxU0qKQvcwMFWpbXqPYxLPXNd+Fv09L0liN4jL
zgYPMiv/sxXKUH7z5Kv29nNXXylTCWME/25FoJpRecbrpPHQjxr3W2jqnnIhv6TUs+jJWoS1CHNl
DLTuYbe5AeIUlUv7nOUiw85JTxrHyYlawbqWEK+UweFn0rKS2LsEkwBramNNXbj2GhXz07YdXWpc
ve8iXV5WfdiMZO6aPB7PecX6H4UzmG2xUZoSz2A2J0qURvVudH/WNGUbmgEOsU5vlDHLNvJUbdpM
Dc0b3mz1F6oWfFz7YZM/ZBbrkFIqwcIE7zW3zJH6Wexi2vQQZ+Jc7K1m3k0DX7C9GCaDTEKtYk9e
YjQyNWwekazSSfITfVao+5fJ6+EUEyPfSmHe86ZN9y2R6BQAI1qysvLT3DV3faLfZdfPV7jLKoLn
EmiQdFtlpuCJCsMJyDPDcfheVatRX5Z/9CpMPMvL77StUYYMJBYDBy3DvY3BFa6iZcWzkV3+x9F5
LLeOZEH0ixABb7YESILeiXIbhMwTvEfBfX0f9GJmOia6+0kkUHVN5smwH/WtIpjQ5b3NPFJDozN4
FQxQXyBY3c2sm/Rcsz3Hmd4yfsETY7vXdtET5I2XpxKZnCxiWOIvvSCO6tqpf0SJjCfGda2HU3SC
gPVaDJgXO7sWBylhaAzbdaebRCzNtH1WFtvPhCnlVugJKKCy9UyTnsHptDW28ssYm6MPTgbPet8X
fsyTY7QO5gbnjX3DvS+A+siK/GSc/0rgBFIo0iAgawkitplRvSgm7ThfdznbmBlGtG+F1X1X9cD0
Lajg5FtPugSxBlK9qRiBruO4V9yqDcathYxGl/ut2sXisrgZqkzGhQFZHS6Ceecgv6djD+y5BB4s
ZM7EfND/FETpZ6DxmhnAxufsD4BFdNY8nVnkK8kMOnYY/6H/Fnv0iyTmBJrYjiMGLSVTtBsj7u8g
am6daVU/GQhnCFs7QyiExGfUNn0SsU8yovXEHV7+lgB1/cGhsc2n5GoD8xoUTV21wUdjACzaTjU/
VTMw5S6XdY0ZhL4JMn7VelMc/VMsicXUjJ1WjWYCxUjIGKR/SoDroeA3BZWLHEDN9w7j1xJCon5J
DKjJs1TQvSYQfBpB+rJQC9eMw8T7ijSKl0GnPbd6AK8knMxmec1TNLczWIufMm0Jye2lf0i96U/Z
1qysIHivhoQ7Ce4MwHXzXTYmLkiMXBwNN9MIOXS0mHEMYrJBlQe3mtlutGn7L4qcpfDpuVbGaV3J
quSx4mH/M8Wb1Jb4DrWeR0gCJTk/bLRsy3NR947uzzqAulxx6m1jBs9BgsVlhNnejsxDHEqgqhlL
KEb8iibc2ut4ekXMcnmu4x9LfVdGSn634BKSmpMymeNWmzN1NSGj6tFzgqUGitmkO71kBB0sFfEI
mEszzBfdGfLzpFinrGr3qpNy+uHHLSuFuSEU8lUfo8oBhYhQt0vFJqmUGT8+9+YYmQojh7RfmQXG
P5QIQxd9gQPnwBqH8qh27z0E8UAbvjOt9u2Ym69WQ2526YD2dKWlzW5mqOi01kbM2kmq660GTEQz
sv0kZjTCENZMJLDaRYtqhqa3PG09rHf7Mn52ib1XVLFOEb2GfbZpLA1+xXdjapAmFURNyVpBtgU7
wFIl/th/BsDZRq32doGtlNYtORfwZdyoBFHIBe1jO1pTr290Br5J+GB0g0t62lTca3U2ob/n2i6f
GEc2CMhB4RIww1qcpMS7Ed/L2PmmP87BlJhyiR/re9R/SH9givpZLNMLHiwnGfDVbFN02nOFfeHL
si9Kg3TV2ZPwwFIiX4WFeDOjdAtJCl9P7Vn9WzhPvtqCTA5+mKa9pEHp17F1aBSCQ9ZTU7sYiTZx
G/DRstmCCZqm+K9M7RBH8tZp001PSIDpXM2u26rqs57/UvVrRO85gKWqaCID5scBA2ulnlwMz2fl
I6+oHs6SY6815VXHNDOCe18+poI5S2W/tjJFmTg1WwMTJHmX4itl7gKNkTE4+9aUWIa0d2GDXGeG
DFpEZwFyMGnWEYffjPlf1v5AQyBH53YakXLRX8Q0fnGD7jht94r+kkaAcJBTDXzc2O5w+Dn3nrFN
mrIdRCQuinEFbXOvJSvV/rTybUFmqLHOHDcOblrzOtpHk4cqWrDbv4U97ypIYmTZ0Kwkx4xplUTj
FufrkKqhgN5ox+M1U46zuIBkccOqcKuhdicNSL24qbpxHbSn7Xix/fL/1NfyYWUwi2HF3FBsLnoK
W5iuE9x7fCpGqqHoQEw6jac0n704DFzLfNjlWc1rRBHzXu+g3qTEnoO7nxT4LzxRo/YQfsGIMY1q
4FAI7zSE04W6qxF30JplwYANjR0cr4GcnGi0aXkAw/NeMkRBQ0beUBQz5LDcKpJ2s4P6BhmYrlk8
7cjPpR0wj8tUzj72GDZPuZfqtCaU+PlPor8RLUIvCOasg3+yMQcHicSal0kYrdunnwk6pUx7wy2/
1WgxWkTKq0aSWf1oUNaBjDJf7Ik6ZnsxT/g6DcaslAE5zY1yHEW5osheh/pRTEw0bOU+p/aG1LR/
FU18gZgpwxmwFzB7e+ZJUDjdkV1zikByPLT5B4yFeUCRZO+RXGCqWxR6yOBdZlOYRNyyRFAH/dMR
DL83eoajs/oCVrOMjsRdEZcStefQASch3mVA4ZVUns3iLs9OqJ5sA39BxDsSenrpz8E1ikl7SHiQ
m1XQDuyKtmSuQPFlyHMu7VtskhGBC4tIgRWfVkxC4/iwxpMiMXWZH2f2A/eyfrOqu4rMEgilK2kf
DXivRsP+hMDMDhBR76SkPQK+Z/P7mrCpA1S1ZlUNMfg34QAdWwjSMW8UYlf5S6LCy0THRfkpoXfq
Mi5O5JtjjzOfZYaDkr1UzqbyVWefOa+IHGyRGbmqWhJ9org1kA8SWKSBn/0kso9aMTYO9ctYghRh
KJSoqLpqoDMZFZf9I4d4XZhJyGm0Zn27CrIGGjGvk4ERBlpEkywhFsojtWW+nJIupDnUUXuZJ512
wDl1iXXu6JdmOTzq+QPu34Z7hrkzCKMYv1wlo2999mr/q9T1FVhw1Kb72BpfmkzZJrCd6C5WTRe8
90nhGul4Nqvot1ejNytZ0maY7/AhDg4lVaShJ5os8TeCI45zEovAkgQHawTEG1g1txi5s+bYemQH
3QIMtvJ87VttLQr9E7L5rVuomFR00dkK7Y2lrFmc322Bgy5w3KJVEangtktWJvP5vh6Pk5NQ6wzF
/6uivpHwI3EN2hW1KT6CrHsKxI2AXt5ShDmK+tUr5XcPFznrsnOR0yFyp+ahWBjz7JfifaR9qsqb
WYVX80vpbg3ms6D9zaRDoEXfeivvWzXGcmx/DNK4UeflqEw/kpGwHz4ZDvCPVjBsoqa1eJoXmy/r
kB6ofJA3iN/Sa4GLm/0tQ/+GhqaPbGxC5T6MY0+ECHYchulV5fAIm7vQ0bcC2KcjV7u6YSOjL4uS
D1nJUBhPb0OWvoi2vEuD5cu8dYX21UKjMFRBx2If5vFLEaB6NKhR5bCL4W4X4AlMe6ZiWcmr8nc4
tiacXjdbq70rghzhbbVSLJvdcrybI1DW1b3Bnqc2KPhFdMmdiH+i21URqKj6IC3eOby3ajK+oMnb
O5Vw6+PLoNM70uTIvXQ1lRm/nOZW8pqPQLKIDbvkLAzZaWG4OJSV8RJM7IimbwpDhf7Y60AO2QzV
4cuxAtdnSnM2rHZzbqSeqKSYgrVb8QzBnYsWMmOFcoj/6JznJnp4hdtext0S6v9QERRY6VHgKfMl
clwtWIf1SUv2cvuROfZNjrfOdEcCTj0bK4e5MeHpKn4CjL88RmgJIo7Zufy58r5tpuhJ7pCHkvgg
TGsr5X9dofjLS9HHb1H1MHDsFECtwlzjuL8gVIVvYUxrwEYGFMVTnl+aesMCBBmbpfhWCvnZwzxu
1nid4EQK7k6S9DoZq40HmxcrkcVFom04GkGiss7CzUpugQaA5pa8cnjjWJeArGOFMZhdooDkFnMt
eUvlWqAWJqvgwWLYPPIINMZKelV/nXoD3GBNEIQsXJU6LyUQfWxW8RHBCRtpdYccovlLNPVJ8DGg
LYb+KtwRByO8DZZEKOyVq2tiFr7JbWc1gPKanCVla926XHd/MjaBkS3vVIVvBtPtGt+6TKZ2VLmk
B+yyEjOVGBiCcteLbJenyCkhvRpK6CmMShwWP9woDAqGyifeL+tiL8aP7vN5KCdaBTSh4zNFPe+h
Js0aNwhW+VX7K74m9PiXEjUmgBFpH++mXfsyPjGczqlnUwpXXv3BVMBBzty7H+F7+cLrtiiOr86u
voLeXWFpmTAp3pET48nWs5cQ3cLATc73eMngDPQ5EqJ+IvWN3OASzxLbRGrJicXZqHzHQcno3Or/
pN7TPgeWt7VH8uoeoYB40Y8Kt5CK5ZmgM9f5R8PhQGhHYsrkg+UIEJLf/IqkDvMcjV8hvcE+Z7Wr
TGu9PpmPEiOMveVr69L9WHGzrpp1hUUUZznqgPk0IgeegLavir/pHSoBOmV8F5ShM3b4Yu1oH/ni
XPGZ+6IdDle4cQvbRvzGs0sRtKJW4LnnR+tngnn4AflR8JyLeVOzIsz2ZNR1GT8TqkOMd5ug8qTy
gacGeQAeziE8ZvLaUXxa0vXQ7/XwINmHPDpw+1XTjqI47Jgb+1J1QCWEDkbAN9qX0Or4AiHDc22+
l5vuhElCDVat9YvJ1/pHHhyK2RLK2OCzOWGMwn4PEl49nxXW6eGptr4bm8npeDAFPCKvhoezQ+2q
GOdJe7JVDrMXuX1o1caonw13F81o+Kg+S9037KMwLmm5C9NLW/MjjGjWYeaIS9Bye5yeRsib8CYn
m9zwO1QBgDGo2gJ+UfMh+KtSvUvjKYdWbyIDVn6CbCP9Vd1GlYHxrdtwFd05iRBIM2bDwEcxGLso
1lGxsW1JfxSUikCA7PUTZUGrP2kGOibT1onCD8VJa3BgbQ2oylu2B3Z+0tHj40GG1jS7+G90xmBI
NZVtkBKISIe6SbMN7u1aPRpsOeOnEqyT1EfTqXfbOtuo7Q6qzVC/cFDweAcYInjOSApiccHELPwG
kx1EKHh47ElT2RTaiy3cLtlZynZ6DLk7zYfhTWUkH6FMORvSetBJbOoRYnvOZ8pZi9cAD5r2wiNS
VAe+3bbjHz4F/bYp4Viy7OKk9c3qNPO6hMHJQEG9zZsdDzEqNMbht+wtQp2Q7Jpm+ZU0EhDfZqLu
bNfY1ganavRlyCdzPFjloW19WdrbRKJme051xXYTj9pnWrSNy1yiII1levALyRFt3HkmNysHsq9v
6/Bntlyl5LKobrPl2RXuLI9UYVp4lXigdFeUf5m219Q9mJ0Aiul8qbu1DrLkj4+C75B7sl7bqTsa
nmae4bbw9XS78Yz2t0KRFG11h8oMHGy0ZYZYqJdBvY5nVwZr0Hi0X6xxpWKrzOuq+WWSbUGQ63ZN
CBhynYDC4BRKWAWse4zeKOVOlJwsZANs/YWr8X2xOWjfCPxIKENBoCDWK9lGulX/aClnnF/KQb1l
7cZK2wOW69QrmWooxRm1qi8YD8NLBh+7P2HfYuHNExD89J8z+R8pFCyXxCxRrCpUeiqkNBYXCHRx
xbkL40iH5clcZd8jVCdMTdmAemtohxAzGAURXtiwL+kDX5XaHvjnAsSWFPSrxmSe4qG+Md+kv5gb
Zd6BiqCAX3c9QJZtxo1YPnhr+NXJpem3zPULuKEZ3+BrpW2SzwXj965BknP2yPVkqpTORW+X8xfQ
L5MVcbB8zYAH+XTJuWnwwrKxQqnw0g3mrmOEx2FHypdRo256jCN9oUzbzVQIgL56WwQlvXS3CIRA
P4SPBbbA1up9tTnViI4wH8komJ+FumXlFou9zRnMC5LBKSB2k+RKr1FOE6O0WD53HDL69NBZZhrr
kZG8junGT8pt03J8eIAP0uvgfWh0has0PIR8WO/5uOEgVoNdHnoZEsPxCuaMbUotgwO4zWxl2Fo1
e+aJTu0yHyC+1FG3pglfG8pBxNt9JGiW93BChjt61ryucxxiDCZWw3HxbJEZD3CXOKdShs7Kib3B
O5dFt4gWAiAOEhtPRTHVb+OP0XEn5zTEVHg+Us6AlE7dQ6nSya5W4f70QssHyVOBHyHAIt2oYhW+
MF+rfxSi6568YxRwfLIgFGubk9TTmqMWXVoeHAbb+d35KiZXVEhkcMtdyJRKl/PANRtG/KTb+ajV
pMSPkMU75w7kMobAygUpVodfRDmaBJ2p+0r2+dXKaJ3q6xIWAbv8f4Pi8fNNMOBY1XyGyCQfUnPW
rwb2MXAoLCqJmTS4273mK41ZTexooRCz4uLR34meoV7izgQX1OnvRfkj117f3Ima6flbmvXw25J5
Q32y5nXiteBra3c8PESRZF/ReUZ+xiaCrL92OW3hmsjDIeWrnq/QIiadIRQphCtxlNKHya8pXBYr
rOPKZpcGexYZJj0Ej35gX3RnD1SeuW23zi2fg9oguEB6Y2A/5ihvNwkb/GrV4Zddsasbz5wGI0MX
ga37DlyQJSjWrqOKZKDbG5ClpOBtsnyEePq0abV/M2kFMZbuS/+HLw96wE/ZeHa3nZwv29q1oNl1
CA+N39YEIw0PrThE3ZExViIzuQShhLTMTxEUNNaDyZv25LgYLtzMOb6P2C8v2mtp/OTW99T4A47g
tmLEzb9UgP5C/gHEBSKqvStRdFlo7zcNbJzGN4N9bW97FtzU6ig15hN2TJaeA9dCnrk68nHsGyuV
ccaad4grFntZC40BOxO68HlFL1DyrqCAMZYqUZ0P+LE40tCn1sBXOCKxvlIfq276TkktLtXZui0Y
yJ35ru07YpWSwc1mhJEwGu6SxQO/hgRGB0VdYgHwuoY29Qf6Py+TLxSoomf+gyV8xay4qP5RlMTW
D9YKbh3efCn3yDpLnV1aXeYW9C0Nw8YyyZwCq7Ie2CEGX1hvXUEmx4WoC7bnXF8pg3Yyxjfc21T0
iBs755EmTxhQkau+Q4IzB6aCB/AeDfedcsKuEDIw6b0m84xi3yBeKIajTpYGQg7i1IbuVEUXZbxL
CbrfinOdGBFcoxY1knpM0KS8zMjgZ5i9obXhMaOuKmkhgTCX4wFrDzG2vBccd7x01ZnHzxroLH3Q
YQBq0InBvdqGzSmSyahceBI8dNaTJ2tfjgWrAGhSS/nKYxUVWwpaKoD4ajL9f9edVb9PjyRHcnDw
34xbKGV4yVWNVdpzGPZkabCQ2ZmYBXFuW2ttWR8yX3Y1PDwhFCbydjl9jjBFgfoo6bpkIRD/OMID
L0AqUvg7nrkd6uucP6YB5qx8lSriEpDVwKGluWXFLEurmEymJhh3kSPvwirei1n4IXTasSJUmeYU
bSASW3Qj9dpkrWp28n1J85iMf1zaQzIgVSAURryTEk5VZhEX/hLbaLCGizQgw8t2OmMXpiSa4rvL
RBtMJ61kfIK2soDSGGxJjETJwGMchpxwJHeXZ66U69WsS8iqX9qKeAwDR7BTeLJFaLeERpsOQfRX
GJ9efZ3qyzQK+oxTUX4TSMPxjs4uujWc7GXxqTXzupi+MuzbaD2Lz5aTdyJ/KiHlQVJs1C8IZJRP
o+3AWVcbu+Rz7pW1jLxg2BkMxSpQCalI+Ooz6gzYa9iPUotjhZelPs+c/nr/3lkdZCJ91xIfZdTs
sgblNGYTdhaEG8YtJBYwmZk0abgeG+NqZ1CDeBCskZlzZq0GQYDhfMyY+LDibXom2RJA9HAjdBRw
nl5fYsEu65cPuUs5y+dnrP4UDakTIeHW9ZcOwaWtUjfvB2Zf0Pio4/juWmaf4bWV3zQVK9b3s8iu
ugGsgAXjT6ufmNgH/WdfGavOYbR3HYFNZfW7rH2SjYXe/T5Hr4g+NgQi3jNUxxAnTX/s3zK9ZtwZ
GsBAlphwnXYnokIVHeFjE1kKRjkbO1GTIGXYRCjow10oo7ll4dYoOH5s3aHex0vfR2IT6jQGasLp
rNiFHzpsXKSxzdl9DQX5ZiN1oM2Z2AmkLCNudtnxpHTkmMHWh+iKpHp2Leu6ZnPXMKBl9/jXFuyG
ul71rZxTyZzBXFF7oHJLJbZTcD60GlJAzYqydkOloYwLbMZiqN8J5J6lhOsqkGjGJ5ajBGi7qbGN
zCzdSxBRWf1Xx9Hk0QuPsS1eY6guoWMEqECMWzDhVzCCBwkXIUJgie28CWetRt1tOjb6KtV6a/9n
8NwnJEnSv0DXTqWZ+oHNdxDKAyZHWoi4fSuRUpQiZyVrK7C0lKtedBgNtXUwMt7qzH6dx9XT4FQi
Pgkf806U+geut55uqN8YmrPLpuZcCf2nkcIbSbBrxwy2SsfAIJ7pfhaD1Txp0RoQClaP17LDjR6U
3UG2w5dcSRNXv1No6zUU3Fkih7e1GIxNsnMVTv5nttZ3T6ZpUmibfsoOmLF3St396wIDMzltRMXq
qygsd5gi7Akqraa6b7Pko5JDjdXLEipYHoNeQ2VT2QT5jkdVgSTQ/I6cmUZVziiFUqiTqvNb59J3
UjG4L0nxQr+Bv8fpSnBdIWoX2yTsr+z2Adm17BeWmLb7aE1HA8eul52KMb3LwZCwAE8OYDbwfLYU
DR0JA2rFwA9kur7pLWkjJOBhiqGbzFsZ2BAEjTZ+qYVGTudMEw0QKfzhdbRovLdN2hxSyGkFtSte
e9aQ+HU9JI4y+vOJODOdlKu+H4EE8Tkq6ousR7estN7SEYqgwEcA8uEg8vyuyeKwqIMpkmtbIUE9
CbG4NwdHZh1RK/4YRr9o0mGVAwhkRAhhrSHyBmfNkQ3gmWwSzNYcLmBFSUe2tX4XDSeDIVtNDJUR
8OmXlsnTnx+kwjyrjvhnNrz/lvQ+Bvd6Wurc7qomYMVDRv1wzmcj2ZNSv89spNuj4PfL1gZj0CIx
/8bGOHRwfiVruLVQnFf2yKlS9AeFxI0UOXHKlydY3RaMduf5UrEcShRt2zbWN0BBLCwE1kDqQuFU
pthpGOunQfYtrOAt5dRdRQi4+BE3UFxfAOeflFnivTGLHUQA9oflXmvDjaHEu8ohpSUCSctgMLwb
Ahmr+GPkeQr08SQm+4GPVOu6G+B0si4kEG8BvaVKj89j5K81GjpKD99muykDv9UYM2uZR/sxOxdo
tg9bYXzd6Num44pdpmMx+QYVc8buLqp9XbLVtPJTExnbtD80U++neXvRNJyUhvOMleBUJ+/agoJc
1v4aamPMX3kX+7H20mjYsDsmFDntWs+gLDmmyCZtaHETxZhJIPkScpugPxMkPpIVVVLO3Po8Z+aY
oRB6H5PvdPickx7e+LHQfuBuwomaVy0rXyhP/tARlDQz12JDiE8LRWrBOj0fjXVFARK3iEapxHvs
Umo1Ek5k4y8J3ARDWr3IErhS9PqrQjvW8rkoseRVY4Rnie1OxpoREBoxmei0Eubjc2u6Qk7cQCpc
edorpLnFv1b40bTYnuiUOcw2ElIzqINsZVpAJsirldIVHLNhWq7H4b2xPzX7E/QZUeNrO3pU6Qeh
B4x6BvosFJl9fmzbGKGh7rUiPDYxB0yX7TLw2mF3UZdYSx04UdBuk9zYFCDISsGsUibJrDEhxkIG
INlB6R1WwaS0EdxKKNpGhWKtA+3hBegqOCjTD0yulfFsRXcutXATG59FgRq5dRj9/oHBJHMn2sI1
XBN1goZTW6tBxauGkB001gggqJ2O1fgu285JyVguZy7O4WMyB/tUm/fq2BOLIkh7K+jq2Mmpe30I
vhTg0qwgjmU3szstiAub0G3IIOakkT0lIPMoIE5ZObJO2SbEyIZ4CQfBIn4YGCOBNRSa8a5Ti2Ek
IJFFH5uHzAnMbtgbwgkHBdiBwlrTRDJoAYHihk7rqtS7Jf5AN8mYrhqyV/NPE/lV5dO5D3QwOdZV
ZdHedVizB8YgQ0uvIZChB2LHqXlFhOSHabStioKNBJ0sqKmrznAztvm3M1ueivEa12cDwNzKieVt
KLB/BPK5IUybM/qqzuRQGtKhZv1h5Pa/GkmQNNt3CpAA476sWkC+wK6dcEQT1Ff6CI6zKviTzOGN
MKKDMqsPM5r3WFCPFkpL4k6gupPSIgGAt5RrAYNULSEL26Mfyt9tdArqcDME0rnYOj23cOlDLL2p
Y352cm2bzs1lNhlps7NxFOc+xQ38U3jfvXmMMPuPI5AeSJ7PAuNKiDQnRqaskXQDWG1nQdMuaHpH
B7N/edTmFPRLcRZDgwb54cxQJbrhG6sfUwyFzxZrA47CtIt22mAzV/4VTHXNYcN++KxG3U4qdM8I
yj+5QzYchy9Tl22oSi/0eB2dSCeh02dOZ1ryUzMV8C66z5/JQEr+k1v7PMWT29UaEDXZNwCUGKDW
klZ9a4bqXYj2bAz1gTxMQoLfxxQNs6oeoV0SqD5wRYoX07CIswKZFaGsRv7VzP07iyJK861p3dtI
8+NRIn0iPc1soCH7gKGzHjnLyboP7g1zWSNHtWThPnaq96r/6PrpNKf1o+jnd1mNT4I0Jvz3sDbT
HzFeOxJOw/FVoo1LaqZIePnBMecndeYJSh4JH+4YUqXnsWdF1R2eGWucsGd/1B7hXgHRJU++S9cZ
ELJWufG+blBDnQRuh4zX0Ii0H3sMGDlW8GLib7lrV3XcbsIwvnWqQy4tSY+GOVwyxOuskWmGBmxv
5Ak/VaIYUAqeRyl7dLPzWsjhw2AMrjCog/azyxXrTxZ4SK2UqqoAIswICTp3hUVZhhjkPHKhvaig
lWAJQ9Hozm3Joj8hC5G9fJmZQPLjU4+sOA/EjxXzyMNx9VjxWPQT/KnLUAjQgDHex0XIPD+gLd+H
xnp1mvitsetNFWq/TYsyJynL9wjJAOHkm7FpThAuySc2nbPhNNfJUN2YHbxcoa2y5kO9LBEs7vCg
+UAEIcuWbxjKR9TZF5owTnT72JTl0dIXnUUTYsLrLra+6bAk55nprAyBvwYxyS5ifUGYV4q7oCvb
V+iyr1xe2wzDhj4+YUC9VcTSlSJ7SsdxaM52nT7bSvHzcuApRU3WKD9V5kbR6Keljhikax9VcA8C
8UuBhKKxX+vL102KOubpEW1b+UDZ9D3pJ0SJ16Gs94aSvqt8SGBaERJu66Vjg07lB3NwSCcetkn+
BR/rS2GMvv88kDpSA3ZKe3ZoSXxQl5QIA6Vs1Su0BdGjzpRzKRQ3HcR2aMZz1Hb/JlFc9EzaFGb9
v5QS6Rjz0bBj9pyNGmlKnhnQ/jfWFwSXq7bMFhzCqI3xQ7HaS6EUJ31CvAnHb5pQrpcfRM1dVJAO
mznFO2XnR+qKUNXezLki9spmZin1W7tcqo7gUIbiCB8JDkTmds6RdMVNyWRzkDiAIDKEmeI3KF8a
9qlVnC42It68xd6UfuYJXCD1r8TuB4UHHtav6DetdBioItrqDdw80MjXNGNSgysuRIrRIhjglVWy
b8IXCOuGALHtuAUX1nIOhpwGcDVU7abBXiMzTs1RMbQxGyr7tWYyJWGnm7Qeqw0ME5glZuaFC76l
g9LY/hEMS6nwZY/MYCnCpqAHDwbzoEMJYYC2rCBoYndkLiEBcUmnkXwxZGRy5A8gliLC+0YM5nhr
/ApmpKqgRyiR6L7FKZIFfjg7/IAqSL7stM2TiiSj0Bf9b9VM3sC0vAJE1qHP6h1i52u2gWybNMd2
5ymDoE8ypH5NL0FC1Tg0B7Aeu6EN6ckC2G41FhPWzVaBvk1fz4hjahR0CoIHizy4tLR2UnkTWLHS
/jmWFwkqT5MAtJU+LaZ6DfpYozVQRuElXUJCRizbU7dNuF4mnL+djhictTISs0ADQwxDANtkP8rI
UwmFX3JLIVzZMV4zGkS5eNVby5VYjtVq55FVwTZwRMlpr80wvCRJ70s1I7Sh21P2roOzQOuZcqws
b0AAC7mFkypjpOQa8WYz/9XCJ3MqpHlrqvNxYv/NXDepblb/qKpxTz7Ipmt8zjj6Kj6EninjIlEk
WKDB4p+Qa1u1jIfVbm3WiMrgRsTsNSxYnsq/CXfuTMgVR6Ju3JBLaI7JvsTYVuxwMJA1lLn8zyBe
tXoXq+Yx1Ps9um71A2fbRi9/lz9mWMal2EoaBPz5ZYQJpIJBDBjgEsC9iphDFchy4B02P1yJq6E9
om9c5diam+8JwZMcMjw2fkRBoddnbEBuQc4D8pY6D9Qac3UCfQDhcdwtaFc13ffmTytdO7Hl79SS
J+R/p3/TC1/t/2EXqZVv/LFp/CGwwaXJhbxctQX0dQfOxJm4KSty6rjh8jY+EVZ2ijBVYOdsdk7I
KrIW59QenwCckLFUJ4bHTBdDSzmQl4xqB4nCXZZaH6w5NexXW/62iJPyvcVczBBvtrjM9vx/2Z1l
X7zjusjfJyS0in6v4x7guoPky8KVsLaEa84Xk1fSQedpIj9gAkkxPSCgKOLJk5HsN9Nby/6JWoFl
0bNcaN7ZH+h0lkLPCkgUwlpSZZmN06siWYagAMmU4kZhFmrUPsAUxq8KomztDP8uhZOmLooo4XgC
KRnuTkSVfp+hlK1eHQx2sfEuodrH9sz6HWINV0mDJimdjxEOkxknv4Dg1mK5biMFNAYPDZ4AuC78
rYYXRvZmOVCIWV1r6DxqedjaiEuYrwpIA5p8iQKH6ShbPw60qMFTPlg+bThZRA396DFApNgPwb4H
zS6YYJdY/GZoCgK4j4EiVIomyi2U5uqRzkeXzV1bM0Bg3N0CwrPH0ZWZNAk0eHPJ1ieEalnjvkLm
Oal+BhPGRJ2j8+cVBGiV7DuGOt3bsNBsAfACO2zIZBRUlltGmHEwJQfSa40sdGRJfTNhvsYTDSQu
Ws5HxmCA2tLNLLMURZSrIKBwuKsjxoTIbZFzbqIImELMWBBTBNFeJTyDCUxWjyvFTNDlpoDlKtYD
4VNP8f8GUNDbmEmb48ctU4PUb1siowYiTmIUBIPyMdnZiRtjTdO4LTCWBHqxUQ8M0FiT0YxsKpYx
czh7gN6JEa7g4+pnidxamBUavptpgtYHqGaI0l2WatuKXyE12I0hXuLSupECeiKlq2YLEUTQybLB
WzSlcZUcoDVtDGf5/xaCJxytStsO2KacQT8sjl3Sr/edghkxJMqizMkNGaCgyGRnIY9FUgwTk5ha
dm3wJDG1rGeQ04pfoHEVSu+Rc+7paBvQR/iEp+C1rlf8TcYkr7uohjEqebSTW/Chd8ggm6hDX8RN
Hw3xDlb2supNrNdW/MtSdgb9zVqkwJyhuvnZMmPmzS+zlxZLV5Mv+GeX+R+i/snTc/zv8Z8AkznU
YiPJ/+qU7st6mRgbAQbcFD8NjBxeso40A6P46OsbKMP/nUeoY0xAl7JOH04tSgw58nxsMvCd8b9I
BbvY94RhHTrprv2U6LGi+SWUbvKM2JcbGMHSYcIwFKa3wn5Nu6sh/YYBEFMkMIZFPtl/HJ3HcttI
FEW/CFVAI3RjK+YgJlES5Q1KETlnfP0czMJTEzw2TYR+4d5z39qUnwd8RGNX3rDbm3Cbimtav4Xh
tQ8eovolMjypPmTzKMy3iYGtydq10ohSCt9BQSr9I6cn79BUDaxUUuTffXux22cj3AzUU274NaLR
Bt5oSTwcG304+94F7DgG8qcQPbSD2lA8AXrvXxBWmclFb18m8UiiX8eCGp7CzoNRem3p/IZ7EJAu
uyapeDReDcJke9gkEulpAfnBYGPbqV+aNivd+mmOFa5ZuBF3EMLYsPtt/D1vua1FIh5xbJzCj8hI
f2yq/RQHcMPSSMH7kN097KDIjOXaHAUCAAB4SbrxyOUY2TeMCAvSiSMPa1gACkbGmEfM4tm9DOS6
2BpAHxeiNLeSnzuIiGNKsH7xqnvVAgvhWndZ2cZsEpl00Em3XAaXEaOIr9b0NSuEAYaDceC5EvZT
Fb5146OrAdrBZEnp5iQWzqxj0p3cU0Uje56YhRmvGOaUdnDztVOuyv4vdP4xUO5qFrVzfSeZ3iiE
vYhmQGYjxURdjuhwagt0p+0izak+Ohvpq72czdZRfJpAF/ViBSBSTetYZ95OcZISQsSR4RGp2j8D
1eTDHDP/PhRfHLma806CG7f6v8QHAnEzwp/JfNFRxFvdr21ChrdeuJzmdE/ra5f/FSNE8bNSu0Qt
a8Yv3uvQ+evYxkzM0Vtv+YMk47Wtjv4cnxq4YGYA9TOr0B45K7Rav0fBW77yoxfVfKaIYwAU9Zg3
mz4GCUV1sZfS4kI9F862MN5sFvdNfs2oSRJKULd9z6kHAnORayPalS/FEttBik2A0ZNjX3kc+/pC
1Cc6CpA40UsMjGTS3/KcUhsFE+4fv0fN7V7y/l9vsMdOD251tvPrhKJN+fA/mIXXKSWnYIuLQwFs
iJ/PUkaekkvssKouEdo4Hzbi8NztyKVFJml/EUm/ABbR8OwmCfPI4K7qTz4QxnDHe2Taxk0/S1Ro
lfk+uD8hKIqclUgQfjORWjbRxWpO1dw95se2vbTy6ls71zwF0YW/xsHaz/exdUabP2gIcDRA4cgK
Lbp0DNfcPGji5WyLsgoWe1SNEVLPaNhhBGLGN61qfdxZrXdWLa1o028jtKayxzWZa6fZ5DfVu0Gm
r/M/am18mIKSHTfqSTpRevVtH1S8dcdnIAxA0smeCG59wUM6YXmFtGRE41GEai8itBmWsx/ioz8Q
Ozf+c4SxKUFCEIy1bntaLcMkZtQgOdE4gngG/qcTTmCAAQPTAlDdNkAoxtZGeS2bYrqdXCHPjC5Q
80+Awr99NKBewKRbNrcwNK7sej6tpNoMsyULP2zbOGtO2CJpdyGzTZ2Bk2qBvbn5ITzVlQV5KTzL
nhSOoEYxOnyIyrgh1ccFMbzrviCzZFzD/9128WtoCtaUEIXyiAFntjH76EZU537stb05h4v6wyGm
rMpUt4pnQHuVH8dkbtZ43cx5MYP6yDnUnBDTXTseZVuSq4Rdo48eteXfSTe9duRX99jMagedmPA2
ZHxuU8ZXifjWELL1pPHCRZjna8Zkb6XX47Zy9hnALC9KN1Ns7zxKHAfmJIAM9OhyD/heC9Quqpqd
ydRSimDre6S4gB0MKPkEUSM5Q20QOWaDw1KzWD310zZS3ovt4MQz01chBu1J2J3E+rzzGxakWd+/
TiWbSZ+tPyli187ktxSZeHVmHmxQMLjzuAMQHrHvZIc7i7l4OQ6rfjH2LVKRCpktkU3UZcZPQRKn
LeYepXzUPZQscc3NpjvMua6px1Ql8csXU7OOTttsjLBkC6dBRjFPfMhdhFImZ2W46HQY7FP+bKXF
Z6132wls+uy4TOeF0czX6m3a4dH9aiHqjURJPfk1UcWmc4mpdSUZDxwC07kyKSw8eI204ED1lyDT
j9gbr73Rw6b66+LuFJusGYdA/+ug1FHyFmAzdS39N2XcpJb61CjdtB8HnMdEflQJ6GMQJBHPViIM
jv3wpcpD/JYq7W4jzvNQr1VVccbL9JliG8lT0rvJv2IVyFoAp4RdG9+DC6nL6fjQZchigVmEN5wq
wzhZfHa4Pqde9pfa0S8Be8Iugi5SvIh2+irb4ILh47N4yHCkFmXdn80qCZCejtfcoe4fB95jZgpd
lM6afc/BUuOthrIv7ddehVuv+Y2hhRVKe691dbHK5GbTB6IUWDlOcrBdLJbOxp6Y0+fddXLMM1zJ
o2NGx5HlXw0Htm7JCtX3JVP+LJyOXjVt8i69QeVxCMNNCTjXNZ9hjTG8hFHw8BRr07bFZC+YGWfg
2lNaOZmJFW6UVTFUK5PYC1duTBjTCSKaJFLPDVreUPM3A2m6RA4DGfeInoBI3eesRXEZ8GIHsXHR
G6JAyaVvOXjI1AIW3jwV+p8Rr13mmzi0J/M78wA/ZUymWhYGudFsI59CWN5bcCNV/BV2425CpRNZ
YDlDZ2XmzXruDQOgL2p6dZiy2mxz+Y3s0TjqQXExM+NdxdNiil6dTttHbNcVZKvRR4xvPi1j/WrK
zwhIGBhwcgNCXE7sQ8F0gqDYOql7RsQkXwrXwtnMAJzAb4xHSzuEKmIxXQAw5KTPvTnv455amA+q
5gbv/3nOuAe2iw7SWAVNu51qVISWwfTw05rOA/pRQomQZwcwTmu3v9peeIUTegKrsiXiUkeM1E0e
GlYE0E1IHGSAJSNt10qjjKKQGLpHlLhIQ8j8ixIMNEA9TSqtCDQ7gucsZcgED8WBtFhtObXFNoMM
GvDQF0pcIn6YjnPxbHVJGtT7oLdErCFgZ4H8cKR/9SlxYU/ugdb9i8i5a4pwl7JhaFtrK7TiOEIT
EDP6Vct2iUl7Jsdp54XymJc/DVLeurCxayT72nXxImAl151nNZhH+xFcHL84CX6AZLuSlgC93byq
AKdEIT5LVM05uL8hsd+m0XgPde2fPyQXv55WIOTkIx/jk13Hm6RFAUkql+0woMNYnhr+PrOrdxpJ
K4BZtAuRe9H0dxDB5F3kK7oh/i1/A0gFQBlZM7iEECxll0nuJvXp8ULK/I3V3EgAzsUz3pOvnITB
8lj3W6PahyHANG7Ho9Xfp4yX9haEaRjPVZHHKwU0gXfzy/co+g4Aqdn8aNJ5Gh8iH0PhMh6DfU6L
4FoXke4qpK60r+kqr2+goiZi/azvFvtjcTfMv7EIn8LqEkWf1fDC6HV4GNl5Sj9YgQwU99atkVtm
b/R8RfeQ7iY1dq2x09Rea3Y5qJ7SXUjvWR//9fg3Wa/K7KNm3KCaN1O8txWYQwo8fCKN9gOmidfZ
D4YrZK8/MZEH/fxxRyJ3rN+k/G4KxGcfAtBTLn6UdTO4bVGgz9ayNbL1ErlGep0iYFb3qv2gyrbC
O2nduMsornAXSv0XCQLr0q5OVtM8skA5GONF7BPKyuKNP3wXHiHRcZqhSdpb2kFmN0fiv3xuSMzL
LnGJtRbTTUW3lLseNqc/vBKrqdrBkD8RKLcwoYTHNU8uP1BjU/ZCwWseNrRILTsL7Qhjo56+2vpQ
dR+y3/sUfjWvCAZ/Givs/pB4+2E8gc4oEXKxiYyfG6yweFLF39DyVU0vInkHNT0hJQyPsnnOm5Ph
+lhjwydT/YZK7RPcTNS/Hggez7LZrM4s1wUZhqznSe9Bll7CRB2CG6SX+fJye+diF/joSUFHxmix
ihT6/ZH6Tse4an3bin33u1Ht+GS9e2irQwF4WoImefOzn0Z9TpCJu/5dZ5bXZESOPSztWLXsBi5I
oqNfegtYms3wLPtt6q41cujJzG53gXnz1YmCPsHCbUtgD98y/2fQ9oGzsOqvGMKwcfHKkzWtsG0W
AckmvMHvecHIu/m11Z/Z3ov0RqZTkL8ysDe8n0S8NFTRrBd5BhSTV+ndEo2lkvhM7WeftrnywPmN
X7n1PDRnZsOJDbNlAYO0sjFlvvLQTBHujbvRPtcCyj2m3pl9d+tHJO57b/oX2MdUHRBeZQ1TVXJz
zg5jW/VO9+IbnxGW5oonbmDAniUIdM4u6CvmXIx5zlb7ObKbT4d4pTAVNCCJWJs8GUO8sNLfud+e
3xN8eCCbDCnGi5s/j7zrobqHHXj8r7T+CiHFzIfbSeP15725qIhJDkItE6669DkZ1oHzMwzvrviN
xJ8jX1pur4GRu1Dk12DPLsjcDGmRv7oecFexdCpEXsW78I4atBlnGaLDxvGuzYporIzBRVmgW7aN
d+6aXVudkukg62tjnJRzcqrXNLnI+j1CkOXa5pPEemK49zq+AHzX7LMXb/ibhBejgTMj+/N8sAPq
oaCOhNCHDUbpMJwA/zwHzm+Z7Mlo15GQ6pdYu4ziDuSZFoFt9YAz7pVLr2M4gX9gcElE8VaKu+U/
V9isjWSNaWus0QU9Oz3Co7fA/3PNFwYoDsbBlhyj7EswbbIwVFrM3HR2lEyV4Ob+1vVl8LEf5G8p
g1IOAeW+jO6piP7V07MJt8Z4T8p/8wOGx1SfvW8G8FTjj4lij8FidO4xw24/e2qTF9/cW+K5LNdT
d2LTNmAyFy8hpgHl3dx8n8YXd0TYs6zad6JAwIMjjDsYLDotcZAU7cbO8M4sPjzmtS0ug+HUzeAC
TJRNi/h7mApwKNB6Ei93lrHmO8Q4228k2j98hUoZIcNlnLDVjd4joCHwRYjmkmijOXeZNpXQ6Vre
Us15zbLgS4vL7zGJVy3FjjHWv5JKc+l2jxj331MhmGEolos1ub8TAXIs6fXL4FAeD2391qU9untf
hzjigxlXUi0JESFHOyX0ynXI0i4iuUoJ6Syb9NkQBSgqA1C74SOCBajNFSm1mAVCES0h31uodWf0
mtb/xmWBiAhetzQDe5VbNYJ0DxsFW5Y/KB9sw4JkRh2QG48DyUGbP5hbQzLyaa2cMa6FByOyIlq5
yNaWPHzpxmnyHYW+d0iYIKNX32hteXHMdhn15vL/hSdxG6gAq5LVZ7CeUgS4sgkCJhwON9oEHw83
K2TxqV1Xnb5PiFFhtOtcdFWwjiqAzkwjvVUxbBpbjSc4rpYOsd+OGBg3I+r8REO/jnacL8Neem0g
1kQ0L4c8bNZNywtRhDRQxeT+pkYj1jFUs1ywxI20nRqNEBxLvWzDFAqE7mCZtIKRZ/g2dOYh1QMC
GpOaebWmHS2KKJalKdUgXTp5mRwMbDIkfRj5auXZC9yNyhQ5JTVJloqhbleWM9nH/2ixeDfj+Jlr
+FmqmY1rZ9lAtZEfVIxWMvd5hczXG0r/ThHOjXCJ86IvSRp3fyTDcj0DIGeDlisB4PK9h7s+Arqk
1Xzanv31QtKyDQ3kZTmMnA/QK0g00Z5GAxMMW/tDWFrjtqmsv0qpjMinHytNZkpHoS3aTg92E9Hn
66QvUH1XjNhJbANcG1ZizaQz098sA2znhA6htcUhMPJb2VfFzeAGZ60MLhZ3V28X3zZsG6J86gNb
knrf5RzxFk1nl8ewDTTQvShZF0GDK6J0knuGKqiuHhOGoMC0jQ3ZiLw1DXMZoC9djHVebog1Wo2Z
JNSrj9YsIxWCk3nqN5/rZEQzh5eZvq4d468QTBhaWeJHZCzA76xqfMEjRmXRaS+25p7BsGQYFsld
y9zspNKyJCGz23jFezMhqpQK5GiYWtmuJY9r7JT2HMIU8HTR76OQ0ifAAQzZ/1ibeMUSGSEkDzhq
k/ZgVONzPGsf9M5Db1pUG0ujg3cLUt5TRt54X9jNQKQnCqoMxMqrI3g4A6bsIeSJtZju5CWaCbMC
cscvTH0QOMcxVdG5bacPVSfZelLhRtcsc9kAKMQXbyY7N3OdTdASTJUqn3QXtJxPY85PceqBmmgy
QS0Dg7NGanaRppdtSHTkqvB0fNHSfwwpPihgRhJVTaRfu3pCSj/dBqZ2m6RgmWy32ocVe2cKL+8w
5D0Qlgb3SBpqrDEagwkfmLNenkcJgGDKQWsJV0rqKrmXZGJRg/gXOGwI8+v8wF2tL7Qwhs4fz95q
x7qSL4M3IE6eu9RhlxFhIwi6m5FFy8RixWQ7kViHFSb0GCm5sDCtFJ6FYVYn1iWnfWq8p2Lom2Vv
wMNAj7usXMZdvTW1C3NwEBuL/LMy++QpywmVsLQK9wwqf8j5/oLEFsRGHVkcGaMwRUQuclMGvDo7
5zTRtlFJm2R3LhQXtkZxhKLeaSuwaqW3FozrkEpzGawkY53ARrktHHZkQTcsasI4iEEMV1Vn46Jw
z0OLRL5WI5h8pFWAtLtdN2boaKPpEQZkdGlg0tdMVl6i1HnlTttQsv0xeQa4OlmMR7v+Dfi+iQUh
PwO8ethRzfpYtVQCxo8HYcbO8WWQwbNDW3WNPa5xFI01D1CwS4TWMyXy/0qBgase2UoOSBBAT7UL
i85Xb5trkmIhjtIeepx7dVOYbpqHBYu5BS93BIoJmdKrtpRvURMcPVM7MHfTJG9pNy8eXW/dQQrd
Wkx0dewte2EIwPkluaJ8uU4LPq/W3e8Etu/GaqN9brL40phNoBbyz3XKKWKISyi6/cjqE7DFa8Q7
e+FgAvIdc5U3bATU6B9FHzBMGtG2ECLPV1Zhb2SVljTxHYo/aSTO9K1M/ZOUis/U+O4ZI0WjQ3Q9
ZAdShquVqIa/+Tntu7HkH0oozOq5dkJzF5oQBVpCXAqy6BZK2hfpc6rLpCM8OoEP7wC3rSBB4vhg
HcHr5Mm0EAfXkalvqil7m6HzEJbReuv6sIo1ojn8TizdcF5PoTebAibj9sSmFInGiw1t2h1syl1b
/IRwnxH4QEmf2XlRaj2SqUouDVLMwTr1U7J34/E7yFtBXAvzvc6bt6mJS+5C6ttrqKm8ejELxaMk
iWhP9U4lx63Iu8rjkH41iTorrDmTiid+Xbkl/jp6xaL8TTvmtH5QOOu+PrDBRcVdKzbySB+d0ruO
QqZbhOySE5Jsy3Q11rLhZcjau0tK+H3ZxSl1tpAkl7ohTKnIqc8hql7YXM+NZQOe15u718BGCqB9
Ibdtjy4rmMbECjJzOEE/ez3bx/rRYT1h0c6s8xkB07mh45Jyos/l+TI5ZHrKQrfaeh2dO0l05jJL
wZtOyF3H6I+GjLPz4E1sPz2Tb1MT5kso9eBo9KsGX7uQuJJkQ6ZYYeFNYykJSbLGL1derIHvUTSN
+WQP3ps2GYvO5GXaBgQBtg4i6zzH82ePnFMjHmrJc+yZ1ofSp2uuWYLeuDmOIn+U5H9EQ4dmJMCN
q12V2/prYPN8ZWx1R/bgqpXfvuGuc/CzuyLSE/Sg985L9naDlakPUsXDw5mAaper41Vww9C7aKlD
WYp5y4/wp0K8Ye2vMA4QTYd+iqcr017SDHiBVVc/ZT1Ddrrqko5OvzQoGyPNQWYE1Swn6ytO7U2i
qp7hDfTZAcN+Ih+hFKCOsMMgl727U4RblzGDx5x1WbvRPUwVOVth8ajRjS/r/9EiFW5iY6nn6feI
jcvvI9DpAVuYXhm/rebedTfeiJyaU0iKA8vZRLx3AboEn3Ub3Syd29J10Xe39rIRbYR56sXTerUo
5asbAQcl5+V3lKW/GxswcqzHZz6zhy8qZjRqswXhS9KisxO7cwoeoPlBEg7AHiSybTwYXUIwqytc
cljMY9bVn13TnpLoldnub+B321DrdqS/bW1UNUp/MUoMM0PTszy2S3zH7a8d/bmxyeCrZaWU49GO
56mBSypoK5NH6jivSCi4M7gWkYnTMclzHtUIv3gMfFak5Gd1wLY6PDxgGfR9q7GsjXUTtve4xpQA
oJlVUReMe5/yt25pyEvB1TBV9TzYqFUiv3m1iYMngoDRDca6bUORB1GmN/CdsA5gB7nr5hTiBJrK
WEAplJrJNNn9lvP/lvU0AVNMa99by3x0bFw0WGIVCrNlmsRn22NyGaW6yX9stEVqi+fJ6tDs6IT8
WTEqo4KDPIpo8ln3knpDrq41/oKdwiLhmyHhNnScyEg8q6xIcfGNDdU+eCXTJHneZTdqQtgqa5wc
OjmKwsJSr8Y3yypvSbHh2F/pVf8rE7ja/qmZALF0DjrMpmu3IrMP9kRSeBk3y/9/Rj7/MlMeXbxo
fJN9TtfUlBzeJt75FMnB4IHbBzHO1kZ/9JP76QvO2ZKp+BNz2snNOCpKjLljX++Qv3DD2t1zArjY
IL1GFegcIg8btaaJlzrDRmOOGfXXpdXQ3vl1Wy8MvXgNCkq7sBAklibFvazBBBm4c4qW8EFHi0jn
ETigtBh6hiT2M00xleVNdHdoW9HhfKUj7Xbw59qyX1cmwMOAbrIm22k2YMGqyZy9I8sBSlSm1uSA
72qtHfZWEWBd71B1Vw6zTBcZRtgfIXRjMSj6uz5xK0yNAw526pGmW0BIHNx7+dgB3dWnNc3nRFPR
f3uM5/0A1VLJqyDQkPvBHM5wfrX+zXM6xQQ1WtcqjdCyx2ymww4RLEAN6bw2sf7mDjhuMjKaapme
+znYxkva95p3FH9sNC+t4EJa4zuiaSoc9qIAAC69rn9b/qxgr51jrAevUcBscPBLhNM5Zn5IP+x4
e21t0n0+jR1iHM9/sWLtXfNwiIe+hSDOYEtcWvLb9qmmEGEgRWoAaw4e7BOGFIs68aONwoCpNfbB
h/7IAAJ1ZaVc92mMZ0eOyLZ6PcFOK+6kLC90c/rMa5pRMmuY6Th7lbUbNfRAC+PWWLZQolGoozRV
KG/QN2aQAGINWxz077uRE8PJLqLhLHoYMyKNeDEEyoLkBE9edS3iUsYu9ng/WEeQgFF7SXfV5eOh
qNtsnxYlL2HeFUN9BFEJX0GE+LHHID3gQyEAttpZ3MRjxASiisGzkk7VYqKwg203JT+DSUXsO9gP
xmwfJv1vRmzlwi0FadLxOS6SF0NU5jI239BafTRhcW9e0zNVyUyrgb0/BsiaJIlTDCvXvURabboE
CNLh3RBj/cVD4OPvr16bksFtYi1FLYFNR/HMgOYUYKYM3+4rs7MnUcn1GNmvBfqtKdJ+ZIV82m7z
TSZQWkw6J35B5EAa8oYu+g8jZ9pK+DvYiErrt3XjEFPSIsjSRyoLi+R1pZF5kVJNd/BpGXVrrNdM
t1z54uRk0GB7wzpa9dAs9lEV3GnXwZ/6YXDwTWsti0jADcZG4JtsRcI1RkGIWaSHMcnIy0tnGThp
elut4K+NfD2kw5jpm9syLVeQJbSSIMtW+YhduiUE1ofu5O3am4MSKxyGU0LNYbavrRkcOeR1H6lC
J1k2WpXVIKQFTZSMs1DNZjTTZopYB7jCg15vww6Zmwu5vko9sTWSAI5VQ+KTB2Z4FsfhJcXY0+xq
B4GrBsWkoWvp8xCnjt3cJq0+F8j6NJPQAyo3hlvpT6Q6Zr7lsWv9377Rv1KylozGwRIA/yRKpruh
jDvwWFqGLMBSZKD5sqtT2YE6c0KM8QmOqnqALajZE9GxYrq2CVU1EaUsowJ3a3KfUCprO42gbH2A
JRxTz2Vl+NX6wTvdHH+GsKHD4Bxt9HxXWqhjNIOA5CDm7Otnmku+9g1STkaf36tH0cYCgpuekZ+m
hpekKU+RNl1mIV7tD3wGmoGojYNdqJ3Lgsy8LLP3kd/eK5fnvVRteiQpe5Erky22lAhmhkF/ygpk
t0kcUmm4QCLtDFFDaQz8McmYKmO55WR8d8m6azTrOs3xrkoELzgMsQ5wrJdm5fBKyPCwCVIRpGhq
KnseLMpakskSBB8vIg1CNP3BJZy1BliN4tHoF3L+nVy8bVFHmp+ntN0vaWUwkdKmW/XurWx4RzSl
RYiD/i59jiDb/CSVCNdzebD86JAO7RevGBxrMaYMZgdb3JBbBHXfntcdc1/6C1l3F65F0GrvLkHg
NsZhlqSQGLFPArpJ58EhJbwfDXRJfoIyoz77hViPc6xGWryOXXZtagwmoW5iXTUeXqDTeik+TBMX
67Ic7pIwI+bavF1GbpYir/9h+CyXZGB+o7y8Vw3s3jHD4hAKos0mQZUTKSbbSS9XWlf4y+a3yPOL
qamdLTXEOzmxL9D6rgqtzewOqBe6Z6GeIxOjTyTdZl+9W6GY9o3AJpz1IBnAukKF0EPG0P21kcnW
LkqMhSUVeZvOntgBSzahDjaK66Vmel+uxYDIHfybZm7HUNxRUvwRfKFWYw+vXtbkBFrosAOyTZ5s
BieaT4vruQN0puK1xbN/n4ZvqXx2djqj4XgODhnYzHZN8IisEGNTkU4MmBl1N8ZAfjNxYkBPYqYy
nX/hrAJ7kUroHDryrbIQ4yJr3Y9gbKjEQpi3ia7W/sokKRjxIKVEQYyKOQJD7UFhMREmdSOCLmBF
353pWE+iMb76LqqQk81GQUbvpWO/Gb5/Zar1TGjwIQ0tzmveMQyZlw0YpcHkWLLb8q/qxILp87/a
TgmI4A1vsPFOKlhdcw+JWhulxydNCMNua99nhPVhwAmfHNXtxgKZUF2zHjEc3sFUqPMMcQHgAdKk
AjvpofhZ6JoHeZAkKILb8BbQzSRJdA40q99Xycy+6RaTPX5pUfawmRMpy94phVxwwvvaoUZnaGq8
ibD9inX55oTBAn7ggOaJB1CVQH1CNNXkO3TzVywAZ8CP/tSJzcVbPByRGy2ZqX4myBxqBE8NFkdh
xcTOli6lNJXL1PrZ0lO8hvXCeem16WwTIkADDZLamc86c0Mh18E0Ca11hiantolDqIgdAIW/95ro
n6DxR8pqEDDVs51yHaFWirCwLkXimnpxSspZ+DuI+FXWzp/yeAbp2usMQ3+Wv7atwmpO9S06wDNt
AxeiTFyyNOa/kGYCvyKbd6J4/9juQxo1HAwcttgYRZKu3MK844fFk4AuLJtgHuDdigRBTmFv7iOu
9HpwwEkGWBRVNLMKSVYcQ8xvjQ1Pc9bIkOb2N0w4zRA/uBNsdt1D1la4er4m13QePCuxEvrfkLZv
jpfeMpLlRSeuoIijk9kTe6JJ+K75CBI1rqabGXjMe/x5+g5/NthPI0cUYFl3WabeuzWk716EkHT0
GAHOoL3Uj6FkBtWjJNApkcA/cDvz+tXcGl8FFWYUIfmYhugT4Lvptf+mKanQ+bOPIRl2ppCBqjEJ
ez53PJRkjLxH83VzlUemC2REc5/WWfNqsp+xc6jgXZMjYi1I/imZI62sKh6XbsH+JLOoeQobpnvV
5tX8Ab/G0XmvCfXA9eWz+cFpQcx1tYklSG1zmtgQxx92yVBQKnnp8gKNheaLZWBsuxZyZ+rm/qms
Vf1EFS62uYleK45w02fIktFPIrwmlyzcdgSMcSm5Pz2zNHd1xohyRGENe5P9pDMqQJcWFnrkr3CQ
SCQeKVW17EmPYVQlw2gibd13CH4ZWqJdjrAqMjjlq62WnQIVnnfCffKKpmJjFnOih+syZ7vsdi4E
O8FO2Ez5300LSgVpJIMO06MkIhdtvG6sMUgOQdJCjxp/CgSfWT5+iTmbq9dA+03OC8/KTzc6Okre
RCwT1qQp4YHbqBjvucB92Q4o1NwE5lxmSSYgBRPIban4Faw8C1ZohKbqt1f63ga4avgsTwwJ1DsC
WqNlatxLSEpSxM3aS5uH56TJKrFYIGQaAfITN2gV5B8wCh553oGpapkT8K0UWkAB2/qzl+6iiChg
woY1Kq1AuVQC9/PEvmGREurr22rrdiZASgWwsLVvZp04a0uyHNWAviecoQsjwV+nn/rKNNaFIoLH
ocJ0quoNET9BNM1di3EylNOWEfJHIh1wYfjN5FDAgzNYiRrZj+f1e9PONIpKNuLd1J5qWoQ+pnVs
tIFcPwkCKoGpAikDM0i4JGSuXERai4GyEfNmuSOZ+2q1znvpMwMzNMB23uiQAWyU+6obdq0DChi+
a7Yc/lI/lAtE/R4FnYFpixWj9qoVU/Nck4mNVXTY1Ka2ZTB30camXlTMELHdkw9IZNnC0oB2m5jO
eRKNlZD9TbomlC4PPbAcjbUZTs3eTJFO5qy21moWbWQtbpHJYm5hRxU7PUWSOchhifBrBmCaSQ2v
CRNU3ZE0Wrk5+ZZOqTPhHrRlxfr4YDSMdnJUCWW5r0cSM5Ohm9tbns4U3UcY9dQPdkpYdQ8JwyVq
Ki1zphBQs0yDJcogT4luYpK3yAD3A/2eZjymBUVkIlWHRTa+VrlnXZ1meLJ98kedGKU0s1DCciSK
X4K7SCSlm2G/l8FLcqSzKtI4W5qVF6/6BM9CD8hFM0V3sXGcj+GlH22xtQUpizZDRmZJjr41iCmm
1nVRbTa2do2MYqugoPVY1ffBmL0ZTdrtEic/Oh7gGVOzSeoxTKIqBn1FgAZhIyNrLb/UPpnk/dUp
1ELlFF9a4IKRKr1XBXSGiQBfdlyRhdtwK4TDCLNUSEjt4U9rgXcJdOe7kzrh1+g6ix4jDRKDUXoA
69twXNnRtO1phAlrEv0iw4AQujoKanij5mz0ScDcIvrG8sGreomkWSMgL7HEg478XxFNA5hO9OlT
yZYn7YmW/awHzgnxsBDBEbfFjI0GUQ3TI7aB1gX25xAdh5Fj0gz6Mxxf1gP+ua0tGK6ujoOs8wFb
dew1p4c9lpJYqPKNAGZngSrvllvJtdfIktED41/tFFdyq5hS8IVxZDOPZUfrMXGAPAQs2I3nJbc3
fz1T8RXa4y2oka43VnYbB+vFHqeO8Rcsmt4xXls72VHAs7fucFSW/1F2ZsuRI9l2/ZWyfBb6Ohyj
y273A2OeGZyZLzAmk4l5nvH1Wogq3dtVLWtJZmUoBqcMRgAOP+fsvTbKYv7ZyDtRmUPYRzdCQAqu
rulatuqx6l41Mi1tezqSTCLvaN3BtABw1rp0dxtn6rYpw9bAIsKzsrGfFBAjpT7u6TT5TOnJDaa7
SDVKFk9rkyTi0xWbDXWDBEIxDUiGi003wdOTdw3TNsPruGMSuU1WbjuMmxxAWoR8m9xn3hCAMBUG
iaTf1VyUE0hGPX0PGB55yZevql3WRueSpbj+FSvu305Lr6NjNlVpe9m1DY23BK5UlS9jhuUbdm01
2yQUG7m2ErF1DcP0u5f6r0wB4X50zHYVWidv7VPQd+7EvIwuGfIwn3/CPnlE6OXqXmmS9RNLnSFX
NjrNin3qkB2n/Hko8EIKmNNV/lz3tolKGY6qIprEIDrac4ktYUzeGPn3BO9Ozh7Ianr0isMpgrmf
IlfSUR759GFiAK2Z5P8uOOKovLPSjyq8T9qOBh1mVgwwLXt2clqXIZYfMvXo237qjbElsj7gAkcG
NLUQocNAX8h5YSpdepcogPj9Uz4uabbcCVD8cy/QgHxeU9T1lKYVlbUfmgtMrMYqpFWcKgVqgIFw
EW4zYm1h8tIqt1vKStpWzKCYfcNERUlo9pAi2ReaP0iIWXSMAgUFNGanZZnrCxOtSxovrJIpUTEF
n41FGzhTm2Ga2rsxoZVHTkO3YE9z30fYvmISy9kBwpoMCJFFrJBopUV+kwWATJs995tKKW7a9rbU
3gpMsnXnYPEI1wWhZAlgu7ilQC/i85zIrhDKDoLiyU32LT451rYjBUvDe+yffOQHXfYhnCeL7mgy
Z6a6KcFEIfc5dNICx4j+5WcC3rFbvrpNa7B9ydXaNnLsovA8vU6nvvZQySg/Xs25qnO4n43rVwBu
GTVEuvCAIxqYQANSKvukG3HNZEd6zziry6NrfUeAllquTSos2kifpS0iiMSo8cOrmGhq3Lzzko3P
AegDMsmxftOL5l16LIux5VxkY7zlkYKar1MZATcppBSLwKC1mhQhs24teW5NY21r2bLJmsdGUMMY
I1hA05uV8xtLgprERliSj6uWRZRbz5IwNFnVwbuZYxK1W5AIDHO1hzpFtjMk3XScLJTCnW23qJbM
Zp+SIQruBR4Pad+UkIrbcGdoH37Udk9GB2im7qlxhlduNqIdn+0p8q+3A8rw8dCxk/Mc7TlJhuAs
nB4bDdL+i++Cs+zS4ciUpDxMOjQmJ/OyY94z6xrdLr5neqzuascXG1erLGIHoHBMDu5lN3oxi6p/
0BrXWHbG6Oz8riPJc7DOoVW4qJGKgoAH3gWaMcm+KND+cKHscf+M35UjXd5ao987fps/z58nrKI3
EOPa3uwXDuKf3jiJI9P+bucQ82lEbv5m1sGDVhvmNW9SLG589+3TU2zbJJ2U7irsWqZfTVFSeEbB
NrUQlNe0D55nVEqdpeRDGq2z9wVXiGFP8Ztt5uQtlc7ZrLRxzbw7fw2m7MHQHfeeaVf53MPzvH2a
jg19/gLXT1Y75cKQgft+6+tHg5dt+xyD7uCwQa8HBPKYwhV81Xk/NmbWiroanlWnyXWBuukxz+GL
14bTcOavgiEwf8qhoFnrNu5DqBCZZAMdtqYO/YvTAFTvW6O6E6qvjs2E3KciLO457GNr4eLEeHQa
FAd2rX/vazM6024jpMAc7S9Jj665F8oSVzeu1CWqq3tLgkjjX36tQmDXwnObY4Nfq0p6CjW/Gt/C
YvosrKC8p/vXPZTpeFHccU2H8fTkb2q4IJC7RuM4aS6sMb19SMi/Wrqa9VaUCH7TDGvcVFTxxjXQ
6xioFyiEtPoAXeYuBEGxHRGVP2pkJTrwyAK9yHe1bAbOHbhHedwUm8j2H+cBx9YxA3Uag/bdMZr6
UGJthcc07IG0BZbPVxqpnVtW8pjm4mmMk4Z4y2E/1olEFRXiEEq178nU88jmngEbDPWMn1wqBV+u
aoliaYEnXOIUUHnN/pdkBYDft0PqIBGa4tTdUPuebMEpLzzZH+yom9b+5ILG5wy6H0z56QNr+xiQ
/AEJNM9GRHAhXVSGdI5nnEM8VgNXK/2oulvZXpFwnkjzmBcFMhBbrF1BUGFSle+DR2aAHKCiTzBA
R+5VQQ6YtwoHwgCEhF/ST2tAGPCM9f6HrW/MjN3h3RQ664kR90qYdrPpO97OwVHg06JNMPaYocLm
wwxbLn83Hg+BDQMZPkq0mKC6iTu7qOqdAefNmYftAS2syc/PSkenzlYbGI4GJaBiVr7WzTmxW7JV
pWe0LVSASKjtQgclGzrXXugIZCZZrdiXPzR95p8GGyy2m7AFTqtxz13D3jsxALbAacZ3VH745YoQ
8nctFYix6UM0snrKCkxIdQPw13YTWo5CLnp61cdx5D6e9015MOBGuqk3sS0UlCpSQyCWg63gfrYr
B0nBNeoHB84a3qiL4uPOlQjs7BjeEslNTe64eyAS2SvNMXYBcfPegqFHoEs/GqinVgUPYwv7qW6d
fBUwt2QkLJpFJHTI5ch8iyHVH6WBcNDnfPgUMrskVrTURuTSpqX1pwjaCmNYxNr1qA20s0pENBQ5
a35ttC/NtVHY9pHyHhOuJp1VyduxS8xw17h9/SYN2BsCk4XFCgFDyEpO7gyosWdrO+yCzKGe9ruG
/YkVlluaKshMDBFt7DFyt+VgMq3tRFWcxwB8kg7kDNxHxWT3dsBNARFqylDefWdeg7Cf2fQFCxS3
1GSEMNYkSLbmQ90wUdcmlOUoX9y9MQK0JsTvlCdIOsO2OzAzo44soopgx06cTBFe26I3t5HTxidY
n81dUFb5+vbQ1OL4dDeZEKEMLpK7CeDkrNOkYdHQHcwcSWyhVj9hISzvXQvbn+4m+Mc4W+8dU78n
qhv/ktNUh2Y+iDKBBCXkNixTa++6urdDghL9hBSAlatKxgeJ5mDT18bPRlifcZWWB6XsBiOJEqTs
ZDF7knoXsJNdAiNqngh57zeyaBqGfFC6zdz2TzZKhbva1vSLkga8qYQwlFZF4zkdJJgLd10PlvuV
eYhGYzlqq0pBQfUbj+SqyZjW8gU1U0gT/FNSRvZabR9smebnvqWeVYPBXrvHxQVwwzo2sDHDimKn
1dHJxUNGf0rVhBDb4ln1szTQhiKdU2jvKztsV2GQY97RkCNmGmJADThfW6lDbvnmS0GeU5dxBmbe
CB0mwqcxeXS3Agm8qu1xxuYVsia/FtfWmzUjhN0KbZ3bKR0mK9LRxpEOFejxocEJdYhLtW4zr5+X
tbtMODYTazM++FoXH0SX8HtTyh6J3OdlsIjZmVI933I6/WhgwZwHSXfVrlMQ+zE3PtfMCZ9X7S7O
3fZRFXpx79kuhWDAPj729xQBwcFOGDTlG7+oxbmgLHtMi4wfJbwK1eJ45/aOPDTSGw6uRpJcA9Hr
dmCEQKoK3VqXdvzRpxdbAMnYQ+MEcE3Kl/4mh8a7Nq1+sMyoe5yhR21gtCi8DG/bRIeWRfZU0Cth
Pthlj25JmkkW9vcsuIcJ8+RJN0uJ245ODrlcibLtw+Rp4KTmA38POpUgG5fESxvchCJKORYZuQwN
hm95KYxjOh+aMHoe8SVtWhF4LXxpPnf7atSnALsi70qVl80O1ycabkD7oQGcb4fb528fNXL6Prbs
vv/y+dtDQ8whRLIlYFtVHoPfsoxIemRrn8aje64h0OJujba51FdD13ewhlkB8oyChuRdiQVFoqDw
uHxct7ifbB9L/+QF5yHTkKNPsZ6s3GROUKhFcNbhDp5vH/ECqINe1+B/WDwitmCHylBiz1zYop8e
ouqrmEetO1ODYhd0Z03QMrPq+eq5wZ3mA2Plae36eCTCLmtPCf3Y0mfbU7UVBNUsUpcpbtUls1BM
R8phjZTlk4mLbet3r5Wt93utivs9fXMB8imx3jvhsgtslQfTI3JOTuK92Tqvc1+IBtxEcEU1xlZ4
fgdvHzXzw9tHlaSVw7QGVCF/ZzHbIfPW3wlZTKCqOSRxjG94wq8Xor/wrbjk9zTicjuADMVjW5uH
UYid4XvFFuOoBeTfb/aQBovEMo7VfIjKqtoIyWjLsrJfKjKHXW0VEcgc+cuMiubw34cCl+vWjXRS
nCu3EzPjFKkd9AGCT1jWKGMYI7e1+lSiJseCGwo20V9D6MsXhwYZN4F5vqhIq1WYXYMC/0ZQuy2S
HIVHSC+153DCdhkGgI7TvnqcFTYtheygee2hG4V1uh0Yr4Qrcyqhqkx++gNesU1YQssUW0I4zAjS
5b60RFUyYiYb6XYgk8gnu/mVUHNVNYYg2/WytYNqYo8Kxj0yvN27KfWvrPJLUXXnCDMB1zSraTzg
exr7kSaNdUFlDI9NQ11hJoH3OKLiXMiG7oCRsB8XmpXMl4/7FKuMURApiJA7Pkr6qw++DYooNWuQ
RC23NGAbWk5IyISr9Uy/hFAvYUE81Yy3qRvdQ5UkCgU8lRoOS/Bnnk3qmuMXr5EwCq4b9jkVBMMU
CcKasf2+ceHbD1jCNYqspZ5B+3VAeC2JCKJUNFx9J85C5eT1mrF46mMUHh2NJm/8XqKGWeDrCM82
iIxDWIkHfvA16txxJ0dI+h6DHBQpq8RJIT/VtKUqSK0rD2bmKquPzEYJ7Q5oehQwK9PQBqToCBwX
gf5Ap2SpF87PSJXUNJ0y7oeY3CYvrhNCN3yLMD6DbktgqGuUE/WQDhVllTBO9D7JAJpPCsg+GRNQ
HxNpx1vm6fLTjGgo9cxwo27wtsZQylOWuI9R+Bh+eZOprVTWDGswTeGL4GmsskmQzk1e2qpoIsXK
YaFj8va59VMod07Nm01vWfDkx/KtszKm24l8yl3oUwHRqPthjg22Zb5vWsxFqRQXJ6RqMzNyRNjV
BZsopmRIJwy4IyM1iYRl1dUlQA+XjMhImdXJVQiy69AVkLNaiuG0exISF72oyEsEIJlhAaMdEpi2
fvbSRJ5LiShv8rx1NC9JkqadQhGOqBVjEB4i2Esy+54ERoBTTLnLzm6HE1qUnD0petIp2OIOEKs+
0IrdAAJIC405MKEZ3xJNrDWt1B99r5vpUDmFCo7kM8LCK0jMdJvrLWSY1g+f+s5BiVGG295zaXd3
SbPudSd8NvR3YXfyMavy6BkM8KGEOnxXNKRcI+gcn4LRRIru978mA2o/qjW5ZxKHxEaB7+edZ5fX
eu1GtcG4NBLYZkrl9C7CwHiaqKYBNjEWKnohn9IAlWhW0qq2cubr2q++OJmBrC9NouGdS+bFhN3Z
JgxF9OD2OY3LQCTYRKDEoHAf9kHYDhtkWBHdAOW/SA/2A5Bnf133zmVgvPEA7eLd07XuU4q5qKVe
t+Z2weTJV1W3tEPZB64aLbHWHRocsPHEpKpCy3Htd6S7dMMXAaLd7/fW2y200LDT9T3e28S180ud
xTUJCZ62uj1Mx6S4pK86SMCVTzQeOz+drqV2T7ZEBsrB8t8y0obcycML2tqb2kzrXeFi48Z7RUAB
OxAKDBiG0nejs5gPaELGtV5R6mFhBLprQueomD4+RKlmPeTO1UXmRu97wJFhlkxKZCm3KiWhEEIk
IhTUkAjK6vwqqukl6bX+iXXrSwxgQDor8LeZMPxHR7ubCJvmyjezL1U8Owa+rt5sjH08aGz85k3n
MHMo1d2kwe+CKK3de7mPSnLAPekE+muae0x0s+beKWFH5ZnQtlqOMqUyBHrgFA2n3hT6pvPGazS2
ztF13wIf6bIcyf5x6piMU3sgQoWCmL4gOT7G+KOM+g90iM7j1KVrBet1rTumt07qIH5lST+QZWj9
GCrCRBwLMMXItAQdS4nwC2nga247KS5qAor9PhsffK3eIR3PliEl5KYiZ/ApqFBy+X1fr3E0szpP
NVarfqA+C+8+XAH80YTBfKbFy6w1dAjhDEIcSXonto1tYawLiX6FCooOAXueC/lUq3vsxSAbFk4r
xjcwReFoVMcsCmoQcwguyyhCwxLCtAWKKwGYSPUp6sbcudVQr5zELVeaD45kBtafVIr/Jw2/kzW2
USYwBGxA1OiwxUMzOiGcJZd6kMPSyl9yJHtwQ4hwKOsagpBr9CtH69TWt6k6phG/1mDHFdc5tCWT
D2jGmW8/675MPxGAFrSJQlr9Kr8XnAM75c62wsp+EAVyBfSZ9TbQAnkaUqj7th+YFzQjcmlZJkKV
Jnqm9NWAxZnlScu52mVlEXhU58GxV9FnljLQHwpwuHR+wQjVFKSOmzzyAudnx6zL1bff/uMf//kf
n8P/9L/ye4pEXAj1P/6Tx5+89lXoB81fHv7jKU/57/Yz//U9f/6Jf5zCzyqv81/Nv/2uzVd+/ki/
6r9+0/xs/us386//8eyWH83Hnx6sMpof47X9qsaHr7pNmtuz4O+Yv/P/9Yu/fd1+y9NYfP392ycJ
Bc382/wwz7798aXdz79/k6a8vVC/v07z7//ji/Mf8Pdvz1nYfP387UD36Wee/ssPfn3Uzd+/6X9j
nYbzryRuO1syKv32W/81f0Vz/2Ybgv20bjvSsA3p6t9+y3KyUf7+zRZ/c03XcYRu6pzGls0TqfN2
/pKp/oaPxbEVrUz2QNh1v/3vV+BP7+R/v7O/ZW16jxWwqXk6zrffit/f8PkvRJxuSdt0LFfnublo
kgRf//x44G+av/t/CCAlNsGpRM60+S9AvR1Tm+ZqGvFKMk6yGuco4cFCsr8dBrpm26Ky0nMmm548
vKCnQZxbMzr4h+FN7eafXtA/nu4/Pz1p2f/y/GzXNXjZHEeXhmHwQvzz84tjWkqZh+4tKDA2o+3I
FqnBMJ4uJLZ45E9YNYCHzA9vh1ziaCgz7a3sUciHYaXdVzrtlrIAkVqUcFRllRnP0kSyoJqiIFts
KpaRiKfvCEev7PI3qdaRE6VE+kQxWECNV9mumXvu1vDp97XY5Sgt95FNmRCkBgPoBvsbbSH8sqXV
b9hKhz9I2qbfkNU5JETzB0U++F5iGDpan9JnvUklLBnmksHON2n61dzJX6QinXRefBN8YPbGGYFd
Da09MFEs4hHFXnzIpx6vacwIz6I5fylDwMkuoSlxZIc/ogKtSVY6xoGbY7FQPiow0w8fUzdZarrZ
HUI7owiG+/ySqiEk36x3lgUhDGujRPTDLZXu17yMM922kIcZxDP8/rdVTIQdq1c4IpP2u1Gaw71t
v0GJ9vdmW42bop39Xh1E3qFTa1WG2o/Z1WKVVfvFHu2XMJv22dWhKk19swscg4GUq9/7DgogPyb5
LSiN9CkVfvw0rhSt6kUwon6zDI2bKuXqbrKrlLuO/5CXWc+b4D8Eqhm3egAfyW7sp8TtmNOaaJIz
oDhHmRfZOu8zlxQn3F3KDzYtjaP7JtUG6Fs2k5Yyv6TGLE0pQv3J0KpkzwRWY6/Cw9j20wsJFOoi
O1s+g3L0Lnal/f6oFRpkDgEQdPT30VjMtLucXE5/aLUNyVOOzo4d1XRwiGVGoGm8ZA80PUc1VGbT
zMpl3h+YU0/nePLry+2QTaTFABM+DbXPgAe7nLEvmrzYpq0znOyWXLwx6dmMTg2JHUU8F54JsiPd
eTKHvr7m5gjaLGIeYDEUzafBJaAxqS9jza4jDzVrp/nFV6O7jL+bBCieE6d4f2Cd/9SLdEcF7OI9
jEld8pJlPSoHBbhJ3pMZX4r97X47CkjfvD3TXuuNrUYeUFoSccsHfebwAdoJrYP42qG05y2jg3Qg
v+OpddEaVM4dvaC+tK+ZGY2fIx9oUT+9azD8zI67ISoHaiiTpSQ0rQ4QDAoPPxzymD7kfKOLQ+da
0Ia345J5auNc7TRKToWVnRBKNPeSbAXoznmgM3UjfdSXD9Yw1Yfbe4ew/6cdPk8i9Y5ifjMzPhGp
mDtyW5/donAORmaf2DCIYzsfVAY9iygMc2noKQnLQKY2YQahMUc0DOa0Sj6iruBKrsonMUSHyPVB
QGhCPA8NVSlK8OiDJvC9n6TBj//LYmjOi/GfFmtH15VuGdyYLGExrPzzYkicT+87FaZGP3XbtRrN
+GjHHYeXyuuTV8ygh3Yot1qTBpt0UB9aEppnqIX2svdqxG+eqq69Ez36LSSKLnKviZYk90VdM6St
LRrMKiSsgfvvQ5GZCIwSa1x4wLPvAe8MQNdMm80ayP7RYTYQGxn91q1RkrMXYOAAK6RI0Wq6cMdz
YmpntOmT0Tb9PG9Zi/TFGOv0iGcS3tskLhgn7ZOMpHUaZOezw25AW0RTfXLY1Y05LkQL0cjB00PW
4ZZwxpQug+EPR4b1mEUi+I19FgynrEyPPSKac5rZ8bX1PYYTmvXUzIdZ7waBi7sTGOL5idc2SXE+
mjHQ3tid0ohnNrIAP1gBOZWDK5NlMoZnEz/igzH1BK1acsQ2fsDR1j0O88FKAuJrDDtfkDU/bWnR
1pdoPmR4d5YYcigsPRTHZcUFmBogyzUPDKxBdiwX1Kb62fm2dnTyLMSpZjjXEGki4L74VHuxXBV9
lj+l/dwqbllFsY+soh7WzdSUR83rGBEF2R8HFKCUBCNUA+zaS7Ti1X1R9PXGMUOaeR7TsXEaCX0b
yVQhJkOBip+2ZmkmlzDyXxqVtUd/a1j47Sm6ojfA7jQ+MUfjjGTIwhh2WfpB9i6GMdlCNCbyRbXZ
e1mZD6E7Xdj0hwSLEAIZV+4X5xJbEMznXdUVa1Ovyu3UEg89QyztqEZdFKnHiQCFd9eT9kubAOUU
xUhnfX1bk5tstBlV9PzjuH63g1cW70FpWluc9NckboMDCNvl0JXxqnCcbguk33rVuuZFsDreDaVT
rm5Xr2uZ49L1Yob7SiMN59Zs8c3Ipk+DI0EZ+U4Ps71IXK50JtlZaZ+RjdUPt4Mk0SPqLr0PtshS
dnduClI9wnAAidokdPwx6Ec2ZJuEYE4GLNVKBW25zQYbDR3yhe/0zDi93MkgxzeEI1f5zQ56/o+4
q3PSvgJW4zKjeeHXMamGnCBtBl40ye9w82VroN/BI4jw/mpYiANVf8WhUsSrxsx/DJmHx88Yoyet
ReHd2dr3rjSCx9bIyxPSmAeLV2NV166DQMUNM2wIXXXFZVLui1z+uj1yHZ0oMjFYi1xP6Kg3rjhM
CjW/G/jm3tV77XH2boRKjW/0t5b/fvXS1b8sXkK4hnAdaVuGYPn68+IVolBlASnShZV6aKQn13ym
mwWtqP/sKhqX7JOrZ5eoCMiW33sRhOskJIa7cDrj1QO0rRGgmxeWj7O07R7HqDS2lkPinqRw/fdP
1WLj/Zd1FgiSrbO7VrZhOfq8Kf2nTbFnA4rM6Jov9KC613taMLdNoz/pBXHuPDRdlW/6FuJIDcfy
iF70p1WbcxZkMTJi4dDQbIIX5TwbltL2wNBQacQlDkerrgmp9GfwK/DuvK6i+74L3bthxuc5mXYi
7sLZTFP86/bI1XTFsGhsqJXp5LDQqDPEBv3a+/qOiwKAAiWzQFlnRb15sfOcWFhS0pCjk0FRDXSp
Y73vFtX8MnIqaMskISb+9hAt1nMIxPkkgFnusC7+Xjf+qWz80+79XzbvjrCYfglduTiGXPWXtzzT
8iClIE4WpeGzL+gb7VCR0t1OAVtZth2LOEPksnDyGVc9gdme+vE7L8wiSa9BmEA+QE/O7ncC2TkI
653x6sEVTPwspw3QoXM/Dyya6Qmrcgf6ubLOlelNqLbN939/Ssj/w59iui63XgQkwpR//VNk3RWG
1MASjYmps0WfTH9Zk7BeTxZBJ7kkTdwnHKbjRnw39EPxEDm4tRTNlo2W1U+08LRFlbn9yVHltk5N
bRebyj9F1sG8PfUJf7ghHfMh6onRQPXOEqb5jnmf5RAnkV0b2//fv8hyOLuFYbChMJx/2Ux4MbLt
0eEUbnQcQ2PU50c/QNmoGc4Jx1PsoL7ypLSe/e5BqwxA6W7xWoSoXPQr9GR1KU3lXoCZo7hLySOO
IkITR21KPrlZPMYNYik38Urg0/HOoym8KvN+YJyT3v37P0QXtvWX69V2Tdvk/EITw5uDwvDP16sg
1BCNvRkseEm/Y0VPyYkao2s9H1xTjbtekO8YyTS6GtjRr9UYYl7R9cvtO26fKrqB4ETGGCgKAEEP
RpQtsiHC1Tnvf1g6jZ3qnc/bo1H3jiMkA3qyXsGlCtu0NB/bCc3YaNwb1Vufu961Upl2Hcmr21sX
q7oUU3ZCcgPm1auigzUfbh/dDixyITM+k7B04VZPoU+cRwavTmqbUGNu77RkIGpxgGGGzBJA0cNE
Ix/vAvJxomgkI4PeqX4x7m1CD4w1/qAFOFlrXSex/YIpiV1g6674nnor7czYWLlrL5P2vgLjvStw
s7LEGFjUGDmkdSlx+0/hLitxhoiOcJVxQtp42zH6WXE2ZZQ9KZ08Ds4rtZv0CeIFheASun55j+3X
vUZQ8UMC+Z4yblUHvogqzWOky7sEQC8BDSkH4zWOy6dMRr/CllRbjHqfGUiyrI3BRcznvz8CYQMF
8mCI3Nigh1pptCrXWqKKd8+uFk6QtSCEkAO6PZJFdA/I2JStNqZVl5j3u/FHEZFhyg3pDduZtcw6
sWhRTj/JCuaS2RbhKo0tcydpgK5EMSPDW4e5s63eLdgySLwb0lNhSlUNxBedeo2SMuVUZJIIAG0a
QbYHwvkS3YygMRd0GsIHNG2QNxVa+GFq9W0A02bXFFa8KzWLRgXUF9WGDAjsSb32Duh8s2MX1XVW
s9ebKL1EgUeM2+CnD7QZ2OrnQ7Hv0IyfIMPiodSc9lkWNZYGPPyLxg6uxUiLta9TXJ+miJ8ZSwE5
SVFCt/ND1/tq5CyDkXoElHbAidDMU9fbgdxDrIAM4EWcZfd1TCO2mnXKt4fj/DlPRjnafWnMILAl
ZU918TUDA12XDEtPs8xjh4DkSJKTCIG1gTeozoQVETQ0hvXvH2VCkT8TxB2DJr7qzIcKPy5MrW5a
lsI+xZ5pvkV5Nyw7YcRnfzT0rabG8NBhVFrXIjWvyOsRhEsa1RVOE3hsBbhPXd27GtzdzJICJkzr
nRAdhnlcvzhRe1RGW/ywHWKGyhALW9dGBIlxDS0bnB8/KPnudIe11seTTbBDMJFExBJiB672khXe
NRqqn56YkxRjH7B/ED/UpnuQfV8dUt+egESr8Ew/hixC6FJV4q49wh8hgM/JQHF+bLrKeapKJhM2
aIUHHTU83II82g4VPYPbQ0+xc9MZeZHQ4pTblpFY4U8PaMr1x9shqpIXugHF6fZI0eVY6xpBHGFZ
PrYeTBfhEzwTCr1cMXztz1GgUSXNh7FkyzQVsgWqajrbIKynDeVO+dQN5T7ERJYVc+++N4r2+PuH
rWT+77C5dIKi2OWltosM9zCy3jyDXxC7siOnsWp6NpPE/QEbEwdz3kI26SQO+GjBlCEn5OhFCrwm
6aYLRnKEsdTaOWBDuM4RtGOOCN3T7QASeYhKfKtu8qFSfVm2UfnLiNp7kZX+OyJAbcGo484Lh63m
SHOZFr1+nmzCodppmM5kKfZzEFjDJLUrg+zJLPFVVBLhqIfCDaMsmdFNMT6acyfP7nFjFq1ZHHKQ
N3B82E5XII2WlYkAj5ii8dnIqpoFpvXWQ4TwdGonaxWhykT65fwqJ+fDLGtOlBlPhDONscoA18/k
kpQBV2isBc/jeF8a5FwSmHmnT/6uKePoHX6Niuir4AW8tL3Tgld3kxm8s8q1CVycYtsnMU+aeVfP
evKQMwhRtF8y7RYFESZOWCyNIKIQ4Z3D2PZQxTsqiBduZ86ybjH6MZJYZQOZcbkkJSgRj0XYfgoV
baPGrbfKQOFq5AWRLi6gHoaWc6bkx4Qqu6wctNemfSd1wExq2qVjRlIAMUcYFGgwwRpB8edEpM4k
xrShAfoBJRmLGyXnju4ZHeLJMzdQdA1E7zgY5wD3hEmqVhb0Lrv8i8LJXppFTJCnW76qSLL7q4ML
CMAPkYC21mL/0NGeJ2dB/4Uom5RXrqihSp4N30k2nnKuGb/rAAv7vutCTv8yh1E6iL2Y7RnkixDf
3lKcNnPklVkqekKkLCijDDfqZKCBXLqxEa5ojhH3psFmQMg7LYwHmp3cImsPOwVeqxXkGH1R5EZx
Tljj7wioQmYpzGehjHqhiNla9wKEDrHisc6+zs9LMENN0tD2Owxm95GWFkApx3olvYLAB928RkHz
xTX4w+q2rQlti/BQCMjmgGeipycMRbsiOMGTC24XmPXEtAIql4BnNOPVEEcwXrWsWRqutw+a6Qj5
KzrlGV2/cXReZiiBlVGqE/9UL2tIJC2eL5IzbKzfhygR1qIzrGLdZDUc/uRQVPQd6wIHo4l1doHU
25qbGo3tPTrh5O6g8UXu+GXXaMeImQbyHG6aoPql+5SnNGyOXoyZDBk6NxATqrenzP00J9IFaIG7
xnjpmxTrqNleeeG5tenQNbBF35H5e6BHe6dKUJX6/yLsPJYbV7It+kWIQAJImCm9p7xKNUGUysC7
hMfXvwWoo+v1HXQPikGKKoVEEpl5ztl7bQMvNCJVZ+Pwjm6qst5HQ9OumYpOG7MPg03Sxd+bOthW
XsEgz/PLtRbe/ciPz2P+2hvoIVGHNedWklhbWBN/m43SVKhZEexl68D3vnvNH9exmeyn+lPukmeY
xvaPpkVRpJuhgZL+aJYxzuKDDX4DlVIQCbKamiF6NIvfeBvKLfAmQDoRH4cJUePKd+FL5wrSDu5m
ThC69nuIy5ciyH/kg74p2+SPIr7wMPkPbku/oonyQxqgfjAT50gI1jcz6CwMHMZOcjBgvaAhDC6f
ead5a8OneKpI/C5bvh2t7Nh1nxoe4fXEtYiZZtxPUu7jGcYzNoSQBxQhu4Z6AfvxwHTZ0YpLWpM2
XOTfXHdkMu6wYuYSAnyCNjbMWo34AMDgO9/eoCDN13WZ4YN0d8x57p2f/AEti6xBNQ4cm+hoj/SW
a44OTFtRH430MYvUOHAC4lPWjlh/jZxfrvK29mheXSdMN5Y+neA8gotBJrRWjGFcJY5zj4z9dmsP
ub5tHEbTBpCB2HBOVRbcjQBypurLboeYbZ/R7NtlNqDmqQb6O2KKHKSgxerrJ6sqidjd55ltMNmt
WO6N58Sjn9Fa7SGdyLbU55OeyBn6xATx6fPZpVSo5ABCJbY3bJFkvhpYejy2KnR9tcsCc6qw1py6
Er7N2OD4zYkR8bNdSN/ZcCDVQwpJcIljailuMBbWjFMwGQecdx39T6ztMDpClubVLCbLPphtuhkG
azynxfjuEs2xrrye4DQA/UgH1NZPvtUWnL1kYr0mAMjKRT/7ueQ26TEWIxq1D51pHIVSt7okyhdG
wUi80aTOPZmFoU5bBhntelLwuQZm/SCjBrWugqrbWCEBXnVZ/fGdCnkiJdI6H91fQ9V3V1HZ5D6D
pY9n9UqGcNnM/yRBfMkLfx/ZMSRQhW+0dDctoJPAct/6GkkI4v1+nYRk0flT0zD+T8nCQy8mJKk6
mNp/FJIUxCTqq7WFGQ0bvrnJ6ixblwDuWIv0CsUthzaDHCMR2u+yI9upH+FMjEmwTwek6XFIVF9F
V9NwIZrbZFY50e+JgfZqUEAK4jktHuXi3QvLP00RY4AgmY2Ielq4WJE84y1vkZU0PiitvOBMwSB9
l/Q+a0oG0X7QELYpFMFe7504uw1EHQSf0UiyVp4+hv74kLjWA2eIF6cJzC1Il1fJGtg2AJXsOgBz
gB2v7QOaTt4PMaVglsxvQEy3QgsOneu/I3LF8hI5r1pBlpLJxiOY/3JJksvHKBd0qWujqA5/RVWz
lbCSjkaT4uqtkdp4/im35XMYzKrYwSGfODBYZlkGo+zEW/pkF+azITT9EvrxJWKOkyByLWB+CQWI
lQVtrJvH1iG6sP9TR+XJttoRytJaPoHPJTUB8G9vEDxhV6BHC6DUgxO962a1H4OYoUe5B/YLkbCO
rzhJzn3tbsScPbM27HhuaJDqVaUjo6UwW2PK+h4ylFz5wzbSIXw2XQCBwAQPkiH3X1lgFNZRxbhE
j35zvpRbUyvuBgdhfO1Ika0/2Jl5Kdu6ehg7nPGjK84KE/YhAPkAOGHVJu1wsK2wxQ9WCdZj/MQh
pSBPj1W6m4x0PLBg7aspfK9oGCIHcchILyT4uwTpDM7ugwB7h0HI2bNdc+Ji5zEGik+CFGzjTdXp
hzN44CyQwmIHYFgb1x+Zy4FDQlvYYL/j3TLXgdnT2u2BAdYTMfDgjEAVqI3pm5i6PRy5MYFUHPg/
HAtAhotB3XFHegOZYMZC3rYbuGsOusSo0Dct24z4mLFG/goAFfRf8Kdrkif4l+NkTOuOFvqWNZoI
JIEvBAjluBtS+8Zp1CR8MQCOnZACUSPAjeBJufCp+p7Cw2ZJa3O02f0cCGNiPq5EVa2GyKAAyvqv
1yVsWWfNgZwFIfU/UxF855INt7UksiFSSBuZCq+sGNkbQ/d9V7nOzjr4Eap0ZbDiJznxqDla6Oi3
Kc91hF/KdtXJazmyBv5k7n3b3rYl46PAz8NTb1bvEqcbyEb+M5rGnN6ety5xpkOYY8/Ri5/hBGzc
oQxbOd1zpOnxCk3CmSTW34ocZxdhFoifVdH58TaobGttVfKbBy1p4+jDO2Jtc4XfIjqWECRTlenP
Ekt755Jejm40W2vgQSMTIF2IBJCTc2duGauurYQaPehLdIaOJjZO/H35L6ZnGNt2q/fEtEdkjFht
p3bIo5xdPPoPQVe4M9AKjJhdHvN6xs1qxU/fsbFe8RkV+Jux0aBetTOBCVLaVLWce9A6/Wk1kZMa
r+2RGIiV5b40ZR7cWYJhKxJSxxzWdBtnO+qMWyosT3gNlX50h84GpsbDYr7xka9XOYmCeviYoQl5
GeympLdh3/97x8z5Z3/b9hzdMBxTWq4lPAwA/9kv01TnpX7gRFzRFsD0rnRJmWX6wbAOVd08D0s7
lTxBH6BHHW5hJJNiE+c4g1xUIZYojiqyo9PSz9QcKKyeuBk06XasgcVzWjdgbEnq3vqDByAglPVJ
mfzh+NFNOvw8BDCxip0gmMccFz9NxDnShhdQ1d4tnMCfFZ6IUBZOuKRbPJagCB3BtbECNzqhygA0
YbrBM6xNBtp6maDSZXQyuu1jMUFt0FI9PmplQ1YQmw/op3LOooS7PhCBdkNaoOPUZJ4+KusDQxkf
qLgsy71qQ+s4NLGc9VzGoZTaB3OZ4da28zBKyktl9d+csiuuPqrMrxsnH69RY9r/ozlLztA/Wpow
JsH4WeiDXDR4DL3+8y2aIhurrk4u96Q8olLh3Q6mNh7MSFASEqO5r5gGX9Rs/jBxxfK5rep1RQrj
FT2tdwtCxJih3cWvATr4lYXRexvW/kNijsFVZRQ1ftMIDtkWb0GTxse48dyD4grAlEXMYx/lkCDn
eyJml429DQB0b4/elJY7oqVNlgRi51CmcF4dv+eAGpWhR8/18nIq93uKRsVRQj0uN7pme2focB7y
9YxdrWu9x14bf7IjwxVAbaLr8UceRuJDlGxJZllqR84b8bch+oEjxwGFFff3jpEMCQO599YWLd0B
QQsnTHN9NaE0Wbtqat/6ktN7FmXVRXfITpjHkk6uZ8faYiW2xJvCiNLSD3xP+3ra6O7oXqkDbY71
BvUqZz0DsMWGqfQ67BsYOYUfniLXdw5dAG5vpbiI8f6HqLutvgH51Gr11ScjNI79A/VgP+eVZaTr
MegtDeuoRdjgmiwdGda3xJ6YRL/adFnXnZNRDOD3PUmsUCvdyZ1trqX49MJuS+5zBQ3xc5yR1bGj
sfuD7d0CNDW3Oeb8B0hDHFyQwaCKCsjDteijBa4bHIqYYSu4zgQKzUBfHgPaQ9hmzsnJWekDRfNW
rwX3OPKaFcmwmWcSxeXXaLhL1CjpXdcS9dY4mGDtSHsynSmmq4iSHWSVBR7RFC+oyV2CEgIcGW4l
XsqUyFdDmyH+9I80n5EFU9jyAC2q2Uyx+z/GiNY/1y4p0YKZUtctwdjC/adgra1srTRrDsANBWTo
E2WJY8+9TKpTxzaaeixalrpYJfGGivg5XafJA7OsQxNLnBcJGKwPnZ58C035waCSuaOvPuwosd5j
ug8xeKlXAsWGu11bK960lYgMYtjk8N3IG29je3WO1NN6ll2CWa207Z1WsxcldvvZCq4ed2yyI+Ks
R8MIpktgGjlZDfaHX9p32bnhIS+D6PTfl3Pxz/GHI7jiaANK3XYNZIH/WCvGoFG0LkkqLeF9lb55
qjDasDCCaOlJOtgjldEOSOFvGhCjTR/I+ko5lpymCYfR1Gkp9Zp94Lq6/I9fDG3jf8xRGfUy3mRz
h9Yupf3PkW9il7GH74iudRK1h5bpXU5b/V06CqWAPhanYPAdl+20PVl5tP8a4sW1v5bgpSCrMS7+
Hx+fZd38/xIafiUXKxEtG+ZeKAr/sfX5lWk7oJ95pw3m7tbYWjdgoFAf/WSTOlP/ovf1T104pyRV
D4MrzKupR+Z6SmGY/fdXxzL0fy7y2CBZ4z3LZmRgs8rPz/+/OXPn+2EwDhUnTvT5ia6GW8f70LfF
rmlmQZKaupMKghs8rfo8qmSO4gVP5KWh9eimaL10Tj5gHeDxRrq/jVqvvlbEP9Vkf9yNzK6PhiW+
y6ZHAUKE6lYWsr4vT0KXo9APN0kegCCOTPMM9Nl8dSYKq+Vhqok31+kzGNLo/zlCiLs+iWBn+aW7
gzv3biRVcau0MVxL24HtMgvOqq4iDT4vUDdEOWshRg88Fnq311N4FYEAbF07zDnn76Xp0FO5Qbqs
e/LEFZ65rZV566B1wk+vJeOk7k1CElMv2xWEhm1j2TKXq7NxC98v3JBjWD99yRMHgeIN8Kp31+eb
rE1MJsjFu5TVI8ygRwMkfUh0L6+rmFz+6sBwn23O6LMStKLCZEgCx77EN/W11Blz7oRFtUIec3jQ
iRF3+omhT1O8yMls0CkJrH52+2RZStzGsRAv1EmMucfszHZIsCq+0k2ou/pO+oh+Mt+LyOiW41bT
59gY+gY0sBDtTSJHoTQo+RxJ69CkCq4R1IwWfKooBHKUNvEucRKLQ6krOCRmk784Uru6ePDuipHP
7usEN7nkz/Wp5uC+9jYuLPqzCi1zD5oRH2HzO1WxdfQN4T4gUo5Oo0cOd8LJfJ3gKyOguqFjbZl9
fZ0CNJ5NkF9qt8wvJkz6r3shuIHwMpkoK1eTT2AyYSTBxbfL6ToUNfYCM2LI2cojl0/xZAUif9ot
t8zJiycvQYPYx8BPmjzuD044ZPvSa76Ta1XerW7UNm0orS/nENTY6mQAQrPwyNnTcEX1Ig8EHpBz
wPyXDhB59KQ/WDfNL9XO9XL3aI4uaPPaSvfa2IOBjWRADIzb7ZWOvl81U8B0j5xvUP9JmlQffdw+
sXFOT3ZVQMupSEuPkHF8XXTzPc0aH8dKLw7Ll4TWbDTSdt4GL/42lSDJS69DqFjoS2BscfWaHANy
TWBZGjE8ldUcWYwDHuWGiBX2PMJ+ilE2D9V802ekfy0SX9+PGPD1SX8d3Iz4BDK+CF+RyRhQp1YM
UTxg0SCnzfE2jc6wsTMDQkHpnYH7CLSw3IxY7DaFXSVszpYO1IOb1kJ7lPXjw/JIl5SK8KGxzCEh
nU1pzIz923KPncM+Fr7+TAgh2hHfeyHWgtQx8BsHDCwfxswwiNTzCGT6zJnF2ep6pl30pDLPfQ4v
ows0/6qZBNsYTiE+beQbyabD/FcUZvKQcQZ4qk24Z9ZAiKFbt0BlUhUd/Sujyfosu8Iji6Pp0Ixm
ac5LmEVwE5J95Y3O1XBtjljZSL++oDm2saoGJHccB91uElCAvEkOD9LodOTT7HdTT2vR7747MGFP
kUSiSPeR8nB5rHPxr0CC/BoZIF1AkektWCN5VQUA59Tq5I39FUZBSrvIduBk15b+EERqxPaGdrvT
dl8nW1n5DgemtHkaJU0hlT7mpvX69Ryar+/BogTMhmkO7Bo3KXU5je8IeiloiOX/qcHKHofxIZ3l
Hw4H4F1kS+Yf80OYI+RsiiTdKCixWxAXzTVlVGLVjnjplEyfq/z3KDMWpnkm2gy/lB+N4CSKetfW
tfbTz+mYjWSNlKhKbhCxq50/oFuN51E8UIrxYpbWb0GIQL3mkgfOKWCikKU8qsfCwWulkRg/jk9/
v6qBT7mWLMXVJ71Gi6QAe4eSUhzz0uOYtTgTrbDcl46eHcxi8NYoYD483vlvnglNFdnO91Y9h5Qz
z4mEloODYHjSxyHawmgCkKxDP1TgutjMZt1U3RRbI4cckFvEjZDJYK6mdnBPI/47f2f7Xvt13fkD
niKzHBhUqKq4FgAjtkxlvFWQeSiBG1oIJya5GLgdtqkKiETvFznlNRIcqwfuLV2NuVqeDVdOxUOx
F5IXchjb7zmEyTWBOLMWmBvn3/c8y7RYZTpE3kFuXEnTDPboMsh1oAmIZrVRqAWHKAF8UT77RKUc
Bi1+yLi+4fFyg9n2oTJALccKELrHTv5SehrS8s6ldzwxr83ctR0jQmCY+KcnZ2LoXPdh1Ow/+CG7
ix8U/QW5SEuOqgFfdX64PFGTDevW6CZTh+EW4TAiubhwqCBIaNdmYvoeZhxxoEryytBLCvcawsx0
RPI6lWH7WmNYXJfCrO9f+19ujTq4zL9/VJVAzuhy7B025ep1YNEZV8tdo32j+7JNp9i86KkM3qLC
++XCgT5+lffNWLIe29pr0Jbic76jJyZcZF8WBCih7Qrs9rVR7XRvZLlviald9Ec93UsQXIxM1loP
UDHNg4nqKyPHQC+Lz2IivNvVdRr1cUwYb/FHWb/Cvq/AlXfiECsunm7yaN7RDtjqnnHtcm96AUxj
0XCOy2RHMO5Eom1B0ndjBFvSE6zTqCt6nPPBK2zjYTPA3UGimxyi1k8J3mOUmIzSPWdW6z5ZxfhK
VNcGvn9+srnKEzoe/747erTPK935ppUkUYG5A2DQZ5Y8Bb6fs1LXdXuQy2pGog3RSrXrbQNNqv2I
DR6G2ZA9LKVrrZnj3Sp/VHEm3hjuTmRZsKMP5xrz3YMUXnOkDCGHRFo0MURhkC8udWsCCUKMit4h
cklv81TCDne1xRxPzOejxZSfZFO161CpblN7bEEKy4G0hBDBt1aq8JkeENBhjMYXezmKc5AX5wy4
oV16GGxrGAVl0J/S2W4b9gOZMnrFaVJE4TV3SPv7e9M4H777TpaAC7eaFIxqRtotD4GW09ZMLITY
Uyo0qG51urehre7gZjqbOJX5KRDJ74WB85eGs0Su6VH6lnSGuAiHRhXs991ymKtHM3myeVR7w30c
6YYQWTE8VnXrH8t6jlKeH0bKGR49MXWHEuGlSNPsWyX0P9GA+v3r40GTm1aeTMG2qBQ1hXAJUbSf
mak6/rmaISokfYciUvKkSrrnc8SXT5rItguK8Tt2WzZcT3C87d1dUvv6U0H228bMwuTrYW/16hAZ
hLI5U1A+j0X36Q2gxgUlasY57rTcJPO9MepIYA3NKyVm/OD5we8qNMdvARson+LW2MuyHOe86Fus
RwbqI74rLdUngbRhXETXSiTbTDLjhjCSxCD2KnqzPhsXPTbr6Dm93OnCdV+DsXkNJ+ZMSC4RHNlB
dY+r/lig1mU8nSVvpDZAwaVx01hKO0wQi/dlEUYvPhUti4F9UU1m3QLhhQiSw8cqhUSkiEnOrFhc
S7sRsCGkfl0ewiOYA12rH4Zp5fc8anO8TCWnZVIcyMLj4fKEVj9WZaWpLUSzw9iDTDeDMfsJ374W
mfE5DcNvVReXpXGkiujNpXTCxztUNw5oJtmToIr+tQ6ZSGSgGZl32mPqgHGsWDVga/dVWIN1aMZp
WxEIhEqK+l+7Fbmd7zjFIWJQs92UCLZ6KowTF+pX/cSpoAbeNIq1T1zHrbCEtfcdImz9uuiOQV8A
LAyCnnDVstkXgd5fOVc1+1AbnF0ihp8TV9mVY/G0TiAo/Si88C64ol67KBWMPw1mKSmVAY6Zl7Ak
RCfDoIZYvzFfrczONm2u83A+nC3PyqaeDliktF2LenUrO5iBnOwx1EhfvGmR/StHgXMTvjLemKtv
rEwNz6oYWqDxdKDpToqzO1c4PQImTauT0/Jo+bozJGa1MudvkX/vuoi9CNCe/0+j/whsqCH22Lib
DgnkygPkfF5unPleEWPNWC93I13+8+cvP6Py6t9a3/d7DLn5jR5McSsTzSd60crZBePsWEHuwAro
k89k+eeRWUhtu/Y9g071IDLq0lnlQ/oeLfsm2LqRox4Jl1bUf0O+pvRaZVlRPcVhzMSuDj/9QmIR
b83t6EzpTm+c+hxk5b9uloccHXtQ3biB4c6bN2Wkj02ma0d6aor0ulI7C88JtlJU3Z7d2XzFPxFQ
wRbYhL3syrGsgAhj9+vY9IhIIZOK6O5WbmmTQ6i1zPF7ApiHa2d8lVl5QBcNR41NmNlgVuLB8O1f
LnlSZGU17zLStqCRq8Ngufqaclc+Sz17TfTKOzMIe0SFQDwEujogt+heSrLrDCHGm4qD6YbldLxZ
WcOIs/Ie5n95aj/YiTmcisDX3lpRv8H90e5uoZyrCrIfPkpLtDD2L8uK/6gkCV8TJEa7prLFyex2
JPMNr073YFlR+U6WlbqFXfTCS7vV/cr5XdaUCyE6ssk17rYEFemTcHl0ZNWu9USvj7rTey+yTfst
KULIqyCivZjEsBxg35LK4gzM3KiIw6qkYAoY0CRlRnt3VkH0RvkNU368b2ZzUVrDjHaS0N16fZ6/
TA571NgzAWV6j/UoGzCj52OwI+CH+eogs58N+UyxcMPXRpM/y1C9h2lCUYSTikKyD+hAZdVzQM/w
iQ0h2TNHB5/outF3muvJzCdZvozBQ6d+VZyfZfcKBOlbP/TanTmU9fplXBP0mY7MwrGhF9FTXkNw
8bQ9Mv38oYjZqVO/fqADbJ0YUNDODzA0MFDxn+zQK96GPurYa4H9G1EefnBZEJ0yOQXreeOt7IIR
qOqH5JIiD2P0ktQ/YMYRNV7pb3pDq8Dg+LEOyvJPIDX9XsAiB3PNvYAk2t2EMehOsc3XSp0qPKF7
6YuElbUKkh810UzUAc4vprgIZL3KYKCVNIe40K7CLMK7GQ+I6ZyOQoBcwM5rOWBiizklLT/MzQIN
UUoVHKScmWpN9ahDU39KAzPcW5CkD60UMQGDyJjkwqUgKqez4ktDVOwexQR4cYUUXYQdrYZ0Fw/N
aXaNvCUZCI9mmLozy3P4ZjiMxSLTJrl3frZs9M++kPklYPjrzsd1Jvf6JRhEyRARIUDiUR8Bk272
CT+arkIktos4WQMQ7I/R8zhlwF/tIjsCOJjf5hzK4j40y25P0Dgvct4QREJI3H50ZXvIhTBeB7p1
gpLvk24yns18zO66Pl5h98gdwuDpWBQ90b4lhzbYKLscngrcAKu8ls5gbYFs6c++F7orxkzf4gSA
jzt/HtL586DNn4cw5GYAZztkzdZzLSrB2ftoJI720OCCG6MGHqBWD/ht+T+2lx3+nu6WI15ulOdu
MWTWCWrgKh7cFVGJUb42WjLfCSiJz1HXWU+Gr9mXqkheHFeAl448tce+S62d5oWxVkoWMOqaH6r2
1IvntekBooy3p8o/EDeX31sv4zwk8vI3cUVI5n8rLelWRgai3CrrfDcUoIBtLU5/karrEm8TR1b2
o0akSYCbl12mrPRuSenyznhJ9v6vDVt3r+iktbs95hT31QyhiBL7OZ9M/znwxEvGdn1tA627khEH
K8G9EAU8vGu5yi62HZbrylf6G0anTSPat8U/C4sHSC98r9HMxPMYNk9tLd0Xh2iEKHNSoNOCFaAW
T2HVPsrKC5/TjLAg3xy3FabIl84hn8frijPofEoPyhaXWEnNhxBgpOfA8vO9JmNYq3bYrKNEx0Y5
szV1zTsUqt/3DIArWkX0uZibNBIWdx7n5W55aC4TlI6ktc/CLoerZyQBnnzTRlpdgNNmlsFndfK2
pmFU16Fq2g1rK5zEtCNHisV0r81ZSFNOJ0ziPt8xMCg/uiT56TDrkDERz/FocmUykljpOBxcDHpf
NmEimn9lbtfRPAPcWoqmO06RehnaW1wiyl0FElQa63Yw6NWJB+HyVRj2QVLarzQEYpCM8KkDzwqv
+GLLN2CnL1rKumGTTLFNoBGtzLGW78Iz50MrQHZysPcBmdWXqsv0TWskYpOSSrjLkUhJpAYdRvXJ
MN/NDARJlzvaLrYVOpqOv1b0aOtjI/qFVhIlNFxAhO5Pyw1XgY4r0Sp2fjt2T94Nsav/IGJ7u2wJ
nV3mj7XSMbdb2iay2MnHAcLmqnT46X1V/1R4uXdQt5qDIZzhbRDdse5cOJfEKWmdqdt7ToaM5Dn3
LDcIDmDCjK29XR7iVj0N5F2tW7IxtuNiGh2M4AFG0a7FtPQsJP43Rys/aoBflAy0MQs9VjdGDGlu
9tdJIc2GGOxtFnNrZMNKbBbjtuy75AoqrQJRHPrHypPxExwWwtiXXwuxG2EycQHS11URqbqTusDg
Q/6qSmxJy/SSii2htTlf2dmYJRfiGye9R8pJGkzB0bRnJj9zIJe7C/4xFUm/83uWW5jZ5iGIMuM0
zbYAltp2U46lax0fBX09iOUT8WWmobRtM9uMdVm319xMju3suV9uvFhoW8kvv/77tcb2RmL0QPDo
tFBprjME6EqkSDKaQcvZqHaSfZWcZb3hYBNX52ww1IZO+WcJJ/2yAA46qy4J307gPcw6gFy0PUbc
sNoXLjq9uVoyY5hfOIGrjWmG+QVINgkxc6U/mEpcSiv8wxzE51ThMweehP9i1ZrRrpMREsTy904G
TCctDApoevz5DXE+B6z+/soOfbUzW2AxpdOCDlClOiErY12f45PKPgacFRPx46ig+6Sq3k6JYX8r
fafeNfMYLA8lm+GMeu1n1Ovfm9roHjL4Zpep1n+mjeX/1uOffTQ81exQp1Ylm5JF+RyRZAEGnK68
Y0l28iHzduDR2J/JlDtgwwwf66jdpE0qn128Ls9NjdMMDPqESxsNYKLpKMFsxH40U5ebLLAe9dpA
2peOr0nNr/zV3rQTK3pYDpmt/CZTZ86WVc29RzfC7hec3fms70CpJXN8fvyvuyV8wsQeJfTO4lpP
I0wvmFmrBKDiKQKouIpaYgzWQwCOuKUkw+Aw+2yqei8KZZ/qmqpvKXGrkQShvteSC8Ou55CUYi7s
C/Sr+o7LEALH1Fl/GD8goyWO4jK0VXRJlP/p5oqKtK3HrXKEtUoOMA+M35XnPpNcM702Vrkv9Pb3
8vbVHI+eXITV9txxnT/Xj17JKhtuzAHk2arU7LPj1c2nYA5M8FicvqdpZPBBcZJTDwtiE4PfWKYO
CTCDByMzzl1tUBwgml1jSCLuxG06BMguhM+Muqp2C5Js6P3CX2AQo/HXpph0LnWOPEcSY/0xebPh
vDKtsx8F1XPjUV/aQf2ol354ybrgXfB3vHFcZ6hLWMLySJ/Ww1Bkb6mvt2cS7h5TN/0Zul78y0/1
izEm2ntkxtOWuIgGWbwkvxwVhF1HL1U8dS99ZX1GzkDMqEIUmeC6PU9VOO1d0fi33He7rTXK7ilP
S1DW/tS9xTodTYhmTDNSM90i6a3OjoNPcz4HLvuZkq8VCORXQZ6jlnnzqSGimO2upfsIn2P8hfBm
YGmvAKVVAZ34qs/BeeV7BYPuYqUNczDHmwEW6ETX3dRjK5i/uDwdCOleClofK2tqYIv8m1ez3CNn
Zue4bX0YKqmlv9B/Z1qpnXqDDZuKYr7NvZGey/xVuw/d3VS3b4nhV6QJ69V1HNhUbAVzdXm4PDHq
BnD+2q6qa11J71QQnLE8+/dbIJ7ZBzVoryQI+A+j0uFg5SjKcySTD8vXXBO2NW/jHncw6BcdK3us
B+XeKaf20s/OnOVe1nww/WlATXgMCgrXbS91qhtEV0Nzt1CUofNEwB0wjH9NyTw/1iFt+HLQfjFf
QeoblTDyqVIQhtvhWfOM7PL3xozRMfAdv5aGY5Dp/VazBQLE/jwWpnHuHdtcy9Fuk3cjNNt7z7Fh
A3rX3y2riSzq5KIKDDL60B67msC2FJ7uLQzjXylp2m95HZOLnfTBxtK1cjXKVu2XfahtZXLpUwNR
fnvFR5lubbMNn+mRHfM+yS5q9seHYzPsddPoUU+zKngoCuv3JhzcQ2ecGgv6nWRR/xg066EY8ok/
4p015RQ4WIVG6pXnyGOhJqaqWw/ABYNCNoek8I2j03ak9xrOWlE5nOpEa7ehx4hCn9OTzLpRH26Q
vnO0tzeTXYKh1qby0W0BacxWo3TAUR33cXpwhvjaC0/9QCjHtVCJ4Bqz9z5Ijdc87U3/aAIB2i5K
uYnqZ2XaTDD+1fulht+2JnM+hJ4OnaOB8Bm/qs+x1+jb1u/9M6CAVVya/V2M+Gw8B33QsncuDXCj
d7HmmcVPrdO8M+ztcxszYKODKs9Mlz/TGork8qgEA4SzzKruIvpBLOrwMCaet671+KTPM3By3Mst
jlDGhi1DASEhDmgFf2LVF7/pbv9p4Ry8sjbGu0qG/Zn2f3vVrG1FLm1kYF35UkNNNk1e1ACcfuZ9
dGxC5sHhz3K8g6E7OpXFMaHWC7LBmoj+Vn/r507GsjX1qDdbs3Y+Apm3mw6r2EVpFB9itIY12TSv
w9C3+69hd5t20bkwT22m7DcSBtE5I5KD62ScQ6qvI/JzZuB0x86sbHTXswSNgVFcl76JX7BBjxkN
7GTeEpevxfIn+yRp6DILbzW6lHU/dvYruDU4t6AlFD92F8RSvszd5iM6QSgP88No9JOrjDnzmfWO
JCVKq57JPyUbImc6ntZTb8D9mJ91nTQ4mzVnFGbv4rkAYuE1XvTNw217JPK73TCCME6Rj4xdCvmR
2E4CR7rP9laVlUeGk/Yj/J4JRHTgv9mBRW5cSpJi1xOeoFwtIUqru/ed9n+EndmSo0q6dJ8IMyCA
gFvNUyqV83CD1bSZgnnm6c8C7fPvPt1m/d/IhLKsqlJCEOGf+3JKC1rxoc0qmTc/LM86l3ZLFZvJ
hSHeO9aN6ammqOpW2rTTaACXvihhy7aZsi8+wtFDZvgxPeKG/PJ8y1v32OPOTedFbzruJpoQjNNi
cxAx1CIUG3M8cFsTLN3i8daF2o1pj/ZuVuPXkCb+W+XTkAh3cWU6RHI9hy8PhUp/b/Qij+jzPwvq
RXPUsmjYE557q92RkRVAl/6YOcMTaBa3ouOOcW+/G9qABcU8/FuedU753boMrha5bpJGcHX08+Bo
wJ6hiTBZobconFYsC+xLkQxHgmB068ywrpDyoVAatF0aunFs5tkz+rB8GKfsrXWIyGET+AZgFKwq
35j2C5Y4lo18iIwJekaW1Ttz0IlJW/Ewl9PSGoM98tYa1cSXgOtloJU5juuAytUo0880F2Kos2Ux
HKrY47pM78IFYN05Lxrz4HSpf6rZiJfEH8lm8rMUy9KlKOtr4VeiZT/kT1wRdBxSmFpObl2668Zt
gb1r2J65cb5CV3dXd9U/csW0lvdZmWyo6pFpsNXc7jMODa6I7k9tVM8EE/UjXq4jYChi5/VY7lOQ
qiKau6VKj86sYhyveklz3ipOiphIQGBRQQAIbMQR3GlpePKy5GTQnEgrhWaYx0QP/96dSnfq9/dT
pV78xlkLfWzZ7oxqqHdiEsGmiQuJIbKqGJOafENbBueE23aLZzgg6/48HwnIpbf779WiXzw5gf5U
D7rxaIc2RZQz4AoRftgv+KveCUBamXq4WSA9Al3v4otKbiyQNmvfZ33CID+6hF4LcWKem/jFq0Y3
3kfi1TUmh4jKjr4QYG0D7ei38avqOa3tut8FjSHOy1DdDZBhgjSajkWRvGaq+h7BxzwaKkYCKfT8
pjEuZOtY1wdSTOnZKZy5nEE8aZkZfoKqZ2vPbmFSDBXn0NFiw/IrL1oXTUNCLix/FibyqcVOEMBr
8gIBOz96rKn2IvVxRSGO7imhM990BYRu+UI2h2Ie6BcTmCX+Hxtiuu1nH/XP9x9PsJqU5pIZLeCU
iknWR8BLd8BfI7V3sj3+PiQdYQXZ0alN5zdpTJw6dNf4al8aM+NmzhQDJyux3tbTVpON994P3StI
p9ptTNI1Rn3LaYGZDTxiJlgCDNe2Ex4Nf4Utwbvvx53eDvcl78SGvk9K2RI9OBhZ8k6XsHZF7qH4
Lp/8rWYRXuipCSMAM88PyP10JjYsF7PTFR3jXVd1eitc7eZm/XhC1MEs0hfll2nhR1sewryV28Zw
kEFIbY/IYnfTA54sbJ6sfah8wEw+lrZxlDBannuPCZHPbBLHpo9+Ubm58WBpe+4A+bV2zKONAHi8
I8Oo2baDfA9z2yKWqp+W6YOtA+BhvJoEHl/leazRpd0AJ8Ed9wnGjG3UUMZXDQPMhxxHkIjCbR/4
zs5loH6XYqjMNI9hJa8N5p9PX45qW4Td5v4lgpkVx1ZIWLkQH2GOIltorkMtkzm+6CFx+GoSpwbi
+WYZReikj6I84NfvES+11P7otTT+HSqcKB0QOFkwJ+yTMnjwsZtSITVBVRD0t4B4qIG800ASlKwi
7NppLstDqOvfJiMRluQOe7x4SppjJLDeRT65j7wH9dExxB9TEHyLfVKPnRGrfcWlz2CDUrZ6frXH
Ysf0TfFtSy3Ixjq1EZXztHy1/Nrizpj1j7W/gUcbPsvWn3dm8wn5B3Z//zvI6vkv03ooWvSSLVbp
+zkW0KK+SsVcdpzSTtLOkkRgpupA1Ts+eS7Xq4bUwnkShThElVdv+2EiAsCe7EiDc/1EgySz3/nQ
KEjbJmB3LyGM7kvUpE++C8WkrnrnHW/AETEeFbgcN+MMuKrZh1CLzQYN/YqStvm9KSp+pyRt97w1
deU9SiNliL64EpXTPbel5/3LIR+Atl/+rj7NFSIRa91eYdTPOyc+TzT6LGdojvWKqUaPNJbFBTmB
oN8xqxAQY5/KymWm34vGP8ajvlWzV4fQZXVB82oPafTMDQAqHtdhJtYCoc8lru6alLJ6Q+jdtKL+
hSiz7wN8LdIL5Tku2p+m41MEOK+a+oCvsVKSVpGUCGrcqeCZ4epOKynvsAm8xZb4X+NakliXNmKg
mVUmo2YKS+k8HOKINhOBCz2OMM1bKYXJ5KHp5+nUa5EhyGLzto+Dk3W71Dfaj25It4wck9ewztQL
FBbQQbgfqGNA/Ji3zzEM7vP9m5HOIZG2B9IiXC2cq2sk2vls159y9IZSaeIoesiZxmxhrQywXEEx
xGj16qX3m/CnFsxhkU7MCUe3O0XChqIwme+yYnFGTTcMSSkGCE4sd/95WOwMy2HWW2/aHNswghJI
QlTMmX43eG3rMdpHZccd32qdXWhym5UxvJIFvjLRqFfXpAfIB4gbeVVvS2fAwKADZcRRmXmlR9fc
AgD+bFAYDnFLlW1n6pdpviR5YWqvsyimgRGLOaGpqqABHAYMvs+inEMHNMo581CZa8W5SPx8X0OQ
+0rK18rP812eD4phS/RC8br2R8BDqdlpr4zMwliB0QotfxapNF/EGhPIGBOBRSxL6wKXzLrgWzPb
EOga37iFwW2jAOYRAKs6wKXN9qaytLeuA1vfWAbeiYzickROQnN1ABhLZtaebcRj25XYvjsL6JMx
ErKzwy7fe05ovZb+V1F3+h/Yeb8HPvQrRZsZK9eaOhVArG/LMyC0FWoGhuujbYLpJgTTvdBStCLo
Mz4pGp3p3CJNYavkxqmqYYhkSEuv3CcdC+aBhrn8GprpEyaH8Xj3kZW4LPjGB2coP1C45wq0KcFi
qg+aR7yrldfWyejKDdcm7DXuB6F+BMejbZI8/gqJudDe5pafrqzciyQRWTkjYX6H3kNYhjoFpWiG
lpzkoddLgxZ2vpAW3MMdBvbi5s33Bp99gwS9QdTDULtsdmkFOWdsFzfbxbOlQXPbLc8CIdWuZ3hK
g+j03TlA7kuA/Xs/TACwxCEj0a568Qv8ZmNtcC3XlDxVvmXuRyUcmlAYVAArNJ7yNDaeEvNdS7jY
Cb8x9zWJ+HXN3eIYeWBplwtQNMgfbeVAwWO+/5x61oOc8l86QZHHWDNLDL+UvWYZpu/EktS1tNZL
M8XaWYVdCg6Cv1BXHt1wSfUrtxh3B427DhMZPkdkKvcM6M8mrkLqC6uSHV50M2m+AwKrfleTLa6d
Y/3Q49o+DGxjMQGSsdFYFwNAStJfSeceCOklnz7M9h1x6fxUAPtd1bZN68AsDDT29KPVKRBMXQog
kmGA6laGlBGCNL9fyEdX/razuLoZSGud1ZlvSkviDYU+lMOJIT0TDbbWdHj6ZKbaglE4BpDNJDyb
WsBqfEGB3iUJriozz/1Lb6vmFsHsXuuEWrY4U8SbFkEMTsNPQkUwZPviuuztucCziepftOxPP7uJ
UmP+r8kUnbaVSMpCo9EveAlUnbwqpfPFnPN290uf05pviyReqthdWz6OikUSh5NLG2W/N/SyJSXT
uO9OMm5xiI/fwMcB8zMROmqt+KURh2UCrFs3J3ArOoKs6swiKny1eCMIM93ooUk+UhW9F2k8fE1N
FYN0iacXy6Xjt4MN73ftSXa2tcaE/m3jTEGEbsIrV8zw2vrUcma+k+8znfovbPwtLm7aHcIEgwMM
rM+hxfSlc7Pb6N505T7xXNJXARihEE9p4OIOlrLbt8KOXhSYEXYOD6YZjevRUwyVMo2OMmz1d51g
LAqqUcoOa3Cbpjt3HK4IiukOBzjE2tYlThDXrX2dhnI9eI28OdZAveII6qpMSWSnuP8fhFZZT6qa
fi+fRf7/Xu8Z1ZGfjZgAUEvF7jZOf+FHPEdxX350Rn8Rjv/DajLrqnxXXHWTEKJu1HTC25gYM6dD
4ePs2LDqxNeaw45D3sWvAr1OMCuknq39jAEsr+OUSKVF/8p2AM+6tULzQwsNRjhR5YQX8DvuMH7a
E8P4Lu8PHcV3+8I0/WuK7+zaogTFRXoth6jZ9hYM2HG+WYgUqRRfNjVBkWkeh878ESpohGbJ1xNn
YPYJyXXqa+PDsBsLWCnBvd5usnfaK0n7I1+R3MnyZwP78ipR5nDq8gznGFj7S+ynT7FfV7RxluVF
tmm90TDibrRSudvEG+yTYOO9HiLffodnElERZslt4dX4GxyHqge3uiCW1JfBLNSO6Ty0Yu/PklwR
c3wlHepoxenjn8lu+SSC9zTSqW1ui/FWxuIdD2zxpCuKGk2qAGzQ4gc/wHe46CD/yCKQuHeFrtHW
WaBPDmKvjNJAj0Qw0rqse4RtMM8xFE71uUbGI/IcI3RRPyPe2LXKAxABdmvAvdZpnk7UArDiC2JM
t3H3ngdsB6DsGxeVVxZ9kkO/dnNn2OVTx2V0VjbN0GnXppuT2onUTQtl+AW9zOqTCKxy/feTJNvq
RhK8x1rTPoZEhgkQt+z+ML2BT14ZCEiUPzRflPyignhYNgM/di/3VTluV/8py2S+ikpLrCvd7ncO
Y4zdEObqheq9rScC2rqgt5toERTTTKxU50OjGfLDxHR7I49ECcssf7fmeODgmxgigf21+4lr6itz
fIafqZX/EdrzyM2eAul5P3C/FlkR17mYJslLp9J0U4DQfRV+/ioTRg1YS76lG7KoS1BpyhLTBE2n
L8tbgwVuiyHvyLWzfurQ5C7CUu9M78TbJGauQ9dywmnR7KNp2j0XKzzPQxS+1nw6W6k57i4aMmAA
0DEvEdh1y8N3s0Qm2JL4h2SCHZCICG9xnFEILTP7RWvso6q74VGLdfvFcaRk/qxjkq6J2zaEF255
ZuGxQR3WmecfR2rNbizr5abpbI+oUgOgivvdXkqXSb8D/KPq2/HpPjrzCfFvgrwaHoiI0mvu4bBg
7eHsWHeP2yVkAVvq78O2mdq36YZnSD4YCudcPDF/CCNPPsRBlswYCrJCKT4IMmx9/Qhl/uI6Vnpe
RI+goMGn5wfrdPH1Ym0q124UsRidlV7MVmIVEbQ7x4JcL9THO6C3Rg689kv6STeprMQhGu58U+LG
oS4Yv7EE1mnF38INH+xuFL+56T5YEfwXmYvLEqz2y27XV5N7FRWZwywbIawY6WGUDO+JhrrPms72
rbC5OlLKld531QHOI1c4Nv9gfrL6MH7Syd9gsNe7bZZaGJ8YPr3fn8XYl5bLu2FWyaoIcsyTikqN
hAX/nXe7/D8UZNQNGtfURXx2pdHbZ2Zr1ZEik9c8p+UHryrQcWfacLWLfhdTB5Kg7PqTBIGJ6Olx
wejyTzP33G3aMNhdVGpWkJv7+9O6Vr1f7jxGHGAb4m5yGgx/Vxll/T5hBL1Xj4RA6dZRD0ExNsut
Q+v4n6o0nwtdvgbFWL5anvqNbJP8IBL1ux9KCCZG/6U56Ym7G2HUsSx3jBqZyQ9hvA5lvAHTop46
Edov/ugR0mkGfZ/ljg0qTv+57Bf9ZFCPHW5AovnAbAzuWTvNTf/q54SvF1bWwas9QF9xejOHCSM/
O+y7aqYHWcvJHlkgbvzuI2A3jj3y+Z6Od9tbIVy1Cp1JvbOd5p3LsuqxLY3qYMYzkAn2o8bC+6X0
/OoUAAFdlbOFb3kt6P7IvN0atS3fKYG0dkz63gMiZyTySvHhmXDjdVOLL0ar2FaWSYoNNAJ0FGHb
29jzUIgmV6Lvy7WFqHb8sCDKXfbfe1Af5yB3h9V8s/7V919+G7CwG+lSKdfsUCY4KQWiT2p2KLVG
Yr4MlKZy3lB9kDSI8BE0QcjWZAz0GRDOzgbj4ryPh0v46OJVOXdFHW71vDe/u1iu2lble3bDOO1n
+rh0gE0NdI4dxHKbIE4m8kA8j2muzyXuyTGoXoBuiDc/IF6cMKPeEEGS+yqI2dVHI61pLr+rkcn2
yap6ZkgWdUqKbhe/6Ekv0ak5nu5PfYbFW+S6Zo3Hx6qi6jduNFhnZbZvQmUBqGBWO18zdXNsiY1c
ZVvo15JR/r6H+Xu5v4G9xNQvY4yXOT7hezLIhu5fOcLaFvNDNaOse2BXujh4KDHHfzPgJ6aebe8+
xykcr6mWYJv34KT/M0tqmHgYts0kZ45Kpe3QPA8sUjH7M7hr6+dUxOycCjrGleeiMS0frYf5eOmO
XnI3NXXO8I30buMu4rWiz7UlFX7oQyVXQTWIi2Wp4JAwy7w/WzZCpF1qVsRF/RS6oXE2WVzCJW5X
92SLl2HRCsNxli2L0wJ193VYdkEAci82UtwWZYeU64D2m0I/+Ij8KV2xY7J/+hj5PO6mb13Rf8Le
rHHoBHK7yHzLdafzzXpTDvLnZBMV6ezWfha5Ums3ybnXWbQKx7q+1h0mSLkgtGBgE6Jls2zW3lQ8
i1RA0TRmjg0dePRYeOI3/QL0hwdJs4nTOtorUdEbRuTqQqEP6JRCq3eRafhr/nLtWhMNZm3NLh9x
4azlTvpnfpLB9f8zJs2Ze1K2vPJ/f6SBs1z+zPKH0bsY+5Llzw2qVeIpc25BqFA0mYpvsXHWXB7g
Y4hcGy5kW7BmIUJ9cUoR+4XY+Oi5sXxEEyuYaUjta8SGXDz9Q8tYnsmZoBHLrZs/ulqvbWJkxkd7
9kQBBKkvwnCzN9yANH2qLnwgK+XTapp/03+nn5eHODJ9xgvNfvS52HZhQXir9K0jSRi0yIaVe4Vl
4S2R8OYah2u9FnrqYTmEj/bpD8B3txWtOBtvLLIvK/bxZ2GfHHXNP6rZNkJCs12NMRRIq+/FpTAx
e8SV1dN+BTfLmx3/ddq9qzb1nulKrDapXrsH2bUf8USVdWK4FB6CTHoG67lSBqI5FdHOTMNAgVUn
TsgEwGMF7d3Gf4FQu20bGPWLmiwlqI6WzDjnIwRVB8tSKlPBCVyso7FjGG92Fp2Crv89is5FLlCp
WJeIG/uuKv7ySMh9j1pPZFuTqHU1TTKtYwQMXhHUcKvJDaS38gvf1V++4v/Sq/6Z6mEF8IKQBzFM
SmuJj5VUlQ/zgdbx8vIHgt6O78/++aN60Q6Pos6GDXGr8oMw8SaeId5eYzpbVQ0KwJiqkO/6TWCg
45IU6ME14VQ3BJPVyAESlGYdV+j/OG6tYvtSpwBH2uRRaz0KAkUjbpUcYRaE0698pHAZa7l+k0le
nzTwbTtIcOA/GQwfBr1Xq7YmaxpUrbEmqBH5bUFRYjid+CSCbd6yyIVcHH/opSxXAL7HB6qJ448w
CtnkMwpyzabEG5ufSi9IPgo/Y29UQZta/pRfZj9b3832RQ/WzfKqbG3MN5DlofGD14Iz5xwk3d8v
FaJ5bkJG+sqb2GWGVvBEEiO5LH8+kYwH7tmwJuR0NJA8X5QdrfHV0N1gAnrJkv7qOHaHUafrrqnL
VJJ1T7Kx5tdYEH73lYJ7VFHkkxHtZT6ObJcg+jDixHfYl1W/7hxSR2DTupe8xsNj2jVflaHaLdaP
5aGZgSmuIDEY0zy7y9of94ljT9PTaiwa9zfYOgsl+Q+9a/mKt6p/LfHgrnrdjA7agL/Emx9oibE3
kx0gx5CcSjKWDMVoPEapkEcTTfKkArwcfdvJ72SqDwKO0ntlDgOCbmdsU9LYJ730Cd1E7eyRk7HE
9+c45yhJUI2a3lsvh0T3qC9IRxPmmlft8lhN50EhCuI+zhliOPWXVrQTH0O8YQ38lLtxf/PijCl3
hBIDr85ONK5ElZkRygTKvywva8sMt3FI1YjVmP1leRYuhw63BrNLn1DP7WeDDgYrUPvGe65LXbCJ
4aET1Mw6JW2habcuRc7eZkHfk5h+Ssi77qsw6LF+5cbX2N3MyXG/Y3ti8uI8NdDPHiTTfQI0BH9W
fUUz4fKiFlbhftQw9SZF+U4NT/SzrOJppXsq25l0Qq76pqZfzhqJJCuP3b71EBWdscG/z1THEjOF
bE6K9QOjonplYgL7SjRXHnKTwFlU0LPuq9aath1R/tLiktmkqUNobdAoGC7Fqfb98cExK9KCsZje
QRH+MC1N+1NbfEYS4deu418mKuiYZ0SLSdx/eDnAiT71HofWmck58zA78GB/DPLYENddGTO+f6Dt
5VjMmk1MR+gySRmrgt0yY/6rRssKGm/kX01ZsLns4/o0Soi8SEXj2ukadYpqqa+0Xm0ThIoXYdXZ
Pig8Z81u7acRJeQRWgS2Jh3FaSqs+m9lqDCdVTcj7FOwW8TfZgj+fKj1GG+lysW+CahgN82uPPt0
FK5yONQHIqT6AZqxvqtzI9yoCK3ad6zsBrc5ApIF+s1KuupHlNlHuyfv1zLB2uewkfZjHwxHvFnO
TR/raN0ZTvkbrpJdZTjLPOVdAMUBQR2i/Eh2z93r2WifjeZ5Dsj/qEbd30x4Bs7Ur4njaNILKbFm
6QnjOeojorbouaEOzYsZBI8iE8MXd6mxcvE1z5tmjIXViSwhWXo3ANsvTH7x+VkjrV9pt8/U5Fzm
IOC7mYfnsA1dQEWm/YZEFeQklkiSVWhyvrlWjG+fsrbLdoHhRA+JYY5HEy4H8OJx3Bttl6+WUTT+
KHGBXsXwdf6QKdzZ9UOQPw50nUTh82BBGGNOxurb7zaaHZWEDrrgdXnQMcySvHxZDiRJODI8hrUL
ynm6mAKblHln7ILEHFf30iekb0YKuEi3/5q2NdmvtWyqV1UsvpwqEh9VQcu5xlybOzGHAhF+ndie
fo5L/0IJnMRZi3WWeyMgsfIYaCOyjPVzuSkv/VClPmYUHIzt3WDYdnOkkLjyypkzsUsUdhxL/5zN
ddOem51gQL/TxW49Dt1UHjrZKKBN0l8v03stkfZZxjhSlrfMdJLobNXhxrOG58W2SEq9vFTj49LW
Sn5HPORDeV6O2BhBc168FPd1rRSVRaMGNX3jaDC1sZKctmZCME6HKZeej69UM7+XqWQ4C1VKI3wB
4pmgZCGsfZu1qLHzXVkRK3RU+lKBOawnvfiKYLbv/NS7tqPl0Tsex4fRdetjZmjlpjQ7RtWoSGVZ
BB+do8Nxs2Caykxzn5Wub5fEUySCXds1xUOtops2DfIQazpcO79uNtbCeAsNh5uAk/91P4TxMg/c
ex9UqXeFCou9tRXYMsPW3t+XNLnRvSxCN1BVdx17dXcXuqfJ4ReZIlR2VJ1eVOmVSdCeBoSngpwM
+2J+SWTC6oYNfCnU1EAIot9i9rq46L8Xf35gsu7uharfO89nciFjksOeFYBkxEpUGz37zix5bMya
vYaqgjMyG3ksMWkb6Axr5VLvQSEspF1FwVRODRRqEpq2C5r9EWZbeRgbrd3XMgebnWS3iCbAVSFH
60Bw6M1x58G01oSvPmUHsYERuSKMRq+9WI+tKqyVaCBK4A6YJ9Tt5NPpx4iZqVdaux93M9gYhWob
loOzghJ2XGYARoOrkOQWBiJjyo3tHTfWWw/zFkDL9eJX5Gr0bjf+D8N/ZyPzgK0n/m2bzQ/ywfGb
klGwZ7AUbe63NG+icaCrWWbVbFR/8aW6haQ03/l7T83U5+uulNWbGns4DXrl/LFITErydBPzzU3G
vZAMVzNW5+Who5ri/ozalBckxmmfs0+wH9wwqi9ebiOce5G3JZxCAqTou/eWE+SwbHftpLB2SQgL
mrflLzIHxs3K25jslyvPoyM+YjOwL5YJcsCazBK/Uf93O0cMZyGTLEHvbwsuB+R8I/celweMPv6e
sGC/Sgf/79eWH4xSEZrFmLFuw/6bKw/+dVlm5yQbguuy2c0lDlbDJmQL8G2ZHQ1mYj9FisDxjKQp
Vf9ew9HDR+0hK3qOOC/P9NZ+HeGwVNswBzWQ5KDvyNUaH6YK/zTwZv+we12TKNlk9jSQXiSaFNs4
GnHu99CfZ6KiH9nJevk3RQtftlZggPjXt23H+CTLIom3AMT5XdppxxBwp0q/8zkVy16AeE1Wm+cy
HWBbhCmgkSk9ky+y89XylCsZky/9BPxaPHSwYtBi6stiDyvdbGRfZA1bCp6g5srEgbcajjNgWxLu
qoftwFbGgsPXg4CfH2ozPNdk+c8MGEPT2TdNtiMGhD7YCo1PSjUJPjBnTOWuh0B7lWHbnIDWo6uX
3XWcXwrntoOAq+ammQR1dRUgEa26lFE3Xur5oWvV/GDXqzLXne1gjxV3OwYMmWX/sAwtX+U6d9sg
AvaqhwETk3ripqPxpUpSJ/+IdAy/bOtuZkqHJiM4Zr2zoBMl1DjrFd6sBDnjBWbOKpqvIgTCggs2
iR9BiB9nOfrndc0YKEgx5AqLDmm4wp23W6OAul0kLn5fhg4auvmvIR5uSVHJXx1PwphXSJTb3MpS
sKi3xkzTZ00GT4sxqPK7eh+jhe/wJqQvACI/daxHyMa/BkAlaxeV/KpnE1Abvu2is3JzhcWv2NLx
jQ1n/tSaePRWMTB+EC6p/QiSnqHpPBI1cUmu6y4Htbe0k8WJzRBtDQucirisZ0dZ0kIWSjHi2DA+
cjxCq8IpCPmS/6KUoIQWb2AvCFo2HM6EGlMyrzv3HttAz8g2QyryB6N36+fYYLDJ+X9Etp3p9Abj
/9nWlntc6/yowGXWcsGD+KJdM9k9MEbw3wf2vlQL+gOW/Wi3eMTdsXoOFCLLYjB0+uyY0TFReMMn
wFZ/A8b6d+Bq5SlZQhdlgqQ30mEPhpFyB0NLHxxNuxQMKF5KGf4oDcO9Hxk6hgyXaDoiGT9Mwmh4
wNr1vhwtDx0WORv64ONyJFMDujh9s44dwdVSangqhvIvA+k6jmnDQQb5WERbne6LrJPeQ6hhCCtZ
8X+zHl4Xc5dMqvU8xDE1salmrEofL/qamvp2Y2bollbiM2yhTccyJmq/pN3uTGhn5rRnVaY4r23r
XMqvXhCG2cRzyUZj9w665Mxfi5k/cMFispdmOLp0+2maXP1oWd4H0VJFPI7KEJae/UPjpp/41t0T
+at0J5i3roahC/YOlYV43tPqNjVDdWs73fz/kWr/A21ouaYHiEJalm563Gf+LyEvGgwTIYOTxSxH
stNhAcmTmFyFb/Om5Fs0z1QmpgBns1PAHZPPiJKCM1hP5yFLfbFKDe/Qz21My0W/oBvgQFhPrJbX
Wk3RaVFdc79riEijmC7PcmtgvoIP9h7GGqjYuye0MBFNoPqw97aDTAlRmeLD6rV4b2odkbDZfar8
flNY1gpXd/Gzy1Mm0+PAvBeAJxo+RqR4fhjNWD5IN5EnAFn/4if2HVQcO66ZVtp8c6Qbx9y7sT+1
MB+QawtWiHMurQkYY6G6iVvaAK6qJb7+2LoB+E+2bCSsO74oGXxnRblEti3wgNXQI75MpywAlfvj
K+6ITdOnYluHhb5vIMX8d7qh+He2oc1qT3j0itnS9Vxb/7eu0kF3SjGUAeNR1bDPrMOvrC93Y9Fj
WJp8sY8aU1/nBsVBMXET1Stx1oFds2ifHEjvWXzRW0YgQrcPMjJd3CQQKBJbCfgBjvekkRHhq9Vn
vyi0heKRF2s6acsLjghmMrl1GAa7eoiSodtyecRVObnw1NiFXsxMnAobVTHwtPYIvoDtnZEYZFg1
DJMhqfL//k6Yzn80HzpY+i3PlqYF6tFw/+2twPfEty4GyESvrSaa85KxwvhRbGlrZmiWc1Ftq/zL
TXDANGkNhdUVSAXeeCMAHmwWtM18iTgshy7fhTOusGHjBYaxcil7Pi5BY/omH1BEkjVau/bu+Apt
MdeYDM+HfkExp2W+E8WzLn0e5etsKryN71ssqBgv0WcfwZ/KHTZrpSKI8r+d36zhf6SNDgSV0M89
xOGk1jM0Aet6J5JQ4JxWEHjmxLFvjH9aY/bZWhJ7WyXkqphbMfHoh5dxxAypN751dbW7R7uptN+i
9cfDggmGnwitofcosuj8P3f0i8F4/6g5giTD/JBpw7Tr6HAm6twSE8t6PK9hnn8Q8kDMeEmJL/6F
1gDDuzZ+F4XzlNftFoek+hos/Mp5OxqXKaQ9Y3Cz5IjjzMU5EWXnVFfGKoPV8Zxa0ap0e+95Mk7L
dqsAe71lEig3y841jluqhTSI54ER0lFVAghvdQ3VcNmRoc0HlItygej70HpXI8BJJQf1lCp6CqxU
ZuuCS9YukuIW10H3Osq6e21xKkbkUh71rj2QjFYH5RjQLRromVi0qs0S6TcjnL2eDiF7OTSGiXQ1
9nc9HzU8UIQnRV9ePGc8MnUNnobmr5yB9vZO0k5DiJL3/6NMKz5itytuudvHq7G19a8xpBor6IEC
cEciPZD3v5d7JI1+2JeW0bCz+YfrBDL7lx82LXFkjJjukHZXnOFyo5cuRWZ4oShHzbxb1/qfIhnf
dTuukK7Cx5R07xey27Wzu4vWFI8VBM7XyOYjoDWL1UNd40Ky+0/CjhSYKuelzepvI5QZdsDUJ80/
n1zLcVe7j66jNwg1MynctQdtu8TejcJ6TosmWTlE057kWG+wn+PNmR+WZwCaoa1NNPDUHjK568ry
6CWUoJA7IP9Www4dEkJzVTAy7gaAqoayWxdVBGSOIpHDUkGnIRE1gc+6skyqD5u1k64Ff+JJnszS
f2K2oD9qmkweq5yIRDsQC1rexJbz+DiinawYnsABHcBGLjzLNoz6rYPmxorEzjidclw9ekB1iNU0
YMiSnAVSXhxL20S4spJd7uU6SUKQjqskwvAi5raIOLCYORQVNQVN4FFFxK4RN15xC01NP0xR9D7K
8lnLIaIGrt4T0CsV3yWaD09GPvXnys/kEzqru81GnyKN+dApXeqLkrZcaxFNH6aBI9XIY3pNk8S4
kPCjECYz4p3OgGLr28nwgIWEy7P2Znz53QTiN8ugt8Tr/35l/U8WtKP/D3tntty4dm3ZX3Gcd/ii
3QAq7vED2JMiJVKiuheEWvR9j6+vASpdPqmsOHnrvRy2LGVKSgnc2NhrrTnH5CljAEgXqjDguP18
OvA8v+V/sB7GVulhXyJ5kxrrMNqyOS/N+DUkiHZzKdlcmmRztYCjo2h5sjCJHF9cwFxw4eGVuqWj
E6f1biDwcBSaBlmf4OzkO1+Ujq4mx87FRgSCeRNUcnMEIby+NLeCwk3XtVQzbg7EM017f1NFsq45
Ztwt25GUi3gaOJTkyaFOpZyPF9jrzP1F38EEK/rdRfklqZSLAhAabLyFTMUU+s8XpYqK2lVLUOZV
TpCJMqGNxulNMJLaRMzBMHXfetdvN4qddY6mYryvbGIgFYFZPK568NH0UvGrMoGLg6Mu2q2Rytr5
8vdcw3WXkIZUa9ZKTOHjA09j06huLuaBIKmZWa8iiYMM5xJyriqzlA4Nw/YKR5mr+TelLLv7nGDr
okaHdxHOBa64McIpIpxyex5q2qFOkH+KXknQgGI8RtgTbf5+8Wj/l6eyydnEADyjckr5HhqqUIGp
2nSdfFNFP+GruFMbIgyxtQQ0r9oKOS5AeUS4B/pROc/eRoPFGvc3eGEWtpQKKpgk210wXIEoBRI5
zdoUqu9cvKttq3z2VijWMRsNkpzKRvkwEZTTPNzFUiOIGQcY3kBT23pQidfZpNhPqvM4VZd4ZTlZ
+4s4ycflRcgcR/BbsoasRzkvf3NaU7+TujmtmZYGGFtn1Si/LJo2NULcfuQSGq2AVYsA7MqF5HWh
pV7eaDoDnaaQHlorf5ctV9qxAMg8AoJ1JMEvQV1hr1wrdAzLQ1nW9JpDoCdiQeCme08L9n6Xu5tO
JNVVK/X1b1jaYLNZ1X/levMLUCdwzCT+VUEE+m0rUGJV5zWYYghKZHpgaILd5U3RVT/e+8+fGS3T
OhSlyKh8G0ttbfRznLOEB0/dwUrx9GXZDgTghGC5/YCtQjBPopFYVts2TG8uplFNexeiKE+XD1oi
YRgnuXjMJ0srQWzlVitprRQdYRlf/TIDyLaH93bNFFy5tuIum5dqbl2PHBmvcr8/mFblXSV1IBEJ
6oJaNKwnXC3B+nJISP3aRXWE4srXJFroEVvyNsLuRd+wuY+lLvec3pErH/BWEotzxaT3sTHJqZzq
tSPJPIg9axuwV1kES4g7wFt7b9Z5qrZtB+VxHCdrltWr61Zqyqu6vy4ab9ilPO5Wkq2/XE4+hL5I
x2BzORRpBfoFanaUPVP5rnfJ64B6fyc60mNLVIwX1cjljcfZk1hItT8WPR48aJnNEtZYTE3SJHcg
9w7ATleSGuj2uonwUbd5mc8MTERYAG0FbloN3VCSYjFnpLeSQKR8yU8sX5/5Ktl28ghZbJX4PPJT
0rm+WupJN01/5caeydMUou2JtC0NBkmXfVvINDWYgjP5RUch4U4/ZqyGmRsU1WMByFjLAFapF01S
6AfDNgHlvL+86bqakMgEhGFVZFXvoOQDm+SymSoNR/Mx1t+0rBuTGbEQ7SwNRbMMUrrigGXBs7S+
YBUldE6sfvPlZdSxgl4hq523iS7vOPdjLdUKf+mNqJrLkEBcOya5LDM1a54AQnNkjcx6FTCU2/XN
dYJ8+Dcbgva98DaEENxJhqGbYNO0708R+uiiAembzGiGGbs8J8tax9xhTFQkI495Yx/LHvmBRHr3
os3yFJTnhQhfEizQA+W47Oz6tJ3oPjKPUi+8eVvkMi0Opt081Xdjo5ytfrRObSGgecLdyjMZD0AP
05HpwSrPw/iUye5SxS/+lbut6OCaFUVdBjgCdkprDL/JflenjeLnjUSYisZDwVQ1A6vX94AAKY2i
qkuRUl0yiKsUpinDiGmH8z4unDmbwN3rbGx25KBicAAtvWBgj26aZuEQpunOG7Pn1qJxV6SQ5BrC
nJVkMOFXqfnq8uy/iDkboX7+/SNN/3UTtBV+dl403TL4z7efvWN+iXWLpgxmtpdBrwGuR12xaOVl
LUti6w+yMUcoa82jyJ20wSiG0CSka4ScpHoHmOlc2QzWxADXSxOc1h4N991lARC2ZLCIO7z7Hg7H
y3sqnOAV0poeNU6oR9f90IK5E/FJx+d0ROJ0L3VYxMqKFDjLSyiwmbpAxr8fgHz+SDinlSSPRWQ4
bQflPbCTT7Uak+u0fxyEyBc8uqsdsg9w/NN7Ku3g5d9fs0vgw8+vN8tbgZpFGgSnt+9nyFbvAjGo
ET2aBALeNgCytdV0+QFYXrWWRSjmWcnU8/KeB9J6GSaqu1TiYeFOI1ONg/jBJEvJsdru00LCmdY9
6nsO5QcEE+rCzjl5XlxzMZNjHZ7NndDKEFcmTScpQcivaCW5BE34XlR02XPN15cqUniHbRLziUjK
fZ6ly45oXNsZXC36XX/i12c/jTVbxkNgqrYwlO+rxstNz2jbiNqf7KosAq7VEnbp+DiSwgzG2chM
Bbu9oUGYCfW9YtvxCtkeWTw9bJYhCB+1SR7e+qa+rzMOQn4XNSsjiA7fYs7pnYU7aXDv//41FL/0
mkxZZiJtWjQnLdv+vu5Dix5GonfxDGEz92kZWI+9T6ZnD0jBUpRnrZO7dUf+4alKWwixuezkWV/f
lG2YnTJ9Yh0lARNIPV0IWrZXVgXoy8BpMkUJR6c8UMRcDK2+cG1ZWg8+jfHLWLiLJjSI4r4islWu
GrPOtrE+7ELDZh5QuC8ILJ2ecMqTDwICkri/qiwNEjnOii3jjupEEMNdhR9EkBqq2pX5JCwZihO6
peukrdNNreenXmUrDBAKzr52oYrixotQqdcEVRIzUOTzr62qHsXbRWZxeWPGJPf1FZEHkMGJf5m2
8Uu/GW38oxQ23YoEeyz6JErNhtiiKxf1v7u5ft1MTUUWtG7pBGpY1r6H9fjlaLuBSkdKrcMnBquQ
wlvcZ54g/Fk2EnNmRx4ZiumqbTsUu5Fgk51g2V+TfOAbm67fqU2ABNzTyrk5ZOY1UTq0vyUChtF9
XGmene4stLu/eQ4YU5n0075gToUBe4NJx87W9W9lVGqrnPAVJntea3ROI6XdvB1FcJV19YfnB2Qt
YbW+urzneUQ0l0WDJFRgL5RArj9hSFtSSGhMe2JU6ONIlIlbDvPLE6Qx/NsmY1qOp3IzlbdXHgGJ
+5b76sK+vTwh1cIq5ooa4sNXBpVT05g7xpS3YhOrs2218klrMiKjydebAwYVByCW9RyrjbfhUX0L
idd49BOymmSj2pi2hYlDmRF5PzzrpRKtDHHzdS7N8eQukzomOLglwenyHs5tspyI5P37G1X9JbyJ
i2qT4MTUxAag973moifMc1TOYibQVDzzS7NGdmVj55pT5SX018KU7Su/0JK7tJQeNGMgzUZyUZJY
KH63BgkbhDftGORZtGN6ba83sF2Hoc1uLqVICk/QCXLvd4MIderR/rwcTNue7NOmLRuqfHmM/CWq
J5dIGNZyuBFRipo4n7zrrbvSEE0cGg3kVENeY47+aersE+Ro7jky2j/ODWlVt+vKNp6gvmkbghNx
HNoVcAVcd8uLRKJPkt8c4BTll8MAqGedi2xy2+H/kL8t4LLWCFusEuaLramfbZV7ix6Hery8p3p0
7qBWHOqilFE5d/Ji5MOdFOXVoTKR3pUhgpQq16pDMb0ZtJqEtNpUZyccMlicFC854bxdE0t0YCxE
78wifXaYzIuFHKO7U/OtJ8dkJzLTJL3UQN5K6AYMmvTG6JMUKyt/NtZKSxVhWXN9QBMW+PUw6+ro
jh+hvPqaCV/6Vrm/KPrO/ahFAX8yt45TSrLl9eMJUutW0v2aYVrpzTFtpNt8kkh6AQkYFPj0JhJt
c/no8uetqYWr2CxhtsYQx/BXWdvLTWm2HR28olQ2AcdKwsMCjHxlOetQlyyavPBX/TSCyA29QJWR
xXN8ONmM+8a+cdU8nH+daALvpNEqBpqJXE8nmWxuJ3F3VfXiuvdoDdI3IChyUjvHOP8cOwlv6F0Z
txVS4Xndk4J12aTVwyWpIpIUA4c+QTIXczLDwejQbS1E9QTMT3eQIYjyu1SnX35l0XTlcoDPv5bb
cLIOocU10/ixkeUpDy2k65gURMEEHh43A3FxROP5JAeZf4rD4TfBZNr3213wcMW8o8g8l8EP2t9O
FpBBU3Joes7ScXMttV3xRLcOLf6IpM9U73PF67clWSPrKBJshp5xo+YtciMhcCBpqnk2YR0NYWVt
hEpY8wWXKZeqwOq0xc24vBRyfuxFp+mj2IDi0ab501iUS30iz0WRhIcAd8pCE9EkHoGp9/c7Go21
bxsDv6OmTvWCrgpdmN8nlMQMDi53DgTDLIdJp2HV8gyKcKNO+LXa5JW7E1TgJRdRatJFNyRfCM1s
lK2poeN7s1L1AQ8bBKV+wW/lrvXXHU4XcqmxyFDxMfOQkYWZzSpVLJP4CQloQLi8lGNJ0VOOVQha
cYGUq0lcbjSarMz9uMBeSbTqFzR91I1urdfKgxsi924U9FWlkst3+C7WLUQv7jDiUfWi6ziOGzth
ehx1unpzmQLAlYT0pCv1+hJPoYSNv9QutJmcu0gdx2afNCrn+ilfydBJf7TyrEK9mb0ws0gZLPBp
BbS5g6jNVwSCwSEQojwgHH2vq+Z6yJLuFCHDW1CBGFuIS+N13SAyAGloSeMtsQERhFbga5SI2Mti
/Osj0Vq4QYNboyEAkbSKeo154M5sguLat+m+SJUA1qHbAC+RNmqOFhB6wcMa4yjBHssALu5jDvki
zErrJVZg6nkVPlZ73iuZ+9FmEq2UMn22huLs6ufLIdduUqp8n1956ikEhJXRjpsQWYhUvsiuSVOc
SpsX2prQvAM28MXfrzlrum3++iyalpxgtqrY7O5s8d96XZjCrSYzGdJ1dnzXGNlTATVsU/WEvmm0
aGYWhzquoLe0GUh+pn2/leHo7uxCyTguQNVp0rq6zlov3bZeby3NKqrujMTbg//fjIqSP2QlGlo2
G+UoTd2RGCUL6afUQq1pvog+IbcjlNOVogf0czGuzX3cXcjVMuyhZYE2jYp9nenY//CI7YBFDbuv
WVLecTyHtrht2OijREnuoC/hkEqJbLca475XBrEqVeUzLujlXAiCI728zYjneN5Nc0y9Z+KvAg2x
R0h0OdqIU1eC2LFiZXxJ5IY110Xn0giIBcXaT3nVDCUI7gIwSpSbGxoPuUPOqXtE7+Iem5L2nqwo
h7IKQOVgXz3jmA4cu+whP05GMN5UW9rAvFEygTK6be/iUPJv+ht5dI1daelEE/s5qSbTh6GrD79p
Vf9yjOYFp09N9gvpOkIzv1dodtl5SPzlaBZKZb0v1KACniyHi6iv9WPTVO+1wMp1AenbUUHLPZE2
mj6yVEfYAyuZ+ock0ybZeBo/IUSa52SMo9WFCDNK6QsGSvOG03A0g+2Wri7L9b/e+v/lfWQ3Xwuz
+td/8/Fblg8lvub624f/ussS/vvf09f8n8/5+Sv+tQ/eyqzKPuu//azVR3Z4ST6q75/003fmX//x
081f6pefPliAUauHIwzy4fRRNXF9+Sn4PabP/J/+5T8+Lt/lbsg//vzjLeNumb4bHO70jx9/tXn/
8w9GCn+5r6fv/+Mvp1/gzz/uX+rg7SX9x4yf55cv+3ip6j//UNR/6oalYweWqWxNVbARdB///hsd
PYGt0uQxhcrZDzR+7f/5h678k+mWbtlMfhgD0dL/4x9VBnfkx1/JKhoXleGQRgzmH//+7X96Ff/z
qv4jbZKbDEJLxVf/fCI2VcWweeoZljYtScYH3x7uJGCoHoYCBaAhp8XmGOhHt35x3cIBrFal2KlW
Zn8r42Oy19d0nE92cK1q3sL1VVyduNyTfKnRuJTsgsP9XVrca/m9MZz97iyPB7+4aSDqhSu8EFhg
ccXNBusosjfLhNhCDNbJUG7//0L9Hy1Uk5f2v/69FH5ZqHvQDR/ph1dmPy3T6Yu+lqkq/1OzFMp7
RehUbNNo5scqtVi/02BWNmVixnXuh3+vUu2f7FeCkorVwzsq7ef/rFJLx7PP4422nM4q/n9ZpYTf
8q/85WnJOrU0TedJiWWOdu6XOucvlZtbt108UbJnTRTeEtZ7lffRTk7beS4/tPAMVFPsFclcY0W7
xwS5tvz8aMeg5xLclRzdWpHvCy2oHKHK1zk3BVhUGeG2zgNMTs9yXlBLa6kD/GHtWT45Vs3ZIvBy
ETArclDaP1h+u2h0qXY8okbrBkFsV/s5SPz0MErEMRWjftsobYrvRwEKYVMmwTTbZUmOUFjbJKJw
MoaUjp+AfkoIa0dpN++M6Eak/bGtkg/bBoHQuRxCO6rnaAQ2mQQQKET2Ensxz1HsRJaVbHFEMlay
GRUFVvaUVk+k1Z0wTYUMQUBekXqxpVHb4cG2niDnvOhltYva8lG06W0Vr8Mg4QA/3GWqXc9A4BaY
HkC1W0nYPnHoLZ0BCJpXtMEVWRoRsJ3Y38VB8uDVqYv12wXCi2bnWvH7Sb1eV/vaNfO1m6e3zFdd
HDR3fhA9S2V6Lmz4bFH55NkYcRsJ1rzecTEFAL4R6/wQoJGg3OAM0HpOBaxIH9Tz0OcKJSrk0raq
wuvY64DIUG83bDAw3SFjJX1DCwXseZOB/1Jb62mo7XzZ2O5JYVjujNq9Jl5NQfqbqcfavDDy6VhP
wEJBXu7oE02uwE7js5SpWO0NYhejDN3vKKO50DLQl/GSMFoJdgwb1Gi+BDXGcqPa+1bvOx6ajdSy
Xaq+vl8GRjp36XLPaxc29/ggOHwAbroJIDrOrU7JZ3XUv2tYBvHKMyiPjVUlJoVngEu/rRQbp/l1
WAqZ5ISPUVISKnj3oa/qPcb0JdmwuG/AeOna+GgLktR02BVD/AC2x+GbZpvMi7yNr38aSmRvMSmn
ZHqJmU/LmrK9Xjam/WKKZM/0FxwDUtsKiJQs6vdc0a7taZrfyf1Mt933lha1E5KnCk2+Phc9GUwB
auU2zr05jLfHsSIXy+/vsihCTkHUR188lDwgLBIj/WHc2737osXaYSjwPuB+t0Ol2GphFjqhLq9D
vdk1qYRGYVCJv9N2uU4QxIjRCZv6zBXKWzsi5lJS2An4OGPY2Qu8l5zkvX1ZM7oq4keLBE4ETcmL
LvaFjVI0qfR67lWmjlZ8dKYfpo3H29wPyaG26LJT7SNZwd88iGfZVznjcjUDHVZgnVuvHet/UTfq
Q1hbfDFURrvbKdGSWMn3XrGXgQ7fNAooAtOs/7B0eWb657GwrtyClvqE0/Ozht7fDEAssLFgaXPv
9In6oEV0ZSL3qVSlT2/6Jswind6PV23VnUM0SgzD5kbY1fMgKlANC8F8IAOvqLKwIbq8R8MbiKOC
M0d1K6HIsob2NkJMjGfsRWm5VEN/q9cpFHF09HrMpCh44OLViTKbGkGzLEYVgoUdidkiTjkYplTi
Uqm+VL4Xz+28VWYdLRG1M+9ychyUjlUd2axxP1FozmX8dswBevNBZFigMkrCK1spZuAdtoaMWq/1
lrWZbk3DXZioasHFrnv4d5btHRijZAgGgV2v43hCS6OUGMu5ZRK6w6lBAkxgtBjs7daRAC4xJaIn
ghzXJs15WHf5jSqGeRV6Z2wy4LXaqwoChg4iUZX6Teumm9ZEuH/vWu4y6esrbuu1r8nbfjTm01cq
nb6w8O6YrTE3Sn+hEvbTMWIUyhEb/EwHUlxL10p0FtqTrg/rKC1XJh1f/n09FfMwf+zldDv48g0i
o1VqrNQmKx2DMrchpcRPyWQMwMS7kMtRScvtRrdQAtBy6dKp8SogIzKHy9nf8FvVkb+YrkmTN0Ds
sKeoMcL3+tB0FcMBcqCVEjuQvTVtbeE1KYYvUmVGjaF7qF8zPNg1knEVjwMBcqBxkmRvt59uuCtE
yOTgZiLE6IN34jafh7QEGjXbDFkGDsjcML5ANm46ZrslcZk1IIMo7hZlxAMkJz3KJ0mcq+VOo+tC
QfDBtZX8lybrDpK3qKvHFuIhbTmHeOizHOng1RDU0dXqhXvb59QtjVhZ4UOHvjcquuV0XUPYBj3l
4HSdB/AkTJrm0ELmFihym9Rr2S8Xqn+dYRxzW3OdZ/m1qMkEQkK3K1D/WUP+BtLIc/CB39BAOfgp
zSQSisqwgJbzPvYAedx9YYB3GaSYdMJHGZ+bX5b7gp1I5QFpGTm551lzzrT4Ues6av36efoYksAj
AZk32O+uXaxEeSbd8qrMDCb5ZZ3skbnd6H10E8neqQZCW8bFzq5mPCGvMkscvMa/G7HFVna6lvPh
jCfvkKO4gLzEJhMzgJK3CQQR30dV0rfnAUpkxCYaa/08q0k8gXuoBnze2J4lU71RRv/KQ05XiYyo
7pBdBiFBgw0sUB5kxWU+91oKllhNbFlQPQNWfbXdet6TYucp6EHhRYaPKSIOKlzGWyfIADuJ+KpB
608MggDeu7dawdAffabxFgxQdBqCOPphpijyNqyqeY51CLEz55kjlutFSD5fgyFEj4aNncvrYuw4
1JMaGnd7Gl06IAS1ak40JIoZVKxlqS1kPSZTDXRNjvQ7t6FwtKfRgz1ie/e2N03gINR44dJV5AU+
xl1SdovBwzTrA6nMSaFPP+QnK49oWFoHMBMbUQwvut6d4voQ5PWLFPkPqi6eyirKnS6QbxL50c/n
NQwMUMN7E+AGE/ls7+UDSUzSKTH7h8EKj9M9I5RqLjL9w2XZJV6282WFKUkPDGvcRUzptNuaZNVK
KHtmqa9x0RPT28xdcozyfIQP6oOOjjFiN8+xroCydWxPIskh3QcZiVuaodHDnOxstG9Z3H43rMxq
wJ1CcGCBRKKtDuEoP2bdLrBf1HpVj3sXOVkEslbQ4kgg3RcdQZXZrh4gbuXDHrHTFkjNKp6YkIbU
g6LOdoWZ7huTZY1jj0jf5t4kw28Wt/1nFLvPRfxqkeJXKjO62T0wHBmw8sDEiKiXoyePdMQQatHf
QUVjbiQzhriyBq84a0rtFc3QKgrVu9qX+J2450hq4mQckqvHw3HUm1PgMz8uLIAVHumWHuQxnRak
Q65D7aCGfS3y82RFVjJyc0V3zTY+AqNTDY4dproI3OjR820U0DkwEdwJeUVM0Ym8MNLpaTOpzVkp
g1PQRCRqiHWIytrzuXq+vZErFCWRtovs8iAR2DqM0U2XiY1U3/IYIzSmP/uFhV2Cl1tyYJ7c8gA8
x5V0zkR71ntuihRydvZZ+dJtpyjzgRjX0jev7NA8s4Hckg1+bM1+A9yLlrt7G47WLYqhB9UKbxoV
N44/bhA5vWvglfqOvQMjBlHuh7iLwlkKSGyBZJpiRd4EhfpCyJ9FkzgHNFPEHDmilVLdqa4Jtpjk
NCebUHJI5uMJXxpZx1IfUNE25hWUsX3VHLtmHWX+uz8U6SIbUKDjZ7aAUelLhEjKjFCSZd0zsQn7
AaWeu6HLvsdez5UaN0Ys9q5crlPPOMoun5VlIiYvbVyOFvNmo8Tf45NbzB3YOz7j4RClM2dumSWA
+80ORuIqC3U72Jx1pJ5eo1mySE3YiWQ8mr4J3aRqgrlELoFj13S1peKqb2PQKaKUsL6V5pLICZrM
BV3FqLsi8ANsR05qupZrylxmKQG8QAaWXpEUfaXgBZ9nXavPRuM694qnxvBOmIQ1HHG166jluWcm
71CCAufwEM0DKkc+Rk6d0Z0rke7pb1krBvtkYYJOCqEuLA0/XGf4sIiWXNCXGubAX5C9tVRZWnDo
yaRbWnqcLHX6l6mCZp/Ca9GaPJCxYUaQLww4UUr74opiGeBLQDHAOafG/oaqFlWN1cxyEHuZSncx
rd4Aj660VmcGHKaHetK5+23zVI5QdkZynYHcjk44Ua4skmScUS5e7A65Wwi4pm8si3hmMrxJu+x5
qMdF6q9lM1v2ZmvNggZl+sjdFr+qGvp0EpaUZdvk3IyzVi3uQ1f7VFr/gzErllghOXQZGza+jnLI
MG9GM5Jh5hKCesmEiWoPX3RZKrSv2aXCcRznWU+CWF1/BoRmkylejNedTcgmvwngidZU0GmBOjVN
L+P17Ra62VVwuwXhBn0aORQlKIYxKy9VhTEuWGket/BNZkmhi2VlNDNNYw8t+1y91od4nZcG+myX
IYlmIocfU+bfWWt/SToLTb2LWxEhatQC5lnFQi7a7ipQTiIvonNWhZyfRd+uAWLqC8ZdxIclQ7Qc
JA18DAhBBDQNyv90kGfs2vUssV+lnKWoaeLDrZodXKeKQAWR0J7SLJY6vhihsxaZ/4uFwXHAiTHt
zyC/HQnKBGij+SRrIEecy13dOV204UVwl1MO1SLgtlHMKL7KGbAutCx69wgKn8P3BUU2MlgZrALB
46QZjsAAKEc7kUn/sGhEe7ZNvURcVRt557Glm6C1TCMwbNEfsCkeVdQdVg29wwaEJAuvnlERYijB
HoxANFjXhl5t3HLDSIWqig0IEkfUQ5fGgxmSyJ7iXDeRgJD83iShioc7fWnabMscvnNw48Gdg287
L9p8z7nyk3EAGjca51bQPsChvRe59tHiIXzRcbdYrg25pexn9TSDCF0KVJJwPAQQmQHmNBhWsR18
sKcO17waKaWPvQRES+SCtS0HAYS4rH68h9em2Sg4Q5XKCnj55Xh5IdYMeuXUTacip4Sm20JudOxQ
GnbJkN6Q6aaxSJgzalNfxcUWcG+kJZGfucoi8ZSlX0XtbRjfiMRScdQV+JG07BX+tXFr2gdDdmeF
DQVAiOhNylBKeKg6PbW89lmb27YHc+mhnTthN6RXmXjydWTDxy9srXDyKYiPjta4tgbhBANx0ZWf
hfOhkd+8MRFzCQVHnanJOsngESZ+aO+G0a9nka4vR6ZSe0HI3omKazsgNNvg1RiXdlo89raerEOv
ABPc5EdL/RjNUTryrQkFZs9Y131X0PShshFaMeOynnz/oVNzwh1M/y2FKvJkGMq9VpOSXagjLt7x
XmjhZoCOQECmR3pr7FOhuNu0iNboq3YBRG5OApiEsupZ8HDIAolTOpb1+NnPkw/OOg6c/mdEBfe5
Hmy5vZeYpVeZWhOPayvHTtdxIcF2qOBtte1+8EtS5EscfKm0MHMikfStJRLPAUN4V0mDPSswfCVY
YTkbWUTPdxO6JzOIy+QbgHU2AM1SMZBpNKQrI5feXFPaBoJeclh9KCPqAlnP+LebeJ4nxF/2Hg1l
l0wwx2mRWRNuQYbHFNTdLNpkuDJs7pqRLQXjvrXsRnstngsi2qGSfEp29mzBx6nGPSiWIm7f7Th4
L/PykQfHQofpgrFmU5Txbdyv2wH6lkuks0IzCWgboYwDVsdG9e7cEYiom175Y3zlhWj/jKy7k2gv
4MrDRRIPstOSsJP0yWtiqCvVGBdBZk+7ykos0cnTjFq4qbslSOKBELxYIoIZgLBulgBwlK2UNu+N
Hu7lMN2YklI6iuud2E3W5Ks+e2EvkyMFDhEJKiMs/xNbJTamXDsGpns3/b/mqg7RKac4PupZ8MqY
kZNbWu9Ll8zWulBkJ+Uen0WBOLhmfFUZFael1Wg4GlRywjR5rtLrzF/RYEDmxWqeBHNLKc/ELl/V
jXlHI+Z2slR1BKKXtb23jGt02AU3q0HqZOl9uhZVcxi+ZfCTY5EWRLaNtP1r7uyA1ZPFz3FG+mZC
DJVv0EyFb7vwSv9VHQ2cNxTCnhs9e/DEMks9IIIIYP2Y0Mtc8v18AnxlNFG2fI4LGjukoS6qkWuS
JnE+K9P2TpKxKMhqjj0n8P15W2GF7wfCk0YEIUGBYdE0Z66scCrW49uxsTetHNz6gXkeCAEsyoZD
DS8GmlGySOJXLXbBg+or005voqC8LZPysYvLteTZ70wynxJefBRD0rYxdSp2Gp2qdddj+Gi5VA0Q
Jwcs8NLMaO1l7aviSzsU4OtQaY8wdkaVNQeXXhTSQjD6dqokuaJF8GZn/EpDDq+hMxaxOnyafEbb
cW1SQyyDyt9gaL28b+EAAnA+M6+H3lsWwzYtxVG2EjYeQU+uhpYWGMYa3gaVnPUytyoiSC0Y6jII
qJyTYhOeOii9BPMuKtHs00Y7uoY41ClEIfjApac7gQy/p+dnTRHyhxJK2CI6Rpa2VmqMIORwcz9b
FsFLOjG2/KAp4o1W418ms5sISX5ql34H5OEWW513Fxrslh3gerJpYBFswoAYgkLx135aku5DP9hO
xAZZtkxbu6BYx3IYPdR1cuvqMe3u/nosi0ePQfA8lZLbLNOOUaZzmK2nXr9l3zYeF8dVpHhWw2It
Q4qTnigLerx4wxWikdIQe/sU9tiLTSSowTIURlb/agacH2ps+HnO1wTg+Get/uYJc4nDdWrnOsVg
4SRIYRh2Tu2WxQyz4gHJ0hx/H+BzSqnBV+kK9VhN8vpxqKJPQYLCAmXqfS/H1/TTViEuDJVRc/Sp
ms28k9p9wYUHvf+p1SkSBmHPZTfc1CU/8tCwz0jGupBLfa7YH1oTMAIo0hvQyq/Va5LJTDYkCkZ7
60vBK7N+gmbjhV6P9wp2JxK5CBZ4kkNzmfFwqG2MSJK9LZr0OfDUI+kZC2RMi8JgnQ4ieq0qdlfN
b/e7DO0ptbW2jcMSUoGEwXZ6QY3hRLthRjLZVdsKcO/pbanqR56Ht7ZnbZoGxiwGr3RkT5OzF6sj
UYs1jQWAGV9dPJJWGaxI7H7FtsqzfKQo0KUtpuFjwsKOZSl1jJRr71Xq0dIFeZE5+cRj82Ra98WD
ktqbJKPk6BK8NRxXULdHwXvc9KvWILTCAvHsertyyB/RRd3rBOv0BCFXLnV6b5mUKVp2o1FJiqC7
N2koFIHtTBejphHaS/+bvfNIjlxZ0vVWegNxDVpMU2vBpJ7AyBLQWmP17wNY55BV3afFoM168AbF
SgQCASQSwsP9FxHHCiGwC4qMWE5fInJ2G8rkptXqxk/RWky5xRNnmabiW4OP0gzi/0HN23ndIQVn
+scqiHc+5CfEBPx3srwxkNmZqbaPjffNqIsQHAYPY7U17p243TtyuW1UXmkGYDwEK9AgUHmv6XJz
EPd9j29wm97gkqzyUiyhHq7fXLT4QQBtclIRVjg8pimYAMfYjpdsqrjv/SBTi+V12enN3OrbOVX/
U6Ya28y17v1CW4+vb9+p0HXWQR8pV57xxAMWT0zRbGMEGHE5ukB5y8Hsw0B2k0vvqViiV0ejjT2Q
HzzngXo8EQ5zTxrlrK3L5w5PmERyKaflXL2gOHBzvvOV4dJgPEZy0gI5leirpAKt4C6cjisgyfUN
foolDKjxQa2NLkrkEWca+R0yWUywkNaok7NwpRA+DQaUAaD6wAWmOzgmwZOHBnmUzN1R6FvrynhT
BgBeU6e8NGiOuVjehxkic2JAfq0O1UVpk9VpuDeXQdR6i1ZJlCVR2Y//lfryP0EcfsNO/CNa4v8g
EAJEjQI44J8rzNsy+vFv6c9/O779BqD4td1HkVlo/1KBsVqSpI+ib+gQA2z4KDOzyuJWgWmIhpOl
KYpFNflXoVnX/kVNmuK0RfYa/O4XOASrKEkzKBtJ0J1gF/9VA/9vwCH+xGTBQJBsk2miNdJIGJUq
9JcqM7Z8Ah1b9AYjN6E2+4Qj4wIXAJB42fzLufm156/Ai/HcZV/hX+wKRKWuKyqnwpDUEfj7ZVe1
IqrQLNlVK6I9MeGMZLU8Q0jq4vbpWvHjvZ8G66KtdnbnPga5doN+goYV/msRqoJmvmnd4rudSz9C
uZ95Yf80aGKTq8O2CMO9mQWXTASLqEzPhhB3//nBa9Lv5XjoZBw9M1GFEr8u6ZBNfz/6IQMQig4W
b7m8qZaWkM91RwJSA3688Ow173QmpP0BFR0/+KahiONDko1C/0Isf9eS8c+iJxJEB1TLTgEKmdar
VncC1St3izkAsJJKYGttUd0xiV/Mfma0/SYSOxyp7giyET+TmmWA3vgMhYBZgULADF0/5CSlfg+Z
/LVNcnkmpFhbmJm3b2V/Zfb2PoiCS07a0EoMAn80lXIPjW9778Jm8ELi/44EpplBoZRzIquQ1zYe
fCSComLXq3Y0j3h/VHIazRSbsCBSf3gJiZASk0STdKNdyGhpolZG5FP0CMcldXpW8rJYkOSbg9qF
K2qbbyYTKl6JowCMuBoRZrum3B3BA64cqdyFEqBQ1X0xBtDLSCXgy5bj9GRekPLYEuqtghKwjtsu
gQYDYkTyPPYgtDbOtRXpInE0GKSDvI2tBv4pMjGmchBqcMHK9yonYmMn0SJUPNKZgPC5OJI+28ip
pQF17hf8zukMNODaLrDLTsjYl85bKGWbClu7mCqI02HXgfPukqllI3lognH9WenoR7nwquCuiKK1
PCY2EFhCNmMdu96WkugtxgYmiCJUbMW9gu6ZE1cXRNxOpCYXGRg2nOU4GmOfD+6yzYw36uxXrAHu
KJzqQt7CXFoHin/B8CqbVa1bzZzUvXNsYKAkn33Px/vGFxuyma9OB3SCSWiryQe3U7ACSiFttkN/
zFsklPQjrjc4RRe8gILawvYF43OvqeZpHDIhqqmeNpr81DexD2QE6aG0Ht51z7u5BhYF6EjTsWDC
20Qqorj+AzpVJ0fVUa5PuGC5a9yVgp2uZkvd2qpq1PbbATPRWPHnQ1mtdaeWV3VfEigFOEb7oRmT
wWqiBcjWlCTXwAs2ZGSenVsjSFeFUwkyy9VLX0Kw0b+7wfATFSxyyi2JfmZa2vCU9+SPKpekSpP3
L0ZlbbA1b2folK9rlHNWyIDZ83rA2Xq8Q20fzAQFbG+FpCb5MQTYlSh5qhJ9b1fya0zlb2672Smu
FPLH5Jvyk0XhTwq4IBDARPdFYEOenkxq6o5rLwcjpbRRI1GoKxZiq6SH6zTcZ63znHqcCanNng0t
36ALdZ/yS1dxdIRphEivwm2eWNatNLxHvGUXlkIBsIcdXb6A66QEGJ/rPiDL1C5Ts1n2MjY7cXbS
ww3KojCCE4zV9bcuCx8Lz76iMPjIlGDR1PlG9yiUWeXzmNiJU0KkOGJ/lbOJJQGQ2PkZUZlv8mFp
NdEOLs1jD3tVN8OLGehv5AlRta0OeBhAqZlZofVWkXjAuAObQe0NfvO3Pol2pWz9KNp802X6m6mR
hcBBylMOCC5fpCr73hdkjk3l6sTFRnalrRSaZCXBNOjRU55dIx1BgSZ8RL03QFcvPGviFU3IG5qR
26Kv1u6grfqkPioDGBZH3pbcf0ODBYiJxU0mk2ZEIwTo79ZGZigMc2BP5aXuz1VbwbbG3WAmFG+V
Vy74EIr1pf+gpcjCDAgQt8HebsXFbKtnHuxvNWX/fJgDF1gIjtWSyx3U2Us59Kuc0gtapncAvJHu
EdReiHrzqjzFcbBHdoi8Y0DkObzKmlj2DmrdjljkpvuA1MrO6t1Zm/PEyryrsIOn8j1SwS+RWiyQ
16qOkVzvzAL0qqqD0xTMJgoPy4aKWDdkBha35PKMtT+QjR66dmb5xrWoSYnofnYq8uzkOMY+A4hQ
G6Szusx86/HQ+1+J9P4xiPst1PunePD/YKQ3KrWhTvolJPh3aELUE9PmNyTh3xv9QhPK/wKqp9rQ
kEbZN2Qd/orzwBlCMCDSU4nWoOSN+NpPPKFCbGgi5yGpGlg/YqJPPOE4HuuQ+9SQ9ND+J2Ee3DuC
yS/h14gnBECryrZuMaRm/ckEq5rM0mJNI9kcWz9UMI6HuCiRx5Wyh1q5NsGQfx/iFny6zUQKaU7V
svura6FP0Ea88kE8brCPQAsEN3VJwPqR8vJYWJmYB52aQbIG3V0Ww3usGRHT0ENAyhUp6WjLbK2F
Swmo6IiDofEax8oR7hBANmQIeJ959WyFhdkc/QpUvBtwfLL0pMdOdAha292aQ//MCapXFLm8uZTT
XQEqI6ICj9sSgVWk+ILT9CcsWioXkAQphfarDg+0AIHs+KFcEl1hCWRfJLuHICCQjZNt5Yr8wig2
jti8gpQvu/XqtUaFyQg2AzCUvZCdmyZ73hlaIFAeYpsqqmxk2l6g9VB+rXFF7wibEO5hI2pLuWku
e9+slgCS4F0VzjqugmAfWvpeoRh0VuRmi/ectsokojzLBz9lUyNCcRWX4jZwOVoH0892iWXoDAAo
OhBgDcEbIXjZ8wreqIP2AzjKUrYNeW01EmGAVRvLQQ2fSxjMS07fjMydgjK4Wcm4J7r+I1GSgQS2
E8yDKN/G4DTxL2gLpI+Y65t4biALljbZY1kbx5B0CJkhZps+hfYiR8ZYsQ69yE1KY0zqIy4fnXJz
L0OrgVKPPYShirliooKOZSNe9DG4QpTd6jkTD2gkBY6zAc9nbDNAIqpkTvxYLdZODMvLyfE7bsih
kAwnWnDgJ5IbUMubYrb+LIOEtJDl6hW5mbmBSztFAIQRzejap+gi1tpzMgWZlWnMutH4NL5z6nbn
lA1eyzAHNYhISzJoaGV56QJfKAIgD7XZ2DJfVDfD2jvTpYWDp/xcQu7QbK+Vf5ejnKK4zsaGJ8cl
usiQ1JdUopW4W4Vqvk5QkNIbcSi1aNv79hZ9T9KG+Wvidjd8t3eBn2zLFPfs6JjWo0ZYcbb1bO85
eGn7OEgALh+xVJTgdnkKzq2w1tAddrJQcYLTzl4mL6LoXpLwMb8OWAo2PlQUK11K7rDQRI8cc7k2
q3TVRAdPwmtHGREB907zXvT5AqjkWmndZW08e1K+TzUgL6m16XN1qVLnkdzgoHqULJl1EfYe28K7
a7zkaFU56BTS+KkMiS980jsky8hGR4HyHZ06REyDQ6fbOx/vm7YlZqfAqsSkgFt77TraIhyUvevE
y6AhQRq12xC1y8in9ut0D5Ia73TEsNE933eY4kqAR7NyBKZY23QkNHb+WmuCQ8V3MiCophL7gxne
eK8w8JYpiNuEn8GwJSQ9LWpY/QamyN5Gr8unPFs3m7EpdgHD1hLukyis5fZMLrONwtkqanVuFOg2
6CsLry52usnqfu5j6ZhjdWj53XVsjxX9jDTYFaXwbeaIlaW81EqPiq9YKrU6gcjG/+MyW0VZCpzI
X49gssLz32SEWDIUbnxycSltmLMoWOs1SEWjZ0pGFNmQZJhzN609qouhgR53s+yoWjNPJD3czR3d
3goEm12/36JpBaplrFy7q9ZLN6vxdATOsKgjc2OrGe7j+sXYZVG2sf2EShM/Ru+dUL4uZa49YsZx
Z6mLXYgx17p0WZfBNghf9WykZyL1MejP41EaVkONYNTG1bCXzDcaTi6a5C+TaityTAslHmmev7a7
+Kjq23xQSTKTisUBQX1vQKDimb0zkxjQkHkLvBJNCHcJVRw5/XYFpnsuK82j3xqLQiDLbnaLJlpR
rD1YMkdUxds0HhWVtaVJwK3FxkEgdlmJYo1X58Ic8plPIQuuDpq3zCE7cpmcJgXVe0pcGFCOhF8e
ffbWpTY1AAILNUhewxZH6mWl+lfDr17GS3k852qnL4BYmtpdB6tZb9GlwjEjWeUSxTfvJjv2WrWK
dRCo51DOzolmbqjonrI0PnpIlQ7aWSPrPwjv6oIa8UaPIRR7tcPQxJfeD6+6qZyF6q2HAgy9B/yw
f08Tnn8D1t1ibQCicS14THm01bCTdZN+gUrmoqmcZZPg3QDvkmYzj5dOZG2gJa7UHDRi169Jlhz5
h7HHstkNNW81x6a2AIocbJGPuXRGps8a1kwCl5k7PPWduhgfxONyzfxa521NxWfJhUBAHC1S7scx
xE4w5uaFCtX2QJQ5h2M8x1NrWi2DejSylltfOiqhQLDevxROe3M7TgywiSbcKOCRysg4dBQ7kGze
6qNKZjlXGgm91n4nJHsd5t03VArncumf9FY5e7L7CLDoaIcZuC6vuCtdfMe4G/D/LsMAfLW59XoH
56AUaYn6AVryzgmNA6ISWxSeIQpj9Z12E5aMFNCa1PK1gvqsDREVc/1dFgZlD8M+CsnAu5TnJic7
yp5GVHDbCxB58cVJAWOV3T1qk0cjrmeWtG+sVc5RWyEG6DCqq+xFmN1lOFmgo9tU24UWLDXnLgm1
FyF7KCyFF4A0L66GJxmwsiTy70o0CWd9qa141u20RWbYSxEOlKHytdQ1jxLOgR6arm2ag0PnkpEh
2gEHtPu7AiAFrsN8GoGwGBwtrUEsNcoRtfddVDxkmaZ3FnB7tK6l7xFYxTzV5iBDRyS+1C9LTCIs
UDWi9pbOQEJNX3VKtkwbfpJopFAXiwDL7hE97Ips1wbKuRhaVMzAeQQUKAMe1CPYHw18N832qoUp
jzfw5mmXFdrmUMS5qTM8MGcjdDn2kSpF0zMshrkypxTFhM3aMHcGk8iDKHJ2vU7erra2pYz73Ua3
AWaOpu48mV3RzxOtmtV8pZQkRaQ8cFJm4xlQAKEnMTBMk7p0jPZPc1WzDtmoHGtWRBjBE3XuSFox
QUolSy8AWG3b8y6vpnYPr5CG6V7sIBbZH1V1bXVIa3AVyOWPEVtcxtY6Fc5yRCECYbe/ZzVALH4F
U5fHW3MO9XjXG/aP8WAiK0OB0lzArKjPknZrvWSTd/2RlAOVrfou6UUMZjp8Lt69KL6EanAF9q8A
pSjv9YgxMxNt5upWxdWD4omrlngHs/mmj7glHgaebK990IPAa+adCTj6x3h9x0l4iZvsPNTek6Nf
IJZRyqAiGvRXuMB3oY26uKW/e8XaaMKTA+5Tbew9hqSkOuKdbLuHBrkXwI7oHqwzEh85ouc96NrC
l3ZllO/i1Ny4dn42VINIPEad+UccxAtdQbuHdzxlHENyH0hxUXRFFYdLL3UTxI2DQ9I/DmDrZAVu
qe8uR8OUkqCkHtpl7TY33eUdbLiHikSsDmCr8FfBOUB8VX+S/eYuD0Cdt9+FpwMO48eXID+QYtDr
pRvoBy+tDjXFjfygqPPoxFs2HNMLinpWSQQgnOGidC9y6peRfiC1ixd3dAmS6sDdOO9HnUdE82cF
NpXjAwLx6Hkbd8AltYMWAD3GfLaoQbVwAw3qQrGzjTDISiGSO6o4UHazWkyawH/36caCZAH9ApwH
j08QDq1Mkg0xwRTNcnQi1dA6hEpJYbC5h004G89zL+y7JCLv0JwT1fxhFN1jryXvvZ/dGwpxmaAo
F8jfEatBH/aimVyJYFCOQsfdXNHOivChRhjuY4ahAQAZkmGg7HBxG0G2cRtcyUFsmdfhFoubOrL8
DsJcWtJupcG+Fz4ngQhf8CxVhQvOVqDCXS3NmDcjEk910x2hJQLjJ5Q2gUW0IJuSFcCqu6bHcyvW
V8AuHs2SolRbujgDuIs6K79pRfJuBEtVye9GBLLueg9W+iD39s3A18AQixqUHLiMGlSitSEj2/MI
jVhd6Kjwln1zGl+EcVk+OGC2OX/tsK9r56Go2KIzXvLSeEFu8gnNqefede+ztrw5lnvSjV0RKVez
Sp7VNL40+quvNQc/d++8QQJ0do85xg7nNW4F51FX3UclTt41W1tWskx+KnTJw9W3ccWIW2X2kSGN
HHo7YFB3TtQ/JPY5aPEVBokuBWjBe/0tj7NjlfVAfmZRGR+DBiy2Xj8EbXyRtfqkDd5dYnW33uzO
ifKzT8UDWOehuOZPqhq+tnn4XmfcbIE+74r4iODYKQ3d+/HNNR7n+C1saZjrQt+Nh9Wm/c5wf+A1
gcprc58H7ZWI904Hq9Zp8XrcLJHqh3GzsHceqh4JBFEe+4DfEsuRItJeIju8uFxETmO8eDou2211
R8T8jD3dzQoQlkbbHTOHOQjrrZPX8MGrB7OrHnyg+VhjEbH6XOak3dvq1oTRJVXld6mvbrZzUbwO
jKgH72BtpvV95w9ggvNTB8B/iKyXMjzUOrY5SvsUOw4mTRGquhWR9DeYOIitpa89EadXmTNdh2xQ
L0Usr5POupl6g6g/EH6Mq+wISoy45oX+wtT5lgBbxuNWUevLeFGMSObAsl7Gn1HE9f3QdddCyZnF
IPfqX3TF5OC663gIOC0+NEp0zIq3UHPI+CIVhBYpd/ODYtV3KDNdUYjaeaC4xnU2Ng7WAN8mau6s
OL6YBQInkEeA1p1drAPBsFyq8lumGMe2SrYgbm9ol73EonjFQBM2Y+8+Okb03DajG5V/aNTuSWjt
Qwdam1/2zkzXUIaPnlOe/FoQCFo3IEsnpYaMYHpHVxyFoi9tBc4wB17H4oZd01H23cfxS0VejoAI
4DT30Fp3cR9cipiSVxVjrVrfXHWWySi2xPZtGr+wKfjPUIN9KPkhxx95wI2psNqLzJXdDeWpNb+J
QD2Ou8JR5ZS58mXw3aesEw9aUp9k+8lruO/b6mRKvFggfRSQPlLwVHGrHwtMwovk47LJLeeGWOVJ
A1eOU+2d4Bt05So4RSc3AfrP95UgdCUAhplWvYxdXW+4CF08SDBFjarbVWRQs9i7SErJPdYewLEa
PU96A9Xv0ip2sOwWipwcjeTBLi9MHSwq8b19Hr+YDEvLvYyhqdqfpW9I7z3wkmijlZtFu5aMd+uc
w+o5VRYedxmmBWR6buMP0Hku2Cky0BUGdxIOKDgugXu3UFKrGjxbZXFFWeym1OXK8zgu1SCh35zg
ETyF3JEiMA5eRKiduIvBlS4q2JUhWDqh9BRzg7YSVwNP0EI7dVD6wsq5usnw0BIZ5HJ5syzzwLWJ
czfBFRffeEVJuXsq9OoxaFE95Y6qNediH+UkfRml8JBoz/rZiM6HQ38zo+iiNO3TePR9D4UEx/RB
lc/jeg+0vhvLT52WnvTkEmX8TvAupJFoVLVPiYVlnSIBMIpOoWc/qLJ06avqZmnDBpzQMlZhzqnF
PSTiSyH6J4q9S8zsl7nPWZBD8dpLfTcrc4ijQKCh0Ix36aD0T73U3AWOO49jaS+06q76WUT2dchw
pVu6snOpNBwjvGoBPPjdhrPTwt0Z3w5q9y7D6EkYQiH1IofbJKAKUzJfdSMLNWqxx67jIvIKf0yq
dKb5gjXseszMoGb+MBIUxu84Xtk1IEgVzY3xXtUTkF2hsktKk+8JPL7nlQmgGdTKLYGxlMBcAhOc
w2MqubQDLnEVflMJzymH76TBe6pISsn+eA3IT+PZ9cz2otvxcwZfqrKLV2pdJI3CaZmkzTAjEg5n
RY41VYGjOcyr8HkgscNLD+4hzCwqXor4XsLW0onN/YQJNiwuKKmXiWKCkvq3gvAngu9ljsSvHBoQ
idNNBiNMJakIP2wk7IwBKoIYi2r0WOaJmlAim+6A0FtrGinP0fO49w6S8oh22zoiHhwvmsH11rin
LsNcHf3g7jWLuFrp97rzhL27UtUnsxKvoEu3jovGLP9TTVgkUYgBJ2i2Rp018Ls9kyqzFi+TZNdi
uxHCo0NLbNvBq6vg1/nw7ADZL8ZHJx6wS0GRHTaeHeyt5mcNQy+DqRcC7q9gIVUw+HztjC1QSNUs
QWub9xZqrcsYzh+CKmsbHGZFCIyG4ckAQCdcWMRQE0w4gyXcwR4OoZoB24RT6MMtbOAY2nANVTiH
Q7OtJeWckD0bh+P2W1QwFIE0nuSRssgNn8Fg7GAygunc+dmzCr+xQPqlg43pZGuNtJORvXjafScx
rffm43nO86vmenC1/LVcAGhrSWdx1emkG8ezVUn8LNGwq+DBxWZxcGDJ8paClYTs8NZp2206GsG7
mKqU1SGHg2yZ9v24Jc8pN4dKYJDu4pR6ZEEp7RoghvEOWwRMp3pVLPCQWrdKvsioWYWwR1NYpEmf
E3iexnPSwjGV4JoaQJcMEG0lHNRwhE017Qop1F1nZ3MlPEDBxP1n1+nip5PkFzeNfkTUQZehHK8F
ypNzqWygyHXyIY3918g0uiP0IKy0d9BQSErVUjmr4/xdCeB3BPCWo3qER1rQbcnE+123rJXs6NuV
BIy6IZEf7uMMLcoCJz7Usk1INjnOC2mYgcZM73XHBuPs5Uu1LA1Y5Mk80vWrjgnPJgjAMWburXRW
jh1CCi11dUHEs9bdsF46abpAnqeFvx6681zV752yPZdh/bP2HX+RLCurC1DfaRXspJnm9qmFF2sk
zYes/Z4qNR8k5R35Akrg/mtvGzcMKTaArjBSPkYpKSIZeSfbgGCiyicpM08V7Hz01ATm08LahANz
aZE4IaOOVrfq96gMfrpMEXDB1KKo3Ot4WokERWQSedD0oKNSIHRi6ckc6ue8CTHd0sulXr1YRh4f
W9shuNBvQQgFKZNjQQUaC3BThJvYssirqqjXoa2oJXYFN4WDCGvISFSSoZ3xjNbypQbTb5Xb8Hj6
ytincqTOXUEiQUGgzZM5GxWQHoQ7g4UaQIXqDBloPZ3CNHzWh+Tml21PZTTH8VMlo+F135Bxj2a6
B6xDyUOsqAu4GnjtzdEsjldtMEKeRT5XCzLwseihw7uU88FWbNGJhMlhQB1s3U1hK9kiJqEweNkw
R0W3pmQRLwujemu1+iG0WnxSSuaXTENn8oPR4nMTO9OLt5uHKqwhWzfv7aw1MXmwG7K09sLwQMzg
EOnM0/6GHoY3S3MAE2X/vTJrqMx5ti51VBMVlRxhrEXfuSpxKegdoIQ59F64JEYEWkDuH0SH7HT+
kshhvvC0EgCfBZa5qatFHFf2rCP9V7YSFhnhERyxC7EHOYv/X0v976iyjH4F/wyZm78lb9/fvgqy
jP1/QeV05V8GMpsjJA2JTU2R/y6hChmU219FU0v9l6xJljUWWzU+GeiIfRZNkRUCHDfi4iZ5lv8B
NA41oN9KplgKgLADAaQhkIcUywTC+4pYY27hw4QoTeZ2zg891qtmKxmdCZarVUc4MMrpGUIG5P1M
c1+0qbmfVtcwQLHn/ewpgc2v+nav2R5ggGlFP679WJ42nIb4WLYybHuECcDrYz/TKt/AbXz7uY8o
1H4ip5athlxSvMXnERS99Nc+PntLnqow4UAcImuqYlZjVA113lj3SCkcJtndOCt+ffqjzRF9NauK
dEDJnM5Tv6Tx89XQALa3/na3nyzulaYU2Wr62Ciuv+rGPtPi5x9NKAOSfyKTwOwVDRSUqIUR9PHZ
S5lT6Q6WAVOj3arDftp06g+0KNpp1NJMNdSOUZfBRB1FXABjU+pMCzT6C0m9rxR/2yVJ/TIg+Ykg
Y1Svp8UgKZct+cuHwhPqPin8A1WgSyfhFIkGOjPjOiXDhU9kNTpIjl7g6cyYLCSnVnA1mjk3y0FL
AezS7cu6abkcG/VMqWY6D3lST0UYrKaxpn1Y01Cfy5+7mj5Nfaa10+KXEcvEYq6DysB/3u9zsz/2
Ma2Y2j6+wrSnqdEFZreMzPLntPSxdvr48dW+NHx0gN84j7FGWgVhvaiNynwLmoxqHaAfrIh16aKN
CnddY5lvmjO8KZkCdSRO8h3MxA7ssxYfcpf4VXThu1HH1taTSFOIYfwjUsJNFQjA1Pa5oo6S98BD
UnlqiuUyuVhwNreRZIKz75X48rliHBfTVd5tvYW9rFaZ1z70zStfZ+tmgThOSyDRqksOWRl2awXD
sLCaveXbz1P/YNzItn3EFxKjhJ/G5tMKHOVbaiwF4dff46oNmiS1S3quaeLqLBNNqBlJCqsqI7yE
auziZNBCY9NnuxS51NX+7pZLKlVL3LaXn/2mta1pKeCAxqGCMJ/zjCn204rPftPKtIYI1LRIUHiL
4mfo+z0uIeRa+6Y3z55VWne8ut2NX/jgwqa1vltcEjtoj+jvWnd9hXulUlPJnDpPf4CroAJj1cV+
WoQchuZtU32bNkghRdwpqqRBRoKtOfWwTUscA7VBMYgdTn/KwcbaNvTltSDjeOdDhbyoJC4+e2iJ
ay2kEVACL1a6uvIh9pRqF6lOtSt9blxoh38tT58+//wXfabVU++PcT6X/xjic3H69I/9ZAQ25Ais
xn/ULSuqX0c9QFcRBfC4VAjtMP0RcqYfOs2Nmtm03InqqfZ6leLEb13cooLK5in0LgcBFbkJdp9d
Pof6o00K+3yOCipKib+P97n4ua2WP7cKltvTXj6bP3Y9LXP/WkuvUH8d7GfHUNTUUfA2AQOBdFCP
KOX6Q0sU9vPHYq7V8rEwCDbjwInOZOGjs6YK84BJILV4lqb2PI/0/0KxV9YIDb6gm3hVA7iSR2w2
iCl0/axR9e8LuFyXbS2vdKRKkjSwtgJbhwKa4ovJ0cybOElJm2EZL8UlEp4oKR81D5tvbpru3grz
ZpZRQP3mqRVhMNKjWqRRh/+GC3aMIMtCp+a5c3AQAzLdxHu0EYwU/Dkfp8ap2x+Loql5eUyN0+rP
rac2EbAxI2doEsxLKirz3BDEFeOfJoxtb2GGmbXPhO7VKxeaJLTj7h2FTWRIpzWf3T/6fDb22nAF
fYRh8zjYEGNrDhCIOVBa3DydDCOCSeV5spwFnVKex3alUOLd1DT90Tzlo33q/9k0ffp9nGmIv9s/
x6GeBG1tTEQF4z6nHlPfae9jex9H0IqChtK+IfQZL/4EeSn+iOSvT3+0BX6FREEYwXidYU5IdyLE
WTMAMv9oxL3LYlU2/BrpP17+6DuNPY0y9beAYW01Ip2vw/99SFOXj12ObdRlsyWwa8DoburvMS8B
cD/+qRP0iGbTR3TF/vr4uT6xk7eqaVHc+nuTysdK+o9hprV/tNXjFoEPQORL+H35oF98ZWUADPvd
hYJbx5QJSIm8LQ1XWgLv32+duKDw4Q2q+2DERt079/2gxPPEiMoaKz8pPVZFnh6bpnnA75JimkwK
CbY0bWHVtuu0sL8NZZ7/6uyEgceUWO1wAiuyzTSAZ8Ja1oIsR/7N0VWSrzKyLpqcrQpFwXMEQzvU
hfiUkfXbeB5KeCWIZ7Lgf682NdTxBhv+8dj5z2Gmfh+b2HoXbSqP7jL6RoCsxhKQox6dUlKPspQg
vSXUb9j/9YcvTVMXaxiatd/UgBCHVDtObZ/bTm1uie9ykPGI/FzxMei0HCffEeroDx9NAOkFiHID
S7lpVGLQbG44cbZ37FE8THLQHgJufG6FBtU+j4bnznEuk168jOdslmv9WyJ5+VxxquKK0K8D0IRK
LAyKXxuF/jA8K451qVT5WxipqDgohXEItTUaKOnBrWVAEWPLh5Xy9NHyhmQRu0JGjII1U59WeCMM
pyc91Vh4oMeJVywaCurZTMv6cu8EYf/rozIuT40C85SPT59tsBSWBkj17bRy8u+bPn2MNS3/u49/
dJ3GNuv8VKqg5b5sMq2YdpVTRAQE0OTrSIoy4DpGdgpq2537qODh4t5kJ0JQqr+VlytAjKRmlaOK
Is+m7tN6vht12Ar4WeOaV3gpxbZFwB/KtWm4J8XVjYUtGnWOhUPXrn1LSFugguePRVT5vVOJwGCP
PxLmaCx9bIzDVx+Q+bEmD/m21izALnaxKJKsQ9cS0ZsNFhw5IJ8YKHvClA4hjKoqln0RmtS5x2W3
Q3EnQNUTBFk8ul3+vQy5tuCyKaWF23SvQRcVd76olYNUKmA1kRUkCV++Iqte3DVZpBxCmR9ZMt3+
NXHqL/2ZnXzpj4/Rj84VXlFB0C03hpoTmujmy+hMdwQf+utP4lBhHPGi/rEVrQn5X0HhZ1z8o+Pn
IqjQbFEWCVX73/uFmZzhhzXuoKsiot8Mb8uPxi+7mdZLHT7HNYip1eehfO7hs82O6hOWh5S/pBix
yqK4uEIpiPLDFIEvNwB75JcfbdNaP4pOju1r+9oY8CcqI6QjizAGEjX2A8lEmghkBZhp6fzRpbJD
fvBe6ZfTyI7D8BVVnqMwh7UrB+ZGT4S8jOpMn2d11r/apfrsdql058QqVW0VAXNXUz/a4fMPd25C
+2d/TDaePdy4P/rX3KcgBnZ5ppWnRBgOyf8NMLz/x9qbLcdtNNG6T4QIzMMtm91sNtmcJIqSbhCW
ZGOeZzz9+ZCQhRZ/2/vsiO2LCuRUgEU0gMrKXMt4A+mEO4xeNMqNe+ONPYDywF0FYpldmW8lXztU
MkftryDxsgMwMSUoJ7l9BAS5PVqANlHNFrOMNwEoMiL3y6yC71U4nv9MXSzgfmo98boLrDtW3Pqh
i5XspfJUID59H6hVqigshQQnOEzWB5C8vg48Pe5FBcF9e0hqPdg7i4cxePkjZSF3aUg5gQ0a5U2u
FvUZTqrq3LfgejmTWdOarQCZJEorBjnAGCrtCD3yt9mlvCiblsZeWfzFy+JvWyiuq0UWf+K3LQrF
t4I09MJXrMui0vy1AF3DDTO/FV9Zj26T/1qs8gzk/CA6/vTrVQX513yySJX16bv5xKOugFZqSxAL
aIHiEb0MgWanHFFPNfzUmHbBM3hOYojvG79Udwr/VtdbRF662Df532aQGW2fRAr/8nxqsdTNvvvG
8DqRy77reCY90+dXP28qzebZs4iOZQx3MAz8FIclYBMlXjH/tq7T/R6raRSFGCmcZx4IXe6RUoD+
PKgaiyAYXKNIjV+0bM5vwtDTqIxFFEOlQOVl2nNC7Tk6GWIaDrIxoYFaVH9PtAX960RjCQBYGxt/
Auulnqjfcx5MvyBR5sUuKAHjXtU6+4fXtH/l3RC8Gt5AD58Ta6trGCYXrkrsr66NBU7n5ppOnfPQ
xApFNCAo/D6ruPrgEx7kAiKqUdn3A1VjWyjMWUiOvVG1vSwRktyyyIYvK4OL1cPFYuOfD2W+ouQW
36ZalyWyTJH5su2waag/gkp43Fk6/65+MZ+F+lMGvss/dUXT8GWXWh8y144PszFRhLgwvQBGZzxY
oXbhP8ON7ZVRc45v3VvTCcq3pI6p+VbbJ51+lNfIfNMXrW061K+5BcCmiwgFW3ZsHTPZh3lXvtWD
EVxbXe/ejsNcvIHx9JqqZGhCq3Bf5/SzxMzD+HOKTtE6Kg2pIW0D/QYcAvOv1muPpBrHP0JKGwC/
Ss0XunmmA0yTxl1Z1u4d2M3dQc0L5UVpoAucO8f6oybc+zvch9zofTh1kdoh78DeUchfJAGQQ5pW
gTWUN25xrKlX4JcKGMiq/OXTxW72RD1s/iR+TU2bCEV5JVXzXmC85ty9D6OjfRYpU435YShNipNU
fbUt0uqZtatNJEMvyvsAQNHU1nfRFBYPGjnih8adqG0bAzcDc0/fiW5eDJuL3qf5PR3L7I7rl3rx
EKOqGjt43c0zTUymt/SO8PJpdMUwIHmhsZQCwC/uSI9Ix3embQX+n2n9XQ29+Eda8B4qx77+0EM2
c+AfgWWQqRTn1Jvy/Qww3xZTtkBPNskPSIhU3ulFcyyrTuXhNESUkNQBG0ieGeYHYR0c7J4dtEp7
cxNLOsGtD+RA79Ww9R6G5X6Mcj+lhwWKQfEHjXr1j1zLZ/t11veGOkwUGiQfh+W+oqE+OHVV6cPs
xF3n6T0lkBO0kWKl4xsolcRUzmLthh9Wleuvv6YQrcVS/cSXhr+TGA0sk30Ik8uRO+tDz1bd7dDB
NtjWvXHOc92+ptx2BkfDYx0gSjGzbWeemxwIr5xiANGLSowyZJrvnqpeA5Mb102/+UY65fWtTrW/
WMWwnkfkZXZrmR1+HPUIYmj1UW3cXULSJoRs190FIMK9P1JU6g3FGrJ4WI8ATSo+dkP31XDgsQTF
vrljb6O5c/KWBYHI66FoB7Ax4H9eHBRwKqgk125FkmGb4p9DxElVlAbw9bQ8VFVWHQN9aB75n20e
K7vzbgovgS7eT5vHvnWaRznaDOInEZuhz6gNEHGbCkxL70YMm/O7c2zO21Ry8u28hgbgjh6bzR3o
O/ry6007J34dLoW+3+t8br22QPAsFmp2jVdgVuNXYoQvu1iE3yxLzAJ2DgphOPPF3Q7g7ipJ8ZDO
VvHg25kGnPj01JV98bDp5WjsvR95U/a3FNQmAWB8nXYng9GXAN6bvklHVEkvNtsnPy3vfVb3381T
V8PcBMVU+L0Y7fg2rNr5FP8apjGZT9bQnEqvGW9SfWiXYgdcxG+VdZBT1hDx3szvphG/f55ihBiG
SoPlZBIkriImfRXty7TrbjwryHbA0dK94CTKc5NZPgh0IHSXanwWKRy15qkBs0Uc8sXLKqsfQTKX
6R903D/w4GjIwnLHmct9Fi9HRazT2xuNxlEMohPrZiiUFEZuUToLIoF4j8NAFmxTlr5pHEWUQeYx
gIhQIQZOSanQjAJu01W7ECkLm7IRmJSZ2POzbRbOWfQuHIcz2I7IpWpTaFOCdCfOF+bGoxVgiRNd
2f5l0cj1VQNh04pL73OmAcDVq51xytxAf1JryhlasC5J7+u0ljjuhYcFeNl/e8gcRgrHEMwC2ffa
JMNTzuEp9nIaI6zBPfVAmaxHc+eDs7/JYhbHdzo/HyZQBZZoGfRfR0GxWEReD8UOhZFJX3mY7S5O
G0YzuAP/cBkXOvGRKS5OeXGZF6fbrkaO5Ir9qq8OKQ0nq+rdGTe/ixkp7lPaZqm76WhsIR1YUZEc
wQvqKXZ/otjjIDo4FkqA6LvqTC7AueodwD4GZ9LOFmxL55IadazxAszg3Ym+W4wDCQFo8gY/OPE9
eQqT2KCAdXFeD4PMtfaWrtGu8PtcIsqQFeD6FexQ7DedzCAnNuBrq1SFTpO5g+LGTTv7JEM305Q3
ZkCiaaEBVbieAXwrh5sPBeCWdhQl2JcQwW9y4bol05XhwN9xmXSdv49YG061X6fPDqAnpyY362fY
K1m6LMCIWuLciyq3mpq7fb7vWsCGRRL94tX8r0oCZy1unsV18doCf02/qmKwuvuiJjWS6OpD4uug
yoZzv4eBjSoiZ6ANxA5r7aGMaaKz0ofZTFUdPnesbgLCbDABYzqKUkJkGrfOXoLQMm8ldJ1l1rLh
FiiLjxK7TiPOKgtvqFWS4nBxOgpK7XPHJ5tcgYTI9F3Xl/vOytVdBTvzfV8Y1tEg9XhqQYcBzKWf
UvZHnb48qcuwykZv/n0oJpElSkQZqJWAGl4bpp387Sh54u9fx1OdXyX0JV87E8WO8red6gDlarp0
uzyWOWQYxHuNUfkNrLfTZhfdxSlFHj1tujYoCwESUx2fZLCBo793jPJepECp4JMx7e5ZBy32zq18
oGXyuEr29HuqYC2qOag3k5Hd01l5T1EK4miAfUYPB+zeBYj+aegoTxml2c9dovgHOxlaGNPQyWD2
dnTSqvgvkYrFjRYe2rdJN0rQ5qqbX3OnMh83zzanQNXKdEoPiRN9pQQ67dx5eRRRDCq/h2u5Fplf
DHNIJdm/XUsNUhtt3fW8XgclrEGwXjPXYEJcee9nYByqcUtPX+kG9qkrFJrLzMCEvXAZZpuWE2Bi
OPRsqzRB/emt00WAmFY5N8LyMFnZm+gmmXS1vJ9qtYl2Gy5OJedfL0WuSpwuTioXUdd1Qv9U8tb4
IUi7Y1R9aacYaCEeNo+BWvDGb71X0adVP++72TNgkFbLL3n+1wi+3FtQ1fYJtP78el6i+yXasuuf
0RBOv4o7mO0z33Qv2gQtYWsrIEWyFzbc1XKo+vqSIUEuE5IjGe0dFdXwKDeLl5r6TTapDxchbQSg
wG7zeR+9TpR64Z+8oNODmOU0q2GT7SmqeRYsZ9xO++uMF1daTWGzB4GnZFfMYN+hK6s7+Gopy9Ur
FvNs0t2ILm9o6NpcRNyGzaWsKmI3+Z1PFXsjbdAxqexlQhlghSrKq3WUM2ymbR4rTrV9HITNTV33
FJ9aGZtIYU4nSOZR4X9d+jOdRYYRX692Q9PiR9uLhqNL1FUYksCn0ZcVo84HoA587yNo98ljE9st
/FD9BEcQX7xrcAqLqBdFxm2etiXoT5nDTp3Za9FdlVndNeBhy57BonRjBYeeLrHwUIrzGrKOqtVl
4WH1pKo5ulOT4YeR6S78hmQ6ZVhnWH3+N2qdYdXLDL19nfSudro8/WXwehHrBckVJywvrmf6TgEo
bHnCHbzZoo9VgUkhmtksiMblBmiSLz1djCcxyuDHo7kf6xoQIouKVyAii/w8OtThT1O0RtAtEvFv
mlY2UPBJw74OQJD7ICmBfh/M+l4GQIiae3sZqtrt6P9YDlfL4q3QwQT6dzS0FzFi1toeltE1fPEM
Gzz/eaJfU66Tq7QUyVUUWmHsvTjo6QAB2JOsqM89Tb78wVkGEcPBOdjsQFCYN/9UiV7XjezQDTQQ
bL5iEL+mBNJYHcw7eAn+9NzZv7GW7+0QSKSzHNk2sBKlO4Jg9cugy7e7XpXDSY/DW3KVfKc3y6f8
eigxU8MPV5TVYhld2iCVaFA+NGMcn2stPmo9/KyzCn9PHoRsKajGa09D4bNeRUf6YI1XP+q1ZxNJ
XaQgRlpsW9wvz19xbmZRsZ3uM6WM2IwBQB/GHwbL7X4eQZNrXujKUAUcTJTi0zmJtm/YpNrpjtGN
V+po1OfcH6w71g+syZBEVc/tz6NNxzPvzdXc+Kj0IYAxi8c7tw4Ys2voZ8edGC5OMZfF57oAmF+7
qlvzxYxD2EKq2vsYaQC8KE0Gi0ht0h5Ffe+CTqd8NVSYeJfU7uab1tnMTgaNJOKba4Oxy5y7LOob
ekNiQI3LTt0DSF5+cQGWCeM5++5YcFf/pwfdzN5Vmdr/PsfmEbU2H+HNYFTfhpjy69hTdP7lInZw
yEq9ikgjNgjbZq+/dmlpvLcCwX3pXC/i5izWTZSZ66E0Xm1V1++22OTH7GX6QW707W63GrPh1Z+t
v5h3PyArApQ0qoocsP7ffkEAdLUnI4NEnaL8ByoubT0rHoIs/mYkWXsEWgfkoEXMnLY9hraXqjfW
FHzTFiv0vcWDPad05SwuVcfG4zudhFlTQXJzyPrxys6V9hAU9cieZAuHsw+Ua6hFtXXqJjs8qCWA
kmIG8vB6dBvvA/lIFyiNxD7KDhjVQx893XGfmjgOgGtuDqKuoR64o6J8AuuW3bR/CxphTd+TCIt4
FMAq6JBAl2ROpcf5hyaA0c0YSuuq6Knh0iwlhFjZ5pVmRso5m0xYnBLbgapJG+F6VocvopNhc0kX
53HqD0lvJXdrwOZnlTRyWFU2X2+6LVaFuO9WHZ37NWw2lPS2gTrB0OLwPipp1e6iNgTgGXHVgb+9
b006P3iVXhrEujn/Uyy1JM+Fkps3/xoqUdvJZDqfHsmbkcbPf5xyuQhx+6fQxKJnPubJAzUF/yvv
LlGhCfHaBj/9hhYb89qwY/tGXZ6ipjWa113nQmq2iGIVUVuenJso1s35/yo2zSP7lCnpnzSDJ82f
ua3rp2ysXZq0gQWwmtk6XujAetApb+RVMLMHURigWJqG2VJtQ1gYQdAz+QOwoUDJz18m8gRzFJ/9
wAE9uDX4jMqoVD/kaq+eY5vitathStWzyG7SnXK6l0+icgaHjvDFT8TMS8kxWKt758Gtsx6KcU6d
AUpG+mCXyd5FilhHU3sI4cGEfjONdqEBcInjW9ad6vZQKFrLIZXUl8Omo/0pvIUf9GbuI3gkNr/N
ZZ0mHEedvlKyDvo4n1WQFGeHUuPrpKnDx9gZXyjKDU85jVekThbdnCyg6nZQ7mswOh5FJ0PRW5C1
pUrBIvyXtwIEEqAuZBBT3w6Oidm/BF0d0k/FVDLILG7jWCA1grzR5L123ZNIodjZyT6Wk/OBvbAI
8Fakygr767CilFnEAvKtW350wa4xuuyjORrtM3zb15rbOVRNwtn0LrSc+vpGfHt49i5CtSDuJFSM
v8481Ur44II8/5E8WHf9LlzlZbee2VjC67G7OLPXVc4hUbKvvZtMAJ8wmFH380jEQnfG9zpx0Ub9
O/AO5eFfQwO/XMq6fs28TV/7UKf9d62a8zsGr8lXgq7qqmZ4EPPqFizwv1eq0dypDWZehC/ruxQw
G4oxPO2vsh7Nr8uBC0Lo19gw/yqi0PqYqCMAMpMFJJceGC8hLfdrmrOt68dgDMdPM1CzB2Wob6qq
LGkINIOzDLUONRi4Yf1P2Y5o5GtDyBgSLQpXn817021+PpjGe432p13v8fBiXQriTOvmD6a80uQQ
hHAga7UFi2axdMtLcTUsr9Kopi0tAupC7jW5E+AmgetttL6znZ19XO+86o1eLO9FBD0DAkUPKuck
YjZ43aGonXRfaPBXgW8YHNOlfr4qnYbGhKnfxVLSECxV+CV8dbputufKd+vzf//l7N/BB5e/HF9M
lgUlOBTftuG+g5muIqeI+1rpn5UCPLlBSaMT78uSPInhvJUL7XswZd+NBP4abgKIb9TCTuhnd8N9
3Dgva/1B7lMTCwTTC2VtVCdApure9VbzHCY6PeNhEz7JEbxUExQfakKHXRg+ucsgBgu2FTOaH73e
BavETznP4NQ5W/LE24AvgJFURW/WPBWnVTTsUDmxwfQsMzldQ0vkzBte1lCq4rU3Tt+DrixrqJKd
/se4v10XWDALPgUWg1pYwLqPUXtc3SSsGfiDxIlOhorljf3oKGvYFgudTA9rQNUeydItK7SWrOx/
/1U05/2fhV14VbdV9hfA43b5bf3+g/JGNesi0wif07mjzKrp2qWvMY9hPTVfyySm9kl0pP6AM6wK
Bzo16tL3bZio105sw+WqRcOtm4RWFcMfC9se3ZzRUwY87mMEulDua/ne6ymYVJTRWo3iUSgG0Ng+
CQy39+9EJYPhV/4xJUu3AGFET8CQVWD5qxTrZVME0O2ilKEuM+PeNwygBJdz2NzddKDquxHMGkBV
ivxTEEQcCS3SSKdkplb1J2pOIjJIY/MJ9pQfnlFfSxnMsBTEjH0G600AaJSIYhAdFXTKfq15Meca
Xi+dJpD1HgRD72eMuFvw/j1vunfzBDXoPuKXwhCyg3+4YgM7G89VYQNY7PgVhYLucL4YimFcRXEJ
dauiW5QIcZHYeSgSdpdb7ecMnpQeblNI4LDMfRHYqzHN4svkfsNLS/G0DFC7KoNawkhmFaAliiQG
o8gf4dbOHpVmhrWgGb2j2VQ/RC+D6MOymO7SWr0FYxhUbdfPo3uQ1P8M2S+kLbyMj+aSN+/1Wn0o
ilB9cIvIoKJ0PrzTi+ib/C+6St1fS4AM7RIqR4Gu7atG9e/UwY3JNIHA5XShDwZjOCnnnIKRQ+jS
Z507OeIyZI6GuVnMq1YOL0z1UgjaRo5zECVYWTDJDjAMK3wdvzQLLXRnATpkZIP20oOf/NBP3V3f
JDM7ja1mQcJQRYdVtkGgaM2gf5LYARaxYzXRU1xViQZzkV7/H9oe3jcourquqza9OFAIuDb8AXRC
XnY9NJXK6ivPrCdrmsYGPOzANe/rsbaAdwFAT9eAdglKxfxQ1Lp1N9jsWItVdL0ZHFhUJaeRqkSC
47GHRLlubqWGTYrWWsMwbpN2/C4VbVttG68raARVH+DUZLaN8GoaludoT3pRUwLw9eLhW0BbPthH
i67nI628KpacoDtOIFMuRzIkwfy3ZVOKD1mx7MQO7EGLAB2QvfJIUVhoVsmTrLwCJLHJDrtih486
RWKrbZEa07RuQJsGYTyxPZ5RynBUG1iQ7KyO6VQ2x4957uiwk0btHwWUjjMoi6QXwJoIov4vxx/f
jNzwIHch699WSfdCJiM5zGOp3LPujI///TB+38Gy/C1t17WBslz+c5x3f8ugmQCMav3+Obc7vl5A
xvMfKazR9r4bd2fTSgEMC7wahsm8fiRFMIOPCKGZZ9HK7XlN+YOPzV1vsptyZQz5qRgjCpqozAQ9
baQTXgMySZvUb44DdSFsUv1+8DzjZ6mhlAvy86GPGgRY7oqgOK2liHxo2PdrPSIYaT0c68l9pQze
H0Vk7tMkLb4EHW3sKUgCJ09Xmqfeo+wvVEZg7pOxvx6jnC+pevmScqt5vK/Cw6rKlo8tw/n03/+K
XPX/NO2CteygNgHdsDUaiX//TWRTHZW56QZvitIDCm/x24yiV0md6fWF8LdFEmcICV0Jr5JTq6ef
bmOig7kQwp3XpcVTm/Fj16MMglO9Ta99M4lBGxzDD21rwwiFVSSr8sIP5CYvPZKmXz3EKG6DMaXX
ma1H6xxyhiID4LY7lDadO2M/uXelT1nDwZVeIDkMq+AmMgz4wqD/ra9cd3R2PXwyt1Pvm8fem92r
Pta7dFf4MLxZ/QTfnsi98hBXXvOcegNdhFZhQCsJVJKUNQ0lOJgTebW9sZTnRUHpABxspYBsUCiV
NtbLpETaPo9ra5f3IXg1hZftXLirb0GmcT6UVZDdekC6rdbBifwXpTuLTfy9gh21sgiH02C27gc3
4nw6LVu7rHXSxykuD7RVVqeO/M1JqauFAE9kzfmHQzHVdEKd5GgCRBkUikVeD4dlFk9mkUOZNaHD
f5c0k8eKTsmOajWrV41emE/VMkyJOtBFYOzifuGiXIYMYiAaMOiOTYsCIszUu7UCF4ayNCrOXjHx
/Wz4EEwkWsESIx9f2S/UaAUtuq9D3X2EWdT70wVgJGnrht5mM7jRuv4xsoOGfWytfoaTqrlX6/FR
JJhc2Yl29FpUwS8vw4NH2CDwnepXoKm3BuCnU0sxYN6DClRl93xhx+fJ1LzrZh76z1qXnO1Gt38k
tvISt2P2trlWi2ueDh5rWb//HMDjB9uX86NeVhS5mzwYEB6xrdLAlMSiQLcyG1Cy9g+RNn1T5G1/
XQJEac/R6qqCyTGy80Ko+Jnp+NcI8/bNOFBqe9Vbk3I99l1y6Nl+3Nm56T0APhrRF+vF12yp99/a
CgzHqIbPnD1wKvVsEhxZFkGhSFEHJO/9N7bOPys5BWopbaUw0HbOwWxb760otRtx2ObuE5sLK83/
w9zUIPO6hy8DormmOLQxwBu9maWPHcRU96wkO/KVivbNhoRJM9Nvmce6cAam/M7NbIhKE6A7OtWP
HnJ/mva1Rf1+Npc6/W8MciQ6GfqpsjJgDP/XZ0yT7nauh0c3g3hEdSjmS0NwfqvBeh7gMvsgqqbV
nmtYOx4Uutw/qFqq79vIBDlgESs7D+mHcFgbIRXlMJ8Ak3pwm0jtwPpyd9WU6rSXBl5xDRgAtdlG
rd07UT+v5iwDMGAVxQzwSGcflkCxiG41r3MMORlcJVLI7xZsSHFtXy1P5SOu1doz/Mbzfc3H8HXS
acOXUisAileiH4oPXLtVjN2HOLXAUFbD+chnR/fSuRlLpsXl99nURmnPDVzf9wHwN9dBZ/VfGq+8
oYMT2nYjLG/SvjnOTPSNOm+YvykFpaQ1nh5sS4dIEQafbzEFqvR4jZ/AuAdpKLPGG2/W7+3W086N
0bb3k6E+VFnLZ3Ffz9o5gQaYrqbiOXbV/Bk0+eDRzLSdo9U/VbGRN08sVsXOMo/nWTcc48wiNRZW
mnVXerl9J0cyKCxEdmMQQrVK0dKFQUTLc77rYUTLkdM656TL8us4NwBCJ391NpahDFM2lkQ+z3rs
nMVTTJuTBPrJBAJ/Erk/Y8TRAk+yqdq3ybKucrMvv8VWMYGBY7uPYQrV3DBF+Y0yqeaHSKHNNbBz
+wfUxatvwFrjwjeytebQ0RaVhwWsquF4lmFNw7PAmq4ogKcQCavoxAoZ7XgOxdrnNrjKQ7bGRvQp
0DoMUP10JRZ/LFeLFdUnUx30G4uPpFMVOtXJp/xl3slhqiiltheTDGqiVEDciKtZ/vTfzBfuq2cA
ZOa+6djXZNnavvRq2r6oGVRDjpW2JxGTooufIhuqnMUoQ502+Y1bkYLs6inacfdB/RdG9qPe8F5N
AROhg4qPT0rf23s3yaOPfdpSO58lX8CRz0a/2POkJQ2S5s1r7IDCC5TxV6hYhms/HIq7WYuMD3pb
fRC9RhHSLi264b4N+vilrdTv1uKvlgsckatAjO5S7FyMy9Y+BJBfB1gOr8I5yx/H2I0fM56wlGk7
L2Ve3Lp95dOlE5S36qTfxUbg3/uLyilU/34T5Uh09BPa8AyvXhIt/jJsXpU9USQPP7vovaI27uxs
3nsK3A5xU0fffKU/VnVXvEWdPbGPMvo3dHVPn5zQP0VZfTMExo1tZF32PX7zK8+nn9aOR9464T7p
+XxVFMDaA8/tvuqQiHtW+oeujskhjsz4lq+47FNS1bd6U2R/2G74QWmrs5MM36n25UJazXwZhyK9
98b+S1+H1ku7DMHEkm0qu/BQl8o1laB2faUr8Jkqs+mvQxDC/n4lcqg08T5jQ5wE0N/m946RuNN2
Xt+kZvU9DsE66nW6WlypMMoTTee37dp8Iy/1SVVOn0BPG/Oyub0X765w/vae+0y/UbTAuSrKsAQW
6tFa6/q5CG+X8MkC9vrvnQCdOvyPRfoBpDOg9idonuL6UWIdNoWBhvt9rrz0A43cOy0EZc83mniu
Sh77QMEPo3frN+3B7p30u6pE4H+O0/zU15p1ghQKsgFQYb7wVDxITal4+I5F47xf3NOc2L6UPVtl
lEYEt5qhNC+qBcUS7TpGbqnpjrdCd8yqIdqJ8Z8CpiUg1na8ItTzSFoCWCqQcRunvZ9ng409z4hp
0kAUgwx0AnaruBnSxUVLbYilc8fga/zvWcSwiYNrGy2bL5g1q7jTQBE8bvNtfhLW6t0e1NASnED1
CSyf4W6tLWPHJISAMzCupTzNdagXVmeeKTV9x3uozuOjBxTJG0RHn8Mi7J80JYs+Bi6ECJrnvGVm
opKVbOyds3i5lUXuamFPEiubsXd+mJgv9Rzo0A/NT2ZjqJ80ywWR5vf9GRCAfsCR0h66IrbXfZuL
fZw8B6wDIGl2c2SLZzCrHyF4sgd18j9kelfdhN0cd+zo4DHPpd8cvLD46eIu20FwDfbHuJrvgmnp
J3aMr2VEAUa49CKHM1hnB/JnrCmp8r4eh7DjXZiBwBC63bc44mUuVgrx6IAbyq8F7Sdr7DrdapWI
rnAflRISCYj0hpMW6cEtRTw7kWQYQHE5yVGc2cN69E+6cLGKy8zaBRpxnkHXmt7CJb9YCn712VUQ
VZjW46RwYJut7WPcOzOo06kKt0H4ydYD+MkWadPri/hOV8N5c2VQxkFT/N/OvdldhskEorOnGg4o
J9b3/z+ci2ThZNMN61qc3518amnYpifzQIc9gIldGn8lhVPtLH1OqSVW1ZdB817Zbki+TpXdXydW
75wyUKufSqgWSFmkt0ZqftMavp/4LP0pQvBFkXu9YEnof+vMahgofF9wJCyQ+iXsn3SCC7ECUqSg
0ygs3Q825R77pEjb9Xcy1dXEKo1/JzWMTmsVZ5sp41NTDh8dsHTu5Ockg4QCKfUzVHS+Yqr3I18h
ElQAEnKThD0sGSxK9zE1Ozflsu8/myM8f6XpPriUpX3qms/1onYVssyRYVtXdh0Zb1uQiGTn3gUR
B1GidrrIa7laHka3fWX+GEsKFda0mCS73uXCSDNSAuW14/U7w+a8BitLGZ8k1tacmemV+zaL+4Wa
x9yV1FQfi6GxPuaaVhy8FhqcMLasj0YE4IBpmOVOxDIKjbMTuF/EV6OHHDJDn9wnkavDZO39LBqe
18kGNaTtgH8OEf9fnKoDzNCFRmDL1q5pXEne9iHI2p55e6H6ldQ1lKq57rU2vt5C5UicrYTvTZoS
7jajJUlikaMyXiferFvo9yyksKPMs47EPHv1VwaYVQ+Q0nv3Th3xpLaMhy7zAWiWQ9rbxt1QBN1e
/NaQJHG9ewUwAtGJnwwBxWQPNht6uyRruv07Q19PF+cQXz8i4N15xBC07ddAb+MH8sLOVVNa4/16
s+p/+WoSfYLSIn50ei9Yb9padUfQGA1nL168TP4pKCBnC1XI8Gc98iUbNQGQ95Npnh1zBADX6j9S
Hdh/dIyrzqjjVaiH5luXGelSONh/5OMd+E5yMDci6iTFjjLXaqWsU+YSSSZkrjQ2449yrizpv/Vu
Tf247t34c1lZJ43LVg0ewCuaggW1q6587AAq3inh0NyWbZe8gtQJPQEQtTeZESavvVnbB8uiZzUN
tRik5Fo59kNjUgKNqLpdf0elCXwPi6iETvnQ5d2bhFam3j+TVTyI5Aa0+o4H8ZMTkZQ9jGVdAHAU
nWZnCJ7MrqE7S9WeQ7fQnmNHgbWkSB7As9KeRe93eXiiATYFDfdvNx4G6o1rusVOdIkFc2o++6di
ATOd2UHcl8sXkrp8F00Ub5WggJ9F1bX0f1Ie8ElsMkiQGxXOXkQ2QpqXEHinKHHd89QN3jkC6o98
bOwW867PNdb0NhwkUNRSVbiIXAn0J5voJtGuyXT91Y+1h/9OzZLPJvO6EQCbjms6mq0DpGiammXS
7vd7ZrZOWstO46H+BP7YtDfZ3+T1332uzWg8FvlYH4pKn76WrP0dw+k++4o9HC2tqg9Qyc1fbfy7
X/6b/nf/apmnh1r2a8v7+52/zP/rvDK/Bzj26r/M75ROcs1G6QhHUQ1HPcV6bNMFxWeIBebrIfXG
24TW9c+jVd7Eo5t+zOxofKw9UA5F72vJdIARE1SRJUqfyz8c8H2f+tIuPoRgo8P8UHw22I47mhM3
rohgpztX41ACYM06840UvwSH4cSWTTDWPC84JQhV4L7SmUm9veae+PBSzjJUZWHfJdAKbSpFrdn0
EnmYkq/hENNquwRcGHT+EPtZa8sdTOI/p6J+QNtZOWuCQFX5WLXmEtxlI3uzVDI1td9FDyTj8jcW
u6yA5vGV8kf7qdfKF1HrfdycJtIV7LhM+VtGF9g+coOZ0h/mIP07XAVZmJzFuhB7JOaPpO61u4ua
iLVG4spRiuxBkxpCqsEXwZGaCAM29mvAienKfHCkfvCfAsqlnrCqzb/ypm+VK16IIPcNagtnRNqx
HWewHCt8UweaO3KeqIR1+FD3g7Net2AEo4o7Fz+2ZMCvyzSwZRZx6qBBHmpoWOEzRvRa50m8Zf6y
t9v9ptvOIdOLX+CP4Tnqq9tNJQHLeaJ50B7Wy1vPA6DMei3i7DjwluUt1NEkodLSq+8DtqLv8+Wo
oyWwvRI5taf/j7PvWnJbZ7p9IlYxgeFWOWuS4w3Ls20zEwAz+fRnoTkeyrK/vf86Nyig0WhQMxJJ
dFgLSdgoyYl3ERRnnXkJySbldzNNlCKdWBfTght7s16BWNPBa4H3HvHRW5oVwBB11NyBSU6IY6jb
qQBAUyiO1BT28NZrQe0j4Dx6HyudSZ1WkjqgoATo4fQNIHfs3Z2cNEYcQVb/fj8yFPP67/cjBqof
BE0t5jGHef7d/ShmUW36fR98qHQAMpVLjyevbCxdvNYjAkCRgXjQ9LUAcsRqDg34wvAPAH7+OIuo
J8wfPr5BSAH5FURAjh7S48gi+PP64i02m4xVs7V5WqwoDovMZ+8h9gGAPHZZuYwd4CQgC7A9IsIF
8Oi/KCOZaGWTcuaXt8oFmCwahOLhQET4QgF8UBNLMz3gmfkmo7SE0kbkt8nqaEFoIHcyGtIErSU9
MvU32byW9ug4sL8Z0rRWDWrgAb2AlHPlp+TkuEyUX5PGSCoplg4CJGsajkNmj6veBym2WnKjndkd
qmJJ3Ufwcw1vGqKfkTL0+w5ke1p4t8NkgoRANXhbBzNLWtIG+lczaF6tRAOBX11Up7qN4LVXBQVz
njQfHW0Dxq5hqjQAlkL0VnTQ9HJa4YATw13ZDQ+3iYP8TPyoY2+rDOZCmgdG9oHTGW5nO7RBVnbN
Bbxto4E6w0yCa51ZTfRMDdflCVnZ5YVGpGFq9puGtJ3ouYVj5U4jb6rn//i9mLbKr/vtAe46CBvZ
LpIObAasuLv8u8gBXTveeeuPRouq165NvSOORp+AdRhuowwYyIEJf8UriKsd8Bki9aoy2RJlWeU6
tvXoGWEt4NqDo4hGvcVx5XXGl6As6Xck85QG0JImDcMO42fXx7fERdbGLkBS2PHtpzos+yzxLoF0
f1bweX6q7dragYDIXtEQhR3VSrMbuccJHpAiaQdorNS4GmBi/Si9JUkds/Yug2lMFlLkHe5cFxnD
NEkWvDGXIJPDi3EFoJ0pvbwNUHEjk9wFqZfKPqdxbrTukrzbjakS1psQtJEAllpUqqo6ibNjbmnd
JyuWiOZGDXgUk8R9BH7em0ZuAFvSMuNHq9IPIIvpH+xhtPamkD9NkSTVWuQgZAvxyq8FymvIhshc
Ml+hMKvjca8aUZTWXiT1/Qoz7zZvf7Wx9uVWKwzt2vqaOIGgd1+WWnClhuQ1PFLwP2v6imSDkNo0
G0QMZS08PM1yD+Xyh6KoP+tKq2lbEHIleQ68SpltWwaC18J05ZMFtu4nPWU1aqx0tkdpunySMfjf
Am5cBvBlPQBcDTyCfdJsg8IAnEouiwf8SuGEdaITaczyOu0BoW/JZktqWdNbiAIwZ10DDWOVVCbe
lrnITkUdFYjd+s7nEg/S1veS7wN8rIthrOMXhBfHbW2rs0Gc+I+9tFBNoVRSP1mGgVN9I2tmXvln
xxyyE26TxbpQ1gSspTh5frcqANQjph2/ZEyDwz+X3w2r+tpqIAfrx9H4GOMrkscg/uGVFb6MBm5p
TW58DP2TWfXrEc7T1RAP+AaqplNN0SkHaYz7IY36wrtoo/emkZpgS2zCJttNs0DmshZhiIIE0F4g
n/vdVKxFL6gd9w70HDJRWKf3CAHNTyURt0ipS0sLUQgn1BZwugJflCF3z4hTNdYYPw15cJqG72b8
ynbBYKRUgqz0Fo3DrO1stiwClKg42tZEaOQxDIAShvJu/VucFhtXC7UfY5Q8Fq0cPlddIlcS5H3X
2rfGfR2kvrpd3i/KeR/8cKLssbYHILGVjuFsk6H4WQmr3FOoJmxxZNN80HD9isr0oGbY9RVuKnGD
upeli+/cIkUGKL6Q2cYvMvuKf5B9rcApdwzs8YLXYPsKKiprkvcI8m1qE1QC8wTN4pyE6uEM7LCz
EZqoa7Yb8H57muWo6GcnFEqClwB2Z0OdhLcJPBzmYtYlFYPbBlzQvbu+mwiM+snD6RY/vV+XiftZ
fwGN/Z1tPcLtK4kBnRmKGvECmo7Kpl/hRV1BCf5aTx9/lN6P0iqz/Z1cT3aok0xurllocXYwqvzj
nabMnG4dup5/84ci060DVPzWls52XjF9SK9dxVknz/NnRAjWPPIEaDHqfzLLrTLUAbwUZjfGyQYc
umC54NV4/18YwVLkidw4zkZyZHeegTG3mv9SiBskG5mBnhRoqubZC/xvepOGu7yMwHtDsqgz0C0/
A6KmO5OkiyrzPGmwEpCmQCb9TLJBTZgo9QAJodDBacXaeDWtp4U0/z83mk0EH2gzEkzXoC6OerQh
UqQ/zwZ70XRgooxw2/NFepYxXjIXhfEx8lVmlhJZwHoB328Lv6tw6nOKsj1Q9sZhes7bCCTeJgtK
UI77/uJmiuapcfE7X5Qp09cMx9+3lfN064aKMLTfTzsbdo1jHU1bRm7hKVZNowy8nKgb++H4dral
mz49CMbeWxsoJ7s26jlQtJwfkYRTjvIgpPgCppT6IfH5W6Oz8aHwRI06zF/yvrVSQEG6eHMjNTWR
+Zp1zRF0UJIuBPrYoJpAICPJj1G4P0/QTpyVX+ZNaIHaqQlH7PS+eej7AOpVO5E1mohKF95zjjMW
3mURE+XjUxaDxxWYC/3aCkKk/DP9TRZG/R5MW92FNApnGA8gdQBTkFpATR+CflfnjdzRKs8MukcB
tPl3BdSvh1ug/4erWWa35iejifmJRFoJ/M+cpy80ogsSMfxwHuCnQEz7a6cEJOtDoYALlKhlzNwB
hwXAAGpIqzoJnCS/iPIDydLADa+92W1nG/NnnD+32w77GGxEN58x15rbzxgwXZF4GXJHqzTkvj3i
pj1vLAwz3GppFN18xj7Rbz6jGdnmSbZ7pHBItzmW/B/mPjsmSqwDFYUFhAMrkcyMNHIagzg2gBKG
ZdqP8SrnLwby+I9I/UYcd9ImRdDHyJ1pVQyFBsb4UqHAbyhb8RBFTftc43cGHzBwcmjoO6N+zbR4
lwNu8zlwo/YZT0MUK1hMHGjoRy7bZ7Vjg50TYaylnrtrQ6TiQQthTkdSCKBBQQk4KStznkh3NEk7
kDnwmU8XVHUoYaLoSOggTuhGGdg+VYhlAtaO34Xd0LbR2ghBek9KUzQmbZgEe06jAD+MdgD+96Xz
7GhLNStu0fn7Wq93c30LyecyllnNA0jbnTx7r5IhNQmH3x7vlTdqyCBBzictoy3SBlXTgAbr4E6P
wXLkecmB0pB5oo87G6RYSxq2hWc84QtJp2KSwLFhLQJkOR/gAsVZ2AeN/Z1+XDyRKjWxLYAarez/
TT+QSOGGPp2rJ/sRMi7pejwnAkF5kjw1CRi/mcwMtnRsAVA4gM+6wMO46aOeOzhQ0ynllDXDQsYN
aOpvlP7sFxGKSWjZ7dxsbNoo0l1smlCLE+crHoOAGXTBcm3o0jyyFDgGZhWZU6O/90hGs6R3N7R8
UIgllgFsMbXib3o08e97gFnmaZBpvaVtKzbYckHL/g+XQXqiAiBwJsz9/DH+tuPfZLRFrQNmoU4O
/4cPMauUIsOvYfrIiTXuMp/v/+cOtIyaMOQbU6/lflRUPYZqKkXxE6qDLqqrD3VgDTsS0eSdGk1U
gyLjmdfGAdjBARz8Ms2+m5utUI+2mFVm80Hi14uiNKv1NEvm/30x2bJ1oFvo+XW+krurnbegng3k
OKSnVd4mNqItq73gQjEIACbLo2mI7zcxCLMFVC3YjTazzKrDbRoW2t8WcZlrS42BCC1zRH8uVGMz
rTvzGo5vw0amlxoBCBaZP90IlknLrnadOX4APnsCYkeePIDaR+SdfITXUT6mfqE/xIC0UQMSi6HL
HuWxfFchad0tfW75D6RniVFuWItnk43ERvCu2+OCMtKpSdUtLjRlUa3+Ni2pOpBy2t3ESjaoYUCo
zYm9jVfl/acxqvaGy43XOhkCVMCM3nUcEu1YRZyt6qoQrzXuykqh0+GYLnyvRoKxVV6BYgCABY3p
r4MjttyQ4KbE8xIsSqze93mQPwPI8SetjNP8NTMD9uwhvrSnvQvQ09LejgWK37u9iz5mK8B/znuD
N+ptbwS2y2vl4W3bqKv46oILGPiQiM0KaX3TpAG0hLJurxmqWA62UQCJuyr4i9OZ6SJMgYxrdOak
C4xpC77x+E1Xc8F53erBE9VXBy0os8Y4dXc0zIBvveJhBdTssUa4Sc3Ow6GK4hvleS2SJtpL3YPW
3UnBFlj5Rfi11wGT71kmvNdOdqkMsIyS3ILvd1EVennxPK99bLX8H6n0cTtHbj6CsEec+/MPIAyA
UwJy6dceyNcjBkJMjX/JWwB1QGwjb3qb2k6PvHxAhoJvQi6T0WYXHyjjK5vjiOXFDbtURVdYqF5M
yjNH4cs0pJlMaaPKDtngmq6hsFgp0gyq6xCm9o0DGSS9aTawQTIVGJaxRQaP8JAK4Xo7+Ja+TbbK
AtHCwSlfZG2OeyfEsa8XRngUS8+Ay6Wp4/rJqGO2ayvhL2hIDVgBAjD6pebO16W9yhPXXNV+ZO6r
NhqW9I/hCJLtGzWkOvh5SP8nGtZhfqvcB4iCz2tpdlYmUzRbqo3+D2srEE13bWQ/mlyWu455yRYu
pepz2werHKlz35BUmq5Y1OunMQJztocQzYImNCY+ub3jP/css/cC7BFrM+Pu13gA2gcW8s6K10HW
hUfXL/KnpLfWPA4v4BEZvuoM2fr6UFngiDLTR7eokNqhYNx5kRaopIjfJsysfZuow7CYVnghvFAW
0NaQQ2gJK0IgU7eQqRkgWUL1qDHrEjUxNa+W80Smyz/0JuW0/xlLsI3SiNSoNy+l4aTrH2O/j06k
FVQcZcPzJPXAXKBtkRT3YoPEE8kgqN6wUW0Phni/g2s6MHZFDfyChZ42/jXmQ75mHeocy5j5V2pS
/NCvo2Y9dqNwD7O8CqRxbPX2RCJaTr2sAHEqnKLmIoY3oS473NhcKfWFFkV8bzqFny5Zc5bg3oEX
NCmegEaLDHUTwOHTUMkcVBatnGT017Osw1ug28nmxNK2eGIij6+A5NrMCqEWAxQ6aZtll0m2b1gZ
LlFS2B9x9eDMHhPzS+1EyO0Nka9fgTT0wanqGIA2hvElFkaOetA6OSaGIT4WgbYiuT7ayXaIRLEV
an2JAziK3LqPeVxoh6y1QG6k5C7w51Bfjtw7hFntayl1VKQmKMCySqQFZCM46ng+8KvRFP4xNNxw
DTeM9ZUhEdscyvyf/z8NQ9mwfrNR94+1HOoptTxlJWAXMhQ2RVPCuR2OX1CtzTa6Sj/Xveznf8QJ
HPf3MIGn40xvuTq4ZCzLcXUKI9xwMYnctsDDwdLnprI2OWARlmZf9B8dLbQ3UcajDTP0/iOvRL8K
EPPZ0WxrIwpeKq5kmgW5+mcOFpIrTfLRXAVD2D3zsQtenDxcTOKuwrE9EQ+0ZMTj9FRoPSoYkHX5
5OHcs2SqGCuVNjzNvXGgwitqpC3bZSAYmFhVBZdvxybAdMdJgxa5wG9YarjT7IbQ75FtJFC+8Hvx
f2MAKK/Pi2EzT9CBB45yXq3m6ZJeGOi41I1hvh5DHGt0P5XHOmxQHqkaGgpfoByyHdiDbRliO6tQ
b9ajZSTrGifeaYN5mHXv1EqySdPeYIFw23szPOu9basuw3blxnMbdwe+LwDOzBvRNae6E2+EiRr6
FCG5a2TgWYgAFN84etwk60jjPxDCTHDrhcqsN/bAYrfL4WRmgQsGaD1Yo+igVKy7Rn4aEGwYm45t
JKgKTtTYkfeEg48KbIVsGSsEV5ydvYPmMx3kyAVQABrNRr4b4GHhccoDRPah0xG6LEkLA4Ggxb3C
EKLEbkdSWtDDu161ufNcWlV8TvTkWwH0ohdb2tmLjzShXg/FE4l4g5+YZXs5Aj5l9hJKD9lwgOq3
Oi96MFSD8v8aruOyXnZ9Hz1QE3ZF/KDF3iMfY9RHZkbhoaqgjQ6uXX65UwMiiIZYbHP995+jdc/v
5OkAXfA9x/d10zf/LIgcY2GyGIiBH0YZ+atxcK19FAaIt/+q1zC48Va5MZVvFAg9KY2pIGPWoxoO
EG9be8BvHadCjbu6jtaV1l7x24wt7wAc10SAByELN+qxqgDx4ZsAW3bIl7MJUqRZkkm8k67Ba8yn
0No8MdmaLdx/AGWfbJEKwAXfLPxtJ1KZN6FlNdEGhMCbGrj52NZDAJBZ6+wnuvnoqsYCZt7eQJHN
QjTVSywdlYySghqFgbgCGYQcCUxXGnHDb06owHhGaR74LZqIIRrHsnw1L8iwHcqOrWBHK2jifxgh
BVmCqxpoSN0WVEzttq/wwGcK7dBUqIjUyDDzjkCs2rq/y0kNVc0odARxzawfBzK9FshsW4yJXe7m
CVqA7MkCNMrCXc3maGLeH6ztyRLk32JDE6TnGjgoq4toAZlho55LITvmAKDL1OakN280b4402FgD
bhcqn2jPWYd6jj22WyB8gzVefTbkzieHERiTW5THVziqhI156Dh388WEu6TGIEYwDzTsDTb4R+AX
m4feG4s98kMWNSAykN1ELSnN6ga8tstoQLnfMMjgiCMt25a68UCjHFiTwCZWE3GBF40FdalBcoa1
Q3Hl/mYiAYblcVZJiig4kiylxV0cmPsBJQKdMjjrZUEItyWN75ckTWcfEgB30JLJzKSotso63GTe
Fr5vXXame3Rv9ijCYsBRywz7VVwNwPdNEyTetwOcTr1VgJX+nawG4QzuI/ls6PZDMu4jrW6TZ+Sb
N4uwjsJNm2ZI7Sd1qiZHKiPAjJFJZ/WOJS49inQ9TwuPo4XSAzdDMjFCB1q1EK5XnDQLtV8r6k5S
Q2svVeOInVOOBYKRLY5sN10cDOoNILN/M1IqS6REhqg3y0C4fLGQGLq7Ec1mbSsMgVH5fm20OHfk
gzc64d6PUDez0CpQyBWxDkwgdrwRxcQvh8PyGXHGfJOFwlgUfWgOK1pBTWc62WKQWbYNlKKB8+Q6
rFFN5JaNheKB1DolgPmaeihwfArgRt/NojQAqdlKFEV9kt4Xz7PWupZ6KCVm7mM3ICM1N7J8QcNx
7Dx4RsDDPIx+sSIZNX7n9MsAHu7tLPOK6qtMo/II/ywKxgecbXRvqB5Iw8lQVybg1p71m5rBeTYi
ijTLWFebwO8U9mq+ptYW6bJMo3BHeqHTpacgtE8SFTfHfNSaXeJ4OxpxJWJ9bwngFqQNYoF4daUZ
aiyaoe7gJLZAZBP6pORxC5wdwBlf08J5Yh7em6AxNTfb4ltR7xTS/s1eriii/4CvMuw7aALPMBng
HVzP8j3fBezOXf4MgkFI3Tel+dyg2mUN/MeHth2C70Al3MUyBKRGOwKJGSlpMfgw96GJF5JF31wQ
g+LxIpXFCvAQwU8n0fe5V5rfRWE+okq7e7XK9tWwTXFBrcEP3tXFRUeJDhCZAGNSmW245QFy9jx1
ZALDABzmgRgXvpRyr+s5f6KJpt9GSNN7nAZwgBxMBJEW8yLHA6xYLDK+SVG/s2CNsHZpYwaPpS2/
ZcwTRxN1UskS8dQQ7xyP05zpVKdEG54M3ANQ6xyjpBVLjFbvtpznzVI4o5ssETvRlm1Qm5uayeAR
6Lzao8z5N8fN5LEry2Kjd6JcxWrtn/aB1/007Q1v2Jtdx3yW5ug+0JLZPO1Oe6irLjovRizVMQBe
VAQJw7tLwBSMt2OhMk+3W6T5udEH3tjVqorrYBsZHFAS4VBsSgs4+jRMs77ZdR6wUAZpxB+QTIIC
48AxgU4J5bABcJs+ap81XY36rH3UB+BbqTlqvEsNaKYX6gfyubZ5fmh6gZevrt+iRNE+1KphkqMi
dcxQlsxK/DObHPd+muHlGFhLIHljPu3aUt/RHPxryNhB3pAHtCYYmLrp2H4DcaG/nuxNmr92m9fd
bAnUqLgA6KransRuI7P/+mWYfyC7mcgsMxxmWIA+QXrZHT7YWKJ4sBtl9+w6H9w4c5NVYKrnBGhU
FyL14hM1cO0ATeG+6yAV7ITYET8O/oNNgx7pIcDP/ss6KxTPAwc0aa01yWT1r3rTVnYicYaE7SUp
kfHOAcL1apo3NcTk4LJAOnjq9B/hBg92nQG3D6VJao1enmo2XClzkrIk/V+iCdGMhpXXXQk4itRI
BHiEK5kg0e92SNXz5WSaldxGtQnhNwEE91Kn+A2Ducg7AKHwlUbOWA2PSVxEezloIBQvE5Sy9Cyt
tn5cwxtFK3jP92XVofgt1W3AwhgMSWpa/uzYADzYcsTdmgSljH0FPjkQy2ThCtgdGrBIo+CSaNWw
150Ej2gv1K+RVepXaSFrrYjCcJLNE9zs86WwsnZDsjgeenytB/XmhmdENuS3zSzjdfYtbPGGMYtm
3VmGApb0VIUK06kxcUNFmVazmRVRHJEf//18BZ/rnbvDwLGKMQdfWpvZ9h939RQRULwpSPEsCOEX
L5fHaKjsE84O9ol6KDm/HdIEWNe/NQ2qhKeR0o2TEYCA81quoXoTXqwb0Z25BLXKQEownHytdw6y
upQZPWwBhRpyGy/fWXCOZPG5rjT20mim/8TibqEDE/EFr9DsBfTQGyeu+COJfBv+t9iQ/YmGIBR1
lyXYLXc0BPRnvUF2cbeutNJ50Yve3ocSrkSy1DIr3tSB3mv52jVjBK8lAKZj1VCPGrgU7AOIStmh
HBTANHXnGeqRjBTndWQGN8asWMwm5nV3ZlCRLNfA6o4n+7MtkyzQOqN2UROV99XZV7H8rABea493
qWk0ePrKiRpzQ8O6S/OLJcWVRiFlB9h1AoDXqD9mKh+gxi0dxMjAdaBZX0gktjpwzCumFqO1vlU5
oBf7QUNqkRe22bBKP5kFKn9IgRoRFuYZL+NI/DE6vrMr7TPJh7rEIp1auyv4Ki7wzJrXUY/WUQ/w
v/91b/7DnYd7Mhwbpg2MDMbsKSv4xp2XpA1K5R2reh7Y6C6cBAl3tRDBueiy8Vi0YDEPdORJvsup
R43emzghe6zYzrJZzxdRs9U1RLbnWTI8D91IX495Vh7v5LTjCM+WCrnjtqP2ng1TLzCbEQFbc5qc
188XK4CftUid4V+urgeMyM0nntfSFurqHNGUx3n/+SLaeBQrjTVvV0dL56tA+vd4HHtjRaJeani3
wRtfFvnf9uBCcL+5iIuuwZMncXh10+eWt68jEKG+6VkOtxkAogCeaMcnzwYkjTtW7cpxy37tumHd
b8Csbq/A/oMEL5vz+B9/RL26hpStjp6LvjnEp0lTqkdkI6K1DEN37+i2kX0imRZX3QJwm9Xa7XwZ
/zPEqJ5xwZy8ACFJqT0CCq1c64NwcKhhcleF5WuvqnQqPuaXRjU0HCIcAPFW9DiLSF73fn5B3qd7
qCq2IxGQjYGrQF0/84uTEbRLGt2ZrCqcn8JqTXOz2Vkr7D5FwI9E0Zxrb4qy7DZhZQ9nXzbDOcCP
6RwLDfgprcw2kgPOcUszfVj/0Hs2bgOtkwOAh3J4p1NzuHo16F5JJavjEczOouhXWTOstQ7M7chO
F7+0bcRsQf11Rrp3iRoBs3DX//WouatY8Qz8EIFT7to6zg943NxVrACYFLx9ABN6FondnJDNDhIA
q9r7OBfgeMW7kwN87GZBYzcp0OU2qngjG1SVsxL18J/pTpOOp1ZOyy1nh7tptafRLJ/XThuQ1TrA
2f9+VzI7q1Pv/TpFB+qZkIELL/K8ny4P/JdMN4ZNzuR4AC6qd7GQXrxCrV3wtcpQRKJgqxKo2noP
zH/pDRscId5UdY3jJcRKg69GXgKyM3e+wwcVs1xXmQvuambxTdsgefDXEyvvCKhb6hUssSfNGdww
a5Fi8KbZErvvrBVo/uUtjakFBs9aKxIB2BcUMVDDzOjMUTBwoZHDxhacIw6fNCJV/iA17XSnwbWA
KwxeYMr9ZZZ2QApaylGi/4d1WsttcJ7gyZ+ClPqDjarUdBmiBvHgWyFO8loUPrl6HT6leeiuk9Ia
F5EPVk7cSI7Z2CmA3AIuPzUkjDneh2M5jW+6COvF8aqskyVABfiB1HtwCxuP1J2auK+WfgrGEBo2
i3//5lum+8dbFvORBWn6rolTtIESUryF3TyFuszjVZr74tk2uHcIGLfBWTcYqzSqC3hmU/NKTWPw
8VT4zibC4+w6qRlCC7Y8H+uFlbQ8Xfdu0q1aBn8mLQmC5m0xmAGKRedWzW42SLNqI3jG/tgoTJHz
8b6cFtFmqIyrFzQsndekKdsT+ZXJ/4zbLT+meDCRiJobR7tR2AXNzr5qwLUDSYnG77M3K6wxQdmU
ZQLuT3E2WUC5wXlNdeE/dw5cNdTzHAY2J5rJ9UHf6pF3MzsSeROosJxDTYxQtHCS0vKBeKFmm+nI
wT4CrH1Uu3CQlKIZel/Vu9n1JtAjLZlm8MIforzZ35FKQ8q9i4MIjYUe/uhsDiQgrd12McsQDev5
pVbNxAih6j7VZJ3EOeJlkAM1GVlBNZhfuwIsT27gj1sq+7EyxJS6vqrONMy9ZInUL/+lr33+aCFx
CKW9qBVC4OWQdwCcIS2yoXWVPtlIqvTWxjimwPCz/Bfhgpwh1KISJZA9IDlKC/nW1ABQPj2JLCrX
AJ1D7riaIFkuyvTkyHpAnbjSoTFNGyywl0FQgREeoPjrQeKB0TcOTi00Ld5t3xmjIS1J1FZ3Vm3a
inRumtIG0BQKXIAqWe7pE4sh+BK3mXUNmWZ+xK2S/iwg0mGXsKxCgFWjomrUkRagVzZbIUkfEMB1
BJhczfsajm3xhQUZoO6FqF90lFciqalLH6JE0za6m1Qn+EnZPjK8dN+BWvKcISa6EWUdPlotl6ts
LOoPtmhMxIXS8mtquC81kGh+hDUqMDNkti96PwCJbBP/9OEqg+PhFIPb60gVH3kSIiG1hMtoqu9o
c/A74QeW7KkGhLnSe2zyNQ1oQdwCEQ7JDckNdFfhOv8gE8cCZlvv8m3Lh2FFRe+R7cUIwlTDikri
hVnfDguzdDemH+fbNuiql0AU32rkYf0TFN5nhPjtF8ZlsDV6L939rtCJLyBIto4lUTXrClkJL2fx
2Upeb0RA+OOXfgA9t93AecuS1zYM4agY9AJwjsMrzScmXjc8CxhHdD/AfcGvJJ+CXRQfm4DV6K7y
a/IWV+3XKlDLv60iyXwrQu6yvQe78aE1U23cxMiwQX450AgWoCIuTkBi4ycHdGcSScSHlCZSpUOz
ha6HayDyOHjZQCEGcnTyflWM8BfRurFuPf1MXa8GAkKg2xvXRnVgpDn6hwJ/2kXOveLn2neq/Gfb
iwSFbsX4IWkt+BKsPD9nTHjAgEm0jZHbcCriD74YKwsEDmUlN5bCFTJLuDxZewpHBTUUNkAdInmJ
G9KqNCRbGj2yOlet6NZGHvI9IlcAbDNdUBvPzahoiGmIPLlxEVeZs5JWP74p/nXNzfxNl4w4Tfmz
stxuId3sJ4KHI19IzU6PelYBVsLSouyoBS1IX5SQGpJVUV26S+pK6tZDdPVsA1BpjQ9KMtn8pArw
QfNjc1MA4RiUWkAAOdXFUuNVneNVSskmpahCt+pFCAd8vUA4R83Q/LTe82Jtn+MUMTjAerud8blA
dk4B2jSF3pwQZnNG7Z/9avSQNxAq2Ge/tA6aYcaAPnPhxiUQaC/LgOtJ01lSbKskbg8e8LTwreZe
jgwLI13BE26dPRVtQcWUi0efGusNUAb0OEKuXtWX24Jb7TELm1XWNd6AWCBOBVM3Eq6FdACcfqZx
Qgo4kyOAC7S8ReAYxQJJHxEAWqLu2sDrdaWezlJ9MTKkN9PQx6PJgb+h+Bl6cOuRHph8NMAmsuEB
yLrGYVIhbQQlNqAQ7k+zPZJrAOVrhuEyi+scjzAp/okds73Z3Sxx6EH52lY6fbgw6lQuKEU9ySJx
sWP+QFnrlBrfRPmzkZTOecp57wxnXegR8EZVjjx3wfFeRvKBVGnRuz6JMst11sHg9kDgsN70lf2p
+tzK+POghW+203fbpIvEY443bduRr6aWmMvBAIVE5Gs9kssQ+aamC9vDiCyo8zQSpbg4JYKhSoFC
2xovnK0mOokCpl+L/pchyXP/TKvg/p8M4XXWWVlI9Fg3Qbgz+p4hHFeVE4+rEgV1wc5E4UoEsEok
pG+ftcH+jpsdrk7Rvia6tvWUJimRhd/tWYNcNxbOjIR6nokU77cZkkDpsEANgOhz1JDJSUR46SRX
VETLCqQBG60dXW9h8CA/Ayd4M+Onkx7ZlEovH1CzgMAW7CGFcVM7lsbXnjJDW87rSEWZIgPTCWW+
tDs9ZWoMwg8dty9+ItqjmzZr2RRghuZDe/Qy0xML1nIfjI4INx6tJBAB3krQnaS0iMZqZd+DU3qa
uFn0ZsXw9jrKY45MQX7hq4mk9yDztp3ddmDweB/rZodqlgpO82tq4F0RFZ7udhJGrDn1uT0eA5F+
yEzWHAZVVpzXOuqTB4CEdB5AZFW1MjB93kqWMw8v8vg9a1O18jyRGOUurIz2NIs8BsZHq3G/kQ17
QHICXMRmvfQ1T25oG7NQnCECXLuNjidIjSqWE/Uap+pwcUA09Fo9XdAEMzscr2l66tocNzY7gRuU
hFXTndPa0YHXDjOzLerdyQa7rjaBMh2DHxS5i0kHjjAbJGNrC7GQo1f4+YPrGrgwUNz+E3fpOvtd
w+FBvRsHGZ10MPQuLDN3v4vwOUiCCqwqVrEMi8TCnUggyBnmNphJPfepTFi34Nxy3lURGS2Qyrup
fSTPA8a9lu6qYptkqOrXXrrVKqiN8OzHWXzxBfeWxNrymwIDdvzZdIzrW/URgOxM3C3S8TNS7IFa
UkbfOTJJNsLSeuuTiNLvwo/djceQy7myXKtaDcA7WJJyENgANnlfR4o0yhVyCeB3fs22c1dZzDN3
2HTJekzcAWxj+fhAvTz8DrpocaXB/2Psy5bjxplmnwgR3EHesvddsmRb9g3D45nhvoIrnv4kirLY
7t/zxblBALWxZXeTYKEqkwaU7YJxizcCJAmwmk29Pt0PUYJHgXKX3SifJscTT/anJRSZ63E3oA9Q
AnH4w9KNeborkNnCi0cGDg0tLgIUMoA5S12g7voG9ddIJPmARugPfQy+HhMlfBuuEFBoQGrlfSY9
N6v8RfOg7qX+pHbquwc5LR99l6hLPJIFHrLRRlrqK1bwC+4vOErDngzEyYauraKhBpdxix5KXx8l
33l24fjzGich0RXNbHibVuYjN80nEeG2r0LQioYlzBwWTKLvYTqTOYBsAC2Z5oXm5x4ceo0i0zPU
qv1t5aKkylG0e2akGZ+Rsp0taaX8eC9eRtH3+0hl+vD5wPSlZoHK+SVNVuHHhWY9UpCMtDQwlRFM
cZq3btu6Wy0BHuyKEIwt1siH9eK7BOjd6onJ4quTChzCBIWxF3aZf7IHLf+EPvcVygKyJxIlPcgd
kw4E7pHtV4mzyQzLvTUoonxRjSm7XCKr5Sjsj8aMoxfsdzcOMPNvJFosyIFkHzEWi2Jo32N8WFCM
P12FLP7nVaoO5WlGOVSoddPKK/hWvlnoyNzTqkd5P7g5lQJVYrOi0bl+cDvD3Zay01YAXtLXd68l
8+uIaDNt1Qa2vp6L+eyk90s3ToBnLpvE3YVRu4sMFB8BGgyo7ShVDjYst8NvqO/fpgCY/QwSZDx+
C4upH1n0DUCW5mosgvHUT07xtUwSHwfX0bchTKoDy8JkdtelxLlQM3g3UJY7z9ztPlPYfMjSrZ11
wY68Pq7CDSu7oGyT+WTWmwAtlL9dheR0Fbw8bwzPO6Ap4ZvMu/RT0McpWN49sAXhFXZNy1khI5RN
aaN2IBkgJp6sIfLOrfvTANLGE0nHLjVOKlaE1knk9T7izOsxzDo/qivt4Ayts2EeOkRScGDljOuv
RdvFR8cFjiHursWPRB9xIwnCb9Oo9SigDeSuC0zrDZWzPhlo7VBvQD5VHAEy3b3aXv5sJ0H+A9Tg
cpV3VXVhoT7iOw7MO1JMrK996WoWkIvAXGv1KbBtkWWopSh+/P4xwOKAfYeSq4+hctznfBiGLTg6
jkk2yBvHf9uL7Q3tukAJ4W5eDloEHDsb5AlK63IZYF/6EvHE/kSSBtCBQEar2wMtBfoi90jxDCta
VmlsPeONcV6RaAKIqq9pHB1Ctm8PA8gN1EAz1v09eYDBpgX2t+9iHBimVzaCTHoarMMiJzMaRK+B
+tsZkh3ZPvgzEOgBSrH31otisWM59uwTznhXS2Q06I/oktA7b8cd49/lQosJw+/xOAlgN9Cni5xJ
m/8cltXRNd4tljE4HS4iOM5b3KkQB/DT1z6I6LtoBdzp97Vl/SyCskUNcFkx7NZYxvVtz7oG2y3F
6Wz3Y7TS9cZak5AGKxGuvvXwzp2WCeCOU/S6Y9v6hYXBBqwb0/eAW3iRVHL+mzx0ISd7YSJdP07I
7CgnUABP37kzjTisEOPBLdo5GMkXp4+LFHh3O2X2VO9i1bFvmdVB2I5+7lXnP4nGQNQbvDG261iB
BJBsiOr6Ooa4zycSBL8ki6tJR4sGYCfnpTLm+YBd8hSnPpAUdaBzq6jqGlE66ufFTsRFvUE/Ga6h
PgUNXqPVVzB7o2wdIjuUEl8fdP5FOKF/M6P+H5Q94gjC7r3nznFeQGLlvFURl1uz4tWOSVjlZXeJ
BktHlwMYCMApcPHSMb3S/Vvk+bjvxqJc6ZOOcwOUQl7ilqdXupM/aiPgUD9oe5SMrHCeooqif0Wu
hXcGsWJ29oau3eiAjV/3iZuDGKUAOrmaxcW3NgijWxeP7+K6x5HgYkpWYTaFm0xyvuq8Vhv8bIqz
iwlsksHHvf7ZwrZq77Qiu3htLuPdqCMZ4VrICSq7O2Mey28t0N+3GfYLJ50jN1OGfERrBPIKIGLR
13bRThUyYa043U17lvzdj/hmIqHUnyOOQatLfas5XYidLvLwpBinNgCTn1q7Qd4W69SxviR5Pe3I
ZYxBYh4eKt4BzCu3fqI+G6RsCvuVIF11PonTkGW4WxilnwrP3WMvNjy1ahjxDdtFmhOuaEkKHGUV
2Fz6i4RmHjK+vp5Gxm5RIOyw93Q8HRzcXHeozQGkyJit9YLzyC/ixMevSSR+lK7b2I1SHzAPuhQZ
JOhxRvsM6mob5C/dcsgUJiXfNU5r/NOk1Xn0vPLvrLKe6565f4Ep4M0qtPEH+CH/scDe9d3R0TDR
9mC8wrk88tvhJFYBS4Pt4LXJq4taW0qK0kqi00mgK/Pzh47yp8vqQ6cs///8GpC5OaIAQnUXgyhb
RugLEUhJodg+/4lDyel7hBetVZ074UUWZkDytPfe5SgGj/5T7k7NbE9xbIs9xiG5Hnq9D9L0HbPi
G7Us2hN4HyI7vlEvJFer33WhF96ITZgs1WrxS/X0Rn2QxgRSMaXLxsE8A9a2W0lUka8mpqdfm3Qo
fMCbNX/hdn1KszgFIl+06QqwWvsSQGp9mes/cw+4R5as3/DUq1aM2cMLjuiRGsvEkznEn0y9dd/S
ZvRWDLCbT6bVFHuzmKZDm7nddcDR2jppE/mlDIp/HDx3/gVAUhD1/9pt/i/e1LsvfeDxtdFk+TV8
xtcdm6/RNp80FGKu8tJwvgpn+qFu1v+KCQ+fCKcEIKl5lnZnfuODXa84i+tPsm/6bWJ5+blBwyD2
H+Z9HNtK+FevGD7i6P2IODWyMTpHsY2MW7mPOjRHy5bzb+EwZP6oZomShWPlflu0y+x/2z1o/zMe
2aExFkBivQOIQcsF43TpZehHAo96GOj3y0XbKP72prHftbRctKyegPUE7inAeyaZe0DevjnWDSrd
6e0X7cUbp03xtcex/y6zWmC/qAEJ/8/oEWYnWk1pzJ8d0GmNKcMNWS0co7vwVp7mlaoBz2sWH0SM
UqE7H3C+bcKG4ZRbeZGi1Hi2oss5yo0UfZ997lBgfhcu5me6HPk0TtijRR+1TurDtZ5jH3SUUPrm
qFs37VuI79nN1WvrRgLXyfpDM9h/NSAK5bNRV+D7h8P8aZ1HgqUAhS3/BS9iehjbJkg37zG4TMAl
8eE/my6uA0M3qCPbA/6i9ESDpRLnDqXTQ4b0Oa0XtQwdJNqDscQtsjT3pFjsila4RwEkbxVuNn2w
WCLRbIlOQR5k/WA1SI+0/ZMT1WtKwOBLHftJE46v8cDtrdcn9TG03OKGsxWwucix/RGxek0ZmLy1
UeLN5fBapjEAnpJiRbWMOB4rU3TG/6qNrIsQJ4dAuZ7VVNpI2raz0zPNwCOsKC0/1lGsHwsccQCD
TX8ratQP0Sw0q/dZrGZDOepvNFu0k5I92C1Rirg6Dr37NwfV9irPDQPbcYZnL2VnwDmBhI4VAku8
G5gxJ3TmLA8OT9AYG+LAleuld5vAEeqXOdqObLUkmVVZzjWOP5OkRnfbLNbqBgWgMotWpBhwKl/b
uriQjwd+QrBIsPc45DU6MVdxaBH3xSsqAcZX9uzYYYBORZ75ICoIP8c1czY9OhDOedKyk5brEdo4
rOm1KlQ7pqfr/7DnahzufZox4xvgEopjMUjwHKEOpGp66fPY4QdaSjyEz9LFPXtSBR7N71o0L6D0
FvR3VBds5v0rnuf6CedVoDbuWnxn1JLqf2koNHknIicBK12ztNNSPays6ra/F/0ei4sUdU+RrqOG
KbkSK6LMwvqpRjaHVthwzyviRXSLZl7ZhWZ+/t3yY0W6D0uc+LjrxCjDq2iqJ0128Stv7eYUBcCw
9KJcflfytozjV6+Iv0RulO1GdHJcwa3xPkwdDqWRjQUT+xAyTbFuvGsc2wEQo2f0q0W2OIMcGGiH
dpLPWlIAycLDG1WFvGwmUs9frHFPeI+KzsthO3m/XalME3EApOFLjrK3a2HoYhWPib2Zl+0YXGlm
xYO9D0Lx80FOywrP4wh5r3NohxUQGrxxr7BOnxKrxR4+Zq1PS9yApieaZTHIqQENRZJIsUdPJr4O
YkJmaDGdWDbu0SSH3KgyuVNghxqm2UbzTAt4xlWbfU6MQdzGYRiBD6VX19IuvGOkZJJkNmSNG6AQ
hGXIzFsgXL19yJwmd4EoCio3A/WVcTieuGOLTzS0nge0wqFHT+CHzLTKL25WlEiaA4/xdycSGWDu
nJ0EvgcnUTgoWViXOIxeFRWqBPCfg/rlecoTBpzVvEAV4CJEG6u5Aas5Nj6qwjr+GJhMnw0wae3J
WOfxu/Jhqes9O4SVtyU5uc9Xewi3XDymCmuyvPscdAEc1zx7eFvcZpU9otc11FwXDeS2vWamo1hu
kuK11LXyWIFCE/lULA3dTj+lnos/tOBiVYvmrWNed9GToXgF3Lq9nri8d50CAHuRa9p18intxN+9
ha6CiYv+FRRCxjods3xHy07rUQ9oAUyclibwcq9tZDzTigat+BGwIH5BiVP/amJfC6DGX8EK8B/M
wRLF/fCnYDqorPSRMbzeSRTkoEcAVQr4ZmhdhMqyWlUB0zqzcIJpu4G+86waGeEPBc1K5rHtVOOm
f+cs0RmCeydYiGMeeqc5Iuk7HcU2A2/zbcCbECme6qs1TUK/VnbsrjJW5Cjic4EthsZQYB+6JaaW
mlqx9Sk24mEvBtTgoFAYslbhI+JBbYEUqQb6BVbhoJs9iJXQUMgjo/YrdMpfyLiK8ibeWZqBlG4C
jo/5MvMV0KoiByDCW9tmBN2ozFOjPzboDTh0oX1YrjVfG1uhfBN3euAniidRb+ybUal2eKAZdb7u
adPZ1qP3gTSaUvP87w5H3Ke+KfCAJhEpyXZZopQj8sMGr7m1RDmyv4TquPwUlrw8AqMi3yUDGDqt
kCPXqIYkHLKnoHPPlebYp0XEcBa5G9D46pPF4hAI9xPq3r3jIirTXtsn4L/w+yjP7+JyN/xeJVkM
BmfHdAGkAtjcwZj+NdSVw1zJmqmLfMt2i0NfDJbrZ9jyHjvACVN4ikcfwA1DEN2OqKekJSlyYAuA
OX56lmmKUCRzW448Ds6pd0uAPBTs5CX2CRS98QoI4/2OjnqrocGdFq3Icy4sAJLxrcMDGbcb3G5J
q5ZkS8fF6FWZHWYLWk6eNVuQGcVYQn7EsIfpNTUC7ctgInfaCyv6wvsUMGggfHoSxci2SHeH5xJU
BcdY64u9DajWK5qfis0gXP6Cs3jkEjRmfbPBSMI0b/ie5mnpO64YwY2dWE+DOnqJKhCv6OGEQ006
j+lKHMGDr3TT1JHZojukunA+5edZq7uFXFEENAnj9IaV8K5YBVyqAG9d5jSaWxy8itvdAAh3fOGz
AAx8Ese30/jmuPUAxPKoR4UQUin4LN2ZljQjWeN4lxINcwBdA9UPyntgN0/JcFTOfRlHYOQtPi1u
dyY5eJ5OJepDBM5pkShCfZkmtPJJS1vdB5R29JfW2K8JusJfu9TLD0nTdtu+rftvehitgMGyruvY
e+7rqHgFWcyZuzh8ttD1/xrnloMUmF7uSZlPgBCfWgAfJWMJDIgpip7MHAFppRw+3MnebKWz8uq0
2kdIvSMJjyLcOuEnF3gPn3BC4D4lifnFkDro3NpE3zVdwja0jA3U0qVFXYDUHuwD4JnyLWVWoorj
ZHJkrWm7DhARwCgaEa5gAsXlzC3n1ONO+9Q3dY+6p9S9hMwJzyQr0Zj8hH5bZCIFsv60JMXEcH8C
KPn3XFmM4AY6NCD+YqrQk4o5wwp82b5NZaOGnJwjbv+NtaJKULIKM7AY1Ay5sEJWoNIhIalnpwm1
IN5mDkMRFwOa0VBT0D9fpZhM5C1C4GxcRipuYjZ+3WpIwjE+DR/LrOdAJzeKHrcmKBIWJ6c6KevS
n61j59c0RdZ514zVV+4m7h6EiigUVkjwRuh06w4M04dYLXGS86OVortVpRd+Lb4wR5Rfwz4CCpqe
/EMeINfmdwGKinVroQKQdtL4HCC0wGMQALFzJRWuS4KuI3fFRiPbSY8/A8OxPgk1kJaGB9nsQRp8
gfDasVjOQhWrQUH3Ip9deGodgZng7iITTUcrFzfD0vemMTrZJrKeshr1zSysS5yboRuuz94N7j3m
OfnNFu4I0FQNZAA79MWe3mVLcFLfS+foqNSMThRlXnP1QZZPI1oTOQllc+dPalqTZnYkIXkHdNH5
T+gcDQyIORJhUYLsZ6+g8onmzZ1ANTEF43UmWyRZYAPDFnjO7wSMYgL8SQys+TVRwZHvf7kNhbBO
ZEG2I+Mu8rAOnznpKLrnMueEjpErrWggW3VVcgfOi3ZKq2i+J9Ktj1LOdOdrAQRpagyd3OqWuMhJ
SUlqmpHCrmy5tXkczSnrRUG+y3LxTdBciERhupNFAcTIh2ss4VPcyQ4ob0ZN1K+7+OxB131wS53O
xSkokpNLgOWDP8gsgOmdOmf/8OkCAYK7uz+DLtFw0LlVOCGcHyZBNW4FyqnOrTp4kCEYllxnP58v
oF4ICDpe0K1RBJxuKok9N5CNzQFPc1DQl9DSmcViQn6VlbCVLWxrRQ+vCHBUfu6m446WNNCTLuBm
56deipS8evqV3Oanvqg5IDyHm+OFEigiTn5bBpclKNGItGC3yGg2OWJE9dZkbhbF0GfFTZdJsRnj
NADYApakJUUFIuWdp1hDHjwyVK2gnLr4/CCXmmWfZTGtlxhswPMdDWvPFmh2rhRWxiezGrKbFVbN
BcRT6yzoglsOZuwbzYKunTY4KGSrSRtkvsmZ9oK/WB4Xu0qAzbOpvXNkfrWyVo78WAtkAZ2ojUY/
ANr+ZRn0zgZUrZ4xnNJjd7YjDUBw3H2IIokgt9+No9IOcShd9e9rYPm/+5GHK7uf1QBeEV1H572v
leamitCjBgCq6tzjNm4fLKcvz7R2QNe9Ah+OvkJ9b3leFJ3O4LysSe0Joz1apraqQon2PNREFWvb
qdDI2nvIIQZiwqkOirFOnQR6z56mNHixqR0SgeNAZdiyAIY0XUxohvq0XyHMPq35atEv5tbAoEli
Da8hjXUgk9n6zp2kEs8NQNypT0Tus9WoPgMJJ6k9TZGDJw0ZLpdgKCf19rSe/6oQWxod9XK7nGOj
wrR6wMvr6DgnGpiWuMfM+EpK9E03aAXCjxLgccpEGOGv6azLtKDchqbxL6ntfpKA8FaW0rU2Q4H/
IDNJwVyjBvViMg8dtoxuXA3gwvlNXqMm+85sdlCyEWW0fui4Hb3dnB9iOm526boAfMk8t04CYItg
ANDxbhdJD6zPaD8dkRM9koKGxY6WOerVahQkwu9BbWUlmpmmpl6RguLNoR8MF2eyWZYNvs8ZkiZA
MPztU91FIQ/Sk1uOgoG11LOzFaLYus+G6S02ADYQF6COi7t4ejPqr4KV2dcE1A5nL2sy9EFAjPTU
uxXHz/YsAQW7Ei72y3Yjom9hWoF5zQRyapDz5oWXOJNVcqsDmCvgLeMdmeU5WIR4Nb2k4VBfMySl
/HBAzUg2ZeU6BQndkUed9pYasxgwVPGxt4NxTVYA/mr82AW76Bj09Ur3bHGepuGzDAp01vQJgGvU
QHIasqi9X5JMC7AjV+/ji9l/2jo1+i+bVuD9GZeiga5A1/qTrC/GZA/y4uf/DPnwkcpR0zdIGvag
i/z1WTUrKdZ5hu2vfAFlnHMEKEFyoqHpA9xruyE50QzN5ebeycD4qizABfluRssuqNsSZfAQPriR
7E8uix1YpMS78wjkoL1dxfNFHuIty2RCYSvrpz1IJ70jWMm8I81AU/k+a3BXBEeAWs/TBz358Nq7
99aQRvITHYx8DwoyNkzs1NG5/uuCZPOwnC/13+Z3ej4CVFdDm/wG9f0AT8IxsE/0tyBLxG4ZTDYY
Aa9Tn0i60OPO+j+uCxWprU0A75D7zNob6h0uRQ4UzysBWDA4+4xxZLA5Opo7AQhzR9jAh64CGV5a
d8Cb2odmNiSNUXoAXDCAl0U+JKNBI0VWBOkOEBiJn7TASAzxVPXReQnOMJ2Vhxqtx6fW6000s1rB
/1HzOvvURgHqmNIJvZmN6LexejVf9jSoJohXU+KO8zv7oii0IVyhzVabFVkrkPyNLTfAnbY2t2VY
CjS1g5MhicI3NHgHz8h3oV4ly/FAr5m+oiUpOIpYgKTpuFs7Zd5shyfA96CWzYnMSC7Gc9DW8TMt
knSyzkYd3MaGoTNLFgnbZZUEtYu6CplomtmujcBL5rBxX5Wo6J4KgMxptwAougDzQvcC/hP6zZA6
7gY88fYLwEoA02t6L6xk1guJPuxLZWALdm+PJDYAFyb+QsE+7HkcNFdakb1h4j87G+ZLlHw06BJT
WgHRlXvDLbEngUxrF6CjpAUz35iaqLIapH6iAYifxgmJ2GHVshz07R+KO0PRmEm4JtWddHHS0Bd+
MnsP3UvxBDqQpgLnk46mq0vb9OalB92Wb2VgTx86G/BiHwpa4pTXOQfVCy3IfrGiWRCN0RbfExBK
mcFP2Ui2pePDBThlhlRZjiEJcYUH47HymLVfTiFnu8WvVBAPfOL7zmjRgFAznNE5KD5CMcyY9qe7
6WiO9TpKPeZje9aftHjK7DN5aZUcV0j8p8i4AtMZ2ykFZ2dXXnBCAgAMHzTVoyeegmiNlFbGIF/s
aIbepWBW/3KoBP7Z2iLNt8iwjuWuBpjWJdWqa140Arj/OeDZkVNCf+bUbgbTBK2Y4bR7Vnb3s7iN
u1kWfswe7KbffQe9wytF0f+opQaQiNwMsAPXkHn0OqC8aYP327pxVOIoK1C0R/Zxb67QcUdoJBVH
irXBKSKtWD3ilCuJ8s285DaygxIUPkDsRdVIHKLas8y6A6GUFGAZOnZOCOpQBWlCHqAKOmYm3hYC
RVoSM+w7KRxZDFo3hyPMk1KOwCrk+NepRcIOKCp6a9DVzf2oSDyw+zTeKs9qbTMpTGlNDaQYa22L
vhUHiPf2u+jDnwwW+RKDFK3EzuMdVtQb6/64tNNmRSiBC1XmX6LBbnbU/PrQG0tLUixuJFNekxaK
3YP8rh2X7DjXLj2KrPYUxOP1F6NR6D2qsXe2pekSxQDd6zoXI5L+dw1zWWao2p7wQC1wNNw11dHa
feyWmzvnFh3NVKCiqMPD3FE323DVn5eh1dRDNy97+d9N+J7mPSIduZ5juZqmeS73bNt46MF38brN
SoAMvBRt0u9j9UbCuwaDsEB2N0/VetHYidqXpuWBlIuclpYH1Cl/ccsCB2vwBGGc54tuvkSpox07
MTUU1Hxc/N6L7G31Ef4cxXS9LN6SQYU62V3MmvkvQBm1dXBB55hLI7gJnNc8p3H/I83S+ls3DPnG
aFD9ScsIJ18BWOwGMyyO2sAA5qOsgOuXomMvYrewsbLFO6kNgDMp74ajtiDw8DqCE0jdl1Ho7Yha
amagasPiwCYXWwFVN7oowLWHzEahnxd5aVoobW09sSYZDayRIDrocKio56hYJdl8HQ/FxItdhqPH
Qy5x41tItUhbaOLg2p52XuS1uk6VA/1uYdXqjaCm6wCXA9ehzzni+M6fgM41X6etX4CNWl9DHZkT
hQfxIzb4i6paf3XTVBxyvFttNd3Nv4vkJ+lbGx0zejA9dza+VwosI1SDaHJjZbiavSNZGhrZTVkQ
MSiJamWBr+y7BdNCkJy03X6UqfRT2wVeDQEMmt0/uMT0NMMLIq9wCb3pahFgoZtNbIf+A7S3KtxB
ggi08hCsJgUrtzPmoAIebJnxbzIx80gWJP8VdpaYvQJ/Ga9LGNQ9vYdecA2X0Euc30OTHO8SiQ5g
OzfuJapBaQQ77dSBarKNzm18aONYP8+iWd21lnamAc+16DzUB1pUNsAosHc1NtyNs/OATo4oBow/
Hv0pjkOUSM3sj9mDLMDrzskTwGv4ZbUYkMzqeu1dTeupqdpjDmg5QOR4eyEH7XsDyIU4mJrvVdeD
iT5n5lNWx/leMFCbuGjrvYWgTVmjXDt7Q3b4VZ8qNAYWQBwDwWe2G1C4jS5xzfksRels0VuhbXI3
4p8nZnRbtPoEs1bYoGNp2VRtWQBjHEzYm6aytC35BgzHjJM9jGsb6BhGFuYXszKyS5tYFnrm1JSE
srXclcBmd21GdT7LSFs3KQzJpnODHThy06Omwiyx5plyGzhQRc3cflmUFK6Vg/keBKXDIEdrVt3P
CciNmxYvczctEQGoZgv9aykLhmOl3rzRkE5Gd8PB32xAth0KeA+SWz9MYXiOT2Yys7IN0C2K9Z2w
7XCEwyKR7skG0b1LZqLIO83ddVmE4zHjRfHZ7NmRqvfzKXTXKDUbAdyhFZ9zvPaZ2IKe0G5Rrj0h
5Hoyc+9URoHzJHD07YthjP8KR/mmyQpnlp2mHdAklGxl3+XfvR7VwsqAPCX+6tmTTXbvo+4tRq3g
+AZ8OXf2jLB/3cYG7g/KkwzIs+qSbmuBhcIVKKr0c8HQIFFVh27KoycazApVkxyw7I3IRLExUXoO
hhZw8y0mNMNeSiVE9CturIgkRFTsJsAbAxRVgj5mtim1vxqZGYdewbmTKKuz4dQ6wYVE86fIEtte
Ae2Ao4Dsl10Q8hSFPFYTGnunBIlLA+potnJaVzs1egbCe47XZh8Q9egeqZSApKR3qmSTGkN3WESz
9eN69iYphciK7FOnyLlIJAFovMHZOyjqVPW8qYbaqdzVBLLg1SJDia440fAnmaZgEHDkf2pCHuzQ
54Cae7IjjyWo5Ej5LLL/HY+0i/FDPFqmiXxL8VQ6V1WCu590Mh2QKq52jlKeHPPc29CK5OYwabOS
ZJoyo1mnJ+kRkEGbwB79ONq6GagrK+y9TmOaRvOMZI5S0Mzwgrj0H9R/cnmQcXQAlX5lu/UqnnR9
RWqKSLEk1xK8pQBRGIcy7YkGT8Ecg7FIV03DENKaYI2X5WKNfGCKA/skXZMdOl3MYwUWj++66f00
o2h4EWaAXwLa20DZVedvwF5GxZiFV3DPAtRwlqGIJp6cTw7KVneJTDNA/wbmk+Wi0DQph/7nyJ50
vXP+JtMWh5t3ppxX1myaZtGjqZECsSQBBG1umJmPd5kYd3U9AqYCSiZoVoFbb8PGkq0eFMBZtA5O
zV/JFtweOWDila/hfUVLZnCZRVM8XAHHKI8jCJ7urkCmyxXyDqcAi4xmdIVs8l4X+fK5cBUDJCgX
0nE7KwBP//vfkIsoXAUF8H+3dQXiUQDgXFR/4JHAWAjJZVJwLjQLMj4rF9FiBsz+WUmmi5xsfw9L
ygr08leafShnrJjF9SPkIlpclZecgvDYa6j4w7lHfsZDD53FDCUCpeI1Gix+Qy9O+ip4XKMLB93d
JAcOy60a2/GCMwVvRbwhYaIOpGn6uCaCkDuKEVq7Adc2Fkhx0Dj1i9pkYRIh2Uw54jpderDsZBOm
vaF9Jr8GXcA+qDqT+GCZ0V84jR/TeNXGeJui7cyIwplzqLNVhmrP47z/oa3QouUi1jrf9bzZZt5C
iY/dEUVI3ZbtzL5yQUseie2YVObXAi3RAOiM60ssDfOrRKoIx3VfY1fg/wJlVj5Z4fgi3P3JibRI
Gf/JKVBOhrqStLBv79xhQCkp0AJpEKgEOzpBuRmJOpNkga7450hjo1EgUdwzKYAIwx1HhhKwNeAp
Ew42WnHSHWlGg0gZfobLmmaJMmysFpowkbvSS/iO/GbZ3ZTMH0LmxtgeH+PO63mcoyyuQrhGBiTh
P3wSCp1GLvKSUeGt81QE18Y0nlhlgFpFBLbpkwyMKmgZqMx8NiHZrEBj/Wksx+MiGsWR5SDixHlo
G6wkN/pTWRkBckxA5UL3agKY0DAcTjUJST8qo6wKRLAilR4V9tqYov5q5sOuiMoo9A29wksWC9Dq
UskVfimAprLQ9WoEBo9RzfvkRiVaSm0wR6cmUEyr0AkOQRzkR2nb98OfZAKtg6gc19/taLm4keJB
5mH3gzNjka0eFOT2cI3FZL5GaZwDZrMteNSaY2IkzdFEygSUDGo9T0XE62OJDUTmk8FiSstFxlmb
aitSa5GWvE/nIGT1GOTOyui93VAyG2erPHwCzlx5aMFt63e0d1IyUqRmgidBDZD4hvZ2SuGyCn2V
se47tGdrlSI3bSBDtYCaogBonk1cf5DyGEYARw0zhhNmHIPdUIF/w5u9/s1ujAkFTCx/btux3zV5
Nh61Kc0uQFOUGx1IYK8Jd3DvKAr7JwgQ8VBDA5KlDS9GH/4rUGy4RwsRyt86jow5mjZ+yqxPDvOS
NMAD/pEUU30vS8D209jFeEi8QSLRruqvPVd8dZvSQg8M4pEoxpvdrc3EZ2k37N2fZF7fvQj0zR/J
lgaQ0goQEpvPTc7bWV7WxfF/Z3ws4/8AjnqOqRvc9ixwNHuOof2Oupg4+WCDM675xHtLVUaw9Dpi
F3wVnIEbE8g8614t7bFqjbVdF9mWj2Cft1ABCzBXpSJ9bSfVnvX6XxTBqsvOWHu5bh2lg/oTNDpo
c+yhsHCel3voKd8Mg/2PhQrbq2ZYT1w00dFQKxan1pXkbZmPu8ydapQBBaHpk4ZsKsN5Mtw4Os4K
kgV9O+4cid9vyTvUsn2E7sovaDj0kvyiN3I9OHr6bfIqZ1M2jTw2gCR4LlO0WEvNDH+GcXLkcWyg
ay8HrqwV6AdU5dWfwpCXs0U5hU+4t5RfGscs0IudJXgZM1ocb1iHieN9kXAlloHwJ1iVThdmxKg8
HJ0TKUkOJC3AvYFMr794G8tqgKZGcrLoEw8HDHzrSCYuemyO3toZbSDnTaLbIk8O3BFQ1Zs+Tzy2
670QSMxKuNw2aebF30WfORdaNB8GFKnIZbd9sK8l+Bco2nxJUjvatyUImCs/a3rw6taVdc14YF55
dKuH0b38P8q+rDtOnOv6F7EWM+K25sHlctlOPNyw0k4CAoHEPPz6d3NITHU96e7vu2FJR0eCOBQg
aQ/uGJnDEFsFqEpCq+IqNuZTXl9OnWgEOgB+bt/3UI5bxWMnitlW8lr1mdhTI4XQEYYR7EQVFVbs
kHB5pBqdMSygsEHptRVo5oJaCuv2bHRNdDYJUvN0Nkqlht+XGEVBC/pHmiSAIIRYA/20gUoy9lda
NxIf4FC58sNaXVJjqlAE6kGQP+igGURVOqgKJEzDGLBS8w/jcKC5zwXHJHykintAgMJ+/d4x3Poe
KyvNfV7o1d6svKcaphLGglrpYBQqWyc2YL+Uhxfw72ZD9/G8i5xoO48VVSVWKBkTa3ijsGMy0bcq
Py5WRgglLFLhmQR4iO1FdUOBulo6AhpZo9TPJMojR6meqUhROrgiu868GsjQG5D/7XI7J9MJaOym
BuQZiBMB5S7rnb7iMKWCckcxrXpR5OZTkD4KKVbgef2ZSuH5i1BCyFWuUn9hiR/REBv44Oxkpd95
ArIWQv3aU6XdVfinOXdAtkMHzQSpxldFvWFWmgBdjgYwsddNriB61Zc5mHGDfiQAWq5n2UG63ivV
JqCa5ZtvEngOTEPsvAAtDZinZ7GksjkGuIxeDNGzk+EG7XNQQoHGKUW/y/JkpzDjPNs5MF16nD6Y
UH2D1gXMP2Fsm9gbJ4XTeRnDTr2XBwveKBeK9BBk30LCYFhSNR8ThG28mY3gdxQyjay8M9PoxYsG
Cz4Ndm0vG3Oot9QKsLSxtgbYj6RMi7YWZEom+Jc/wrhmLNcEDKt0PDq1zNndQr0I4DWPMPejBjpM
I9i6uBg8dHaZz79ZDPtVCZQCH7027VeGgrwZVfkYK5x+2aaJeujSrn+sG9gUQTPBWlAjxdIcHs9V
LLs9lHo0MKe7aCFqAYH18dDy+lfJKTspMFn+XZ9z4s/suUttwBJnGuemec6ZR2AOU4ehi81170FW
nMkAmN5er5Yh1p+jZZSDy3NVL4sy3daircD4HNvnumz74mKXqrzMY4DCXVxKK082OsCXa01Agbp2
hy9QPsRiQcMGqOjY2Tsf0kf4G1ZPqTCKOzsdBW3GOC7rpwZP7kuY+fF94YMWQPHKxZqnwLLRGarN
2tnLawCmwPJ67/H/ALix35504cKvxwy/2VGb3f37N4iBhf+bbScTG04Qf/cZnEUtz76VfjbckaTp
ivqxK0qs53qedlDjoTPtACYSVK/BMQDKcJP6vXagkA2OUba4rU99prap3DsJFDE/u1FJNAx9p3Y6
VW3Y3Tz+TZdpNDop9b6tUwv1+d+z0+gwtP0G9d9qo0HMeRMGRbjQWG1ACg/iab+KaabCE0XpUPtS
2/i2/ZUXJpYSbcjfHA1IZIUnKlauRM8ojf3tkMb31EWoOiwuU2+F/ZDebTbTzmWT71lqdccqTfv0
43eNNjoxk393ap6eGy811mD9yZ0VFv1rVxcHVUj9CXoU8txE+BFQnNKKz7ReKw8mgKBP+By6TrPM
ZAkrFaxR0FM0sQH09HN1Z48P23hEsUTjQWuh9DrGYUNe7kxAycAIxZ0vkyg9WHCPXFTEl6U6xDnD
xfRDmeuUTr8MAw5IUx+qUgPFeOSEC/otzWPTWFSlhjyFbXLf/jDNvoHDoYieeFHLC9yUFo3lgtwb
tZW+ciD1syE/2WRsNdIWWAaO1nhspb6hh2XfJIfhmZmHT5aV8F3fwZmeqoFphtgmg9ZJ5eKlPmZ0
fVTvvNZUS2qkmNfw+9SxtBOFAB51dnh7Qf6bhmztZQdwp5Ea2VJ5WffC7c5chzUYKKEyuhdPNFhD
E3F9b7tl8YibZy2HcG9B+/AVzAGxMeMuO/gFLy7QaBnwv4pb4v8tQ4RutOtLTb/LsPuXwE7wNYbI
0dpUDbDDMSvvgEgu1uDxNC9c6hd7VClkQk6p3CijddaJ61Q8s6dUNaoUjqk11Pl6q34BcMjYuG7R
Rkue9TZ8av5ejzoJjk2kDho+zpaQAzUvZh+629D0BjBAWQK+V5quoEGbvGGF7KRcz/7RQJMvN+v8
3exte6kcyR9izfJ3denUO4OPghgha5Yl2HTfBGOboqjSnQuQ5yosAJ6MTCeC7HtmqL0r0h3FnBGk
TCVrLFFVJ0gzBengNuFfFjR4N5RCIZjeQQbDgaQdvGiBYIawzZ4MoYj43QX67xjd/nOdmimRYhC+
SmC5ztiJezVmvevG0aEq0wbjLVCJM0ty6wl6sHtz/E2HsZfvpKYG7Jn53St2twCfbflVmj2mBfDX
uUqDRHQKJX6+DvHi3PU6WNvc8rwvni2dnWtibj7okn3hrT7+SbpuBUos+1Jpwtji2zBY5b3BvugV
5OJrJcs19dWTRN84ZeOuqW8WFsAvQrF/Q62pxGdImadwDB77Oi4+bX0gXLbUCui7u+pbyAxStYDJ
1crV8woUtEatLQWnuSqusP5v83E3bdwKMA39d1HBbgbsmHFHQGrGqhSBtqN0Spz63HanejxC0mPA
UbEGD/lTcvYU5MM5HrhlZRss/EWTISc1WCXQuFd1CgLQWi7IPYI0BKys3TSmY5ypBjvkeptD+3mZ
dB30m8bW6rO1G1thXO5feU5I3mzyDuYIc39rzJgkCT5HFxYLn8qkve7/9/OTgwW3ubNRAN0zqW+j
MqpfoibDbjKIulhEH6qXXJygrFB+TfOhP6ed9o2ilQ2OvBm79oqqoL3EUECJ3f3Uhw+PXVMHD0NW
us825Bxp5MT3llEVljLZp7BlyUdJ/ExBUJ8OsoyxHOzB9GBuwDwQuhdU15oKqhmU2ZnyV2bqRcnd
nE5VSpljYe7AU0Tgk6gv7DeCVqcmRH/jNMi2VGWsfpT1qCbktM7DmEUwbR9ifldZkVtOWX3EnAfo
zU9jURaLsTDAfb9//cz6HKsbId90Rsqi6v9mUeeMReeub7fuiIObbzTyf/1TrEmjZmUVCSwRPu9K
ukmn+5WCJd26czvzvXoV1Hi30LBTJheWAFgwcRctkH1PgF49AhBmnWSkD0+g3WH6F6XuihqrwXMe
mmxYRTVIJCBc1DpE1/AeptY2AuQE061w2UbjrqSV5AA3CLhlj0M50GpdDQDhbSk5TxznLnXbt2mo
8bSlSuyT42b/fNqpccyosZp4dWovYzC56TVt+kfQGcbTNxLarI5K6gN1/dM1NGp4o3xvHPfzn89a
xe9laO7rEdjYlV59pFI5Vv891kZgBuMDE7ygsdv/V98/nUOV+B2oJM3WNyd3CX9JXXLWAQGkVSB2
eDE+m7yKP2CdLHrEIsBTajP3ddAzHevFg9p2koHnnmcJpra+BY9fPEJ1TE4f6RAIfMuZNo93FY+x
S1nm0cGCYu5J2UP0WERw9bE1vinGGoWwCoQ5YRLYEO7EIII3GnDyiq/8cJfFLmSvnCbfwovO+1BN
9UNGbvXap6XEui3rnzQf15GJLD9blQPPUqBVj60BfkQ3AJpZYQP3nrl4cdSiSh9LB3PmOi28r3Gn
Q+baCOO/hs6/KyBOHS7+63wykMMTT3myrngO91GnhqThyO4MygGPPSpCgvoDwlZi47ueOtKB4lSy
suh33txMJe8zexqrtHi3ViDzmrAYXBoyEg+uGTk7WAEbO4BO1EOdWeayzmX5DsukPd52/g+ZD3d5
YXdv8P7SlhEsh8/4FyZ7fWhhRqpH4bZosw12lPwzHWBY7p8bRzPXsHTz8N30t4Yh4e9Q1PHgWf07
XrRBcPf3MYJxETLyK7VqR/94AerdqR9LTMCFRdX2d2zh2O2KYpQS+caw1YX3XbRBDM+Sz24l7IwP
TjkiGNF1zKC2usmRNo/uA+xDA9O55jjvejBU5tHHK6GUzDOA2/28HuqR0bnnET67JUEBIQpMe3uA
7HCi8TL8vlXO4XOAabxEZ9mywCfFMmSwvtBd+0VVUOTSYyd48JpWnUMPIg1jjeK4a4MHE27vvgE1
fQioeNoCMxYOsIlp7imPDi6ea0tLh7Z4VWbIgRVhvsGEwVvOObzth303aDGEKDA+NZgdcOh+4G+m
Go1vetnCiLvqTCeny8hF9OLEQ3ic0ljZ72wdyutJC5+eReMF4j6zHw1wCXCPhNcHrcv2NYOJ3k2c
JcBwq9jC99XYIXNqHZRDDzZ8svFBsP0chQYF3MDdFCF3F3MDlG/abZUG9mkwAN8bMju+F7rdniKZ
aMu4Sqy/dPu7bxfBe+Eacu0VQXoEA9d8YElsLvrWMP8CluwuLhvnq+isdBtAbGRXy0w+61bzFo0j
SK2AFGInIILexe0eZDUozlaNeIXk7Fb1+U9MSh4tSA488By45riBOfZQmsMmHKsU6zqj34oBCyFN
59gPlKwZeXPK42RLNcsBosxoLei4iSY4AEv869D7lpONiGSo4I0t9mczVc2iD7e8tx9uugGJ9g+j
DBxUNUD8MdZVcRos020oN/69K7V01ImKaRdeYuC7NpSnW/IHG0S3DoO+OcCyujl44wHWUZgaUBG6
1ChSe0xFyqI6tVNp7j7lzM1z9lXLNObVmeYzU8/bE83DUcm1hh8wlHMDiNlxGKjPbJqJgNNWwl44
0uynlmyk5lyxcBLbD09zzkTNoWBkKLB0/rl9PhGVaAzr8zxzqzFA/syGMvEyr4AGVj3uPtMuor2Q
Rry1Yj39CsNAKK/E6ce/ZvTaIKaMXhVfbLyCdnnig4XXl8274fmPJmuapzisgqMPYckV9iybd2so
v5a2zh7DHFNtzymcJcVVIt77Ms4fYb/E7kpX65Y0zuCW36XjWZckgIZsBhe9KW5IBxKUaSYuvTG8
aYKnC0hjFQc6eJ+lP8W8zK5x/4w5SaI+/mMl0Lj1Tzd122WmDa4LZBVxZTf2h3HZcT/oa/+Cr4Hq
Dl7Q8Qni/fGJSlCE+FVKAV4SsHrbUfwf00z5IfoC+jDjEEK3Sngjp2YMoUUMJEVRHqoc+w1jbY7f
jGaAtbSVpfFzSoPLVbuglLmbAb/2VZZByOqmYa5SyRjv3jQa9PXVtcAtIlsCraFWrDPV1gJXbTVp
98rQWcfd+EI3q+5RwBArN5wjHYxQa/epptYGZNOnkHCKDPTMMSVJnRTM3s8mycPqyI2VBWtsrOyq
sD+KCs7od1SkQyTraJsZ2vPQqP44x/PA3kaOwQ8FvkvAqLec/FRp8D+2gYajGh06DXSBlcJXHcg1
xQ+85eutgIHNiVrLWofCE9UtKPfDnRDOHNOAnUyKbRyD0Rr06qOvUnVuRCpfdpYXqpcEr7tzHJgf
bTvIF7vKwj28jHu4SKAxt0ywLxqYXlO1sP6DDGF7/7Mo7elYjHZtx3PBiNBvuBAyd4ewB3z2wmJP
DF+bimkH14RXHbnWFRo+KzANk9s5FqY+tPJhdverZbK3G+Cbl9TMPJXSNLCwDp1bLHa2C8cOhnOn
p+L8pwYYaBe7uCgUJk1Y+Q19rBbTgaotrf46Y8tNsxliBg+lr9c5Dq+qEBweFe1b7OLc1+NBYSsF
FIJO31IV+rHF5t9/zI71v38/yzENMOw833Z0/+a37KjW5a092Bc39C8J7olTAXHAo1vU2OQamZVi
fFzToTbwd4NiglgWicXXMIc0vrZeDXH6UPsR4GuEGaENl1vo6ES2ip60MmAbs9HdQ+Pw7uSlUApi
NnhqVzi2CX9GUDTbgqjYgvBpM1yNcG6eF1U7nlm727zBNkPgqy1nGVmyA3wNGIAgjLMjixSeHUqD
d6kp4q9ZzX/wyg5+aOpLFNvl9woi0xABS3rYO6hhw2JMLv79D4sJwe1f1rA8wx9vTR/Gfcwdt1Ou
nDJFxLOuAAjm4uZfmzhO7vF5kB94BHVxrrDkmxR9sPAKxf4CIxjCvfgjijD4WuaqfmEd1vw8PQFi
GaiDRdIF7M7mOta5gwzy2Ikj3ilGh6ucqZjrb7UzPAUgXmB/DV7G4ERiOqEZX0HTiHbSdcstNpLY
S92kgIaPdsZggC7xWRLcZRCXPTPYLSyy1PoJYxO5TRL4mS9jx+sPLBz6gyXzHl8/ymx27linIB0w
cWVw/KywS2Flv7pA0ipPgeZDYp0GBZ6W40BeCe7u0m9DscbtZy1YXZfHrKjuc8vVzgZ4U4B/VxbH
/CFr1kDYBum6SA1skQXuycM6LJSBBFBKfit3AEWWiyml7XOYu4UgktA4lGPkwS6rtAGnryxw6cG3
O+lB06xV3POlwSx4g48HaphyJOS9FnYelJu5ec6hUpGHuHImjzdxqvpdlR6K1t3TmBSigyii0UXc
DfW1yjtt8ae+FMNHzbAA9QaSueOlFU1r7Ks2+c483YZTR+WALFGER2uAzTQ28eVzFAZyEXdx/QMi
Fh5P6+8Qt7QWDowyjxKK4ppYDjrgi9hO1LsF5OzAMZUtg1N1YDXwUgF2JchVdRrF4tbgKsqlr4bq
FCaWnm59/CV2UBP8ErRVZR60vrHuIuMw1YZEfuc8est9noDJY7bY9oz7c6kgxRg0Hb9wHe5FvqXp
j1FXJljHctQzfOGapYATxlfbrWFwVPjDSXMad9NrQbWtM9O6Kyyj33XY1j3CtNTd217n75WQ6TF2
43GSIX6EZlMvYEghD/MB+/tQw43STgd243cLbv9Y7uY6lUBgwQY8FanTTfMcsyFpjI+pcbTMDmKx
mJtuB7pKvSpe9ZqKt93mAa+ufCrOTVfXO1/q1VmuijH9e6nr1QmvEq6KNNZ8lqQY+K8/1Ry8OvVV
z6t/1h8vaB4Z4pxs/++PV8t0bh+vpu3ZFt79EP/RwXq5efH7YQeT5MLmlxJuyJACg5xc7XWPgUwB
n3TC6uy3dXcsxfDRu9WH49rWT+hJSvunTOOPioXxiwqwPhHYZXJuc93fuake7DpWxmedwXTchQ/d
S4uuBsMd6rm5tQt09qE5Zv1mRL67qqrI3+eFZ742/qZ2Zf0mWhnt/Sav15SViO5L1ZoCX4UmrN9M
fE2kndvdh3aEDQ+pD0Avc7XKfJU9pzAOu1eqvpStnz5bcZc+50xfV50WXqjmCl1gNdyq9/WY4Wvl
sPWw/LWiDtogIS8vywsNRh08ZwRSQhkCqu34lBwBXboji/sUFAhzwO+fQgTAMiKVrVrJ9Ct4FTVo
0McYOzC+7fsQktqOk1x6HieXROirDs6ucHFhXbjMk+QhFsB6UqOo6+SShlDd1k0sZGEuixTNj4OF
CerLNh6bKcf1GhCDAj/ZWOXQh1jSGbDzFLBRFRk5dDqTgQbPfKteTuMwfJjugkhCDWTMoRP2ehEc
wK5+na4mGip1KtMClKG6e/gllZokbGerHHtChWyCY21CxRT+v/dqrFFoPvwpNvX97AZSR3B0mQiO
Ftf1jXQ1bxEL0//CZbO0lYJGTMesvQ51h1XVe90r74F8kuC8nihNRdAhGONRqlt7CGTjlki7w4yT
IhTVBIiyPbyFTa39Rq0Q76vcjRfwBDxV9SK5+R2fxtYlq+HMatiyXhJ3bIxbgCn+KZ5W4R/jgQfN
aAMeuUuSUCMxNd3iUOcOk/Ok6AaNBzBVGjVimAPYFvVJ4e+GiElgmMc6ibVpKQBJNnwXppgXRRJ7
CwVfgaT2HZYX2mvWWndwc5I/NG24h6xk+5rGAuKATgXEYMkizIScapPxXH8OOzNZQDARs2rTfK95
633xRS0XRdD4Hy3jq66MRv+CMoIjCfe/hT5efEPaJ88CK7brIpDmqdJLSLw1QbfzfcbPMRC7K4bP
833qFa9pBrQnbD/dYzzqJlGJYiyUoN+1uoU36+8GNzUVlu3GLlORMql+NU4Pr123d9XqKrHIgVoF
4GcZ08wvGieBRRlgPkhFOlQZbIcS6YIzphdZtCp1+wXqdBUMgAfn0NXMOfBcuAeqJhK2MJhM/q7H
moF6MyZNmZ99Imqh4NxM1cqpsFZZvpVG5u+MccYWDM5HUqTZmSZs37kI0heOdcWz76cfFDNbC/av
vOxWNOOzEtav8LGhTdNBhv7QH0h/9e9dO8PKZ6fOgUywkXCyXTg5QOnX5NBiD8FQpYOtOwberHn4
q56MXIdMSQSpXd1kzj1vmucGGoKq87CDDPrlv7+JMEu6fRNZDJArR7d8g5m6eTuF8iFRCohA3Fwi
Hub4LMzdBiuEIv9LmBDGH+XqOyt7rlLPfxnypF/Fg6PBjsnc4gUWgnCLg83ydwllhb0nzF8hijsl
+BCl2WarmwZRq/CAlbXHmziD1P8ZZg6rzocwN41RcX1tReYOKCEdaAug/IMsUK9wHa03LYBiW6om
XvfiG6X/YFtx/Zh5+n3kF/lrEwFaMYh0WFM1h+/6guET4d6sw+YLHp3wnUVaCT+DQ18n0GTqnfw1
78CmTZRyj9TqxEtl+d5LVUc1xOuibRPjBs5WnHWXmMfxtjN7SMKDiKwf47S5h6Cmekhhezodatio
LFyjbne5K4W/SI3W30O07y9KmWKRZ7+zQvHDVE1gjLUDDaFaiHGseUDh1Ccvl8nOYPozb1xg2SLt
kbt2caoSJQAREt6bxrG8rTww07Eh0F+S2PlmmRF7C0G5WHngeRzaAY8jBj2CfBi8N0h1OBsWVBtg
dNrlvNJQhbAYpuWFUGAO5BpDs6Xq3EDJ1Npgu2xLDTcDYB6ZLtKYY60eM+49N4f7auRQ4W9s3NUj
+ZyqU6lRLiD8ulzPMWooxzwq0aETXbczoRNfrhNIGj628ZA/aq0v98G4OMLqHpJmXd02y0JPze1U
d9JmyTJ471A2kMHNTqYP0B2CkwrAyxD88ywAb6ooOxph4eymalPZ8q5gCVooiepU8gOB2R/L4f3h
5aO44DjGlBkZ9bDLVTQsfMvQ1kEk2tfO8baEgkoGw1zkURNd8jxuDkOsF4vGh7QBPi7wPxhr3j2E
dg0sayUmrFET/hfrxDYS4Atgc7jYlkAc7fwuE19lMdxRwtCEKSijcKWbe3I9jJ/ATIkXMoR+a2NF
P42yfM0aEbwGoimg6ORYj4UH0SMgO5qTVbFir7NQ7LH4ap/sdLDWFZj0T40HvSSnzfM33pVf84Y3
Py3/uR3MfiujmO2B5Fw59ZC9FiFQQYMq+i04T+Vrgv1dh+n1twYTvpUujfSoR4UBrBgWpYu0/tbJ
wVroQNUuUz1slnj/4jtthLZVsYrMFbO7+N4vIPIH0PmBN8LPjlh8qIoW24RjGy/z0FxVdvfgMeC9
nQiEcRilaD62eniKzT7tPMDO8VsD26Nla5n1fWlC2rVMAUnGMoH5zYOtdhaY2rMAzWvfDDLbOJqv
v3vxneaU5reYAScTVMsMWEpoieB3NYkFe00crgtTlIsIhP76gVpEA2vDdzco4mMSlchvsszdWYOB
iTpev8u2Cg4tbEa2Rgc+OFa3vfLQwxO1/K5H0OvSoIG3rI2kAoe+Fu4TtbsM2yuL2k0fyiENFym2
j92OY3c9dpxnPRu+K8EEfEuE+wx0ZLdUIUv2UyO2w9eA4vhrSNm7z4bF0n1WFu3SH5MdrsnT0Bl4
06Hm2UXy6IIUTD0pBBDNv5+J+Xja01j6P52JRuPQU/unM00JAriqz38T7CS+OyDvCMvVN6aCQ5o9
HjTgOadSANEvCLSNdTpM9TlpAKHpKl32y7ov+VWEel1lQZpsGenSTeDw6jy7AJ6u5WgiiKkNqBhJ
+BXmxeHh73HBLe1Lhy+2P8VLKJ4dLBVla6MIP3CLaovIzaF3zQKMGmivssI8zy95dxePcehRweew
5G9QVOn/FI/6pnssAYub8mtMXwzsLAODqEd2uEzxTb7gOlC4NazuINFhhmJj2HCnn+pGW9d3dZvh
5UbFkPTVq06AASfVhmJWlohfzWJwMYhTcOhg8ut+UwOl06GwgmKdw0IBXFAotlNsyiEB9umM6RB9
g09osp2uhTILJ4f4oQFKzTYrg8cJT4U3UwlX50NB6CuK0UGMWK25ehUTfBu2WrlPIfkOhan3UsYF
5mp++cpgwjBgkgjuUG7f48knFxS3q9RaMzOPd6leVK9+4WFGDYZDVZUNnAnjb9hWqF6lCXBKYNjB
hjrlzfAqut6F856pHo3ePau65CBJVNlGxmI40gEO4v2uxU+CalGO/e6kTgFx72D5COy1QoCi0CdB
nbXWr44UzHIfqjGNlqymThRkVgk1XRoPb3G1dbBqCFOKjIl3YzDU2SlbA2uscGQAwdcK1w207ZZC
z1LYVKF5PmAK52OuViqI+Jd2uA5lY6ziSjUgQpdOuG6xmruUUKFbBePmbQKo6zZn2R0DmMde+3CW
O1jQe7fX1AzGHjhg2m20ESp8pgTqwDpPAzh0qNZB5TvbUeLxonv2T2gQd+9ChMVS77XqREzxOivk
qgV8aOVGrDj3nfeeO7X2FTBHfmAlhLqpWoFDuwYmA4QR2DN9rS2QfwNpg487JjuDODd+ll76gftf
YLznjEk0YBY671SjAR09c5dUNQGCmAakqqYgwQRHzAUNSqFxUAla0QWm9f6XzL6nM//9KlsfX200
6M1VUhWmZ/HVVeoW2DbAhk4D2lguzlX48ver5NEQLBOeNvBmwPQ8zqqPNhHDhmbsNMenOJX+I9bl
t13n/njmQp3fcbS15ssezG/A/2sjBxy07sBe6kP7KPIOuyCfrZpoR6uhNNZWSztr1FvrufY+LwNv
lSdFDn899ROYIbyNed8/xArbFZASfFO1gCs2PNJhn4zqDo/GX12bIMb8dOyK6cBPpxbdA0Rk2j0E
5tQOfwDjMB8GALMPKm8cd01B/CShykvFqNJlARuG3/mGARxVUHUvlt5wCzTnculrUL+Crx3gONlC
Ghp0OkZB+aTEz+AOT38owEKkNdyEApydvPezbZd5xRm0y2wXdhHuiQj2hJOvkcrTfNcKMNOjkYDb
DQItsnOqHSgFya8g9R5dkFQMZh8exvFiSiRrpK71BhCAI1i1tVjcUol5EZnKX9q6BVQYW3fcNdx1
rNtiD2X5q3g8AJIGjIvYu2N8wBwWk97+XYxxyq9dnh+AF2KLZGT6VwCRc1Oz9rBFCk8Uyka5gB6P
O0AV/pZCDVYCiVpLVPhygGBzBH3ZFeQyjS1g9+6KxQZb4Vuoeqgiq3oAV7Q8jeJWgc9hg0sNrIK8
M3Y69J2wSgh7cUMUK6+EdRbv1F2VyhRvqLHYqAqqEm68nmJ2n6E5x591dZUZBf0dFvKHHTXLwQWF
Y+x8m90wUS9tV2arMMM+3YLar4rUibobEltDvfmXrVUOQHl9v7SHvt5RdfB6hbV4R19QNZOu8xSy
d9dzqsebfHxNO0964/3Kx4I9X4IRkZd8O8Akdi/8fjiHia1BBzE6S8sfzhSiA7OBRGYgySzmGKUM
JgzkOaR0VtQwd8PTMVjgtvU3cywdB+0y40vdsPgwj1R1Uj+bIJ/DFzS8nwcquMvuuGrWc4hKoWcJ
+Hta3+ehKQ6z+WQzGEW1pOrAAYeEjQgex33n9NMo1EIntJoR31HZ9Y5iNBZdoer53ktMWNN8/hGY
nmr3EWZfnxHKFC4kRrjdX/2laGgNSv5b7JwMoNOD2KoXoX+IUwEEF1gY39zB2Dcth1UUdF+WdRkO
37nS+MLSsF9oeDBG9ICSeogYWBttqUGiqrHbu9Ks8k1kJkBhszaH+zGcgvXaeszLvg0X4GmDJsWh
2OBizzFW7itonD22lAzn0sTS3LitB38/1cCTolPVVgN256ErEr7KMNUylN1t0wbK+bbZxsaCimWX
bl2YJR+vYsmY00P6UleZfaS0YtRroTiWvdVGhwo0ZpXD0mdR99V0qn6RqlJ7M4TzHnSV8THE5UF6
/RAusBCB9afchlVk+LPCxheUJ5roEEB99CNosncfE7f3CppYoApE5n0BgqY+MqE9LVOAnvB6URGP
mYIJLbcb+r2WDPnBy0G4dsZDLXXnP8QBPON2+ckGHc+2DfyMTNP6n40Q14nCwfaS6sJy7QvJuZJc
aznKt1JJ8DCGy33vYDthxESDF3+c8/4Um/v6dlIcgxQYf/mdXFU7VgSnz1oz1rQk/U72rNQ21lJ4
H8P9q8JpFQSATUATVz1rrE0xiv/6mV7fAcr3MZB0Lwi7O1kb1tmGPPayMlJ97cJBhN2Ffe6ty/Hi
rzAxM+plCnIj1JeJobR1HLg1RM+1BJ7dnnMZbPkd+srGBRZvyQJfO+quxxrLGq660ZfGxOunKvGK
jd7rRNN/qLRWiziH7oRuF3xTxmZwDNOU/cdioXsr3YlNK+xXwUrMMRzfcNnNrhVEHHislY26lOBa
whsQ4G79qWyMdzihpx8x09+GujWeHfw7tm3WxDsjjdrnf0vA3CG+73Urv8tawL6xZ17jh4kXK1kO
0uvSsitwrxJWbeZYjq3kvcrrh9QFhSBLJRjyPLa+ZJjKLVJIf4KFaJpTdW6F+I67wMbsuBxXPWja
XWdr8SPnevzImBns08hR4PqiSg2BPbgrXfes9RzTWvmXVeX5kUJBVYSAky6xRYCFcD9znGPbcRcy
XCgF+oBg/Vmfm4vy/xj7ju5IdW7t/3LnrCUhRBjcCZWTXc52T1jddjciCJFE+vX3QdWny8fv+53z
TVhI2qIcCpD2fkJ7LwoB2gUU4Q//nNB12H8gNzggG67LPagtBXDu/PJPEq2TpnSqunNGkKW1Z7mL
UgMMEKkK0nSaZD5K1MlWtAw3UqVhR3MdjvJJsLBNGnpE6mIJFzF/DVRPvxxS0j2I3s3vR/qGnFX3
oKOiA2+TAmlTZ93WNCkd+MFuAkixzKMupJ4foMoJlUYRnMysTJX+Om3IMwpNaWi6VCHlvc1fTcN8
ztjA3Pp6VYFX6zKHN/VS5PiiqLat2rDBxuoIyE59NGfpPBLI7D7lWbQxrUucmWLaJs7ry29KdDWe
sta4LnPomJXI3LzZzAFcLG9eUE3U+0aSEXUvn77F1vjOaZ3fsUpUt+OE5ITTa/qWDj1b1BD2PoDE
nD9lrNia65jLEoDXN1H35BX73s6saZ1OkFoeU6c4WhZqYfAJ3zUQB6In02cOBTZ4eBPMLOk5+DLP
jJjJhWJWE86ziyzQcMGbL1umhbedPLj1jfkApzLkCkfV6hDpNets1ZrD7x7/RTPgyx/xBNy/nTRi
zQrOdoGTsof/MrGhjB/42CL7X7L+W9C/B0kQ8mpKbgyov5o1l4F0CLa9ByT6FehvBiDzCRG/HHfr
l4G/X8QMuoGOvl6kZjw7KD/7xrBRG8Dve9ETqB1YTCOhNS+O5/5u7u/nfv9v/dd4gJI+xdu9Q17K
CUUey8utVT77vf+X67vSEfixJerqnMN4OHaKDZ4J8D8XeCqujQrFxX14HhFOP+6MwkTWdtDF1Ayp
9PjoCL98aQYxroec2btClOJexqwJk4HL9z8RgQeOk4mIkMi5Lyi0p00ERJeOyCr+wzUUS5fxkB9T
uK3vzCMSQH/Y0c0bDjkUz4C2e7ueWp1Yzc18DhuMUeufkE995qH6Z9rFwdXHTnwVYR0FsXTORba8
WCTB769cpkDkr2JjoZRblbytnHsjR2Eck3QyyHM0h4k5LG8HfoJGUQxpkDQYgXNqx5tRBa31UBVu
vAVBOMDuaiqtvf/3g+N7J0Ckms213ykAAYKqVAziPki4e7fKoQfY7EUN+nFo9CoNeDGaSe+u0cY0
naZtznx16sfOPcHBI2I0u6knzm5SrPUg+xPEztKz62xpOs0BgC+MwEaBd3V2E6eQDDL9qF1DQWie
kLNu2+kEn/6nDG/25HRkHIVR4Czq8HJuuiW3JIALvbf65z38WELlsO7A/BY0n+kpY62XEyMuStdJ
xaEbiHZldfBpsyMrBA4bCq9+fQJzuhvCybf8lZ0pOKyYthnqxrE+mTM8C/XBD4ZFYkbNACSMf4+a
Jsgz97UbAYeYQUI1mW/8+VCwbqa/RT1ZgDwRLU0nc1Vy05UBDmnYY5mI5z/PwyTF0msBVBVE+ZA9
MzYIdHIKUDZVuzFN0lTDwcYtGwpYB9xH7BRFeVtDWQnM8+sByflqWUQ8W8TWn+E2b8FOr2ZfIRNp
2pezCR56Id4pj1YX15sAqmv7EeAVqpBj96DcH7MjGVsb642khkz+fIpknlqqik4LGxaf4N9cx2vF
7GMFgHZYRh1ZfRoHAu6v+SpP7j0xFttPw2bipzaqkGEPSeNDzg3FZ/4I8NHtyw9jPhEWPnofBw6q
rn8uffkpO+iXbrzeffsywzRL84ugoBmv7KKOF2MDwX3GXDuE3jS9NQdGdIQMtwPDhNK+dJn+zLPj
XSWx17kO1HOI2zZqNSlwbH0yOS44MOj0igAQ2rEDxm2+Mqg1VfjPqxfvPwDRrg9faRis2q7rEPoV
nD/kbmY3QBKdof4Amhec2W4ZV822536PjaQLR41iCpaZ06TPMgC4IwfE9GcMHyog/n+NnX7BViN+
tWmcL3uNJ2DMRLbIM5SGnLHNT+ksyTgw6Ek3wTMZ/PZGDx5uyrmb904KPs2o1qZpJiU/f0tHNrsK
dIKn0asObZJ75xo4gGvLjIkOMrfzmPJh/Y5FFeDwqFTcmgOccd6wLOh2CVPuPmrlcEC6GaLU0DFA
zUZDKt6F7FxG2/RDqZ8ghpQ/6OAEC68ox5tkCkZQqNi40l5kveD7fOwCP/2w4vpdEMt91Gx8HF1R
DHdgOPU7TkeoPia+XkS+pAC+T+QYFAE5fmlCrGza/vO/0P66SXBcz8fewGcu8DaObdTgPiGHIzrg
K451xeMAJjDUk+lR9D2k7Vk/rHUwgR03JNUbadkqLgh9cvWYH2FK0i+sDmHeDEXKgTk7jQFhELeg
R15OO2+QdvWDxDXWsgNIY97Alp3T2U/SOUJ6tHkDxmGPMkr5FAxJv88LFxYqE/X/5ftJ7a/7VeyA
gImG5wWkZGjAyBctO9iIurGKdPzolfWKwZZe+yyBSkfRPsSEbZEk9V401Hz2tnaAGIJ72ksMLdJl
C7eDvRlN/GSX1GP1MDRgxxCwQ01UPbXTdowg/fSoIQd1btgkYfle6CVJiPjBvClU0nHePBVXa/BK
mt0QAzprJdWzCVAEKRIGo6AzZNvlss0hcV4OGTYwUt0z3y3um1zEW08Rtbj2IbGQLlzSwR12DjED
Y5cuAofmZzsX9UZ4DYWLGJC40E9/NwEqL0bILigaBiJpjoFfJfYagIdhDeFbEeKB1Lch9HZeoA4L
UFXhu2+Qblth2YsSGIHqumfDP4TXo//sEuhEzP1F50wrP2j1bpA831diAG972GfzjTlOKsXXAckU
0/RoXayDscw3Riu1ihuo0rkQO4GfjPsMoCvHC/plBBT7YOOXjYbsB9gDcbkSzBFhNMtFJm703gdZ
gW1Yc04ohMA4ZIrCsszIYzNZ/rJTY31bgya2sYQX7PWUTIcYaYKNJxN5ppl1iG3ggOK6So/9uNSE
d0ftNj1c63EGws3vM9MHqidS544NTedAtqAoQwb7n286GKZ+yaM4kKD02cxsInhwemb8013XDHk7
KiXFI2Ae8lDk3D7BhnJbGkcY0xxTiMyJCAYwUZGyk2zarRxkc5cBXn4bx2oRx0l3VtIfVko53TnO
8D8zZ6bv02jjwtOp7vxFa8vgIVftypmxV9BxH48TDJBDe242EDLZNEmdrs2obsZyUXnQsjOjI9EH
KR15D+4TAASjwzeRpPsmselN7bjiIc/6bFsq3S1cpsWDqIvx6Fb+j6gqwrwj8inStXuX0/iIAor1
DMMdcczgLxyaZs4bvbEh1rUyzRrlIuDEk2lnmiLpf1aF5UAQGlPnK8KSwd9fSDg9LNuHOzj0Ru1O
RbOIXKlX5o0A/Gu28PnkH1zzDeubRe8W8qkfE++2rd3vJsodGuyu50mctuEEu6J213i9k50AXnko
HMhUxhG0Q+G3Ve2xj4I7DrXVK8Xtz8YaMjnEBsgJ2Uzm+175qiaAskjUN2vid+BccexNDuD28APt
EiQYmkmVUEOBomtEAymW13FV0Hc7LVOsjYOuPrQx3zjzwi+b/+tB4tV3XuZ/p9KDYcmfrmjg38EU
xPLayOIUln1pmkkm7E/XODjgS5ji+Vj4kFUtu3FXwvYLjA98ggme4gKc6HE2E54/UDkOX2so38Ar
SUHO3+8+AotX4dhk8RMB2mkFzFx90rHQe1TQhg0MFIq7Opr9tJ3Ef8t0fuPLkv4CjxUALFG8ZzKa
Qk9aEVT/kUZzsM8BtmjIDwUe0+sJwIl77lWAx+D7+z2v+C5LHe9FuMUe/2XnJNqcn3Tp4WxuDqTw
Quyjg5Xpc+Omwlarp1gw+yt3YvTVHdIKefGUzTKs/f3wq4xQS4fJB/+AlNliYr37va64DeEfZ7hl
QiZ7/HDwMUWN/dHEFiKtwsqzIdrUO/WRzIey9nUbdpZGOgMPozol6ca0LiETUA19EWfDXeTDxw06
kPZ6kEwvzZ1i7g+7lQtSV/4ZogDVXWu+b7A0mX5v1cBVXkVT3p2uezWLBfUarNB+YXZt1XiT9pyt
NFAFL6KCq8X8ZXQy7K3swFJwBSiHndWU/tLG17XY+HFVry+fw3lCdvCjh8FLDPZ7C62/ZVzl071E
bc+xqkfzps6dt9KX1wbkXapHs3BCmBmBk15zdKWcb5gk8L4F1j0keCCY3Ai4UQxT9ctxsMGeoOkQ
eMUzl1p/5zWA2lGW5m959Kzt49VQ3Y2g7jLIOlrTCjG9TqdnRRO9VJzat/00Ij0Jt/A9XN6SE2oB
/irpovZBqyYKYbeTfG+QGp+/XWWXZ3flnF4UuYQG3l+tkWR7JQMCy4wJb4c5a2lD+mzlR7FYJnOT
zVvy68Dk52KJ9wkqht28Y79Gm0AzJQfrMkmrYdWjCrgvlIDi63wWV129nGZxTJOGkLMi5lXe8pKV
0OTgZrCJM/1+bhcL/IJOaPV4pHe6j3d97JG3X4HfT28D6ZOdXcl+ZYmSvmV5dTcxlTw0fkJOkB2F
pskcnNexWPBRDSckxvIHPBjOwRwPh8ph5edlFnpZzAF4RwlE2KJcTBMYsc3wbPHC/RANXD1oFccP
gGDbm64b1c7FXqtQpD1YqZPDLyP2TnEKhJs5M3393JfMfebM9CU+h7FRrO7+P2L/+ZpWX33+RHM9
K7WepRTDspxlVt1k7G8TOJ5dWrOIqiMqe5sVMFwzfeYAzSexpLOWybUPeeMzm30JwaWYlrRISuio
ovoyOMNjhG3iFkDjeGtnbHqUbfDW9JV8/9eAHIBVCAWEbmGnH8jY7kSFmhSEtYAxol52tJWMTiSu
iuWYpu13Cz6OnSXTD69GLXPCKuuuUD3UUXqQLgapksdAgpvdMOHcthHhIa1bjo0HqpWJLNRTIWKG
x6WTwd0eTQI73iVsbLsNihXlk8yjFA/vPF6bUUe604bzwF6aUTeCk0qHJO6iSCAfoqQboZqKV2GJ
NTXuuWFEQX5QP6CdHHaRdD9geAjqQJS5DwpY3c0A8cadiQ0yaGx7wOp+iS2BXX+o5thujg2CyvsX
Uqn7dQ+K9DnjsJ3i1PfdgJMv1Efd0oQEQtsPl3cbqtmbMs28NeFaPFaAG4TQbs9+jul7lfb1O6T4
8QcvHHU3ZIDoAyzSb0k1VHdp1aYLT3vtu19/u0wB5SX0eWY9cNmCXTrwZs/w6rhx4HK9TNo6/eZ3
zdbEWmNxO+Km/TEk8K/xa79+oAPlW/BCtxmlsDWAviyBGPF3GHE8dpQWj1EJTk+AbeLK9Nsw5ctp
8b3Xo8CbsOh2OvCOkPoVhz4anBX09dKz5dS/z1C1guVybCXnInOc1TifxdGbshngGK2drox0Fb67
OqxB/ETpkDuPtmxgbgXz4KRHdtWETYLof1neMjpvq2ZJZNiIffzv/yAbEEDI1nY4c0H2hXHcTOr/
tLwlEX4jq5qcY816b2eqfhfbR1MjTDKarVI/1Uh5oG5oCoAXm0jT/mQQSSlA0etrEdHM9FWB+udc
XbxEBnkErwhqFcuIxQTGNjgEM2bLNHlZQ//bnJpOM5zZebJ0CxfMwznQZSBSheb0OvHLda6TA7wj
UbGGAqDbjY/K2NFPYEecISmOslKC8oppDnPfkI0MwMPxETaOsK138/F3XI81xPbSaWKoTR6FydPC
kxWpwh60sCEaf6Ukm74NDKgvZElayK7mwx3J+kv/mAy/+yfo39zN8QYPSVv6uX+Ot1vrm4gk3KDK
gp6seqAnc4YsETkJvQqGUX7qpp03jaGdBN1OyPrGhMbgSx4z5p1jXt+BRTR4oWpa/1bGI0U2ljtL
0zQH4O4g/WeNB8dOi8fB7aalUjrf0LRHE+IiWJBFIGNWDAy0qGJ3bcqBZkesmQD+z5MUyj1dp2eV
D2D1HD/mwoLWgft7OgXwZOVjtb3TdcdOw+yGilrHrOnWHEgz0HFpz+aoSQ3YD96wLyasGwLYqVoZ
HOhCZo9wdWVNtjKTzeFTUOq7l4uZPnOta5y5ql/ZL6afEq/Bi885kk7B5ceevZSuB5Yio3htQiAf
TTJUuzKyl9d+c2ZiLxHzRb5MNSFfP8PEgJ7kr3iBlUdX2NC/uk5sTbuxUvSaC5uhMRFqC3+bM95+
+h7ENbZTOWjgYATq+2Y+wK8UOQhvyramaQZA/ALREoWQeZLEAndbMujQT3bcXfqmSDhh7gBkaeIt
njZ3vLmM+RUgIqnHblhD4BswNc33zGb7iMM8K/QJXAGLQH/ExEcpHbmO59jmgE7ZSXebVIECASxR
G/zY29htgxuYGUAHy1HWNzIWq2m2M1Jl9CuwI/9R1nJaFxAl3ZvQnvkw5Krc6Ns0KbyMEeonUNEB
IsfkB2VpjTek9l/NAtjNyHQDJ7bX69gQ8FezBLbscrpG/pd5cyRWqsEZMMZN7DnDiQFod0qxSl/r
aLZmn/uuA3weNU3UXMYVIB0RKAqDAoV8DtQxigRVXUNIlUp/jRSyt6+Kqj/ZeAmtiIqm56al3w3I
AOksmJM4EEdwElRKKqwSI+beFl3/BAV4INRHSwPMPh8EZc0+GYYRSf0vp2bcgkDKHrKTGL9MqkCZ
+jL9U4w5TdroX7J4/OvbBDxzx7Vdxw1c6iHR/KVE3o0urz1g2o4tVLOZ7Yt9QXUSQl4F+timDWPa
v9qVJGJfzuMjxXeOzAeWJ8PWa+ywtlm8NRsw3xq9m672dhSG2WrhjJCCkhWKoVbSB0yEFiTyFi22
vym2nA/QTeUQJ0xFmGWWdfAz7jzIKE02UIXql2Y0diZ19gdnnbfuiQHd/FXY3LThlDGuR8nK0IPm
xskXrRgucuqmfZmTOCg8J82ugY/1v+ANvL+ne7ntEWjocORhXQ8ZUc/I7Xx6M9t5VVGdwhlqkjXE
g2dhYju8vMP8GLdeEUjswLBOhmviBBqPDwP5T6+uJOF74Kn2tXNrkiqRL6JjhhffJScf21m2HssG
EihzyqUJWBbKUVAAp7rp+T8nSRBNZyFItTUitpGdwFMS+4ZdCXjmnelD0b6+9PFZ+twMxOxvcUb7
9trXlna9QlZV1TA7dFDa9kA382CGce8EdnxTVAOUKvD3eZNFFmFhDaVcFrTVfV9Nz6Zfy5yjItrM
SnVQngl0ueh15L6BkTNru/TY6cxNQqaFVjx5CQSB1oZO2dJMnz+OSJrfd9hyXD7OxNe5+v1xMnL5
vyyDqR/8HUnCmQ2MD/EIxNQBKSEgmX9ZdPUqR3q/Q65BZ6gkaFfvaNvEZ6i+TQvcWfb3rKmXTZfm
P12e/sycVj+ljsjWFaSuD5hNTz5AX0vLB0N2yosb6NV/TFOfYosMPd0xxq9K4YSyKkfI+pqmA2mN
UHReczJN7FGWhe9bDyUqePfO5F2iRONUR6d3oT3nDvmyHOS0a8ZvcLRyn8Do7uaF0yNkTcqXoZbR
jvV4TKfSVS/CKiW8GEiGdDdGyy55sa0HXTHxkMIr7IFat+3QCyQ70NOCwrWmwxSvhIOdENLkl0G8
X+VWIC0UBnaeHZHM/n0YyuGl6ihyI1mXHaEPnV4Gwa3qG4DJ/mqbYTMNxCOIxrDYW1VcAWFMg+mm
APdxARKxQl5RygVcdv3ngeCm4mM+vTqwhUG2O26+WW3/Ttym+KEkedBTk32UZXQQJEp+9U25xjIA
TxfpEaiXOAAgpxKJPyKfW5LX2MBM/Yvv6UNVQREfvjPWvQYO1HSDCAWC7GA9E94cu67r1Ya703AC
lZbu5r4CcON+icxiF3KweEE8AQSSRu9+hGUzz6f0LocF+zaFcNmW+FTf+xUjoXk7UuiHQwb3a6g/
SGxvIV66MPEgb3yJ90QKafL50nbi+1sbmr6XS/8tNGUxf4y1/55MNTkKqccV0R57sgr2SwWV+5P3
z1iJFB9KxxR8d5I/WEjXh+WUPA2CAR3l2cGujtvsUXFHb5KJ1bjh8/wR/AagIW3rljj22KAmJ7aN
FZfnkmu1sJ1KbgBZam57qz9CCas4mJZHBeydyrJDTqtlG6jAvOW5RZ7pMHzns2AO9DexsRPOOygQ
LGxqnTw4aeWvNZHeXqh0gC5tkkKnFJMmTDIqOwM0ocqh/z2pjzvszluU/Y3Sctb591HJitOlBXTF
LhATnrxMiYe/R9gotJ5gzn4emUWPOSiA0rz+/jS9ykGtQODhd3T1cCK2GJolKW2ru1EJLe+ctO3o
RltQ4eFVhQT4QNzbyHWnA1hUR9MFfEQN8+a8GVduw4NFoi33Np4PJrjw8A2FVq/YjX3eeHgo1zHq
ZlAMQn35zngjQ6NmTzi0L02XZaHsLPDwufopgzGc7Bs4bX2aRMfAWdWxZmB04EKkzZdw8QBAudEn
4kT8FrsFjn8lDpXdurj3GraABgaFYgsqV+ZJkLQxhLsHT6+tshYPvi2qO4ATQ/NkMIccfqLLICB6
bSbEflXeRfRzhLkGsIl81clvNp62j34sin01ICtyabYtPBGGBg6XBSQiArHSFc8ezZjjZk8a9Isb
0/LqqVogDb5r4eh31qBXrJDxocuib3vgD/OyDWu43+0u7bZ441Pmn8cZ35hqZzqkHX+7jF3nmlFQ
QTPQsP+ab/qsKRlvAXfBgpFAtNl3f/QKP3Lax/V9myXVBpKlcCCZWHYD2zQ8oUGuBDmcP5svKOq2
oPf8NUkyAlWrPABkYIjw55YSWz/r0MWRc28O0k/VcrKKYAV2c31DdZ49Cz9daF25D81QiWd4Eusx
e5awX36ASO+CzSFFPLZAyTZ7M4GQOr918Z5QgZ0+TEDoPEDSCyJZ2D/sTbPkvn+oy+zDtIY5oudK
hikoeoeUJ8u4U2KNlTtUVHie3KXdlGKPUnnvPN2ZZxcotyRkNcd+ZLIt0JkR6mpXXEIVgI3vwbTV
bZaBKeLBag0J4wJ2rauiBJH0gkelIzBZKQWv9M/otSmt2bvgGjzPBfD3BAQ0dB26GMhWZtlvjMHm
HI9gLPaSsn5IC3k2/RYdoBfhF+murYLmDSBMCMvNa3lVbLWuIXI+ihqsW2sLVLP9q+LjpskI/95k
lRUWQ+XdD0E9rjmMZeB+DJd5PSgkfeJ8m0Q83/KCsCfHjzrwCIXc2nXBnrCXAjS0Hn+P5hJr1wIo
hCWJ7Gw5YmEEAQrgJIYCaQJr6D43g7lpQNmKt79Hr00zt3Ry/aBKvBx74R8YkwwmRgKqvKOI3hLI
O6MiO350yvuJurn3CPK3u06UyvddXbNbT0OjEt4l9o+0/2kisVYdQ4Ba8B9UEdvADnpY1FBGgQcM
5BwqnbTwKkLT9MWZ+H32z32oX4ZTDMAqVhnuAtU0gUclDWJYpuDU52616IsBqvXABJ5i8LhP5swc
JFJ+K2+E6x3pSXOvbfvGJYV67Sur3FLIMqzakqpXDywFwLuVf5KyTp4ZY6EJi33lgLqFQmw3wm/O
4Or6qqRrriHCiPzJ8K1NPD+0LNLf2EA/n82AEVghUOsP/cb6PYCqSxUWM/PVDFxnmIEAUmzZ5Mg7
4Tf+PQicOyzd/BvTipC4g3kZMAOmaQ5W0z5j6fg84jEf1kL+civQB/CAdC5ebka8B+ackN3Sye7a
3yTZWXmgFBHLATONePYjCovgXhPX/Qk1aqqinxxiamGCZfgjseDJzRLUsBSqEl3gLNpCWK89D+4h
t+D9CoaPqkqsDxdou7DG3+oJaIx4BTni4kYxPuzglLLwUajdc1nIUxILH2tSOb02Pj32VuR+kL58
sHyVvUQJHr80cfdMzCUPVRbvU6e2MKyY/Z8kVMp7BfuXrD8DlhB9QzaWoCilqifl+N1yxHrkLIc+
D+3WfmngaXE2B+QRydrLq3px7TNnU58tJ9kHp2v/wDVdFRBVW1Z/5ptRJzmAztXfqg7f9RC8z2CB
TR98ax17QZF6l4sgyH9I0jMYhuvpPkrG/GRBeWpi7nRvushA9JIj04JKPSLMACAdoe5GdqZzWA3v
1y136LzdEB0Mm/AckhBpjcuUnEkPcFIQ6WiZJl7xQzwKXnQ/kiHhS4itewcxVOW5dxwHppp294P0
QGBGLtnXeVOtYfpcRgtUSDX0PufTjDjpth7LAycJmhGWmQd/PpgzE2jOLsOWGrtDkEMOBK5rcYYE
YXHQjqtXRSC8kyUqbzHmvF2BrAEw2LUN4m+zmnMkx8qbFVOhSHXUyk1f8jrZsiIP7otgBLehsld4
96UvlhbxCXpPMMCem15GOapTOXxDxyJ7gQlHsgST0d6ZUZuxb22K7JIZ9FDtY5DL661U3BV9BtED
4idPRUNgxOhY6pxhcbYZoRN0jAqa79uIgT7XldZJpy5fUWAD70GkJovKkcNLR1IwfUDnfbecYpsO
3ogvYL4PvBLMJUrlrT3S8rsLS9JwEInzlDQW6LWq884TKB1rq+/JcYINJWqBPsQ6g1GfUoVFvGqk
e5cK11sMDMJgumpClYrmGEvSHM3Z9eBFXrWuAzwxmgByS0tHNFAWSUDr7rDfIpsO691Lu9RE3WgT
ZDpBMC2W9dyJHUN7bOr8MSYl/jbgDt8T4GXvu8H7nsgeG5m49O4nDySFjGe/TMscwDDkIVKD1c7E
p0XS3kQsv8QDIO/do9YIaxAwXDeF8tqFDz20PZSLxyWpCFTwiNO98mab5Vn11nAbFm9DW6y6dASH
VSXfAyg83XkpDJcAXh5BBS+yEHsH9QZcG11qlyX7oRqCVyQMvLl70pzsRr+MlpcmaX/FXdSdO3BW
8VSqP3wsDd5cLRMYM6TA+gFZ+dbx1YBN/mvBarXPHHwTTHcNXCBsejx6SzQZYVDVvwK52GDj5vdH
n416NYmObiW24q9R1K+GuoAk6FC1cN4MsEyqJv7ae75c2p4a9sgWuK8jsklQgnqtOqJAe40Bnp+7
myjLFxplp2OSBTDogcTiKkJh+nnAy/4ZzJr4zp2qW9PlCChiIM/FYfCACH+K0i1UG+PLhAQcpxUE
dbOtGTVx7lRWm8YDTSOqptdEiAHiVDa+X/MhA9ymiLU691ni3bm6LW4EDTbXgLJuvZ0HoDCEq/6a
BOPVeg0SFsyWQNNPF3TIsGSnXbwxVzGBXiZ/KT3ZMMTENNMvnHpZ2LqGTIiTL5lwoUUUQTry6GIL
jToWRJFWY55DLtO1h2IJXfDuiJq5cNY+irWUT8PO9E1I6luXUzMnSqHzbEbM1cxZn8ARR2IHA2Eg
fY4l1ItHS/TfGJfJAr+0uIl7Gp0L6kCBfx6A0KVaeNQaTxr83Ltgan8x1fffAHDRCwC7s1Ptl9Zd
ndg/LhfS88paPmjoawl/ukHN0V15qTXnCIbppga70wbpHqcoAzwXPSl2n/piS/K97ccHM3eEkTDI
TSkDYMizoco5T4tZ56+DuglwPwb1HfW8BW2kuL3mzuYu5ANjyA/8lTojMCw1UaZr4kAL2oB5bQBT
UliONzS0m8nfBQALPNQEttvQVMbryaNpCQKNeqYWj46XYK9otrYe24UndFZCtMBe4srd2YzK0ovX
EG/NAONr1YMUaX7vOMBdz6Gy7X+gav9iu1l5+WTJan3jJBzoRHywuUKtyt8/zOWCNJGXH8Y0zQEi
Ep9+oBoEBMiC2S0EevGR5kp//6G0p49xG58mEWRnyPrlZ9CwsXhAOqtDZvx87dcNhWSejMr1dcAX
Y3WTKD80YaY/z0m6AFrNhm0iHomVjSJuZ/k5NjFoBhOXJ0jM3IOx2QHdUWPZiXxQsjWjnkOiW9mm
MPltD6ro672EV0U4wZdqBVYUpFWhIDOsRCq8jZ6wSo+UAFmwcOo7cxjyKF9WFUk/9eUBzZapFPka
Dir2rT/mK3iFAPjD6ubZbe0HyKMkH05CH8c4AdeExHBPxHJnD3Ryck4gbLwwET1+oVKRd9rw2aeu
1bcBfNv2IA8k68S1rWeVsnOd9skH5f4LR1byqYOC+dqVdb22E3auVCtufV6Wy1jPD86En+1eRD9r
Vq+toh2+966oFhDlqe5oXkWbMZfjzkyC8ne5zO0JQh6YVKgh+tm15dprqvHTJMmSaNPPkwrQ4m/7
hIDqMk/680nemKx7sMKc/K0JRrqyrSzYezbu9Qp1IJDmMvnex8HqnyNGRNT/r2tE4Hu8w9Tmco1s
sJaTG+fQtn0bckuezcGG4sm5ipJiqTK7XUmaoQrsdFrcIgw8Aaz3TZwUEuDxOoTbRXsDKB3w0KrN
n60c6oYQU6Y/03wvC+iKAgbx0nIVvfCJ5MsBhYtbOlrNllpAppvZ3p/ZwTybkNz+MzvwAZwfkfbA
42/atqAThvDRAJ4XWlV4GLH8TGMOza95IJ21bsqB/B9l77VbubGF6z4RAeZwS86cpKnUUt8Q7Xab
sZjz0++Ppbbl5XOwgX1DsAIpzcSqMcYf+M5iuyeqXN0rlA62IKIojeR6bWz0pzaB5Jzpu9hqs4Oq
ddmH677KkKWZ2MCURZ6x73ayD/vf3f8zW8YxcnY6ajhMtfVHH3WWeeR5Wly69UB5L9626F8zWjbw
VD0CpojHB/u7LH+ixmPsramw9rI6t2jlT0flCS7reHjr/quFye5PLHGim6zqrTNlK2766WehPHuE
Ig9UTwCm902wEEN8AySnnwH0l5/NHuLrltLSdJCjipm9ZvnoPHp9YUE+LvaD7tnfEnirp0qv7aDP
U/KWk60F4/r/SniZxI/Jg9olGBhplEkGbWWAVYbdfrblRIkx0yvo39isswOO+vSz2uTqXnpX53Ij
S1GyAGVDhYDZJKqzLFmpYgDq878XRJbYjJA+nyMrbrapjkJyXdoLO0J1uURhPNw0llgSV3yvO/E8
Grn1Y1IVREU7bIeKuh1ufAFYMWLxMVrzCG5WjZ9JW8yb1vCmnUxZ6p5I7y3V30+/ua9RV9WTrZ0Y
iGph7EYkBWAU2e3qve7HFxXrl/skVOXuOuHjZFbVOxqrHrBKxdrKWTrhkT8gq3lrzWzx8wqQ7Dgb
6OJwC7tA5lB13HoDILN6z3KFAkBPqU6OOnePm51qyF2bnizhqRrL34eazROmLf+0tdL+PdK4JhEg
eIMtwb9z+rquaGOXjNB00wtQoDW5M8iZWfM0EAHdPfEUTmPzJHvy0m0OhYOXmmzKgQX1bL8qEv0g
++ShQJVjJnC2sgHNAATwsDWuyyhYXLc4lvVQUa/Kkrs8jG6YXUassFI3qhDDndvxQdfZfMmmhgDB
Ls90CvZma22MBOlrKufm5KeV113loQY/c13whd5Hnven7ApX/e1/zXOobZ7LVV5ynSun5ORyjqka
EX9o7olIcYEKmIXuSR7cf87+OyKnx/acBxbrYSBnyz559jl7TnqDKrl7MqIyOUf4aJzl2f9f8/+p
z0sHxcejO9183a8YAYrmofqkiHm8ygMpifFaFu54rQxenCjc7deg98802TerhLC5YgdyvrwSLhfu
VfJUHWEYiLLx5Vx56WhFFJ6nIoadKSLN2EotxW5VVYyMJdz0TRyD6aXWareJish4Miw9wmAa53IC
+cHoc4JZGwOpaMNF6KUIuyuBjXhKVCXDFhqZORduu9up4hiqturrZuZcUtb9Kiq9fTK3yGn1TvwO
UGzx+8YbryOJ1G9heG75YaIHqKWXUl+TlXGVvA8lcj8qPlpH2Qz76QL7Wn3q8cNms66tkDiB9cz3
0JjGB1FQl7GbSd/LplVpqe2HvfKeuBiXyT5ndMcHbz1Q/T4qlDkAadGS/VOciRtOb8AVPONbktTx
eYGTG8hm37juplJd68BG1aAEqb4gwOg+lghrlo660ebcxSO2HA1fmGN4RC3jqdFLLpqh82NOVZx0
7GXOJkEIy8a4aGe8C9XzPWuGb/2gWOfZGCNgLuF4B0aqtG4ETiWPnsq0j8/kr/6U4+M6qe6zfDe4
Lu//OkMOxAgfavcqdV7JWFaPELqit3J6ztYKJuz64taqCBXJ5qx22KUCTt7KprcmIuLMAOa+Tl5v
gbrysCuc0dsmtVZu8GLX3pVs+tw9Le24M1DE/zFh+R1YyVLewylS9oRgE8pBRvKQ/XMRqpGfF5Xz
9HmRQVqnYOe1LgByxRAIYusYcNxly8jHZNOJRKMeCrzBcofijHhR5csLZF+BqvLXBXPUPH4iyntT
vHZR+lOsWLUmCyGB6B2mOmZv3Ull/VmtmUoHVk0wKF1xHVpTvfex8UvO11esWmRQ3lqKaLjXLtaE
ciBW1SqophYwc1JVd83uY39JcBCLC9fbYVTrXuShmKIbppXUGd3hd5fsl83WKkcMm+ei22gCjMd/
5iC3BF81HJ36ZAt3K68TWdOC4jbQ+vMnV/tjXro3dTLFe499CXkjdsq1pmEFMYzqUSSKuEVOTJCn
peGr6OMMzVq3/dWpbJBXkuP/XO00Zvx5dQwv6F9XD12E+kQLVk0mYfSsLm+JGZa3ZtZ09MzZXA4Q
JDVfpmPqLl7FRbSfnYcx7FyHzkNCoH8whTMe2DBRUjdi1mnImS/eZN1mdzpKcWBraS6YdGgfzXoh
HDYKgdgyfF4Y9/Pw6KWErZPrlecyz9qgIXuvQWmO+U+c5Y4oz4j+0Lr3U53ms69f+z73h7zDd9mU
gzllomNkpuPWLrZ14jqPnyyVNPl3q3c3Sl24j18sFHpmo//Wjkn1UCqosBFbCEypm/md1Ny8bcFG
H2SzD9EVIfP+LKeFJVVDOCvYFZuZFUR1GWiDrb9agvc2NubxIssgxv825Sgpy/ECYBNSrtGzAgjz
bVar7JV6LztLsyUBVaTxS1UYP7vFFj+hN7wZtf57gq6gy7okBlL8UXuvqWU9zt2z3WjN/atniKEQ
RnhXy3FacqjV+nBvjLPiu4nDdDBQpMvj4pCvpBxLHX73VUlVHGQTK+Z/9+mJSvaqvo1j6j4lfX4a
K4rfsjW5mXJopoQlECGaVRbW/VhCIS5yVHfaCiaMTjoXfGrQqq7+OqizdpRNuZGWzdhh9KspRwsb
7mBrZVfD0B+tWG8fMv7M2Wn6gzRHkF3yDE1m5SwinJgbVHeVYqx5VKfxAV255ACvb3rxtPJ7jyLL
zzJ3P4rOW17kBHWMk8NQN/MLYd7nBDw8PmrYEJ8T5B1ipDX8sAuLy/93FjLu8YGo8/dtHP6OlPT9
5zZfE+Q/goj/d90Q1TORFf6FrYIoQJ5j5GzYGZGZboHXgJOP8+7amU36riqs+viffjko+z4vk+3Q
1fdLoev2vheaBv8UU5XYZm9iYPz6AR3f8YU+ZTdvQFyCreU7cjx//N85h7rquf8rHm6Zjudpjqmr
hoWwuGr/l+sLTr6wba2yjqx1ywFbgwixKsiwJzR/FCSz1lNE9cBdOuspidPhWAGG0xDg3uFhFW61
qfZe2hiXQL1DqBIlU5xL174YUv6lnarCpyLlvQjs9cgYWqceY7ghECC9M/dFzkSb4OwgHg9flYng
hxH5i0xxkYOZouOv5LrmQTapnShbklLKVk5OJlXduJH7AVrcRKkRrVzLngldOrLssok5o7g3ir2D
f0OJUarp8s92mKs+y1ZSZG+DhVS2bLWxjZe8bqanvl/9eUiVn8zIm44Tia1NDPb60I+glLy0rDe8
RSNCgI79Cq402ZRLikv8OqpHnh00SV8dZXOpjEBz0cYuke8/9t3SvQ6FQKI3qQQFZ5qe6mRbDUXq
Pbu17hV8RrSLx17s5Chs23BXirEm7mGyYijhfoJNtkk1NfGXecpR4sC+zlkP0nNugf18mr0e8luS
/te47quP4NDD/JxwwnXKX8iDlVd5wA+i+jz76tM0/XFKHAfzm7+nkXBCh3g9yL6wtZbdyHOJBMb/
DMhRZQ4TxC2S5kQawzp+9oU1ksYRgg+LlT0nAOyuMFPCEbBlqO+MVGAwsHb+a+SrPSbxOyos0eGr
61/zDPx+D4rZY8Ch/77BUrpzQACc7fRFqE9zHBS1WT7JRsbDbj/jjxTIprpOyO36pwat+Sy7ZN2t
tLK7Nczq50VFyoe4xGvRfe3DkiV+LIdqU/EFI9uJCINILxHs+SfSUflxEZ3py6Y8ZKYOuqhxENhz
nPHJtgnoBDLRXzPaCFdThbU8kH2YqI2oXVW/LKh0Z9kFka+81RZE5vWvyPtMdTlirJSWW9mH8h0p
4srydqJcrk46L1exQrTjxoK2aJivslWtsG43a9GuKMqIDOAK4l4P1lIchzaCm722OnWhUpg1f8j5
sqvQvGrDe/1mZCNFI9Vtvw/mn8rYG++4xyyHMkbQUcR1yLddR40S8PdrvrL/J02PN70rvltNqZzw
Vi72TplNQYEWWjBgKx9oi/aYQNDdKgZy/WXXqB+DlmCXBWk5cQy0k8vlx6KIdt+YFuCKeIQt3HQD
FB7cOMK2EOccHwdyCNepQzNGLSL7Glkhiv9squGbDM6t8YzXsnHQqekIMTz+CU9r82NrT9bWG1v3
PDbI6dpme1GK69jk6LqC5xk2ay2p7Eb7oOXpLjOq7JDWVrqvy7z8cKPZr8DK+sDM7LsaxkAWVaQL
izihIulqb7UzQfMSHs+XylRvlVJbgGog6qVuFe1Np9HQysvNh0wsQTXr0ZM8WIqhHhdADtz87z6Q
ltm2qawGCObffejog/dW8vBoFoiNy4GoNUgx5PmjbKlA2S5Utx++LlJrBYV/NUSH85+LshkrFk1z
0r3smwsrvYSxdx5MMBq+0c71iZJoffpslyvyQrblwVYsBUcC9VIPFGj8z6O++mNpzlAhUzxoyLGs
bX0wOaxnhMRMXdbxVl4le39fqlbgosXqRbGuRHJlitJQnORB9n01v/r+My+Va5kc/jz9Gv+6BT9W
NPtk+/NUiEE5DpqPxkB5mtru9yGJdIp/6yF1rBjNnPVUDstOefbV9zWQJU2S+1/D/73F19W/Zw59
s6+NZgrCGh5sZLl3Re+6Z5hgR5H1fwIfXB7UQccZeEBRvwXksxs0ET6jWYPYOlmcX5b5q4omQA9j
IgKe4vGd56B5qLy2OixVbN6HEaGHMumyPwv3kBpa+qsW0+CrSiiela5q9/C6zSMcJ/0BAwQD2IXT
/khnZ7OoEDAsL+lJ1zQRQgDFgjFclb9CbztaveJ+IP+W7NyoAfU32uOWC1Zuahq9aj2/zL5N/+io
A77qg9g6pjAod+bdR7as1BtTeYX0WB8SxYLf5Yxnu5nHc7wM+RnWmy66+ehhlc3rJuNBorLYGDaG
QJZeHJMFincf2RaGJ3p9rmzjfQU9yAd7uuYdXQLBTfjK6jnvhd3ZSPpryQf+A/eGN/QpRUA+nk37
RtoU9V8z7048/PZFNaaIvy6bWenabS2oniOFi0Il4LK9EUUqBTAQ03xvsuOsoM3njD2gWtXNQbCn
T0qjoVY7s8MJUxL9K7vhj4GLUnzD/HiKUZ3IgGKyrgRCwT9dm51fS5TeTU8xqSGkgTlmrznO7j8I
sbbYFLYoAjb5rayi8RZivxU0BIY/Slc5h0lfvKFuUB6KsCz3C5IozwNANq+hru4m/c8KTALhbDPc
DYUCXz6n0y4NNeUNxMENAeH6oufUVEVYmNjKklsVY5y/q/OWpyBWiIIvTFp23saKoXLVerlv66k4
oxx3FXicPBArolzQRXnQIs630SglPQya6W0mK6DYjXV8axv7PjG9m62r7+D+OorojQvPqLCPKeWy
II5Wc6kpO3Wen+Wd+ezyGHOysjgNKXhqpVJXTF1UHUvDcM+mipAXtSL1YCviZI61FrR2Bf0OiwJP
L+oNsifLzbGT/GSzoUtxIlQQc/dUG9zY5IbfYMinfic85zk9JuwrtUUlz994bE4sQbo3AfqpusZ+
TudXo6+L5+Jojcl96GyxEwMbXYm+ick77eysYSuPEMm2EezCZv0BuzDlFBot1R1cuP2sEj+EMDAM
8VL3hIfIpU+nu26nzc6+K10JWUUgvbsA3L/oahCF6TH81aeztmtjUhPyUHtYn8zd4s+lm/rSo6iu
UAOohXeAVZgdLMXcNWau21s7q/ugGqAoMMHREcge42d2Qt2u1qfyJA+6l1SfZ7KpVHZ58taDbEYe
HH149X/P/s9wToaOmv/oG8SUJ2z8vBOh3Vx8ttui/CO2/nBqi+9B7AQ5/DCo97l+WszYIkRnf5vH
r1lXhT6A5e9IVvkZsnIkycgunrx58pZAnoJ6frXhqe/iajJOY2obJ2c2x43pFRP4t2OI9oOPQCQZ
krE5JKlQ9olFid33XO5QYpWbpj2rfgOGuHZ9XAeUYHYwt/OKfgl4xgM04iFupJSpJ3G3R5Xvt+qr
WAQdm8YutGDK8e8WTvn5H7je1vbU6jh3rzXU5pMXjdNJWQ8efnZ17B7dcihO4XqQa408axQ13vcz
KUzfjhQNJ6t4OKnp2J9IAvWfZ4M1/KwavDVFY/u1mvEO1OsSS1bO2s+sCNJ6G70MVDLwvhRjrpzg
ioefhzApk42Sm6T9s9Y6t/PRSnhh8vPTzPrNAs277UiznMZ5KU5sgHolH06tXphHE4/5wtYEMZpD
NW8w+mJrqv180tx8PpWe+G6UrbUt1HSmmFF2yS6tC4gyHn7feXcr1zfWnJSznSYAV/GLdTxnL19Y
bBtaUFQC/AdGQpiJdcvJ6urbTPp851huBWmGz5ttvLt3IFN1CNSeshDfBNFU/efb9PtGvE3yLC/q
4fMsc1GJ7wzivnDEuKttdBFEpbva0zTLrrWtu1GKYZPj0OYvStye5MFV6/bUY0O0nxt0PShisXcv
Sz/CVuIkkvD7VIb3pgYPWEU17mmYaoFCO7sNMnOhe9as6RQl4imtQaEZ4ECOqNbBxCMtrznWR2Mr
6LZNwxJ0aXEvU1TDOlP7I2I98bV2PKNZMvvtFCUBiiYubA833thAEpB+faqzFkKxzY6oqXJY2qgX
B1GGjiW2I2aQgpsEvPg266HYDXmTbnADbraRVesbGGsRkZ+5iRSkZWIzxwvD/ZEpJMAtu3uey5VJ
jNkMl3hh0Oh67NtLl+8wx+LEHJ9jh+rqNA+g0NcE2FpczSw73zWOC595VrdK6HS7WE8dfwZ3v+ss
fasNmdi1GfBKj7Bqw4/KowSFERNYZHXXeh2bAwtZytiLWSTEHdBnsjFUTJ6UaLIOEJAe8LBHOA/x
HJ3fhBYW077owcpm1qRvY5vXk8YL+c4JzxKe+BvEpHiVPXsZskwCldosimGFeMo+SvLHKYXc69rd
xQ4VG0+f6piyZp2SMNn3Iu14KwcnsEMv3+W4c+Ln1+Lxu5TLFppIdSmU6IaLQxVkTYNdblTZ20JM
wLyc/M2KQkSiMTnapTiXoKce2fcEhZPR06vAzkW0zdzoTZh9uxsp/ERON91Y7B74DTXnIsbpxRku
67LqO733oU4TaiOUdILCNcCOsOtGs8+hWqlp3wdXqH7X4awCcBtJXRuvu6zND8OAZbTTdz1aMvWt
iRN0Sg0QAp75MLR4RqWlZ8KyyfXAbYGS93m75/dZB31b3vWygqHQtPgLVcvBdoW1z+1hO416CwvG
bHyKSHyphX224oTPVUlTIKV85XTjuJA83BFMQNSd6wt6TMjdzlN51IyB0GBQqVWyJc+WGeh+z0JP
ZSMYq2atxWP1kavJX+ncI8w6hCGWUCaoGDPbgOgLcSexxQmorur3GYufN6K/PztYCC+TX4F+v+RI
qqHbA4OF19/N2Z9WVSOg4SoG3r1IEJGB+QtJXPcy5c0rwdR5afUZ9dM23I6u+pCmKNxX3rLXFe9q
5lhCItXnnVDhGDeVhkRflrq7zFOyW+ddp0iL/EGPk2enmELCn9w6uMhPbsghWVB+usfUdM2NTXyG
8oF30pIkaGIyuVDYwyuy8wpbOwyr6rrBxMqaEff2fL3EuFrJe4xXFUSMS033XbbFj+P4WuZ5HlRj
Xu3Z8Glb9lFj0DTWxc5j62A5Sx8oWvNzmtmu4DgVnlmNbmlu1Yd5eshSNsdWN9b7xnLSs52rlMfj
q+MNLSXB7NIMlfsQTyqPp6ZL91jCdmTOwbClYeZcYXLy1F96e5ONprbNS3ZU4yDwifCEHnQ9vFQN
ANxuqpAQBo37BONIAyVfbgZPwPbvQyvoM6cO6iGHmlw3FlIaYuMIMHsQrxRf7631n0pxDCgeKbjg
phOF7VbTW4O3m++JsClNKhkSlkrt2Nt+QdDH5eWXdrDUbhwoi0ltP6a4rLuk5TRz2CyV9zZnOku0
CqQhWqrdaGsoIy/GJkQzkPUDVGhZJav9C1hD8NBBpE4df68A5l9YsDdj4Agdm+lgJHUTzKMznUah
PepR3+wEy/MDpmOwKiwYQywC8SP6aq9RZl+GYr4hLBbeFuQRDriHelo17kJ38O6mNezzmfUHhxFj
a6sw2THdFEgtz4bvTf36etiKFrU97xq1fAb4325do0bQSOl/ZIXodjZQV3RZQFwYUetsshg5UMOc
QAUSOfFBEOyHizqCVSqzAL/BEQkuuIaZ+7qUpvLipcojOOmzXuX2ldTHsNPVlADIbsebFnc7N6u0
c7y2+i4Zb7YwxpuqRBB4EVkd0ZHbuUkM2pknRIDl3bIIBYKSp98wtdFvAsrbplVVkrxrk4f2aZrT
9hF5zwnc+lK/Yy08+V1Vt+9VNY5+b/T9O2JqIC1tY3gnpzsAnIym94g124fHCBuSiASF3l5914q5
B+5AcRNrsh5AKzz7tsfLav1Cv5uCLBJkC+cduFTr48nsvrP9IPrBRnkzddp0JHaECQja/514h29U
02nf0nYB9Ipq4Df8LdiQh2J4q+I4D5xsdF+bRAHYqR7Gpq9f7SKZAujk1kvcF0ZgTRE+4fC/A1Q5
tcDxwuIwtW2xyUfbeoICRwSImBUIjKueAg3WGhDaqHZq26Vx9AfPHutdpMMGhY0Y7aekma9empgo
m3fzpXQaXGXKEaYdIK1jh0LjqY8HcVKqwTq6gAfgV7nhQUHX4tLZaY7SWG2cOsCUWyEwVEotFKGb
ytloBpK8OZT2zVi0+RazTcLYpL/ns7ovo1Y8gtBuDt3ohSv/w7pRbH1pICFv0wXv3ijBkG6e1aA0
Mz/HxMKGaD5gBUsUpP0cWuMN1O5fha2stkH4o+r1MWP/ADpXbKYaNsVEIN7H/MCXePx9GDLlVPC/
+MbsehsqpxfLi6d948xvnTKNyNshbOuutHhEJodtlYsa0avaT/EPYMukTYdC99xgslQMQwx9Cuah
GQJnDSVSyxiP5riytj/wD8AeQJl/xQORucn3NVYOvRKlD01eEEx4znsIPdGvLKt/xRUROgfQgf3Q
1Ls0IqWrNDqwc8UgGG+725Cgkx95he47+Ob6JOL5EVyETjXECiNcCd3sXQM/vqk9cbQ8cuvGwAM1
EXG8E0Z5i3sveZopt/taHr9VTgvxwDfGBbxNf6oSRTvESnJn4dqMZjoF2ow3ha42f+Fvp9l4DSqi
+4uE7Mhq3oFyU5PEtyLsjsSiDdul6IvAa5tzrDvZvgy1d3qRkVHarUIWyMIHIXfynVWBn1TYBH5W
bcY1asxRgwJ7srON7kJC0CUFWuyaAe813fzQS2HseD6+1FgdBrpIx2vPF56yoxFtxDDvnb7JzsIA
qDpWIyxJe3yd8treRyFmo00yfFfbkpSCKbYLUtT7fAqHa0JqwA7xbEIbVdlSpf8QVgcfyOhfo3BO
QHigCwDPr29C8iMJK5NSVduy05xt7rDw1/2vjIr5Fgwq1Y7Sjl9ad1fnSCWV6uA9EPsTquEKV/XU
de3klMbe8liyk7bT4aei9/wS3cw+RmHvQ+h/Fvofk0PSjFo4O86p/7g7ce7+6cFJS5UiAskKcaKI
UJ7VMohOaKnyq/Tudi3sU6fPv/CzM/bZuL4hyWpu5lx5ZLQJSU9tmh8iD93UsVjaU4uNJaA5DWGC
NVcg6nYkVUSKQjRBl9lT86DqKl/wxCPuQMuvPRUVbvAAqvsjG+FhP8thOdJAetK3VYsZLJlepn7e
4F9j8i66UE9mIua97fyV1SF2471C3aRxAxUaysmYixjBBqhpWqXaeNeOQQU7PajC6KTFqb1Hizij
iPWE6uctH6w+SLoeGFdRtcFE+fEV6qrnGwOcpSLb4n6ZBEpW8LAELUT+Zq8UtvMzSqn94yHNQlAu
GxsHzr0T9s9LkuCKQxLKz1qDOL8az1Xcbfqhf6S8Vvm13cFB1QCYorxx7xdhAA+pTIhk3TaOjnGU
NYS5Ie9KZta+CtV0a4pMbGcwQUVMQbTMWa/y6qbMqOt5dneoTAv8AYLWmzCMX3qheAF6wt0w4K+U
v6igcjZZivhwX46/TGq++2HBR7BW8fBaNNa3BWgTVoVbqJpGUE7AHBSUX0LPq4DStK9J2FCZC/8K
x6J4UcPhB/Fdv2cnvpujUBCb8FtEe/Zmt0Z77ChhBZ5tb4dQ/SAOjwNX9Msq/Eyw27rftaXID4uC
zoWRDpSODCQKRe1EfhVnfK+at8y0I+Kn9lczlqC/0uXFqjIEKN9r1AR/4Ol1tZta9eMiC8T8LRKI
c+JnlfjmjMqjjq+ykzhPSGh+K4sa2Y32I5s01Fa7X0XOPrWPfqjJ/JebNFhvGx7SbjOuR3xk6tnV
jAfPSo5t3e9Vu19+1MkHirNFYOr5EAx8FmVHKkUptBpNRqPbplYBDz/5s8MKicJV2V3HoZ4A6+Qp
YEFUOwtv3GpJ224U/UQdQWQhiGcr/KtdsVmWA5EgzWCgDf2qcuoGiXNd0bSbOnU7OMjsPgYgG97i
OMTW4Xe1G41NZc2u34vle84bo2XIr0b9Y1kbHoqaVfyICJoFYg5Xd3uDQHz+7rR4y9ojOnYQ5/bm
srwqrkgeVhrpPg0VlqjOO5CO9vYsvD8UR3yUqhFhRRmWT1GT/USBa/JdLEROuqGc/3B4QLB9cMpT
RKkPJVgU4RZvyAPcpKv2wK47O2b4C4wuO6+SlFpQ9rABKvD8h1g1+ElMXlAbFfKnChqxGjSnXQL+
ZreQctmoummgrmhON3lmdKRbHfhq6ljCKwmbAQpPk9zDvDhGbeUcbNteTSYr5WaUvFTHs3dWzhtZ
4kxxq5PZulKWKnw2SMqbNwOYs/JsWfdLypuxqNDVIzs/6FYbPyppmUI0je0rPmW59gAsGjkgPK9U
FB+WZmvPHX9JUF97BkkQUD3pLx06uLsoWzAcnUtAQZ/u0prIgLYP8VUdeAqbS55f3NSGwgOVNSid
JUSjyN50dpyQQB/TXypEMXbrMbk/DT25nedibQgIC22UeKYgRf5C8TsvtXwJ1mki0ZxnRCt9yWgu
Ua8+93qBDOKK7FFTEtVfk+WobLKhDKwULy40wJK1MDzY/HgbsUGce9yJKfQebK38fRhD9A6aFjeO
v7t1Q1P22COyb10W72FYD3J+o6Cuj3UUoRsKZ77a65QKyRTygISPDt9hfm8N7S9Ka+4DttbeUzMj
C7F2y1m2yxaiBookZ7mEWQ9La7lPujVcZbfNHtLxqPxlcOSaleshBYz6sc6ueZad2X0SdzqNml1L
ULJyUOocya51BukidCBkc70HttRHKPsxS7XlPMqDLn7VaUIoCbVW8VU+E1foCWqSf08QDpYlC2HX
li0XIBUzd6d9PGkRQg7rJRRWy8uAyIS8pKjwD8GQmEKSnb6zq5qfq25uTipply3freWHFl6bZh6+
Y7rQ7mpjiY8akvOvpj1c5Xg8q8jJR6p5LbS2e3C60fHlACSSd7dqr/0EoGP2auhkbUZ9EoDzXvHS
b8PgxfslVSkSTSAmwyIu3oykeZf6vmkCim8xByQR2WrBIO4veQi2FL+oElWBwLZ7GJmpPmSUA7pd
npsOxhmMRmXfXK28vWZ62GeQiXDExWTLCJALTZ9MLc5uoHheBtXeKMAzn+oVOVVq0GfXluQVrC38
JfUnyUD4Z+ZvjJW9Md1s3qSd8WASApG6iHXkyh3kmBarA6MqDO2MCwZ2lp+d67i2Hr6m41KNLr1q
7WyYUGfQuvbZSDQEpiejaPek0J/lAPzDkhzjOifSC9JT5ZJAB5+ShT1WPboOxrEZ8jCaUwRx2xhn
0vC1dTL+bs7wKzDgcnZtc3Ac18MtBl8AQ1/QRl+b8gBNLTvNpfj11RUlGNrDG8fyJDYVlFqYG3ck
sZpKANb8+8qpVRHLLHoLzbkyfFTJ/D8uLpm6xMPtWM6TA9k8usTCpGF+pEjkfmp+ZyLRr9gKdRtB
BnWjx036oOEn+iDPpgRXJ92d0UP+34HZXopLZuU72Y8N8GB+TmmJwesCOJG8SdcMvemHwyL8Qo0S
0mvc/uug2CqKs/BH/L6ffil2W34rpsXaViiC7iWaF8/Tya9h4FzlaB2Hge0oA4KRrXp38VFLVsxv
Rr7/FA2r1zeIXaI4b96W8PN39Yhg86CP6ltXkDpNLIU939pU4d35oWklV9nk/bnovdrfZWtmebTH
Ny0ftHsNbER2tl1TXtMWkYHZ8dQ3AqLxaLRxtOmRfn3DCWUgyUeFDd3Jn7qnihfRDjUfKPgVhKbE
SxbPAvyMibxfZSOiHhvvZQleV85VXWzXUABzd3KuZYjflw51XHxeSmj5+9JhsD4vTadSvPwfzs5s
u20dW9dPxDHYN7fqe8t2HNu54YhXEvZ9z6ffHyBXlLWqao99zg1DTACypIgkMOffOK1lU0J2nM1t
LFkTiPCodmWiaFw5nfbF9IPkwXPHh0K0cO/VvszZGptEZHFFI8vVF25R6UW2ODTLAmLIXk7WOyBV
09Cqa9kb5WFygNOIxXcHEy8gRfjgGM1lqIb0Lcu0EPhv63JBBKhcsodfT/PYv5aoy7tIevz4+1CU
/T+H9qpb/WPoMHUXrbxUyS7CT2qhdUF1BUdnAxcqfqjCT8Oap2DNHnjaIw0G3+lXpg3Be9kjf5Wz
plnJQXKyP9TVFY6rfbXM9I/J8EynvRxWsw+1oj9ny9fUYYAjTM9s1POqZV8lCuYKgNQaBUEQLfK9
qxsq3XLwqS9Xs761yXT/HHXj4s1F9F6j7iC4Nc2DatjRwsOfDawGHCe1H0iOzIO+lM0pU6Inyy5u
ndxHrOceK4IF3p7wuAOFEm7spPPXJH2ActY8IB1b7cxATWGtoqjLHokgNBNYXT5bIOm+ImNTbRoi
a8AzHJLjIsAF71QPHk5BQ6qu27hV1rKZNxp85QAUjB6P2RfEaNxnF/qDaMgBZkmWjnrfacqb5mCp
KvtrGERvbcDCu6lN/SAf0DYU56ZtX3mSVADxWv2qsrvH6Uu5SDXxuI+/8jRTYO4iFSP6zNxXLhEw
2H2VJc0qSCzE6C3/ZzXP7/qo+SztDZ/sfm/yBEvVw9TM4TZTXPPJmvBBRD+/+cvgJqPhalE2g1F9
DPF4NZ1VwF03WeT6KhwoTVJoJl2b3U6UXkRKSiH/NkYdnHhTtl6yV5xB3fUNqfdmKI2XTDfVnVph
kYZZcnm8/SkTCw5uKL9qgyTRIK7V2Qw+YM0FZxlCUzxcky4B4yc6dVvVDvj9zLCwmSAITE+o9Szs
DK1EEnffIk3Q4rMmP3lJG1ybLHXIgYfNx9i5CKmE6dfC6twtBXZra7de+TXP8jM5zeajcYAB5Kbi
PjRpXZ1aNsiryvS6I5aUOB0Jogyu6P2uEZJ6XUaG3Cl/DVa+K/S6+qWSL/v7iRgjIyMngwNdXAmQ
wXN8z1plpYVNhFiAUfpbVSUSeK1KTSEBIraQPwPsVOxVPITdXjb/Pgz62eewsXlDHPd1aK0hXKtj
kpDmn1EFGwdyJQo7YKGaIFH88sxpA2dlaniCaUg6rKge1Huz8rFGSnP98R9nvL3PmJEPJWYGYXoN
lGAzs+96aoRTpmg1hlo8QS3RoZfrQLE7ADZoeBvKNp5N5wuLHuuQAjrAKgv2RVhPpywEdyNh263r
K7sUrOVV0/EMjpSErHY/g1HpINueSQltAjXMr5E6JNh0qEZyztWw2ERTRt6/hV+2bSbuOyg/wHzK
yzYCZAGmD7hGq+6UYWSrE7qU2Efw5ieEo+IFZWm7nKZLC80H+Btn8sC+ZtzYJWoj5u/YvXds4DSq
bMm2Mla65OPlCxgjxnBGdGp6Q0eZZEAVIgqip2wup2Nr78yqJVtcDxSrwTv3Cy5P/1Lqun9pg9w6
AK85yZA89I1vIZRaxjiZzNPhPlaeqfM8ribxtJdNoEzeDkvaEOap6z/mRrPRBjaAnWhFVLwvHYtJ
2ScPEFbKvWGTCLvHwFblyBpykLNkh0vKZqHmWYUmCa+E9EP64PT52h1QqnV744FPoD7NyGzt27Kn
gBniILRsuo49Vz0o+x5DtKcU0w2EvlG6kb0hDPE1EpvqWmSfs6V4vUQP+4cE+HaqOEhhdc4JTO2D
Ms4OvIXcwaFFgRecRIAQRFN2jLVfMtGP11baIZKuhCg3myFs+6BNO4qYpo9ciTme5GhPvBZWL2xw
by8Z5Ri7w5pINlBElaJ1LoPZc9VYyX9vsfYBvEAuRT47ImWKTkWBHu42UZxw1RSIZmD+7K6cEaWG
lYNIDXXFoj5n2M/dDmPWLnnK9sd7fKAC0K/K0qX+7hkFXw2D22KioHGf55u1sy0z/ds9JM9uLxOv
bXMT1nVwbfWf9/2ZjNjZz9v2rGuC4Jplv1Kp0DfnlkZKIrCoDw++0q51Da0fKxyUla1n3CRmdnuD
4e+ycpxvlklmguF1Y07hVjooJZGPSnGkVZdS04PXyd2McWm8GrBmTtbo1NupRdRDSnfxwP5yuxGA
z+cvBtbYXrLUfckK3T5VwqnHsrDI7NPRWFRGFD6DOODaJ1u10swgep5JXa/iYMi2keD2RrWJrPxY
rKOpRP7CFlotsJI+e40qjq8+v1A5Nk1Rvek9o/uD4Qjcqt9oyMIuJMOxETRHeSYP8t5eZ+8IiDtr
hVz3YcRj7tymrgLPCiFNXB6+Sd5SC1aHdVr/VzL0ZAYi336KyZttkYg7tk3sY3TvWc8mQpH7MQCq
lgjB3lEw3VpjmQMTfJYR8vg5CtBxtM9mlD+KwPhKQm8IpvEjNkbEUfl8Z4xElHNNsZ6y3IQHKOtC
J5j+GNC3s3I2A6pFaj21GHUFzRJDWPKmQdAn++zSQUd+mF2TzSMohL8SEspwP8JvqCqWa3JO/REy
Bd4io+ddfMSCWJ1o9XPIon7nzTal3UmzX6bOwm1pTE5uyx5c+n7qTtcLZTF1K61B5eE/ddxMQi1U
FqmQ2xtXWMmFhtouQnUS22SaMibP5EERlnNpgN4wkofc7SlmfY0FHt2xUe2Wh0TVlkoZRddOTdun
se/aQ+SA5pKdMuZU6NVYAlauOP57YBrTN79PL3WDq7QSZNER1tq4gnA4fwur/BZ3BUAkaZTPuMv4
Voy3RTwT8Rj11H3mtEhZeNhzAwJzLmWi1F/N9BXSjPEaDpGFQgCCrLjFwg/V+2CToM63tURTHb1H
tQzy+Ss5D3vlNeQoyUOHz55eBc8/6Ub+ua3JnLcdDMX9v/SfxzagquvaJ0hxM1m9EsFaS/9eOOgN
1E3m/BFvM/UWj1TmDz24dLwFHpTW85adk6jvrtKd5OpaH1qwjsHwLTMqxGH0YriandrvJrtWdnhz
nhPPsYDlGKjEJHbcPIDwsg+Za11MUx8swDAdNjUIH8gYhTcW0EZTonShJhE8tVL5YfDLar84Rms9
6QOLtK5rb+xSgBnqcVKVeCm3p2nm15t67ky+K/ahlP5QnsvT7CSbDirjmlV7Z6U1nzWuxVNTevFK
aZ3wA0kHVk6UZPOEkhICihSaiiF4UQvn0U2q6EPVR3uhOqP1oOFE8skUg+E17QIdH0E2Qc6qdnoS
L2pqooQddspeU934SR5q72SpBvCpukieOs8vj7bWf8guGbKcVpQ6oJxIc6RQRzjHI5XJHWbMrnfD
JEg1HwhZu3BPkFzxEoR4o3Eim4HKynB2KUWU6uTvbrEZqwGkSaNDocJ7DhLNeryfzRk2SjjcWY8B
S9jVjJ7yIZ6yS6RZGaIp3rgudSdeQc7Or7GefB48KAGlEtgXGReStEvdq30Eu1iRRnGiPU49ogUh
VtgbH5OTV08A48Ud5z4iDcbPEUZRm69JUdxG6BRZFkWjHvssB20tGeP2H0d20sNGw2AbKHOnnsr1
1DgqWSvhkDsbU7APuv69ni3jIt1xY2mqmyrzT6RjcKWIWmNHIuMn+jD9uUmadWsbSrFOFaVfuuyi
UCvQkbEU68dWw+dPy9A+jGsYY45hXE3cZK+6OOBRslXiksdyGyk+5SWevHWn1zAyGCcPUVv5m9w1
EYMRM2TMV0YT5jpcNNMHBokcBdtLn1Tv1hWahGSf+BiKoyAtrvonGZMShVK2sGzGdk1qelrKmG6y
VMlss/pI+va7G2nJixLxfaTD9BagHYbAV+avZFOhYk0yyuTeboUI1M5KcWj0kIcMwnBLCA45enrN
wD7WD6g5jCFycn1FUaDq3d2tux4nHOkBcMDPhkute2u5RlDivnm8x+5Z20KMa3oBK5Vp23kUChai
fV9byHl9WburVtXcq7x3aZ5ysabZOZviTlZ4gwmXsuR6knezyQofZK8cG4aluWv9Ft1ZYArgUyjA
/t2OSrpTYYSBRBGA1tXdp2q0s+ZmW6X144wpFeoAgz50SGNhbSpEp8JEoYRwk8wPq4jaccNa2pgD
Sp5eyZ6yMGz8WX1nZYj9OGWF6jzVzXsnNvKNOOArtrCapkTBj/Ehji/QAe1trHcK7B1w/xivx9d5
Tj/PZCwWsVHE4sEqNiMQxL+qBkxw443hwaq88JntS3UCgP6eVWP47FjtZbBUZTkPA/dMj/sAVirK
oh+UgJ+aDwIUVvFG6rxqjmsjtRKOGykKe29KUVgo/s56Gqlrei18i15JFlQn+sdOaJCzm0JsCZGd
lWxKpWEkA6h0pNubqSAGEJFQwgd14bXp3C1Kg4vKAvO2olClneSDWD6SbcOkm7r/T5aezoI82/dI
m92HSgmTFwBON3EEyy4dAGIadXIhndBR+Ftbika1U2glpNV4m9Rq3f/TpCnItWNfiw9YIfgi15YB
UKK9bErhV2VMPpuyN5z+1sSthfSCmJvoCsioIP6a8alXpYtmYiY42nbRLNKonr+qiuXATwJ3ooxR
tjG1OdhnCrtLrzTqp2IkQaN5KK+acxB8FGwxecTkWFfBCVVMZPOs4smbWBl4osODvKrUCqgKkvIz
es8XNdTe5Dss+lm94Grz1kNReEEP/J99MN3fwnrMAJQ6FDOthupLCSnRLHOo+nIxP4QBIPe5V/dS
g0uO6dP4P8dcUciRQ8Lebrf9AM4xXM2RhhpzVmHF7rkPlqhCybMkIomdx2Dz/tGRJum5Q5zkeI8X
IM2OJpZ4GZoZMpcqM6gWdh0o7lJWEGnbOAFZhsr3sJOJ2lh3ux04HmMpJ2DjoT1kk3GY86Q8oOg9
LHEvRx7dDsK9pbTWc+7r2p59C/pyFJyfi8K2nlE6LdWsQhqICM/tjxjgXoAuwUdkL0ElZn+FAzKg
apR7Zwrc6TmNh2rl5NRRWmfAVLPV+Y51zPbssorOVDaR7aIll7Iy3ibqLS5Do7xc/x6Tw+Ss368h
xw4gq24vhIzOGhzOFXQtyN0o/2tgG74Yrbam8DkER36b8zozlepdjOhd4+GWE6u1dg0rbTzLQ1TU
4zkQB9kk972NLeDnIxjQhQmIHBHEQ9lkIFKEW0Uv7oc+KLlwmK6mENyTYSJu5kzXVnT/K2JU7hZx
BtLE0JxYIXUg/275F7UsjZ0DLXMh0zMyCyMPo+VD1Ym7gz95r9owhcfSJKGXR97l/jzRnXSFmZJ3
kY8PeaAotMJe9TMkh/6eeNuuimajAzzRa4BpmTJex7qarnqDyY8JpmIjY/agTVdoB9BvkpbtnBh3
K9s6IGsMlfWFXn+ME94RUciCvVK1Fyo0xYF9VbSWOSgR17r8M544abSGYT1/+/t4Gc9Y5V/ByMWL
JFRPbRqaz2PQa2ds1tyFzHrbiolCn+ekJwTgqASzsLwlzWtq2IjdjBuZBZ8r8l5KqiI2DJwSOz5I
Wn1zAKwVXm4tqxV5QRtNcQXPEmSP06fbrbpR2xdUj9VHJDOV1R9nZMIRNq/WoyYzkhM+oqOmvkVp
/q7FevzL7t/VLhUQD2ByeRob3wcdBEc6WvaXpiuUVdF7/kVRwOqNsxcLpIFBPVUYRds9QBIXpusv
PkzCfq2wk3ODS+PC6TXra+jF/gYbC0jxsqkmycrr3GYve83BQWs5c/VzVRbWV4F9L7Pae+rdUP/S
t/pCTlJVJ8Oyy/om58B/mg9YwXZLC97GxQvRanQy/8JWtlr1Q4Oqvu4DmJdBtUXBPU7qB9mSB7T8
/Is8c43xWMW9crjHTWzAKUiDk6jBylvAxjdRHnO/iyzvQZ4FoSEs6tPLPW61hrPzJj1eyBjwUO9B
Ewf5IpVbU8sIoivp6aliGSiwJ0qa7u5Sw5l6TCZXPY6uVm3R83+rsVprF9KbNVZSKBXSq7ULvFt3
MlCUXMmYGUPY3QSgOVbT1JfIh6wGXTUPneKTiIxxwz7eTrE0To5D7yVHeSYP1gCkeXlrB+PMFSwG
3aK4E2hObR782ebtzt6x+q3jCAwuxhP98d8jt0dO+auPpvhx6kLq+gyWLflUkY+g/z5doVi/i5IW
g4amDh+8FEHaeKZyK5u1ooUkFemARFMesBq6Qn63gh1lkcWcIWSfz0MGMUvOLZIG0JA+b+/TZEeq
oktphxkm1cEIEF0dr/JghGSfBxSiWnGfuMetLthT/HBOAcZU/iIIUIi8T5WD5VQnTr7KWZO4Fcmz
31PxhmMlXiboRMqpbqtN+4IrjmWdZ5ASx5K+RRECI2PRVLTiwS8iauK0rFYzn3jnCEp5akCRtTSf
CnHAAKErWaXLUS7QORwQQn0p++QoEHzPUATck2ypaNAfVR2XKdmUsxJr+pXBkCT1YO4HKbNXO3Dz
WmSMpHwSKcn0Gf0o2ScjmFVAA/r/GZ/2gw/DVvhaAdhZ28NgbXQBibF9d4LUUv7ZvPfKwbJXFYNd
Mfjee5+LZztLJFcHj1QZ1saaW/3lH3PvzfvfDQOQ0pXubGORra5SlT1gq2EILJLVzuTkm7aFalkM
5oRhdu6fGq9xz3hMqU9mbFmHBMHthSGT1aVXxUvkd6bdgPruo+l8GEae7zSXipRUjNSmb2gcKW9d
EvwZjsLvXZYrb/fRUo0yCL//Y7QMj/13mBf+bbQZusYaDUN+0ULnOXaLVzg6T1XpCXWiqHoJ4AfI
sN0l+hnZ12rRdmX5Cjbc2U6+12A91BWvShbay9trZN+cOg73JqJWMVIa/NpbE6aF1ZrxBbsOHCMG
zXoxZ1atiN0XP630Wap85pr+0gdh/VZFCfnuckiuChnYXU1CeO/8nq39nm2XY/7THZ/ztDB/idkx
YmRvcUCacS6d5JpBW9sNvfM5O9CgOfpt+YxtJH45fgiG0fHHd0fDhMnU1Z8NrD1utejlj5hGzVrt
/eBO9k1BN/StHTE6GlSAPoNFEaMh0XXRzFzZooLuHVoTTJYTGzNW7Eb7oLLNWjUtdtrJ9OoBM1vE
Whv/QEVgAehV+e5ESrASWc9L3uvmUXXNbp2UYfGGc9fRbXzghphVoVE1fkHSptxWFgWVdMJOJAZN
ABQyifc2MGtqdmV4jBPsSASQKdUi5womWL+Oh8hLQS1NXktYL7+EzlwcbzFkefvl3HCxyN7bTBNd
k2JAPCSR86oRdpEdoGepnF0lMr8FnvZLnqSGeTsBk/JLU1Xjmzj5P48R02cx62+v8+/Tf49Rcavu
jTB4snynR10tfJNummFlsJdml4WEd/wkW3YCSyh27Pwg/TPJILNsgC62cv2xPwM4T1ZGgkWTMAkp
3L579nG7k4i6mLLd8+8+is23PonFk30a82Tr9zzkN8CnjFFxtLIq2eY+KSTQFOaLPTcXuSmbSz9c
ljhLPCSUV84FMmXLAC3CDxX1EXIzzVckyxazYB+mxQjeoiD5Gosz0LOfZzIme+U4ZA/+l977q5DU
gbwUTu1+gjSOJof23nsOCVM9qndmNGjvjfFYxWr7FoaKufcn/rIcVU3dq0WZm7yE3l+CFBqijFO4
aVCxrPWTnsX5lxZ+1uB5EUpRtfbkDbq3sIuuuVp6rSA7mKtYG6jle1BqqILg79QUvbJGpndeYytX
72SNmXrHfqhJtPa4CjxUfZXdStEh0LrbMFmxFsNYZhvPs419To3gyW3Y7CEOnbgYyiuhIWCYxbZA
6/m/n/3v49xUU4+m7y+dxii25DL+76/UqIa7DhEpQjaweWjwFVk2qK1tirbBWiuFobhoJvwsJMQi
CLN+Kz+/HrZXBb/gp3RIuyviih+u5rYno6LOaaiNdoKr+yELPLKIE6j2HrtKKIOi5lMKZqsBwmQj
yz2IN3aLELAVhtMCqmniHyzLbBKtKs9AXxcXaD42fhjdn70tha6LHKc1OCr3qAsLKy1Ps8gaK1Yy
nmXbUcgBqPDENqlTkBDFv2qXml5wlge8OIMzqZKlGngo0vyODyS4d5pRU9mImtM8mPWpkuvSIt71
imYfZUgetLbv20XXqsHKKdoReR+gppi01c+mxndGGgO9vUovr1oXttBLaudDgfzSCw+UfnrWc/1J
fq+wh8mNefF0+5ojS3tgO9c9FT2gIMgCf1W6Pi9yuxM0MPDS3uZeg29iXfgQab9k4V3W3FVY//rC
V+tkWdkFmNm/F+zlmJz7ZD4V3kmW6jHya1a+mthby+9f9M4xvs51ra/BODrHoORWNESNQWFdV96A
oR37PMq+ay7SoSXMHWQes6VVWM2DO0TO9KX9YlUDqiihz0LYtNVg2yA5usyEUJ4UD5SxtMrHZY+F
NjT/7qROc2Gdk76CRCrLO6giQHljR7Az5qxmSe8ZV3kY/Lp7mE2U/eDo3+Loon7N9dGFR1+Yt1Gq
WHUaBZCye6xpY3dXUOwuql9S807VB37uRmKFuzBsMNsVAnmGOMhu2REJOLkKx2pZIpW5lb5eTadr
O90A/j4JpKmMlV7P4zHSKNNIqCr442vmeNZJDomwbHsYHKRDxAQchYCeSyAR6nTtw217P801kA1z
iOevVbSv28RrNn2eTHs8xte4DPVINs5sVFrtlEGKwLJbTU5TCpdU67wvOGYNW9iMY7OQMTnElvCK
rPaj3dg5z5NM0uiKox9cY0L2QyhZe1ZiHCx7eOhFWqbSscKJtUS4oI+OFy7lNyG+MR+h2ZtooAzJ
70rEcYp3/ikm+J/iEehFm3TwEk8MvnW/b+ZL4guqHW/id0u8h3FU4gU+QANqUEBxtKvM2MQR9dkx
pJBh4yb7rxZVgGYdFSI7z5LlwbbRI1C6DF8o0cyytD0CLDnePrnqTxAuQn8vNbsxR7veYAuZ3p9l
DqbT4ASEpMJ2N89azzepEbROv/sEDIj+VgPjJPMz/Fchpd/XobAGKs522P7LJHbEPH7lGj1IPtHj
CA9ZeXY/yBjAY9UjjSYGqXCeN58XeRN67zJ4e00UVVC3dvEwkMF/vJxseuJPqJ25DEmYHu/Dpq6q
9xH0h2irKfpiijX1MNj6qO+FQcU6L3Qq3dcc7Svysb//HXgQiPb0+e/vfhf9N8RxeD/6jlS1e0Oq
9xkoySjLvdUNiE5SwNn1gdaQ5WCNJwciu++dvdZc3+DsgegIgOBMlD3OsVzBebMppJQ1jK9Q113i
gmmvgNTow3dbT79FujNsOr3tj9JTHrZm5SMVl5XQg0pcY4ResCr0g+XZ/YAZOvxIZ9rdQ/9pmIwB
AOrBhU3xDYkkkUR64XNrB1u7lM37Ic+nlmdDtL6HJHQJ5Qb/kjYFVJg6RgoKSFMXmPYeSQtQDj7/
C7HpWUuzglBnT77lrPSW+l3r/UoB4hmLcK7DtZsp6irrRkyKkK5TjdF+6EU9fzYK9aDmM369olPG
vMSEvOK64VY2q0l9w8PKpT49e91ww6jqgb+2fGg2lqHmOA+hWyDTcF0ImCxDJfycGzgDBm55Coeh
IjGmgFE2cLPzg8lfWLZjbeUDOUARGqfh5PX+oL4/j//eeY9XQ73xKXwdesiZN4aIgWjbWccr45M/
QkrtLHtVsaUlzf1nbyea97myFw2j5zko2+86FhnQJ+Gcy+UXq2/SZsH0NCqIVwZR/COeMKqt+2E8
BiNbh1M/xMnFwk1wyUpx7xV4hqqND7E0Gt87Ab91dcfA9xACRND47U6N2/lq5cALDDVUv4lJ/tAf
NY0MtMyvDr4zn8dQgWUssiC/U7Ohm36MPkpJMiQPQSyW0tmMqY1RDpfEG1ZRib8qFcpPWspAWcWy
8BuRa4NRVzCBaNziYjjNbZj8lMEQB0gFz/82TClH7VIJwKWPLqUzPspHTjwmwtDM/yFb8pCQcl13
pVBEFmaVMlbjsrpwVD07fDpemuvSxD7Gh6J+SyXLDxGH+WsWZ/ohlNmhDHuz9eySwL5/zjgylFNh
ovonvhKznryVrzjuSj7DYcA9AJHAfJBL/vbAzj3oRS75140cIZ/ahYl5PCgc4/aYl7FBY1FYI/B4
XxHorVuijajpVJ9rLZm3PXIlF/AZ1LPSHmxLDCwrmXpvm1buT/lg6HDLrimzH2Xrtg5o4/GPmFwG
wP6sl4PJpuKxhlgIAWJhmLWLp9Bg7yebJxrP2v7VLRp08AEE/KcReNj1rxBX/hjRNEJH1MKAXX6I
KFbcU6GpeyNKWNLIj5nP8a5J0eC+f8wyA6fkdUA67zG4MeHWcnzsYMTSJ+FZt5/dGN6w0n4MQ16/
6BMZdpjmlEO6pn6gdgvGD+sHsmjTAn7W+GNqXH5hdgu7CQNX0m+uveMrHR9b/sNuQ4Rjppp7f8mX
HnRdFB1cuAmGHSyKJHrLdAQd8bJrDzUX5MGugmbj4CCKNF/Wf+nDfjxmeHItqnjuv9Robz/NARao
ReS3Sz9tT43WTg+NlXiQ89VpZZv82oLYTB9rOG6HTgOcksdqBdOy3ck6ETL0nyNaMaL5v41IuqxC
x6D74zW8uWzXKk5xSzAXydbV4nSZ28IAPC/9+kGJ37vJgRGXTNBi/TA2d7feDjb1yqySTaYXpPFa
03hVUApdxoEdnXQvNV9Nik/ZVHQvE9D0B7Jpf8lRRVB6W8vomMRH4KNNRxwSWdIVAT4C8tTuFX72
2DzBcRHeAmhnbPpIcNOF2LhaKN6qC0qEX0Tzjl+WKuSpZnkIXCXm8t5Rd0CcLZJmK9/xspU3wBBO
U2PvWAPu8TkoEsjOecC6ETMcSMpCEAQzHCwXd7GRmy+G1vV7NDJQuXeC8nXIQd4UUzrtwrwrX9UY
XJwWGepF9oYW9M15+Apv0X3oTfutcyN8ajA/WKgVPqG2EnrfLV8/mFaGl2o2vE9emv5qtPkNkznr
bW6jjpWn2T6FbGA2AGnDs5tr9t7NVXUX9cMAhcRIVyosgxify4100ZImWXqac1cVMbQPWCPmQfPZ
HkRNTw6UMRu7ids8GfPtAT0JXe82EirRpmBS9NZiIe24/mmOZv80VXqwgk6rLBGKsHt2u5lykt2Z
jpo40qPLSXW/oQTnPNwPtVUnK3vAwkXG3I6dFfiF8IQxvHa8j0PFfD7mcYvYHPPT1A4Xhe/OjY5N
I6okgdrH584u1xVZmQdEj/BXFmfDUCdbdrGuEJn7jHml3h/q2PoxRdZSR0L6hWwGLiJzZKJX5Y1v
3YREqtlb6t4UOu0eKoIIfz1/gndEpVjWj2Vh2Yj1LZdCcJUtS4vUFV4x3kYWlesRxHimxL9kSRoL
x+9Ux5yzJg7yTG3VNz/z2l1I/q/dskMPd2rjfURO+zmiVatpg1QXe0+vGXYJW0gWjAMkC7uYqGYP
2jYCk3m+NdGWJ29bFPVKjsnRc7jadYuzToZ1du47PIERqBtDO3vPp8xC8GAej3Uy2F/LERXNpMne
IdFOu3lAzMfUMdSg/DQuoOs0u9lg6iRl35EhrW9tMpX8jHzdeDZ97X0yLf3rmM8vTqPbP7Q+PnIB
Bu9J4uurBHDI2RpT5zj7uU71BpUt1TNMDw9Su1LAko1dtRpDLJmL1jh0eW0AwoLWe+I2kayDzqDs
LceYem2fYM4MW26FMzQBFTkk3YwgehdfWDd+Zi/u+QpSzgn6foClT776ZbJQDnPiNQpb/d5OuY62
s6NGICUSbGvMwjnfgtAhMBVnzCaBIrQosfY5SxOPgUvUNOpXYAfRJenInMtwqUIc03qn38imnBRq
Tb20+tFdys1T7lSK6y1G/k82ZNu6/Zxqzym3+Oe05ospTORQBED3m10ZzxPukH/EG/Gc/vv4mZ3w
Ku29W3xCrSjOt3riQ+6Xu9xU7IHz3wf0vcXWVx5hbkB4wWxjAz8NuV27f+mgrBx8NMdW8k9prb8f
nHl4QaGy+iMuxofURAR2ujnnNZt2wzcfLccNn0tz2ss7e2t6UOc6B9AoNfxX9KN79pzsMuwyTR4/
QVZoxYOi0KwUbhbEmDYCUK2YDmo6aUNBawAse8P8yW55sNPcAiif6dWHXzr+vkL7YOVk2bD1hMDB
HOJTPtUWuNDEgT9Vuuljgr9ka3RQ/0Qo1SqKZKx95HgVrWa9Lg8piYLTP58xso0wm0YCqEZt01fi
jao3ynKIav2CfiiSi1pMWtoyAJgo3bCDTout81jjSWK145PvclXRmCHOHxJV/yt3zOAcdUWznGoc
BmXzfkgo/p9lE39bND3ANm5RdhogCrh8ExZb801FJWlPTebVGaOUC6WKt7aAzeUKDBfVc9jICAxw
oegfnd2p6OID+ZAg0fuhTlsQG7Xz/R6SZxjkjGe0N8azbaSoGJrmbQRKIM+haePnVmb7Vmum9xFW
3GrwDPfcdH1/LDTU9KNczb76pvqGiZz9g4oVhY3wpCvNq2YozVM11q2ANv0qgjg9ylCBpdtDO+ab
WQyQIdvy1U2cKNkqDzsDybqhWQdjmeAqYQVLiYctZxXXuXiy93hUNacIkQN3YeQ/FMTCtVpzHtl6
OPsqcrrNPDb4MqblUSLXgZN1C1sUB5Bw4w4bhJckbyCJBsZLreqI5tEyqNjfWsg7/WWESPWM/oTg
lgT8NOxmF6MaH8NQ15+mCJivm+sCVwxaDTXMfY2AFsBimtHYRSstdaODvADEJGuyUKswXfSGhxDg
3uzZxZEN1enmEEzWi3cahidkebKHTmb4Bm2DVKTQtePbk9+Q7vjT0vCUcXv/Wq1yBKLszlcZQuwn
OAQJcodTE1ekbkHt5DiPgJy2qvUwOeW70szvnmK0j2Gt6Q8OT4KFjKOdiD64H7aHNrbzt6Y/O0NZ
vTvul17H4zpMk+ktNXjrCiSRM3Rf/wV5rFvcSipzT40BjYbYWY2FWl/yEXzsV3lbCRCnkOgHJSoc
tmnIX4CCkBGJjIg1zdvMUxwu/9GRlygs9bVa72SH7vnBzrd886CjrzYG1Yus31jpMpxoyH0xPehd
Vi9IUs4XTQPuIjLftvmoBS4+VVx6xXYwcClptEq7NlWVCjXd7GeN1UMWmL9UZXix+eW9jf/D2nk1
N85jafgXsYo53CpaluQcvxtWuwNzzvz1+wByW25P78xO1d6wCOCAlG2ZBM55A3oryE7q6Y2HVtNF
a5jGDo+A+GpIsX3BpEO5HnM0qSyUMY4UVptDOVSPbA8RZVXM0F/NTW2te2zx7uRBI6tgJ7F9zPIO
kUzXDy/cyNKTI0gObWtm7i10DfVafiPj1L7l66eSa+U7KMZkC8ibdzdr8zoYsk1t8eSfHAXL4ZG1
pZbk9mWOOtRGN8P8EdLSj8HP7B8idDCbbFmEiV29YfCT7HpSYVeFFj9ZVRmcWri+UjEQ/aM4WHX4
5FMv3Mn+BBixtrCTH7VhPtfe5JCK4WDwDoVFKU4HQItToPJ75gUqB92072YATmq10vFMXRVo1WxO
cKQTDc9J6ifc1KtV5LEEkn9Ip50+N8+jsqBnYMe37MfgoOcJP+4f3yBUuo0V4F1Ug/4cyPXyqveC
en/ub3K33otreFNdbKoZU7u+s4zjKA5ZXSoom8YULFI4JJ/6TjGNk10Ek/IqB+QhkTPkKbIQ+TKP
nXLd1f37BaMt5uSggkLDmt+czjIvfKFwFPYNCpPi3zEKHcyhPBXWSuOGj2o4bWU/6XuKVnh4bWQT
pa7LOE/qBzwI0qOcXjvB00lAwCuDozroofM6hR58EC6I9/I+8ctizxY9QLrIVQH69h1QBFbqEehV
xlvSB+VCnn5qnyZ8GvNcVV8YRllcIKnpXjtKeyO/l0nYuddA3m40TBgPYzxkiPchZpdlZXlsxpyd
UF0v3cqyHnDWbG5LZ0YhHIrGVAXqpU1KbWm4avnsowi8brF42MpJ3S+9A1ww7yWGOdY966ZKIEP6
PSXebrJuPsYCv7BPLa7AjkQLr4YS6mhbK8kl8ukGiQftEhS4hc7tGNzFWXaVim60yued4QNV9rq5
uXErlB3MGU+7FwXN0wZFwSt/tsab2M56HuHhq2Im043sOvUn3bZhS3gMKaid+vlR4xVPe/JBCIAc
TzWacMgvtd6/wNhLebHmJF3HeVwcPARRjyjUlyuTYvM3y0QgN8yAErTw5jyDT8puxL3gdahtDUvB
NSJzUVYz9eiH6yoXrK783WkZ1DqGt2Yx51+2eXjfTqj/rfUe9SXDbMuLT1vViNzsaO7nlo3RZTnq
MEGt3DoYMWLUmhpfyUcUNbr4oBbTs3xEya5C1SBBkWs9Pck0O66OQ9cc6li/IMFmvLZz1JG4aoIr
t/DqPbMx2IHw+IT54avcCHyEVqBnUVGP3kMb3w82o5GET2jNn0O9vnIOs5H8lCsiDKqD07LIMZUr
WPjOxXmlJJdLk61BT5kS2PUfjJVSeagCP7mWHBbJWqkdo147k1eA0oXXUubalaK07kXt60DmnKBC
qhlDpnXYOODmykHpL5E++mca+KuGYdffT74e37vABzO7B2QQ9vfi3bpM58jdyqaXqDgLTsE32ZJz
mqJ5muIpPspJXua3iM1l8Ypypop9zKyuyUsHx3aG40LWAvdOUXKVBzkgz0jbhQc7y2B0Td608K1Y
/9GvA7HOMuMK0b/ecG9LEw6r6wGimlUs6dKUZZE55Ok6qUGp4yr0AEMo+P7HCWYeoexhp3E6ccvK
ebbSbFt2eLPztLFuE7cFHojX+nrw2/CthsfbtTgoWNT9LZYUl7qFuGpnjj/luJxoo4+1LBs9vUao
d+ewNrxzgqG714R0qvz/n3kXltjCLBQhN9LNAvLVIVYgR4sUeVO7zXgAjFH0WKjmus3BI0HCQ9ch
3NY9HrnG0HqvenjqVpFh3apJ+t5N9Kz4GLX52oAM2mMjnhzsFboHGlIBQTYiEyXN2HjsYWiIEclH
/90I/BppSryKbk88c6srANLZEHKwSf3HTRFcSNjhXDk6jzIAgIB00dp8cJv2FwLJ0zdL88nAjM8N
ZkoXM9XDY4EkQrGd6Ot4HSUkzx8msEkwJsPiKFFqsoluc3GUKLW5RlxMjrI31TddnGQr08K+adDV
bu/gKXufxcpNxT2Vh6juTk0tccZ/ZFjhvakzGJi5RGNWJF/5U71S4dUeoqjHalHv4ouwVhFv9Nvx
wja18XaADyR3FPKQeom10iur3NSCX4tw9ESW9z2iNmHg5iIit6cSpUb2IaFTPaD3nN8aJtokjRE1
R9Zb8YPtIjUsxEJwWDE3TZe222YGSxLa1sZl1fOoOX13iLMa+brebtAaEgnlQteuwLCF94nJHsD3
kec6GfFOjbIKakxh5GgkRgOFUenhmxpucD83wXqu7ORmspt8l/jkvJ+o1CcXYYpYjKHiVnCCpBaI
/VGzoO1I2pJsI5/6uz335qqbUWmGC+4CgISLG5QKWqcZyk6yKSGQFnZH+Azcy57MKxG0FPGxiLc0
bCHO8TLEbf8ab2R5sohC7EBrYeHaO4a+UvJmJmHhTf3mhKEukiEiLSpqvFqkHOY0nw64Bcr9ba56
6UVJZWsZie2u0To5vAznIHfAcs/r5DOuJFV6I+MtzAJZsJj2hY207Z6C8isCSwJDrFYPcdUZW68A
QYtEY4MH45TU61zV5qXdsJY7fQQ9s2doGKxSZIYRHScYcwgA8MRbBWzhbzEFqm9dREiu+tQR0DY+
t+JHp6YclGEyQsmsVQ1TelsbNdx9sbAcawwpvMw01lHkkZv5WF/KM/6L8r3vmXDZWXeelpynaVOz
05PZpsLXRMiP8dtspwDa8NyMGxNFdMrZ9H06FAMqYLnXnELOA9OIwtWC779xMFPzzc+odcuaSGEF
7QkG0UUa4v1iQNb8nRzCKBxOOh0/Gk7Rsloihz1RPJUDnobJ1s/CTSucjrG8uUYBxNwOFtQH+Qdr
jVq7iovoBr6Lg7qlU25QErROfzoFZOcyC6dyNyRjcDOFmIgM0/QjVBVk1sUaPkLR31jpeYZY83MU
g5V6A5M4wbRgkx/yBVnFKkXkL3mAE4tUDjfUFE/D5+SAjK6yWV26yIydtgdTqNT7ntemvO2nHQOu
LKwIIsRv5EdxzQXWKTG28ogCu3mlbEwbYTl0VcUW2xm/g3tiszv4PzULjnJQ2U8ozgTrMW3i3YAI
4ToWEjsSkpWmbnAEc7saqhIFBtlUlHolI1LA/q6bCe3YyLySh6Hqf+WkLy7OXSrYqKtgCuMd1MoX
2Z9nGhwCuxaGvsHRrbLwKM8Q95rXZoZw1LlPDpi6FS3Lspw2aR5kez3qX87f6SZDtg4huJdI/CNE
6JRDUiVxQkG3wcQNXIe7R9kyoZ5eUATy0d4d2c3/tBEXL0b/Z2RByVMHN3kcEP9e64XRHFQNqGhj
ejM262gCaMaEoIVrxyfMmIds1HGO6ycJKJMwMh/3tCxHzQOi7LhIu9Le5PcI4IdgfYvuOhuiN9OM
xFI9THcoZfQr2WxB6qzyoHQvZNPxlR+OO0XXspXfz56FF6FMi8w9wlCtjTBPZuiYnwndpLkoDPTl
bgxjSOplJbSTMq2PLqXOEmXEfNmF+kYV0DHJVpCMBnl2OlQWLtpK9CD7z2GK7tdrI69qCF5Fc4Wn
/fpUyPjSTIP6YjC9bNlnTXDPAyVeUjKY/kE67zg1YQPpdQgXDrCpn7Mx/kr513jGOL2A6KpEFHha
Z4u4aXtpJJ6JfxpOaXqpZBt7qH+mXe6lOzsjdZpY9bden8bh2wwwHoUo2JECXcEy8v1wbhbRRKJY
tnN/wlWEHcbf4mSf3q1RUAiO8jlli4cVlHOdB2DpLuSD6fwAk6OyGXiBvsYM4j3kPNBYqIdo5nVQ
TcXaN+d6hRJtfuI8y7M4ulYip7w+d/MY+hyqzMT/Du2stPoU2qbRDRjQK0xRp9ukV9TN4Fr5QZmH
6TJUW5/3NpYIXVvoK0q8/WPfD91iZkX21vKIP5GLfEtbGHZeonA7fnfxl3uuh8pcdrWLWwBJQTwd
KnsZgi94UxDmSAeSkDXgw40f9f5OL3Tzjk0xe2oRAZ/pOyr5w33ild3O82cEoPXOeOlMaiMiYMJA
CZLHWF6hg6cfHZtnGXBy5eDy0DwqAmh0PnTta9dM2eHcI88+hcLqWuE7Ni7PfWSpVg41wZuobspN
5wFWsex8vu/xdrzx0OgEzjzfD6oz3ZeN1bPz1MZL2bRLJdzprG1ABYZttTT6J00f6js5aIq9yJiS
7ZZNVm084Gbr7RTqt+h0KvCP5GDtsCZrs2APoBfzShJeV0h4IewcxS36wPhXw00l6S1asxZxECHx
PHQXc5L8kP2ng5yFYU6xnOfEZFWl5pcFmKmFXbAFdHWvu+74j1zBsOmfEbMGhRRYv9JkaSlq/gsV
csRj/PnJ80ydRFBtXgHTw9c9Vvv1Kf01k47M/VUinKy8oXIRZgdtG3ve9EJBHtF4nDn3cRdNL268
zkTU5GC5fooS3SaZkj+jlKhSPl/rI2rukfKW1/p9xzoKV34Gz1GZVm6GdO48xuZdV8TxFr1kKAei
OQMWuuthquMIOx+jvqflTBiraXa5wLMGtriChzkeuLq+C8RwGAz9lda3l3L+aUbRYOLTTcMmRcmS
GdNq6PHAOfGoxwLUS9ljmpOMIzn8mHyPkH4vsHSXS2Cg++jToMQth1MxHPrh+zAZH1iUYrY7YXQT
69Vtj5WrhtBdC61yoCT5pRYA3ndv2621+/JqP9cCsBnZl7lu7eR6QYZVsTJcjijq/K1skWjGzdzb
6kWNG9iwkCHAXnBRkBv2j2E5oMdFgc2HqIjIUYQqT5MnEsK/Z+C7ihI7O3O0apP9HKDTfTqV7VJ0
yrPuFddJ5VKem0qYnnptJSf+HCWHv8TIZqD0kNvS5DXLvPr0ow19/tOIUQWnPviefvjbjyyyFGra
56dJ8gc55yvkhCHL0YF2JpQgy0C4M6kuqISg2HWRHu4BRL0fsOdgFNmHINyce2u30vCtFaGnADkk
FGMyB8NPo7S2jQBCLbs5f1LNwgal3Tq3UxJx8FEbZ7F4akR8b2PXujyF+2OQ75CpRtNexMfioDYG
qas20ldyhhwIAiVfOuI2faX0F36pCOMccAvC8UBv9k7eYhHj9j7S0K7RgvERvZmdBDi1KN7664gl
4yFZUAMaVn7SlNdtYlRgQuLse03pP49L/Z8ByNV6jjMXOgKlUw9o8a4w9EWlevEtlqYGICPspTbv
63tl+IZ8QfLsJ32564WFiZS4UfGZd4IxW1SUOTb54PhgaurMudCn9HIue2qhmmutpyhpL6sRW7Oy
xt6usG2+sI5c+LUd38TBRfaBF7qxECYiIpHAwjXBJBJaNrmD2NdZnVVrmTuQIzTOI7/Dfs+BA0gK
JMkNyle94Ia240JidyWduprgiw4RQuS+KeAZ40eMHJZMbFvP/2UeEiRYhxvNvU9K78EOnBd9qrPv
3lSg9141D1lP/QIMlbctmiJYWAWIPepe0SUYPezg2sl9nnKL9w45ghx9jIVrW8Ptf47orOyxqeMW
i8uuuT5p+Izwl/oeVIirhYCYpfSP6ENUVzl8iVNFX45R+zZUGzb3oPc3uVYGh1AZiwOLamfdJ7Xy
YBjwSLA/939aOHlrxk9jdFHp1Cr1IRVzpnAODmjxFAd/MB2g0r7/AFvifU53+DJH3scb8JyM3ehJ
4wF/BKOqrdHvwOBTFAG60aMIgG6uQa6T9jzkP8MxYW8mWj4CI9NCzmMznx+mAvOYj1jZfwox/eEK
FdCd5/YXmtbZPxLdei0QAkJzUws3TaVW+84YQrwBQGlQqzVfRWiVz/PCT7NfVOa8Budlp2+3KLtO
a97W2E1oKOnwVKzv49r6lmtu+FbiLr8YRq28xWp32AeoM65kOi7SbigNWP/EjfEaxb0JbkmbLlQf
YZlIvBRxPStJY+CkgERT/JB75A+VuNkFqmNCSaX8xhsLKfhGc6qVHVYsRe3JfGo7sNAgv1EmLAJ0
FdMpQ1wR3GGySnSy5nOkoP/LQNtZyUE4ti1nt7T2oWbeN4Yf3Q3Q/a5J4+Pegor/6xBi2FP5U7eT
Tbt89XXyZEGVo4meIjXJEyV8DQeSmq5lNMcodo0HfHK2sh+NOp6DiccmWlxM3MQFBbVANN2+qIve
38uD7aY+otDme7OaYhg+nY651kdIDWojWrnjuBj45Oup9Lv7hkfHZTviJCeb+qz3LOTwigkS5QrM
Sn+vFWWGBR1mOnIQuyCScpa9lINyUtLrAZZiSrHzzY4djFmNfJVmDPKc3rlTqiHZQa8It2GVNE92
zRakypvH3tWHy0a41wn9wlIcXNuPLnlgpLwqXPtWDuSqAkbcQ89C8/UmXoZCpBDRl3B7ameu9iMp
OufSl3KGYh7izUuzjdVreRUUz/SrIS42g9IVmx6a7CVuUj/aKMm+4zjwFPpF/mj2lbZtbZ4ccTz7
97VR/C2gGrPuIu/JTGpOsklNbGGh+f2MfB/8pAcW0ux9mPyp8RYNYN+7INIfhwYb1iDjCxHz3tqW
ba4j/THGB+TV4YoYQ3M7QzYHrKbrz+ik/ECsYLgqRcVHPo/Dvlsbsded9EStaUA9Yehu41Fo6kdY
/egFyOrUfe5teyd/KJgo7IRT5JD7HGcRVmf5QRUoBBd2UqGGxo1s5ZXl7dzIRhxfDALmaO8QaBiX
Yxmq23MfZoFfZ1mG3izkBBlmjTZ+QKxf/tdZfU5JB0JwI+CkFJDPM05tcY966vY8LfwD4Mjwfii8
eWN5MGbUIWXBiOcV/0wOXz32AyBCYnUTkkthASsgISOjZPKC20ZbDyQkn62efUeoDjgldd4hdBG1
6oWS1JyqFMWMNMHRkgeEQZiRhuOnMNkvw7oMyQeqt9NLBUBWhgVa8n618eNqjriabIqwErz5YgZe
fPRN9vCprEDywni2KRhtRgcRLfB4bAWUUNjwusG1hn3Bo6+nS9lvJX2znxAUWiYhq/y2nbSVPpXF
To6O/DAVapV39jSat7Y/AovhYnpM3RXSV7CWzXKmHq64tb+XzaD/hWdtBX6FD+QH1goRNHtRx6gx
z0EWv6CmhrSDWT9NCKtdIcrdIhVYRS/1iHht3hfTFjmJ6EV3k1dNMfsbJ3epF5XJTna3WjXtshEn
FzmpCka4hKU/7uXon9dW44Ilu7hnk1mfr43M/mvntP1N0hbD366ti0/Qz4Kn+HHtLn9RB3JshnGY
HSNEoYWDqrbvZ0bJc8QxFCliFl5lY45nowxENsNfpUaCsJ+IRmCVETl7dNNmF3XdLczb6MrU2k5b
ySlwghbKEJqHwaysC4RcnyJUP5H5VFLKh8gl9Wpt4S3UlvmFUpTs/v1WW8kYy7Pco37oMGLP9obm
vuKZhdyDmC4PyceZOdvpisxLnpnjJhfSS6HL2qV3wlvHHLRbM1Xu2T2jixQ2yCSUuCRJSCe1tS9R
crKMUlG3RwfVMZcpz6xLt6p/5IMVfxMn5e8Tk1SB7JEnc9j9kCfa7xMR/F/F/KdbyAuCLj3yO2WJ
qKCFpQzldMECYHwp8vEizdvooctEBUqLyoXsl2G+gdCAzeLphZfLRein8QM4tX8J88TVZJjad5/C
ql5h0xQiK32+2sdNpwm1+vHPq7me2q7lTS3KXKtSwb44jDAiSyb4DbKQJZuW2SoHWeZKebycRqXc
wnlUCjlMiv3/Old+DHkjeWXq4srhfN/zhzzfV44OHx9jitp+C6/QWSaWC2bC845WPJjXqmKb1/Is
bvBC8RNzxKhFDPRd5CwqT1cX+dyOWxmoy86mrlapXTfH8+T/60XF3YIiNa/PF27zBCNbec+PC5/6
/puLyvkpwLrTp/10UQ0kseqEnz9taKA4EBjK6Vdwiv3643/8XuRFXVsdt/KDn3/mf3fhT/fPfTtb
G91KCuD3YfLclbGKbSHye4qLhy7ZznArm5DhAHxkNc6Vg5DjK1v/toyojwglPhlR6OGn6dh9/st0
t8o/T2/sYikv9jEdB5J5UcaNegw6kpi2ADknxrdsnqLvVEnZxqJIjWakC50QA8dt6ffJfUDZ+S+h
id28h442fBwZOmnVz2QYlqYTpY9GYZrrdIb6gReruwf4B/wUt7qHWeTe6noa2JEsWh72Pwv0oOjJ
sm3L8mihibLGLA5G2ftLfTAxFxN1EKvu4c6hBmji9Hovw2S/E1jY7Cg6JdMeu5YOVda9PDsfDDwQ
qDm67yHngS/Bsum7RrnMHLCAVIGHY+LXMB4C7w2F4QZhlN/NGDh3AX7Vwe+vV+Z1QUUBDZEUxFCU
T8IOcrhk8Wjd+yiJAZXDgdsUYm4ISKZ3JOUhI/9CIzF+gALcPtTKk9x2y0apPMkNeYFK7Z8jyfQp
7OsciQbg+/evc+RC0zSN5kFtnuWl7TxwN57ioHs/Pf03E//6mfAH05fhiJOnqnbFUr6dMCxQlsj6
m5fyHYaYJwuy/hkYWnbw3Ilvp2ArhKX5OUrTjnBq+2e2L+9R6ly/pe2cg4JTIwQsR23nqb51Hw/+
CwWl8K1TgWzNxuCidAqZfZoR75Pit3Hxc1Td4p9RTISPqe0axA/u3dB9keMgWT5PjIMKPRxxxT7/
JScOoGA3kfHUzFZ/2SQ+ZuZoK4Gb0SBWWbwyR/9JfoOVyPvRlkHyRImgWuvukBzZLWHR+Zc51fgk
rSk+5vRiThvmyXGsimzvtMa80YuLxlT0DYuOCjchF1+hrDeFfAJy7jX/YyFVtddURcoFCkqw8OpF
WRa++D69lOgJvGAzby57tctujTlOtnOCD7KRCfFVsLwoj6uzt55N4Qs5jsl144waRfAh/l6aO4nk
UqI0XkbxON2w7Pd2Hbqymwx7p0e79F5khGbp14UBUrPsvin5ZNwkgsA/lxiyYQVA8ZaW7C/CAmOC
mddqqbYs0xV8JjdmqvlLOSwPtmpQvc+U21qGxPHzaGPsDSgiPhpNYe+qPlAvKHVMV5ZnpmvXiZuH
ZsIWJwS19w3hoWNRi/1Zwj7eNNVfZTE9OX0Sv06TVi9TkP13gcFfs81czEq6vt7I/215yO1yRGiW
f3WneLOivD2UKLDtVBYQi4CkRHs/Taj+e9dKTyrvDXnSApV6weOVurZx3G0jzZ33jmT6ooZXbpwu
VvDBnM0rysoaSq1RsI9rwJFT1z7WARDJxNHHixhFs3vD1X4ikFHcBEkyLQu9X0Jtpbz351lhTigA
BUmHZ6w4+3OU5SJ9bCLfR/+MK9SGx5OLX6qY9TU2ZFYs5/95za93/N/igvKQOYFavQGwTiG6mOod
b3NE9pphRN2Ypm1l3fVY4HOfYge69Ku5X0esqddDk9DGK23bsAm8lsFDFaDZpZJYrKtEu0OoK9sa
CK2uS2osCCN+I7nnrYvE6HdhFpaP+mwdYdg03yw3QWAe2aqjDR/xBr+nbiEH0oyH7TTa3W2OL+qh
tLE+l1dSnHIHCrxBj7y0LtrK7DdN6hj/mOaqrQDxoRlTbUebdw4kvkcysEgopNUPCYnPQ83ZFpk1
ryVjxG6CUOzv0oPEz4tJDYipIqSqh2zUzGrsdBaUNfzomL5R9gVgWT+NJk5D3cbVwNnp41qt3QbI
D7h1HAl28+zbeAZQxIaNjOJM41f3eJNhjFP9zO3E/q4FyrGqGp7wlcm/WG+AUpiAuMapx1IiUPGU
ivejUYIC8W1viR9kfWXNAZh9Eljrzjaq19IMt3kWO99nXYEy4ZTznTOjWsw+StvGWl094OX905pj
/8YJM2SOY1gdum69NUFN3tmr3Qc/0NP1UDXlla4G6U53lWA32GPHztSO1lauR49WaWAjy6/kuzL7
2HUOVLTFlZo0n9/F3yMMOFBVa5KlbvQ2iaoxvCrCCR1Mc7S/WWx9XR6ZT1TJuwtrHrFDDBrnJaQc
ZV542VFCb4exNB48+yjVgmUDGJscmRFUEyOfwrKjBOiO7yN/zNEhY8IQ44mYjGijlFa3ptSiv5JW
X0l2xlBX4bLCwvPmP0fMUZHvQdbXYYtw1AJ/WMxCcgyjA6wyB34nCGJsXC79MsGF2CQDvCYtN1ug
jNl4ikirYa9WYflcYWa/IcXWsWIbtTvFUNL3iMK+bfPSfcR+vNsmLVlTrTb9ezfIv59u0s2vbTgP
DxrF3IsGkOIWYXRnaQn2ICC/m8xwwrvASZvb1hgeqN2WL6qGlBjJCd6moqnB11sMeeJdZW5oPdQk
eGV/oVfOblC0FgaJVb6gWkAJiTXaQY56LwV6fi+dBhikUnGJD12veOksKVfXjjs5BzrZRh+U6oFt
YnmtuGgKY2udPRbaaEKaLJDNvuUtui7wsMT/lLNZHzgLc/tTX5w02LGXSMWdC3X4XperrJh4VHyU
xmThSzbtsQgPXfegQU06VPpMEi/PHrqxhLAiugAzt9RdxOk55NyUZ66Ck3UHr231ZSBViwFtdUy2
MbqFF5JX5bhHxHrcN0kw7i0XtuGpM6qzZaXp7k4OnEPkjFOcHHHklPP4ORzkqIukQzCsPl1bnnpp
4i1QXJxWUaVZex4q1l6enQ/nviSMH0ncUke0ahwN/xZy7msa/3dMawWnedM4/mjhb77UWHJV+Br+
U6SZel2at7Eygq8pDXOXI4V5gmnNXYYBfZLhDwbE61zKlWeyT0TYoK4Osp4r++Xh3Tvg9+h54GvZ
2Lt5Z21avpHuyAkZJ6V7XC6x5GlddXXu6+APQXpXvukfgvhysNE23qgkJ2V92QNfKOGB3LS7uRcC
wmRuN42LijU0qT7dUtKqFqd2NIXFlebU8FQ+RmQfbPRAw6VQL67knNjEfvLUGcLyXccdGuu4y1z7
TRe+uM4Qr9UWqYux6wbc2BLIw2CYni3fupGodfi+1wgovYe2yYAzR0hC24Ej+pfQWlPsJXtdeLN+
2gA8H5prK7SspRPjFn8Wej7pO5PyIlfAwDn4y4C8QFrE87LppwQRfdCKEuczAA1bzgO4W7iBIBNl
5xmuaOnNuLSDCiDlXwCOsu98hfNVJVxocKZxzx5xZZZpt81HgKeaa+d38HzyuwTaLf5tis27LCvu
3KTP7+r5rbED70Y2qsGzLqsMSwvH0pHX1ymuA50P3fVQdkqypJJ/b2fGcJCXiwB3XkGH28iWvMD5
rilw93XVQzo/K/hLaf9z0ysExs8z4+VZ2l+ONqhQZpnfXYZe7cG2lYz1ure+472R7trAsBdenmob
qe3bYe9y0vy1gsbcIqtULs6iv/LsFNcdLXVITqHnbhNs64LylHzZjYBUl8mkYaQtjM1k06vbZidf
kuYwv4+em5EIbnLV2jm6WPr5NRYo4fgT3NNbarTJS5Q52nKaM/PW01qBWyUd4Ndue6n7eAGHWA2i
SWWb+KJ15SMuh8Ninsbibaox2NRgEi/KmrJBGuHnI6HsPbAAp+kf0rns1nqXISXSBD2gdYoP0PSp
UYlRDR7cTafU/OsyeJpAUrzzm+k0XauCgQIlTM4sDLMbXYFLU+UVSs72CI2vwNmyzv0LcDnzUjaB
x2lH3dJeZavTy+6+dclkEBkkmvZQGP0hVlT9+hSdAJ/N/X66jMSg3oXVum5Gcx1REZASChYuCcvS
aetL2cQS4tZQveA2s/LsMXZm3mPoLlR9PB+7gsrJOMyYmsaVtfXmsF/3vD8OxlD/ykMgVPJgFG67
GzO2jT0qA+f+9CNC9slRhEux1VR9f13PFc+ljxly4EvzPA0QHcl5GP2rL3Ey5HwjxwZ5s8hG7dWH
CrA9f5bzzc8XlZc6NRvQJXmDTLf4yP/+Fpb4aTuYbEiadvjZgQZplNp+yKbcXnbGpF30jWKRWFHr
jY79zVqFvfoQRIq+y3kWLGUTrr57VHT7RbZwZ7Tvkl5dyJmtmK4GoOgDt7qVAYrvg1gy7ekQzRb6
gSW/jUqZ6iOQ9TWGfRgtTll404lDAuBqNZuhtpJNOSBD9LnfmC5YvfOEUIN6TakVcpu4yOkwIoNW
t3mLCUqcX8g+eaXi9w11J1z3JxeDMWkPiExFy1O51HMxY6OqNK5P7dLjLcS62rs4108bVTuACEfQ
TFRTySxkt8gInOJzBb25KtbvZXFWBgQN+nmk6ZEptXTlCorRkr1xfZDAVnSThaQ32Y/LtnJP4t1y
VG97tBPl6SlGnn4ESmhsLSefBgSYNkjw13DmwFz1oxmXG1AHKDe0waVhBJjmNmUw7TtzjsqNPAW6
O+1DRYNEj/gYCTUESTdQPbeF60LvmhSeCSiuWDYW8wVCJlW8KKDVRgiVAGHvW/Qxz30jwo3n0fPZ
/yWu/8tccb0hAIFRhlRqg0RHbZVtW1AW2uuXs6JJ9NdRNbPFXOn/MjqKvlmM/vs4OUrC4j3uyz3O
9/0aF6HBViDEL3KVUgdktNoVtgYRdXbylXivJytY3WhXimaTN7B/Ogdz+7DL6qUIdnI9vJWqIudg
eTkoyu/BclRv/2HB1d2UmrnT8fV+iuthvIK58b10p+Ypwvtur9oTmkRiMMIFb6dqbgrZk9HUThxK
8pqzlqO5Z2Hbl9mIAYjgbpwFJiAsL1lS1k95rIDwVMeAx7YYjds7E03eG9kamhyKtzXeh57TPoLX
kb1F3tq3Pqo53eR68GiRslGMOtooedQdKNBme4zNcEiiUHmnRgV7GqM1/kFnZ+8Yg/nL6Pp1jjbt
GyR6rJ3IO92bVhetm+BOiOVhYR7kh1xDg0S0dAURFfAF8I9lO570loruFK9PTaGgIs+GUXEum8jY
nrJLgTJMq3YaEIwbNJh7aEfjqdddmdGMTOeMrmO0dEPj3nOEl7ivVeGG9AHLULnW8pX5V6Zq3iVr
nXbBPjPZSwcSSy2KTT3M9Vo2g1bpsQodfs04bUBpsvZa5pf30rtknq5tCNrfbI+lQ1SV9mOcGeOq
8QzrOixbE76nZl0qRRccrBCsfqubBbSsyl22hTM+V6n/c0A+90cTFEvXE9YMmjNs/bK1H4aBJbXr
TvBupmIn8yheqt8gYDveolxa3s+5fhF2yBPMrjtAcwA2K3MxclKOM3FSA7utl2GV4txeNjC8W905
dlPgHs/Nwq0WfmK3h/l/KDuPJbmRZU0/EcygxTa1Ks2qIrmBsZtsaK3x9PeDJw+zmodzZ2YDQ0R4
ILNIJBDh/otKMWdwjcRVcRBsE8sY1nWYD9ukUN0VhmX1xQ/U70YU4Nw3zpje++yHL7acTrZeYpyc
VtvU4XvUo3MHwIdPW86KOujn5R+Yd40XNNCp6bTVlBdO2EAr97hxEU9w1r5rf7XbajyFzew/FVRO
7ofGBG1VKU/SFfaec5ihTqzMQPGfZMBJO2+jBw377aVPDmVlV6vEBwY3UteJF8PETVbF9UOA9PY6
U7nL64lEZlD+aPCoXXV2b79qCVbbVdUm9wZakce4sdjAheRnN6E7V5/d0nm1XDf/p68Bvx+VGMom
KoMz+hXqSD4VLbHSwi5Ps+LwqfFjLKnIJiA9BbAYtNgt1EkDhZ9prByypA/xIv1PKFc1FDf9FJnz
tEoKf9hFBX5M/VhnKhS7aI0SyYuNRRsGJmq91SttumupsSB11ll7QLMGb93EWvs+qV5Ir0/wqMx/
FISH/Uhpv6cLJSXJy2rfVFq3wZ+sYh/f2gendmtIsFjeS/om0+xn1eGvvUUEyKx8iLBM97nlP+s1
H3SWbviC7D/whKgKwPdgl4juI74NpIXfc80xkCCqlE0bpnhCjZn1qesjfleLxiMyqcYdt8cl+yXx
2BiKtkFCfR1qXrCFEjk+G0U9PYeKQtrBse6kC3Rld3aN9js3YpGhaYW6k+16zV5iJQQVdq3ltS6N
IJ6qg6Gj8S9NOSjgVlFoxFheJnl9HT842DLcIvIazqpZxeH1e+id+x4vAAlgpT1oYDu9tzSlum9g
J657K4r+CnzlqKIN8QYNwt4XvaXvefUF76kLpHUJkJmDDzi4VceVxy/+f1VNRbfIWs+2X20kTg4f
xFdJqxoXvdz7ra3swG3iTJxHH5xGS7xsEAosupPIVDcIdB0gQKprYRQ1+Ok8x/AtsoACUA+MDyUn
ZFSQdgGgjzP5Xl+aJe6kW5/nCY80ZFVuo6IdIKOo2JCu/RUszSRrij3JUCx53eLOVWf9+3KSg7aV
kyDIgpc8scm9rSI2HLa1KbrZfTNMm9o6yph3sxvVF1A68baPmvhLAx5iUGDXjzHu6Y5G7bPVfWMP
CsU+lHWePNs9ZncSwq4Uj/bZ+ZTrrG0MQ3c3EbWHd8NzjM0UWNNBmlMLmaeDiHknTc9stzx31ZdC
16sXz2z4X9KUtxnvx7sY3/eVNH2zbw5yydrgn/enjm1kuMPFhrAAFlDtnuw0a8/Z4OLc2KEqr+hg
YXXlq4XMyDYelIhMZpW/mIb3V4kgw+cUvwa0rbvPMa72lJrU9nFYDp1VI8Holudbv5nXOWvnWIda
Qawc+jFyH5Jid+uRszGNkUus4HjeBlJKIid9Lj/nnT5t+Mdu13qgOXO+SmsN+5M6AM6PRztWHqEZ
7QukvIdpBy7VWokSMEIp0zlwildpTVrcPP27q15sZJRhvkZJ698T9Zg0+/rXJGVxIpzKUb3P4p+O
1sjqPeeT7h9FZPamOet6s7+pMiSCZKApSpz9Uhs4XeqEvweXma3fZ/O3OCThbqjnqyCAvMwAyNXZ
hiVpglTNLnGHf/BUs8+661nnejlrahCrqw+nMhQNg332qQ4eCrO5k65AATJqDaxmwkTF3jfqsiPq
AAjHxDQDm1eN+kZW336RjrntAjQpsaUbxoyFB95tY7gx67JYmdisnhM276hC/OsMa+uffQBs/mv0
NiPwUyQb1Ql07h/ihvKxr82I0iMB/3uofOAt7revIx8YGNZnhA3GU+E3yp0cKg/5Ik1pJ+xXgZXc
Bq7NcGTFmBQALH/N+C2O1ykel/rdrRujcWdd43TGE6KqYwV4QVlRqJ2qs5zFwVziebi0r6e3ccwQ
2rURW8Z1jgy4KQnilZzKYdIj9xAV2qGdZ++h7M36HibDKoSjmW1TXA93UzTgzbzY4UmInIUjYp9I
sBqH20CTdNe5/XKlW79cpHTqfP3bQNbXYKOWi8iAXL3qU7IWKFo7s/qlcrBKjLOmPCR1WG7FSHFO
lGLdxJF6FmE6z8o2oZLanwwTBv0fJkmU7wB/4df7f5wUWLX5VNruD+oo2BS4HuolVHNGLMi/xrAr
Np7tVHe6OhqXGl0bfnmh9sUYvZ06d/H3sObB0Uf4AGiIgx8S1UFQHD7Hc2kkIEk1p0EnJJuP3YBl
y7A8IusmMx9ydNxXoz4vMkb9XRfY6Zuqlz4wcE/fW20/vVmefZaANsjCdZpF3UMVTvZF1YuMRXZS
/YVc0SrnQ79SZle2ExSXozaMwQuPyx8y01qohFY1q89tX+DcOrYW+tVJ/9VEtkciSHbVaF0yCNMb
naAi/BSP1tUBI9ei8aDpWL9UC4hu1nHb0l04WPaghp+6xDxIv4RNBj5W1gLVU10N1F2H+4xvO4Fc
7bcwkTTWlqv9O0xPs88sTjGFZvfykEwIy6nV2G9wEoN+IUnlW6cklSUXfRswALQj5kfO+pak9mJM
pLMKMryponrLT2XaF1Zt7Ks0tN+jztiS7p+/KT7qTR2ErYuqKOWTFWbFKmwm9RtVIAQJChRyO91E
wxhE3EZmTB3u7vwmP1OcrFC3OUWO5aNgYuuvkCq8a1NkvG7NqzKUwa7Lszz/qoU9NnFz6oeXBnev
VRe72aOdTvnjnKBnDab7NUnr6XTrN3BJPEgs/63ox43/irv2dbrxM2bIqgkKmRFt/dECd69CxSl4
91xuzRjTPWl6kcObdjkki3kDN/faTOvsASK188SC3TqWExQpK+1gaaVkjneWl1eboE27eD0XQAZx
fij317ZS6d+UAT9MxCOcJxZczlOGBe9YheGjXBC2eXWPbNJexjSeRNsiqPx9obV7tSjnf5aTMbWu
J/1/Tv57SHrU3tjO4xBdnSbl3sjCsTiyr/smN8Qsbgi/+iQCQ1Hcu/mMD3ESPLQOt5BX/D/0A00B
8uE59bV4IbWHSPeXV7H2KDWJ6/ZbShspxIqjr8+Pdk+Je1UvOg2zMg67oC+0dT9k00p1MDRKrTB9
DeMSZTZg7GKIXCMXczVEtnV1O4b+yT7JfqXCqnLT245653dae4chCVvTqAv/ro/I37Wrny+PAhbC
IQbAU6y8KMvOQH+WymTUokOydAZJn53lgKXzzzNpfhj+MP0WbmvhvDMbIHHhpNyhUM1LDDtI5W72
SLsEeansZMS1sTTYOIsIbJDBWZCYa7iMF76h3VE5l8a1x3BXAYIojz4KVUjqOPdCQAgBop5tq/v7
xkmoUW/e8G/V7SRiDsby5HbZvV6ikYReProVSxkDFbT/NBfyWxbNP5uCtrs1BSH3IfjX3HwxnFJz
M0ftNErJdEIdSisYjWUxT+lGi/wCiwB+gzu88PRVUlH6acGk2UdzyssLheAESPwceDskLP66NvVl
BH2n1D6i+4bmgJ/vHbdydlEQWa/O7FMBAoOR6d1rX7vOa+yF9g40kXGE+50+RfzvreIFz5HDb/RA
EXwL2gYdnFbL7jToiygyjeMmQNf4azs2a3rsv8upxbXe1/Knasj0o2uMzm4urfE4tFBCqi7/apM4
+G63xWGwfftLrSBO4UB2QmtULc9NRyoM4Uzv9VcoQKdraGeafw41/PJ61dD6Gdosod2g/rxqaY8f
rpqSqmIPAtKhmMeLg5jPgRXAM6KqXr6Jlj4ZkMOoluMF1dbxktnGVmtGmDJLlx4k0Ct/P52SxfUy
ysaNTP7Tta4TXXatB+xw1qjbYTvfryY3SBejQeM1xd+ELWOXXPrFtfg2KgbHMlp2RnJhE/EzePTL
eNM7qN0tPzQF5CPAsdTMzv7ya5TO3BzGlVOyCbz1JfLjlGE5yMhv8z7EgJfvV/jZh93RLXVjXy6w
qQQCzd7NahaPnak+Xw8mYD27nS/SwgtCOTdG8vUKypp6IICdrk17GUU5v3hGZFIuJj1pniFkWmXK
GvEOPATDIX2t/321iqtdIV23q8kFym6CmB6vY8F/FWysd6375CZDva+Lqn1Ma7Qrosgd3yYDbq4X
VsbfcdVuWykC2qG9sa0q+K75GLHWpW69qWGRIs6uqo957mR7K1H7c2l45ZkyQb1vHRvmx1hgYMhW
40EOVTo5OM/2+fbWF5RO+FB4iru3Y8STfxvgbtJ5vrKN/nURmSBNzUtfQtv2j9KS/nYKDwWQmlOW
2E8htJRm3VXBQY8A94wVYiBzm5rsgrzqABs5+uTpSnycHbtcy2jnO9WTPrds2Ov4U6RM0Sd/Uj5n
kV0ADCU+nvjyGJ3VOxnsLHc86yXfO+nMBiO0EIBm179cB0Evw/HxVfimTO1MPdjrNhVnaTo9CsIo
9D1Jqw6jL8ki3B5Rsdr5aTo/TeQdNojjoi1OynhlI5LwlbXyJzR45h+O5q2BKcEpysJopaWD/0/a
1Q9lmenf5sqsVgWCOG84pungz/3pmbXnuPXU2rjHgsNGzhyVvdqd59PAOvsweL5zFyyfHBtwnPok
ZH+oUOQ0+tK5RzLd3FeG2WFoR8rX7AFNmq1l3mWFGe+wfe+f+jBON27Taa9tkqC373bVV6eYX4Nm
7n74ZY4Mb8B3bcfviadEwUpRzftJK+1v6KOysNGT8D0G97AuY01/lk8uMhCvipbpm47cmLEpWZkj
4cELUm26c9164aPVUzxWhsSnYG4EX8yosMnMwFHPy7YHvj8fLJySv2RKoaIDU6C1soTlSIOpqlU9
93XePUAPZpG59IPRcjaZHqtHZ5k1WtzVmv3eLqQ2QwvBK6WdsRbe2lQgeDVpg34uQjv/bOMyvNDc
HK8vzlpfGmshwUlUDxEROlJefLYw8P0VRc3MWAub7RYl13KzK4MObGEBfp4o9CjVfdiNKfckcJC8
Uq11EVv83yzLbTn0y6rJnsjW3QYkOFhm3AYmWYpJZ/mHy8Swg8/w+R9lN2FbibMaHLwxgBImbwVy
ItLvd7ZzbGx/QDUcyxBEHVsMe4P+k+mxX/WM7BlGcf9pyELIrqqqnWXQ0QGPBq6l7QQKgFJbf0Tr
EomKZWptZu2Daed3MhgUinJAIUdbs7xzrnmv3PS7vV8781bSYGPKQz31tekozVrRf1R9Yt1Ly0iL
ldKEGQs51XmaIexKgm2ouvBShiaSa4VNdb9yLJZfeRtWr1r86lN9C1ZDOD20KNZ91fCOXrdNrT1r
EAd2jVkOFw0pwBPKvOqeP7B9NNo53tQsD96NPvjuZFn+2SG9hUMOmSQ03Nckc+amX7m62m76GEaU
HUzRSim8DhW8KNtRXiouDgJAZxK2zq7Gi+J5xn2HClqpIMpbnjzdNP9x9BhJQ7f9i4taK68rla0z
2yrc6NLdZSVpbdmxUJTAZmIsskPVxOZFdicyIHEOijvXuEI2L9OcH0LdgtO37GJk31OPGH/noXts
ewxJRGXMERGympfC7o+dXR27q2uQxN8ih5obxFPy9pRDCHzo0Cz8t+2FXiDegHgq2d3FCsNAUu4U
x8OXCPvUg9uztesqA7nAOo5e5nm69JFX3ktXrRk/I0JzEcaIKvXSmNPPUSP0gkOv2+bZCSML96ZE
e8u6oj/UlkFqvzTUt3yq1G2EW81eRruQfLpjmP1JRrOo/Ad1iPZeBks8b4LYCF6MBFndSPlxvULR
ZOwxipdrS+MljpYEn6ZSj3NqLNqRA+lPipela0lj35qSxnY0Pk1GJY39oSlJ7j/MzWJ+f5Lk/hAc
qiytl0sly6h8UI6N9z7kqzhZaJ9zhfKEVOcyXAS24HeTg5T0tDj7ljSO96CqVfTq1Kw6Fo191yvZ
+oVxsANUZL73sXMGEDtQdBnLZ3VcvJtG492PSly2AjffWNR+3h3XSRDmN/1jW0cnbE2hGqrG0bGt
5hlWePuc5mG88+dEg7tKnxxsM/iiRqp3lpZq2QgsMynN+RHmRfeouP709VOrp+PXUBkQOjSMej9l
6Xm2C/zTcQxB3aq1Ptl4Aa0qa/R+8DZC7WxKh3xllYHzKYJjt03yOb2gbp1cFjVDd5ofptTptlkJ
RGUQSzxplyESQddNaRn76T5Jw3Jt2/kTTuTdvYgcDgVGyFPLs1iaVuy1x9xT0rWI7OXYej75tr4t
Y97wKC2WT4m3UI9NTDfdXw6XN6/LeQFaaALOCGZD27qWg6LVrVNOyWORKpbTnJXhNeh2DUfFR8DE
QBvxzmI7xqXxrvNgXPuFOp+lGaXFBkkh69NQokCu9uUXK0rMd1c1yoMXeIdpcl+oSp7ihSci1kZy
Fs3TPoy7+u7Wn6kATzyjrj+4IpWm6u/8WoGztsyXA4wK89LHxcnNsGIL4yWFs+hXUtExN05oGzsR
lTM7pDqbyfs7c124WmjPYQUCLVFKQ7dYmarOFOyWWBmUrhBFucC1jQfPqKbHK7YjmVrvIkkEM/Ps
/Tw3zer6Xxza2s+2DHcGED5Umb6Lajw0s3RLdaa6an6nDgTeVW3HLzWv/1OjOzTDLI0uGrZqMqOK
LO+hLmoId41ZH/rPtZcrMHwG/4kCi3bmzfN5KFz/CdSY/9Qjr7mD+2qtpU9iAQehxlnY+V765IDe
3mvgtSGCBVxoClXjyf8aBojvXiXX0ZRJ1mFX8Z9SawMLAs6KyR328XKGOs3PM+m7jYLliRGjTJyz
37Lxaua63ZLxdx5rbAweHVwiqGv3Ogt6+qipM1Cp0V1QFUfpQgSkVXhx4dHd6er9NWKJNUqYdq41
N8dbX2nWI2bhPI0x9sNZFTJ0XN9lhlVh8qDWyCUsbYpn+qlnI/uhT2IqiamC+JOro3gpfXVVNOPq
GhkUrrm5XdcycN2ukEJSO7bGppIqD97IjrEdquxvH0O+pFOtL2We4Tz1hwhlwE5kiOxrRKNyB4Qs
Op+6Lv7iRbryVtl4tnlxjgw3rKbTpAfA4fWueKkMaK5egWGEh7xINjk/qkpnnzYcV1ppuldLAlGK
N2qWnkrtwsOR+0o6PTXWVpZlzRDCkJ+Xe0oGrrOvt9xtpoxL5G12o7s9wkN+/aYH2aZCVuk91dzo
2PgYDndevMhDiWwp25gSul6IqE0LYHUzxWZ+AV9NxhiNyFWTV8iZSueHcYnHboqUShXsTVsfjhJy
jW4sIPGJFYKmdNqzHMwRPstqtmOzXElHpiKqbBuLibV02hJwDbueB8XUns0h6c4fx2RyxDakLPTg
+DE+KjpUzkCJtOehZuO7qBxtBLKdAMtBIR1pLwc8t4C6pV9A3E2v7jMgLeff+iVCM9EMWmbK4G16
O2KNoVje98DrtLORYCIlZ39qSp9SOpRy5bRMPG8Th9wgMk9JBxyGJv+RN29/HnmbnFsgedcz6WuW
gdvon/o03cFqoxh3v8Wq6Jzo5LDGyiZDrLaHZAZVzdoyf+jMwTjorBovltu7F9QJC39XtiCWMly+
1lZrhShf2sN0xHHTIhOQT9GPzFVjxPf0z0Kn5F23xsou+9uaFywYP6ZnAN2wGM15ONX17N7BRXM3
2Frk/I7MfFN6Vvw8t9gP+XOl7uaGFfm6LIJnpTFmvkKK+SEGJw9VCdd0iZWDFgz2AbyytZImDszu
JuwB96NwyTN4rB9AYhivlTW8sDmvH/Rl0bOMSUvGYFh+aP0ak8hlnlk5d30/pgAwjeHuxlm48RsQ
hfkRzOoIr4YIOdz06qS5RLQ1PHySiv4u0d3gmDrNPY8f/bVWVYxzgvq+XpJO0Vzmj7/GysSJL9gD
QLsgSWvpOBJ3qlNQ3WtRX5XO3MmVO71Oyv1I3hKWDM3bgCV5XRUXNqvJ0bBn8Nolp00UsKM+in7T
oG/KyGq/dfM4bUPbqU8e1h3PyqD+kHEvWwSeg9x+CmBunvEkjLblANkHFwtz7aBCeB5dF03xuHmQ
A9aRzYP0sz05X5W5ZOBXn0TcJlQKnCwkTjBIQbA1x/j0c6Why+NVdssNStNx7GMSqcDYgkx7LNHd
GEKMDVs10PdOPHooQxOF2veybeq4xfQYYrT6lUwawiR5q5/l0jby3Idu7OaNtRRIi944AwIxz5Xp
4SyxdHnod51c3UfIhi45dEt9tA7UHs8jhVL+r1gyyOraZJu9AsVabONAAYIZRYslWWt9mTPjU5Za
0z919caGjvJdNVsH1qnWX0OYUdNtp/ZtHIIlFea6j4bJa2Io+uxSNGF9Kh2gPxRhtXu5dtlH0Xqy
w3x8Gp2wfUBm0z8EGMxsB56IX8mYr6mqau/cI/6hVBy2ero1flXoj4s6uUOa7XPXYnTVLAc5k4PT
K6sudZWTGGBJ12h2KoqjVMamWk138teHCJF7rOLu5I+Xf7vSr4ZjFA1/Sxd+QiqqE1aqrcskUrbS
KQfTmsaVHWWvBlDAh7oJNq6TpnfRoqUsXVglAESb/AMKlaaz6a3hEeInGwK2ng7Q4GjYKxqoP1K2
Ne6Ku2gcLEyKVbI0WTt88ahV4S/5GV2Q6NSYPprTmdJ/aYzwuzYOyqOq1qhW1B2r+yUcpcx040xB
dEaR3Xyz7WmNdvbwhfyNuZ/Rb9rJ9CJsTnqtdp/MSjEukKiqtUxHxpZnGvZfd0WnRC+6j/Hscln5
Ukruzmin2zq3GNZgi9byGlc0vLkWBSc5wCydsY98FlOlMc6VQxIluCj8CvjTpNm5TpIoP1Zw9HDz
n5PkQo4zU27uWdHrXvyu4Oh4buK+emYR9yMtsuZb1zk4mnea+oBjh3vncdOvG3ZG3+Kkf07VpvoE
Rzw5lVXUb2WCNf+t+ACXgYAF+6jXsgPg+eY979KdzLPCaNyo6Eycwxau+YyG40FcKdGwtikRxBal
r3/ZVVYrB12Wxyluqsu1ZIwfJ76Oy8tXXQ6x4589gLAnaQWq61waFLHCPGat4+XOdhoCfKCWZi2r
6yy1v3Weqh2lj0eY9+Dqenpnpu1WuqZlmcR2lk32bODopSAAJV9SDpI+sLvp2UkU5STf9voXBEFx
SBANNBAKSEPzVSgzReAHD79a9VyED1FlvwrZRlp4C1xbQzaHEjmD/sAvrsrReNUbhcpvoU/oiRTm
Z0lXdXUFgp0C00VyWX7saRvPRPZTRi1quIcWC/NrpqvE1uHeLoEjLyQZOZB7bDMnecm6OTjbRdiv
WlBBpN4UdlF9gUJfSVpJBqQJEKJ6SZzuzjQmXuKzWr/YYx1SC4UVIoMSluxLhLIRseMKdlC0m9nD
H0vCnSKe7r1mvNyuJx9ZxJTvFPRmhyjMHo2ELPeQmzNi2Yn3SUus/BjHuNNJc5HjvqBjTWZ+GTXH
yn1s9PIgLTl45t6x8MyTBrXSe2Sp5wdpWbbTYphVs7paJlv6FG38tgMkuTTlg6dxb5mfezdHpntW
E3XfF/hmLLh3QJR1rO4dqOVbc4zrNda/JsutwkYQp1FO/LSpXkBMKhBAy3C86RrkG1pYYkrVwEzt
qwxjEK84Dwu+jhf4o6867qOjtflbDec7LZS3YrLgR47WZ2n12VycDKvX19LsunBxTCX7do1dLhiN
9QVZvf6+D+fyPlewxUTcq9m2dgzEMc6xFAyNEYF9Dl4ZdjsLKyvk1qLp0Wqj6U6nyEf9iJUOBABy
G4BXeAjQhP73sympoq5W/qtpRtrP4N/mSrCM9nlsYehm1lu2ttkderrpXeNb6Z1b1+ZlUjfSLT23
sW4JkD7u+2SnYdq+ktHfrnGLA+CWoTfc67vf4ga1AY2vDPssVJyetbIdz1D4pmbfahRJpOx/zb/c
Oj+AT/TQbvZU+OflAdqFbImRLRBGR9k5Pt4h28Hyw7thzlqM6n628lGtpVWpXoKwxrgtkW69g9Dl
bhzHmj8P+XyxlnJrmmsvXdVE77nrDVu31uJLoWTTpnHNH/1ivebq5rDF3hyO0dIUY6M4rp+b3LEu
0mVAdbsLQuNexjw3xA5I3HaaontvFLCuHT5os+OpbwVU/jsKzumq0wf1rawyMmeKZq5ltGsMa7mv
wp0d1NpbpRoYmjaOcpDRMpx5C8/ufBmXS81a8hB4mfcog1ly8NLeff31cT2sQh7pp8z1AnQRh/K9
++Hpg/KWTn7/QEbpm7mI9s8Wpoyx2nYbaSqTqcGaLkG8t1rx7nTDD8dSnCPlbGVbjqm9cYqB0uNs
5ghCd5rNcm8q+1WIvC2bTvwIcVYkGxsE9kbvjgZ5PaD+GUSiAROMsxV10IWCeGRvspw6XovpSksm
zfM0CmSl/i7mrFfzVjCt9Ra2u00SY/k8GRqRcmeBqJT4r9qLOnZnXfaSW3An3B7tIg3WH7IHciqH
iezBmZX3SlqGit7FXk4TpfprAl14vYp0fchOUNwCxnPVLbZ5+GxaPHSf1NE1n7oMM+RMV/VdmTbg
xu0mJ8/vJc7x2s6c9NS1s3Yn0X1XNjAK1kENynntlBNiZoVzdw3NW+AwZUsdWWLlgORVsfOsvMCU
k0+zM/cv1Eu+jV5LoibEFx3lnrvYSzuWfyGvRTXI9IPWJe6jhASuEWwjviJevpbzGCyHhdByGGoT
X9TlKjLQubO/WFBub13Sr4UsTLc+lan3doqrHZyBkD+nmp9w6BxWWoDWb5inJ4nI4qra8XsMTgAc
5qdExcCF3Hr+/xMRZrAToowNt+Vq3Luqs0kdDWDL9TiZUXS0FO3lA9rlesovYV/kRnC+ol0ExpLa
PRJSJnwypdjx2E8/2QZoNAvppx9tRIq78H+0hYVCepN3r6xNgff45O4RK9POdW0Vu6CIs088s39O
shGHbU3/h1fDXiszFdNxdlfboDLny1BqPyfpipWdLZgkV6Y+clrlLiNBfePo/87j1xb6v/D98dfM
6lWCPD+/QOXCU63e+GFpvXU9lGjTUIIfOlLJ/COTJwdAcanK2v3qeoqymrygfMl73haAcFCnS30k
9t0hOGCD6jzIleAD4T0StOopBqB8KkPtWzlM9ZOwm9OlC0GVa5dYeUvU0iUtCZUuvcOaquFWlq4p
y//KR9wnYYjsJFGVS7KrtxR9m3N/U3diAXftnJPoa5y2zvGW+xpK/tI2T3eBV58K29cHAIB2BOTz
qs2Bt1pywMx4r6X9/I33boTzej9foszUH50BmqsMREkUQvT3k2e3icgt1aqB9AUzUh+nc4iln7MB
dbMcIvOhnuzovWWnoKFBtWqbIsb83Ogf67k/Cuu0X6inBc48pLFfpMeuqpeUUt698FCnBJ0Q6NT1
SQarASGAKjOdnUyMOic64LcOWHQhxPL0dc9mhuKazEWOI986XoytWuz+3URKdLymrX9R/tPW+tB/
fQ82hn7tu+LpBGbJE+Pvdpo/5QpEJqcNwzs5RJHyuaoKa3/rYhkV3k2JhuBJXoCcQQ8ATIVaeOiU
3+ziCkPZWV2bnZLFUE76e6f4Yfs8zobZVbdzoXkbFFbiZzlkLQ+7JInjk7Nkd6QvNQ5WE7RP0pgC
LT2Hg/X3bc5kDq8O9I7wnwSVhNUgJl1Kqb1rEA1fIj2lQgC9BkG0kgWcaZUAHjseU6YavsBDNTCz
TToyf8toOlWQSQwbNQnKnq3Y3bKWy4BcFi4qKyPqtE5vfU+NS7UYAo1VH6xaqzNfVScatqAEnIvq
wuXRi6DbZWEL2DLy79GM0zdpXE87fezgH3V18mDPQMmWlhyKNDFWXUeFQ5qOEXsnGI7lSpoyS7P1
R6VJnDvp6q2w27uVC95+uYjSRjW2a8fJ7+bnWbPrF1etSN+U+rYL9GkvrpO5az36mTI8pXNSUWmc
D+I66bfJeNJaClbSrFK4evUiXft/neSmcPWmpUx0m5RTdeZVpWvrCp19XHLBP4j7NApo0XHQ0xwQ
fI03tdc0L5C27RklnN9jh6aPjjMqiesAp4SXLrQkNo5N0kCezZMQ8VZlo4Laq/JHIIruNkZ/cQeb
oufhi1dK4mIYsncW75TUwEs8re3j73wjaVN/zHYKNM+VHbZUGn8P4lufioZ8qJ9Z/7ns7bPUGrNO
wx1VJdvWCjABh3364Yp3N7LXfg7tx3JAntQ3kp10W24RnzM/HNcCg0+n2N/YDWSHX5PUWsdMNMeg
Tpvj3ydJlJuimiWTIrPS1qnaj+fQAUCvjQi+YntCKr9MXuqFn5flmXEwKLU+9TCOWVMRguzCSqOw
+ZenDsa6wUz4odAjnt96ke8MGFZvfe+9DkrQfOfdTO6um969EYPfpG70cxkZmNSCf9rE+BV9Wz6Y
qlx3cEpe6E6WwGHyymxraer4NvUJxgMVQG19zJHIs7F4yRq1P8no3KMAZEaBfyejlRqcGk93n2TQ
3pfT2CLzXSfPrMWPEmJWTXIfxmhtOcvl56zRTrnPlk2myIeHnaqvKzM/mG5qfC195NQXU0rX6n4k
FJZfCzdHxcV3jFOn4D8VQ7jd/Aodptb57hPqkDX5Y6iTqx+u+is0HrqfV1X6YdHJsz9cNUf7V9eT
8hkji2Knt7myJyuJhzWoVT2MyjewVMYZW3UDo8Gh+pIlHVndMEzv0cTJXriJHyT+Nj0cCEON/o/T
a3v8Od0wrVSmy2V9z4FrlUAJb4pN3o4/NUZEOMQzOhcjz/RFWo3umwZIFkKiyoC10Q1nGWjtGZLS
WLR4UE/8Antp/wzEkQ/VhJcPk2XOryv89pE6rqSbADTc9buYGdS/mYr/Kh5nqumR2aKu9/tpMhbD
CitacyPjmaYEZzmbdf3n2a3vw2wZ9lw0BX6+r8DNbio3n+4TP/CwYf4fxs5rOW5dW9dPxCrmcNu5
1d3KlsMNy9NeZs6ZT78/gLKp6bP2qV2uYhHAAFuy2CQwxh+0vWytBwuI/D1s3HKf2sbEE4pYsMJ8
h+SpU8GetKbwzP003X+YFvsIe7gDmWagUvI97I9o1HgoTRxkUw5I1DqG9B8Hlvdy3rA38VIYRh/2
q7LTjUz/sF5WXsIV1/4/DMjgiKfc6GXKJdP96qakrJDKUL+TLXnI1YLyqhiUh2YKemzSVHP310Bu
qtVN9iVc+ISk8gsyUdRj2wKmzUZO7gusViY3Rm1RVL3Ww1r/GuyCMtfaXmNgniItHcb1Mlmpq+YA
UxvpGGFFK1cTyCcJEx+xsMhy/kq1EZLwkAsQ2ZkrTgZfp26wvdZSf5nZ+0VyZw79AbJtQ5kOXxhp
DrNYwPhQs0I1C++cqs/0qxxezGSW8bqM7jso1riHpXoI1D+P2XhGmGYYZDYvALU8e+t39MqhComS
MsbtoesqHziICJeBOrnKczHWG2scWvsgs+um0qD2idTBQWbcQUdP3cZpIhXYs0i8r0FpbxMU5k6B
Y2/9Pa2UBJkaA7Oy2GM3PLf6p7Uppa1lM/MgMeqC07KOSmnrtbn4u0YhqPWcPAqSmkXuPkNtTd/c
Z9semjctc7rnuK2OpRk3b+ThY6yzvS/LmGqLH8RU+TUYnNFPOKfUREhcMbMJDNAJ48gqSYyWIxkX
RR/6oxwtE5dnnzOxdBCjuYEJUBj63VWOwiZ5Qz6xR2CMQSFBL3+w2Ci881wrw7sol6zBRl2D3Gbk
J/ulKYS53jW6xIhTmu8jZaSBAuU3fe/8W8hrHZGFX3m1/3ohOTKT5dwunllKDPMeV2tT/+6p7tNk
20BharfcGRO6krIJJ8l8zBrLPcUo0WwM0ZQDaqp2cPt/yMYaihXqG/BV5052jbOFeaKNx4xFhu8E
tNe/2IPrX3SrREDRiAfgESTBIKaPGCGLPlQ/z6pV/kT9ZSuBPKqSKxc2d4i/CABPOiPe6fRs7pDo
MT7n9vhPaWnGQ6u25ScxaajaZmuPbflilerOd8fiewVWeash7CYWD8DyqBAfdPakr2rs4iUZTK5Q
4CBksjtypri54P/bPMPUYVeJKGUEs3xfVEN/6icM5xsEkrqwTD/XvRJf4tgOd7JfTk9g0OROrCPe
3AjF5XAMkKG2kFvD9hYxMyed33zPtu/7Sr+L1ULjBLCfP2jJSYsS6O0yfftn1AdV9oJWb3KaxagM
DqyxYekx0uKFHMYxFKc3pR7g/3Oy9DAUNqLnY8wAUHrfpwpOJJkyPpKsSSmB+BrwaMgj7OthfSVz
/KUL1fHRrfzM39Sg02NDj2+yz6ooXQB/ufTk5faOb6gsYH5XGZdimYnKJ4vb89of88S4QZTECJgy
5Nrv+N1uAks0Y8kedMh1ZYmZHNqA3XuajxXqL+q8aQSk5b9ECBvFJx8fizVCM1EC19NQQ9g3q259
jfbBH2KoJHwmfuHv0TbSF3bpyg614uCHGrXTWZJIZT+V+wlYTB7ex2bxM+r1+TsbVwhUZVU8GkGv
XINYcbbUsebv/jCcx6Qc0V/G4MUwUu9QW0791dXHjQxQQuysy6gOL6Ra1GctiB86uWcDaQNCu6q6
F82vvkupAsjsDUt8JXsqY8pgvokWXSs0DAblOXFC/ZtuBt6+7EfvjJT5cfGxTw3q55Sdhi2SE+nX
rAPCL5WZyRaapen9sursS5+ZzZemRUAiI7vzhMRGAqbNguWud/YlVrGL6TzPXhSeyzFB47WY0V6k
5PySj3q9U6zEPoRiP2oiLfZYqVK1ubql8dDuO8s6wWHuwq03+vPNQUYEiiLcP+g2/7Xptvph4DXz
KQEsiiCxPx8BwCTfcqSkEky4SY+mLK3R/JTd3IwhdZ9vf0WLe5QK64sCAXU7ZPWDaoX4n49+5wHt
4KG+tE2TvRhmWP1pBWDEQbHXcYJ7kF3NaAU3cYFMjZVNoujq0Zv07DEQbp9A1l7djq9sqjX50pXo
fX9yBxTi/DGnIsm3MwE6gaqOeNHHpABxolH2srkOyGaEAhwaWZ52GMomfIhZ3GywLYJ6rFMoMDKg
TLLpVrhkK4k+XfGiMD5n5s+ZbMObl2t72w6sBjGgSEPuHfrkOCVATrDXOcqmpfbvfbno80VI1Kh7
nVzfbhDOt+2g+HCv0BdwE8t8kX3IitZK4z7LnnpweZAW7BKtInzU+j68wgWr72zgZkhGlNM3y47v
2ngIj41Jle+tGVCQ0FV8XwExTEeEbCM0YHV1Oxtx/zWsk8c0C8xfYxxt9dDzf/hjhz5XE5qvlVKO
e9+GaWI4ZrTNmxaPTrO8j1UblzFKE8km8I3m4jlh/xK0pnUaKrXY+iXI6O0AfHQAbf+UZnb/AvXT
2HmWA+MvhI0yhOiEiEv5eIlvBh8u5EoeiOzA3eNGM2wlMUAOLEyDyXb2gTPybeIdfsu8cYuSOq+t
JoN0CfHdv3xo16pPWcFOjrJPHqzSwysr4QbRS//Bmy0ep51V3oXW/C2wkunR6UseuO6gHULSTjcZ
sYTV7FjiNHexmiVusCP9GJsqnsV60F+cHpVqcT/K21DenrHJOibRE4cE/u9bE8xZd8ma/EFGrP1u
rKmbGGTvcmfLgcG0ksukn7xIuyOvHtwqXdhPZkKddgSBRzlW74Yzef472ScPiRj9byEDtcIriHSW
ijHlerW4XzgsGvJRV3B6m74L/4Ggox3KSC+FIk7wCdl5D38jErQxYs2v/STYQbn9FooW1cj02YWW
JMdkvD7+MNHCfmnCQXl1pvQhR9f/QQ45DVIHuY46swxXTert9pB7AP65lqpBY7WFKJ8cnewsPLmZ
U+6UkUzku6DIPNUhykk5hg0KXiy7WO2DXQXV+Ibiv7EcEEzB305xs3t8KKazHPAb1bitcW4IaNao
1Lsldp0btMWxza2LLKCqpUoayPF58IiKrDPGxzprQWWojsMj1wR2TfcYtfpt7vtiI5sz2synqMNm
QDbTEbCmMuY5II1Mu7dssDV+1RYbub5nmYs8TUoecLIhPi/NdYH/of1hf7Ccwg3CNVi3LlhGJVd5
MNNoajbuWFEIalsEz2RbDs28kah09q65r2LHPHpaClkO17+LtNsKIxhLoH3ijWwODjxARMudc3/n
zuOMsXdi3sd5GRibAkcVgEq8b2RnEDNSs5u/B1pR3BbT7JHUDnug0ncwcXOeQiElPIlagjyLZS1B
tpdT2VtLfWBw++NRzNEp1e3emcpxGIKw4HmXY/L5VqMccnT80tunookLc7rzp6w6T3yJ3zCIz0Wd
ar7JZt/gRQda6rl0EYXwGjxBxaTJrquHIAq/ySBo9mihiw8IEYU7FyCdDx5wIGxHqvymNyjHbqOm
tmACdJ8lsk4ZrHLXR3536mGdofrivzfX0aLWuxPg0GCbJxUvg8mr7ZNc2EX6FU0V/WFZ1g2DFmz5
AtZHuYZ7X8g5/cmqu24jJ/RiOSgHmBpbicHXSaz+wAEE23JOalhkVYFMDavvk08id+PIFaPLU+lh
mi65XfMg6xuqsbiX4xTY7axsSo7SzNzUB5f8CHgEQ9qZU//Af6EI9o6aBkzto5PgL2MQKj5C/hT5
rxoK7ePyIUZBttyxsDSXP6b8gddZyw+KMSgPyx98L8vl95BRQW9bFGBDc/nN5XRKY9HJs5qn1OzO
MUQkXthCBk8q4knJO/wYNgmUt2sBz/63Pp4IZHOv7CLFHbYGWJZT5HQG2dRSQRQsSgMoaIZSnhuB
i1yb8s+Vd465jEqc5NqUo2uwzSv0s+u73zqvctDoaA6+ZWKvYVjJoRxm/x9wjKzngBFBJIc/VNtm
c48ybXTWKzc+F91Q3euhi1dBbHqvQesAlca97qz7KVhoG+a4mbjxTUJHfVtNeMKlyU2iReWobM4C
exE4jK7BVqA+QZzE9ruxHhBsr5/YJn6Tu56WTAWgjSA720NZfR3sO+p4vNtQAB12sqvEe3Nj2LF9
1pXU3Wud0xdH+F2Y4GaUvdm0T8zx4Q5ONb418saSd0E67JCsjd9vA5xtXApP+fzhNlZAAbMpY5pW
B/tQLeCeg77Pwp1VOckpmcDC8xrXkdVi/YJ02Dzw0Kx00DSoJSGI111rU7+BdmgPEQj9ZTejRilQ
QHLpUEz9yj8t7Tjvonuw4iR0QVkufXIi3KRLNH3PhICFlLKYjO7z1AEqlS0g1c1TFlSf8zGuLosc
hlODRBNNX9HSM+JwKoAdhGYAd7fuLlNKdSMRA3+DB0Aeocfjdsa8dwdUSKO6OrVhASrcr7ElyXRF
3fco2D0nja8+OxB2NbfHO0S0hpInmGLoKPkVwEW2bVh3G57UyjmgCPIc5aZzL66XY0W/c4YBR48d
3gkA3BJHfWRzAGdM61/lAQrsoY9V71G2HNPSN0rsqneyGUyqtTfbyt/LZl5X3d1szHyHvXB41Zum
OcRDY97pmMI9sP4NtmNIphtoWALGmT55ALCo74tIHbaapsUPTWzjtsIyczj3UfdZ9q3BgaJ091nN
29yyeacPyQOw6vFumUR+QLsm2N5JVFE/juZdYSnBwhqT8CDZXEBGjf1xtPl3sxPNEs3kbW445TXx
tWR+o56p7VG4412v+ORW0N0Raka+cyiF5tJ66IRAUwLG5gCgrOfdxaii1pT45ak5qPbNuv/QI7vl
LHlNdYKvow0UNyAzgwfKEv8WhbZ3w6JKx8Gkoi4uR2RnqigE1QlSGJDCLkY5typfJ8LbKBx2QIgU
YDe9d1uvI0dNlaUrb2R0yIj9cCl5WvlttQkdMsSyKedOZXOyFaM5mpMHo85pkIWkjmCbbXZuLNvf
1cJoyR/A7wwoLNzpZsuebRqj5Vm/PMDTttvyh+ru5TdfHtTEG/halONheY9FXtDxeKV6G4X553cZ
fbZB1q00tWwLJjc/dQKkJA+QKkn+zE9p3rXPSeUUiO3r8LNFQELF7lp1vUtJdA7P1WQpz1bbJiIX
lP0IFP1xBt/3ZhV5fCwQzk5zzz0qUdvcYvbB+ym1TXAYli2UU/rvdtPdLc9pPcYTOQubnw1OLLB3
uUbYqsKn3mgeupQv15Co1B5sBdt7B1WsKomxKlaxDk69Dnyo5UIhq1P3LqMgcewGX32Ci9fi3epl
3wYjuskdVIuGRWGSF7F0cGFgBr+qQ9vslSTgd3Oy6ebq3nAKzLm+zsBz5q4+TG1msCYGLS4KJsuZ
bMqBv/pK31bQvuIPtA5USu3zlxdXkPMoKtNeL7teeyj5WN9MT+ugvIymDuqd0/wqA4yNM+F43Al3
47n32mM2Dejg/qu/D0bWkzKk8DMhN5i9OnEQ3cw+7c8zGWqWhJRYZJ88FOwHb/IsjT0Dy8Hhq2x9
iFtDlIFqaqJWaKP8dZn1WlbgOTtb7wvydnzwOvBXU5taY9s5SrlbB9RgiLZmkpk7qhI+SIAIHXV8
hNC80FEt0D3zTg7IgwpLASF8eZQdlgiUZzxhikuFXLY72Vt42v3WUtlAF9iPAxQQKjqrRoc8+9+F
OuQwsn/v0h/rvHUKqe9oW4ZgUu2q3JoF93rQoBkq6HwByd8n0znHSoLm6wxVL7LM/KLF/nfZkv2h
rqoHHXm/neyThzlL2y0wkQkgK9eRfRm8QXlpLPmCjeMCUpgOluW7d7AI6otfUgrWZzYDbOvMe+lz
5QHmwVIkGQ6WHCFtH11nXQWweuks7E6q+N4sSQEs+OJc/TWOHatZwbJPdX2AAe23CzJZ8535lOmY
sMhRSrnFve4py8xYcPij/qZFlrHry8Ld4dfV39u21d+jdjncm7H5H8e18pPsMkX/MijC0nJf2lqw
RK4TexY4J3Usv8graD7/NnKST+lvZ2dzsluvoXRvWKewohd7qO2klAiEGFgW5xZ6IXnjn7RJAwNS
qA3pV8PdGsaTXEj2hbllA5y8yC2Dz00pW36vuBtTC0z+i0e9rbYBmsOQXYbRW06p46OxJXuX0ybW
9b3q1Sgar1GUGZsLS8/pZPRGsV1h6F2u94ccW4WtkQFyWAf0HHOlsKxubdi99Bp8O1lWHFoHms0E
Z1UN9UU6be3XKsO7KpG29MtioCwk/umXXW09ovBaAmlbS7U9614Hqg5uYJl/v/ZPPdUUoDrjfu2T
IToaNYB7lK9rv+eSIMK5RON7JfCx6MzryKblyVfbwyc5q93xVmqOeTFnxdj76TijUpq+mWQRf4pQ
Afb5EDr4iXUBovkeigbZW1kYtgwNQFYf+GaU/RuGe3GlFVeJNZOINPg0x9Gp7Nu/u0yFJYJEnsl+
S/WWqLXrz8QVpCa65MQ5xU4lrPtyP43AUTeTMlbnUVXvVwsUgMbjTSqIyT4vsatzZ03czdSJl1ny
VB6qKqrPoz/c10JTbO1PsMe4wAPcKbWeqhu/6MP7mV3XrjXK7mOnK0ZcxQxPUZ/+XKIR2hEuykKY
y2/hcxPhASG6D6MUQVE5QRxaL/2isQw+rf2xn/WHUmQFxi4obnNbgm5Siu3UkF7fyT4viYXpJ1CF
bWNVEaoABC6dWc0LZ1NMiJqqTAr0PE2OclwehgCkO8Qb9NTh5d7WgffZZuWd8sGHehNskyhIbuSb
k1vZhyOV3z/t2MVkDIJEsWm9MrnJgdEKYSjI077LhZwWDK1lYi2CpjzJ250uvkVIF5z9FE7QcklX
niqN+D3/9bHoPtRZUd/1FKIvkzpnl24Ks4tsyjPZxxIFPaj/FoN3BvlzowX3zAWi0SBOnq5X0F3N
Rd7dzCl22QiWz4N2Ufumuy9SOI5Dlib/NMBL3caPflq5Z6Pho5ZP1EmaM4nc/Gjrhf4aOelPGWHn
/qXUs+QLUuQo0bAGkjmPUehVIYuDTxd7av3fTVU0QWG8j3qG+x5s2HV/RilU5zscuXq810Cd37mI
YR3LvByA56VU2SIj+KYOzs2ySElHrbK10Rv70SbaiH94Xr5WGJbvpy71rvpUARRYrtcYdbntVYCq
bip2UzEaulJqV/axoarQcRA7zVHEKBXtRZdXBDY1KAHZl8sYOYf0EVbpi9iqRXlym3pNqOyoSeob
EIHKQRe7n8iv2BuJswn9w33iR+57oIHc6EnVpx8s8t9DZJxaNPot6jNggFZvbmSfPMTsVrO2zy+y
Fc069NMmtfdtC61uBFN17aKI9UbRnrGDwdTlT5eMkIMYk2SUxZ8z1jyHzLPM3TySZ9iaHcqfpjY+
lYJ1MzadMEwAUwl1/Bv0I30bOUH1WLV4aQ4qwgd+12BbEkXONkgj9yspVET2Av8/oPV2QTJd81mp
ceqGmBoW9Xjr+goFQ8lijdHqisq8EV+6330yUB6UQX+Tc1fG6zJ3uUyGEIq4sjqX3G2wy7YShyER
G0NSveM/ZR87BofVO/w50BwrpGNtyjP1Y9QHZMcahvbdeh35GVGCTGo06PPek0WzETz/mR2LzW6D
X7hTw21CEvAiW+vvAcp2voPT/CMyr5GuF29N1UePZt58zmK3+JyQLz8HAGZ2IGyLz3YzKiBxcwjS
otlZTbzR2Zfcy6YT3lgcxZTXHGWDJitSeFZkHaVWkzZZWEbU9jPPcOXBL7NfsruHzXgY/0QhS/Qh
ShviD1F2SxY48rzpCy/AG5jk92t1RvBL6j8t19JH9VAaPmZFlZG9Fhiz7swsjI+tV2UokPnhXZQV
LoByRvuucp48TBjlYCC6Urd9cx1yOGX1nxaYxbFI8uHYwQR/bcw52PRCuXwaQzRnYu0LZPVyP89V
eC20IAIy1vIfZY/Td2gLSyhSASiGJrn5NPUmMNCu8VmoicWYG/fpphJ1L9iagKlDxHOnFJ9WN0cp
uPgVoLOIs2r/VCRhuB8H7/1s/nO2jq5nSBQNTyOo9v3/Ia6YQEHwGj76mVnqn90x3lIVmsAygv1W
kYDYxugZfe217HnByXvVcXbG/lc+NN9qBTM2PfRdcBWB+1ii945vNjRSrAEidAu5TqGo1cbMhE1v
iznHpu6B8T509stSZO7ZIVtm16IamjTXzuuaT8gLHVjZY9w5mN2xN2v94AKP+ypAS23lBa8R2tQ3
u/Ypdol+NZ15q09VBZy2GM4GtilP85Rf9aKy3gw3Uq8osguBYYO8+1QMJ3RNQQeLJjafsF6UwjjK
4KkaqNLaOLbI0aAcn/M+7B7loKkfOv7wb01fYFflhq/ISqtXs5/cgpVAfx57hxdR7qlX2zDnjhI5
aN+5rpWq3RWQl6afQTLW+0BVT0Wd64fWgM2XelhqQQDTNlHiZK+2Zo3PVZ5t5KCUxoEG890KyLDK
Ls0Dd1jPATtwMzj0ZVN9ydi6uXU/fQOHy1LC160LuZHmoRkntluuHxwMiCb7hYAzpiSZSaa+rFoi
kp5TWj0l9z/6IiTGDjlCiHcfBUNkoNVnwzbpUwP7HAuknDjIeX7qs4ahsGqxS8fGdFcMjfVq2Jpy
Gay0xJTCsl7zupkfkQs8yZYS0YX5dBF184vsUbP4VcUJFNA4Q7qGWIpjh8WdvJbWk46s8Q08yKb8
pDaMoDthZUdFMc5tdT9RLl5NmhI8PTM2XGDniiydD9Dd6iswKhfhNKEOhHeuqBeL8dGtUQkXnTIo
VuDIHFTRlp16F7/HLHPWyDy1SfTMyRFvveSS9nrfUvHmdA64HwEFame9L+OTqeQ05Yg8eLlleifN
1J2TSnE+rLr5AscDg3F5CiUZZp/W46MdZ/X57+EPkcvpEDkKr8dp2ixtfzDmC1oNk7KVp36F/QUm
Xufc+mN7aQx5Ee6KtAbs1ugo6omSF1XWMlyMNGVbHpZIeVr3ENfMZo43kmgj+9A8dZsD0gW/CREB
LO4Fg9Yp8Xxyp+SbRIr9JRyiN+okBxds2Tr6Z2CFn62DYeZOpzTOvy1WkvLCMs5TdExdspb7ADUr
8EEs+9UO/U/yZ0qyd5uU707T3YxRMx/UNrAeYKrlJJ/K+yVCd5LggOX7tF1DXK0yH9ZLoXawBWax
s+aMLf2oR3cmOYaNNyn9qzM46WNczGc5KLu6sdi7nt08VfHcv3qBjUyMB7FKDk5DNu4L9AsO3agO
970O8cy0hXyYl4R7WerGP7W4B/pKMkGcWek1GCNoP9tgzJ0HabzSe8BihnLyEApDH0zarwReic6i
7umnJUQObLysG+7ebSAmJ9TOPWbGUnUsTkioF0HibmXTsJNxFxdBvYyqffro24P2VESK/mSWgnvj
/NZ39kNEHoQUo9mHyBwJfWfZ7Od2wogPYugA2R+dbaSgw3wvpaCX0An6C0D86YsbItVpaJZPLpKw
v64owvBAmr6swtKlhgiQEdt831BZzwalupmWYb1g65VAsqZ6JGkWfYcwJioxy2Ag2BS2O7yVXVnf
ZICMBwMIgFbQMpAwMO+9ebghyWy9yC5tInHiaeGmKbh0KHAWfLenR6iEJpp6qOj4AokhD6aqOecu
if6zdskz9I52jdn5N9mS1yj5pK3lCPaFuJocwH3POVuN8lN2ybA/042JxPzywYgiF1pZLzBmhJ9s
9AvhhEpA8oJDXtHMaplU10n//AGZvAKcEwF1RtAGBX2/zo7L3BXrnGQUYEtuDCBSZH2T/Bpps3Yp
Sg9FklSkhTXvkoguOS69QL1iBgcv2wyqbnWw6n94ZWiXpVjmu/XrX83OgES6jFZD/toZTnJOR0N/
ajpYOKUAw8vaYllxdzVO9K9mDW9HlhplsByVpcZaBMu5qBH6z6qGBTLgNgAWFNRQbYiibyKFAvMi
Nm9qM2rTbrLbnNVxULGDZ0RB7H7aLHOyxt+igqvJtMsyJ2NltQ2zGhHgcxkVLzKDlPQdBJ00iQ8L
r3pty1yUjJFnuT3VW3Zd0XugbMuJcnjNXEGjBvAmU0d2Sna2dCkGLfJDUo7IVy336mtufodY1CGR
gkWDpz4LSu/JkLJEpoW72jIPLbYzwL07mdqRyZy0aQ34kWV3WtM9VTy+94VWzLZTs8Xd1YXdSTFF
u/kz3mk27fUaf7cXnmOGiJgdesahtFggla375nf4zMpDSDb8XlFc537Sw4fG1Oo7rOnQQc2Av91P
GK3sXY38tAyWffKsKUiuRuNxnS7Plus2iLewVawPSUVSEcQKHyY/GnWyt97rHrJBNYdw15SlgVGd
FZQk/NLiwl+ruMiz9VD5Xvg+/FdMbdeMBL2W3PVCZFFcYQ0xIkzS9Ca9ynfT+oLqWudFVYPi/MEZ
WY6KAYMkzvkdZC2A238GcIb7PWO9lAIoQs6Q70V0B4pTrQMcHArNx5U8ifBd7tJPc4VGFHm0e6dD
i39OVf0ZK7qt1ocaxnD5WWRoX2Vk1ZAfTObsSbZA4nzOxrJe5mEogk44MjIXOYgB1ICyDpqN8qqd
FTo7t0dUQI4qFQL2nsBFyaZuog6dmCjuFvIHiioEr/Sa3aFoyh+3nlFdDt0Zzacov8J3AmmEHFt8
6XwDqkHmz7873Gb8x4dWePgQpPlqfFnaS6Tn88bdYoUWk+NSq62j5+a1akfzaqYY80UUcQrR0hSN
Xwv89O9TGaODv0c3uo32srlOnpoy6jdrpxdXW8AGwUV2LaNrtKIC9VM8jdv/6EwkKT3s166ho/aI
x/n9crb2mU0Nn8lJMYqOc7ze/tdAOdnsLxT4cDASVxoQGjlPSjOh1t8hLGVZ55Ak/4QsRIIvg2UP
y+HPqK/xGqNGxUAsA0GCXmCkX3lAGM0BsdAGVksRvrj2P3oRa08SnltqXX5QYW7u5Jg8eOUPVQTI
Btqw7wEyPtD6T3ZItrfdCY74Zv2tW7xYdmaX4Qsn/jtA2SJ6vP5XyEBX/GbybNbdjY6+wd3av8xY
29oQ7OogS54H29Wmkzf11bnN56deEdw3o7lPpzr7kmY4A0Za4F0dJ2ivblvU+2LGy7JEiKxHG2dr
4Dt+K13Leu4n+wUBZ+crpdYATMzsngf4/p8xqNo08+x8zYpuPGZUSsAdEGaDq/NyzG66TNPu4Ehj
Ui/CokL7VlioT6J3SyJTR+lIxkPljFFaTIYb9jm7yQID3vvRZaHWfDjtRi/clgpiObJzgdaBb44/
hi69LIDGfTKoyskwMRIc4CEcDFE0V9T2l6vq/oMW1s4zOaKb63X1U+OgdnoL3MiHSZPZ1zkD3QDc
C4b8NMYvTZS7G8NTiz3GiHN+p+ItfFjQCb0/Uf0ajc+qvpkgVn6OnSRGqQg3WxKuxmejrdxDB1KV
1DXNYDCGja3hDjTEFiU1Xu77KTYE756Ubti5WE/FCIFhL+di5B5skpL/r8kjvYCg16ap6pqPM4N9
3xnxg+ekwSmmdHOnha51Ab+XHH2w4oJlUu8Q33Q+IdDRorhsK3DDcmsHMdpiLdKTPa00sl9IuOAI
Jk/lIW70ij2SH+3WPjkncjxjU1Vut/Uxin4cEk2/73kSrWhZeTaofrgb8JBkb/8bRttrlX4/IFIt
u1bIrDLF0YdYtIHNcwX+4CT154ICx2QvnK6rYN0UCWU7s8NlZ0JqHtf63lZ3cjyqfCCRofPrL407
2UznONtnU40D6woHkeAPD0W9LRjvbi+b8rDETF1YCGjg99ZuzJ5EDmCS0Na3voBvpBVg6Zg9tBQo
lYf8c5r76uPaYQFdmapeIaOBHKpUPEXgYd6Gvjot80yhiQrQ0T7oYd/BqaEp+zIzrS6Jo7zILjkV
vuG3zIyRJcoCUOOhq7wNyNAf5qlrDrLZ6eCsqx4FBtl0G+2TkfnRo2x5zwgum2+JX3WPmda91Fan
vMXN6N3J6yGWglpZiKh+MjzNTa/+ECdFESwn4//T8/+JCYam/RKRQ5vdAA3+uHqzAQDuDejy19Qa
8qubRODDAGN9atzwx+Ah42/AXUYJvPqnyymLz4YfYGvUQycMZv3kNx0KwIXSbE20mb+X3NlhlXT/
iWr/W+3m3b3RgbqeXDbhsatn330Y35g7GdaDYrOLUiMH0AhGgN/VwP7kg59H4apHj8IV5jt1mn+f
InM3AiX7bFNdPFlgZI8Vag9fTetRXrBWVGdvzvlwRq17/BSHkNvEB5WqEaB+Und4IFbjk+0ByfaQ
iHpNgvHc2oZ9CkO72UzpyFa26UD7dIq5l39OeU/Ivy6b7kMed+Zt+VuLe8WKhg6hvFE/rX11mAR7
c6IKr8rL1X8ub80zhR4/Oi/+Q2utMR5gebmzdpSVw7V/KTOK0WEi0SpHg858AHZV7JpALW9TGo77
OC3MV6fAzk/V4+BnRoaRB5L5a27Sx6D0uq+GbqrbnMXTE7UKkM98Re4620y2iaHpD6blZ5uwN93X
AHTPPvbm7JpVWXRF7EbZu6qjvxZuRRW4qpz/BDtkjLJPqJ3ceyJp6Its4tyiWxWRXNy7bUoO0Xcz
bRlBUZ22IyM7IYYigtaJ5Il6uJSVeRSyPmtpbvLs5NyOKqwlym5rra2cS0pZa5wcWWNkEwPY38W8
tcInR3IKchsAD1+HsQ22EnwhYRgZX6Hd5OYh31ELdl1elPiFozx3J2MkmqNKVDCadvIou8aoaW4T
STkc8xzMVHjfnHj9BPhBlMlRMbXqPi/UvP+pxIr+zcj0fo+lYggbazIe5aGEt3nTs/xYIyG3dMn+
1JnuKlZ410ioacsu28RIGe8JpMvEdDlQeUl7lJfkUYZ5CDy0YPQdd1O6w56MeHtD4Cp7nISu/zD5
zaEn17rtojF7XAf+HSsHVQNwoI85y1aGaX0OXVFJ5isii4IzYv8shHrOoJglonJKf8zDvj8bzVg9
Ji5J9xTlwWfV0V76ofbuaq/R841TeZAamtHx92qr/j6VAUuvDFhiW5KhFEjjfic7ZVDl+7W1xQq8
OKfIvrRhAnxPqyz/Wrov8Kq8G+5o3m0M8MrdGUJcddJ46edOiVtEPVbDaTaqLzLQozgNBENcYKzd
S1C3EcZ7Ii6dhmhvGfwnyZgZIiXvr3y8U6xcPdRQWsUiZfia9xHaoHH2Y0QOC03wPHt00IPAjzSQ
y5glQoLnbEf7GFGCCd4YwOBDp4++RI7ZCUVt74Z17/Dmemgy0M2LHu3w/yHtupYkxbXtFxEBSCB4
Te9dua5+IaragHACBMJ8/Vkoe5qeOt0Tc+95IZBBZJIJSHsvY0Hfzqt9/ilQTr8o/a7Z6lbHJlv8
t8qHJm3MS0PjT0Jw/gkuXda6YB6o2w6MGH8IMlp83zIZnqvSTg5e1XkLipXwmwLWTgsyGaC6YVUc
geeJ58dSe+NVDQdcN2YnfGn4KsXhS9MCC2uNDGTTST601UbNTv90HLw52pWFuTgcAJk4RTQ81yH3
EL/rxMm1M3HS9Xrv741h5keABY1dxgbI5njbejxqOrSVmbXpuvSV5VCiaa0Ccu5AR/gjJiIiMWyt
xj2IpoKZJyN/8aFBd+ataNawQkpm0xHTKOP3OyTZt6kGfwhlIcic3oaqLrZQUBOLogrEFs6NEMlM
kuEcydxeD7KI90Wv6n1iFs26gy84NA8hgmvimzyZMSy2vV61b0WcH2FDMsrJPpcw1whnlZOci9wM
32BMZ89cIOAfFQW/BdhkrImrmbID63zfSNM+w1euXxh2QxcfGhIgwEGpQDyFGz5xQS4be3vxkrTA
793rQhWQgwcVViic2mdmDrApSIyKb/SZdGVPsi/A4xRzgKcBQTN40pwCfK46p6d7VRp4EOSQabGI
eTjAjgVFCML3EIuGDhymx2kPeNgIprHs4Aug4Dae9WOpFVjNTS88WEl8IQmwTLpKHzC9CGOavnhh
Uq512D4i9nduwWxYlxAAxLxY706bj+JacS5/ZO5YfatGGSAH1pMi5e5b5pqIehhOe6We56x7qKtu
3aFhJwBgJdaAXvWprY0r3KECWGUHdBsCDJXLVn0xoJ09LoDKR9uHAaKCCdXB9JW9g70UGCZpUF8R
ZIcaA0QTX8MshywgJd9juABAfPuWVp19bLX9hOLW7ENRllG+9k07Q0QBguoxwvObenyk6+dyPJpS
Sos+6Qf89Fif+uqGqS/Unp50aarXfRMOH0mPw3vpaAWQT4I6AHxpsmiYsxI0Kl1k1sAPkoXfdKkH
C+wB7PVbHZv9UQW5eiBOFq8Z6OFQlkejcvPuFof3Ng9cqPkAyOfaSIl7hjHYYtLHDaQDxmTv+nPk
+M0UvJDR0a9KzF3ZVfVtUM+9E9WnZAghNkwDvkHYFj7FkQ3Q3Fg3NbiY8MyqsvpRV497ZU74JoLj
92zqjJeFFyTdQUOXGuG4cPEJP98RTx/gTBrYJIcQv1wU3PFPvcZPIQCxxHwyn+msu+EmBtiYQzLr
Rc6gxPtYAJjw4CCv9xi2sDH1h9jc664dTXyQFQxrpPvYS1jFOkv9o7imembuoHa6pDcAwFibwMW3
mn7i3lj5sg+hIODg7bH9BZAIHCpYtBbAXHfUYpRAOWtGRpiixjJarGPxFhFKBiOOdtiVNDPnHsQg
19CFgHcQg6JwZlXdBYzu+mYWlO9qFuKuSkwU/Z6eiwBqGLwG4GoCxuk7ddD3sVPLcoXsRgv7kp/3
9X36qpv0kY4FyerEAVVwTBqbQ/O9c+r2oDPEkK2tlrFHxT3BXCUi2YNeC1LWmG+uBMSvrGAvUje5
IgW0aOCGBlQQS4NFlkeALP3Exk4o2bS/dcJ2jhoyi8BStFZaZwxTWWKBzJWOliSa7Jsd7KAeHnSF
kZrJvPEkZG7H9oBzzG/G7jbUnUB5HxPR42uJjZuy9nJoXC7TpHOOtBd4Z+kqvUnh4TzW60IIH+c7
dKDycTcVYb+fNoMqQByLSbcXVSNKUAdRdtsKot2F2Ol+umo6Qu/5nYlMUnFqJeH7hkUlcKAQH2+A
mIIlTB59ivLsM8BhLa7zD/oUZdWto1n7GnkjAy8Ik1tX9f1KWRHE5euG72tfbeqS0hlMziE2NG5S
kGZOhmLBquKFdW/QdbpVOF5/auA8xOHJvNBVte8gMoZM/FpQP9+AGgSLLUdWVxFQOB23yFvfUye6
nFTFX+W4avOdLrMSCKp5NvbXZTmylEqq4DQiw3LVm0ihUEcFr9IrIOYJPcY4VTsfGYTPnRx1SSCX
fenEYMHHDobKBh345e8HdaPy43hQhpje52E8yP/NQR3UuWGVENdQJkUEvLIN+4RI3bws4H9i2jnC
9jEWkRBhCI8gLmFNOG4aPwVg2w2TzVQXAp4IwaKqXeg6PYADitZWOWB1l+N6UtdZ+WgxypBEkLBQ
AJEWG72nN2FGYNnolnhjWOaPBqsLTcAZ/ioipjgqD7ej0wuO1Q26yzRK4WTprKYAdk51H0YpZAth
kaIGz/+vgadBWNh6oNEepho9zvRZy8pItpwMlw/1SYvF/1DE8bYcf1HqjqAUcF3uv7cXdL8WCRYz
bVs1J923sb/1pE2vACWqXQEC7Ozulxm40KzjVDFwJ+G36dpddSFGN7/7X7bgFK5aKtliMtAElWsH
ocTihMW0ecNaZktE6mzvEAkNnrgjMMqFgBTRHVlRtRVCBb61GSwOjanMt2axVduwkq3707QZWtKf
BFuWvuAn3VW36eoBWKF1XIIsMvXnsD60ATjHcNzPgI8Zj5+a9QhdtNLDTdV6T1jVr8N9ONk0JFD5
F9wT8e6eWYo9n20NTm4fslM6FwUw6C3VHcbs1pSeahJqLMPIz+ZTOmtqvWerprJOjfGxN2kCY6lP
pFtZNYfod3Ax3ODdTVtrd8+1jfKjSIF/0VU6pac3Y1UtYcB0z9BBQONenADdoA0bzLpkYR6eB4NF
T7TF6hSZfrbnluBPSQVjZwKGzFa3sngol2Fc0ZUuwpkduZ/Ocha6szUgkW2wSsx1awsCGSBY+LuG
41Cqag3gLhykk1Eqo9R6KJzPuuk+GBxV/AHvHF0qqbzpT5VaQLMjQPnS4d8FEk8ZfaWkNYHWGIvw
sOWH+y7smbAL5cKD3oMWJT9ADKRGHBuASeG8WxFxd6AT/9iQsegMTZkDgItK0zdcSL16xY9yW4XV
f+/qrvej9AC/LU9n0n0sQFPmkH1WCEL89RGYPrEuM9absIKsZrURhIdEImft0y46TEU+1hVDn4AM
aHcXZbXe+kMXJB1TObv30UPoY1hHYrixwBpkHFofohs/DK3rpgbdD5Gi94R4ZDXVFwjWyvunLDI1
rDwrg4YokDS7GEaIO733u+L/Uvdh5H8eKvrTx0hlFCSz6QP+8zBJ1uJ98rs+f/w0vl2Addr3F33U
/XT3YUAD+Nupf2373XAfP+qv/X9p04fez/BLrT77/YxwEQOzV1f812f69+f99ex6GH2oTBr4GUxj
Ty1T3cdP9etI/8P5sxSgh48/0C/lX077y67+WL8vV/aA5xULSixJeb4rxo3eax0n+1j8XRfdb8ST
7fTeH4+dukz9Ppztj0P9i2M/DDV90ulsfxz+w7H/4mz/96H+eF0aw7hCoBui5+Ol/+OnnRr+509r
wE0lAVPhb7/0v/jSf7ymcPdDBOzfXpNpmOma/O7Y/+f1+ONQfzzbb6/H9CmnK//Hof/YZWr4cLmn
oVxokvEkhKhLA9s7b9ZjAnHqsXqeO62E9yhw5RZgh6iMRnSMakC3T0TmL3VHXTe1tioG12FsnRru
IwDJihbiAHE7DgOx5h8D6mIIpZ45pPbgJjEUcKyQ1aIknXk0wrw7JCI0ID/B+lcPCe465/aTD4Nh
wOdMclbjxueud4hTBuV7lPSGg8aORX/Wr/MwHlWVpOHejwh7gNkS2lj33rqjPgQxCGQlRbGbBnCN
NjxDyvnDuD4ZoKCWwgc06PzwWUrLneXt0OzLlkTPSAGXyCfn7iHuyujZ9fovUGuGp9BYymOIOYB2
eNYl4OChHAhCkS4VZEAECppBetQwfTBbn88E9AlWRVWORlMQw9r9skuDsLLnHeBDP2rVtKv7Ivwh
ISYXQzCGA1cIcLgDnWaoTCw8NzDWwafQa8hzBjNn5IWKB2Um4UtXe94uimL4wFcEQkYBlteky+qV
bpVFp+Y8MaydbrU7/tQhoXZxAxf4CyQ1rTEdKiDxOsuAbn8Dse0LxJesW2TGUFGP+OiFkLdvLO/m
SE3wdVbBAysgXXtmULA9w4Rhx1VO975Z2HxJDEgLQGrmNPUoIAxzktabrnHRwYWcs/L3dQ1D1HGc
Qo06wgh1b2Dp4R8RmHwOAIOAq5TZPgYQBjIEf2SIPMDk7oBgA1tRmJ6fXZ8Cu1dDR29AQIZFwn2C
0ZkNscY2g0Egiq6LcDRkogAqGotl5AVrwM7tBaTlnSfXgU0mDFqCH63QlVwPYZKDFITOpIOObgYU
7lJ3zntwZSCh5Pxo7YdyFauOr3TnfAB9wIJCy0p3ppSSJVQM7HsrYKjN0vJVCElYEyObVrpMIQGy
1p2FKP0F7U1rrb8CQVALfkpGuNEjp7YvF1g2y40+lhJgs4VyyMY14NrllBEi/vi48G1S+aFAPOHF
d+Ha4mGZOeSJ8eAbDiwSx+qIFseYdsjZDkP8QlrJN05SpkvdGpmwmjegPr/VrZDQ+wq2TXCiomiP
fh2cTNXFC+ZZAQzAjeqxAVlz45EWwjtjUZDaOuWZdzG6vnokTSUfVZ/Nw1gkt7gynimgZnvQ1IY1
FYmYq5p2cKJrYUuu8naX+G4Oy7HsC7QAk1sNmPg6G8HzqV2Atcf7Nl4B4w+dFd+xXlQCbaTBzqqD
LjaEwrYBr0Q6eugEvXgU4JIWDADvQhri0TETKIZCBGGXJmBm4X4JVqXoXED/yKlPKwotIpteCTC+
W+VCXEnXRaAYX5kZqlUZQqNb1+mNyKBHVSc+AkLjsbqfXSIqj+R4CiFbDKUb7Mo/S6XMA/fjaHQ4
uw2khbSFBdZFwnZ2w/F3DtwOwWVfYMug9r/XG93Ecevei7WZvfUStmQRgEl8gHmiE5fRAyDaWP0x
2TynnUDqA6aXn0UjXiGzBKGe3oEDjxT1sg5pv0JmoQRrZjdt7ERK+FePlXUgf7QEiFPPkgb6cR0R
1SlUX5tIJUe4ur92lZ+t3QrKaQMPKBCg9iKCDI/l2QcYPg6X2OkWvHHTTdrLas1EHV6x9HfmtlHQ
i0jNUw7e6SICLnutUndXUQmaLXASc5LIYdN4YpfSml3dymFXIwGc2R4Q99V1lqCQwsQjZyajPr5a
FlvH0Bk8ZrjAXZsGW2hIGpDDw6aiYbk2WJjNoKJgHJnjqlUXN3IG1FVdQ28bHJX7rhDIMhdKJcsa
yiCHZmS76D3dx0OMeFmbeTJXEeJJFkAPeUvPWc7Ni65BiGE0NIkY0HDooBsq3+wgQgh1aV1HmZUg
PZfDvGLMiHf0Sw5byNNke+/W8BXjwLwsdJ3e5LmfXwh7gq96cvaQxrrkZJ7DJPzRS+hjDDmEU5nW
1VM7wkAdENKOhgyrJ2jpgekNDhAkg7A4D0Qorr5ViSuWHes+NtyjB0kDYAEgp4ib7jYKQN4KNtgL
VpjGIhqzgUPR5dskBAaDRrwZ5X5ngBJWy6Dy3LkXhu3eq+NdWnbetfH8DmyJyF4Gkqevykg+1aXR
XqO+wqWEcCmyoFU2swwDGaOc9FCk7N9oGzRrB2CZG3LAETUXKhzcb57hXmDfA/mNbMwYVgQy9jbt
tqmHEASt4/xB1wHbdVR2CTXEAu/ANBH5hvByOJi9QddIi8R+BCxH5pBLUwmxgDYif2aylTM41Ukg
d+RRsZbMKs9ukQjp2UFvTAmPwKmo96hg2QZR6Ye8bCCDruuUMyb+XNItUuKwVQ9XsjkI1f2h9+D1
Hfo2HCGZlX6CJ9PcT4x8DkFbtklK13qC91i8aAkENUJqONcgNeYwiRp2yh2vUAU3uGVppNnMaOKn
Phqj1Ejv2lXXfXf6+o24jf0iQh94uzrlG8i25CsXgGG3O8MKtTtHmH9taV13MFSPrIUoEjJ3oV5/
JFkV7HoJwfrBPkDIF2IoXvHATbpUhgRuoXc/U0XSgzMgUhmEsB1iosiPHUiKy1a1w4tRw87BWuNN
YhuzPCf+hS0Sp3Mveh+sWP9SOtZFGJ0LHC1KYVChT0z9GRDFdD3V9RUrlqElrYU+SjdY8WBuOgvq
llMdFPKKBWiPr4WJlXIBYNZTkKbfUt5Y3xy/mg2ikUh/tv4MVJT81nCInHa+Ca93G5E4oQxQ+BIf
Tqp5/prDvLPwY3pRyIZcvJR96z0rf60bK1zaVLVbWilkD4oaj7NAgNCr8lvNHPpYNR6wVUC/MeXV
pxrTCohuA03ntBx886QWC92aB3Azj4bSXhttnR7tsnNmCtBNSSGx6aqdZdXykkJA6HEQYG263OmA
TWLeJmrLcOkBEbLozNo9d9CRXJtDLOBS7LtwaQPJqO7kxmqlWLNSZNcI1EKIueXhlyx0d2Wumpck
rRDLy2i7NfOsv3ktHo+6h8n7qxO2/pMZ1TB9Aalow60ifIQ08HvqQ1aPZao/wXI+XqayifeWI91r
7THMNiFi957J9ptPW3ZT8ITBbBIi5JXplm95sWJwSJtZcDJ8JG1/DP3W+mQ5ubXoB+Ic8a8Xe0gn
5Ssv5wDOR5DMCwWsrgrRzTPJkvcclJ5RWUFevBhqHKyr9kVaCwTz42ZVKEve3IgUEJuq2WsfuZdB
RiAKZO7RcrP4++DIdzC/7JeBeeGiRernEtvwn2fSMNdQbIOABodOY4Tki9EkILMTC/AzUp2gWl58
V2SUpzchodY7UKkqsgfLrNxvTuIsGSPWm/Dbcg7HqOxqunG8MR1Wbgthp8umaJJ5HeCPajcO3YwM
pAuvGjKvrVzCSqoDOALgNEz5oFCbVq/4LfmCh34ND+yq2jYKowFrCJJA5ZS46a8JJMYewX5kkD/g
EIQra7G0oAVxtkUfQM1feIcwB88xwy+3y0GMxwO3BMq0DS/QrgZc3cJqKYa79blMnH7lc8jHh4Fb
rcugCo/MLrINDN79vS+SeOtGkbcrC/7ddSEbY3bGYcS6Qk3BhvB7UW51SdfrTTv2mLo1kfuWJESt
p6qpWxSqZuknHV6ykjmPmZ3PyyFrb/lYgvfkG4ns/tg6DYysIruaE8DAtrro9eYe6bz3wabZCd5u
xQUeKOG8ETJb62JqNMUltYFvdSlC7GMPXaUbkdEHZtBoAoAS0hIYYwgS5TxUi7Jv61kiiXdouWqf
FH3omlh+BwFvjhcSwCT81RKeVuGCfAQyeJchrt/z1gI2yidfG6hns6yG1nXsnDPZX0Qb+buwPTkg
5s/N2L0JL4S5IPKC3lzBXH6EvQGvnI219128Kvp5Fg7FCl6nzdYhgBeIziufbeZD94IAmauLfper
ZSexZo5s1s0YZhVXGySLqwdi3UxZTr+d6sSQvDcdY7uhD9qrrk9odHXcSoCdgZf0vO3YJoXC4FE3
wnv3K+R6M0BrcwjPt1I9pxAG2XVQOpzD4VhiBR8/tSqFS3vQPwVM5Asvkp81NBIKZxbEmgzYSOiy
3gCghsoiCtdFRGBKjy66XmMtYdvobS2/OZZmE+2JAbS2EeDZi1lNN3Ns1Z5YkRu3oHfPuKezV9FA
+Rd2N4C7jEW/8ZcBZqWCHgw345hNxV2/HXh4g5VFfoj8byKL472KaX7onOpixYU85qHF4HFqgatu
mU9m5afnRlSPhQvJkNYrLkNbfFKst47CEdYR5FdnGRtGNW/CKL4GCbkVpWnt27GkN3Gf4vt5aqfh
Vh7szGDFPeK4irTZOZYNQ1pHgLeQMvyesCRmDu74OmkvFWzr363C47MQxh/nPGg+NZy4qz5vOvwH
UvrSpxJ+ir2/DxyeL8sy2FGadJsEK4e9cBy2ljUM5LoEsQCG/FGReWwRqmzj1/41FsL/DoiPMh1Q
DsMWnAuQK790HsHKGjCgFxdMwLlCjmnt4jxAhkAT1wpo805z98WoINEFqf1ZXghI5YbwC7GtZnhj
gXmWeEDePD+AtJSDN+wM6r6AePZlOFdiAHdXIKg4Kk0sDc+VgGj0cKIjZrUPRYC0KC/9TwOBI669
ygVX3w3VLnOsP8OZId5oegZP29nrTdtxdw+fajyI4vLatZAwH+o2mttgl3xJMrJIgt5+Dd3i6EJn
HmsvCN2D8x+sh9RzXwCDAQFbVW9uwbBSt2CZWzY9ufVl9Q7iaLDBXM7aRELO0kDxr3C4aGeKF+GK
2xzXsynVQ9dVn1NeAUQKpOVDMNgG9Kdg/YtnzRacmGADrylxghFrsQQuBhJiMr4Qs4Q+gB31LyQD
RNEn0n9tyuprDdzPexarKx8YeExlZp9MDvsav+TGSbl1Bim29KtIaueVcF5hsR34uwQ+AhcWRY8e
NInh0Gc9V5FrnQHve9alsi0lJh9pPStsMWYUq/OEJeImxFC5zONVn2HWbPZwp8oi87GgnTczuV/v
G5h3LOo8cOBSI4JVLkHhEDCyW0Dxq1uNadqtGFOc/tcO1slXqF4GDmEnEbr+LEEsa+XnDJMWPKrl
eap0xmIQNe4CadFi5kLSD/ZjUNEDcQru0w2kexXga2bZfgZy1H0D5uK+M9b8bBJscP7ex0w6942h
M/Roujk8G/JTZ3fRDPebAHbEZZespF/aJihfTTOOlqEtu622sgJJ362gZDajKqILfAVEeAjQUTC6
VsE2gjXBuepAEIJ4X/QeYVUo+tJ/cn23BO2dZuuSe/5L5oNxLyv+jgAancNXSx0rMDeqaqEVh7UM
sd7TKsQGad1DLp4/VE9dMXmaQyMNEveKz/xo9POwQ4RoVC+X3Wha7mWM46+Zpts+MbOLnZX5JeEO
3HaT8k33wAp3pL5HHtCKoCfmq5CE4GfAOOgSlLaF4OVQrqPc7x+CsoJ1/Shb1sFV0M568Y6JJkii
iJ63g3jpfQS4fMYRd2Nh8ZLYWbwIwoJudSs1m2dD1lh+8jR+Tturrg3ssjwlHjSGg0YA9wHJjXrr
10CtgUWbL1RGQE4ZNTRBw6BfgOrERBA/aW/gxWUERrrGBxU3vakIXfcqtk66lNtcrmAhvUkj2IH5
jou/Isz3PtvhxjCi+m1wbMDPiGVtnSjwH4tEnSF2Xr8BvdbNQW5pj14fssPQZ3wRenXyykS40sBm
2wLHygJQCC5+hOHugjzt33sMDv6iLRfODuTDJ9vg9h7cSbIQREbvqfECQkD7mVBuLEFAdbeQd8yX
FW+cWQX6JBZruTNXsLF+EJBBvPaQhaVG7Tw0rMaUnsg3IhwAAu2qXGZGDpIzvuWsJyD6FKlZYC7g
Qa9Lk3xlIleljHYWFBJOg+/L58KN9oCkdFcs1evnjJ7zMC+fGIKcD7jDQKpArWsnwXkI+ocix1UI
3VQt7LArYTpvZsWstgyxVl7p7OHNnIP/CQsosFFuemP5kKqQMWSyMDdUydwDVXMRll26cgeYY+o+
ZesB12hC52s8rO2t5jIOEinYt8PDEhYMP/lYjglA5OA1IS4ROFp6A1RdvAsS//VuydG4Z0PEAnTk
CJfccPgLTwJYZUCw9UXX5TY8rT/s6dZcuL/2MwR4PsLLZ3ZvfOLatZFUdG/4bXwGHNNB7DKJlxGY
FCsyihYMbRwdx75AaMTzwm6TlaPZHtOcRZNDWIoJGJfUm+sGw7QRKsBUzugWQOepm95jiOze9/yf
e79rhWLykelbRIUmpo5s5kKb8GuWI2hnBon7AN3ubN0XWMAVLoXj7QBRDDZw8T72BeOcYl04OnQY
oMCQhgJjTggQ1407nCE/3OK5ClWj1oGMFR0bqr836CNsbp5jFT9HrAaoiMfkiUM7bK2LMrPtJ6x3
7HUpkE0HX3AxwL16ZwBDezHqqJiLwoq/pt+cgtAvDtgTcJPHsqMeuL3jQOatPEbM5yAZbkYIuSYS
tE/5gMeFrKmCrksjl0HmPfHSZAUYkhEszQ2TJMc8j6MTSQt5xm/TbI0q/KzMACVdNW5CLBW23OOf
dVUWlcUmonAXwP8SN2ZYfIFdAT8mFqd7OxcNYpWX1m26I9dUW1DSuiM8b1AGemQHIV83w822jmCc
BSE3xNIrMGrnVo0F4goPj2HXAy2pRsIItyECTQu/fGAWV2s7hENQBvL+JR5BdV4PelFr9DlEC/Dw
Bk3QfipsxRZtTq21dkLrIVm8MBl8ubXXmW7txs7m2LkaO0sJiLyddPzsi0BeZGhvOiYhdDIqnmZd
AC/YNL3yCnKm+MeOnlUl2+lGoJ4Bx5XIHOjWuvXz3SALqGyNh/oKWRwo1M5loMhTpox0VacyhWMH
fnUIL2arIayKpXDSGVwy8bzyG2cPriUcMseifoaZRriCFnd70VVZqOQiiTz8SdmoPSNADTKtWF5N
RRd42dmnSUlvrArDlJwK5reXJEzmpgtmKUI1+WOHudo1JrC+1ahjkgbPRu2ZRzrijin+gItCkmit
i53Lk50+1OigPJeDXTuLwCBCtHhIDiahUBeeyhmphwXwOJA/GJunBk6yAoQRyGibDF4dMo77vYMA
2pNj4SEMTWTELkgGA1QkPAtWRF+H8LvFhPEtBXmQ5AYs4uoamFgSVkfS83CfMiCxHBkVD5lIkCQd
3PCrbL/XsoDu3V/H0GzIlvD0ro5mJciWJ1cV+NUVy7piDl8Yub4/6XXZ8oGIq8dmn7IO05KhWxDZ
ZwuTunylEah6g6Qd5JWk+aNOY0t1vxaoq9Uw/hy6XyCwtLSJdHCDIXc6NwxgQfOgFo8hBf5U7/Gf
e1Or0SIrQWMToVVw6eq28c6FI3zMnkL1nlKGYIK0n+Ma/Kmh4QJTaLd6aqoAIXd06BiM9KARGF67
pBWIDMEXr3c4wWtvpTvQwO6hDJcbO8oe+9FWGyxwJDjIFl6G2b2gq5GbiDdEUCSZxl5T15pSbxbz
Il3rBujkw7UvhS9mQRjMQ4ybnq/qC42f09sTBVrqeF11va7ikt3ul14XHfTQjXS0BPeDmu0DsBoS
wg56LsR9Gu0C3/LnumgzKZYSQgYbPQkiHTykaQ8OqG71mu8ZDa0nq/SHS984D1lqqG3uczC/0xaq
Y2AVCETb4Rkc/NzLahOJl4rsdb3eTN10MYsTCCDJvJxPDZCETNeED+lMC+GGTaCOSHDO7oaouk5r
4uJdyZH/htSxrpsavAjBNheI+flUh6CtuW3j+E1A19PyZ2btnWmN6IqGomuEugascxD1dvCLPOkq
3ajr9V4LagXke0AD+UX++ecRuktmi4jMpt7l2FuPRVS+qkb6mtZd7IK03BHIRU+Sjro+0f5c0F4D
/htsNuA+AZRFcPcr9AWGdQeP1nVDw+6FNsP6HpYE5Hwe8sQ55k1FT4w0QLUXFnyMWHgYgCJ7NqMh
3vgDiIFU+StMkMw9b4S3yfvW3Bsq/K89LKG9ze/6hU54qPW7uofUVHfF5BuaPeJgCOgh6QkJG/MS
gdMHWz0hcXlBN2FgyblubQ0G9Tm/O8N8y4OWGd4VmE6CFD8W9asDFMIGa0wU9Yuly2M1lxI2CySN
+EhBAfzfgO0ytNzigz6Fw01jlfp4tuhW4pfphZvZmhYhPTtIht0VUHt6jGppHX4IoKJoAONw0I12
CgnwHhpra0QK5K3xa5CrUj+CmhqKUHCqbyK5IrFXXXVNUtfj+xzq9rrNyDII1foupOZSuAKn9FUi
hy+Wyh4XIV4WbjXpP3cHY2XxvAEjFQkSlgRQEq8peRE8ggoaV4+lSUAwd9RLHZTkhbWjwGBK4mXY
oFdV1Q0iii0p3++vdITWTUgc8Ca43qtzQs5ZafefSyxTF0Hml/uhgf11VMYXUzj78oeOazrqFziD
n5+soDHWJevdVYwk8GcPPpAtPKbdriCrrD/c3Q1jBXeYBsJmcZU5Bx8M1YWIY/9JUKgeNfgAcAh/
1MJKcIpCLoTG99LYpku2U5Onnz21yNJU+qvNthwKixiICGkHJtK73bzLYKRZUhcGlI1gp6aCqNWo
NK43LWarP3qAwQmLSuj/NJLee+iDpjH0AcyAfM/PMfqEkktnI3togS4AwlCyM2LLeqy4HJaB0eUr
BEAsqEX05RbQEDnXrW7RJSelgqcoQV8T/oiPFlvqJt29roqzqVh6vve2oE1DoNW8M4N5GI26RPBb
nNWsSzdMxxdKB9RYqzHlyhkJeGTclKOadRt53R4TqrkulaOE9X1vbNTdEMfr9iDR/+gx1iclb2Y8
hxVuzwtvXkYl1OhNWO0pBsBA71VvkJUbjk6Ym5u+9R+bPjWPuoqBrdAtnCj2IbUXO3je9KCulGoM
GBRXuMP0oCoWppkd9Q0w9MI4YIZ11f9/XQXFN2iX2sj7TDfNbw5CWuR+D+lePiwvl4HZ1Us7R2h2
/k8HRMEgb9NZpjP/PIglQm1kiQeQyvJiR8EE3UlXFTtdJKYNy+mcyznSCRRmzR0miLLPly7+eQsH
7mnLIoKSCAK1cwF6ZbZscQfOmCRqY3edzRCM5MPJ8L/dS4T22cFr1dZEEG4V2hk+/vhG129v/fJ3
uJXNyqzCxf7Z0LVtc1J4YOgeNIWAEnf9eNUgt3Xpui5c4c9mzQcTWY2qz6KLbuiJc4FLK99bvc9P
IkPeXfX84snY2PomBBE5wfS4G+sksvmWn/lzBQWeeWlL4e2grYDcWybqVWhCT3YRk8A8Zv+h7DyW
JOexLP0qZbUe2lCLselZkHQZER461YaW4k9qrfn08xHMPz0qOqutewMDQJBOJwEQuPeec1YISVwm
NxaLCKgctMI1QvbqfibX2m0rQ/sLWi0YEOMbP5dMTbc64GPfDDP8xxUEPvgQLCy4aX0RiYQA5Zbr
OvVghWAM1dmePJDYzWUuDCwqUQBEJq4girTYzvmAt5pLF6KZAxgJEutBWvxoaupnta2ReQ7k6lVS
tcQLdb35WBrsBFnodndpFkde1CHMkBD2RuhHT0fWZyTfbeg9MRzhTAq+zAgG+aOuVB+kCjWFuv0e
GMHyoHW6fLAhytgT0ma79qL3d6ljPacmAOJ2qqpDgYnIL9rUi8JyBjNJkubKtJdjRM9FHcJT01Me
TC9Zmcj4pJBZrQHixlJCrKHcNe09a/sqTKxih/xDv4ttKfVrSWO3GcTJlkSNs5+sIbidA7TPDQd9
LhkW9bNIMgKI4evMy7sQ3J8v9/kEE4/hfKgxhbhK2uR3algEHxIlP0C0GoJsZAoOnMgXrUIdy8oA
2tHVSsQfQ2UqT0M5l9tRHcAOKkzJxPKBazSpYrvWONVurmaqZyl5cQ4hqz/DN/Urd60TB5JyBWeL
w5ZKKB0xTDQXiWh5PfFad20iclDrF4QkWvOuV4cvszaZmNpirlLW5r9m8UJxK3ZMdO2yRk+Lsmgq
cqJOmjuAvq9AjruD6sTV2amn4WR21YsWOOr+evtxGk1eM8NL1ZUEIU7Sja6uEl+EL5zHNdBfW0PB
zcX4USpmRfBGZLiOEUoek0W3zhjduW5tjHzXctKaUFIURX4aCXXAzIuCYCPjwxbwAHHRcVGT9pOy
XhpPHF7jjhiUc6XMlxaPPuGl9a7Rox7StT45WgnruqQk9sMzlgLMgBlWIH+RFii2NyIenXjEItka
BZ3KK9nyolq0vzZlX2geJwnVsHQo8mO7xinPipHnR/EAS6bWDlglL2Dscfoiaro+djgiClStCq1+
mLW7Me7xEaz118cvXqao217R9fD1yLVO5K6JeC/X4rt2fSzzzrvIDI46tAxoWODO5wVfm0miV4hy
T1TRvN10RuTn7OHZqWGlyQZiWLnja3K9d1EX9r3960RRFk/m2lrk3p3yrvjmj1/PU4aGm0eOkJ1r
Or0kumYvO9EDOkvNFm8A1+9Dq4EVqjOmbCdeF8bu4nx90deiqLu+0WtRkioC0q4vXBx5f55jO35R
AZmKQ7UkrkauZFysXQn9B0mDj47+nEvt4okKZqLuV1bPCW1GmeVlHjALTuXZYO4+N7jv6ZxrViQo
z9Zvy3kMJXTfQUcq3s/1cb0Z5lt2e7pFY+4GJ9hZ6vfZZrE/hHy11yRZn4e2/s6fin+qE2eIA+K0
a1HUYRH7dSl5xDksS+PPIXVut5EqxqRI+nUiEDlLgHZEWQzkP7X5Ux1UEryW65H3vyCOiMtuvzDn
xAY2deIRaYcVaP3b13cqBrF4se/qrkWRe3fan+r+7aWul393WuRYNSabcHDjdY6MZTQnf2XX8rD2
IDFnvjlSsanO4Lbg0JznZMWporxdRFzp9+kz4Raouf2uFDl1qJdD22dHcfEaxlB/0XYSdJfbeBbD
VExd14/Cu7rrSL62+1NdqazIDdEVRcPrZUTdtXi9jOjS16LIbSP+Wvnup66X+dMvDYoKY2D4mmkd
bMzr13Sb/d5nxblvKrcv8fta0eBNK5G9Norieli2iXwUc+yb3xKt3l+VlVdxGoLv10nDWIPCrsV0
nVjE7CLqRFHk/rvtxLnitFTP/CVR2+M2rV5vfZvWxf39p6x4H7GYyUU2JNSJAJ6v1wchPjWib/cK
yj/aAPhdDkM6s5jCMhxq3Y2YJEQ5J2xxDaD8PcXVKI303et1ahXX+uN0u36orwNNNHnX7jrGxIEk
dCT827O8feTfjeN35wa5hBVLPm83bxbf50ouT+viffEgD4HRbsRxoS7ZXsfQQh4V+78Xa2+WB5FY
YIgbuSbirq0wQVVc25k4N/biYVxnflF8V6eKp0j0mlictVEk78SYLUTWJjz6qGP9OkiT/mUmsH3x
xGoLFSEJuN866kXzwOlfxghW1bi136xBt7sX77EdFOnXUjMTC9DtnYoFqMhunfn6pltkeaWgN4+i
00DWl/nSUsyQh/5+IuIfb69SVL4p/36NxPNpzTKdrp1p62O/17zi8uJnr71V5ESdOPqnoqj706Uy
tdWhTfH1dW8vbk407dLyU0g0LHuG2t+mW61mhwexgEMUL1u4dJhd6FP+6tfVnZiJRA7ViLfFMsrz
nZkrP0NNrc9pjxWSyLz6HMCoeQxiLA13Q23DvhPhg1GkBc6EoT6++aSxKubrdv1Kik/jVCbp4o1l
CcgVP4JL9MH364MROZG0BtH/WtHtW/W+T0DvX7/REoHMeyIVL6KhNBmKj24v+yDg1Fx6/SpnRBUe
W6BOMHIRa4xQQhybT3XrACWf6oOYc5YmYylTgiDfDTwy0XvFyHaMno/RYprs8/vwswRrHRKcVe72
bWv4oonSwu0PDSIf4C3RG36/mxRfPEmRsBaCO8M6ibsUb2abqmYEcmHNs59FXZ3EjouJ5cE05h8R
qJoT5717Mdko5fjEf4ghnpXRTkmGjhtxPHlSz2KYNE5/THtMRMsy3bBQyrHKqahvlt/4YqQ7zI2w
ya+v+3p/EnHPO0guvqKH9Epwh7RrkYxYvA4ZilMiY65DEyxzobL9PDmOtjPauT6z0NN3dIBP4ubf
7Oq2hfWb2m2oieX2tX+PrV2voRJYFn6v2a5PUbFSPCNddxTDa3tk695S9G1xkXdz0Da+ReW7UyoJ
t21UQY/IXnxG7AnJG7EwDYp9qcMOjToWvkPEpZjkQX+5+Wj3+3mqHvVBxw5ElCiw/aMx5o84zlwF
Lps8DG7NJPXypXs084cydqyd+NUUSs/V4+hCl74PK/bd9CA6yzq4oJVyDaNCuE89SmXL9iTTT3rU
aNsmddvFbisLMRDFOL8uDt7VaWK3INps2XfHRfHfLzC2c0Q3wH27l9MyOLTxuAdFZm3bpX+7+jC1
Bt7toj1sE63GY8w+NV1kHK59tTB1j5ih8Siq8KjzPRFzypYVtaIsciIxQ4lGIQoWrB/Hva4ukG+g
56O3xu46cWzLYNF7fy+51dJsTmkzlejTYv34bYcQ3WRKzNDtkfYGNZO9GYDXWVQMym094yxycmRO
wbxoeE4eTUfRIwmAmYEaqB5EE8FBUbK9GH7ijeNpc9Uhto+i63XLsDUQv51hdPOLslm2paK4s3e/
+6e6qHdW12x82w18mb1qMuU9UVz323TWjMMe7soHcdviamYbloe8+2VOEVe0plbGhBR9UaNCWXaW
tODNzw4LPMni+JsvvLjv7UO5jR7xVduGk/iHhtLG5+XZbHS/a6TyeLV85IOm+v2iFO6bBbGsooBZ
6Xqxdes3XfBNVty8nhalH3Zab7otLHDHMrf4SBBzsM8SeqH4xov9b6tiU5PwZodVvAd32Z2S4ble
YvOQtfpeKyzWpqI3WW0WAbzpoE7vvgXNqkFS1yps8+vOWowI8cPIVC44fgjGu3Y/0bHed9F27J/y
MvCRpz0uTbQi7/62Wr15gtsTXT/+Iieeokygt9tOHfq5v6ctvS9nv6xjpr3fKwWikc6Dnn9kpscW
BMPauiQyCjM+TgQUoB/JLCz2oFtWLPQmPTJxN6zXeJNdggojQR3ECPnFRx1GS1+0Fj04CmserSh3
kMivqLdtiSN+782kcx31Dcs9P59CdXtI4tG0Udz5VaFCby129QaGhLlOTwNoucXTE3XaqziwxXDV
8u7Z0BMCYbZv/4gJAW2KL2+WXDPha7u0h/0Lm/Nseg6OYEy9asvDMFEEW//hr0fVf+2WBoZcsQYV
3VI8Zu7qHMG9vyoKOP3h+vwdBUdSsn7vrnXbWrZb/xfkiOpmAymU+ocBn/cuw852KvJ70SVEb5Cc
eWFYj964ABI6ot9CNBAzkvhlc7LiXWTB9Phm1IjslpSGm6m1dczXHoNFztnVqN+cKuiL1wWs1MgH
TQEMNM2Y3ZGd17e9v2HloCkjmVXZOsmJ1yFyagMrI4T1v2fS7abEsa3TKKm87ERWVIpEvDWR0/Bl
e8Ffdpdbj1Vf+njAP6OSpG6bOjvWC8LVpGokKFQPUN8a/7bZWX0nHVqr6lVvhIpSPJltZSfmI70m
cP0ospuhUrz8LTvZbXg29G9dkI2n614PxQMWYrpZu+82gXMXQMq6ZLBoKssz+M98F2azm5k5YXeY
lCL5px69TDg8j/PBWN8j1D4EEYh+Iqat7RVbxOG66U2vr+YHsQZc7ajZmhRrskCCt4vD7IOoEole
3wyoAZxE8yJ6cBxuOVtXwdM6Is2uQWwif5WXr0N0OzX3KhBQPyn2Q6XfD51GZIuEW9WyiI1olclT
TGAuLBbCrD7qxINDuxm5ekPnMXH07dhs9a7UKGhnEk14r9lmet8vmnaCZ/UhXJW44qRYDoEU/yCY
zfQLaZB8p4YNOCQwCWO+1eJqD8sXuFMNr9ObX8WqwpkFF5HmxaHhg8vPzklvR0dN06SDGcQ58Foc
FeVia4991VR8L2McqGsRpZ2PsWo0e3WJXURCg4dlflk0tPIK4v4e8oxwJ9nJLdR4cL8N0swFCcxz
9jGQxed0/tkSN/1QDZX5YHT0FSlreqDbMUzNdux8aIGw+kTdysxwkrvpgdZhQJeawaFKIVDMbr5F
p/qmYPPQypCrqLAAxJKsE6dgXOxkcbhRP3amaLf02lEKm+RLpX9ctEg+IPtr+ukoPSlpCEecBG5G
a/2iqLSPZvR5ADnUruthFJSQClidmsja4vj/2Y75AfpLsN5D81NDVk7yEoWlLZGWPgGfiw+lWejV
WVL7y7xXUnU5y3byIe4nQE05kkjwuctuk5Tj3tT15HZQUK5eNX0KyWSslualCEO3mpkce9OGzN9I
uoOCNKKfJZWGcHFYnIpFeeF+tPNEWMHZCXA9Mv7KYACBmYuUUDgJXJDhILDW8HsCjCiSMSMwuV7U
wTPXK4jLWKK13f1YCpAKSLZnr075daoA5szOaL3Gbf3BUDvwo12S33fjRIRktNgXc5wLT4+Ndnf9
wG/bKEjwU38B/eD1kKtafVVc4HLzxpCHgPLvjbq+Um0lrAitKPPFd7vXA8fLTW32zN6ZLlmkBF4A
XaRvr0VZkx9AJ1SE+KgnKUcLHtVD3F2xOu8Q+VG9NgWWBXShJ5q4UvZqAYfkgmxDfSiczM3sXkEv
M+2PeTVAQR9PqR/2qelbSwPMVI5dFHzDyzXpwV6dnSInSI23W+v4zNifrpizuzkwFGR44HIbpOYR
IQhwfM2kIVPmwd4de6pjRG5nm49OXyQ3eFcCl7BcIqmlATyC1abYth+DTklAd0wJdIiXbiTadktm
3UQttnxIMtVAaSv+0A0ZwtldZbi1nZ9SK0UEILTQRUWhhLB6KbrYVdg9LnrTPbZJsxsGSOlESSsm
5TYftVNeNeltuiaZBS1+Mz8sJXAe3ZmIxQ3/IjakeFyW9NiU1nSeUmX3lwGnKAFl9ilRB+0GQvz6
CNm+O0116QEJjhBgNvgG4bnZzzYdyoYcw9eDanKlejEuRjMcTCtvT81YElTGh+9G5K5JFcQghbR0
Z/Zop47T5NqQVT4ElLpA1v3GMkr4eO2XErEgIhmyi2OUjdfYsOsaS+oclVpufSgIgTYaeXiOtMEL
K1v6npbO2UZ5dIayo5O74DsE9ykhCA2YmXLu9EOSJAetLEHpGr39KUnjZ6VEQ1NawgHVuhanngXX
wIiEBQTLlex2dQSV+EqCLxWVcUSDD1cVTH5eVxYhzroZAsK4Qq3SlMJz1odeUSxfmk4J3CwDXBCN
UJfW+rNuNNULeFhA6Q4g1IrXmPdmuLOCQHOrvv8yBCVqRln6RWqSnWxONRQcMWaBtI/5285tlfRf
9biMYcwIUJYJ6Eumic89LszTVEMsTBctT2mutsgUOU9R3t3P/dwde0B+3ojEwS0ot6d6wAktSY6b
4Oe/mIosuXlPVCyo3pUWgHkaq4nsGQjBdqlkealJdazh+GxA5HZ/dUruKWz4QKcRLpYE9qFb1wEt
VMK4FlaIBEEQR7sGAucQ7wIrHmKeeockZCprfhVGrpNA+an0FqChtTMSB9q7KqS9HqH3jrvU4VOt
9vPBybvGNUtiWVS0cNPCMnCK8/iUIn8lpj6HWh7lO8Pv8rRDFWp6xNQ66ZZ51+oBTIUtgB44tWNX
VY3JM3SCz9r8ztKS6kMkdd8V4Gw3AWX9leUv94oGX83frQMms6aT4J5tpZEocbBSoRoGu7RwcQu4
haQbO6EFvWh/a0QPIBV7dYJBoWm9IdXZBaaV348DBtO8ZMpOS8vrJWDfEoCAIatVV5cV40EJzY+O
oxtnqa2NB9TGfw5y0u4tU0fXMPW0OtaPTY41IYl/jDAyI4+RfzTrsTka80Ou28peR4HEw/3FMCXi
2QVxpJ0rdVG9Tn7IqqrzmA7t26xXvsXDDBtEnxC8FrTZrmzK5NVcAvYbuP+xYyg4xBStulVM9Ksz
xT4RxorNQpvDswUa61ZWpBoJeZiOlQG40gKsJccspCpP80pn0/fNZSpr5amYwuZMaO7PFIKI0vAm
4FeH3pQuSv61bkz5FWLd+RTlZe2bijQeUgXjo9EN5p21JoXePzZ9fVMGkXpqmwhUR6rOxPTJ36oq
tIDxKNquL3C2Q9rpyk2Ko5wguRujhQbCkBJCN5vYq9G89zINolatLByPsQwi1zC/Rob5rQzCbJ86
hbJzFHvca0l3XMyq9IxBj8DijRPBHl3t2/nknPKmOrQNq7IGEB87saMErfsti9XAS9T5ITOnDkXs
tEcvXHF2cgJDCjDr7tZiJB5ryXzthrp+NCMJs9Ck+hkwm500ou61dOrHFPFWvmwzsZM6kW5ak7Y7
+kFzHjszPYaFtlOxjEqhoe6cTH0up2G5URGFcjNjkh+zED9rUKq3RYPAg7FIIz0M0busGqOzpf6A
jli6dEYWsG+U4d5I5YmvwPAR2CyY3tg+E1qOBsLvJLGrpWHpSeXswJnEdQCVLy9F/CEY58HV2kTe
50Go3RozqqztPOaend7JUes8LMNjpROT2wJzILgWqw2iE/5Q84aWSev3LCmyYu4gtNfQSENbeA/0
Cp+dgerUENnPNmvXUsIgGrfQy6jaazYg2N4Po31aZS994gkkOnF2KjX5IjVW42e1VLkGSjm8nfAY
y97UMOwWBNB8pdJuDDkydoT1eOD7kf1srPhQ4vXq23ICmqD8HJ1R32d9L50Rh5p9JbahEm3XaTZR
czd3vhAg4bV6gacEvXs/H9APlmtmxKlsTmiFgG5Co4vV0TFFSczLjPJZaZPZz7HMWk79LVF0aIQA
qbhONdxJ6IU1WgBW2Kw/ZrqME7rIbpuqte+QvLNRtkq7fdTCjYNuF+GU8lgR97SrQ8Lc5jC/s6cG
gHWjj9V5HrVXo4kG7kSfgPqb1WUhxvgUzRYh9EbePiuK2TynrHvlXE3uRdXAeg16buSPxcGhSsen
wIDkJxpganASyQtbe8JExZlGPi93ktI86VPfPBP7pO2cOWRF5QDSCJUi3ZeVhKYJMhT11AcnZjR+
mEj5NR5fuunHSb60SUBQv11DT8Xr80VjUacpvjlpDsGgoNAgSn7UOqk52UaF17fLeORG20HAUSeR
34XNt8ks4NeenPxi1oMlu5McIoVRJk9v6kTWyrLlrEXlWZTEaQxyNJrM+RZZLVwXwzgcADrIT6bc
TU+WL/IiMcIWHt0R0921rlbMT30YJLcOMVxPdSxP0I+Or9cG49CFftZAwHWtM/v9D6TSCR4fiIG3
ZTk4q076F0QM4ROBUOFTjyr2PgWP7V/rtKYGvNYSuFeoWUwkWGMfxsBuL+KMpdSWC2utgyiJpGtH
rMqzqtNf7fDJtG1ftYr4YWig41BNLT2pYFyeyiDT7npzvhclkbQG3LY1qIOjKMpFMl+mhZtc26tq
HT53PaAFFJitg6gDTdDfA2E4sIpfW9BsrlFSAoNbbi1qJW8eWh0Fs+0atCAAu/f1Ea1vUZcVUu0X
uRTs6v5nJfXWE4BQ68nph2ln53GL2Dt6M0TkT+jrSNGjaBLnMPMWfLA9uVOJMSf+9rYtWOaaRLo9
qe2IMwf9M1c03pJxXEnEi+BYhWCuy157HlX0llkEDJ61Ficrj5+r5CCPpvacsp55lpcm9JDC6E+i
wcgm6pQsEuLda3vRBPaUNHDY8IaTfspNNX6SKqc4KzP0B1naxE/JmlRraGmj5yWWKooisSN2qDVh
lWcsYlWKrAxUGgDuB1kvPQIK9ZcK8RYv11RWjE2hvbCYG3eGggKoOMoDco4rtN4rnUV7CVOzvCun
6rtoi8TR9BTU0XYsHX/IPJZ5iWokvc30tuiSnymMDQCkm+jcBFZ7j4tLfZ6SKN9FAFkzhE+8ZK76
59YY03vJYsO/lkTilKtqZlCNW10Q6hoAVvYegYoemb0mnVruwX4nD9tZiCPtmKDnnTgoI8v7UKPz
fr1k7xSmSzypchJ1qHrN52hl9xcniLpgAOAfgeDaWti4BwpkKneiOOlx9TgFoN3WuyyQzrzPpfio
9k7imdDnnXpFl5+rjpB4WWNj1tip8ozJS3meHPrWoHWPosqMTYTWFzM/iBOCyRxuB236xqJIeRZV
WeLc6RUDQ5Rs1TIJYJKGnSjGJg9LroddXSbHWm2UO0dvxyd9nGD6qNTPfBzHJ5EsdoIyjNEp6wfz
V13l2N5SKvHD1mIubfwKxNlr+AIOiQUBXdQjUa0oQfSXNtwJxpRylr8BzNY+8ABsX9KL9KLXBhR/
kaIcgGF3j1KHylzZqc6XuY5O+rJUP1GuPk+FFN+NTvI9WLmYHZbZt9aamLUVuDWo4ntNw29S12X7
3FfJ57mSeGyhttDLC6g4atOXnDjyC6DJl9QVJoKogcVjUvJ6L0t64+pGLh3txism9VIPCmRyTewc
ree+z3eO9IU4Rf0eucUGBy1A88lUyg+t7pwYm+HeCqTatSB2GArlybIhqOi+txmSTiMsXZBDW5g/
IvuxGCB/0R2tgho6dI7yx6IlcDiU/RnR5Gf++r5RzPihZH5cUvWJAM/ZB3zrsHV0pjtjqZVdOhsw
hSyJZ0da+mVIR3M/NgnmhrLA/WpYO1SVFUQcsbl2U6TfaGBFtSb+a+xV+RxW1ne7TW+W0ol36rKA
oFHr7GNoHmRbZW2HWFaJFdhzklr+IGeWtI+S2MLnm6f3XSz9APEIm0wdw/RnEWMZfWdsqB/KYHrQ
+/pVV/L5pWwzCS3F+ls15fIpXUUg2E+isomK5EmxOijLoEZjMdqrbpKmyUMBZIyYbTn46oznwDSh
ehiyfEsUhINraYJXLK4WVyynM60pkMfAXRhPy8uow2toIf6aTkVyQXMnYYVoFjulU9r9EZLR+IcF
uYcnV7F5X0CSsTqATZZt1Q9tjqYP7Ww9pYYR/lDy5ENh2MhL5fB/AS3B86DX0Y1ST8HZGprs2OhT
dYGqvcSDAg0n69DwWcmNwosJAP7sWNKrNVTLTwXiGWtVPiqCDLcz3ASou8/umFTZq13Pur/EUXuE
SUBxDbYGCLLWbXOGepClWSgjSpJWaApGwfDQD3330gVm9zKvEDEzH55EKVMLtqSRvNyI4qQq1a5S
q34viiPiYacMhIDbd0X/kprrBw386PVqdSHtU9UyHkR7JbZMJGqNCq4+fsrQ03wfjcm0E0UH/OgN
+hrsHdejUcOn3zBmuIsoiQSdsYutj5jQ1irad2AEIKgXRbMbgeQR0+6LIlI4y22IBf/X1axcX79g
4pi4P6OyPi5mod6Jew9GM/EHnO9bizlv2IU7M1aK9adKvheXzCheRakb5tCP9DRzwzmI7geU1e4J
WkjdPOkKrA7UiSQZAsVX5pCQj8aU/Bk0PbqGcniPODCc+zCo3kuyVJytWn94Vy+KEUhUY1jm26HD
SOCKunDoWKkQ2L4X54/4foixd5JdP9TOZZ5q+dBM2B1bzaJDi0qRoC3nDjID+1qFgdC5lATUe92U
WNsFxFFxQAMYf8qy4ROq9Be5qQY2Vmqp4UGPzEsXzS+zLS+nN3UzGKU9O1oIB9YmhdqYF6WNOMUi
uMFi3X27FdmdoFSUj9Fx/fzgBGoNj7COmt3Xeo7WlsMFe74oiATyHw5CSYLA3NzhcBFlcUid5/wm
BpGk5qp50ddkuxTBxbk7qop1EJU9/Hzg09thn9TZcoHpVj2DVkPilJKoUhv1GA7G8jBF8wmIZQ3P
zqi/AtlnHdTLWwk5vwOrvuCxixz9NTWSfb2Y5ZNo2Sj5bsmmZSvFc+238eJspYpIXNSqymfREiVw
t1ma+TkOKuO1V9k46r2zHcuaH2rA5nRxDPsGOqDqtcqVvRVNymM22uWrBBa7T5P2XhyDghSOMrSz
75qsyvd6irtBt5unEq3fwXBjlThFzbSJ7ZTSFjcADuostPx4qJ6TBVW7Nlq0J2La2TEk8mr6nJsj
VBWFB98//Z+ul7G5O6oDdpV5UEJXsxE60qqyPjn9zCdQk80HEEjKrTG1d9qKn05nOzyPE9ydoqiU
pQqtjMlizSDMI0FccIKoxoNZ0fYjQkcPKTRmB2n+0iRN/D1k/efBU9Y+ODALuuD5U0gIrerAAPpg
t3AKllJS7Cpl6b0iX8EtRXFTgReHbQlukOS5VnrjO/3jxKbKeB10bAoh+NgoS6WPBPiD80OrdJn6
IsamPLvJxVZtPXQHFCIbW5X/SiXpzgm05nvuJJ9qQUM2o5vV5sj1YVjVjghjfUe85MkI1RjW4Tol
RkBJ70Mt0O6cio69ViVrInK2nGgHgCCJG4D0glUpeAbB5UpT6xxQs15eprJ7GJy6/JrgSwQRkyuu
BrmSZ2VSB5ue0t2qamP5i2ZBWmzVM1GDUox1vvlomc59HhzMPG2IiCGJEZUCm+SXhSQhuqUVXjTk
z9kM2KWskB/P9H7fK3a1y5n7vHAYx6NchJZXmYkKcUjZ7JsJ0dqxCKLXYkiVo6kC3zfnIUUsoz5k
eR/vTO1UVWPzArEU35ge0kooVh9FqXOCD700dRfTMrPXOYYWCjQSgO21mEpR7+nKNJ+mGQtkFzJ7
jpn8MUgH7VAsef+qQuaxazXTIDZyNJ9TKHUxdqw75oYY9eExj9XsRZ3C+BBaQ7Yzs3b/z3/87//3
f79P/yf8q4SbdQ7L4h9Fv8YGFV37H//U9H/+o9qqTz/+458Gq3gdJKqlIS5pKbKlrse/f32Ki5DW
yv/CzwzWIoniY2/NHzPZPAsq03qRbZ6gOgUuH5cS0dy1PIVRcbu2UePyc2gsfNeqWnkMmfj9Ml/k
LSfqSj0PCKPgaITeHm8S1VHRDrJCOIHBOm9sO/PKsVPBf8vWzMiPgl9HJCweWHTk7ZNo0dqm+1//
ccf51z+usCbUDWzVpmVrsm5Z6r/+cbWaYxsatelB0dZl8Mw/HywTBVdyyu/cta6T8fs32Kn/1Pba
7Hr+/6gOxgb9UGXTORyq+iaBja5ynWmub0TZWnN9kr3MRRfs39WLFqJuO02U7SxDt1Nkr8fFZUZA
OwSkcLEhlYO9qBNNYDblgCjjkfhmOLDuQtWMtiTb8Uw9V/+apGGvngmuU7YDXbsYOA9/txFHtFrD
z9Axnf99/ruzxAFRJ3JRtvJhXsv/9rxrExg0SzfppnnfLIYGMRIm0SRf1ihLlEMPZm24kVVEd0WT
3/7XPUhVTftf+5AqMxlYpkUABftOUxbH3wweeEtUu9Qb66FQNPgcJ78YjPxHUgShZxth/VirmXFE
XD49wgRQPqmmouJgCMwfLNhiuMh+zMtwY6j6Xbkio0MYc92kQak159glDiL26+sBXP6EPmXJrwOZ
lP06EFUcIMZmfIh6DRYSN8lT+cTIaeubIG8RUF9Fx4R6mA669xhhQXSvdTVOizsiERiKUy+5ot1s
rDFxmIJESSRWxv4eqLFyvGqOZXqDfxxRe1800VYNM62XrO0nRJ34HZbqjyG8ES42xxU9SghqGEkP
ThOBXp406MAV6zhKELaIYiKBJwN8HJxF8T+fNMfwxxBc8b1cCdIEd0RW7mcrNR4y3AS3pTV8yiRU
i9s4X+nJx/ozVLeqX+tJdB6X2vqU1p7gKpuVGn6bAkZueYrrz1pQf49Vx3kogzx/kKCsd0W9OBsq
xdX/ouFiRAUcgkKp2dVFlbxq9QI20ZTaH6gR4KDX9Z924zyaXZp8XhT4yppc0R+sDqLjoc6BTtjh
r9MLR/l1+mI1WIXyu6joq4+y0zwqshM+TjBBvCawnIjqmOX33TCj58pOt/rYaxiG6gU+SnG0sULd
y0e1gd+Dox06otp6jeHva6gQxwXx6OAKM4AwJloPg7NCXIsQzDUw/KPSV6O4O9YVnUavQ98wLePg
JOEgPUsK+6EsPCeplb9EawI5TuhOs9bdtqvaouZI7S6NsmIvmmRlkd/kTFXsP2mcF1n3jBCxKIj2
dUgMS6c28ikQPwDX0whid4JOd30V1tAfFadd+Ugz61aFE5ig47UeCLBHsIl0OxKv+MI/OYkX3DCl
HYidSA/RyPteT9ehwrlEmO6vGsBNQuBAErJEHULEIcSBKIiLOzX+KB6DaKDVNl6mVapRJMSv82hg
gfp16thM4PGXdjgJbiORqP+ftCtbbltXtl/EKo4g+apZoiSPiZO8sDISJDiA8/D1d6HpmI5O9ql9
731BoRsNULZlkmisXsvmKJ6ckFNS9EeLv1cmkoL4faPcE+J5KKicSoEKSvVbwZFkd4SIQLqmX0lV
IZVptwNeBvALpQg7HB50D68WZNH0LPbHeXrWtd2xqnM8JbxuO3n+KWuL7slva3A/l26yKrk1fpKa
a2HnMKYHR8rxk8V5kEuvfSos3tzxEkySvi2mTxnDCdk/hUUlR/Wmml6p1QB8hIpxiG8SB5XfjthV
nbYE2Q1S+CCfQW24xPsgurc2+JW5XNGEuSu5/wGE9da8yOyjmQLwHm9N3XeTyGZ5F56Yu45Hh10m
NparXO+8HWUuliNBU6bswhpUlw+G2C9+JOXqadOMUYPD3jDZUpydoMhrzn2ALhU8BygDV6vPOREK
Idt2AMWH2qYBrQpFeYSCXRQaNcMAWYjsh6vo2kpF0IYj2GkbVdClIJMG+lYHYX9titMcouLqYW8B
7vRAnjoMk+Cf1mkj0FiGePk1J/yfa2BBFZ6sPtahqlWX5WecrEUH4Q/AnSjTZjrYY7T4KWEJIDS5
iXTV6MrPy3TAJmqwbPJ91OY/M+FCZKB1xFlGvTgDgijOmm2O4DV9s6lHMWoGOPEmgP0RR35hAHHe
AXG+6U3bXwstDJFLR6+RlTb3qree5IIfp5AZB/BT5Yekqss9Xj+sF3xx9sjTg+fRN801Cyv9Mkjg
hdppStc60F/fnNI+WzgS+ejXgALSzCk0rRcuniHJMn/am59jMemTAvyJtJM/XdJJYi+M7czJj1uw
9BfARKkEvYYHVQdwII3PTie0MUSxhmYZp9l+nfC2jAfiWewkmh/Ek5OHU3SpuCdXZjLUO/ItBDo3
ZsuTe2AQdpkG/DWJCFNzoy7cgizh6I7d5cZ/E2uHqArhoMzeNYVeXJblvKoGD3bZNfd9PRZrnFrj
WBbQsmerDvd0G23aMNt7VRvu6G7r55C1Hln7XOlNAr0GZETJv0yPXXCkh6a25+HX3DOGx7KX1gcX
7wUacnH1e6NC+lONCNNMP/wOA8Tj0yA9gEcUvYbtfUzdMXswFK2Nl8oROXpsGsmkRmqjUrlPwz0g
dc0j+TBpgGbQMU1yEI/2drjuZDx+AbndxwKFtEBPFOIck981kXZFESMY0qqsBuU0NAYrUvgj/T+I
EQFXZkZyrakEuD7G2r7PwcNFIeSjOJuEBxc7M1/CDOQX5KFF5+XU8je++WppnMmNGFE9PxWQetGV
dC81yN3JcrXYpoX90ztbM8bXyLFt0l3Mpp8UvPjnFXwA6JCF+QrZSmud5W3z2DVx8zi6QNX6iYPK
WGW2ulvcAxq0JosaMerl/maWxeovgk84o131eJBvEkPEYs9id9iOg+MqzhLhXA2r38Xa0J80ZLjH
kwnxF5bo8iFhufeUqTMKHFh9eLOIW4ks0LThJwTT0pu1jP3v5hUtMJ9M15Q0uBl/coGTA7zrpQEN
xSXlkKsmdz1BEEi2KWgGVBR4hh491rYP2Dl1j0w0F4rCS6sH8AcUOchs8giVrxqHPMbr0rYOWISt
ha9Lg8E7fTI1UN5Ay6O59qppBytECgLau2kE3mq8masneYdz2sIIn0sUjx3zwh7Nvd/wlaxAPUUR
czCOoltgKvxdPhUm8L80t8QpKwA8MQgeuG7u0wIIVdPACUuK0ghcQK1N1897HNnQpecrvF2QQrK+
YnjZA1AXr337KIrYE26n8UPJ+ycn1awXYFx8wNFDZzMatf3SW52+lt3kKY4J60URitMkCRZtdd6y
rYdPELJ3D0bjHlwv1dVfdPSCDhvvucF/jB/E+QSwCDkj6rLSPPuRDTI7mrOE364x28jP+Gs7HoY1
RdKa1LPSTIA5+c+rkfn2qeYLLiHUe3fZebzq3CbQ853jAzcIZMJ+mgB5iEvjtTGUeeOj0Rvf2/wS
h5jv5kegR8f5CcCSrmXde6BzWQOkGu3JNEGgeg8u50LRggrQiiOEGiMZ84vvQz8E50PhinyRZ+LM
PvPOg4sv4cov0telaJXSSMdgjOwHxy+sXQte5XWnSNOBK4ofkhjZjjoGfWxrGPFDrRo/Y3bAEm+O
IL/ue97VTvHLVpOoIX8cfy+nyLlb3F2sne0e6MTFJXWwu8gkt460PA2MbV7g1AsSXct1dQkpPFAL
FVtUKYLF3FKf15kMfN63q9LnxX9djULP359EoBgwSGL2sPxYXeFWx7zhJ5Y0LziJTj+bLQqFTW71
BzJZK1E12k8fDVkANVvhYeCpMNk03sppBxz+YZ/xLLEE+cUEYTIggcIdTeeyD8Jauk9RKF1sxJiN
1Camp6hjW9sR5DwkNKU1pYamyXy449DQWXOvzHahEllbBhoTB6FGV0ILTg14qqGeVDCdPOenJZb8
MQNDn1lW5xt/NuwLNvjXxR1NcXtpFdeQ+hjzddVnwS0lCvyyuZqD2V5My1+5jpGey6p+35DPBd/G
POBZmxaqScHfQou/zPRGOR1br9wtyy5hemEYkHH686q9mcX7ik/Y1v3xaW5M8JxhLq2aAdGxEVbC
ZnOYaujmAdYCFtzqyFMgtFuuD/fUNJk23E8Su6u0GK+LH6ek3Xoo6wn/GIiF3tZwL8L2P+YDiz5s
QOgEIGtrMEgs27m/K0YBaXBVmAmhOyCQkKRmZ/utgZY88phJCQZwAyU4NECz5+jZ7kqcljX9t9Eq
+JM2+dYj8hRkcFvnT3XlVDg4xqEF+UD6ZD+m6RxAnrydqi10ffQtxdu4Jz8CZgwQXvQkIUuDjbpo
VkUzhNcMimCHGOzPK1uvUtzPoO1XGjXeft0svFKTqbgSJWfrsNeA4FMDNTiGLOzTMDlSk8FoDBvZ
1HjFfRO7fFT1RisAZkWwNOafJg0AHiOCsgYwqo1QFqgiyLXMMkI/ufXR6D8uRzOWBWg93kyoy2+z
uxL1HHjj6Tr8OHbd7VsXteLYNbR8DfquDhhwoI6JqJUYXJs3H5k0QD5AapIUlEexe5l04J0M1RSh
BcQXdamxBuHmKCiHOMTcXYbm0NyNgIwoR+91gXdR49RWe7U8zcFdHMfHoNnLHDBMaHim4lvrWGew
MCPxRl2JWnKJugXtAe/h8mC4sX1GpTe4T+auCo/G2j6zDrUjCarnQFOK0QR7kJ3ZI/2Qu3Z0oabh
3nX0Wu9QmQwiTuQDjTO/4Gq3IeSnCLfx/T1A3I8+4HsnZ5yMU+mUxolM6hXKpN7fzH8xDaKX4KQL
8/6lDYunLrcMICx8wNm8XttUhi5BlA38uNv6xXfTqvDUKPBF7BLAzeQ4fENZ77ganc547h0X6jyt
nVz9NpNHhHmHUcv1eaXRz+UH4J+hpp4WDn5ReLgwM7fPshleGztDEQgIa8cV+WgUxV6+3JANglcb
VKMjB2o1dXY6aGm7FQPl9bllpSc3Q+uHQVrfzRYN0BIDyO0R+OfisxPSatUhgq6EhTofAxXijYz0
Mwf7c6DVv8BUqRACykWNDsZotqv4zgCr5xknqq/+OU4oO/QFpoDiYuMPkCwjH7CSdnyiFQTSKCFG
j2LN7Ko9xQ3gVeDKL/oTNuMdKBrAvXyooRx38sCUAkgnG1WAGvsPLznaqXWNgAKWZZb4voMC7Joi
obAh1jgx5ZvWzutr0/hg2lNN15vXZmqi042fzBRpqNzD13SJJ7+DWqezB42qGz+ZUNvojhB3eZyt
GmciRWen4bTGK35+4drUDJATsCN51IqxCxLJ7nSN9fswkV3gqYZ6VpXizRC8IO17m8bHyoYyixz2
0GSRKD5ScyiQFoygrxWul4VohHUFIIJvEwHVRqaAYuYuzaRID4CeXe6iLoFu/mGDPSvYEYD1xNNj
ankFIHpfrcmk54EDRG1tQbuzV0UJYdR2T5HMBM6aS5Alubx7SrmcHkd8PzOGfCF5cIC/RhUL9GuU
iVrv5AzC2R9kRRxL+LJ86iO8JM0WjqPnBclE7n8I+lr71IUdWCuRFtsTG+gNaSj5+gjEydBL4vuB
ZU6/ISdoPYYLjQwC78NjX+AfeVlimbisvYwS3egSQisMg7oVkJMaihnVpZcVhG58GhoLhbGqJsMb
4vAw4C0LtA3G3NRvPfKBsUIHZh+xfCjn2MW1RFCPwmj0LZb8tCREJrvTawqVQQnmWMT1cwsmxy/Y
Y0EaJQr9YEBV1JProvZHHf8s/sIY5ZOKd1Gg8oUNPFZEbeANgaZ7I+19hUoCyP2MTUA9GzJb+Epr
poTSNEbIpt7sXGyaQ+Y0WuUq0nS5XRajATYMgNWRU6rFqDc7F5ucFC6swTh4qGQm1+K//Th05XkZ
Z8B/he5btl+hPBL4Ld0XKJeNUNvRqIZMatqwWYd6qR8XF/WixMMR5uKsE1QuQJeheHWSvQzTqrS+
WrBue7bW9E8abuwf/dHfZnru4DQhtHallhl7MkFxvcpALvxSayggc5rU35B/NNOPE95DH2sUx13x
+/FW5M/zIlpnhWZcPNcwH3kRPZtOwj67XuOsavWs6A3j6vHKuAKxaFzjRv8hnbw7RLgPQqcgzg2Q
EMVnKE4a19nXMrtZ+9h+Y/fPdBPCqL9XgJ5CyKfXMDs3AQVkENCi1ZE6xBkWdXGif64SA1C9Hvk4
hZQ0wIEK7DMz2u9gydWvLQjI5YBzMvfcQSEkiKMhDkZhApu32OTMkwJvn9SlhobnSLKxoyjXSTyq
SuF/u8aykBUhs2bpu3TK00vRTtq4EsiKbXOBiqPYgGwlcPjAoDBmfu5zvLKFtW5dhPCtceMlHFTi
Mt5QRInixQv1KIR6kDh+XYpManL5EJsfY2g4PTYdRNf4mF4GW4NaS42qsmZwtjRGTYmnF3jKB2DC
VTw19diydcM5B/vPb9+fCxl46boYOdubRf6o9QJHV0otuO98EbAOZzdr6rYaxJBX1KVxTykMTz5Q
bg4q+TeohNGRyAPb1tL8r3w4kHidS9MaFLmEePa/rfgvFpN5NIFcXE2h1XQP++8q7y6N26CCh8fu
sRche2hQ6rWKkwlifoDGJprTvwAD2u5YqJsonjOQ/zJzVPYCHTdrbIgQYO6oRaourqDAAT36OMDe
akCxT9Q96z0Sdj7Qf6TYQU3c2EecOiTQeES8boDZujexl6ZBB68J82q18JtjlKG4k+XNCKyD1dQB
8Pt1QL3FBIAAMOsIukzkM12zDoCdqQMAPlMQWV/q0Umv1LABogLx+Ci9Bmdz5AJaGEQl2DXOvk5U
x0Ga1gmwZLzdQahuXQHnG4gRsIRUMepT0w7aHqjK6ER+sJ6++mmQ5569yWrfQPkB/sFbl3+rxQim
4ajOITU8lJc8MaBNic/2LbXYNq87KNpC5GWvMdEdmIf0KxfjlQLcGBsimhlKVIT5enmRqVlci64D
RXWffsW7aHHlIy+uo+q5VjEeX4+Co9RAEXbTtoCSga4KQhH4a4Btu0ywU07sFsjx0d9PtngiS4vh
atr8z8B+BE0OoOPd5t1Q2KB6NUGpTqEOoqkB+xxfDbXD9nQ4vQxQrzOqn55XicNsqUPdeZaeSgAq
3a+NhsrtxeWUwthEFY7uawZlsokl/il33Pq5Az4KeqIhQ913Vz+zug9xLMTHFY2mOoqycatZjzyd
mrXZ16idRp1UmBfNM8qzUMM5uFApUCvpTtrtS6hebnAoiZwLAPZR6Zpgfqq5GdjCNoJbm1duekTi
HzhGjC5xk9PgQUzOuUG9wA78w/yM4jyB52rTFc+mKKstNBU4gKNheVmaTC+q2WyRbA1QhzJHLP7b
2M762qEOdZ/Z+Dr8LexfXMtucCIZ8wklKJMzrOypjLcW/dB+i5/8rSFfjzpdvGko500MmagIH1am
WoFCNEm/xgz12aBk11BHqlcvAscZIJlhrn+ua9BV57mDE/862w5Vb3eQPUhDcGio7qC6ZAsDsqBa
7IO3GW/OG5r8Gu5NP23UW+5nk1ach9Vk6oFdA7TlUVlsaEE3NORZLw+9b4KM3VKi8GALQJepmzUQ
nUlATkONjBREThpOnemnUQgXfz+M/n2Jd6vNXYqNI9wMCk+kOxQ9f6zSjkQV/LWXltmZN9DtlHX9
UXQ+Xh1Rkvo3P0QYbv20DjRfX/2pNVXHkiEZO1bDhnQRwAnn4Cyp30x+hILL3xapK6AGcB4jPQWy
/pwH5MTNKss8NZbuoUE1LasuV1SjS6y6/mK9jdGncQEU6cwcChxclhtLoCI7QZ1GeICAWxa0qgHF
f5LsmpFnwaBPWUA9r0U55moJcvMBOhN8ujAacOtJ1Ym/hUM/CzpU5lBsvKavL4XVtTsBTMFKdll9
IR/1hprVF+rVwMMHWoWNoJrAVEM9t0zHYZ6ml1Ngoab6OPuWVahXRU6CzBY0cG4GlmvQx3Chljiv
twzQDLrm28eo/AY8FBIccpBItk9G7ZT6gboWdaHvap8gbylfvTTEOi0G2syp7JObDoCqUdeZ9Mrb
DnqjlKXAqE9TvUpztIC684K6Z4B0OMU7L0nSdZ7IDlmFGuF0lACWkpMV8WPmajyYdeqUfh1ux69x
FEENjfJKPCZQ+wwWP63pe5B9T406n6XvaFTFZjhlC0johFzYH/6+vooNO6hTr97ilvlM+unBcIwO
9FNmdr8MvMUu/mVNgRv21mQoe9FQtWBW277vUf9uOA2+ALkrtx1g8XybQeb1DxsilSs5pOEG6JAt
fpwxsON2DKg3m6Bx1NbLCATVoatY1rgdtZ5zEmXKTrFqyPybj0J6e/yga3qzW2JvppJJ8ylERKzd
x9iYtslRSBBVAvDMsfdiFy+vOKrw+fvmna/3oyO3vDnCTqaglo6zxg0Z/51KErDICv0+nqYtTvQd
VAej8UzQdFZxbkIRRvn6Tu6BoCzBowZT43oNzXj3VHpaBlSxXl1wsGheJqPnm1mf9glg3/DbMi6l
hXwqPix2lSMkRDc9z4u7vJY5pGSq9uyZSQWVsCo8ep1mBUYCuo/RyLprZ3JvW/hF/2B2JrABeeY+
89iLcK7Td58K1B2s8ixpvwEqfm3G3vzVoBIUytADcIf9R6alXgQe3+xk9PrwHUVW33TP7T+DMMla
5WXsfLBjCBNzfIZHLiESsHwsoP7aczdAy5w+lmHjxKoGieP8seow9wA+NHOVCq6PwMCzRxtqgaAm
Nc+FshqIGT+Wqu7WkFDsSjPctp0kMh+y5JnGKCpBagTFbjhEpgAasMth0zl4j6aISJFca3ZRr+ki
5ONO/8GsW/NM8XiX9U6TCywDrUERbWlPKzaY5pHMppXxNUZ2dbmKk0MKPizidE8Ro1GZD775hMPw
cTMm43hsdCQHX0CSgn14oj/wwcm+6zxV+oA4aMczPwRkFLLjbxF226XQLPL8Xe+lXYPSkqlC+tyv
ztQrhgFEUXaJqnU1gPP5eh5Y4lrIAK7/Oz4YwrvOLT7YdTwka5llY5ABuITxd/hgfOscT8cG4b5y
ksOo18lH00shd8zT9CuLwIIwAjDKymRVTAmIuxIGIT0/i3+Grv6pK1P9M04bwaDit9azW4EmqgVF
z31Wei50nvvhLPiIs6YhLI6mtxaogT8QABI41RWq4eIXN06yAHVJKNxSwMiqggqfIZh9HcEH8JjG
6RMhevQidLdGbTaHGMmkjGVsgxru8bMfIauEdOG3tpqgDw5ANf7fx+JuSBzQHqiBzJwCwMCmjznE
d7FX0k9GCoExAEkYjlKb/M7VrLsEInjP3lA2z122TpVBHnBnnJHODe8KJT3vx5C26qdVX/L8melR
ek0L+URWq1zmaG5wtls94F6QPYMDAYgMxs1jZTX58wSJrL0ujGZDE1xRjaglruIgVXw1qW31wBQ7
YBbGy7+1gSxpcY0Kr4e6GpxWNn2FiumvWtg8A32JV4Wrbuw0JZaiH2bpH+dYNmPxSLI+dmixQ1JC
0oZUgqiheCef9EMDTj2wDAbSyIrHbEJSZcQRoJOBzCUF5ZM+CKTh5FjPDZmRENiLAj2BvWhlopt3
46+2gKAFBU5qgEZv5v2jOS9F02g9vCD+8vWfrYFsYdS4a9Mp3JPha6hzeGsWH87MUeDxX0No2r+I
+xchXuE3e2xgz/8idrlsPeGxDc5b/Ag3n/RmmbI/gyLZOrkGCF+6UGsC6lEjmNkEsWqoRz452v4u
rbMPi+tm6jJwM5Xi8LhHsnVZGbXHKAU0fnQxCCpC3UVphy2qAHWU1dz7//gq6W8sw82Opdv8x3JO
lrIt6CP6reFCoa5quf8FRYiHrBjCny3j18Kvis8eOA423dAOdzbqtI+4vcpDqsfsPh/ba9bXZ+F0
u8o1fVAzg2GPge4oXsUcgn0aS1CEh+97qzwYm6OgP7uTpcV/WSkLct7nP4rBeUyhtv2tdMavI254
X/wc3PbAGYpHvLUMO3ALQZbxrXGVQKMnovgyfL7xLib1Wg08ej1uYxuPN3xY0UxeOBF4web5jPx2
koPVCPp6DAcTILUC1xvjG0No+ilu4/FTlz8ybBhe0s4uzzreO9fkpijP9n7hDZdtkG2UHwwXDBOh
hUoKoczB9sJNh7/43qkb6EGBWW8n7Mzf4tSyQLBr7FsLDCY0ty6YPHYD+DJobp+LBBntBBREaq7h
I6sU2i7yHWouyrVi3BjZF6it+99tw7kDgWP8IhyeQkHW1U/Idnm4u9oSBEu2990Yd2OUi+8gybDX
sumcq6z1MahbFm+Q61rjwTngsVqBR1XHcweJU/8e54PZlXt8u7ggtuVDW5pvq1xkV4qiwVBvUUmr
1lh8Wgs4oJ/iJSLNLf+e4qBkle2ZycDxqa5Ay3UZKpz9gj0vU72EyXue7B3hfW88ZDwhjIQkoBJ0
63zbxgvf1NdbvB9BJlo5qWm1vB82TelY67oI8aZQZriNgQkAL/wgBtjdRtoayqmZbxzmQJRHbCrU
5AQUZyupOVPq9qFzHKZS601fQGIOdGEi/gRqQHx5zaaF7kU1fspMy1mncSsCMlm28VnBP+kWB01d
AdqoGiS1V7MCwVkao26w7qtwh+d58Yw3fFBNs5z9sPGxo2a0vuYlt9fM8du7JbaU7WssB43yS82N
owx1oBhQxJVs6rTPd37sVg8m0PDgCQ1tkCiN8jx4/dcYheYnoRo3b16bLtLemzRKcRTyN5MGKIRp
wjnGKOkcWgaV3zENxblj2Ch7+UdiBEyR9MXJuQQvYIVC1TNFpPmwz2vAhAcXNCTlSvP85IGHbrLx
ey+6UMPEVIB8z9IlqnU74M/qsYn2shThkXeo77NXReYANim6oDGbLgBnk+LLU12v1HBAugzNtiw8
c6u7+Kw0Mjsp/p1tQHoDR6sTDskMs+pQFiHcc8tRH2aBbmjzzunbjXumYa0zm1OFFAnbe25oHqHn
/ERoY2xBmsfSReVTFbbGtqVnPZD4l1ZY04VCIr8fz2qCRaDmJZhGRw1vqHllnEhIlXDgpLCaig4c
YkYRbhds+IIXN0Em0QNQBxm6sgOetPJAYqAqLKQXvW/IZ1IBxt+GUd/3Gh26rbVKimnY0ApLME47
gh6v1/sb/+2iIHspgnfTIGm6S/te3OcNKlW7wv4l0dF62/pl68kef/m5wwd43mLUUO8y4yWDzqtb
7rwOIsMzohI0qYmwi13qVDnKRd8wmDeQyhvk5dtc8DwU2N0CuUmgzXer4HAf8DtsOYyrPYHUGYkB
8GeoRlpiCFKi01DmWAAUJiTf3vjJpAkUe2MuK1UZSKxWNOwAlj500EahUZxBvF6RzL/5lhAmISti
QgyiVv9rSYuqbBSGe6gSgpmrf8KxiyuxIXvuDqXxyyybbkc+fTAPHgj3D1zVlXZU+wnUTBmQTT2t
xcg/+swe51Luh79FLhMry2+3A3Ma3DYikLpV5WvpgYhqEF10LsjH/hxYChMo2E+MbZ1EIKf9M0wT
CR7ssVqlRPnRvMoyF0dG1WHwsobpW69PIUg6VfXZFQZ4KyVUiq0w/EmupWnNsD4vJvUcNaGWGt+i
XACYdrXIMrCYN3MnoDXWeKagWE4tQJddgslH5jIQYSe1GsBjtM3zUttATs89geCQHY1edDuTlx1e
QqrAAXfz9yrDbsQOU+8B3IXsGHp+u8NGsHsxXRnUfZnNEQDW94fXfyAjB7XuG2CYoMIzavgfAcMd
AYhvcMeEIiYYci14teWK4A8EwaAsQj4sINNFWVwFgoHfIyHyf8deDrslhGZQA0Bzvi9821ohXcvW
plHa1ybx8d49GsYWNTnOC37Yi2Wb8Y/aH741eeg/cxSn7MEx2x9H7KAfUjsFTldF2NrPFiDEb0g9
hGvWIFET9zU4ySKQ3hQ5zz6M0tUOpm9AGFiZiWUIENc54GXu9fSDKeLhAiqSHzRYjX16X3s4wVKh
ftTET63FVprfZB/IVYQXLbWy/aA19Qbkwc8O8pWXWFXw2XLAWwiokfeQFsievczXjtwAHSmN9lnF
HtjUrfEYnA6lQiZK7Gt3HY6pNzNGse9AbEQ2QQ9JRj42vS+h1GLoifoewF9UPYbDxOEw4iAQqQAU
jpFPq1HqoLmhuyMfNWyw7wAdCc9kxTwr7wpPe1eGdrMQhYlChO8W6vH259jg3e5X4QCsp1/kEzg1
RH6v26mPTS8L7yALWQWziSxSCJxl+RpTmZ3iDUCM42cFsNP0k1Rd9zKm/fiptyQyNzJ9LirduUJ9
ECgo5a8Lvd5qoAo99Mocf4dxVzpX3g5fkM3uAtnqeM0CZwMod0Ps67PEOqWDcyS/zQVomSLhv9R1
kgYty8W5NAp/rp9NHMjgZmA53lGFrA5auLVwHTMwVcFslYijdF370R9ECbYw6HMrd4cSwfM01v5c
dEtrcNCL7IZ+Kl4sSNWsEx8q9QaKz/CWW2SgYETKiascEzPqfp9X7ccwtJGQIh+kS1xjR10DjKub
Efh6ntbxOsRZ1z01kLWf7obmXrPFeA8SmnF2207ZrLQG2YR3oaim3CtuX2S2fseZOIO+s+15Erkd
xxFB5fdXV07tua6AL43H5uQoi1z4k+Db7+FfIPF83MDJRkYCcuNN/pGsm7jFRwO0lNC6eJ030Cqm
UWjA48SXhufuMsdvxfwR/iNmuQxdXkvSj7T2/LnoIy7LcPc5T/ySh8A6y1xX0uUQVi/FJWuH5rFJ
Rn4ZHfu+01OUP6kGrGrltoireksmY079mHF5D5bf10km8G4Xzsx5UpV06Yb5nb/qVSaeGkel46kn
kecNDM29Wr1m7skfaRZoMecQ0IOU8zweShRx0Zy5+zZpWRHkjRx6TNAKoGXfTaGYJbCndekSQoD0
x82s/Tvf3KVwFOjiwywzWxyk48QfnOKTaI7YzqMayxLW2sDmczbHGkTxNAqie/MDmcsoBf8f55rZ
6KLWrTiYSsZ6oLOQBMfodyhtmHCeDmehpaOjHnb1XVpDIatD6dq2RwbrjnzLAEVzNfm/D0hVSVFP
EZQNcFQHdmBVvVZsqYwU+sQodvmalgyszZrQT06bd48WUocoYo3jb5EHTmCgnZGeqPF8BofT28Qh
NdyvcRE188QCxeL3Vu096xpkcev2YhcowegTN+o3ZHcjiOaabDxNeoTjbJTitkCUq65Z8x8xi3TU
GCpf6mvdhqslkgFa3Xbc5ds5cHa+LW6AWXPT1W61pmstV13iQIMpUbmPH6eYdFxK5Xj2rPd/tsKb
AmosPwTaPxGd3IoEJ4YVEzoOlqBDEjg0RF2Ts1DuGq3Yx03oH2aT5qPgaNLWy3qs17HrA+GO3DLA
cVc0MjuXIHC86cG7RXxwW+EUssv2BZJBBwp8d10KJ6deJt2uH6YvA8fpoKkwYdRrYxwALj4QMaGa
yBRHci3+xezU/MX8Wwj5/kUcfQp1RRDC/8cVMxkVODBWV3PAcQg5A55sUUeqX1j2uUI1xZUaa2zt
uWeALWXd1n60vRmgSb79aQllua6Zq5DX61jHvgCMjmBySOxjafROQI0TOg5009Hc+P5mosRlY0rX
mue3gJW/m0UThHRaqKiAXBQV388xeBsfQW3tXnQdD8bU0szPdVTzdT2k48UrJ+2xbsFoqvxT5pRb
0UMVY8wi7dOU7Mnt4Uzv4DbgeM+AcfmcDVAhwSbgWYDi6IxvIvLytGrV9itk1KI7DzmihymxgGzC
qkiuojKHuT0qsav4BUVPc7w3hM2+LkyU6ahldYjU4PQr+Sgm8AQKr4Z2Z4F/Z82RULEAOdVulLG2
8UY3fwrtCghxezYGIy+e7Ib3m0or7R0FcLwi3qFE7VDbU/FELmGmAtRWmncg00hEfwbL0meyqMnt
JlmBp7oKaMlpsryjIn9c0Wgx9OW9hFDTmPqfc09OJ/CogYSF1zlbG6kjd7PtxihEy0wQ8epmjlMJ
aDqYAVJPD8Sx0lT2SgwuvyOylcgC0sFI7xeaFrU408fpROPkF6JmawUk3pFvZnhRFzGB+lkvProQ
bo+Qd+EbR6KiQUBNOQATURiQ2RgTq1CsoFoamseZL6AnpU/gjPg952YimabVjHvdiZ6hPIHTRNU4
ICpGsgYwFtBp1GDdAlX57IvshLVIlKpxS4G2W615oYk6OOlQjkXjlhWNK19r/U2d9fasUkI8pJNS
PJk1TqhLToqZJU9ux9+FxoWOzB1NmBuJmj4w+Lxw3fY2jAOWWmV3djWkwHS66WVSDfUWU8fl10Bt
Am2k4iT41PsVdaGvtfd0CDfNA1p46EozPC7LLYtQD0A/7aC14JRN0my+TOw9mZGfn28ib65J8cuy
1EticzfkFbZOHmumVe2P7mWoe/uAc98PZDl24V56R7dx8pgNv0KGdx037drXYBr2CnueMQdXkKjA
WyBoGppHQEnkig5vU925tGXqfcy5Y+900NYeKUJGrVzRXvYtws5He+cW5vsI2g/jdeCSgBb1dg0d
5N+gLtpTzj51TaizVAAJkAkhgI1hT/WHMkqcCxOtviI/NEeg4zN69XFQ+w0dYhE3YZ3y+1BS+scw
W61G02m1Py/aD1EzX1Try9eLLp/tf0j7suW4cWXbL2IECc6vxZpLky3L6vYLo9u7mwBJcJ6//iwk
y0K52r3PPXEfhAAyEyBVKpEYVq5Fg6uLUlhj4FABGuwjOAnyaRNb5fwpnS1+no0K/6Ru7b/7bnjq
RCaxW45NwCkPp5sIL8djo5ZJsCWgcsMKMFF42NwTHwjkiWGXvOwWqGN92GIbDEeFDe5HBW+ep8m9
jGb6mw6Q+Kj+l4EmliM3vINyjcsCMAGDZHaDfXf31VNFD3LywW9fyTJMsoigmCSQ9u65rzp+sLm7
hljlGj901oUn+XLMlr57ABWTvW3xG/wxlH/Qd8UDkiQSFWdP/xJgSKjxcqe5BnhYcJfggQnrEcAB
HAl8tl0Q53RcTt/LYDl7bWO8B8li7DK3tM4mlBRfFukkwHEjonXzaO6z+HNpipfcTtOHygb7Ef1S
9KsYaXkYMEF+IRMQuKAUBsJnz2MGslSc/+98kGpeYpCxXngPPamNbpORCtsd423a9NZG26hmdKoL
VX/Vr524i9mku+QgFDBLCQQK+zuc2uaY+TH40FRheovzFEojBVfz+BuZgPdVB/XK61vu31gpNEcK
6+wY84ukKjIKZnmFB2+PvFd6aoOJGk97/WS/aZcNL5CV/UQviPUR30r/ny+IkcWP0HcKz5Vlg2g9
4U8a1uXNGUcSKpSDe9P4gQtTceDISpCVoGxNaXkg7jnUePtHPd6UUA+I5QjwxCj2VsNB2pr4ffZY
hNM+GYf2vNqgPjqdWwv5uxm4FlYb8Nj53sBSGJAx++W/oz9wBvoPdrhQ0a2bth/6zDRD0/wZ/eHw
DgRWU5c8DwOAiYVvDJusBCYMhK0S0jZ18ijtxDD2Xp0keHGELPKNGeIHXp9gu39ixsNaJb/rOIBB
chf6JOQPIdkDMqqgKCkt+UAwAYIEaKzAv0IH+tEVW5zlZtD/ARZBAwZumgQduBsrbIz25AT8MUHu
Pt7Ui/z9rubYQ/E7b7H1XXgcyn8/x7V18TqJIt8zgxsXA2y+gI9UDaSTyiG+kLGC9vGZgeGVvNpO
TSpAqPnc1pK9QMQrNbPl21iH/OB0nn1wjTD43Xd22P1xNzNvsQxzKuQyE5JMFbz4DFIX6zNZbA9T
QUjqYntO+WQQpOeMS7DuKmzaiLfXxen7v9w5EVBFyisIKEymHxk4AN6RsZaNeAaztHjG8aF14IDM
4kEM2xqdN7l4NNs+IhsEjbEZlWegAwKK5okK5FRDggTs+zvAYyq2wXb/1YPES2yZ+v1lIQdFm2E7
n7KyeV1t+FvNT9QDe2hxhEQwf3s/TABahDzLgIThNXQ5jQoCfpmZPA1hdS0aLOzivsXBKywiwZIU
J9CoqnXpRm3sbauKn3gGrDwmxpDiqcczDlaCLc7C52/O5J/N1izfwGs2nsUIPsBc4Y6VfQgxQ25x
/H9o1McbOEg2xg6qecZZqPsKlXCwIo4gtCIvRBjiTyUboUiilCOQsGEWIzvFnT9v/cQUkVchC2Gf
ChCGeJgA0ekYtyocjNlFY4MwAxKoZOyCEReqRAyF9cRoj/nSS6gESvfEU9f9MvViBC9EC/kU1Zyt
ZDkyH3/WcmzdL8ycxwfkAgORpZqgUyw+TYa5xhoCHfK534CSF68DFQAq6t+GyowfaTC6lKw6SKSb
/mMtUvuNijlMlnTb48DXc7cZ8m+jFoQGz0AqdM8BA4E7OFbOZDLZiI0QAyyBl0r2q83lrH22VVGm
9XzBUcOZTAUU7vZTJ+QxDs2Iq/wamQFiZc659Vwl1oxMwKXYTSoFJ8ebau/5jrmxRiiMgYkDLLSD
vTx4ds9f/aJ2T0sBWnQLyMcyCuzpxusqL/U1oVNfRh68+LiXh8bxbvsGIxvx1nXYxrCKPDsgyxbE
Y5AO27kxwylOp06FqMB2L7QpyrkE8hi7Z+RNKkcchOeCNiPlywECJaClMlLzayzds6/yWkAqXEec
1eOTGU/IsRPNFFEmzNyCtRcMu+99J6EwlA/Lfl2bCLVgoVcRFU5uAMfWusG4szv1+KSli23PT36t
yLFwkHYCzPBRJ+bMHsOZNWXgmFDXPAGIuHp1ek41Ztm4oZBandAuHF+evgcRQ4u08GdbPTyoVtUC
R+nJsPfdvHBWLzl6ZCDHAR7DOpbssQUZKWgyF3tq6oKXhQPCNlxC7TpD3gY8fvEygKc3MhjIy9oi
HR96VYyluQdvkXcakNTyMJgulKiUvbKasQDBB6rSl8MOwgzLRseEY2hACe2jD3Bvy9FhRhcV2ADb
TtbkvtquwFYzM8F1gRYVjtv92bYBGOjjEFPA2F32hWj+w3v55osBb1mvFSYWeFRSLixsho3zOBM6
jJHZF/FDYOAbkEKE8M1CGhd2FczpDedK19qibB1Aq+cuY8FeJ8bpPLk8mRbQYaiUOu0ebKVmOhn4
WyrHTW6dG4MN7RqueyLZHV8Fh+0WS8xPoByFOKLgwy4tAuw2LG3NkM+mjMpdL9k3cGF6RzJljo0H
ObKp8wceO1sdRrUYWQJWigt+pH21snmtxhJ6ksrU08OLvPpb+BGyftf0d4/iIM26a/rBPZaFz845
FtJnqWqQqvLkhoytrpK/45mNc8fuF/5FQPZmQ1E31XWsm2H1MKUsnhPhGVDswkVvrnTTnaKFLM4D
BjpCx9d6iOfFfACjwrXwVQ0M1G+A2XsHspNJR1AH6rp65/E+ls+gAXG5XPaKSnoDgHv61E5F9Z5m
31oQBL2xcexf8Jl9ISsOVMMTVvMJ6LW88r1enBxK5nV+JC+y/UCljwR17OYCWh6GnxmERjYc0wWs
b7EspgXyuhgu8gRcTWl30otmHccgPHkIkZSySQHQ2nEQvmN7gvZm4+eCuErqn5spS9TObfzMUmRE
Riq4A5s49J89N3usoCK3hcQuxGBA/e3gZMnLd4HrVnKb5M0jXxRDWzTOECck3g4i9SAaD+aOSHJw
eLtjaYnHGrmvHCBgVFxdZKRCU39om6mGGCFnupsFHh4bPfjaRsrx7TirkQbCPBcpbi5Ovmc3S4C4
mI1z4/sGABioka1JxbtROR3whrDjPO4aMTEnLkDs8c9uzlwbBYCHiLyp6rH1GEPXcPyXQ3ZBqPcS
MqfUhBMgul1qKTluyFcC4azmo7pYjSzzPptJ1hxs3rcbm8/VTlP03fHvaYfm5PtVyNgCWpVhb1H0
ICxsDfeLYQ3Fw5RBvgESku4XSAaEL5XwDxVE3YcoH/4Cgr56Nd0ZSGkn+SoaUT5RZDs7AufcUBGl
cbICqpkgK17wzmi8L3aatUfXSaE8Bint58zjJzHN4EYAZG98FGYG0KQQ1R6ZqGBgUAXQWynEVFS1
yfA6IzdFU+G1Q4q0cestwabBxTexjQpyPest9u0//JaBM8IdD8bkpt9Y2lZbAO2rp7DERkAddO91
kEAd18b8nmq6uLHZcxiNmZtEbgKRyxvHv/UFn+x/G095Zy/Gv5++3K/uQ1/JH73v13SRpkS+Lj4P
KLyrdQZO+KsoHfvxUQad/CTO9tzI7yWk1qW58G9xz6rdBIaXy1B27rNjzdDjtBtkRBpZFXU9CFZz
xZmKVBV2nFt5KRNFt6oKqlEBHai53eg2dWOWCxjjjx6/6nZnq9LkJQPf1HMix+JSd14fMa923sFz
lOxivzCPRh3a7xAb+2qPmYVtDaP84iYzbr/lz31huIdMEVgGSgGKalS0YFbaTjZkoInZcqXCJLpL
autA6re6e+PAJh8Yvo+hbhg1zdwT2BNBngwf55dAXHpARj9Vitr7h4Uabgt9PMhzUQxZRhU4X3tR
g8yh9HXMT+OEafAWDk4DpR6sOvBmz/rwGQ+xEGiGpbrM/vwE1dzwWdszu2DbuKicbY9VNrIHkvCx
ZEl3GYvFA9M9VM5CzJYBIQehIh2aUjNEhgNWkJ391s1msXrpwJW8Xp5dvSnyvKoQtDWSgf5yqvKT
Z/EgWhcMQLic6nYGSV3q58tXAwTeWxBCuNDHspRIFgqH8U/INIZswYc9NKcAYmQ8ogBtn7oiPGRz
BsYy1VM70p670Sxae9cGhXdkpfFbF9uMQ26rSS+BLF35NnkMMrtejHuhdpXnRTT7cZFlR4gD1Eh2
NfvzFDh+vrEESA3HHOJ2U+IBNgZF6A3ot0BaPBmQf25cAI5dUIrF2cTfx24wjnZiQ6tKNRkeNbsS
moZHw0/5e1qBvigouXykpjHhUQ2416tdt8gL4aD7H/hGWF+4hZx/0MANbFumgHU20KGIhsHnUYiT
5XMzWeFy7NR5gNoSxwykSYMdVXFjnr1GkX8NJVdKu/5UdRLMhwLHEbtZ9e+xFxbsaGhyc7DVANEF
KefYGzGxq4s5uXAjKb3ovhpQAJTVkstarQHsOvk4+/91JHOM93AWfml/NpKpAO8DB3SpSLD5uZiD
AcVdv8y2nc/sCKma9qUyP88tByPWYnvPnjWIbyOm1Ni7rBdsepj1PrMcCKuEtn1G7vByiLEefTGl
I7YyWcZ3Ixu+mwB4/YVxPFkD4upvO+FvElEur5ZCDKjWCPCkbs0sQ/obKEpMRdorcGpzxD2CKFg1
KVtmEoMD0ThbnMjmAD31KQi3WVtZzwv2n0hRdTE53uNlaxtnKtY2uW7avQME+mb1OcxjkE3Gt42i
OuygXXS8tlF37SgTpzgFGQddwb6IwXqZm9Yego/zNxak/c7mNjsthjt8/YV9jIf42U+y+pARKJUr
eClkfd0L2OHcCzVvPNRein0nQUFDYSIuXmcnQabSRzzZf9nzR/ceGyM3F3Ct8XNr5YnnnwrOzQ2Y
v72HxC7pH3jZVKHpVuClgNF1lwOyDcITm1KnOPPMS86WAe0glQVdVUN/gDIntLyDa2I0iO7khYpy
qbxyQ3HkJiM1qUY2DkFJ6LSpPpQXTTUqgsHlkT/VBd82UwHm4E3YzOk2nVJxoaIe22vtzgZxRcjB
SR9H53UJrcvNXTj5c2YCfe7GIFdX49wErj3DJv2tREasEh+YgxAaDhIzeqTH0aOeCuRehs9WNuV7
Hkzj6tCP/rFK/xbpVEIaAu8GipVysR7VGNLoz13aYAak2Baw2948QtymmbCjizZ48bZOixfajY1i
yGtDyCpaxJDsunJusRsy1uhI/sEI8qNv5+8UOLMErDZN/4eG104E2136YgI5yEti9eAzIvyuDiF8
boC99xXJS01tW7vg/2XfdVKcwE18h08iwwo8aiooxU/hPeKJsEQs9v8Euc53pLxC81kVuddda/c2
YUBPOUTGuI4DDcht8L/3peHN4YwnOBLofnEddw5zqDWX/frUoP/w9cmwPiXo/16qB4pFzxYKaPaj
MYRn/TigAAq9fbas9btHip+EyB/JcU4KBljsfVMS9lr1HIZcxMI5kS3MZIoMB0rcpk81GADHKTz2
PcyK+QBZxiGqFIqTitQ068jCpsfBW6AfQDaee0fbYlCgUCa+eOFjETdn7DoMUIVVg5R4A1c2KyJb
wRSRAF3vkiyID6PCJYJxXp26Wt4jecF9BumYbngLjN55kbbxOVE6I5YDLYI5C5CXGNTprkztJOmf
DRfCILQROfDxe11jy4s2HkNIskBZre1ubBRGG5HK3kFV+6RNVPuwUxSZqFBj63jdqWDYIBPN2fYG
d0/n2XeH2nRsXc7+8hD6h7uTdvLpY+7a6/geazsQyP98LK/jyBEix3lDF0wsIU5O63/FjwUFjtLZ
YSoh9p5qJkjdBsXsCPFr1Wy50z5ZM/iC/d76Ahm/5gtE1slFlsnzXhIw7T5RZ9nPIppnA4kuQWe+
tBY0pGqON1BvjjtKYE0BD34I0kRsRqxZ26hrwbcYm6+Uztr20HNr6rq9UBObY+nelc059Spzt2JK
S4U7lR544TeSuzMIDZHcjvtzHzUilTvj6iAAali7lVKxVOf58VlIXhu7Lh+RlhN08ZaM3PTBX0rV
PnUg0qki61JeawuODI2d9twMRMbJ9afT2ASrLoMWkNC6EXe2Ehn62yoAJT05CrUwohoVJi2MdJuU
HQDCuO1CXr/PvW0AQoetn0Ib7uTEPaBuCVTwltFpHgoF7q8Ek+4jTmmrPSYDkPRrAnx05PdcD1sr
Ax6xq8sEwRmYBlTXsYQg8Z56lQaEANe2x0X74CQ4bpgzgHqxzkkuPk31QNGWqHXPjzYLsW2zWX1k
poApy/jF/AbYnXdOaOKo+3mq89qNOgRL9hdAGGKfQGuv2tMDZ6CnjEg/QSvVOUPGD8DPG4djxlXU
VL7cp6E9XHgHnUVnglA7FWEm3nJ3kI/UaucgOLRNbEPYHBFMFQN2oywbwutksj0kSbQ1shCNTuAg
yg68Zwgw7Mm5WFCDr4At3PScVSey0UVNbBNDaXefYMcRO77cmR7mOPScvTt4yDd1sCvXZYGDrWp4
Cl4YxTbpUsg8mKD1UrYbR933SBa2+Iz0l7iHcAdvtmRr8gSnZWkABbO8+C2t0pcQeVOfu6mBjJ4z
vCL3pfwN7xPv0Bnge8rkUmCmYONfKx7qJ2PqzLeSj5i6oHdZh/M5SEG2QU2s8LBQ4Au/rE2OlCQR
VF8zoFYf4wm5WzRa4sw460+S4khNdQtAyqfYoJqXfeJ4yDJURVGNSD4akGoPzTdvdRjYPMC5SY5E
6NbDWZ4KST3HZps12k6rbQkZYCxFUxj1OEsLmVtz4o++zNk6NDllUgx7yFD5m77zU3+LpHXrqTfk
67yMFp4PqkVDuW1bnJZSvNOFyEFDsSpaZtY/l06/q2ORPtoV/taWKmKknJ4h0veJTGNfNf6mCgBx
7PAu2eo4qjl9+efQWPNJgGn1ucce8jNovIcnBgwFBWi70YXLYeQt8DIqVg+UplMeBTG39jqYvB83
x+PpaUIm8NGOWXMB/eK1wB6+Qhh9tKmmYyDNOJ4CCAtok44lGw6nbse7iyPvnY0GSOoAfzqkAG71
AL+Kc1x3OJWNvTOttP1ktK67ywYFyaStX91eN4pBgOjuoErdb7EUxRaJ6gOdrH/YKK7DbGtrpEP7
iYJpLN13/rietv338VJgIiOcYCLNa2uZHruR0SJBLc+1q0syxXsSziLCtlVYjBypY+zXMKWtpRW4
hgC5aB+9dFeq/eykIa0gOU5NCDHlj9PEshghHFaY2Cb/sNEJI2ZMdQ8+MuixVRY7au964khtJITf
dmYVdHoP5FH9gD9iRxzrNf2WbF7i/22Df7UGWSF030fh1xAoG2Lw+FggGEgVmQDVRGVCexAPKZB+
39rJSYUMUjAF3HXTbhqKOpMtRgLTJo47QIs+rqGDPXVx3bSJhIDa/3p5pCkZI47CdNRNLz3U3W38
6uJdAPl0zPAANP/5NnSwv0wWtAl/vvO7pr5TK8xelqzsD3o8itWfBjnIVtKn+K/uTP0ZHPwZqMcC
Bgws3dqNM4B+sVPrR1tMoC+ltsE6B9SdykrFTduiqDXWaHozkrPdRszBoR8S1ONrh7XtqbHj1ABV
6tqNDP7kVXxPVX1xTOvqSUmOqi7r6GuX2amxLp0nfxdLfHn9Ynmq02X4YlvBHIFo0Md3Es05Q2Ia
YzXUDVUzy1n7AI0WAbIqY/jiiDB9xUY8+ahQgzVDBzGrlQ1pnBVtQ1/an6hYvPjdBOj4ok0pJjSJ
m6TPxmzYn0avrl9S9rf2+5gHYd6av2hT0xnNaelCMEMm5nVkBu7ZPZZdSFhT41AwuMCGrRyDEIeX
uANyOAFkXkE9MBzJBvGDGtKOtNMYQpF0RopMjT0/Aa25AK/qtQ1VY+dixw42wMCwVm90m4yCDfYl
5JMBT76tyqq93JgohApLjUC1NZiCljlxDtf9IisM7U1SfnWbJcQEr8S8A3gKaLBM7gRwZTlaGw/a
bDss34MHJ/PK6hyAF2MPSo0EWVXMgiqxtfY2F/BfGhC62IKuDqTyM0R+Hjjeqg9Bx4Kd7BWngWFc
bdpbjDIdNhSYJAu4HHwbkBjApoYNBaXANlRbJxzKByDXaYTV2yAtfmM7k7fraQ47BPhdzGSQu0DN
Xml2CwKEWmFkPXuDREW5szqky61zYvLHneAnzDSeqryMX6wOp45NJdeW0y/xy9ziEVybDAl5KoIK
G5LDkRVinq1tWciQJ1o7VkTdAj8IX3xjys5sTP8iE8U6A772LjOitaWuQLWky3beINmPbzF0l4KN
fs/JCXy8fYeJLL326D3nT1YCKXI8C/R70/2wiRmCC0MWujhWdV0IV7YeBLkE8s6pbQsL1ck1cFyt
JhjUJM+gsiWMhtmbEBjCvZfPxcsA5VakUXX+Hke4QCs61QAa/32RMut31x7ryBNW+9kbrXa/zGX7
ELq9fa6qyjyYTWuegMCdI28yD4TLWcE5tXSjRdomsmGB1XGzqX22yuUmQmAHPJpUBHX4iEhaL4u6
BUzWGsrhsTEBrkshPwgOEpqxAOonG/cUc0V+KKDITWRqxyCGdeYnPQ5WMdPhmnkN4ggWWZCmugTj
ci3cKQN9qW7PPusvAGpTmP0Re9PLxmm7IUijdAJad9crwvVOgI69cyGuacrpTCYqIGQAvIAqDMcH
IoviKggKniprON/Y1iq4POVhrADn/YRF2x+0ApYlxM5kMp98fI/dR7L97EjyRHSfJ8UWpoLB6gGN
yx5/s9ZEcpo78h1EBCDQ6jfdiXqui3EL6M0hhGLITb4nwDlYRYoOCFAfeiBrtmgfQu+zkCGU0cGn
gyRR3xweQuQ4XkaL/2RLyvGBvFBPH/CQQEG1xRcVsouccUtNyD3ij6sDa/42l035UE1+1W9DzI42
qYAOr6HIdnIsJiFxNEKIzErMx7hw1WSpMvdgVfMgRW2JJ+bbPt51Qf69ag7432j+RBp0Bw3M2T2U
rBMYCHTbFaabM+SQajBvW9UhBZYKSECwcpM3KUFkvZmREnyEztRnQU18glc3xSAv2wJDV+JsyRFC
AON4BTJgyQK4McBRiw+IxYmqYzBhiwsbU9OGM3Bhr21yZQBtSizcOwjAtf0+GYoUCtooYnzlQT3t
tCVEsVHt+zr2cDYizVNvehtyx3GOo69GvdDXqu45P8cu6EEIYFjU/viQx7sr0FARNXutWwBQoRxz
hgevL9tbMOIPB3Un6g8Iq+ct+Atr+8CBUPGCPL5YIFDZs0SmG85DoKzJ2Cicwn07XgBUIE+WYDOI
+lBTO3TnO9s61mg785a7rKmWV6RcKRWZpnwNOdu7fibPQszhg2t1dYMkAlStlWJXSQ1UjO1uPBBp
YcMGEknLzjQ7Bj1ZW9Rr/8TGdKtvkT2ohqBCYiN64/t9uaPN/HX3ft24p83+tfoPn2HF8QGfzvkf
QWq2ZuXTjNM2VV0a+6zwxEeN4gjVZ6WbWIo6IFjHli05MMnHJ03AY7eqUaVIaq8IEdW7FJ4D1bmF
RXcOHSx9MCO4V4AbaT2ADPJPJ8PiwmAWQG+3ADjyZ6b4PmVgG771k6eArC/2knDsSE9o38eRkT1b
v60P5PWpfQfQo+d57bbvWEGPB/2U1s/5O1uYWdHoDzgMy3GC3LIR3Ay1VW3HJmmKDRmp+L+2TUXJ
prv/b2NYimuOgugWsrE6Yv8PS5PY6C9aBeVOU4W8/w+2XrZzVGWptYqykMCK7ka1/5MN7+/reKs2
i1J6kbnEvm/nnmj7U2+WzjHoKqvA7XbaAWarHxuqv9w8pb3Ve48z1ZCdavp5HxRDfgqzKrj4qqg9
w78pfmUTAthAZOGBN+jfgv/7eEMg9kPjtyCC/nGxCcIkk2T1nyAw+1wrIaRSFVTzGXg+qVaFDOLi
DvMjbUNKOdSP7gLNHOjPIU5OZKeCxrNIU4nakDmpT1AxPOuhqJaDi37f9HmPBHNQtbdsK9SRbOEq
yqAbZqAA75+xydJdTh4KWqtEDpRJbKbfxqtBxEcnPdDNwGsfQOSRfcmB5fLEkuO1CB72FnQmP6mC
CSUQVuXhctUOozaJgg3lezFJ0EcodbG13031l/3IT53dpZjdSIuLgSOqP0NhCQns81aEQPET6TjR
jXeh4iRvqCQDFSPxkQOyOEBmQnOTUzdQthm7cfK+UySRjpN9jSYjtdeRkT7IxV5b/zGml6dPQYkj
Z31PNKbuMqmX7ouhToCxRMPZL1WT2i6uVWpTAXwBBEnIE4O99kLtZDKNXTGJ73dxRcnAOKONElyj
hysriWU7Lz4YQp77TgRPLdRPVaN2QhDrUS2Q8X4csHQghxV6pr9Jcxz++TmEl8goY2gBWd3itvg/
8ZwKrO8leH2SatjSzaWVn/D9+iuFDVD4G7pdfUP6V6LazW+8/ooUnsmJAT6KQSlIArZ4nXr7EhvI
xpBdBmgsgDFGtMhadjK8E5GFvXrMqZ26B7JSpGPw/DILsK5GZIRgDYDkUJdbGiQ8Qx55vEgnnqGa
jClcyBv899AkzUviHiePEH5fjXqKR1O/Wk4e6O/ScHffkdp18EfXlsuDUeZ1tCDFcSuQ53WZ1Nlu
FrgDdtQ/2lSjwu4baO+EIEJWTl1Qt0X1vbPpZuFNxQ4CoUiX/IiDFjdOuPwO0F7PHIZdnpqeBMy3
BujUz4N3EEYUwwtNAJFI1AGHUCmRHqzLKS0/rR0HgnDQ1sacDbyeZAxEnF2ylIFApnexzy4y0Ovi
4GINTCmQjNg2BBPLbF8De8hq7+IZAoUBCGKPUFB+uUlfGVV2mCaJ+zlE26mHSfRwyAFuD2m2XepO
/r4Uw7ksbe8/wGZ+ZYU1fh2szN0NjscuIDE3H/kwm9s5BME1ckmLda1V4gy5RMLUjD2yRp70+mty
evPBwtaKmRegt0kY2zrImvua8/xvBgDJ31UNbnowu+Fz/NYa4/Au+6LZZn03PHdTYWHiD27RZpEc
QkflNpkGqO4VcnrU2l3goh4f1wLn19HALSXMh8UwsnsQSB7qUjNvXN33DjUC2SppjBFdRHfTwfoi
+j5W28cA1KRR6D6ouYqSrbegAgt1Ee1eR1A6ZnosfR90dd2XQu5uVXv1rZKNLiTUR6Yd91f7+Ez0
yHq8NVh9qnefiQ6OkVdxWjwsFD9+K32x9c9Q0+/2caGbv42+kr7Vm09LD6Q/DzBDQ8aoUWSnH4wc
CbAlyEQDglaZMs2gsZJpEN/GWl19a30AH/WVaYP63ZGDgKkFJ3oeEHKgTXlcBkiaAv2NpENFYlAP
rB721HYpM+jnmH+4KTIJg0dLjbN2IRvyP5HCSGP+HAM0XXzxIVkECZNwTQ9Z80FG5Bzl8+eJYeGt
M0QWZW7jih2k1yMJ4y7PJG8kCPAyHztH1N+GTrRpzuCwsOtwAmlAlWOKAw7t9X5ufjGqUkFBtQSM
he4tSVNkRFGV3L3MPpt1buxjCwl8riKBZmpGT7U7m5G6HUCJKgbEsv2hczuAztDScdQEUOw6FDX/
f2yOaP1tg50nLDOnKzAZ1LTGmc9/kmWFHBvKqSMakKi0Nz2SHMiZrIWkQJI0EkB8hXSmAmfs/OFm
DDuFQsVY4XO1lfhTI5r6EE78UzDESlZFqUetVXLfWEfwp1V4T8bGLgRV8UYMOwew72degaojSaR0
Nn5Z/V4h3/xENvJSEces3HpINt3eOdKlm44Se1IbHUw1w1Y5StcrWKA3TgOvrvinSYplR3yoRgI5
t01eht9N7GbtyTa1fn/pFdsq1e5sIHpGj7VfUEEKeZodHEmEM/bfmxFIoxlQ8B21fdeOD0s79Hy3
5FD0uffft4e2L/ZLy5K3eGnjnW/19dEZq/p3MAhDQmQGSURpVpcCiWFRMdj171AIGZHHZJtPzQzp
StCkfsbBYvDkB/U0zntjLIGQxi6gfyhyR15SN9ya2Cg/UasAdxCQNsoxSySojy7zy83qUsZRGclD
Nhx2xJgXeeZ07JP+sDbJYxR1cTFY9qM3dbwZ3QBVrI/8OIy5OBV0zWsfhE93o+cGtnjoauvI5Bd0
zTWU7m4p8Xhc2kTu1ouoMW+GX7vqe6ag9c7WX1FdVP+G6vNIMb0+rUNwW+B8vcUExRg64IdXElEi
+80Vn2iYhQKQbl7uyUMFOSBsh5WO9Dl49T7YR8ndSk9sKuhh7dcYMjZp/Fvd2P5e7wFTjXZ8ATLH
Yypu8ez62DHWW8E3e8elmPGV0i4K173vHPoCvxo2hl7ZpjKTaWuG0JXU4o/g9v+rtm1jR/Z7DUkd
R+67vrpJNRKTpJoadFEPgDu7VrLUsWTDoTa0K7Vb9yNbaKavzVgmD0HmOq9QOKgBLWiqw0jpl9KF
ipYsQIXcZHmjsCo7/JuG5yG2PllAiz+avN4hQ94od20PhqUw4VixEJ+Ct9SrmyvFHSqkEsXRccYA
NNUGWOUBkmJNZM18sZo/MvBPhiDpOq/PgjRYXm+aEJJ6hUYFDrMMAYF10AUPDggLQRT0g7d45RSG
IDGs9/zCaxv6QqegCIvjHc+xI8tvAzLckJeHfNQeGQY/lmygSYu3IkjH7d1aznXMl5wtxlnbw3q0
LzHHPEB1r0Xd7NkANE0icURo0W6zrTaemRync5O+kt0kVgSkrnsp6E6BrpYJNC3GWOVMsczY5lDj
iShTipfN9Ei1NaWKN4rwVbkp2eomz2pNvvq5NyVgUW/ycj+X0XXZajRDtTds6IvWy/QEgoLuxVMF
M8pqO1Rzv7McJD1sEgbpPRBdASmRdi9UUHAswAXYWkN70o7MHxzA0nNHHRKiLwUmIgDFgwnmGQ8b
IrQroorJccCGnoKlj2zGNLdYAdt/hsKqzwEYpI+8BlYaoKQZALUO+qSVXDbY/wDFpdeVLwLyLIrY
MnCNIgYJS2puBtBiQVIAEXk8gPKyn9gByfNY0CrblFjJzjYBIrcB3HoUfuc/BtAh2PmKW2EGL+oC
3Q8XrEQN/nxtmlYPFc/RNDuvjEbwhDwaabaZwQIuNkjEv9aUbYRW2Av+1ikWiaA57khzMxlljoUp
2roIJ6/xQeIMI7kXJLlsWBLIrbb9MjoQeJyCUrY5zzkztkCBjgcGzt43amL2Nh6swQPfovIibXW6
aZLXnpfmrfquB89UBjPdhPRjGS1tEaw3xvFRYi6s7pFi7u5MUnozdfzl7zl2EFaF9MW0Lrn0tJ7W
CWOANyoInl+opZ16el/EUIeC+vnLr9WXf/RfVw4+eICWMTz1svOfBtv2nxziyIO0QtSpJtnIGwZp
8wi8xYbsugM1QzCNqV13Y0+OxG0HG3Q10jq6rvjPXTCNOSY4lMhGMMSqS88ltn5CcH0fhlnUeA5B
+M2RgEhiu4o/4Ww3NzexqpohsrOr8isXOX9y7dAZAUAGOrJashPZQuQ9XDtgXuxETj27WzL64dJZ
Wz20xPQswuymiOhjpE9w/VTGpAK7xRC+68+XPu51OUXeAF69cLv7Y1gtL0GHbawR5KwUaTCv2ANU
gvwLNHIg1WaCMpkDgpeogmqD1Zn7ggn8syqv1VXjk44zwZgT5V0VAhMAB/XQ3pCXZxtTzjPZ9cB9
1i57K5UQXzRsJBdDDLFTB7Ykjr0ekajmyglA7Y+4G9tNde39YywaJl1KZGNQ57a+XqTMRpxQ/Q9l
V7Yct65dfyWVd1Y4D6kkDz3Pakm2JZ8Xlo7tw3kCR+Drs7ApC+2+Pjc3LyjsCWy7WySIvfdanE+t
uexKL9uxWgM+b+oX104ONAM819cwSvMDSejsLq82Kq53ZpOA5P7DjQzj1HzVOB50fTIVV1LVQaLN
vsKoP4XcjfbzXVy10E4MtZdt5Vlr9SSgGzoNdH8nF6OLbcmgMc4PCzKU8wNljNB9Jcp387tSXoHc
1QVIpKvgqf4gav8h0zRssEwfIPzhGFSLWY5Bh3HOassUi0oDJ1RducdUZ/BEWyogTKTZN5sYMHVW
tyKRDHOI1Y/Z0Sm7ze1idJ3EQrqax0xsb1bj3oC+heCvpP6DdjI326qadjq0/bGJm/tm/0O+JEde
iB/W8O3GxUlxCNWgDhT9SXmn4yR3qt1F5uPst6I7fiqfDbEcxgkcGGlXbUGqB9y4Dz3NSKdb0YOO
dLmO4lD/FKSduUwksGwkh34AzkxmswLQ1xAtiUyrDMzD6znpaBgkUC3zxmqnDORMscpQEsothdyt
T96AZHwdwwwEsoCFj1bdyGxUomEAN70NXFarPLb6Pxh7wPMdWzmQL94eUZ1MMll05AKAKdllGzIr
RyV6lYcQJdOMBs1j/VrYUTsvqAzKeQ6OAv4dXDjOevRCcaAB//cjjlalDMDvoQAkDginR8/E1EpM
Ib+cnw7vJrjaetMuBoZmzhvzHNTPS8t4WlUF0XJKvLk8Webw+8vf+ff0wSiUBi/cAO28PoSSCdOb
mS9RiHMIJF/mjeyY+bQFfd9x1vl37hROMTQjM82Uwc5AkoZsNNbFpgYYEzSdtSoIde7oVLTNT6qo
La2CaFlWqAbmVBj392Vss50K40bhsEPZjPhdoy6OQlTB3G8L6EZavHK8HuCi+RHAEy+8xgMTNSrD
SZfsz8T0TAPRPdOMDCFgZQ6s4cs7/e98abkhNv0VKHAAg5pi9/o7vzvdx8cBKUR5Qhdpp/VA6Mv8
5IST7XHa0NSe8vTUFtYJrEndzk3KMZG9rslSbwVfCTSegDVVxnBjbJHOk+4ecgnpajSiHIBdQQpg
Kktoj2o5J8DvGTwii6QwGmNvj5axQJlrCGyXEedrKOKzVl6NxoFZvrsFxcan3LS80819i+5KFIY2
NWupblw0A8Ged55n8eebUOVGoa1eWChTgO98WboZztd+v6L6ILMHMo84qMCDQ8PNdNnEXDuXXnk7
jGNqH1zBdkrv9HEoFiQzZ3zEW0K9/10o6zRjxRLhorznlzXJGYgmllo4//DgCeoYFpanP2po0dmr
0PmynVw0afrbRU8M/Q84iDSBaZO7pnlAx515mAw0CqJHEdPZVEQ9MHIcq/XWHK8aO68p1qbvtBbg
0+BEZprdxPhTrwdHZZr90UG7iJo2DhowUBsW+iwiEJBHeGE6Ns6wBnxMhepFDE3nlxcSP4zkqvQ0
IyMQvdZ3elqDjHiQzMa7cA1sZovJ7xmqTL1FZgXJNe786KkEI/3JdfiDnlTx06wSVbflWgveAelB
g5ZMAi8QQFREUvDdL3GNK48NC2zScGuzrL4GxrhQQZnBw/2YZniht1iWLYHTVq/NlhcAhvm5iNnj
aY02H2dPcWQwYm/hmVV6HYZBx70kK8cBtN2y6BEllKdBkhFoOMvalXr5SBJv89rakNUiVoHGbtvl
GKctzq1/hjjaMPhny582FhoV97PjHNP5SbnizGk2bRiBpaJwvKuBHv5r1aGdBhRa7Zp0s6EZi53m
YB+sdJVtpgBVSPdKNQWdB3wNB42ck7iQnlQmIFpBPWexfSQv4wHxyhiBsyd/Gfo45bgpdNM2KkCe
slCtDqa0IFk2bcnxxuxw/ZcYXRMR2n0+tJ1c+K6rgqxqNbrMvCRZjAKvmDftF3IF8lGr/vSu8Cnp
UzuGPoHV7de+DRl4u2LdLXwtalGp9AF4hiMakHrjnkzQZcoA5GvrXJo4hfgVIY1ENFU/o/Eo3JNU
iRFn5YCwQx0iEPzXpMy0UuzauYbdzHsHMLAR9r12dQk61z/YEioPFfQjyKZFM+tKB0QhC9SzzX52
kwYHiqLhN3pSfaxL/qRS65JuFumKgEsEitIRp2PVEbyL+gMNAarJH/oNzY2we9da4MA6+sF0UY5k
NIe43wJvG8cYHysIGeWOvcDTxDBXd4YWnWq4D6V8q1anCA2HfjWAR4/IcDdn1vkrblXxs9Bq1LtV
/XggsdUB+1sM4/fY1uNnUgGNEmVwmnnrkRfiOxlB+BM9tyYKZmgNiopZ5Rw/PMiNVfG1Q7doDRCQ
ARhweyfHvYiGJjTfZ0qXDCwGZgdKdEjXfrjcOVdNWG7qpAIC7cd6alHR2ZKoOwGitYfaTopVSyk/
FYtU+c3HE9P08l7rnydRvwfQPJ4V9MCQQyoHMEIAWoyU4MHGsyasUeQoERVIIoODMjY89T8C1TqV
fEaRgXQ3i7VqXeQRG2t550pBN07zhQrvIWGglAM1r3XQ0UZxiOufM6UzADGyYkYPXh7pogzM7YNi
VpLlzvz/0qlVKSwbovBfWtoAk8CoxSgirgHCkaAeOk7CL3bhdvtq0PV14bSXrm7qE3hTToSN4/nj
dP2QAOY4SwSjE0e4T+cF6uTMZKyq/dwHC9ygozuYyT4AyRypbtpn69Z6y0AR2WTHBG/GKDLDfS7S
AT5Va9WeJPVEpoexYQ8OStEblKz9fLKrB/2HkVR34X+7rB6KPf5OtW4fRkG7tQVHV5AcjAH9QUIO
JKbR9GOKc2NNko4jhllPIrlRAIn/gi6y8waIKnL59wtZkClQraOubjrYngggA4HgaULtDihDgjwP
getjG/GKS12nW+BHQp7CO9LA3b7aBm3xWalQz2jGq3kFmipTVqIhSUQ9XyndjfvIuNFt6DooW181
lo+zaR0Q71mCwpwZtoQwSBR2yQ1OyR3UifJRITQbgnBXWl61Iw9S3YWSjmBPmjuoFBXyW5+Ppcl6
9wlY76Jj17LfCL7FswZsLGlKQwnsKY8nJxKq2q8HdM+67mme9hZjq6lEd5iKoNn9MgloKiu85yi3
ew9jAk/B75aiyzWOeK4k6V4b1NmZ9wOSriL6WqNZJ9latsgAjojBjHm8Mgc9WlU40DkHuTEB2dev
QCpGgYU3fWUmSvHIW8WRUelekxJ7L1LerENyKHoOBi/sJJaVZzeHkSWa+5KDTrfKAnFKYtw7uNP1
n4WF5CQSxeEPoP7hTST/kSd+u3DiIP9UC7/atABwRoW93m2jKRHATtRytPAAHGodOWBriPTCBOxR
B65xYOC+uZUNKDCUy4PRIWLeepald+ikqNO1q3RVZG14QZ18eKFZoqVotkIB24Z0bVU7YN+ssQ8r
K0AKKsfZ0gPoqmD9hckFZhWtoCEfs5llWpaP2DHSCrNSrZPwNZj1wN8sPwddKOEAS1/VLNi6epuc
QJXWgsIczWoGEEdOU/Jy/xpKb5AZWguRdZpsIOCOeKVVr6C9yUu8M8Z84bEIbRRyZ0F7gb5qtxk2
MQ+kwmGW2Ga65yzV9iIGuk1etqC/lVsJ8lBrUJRcI5UeJDG/BBqwvIphSX5BgQzaXQFc2ifGwQSK
CempdI4K42hQvr+6KQ+8MWcAQ0IDRx8MwNYCq/MGpRs9up0TR6Czd/I3umY1AKtypnGXAzdkW9bO
zuXCONDQTiKYZlm3alQXdq1vAIA1SYCk8OGl/Ml84zlPyU4m5UmzwBpr/6iUVoPnCjCSIm8bme6O
Qixhuwu3Aaqvyv34vOTdSckqsQVAI5R/kmXOGrW8zta5gfKOOU00FOC5Hli4AoggTjS8IryooUYq
4ZzyV9LwskT/L59QB292jbYlZeuC5GjRp6CsBHpcuAij4tKH5cGVoI40IKXr3oh3ui7HI/afu1AE
TzsgO6pV75Yh0f645hDmbK/V3hzwt8vnERqL2FSBZUie+IFPxj4w+YFINLEzKxfKQjMykyOJNCQy
WIlkRVELgpXjXZw+4CR7cPQ/lMfdUozrOCFUn8Zp3xwLR3BUoau6qlzDXOQc1Rxz99XcdNVOjbs1
veY71evOutneMhQ5M9GDMYl6uTrAJoAiCPnkmoBRBq1nOOqrYsAMVThiGNH4uSKlneKXvkF+Cizi
kjo11XJQHHqyqXT2oijg1HmLG/95vb7hm8zEdnqsgfsAROoCbWLIPuVVM1ximZsi0TB1UGdjj7gm
HVmVn6V3T0lrCrCE/gylGS8AatIb0bykMtIa6oI9cyNUIlbFFkyg7mnI8jLYsNTzwcjKtyJL+2aF
Thz3NE/dOhOLhifW2phcq76MEmBNB/l1GPMJ9Rm4Vy2MDrTUFENLsqRDCzofnm6+uj4Vhr9WX/LN
b+rG5ATJV1cIVC81eK4t6UufF7n7UdzEzD+wygEEtRHxYMUkWoqdl4BdcTn74fiut5lFsrhuNp1o
FkqYFRLzqMDDrMpBRPKhIxdW4PVrXjFKACXTJH+QhwE83R595LiSimg69Fl1oT5pBR5nernXJYJO
jLtOl2rdYf6d0O8AcNhojUxhaVGEdrj5mXAZQnKGj7OOQbQdgrcRjYx6Fy1RC5NsOQ/bJXLAkDWk
E/bAPAL7OMlmwgyZwX8ajaCNloMx9pcydFaRZaWPFmvTxzGK00eW4p9UG9cxYX0ENEh9CzB0/Uw2
ctX98TWc9PAwe/SDzvHM1vmO1qABRe1I+AbttJmvxfAOsWYolpgvpuGbuIRxsDBrEwxR6HXAyanH
UC4XgYtQ6ryuhUGKNCNd3eDgg1v8eOdGRl1Gdbk9bcdM//Nv1yBDNopwkej6xUmLHv8PGir3rCmp
Vlo2gUvwTuZ59t1PenGa3Ka/tqI+mxLLVEhpYgxbO7BDtqEx21wW66cM/6OgrjT6bZbjz7kP8IPd
er5gAdgcDZSyRSAL0DgAv7vEPqFg3N9hnwvs91CiftOAMh/9JMI034QjeIJBCcEWVlNbu4CqRAAN
nW8twNksNZIB2909FNaLl0yAs3ZdnH0Osf2pqHy2VnS4UzOhB2kaHkjlmIl7ynGwSRJx6JbmZG+s
vsO7hERko8F1HA93BBcVBKaBTQfP602PurprJ0umklHvsMeGSDoURkXXYvCei3jEA1/qSdXb4HyM
XACFKZWcVahXWFragMdiG2T+QvhO+JAtKWaYpviqaUl+ThO27iyzOnh9fdZr/G6tIL8dwjRimwGg
sIs7gyH9jAAAvQmwvNbKSgYSQX/zYllmuKOF/cnrblbv7DNzdP18r5YfBtQvZ8sFhWOO5nOeJR44
mTvvEShJmwG9vxeS9EKIhxC8tkCl6dJlEkbIwvbad/J3meM99sYQbfGiJ/MiCCdD14EUts7GflPi
6D/FnzaYk3iupwcKAV8C3htcz1mH6YDnp201zoGGyY+B/SqEA/xZzEjHav8vVHlNa1O5oU8J2O3S
T4XR7C72TiQXtYyK/dulfD338Q5fZADHDRpALVKLjRrGcViCNKHfJ1mF/mkyBKVjBztqy3FxsolO
LdnBY9O0alGMbfbll2hEvXLZJmhmks3bc7c2TWlgOGJMQ+S3qIubVHhFrM54wW9WPbpQFg2ajwK+
tSI0LuPplTRfvX4CEpQOHOJW6PXXoKh/ABHGuArcKa9jEf5FakN33FXUj+7eqaz867AOfL3Yo5oF
tRMglVlVrJQ0Lbb1AmD6szOI7ClouPFkddWxCxvrJctYAopVwMw6XtV8DkCKKNzcOPHc10/oqNTn
Gem8zByPevBN2cyQNesgMAxQNLXl1axfUBYNvh1ZqxgKDKbltOtJ4HZGOhrwfvPDEqOzrQHGtY/5
AJYLOzrTgAYSANcreSrH2QW8RDBkH46/cVEqmqVGEp9ZPLyvTCuN6C0XNUBMALDQyaGXWAoOoS6Q
PE/dkf3FmKSXpE7eXlJtkKeKIV2JXKXkfL7OsRGAp1FSUq0tkwH3VdjYrbQB2htM/MUA45279SUL
gFcABGZyMaSfi/zLGm+K5lqTNYsAyyiM57Lp9GFdVAfasAMWZsKhqii2RTfd7vVjEA1uxahPi3mj
f7O9pym5D3W50IPpUQNCBbgpgf2reQH4ic1xSyDApErQNb6pU9GuSCRDm2ffehx8rXnL4/VgVe2m
z0rjBRh3B5MDXD0fB6TXhGc9FnEa7v9vD4DMVEtbN8TWzmzjSINoY3Oe/XNdL5JnJP2bm1Aj1L7Z
mq8DDjd575r6tcEKr/FfzGGYvvAhtNfgkraOkW/8mFtkg9BJDmMju5BNABXiXco9qQFtX/gOOcdR
zoSugpNoQXUO1Z0HkLNvddaYoF4nasttH+sT8Ea06coBh7JtI8dddFIkA+g2yivQKUiItKYKUYGB
rGoZB+kOaOOfkBUEwt9PNPHBqVyUemjocf/Q0SwebST+TM0BjPtPZ5r1ZbesQOV0BrkTgKG9JgCO
ZJ5cBxJFGC8shsL1RMTVaQIE8al0ugoZgXiVSRXpUYZU5qubKV6zvIUOUspV0AUwkWtaZxpAm1yD
ga1hQCFgDKDDXkJ6zzN5678RpaHJw3jltbY/O1dMANSQvJ2mSlEl8OsSTIqk83UTkLW9XHJw7QBE
dHJ6o21oKRWgF0DVeAcpckNgd9LZ3nzu+Lfwyeqc8O5oUZ0JahU20JkWNsvfOY/MXPp93ry2KTIT
QWu8BLntjqsqSeJNEYUjkIVqfryjoWCZQPdqCcpi9Aw5wWKWyVM06ATfIPcjwK2r84Pp5t+DgofP
KMDvdjq3jW3rx8XnIay+pFFafENf/fdkCv/eAS0GQBvOnW0ZDtvB6dGDYxtpfGoHE002chZFfobS
og+ZlDoDn2vmWf36zjAlXQx4WAzkN9GKJA8Z3i9QObwd2rbfDbF/8EcdZ3MNmJLnlP4sU2J/zt5T
Nl9r9M5a0hTJAuAt0HSuDpinMgPU6bKmYA4bOtR3jIYeYovyETBPe6Mzdn0RYvsT9cMz8BCBywFS
epDKA3uyFQNIzjN7TUZ3aqyHwHK2ZIxi+JeZDe5a/OYPpCsDw9tXrW/h6ARWF1sus47XN+/UYYo3
ceGi4uSEG64B4hs//hwPG2IeIKGvNsQ78NOiSwz3nwJZXAGshTIB56JXdmhYQnUfxtozLMCEIwsT
BQBToTYnanDKcXSc7oehzdaVsMKFgR4gEMGBxLdeCO95kMjiDtpmFo7E5yaRS4TwnsfIs0krDd3H
TBnIL+hzgIr/8xBaP7HjPSurARWeEX9N/QwHsqy6JEi9XlofhQuAKSntozQAJBQp8wZ0l7N5xEvl
MYchA7PDtg6ibOEBafZo5T+ozVV1vc7IQQpt6KfbDbgQGSmM8IdIxOHAIFezvGWNrdP5vlijF/ys
8f3v0kOatDXeTdJJBUfIj5299EA5J5ADfhNdCsBUiZOhIC3KtFs7ulXslUqhXAS5KVu6Kj6A9+aX
MNKxwNGXemDZAQOWyhRLRAX2KCRMpNXXb2OPCl8P59zx0o3aWzEV/ZvBhQvWKfwelh/OTQmIShCO
MBVfm1nyGObo8krM/RAAXJl3ffWHaf2Iey/+kwuwTZtJ4x17FLxcex21w5XVxn+OYfQ1BubCs42z
+n3w2LChR2UWeMeKLk2vJg6Mc9xpnkmlCeMvp2pBtiJVHdqyNiOSBSgohKgBTFn5k0fS2zf+raaH
GydEVZgPHqXj2PB27U3Ryzh47NRmhv4kvLY8JUX2WjkBL5a9VTvLEEUpWyOKjacY+AtPyEmQbbQT
wEbJTnuKpAGQ6C+WG0zLym92nux+ApG0caSZEnUeoWvQNpz1nUGJynlM8uoQg8GJysZxDsKRKf2U
mh6IMX5KrKynCqUn8s8iqpeEpUklHaquI43shWsBXFtVlCi3iFmLoc11STbAQfIABG8hgodBDiaA
FAB9rB1cCZtA+gnnv8fQ1I6kUvom0kNwsPXjinQBd/WtAFHo9JjpgXlAv5i3ToxcP/jAY7tOZmgv
OuEW30I33jK9as/AabaWM80CeI67VeiCBZbIEohL4XfUCmRVLrw0xLLLUD2mUIEiggEiubPxTeNw
XcIumZq36lsT/LofdKUKFUjpZuQgJfup+x6nAIJoBoxcWUc46HuHOek1CrqNSPXhGUfjw7MAHJNE
Zg73k9S5PirOncwVi9kqdcnUbW0QyT6QqjBR6I790LQmMe+Yg9swq3ddjAPqNtSfaBgC1m3AGTeu
urjSi2VpNJcaHY7noWqMp962gDBts+QmognMYmkA0WpHC+BFKn6Ua3JHGMvW179G/miuvNjSjkk4
ZldnKtzFiDaJP7UwRrrObr9oRYoNg6iTHSDpjc9p1V3JATSAYhHrjX0t7aA/trmI1qXux3+2aLSV
K9DSfEqC1dT2Av9Pf2p5klzne0sUvP2tlARvTd4lV97HuEchzrC6P32gNWzaGmyagHCtcBIlN0Uk
0+DycPJPAFW5iMKxtqRr+o5KONm6De3yJR8/Ecd3ZMXiELtWAnCVgL96npcv+9JrTxPI419s/8Yr
cXx49Ql/NWN0hymvrv5MalTd8kNtx+nsJcrs3asIwF7k6cVmMsQACuQE7erNFD+HpmVe6p4fdC/K
41Ujke3x6kkvofNr66AXfKv3+Zt6Rb1/0SUXEVU3LvTuCjJt7O+06BRLwgvkZ3CGkT+QUBNTRg2i
VqRYgU8nHZRBr1t0meGsY5t5ueEtwrRZpGh75BVKZ4xhrWqD78p/Bfp40eI+fb0rIaaADF2auJQs
/yXZK4oAgJRTBHRpIBov7ta6cddEvMQhm3ugOLU2EjHlCs1w2I7m9bhwoj65AkzMR/q6b5bctdM3
0B29tKKon8MCLFul4RooZ4A+49U2HXzni49Si50JTJ5NDmbsN9EvfTHofwB5z9l0ulfvQENkveCU
ZEV2MAImaw2HxIehZNmn0e+eaD07KgAeOxTFuWS2e9VGDfsdeSFTb9HjHDnJFc2zh7IYAPIkkLh2
6pq/Fl3rroE4muwCOxOvXqMfTRHWz01nTw/oi0Z+O7be3Tgbkx2Jv7rpufNos2KFPcAGh5LOp36K
6wsODPqZwz4JkT+NxjLa00/UhhtoRQ0U4Q7Vyk4s7dkt2Ze4FM5b7YFcObBz62Fsx+LMA9xKyeDE
+a5jXfriNyLYFsA03/LADV6iyV6TQ1onGXoga3ECsEp7tSskkDnPnDdU+b4laLB+Nq20PbQu0umk
d9GKiOKct6jQ3HXt1N6+sxvt2Zm6LyES7XGJp/kEJrqnzhbTsvZRlp58ENzzLDvqIzgQSNWVcX+p
cUNKUxM8GiVDMnzA97vMQH+cIXGPBQoQGN8sgFOyf2UBWj7suvaS2PmmlRjUSYd9deHzI6rSq3Mv
VaQnkYa0QTto503VUulopvy4yNlp0sHdy1Z+GI4HtckE1bpXrWi/ScOHi0fcqi6xrard6YcPzvGm
Q2XHf0WZi2Pbj404bckT4vShPTntwcmsRJrNPmoHH+Vhshy8KV4pR4qz3RC0W3P+x9QAaeCV6BeO
/LZZx7KjxpYdNamcOdLgaWCcIgPpyKoMo2ywIZ0yoIjjPSJKPFnqmWZ4K2vtCoV/1CBkWpm3TEF3
eMg05l9Zm6G7VZ4pmRNOeEbNeM2qOFj/ziN22bZGI+yrpbnoYE40tgpD29yCA2Y/tpkAyfAQaqvM
j711DBzNAnvielV4fnxlTWY8DVWZ7HnboG6EvFEK2aCWp68OUW/rT5GWThe5VsRL5LHqst348rBW
HefOZ7qpaW2MCSfX4YfVizsgGilH7pQXt0e9G6l8e0yX5YQDUddGij6RZKU0s/Hj6ZAxUmoQN6Ci
oy0Kvuqx215O6CASyJb8DEMEOuiQYwo4um2xYwNiiDQOE3uPYNJCZjK4hXh9f33Avt1Y4fuwL4SQ
hJobaxU7WrbC6/FP2CSCREL2hSXAECa3GVMpk86+k+UrUt5EwJk7YT47G2OSXt4bootm37Vmv8Ub
ODZuqbj6hR381Y1vnh85ssh4WKPbevoOtKc3xze0V4bG52XRjdGnCNs80Iu74sHJE7xE9LWDfu+s
PeigctgJs0YbRMH89ZBVw8ZpCiRPMwP0IZJDBEBW/r7WwrVSkZ6GyfambnEjd4PAQ7Q4KxUhL1Ns
rIPzGxVvE1rKUWUf5XpywSfPP/daBrYoZ3ydtLTdezZzV/3ExlcdaM+AgU7FWQfv0Gd/QqpVuhWe
Axai1AdNhFZMr5UfoAVRsxnO79Dptg/dKlxWQF04pxWKZPUEN7u+NYBKhdpfPy+zfagztHWQCw1a
GuHwv8msZeu29rClOOBrypu7q6/i0bxUdvCliXG/93s8NU3Zy5wL3FtJNGSnsxLJWknnUDrr0vku
lqxxlq2A2YJMbu0B/mEeY1S9/JyPbvUxL8De4eomamGC3jjSYMmjXyUq3W0caT+C52v8g52cUoZX
Hh5nx7iMrLMxDTg/1KN4GxgAQMGuCEoafAmBm6M4sjNmhdJSyUVWg9QkR/IeVL6/iexGD2ef6DTH
w/LnklTSUeDlm6O6HrTtDiDP6DLKBd3EyTqy0fYzOmG19ICeh6wCmDvyOh4eUjmMPbL5QQQMYzLQ
gI6f4aHMgCIe136/u4tIePqa4rG/vwuIkBr3S7wYqzVopo1sEyZ8PJHUpkhsLhIvW7g4Ergo39I0
UCGECpwukaj5csAZGSB6sZ+dRdKFeSFxeqWSzDfe2MB1HujoP9iyIj0oQSCJ3CGRZ5GhN4PnfojZ
iVTovk5XQRIBn4a53tqykUwCKE91Rl4EN1OaqsHo9a2Ra9VBqWjmyXvwrEv121XIEEhrVu4SnOE8
BeGAv32NISMsX+zw/jLsiwJ7GdBpgownCIaVgXbOK7376Ti8X7uxB3YAkLg+20ZUPhQi2MdDD7bZ
u6X0uhn2Q2UGi27Cn0eRme62aMMdaoDiZ5Asxs925+IYB3w928Z2Ue7fFslDrvmzB4++ohPOzYE9
FYYA8qvBGQbymxC4TbqL0vlKD08klzm+vz6IhjWJJhhStQ2ZOTbBKxztNksS/TJGoCcDVbRXTd9s
W2M7VZJIxYyBaeLby6pqi4cpilOKTk+3o4euHF7F2lyu2EZgzarG/DXpcjwrhtyyL3jnsy9OUPyF
grJ2R5LSF8OU7PHX8FU3WvtiyiEEL+w5arziS+X1XzIkvVAGtJiIG7Pyrc8MO4PXsNPE0jQT/gjg
jAD/uFAc+9QZwRVQahuGyEe0GeN9l1fWazm1X6Y4buQ6A5vcr0Izn+lIAfUIL409hhuS1KCYHUlX
B6U7U0TeuTRdcB/vojq1B6Qqvcq5SDyNi/l1j6XaomQoLSGLegXEIZ23DEEEI2k42gfTRjmkg3Ox
Vra7kArNqcYJ1MTbwgRkhcYKfzvTQnD0x0dgaV0BYn345PLMOKcFf9WrJOyWeILkbvmJ2CRQ3QHE
l6o+U1wgrN8vM/iSS4oF+d7L2nGXGLHYIvfEPps9A39ohryBlv4wMtt9nh3cAY8RF0d8upVujYB9
I553j8pDfscA/+FHLPAtisNWomAOngZN1cSg3EjtqyWH0uA/bADw7EfPsq6kD/vKX9WJ0FZKxys8
MgML3ywOD7RwoRehfvXRx4yg0bOhsTvjZiHfAc7mhB0EmKFN4a07kQSH0XT8A83Yb0TlQn6AoHyP
UGFV2i5YbOl75euN7AV522aD13Edxba/XkL50RWVSLO7T0Gxd34TCOAW1sCqpSsBFrsWWayi9N2N
LUXwpo3zQFbSKRd8Z8C7YRIRUDkmHHiZtAKFtJ1o9/hiQUYy+WLHtZrvdeagviTohnUb6OWn1MYu
xrLy+E8vNXe9F4G61g5Qb+cbzjdQJ4O3afKszw0+6SrIA+1CKwE6lO/zIQVVRVAOaxPFb5cgzosd
3fndMEhR/C0+052fhsrm9capQraaGRQ9WcoMmnKUpDnxmC2n2FpYWlJdydtqy0wtYKSAW9OAM+xo
ALhyO9Df4R8dl3w8rwheg4YbwJOo9v4w+9y7ZFpkPIG6vW+s+JmGGq+Baye1zXWKcqZn7EHbh7p8
q8rcxW4U+55VFwJVfpa5A1D2CXBNB/CGwg7sxAXP3PDBTxLtkXv4FH4n0PffhI9pb4aPfgXu3dJC
VoZEMgSiEKu8dYI1RdnMSx/QI6mjJA951/gUBl5+xOvwyaqc9qGd+veh8p18HRTZJuor4+Q1Pl8N
Qeq/TeNjOzbFtwBA7/jEZX8J7BA0DCY+exGjNtDw8mYzeT5u826AF9TQY+5Sla8BXgy5ZKpJo6FE
YUYgONs3YrTeDeC2LeZKOHPkxgZfxxe9MbGPML0j+j1koVfeeUcXH2rYly5QqUm2wT2y4r3RLqsW
lcjDgLZOL/yjtjKceQhZR0g0fTRjoFndA8fsHOXpdxArs8/NELKNJriP4/IaWHpjk69cLxr/KPNh
o6Wh+126OrbbzK7JUAnUiKXOAZmt4TKmwCRwAfz6Uk96tg0yXm5yYVovIsAJihBVeiYrvs2iDNwv
KijTneoqRB2jEVkC7gF3LqgXvdkNR5wDnQogaqJi/0PXSbi+Wb71n+cTEAyOcQFOPMtnzmnE39gy
SUXxrck+e9w330yBLXuVlNNpTI3pkgMTa9kApn6jZzHgimVOKJCQ5s5Q4UOQHMpsEc1ALwoC8MmY
lsrgU0ZJyTS7X6JuIr4xRPMN/ysxmtIBo6MG0gUSBDdqc3+FZ/C7lQypnjzGQxfvDD/lSPv3DpI6
QCQ59bwG5VSDqgPSYd/0bqCZIG+aVhxPlcLJwDg+JAAKa0rkLyVzPHIk7FFWos46W/LLKx22xum+
M1yks5QPmSu/0C5OGaGqKZyegdnEN/UYIrGZZelZa/wGjE1a8iV10x9M9pxo5qfB1trvNXrQFqjF
4s8g5OEbcyrLY5Yhr4za/s+mNrZnjsSf+mh5XM4q9clIVbv+PsC27fLv//Yf//Nf36b/jH5U1yrn
UVX+W9kXV3y9Xfvf/27o/v9y9h1LkuNalr8y1uuhGUFQLmZDupYhM8SGlqKaWhNUX98Hl1HBKK+q
fG2zYRLABdwznALAPeK//k851+9//b//ApQRvjy6Y9n4l8MCXJftP78/RHkgw/9vmNZ1nrcFv2RA
vm5JaodkdRhPNyoDx3GpIuWdpTir70TwacGzfGMlbTQL8lDEjdhP5zgQeGW6BnSfn5wMEzoHETKL
Hl6nyQl7zPiZ6RQmDglwYYihIh1gdZF4IlHvo1HXvQL5yu/wKPfw5zd/jfAPcrNSKZ8U5KA2amOk
By0b2yvXEzwTNMi/kfWPYmB3H2u9YDc76lEZK8tgl1L2cinPDnyYyfhuYEbhjszxRn89Oav5/RcH
SbwpFVWFZ0QJQCKVa1kezczoVwBLK6cEDzeQLu9z29buoxBW6PVoXanEs2i4dq3wrAAJA6+DpNsR
tPGnJZ73ibGDzyIo3xSSNWG2yUy/WNEAdIDHULzShqHZNJ+fo8LQ3NVCK9jPQ0e5/gCRs/REQ6tM
jy69E0GhygkfKb/QVcUlxUz2TKW4VBncfpC6sPy+8H5/pVnq3y40oEtt4AVMR7eYxs2/Xmh1agRj
EjjTRbW04Eg+SmY9lOFsvjS7KxVg90URtlfmZjjPHKGkm4u5HHasCFd/jVGn0m824GTi6UYShipe
r/t2bAPXH7XsjhQNqSFph5+QDuN7pAtg1zRGbD3iotoogZvFo/Ujly8yrdXLcwjr+rPDOL4LgJeA
NxqbWePbCEV0Mat9MYCStQ04lOmCxtZXbQDPTQ5dI7C9KriwUrYJqqCApFNqqdZTOIqO2dVMkWaZ
S9ATnrZ1kFYnGIdWl1YDWJAWc3L1VvC88mAy2s7Lt88IdWRZ4aVhg1Y9+mgNjPff/1S49W9/Kxj8
4GHAAfhwoDxqyfYvD4WuU4Yi0+3hAlim7w2TfbIcTXnUqsY+TbZeemUXsDcsQrkL6m55ETwpH0xN
eaZ6P1Ti9VTwaY9dQu01VA56L9gbKH39bow0f01RJpafZpVa60A07U5Py+aaA3eylolWj4qxMzXX
UB5Ewr82lGDmncWEDHLNYi+Wb1wfznfrPCiD3RiX/KWPoEvoAGyTN2b5rApoNcqosR4UeMWgky+m
VxY0LajBCeBTKp47K4XXjkdT3sKxsQMbOtmqYfbJZ2r/JoTie43V82tk1+EejnP482M1e8dYBe5Y
NU3vRRjtS/nwL3LjpI/5OlZCtPd28+CYYeIWdssOVGTOqF+HrMPGKPDoXm1nwRZkFh+WTqWyV2IL
O+aR9jqWfvxDnkCPN/kR4aSXNfKEaj6bcnVaYtC0ZXlaHWm1uBxo3YidCGsF557CowaOR83m91eP
bum3Vw83TSAUYKPANbxV6JXz5eoZtcRKgtCILwoQd15l2vrZ0EbcUg68l1vOfg2SkERV1Ej1VMxj
NTvyUF3f1FORDmHftStLFMo87j/FtSzZDyoYJYX85KUrfcI4wCTIStjLTT19Byu3u0NcBltDxPaB
y4OaITcG5o9pHQZlwCk1zadUS2U6w6LbPix1tzE03NJMZyAb7gKwe3dpHz7idtI2H5/3r0N9+RLL
WDdD334yBdK3m0en8OV7ZxCYzeRnL/Vf4pZPWYZZ6gYleja7ttn4+OkOTpLAEI5O6RDDO+mA5Z16
WOro7KYO2fUBigpyCDp8KdMQc9mqIig0tdiG+qcx/qmOPgZgQMzSb5pDiNS5lVLnG+YA38AK/w9g
7pCOdKZvbVpDj0Iv+7M5TNYBcEx4+llK9Ig0AHQSgRj4Ka1T0lb3/2Al+w7d1Ombafd/dpKTlKoc
uk1bWmfM4VNokbI096y8mcB/wYadkivhJemNM6Pn+ShbC5F8tGZdGVErMsXhI3WYRPi1P0VE6K8i
Ibfp7STaDIBVnCyNp17RQTq7jvAWH7QE9ltMaE9CcECOyuoN88Nom3BwtvvRKt+03NyZA2NP1H20
gW0wZNjS3cH/mbojixXCZBnruhloxxTVWcFUHP/XT4zdjLmjFptpm8rKxarTi/RVbbqL1WjmLyRa
75mS9C86hHnWfa630JTO7VPGebjOGi19dYZ2Ca1iWFa0of1sV6V+cRoLgjwtdD9lKbV8DqGlCZuF
5shUD6D4ak1x1EIH0MfASUePm/oJXuOeOtbTWuuBxVfGoJ2zXEvmbElw9aaBGWmGSYnMg835M4rr
OJB4wo8/+lKPm+SY7Is3DAw4lHBLVoFJpoA4Sacd0muty4xg3bRRfKC6onRAfaOG0pqUPd4bJrxZ
JqcE8EYyiiujYgc6M2SRzpYGIfnHHfGP6ZSidaINUxCo1GAQLz1FlZbu6DQAWDtTt7Gy9qchZ10V
6z8OUxfBVYnKKvb4aldI88ulfShSIBsy4GNyyaCgQyOpETXxLag8ALLmar5qrhMJX1kCwSBU9gE2
3uf/Mf3nIxuTGxMPjtkrMZN/kPmPxuKPFvpLAY/CvLiVqLBOFMe8TT8Ole9AWXopU/OoSbAqVVIZ
5i7aGhPByJ1b/n/GmEczm3oTKypPznZWptg2hhCt4jjOHfZK+wPD/HQ9MoA5gNTYEoCaIircK3ea
DTkeilAhoOmWdZ6tgAwwTpBc3fdOJ/ZUooMj65ciyITiUAU1cK5gCpZ6UIAfog7rkYuqcknrxIzE
eJzLdBpWRl5u6JQOGfLcalXwDcRjRbGnOhqNziK/lJBxOboBcV9ss5rtKW+wKI8bYGXuqWX5HOqD
beoaAL9eib26Z8WeYJYjJAT2lQUPcUJpUl2/aQxffaRzQ8XqjsJtKXAODtTX8KDpGs/009KDbLRj
aq7oul8T4/gkzNe3RFGMJsiPUZFJpDNv9GzdytZJFqlVi9NiSwzGMfMzaJNrv+m7BFNf29AORZDa
bg2a7zGR15mOHXm4RyOLD8aPrFXLKUdqDDxEj8op2JXgc8kmOsRa1q37wECSUEZSXZ9HQbKhMg26
RM9d/L5b/X5qxlR2OzXTbbAANc2EbyNzuCmnbl+mZpYaKia2JbQz4Ftxu7ff1PiVW5W3oEtvQKkL
2PRfQ5AbVvZykFDDXdv68A72uyv2lopzp6Yt+M+2c0qc/j4TQ/tAVUIri7UhGrGmIjX8Q6fcH+8p
gA6N7GTJTstAn516vatcTNjTedlX6lCfK1L7B63/MjhJQDZ9CkMXz+FqT5VMw0M/HroO5LjMVoL1
32w88LZx8Lw89GTqQXD4nJDwdKrBV21j6XGJF1qOfF1i/9JLCzOCYnwpAsgoaNAEuecQ+d4kgQhO
DTQJ4Y/Z6tt44sa1w9odIFZmPgfDWCMF19s/hAlxaWwiB0DY267Tbx2sMI6gCcKgdclFpnHirPQG
K8SwMILBXRKUc7nVkPOVHSOYb//+AnL+tjDUbVM3bdVUmQXui3azWxT7RVvh1u3OgQPRn4CD4etW
UwXOa5F6nAcoKlUGF2rLziH7BcYJlL5LGKmlmb6iSjoouDNVbC9N/grGrY3nF4yvLYNPmCRBx8+l
BFYsoKEs8mnyqAjb14+kFkUvDfgjtFcKWRoo+UU9lqFCad2llkb+7jcFkp5gojz2kQJ7ZTuC0Zhp
gkAFUpbnqwb4Z9krFBHKnYG0ndfI7VfxaZlCZ1QHnkmyNZXikaxUlvp/iv0Skvrapuu7yY3HMfLG
JlNPpanb3xr+hylxfym8SQ+5hYxdO1rDK0XVYa+eQMRxvhn5H7qMqkZA5gIDCTmKwlJMyppiLIrC
WFS9RFEnGotBa+v0+yuD6cbtowWpYpNxZumWDT96drNnoEEwUoSOLs761NjeJJW16RDGDJaCJjRy
ljo6y8bBgwRLfAkHHzYTFMfwlvsShxVYdmfVIzakmvgi7CjY90Jv3KJMs0fc65Rmp/S5jZW0F2mx
uaU6YPPVk9XF73PmfTLrF6XmyoliWwYJnhQ//4pi67yqHvPTHNmHgeOJuubzOAJTvFMTt292AgCl
N0bZq21BNZrGUYU2bSutVaByY9WrYtSbfQO5dACbmbMfLSX5hn2WbVFp43svwq/1JehRVO+U+dd6
GR+ryfTup+ObYjSPraFfQD1vH7AO9e9sVrxE2C56NRur2Er1wU3K2uqVB/r5AxQVcx2wseBXAdGG
M+FuZGkKAv9MoJzPNmNqtefPEkFyPkuf/SAh+GUUGvOzH9QW/DOV8iCePyFLAOwMAoBY5VD/1jlF
+O++Hn3Zz69AkZ9fb7Ibb8gFCGGpZUjbea20YBhrK1el6zM4MRvlY4BVFbbu2vIxV82PuqV1OaM4
pWv4f7gXnNutTrmpbhuWxfCoxPaHcXMriB7g/CDr03NpgTHG2g7TfMpAzWkpSJdtNb2dYITwZ36K
OxWy5MZwUqYaGQiwTzyIZplPihIkZ9xZfwSxYTzpo+3ft+awslhqPjnyAFo3PDnG7IECHKv6Gatm
dZ5LA0jnnWiLPYUi9QlMY8iCDRWZloxrTe/foFOSulAz5PciF/y+bppsO4QKYLWyjg5tWDmrpLbE
eqlThJ94Y2hZW8MwPuIA8f2lCcc4CG5hoxmQ1m3qB+WFemVNnt0XmAbJT6Ea7MRVZ4A2j8sIvEuD
w/KNEsMIAVEI8sOkggpaNI1xB6pdL/dKY+yG59P3UQC/1/jpixNH0a7uomJblar2mvqqRwFwydZW
gwHWwYCtlgdu47KhBhrSsj1FCbER7eZ+au3/w1OR3z4VNaaZqqrpXNd1cANUeal8mXBVXRQMMGFS
TqEBNfWFRGIgy2cg1zMbVi/1C5nkpg723O3KtgNQWMBic8MsmL7IuS5knrCAkYHq6OPcujSQZqyW
wRKB+i4NHCAc5lKLEaUtaKDNXUvI5UIF8imJgZVq5KkOdOvG0YPRpWYFm4zJlk5hN733tSA44Lt1
B9XBfCArlPK1hAaUV0RGvilEdynw6P4VGPXNiWwa4rL5NU3tTdOAmkk2/SUGOZHU5cZQ7eq16VTl
leRabZo5VCuqmQtUX68ZpunXv9QAsRa7jSqBC4XTermkvmdS64oO+WSyUwylo5bUrLAvC2WSxNJ+
VIVi7b7EyW4WQM7rjoXCm2ygkVlds3UfgQTFx/2iYxOVpWhdkkciXZvlINmdU19uOokX8Ms6fDR6
+OlhegeYqyzBsWLnY58Hd7IwQUeFM3OawsqwB4a/dumUDrmspDPbniB6EQtzfdvQjY+/v8BNfvPW
15iFB5xhgrnGODduMwVmM0HNzwIYIA8K7BCB0P7cF/prGWtm4z3AhSp9iqCJ9CRyBi6tERvHlovs
KYlLoB3jyoDeCYqqAkcKYDAzAJ5MECuEIxUxW2wqxKnqAA6SVFtK4tABtuzJKaziI83jKc1D9WpZ
7EFkSIZ7NY39rREJpS2llM46VH4NLR5LePp9D4wY6V2gj0Fc/CxSKxbs39vPJHHyZ8ScD6YIqBDf
R1jzzXkY6AIxoDORUqLMjc1zduqd9GWgPb+OCwbXse6jNW4HdhJorRxQbn7/K2Bn/W8/g4N72tEY
cxj0j/+WXDO5YWPKj52SLtEn0BChTD55QdI1IXQR1QoMncAYflajGl9qLKkftTRbQ6sVtj6AID0q
ZcixFBMdsi8Vpi4Rm9aFE9gPcQ7O/JBbHBYFjf2QlEp3SjCZgvxll3uTU8VwQ3S0HQXnKmQHofSz
65JqyL26G7NVmQf+ZvJV66FMubEBVNtSv09Rrt7rU9duIIAndlPkYzYL8YwG+cv3MCxbbEUP2Bmv
+/EVXDI3xRptrl/iU+zxLPV/jadxcpH86m0YaBCfVYXX8FbHzpBnEJd1KVNznkGxz+g0Hz6+Q3kK
YhyMMYeh1GTiECv9vijSLVVR4xKmpXhoAvGNOC0CedsWdnIsekMFmhEHDjLNRRTqU1kX3b5P43Jr
5BzL1CCYWtdJ1eZk0+nQpvFWjPX3uQiPp/tiqoLNmELa31Wwo3DIJ0c9YLmAM91BJZW/nH4JnU+/
BMzd5ADLUHNXagkbAYOXCqjJsmLHKBJv3RjyTRu30HHSRgVHagEYkh2/lOdw2YfOag6Zhh4PrvVc
pO7zIDAohSxX6f7+0jdvX7BQtNMNG+kJC1MuXdVuXrCANnTMSMF3qIc8nICYBAcPrmklTG+Z/hx/
nhVj+FG3nP1rXKHr+G0iv7vP/SesG9K3KQMnz4k6bZNM/fhuV8+FOaRvTFZHSHdvlJBX5y7Joehe
BD581mysNkq9/aZ3KqBZIAX6XRgdGBYJq1gyCbXa/mFHhpacU7Uar8aEx6cX+LC8tJSgPgcZDKod
JvidDw36SwdNAWQ68dFOUUKIGuL0dwJErS8N1ANeXB89Rh2SptQDqOrMDTo0TFD9mXv48Ll/T+MY
QyG98fvfxHFkLv8rqMTUOHNU28I+gcFM27zZJmgNteu5WYznMQW6R4MRN/bJIrs40mFM0hKOVDik
LVBDLp2OTKyHHH5KFKJkojya8Hj66PelPEfL3hS5FBvfbze6r4RuJvU3I+R114VVFdd4YMWVzloL
Vn1F6Kerm4YJ2nebsMQKmhoSOWOgMwgYAiiLpTi2V/8cKpXjhaMfHWI+PC6jU4QDn9tTzqfNlzFk
TxOL54vItks4DUN96j73MkinwyE7Ycc4H4ZLVWYRsk4F3lRmBsyWrEu1JtVcrFoqALgBScsY0lBF
NvJfgxG5dazrMF3KH9W+M19LAwgZ2JPARa8H7aKBFeCaBf4R+d6Gr+q6eI/7HnxuE0+g7T8UkWEZ
d3BbxcwQwBNPGeE+FWYl2w6OpmJ+aapQ05Ssb7PtIVoPi8Wt4BoEfXClAXR2nSOgHMK2opxUNxt8
xFKHz16TLaZtCzmyyzTLD3D+0yIGGwwbsBU0snxFYCLoT2MXjfBGVF6aZ6hSyoW5UbAqEy40MScI
mEIOFRIzTrGyiRc397Kt6lgiOfrWZJ3jacD4ni0N8C1koOpVF03DD6GtCKssZIAqA+DY6+9ZHNhH
QnzCZtLagKmBl+IgkV0LFnQGiE7wPQWQHRljCaSlw5fA8LN5cc+DTibGifUU9HiYpnm5zHcEQfii
hBMsAaikT6iSB0GJoTkEZMydFqRXZ+DWQ1rnESxqQGoYc7yYhzGt1kPVT+uxj+0HCtGmF47XtxsZ
+o4b3Hj0bV1ZNQUIFBWUfB5DJDtPfdm8Q0ALTqJ5h9RnHolVXJkmdlZA2ItSiO9BkmE6DGZ3R1Wh
A18ht8ys9qA77B6Pvgl5PAuqcbFwHpZedDYKO4Z2WPJ0Uy8aeIqA/vf8ZUiIDYDs0drf6ENLMtCq
8cDZizR/pbp5EPm9YFTU7dVEfzPCAGpSTQOIjs6q751kDy5hQBKne1v3fziVE2xTGBe4hszoNZLP
BjcF8OYUH4AjxfRu6imC6pJozL3OgYajRdQ4qgwl3a5jsMiUfSn4S+vc2Ww/+lEwdQNUyvIgsJeD
KxxBQqHJf/DAgJlEJtTnNuyGFdI6yrUfxLAduhg+xgXWsJAWq7YxMqCwxxyald76wbfK7mH9lZfs
R2pqO4gARaErqthN0l75w8n5a9JHzuuYD7VnJll1ARESso1QmS58rd6Lkb+QYjQdFurG6GQbFWmC
E9V3jQ9l3xqiY56St/V6YW7Mzbqo95ZvvMxxy3hylFx0H6MYyaastpTTVvEGAoPU8ueiZdjOZQK2
lxp1SpNX5tcIs879S5CI/ZIXVz4jqO6vY9SSFlNq5S8DTiLYu0iOwP9iGx5oZzXhYN5lVjrXEQza
6ga4xcPgxdW70YZIptSt7Lm2BmMmPSh2xk5Om0K8cm72pXClbM4GaGelUAhXrezMGmmHnWRadOQx
9n/IfSSr4f8ZN+aJ6KyFDyfDXoliTEdBhaUDNcQaRMzDAAn6qe+xCf7Biv2zsqB7QMuhkS+FVGf1
1GUd2av+C29G8FcX5d4/RXqxy+Tk9ks0GPX2S79Zi3VERyY7ztGA9mYujOcg99JF4UObQJWxCvMn
IQ9WxV7CWBvOHNPPp1bHpr6i9mDN8DZ/qlmaHVTWQhJCxrapCB+qNgLEE43U4a/dlQhUiigAPF/r
07UP0aGdsIfxFWpJm1QM6pMv1OaCt0ALWS7UMxlmy7BeFpva2EROoj6BUe1lPO1P0N6EgICqjK/Y
A0ilqpyzC9NkHjGWI5am/zEi1dMHU5iSAW2VQgMW22PdUxyFkmJevjDFCM4Jdgtc3QrKFy3w660l
OnNNRavinefHwIhQ0U6cM1RztHsao8iCFVWPRgzFBjmG9jlGVGD5WyvmqkoLBXwf7DzQHoQooNiB
l/5ctdRjI457zAdVmurmfYkhA3zNMNKXuTjBAL4ye+gvY+fxWvJ95hvdJa8tFfbDwXCxk0k7BKrA
/rBimul1bHEtg9w5bLUGSINVWvQxyNpdsMa8Aq4soYAmX2cFVzpo4DjvykZJ3SoLC39lZyP+ktqu
s/uPCKfJQLTOE/M71N+C/VykvrBWYytgg/CSldFdlIXzoLEi+n2HhzyFLfVUnNr/TvRYB0YGPpY1
uBtbGC9hOhLAiHwPLutTB+rdxVeS4jI3OHFXep1mI2kNDPEX63IDIBVflFA8JHDxjZ35bF1OTdTx
M5pKWlMda9u3D86aQxH2C32dbs+PWry8mutAd60DCeW+vM7cdLqvzRVc56DtGhnPQVMoq7o1AXYH
dH0M3ajRBQA0A9/ZLBLnMZcZUQXJStrQ4LHoPBPU701CGcycNXPMsvEB4cFpiw0Y2AlIDH0iYfY3
QviF3R8hhlTvF+V7OmsBWZJ8jQPkcu/BIhufCvAPH2KRwLwLpU4Y41NvxGc/TforVZmtFnjqUAfA
mKDRBzp0jamauabWKa6Rp2zzX6WRFJC7Sbq3phsx1zbU4FgUwvnWGYXXGmP3FheKs22ROd5QWGwH
JzyTg6fEFOkZifFkDlOcJvKGtiuxuvPNxySHpmWOC7hULeuQpLF4CCr23I0qJJrAzXpQsUF1tlTr
lOKh85DLg1JV6rrojGi91Gla86AFhnGiiNQGeySH/zGwn8deU43nwVLbJ5u9UaGDpOBjCMIAlQz8
Jo/AlEI1PTSfo5D5D8B1reZIu+ke8ETCne2bT1gFVgm0PSJwEEolwtLULnKInGtgetMaMlGRqA3w
CLu2ljJdxwwmGX7B7WesKp4XiYciSPA2IrGx3oJqt78jOQg4ErSY9LKKbwGMmFyoUN4h555/iwsW
I70AjCqMiJUHo20Tl3AniW/ecQAsvwVQc5sjyjENHqu2+l9HyE/xDbjiaYlarkdQ11woP6sw7W5g
M9S1kAEKh35jJEMAtiJe4iskkMZ1Fw7xnR5moCaGdnwn9kPTKleqpUORO3ytaph0fwwk48cYjqhR
BXF2WZrjYt/YKtAidgXunmI9xuZbKtLwQMPOcWZcHHpmvswRZZRyN+sVWEmAjfvxFfu6g9yoHADS
Ih9fcS4rh0JEynUZDrgFvq4HFUlB6qCY7baQX0pLh2AVdFa1VYru3WJ4VZWwLn+WJbWqvpSSUGku
TaZpz7oxzG2N3/HnQm/+qd9nG1SbCjeKlb0wLFxzbf8jdjqsAWQJhvXBzvbB/abiYBTfMhuponpc
5z426kapGtU1BfTV/brcdpKOPBoj7iNHeXIol1mH04+kyepTKxvjIP0YcG7t9XXk6BioVHsvhyjk
1izxHEnMcVYZXfRG7SbGxLmMTqRISvUVh5aDWqjhmkRIqW7q0uGomP0dhS31n91TXwEJMSv7jT30
CZzoJ+Wtn7SPs6Xu5qycwuB9goLc3MOum6uVNcd2KnV4AY/aN3B14E2hDA/gtGLXZnix6lT7Jl/9
d2WoPgoZA4Ehfkyh+eGaZpyf05A1a2C764dCG06Q0NZfYEdn7ccwwIpUahsrk52umA+YFhVROpnx
IB6yugMNF/rcuhqVvkecqAH/c/856FpAC0Lb92b2VM3zZDdaENXEFhXYIWp7NuUX61UHUCwzfDD1
UnmOxZZq47A2oGSiXKnUQOP7FHJw+6mYqp26K/FAXlGxDTK2xh+/mLvmRokMR1SqB8uo7Z1iYpEJ
LR2NuyAwYELRQORhgJC3A3b3NECgB+aIVKz54FxCzfkjSpxhh2ceuFcwNTl0DmS1+rrprxx862sM
+ua2VGFZLWTd0jDiJ4TpONRMlzo6S6u+WTGIgK5uGmy1r73RbtMNNSytXO+kQjM2E+gjqYE+DZm7
H04iqj3VR6Y1nW1nmtbG+OYDqIVr28pPdNbA4a116TQQaAkdJFZc3c8Sj03OCKVrVFIzHWJqptMu
M7Axl3fKiqsF4KQQyW7sythRKejHBJpO8tlNZT5YzjGYAjeSDdSaQj3tPwC5NMu53WHjDla7tmoY
juGAN3Wzw2bZTqj35Rid1boY3BlF1cPXEhO8fLNgptoCkvuV2l8IMjWCbimdut6XgOxfOgFKZG5a
JMdhIBBkKz8FeXfR2cZeCTJf4c+lhs6WUB/K9rZLYU7402pKLzagQTVq4TVoreCptCFFOw1QBIC7
dfiEXJUK2fwR4AHZOumO/wjQh2yiCoi/YmtDafQDhat2k+KZFuO/K8PhtOFcqtY8U4l6wQv43DlT
ChQHZ24fxAGMDHDJG33uH2oo0T838DBdYYEc7VpZhBUpGNc6hPUomMHXfsfz0fCoOKhAGUTmAC6i
DC4brbpOeXw3xzbAj8Ck0sUDJOg9keIthhzqA33MxLJnQ/H7C4V2DPcsXvvJkcYxQ9NtoNgC2M4E
C3qpmYJXarAa/1qkVuDItLlVqa2vwaCkfy3+U9+qgHpB0sGm3FcxtYf9z2PQV8bRiaz6Hhtizb2s
MrLQOCZYVdxTfalqc5XTNqu8TMBl0iyovUG2w7n2AUzTbTk7T4RzneQhjArYcAz2f1PAUo+1WgeZ
cj/bUMM8yGf/JThsoK4xTKpYzbBQGzCbpI/fSb6TqsAsOyhNXVwJKJo0I4DTqdFulnjAJd6pVNUx
u+ctSIVyH84k3joxe4ij7nfAi6eQiwVDWO6+UVDeMmfTYe3jiSLMroYo5YVTjO8NtA7x5xPjFYqK
2bVNI+bmEtPTYlN0bqAeEcTtv/SAd/t49YvMxB5cqG5JdxfbG5hsOU+guGjPbf6l8GcLhVXKjsL+
7DM00QMwBg78dQAFH42ev7B4LA5Vgg0gMuLBgqDYabwxknM8qa/0+qeZAdjAG8VU/SuVctCN1nSg
IjXICJoC0CQBzASGXR41PFCRzkCwB6KQJg2fw9EnQEbwYzgKjnChX20fzw0Dd7IZdrgrQ2bvRWum
Ht4c9pMVV9M548N3KvEug4akrk5Q7bX8faSM0VOndComWBLAI4t6kpXXEJOLvBTACSZTdE45bAA4
8jFPSqCVqzHL+m1XKdHTVMM3Iga51qWuPMny0zgOK0jRFccgBGSoKns4oChxScXR17DLouR5tv19
/oNR1vsv+Q/LtJiDrDgkZTTgbW+SUryMS4bdC7ykA6U8cA1LF7tUfjm+slH6DgIs0EwdBHCHkscM
QrkOtYGJg7GFBfFPPB6+64oTvOs6ri/ktoxvjRpjpyFXjMexU6ZVDpzVfVl1waa0G3GJB3+CfL8Z
4+VdiX1QTcGBOXp3hDNEvOsGVcfqMxebUVGKOwBggzWvw9YDJBnIAkw3Paseuhcb8GXgYrTyh5EG
Z+iijoFbiAe1LSPoDPbBunIyuCuY4G5wOeViviT/Wc0zUt7FKvHH4n5su3wTVeV0VgqF7cKBNUhX
9tBXmQa21YNYgSQQEhFagll32vJgbxqGdgTH23GZX2vf9MGKdhZvFcytUBxUALsTMRjwuEURlveg
y2LT7EhFx+Hf9LLSrlSKbeFCbVR/MusueazDeEPVAa/LywTu6fwBfcEO8BjVqx+GoUP+xG01aBoi
5Yw8k0gg0yBBccKJDbcwp+pIILTms9iH2HbFJuOj72f3YsiGl3ToQWMRE2gsVmSfNFgTrYHITF6R
HLgwJsxf2OC6B+yhf/GxKlh3kH49QcPCOplRylZcwj/7ut9qWZXfjYma3XHQYUCvGGGJbWIfACzg
7E5xoLPK4ZOypSIFf8bFvBJbVfEjGH/Fw1rJkc/TDDj3UFGHlAY4TsDBL60Ei7fVGvo9SpSc6L0T
6orHgzJ8pJLANHUpmVOwKuGic7QTVQc6M5mleRMdbzssgG1Ib/f5aWi4uRqGLP+usv91RFzaHYix
pfNPY8TqpP8HpARXbwAryEtalm3rwKkCEoEs+c2tqSg2r/Elwx1mxOwwAEvF3cZfMy0tL3lRRTbU
csdq1UABYTWXR5Ga57x/1MbYuAgkY+1V04P0Yvp+vZ7LTqQ0J0eFU3MEV+q5rm7gTTXEkKbjeWld
Qvj07WomH1Y+3gCjk7z7XJl+4kn2lAaO8wxpA2fDFdHtkfU377PAHpDmE+rPoG03oRY2b36olesJ
Cd6jXTjw6nCayTOmfvpp917bj9FP0zcdJBJFftH8AUJ1SJyvsLddv1ccTGUdn5YEjSk1UBSJzU29
ALKtO91JH3kG2B1o/NAJkQe17mMIvoJBL4bJXtsxHrlUR62DFokNKGWwjgOyEeKKsktYKPwgWuM8
1+VDhIug06B12A/dKunBUctJ8cTXYATDo745tFLEhA7grMPnR3otyapJqpyYxnCMpMBJIg8GtiN3
DfQj3HkQuP6wVVMK6PB8DmIUeuYy8L/ngSG6UCGDFOGhNkKNY4Qt2mYCUIGvQBwqLzDzK90+0SBI
a1RAKMq6NoNBisyt/hGCkLWbo6nlfyg7r+22kS0NPxHWQg63zBRFiRQVLN9gOTVyznj6+aroY9rq
nj4zNzBqVxVIUyRQtfcfTMRNfafzdte5YoacJpt2Zz4qML32MnS9iDzVCmev9S0WzbbBhWVMXgXn
ltfCjrZWH8do4/vhw/jroKP3+qAMGbnxVu82HzpkMwzEarzSKfSJaXLGbZxpKyR/B/1j/DasU6KF
4+UmGsZ/nz7Y5CWtbNS3coIDyHkVhthwprkxHOUBj4WVq6DtH/AEHFZDTnH4VwcF+OxwC+WDj2aQ
dcwwvcoxOCyy8UsXoUHUNOX4qJkpykAVNwHZgW7NQ524+YtjzdWelR8MC73MvmR4J4qJLg5FCw13
MFX4XSWZ4AqOGFk5EexL09FwQxBNN45h5QdRYC9UOKAbK8DdZyXnqFX+aGgQVkyEGdBXEMOtSK0e
wq28nAxc+/yqtvem3SJzLQbJa+SBmW8SS3UXcnTfZCniO0USviRpG19KuMW6+liVnY5mfGGd59E1
z4mxK00tujbiPPOORpfuZVcnBtkC85o4dbaQc2TM7MHBZTn1RNmUHWboIDaa+inJK6bJmC4sshQT
USN5PXkoteBhHCgs3F4CedCuDtpzbczWuYyM+VgG/V1rR3fJhIZKqOi+zf49nNazNbtk4aDO974K
2V2cVZmJCqjuTtsI8ATrKxH0VCx0J8e8v8YcJW7vU90iFUjnNcZqsdyOXU5ZS76A7GqskXpZ41pr
2fztVdL+GTWP+m4ULyzj2TxEj3G/wzPIs0lxEodew26/D79fY1XQHv999aa7H/bWkNZdlz214Vhg
GVzzI3yb+z2SCGWPLjgoBlwR8I5LNyOZ+vITdWrK6ncgr31WUqWxAKqdfTNVdVuNgNVqk0dJVcy/
jwBMN34qs7BBwg1agNzHVf2IkLTbeEhjsembQ9RAZK98+sreuUu8vZWrBspD/xlM3bl+5Kd1cmel
3TTREPEkcq1oSXlA3GNdb42Qh36OxWE0NDShZiUTUuIUpaL6NcI95jC69lf2vT5ywKl+vh5UZds0
MDFkSw6XZ/I6WtLSwYiqaOwTMKDyoAnHb8MLEWWaYzQgKkUTz0S8v5tJJXg9Fe0A9+PDP/ZMj7Y3
678PEOPllTE3+TlJNuV0GZPNTkX20vcD9foy8hWKsuc5+9uL/W/XsvTh3OeJ8B7gNW6X/9tbvP0/
CoHSRrXgcHtbH0fL66RZvNezQMOVx/aP46AZi1Fzsne3KOylkeQDFeHGeZ08bxEbRQFOeRpZo6rx
wcVZHUF9w7eX8lQeLO5wxeLWlmdzSLJusmDIphSQrxNvlxg9xwg3H3osfAKWaRc4y67KxhPCO9/A
Efj7SS9jf+HoWr1JfF1FiBm9q8VsptPDlMFoFnKTrfsJddoSSQ113EhQpdX/SDrFuYbdIclXdmX7
20wbjH4xUwDsF+GowDofqmLTazCHZTMWMXl2HUku0b9vtRSPA7vGlkU8WRoMaql6aZhEi+fM9bHR
odO4iHT9hz+pcHZ+PYHkGSjrZll31rBk8d1tjdZB2Zuy+5vtOttuKjDt9oD3G5keHIFYBKcqdnm8
g2P44ivV++Bq/aW1xvzOrdtxLeP8SpHKrpEL9lF4rnJrnyIk9Jwo2UuSYVkw14qygO9O3QMWu7dA
XbfZJIKJfg26/LIOuL1vZUy1Z/OhNXwF2aMIHDO3wmYjg7K7ir13Y8BLJF2Y13/GqEso4Cv+wTWa
GBNhKth9r9ZYceb1Bqmk5MwNv1yZXt68FF3GDqzTk892Vr0mbtL+KMd0lefReBhDe152iqI92Lmu
ruENs5TzVP3hGstMlJiiod/H3P0PbVf97KjFmZkX6tabAcejp8w4GZTztIaUX1Sru6oLg4c4vp+o
d5/ZWm9V32IdEmcDPjAWwmKieRVaqgvwDNyvH6SOUsiTGpOaoEdMRmYr2Ke2i7psThKpOKLYvUrw
AD8YTHkW8a6Mps8yHjfF6d9v9ZrqfEijglBEcNVzNcuAWvU39aukr2zTsYby3quHxeyZLHJ6MmRK
rEePI02pHSXfufe/hHwM4a//cTlCXEN+KnKmbgTxoxghW0MFY6FsigMbveIOlfxko4NF/ITRwM5m
h/7N4LuxsN2gOsdjzYiiEWpz+Sc7VM9zWDXnoYwwA9HDnVSzQRNAvSu1mVcUmjcdBidYu5rJXjbR
9/ttkhbEu8Lgy4uOQ7uJfcEV+PPQaLDkFjKIrXm2s9rh+E/jbrFKzY/Ahk37M+XRYREJF6bYNo1d
lc+fZOsmDaE5+DSFolNDrxq3kuJBhm7D5MyZzmvcN84j8KWF2z1IIxh37gRCW6kfqPsa92ppjKsq
LoOvc3Id0ADEX4Z2VT+EDpSufxtg+1W5nz1vFUHaUbPdv3+r/oZ+dQwNoStLKuCYpmEJdOxvnJ+c
zGI7uVp4wBKKSu9iiPq7rEu019Z0Fm6sds9OUswXP9ZXYWmor8OETbBe5V/9uFJf23r0gNHkKPSI
OV4GP9l1khobZMZOVeaveIV4d72iBedeteYRMyjmipSI6vvq46+XU31nZYzY8EpAgTxExTivPBS+
17dY6uk2K7qljNwYFanK4v82VHbIoc2wlBiEnvs8KDoI0vx8Skx7chPf0b5UGxjhIGbsynxv+9p8
jAf+L5SMZRT9E/Mh6KmSDLjEvEEy0HazhuK47E3/vETpaNdLdNooL6GJC0em+vMSco7aOOr1EoHA
7dzeReLWf82qH+xvSD2InCfdtYGrSQjfDdwXenqKPC67SIkGvHXoYfJfUoTuR4S0Y3vgog3b8DRb
VwGx//kdsavQtOdybu7IhMJQEsn9TqSiUJ4i7SQWhc2fTZDSP3vlovA2uKnNr56KTFVcmvm6VdV0
E/iedfEUH/MJM3lDXMC6jMI0C82fo2O1iJSKEAawP8fLzgRg+TFuozfZ+jU+N0374XrBqh4wr5pQ
ki/sTsM5w492kmKlpwowwtH43KIy9FiLg4wbdd7IuGwNFikWr4+WRuvmG2fQk0s1+94iiXVYfGCJ
gMv7f2UTijYqhkB+L2yRssS56ErirhO7J2nWOepd0yodK44xErdD5IbsKX43sukpx+ryryb9HBZx
9mPkJrxgfRC/pjC7V6mH8Bymg8E+tB3lhAnLp7ZkHaNWfrxRI9XZFv3ofErhSir5mDwHsa38lz+5
8SHzpLsa3GjTYT9h697fmQrJOJjanFM7dXuXBOWkHDsN/kwatup6yl0FR1lit4PfCfVBM/p+C8kz
hWLUSofSsxqK6XXAcesHKw4coYGkLLyyWbWx7X+fau2zH7Thu440KZRZ27zMEfZ3Tdckj7XiWtu+
G9ND2JbxYQqNjLIUYN7iv9wLSXh/eMK6SP2pDl9AA2K4d02V/3YzTCyjJ8VV1AcTPus9JCJn14G3
3rdBwS7Vteq1omnts+JRY0A9Kv6qYqdYsYMmY1vGK6q5yrc8g9CmNyBddUNRV2rXVI+5Xda7aXJd
rKKc6gjb0wR3082XkTvmIsp0kugzmVR5pbDDXQHf+B9zkYVoSFnu6xRY5crgIz6p+uBs9T7u70gT
67Ayo2xjN5315CdY1vlAtT+7jvZoZRaigrpy6l0//MtLs69hqFpvGOD5S3mJCMeI+pFfYo/xyDht
C3j4y5sZnqJX/xJrhF+eHCzHlVEGFNzCiA8BCndZ1SFYn3Gon0DPWnOtn30zqZ9sbuX7RMXBV/aF
4+Q+pCP5Wf6U5WtIDW6R2VP/hc/gsepBJC4078XXIofvyQTAo3H77+hgf/ErvielD/vBpYL5gItD
vAyz6LPVoI5aCsXUoumBxrDUlK1OkuT+COUJqMgCo4ltENbLolL5Lv55FhsJxNuxqKClaZz91rtG
fhuUll4PzVNv9vqLaCFF/1tL9tVDabzkxbw2xchKda8jZV8jWqJPzpN9Ja3/27xfr/5rnrwKJBtv
73XGuK6jaTo4mjIeylxNF3NX6tdYAE0b49//HOS4W1OeyVifIjVPxWE3YP1UQYbhekU6svKfen19
HTdV313VmfaqM+ZPDpTIbRSGzVI2+9nLnxL0L5ehO+PLKoa0IsZPYOHpWXmSodjzy0NkNt9kqwti
OCqqpm7RXmRNHWD0Amz5KA9678xU6US7ofi97dhEoSWSa0clndWjKrtlu9NCiBRTE+Hy8WvO7UJB
Am8T6bBoa0KI3FP0YfcCSv1oQ787oL5v3Vl1eGWqFn0STPu2K9VNOaGskXgG/mFOW+4no0ACL3DT
Y5eXl9DEmSQ13OByGyFjpMVT3m95kePlgfvOP14jdoqHKQ1fOiuKvhpGs3Li0fyEMb21Gcj67Mpa
S15KPz/LASHefWzYKSflsYPKpdJGK6yfw6+V1q4gUJqfski3lwhZFnsWH3B1g87fOKpasIqkqZlB
dMlABbl1BjlChLgr/hwhO2XszxHyGpNpFStoEfVDrdoX0MzovmhRvw+pHZxikF5LczTcr/jGLUIw
fN/dBiY8DLISW8Dx59hyCq37sc12UVqPS7Jy9mczbXdKESg/StMEw+xX763Xhqsxt6bHBtbUnvp0
tdO9Eg9HMQnRe/tzC+0Sh9L2yQaKzx8mSZ4LJduruW196u2Ufa01hps6LGxkPefP06w4qO7b5dlV
zDcZhrSpgLbFlATLs0cvHZapUTlnPVbsc1tYzl1ZWN9rNDFjZFXI9dmo3Ppu7O5DuJHvCR4+Orp0
JBz3GmnaVYptyrta69/JOxknpeybkzv2AVtThmEZYK0MREn3cF4jJudz0r/9+2peM0VF6Pdirotc
ksVv03MsHdGkj3KWvuXjoKlr8aH1euokC20QHilhusZ2D6keCqprNxzdb3biJwsygPqr2iJFEWjJ
eCJJBt/TMJuDP/ccMqPcCov4U2umGFrMFID1rHkxO0rXeBrkS+hPzYvTz/0BZIS6SESzcsjl1tYQ
L7w8aF9atRsfWHe/yalu3uanwg2OcqZiWsrZbz24vUzs1NC95MP3ljrjqglDZ1WORgEHikM3B+Wh
J4WI7++vtp5FMO5ubcVq71U7GWqkVsJeW/ZCj6VDrPHU2nq2DftRWcjY7aCTwDXauKTKyVh5+G2s
1ZkPVaq8B5lCGqyOIJ9lrR5uwoTkE/V0dWJZOSmrq7khkvXGoeJ+K/0KpWDpzfxCNuVhtj3joCB7
cAvJCR/GymGk8Rcra0xVZeHXmnuaNOPYFFpx77J2ULAxxLsLooyLqo9o24Bf1tw3pp9zHL9TdpWS
kNfqeJ+LoCi1o+d7G3mx6xw2h8vAMaYHTw28k+yoKoTm1Cg3gAs+mS1MF1XiZgbdIAk/PF19FGUs
h+e1sjLqGb8Fu2GArG4rZA4E0kYgcCCVXOfeQjJe+cJwPnb05X/5HYgdyZ8/A0NlAUtZRAfc8Dfp
sAGuZmC0U3xwsgx2fjVFPIvMjH1qWKHSm0dPnZAwKBRhRJ4jahh6M6UhQce35Yx/fz/mxx0UnF8N
ZWLVA2uh4k78YQcVR5ZVev2MppajpvcT4Bu+qhzk2a2ZFZWwYCuTjYxxp+k2nlvWAD8mnD6QN3io
MW+XrdvBtbtzFoUYqYtR8hBDpl7WMcCCKDN83MAVu9zlsOEWUe8Zp6TygBakQiGRbKK+8xISWyUU
4o1kAUqHXnl2o/6ZpvqfIcJdQvb+dhCxITSe/v1zEx/Oh7+kqICrNvVvzbVYjn785JrGH2HAtdVd
brP+tbiXWmvfVknBCgAzu5NgIZttBmbZqBHINuxqOLYCtJxj+r1IfHdY1Wg/LJD1C49F3AIhMbKD
m9fhUYbQMIoBvIu2nSlPajK657D0ve2k9/m6tjrlVVcntEZGJdzLpuKoySIxJ/QJRG+KA0/pufVz
1ZTzE0rvOzt0ldeaUsv9UHBnlE03+qYGo7kzwzpdxg3UHRsR88cCwNDkNBB5aqt/5ke2jMJOOcsB
QV822A5V/UF2QlBHpzltx43snbVEgzuYoXiSKwuoswXWDoq/qYGdbCSdx/HtfNnF3MxlL3uHu6hM
66cgyc2LmTtryfLhdoaNqUiI4FNtHEKou0uUVBTzG7Wn7/FQ4sHiYdc3SamI+i1Oa/tJMt8M5G3W
vY/8dNUZK7tNQ4Fwf6XSqoPSo/YTFgOLqckI3oscltMEPHMPZDZ8VxCm0Pssfmv6SDuUta4t5XQy
B+GyyOqIBVmXvoCO3uDEKTaGSrDrB5+f6wBUyhzw6KBc5O+6aEjRtkcl/SqcpzXJuzuVGbVCoaOH
GG20iG03XtQK9T1oUxNwF/OsYib8pE6BflLa8bMMY6bXb8wohbEoGPB9Zp+NKIhYtDIq7MbPg5js
ZGa/kdfqwmnrewHPDQgrW5uC/1IJuv4Shhz0dmWafJlkA/32dGUOfb2VTaWZ8iMA7JdEtXHPGjvl
yzAY7b3vhP2l09S1ZaP3Pk8xu2MhOFKVUfFgx9oTEpz8+n1XWfV2mZ8ToVWieoXc/8x7b8ghsjVl
v50GvHgid3pQLCXHSSAaTfSlh1d/tsaTPCgYlp6KxN7h+OXeX4dlkQF1A0DJOh1x5iqMyIoCFv/V
q8N+d5P7WJhh/Gy/D3X0o/Di5IzlD343sLIW5tg476aK5mlgoiXQGml7caPmhMel8x75GrJhtd/t
szHqEQp/kZeJ4sLbKoY9bmQzMPj0Pc19aYE5HqiB49QywakMuVEuSB54GpngytsMXv7t2gzaMsQN
FVGjYtEGrbbXuhCuaBpOPKI17dnoem8X+f68xO1Xe3abUD3qhfcuW+botZewfFFiRsoIP7t7vFr0
RznZMlNrkebVfHcdnlk1Zo/90mxzfa0aSvNETbd90qBH1fgpHGVItYPxPleLZ9JhKlLpiRas5QTP
rjBCdczXYLL6BVkDXiXIo8dSn6lZpCiJyA6nCIzHCSL6o9oYv3foYoaiYJP2YcatoxaXSoT4SBOX
a92rw26PRdk2TBx3E5Rx8VAU6t/O4l+9o532fNiFnRwnCAFLlvDk+P3mFU4M3m+VjlBXUgcHcvZQ
Hklr8gdONHZKZfjdUX4gM+D/CKkL9H3yc45RIA1hpFHAIq42ceptmGO5KmZ25m1O0ibf+qnx7yii
KYvWddsNeg/OXnFrG3Yi1r+NKFu3boiUhz2+3UaYJdAjNfI/jqituV/D3PirHnHMgvqGvYxlOu2m
A+W0cLTpApZUe0ygYx0p6eFZ1FnqexM03Hm6cjhO7Iouhj+flD7HCcDPp7WNy9EuHGh6Kzyfxndd
MeK9qwFtkZPZfJ1R8A8ugzKeBr1VNmljdDDhPPsSaPzJK8cyvtvpUX5MaQOEkrWC9ZJ5Ie51w8ge
LlTbQ5MVq2mcdjXfHvZ3ZEF7cWgw38NS2DrJkNdVxQqAeLOVmU7gkdNhclBpsQbtm+M5gEvAtS6u
zPjC2I22sN0ba5KoGukOh9zk7kqi91GAQfxiZ3nNow+FBM2yXyY113YXjAJHLjxtxiaFa2cM6aZt
54b3M8TzKyzg5iABfIr/pGH/+6wLtHBuXPRu+tmI6os/1MKzT9Wrr2UzGBVeWk46v0ZdUb7mmYC2
dEZ4hPNpvNUF4oaB+drn1vhg94jQyrCDBhDybEm2GYxh5F2HuN4Y3OLscpoeslzTVxAw45VsmiIm
z+ShNafTkHjgF9JIuDSJ3tDN/Ls6iO6usRqy5d6Cvb7TfEtj9cteOgr155ZawXMHwIkKgddt1DaG
DmgjXSkGNJjUrxx4+/cFPK5TD9t8HGOexkrVXYZs6NYwKNkod/6403QnErqjwz20KBUXxbY4V42C
0QaOXa8IW2c85+3s2yyoo3GTY3sIMNE1s/ivIFVeFeTk3800TpdZWrD6mkZ/M4pFQ5SUA+tBRdlF
YvmgNjCyByWxVrIXJdP8PjBAt8neRKm8p6AnsSWm9uIQOsapD6hwoF424HxMFrfjtnVMUuuQ9nXy
NAnjalOBcl016FzI5rXD1bPrBBmTB31GyY0a0INsjSn+mKCgogV1S3Sem1YjmR9Uz6lmopAF9dkv
Z33ngFzEoBjqs6m1PwrrTQst/+LmtrfO0K66JxHl37FxwMG91qwzSOB6aRZF8znOu3vPGMy/NBhc
XZ2F3wboIwCMAvNOi+xvltJaF+drwRL3Is+9YEiXkFGyvSO6+mgc9lFboPgqmuWgdku1U0Y0j3CX
Gxy9X5Yl+9DbIlgueM26wzPQRWM5yGHeByUCBriC/zyLiA2AocMF0O0V8vqc3cb92RuZtbkww77Z
OlVj7tpUeby5Tskz6TAlDafQ2TT2tWPtggxDv6iuQRePNWzGxMj+aPd+46wbg9f2MAKevaMLCfro
Dey6ERIIjnYyF80qQhtpX9vOEZebb5of12+jNT8brVpcCj7vQ8LCbXWVrOJbog7c7udWow6baeEK
s+J4P1iOsXSiKfD4GhThZ7ODyv0yVvqX2fHb9oKEO35jXpchseSRGg6mFpCiayww26Bq3RlWu8Mj
yUAXle5rqvYWk7ZWco4cIy/hRtjzBWZnbqrYhiQi+A5eRRXasKC4GK4V7mz8EVe1n5mHrF1lwoWr
FHe0TtzAPjRlxy1WjgCsc63fN5MSoFQ/KC8eNIUrkKRBhruPjOBuGL3f4v6EePct7ob5Tn5k1q/x
HngnvN4WN4nfwEfSxa2GvQxJwV8p/SviIwXYvQzpyHRtVJFTQtMuJvnQBqc615OzZulf+niq3rGT
TNd1GtT7RGadmg0w3/kTa+LszlVA945iFJvkeDHCR6trHCGsWitJd2vJqUvjL2TCkBiu2VyoEnI9
tsZCy8L+IJkcslc2+aMgTC4G33pTMXgScw1xv5fNwa/bpc/fYykXpjEgrbWThFTDxDp1pt5ykAtT
2SxUOBH2/iq9h6RxuijAGh7SgGRcXSDNE1VIlKC5bB1mcZBNeSjzqly0kzevU+AG9eLWIwfKKWnA
IzfOCpOVoVGqNXsurJDfrGjwjoqngCft0V7MWDJKbALc46MZxTEE7cB4sm2K4QKj0EfAWjI/jlZy
FLo+1aqMqxM+UNl4vi6VEtUVxnFzfixJk69h1erPWua2C1XpvW9dmC5tnmZ/GYb9qJbm+N52GLqO
jRWfKbuPWwhVHRbmxRdcvC0S5bhxSPd3b7q31Sn6WuFWvKJaIdT0oxI3qv8MaMr7KB7ir7PZ/DFA
T57G2eau4nk58itF/hwm/aP8VqoGDhf/ENd6hHP43hSHRucPJcbLb72mNN0qdHnSFL47NzpkRze6
H5ThQPYZYwRR8JGVIBEy0gLhCIlH+dWcBeAmsRrvoZUaiV3W5cfRz9jCUEv9iiD9QhWsAyjz7cJV
u+ICcGfYonHQ7b0yyHdTkNnoOli1jRlkq5nWXenmvz/Z9XTY5I2qH24Pe/nsT9gAIZxevMq4ERj/
eexD8taXPMrTtbxS7qQVN2BzWsj7jzv3LO/w0l3fKkcfYvJGZP8aJ5ty8McYS0wUj2DiF+FYgJJX
vrAQbR6vaimZiE2G+4+xQSgB3eRW4gqEk29c+pxvTu968deWhao0KLGmEfGmcfYugd0mWzMRFF9b
Nx9xrwBt75Z7q7eMUwaOZ5VPVXuCnc9T1E4Q/0GF+Q4Ij8KWdEoelRTOTAFr6Rl5KgdN/Kn93Bb6
uY7EElqzfq5J8iY4dGYff+0m/mdhODgv45y+jr6JbNyYdltJ3ghb/FEaPKe2cmUom7JXrg1vTUnt
aGLv5+D/19zbleUL3eaGf74N+bp8hO7DdeHZkDSE0tSgIyVElIBW4LNq6mN+hNT4AUlxhVyMZHaW
0ViPK4nK8MC+HCaz3TWNYj3PGimzqivPszVZz2g5xbCSvPG+E53xjBhV387qTjZRmecmPZYjsGUG
e31g7k2/RJlSNLUBqHXacgcXrTbO3afUHxdypnwpYR4+wBz/6YptO8+e2M4HFjt5eeam9peyN9M7
py/Z9VtqrayTSvGWvswC2EYyHbF93DS9at2BW7KWmdXAShUrr8wxbOjkeXFU7CZ6HXhXvYtuDSk5
e58m9ur66fGwPzfTYMNOC7gZGo5j34U+r5Doc3zJC0gkg+tE66J0y55EJiNT72jaCH6UwbjFiCU5
YcvTrDC1zV+p0hVCg6X6hg75ZgCEAsWpi1YOOOnvhTeiBhrqyVtcKTg/46R8Gp0+3IqixQHAanSQ
13R7HOcbxXPucz+B/W+TdRrdTt9rFZkcKu3zJdHgg9rC0UfDwDXUi+GcebO/tFrt4CAi82BWeAzq
elmijkjuC0wx9Txx0ARfRPAUlbCsXrzE3td9kJ+lPsKgIp8J9+8sNRAGzbz2Ie1ebaIWthEaqsE6
ta3sMAemfrZtI1/IIl3tud9h1vlPRhOUd44zUE122/KLouE0QvlPbaCOofd0NopWu/6k0DphHSqa
8osvm9Ok0hSP31tT/qTQ5nRXathWmyLGzl2UxKVnZxXZZ2g8wf3NwZNnE9ywKby/+oaKoSKkwXmD
ju79nChCciIpw/Kx1qKXToF6ats1EEq9KeIte7I/2hF3iYXSUz1T4m3eTOTf8unnya/I7ydKoXox
S2YEKsz5SAoWjyQdJJiiBg/y7cp3I0PkgR8CuYb0NUaI5u3/iMokCS838Kj7oY83V/U9qDPTWWGt
aq/bAMuEedAwRNTTeUVKxhquk02BHmjiej0H/XB9RXlREapRS7iO+hWSE28fUBhVaxkKxZ+pUtTd
4Ffjku0W7n4+2D2RHdzJJtjeF7J49snHgxRqebqRYYxQosMqdePusbU18W6Tpxlg3NPEvXUHGMgV
5rDJkzykPE6XHVKjm1vMrcZTFObOvZyVh3HxqI2kQfgZFEvE95XlSCFhm4mvtYdx8yPKviJN5i2u
C5muSM9w//nCz2WzywSzWtKrO2f8GbsRsI24Jjl1lTBtWOoYCrZUMwlaShz1exufZBoK5pp1DWdj
Wr8P3TUsR5PMg6dFCkCFaB9p2vdGMPC7EnNttW4OSqBkX5AGA7PMKgnxv4a/HbvwI7Sz8M4romxn
Rvb8WDlqvzLRLX5tBISqVyz7QVeTv2AKmg8TcpEkxHxnK5t95mOpESiKutcH92JOVPdkhzzMvpmu
0kR9hq02n706WeKtkLDRRMkcnnTl3V13kNoAbNuy3OuWEUHUYHXNhLCf2UjgrJY43s7GLHohm/Jg
p/PPmITbXtHFef0zJpvkvHFfSLpwV6umBT6Ron/lWfGTPIC8XyFbCVtHhHwFObcmNM+yhSlj8tQO
pGjHAT3ZW8zIUTaq+BmkVEU3UdxiGi0OCCv8POuRgwgi6xiZIHdgytCpQ+fcuh4WTbexqRfR3ZcU
AnJxKcuMgekPqVjJCqE9aG7jfTxpK6nHNzXgxFdZU36JzSrYS3W9pigZl4U58O4IZJ4MJslkb3qr
0naeA4PNLFm0aLNaX9y+qC9jhEpFidpTynbpYkRswXySdWvZWTk+mjuqspadchIA5GhpNUa0lyOQ
EzVQ6Rarl1+XzFz/VR9DrDzFCyjiRfnz3BdVDltdj9SFg4zFqgrb2llWpMgPThN07b2hhOnBzXEm
pppKVB5kUE4yIHSAYvDzJNmBJFH3KU4GGfzcNNrUUdauIxOL39mk9phY/o8ys94sUwVJao32Sinj
4KENVDTyeocMl6v0T24WAjRsyWfYQ7nsmtL/YU7Om97mxVtVQVyVk3JzZ5McnQzLhM6ipad4pBYh
D2rH765Q0ZIlIvtMdpXrLEWbySVp8NtQDZFjv6i1h9slQhie69AZIHiIsX5gAZLWMtysADNfih6p
VoEAHdPxt9avPgkHnXTzO8sgVvUdP58m6fVnWPYzAvhTfBzhNN3NSoGIn6kMZ6uIuqWW1fnnTNPv
CzXQ/lJBKUAZtr6qYWUsYMQDlIvSdDNXcYFRSt8d4D0Ym7gDSDnWbrj0TH340ljlznfs+QWvpDen
d7tlUbP2IvdsXcwiju/Qk0YUUjTloU3OrqfoT7JxGx+UinnRxfgI2tV1/Gx4l0ZXsyNo6vXcJP6j
KTQfrQLAhJaG2AKLppR1rKjfDFXvP8qQnwIya+IspJYh3HD/obcSvVfnRXH1Zu6p5BfNl5S07aZO
AIVm9fTJy2b9Oy5QdyXZ7PcCYMvCBUKzgC+i72qnRxUzr6F9+MYpUKrkuQ5wrhXhxrXjg+L3w9Ku
I+PNDW1/Ra7P4nEAC59aU8VSBQjyG8QCsgpaPXCnzd2dtFy00k9FOThvtZJrd/yYQHEKJ8ZqgI6a
tW7zyN3SPIOBfrOt8lMRzm+emcyfYIs+jjjhPHU+sAoEA75XGMp98kYnw8EY/n9fwF1JM6PdzP1D
pof2k7y7UuxF/ces9Z1sZk4QYqUxm4vBCK0L1CTrwvh82FDTro6Jzhr2runTbJU0TbzQUzC48j+p
lrAVFIBgW/kRlCREF1WXqw+WNaiv0fwgw1QxfZSxmNSkxcbhATpMG2++Z0d9qvSe4iGSifnJNKtp
4bAN2qUotrkL1jLlQYwRnIglVj/WVdo/UmIbPyl12N4g6XwY7qELfwLaA30s99fCTG3XfCPAWaD1
Fn2dYziuU6AUT6VHqS4zKWPJDHOwUPw8+Joq/HpRxtfvSGXWT3JioFNvdODP7JvarZ+eyOhTjRJ1
KYA0xv8wdh5LciPLmn4imEGLbWpVkkWy2BsY2TwNrTWefj54sok6nHvHZgNDRHigqshMRIT7L04I
R4CylSqUWcH9adlXnWwLQqUVHiyBSpolyTS/f7jn40qahTkND3KanaEJ78p5nnaOnhU4V3KROw7L
yTYyImO/9lVApD+MWk5B4meZsQ5IsMx1llEZkAsFhl9x6+j6ZNUOF/pkuo2K4d3VO75Bfow9Y2AC
o4rrOPrU+NVwS0pza9Zat1Eys74D0rPZNDfIgFKdWPDpTu2iJLmMyrtLmuuoBP9/zEUYFnzZWkUN
ebl3KYg1V05cIZo62wGY9EHKqxLXua5yHtrxb2mVVp7gf9i8xPni71XmGTrisztu7ybdroreTeJ6
t3q2DAj+lH3STsGrrMmcf9kuQnwZO0p8LiRjsLSWP57Hwqmh7RQ9WZoxTr4IkqnJ5ha+OJhFaXpd
wae3bN2rhvLxHfHU6BmW1Gk7naDWoQjflt9KPce1COetje1q5asUlTE/gDfpm81Fcnc4NdgHb2Cr
K6N8bc5RQylFRGgdQ+92OYZGW1GhlT5/kZ+Vi7vcRbYZnxrHeJmmyid146H0XdpPnZ95HNgg+6z9
Va9X/UE6fXUsYP9pyfxl1IunLq8QQgiwzjAC3o+lr910jgKf3Bq3agwF0QMxTUoKgWLBafGjB2GL
6OWcHZ0FLCWMkJVBUjbVZfl+3iynyk+m20ebPxLEkkOWvsJ136luxcc1t7zGjq0FpJDk5Q5sd/80
hM6vhLfPdvyp5n/j/n1z2CJZBzvuHHIC2E5YJS5pdal+npKye2lrtXxphvaLdJcktHdwIU5xNyHk
qLZG9qlxg/7ZK9KDLQrYcYiqejE59lJrZb3jrXis7ajdaR2nROSLHcs5v2edrX6ui5g9Du/jKPNG
/LszA5V5mm3Gq3Ac/elBo+yB5jJKkwkiEw+lWmxLbQxNDOmy4MnTHeWx9KfPLnCe89qFRGfw5DtO
v+OLOuwkTEZlwBhmNt7a8NkEsgPSZAmWkAG9LfkxEgtyIyBTyoVDg7Xp7NQ6SN99WrO0i2XkQ+fv
X1IemvPR65B+spPSvZa24lzntHWuL3K7dkrzf+r7I8S0bJ0vJVTWdcD9/ei174/nsUMfT5zqb1Hv
+Bs0r81fItz3jFOqmtnVqby95JTuffd0k8SHkWHeh+6dwu6ROdTr96LKfZ+zZqzWn0OqezogLQ/n
uB81djFDcIRwYL/yioSVU9bd36DVyCyxr7QRx1GrGTc/H1XdtsiNh6jRMrCT7Avrqgy+Qg07Kdps
Afsr07dMj3cCeZqh9j+YvII20qwnwzvFGbloaY5Vm+yr3uMws+Cj8j6bSPTE9i2pQ+cS4LS9D/qy
usrFVZG6D5wswfaBgcEOELiRzvvtPShNSfvLrTNO1dVbLh+e4XbaQR+LYMfia0KJ+vfg5LRdsoMo
NB/kmCQDnd68wpYfb9IVJoEJ9NferpPagQ2QPGg2w5cIKMpNVsUgJomBnl+2VcylhrW2O6lXSbtM
Cwpi2DA9cnjZSYI4rLvpKP1rvlhi0UXNtvLoP54vNTG3jsmBU64/kpnVOD1U9SFUIA5B57W086x4
/4x1NT3f+xoHkcdQSfFtAIMgl8maH8PFDDquS2XapHK1rDHZJpnX7ofOMh7unbzcjAdp61m7DUlB
X6V1n3gP1LHT7TX3u7SCCFCIkfXBts1Jjzw0mD5v6gChhMx2onAf9fZoWztTRSv7v4EFAiZAmqK5
DCpyBUuN7kNIrivFqbC0f4A5T0cM8/xjzUv7i+Z5l6Bzwh8qEkLbUK+GR9Ufg0dj6setl1TRD+ri
J8NV8q9FVsTkbLxnW/ND9kAI2GAw5D0bSkSFZfDepGvqT23hJW/S4yTZIwCB6UmGAIN3Gwz61KsM
IqAR7bIEf00ZbSy7PmDBMe9lVGswcqpQ6NzKaMUL6oYJe4iYBz/KMc5AJkrfQU9jVPajnTU3WC7Y
awXmc9mX4xU5IZS3Fr+E0V0ctqXdVzyuXgqXLIfHREmAreDXrKIQSNtVOdVahVEaCFWTuzOMFodh
Uvvnye2sLzmq+RuFDzlAFppx353yQB1fFf5jPvOfxQ6W7jqKpyeo1u8kC60vidd4ly4GjSaDYZil
x7Jqrb00o64rUShRk7Mbhm9BEsccF9XkkOBrtBdMSqtb5mOstOBbwKsEC6XPD6cvddst5jBVdzWj
BifTtHhAqwKftuVOLpwStwAp6+vab4cioLiEVFmYQGOPYDb9npv1Vnk21PHagwSnehN1069bMXiO
qrE9ASM7S6uFqVyc7zHsUq/3NLYxd+MhsIPmxXeT+NiWPQf4JiCZubZBRxiPvmdslaVyLuVzuWTo
B12MaDyuZXXp71LL35Z94O9mEg5PLZhmc+DstY3w070EJi4cIg4kF1f3jX3RlOZuVQ0KU1LwfQNh
XUJkoK3CS9zPVOkXXaE4LuxTl8Gcr1DU6Uz1VS5KwMkaC+kMEIU7Z9tJ8Y8jZbtHGfUryzs7WtKj
FfDvjDYFXKY0DirbVaK9DhMk3KHo9nGgo+0Qa59lT7ZSrj+wraWT99LNyeLm9Eec1VnuHrxHtVEL
j/SN7o7VrlZSfbvqfQPAY6TTnfc70LrAhvdcmZ775CxeK3UUcs6fzWFrLU3pk1HXDf+BIlic134S
d/B/Ym8rASy2lDfU8RGNPY1zao5EltKkl6FWW47gbfJqJwiCj2U3/1CnEL2s0f+Pl02fPS23noZ+
MrZycJONoQ60bBebvbVbt4gycA4nciJT5d00ACckqDzrZLaD+YgfoLeb3Lz/nFJw3owoCv6toeAH
cLcOwDgYR6rszY9O0XGX77LxTekiDNFriIVmbDXYaIYz6p5su2I0NQVpa5X8a6LUdk8luMqEGQWC
glsQPCMVAlDmw1n3SxVNCNVAokVj69WhEp5fMFdjrR2ooKvjuzRCVqjb0ETOpspI5aCrqreAzNEV
yUWOJM39bpu1MYCkpXOsYFju1PUWaQ3nKhfphGdx8qtIOUnX/Wlye594vw1IiOnR/GAjgVpvPjzM
yjDO7caw3ulLFhZpwX4bsJLtJRUrfXIXZRja6uO4bSV3e0/Z1unfeqyjYm51A1oRzfTN7QK0m8P8
b9aHYFumbvoM+i+5/g8Ro5MGWz0Z0+eFdHn19dne6lWbP44ILjzXdaqwqBkB6CmaclHHruHEZLzq
UWzeu6R/7v2Nrnnkm3/3k3QfNzAkupNEVEXyqCeLkd9imTAmD5Y6JHfrBOmRi5vONpI0tXaw+Sx6
u5KSwZHSTYkAVT56uzYb/7ofemLk62HFlOywTO6kAKIE/0Pb7id/f9+QdBzhdknrf55YDu5Liw8T
IdvdV5nMQ3N77H6GKjbxPYIHG01lfwnU6MxX17iwP6qNnZzTeaed1aVPU+ZAQ4rl36yATjBvLuOy
HvZnCVlmyFMiI6uMex7h95PXY/9/P+n+IwwFFqnOj8Y97Cyrvg4yBw3IMH00Bqt+RES6ua/6cJwu
atVbX0Kcf45q3+lHr0+jr72TnLvJvaqNXr0gVqM/Rkn2fk9O9siNxUb8oZWzDk5U9U6GF/RwfCtU
8mMzbPaqNbibWrfhBySlUd2m/OmOexgda+tHM9tKcehLeV/c2xijYY3W/R6/YyIsS/8VL4gJCE/F
s68/uoa5+FrIVc7Hclw2w9w7IjL/Jl1dV897yiM5/ySIAkeATtGsgIArv8jaJ02BXEgfjibt6f67
LsFWi/SR9MkvsM51mq6j6rp4WM54r11avA2PSRoNBzkjgoz/K5tdAPD8Ya9B6b1kUwpG+Y7MKHSO
2TXQA+EjVKQ9TxABF04foDFt1vRHUMUvw9KSrkn5Gbi+8ioNXvJgk+aivNMf0jAxd2GdJUelySFh
av3NnWPS9yi6flggkP+0HmLcuGUdWBeOwFPzgz3wFvtjoG1eY8R+B9adV4Si7BdUzp5Dp4/eaeHb
6E+kUlovercLiwU4b9xbjUbz1wwTxSh6r5RGuyFuR51smdNHLTSGKFBPMkpJn5WTJ/vl272O1jqD
mTw4zTtmx8oRT3DtzTL6b0DZsr/5mvw1ABR5m6G4nrDYm/GC6b7nyw5M89NiM7acvmVD1lGFSRzN
fAUE5rx1E4n+Zddm+bC2k8j9JnMi3jOXwZmb+65NrxC3MVrPve/ayKwhTFvq5ZnXb8D2r4NrhS41
H2oQBt3AvmAMSGG2C1Yhi/LkEWX5L/3S8lNkSfUkxb9EyZe9UXWMzCJ8kcEU0eJNUdT1TZoJ6fDt
gAHwSR5kOMqwGNvBRMsLjKFTUCHyOtTZbm+C0cGV7ffLFfKaelBcqknrW9SowvoW8b8PIst8Xvud
wqXG2lgP0iVv6aY3nB1rfPEQztX3LM6NI7iD4oFtUJJw5sUFZtTNrxLhy74zt6puN3JQ3LGrcrZh
n373ORwcfRmQQLn0CcfeIHa+ImKMru39CRIThMX30EkbUsIZcOYAtT9dN6f8XPmA1cG7Loc238xf
BmiSGCkv58TRTF9qkDts5ympux5Faa9yr+jvB6CFF/fi+y2AgXKvjCMzuqB4kEsn5sZrzKRjEu5E
rF1un15rV52fcDDyjl6WZaeiSes3z5m+YweQ/R0a83s9tfhug7pfgAMfAkSmBvn8dz9N89fBy5J9
7phYvSwXuZvgdPLW06LwAUZhPGX9DXJVgC/GT+oHZKLz8V3LlWrv+uBFTY3PT+GUyU7RUv27BzOg
LLX454SszKbzSu2F5EBytgsVk4BcKckkKP/oXuc/Rz7IQs8JvgRo7H4CcpzerBY7AjXW0cfm1Jpg
1Nog5rro11njhULgo/RlU4gH8u+L0w23qKswyv3dJWGtpzQ7r0BuXgYMZHogUxxts6uwP8uTv9Po
e48Hyk+tWr5lox9/UjRqFEFc1GeN8sczfigV2Uxw1pXdP+D/Vn6CcX/2lpdGjtbnWUdBYCdN0u71
1h18/SrNqv8ex/30JUfj4MHnFg4akyAZ4MWjZKxVS9Px/a+20WvPYWKzgXDmr35c9hRtlA6lHO6o
OPT3O4Qfvg6qaxyk3xLfhjXEww+rRHxy6q9ZiFZWh54oBKXyVImUuqIa1gaG+H+1c9IKu6gHetwN
JjT/3tM2gukMjXC+WtaChl/goWtT4KESLKNVFhjsc6LPwm+PseyI2a5xpIVUngxTf/YLcu8yKJfw
3whpmQoaW7ah/ooI07Y7JWMM/CiYf7hJNVwd22pelbA3H9XIOnZq2r5KF1CA+lCVdrtb+5ZJZWfv
+uarvhhh9Gb3jRRO+gyx337LmnzXLYYYqZKrVw+rpq3SmsZXE+bcXg9HGJKh5hzjYmwOfDMLlGTa
8KCpLWAqHOTwv4GuwXXpXTITIJAJEqtyuYvhGdiY1BzrGJ/BsdWUL8j/zEe8poe9NIvllVxlVnuW
pl2Bd3BwIH+8B7vTJiQb/gbrIXqdOuWi+X3wtVZDbCHK3tp4/nzSqv5v30hQOFz4j93kqTsFibyj
EB57JUJVS5oLHVKa44y436yreBReyyp9XTdcctezFyHZYc0H2cCZ8oeuIxGpA2rj7PbSOswPXZFr
1yrbzXMwfEdTeNzzVmkvRYwCiZdG/8hmzTQQ51ajwH3BRjm6YlMX7/OejXqNF45L1kGN1S+dlWmP
CvbD1Mw846tNSf44uDl1OwHNlCgdp9Pg36TJJLsv3UPkN1AF+Pd4VkLFeIxRP5LWekjzFx9uVITn
e5i/FNZibYQ1QgXRR+j7bAcWa7mAO4ZkZ2IrcicH2J6Sb3U7CM9d9b00vPZYYtz1oKi1P6PDxy35
8nbb13267xJDeZA+vTDwMyqp+53QGPj6q7lErzGKk+ztrBuu6JEGB9cJeuhqHVZdXkmmU25VUljA
sLn0y8j/1Dd0VBxSc3r9I7aUp0inn93KqnaB5uNkj2whZZFJJbuexcnN1vHUjPUL5tkwIK0KL8De
sW6xnuTPJbKsVT5Mj9JKpUsp9L1tlcFO+lpvWrJIPUthR962aILqOkqidm1LZxLM/E1yew+KamPL
26UFBs+cQIPyswFZ+OsZ0lklhyqbxicUkpVNWTTZhwqqrifVjZLMRU7fckAnkTZgE+B4G1nssaPN
cTG9rYu3dK/NLujyXYBW1XYduK/3IcJL/4KbPTOP9l2ljn8CyqMFiL5e7qDzO8pc8OdJXfKBWCaC
9TVz6mZ9GO9TDthOsXEGa0KqL4n2HzessmvtE3CQdepGe2muFwcNEsXp/auK4oCzyZLcuqhl/Iqe
Zv2AVRZnXXVcTrjjs6e1P7XJcc+rw1Gr4EiTOjEH7CUMjP70nDSmg2HPr5nzgF6mCczLO2qFm3wL
7IKE4RwV+yRgG+P44dc8c7UjEAL76A+O+UXx04sgFzM2YFtAD1hE2WPyOI0dBhQCWUySMxvfea+E
cXJ04769dsasbtvJGd/Dho0upLzhOih6/46NiKUUb7jFHEs9Gp69Ef7rQq1NFDKrSDC3d5ru7GnP
Q5EXr4tjHEt1OvM+1H33i+K1PxAka4+oHtRHsb24mXY3/GUvnXrV1EexvPgmndmIKVTlw6/VBqt9
gBGtwJQD64A0UsPmF4BPOLb1Z7tVD3fQAzYFx0GNjHuzyour09XxJ/g39xoCEp0bNLfMi1QMYhsV
cOdxLS8gvotasabH4KZZhbcwD3AaLtx6L/GNYY6Pv0zWIipA2KzYl5mE71oglbv1PCiFVGlWS4on
rJ2zYMTWH6nzkdsBLlJBNVP5kIEFHyZAMekiza89WUG4WycJxEwe1OP5sdMF6Jq4nImqcGiSL5i+
B69QPu5rdzhPhxi84JMs23VldEcnCLztfU1fFvv4f4mQnUA1FumNTcPtDjfOcY4vvem5m/T0dUqy
F+m2qSAdW+wTDwMavpuFvb4TAY8pyfNnqC5Gh2lTHwMqkZ55ETZRGlxYpC9j8c5dTX1IgvFLsJA1
XT+K9nmV6WcV6OZ71z/MHVTPWgk7VK7r4CDNwupvVZJHb/qEzZ6H8vlWZneggeG8qPVjxy7qdXlq
GX7L6zZLfg68og+lUpenNnDYX8L2O4qTaOf06rkckKeSpjkW5Yve4h5VOnC3gRm9utjLPIrPaGu1
10HIJJlvG5gN4a5je+54LmIOiZbO0pvqU7qvlib6HNNV7+J6I6NapcavJYczGZRLHSOrw8n9SVp8
EMDTIpylz4Z269p0uqaL9qtblaTcwgr2VRH/I12WPoNGsGXAyr7hyxueJxyncB5R3oIgKqrP8Lir
rX8su3L6C/B1dRw6ExXbxOj+8o8Bq+hf1LKq46widye9JLSC/j+z0lDgd7zmULSR8wKbdzuEfh08
xylSvVZUACtU+efvOGvcUHZiCz8mwaFpVPiCy0BvN8NN7gAcwDmQ9v22sutL6ujx2daHoNvII9Y5
qFoY2eKdMYSx86J2xk9B1DiJn29cN0CUzK3zK+/ZYC8YHMs9GO5QfAc8re1jyyguDQDSS28lZHkb
LOGFcYGfwaaNqvrH2OojRKXUf5rM0Tz7mNIcYc0YnyS27B79DndTX7Xw2Ugy96ZlNuax2bDFVGa8
WehW3IzlYs9q4R8a1283QPuA5rRW2OCWgC+hFrK96a1+7NGwgJimergpKnOq39iz20guKCABnObK
Bh8LORkwyqm5WsvFr41LRH7y+EGquVBmzT3dBZv9EMlcq07qU9Oj0LoINJOjRtxGbi3Rc3bmuj1T
Cv2QvceportOmr65p/GTxcEz1Eoy+nL7e3h176QmzzFS2imcxSyYkSDzzPAEHOI9M6wKi51/L5xy
m3Ej7cmjbJv2VGys/mMItuP1fUbVTtnWjdlbfpi2PgsOVnbIqCN0TgoDMwYQjC4cQHCjwirXTIqz
gGw6ySynXpafJFA6/QU+fIfoLNGq6uZnY8lUy6hchqHLTzXyMRsZ0EPrXAP0vkyq2j8Oy8UNjJiM
eonMOQIej+uA3PlhcUkaTqsyGIYKZptLWKsq9tVS0GBYWtIv8dLsNNaoOUCESpoy4FYhX8sQml8N
4u0Jjv8XnE9Q2mvq8Eku0p9bkKNLnK3Ayv33gKoWJyspMeBeBiRY7oy4zB6t/DHHTdC8D0q/M+Un
+J7YZqbG6Y88rhwh0k59T6lInKQll/XM0QXTOwaN7nEsySC8mV6Ube+ZFJyLX9zGSXbBbOEpkZTB
LXH9ck9KbH7na35xGz/6qXUcmQCLFm8UUbHcjJv43NWT/tJ5o76REERAycJo83d5GonYetvOfnEs
AkdDyNxQPmtznG/Gpot/VqG1hRpNhaYFRoUTs/HdzADBV7ahfEJzYtq7RT2REFGNszJ6LI2lkT2l
ajEv8MVzELLfi3PNvQolpJ0EKhh9bHZuDQxlOatJMDS+j8251sZNlVr9BWksbRtY8MQwNNwKWwXg
IecbqwvfbD+IjgGomAuvh+iiB1QXpzGjHNR1V8vGOtlYLnKHUHh2TWcO+XkyPFZd/6tfBuvOSA+1
Su1CmuuozA80dAMaatGHdXR9yu8fWHPcRMm7+mTbmB81Ttudk0Xipa5RsUiGrxiT8ALqGhupf7ot
3hXsIbz6AUaw9Qbc5GgtEjDeiFcSQHBQXUuYm0ZvSquGr02F1oXp4OzrLGFWgViCO4VPkg+R5Maa
Gfn/6JOQXJ+Vs1PaKBqTSrnnSYbuJZxjjUoaNBIL442kGC9UdNhz2zF7RvYA6eGPZLJeuNsk7bSH
tT9PEdlbqpOygw8QFKd4V13mJO6qnZvUzqkI3Yc+SQGZw0eFF1UvvKi8Q0/RSsvxcI/ULRsNuxEJ
DNQyp+fKbl9I5rRXoXbJJc/zZK/jKr1bOV/UkLOb6aMds0y6E70KpprLVOlbp2qNq+7ihHcA57Nf
02R0jVt+aquWpxLJmatw6ko/RJo2TsoHada/m0I8Srzk16g0P4wunGHxeVrnSrCa2cWDsJTW4EQr
u/2sTvx1i2u1y5ZY6cO9t1hTW7sPjfCIoxiW9W5MiY7EA8f3xNSu62VuQv1jk98ChMDvmKwgZYSh
wN+zDKhzH+3ypnIgBKrUKF5CffQvJgzmHTog019xMDyoCNFvm7iuj3JU/ePkKoffcEEyyahcbGxW
9m3robr2e6CXo/LalkCZ3NYGEjGgbRG3RHSgXhwAMVT0TxwiXqQl/WIHKM01ojfal2nEu2uzDkic
Muv+qbeQMutV7GzWudWElXCYOmeyQW+CVrcX3DrLHV+MJmlJxNEkY4sxslO9SUsuSDNSGpmxcJdZ
bdGGD8sz1gh5Brogv54hEcsz1p+yPmP9KcszIKc416k0/6PmWvDmpe5nGxDEA36F4VtUQbCf+rk6
yGAEVvaq6YtZ0zIqfQpIzYLaxqt0eZxyt3Mazed+iahRvyNjBixXRquwaJ6rxY7z93S4IcfGgh64
sLTTau9befgPMhHUnbSg/6LGmkmRulUfC2UqOXZ5EyCjcn7iy0gl1su0r/E8f/NIGV5MpECqH00A
yTCl2m04X93CJL3l+tNflUEVf56St7hC87SdY9TE5gGpHvodxac/bcqriiwIH2k0AzTDzw+CCUtj
eJ+GpuHpLBgz8mD/1ZZx1x68rWDLzDx4DU0HB60hxDDQr7LxMpXBi+kXfHH6qOcVV/rP/A3q58FJ
OSnXtoHDTR39sD2L935vf1Uw+T2mQ1ecstgKv3CSfZCAFnA/zjyLMd6oTQ+mHpydFoaKy3/TQxdi
nYc4lrNPXa/+4sbz12FqnZ+dYZ9js2i+OUo37fwlVLOz+Tp1mFb8DhWt0P8OZcmMLh25j4IP5c0t
2nKv+qX2PkCCSLQ2/uk6RgDruMvfEJ8bjq4/R2dYRuYLCB2UkJaQMnE3aeiM3/PZStn+DOEjG8GQ
XNF7Y+b5ljoOYD2rL/5SmtC7Nq0yvmaqWz6ElfJksfK/SpeCHcOudOzo8O+EfA8ET32SUZCLSMsU
wM+LXs05wY0Wthtda5xk2DTsnPPH9/tUxdNCkFWuspXBoEVTpaFGfUBlPzp1s56BKtDip6bueSck
aa/e2gYF7aUP84fevA+rHg6llZdjsN1ECu9CPsKh0ZvHHlHRXzFRpqrs9io+UutE+TFKjzSH4hWn
EGG6m6uq0IXJMJ3tKUG2fNA4ly/ZpaQ1y12V28Ne8RfUYa6yX3WBl/tVkD/5JT5rsVe0zyg+hXxd
vO4szQk20zMiOfoRVVfA19Jc4mQgWdxI4NLgMbuELf2BGqFLm8E8iV0XQqLKB+iWO9ZFJtzj+gZ0
Y5O7gOv7zksP1eT6F02d/UuHKhQs+KWNbvrDkNYNu5PffZFR/QqUaIn7MFxROVT2MrReCt9Qra3X
JPnyBUrh5ETs7MvEwUqr1y33Ygd6jxEVTDKfD/mRl/1onEhhkIhgod9Oegy1XDGcB7mLNNtHhWn+
tPan5gDvPOSN8dDin73J0mw82kluzLt46dS06T5FWh8GBsXF8Mzzh6OMyBOHjpOQXVDHvvuXwT4r
xu5BbM3uPeJAI20gHrnTPUz54oImtjWrT00PhJExiVt73bkrr5bv7Vs3RfBUsSiy9pP62ipVgDDQ
wShgJAGcQz7YD5QIlvLSVtT+U1mP9k1iVRSGrsXofG9ChD+2HDQmcKNNe4yHnWRyJH+Dk617NOxE
3UjSp5yRH9ygCPI0tV17lZB2yf1YXesecUVUP8i5ylOW2LZMf8VCYl+s3byHsU2ajaHbyUV+Gd0a
tEcqOee48dVX6RosGGesOibsQv60AY2UV9Mad4ld+k/SFTgASlwgrZt1FmXYvxvzZ97OFHD01H+p
m/Ddayf1G8kNf2cNNipmU1e8Z/Hnog+0b32j8U5tICdhh6p9I8mB2GJaveVjOd+0yGi3Mts3Cuok
cOUe87R7Gl3UGIbNHS1HrpYPZuC4F47QykZbuC3QKH81xQF0bcroGix2oU6EO2daz5Axy9k4Zmmr
UpruQHzDHfuumM2eldD/jxJPiJvP+XsZBIiGDCnVt6S3ziMqKdtiBigxc1a59KNVP0QJPOOgt5w3
Oy2aTaJ78U8kAzaOWZj/xLH27AwYGOWap22rLlAgVDnq0fHQxnesBj6+E3QXVj7lHKRm++ddAl7v
0teBcv5/x7FdKg4DMlP4yGv1CyrIsPt+jALqbP10aYRlOT6w3zfY8QeNZSBehVIxmK/Lveh1vzat
e+sw4/6AZ1r5SFri38plxnqgveOhloGUFefgpd7yv+WX4Wd4i1hhBtY/aYjVLxXu7xbaxNve6qrX
tojsgxpazRWybH7LKyU7aOS2Ps2+a21UkwzTMt0B+7yn4pRjxATp46cd5682fhTF7FlnO/cnCH00
UwQuNymFgEd2dzWy2gu+eKmSrRe8CD8FrQP4fukvU9M/ZJ7pbp0AlIcFlO++KV+bst2XZpWEEZ5O
bOjX5odRitAPsvuX0b5Q//nFhW0chXq3k3n+Psfc9OKk0FhOcpsu7WEa0aCQWz+L3V9RAbo5l6Tk
sBQb88uAGUkOaZu+wQr9C6AN+1AMwydnmBFvWC7mmLDJl1vVdH91rsPSNyjGN71sdYw8/p2GnSAs
fTNIx5eaXckFHRAcdXGSuo5Jaz9VSgoFfLSyvyOHQ4JamY+eo/8Ahqs9uaaCBKQL6cyGnIgV4dI5
DBzdgsR2D/VY6k/SJxdrDh5dmzM5Ppx8b+pR0R9t+0Wi2t+hKBFDHDbnv9bZMthaDuXFyn4tupoE
6b+wr6TFQyVP2tsdbibNJSLDcLwtEL9BcgkE6HKR0+b94OmnOYW0Pj5I3xqSl1TGNmsbaWj4XjB5
9hJYIYJNiXjykATzwUW6aWFedBWmoZsX2X5I/BpZ+STerz7qYEe8p36eL3mZK4uuEISc2ONYYmqB
Cc2S1+9/MhycBsFwh35ZVpuBo8xVLh/aH25lyCn04jIusk8jsB1vGHaF6cc/Fh+JXgGaYrngKbE+
qGClJs0Zq+78OGq69mb2/U+JcDD5mxGLf89BpOzzstDJfObdo6NpylbT2eorlgIwzUnzLRy38ga5
vf5qJ4vDEwwtY8A0D+uwnTT/76gIGsE7Uqm/oqJFSlaiqMtVNzDH8izp9gdLu+A2EiKoz6PXqKp7
TqGxnROcQl8VAFZYHWjhDzcHgGNTXWePGs0XFETafZ+01vf6sxok0Q8D4759rBvuxZx3dcRpH/ot
tDgn7uDrLcw7uURKCzE7Vbz92keODYbeEi19SPSCS5TAuE/9vV8kznEs/M//q7Z53qtAvX34h6uu
udwh5Bo83BXSowrNGImJF1RRNwT11UA2HXGn1BiACZGfDg/OYjAIzJz8tClZaukIxXEwKsGxWzgT
7lQUEa6tZKyTJXl9n+DoGpTaWNeBUVe5fkNE8Kj0nXrSan0CUrukyxGIIkfegTpDK6lGo7G27BPs
MvY34/TOQhSfZ9Ql94GKQKFXJXiFtXn6iB7s+Dg2HjkKoz+GA/L3ohkikiBr36pV0lr+rzgJkeA1
TvokWPomDglk/xaw2BqzPn99VjzY47bMWp1iIvpFq+3TnGjxrs2haAulTAbu5LFKV9WH6McaalZ+
thmtIDt0E8ddaF+xfXUx4tj4itXubSDCV+mTO7mo+GU1B7k1osUpcQ0P9LyoNzKkeWHaLZJq/2Gb
Uh3CpXIul0Qq5XKLCB3Tp0XTDcTnG4tGdfwzpm58YtbpcidT5O73vPtjOQT8+jFONv5djCwdnAL5
/MpHGVEs57LgD+QjLl33UeeOul0++DAonEsG8en+ub+P88VqyMLjV+MYbXPtexIAH29H23gpIy8/
6mgGXSXGCLNCv8mtFtrZJRijmc3G5NQe/yph1mzqXg9vQ9SirvP7zmUfrEClO//RH8uMNW6dG3t8
bqthSSX+fsoapwTkHJFj+S+xinxGCmQRr1DTposOseJ4B71RXovfghYftC7QiyKcg+C47WWFDPlG
7P5k6HQYRF3Jfd+5OULQSQR42Wn4ZQwAXvfS6WJHsf+l3g51vdw2CjSD/0PZeTW3rWVp+6+c8vWg
B8BGnJrTF8ykROVg+wYlSzZyzvj134NNHVN2d53+psqFwg6ARRJhr7Xe0PhdtpOFStQKzW0g8CaR
zT4fkyOJyG/mlHYPfuFFD8SEckhulFJ7dvvJOMqWPFfoKQ+qo4l120XKs1Xmywik+VdY09FmGM1+
lYDHxIhC30I2NRfhHHQG0QSmNyIa5aGlXsm+bg5JFZAQq2CORkMZjU5zNJoSjcYI9pbrfg52i1Zr
Ac8yWx43/jy1yxscSwJzrw+acS03fABrUXQdF8rcZ2ulcT01vnntesbacEs0CH7OTZDZuGiM4eLc
JfdEQgrM7tpqKZtAZAqMs8xuBQsPiCSIL32JDty4QpNnOMpNE/nmZVZoHRGxHi6kHDxV6m4nACaT
EcCWrku1dBVZw7iXzchwn4c29W9CO6qflPwQzO50lZO2IO/sMvxqOfibVinazGNMMbcTHZh2t2Wl
ZjQ271s2YxX96MNEHGRL9heju4wzhyhuPgg1QPuKjMO6Ns0GPzEd9kqg5ciazYfLA6gZD5tQR3ZR
HuE0HUXLODAJ/ZMuKPdVhj7YYohgZcrNqS3gk5sKDHIglVmykiOn3XgKclbYpbExy+AtxliSIGXu
C5m0MYpM562FtgQggDn7KtVefd0sV3WEeNq57+x2IPVh5ZRynjJZKdeYM9wFZM8OkQMLVUp6g0t8
BKeS3Pv5FFymmBgi5Yg+98/+xEZm69/0o7IVXAZNfFUMPqpqNmTd1tHXUgz2LBBby8qqbBuupy3c
gveeAgLe355nyqM9FuEryAMOuSCVWFpyMl1wk3qzNDLuG44EYys1emAbULFIjG+yT+r0dFLkp/LA
9hqjfmlVpb6KitE4YCPwmvtu8RKYxWkn+mvn59C8gxdY+SJ7sIb9atpfC68/NjNCMamq5mZuSTRj
9kvr51gKPXPp8T3tT0AFkQ0/FNTx8SGdlb3yCDXaMTI+SyxD6Fh4bGY7qbYY6UguAq1pKwjlUlKx
/ymu+Fe3nCNnywmk++Xsoe/Jn/7rCeTMegCfYOfZjyqeWLkaUBAdo0h2alfgwqGN44XcM4TP6GkO
7hKJspTddRYbu7xXoKswXedgMiUJbqvY7b2f8MOBctJ5cz677INghxhp+nn0muoQoga6ksW0JtQB
GZZIaLd4NN7ranGU/cGQKmCEYgzk55qbIezL2kMIn+i/u6qsgTr+3B/7XbUSU9kcEEpWPr/JThHw
F1Pk3qIMH0FcZGHLWhorC5M4ZAa1POf6o+zORighMfTn0+eVf+jpg8nd09dy/iCnr0ZDuH9pCz6Q
nNShzLTWyjpbpH3YN4upN6pLEdWOthFu+aiMlbp1grC+TAqiEwvlfNb5G1RQzHthCrTOhWtjfjya
e4V33P1YQVDPbKtYytEmhODQFmsS+rNpOoJUCIBfjgiMX2qmZyw9rzaXFR7Gl+eBczPJ/Kle4Kwy
7WxfO/iKj2t2kY3+xd/tOojmg2buo3wBzn86TO1adllzv9yTp5B7pY7wKRqdSANNaHK/81/qcAOC
TrmUlUZZgQxFZ+3REv9qGD0hlhzohIPspF+I9akzj6Mbo2gwtAWNW65Q6F1k0SpL8WmakMLA7x7h
5utoGr7x0f19PSTJdTlvTG6la02t0FMwfWctm3ZjgtXO8TFZx4D5KFTY1IDHSOAKbHivvx1MWcEC
vYPeYwyAfyFH5WnKwV3Kv0B2kbLZo2ehXgpXDy5Ebs02FtpNN+S4wjuesWoVL7hqZDPJpmRZxEWy
zVNPvTEQQbxBQsoEy0jk183HyYOTzPGukNN575LHFkXzkth9cZDT5MYh/7GGR6Ktzn3UU09/hQl/
HM6U+zTUFVq9rsi20vm5QjchKb7KXgxXfvYKS8+/xiq6vrK3nd2gq++T3im3+EtjNZ8j8FIPvf61
6KpjY/tgGXKE+3GTTb93ISgEUKjeU9bqxSqKHOU6tDoXr7u2OgSVal/aegXuAueBe3kmo2ZFmXRJ
WYcgZkFSB3PJJMamZmMoTvJAeJPM1jDmW5NPy6ydzJdeYaXgptFwXc+iu2HUfWsGAsXK0lFENSxQ
fCIsbpO8RfwoROFqLgjiuoK02zxDNn/OkC15UB8LdVVn4U2NKcrp0VAo3pPRTOktt19/G8bB6dGg
N3gjVKFqbmSgPBTWk5GW2W0IPPS3WShXmbgf4b6QRgmrsflZHqT+nRZnNVottGSX8BIcXPPwru28
6kN/2qGAVfeYDfSzqeA4+la/6q12OKIvPBzdFA3XLLRIeKI4ucZlaAgw2LNvW1/kp/jkHIB8CEii
1MQ1SQYjp900ns1aKGsv3BjL6hHu+03lkLdTIdCtpYyoEXdwtXnXzjqjRtXGiCQE0xYH1WGdCc3c
9bNWdzS8aMMgnkNnEger03IAUPjJBRbvECduCgqImn0bGgB8Zj+5JjZBCfTKg7DAVwjyRLexPiv5
OKQAtdT3blU+8kn3NEGhyJveEF14nxm5yftMlIWArxpkHSXmBIcKp1Hf6mmlk244nngPJ4qD9tRb
dXbESw1mhGRCnPgP2lPghRkuKDjkIbp3lJgC1fga5XZ57RBLeIvCKXlPsN7aniAKSuub4K3mvN1J
qzaKlC1yn6AwXCu5lOwl8Pi4U5G8uAuNRNunVj9tYJSlzyRrLq3CJOaUTl2oGpAXzPPnFELxJYQO
9Y4LIb/scvvZl4R4zFjMJfII9VaOWqY63b3JXbkhYVuCoIrtZVfHlC5itXwmTQMTslIuIwPAxSLu
p2yJa8+0dpU4v+rc1l72ajcLa1DrzUjk3MB2DK40YYRLufaLm+l9QKfacdWzdl4alRFiCjvryeYl
6vuZp91TqSkWyFDbb01P0j9Pmm8KDLplF6ZUIP3A2OfalG9D1norWJnTSsv6/sJQh2IlHy9GXN7q
vrDvZX9DfEPSh4Lzz34wlkeUxapXx0iy5yLvlGzf2BSpbLXJjoClEU6b5fzIxGXHoQIHJssG3bgw
EY65AijiXSgsbyWO63e41zzoO7DOZyLMGekV9m5xQFEiReFq3c/cKrWmJCsyt8AINYt2Q5FYu1rU
8IKRnkNDhlrPfeUVyHv1g3ZlO5Z1LASlUaVB8gMjxq3Z5u0zdhbdtkIDab526idbAGnNp+wG3EG/
6MYkX8FtN4CqW9qzVr7Wk4pWnVubu9QfRqp4NAWaSiSMndt8FpGqvK5caEMIGHw+ug4RJjKhwryT
dkNIKFBU2t0py6qa2Xv7RPrl8f3e/jBfF2q709NeLIemGBGEjMBiAElfdTrac3ab+5vYrqzNiOHm
k4g0yhC8ifdylBxDjHJ7Zh7lqB0ZO9HFxV3a2xZC2zs5CdKVfaOV5bVsCSscwVQH2CHM50+7ihxr
gvZuBi+iNe0W2wY3vVdfAah29928MTLkLXV0qray2VXOBDI7/ypb8hCnDp9tQ/VxUWM+EKZuGyGz
uApzV+xw/6IKOtfhSpFDn4iDcinrdbJP1uF61wKygEb8uV9RAm0zp0BPtoxyrhzNYoC381zZlSUe
mNtyJPjnO1+CnH8ss2HEmBU8Ax7D0alphXhCUTkYQORn3pVZ1E+yBEGF0rtylOJJliucwHXlmKxW
mPNMm5kSffRvjpvPImd6OcRVk/rYJlTTrVw+ykWjp6BYb1tBdCmXmYEX+Fs3G4aVHGVVmtxM4rnX
sRSWNsTzpkDW+uhp/fac8LPQ45Ndp3wfXhAuVubd1qtcFGziPNklev7szcy0JDD6XdcMEShIeGtm
AIS8DrSKzCdNCLJrow67h8wIuxsTS4ky/MLix/vu9N9joBtvqYLbUjCZxT12eGITgmO/IABC6c03
Z+eKpH7yrOLVjcZp5fhWvUQWPAe+intrpGvW1paiM+DHf2nL8WQebxOdW7iELvIX/XWqunwhCXll
0NZ3eKjw9CnGo+yqlBx5xUi/lwQ+ufHnyitpSHRhZ57fafN/PKgIKDYOko2rBtduPvHnpJG9jurW
2TtS70BvnWb1ztDtAHFv7MglusubEuDKqDyacKhl/tdyLGOPqs64qkfWLJgxhNNTFYAOTEgMraT8
iZSnOwnvdeOKGi1uy5YwtzDp7y0jt49h6MK3mffgTbEpefgHRTOufxuQU3rqLPg32SvZylJc6pIB
kZBkNKx1gDzbWhIopL+wa2wQHKlB+MC30AptV1MuPGgYpn2EeQ2Zt3f9IjxIXNgkR+WuhJKRBgDc
P/wyejrDPCKPk4ix3o7UtYHtK6t9m5eUqoDlt8su1S9F9zrwckdEnswnKwsW80LuzonSRsuRAiTI
qAFtaovahx6edqO+Ol1Msj24Ql/lALjV7Xn8dDH1cXd1ErxIBxfuiYaQh981ykU0aeqmjQ3/TsV7
FC6uqL/0wrmLpGo031+cm+oPz+6+qEgTf06CDH53Ffq3CfZ526G3+91g6q/T0N43EklVWzXmIjRP
96EZ6eZFq/f3YaEsp0Y/6Qic8KAD39eC35Jnq4yzHCUKr3CuPQVcp74kxrKF1U6FwLgAfOnXD/0w
qM/tiueneKZYp+OZkbVASlzxjAmuuglFLTZytHKw2TICE9iI2YLRNgo0FVo3RDnOwG5gtps2tDG4
sBqcY+WvL/u6KooWwgImL5tCtd+nyKbcyLNsgRL3O21SY3VbBdbXyR3yd9Qrn0Qj/xUvyzgdVmWC
kBUa1Y2/lSRwuTmPnPvkXi8p4nJXazFIQOwYGlOoHfTe3kcBXCzbEd91Rb2MS8t/y2IgMDA4QZrF
37pE0b9aZYbGQJfFXyofKvzUgBrTaqBGMMaiJ99Dym8gsf3QF7q7tNoEqqbOciNJiKimgMdiWgxX
mmumVxTAKL9WvvGSdM42SWc0H0T8sK3Ul85lXa6ntXUHcGnYlPzBF/nIM96qKAlLy7NGaeO9og87
qUcmu+Qmnd2DzqZop7mzmZCc1xsi3XdJvJOaZrKrVManoHc6qDNtdz9ClW1jbKfd2doRwlO89gIP
lMDchFEeXSdBd/AoIyC8BWqaUjJGuUlqdffo+VV7T5uLyvOZCrIgxIlidvkA8qr9BLqeIa9+aevl
IgKDtzGc7MsZ9ir3PsyLua4axDemJzImYo7w3MAGRKoEtzKkizvk8uCrcTnMEaHs0xGu1J0puJVd
XKhIDKa8+uTgiKD6JQTbJyRVs4fQzibSTvDmu5D3laPjZjuyZpF8qAxnliUYiXIvXDV9CMG/bodJ
pCtF7ZWNXlr5Mld8N4f3FWqXSOxuvMn3D6c+L6nus64X1/aiEEaO8E9qYqFhUQ6c13CW0H5kZd6D
bhTTTW+a32U31TKXp7St70WWBw9dWW5/syE2Qw2mjT/B4Z3r1nKDHE53NQQxtrjme5fsTwtf37SV
SJb8+B0QtdmixiZndCllwE7uWo5a4TBDmm0pVcJ8M+QpbmXZokXcgfo5zPoir47tZPs3PAWDm2re
GHnoLg0TcIEckH1yNARbr87ojnm+PIXlqzwgBDj+384R5+q3IXe1vTxQDgq9f0SST+y0DiZO7uDg
J+syp01qfpRji63aBlhi7z/M+Km8du7rTf1H5d1BGc52pwhPC+Jpm/mDszghzLVhDG8yY2VhNFav
0YhBAHKe3dn19t2yUxDAgLvOzPu+9q37MPjc1F5/J3uSrB9AV9T9To75xZgdlMIhEe6DsDzFUGCf
p80Z8pGFI5f/uS2hHh/AIU2dPVF08rfnKfqA3TLWN8leGuKhA2kCRb9HzBa9Gj/3seQL1Es5lnn2
sBqLqd7K0dBBtT4MRuR2AY4/KKZaXo2hdjq0GrVqkdYzFnrwjSU6EhnFm9mTxSKnsU+d+HuALka9
JpUDID9SjqfvEOPMdTKhbVrlmkX9GaBOAubxpvCL6iqCtX6G88h+lU8CB425LqogH+aSCfkw15vN
cc9zx2L4AcQb+DESUyK/gos9bJVRyVkektLVvPS19ofypjKi9g4c5bXsDqvofZbEPehT8XGW0K9l
d0CVwkP0bhWUtUDWZ3APuocHKctbAX6iqJdkvIuvfm1cpjHGfU3Xr4SuRK9B7kzcHGHwkMats8aL
MF9WI+qSqNk2dxZSivugdevZaqK+k5uBlyurjk7dwhnBazVyIEaifH0TzWj21rKMU73NigjEI2Oa
drLoJutnsgbXAlwd0O86d0+G5+OP3D3LSef+PLSTtYZ51eo80GG1/VdRs6w9CHFF7qw8UBVLFJAw
QOzxWDjtaeF4hUPsXWIil3vul4M6cciFx2UeGLMDg+yTm8iBM9ra+g9i2/Y6s0EqFhasLvJMz4Pa
TRekZ+IlHhzFczmgC2opIWYbVp0/w5BzFnZipJdy1J+MjauN0W2boMlprpLci9cyRTP1wZsZlN5e
8j8kp2SCfbkxbddcnq5Ix1esI7yN0wFySjLgvKwgW4zZMWZSmeXZR7kXKrlz7H0N/aZoco7jvEfi
wfk4GhlP5Jv8JSb1xmeUSFbS78Zjrbryq8G5HLRSv3Y8MveSbj4oBFCVFj/2Dm4YXt2YGx+I9tLq
GnsPjs5Y+krtbT2fFySvheayx0pZvlvlOzMMp0eU6LKjbInZf1kb4BXK96uY3Zn5C+SY3DgYXgHP
ygLujD4m/V6ZwbbLWnHbzBvLcTMMslVr70+8QZd1alzWwH2Pp6ar7CkDejdyrpnz8vDMfiMPz4F2
3k5F4F+Y2vDtfXo4+1mTtlxqbUN4QE5qXGsVstHeOJ89UTx1Kf8CebRVds+j0DGgmEuUKQmypd0U
/vpcnZQ1yXPzPMWxYxKfcgSoDZUAWe90tFpbjVOpz0m2TpTPQdLfskYgI12NB0y0ix+T1rw0xYAG
Uml4yPLHBiJgxYxVwI8ztMqU8iuEkiwTxR0U33JZtDYoKTe/1Ka+wmmQNK/FosrcTqP9e0V77PNw
Ffs8BOU9dd7AXXkgTCwPskveqbbPtym8N9lDgQcRQ7/C1E+f3HwhOytbWfWuhxiWGGBdZZPn7rqk
OopZBxE517JbnHZPwwJTyo7rAVWQeToMcqp0EYrZfmEH12IKqoWiFPpWIOB43aPTZyymEUWrSCi4
x82dp4nznqD6e1D07PbDZLlbmwg9TnFzPM+1HcXc1Y79KCFNEsIUpb6z7Kk5LzMJeULgK7qQw3Jz
gjVJhNP5mA+wqPP0U6c8p5ye1sh388FecBB+s2QcH5L1RcF3eFPnKD9C4xKRJnINVwP2IXLgNC/+
a55TTuFOqMNb/1MeuOFiOWoUzo9KKN4MII1bORhJbWG5O4Z6ctk06uI897fj7QDLK7PIcAv7eeIx
CvYaOnuXtd0p1ziYyGfUmZ/WBuWwKEyv2J0HalYX2wLcwkL2tbY7XZfxUV7rOWwS7LzGO48KrXkQ
lUJTa+8q3JvzrRVk2uWnP/77n//7OvyP/z2/yRNe+NkfWZve5IjX139+ssxPfxSn7v3bn59M3XUI
Z2xT11HTcgxDVxl/fblDIYfZ2n8Bih7y0M+SA9judG2GMRQ6h5t8zo3KDLrMnAsYuqSr9fsBp5da
T4YHnbf3HtcwZ43N+vQiN5QrnTUpCm0fZdX44JoV8jozpVXTEhT+i/FK88CHV/2ANK4RqS+on94N
Q6vv9Hiy4LP10BoO6OcZBwTtLgqbvB725bOrAD7hC6zpvY2VqYqO1V/mX6IOuaGkTRkJd9xThs4f
POwCShjgWhZ2YCXmZpggt6TiFGHnZrQkFRHhWMEmHtFHB1aWbIE7xKe+cAyPlsL1L2fk5WRdDTgf
nw8CQZru5ImSBOf5v/81HP3XX0Ooqos0O9ka0zGFxu/x66+RxIK0C7iLQxKD8xlNv7pJnKqiYKjV
K9x2i7Xskxv8I7RjUUenLnTkYG21wK91o45WVFzRd0nK/ho+TXfaYMiRgRXNee8CrEbcJQl6UMqt
th3Dvg7XTV2+odu7epf5KJzauVKawV8GKtllRLGgN57bFBqoYE1+fV3Ne3JAL8kPyD4nswEitA3e
erLzdHRhNjqKAdvEFB5UZALGU4iZoZgx5e8Bp9Lwrk808R5wIhcYgTqqDnKqPGg0aoLOoBUH+QqE
U1Hvz6c89XHKpHKtG9mSp2zzIdrIJnp+0TWKRaeYVZ5XnhKstDj9N/KUrq54aLwR9OrcQDv5U//3
L3deLe/E17wg4eYHzW/Nf26/51cv6ff6f+ejfs769Zh/PuQp//52yjF8rfI6/9H8PuuX8/K/v/91
q5fm5ZfGOmvCZrxtv8MN+163SfPXE2Se+f87+Md3eZaHsfj+56fXvM2a+Wx+mGef3ofmJ45mWR/u
ifn874PzN/Hnp+P3IXzN/+WA7y918+cnxbH+ARhWWJbj6EI3UIL49Ef/XQ5pmvMPYZuGo1qmRnrU
sD/9AYSzCf78JPR/2Ch9mI6tOyqkt/muqvN2HtKMf5hCGJYLmpQyl27bn/766O8Pz9Nv9u8fpub8
sPzwMFWxCRHCUlXL0gxdV53fbt8KObwwy4LymKcAGfzeWHWz8lvaDs1dXIuFqGxEPI3haGBBfdpQ
CHzfE0BXcHf0lWU/dQT7V9yL4WugWCMCX257PSVCPbjCh1baqMlTb3iPfoL8UePgOFfroQ69m0xa
o4f5ok+r5t4xs/4mNfD0YKEDWatT12L+3zzIILspKbvl1MazKqHxPUqGPcFB8dUO64OVoeplI2q6
Mkc72LZ2jxSFO9WomakFPhZhtgznZtAOdx9+63/zNtJU7fdvkB9OGPAheAK6whJcLB9fRyEwvICq
MY9uK5zaFfWt8jpTAJu3weDsGr1Oj3BRa7yV8GYXaoPTVxxPqGeHlHf8CJlMtLjjg4VeWr1x3nQv
+HaWWXMNch+x4WxjP9AuC4pQKwwvSsTOaYZGmy8KOyIraXT2RRwSnkndPd4wAD8hNDQop3xWwmup
t5TpmBjhQYFBWVoWaK+k2Fo2JkFMrGu31MT6HTxCWL5BgDJaGRWXdT4GC7jGu1Y3AbGk4XgzBmK4
Ud0wW3kkz9c6JdRozKmDiTi+9WerZSfOu0MgiuwoOH5NjRIXMV09KgZprKyt+ju5Fxbg67F5wC7Q
WTalpT81MAnQ+MQnvfeDNd7Btr8QJHR4kfYHT3FsJKcj89pW0w1GTtMFdpf5xidEw6sjfZCbvtX2
lSC1lBvIGjRzEiScicD1TASWddzO9/cRsCavcL4b0rpsCMMFUjmkBHvtx5TUN86oAF+hxLsou1F7
6sIQEy8gW//hzfmvt55Dst50VMJR1DD+5cLRUYlsNOwEL5EI09UlgM8GJyUR3HdWE11T1954TUsm
ydPd8ELJPfWbGBRcU3FNOLiQXxdt2qH+K3wQPJG+lS3D1coVnhnYzQYZdrDUzq3HpNO/aKoNRV1N
xmFB2TIlhk9DRPDW4AGt711R5Au0sfWHZrpWw47ael+IR2FV3V548Mk6o9Mfo9Lp9n1passeTws9
X3RIZGha6eJ2ZEH2CMEk9jY1xuVERnKZOnZOrSUbT4hwSXrQ7Ke/v/3s3+8+1zXRdNY1R5hQlDTr
t+dXLBJDL4SJS7e8+xDWMO8yCuoUoTzjOCUA8nTQ4qsmN/QjET8L2UZ4rA1CW71rkRpZkv/EqshL
tTvZZ0NmC5s7ZJyWejRl12rp8wvp9tGu4LuZep/fQG3jVh2d4MUFz7c/sQGpGS6NKCcoypAf7dPG
fKgM9XMoxoSHgBtSXVLcm96AxW3Dm5s3VRZixCjRGJkzuoskXDaoZ79OU8wTVYvuOhGqFxBxjDVW
h9GNGjv1oiut4WYYpmqvjzHgwRlg3EYJAvrEA7s4wxlLCPWpysjzzIpxioEb+QQJAX6KsYtVvzsm
iHvgR9R8l3kumdOSe7nTfUdpetwjCHH8+9/J+O130lSW7SorROFqmsX2t6eklo+aoQy6duFpVXkx
VuMXmLnpDxs9HUep47eop7TuOKl5rzSIs2ItaM9SR8WGX78g11KQefJCcAjAfp+bSkELdql3JsZP
c05zmnpt1dS5jWVmfh2OmqouS8BlKbLKV41j3JuawNHAWmBK7X0p/RyX17AcUXMphkPgG5jDaDvL
Mb0r1pnTtdwETh5duqq2szubrri1TuupX5ZTHwMZw/n1zaGpwtFMYhiCGdWed359c2Rh4A0J/9dF
mLyR+WAZ76sdGgGwilhSW8uqMX1CZwQ1+7xj8dtpFdRLExp1DlSFp4d4xBnxOajq9IY7cFygJlUc
oYWIZ8tex1H2hkb1sJMKjWFuUviRwowO8nD7ScfAEdPkYuN2Zn3QkCa8ybnmlqkVW6+j+8X2y+Sb
aSkRYXvob5VKxalUdfsj/i+UIUEIfUtbfKxKP/1aFJa+rqq+Owgzd28VpSkWfW0O3/R0ehSK/R+e
nMZvMcf8xdlcQpZqq7hCOb9HgJAmFCuLxuZCM/LkevB0HoYAHFGfTBrt25iUzqIWirLKwZrdV7HR
LUEIpgvp2jfqwltCmfW3gAuaO9c2nns3zlZCVKSW47BYUcF0H9PQcFDDqfsl8WbPg0TkO6OMUTwa
0CiLKXw8pOUYbAI8Yy4rXplrTDkAzg8qhkx+ky/drBnQuIMbNlTRZTz/KF3rLAJS44/WSJoekJhY
T8bor1rd8r79/f2mi3+5tlzTcB1uNd4sBGi/PRfTzEAJNuvLC2is8aZAHezOsa3LPI+UZ71P8n3T
JPpK7y0USYc0RbiZV0s8td5reBCGGr9VQ1ssvUoNb5BqLXjOU9ErrOTR0uutg5hKsqgQ90KHayin
Ze5H6ubvP4Hxbz4B70aNx7qrG5rrsHD+uK4SIzjloCzSC0dl3Zc2+CUMHYzeGc7uTe4aa6iSXG9z
sAy3QcnNeZBKH47v+qukFSNYSy5n0unTbamCHtOSbnoxfMRCtabKbiEvJJfkGYrVVMYkB7OFm4oS
lwl/Gc7CrOcNSxZnmWoFhmCamfL0X4lKVWCyzAtKu37UahccwBiU8Cioxcaz+F9gJ8rGTNNpARvV
uPKb9vHvvx7zt6+HH1dQg3VswzRYSxu/x91m5o6V1QGXNYAKr0IFfm2sR90yK+vgq7CMI9+q8YPl
1Eol6/BqOfqwcE2/eDD7wFw7RYnAZdk3q7TLaFJLfOhQC1jYZlq/tk24aocyWQWtXxwt6HJLZE30
I7rC9jXqdupC65v6pS4DH6xtGd0R5psA7E3clGyMqovYaF7yXN9IjnuZZzeSz+5qfj3doMmXbRxc
jhal6rCqwBr24txUmlFcIM8/nUZNu1YX+YTYJFoLfbKTv0o8/z4dknAu5hWLv/9exXxZfQiINEhn
80LCcXUey3OY9etlV3q+5WAjPxzA/2m7QRnqWzGKYJuQQlp0lruseRivtMkyl6apICLUimIV+HW1
dyAyLpqmsp+qOKyWbR41D4Ays1WumM5q6uv0OjYjOB+ReIO7dB8l5fii9CRBMNxQP2dhYkOZSppt
Zop+rXk8vyrYFmDHR/AOfbofijy91dwQ2Q37UiKospTFwNySqCwqQvF/+Dr035JtmsmVZTtcKjxo
+WqMefxDsk2xjES4I6aNlqJRmWLJ4l+NxirtFfOuIBlzAp9YQRxTycbDQwKbpqn6ARXZWfRqguhN
OFRbLqnmLslaQss65s2tLG3HKZ7zXFhv6UR9r2uD12gsUKJolfGxg0n2Hx4oGuH0r7+sYVg2IbOl
uywUdeu3vKECTLfGtKc4IBmpQSl86VUxfYHjfC2g6m2B1eKoFQ7KhZE1wSIu0VSJ/XQujfVZu5yA
Gu9B9ucL6G5Ha/RI9LXQrZZ/f/1pmq7Oa6GPlyC5Ag0ZF83UeXSpmvwgH77zOiwGFLSLbmt6oO8G
apem+9hbOIAMN/qo7YLm2Ob3TlhsylDDlFgj45iBB6mQ4EquOt06BOMARDjcNJD9/KY4Rra/Ew71
uam5rwT6JfP7Wb/g0MtG166Cob0KK+DDdfsVi8rH60CrX2KjvNZ9bx/ozTHqnWOq8aZqLvVqQsF0
YX3pERPLY+sKGWugNv4mypzPjaGxhA23U+pvm87bBnj3NB6kMO2oldcmr+kK3EXc9JvCVjZhgxx8
1x8C+1HAPBpRwZk0TDv0kis/5cvm1hiLcEeEu5gQC8PU8xqpym0sxDqu/FUff3ejL5HzBXMp1Mjx
f2wFBOW9Wez8YQ0rZri342X0OsaL1Fqp6ZVXA98sr5ObnA+L3lqoPlTmj95BHIMACH1Hqv3roL6t
lOsBNWZ0m91t5X5TlXuqBYvWuRDdAdH9VR3sWJ7FFPmMHep7UYHCxhZRU3TlUGLwXRROKblhpgsu
deDHAoaQDfpmmJTnroz3qhFB1EC91uB/qC9gOu3SSb21VODRYbI2c3HnWTnq9FQAxhQaUAJfYe/H
9i4c23Ufhd2CpcQu7KKtate3NYLN+lQT/wNiDu0HgydjN3lY28dEzP0iqamxdRd10CyhhPmKchPo
FMpTvFyxJdSmrRu1tz7Op2T417XNq7JNnHt0totu2JkC22uSzrBRUlbq+lWLXjMp94UHkq/QQC/n
n928WA6IKgwLX/vKsmExqcFC0W+GyQVKAzjZv6mrpxiBiYDScmMA7gw4Wdh/RsZw7UzXSRTsjBYv
A0zQ8aeYxKUfABHu4/4HIpfIDVnfQr/b+7O3MJ7pidMs9fXQesoC7B//27SyKo/FVntBuR+q0IX3
VPvPTpoA1z8MxqNZXA/dkuWZ/mj4S2G8pAogW+EvlfGtHXOuDnvj+vkCLOc6xgQv1z63WUiu6Z6K
3dJNMKPGr4q8ifHQVF/igZfWrvC/1tZN1zx0YuU89X6yqYGlpbehEmzG8NA0JFjWgXtQ/h9V57Xd
trJl0S/CGAiF9AoiMSlLtvyC4YicUUhf35P07evuFx6RhyYlEijs2nutubA9TdmDrp/T/h3ko28k
NTO0m2br3BMtXbjkAYUyP9l8mBXbx+TT+mzTkzAQGnxyvRhqD81weRjh9o8hznMIJO7BHAfq0Tbz
hLndfpeknnw03IdcyY9G1bBWpH6e7X5Xurx47c/o+AcVs8QwetY0krWhR93yoZZodcmmcX7rxhSt
JaF4JvxpXcG+xRYXGlGB+i418hib9on/8icCX2qaIJOFz8ew6W3UiCmgV4jwm2flAcrsg6oI38Sj
ThF6oD8WAcuKJgr0BWKqweFfJrQBi+e2709NP0dCMw+F1QTrOB/AI4ctjCulQqs6u76SKl55G9YV
KirFK1XccSy6B6fRnqzEOva69LJhvoyTzkBIDcUkXpkERVstolszZKm5dlfq4XZqp0rj4w49WKjh
9oX4yFCS1LoSrVIeCeaos2f83ml36NpTm8W9Ee0y2vtjMUaUPEN66VREYgxMY3O/ZO63ZVjJ1fzQ
y5+5pgE2kV4zdAHe/Mg0FH8W4tYbJdQF62DSkxtN5Ui6ix10nHTnFXRrzN/FoB6l3aglyWdj1lGu
tbpvLNt4Fdv0u4LB/8b2QAtZZqrFNAK9r9nRZNZznavS00sANHVaRm49l+HePYJ3WcOhol5ZlEoc
+1mTvrkPP0rM3k+5Zi2vEI+PfcHWliRj1odZJEfNBSelOvXJUAfx0pUbmtJEhUG0w1VqnDYwikyN
7R1+Bp2/d6Jr5GNvuyjL7EiDR/G1dvo1HBOI9ANRn8duGB3fUOZPWnwavdBHV2XOKDYCiHNHgUJg
RvrsDl8n9iBHV8tdbLzDCBKC6I2tt+urWjf6R2Wm3v1pnTPbp00pHMoG/lW61hSD+Uj3alJoodor
F5jtXOjZ9GVh6napmQ6ifFg+jNWq8R9Q6VK8EcKki/mrYLeyjAsyf2ffr+0iYPyW6vJ1cVeHwCIJ
HQAB2Kpq68s4puGWTYO/y3kNsWuBqp7T/9wYxeyEa11c74/DCcJRoKZpxoEFhSVyNuKTnXGNVGiG
YhbdqUiLjbMT5qD531cazNLrSV44dmP5LVE3NXCURMNYQnNtkMiCrbT83pKi9PeN7//wfnN/7N/d
+6/177HNAtuVcoJPom2RseYqXfoaS2YKo3UPjMppTmhM2LzVNfs4dMvY1uzBuF0mG+dGPW1P+X9v
sqbmN7nfb6bbvq8dreWwSkmiuUMGYqJUeIpy48FSmqiXoNQxPgPsDlph4Nt5tnhxUnJOs6XQRgUa
Y2L2IymEGptdXRrsCYzGYQ3mrgisgXM/nR4WHaifRTZcg+dB3w5Na4SiXY5qoyN0+JQqNZF2RdEd
SQXGWEIFIk3PkRGc+yjJvhU6DZ5JhHNVhTpyZhNTusi2t7Y3jkvNV9Bo3g5Tvkvdl7HdT+2YRX1D
qBfglMXVfXW7cUjLU4t3TepDxIcZk801uCOJB3PUQl/sVd2vtdmzOhvHVXnVhzYYxblyssum5+Fs
FAG4DxbBETuGiGyliMa58lPmGk2xX1W67QyPfBp7QZtZkeD8JYcFE7NELobLUpRRXWiRkoiog229
HXZRHtPO+sZE8oxINXRRVHTzdNCK4rpD3W17SP6Z4me59dSJ4tFaxeMG+mcl+ZXa93FzAXxN/alW
mqtQjdd5H773bGeH4QvWy5OS7B+pvf8wq3dpTxHV+cUex2hGe1Tr2mNG5mybd0+5JY8pSoa+iibU
WrcvT86OD6A/QLEeQ5wg/ZKrBkGUA1pi9Pahvr3NaxXWJvj+HTFevYQ3rso26+TKJ4FLYl+HFDyZ
yxiLzIlz/5HJ5MHNyq8YJl7bZoq1ZoxUNcpSM3IRwLhsvJc6rH6XKs5pztlyFVE2zkDYGeZK42IP
epgREKSuh8yZkEm3x7zqyFm0jyC4iW2Dj2M44S0A77YbbqkrTDeqmi6oFTWY0O029WUHUzcafaDr
n+xxvYKJMv0SXxDv1qKQVA0VDsYcyRbp8HZSGsM3dSy6m+M76tFtJfjoLLKA09i1GrqTcTJb1uav
i+Y89VbnzXzDqdpGCudCZayhuhSvGr8gUPOwmsaQMD3OMsR1eagU5dnegNsrVWhj/HQ7lgatjWji
ebc/W6476K8PlQpDI5PZlU1gY2pQB41RT+5bxBbPt2rVAXbvEBRgrOfWUvym7KEIrfEgn3anC5Hk
+pPL+kD9bY7S16syyDP9kKBsg0LgLwr7XrazbqqEycxhTQRXMkRY/gN7X/j0yqNV+nylkUr94vZq
pOjbxV0hatTqS6/nZwDyF8wwvoW/R8/dqKW4p0I9im9ln8TW3l33dANBsh1sU3tnZ4TUC4W/qoWS
+BbW6WBfEHWsa2jpz0ywT0u3BpM++7385tq2xwbZ36wsdBMbDjyEXdF9VdvpsWuz9xrB84K3Exfx
LAbO9va9JRiVJl6sCqx7M7/yrEf28tr2AEKNxrcQKtWKEg1MIdMcG6doKeG1cJuYkUwsqzA3yf8p
ZgyNO9lO6TPBX6EYzWN9u8ZmatRW1ckcQIaQSzVvYBGN9AW+KrlrX5RdXIrlYdTr8DZHE7sd1inH
moGPvnJOmixO+4zfpbAOripiLvbRVmyQyZa3XqAA3jFXtx/W2hznYn9J9/VnZQ1HV+bn2u2f+IZm
G+xQYvpEzUNrTY4Gozm+zTOpJs8k1CTRUt6C0NKIlFa+1iESRnnNdcuvd5IaIMmoLp2L5setztf1
LqaT7utEUSSlEmMY1NQ8hFwWpa5CsCArTEeeZy6CWquimgKpXkOUuMHgoHNgCSQaghELnAHle0+8
Aty/s6UkR4QfoVVx/rd8j6zNWzUe1HCSuHIIE9ArcSLtJ+m/M4767AdxaiUOp0Q/bknDteRUWTs8
zj1YQV1aoCGUhRVxjOxB9faV9Pbqq8EBUmMphWQFOA4PyHZq0bU32yNurd/w7URTPLFb9cTYvGyE
C+TOEeBQRJ+qF+WFWCdIzEu456Zvqz/UwYq3cT26TLZaAyKbagQgYSMSaAPVGX3FmVmbkNGmj2Uj
T3W3HJnf+ybUZNPuPJge2FyDjC4WEx2Eo3qYMIpKhoWaOBzEHHdJGsEiQJPVQL/rvg1JWOR6wLd+
qKyO7bYWrksL28vwZiU7WNjmmsYODGCVdjJdexd3C4BZxojV1V2BH6nqSRfGBYfPQTBUYqzwBU3M
e7karxl5bV5idDHZDXrxsFF4AOYAyQ7QqC7eqAefRS9eSsHwo4K5676gJXg01cqrVxLbTs7C9TDU
p29qagRWB88W0+6B33gtH53h3f2RLM8F21DNJKftLdHPbUWi+nhVITKWVn4BRvuu2PXLiIIRYy6z
yf3MgnzMVbhqU/210uxfsw07Y+XCqhY48wnNqNrL7fq39vJ06zVUmEs6d4qhPeC3gXhs2i+NXLAx
YuSYzkrQpE3QtfDmgBnMc8VeBGHgq1DGIyAaf1e2SOzT0VyIaxsm+hrLUWZ2APv1zRo/tWL3lXk7
6qRhq+pGB2QK87H0dxuyC1ECZjcd6xpaMnvLjGzQJH+csuZj0wml0MnbRJjU605ErtlpJXlnnON6
/STH7ILTOCbrKTb1NNbUKsxsKyirKu4pNm3jo3obdq7tZuk7+rmpbqVLUXtp2r5DQXxcl4KwjvxK
SoJXO2ZULmU8JznETeeh5K2HHasOm5y8zoMZNa+j+3PG5bOiQ9LoMW2aB6R0L4y2j1DmXjoAxN2U
EW2dxfbLngCqKa9KYmdeb6ih2iUBDfVTo1KwbTlHHliSvr5acACXUnlTlOSaKVrc7VPspE1sOo23
JChLNedDd40nZmcv04q2vS8fhFHQmIcdkUPPU6bnunZJGMni3SDYrrN8RUtjpyB7TdGegOKcU1Rs
ibk/VTpBvPb2kGrN+5bgvi/2i1F7sMaecO6+oa24VCY1XGUcxcIuqOcEo1HljKF0reNipy9y2a65
014c3TzuA6hc67QqDiQLLVaT/t2tpw8n+VmlaMtGugEIxDSyDWFd1+p6BkISj/Z67jkKllU9CGhM
2lxy3d++GHsSY0fzkrr57ArzCx3051pN3uHPvowI5dfbSpmrCInXeGvVT1bKD5eqzuwTn+Rs32JA
4ybjp7UnT2kqj9rUIlY+6O14Kvv2WZ20M4EHmDS+56hr9k4+jQ0m9Zm6IiMpQC+Cro/VpfFJs4tT
N3uVjJV7qJFlWrAQiJPW2y/oj3iV4WOy2wddigCNg1cB5RNWvPRY/Yr02akdeDYV8nn3NOba81CM
h2Q1g6LdIM4UXqU2L2mTfWsy+2RR6t8OcbUgNpSEs1LKQFvsF9mL80p6x8xEZl/Plrucq6p6cmzr
PLIpXNd3lUujbPqw4RXoEv7cm/TU9fQi9OSA2hzcMOjp0nd73FJ2AppquMhCPzJHrORHp9tHB1Pi
Yo4xSPMzHeRxyS9cAqjS+4VlhiCwFqOHa38OBHdOW3dBG3CaBdzJraI7D+hwK7y5yr7MY/5VlMar
ndqRQjgyU7jHzn6rHJMEsvzaOvpxNKoLo7PrbNoXVSSnxFXiZIs2lWypVTlIWB6qFs2GFTQ3XwjW
Dhuvph7iOwgmGy5MQV5OuT/KVH0qOI3xt3GgozsxUMkzxiYdqWtxoFrjkTngq1Ttc9rAhXeSK7yX
IG+2MLW+tJZNkOAKa4st/hdN7Gf4GZFKBQ994lSpO4ro7gE/87NkI8se71AU9OusgtTN9cFwWLWL
KFcpWne6H/l+Zsr5oXC+EXLow5XmvKIEVHTqHEw0U8VUQTuVFxxEWK2gNfpmUx0MLqGYHjRy0bep
56zJjux9FVt7gkp/6HPJZUVeMdA84ik5amN63hDZtIbxa26mMyOxl5I2xVjanpEAAMvVp9FVH23D
eK8qjXV6+T2vNgusi76pioF2mOtHpYpjVe+PTCIxt+M6MJLO67M+dsGEL3X7rOzOu23b0D7QY+Bo
27TyBe7TMhtxXT2sa+rNU3lSioWNO93mWovnbbp1Mi+iWQKEqJ5dU2uP4mSZ63mu9xfNLR7Ziz9U
aXYRcj2qw3d8Mpc5EZ9bvb2ZUv9pT3psiS2GCHopmxs0QJ4gdsZzLs/LZp4K7YtCUp9Ts4jxB3QG
cw+JMK4YWamm85EIybMt6rOtd8w7HN9W+khIm8tacyGoK1ZU5v3rV9M1Cc9uPvdG+ZrL9ElJ0oDe
6obhYwpod+GS5XwJuj8SdHZHzidNN0M1g55iomfZyzdqIFFEk26xd5MPrqX76P8gEikxKVRha/xW
6j+jgFGkqo8VldvIoWcRD5mzD6LVoQAhTftoBUWp6TK2YQYnqhONFMEa07oSc2L7neHf0YFeV6ku
mi/Vb/MPzsEzC9STLkdCz7SXfGHzUzoP6taweXxAPkc/Ugm1xAzsRouxosb6Sg+p4VJkUWLs86Vw
tdjUvq998giN7JpM46VcKFa2nT0Zm3pcCYfGkCHcfAtnTMZvZgq4GI/KbNAV/W9r5d4NcU1Jv+L+
4P3+vU9yv3u/ubdu/t2VYwf7vrqBKBuEZ/+v3QNH/P92f0oXyXEyx7ZK13jRM1oBY0YXwt5qjUKT
SUA75g1tBW66BFi30tSzX6Bm/vvY/aemRnjw94nkYNGHJMmVljqmUPJ89ubUpwqsIak17Fic9UQR
3p+mPOtPvaSfpI4Dl2bN5kBF5HTSQIr8vekKu2Lafb9Pz+BWWP3v/4ftekDsucb3h4Sbdydpdzz7
31PuD97/8X9e599L7OMqvWGsRv/+Od6bP/ePqV42MOcNsMm/jSh7+gKCJA9VxdBO95uiRT0tuEIe
bK2m+VQkNfNVDXLn7acK7RYf3dZ7dPq/yNuHBvS+Od1/krePQgGzdawSSs1bh+3+ld3famvmPmAy
9wvOdoEioQKsNsx669Nk4LO9v0Cj3z7Rv691e2nHLH4mNv35LO35yvrugPDQPQ63d9xNs/77tvef
7o/1Gs4exh2MwoqKnQQvcX+xf8+9P1YgStn+vs39/xCYZbN1K1/Hko9/Wvh6EtB1FZrMbgiVDRnk
rLjeXmwPczdG3dZDie1Cm75Rok/RMhl0HHJv+TOxT6q3PnDn+aBIk/2BFgnieeEjBYW2RnKRgTqt
h3Ld3vrN/aF0QC8CbXa89HEotnCxcob8f1DQPRnYD+ZuCVp64lh2Q6XEQPdnSpgA7vtRleO5LmSY
5pMPCcZ2ypOWVr49o9dnvM8I7LjXZAuCvmY6GxnHnEFoPmp8Mc1Tu+vnTs3OJjawalCDbGoixQBb
BuyHonqzbr7CsFHaOJXpKR2ToLhdgkrCzM9Ll8aVwlGJ8atrVR87Hinc60NJrg3tlD9EPS1Je56J
IPHk0L4iAjjJju9Ndlj7zXiIKiCW01wcynwja156SPsZO7cRg/jzMOyXluJBrYtYH92TUD6T2Xo2
sBwv86/bx7AnVmARcsQRiUqEHh2E8mTS/VJ1QkSP0eJICuPfIxE2WXGmvxbjcwyNHqCGvJgzVaMK
sQLlfUL4iaGl0PiUwzbi23LTuDOVQ0fpUSJu7frSB9XFiCP4pSk9vgP2AKA6pFH62U52ZUoltzlR
D2JOakUkpjJAdwaqxvAcuPsdrczJ3iIYLb4zvCXsrsqCyEdKmIy3mBXzuDnWY2Ewm+9eDHt9U+s9
FmX+NomZVn2FE429baY9F31+ue0cp8rgQ+Ijn8WhBCzm6er0guPA09oksNdbAcnoZGekJSbfmpdY
wCCeXFBujRaVtNK68aZpMv2CCgh3iqf2QB3shjBWcajoUBIoGmb8eXPbH26CVEY2saV8GYkdbQw6
ZjI9lNmb5rxo7FHmxvUXww2ydfbra3Gki+yptQ6Bhhi2rWIVjXPlRSzYxIwJCsKv3PxqVX+MyTjo
DoX7OviJ7RMnElpTF86qHndkPSiV9HP0gzcgnwbLN6n7QF3qIDfaM2AvAoJgZvTPrQSR4C7ebXxq
7Sn75uKwtgT22giBN/h4/GWqLP027c4wPo/2agV9zQ6RNJLGtIIleWBKmNl0MsvpqUn6z7xxo5E3
K5I5gFQSiNL8vrcMP25KeweEAHZWG9qnupd+ziUlpaUn9+897Sb7xmlBhKApnjE5h5a+eFq80UNQ
Mux8LpNLiwF06nrKImgiVPSZBz+FwicFc3EFpiLR4ARLeJqcDvADEAJvJzuzf7B5Q+JHqnnafdi5
HUgnPZHLU3mdjm62IhhDOSgs1hr6SkWuNwky3ePpAPPAh3Tr44b/hYWMccFVh1WIby7oCHkd6quT
lUGh8mWZAz05VFX4EWvgr2npL4nOJXqJms0Ndyt5Yh4XGBOnj0Nhs/BHFBeUrrGjpFHm3qyzQA9R
FU/skOT80+BFtyENMjqgRjecDOIfs0KFNEak4TRGLmMWezb9TdK4SiB3XTQY+XbRh+6gx+uWHep+
8M2Fow2ZRAlxWWFCMS4mBqHkQF/On+ueDsFvVf6oSRdyeOuZj01Wxxr26pr72HoZgKh+RSd0Srs4
L8qDXcp4zwnq6qhDbHlIkz/bILxaU+mcwT5u+E7xuiF42B/3rY7bEjS2KANgbIdVyy5uCSmLXrEw
KaNYjwv6RVX1Rybdy8rwEYRsnLGfkMkIRZGC2zjrFQIU2phZXZ3IbXhI7a/GmsHlB8uJXS9JPsy6
Y4Bvhx1DvQylc8Ulw5wtL1mYeSoidNCstHaDZEzxFZbK0RX4B3TPVWZMGfUxYfPSV27EDvuUbm3k
dD/rBReB4QLGHW/aHg/truyDbaFxUp9hVL5lqknfWz31vRMKRqlyTbG1TtS6j0lhPms204i+ex0t
0DmyH89Lb3ibw7D4XNO9Knc3SpM+KHckmvlHC6+Q1OmgK+h9s3gmLrFiEpZVh9K/fxLrcOhqzO2E
WSrbdtDc6qC7xCbNG2tue3D43a2dIqVWiFdxzps1HwZ2lhoNQVsCRGDhrTKDY8CJdlTGOSOfZVEP
GyThxn6U7EP71DoYefHcs9ITGETbQPVn3XnoCwNzNnRfIdgGdHGF8scd7YO9tQdrR4s/0o0hqGur
tGcs4lEm9SMytj/ZeMy2V6ObiZ+ybwMo8yQz48M0pqCe06Pgk86rFT3eyD+/pkZ61FhBlIFIeZm/
r1PzBIDjKzmg3wzAs4XdHAF5fWU8e2hrVkSV3cdtR2yVRI8xsAY17ZX8YUJ/ID48bLmkW5N5nhE7
ddrTviq4DOU1r191d74W+faaufOnnpu/9oFdUGu+Dykb8Q5x3r6bl0xXX0ac6XDsD7kgh5fdnfFc
atWDkLAxSwqmeWWHpxzMjXDUVrumbv6aaCbAt/SzVZQ3hHuopOQbkcMXYp5jPQc0woGQmGFtb749
SRpU6cFkDd0QIKBofd1DM9GfljU/9y3OPnMPyCb3jbwMk34N2HL6CQ3zduByWWSkkV06h0u3UPyh
pbmrueetUEmxJx9nO2Yq/YqF/82XD+masTM6/OHZ2Y3jbB9TSYWQZkgeuguIibibiytKyyvL4e20
D+tMsDyAX1MPBiMV2HaxIm3yypZjmpeos5QjJMhT39I0sa70Ot8HndBg1z7DAz8tgGRk4TwUWXLG
RQ17r/BdmUT9/m0FvraRf5DrkkRLmospVzuMqAPt8IXGN8ZgKslLoXxbDNVb8WxUE5EgFtUFux5J
ylIjfuKywlw9emn3UzqvW/tkax81FXpTIVELVIESafhqaW/a/lSjS5QeuhvwYxUNluIMf7Od/+zi
qY+V7EnK3zX7L/aanpgLnvtmLNGox67Ocf/c2B8G8VPQrD7AxHLBHN5I3a7Mo/obXPRj+zWHKNT5
I1Jy9eD+EN/dL6wp9UFDvPbQPZiH/ii89Q1NAEVGz9fGoP2V0DXc3pMTSmYfXkZc9Z8Z8zj985Lr
E5toqxi43i3TU2nPO4O2Upx38qTJB5Sdj9lAe5MlDKllYKqtwu7o2+mFVnF/Mtcaia+lAQ5OdYtJ
DnI73kj3rA25ar7ZEhMLLhsNhk48EaRwuJtuqrzY4qHhlxKVekmltH8Bf301QRo+kF7d/4SzRuWV
GPYSEKjTeEJrldNqOTMnwxQsZqec+yW91u5CKhD9S+LgFJMitcntsCgpbcuhBE1CbzkJy9loD+vN
T9WsDNTFtj6ZtlCCuan6qIDgzaqnFB/url8qlZ7bsmcOkVlT7rmsae9g0/aABVq7uBkWMKK+aq+4
OcKy/94omwUdUWPPkmztNbcg/YB+tSm2uvZ6f6wklyVO5A6swdr7C9xA+9D2+vZNL7vjSHAdeSza
W9sO5fNdV6O72tv9oVLr/G1qEk4jBtXqLQZgkGr7kKOL5UqonImspdN4uxEZ0FbPRCqkgRJNwcO3
A27qIt0fSNrbHnY7oYvSi2/3h5gKs4Wt84e53YxH8PTh/Zu5f1vsJ9m7lpz8BFuH/c2epFKb+tjr
0nidlPW12ICg1czTcoeZy/1f3m+64nuu6cZzUppYcDfVDbXeGS4JOYGX+0+mMlystXrorVI73V8Z
EQpdBlBbgaV2v5VCNV/l1DMNbDME09SNV5FTZt9skYpZrtdsxu+k8+XOsiXY1N3t84K5I1S6tnju
VCU5dAtjdtvoCFIEpu3P5GAn3uBUGLHUKWeKu9f79zL7LqxN+ezVHeBO44q46JbkHbXDuVoBG9V1
96IaQ3IdhDHA3IZhW9cMyJf8N2oWQpEAl3o7P7XLcKUjbwk6Ve6zukK+ZfswvrLJAjBY7PXPxUle
hE6omO5oik+o10kZauNSzPTsewxHT6XBmaWMTHjG2113a47drIqnxC4OmTkRnU7vx6MqLP1aiO1r
Ziz0rZd+udgyK74o1Td3KAGxAWlFF1NB45HVLeo3XYK0tYszVk1Nk9Yv2Zv4q4sE6ee+1HwmgyBU
6RZbM1nP2w4BLAWmoUJb9HRl7s6aXRQPbbKM/jqueTAtKuqZfH3C8GD8MaTtCcYwv9Zso8etcG7l
hUJ8YdvVvj1aRQQG8Q+DlGtq9savdgEQqyKFHSRNLTzyU5ZdHSjp171Xva6uGPjj6CK7QZaPyuCa
UT7ly9m0etu/B3V23ePOXo8hv14G98OkJwBoLapXARooLFfCaf9FBJSqDo35hZ5/G7gIty8D3fhL
mQ1lAKb2mwWw+GjYQ7l4xC0hRqOJBqSSt3dcEmdcrXiywD5NECbfl6XaMKLb2FxqGa2iY6BLOwqy
ofiTaXpEK8n+bk09WZJbbfg7vQP/fmSnMbxr5NWjbrzTI1/q5QUMc1CTdv/a0ide88T8GDD+PaSu
m3qJvZgfma4jnppnJtGi16JdMxwu1g1jbjHgF5Ia6SFNYj7qLd1NN1veJiZA3j2BpC/2+Y0K8wmN
kfngbgoMTT7Cg9HaKQ2Bcr5xq0DbvpQsIMR9FM3VTrPlO0lSmBVr2b8bDVO0oQG1bVQzV0UhuMak
HMGjGqs7yeLt7Ygcpbo8WSMCM7Nry0OiNwXigjJ9EyraYXLzrF+C3QKd7+zHMHCZqscmoTQsHaZ3
C+yNWatOStrk12bt3WAfVRLiav4KHYHGZJt4WVtzfMQeY15xIWM2kuNjm5bTo6wTIG/QcY/CatbA
RfFGr3UAojpAB/hrSpTbhgADhbEUDbOTSqmfLC11mNxtKvxPzAz3GzXVOm+0pu2wOQjDjGGmd8L3
VLhF+5rezp4dNESxVTYDwyqlZkbd7PR1dsXdh6EzKbrnFKVL2snqUtztkLY+C79VoaXXLqIKfTFx
N/XMKxYnvZbGll6XZUWku284eN2xfRinbPYcvTHeJhPlxy3L6n4jVKBqEFq7sM5dzUtu1s+tmIrn
Zde/tOuSxnsxjsF8m4WqkuFdvuK31EcqirtPBoNy6Q8T22pW86/9Yoovwk5bv8ttDfwyYCanCv+u
APqU4D/dQWhkc9aeafagXZDigfzf1dcHWph3Q1ulpTubjjp0urm93h+638yOFlcQJC6w4spTI+RP
bCpU2wxoqTTzU9OwDtI5ORvo+AGMb31y3hQ2gYkh5WF2qnny7H1tfSYsVCX6WiJmJbcus5LqPIB8
CDikpi9VnqJSIgitkOJzltb3v/7tWlfSw3Cj+TmKtV4N03yybuC/+w0LeXrAPKrEE3JDQmHJotqq
8sYMQ3NKJqt/x7LSrIrqrRQPBpG6kVNoRdjqW9th2XVp2Vu7CKx8ZpuTbJYbu6K4/GWvutbC0Oxu
cdU2PqveabaH+422kKAgTPx83fafh1apYVRbqMOp+AK72oZvpuh26PxWfa2QgF54X8vHI+MyhE20
GB2pUszftKGTEXOcPlrSlogVX+8Rj0qhKgGHmN6czGTDJzUQOYqixiRv46oy3b/eQt6v97v3n5ie
KCgt9fjfQxKriY95StwcBNplFVK9yEn850aB5+Ktmd2ERJFs0rPHm/511frtNJYF6E+nuXS3G00Z
nchUnOf7QxbOiL+P33/6z2N65LglfWet4DrZVCmiGMevDbO/olAab/ibuWc0zf1JaTXPqhKEYUPv
/wOI3IkhrtuAU24HOkiMjO8392fYt8dbnn9/yBia8bi0KaL8G+W5A6pQ5ubyfL+nG/Q72tYGkQQ3
7MWxfkDWhubODvIfWpSrnzi4gwL15AYoLW/PSHjGjF0fnLDbxlVHydHpNfXdUtmfuU5DB/VC8wSy
lIxFt+q8/PY/AHhpQGLr39agiEhman+ZtwFN3ppVj6k9XBDm2PGg0+7SKCVfxlJTX5ZbQU3O/Xza
b48ZWdvcCAJpyWgypX2GMI5t0k7/0zL76mKUyzUj7OZJjJpzRC4JimFGZp6ueoD/K3meDGpH6RTz
0c6YZt0fy5yqu8DtvN4r2FLrtUs5GJzE6vYLC7uE27mmuhI21i1bVC8+cBIIghSSgPqengiyd39Z
hTMehPiY1xUmLFw55lKThue3BKxGb+Rs54PyZKrz6mmJkD/yYn8eUnV6d3dRx+KnXppDbM2V/jhs
dkPjexBf1ML5anMNOjnj0Ppi6ppwk+xFUSQZ7y48/v+9m/uiXesHuza8qW7/h673WI6b6YJtnwgR
8Kiaor2ltxMEKVIoeG+f/iy0vnv/OIMz6WC3KEok0YWq3Jkr++stqSYNuXGgif4LIutR/hsbqNnz
HBClUtmzmTKro3Rg0lhuzG4Vzx1LPAdp3NQiwQ5vmj7HaaQTNjuvNDpyXtJNaGn48NjBZsFh4rpY
/DrNxYMwtUUya1Ay2TCkVj6/ZL1vko70B+KCf1oZrzgc2n8jx7pL7GH8wD89r+A4s0kdOqbMXdwf
07LLL4Et+Se7+PHGwSssZEiR5sEpWrB4CSi4HIjKETNG7d/abs35Pi+H+fkWheeJss1Xix7ShzQL
cDjSQLKv8O+8RhMV54sSRJzQO0aRHj9ifWz80eJEzuga74N4YgTt5db074vJ4H4qDbHjZEfR3UhW
0aQR/qpVdbofIjcg3pExcNb1ZA+DoLymuNM3jZTR45wjnKpuRp8uJOjHsnzSemHeW1D2X2ih8W/f
WwI4rzUBQ3Ud+9kbya+tcm03D0m1uXH+kuQTq625TSZkV+/W4e3miXlnzBc8WNGqksxzvKWs4X9g
/jCcGeFILI4QGeE2mIB/HLPO9zH3uz11WeMJP52JZ7CrThWkuDVN31hKZQJ5Y3mtlmVZ+nFP4KiO
n4omrE7/e6A/8b+nRtWRtMkyLKzLp5RdHfkcMuztkIGaBtlF55SekZH5V09dROZWKDGcbneFkMKQ
Y9XU52K5UehVW5q+NtGwOobZ3lnKCStjYO4D7pkTAtllb3nNKGtyKrpNpWDwdMMVtHltrEZhDNcg
G41Toh0ndmJ703HzHQhf8dZ5YG6thmJNe6NVerBGky12t/qD0uyzTTHwmbdLJ2UMvFIa1mpXR7YE
FHmqi/6/B1ekwcmps43N1ICiQa/B49eUlDlRtUZ3R1F3yPUOtWTo8ghrr7JotfgZtkZ2cGY7J/0U
xdfecrY56ZmH2Yibh0q3o2v7f700y/rglVwRvcsBdh6Ch1hLggfLm8O9PYbwaJfXbg/84J/Nmb2X
ltvpJloOT8ny4KmqP+gJbhMNfOW9E8z6qZL65Vb2HU34AGtxvdV/T0uP3O3lKcEz3nV4DWP0nckt
gho0aTnuiHdzry9mAsVd5JCpHPJhP+stpbFGUj0xuXsUgsGSIZB2imV9rCUK9kB71GVsvN9UVekb
U6gMcHeU3WvWEr/wgghxMPqd8ansbc+MHmCOkKoyouKrlM96QgAJhONdM8jsOdA6TrDcZjGoWfmD
uTgdjcG+NGW+/0fFKD2gfY1mAbDJUnnCulcw6Uqscqm/tFdq8crqMrReOBzWp8Dm3dexl/Ea0/1p
mFRCWMi/KVA4GYRIUbPBEjK9id69Hmk0r+Zn1uMBE5n+l06v+J2/R2RbCx1771L6vB6V9chXcPe6
uzTEJS5Ww6DJfxV+wf/6bl1aJPsWY8SwtN+y+cl2c+p+BQvQNVvgrxapGpiz9IqoBQh7e63yyM3l
dfRohB96HWaPSnX9U9ypYa2Ps9jens4yF9iE1AOnAQnx5a2swmnHALvH0L90fKX2A5173aOrRHUX
O1bup55oT+QtGqYk8InsGBn/9oO8PUxTn6+lLSY/aRCgb0fAAM4KITRNMAVp0xB1djksSwupyRxB
RzpjcAhHVe6n2x+gIEHdUQXZgiSYIYrxUVyV+v2oIl6rwnflFu7e43R1LCriRYVK7Yuoo1/s5M9N
2k+fVeLSidUavOWCjGMK3Im1KPKe0hBd+reoPTcBwOllpdWbonx0W0O/b6KY06nenG/PRsfA69aF
3srqB2MD9Qkui9Xn9yZhfNIz5Oqruav3YurrFV4qbuQ0Y53NpK3PjqhX2WB6946txP1Yezt7KpvL
7aXbA3wXvOIldKIgyJ1zXc0vqMtEkNSUnNVcqGPYD2I/xtVw8USdbZWuD4jkCXfqJItfu1wu0kQA
EbXs7uqiaR7sjEFBnlGD6aopWNdho64FCL+No5fOQyqtcN1UgfYC03TyDTmYnznSUDy53u9AR1c8
wigyplI9OjHe8DJL/ob94l0phs+hNw3fdPPuxU3ZGQZNz41NQC5VqbkPOf4e4etTodz2NnvlId8V
hAP/fTQvr6nlT8PRsS//z88rCho/Z2NP3MR6M+r5EcUtpymSYVtI3H8VJnbEAb+cSZ5TsRCWxvxU
ZN1/H6n//7Xbn/7v8wrw/cfCJbl5+5R5+QL/Ppr6+NGmmaHP1V9okty8dVPvN1ONyl7WRfI4WAFL
RVS12y63v6LKdkBuAtphauCcGR8+DUbJOBzP0rpL2WjDGJj2tyWHUhqSN4GwcHS55ROZsLmo64t0
kEBvFYa3p97ytF2AENgd2LIm0bjuA3ITihPMu9bxXcY1JrmBO+Z76DzVnXAO1RLU09hEJOuxL4aT
Rr9otw6MCnvbjXB1exhRs2ukvQKywjGfo783LZGIcOUlDV5HBOTEnZYYkJNuAAls/0l6qckM0Mrb
Sw356XN2GondNbaesrGZN0pk1kXLug7AzuBhZRPdNYVqsHG6QX8uq0739UIEX3CtD0GgnhjZFC+t
Qa4WNnrwVBs1+86CYWknEufU6AX2LNbFJzUqkxxo27+CkX5N77TMCT+0Ni9o6LG79e3pUPFd93Vr
XEdymE+m41zQr9UWlCZY/Smet73RT7syqasPw6Qjvjaml2Fy83MtUeXpoSo/slrR5Op2MwMhaawr
XRFyTR0Xcvc4b2fDoFSn7d3zjFja+zZdxkc9LLdWCz3JWR4qQGx+WyREBMrGu6Sl1m1poyjV1oZZ
fRcmI1NBpzhUncvCxkqNHb3UC3b9JDb+CZq15/qhiahs9SlejkWUtgMyL3mtcV9fFGsHIvK+kwkz
cJVOu8FgovCfsmdD0xotpnyRI1lxF7lvmK1g0zcTzuqV2Ta0ZQxtdYKhU534NqRY3T6sC1vtzEYz
4Zi7ZkSOAQWZE1FzxrPzkg+dvru9dHv4n7JsWqrb4g8OfYgYQ+VDA9dP8eARBw9a/dT/WDLulmql
vqLcildun3B7wFk83bC2aHMAkC0GbAwY6YTmRtwCX0szrfPdbIlKZ8uHUgjrfHs+hJwrMtzcs+ic
vdQlLZ345Nf9kJoXVjnhI9I7mzCxoiX0YQM+8uqnhIYaFSxVQLGR3/Psn4jlqOr2LBmz5mESWbuF
J2yvtalHeIF890+JBw+QbetYJNtmORZ1ChX+9qf1jfCx/Om/pyYzBpmG/U4u/CvyVivPo3CNYs3m
4fZSo5UrO43Lu9uzG31j+azYHHHW1vNDYSfxVRlMxYawUx9JAKSE0avNiUF27xRrwIpp7sfE/E7p
jcUdrPeMrTWd0XibHNj75uvJnPRXu+pJpMnB4B20/CnCt+8RKCAQOhzjXIveg9nlTKaJZ3CIxZ2O
pOP/e93lL+HoQ7gON/9+SFpTQC5dnt/+w2IyPKz96AiVTpw/DrX/7xNvzxs92oBQ1Ni66u759uCE
wX8f/e+12lJrHZLVdsb0hq3Axt9T22wcDeJNzWfVZVsjnFZjRNsyyyxvlwmJoWB+pXumIk2N+Elp
tm6gJ+d65JMEfpV0B4jIKDdaJ2c/nw9jzfY7pIWoawcsGg2HZYOOn8QEvoX+u220P+wvmX62MHWC
+lTY8TZr5h2mpGYz18Z9p3V0HtfEoOTYiJUrqmtXWlTBiNh3VH62KKAj71i9aRb72zLYL4I6FhuO
eHicpGbdcesnccrunUXYSMsvolXNWTdNhkqV+dLFQPG0smOIWCCUYN+VQcDwWj0Im+UGXhYTKiI0
Oibcgh40L0++SMo8MkjemsFM+Qq6glfHi/6B8x3P7SiHc2aSi8xE/uhIrC5h5FwcPIX8upjPREXL
eSvu94GLDqNQ6TPxooNF490mnlQ2nlWMahEMMvYb/MERS41fV/IjKOpD1Bovy1qy0wO5ztrizR1h
ZPVJ/uBw+TmWvcqS7yYP78ew+15+pTFtUUoVhMN1XEVMAEP/vXV5Pw8uWsY0e9d40Mh+dOZ5EpIh
KwHYhMiejIPXuTee05zODGgzay8Z2SC66tus+nfWs9w3tPGBbHSxyyjd7JhfV7b5ayn3Ryvei3Ca
/KzqyChWj3UQk7dqVsh7P0PR/VRaei5rDpZyJhEh2nbLv7R1Q+QULTk0fczFlNKuhvLk12y1fdMx
rbXFiNvG3pgsNAyNJFtTu8chjVdL5DlgHp7W805PBgzPdbPN3PSxmK2nIHevaGbxykW7qiqCX+0Y
PVe1+RbJMdwY9nTsPWzU7XJxe5l7b+aaX4VptrVAPcZDt40G/U7E452U1l1aNLiqhmol0Gon0gWY
dchaiFcmcGJqv5pe/pY2JYUBdtuJ1Jfh6ZQXWYxPCS90ofUtNLKQYb6trEkjnbw0HBil8M2gntgE
tvtqpMwu1L8chasSdyW3OSP0wzH9CU0wUlUb3qOPdbhuqo2K+/fSEW+mBGnuOOmJUTLdoSI+GGV7
1FhZN3E24WPiyDYufrQykH7ZdeG6RAsoSjzUotyFlRuuvZAb5awbp0K/q8q02thTupNjBkdklMRb
omynMNr7vVM8sN84RwE6X922hBUSGnSb2rmQiQwZOXfYuNZsRdvFu9KbSJrlfWukkK9p15wa6BJI
bCunsMUpnAdIRi7pTjch1WPwW8tNfFUuNEWHa72osPON4W/pbANs02vuHiUKWcbKxkwEVtqR9zI9
wPRMqKZ61EVUbcukYH8vSevKfjVkhLZxxhB7T2PQB16EMpqe+a+x/CwTwARDZtmGWPRrdSSr/hDX
3p80aqJ1NEvo6HzlHEktn38kHjYcFiSSFTSEBkF92+EV9t16YyUcKSeSjCYR5tHYU5GTwnzQjdWE
1b3K7oIytFaF17xpqqbRLXhZMA8Dfsa8L/LVbGi/mqu955hQihBPlFsf6aHf0RXbje6pcPIDuJSU
lq2Q6WWmuRT82B9OwmqYmtN3KAKLYKLu+GQMqo2hOJp7Nq02ga7xzc3ccGW4i9Cu2P0iTM5Jv7Ni
DSOG27KoTs1TlbZvbJ5+CR4+eir4Yee7E4XOHZ9gvD2aLYegWq7db/JRj0kbv2ikuer+L/IlZyzN
MbCaECyJ1doqsNqYGo6lMCT6myyVZ1axjDuaz4621O1Q8kvRK9OvI4NvUM2kFJNvO2u+JgkhhFC1
01HqDgvtkzAu10Kf4haxjQOw1F1R/zheZqzyLHoIbLVtWX09F0dnosS0Nd1qbdlte2Z09dV54H+F
OuXVlG6nBKthD35sTn7CsmV67TZvVmJ1SATWL2AIZ5UTyB0n0pKy3ofzbFz6bHxSfUOQGCrMYO1l
0mQ0wrrWJoaTDe+URmyv5o5N9BSOoLZKgzH3o0CdZIINEH6F5cLBzJ1fbZzecLKjlxp8hgAaCD9N
+HMf3GV5d5g7Nqsh4/QeP4c20F+L8JTY6/QqC/HRWVBVGPbdseU8Wp6DyxBig4/w92wEfE36gYC4
psFKB00gYvPHMDBlKcLu5iKXV/H4snQgHoeQ+Xgek+IIcXiC82qlaa2EZeCd6Gv2urP3B+o9ppq6
fdGk2oi6FX5qt6dJdM+du2oSJomjVb5USzl2D2vA8KjBo0pD9y3w1cKVzkZTPmSYfmVT2uB15o9o
8OsKFiAiyuNqgtfkc/9+1UR7Vxvib5gFtt/lGWQnx+ohtlgGIdH+vk+HvwNCubBZNlWavbPVeOXq
6bamVT9M+P3oP9PJqHe/JirmqjQG0nZJuRI6xeNZipOPadMRQ/1liIJrjvcyrXGaGsVRc3v4efW0
JhT+a6Zasx6KjNu/tlXsN9Kc8FVgAYJiP3A3hJtoBFJUVTmHsubTZirvJ53xCtExWxW8Mfyx7b71
ZmaoGkznelgA6gSGPVHWWPegrW47CagSr1Z9NWi7JsKA6J+6j56mumveBflmQoH1wbqRRSYyCwFq
xA8vMAE7oLvY9+DWwfYBQiSEVTyn+dWkf3YTJ+OMbNc99xgiDpi1Bsq/qX/PYd9nJMFrZAIVYS5z
ZvnG5Qm71dqbpumt2hJpKY70t6SL4jV2TMaw5cC5QZ/I56kZezWYiNZUfp4L5bdeQJMaA69n1Jr1
4Jjq6qXVH7WQCXNN4n1r5mt84xQuDwxz5h2GjJbuqLq5QlMS7Hmv+pj/GZqxfg6dK2gqPQZys29b
RIs40/4AusrCokN8myEKFdzMo8rijKtLjlGtijk5JFtjLn9yGZf3Zksl0xwXWGsgCjRFvmYgHzFD
5ofXR1hiwW+5qvuSo82kpnYZUm6idhiuZsUVarkTC24pT5iOwGCwqCYp+8BGxscmsO4zj/VYlOk+
wegdWdm2KR2aEBwVw5XBzt8F7WONu4UAVpFsif4G/lik3ykrt+mAT8rdYe/Ynr7T6/m7UdWvmAiA
mJyK/VIaCyOJ9GeiTIR31VaY91IuZ6BajfKmU8jNWbXDF8c5gt80l3MLdV5s0bqb0kwxyIJXHkLt
uYoFzRGiYg/Q/aRYHHylA05UQNec5mNstJ8a03hYWvnKFhDFvDi66w+R1Lh70xDuQ8WtCSaMb3Ek
uAFIc1pbfXTfNtZfaGoptYuJXFTBZt7KJDLxCdbc5Qfsyn3korezQNiQcDxp7nNONsGUudtGsFFP
9W1WRk9hpe1ECImiGMcaApq3inSyg32fz8cJMziuIgCXhW6vjIopyBziTeJaB1jHd4yzfSX7mRni
LP6A9qJBSmsLaHSYaEs9EJtmVJ9aNCzu6/UIxJGK5f6axfN1Kstmo2kYENhslCAtt2XJ1waO/SX4
e/086sfUK+7HktRyXj3Q3PGjs0NrZ+/LKY0f19bvSrJIRKK35cgu2Jk4VlMcjWVuUYxDTBm5reCf
Hxnk7BXyxbqIM8w9Yd5vMtWLvQzEK2Vl2ort2r3VsjWd3fJHTQjcpqxhk6BzqK0Q3VF2YJOMLPhy
Mm32B+3vFM3BRm/aO4DoxRJcYEcaxMWq6r3+xSaGOsTTW45sAqAadnRXfZVK9eugv9jKybdj61t4
P3aGhjHZGRHDkxC3js7FbZlMDkyEft+u0OjMcqJdKrizG4rtIt5avrYMOd2C/bwD4E4VD7Jsx5Oe
ZGdDhdyCRf8GL2E7hS7MpQSwVe2kAhwCfs58fB1kTnNqUs3ICAZmSJcCPteO35RTnUE/Whs7rR0g
VtVIeoKgr8G/XTTseB3r4A4l/NQSjLwuV/nYBKuO4+KqSsVrtMlb9AiSESE+j5Oj+CfLjpFEZ1Or
NnqAqXsDjdSryXk4jS43ps19Dq4RGV13JqMZAa9IGhIV/cEpcCgXDossSyR5AEhQrWUyBiIn3vcc
y8CeLyke7LTeBOSjyqNzoVv1qrH6bRm7JwKu2TEr+I61qImPixsyLGZ0IpbrjQhfmCaC7E1IlYqi
3I/K8VVoNydsaRz3TE6/XpJv9Cr2OENDida7ahuUtgXmR7+L5+gye6a3z71s8NHptnVHoBstEzti
z0m4Z9vv6VV5MMmz+a2DWIc34TxgVUflvrhDgU2+YRXLZLSeWNceuFfj0IU9EljsVcMG8ZC5L8Xa
FaFgD836ICauZKfFOy4VzDacod6qvu91iIScdgvmkhz2uPS6B1Yc7CnNUdQmhluT3VXW7uFYgL/u
gk8AgKPpfBsoRCu9Hev7eYZ77Lrw+t3C/OCAAiQ/Jc9bVMEWl5Dmd13Ncb/Nvxp9HjdTwsa/y1AO
Lftgpo4kiAZLqpFMoNK4uh+d8oeWsqEopa+rkfRLxmRHw/OVuq6xAbHLZaGhmo8txbatZpJwAsSg
LfuzfGjTtQ6X0RDul80Ctu1D+5TQs2M4dbLTNfdqlVp1tDDyDiZ/C6KSy/+oZ2EFLpR4+j7Cz8s+
2/XjztNX0EJ2RkZwYDDC95BBzrrNBNqsnr2B3n72evvqdByG4NCg8zo7F7XRlwmo5lQWJMd04y1N
F5yugwFPxiNnhmVXBL2K8gm8xFaIIokxXsOKzi39ldniUxWJfAOfhYTBjHu5sXBWh3/jybsEEF1V
K+muy22EI/Z1kGdLwmkG/m1Ie9HcXDQr+yvGmIBwxiYXzeEdJ/odrqx6wzaVHlCPNZN3JIGGRBFM
ChXr8D7QuWCK3v6Fu3GYakYI5dQyq+At3PcwW3qYSAVv+01bW6bv6OGw0keGbgjPjG1MAGVO+uCQ
pmhGBwOhJ35Skxtl6N01pQ3KTRyKUJK1KnEYjh5xqfkut8Wjl6dnsmo5YGs8R56CKyVeWe1tl8lU
3HSMIy2uSsOWlwBrRpBcO2m+iUF3GZhGZ0aIh2SqCDQ2NpYw848IvD+RB8VSaafIs+FCigobfX6V
PekahBneTBjWiXHQZ2B31HYF3x6eNIB08LsH47dc/rmQVLdPV+9HokN21BuW0I7xPXsH40t4E1ns
4K9j9JLraTjELufSvgXnyDH+K43ap6Gedg2OOIaqbNI5a+zsxn1tMoM9RGfzngAPKEksC6vT9qbt
FmgQZASF91l6GbWAcjp43khTQEYkWdoRxpfxPVOoTF5WMGVt4ZLnpXkRacRwpElpHA7+hlq2nwwr
e7w9xMwTdiGOQ+qAea3hpEVWR2DknWR1YHO5ywQoIZUQqgMLEm7DrDeOM//HYzWBnokdKqknVlLC
8wtnZ4QvkKqjypK7Ss/aQ9uru0Jlcg/F7rlczKWJ9gevO0cl7hFo5EwkgnifzuW8attRcgi0KB7M
ZAY42tuCiJvX0tLfSq/UrvnEDTfSw7M+Ed7TdILpEupXPznJpjHIZIWSEb8R1mdyyroPybejP9D7
cMszSJp3m8K4tSgzf0RVOjBJeU6j7M+IIEX3+hPY93KvdLNmpz/QrJVHTxIVdiNhUs1DuYNSwr1s
ZDOCwPyR2dlTalUnpzHJxIMx7xRTgcLL7jSvvYphfu89sXPT+GpLADBxTXbSEoQJkxybDPtf1qnq
PUqLe0Bcazt9NfA4Xmai75ZGr9eEw5I7j8SSVR/TBphsxOwiHUGDeR4kF9F7zdpQxBV6skadZ61q
6IyzyNlhd9kR+8FVaDmHYT3cBPzyq4awSpAvoCm0OtODlZO+uQzR44DghzLHu6ooPksz+dJq56Rh
j9o280g5Av8TDLNhGe6YlQUQfG1rrQ8eNhGo3JbX56u2EG8Vjb6+aYH5LTCFwl5Ei8ueMqz6J2/0
wGhwecM98KqTV8/tdvmmOi9ztiaCWWBkD5kZBwzs4++aEg9M6mkNmXSI3scc1I1hsJcFv2iT1beI
ukWcZKj9YLgznIVOnDZubVZLijew0qUNziQnj5iAq8/QMjcsAcc4yxZQXaHWoQYTsaP8WjcJibRl
axMlVOQOdWDtfYngKO3+syeGnJQNzjHD/eqC8IvD8VPUdJek6K7NkK8KqyZpmIOYno3+Taj0s6NY
wi9zNIShDg+mEz71YXOI7enPTLXRuhrMa8jNlKW0N1ceTDI6UXoRPlvgIfVce84c7ibakn4crMc4
uaOYQfk1JZEo4d3ZKgArqzsSrKcmcjZRkDPut75x3EO2QDvb9IzgkgRpyDC/uOrBgMr+2FTpAbsT
/alTSW3tLvS6cItaXq4jQaKzac2fKlJb2IpHxhAooymtWTMHgcoyNhDJfqcYQUKvORGE/KK7rHZ8
mx5kgm72Cbv4k4ydNbkUNBO7fxiq+hsP5RE7qe73eSH3JrpfHjQXQydJvmRZBTZ9HNssw9UgXxkN
bMOh+dOU7NSjujpz/aDJh2etZq7atMaHmoOUtJz0BVdq3V0Nsz+IOSLBF/PTro0BszABVH2IgPNy
Z+5b51svp/dKjPvBSrGt12/ZdEwBfaImT3iyw0vAyuIq98lxzNdWB+TaNa+hG3yVP9NkPY2Bu2Y7
daZtGlygRtJMWvBfvf48q+h+iu10C/jnuRIZxOpmqWab3qGuQhEj1wlFAU03bHHnGOeOH1Zlb6rf
QIUPoN3uu4L1IF+OhzZDC8Eth548F7I9YrtXr1WJU3GJzYSO/Vw4Mz+GVswbZ7lAYoKSY2W8xxy4
115nPAB98fwpqkGaVxo/COsV4vin/VHX7jYaFe5Ytm++WfQfTgVSLSERapzagPuPRL5deHEcUomz
52H3HA3G25i8deoH6sWDYyaBfx/X9q4JR2iOcnwBj3zIZ3RhYkR+g7nELidOnawHGGBjDoVa++ro
3MVUNH0rPGVbh/npxpiGM3WaMLQdIgHobhgD2R3V9ldp1fTaeOVqJp3K+3s8dYnzWpKOxMF54czZ
+12dXwOt+YupaRtPyZdrggqQ3ae4b5Tct9Z4pyP4V0LjXRty9p6EBjenALcydV/9FP2gZjpwDcuf
WWZcM+TWSJrsQ2v6HFlodzM/Y5Mz8Tj/MCP2OEcgROZWte+t5fzdML5NMiiLeZCeVfST0Jm11jRI
z3ZQM8yxQRO5iJk5Aq+Z07ozTYHml3oG1nOLFM9l0+a+k1psQFMv2gSF5EdnDcV2ygfwTNUfo2Sn
qlhn1CT36TB/K60nueRE2ybkFJjl1wrFHOfkn7EURyPH9IoyANsaNGXBbxcJCYLkxGmZYFn0grZw
bbwdnNxEDhj3BVS1ZjJRmtAFpEA70bHIkdvr3p0YpiDQxLpJuBPCdUSC2NmwPjZ9Chewmw5B31nc
MYhqy4bZYae96Zn6yVgVVtKS715hs59vADwWhHvDnjZzsoEr6EolSuPears7oyfojl7mcQQL052x
qSqT8GZN3Lj6Ey5W0xwdj7wX7u6CFVnlJsGO+GiL8T01AQOgDdgLY2YoWQXDEqPdIVaIkmTwMuID
U8ROj/1zVSprA4mR5ZytXGvKI79YIgqXZqlhq7udoyKEWeuYOzklFULjKritLfGJW8K4KvAs+56r
Wb4nH0E7v3d9HACUYBAyOA9S1/t1GPSPelfk2y6TL4E9vGAbJU+SD1iJ1MkynbvIYCKg45dj69L6
iWOfqQu6GF6wJiVKsn1m6x7grKEQ/bHS9GfLKhV+e/kR9mxSoDtc5ji7RCiIvhc5D01iPonOb5om
X2Vk9rdU4ZC7o7agUNIGCzl/0mC2gq3Kxdr+QdX+IOjwMCiURtqr4/WkuX9k8YPl7D1HgOMozGuB
trWbedmxAjvRC0qZaoKMUjnHvOXHJbOXusA7EqfyziImrWXlgXPOuy6zxi/YIq16p+ZYng57y0H4
l3q8QzvAUOq0a+GYwD4ThilYNQ12hKsIi9I6No1HgLhyZUKYH9r84MZgNCSFX3muf0G0gvPsLU5x
lig3RTANjPkhosppxVYXgowAWejUv0wi4HIk1t8uUqSwQL0oeE5tzUy41Ca5oZ0EFHANFGDysEfi
GYtxQQWbbGqfeENBIFHWt62aD5Oz4KkC+ZHPmG2EtiV3xsKFj06rWIRtwqwMnogbaE8etTL4PLZW
cyqi9r2ImTCHY7BqE+fNqbpLPYbchEiq+WrMLs5gXzsDk3JQVoBRPE5pQdW86OMxdsdPJl+7vmEc
h2SekiCUU/Q3tSOELVUOFMRkVwZS53AcngcoJmwMFrpSDP9ON79qRAwqSfZa5EFJJOu+ovSWxSs+
McmK/JqtsGhzZg9l8FLZHh1DoEaNmulqbWuA9PvyU7eKI+La41THLCPVByh0uON9eL+QaGcyeIz6
pnU8wtsggSfNY5A1v1rmUWfjXIIh5nsWK51e1TXAvHofKNTXvOTMWZGJUUAOXWv04yI5dKPzxQhN
1PISGVW6cpOqAnzRVytPhd/0mL9wuOHeqxEDVv0Ow9yw8jJ5F4Nn2olh+PZQ0N0wvg/HkebZ7p5Z
yryal5GWQ9gQyWDYmOPwEjjwZN1i2W6lzaneIGr90oO+5ZRNBZqbsiAyn2HhmRlWAq40Ky4ft3oL
VUx9mWM/DEguBN6/TDGupexWqejH6+zkra+b4x83NGZfuhyWAzd/ZVv2mrCNcSUnAkn8F/O3O5Cg
xO4cePklE+62wkCGmwJThvJmlJf8G0n8mlovxGbClWBK73PG+9vb9dnMsl3bFeBnzdajAAdrZ4JD
YY67O0crdkUcnd2YHGs+8etukwv600/JPchH1icb8ZbPvTh0GcRFXc+wkoRUMSI/10hRq0LX9mWM
8NkIFg7FCFwC9RigZqF5uac+xZIwdJ/ckiNcyrVvcjudB6w/jV0/o7c7e8ehShqeyDn4CeZBPGTI
mW77zNnabXCh0vW0QBdhwGTcA/OnIR4ygoHEm3uTiVpuoGGD25t5Hw70pvcWuBbQBDL0gK0kcPz7
5s3W8BWlBPqRZtPozNuqIyi3trloRNNfvKzacgsytxzI1ouEZDeMjYqwP80KL6ewRlRuXT42Sj/E
Tpfua9m9mGbFu8pkP/B/uDqz5UaVbYt+EREJJN2rJKuxGkvu7ReiylVF33cJX38H+Jxd+54XQiDJ
VoOSzLXmHJM16G/0+M/uhADB7gLYIzFXiTZAQZO6nBMtBZj+DWQ10wGbn2kI+R1fGdEc6EVAPR3q
sd2x3ERcpUgU06mK5eEbsWP2SthMfiWazxZu4CqPErKOMhsQahh/9F6YIyEg6JoO/Kfb4a6hCm96
7dXmS5/S8o2VL4E9U38/xO7vYBTDqiUEI4O8s0qL4mn0Tnoz2gScIGR25/huvATRyMeoHDf6jHtN
rRilunVSMa1sh3xLma3wydVQexlJkC4dtYrg0nfOibGKgTPpCQ3RjvqYvsZlQmGkfGNm1h1SMbyL
AfUYjnInOdYlRT/L7yjs4db1ARnWaQdfG8xaFEVbB5LkSh+SOYWGOUfkUoKbctY/q7bSDpbn7Yxp
sO7SYMayduWt87NTnQuS0KhiwZNhRYzUoW8T3gg5rzRrm4lqnPO7cMmmKnM7vgu77ta6DX+MZRba
HnKMu005oRO2KO7vyJ97AhUMTSbSkEkgO8pE8TghW1z3MnsWfXQYApM6KDiVavotKxCncfrSZslX
FxkfrcuPzU21l7ChLDu16lMG1qdnAG6NBxvawYhyrCmGlWml+y9Za4C2tXqTlgZkclINs5F6J9V3
ltfM6FmSefrUbAXLU9bxH1SJ9okYXikTrZyS302QPkdT/Tn+EPVAkU3bxPZOFI5Oz705MM13CDqj
egjiCpm3i0GxQswGb4IW850TYNgDEbIdQIAU4w0N0ZseGF/F2D1PE9XK3Epfay9+bpsG16y7Ys2Q
qfh+4DI9CucyVemHSBEhWXoKZE+BIi/LF4wCNAHkzm0zubNIW5notHV25OyscTjKyLzTscDsgF6e
NFP7CuxckZ1APhxdSMaJAd/kXPnEToqCemC9vOlqQO8uQP3BBx3rt5CQdCb/kHkRjKTZhtbntY3K
u7qyf+SmczC86k+VFhe3cdSqyWg3eQedRfW6rGL4c4kNRYs2a0l0TxWoA77MK5NreN8k5AhRPjCd
gQfVUpdBtUzxjqvyQFicbMDkeZlJl3c6RRmg07i6qJHfEgYzqqwRrIXg3UNWvIp1au4emH5mzoRZ
gabe9VzRaGeDLWvx2vum/Cq15Fdiy18jSLuoxd1jU2pu3waF58GJjVurUaOZgwIadNwrEjfoy+vT
JlMIuu123KS9ba7bJntjZgLHCpkhRc0O2HhKBG4+v2BSnByF73zyXiBwMGcJJzhAmYWbg4+gKXBp
Oe6pliHMkl0k9WpdKcIKAqyKxAjrjL29jq4l/mG6DXk1kYR0VQ8bI+/u6j4nNm/C6qCBuQYcg1mR
rgxT/Y3ejlejyyF2mcPnlBTPEbkiPzHnhXsC7qjaEILLkEv2KyDbKWccdMANScFXQpDpGdtQsB5S
71Sk6s0U5qUT9keRio3jG38S4qSxsHbOugnWHXqYjW733g8fTPQ8b9IhHDX50avClxaNdBRyfUjD
L2EkA6v6d6ThvwyT4gJinB9ZOr6pgTlkE3LZcPWA+IISWB5wsCxl1V1LRIGIG0Duvg6V/mhLTbAu
D6E1surygwJUl67mZLhKX8On4WdAyWtd+Ja5Jnf1VYyw5ySteaPFQ4Ca2Kcr1NYMI21SvfQ1Rhad
61xF56MXP/J6PAST19zZ5vSgWtqGIiQnGClHAXEt3zZEiW3sGGl+hJQbbtfrFKblVlSq2wjP6bZ4
u7/SniuSJul7aqy0IgCjkw64NOyfkU9tRMsf9GNxk7wBmD9mdHA9SscGsxm596tRYK2Y3ksF1yow
qJszBfkF1onhgXWH0k3ERP2mQzKynnoUCiL4UaUU+0Xl/px0FrNA7m59xSy3s869gr9VtFNP6Yk+
EE4Q+TlRSvbzCE6LTbk9SgzmE+2bnRk110ka4UREYTaSiQaGONtaTaM2jc3CKGkA51HUs0Qsyfhh
GT+OhBUbwwxQoTa9rsENr0uj++o0x7/U8rNoqKLbhpMyLZl+M5q0Z3pX20YBU6e8G2l/Ou7ke+7w
mQY0oftAN1cydFhYlls9R6DgAjsZ5+6B1+jiNEbMRFP3FpJCuDdlzmp4HMo7q01Bl+vDDltava00
O+G4m+1brs93rp989kZAGEjmU2MFzClhOD0WyQ7EtoqMaeX7gBbd6Jq1za+2EgWGbbDTozO+egpi
upLU2GIJRC7A4tsZ4azXKds9LVpAEeCcBZOwBPX1GvXTVIdvmYne2+xFSFiIOLF4V1gRY6qRKaP/
mMQ0H72TpsX6yuu9j9YBYpb26k/rjhRjOak0fAmipFYJfXQNtwUoeGvuVSUr1gQy2uoI/Tm39flC
i88hBp+X10lBiaA7sdrSw6JA/DTLJgJ8JWXbnWwoUQaN+ruSPJ5tPVT3cSM/UsAeFOLrs5TpgfzZ
Fy2mVWOYW4JU5wInWDnL0O11qMcPZQtA26AYEqCe203QMlb4thiQgq2amzDoTOkw1S2+VOdN2syw
xcCy0bWNPTVxcRsFLVSElgcraf2bgfcFMTtkMjsH0O5V1ibX0RGqkfIalj0y0RgzYz6YYirDE55r
ut/AKlZhwqWSU2jSfd6MyK1VNtAJc6g6GKUHqilVz7kufhWG8He6S3wGMLSR6yWfXVcwiZzI8AJ9
RDKxFtPObhziKCNWAI3G7O1ocEomUZzfyWas7msJ+XTZLLt2WZdzLt6jSx0Z3rRJ09uaI3a+b+Lc
qlGpF8h4egwE2OxQpdb9yHYKXPyavsXivWkL5InNCYGcto0DAzfrfGjZIB1nySato90h+5dzXM7f
TTgH48RLOo4/Tntsr+tuRofigAYMutyaEaF/d4sZdGXCaeYKqLL7kl9o8n1TzLTRcd74mU/3G+Ml
q1SAqMtGi/57a9l1Z3Aq8awtELuDVnC9KTPggUyeublsCIMg30MWVzmza5M5myfm4raiaElW8txL
XTatn9fftzLX6/W75SAmuwYh7/ygVDcqXtD4mc0/ujq0B1jk6j8bKSMW1cPJzEINo4/x5aUADh1e
IcsMfe1QFGOC4AGN9DVR8yLsnq8qVaRN0RmRWUG1tUH06A80sWobJJUxTAQHzJ/M8oaXW0x1+BDa
+EFo1sabLaFTkAKFu0+wbd+jaN3aljpm87fby5e6QTQWBijxRnvtmEUJwz8xwQIEkjYN4YjQ8Y+D
xqcuIpIv/n4zy7e1bJr5e/NbIh0QHxHh87mcB9EovbtOl59xgw4/P2q/ZUAtQvEh2frTiJR1kxUV
/TnW4qb+i4Lob7LrNLzmGF1b/sqkdc09+Cl8XdVMfY7/53ORtM9IK94vn9X33fS3uWhZHpPAqlX0
4mdIby0s+HHLzYGQ13RVZUNDdKL99X2sR6fzfXe33Awqu7hfNkM2s58rG2HBQhOOnNZN+JHNJ+x8
mlrG5BDxlrwZDQvP75Ppf8+r5eTyk8zfQrA7cY30q/fllGx7HeRtAfFFV3GM4Co8BAgcdstH6i4E
3uXDVv/8NL5/H//s5k2GVBURhs3XmoEKuF9uFcFE2a6mz4gwgpJo1dT33xvh/efW8onRTaDdW9PB
D6t2uk+ZON2PKkHHNG8SS2uRCDIlydHFsOIGSthXVXRr5w1thW7tQsjZSsdn3ThKogirnOskuKbw
5o0xX65RxTSyKetGFaURqSYHK6VnX+khWachGu/bzDTXnRe2qJnAvdTLhvp+SDv68vfxOjq1ldHG
zWF5+nKHEbrEQ+SUCZZnLXeUY9Tu44kkbz3SzaNleldfBN61cgzatBSGs5xDJKGhqnGAvppO1j8s
jwj92rtKs/tEBj5HKP33mVkHKzwoGa1HI92UlJ1vluYGN7saxB0lofb72KCr4Ka5OTEvVWGg9WZ3
2RCHq44m/JnlWcvzsR41DyMXie6fR30/FI9RXmbdJcyiqysK+xhXnbySbIkxAVs06+RYXsP52JgT
cJvR9N5MMg1h4zATZyCsP5aH/H2cHR0hQGoPyx8aJhbHnADTHZoP9LvqGpWW8f1PlgfgwpGkJE4s
4PBJMgry74RVujstDQhPRTCJLiBEEy8Kn1p7ZN+lgryqVWol1lVq3X01+eZpnJ/L+G5dNTIA1hlm
3N1ybNlw+bWY4lAI+HtMH+P0NM8Hx6jyD6pSf6hFRrfSScZrWd4p6l43F+KmjfzuAs7WuNr2+BQn
Ij+2bWhel0PdSFfQISVqoyH1WA4td8Yo1w+2wWJgObZsPHNs+LL/fUSrWPMFLKmkQTzO34fmQwPd
qVT08OeHLHfEFllUrS3f/v735ThMo1VSO4SY/POqPCZflKTpyy+PGOcXn7Vtve1sDTxQ6VRXqMu5
a/kP5bypXXi1kuS5fsIA5AaDddULx7oKRuR1YY8V0kOOgX+yrjDO1UwqpRM2H1s2HqSI45y5Djri
7+kVa1Z6saVHw+04UJhaJVXn3GkTkNKqJx0SufyLsuP4qFDP0xVGPNA59IcVM1HY3sO1rZ5kOD3V
LfP1yVEbTH8/mjbRrtW8yWsVbkPDD+fSuX9d7hAFecuGg2zHQkeLo0GlyVmp/rA85PtY7R8r1vzX
771Y02/kXBwHQxo7YujDfakRtIHdeLogC1hNBfEzc6crKoZTUFs/uGK9Ng0RWz7LrFhFKO8b2unJ
xUKLsVKaHm28ZngxcVdPkf4c94a3Kip6sUp3X0rD3zcAUxufF8yosbJqe2U7KEka7zzgTxpxurUq
+FV6sBqj0ok2TWGvKjJ2msz3tlHa/vKH7hDrGMaqyK9XnZHUK69Iv1RCyCiu3txQv+0qFYDAD0Fu
UvWye1Lr/fKH9HRzbwYR0R+It/lFnxmqrfuJyXrJnzlnavoZaOSR8ts/jmg4Kky63Fw2dusK5neD
o62Xm3LeX+6x0gK0EOTnNnmYGsWwsTzAS2P/P49d9ks91YGa8qz6n1t+Po33U/aLfBLixpY7/+ex
3/csz3DjZuMTInmoNA3q+t9Hf//TDgo1apr5b/NuXtOy9bfL8/71x5d7v1/YBLjBaWPiiueXRGHT
XNWjITej6//3ZS+P/tef/X5ibLblpi4jvE/zM/++Xv3ve//+l3/fsRfGNZZd7+vvoX+9sf/9pCwx
untJWhhabb6Dv89R0MHWmO8AaY7qqbKseAfK3SqluhVl2T9qkfL2weg7K9IIZsauRLI65mV8MGO9
f5RiKG891Zh5ZzkSO7XalW7YE8yJkZJe9cFJe3QJDSPIeey78VgWw9Ucdx1hHa/K1uoLYnoCgWPl
PMq0pwgx+2SP1lSPdIGS0aIZGlE1NVmGj7WH9IjHbzQ59Y/LrSBHv0v3OT6ib6+psnvdVpha82iz
wqO8BXiGhYbOsiu3+ycPFekc712nOjaskihj3R289YSUdLc8a9loWb5JGnlwKwipNvF3J0PSnfEc
695K+uRk8VteVbpLEoxlUd/O0YOFkkCh3lPToQI6seyRnjDRQEBrkjcY1QLgAw8RjO5tPuaYnOdb
WhHEh4F+kU9vz/VoL3WPKWFdT+A9dSKfZlyh6DDlYcHg0jl+lv7wEWa8eTdngS8EctHSavwjkhCi
AI3aec1yZ4d7lbS6SBHuNJhnWq7BGrqO8+Ga9InpA2cXmdjaTcu994HOwkdVupfMSF991x8/ZYwM
iPbGk8ey4JhaRkmlsfQu6B8wKhXaKyVd51ZNY/XAk/GppBRxWA9QZrOmdyPIsAH5lfnmMAKNmowe
PS0nETvvZqitDtrBnf3WGs3Yc5ESdUeATEX5pE2AV3ZHazkH0ojWPachxUQs7w8Ws9J9SVkPqE+4
XV4lRJz1ZBhE43TTXlMadXxKXqhlGywdufCfS1AFc5NuOAcEk97bowjWMtN/JVY+Xqn5qu9NlVCZ
IzJ9N6jmDzSs2kSvrpy9IyjB5IRm+9PYAS7HfeFo464Sij6+48Tge5sWfwJCIA29vUe01OXvRpt3
66G5ZkW67maMWQuwBDdKRGth3q1bITmjPHUFgklRoXxJs0D+we30ApOieacJCr89L9utH5GIUNg7
KA1Osw6Vi4mcMNqTgX1/1Y60aQnuwXavsxI7+rbpH9u+879vJfJnnA/aKUzG0txUyNiIONLLR2tG
0SHzfql9zbtV9Fj4CSHp0zobsmeldGwOMXNL33ctqDUIavvYze6NzB/OFCAavHT+Fs1Ae0ApVL7x
gcG9JkjRkFw3y0TCXEP+PWhpdWvM8ssdk/ANqqLaIIuOHzofoZ1V0gYzS/UVoXEgkgDASmgbWzmU
FcVzgKtDSCXRaOgPSB0zTNRQBxmTznsYTNZZycS0Tcy7yzGwJ/deWRGVMQ3jZ8R1Qzbtx+ABuE+Z
4G0TZlSMKWFI1awmKAkT2kDw0PVfm7R+CNzSPUqP2mSmJETbeRipIn5h+SSuqR2X574KHokQIBhS
0OY6jiZQcZM02AeCkZ17msTRtofq9KpFxS2JECNDe/RBDXXvutTtt06W+aasDPOhbi3CB4IEtoMB
iLb0u1MdK1bBtIC2xDoTG22G1pMbFsEZxw6em/GQe+GH6aezpScdaeZUUi3HOmGe9RbGxJY5p3sL
NMTGFgZkhbfh5JnUraTlGveBSyx4OiNuQv83fRf30kqmKCCSQmZCjtPCH6NYL7XWevKtur5zkeJv
Wds5pzKMvtB6F/eY8ECzaCE/aNCIP1zlI8ek9HEzaxS3LOqDTzEAdCh8k0KlnR3DkquisMUPEnxx
fmlhe+vlUzm5nLYyTRCbOM3A6o5vDcsIpl/dPsRm0s6DIvPatn/RE39k4u9+jaRrEGmqd4hr+PXa
BYnyXLKSw/KLHnuj3mM+61dq5moaGbyCDB5tQa9+M0bzBE709c2deQNF1lMm7X30SPMuzg/rwqrg
wUt9gky0oHxhmOYa0zOJdQJxAATN68ytp2Zy5JPpV38IKsplop+amWtgWbCy9bLPz9W868y7oYjU
GoMFsUSFHV3AJGHqipLsy8p3STvWP8cZjRqit6t02/tA/X1ZyLWQqtea9IInjQ+fEpVgSOvy4g/6
lVn8hxB/FVkxNQQsayff66Jt2Df6kzclJnHBQbf2G0X42IwHLJUZUaj3Ck5TdiM0h0dBFhsYc37e
mr7WRb12LYtrjCecaOcL9ct0bYyXdUOfV9pzCixXbYgcKZHyg0zO9geXtKq+E7yEte7UxQXIhNo6
EYJj+PVq6J+iFqRLKTxg4OyFDe1PLcD/PHAaRXXy9D2+x8DYDyovA0CedvtRWeXZkQkU+oT+b573
vGvO/DW/R7S2ywicLVtvIHpioDL6PRpi2kCtnZq3aaT/YRKqdtdgdbwFpnOqsKi+klOGtSrDkbvs
4uzRVqgroWLF/HKXYbCSQDpTzzjEUeFeSNTN9uEYZngr+hNeNPEBLsPjv0j7YUotegFmYyWoKSfr
OcfzQM96LvfO7gfb+M8tLRjVGvMfCNYZIeXCTNrXNu2JeCxp0i8HSat6i0S4S0jXG6ym2+oiZNar
lL4OAyzWYe7kd43ZZc85MmHowPavwSUXSA9K/Q5FRXst0SuhRDFelj1RefSQt5rSxcuQ1dnJtqhI
FjPGpdXw8QwG7ucBKeDDZI9rNF/je1uj1EQkXR4iKcKnWDgEsI7xNlZiJ/sGGfhyRdVYsvYF9Ynl
mGxKwILDWN/6JPS29UgmiAamcKiyL723nws5pPeSaIptLjDSVLUNwdK2zeuygRxDlAjFJlRTHAsV
RgaXrOZlUiak6ewNPazXY9zhlNfJxQv7lMgMjNl3an7Jg10gMUyZSOFv1K9mgOmec8b+ZY+gKPvg
q01e0g4wQaG74c/OJAJVn6Li0ZiUdQ/xBW/gcsX06TuQ6ObVN+il3nZ5Z8uuLmCIto4HohRRqWAN
+WSG5pslcffksJd3GpDam6O7FJzQK68jfirPZAG37WA/RbXVP/NPfxlt7Z8GjajlKInc/nFIIjJR
Arc5lx4utLzUnGfPIOqhjfLqgTBbNL1O95jn3vBgsCp/0WXz2Fujeli+4NYfHgt9qo9VWl1B1kbX
LkiY6vRO+uWHVEZlrn8Ydoi/zYvyYyB4RK0BoCVsHORTRyNBYzQjG6/vjoGZ6j9bh7V7qLk9kg47
f/dLOPLKLZK9Vjf5e8NV35HMDBIvEzcn1R+l6WfvXES8XValW9NGFRYhcSTQrrkrJMNslJfHySq2
g+YTvFj0X72NLqjt4Vzl+UBKWhXIi8D+SE0GH2JUNY+jyD89jwIfYgZokH6RXGAYv1L60J8BV4bP
oJe0ecfGe/UA0Qg+cHpEbdg+9VXePaDxidEhXIe6Tn9X6c3HdPTb4M8w3TbcFyimG1sOs2UpKt+C
SBAuknl0nObdhlkA+IiWnleFDdZqK1BhlZecbGci9jDF5/k97ETSs+ndwMovdfK5y5i1yLK7bBZ+
PvmXmC/d2gb1CRa6rZVz1krPvZ+YJQaI1WFZzMfIBuXqwoX23NcGXqUk0aAm1eRH4kHfuCMk3JWm
PcFlcR7wv7JnduNLKp306FBauHY4P+51ffpJKRMvTVnDp54vdcv1jmZgBkmwxIHCha+s4+ZoVsGL
EHl3yoZZoTtfmoz/v/v3Xi08M8f506tYPTaTWx/0iQ5PiaaOajp0veU0dJSg0R/rhPtGkXOytYkk
s8i4GCVtq2K5pDdhyaXSHos7U1IDy+oxfvVj0qFhfsStgyRUNCF1OCQQvRUXF3MqDeavncGclLr3
KinAOn2j60SB5L52RU/lgHFKp9H2nvRjv0FpKw7mvNsH1p7s7ukxTx6IF3IecotVCOvD8T0bkiuX
vpLerLKepGG+KcRoOPiC3yj0KwShYMmaqC6QJEM9qRdqWZvAoWjoFfajU35EIoFvYvZvlmW491lI
0zxTeXWnnLZn8ltoZ8rnOyAP9c2OCbxv8m1AgtslqhwIVPbUMKdgYYgeFd26BPypF4F+dgQddS0P
4ueQYYpAHncLYlSsVUOYF+0Q9pu4FGsbytdNyzjvlg+26EJEsqROrG0sspugqNXZ0YguocL0E+EA
emLnU4v93//c0DT1s7IqeVr+0qiLt1yo4riMXw3qK2y/qTgniQxw3OOZIlijhU1QDp/olBmFHxOw
jhuU2AC83JpxPa6f6zJ5ZqFOhO98aHAolVWWiddkvlM1ZQePBhvpcm/suj9IUki3ZYBMNZkJiJlA
bDHonnOaYJK8kOZ1txy35kEekrX3vRsE1pugbEDluSNDEsHp8ih3ksVdASiTsmZbbevIIta5l+8B
kNVf2cSyX58vwCR31bmFXANz9z6yM+ur6JKvONOTDzrW1A6HOtyk8SgPKq7RjwQeLvSuv6QGHwWd
oa0kdx5XGwB1T3Xez5680lg6T4kbul/94N1lmpMjhQON7Btx99vTgGDErfVOkkNJYBiCVsoaTIiH
YNfaWoyVsRtOM/wJWhSN6xRtAuigirgPeDcg0wAtsnE2QGQD1pF++Ty8GZFJ4c1xmwdP69DC19Kl
4lg056IEtxHqlUsCrWNsZ6JcCooyTHT92bOHDzLk9fNIIsjzCPFgzZrd3wun3E6c29B8cVvZitMz
aZT9KhKNZbiMn/wEg1E2JejtLcny1jKJX1oeQg75hRZngKaxMe7TSoVPuI2ZgtrjbdkDO4J/xaWa
2ZNVsxySlRc+SfUnmB/kJmK6NpOBIPq/y1PeAuhWXQf+O69WJ+TP29JCUZwmJblUps0kq/DtHxRQ
6UrMHEnhuPadVts4HOfdsUIP5MJCTbI8+Qid4rkjByJYBcBpmOD98YrgHX/IafI9dcqSInlRS4Ul
NZqa+VZn4+EH6vv9w0p796wqAuUYhf33pvsZRp3+xlSQhTdfsZdU0c+20x76LG9ffMMU+6rsnofe
xlFX5WgWp1Q85Fko1q0yN0mbWk8QAiy+EV5OIJTGKiYz1hP5d1e8UxD/Oe3AsWzdoMURBmbhh119
xRWLAIBg+rbkkodDPYleZTistVY/T8zcUQkSa4Pw3zy7Jr0JgnTJL0KWAGstnJEKZJhMRJ5FfZAj
Wg5gaIkg2vcZonA4oQ5ROqU6+wWZV21XettUac6l1FxqOYbxUtY2NgDJWK85s+Ypq7sr7icEh05A
+xdnP/0AlE5JZeyY96qrxlz9qrw+2auc1B5RmvLOD1wmG1bXc3nX9jjfZpLf1Ldir6b+q7RtFtLB
ZICMXv4TeXJ30g9ItYhaP9ybnG7govDKKz8kONrMi3f4J0VvIpRu2m3GUMApahUXvR1MOsbtk9DL
9gAFzNq6RWzfUxmSiOOa5taLmXFhzTbQ6Qlfa3MHhUyDQWM1j98bgO+Yag1wQIOs6m0Rb2RE7ETf
Ru3jslFpSYBk0k67ME9/BklWPwZJCnXJLH+Difq+MR8JEoilkxH5yOmLccsisdgLnKRvxbAvXI/1
lwufIyhpTug1txTnVFG1D03tFA99krVQuHzxc+B97MlKJVQtDk4LeJYADehitjFBOOiiC+iQM3l9
4Zy0R0FK46MC6V3rDxHyMrv3tct39bQtRbqB44IWoodGxro1HLao5XZEQs1ga7OhrqgKPBpDcPj+
KvA+j3dRAHukTZi6uJl+4rxNDwOzEaiHzH6D7kqtYLw1WV48zu8M50UwCPtrvlG4o/MVJAP1NEiF
quufbVvM9cdW7szS8V5DczyIJv/VT7F51fU22zUeJKC0ydz1Ny1TC7j+OHn5UDUoGRZop1l6UMMy
6xh+Ia5UF5SAKP1nv/j36ZOL9FxFmkaqQHnpQj0h57NLjlCAvWMU4DJc0mhKH5xjl3rhEXI8Oo4c
/U0y9ABB9IIsTVUnhGz643gVv9OKGQHtKvJpK6Hvl9NgHIEpIDAK7xDZUPegMrJsdLg3aLlxdpk5
PGH6O9vAVMmjOc/d/aDGJ9xybTMsgwCpcRPM0Ewjq91dBFVpmxJ6cgbVhzQbbbeXViH/l49GIUqh
C3ILE8v/3Q5/MGaFv3INGVbZIMP6zhCJ0e3WOIKzTZfExZ7Uo5vSuffvizMzivcEvH4PA5ADhVgP
ETWnpOmbI4hJ1vVWFP109aOpocyrEzigrYge8eDqj/TIN541ZBfXVc9d1vfPoRn1zwnRQ/CXn3zP
rO+LgtUQIRQpM1CiZJ9rwZVPtzGoRGGHRnL+GdEu1+mIAW+SzSwMl/d9oYgCrDAadE3GUCGQ9wZu
Jy7fb8zszHCHu9FB7eWpXYXMZZd6CP7iBNNGkdruTs5Td6ohFQngmTy3BPggtyvs5CyGfe1ARQX5
Z+2N1NLeOoVpiqXLYaxm+nGXAoL5f3cmhffDnIR7WTCyNdOPc4VieAFcpgNVVBRJJ6dv63UB1gsk
UoqWcxQpeQSBcV2+6RgEayuSkKZbbYzHsKiGez1mcaqi4ffyy8lNekxxnB+awPXOlYxdCDRugiCr
e2+zQtsTuYXX3NeuHWiAj5RBCVdt6F3xYBk7qZnXsgunjTkv8ytB1Kfn0wY2ZoJ2RdF1gcoziYW8
sgxdkExJNHC8+0ajYuwpCy9U3k3VgfJ43nQzk4GKRT/MOBGOBMktzBzOWIzlG82R41EFAc7DBNc5
Bfnph0ulatVNqNY1N8V43BraUbbldOd6RnUFaslXiN8iwpIDkLgodMZDN/n990ZyF/oGncakfI/9
JLgr5YRx3BO/VB6NdzEygQP1+4ohLuv2lIiax2X1HuNy+DkZDQSijjoaREvkWkDWVykGjZ9GEG09
c5B/OMfuPTstdjaQvDvLy8Yzvqtg1eip+4PJNpE3+I6OoVvKPTOKgm60R4uRK54u0WV6bbf7Hn9A
ARJskFndq0OyZyyS6dO3iUSQKqGq6iufpr3Ajy8tkyKgR1xEbmBwMr2ntsY8McyFBOqvHWrK8VDO
xRESMjZ1BQYiqSfAkwbnsRNlt2Wwr6LgVjS6dSG0a7YE19lXrH4LIZofJTryDVzoda/8EWIhM6lB
5/wtiYcBkdRslt8WQLL2cUhJSdWdqEN4gw5vBh2z3DA26RBP5B1qBEcShC6tiGrCKEKa6/CxHEvf
LiOFM49lwzRhcEd++x0WMyn1RzAu3qRQX1UK+xso4LD2w3EH5p/5jlakb5332mfutIeXAfnT8NV9
YWBra/PROAM8wH2oDS+ZPelviI30jXSD6gJhs4NmVZ07NEv4RsDn4VivauBXgb9Wgz1hbyuebRDx
f2r9J/U6awvPtLhTIHDPFNU31py6pMoxO5s9GtOB1KJl04yOd6TyS6avtQZRED00Vvb1/SmHlXFe
5gONiX51aAFEUAH6xbxcWxedmlnkvX4a7ZT0vIDAEbjo95HBNWieY/b03c8NsnghAMiUpSauPXkK
90kvj/bYU70uymh4goNvoVTN6nOGvXRFhM54dQQowIzA7cJJnV9uaCLOKhVk9MyHYBGUTz4ph7ij
QEqOaKlQdMHk1et+jfs6IHIH0o2BrWanckyu05ASbJjjEHYxzHdjK+7bUMHoBdWE1U4xYlbtbhlV
4wBSmGFNZy9qdPA4DuLvwISz407e00TgCpr04UmzvWi3nEW17NR94gzIIekAX76vqwUj5VklNCEA
S3mXSSt/eczLmSwP4CLzhvJ9Zt07BGg9JYXxtGT/WAVex9RLbrWX3mKTZk3oNN71+w/WEdWRIKq3
OtGkm8imekZxw7yz7JqibBvTwCk/4yg4uoHeHXJHBmcqVyYqXSYrmMRWiR03D51rq1Xb+ZiEyANy
HlxvmiiWvpZdRSLBVNjOBoQHfbR5MuUOjF/MYEgFtDOgJH5Y6lRxHWzBVfUW9gUBNlE0bkCdiA/W
ql+xpJdapJCi/o+xM9ttHMvS9ask8vqwmtycG511Yc2jJXkKxw1hh52c55lPf75NR2VWFupUHyBA
kJTCliVqc61//QNSv5vj1S5NG07ESRvuB83sIXuhtcvLsEW7xl6kdz/3gj/2Jsgmg5obT//v5/ZY
0aMdQ6VVsSANU45bgAw3YIqkIA0Gb55DDYCS8UR0HupM3wxtKnZo+fO1MNT4NZxa8gH87j1rBeT6
zlBOpaOTP1JjwQYuo3ta/L1J4l000JnCG79meuJ/s2z4vAH6wBN5eN4aoPDkIVzfQZ5jdpq209ls
cB+P66h5NIJcEkGwsxoVok4BENaZ5ErNdf+8wXiRcQnoKG4sP7wy55NNSPoxI7wfDAXLYXgrNLc1
epfRUEn1kjycQE36FZhqtYrJDiIMmk05Ff3OKnWn3ASRWWLujE97KnvMtMUfqqkmVPdpgR9sCMAy
CkAi5sDiLqCXxCQV1ZCGZe0+STMUXUhRnrsR9jPSFX8zH+IBBZGJzz2keyVEy8Mx2mZsrOpj+B77
lL+O8vEVW4AIqtraueiB/dEQjgiVDmbveIfCk0N/OOqzv5nq6Plp3ps3HiAp4eZkhgWlEa6Ejime
PhnqXiCJnf/EeTOmz4zN8m+RNh1sed/SITRn+Bi/G9hIjT5GDutM9MZS7XTuoF6yUwkuQ1vvi0Mn
N/P5Ov2ZIpcFurUmongCcGVwyxU00HxwWc0BbXP57hXtt6Em+NnER8OMjeSCesvEzrhFvRb7KBAE
vhEBU7Tcc+Hn5Fa+zQCLj0MJjzxWkBpgs0XugrzRzIvFELjPX69Ur4h5IifQwbEBcm5bRYfRTLlf
DqDgVSJw6GKDuk471EWhrhJs9DHdjc2rggSP+bryHPiEg2LejQO5PERL6S0ZZ5urwRMDAq5QRxY3
wUzbfk19MMnfhfDKMVip8QKy55kVwVUhcckphkkNXp856MCfDA6DWwIv9PtMRBDYZyMowTQrGIr0
OhgxNIqRspPs7Ci200fFMYNlMCYw1BsS3kLXqJdZ7VyVPhl+/HXHp3SalMA7GmRaMPBFeDmDU0Kg
PpCM7rNtMQnw1fTQVZZk8Gt4mZkqyhJlnqu3QR1udL8av1VoCw5fi2Qpkq/LylZ1+F+RyvWRecHw
ddVlUz8smgp51pAmh6Es0qeMN4qO17CJLnCuRHhI/IJptV2W0dYvkEwEgUHzQVToXYgGc505Q3E/
Y5RKHmpnLWdoF9c7A07HaiaWUOSt9MpRnj1a6F2EsfsC67wcpyoNmB080Nthr0QfVWbWMrLtF22i
pp+nODrF+CWsLbze3H5YmfIwDtS9WufmPpn0euX8yGzchHVZPtmuIm4RcXhlpu8mhdNjoFUPjAu3
Q1ToL26djfsAZBH21A9CS7yDqGVAH1lH7KI3xI45BNUgSRIEKcnJlGhh+81Mj1KKJfh6E0vvYEmU
qY6/trKwOXkFOHUNnuTLOgnrw3anlIwSaUIwKRHSWlUEqP6x1Noz/cvPaoh+gwlvD5wbCmJwlXEN
xghAnzkrpWdEi+gUqOwr/0wPWQYV5jnFlOn3Ak0S9ZZcR+Tc+asvD4rURr0RZY9+Gw/rplVpgUo9
JWIn85ew6/mMmpqx/qjqwXaw3KNZ1tQjhEIWMinF5No6sWgcsjrKcWjWQw/9Mf41OvZdOFJ045rQ
W/E0H1aBLVYJNgZeVRbeAmOPY8ZcfguzsNxkda2eQAd/7nGR/9zLToOOG6WrxMx1VVgnSCVeDVNB
tyg3mVviMJVIilZYZkdiTYr7pIwfVTWW1mzNiPo98PpVL++YyHKxjVNJx/16h0qetLA1+BGYrihL
ww2CY9b7Bt1IHla8zig+GbLIm2/3SQD2XhTIe1sMUmJDax9QAOeSuRXxtbiZmrMBY4vlu/P1FmWB
cTS6/tAVybcxGpX7xFHq59jczeMe2GPtWRwmr/7Q2tBDNgCRiAl+ri3Qqi5JssThQ8lVPCbS8M1J
4werW9uFFrybFc0/5PH00A+xfkWRvIE/zjSKol3VjXOBbS/tRzjpgFtx/KgIpmtm2qB/a+0u39ia
buzI0/bQZobWopGdQtlmzrb2UjSXc8XHuP+EC0W5aUxBcdFFylNbNAvklqC7U8XAybV4p7kvWkNg
7GFGQBcbQFbwJutL1Kix+i6drQJ/5dtCfY/a7HVmcTR6rz8QreCYyumrGczdHkDey5SjiyzWRSlb
43TkdoF+c12r2VKLR1v6ugzghwFQpxBs6bXDUssW89SaZMf0Mu9lOOQ52qqZLOrtmPtKUdFiA/+Z
Zz8snlDUm89CNbAvSg34WS6oOJYGLcv4uiNr6sl3tE94qjtf516QVBccRcHw9Iyra+5qWyds9n4S
1auGqmOHMKZEbhhvZqqIBuq6AMfeUF8kN43IgUVoJeNrNMW3xvbBgqORmiJuV4ze3R0shngzCIS4
kcuM0+1lPwDIs56/J/PXZj50HMD10cjW5pAp9+g2g/u2D6Ci4FqESylwpGztKjnydnIv2XzNx6sR
saBv3HtZKbYz9N7bg7FGxBSv5kMnKO19gwkH8ebcG9rxg/wmIrIlb86NIhjdfmjcR56or6rqvhYJ
RN20Ut64Axz6iqGm3BknZ7wQshAvJtXw5AyccBPZ9M+beIkl7jaCh/3uV86TlY3a81BZYkV+n3WI
9aI/NdkkkJ7ijK4XjKoUzXaXilDCk2f22REzp1uqog6PQaEfFZIBATUysoO9YjfUgUTXYUFUcH4I
m6jgePUAmXFsk2wWdfVViA6ihgCsxL4LBJafssEiON03jXGdb8JxDlOn1huNBhU5ZpbnHSb6fKFr
pT7AzU7uDUZsuG+b7lLIyPCQOJczTEz866cyWPHNzHZGUEHxUvnaqvhb32s1eWTqoDYvYwaiKdRj
2SnOzjRymxRESTuF/wEopLakShnBwdHL4DzfJ6cUahRilZd6wJV1/kKZJQ6PNfKGZ9/WSRlC6hpM
mGnG89dTflErCad8LYDA/+HNFK22oZ0cFvNn4AzCXWaS0jdhCrgiGjCDZGSJJ0js5pGC/F5rSGse
nEE/9SYlMrIF9ZmRpssV5hqQs+XhRO/raxCv+LNCgpybdkmm3ARyaINSy65dsOxvKr1F6S1xtsbQ
X0bVCHaJ5PhpVZXuHb2tl7FgySxtZbonjTW5j1Suv/nLMz+AqTaeoCMOkoLhyalRcIuYDBfIh4uh
6yP7qVG4YaQp/iJOxYu1fQO0X3IwCIg7aC2OhoHTIty3odHpUmJRQFZsEVieWspihmPpziWX9M7R
qpK4bQYG0P7Gi9niQTPZCckWAhs7qAY8Klky3sRmzBiR5+2r78YqzuC9cmlsU3I4IK8OyrOm5Lf5
Pchyy3xoMZiPvKjcjZaHOzga152nGu7Rt2HWNpFW39oCeCQEU/1WR+YL4QmSp9Xa2IRbgMnGWDon
aD1WVWJFIhfVakBcQJmaXBAH6tsuHPWtqlXBeQjyVR+16p0ZUCLpxO9tJB6Im1Lhv+i6Wy+5bYc7
NeqMJRky0aoix/qs+OjGXKfffVWs+FkiEkvij7HVG+TgKG51rQ/u/9y4BRPtUWk//jyFyGpdhl15
dBKsU+dSLe8ZY6oJLqg+5cwyc8JuE85aXrnnz3tjxiQlitCycXn0eYWlRFvjnNe31wJEGsG00T1q
wOmuJuxb7dTxLuycaqlY6Hh7B/o0AeAn28RdWB6RQUaAR4fYrq1OGOdNb7WJKNvGam6fxRXZ85ny
YhKPe/KQFi3M3i74SwexhE6BZAGl5aFvKYjQrmuPRu86OAtUxJgpzl1B97sYCHK8+6pfbIB/3LR+
/+JZjb0WrmLtHzGwvRicXafXW11OlzIK/y3m1jl+9hxqJpPDEtiHRqoY6ZrYjH/sTcbEyt+q26hx
YRjZ2jcqQLJ5iArBtlWPok0EBfrbmFjILNTgvQZdgaHnLPXGbV80S3tu8Mf7hIy1GJKRHFMtg6/t
MBvT0UefwGiKFwfwcQL8erJsgHXTdEvkEcrmi8TT+OLqV/425Wo9JQ1rj2TXlXLjjbpFLkq3mZeu
2BTqUngE5URBBX2jQjDiuBIe8NE8M9yD+wXPkdmLce7kUUjA5SURWD6Qv8UoRx7OD/iRe0feb78K
YmLH5pfhMKpez4eaRJGlowcoaXSfVtIkQ3ZDOFclp7QR3+cjk/WVBhr+UgZ8vVb8qbv/c0+JJK5O
Nu6yqCMcAgvbQzM1fcvBA29+F7yMTRMt+N6VUPHYA3vmNi73QnlO6Yefj4Ydf1rWF1/Pnc/Pz5if
m4W4VMeD/VkDXWxNZ4pXmpsYL3pkgCEmuMz2uXWZmQ1Rb0L+HJ97HVt6jejv9Vw4leTVrlWmEUns
TDIjCqNcCXB67njfKgQ+2naY7+anNnVbApq3Md8pAgs90QWHcCzigy2wv0gUuqGRBuCpa3JlmaIV
PmPiwX0vxVcmUOt3M6zrl0FnAZZ8/bGTQeGFEe8ICw1JBZ4e3AbDy7QLkktQjd3RKTPifFQ7fa5y
ba/AOzbVprwVRlQ/M6KyE1d5SkLdf3CAQ+azfocVrzO2T5Ymquekj6cjlJfubiQL/Gkyzj4QxDqf
JDvb6uyb5rCCEifnvOP58FRHYfKEeY2ywdVJ2cyHQxM9zU9oXEmpMm2bTB7++/yD+rKfINlLM7bO
eR8c9Ga+U/lr1wmgC2qad1SGAloKeStvoetehilsHrMgr/dDA42ywLz0DW4BBi5+8M1Fgri1FdSW
ZPqVz2YAGhXBWWr6Vx13+x2xpYyF5aESN49EqTS3rBnac0umJI6XnA+8esStoUyPI/jqk5YCkkHd
BXj1T6Wc/raTUHZ7VLdUxAVTLwFbY9dmYbutMCQ7Gla6SXLBewMTbzkvj0NLPVgpJCYa0Ivo7Zrb
mJiYDGlq/NERESLU5pP3VjoBdM2jFQ6kDQV5sxgiFauqBnwjaV1v7e4hfjJWaf2qecCQUD1mKaXa
17Hio3nw8BEv2uFJKQugfKr/ixqMNp2GUh2z2FN2/LHmliQA6zROFGPl4B/m2iLJq+jiA7zMRyjI
UH81nS3zS+GNUKT3Aq2ClY/VrbYrbcuV72z6iRWsoG/cUI7Zm9rpnJ0wjOw85HheJb2iPWf68KPF
keP3iEgXmvfPEU7LHR4kQdIHT73RQbIvufkIPudDZQ9EZWQJicw596LJaNVP93VQjWnVxaVypAqg
lm3V6tqyHB8z0rOWla5Xb6mm7XoiQJ5DBGhbcFQ8onG5gJLq09xzWWikBUuCUOiY0HJEwU20SYJX
hvMkY7E9qmHEqMwkR6xGAAKZMXpExyhDqYzgA19W/NbDmjQS/ck3ATzNEkkJ9qbDndEw4QuZazTw
xVp8Yg5M9mu8RzgEChiWHiS3HUldDdwNgm1bD383RD3D1pK1lmaCcZUWtJ257JjPleOz4+LoEORm
stZUJ7r1gzrtDLSnRA8zRJ7PVWX5vQgTeH4ZeviOQUqwwn1DY+jFMT6jktImOfttVnybVUWtaIKd
0ytbJdDQPlWppIMJmZhDEdNi5JYvmiI5lKU1ngkiUphOueUe2x4Ed236XHQqTuhRqa9tnORfdUyD
8roY7vPIlaRlirO4dIzNzAjGB26FbY33ZFkye8FmuutjXJ/X2TW1Y+VqlaI9Qi25VdIUZ960RoV2
PPHOA7ZTz1xAp4zh8Hvm0LKGflIgszXsQ2AqWJFkbnpU0pHIlz537wTEKJlFqt70IMpRWeKdV8ba
jSGydotjWEeQetHgueX3+GGuUKmfyaw+Jbep8Ke1SGP9JdNxYvRiRyUhq2k2zRAw+0CqOW4Ihww0
aDiFcySjGAZQmhGdHIWSMbglHbE8cikxD2kqpd5D1n6iBoGuOBbjOW6o+fzBsbcGWopLFAusD31u
rX0ukj1Z9fnZL/RvQRd6d50e28/zf4B/aD/TiXl3jOCcO70YjPtAugj5UfpDB8Na2J3e3DtxA8Za
B+tq8q0jJs3qirlZurBc96m1o+FEtHP32CgPFW6VTxGV3z4Ps+6Y+MZVL5zqwMtBAYNHUresYFUs
094DcGIyuqAa7a+leEt1D7+rwVf2c/1jYNbRmDCTQ8ENKSb/bGkngYH/hrMRvQ431FbrjeZ7t7Ci
OhcOSYlRDmFo6mQWt95jQQnDcakNYfnaFhgpeJ1I7xN5J/Vj7VSk0CyuZZhI/knS9ai54FaaffEW
h5Z+NGvyPghiDLZdb+G6mdtPMbX0Nq9JJZv3QjAQ1Ax2uelQtW0CVC/fIbTkbb9wJyPAfVP9+VCr
sFpUEPyoEuf1DcO8GKcvvb10uR/sFaEJ7MLG+BFHuCDem9ktFdN4nyhJBqtiwLZ5Ur/b8IlPBhTJ
7eSaN4Iz060Df/gOGo32lFvlp1/G7acpmFCZtf4+ZYwvCWYvrjH+jFubaqQmUmvDd7q4qjmMa5X0
7Q8xLfNctz4GBVqb8EcHgi189BiHrRw/5pWKfelb9YlJVPFGpKC/FlPf70QrrZc7L9uHOr6YdpFm
b62Bi7IcCOSRsYaN+Z0h83hLjY6oNexoCINxx28BLMm87pVHYUKmtMbpGX5tfYxqDeK9hBCKitqZ
W1V7cnFKI83LpBe04VzayAbXYY+d8YLImSdH67fgbOpZFa5zKkYsGxAghe9lAns1V6+NaPWHrGzD
FXI/Y9vK0ZTomrPB4nUzHJjgaWpduW0GC6SP+X7u3hMFrBIxWWxQ8HY6eqLY7GNkIQCZUp2VQsFA
BYAXVkbYNOa407Pi9z4Zg5X6nPkwC5X8jfccrrA1kU6iwwLvNDTWhWtGN82UqJa4WlPCsqpX3j4Z
AArKkEIyc4BYE7EAF5e+hVbyjT7OP8Re8eyqiXmEGEA9LOeEWU3QcgSZghQR/6kEZTtVHknWmD4s
DdU+zoiAi+MZYGN1LoaquRUTy5o1iX5JtU5NP7isvqAP2EeYI2BOManbLPWgug6aK2+l3tf7VfFV
VyAD3lzfKq5aoT/kiqteoz6+WaJm9SU0Yh22IUqGxP5Uh9S/VE5m3jzPO6GDfPVTWRWXiLhoP17j
Elggjk390jLnvysFZJIUahFKPtrOIiStBEdeF29d2ZTiI4EqO1MOdXJt+0q/b1oH7hGf6hOUOmzu
HcN4bxMbuLLKvs9IIbaVVy2oyd4g5eneqzx904VpcEgTaNf9mNSb1huDiyEw3B86kolKTNTWIhrS
R+oKgEkfDeR8CKTGS9VxjbEw8ps7OaHz3D8PVXloVHWKy47hbtqpUTCa94iKReS3mi+mEJQYeNXF
DqvRdl9vuiao96Z8VDazUKee0K35RD7O2p2Ke0nh57jQy1SvQua42J1KdLRitihL5EkVVTyjhIIM
SXkoFCu6Bxo+VXrh/USKcPEkW13s51bMKPr4WJPgVhCWcFHK6Ik3Vnkm/UbsO49cvNJEV+S3JE46
SfcO2oVMZFKrh6ao1XMzJUeDKrRYdIJMstpSsz0wcPXgU0vtRYU7pEqyvIA5fS7BCWwcp8IUr/V4
3H4dkxEGMYaoqkVhEusTtdDRBWYexrrK8NvBpETfe9xkDdRXUDmKZKXkivEgCkc5+4RouZiKzg3g
1yZWaAXt9NVSbDnYojGc+0cnH7x16qJ0nAZ8FAhdStYhsrCwbfAaa13XhnEFuBfbBMrqYei8Mhjc
2mGIC79kEQqbb7Xb2Qgfu1WQMcVnBQU5sIkCrZPa2gWJWi3nJcTPQRmSICwOtVxRtE5l/Y2yGxRP
sF6vhNMUWe3WMWpvOYP1g81QrSeJete59nCxG/0jD8ZFa9XmCxNbZxvB4F5/ISHcOYIycA5ePWUw
FuAUkwFkbGfKe5g+jlzSSxxZzOfSIC0ks1xtNx/WTGKw8ZPIjgit5yowV5XaHgpzCPcaZfpJsCgO
kFBXRcX9IGwIojJClgqHCxwmrWLkyDOqLNnP+Jc7wl7BLfQwH2kSDXPwN156qFQxUzT2c/kzbzC1
3XdFUZ3nI4Ljmv1EV4QNfdJw96RUijQ9B6hV1fs89QYy4atyV9aasqsq/cFQ5cBT0vf6rObb5Xgv
sVenEAVKDKrkbKaMFByfmQ9fLVzW9kwm0J3Jw3kDPcsgDhDDOGMkMNgVzPnmr1JSj6eI/O/z19es
d/nNlpV9PTg/o2WgbzMbOc9HfkxzMbYkKoQTM1lVZEjrhoDYjZ6mqGI22a6g2B28gTGFKH9efPMV
mCNzYh47ZTAw/oFekIWLkITgjlhF5GammbsIGse/JWSLHO0C80kIurf5lN/V7YbxFB+9fMb8gKFk
KgynKd/M5+YN7IiLgXAWl9siwfxTNO42xQxvKAUTTMzJlhPaTJ0otdQ7kwmWHbj89grCKVo2h/iQ
jrSZngHPE0bjCOUwd3vKVKQo8wCtG43TjHVLhpkYo+pg4ieMYrB8M12Bua2UkMC+SpZhFXn7bgja
l4z7R1uSlxBmzm0m/qdZf/Aqhgd8lbpHtzIpI3W9WeGp+GB3GA5T80IJxJ0mx20G5jX2zPvUs6Zt
aVVQ5oGxcauUm6hrf+7VmKbtMORHOOltKk/00MW5E89iaZfIjv1k9s9hnZZbh3SRuzLvh9PX9FSK
5ec9UaY31WdKZVIQfp0KE0JmJ5q1VWOU4ixfFa643iWbnYjMxruoRbdqhBue5/PzRlG0kA6UCrbQ
PAxBQkYQqha6gPviOYhzZcegUn1X8qHbEJ4OzTAaktd5j7iK9Gvv65xg5QWouVOzqr6aISh3TbG3
RrkVfkOKvCt1rdoy4lHhOnYbZcza1yl0PUmFHo+ZqLqTbjvtMjZqdWnGJcwFb/quZygs5gW9i+DA
4N1NT5dcwwIKZ2/vU81z9n1r6qdWbuY9RDzpySo2XwdDZJywByKIKITiJmb1bGgULmEcqCxnNK8a
4+921ecn08mbDd7c3Yo0QMYzk2YuAf4K5vW6+jxarn3n5Y15iAZHOaZFpQEtECIxJu3zFPX6Tg9r
VggJKgWZCb6jw7LPAfo9WInbzmK6FdSBh4rgveocgHwkNOhpfHdnhPcszMWLCeHdZXryJdO3Eus6
TYl/66t2TRyedugp1cq1GLkr1OobnQBRIS4NUox7wJ3W2JCH5caggT7Mh5iZcpUNNp4Xcl47ZPF3
PzLiteuWsNYF8lBsZwktlj9cZVp4aLu233VMeP48pbuEMs6NsFpaCOxk2QfNXN/1IYjgXPjN5/rY
ISMV4wrIOOSNIRhq/VzfpWERnbuEyFSQIxVjP8vYeyZi+YE07buvAd18zMIFUqvyUWVBYG41V5+O
pu1HgLnMNOyEe0469vXeyJP+bOKUXa1qr4kXvgn7sGz6Cx5gyQmi88UZE/1kdMbinwpcpozRerpU
A0lrQejioSJnUDPAO+9ljj4ik4B1I+RmJLl6aaqu5H4Vkv2Tlj5NjBfaD2hoxZNjS3Wi6T6Ymao/
TcXPo1yOlAy1G45W/sHkCucF2/bPmj9lGBNxSJVyn46afVNlC5fm5gE1gPeg56W/jzOIhZknDSPL
yNnAS6kWcdWLlZdMSEg6IQPQ1NBca4mCkMLKNQq9FE2a0Vo/jx3qlrVZmN1Ca2Pn4qQ0fKnitcsB
TPMyn8Pvs9+pQCnEgslzuT9Q02MeqUY5nHVumbylN2MqkTQbqr+NFffnXt8rnw4Dii3ToHoJJOi+
BgyjtYwAAwqH7t6PikPRG/nbmNoO98twegidCX+Yse3WClRZcIhOvYfwClWgFLBXDfyeE9e6xGkM
GxOuNyFKVmQSGlTCym6jNfRB/G26gjQk6CUHV27mw3kzhTXu+JN3wdS2P7qN1+ErzR6pmTg3Ffpw
8DLkqpwO1KE/Kp4NqWT2zlAIwYhrgrTVEk5/7tVkovyxaWJdOYUYox0bpk2ESeIWKe3vsmLAeB46
M4bf2vJr5bWC/DiBtX0VXEiDuMeqyMTmkqshP3c7SkIh9b22gEFm7WcKTalREGh0cwbBfteafLr5
dNxldGt0GW47vo0lfYli59q14Ppa5I6DiNAc1Ov8gCWd8oyysXd/nhus6WI4fgtSSZAbBCOxyAe7
utdxprsLI83bw4CoF3FOpCL5cvpL4DFhjtP+kZtRc7FS0mzl6Yo0ZFQ+KMIhVq917qYvOPDuBBYB
740JYDTqjn+hhrKh+2T2EvZP/F7XsIe4hQYRDKgBXxhHmos4dLebMm+dfWXJZd6RACXprw+KXrKa
WqPzZjQ+kbqowiyGlU5KNFLQDwy3TYPRc0xw+FDSAvoGKnC9jC+aLQdBeqZgw0NlX6OA/cjjx6Bp
xCcDRjieaVDBDi6sldUAQuOcUxxLWrQVCV/9E9NNqSF0xefUvWKe4n8IzUG2UtTfvJSuO2GSicwp
nq46ocWrwKCdHZiubPgWuUdvssS2wYlxz3R22GPOomwJEx0gKVvlJvIIeqAVcxh+DMnV7ujugnqU
dzPtyvQag8+gVl8rXTDVjptPNyI7E4uc4M7AKB4+nfhMk/KZOADnVQ09EDEmwY+h04hl5rnBBfQM
lgTF69HGQW+P4Fps7e6U5Yp3UCIogeNYGMd5jzJcP/qEBm3mvT/PhX8958emtQfMJAd3yHYdCNbW
jKzhPA42cTaTlj4FTLghA3jxD8zXGZQMuEBOmMv48aC90/QOd0IZ8vtSt+4j9HhLOGXdvR4xENdt
1Cx8adw9eLm/xV7EIUMak/gxcIP7EsHxaKKId+pm2AN1YTBsU6f2kFu4/lXUQiiNmsL1b2rJpYs7
Q/o196Pr6ZVQuf76y3/9/X/+68fw3/5nfsmTkTaz/vv/cPyDmA5YzbTUfz38+ykktavOf2/m//bH
0/7lWZvP/PyWftb/8UmPecq/f32KfDV//Fh++89Xt3xr3v5yQChr2IzX9rMab591mzTzS+DvkM/8
/33wl8/5pzyOxedvv6KhzRr50/wwz379+dDu47dfhWrNb9TX+yR//s8H5d/4268Pb9BgfrmEn1X1
+ctb9vELgantZ/JvfsYnRny//aqY1t9UcArd0YXu2oalur/+0n/+4yFDtRxL1U3NtIT56y8ZrufB
b78a9t80g4dcy9YsXXVM/k+dt/ND1t9sU7UN23JQz/Ac8es/3ou/fKZ/fsa/ZG16AYhtav44i19S
fH328o81dSFchsyWqrmqptmoYHj8x9stxOP7t1+1/4N5JLh71gWbiHySlcj7MwkcL/zedVmnR5s+
8s5AdHRXmTVGgAGEwaCVAodoUXShdWdXancXDeVJLYh1BtM6WNr4OCkukvGi6e5MiqK7FicDIwMO
F2F6mOA1ThpCmTZPvgPbIJ31OwwKe8y49KU/ZCo5oK5zFw7RRxsJxjDGM6ZCGITjr9MKKmIPlxij
yu/dYHp2tcLFpGp8gAofwdlY4txegHH5701RbMigdcmC+EjUmtwXEqIAxW0szutPcs2UFYmupHcM
4K9IG/D4UODxhCTJuu1KM7Qrb80Zh3AEVjkyhQ+oVyTV2zm5h56/pKPFY5oo3350fjA8fUiyKV+i
QVVXg0oO2jRO05ZZ8wmGRnBnCTA5z2bwLYrntP3IHXOtttPJiKEH+Wb5Dd+07+6wU9BOZHy5mxYH
654ubOzstRYQZ4W14HtgJR8ke11Nz/9MieBdka6hLEMGB7iVWTxpaoffbZ169ROLkkXS4a6QR/6T
CzWs0InQlUFdTv69H60zjC9sW5Tf6yb8wJ/+sdRba2O19t4hLmJCd78Ee0Ce3IvNiD82X0mxSAwD
YxVMYnFKgAltKFDa4FogTCV2Q4MxBLvXG6hQ8/gdUoU0zCe3wbNCcYdefics/902zKvT7Wvsc+/C
GInEmAbv/WTvcN0scA/S8Y4v6EA1pFN9+HvtWed6SleVECu9aTz43clFcaeXqa8JhzK5LOwCrz1Q
zra9dozvplJdxWpZLyJc/xhHEfCW1j3pJhNvSJF+FkPDBVM2+S7vzGXDfX6tZHRpk9OTRHsq4yBb
9YDavI4YRm8wkdhKjoyWoKDXc5TVHvRKIxgH5C0JKUj6tSAsdQXbnNSXuvyOpI5YnEr6SxD4Ykyf
pp2vK9WBgqop+p4r8YmQ4o8mIZMzcjAT9KyOSZzerLOB6OgYJ32r2yfeeGrqOF/adWXg5mFBTZ2A
SrKB9iWNHrTJ2oxTzfOxsceurbqYOg+Jyl22OcbRaQkFMiMowxt5j7MSRvPRj5VwUY3JzXLTa23h
JKgeMgOA2o/fhUhW5GHDQKzOTErXnZsEuKcWDwFBqiG+Km4A7qviykMvfQd6DJdqUvYku2BpX2SX
Bmt+ojm4Dgwt+z4VXQ/J01rrwttjtL9tsEJMogqhEdSMMu6fB2bIooy//9NK/HN1++fVjIX6r2sZ
nBJVNci8MvF0MzX5+D+tZVaGmsVvbX/jJFwUdo6PT2RtzRCnKQV1/X/+ZZr2734b9lKmIfitmvsv
v63DKhdNs+fjMkoAoOpeTMN91HlbjdI6t+EPApJOtRrfR3Z+hbn+7X/59XJh/svCLf9Y11YtRrCw
bM1/WbizFNAtZxLEfDR+zyrbWfj4aw3mYsMgkyVh/izSGv1lcnQyxpuTvf7PL8H+N68AKa6pyvsG
ZizqX99uQzeNtDQ1fxN3pMWLFPK+tSuJ/hsJhqdA+l/ecEf+vH/5i20huPtpQoV/Joy//r5MV2sM
0fl4dUDKO4C7TRXfN8z47qq+IfAlqxZmwFibIcQiADGya9IuSQQqRbBvHYzRSbFpskP+TIookxjz
e9oegLCfHawTWhFv9aI8M6jfGHHCUpQ0S3skYmBiqcta/ZqNNGMTug5IRe+1Fu794ns++e9k28O6
Ukm6NV1nRe3yHXsbSRJDqVfm1SIcpzOq0afWTY7IVoksCfo3fA0fU59MCoajzZ3BR7gKW8ckqbde
pMK7ENuN2vBbRB4Xa4heb4pWu6ajuUSqcjK0gSaxCjeJj1tUznxNlM7j/2XuTJYjR7Is+0VIwaQY
thhsJGk0zvQNhHSSmEfF/PV94FXSHRlVnSklvekNhSHh7jSaKVSfvnfvuUQjvuSL88RO4/biicDq
mmRU5w737uJruX2U0bpTOMIKtKWkbNPWBxL9Z0X8j2rG/77Q+2ud9/9YVv5/WDNqDk8fxfX/pWa8
S39/dB/x8PHXOvPP3/nPGtHR/4Ho1BagdNxt/7L+T43o2P+wHFun4OJJoxA0nP9dJWriH6ouXNUF
BuTojrYVkP9ZJWrqP2yeEYPazkH0Y5nif1Ql/m2vEUIwC1Atw3V5AbplbzvBXzZWu2AAaxYt6VWN
tYfjhG2mw/qEz00B9pcu56j8jGPCYUqS2vIWZMJ8M3G0ejQwwiiZ3lOby9SKXgBvdVHWdwtNNFK/
yic0nt5f3tr/5hDgrfrrLrG9VlcVpmZapuXobBb//FrpjzciI+QFnS891rK/Zk2+N6r71owvU4sA
f0Whqxz+9Q/V+BT+9lP57DQA2ZTkIMB4v//pHcob1aF/LLqdTvGoaHVQKNicuXKOSK0QvEjgIbr8
1WvQNPOTThx0YTw6R7oWCAnSsFfhLmkbcO/fvK6/7Zm8G7wuFhT3BNvVLOdvr2vsGAwuA6/L0qLd
MsSw6wESb1n2YKHGlgvkeFTwrE6Oefuvf/SfRfGX7frPj9YJ7bM0ViJfjX9+S0SDAqxylo7EowQz
Qn9UI+FZY4o1londEiWmh74hJH8yRAZGMkTUE/poZntBxwIoUvLtQKoPFZWhHh10B3pvNk0P2rw8
Gur6Xn+vYnhGhHmbuXjS4/S+pL/u2Yb+xEHhdYsDViYKK0v1XZmGlQp6G8aEmhGeUw6hSBnJuM+p
Br7ZSXxrgHsZNcG42s8O4fS9bfskcHiV1V7gUJ8N5GjlYu0bhZDEWjzz1x8aQpjW9iw7vFPYvb+E
bI44w3CSOhNOgcRfaVZB9mWcYXUXLR4eeHEv5kY00pnk9svqOdbyO5YkVNLR2w0u/DBnJFa2Sajo
+39THWnWf1kMlmXp1AysUttmSWyPzl8e40xHUV+4cbEbrYclPxZg4+OHbjwLRs00dDqCuYK8Dgvd
26hU5Mg+JySjvlh5WLuU3ydTpcZghO4tz8SXrfmTBa+R8v+jowX2mhJ2VnsDEaSMW3HRpActIus4
0Adwfxf3lJMaBqd5PuYk9WWGb0ITG1fqR4JPs6oI9c0t+BaZdylINHUK4d1ZywUxdQlgFE+2nj7m
6S36iVFc1PK3HIJ+RF+2/cRu2mEKkvquqI5NSTTjrrWPpn2M3JPb75bqRs+wdu2Kcq91jKZ8gC4W
ZrsJwfkhqe8HB7IWdcNOUa+IlRrUl/WlqrgGQaQIsVC4IBWYVjZEOO/I3SVAW3eemvRUGHu9O6mN
6pXLuStCMonr9tSQur34Eks368xODzO/TxMfFvOcwUeKHjR7H6VXpoE6gQ7tvk0vLLq0uaMGn92H
bn0r5xesU1DqV96lEXiVRuMnjQK4DHPNbI0MoZGUMpvJ73RVXSbLd0t3xgCG0xuIkPziCjzY/24r
0f7LKbAtH1enQYIngU12+/9/WT6kQQx6XTj5ThXn3H21p0e3hXhKK39DItLotdaVh2n08uVWlEUg
ddAg+noLf/IhweC26gRmtYApFvadmcBLhLlD/0yjw1Pmx0pB/9/qO60PsfaEvaRnP70iGPYL67sd
ha9DsnKH+7aMg96s6dqqwSKNAxRyT4lwgK9KaLBe5+Ib9TI+mix0i2+77b3S6enQMdsmLSuZ9gsG
+xHRVd4HUHAUrsT6vuye4EAXS6Bi/eKmV8XXrP9kOKuqd3p1nctHxb53i93swGoBQbdDnUEZxXyA
nkIfk9pQXID+eCQ0wNUyTQ25noA+oO8mA8+Ee2+4d2N0T/geWallcV3bZ7V/NJdXM790hAtugy5b
vBrp776d/dnNgskmlKxaT4i+/F4NMacdEkXuRfc2l4MH5ezffLzGVj3/03ZtWbbLPEQVmm1TOPzt
jE+dJEuEXZa7Vlk/YAl0oc3NNkwrY8t6E+IcNS2c1FRh/ZUqKpWOKUrEIlbLNNSW5UZP6qvaz7cu
CDo7Ihy2y6cfuirDwTKGE8j338UY3QidmtjoSF+w7N8TDo6wMNds3yfSCR3jYE5YByqk0fuh0j5J
3UawriR3//pookj6+3lNTfUfrS8BfYxj+29rmaQayOapi7mzp5/hypLceMUlukfpk0CaE8Kk4Qt3
BYAg5Dl8rkQmjzAmZtvq2LUbxuNZGaxADv1GfIGCBy/Ump/I9G6Bad0Q3Pw5byAM5POzp7T94Ldo
lHslPyaxDY1sIqBgK+Mr5biJSTyGe/smZYIFii2UOfHs+nsVm/ZeWDUzVCLdrarkiVJKvwBbYDNN
bDMtFK28se6KglKr2qQURawcRheglx0/rTJJydduw7FZ8atgPfAJi25mnqi8lwiBx3xFH8ierUYg
2uOyvEloZmF/7zCZQyG1xye1hAKr085qcjBTiTHvqpY/0kMJoqtA/mvdTOlRts8p8s96HZWTvanP
FIGKRTPIPujMQ05H7rPWNwmmbJygLBqXKNQ8eVSr6aorqn5ympJ5nasU575GEANPlPtLCls8HpQK
F8NnaS3iXt+Ey1ssJZrxhDAnxyfcQb+PCqHfCx0LYWzlB4ZqzU1RjWNol5X0BrMBFpAVpieVjuPa
dJArKIK3VUzHXlWsE5vQzlpN54oIBTLrsLwMmnGDgb07LoLmXGGRtFm0sRsy877E+PFArUPasDv5
apS0MWdjuAPwBhFwA97ZK5F0etK7+7ZN9lWe5ZdEV5//IGyjRQrEslgv8XWdMKfVCASPUaOORPEh
r//z3TzoipemU8LcQlKX9Ol3hROP3AU4Iei9F1wNjI27VaQ7PddMRM/4bYsKSijzQfwsKZjc2Cp9
CD7tTRtpLw4fxi6DYMXxnHwszmLcLiXm7WJIlrAXlrLrHbPFr5P75Zbl7trOyUR55htVV+6rzv2K
2tE+ukCbdmz+EuPvXovURyvXTjQAEPglMjpp8pEijhu53vGMG7on5uSE+0fycRWcvuJzpX2I1yg7
GH3ybKpbph5YDI9oiQcx5iN+UG71ud25e0zAhleL+CiY5fkaADYwwfW1QDno9QW5DoJGoqv2YTyh
f86muadlXLp7Ja3W3VZKjkkVpAWFRxUxipyjq7lhm3XOgdQcXmXkHitVECrlji/gS1sC3XGRd8IK
UQwCX9JupoLzM8ormNjRlrjYdkEkLkpNYiWNc9xJq+vuhjoh/TL7RqUx+Q0Oj6CajF3WfBM13IJc
ATlPMs0BCXEbYLL+WdRR26N6uRnKrawo5jWUtaGFBYvtlNaiQyuq3+tFn3JGDeVZI+H0jMyXZ8Nh
pLw2eXxBg+MESVNzmumCSl4tPzs+pzO98PkEiQd8SKSUj3W9n5gn3LmgV6meAWAqJjIsK12+ZjPL
j+Vsj1j/lVM9que8XkEq9ETHkLB4jcjLKPUp9QxCCANUiT4uQDx7Ed7wKBofmm6xQyxYsN6ohGrI
7SnZaYhWGRcuO9pvIY7p5JAYerYrIkCI6UIifdLiuO+6fN4byLk6SHAHmPatX8btqyOUCAcoSgNX
aKHmIPGZZRlUyCYM13jKMF02Ufs65iqVcXyb1d9mjvxNj6L3rpTqoZ7Ms0HgeIwMRCHAxbc6AyjE
hJMTEdOep3TZiXzI9lP/ANba2q/Vgv2nrwHcr8W8J9qbfKMNsFmgjvEniZdBMF+osqYJNGUn1r45
tRXZrXpUBBlCehIxG+EXRAEGwIgU4vwIPlT5mLRsNzcNWVbcKYKspSlQqMCY2oVMe52fMrGeW6Mh
T1DWJLCoHb6+Fuu9i0vGE8hVIuRpeoupR3Vm/FGu3lDNmkxDLPnlZBywcf/kjkoB6LIX7ONUo5nV
HeHzHUxXeV/GPg9QtcS0xCRVMk32tIET/+dfIMJ16EjDntzM4xx/rpLnuVFTwGqzE9r29Mq2Tac7
qbogNTQj4Gq3Q069QApm/txjis3L5JgSjYEPcnimJOnxMhcj+P80QwDb1AGZtwjw1iGMa/BWo1kv
h6myz0AacGPbMGlWKfxh0a+ukwXKWgMPmNmSS7c90gljW9PJubZM/XEepjdiN7EWMadpJhkdFWBs
8AsorDrgdEaT41Nhxl722hOif6xyY8La/BILIxFpr1fViiJiPVkTk9m9L6sLwoJxtD0/KEnye1Wr
PR5Px0usiRuFwhVyKkze9jLBdWXZfjYWQ1h0NjfHtFSRFBHzWda6g+fzNqdFdy6ot9WOiJbBJuWh
ITIXTVJ3dKcIohlh00nRVP68eiXDdM22iBKA79E67Z0YMK0qNPoKnle/KXMRDvozmYOE/JVmtzOc
Zl/FfYVpr4+OyThatzhjIqmi4dlwynOGDMueyWMlvXzYW5y/XDzhdFk3Wlmvu2HTr0NKV/eOGf3q
sIH4kTq5ByPVqNG+4Q8oj5nC5aHgbWX4ppxy7ouXQoxQvBlJnpciPWdoABy0IccZ2/4p6lbtVGar
xvwFnEkxasm5d77cxcwZKwA86b8sahBiwGuSYrfvqLOzNVHuGZMBEVB7m10/NApXvY0s0jBFQ/rJ
qDZIYeDgr66y6cm7c1WrT0muq0fcY/bdny855Soy4REcl8YQbynqmR6L2JZKX97225c/3/35Agf5
CUEdz/yKflaOBJ/Xy89/0M+yTrVIbd5IP11MqFzrlD6KVxBANI496qCD2iDqiJYsvam6d+SkJvJO
qQcmnd/Aqe3Il42u7mzClL1kqdDjzVx+83GNTmuEEQAJYn50TcSqkFhum852dwLInQdEPZq8jCP3
Ntm+MALa63lc30B/ZzDWxuPeQuBke1YDpXXkRurWNPPjrLvwi16izB0PY8zUSulcAJymWA/2wihn
LLNrYQ5dmNa2+1j1sXILfvMMCAfFTZ1/DK4FaUwmgNVoTKFBJpat4/FMnal4qrDXepPbju9OjOzf
aKBdVPo93hrnPCELdmBUb4HQ0y81JoQkThj0aOhdbsc07wERgVcwGgW1nppdyS3snxrWLr9BNZ2M
wf4seA9um9aNwllhq3an9ZhGWXwqq2WmJya+IDRMB7fu1otdDkyV9JokGUmitJrbLfiHyHeXOKda
Kji/BRniMuKSqeCchqJRZQFRstPdSgAQN7oVua0ZBUlRUSl36125mN0pTvT5PPf53u607poLF9uq
Tfk1KZ+lWq6HYYkdEHjSvs1tFRBFZvwalnexOj1EiZpF0jRn3iTzoVMy8VBpM/qr7YiUwwCp1+ye
hn5hjdNTx+o7oMRrxsehNZ5kZYLKK0iW7emYkFUPnZGjIGWsmCLvvKuM7mFB43usaIlR9keWn0kp
PdNMXwx7mvHwovOFb8IVNi2xmXPrnVX2liheEYmpL5pqWAcz+ZXnbXxcu/SgLBfgHIsPVHXfs97B
o+p7IesbvbCfY3dB2jmrHzKlLlaX13WuunAAC6RO9wQXuAcVsNRUg3iHbD2ZqROsjrFLGNd2kImY
D4JYngnnnYzYcyaSwSg/wc0PlsfD7lt4RGWswlVEi+8xcMHIxmhv6hnnR1b5DZezDvF8tOsVuGri
0kLpAF1TiQLgpsgGKy6Je64ZlbTveiJqr4U7WdcrTC3beF1H2dCOgrsIeo6kmHfyva5RM5MvX1Qk
MZdbYMii3c3glabRSIKhUJpQjg37pdn/zONOSM0BcujsZe98Gt3ybutvZNLUfuxsQlQ9vboqN04t
tr/HyWSwjbUKBdiNDvEDO0kXVAnmDIM/AuDgRu3lYV3Q6CTMsPtiC4khFJgbpk8u/UvDTJI/39/H
vFcdiajsUbA/oR6OHIpq/07Jd2KhMEZSx9MsKWey16LKT+zVcIh1/TfwspdYRxZWNcxNjU+1wXYO
X2wxYxshYEu4q0vPa1ZvRIoRiXPoM4LyVHd6qIOfDJRYfcR+gZmmfVy1mrIhj75TCUW1mTiCUYsj
xx1v/vxoG3dzwAzNVhrUCsqWWFdtrygrGKXl1TuV8o02miTF6M3PCkNaK5BEulxiW3GaqPLXUuws
4uh6iHADK1gqxdUyYGaXxXO8zm8A618tHIZYXrdgBvZGxwlA4O+4w30PwIf9svyg/r0zSYWcqvIu
Q/4FVfpZF+LgQLPWnTzIJ8jPxrQ+GVr0ljrF734FiRGtTmgI5TvqCSos1njys/W3DgONGctnN5mP
s9gi4CoY8U33Yoj82jAt9ksBnLQA/lqO06epVjdDU6FFwFmobFahLEVdkV4jzbgvnJRxYEfym7OO
XBp+m4Qq+mm+Fgcrka+M6RJoIFkV2JWCHc/kQbZqHwFsyKUbxHj8iQbkYbIlrU/xCX3xJAWXcKUc
wQfyQh7nPL9qUx06OuNFS6mutZsWvq32iG4zbuN0LA64yz7hNkRYaR9dt4Y25fUuJUuBq3znCucM
XMBLTDKh0ISvK84DQYeLn9csywWI9zElYErNF43bE+DrUrmK+qWd0GeQcnJRFtdmwWQ7u0Mg2hCQ
id3gWVjpRbHMexEnT6ChCf9cCRJcbf1UoWwzY+Muk+TKlObzIHkMG0KoPKkmZ4Ky0xDHwmPF6Z2U
iRlU2fjUJelVS53KN6zeo8i407qBv0RuXwMbTrcom3X++ZE7hSc169z0ZmBojOuHgvImMa2XtrB+
mw7QQMwQAwDpS6qQ7bQWGKx1JfZKdfoweivolzjA80w8qrp6OGKJrEkXeqxp+UZXHaWF/NQkpSWB
1ou3SGJ91XbZ5RaDAs7TPbUtsGyx8DkOM78GKte8Thy/MaaTW2KDXAyxd/P6sSjSJ461ereS+lSb
+sOktbTK0WOOZfIaz+ML5fxPj9oriMaJ3x9i/oSXcorK55mRjwfhkZwCEouUCXTQkt/bhsktH4KT
mlh3VkGCbCnzm7IHTV102YetKt9aqssgVmhiqO5g+TFjCSXN91EGO3mqhnBIKDezBHCenpQ3qcBm
CTTKl2u9xaIiqepjnws72ToEyVsKIWTxoINnB9qrzEnF3rXs2RLDedHp00TMZmBOeHVN1BOgQr90
XvBDdzAI1s8/b3pktMdMNveOqAtvyONbIHAaw5QjN+fCR+8S79LYcndZK8/coQi8imd0LfGCjxMV
jpUZV0dbEGgoRbbXdQdiKjlvK9wOX6Q4evF4ssuazG7a7rKAiSjt6pvp/UfJ1oR802sKZWflNDsU
+82all+2O3wpar83XPVXZaa/xHjHqj8R3PqIqJ0Aj/lXWqmPWTVe8yq9mGSBW6PzISpF87R8ovqz
99q47OOcnIaoY4K+WpTc2P/ucF94QJh+DwbOjQxef53JU25Hr9V66KR1G5ssaFq1XFbBUK7JV69z
sRYL1ZrbvAxR+p1J2mQEbXsylzey6WkfRsmPQ1oAj6lnWO0HON3RS6bqTSdISk2yU9OZvyyp/Bh9
cy+mZMAimEI9n9Z+B8f24Dbtd6ntMmQNyur+kg4f/65KoW7NPBIGHv4gdufPce7vREmLQkcajRkS
wdRcmwjzpX5rtPTMtgFMXGIGjNTEKxJ831352u5rugUY+8N20Bf4X/pz3MivDHJFpuGJgrEZjWmQ
pzHScvXR3vwDcrEw7CrjK5SRm0Z5wsYLCJigCHjmWNtUAISran1YI8cZQaTcmyLHb+2wyatfsqDB
UukEmZip8Tk1MA2Ngi6nG8udsNtfKZKmDsACHlr1PE9lmIq18eKidbiGRGEXMUmcQycyX4j4KZBK
abc6mkUYX9lhypsNNse2kDKpcQDWL5P6sJRcEM30qZ+im7mCK5A3Fq1GtzO4epU25r5jKeW+3pyT
CeqqApeW17XjGcbV1t+bd6MYPTYA5xA5n1jYyT8zBjOU3Xq0hvVncqpLYU3vjdIcKgt1HrmjY2DZ
1DW0ESlMptFfYkSBGmEPpm7fwhFNPKdl2uDY4h7R8KfbVIdOr4+JBD6N/Z6OIEHSKC7lLZlrXhLV
D/Myf1ncbDl54gckdgNxCW3Qmi9FPusXsCBaoJnMM+zuNcfSGmjp8gyHC9maC2Ob7AZrLJTAQU8d
c+Tjy54+5KBboduTTruAkPFFdyZzg4yJSB5G006AOs3fVZY8mGp/3PaTUclTr4ff4FuVohPmV+3k
UBHY2d7hnpP6koSD6Z4nBRgdweUvUUxrU2U27tjTUx5x1RVymvzJNn7FrAC4OPwXtnuXuUJ8atJm
vBey73ncTzwE5C2MS+xZ7fSCh+jVVk0QzpFCHt9c7RVcb2xtnfBWKpCwVroDTpHL2Kj3Rg9tycm6
2MeAjPras9TktRbOrcP9mxnF+Giv9ev2gUWI5D1ZtZ6bog0VpMppv8lNDTt6FWVcPaTRpPI52bQS
yYg05210iUdT0xxfVNmHOzU/y+iM+0xljhyN/ak0qODdlUXLanyP4t/IPW8n2YmgBdmy0zcqxOYk
jkEQM7Bl5LGjhzUFJNM+VDa6cvKSJCkEVG2mFnl9k5MJsipneyIhGN1uuNYbkGxuj7Od/4zRnHpt
Z5SBKMfBK7/W0XzNyT+rHXo5Ko3rGXcljrSnrK4/1Rb0RvlokbrRWfmXHbUngV/FZ2FyjkBrSdMy
h1FItqcra8ARTKhM81uRoEoxJeAfk8sz7Ai05zTWbWoBOMTptbTGr7wfR99t3MeWNFbPbZZnVE9t
TnAV9Ug3tbT/bZ1y090ij5h+M0MOuokKID2TKfVTQeRccvkhRHyTRSVQnOqrNJZ73SZKcswBxAxY
fMd2uHSdPfi5VeMxlk9DMfysVhWYc/Y0NMZnMnbj9nbGfm3TB1usm2IwnnvYzlwtkv3kdJRyyr1d
GtrJcOjzyfeFTCMDpcsuEZxa4A+o4JkHT0I/ggCkpa0Yn0rZQ6aMPLiHHwoXkGCCjRCRYLK64wnm
1k/GZexYGuSyAaIfuJbNleUBOtdIlFoLghAbzbP1dwJ8jdt+XXZTkR4LE/sRcs2r2uECETUHwzQi
5aus/sFxnJtcI2UbgMOoRVwktF9iJrCzU5qnxGXYXECxD1NF4/I8g+IuVesznrubMREfossIko9o
vKup8UYx8ZyBXGA/FJof63I/JjTR6xlC8Eg/sqV5iibDWfdy6e7zYQHm2dBLgh+Eqb/87TjdHhLW
D7SFiuHm2AVuah1lr966DE+8yHDH0Ih59Bc6+YpOnrYycfjNI+/EhiHG21j24WAlGXuE+TWa8bWV
oSm6KogIGAtqqkLPnSse+bjxjAW4NnyG06La5xWiZGg2OnlB63TK8s7yIOzRXN4IPimuKUhvlYdE
cGJEOj5OefRuUSACi5sfFtl9DTMnsDD717nYo5j5taYlnl8LaC+t09vOiRCAs7xcg37yBFUD35eI
ec63OOMoYii6lkYIveSEHotIRXJL7zNyCFhKBJ45hmx9PUOY7QAOFyVXl0kL8ZpamKXEPbR5nO6O
/mx1GkfCyAxQZ78sDCqVKHvEbPtGPi4BFvXU7ti6OGFJHXSEYW5THxDrvPQhyZv9OhrHJo5uAS2l
PgjlCNBiP8AqlXHIhq3gV2P+j2I3yU0+5Ck5mVHxYXXNe7xOPVvMeNe3yh1b7DOG5uuc0N1BMsi9
5tlIm3tVjyySVFIuFcSvezQo7hMtfu0m/PVVboVLvL616syzpGhfQ0+/Z3H4oCG4p+fJ2a+CNIKK
UXVLoE0uSQ3Ac7JjjOM5eTucsqg5WYMsjraeSLLA9MemSFy/rAHiKu19vCK2tPMZHH95oyLAbHKw
h33CAWRJDvS4K5ZQmlAwNC3dqZOd3mYiA71aZL+Jhd3RrXBuSSRh5sJoK9XnQE3Uq2xLBjtJzadc
+VEfq3TJqflb4oN0QmRuKvu9TJN0xzz8vOSIKXr3A3OsDBhlIoJGWLsw7Cq1eDejrejdIrAZEwV2
Rp1QJVuILg50tP4EKk6dcAKr+Oxhv3l9ZKgB16cyZAy3r2m2tg31RD2/WeqE4t+139x9qlaGX2ZK
OKjVj9Am7dhNGndYPf3K0+zZGuJltyiGzTqNrymA+UCuhKCMI4IJGrUsShgJ51HQQnJXnjF1JfUg
zfI9fYsvU7g/zharzBhkWRlZ1NE0Ece7xqHjHBZNu6WGKkglVPNw7uAWOx3HLYYIdcsGirT7sr0s
dsktJ1HLB5FCAjGNAAEIj82oPUy68kayO3gvPbm6/RQsln5aY02w1eHjmVUy3EFF5XFr3HdN153m
WnkAivCR6d05F8V01tZxu7AQ+Zmw9huV/jlJUs5NatAyWpte35qCeEG4phBAHsWMeBqeyvTRhkJF
uwN7auaNJpfFcpp6r0Chf4yVj6ybU/xq7sb5ROfKqqNYlL9q8qYQ689Pwu3VzThg3Oq5Q1rOjNvR
djQPhk3KlkIdWsJHqc35Qx3rCzEj42UcSAjFEnBa6ksxW0DObApazfyQbfYTF5wJGQiLLh30T/hl
b4yv8rLJ7oeZAWBqwsYdBXaZpMnetQqxv4oEBljhx4JEwiHClavmpB2iinYkOn7JB3hjEhCsZhUX
dWqqSR0/HTu9Qw8eg/8mjr5wIqC26upb88wPWwCdxS3F6qexwNRN1ZFYiQW3e0pjQgCXXIQi/Q57
3fzcTxiPU9vG3Zk+SQVnnoFaoTIDqcm3GtNF1n2ttv1U1SWJqVb/DDThsZ5ri/UDTmi17EdlgcuX
6W+GAXEoQciBZGLdHC62r2V2v1eU5aTZaP10dHzMgJ5Wi85vNM87R1mfcRBlzfLgqrQgVycN50oe
13Xcw/V9StSM4Mnoxzb7h54c0r2pZEwul+iBoe+YLBDMQKWY3QjLsrSv6myF5qgiolbk6JFOd7Fp
qBvacswLUYEzVmQ4iwzuG/S/cNLy/qStiA6ntTj1QsXUbHVzyJbUbF7i8dw0Oqvlz7dpN+DGK+pL
k1kFBV1Oe0vm/Xuj3o5l9AUnMr00zij3Vdb9YAEM+JjdvU68k6dBFU/sHuM6v+mKGzar7F/Z2snj
JBvtfpEUzWgA6R3X6f1mC3JbY75zCQ84RkM87SPsjSFGzR9utfPdkBMJlDcjUQ+mFuQVzYLImeXN
whnqdIkCjmsLzS1II6mil7HQtWAiatc3nDQ+9SUzfTNXLu7m/81c98OJp+oQJ6gVXKneTLhBWJz5
i2lk+sNzWq7leeMthDZ0GdJP+285EZI8aMUzll7rPDSgz/iHMazD6Q9aq83eralcPHfFxpoqjoMO
LnefJJKVpaq6t5Q2RLHi6BKFKB8czSV4ruoDaxBr6CJrDghqHdXk1JMlEpp1u0Iw3KJowG0fWvPI
yJmCYxLseekPkNjRd4oH0m1JGj/FpXqG9ENCjq0eNKM4aonqkbGaH+C6m7uGiK7QXHgKLAFdcCjF
a5/p86F22RWcBtBw5RDHDImGEhRebdmYzyteqIM7P01zO4cWx/LRLhj4y6a7Xwh48ebJ+BIlVYJe
4ipiKKGGRqY6Pnbi5jC2zkpZXxQvI4lIflYCg8wacZhjxX5CEPpY4w7a48RxTgtFQoWi7ZmRIJV1
rb85AsgVG/Qt0a6574gz/XzkdFHNTb5qPwEYUoAx9AkF0F8Gwu0vBq0PABfxx6+SrcWGd2mZQI4Z
DcoKAlhvrXdNBMxPT2lmmQ0xuDT7b8CNB81oTmcWF71ehov4nM66oICyJux6tTO+EA6kH/NOMPaz
1sFH6TOPmLar6onGWYZ+GofzOrphVqrzzlA7UKQOed9EIEFwdp4WbVR+mTiDuHQ52UVBZSdAbtJl
ZZi+us0nAjrG8vNLJ/PbcTWmMO51ax9jGnrtFZcSXw5OUDDgBd5huA9S6a9aqYzvQ0umtoazcC9j
O9BVAsaWMX34gwEdW9gJg9ajyJoW9CHzdEdiAlUtjjA9UYpDwgkG1Rf+ldDFQ0FKe9jaWvsMNrU7
kJhYBUaMVMjkUz87aXuVBhEU0aIP3CVT9QZcA83ArPUNY+4u5gSwZpmMH9sazZdq5haZYQNqCaJb
iEXw7IlnMVMqvxbD8AsGEfXuaj0BKimelRRSQmm12kVpQaMryvCoGm53gQlEe3htLvVoUm/BjUD9
sV33lno3W/BQwRnpoXSa+rDa7BA0O9IDF2GLBd7HwLpfkpkgqRzPuLEaX6By8l9pul7kwlpf52K9
phUy0lmR6YPBGibfxQbMXtYP9jz8RIqVnsa4gTyYiuNa1z0HQtEdBvLHeDCDXE3lm5XMb1M7GIGb
sSElUUE3DL46PchKPcM93+S0IizFKANN8rstNc/qyNEFsTAxbla0ajA1K7/tqvTYzAMcUENcrBbK
luSlER28sLEAnJyogUlsbX43xOX8L/bOazluNMu6TwQFvLmZiMlEIn0mmXQibxAkRcF7j6efBXYZ
MkWRXTP/RV/8UdFVLVWJ8J85Z++1Nz+72lwMQT2ukoS/BR5a0d58FsAvbcSG5WVrIKAzm/IIn0HZ
Dq4IrK4m1bZTmTEI0DYOvFHowbgoq1Xai0YMe7xv5pgJB6QDFc58hUCLWjQOqbcOAhepumYS+5lM
AvAC9VRKt9DB7ygiAUp/WKr5VE85g7kOa5/++CzqdGkmtvD5ATdWCxdBHDYmev9yE96IWp4uhIQq
xATQnsV56V4NWYcTtrkvaR9aYmcrohWvLaAyc4z36S6u8UGWrAwFiXKJDBO4ruoGDSAFy9QPyIZy
0Q+g1FryuKz5IA33ldlQgmm8H4rYXNJeO+KSTPbI0mtandadHI8rLRt3igKwh0pYfqBktpKDWrR9
KnXsQhXKjPHIRkOx2y4ITypUZQiEGYJYid3W6+8lMbSn1I1fhFzPNqoV5Bv0DneQE+ulbhbXPa7a
m1EiU6Yrox/miYDX9Lol3uCK/RI0P9j0MLXXRftiDLSocJDYbqfCBsUQoQ7eTtPddtnKw0taBdoS
nUY+J7rYuiy60bocdbFABEWpvI7IjzbJxphr0DguTeJVZlbqNptCK9zL2EJ3Yaj9IeYVq9K6paiB
IGyuI16ZENWuGMlofiX3rq5chWKa6+1ffwmXJNbvvFKvL4bAyvdyn99VmbRsYlP5rofCaPt1p+PZ
UNTvVpyBsUwJXPPaS3xwiN7CJiMELwUeoqxIeQps2obewkpK865q6VuXrqtsxdLUbZieoiMSyHcZ
yzurQWLkD3AQxyLaF204zmNBAIQQ+eVSHvrxQjSvM0pEs76IDfBD/rNiDvm6k2Ab4P3QHXIcU34D
UsQsZbCiepM/CmmL7mTjDQFbDDHZNVKvzmMp/Wl56GmkUN2kOlXPpgF7SJGEJXPebCpIX+r07eWl
5jQWyi2Lh6UolxCVT6nGCybpFG4SP7nNCP+eh6F4qUaGsByxgVC2rdGtTJUWytlFU+CzEKjeyeG4
8gOZFXYh0TyMBwmUOTQ9sbjNwiNl1Esp5EzGKgDjmN91PYUWs8eRa0asWsXGw8C59UcD0KUX1vOg
Q1CjVs1FEKl74N0ou5AOgQJMxiNGkGs/VuKZK3rPhXsTJxVrif4q0I3HQmQnl0tZOtNP4uA9eq5G
CxazQDEUd0h2V52gXcZieBepoPnRMt12dbmo6S7Plcj8jgPyGoIoOAY9fK41it6klTvq0JlsBqNV
rADSMoybNqFBkwjdZay8DOFx4Fzy6oHClbR15TqfS1qNhiVzHzsh2g8hgJ9QkQmwaasfTGg/XDVF
x9ZbayicmAvSeQpvcU79QZ71ZnQlVNZpnHByGKBIPIuTWekxYYombuciQKpJrGJX9jMy6immsYTq
GaOoSdi53/4MM+FaU2OkYoY7U6LXNG/lZ9OKT0XRFzORt6mWygOR3mjvDSrqLJXDkJh1HmI3J3HI
pitMxgsVC+p7s0qNb7Va3o+sXea6iBIZKuCrTPv/uwm/IlC8UbP/wp/4bxgWOAlf0ROzx/Kp+fHO
VYiO/Q9PoS590zUdxLupGJJmyiL+qz+4E7r8DViCrOgMVVD52N7+7Sk0vhkqhl7cfggtLZgIf3sK
9W+4D1mkY42VsRbCyfjT8XjxLyPBv/AhH5MnrHO/galjNdB1fLyiIqqScmYPa0LfhFRaDDbNxyUl
vd2wiXfpzjjmO+soHKODf5EckkPGX8UBidXO2/brYGusklW2yTbattkXc0wm+/hY7Iu9f8z2wgFt
3r7eBvtyW27Vdb5yHf5aeet+E6yTHW6KHRTLHSzaAyrcXXrodsqcaJqdsKFHu45X/ZIi1SrdqFu2
iHt5Gx3zfb4PjuneO7qHZhvu/b22LrbKOtsOyzfP8Y879Na9/sENkUSsIZqMqtXAOffeXhP3QuNP
6El77EZW0szJxGn+3w4xuSLeOHgkpR9CZeAQtBFnnWbOfTP7wkcinQFFNJ4rcAwuwtB0UxLls2O4
jGeUcJLeBpBxFFO6AclGllSiBjS6z+D6tOAxiWhEWYXTyt0FWRV2HSRrrX72rZSX/S+f7b9zT004
KqZmwAPgxKRXS/mbC86Aw1epGY0gxHT6bNFaG7Xt54f45Xo5hC5ZGNIlXLgAVd7fU6Fx9Q5m4WAn
VDvGmpwiahaqbH5htpd+eT3oxakKHzQfroi59czJSUc2aBJL6ewsTKmkFGSJtHfoC1axFL2Ug4ot
p5639NBf404776CH7lVZiTd0f+8/v2RJPjfZTsOAAtpeA21jmSx431+0W5i6Ekd8vMpo/Ej16sqs
iysNl606TruKg0d7ZUZG1AEW8A/dqpeDhVgho+E8qgn+W+s2NoIbd6ADlipg5BR66nTUpi6SV+Zk
YfG3NJ2CPL2nosOs4usJxuHQUaj10G40e+oHxEznMDoi/BNySJXLRTMCzvVWH3SgXqFJY95q5rXU
P3A6s0wcv/cBP1cqqqtB79Z8iqBD3a1lXpYqzYOwz/ZAephUXeyPRqQ6YmygO0HgIZTKT9dk6403
6gHbxFMNqGtm+JxvqPY8AaZjsVtTYFJ1754C6pVvEBCIDQVXawQHDoVp0QKYQyPYyD8gkSKryuD3
+lsPoslcFnBb9vXRF8r7MTOqORI1heI+lVuUZxr7OZlBfAHLbWaq2D26qG9mWovCrDKagzTQ7iNq
GUwB6Z4t5fEQl8EM+Dr87kYOZqExnkI1JIsaQLjAfg9JH21Ck+A8um+5yfxugEuaKQA0ELSKz7XY
2FncwE/R1csCKJzJ2gUEZb1o+c4IFqeD2bKuBo63rJBbpX5zZSXBTdaiDjZKKPKJeSB8EF3c2Hwx
TP76vckSfTTeO0VWmDzOXj0ZYisc/qy3e6G414bI8bPYiYz8i3f81QH21g9n8r29Pc6ZWbb0SDk0
q+k47FathEgQJLhIki6yJlixul1XWJ6qxl8Rd04mnTnHTmWzLbAjmmO9dq9laEryU+ZqF0OSz4wh
egTwvVG0YP351zhxRn45UYMBDkqAxlx6dkMyGLqk90W9HYrBcvTYfo7iTY+/3jPELxAcH41BmomR
nEWDJZvKGfIEkJ+Zp6Pa2XJpzenKbONO/uoQ0kfXo1mqwZJF1vEhni0MYGqEATjs7nUCUczySPrR
KcCjLjbWVS/W21aq9x4bhD6nXz9dcNdBnu+Q3EbFiT6RY3jpC63ZGaPYTe+WCIbQVVTtg2Y0Tg1d
cjp7F/2J3lcUQ4XTmDzoNMq0Xtpxg+lT5hQOyMUyaenb1CoBqTckhtQZrUaLiqIaX8tpcWTDtRXH
cZdI+dbIqqPeRk5dZpuxkW5gshGQe9ernJEVbhKDfTb75pzQYKqWqzSOHt0434hIwsqyXGjwhHKU
Lm5SbTM+Ujp6axFZj9DEjughrhEztK0ySpjWHtMGy86VqfhzOaWzPf23ShI95gqGs4HNi3GHRnWW
kaHQR9l9nfu0fQS7N4JnNxht2UgwDBuzqEa0o4v5PCj9U+bt4yFYk1q8nO64qGDJzqWbsSYhzOvw
oBT4S2RhyeZRxPludSLOez2aSQJ9mhKdCRPQRRnpFz2lGMWSiC+ot57mr2rd2idWsNTc/BR1ySYY
yqMLwH2W4teS6+pYeAQgs//so4Ry8dEInLztqRoV96OA0lMt1UVTyFQFKc2nA1vQgOjeAR0xORkL
fBu8huIuGDBQkMYRD4dcSDedqFFOMtP7cfDWQ0h5mjtTFccpn1yXghVD5PP09lbkgY4R7vJupys8
y8gC2YgIPsvRrnV3lQGMvqJt66WbVJaeu2rcByiX/JwAzvA2Qf+a98KVjLKS9nNz5/YFfVCk+4S0
9Q0ZgX1+isGUE6RyolsliCIgHnItJW8dRZNBhOeex04TFDwD75p5+nEa08TGvOgKdNWXAAYw0x6r
pt4KOVq6Orw3y+poZtwPSnD2jYT5Mh3LLTfSIVB5XmDDbTVx52vJXFTqLfKvVSIFa0XKT0jQl20Y
o0bPruuos3WBZ9t6CNb5aRlc8DT3DpHCo8KX2srKRm9bDSkltK+guStKKg6P9eCviUxsANUL6Ni0
0G4bbytgWPNc40LPlBvMvLuUJynkD0ONMD9Sb0JPnjWh8SOKUorTVi+i72aHDowTZhjKbs5BaJVF
7asYntAuZnHGA402qi9QhcD3TFUGKz7MngHFIhqhOwnn0AwG+SzGu9fSEWq9q2mMFSvjQTbbF7Mt
F1lQv47OETN+mWRXkdteinlPjlWNVd6kAGmSMd8NyzbqnOnpC2RVkGQNQhmJSWREL0HOuI/Umi0y
0rd20wE179qLEXgqQlHiHJuZ3uCITsqF3wF2lEIynJJnr89+GNV3VY0f8Q6eBFApxDpJN0NxZWEZ
D2qXKNR00UfahV4xe/Ae5pyrJ5Z3Zd3cZVQo6padCF+1NoSUK6gxdn52T4wFJrlV7ZFcNko7xVcv
xr7a5g2dnVOMudjN8vtMxSOjxpVGGyo/eVW6pFVYqDd1fjIDdU8Q9xSyQc8zZFVuBfWdzsIVO9mm
aelGuqjNEAUEs9hK7tUodab/wiAVyo2jDYsi25CbC7cOCTiJN3o37HxJv0BPusEauhk4GSsYdwFD
1mAWW417KqM1RZOzEqJ0aSj6k4RAK4xZkgrEj5Txs9XWuHGe8ixZIfp+nVmR7G7MgBq74e7btL4T
PGOuW+SNISxv9aXry7e1IO1QbvSohK2L6RRV3M4eqwDMv0tSPValWhwNOXxpM7iuUT7H8uQ0VQjI
jp9LbkXHzZ01DOvkc0AQJnqRKVzje8hhjFi8PLH3x5L5H9Uy/g+czH8PnzSdzX8YTXPaHv61Yfug
mOE1QRy/q2BMf+LPEob8zZLZ81iwjaDrGBJrsD9LGMo3OEkKGFRWgjBulDclDPObBvcIp5ok8n/4
d3+XMMxvErBLlGVgN5VXmNI/KGFMfKX3Ky9dNnV2QaZJOIBIbeT9LkgkU0X11QKtNw7AUUK8Y4jz
0Y0IKTiJYC8ePQFACCFbCZ9nocL4pX5oIU4lZ7fCPaUmGb2iB5T/qy5AY4pzB4SZAvECmH8bGPM3
9/aDzfBUQHi3UNSh1WFAM0VNEXVKDO9PVxDbojBkV7V7lGTmvUdjSHIPGSEsoxd9UQb4+FgTcohG
ukpJ6exYmVX3XmMSrcVXFZKqlmECgFCITlYTv1gATyvx8+uyTIVaAygHlqXTY3qzye9rq1MqI6BR
PmSLOgQS6V1F1poqBDLguxTMTsDW7fN7+csiFRiWxmWBGeAl1M4LC+wMcT4QC2OP/Q+FadKA0JLe
9P7F54f59TZyEB17qKVP+/7zN8wnyKwIE8JTQnVnFeBFgVAOe6PdkXz8xRW9Pv73t3E6FjsqTRcl
0TgHgCASipMCFICtQG/neExQYfZg0YDq5HynBwcluqkZwCP1Wu52sPMSY6I81vOqfEJlbHr9LFPx
WT3V3TW5yGoykprG7vKpSqlRa8OsTLfJeIGZZxbI9E9NYEeSrYf43+3+sXCfQL7HyU+ABORCJgSP
26HGysG7nFhMTeCBj/hpGKpd06CoZQh+fej4KH/w8qTJVmhv2oVr3NRIKMgDyloflde1nOMuKT17
EJ6llw4YkZA6hi6v20ZchmG60qqngB785w/tlWx1fifxExnqtD3lwZ1tk4om6gytklRbCuUrMptW
FfEHLBVnZAs4quCtFBdFUf+IOe9IBPwqK+Np7/7Faci/vqNT4UuUTBTIMk/2/BtEHBql/UA0YXYt
UhJB37EsM9+RQOaLbE2h6j5jUN1GSBga9Oh+mX13KzaOkvpTrSimhGZ/2xBDjRPYkQr/lPTDA8zt
i1GSFkboOaLZbALzCZv3F6f+8R18c+qM7m8/6ZxmW12RsEZkIUuYxLUzFyIieS2V4yEro/q494yT
FDXrlLUYfqhVXX9RK/11VHl/9+T3p6AUglmoGadQ9vnC0tHWl480SWaqSDUxaNa5gI0gTP/xGM1R
FcWSYTxT0nndHL8ZyzCOk8xUsfek0AJJFETjLMGUIeDbQM6FmTg5fv6y/jqHcUBAeSZpFgw01nQb
3hxwED2RimzBZUYe8dq3bPHpxLebz4/y0Tj291FM8exV9DuV4NQAlK3W+rb3ogbPmXucRNLhF5fz
0YHoanAsBZQiXbn3l0PpTx+6mMsJzZtEauzOZ3PVsLGWnsrYdT6/ql/KIbpmMI++Imdli5z39wer
rQROSJupdlc+dyFZHsHt5wf4V/HmfCh5c4hXpNubx1N0SVLRrIMBDNIFdetcZdsh1b7jNsIMMd8c
kPLSz33HBNQR+oPDJtwuSUFKE4w/qEWrYeZ1JUVjd9G6upPq/SpX1E0sNRulopUYDlediM7UCHaU
nrEHsDeL7QaqNkDmNXHxahNfGzVDfJY9jD7VxCi8jqOffSquQU2EybYNG6IVDKfxEhRw0dKjYEg9
zM6rDjAX6DMM4KPykrlXau45vmzOuxEh4yMAjrnOrk5LzL1qiGsY/k6jV4fEldiZuwvqvgsf2W4O
mrVxq0uZ9AAJ1qpaA2VSHzzV24RonUUrWgH129W0TsMQxjisiwjZJDZKJ6/g1tHBZb+7Erp0G0Pa
6+Nmkw2mEyScdtGvYFpsxqTZuBwijKtjDbCr1HqbiAIrSVaozG1Pax2yqpekMBKYfJuJGzWf4N8v
CcXQIMvmVmeuRAqo2lDAJOPSfR4UWa5Nbex7pT0JY+8kZDfjRSOXeEHO7DEc+50hpURkxetADJFP
IRKiIuMnopPkS88nOkQExOeZS97jec8u0wRpZnbmcbSMVamXyEz0ZUCyNOjOdai1J1mIVmgeidme
C4282DdKcixMa0W0hK2X0P0kmhOocSKjsCOUXU3DPrAvb1IilC0Zu+dJCq6j9mj4xyETF11yKUOb
6pEQoVfB4t4dLJPLYxli2JHxLJYSU/qIT0gi88Gz22HvdsDqYHKL/k1r3Lv6qq0OmXpVaw2mSyRm
1o/JTxcJtN76cAkqpoW3YvQPeYLMs40WIiAVU7oiksrOQ82muU7tTtXnmnCMKd0V8dwNLqbjQpki
6bJba0m8J4oYa3F1qUg92trgXkERqXUNQKOScGCyNPRmFxirlHi3rJGXvhD9rDP9BIHgQmsfArzZ
hSVegwlWiadMgxVc0VlZJ9gZhrkJimcng21KR2tdaMBOE8lug8FJU31VgR0xKxLhdOJxZclRSEos
OnGrSMGWwvEq5gZYvrZByHuv6k88qh3ZPxd+xssqwbPwMS12s1pBDYh3s4oJP1KHHUbtE+Wv5dD3
T2HvbeD4HEyxnoeZudF9cNZqSQ4w3RUJcR9cxl5F0Z2UG1zym8okFjqrV2hlq5ni1avUFB36HIiJ
qmPlL1CTXRPAdqHhzRm/k68BUYDQJ/cOmOc882tusbnJMJqOOHZEo3LMogeV5UQKLJ9gkzU/SNX4
aq6fxv5fhjgmH7Z3mkzo4tkoKlIYoHLWMOUV6SmltFHmou0VfFXTvRUaZAz5oh7y68I8fT68frRA
okf555HPF0gt6k2pgPFgExOCCalmbXHywMckqNI/P9JHs+zbI52tZwzwFkCGOBLCWjAovg13el7q
/v9mQnpzQWdrFqggqlb4mKi94tHt6Wx9MR99dMN4HLrKGgVX/nlvV/AQmULXZRqnTS+Cy1w07ga6
1ec3S/9oEkcfR52YPT571bPVQt/kOGF0Nlci/ihdyGfsCZyY70RS64eGMKfQwBun9zYedBtlql31
JLay8B/gYeMqgz0qIWDRVwYRZwONx1p4bguidMfS6ayF4OINxlJN6NNMUYBwhSLwFnByGeSe1HeC
Fsu9BksJDxUeBdBps7QcSV/FJIFQVEixX6iH3h3oQV57AQROtvVBv21hahld7fSq5pSsVaVyJ+R3
FbspCPtpKCOYc4jpYwjtaZA25L0ePJd2vwnxLxeBlkGKakWnABD8ekP/UfHp38By/1v1qf3vImH+
E4tPFGR+X3ya1DOPP7LqPZT7r+KTZlFhErHxQS4WkdC8zW2xkNZQQZn2/QpcDp3v5I/kFkn5xupz
UtWA5dYpfTCa/cnkVr5NvzYhM9BDYxb5R0xufurZuMkeweJ/OIRleKy0/96vPnVBz/1R1Oj4ZgT6
eo9tZq4a2DBNqexECurx1OjNsIJQZQJOx3CT2DDUlrIWPmWS1LKmkJ7T3GCON+QVZXEb/yj5BY3T
jMzHEVT8nK5Hz4s9Ig1H8XnMtVsv0V8EDgh1j3UKKnW/9l8iTfyuw7qCwILcfVrkiI9q5N2YQBaE
ul+6cMXGWMBBhqW0GudJoewFL7UZE0GHJjbC12UDUmNQ+/nQNAvLq23IaeuE5lCk3VkIgPGEk0jT
w26G4ItJvPNju9bceRsQOxHbALwuRnzGqpY5XRRvE51sJldcjBGSAvTkBqC0OiZLJZYWZY81M/eK
tSSe2v6UdTN9NhjNboipBlcTiZ//To7uhWrbhcJWQ4uNIwWMZLTUck7W1B1VMpwcozK6XWwQdGMK
yRawo3sKiFv6ObD/rvg144Th1KG+iEm5CYgLR49AAtldVLZLyaLikcU8DvFYRcaiXLlyfMwV6WUw
m+9qIl5GqBYgSDpkmFwW7UPWtTQ8DIho4TEgMEDnX4cQ62ZFUlGtb0BDYTwIADCyxlWVeZ5Ks4zG
y6wrZrXxM6yCtY63TwnNXZZLpyojalV2GkotlWU4ZiZeeMBk5FIFyoFthKQAcoCvpis11WcB8kkS
ER6Ay8IV/AW53Y6KHZJ4hIVRJgfkB7ZbD9DM84lkFxnLIorneFbuQ8zKdYGRiGtuUv2ucnvHKpN1
I4wnRa0WZrnWdVjcbQ9QkeW82D+meb1L2bSU0lpuQafC/9gWrLIg1ISbNMXxNUTbokXcbibLeAgx
hA/oiEzEGtRajASRZLWQeHdo2x9xkd4KXWxP62qRJIQ2xpjQOz1sS1281YoLwrTIudeu0KdvwCsu
NP1K40XLhYPq3lRew8Bcgn0iyLHWlp1AClme7ePRfSh6YTWYJxV8dBaLx16K8dN3qz6hGuHF7GEI
Y5FoC5v6zJgshbye0zGwz9tmbNHArBdZxUeRSagpBHYWph2V6+nYsv+Uw3osRTtyed1JekaKTv5f
bcOT2kzAnhLqdUYyYZf26MSucxxUIRftevHMN+PjKCgwRdHNDpean+2V6W0C8hdIra2GyUo1dMf1
XIQ0PKex2tAg21Oo3xpgv2ZBHVyW8uSND9wHXHyIUKzlUP8U4+wqs8Sdl7InI9QGacmGRFenZqpU
JLuBoFOCTvaBxqR4H/i22C5RuF+QaneM6FhLI4I84TuulD0tdBsJWultBsO/VFNii/x2BZp8Kxk9
uECXPD7gPbU/jyx88Xk8T6R2RXDgioiiHeC4h9b7AcDiMjDiVZ01oCQAcIOJUS1wsoGA+3icYevY
DrnQ/2vB+v96Nv3tRPm2SfNfv5tz/wNnU4Op7PezqfMYR/EjeWjravrHu1l1+pN/pqGhL0UeiIJN
pNwkUTv/u6UjfVMRrJrTVIt48K8pVdDEbxZKVAgZlkiF/7XX88ecKmi0iFglKoZl6KKhyrSI/klH
Z1og/70XEVDYGao5HeNsLtUyGK61l6yGML6O/H0bFjNdYf5jqQcFDWdvaUSoEYoOzNyzaO6loLos
9EtDcQw2kJ0S2sCkF269NRPSph0/+WKr8iqt+eDMphbY2/pcVjaep7h1vMr7g8ZILpMYH2Cl9KjM
DCFs1mL65aCny6HAtsvEWDhT9NaoNjByZDYcPiALR3fRiknKPEIGRkMq7Q9yf6vwmznthJoZG0CT
Zr2UCOLxUfTSj77A26UtxwgGzFcXo/7mNr+maLypZsHu0nrQRTHJAOqNJrF9loet4kuozkWnkasT
ydZLuctXEAsLQt2BqnjAkbVmXlaENNCufy6s8cJVQSCK6jLPA0dl1pyl08PxGuaiDKA0sIrsELJR
WbjMiszoT/QioFAO4S4femsu1akMbJn5xPXHcg7reN+MOSDPfgy42OZRGYT7sgqekpAWGV6EjUCW
4vrN13Hxryf3Vu07PbePnufZqo3BTwoIq4hXYURsFjsClH5XosIToP8zi5punyLSsULriziO91u3
v97s84IyiZ5dbA1SBO0DNII+gibIVygKF3xMzueXZLyvh/59jGml+uaxlmkRsPehTOeZ6pOLAmsu
AneJNIpkY4cicFCEeynIIbFi5Ri9ciFm3oNW1O0i79V9C0YB0vqTmQdPdQLQu0iO05trFRLqyWEZ
mNaDICo2rM+CXGzjKDTWPXSGm5J/KdXeI04QZ/qp8mjZntSsXaF97NLwIhZbB8/RlQcU5Sg2d7i+
CT5pS0yg5iqd3mysnVvKQ/C9BvKc/PDGrPLnqJZWQ2zsLXm49b1qLeX92qTbwcKV2ILMiTDFV7lx
reKllMbEXBSVfvStDmgwebPswNVF0vp3mpwS80xsQUEVK1MdyauIscgOQlo/SIV6QVXjxxf3/zev
1PRY3t5+GKtdkhbRyoykJfsFNKXJMZ22xUV6GdfhzeeHeb/v+PspK+8PQ8R1VlVqTjFWK5ZKVzqE
Sc5kM/niw1B+92VMg8aby/BNoWkKFzONAGwds+w6h9XZBOFRM7BMKulwaZWo2yzLXEodU70EWNgf
EZQPySocvVs9QjgrBOjEyLnBU84CPlDntFoc6DSwnfXyADd7X6vDImJAl+gTrKtBWJY1ZNFYKla+
OSDRDDcNMOAIwiDxq7tYxkkHaqyRvFshogalUbL7/H7+7nrPakL0DVwrrjWu11VODNEi5j7+IQQ4
iLLw4FcnBvbPD/X6tX806pzNb6qiAO/V+ELZtOrfcRFnQO+haPa+uQMzZ2OCAvQfjlS1LVb5UESL
U95F5bLXidSorQzMgKQVYBrkauFFnvpFfexVJf/BiU2b7LcPvcS1p6se724OFjGsJJ8NjLYxqBD3
MMRCUEl+363TLiicPlQua3/Y1zoaSd9bZ6A+41ZHVmDsGLqx+lXQYyrrzhdbW/C77dibjjwUW1yX
12MZH/LeBGmhb0CSOCYizKAf5kHrg9TpdPl/91DPxbiUg5NcJFV65aouhB3U5kMXokOvruSiuBLi
5Cgjl58V/VeNr9+M7+LZfBJHIUmenhGu2DebNhnaEQFv1TMAhEOCz++L5yS9L8399fFPGblvn5MZ
xFnhQrxcxVFKg7BJl0kRnwplQrvTx0tpv4Zx8DB9i3qTPQR1cpO2wnemcSbmjirdENp13eCU1k6f
v9OTyOajN+ds0lFhCrolJ7BqUBIzrGfrgL2pT4RRnsTzkg9bxhz9+bF+d/VnIyya90yC2MhTNbLb
AHmvZYDPyrxlUTbzAH7A54f53bM8G2ElfLxuW3JJ01CgFeVFn2Ti3NUASQ9G8cUbqk0/7aMbJ79/
lEIqW8AcunCletXWKKIrWAN3wQADEL7Dk+TFyV2FZf5KMRCy1/TqMGybzQI5KBhJeRgXmgGnOSil
eo1AepUG/VpRod24wh0K6UVvtlhj1f6Il2Wj9dqiMymcyuoN3+eKmO8fxGhtFEKugqbZdkXtLqsc
m2moy5dDWlxaer/0jDiaRxIrB6kYyY0DDWsld7qbXg1Kr+ITYXGYVyWspMpRm4leFf9oFL4zEbIQ
dOtHPWyXAxjjzx+L/LvHfzZSx6HWDWSrpRDCqfQi1mBghkrDzkCzTpp7awR4IqhX9KW+9Xxxkft3
BiWRlLYdGS1tQbTrocj2/J0/2BnlZtRFp3W1ZUvKL7nZpK5cf36qk/ztw4d7NtBDhgtDKUNyOdIs
1PR+n6eCPVCF8ixtBkvyLqFYbRHZhFSMSe5iaK/L+KrCE0egQT7IdhLoV1TqkvQxIrsil1+wVs2H
gVYfmk81v9TCaEYjcRZQxRgFcU7WAKPwV9GiH68x5HM1AkR+X6nHJFuFAFwAXF6i3l+Mmn//+e35
3Y8/E+z1pZXVrZtlK538prIh7KII4Wcmy89/PO61D2+/bE1v0Js1DCXXUNcF+DSBAhnPi+UHWezK
WeXflT1fQV7KFxTcdjX+/CqsAJo3vOjA+GdpbZKMG6QJIxkS+oBgmLxrb70S5KFaytdJZW5SiVqG
KkjaIqR0ZMXjdwMCB3RPl1qPiu3X655Q5r7IcbwvyhC/UadvRi1c5a6xJ80Zhg3rUZ/sIGQRCuYe
VtWwVZXrnMKna5UbqevhOXokmekXpds+6v0EQrOGy26SedU6+TJjwdkJlnw15O1122M2Zpi/K/Jh
o0r5naTFtyr0lVGdaNOR9NMvQfV5Zas7vak9GqhpaFbjsAqtjWlEe83wUN1D5BVgrRSqkxSoKIy4
YxPaAd4kgSEakefX3UImrIJalBMK0jyGrRWJAHJQbFO5n4EGXhstRbFAdFctNu8iI4I5kHXbZ+ZJ
yOTwkUSDG/JJivPYQ0dm8wCOflmE8j1VrWPYB/gF2mYRWMKuFSqqVfGFy5Z0sHLimbzb0LPWQyqt
rAqWcmltLZQsJtIcbcRxPbKZCUhoQhB0RebejWYlqyhDjFARe2PU6nyM+pOm1bvWiHcJ11Sb3r4h
+KmQh4tA8+9UKgh5FF10affScFQV9ZzRGUu1GOcKCoaCF1XnWlOBvNo6I+Ws3cIDuPz8pf14GSqf
SwzLvkOGr4zZqsmEYh7KzSoOk4c87g9lkz2NamQLPQ1rRq3Pj/ebdf4vPlfaE6iqGjVb+ay/CoLx
8sxY5pV0yzbGFmQ6bT7C7ZkoRz/T2sgPRG9tWlh27YUSGReNkb34UFyVEvSlrLW7StHLWZIrYJBK
q2UcNpYhuWmqH656mYkqz4QXXRt2aDJsyxV+mpF42+Le83g8LqyoHAGeyFXmvgiRvAwuLRkPW/SV
SPXjuYMkzvcjwkDStWJFDDmub8JsJOgQw05znViUL9JokTeIOz+/sb9Zo9E5fX8osY+oLBQ6gBjZ
u4+JgkCyg/ohW8hJ8OLnxVPzP5yd13LjSLRlvwgR8OaVFiRFivIqvSBKKhW8R8J9/SzoztxRs0Uy
ol/biAQIZJ48Z++9CmWvpzqEI/Fm2wwhY7GmjlobnYLSgT2s0bGGmO7l7/NzNUNs5j+/jq9bgGgK
8mo8ZUS4JoZtVVIusJAVRXXtEHXu9p6UTBwWIoSrXCfK1XWhpp+4jAl9TIZ5JxS4gpAgLl/NuZX9
pGpSdQJQsTXkLp1lToIKaYr6rtGlzeU/f+46TkqMIGqGMERL5qq2tCuTgByyutnaAjWJLh48b3i6
/DnKNKP8oUJQnZMKQSRyoEsxr5+q597CNqWjNtg3mt4vWxUJTqP2N54n32mdTNBdYdJNy9JjIvS9
wyFy1ivFuvXllaq2SycUq9K2/wSjoS/ShH+LzpUw1CbaO3q6LOAikXQEM6br+1nEeisce4+9xuLU
1fNASk+OFu68BlMOeX0fwiOHvukTMrHbJePFBbS4XRkT064N7nQHfEXdxxKBJdJENJCg9fgIp8lS
lu7oNd/6laLPh976O7ILjRVygdwvVn5oOjNUOTcWVk1bgLUpKnmb+uacnumvRm8Jftfx/LHIveYi
xfviMYfPSvVOGqoY5dj4nGUEwYZqsLNxgGoMMjRDJ+a82Qd9MPfR9M5smRgCqdkC6tjreslGPyV/
BKKF3KP9opeNTUXZdX3AADZDbaJthcQN0uO1OeDqAf21tvPwNrf4X5G9FmxGUMGrFLWf/mgF/msS
9svch5ES19KemLh2ptvxNDuTa6Zn1lbJ9Y1geylscZsF6VOZTH1OtnN8nNPWe8jZoR3dIHNoFaCV
R4IXGk9NXtx3LRFtsf+ZDM0iVeN0bpvJu9PgqwqpNkRDqA451mTVHbzGdoMK/jnhnH6p7SyyX0MR
31fwopxMWRXYM6eti+3jMeisA9H9x8bLY9q09TKfWjd6hKXYKcaGJrp9J/kk3bAd+vJHVEDYURoW
5Yb4W0OGyJigaJLVnQyEbRZA4bEbAL0EKzeSeUcXilDwOBNXxKNn3u3TSbrTKKXnlHXu2kG8SHLp
gSKHaMjmykKoTK/Wv09cqnGyByB8VWjhqyzMtJHm6ZBu2hr9fikE1GPE7anazM022uaas9ZJwrv8
qp/daE96K4BY+qBJ4GfoEVM6uqwkGj94ffU39nirJwKrVlpriGgbJ25eC7v6jMpxxfhw3aoY6AJv
paBEtNTydRQvTZUiNORFUISxNqPoj6ak90OVvyVx/qRR3diZ89wogiE+cjnISDfTpqpSDJa2BHvK
3iZ8aj6ouwr2xuC/17L2fPlC1WlH+eH+2if3tyvBSwyyTNWtajgRg4MkV25WNoSjCxSJUos3QK3U
uQbeaEaErBvXyILrLLnBokniJMXaVB00QctplQj3Ob7IfllEvQJiBg6VYb+Qik1vLKG5YNafl7/2
mWnIv3wr2oAMsUkJp/PJERgkpOWWFMzoHe9HkLRy/Wz4sLECBVc5nK5cEO88jZoOore2lWT/dfil
TG9gbnOkxbUaojcDm3Lax/fEiy00kjmLHLjdE+mk6BAfxbAL42Mgq3OFCKXYE0AhrEWROK6VCKJT
nTuzC/d9+Sr8fhd4ziIwpSulydlLPakFEi9SC1+xEzdDvNkjDLbaZacG+yaGheU84ptJWnHIY4Li
03ZeW8kyYZxWT3EF3toaSrKz3b6f0Fp/B0dGqri1Y1KXaiDdGpgOGKYpPUQSiO/HqMO5ytmrYfUC
TpJDK6psAx30S5bdR8afWLkfapwta4mOBwdeJ7gSCPKF0f7pMTypRQwwi44k6BKBgbwVqdbMgc9+
ejTOsK+2LLnewoLGNfbpQsKRSGtlA0ZhVecaMwR6VkEojTOFAA2FMyPaZDZUxtr7vsjWIjLAUlWS
B56PYD3YelA0boBV+bO8ThkeNS2ZYyWuUROLR0ufxTumA3mZwNWdqHqM5GYGJhGwCppiqYWOqTwT
JbsoyGVJfX3PedPt4/JNMTva7T3EQHItc6V9p4ZbEihJrVq7dir2wMxejYrepmUaK6vw7tu2W9RS
u2vD9iHVqkVZeDsNEV0Fk/vrf3KSeUP86tTSIlt/dfndOWFS/79+pGqe1EsRChbcKBoOHl0cgjZ9
DrTq2VCURQ6TPCxbSCscyaaRn81GHfaE2abi7+UPP7NdmCcVlENMel6Rd+gSwX1fyvlGHfU9Oc/X
XpafV7NTV4GfVbKUEz/JkDTgyGwflW648qenBfGHJ9Q46X8kaHEA3FcslIPF44aQPkv7Gy1CahOx
9V++PWfaZap9UiqL1FI0RSDLLw2xKXtraYQFRoQWoiE5igvN6wLiYVWiyYqnyq8eVfo7sa2uq4FU
oFizkDfLd16Iogrl8pjk87xIb7zWYYGOnlJLQkJlPBSRPbMHsWodoh2ZRl3ZNM/8tlMy1vcGTjtU
IXsW390Inkr5lg7zpnSuntDO3P9T1yBp7XZdGnXk+t2bVufSsqtJvMfBkM5g+C3ApmySIHkOTY/G
x4RCj9YpILc4a/84ucJ5TgHBes3KeOZSJ5HG90vNey2kd1rFLlSrvWKJ+0hXbpNCH640mpXpnv3w
tFknT5tqDhwFUgaGka3Cjm2UlVEI0AL52hwl9GjOi9VY0ayJvdtk8FH0DH8uP4EnmUn/uzoYJ9sN
Eo8EqAfPudanVLmSjWtyXCcFA4FICVYxPvuMSFAFg+Hc0uMns2sfzQglYR880IMsrtyBMz/3Vwf+
WzdQoFWEJQVdUKarSRhsvqk0jGOJ9mhnyZXa9czB0Zr++bfPiNuwt2uDzVD47Ddm8DT6rbmUBVzX
UpawVZKqcPmunhkcqKe2xsFoRC26HikKLTVbH+5TKrpkOglghWvJRPc6E8tNvyWGqFwYtnhPB7AA
LdhHxnVt3xoLOW8XfYMBQ8bvTMxzuohKRrmZHIEbZahL0pJKoHhbTv0fHEy+AVM2Tgl3jqGr0UUn
ZDBkP22mPE8GmGYJjLJGrepI44ZaLuOox4Eq6ShjX2z+Ayckblv1kyUhLduYaWFJE1HDWm1LzUvN
X0toAympToMt3STi2kL7taL+9OxPL923n6VBmEtMppxgO+ohbRPHYXU3IgwKpIbAQmqtea8VjoWq
eYea7dmGurEgkJocEetOy+2n3oIQMfSICkSGhQsCAAGbOrHdPQ2kAThNoZcBOfM1zhRmL72BfAH1
StY1JCC0ZBGD+wqK+3DwqC8ADib1Ew/HscjtdQwrWNO9ZzUJf4N/cpHDPk//PcStv7EdPbRGRz/S
6V0R9euuCpYyMGaH0LEmyndjSGqVwe/v+Mp9UFpzWBAkmyQHx+p2YRZcaYeoPw+p1C+pybf7p3tt
jXKkiV2zrua40bBYS/ELrjXEpXn92CoIGK1+CZtm4Q9iJxwEPiAAulmsWovQbm+r3H+EnHpEurNJ
xuFIhvuyMas7u3d2QGdJ4Wn/25ZhnGx3clWKLJvKAY0DMiejtZHl88wzrgh4pjXrpyfppKocAhJC
lIw70RSvhbEvhmv79LmV4+R7D6MOLgzwjFuXz5aNxJUUf49kpdJ11JfLS8a5jzjZTUE8OUzwROz2
0b2X3LXBmy9u8/S269IrFc25u3NSi8WxrStyPn2CoR8qkL40kA+Xv/yZ1furzP/2CKqjauHT5v7o
PfRPjhS2Q2r1K0HTVxbULw3fDz+tebJBGkIxZTP0c3K8TSKzWbbt0mJu0vwtc29paIlLUPnCiMK9
VKhvluQcMyt5I9p6IQ3j79iC6G4zC52FpgKtQBOu55NsffnqzzUtvkw63y6/qEs1qUsqbK/lUI9B
nDBoHQJbt2NMuDNJHZsJqXyyE0jVaYdQ7srnnnlmvvqW3z5Xj9GBNpqUTVOrtVEnf7I8usu09EkO
k6NNX7F11HSmERGj9sNt6Eu7aX4iNfJbKMUPSTGs2rHXZyW9lCvf6Ez7Bt/GP9Zyz0GLzsQ8c/PA
OSpWeayVdpe1XrNWBTLpMXYqoDPV7WjX7x1H08sfe+4+nNQwpO+lUF/D3FWqYFVHJOT72ceI2c9s
+/UI8uhauX6mTDNPFhjTMIlobtXMLbnx4MrhvefZbiyCX3I2WXgzgkq6FFMGs8pUUjbEPLpJqWza
qK4WXp/e6Wl8DJVyFzCTcmqTSOCJCpYPj32dXyulpqL0p1flZLHyJWKLiXvJXAfkucPYk2yR4ygR
uz1gUo0xJ5qDBPpc+3v57uv2mZXFOPnVtYa8NwXNGwIHb1fTjC9GaVGGEGaUEnK40pPDFa/jIEFF
hhFnNrWUcUnceZG0jpBZrYFyyG5uQP9i15XmWGUfsIPME/IojlPtEstmOwPHxpCUkPXRDJ+ctF32
JZRXZB/Iapw/OZrHufDav3ENBykxwmQWKx2CLLg69NmiCjN21c6aod/bkQQ2xIOFmpf9AAdodHtb
/6VWyTps2l+sE4/q1BNvI4WdcrDBvYbKU2gg+JfiatV41kYx9WUBp2heJiWejTz4aDyHHR6qfdg2
4YJQzpuANprQfaQWBSZgHfcf9dNUS9tG6+qFvKkU5Veg1Rlq4/62xxs8m15R06r2UjQsVJ9Xs1Ly
wK2hAi6TXGwVpd9Oy1xstfocwl81k4zyTxemRynGXwgGeeXRiOpNKETaiL45iUFH+HvNHJcF8+m4
NGj6lHtfCzfogez10Br7IbA+sty8o8yU50pRECZv+Gspp/sepP7GS4cbnFo3tkexWAv+6BBiKheq
AEMqyOPOvXvbDO6CcVg4EvAFH5N4bBLTExgLoxhuraybLFDyvW63r5OatkfJYVQJDfcBnk1R/yqa
4tlRtZeizTIEIQC7fD3CUVLdCgDCRiW1M61MJiRnfeNB8RRVv8qj7hngDAOWeCXV+XNV6snMGapH
uPYx4339QzZ6OOyp7M8IUoAlox5iUyccjxENMGiYyPS0zITGJ9si4FIjRdqBpmDoUHxkkwLBzOkz
1gygx967N+zRWSlMmOs20ea+Oa49EAUzWQIcljrHkaECkqTfsemtS5UuU4JNd2FVeGpC5EiZRfhg
WWfL3JMf+1T7yPwxXGqxTp6QYh1EGq/thHTSXGfgH3vLICY5A9o9gr32tdWcD4spA5zjjR+PIzIC
c95Ybbme1KV5h/1fbvfQY41pju4WqQXuJPq0B+Y3Wg48Le6W0QjYljuJ/EEwQzJlEgXBPOYxy0/t
J26t1nuUosAzh/EdxsM8y9ujQ/g+3ukCkoCBp93w7+B7apPogJtmKf6Cvn8+04V0U6KEMOoB/vxY
u2lHaxh101Tb2aW/qFvdhSy6aZAhkZ1G9I0Q2cIe7B2W65chJLtVY0ozfd+YPpxImpVB7FqTxQsT
buo80X1QWMqRzrpWWY+a02AA4t3K/eSvR4Zb1DfpQu+c352BvslOw4dRE90CrsU6TOhpi6azV47K
jzlqw1PmaQmHqPi90K1gYdS40ZhVvsSDuimcoGV3SmtCpaCvVv0iiDUgRj10O3NkiJejdGbR1lJ4
6Bw4NCDU0XNT0CpEnE6+44twVFfOE0J3suIxVsVvpKR/AMv9SmTohEp2kxNTsiQoax3ggAKN9pdD
1+88q9ZVDLRdC+tVoQw704zAIAe/GJ6tG58saGRnb3bWrHI1e5i4r+i3vSMqkHleonlQSpjmnYO8
sDc+i3YgtgKZADZI8Jw6Mg8r1eZN4fyVh/4xA9k6kiFGcIm5ttLkZdqmOGttpcjaS4ymmGX9Lvmr
fV2vApEQCSKFXI88YinOgY4K1oXpk/2xvAsINwpLgcMtXBqdfGyFBh48PPaV9oRN/jGYmvRVHES0
aYmRU43yUyXuNWztQ432RENdM83Tjbp5YIh1h7BjP20NhlXz+hsANggEVlQs7jX3Ny/80E3tijNq
SaNULcJXIjWWfu8Dy8QwLKWfscKqb7UWiyVLvdnId+yD7ySO4WFDRjevIsObdXJ8Y+d8pZQZY4p2
o0ACA6CFFIAk5xHU03sh6kmRar/VoUKyv0keseTFd9NMiPTQPRxy8vDYkQTXWwTBvugK54Yj4EoL
IKrFFoEAVKhNmy5pqoh5Odqfpd7egnlam3q4T5k8NpBMmsba0eDbwGpfIyLZNUxvv/5m2Es0BsxD
mUa7IR2X03/gT/kgRCjttJHJ6/T8A5z/BZMCbEJoUVcylZleo1KM/trM9INQWJEj+6Us5edCmVw3
LQgPtcZ6GffFQ8lMyYEzDSCEdR4vuNC2edu/oVx9QMV9KJx6jhfkmRb5XKk16Kf6oRsMtxicdM6f
M+YS2qCZLxVrx6eHPEwroHjRPQa+gT78nkZGhQ/mItEeGG8DEHHuSdd5pOH52+ukfdLU14TEZ04f
xsnRqfNpc5RRRoO7jVYh21psdL+GoN86DGsu1zjnPuLk7IQeSuf2tZnLMQ2P/WBuEIv9skqxQddw
5Xx2rgl4mu4QelTHkaCMHRv8w0P1J/OHWy0x71K53Hixt27BS5LSvg265MbxpdXlaztTvZ0GlNsJ
NBZgQ7kL2IYmD4omM756TWdunD6V7N+OKKDWi4xpPFqQBnYc6nU2OLiKuMtehAVDd6qJdBSuJRWj
IdiSQ3iTMAHJ4SAyJDVMWtuVus0L+0oL4ive6IfyWJ++6bdvNO0GOkODzBVpu0u87jHMSfZXS+/Q
1dFr08ZPKfr6FnUgz79zpwXd81Rosgv8shL1SR71jzLVt+OkZbCTgzzaDzjy3rSie5SramOFyWOv
QfxG/ybV3Z+BMJyutaG2kItCi37Sk7Jjhth5R7W7BfK2CaEZYSJWkC+WrdsaA6BkvyBxFhtQKzgx
QV96xCy80rMW1mSzdzJ7F3nGIYtBr/dGfOcbkMUr7cPPPPZzhQVI0dNNP1W9kK2xQotbM093uTll
0uUCClOQ9gCz6AZWsjGHC4xbzq7Wsd4clZbSd9qM+5Haid5gjy4i7aWb2FJ/+aZ/o2U+u0SwxWxI
bnShPFikdPDTYsXqs7taFJ+K2h6+/m1MtVtKFmPFrHnoyjGZRar+dvmxPQlA+9/O9Zew9NsPWTZh
YpKpnLghi2FR9e5AkESgBMvGuZ36mXEFY08It0WFnPgPgDQRKTZXjpznzvz6yZmTbaeuSRfG6q3D
vUOur1FP2TCuddjo/HqS9ZL2h6ntd/lyz5xx9ZOjZ5HQgwwIYHV7+VNF10oWw2raBSzZX1pWfW0N
Ove+nhwe+zZNnNjSE3fovBWTfNC41AlqBL+W9SdZU62SHrKcZqNfBWR/YNG3HNSQ2k7Q+Ll8sWeX
wpMl3cvlUilM7q7uVLtA/vAMcpNrc5X3B5b6lVoaM6t6sqS/Jhagy595Ehbx/5+nkzW+sb1cCSvM
+4ZXPhdO+JKOOKPjTC3mwwgelPOYa8r1IVF0lyjVrd117cwH7m5kxFnBrhUS96HoxFOWkr3FjLtn
kA2avO4bZEoVrO263WOyIsCor1dlMEpzuv97yPUYyLuCqkQ8+cGQQXGPV77prGhfveYjwQI45y5f
5Llxz5cA5ttLQ13SNj5wezKe/kblI85OfK7FHEl0ZAVLShhnwPs4GqRfvQwc1GpE1ZAK/+Onn3Tx
Us2x0qypU7fwky1PM0/ufSr/Lf07+OeIXFcGVd/Ia4wvWJKJeEc8D9Hi8qefa5Rrp3uRHve1DXzJ
zafoeMNjhJD12kIKo3eOou9N6WQLFrhfuaO92nmyjQalWnI2p6WnxO+qPE4RVs8ZZp52JDlNiyxc
aIxtjMApmd2U664Wn6OkhFfegi9L9Q9b1ZfR+duP5QVB3jKNI5erbIgkg5XuFVuFaW+Vx89w7t0x
xW2Qd/HM5Gg+83hcG2E/VEazBkuoI1yqOapb6q5wBg7/CUp4zBYk3F9ry54pHb5epW9fMK3Z2eM+
9rmjzl5Obfh36cflX+vMeqedrK+d0fZ9Ss/FTeT4tjPMAr11NO/s0K3seCX314wIXzG7P93kk4XV
D9qgQEntu0MjbmlBRDMGKofaj9EqaEvRoSly8ng2aN3TYGcLQNQRxkP9OaHXSGp5uPALavHMecc+
XhApVj8kFjFgYw5LUlIe6VcvC4waU+zROrLrtZkjbQ/CR3Py6xjkpeRknmhErzuSdnSS9DWqETNa
xdZosufWy54SB+orKIIZfY8ry8DXXfzpok+WecvTg3wMEJQDd/ZrzLdPugonUC0eZZSuAGY69SDs
fOXAJpbtftFh5k1MUNYHSdJ2FRCD4GCOG8Ll50kGLI5ZrWIe+ddlS/4MmiQbM0pVaUt5sjKrh1pe
GSb5dfGzbBVX9qpp0fjpGk72CPwDHm8qDx9ft1UPo/XBaReUSj8jvMYMrCtDpXN7kXayLwBxVZTO
iSMX389nGaHqNIy9T6b7LAtAfJvS0O+MEZl8q7Hg9xmh97omXfn0/5G4/XCZX3yhb+9YFjIWd0o9
dAe49gS/hSoEu/RJLYkvtFvnw1dojTB69Ck10ryFiQGudoxowmrxXUy3tVT7p9i3IC5q1UxlxBwp
0d2QBgTFqq9ym5DDbTduV9WHGFdgSMkmenwCWZMwSVQbpvGdX6wJFOFQasjztCGVyG/qZzyifyvX
ateADIhIKbb+TT2ayaxDTJ5F8b4a+SmceDRmXWf4c0dLHvhfF5bOCcq37HWuvTZN8pS0sCqVOF+1
mnKU0p42ekgbIVWqGZjjYcqwfI+N5r2XMAUMjanP2t57HISypM+JRax1pbA85Cbh0jJBnRJCNiVU
G9dpnR3j120Sk+NYqNEbArLtGPt7S9Of2WduFRnUj4rd2U5jXs+R5hFDLJ98o5Yerwe10P6V1ogD
tFFa+XXzDKhjY5ZaDq5k+KsxBlhAuL0Hn7lNB+JDHS8y+FSkwIoRgLRsUF57GXIqfwDexPoYjWLX
8gwVUkCUZ2GvItv5bWaK/zAqNJsKiNlRTzpDOUyje72GXJvU8iEKfUp44Wmc/xownU66HRx7A9lh
nSsmEM22OSSOulbT+qOjLovDBLyS8i4N1nOjAZCIkoQUSzX46GKxQrMDNaHSP6sWKWCMGNJQWldh
ZQti/7FLwk2hdxHt4v4R521GqBHDc6+zyHNE+whaPFYWWulsMrX/GFFjLiRBiGbfiNd6SrZp0ken
r59Nq3S9XOJ9MP3ftV5K68QMfw96BHKhDx+iUN1rQf0RxL+ngAm7ZJ9SfDZRVXm3afGsQlOah1Fe
07RIF6MjT92L4l4ppQ3Zux8Nv/5sLIh6qjNIxXYJ2Zpk1drmsU0yEHQZB0kIEgndIWtd2eWNTY+C
HKvgxRZBvmQG6HYy57mMmj2ggmts5b4rXvVhUrfX1b7PeFVCjluzRPI/Tfg3nBgxiY3jjvbROokg
hTb+RgTNk2I6SDRrGqFTF6RN23dmD8U8pcXZVtD2Oueeh+qI21CdqX0NE6LbB1H321DluVZkGxy4
q9QLum1QpxKyC5AS7DCAcsoF5eg2gJxdl86irtrj9L94HT4dxCBLayC3spMswijbahURxoRbrdx0
kjT3I0K/hoFXMdJp1Y4p/AcvVg42Oqmwb0Jgo5wAIe3WTG3dEsHNLNCdfZKVGLKGe5w+xQLu/ZFc
ww15GLeZzFuR5Ua3qivlU/AO132ys23CvBw7fvXL7nNwqJSYrbpMsGe1RCSng58Ag4Lfsh8m0sZo
k1uOh0tz5P8KHbHpiH+6XCmcmXedJi3CJjaoxEcKg1S6Y1ZyP7QKDO1wG2fBUvAbaOScmGZ45ePO
1DxfUr5v6zHYISsCzRy6Hct9WBq/lCG6u3wl5/70SWvCs/Sx7yVMzXGq3MloeXn8tCt/+8zB7gvQ
8O1rExza+eo0/U+rYWZl3l2YIBguF1nVXKuvz33EScmGmwP5eI9KbkQFQx99EZv+PFTUm8602jne
lYjujgXSQbuX87qYi0x+G6Pw6JniKGnmnlfy3QqjcSYrecqQ0Nt6MT6OSFUXsgJOHZszPVxl5NUO
c3aWDzWAYXz51p97iE6qQAUX99DQgHazpjBnuja+y9Pm08rdg9HCja91vPwlasqZk+jNlQL/3A07
qcL8MggqWZUiF97Ec6n693IvdpRbdMEU8Xz5ws49U6dVkqwL9khCD/qsvvUJy0jla4kU03j3p8rk
pDDyTD/1GbGGLjBkYv1IxEB88+hl/zeTk3Cvn/mnZ27PaZ6To9cDgbyw24PSPvhwgYykdacNAWHi
FUngmUs4TVnyaKDpA6oR12yLrQ58gZnfY5VbV+rsL2foD7foy3/4/a0LcFboTRXQNjeiHTszbbVa
Xdd+dBvndO1VIGl4FfJkHgY+DLMgvFOKaKcTi8qci/kcvgpjCDiTmFqz1IgMD0Llboj8Y1Rke611
nofmrZ3S/4sCfDrGRK/2XbuvN7bo3ZCkxlZUVI01LINi2koYSmBrHm/1vAHwKW1NlWnI6D10ghMW
Vqh70DIvIDmZR/cb9tKjZxgvJsaHQgzTbpibkyV4Y+TWY5t4d4NuPk/fyo4Tak1znBlZ9eYn1qKC
8UT2oPMs813ZEd9MyS+Yijp78GBEfaT4lVJyAXRtb6QFo49RXSo4mVedmTsYUI03/FlYk23IzZKT
L+W+TnY6TK6sJsQqrqNdXys7Z7TyW6lxXq207B8cx3tm1vsgqTlhRmLjdP/Ra/+VFfPtZ5RMGpk2
PmJ3bIObUEs2FrNNTo1XpgvnnsLpn3/784wsG62s5AAVeLFtxhBTeyK91KWU/LeF5qsb9O0DQkOO
WicaA9eRxd1gy4ss0B/rRlpIabO+vM6cOyZ9tWm/fQamHF8lPJ57pKu/k57M9dJepRMxLVbGfTRq
T7IsOLnnpavUKMWc4Eoj+NzdO1lFPTUrI6mgrUMK853KO5xV5msTFdc6vWe2hq8L/nZh5OkRqEri
ltv0NMR7K/cYPWMZtIa/lmB78Pp8EZTBp6bIG8ofaIaICghX2mfyeKgKo2VZjFti41mBZ74tnpKm
YVrcXXl4zjRKvhrU376e5BTeEJUsMVZsPLd950IoWog0WBptucwb5b99zGn6kEDoogiQKDSGnY0u
ETdASzaj9TTQ9um8+MqKeeZmn4YCOYEmULNm0BBjsnJ18T59lDUomyIzTHIw0y1GvbVvp1c+7+s2
/bBCn4YCDZVuZm3h+JAOCZXTS51EVsYuhrWIHGutaNKjHbXkiGokhWv8uJffljO78mlGkOhrGp6B
H7hqNYTzoC7uDck+/re/fbKakE3gdXi9WU1q/cMQBfoiYnUv/+1zQxf5pMbz28YiSIzfp8b40Un1
odOZ8euj8QrxdCFiQttM76MjZzXPCRzI83v6axw/uvDaSPFM22dCln1fLJ0xcUzT5EHk9Dkh6269
HApYCULCqbPVGA7dTI7ia2K6M2+XfLK4iNYLnMpKAlzV2TjL2/QNFQU0AWfyy0kRHeT6v50r5JNC
DWwiuoe2CNygMVoyF1N9IZC1Xv7dzrWST3Pis07Y0sAexpDM02Bv4x7yrDsfiQLL27xosUjiP5nq
c9MtavXe6h0M2wA/oBwOWNM7CEbjZ0BLYQDp2ebWbUz/U7O8K9vHzy+Ecppmo1lD7SiR7rupJK8p
iG7RnlxZuc50eBVnepK+r5Bap0RNBksqrHWPc4PDeZc03zSo1m0r/oK0WDqe/hKbymPsheG6kOTb
rOjfTDt5D5Fk+Lq9EVH6mtEdYLm4ISkB7m2tz7M236metxwTzzVE89uACyua+qCOylMJRSaoBmtm
SfVvm9jtIh/v68w6ODjjsyrfJKa/dch3cujaV7K5LHtKncu/9vSm/3tNA7j+zwvO+0EVms3qkidF
viyN/FkZtGhrysWVruTPb4Xyr6SOWjGJmuRpUs2jXAV/Ks3EpzUbgvCYFNbD5as4s9aAvPjnZaTM
1GwELr5LkPreU8t67uU1RXC2/yqAAfNaMG+mPSFu1JexatW5VFlLXv7/dDpQTmM5vCqy9EA18YA4
8baL1LmD+A9FqJn9xx/qZC1rWi0OBseAypMxO8XL+5Bz6u1xwF6+hT+foBTnZPXqPMerHcirLsTR
bd+MT2lYvRto8tASXimPzn3EybKl+UM9amMWu60owENAuytpKuCrLfrw2qZzbnE4OWhahh0SyMDh
vFXFIcn0ceGJlLDtUHvHGQ3L2nzzysn9VC8YMa7DrL7PbPFXlOg2+h7Y7+W7eeapPwVmYQNXDKFX
ETJ/unQ9Im9UIdIqQPep5fcNWtrLn3OmlFZOc4Ym36leIWZzI7MGuKqte5vcKxKkBpShxDnkzY3H
GGYw5UczRsdhBtHq8kf/vLkq9snKoaa9E4nJhyhgZxW6vtSsw1TORt6Lp21gAl3Zj86YkpV/5RC0
g0N/q49c5ttLmUEbGAO5Okj1giWl10eWyXTjB7e29lTZ0ZUH6dzVnSwotabqraHyA5LqB0T54Pc1
3nGFmJNVHoJRTIcr/vZzH3RSJWnCHzKqffKaiuA2TzJs7odiFIRbAilihKkh2rj8g515NeyTFaSz
FGWsheqDsxC/1Sp7lIZr5uozNQOnp3+uv4pPMFSkKL47xo3/VpAzu7Sz6mEwC3VbhMGKCfqiKoJP
5IkxIgF9X+gJ6S/NSLxfIH8aQZouExvGDMCOz8oaGhp7MVZ5XZ3EBlfW6DOKBgiO//yWRQMQtFT5
llFQEx8q2cvGbz/k1CH7Hn1T2e68qCBc2f5E3LGOKkK7gnDZJd6vaee9/Cv8z6v5w5Z7alcOPNPI
C4cpMobs+3xsV1NZZfQ50XElzC9hriqP98hWSLJLtXhh2dlS0cy5HMdPnQ95orUI+Q+S5kUPiSMe
h6Q8pg15ALa60e2QThFDkPlg6Ucuc1GERb/MMuTfklQGC5Be4zyyzTUclnGhYACZp7YmgH/ApmpG
Qr0s+KOeDeW1rs1NOTbDPLfVPeKpGyXMH33A2gZWDUTB5DTK9rKOo//D2XvsOK5sXbdPRIAm6Lry
NqX0pkOkpWfQu6f/B+t29qdbqgRO5wD7VFWmRBOxYq05x1ywxYuZrcoHu7Po04gHLzXDpdL2uyzS
Zpn7rljg45xuWwzZo2LAYxiKYp+V7kak6U+ou+SOBI9OOLzko3z26Q+i7KDU5Ibw8OSzuG+ZVeXN
yqntTZA7t04+nAdqagAjxapTvYd06Ffg8nCv+uteFzQUlEVuZnMn6/CoWgv4xRawIcT2OXcyacYP
eAMbD6qX8NNVS0dr1vkqkawK80SkcLbqoG8spuEIIsM2Gu66hknbkGd3o58/hX69T0N3rXJbbMsh
alQlhVTd+5a9DAmeYGNjO0kpIc1WrCyVZA8CtxXNOlQN0MKiP059MjXmJ5TpfgIfZYpyA1X8lAfp
j28FT2rdLLvW7EmvA8OqoUifqlwPLKThkIiMSGPqm2BeWEEg3zddesp152t6TN3Mex25xHWUvUx6
j9GJCRPU/5yBEpTNbdRtS8/8KUJ17bTjUonrXWcO+6ZRviJUsI3tdavCqEh9a9wZmas9+Fd9P5od
XAt7GWSPDTom9Y7Ekd30/T1YL17S4US22QLU/XSVRRu/WvZexjiDYb85sbk1H0MnXMUuMugkDJcZ
k/goql6tQrwpuQUZr37/9wv297YAPcj/+5J7ZdyhjPJpbSJNcqN65WQtlziZeapxrjL1pvKG21Il
s+Xfv++PJugv77N9UXKEjVTjPiuocDOi9UqTkEIxbqN2Qi2Rs0YS11J25Q8s8znzaw6gbVkdyASB
ypIom0DBhJL6pYJM3FxoaCBsRxJ5r4eL1vfnpc0q4OX15/QfXoocJ07EyvCIaymawnwxkWc+E864
CSRdpwa2iR6/uGmWb/Ta+rK9dt/0+An65hf75rWC45Jv4A116Kgtpy8n7G5QyduzCCcUFUfzVBXV
cmrzmClvUBvJc46Zz1Nwyvz7Sl/ZwC7JBy3m7Mg3Ww5nvGYZ59CuU355aK796ItihvvX9UXUIBAx
xblDajNlTf5vn3qqhv9zpCRRVI1yTiEbG9z9TE5dTuxXv+zpUznyt2fvokwZRxUeA2bXjeP560SJ
16lRfP7vP/6iOCkskkRjL6E4wRwiFLGeAAPS8n6pXq/UPvZFRRJhO7CSlB8/MAma+bl/luYIiym8
hRhylKa1lGik/n0brOn9/9uluihRjLrrVbdDA2RLwjkD8aLCcGR/f6gy/3Fs7CmFZ5kmzk6rx4cY
pVLUGAvNaF4Du71XSrkufPMb1u9ZwDJb2mq7tCr/zjV0b4Hv8HHgn5DobH7gOzmgzwJ9WScro0pf
a+h9Q4TUrxDNW9x4QOEiqCDVw+h2nwybw1nkmrtRZ/9t8+OgI+j35CNeDLluNTgLo8EhslFF/2yw
rhCPixXJCQFYi9PUWK1r8oq8Hn9+4j77Rn1W2aCGDLl32403gVYgT7Doh7Ykfyv2/9Q41MyLi9kZ
MrPZEcJNNjDsjAosm1oa/vLGXKsmLz3iqhrGbuLzNjaNas9KPDUh6YtCtXeDNn4WPRIhtQ0U3JHk
29KOiTSjWjUktRhsyrMmdYr5dNGD2CP4Kt6RJ01SMRbDrP3lJHtlubi0mKdVW5Zhy4PbF+WT03Rf
csh+OVZdeaMvDeIk/OiWYgOTaGJM6lmwKwkOzrzg49+vwZ8Uzr+8BpdG8CiMBgozTgGx15JTXH1l
nV3Pw07ftzoi1cFLXhqDEOIh3gzW8CjpfBEfAgGiSJdBZHWzSSAqy3HWO+EhNMXXVJZOr0seNa+Z
k76zCc6xruozHH/TgIWKxPUOxAztpKBLDhhZFATOWXhgVVt9nDZ+q40P0ygiL+0jfMZ15tbdTLpM
iSEZflXgSmYaEtxAydaxZ/JHeD4Ys6A0AXZO+/Fdcb2Hf1+fKwf3S1d61RMk0qr0cZBSkSBL+rHd
ay9Q+3apaz51pvhNsXtlmoAL+P/uC449xCKWBseAslghGn+dvrkI+rMzIBMqfbXBlhCsBDW2+qsQ
Urv2eF0sub3hpEyoen+T5UATkdzcGhXelkHe200zV3PlJwuxL6r6RjT+PEF7HRLSF6jhykzGLzOs
fzmLXfscFwtIoI6ZA9zE36hpuGxzaw3D6U/5+O/b+Gdq/rfH/KIKbBWpyA79+qboEJMC2T9A2TmR
V/HoGw2eS+te45hXQkutErXjFDMwmigmblIr9j1np4F6l24wLCmx/vdn0q/0v6yLQpFTU+BlfsZm
nebvo1qdUMBEy1HKHb29VTh6D66ePDVD92r52rGr5c6lPvfMcpWH0WvB5mB3ch2ppbsd2nYxVhH6
wqrYVDAahTKos8atIxS5WIX9svLWptZ//vLRry0bl/g0QWZCrw6lsialAId0tTUG/8dw1S+vKvoD
/NhdHBivlVEsyNKeyYLnxXbapcOBJSReObGbmt4JSehDFqKZwYiZ+YskLTa1S/jsWBz8tGUWqbNt
ZaPTzzqneA9c805zf2RNt7tI09u6kO9tVG41rlhtefs68HGGZ0ytwqY6hpH33ZDP0REKmFSTA73a
TNeOxFAE8epHI0JY8K58tyv3xkQN5PryKwKZomXZKczVszZiDa2th9jQowWr24ao5y1RsicdrBve
OuBGzlnKFA67uEk5YixKDnMydhBP0LpBOjqSoZJFUTFTBlHi9K2HWWeZr5kubxK1Gh+r2n0qaraK
sSUYjA1uOxKxm/XpYar7/RrUpD+kMwf/G7Lu7qaxnBsPJ/qciGfiDpKwOoxKV8yE7g0sgNn39BCp
TTvMozh5jc3+FHA+x8el30tPO+Js+oDejYek7Z+lE26LrPxJpmrdr+1DJnSKCCr1cfTf0yThbQ/1
72kVaLkdTOhX+lTs8X1RpXzEhd0vQMjznbujrMNng0UcXB9TNAs3gyZfSrADc0MILNoUUK2uYPiq
HhNBQmTPcbRJs7U1HS+7l8IPjkUWHJhhcYDvbyqjAWKD4I/o8elYPrW8vFA+VwmUYlXct2H0Rhfj
O4ADzlQFcpENLtkenzMvvCnKgg2qOXacNwZA47MWqa/j6ataiZGgQglwijdAyvp8fIvz4JBE+aPo
ySGyFf4yaOViNv2+GGbaspgGLn5onDKJN7dWT4kIPwOULUGXrywmNm7hfFgKqiJTX0q3O04ehmmB
zhW/mNkCB3lk6cV7qdsrqpDnKKi57q2/rLFZ0A92ZrXbvdYhMbJeboYw2sTWivAv6vlzjYsgCBLS
XqV20p2O/JAYNK+2jNhbw4hEmKLTt7jGfHxWVDkFzmq+K2GVPQd631DcuWrQRSNlAB0+zl6ImHxL
P1S8RW/kw5aAOJ7E5lBl5XJy8sFKxzif7Kc1JtHtZ8shatbL+Z88z15To7t3mA4HIJzjg9YAfNDT
bAdh61Z11BuNInMekt5uQ9bHfEj+Jjqk0NT9La2D8ZdC8EqZdUkQjlzm6ilC6zUTyRhkhLNsq1hf
/ntNu9YNvOQHB1XjKm7COpmVKfEHdPvMFoN+4Hj7sm3n0kCr79jhoii8n9aUj4JH0ouyZ4I0FFgh
v+ELr33JaYf8z/mwdN0hL3Msc2mUP5k8DXaQ/VKmXmudmxc1RhkpGVVdqqzbzFsPvrWNFKIbjP6Z
12tNFXgiGufWLOsN9LTHWOupvHznl5t39fpelBpVIZs0ha669mNc7qXY1po4Foq7NdPORk5ervSR
pIswES9Rbj+qFWY9sM35aK1Ttf1lonutX3EJ58xEF+oos5nKx/rdtMzGdSIXiYnB3VFEMwt05xwn
Bv+VyZPdOqsyVma/PGFXislLt7kXsrRmtTJpqepyyaMWzF09YPRYB+VuyP1yPshmk/ZC3VZEsxBz
HjnzsAyKdVqUu9bvDknQzXujxEhIY5XF4N8f7M/9/0t19GeX/88zV6dFpZaqHWx6GwqXiOxiqeT9
xk3iu0RRH+QAeWByE6dRtGLgfyxb573T0wdPBXbiaMMDXqd11/AFWJNf/YQxYdGYOWm1/ePU+FL6
fOfKfKm5xGvitq/TYN+Ztg0X0ASMqmjrNtXMTaxh9E7t9hWZ05MSeJ+UGPuojm868A5Tj9NvAMh4
YbRnMEkmSlkkC92FUCGGRd299HH1lop2TTh4OSvyVi5b1b1NrYzeZvBEkjHNzsR0frub03P7l4v2
//Pcw+NNHU5km1bp5lZv2nO9DU32Aq5P3X3lnvmRFMpL3ipvnE5fefNQTpQNeRpt+vzLjbvyEaZG
yn/uGxshYYv4EuAa2Sddy45+TNS1Vv3yslxZii4d+PB5tL7q0ZW0ZXZG+nnfC/uXMdeV2vfSSp+l
adhEJdIzqeCOqIQ4Nbly7hLnaJN09e+rc23FubR5Y2ys9FFtYH9EsEG6JrgrdeUWZum8KYd1AFzF
dOpnuhmQryG0zBR7eLYoQtKkwpw19pt/f45r3/Vi1R0CpRzrqR9bRuJOh2Scx8XJBJjCVOW3xXU6
M/ztYbxYXDnEgEbpJmuBrqwdqoC8QoDjDOYuMzA/dROzr0Ao0I466Zyjefj3V7sChaeS/L9PYCgT
GcBtCYlX1BpyshVmB/XnIFKCbmuIsLVvFKvKslZR2sFmyjjwM2YaeGdd7Zwk9tbs3VWoDW+Dzwrc
qOParJMHJ42WPsEQCz0stpaHO6aUwy+t3SsnTXFxEoRe6qRe1oaAN2ugOh3mbDTUSYUi69/X5Nrt
vjjW9V5UtK1W4xUO3R7hf30gAQYlHVuu1auP//4l13pil27s2Mo7RxP8ljSNaLen3bKuvRhOTbOR
EsdnRUlXRPXCh8FOif/oWenCyJyP6RJbpX3qyuwG79KDOVSHSm3fK9qGUSfv/v3xru0oxsXKxLS6
SCLo8uDRCJ9SYUXpPSO00NWUBeqpcM4RDXW2eaMY2l6p3B8/1rcRlgkb92fb+R3jjP7DjpW3IbMO
jl+drEbZD9J48K08vUla6FSmoi0zckrDTrwHvrGIlfRsBjpgHG4ozSoiSg3IGLL6yYv0rcvyF8cZ
HmHgLGVYRjPLSzQ4QeVpGtG4ubJL2Dt6iWs9KCx75vvJEeT5d+WL+wCi0mQ8k3l3Crvqvs7braOF
t0knf1nJr5Vmlw7zUK+0HBxsuGEepy+oL/k6tjmDBOzOrRBwbDTGT1Eg5JyjDx7jcpl2wd4nW+zf
d+yaZOrSMZ4Mgq4ZAPzNGLRkN/QV6mtP3VuG+uBmGPksx1optUnfq/n0UT6Egf3RTSh9Xub/8SNc
lL6GliQE0pOjgLONKLygiwAgJQfZqE+t4j8rHO8cWDZAyqNFroRPoRrucqX66Ybf3M1XFodL67jZ
GuogIx5bszAfpuowUceOreC34c+1n3+xTPeNgrbVZfGp4vhp0o/4mJmycnj65QpOy+5ftoE/AbD/
KQhsSdPQyenmKvVLiB+dqDgO9wu2bbrlK1lDjLiprJ+phxxYyW/Hiit1wp+YxP/81mLo9LHhVePA
1E319LxLfMY3H3bwGgQnJrtQtrZp6kFPPmHnjjmzDslvDKKrD+7FehvjftCj1FRAtoWYPWxI78a8
10hUD05M8Wb80ogM6ypSsOOD1FBX8jcA9R+zz1+u96XDOh9y24XVrazxJs75fXaqr6eLwGUWcTKX
A74ZdXLEj+xhuvVUMbXNvAILL5Z5GN+pvdLyXz/N9BT97dNcLLqkzpPtO6A4zrXntPoZqWtqmJ1K
chulzooPIkAyTy0mPmmhPdfO978fuyt4DO3S2OiIoBpwrtNd9V9ChUtuExvQSfZwbD3GB3cg6GhN
/gThWk6EIXYCM1vkxrEM3b3ZbsdSAyAk5iV2pTIn3fPUxb+hbq9AwrU/7df/PJ0BpxjfqjXCy4aj
QdoTMMCwP/G/Mv6ZoBx1svUznMmlWMLxtqSBm2hlRfc+mpUQvJnXeQ+FtuIfVMN4ypQHMJWzzqwW
pQPfkRjp6KvCjhTvMuBPJQuoyXGkbMRiooKDNXCOnVFh770BrYsBHde6sjb0Y2N+TBgc1OdrTdy6
ys+QB/Mck0LY7HShThwTPmZcPRvuHXAV0d+BsfulIr02bLi0dI61wNfjkrXauOF9o5XbuqFLbLja
NmbY7dX0GNUxfAgM+cAl+K1/c/XXXlTCIW2NSKhgyvLUvXFsdY0jQCFUpqIl1T/lUxcKJiXnN4Qm
vf3276fz2pH/z1P7nwdATZOxtdWAnIK0finibmc4uDHSyLqRWK3hG2/Msd0ZHg0rx8IZTRXyy2++
shzr0///n9+c4y8vQ1tw4A3YTgRRc2CuHNC1JmP6uTHWO0quY5eHt6QjTTBa8NelXf6yn15pN+gX
lW4XkWtat05KN0fCaC02bWZ/55Z7bB36czaRw//+mtd+z8UC7ANe0ESgZZuhLE6JWnqLCSpm1MVN
msKFVX7DdgnnWtV76esMesOL64ELqhvVbZ+pMC4TlFWjjXgKzZUX9ne+DjgWBR1pNOfIMgCWqiu3
Fnt4Fksi6M5pm79aYDkY+sSLsGKDiEdMh01+LH1vpXRiY3vmk1qkRy2z9/XE7A8Cb+0YBC77nXka
4M8ZmvkKqnrkfVXWyE0/NEVn3KJavMoZpXa3KCCWKkopwDgxZwe8OIsy+4yb+bUGMdJ35TccXAfm
h3XoNb2edbny7qnpsvDlshyCj5KMOxhC1iyaEHM1wNCRcmhBLt8OoPypgRkS8EWpdG86Gio5NS+z
WvVI+MEcOeBcetWNPRLjHnLe0yugCyifqqiFK8HJGydD9CAGBEiRurD6KdQ168DSjveeZqzyMl5L
J0X9ld42ndUeXBFsXd/Yu5X6FOTqurPyFxKOb/tBYuB1nbkGyS5xhlUFEVKxBWumLR9SpyXMyzOe
UgU0U6B5BwSX29IdPlUv+ga4i18q70JQBm6xSEvBMJ9Vz7Z+ZNq9CDoECymLYx93j60ZnUI1X4e5
flPjm18RqDK3jZ68LkWQPJIugdJs5RRTryk2LbOURAczq98zcj/nykBcboR4JGnMA6GMuGbt8mwN
XG1fLwE+u9qycsXXxAuz8zhaBp2trmgByJmH8IKcnTfAxXvbdk7ZUPiMKMjYUVxM8CCal0lmwws1
wJ80YE9bGH7zplAZEzJWFBY8aQJPt2Fk7FKR1cgYg2iB5vCZXIAHk42lrnUPj0xKG7acMA+6U82V
DJpPoa7COK0XuU8hXkZgiGX3KvTku6Ypp1rMwonOfeZx+QpadwlfFVZgZp61pHisg2ZtMXnHdvOj
/n+e1/DUVMq3aCOCkM3oO1IGxNF199k32iGXzVZV7YVpcWlMSyXJoXDfGd9vc7yKajxuIN1GM+Ea
n4mdHbXEfzb0EBG0f0Qj+O4qHO6nW+2qxiLzsdg2+ltndkvX9Pz5OHRUO2nxPQziBdNXO4uq7JwP
Ykswx3foledQLSRwJhuFosw3PW9XqRQl6aLaS+BFb5o0q2XKB1Iq7cdO40+T6E61a5ci6Tc9HFYR
IEt1/GE1Duo29MNl4JPi0Uv/TpaQwtTw3nJcLqHOalEk3srpbE6HZr7WauVOj6p+O71MhoIoRGeH
RYngjzNndJ7tUS1WjIA5RnIkAqXBRfDKdJiFXn/HbwVvO2TzVGj7JCnPRdXvXTMC2TIW555eBmGO
KGGpN6bpnWfXhw6x/bx0GzQoLvlMOA6qtls5ptj5enRbIQOcBzkvRZb696JIy3kCl7VEZarYSTm3
9J43xCWzKW3aZazEtxWd6sZt7gKdOqNPbkXeI3ERe6WDSdNUVN2iOUSRs8yKqkNSSE87rLSnAKKL
cNX99K0jTZkNuGQm5Egjolu0Jue8Lklfh2gTtTp5Xll4MDisUM6BceHIhzM6mE1EcDcgEqVwpthq
n65tbfozDmmnsqjOeKyJr1fXJnmhjcghZwv9k1TGQ5O6SzJeb5MWFrWZhM9BH92PTvbkTTxJpW/n
kT8shoEoBN951u1wI4ikiUyekjZ+mi6ZWuQPGjMf3Srg3YqF7bqrXMnvJVPWkbi+GUvDTsugpeve
ufWBQQQejYXOfEpycyZadaEFKQtqjloEkXGyqFmF7SD5jPR+Y+T42BonvY8974i13yPHSJbwmpmZ
gjpNbhm3Oeu01P8Ujb1Ep5xG28ZERQuZaFMFzocXGLeaCT4ySTg05ndMY+9qzggrgmSSvWb5zaKX
3VtUs6Bg0Wfa0SzbjL/q4EmcqSEGyITs0cJYwcOGuJkna1EnqA9c/xA1YOLjDADQhMfWYEwMieEg
KeayDAwxImmcCf8mvC66KVPvAW4qYWBZns5sLbhNtOLJSUoIPPJg1d0cZuFXUYstPPF+phsayOhk
aQ4wiJRsiOetxgSafJWpkc67Xn7WY7JykvbkVNZC9Jy4/dHcsTsurNZdcy+3FbTDKuj1ZRT+TBzw
CdJk0y9x4/eUWFjyecA/u6BlCv+tc/AIBqOzFyM1D0BBPcjf0D8rsxqIddrrq9xQGrw63d5TAlh5
iJs71CFFMe6kFRGMbuBqES3xqAa9/l7PVxTYkcB113fbmH4raISaem6kVVQzX+cnB7q6z3z7sw/y
WxHbUMk1gNpmJ2ZeU5LR5tTrrhheYjYaoTBxJtN2ViGqmAkuDCmf2DAk9PVAHiGYD9tpy1GsiCwk
M7wr4rxflEg5O9VZxYk9j+EIPU4PM1S3g85DHJvquzm6i5iBmlCVtZr4+wIpruK7y7iNwMVb+YPn
t6dKtkAOhH6TVBI4VusxkHatucFubfLaFnm8jcH2qNVX6Dj10srqBSGcK3DeG1W3l1rFPu+kJy8Y
XpPUeAkt2OKivKm9jklunc0jkrhLrZJE4FqPQdyvB5ZKI2f/YjBtZ81L4wHZapVhTtDfMtT1ed+o
4MAz96az47vadFZdlpACWR8qkXCiaXguoN1SgrDZeeNPlCkfTptu9ZjTkqrfh5Ks+zK4xQzUzfow
pPICEN0b6o8LPaLnyWlTrnKWoUxsc3BXo3vPlGxXuMpCE/2jo1jLgLNUHsUfoV+eVGYH5BQZc0HO
KfgoCTeMHxLnxTkU3TappsNTqL9rWbJ1p59cuRRIyJ5nsLvzuWU7q8Hsj+Q8bQyTYE91cEhnrFYT
60dvdXpuHNJhaKfzppbavNAG5CcGVk2aGNMzHOYEH3vJAZzdnL81czv5MAQT2DR41xM2cYwkhOkC
9GOa4YbiGVXAgqEeSnob8YSds8s6/aPVxXvX8/eo/PeNjJZqbB2lkn/FyEmAuGhklPZVviytCOp9
MENTXr4R8TwIYOgJUHF/nzusBaEJIMBQi3WWDk+hna4t6MMl10R0xtYV/aQLPTcEgnl2uIR6N5dq
u+E63BJ3x84GvCsnPlPTnbvJLOVXwZ0N3XxKCFvGSbpDHLPKpHqSrdXMkQoCuE/ZjWK/dOn89XvH
E+fAyYhbEMnJCELrxSBRjDxV94BvW13kLl6SIq0WY6Yy9bWV72n8AkFQ/xqlf6qKvFiza0aYf/ww
WVnFl9m6kr5I3i5kM9xV5A7N1KD7UFjVVmFYfvmZRarGEcKqsojG8dzS+q5EvZHIIZrSJyYE0Hkx
WAQX2Pveb6N5Zjf0GsgDI0lzPTWelKBdt6W5oWDSjgYzbsBpTFb3U7cs7w00O8acCe2KHRVOPpWx
gAfmBT9qW68TkgF1jgFB3G4CfA3nSgR3xH1X8wz00AKd0qNi6SddiNuaZDizHT5j2RUrvyBUS47u
p2St0uMBmnwzPHSVdSLJWl9YeT2fLNIyN84KcGe77olEdNZ+43grN+U+VmhGEtEcs3x4pHMT5qKd
5WlhTW6MU9llhMPE7waXM7XMjWkS0pZjoydWaONoMBFM6CN2+4Ju6VBQsWlEwto6C1Za3JGa/KD0
Yp2RnUHsQgS1vZd3bkOOFO1lD5nlAWLxupDJ2rDKQ+qr7yPEVxcxVZBEZ1GMz01QUk/Gc6wAvG8e
k92ib06xRiqlbG90kxijwikrsGEmsM/uw0ulIFihGPadLSS7ppZQ9xC8hmFlFMWOuLUnM3VewrZl
UM8iy3o/1x0Xv7P1biret5cbTzJln51Gk62TDTOH9V4o1TGKkvtgjPaBUq1kK766uN0maStXAnBM
41avjaP9hKhXm0y/I9clgdY27qy4fkUpd2sa4qiTwDAN17EqnNrK8ZaZ6hzz2lBno6sQe4cqEH3Y
XRQG5zjnMBeNWzJ9kz9/qmU8YxHJA9u8yMkoCTT4T/UmQGT7GRttwVEhH+dW4B8GJ1BmqqcB9Y7t
T23s7/mTHGuIrc7cUon3tTXetZ39VfAlEsdgLDEk87HkXFBZz8FEJKwc7oLbfEvsnEsCr492GTyg
QlfOfUIvyTPOEITkDtDxlNZmiHWUYSNqdEOBhWPVCwQ939ionpsif7ZLrOxYw3SEtVPjsBXls8+R
LspkMfeQ/65HUQcLhfUNlQbMIMHLW1dHXTTBwSg8ZB1aq7K6ZnNbq9bId9ewJO5ixn6DniPnFLCE
xtqaFdMeFKkHNDXL0AfoHqH8YBq6VX3/KLrA3g5ez1qTWipQCEuZjXVDsLL3pEr8QmzOvqsvc4Kx
5sCW12ZuNjNNyV5F16A8+rNset1+cr7oWKwG2q54wBZKxtnGLTzy15Cl29Jfk4e5dsz8YxyCnZ5x
p0hmB1u+G/hvFc399FAQefbgBSFpcOoyqlwoesWtNYxogghUnVl0KgmW2I7teJb4F2fM5AhUtPuv
iaarjsM3Y6xDULDc03aFKrOcBG6eMjyqhbONe28bDvIxayqKkPxDr2wW/HYX0z61oe3xQL325NPO
itA9F0w/bOEHc5xf3jwjx3DZxMj9leKuiAJ0ZeEyzdD+p0nHjugiKUnDgU2ML7soLfurZQAb2P59
l3Y9Djb+OWFbj7AH9m3dLboJuDRwwxgOz3R1WLmjdZ5EjiXHgaCTO5y0du2yU9I6TgZzXYEF6FuZ
7Sh/5mU9bv3eLOmD5k+py/1mz92N9JtmA01x084fhCa1baKbMGUwIztchVBiZxPlUhFciqQE7a+3
RMiQ/MEcM7gxmphBfLURIQKBLN95uX1jyGKVwFXxFcWcGYFy0qNuPj1m06eW3ngwQSQsNWG9TJdb
jYJFGFZvqp0/awIxb2JNrW/W4AY96ICuOQhVjqeyXEur+DAnC6rKVuZ9VmhGa7xwBA7i/EkWZnfX
Jy07ffPZ6TyBfK/a7x/GLt+UmTyXlf3uDPlPmcsXJfLKRVOROgLfbDH9jcKTT03S7h1McS2aNU5D
ZzeVB05R65xbYOY6iAyiomdWoObzWNe4A5Xzlah4TxWFzp1xlmX2XHn6fW2Zc7RbtM/ZpqTZrBOX
qtW2vtsKsCiEHYyRqX0y+p9GLzde5t6FRe7MrD4+6W5K8ZdymadHsmkIjgoyd1eV7sIZLYLahTFL
Vfx/pfiB9PdiMbvgcq4MmR6tMnoSY8NII34cGvvekO6pyOJl3nM/deaRmj8e1SI+qyPgJsN5VyP9
qOrDTdD3CxeDJrDzigiD7KQAPZ98GHpNv5snJxbu0uuDjakqi0lf2qcmEdnqxjesGdkfd1qq3RdN
smwtZ2/T+Jr+rK0+G6S+peZvM03/6UJjOfawtyPkttn03CnaArPI2W+9Ux9ayC7Zj+WHmSkvEaJN
JR2OdmBsUz/0SYZytwHKzekyiBRXxaB81E6nznPi7XTpPaJW61bT1a5Hm4LdfhsG/eBOt2D6WZM2
r0ENORNV3y6mxZkcsbuEL4X056fN7Zjay37LQP3ib61o9es6058seq0snpWW1qFRNyu8mcmiSLNn
V4RcgmEne4ipymC1gMEp7s3csO7Em15w7vP1B56sCQXVBmw3BK5TtB+mxU4y8tZyc5nU0aOwqbFF
Q8xzKutT4Yq1NppLG13nNPvBwvXMAWQxKZi7nPyqQS6nwQNfCBl2JgeX0IgiWjqkf9lEQqPfRm/a
77Pa5amJ4vdYlk8KDkRrrO+H6bOTcjrpv4YgPwzQe6LJrTFCEqUKN1h1g3qjZN1Gccm/Juh0rsvs
izX/1E9K7cwEQ64UscslTX9UzeccImhZN1b1ZtWRtqSKf5v+xZ+fhZZ3b5Q1rw5tGNMx5xlltc0z
NhlbWZUeTcN97otOY9UEh9YUQFuddiYErWC8z+RjEa7Rn4jYRS9ddx6A6mqYF1n3oliof6cKJ845
ULpEv09ejxy0fOYltFmh7hHblIMr6rq1PuY3GZcWwsseM8rnUAU3VOxy1RUq7YvCSQG42rclIvw1
EG9lVgzF5yTrzlQDYYI+4zXZBqF5kwJ/GPvotm+s53BIzrYrNl7gtSs1UttZFo4sJBrBRslOGuU5
qvOHDLPo/yPqLJZjV7Y0/ESKEKVgWszlKpdxorB9bDFTSk/fX+7uiB7cs69JJaUSFvywLiJj32mW
vtSIQTZNi21g7vvz1tC0HHxC3aFugqRS0XcUB03aHeYrRctntBAPOtkPPRd239ZHUHDI/sTcnnpP
HgPZxgCGSm3RdhSyTWjFYdYdoCG89al2UPgdZM7XNm2yzveeKo7aaz0F66njFrT+vwnsedwiam55
ApAs5yrpplksMimLxRAStLt5jwxQAcaSxEAUwb6VxUmnV1mkqliqKzMBLXkSYjr1jU9Z1MthDfX5
k1qgnUZOH+X9oyU9oJUZBc3RTONTJ+KlZ5VPviWWQ/eZRNeitz7yOFmqfmdPzQ+lUqgdtfOlda89
7DRX7/c2wGrkDytbe3XlD5tKbb1p1ARi/q4Z3ynr/P3TuIu2/8j/wUqFDZ1GCg7gMelgPgXHKZu3
al/PFJIl2jbWG1dkqBY6uAUxIleguK+s8IEPtaOL61L2+A2rrYV810KJjU8um9nJFX+jTqEfCUQu
IwQ+m6Y2oHHq4PlZWlQIp2zRqCprCQE7TOaz4LFopZIJbVmEdw7MiXbp4P3yTerSGKr88PC9BuHB
elEBhcpoa1NsaM/yW3yK0/4SDq8YLRyZlylPTZde3TMnvsu+llA9NGAi5nO6VNpFkZOc6Fv0MYVL
oV0U36sg5lb3TLSGOFF+ij26HhENdiioi6R5yZ2KTOCBOzOSDZtMd58II0z1s847ZaJbqzvlVgDk
Xrkvg5PPRzW5MLGG4TkYTjWodC/4oeK2q5x2QEs+D6a9DemEN8ZDGrO1daY3t/0tppfQvvKXimCt
+QalMupGXQeJ/xJNQI/YAPT6gNx7hzo9/3hl/VBgBTIK9QobL1oaKRh681KqhDE2v/kJX9Wcu5FL
95DSYLse+vCSj8m+LZXWYh5f404nH9Ulwo7Jq3rVgwUyhRlugoBHoufg1/W9mn6Fy/YEZD4aNaqJ
dLEW2AB+IuJzQHThplD3SpiAvuA+NYdnlZgPFrMrGqer59pLq28vtMmBJaO67yx0XkrpQ9bj+IEF
WhpvGkNftw+AbEuN5IW3VcOGqwc4NtFWR5BIIR9adjj+h7RNswNDvOR+SsOAn/OVtBd+T03EGGmT
NLzTnQ/8u1ooimpuIc8B+UF0m4SccIKcypDjAIA1MDV784jCf+u3CuthzeUFMG4zvmFWt1MflhAC
szRCvLYD7KHckjpg6a/67MUz9UfNK1afzLBD9lUKAkl9l+gfmuWRzxDxey9vYUrhVptWaHQuDGI+
QqeOk7fToXhqxNTdCq+EPr8W1llmUD7pJKnrps2LR0LC9uzOyTML20wk+QunoAGFbhxoEDorlg+r
k35LGZmrYhjOI389GH9oyvD2eaKgYN93jxWa4gEqF4WYVx0LQR/zgx2/K0Ez7n+I2tcRzQzfvzPO
g5F9T7htKCBEk1TPrQz7ReN7a4liBHPUq97UslI3xweokfn3ws0LF1QrwagPanlUQ3otXI+oSO4T
Ha4hl1bPNUuCcSRvDMy63Y2WvrfjO2OlNFKiKH3ltwJEQupg4Lg3WFQCKVxqc82Rn6RWeA3zm9X0
v+w/dWsdONRXlvOkXqVtRP6KcrrSvEghhKj9kjejOC78U6Gc7yGAbrMJ/t+MS5tyZWOEEqlptVXa
Dwr6AtwoHc4q1lM0ZkbR7cWef5gX/NcznLNNUjY4IR0JTIHeuyIEmv2itLIYDgVc4ptxU70rW0au
rcRFev8b2AoPgGviprIxzsje2E95Bu5MqZ+WhDD//9fscKOqYXKrjLfa0/iZmt457R21jw15t+Zb
//uK1fsE+beehhmFawnrugEAKBbIUS8KNjJ2o9r5C5KHwzxKGVa7FxyF45J0PGP3NN13jwNIbavC
PNMm/HH0M3enXnKaaDtWklv/1/tIkszzn0tzN4gqWtLxSs1Aql5q7gVGtlHpPbPBNLdJiPS5gVUE
7k14/LwjyAVQc4MYDvuQbmKOOKH8+w9dlb4DXFZZD6UaNQSVoDvClczA39DMViMYhD86KoQiGJah
X6yT7DSwTgSLJxLh6wxRTY1S+6sONMZziu//3o7+nvH0Y3OrunMcGMt/xdZ/nhzqoGOipDRLMB0B
x8RAsh+wjXAhdRh37Y8addw+vCi8cwtq0EP3O8N0W0X/CfJ4qXPvtA8+tpYjDqQXFqpaGerk4ISP
robfL4RO/6IrNnyE+jOmPb8fmpemK6nK/wBUhO5+U7ufFf8DH6l3p+aC8g9henElpfWmJiKfUHOO
96DTuJ+Ybcmc8dil/qvUCLky2IuFF8TLur9Db11UhA48FoMhjZpA2f3ho3kutV5HmKNms+ZEaakO
NNpHBaqN/UZp6bDZGXOzDeOtSVpTAUyoKvGs5l9UKhgWVb9/syoipmKf5IqcygOn0txi+GqdkcZf
qY0w6F4t9yg6Y4O7H1WBbwkpmn88UmKEkQ5tRLGFNG0s5ZqbFET0dJmuSpSBRBr7Czza6pB0Nd23
xWec9CuVKnh2vVI3QbhQuUc2upDOI++c7yWgaF03Wap9tfHUcalOTn7mUutjsulU4nKoZEpEVUlY
0h1bcPf8Ag838XDc/D+fnR6kPavRCoABim02/FRAAJqQDmbVnOBUL2zjleFRgQcfG/C8/3tHNeOI
S7EKO/iG2oGYElyeWcFIzNkf3+WN8E0VGcT5GW/WLfYx7fgm+mGLm9Kih8bYB1jzyQXsx5XahErT
oyk1ntTtRiZSdlw+MbsnpxR3FQ0a7lMkcZvVN0XtQkYY73OwqVP6zq6/qnEdkAGVzl+AXtiKMDLv
TaitIu93piOVAHXxwFXb7mUEORWkT1588PKLnP5LtQo8x02bmq3vdqs0tnd9aW9xeRv0Dv9AJWbl
/Lbpn5HwrBJ2inlRO2hK6WYku2ZCRnLg2GivFQWJAaNmb4KXWsbbmFcW8RKYcOqh1OCZF+RlVjOB
CNbhG/WIaonm1UUdJOoYDgL7xMCpWcJe6wafjjOtrGiKVhlWLwbGDiEKA+TbY7Yt9Xul/7URZCD3
wtMbAUYoSfxqEzekFGZ89CqgXn5o6a+w9ZVENZy/cmt0abJtpsQm0jo60cM/NljJiLA90p7ziGyz
hESBCMWGVppTGE5wbJabQtGC4qXviE03tfcMkmk0f9FoXZR0o5O5OhkGdHCL1vkv/5VoRhY2voMd
GCa+drkwnnMV6YAeUEAGbsd3ufM+/+QOe+RbkjcuiITCwuRJ7PSF1xnqP8pawsCSSHTW2wiavDSy
Hf2JzSQJOx3shuXFno6ygquMrS+TQlYWPd+Lso9hVDpMHPnKYZHrUfGdYxHLy9W68cwPXXxM+Col
TZqyrfpDvspkcuUfwEQ3fqWOmUNF8d/Y/aH+vPHcr949ROUfHL1tG1dbKUi9/pR1nv7retEzGIGt
TP1bZ8pbRD3VQwSvsj+mMn9EKYl1Gq3dRK5TLIQEVikVDXoeEjzb04TWIXgZ0g7u0cHVXg9M8jN+
QRZQ7Arv2vnznkHjifuwPoZzCtmn3BpoPm0gx6nxnDtKJHT2O2pS3HwLPZqMyFE/qjL7MBZot+li
G6Q5xc0I+5IOVKy3+/cmuivvxxy0hXTkMWFd8GiNjlyfpj0lWbDtJgvRF5OoO746iES7Fxp+E+6L
MXuFP9CoaqttxV5mI0empnuuKv7EzA1bNHBRUoBqDu9eZC88/41Zrk7CaTopNbIgAvchkajq92w5
FsslIeoPkvZU4+fLtWzQWE2VfkvPmnaGEP6CaX4vS4SKsulMVKk6kI2JGEb6leGbqMaPcQpLfz1P
V2ZF78VfbYuDStEe8BTZ+BV00a7aN+HNqt5k9Z5k0HIDNbidkWP75BxrDEci4YHCDlDt8g9N+jfx
1rPorZYXVoZy43HGi6tQo8WtYizrwPt3ATEs9fFt1n8nLHsNMz9xVeWfwz8MtSnkc6g1SOz6aoaq
2234C7X0+LIDJcEvxWAewHY1obPGKezQtT3FSutQjFgj0tAk1T5H/TEBKMajUCCJOu8p02w6PZz5
eGGakX0LqHdWRn/X4J9RONG7fa4nfyM6wbQ4aFYAi7JILMOD0OsvnW5BHJWgYFk4IqA+E1W9qxyb
/aXaZxt6Aoavk5al+g/mPeHKiZRVeIrY6E2UDc2frikOdAl2kdeTXeXhdTDk32CVOxBHhwKcocBd
aiFsdmuvmi9AHz7FODyaVD/7una0w2LEDQiOdKMb0KFwDqdd98iwrNKniKRCDl8+bDGKgvNedyoK
qrif0mME6ZNNO9tuPky/2Hutte8LkMo1tJkGVhkINHjZiY4xVR7oC9ubl/nktYBnMHlGDitfTsjY
teD31F34ZVssnbwOkMqrGgDhvvgHRfLZK9zMZ9GrvkLbJMsgkyuX8+mCgLm/Ckw9P+fA7w5IAe0T
WVxb0/jPFF2wbM36MufGbxBAWUEcHFnpnkav40C3sgZi+9BFdDT9yQwTQ78wu9rd8EIjtF12I/U3
rRu+qcpRVCaFr1z9v3AGyVjMSIuLujoUk7mFpfUPceJ2JqpzqTiguwX2Jvuq7WnfBfnKHY0lA3Qd
ebmZFr2bpCVTm742YflFGfNBTZbcsf8sYNConbPEUKlA6hXGwCqK9HUfsxeNCVWT2IsOnpF/EDbf
8oFyDJ2mAa8czUb9j82qGipjkTfJJ12IfBXKiZ3GhK1ePpwuIJTM7+Ys0do1CElLM7okVkEruyYk
wqYMtd9lMFRUmjDJXE5tQ6lcrANEllB2aI9dOC/NWLvSzn+zR+/P89kk7OpWsWI1IzvSRFs0Bmp3
NCHIn6dPQGigvRz5IZvkrUem0UzTD9PN3hSMt650ZP8ojbVNuPYLAa7coDXPhg0OqkA5oXdo1Gg4
ZDrm2U88A7+vYFpFwrjEVm6yP6L1YoS07UdnEw8t0IrJeup0cUYPJFmEOsoehjPem8n5Q8MfZcNw
ePWtpFjHMv/2onbtuvHeNRrrOKYWllUmmqzBy9iLi0FywBJkeqQ1eyiReD9hKE/AbNaHGKlOSjrl
YbQJTxrwa/fenTFmoEnXqGq4i5JFVlP70EbQLYxgvYkb/1jSbS1Gfd/P3r3TE2uhhW6+1qaSyMKr
ny3lP5XrP3XU4I3qLAsfu9+J44hpEPptu0gtEs9+Qo+9DL1mKeZ+nXRJtxTKV0tOlHu7MP9wJvr8
tv/rofpaNyCmsf3YA1FZycxZ1QmV8dJOQmqbZOhuEO6JJZf4S+WLsJwfaA1TNO8dYLyc/H26kjEN
bGe+jU4cHAPfOwoHKUQyVaFFB0fTCAjNHEc4YwDSMe/NYPiw7Ppm6J9BRyPYaJydkO7F8zzVrmwO
Xj+vwlr/D82Mtc3yF7WkVaiFw3NV98NqRNd10TObQ/A5CFCMp4AW2jx4Wz/vvjpLIsBqfCYpR06j
PTvjvB497Zx2490lc7NsJP7aov4eXRRTDOHIM2St+NUQ2k6j5L5wSkL1DECfl5ly2Vs1/gq2hZKk
22092/hPNtZd09NuqTXem+P2FPNwSEqteabokR1bUzzljWOswXs9zC5/y/wh3NYhAk4YSZXpRMXc
FeyARLMZiJ7R7DbNlKwK8oGV42uv6Qz90LDKvartuMMwUWNxLhliqkJzJd3SeN2opGQYD32X/2ka
qE/XAX5B7S1yoyPCB6s+eu/m8lC5/Xtc18gNrWmZb9p8ROXaOXthcq7zB+ceqNiPrKnWiTueXSh+
YMR2bo8ar+YwecE5d2vkUogiiLUoK1MhGW/KadhQuNF/gXpeUYsRbzmFFE5bvpcxBhkLz6Q3xRVx
EF0RmRdNQs46HIjymvw6IRKZwabNRAr6wdmrIxfQ0GTRaZGXsXoHobhQZ3FBDpOQnnrkv7MDPpT/
nwCiGl2MvPM2f5Kut7b65maBIwobbx8k81YLA4TN0mJbeuHZEPI09t0+wCpTITUnQDoqOErD9Iw1
wk8j+s82i94thPKkT1Ji9d8k0W92Y9Lb7z9GlJ6XsoxOTW5+2GlBCWlwlz4R6yLLjb16fAWa0lqk
hcsofMapAGUxD/y7fujG0F/b4XjJCb4HqovYg5zMGGxsViRfbWDfGyRsgBhX2rZHFmXVWl2FYm31
QErKR8Uyfo715K3O5vSc2OXNtwbKAXMULLpggn0cWnuEU0Fzd1eZlP916fBIOIdnX8hNHLgH38++
kKVl5/DHjrqtDk6bwXONKgBIWw2YIU209NWeTL43Ju7asZ3j1LfxLgMiGc+4T9aNR06Q2PM5E4CA
FrIQJZRNg8ITkO85BS6eDwJXVbpJRWidMydP+TyQ8H3tncgjrRXee8XWy6ydSz2wSYyti4cfKmPs
NLNRf9QVWHfuwY8kGLDYO2DA9mlFKVxlOSvF11XAqZUa6bWLnM1UIrODrPEqKggRuiihKZE28Upz
Hei5iC5UefI7gza5zxNX6fsFufhZb41jjM5MKoFeJGN9MpI5WRJQhm32MUz532gPVyvtH4lI/nLO
6qYJr/Gkb0vq3k5Lt9vtw7/S6BG6bYtxEUh6Q6EfHNha144Wc5DRYhPYt6sZ28W04b0kQ3fC2UDf
OGED2i570b4pF2/hOb91bEcUR4LDDEdVL4xTzOLBiGzjhMFH5Wt7W6/PYdnuHfYAz9c9Hit6aUa2
W+CRoP7SUT4s/LKMODl3Vfuuzd4TZniPhhzFVPigIX9JYXVqsX4BLnNPh/hVkv3IHo0O0ChzrH+q
/cUW/tHMgBdBJz+r+KJ1+2XmZVu9jg9W3uxdNHwGJplrGiipEmiYLe5wRQZukw1MhWpm3G7USW3i
uD5N9Un9xVwAUeQAukRVIZFdDnY+xZNVlU20pjyH4q5+jDhucOUkHZQuQufUelJXf0ZqHVJnkFIf
YV8yI8wxDTdknxXfxeQ0S9oaugL0AXxsxj3dgdqEVuUECngyXyeRviWlODvt9AHFgxM4JuqYGaQq
dx9Wb6cLPYxdejjjSx4Yz0URFIugtiFe6LjUd97elME9FuNHMGpPdFtXmAjfIxzz2vEbL6Enmx/P
sWpE5odxHj/TQX7CFLUpD1Mp5L0DjF2C1OZQ9rfQ5e7q66FtD6M6PdvB4+YN7WEi0mdURbUcKWpv
9Li5NlLc/byq0N1C8og+Jr0+qsSUMo8KZCxb8cg7vB1tmkl+rD+pUc4qz94NZebzxkSwKusREvt4
MTlTk9r7RTCrXioGD3CdVyQ6X4LeOlviL/DG97Bzko3VMzgDDAvuPhIrM/foLYowJb2Zb8nUn0iZ
diP7lpfLYxuUz8riVK/rbV0kh74wDm1q00sph+VY93+wzp4z3f7umIKqTGNW5UfuA8vi1Z9rITYl
tqBu0jzXpNZIaT9FeUGubdCFxhHBMPQ1Dsx7I5oou6b5tk6dTTbL41BYN6cDqY7eU7vuOwcbIvM6
puStvTCSJRGRXISmdRgsSmOhH+NtiQeG73qMmkQqzbRMa62BJdznAiB+Lktv1TattmlqipbUokYD
KEpkW+MeKpekHtydGvB/C3+esOw2bFSo022H10hCEhhk05q9XtnrNhyfiMuvdK3+r2vbifoZZT/J
AStCfxNIamRObS3r0tsazTztm7j+9p3qxbWK3QzsGs+sk19BWyu65zCx2FXtl3Bov2BknxQ+Vi8g
AJkTPb94vMeD/9WM/Zs6W/y0/8AxFCxmRnjq25tgbm/Q6y/GaPa4ryL0KMXvUMYsZys8e5X7Qtjx
EODbVTQW99TlI+sUOu1fGQCyiaGkL7TBI7L1UJHnE4GGz+8gjgjF7b+gB8DdpzBDagrVieHCX5oe
oedpS8+xP4qgfWPnWPfhdDUq71Mqxxo3HHbjQDqCe+TRmKJwqaJlesy3vreKxTg5PHZzbadixz6w
LP0C4oC50kq0XfQy6sCK0+/8B2pXIHZOM8gU+Zwv0W9G35l6AyQlatqpzn7GWMmBLFdlOAI7XjrJ
M4lYm28DObwPDZDjSUl22OBidefLIqjniY9Ei/cocPemnbxrI+CwykGyxG8+lYmFjuKW+jc0ZoxM
y+ehFzeVPVkuKgp4/SlCgcbErmL0xrJMYIUxT8/pHP5IWoQrd7I3s6x+dYC0hVHvqtK/+TrC6ZHu
XzvR3jyzZ9ekyBba4WcHGM0WFNSGkk0yFIBFqV2uFPIen+lTxXLDuYyF72Z7TaN1xzm99qz5aMI+
JJjNd1lYH+wZ1R8ErDFgTmbAOByn9NS+PeK1Ab5IX6ON56FlW8kCSaQ+v5lx/qxpJqSR5ugANDea
4T+TwAm9fHtpx8ZR0eVEPC/LJGfWZPimE5EWgDyD6aSQ7o0sv8toOAqetmyHr6JlnUb0RhZuU5Ej
ZZu6GR+12xyo9O+ipnorzfEhZH4w8/DNRsPQzYd1qMMZgwZkdUz1qaOuA9Mw5LT22OMMN3+y+q5f
NgRQC9GT9uqhBpowp3Ugug8n7k5yFg9gwWvA41s1mzwWWGiBz6AmhDr+68S7HKgbVk7zGjgSFJcx
gjOiEtB52wQ5O7Mvf4c4f8Lxd5fHBKd2gPl0JcJbjThTh06Sjhc0bsgtnEQqHtU87Ryzh+dMugSf
cMsw9y1YkBG+bWN065KwsB7C/1y0MZZNoB09+B14Izxouu9SX/boUaC3CI9sCdD9kKQtuq+D+Yqa
F+0R38iQeIEvJckNANZ8hLr/lXb52cZOTpn2qri8cGyMj4Z2q4auy0HIG2Qqan3nlaD73tq4cakZ
F/pAmqI5ey0b6uFVxxLnIH139fmlH0k8ZkyQVLin4jB4ylu3dIGdhfuJbS3jyJnc6jjGiE8WU//l
5NMKC9gnrZo3uT7r9H9agnzu06WeldMHsZvysxD+vpxmYE6dPOe4HOeKymK3W781vtrZpUKOVSbT
r14Wc7QPEfInMwxd6I4MfqQXnHnuRp/xIMhd9zkvajrtREq2Y7U7QsOlDxN5mQTzmwQsUTXZGQfo
XcgxHTvUlZXmBwK3qFxFqzkD/TqZV92Pz3OtXexKg3o+n4dE3NC7pCeVvuex+ZSNw0uSIOdc5c9u
0W2ydKJkwhAkYfobm/pF9yg08DX0woPKbxyn+1ObwUT908rL5CCN9sBRba4ItBeyFuei6Om9my+K
t+al+VMtscwFj/esRhsA8d4DUxwL5LV0wz4hIDxw6+ZuIJsG5XwVUwe5nbhUdUa6xH4OxuYQzPFN
L8CzCHQbJx1yQ+WVR7ANd6NVS5zST+be8gqNWcfuySroWFFZEnN4o3HzjPMjcJbgUAgPulgCqYsq
adKMJ6wjX90Qqz9WeCGNZyt3L5rLpknhcA/fZKkP5VMQkM7wYgo7A+KMCPFEzm3X9PkYINQzC/mh
ZQCvRigiVPxemmDu8SEKjw5ViAZ2w2LUjTv8wRlQgbjDtFnTYX2h8/gwYohQXjZ/AK7kCMvlowOd
3HBtasjsfA6eAzoyk4sGsDIBdkApTTMoFRjddzemZ4Bon8LQnqhHvqad+EZak0ALqG0iM3ALquQ7
g41rIYHugqR7moL+Wst2w063d3o/Y8TRUsilvKmHVMu6h92kTrEuHn9M827rAqBJ0n5ZtqUKNyBY
XEy1V2mJCF84gyEL7PIiAqToXdtmh4bMBbnr3AfTRwGt0clmeCYjkALl9D5vACtGKzNEYdLOMErv
gveuSghp2oK28zCqzGD+T635uhYvkWweYWYciiGal1hTQTpLjYs9hMqzluJNUmwjJokz8Cq8SXEP
gFakPVaZVSzXPT3CsW+bpRbbryp5qGBvUjJ9pWy2nkr5ZU0SzqEst32kbdspEXQXqie1oSW+cahk
d+i4a4pu6D1My5ZwJU70R1BavOH4iuEokIx0BvYOZrKZW1qB4VrMUgdYA9IvnIIfMpiF0clxQed5
49XUbwKYDssY9l5KTDkwTeFVI+RiPrSk7FaaZ76lLLqoDttl2Sf3WNH7wvavC817Tk4WswL1QNVV
o0MwQSDEHgdTdRfGjdmm5QK7gaVZsR2X7IzIu13nanob8W9Y4AP6Y/QDy2He+RO7hE15mIqv2y0S
xL+WiuquOFl1TuBsRuDGASF4WnIrCK+HToUP82uQzgS+8QYg2aof59cJnqpvdR+oRu2TRDwDO6Td
O5U7xX7x1ZGhYeSzyCN4g21j3XgE1Onb4XkkDyvQsRBTcIRKQkctXLeZtWyxMAGdvqmq+qlKg//0
OTk1HeMWsqNaUU4n0p7+bGI/RZG1xupPL6znCUpiGdLiqHTK45wps5bsa9kAdLEDKMz9w0QEaoaH
Ypbzd+GKaSnp+Y+p/mbbfbUZfLD/fZy+VTxrkhUWDPDyKykhS9OUiuf+ELaFAycPp3rkCYAuI0vI
ZmZQ8GzgG0aCCuTUTMtMRJSHR/uUB3iCATKLcnsfuaQblH5ge8LlL1L5a7p02vwx/AXo/547tI6b
vCdYjkHyVFuzDi553x5tUPKGF/+bnaZG86Nvp1PVwo1pxhFhITa9ghAwKgUhXQxurBX3oWnSNfHy
H/v5SeW2eoVv8SjYhgrADNlG1jYmlTW4WmVBoHQW5qIF6CG1JdnlNsbQBFtV6ttR2MNljaQDpdt9
TSv4RQVMgjal/Z043zp8g71hAYowESEJW5gLdWBp+2LMe0XXXcd0+iwnxZgtyM5wZ8OVGq1WmpfR
d58dZDstM/1AnPKcOv0NFtqSo8dcjmVAWzJ7mGWy9R35JqD4ZW63bift4UzGBzHpBZmvHcpar7YQ
65wOUY9qABMGpIwpyMsn/Zct2Yeja4HrF2fbiSdQyzMAHgs+gWU/FxaIrFxHSnHwAYmUcELN8ezk
2jUwqZS3Vf2rz/2Hg/gBhSCmQJB39kJ9LAXDW1LmnMFRTjUseSL5ZDXqs3+M5YztfOKctTF+r/sQ
FenE2JuuPcAPHq9aBkw2bOhY5MlGPSFBzbsLy3hhqOHWSE7VgVSxgXtu75EzAy/RcGaknW9uDZF8
JFMF2CQcvlDbRx6HSzSaJGiNSJcIqSoQlS2KEGxftRihU4TpMvQ00L4A1pc1OXpmmcfYtq4R+ZxP
RSZsdHmoHP1ZevAywvoPt2S09jm4ynziTSdPMMB2xkQR2zKrO8WDMwcZajThaUS5QI/ardRpEkAp
Jf+wvuawffhy/ERh95HWYNrxXbiHQOxXPUGm3k1PAXEQWk/XTjZQL8ZL6TTbVMYXIE7I8uMVSI0a
ppK6wnPrmI8RkOmSlmdN/qOBPEKVYGG65sGoaqYp6gGQsIy1HHTYi/KVTttBOsk3gtvH2QG8FRkU
SgJZ3NQDNjNEx5RqKvCgR05QCm9L7Oa4jREZ0J/aiFecdsYJhNZGeCX9D3mNLG9LvW3hw1nQqhbl
qfiRm1TDBnqissGUKUINYS697NAM9cH0p0OLjUauA+Sjqr/OjP61yNNggaE21cuEwLGpqpec4gT5
K3XEuD/0Vnjopuo6o32oJEV0babAEO7GHiUOSBXAPOsXLFkPYxrtErQayGOo5Gfx61hZf1kDn9CA
D+ylPnSK8ezPxVl6HDnBWCcLjLIajkWAeKJFVmvMlnk+v1hF0yD3CaF3mkEqzD2TJ6yKh+TnHTGD
0VWrOab1UtNpq7pOWzpWAyoJ8o2JOENsJetm6ExgkhrgLk+8DnENGDyiJM6JlpndUp+GDYnLMSp0
+vQ482oEZBFVMCXhgTY2Zijw8ZKQM9tOnkZ25iqd1k4IHJX1sYgZnW03NNMJbe9t6spdSWyf9I6+
tRJXbpIJuRJDrx7J3FBx8A8jp4EjKpCuLR38AT1rs2QbmEjwPTtft9I7GoNxzVsmHmxhiswNQSkd
3xt7MujoRPsRZXIkPnxz6mzfxT26tBhfDZ29z4IOEOGcbmIKn5OKJBt4+sQeXs82qapafUTK6B5C
VUKK7H2cTT9FMe/Awt/sMaczW7+XhYBNi1cr9TKsL551e76FRraKqXHWVu2u5ZhDFwcwM9E8glqg
4LYAAnNn1+bhT9G4d9+dL8Wo3RE+OZpu+CTa4pmaHKBsiJ3OOC40ADjX0afUip+FY01spmiV9EiF
6/GTcIIPx0n2hibpc0hwiVWog0l3k7OO6WdYE1RZGvVr2F/0div46KWFwr3mip202n3uOFQHBvOb
nvRFKkiA3T4xFanllfa+FBTSIje5GZWZ7adQQstrNbmOov7VQRELo3CMZdiQh1S7u7RuIgR41pHM
UI6J9d9Ar25RB8lTiSxYPFufohxCA10LiyeZtHDWfFERqPgf7KGHTJef6kUkIxr/BtByTr2tk5MG
DSB1A+3cErlnUApt5iE99WZrW8PXJKBhDbZzIFXYWx6MptkU5lJHqGrR0HdcuzoFglF+tUl+DnMd
eCQ8PzcMByB4FGzSoK4WVY+Mjzka/iKGxGsD4LLN8alm8sKi2Lr42leOS19ynK/Z5D61El5i0b8V
VSJXOjI6k0EBK/IE5R7dPOoRhGgnD3eZX77p8wjLtTD+SvIyC5MZ8kv8+2anQuoCCPbAod0Z1hs6
zs+xK/pl3ysFgQaaBGhqL/pWHVutppBQ+dHR6/K1XsA9gu+LIox/6sau2lRadoykxwsOr/7w2Vr2
H6ylv//h7DyWI0eybfsvd/xgBsAhB3cSWkcwSAbFBEYySWit8fV3eY6q+TKLZj3oru6qrAgE4HBx
zt5rB6XxnPpcVJ6yTygQMc/MXj3DFgs2beK8FDoqRjVxFrZjbpUAU0RcXqyquDZNY88dJ11FHY0u
X3x0ykTtAgGu0or7sq9Y/AbtzRi7m5pYpxhXSieAuhHshgc/Qo+Zx8q9BA6ZRnj0S++AQYUWZBvf
0qRZ67UpIEm492HbgNkkQkFQs8xt9zXwCiaV6r3vJzIJR/JQTaRLILi7YA5kfZvgMFq4nMpc+tqc
IJ9qB49VgxCJA3Fukh7H1B6lcUDlRHNmnkssNTrG1zh1vmJJUCh6511ExrVnqCe2ubdCmDJZth5N
fS/sfuvh+Yw94pTcgR1V7ri/aHC88/iI5SPsEEfr0cx7pjRxVnTrJYYtZLvmwQIOOfPTTKVRGKCn
bLQPCiBAw5jtk7riwaqnbhhuBFw+lA5RBC7Rlya9ppnwrRdJWIJJwjZpSk4m+0yyLLauq88GCP1z
CnpPQs/u5IDXtaiimGI8aSpdnBp9M61a4GT1KELICspbqzKczAnV38RMUY3oX4kD5qw23qH/Y9Ix
FyOG4llT5XfB6DyOChYj7A2Kal9HecVVwlEjrHcq6pEF4uGt5ivUXN2rlGfowLtiKmYd2znBPC1l
eCKP35vWfPYzcx477D+g/G7lOS6mroZcrr0oItwHFWbGHERNZfX7MmmPkr8RdM5rXI2XrNbeRaU/
DT3bmtZ+CAodPba+DkbrRT4sovjIIKQPNNF+1Qr7nOjavRKPp7LRHnJbLEdrWASMJTEoe0xwLxyV
WZdTKMfB+GDLQRAarUmvKn0j7pO0VlZVenw5wKvgrHSckzTPtBZJ05Fmnn6UEhJbUMqY4dWRLQJI
2oNCplGLobPM2oWe4LYR8TEOHHpP0bHKYVKMcFKoV1m18Qsr/cYZk33jDscSfPl81MyzWht4KSZz
pvVYxQvaB5Mm0JBrxWEKBa5e/6GD2SVvTkpBEQ/keIjxCeUJVHS7+urBeMiwSh8DQRk024nq5JgG
iyro2nndslAY/bnl8Gh2+qeis8QLhd41NhTZTzIaiEsjvAq19wiJSLx5zGFGcsHyZvxsbMQKYW6d
mtF6c1wOd7XlnsTg3vmUqmNH2ekgi2Q5yknST07cxxwGf9rTKtW9AlENbCHSp35pnjq3p2JD1Ocq
THIEzKibQ3gVhoY2BIAuJower0Xoir3S+deQhQ+DATKF3nkQiCNUp7hx5DwbGtucUJ22gVFZsoG/
UWrYONN4hJQSgmQyPmzNWvUsKBZjrqpxm+do+ID9ND+gb/8CZf0N9/x4u4aZX//v/2j/z8SMqydI
mzeNEj64o7MNWvMzbdofGNl/oaNqEpv3j4/33SCGv0GSr5ckG9bBXW0bP6Uv/gX7rUkG9T8+22sy
I/MVL2UwLeh2E/Kh9cdApz5XUbyzsqcYlIUVY1Slkv7vtL/f+MA/UEY1eRv/8Z0qpe0y6vk9bhhd
6EMB/Xho6PMRkYgSOX2VbYbBri7DmD1wALljv+LUKJET5Vwl4gGM3b41o2WcoTCXDDwCg9aamOIf
nqb42z35BplskHITruOmG9kEb4byxar8lUnYtYdooePlwPp8NFL7K+aQ7olmJXlr3oTjmWIGvVRU
h2SkyNegiAxqAtho5oE73KqhYNgmv0Ijvp98ncI/O9IO5lpflo/+AEgQDNm7RsjpD79EYlv/dKMl
5vUfN9oKmjgeOOhtXK26OJ6goVJXiKHqJcegDo1NTPYg3YV/f67a3+6b/p9fhy7CobKWxhtbaW+i
a+5lvI9SBVcUFshGW2ZfyBx15jymnfsT9vpvX/qNUVkkJcSqkXx2RfjvhR7uDJNTcu8GH2qDXNg3
A+omvYE4pjjWUfzDK/m3N15ezT/ubG0pqpUSRrIRCOjr0nZmYYXbaxLND0jMv3yBKsNo//EF1HTs
MZvsaKN1AqLrgF2z+GzpSPz7s5If84eRoX4D/VZ1g2tYptqrTnIll3cl3c1yJ9U2/CeMj7/BP/3w
A0H1b7/m2wzWYFtRqSlGGwrGT7il2QlRQDOzxb//mt906j/9nG+zWDVBXRRpF21wzu4CG1uYPtId
qnPrNVKpSSjpknwNFjPT4FTmysZgOLwXPh2oajxHtnoBfkSYW4CA2g/3KtYDzRWnOETxBkRB7dWb
dH82pYbHFHKe21fHrMXNoaof6F3R2pAlbcftbrSrH37T326Z/Pv/GABFG7dIOEcGQOZ/xACiMUMu
lcH8YQBo8v340y37NsnRTh8sjzbDRiAVsMIIagA/jkSwzyaVBh5Z3bfUG6EybOUdfemSL/rvT+sv
8Qbqt1mJdhcHWk9EGyvp12rkLQK/uHRwGKix/Zdvz7eZqPKhiNRCjQBsKGfb7d5UQiOqLF79+y/4
6837NukIzA85IrloE1v5zafzWlhiKanhskuEkOVD2qT6ut/FVMD1yvuBuvwXTq76bdZJo5R43smL
NuOovBZNQHw3hX1Pq+4SJwjmFNW0n37h73Tr/398qO63CcigeJ8GfhWjvKFXil6e1cnKQaD41pN0
Oue+8SlRP1CIQMIKelyi8wuOr+V7q+q7ZEg5j9Qljj8h9fIJxwtJzbK6/Bi4uL/tEgNxSSGma8aD
P2JY1vFx5VTKfWp2VqS8tlVKJzxjSyK7DHo8IkZSxyPSu2sQFEejbRcdKgilwePXez2IqWIOvyCb
qemEM8NBwsJZV4mRjyLSyOxHQ2nv9ch5sYSOfyCL0Wc4884zIFjWj1nePZWRvXWn5G1wsQO79sIV
cI+cCdV6T0sepme87e1wLREotalvc0V/pom1cQIUqEls76Mi21W6sVAAO42kBvGGffgGXCYTDVTp
2l+9mX0qMcm9o2j3bQoxmJoEZLYIVkFFy60KBn5tDQVwqh7JXUO3YGofjT69Q7JdK0H/W1Qu4ugQ
x/59q7QPtj1+Bbn9RmrthWM9J7o0XdvmsE/75igwNAH4YGdE9X6Ab0Fxq3PkiYkTb1Xbj1WrvppS
fdCZJ7oQB1+rzhMFjxlaoYtBDp1mkB0JZy6sx03a0Ri2iMw1m3sP5VY39AuTkjq4yJyznJktbWlw
Kg26VzHWo+FTBiADdNx2oX2uLCiKKbGcsQPID0FsAB0zCViri956FGa+05z8wYQ917aQg9G0uUOy
1aPymHv+PTYvkPwdx1MsJ5ZRNXyfRTXZ/RqCsZ/pqfgcBsSkRHTgAZvB0Xnswuwc+K4pFbFHh0DY
KM8x1Phk9/DI/30i+PMkrbrfllHLSXDe4bHe2CJ4kygZ3PgMt/GH9/0vAZ+q+23d1FkyhduyrpUG
slCL6EiQvIfaKbNZNNoL4UHc6LX0WTDFULW7yHQAP+NEHajBGnfpiW7kBoUQXB5tM2Qx6CC4LAaR
jl1Ox2rSWl434udoWEbFDFPwukuK/2qLpLrf1uQhjIJ4CirWfNN/MIrm4k/BW14FPyxgf7v139ZH
+ojAtpqcJZ/Tc8ZcqKU2jd38v7z6b8uj8IspMjqVHAyAq16N6BEWo2+HP527/rz8sjT85/Kuupk3
UJ3h86MYlziEn1DNjkaUXKtAPCitfvOV8dUFCguB/clL45f/bsR+Wxlzf2SGjhA6G+irTHxolubd
90X+w67lzyuU6n5bGEe9Uesy4OOHMiWnrO5OE/IRtyPbc9J4a3Ojufx3P+TbWijGuulMpwwpTwaX
wFWuveo+xH559+8fL9/gPyx/zrflD/XqpNTY63FgRsVCCOcRdX2/sIDcyXmkFO1GK37K3fjbl32b
RuoawwDbCYIf0EuyNoSC5dF8zjx7pevTAvPeShmLHyaVv7w4zrc5RfXKqWqHONpQlbyX76TBKMCo
8kOWy593d4iD/nNgN3AQ26mJok3dJ1fHHpbSvZ55UOqVYPnvz8bWf+ei/+nxfHv7k6INEn/gQKHW
igYkm+pirBXvJlbHmnK8kXhLUwRfpl8CLgBM71If1gGo0NMhvSpAcCJBK6joH3rbvJbBeCY2fGWl
dO9drlm4AbrG0rgTWAngObgvIh73FQynMoQq6BbhR0cbc2akxr52aHxaxjZWhpfQb3Ztz0GwSq5C
TPOJk5VfDhudNVZoWTP3E5mshTZ8lsvmkqsMmFLpWFWgaBGB2cBI3fDgtsMm8bQ7aBel7dXSGHjA
48lF1+Eh7sa9ldj2YogicHM+1kMnf/QppTW9u7Na780x8mk+tsOTzYIxteh3Bp9qoJLzZ9pOexKx
9+ypgIpd/zgZ3c4Ieo7n0FGtMgIBGFDpEzW8CYwqUZNJzmiRkwdgQehpj25ZnXoLf6a06lqJ5Fih
YbHxEKrZXaJAFg+nW1OzDWsyUmuwU66oy9PcD0t8lOkDKbFLdyiUWW45NMqsdW5iZ6Msi+0hbOhr
VtVWSZXnyrbOvTVsda5npubsE8ZCtqw5Nc7TNn53Cu/NCsZ8Rx7IraAjbbZ0Y2NbI+Gp3YWK+eXj
KNN80NoE2e0lF7BUK1YKY+4BE/Nsf0NseT8DxLi0amDe4wBhOtd2QWhvagWGUG9GR39IfrkebJrY
xIYRVl+jOj2h3KnXaW4u5f4xNsO9PLjAy1qiwz2zyZQQEILqjf5R4oBKfzj7yoSKkk2gmCCQCqN9
H6JkJ3r/pEOIZQefn/QQPm7eYcC11aXhdBcH29WgePTIGnyA04GQiRSuEw2zVrcvkkbhFclHpiu7
0HJ/KeP0a5I3yFKdV9+DTNK4DyrVPUzt6OQbzdp7NJ+RA1yQRI9I6dMXU6MHI0XBvokkwqU1CPDC
srSHzonPFZ5P+sk10p8OaQgkMXnrFMfHstDGEEZzhW2lWb6oU72bWEDqOgooGzv3+iDwWEb2ITbV
O92GajW219JF1CRWfuG4s9IAt4OA/FwGeQvHq6qJ0SjXhpbekyJaShT681gjNNOS+EOCkJRJPUmi
YGkhBaUgPzneUeMYQAR0svQDYOatjula7eMbQgIgVuapIMJuLvggXzWNRVPbv1Qif2lm0q8ri9Og
kymcqvg+2jE4h6Vy5/QF6BVyD52cVlnon1BGIVWPik2qY3OpHLrnVn5IiuaoF9HB9KD7OngX2YPh
6dK9E2kFAUEier9Ex3pCgL9y7czjrYO6aWJYtJL7ys/ustF4lHfJoBlSB/65ZEVU2MTjfEBX6Cev
bqo/IgU4qiME9CDaZXoZLeQggH1J646TSTp9ulCV4xqR2WBH91E3rapOUXDn+OdWEG4ORHgXCu8Y
hHTlVAXuT4fQwM64L3Z5sPIQvnKw01ieK6w6+CSwpsLkfnYD9xHR0CJ02z2bdSxTyLDG0d2Urq/N
LFdHp5IM9sJr/C8ZpD0M3aqGHJzGyXs7lCePicsey5gs8eqg6Pa+1PFipiNKakRKlmqo2Nm8ezVT
j9NI1AEWy3YvycItpafI1lYIEV5q1GqLSFdIGzPwF9NiWdN4XcPLW4Rmi1SQmbtCH9EwQtD7XwpW
GxyZ6Sc+KsRXwXSX0ss1sU3Mq7J+z0JyYy0joKxMOoubIBUw7ijXPwfSBqEOfrlyE/NB13ukNEpN
+oSJkMx00QNHOSPcutGgPuoTxmEmy5C5VN0ST37QDU22M98NVNe80v5ioB8u0xlkbLmK6HJhiW7Z
mtaviQZJoeKMMMleqVs6eXbxqqgIgQ31kAzmXTfBGCzAodi1CcQKsbZWnVxDJLMxiK4cavJZFzDR
T/aHhHNPTr0yOK25Y/tkBojcmg6XspV7OLypO2CPfypMgUqLM7eNhQnSyVeaGhfXTe9qw5Ma/Z0g
81VOCG0avatsLmD2TxSE/aWDMz527GDhF/bVw85SJthC/R6ek9vrm7JOjg20AlMJ7/xKox1YtUT9
Zl91ERDR0eGK83ZuHQMdhejaJKhdbf2mjcUzmfH7SdVPsDfypVbXS+Idb4pnLwVzGmoTzLh57R8s
DYF76qjwWzrywOxanKOaE007uOtpcNYdmSC1va6V/pdmtdssyeeKGSxDIVC095isi1UVIX+vMjB2
nehmuoLV1xUvxui+gHgn7GdEVd2E3aat9C3d5uMoorWEg5dNc9DqAEuCbpz1QkDoN14Vi0h4Mr1N
P01nEA4B3WkUdXJ4NWWXg4aZEDoHaMvDvl0pmrng43NqkBpK1/4ieuvq8VIJK+KlICFCitZt1qKe
DKdJgZcS8PI2abQvGHG960C/CsYZejI8DDFaygGQK54QC8Jd9loZ3r2iDkgIeSubETe6H60Lq9yH
UbhqRlQcamhug7K4ZODdUUgjk63o/iZOfgFTgfofADhEnJhoaFI7+C/HOekpfbuxxwBsAlYnRGRH
GM05JYxtxo1d5J47m5y0mPuIm2YGSVvgER99NLFd7xwGj49qnGbvGd1rb7fNXBfKjbgPqgMFPV10
tPPBHg9aAdtfaOLRVoJXSJxns8RTJlf1Ko5pkI4YZuAOQHXIFCqs6cLL7KeuGp67Wr9Hds3BFOFZ
Hfdblzk3U5IPD3Zhq43LqWl+KT1E1QCDQ51Y9dyNrV2k08FXi2ZCSdThWOyNu54ZMO8VxHrU6mBl
zuWrNE5FMpfLi8RMp2G875XEl1U8AAyZuxa9d425A9uY1d7V8te8HrbygwrNfpX5fE4L+RgP7hvI
USS2fpetvDq518L8V4w7Vk5Pmo/HNNWzk9XalyHvrh2qB2g5Pq89nvpOy1adUBH0DCB3BQoY/mij
mDuNeobcMsBQfuxEBfklvLcB7lTYCsiLEXMbtztbWEMCOKs5IsI1CvN5VzY5JOUBK2UT3beFoYH6
5UppjEKqISVAFXdEXGzK2H+nnwBU0nxSavXRDHiTLCtmswj+BWkgNhI12+GyXk96sG1xprUt+hQ0
sOsmQZMZqTaiKPXkOfqzPeln0ClvvR895halMlf1FnFgvzdpeUgH5agN9kFNjGaOZuSMwO6C9/JJ
Ketnqw8+7NZeIz7ZDinFJFPzAPfzdqmNS/MjX8hHFVCIt8v6S6GjNTMUZ1tSx/ctEAhyvMod/hCX
i0GjyZyYW3pbd2FR5MtMx3k/mmJdo2VEFQb0qQo+UpC988oP3wtKdJ0iT3YB7hcSqobwYHLeqhVl
OYIGBYtFnhbvvlMAyo2M8hql1vvI/J8ZQGT6RjmFg/NuTdpJd/BT/v4NPGDyGzcWUcUSIEkOarIK
qgB1EADTjBHGPJLMTNZVOxleUyh4jjLc933MjjoAaFSbL45FuAYiund/so+I6PAV+92OYtfKUaql
n7sriM5M7XQaVStklkLe4IakWZj5jKPMsx3oe/SnbC+wNEV9hnwpaMQqTULQPYjh5AD2PF45lxUE
DZ+6KRtoqROw7S7H9UqTZiV4YFbj3CPRyBaaMx7kPyVndF6EsqQtDEDzXnI13eYgT/gx8Rdyd294
KnI53MsxlA+H1qxBREEiePdBijm8cKU4Wo6JYrGHcWRke9tOVvJ+m2UwzIu2fCwcbm+BlX8CQGvT
uMGpsRlRNxfTsIQAcZM/WTe7W29WFx0tjcETmyxtm6v9YwjVigDfTYNYo2Ue9YjY7eoPAnz7VN/K
a5jM8UlLagz9ydGcxpO8F65Jca33w52VVBDGg/fAU1cT/BNtGO8adhp5Yiz1Ljqa6bQrNaZbu1yp
FG4roIHKhGnNG18nX11E8bSS+3+Pv8e2GThhqMfE3MTPeAXAjRNt1XlTt4Af8ku46C7KgGV1TLJn
WM9bhXNLWjq3dNLIb1EpvFaxvclUj7qyscpgsZVd8mbGCP2cZPgSrXo/6ekdYSHLDiv0bOqlVAMF
aDxJhJe5MRV+lt4sOu5UF5dLL0kfWD43FDJOZRFeMl5MasrnJnUbHOWEGXpX18K+7ZMGtkgkakbT
3VNsEFbBCA4cWNIsEXICYoY/QqR+lBUeCsiwkRRCZJybnBNDxd/L4SM3kpaVrxTb3ZH1tTFYiHPO
eoZrP2Ja4AhEzh+XEoYDlO32GBX1LeidV8AVDVyiYIsHSkUPAFnQws8kMWqTBdFJT/WLG487fFvL
1u0+rS4IVoNEBxrBkUl2HYCH0ttx0/n4hRwTfUzGyogKhYpBzchrNgMmna4Fn92hOCAAZ+9ohIbq
6hOqwE2SpPfWELJdxYVHjadlTyW3zJBNVmE+cuAZ3gPeTE8tn82SKnZGsTpVwmHWKAjRbQaJ/MIa
l/uACz1w/M3k4oLL1klYoccRD7bj3SpLXEQCjhtzHIoX8uPttWkjeFF04lEIUHvVDOVYlOXeYUQp
ZrN3RbaeAP8Sj3KtG3/ZhO4CVO66b9kx4ajZpIY0lDKLC+Mor6JFaj/pd5nhmXNNRUmkGcnB9sRC
FEO14GV+Rqi2i6OAnTYyyTq2b6rtN0wCGrgDl/e+rxKgYNVBL9p7qdoKeuhLiXvyyoF9YQQjQ2wN
3d3LjZ/k43cpkueB/b8wWOOcQMUUkFdn08bvmXLyUNLgYdKBtvvawqniW1kSntTTGTC18VMfyHHz
imYn1OpYy1ByJ+7vSZR+hcF++B33PWU7YzR+VXn45jo2Gr9819kdgEN73jr20WKpkFswVS/uqkYH
A8z1joYzmzqyTjz6Qsi41JZ6irUc8Y6wcY4eSe9DU276b5mbr4k9WWRacc4G9S7qxEmYLA2TPGR2
H41vrlLOsIOiX7KiIuwrL+YlVBIjG1dp5DeLpLJk+YPbFVxdrQAoX0RLDTE8IVFAhoY3O4hXhq+c
khwUUeJ6S2PqdmGIEYp9wAtuwM/JjEb24DFBGLDlyJTSX11qjkFqPpgOPLGcMiQS8umlyuOzD5Uk
rDGG9LjQigwX8KBBohjCpUitXT/kkJPC49Tnb6XNIV63PNLVspsux4JiemuMaOVu9DqA0t1NiTRz
BhE+nXl+gliPGEacPOU1SJyZJbR1msW/B8/kGSutNjgSM/7kIK87/WhH9jpnzlc8cZSLdtXnK+Iz
kiXb57vQIgGD76WKsVHlxFDpL/4QXjOru3L8OpY+53Avg9cxdZyQSGJGwVns9Mh6TaRZZVDnvtqy
hRnbcZUUPgCcLrrYUrROx/MS8oIpsXov/PzTrkANCn2VgNfXgRjnctvtJIAXavc0dMa20oeVA5AH
ZX2ySMbghkzna8q7ddqEF5vkk4XTGFjoqhRJALsvq8jOcds+aU71MeG2IfGuX4Iw2iGEndthzgHV
HxZ9mO+1wk/oKgYPOTFIKYA4U67PXHuYTs9FUxwS3dnKv9JS/5UPE9LgYVULfakxfCorPdcFAZVA
LwfhvIajuRvTcBM6CbQWlIVd+abp8YNV6b+yxLl0EeSstP0a3GBVNPo+4zsjrXl2DAcCtEQ3sjT5
ApOEako7XQm+Op/IiIymz9FBbN4gZUYzNa96574iXDLhvJ0wf4h0OtsI2uRI+MDVhLG6a7/I+Xnw
Y/IcR/fRT7t7wpo5Dmolp/gOebPc0HTdfVtjFwQia7kp/BTRfCQOpsSwfIxTE/4Ejkr0gc5Wa6yP
pGX5dE2E1+D0P9gEQngjCsPDhszBJy03oTT14qLFOHrJjWUHxMAYj2aQvQoVAkJavhWUrn1UCobA
7+2o6i8hj8htmzHwlZ3Q+3OatNL+uqrBIbHSTEdieJA/+eK+GhB519rXQDSyItivggwh2sE547I/
65Okfzg3LSPdiOQ1FInBregRmuFC3KQVJbGhe4hRUc/0wrkEfr7oK45BgY14UY+ecNmc6ftvVOHf
SL56NCKZ+JQ2CFe54bZZuYAgu7WZWxuSX7A7OE8mGw+9GqXTk1qCYq+xc9I5oV5otge4GBf6aCut
GqBTlssUXKxwIdTZ7V4lezErtLVeJI9BIBPk6p2co3Q2BhxtGYfBc8YxelLGW6LUrxHr+NTcHNvZ
aS3YsoF3Lc7qh1ARn1Fiu5Bbol2TDzK0OrjIy7KZoVyZTc0AiV1tFjYmwV5Sw8VKU/rhVrWd55pI
PCRuBFmO1o29wgm3TjQjW3KVlDmTHOXjPHcYGNBd2c4ZeH5nBIun8761boodPvE+SPASSucALW1t
6+9ejmGpIQgb0cEJ//9CH4hgTEDQ1T10dgTOWPYUG7c6tgmNp5wS59m40QGy/qwtnE1Vfem9d2Yx
3Iy+T6iV+zqm3SqLwleybU4lO5gsre+w6OKojR5apVoElrlmTcaVkxzl3TcJWJd/H8TbIkkzmlpf
epwd8J/eB2jwe/0U2eaydT4nC/52aC1c9mJtBG5Z7pPkMir/6mVPNN0foCG8aWyi/eA81tk7G+G0
lulzcF6YMDMWmbp5k7fKLbD84tgaAanpjJierXLAVBQLZr9KRwIvlU01aQ7iSf5wWLtDAf0j0gmN
xI8DRmLpcrTqWa+Ksj9FdBtwmUD0LE5q1LzrgbmqWrcCjSlzQ0LyaMEiFFM7s5zu09ChcYXOomRG
Uc12UQ4Q8+3sUe5zA7YAjsdbLInjxVJ1hkViuceQCqgZWnMnUS+kkqzlBeowguWvVSUzL3vS6vDI
dQZYusLEIXuSDAzSq/LBexgoAvCPPHY3PFED//gYq7feoUE1JIupi86+UHn7IUdyCZRfzTE+w6kD
Yv3pGA8t+8NyrL7K5qgIsCFk+pi8qvA94Djl2zaFzczGU36u9H7Bn5drFr8A4ceeIjmUOBwVZrCe
NIXpwyg2SlC8uGBKApsyxOTsAr1aUHmzMTaPSrEK7VsB2FQeZvqgO2InmGldsAiS6Sr/9wT7y6f6
I/9tNVEOUC22pvYc58NCDim5R2voKzju0iJPz6F4zpV72F5nNrUSmIWzGIwpFrWNNWYLLjezSBYs
wmeqySvHIlyDVzwwxFxeQMsQa4pBnTWEzgEgO1SkxOQA7Crsw3g656FG3QWK+zVUioO8xfISGYED
NVS5Gekrb8uork17IT8rcpWLT63H4VKi8lro7mdGhK/LV8VauSg8ZaN57quPd85hRyz/FbbQoOiM
B83qqD17nPyam2kk23ii46SPO1GyhRTvia7C5xLuzGqCuS99jji1rfjZoQYJl4vn0pHJRepq27y6
XUuZr11J9IxSOGdGB39SAi2Nztp6jakRuax8tP1bzYIMeslYWhNeVdD2rUsBkd4NZTYKtMpKVVWT
U2By9g2MBHSqUFUu5HA2zeggJ0qC8GSZrIwJDmWyUS3zwNfFhv4sX1/LNbZDk155WePeenHhIjX6
KWVTIjJvo9ofePvv+fNySHFs4yzR1CpukfLAjLXSJ/cKMO0+LpNbyb4DPTrnc4Gh0NhMfOpkTR+y
cyVvZ5uRQwTGZDJAJI4lTb0ovMrdizCbO5lapfFW19qrKd5leWHQw6sxAOFnfpCXwjX8/kWw7z3l
fSCiMJ7KtRaZz0SucDCAqmC/djFcKoam5gy3NAhOA0GMPD9CCXC7yxcn1NMFnxTKe8VEUnrg1Mjt
S/zkGIbU1nFkHtSRxgcURVp+B6X0lzwZ0YUbtRwpgVrsjhlZbiV/EbBdRxnvBUUpAvcuNmUSlUqr
hKfLq4ibjoLnu3ypMxrcwnYuUxkuWR/26pgCHQZxBO344PDEeLSoWRYucnSuJajTVWN9yVsFiAlc
kPPO/217703ONtZozmnxUwg7u0a2Lom6IeDiFAUpyREVNxSmPMXQKQt2A20rmzneJVCMl0JW2xgP
3IHJZFvlQ6CK2pm0exTjtG0oBBWxsZeJcAVrXzh6u0pYOznLVZRfdEdcuAzifw4cqZ5yzO2dEiBQ
P5U2gik+pR/3o0/pA+C6nY1nMhGWchcJBm3Lez421UFudyMFoJb2JH8dSRlMl9l2wkQ/k+++0XJq
hz0V8XB9jK9qWhICwyYirXESKqeYJUBJzJWsdGSshyYCk9BwN5Ef1pT9mw0nKjjejoy18u+NpJzX
VvmZ9WItj1CDoWy4VqjYFPCMBznv2QCJiynbGOLdo8HAnnaVluLE/SsYHB07kKqiB/R7Kom0fVE2
S/kooK4aoATyxjuXGsUWtsidll9VN/qQb0uVPvBBQHRWrhs/Z052yVqgRmMAiaXg78bCPvg51nqL
C2qvI7eisMfPIBk+5ArrqEa1UCsKR/XD5DkbffiSo0POlcK4oWKeDWZ2TKP2Ygj8LiFFYmZeZGwQ
FbJZHLjPRAGIKn7vOEUb9qvXYT7mbXfZPHN5clSrLYlo9PIiErWp2oyDOCKb2plsFmBlLcYgRcUo
7uQRaPwdLhat6YFuK4+GADdm5PtgN6J244QrLbNE4JJGHyB8bmLqn+3cMc2rzmgtHH2Dl/XW5s1p
9DVyPzDhyEK7pn/g7aKxeZKzjhwccmCXlSSosF6nbbP0E45mrB5jYp7kN8oLx4TDgSKcjthkNRhn
bKLaHAIc074wvL3auvliqJEFdgplcPzw60Jrd9VgE1JZqFdACBBgBLG3zabSuoNlfUYUw6jELxSy
x1SqaFg2T7Vt/iox8tbkbqI4NDW5c93lSUwpwwpmDREu/ML6lEzVJxHRiCKHlYaXslIAF4d5iJOI
FSU3TPyG1RqxO1CJZGXQQKuLGNOfzEZSDhO17cRvN5HrYigKj248fMSZdqfyBpsuWNfMojbajd6N
zd0R/jsUMdiMgm5JWo+zPESU6sbT1eiwg7Oh6oxUodCblrvcx/c3Yrye6QPlCc+s5/IPBdw8hbpC
yk4rpaMhQfBLgwmiMsGAUHaRxx65s3EDGzGjP+5dyFwRm5rR1u5ECv2en1CEzT7uq4OLuzYHb3nf
CnhbNWuP2SPssVieCm6t3yk7DAnxC0hbzux9tGpVS180HYEgWvIeqcyfRCNLPIC+jen4lKP+q/0/
ls6ruW1lCcK/CFXI4VXMFElRVLRfUEpGzmmBX3+/0bkPLp9jWwyL3dmZnp5uC4pvFtEPm2WqyvTW
HUh4SJkWxc494VTnMoBx8lEn43OAEAUtZetp7NuWQBhR0IuSTcbUb9C+V0gfaAMiOUOedgdTAE0r
bviCIXFw8N2PeEbuKwBprixKtylFu1VG3+ryZvTLvCq7YlwXeuqsYDjDdcEWgnlARkxJZYMEsSLG
GLe5i4bG4rR7YiHYWNTmD+3CyJffIYJcgLAMnbvtqXA1v7k40Pdi5ipQZQivmDrenKFfh9ry1Znj
MUdoLhkhs5D0f5ohg19ur98ZuboHF+DmTepnL0yuGgQLzZmwlAafWc+Tvx9pidypZjq6UX4a9Bz8
JwpgmMLkUnQRluhAE/y4zMMeNcA/Q5psShBMo6OXzJ4wXCi5RGzZsd2i3Vw0zmE7bxjJmp9KxAJx
EZ+2lQxoegFcdoTMKvGC0Z1bkvoQjlgyb8j2uKCeVfdVuBVaPmmwdaVCynuTXCM0sBBJ/mbcvjYX
lM6Y4ggwete6xnoxPJnzwzDMtV7z0nyLgLQm4laimNRg4OhNt+N1z/6M9Aj5JY5NVEhrGPSuGf/R
BaWhDVivau9YDDmTVFC9cS0p4E1af3Vr2US19tLRmTHT4L5vmY8V2KR0j3mRccIcxhLr/LbgBt86
yKC2mnbA9I9R+BrNR/42TqsPRno+B3+8+AVe055F92KGNAFhZ/7IUuwPYOKvlsF24TZbfzG4bXH3
oeywumLtYjLoVy30LS5qFJ6LDQ2PvRsPn1GPjIDhk5M7GsP+vqneuiTYxQNNCRcHCMTM34t8XGsq
eMNFYCerXhfB2qJ4C8BRBzj66yrFDnQxXju9eFQdmuVYNsbb3pxOuPfw0kHz4gz2E930HwRH3mUd
k8yhH2JfytJ8sStmkRfLXP0aOfZh/tdvhkeldRQhNbzQEVED9oRHfpFZE7Jk8EGaGPeHeS1hwqHO
9PsWzxjkF0kI7hQzXmOpFDtIrQetH+6QJG5WmrKIIsuHl457rpTd4FjfQ2q81TiejpwP2XtNgaSx
ruhykTkmlomElYYGd6ykRLZeHBq/elGTWyM+Xss8uUGnTE66/5OhudPkdAhMJS7QSBI1JQJ1RkWz
Day5B762UkBAUnBTOlZdfh+2zcOC94L8hGV/oLh6pxUGFjUdzplc6A3yBJb7OuHinAIIQlSxXxqz
RHEj0nfKM3ew8t9Cu98hv3knsNlis7nDEj8OAekZwzatdO0uxalxtAuM7zWCpGuQ/UMxomLuo7WL
qMZrWY4PbVS369lvwMuSy0SKLBt2GrSVrjI0PebrgMgp9hFYAmMznESHGF1OjQZSJOOfdG3qpm5W
qa/fXM6ny+AGJqrDoS/Rj1fMG3qokPT1LvDHcUfn6zJq9cGP3P1YouJjjigRNBupGkz7g9pua6iR
9utwtLOOq2xoV7ZmPyahuweeOWc+84zRNTeW52ie/oQVpsF2InoW2K8afQs/3FznVJCYBCMPoyEl
6KE6VfYKS04Odu7TXq7ExpAnlyDxLJGdwTYwfcIOGpFPtkElpLnlhuntVcgYF2qsYPAprveRw1g1
fXsMgEpY/JhoIP80kIK6BmaAfuh9WS0zwcu4hdNSx85zPykm4LsHy/hKZ4uGGlYcqPw4AWKgJtMU
dyOAqT31bB4II+yOBMsQj8rY0Ma/gPZ6covr5NbKbADBWpKsBOMV2W4tB6ihiNIAHuXvg8naTjgQ
2hgpWYnz6jSQ/wYf1ARRkzvfuOUAU+xKxA7uG9KkIQpPM1QG3bj0mLLItweceYE52SF/QXCvMDDk
D2QfOF5jcjyc90bZiGzXSKgjsYG1Egque9oIDw6QTggCz/cUqENzcYRNz0sUc9t77t0oTm453V7K
GId2sASPcozoawK3cwIn/t6xPzxKtVWKCIA9lf8i/4hDZLTmI+tF+1TlapNzp3gkV627dgLhbOJ6
PaFQr9k2N2TuP+pdfkq4UnuMs/PmAwzkvdJtgARb8A9R00iAI8BAH3XG7i3xJunPyOsydwZS1nm2
vNtsDxtJEWTrRjbnSGKE0WfnjstCC52/Wt//4dXroPhWGM9bzHNVCrsVTNwSp9rbfnBGEmxtz0oE
kacHLkWfazt8d0N8Vj2eKpNvqybvmq28ncQoFC9fM5hIZJAf/52M6l+UocCr7JuF7dyqcL2NKU82
9Xe+Ue4THYjC6tZB+z0303PZ/liO+jaDMPgN6J6d7BBZWXWENncef2qsd21ggZZhMHxrTXTi6E1b
IePdE85A+ooxguhxKD/dAUqqptWPXAlPxZysHUaUtrrnvsQmcBTHvA+zU8wqEqJXdY1LMfv/Ekbz
40IAsdBKCOEaIXXO4k3GpshGdHiiYlojy4dOVc2MjKvjg0tsmB3oNKDZ73zpwHRFhal+8/oJB2LD
xN1RQYREAeQ8R2Z8D6CHR8wcZFsrBTbzi3kDOrts4hCqk9Ef/QkarO5oPW0ndKlAVxAVv7YGpBJV
7r0GY8xf/hJGUr59mJTXvaeD85r6LkUpmnLcfSB94Xqy6+azQfqh5/hOyAu07Iowda9+ZIfn1Dc/
CqhTwGrozqYLqhToETX0930nPRLwpzsUbJAIsMpHrUXSnDpqw7gsQvtmvF3GHowxQTi8Ib+u2vRl
ZDHrYvIBZibM0XT/lLjLT14mz+Q+oSQvPpdzdzBw8iJa9VfGFPvV4uTbwY6QYCwOiuzFTxhq8pGa
8z18twPTOrel/mr2r0tWbTKmlSY3Gv84OWxCYpZph1e/m5jVX/Td5xhM9bpVHUNe0zkJKFu78pwb
xtWw00PSMOdp6cVOFatopqj/0+JNO/jWoeuREiJ1xLDhByQVeCxa9uBm6Ep0w262McIrIrjjZoMm
w4jag4tJWrkoBhXG+csyJLX2YRoGU44SatMNK7vVm9/qUWP++70fps+0MOZd4STRR5GylX3d3cCR
xPdxTB7pkN9GG+vIzHi0MYmp6HWumB6jc2T2m6nAS7k1n9ANgZDLCbtzjeVKrD15TXk1JxKLilaQ
2Xlbo0e8nGkAplvHNWXvm4Y8c2eM56UFoMN3M2tLPE6o0xf9YaSDEs6wENDHLfXpe0j6H79Xj3Pj
4iszJmvfN28M5TwMA2wYG5XBYVEnP2Xs0xjxT4y68eCMy5qjeKEEoM/fgU2gqYAYy77stOVuwtSl
mqqzEXIOYRbdI6aAvFKyCyzIR7aPKNRE+yE6hTg91V7101D0j1GQ3TWkjV1f3SajP+HkciwTDdJI
ljPIHwGXjymILTIYK69iHN0v1VffBV+ag9nz2NRfluVtXINSNqJltekbFDjTpN/XHWCFoY8Mv2GX
5HhXkw14B4gFJhKMjJ4p42ikKIwiFr/SIvMx1IdTizOmj0AMDxdOj1EfYmsEFkF9xYGWsU5KdHro
/AC6uQmqgzgCa2aNe/CMAFbX2VdzLv5OERuEW07OJn0BfNzjgALC5KqINz6v66JW2gXlzk6y5zKq
URqNNg2yZe1S35uavYpjLE45usbwqc35g6LqFqyo1f2PQCS3YKXC7I2R7Q+uFhI8yEOveeztw4iV
bIkKnvJxOEyTE5MjQAvujo0yEyi5gyR2dvDi3I57GoalHcZX+TMTPse6tpqNZNwukdCNyaMZy6np
UM7mRe6aAT5jNhab2Z/pmDqonjT4LeyxLNjSct51GHZpmtg99Cc9rbh4o5cx1j7N2r43quG1my1A
+sF4R3ZngZrkAAzDV1rCVS+P2wxL3NfD5g5JHJg85RZM5Cc3WmvbIoiOwxxM+GEyFHRkbGCq/oz6
7ffAF5Zvhm3FAdSm0cZ7ArKKESQxvdepYqZCASIiAyPieBCrPwK3p6PRPUiLMEZxMviWixyh0bsR
7V6XNQEti6+Fr70NLnPhobnDsPbkIEXU0iF1zPSxMBacSN2zSb7UgeNluJr4Wf2HrCHnx+IJxc3S
2vP0QFd5cuNd1IEXaWZ5JinFmr461jz9sDNfFbG2ZPDYJ9DDndKqrWUAjodptZucx9aLNpXVvUnR
OSxwrhsNTPs26M6/Gs0Cx/Nura7O9qz9sQrz3eHSl71nELf9qv9Czvi+bZof8rmoKyjqsWXzq6Ok
eTkooqxbjA9ua4WH30cCNftZfraBL7QifYfLdKzwxRumic5Jg3t3rJ0HtBmGXP+aOyhLfv0iJWll
6MfWt5BJBov+VvBt9Ck6Tmb2GcTQPgxlXHIUsdqa1iBEQc3TPuuypY3fO/DTsnrvmKG2yu3hHauo
agcb6Fl2rqM00qayRdQQYgyPNufCR4wYc0Xi+cJ0QqAYHTFStGv82G/fzK7+U7rNNdPxSfD1FJgG
hB+/XY9hBpk3858bl0gH7cvmuzomtm0NLZWwRW4r6/d0Fv5mJCcNcasz8HBn8u2qc36iQX+sWwgX
QBUVDRqaV1OaPS9p/DLDkgri6MUce6C8zrpvrPzLjLRHy+i8xzRmkSN3ibdNinxZYSEWyLwQfi6k
J+M8fOEAjyK4Ex1pcH/nRvVUpYiUV/P0WHI4kFl48qrsAoXIWi2pusKubzZ9hN+EMtt7PSIdZTIZ
mda83lpRxrHP22UzgsGidYooYkW3tNdO1YJlel0XKD3NWNUDIxf6+N4N+ryGM1rsDKqtkCQXuy5r
7/vjPzWbf41c5m0cZk4k7PtZdgX13LgV9GjowIdx1j6mYEToabEPYVvi2cVfx0ttIyg4XFBnhZ7s
wzPW/OGlWOq17L0yzq+mxW1iI9HHXGOxj0N1oWX9o0+gL5W3woZ7pZS/qbBq532i51yFD0Xd//Fj
FJcHeJSjWf0oTb8i1/M4UUpTPl/cctw3o0VPKa1uKVG51V1gZ2Co1kIm2TfmVUPxZDtIMVvdQ9oH
0wYhO8IQgSpfmhMKbefShNae+/Spqo1lqisjnnSOFtSzxnafpt0WeugW0ujGclBossInKobEnLZ9
8tkM9hmy+mkIMO8g44PQe5uKjgq4+hNMWnzLSjjwXHd97qMarM55H9wPOrc9WVrXmCc2yqqb523o
jttFz98ibbjIyej6aa1bznox51tvay/y4nJgB4o9rS2P9Ti+LxE8dksbW1pDJhPVRouza7x36u7i
lf6WCTTeov9o4H34HCkJ/22Yf7uN8VUxpw/rgrkFu9df04xNATLjZMlzBilCERGpX1dS9qF5Twd6
WksQbCrapFl9ngK8pSiHOjPs74oSWQhcaXW8hUl/H7X8cSntVT5EB4mw7eL8tEN+MYmMTPKttRH1
r/Tcp856mN4S+IgFCQtOIKu0hqg0Zz/yTvKCRnKbFm8382LyxkVSnZgE+w378t+CprD1YTk52Ul6
bz2uawFEowiAKM5gCVtoY7GrLIrmrKqQ6RJqWHO3gLYQP9YWp6bp7Id5sEmA+X++bYMOGBoo645H
xAVSu/QM7Q8ddS7AqANONQb8Enzna3jHQwyYL2N7KZcwzQQ0oQMvOrqiQ9nBQg/V5+wzqsIVKl+e
L136Br17QLY5874Hnn5XMqSkPNyaZ9SqwGgSqzwLDhrn7pmCayerRZFJ1bfiZRIHY6haZ9LbfEwg
Xbgh/OdwABOha187pyAJ/vz/U8uChCgKwTfUYP9159/SGBN4t3Tu7C61IZLptx4RuZBnGORQnPP6
c2rVTiF72w6ivey+Ks3/qIIFvKzehDgkWN3wYbrz38JkNqcUrMqnfo/XnUAQTrOBSwIKXmfrTGt/
Jo+SSU+PpNHosxfWbuy17wrxtNZE1DmEwxzjwL0U77Bj3nPiolzmPlw+K1GHVkNtVc+IwupzBKg0
CSIofQv8sq2YTKiw8E2oq5PO+RMWoKJ+rH6cJshXORkYbITdhE+k7y7cIkPzNS7cw6P4m4CNI8T4
AmV8lYOsToQe6OoPtM3gY4crvBUYccnQZRj7tW1DBmMhVdhtm2q5V1Wx6/DJVm77runNv4IA0pMs
JAVHDzmKL6Xnz31fIi2UgeFoefmnr+nXlePb6IYM+gT4GzTRzg6YzkEJ9D0uFYqXxvl33yCNzRAu
0E/u3wZXO5ZGcK3EMdaOBrS9zKPsHGYbKHVZWOJXCPyU9MvZi/xzOwXrulMxoIza6J7zEiU9anrq
j7C5ou5iB9pm4jMoJ19zxbtVe1LGwMODFNT0dJAQmrizm+KA5sYxm0IUf+ZNYwA5S4+HN/TIX22a
vGNHfBZFO651Bdq4zB9NV3yNXXECu0YePI8/6YcxSoHiYeJvyiB5kFiQDsZtnPRT6al7k+1c0Em2
8en2y2iLrDBlZ/CZKOuARdaF5CwlDIVJDt/aAaxr1m5N7TrSeKOuuNMN6edU2Wu12Jt68DZxO/1t
BrxKGWOgSypjdQi1OkV7H4TleYyMlwYhDO7PF6m0OlFUxbIFIKMzsN+SzLALtN/TnDWY0koW+vsn
KTB1ECKxEYWHVLP28gQKQ+27pNiGc7fV6+LHH7snxmE3y2AduH0YURs2FklTbzrbMMquLZ/Li9S/
3le3AUA9GY1PjtbYpv9GCqcoSK+hAbsWg44wMTluxePSQK4I7WfoWaeQiJa7tOis8XlAOERQnsbN
8JeEEmTcJMW1OVuan151CDE+YdmYClBaB/FwcLk6fKkwS/jFgeKQNTU/gAs2oTl6yCkSnXCmLpaW
qRt6XwNbQp+CSkiceM6YNHkcgxiS17vMtJwdqe1kDFC82WhDRVvK0vpvU83titY3JZ1zG5Z8WzWe
duekxsNAZZAGyTGtum9naf805LUFI+ZsVErcpHsPUugB8hVaa6KtmyGTTwyP03M6TGc/UfuYY1kA
rrGDoaNvUF07tnV6j1neofCr99Bp9ENCdjiV4SGRm6u1D6ODoEDhbwsrme8k/1wG7aMc2N9OiZva
3IF+qX8h9Sn6wo+ZqdFYYpMrik1Q8Xpq1kNSM6aCukwCVTUpxmOTtoeyr/Z5Gz/bNRrJIFo6STlz
dQ/EdShHVeK+6tGrhd5xYIYQVee/yMStTG14wCkVcC5FZ2qg11WZAAEQhAx9PmZOcPX4ltmgPUjZ
PozhIaboKjX1zoGE1JNh/k4DO5VdOeHmzV0ghXWrdVCujButlIM1+ejwZMjNwAsfjD9ysBgyXhld
Dk9xgcETmU9ZwBgevU7dLg+eb72PdXhJo+W+wTecsUhsPkSxlC1n1c6uysMHhVhmirlJlrYAKT6d
DuSFKtihHJqJ3kIYQ73zGCniOM/8Px56N+WbYo+KzzSO7z1jijENe0yDduCY0ajeorq6eH7+T8aP
SdUPddevAeBx7WYvTzk5BwApQhEwPdVzW3gsWrKRWtEtupsHFYpdkNNPaRfEXrMaeks8bqAI7qSK
s2tUx4H3msZY136ylyxCB42mng3s7KciSgQycUL9VzjlReD7zIwepQlRJs5Knh8mV+SE0SsGJTt5
4mPJPIeV8rlxDSAU0qq8MqnAGGb2LtdvnGqPwggTtDjj1HMciYArOjnrYmwP6N5tZVNlDcXBXLx2
Kju6fn/mW1SCoaT5VvoWCuKLnNpRp5EJUzyuF3FYF4XVEF1yxJNa4hXE+ZXURnA/QMqXN2cMj0bx
1ZI6BngY+KX5kShtb9fMliawRRMrfwPvVRnqnSDt6BkwNsPkcsIdx5/HfvVquVKhinWCW+1D0904
6su3IQeCqqFvuGylgNdb/4khypPgAbVlb7uwPSIuCoY7fUnBbuJSrEz4ttpifIYEW0EDJJ8voV9L
xSkvDHXtyfDyTwa7d9InYuIY6aFqT8iX19Wj6VzmFEfCDCfN6YP5szaCXWkwdBnSLvcBctrO+mAg
dyv3Ws9ryMMxFmiQBTNK0s733QRF0HLjw5OsDfNe+qYdSyhsVQZh95qdPgmdwJohXLL2KG/vfEry
tq230q+XFBl2BL5YyLGyrEyZbyQ1NVr9h3nFO9S791GJTyysL2G+ddFw66P54lpA5wUW9t0Pn12e
0+i1e0pcJn6ZxhZLOt4JUHQzzOofjI1/gMkrt1Y3gVtSywZehfYnsaAttGutkgFSNNDMNC60IxHx
Z4YBQlaZH3MSpJyDMzC989+GEzIsF7UsikDvevHlKOxIq+iPAoFRRMUu1E4h2KFJm8EX91vFuYnU
vnZoHit1ryXFJSkh0kqkVKQDQZwfYrv69Jf4tSWvnYtqmyOK7KoFUaiYUQwTqw4SGdbGLL5KLz11
Sbi1zWSjY4NdpzGUkXCPbjiYwXSUy9ao/BerwrIg7O2fPHL2EuqNHl9qZnjvDLZAlTffVsasyjS+
uhmTuab7lVUDJk7qJdAfBGzojRh1VtpbEhnkgRlLhH4vvUQyHMlQOi6INjXvXK79KlX35WJ/aENx
hoVwchWEiXJclzrKzzSdyhxuWuY+MEr1i7a0AMCFqPT3rAT+ya8O5yKoOICF++Q3QAli4fOHQFbX
1kvMcs8RE7EoEJPpL6A9S1zTu/Q2BGtZGGh1v7/JARiGVYy1nAibT00GkDEifWDfKV4SkjQ4KtFL
Gq2OWT31mr02JSqEvdpJjuq3+UY8AprRWQdZf3H04ia7mrY5ksINOY3asyGJKcoLVq227BZvhJc6
vZnz9C92lwv0tU8mdp56OEK25R+4QpoRpUOCcMhKSI022gC3DueCa+E0c0GaEMqkPWbhPdDZPw1D
SuCOG33s7+N0unBCXPa5VD8lWzMjp3bm5cOyhauHATqInm/HR/k7eEjyWwLHsh3He1mqCMBemoqV
kRyZ8V4tXoaWbOMcw6n7TQulmvKa/MY1MiExrHpAQkahfhGCjAFLoovc9XwKEzwPQq2JeIgXuAg2
E1hI3mCVlQe9Y+NlIgaA89fMACPtcEFmAdBjDMvtnUVrihMrEeiX11uhAk+mOQLAWhWXiNs8ZjOi
CdQ3BjrlXds8yQ2hdaJCgj8FSbIZ/EsNwHKYWzbAagSqpqBEyE5CZfX4uwViBvO4GUK8T1Ifwxhm
itFohodcW2/yGlNDC5x1jifvIOFXH629PGG0K/dR5J2mfPyYWkAvrk9Zu8cI4VtznFaMGzzp3oR9
Cf2TQF0kUkJDld94l6Tk5BDeQk7KkmdHyWkmqiD5bL7frSW0sX/9SNtLcQQBmV/OidEH+WnZqPwm
m4TfdCpkJ+9/Y7EBpz0z9IMVYiggnx8onREIg8qImjkO5vmOSQKTAAtJzPK6R9vPdnQv/4a69xDz
kiR3CGdk3EN0bXCoif/Kte90P7In2rza68Q+/qFWvjl6Q+i2UYphoAsC6oALfWo8x0txc436QxL3
0TKPLp4vTZptHZXi9cIjk8JOHqVJ/pwH/RsIcS9e10GPnZpUQPRusJ+7oPR94DeDbD3nVCqzOiNb
sZNo0wXtsyyRPWl0pAG7spK+vvbR1gGTmRGeOzaMHH2DS9V9RB0qaYqQBTXUx936zbR63A68VTUy
4EjLFprLXUDBwLegPnzVevuqNROMaWT6QdbAgdvTRJszoO0vGRCHFr8ucBGYgwEBRJ4iz1b4TSpQ
m1FqCkZqZAW6Gt0610BEZSpW0kj3qnprV7BqeOpkOwH5ovTeOzdfO6H3WVJgVNHvU27p5OEHQa04
vLWBd0st66wtEN1455j2EWr88Bg5rYrSgPa0b1kw8EZOX8gvoA9EQupRbTzp0toyh+zsSXZPkjY3
5sGOxks+xTw+ojcpId50fsmXY9sh+n0lbDXAM7/FJoCSRXOjpoc3i5GCbB96zhM6hfxVlqZbqZHk
c/BCZTvsW+Bxahi0rx9No3xufbXTOePMFJSA/C0THRXzehaUVWgSD+nC6KPEN5onXoLaiE2dWLYh
5Fht6/Qvvq320hnpc+yZp/hM0+oqkTwcjgjSQ4uXN63B/hD3ZtrTCfew6K8LLLJYAlFbbRvrzeqR
DCGJYLfJh5aevirjtRp02t3/pKAVnk9ZxteSfotR5luDjLyuhov8OQC6Z70U4IkWdYNLMqPr9VGq
EYRp96prqR6q40ANoHv9/VylZ2GrUkiDtyE+dcSlgZFb5guA5tgwtO/OHYsi4R3JMgQmso0wKEoV
XvUgezPhrPDPVdi8jpy7jg6UbCY+haswwgYmKwhT8tZzbxwFAOM4M8mV3VV8pNaxrzVXKQOU37Fh
HDTICuYEjpSmMEeT+OpmrxTxQzWhAlkfcCyT4xbqPXOZ6iKTbX3HcH7TPsmBh9bcomHf8UhRsvpI
ISHfMRSwm3nXBZ4dPzoQVQdwPrmQCgaX+Jxl85HiJ9HE+n7i6pv4JnIR+aW+FoZho2GyNKYbKMom
MY80+600uZ/61zRpHkyyKfnpwHpxHeO58LOrCe4NBRDpRNeqT6SmmdO8V41/NAXp00ZNvoJv9Q8w
CE8ZRZZcvU7ffuuFBn0GcX/uuQkAqFtiGWoB7MFlHh+EEAygP8uSCm1EPl9nkmbKdqlo5PFOdmLe
5IimwJo66WZD5dBxxQAt3ks5RwiWGSvZvRJ3SPRvskvLubzUIHMDz1nuXmGW1kzBuVH1UU7BQx6O
lxQzjbVLrxCeZLIqQUHMCfAEisdaTi+bh12A+/e3FlhfApu1BVxtG9hswLiXOIny2fyWlsQpg05/
zqwCIRjW8/I0dV+aQti4UwWkHNImdnE3DR96LMIWCaUcvXKF8wkssFPHA5ajS6tIbhDTL19atEF0
qWF4x5np/SIpPyscllubQTdu1LYmD0oZaSkXZA+ZBpfrNOKWtHFxSUwaABCDHMAYXppYglcPfcT+
b4eZqUGUoTuEd1K4y4nMPVGdRZydUaGhCg+RCN6WM+DU97C4OwlD//8nQU+Djqpe3oOV6UiaPK/6
NxnwN9nFvR6+I3wrgxUJ0vhD98y0l8CC7I0Si58paq+SX3KdgZVQEkiRnuJvoKNU5KdHy00eYm3+
JfeW1vQCpX2vSAYX1X+5k7roMbIvlF85NaPsgJH8h7brc8OAaBZjzKRRd+dY0Ejc0dNICrX2zR3y
DxDzixMH37+bIB7B8TQYunG/rOpW1+/SqdmbkfuUmEBbFpJUaLKjKUjLzgj+yYlaWobvZKMZwb2A
r15afswunhstSC17NERuaGP2CIzIvk+5AVh+wS5lg8rat2b7CE/Is5ZHl9SRaeKtbPHYR8KiQYBU
bkjJGKWYC2P/Ij8O9pUtxYML9Ik00gs51NYGtS9B4QWfkeBVUkTJlSV4Fy5Ou4H0TOBoQVmkZBYw
WcaxoZOsAhLIXIPnKTcmdxXtQkZn8XVp0e6jn+FBdktEsXfwrvh1QqAATYhy/VxreNaq+m3U8qcm
a5EATIxPZ3Y/Mw91sN7Vv2XNJViWTnrfjTUaUn2xpky8d4rkSgGL7e2y9amzktg4M0r7hdol2Jd5
K9z+payX/WSnR8P2npADvwR5WGyjHj20Ed2v9VjWeEbRi6xM4F9tio99U/4sI+QDJsB6oYqdVKOb
Gy1JEhmYB6FqA6BvpgraADUNsF+TJYDjws63v5AV3jTgHTzCFfm3QqNLCIOSP7MpJf+ZZcDG4b6+
VAwYCXKftHNAwWPcgxejsbFFtwZxyW47NZie1rr/VQwhCiE+RV6bI3WW75Z0eUymbF5FoXG2YQ9o
HBu5Q9qcyf+sQv4IPpc2b0zDX9fj9BIZcINJOTaqdO4Fx5bkHkr2hXG/q574jA679VpG6Guel3yB
ZimQiEh2khFx4lA32ftTfw7GGVaej7gCbU+CeOWYW0ReVmQM8q3qxQZplPqgWeOux69wJR0rKcRo
scgeJwEVPNs1XsPCPPo4n/VAP9KDMRtz69VvwiyU5hN1nHQa0GReG7n7O+cSfNdu/up/MAH3r/HN
q7yYMHntrttLXSBfF9724XfqP50hK3OFIavyIJvfsXjoCZeFIpXJmpEZ0mA9LtPvVpcmVI2mEfcN
GTD5lbx1xzeRu0GeXhjEK30aV6X3PVfhjtH4rTxcbhdduVcm8X0m4vsfecJUMRD08GZk6s91sa9m
CmGkqVZ5+V5aQc3MOZColvc2mX5yjEY7AblApVqbHmsaG5IecVsGCY1Luq5EtITPm6CjFkF8sWP1
kDJ9nNczDRQZgOPhjO7CYDeacRkt8bjalhgM6+1wrzq3/11OXm8gtsj3sbv+Sb5jXzs/oVVhb4rJ
VtQkpwj1tDt/Kl/Qpr7WcfijfNYLkxg44O3Y7UGsYoYMsgY3Hus+9uuvKDepfNLiqHxNx4u2guJj
36RC9ZroVCcmPo3JvI5KhpmH+b4GynPt8aMIAbor1EKyBZGQNr2hbP6TxxqmPiPKSV2A7UlX6NOd
U2X3MwQ5fKrPyQLW6UGVQZ0w8OMNg+aPk7s8Wcl3EqHQON6b7qvDfStDkOicwtWCWciIDmHWZrTV
D5d92/SPsvSa3q2hPOCgzKIPf/2puHcQaZA2l2AaXClRWCLwNP326ApnfHbQTfEbBzRWe5atLvuO
VKhuR0RKyZ9b5V97SobCxwlHJrHTOnqRBZG3DYEpA+4YXteemJFzatrFdJEWG514HmDeP2qOuqlm
OcsV9tv79P6SxhFDiqA8yf3eg+DLU5P4QwPgMGJFNZpIC4IX0vmgRmLPyZ4EZWihTHIvSxRSZnJD
sewAtgTNMpDZVgNvv5YxvXmKDhbVrGG0xwS2StigGi4NzXJWJ8tSuJ3xcgScpybXsJxnGpefNgE5
KrJzkkA2Zm8g8Y646eikckTTJEQrlZEsyEctBVgVLwcMl+74MHCTZfdGpo/SDqMIBT6Q42mMIkgJ
SFvRM3ywYJ4byYfl5ee2cj963b5i+03i5f3JUp4WK8Hlu+106nwyAqPvLulMO6IcjwZ3gHQjKtVC
igbnyqQ33s/3Q6qla1yMi82gemYhRqZRUKF8ZIJhV03D39nPHyaHIoycOk6G74a0JghTa+3S/hS5
qWWIKfKn/EXyYXlCYejBgMzeZNKTPijgPeKnDfJVGB5PCEzk0yMw+QNileRPmf0SNwBjWvoH86l/
9ihg/7zsMGd7UPgYU/HjfZEU+d+hLimvl+cE+jKbx3kaR//iTuGbC6lG0SyzQ/U4tkR9ngwBJIJc
3tEzABGcE56S0QFZT6/GkLxDxuiXqGFxrA9n6P54koQSsZea5GsGJY4VqmxexJCnHxnTqkkR2Zit
F6uN/xaDB5HUY6rXrl+GnM3pC9WpvrpadPUtNqIu41fsdMUdEnnatwYpJEgM5vi0/IK+2j3ySsSD
KLhLW8JqpkVbi6GKvaxDkEGvrlITU7OJWx0hqBDV046LDrnzbZwBzCF6EkAMS5i1Agn5H2fn0dw4
s53hv+K6a6OMHFy2F8ykqJwobVDSjIScGhm/3k/rbsb0kKy6q6kvDAF0OH36nDd4sooOpekQJ+Un
CRe1GL/cgBDZjYgVGTRhHG+cYzmKdxUBkhKfHy/LqfzItRgqtF2shzzb11wTzVqJQHlGj4XfPdAt
J2evNkhWfUvN7zjTp7XkWwGNHGZSd0ZVi2dhsWImUuks9e9Fjm+k6mq4DIRZQhYcvg45su9hJiVH
uvxX0Om/opgtZCXCYLs2d3Y5ArqFctTFVACQkWNnQwFHV/K3DbgXgVakf+jM5UvhcqkFQTHMsM9Z
JxzrUt40j+M3Z3QBHH6rHR01TyCfZKt5xIxlC7k58ajdRT36yJGSvQIEhbM6LlO0afmOxcQI1UQL
SeAdB7Gp2ZB1kBzQNF/Vk7jVHPNOpbYYGO7e4giFNMTicpvPbLTW8iDxDOurbDOkyUTLAYESErTR
IraXfZ3uImaZTuN8BBxW0mCtbIp7itZy4kfNcyuxXRTZW08DmpLtsQB/HSYIN76Anm7IIokaAx1D
98f3QSHbo3elTy6gg+ihrbvHLMHfe8orxj5TX/tmeuqSlis8EbmvERqkq5POhc1VxyXHAGD6ROFC
4DQ9+mjkktCZUpaSOnUgS1J7Ogo7LwZ8nxjwo7KdlSbRIij6BzlOblBdGXX3BtT7MRHVvVomiBpR
DWsBntQp8lVoSnTT+OWnzoGm4RZNmTsLqJ0pikPb4qHIeHllfYfE5evQY+1sFOHaUGHnYvy+EA0h
VSvp2wIm3Iwq+8shcUPhBE9hDyF7JRpvzS6nXgYItqbKZTvVptJezRwcFbO79SvvzeWg97sgXKaU
4NC/uUp7KoGIezWAoQEvbEdmUsogBFa0GnT1WqjWnYvmVApduXWTKxcCaVjhlWVhMIYVentT+/Rz
EtTM3RpZaDj8FjXQoaqeHMiiUgJQQ/qS28o4b/IGnL7yIHKYZEPTK4g7jRwPdXaDKj9gtXzP9XKT
gR1TG28zQQHE4vtgW9xHx6CmVK58m1FxU+YuZTwB8S0s7k0oA+C+kr1eVm+J5UIF4plFqN8XZNV2
ipWrj7RmGavvlaBTLOeRo72A7pF9BW1uLeR/LlA4nPlVlPxzlQoLCVKpDhd5cQjEhBw9YYfSE+8+
rCh59RwT8SREilOrAX/tZMBIm7cgIbUQxmMPajjhbiy83mNQyzUl9ye0pT8VE7SbVmoIqWa7FkJE
6I5XSjDuhrZew4L+KPFBKanCdvqg0NV0EApCjdGjbegiFjUY0A7Uyt26rXkrcn1udVpEkQWys9Yg
y5S/a57/OPhwjQwLtRyAfUlLBqzsZdge6SUlEwdr5t7VLW7pRbp2ySgw/z4IT4UB4lyFJVjBrvIe
hjb4srkKICYKFgMEQFjQ1YJSh/BO5tChCdh5CVo0uWzahuD4xy9LIOmRQqYXCRQjDmGUXrh7ZX07
U3CCfMBMj8NFS9jwRfFhusEenb33mOshSxaGBj1UMo/xtUBfp/OibVxTD+U2u1Ol3ohVAumGip5T
i2xpIIlRLLRieNYJHjJVK2ANyUMzggclz1Ra+kpvPcYkpZl4aLrwV94BD5sQc/Dj5jDCowmqdFea
zSYyxu2g5FeDJ3ZhGi07WqRoebicUFh50tKq4BF1QJXbbU95AiK71NKwUlDutPqrDx/plFC3rhzF
eO2G+Bbv7+WY+j+vGioAECh9SJW1TICoLz7l3lfD4FMS/8loPP621CFw02Cj+AANsSCQqgIW0hfN
qCxEG6+iEZcQaE1dYjMISJ5N2VJq+Iqqf9LU4s5N3bU+TpsWAqlFCqE12IRQF4cCUsCHTUyYUal2
K+O9Kx4Sr9xO/B9DD5SzRiIkggFlkeLK4nPFcS6Kfk+x2tM0ci7+juyWwry+s70GRmG9z2QfWfL5
TVPqK1jUesLw1iha1GuTqzyKDm7T4k3yoGnpMqvEnEHq7HAnO49B3/3i1aTlBn8YUo2Xf0tGGNIX
HWmlwMaUwhVzuaxcinbONN0gNfiouFTpmppbqPoDINNJ/zJBfQKJp6azVh7qB6GpAkKWceWrsNCC
a+IvzbPgjnylfbto7W9ZYLCJSz+y/+iilb36XfRcgNLqEQk1sMzwQcbMeZDLjP4OuWnJAPDHiJWH
a2ZXMfIWIeMlpSJM50rKD0pFEaTODojP2IQCaP+/+xwIPU9VrSfTRLqWns7MiZCJHEpEKuxlTvsI
7OB7D+2r4oYXwbQCNbfhrJzbgRQ7Cb6kBgatrq0OgEcusQnebtOgWcNBQCVj2VFe/hl6kAvcWUJk
moAp3ivcM0fFx1keQDyaCIqqrqTkEEMsf0UuxsHBIpTuA8phwLwmjpWRdhIXAv1Gowg8Tc1zzDWJ
YTNqmoXcRoGdLphExXbvil48ew5N02RaeshIFF3/NGnalYPGOqIOnWd/QeTfMz0r2TQJeLs6BsRS
Gf1MejyjI6E26nzItC/Lrq6l3r6UWZLbQIr1RsSDwRqvOH0/5e9kRBiNPo38UqR8riYSqWmwvmsP
Lq4fb006nTLwxlH45IiWosUNrBdS2RbxgUK9HoCoJeXwJNX2tGy816Ejy2cZtMRl4/PG8d5yyrWU
J2AFgYlzD2rbbQut30j1iyB9yPN8Ifdqow07qQIUoxdpoyfJdEvllxJYkW+K+zpslgwgFcya1M+7
i1FYqVDgcJLxsa4hMcvdmAzRvYUZam7GK6nv8bNZ+Tp02O+pBt/joLaOnHHL1hhDMqE+rMFB9Jhi
Rb9iuljyGK4KwhXCRgAYAd7lGwQMFjoYa8msMMv7KkxeqWL+LI0e7o6r61tpS0UBET0bbdlzXqCs
oSCqFKfjjVTrKI1rC+o71GkegB0mF4OW9Iaa0F1FjRkl4KUcIpMDQaqsyPBaDdonuRT1IazQG/Ba
0Cnk31GhTgHlsa/hML5HSKhJKTetrNZ231+BnZYVdUoWIdctZJgJWVYQvsAiWtaQKZw2mMvVHXNc
SYyolKKUyipymPPcXv7MHepKiA1iYx1eT4QLOewJbH0pHys3uTK0NxVFX6lVkjT4Ntrqh568m7Df
wzy7kdroMjGR+kRSE1hFtbJiKbV6cpOxtdHUXxHIZo5LvNaC66hyqNpILLzC7bR+pFocK8PC9v0b
nXmTJ5F8Wzn+XFzlaAk6PREalFNRLyv1JZX2fh1MNg/aRNLSNgLEY6v6a0l53oAZJ6VVTSjZKRbH
+eggm2avaahklFBz0+aK50P58/cKBss2kyTjmobTp+lBv4oovJVZ+jIF5rVc4PCzthGvl/ZiVQT1
RsWBVXGZlSC4dhL7OrDqBQZ3r72L00AHLU7H/vpg1/1TnSizVq8/qDEQQW/CTMiOWMTB4YKIlxUD
ufz6LHl0bHctcJfnboIyms8itEzsGKP4mdfae77znSbhSk4nQtVbKT3k6O1z2GcUaHtpPLbyyQXl
jolNfIxN5FuqBI601L1CtAWT1nuKbtT1wLQar0OrMBoWBob6rUfnRU9KibrqaKaxtDn2QifbA6N/
LutvUIkfwtfjTVbHOzkkjcYisoT70oIiED2wZ78DN0NZNuTG2YeCXm3TUweKUChtvQBtMK1cJV3D
19bpZoR26OmYAyk50brtbnWt/kmWo7jyqe0N93lfbjuPq3ET3coMLe4wPY7wH/fNFI+VcIf78bKl
AUtXHuQaOs0mVfUBKSVMu4DSSX8D8K5c0mLW5mQkXw0WfPS2kFww1rYd3LtonhmO97sf1I3SOPfM
zRADCDaSpeHr10YPqrahAcM5new1XXnvC4yYTQ2deXzWwKzjJyOsjdGZD2jL3bZtgIJSHn3qORZh
g2fuVcapL5U7q9NzgiaUf+O605Pt4I7veaLtMNxe2YhsxohHyf/XcNtdJanpsjaJe4g+FLdFoYd0
weNtP6LO30Zs4YYLSJXXG8PpNhZSV/Kwak28o8xYDzmCFWD2EKeaHBBBX0ur7DkGAkQiZ09HGLAV
mmlDGy+LKKxnRDYC7t1URCgBucis1N/ydDOUWmr8bwso2XHAyVop6lIkKBwQH0Sc3ikxsDYkTq08
3E5aXyyntoWVWQHk51Cnuvosde/trnrORHPQEVcagVWDaHgiVn/iqLWzBSymKABLYeI9ECXoGZBP
FWg3OzUWLLBfpTat/JuyeSgQykQfnG49rjf+ZG+qyYQNVYNnwX5h5hMKyiTY62F1n5Plq+jpDY2D
zokL51jFaCbv0n1Yhe9Dn2xkFhogzdwgtmQotKPjfpMShVVGgRbMdRTISpLAjlEZgEzETfMSBt7b
JPKbqQv3lt1veiNZSS/HyYUpmhk8UlJgA8edBYGxgLdKwV7eM/DEmOBfJiayAsMztn/Q9xX4zjyp
Ri4wt61NlHGpQwq7DkB4s5fpmlxLYbWYqNVg8jmXWvQVJF+992/AdCyp3d1FNcYWYcL1yhDBdWFN
NZbjwcJUyWoNvaIKOgINBD3FnX6hTvRNS4g05H5tqS0tDncfok+Fm2toDP66KbXyLnKCaIH0LyT8
SFu5yPpyEXpwo/6pcnv4bcYCBzxAz2grp2nxGjI7I8kJpw1SKRh4xEhuGFNw7SMnDJ0XUSUEmp/c
NN5Y+KFQdAGGBg48R0I+Q+2f1juZFN4Oo5ryrl6xlA6gVKXu5Z/cXbx/Tr7a3E/oU5UsukT30eSJ
ghVAlusigReZiRTCXgqtHWrbRqncVWoHV2bVfUpF64A8AZV7DkB/DewAacnw3sYF3uEhOSbdmAgh
F+V7KoYq6SLE/KgmoEjjHqt0af3gLKb0wzedwkNtNWtLC+4Fl5opkPrBKRjoAR33woi/dM/9TCZs
EJgSqELuhIUMDOaZGk3E13Z81iyHqxqvp5r9gVJCDv+gexntEN6YhuRESXE+seN32yzu1LCcQWld
luAYRqRSvMT4ZdfpI3LZ7IdYDSmdkIVpIAjxHCjXKnoyc7WWlSelSlZa9TUAqfd0iXXiiJBeZV5G
acYmigaW2EHTvra8FhnVbnrTPe1R1WIUcZWropxedA4YLECuvdzD+AmcsI8MQ4kFoW5394aDUnrC
GqYhHnKzir9cJBDoq1jOrMytjUwaNNdS57qq7ZDW+gApTYvAaCm9dRsKajukXja2GPYWtimC9T/U
yn2ccrL64VuPRyi7koIE9Ra6jGjrJMrO4exSik8k8Chu9zaRlfZ64OnLoIfHIoBmedGAlcVoPdhq
/TEiEOYxznRn92WJuZGZVcSL8XZIsHFKeJ2u7DaMDZoCgDbjSL9Ox2bfV1ylofW9R6XQUTss7uDJ
7s3aQMCxu0vtYph5pQHJpZ83mdZSxhpgf4fGTnNo4bbYjc40l/6vazewowMu2wyQjxl0GAZXOZfC
USqMkhiNXL3Ayaw11YGMJYWkgq1SaxATNBEslCC4MoJmm+Oh5MATWhqGCYbQqls6H/q3icb6OlPz
66KO0S5zSCZNL9k2EucgVaoUB2hEDkTIQMpo6g59P34peoscFul3xoLvfVpfilM9AnnGYTaDjthM
kNvsMcRA1s733H6/RDkirpV/p2N7GGiEJ0TGzsdwSlebmUN6FbBuDOlvwFlgI2cug62ugcKXNUK1
1Q5D8CrHPnfVd0UA5sMApy6QhOvJ4eS+00rEcaSNcWX4VxOa9wb2AiVa+HmI+oc0BrYr78OFhzJ3
++BOLjQ0T0YCMThZMbIDcrfiKsBP1WDsK8xrWLcPuop+owh3LlxWFWi94akHU6gvhUlDLNVQEwzS
fJba1dozKTLxTd9u7/uger9l3gqI8U6k4FSFZ1IaN/oHXzfnFsD9GZKY6yqJd7XmzqVu4VhRgUFt
n9HJ4YhotjjAx8UUqV041BLQNp5ldGWiLNxhpbRBuvRRrrIOnSVTeg8kyX0i1GAhFO9TG4mfnntd
kLnL1Std0Xrde7RC4yBijHSLVn+WdtKd2qxtDjz20brusBM2m59Q2Q7GDeabu3ZQ7jkulrUS3Mo/
kcSAluTrT1qBHkKqm69+5F4jmJAg24dGCS2BVeo0t5mrPHaOsq5NZRHn2q3twqix27UikqvUaFdF
R6GMUtN3gWKq03GfU/Q3e1Cfg8G5Gyp3opxPh496LrdMsXJ6spC06h6iLvgFLIcLPC7DNetTR0fK
wVW2qNO1OvblXEjlu7KJvmKUki0+AXUxsGddBfp3aFe6VX+grNdzkXaVmRDqSKmFFgvWP9LQynO8
ZQbHmdwg2Kfgt3StImDD3yOL8T+w+6WvVj8hlUUzJixf5DuVXcQGG9OZK2xqrAXV0qzEVctmc+eN
f+/baA521GcwfYVr+BsEPa2zaRg3gdrtkRoO5nqBBosxuAB6cv1psvpHK2CNAbM1o0Ndqc8+bmjt
UN5WtMm2WRBAJqXkpSLFBMkONzTgYBkqGkZG+QqhEyMFedID1OXKNPLT7NVfOIjjXsR1vKVQYQt6
J51mv9QNVKROC4DjQ18ZpbNVhVEJblNXbdKtwcAhgWBwqZKCbqNRXFUW4loM6xiEgE6i7jUMmt3Y
2Y/yl2JpRoyi71PE+QZXrdyA+rgLPBqWUO428O5f8NQJZtpov0Fdb2GrerdaydWwy34leLxQV/DV
uQHJrkrkBUaLH4rc/OqSHpFwoEGdR41xKH+LkM6XVw7IjXjE4J6JV3XxBGIhmHlBABoNeT+DhU3I
2nmO8xiO4zfqSL/SAbUSJxXbktyl78o3nLeuIoFoQRFNEKXa3YhrMfXQgLStMlFyHPtdEGTv0ZRf
NTzLaNx5qMBqNX3gHRzhW7kLS/IsnNQAWVso3RrYVsSG/W5a7rvvGLvaT2oQmVWGFvLPuJC7jzSk
/cSE9umCVJnU4MGPuJ/H4d4zxZtfQjUGJgYhmc6JI5QlEH6PazCFqH6A/CiVzjXTwLbEax+GRqdD
TgYZ26ABzKJ9HgvQZ1ZmvI0uhTv8sGUC1Sgwk+UqL0Uj4eD53ivqT79rfqsdVWLYq+pMdM5jl9A5
Dvq1MIhDhh4e/CHfCs/uuSK0u9Zy3HkEdWRmefovXaESr9thvZwydwuY9SB92LGB24koecIl8qny
9at0ALEqy1dG46xCejl0Y0MuauW6QzE1tGN9lWHQE3ODQMgwgk6GmZsvEXnwYgNyqKkP3hBxZJtj
+tSJa72znhK93GqdAczPrz5B9yfSQxk8DyKIgaDSxDAUSfYRZdGDWRb+0rOwkwLnvsXKB/wCtkGG
IGrIaqpThfDdGMwefkCg14eCwDdThvClCLpnNZvuhaos9cy/+/dELRsx9ra/Nju4TFZITVZHtBtZ
JSyWpkM01Q8R1p1jliPq0G8MCJAdt8HAsLn0lUvZL6iMcU/sQ03mko+xKg1x/+bEemSUrLcsFs0y
k43iZNeZMdpr3TQgM7o3fgkulgzBKYddTvaZ6nhLKEYPqwVZXkoSKJyXCxmcuM29KZEWz0UL4gxT
x1kEaAyRv2TRwcSc9U6HSIkbvHMBTVl9w87Lc4OG3IeVWgfpNg7NiWVR9cSqKMIuCmcobYDT7RY2
YEir8+aKBaRqGghslGNiXA/gk8W0F6dDrsHEN/zdVGEvHseIqIfuG9LJ6VWV64ha5AkTED+ECMUZ
LjaacbTpi45Oarax/fJVHa3vtJS3TdBnRLN8q1FiyhOP4lATHLymfK3y/L7rasrtG9uaPkQBBVXa
pRs6asJkzfyDS2OiWGBfeh11ONcL95cZ8i/lpvGD6MYU9T4tKELa48atqLxParvoLOtg9Ij4mnrz
7ljKO5dn9I1H+pF5FD8Kq7/l9sQKSYNn6SSapTSYLdE+eSpyvlZ5BR4LWEnk/U6KbkmvYhWQ/43a
h6LkF6x6T5gN20erIymdwaSJpqwtyq8wlsdFiA4SMpfG8z/+7T/+579+Df8ZfBV3/1xo/0at4Q5g
aFP/9z9OPeDIRzvQ6YG7JQ+wi44LrK9AIJuiz8JO7UuW1vJd/7bCjx7BnSGaVGVINlrUyLpa8+bg
0jEJe25KyrORfqoCAIOTlPPWjB4Bre0byy22LOhPNeEupeTXYacmiGAp35Y5gWmIFHwM2P6elf+a
wFUhQvrZFh43Jk8gtuKSXNW73BKvoVbchlZKVV6rXtSWIyRJm9tcpdLINaucZY31HGUj5soTp2U2
V1rKKI3jLuK0WjR99zwF9WtghXdGRvsjtzzQgVZx79QGpEwk4E0XL2FMHhxUFBrKx5Ccxt56Nwf3
w03peonyJaRi6yT9rtODp6LA4td59Kf4VuC2MXdt4ynM7G2Zgu1QIGvKNcctgk5VOMIex+fz/DSb
p2ylj3zLe4hLFh6m0YbOibrMfOPVN/r3yWyuY3aCmlJuTrMCizIHtkpMj3QWV4XF2eeCXqAk02AA
XRkDpfcqulEKA7ImkrJusxdp/2W0NjxYmGOV0zO56PoFdRuAmS/QOwGfOnOc5sUU3rMTWY+tk90r
bftLx9dnQj9O62Fh2rb3DU/mRc+MhsSx3icUFFDp/KKhg7tO/ZBr7m/B3RIPEXb/+UE5YRtuH40J
t0LcF/pMoYUXz3I1i8FeVFyjEVdHY/kmx1R37nbe+vzTTsyAfWTtLjJLiAKk/tp2Uhw0xKK3KGWF
Y3vlNdWFcHHqGcem7oOde8Lhi6SrQwdyVHZ50AuGahBc2M7aiYjhHn2HacO5jClZbRqte45s97FG
aNnxXmURcBwPICF0cYtpXJKHlGbQmaI/rolbJM/Pj6MuP+Zv8eToI3PDV3tLVZONX9bXtNXmrjH+
HjygXaqvo8PMzi+aeWy06PQWKWLzvkwY2Fw2d+ii4+rY4wprDtlTkk7A3H2A1IC6F4PrXPBw106s
LEce9r8+4LwEhF7t3y0attkIuHld0sGV3IXUKtdxBF9LMoZogRUIFUDBAWHoN+1uSsqdI1BBBsba
UF+VmH30U2ZSYP78oGky2P5l0Bz5pn+8UZL5g6mhf7Eeg/7GlK5cgAJlajNq7bVr0OcB2QAJCBg+
PTH+QRKFzj9bP7FiHOf/PnvqhrZPlN5ZR4jOeYh2YGtGpxcUshOYTxLgixUT1QTA7ZIZxqDgVyCH
Bix2AedB0hnkQAqo5ryZ4z3UFnVfqDSSAYf35/n3PDlrclf9MUbY2iNe7jXO2hcPOtQbs3vT4TwO
45UG7pI3JqmicP0DSy4MshIqIYUkV/hQlA2CW3ohMJ2cLTmSf7xJVTcBNqhY3Brows9kAyzKEzjr
KSUeNHso4Mhuc5kHdx0Niswst5G3K5Rmf34kTuSkzlHWUWhVXxhapKwB2y16T0GAiAYzztnMDsdn
hOIp1+Lzzzr5rUfpQVx6+MuAJl6rQCX4p53VkY/WN7X9HWf+SnT2nhXJrZGWYOqsJEn2/JNPBEvn
KPyXCTAfO0rwEcYcQGJHQ0iaKk5kApuO84+QK/xvu+4oVioY0tZZRDwWKp6eGMSqWXPboT4iHfTY
kBdO91Mb7CgiapizaKIqFbwI6hVU8762HvrEvPDrJz7CPgpm5TCpvV01jBOeB3Q0uDeWE3dRlaKJ
GO0b1/IvnC0n1p19FKSivLQEeHGF/mx87eAd0zfJLtC77ywcN2btAwK0vV1PT/789Jx63lFgAv2a
o3Ukj2SgQpE7rhKkQWMqP6NOa1I6yIx9+NrS/PnXlpx9FGFCXHrCwOWBFUusDVDIkr2dgftOAkXn
wkNOrAb7KHgYuoKF18RqoBHD9XCIVxlqGZmU6D0/bCc2jnW0IHLbF3YgwwOqrUDdqnWLql9pjetC
Sz/OP+LEncE6WgmOgnHDZBMUGmoJ9DUladCzLhyGp378aNqTtI+RDvD9tTTdsOltNxkR9V978aMZ
bsNJq+rKgXMi1CtX4KXbZpZyYb2emFnraGZpsim6jcfi2g3Ab+FGhLTORsco5vy7n5rXo7CvlEab
iJFxyZGgwPfFlk238caaaC1oCrzx84+Rw/yXoGgdBXyn7l1Ol8lfjwLdjsY++EW/pbJ+PdBvg9xy
KefRT2Rh1lGA9/MR55CINmGf9TutB8+NDYYZOBWgl+6gB+mLqqVrJ9bei0i9l95qEq0y2L77QyuP
pE3INKH1qyHnpeE1mw7BKo8K9JChOdFD7Oe91UC8Rpq08KonlEd+lY237+ruwmo6NeFH5wcw8VAP
Ys1f1zZcwERFriYc722rvT0/Fbr8ob/NxdHJAck5VVpzZC4UUKqZ9ixps31fhYt0MnwsEowvaZ7g
YizShwDXiwKaHZDQb4S95kPp7FQUqmNNgLXwnFk8wceSfoLGwKXKoDhy/jVPrBjzKOCkZaqMlUJr
2sogHYHUocLTl6smr756F/2AzHMunEAnQoN5FHcq1XDNMO38daTRFDTC+LOLzH9t95ry6/5I6kDw
iMlAoBMiS7zvSvtBDxXAzfGF9PXEav+5+f/x8y4AYOjbmGyhXIbSg0q2VqZLH2sMDpznhCNgVI2X
8xNyYl2aR4HIt1NLrVsmpCpQHxb1vO6j+8zqL2Qc+omD2TyKRJEW0tTobW+NPBQ0bR0Gajs60JWn
fi5dploYi06UUWLGfoF7/IubDg9CSg6UunLdIPadSY5gLTK0zNKmnueZdZBU6QLdd1d3rg3Fy1YW
uP9B4uD6xEBfQLLdpItX390obn1hh51aUEfBLlTVrkDSzFtPXrDysXArMBb61ybhKLzlLcar1qh4
axvR8qBot44sviZYOF04J09tu6PoY7e2oL0WED9pnIKqGQGE0LTFlCOap9Ty0RH9Pv8pp65e5lEc
GuMxCsuBCTfd/M1Mxts8qWGbhXskJ/u5o6WvUVQbK+fHAxfiAkrhEZ35+k46acXAcrLYQfwuDJcW
TgFNYzyef7ETQ2AcRZ4mQD4orBjjcaA1DFpcqrna+JdK3qE0mT3/mBOrxDgKO4HTWFaaOd6akPCu
GdqdhyHP+Z8+cagbR1FnqEylwLiLZGeq750ovqlU5xB34W8Ithdm70Q0MOSj/4g8iaJmPcoSeAu5
2UufaLRnESaqB2B357/hJ9D/5ZgyjuKNFmlFGQ3sIj1E8NFwtj2ef6Ym9bfQYpUiavSMXQBN0+Au
YwEZ363U10mpbh2VfvjYbFShfOcok8RlUuAZM4qZQz1WEfZ9GbS3CE5DIiZjQ52K2w3UYspJuN7B
FIWJG/XQAtIc+sekX1k1HTE7yXBvST4KSO5Zgi0wRnJJpC+nOlh3aRwRoCzJb1XIFvADKMka6O/j
jSrVAKX71flxOREmjaMw2Y+m8NvIIAIQt4xqeMwhzyN5VN7qmXM/cjQrnQbW3X8//7xTE30UzPwh
Dlpyfm8tDVVU3bwFsv7aOEpwIeCcWqtHEQ0mXqmhw4kcP7jqEs5oZXlfpdY8B1VzYaedKjcYR0HN
QeRBD/TQwWW32Za5cyupvTp8ugJbEEnrluxzehDUfNInmd6NcFUVs76QY58awqNApwb1ACVEc2Aa
wpJBIzEujO2Uahcqjyd+/udA/WMrtkMg8EoZnXXspr8aNEakDpwU2T+/AE6N3k+q/cfvN56H7Gyp
w/cP9Rs04zzMYdkxktAiTbgGECTwSqV4D1su1pCGK9MrL8Qhgrb3hXeQq+EvwUA/imiRcJ0SDR0I
bzEqOzlVfBDm6pvU0asHlAt63GnqsEQOotNgwru3epdJkJC+Pf8CJxIt/SjcpaDCBqWiUSutrGob
ErFuepscLKCtWwMHsImPkzNcSklPbPKfquofQw5eSYgmHux1zaVDSsBSPpbeF860DeFYiYdBKw/n
v+zEMaQfxZOk1UOzxYkFWNkBYRVa4+bi/C+fKtrrR6FDL3MQuCWnWhgnG2BmO6lxiolRDlsRgK9G
TEnS/HYA/ZDS8Y1GPKlE6bxKAdCMoU3Rx9ed2tlywdZmedsy6RjAI7qlX1jbp7bOUfBpnVA3azOy
1hjSw4RQv2PsVQJvupDTnhrbo7iD83qdKoVmoZ7ItFWD/6h4cPPPD+/JfXkUVsCacZxDLVsLhJ7H
UNvJjwDbuQGNhgwqtkIh2Mx4MLYe2Oqxx3WAHvLCRLbhwrY8kSlpR5nSFOqFinSMtbZbkcJZMBcl
U1fi1TZBII+N4cI158Q0/WSQf2yHPLGUrCl1ax11mN0WectigMxeO82FDzkxUdpReNHBUcXUbRFT
Q0nKI0mQBprnp+nUux9FjlzoZqOhDrVGjelaWtkZMY5wcZINF9bBqUmQD/5jcKIiBi1bK856aoNP
aG/oRmCngbtiwOyHg3J3/js0+cJ/CcGaHLs/nlNOyhQncOXXpmYnG0sAm6CHdGNmCCEDOqXDBgDS
wCrN93HCCS1kH9Shfu+CHt1BquxSg0irxmtvQqj8/DudmrajAOP2ZewGVsMrqcmrV9Kuzrrpwpo7
9dtHoQGxvc7HXNxdq/i8IcT8UcK0Pv/ap0byKCx4DSjeqPBxbyBjrBoBykEvnjrDewi99PH8M04t
u6PgkCpZ0Ho53cgcalqWIuIo789GYV/IqU4Mzw+06Y/VkDmJM6o2OY1LvUR3cYEBN3VhWnU5xn9Z
aurR1ajEQD1AQxlaP2AusIXSthABlREiM+pLiW0j3mt1rKrxG1OgAUQ2tIQSBYKRq0DqWq+JU237
FD6ko16Fg3fjTdpDZ9s7V/oKKnjNX5jJU6NwFDcsqK59k7K5Gy5YHQLlqidez0/giUWiHsUNkTvu
lMX8NPfxZ6n1NcoxgIdqQmg5/4hTbX31KHSEQZKjbM8zpkSFbl9sMurYyzCOvidRDfM+b94GTXRz
6K9IouABisCiAcRRR7kX9Y5uASCkWpx/mRMLVpVD/MeC8jtYGHRH2Mtch4kVizR0bizkFs//vCYX
/t/W1FGsGNyyQaJ94PdzsJHyfoYJOUflMNMqlNkdS72b0IrN1S6ZJ+Z4IfU/NYtyhf/xVRUw7H7q
ancdVMYycA243ADmenOdp/nv81/2UyD725cdhZNIVfSi0kdvbSFfQOduDU0fmFHc0K5DqNmSXlT4
XpgR3Ieyzpf5JHaGAoNFOmgZXnrne8jat+KAtewHWs9ApRQ8ypJflXRBVGBcoOkF7ml0MQjOw13c
4laZVHeZoX+HtfbAudCjGOa+DSkS+ChgADUaVnqrH6DT3+QdjBRuv7DWv5xSraABYnmtlfd9jLJr
l63Pj8KJBF09indOapRQLpBPiQd6lQggQCbM924FgLtK8CrK3wygi+ef9fejUPe8o7zHblsXHw1E
aRhg6HiWuGvb+kaH/dxO9YLu2K2nIlIzDTWNfPpNSGF0c/wUXikP5JLinOfpxo6KS+nLX1cZ73MU
L43YDjPN8YINdPeV3UdvGoPtpcMC4aGP89986hFHka5oFa8NtBDyjufh+KVE13hDrIJCKk/Fy/PP
kFv9/y1kPuMo5I1ZZpUgY4MNvsY1/j3VXVk2m/O//df1wW8fhboK+WIOLEyesUEQMx38oEapRIux
oEtgydtGB4NGTy6cYKdG6yiYDdY0gl+Pg40vtGXlK0wMAnLANK8iA1/v85906iFHEY1lwI85NRJe
GgaWWfeSelIvAxmnpDAvHBFyev82JUfxKweb2PRpwrBpIGQ9Aw1F3wnmKtLNs9GHxgWF9vzX/Fwa
/vaoozCG++YA9p0mku4ET2UXrgI0dYII2UGl1zc+2rIdyv70hR7ggNzQI8OSKEaVStHGRReVsMiw
VIan8b/knddyG1marV9lou9TJ83eaSJOzwWQMAQI0ImUuckAJSq99/n059usUrfEqSpN3c3EiWh1
iQKYZpt//26tFZXQkBCUwFNpyF+E/8Zrx94fPd0b+9LC7FzWeRrtg2C6qebxSa8wuCXg7tzazE7y
pGQHUP8uwJWyQSiX3SnimaSsd1UdfjGdfi2t8Go250MJdzmifP48jecMCJqWw34jNLKR9WI+BlVw
NTnOR10iaVorPSr1iYk3bU7h9WjzL4hcf2gwOnQ8P0JW8azP/YuR9ft0kreVnsLyruUfJwGP4GgS
Kg91eAonMwPtCbA3oPkcy1/2PkS6sEqSm1rJMX4/e+4HwwLyNkNapQDsyazdtlT5V6Y+PESQubda
CaXVbN7BToHqJPiutkQFRoufake+CHOm7RUNJdf4ZkQS9lvjxjX7cx/L6zDJbkKrOpWzdRgh50WP
iyMDdoQaot/+RZrioA3JV1mUe0U8F2XOVemIT42bfjToKuw1+SlLSqhPQ+N21qcHDxULd1wObhl8
4HzaVxjatSyHoy21DbJ9guZ9oPHIV6ueG5FFX7y52iuDZaFbgZ5DtxqM8liAWG+h2IP1aQKWW+fb
CSRVEi9PwwxzGVPWq6oSEDUcdQv05nCljwHkXfBaBfOnRAfSqfBCIAk+D8g2gS8I0WUt010SouPR
e4eQzqkKBLqs8L0zUNZNdt+7wUnEwY7CqdhIWe81g65i6Ckp+La7IBhOAGy7lQtMzHbMZ8X3T/cF
LH8ZWCWjcNFg07Sj0gzwwEr1HmqhpihRS9CzlSapygbyWkD+8dfbEsDBH5sA940JSOJBNwMXAC14
tRszbO8iCW5ALeASNYtljL6YcbWtIuOR4NOT9Yd8QOO4qhElQP/GAhEC48kgTq4Djs6YO1Sho+WD
2Vs0fM1XeantLSGPeSguxjRfl8plUdIoEMeBZ+92ZYPOqTMXHyfgLGUbwISA65LFC7hEKDdTIOMd
bAwTy6yvAzQxZPZaLVgG42YRDpBlF/pMxzfo9C6z8CZsm6coRqXD7qF9yeN9kLrxCgnK64TLtTWJ
GiVJBA/fjYU/1RqQHJUCYO8AU9aS9eXB0enVRhdo1xF1lJCM16omTUEC3PUGDtXA6k8lIiCsnIbM
XQ/SnSqkKhzZI+pb0H2+AGM9OajuQHEr4POS5yherksZIIEOrdpaazS5E2lF4Ny5932oXzlmxyhA
rQLdJx1RHcyIZEBiDP4ShHvExj4DSNraS3XdIEdhwU5QZOZ1CddD4uQjqRLrylBohqLdmEVwk47h
pUeIJYGRpIjiYG00xhp5jUtqQaNu6jc6PK3pgq78PJs+PShPam46Ve+Xsf2tbeaHkXE1mMSmSc+q
jCoVrRBkzYLeGljZHl2j3yUNulKO0Z0DeHnX5mJuS/hP4AGCWJCXVmsgj9svSeYlWwu8cUvX8tRY
+dYkyOCb+6xLN2E237UefpZc7PdIvrH7H2KNfGvmgGztKdr7MGY8dE3/otL4puuel1DexsxmjzZT
rdjaCu2uh98qUsosIABqeJnGebhKImurO8ZXJS9rg75L++IaRDZ4Wg4XBwLUvA9JcOj3EgUBsH9r
oC+wEkQVnH858hspmgP0ycixfewHU0JDC+g+iJxDZGjzqrble/gaP5o9cBwRwPy6AGgA5YTYh/vc
KXFQGvYghqi7RzuHQNibnsxanCJ6iVatBh8wSDSaUoMbHQGURgMUyT546Iv4vhDuSy7L49h1z9GY
7bw6BqOqIUXc1O6x6o2XfASR3LbdJ/r34VbL5w8FJ2eGY257CXF0kZwVZXfaA7tv5LA3ZH0jE4EQ
zKB9EqNGrWwyb0lg7px2+jIE00Zzw1/YlD/xxdw37nNujR0oQzpc5sQiuHCjnWNYV2k02avRWz7U
AUIJufjF0f1nN1P//mMElskwR06VttpQ7qbJIXXQnbTJnlfREfqf4Be+6584Y+4b/7ib86GX0Uzz
Whw/hY5zGGh1zsL+S7D8qnPR+jNL/MY/DrvGM4owoxUMCsp1XEXnOLHvA7g0OLzq0zjnD3YaIsEx
2v2qSxpSYg1IJkDaU5afzMQ6odXw3NfizqGfgqaXQ+HZe8tmLERC/lCilBeFe8eDwoC26POit/u4
kS+27M4t2H1QLleJrn9MreqhdeiR+usj5g8jf4gS3rjm7hQNhmHQkxumyUMvxk+G4R7DSftF5PJn
l3/ji3eFW1BJHulw67UPpjCeGzjwBcv+r5/+T4IW940X7vZtS1U0otZeOvvYKwZI2UX/K6f4zx7+
jVOMJsKEirqnFAqS82JC94S+HnFmNFanNlKuceePUXAktgysmwZa8MWJD5Z1T8/8X7+f2pR/4Pi6
bxzffpqNUuZOBDF2ulp0FIfowoBO7duEw+PiJ8ZDfIKYav/Xt/vjNiATCPfP+zXrCstGnzXaR9oA
HfJzEN5oIyp55hlGODuLVlCD8UOmpbuyvFVjocDOQQiCOd4l+EAAVVY9Lu9oR5cks66jgJq/It5o
wKuS7ilBudO578U42O3Y/JZ/+D8/geraV5Ddl7KaGxoCuzc//uf7Mud//1f9zr++8/Nv/OfupTxf
8pf27Zd++h2u+/t9/Ut3+emHTdHF3XzXvzTz/UvbZ9132J/65n/3w/94eb3K+7l6+ec/vuAwgIW9
fwnjsvjH7x9dff3nP1S1/F+oQnX53z9Tz//Pf5wvw6VtL/8By+pFZax+u+T333u5tN0//6E58p0O
Q4ItpCPhBLQMfMjx5V8fmY5ne5atW9KQCpBVlE0XgZlx3wnDdKTnuLpLKUGdE23Z//4RlQRH94Rj
2vyO/Mf397/9bc3+NiV/DIPEmPy0tqUE+2wbumWAwUalBzDTz2uuLc1aGqMRbLSRMnL3XNn7sjp7
5V1BzCGv0cyBI2A1aId+9gVixgNinym+hw6VvB3CJ31Oh2ebrov02hnWqocSbReP5u6suAtnfaVH
X7sRavEGqPpOD6iba/XGdC5acidq4tTwRD+JIw7DjKI4iMPD0uBM7rNvVX6q488dMBhxk4XQl+4s
+Jcta6dj190nRx2f/Ft3XgK5coAKl9PRzaAxugnt/Yh+nfFxlPuWEKdoHm1x08orK9m4+d3Q4eJB
mQf3qhuvneazu3wJ3UMAKZENAcO4b+0rkZ2s5rExjyOiueCI81Oboyj5YhXPbX92jP2gf7Sqx8W+
rfHGPL+1D468rU1SRBpREBBikBUwzz4ssE8ojEf6/LrS/tZeO8VfGkgavnVvd9JPm+9Pv/U/cL+p
HtE/32/ry5xfit+3W/vjflO/932/ee8ckwSkZ5CNMw3X4Tj5fb+5BpvKdXU2m+D/PFVX+L7f+C0p
HYfNYFtStdX9e79578gU6IIYjU40SzjO39lwpvOzl8SGMy3P1j0MgTQ95LfeHJrjOCSLPrnoKfZJ
v6Y0PQHEoU7Yy20a2Nd1t3y1kJLd1zo83S048TrN9FU4lLtaoOru5Zden486WOxVYUxwCUAjDyHl
E/Zi58HT20XFJashv3JS/UhCFLr/dOAiDQkHoEYrYVZ3wGfWnTUh3ApbiTWurag56Ilzrofqq6ge
oF1eqX825/bAAaQ0qErEWG+EXhhHS9anLJs5jGYSJFHNI/Sg9WE8YkPOy1Pd2ecZVo40nu7BmiAQ
7bYpVDkwpDQA7owm9VZGNj9V9N77xMT3pjsenbKqYblajhD/bqUx+EPxVaL056aMTPda3ZwGGNS0
9diBCBssrrt0zr7s+qNpDU9wqVzS2D7rqXbjOQ+hpQqzTWcC6EWWVssOWjtA6zfdE/nRQzMvxwAO
D7puLxbSfeSEwBHZ8qzu3sJjk/MFyNev5+BxTj633bSNigXmeG/VO/29ic6TNJ7yWHxwy/kRZjK4
35Yn3fs0d95xsKcnrYVoFMUqrUbk0xjuS8ZFLvqTEfX+kqHLC4PPth4wUmZ6yet+62bW3haVBVQz
vrxG/WaxVwPTzWLfC2ufwAZeMz4kbM8h7DylOVJ4KMynNNKfxgEOxOKSuA2cFQxY3SOCwNXdAklt
czr2JGoUvTM/2gjchZN9jtLOLxd5rlu+L1KSWXL8CkU9qqXxBcLhfcgbql9YWBYT52DhnekNPS/9
8lRo/X2k9/dNwXZdxnu7hTYygyBotKHhcOgGSiNoq7zPaZxdBtg713mmfzZljFYCJ0LTIhrdI6Fp
esm3GblTopPzskSbtIXzhbXdIC/T98tRgPjQEnImxfLJBRNI78u1wShHOrQEenaZw+nJYeDVNM6i
ONvuN0m1xtdlgR3vs/dzdF8E02+voc1HyBJwgk5qcmZDnJNIP+pk0ma9WavbTZV9ln3yDY4blL5n
52oa5DpovINWVddwdoKWd5MLWiDrrK+Oo4i/0QV+yXhHPUcDt0W3zOqU1iA/D/eOBvO6RmKahu5x
4EiclpOaXDVJ2oy6tZhYF9bzoqGuyp2L5LbHiaDUeXTCSltPUYGjZ6MYZ+/1xTq/7kMAVYrqcbon
I/0EseVlqtidEK1BMJokTwZhPerhbjzch2W5Dl39jtofVqT+VePuq+v7b5dYWTFpYClNU/ekKwwL
e/ljaEngTSYMSaOtepq0TC8g4B8jUpGmlX5DFuEJF+7JNk04WEuoLEtcWrmHFf9boAEebdKLNtrn
CraDEPWcunAYq/RbDnHoum3ZkImLzEPE0vSy+aMMAJ0Mywj9qXej0+2vZ0sKg1X0Td18sSWcL80h
QEC6afWnij9ujgUZxnunyb9ZE6wgXg7zLpZK2YgJuSfYU0AmX3ctyZZ5Kv2WosW6i7iz0XdfNahs
X42OVKarrFF6Ldx1Ynf3ygwo49Vk2kszJGjdz7aPwAVjcSlSmF3yOP6m9u0ol5vafOoG/k0ZqE7r
IZBnzxoQNrZh5rfpeJ/H1l4b2flS/CKEeA293s6P64INsHTTxK9TQdUPob8DUWDZajX62hwPHTWy
tecO94Gt37l2c+VGDOCIoSqhqsu8x9K1rlzqQqMx1GRf2eYcKKM2P2e92CTK+EuKuVDPMiNT87GO
gwsk9gh7fRjFdC8duhPGLkaRBoo2tRgShDBs7b2af3uAulo3vC/9XG4qXGkPhsyF6zgl55TDX7o0
/ya1ZouG+jqbjRc1R+U40CmaXswx2ZI5+lAW0z5P5ZOyl9WSXmwvutQe2zzKv6WJPqxe9zzKKlfZ
MpzIui798PD6hYBO8/W40DmJoMARwm94FsCoIi0w7n67Ci3PsAxFWmKRCoAZwWSn61X8zc3ibwF/
Xue11M1dCLuc4VA8gEvr73tz/43I6U9duZ8cvv9F8ZX3l/HVrnkpLl8vPzp66hd+d/Rs452Fw+ba
ng4U0vVcIpffHT0+cnXTMSCSt01OBIUv+O7ome+kRTzmuQb9LsoJ+7ejZ7zzcBctD9pHyzVc+vr/
VmTFDvtxB+JKWsLDUOKLSp7mTcbKHV0aPI0GMkxousgKo728n2QD04ncG5HYB4m+zom5bO+9I35Z
nlde5Nu7w+DlWoKWNGm9TV0YpV4MiyyQeBTtRt12BNkPN9rKoKwDd/ZWyHZLa8TOHZpNRu5zNKFM
Mn6LUn5KCPzIsqMSjG+fwiamlBZOr+H9F5hLYcgcOoSEJvMWJblglZNctbJxV8nkUPDyZWH8Il30
evK8vaeDm28LENPC8N5kI6sKOqVpqBPIqgn/JlSQXB0GvnZjayjK67DJAUODSmNThF+CUV/X9XUN
h6gXNxuz70EtMC0FAtTpwZTNftBuLbQ5UEucoIxJGSgXTtkaysb0wbKjfeF6KyoLWzWEyhH8Ib75
PVz/cfxoVPiDEfSYRRV3kB58Gy1QOeng0+gSP7CWsxqxodobRnRokYVsBT5ji0AOhQ1j3mWy2aRG
u+k6utRrA3m550Y31sqbKs1A8a/5zdz7sz5SZu59T/I+9DG5lBdaXtooi5PJ1Ig5Pzj1tCOqJum2
ydGkV/dVL6r+IG/FoQfRGdrjtC1B+oofbeLN1s3Gnm7bqaUKifhZ8zzCAzcPKPvxbeDHKzfeK28x
qwxUL3s/cGZgbF/Cvob0lOVBrWybw6minkmN5mv4Atw+6WECldNOqCIPU6g+Vw9EhgSSUZ045laC
aXM4Q1/dd14xRWtC5MkB4Ch6d8VFPevST7uGZ9SG27ZhqcMQFmW/bYsYhp0sA/7I/E0zW4GZbhIk
B9gSLAM8yZVym43umZaD7VJ1vloHMXLB6FQe9L7dqr2svq3GWQ0EKpiroel8BHTtuWaVc2hYjGXI
jZ1m4zUUzujaRyJsIxm/yak36tIAGeC7ev1qJuZjnBKhobM011RBWbsh3waZm+dqLXNx/u5Z6FV7
txYhRYmandVudUKMhuVpdvLcatNO7fsRBrB6SOHfxgawMtTj0/EBNee4C0sCwzIaXteFGnfaejZ9
ycMyxk0HT3SFY8v0NdOzGrQpEfukEnszWm69DI4MCfUt7wF301q95+ugCd1fqrMhy1/shzft9K/J
KsuDbkyn/OtgWpXB+cGt6W3dzkq7Yjuw9HQSoMq0qc3c2h6qQdC4MKwa/vvMsDMwLXtBILqmJsbU
O79GFkqIZ2Xs2oxUMi/0ix1r/tGGBZIlYCkxLPstOGxO3aDwaKn2dQ9XKuyZEFSomACDY2Cmho+W
QFNA866WimJ+9X7F7/EG//06SOQ36EAVHD265bzJMFQzvBLSYpDUIygLoWxbu7h+ft8Ez7IlurJu
1fTO8bPajd+PhXK5pfDsKN+Z8QH3REy4LzPpe+mTWkbIBgVJvS46X5nUpv1Vmv0VRvvGdAvb0W3T
kyQ3Gb2fZ3eu0HvVnJIHn7MTJPU2j1I7806ZJdNu4dZq/DpckyfdQpuxUSG8shwGK1HCJYaxU8YB
wmB/YRurQP514RINqxEIo72FnKsKbtWeXTgKzBIGcvZxJeF7gchX7WNjjFGi+BTm0zE15HmqrH2T
QvOPXQlpJyRNODXpKRxvC4zYLxbPH5yXPw3Am7MrckivGh6ndu10rxZWLe8Gy/GaY2AmU5MwAiOY
wXo5YdBVGD+qFQVdu5o4LLBKLaRF/ot6pUpTvz3KYTo0WDjkih3xFqK8mGSxXapUr0e5MucVR3cL
hWXFQlYTFWNNE73eqMdARuBgOr8Kav7gLOQRhOd6pislWnY/L48wGoUGX2Piq7Wgbqs2u7L5PUJS
ecsa18ReWL/qgpf2z32zrxtKeXAk3V1SgeJtr3AceDHd8F7sa3DceRjZCPp9Z7pltJOAmqM177Q5
O0zRtMvouq7LfqucnRKjbbe/LUplfCTHUT1PsOOh+LvcWlV2GHPjNkcJd4G9hKlWLstM8b4SrNNc
7jnb8uXZZNVWHotYOS0cwV467zxOPjUMEAOvIxZFUHNtNRwsykkgUeiRRxPP4TRd5957wZ630tFP
MdzCTE/qhFPG3DRRU2AOW72GFjk9pHGHqE5+0nAU5xpXLdxQnNgUJqZMZaxSEw7e8aiCIF0uRzXe
upse1MO5QXJQr6BMq+ONO7yrineNk3lncKKoPTub1l55vyrbpmnTUcB2U+GCJhzXDfZ7gJERWso1
v+qgAqFbDw1b15k73xnHncbBpXa98ltMtJyzYqLBH39au+/rbDu0cq/yXoT/lLbxBRgI9drK4qsM
myj1W+XqaCOaVX6y60W4dcWnsF6QXdDgnCLPNo/rau0Vz8ovhilvp3IWgt2G6NZKw0koK85NYPZL
5itH8tW7YvxfT0qsYWEiysDBnFfOWb2nckPUTsk4sNU7Sg+vBs9KPbWJIKkD5WIy0frE0eWsO3pJ
0X8oQoDXi9wrv6olaaAMHAPyfbaUm6M8I0EfvzJ2Fcd6huyRcnWQfF97N2oC1MpQDxvjDqoLqSdp
MWAQGPrK11MJh5LWupkOjhKS2zB8UDeAxHYjZqyLNvhqYan5XEYWMIeEXs475W5VAXypUKp9rhNj
o2ZNuZ0KX+wW3hqSObp4uCdPo84+kPooVeNTMFqTNb6PbcwWq7OfUoRUcGcYEfV8yjmZ8DmCCZFW
/L24gomXxdArgmO5V0tAbYsY6Rv130xno/Eqw4i+/SLOHmsTnQvymHCX0Iszk+zrFT9PwxyG/SbE
TVP+X7m0G5gyNzJnMuZ0vXyBw3UPT/a2NUdIZpZdNCaQlqt0JkrZbb/K9PwU29lpieXZ6hflOl4P
Rb62egOeyOVYOaw6/qteUquGrXo5tezVIas8T7UT1ByX5nzf8bRqAStHwKQznFzX68IUA+IKvFyS
HKKKcwkrovxd9eKzYdKj9Kzeh82sPGC1hNWwqB3rYFtYGmoTS/sup58pDEn2kDGmu2+n3J5qwdHk
+FBOW+z0u5k0VokuDwcGq6DjpZXFTidSkJb9cRiH98ofqBCYsfN5J8cvJu155UCIgwVQ3mTPOxi6
0vCBBDQZoQlITiqSVH8frOTQ6FcM7n4qsFj4lNMcndTr5raD8iO0ofMR9doD8vS7UvYYy+QgAux2
8CzCZxUTquvCR3sUQ3Ja0DDrps8Ja1jd0hXmPibQaESz7QjnXCf3YcjgkyzGI0m6rbKByiSpyyo3
W6A6YMmN62J+8EyVH62eXzk3dddt3Dp+/ZqX2h87QEJRQCOlHR7Ud9QQKce3lpsWHm0boY2UBWdB
lTNiWXPWPDUeYvkBR5cdz45WsYC6laoSqGfEzZxw+5TfoD5Wm1TdWR2Pys1WwYfy1dNKbRUJ+PM8
J7S92pwT7AiTjyxCGK6i0vTqhuoq36MInHHOqn3tutcgOdR11YGg1rUKRl99y3E5RgL/r85PakAW
fMFhpsRjJCegNCuteSw5ZZQpn1lx9EBtYhLiI34z91QmCklFZI+eI5ulndIeiDulggcOPfIEAc0X
BHQjdV3+QQ2vWpWcV8qGqLhAsLVVnENiXbciv++mo5ofZZYDRkkN7mA22zCYbyMSq2lzldsZikA9
BHysM0rAalnqEXuTiFMNrDbfmAuxKn2mZnnt9juELPcqmQC64aDctS4TuGoQNSc43THi5Iwsi+Y1
AmLS1PyryWud3fezI0sJijAIanIm3CjlE75WHxCTnIL0oOybGgr1HTXI6lFIMO7WJ51ZV1G0OuuN
nrBnIARyG4RJ/cYjmmNZOvHoX6najTIgKgpQlk7dQYVLCebWbVIkNBiT7gu9hkjIjLuMP2opv/qV
f6tY/P9jepG+hh8c8P/Sv7G/xF38Y3bx9fvf68jGO5viLF0bwvJeM4X/Si864p1QHjD9tI5jQHtP
5vH39KKpv9NVlsalrYLyLj08/04vuu90wwZLxUVp+bCgkfsb6cU3PUIUYDwLTwd6JkO3yQ69pdfV
rXgOND1ycNBiqhazGd7I0tx0cKDHpi730ptjhCbCrbMcZVK2YHCQgpHTbZ7aT2UtXhxwH0iBWaQf
Rigf3KJqd6OEiTmJiy3NvjfoXktQSsONO6PiVOt4s5VTWnh61gZFVDijY/RPfpiAP0x4qSn6KdCQ
0NvrOvlZMrpMwCvw6IcQv0GRWtfyRW7MeTgVM3pd9pgcp4WtX4cjSiDWvaH35XHB2E3J7N12PLgx
xPpqLOyPZlmpHFWNtFAT4nh4A/LV3kB3ZZ4t+3r0NkmfGzvOTDhWg3lBKKR+QVotuG6ERIlBH2jr
Ty3jOhT2VV5Jcz16pXOXiu5rvhQgAUV+53QcZkiVVRUoY41yJrqMFPnkUG11Ex9MpOFj5mXboNcM
8jniNDifO9u+icpKJ39n0RYPrVfhXqH8cokjscbXOedW+RIPRK+ptUNba+MgaeRmn3G5jknkXBWO
eS7bB/Qet0PY3stQQgWcPEOVjtRGdy+xlQuiyWaT3bmInQ+yPo6IUCaZdmMXTbJCCPSqtfOnwaju
PQNVnGGEgTukv7s0r8bpIand95XNZ8X44IUFGoXRtbiWIt43g3GEGfp+SQPqbXdBihxQbmCynAot
VVqBRCXvcHFNFNe+VqjSNIH3Se+qp4a5MxawYPZUPnfIVxC4I7kTwlfvjo1LUa7wQ6PCmi8B7QgB
T2UWaG7EKRrLQXcNZ/CJqOtbW3Wf5oUGXpleU3L7FPWHLJGnvDD9HiZJpzauA/BMyeB8CF1EfZAN
OtBSeRhQwfDtmUb1Lupz3x47Y3sDtNMKNbQ3OquHuiK9a6KRPv0wuECFADP1jGSVHT079nSMaxdf
BIfEtZmjfJrOzqw1a81ZqhXdrR7p8uCjhK9deleFbvmhNh0oQZuAG0gSiy9Ba5+myDhVHgFYiABN
oD90c/apkOZ1O2k0XaBm0sUNFOooWgWpXLZBbm05+B3E/JoYlAGKWBON68Ee+Mq8hv8rdVDpaGoc
mMCycIsKxGIX/atX0kle95umDOdN5TYJtUzjCjSgQnrW5AZLVOCjwP5YZnUJAD8Z0EZ07rSB9hCN
LpRkNC0C22TedN6AxI/V3RYO/Y61MRsUWvOzp4X6JipBlqAzo/kisKQv6+6q1vtq2yfVbizo6Ndg
yNqHVfaYZRop1ZAmjIYj1G87abxHeUk/DaU4jHorj/CCiqvBml8c6rMrcDlYp5zOEE2zqEnM6hvV
1K1yy532kd4dnQTRP6+1H6pJc1DaTKuTEExGbNHXQMu/mS57plLux8LdeIXo91VSXtygHHZjhFZ3
Bq5gA1vl/dB10yrOps9TXMS7XuvNtTBwxQX4AQcmdl6+dH1vsTcx+jr+6wu6kMCvFToiyGl5cWVP
0Tjq412rHM1gfj+MxaGNEDVucuNpnCvfGgFeVujramni7VIUmOm4yenC1T+h3FcTL9EIB7IkWRd9
OuOo0uqzGJbny7E+exPoBDd3PjcheAbXs3fQXloHzX1JgyU4ouCCncbWWPS7+6N4mNw03ETmUvpa
XZEpMt8HYVTdJIjxZiXKqDKjNTYdFm019q67q2xInA2nTH3L1sINCQzCzy6Y/QWuKN+FBhPITjht
bLockMVEd3Y1tPTrq3NtL0vxMQnqZGs2CzFh9jL3nDWDx83ruoD1wIY7Fi58ctmlhNp6EslmjCNk
1WYWu6V707YSM0kqFBGaMTe3bii+dF2hXUFUfq5kho5o257rwHOvDS6QJ/NdaOTRBr3K6lr3zGPj
GvLYh9Vtbg6nfmQWcoF0Rlg1xPNeXK5pojD2aVBxyEGxXFtnMUcfclovdp5WPBWdCLaa6/kJ8Ofb
Fjx5H3XHHJWtfQqa8xiBs0lD+pLQ3R7K0LcjkgNZkljbJG+Er0G1pcEZ4yPFJKsm2Yta/+LUJQFI
z9GZN/11m1YmcrblxhU4gY0T6KtqbG5n0/YRPEfje3HICISIP9CDEHcIEhoaq6vNjprlAi8UyqiE
114oWKe7cED/DmWnQHOmdW1a7nruieWmHIuUJzdxj1QMisPRun8B3ClWTZgAyqgqcqXeB9dpKqAs
yWPaxp+qrstu3Hwi9zBJsRub1Dc19zZ3eptdqmEEo3EPoVL/pPfP1WgFH9iABqUhFBsHvQJZtMza
h8EIEOer7WwdzP2D0WQjor8QZS5BnD6kYIPv2+Hq9Qe7HX0kddKD52ofZQuVcj9luzLzimOS0Ctm
mMXn2M0jVEVqZxu48qr2Uo1gQHaPwk7udHhfPX1Jr5squtDAANRlQQraC3kArw8ezNw9SisSTzFo
kRxKqWT1vuBEJwWQ1+jGDB4NGK5cab2zA3aY+FZYb7VCfnBmy/ALWj1njIsfhO1tWQ3nLNUCciNW
g0zqkvvJ7ZjY3aaKq/1Q28tKLzV53dXJZ2hMVu0E7wJMLKM6wgZEjdZD3xm7IEzJQs/NddgEYNHs
Vq6AHt7QIlffAesCoYZKRm1v4fuDjsZSCqwF95Mdl9PdTl9ZDTTMBXBtw7RWdcwCaCSteCS3r7S8
hHKt7blkHOH3GMu1rMsFwfeKd+DEj9LMdxG93AdmnO5EWGg77aabVTkubd/3kTkQkCCDNA7zlRSi
vNnGdjNep7QzQas2bWWSferNbCfGNtlqRv3sRfmTNVpQw6EX3feoXemgUmkiC/10SLr1mJRnB+2Q
q0AXN8IC8zVjaFD/FAudZRb85VV5NQUUfCvZ0hhs0NVjhQFhuLxd2GkiRwYiLYZ+XXuerylzMVj9
jZGFlzhO3g+huUvb9qtFnjWX5u3czxYSYcuVaZnAzaLSjyRCGlPWne1MNH6F4mpTTBHSYBk6U6hy
7k36lSVo7WksD4h9rKg7fBnr+bEdxztXr+5ctzRXQVEj7JUjojS4+wnF4CtzQCPI844JaK+iAEtb
STRCqKZTd2w/FqoBzJbN1UzH07qPxpcp1vZzPCItWUz0KkIHojmPfRtv4sBVEoP1aaz5pHejapM3
0b2MupcOOZ/PJrDRuXIhA56bRw8s6Vzbd1rY7cx6RhAyPdhFNfrzugGOtMKBXJVLw7B2y7lMhitt
yjBeWnUPAdrent/HimdJm10Kqd5z5i0DXhqNo1FpH8ow2YG2IqGWaQ+LB6pAzw4huIUCVI0vqhZZ
YFhs6zT/jB4ZmMsUQGEpvsAcncPE7y9wckGnE4+rbFhoXjARekb8LGtuq3i4AxqzrWS8AZe4R3DR
9Iul+xim2TdNBJ+GMPfWeqe9EEL72gKZpC4ilE6au8bqDob1mE+P2aK0ngf8hyBb1lHpgVHYThlC
R02gf8E+W0Bi3scInVmZC48DMHYfwrV1HdsIv86ZWDeD90CKatwEDpHOImO/MAC0RwUpwYU8cDxP
azmwFNN47+ghyNf8QQ8aVKnda5g0sZiE6GS6yWule3fRnvQkedQMZAYM776L6PGyl+l9FMRI53Vf
TTlb+ylP9mCM0KLS47MRk/9DifuqCrVNTSIRth9H8w3zq11Vuh9lrIbOkJ8KZH/9aqQmacHcYwpQ
obWMh7WJUueqoaNtFZgy28pxCbZVw6IUBT2/RgfN2ozY3jr3hHa2vfmEINBjAHHY2SxpJRxwgMop
Rerq/7F3HktyI9m2/SKUQTjUNIBA6NSKnMCSSaZDa/31byH6tTXJqtu0O7+TsqoiMwMBOFycs/fa
ADE8UQ2HrNdpdy/GPZ2EYy02UcSXN6xm53QVGcdN7vVu8dK33Fb07mHxXDtZ4SdliEkwSMLxrSya
A7MmKIIalb4zT64ns5r9QV4SEDsuQU9krW6m3jAN7QYG0ybO0+0QYUIJlfqzrpYtWi7GS/6lmmo2
oGg7bXd6z/Xc3EQV2/x0IIWysNmBTOqHWcsZi2oTqHP7jIzyU6+Mj9RJdq2BgL6bOSIl+RbhQ+91
ow0iF9kcQhI8i0mTP7WDjRw45Bw8NByI1Z4iqo1dS77BrXvOVWfeyHT6ymbo0I17kUa+nmMAbTDL
qymOQDUl+Ftpi0cnHzEatnPQYTBTs6GjK4KYYUkzw5vl7JDVUe7DuCMF9ItF0q1flFSj6lU1VrEu
9A70J1PAA3PslEPJctt0Lm9RPW9arf2W1KNJDOBE48pk+2xk95bmvtjLRbebL/ySx5LI9YnZQSqq
TvB8ZFLNrmlGsoWw66deQ6ZWl+r33h1QaBTrsQEugdas+LYWeDNvUIetnCKE1465AXNhYdUez7Nt
flZTXnMycHy8lw476uF9TDAXp7MwME+6gq0GgX/lmbU42Ri1ve3a+tQSUF0v7mNjSAf6dU1SLAEk
1lDrhDmgSS+11z7v86Dne2C6g8ZL00jfql0HoEixPiTZbGedERPEZvNDC6cMM37h1ZlCzneE2Bks
m0nXhVyReDhJLXlXOlTnE2fzBMHdVqbU5UpdpRETkubOWKctMy/7tnGfjLUhlbX2BuDwElQZ4uum
sDx1QsQhK/lUlE7qN7pOYGSqPCwxCcitxbZjKatya+urGzadCoLPKCmAGPKqIZ89PRvu3EQuQZdq
KlXGWgU4YDa7OVQvdTVVBxW2MkFapj9p9jNU/WLb58Whq7O3XvQVvVAusYzjwxhFmVdh6Jyl881K
yoXzbfLYyprE4on4UY0ZfR6kDauVV6dt2jBInPkQQf/wk97iSCAwwvKO6kHWOdvQrfStVSqfmMAI
ocvT5VIsU7yRWkbjeirExnzAs2/s2lYQI4f2MW/s7li0oycyrbgHGD759fM8sdjV8tGQxsQr0Kk3
UUGFgpYYoNkxPuglzuJhCY8FDcmDYn0JGx5gpNcPgzT9SDb8aG0xKeXTxbDTbazo0YUTAK+FJ9ki
MIVKiiGJyGCUT2mQ4Q73asuxSErPHoqqSc8RJ9Y86zE5KkwLGlEHBwrWriu+M0Ol5z4II+oD7SR8
GZvvqrO8W5l7DuM8PxnWkzQIHcvgWFGsCc/R3GLFmfvtgm14pzrFbjRy81jLaPbMmkYiGuPKFwq1
hgbxXVo6EA1c1yCZRM1OFFZGXaQXNXebnbScN91VrKNRRprv9MvsWUo6H/o5qr2pCEu6HpcW/Me+
DCfnidCAx2HkbUrLnBPV7FRBTHKX7xrDse9LZVuFFR0BMRC0MnaPHDKz+5nQyi5sDpEtXl2LcNL1
IVjNUpxzOplmw6nTWMBBTiyYjqGwu1x4lyLObH5YqXgNc1zaVYfPGZdgeEzq6taUSoFkthm2esbr
xNz5DvmG8WxYhT+blPITrdgjqRCBXcX762eYrc57oYRe5jrOwTTAiExduJw18RRWRYzso4620SD2
USvsQ2wzhRnJeTKCPi2jW84cJCWOmZ+r1M4QTaeXpU9vFnsKfX1e4m2Lae22LOyL6YT2npvtnup8
u6RFcUcoElG6iaJuwyJVaXv2Hw1rrD+p4bLX5azT9jMuJQn2gey1zy4jy9AxkiWwdCvxk2eZx09i
MOKHcZOjar9JOvNyvTOCKs1mUGlMCpmJQx3RNxCOdqqoWmxHZRq9pNfDe+J8had3d8N6BOyquD6k
ocNo1Bp1v6Sp7lUprH/8EnvXEhP9KygP1uLe24qzV0MlvSs0Zdzgwp92Uz3cEC43vw2aurcs4quS
URTBemB/TqISOV79UOSh8gxvi4IWLn5Ym85TgpV0GNFka3l8Fo0ot1MYngx7uQvn6qGdHZcpj1EV
RbzlaiTOqk0HJzIo3bLXBelErneMIn7XzPyb05Dd57ST30T5DfFWROtq2TZSWmPXU19Fa8nIMeA6
y6wKj/C3Sgl8oM2BWqV27u6EEX3rXds6x6HmV6kw/J6CjE+g+O1iuPUeDhprWzzoZ9NofUEk90YX
tKgazrd2VHNxQ36WIBCZlDl8JOP8VLJZ8DNFf2H5Jm7Uqem46ZL+sNZ+UfR6wYozXpKSjp4bS0Fk
bUiyru3kt0bL7qUwBrZzefowx/HTkCTvVa3FEL3qV61gHdQrK/Vh/izE+tZPY0gxqtNQY26U7LOn
OetJwalQdauj6Lqvbe5kdxEsJV6swJgGcaygAhR6gthf11tET3hhXZ0jvrIoI4iLSd/lcwjavxc5
3eT0SxmRk7bExXOW6xcSQseT6Z5NBfSjlcywvTpsh4oz4EqoTCC1xDMqFKuoaVu3Yb18MUMjC5gf
PketCr24HhpfIGsh1LMYfbMDhKH3z87EIVFpjEvSawsBb7zny6oFoP01GvalNaeKNZ0BPUGZ3Jlx
gxowPpeLot4XsaIdDOZkNndskOL8TUamcSC8/MUYGvNIINwlHEiHRghWVuQbUnc8OcxhFDCojIN9
edT0rnsoLbrmKY3idNLlUYUhPhFzf1oD4k3FTm/SFoBqRy5wO8CEr4UVPcatl2i2jSEtIhhXCCdQ
FpMJrrePK6khIbRyzzwCIs92gz4kqBXYQb5b5oHlQArMMOsaqznKcRqoa7piSbZQ9q+qPX0TgW/w
667HB7piypnfPruIxAtL9Gw9KYOSbT+Ex/4L+hHUfJpG2GVKZEibnW3C7Y41yrJjFxee2afWY4Ep
tLeOnVaIQ8oUHGlpfJ9EVXPU0/BY53VFlkDS79C6Tl5FyWY3pI59pxTDj1lrnkXJSBcDyb6OGstb
5yPsVYGYtGkxwYVvStbULPh17Scr3EqdUwo8SXlnRO5xGTq8n0siAis3uz2v8R1y8OpYNjYKbBrN
0dgd45ljZ2vNg6dlDi98n/lZ4tx07CSRntX6sRwseVu65J0hLD1rC5uLJZzRkAoKcAOngxDp0knt
jGM6DGKXtdSC6gEfeFHlN6yj9UnTy+gh5zthlg9A/uA6s9gMWkoYInZZ3L3ZUwyJyDirKucU21vm
d8vXCwY0+cD6kXRpeCOhcTPPHG7YLdyDDr9dUstL3JyfLgx7X1TVF3Km21sVCkMwqVXhWXbvMojD
F4Vapm8nq86X1iZn1N5Cbr1KgEtHeIndEU+RDZjTrabaz+NSn8K8e5ujhtmzy48WdQFFAjzK5V1H
s87v5qK8wBS7iaOn1Jmak3okWryvqXjImRYrqSDKkXCObdUM0bGzmmOZKeajE87sA+J4IX18esjG
Qp7L3oooUdTVl0ar8DPDytiKUR83g1S+hpFJEdT8zgiYaBCfk3ZpdhghQ39Wyn1RhtJ3I3ohXexS
CyurwArjeVOQe6axcpB9aOwJ0L1Vlcw8l850KpZo9PuF/CvLndzdvz52bIo98VUIUwWlOi7/Q8RE
TOoHg+3omYrrfHaydB8jfdsrodKfunHxVLu4Zx9onc3JmoLRKim/j08tArwtWKLiABTR3XHvSH5f
OAJPQ5bdWFYUxCKyb+HWYEzuBCDqsItvEJh/5u0AjrDJG5yBcMyrWL0hUZvTgtbsek5foD59iJhh
aPmxxunQJYvaoq/DAccPO3ZXNBxIkkMUu9ElcjFlnD+cxUi8XM2LTVKbeI20iNACM4mOgxtFTDUn
2GXLPmuGz4hIXlpEeeUlcf2u6ILyklsGxLGqgRunWMTHudkvLGjuOj1O1G33nd49Ex2/wGKUXp4w
kJPGeaHtWlFQN57oNFieTa1gO2FD9Bd9sAI3oZWXU1PQ3NQ8mbZSfQlNgnzmDua23OetGl8Mi14Y
p9SjnVFTbFsCvnvna1pJ11e7UjlVxbDPZIvjyxntwNKctS5t255hpv1hUrRHXHPNjuiGGDuBjLfF
nA77iddhrqnyGQvCiPC5qqkz9AWigknuYupLa8cBtPNofoo27Y+T0hyVZB58RY7SGzC+IBSQHIvC
otkx5UUBO7NjXlAJ4dxhPxXZt7kv5EFRyc9WOuQG0Jzf2LFk95orl2dk+HDZMOSj58jOiJOPU+Gg
rEk53KFQjPw4d7+YcMcJve22aj07Z5XTfq6xPvYK+TBDXOxsi/LAYmBzoG43xDtdnWFAudqL4kIT
baJPtRoQIlktQIABFp2ug2ySIZMpHPpLwff7733ia0LIz1JhusSuqdMCsGwNesLvlHi9tGRtVJbY
goBxdxpHD3wLPkE9CMcQVGp1STp23LN6JjTvxr63AgT5RydR+Aad7WcN4SZJNtLZymbUT9M9b4ob
tsu+sqBwCbX/OtKBC7DXHSEgP15twonTlWjoptc+DH1pjjtzpvZr85qeXMZCBgRazfQEkaZSPIb5
fprrkDSAP4UdXBMIf/7ylqraOn0OnEwC2/rv3PrWoYxvMwK2I+JNvyL+IBuJDs2iY6aTmxlxxNFs
ooOmRnAt0Wcf3tSVOdyxBOpNkwUES++zqLbPSQJSgfynby69812tGu8dTT7oD7wQhcNPuUzLqZt7
UmdadwB8OhKNT9g0pzocOfjS2dbDH0UZR8fKkdaxyr8v1CzAWkV3+m0DVucGMzmiKOmOXjoulm+S
lI5uGJUuqj5zM86Rs7VyeH1JgwFFdh30oLy7ifP+i812EigE2J4m7S51Tq7crOfLJRaxD1gquQul
Km6s7pPZk12JSMH5FckyBVoclmdDRIGVzsrZdD8Xc7n77wPwahT7Radgqbx6hm1xGND/QYARuYsL
/oU7rNbiW+uWz5hk2Wsb7HJl1LPfynBBR+XBQqBW1eGtHqoVSdPym1g44TZO/jkYQ+r3M91Edvdb
MTiZTw54elDnY7puB1t16TcmBardqCDtzVLrnliw+Mmd4My6aRn7VWVT7dDsR/SLsC0MB5mnarJf
U6vpnNYjyEiLUTKajj+V6Ycma4GwoXunqfPYt2p0kw3jUenN1JejM/qWqX8o9Mm3iqbNgcH+V53q
kAeSKUctd1DP8UZElU1TiXaCVRbOg5Tm13zWR4/kJMNPljTamMR97zJD/5JHHYB+i7ZZZWonzK7k
09NMeQzpqdPeJlNbH5yTM1mjr4gnNgRHdjfbInQtih4TGCeC+DxXpSraLXrhiVLRTk5ofmiWQ4hk
LpazHtXfZGKJgzEvX1vG70kxO05MttYf9LTRELgu5U7vqYEyX15oAmmoAJ4lBEbDLObtmMxFYPWk
YVHxoKhc6tWW4L/ZS8txPnbJcEwLrf8SiwPk3vDkpBVfyFjuu1iP8O4XN03UH8JBs4IJazvXujjb
Op/GrUxi7AKtWUK9ZMT2kfSmvnvtpvTueoxxIu29B8a4vY7K/xN6/YHTo61T4P8MDjm+5+/xxy9G
0utP/FvqZf2lOdhENQPtFruU/xBDbOcvXA0Qcy3LQrj1CzHE+YuJd12FeP/XqYAr+Dehx/4LhQae
Zkc1XWSYSJz+F0qvq+Dp59me36GaMEN0U4X3Y/+e22s3Sxs3LV25dMg5mZv70LkRSfmlTrHEX6UD
h7noHgbIFKFATGGp4AbqXDwgyr3RB1gCc8W+56cb+A9CresC+9tVaRhvWYgw36rmNbrqJ5kWWTit
RYJ4EozTwNQLe3pVCdtEFqunK9RByHcLmkJixRc3u5/aLJDm/D5P2os+jS9hnC0cmnv6H/JTl+m7
CDktUWnrvIlSDBiHDvwQ5+po/98v3LVWE83vVy5M9HerdA7eC5binz1kUDM1tSyMJJCOtWyFU3/N
rPQwZW21zx0EYn05HqnkfKQq4okmxw1OmvlN0li0mW5kPJ4Nd7qQm4V0l9YLUbC6Xd2mvfs2asYd
OgwvKUoKdfZ5jtOTPRqBHimvFLrOfVWmXm4Sij7jXLeTeN7mnNaFCF+iNJz8sVTBLiq11y7yabHp
0Vdj0I0SOQpaw+1o9A9uiZEMbIaZcKNUjaj5TLQ+tYz7LDyGfYb13fHEmCNOr1CTR496/65yNpnj
ZkcH8SgpOWag0wTioILsT/UbRWhfFQtBx458U5WBvMmiv8nB4sW0V+mwvKSdOGhwmGx2x1rid/Ko
C3tT8LmrLsqoB0/h8HgFweSRQ0Vfr0sU0O3sy2V+NjM8ZaTbasH1b4gp+6zrl7kMM06Dsvesvr2A
qXsK2y7bKgZo5Yj0luvYRi72lQMs4dH0uEw1uUErc7tSO0QVv5kqFF3kNivuobRpv7lLBRdGHKXa
P4gRvgGNAtWqnhId6Kr1vdIo98KP6VfDomHddXWYbtSFHasAmItMGdHADNItt+X3Vi/ee8GZKLnV
GmvfdsMJA9AM+1+hG98A22g6JDrOPG7m1TCaJ8hx8mZ5jnLKMVg93tskrDYWSY1e7L5qS3SmU/41
Sh2TdDJoBFbsYzsbgfrGh7DUvlZj8T4aYvYoEqz6QXwdit1hQuXKbEtFX4C8mcrhczG5xA/QcNbQ
KOIg+bBdSrnX38XNBlIXm17XtguGEgJDR3X+gpJ1k2Yaaygkj33X5T9cOd7qlntn01yp2J9vi64d
iJ9+MbKMPlkW7agswuyV8Q/+xaW2/AOcJz3LhvlmhMSMAQnOvJPmfOkVixJq03nNB2wsQMuawxTk
rDgfJwbIIcLTFMmHXA1zVBscjIf1m9ICS9nBb2PrXpN4n4jZYjtYIncZ50Op60gZAJlslMgQ0LSY
+ppweioAFUs3rHZ1xi/rQ4NO3EgbLwFPEUYzdL5MPkQRu9WZd3VhTwqQlVHoQBSzqSt4w0DPoi9O
UhYFJ0PxIprupYLVupC34C12HftLg0LLJIuprBiK1SwyP5r4Q1neVTZSrkniu8FFqAZDN7GJKLpg
KJG/TBa9J1zkZl/ddgPhagB/qDp0niOx2DTdlj7oWCZNEHY5Fa6kvY0ygGpLg2g+qznhCWoiBZ0D
b7Kae7ewX52iCD1SMLwlYUeTgZqlf+vejGoPFKXgx6xxfhmN9JUm/c1QcQrHlMm8/81ekn47yPVv
KOl7uswv+UC2FYAcHEMF3bEp0+8iJ750ZoIcMn1Q7Jl+N5SMobUvjdqtx6H10RoXfMQ9csrifTVC
uRLkxpROMN3TU6OVXlMo+dZRtJdlpJuqZ87gFdNLkt5K1EQ+FffOyw3rktQaJUoMLxvOxb1n5Dit
yekJQlMZAsW8XSlCMnK/yyjezDmvFPTkZl+QQbxhgEzOLkmhl0TgpTzbdmJ0nJ5r58YmN/m7qQnA
OHHnA5xLD9SOtkld4th6m4fTRunnYmvbiKRzbF9GtcGT8BILAiIop3jklBoUn6F+dG79Fs1UolmK
bHhCV+CHuc622nJizuD5IeyxYprMsTa+RMXeaHm0aQfSykj7s5pzEbgV3spaZ1WQfPHabJ+GRbtT
JPSTZDR/aE31ni28QN2MMzBp1AsCwrtK8DQ1fv2myGAquTzAKcYTLBjNPM58G2onzO2oLhU9gKWP
O2GdV5Wp+qC8MkLAobbWeX3N151UWFMrJSfN+K8miZ/SbEYqSci1r3e31NMtTw7jdl7XWHIwalzf
OuQaCu/X216F2YUTd4QRdnzQ8uHBGOfTas0o8wFu+82ycnmupChDL/XVa3JZsvpugeC1rvPl1D6s
QCcd1LKc5LeVkuNk1g3y1BfXiD+KWHjlyJUlI4MLnY7bKmI7hClO0u51kd1BJmnByWN5uaosxaAf
O8pffcKQ7dxx2USW7kn6u6xUK/CqH27KH7JyL5PLHaWYWxyT9qSmNPmmfHmGw04HLjfOYyiICAY3
FTW8SCuhrMjqD3MhTNdI4W7TqDD7/J29XkfU6/Si1fJdqHqQGNahyWfWLZ5gQ7UvgwU0LXAPO31+
Ug2+whQL45A2cqe4+KSSlNtSyQoBQtxudDZZHMDRGw8O0jAKQaNt4xjlQkLLQT6FEjZBAsyZicc/
9+i8JOXH6/BY1qCZPC92slOKzVK4qHAOenFbCEDL4B5Kv0QIUbTFcbHGyi/sUu7cyPAzGyxaJtlX
SKR2WateOMKspB16iyvNBmU1Parqh7LOljEdmE3PL7ySjq4DwihZRyulOwPQ3aqiRqVmWx2TWk2W
B+80RvsqgFavcC5Ukk1C0EAwVv1bBGEN9Ub8PtDG4sP2Ss0jyVRekli2SO7NAd64qjxcP1itGbKJ
/q6VZX4dw3YGhq01bvI4/Dp2o6/XlhZk5si7FGM6rKnH6lJuwjIpPHYp+UYBXV4LDsdGH952rYYU
2wUsxbb3+gympH7O5vkQM12tdKHQK7IfbVXFN9L9YfP3/0V6st3wPHbqTjELmAtOfkd26s4CfxZH
4NDWfykXFMwl4kiassY5LdaH0dEnAuPU92zhBo2adlL1L3nLJ12V1olS+XVrfM/XlNA2qawt+JNN
aKB4gEjtILaitSdQKolkto/zJG+mKWn3A0A+aTRfAFPNQdlQSM6LsUSY35pb8GgnV+8PUmEB0sC3
kwOp7GKBPjsatczrs2g/LSmKynLSAi2zwWr3N4omSt9aSWIN82DC5iarbK9ko8yTzR4lgCT0ZHy/
2V3uCbmMOK6O6HviEh8u1lFRSnBZhvmgDuanNfRfC6Xr9g3g2zQTDylvyC60lPOctMNONx7cpKAn
0ZGPoSAFZOeCHFdNbboMu3h1NV/HvD0OWjCmstiWPEVJB2lde/SGlAD6j7R126YK8BkUuHnbVVWE
dPadxhk+TJRvWw2vl9MnM018RpBBRnKVr2UvFVVHH2boChC3q5P9XXygQP7BpMH8PLFK6AlPjOME
TwuHc+mzmS1Th6r0pNEfdOjJcQAJJW/l9WUEJv2OD+6UFt2n0Wu0q/TwUIqG6TFjtdDdg5uNn4aD
1GE9L6zEN3tl9ymp80TlwbtCC9dBLToWLQANH105enPIs8D+BpMQl96UlVvMfMyjk/NaRiHdtdIf
UuuBOAf6JDZ/Iph8vbTGpzJkp6Kl6DUOzNowf+6SYXnj1b2LxlXixt6D9cP5YMlUaC9yJUyrQNVQ
wF33qG6svbJzfb7C4pSFGbRYMpSf8mTAP3AX534yUWwYvPwxpSCUJ8rV7l3RcKy/NkXyma6vcgjw
DFUSND84bFs6tnizW6qecwF1FTvMFFePZBIPKy1dxS2aXkwDMEu9xkfETO2z7k5bV5LUbo6v+rqC
Zr1WIRt8maZ69gzctWTQp9g/fcj2vhajfFhkyPkJabWekbKXzLQKEnK7fAe8/9Zyeq9asmIbUhWn
xwkJAVNHVfPEp5XAIvVla828fV30ev1tqjJOG9tOMUSxBroJxVtHJR85M1+dUAeLQmc76ddLbQlZ
dZPhq63UqLUqJu0qYhPlZHRrzdg59SVqH+RNr2iwrxthB2Kd5wwfI83cTT5yWDBW2GZ3iQwUpLEr
P2knUJJ2qzs3RVY0TvA4qkQ+RRJO2jCdp4LF2BKYgXWX0SoUhCkjLTJUKH406BeZJ2+yU7XAzZQH
SxZ+qsbvcuBEY4gyMHvK2jP/YTFTsKuZHwdsHWbGwWyFFAoWuNDsCCBBZ9hWzP7AqX7MRAfupB2D
5F1NE2p2jkakV5D3cXzabG5aLOmsaSuLhjvHRqB9Q155JRFe/7GgHEFg+iRqlpHr/xl6TQsUy158
e3pDGcgy1hlMn5itcwTlIfIA0ZecDNegEoJdIriJ8GlU3GSN/mOwaCHVBkSUq79sMrRNl2dlkLEf
VilFbixXmzD+ouIs7ZT+Ur84ewqJmxzX122noDRNM8AZgg1jVrLVSrG84wDy6ekEaYaKROvRrel0
ybx2Wit8SrTNbbU4ullzqJI06OPC9mcr04KmEydqP845yqhf9undNCJcBSBrIl1aniTx9m1s1ztT
sCbKfHgy45Exk1HT1tqWmkta2oxJDZsT3XsHr0k84AdQnI6jUzW9uVpbe7M5ZFvC/QyO/KwrbTE8
iVie8loZ2R/rf2LTrNC/3ysf8NJwC7pCNTXnN3pOptDXcvU0CXLaeqpWvc7h6DdUQo9uwtgppfLa
IlHYRhLi6dxkuxW1l2OKQcc+ZRznXczgDIhrReb/ipZ/KlqacEb+56JlAP3uI1Iu7w1ahbjuf/zi
VF1/9v+XLy31L8LmCQZQoZ2tyGMe639AeDqhHwZcO6HjPbX5o3+D8MRfKwoZn6rQdYQna8b8v+uX
4i/DoWzJQKG4Bwvif1e//Bs9hQYdo25l9OkGH/gb1MY1u0yhAFT4OnLVrwQFXAN9VtXy13KOmHdU
RtX8h/rkevm/jHX4zyrVSdsUK6bUEr+xhNIqyTVFcQq67a/9/GzrDxoHYEG8Q5R+JaB7xLctMxwY
zxXzntV4pfL9kuToM5Mtze+QlUaP0k0sfrT5s8aZO350B6qU+xJRlL2f26fesTdm/VxP82ZpfjjR
F0uL//DGrk7iv38LoO1UnqlPq9pqlv2pytoY6sycbBe0JqJtUb3NrrKNHKZY9ZxiZw81NehbeecA
Xq1GZ2suL2hJkOoys3BqokNUE5RQuV9sjCGWU+J/IaQJ66IucAjlxygtAhTDtfVNT95Nmi9GOh1I
tDplRrytKyVQusiPEBibEHajAQvhQ/otKYlaDl9LeAgiF1ujH7c/jXOOPbMsi5+pd3/j/KyPzrHs
tXIOF//3fNW4XXNLaiSMPSf0GCFP6Sb3oC2Yqj9H9qd5aHuKNP9lkv8fWYXXHPWfZ0dGDHdYhYLv
UOtHlfrrvUbuERMkZBRojHDOUYwwqY+5exGWB3eihQngVOmPeW7v8QEFRS0Pbq1tFX3VdCus5eRO
ut/H/qno470428gccgWf0Y1uQ9Nu381lVTD8KRX+n8Y5V83b7Tq8yar5GxSpGYd54XsVvpIGsoVb
qxEflB0mh0IPaUUsPl0LBC+6bydEAznRggLX5KtRvtFPg5n1PgAj0yz4L3cx+IR+5mD+3EniJ7ZI
pbxF41S8+qkUThBgpNvmyTaeYlYCpWpORhP+YcT/FoFnEpXE1eqkJdg2/6CV9+tTGLqIoBo0y34U
64GkeQo7zZeF8MeZ7m5pbtxI3zlpigbEOsTJcO4F0I/vU/GqcdbuOOCayDmrySuncf/fx6X2DzPZ
L9e2Dtyf3saxtMZebRcGpv60REPg4ild2JIhAvbIusHdc+lS+NPDn9KStbUn8bex+Z+7Yq9X9tMn
t1wWWR48ZYNnoCGCapaYii7C5Y3gINNwb4x8pNpoeKFt/UFs8Xf216/PxP6tY0IEU5N1LZ+eVvHW
bWFG5Xd68Qignjb0O7qzTct2ronDLTXULfqnP1yAvr56f/v6BsTWNSyD9IvfpkEq2lGuVtx49N+b
Eas5uktfhivdBE+PuxWk86UNHaM286sQwLACDJF6Ymd/hUDvZ+QCDrcab8da47XBxRjxG9tt3DqY
qzqEUYuvI9T9w3D5hyVIUw3hOLQPbcQvvz20gdxQVTGJbU8y2iaJG8AZ3V0UhJFFOwRJt+zzHIW3
jV7GwbLSfrVTm2RJOvLMJ3+4lvUO/X4HDcOG2m1YAjbqeq0/DaB+cCnQzl3hx7URWNyFfnwmr8du
1A3dCG/CS5G8KaD9qrbxw9twiv70Yv/edltfbEAagkgGw1hzTX69AsNF9yrngkHEGxum1m4oRz8O
m5toiA4VEXQIOihVPLpmeSnC/KxERIEo6DVHHwnADohYQFzWxx/uyzo9/n5f6J7pLLAOoNzrdPTT
famVIsXrirgpNyGnRuOh6aKDXiHksc2L1dRBRViijq0n5IUbi/peJNafYpn/6eX+6Rr03+4MRdm2
sQfuDG6VYyWijc5dSdP0tZXFfpj7W8NC5ZbXpz59Qpf6p1nt75EUPBp2SOBKWEd0h83gr48mhLEo
3YEzZTW5fgGQqZnhp9KKQ+CtTMbJgvM+4BkrRYdGmoNAmvvxIgM5Ged67nY9vQLXzr7EoxaEzWM8
iQPqdp8PI/iOMtM95Ui/J6ZIY/NkuT/Cft5aUDT0WgYGaIb1j8yk2Vkxkm4IDOminQty3waMuM4s
fJdpXzMUnHkPE94DM5WHSlOoMub7XhJ2yTaPwnjuq3BU+yHda062H+wYdI/JDs05FNC6Gsc4iiW6
cwH7E7BJs0gP1s9addkNKrhaNhuqxOepJ1NzCPepoQZ0QH1DhNuGqDSVllfZqsGK5OrUfN/mOKGc
Rxz52xlEmh3CzVr7cpz/8oy4BU3AiOt2Q4uJmT2X4ODu1g+xxWFyULadrZ9Qc1PCSJGT/hhAGfAT
R03L9wnVAaEdNEcGFDkA4hn+eq+i6Kx1r/+PvPNojuP40/RXmdh7KSqz/GH30N6hgYYhmrhUsEmi
vPf16fdJaLVDUvOXRjGX2dgIRUgige4ymflzr9GTbxhS77IhvkBmWpp8vDbb+4CBlE7zIoHIJDUm
cgO5oXwbWwN6SLQQM+9FvqGVtcZ4YZ1pJ5x7xBAvJQ8fb8c1U6plE7xO410dvqlWYpYA9JyynSNf
uqBe6sCv/fitEkj3mrC5dG0NtpW2vAfSTiyHtl3A31g2+ExqIWE7AfI/5utGzzDNCFZuOGxCt9/b
VrwFcLrKig6B1uyzP9x5OokE1qq9Qz/mdRr2YJTOePiu2iFfepzRPs0tu6zoLcqNzROTDGoGP1vW
6lo42zsb4SqeKl12ZDyjRUZTZ0TGhmI86rNln8A34+vy7FsSlzvkQj4pXYlQFnc0N5nJNc9CYhKH
pS6zreNdWVgnX2ceLJqlBxt11EucgSSCOFTzKNhn9nXUg0WHW2PS1Evjq/XYpc46DK+ii7jpRx/w
p0nfwTdQSsVZIkedLQXCZYlg54v+kHUCeksE2Jo2LQhVLBsFlp/+xPIWR6fH0ySmR2VsnAxFP8HC
1sZNVdA1erDtZ1dW66BEocVYyYZOXE4ojLpFkyQrdMWAV8MBOUKhWdFvpov9EQwd0N3F9JDjGjqU
DQ/uuaqy5chSqcmxVVtLONneleEOWkUJ+0jrZjQC3IVjP9bD1XLksvJCuq/IzDE7S2pqBlQN4Sav
MZVcjR6tSjms27xcG2SJbRivLaRW2gAoAWTCCiGb3pgxK7lW0yWakWHoFuFUYvfhLWtLrrXwCy0Y
ekSgJtA3cNyXxu03Loj2FMIBngML2Iq1gQizNi4YzMq1WbvIPpNxQHbLYUnWKQ1YhuTRsCwc0vAK
+uH0YKVr9SYDFoufHkp2YVTirwo5uOL9yCZnqDgwx8qXzlysdfDBunfKypEn76w8jA+S0Nj4Q7AR
s0HBhL0nA5FK2zfJt5qZxMwvpDJcCvdbSYvTmL+RLuPCufRdEyG0N9bDKhUvLfxR+uxg8k3YJ8HC
gHQ6wgDoQmSWg3u9pQ/Gs/a3bZ+sZdxv8pZcoCxWnf8VYQi0DplACWOLBPnOg1/fc2Eg5g4Zo6MA
7EafFNsRYJvVFJuq7zZeH69j11nVvbOKbJ7feBiAa/gDtwrhzOrESoefbEzvysq1RRrFZ9zec6Jp
rVKBSnZW+wVJxAN2YdtgluiBmkjlFStEm1hgOrwyZGc5PxqokC2j9bRuljDr6EszAmHmHpb90RUD
Bgvh0kLRpcZ5J8nwO6EPmrt3YYGYEeLNIEtoC5/7Tger+twEDUX0Y2R+svwnR9ZLERYwGyAeuEgb
jPoK/sFWaN06LXDyqL2XGRGAwbh5FqK83gapFibGzqmItzVD5Tp6GGcNKxZrm4zZkvm0GhfirVNs
O3aNWxd3kTOs83Hgs8p9CQopAPE8CeYocoN2wt6kcYcaSuWCR2xcvDOgn8DoMzGgHSYsh0x9ZyG2
Ys7Rahqy00CR6lXptoX+Haf6LoUvXOr1rkOMSudOQnSdfNZIhyfr+BL4ryBT0aXj7tdVF+PPAqN5
fpkClAWMDI4yowBwPB3+Ih6KNJV8ZtrSRxkKqqj1mdg4R+W6qaNthchel1qbooEH0CECmFyMMiAg
Qe8LtoifrHJNvGYNAuJJt/U1f4cuxE4W6WoGEBQF7r6O5UH6/g4ov5osx73clPJUcRTRoAc52aKG
rj9hTb9oWMSw4J+00Eax6aHsbWydfbiXxOgUf1nd30fG0aodXH5A7icKi+lDdzMOdW3egVlGhRS3
Vk6uuXL2GAFtVBim+XRIewOW5muTzmuDgKaiMrPho8hR7uShJ+D1Xc865IU49rRZct9adbW5r0Wy
QyTjMDj1VhNcVEZvRzcO2VxvjajdlkG1ZtetMsmFk1kIMgL1ZwG26ipi6Fy5OiMxP1klrHvTndCr
Iv+hyqW2/Pj1LtjrunFq+KpYio0KRDl0G7vTNzV4cxVwCkdgIxRsUjQiUX+i+kY3SmVLJFFdVa8Q
P4SZWuENjdbHoKJUOT/1rrYzLcKT1HYquxn6YFNpp9Y17vJUnKq3tkRUIhPQ7DnhjXo7tvW6rfIl
GEbkFPSNCxenHOTK7gmBrrZ2vTsaNJuitPbACDax5d2nrXff9c5912rAmJjKR286TDWVaAVA+IdV
qNt7KcUpQzOu6BA+KHnoZnKZYqrrwd4DYL7Yg4EDOAwUYTBegTJres+ABKAh7q0q3cWTdQgRpcA3
+RiEGomjcefUROa6PAAViTsNyXp/TW/lLRmY4GnmOQvCPWTN+3H8FpTmBe+fdRPs3IZ1EhpHI0bN
q2+3H20frkklScKF3cuAw0+nVxDnmMFr7MonjfHOTOKRFJ9MevS2hvlLmF2UAKxt5Sshmq0r2q3N
ug1neYRDvS4G69xDxCzc4hlD+NPUAnLx3Wf0A3ZklRtZmQe1JJClQ9sfidPJ340NqRDbdTJB/lgO
cHLeiIcMrNk/BbV4pYkRLgSDzAXiDqSF89mkO1GRn+q+/1wVCSzYCiMzcBZWZ9yx8KKYMFz4AJUI
wDYdLlzns7bhmVevMuYsgK4KD/t7ROYr4g79hnkraJXuDUi8gNjANUCY2tI/u2uHWEOKYoDQYNnk
TlffRlaBHtcRxcxHuxd3ecCXKwPnQ6T770ZJDqrpr1SD+4jhNHhyyOX+vRun36m/jwjsf22Fd5LB
uIlpIyb1eG6i8U3YzWOTjE8pmZnM/GIxj+ZVKxKwjffxrK+jSf+aa/PbENaPpqldPYc1zXEgVacs
G05FOT21ubI3Jy8nZCwDcHYwL2G4NJN5ohP41fBz9Mtt91NbF0ei3al0jKUux7eJL4fj2L9Vunjy
eZZI9q2m7h01mQeAf2cTdTB3fpOx/poK+9xH5aNeVS9BysYrDbhX8uDEtxh0HcS5J0OndnHkgbL7
SfgMYxokhEwGp0aWXEI//6RDlamd7mrU85NdAzQa8uTzpH82ywGmYWQ2C01wQKXmXYFmqtqfiAbv
RP/Usg15rigmcA7VVB+1vrGt5DInLFehEdyppFhQrYSemDkHPRCbqo7eUhIu7znm7YBSPllFtC9Z
pp6PxV5dE/yD+RVsz3Fy6fnarGPDOGaafudGTI10dAlQB4eUTi6POyY3V4DDzyz/3sPYBfLgvmfH
dir3E8nGpAVisVgQWkLgAR1oyGhhuB4Yg4/ZyODrxeFBVodGGWOKfuFpr7av/GI2onozx5FpWrAK
jfrox+l216XZBYbe5xHVX7SBocruBNDD3Cczm5YmSthNeMNEdm227wDSlsOo0TKLkFyCJrHkERFq
mJOGwFOt6DKUyU4dIf4UpXh0N4Rstj+jQlTYIOfSDObRZm/zaKPCoG+0AgFYvsmOyHmpDdUhFc5f
C3TGE7BRQl8NZbBpr51DsDOMAzCqtQE7VB3dWdYvQ7ZMCCE2sxj8USPE1r5P6KtRVqgKSgUh1UkC
WU2ZR5HGvyUnS1KS4MXw3z2xUXG01uTdnHXbLtbWKhzG1bwsumbLUG3lVfVWzuZdIvxnDOYhsvnr
XsDUSuqthZ6S7Ms1ndSNpa0jAw0L3bsfC2/vkOM3GlUW4dkzLobunAuJ/DTSNDZJq2vGu6pttomd
w8VAyLrhvCqzHQ55m9zRdsgxnY1Grg7IdByGjgH7TGpswTqn5+8ajC25FFElO20+D8W7KlxVBA1a
auSs3eLIc+qpqdyaF22tB4f/5ZdrqlPMJk6qxJ8Lqk7KvCgCcjTqm7LUnmVUP9bjpRtwenP8Z2+G
ojgx1SlQg9bcR7vC2HW2QJW0W2VMtKjybC8d3MY8n8F9UEYsMv9k5zuXCXVYvqhLslhQ2DXuTCKI
KZLPaA+gmEbXl2xrlGI5G/ybMr5Ds5oSGaYwr7qo1ilauwVV8uzwlMxNUEWbChIzrwFJJuBbvFrV
kNDZ/KUjlkFNBZn+XmFarCZV0hcQWGN11tX+Dhz5x88Ekb3wkBuUbr0dpLO3HeNOgxSvD94yN+u1
yj2ClkY1HQI1nAkIJEB1GKtiJM9TFok4TqBk2KjbKQPEzCx8kgekg+7RlzmVktANMatjEtvmL/RX
9qI0jnWFSJ5PlmMZd5VFL9Nh63rynAf2frixwkiR1oF0n3XbuMtKUpmaTIG9Ykjj6CSIjKKblaqe
Dh9kgyckHHY6XiAjnFztYUrSS2xNb2oViT7j5Vl7GGcrdUUOUD7kaLZRtZJoWrbvpRIshLc7mHs0
Q1ZhE6lq0p+NlZf56yS5b8t5oR5hRHmndhNSssuODLzQwNlAXwxpHGkKxZjRPKDpo8IJBNml2oGZ
xW6o9I3KWh2m62pjqw0ubI4Tn6YQOy8IjcPUZnSA5MdnfGSy9D2QqFym/rmcs5MZ6shE0bMpwm0u
80XWW/tJTG/qz9geaw3ypIO8nOE8xFHNCWVRxVlrL+soy7gyvkldoXoODcoFug8FW3VcaCHNvrdu
uRvTLj/lFmtLteQ0LB1U1yrYfnQm/9FU/D/n9/ZfUXZWl/N/fbr/e3huQ2v8oYf7J9FmBEDa5ntd
f2l/nofzS3/Mw+VvTAqErgsGzv+HmfPHPFz+Jk0BlFN3TRMlEotBwx/zcPs3VxqOwwSNE1XIHx23
7d9sh6Y57t2OwaAchs4/4vP82ovHvVt4hgTM4jmGg2jlz+3WBhEfZhnJuOr9Gkd7yswRtjXody3E
eoYjHfUp5AM9Mgl95XefWoGUjQu3P4QMjR9Uea/8g8CoyGnaOX24LqdX0/N29dDcZwXeDEhANml5
HKoGtVAiLOwOS97mdFr2TrMv4uKuzw3MTKpzz2xXS929w/kF7WAduYDD0JCL6QRM37B22DZIX4pm
fJ0a6wBdezO3GYLmn1uEoGq32UcSRRs0bHy/OyJHfWhmDbqHCHddhMyluUsw5tFH605mw0MYyDUY
lIVLEuMGj3kcPJVO8F46d6EGdVNOwRWIXEyDJuanNO0orf44BfZS69t9S8vBCo4TrYECc5LZPNjl
fK7QSzDi+wnw4NhQZ8j50FTFfpY7fajRv7+z82YFzkhBodC2CPcCPk6KNnKc8UgAzotibdQhkMfi
mMzfVCVU2j2Ir47o0m8ipu5Cz3BBH85j47wkmfYaUQXl5Fpjjn6XZz95o/Y8SO8F6gt4mRnEgHMf
8TjRAd1piXGX9MPXOm4vreqI0xNzBu9kOgC3h7UdcBdVfInS5M0CZeNLG5U2eTUoNTqRgi+WKydp
77XRe6wxTK9abYMBxBeZZ5epGM+5Gx3sBoAuxy6T3q3dR49jDQWlzKLPGipVomo+OaEGQKtCtHk6
0XB8+ufH1H/lAPrx/Plf/w85V0qdXfuvwTsP3fe6Lf7tMfpa/HhMffzWH8eU9RvFtTpN5Mehos6i
P44p5zesCzmdGNhBJETu89+PKWiHnJC4kYMIAduiwD4NSW34P/+HcED0IG6Lfrqjc7pAfPsnx5Qw
fxmNoV8AOcim1oU4DIDol6lvHvVBn8b43ruVA/SSBcRkeSq0Q+7am7qq9oLsAuEAZF9RVINs24TT
vcDyTpvMddME+OFUSJyXO0Dk+yaKYe+Y8Xe7809V95hNOGT7pBJEd1pIC1k2e991Nn3fHabCXgl9
XNOaZUzULwMT8z2U08xax9Rx0zXlKdQ5DgOmNs4aoN2DiaQCXKFtMdBoRcByRpY0tXI0oAExVvWB
dBSzu2YT4N8k4Uc7dvFgy+RkD9QbAmcK9Fdwy1wMiJBOLdYfoXt2Ogh4eQGjz3swB/8hiYb7dr6z
W1fNiE5DGD9rQfrQu/Y+T8gtAE1SxG/EsM5Mi85hfJZpeopDzGE4u7tu3HoXu8OUDyqXxKGiTZYJ
B3OSP9SoD2IVjTbuOyS23dAXT+OEFp50NgbuIdCET6ipwblGMNOzTnnWkccPG08b7s3HIRzPHRJb
OT7CedCjroQEWVT+no38S3CMoWaQP85JmWG78gOXA2BMMNT+OWYNpQmpXkTZeor22AnQs04Xs8U0
oEOq07DXfhmsLL1dNPyIh1pgCNWxKR+l3ix7rj01ko0u4DHx4ygA79BCZXz3TboXHwWCcWqWEd5q
jUsUMGcoCM4qryYEf5u/mYOry/z5NlyD67eh85MG2ETyn8bg8wC5EPZlsO5RJaG0tIjBKQid/G0M
7NMAcGNOILH9sPUffv/4H/FMv6IXXCDZP37pLwC4DutvDAbSAIGN8rEzryOAoEr1eVysuf76q/4E
UVHfxZcxnVZnwZ9s2lrUXfKwjQLalEiQA7Nf+cMezOeqS/GFt0Z9kWox8pxXW2q3v/5u+ae8xlL0
aUV75vhRaMOfH64dlnoxI6WLQ4R2IBUPU/2QIBOqIz2jpsVpepxLgGoBrbyI1jzVuFV5S/D9L3Uj
1p0X39fwPAqtes7krai6UxhdIq0+Ze748NfXKtRI+5eFoCRETFBmQiVhv8zc7aIXHk4XSIAliF4y
ZIDqvY1jeZkt9zkcYQel9ROHUswE4ug03lVM7teqPbZIT+pj8jeP7j++HJdg4NmALtGM+fnRRdhJ
gCtCVaTSKF9Mp1kUVXQLEcsspvrK7KpDNmnjp869H4BpTrP3pqQODLKTcqynXv89rP/L/a6o3H9+
Qh46hK4gAPDXKh/+ETFi5DAkZ9NHxrjl3VWfSqs6pxmtOPgor61UGt3vDHKfCwvANcpsMwKsy8S2
LhRpDQwGaAgoK10LI6ZefJ3LuyJOPplG/G5EKcUuxXeQwfFEMuG5cc0LAB9qtn5pNR7nsJl+H7CS
UIVvK9JbGFvPInAuLjohbmndCgMXrexURdbFE97GC27KtLyGpNKj3dvQAMnLZdvPl5GxKJc4wdtA
yOtmIWQHqvxOMp+0wvzc2fapdtJbroXvWVzuPVF9TstwwjgN5ZOyhvBjoJImvlkqOkgNRfOmvlpz
cZp84zIbiQGVAmAo96pcyxPf/riXorYuXQEPpxvMi+kEL519Gcf0FMQwKJrJX3Vdc6xz6xxCkEP3
YpF06bkzk3d16UPr5/QZrUsjguMIhcDj+Gewbnc0vjL5rRk8cBriYk00fHPiXMjrKarbPOK0UThn
p7G26ZTd+qIwQD9AU7JS//MwyztYahLzc1T2Qt9iymRe3CrZVsLGtn6ij9m7zt6tq1fXHZeT3iE5
mebLObGe7di7tGF406b26mNSueZJLOIYHKmpZCujhlWBfuppgqloGGg3NWyoCeVFmDfmnUiCb4Ug
YorkPaqoX6SzNSvmQQhoPg+zsx8T89Jl1lGW1X0ywQFRxU7SMmuT867t27fSSwBaBCenLZc6vCq3
QyeTNiv6JEPXrictYLJB4y1C/3FdgH8d+gSKI506PA0Qr/uiFa1cA3U+VwYZwmzZn3Wfhh5Gevtu
RFnq41pdOa57TAPaFpLD1DKdxrbulDmfA9M6aFlIEZH0BswvugrVUN3DpTfD4EXCS1vkVXazU+c8
9u65mLITCrr3TfqelSyjSUIJAb8Nl6O4aE64R7HoPov5GyQHALjW7ZJm5t5hBUu2RmIwnwKIg9kH
9MVFUHnKGyJeMjJHptqWUENsmskw8CMa5uSP+OzykodsPHnOgAyVMy5mB+XnJPvYFcPwlZrgG5+I
1wv7xWmupRdMi9LwMK7oyE6mR0YBvEGMppcjei4oRiGhAh6BK/IdJJZbBzCAmfDwJR/ua9F75/nr
NKZ51qaT0usaEdxHTXJ8RELp2pem9runhdnMfKRaiDqwjFKjtBpNzlTXAftleAe7T760RvW5iIIU
cXftO/PFQBPJ2mk4AtVZO5HJDQESV2bwnnkWkya3exSO9qD2WJWn727knMml90iV3wbIGNxXuKTb
yiJwvmH/AQBhstFw71MUspgN+/lJXSMsWPZ2by0Dkb+ZMJhqMX23YuNCuHjuQ+/cuABnXHI5jg4U
fuj68yTwPNzmmr8nYTPq+MEL2yt5Hys5RWvNGz8Xbt2sPn4a7PULMos0AWMuiyMuTN8lbGjNcR+t
HKehqbXD3y+t9tOb0Rv3QG2PPhxQTIZQ+3E75zSn3VWdKX7Gn04YHzotSPQmPc+mcamq9F2v05PK
eSVy1x9KIH2Kl4RWD3snKw46p4MGeidHtwd6zqUY5y94yhE2cqbYSrBOe7Y6C6dBZ6/bzhnVqpvm
0fNGNFufWbQqpfZLG4k83pmROQ+YFyR+dkiCgRYnR70eJ++ePd51ta3xNEW7bmFmAY14hPdMm5Gn
4cZTtXPY5KJ6iOXwVfc66MetIdm2yLkNpNJlMPfLiRamejGF4ZzG+JyoSFNKjx3r8kSc6FIW9WGc
M/LgmoaEUtxmAetWRK9fEEwKACUTY4tC8MI6u7pi4whpC/AJhC0kz5snr27vGAAuQx1uPlHVINrE
aX5G8v6iBvejaxN5tLTEo48YFHkof8XezkX2sfGiEsFccamiaNXE4r73zXPU8xS0GPxMVWanvM1u
kemj2xG8z8Q0BCZzJz7qXXX1kXxbqMcV6+naELAfwUFNvYH8tqyWXf3M1OiZDvI1jbnpAKYjZyzo
uyx5t2jYQH7ko2v7DNvzTv+i/qvSveey67+W+V0szh6OJSTjnE19mH2tqnPXmhf17EYOWHWnbq89
Z511US868iWLoWtRHD264bXs8M2z9KPAdE706qmqY8O1z4ZExN9nYxtJAIY8985iMi4fVyjt4OYF
PKLJ4Rf0KLv5Mw47PpERYz5TK6+ahqq27NlN8uRCbuxjA7mSoUKCrzW+Vdl08G3VCsmJApNn4hls
PfVN9wnvl5ayj605Idvf2d49ZnrHlFZIqEXwYonHUJOvehDeckNcgmwGWiRswEzucx1VypAc/flM
e+7iVQY7baH+wgiK9zE23vSXuMTiwxVPjuk8Z0NxnbsvzhgdVehW6VYwwMRmFEGTzd2rQB9nOFEx
i1M/X+Gnji/LpcSwIh/Kx9EWRyoz8gr7iZAOwZ/hD/4QQ25ekktVJ0RIfr0quObKYoGm3vhQxZCc
HUxaWKglBOvl3JxVrTqppZeYAae80r0oKoGwVrDIbI2DvVLi2iSC2ECCrMWEcINIK/aVJv4PUQPU
zh7MnGlGsHWAtq17NIE0oJalfDMD3g8l/soctKcP4ec+UD6n0aExw5uloe0xEDpAdKxh/l8HpO0W
fZneVHYex9r3ZHaOEuXdjp/+OPo94ISZzsuxP4uc8K7S+qxnQVm6wC8pTKDzAU/RhhOtQxA1c7hH
tvoyhubFKwmTrrM0cc1QDYHaCW+90V2LQbvEwSUtwMEkJlmIY/MEQpU+uiEXZ2TmeYZqmqM4Th9C
kHV+xCOt5JzW3Ocx8p4jXX/38LJP0UieIqJNBcRSG+XFLzcFQ3HS1Fg1JW+5irphyWvReCN+xggl
Dt6qrdaMC7VJ4Cm+A5c7twHyNDWaA0PNaNTqWevJpG6zTr7OufO9gVSJXw55bsHIZYGpzs4JU6Qr
hBLvrmnT6sDSfEUwre320sv6XR988F0m08bS3AM4W1bdBF0Rh50sit5Tz/8+wt7OB/dTQHIGomzr
pvF7WZMMGDln0uQB/nDQq7ZYRw1Cw74uL2lChlDrdrqWdC0qBsG1AS+2C27pgLd7am5HpEbZc18w
VMoXumQr+zjfrpvyMgfAoRjJp6QhHhgMf7JAPEqgqta9iMRD5BDYygCpOR+dso8lK1ouJGV8aKQI
4dhhhm9HfEEvNZtidEHKoYGqCsG0N+ljV/ysGVqPgeveDTXKK6hOfnNqVCUdZd5hwWQH5YGUUQlB
pZ6Gmvwg2Ka19iVrfNZ4dDITKgrDzQDc5tZVItQSOGSwqQ/rIot4EOGuzuprGMW3Vn+xm/osR4OG
js6wKGX4hmocWOUCFFFGU9r0IWoavnWxIDOsLWQNF1EFfrWYgUqaKsHx6k0Us9y9qXCoUlserRcg
YCdosnruxg78oxylsYgjPD00dmwk8KKyNaaPxWxu51IHCEJ7pOVUy3u2OAZxD0lcHxDULZmBseSA
pGI3gVhEhfyDASVohcBljfWn8sMxLsWE00elwiH6WIhC2KRco18sNStYt33MWmGevBKy+bBGMZjp
Yd2SZvoKZfBHDQWGA8ilGaid/WTV1hdYg9C5RdashJ/iqMOMtOlLDwlX/5DayFC7OralRYrPRTNW
qHJUmOXJ1kyWdRUCuUfPeotEaqAznoth+MHdtT7ro5j2sI5wMETM6URj6y4dvNvUeBiFDf4XryHa
YdTB4LPJHnr0k3CYOksDKwr1NzMpg1DaAkVirtOGW/34Y/qh4VLitACoJ6/a+5jZJwuTPRf16QuZ
5nNii4sBTm+R5la05NCP1Mi5Ny829uzLuuPsQnrogGhkveqcrgFnbX4Z0dBcBDadPKaG2Dyighqo
GNv7lym3MdamYJDojaxw6xhchNnbq7Td71YBXCELu4Xf2yMIuPSmyreK5HFhl0RkTMV1EMdkhQYF
bcsAWTr+fdnX14/qjXbQhYV85g9WHxoD/uh/pkC5a3QOpzTr3wcLpSSOsg+7KqTDkiQ/qa/IXJAf
bXxTcISkJhNpg5M5t9eGvL/v3YMvmmtjcRkqGqgVUxnRa6vvHCu+qdRWk3KbpsXBVYVmM9yr4kK1
K6YsYDzEaT6zNmd1DHR5+D42yXuvcRcqAg6BVmDThLzTEPjI1cIK0fL45ozJJ+YR63QE8BfuyktW
hKumqr7Zobs1wktUZF8jTcMOCmx8XOJlUW5bOrQ9DjAu6KJwQgSpl8yz/a966z6DgQUIkh8CbzYX
DU24XOdIHN66Uj4IO1zHUBkdP94VbbXTI3CstbHPoeyj5ElzbiboNCN66Kyt7YycvdX03hIzXQ7a
iEjLXDnwPLJrRCQWXUSZA9rh0moO8RwcuQauvBpewc6C6tCxteiQZNbTF3rCHI6TEpRYVcrScBrV
qJg37WdPGUrRXd5/6YS9s8SmCbJXAusea7wnYP2IN1TPY+gfDKRmOH6XWdJwiWikoBT+LezpuNWV
tZQDiao5EZ8xcOjK8mtesvQZ7uCUpD27PaFE0ixd+GxNQBQPtR/e0p49kAQIk9TOIcDnSwyUXx0B
D0E/gDXEyaSOlMIeKun+uHOq7qns9N3HGtR9visX9XWykxtC+4CD8aVJG3IMWfoXRCv3tfc9moJP
f9NZ+3VsQA8QqrFh2DoscxOk+i99o4zJRD7ChiuRJNU7HVlRR3tWDYAq7Pd+25KQm9ugWDpRvRsi
hC7mCExYPFLjaEh5/N3l/Ol6cJRyoLvrugujmZnwz9czTnnT0Uoh7Dj9fVyIFeCeNjxEPWT80Frv
4kC/xwLg3nOrAxSBQwHuvqPxkLHlBH0GlMftWx2BZwP7JAHa5y7nWyE4Caq1RlFmkurHZri1Gv1x
aLRtM3PQZ43zmgzJo6rUZBecXMS22gxFdRDpU3XKu2oDe89GYM5GfwjS4NwA2E1juKQuENQZWD/b
7c1NMdt0geu09yorVmNLMGqobutftWg6V1P9pHvxvsOepY2TJaIze9b44AGorjnd/GVd6MduClad
BXG2GkFrarQsgFLksluyBzexTDmgC4pB+6Qn/kbKftklHf4IA3LVXA9IFiONbl1QcawCfx7Q8LWp
E6wQlVrtGDYqyaVzULg0hYCaH+Psmig5FEIpAa8AkTc2B2d0H2ZKvERYe0R190ZO74dZgkgwhYho
lRmwB0s6J1Zs4sVHqR1Gt15YT1U64a2SIwYXd0QPf9gozaemTe5rtijmLbiqmBAeWjTW2fvzITCs
p8CCp4RfsWWyr7CX2+Lb+93TS1SDgHvX012vLYK4OhtjuhTYQlDDwutOOd1H84RT5SmJNVhnxl2n
ycNfL8g/TSBsXQopYeXDb/2zmmeBeq7dRK62gpKlrfsU3XNGhHsn/BxY8WtckqapY/mvv/QDQ/Fz
v5uvhU0LsEHCwmMe9vMukPCaUTxkNWG/h6azPxkLJnvRWYZUZh8N53Qi37M6tPvQFJq4hHZkME7L
jqIGqvte9SanStGvSSt7NEiRI9pNvqJ4EVOsob2qgryL+9eKTxGqG/zRohhoJKhdoPw6hX2bjOSW
ALBTHc569J4zp772ubufon6VhM0V4MQlUc4JmZPBxvD2VUmp7uGMFkaEJqO6oqF/UZ2a0VVhjEZU
UFJLqvaMoaoZVYN2KqgVfn/tqYTtmg4R7L5k9u5VSwvC1FlVeOoeNaZwM0m1atR2yMCZ+beG7hg9
FkJHBkC76ftrToLu+COBFfbDWF0n8OtOYW3ZX89FXlxpv1/V2sas9pKl6yqJbjKqri0mHT2fCciJ
9ec8DwznzPlgy/La0PuFcIpnM50C9esfZwZANJTKqN0cNUgbkTwGzP/+UXIThbEAwWEiUXnRh+kK
Hq+wStd1TKIZ+OTFAGIAhLYBpBrzMgVENk0Hd+gwgUu9e0/IbFsa+j7QSd20lhTWw0drGSVkODgH
xdC7kSm121PvBRc/Lw6y5RVGcf0JCtkx6bFmpeF9q5nkTT2pW6B9Vx0R3MevqnUZFOUVEuOiwmh6
KOip5inMGjMCdWtxo57bI9Fzi73mNSQh+f2U/0dgqf8vUQiC4+VfoxCevkR5+2+n7mv05ScUgvqt
P1AI+m+uA/PTtYEkuRTeDC//QCGI35TAr6cjLWLqSozh31EI5m/MhEylemxJRo1qePQHCsFA/NhF
/FiiHOIJIE7/DIXAufTjnA7JEKRIJNfAoWVDp/753BpkaztDDK17HqyVnjAvj69F/wjCHOY23SAM
dWpBcTTrf5M4/Dq0/fWLVVrxAzHYh0PIIFV9sXdvcjC3qCdqL6Drlz+8kf9oOCzln2/R84CEcYdA
N/jn52+KRyuiFOCbOiXaYbmPmiShMIJPJcj1Vs5bzVAEbe2pLPMHuwsfXRu3CTEt+jSnUZCfStHu
NU0rF4M+QXhK331EugAyU1uSIZb2onfokZTeYzXBo+jpF5prRNpxnNH/N3tntuQokq3rV9kvQBli
5uZcABKaxxh1g8XIKISY4en359GnujOjqjOtr/Y+Zqezy7IqBgGO+3Jfa/2DD8pjZpRIqqXNTqeE
lEvZWumTZQUOMixHr+2kh1sbPeXYNqp9DMTo3Oqgn2MXAQzfUsLHIh+BwybPpQkYqcCkCFBvx1Yd
Vu22USAQJ8qG7GvdwjW1BSE3qFZXU3pI7WbVK9I6BQ6voEOW2NpcTmkTYUVd4vhcNiiedPbR6Kr1
QM03sutVgr5vc80OgocxZKieISh6U0laL7dmq1cjpgzBOkF9qr6hANuFp8rGGru0vTIEIJpDzUWo
Cp3c14+piaVMdpNmE2ueWGSEwnG4Aj5q2ccU1LnAtwYTbW5grlZczcMToKrMgLMoew30jo5QHAkS
P3IM6L/B+AznEXadyVTK0O+UEHKMiIVFBFjGumvIJkeZ3MZop1jFaZfLtKV8kF0gFPT0Szf1BHnl
UQDrpOnVUPC2z+apEj53cjr3YZNOtbab9R1cPfM0kJgl4NKwLtrZN/i71+ta0Js0Tn3daK1bC4x/
kPrwG27AgCVsYHJoYmNgrBLM++r0pVLSz1SNnqV8VafFotJAlCHiApt2HZrULuPITyJpndvqMtel
dRzqyODriJP5NsUUkwyiAoxG/9cVI3WFFXltACgXIz05UfdBulR3aWuuBsQyL6buNqgXpvJ1H2gw
S/BcjrQQ2Tfwb0E7o2Wz8KPEAP/fU2Xqpl0Y+fh895RWc4T5Wyz3mG1936yyzFjKLV6Hl34rX7uZ
lpjzDIu3EXf2Gk5Kl11EBfzA3yTn9aKohi3MHsTpFhKCbJUNwaAwsWODIwGo8DJsxW9qge6KeUt/
ZXVVMyEe6ulXaGR5sB5NVtbQTjPYTxHc+EZO15SToXeM3qSudmLKJbfypbNRib4AMYfzpJAb3mpt
2Wcwc/pTEwAhRBRPNaKDbo8ecj1UuHGx7S7zFl2KKKEZ06ElEmhzq76rx/7JnGCIM8TPrcqRRi53
WGyexY/WsKkEC2LIGVIbFzDZDaroDtFXWKIsPglNRbII3YQmOYmP+DrMu1RfKrC121ifX0bzRPlt
bVb45HaDP4LpTi9bo5js5SmU25VYeTruf4IZFaJPaFsUSXRX4DTR2FyntJLia+/2mE4ZwJzUEddZ
7oPK57wWD68UvkqdSyBO826miHwEckkShxsUMd++3i0Od7NkbGZKgT1tJHtyFkJxQ8avD5dZpc1v
CbazYXoopWwuTVr8K1SPmjU91dDvDX0unmnA3EGKq10t1wuUEaZgQCFvyegE408cVAu1qxYpEFgz
yddd2fs5lJOrdd8p8cy67S14xOh/RO2uVgcvuxJeYf0HjBt2t8s47J7Ny6kIoeNpKLwCjiA86G7c
HSTsj/ogeb4orOwyMO+rSnqsrzqw8BafKLrDhM+ivr5UZr6LFXOTl+pGs813DIeXtyI8FhcBIK0X
2uW6D6XgkY0VRjCTKf6y39haIe7vq7AVmgXJWm0y/6YAkzdkL7w96wmho8Q8K81W4M5hoMNm6Pm7
DO/k1D7qhHy1I3m42AVSqUIZOEI0SYk+I3ktwe0Yy/a1NEBt5QHN0ou2vKXRtCKqyznWXdU2IoSI
DKiKO9Yk078Agh3cdjFSmxksTF0I24bG/BbYazmodlSGp11buy0sE6Sq1+mkWUX1AHUngcyUqbN0
gnUW/KGmh/InrSMi8yjgFg2jY8HHnvA07c0+1UmFrPxlnWXMwKhZTeJxK8cpyWj3WpsYD0JrvN20
GYNxGk0oQZ28viGgKc3DzgbpGuDJLKGGgHrCNWfoAiQJCC+msrFrjc5jhkl1t5WwzxOzMt6RWB5C
pD4zKZ2DQNw2Xb438w9TReopgl2KOmFpdo4BnfOiFKfWBmE8Mg5FchgU6SDZ1qnSo/VoZUelTOjp
XfdNom/0eniltHYp/baoXiVp2KaddX9FWsIpPyZ2czJypi7vpMnOt1Lb3MKtpSn+GFUQNmll2MVu
Mugb6E3UMnNH1OFC22+zYmG1GQRcKsV6/RrayVlOJSh+Od2Gomc3g7KYVv02o9PJJr7CaGEe9KM/
4KxsEaZiSEf23q6uLzGUNTNGyLCv1jhfzkre9CDDdWmte92MpkqMnVU9rsrgwxiNd04A77YeL6L+
5k/yCyeJyXOue3lTLsYSkkT2ghS5Z14HX8CzbyqOg5U6F2eTG6ida2keOxOprhjgAi7o6h14aXzV
Sg+anHdDR7MJQ1+TtHlzjZbUW3yb6jXOsd6QjpijjX42tlQGSFVw0u3G+BzBii6rG3r5xUuTUMQt
RP8ltYpnjjRojs20XZiAI+QA1V5AsuM3nr6J90DFY6fg9dK+BKgF0dvnsMyZ+n8m+fi3lI//hUwN
RQc19++zDwSf6riK/ushLsM4/69Flb2QPf+UiIgP+DMR0f5QgDqbZBXIA1macPz6MxHR/kCRTUG9
0PwnUvpP1ob1B30ZlXxjMqHcSNXxX4kI3i2yQaHFoJ5k6yog6v8IDv3tlA6w0rC+Pkg18HtSvuUD
mtHWoIjwuYOVfa6y6wf4kkVqIOINCy7uJ2/qVdn0OXZ+bfEQV7fjD0P3N2mCSAJ+zIO+Lm/JQvuK
66Pi+nOSYAe6LdlNGnicNO9F47Li2JyznQalRb4d7H59Oeu7JpG4nsBywoPhVSjfhQej2qgTs4OD
omfasZosmyRzzdLGUroE1Hvxci3/uMFO7UBZo7S4FoRNwZa2RmJYq67kiQL+094WSnAXW/VRcPzD
UVnZsNU6Y7LJrtGifhxSY2HRWC/LdYWTFq6CTn/TPDMDiHbBcC6I54giYBOPhd2kXIfWPKNM2EGa
F+egOF7a6Q407RuFLceSFq0eHircapMlCck8ARQjflxJYXxBjixgN9oI41hKtkTytGph7SrhIslq
v6EXANGxq8MF1a9DTTlYTy7zWxEgllBOg/Yf7EHB3LuZxNvoCTL01JbklfjQCjEfoJJbPPE+sa2c
/vpV/N2bt8GECkVCHSzmt/RwYulNlUeajSPnttAgDQleXbUOgAYY5eQ32ejfX4y6pGKp9sSwvs1y
qc3x5Wh12xMERtvGzBDtk6RcxenNCy6/1XX721kGZg1ACXMMutbPsxoLHF1vuontJbLpjygE8fwu
hpb3GBZLqt2BgQlmLYbW4SYLjDlSvas65mQYjI9I1IKfMiBM28NbN6qbQUNOwbY/G7QFfv0GvpcC
vtaCSTXDMNCFBBT7811GQXTVc3uwIT9YM3SPaFJju6hHW328PP/6Uor+l/qwWHggqLE0RLxUNQRw
+Ye6g6biTm1mXCwzLnujH/yiQqObvPkyNq6CGPTNaGehjXpJEgsg1raRfTWtdiqLchg6P0E7R65J
T6AuqBG/jkyP0ZHQV+tbZaG3oc/TFlX9tuWo2a5aGe2N60eKElcP1VZoURgTsre+d23aFRYXakZ+
DJtiwRUTjCMLhxhTNVyRCI1Y8ioXOgmCLI5Km9VwpsDx5Nq1JKGtMLiZTtAVwUQF9Hs4lUrdtRJ4
2crNkVM0zMk4OnWpDv2svMVLkfPL/ctNew4q3S0M3U0hlhd8WCrObzSVoLz5+URHMD+bi+SkosWf
ddHUKLoVPRZ4wZd5yQhlJqdGU8PYG0hqUS9SIByRrLtmGAJ1oLYRP9rSoS/OOplMUp8DaOpXjs8m
iUBAToRzgcaRnmwoGUOfBHbaorGS0p9K4qk0jnjEZ841Lp1GDY5UivyALMIwm0Wi6BxMUcDnccIy
nkI38LrCwLTdng6wrzu09y74nU9WDYpLVR0+hQNFDj41SqQZ/WBo4RGPjB4PuU7IWCXIXQgSrAo/
b0TsIDaBXHak7BOQOHDYtxOtuc1jwHXbyujWgZL417DGabm7rgAKAb3jDDwO9HX67kZKM8iASGh4
Ti5StKK2UeJucMHTCHIvxMm7jCNbAXNQueiu0K7JEKsqGA8JJIjWJ/OeTvp4kWYXrIbEG0j4uiit
ACui3Nss4jwBr9SsWs51dpmvJ1JHQ6ffWjjsZljk2FaFoFvlQIhG7o59fldnwbqGlhvemDRk4qWt
QRWqFyLGN1cmoBEvs5z0hfcGCtqNLWWeMNwpBr1NMAM+6IkzbFGT8uOL0VI0GUJ13oyMn/Vph9lc
JCtRkblWB7qD4kNT4OAQUvkiObmFsBEgL17JpzTdvdnJvOLdwc05jXkHXivfW9A0J2ArCvOEl6I7
8BIqdN6GuEZajmM2T2bRG6iknlQtgOyNXF/jDtGwNZFpieRoPon3V+pkopSiIEiQUI4I+S3kZpcl
sqsIUSA7JOoK/5dG/O+B/F8CsD+dHOCXmTAK+MdQJpPvTqkwXhK0DS8UL8p2ZdKRv40dYnHJMqfZ
dxtmdaxthtFe593oc2/riJVQDNFSuYDC6K17lYZtcjlURb2zs4nXW+jLsx8qWrPCmgU7Gd3VATth
u0ophDdhmpiwU3FgaVvh4Iuv9cgghbcZ3W60jKgtsMYws3SbCs0ZJcZOLF4KIidmSFNNf800Gne3
207RkQYq6nltyajA9bBjpfVFQYxJBhpTavh3S0AZ5gPEiJIy1lS6tCsxXfSAski66evRjzQUbHpM
vdJykSmdX1IqEG/MhplaCDeJIpoOVJYaLCt0m3dgkcqTxqP94Tek9lYEyx2RjAipIHtwFfAj8o2y
l8YeVFJFEeRw1CxkvUJwF/vxCaEZsR61ndodFaE+WppKiFCNhgOkRrzivxEeEKE6ByKdmJo72qOv
BaEvKnodDFbx0flA65VAzFFvNuYqNS4TD+MECs9GN2GLMg5WSgc7jfCD62chRrQRPPlen4s0LhsQ
30d1JkHSSHyqyCol5pUWJTOtVpwrki59YiBDQg1PtR+vYfkSwaHTJxi5LdS2QYTuGRUIkFPcAqW2
BNj05SqtkxL7u8z4zYnjL0QcTtOGbHLGlA3O7+q3I8BVwuHtMma2h0DhoLUziswiqM9/va/qosv/
bRVAZZxwBcuaIKf9DQVAAp50khHbyAJhUMHAgxWfNxFlQGqyLLujfokptlNJojZXIecE/Qgputod
pXw/9JSzWLZ2fnUKJNC6RsOIRph7UavpqEqFxn0Y5W4xfJoNuM/oMofCvSwopGoTaUZvV0seGmz+
hrifXXPA8X26FlW2HuJgRCku7LQlxVJaz+UO55RjQwJbxXjCc9FCD9DrrxdXat096br42cwM/VuH
1biweyN6ArHfT8poKqUK+gq337yiL3HY74OnoNmqfiVTf+lQtNpgjJOwhndyu65FndqiUZ8qCV7V
wItMnKgu8dQCNFDBm676xpXcNjExtxY7So2/dUv1Xt2IJ6kSCiN2irv6RUhkT5skno3t9naBAFF3
W1FtMgkJnU1tkSaAjl5gm6lTpVhcIbob1J77ZPCryeAbCJTKYU9Be9ymiHQqMi+yI/TL2VxGAPTX
E+hLd/ovYwCIBGodYvmQb38+lyl1J3d5XtjoZQLxU12CGE1N4l3SzejXfimM3YIEgAc7EMXazI58
EeiEGE3E8U1ska2p46AzgD95EoE4lVHNC/VNP+holXA8gLXQxAkoFD6Cou514G+4lnVGlMqovOcf
IA7Rzm1nSsNRxkJFSiVY4zcr2hVdK81wDkMVELkuhl5slxV+9PW9omXQ6XsfKpUnK8DvtWYao2Ip
ZyOEM2rQ5QU0PdU3D2gi9oLNLETTIq06ZAN5udRQlYi6ZVgvLj3FcFbArwf3L9LrFkGAcE770aRn
iBLtz4ObAfjCFQqrdinJ90VNg0FUIQnENbpuCBDZ6COb8oiizgUZ+/RgDqOf9Jc1uF62A2WTWacu
QB8AcGbYUP8MmYti8C1K3WBjXFFHMvKzCL7iuX99938XwbCGtScofSnG5Ds1thivEUWnhAQN2uUF
ayfR4uhr+/jry4jU6/sEZA1SBCENIWP6lpqVwEKRIiNQYlm2zDIslagF/voSX/TX79eg1YsTJLw/
YSrx83uQUCxK+zy1vUsZHSF4CbaVf0PTLQtIG9J4eQXKJqTnRINOvhGUCGYWK0Gi3q5p2gaJut+M
7l8yUqbGj7f0bX/IUUXSm4BbaoJmUcq0NPBiFIVkhfaDNba/yba/Cht/GQJVmWgUfEm4jW/DrBs3
/Pvk0MaNNTqKtlsapm5bE6nScNpPEGykC4uY9Uxu0epsDHIzjGgG7Tcx99/cB813YdcCrP9bvCE7
R44HmI1nkzq1EhK5eC0JIeKYvisE4jrL5qITk9OySmmC2TjA19Li1xNCEVf5y2howNJ1lR48ZYGf
J8RVKtsobIGk1VW9aC/oAwX99kpSZ9s0ZZgMQy4mCX+zA2l4BchJsxCrMmf7FKy2vDoDoZmGdLdE
8NZgef/6Fv9uY9d+uEP15zss8XWzJjF3iCdooqW7oaWTA7+rwBmsEVrMOUfP384S8dzfx4VUmZCF
Hgx1y28BK0I3zzQ41iLzW7k5LmQiR9WQAxLpgZmuxRsJiPpB3VPRIufSN79+7L9bFqi4TzjXU5mg
APrzYyugyMxK4jwjI7daQuj6OlinuqsqbCokUb+53F9qIOKYpisyDStC9eR7FWq0TDJNWcKzSpff
kkp5s5HoabpMAI1mMZKggLxdMT1H+bYT/V2jpzMI1rUCkd/ThcwxP1O1rW3cXq5C0C9n8kSk2GJJ
iY6lFAM2QA4rstJnjXpGgZmKRZ4dyJ8xbQw81RAUvK+v4wZnu3kpVwuJvlwta05HI0tMN7W6oLCs
zUXC3poqQM6VyLNacj0x/Xopd/tWduH71XrqJlG/6qXPCBo128KaRUiWG/rVVdiSUS8o0Dao93ju
uAk7xhDp8ygtUZNiv9HR125feyRoAmvyJs4aPfuL2FzEoXFys9e/Hvy/IETE9ggTG312AHzYCXyb
41E1RFkWM/hioAuIW8jl+BfOqEF9b5uk4wiqiY5qLWX7iWreqVa2IUjQ0RONFuo5NE6AYmJXjao5
ooLaBhcLv1fD469v9O/WogmdnlM8YEOsVH6elNc0DBGuYC12t+BdKPgqCeKwNA3F6xG6OhklPdHj
+fVlFVUMwPflKKRSqIvLsg3o+OcLd7rSauONC38VaXSKNROam3KyFIfiQWugVYVHsZc1OGp3Ov1r
tUMcgV61Om0i5PQir+R9T8ershcT2r5cngUWwGgIW+AQS5voRwxuVLieQquujo5feZbFkatb1bSy
cit7nuBZILX6xhoW2iAvMs4CVi1OIg20a2hjFM/EZJIEdT/F8JTInjJDBcJApCIp+GhYGKSEsEtR
WAc5IVAjIvAn1M06gAliMvft3FYgWWu8WnGCJq0X9TONwmjNaVG88suEFjjnc5WIXDT5YijXKqlt
QFJaYu1VFxzIOWkFtXTf6+n5dtGXX/VDJTiKBFDkQsJ/WkNwT+Q9pL0d0KuEPh9MXZQRzDuySTcI
W39b4gF+QVS5i7dBcxab4jXxJPz7BmhmCtdPcBvSE0QOJ8s2rhah0aN3Rc2NOploHEJQ6CLA7xxo
x8mAunEN1J99BKlrBGNFhEgpTMhILubNekAkZkINEE5UgR4hYcK4i9CANdCONDprbbEXKwZ1fUmd
D3jd6giuFsrgt0x7CyFZUNxgLAoOL03UUwWi0IZV9ETC2UinlHHrYRi1U3E8Tm3unsKlkb5nPdZo
SOHp4+hXNKMT5pfAOzRU9sgQAdZLVPY+ZUPC3g8YBmeS8VouLtpOhAXRp1dzDSQGwIqkw/EWPhIS
jkEpzco8nqb0+5VBoq3UAX8BQqPAPafXzwFctUDXcMDKqWXqWYPpk3knet2yZc3R5xeYCHq4MPaQ
2UI4XHStRWEjoLEhXlNIoEIxyqNhgeQC5TDQuU3xHJan1mhWotsrEBf9Vd0kNXZzI3nB5Pl2YdZj
u8BCgZkJVGcYvHgP6+8rvumch6KWwMzdZfLGxE0qHwtIEtXsN0v67w7VJrvrRJVtQ7G1bxvsJFBD
FZtPDh6IEuaWNhcIFuRd3bCHZxmjW68xIUmvZBXdXAAW6AcbHW0kbI5UodYbVR9kYsFLPGk/xCqK
2EtsOfTFKUSU4kRe/+t7/kvlniiNlAj3imbTBNrpz0Gogu2CIQK3HCtn0cbv9LvbwMyi/igqgzUg
sF9fUP27lMCSDURxhRIUYPJvV5xcEeYPCXtlFQNzYTONco+94qxRU69IozL0pMUsb2RtiUfbvOLQ
KGqxwNsfVKrdKSV/pHnmV1bBJbAw+yArJ/2GtT4XIghyDRaiWRkpaB/5Rsp9yGjrI7YoUF51gEqd
9BGWl38M5P9MQ/3/JU0xcbz+RT/9mkPu/vipgS5+488GuvUHyH7admx/Ovmowbf+bKBbf2hCSIwu
55cumHC5+bOBrvxBZ9wwEGTWyCpF+e1PIK/yh4xqERo5lM10k7ryf9A+V753+gxyGI4xHGKQLtMn
38XE+l5pbv2oIoJRKw+GUb8PUrtURmOTVcEdFgKfFIUUB8T9m4LeSz72sCLa00Wh1ptVoIokG0R/
MGSzAvHo3B6PANg1R2bXBoijOz+M6/4fB4cfBZsmAofw04GC29WIPAwMy0Kxv9rjP3ThGihwYEwv
Ew+zUUK10CSZ4DrXtHY8HaIYN9ZHO8fOOezG9RVxjkBHAeKisimGk6vgx5Iep9A8a10SPgaDbwUV
Mqdyg5K1Pe5K5abQ20SkQuMsEGTJ7qZs5J48ygpGRN3z4OYC94ElapWzfGQLRZ1mRC4A8GaFE3nU
4ycyrLMK2wMTZrs2whFqqsdbhoTN+HCTcDu46Ra+XIrYNzCX6WwUlOFXc7j9QMc4dkr0hGcGAxlB
S8LnG3P7Th04r+hns6nhzXXKI0W7u7GD/Rte0314BXqJV8o8LaFqlkmFXnRUEgFu+iLEDCaIenNe
8TOpWs+yNC5BVTpxjeDvpcXkBXFzyEja6SJHN7eIevy58O3iYDL2l9iLzRaNlIzqwW2MPg052ePU
9yYpxV5rknOB8UN3k+YdKZfTXIwJ3QYN5XB0Z+XxrcnCj8tFwvqlu2KFxgGpxGdj4MVy0krYE2EG
+lVqLRv5Ob8l7O3GebDs0zDC5tf3YQg6ru1kWOSGNS2q6k2J5RhZOKiEY1KuixKzyAB9/5v6JuvX
kxyNSOKl4UcK18Mq0YWN5BuOOdIkxH9hMcgJdj8cwtshOrajef9lSqx1nxQAr/T24Duhh2ZIjepK
SEQyA7JtVFDiqgbAD1HbYlsso76NYABIWDc1UW5sraL0zAix9K95/v8D7W+cV0FW/hAQ/iIx+w/a
xLSp6pc6bqqfAy6/+WfAVVBphPtAXBWiiwJg9M+Aq/6BBpqNGzDFYkOjSPCvgGv+IexIVU4IyAdh
Dse3/oy45h8aOT26ZLou6yoZ1H8Scv8K4TEMjiIQNOCP6SooqJ9PB5PcLi7KQMFYTiBAQdtLQvUQ
oSQhISweD1OtOSoSLkRt89gg6jKGzWnUMuTCr/MS+qoCZB4zeU7hFzc+tIrtitYrUgM4NC2UcpjW
BT4cgebfYsNt8/iuUJojyYiLaDOHw9Htm34NI+gM6XVG+QABrxUtWVdNC98w0VtMpQ+Dj2PpozvQ
HseLObPJreyhcwOIRL19QQSXKg46TlWXcTpvcAmpZmkrnfKALqIVs74rPLlRZIYKVaq4u6jhSkV/
ZKzbjWzUy7iRZgHWW3JYOFYy3hNKP5Nrtcw7GjaGtm1RGTHicZdGBG9kZ7N2KRmVr5nYvijdP2Ak
/9Fq+7fwPhq6/9Rh/j//9qfEtf75Y/875JrxZ/39WnIwMY4+so/L8ONi+vrVfy0mJObEwVmxOcKw
mv61mFhnSDVzENGExSkFkB8Xkw23F/gQQqgKoLwfji+oobIyQf7JdBf5zn90foGL8+1EQC0Y83px
ZzJHKyCKP6+mTg2LKK8DxXu6OrvN+Xx3d3T2a3+3ON6Zjumg0uNV7ugsQmd3dV6Pi/NudI6js4md
xfTZv7vbsT/5/np/3F/5sbtj7xz3/pK/Ykf85wffe/4IPHNazOtlN0u2/VRxEJp30lnhS4vMj3e0
elzZmcPBdXTv/bR8OKwf18vTw8P8dGIDcg7zh8Q9nBrHe2oc3TmLr71fnIfeuzqfm/f56TCfnx5W
h9+0xjCZ/vXYaOI09cNpSb3U+ZC3keqtKD84q6fWG1x4ovzRGRp5+fS0et88vXtPm/NudcYnzlns
j+en3Sx0XmfHzFlv3eX2GZyBG/Pzbx+L2tsc98dF7OyeNoeD97Twe2d3vPvY587zNnceTfe4uLs5
d47/dnPOT6uL8+ocZffpQXVWoxNOP/aQ/R2hhePv9+SQzn6//zguXndHH1Vl11/fy86S/50O4hZX
h6nhPN68t9D9/Fytnj4LZ/tsOS8TN3BC9365ipzT6T11Vg8M7eF9u8XkyumcgzVteMSHcObMDwg9
OO+rw++sIb8K7D9XtkTdj3YPXDsmsvwtqdRGToVEcsXbXB3bOZ/P7x53cTi5n++rxH24OBv+WfFa
6TLGjuI/nR8oyLubM8hvJ3SOT97TU+o0TrGgGuJ8ivkx/7wwQ1KHZ2d2nDfYuTIIc892mLLiBaRO
4D4cPjN3tdlhGOrchY7T8h0mseTcfUQzyd07+8Xd8Xj0P5jBtuuzRTjHY+xul4ZzfOudPZpDTrzA
ZtFFq8LFEcDt3coL79op2oKzcnpZoOV77KeBUzilc3+/PBw+Q2/+zstcdQ7veL3my4Hz8rvJyl76
d7OVzRmTaWAxdKV+nq2mhP7F15Aqvsxto2Dk8Khipl4dddY6iou8hPNkrm+O7OKS4DzsFgusw5nS
FOC88+udv9/NyoXNomfMVqtz6jxhou1AJXZ2muvjEife1c1ZpO7xdbe7Y3NldOBqzBnKs+4QQjZE
icN955wOhx0Tmc+JnVe08g6hw8Tm7T2stvfu4LxfeemK+7TyzmcCz3F0R3e94LM+jqzvhxVLaKM6
T2coy7O3q4sdH+EEeVl3VznD9HVnuDfxMLEH4J63LLvy9DV0pqUzunvJNV3L2a4JUxNuWDzs8YMX
xX/BJnZzlmHN7+nuO2dzZzLDwpK/eyYKnP1p60Gp5iMV9xgvX6+M5NOFqQNK0kFc0E0cXuaVIZrw
QHzm1x333kPhvh/OxMenhyeMKWdP4hWcgSj6rC8P0QA3c6vpZ8Td3pxdx21gncZV3llez6Vz+jw8
UJhi9V35s7KmeAy6qsOFVoNzaByGKnbeAXq5D9VSrO2H+/dwJrvvD0+Kuzu/H5al86T4tXdzEi/x
RtZv7A1zIB98Uu3Z3n3kIB81pb23PDNQFx747k5ykOByUl7sTmWa4EHtWVNx3Qs3Mau9C5MD4piz
/8hm6jxd7mQXfQHnGSEQpszuwqMorjob1+169DBL2pq7fnZ5ifZkt8XddcvaudP5KKyE3I/K6Xzg
gp54mTQy5hDVXRr5fB49rrW80LjzSIy2KR6YgOsuXsWbkP135E5H52PxCi6KIAg0grc8cV/8u9eb
+HGaLPzuHR1b77HcFO5jMrvLvDs/X8n7bl84z4Znu+vaeYvdaTQDZDWTZ637aOxq55FQwvv48AMe
8/EoVgKhgRvxUh+rj6nmfEjunRjQR260nb/Z7tWdvR7XfszyD7z9x8VtnaPmrC/uQuyMfu0M3nJL
eYwVJ94l83x2XK8JzpL7Ujovy7eL+zINnfiQeR+Vq84Dr12l/lvqfty+xn0n5tQTWK/p5+rAXIp2
ktvOI2+fz4OFuP373H0P3GYeuEt2Fn71rZmhCsRjmbzJxw808/iE48SJ/AMwApYLSDXGrJn5r537
8G6yDB3kwtg+bvwaI7vncOvgykm8P02RDHb22OPxaSSlnh95xysP3TuL9TM2qHz01T3uRVzY3RnO
8253I0ruj5Wb8cSSO9sRVctV6wQeppDHyGOvsnneu6sbzWhkuOIrKb+CdyFD8ohjJ49tudrWIpA3
THvYbi4aJoQvpv/Tzj/u92/nzR1A3KnhrVvnsSYy85Sc0l3Kt0zvzm1EoGPTOB6r2QfRidzS8W/e
HXGJoTj6/n673C7X2+lz71oe7wMR2PUwkzYiUkTbejrMlsG2c14Mp/Leqhnlwg0anDvDS7m/K6vk
vCEk+XdM+tp73aO3M7WczNneDzNjh7ovwzbNuJZ4nB3OUgywmBlUefiTO7vzcdyaG/Cfi5eI5xP3
vDoUrvtYeabrt1+/d3w9U3nxg3kxfeanArbhqckeEzJ3lUU1oz7N2Fmev7ccQmjEdnkKPRoJbOPL
Z/9x9B8N522dc71nKORO664/U+f99PneMLCN81646rTzbF/lIBY4j6O7fVwGjuLcF85iwkYotqxt
4azF5vVhcUYI3X3krS+Lkm+c+JTEJV4VfrJ8sX2kUtzTlitGq5dsGjk44jgP7ydi/yFxxDHj0/1k
rYqRaJ2PR/8k3it7oBdxY7SbPNPHHtSpXZRn3FDs/kQsfsQk7Dzw/8FZsV0MLl42TIyE0CcOJ5h/
eu+Du7kjoPqsAHSEvXPhPVVToqOYAp17mzcMSbIQM6NYpFs8NtZsZRiA8Dxr3OqY1+MULb6pxfxh
j1s9EHsR15x2jhhOsc+Id85e8x56rEQRb582mcvKYcPgQPSABhgxfrd6SLmh947IjsXbUkTHdE6o
HqZPtOpmrdd7+SJbFOtuCcJ2eZ1fiewmPqVONT9Eztx0nniJnPIy9+n1yEno4eHAJ/Jn4AKrE8ca
Dn6Nc1Kc1Dt91t4K80xn8xTOeO+MsxgqKnPe+8N0ul2ycDpnxfNIs1XxVM9yd40lnWNO19tl6LHD
H06P98uMn18xcQ7cALh2Fy4b1xPnWxabGF8xTkQYJph7Tyh+nq6X76vM5SXl/tJ/jJzVO0jvnbYy
Vm6zh7Lqx/vBk2fMOuh9Av7scsaHmE2EdaZEpP0WvT3nRUwuznfL5+c10YDjEiuRrz+302fV/eRp
DpwalohtEXjE+XRYIA7IJKex6/LLy1PivFy8U+RsT5+5D+Cc79xP2ddZhS+Js1o9zJl17HOfKM+4
fPD6LSOTYeIeuOw2cKZoeTpvIrxxN3zMeu9vt8oMD9xZwSII3cbjTgJn261ZGfhZOtWCD2ZmTzlW
Z9PT/f3W4rJMYFIOxrDje+LOv9bWwY0ZIsTgFofV02p5//7JJu1uT0ybQ+4+vzDqTGoWocWquS/c
T5B9G/vExOXohencPHE5HbxwWPxdOwW1xL87GUIxsQ1wNyCgvsGf8ut1ApPEIMdbPW2eOKWdF8fd
mX9dcbQ/HN5X8/cHZt8TXzqbzoawyzHv6yTHt70HTnyvRPXFx/G4IO4e7xakeOtH50UEVv/4cWSR
7x1/TXhdH79Oz+LrJH4iaVyQUs7uPkQIftyu10f/cS2yRj6GX3B5nUzF0+kTyD+zY376b8LOYsmR
ZFnD73L3MhPDNiIZlSAplRuZVCVmhqe/n6vH7KCd6enumpYSAhx+93BYIMpEsPGX403FtFuAjRZJ
MtGJA5ZO/u8fJw3/xSOOX+pv1gZL+59tvO2qsmtc8ZUbw6IME9YmDxlHMvSLcq2sIkt+GV+C9VQU
ZcxfgFVQLpafkICPsnZnuSxVKCuZ+JnPpX6ReNEA44VHljmr4JbcX0IA4R5x46M640XihyysLFfK
YpQYfnFe8oJCdiIsC3ah5HaBx7AhaBwsnKd91IvPjvk8DPMXi50RyyvYGzstijjPczQmO8NO/DFl
XHnFS9lfdG0Hdmrn8sZ+ms9ctgVl2OdPMOe9/I5dO5jzBL6Iosgc5XGZx7My9H/LUh4u78pTzM94
PuZZzP87ft7HPVj+QQAR8NjAHEfm1Iwib8Bz9EDYG17JEgw8JplkA8+MppGOxpHH/w08SCFhixFh
iT/0x1BTlCUD3AlpINyf8TFr7HAPpNSHjAKuGXN3lhX+Ipnymo1aIDSzLHM2ipd6gwV7txiiTZAO
LJjY7sjH4ViGxQVRYNtj04RUoWcERjQOTG4elomX+YDn/01rHDEJMf2H1dtstPCP0o2LuJd/JbYj
9RQu51e9bvhiD2KolmwkzoUwZquhLuYvhALN/ALFkmQo9PBnW0JogSn47LcQhpAQG8KPcsZPv8D6
yGPIy88y1o1nFgnEA+nlPFqo7qtVeZx8hbmkhbDEIOTLEguH8WA7Myg/GSa/0D/EypX8kHt4riwc
PgUWk4+orC8/hlD8kBtlYUsuL0tYp4wTT+OC8MseIgXkxvqmaVmyeYk8K2bkR/XrTDN22IHRYrk1
5mquhYj55UJvQxFJJeKjWLAqzIVb/WEJ3lSzHGaR0UFGfCU8Ca/yFXwI3woj+4ZcyDXCuSWLFMt7
UwxZZlzApSxyjC1ZhlwVclGIPgQiDjTLzpO5heFC8RbvZbjWUSEIYei8xI6VRWQWPJGRsFA8P8zh
3iSEhzFz85jrv5KWyfOeM6PLZ7AP82fnZQsTuLeEsWQAcSybjK3M03ksg+GGWTjDgoxnvIZHMv9Z
GYc8Kf1OjPu4RagEb4/n8LeXQdameH6+JCHMyrN4Hc/mqe4MX5WMmC9g97zk6TCtzetYEoYlnrw8
9o1E1t3lH/H3j5AI0/zzG3Jiy5FOQnnIAi7CgxCLOJkH9lgF9gheijGEZni4IBp2FzWzVMh9JIIY
mgWTcZEaImAgjJ/UlTEh++Jwng7S6K2cwEMo9ZGMX5HFZSP4PDBNkGnAW0zeYvJ3kI5+RkFXmah9
RIE5Gk8DHIfBOOI1aS67hniew9pj0AB3Mz4RKoE9m4lshDniGX+YPhNGzPBEIH6KbiK4UTEn0VII
PFmwsTdgxFH+HXbaj+wYcTdCAvJIHuqZI2RiEG0V+GbcDwI14sqxkHcUwJHoRblwHE1NRFYgpCZ/
AdS9DK05EhnK2u3w6yGTmGVfFmdko1IPyi5dmwki6BCEnrhGEcw8wPNkqlAYfzHSlKnOmUPKFBHn
3IwVIFJO5BxjlOvgxzhl8Ua87y/HG0vBzbwNHS1j8szpOHWhGcYRoQr6wdhMflHD3hRsFGEfMGws
ljRgaGyLx7ZE8hFrNLYR+icFFS6ivsmAeZ7od8+TgfIavCUqRWaLNkgWTjQeMSgbz2cgtwVzFBzj
RhaPx7x4xFazZqwG78B7KUszjgYoGHpMKOR/lHm4ngP2wZyyCbAGLM2uyYpw5SJjQGwH1CObhMzP
EmHeDE/n1BtP+XgAy3vedDrwFqh9CCgaT73EwZ2C8zlxWPZRMGADeflggXTAgp+KqsLggeUWwJRo
egFv4k7loWgxJOIAP2sQsQT8GphpkLtzlpKFAPktHBRPYENXMfSNwPGCAR+xYrwvG7LsPMgRVMT1
6CJggvC2x55Bfg4ISd4gvxaoKuSnTIq9yXgUQjdLDL9wCmALXG+JrIPhmPDCKIZ+mXkmgjTJIg8p
Kco2i8Y8DhyInORmRxSShwbxEdYIcRGuQ++PRkb9iLRlODKypIiTjDchfEW18iGeWz7MQ143RKuB
uaNIrv87HdqU473/0KFdOWWUEGUg7b/q0F5l33teKUXJRBE9iwTFIGBItDur95WjBU4hkTNx/esl
/GIodBGaDQ37ldys3xdoiRYQDheViyxkNog/eET+lLmAK6v0yzgwRYv++fwPMBOBjdgUISzv/L65
lNfy5y+hi6yvavkE7frnUkFyiEMgtvjfircuv6pA1HPIvwxRw2i5Ah3sLNhptqz0w8RhsKww2+69
VeaATWR/uIqPwQsy1CJZyHaBMRc687jXF12KhEa8l+wnA0RVFWxfgrQFlObsX8b+fdWI2H7gC/mL
nVtws4U+lUWRa9E88FWMFv4ulshLhivjHGJJopL5f6CKwAZnAWXJbHkWhMBPqAOwCqnBL2gpZ4Fy
llVjkiw2hzZf1Qve+hVkwTN9ISSWhUcLXmDAXxUH8v+yA4qqjEVgcczyxc5oJlFrbmhAloL9RCEO
IEU0MLsC+QsgBvMymD2rh9xxBBJ80Qjf8RD5HQ4TB6Uv/2R+X2L/6i4mnqfxjK9c+Tzm7CbnXAtf
EDDF/sGURUOzTMA3rCexAIB2LBlz54Xfhc3tsQAgNEmeI53YMw5jGDMyKh/K40X4BnPB4oBmAc8I
chsJ27fdkQmgkjUw+/II9IPMJYgA6GBYEyvsL/SO1wdFF9njEYIUlYmXlsV2EGCIPc9E3IiyBv7I
KGTwkAP6Ha3HsmVyTNcPvAizUDanDIcAmbQvVwp/IFeFm1x35OV/pu55mBu8RPTWV1Xi+hwjjSGS
TH4i0tAPYx2YMlq0VSb0vMgGmqFzDzYkQMp1uUkUYeaMbTfGR+cw1QSNgvHAgsW830Y2QjgIV8EQ
jCcsWG6EJ6qYHQHCACa+uzEXnf9FV3zPJ+gaG+UYjb0kQqcg2hlGFI1tRPGXWKF0tOhYsM0cPSEq
xLFHHuI+Q9Mh5nAvuDlg4zuDAToAFCBGgugh++PMUX5YOOM5YAgrTADEGIWwGETsFjiCTwThoufY
vxE6zMTQ4XY5BELgCzCT37jLsHBEWci3ppu7fRRLME9HI4HNWEBMZsRNQB3Z8IX/i1/XT1BdDInb
BB3JE94qghxMQTtsuqyah7WETpp6HDyN+7jhXNnR2eyLjGRvwapi3K+0LBjYEkMeVyU4VzC9fMY0
ZkfNAstmn5W4U8UTIFY/ut5jjwRIMAt2QVATqGhqsjmcD4NF+iPOhfu2SUds5szymIvsN8FROoLe
1Nf9w3pAq+YA+oNyswHKCVWMQPHwI6H+2QX5zSRYDZACzzBx8ozHwk+pOJAgDUAjUx7DIcwPgzyG
R4UowD/jDKEJ+UFk02jqOYMxSzUFGkyjLBOMtsAw+nV45BdRTVHvPIlB28AGHsr+4dSEKjNcYRkH
V4lfxfPE4yAUwMNATNABu4ns4SWyoUUDe30MPBnrqbcRf/1ikR1wZv1CHCKhFvgzfmGGBX6X4m80
JPXI/6uCJGS33SJ5Dx35rwqSE9dn9UQYj8ExJ4Js5oIjI/G5wcWoSnwEyDmRA+ySqBCEl9gFcAGf
ijAUQIjuACLniGBkMToA6YR9I+4NmSDikKXmgTiQ0KPEAkAoIEjhC6SSjeMB9SnSXOxJZCKogn8U
hfV9A0Yd8g+9K7IsEGhIuAHIHue+PANGAtbJqPH/oBqSCDnDpaltClxBLyBV+IBvfofAWhtJJ6+H
et0AhAVexK/AhsKbeC+FqSJkisAoXjI14U8AuS0CEnQG24gUkEeLRY7xhTYFFEKKiZAiwEzeid2T
MFuwjii0IbqkBElpucP3iUHwvMR3hs7f7Gb7WyX1P+HOP3aTsKp/9k+t1tSOu17ZzQKbhpViSbOh
6GrO8zHF0GDwJqsBWBEzSlABbjLgAYBPNhs2FhXOns9Q1HE8B+zIPZCGiFc8eiy18ObXPsEnmn59
SqLAuddgqjyy8MEsaADWoERw/6W8uDv/qhTIB1qAIOb4CMXNtNfpHHGQM5YC+JS7qMyywAEN24D8
vQg3dwlkAdTga/j+CouZi4rK3XJmneVQ3hVJz9wwib/44yuN5AQHp5TNtxigTPsPGGAKosJM2XSQ
BFsGLmf7RXATb2H3oejcDUx+4J7CvBEq/1KUUPpXnGNZIDp5ECIWsI1E5X+FQHESo7NE9chvxFkf
f9mXXL9eJEQyGg7UEWTIZbzCAlvwC3schPj4LlGEDA0lZUZ6MYb5QUz4sX5BcoL+2UPO3ERyYdjC
CSzen//ER4cbDwMWoQqE4VKeBJ8AJlBKhJZEmR0BqnTiLxiy6I9sgdg3tCDzcAigXyC8imLgMRIs
C6EZjmiAbjhXBP4ArPAYYBM5+MIVyC28i4GIRgAG/kLUrCOsEXEQyS8ZOSRQWsUiynrEZ2DKfH9h
GApn8AcESLQO3klZAy4XiyCODQEFjORruvxN2EPjv0Q9tCmSRsIgxQ+IbpL4qn/mj/eG2ixNQqgk
RgdfjTCrD69A3W4ONoZU0aFpDppF9JSsIExT4GaCFOo6BIMWeGX4HI6AsPkGesUJBcZIsTej1IaB
QBXioeMRcSo+biRkEMg/8e0IE9h8nqYj4hfmfXGO8wIhLtSfzRgQKLAnLkYoBc+p+AmCBCEF17H0
Cw+CjMBuKBysYMw8KK+PdwPa5V1ChWL0QvVjU6AJ8hBEhGHITKE2QLX4q/7wve/JS4AFCCPUP1BX
Ng5dKgZlEPkZctBP9O8XVfsL1kl4HNRaJBF2RuZ99ythGURu+77jL4gsCGBRZlFgY6LwhIIX/9uo
I5nkP1QWm9jqEeTfapNh0vu3aKDW43LqTu5PhBwiB5WCFQnPC4zmrwqwGz8ZdsWf/8DlOAdFzCGa
xJ8sLCSGkVg5/P5jRgxFEMqJGJbD4mtGf2U4Aklcavz/bybEyVOYPvfxpwBPhjEnvMMC4wFTDanH
NYZYeMxf5KkoQ1/klud8/aPiRA3fBBTJFSJufTz/wK7I8WGRr2LNeVYRAsU5D2UORSGOv7BkTCKk
mYF4LPE0/Nm0xTAhtInvcSd+Tc6ZiFbRzELBQjsm5CM4SAjoa7HK3rBjKKKQM0nXnudhPpObREmi
xpGl3I7YFrb8og8Y8peZoLZF7ccz1lquQLyZAHSwVsR9vBTSwwkl8g0pNoP6xfbCjMBukOeLxSyu
3D8mIibjF10CLHgmnk6mieeDu2EXMG2KB1SGJB98dTXq4ivMhciRfRD59xfPF0OLp+O0EV3FQojF
JxIenA5iY30DE/DEbIAEKd6T/pLNEkQhlwEcvvJbtL9NgB33wp28E9Att8rLxoLvgAZfvxDuI5xI
cggClmZ8sB2uPFN8Plw5/frzfhReJrzi4v9AXoMrBB0idZnCCLtFfHGoqq9jcsz+m7i4IAWwBhfB
OeYIjx0c/MsIBKpuUIKsNM4e/uYKR/AooEPcUYySwyNYFhHvocv/N7c1O/9dZnapuUjSLPUQOv8m
Mz+t3Wp72MFuBE7ZZ1LPAPBJRyV17fdcSqBmlSK9xB1nZdFuMJKT9Fr+Njfjx2gbPbJreDevSVOf
d6pqngllWHJKj+pe2YeC+mzqhZogqEftPYp+q2pUwf+7MWrW295op7SsdVi2+klvfHdeFlWL2cH7
gGRFwq+2iu5C/KQPDUfnV3vrNCyqkqm9OSfFwLwYVLBWG8/HrROSJWd8rFP+jg7EURNNRUTbqGZt
glp+DY/e26TR2EHvzLZZ9Wm0xZipGS7BrJyYX9y1WTcpl2VvrLXfsRj1hKIh5PvRLNOut0i2GNEx
7rioUVVXf8ZvOtkYh8GDSGACC3StHz00TYjMSdoynqOj/zKetoQvjOucn9PeSTXDukefP8LRmtae
MIePuY0PRLmubCwH/rQ5Js/O/kW9OdF3CCRJX+WeSIjsaO0SYiLsKuEsdyIUiH6cH50dFdgUdXe8
9oxkG7s37thkMqqNSXw3D40YyU1dBhWKRZrLtKpevJgYmrPquES04YM6EEUxYaeqrOLL/6zVmgAk
j597h3JfTodNp+SXVVH+QZdLhwydGcV49DHuIax2ZK3qZOetLU7PnGt5c85Ri1VrGHRM1TEhSs8h
XfOG7/AVbM2l845e7omnHdeEUtDyNj6+zcvPc6ko5rRL7g6VcKhbrfZGVZ2MbOkSPOBsrZ7b1Ytm
ch1Riq5ZHp2n13M23iYkcCPcn9WVh++d3kN16F47pCpfNSRBcti2PubEeKbvIeFl4eRlVIerE+km
Junt/VawJVKjPrX2Jg0184adNoxGUKPjGBHHBCNfyLNSrZtNitCraW5oynlxD6cQwqHX651me6w2
C2rRqbN8Emhm0akqruQ0JOiypMmHlOZ5Q799iuLba4tVgo1Wcypa2E1nqXdTIhiSelUt44dFvBbx
hhT70NV06QM6qShPBpR7Y+VXdiPupmzGeUHnZa/h1k6q8nt4EXfQ9M9umyAs2uYSsLIenwZrzgCo
SFG8orZFftg5PtjHrGKQjJTRMYISf80SEjF2g8eACuRXvUlooFhxqb+d1feq4lbyByS7MZujalAN
DnpvHFcq7OqddyB85kkDZq/N/vSck7DZKWjqpncpalYXCoJREPIXS2ryQEhtTqXWxOQkjZiOj2aH
bqpWBZ6kjppxjyZG2YWpb8TJ+Q+jAePGW7NYGgQyfgOlYFkCmRu+0N2HWJWWEZ/DK08v12bT2/tx
2916Z5igpWrZipZV1n1xHra9q6bGAVDce/hnLe9dGfC6WtpPYssmsHiFcKOKSRU285HfjI8LhjsY
tXxvUlxR7Qj1fLkkVsD7Px81SRxaQEI/V8LRqt7WvGvizAjbbBHLNmv4DavL+vdsG7YhJocX6at9
1B+rrZmri7jLXzp+OGv3YGzct+n/njUVsMxLRmEkZEBMsCHyCz/EWsd33jmxa/m5PFnnaDNemnz0
JvTtEuyt44i4w/1gRmzTVp1A7B1jRxgv1aAD2qgjaXnxB0FFQRQ98SQM8OHtrO6G0Oh1efWQvlbc
MW5Mb8tQr8bevCpsjNr4np7cOyPfe3t9Gu0H4dX3d/HFP7CytOwa1n4Ifx011uSfGcu6V3+rTrw8
61W+WRnd5HU1m8f+6m1NEsQ9lTqPRHYSyfpxbzXjcTbOe5OkM7QDoWV8Wffee3NCZJ/ZkKCYh+1A
MQ6Siu1bm1eHCFsCjcgHk4BE6nk4NAhbIcWp7kX0lvGKPz/naTV8GZDKdtjKr6S2q96nL8XGlsaJ
DptqQ0c6yOpmNy5mJ2/RP6tJ0TnVrKreU0OO663eE7pmUDtja79oqjB8oovqVrXKKG72JEPqqOxm
vVXduAw3kkVAXHbNFP8MZQuGXldlD2NIbQHnxB0QM1YReCt76pOLaH/C5DWjAFxPZgvihkdD0St3
89WvaeSwJq3ceps8jEx5q+oXEimLcBlsiBesyuMGddoL0p4TMv3Y7aIRhuTcv4iS3qmULhEE/TUv
6mRBBYFoQzDoR1WWhM3iabXyJQxwCN7RMaJ9rd0Y0f6AQDVKDzhVIitJUGIwyMkKNBp3dNx86a1X
UQfjujNfLhzbnVcHt/7Hob+D1dvqV1CfH6OamlettMLMfjf9tVMNn/i3i4O7dmpO1whvRn1aHfyQ
50iQ7y0+6jbBUjRx0oe4Y10JeKTRrDrFewJ7i3JjVYe7h24nxO81rJ1uhzVUVVXHa/tuNWw69Ekw
39q6OyhIO22a0FVNJUXbE5Qw0UXespytmvkl9X+GFSTNhpj0qncLJuHRqo/8N6/2nzvovGY8iQ+G
Do30pa1D/vaWDp3pCEt/mSgkvY+u8Bd5qt4np1CD3yMMeWJ3iZ+mXZg+u17NPNl+FXHU9Zq6bhMq
G9b178JnvwgQvqKmiQ0nps9cGnsDOkJ8TezhDEmoVrrGFnE4zs/8SFzBJq8R/XqMhmAQArPpsuIR
Fkceq8pvvxurY8K9hOHv9dGuEShHUK76WYZPPNglFSbso9chZvZGfKJRJ7h26eRb+P2qPy7CI931
997ZrlrWql8hC6VO7gmn1wer/9F0vDOQ+MFKvxxifKc0IAXlPFhTzneD4qhnSLPgiUI8qwUbCLUQ
kG0+nZft77F6b25BsqZRdmJ3fnIuQbrVJc2ZvRluCJtiiSj9dUwzFV0r4k+wNhueS6taTtZhTCvt
/tD9KroZu75LSO3TeFsxlSzrw4ZRdyUc8mMdvZvKt9HGOoPJkg+U3Y8AQc68QmRxxz7078OqmQIH
dM15D9nIoyaM0KKQ4YGo4R4Jr2Zunwnb7CDFwv56sItreuvWCfYm/n4ZjJ/Bsaqm635Pd5LeR6/7
NpU0/A8BhlvdVNObvSE3GQn9NA72Y0gv3Md0FW3zq3tTVJ1Z7in6YG2mbco6nfR+rXaL+89h2iBG
9jTcw+oRYeAjeg/rnwpBy29Q4UH1+jSbn+6URxVhsIO1NmiDQMkI9ZkezKfv1XuqtTPOJFKM31Xr
MNHNcQPEsLau25/LgdD4HgGd6WS46U9CCCmY2A2cEeewoogXpc1m1WsS2NpddO1jSmmq8WXcHtaH
ZC8M1g4ZhJuTogljcjDo0PsGyJLe2zCOCVXDb8q/Ilf2zpFsjIqab2JE03wyPgw38ApdBcL679Jc
zl+6Gi9RmnXqk5BWTFTyuk5E7s3bRM34kFbbdoNQRoRpXHc+Ydtfx810A7HsEKQH8x40SWnPqw4X
TTfDbf9gX9RtCCbWj2ENMXqw97l5W1CB76MpHVcy5PJJw17VrNh3qWNBgUV/DXwiyPJin1DoMfTv
dKg75rXWpMPrOsrGrZ4sJFa1YYPeqPR3MXoCjZ7OlIq28XE4KY8j2i4ENeTk1nuHrdn1TBcQY5JX
9LKhqegIZ1NYPp5Oom0xmR2i7V63LtakF7bKRvTy30318FvmnkZjj7PWm7TetSk0OfmhorCfTtjm
17A1vOaUwYKGmla0tWk67TxzNFvaw7wwz/neuE27d8ouq8rwMqLTB5Hd43p/X5zpUL7RlY2mOdVu
pY7hm86gs/b8bdawYxq64dJls2k2fogcJuuhAxu/kGT1+YR+H7TIoKSYWresGxcHXZtaIVdjnfZQ
XBdaR/zsowuCvrgTQ781T1UC7XOQclyJeuTZEWOfUYDFXlnkldEp2qesWbQiiYAoaCr0mIMAgF8N
r2mrqy79ckI/cyVGUJvGtSCusGpegrpJtRt1d/w9areaQEugK6RoW2+yer+SfLyGrjpNi/x4xVLd
1S7IplWAx8oimNY59o9Zp7/8aUx70ENUB+KTE/Hwq+OG3UG6dlf0qTTo/YEuWRkkxZod9OPR+jyN
NY1PrN20AlX+bqIarWEG7WAlL0aFBGcdV0Bha7MdbKJJdgxQ9/qOmdnvIBCzrf8esojmA0lFUhOW
43k+cQH0NnH29hImjg6z+oOaf+oIBMn26SO7D1f6GbbQ2gdjG1FtjeOwh/Ehgdit8dq3ppqtdYat
gD4cUn50xxtVVkYDONkuaEFt7axNH2ZEXZzSk2oFZMIoNPuYTJdxx5rt3bqk7Pn52nnlNeus513V
0GqNvG8SzU/eS7Sr2w/zMj1clU3TTh3VA5I94jomgbuB60hqWBk/l4jSoyQtvH9Ow7rbsatu1Wot
ns7bmFfkEM69mLvoaPTTc9BqUzbJfKPfQVsN6iNZz4PqVo3O8O4+wpu+UexEHW9mBeuWzJufyuAy
vUR7twbwexm7rtHxVlGTyk60t2SWn+g1rCx2aWfvwQ1t8333uj+NjVtJmvF7px8XCq4YcP12ZbRW
EK7TIhK/qEyXdrV/35gPilxe1W2TnRCCMxpOXh7W9eke9ePkbCh5ZNXtjtRiupo79xKczSu1McOn
d0dB1LDXd3FP59sEWtcrRBIU0zUCdBaQ/Wyn96BBpg51A53H8EVyt5lS8Awfwt5Oj2iA21vNQSYX
Km0k3ZqayunDqKdriN0dVc/QcXfj2q8bn8VHtyHbt9X8PYY1h7SooK0OwJ8tiQ7RBOhStehHTqwb
p3j0Im6Z6IK2X0lOi31dNUAWABG1R81QsmbYIzbqpsesHbqHLqLotRUK/9RWl7RzVjtS6ba6eqNM
qtf77Y2bJGuEl7RNXtRZNxu6gyl2cd81o1Hzqj/3pVE9qXb/SbA7zXDCrbl1bmJv7NQtZqiDnlau
5GT9TD2aWabUMnJoz4ORq3Znlmu3oPDTwT8hBWrqdDL3wOWXPWmo6sbuonkounFwqCao9uheWg1d
9RNyp77giR7m+k7/8a15LZcXalgoEc8YR0aNvIZdv7iBCSvFBfkFJjpp6oIBBR+G/yZl4x4efh/B
1TyR6HW3U3oauVszPWWr7Kz7BfZKSnZRTJYmaro2uurJTp09as0hk4SbzrqyBhFeI6xuxdeSRAuz
s9VXvgWyYgKRSYJYoWQPa0wjPDJkVtnNbJF4dmcb7mQ4eRNQEbRuNcn+qhZ3i+JAepl37/oTHRav
hMYny6ezLjsge1IvZp2meyY1YdRquhA7foet8R60qqp+BrlsJtYzPJ1AZx+3/QFHAUPXU3h33HOX
FpLKwpLXSbgzChwVCMUPtsU+amLSAQuX5jpdO+B4t2Nd8m1IGpNkYpGB6LdC3HB42eDiOx/sRBYR
vQUqRNiZRw/VoY7li1hLwZai2tMrWqBjkaDUC8m1YmXJD8KtdbVxi/gcuMstcf13rcHiGEAPRewJ
OaDW1lhQd1lTlF3ycj56vFPTI6DL9KCdu9vTR1Yd1lgZZ2yOYAM2mMRbptpQ63mbRDS6U+iHb6F0
3Jr6YeuwS2adnkWXv0TMFtChJZmBK7Dyk3QB0CRKpWz59IXjy5cFHDPS/A0Q3Q6OGqt1a7oNBFyN
rDsB82299DB9Y+ChdQWUb0GQ3Ddr6oX+nQ1X3s6mCa5ukFMOl/LfPZVVqTkA64t7JheLNB/Au5Ev
HfxZVXJoTrJQV5t6ZjopXiSQLUnW2dhXlhLcB0sJUXVdalvSXUWdE3rraUxwVXN6YE2Sssy1Zx5t
JgUkX+GvuDqr5G0Xa3Nt1/zLrBF5AGqTmvi6XMX0IG5hpl/srnNFJhz1zz5c2pi/q7PKwJQPLNAD
yS/I+qV7N6brYNlfswVX6JjT6ANip2VjGbQSPg0+6B1vbWOekbfUsHfa64nJxbntBkF40vMnO7WS
dHOxqpfB2/ip6TXJyLhBwqV+eTf/5X203SBIohmuero1X/nkjpLuR7sBp2J0rdawtrhaPXvvfpIa
r7whdJqqkzz7JMfRJlch5uOdwGE6bh9/JvSKpJ/yPlg1yxrZQylZ0iwNNW6SI76WtodWMbacUTuQ
dwwZph1nmVAzn5TEuEYGZwDoYQu3qmnWRkCkxsgXB5n73gBV2rD7C7m5170BLct0+8eb11jMQ0TR
8mFL0z2S+gG98R6v2Io4TarhePRlxgskSbonD9WV7oYnwOneXds/O5Llf5YGEnW3o6sy2V8sG3Nj
zQAmshUT0EVP99IrVFBYJYlzImzE+QSuLMUuEUMPh6lKOV/+Oc5JmgVL71T+cFdxQYxxGLMJNx9j
RSyvTZe02Y5ZwUoiSdFBm/hd9+zBxwld2SSqBqNVYUnh2sr3YdgcF/CAytt9/B2zPifqW7MqWWh4
DcuP8zZ38V3ffMq2q9PsgAXntnF0sUjWg1RugiBfCmDH9G0cVxS+ZvHxo5n0i8Q1xZtQcpAy2sEb
fTwy0nDq361YcJrdsipIjID62CQLn/S4YpYbg5s2CIaNFYKoREawFe3gZE2Mxl41kgEY7IcKTCrV
WfCzNKnmzlo8nDriYAUe5Iu1ebJ+8jqr2IbMESn4mY7TXVDlfhVjSG8VnUK0X7FijHzE6d7swXEi
AhsWfMByr0wsGdL2ufeF/wCDlSMG06+nH8mjutrwTtEl/byncskMf5EdypPw/pnlEWPtbJO5rBrk
7R7ttU0HJpK/Dv7aO3BUQQYxi4BbQIfoGR3jciHYjl3EpQdx1nFMxhMj2CRRkyf3xHuXn9yH0wkp
MYM3b0sWNfX1B3EzQXarqovBwUBxh7DQ4HZ9wiWNZem3ycZekQke4bzTa/+KnkuJGrvD0lv8+w/E
dYHwRgXGXeNqUKKG8GI7n+RsoN2IQKycM3TRCNHFHj2AIh9va9fzmn0nUIbSmnDwQ59xCNfzFyKw
izs3aBqEYr8FLiK13Ov4jkvloBZvNW6UL4+qHMyuyawBIixQhoV0w3tt3PRJn3MohRTTozu4G0vK
S9yDa5DReL6PFweHI/QCPOR/yAY1m0bDvtbVoq7uAV/qVQI3JkC04GCv5odgC9MwPYpP4jGrZBAk
/OZj2FJ+ARNJTTt4guvEy69wvDQ5krErfVxvCd2ZVC2mawcOubCD+8W5GNEKXpmoBBfyx8G9vfI2
9pbJN5RHsQXQHs1zvf2IM4zxIZRVJLHceKICMcjnV/cN2q5QvYCVwI9tNkjrjkBUuNRp80VbU/X0
txYOOm+p99lr/plvx28qBup7z5GWVLhXaEyLeudl7YK2jB8cHKTVs1d0NA9P/oeAvjvPOzkgP3Qb
TS9AGTCWkZYXUcs21s5lFC2RMzVA/1uAq+7pEeUEOKFhh/d67gXIdJYoeDlXaHF8YJ/eBoaL/smC
LhbS0kDX8B8K7k2uMgmWSdusExPIaZIF2tGdN2ph7bbSJns4sXrGdBeatfJtuA9RbO4VXbGBhFNU
uv3SFePFJl7ZJHQFWeJ4PiD+NcXSEJGDcQ82oRQS3CjpodxvkQlJ0jNOZGLf9iDrCVU2WFvkp3KO
5ss6uX5WXasq/k8aZSI5vBv1XcjIhEuSnrPDQb/T4RvfG5e4S910J6BGzpu65CQzGoOzx2a6Qz1y
ZIDn7i7v9X6qeulkO5c0V72YZhyeWQ34gVOZql2zXCrN/fSMM2nFlDcGraEJcGRYh2iF92zlZqcI
N2OD1ExMdlJ7SdRzatYQ1+QWRn7j/+8hTM9HA7vpMMCCxolqy/ourVNAd2Whon3TOVqH5MHhlfky
X1MYxYFSf2pkqXLqgwuxpf2q9oF/Bl2ijTdkcQOCHN2NusIFTaG8Ea1Vo5VHnzcOL176YdJ3yMXk
I6u5rmCzLqcm1GlCoZG6ytI+Ikq7OZDDTg/EB3qwKxA8jpJFTXPWw1nSNqvFOx217E6/mGYbu+du
wroNNOzLOZO3p+WAQkCNsQB7Wc3quPvROqs4V+dhde3X+GC/tf856DbsAq5YcEqYL7oIfGDR6u29
11Ybb6I7p8MdxG1TDE5FL1QI8KTEx8DMezDw26fKLZFctFgK1xZGi5qUYgmwC3qCNeD3augSjr2M
nfMI6Xj3W+G4b4MP52x6+4yzPb21qDaHWDrD8viTTE4cfbzJenAJVwO43L47lDompRsgwWGJvUrI
3j6zp8R2mMmBPUucCxCP9KmrSg72JqwpTjluFkFK6Ep0RnxnH36xMNXEf5jTLvKjHR1ckKHToOgh
Dn6OUe+0loDhDnYBa6p29ECmXUKEEIemiE+dvKyq81ul0AD1isAcV7c5oqOTXZD+y4485lXjyGBx
iqgzOb+UDwmPLkcWA2ZoDN9OwfmC9t8+lQB7xIRWdVbBD033zuRjJZ1gCZjhjI4BL51Jv+ZTlzGL
V24TcDuqEndW10//6XXJ3ab2OujgCd7sIj3FbwiYCysc1nUoikKdROVvguubhPGqduSY42UxRPr7
mHs292bUwEr9qxqe/Q31QKRyglRdao33FDhm0k2oeAmPQzZvzsauD1xpnFk86X1EYM0EMtjhhn9A
E8ecgFbclGvDx2Xlbpx+9P/MfdmOpLzS7RN5C4OZbnOex8oa+gZ1d3WbwUwGA/bTnwXV++v6Bu2t
X+f80pFKCA9JZmWCHbFiRaxijQjeHlUATxqrMUoLnSAhMPOr2REmSrmxEerEXQmRIEQYYS/P72N1
oXTdI3YDjkFyr5fRyfhL5kP+dFYcH7qdDShG5G7DaiV2wbBiZN63S/sMkBYlWvb1okMBjdE9YrO3
JQ0PCLYuxn8qXZZyDamzhfyCh3TR4YcSR28d8zmebBzxWCPCuxEPbQFntWGhACn4AZe8eH46OMMV
KyUWob6fQxl6pSGOA8erfk5Xdn2kNynghZXPgJD8M7P3h9Y7Zl8VtMcQTC4RhnlOEA8VGdZ1MEth
Ry3acWX14D5nUEq/ebArlxmcLYp1ms0LZKUvgEghLlrcABUjTR4/Fln1r/ENuAlCvFsL9R/IDuEl
fBhAqSd5oj/UHUloetNmC4FKJZNLkZzTHWvm3pq9SNghO/UiltkimNYTeW2v+fkdIb4Vfg6ot+/A
//ERjs+wyOHGeLRrsMgseO0R7mALDzdy+EE9QOSIoVZXvnrpNy4Qy1351M5RFAp0qwQ1Y6IjahDA
dkchGoj0bMUGy8Jh17zEO2gH7ZKzWLN9soL887cTrJXj87NZpfhxsK4BwhG7HqYcXRUHxDq3PqKU
YouaHt8GECVqFM5BpadlsZUr3NkbfOEz78qfoVlloTRKtaz3DZ1jQQlufbmNsUI7XyMHvgLUKy8G
21i9RbRpCX6BhU2Vv/bICEZwsDlzKEF/I4sHRc2PHmFxuUoAQq+xkD3oUp3zM4pNI2qo9s0yLVdA
aASfmx85CtIg0r1I1+BcnPs9jvfglmNlMVj10kf7GA0ZbEBI+DnwFda0B2rRb6IZtIHFDoI5Kw/x
+37zyFYogBkCKlxWCET3KNJEDuKhrFmxi3dsL64UYszj6m7hKS0Ql48PeNxn9KeRwEihPI+4c7NJ
YQ+J4xgdw+YhnyXWN4DM6+AleWeH/FyPpT/McgbFLSw6zmpcmcdCFRkeuuRClxTUVPeMuqG3cGQy
AL2D6Tws0WthWfHW7pv8EeP3+iGvPcKPMMne9N586RDJfTLA2Bb1wTyX2LPlNbzAXV40KDQxbnnk
glUC8cv1A4vn4Zov3sFugKVa7Al2f2/vAwnSuAeKx8jBMdiULMzfRogWqg1+Gex9N4RR7UVxQrkM
8g4p7EX3HfYAgcUzeiGzXbVo9vG4+4Nb4MEoeEdYd9cu7tGcbIJrtCQLBOXVj73aP7Cgw8DHhrtE
UB3aAityLrFRC6AxsOYWtfVf8ruDv2d3g8UILV8bcr42yKhjga5P5eI4baRmSYtSAhSp0a/dCpAX
do8CNkW1AKMFPwYcx7WzL4BIij2MKvgnNVaBENsUCC6b8MRQ5kUBqa4ADSdz9wYAf7Qj8hWcpmSF
0DSkX9cwhBFdxeOGZXTkLIa4L8X8RcxQUyJcwH9ENbX3DWhysLX/M3eMen9PLvjz//gXpqaGShFj
Av8jqBXwUiClCYrYnJzot+giA2zBI8nIWiJw+aKOKOwqRmAHfll9Y48xP8RsErhbFCWWsHwDukcI
D70ZAlhjFASQ23o0Ytdgy4KhtwYPFwx3VD1qgeL5+M5+ADJBSm8wu6BWfnRQKzMna7ID1B5c+kWD
FahdN3co9uEOy/DNg7MEJgAe11Vx7DfRKcKOfngB2QumSg9iAoqgYcH+GS8VLCP7Fh9RUobg6wxB
anugXgxejKdnm8MgYSt7xVbWDHFOAM4eVgMN6Abr68jTyhfu/IHNeQGIR5coBg0nJv8W3Kav/3+h
0uZTmeNv0vr+o67mh/T3H83/P8psjoW5/0NpcPnVJOJzbc1x/q/Smg77lx8wjwYOpGIC12VgFf8q
DO47/wrRA3ETzw8hb40n8VddcPdfKFIb+CEkuV2bQg4YQ7/K1BLH+Zc/FqhFeXCUig5RnvB/UqeW
WiON8nfqhgdFPsfzUXAbJXGDwPq7tLYKyl7YHaqVBUMwd6gkG4oPtuplmbxBAQxyon78jVoQE5ED
tw+trqNzl2RQcR0Hos67RZUIniruoCSbrACEdFY1t2XhPExaFrsklKh1U1jOg/Uk302jtPPsj9Ei
71FX84/Jkeog55O4P8OqHNZ57nZXx267axD3o5YKbyFMh75poAriZpZDwXCrlB2BWqCA8paeeXeL
eK7J0MOd0Z6/+3RKcz72ygb8ihiFHTcuh4oCZSVCD7SJo6XD6awN0x9dYtIvJm2vadG6I0/UV40D
8ZAhvqWDIG+OBa1YK0nLu2sS8LRqoo/MHqDRljVkU7mxOHkmbJZBn0d3bXXBLCvj7EtpL4Z0uJAk
8L5bibnwsPk4iVP0dBjKKulPQ2UPfh8TXQ4PnlGAHnYPneFIQJzHKa4tdJ12ydjV9/0AYQ2n+uib
Zkxzp9E/5k79Q+f360+3+uXjRvlcrd37h/sH9yAqx9oe8p3/VtDRCD8YXIa1JCOWkx3jKNuFg673
04F3Vb13pVNXs6kdWP7nkb/0/X6dkj3YQPW3IKnqhx2XKA+YV/pQuqV6iKwCOTKncm80VY8hrvK5
UXaxm0a7xmJzOlRiO43GsbPnHIt8paDBQMmFKG49dKAOVFXDJalbtGJ90rrLPsa4712SvHfO00xe
VfdM2fU5g4KLjkvnYoz9IC3ufKVjbOuQkrnYflEedOU3i9Jp4m9NCx+TcvoWV4NcGT+vty0hwX/R
JXLHnKpPDy7zbCuAIBQWCDzADIV2/7yRC093TZz51cLx23QbFDI++m3865ALKteycKt54C86PGM/
hgFPS+Xz6invu2LFg8HZS+ENhyjbVBBnnnmWCI4kbpSZKTn4x6kd1ABfPNkeQjz7G9/viFwqKMub
sKdre3yK85KCiTnQEjrhtpoVnotAZ0X4vaud+O6DjyU0UD5oTC6M6/XHlIoM/l6cspk2DEFwquoF
kw2qlUH89RiM/wJUOYt93YFOKmtELwueLVLT6y9tYe69dtR96o9i//U/38y27bp/to+8UQXRCSE0
bns+6r7ScSn/k33kNrR00qRe+rM2+tpBVOpb4Ob+3LQoWR3oDqRE32JLYoF+3Q7uqXdq8Z7L8q3u
vf7BqphBUtPnO9q6zaUI3bGyP2Y4zpxDReB7UkTdvGLKnL1CWzs7hphQpfPuObW8u+SeeO+97s5F
OTyndlmsINxk70IomZ2Jsfo5M83w3e4X0zVbqCsj/hioS6FLsi3t9rsq4A/2WR2ebc6BV1Fb3xVN
wH8rW/pihgKwdGll30xenPqgAMPaVsDv+g4BtZhmENmV1c+BJFfVUvW1d1LUKpUyfomTEOZpIPg9
9lixtL2mOQ+2QTFxT+QHSwq2NTVvtnGYWwfVB9EqLkhwDmTuYWOxAXqHJVjminZP0HaACTTg1pya
iZ9UZzoERz+M+6epyyfRjARM3pyo7J4kISWkcGvE5saXqxIyu6XTsVWmg51Tl9YhKmhxwX/gLlUI
57TVA6+WBVbFPEjVieY1xJbGKVYSYKkepwRUx5+maEHyS6RSwHq0H/bUBVspzR7SCuxHbz41AuiV
5U76qPvKGUemRiMi+55RxGzjI4vyIR1PpOfgpHWg1FrCCpQOPPCx5386pyxt/xYSDTReJs48TFq2
qXxFn4p+sCG0XoHb2vj0CUrobOcnro1nHKMssqIzz5v91JoOdfGjk664s3F6UQ5fCxG1x2lourRU
GYQQfAU+hzH+W5/as6DMrJfM78m2CBQiK3YcvHlUP8VRTW81C8wxyb14nvbCf4tcaKy6cV+ftF36
V6wob814HUjYaChFWHqXc+48Z3m7mPpNCsX13nbU2uqUfolTFJuFeCALQmCPfO24Eid9sW5gVk0n
/2HInSb/55f/fU7WlgWCTpBw+/w2f5/394/ylzn/ly/HfxvQ9eDy5L2KwESKOKc3NoRgKZRNvMUv
GV5kB0JzlKbOd4gXdyTy3nUPrgbNLOtjKqusX1PzWvyeCi14/9NVSQr22DS1iqroMk3l2aer/tMH
mKZOH4BAH+XPHwBbnLuqTCbnRAp6DZr0MCSR+2zTjB7KGhCfGZtBJ4dNYknw1vweZOdsAIpWd/Z6
GrUrDyTM3DP7adRzvFvWd81lGhTduoXC8XPD0/LYh84pQTKEV1uqndMm2ckoJufMZfLJ9whCeBbE
v4ZCNE+kTnMoc0M0fRrt05Qfhzj/HtYNeA3jC2Q0Ey4j92l61lUItVpWC2F7jFEvgHZXb7PVNKqi
2oc6N6Tlp9Ew6qyL6eEGju8kHChiMZHVmzA7UKG7l07k/tG3QUaZmjonzTr1gBJOzb6PxFxVJd1P
zUQ7K9/n9J6gINvVhOwYQZ7npUoTuWsJQ9LReEkI6fKlI2i3mUZ5HH2nUQLzr+j6Z7xv1EJ1vXZr
sM7qpFkHXgmNRrfl1zKr+TyCqfweoSypwG+dZJ6cN0GaAAgpU3AZ8V86WZA/yrD8Zoqhee9rdwdp
cPoKOypbxqrtDmFUIJ1JUGtR8yF4cwlZdVrLd8flCNV4JH3KxveNWgP9mco9MLdLTqQNnGWoMnMz
PkjeVWu5L6rAF01bSr9bWb4mvQS4HWePLmfRzzY3YPCn7EtOCWgSUFd88IIg8AIL8tIGJeIlWJcP
bgi3wi4rs/HGd+khmgsuIqwKeDjiKKmCon0lIUQtO+vspTUq3Ursp9FQjQuJdt6bFOStoGwQ5Hb1
3rUy8bUyNnjS1O3vUhJvGXqeXNs0OZusKC65ks2ZkYMndHGZeqaD0rTB2qGL5e+Baao3+j8rVQf8
AaAifkQG8FQmg+vUVRL9okNdnAwp44ftBvaMRdDOmJqO511Mnmw9Oy2eksRlB7tL3+PayZ/Y2MUk
fm2f3KaeUAsk4Dgm2E3T81KplXb6fEnKnm5qd5BzP/LKWwS5equ9QUC8vcH/sDZlpxG+GJvTQD+q
JcVO6G2mPiUs1OT2e5YdNQ+e/Nwv9u1QHkqetedmUM3HgddiE1ulB6N/CKM579M+WPOEAbNr3itl
lSfpFGLN6wypAmPTzupfhw7yeDM7lLHa2jZFIN+FiWBVbX1upNR3aYad3+XmFZZrsSmVsOGYSf0K
3dv3sHXLXRwa/CCi+nXwGZDJsACKFtEMqB+16Z57vLnqNqlPfQZ0d2z5kgIs/HeXaGt3o3gI4Hz6
cEseOOJUeXD0Fl1rLTPSDIfpjdLx3ZIAyLudRu3K9sCMtSpemGevI+G2qvtbBI/449BwhXQS+AWL
mOg+m9fShVRWI4KNydWvOdT1sJOX7Dy9LKyUPqhC3QJgTQHyZphFbjJ1vXNkwMFTwaBfndyAFOul
wXpqQs/wiBKq6Ryy7Ug3hL2193UDkBeb8qJLNXB8HQiyn0b+2p46uQ1rp/TiUx/7wy4KZXYsUY9j
mfRkeCrbFCzBOmbf8SXMQ2hE/9ROfh7LeLy1+CEgGmnKK5QKu/XvlzdpaS073uin1AdnkWTa+U4c
aLOzkv0MTfnp5YNVlNehJWrdDI3eubIJN7kBxTnhyBTiEjgogdmrS6va6DAoTw5NgZP7eXsLAYzM
TcfTl8EjKJMbJvJbbOIDkQkIzB4s4zrxcdImG6f09He3xrJS5cVrUDgImsVWc09FWyzj1MnOHWN0
7cnMW4dF8pxbg72sVKW/lFa+ZK0bv3QKDMewk/YyjHPzT/3TfEGRBTfO98pRe3K8DmfOX6/zcf0g
xptXDULkNNjz0irwYbEwe7WGLZ7QS6h8+qXwJahAJDPAzwxCvJ1Tnzkj/poSGL2sotYeml3luvLK
4pJy0UEqUlmPhESQiiAy+Gq4v0/LGFQV4Xj7VoXl3i+AtDRDUb0UQHNWJLdjfP1opqoDUs+IPtRj
k3lqaQ08vEdxlN+U6vZp7pUvvAVDjTtI8YBq2qxIA/fZD7SzloGulnCo3Wc3zp1FU0mQfceml8FA
KWVlDlMzytsDJ5W5er3InplcTb2q69UFYkE3MV6QdZa1n64Pv/ZQ68K+igDZXZBLRbH2VkbnOvNB
n0xN/t0r24XDcv/t9wyr49FZFOTTDOwow1Nv66fKdRFjFtR8he4mtgFoRF4Tx6V7OBCwT8eBwioX
tqPb12EQSG7lMMDwFWDrpXo1TTAcG30XmPrgmBQh3vGStFHdyityJPOMOwWjIJmZimNr+mOvUDTQ
O1SDe1Bah0izHeeRFgmaWVqajUqD/DJNnua1lD2mGR9d4+Dva/4egAif3sl/z/3dn5jubpsvWdEW
37T2Fj7h5IfS7F46Hn8NSmymdWHpE01YtI2kAyVjU/lXLjKE7XnjrfOhCCD6TMGW7RkXw5UF0bEe
pHtvCqw3yq8qcE/RdFTWbknCEyiNE3af+iJwgql9FyYHeakkkGiPEsSP/dx9m84I4KNfZ2ktbgpG
yAyIXHZovDFnbvB35diC4Gl2aJULaypINTC+sXMamQ6BkUijCZp2n/CYHoR0rIOgNTJUWLnNnEJt
p66PwbG/IdAqbaf9jI+LQ4cbsy4a+6DwaDuLafkf0FeV4AiyNrx2lmhvNrfAZetlsMnV0N7KNAcP
/3Uamg5NhV8PmngQnkt8shmyVs3dwfcOnCF4W8eOfs2btl4kg8JDMzaNAns56K1n+ERroSiIDZ7s
43niIIG7dv0eCXcSKlheVyE8ZOSKudVzm7IfMZCnk+XL8qTHw3QW1CbZuL68xLXvetD6cJ+YduW2
quJ7N8jcWvsKCcwmJ84p7FhwzmCoxW7a4a1apBGTHpTxXkv8s6RfuUMGydvRU+4KO15Fqe3MJ8f5
t/fcQCDRbgg5Tl1V3Gw+bhAJQPjSNbbz4S9/uMZFUi2Bx4q951uHqhby1tY+djiSHjJjIyPQLcOt
DmwId6SV8xK2WbHwpfC3dqaCu9OkS1F0+Ki00N5Ssq5dFFPbUsxDpkDdLhTAbJDTq3o13f1C6erY
xmT56SELK2gZU4gKr3zLhOePj9s5trdww8hZyiyzVnZs2Y+pCbG/z81plIbcAf4ImnHn9bssMtFe
NQLqCmUTLpOxOfW11GDH/d2eOqeDiw16H1jrmNQlUuZRVfkoUuQnenECdpabfNeZSHYQHyoAeeRx
sjIFlC4Z/PS9oaZYZcyN6SwiWXnyhxzrdyIQedZ1vu2oBjZjF/LsIsgwz+N8+OoHyaLCk/5upxYk
DHnfPtXcRRJ8RIsdh5jvjMum2eV+zHetBo5T1rb+kjXJRkMLeCN0FDnxbIAJs4CxTOb1ECWHctwR
pU2CJ9cHyEESDyFqU3vrppWptVYc7O/h0g6cLYte+oA+O5jizCX9EXjNaJUnAZ3X6pICfr613D52
otevtajdtddBxjZRiX6Nqvxniua5cqHsnKFO/DIp5XAcing48vGs6mS76p0EO9zYBALclzA3Negj
Y2c8aLwXzUsfFRLyYolVITuwusX6MZ3mRPubEOh0NQ5MXdNBiyg75JXMDolVXl2tB0CRfp2LNWnI
dQCq9OxLP1vR1kbae8P6swvoDyaIbX0P4nlG2/RdlCHYInkgLjFzix0J+gFqeg5ygiJQMMYZ47Xw
cD/TRKq5dGXwFA8A30pf+O8iKZZ5E5EvwO7I3MrL6FT1vd7VdoXAPaGXnsAbyiykHpDUcu/TwTLI
UOdwFqaWJwIEkUML25ZfuPfWA4oFtCafDekthr7VexuAVZEG1XdDOxCU8G0/JT33lizJ/YNLJHQh
FL5O0hN9JVam5mmNcEUTdcdCBt6hidN6EXGNvBlFskMN4+MFICrYCsA8a8mGc+iI97AOnZdU50hQ
KzuznGYNhn7PA/9NUUmXPev6eBnJms7/2o7dgS4HjWd+6RMFJtfYdtviBjTPPWtaqS3sDlQJGN+j
DPNoHpqu3k3NOAf5Rgz8Lh3hXTNZn22vBvPpzy+KkySaNyX79KI8D/k9zzz394vSVvrIEpebtjYl
sgMK193bBfimpbK2w5B4+6krKYAXfIxO7Rga8ZshZUevtO0V9CrBsW6T9jYd6pQjhJTIZA/8pLll
qanOBmjANJgXCk4Z75CMEupk3dhF/2bFx8l+hGSvv9KVG61b2+3eOvmp2/eG6B9mu2N3Xoc2BONT
jSIZBTvZFjJkvKGlS4ZAgg/8TZoDVKjn06j23Ri1TA51OGRrD+7bisMEf3NrsnVY1jyZoBLHNnNA
yk11/eYltJp32L0Ofj/wB+JC6wzYx1vt4P4RvHiUQxptYtICFxztRofb/WrwubWajM3BFciLwTay
n5ptBm5gF4u7L6roFubD5sMG7WC/aj+4NLANAUMK1HgwJXsqWnvLkp6+NSFCK5IGfGOPTdWCacV7
76WwM7ETWiPdPk4wzXhfPMy9hiGLTglv+9n0cs9lGpERLz3AFBufKR4lMGRI3G7jDE3bdqotfs4x
NxLNwdTOnX2c/55uuQCy+4Z7f50eSQDCIMONQ9N0V1jnLusfgiq2UWNchCImfFRZeg5shYQmzZoM
trnNNqlMk/swAD8auDhH02g/jtpR1260WU6Ov5P1CCq5WHUmx58Xwr+wvFhNEME0Y6i7S+ZE5jS1
dG/yRe41DjaiCK5AY8Dh6yukSGSxWJJo3JwE9Dz3EXevKicIUX70Jciz4FZxmPq8nuqL8pgNP3vd
u4ze4k7WiOBUyNweKKRChYcklyTrzhYssxGY7LdBDvpMizgbmDFZBb26jrDtNGwalp1bgKcfo8ag
UEFFEgMml+MXB3fcQT4dPDMcPfXFYan6GCu9aviYkP9xJsJPE1j6w+WO3oVlhvonCIXss67V+zB0
IPFIk69T63f/X5pu1QpkWIyvSIR3tkzh76CiyqqWnLF6sUszHmoEVmcSFtvW5zVHlk4Z4hvpvGHx
q90YtSvgOwrF2WU6TC/GlUyFuhGZiMUVYU1UXsD+D0utc7dALbON5nV5CaMAGRp2oF57mj0mT3rQ
L62h6Y+swRtbugUdDNjmDEES0JqHBA8iTPBFzdJ415vaf+VmPnVrWoPLXwwoVdT19ZtVld9bUkaX
IfTFZXq1m4JxGAkaXVILaWaMlcXD8UrUGUgKdQhp7e+h6ZetjLDbp4KDIpjZvvqByka5Iu4d8qFX
6gozXLPEQ9DEVSCOD3HYwIzV3VqR+DbEcekCIJZ7bZN0U0XYqL4mILTCaj8YEViH2o0AUKfBk9N1
MO2NbdRMA3Y85GFl/To10gnWQkZP08DfRsfLQIIWCnzAUBaOGz4+7i+WROE86Or81/3miRl4Qs1t
uhc14cO6sCIbBYnGW7W22rca+B8AoIbeeB71B6uHnDQeFyB+rF55JuVXy+m8fVoVV6vgHCirJcNz
wJ7y0sPY1KURCSs7xzmSUHEgJnhRkdR85uBO30594ThgJ203qk0HH9edBno1hp5c2GIfl/Lqodk0
A3IAp8tMhzqWP0kXyi2ilinyVq0AWWhAujeNTt1zZJEE6WE51O2Y4qePOaGO7B2jwfWjCauGnWXK
rGVdCn+O5Zad3QG/SRz5qHTRqrSf4Wbqd7pGulgf8GPmaH6czrzMlM14q/U7U7ClGycZBL//mPPR
/qfhaU5Q5/HRKdkj8ttm0zJVrwJLg/Q3WY52ioyu309/XdF6Ff0xPD3wv5//aV6KS+VpLJAdT+o9
cL0KRYj6FhzMsgX/YDr9aztzyiiYT70JFMMG4u1SY4OykHCUY9JAznsH4rczRybdSplKfThFvtvD
kZcOW0q3R+mVaY47zolj9WvOR0xxDDuO87TjySMoHfZuaM05Z2AzrGShnKVJQPBIaiD4H50Mq/AS
Xys4z+M+UYpuKzs3Ok2t3IEpwLLEfAyyCjcSItj73w9CqQZ/LntO5tMDNA18PEUNLJkVq/Ni9KmC
gx8jFSMbg+pKJd8wVlyAEhG49K3H15nGHu6Hofthb6m0s+aIDAe7ybAiPmiKsXbvLu2Ta+R098nU
q0NwhBtfIGYdkdXkWoAkwFLC3iQoTgCr0J1amflSqbXMW9C5a+quQ6SitbbuThPM6gQgInshDLAJ
3nVRj3HmedwF45Aq5HtWNCIzFmcJCk2McHIiS77vEmQMTD5v9u/mNMhrFyTngbbbRnbvpR76n/wu
cs5+Kkq+er1bvHhw2xeK5NU5JdyD3ULibVfBBKfBgPIzNfOfg1wuuzQttmUODl2EBX2WjbBCPKIP
GZyIgyg5FidG83htI4V5DMAGrEPJohhg39QsGx96dpYEhjaOpnUUnHOq91PsdorIls030IZKpJ9j
XLfZVxg23Ud4tkgkCm8MlvsR+c2B3asCfs2EgzH4ZHErxNem8/2FKvP8kAgVnQjcrQ+kDGX0Zjww
/2VGMs6QIcgc0zVUlZKTn5e/rjG+y3+fERuxrO1BPCVFVO9BrnDnHSSlX4mXo8yaU4cHLHEIqaMQ
atSn4StFmGeDeFy3NHIIX9vS/BRFiDoywDSuTDpP0ywTt+0q9jK9npoZHqIaMMA9MG5z0qNNxwdc
LFYdckvLNt5N02p1sGwTvDiNQKU3CZ8bZT1nKXDsem7X4ZyEfnz1LTLc+eB5Cz70/Yp3ZrjDkE1O
SdNeptY0w8vd95wYcQg8RCdCwvx1RxN/Ps1QhiOZ4j0cLzXNjhIXKR3SF5upWVegLoAEE88+3m18
D8a8Yyia/jR1JSQoVpGdJ8upqQTTl4KKj9b0HoHF4AGKAlDB+AlIF9jb6f/5fckYLlHc2isPPvhr
FQJe1KasXowCLGXctsfHRhq5Z9zkgigJW6VJw49dGkSbDOD8zi1lv28JDdapSttTQCN/6fatdW05
am6JmhaPOOXgzuZMvDnC/+4GpPuuGN+RNEFqSkGOiaYopNbYfEG8OPxhOhQz0Kz9ykVazyzWobIQ
fPCt7mi3g9EbLiZM3SrsXcO7+pHDbtx5DeDuCVPvXGenxn6XNd0O/wHYriOm/sd8ztpHpX2K2iux
uftxn+6iwEHY0KJNjdhwvQAzLbxMo0HeMJCMCtAaM8/c66a3jrjv7qwIZT1POvc1zCpkZoxXgvOW
YQG0UTMgbME3aiS7ZnyYfcy1mRvNBjiq2xixznuEAMksp+lbzph+7dgzh5v+UiGac0gyW8ynsJXE
Xr2wWsRZ/j2rjWT+kgVhezDRIOZTN3D3dNGBHLXjNCVjSAY6jlb/rehE+5pR1P6JQ9/cpJsFS9YI
ekQcP93S0uq3foi4Z5VT1PhAqPyWlBbSBRA7fPF8kPItq3rXHV+CGolggx2AaBEz/iMozTfOmVqH
OZ4Zt9mUURu/ibjNtuM9t2wy6r8FZXR0GxXeM1ObQ5ukkJEc+wuYwTNFkvZcVAG9DB5wIzUO2BJ+
se1b/Z7UVD4iITYuggVvVRqWq2woi830ehoCkA3Ljel5saG9h9R27DuvZjwTfsNfgzQCi7oi5GU6
S8e+/4fzpnfrQxsRii6oEevjzeZ/+S37oNnZVjRsp5BrAP7pTgQNqva0NUW6aU0h+5wPzbrLfQPS
GM/mWqfyMkVkHbcqdvX/Yey7lizF1WafiAghhNHtWixvyna5G6KquxojCSuE4On/hOqZmj17x4lz
QyADyyJ9JjM/FxbN12zY2whSZU23W4aXw99XqFoGu97L7VpDxHjv0hJx+9mYWHzLvB5vANdjl6Ur
GmW49/6esfRJRb5mLPP/dY9lRvnXjO97NNPwpnJ9XDKaS6YzcAyUD0OI4H33adGfZKW9y9KVJ9lw
jWq++86Mdl7l7Ebig47QuP2JkfT5O+vsFGZXR1yevcrvbvz5sGSj5/60LRV8FFglq2W0C/VX3zIt
HEL34LT+D8AWnUsQ5XIzSVhqykM8e+n7Pvg6MNjDIUQyz/0+fM9tTfecZ7W7/+76niazfpNOhSuQ
hSIOGIW1qa5LAHc5i3wGqQirLv/qt/O0ZbDF4DK/A1yGN050+p7694Rl+nf/f956udrL2/qcckhM
6Q5fCtJJP5PRFoehqRGDm5se8f9q6sF8NRejq5pIcSElygd3TnjmfQOgSFTcL4eM1cF2aDpn/d1X
RC7owVqS/XfffHleJ0Art5W494uEnYfLNJHLd9Z+IBi2bgdP+K/+73T73/3fqf7FPlz6h45ehj5i
x6FAcgMP1TWcD4FoIC3agz6fTO556V+6loMwZb+mJkQqd55LaumDROzWYLv65mPp84TXnr2Ub3tl
zCMy3w2c6scM0eVHIOI/4NqKyzLUmbyO3TFiu6UpTAH523CCPMR8IYCi/qUz+nlpFePIL3QwVzXK
2E1F/pEoitrdlQjOQ5/7N7J3oH1Su9lHrYM75QzZjzFIo31BPIgO0TR6ma9knig3obR2l82ob9en
zt5E/i82I8IHHXY3yxnxE2cvpPermGfBpgEKcun7e+5y+eCUEF0Qs46waCBgogbghkpkhToauiHE
LIGK8L2h30+i5zfLiJsikZT2r0tDhhLTnDZ8M8nk79lYIUsRUlUhcs27HRaqcuVORCA94AqQXaQC
+zy11dUButjBcnMxSQfObs+inRtM7CrDxPs6+GFODsJ3ECL7j36tiHPIAS9kRRdBp3lg7Tmv6x4C
NTrPDtaoo3H69hw4zMSIFCf6kM4CWkP+WZEwfU8z/uu/TwD0zd4tc/4xFDTIYQBybO8q57NYchNR
aFeEdOnVTU3xw0CTapxTGC1n6sCITWKJNxWndVee4Gmf0jpQn2k6fp383fPfJ/9jTtLENIFCw1CW
j9rr1WOkwk2l+uR2aeURghNwxLqDEKF6LCLp7hrCoAk2NzPPH67c5whNufbIsj5cZ45FyXOkF85V
3oJfH5WgNYcNu7bMgd5EaMdH7LnQhhoc/e7nyLu6LkTKouGu6Ef9W3j0eUAg9sXpfQ0DJNX3Scfk
VhIRU+I4gGcA/SJJ82kijdx6G4Hk7k3dbR3w8Fwyh6+XgTTne+Mp76kvkmbvd/AgeRmoV6CqV8sE
YXsIek2BONWZhKA0afNtlUf9pqAOuV3O0oH811kVNe5tVtD/PS+bry3m0f/3vNTWN8wE/KBZkx89
hVjA2AzJvdOD9Ni5KvzVBdiQRP/pRZB807WJHkwu2bZpFSQYh1Fc26lDzERV9qWg5c0yFybLqddk
fJ36DASvouZXUlFIPzThZQw786iQdcWTn6ozsgdANg+uH8shzXfLaFI56YHQ0KyXUTvU/rWJplvJ
8N9eZwO0ELIpuq9JYM6uV4LPDwLy2Nn22YwtlNl68HMn3wKxQz6EptBO83yzwYfJj6bi7WPiVvcO
F9078S3EtNokvAwJcW9IA8kMPg+kfPwUiBffu0B1n0Zih/jrRnihIO2HWyABPwqbQxMJ0fn7CiDr
OE2rP2fV4FT3qeDgnM9n/xr9/51XzHdGrgx3HoS/qRwkSpMwMw9jWb0bTw/npQXIBd85vvHXSxNh
GPMQlOsuSvKHrwkmKGJKK1gj89VFV8iL08inpVWKAOF+yRnS/6vGL+Qb5+208/0EKk7SjG9/dRM1
TTvU95A7afh39zL7P7ppMFYbcIEgSIPf4HYCWeRMq/biMDHeRqbGpwh4e0uIRFAaEPFkVdAg3Th+
weLlijISn9qkAsYxotf4E6IGuBcicgeoyeWrbzlty2jOs9KtO48urdFGuKIuyhc/Kvi2jtIKaeq6
OlEypGBXzW3NYMB8nf5jKM8sixGBHldNRP4a/75+OXPbfti6tf4pS2+45EvWFYmIaUWqUkLBD+na
ZaQckgKyKnP7e/gf1yyny+F7uAwBwIwDY370MjcBtJZFla5MTyCTnoK5vvwWAeAWSDJT9/qvAazG
4SpU3Z8B2kR/ruA5dthWZPRKswkBhyRzAZjgZdfHmelZPPX4q/QFGYsHFUFCe6zbkwKIrr72TsVi
WoHMnCtIiwnXfWzH3l7TXD2kc6tsWzuL4I6V+7h0WBHcNRnW16ULQQuxrloSYC/C7MjJwo0pR2ez
jGZUuIfRk6gA4PvphQXRe9ozcq/tT1N51V3bCPdemaJEKE7XIOJhbDkg0QsumhjUqZ6nFEnXX+rU
3CyDSxd1Sh03nbLb5SYeazKEEPNzgRBl2dfPMnTp1bhw3O0wVc99Q6Z9E2UhBBIx2iI+GddM94dl
lKTlq2BdcGO9fHpi7pa1gzz8+RpbnQzxxLEFd0UDhacZ3YSwgrrtc6tueZS+WVUWx9wmIdAof89L
l/YyMeqSV/BRiuNy7XJZXnbpvvc3mgmk+ToBTmIx5U9e0h1TM7TvvIfYNEmm4WwRj7gDtA0hrnkg
cADEwA5Ib01L+DlvDQiM8wBCtudMuBa7N1J72qvyLRl09x69iKBHKggBq22E5WJvwIL4CjiSaIx1
UQTvPRClUfYh6gnCuSKKjgiTFfc+wcctujb/CF1w/GvKB3jeCWRJdAkEXemrvacC1ny0cmp3eeFs
eJ27j8vBHViMmJR3Vy3RQPBnVkg7lOdlUPO8iVPZBrtl1Afic0eEGOJltON9dJLgpSFZhtuNKanv
QpVuPYnsuA0tOZhqYjdOKaCKMUTg8g8NUgNLZwWClScCfVpanUjYjQTw+xLMUT8JvCFSPb3eRQlo
JN9TIg1ZVxW4eTwoMCx1LtTPJtAPoTAU8GWv2yEk6u01qc3D9wwwSR9gvP7XDNkC6Oh3JSI2ag/e
D9JCg6rNqi1LCDNOLeKafVtCzGbqptXoVu4+7GrkPBakVAac/N4QaHG0CQE86LuNRaG9E1Z1d17T
5TFB3EI4xvnCYYYetu+8d58lPJp9WVP8FjOes8z9dW5D9znqCMzmef7Sn0R/+r/nl6Z7z1XFsHC0
Qf0oIsigijm/nWGJ2NFxgE7OjJ7UwvXWhQTKxgm66tmN8BiTHsJTTSh+pIyulm6vTSEFbEUHKIYL
twQm7SpAOHnDASTaZEjlQr8c6b2UsfvFx14GhU2BhfyPwcVFF8AkbpIc5AjIP5ipPkvp+vehZ56X
AL8npnANRwD61HM/Qpv/6DcG4sahdt+V39XX0aUoy9AGxVs3wdeeoURjyt77qHd/sH5U2xTe+ImU
HZTDTAVdXC8JHxlHCZbFTp4QPCc8zzfDbB670wgJFuOrq/bdDcFPe2+aNm5BGLx3Z8avAjpuaX0R
CdFKyyy6LzIAXUHBhN4z4HSrZCL1z2GAxFhXJ595Vb56SJo+TxnlsWm74IIFaDy6ikNCLcjUvVDb
wHGSi2ZV94CF6hopWr+WmdNuOZmC3dKsXWx0rZM+wQrmJwHk83qY0Q1AnrOVLR11AoRlm3Pj302s
+rVgoIoEMThknuRFNsK/c2T/1S8G2q9hQcgLJwYKE1/Ov/JHiXRFeBwthaDp/FV6kGnRVf6LAEi6
dnui7oBRDPfYqCC6W47tPbC00AVS3asJJH9UDX7tKele1UTGTdWz7OQFsr5lDYOWcTX6OyK7dv21
0YaS1fB7oTvytSUvO6s3czl9FdyCh9dsQUZkMbFcQgWmB+qYufZujMJiY2uAx+6krPVt6aVPlNsa
FqXT3Te14pe0ZaeltRwIEkebGaQXL81prPPjFwkADBXo3QLC77lV8oxFVwDvE3jnqS7G80iBNuPa
pc8sN7eu2we/5qkNKmIsrtaYAp2wdbT/WSdTesEXkZ/76hFMRiQcGU8vS/f3oQ0dBByXjFAfggrt
B20Sl4BtbBc3qUyb4VgXGcWeDb/Ik6a/92tY7rNHtfhWlV+/ubyBTu08gUNnF9HY7kQQv4Rv6UFq
JJIgxcOwbc/A19Uw4OfTUOTFHl48vNMc5QpgGqpK801JvewwdYF9HpPsqz+z059+lnT2maDf0UDQ
krGUx8DrswfmD69An8FlnVsGWP8jVATgaS4/0d+jbB5NCg6Zsnl0maycaN+MzD34C8ANgD6AsmZc
m2NbxL2c6Uc5I9q++5dmgj/O0flaJ7KhgnChEVNMBKAxSdRiA3ejYB8Aa4oktuljOsjyuR6LD1Uy
7zfkVLra/obh8kvILnparoW/SKomuXeBOVjlkngfQKpvwhnx77XdqRwH8jbA+oe70qX3Wcfg9rlU
nCyn5jyyKgNC2KvPflUgf2Kgc4rQ07v1g0MOjFwKIPUE/GajfkUpVBmx04MGNgQkpo2H92hLvQ/z
0j+0Ug6IK/Vkk3DNH2xeoThSDZIVUG/NFRnsJwMA7F2Y6+pGN5ANXpYAmONVzNueHf2R0ueOfyzd
faD9PSct8FgSJE/qdb64AHtJmw8GVtH6K/folk66IbkLlX8QD8iu4wLlMuDB/RmnOYM06ABANRZl
veZprw4LfTUPJ76lgKPGS7MG2e9swTdYLfRXGN3kvsBuuAwuh4Q0N8jBZOD+V+ax6CBm4nsJfJ2s
ikPkK+jBGRkw09qtoaMkx3adBRgSSXqQHQ/Oy8aoSzneCIuEwt/bZN4H9qYA9+hrZ/WJscuMr2Y6
j0qMLlvq/7iHbEoQukwJveGZHRPZHgrMLB12S7xOg0WCvFLgNsVW9xJlqGykD2Zo7t0ZwDzNh3wG
NS9NxUR/iHR130j6z/6vGUZ8MJA+dt8Pf9D5sEg4y6O1AFQ8XhaIZan4nqOjAciFcSyjNUQbINE2
LyvQ1YAE9hfGCFk7lOUpS3EQLsQs53cEewpw8FQ6xSFH3/cbXEa/3qoTvRSpRl0gd0qQ65qjZUtE
rHUkgKYkhMDwHEdrcp/f4BHObgIkE78ja6WEe79cO9Ts9LX2yckpD3WnSnvp+7lOGG2Bv81cWEJD
5fQnlyOMlTPnSkqQ60KSpzfLGZ/PQtKhns7fff9rnky79FDl5P1fc5c78fn6f91zufu/7jTD2zcd
cIRN26EMU1n5PyrG90uWPxghGlbDbT7Cy/lHvx8IKD47Wbbt/QwyYTNNaSEf0UCE7Wppl0ak42Hp
RVzptmLsIU19BFYX9QCY0kgw1Xunbv+kL6YJGB1D7L9nLIbQctH3DFe9qbBXAJTlTtef+PycpPn8
vX59u8uDQzQp1j7QlH++8jY0FWIB/n4BlVBW2FM6IaxgLVzTL6AJePh27H5jNRtgJmcHqt3sai27
jjOWHYaRPbhIjcUAXnjPDbiM6xr08OPSpBwacbUT3Y+GN+vCdnYr3ByqDWMYrqN8Qgm3kKWX5bAM
LGcZGbBMNVAFnT2rxU9KwAnfZq0Dneu5T8+H5Yx509ZzaXHpCrzjnJBoA7SmXjGvQkK9juwG/Kfq
olvZH20EweMq64u7HLjHdVRFw6uy6S1gR+w3HbFbAV30k2egYqeTWSFG6J2kHczDhNDyfkDCd513
AuGUuS8oP/CKBQRS0MBDYgGf8IJtQyPMb8PkMtUjQODz4HwYA52tisrzTk1LgScr8ksbRP7BMATd
/FpmD37DM3AB/OcCDJqzamz28D3DeAGAk30KNHCtpq/RAvAtU9FNyctmnwIy9tpAFtWxat6uygYY
QMTol35LC7tqbYHCf7Yn9zkT9y2Aw68S7uzX5fXc1H3278uX/u/LEzf/x+WETMlGzq/uF6W/9oSD
SmPgUF7azke8PtMPnqbhRdUd0J9z/3K29PlqlmCQ1bBbBjTPYLy5MnprDYWgrsqckwNz+wQiLvTc
Aw0Z7xDNpe/78L/6at4gprl4oj5bq2HgEKfsIroH83iXC21OoMzWyRrrnjklA1gAPwLN9+PYXNre
2zbg9L0NgQYKwG3NtYGPewxF02yrJO1/VFn7sysd/9c8tU4hcRwm2dkm0CNBqpn7p4JT1GGaBtQ+
/O5k1lR/xru2wVTOR7UnfY6AsFs952WAmmFVra+M5fVzKq9hTsun0neLW+IUz0vvBObogelExMs1
KmwgBpsBSuZlXrZPkhDFbSKdI9MyTccCL/DiF4+waKtnI6ruTEoUWlm68XBCtsSThzSRD8j5AYI+
wC1dg9t0gh6KdwP+CTL5Y6t+Zg1KtpFKvFGgwzeWjuOhbIf8pIA3hKE7WCixzqeuFp+09KB4Mbfq
2jEqDkPZnau5vXQuTTnqW2z38RDRHfbJHLAYVOjrMmfH+kCtDIOHDfDx3vPv8ql98hO8t7Quf2AL
05fIcZ99mKonFqKUACujHQcR0O3BuWyy4SnzDV0zl6QIwoHERPkESWSfNtsCEgwaDJSNnNZlVMH9
hEZApQR0e6P8TrgVHE8/x1rRwtTo/DtgV25yCiLkBIM4jCao+ZZdA3C+2o2QTzrpEjLwlUivUvJk
SywyvILv+8oDRM7nEPA3/SM458DwSARG0pS/USjNEEjjTcBFtBo8u05PMP5knj+oBDIGQdZuksKH
BiRAsOux5OqQZLSMI8JXJesfeW7gtFRgElgUPgI0Y5omEKwB1OMQw0+HB1slZ2kEeHuVA+vLenIF
+hJ0+hyAKiInODUhPiW0alBLrkWmXXrQIgiB2SVDduaZWAsnsKvBtmKHBNE+NdY8p4KtStW+hIlA
Ur1oX5osJytExY81FeRWNLT8ERjvBZAK6P4P/cFPis/IKQH5oo+JD7x/NJI6VgLq8CYBgQcoGWho
vktNujV8DbmbREPiVG0VTL07C1AJ8gYr6wPEJBvPOaVdEQN7hJoKGWRNOh3edYhmMOr3G6W7xwrP
eWy1V9+MJZSAS/+WMLpLWFJg+3FAUM1Xdcfr9VipETajUFj/tDiXAkicCkUpa6+a0YTIC1J1gMHr
Q280f/XIHVjCh4bjOyMU9nOAah2KQP3Um1z1RLt0HYBCCM2QFIroaQ4FTDALOfy+dmxR3YxArHX0
PnmUWLiDbb9qZuDUZBIej355n7Ts7A2PsN1/59a5cVO25ip8HG14IwY4ZSHSyI1tULXPgYIdqQ5O
A11KUj+UGYqQ0LR6c5XzSFxo2ZtNlg75wTLU4FIIlHRR4K1tiU1Td9lb4RJUnoigf+Pycj9kttnq
OoCeKZJdvefvi2DcQu4FshRZCK2VoOhuwgBQlslDKTiHQqq6J1MsJV6oJP2GFXyAcwhVT4k6PaN3
zfBw40u91WwEZiDfpwCYr8xUQKTVhaRZSM0FaYMHpOIh5wpBmCzivzwWgVnWlhAa0L81/gLPMkOB
Vc9GR7cYxQ7QCBSTQ7wN4DAv3yDggcJjqf0FuTm9Ab4TEllJgIzOkdZGbSlDiDrsKCTHCWjUanpG
IExtEwRzUu02EOm5jIEVsQmUh2ghOoKe3JHUv4Rd8svhEKUlA+rGEiQPilR8Eg+FR8fSjw1i4IVX
jjsdiNuwihBk78DH86BW7Tmo0ZRrCGXW5a9oFL8q2zwFLntshhkrBsDmyk/wBXYeAizwqVI4lXhP
I1vrrHmW475PUFKn5/pYE+Qk/HOkGXR0KrLnYrjAVkMmEiJWjwO4MYicnSJPm11SBWadgy0QpVRt
3AxldEAbWgdhh3w5txdReb+HMdsl5L0PvPuAokpSVKKqgjb9Z6jG+5RFvwz1t1Pm2VVd02rVFPSD
TvKz1EAGDjZpgZnHB+AG8legWQJvEMZ+051AUANjdQT2CcntO9qDlxhMCIPVUx0H1OJ5VuBOteOI
JAMY3H7aHEtAx1te41EoNWqLjduxaU+DX8yMEKhyTeMj+JOvVe6hOG5a3xZ5AeJzUh3CkL1j31gb
AS83hNwurPh+4zY++Gdmr/P2JR09qE1XKISs6nsoi9vqztHQZFWevUyBXyKaZs7KSV6Tqn6g1YDq
LGX7EbTlhIrG+bvSm2qiqKpidInQCflk/Qu0rcemP/AI4fUIYV4mIdYSIKAPDmHqgiHa4L/sRxzl
4XT3wDkK+DgFoKFdL/EBwbSErEZ4aGv/M5AalQJ1kK9TOaYbL8rgCjRjjPjAvbLQs2slLTZuMGwB
gbUrcH+HOKszgJqCXzmw27vkNZhG1P9QUHYLRXDk4ASuXQb198igBmLrF2vNAOULYZd2Lf4eJCf1
CjDcgUh3DewMR1Gp6c1LQaAmqHs3BFEXl7neRK4oIOlUoZYPsHYUgKPY1m2xqmw13YJk9MRgDHKv
D1dBpyBuo6ExPIqPwOGQY4WqAsos37XYKHZ+hgI96UhuwqkV+585Cd8RMPzZw+3fwLUdPL+PSwXB
tERkYosMrFmXQXcbukOGXB7gfPV0AggJ/mse2RjbB6pI2KesHfkxROAcJf/w9EKVaddmokNEm/Vr
8IIlgeq9gp/gJIla00mAxdzfDo2rNplMnw3udQf6yY0DWYnY9PgBvNKcHNL5MVZ6FHNS7mZEPGuT
9hQqp2mLhSWc8jUDhfCYtc19njrJrk59u2e5cwfKHoKCIFzDAZp5PDaGb+/eFK6CZTdsJ6/jYHl4
/oUH9DQUJootKE7OJO4FYAvJpzPgEZiSaaMaNkBsid3p4tikEmrWfj6sk7G/IjbhrLrAf5wyrCs9
AJ0EayeBcN56bCE7lU8UNgv4t3ok507nINPLbRVCobcFfNx6fbJFGOwcVPj7Bcz88IvuJWuOba29
DYUvZjxUkpMt3EB8Rn9tp7eAeXFpe2w3SICFKZhwgCZcM2H0evTgD7egaq4bKn9VeZ5uLZiG8Yiv
bhxgC0AC7hV05SdQdFESRHdQqAKubyhe8M/PgXAFiZjlcZkA8yrJhCItE14YiIiryN6npID9NhGO
iHuJgFmaYu1HPrtGQrAfsh32DMgfd/nvoIWzEiHJ53cqRiwpWdEEtWW1JdeWg42IZCjbwhOBTDM2
2SZ3h0tlQlQwSoo7WsGeIsMP4TUAFHfyngDjOZXCvVR8vBtKL9wl3DmnuvFvu3ZfjAwykACFMl0+
IaA8O4UCBoUBLrAFwdWjEGoOfdS/EhaC79ZDwQkqLsR5yoP83OArXKWpLo8M3NhVYMijMQ7fdiR7
AvDf23v1ridpu2uC7KMB6HdVKS12DJoPkbgBASjZyabbQmJrF0ExIFZOj7tU8mD3EkCG+V8Ggxz2
GYMAtDbXBGRnCI82b0iZ/Q5KuXeb6ggM70pOJI/Dnv4sq3rvBuVbEQGSExrgg5iHlcptt2Ge3AZF
9SnlXQ2TeCuKALQ6f7w6XdhsetfcNRS0IUNTlBHJUOEPeWMQTuFXxJaTLRAL4BdDEi+ODDA+BsLY
VTV1m7FMUXlYokqLn1w8yVCKtEI+PxT2wQOYP57G5MQi55P5FcqIaCQDFCJdQf/QCn50pPe7LKP8
qN46p/ghspTEcEFmvXd7mzB9azprYseKg0cBOAqHyxjVAWze8XbMRBCzBDW6dQtinAsLFCZSwh+k
8YC7Grx2bQFjxooKNAg2vAgPMbJ4fJUQKDl29TM4hBAF8WapmCHalmSfuyjhjVTZQDg886jPUEQb
63pj9YNuIrH2B+fHUAGyWk0B6uCmqDSpBheACfrhc99uy8ZF1RzIDU2o81OhHnQe4iNNTb+vHf8n
TyESlGmLjEJGbjuRFWs5hfXtlJEy9iuxK0aXXYeh2RW1LzZsGPt48FGfHQAZVJjRfIqh8PkqebsZ
CGMvDeOHZuxRExIaibFKql+ZiN4d3b+5ufzIZPajhblwM+utepkEkq0w58iFSkQVokRBgeqDkOZZ
mZH+6EesRKCiXb26SVapAJExRJh8JwMUzZPDUEL3IEDNYdTsYhnyUV5/w1kAXlSOuvYM6e9MUhHr
QN9EE0jzECVAKBTCFwxi2shoxX5foJKHdN2tHdiT8q8KMliFffVFcldEBEriYOaXCFVsvORZQvl2
06jwzk3SZDtR/A8rF/aesgmeJsD4QJxtUOBVeXcQogS4AFKSUKGiZRP3yNHC0pTvgYeS0wQA3E1Q
aLXhIETgAQFCJpwgf1Ei0gTqKuo+NFKvKwR35scOde9GKIQONPaMcI9JB2F3Wc5EbF2DfQHcUhNh
ReZjgaKB6fCSGp8DE+UAMMPf3ARZXFCcoKcFBXeWoZqeREwnauNaBMCvAlljgQ488a44pWWE+k8U
LE/tpWCodFu/pj7qkLq7MYHJn/pjfdJHSDb4+yGtzkPafsAW0Xu3teMWMofIlUveH70CIuyRhZ61
hOpN7yEJoYPrQGfwUiviJoNNlgiKDamBXcENlGiDh0bQbZYrMFWhqrSFyNu01wolUJNQPIQQTQdf
EMrYnKLMrukQdumcauOOHtl43bSP6hb759QcfVMR8IbLtQ0NKtvR5hEkZ0BAyYdPAzxKFVI/HDq1
0PV6SyCOC4dPJTGhKeCCCqiUvOt+miG5yXlXvggPGvyz/kURdDKecYvUAZG5G9q9kgoaksVzB0Wh
FRwElAtnDEGivIuBodxyDqJDCLfBINC6TvL34TyUHPLygNbvWAN5fRmhBpTuB5h10Od3PDBAU9CX
ItS08xt3p4A5WqWIjW4ctRmnEP+GIKTXWhUPpY0niORACG0KEKGsh9XQecW64qCcjfTUJSk72ChH
jSzY370x+Jd6brrWAhwbJ3OhOBe+T1CW2Dmsjh5q5ECQ6bkSkzpQkzEcWqJBAI7YjTs1b9SFRHow
fiLvCnoBtD13eQlntOM0O1T9Z5MkPx0wph4Tlj7pBp8mstU+9+xLUCUVCOOIlERRgigv7RI4tQpq
PaUFIEqHa6uceg95j8eEeChBlT8ivITCNFAuehgMvhaQNmki99i/ndhBjZ+aIW0yYj2l+AlD0d3S
vkNZRh79Bl4Y5MawfAKi0t/RIr/LuZo2ushvSs8bkOGyUHIXcldoSrZ1iDU8hLfNDTKLSDnVNTy7
kEi6FviFBo+Vu4bltwACmDPVYt0m4xS7AAPG0iH7eihCxHuRvMUjV9bAskcMDkzRAw2RO/REixEr
5Vy+maLKNISkswxhXcZQGEfjyyeZZiuksiUAFAXqzjhBvamo+yh5ajY1I1fmunAZGNvXtpvWWE9s
rPiIhYT2b42b3TQQ7l65JINOoOu9S9UW5yQr8BsGSH8OXQ8vpoC1HVXsSOnwo0ZSbv4d4BZAARzP
FiqkSCyQE0z4ONPhI7a+e99No02YzPpOLyXEfSEi0NIjMJBkZcF/jfv8SWr/JwPqbR0R6R0rn6Dk
uM7PeYZ/Y1re+C67VUrYuHVLgoQD+4X1eoztNANmy+IEdr0D/qa7TWr24tKW7AMzvjOFdzpMLNgq
FWCdYWMctBNqfFTBG5j121Z06qRSGEDd8NHmoOCPNIKBnvZXG9h7947YAEYg3ACqFLY3wH1rE6FG
H3QyVlHrPQzOvCSknVr1FjVSA8/r1qGGeFAewXaXkB8s/AxF2xIEoAAHVXHUqHlhvMioTTawKpA2
JxvuBNekwg7sJxwF02ZRksyc/b6x20BSPHEQUC76D5qHqF0moLcLIWtIyoHQU6aQp5DIRTjpTeUa
HpeFAi+SQxabhShsPGD/Bx3hFpkTvi/b+qfJ+WrIoVJdQmzk6CQ0ODsUfo07pWvsOqgco+gY/x9P
57HcuLIt0S9CBDxQU3ojyjtqgiBEEd57fP1bxb7nDTrYzZZIoFC1be5MKwifE6fyBzdlJLuxg4M3
1rsk/KisHrEqkRxnVwWV0ToHPRrjpe3lwF1RoJokVR1VIidRm62a0yOwWqPHLQCfNhMqJuLghePr
2IWMEPUuXJh6ES8m4Yg9SJ99PjNBDXTkwausV0xOOlcMdc0syjhlh8wYpp3e8X7Vx6+JMqTHphov
UB+imzc0GoiJ7CEYA6TZTNSvuxFFmxIrN+MPlvWo0hFpGnsjsH7M1Ubbscn4yYlSpWYj09m3zkoB
FOCVu9JK8zeDbEspnIDdhvKVyIuV1gIy1elcu0ywboXloD3iel9dQ2WgFNTRGhKPRQkJiSvTzjSw
gDFOJL9hnD2N66w7tJRvVkkeIc9eVMgVhTVQghl9L+qrn46aOCsASuhqZd01UaYFQQgTr+OgbB3S
7LURYf2dOUQvysNZzxHSMAqzCtoYanvG68u1aSJtOSZry+QdEWF3MKQMOqUUMeJARxYKOlO2PUQF
trUm9VWPS20enGU8Mczm0T7eqUzbCYOzZZBUQ0fkHKD4n3bTqIJ8gn49UCNl43DSB+TTyH5XEXPy
QE6tN0N2RCuwNEv2O8Vdu3yOZvDpqiOijT3F0SoZwh2wL1nvTcWx7q7uPFUH5ghOuWFBnWh86nlz
ccxkU6SEPGYwV0Qq1EiriunGAk8SOvALqDps2GZQLb2eFnAauc1S9boURTFkMqsOASmdWncUhufR
MYaD6867uaIUlQFxaGJUcnosHyDs1N1UkTmiXxAS9sfg6fGH2hp6rd6ANjN9qJsYdbYEvvIRHdFI
TceVO2GbY/EWxF58dOG4dAuRrDo9phrGYQEWbW+jhnHRMoqZCGa/ZGLcZGb9XpYGAiJO9clUFtKy
mkqhvz4lDNatECbJxwwoFURXy9rElaVRAXm777TjvKijamTIkoFBe7qqQ8/aG/1tyKm8ht4R14um
stvGsLNSFIDTblFOZb4UqTjnquCJqFGxqr3yI3AFtDUOgKOiIwQLLWBrendQa2VaMvT0yAD3F61s
mgaDswLRh1oXI3w95ECrdrJwz2l2doFai/7NylTUqMyEEhVqB3007sq0FhQ9k3WgKEvHLs663TNH
gwQOpiDaDG0xQE9QAC6zGRVvHTIEUGZoqzopia9NL1UO3f/GRcqlCdkWavSnkIFgkTo/o6n+KOaM
WsQ0P+t9/RWNNoF8ZZ3tuP5w2deQJiaLZoQTlYFaOKSiWx4zEAqeGiJeA3SkPrSbiNYNCFH3Ce58
bRMztURp4lC4yH0H7VysKrs6pCZWKUq6Yx2HNOUKVpJ8bJGIjKM8rKkbP8CDd9JJrjI6iMPwWNTN
xhMUq+2m/rCDolx2MzZqcCNsHHD+VWuQRsxCP82gjMBWYjgBlStld4kogK3qfNAX8xAeVKV7axoT
PafBypZFEaBnXlz7g1EEYgknGhwvxtIo4EwVGTw/nrtwQzLEkVqShxfhgTI8oZf7uh0OSoZBt80Q
ERqtuOVGuSmMId6iYPDkmTSzmBvZB46+twswTgAfl1GLcmTqKH96f3DDLZi6L1XLkl08vKrWRGkt
6vKtGTxObYk2aQuNphep29JCKzEGAZoFuQGO2tqmTM4SJrAAtqH5ZMPaTk10piyN1zLNf6K56SCE
93wKT/rarpKd6EJygsHukLlomdRT8pWhlqcA2OGsYZ+rel3z2JHT8FCiF/h7owBhrLQU0rXmOzdr
gDpqv5rBJhhjfdWqAIkbtz6CYZ4XHqFID2R36RTtvDQ8Fyojm43lGqexcE7AKssdmehG5QEvc2C5
1IiU93bK6Bp500MvsrUuqk2YzGfdEBrgpB86CUuneQQRCFY+Vt5hlpX1AnSdGXlGRZ0rdK38MXDd
XdCJv5zZiWUn65zqSOek0UidBEhLEZfPancyZy3djVX1VxarqQYD0wI5Sruz52rOPmyHJdIaCBeH
bkT6EdwAiiN4Oz7oSYPcs1GjD9pDpDciJze67/DruBRK7e9MBxClwmJAug6B7ngtVarI+Vzu9YxG
8MCJ8OwsPDaG/V56mLwcIdKE9Bqsx0w11332guxQtkJ71XtUF1mLZdwlxmpAvB4WyYXe4O37qaPL
qZOWdPNaEWuw9OqhJS5xgTYoJVE3nFO/pukiW6C6LKK5MSeJiEzYSMUobyjdebRqNKtr1s5gF/su
K4qlAmSdwwwVS813K146HPW2QqwFbQRKBfhFS7ml2cmqs2I76BS/IoLQ2e6Sw+wyDVM0hLC1UVJj
HIDExjMMUgzrVLT7VnZsFsyTtH+0Hd8ctxNw0AePIEo5tphTqoHFsq8cZW0mhA6uo/haSEYIB6+C
EImNhGkQJPkupwC3TmBDdRmpBK8LqwFd1JXVOxRcmn5nG9RB8ujNoshA+oTm5uCgeFhD0p3SYV5m
1VQw80uXqSwpPCnxJQsnsdSnsUZMw+GIh+aS2um0Anm8d2ZGjyDUgys2u9aFKS/CgRt2poapgkJe
aAWaNCWssjJF17x+By1Rt2Ai/J0GDxOD0S/C8iZMefiEYjiqo9y2BGZR5q6wysjE0ZCrg+aajq61
KlMk5IeROm1sn/Bv4coBz4rUQbK0hfGgB3m+TqKSulLxZPYSE9/iHdMBGWHKCGpdqxAWWCgx5uLQ
JO2hhWc/K6saevv5YLpQcUuftCSb+ci0+aROkCYUsYUStuE+dK6z9tx0z+TZ0oaM5dh01QSeoIQb
pAIU6FjRh6VH01LT8m5jJeEbwgNH8rWZ58NS1tF0IYViMN7u4WmEHSxu+pd8xsXnlvpSKhxtb2w3
/ZCtPPi1PXppsZMfaJvAZuRxcXmHWEPL7JxdUqmlLAfyUuPBZX34HBIZLpKcAUYxpn7qDX9aRrxV
6+Z7AdlVDAvwKh6mZ5wezzyO0USzdbTgemXp2cqpd4rPVoqgwAkJ0QAEBNiv26QFjzqaeg2FHAaH
lq03PkVD8V6CdBLh2urbfp022nxEfuiUipfAFH91NEq0Z/JjJ+IUj/rSJuGuVLSZrMhBaUW5QD6K
LmtCE69piApNMJHaaEPOSnvDnIPXqhiWUaU/zdCbZJ6LWMabGnrTguzgU36G5XQfvSp4AMHerdMf
QLLbPGh8WFYt7KW7AtJ6gkUJIis1+aSlfaC94i5j3RsoNrq/Yu42qd68jX20LTyCe9OcGWQZcKak
d2xFlO09OcyiRT+AnGjp89RHcx/XtBezaJqXdu2SQFHOW2TQXAVmUC+BOnFaCjLRrHyYaJQfpBNo
BVo2xlmPcgYVTNitjalgQjvdZ0r+yNNUly01JpB0tFWGPrxqhrlVEfRwydJd49xF1UOdxF+zypHv
nOppsMZpQZB1hRqWVpbGjLM9FC9t2aLjFpbKqmFzqp6cnFWF2AAr++lm7cDEH5Sv6RdUv5i+jmi0
ZIhH1YgaVRMJbppCRZeZezsPH41urB48pSdFjwcPAJq38yyunLGwfCU8q1hPXdwsXRuJN5NSkKC7
R/r0aPbBuBytnPpsdoQ5SrS5xiwn7sHOtY1W04+PB6BLfRmFK8MwMOkEMut5YLpSAzqLvs2t+MyN
7CPTKQVFCSCywDxFZCOqR0Tpor+qhFb40ArYtQ1/hBJ0GekmPNURR3pKkS8F19B7Dhiw7isz54Tj
pJlghrj4GRaoSI5wAM++EDOHi4j2/6YR4UgVctx0BVIGCt1/4BRAxjnC8x4OQmxGh/Ji0T7UQ/w4
Wwx93I9npH17jspkCs2IOg/3oYVN7z3tgYGbZ0QBmpUp5ocYhqsluLvF3M+vafbu9aP5CkvMigEH
dwl5O/G3Fr52lgubPxli2lDNiYE/t1a1r2omKousP2myrX+/ZDtykJR18r1GSleXZF8auibLLoTB
CcE3Elc2YjbXPzakXaMUTWjddu2Mb11JXNdCfVGYFhKqrbHNRbun3PtM7/+vD+3PMJjezDL9cNVy
Tyn8z1GLp6EyGEFzEnh+ispY1Ym5bqw3zXGSo7Cbpzp4JF+s1/oIAnm2T4rFYDCQxpauIaUPQV1C
Hl7qc2adoHpGjwQSkfUUlX4LCskCDdgDMIdJ16rXZZZdw7rcAl9NfpxikF4lf0paREGFjZxMZGRI
m1FlCyk0CWyh3Q+bmvmQlQ3r0FKouB5mMYhuk8Cg/ijRkAwHZzVCwFUJDtjpQnbuYD9WgaShbfsn
r0VlEQUqhBRF+UXtiGokPeJGGAf01T4VGCom6JSJjMxTTfqE5sVIzOyqJ3tU+6UTheVqDl+hDqZ+
JSaUnWNSGVrFVk/a1+VPJdiYVCIlmgBJUvLdZY6slDDy2wTniTtRlQor/FJkmJdMMpGCMSX00K8T
bMCiQFnXnMD+Kla6mZxWX+gz9RujfFeU9pQHiBMAW3oRFoV3WEGbhWk7n10ePTalvgK4rW9aZPZW
1SKIe2D9lGKICGCeMchO02DfwsjTudS3xyR9AxCzhGUW9u9xeOjzwl5pQ/vWWypMz0GxyGYUchM6
u7FL5VBpGsAJqNT0ka1zXPKtPTNSrRvlh65RYYC8rBft45SBYYhdHHDo1tdBDbCdug4iYdoVgVsu
bTVFY9J7qOZMHtSOWFLMvmFa71H/oE4RskSW6HZDGb9FXbCJKOwuCrW79mb13DP+vUAUbSUp4gb0
P1AdA60e5qhnqjpnZERAqlRnkhlXe1DM7ll1UQ2ktP7uML3Dx7y38cWOxLyszDHGCGkXOqqHtMKJ
9rEOhKFVK1w/3cXAONp5+dSZHiAatTxUJJz0Hpu1XFcsBoSzg7ERWXEbW2BNeT3/tLpYWkn9TsZ/
VDLvUpjhugqfhZ540FtDgN1qDqNA8GHlTPbEY/4kEHCCU3A52mm6ClrxLGNTaN9dKSCvLIzRNnej
rlzmGM6cMfseQT72I42qoaaN2UE8VlcVV+JSHa9U+1Vr6kPRDuXmzrc9zQCrhrEjSKLQXzoW4bKn
Mh2rT8u8yF7dICm3gYOksjnOlJqptqWGcRI6VNgaPDy96SXUawiFs4bnAsW0vjLtDtiqHV/6uS1o
WlBOzqYanlZ19oF+f2AV4RBq05LmtPk7o/K1cArLHxpUA12qthBT+1bS3apB4CH0/g06u2nnAJFc
lp1mLjTh92PJ5FKSue9NeOolV5WbHYexwsgHlHW7OH1xB24dvl+/GWjtDV79LMuSYVfs4rzcupP3
mUfhj1YkV1JpYwKqx7BSQ3td3wZU1FtYRSHJSJew1pmM6eJOy5HCxjiKLyvNkISDWfvoxOGHEz0J
zwSSZYb0ciam2JLH1iz3RgFkVXgfMbMXC82GLNKE57WDixvtQfiWInVp2PCWQ8Rsr0BiIFAfR++1
gMUzpeAB0ugtarw/zMSNDsR7NBprkwr+VOU73VjnKTA7zdlRLBnLCP4ZaCRzpziWVFKZajUXJhHL
sm0QrAchAXI0hWoxi9/HWacDlP+oCpZSbraJBxg79Ku7Jqu2dt6fPOh2rQjWr0l/YIT2yTHbDwFY
ASnLiknmRdOgC0Jpe65o0JktbZuaYlr1O7qw9Yc6SDpaDygwvnloVgCLBPAYys7PBP0EQgBoOlOc
hK/8aoMEgjmo+SsZ/PBy0ukoARmTt+1HCEYNyi961qh1LaRPcXv3nEd6Df0hTkXQrh5iyLMNCq1B
ax5sKhcCfaOFYYO0s73umXI2ffH20Va/ApHSKqZ+Ys0zWowpJG5BsQJegRR8XML5QqcbK7/UUwx3
Dinz2FlYCebcl5Me+RDsMdvoFKtGUagYdKlBukZYX0467AjFDQqFvZdGr0mJeWgjF6YD8supH1YA
BVEKYDxuZbvo8BYMPrqHoa5i6EVM+qZtSbcVxEI9FcM6kBhBisJb0evrpi6s/aZTMEGaAnGuB0+Z
qlio+yGaPebzi0U7DURU4uyI07aONj2YJN3p/CAMM9onwtgHU0MSKEJjRW8V5FDV7pu0f8vJmWi0
UAhxqZcA7YT8LQAY2optZzqf1kzahCDMAkQ4OLdW+arCLj30bdCjuiGMddIVqGYPHTaFCZ3WcPUn
o6I57FJNyPp63SYDgtnzS67nsHnGbFsXuQkIM2Yw0vW2rJldSHvvWJp982gDYPP0GOG3EHRuo6yG
JFNhalEeYrXWUMDAfXg1UmnBFLMZ7DijF9wDt2KQwIFTQslhWWYwlcnniIlj4BULNabMPKOqiRzH
QNACqTh4n4JhN7c/Oxm9eod7XXL6P9vEpUGehCgZqPmh6bp1NMxgAFsjfe+yiD1DyS7uVMHkjfcJ
jJgyhviIDGTNtAFaRa+agLW0Z4amsMRKQ8TCwAw1huWkzU91AZYIPr+FPmBYkuGlQnleyYL4eSho
OLp0pUyb0JcdHAYkCyhbSXA4FVe3bd9cAANLjaPA6C56om11Q5uVo18qL8JUqf51hcI98klDfAJR
aKDVl+SgAaObmmJj7CS6wLrmOqG5pYtCil0kDGtCb262UJeoxjZ2BPoxNHFBj4ZrE2Bonq+iZG5W
qeGdyp70EZdXz1fXVt3v1qC971jwasrK2uAApBhtzkBgHFKhre0pAExauKvZJkejVVJbBhwzaO0y
46vuOsYWF0g63MTkIvzcl4c0guB3aKuNWcJPT2CpLxUNMjnP3DPywAR3T6rSWkb7At/YE0Jw75AA
+ah82Rsi0KVTgeTKeoUaTIPVVvNpWQ2hhDtUL4piHlvZCaDbQJkAciAG+9C7JqAFvQOTWIlGB/K/
hS3eddt4R+rhCSAUWQ0FG8Mcr+CCSKPsXe649OTUa0FLV75atvEsoW5dAxn+iGYJQ7fuQBvdni5F
avtjPF/oF1D7UDdqS+PcdV6LyvZzM/IVL/cZNiZ9nZ6NMf1Wyv7mWuLcR9NRxTdbk+FPBBtpNV2n
+ksZnC+7to+Ngq1sp6vuleek1a7CTaBnarE9zrkxlV+n7n/6EpGEttlw4vwy7G9p0f9UTbtMxuhZ
1Z19WwAFyVIfylxfvsJ8d43glZ/sz0jXLnUxXUsn95uqflfCG8mWXXUvYRldhzr1ExkNqiDEhpuB
WHGo8WpmDymeBaQ1Zm6+1kbsw9J8mwD7eiZdSSlnEPvuHFw9CnaFjOTbMFhUSUIltE2Xc6E8WpH3
K3/ZmVFAFkztJFDwD/BK4wHCsL/EnBQCueGqV5mPZB3gMuOdwVjZVr8CPlyog/rRzONlatub0TWn
eXKA2WZ/8t+zp35HoHYn05cfESvJl1k8eal+HZ3uEtfln5nQQ1PgODaGK5ThF5gATqkM3fLMl+9F
UIl2cf4YauIX+gy/mgZJXuUHiUyu3ed8Tr40INr5eCGaunaU1txIp8upM/3p/MrXuWMWdRAbNVf2
8iO0PNiohn3QStN3pu7SwrmSV+4hzub7z8a2+NVDB+hmQbST7PRG+3KmJ7jsz/JHDGO+NPQIiU5e
C4sricYL0nW+bYNctM5aIX6jtv2R98uhXSIU+ZS3Acy32fHf8rHgozFf0V291QjeuMlFK+nZlfpV
QJPddTO0zMMtcmiqoYfLgbhEPFBabbdJsaFKMPGt87WLwyvMrwFFK4Zxg/IJRVaf5ghwfbtHQg3t
Vr6EaddjmImtfHhyL3Rp8zUb5/+ep3zg8+x8FrSNYZBfpPH40qT0odkMclPIJyB/VW0zwCbDfi66
JwsVvPvvs0RK3V2SuD5UDT5CslGwAHIRyDp9az7Hofmm8VeRxj4VGv9hTM1fuYadxw505OnO9nVW
nufE9POEwxwM2Uel3aD8/QVmdQZkCUYs2Ipm2ilxcW4Gza+b9mO0voGFvTkeg9PtwmD2Stee5LOd
AxaWC2hQzRG+/AbmcGnzT+NNVah34ufNekX81/aMjCOGONC5SE3CV4NiLbpRJHFVinya/FX5Z/AQ
K5eyWVyr5v3K18QYXvMB/HmcIHrKVcrbCxp41kI07NTwOoTTlbB0wWjOh6egIhsY95WRF0dF8mRB
sDUn6AWB3xK6+AXe5UOMdDN18zwr47U236ai+ojCBauCClyrfkX6eIOS39d1vl9JfIDX22kEPjmH
By3yVsiYIO2Z+mOfHiELWBkKexnm5l6zYUXT/IDzIb8e7RU/eB9M48eKQKfO1ckL/x0qClBH3RGf
tU7LKmiDazG0P/LOGkWTncut0v5bEb3pbpmiLSdo+PqQy8rQQk9K69RBiXxfbbQpbnKhkJApxuRH
PsT7QeHAiC67L1ndiF+ThzwUOXM/PJHOOk96TPwTQ1zuMjXCGUcocmGa2Qsg3GtSB1f5gB02c4F+
DOPhT+XQMSIGM32hPoTDcGvmzI8bBla8rtjUBZ2sacI4FL47Kb9d+mRG+bt0AaVi4EKic7WRltsw
h5tOTWKRpSmaY+CuBV/FYBKBAO7Gyf56ezFNcL5gRxvmleg1rqQJMxrUm7PmIua9NHDyCuO4fIwD
isMsqjRJ8tbbMfH7fI+2x0Xl4doD5zZIibWjNzOFFqQ1sU4B55utXs5XtRuuTrrO7OozmSZyXu5H
0yxfSe01Mj7Huh1vzLf6lI5xknmMCdtNXvalsugMO5HzTy0FtfBo1uHVxIlScvJNMFRyaERWoLCI
tdld5OprSvWTF1c1iVBjsc5yg9ST99sfdA3UMf+K2Dqj2v56JEoOrLGUf61uvkoLKc2DfI3V2Jd/
H9e58WJrw/vdu0jj1jfu+e5vVO25Sr3PEvsjnQL10Uhrf5hQusj9Jb+HfstGi8TWC5iJ7+Gg68fL
/VflyshL85gQAjD6gi32CzX1wZS8Ns4H9M+/IArPqBg+Fh0pvB748KRiiOuD3GJxrl77bLzl2X42
1YsYPWYTON0JvHJdbm2irRUn/96qY4WQLP9ryp6Pon8kf06eZk/aqsmon2PQcqEW3X2ErdHOcn+k
LYs/Laf6lnu05PHJpZ0q9ZMkSpwgSLyGOrS3UPEvUPvbBSYUcSyB9G4OCyntqLxFB67n/DJQ0Khc
0B9xa5zvd44CGXMZOBU2iYck7fQWILiasdNmHh1z4FfSlo9eu5sgecbkWlHqfXKALFTecJE3D2Hj
rQiohEXZYzGP1yTiztJqJI7oFrquPM+293t/Ux5aqJfAdyxdD/gxu0e+JbccCcSjqsVcAtCo+9Lc
TXiaf2vhphq6mwHLg1y/vvoqY+1NJ1fScu8FwfgrLXjEhL3fcqhoaS6mcbpE8hrkUZDfkVBE6WNt
VZXtRl7sf9+re3+qy77hV1VV3cqP8YSmLeJYPYUztpmn41YpZLbxkQmaZ5vvvBto+eH3m9Lrl7Yj
oWcVRIh7aZz5ZrQfhuSewE/L1Up6HgEVD1W/KCJ9ZThlUdfBp7QRaiS9mfMcMuongwi5W6skuLrO
h6rWr/+dVvkp6QiPpNExMg2ZEegK+Szkj6t9t8uneFsI7eqY7PH2LO2qDvYoNat1qNknPt23cjZI
F/rQ6X0mhXaVhktGhwClNBLftHe4EHMdDtqRcsanFu6l1fKQ1WmaL2n20jr+Vdz/D7SkqZKH00iT
g0XvW1pkT//3JNqIvDoGodfd3DLn+MGVNijObwaZUNbFEMFEe2k75Nnp9OkxAh8gt03lEbVpyZ9N
vTPgIf33Fk3PujIe5Tre71rTP73ypUtjpoPsB7n9Uz4pH5IvT3lRAtMnxr07ciq3zHbD7KPoZy2d
r3JbJyrhXabsmkLfJCoCps6RyuVvJu1zOI6veTN+9n/I3EClA9K0B1MQvdM7WsjVGs38rPTl0fRQ
JiZEmhluqePgwZrLPyqA30ayl0GrPHSIv5E52FifzLo/35R2XjsRTjn1VdWiD7saqBQDwpz5ZhA1
fqzj1EeLjFIcl/LbtHCm8apdG0W9UtDP0+ytJooI8NRF7cCHbmz7GNM/g5DDdNrt1tTudzFdZ+GC
w6lPjuz0auEh08V5lKKtJhD03sp926tXszmdEqf5kc6LyWbf6+iIpuhgtbaPruslw9lqlykWm5aB
Cblr9Lg6y1QBrB/qaOJQk5vcv7PTos/cfkeb6iL3zb/7tJRDBumRfAO2guvQf49K+zHQi9NVcF4y
UZCrpbBIMZEkw8+MFsXPcqGMUsadffqogxaWxl/JpSjosJdBrAr/pzT1AzbOsKKnSbUB6pi/LcMq
sd+r8wUmxas+f3c6CGboQO7BYBfhXKcYCVxlPxCo62yAu4v5n3uRu7kxvHObb6WnNEpoewll+cRa
lwkKTkA6gw51G8NsX5kX+JVxoIzZPO1raMrvu8mR5mHqmldNi+6mggzrNmJKar38hW8CYyV969wn
13GRNXjYGvlBVaF5xdvSG8Q1ZkSeG5v24IQ2tjSOBv45SKZtCKLTC5yzQ61vwcD9sQaZEQXGOgZ8
G9cdvG3VoiHNk9VsBDOvDs9bT8gqgbSDZDxCXpVXym9BAkmX/wqm/eLG1o8o1waBH2oY+xgUojSE
wrQQ3Xb+vKD4UzLlVxgfUZOvtAIOLG+6VK1BSBkRgmF6y/akwLEpcu3iNsxi/muAU9MlXa5nLlVL
Kz8aARJpF3lFQ0oRXnIGsiM7pFLRo6CF1DNNz//N0C8AsvjrRPmjUDfiZxD8OIDTA3yAKUGzwVdY
j6HYyHBHfqm8XnmNTCasjMyG3weMSryFOM6//75c2ynw/np6oYH1FQzJe+Gu5W+lduIb3ALVs/ta
Mcmy7b1ynwr7qXUdWr3R/f2QbHoYOhppKC1xLhsydTf993/pk6EEF4YTrvMuG4rLfUlw9vKxw5wO
3Q4MhQE7TykeGH31PZS+5ZW7rI58NboeKBElZHQH5d0y/uNLz3PfTwF+1fC6JxnkZaFHpRNnNejp
E2oIC8dgzojltZMcOv7xJn+oqSkJ986bdJl1hUMb63NKEsQuknvzHsVl4wMk96C4MRfSChukUC0N
Oq+LX++73ROIKcgzGOT1GZGkf+6jGa9qyA61+iMIwI38+wS8tSvDnTzgkzluogmylZaPvZtHl3Qk
czbAJffy3/K0D2Sarjtcc9pfhuptkg79BBJcNqgvgx0EBL7KbCtDMOkPssJ9bSvfSZgNNUdG+rlb
eRu55f12QCa9ydmIx1GB1qAyuILupk7QfcT6d9oea8Ga8WDDcueY/Zc8B/JMyFdNb37kFbDpM47E
MH/KpyL33/0RzPVwCVyFlNDZmvBETCUs3vLZyJ0k9w34wm8D7V/8vuFJQzYPMDjSPWfuR3oj6c9s
kfkTeDR5K3hwGQ8AKt97c8MgABkL1kO+GrWxThE/k3G6zKLUkryewkOq0LezbL+J/4X5ieft6f6t
W9C1QWccBZ5ucIeL0YRktQPtB9yEkfyV5RrR+aPqKCsZD8n9ct//rM0cJXsG2bZy18l1ckpKWPyR
PwNl0Ik2xRJa14iJBaKLKvZpMj8pKSSwleRWTU/Se8qgUMb1RToiJAKEW+0uMveWHlYWTvolKOqL
tI9T423BdG+laZUBdx/v0dw8S6tbKNVv4mk+c2trtVcRNiJwtu1Dxvw7sh2EG//qIPIDmwaqVhBH
cBQtGlVlKP9fYBXb8+PACJYMghWkICx2e1GmsO0hDsdJuCdC+qWcuo+yaw9q02/DjnwdHyqNgTRs
bmI+S8Uas48/nfzb6Sq/IH+j/YJNab4DcNF45kDJsV4TefGEGHkEI998aXHK6Bn4FfU0BV3dCWmb
JhkeshyVew8kU2qR5Zaoe1D1QBdVQvL7H/kpzoigCUDhEUequeLsYkois/nQdF/aQiDRF0VLAIW2
j9L62KrzFSdP8rKYbDp7VBdNnZXwgrdBiFdp7KUhsprxcYoAbGDMFJVJDss7SOMG0cAfGKRX2OKp
v2Muh+Am3WMjvE/Rf/Yhdor93AE86VXtOyg+OiCEQZw8pw3Gg9+QgbyZZYtZE28yKL6bpRm3pwCE
1XLnVSabwrNZTOqkMNoSVr3d03SZvCuwaAhazDJMI+DwW95jLADjJNN9iE+vPXJi3oSuPYg4okIZ
Kd7TmTweNtDQMeuk+fLRTknjayp9GKCpBTCZwfozcmPNIPVeccdPanRdTYnPrX4S1V47s7GX9uQ/
uwJR/ouiwa7LiZP2ptJs1lM7qoywyd2uTwGwT5af04kg+UHo1Y8MxeUrHy2/ASzMpq/t1QyOXtal
WhUdzQwPnlEVdXGmfGwsDBS2KUFTBnEG/AR7U7dNhmtgc+zF391YAPV5iJpQzmveM+27ZVGMCxwZ
53mMfqpqIbeXdNSD4/oEfbTri5P0MFDInnu9vzIs4+eI3lrmWT79MnEfGE6k6ThdYdRkaHA+Unv+
a/DQyJb82Ebzm64s1y4Plh1uO8VtNy7+syR1xCLKH4so/hTTdq61y5yqX+q4lY52RkLqbvQ0td5m
zKVLUyGzMJnNSgdXRA7kJgXoi3orUzHpZ+QJg2n0bUjRrv6fCZIHMi6Vq9etpVeSD/S+Fn08I8uT
nvTJ/pWhm3w+wsKeFj+yEgtG5XdK2STNVWsAL6XhVZdBbuBVexCW26yXldruFgdUzcNnRWISZPwq
A+oh07eK7m5l2ZuO02865j6Y2F8tsJlLyU504bb6PO1bfK1goyvOeG3jbeeZdMKMm/xnglP1nPJl
oornsL2B2b7BeXHvHdAGvlaA1/JAfZZfIYvysoCfqA/dVH3KOJlZZn+23F/An6RD7UlemYyRGRD2
oeAL+/xcUL6n+PkMEM0XuCAbFwSp3yqpFPTBSUGN5sfi8agVWO9yYu42wfF2O/mNc9HfZLch+z+m
zmO5cWVpt0+ECHgzpSdFiaK8NEHIwnuPp/9Xos+OewfdraZAEqYqKyvzM6En9XzZLyCi+asybjrG
CdyTeyP5HtobtVe+zei9/a1d70HOU6p9hta8aKAD+aDIGf86cqMQsiv8T40FEin2t1k5DMQGqRg6
Rvyqm5co5IL4bx9OS69E8bN30zgOB0/Rv+VY+WCPBNWmHiplxLaClOsfUtPZyZVJU6JgSyPnYHnR
0Y9wLOT12WHxZRzTabp6Nuve9OfSUpErmUIbZwpSVgZeioGEJvM3fB2t8CYr051e9D/hzJ3nHtlq
e2e5E+h0urT6m91RO8AomMde8Nilsun45VvpnjPGfKlNqCu3N8bkbRuf9DpXvuWGm8N4zhVvkxA8
5S3qiF8XUABZ/VEBgQulrGXEBCwlck4qqSjaMzCc/afl/2357k8PEyUPtBAfCxDBDWN/nClZktVn
jKgeMABKUld5Xd4SSznBA/AOxQrZwnEFNI7lH9IseOJPaT9B2tc890cejJlUX97gfsfl5xiOz3In
Vcc5I6q2kRsul5B47lM1/ibZvyPr2fhpVAAmMfhekn4QgWc9K7fynAaevFypfLKaZ3cDsMyuYden
AltOvmgIs3fnuSomVRnVvuTFuM5dijEuZcrMo7TNQPjfzW2hJdqwR1yLu8apqGZzRJ74ICNLniDY
TZbC9sZUvXfpZtUjsI38C+Gwr7mh7tBRwOnVTd2XZyQvPvUy/aIkTxp41AzjXbaRwJA/WWEehyij
gkwYkBR02Wxqifo5gUKHHwwH7MfXQkAS8a/UuKR+CBl5KVcAvtigewUVK2KPLpvI/3JSWzh9Pe3v
2v/+L1dFoO0I2WgvXy2j03TVLwMdoxhOykzonJjiHSM68OcXp3nuY/YTc4+C7aD9FPkOyuGHlMzl
dXeATpyTadJdk8pPNA6f4IxXRdPj4plKyYJeB9MuL08R9I2+27YkA0U/fMrh1EXfzUPjqGiaVe8S
RqIovkNogXY4fYOOmUNkDG90M/qDKcwq33/Ew3g0FGUrobAnaQN6FX1SttW4mpGrlO7NbIf3JUic
/7J132drnVXnBmwbrEAp8tMA/4sxZl91LEsUQ67LPJ7PwNPfZMClJNg1DfW6104SS+Q1pVeJRu6m
dthxkmEMJXpV2nCQ+SQRGOXdH9XT11guXRLm4pSRxhaw7cNpXzKgZZTKwHb8/jyFykbztJcxIUOe
fiTela3zHlGOKMnpnDeTtpS8akXcTvTOi+LaP0vUkLCZcTaIoCt84RKO/OYB7tNKhrv83+GQMZhe
k/5eRujcFJ/DQb5ZaRn4Moglrqha/pEmwKL7gzGleFGnS6CXOop0WuFgQdByH5XB+DJ97bPxm48a
JslQ9A9yR8zJePBQ45epxlqsqg9WPr7It8gnxdw/Cf5umd35kBig7f7vN3JGcoRmQIKcbnTffpOJ
PyTxTjeyG7mG5dAwvjUmlCAZFbIUTrb+g7iUpaofcqOWek2vvw0Ag4kNlu0/syJUHet6DbAnTOL9
EjOCs6Y2L1J3qlmhZJy2DbhH62dygx9ZgnHl/fmUCSfTITD0n2BdGTMs3+QAyuNbOh0oO3TBR7zN
Nf9DethL1wPQ5YPvxSCzvuzJepFhZ2fuSknDa8jPagE6VCHBpaAvv5PXmpCt/9/SHanhyCr9s0zT
3DK/otJ9q7rTfz1lt5z/pjL8mrL8Go8ICVXvWl6+yNGyI11iRKtuzUp5xzz2x6Je5bnq3g3wiWby
yu3r/fC7fm5QGs+r6jG0kW/Sky+fAiTNa8CdM1AmFqwh3BRWeNuZ40MPgLosw1WhGqhPqmc/upoe
PXSyl9HSfsJAuabWV0eiK4tAHjCSKiXG/RK2df7A1P4TiIEE/4SFxXNfUvIpLBc+6bVF8ok/Wo3Y
Wjcd5biE9Hvw0WmAKQLh/0w3bNNJuZmMRX4/afoNqHcw+Ozb5EPlAxwveeuLXSWlI+rfFdkW288H
r6IOPufPHooIA9qoVIZvzKb4Akm1LX3vJiBJ98bwZc7dXxUrjcEmtaTQnFTlq2YfJhoqlYdQSVW9
w2C4Yi5ErJs/Q3apWPN91qO97br4JG8BNkuZ0HmP84D6W3shMpFmOO+jSkGz2zVoEhjskVGiZded
PLk4zsiJN7LBlxczs6TtgZoNUb6062+YSOzB2EWZ07M8HDkHPykOU4MRrRyUsP1tx+bBtnA85Xrl
IDZn786It7eRPGp0FeX2yD0LIQE4BGr0nV9Dqo/sQuoZG0DPPbWFe7HjCkAKn2mZzRNQD5h2VGNq
Hs4cxQ+NJnNtwpJ8/JOrH8fo6kQQnzhDOVNr5oZ1kK7jEHw9cRfZrG+1b45Whhtsn//abfldkBa7
enAOVMDyXLesxaK0jcJhe1RLdMZS9VPqyKlF94vWYw/rSA3QI6LgIhH+3yR03wjoS3SWCdtRoAEE
AO8bOQJMjwj81HPPJqQq+VnWIpnbjguBX8U8DbJI5C/gkiFxLllGV6Ekt+ObAnd4kha931J76KMD
i8FJekYB6CuyoOxLZqpe36KNg/rdh2ucS4F/0RSQ6SsNB1k2BotbqEz4CTnISiyZ+XyJCriuQfsh
y5rh0WPwsNAJ69ulxLSUW2lwVeDq8Pl4kC2Vyn2VNmdJy7L+lF2pbB6afLpVtHoj+zMp7UozlFb9
rQ1R2k3XFfZkCgWMdii+Sq8FphAjq9YepLgi/OsmVa7Sq8kgYzW+/vivRCzsi8b5KFEzpZEnfUMp
3Ni2fh8HVC+pBUsLQQoj8m8FajHQ2GrSYpDfycnK9kX2fpq/7cPhQ5p1OvAGafLa5gsA8OeleylP
V39LouZXshPRMncNlBrid0GhGMhPuIWxXopGFFWklyOd6VybEDxpTnPJdwmnvnaXrtHSB0b4Pi4s
6sEUYSi1SH+YoENPIyifk2CfL2df5iQypEJyhAwu6SqL2Cb5ECJxmwUig4gWPksldAsp26hp9iXl
ulaHOpaNh9HqAXS79/IJ0pCRe5GgUWlrlIV5BFWa/crjmdXmWCfdXsrjy72Vho/XA+jui6dlj8dz
M/35uR0+5DqllaiB0ShEYCqEm5KSMxne71Lws6tsPUzGvewhl03jPLr3Y/K3FBm6qnuUQkOMHJNT
ehf5cPlE2fyPabCz6/bYRnRCKeBL+yiM1cckK9AHaQ9mGe6kbCVPTO6YJ5qFWNHwZI+VDfjQZJxy
z6pJuepAbeVxxtmwp4961OmaSqd1aLIvpaFaJfoLEd5iCFp3ym2SKa9zT2XPaO6WRw6I/drFEEn/
y1sF2EV42PuTcpTFcmaK2mn86gwPMrnlJYj9X6nqvMsuV9Icmb2BgmcLabA0rBKXQR/OH1gio3H+
I6uim1FGml87VX0Oadwj34c0pfq5TL8lUITqafbsF0kNYIjTECRapVLrftWV6CGC+ywpZjfO92MD
GbNTtuhE3ixdHskOfSRdk/IjkquQvmDlSDMGMrn9Ll9vaP9WcHPoTmB9UPdo/wBzHlS3PgR+C8W2
/ZMGfziCyo0+pdMiUaOw2zdko2Xd1i1t40z+WaqEMvJkZkl5sVQmJCFahHbIaShBZsGnr/bPAuPw
PYx36kd5OnUE4ov5Iu+itcuurLjKz2YV7bN8PMjvFuwYWILQQc+ZcxHYknwb/gfAgqGX+d/LE5OJ
O1b3QTi+1mm4N3P3WKDkpokMwrN8qBQpi9i5ehMCIwQZOTV5XSZO3X+Ce3009qM9fUs3XiaX/EKw
OFLVmP86L1nhQv0gc6zQ6NFzLthCfMv3Vp2+DUsPKgsAYwHIyefKAbJnEVBVKm5XffovbAL47dXg
Vc48mry7FkWtmdq73Hx5Rhror618t3yIVaRwOHwOAnkji5wUh4eywNy6hgro0eiueGz5l5SgHEbI
0u5AOiadMVFhnyYVyIaxW/rdXVmmG9eIwZboPymtOZ+4libn0E/fc7ZeUMgO9CzQ/9WBGMY/8OZ+
PNDHILwzunwjvYCks35CZd5ElgPN0GU8Nd9SuQoNiEorMxuPZAOAaYHRyGY8c69mBU2E+qGU2ZcL
qPVmW3UqLsvkygwoxItokzjGPgvDQ93hd/oZgTUMmNCjhE5CaTv8+xfl6yv01H/Nd6d/lEciv5dh
If8mqIDOTnEX2vIIKHpPDV1Eh1JhL+44Yp12EjyNDCtB+0n4FoHNplIu8nOnAW8ha4If9GZe6rY6
QKpYMIISbiT2SwjxZuPcAuqRFbdGO09xywczd76lKyqvSc9EuqO2Ylw0Jtic9ygzV0tjv8yNWxTT
d7LmSgxYdsO1WrxrIAN5r4yXOLJ/u7Tfze54FOCVDAPXSiAXdwcZt3NqXRE7Q2KDKyaoawAQe+5Q
2QZHtFR2cc9NlUXPm/dplh3DpHj3zW8e9rOsA4WsMzKJoCuFG5RON3NuruPc28vCJltw+UKZLDIH
GohxHbcN9pvcYel4yL9yiOd725pOiExvAewJAoAuiYAFdlIFlm5LNFCoy+21mLwVFCJk9ErDTJNC
ZTS/1aZxGw1XuN001FkV+JW0gKSWaXb2XR2gXCFJMimrNC56jRzJ+O07+yFS7G85SQkF2B0wTqz1
rPS3doYL4ahc5U7KVfq2+2tb6rvqLg9QDi9in76JhSrO/96umg8Gqs+yBtnlALjzNu8HlJ3y3yoM
HuzUvUxVidKkNLmGJWlwUFaZB0zF6JvI1JRlJ7BaUHQkIuUfCDHkfx5ioApyU+U8ZbgPMhzdvaXY
z/Lg+umSesqTlSQbOE6YrpSvxF2JuexZIJWPV3pqKwqWSytuCXKyVLoN03Va9+x7gMt9LcANip3I
Q+xrxzrJ0i01W1cAOUU3Apn9B95A23NThdNZQGLwPT4FnhSOyWdTw0EFE8bY6DoMUUpjrdi0Ucg4
BHhqYlXf5o8SnXRHUg3rIvUH2WPKwpfCRvXa+LEzsy9ZcUbdedbrpf4jlRRJfoGxr5J4fFqKNbxl
0HIJ0+hL8aQL9jumd6fd4hiO8MKPGmgv/wuQche0sP5bI3v2LTmZ3F2JkPS48BX3T36l/7QopADD
n95NsHM8bxv6mKGjR0J/TkbpkuZRPw8jBAvoGkiLSkYs4RoCq7+SO7rEJWl1NEG78qdw6U0JsmlB
QSU+W5JgfpBauuQ0nktu7MzBbvDzG+kmQB77HiJS7TLLHyPjT6KazKPGHV4b+0Fu7PLwZEjORigg
FmmazQUs/i5fkjM58/8WN+w5ns0WwxHABKpyklkoWcoS4GjoyaGl4R3pftLQO1qW8yQg72X5IwIJ
Nljt91qrfoYpM0dp/zQvfJg8zFl5bLLTEOi73sBJrYutFL/kuehzSEPlX7oTevaxsMydfKT8yRoD
+CzFEQQrGJxyVxvXvHX1YrPMPgeebQbFjj2EPCW5zGV8EatgiqLL9BsYzS5OhuWt8vaBCatWznWC
VCJjTyZIJpxSLcNag4DPlFLiR690npaEMapW8olSI4xi94hA1tKykRm5dMUt7BYQzEVxmEcjzwnp
gS9pmVZNce9YKbxA7zjYClk+fRByKI+VUo5R+uR7PkirprXN956KvYZhfEy1il0qmYMwZtS/uq7o
U4TWV+SCnerG68CN1o161wWASoGHjn1+p6A6F8naj4Ykt3L48VlC8Rdmb1VgMiheLwXyaOZPz/Jq
E3oGgpn4qUCnu1Sjs86bq1I0r0kV/9Su/758ls2IhzqCNucMvYQ0inXYLcq73MK2J58eLWQ01b78
8roZTB97LVXfFoZ1A4nycxb8rx++lvgg0chsyRPlwgKclJVW2UVb6V1KD10uf2lMet1bM2wlRst/
Jat46nt1gZ/MYU+MnFc86M+a+rtE63ROX1Id0b9/q30FXReFiRuBxSw9MjOg0tZaj/KBkg4IBI9W
zaPPLk6mnQQgmY6y7CK6To0pe5IGqBxXICGXmWApKGXKQiIIcqMttkrknmTPIO+THSOo10NSVjgJ
8+Ql9EXD8O7hP+CCqGQbKp0/D1k4jD/Rlih+ZTJKbuWmuyqtv+0xhgaP1hnPQSJGB0dABqhg+drk
YOrY6JVofP0vmEg+IRhYC0XXOGtu/4MZydVkoXFtQ3tpWUY52kvOjGXPuIRZq67XXR/fjVP8+9+S
Hgfu+8jrmqlhlFU/GEOG2TX7s3D+k1RDztJJH4OufJTVhcLSgSLcXqaHHIbt3C/Ae9YcOVBih5ti
MeDpAPOpAkgu0aS3FUudgLAk3pSTu2kG4n9XwpmmbRvh+03eokfpBul7ENKEaY51g3AJX/JNciL6
YB0SsAGm7SE48fgvqJJ0BcV7Rlt0KKrbEZhuO7wW2vRHafyd+80O/EN2hZL2eRFKL118aT1KoPKc
/LC5NAYqoRKHdVgXjHLVB3lfd6hgcyXsMcakZ7+xJEV11B9RONxJh1EihTwsPMlekB+Wk4F8tuRB
pqv9WEgOdcFDDhhDABt10d6ZNWZ2HmuhL3Z59ngvw1H+LFAnGeQygB0FTZZA2bQVXlxkIHLAAvnN
O0EloUJPQU7QvtCoXgu4Yr1OUZTB9V/ZofZnbDnirTxyyVt7pzt27bhbutIfSpC9Sb9bViPBPAbn
wtDfltMy0+mzLeMbG9p5anUAbrlDiJ/+rDR0xegVykIvfdpcKuDUltMpKbclk2VFowU1SjTuz3HH
oZo5sxs0EnDu840SKM5R95V7RI/1TRv4iGMWCiqNfWWuS736tUIrv7c1NPBj9ZiVhX+HbRQcAAXH
Cid3t52DjhRyjWi5Ar0xi08VWM/VqdNdHtf11nFxQja9Ot50iZrto8HEWUKf9s0Api3Ih/io+LWC
KHW3Guc8uCInz0gb7kPQZlRnXKSDd6YRlKcCaLwORHZSleEpNLRfq9SUY2mm6BkCX9sWYXky8SI7
jn4iqsMG4kZN5u5GUCijfgNy763u7nQuYIXmEfYr2Fls494/ZhloRH0ow6s2NKvYQXcd02GIYkiX
hhY0NT/tTbTBOWkFcUzis30x/dG80coRFFdnXeJUEfFwb5ca7UPm99bOyAA5qvXWiksdsYjYWrPh
Q6h15Sg50Pf2Qcv0eqM5HpqB8ELg4GNIq+jFS9rXxmoO2vc4hT09OPMh7AaNXSq8EDb+PhpAl2Y0
Lk1NhcfGUmdXSIqEgkO6wSxyvJ0ApxRauumb6idFBSstJ5TcVO41BowbRLvUFaTTHtB0vzEaxGuy
IRtWdTn1yIS6dNCd+GRMNGtts8i3thLa6wmTWgxpiCst/FB7CJ4Nzdu0BuryefqMwgtSZrlxydL+
mESTufLwgUYH2n3QPGPguPq7s9M7qIQaSvMQLQdNX1ukb2o/fRnueMatCoG80Ii3ev2s0NSOkuim
c8pxDeTojKj/s4YK4apzB96MRr9i2Yehin7yOsTdqsseEb1NpfKfb5zK2SeJW5PGwYNCp0kjGkxc
X2Y+qwEsz7lRUK+G296pr2iFkMaNXrsZIrVbIaa9a6LixRfyi4EcSFXhU8FUMDxUony3S8+zDw9T
UYkPON+KYUkIQ5ZKckOf3ENUOe4TyM4z/Ny5V64FROxBpdaTKsD34+CYGAyaFO2CcILYqJnHZtbH
E6KxROkUOrcOCw0xgs+wb7U7aNsUZaYgOHbMgMDrN735iV2yvWshBQrb/USyth2/gm4+u6xjq8js
wIaVNUAwfTyotYWQWFGeXQfYtm9N6s7vCKaZH6OjY82YTuTNydHSdKckKP/5RORVjJ7lVpT3HZ8V
SrE01MXVYqUY9ts0pxetGM1TElRbhG6ghVQlpigIjGu9vgl7e1iNgfGEFTGSzeySIx/SZogJxxCP
CFTRqcppflKWPAyRo+56FbZEUAbrOgacqSGrP1e5tcWdDDmJBmh9PfT4BNeHPsuKg6pl+crKoxE+
74Nqm9o+4sxgllB85Cz6Fok7XZ2m/UiqNWsDTKkC6eau7+K9r/XTCuGRr/lPr6c3ZGlxj3BMHFJQ
jx5R0kjbYQdhm6GGNrMuYDVjGHalwXBx8ng/BOJwmIBEilT9ZYAOKURTFdryqZ65asdonBXt9ksy
mc3aTPHUxaCigi87+bQVP5W5gF04PRZeDnRlrpSdisW3cS2qCfefELOXbEQWoYqhJtbDXeYA1/dH
FJK8GixjpEEDELMBtcwzBD41bZOPpbUbgFaGbQrU3MCPBrTmLtfeTQrlJ9/qt32KPsCEyOhmtoIn
rZsnYO96tjajiVa+M7trz9JvQIgUR9dvIN9Gw67oNSyLEJzQBtRijR4rAxcGGsMhCeruMd6olife
smO8sqsRxU1sIczS61eGW3mb0tGoNSdOARodzokVdxl6v3+eDz2qw84pS1+M1AoOadIBNpgQXuiD
6RRmzmYI6wCcmHstYZ4bNcqTXYyi45RSPS87k4cceWt7yHHnvGPJ1Fa2Q3cxhce20urH0FPvBink
h6jugOSd4RfHcF46VaenkW9Q7x42ja292BX88IR1n4qAH5YOExwjCj03P7xKRSnSqi9Dlr9oA+gB
nGCUNBm2SLo82krvIjcdIuRsV39IH6PeX3of+Bwam1a5c2iZswQHz7QgvXXit8AecY3GBGjykF8H
HH+r5d+W4uzoqymtdVVqxp/jMNQUBJOQu7GguOt/hY8zcmcjxdWwQ/AtbT+z4kexToe3zzBuQCGo
AE5Cjj/dlHclWKAn27EJ8O54AIqItWaMentsgwA0TeTyvKw69pqyqzvzmSpgzagdW0ThTlU8Pmq3
cVNsU5JKUgEv3iN0+x02nOGAmoWZk8p6hrP1LO22SxWaXRTwtlF6te324BqYszrTvZ6e2iaKdlw2
RD69e+9sCzu6XP1o/HYbTyUwMVp79hh8IQ9Ubuv8JQs6/VRmqX7qTCNZV5ZKQy0ZT2XnEm56FMss
PN0VhAdGJh0ytQV1A8RTvNTYuZZbnnLXOBjjPOyhGl8LDTblqCABZCNpyGJpIPyqWjOeTkiws1lf
DWHQHUn9vZU+VrhSR111Wj4H4e1khZEzao1G84pHyltuIsloQn2uOu1dU4N5M2cI96oasuoQpdS0
eysGGgn0zXosUdGSSwvIlE1E27rxaranuYHZ0dNoF8puSOobxCggCuHEZkXavvXbpwGNw3WYpg9p
lyL6KX+Fhl6d0OCBqpdUv5VJOorqwsVqYKLo2blvYvNYVHNz8tSqOTV1csFpEaVMNkBdjCB8l9Db
72FMFcppzOMSEd76aIFWWCExTkNZB6ilo4K/TVcVe4TMN65pMq9Nl/3EXFXG3rGrg+5A59dUBCoy
bLIB72T1dql01DZDwQ8JVw75qVoNW54ylWW5i0kWFjvFUB+HuY+3pNOshONAV9/oNFrqOaRe2yha
9m9+QbxKkNLxCnJFLSE8lMUJ2e3i1BcWZSSSq3TCOCMZRmOlh85a19F3HHO8AIs8wYQmu3GGDsUz
UkRj7r4tg/GGA8XZBLVU1qyFQ4I+cOEwdHzzJXWhF1CW3oUGvkmecgdABsjuuJsbfzPM2lPmYi6V
Y+FWgAyQUdKXDtuuklJpbTXJVi0zGgr9jD6ptmpHfUOcIOEIi1UJM3aakn6bwGZZqyaySv1fIKpi
+JeEO9iud4aByCTC6FnaVRAclrn0HLAGfdvoP6zUCeXEsEmREW7o0wbmtDJJY9ehgnlKIbXFwd0Y
bnuOe2SvcuXGMFJ0e8cGVb04gQ/jn2tj+o7nGRJDV7zZpCdO4+6U2BC1M9ahMNCNjdNE2wnPCQKg
dQYIrCEoG38oKaoovcZNVppfzWZke4bKPTI/Io0n1HneXW2N5tapKd+JFKM5rX2FxCTFBqrsbJwC
8KfMwlMWY8yovtQpNPfVxLQ76X2GNspY9Iga6tRH18urqvyqXI6yOp63Ew+MvuXHNE4cxHDkgH9v
WN4baRW8yfI62EDzFOpeaUi6roeWPO8cMAP4NtaMPBkOs1c7a1ukXQzde9KG8TbAf4D5zz0YMeVs
8rohOSc3SDpzjdDAsK5aLDK8rlk3KBOHLA1THk9bVW1vuzigpjUCjSnTtsNTkkJj3OxbKqG6RFbP
xmSJ5B60jjVs4yH/6yPnGuuZfxOE4R7DO9QrXf83mbz72ftpWxiPfqI6+2CeQJgi1jC25oVVXFnl
+TlsvKfSBS9Vg2iK5vLQsthjxRYe2oDOO7X5dKvPiJcUzomloNHyXd+DVMmH1sI3KnpL1dhZTYG+
bcvqzd1WHio+Vjx45JVkOqlu3ASp+97gQraCp9qc3Nxbm4rv7Gv3OaAasm7pM656bCIPnYKrTgjB
xhzoASPBj1317BymHr5Jjj8GdJpXC2dddsQOG8ka3e2RYpEQWzfabFrnWSF45ZN2zgHog/Ccb+xq
301eeeNoVrWVWD4FWrjGdkxdZ51GhN8oSF6ui4puIUyobu1PdJMDEyml9L5x8anokPtJ8fQztPTB
qbUUNar61y2Vy4B+FWyhQzQ0FJCRLe6t4KFRnpIGY7peMTaGwMB0pdBx+pjPFJ7OlutthipHnLqt
0SKvMhyXe3edleaLqiPNleX1na2pD8ii4+yVsfDPZnmC+vOaTcNzlbVv/pChHppFpwT/ZkIMcHx/
AgNhjvVFr0jtZ9lto4JooJg//yp6PK2wJsmLPy0aN04Ym1u19tHAT9eqXcQbrR/OGpLaK7+gkooU
2P1Y2iRrFdZrCUhcECnrVO3q9RTPz6UTci9UEUVLZHNRht62suu9PUbtSU+Ci8P+D6SVwjatDKa1
VfhfkTofPfykNp6argrFuzPasd3SjvtWhjbEExkZ9lm3jkofbaB8gCAvsegEYrlR0s5dj3NEsZDK
3C5QDjmZ06Gt3D9MScrUn7FVVUhTAdKWjIfart4atfPW7qBtYlO78eLicWhcACIpMuR6c1saWAmO
Y3/fDObVy+dLifbXynew3wBIQx1j22gmFiEN8hTUWABNW0fQBodarUp0mAAiufssHS84Z5+qqX2s
devN9pJz2yOBht4KS391k1sG3+hq1x5dUV2L6b73t1MKqxMLQ6XNbmzVugUQiMphXdWbIHbvqW6u
8Lrr7w2jew+o3a1LqpaFb5EEoN1MxULfdgr33k+BhSaRnZ8R1e/Va4Rhlx7zuOndNH79ncdYIiHa
pq+0jCpAXzY3s/rh4PcbpcW5LtK7WnfN3eAFzYpV8vCqTwBEIyPpmKgop9neMSynaGu3fb/BKUen
/hginZT0fLntdvc46mDq9dONg34qFPxVG6d4y2x7rblIPzbTo5KrNMmZ61GNlVCNIUeXBCxJFJ5X
c9zdg9vfmgWimzBi713FPSJomm2bobvRbOCMfX2jJhB+8tS/x1m357K9nRLZ24Qy90pzNGVTBPiC
OHqlbWajfM2t5toYNWAEbD/ybMppP5QbNSWXqxjfOz5kBwEIa4mQXNX507T4sTHruyq2/3Tz1WtJ
8Nli3CNYdvByt9q6MPDRyj6biuXtuhrTyCTQnoiul3myETijWiYpWG/Fl8gCM0ejhf1knazQ9Ucy
sV+/lgffpJTRlkjS+7s6am5IqewYRXAEWyra7YBIsCTcAIepVzHJoZ4RrCpcJlZtiMDWSDJgExJ1
k0vS2ofRQqYyNCEFBee6NdhNRNMOvCh4PQW1wdrRrsvz8uOCvItmclbuddkU5l71VimsRXpzwS3q
UKcsHm1bb9ADWkcWImcajlorNZmpbhnppcn9Dwdf9blMXxobeEpSHDVIP3t2O83p//2lUAf7//67
/KK01F0R99ahG4Y837Vx2+H0iEnAehp0KbyX/16LqJHfzHUaUd+UH7Fh8lkGpUYUNqizjZNXn5a/
3LzfG4j4HxTbu1ZqPB1Mnj5FbYrglVmAozg1zlS8x556sdXsqTJ7cH2ufYojxLY0SCb3kEdD4sl0
SnIXxlqLRZdihh5mvDFi946fbRM0HT3DgI5bvAYRooEDpopkIB4iUnSy0LKhdu10e1xFD7OhpIin
klAX+ocSch7InH4zbINTbatbpSlw/HHQw+zD/IgsaHryH+CK5exJSJ8QgIvWOAHcx22rPhrmHagW
fB2GAt3boXyPDRWn0SnY49WXHIs4dLFcWSEWPO6nbkSIHyLi0JoNO9sUwT5nO6HrOGBGtW76PAWN
qF9Vr33Ks+KCixCshyo4qGPervtKUfd+2yH0a0a3sxnnW9SSaTgxY1cxOLzZ1tIjYuu/5A1Ht0b/
RC87ZRNQZllVbUd+b/36etZs4ayi+xWhrab6V0Tx6k04lhdyM8jbgR5vkHuxVvgFOpIaXWI/izax
X9yK94f4CThucV8WaKWhPqo7/tXVlatGyAX/cN8F1b4YbW01ZtMLnb0ag6zg1mvZZU5+na8KV/sG
8PFRW2+ZRk4I+JcT7M5DF0P4Zvsf53u1tbdKnYM28IY9/YpsjeauMqMnXhnW92zRDXOn4M8wrNtU
wdcI/tlWA3pPMjA+KsEvCqTPuXtuBupMukdJzM7zozc2N4hGp4fE2iLLij1Mx20bYmomygBV0UR6
Pcq3qv7sWsVNVqFCblVUoUprVvby4ZnV3oUNWs5SXcYSzTs3bvs4VXQyGpQN+8B9XGzSwqi9UWhT
r1t0JIo2zNelD4BBvIjSltzCa4zH0Sp2HjpTR0Ny/SpQtpMf7JKhvrfi9hRr2Y7erIIlBEVAVNGY
+xhsKmP/bpv0IqNG+60BWq+W+zvUCvw1G5Mjw243PVEPdwrnLXssg+BkeOp8cGy3pgw5nFWl3lvd
8DbRs9kZbXANOtVfjwp10hFhzJVVlsnZ0lH5jhLtjrS+PmGZgedtUuIq07bzIYWWvC355G2NZOOq
7/xhp8/FeGbhv+IIUuy7Kj2joB1u2hzxIrfCCl71raeAKv1aVdm5KBlxSAHoTOaCXLTj5Zi2ezOV
XxvbF4DoFnr/2S/F5nSDRaY+m+7dFJL7x2FGRW6q8R/ScLjzFXSP8WDFy6rTsQs2O265H3/mxWRt
wTDjakqPsEDduwqITPgRJbvGm8fVZPXurcuyStwegAHIfys9Kbs9OxsqIdPtcsTyeuKkbObLDH9K
DlY3o1hr4xSOISYC3SoTbdOMSjSzkaisW2f67CvsPfVcN2+Xv1BVtP79lDXivoid12p57f+4Oq/e
xpksDf8iAkzFKt5KVLRs2ZZT+4boYDPnWPz1+9Cz2AEWA3zT7dS2RRbPeSM9lRrfUfvw/z62WBgV
R9XhrSs9Qwc/726TvrnTTk5koho65HN8+WnwP91K/aZtlGslJTp9plby3l7/9PNXBMLdxaPf8edv
P28n9UJRow0IgbmGOFduEGD1RaX7//ydXrlLFUfipC1h32sfb80SsW/q0b4f7AgIOJGNBUSoaMn+
7xuJ4yHUJCvs3c8bfz45gTGRzHFnaD6Pdok1AsnKjPO0fuWoCFsdMP97J7PMEUGuH/Lzudw40z6M
aYYoBte/z4BGt2bqqkBWAz9harLAVOt7Ri7ac9t2p593OEsS3vcC4YY9t48/b/r5fN93/xpxGR1/
/vbz9iakDYb+Fyv4+aS6mtw91ZFU3v/fl3Xt6UTQQvbQLIS2cozHFxJ+6XKYhupuXItZelcTQ8w7
E0TjRBT30zMneHNqy4EdPMnDgC25uBihPmYGxxzlZs12mMQLPc+HpM3Z+kyogSqtnkleYeSuiTYW
bV3i1EOFi+5j76ZkSxC28WR2bbuPQuxTBIsaxDwvSNCTijDlkdTLLO6ODekjmxA1ylZZ+a+FKtTJ
7ejlALyi52lbG7D/S05zkB0/rYNkljOljJn/ywvlo0o5WOBT2mS4Azo/NZQhEXzf7aN58akZGYNO
4UprypCbJLnAd09rpvOsChANH+ihZGCn2eN+WJ/JGUX1i21C4LDJcE89mzAjhJREO7onaK6tz5MC
hZGhfKijYe+HydU2xEM2jPupWcj5yaN726N2x3BufUhlVtY4cosO5SOkPApXCMbkLgSc8BpCvw0s
qzSfQ/GcioipfoiWa5dlfFaryDvo+ne7INPKIkQnwbHlDij1M/U+JtSbWrI+FUN+cOby6MdPOs9P
w2TkRyXCo+eZ0bYWGs8KVHAvnAdZ9seh7z+cWD3IRk1UcXdnihRNjmnOQcj2V4kYNk/bS5E771Ej
mfN5OVm+0B7w/UbzIzQgo3GPdbtEXgjvAAN8zWbCfJacPQqhP9h3cSQEvxzBbbof8mi27n0ylly2
oB2vt+vQfNMRQujM4xWS5dWQNYnR8o2Qh25HXg+Cloplves5y0SkyVxvrr3XXJL6t5OTijfTyzAl
gZL9cJSpcU9DUxsUTfRY2r/TkIYaKuZjCuclD+6ZlNG199fvCIGaAXY3oU3XZmLpN2NqXsnKzOmF
gSFqBmPENmoGmO9ZhOvyr+SKjJ2VgC1Gj4jn5EsVggZJRilK2ugQrMavWNu4cHkAthUvND5BtgaT
/GZX7XhYn6uYDckfweEcXDpBjQmebwRBkk9sagI0irARDVv/T9bC2ETNauUsXdQZy8Fp5qAqk+Y0
EF3WwIO2E4/NWKxgtt8DP+v9tAyHEmLn4hkgQaN40y4cvWsQUDF2l96In9SQnGyJHRY30qzXiF7b
fKO85mr3eVBNmhSV4gT1Ra7BeyWdDP1ec42iYg89ejcSQLJR4FJ7f6AHtOjhCjtWYgpT3ueigZOm
SzR7scr2mc61FSh6U3md7Nl+0bF2BmunoiIiW0oQujgwtfXat+JGoeu+dcZzWBZQAYTkpvSiNa19
gUHxA+45eH0DeTwtnvlyLki7pT2bgaFuj6pp8L8omjfa/lGmNa4kdNQcpoeunt7mJuywnswfVtIG
ihcRPYHey2yECZ+3UvlEcrhk/w39Z07mL4mx8YOkaZwoSeM+rJ37iFhxaRXfom8uk+fW7LakxJKq
mYzZsLUcXOmWBzjeqZrqsxDbPQAVRXTCzmDbs+xiuw1xLJUUGwt8765yia5vFvmgzP5aTPZ72I8H
onSbEwE+0ALVJ44ZksVr64VY3PI4vUxIdnEbECG6tj+4zkLOtle+ZUzapgK8n9OKNBsewdVwwRab
g9wwe4pBkTmbP3UguKmnT0bOORLrGA/dmjBfVc1taelSgpbDUEXvsOgWHtBC4vd/m+CwFCmFZwrA
oREBhZum3/trm1/fPKRmFGT0/pG7TcR446pnT/kvKcwujG5zJT2fFrDr0nQPPA/Bb0irPGTKuzUz
qTz1QhdBE/0z4/Sxb2EafAvaUFGftV69ZgE8VtBIlkDXpx0IMIntr37hoQSQzSuwBHpPcBQSwfn/
PWQEZQMx0Ek+6iAx9IfCRwOO/kiRKP4dChI3xDQykFHdkIYqyHpyL8UzFxVSCdpW0tTdLMKk9Zus
c5BUABXffU+sngKaLgY/o4d4ssZfou2bgMJJWgpl0rYbaQF7liDfxDPpN5eW6xinV8c/NVj8R8B1
0lEDWbQQAU3VWXMY4zENhJXsfenfV9CSGxk1r0yFJ+lAxTpvqxBJR5QTe55UO5r04FrbR9usPn2P
C3vwHpFovzVO808vOMyMJT925Gl4KF4PjvXcDUgFik+VFlz4/fwXHO9+iHaVTD8Z8O6GSZ6mKN15
YuKBnUdySxT2TSIMWvL0JmSWY2iGjcv03dQT+9i4HYbIgsMym65kJH3m+b1ZZy+z9cdrKyQiY3GK
RE2RjkUAR7MfJPg8MtlrHrkHj/yHHV+BsA9X7+s6+VBWies9Ir0Yw67PeiOi35ClRyE1P4JNqVOf
Du9D316qNEckSUelkuWdhcLCi4xfsW+/0U75S6RcHsYae071+4Zk7Hd/HjtUCLwac2z+rTvzY2Bv
QXRNlkm2KUgvoSfjktMgXtgzfJW+oK04U+aMif9WZiONLf3wBshLgFTy5oLRbIvUvqUi/dWg1aCi
E486DHub5k9uaz5XNo6EmJGl7sjWIZa4ojY5XT7DGpqTb+w0kDI8SfuvEcKzJXA9sctQJNob7UB6
p4rPuuWJ2RENX/FooaaKCerg6Xqfy4IGlb49mmL4IAgb4sjRn5PXs1mV+XNotz3INbgsj7DtiHqD
tRgy3eSyAko62cPD0shdmt1lQH+WBUBnEbJeNpR3NhpynQ6pfZ/Yxtabxx3JzmIL4GzdlcOrnq0H
3+ApLVt+s14/UPXMH8ysOA+O9TZl3kvehDj8xB3jyS5bxiuUUvUQRZcENFBBaYbi1hq+x3POuEZz
+sKEfG9HDRAeQdnbqXYfNfeuXYLSU59B4+g3RaZ90Jl4pogYn9r4mplGSm+tDowxf5/JPtyUnrmf
w+4iUYmjMmOunNiKu8F7tQW3VqGhbxd/rTUuxFtUEklW5RDTmHw+waFPLQHgTla2J2epXhfgrrmu
6uNUE2vutmc3NjnsxVuapllg2ePD6BGghIeCwQpVU63JIkjiPiDp5q1e2NO7WH/09LDFY3VeeFzM
XcLxGO3GKU/3wNN3uK+7TT77xlrAjjEKNS+Yi5rSAcHV4ARsk0R/UY1ZxVdMXSGVZJgNeuP4k03L
bJmT2EmT0gn8H2XJR6pICF6oRlitGc68Cg0q+Sb5DHAMH6sIeSNtp++QSa8kxD6fvHuSkXj0Ac1x
HQJ8ZPeLhV/dVOlnjU05dGHiuJt09Ozay9mpq9+Z4XGHwS3XJQ4I238qTPVVzLNi70TMQGAUs+uU
vkK7fMfMAusTp6ezRLHNGwzXvvNSECQSdtUpURMCCdTarcnFbkSHIun34AVPNB8vm3LB9eaO2baP
0n/L3MAo6q+pfx/sMTC58HAOLPLkdac0FY+ma5cB2bDVDvqN3DRBQkeIZGW79Aw1VeZf0w4Egf8F
kdkcHfOByrA8qPVaX1UWcueIr9lyPmLHew8b75K2/d1Q9p+jWyORxWUlRiazofpMBb9WJxL4ANGO
uA4VOG6ZASyswiUvprdD62fPZus3c+uV9P7dWKbXWFaox3Ic3kzBsy5vcikQWawEs5rZfszxkjuT
QcTjtuudgVOC7a6UIyt6MeEB/qLc8k0I9xhVNFIpRIF4Ph7NLlyrMFa0V7gnV+QwcDkxjE7x3PXW
JdHE9k2hvC6tvjbNUF/c2fhl8qSmZ/IhTrnMljHnWYQckwvwV9o592bjUS9C18c8jF/h4L8pI96l
bXwKdfkvcTT3NiG6A492TP4byWGxM9cuL6PpD4PKGLD9e3DJO024S0plAoPLTAa+CeFDiV4dcisT
RvIQynvYpb8ob5mdYDWbfwCM21L2l7nIHy1jfnXs8ZMnK23Bx8S2gWsX/KmIJWSMftJU+dknLnpN
0QyBnYxKFFtVTXAUEZHApn2UXfHZehlZZRkwI3SDNMi+r7J5P5aUvhn9jUH1KW+WNz9qHnwdHlU2
E4DS73Od9ByC4x06vx2CwotRTw4KPSYp0y7ecVV9OmFzCLPM3KTWsssEPz76R8DyltpUuHSzdsE9
VpytPVk+x0KVtGdSmZA5ZM95avHzRq/IC1OAN7rKCHB9tIaYVQPLUJj3J88CHXS9GeCR3hA/Vbva
wuohgB09eaMUcEPhAxmu3ckc839GSuRza/v8M5Aa00LJfQGcR/XnK7VfCMV4RZQjMY/lu35tMW9R
JNEmdE6M+CVEiUAg5V0snZs7FUdRhyPJ18tD1DuMEy1VQEboUisJL5fk2rgbmU9D6e3p12qXMCi0
zfLrzDc6IgSwlHvQjn1wkonKZjJtnaAcXYJQgHonjt6fX2JiSFLGkb7xjEziFMuIaz2Zq3V8VRxI
Tds9zEbX4tcsWyNdCSX4GQHWZXDICU8Oe0Y1EBt6qH3HulIFtnfS9YqNE7HhbmKQhYVnlLoXprqB
G3A7ldOHM1R/RdnDqXrOlSwdjuxlgaKqyT6jp0f1UMKr2bkd3hwPqLLIRhQRlH/CAIQEMRafcvz0
KfAiTw2CjfIv5B+he+2HRzCCQ+QPe+obnj0iGDm2TGBGwihZGFlT0unBNMbHBg1NQCHncQKfcwb1
IuIuo7f3vVDuLvGdfI8Pt9oogy0rARR0sc5vOr8+1WK4JbPr7Gz9l2WIfU9RIlMhB2CCKWPkjihU
jWC0Ws7K4qGzyMqOFUXNs0VAdIcKsoU+D9PnRkO7D/O1KvPdpMe/9Kkx1zOXs/jQ7eri7SEvXs/J
6whSeuhs9RBlEZTRRAOhto6oKrFX10+GDaCpLfVVxgTpd1hvNm50jpLlhkTGJtymZsAkC6yOXhNt
/IlnMt5G5yvL6XMMUZDMdEPSxSE2Jc8MoEow+thxNyoCZTXSz7ly+4MknoGsU+YT+n76ETWQoe8S
w5WHsp9jEJflY1nGr0ajYCk5Y1JCmKpVexzO2QfPvH3Uhi9xDAZcNAMBuqP864vxRs/QvoPTb6Ln
oTSK/XqduCXXSKZD+k1xeAwLpLHRhb+jxX5cWBXzuHk0yabbECD2RQBfQFE8z7Fw2IRjdXKX9IMq
IRoP0UUQE4tAEv3fOFScJvkSoP/j0dzETSAn/6kr3e/Cy24xR95m1K/NGgfp5Oeli08LHbteVYIT
SRLH+nrXU1GzvpOwO9pNY+u43iAixodhj3OO7f2be5+wXJboJlH3vyp6sE+4Lk+1KcTG7edfBtEX
Wfg1SO1t+pFHijsdejycrMEIFmor+oRmR5pYFRiuqe3wSWqzYzjtrCZAxm2PhrLpCuUNHF9c8+uz
agiTF49MOaY68dDnHgFfxdFcSIMuybCbI3c3Nv1rPgVh73zZ67MhUlDVYaIf17NzNJZbE/L9hAb6
zLphtaUW7sTG/+mp6mjpCgX7TG9r2J9JuuL5xra6kSMKnLFZXalw5dWfQqur8M6mkdA231ghog2u
cGuo34kxMut4OegRmFCPzFZDR5BNlKnfbn2EU34dM7vb52ztPvYYuyTGriY2hBp2ULPZptQ0JgY6
K7q9zKdzR40fx8F86PLuRUVTgCvpL1Wu+EZfWrUTOrROpiy+vRL+Nmt+536W3ks8qfGagrqw0t8l
pXEbOBY59hm7hlz91tk26oizD6fbgEi9SJNHQyEcrnpKwuOx28XhpTYNhNaAloc61JCLlYWIIn0h
9OmY2lnMiYgLOx/pjspLFORWNL6PhcE2Ww9nL8La2A9/zKn50/h0oSRZ9e3K2SH+PrAmq95CtJ18
NBxRUx8qr6j3NeT0Ns3FeFSlSxMb0goZUyWAypL8guGuXLeVvr6z0uao8vleefLkIynrhSpxVqQP
9P/sIf+g1zRO3MrRG6/OL72ZXqpFP2i6Kblg+g9JCGdWOsQNuVi6qSdza3oInTi96vSTUTTcCLoX
1gtlSv1vR4Z4190Paclt06RPHjns5lgpSPzShu3duXGx9gM1PDVSqmgnFRaHeacBx05O5N9sNb30
crA3xAjmJ4K50MbZtAYVLZKVdkbHnwrm4/bWlU+ZmfPo48QCxeX+pNrUQjOcj5T0MkBAibvooEcK
Sib0d6YJN1EN57IR5VZwhE1MhdGM8pcqPMLoWWOD1KwOXjEFEq2NnU40mw3yI7f8pwEnLxbup3q1
NfsRcdk5t6Rh+FcDhGunjSTdpc9L7FG/2IRJEPn9mecjvgghw61Z0RxoRrxIyIRdqr0IFx6aitRK
lX6p7sPLQ6xMxhzR6yWfgNX2viFvpYeZtCknKqB0eiEfYQ5Sj5WI7MlV4yvSPfT9wdBSnsxqTXLf
kQLX3xNYvStUCwvW2I9zVmEf0u5HRQxzwFD8YOc2qhjGvVSQfSGq/p8Y8GjOTac2FKCTFD4183VB
NY/S+F9f+RoJOmEcgn14Wfs16bmeTo7ojnXFOBXlS7jvkLhO4G8AWp29ncFjbDs8Ta3JRObmb8jZ
59jaWUD8tLfzz1rnaZmuVQe85zCQ9MVw5OL84/Yv7dB+uGl+Q1aB7AxfWzAnY/+wdrkI5YXbQXC6
/LCcI5sU2kdqge46dKz7phiRoFAvqCoac63mQKrVOlIo1FqvY7I6kp1AyAiRWXHq8FNukEW9EOpH
tm27zRCttfn7oNokaB3H2nWKF8+e/TfYQMVeyis2ZT0WjTJ+Zr6jrtgwXS5ebpyhbon+p+1jGYqr
5xo8dPDb9XAY5Zi9OvgsdyOmsYglbMBGH4P5O7k+zVHC/Jnl6Nvc8Qloe4f0yKf8C/WeORZRAMkX
SJQHAbREvB0SUDanKg5xhD9pJYzg1XbIet7JJD02ZtyzgE7h1hhALCIr29qJEtt4GF7IMFEBleD5
zrfq6BKrPCDy67nIw9cFHceWnj9/L4z5OhiueYl4Nsardt9PzUuuhLz4HATcZcu7SDvrTWfUOVCc
sNdYJo/OOsTPLvcvQJCHvaOT07QpnIoZcTbAiizjoGPrxZ+S3WSgegIDTQNbeNBQaUI7rgI+kAKI
w5+NL1zJeDpp2lqBgcEnPm9MX9KQU9WIov5oGBXrTzY/zag48nok/Mi1blRU8FPPADFxaVK+XTYR
5hTL5hmGhVIxpO064ICA9sWMBTV6XewwMF3O73H8hIHCzRHhnzHRLDsliJnRpnD4ndik7UNhRkzj
y25opXmuE/sb3eZw6oQPyqfYyeYES4WRbjMXA15U+dzkXBBWj7ek0uWZReqi8lBuBFXKe7SIO1HT
oa3TQm3JN7ECWqUPuZN3p17al8Xpyn1GP7VQ4QElKtVSWLSiyftdT7Leju1wioENN60JvlO7QgZp
Z+agSWag/bA+mLQNEzDfb3Vpf0T8ovlGaBRHnX7DyrO1R9phkhTPU5tMhALhFgkFKQerrL/wvD+g
RftwaX9RnrNdHBrJEBEBD2XPRiTHo+Wvub88tdcbzvAlCCa/sLi02aUtADafcNg0JdyCcdNnaRmr
DbrPPWf9nZKQO9ag1+WkuVNTeOurhhoE5X8V5nCji6vc+ZJoeTe6zy28cYJg3DY5DgsoP/6OgItn
AXNpPzgRC4ZRtKwchnv8Dfz2w8U6skbcKYdu4jET6jSj09zG0ke+qXhQZbT3OYrAPagXJK9IB/Kk
5v7unX3e6/bYK2x8TWccHUUoBumdm5w01U2dWVtSVXihe4YwCt5eO3Sx2pl/T5oTp/kD5CBwO1HV
7FgwdESBOHV759Z06CFO97ZTD9rszcShNi2ApnJzeZDJ/Ium5IjXeCTlzjPBghID/Uc2rqI9h28E
mx0QHQMor2C6z7KFhwnXRE8baRanHtB1QUO5y8482RgYc1vviPmPnkrzww7Vd9XZtPEuHvuFibB2
1q57T1bWRVsoFsx+fg7xzGVzJY6GBargaqQZ0rOnIwHiHwT+W3ssN5gEvWKz1BenR1kZJ4sZhPTX
o/WIH8gjEJslNAipN7/o22SshmQ3Z4F/pRlzatafk4KE47zJDjhJO4p/rJ0t3XITS7j+kXB4w0dw
OmNUC9CyB7iz74inepIDaKeyZnY8+Ua6vd6aRZ4wyfGSjoZNptx1yH3JbjdHO7GU88aqlxuqoU3m
QGqEVfgUuwvKsgppO0n52IIGJLoUYTls/p0ZKJNE8bJrDrlGicQYGlgQhIdQps9IOwLE+4EnjXxD
9MeLFJO/7coJ7aK1PCL3pPA3YfunjerRqe0XZ7SeXbhD0gC/sCpSlxZPJ7fu75bYgbvmGXMuaKCf
hjh/BK/61bQKlm8uyCN22QwIUM3WYsf+gBsT6ZYu71wzeYutFEGV15+TMv5uyBEC8IWX9mLC0wfr
a070P1MN27QH7h3KhX5DRj1nbAhHLun6HkOKd1WFXSHEEXf2q+niiGg6ECL8YhYfLn6Bys2crR0j
T8p6shXjGdkr6roErVX8WhotJdMExTHq5oo4g47qCjt8k5PwmbipVETlq73P2DBn3PvpRzeF/V1k
GP8mXV5w21eQ5vaRmvQp8IhqDkQoifsvGGNACANwciaEJabZWeBJZg7eGlLPW5t+y/xYmNo7CSDy
jpLzHVYqZ6sQP0nfRUVdk02/xMS6LbOxnSsGfPqiqcQtR8TG3A/FjN7NM8ECxEj14+w8E0aJMJgM
nTONMdAuZkjUTElesGxOc0w+A8xwYfL6OqNp7VCr4KUMJ8a30p9p+PSQRecHeqMrbbEmxdPFbbJh
b7s4hjrLxGu7nA3TKo7QJwCjeFhAPKvTMgHjVHFIsUgJ7qt8kn3CFINmO7qYPWRx8NZrVeXx2zAw
kPmuke1HNRvnrLduXkH0+OQejSifzzNY5c57MLupDnr4me2C1TKpfclsSfCsQT9nrbiTnTxweDKY
3TjcYyJ1Dw6HtYG6P61BJ3rM/uMjk8JzpwfGiYSohBhuAuwLeLfumJcs0wgIauJizWMMXxj6aZYe
6AhIRqILQZO6wcVPkDb04y4GTnx3vncpc4WWQ2swT4C9nQN9XP0lndJE1qz/Ti27nz+gFOgM821J
HPRqDj+pjbd24+FFYyLd+vXEKwg3b5sAumRBQR995zOePBpXR1ZYKnAQpW+aSlUgdnW/FofTfJuW
I4XAoBvWkhyXZODLRQszV4ezsYs742x68ncLrmeRQ3BxS/sUxmVz7yWc7Cru8EUB2AV1igLKxhUy
1Fm4U4LnvBmmx7gaatZq82ja5lMoQhQNkSEwHy8MGd1qz/n5T4GFBspcYdTwlukRsmpiG8XBI9b/
/HzIz58qe67OFMAgzuTiXt/n197/fhQKMGZQsORdiXsimWKmtm0z+/kxDUmbN5NFBapDOen2xYsh
qWpD1DPCNHnE0mXWuanfdTG6QdzKOaiV+axKCE2nJSOZflTU1/Pf0nD9u0pfOPlYKQRBzl3fB4VA
UUNQIwhfI5qNnDEtIYBEtLQwXePhEPykdHrVSXRfd5L63ry989Y6hq5cAmDP5pym0aNS+XQ3wxRU
JQOVku4REQ/BduYpxsL3ahW5D3An/UCUVGf3ofPl4r5UrpdsvQ7TpZgUBoFxxAoyv/a6gUE1V8s7
WiWBdenEybedmnGmkccA8/ME9i3ZXfzssYp7vobRnfIWiwDbvUPNnPVlIPTYEZmMm7fQX7HXThdb
6Q+v9uNTawyQoDODbGKjiEjNZvV0NRjdBqyqYk02TB5HU+pbidfKLR0Tul4RbmXGY1APPTgVlGsf
LV8g7yNXiNL7rA4fCYrdL554HjzKGUiMfFqSka1qclsWVuOPCKfoYLpxjwMp5dlAi6w/pBbKIaA7
B/yZXUjux54TfE4RmeMFvp+JrsLy6qIK8Od733AZ0ab4agzxbzL7yjNa5uL88yfV2wpiVdbJIRXT
nSdcH//eajf6zx9ND5Mn2yjq7vVK/XmPhcH/fz/Ibh0kVoIUip9L9+eq/fnA//41maKnhqCG/c+1
+98r3MeulG+EvCpccP+5sJv1UtcDjQmrhdA8qME4/LwNd9rFipZvo0C9WDBCsA7zn8Khipd59NVu
uGxFZTX0hadd0CQjxbtZSbtEdczSBTaEVNV8IZOYCvaAk4jnyc3IBlCR8oVCsjCBaRRiB+PQ4UOP
f9cGqDg/cMnYUbVbu6aSYJyMXUIrdGXM4jyZOt566byL5VpHnC/fdW0MYFgQD8uCHD0ftm15jQat
HyIfX5rgJAhisyJnFhxPl++6R1DXE42TGmmMZOjBmdQnl6tDRXvGaNaX6jlL+19yuuVWzh60kPRX
2vGG2mPI19ihUK6hk1pE8hYreziuejql4A6pp6E3UzfUSuKJ0+a5WEmboY1h9wW3QuaeGVAjbe9J
E3r1h7DBYYcodG733lyU9B8/W4b64layua4IJsEXducN+Ima0HkuLVnQJDRUgZr8o01XDkHmjPIG
U6QnIAFREDBxgVFME9b9kTJ2+KaCKQwuYAtRvoucMHz6tOFnUTHXpPxaVCmaaFaHaYFcKRdQZ9U5
+8npIRfQ224bIw43ilSxzSyNPQHg5qHV+zJJsquvfbY06pzCskYzk7/kfflb50PxNGVHMChSJtAc
33mj+VU0zch0iLdFeilORTCFkS9x6Qo+y9YF0otup3pdgqJbBODVytrXBUQGFpvk2MylA6Npnrph
GnfS9e6zsgPiCRWTXukH1Qgh544mI8M4HicKK7AqIQLTGlKgEu1R0vsxdQkPgjC75+b/xpyEIjpM
3+elXzZN+kstHLVAsJ7PNjT4+B9UpXOsETz8xpJ9CV8nZ06b1ngDzGQHF3QGanQ2o1k9Db6DdMzU
9FhxRBHm9RWSzeC0iMajUT0kUW1u3fZgWd6rp/4OZne1M8YUauzUpu/I9B5wlbqOPuUlTe1JTyAH
IHZHLKVxsCT2nRkUyZP4pAcKQvfFbR66X8osqgMXJpm/EH1wA0juEUEhzUmGm0yct9TqReB17Z8w
Y3sofC5dU6r6AaSZPvDfypnjTW8m/THyGKOn5qHSU7azAWqOdvybo2/NpsfgxC8AURcsRkSxdHZH
hUF0lCQXWttIhhgHJsYex+kvPEqvGGfjtbkyICxAHTMvd4POQs7XgteTztZX5yxX5fnnrwvSaL73
YfW1QcQYnn0mHc4+e7m2z6PnklnmtzTYEL6f6ULvapdeYiMTh9xKcgxGE2qYju9uYhY7u4xERxw6
pC7013mc48OsK4RUKDIw5rIz83Gz4R4xnCFq6xe+mQyRWuL5x570FvO7ckCbbTvdW0UGl4/zOT2M
VXI/99JHuJcw10TiwyV0Y9/WJCr6voFlz+JnVyPoHeFy47aqGQk4BTHLkh7x8y+4rSSZH4bG0HN/
zjwsbCybg39sJekzdY3aP2+NwMU/S1CFv5bwSC6KMTKuFVYl3avpFJvpvPc7mexLbodD7AAU1C9C
RMDMOFfNLI2oo6u2ZYsho08Es387qZNVmJ9DMV6TbplecsP4lenk0/b7kAch+Sa5XV8FwwmTIDS4
EVcPbeu92Zl85qEG+wFzFOTSYjZl7GQnZrjG9BAHgy5e0C6eUlTEr1GEMCOakwNI4Lvb5NWxEZzj
nh/jSxul3JTkL0AVYqpyk36bNvgG444InwmD3KTZ8+PvAS8GSj9WzbRZzX4J8wwZUqxDyX2KI4Wk
dv2JawqCxfJxULQtbvPqSuDLOW3UcfQ8b22+cgJFvW6mMODqP6IYHgi1qO9Ew48r5HDzq4Q+7nZ6
8eOKBcUd631Yes4BTyX7F3k5HGWTc+kIkgEYIsoskh2pinP5FKMdjmR9NdNuXyxGTVtC9F2UPO8J
tT0wQtwcW6Ad8EmgiRmhDb/7pnTNJ+MxuWXjcp6dYd6lSwpsE9uoOPyWImocV8ai9l7dkbc+Z2ed
Mpg4rSASEi8XxOoLJEjKd+H/tkkS4RBq35ooRaYroKLpEPQ60eB2IlTEUIN1lxlslXk2RnhUA52j
bSNWB7eSTJOjcMZfVodPxnBmOO+8IPnDfVFZVq6Rvi9+Z95ZddiT9Pdc2u2CrGR8KkZhbXLDRFeg
e0w7DPp9RnisZm0RJPzxGLT2beg9xm4Dvk4qnbekX5j7kK4lWBnUuHOd6cmujd9OGgU2/mvdxQ8x
Qcqm7ohysFg7XHd4xfrqLR5kU4UkMRu/l9L/SKb+IUq7U0NJul+2d83SP8iUG2vAKIFLiPAGpO3w
cOwfxPE9YeJut67M9MYR1bdtHwe/O4d29pAKongWSIFgiAip19V9EfZ2oJfA98Y4SFbFJmE8lMIt
B+XUDKkVoi4x2LdSL08hKS5p8XuBsCwdr907IXrdkDTp9Jr54RiAzV2yCFwh/h+uzmw5TiXatl9E
BH3zWlRfJZX67oWwbIuEBBJI+q8/A+8b90ScF8XetsIqVQMr55pzzJokfUhiN1Z2sOOWC6qhd7cy
nL8XW92mLLlUwi52/RBQt2Lem8msj6Ux3/CmAjoT9cYYh2tAGJopnnUcbIwc41AacpiiStNHWZxs
sBUZwUQ38h45cRq9xdMxNx9OOSBICXltxuINgXTNJ/tvuVGnO923FC0xpyqX4NasSb/m/WNhhsAu
yYVXOU+k8Ma3qiCXFBbylTTXtcyMaZf082/wVZ+WbV/HnN2mkVtPKSvqLQ15H14DqsUG5TNpcy8M
T4PpNcyNNVDhIaW9n8DJc1lDx5DEJdk9QGqwjpLyqjgp76vOL0EYpneIf28Z00VGdSY8tP5mql04
u6v9q4jtVr4KlLcY2eRaVWuicmi3SvVvJaI5iXhnQ6b6Xup0F5Eoddr6Azs0qwsu3DsUyv0gfXEa
LYt9c3G0FcsKLPC9zxoukawHB7+9J9fwl7GyITA9Fmw6kYorzyJzAgusd/jZXu8M7LnyG/b6NmFe
svnGOGXKrylDqlz7t9eSZldcfIe+g2ueJs6mg0b6zwCFVOlm91OObxH7EjgojYVOtKN1P7MBNixx
a4eeGBF2xN0CoR0YorXP8zWD01bpLp2akhyBJXZE6EnscSlhrrOI6FJJgBoly42k5RqlX2+VNt2T
z3I9NzkTLoo5DssLlw/TenBE61yyJuv3VUhRj+lYAVfyxWSHzyqvEhbZ5yqDS6255YRoNqRbdumI
i8LAzV6Ep1D1OC69gvncsu+5P2JhSHARGAhfqDB8nDIatSZl4OzJ3iYTp6jRkvBhWt6MAZfPiDSh
rZtbrW5mNWW7xC3x9uURLiwkZ0sf50jwO1TWQ2rixAyGhIVCwCbfZQKOYE53/RzG/kTyA+Qlb41F
xf1s/K2RgnY1nXxNIwJqKNiMl1wctlAgP6xgeu5z96hWGkajuQzbqf0zlsXPmLbqG7B4tpmVca8M
NbFMOc86z+Oo+ILpwMDOxmDTkWTtyx1rXRR2vJWcjuLMN81LrZd61+fDlmUxxkz3uYtS59xzqs3H
BBUpcWOvLPy4YBmWWfjjZjB8+No3egJ0ZI7/rhzBLgusm2fzzFZzttV2cJ0CB4G+GPHkzpzPYAkw
yGehYuWL0sNqmdNyK4JdYxQfTrGchhoxmOQGB6x/DkIh3hfYBIfJN652ZOenrPvJXd+/YBW3TkKF
j0md5PuwI2UjxnIfTtaJ0EyyW6xabvEAgPGd1RY7AkYAo4D+6Dw3UUG/sJJ7x0y/HWE/N2pinMOT
/eyVoKCs1sB9+48m1ESSxbXEjuyULGL4OHRKtvfTlN9lnIaUE0yU9rl0+1mQAdj1zEt29S2Dt1UU
4ngKZ0g/lvemZhOoW+YasWxJvSaZgVbU3yfpkO/LycFE34ZYVI+kPTlF8gPjcnCaOGoxeCevzQq0
1obxRmFiuUFRfquS1bqBi6VgTQh4Y1jXmvuqiHCSsJHGxdRy7MsF2zy99ZlKt4rbP3NpxiNcfxRA
oOPMB43ixKvl1Nwf7DY5dtL78cqXyTZYEUBSbNEskfcJ5XPii1L1giDyEVQwrNL1pAXuL5beh52a
NBAygDei3knYFLHNeW1jF5YTQ7/8dDrchrQt7C1eaD34mCmy/hvwHJxJvc1zWEpT0uA65BBktt3D
UmanUrvPmVG/W6Fw8QoJrOs5ShAVfS7xBxt63dK4+5zjjE/7CxEHjBscYrvtjInknKdczCsWuXPN
ejmsPivJkx3B5THbaw4DYQnKT9OkuVcPGKE4tTF6iHcTJ/PZyA4t1FIALBHMnrI+ec6P07PzLxQL
J+X4fE6XhkhlPW1BIhzHEsuH6ycuyifxABWZDy4ZBFzE5UPfhmI7dM6lrfIn4c+PEKKeFFnNjWfo
jzLjTDBhFO3c85zZ6d4y7U3vQObKgAr5a0lF5z6v01I+0QKaViT0UiPvdmGEibpOrLOuDrqxmrgt
m0tHvS7Vox+aC0USeCTYM/BPbbDrBST7zFEsw5AU+6x4b3vuZ4btMiEPHKQDENvcd6hX+VWIfxKX
jDAolF8UO/xpouEOAxv57S7yjknzxlt+qxZTXTihhZweU0go2KAN2mIS8VoXyGdrQpBxvn+mMvdu
fTy0cHPiDYczZzuo9VUF0BZLc9YxePCe/UpH4y+mwi1mcf9g2N6nwAh7bKckAA+FCsiMjB4wHmUT
RfE0PStclYdejsRdpPooMM25NdPhzBhOONbP930TrqUAVJeIUm/dmeyLNeSPTl1/YQQJ2/rXHBB8
HKCIiPqqXMzA0iECJflYdfjJreQwZ6LeW4Znb5oxS7c1JIAocs5jZj2wYoMNuCCxE5QnWBq2Css/
7IiJUarTiOje5KMqB6hyZb6fLJ9VE5HZxlv+ulToHDtCdEMwHUjS/3Vt400Im+lqSJhJ7AEkhFu+
i/FZ2iPJvlaUOG/anUVlTgw/72/gsUJtQP9jb3+b7B7uyNh+V8K9DE35OyfThulmb7UTWckmpjqQ
nhkeb5sH7yuMi7SFzeW1XGx4ZdGA4XXBi8sZjs18s229p2KAxxC1FJAV1KwgxDSrpsTWFjRiPORj
cULW5H6e4ChtWamxtBP7RKKdAYR9pGAJF12dfMpEEwevZg7SxE6ImyMl5MQceC/xnsNMM7VfdJNY
7NfTd4UIHQNxvLMwme3ETKgDPwQrtAmH6WyMe7NrnsKc7eIAYofdXlZvsOD/ifKU9HKbXiGL/bRh
ei8plSKEjqFpAVi2FwMrhnbytp6jWQkaaiEgVW6zyvuNQU7vZy+k2fhgNAspbLer92Z6/fcWnobh
tXb6a25wma+HAOkNXblneTOWONXWuFPNuEWAppkeNHmn0OC01YzVuYrEa1tZv3snwfCriOz1GJJJ
UnJUChpj65i4yQzy0Wxi60fmxHNFipMuNmcLd+Q7S8Xq93S5qn+XAZmveeAHO5JjuJfjyen8ig2Q
3JWqk/diZu2fVoGKfXpYswYfX8SlRxdFQQaTBJpZZlVcJE/GQic6x2TcvSS9cUn+IL/ouLRGonMl
WI8abwmVxxjqkESM0eNwFuGy7pb5biEUcSymz6F0H5bESeJ0TMTe64MLK18suL7/vEyctkZmCQ7f
6oiOsBs6jrsuu1MsbFCKpy93xGQiDJh8XvNoBDLY8VZydzCUlq0u1LjpcnU/FtPHWK15LnxkhlPv
kESbnQUReCtCTtd27dzbHJJ6M6huk2O0kHy24/AzKv+xsecX03FOWRK8euDuS9eEiReepW1cUkI9
e69znY2UcSijjFHVjtsR4ihwUGxZvZPunWH6HeqQLOCPOdkvk5O9MJ/z6zrpuV/kr7bj4tAY3Us0
dKe0R2yLgu8lhCI7Vurbowu6DKOFCZ7nVLf2W2nx2mrJClkTmzxiViRujPaVoHwOLYQy09Dbsof8
zkTc2CfL5s7mL0yPXj15e214vFJEHP3Q+1WMg3moAVRiOqAuKHggIHG1wDXvspHjUIZBZCylBTRB
3fFEete5MVBxOEce3JIsIC7TMSGZV8+wWQ0immdPZH8Cx/lTCHM5oMPY2zwAVjMZT73lA+pWjROn
Nl7MICHVF9CQbsjUPPkmCYmi6L8jG4tionhESNHI3ctveyLtzA0ESpyX7O1pFgRDCc4Zk3nMB3Lc
pKrLLYchHk9k3KokNxnrFvmk/VK+GHReBvMIOOM0jqZ/Qc3gQxcPzNjXRNVf4dx3p8yr5gcLJ1Ui
omJXiOi3n34NjcPWZOORsz0VI75iPYIwswI3XvzxJ/L3uqqxnhrlGbsXStvslDEqB8GzZKGNJkpe
kiWkAWR6cKwyf3YU56OkIdS+lAUvDYgMxAGz2oUD8Bgh6Zet0fELAjScjt9TkeJJCbQ8eYXLKnES
JWMtBxbMTNbOi5AxU738pIQ/unSmMC3mHoYXx/OYkjVLlzbh0B/mv8AziJNVIEoQL5cAigKfuJWy
L/BAYfT4DUV/SfNsW3zIq9K+qKqmswJxeQmb+xaSZeIzpus3IPvcsgTcWNtjumYVBNkrIBnqfC5Z
mWDpgplhKoQlbYcX1uXmsTL1JdFldRclOG1mZXrbykCyG2VfnykhjSFE49xxGGhBlsRNSZ42KAuU
w+Hdn8KXyGsgWVHzRowo+zaTkdTSUEEB4F0VtiVmJe2kh6nGkxml53EKFKUp6iCbZg3zOT+YADkG
suyEtJxCV1qD4un4EZY4LujmxpRfNxxWAw1ad7WAWAVXiWY/caS8ityxjkvcelV+lbb5FmKs2wR1
mXEXsbutX+XHQQbltnMq2IOd9z7/Sx2lihw+C87FxZlD3BI0MwcrVHZz5wcRSqJujlNJXEYFDKYz
iU+zwIIfjDu8yB5x8/yF2DbH5pZsUlOdQCU81REsj1QDSAM49245I3N9grjOPh6TTBl2m58GnQwX
10T4J4nY4hQc5JyIukE+DZssEad+qP0tDGs8f01xCWGVHjVuH2zaooQYaV91L0oArzoDnOsc2Oow
S049Z/+3UsEngWh/ripUJdnDWSSljRq3YguWpIgnkYcbs0g+HWPk9azDzzQiZ9GVrSCXnywIGOaX
ULa7DYfqLmuDC2g7Hz0eSYXZuXuRGAafPbkbMxcts2WbGikOzpgNf2wDxyY3bEb3vPQIrifZ50wF
W24Oj2pwrnazXHBKfA6FQ5Na6YGi5s6Eq5gLk8bZKcm1A1J7Wvp5PCT65OYCp9HwOQe4VNwwGXce
SyvP4CmSTU3f6RL0uzSdHz23CeOREAAC8LFpOxIm3vCGr/73AmCcEwN53MBAwWPpx1CQOfuud8Iz
rTQF69bsGqaaXAW3myqzJF636MwS1D9U9IklaW7u8lCyLJAQhzTT8kVO1QeQn52FPeuEAeMctF7w
OAwv00BxeymjB0z3wLQ7mH3RrA9V1lc31oN3WrUfSYIiorQsd2W3vIQ1Ya+l9eYN4hDb9WnyT+7M
GIEJ+ZhhvonXfTHWaq/PQ3imE8SPFK8e5b93gyY84AgVU8QsL2AXvoNIzefBtefYNvAlM77RclIJ
bzv3oc2yqDnqNhPXNp8vqW9M59wHJekYbGs8zzzaPWGUWhnwzyOcYWmUX0o1a4omeCdi77TiyG1I
p1R4GMziwBbmqRuXD95a09HKrXPa2tXB6ThElG5u3XUOKwmBk3kjA9b7cGh+dw3OWNNhcKiqJwvT
0ploX3HEqAlczF4XlSmYQSQ1J7UZXrIBqW1eNOwO8BkysN803NbehaUAl02zYWTyaDDUVcNEGA+W
FyduJ9sOBewvz10daljxMjQYiDtrBUBoEo9sWEPP2cp16uOwZeVb44IOKDl1ZkOwpCndizt+jzkp
f4l4x1bTfSxafRQl/6Kr70KX3ibWlzlvBownQ4BVIkCBPXb4gncY2PfMPvWlbkj9RIn8KN2Jt7FD
UTAkiGyfca5ERpnOZYpUP2Ju4sr8GXbLZ+35+lB24Y8BwAnus6v2uRVcRMntmv3ZFsYbLOySTKb3
XWcEY8IInGzViOvomjT9okqAx4CK27M4w3UaoNu5S7mfJI8VOFdwXxXQ1Ka8fWzRoAkg2Mjuw7Ke
JATuA/y8j2KE2h91Pm2gyr0ULfIvPmxOmj3EY8JQ9HJk5bkJcudC+Y/j5aAxOvnbyWdxs30U6K5E
5mmYp7Z65qKtaSU/RFVN0K7mucQh5l/qMVplMPp+oDBBUJQuUuR8qP0Kzyvkci6G2PJyTStNmp10
2onfuc8k3nv3fZK6QFyiy5KauIiDauXdQR1PaAyM7Fls8o5MG6sOkmPMz6h9tr//E3VYpQnmwcXH
yGlK7kxsOlXe/OqiUNJ+jvE8wM/p9Ae2DYgcnfPbqfdg1RdUDPmZWvbXPJiC8alhTStIBFTh0ViG
R5lDZNeB/Tmb/bJrEq7pZFj3HoMg2QRUCzm5nxGZN7oR0remb0AaW/0Toyuwk3yFLo0UASV8vsZB
Mr5I+4VX2+dpiC7cYGN3SRrY6txUZ5Jrva0gLmXgtAm0bruIEoPcxxcQREzdvoYF0HMXsMky77R0
XpTgze0NNjSmAZzeDGCtcUFugsX7hm31MBv+z+yWxlkHModyw2Mq6HPnCCi8q2eFX77Kjm0zJDvh
5XZsICDPvEe2nhKrMtSU+6HW39lsbp318FuMHC20J14aHdGx6OFjYl7ZY4DqUEsNi02otZ0M4ewz
gr/Ymgz4Cuy3a7Ad1znsvw3QSsQg/W0wgNLRaX9MJq6OGfZFrVnlRpXx03f1nYCRf8Bbe0uVM237
KYK1WJUPIfA12In0TXFYjqbZ3qayoQ6ZFgm2NE10sAiVZW2Xc5IVfxasNP1sjjeZhXGTy2aPnvEd
JqGKM5szbtuhSDlF7mA13MueNDTJrv4sYdYwHHWsoprhO6A66tK6zsMc+mMMOGpHmIS7jMHHjxPD
N22959aCoEHaxASK3UOhFAUp8d482Olc7XPbv0Ahu6kE4GEZ9XDp4CaEYXewR8+OywRUBDxVMG+9
5lnMi5d68dWO6/Bjp4zbarf1U+6S7ohQOPnpX3TYsoO1YXmvY9UyirLMqsZInD0UUOqw2SaS/7Ww
QHQzGsFIaN9tHjKU52PFNX/xwj8WnkAwbsGBHijMeBGQ9jLBPcwimDBHAGAzoCEiNceL8mgRZvML
Hm/B5i+j91l42ZXfYSToHOZ8kLZ55gSnfMYC5WZgE/zyzgQnfCRt8NAnvnkp7fAV0ywhDnfkc4gA
5uZnqZwrUUpOx/T9NYPCzJ+yxo+Ca1fW19Fy/e0A/pFgGklbv67gGqDiqKCceRKsey9ih0lqfko4
meTUfTfecG5wMkb5eqRMe/O+XlKUZzX+ysAOvHmSw05pQ5AWFIdMRFS3IS5ac1RkUz097eBvr3Et
hnw+7HFL7h/Zw1+lKEhv0Li5CK7myhbPi2BAZ8dr3lYC6wWtNNo0CYaAnDvdIYqm3dSGH+Mkpx3H
+ce0YZCMkvZp8tpfHJehPtkB8319HxoAeIRWL2EU8ILmpG3Es1UpnIeGuY8AJfDior1XNBi4AxaO
gP4A1+IFLvvmtuDk3mqBxo7t87kyAz6R7vQDM4cKwoWWYY+UB+b31X2BiS2v9w29WE7OSks70Bi6
/s5aBpA9QMOsLH2JrOjOt8LgOIjgGI3L8wACFdU+JEsr9B+N8x0xqLX2Eha17KevnCPIXR7kSMfM
d6feq08gkm4YpMfdWIfgy+EqNBmXtaXUV8SKcSOi5dbUbr5tF/cnmtRLsgaX0QXKFcJz06b33Q5T
bM3F+9jLz8AT/kZcy4RXJDSyn96eieasHfCucdcK480cl1eisHI/TeuArhDkXYENI7Wf7BkGUObV
f4Ddh2yU+l1ntA9MJdBx1+Cm1uO193kBsDu+Bw2HXGs4uWyLUE54M75PYjjao/TiucA1z+aZSnge
zBC2TAgeBct0dJipvDWA0Y3afELtan12s8F4mgqb2koxHwivs0mhBhf18zLVX7Yl9IH6OTem9nPY
JBVBksZx6suAGpbw8u4A3n6LKHDiviPCNI0DF3Zu7aKN8AVBe9/ZoYbxyPKLte2vgmdSS++9bfam
QCBwQ6KlXQXAXNXEA5Qkuri0NQeNATh3+VAPxk9nFOZurs3uqFzx2vl+f8H0g5KbXIzA2xlZxCZ0
9kZi480j4UwaMlriOIduZTmO63PBPB9QLRSmnjwtgUtAnlyTZVMmj4+EDlBMoqTuTgn3l01eQF+2
pIeOlLZ7tbYfFTMIiZxtdJraHDqKm2MNez4JAZZakx4M17yJYeEi1sr8sOq7ofY4jXxPBebuhbD1
Jrn3Aqc7uEgOHJ2t5dgZ+gmzPzevPsExMNMgA1g4TtoAshxzo29z45t0fyl0atFWq/+M5XLzmllw
CviQolZ3kY3/3ygeIk/es+ignJXbEm7WF2sI0ZrNezdhgyDpg98XdL846qpJfS25fZCcZIa8xsLm
1HHF4GoEZLKd3j8HQj8NwFabBMCD39evUg3vResse8vF52vUb7WP0cwpvowJmItbv3cBOvQy9UfI
kGYEca52Ee5UHeEHU8cl7/BbUeaNzDFNchdON10slNOCGu+sAGKpQABfA6J50hEezcRLiEOETDS2
IuQLrqW/kOo4nU9Tx9Gde2AVAnkO2WcZ1763fvyo3wFcLJGw6pc84A3PVniHIPY79MkHYdAuVfJh
rEgyqefTbA/0soz0oBBnxh+X8ItHbuZuSS9dsLbMVtXhvRO7cWreqxmiRVkM73h2oJIlB3ylR8m3
MNH28KCoKWIFipNf+gHbtKL2d1HPHSDJec8Vllx42CyDbd/h21S6bzWW28C7QRXYduHBqqNrlwFl
M0Lr+oXvXMV2SBtN2kjyMwvv7Gp1QJDs4DrRfins6BnJk5glJM7OpH+QVfQYTrZ5tKrPJJkoiTee
fVZVdYGKL2X97Tj5xJEZ78A4WXnca4/5Yxh/9dXELOPPTz3LF1lHBFnk9NcO+icTP9FgmaTps6y+
H0deZYsTTxwE3g+eNDgIqIuVbGBjWOmd5Q/VrsqDB7oZPGQQ8yzDFK4gaSHEYIcPaFr5c5yTQ4NN
eZ5LxRSZuGfXjw7FApJcYhtgHfcD0+pTJ8kVLZYTDE6WhQMPBExCgxxMlgSBrUuu1HK9m9I1DoHZ
ftuu3NNJtPWj57CfVByU1eu4hmQ9r+LT5qvDlJAblvpP4fMhHWgvAwPwXrlPU6bOBkPHxl6sLzPL
3FPrSCombPRcj3Cu27wREqaTqaErrYqq7UA5GFKHvcmMi+fgvUBTeW9yUPRNV3HB+tYpIjhk9Jsp
n4aF60dGQHVjqJn8/QAmUWAeycSnk3dvvmq2impuWXHjDpjsNvlEO1cWIsQPNyO7BOVkM+rMxVGZ
d2BebqL2PqdZU5DptWRA1YuavG9yAL8Mi5GuIM4McA6gvl5f1LxPX1Irgmm0F4qzBsCFX4UqMuBd
LZHGrHyxB1pDNLGlfLasWzqkx6DCeN7m5FSclZRSV8QyPOJHXZq+CEWIbHYDpHMAe2yuX2yLcjRb
UhmR46lY/OqV3N/69HyYfOBOowwQy5Y1EtKgi3fJnQrlTzd09q53k5SPtrdX70aOwcfIejZ0EMcH
G2Z1zcwRYneqFuePhxRE0yZJCav8TKHOG8L40zvjmT6jAXcu+jmZ4l1SZ/eRz2JzCTbgqIN/ryE4
tAfhdeOl+xym1uPqjJaOooj9SD6Ec/GkpYlogE3ebuTO6dB5ipI2LGu5L7hGx7PoTtZgvSIjIj45
y7X2hoNI0BmDkGUkjhqrXLY2S5pNkw5qW1gIjylvBdUTiA/8O68ZGBCmltNKc7MpIyxcPBE8d7l7
1k2997Fw9yXLIPZtmIy7idWH+b0kf4H+MB5FXUNK4A/wgheH4qB929YnDItxNrpAwvxjuRRoAKK5
pxSCmLnVPjrCP62qQ+bD0a8YMZu+v2dVxhutZ9gQ5d+gc+/mbu2/qPpTyPnUCWPXbO40rnCV2hSA
dcFx7O+t0b+fF+fQGgwrIAs2lMJhntE0itTqXvnqVlozSdIESP6QPCzS52CDJxaDMqxszzmLVSMM
uuMQ4NGzLapHstWaVDW80oFl/50F1k47IFgrd1OZffrFcoP8sdM+VlcrqvmYQLxsOL2wU/I3Q8f5
wmM3YklmFcAQ3Bod7Hrde2Zi+Wsdkg8EJjcOvkCinuNTAVe8coGyrR/CxFhuhkn3FTKKmfRnIMQR
vrHp2LOoK1L7xpw0cE8fPSJX0bVJ+Jwtq78iQ+R1G/wK2Iis1D5z3L7BhgO+1z+3EWMTavyfsa27
3eKwv9TI+Dvpd7vOnG+hjbFuyjknkUGKEyf9M1j0KyxTnMEWyfAv2TP+JpagNzgusW7oyximHg7v
w4AtlNoTixMHeAk3M1l1Lz/OYpTss2a5LVVPgVNXfeWuR4+5/S3a5DVJLsxRVAZHoA5pLnJMhDjA
6UtpXbTkCXDF02QG3JMNHK6J6bzOyXCy1M/A68HOhquesZRfha2Pfb0ao/3F3SPSsxxNswHDtaTC
pe/uHG3TbuGD2pJi+s1PYtdPv2PEImLMB+fcuJRT9HV6pLYrprB63A0OP1XWOqZFJD32Pa9OoDhC
1sllXK1QhDBxKNDwTpvUwUKkpbDwzlqDuyZKmJ1LMG9h9GgOjGhN+kv0DIn0B9Ly4Ds/mPyPfp1i
b+MHGBEknt4B2L7WDYCNsqAzZBp8gkdgaCb15EmkJcs+gDKwCgfobAt2Xroe6RbhXyh9fFtTWo24
qH/9XU10SrJI70ERsDKWipUufr4jdp+r0dKT44TWK0nGaZ8TjJ0TCoqKWjxMU2TFVb8wt9OQFydj
+T2iVW3TEr2MWsyt1a6urhVgbMCZ2GgLn7VZ1x/kOcxzyC7FnCgV6xlVd24vqju0/8WhbEVr9VWb
o31i/yKwaIESwBE+s4/wCyp3W/9cClPfdbbuznR7HQJMsXd2At+g0uYaJFn/toBkGK9v2uOgs+qs
jaY6//dfnwzQ4jxw+oBOw5/++8Ij6dDvHX9bGzWYtzfe2JzFFh/aX2G8qcooPnt6bsENK+PJSMhG
DjRq3wUBVTRL3bLcQFcda3/mBsD9c435Po2sn2JZCOPD1PojNZz0h7gOAvmSkvCU8tHW4LBM7RAY
Zox0i06+VRzKtnnU9g9m05WHlF8L3Yl3OCSdhF839w4UJkJhyCzWAx0iyNLkNrY2e7qEdff/vuRS
Tpd/f5YOF9aQ4fnf3+UqfFaY2Q//59v//aXXV+FZtNf//VdCbusX4tTExedIk9HruPBhb6hYjl6Y
5mGS/f8vVu+DmAmro+sUzmUYQvu/L/76v7qQBV5Rznsosu/lSEXWvz//973pmIZo7WH0IYbaxoXV
P84tyUbDeYgMtihJPZ9C2AmHvgK2CC504iVdgFvpkIMbREPBuYhbfwknN6EDwbJZ3i+Ld86awj93
pv0dubzzMhwqZ8GBFaMfnM6zalHICrIj25rOYg/8FIUu2OnXCAE9Z9X5339Z/yUKom0AqOkIfEqf
heXo80y+4Pzvf8u2K47Is0DGSn0e1+9oIq7dwUL/Vx7oiXuyYF2hJLeLCd9KmJCzK1g9zv7jnJDp
wEImyCPZ+jLqH4rvk8vSdetniBIwhwcSqbtGadh3YQbmGXYFdCKtm91AoJU8Um+cF1MYIF21Y5z/
+7Lu+zs7MzfQ9JNzORbGf1+aVCMSlD2mU4JO6HtsZv59i1y/xVwtWwt9vJHjQeYmBclg9M+uFwOr
EYeyn08LcsvZo6BdTY66VCMUxr6/GuZPbVrtOSsNlnQ+5i1rCs645Lj3dnjTEyttr5rr7Kkyqr0i
9n/G5YaawPJczb/IFQ/7WfyrWunwtywW65xow+pFsC1BMzCmiDtJXtxZZsjm+AQOOyNzQu9BQqDH
T2yeaf+CnjaC4gf76Q/N1vUtZ1uPkihlgGJqWssL0hoeVU//Ys417yi0ijTCu5jEF1eKMEZXii4Z
R6S0xrc61TPYFIfCiBqkEI0UWSxHDys2fuSt6/prQoQeXG3vXBMkR10Al7DmFuGiNTdTRym69hDh
2O9fAtVkF5M65Fjgy7HCWLWKu2MDJXSlT4bY97CTEiHvi2e6dY1lJXD60762eo4DlPMh5YZjzEOk
aOOvSqLq5I9Ar2v8W25LxZrqXpGXrswjILth0yTYULeCJks408u0U8lrFnmfeZkcVdV8NM6loZ5j
8iW0Kuo3Kg52HNWNPZyyzZD/FQlHOEiMFYdd2BDRVzU2x672zlNNrMKpCHhNbnItgbanOrOvpZGz
P4qSU60rgENkKvsXrnODidDVjw+9Y/9hU9lvmeQPLJAFn9WqjyGJvAYW3HmiNDxCVg51S+9kyuTZ
snhqwmBrVRU92N1zlEa/gHbLXdBkNzSSlEzLZ5mFCf12WVwbYC678RDJsl/7yA4Zrzo2BO/Rw+4u
VHpWXXQvHPpkMRQyLahtNIzwgBWhurrzt60oHhunuw8H50dwiUOvB1lnZihXULmpdDeP2D1rWOKh
8qs4jcqnuRq8Q6fmvfayJ+2vgnQZ7jInucun2t7a4ZkbxX3f6GdDRcPG1iDuSvuRgMOb7XvP4Vo4
t3YBoBEyIJIeHEgtcxvFF2lQGSJoO19SOH41BGFiYrsx/C44TEJRcevy3V9bzzFJB0icoiKWNXcD
JMjkR0UgZF2bhRFTURF+1GXzHhn5O1AuLIlU+zI0dJbzDPGVO13xO+d1ZC3lfOAER2gbGfBtaMWb
yYZ9P7nhYz7yj1UdxiZngC8Eu9jYyfWuOdUE4B0PwQ0vhE7LxzoYfjN0Oxvz3ZIOFnLqLNPRlAeJ
FpGYYCbmnFvsQPmNW/xW7JCkFD/jIqJTqfS+M5KXRUHlLd1dzwr2jniBggJ3KprqGHTBO3VobA1S
Dhc6YUyZEQPD8U+fLxQ9RMiTibpZMCFxbZNzyJJHNj4NBxXy7MpgCe+ToTGAKjHAWQ5Nid6pSbHb
t2Vyn/wPR+exHLkNRdEvYhUDmLado7oVWmnDUhiRBDMYwa/3aW9cHo/tkdQk8MK959odcbfoG7eO
YE8QsDyTMMaGBEzAJD12igZbaZR0LBkNNXyQi8UzYC+9UsAYS8W6GOUF8T4IU/PL7EDJdKH9k6TI
vhQiO3AhMwtOV7yHRKAyogHfSrjwWpTVr3B6Y22Sj117nEwAmQpYXeWHbfaQcL2D6itQlwW9pnKe
sG+jgMzhRwvqvazTmyDAghjMwze69BPi9fEeJoojCvhiXsQuEELQLi0q5KZwYRDP7U8/mz9sMOJ1
0oXMelj2sWWmytY0c6xPl6zE+ZuBpYWdtMnSKeJ3BcO2n4hNrG2BWLDQH3rwngRTWpqT4jBIFJNh
VFAAjSFCxClHhzx3P1XV5ofRjx4UbXmEU3UfFR2InzlcZ/zfWIDNn+XE6LqYi5GxX/CI4hCm31hf
cIWOqzwsv21uTz4GfqDKou5xLW6KzHz1ghm3mm+9Jk27Nrv4oQvrl8EyvE1WnUYnjLe9gqKD8Gqd
ei2tBcI21W/nqmLeW7O/ZEidphO7RXsvMMyIuH3y9LPZd0cvz35R96G6KRB7duONHcG+lFAzJuua
N1ot0zsiUxQ+CZKzs3OG6suHAuG58UY7u9gez2U3x1eI+AD/bB/wEKMjePj4rgispYxLhLg4MauE
OlhPsTw05T0Oe4p2mRVMmyxEGVCM7GcBopEQBi8U4ut5buFxdSXIAm9sUND47TK3kSTOcj74EULD
OgWyYWKDGpP0FZEp5CYdyQMqjJ3Z2o9tdgEgpW4YmKdnoBtgc4KZ0xrSSDUmCUJ5UkPBBzmmW26A
RwB/7cyzhSKV3g4CdpM3j2UaFpewptF0OgVNrV8RgUO2ug4Dlp/lsB8qDnW/jkkQx3eNayu8/P8X
9cmyw192OKebsLJO85AgrG6A3zhhbV6kE6N2DRLGWTjjq6h/ir7wGx+7nDAat3D50c0RMyU+zCI2
l9J5RuLAVianFow6/1RSS0T3XT+pJmj2ZTkuLXITMHJQD1oGbswIiME0fsapmE6qrkFPKjY0/Ni2
Bb5tdBuoU9ANsP3KX4C6mSfw42x85bhjzgmgQUQk1g+nkcIeTq9NIebojSJELuBLEJXJHKBkaCns
sr/mSYuaM+p5uSy5HjzdX///535MYkxtd4z9wv6KJ7tdJR4ipjzBUhITGL+JjAsA7fSqyyB5HO9/
YRh9Shoy0W3lBQ/3YqPUZfpoxLglucCope6/rO9/oWVXbJ/JJZ4GQpVtHVab/3+3t7Jo1ZFtTWPI
v8frjTQomlqmlV58HOr8MZyRObgE0XopTRNjPI8ZmE55RXPm3JTbKEik54W8qNa+iOxDkwy3PvYJ
P8EvtGKh8eTyTuxsPRl33Y2PlkOugrlhTtKRt8D5cosqEJA4qWBtqvhV3fXi/egRUrpioRA8qKpC
+pYmh/CmIL9TYYn3esBuHhb3ZBA3OFn1vxY61DrCo7RiEzHebBtarTBe/v/FSCbLxJ54qeqs2UnT
mm4KkmmI9uT5/1/lXbzxJzfaJgLRocr8CQW9SNCxuA8yDJxLMtflrRbGP7cp1Pn/X819aJPxVSdb
x06ehBiqG28FJ6rJPEglsrrZjhYor4Zp+//vmpNezubor3yjSqFxB9WNp2XYVggz0b/V9c2MgnSf
as+5S6xxQHqUPy4yz0NmQSCB8F3fimDSPBWsQ7T0YRWiMnxtM9kch7jFLjIGZ7ZT2YX2Esx4kj2Y
mXKxXlgbO0B9n7lctBOdk+Vwtk/UQD+ehxbt2Odl9Qmw5wBslSVIUWYXt5yjtc5DBgNiPDadr0+N
6h3oIAFJLLP6ANmCSTL1ls1ISkFJxOducLWBTq17MarcuFa8sA7/dhMZwWtegVHK6K5GDAQ7Wjyw
hoTULzqisFjI6+fCIWY1Gt/glqMWDCR1F88+mpytxpHASor5HkwZvDXOT5uP/RoLBG3dXbEQs9Lf
1rHvkKWKsAKELALdOGeBgLylEWGz7+Jg03XpGimjzWg4itdpQt3qAx7Q7XAta9b5rRNEaw5SUnUf
qqR8s+1MMBoJntlkUgiWDreJBTUDRkG1RSp/zuZJrYgJfEx8bJ8m8YvFPU/SbsbfjNDmkYXeoCSv
ZZfcC0/ImSX9XehjG+VOjaAbUrRwbVV/0awv5LqLNREYr+D/EN6ijiwjl3oruguELdzo7dS9Z073
bNQ83A3UMDLektPgP0SiAbzLvkMME/6LY1XhJYjoyO7s4p+M88sVvE3hyAJeO/hfVVuxbHBcsKbC
WHOqcI+E+lnQxnTTeNe4wFUakOfS6dgPxTT6ECkZQCZutU5G9gief8bh/hXXBmy6kO2f5XpP9uQ9
WkYFRtRzv8cATlsSGSsJfwO6grXPq2RActFZ2/ttSDCm2hofYGGj3ei6P2yIGUMXPRy22NoGowVI
bMIbDKiNzzIVn0kAB7KuLHQU2JqsmC65TMuECIjmOaMoLAQEBdq2XV5RnRsRmyM/HExOG3TQDruv
Obeu6ABY+YSK9SLu0DH1IXPivbCrmnIt8x5bdSdZ4E9WpBcysmJ430X+GogT4NV6CrEhYZN1TQNc
CWK0lKFQUOu/nFo2d4KLAmCaODSIfgTMMhYDu8zmp6klj6/REWMiaKLyzOB5QxqY0mH7wCM7u+HY
T6komV6iT3qMszxbMRr+TmYvXNuIxqkAIL5XxZVC/iVrwHA6IaOnuhqvbhguEFlVa92YNJghvpAS
FFUPMMfsrJ8mst+j2B+3Ro7fi3Bl1hHjvByKYjqWKeljHndR4pOeS4jBU+egaieRs1oNacesSVxr
0f+ZYfTdZsYvqIFE39WTCWvrwhrO2Wi+S5f6SccGEbz2Q1/C1mWinsBoY2g/gQVOx3HnKDGunfxn
nmW+ZE61CoPxL5nXEib+Mk/OIx/Hni+IWVjxVbfprk7Ue5gE4z7geQcr+RDwRy26gjQtJOKzSj/U
EN1k6N76VllrWdYX1NcPUzT9sspQO+XZbCnT75RjaD+RkphWqN2iHKU+PyWmo11zMdP4BnliPds9
69/wHQDpZnL7Y1tx2gT2SOyrs+JyEVuOF/jeax930o7h8QsJe61Jk585lfHeY6uIgYUgUgfKkE/+
wn/NJNnsbAWZX6OMTAsrfcCKA2Za09J24goUDYgEdas5SwQBHsdcYQ9L7A6MyIJlXgOC8+XMrTez
KWAYsBJOTfhRwQUZU6BUyMJpYHeNX1CZFe41unNrMu1f7BhriMNnDxTePobJRBRIlCJyZzmewsNf
6W52eXCDt3nE+Y1O/1ILIIo2CgOG6Zo6DFTWGsQLqjRpbngrkEMzLfucrZG6VlwIe3rryBOJRxQ8
zGQwZaC5Z8em1g5kiLGqjaWbMrZygwQxrVEDPs7o0uAXK82AJpOXCq/ALuC/KgkJCJAoYOHGWiwZ
A8PI2eZ2xg1Xka5aMPgnZu5YdAgzcobdGxrUsy5xKdeJJ5kN5W9mXL8nnnvJMv1cpR3U3kjetC7c
VVb574I7QbfzTbbzfRYzEiTgs2tTqfnom/7zPFa0MuldH46csZ+JhHGz+qjs7hWnIs5bMoSTVBEV
gJYd9lxVrwWOEsaUAmc+ogAqSQItS1JBvPiPzQrzb89jZDgTim6Z36zWyjauwKXFyPGaaRckBlgG
98VPo3DljQGsc1ASOrWgHxbBPh9ipA9U7oUFPgeMKTpwxD+uz46R2mBJOhKqCMd8jobghc3DQxFq
EsTycM/Yli9X91vLsG/FkPzLzSZa4yqbWcB3xnjNQ/FIGcqsLesYRpb/7I68G+cXjed3KuOLP7XM
oucCp49BVD11GnPzT0cl3ibAX4jY38IvCPuqm8vnDNEPR8kpKo2L7UZHmXcfbkaepTfQksXF5+Qx
aaqFvRoAC1MzDhtua6RlsUBZZ3hnQk+YbtQYqmfZnHRcTdu7gW1dP/geP5n8zrrxtPOPkJ57PM3I
l22Q0g2bbQk1BgVnHwJL6foNDCFWfXfjSAGTG8DVh5/ypjFpSDATcw/2QDPCvvzJh+yfsngcYusN
k9mqIMIcpgDVi8PIMwuCaemM1SfsAEaDk3qWItmL/poijWLjg1bIgz3StXw3Vhu/6AIsKiuWlyzA
0ZGHeNAtZKsMQwLSLovMPQYq++bgXXkmC2Si4w+2YkhEb3SA3nzOwm7a1V393Jr9izf0S4z0L4Pz
ZNbzRAgV5vvQKm4kxhxi2/02kuA4ddwQRouJtGnJY/X6s4po9MfcX0GQPXUdox/h7Fuu7R0r1+NA
jDh3uL31PYBCI1qUoVl0FA01ggLe8u4y0DRtR5h/UcnLOaXmZQ7cdoWxj/TA5DNrupMg5Iwbkgmp
Zb91vX0KylgxQbqP+UXPQZOQgPJXlVwfYU3QRCVce6cKxHZ3H0M7MmGF3MbhyQTTcqhhbJHfQWtg
+FbszB/SMIbdusvG8SskpIg+D1lBpcF7zgmYYwN051RsCzmzEB4/rZYzt0IWYYcg1jBt2u1ZC74E
+laDI6whJeQhcduCOVD64ffzdPSM8BE51XOG7m0dhgnRpR7R3IR15TJAnMdZWJl/jSWGLSlY+NDS
a+ioN1wqRGxNRN4F4VfHdJHkFrN+DJuXziNkYZLsihio++5P49L92455IlR15HW1nc8YmhY7GW5j
vttd6cLAEkzU24yhc6fg4DWR3HMKAUmJ3sNYpmuVck5oA7KXm5is0Ksa3GuQrc0G/ZPtfUzE2zPR
yPnIwF1UdyqL8RulJsVrla10ZKAGbfuDvvdGLoqUYKT64VF5cW1Ku3awvpgezq3L1FS863r4cWK1
R0VwSW1rY2bpZ858I+ghtMqQmWw2Ag38sjpkPtEAx8mnoJpT+6fn7C6lAP0a2K+VO3wVmhPbKCQd
QPdLLC7+V0bimXpLzOiM3v2V3GnKWGm9MdT8RQhvefmvN6EqnBv1rSvEZE5FSIeaQak7IOWaqc1X
wnQRu5E+MkfROm+cLe40dLZGvWX9vv5/z5KXTOY4T0xn/gC3cow7/Ma68b6gsq4TL3wN4uHF4y32
lZmjaPoFZwOucAaoIznCzEoSvef+XRhrngGubIOSwW8LNoHY8wV+PrTorjyFA1BpN5Jr1BUmA2+f
4TW2Bj51xHIku9XyUMddf2j9RzdPw1VTGp+E5I07Rj3pNB91085ARwBS23H3WGf+N9P1iyOCaTXP
6lG79TnKs2fXAyZvJsQR6ldTRyvLN70VOZqvfk63Abk8jJnCopiEn4Or02uCT4tQoBVD2wTmC+eT
gxgFT/UnXjq84p3z5cTIEIwAkZjE7t4n/dKM6W0ypuiea78q2dY7AqBSFFYEdnkNNlxmyWs9oxwL
AGqkLuBiv2aY6vjjZ96rvS6oToKo/RBdAqze+ZfO9g16prd2C1gfiXhqQ/2Ct3RrmcMNuGJ/Zp1A
TDnSt75NbpUiXcGw0D00j25DsGvFtLEPg1ViXwnreK3Haeemd8VnG4argEi4qfiawvodIVMBpsM4
IrX47ZieHzp8RWje6RW63EQwHbEnrzHbBSzLZY8oAMLfecaeumhtThsvKlB6qGInBRE/IPgYNZSI
b4cPP0u+e2QMy8HNa+L20G7p+ORnxJZY7DRH8dD3DM896YO8nUgsbQgf0wkoveodsCPeOpwcy/uf
5vnxZ0h54pUplhjIbFPLuqZwGTLkCRk1Ca3EwmnUDR/YftB2slVWhv4xIyhbNv+mGMO/M9Zo8YjM
BRBIIMW+6ZB38QPClPrUZQnlL5zpmoe+DJqPOr9ne0o8CR70P3rD/JBl+V8I7gG/vf9is5vqYatj
33M3NgR/igDci5V6nJP40NjxDlrVknCrsyGhTiql2Oy43qep532alU/ZPNZb6Se/5ox0i80cxUj9
OrWJh2Iud1eiD4+xgJdJSMmzH0UvFOqUpKZVwxwgdqHczVYQka2bpSvkgpSQ8dytyH4+uKo9xSYF
DcQLa+s4zFa5F1OiAUAIkvCmcuvipA3IoN7/hASaHINi5CsMkC7W47+gqX8ar9Ig9ZMVZDQWaKAs
V0Of8azLdg1D6sOMx2yrWgtxUTojNpQcDtIpaWTncpXUtjqYMeVJD73CxEvgtiR9AsQk24d8sfY+
8L/0BlqbvMCG6Tj92UXCXoxYfDtG6tjzvJfU/ILY5fGf6PXYR3gaBjR9PlSEqmK70U8kQgzESwX+
LB5y5vMmLmvU6as+U4z2+u4ZRdJjKKbjWO76FnvEWHQh/0oSXClC64zFFIi9WOXmQXvGeziaAp0f
kV9R9GErIClTNTH6cm7M/e6Z5CCDpejbfRCgNKoPU1uzQJb5tK0iuz8Nzrkw0Nl0U5BsEvzuajb5
4UpK+sA59FNLxw1/xPfeBizP+JViImGtIsH7TJ9MmrO5snqJPQ1XRj6E2NAz8SarGH1Wfcz7oP51
RveJ3rW5CPSSbA1Y6nohCzltyL0XhwcjxjdsWSizOwnhBDq/fe9l4pVl/EUFgpNUHVm6VbuKT2ZU
82X0J2/VTS8i7ZEH8aIEs3kcHSyH5vggcNUfokmfDHv2QAuJZ9yFTO17A1UpkxA3hoeiS7Swrr9F
BEH+8KspIQIb0nyIKg2vLZZvXhJsK/Au6JaBJg0uCBLZeKuJioepUfbr+Y7asnqvuxkpBU7MxNdH
lQ04hVMIM87sbKaeOZvwu+c55PHIkvHVUFzaiTOwzyOnnePuz6ZtgvBvhwzdf4q7lJLBebSz057e
q/ltq7u4cgDGrHfjyXfCS6BD8oPCAtSRbH4A4Cwn36R/C9jSGTaGWqXPg2f5B6vL6r3ZARqp+my9
C1sVkRJ7n8CDnGJk3qzMkl1u5P4wDofE82NMTrhCpu4tRJvfYDBll9zBP65/Wq8f6GpjtW6UsYm0
rE7Mc76c3sTv2oKniBRhg+NwpG3lhB2J0R3N56phJuD1vV7QQJJLxOaThlEvJqLI7kQLWDs4WJnC
vZQ+zkzjUYXgeaI5Zzskw+tAJ2OWyCI68BFMxV+B91D3qwAuNi86PzSSpQxCg6KqeJOqiMmeIWFI
Y58kGjL8QKh6nSfraPfZXmQamRAKJ+hiLnNZ9NMB8uC90aP3lx7v7ry2UnaUzNsUFdd40IEgszmD
uVlX65Lh2cmCPLSaJW6jgcPtrMb4pTThd+hG7JnflFvL7WBBJS4ApbhG2h+SbYmsvkb/sCQxC7Xt
ffWBcC7tz5XAIq6Hv6xNrw3u9eWgfSQyWfbSBdR+abbPBNaqyu+qTYOL0sSQuTYhTjHWw2dGPlnZ
HGfCUibmDW50h4G1N8t2fpQ0jqzmVrEvHmsEzxsZ4AMgPyuJP33m222efg0Zi0ygEw98oseoyKJ9
0bDXjll+jug+VtJQSBvHfFXGrE0VB6A585zZZgmMyVW/3Ba26f0i/W7W0t7YBlKxONronPcjhjnA
0SNwT0/nBGECDCcNPIh01ao7ut78nY6FQ9m3ssL8Gd05bKpObWRm3zzcF8x0sh83we47NoBUHYeX
z4Pqtvbun3bdvfNNB5yqigRJM3gUkf05h+VNjD9zq79amfeHOq++JiLyJomPH26DtKczqq5+zU30
ofzgZI76I3VwA6JawNAFuJP2zfwtWO0ukZ5DtTXutV7fv2UFu4HwvoufXrPYL0HGVcu6B+gvR+aV
WLyey0G+kRKGnCLYsrK7GXy1wOhJJJ4pofguELsb1kObGA9YUdZ0VGi4VGCifl9UsU52BAjPC8n5
4HfWB/vfiSMGuMRMc77MGJwmvR0vIYw9ST053DoIAvqs+fYzNMiD7t8NB16nGFxe/MHfZN14zx1B
TcIBS3qEanYWBKb1bHoHu7D4M3lLKWumo4mMgnF7BG/e470oK3GKxp/aIHSWMLx7Tc/GWMh/ZFB+
JERGLzy0rbwMGMWKSjCuHOZtMyLNZcbF7rfrPiYX5IyNAHzpuPaXHluCnBmfznG/MANbrziHOnJ9
zpbrX62U5L/gHhrr8ZQ7abJp74QCs3yaqoK2IZXmslEBU9z4Nw+t3wZT0EJMBRds62JH6xSqBmBr
KLTw56i7vIUth1U/B9J+qhv/rQLaQK2XsX+ceJrs8D4SrloWXUX0HtucaXxfWaw0lfoYLNS1YMSO
+i/ihhzokvC5LmKNKc92vP3U6pOogDiK8yRxmVnIyhaWmZk73TWcZQWwZplR1GFe5R/N87FjRWom
CcrHwLs3viTpFTnOV9QYGA4Q1VBqLk2RPbLRm9cGlc6ycx7G0BjYxNU4G3vzZxeHYbn2JYT62rPO
+BHJqK0GNhiOdyJAsNr6tfeQVjy2kH3sfe0NfCzmPa6yYfkzsc6vU0Z7tUlhZoRxtEOvDRDDMv/a
yQsuLY7wReI86ZzyKWauPeNz25Qlob2YeDpDvPD4IDO269+QrQ0L+pmy+p6dmXryGlJuIJn8yqZs
a0rcDg2xM8O04qQeliOpgnQfbDJq3ihmdecydfa+tuzN6LXPVmwcgsFcgxpaTTA33PzJx5GO6Eh+
O5IsJ+nWT3GG62byC3tZ4lupx47noyYfich0Z/7tSVcD/YQqJB+S7RBWW61LUhCb4c9RnJJeLoEF
8MS6DQZKSTa303CYtaO7H9T4LmX9BnLsU2TNR+xvpcZWW7XWs8gzgcexO2cS2goAgIckwYDWavqr
Nho3MrHdVfyscy3Wbq0Rylnx1VJghaPsQ0YN1VbPLUVkD2V+iLy4moH0ISP+ngK28s3sPNbKpmLN
OtIh8vyxCin+W3xaKwwD3OUs8VcuslfMdIzjmMb/uhPW3YZ1L2r9fBVF+a/06q/a3uaejfHA5NLx
A72NBGlRBbITuhANOaIdnxD8Kt6ivIdUhLYeeHlCCy5ZlZhtlS4QwS07l2k5bGp2wpe+FSAca5di
QlkPfeddHf6fWBdMRtEMy/IYP51dZdSb1hYOA2lnY//L1uRpqutH0BzgmOWzxU21iXDZMpEG6uhk
dnKg6UYChUcgR2nFvb3sNCokZ9R3gF5waLKSL2ko8euif7No3zsCk6K7hogvHYR3nrHSjAsUi97o
QeBsLH6UapBbq61vc1vvxxZFVUgOCjVlUfHY55QhhAltMadDiJn6kw2fnIVZO9vzOg4wSTumQ+ak
V/CuWb1xzA15sII034xIZpYZXIu1yZ+1MqLsNjIZ3VeyfGW8oHahtXc9Bgbs1cl8INLSSYxb15qM
WIXL7MsS717TvIpYmOznOHFz5oN1j+NsKttsgaTug83GNaGnUdSQbHlMRbdX/68vsXHaLpwynjdz
a9dsVxGjaW33dPEB2Kw6/+vuM5xqYsI1JRwIZlj8Gy1b4Fazn83TBBB6TapHvgoEWfYKRGGJG3ad
TJzUFhN84cCsQgg873rP5KponcdC+4xbWzmxJADuHAHhM/lNohd2g/KSpZVM1kIU8VnHLvu7ieds
wNKSG2GKOaO4HyiIr3kj/t8g0dAb98SGYtn2SItDu8EKhITE5Xgr0LLnDrdQWKj3CeRBTZ6nZtdJ
4KeXhvV1gjqztgIR8Y5vpvvp3PZeB4uo33NHuESJYFGHRoGwJ0A6OaiXutdvvgnqMzHxVXec8gyI
yMOyi49keFFzAPsufo3D8ZmIml84hHcTtWMt/ZgLpTF/nL57C1wEC5Fl/00Ftnx3tKIl+w/IiC3V
pRszjfRamIBNXCw5HpgS8mI916aPRIZSOkkIY02YCtEJsEyN2DRV0adq2h/CJw/AZvZtiSmaNMHK
eG45qGBygOrAdD8Wb4i4F6k/bAWlJrMlE+Ew8+Zu/obLepOEf3Vsonki92Ci0IsYcCm50SrrsYxA
osdzus7j6S2PJeCvxGwW+U8Tq2cx6ptbW2dJSMzitfU7Eq/BugjLvlR+/zS6oISdYc9qYlcGxW5u
p4OXINnU/m+Ypa9m79+qgmMzNpGHOrwI8pcREZ92yMKgKTvaE9oPmJXZ4HNrAJ6EohdDR/r/H5Cl
Dm3Nku9GThkyu5sJJOik85M5IBE1hEBjV/oI3Zg3a6THqQMDFHc1yyruCncmYanKHx3EdblgZROL
93jAfdXmTw0WApYHy4ENQ2/JE4N5XFL+dEqz7iEiqU7VyQ5W8d6Q7SWM7b3dMdbHxzDLN8mawU6B
czrpGcoCxcF9XMJGPiNRDRxJ85YY6Ws0T9fW38zNuM/q+hpM46Zyq32SylV6R1w48Un18B3JmqPP
MpL0c5opygcEgyhPcP9mn+A5XkYvvgLKx2ayixLrmvnxo+y3lOPIVsbuyfH7QxAHt2pg7lXj7bCr
W9JXZMfWMMF4JTyNccZXxDyG2VYrUGyzrJduQ+xBknMatCTNtN4IH1dN27yTD8OgIBvPTK3MT5Oq
NmH6Awv04EN0lBOnL/gq3tRK/lTuPyc3SeplCFQM6lcE8GYbJ+vJ+sXnzPxQlhXlrMQIVxROsrvr
eWlAcZ1JqHCwFZY9ipFuAFw55a88AafMx5gXvTR1djPBQya5c00Ie/Ks4rPpwWQCQ8c0I/YNy91R
5++t+2GVxQ/7erLdIn3VGSeuxet4l3Ub0Q8QB3AYGVM7pzDhYbdbN7wvDRoeavlU85TyiutFaVfv
gC13QhenYuRUSYX+YWz8khHkamj1APeRbDiN3AFUKa49sTJVWWDtA7wnSn81+PEDsbBQIEv8Hirh
56Cnh3yunW2P6HCRuXd9sHUebWD+uv7nkzWsTfFsZOHT0DtPOIKYyuf9b4ObW4PviCsI9HBbFnNp
PgKJerXuqes1QwtCsZapT2Jats0Ly1yzsDuoUP1TwvjDFbejeQYdnvvA91zjVHp0F71VOYsg6h+Y
ItLiENGHgB8nDAIFmQ+rMBvf23t0dRyLvzLD0B9oRH3jEWUiku87sSDgf9e7kLt0hM6uLej2Ydos
YPlltYYhnlzYfuplFWxLi9Y2VSQJMN2ojOLWjP2Kh51s3Crd9+F0iDMfO8QEHN4ijNKr7tASzWa3
xnnCOCGlPnCTH7u1/kmBM7KX2SuSzo2dh9zcCiqiiTOum9Welf9ZVOqZQuKrKGS380x2/TCqCFTJ
3p0ZbnhZIL6tp3dUKpfc2CmbdqnOxivN85dhWC1duGa6758kI3PsamLBVDxeRPm8dTOHukwAtwNE
UQkUy9Tl+3vOn51w7jg6eXTycFuO/kc+uo9eb37ULKhWmJBjQzwMQfuXDQQfVsiDS1f/hJmzr3kI
zf4vJb6P8216KD+bF6ulhY5Z77l99ZKH01unxbefpk/SNZ9LUgYpxAno8JtXoqePvoMnPYRKF5Mj
MLjG2qNTiUV5kEynfeavTAthO5fzH+3dkxOIcclUPTS9LTsMcta3EnDgAKFief+uyZnNt0FtsiVP
jiKbH1jkPNhFs6atO6CBvWO3fpWiXsCrMhLPTifsIo9eGmX0UACIyFl3OZq4yXnri+I0cWVp/Nh8
qOvJnH5oExHAUtZbJQdHDllsOc7hdQ7gAVQAmASAk2q+hK3zIi3vM42yjMNI/+LCaReTQpVm44Cg
uTm04wzYHQSMbHmuphoWMeF9JXNZRNnPXmKizcO5N/XbeOwfSW4fILlWW0YvLwEf5myXTyMTetzS
xAUK9P9yKFfIeTtkOB7FoB/CiUlpM+NxWhGKma29vvjG1LNu8mFLh0sgqr/gWlmzhAu5KYriMlVf
KE/TwWs2YR3IdSp4770gfrXs/JJVBrYkF9PpDJMEjxZp6vMlZkvMpu0F+CIvMXwjL1dvRMr99cS8
0iiRQG7Na7+jiZfoyRZtR530hVoS3m7a20g2EkKonBv5HXeNFT2V192LoOhgO8RlMxabikPtWriv
cw4s8NWLuZgX5kBATEo0D/UwfQV1EoO05F9pmd7SVfWjhh+0qhVPdMBnj6B2ZXO7r0owhnBZ7bWX
VC9pG5/lHJ6HYU882Vsx9Fu7Gq5jPB3jptihVVMEZ20lOrW8j77or2pLJMtoIggiiD8NI2WTAMOw
wTixSIjQ0p25hiaxF8ZAsJ3BRhQqMCZmXvUazQhxcdvUIGHB1tZ6Yoc0y2EE1NjhVJJZz5yh2fao
+5RXnKzAt5ZjQbRBSBONVRh2OLPErvnnVfIslHV2MgaM82gdJ86n3nfWWQe+C9Gf0e+QbCOiJ7U4
z1gzVQ1U8877NLIAMQKk2qpOjmXbAdS0UCO0/duo+DQbWSJyOQNypp2jvl9k9pMIcN6Wsjg4bYdN
73HgXJvJt13YQfJ3fwd11T8mA/NsqvnXKRvPUhkkfAtoNPHnGIpD5NUvUekea2ACK9OekdsC4m9o
S04ji91V2NXXKrC+WgNJY8MqrRcDlqDqPLM8EiY+WhPwRCH45sv63yh+y9x5rT2/3eaG/0IZXqrQ
W/p09ot0wvwu1X4SrNkFJkyj7etF1xc8oANoMo3Kn/qm5oduuRgGSjLjdUL6b4oV39TDW8mptgA/
y++HmPPviVm48MuFXYhXQXVndCySad8XPX3lUJnPbKd3KdtbskXexYSoOyYBZPbd9xS7c89dsSZo
gDAF0jJsxuaYxxZD0UHVDE/zNLy444w3IY82FVY7EUro5AD8fD4UUf+/5Vql8XXEmJom30zynUWo
oY/0VLms7f7wgL3EBvmqsDsJP4csnwYr0UCOMwEPxi4ygrrHJgatWYn/GDuT5saRNIn+lbI8D3oC
O2Ksqw/iJlIURWqhKF1gEiVhXwP7r5+Hqp4eqz6MzaHNOiuVEkUCgQj/3J/bJ0+wFWUrALmvxdwH
JNuKaXWVWFwW4b2YeIxrhk9gCAAHes4TybCTIIiPTvnZTfJkEwBiBapaXC3HNPrGrpQshNLuR3c4
hDQO6dG61YdVoA0/7KHKbRuglutnSjJfWzu6itrZtEJuhoZRpmYuIWYPz3VgH/k+2sovACenTrAL
cEsL3aTPzabHQxfN0b9TonzTLJSorCC01zXPZYElWbeLj7rpbhsT1kPQsv1QtJrDYRJkA46xXR8E
j9u1bXpfeWMRJXf2tAYw4kdyJuRVrKOGjYShbcfGI6MtjXUz0J2DvOAO8jplbGicrzyCnTg7OBOd
QWKal3snBL8mQO8HoryHEXb0Yv8sQKY1cnqyW3tctUb8aFUVkHT3loMgnYVZ8E5jw4VudIpTvIWH
m670LNh4DHKYPmnPupi+yKgRXStvUaqAyHbdKYuirajYhCSSrUxKclMxzFAA1wN3z9ThQF4y3mWx
/2LQrroQIyIaXCkM41fRBj9Kkt5voluwUIxdKN0syfI823C8/BAnA1OSFQe8XQphyHTvqtY8iaJt
0S0pEPE02qRqGtkKpPlUV/elGbL5Y7gVg3S9aRmRcCV7K9brDCIhAW/PmXYlPYSThs3B0fthi8Oa
SFGOUyvuzYM2mufWzkcm5MR0fB27qn60p47duXPofFo1MFe7/fgl0Q+WAY2QztwpJtzhvgQl15Of
EF71SlbgXEzlqUw5oFMp+g1e6zj0WFUbSs7wgmTs7QmYYctmctrXC6m0jWrlHtvpAgQLvVEh84CU
x74YdxOnSZyKJNLNVq1rt7831HsSzF22pn5KadVsdIHOOq1q/4l8OeTaFqXKHkk9uZQiBJpnrkKz
1G9qSQNwXB+7KDzWtYlez46KncnVJbNuzKEe5VJVDWiDap9nquuPNs30iS7PRrCibe/JiHx6YKDc
TdF5LOUz8W+yKBzddDUcNb84mTLddLCigY1FWvTiR+faTU9Woc5W1v6kNGQQO4t04Ig8ybdpEsDq
eOpVfFR9vKosztIhjRS0qh8BIybEvHgOzzccEWuAKJj0ysz/0rPvUoB4LnpU26FiIJ2l5B3iz6gL
144WX7KS5oiOwoG1V745bf1ZltOi6SFVJLU4B7Zz5JaYCTsov1Gl43h14arJo6A2c6nKAE9D0V7A
F6AX68ZrVQXPZppuhOjXkSG/lJWhXyTDfYHAIy3/Ic2MS4fhDKjTKpXR2gUUij+bQe8cbKzj9mvS
+iUkl5GGBvJZ+H0B/suO07NVn5Wef4j8PfNoogtcTrQ1G220r9kCsiIw+UPwZY2/DY9VqA+LWB3Z
q023ASdlmqsfBs9/9IIEY3pJYZ9Qb71ub3FV8Kip2ezZKtv3vblLYQbCw5YvpibJp3OvRhWZB5Ff
C2c62+OpBIrgu8POtyx3NRsnY7P6iQgcpaO85qn4BKn5SZR7TarlMuI1IDDINYmJ8cWuq5eKdZ3e
7feh8U+WFiKXhEwMLQqEnD68avpIowPwlfbZLdtPPh/MTc0CXiDhch8Gc1NkKGsY40KRrXWv40nf
c7jsRmfDU32vT2BBop+gdsob2wzOqtuybdxEuoKpzlCC93IufujzVWGIn5DDkVHFwH1m5c58LRVY
jsGsg8VkW7emf0chyadr0HRDEW4Y+x+e9F+pldoRxliwOhKwwdWnC3GhExOtzhH36BgoKTpabvMZ
ie48OO1KtSCLxQM8/AdHsKEq2UHW93SNXiba2ecDFQcB5mCR/drlbK2G+qWi7aER0T5NiAXrF6Mc
VyYG3wjCoY5bVngO59/4aBrjJy62vY/cVvSAfUznNgZLqrLmQsHdj+VundFFjnAhATQnlwq/kmxA
6O5Z5bacYLbCNh/mF1eJg15766wwtl2cHhNL7jJ2uQ1bSYMBIY2cyZHojkZQJ17ZFhtnvYuQJzLt
DK0pXjwPLBHAVHZGa31b0bRXbn11O4mcJU/tzNFN1LM+cha25/1gkS+qMcHRM5+fkBvQEmlMhIr/
RtyCqZI6RGoZhSlHl2KeI6fs3Oqa9s2v3oMblOhcl2ZGYwFzu6fiUhC7FAlLkutTEObhr44i4vDB
iIUVrqMq3ZXDpp08JEJ9EnVwvbsN692hdTgBG1CI/Q5GsqfNMNUGbxW6Qg01u45H88Y0DCIJ/W0/
xkeqGL5UTWyi6UFQB/adhNoQHVI4tgsmmD4D4eIIXJCYcpPBHLJ/PByQvcAPpZKPMQ1HqKNskTsJ
E7NSzLdNTh8subqMvsyQZz/rAkS34a7w+xel9Lt4QlXP8XCSQxqIjLeYUaqI2p5w/LE9D0fswK+T
HdxQvOWVc0RHRtGv75k0IR77LzWXx1SHF4jOwKiUfx8EbAAajaV4BLbmzS71md7IiQzS92dMKuPO
bcaXQCGM+w7WM72Az5E9WeSP6yBsbybPQxMk3XKVEqerzhOfDdt3pxf3Xh+zus2/T5C+SMXNmziY
5vWI6ezYEobhM7sdwteME82yBPuN8CR2TViT4eUws8A6TiWmgSCLIBzN6fmowhY/1NGtU2mnRFg/
zvAq6/o9bvDwkqKCCu1yiJ+6gX4d8VF2RBnKnHs8BYg2kkdzLEjHbffEjOYSKbtEMKNlyRHDvWck
D/TVc7+5cxkdcY0gf/c5shAnW9N0iZoUFeOGngHibv25lFgquoFhvobx3IiGjwJpszPSu2A69N6I
7bhvuzVb4mNTFAysK6LvFoLWwEvLLcn1SlN5whpGmv8sBitj0Ore48Y/MEJSQrv0Xl9xR+ERCO3u
oBUg5KbgRUtIDeJ9/TF0psvl+C4r1pMYXh8INQk5jCpvFeaMOwlMGvYschVL6syPKm8AHtaweNhh
oj37rwQKn/xe6Gy74vdOZybjRp8qG+2buPE/PYJsZK1eJ49od6f21Fe9uAnCCp1/zULgE7Ua5zzf
/wMc2BsVQcIXLkmSoMk/LbbhE5gPpG0MylPlver5gSMRb3VbhGvKX3B8g/gCrkkfwgQJBkogTejJ
Xkb4j3pMpvFAA1enGLwn9a05p9v90Cg26mr0FsOsBHWSdOkCFLLNW23eySm/Tc15NGEs3WnCrAkU
8obCrndC0QS5B3PW+vVXrQkvIwt25ngrVVCCI2NOOoQyIwf5moS4Wtho9s18Y1E3EVj3hKtvQW+8
9pITPK1cIOsqQFic4fuJdBufrhJsn5hFGD53XTG9xln5UtjsDtraUguCNLDNuRSzIV91MCKXDDcf
kVHWIgINkdGlhlyHzz3po01baq+RVnM8ZLDvVD+x1H8aLlYki3OuO5cRTExgiHkgQV1Sp79Ytnoc
4004RIc6GBc0w77gsHiX0A2MR4q5rqTEFIfpeoG/7sU1i5XbVhrh3wZoxpR+CVmSDFLY01L1UJv+
Y5ePj2JsD+6YMhyXIWs1bTsDsU1ZON+g0d9NLOUWrBjdgnIrvWJLy8KPhcrjCHJ9sxFeOucE4anX
vGtTsA+EQgJlkWcC+wlIr9qjW3gHEBonw3yMyUWxNtnkUVqOcXp+l9K85wgasZgvspXKX+3c/6QC
d41lzAmCtzAgaWbwlg8UiMIijg+WK/ne9LVgEwDMHxk73YZNUEcdYFk5vCANIbDejLl4mQj85Z37
o9ljuAzT6Wpqx57cOjd1TKAJTXNuixx4ut24CYGXUWsWZcMEFA7vPczql7KVVwWqaemKNy9Da5Jw
fZrZw0teh9JlNG8dy1ZtXePIesVZvo96muPcej5iDsGNU3C7jDVOCzRyoB7h1u4l42PvWo/qi9e/
yWbykhDtuAnK7MczvZ+cQ37c4HDNOjwETtWtbaLS7EDtV6YNSM8rfOnvnoaChLufimHdPOV2/V5P
XPU9La5zJHypx/7KJShHmDenLRV8XeVgc/YhFVbzsl7qCLCMXxX/SJX1dVTise5JjujfVhHui6R5
SMvuy+YAsMwc9YU5aAsfaklIfumr6p0MCe0+nc/19BQRCUa/I85k1phAYTPSs3siIo8302wJmCaX
2HuOifFTcE6/XJNSn8Qr8jz3lKfGOwA7nBHdR9S1dwLrRekZeFp5sPIUDrARYozwTT5Kb/Q+ItU+
lZZ/GPXo5BmCflYauGqK2UABLTBB4BnpmmGVxu1jbrg/ltc8Da7cRpb9zA//TBj54R5jlk/rlKnR
OByazKTwMnkD04BKv4Jb3eaR/WAypIZGYX2McfKuL4owOHREtm9IRTyFY/SQaYC4hOkf22i4ZWSH
z3FhMkBmytp/SaUOlXA3PXZa2OyskFycES95DPwfpOxx+jD0Wc6uKGuxuCXC8RKnFpZFggk0O2/z
gABVRru4w6m8qkCJxNXr0Fd8uI75Jq2n1oa2yvTlxmSxXmS681U9ZZ724XsTl51ngCHzx21FdQUm
qGoi3FSWbDlRbyOj+Unb6TWamLW2497s5lZHfW6/pQbYKPgwWt+9OLASIFYz0niWpxRYCWCyHlS0
5FbKwWtUmHp07TXIGMlBoOO47gKvToqMnspmnsf4kssLyrGXs/CxD2CaVRaYq+tLq2dnryALNU+N
9zQ6Dkvpi0vS8oWprhOGy2PqGdkOpn65i2PSFIPO8pB7sOYy2/ueykNhWz+qxjXtz2EpUGksq8Gd
mghDekxX+7Sm6gbPLa0i4YBK7wiXRpWEtjdsIdzpDlt7KLAaUaU0V/eAT8XKlqj/doudK036uUpr
nlZSp4V3nKcpvKGACVozhc9BzvEUvKPO8B6vc2p4NyTQZrD9iHuEWBEmX66liT6uQLu4VXqqzXxY
lT7VW3LTVsVOV8YjeziU4J5fMTBoXohOMsouHuFDpv495gtOC+Dr3aXBTkwl83tv5ssietSt0l8V
mfFltuFRixkA4d1a47G/CwkIIht3F9rW71xxaRwNY6ZCHrMJlQ4s/k094S3CGc/7U8c976mVZDet
V1wY8+xGwS6pt8weXVQnrGk9TWRC86ZmnyFPg8UQsBooxcoc/ctPZiNW6xC5cr88A1emE6PVEWy8
TG7wrFr/Tc4pKFI4GAd8rL8OzZSFBqyx4PIIje6JIc7cz0QixLkFIlmvMC3eC8jknH7ZaMeD8+4W
CBdxeltZ+zgWPVpIzPjMZTaLgv7QuIRTihKunE1LUCqidYWauoDszM6go6bPVQfeDuJAk8/6x7rA
UnPDmwTUvWdoWbhU7bpRuSIkcj+5tDDGfsccNc5fTIcM5eBVP5ZWHbyJ0K+Ejur05kmLo3vqz/H8
kSJbuUJ77x3rp8O/pCy0tSmb82iVwVif2G4kGOc2eY/XEmJQRm+UqykOzJPYGha4FFOBomciQeTX
v9M7Z2kFE9fzwO4pIuO5IPr6rIlymQUajc7O6yTA45fme2LQS1qHJ+Hbz0KPXuymbYB4RtcgN3Ay
QafJCNRnHm7XBpHXy7SnKcDVJ0jneX39MtgpHNYxWvvC+x54xtcZHvkx97nvSEqQt9QZMvA4ZAz3
SJ23TTNqBMX8BiRHzVKiQ73TT8LKt5gajg5PhBuEGJJ66iQGE6+dB1XQVOl9yaYY0wSuxhI92nBk
tXZVzLRLcJLvcWCu1MBdoGWISgNaTx7VDE3Ya8fgxheqKjjmqOAhCCLeLCDnVK3Y54Kno2iSBwzg
707NRsJC3p6HbhQdy3I9Rq6xLNAYba5gng3xpzYU14RxH+y4+BAf0j7hApoq7QWnYH8TJUP4AUub
QVOxql2rPQtjhFPWQN+WcP1dK6ejnstcIzgN+9+6xVrHcF+JXe5QkFB64BFwJNSqyg528tpMnJ8B
j7vPFg0/iHnTDPbNTrhUGbiN1pPOUXfVDZRQWqJIV0GKBhBqgFEExT/kpKPkhi635I69JQq4qMko
I6n5EvSV1Ytm0021BhK74131m3XjwNrUTXSSeoZt+ziMV+mAWbcpgnQ5syuJXfWsVcoFBtKFJ1tE
jAwlnY2g9An1j8LhImtf5cTAClfUuvTMelvitGoqA7deWN4NOZvz0Hf9tTK86VnLrAz84wEjN/NK
g72Tcuj5qjzWodIRm8mpNpaD5JO4BEiyu1T3xDKpzHY5NaS7wcqhmUyxtm3iMzyBBDgvQHqfX0M2
36Hdo38dvanV94nUPlrRtEtbzHduHvGjScIHRQgzV3/0u65cmZ556TQLPZ99HO4VakLJ7S6r1LRv
ojDkMZXGL4itV93q4feZ/rmeBJx2DijWRacHYRmp+qHto0eIo09RCJYvjYL3TB79goZcI6JFykwA
M5EXcaBduJyKcOFZ28QJuCuKaFiANn6iZnZFImCXjd4rGXNgGqjREc7A2ksIgOJ7GBm2D0bRr90B
bwd+ZTr32OQtwZntyRjeGuiUfYUF2W4qa2nwG9bTDvpvHV4zw7g3hogYQTi9cskfsSPc6NXw5Pmo
09rcimvQychxDCo1YRYNQ5+e6zv8qZdw1NkRKyi9+lAtgGxWy6piVxANyFj9j0fDdIyfyxIi3zD0
AVIa887VQiDQSONbKyODJayl4acb95GwdmQ0UZBjjc4VJkGNKd+qhvY0F3IDfgpu7tHwL2mn+U9F
P+PjzAZvm8YKHfVgN2ZvjQojHnmrxvD2vcOWzKqzXWqZ6DBBsWmd4jHUxnebfb41YaeBV4QGkXwW
Cb5F4QGPD21808ZLLbXHHqpBlOsPYpo+SZcNXf1ZVQ2I02BivDpnnv3sqBtyHwCj4KCfvqON5kw9
WoRgKBfjZ5WRRm3hB85Okc7fNsbNMIm31IwZ65n9Fefi7SSLWz/yDpXZQwAM4bMXhb4KRmZJWUdr
Fpm799HmAUXsk9ZAAZousrCc1tvOMNh9BowvOSrnWMw0kH3UnKM0Z6x3vUY4LeqqjylwJ9iEkMwl
G5WCs/bos+XApcdikBP0ZZd9GVJkTzjUKwuwOHR86zAFPK1Da9ogZM6466hgPNDukyZbnizcbOQb
ACkVIjAWnVN+41ylUGlAV1Ze8gl0kTSO+0pSs6RKPT+OfbDnM2MHBm5tFU0gPBwi8jf1YL/Noi9P
uy0xoOOQ8fqB68Mn2E2ZBw58tL5lKR+Vcg9mPn/elfUges4ovq6O43jPlTSfDKS1EC0rlTGr0UZ+
CWX7YV1i0byMXsyT3mMB02X4Fg2EbHzf/kpa5i6O5S6f6EWCpEr7H3vP7MsAUkAalDPMYD2GvM9j
2B7diEwUSK87U8erx8eMmkEt1SI/KR2dFMV72k6D8Sg6b0Vrz22ll59e52BV0LL7Sf9CrWd34bT+
MqaDowenPU7hizfJNXmuc9qpq52woyIpXUF0v20icU4DYmhEWB6oeqGBSWGrMuh7u/GIxrKSiz2t
cqm8HSLvhKLPEMpX4gaV86VyJ/qtk586N54ij+YD6pG+0sADgsiJ0KezG12Zh1G6YdaNFY6iptml
CVwuPQO5IW4ByZbCrxMchBtPxlsFsqHFLp8Tv9GU8dH0xl5pb17V0t0QZgSYy4kum2pT5QR40/LW
DPsLNbo7kTKgihe2kN/SI2+p1DFXPAm65DEIpMNh+UnLMBlWgbUXwbDhlEWuayDjbYrhdaLtDZgT
IrYu0cRwf/Xdm18tcf09AyHiIFCusrj69Mf0lHjGLpSkjEODUtDRXLgGNYskv56ZZq80DT5ZWHXt
yiiCl57b1/a6V8Si23F610ntS6w0poVMbjqSNhLtCuNsFijJyvfOcx2yzZ9a0AhadubY/NVq9YRT
1HjmpuCtGqEelIN/TNJvPc5v+wSbKWo6z51aJ6YRrvMp/wr+qHoT8LbHfGQnIiklsZrqPPbZ0gXb
itwEUH6KgQh3xD86tmYt/OIpFQQRQtYIHeCYBmUutu8V7aOsYZ/WtK/tbhEk6seqSFVWBYKAZlaz
o5LnETWyJGoaJC44hJnBzddl5hY2dLwKyulB51qxe7tfc4zc0kyNV3ci+OqaeE46DQbB0G36AVps
LED5kKHYFBG9WJje7ycMDjIeP03gvLQKMOGIE4lJCeD6gMRt1/Q9dUQ8w8x+m8MrrU5Wi0a5Lyus
WZONicitulYhZE4tqe+GenS30nxMNPmhm/IxVdZHWvXhCuem1K10DfIWmCEbdGUnwB9G5DWIStsQ
x92SnomdkyRfDeBxDatABEpixne9e5a04MCQ68axq0tecpOH9wR/sN21xyknx1ya7UM8dB9DOqq9
31XHPEhATFchlqKCiRH1hgiJoXATQgmahxdjFs0oIgx9FH1LQm4x1hXhT0De1lmfSRkWyVge9tL3
ro6Z71vIOlZKDK8pcZpJwG9oLAv+BU5i6Z19nYkOLTgUrC182wDZMkKYDHtW9258bTqStE3i3QWM
JXZFb6xTqaJNVxNASZonPKbuuu+QvYHSxAgdV5csBQ/y2lhKNpqMotFLLVFybkG9IwUKYJQkFUjX
7t51Mms5ysNUARGIS/HYxCiIk2VBXOEUbduck8xLMUsHdkq8MbX4DyW1UZMg5ty02kNgltPSzyZE
NR9fwIhkAtDsPe17aLf1LSyRDiJ3oG0FFi+pbAzo+UaG4lyk1fdoNLcjSATmt6UDVtiwbIxDWDQk
qXrDAfRMT33tzsfi0S+XHEMDwTw5Bv27SPLgTOfCY9nMUWoilcvBBxdaf9RZbjL6sX9a4gQi6/mA
J5yhqr6mMv3qOw87vxtuK93xbhL/SPINC9FIlqoPmjs/eLPr+t6hf7guWU9tNrkLTGJvwp2gOepo
wUjnbANYN2OUSBMgALnIB21PRim8lNpjHAxnO2Uu2Y1yJSrayeChOvP+frlIRj9f+ngu8HdxI2K+
2qfdwI8PnLtqCiDlufuQreiCoK+L5dTnqFoHD6VtP7o5zhNkjB/aZBYhonHA+m3J+QkYaFcj4I4C
WcUUxyk/Y6GwqDped3NrV+VDnWC/C3y9Xdk418IofW/i7l4zWHOqDG5ZZuJ+xouAvNafBlQEsnqQ
oPSEs0cCfS81/QNFYiw6PGMhp0AwtfWzcvRvvSkfQuLod8KERDDUwbEjvCuB4GN78BWAlPo7Fuml
dN642I/e/AsxP19zWuHkDlggU08u0i+GG9rgIkGENW9GJtektirnZUC8n49nxHfwWsWQ+rUpAEcj
S04mkjexrYN1OfAw0cVdIpCDSZxCJbXofiO2I7LOW1BXJNcdDA1GT7Or4M6AUnBTeDDiJOAFC2+6
rNS5CIdyWb029pjfZmFtgUJ2b5uAbtFRlGe4kXRn9eQFYj6FDovIKhlpmLGHel8gfg89kruWIcjU
+BUAD/dbZwqYxOsHhusjuO0JGx8KTo9qITRz1QdVvtQq68RJ46WJgGJQslmsYUjqTsVuPn2GNjIR
c/ePKHU/WYHnJRv3DaWpI+WVqAdYllNkFkdezJ5sa1zf8ao/UPHJo9toDwCPGQbmDQW2LmH2khUz
tTSTEIbzoTr7Cj3piVLP9DhGWKchfdiNvmsMGnhc1yQfEMxYTQQkzTpWI08E9nkNpTLxm4ffxaEM
dYH9gt5XNH2jOOjw7JZjWn6ELndTW+MdKwpKOIcx29AuCAig5HilGeai8X/CKrnVh7FYER/ncIQJ
EM+VA4uYw4+BXitwTt/YDtO3sKd+D/FXEw0hspE4HvrtSkTM5gXCdQYzl4MCWUqa5qxFWSTPUcYh
0LbG74Z+6kXCFKMXIE9URnldmSZ0IkjKU10quGlU2oxtv8hIAnLK6ts7nQQcu1iecollrltatkju
gYpx5tEarpc3Y6B1dw7aegkORkaWFGPjk8Rh1PfOxhp478kvhAUY6EppKaZlj9Rme6KROcNy5mIy
wHKeh+2zgd9esegu/uBWZVmNpTh6A8HzbY7gZUbyRwb7l9HOXAai06aJiN2nmbmpp9x4wbI5M3YL
KcTe0DgAVBGfFtbSR3IIDwaTw+egxR1VzGZRGk68Vdg5cmeHeJ5t3BsuBQHZZIqzo5kN01J6GZIQ
0IA/avLJaaPHwYBhEOU862CbMSNU01s40JxUMTifD20JIJwxWAJfWXE66AiVBoobGOQJN76dXWu7
vZcNcZGkoJ84gvjnwfslrAi3hm0BkjvAasA2pGEB2EJCq2ixJQFLaiNAxjO9AhN/80xnBWYA8WKE
cw1TgGjLrOMpxfXmShzPk+DSwdZ7CaBqoFRwjmjxh07VsGUJkoCopkdOfYugKa90hQVrHpX2SnB1
3sDlqzCYML7ddRHpVcZynjlgWydnSiECaqJ1RyCkXUZe/uRLZsaash41ba66M2G0AIS6hnp732m1
2PoNO+rKAQEL0OXYYBc2dBPeR9jdBqZ1i3FAsgMrz0Kzj43b7SsPD3CNvB8o/VC2ycl24VsPnHzb
IgE21Bbfbhc814X5xEBvFbixXHSZetPbN0nG3my4GcpUHXvoOFSrhfZNqjFcjsusvmHjFlHOnXyR
UueBVn32IqfYxWEyTz4X05zzkVIaTuwl+c41a5WbPCUw7rlsbfptvbJLLpm4dM9jVLwnPWS4iDkt
blgupLIf7zrXvesBephxv0s7kyUOIS5z4NM1YLpsB998PhmPydwHP2qgkII6P3FG2NfRd9lVmyI+
1UBMFhSm7TSLQ9iIWjhLNOzMvc8CPi9jdAL1EZKu49hXYv0pZGdKQceRgZ6DD5Ua7M/S7t9NkTxT
dxmzYeWhoBqMNF2nEZPgKEsS3rcU19VDl3aXIejuoDviQ3AID/XNS5c2ZyXCtx48ESmNfO0SLXVC
3VhJCt8amCKaDf4V2eDDECZoCgRGuzZtErreUavzJcBInreB6pYiLDd5wTpSeeajAWBZ62gdaRgZ
gjQwZgoVQt/AY36lyY5dC6aCBUPsfJUZ9UZglyc5xkzXpH3SqcNX88tyOeZHNHaxsIFCzObWoZjM
bEHC0nSAoVgstVHAYIMrbrLxEJWUky2MgOFfQ6Z45HyNuxSrCcJS7U0Xyphhu6K8Nqauth7gaZEw
r4lsH3iUVx9KoRrASn35KpMz+Iht4TR7M/P6JQdsYJrS+4G+91R1SMlawGwvnS2y2PgZB3ItrVwJ
ZjoWxmtggj1ros0keAqzAxpWGH2i2zb2h1u4Y0uRRcxgS4YsdRadvdB9cU7S81+H0aZFxAe1Weh3
rd7sNAyPD7ktNly21dIhtLkgfA8+Hvt2JuNrGcCoUNZtyOhnoTdslSZJL2abiLWRm+Q9TdS4Ukt3
pqi9V7vHkSOt2YlakbcjSyd0bYv1orHnOaoBlLRQnE8Nz11HbMzJm2KtjMhhGhHDqtoiRqGF+s5o
ypWhamdtUIxHblmnGglYnmU90hvVL1Xcg/o2xJ1lpGodVXSuGGS0SQNG2HFKgoh3Jo+rriyTE8v/
alYUzcF+SvSmfW7V8A0f5Ivzf8vzJn0KRghKQVDfU0tZiJw0QWhOy66E7OBpHreE6TCobUP2CjZ4
zEnVG9vF2RnE5inqfKgdfLllZi9mXERvSTTMV7Gz8Xj2bry6qp9ju13lY7BrpofQpfwuInGwSkIj
oYArZodc055XiwQVwq1N1mqkZTbK157U0z0QJrtlJBcUTb7RNOjeRVD8JIax6Zi3PplqPOuKCLaO
I2RhkyLHbONSL+ClEeUxaz+HpDbGOUofJo+dI/ZuX1u7IHUfzAE7j4pLEgajvYcJtezGRGcp5gzD
dDvWDWdXFs4lSAxOZHa21uwsW1dGfZ1Qqe8CQux3f/w/qo541pmMFQDJs7fnRyO10uWMHhuDVHLq
rc8MxQhb2sx9j/pZHDVt5u5am70bmv6tF4T7UQBZG0StLzU0BazBAK+wzjqrtpEMHSv3KQrQrFvD
ljz8oo0TrjkMM1bxAELYZfXspCpb9lkybVFMT5pwuBE8fTViuBB0xTFtHaeN0053GHlt2p83v377
z3/8/T+vw38F38WxSMegyNU//s6fr0VJt0cQNv/2x39svovDR/at/vhX//qqv/6bfzyTKiuy//NL
7qNrXajip/n3r5pfzb++Lz/9n69u+dF8/OUPqxzo33hqv+vx8RsUQ/PHa+D3mL/y//uXv33/8V2e
icr9/utatAwH+W5BVOS//vlX26/ff7nOH+/Tn2/T/O3/+XfzG/H7r3X9nV/D3zZt9JF//Ps/+/5Q
ze+/NFv/Gx4nKVwPsUe3hGP8+q3//vOvrL/ZlmELV3d1x0QokL9+y4u6CX//Zf/NtZl90yEvLN0W
ptR//aZAUvBXxt90wxWelPi7HMtC4vn1P7//Xz7H//1cf8vb7FhEeaN+/6Vbv34r//y459/PpjqG
n+2Zpm06hmfwP/7++vEY5cH81f/hu4VJcpXI2UD33l4W1tuQgiQqveHIOXRd6AleJ/UR9niANWwp
WWbtW8rDiVuwZmRUMf55qf3lSvvLK7I9+99fE3v7+RczbLhQHmf1v76mmNS0y8EZYUWr7yys1rkO
7SVvzHBjwD/nKE83K565GB2uCD25Qd4i99R91G17mGKE5jLA44QWWJHeXRoafdmSACLhnvSS6Dvk
VZabogluBzM7J9H45sz0E4etvZ5RdWwpjmSOKr7ygJFyVU3NWvawRqzMPIBj4hTiZYxg2/7BMeGm
hx+9DHDbOgYCbcwwAOVmW5WNuQqqnRWrSxWOL6Pp4zAOaEEWur+uTdp/Cuq0A7XG0Tvu1Cj2PDP6
XTgZ61FjDAwXnXLgkWgNh1SCFNzooffsJgbcg6Y/EIvpF45TykWodp10TtQ20mE0+RNs+WqXZ/53
vGq0KXnsyWLEnbf0HOOOBcm+h6yNKU/iANezO9Vr+oOqcDYMg7j5b+bOZDdyLkvST8QEeTlveiGn
kz67yzVrQ0gREueZl9PT18dEVncNKKB718h/k0BESHJxOPeY2WeF3jIiGsPNyOI7PcnzLhkKBbpX
c9fXAil2/6ybABajBToY45cB7a0WWx5v8qGlzNdb7PHYTvQmpOS7PKw+V5sN5WM+Jm94toqtdMZb
UWOwy1FCFZDbXgbnv1ow7Bj0KsRZxzZDUuxFB6cVOcCp29k9jNNrLUosmAlIwkxK3sH1chQ6J0ht
jH3eQTeq0KmYnMrMh93cbaOIF2A/XwpbdNt5nv8kZfiF8YevuFMm9WrEDM8NI1IA+KSescOaCqsv
+vq+K/R3ZCiT1yrRbN3I7nNlvNLSuRAOQivX9Eoh8jofTKfqNjag4G2R9NvBcjpsnmzFRFTcUp2u
0NpCpq6w5YNrYT+Mp92NFnwaOqVMrvY0tWh7sTOgnqw5RmJ5JI2tA5YJ6HMLKDP3I3armreBxcJ3
lX2xR5sdU5JqjVgIWPDlE9Oo1Jt7C/KPkFi2HS3GtnrkNwARdkCndn5ERy+e5PrrigYfRLYahiyd
A3ffPRkOUFl7mmu+a60g2OYPVnkbR/vVMas/k4VqUJO/2C/e6LzbUv+JYJt4Bj2tG8K8qp59JQlF
fZHdfxcZncAYe5+g+n7CEjmplsmWaljOBCk5iE/NI1+9rO+NjJ+N3sbtMfTvWgRftrKvBpxEnIhY
EtORRB2xUz79L0sU9X7Qs5MSNrdRciqereizt9TnxWl/DNbo16lpj6PpM2dqVOBi9FjU+aRN7WHW
iUkM4bJjoyMBXK8GI8wq3hqDLITae4pawLwhPmGhvlB52h/pKLE9NdmxvGWZwK6UNXPC77hkia4v
+c+sG9/9gP0HNz+zKjOIQtyJncTdLKefjnzBw2xDtxgs/a6oX9McB3lF66FYzjPcErIPAzo0Zw/V
4l5oamqCeS5Ac1GHoM1ORov9VNXy5nl0dZaD7nRmxty5/cp8NsxTox4Htz8MIdJJIna8w98aYG1A
x/yl5RytNqa60Qy8gmqDpa7p+AFYiz3XU/Pqztnfri7/akmfbkZ9JR2S4RtoGtGzyGHdl90ynbzQ
WBneUpr0vROYUvTiB7zfDLeHaQdh3xuy+McxrbPTWurjYrendAGEkNjgX1TtTHcWnuK2+Jwp3/BF
9G6HFB6Uq11H5+kJlUQr/HpA7kXYGgjQ4kjttxUMHZc5axOyU94Kq8p86LAofZmJASOjpq0HvR3P
Tv9GBehvA20o1SHkcl77SVTcHO1svuh6/jQM0xlZqea4wla5inl4TjaYBWM+R0t2S/Lu5AjtkpBL
QgXfmymBcKUg/2AqBpZYBuA0VHwc1HBPaHL0ukl21wIaInIxuVaqfiAm2xhnqWcKQ8G2V29wPda7
RMElMghKMSZ8y3036lswPfpGxFgFiogmzGhM9jim2AdsRKE86xEtFi17vsZsnyI2Gbho9pQUoGDi
nabG2OtmI39oBvdaS/e5to0NkaBbIdVfA+hta5wSp76XfDhczgBqxpyC95qqyG1T/hYdjmo6fngn
TebJNsJ9yODz0C4RrjoQSiAjYu6SpHwNB4c1fNbwfTRxfU1m52iU6b6N7mVGy+tUmLgmin2bQWXp
cbZhIvdavWeaVhjwbcgJkBoo03M1VBK+XzfMKg4kpC2yVVYu7VtS1Y9umjRXQyatJxb5HAlFblWT
ErPBfbRJR17i1sFaCCC4FlF00prYfQtn0t5Z8QFerH4cO2y3w7rFU/OgxuIDzuV7cVgZjnNR7pFf
N51uYj5KDGfrJi+OwAyjieLHGOW+itAaLdcEUEDTSe4M6i0pFg4LSGExRRWK3Vm7Zenfceqxzg2H
t5kHgDHNFH6N1MjUoL9p6o1Ppe5NsS4CMcBGatVEPyQuoQFVdY7LanFxnJDyPJUseC04Z5tZO2P2
VE5mPj+Z7s6MCWOZC9hfKhqUdgJiC81v7bqyw/EZwjJrJoJS5BBKGihkxfKT1LzQy3Yr2nRfFDJ5
cgoMD+BK3GBeaDbIbK9Q3PM4KZ9u2kta2yIQSWJ8Hpg4cGXaEKfoWN851rFOMsWPwviCx6kiSzEk
R00rAyedm+3AEAZpHwOhzRF1AK/dS/tRJDyp2kF/5tPkQnSyxypvkwDS6F+7Rjg318NclGz1VHpD
g11KlgCEjHxxdjQqgqpjcbqZ2/mVYW7d0dGwgPATmMWLU7e8czQNPFQcApRbpmo4Vul0glTBu4D2
RdVx2kObKx8dsZUTf1+DeFLY/PHqmrNdeWgLC5i12SQXqwZJNcScgcu6DxpswA/1pFuBlSRP6Yyl
IFUtBjZg7YhhE3E4Z6p92pCbM+Mkgfl0OmqS5SuY3chfsRDwLwnz3osJBIqLII9XDmX7bDhjdVbM
/MthAeWYuoIcJos9qhv58WaP4u2nuQP8F0M5m/7qqVMczEYGEBmO2Zh9AYougxNtLdSgc9eQ+0lZ
rW55v0ePmLExTKfVXkz9Fxos67GGG6DTaCRZHPpsaivf4aSnX1YfaRfq0ThwZsK/EJOnWBRFyqhK
LvaYx4fMgjdjDtpK7x5mcEH8X4ps/EFgD8NspOh7l94xL5dJwjy4nEI5zhfVMd6FyIOJt+g2bGeW
YfDqb4urnvZdHFGQiZa/AiUTz2mK+FwS2twtEVbk2MkdzITZfuFqgEPcs7ktM+AX+INaku/3QkGz
w8AR2vgUitE44sZ3dgmOrq2Take4L+FTCSRuSOMXkwaAsxI6XihtOD1rZntWmm0VHyyjq/1Isai4
Cm0FlSPC3FGzV56j38gakMipxrg2rthpQGQ8cLrJdjYbgfoZHypV7VBnVNxnBMqahEWC0FCo4zbt
MZ6QBKwMdReNs+MlGe6NuGBxMHHIp2KMjNJcUnvfEzAB6CP7ZVPhUfJTQ7Dntc1TVghGNMfZKcwi
OERwMce/GGKPc6xDzhF0Mqz/itnkvtLK8SEt6SYiPFsf46X0ldl4HhMbwdRVv6twyvwo1sxNkkIT
ouUAikjRjx9qVXoSjP6D4FLfR46yvreWl6FWmxdkbq8ynMWb8jK/ojR/hTWf1WI/qhIvmmjt7qxZ
mN7johB7FNRjqI4YBGahs0jiNnLT30RMkGPJE/uNAcdgLAbEUbmu7ZW6xnAAirVdmJS7OOAlWnNY
IDuhG+KxSV/NEuu9tVZWMvcWHpFCd5e5oEajEtNEuno2VJbfGF90ADGs2f0lTEWgRAw1S94fkVmx
Qrr2k9YbCRabPxWAn1qOzU2ZSgCiazSodJdDj2z4PMLBIvUPGr3IuvLYGYOf5/DwzGLMdrk9pf6U
DH+WhYV40bW1X+MdDvQFcXOlirRpDl+vKFu/1FrzWNiqiVBQUYcwqd48MhdqhIO8SMs/RrUAzaJl
87mjDIbhsKYFpGWBaDajsmmluhydD0wFA7/uaTi5akK3rTldbB2vFk31r+XoakebGoIH6vasYzsq
f5E9f0M08CDTTBeLECvdqQTh4QAm9tJ+UL/D2r61U/pHg+rlp1Mz7spCgTjv0HKqT5pxHfCvTbkY
7y3OAtWMn7h2tEDkvFHrMDoMzUgNLgSPXhvohm2WfY4cDJZGNY9yHupdroJIGsxzqtHv0DPGb3Xb
Mv2hzv7w1u72Qzt9xo0VP6vjZnFxHS2ptcd/e+bY6twWcPYuH8yWZ0OzxXwBzFJfyU6SraiL8xFm
C6h4Tc+DnmEoqArbxhseM1c1mO/qynxdYCqliR/1i31xc1mfs9j5kxPO3TgOQIyuHsACcMBXhTjy
xKItaxisByEprhDm/BQulSSeR4hrRBnRckE2b7Ku2C8L3lycQxhAAy2x7ItUjN/Mvut4SBmwkle6
guUVFy1N31PCM8Y6FwufSqa7GD6xHE943mZxgz1W7XRREnwpxLaNoLGZph1vIQeUIPKnv03DCbyo
2EXYDLdbE2lirAsqJmfqSC0VYG5oF36SdvqZu4okULlNR1LVsUJUHjd2rc7RJQdWA0sIMRovqI/f
ZYpDelWw7VJOhkZqsR0v6uTLldFbRbGpXTR7euC5a2Xd+Gx6n2arDiBmEI22i4QTFQNDlQw3QE8m
rBNcrywTNiElDxnYzX1k6Z+9liq7onmeZchNH7ZvlC1tlFpv2J0vPNSSRdkYTMNb+g0oymq5aegN
mtcXOSMImsJu6hJ+6t+yorDFsm3CBhwfggxjGP2Ct2yMoVzj5FVbcplauYbfHcsKBheYKcLClGfZ
PhrwpCZTsbPovWR0ZXksI42ppSzpMs3aD0XggEYSOLPWRAKM9s207K0cELYUhfYAWZz45DLh4SXE
xHJ22o5F8VElEmhzvLGx9R8GNQUspWGtDYvuB9UC9qyWHeNuOQyVVPZU+z0Iex63WVgwfajZQANg
Pm1yanyOdQSraZrmY0OjywNnGwJ/IGYmIgcURWDO64id+vYgeBarzq0U4Rs/730YcD+ltKd3PBmX
yT3D3nuBT/+y0LOEBuLu5SxZr+EYghRISFPcYdC8d62y47ZxqGdAlNKxK2Sa6P0QPjmmte6F12m5
G3Al8mRlsl3bu7qJXkrCNNwiOSobP2rXt9/KHMFsZvv/EA3spuLY7g5NtMRUcy44mkkhEeBBuoe7
gWDFaSozQzxDFI5uMYdRh+q6HyX+3o1F7zfLDZUTUMTmhHkck2qCXrXED3Cb3wuMwkq1wFdNGp9X
xFrlHj1Sgv6TRAg5NOauipBJLLaaOM3Qfrf0VXFt1XDzYkFXOkoecHixrEUeKpsRPkW9pqUTMGgd
YvKtWQDZxFDtlgRb7JYXDXcoMpY4ToZCkDMF8z7x/thErfjkEcoxlq5AfisAxxi5maiXT1ut7UfH
fUlT/YUMmTjVI/DXltQCg3m5x7XABOw+ZxJH47Lg9sfwQ2YOF+hNGrwcQMlXLKocTyuMH0xDODxF
D4apa4Kwxa/QypM+g62XrB6TITMPnYpsaiaRdaCsZx8rNcZ7CtGqxsy8ECBCWcQgIiaU5p5BJNGd
ZyzsrS8HkC4Rki0VCEmtHSwbLccuo/fO0DETw7XSi/sA4GlTj5g5OHOtTCtziyD0E0XSJEjfe4Sr
E3Coi/0AzDfkg6i3TadRSaM84pAVXv/PPLOuBZkDFQHX3CYc7H1pGNexI4oGuL3c89JSr0o2/PJs
2tnIZOcqEUS5xvxlJHLbcHFxHmXb2mLIVzQclVVT2Mee/sc5bvRdHkfPiZq3hMWtDmK7qeODH1+l
qt2W2VZp10r/OkjDsiOgDGaOcThiXu41048AgWRYotqhnHZc+2+Jiz9qbGryzesptrUfZ8OC9gto
CjsdpyVjCvFCpiGQPPuu9dS5NzHz0BgK26tCUimqSRXPUA8/hdtuWytSPMc2IBcuI/GEbobAFCNG
Js2x1iizNgW+7tCdPE2wvaEYqdvpyaOGUm+ClVhV/CRgMCQzV/qUxtWHUFPjs0xoJECB9HTMK9sZ
ckyVJkQAiw5UfvteuMbrEJKzlx28y3HdIroaBlLKsiudsxKaZsCegsar8CvqoQLT70AH+cDq2oEf
DjSGRojy3FOctBGq8ki08DLlzUTT27ILW+Xa990xW2g2RiIFUTTCGWJWN7dRx61nVe13Gg+sCp2P
rmweu7gFzUnHH6PhiPWxoBQDZsfLaLIE7MuJdEnnw/5/np3pnsoQs7Xl/vaReiv7EWva7L4THMC1
A8RgV4WPDgH17aQ3wP9oj2hRz8rFvapA5rdCz67J2B7GfjhZC2+uNdllaOBVS1i/D1kJ233g6L2F
5nxadPZ52N5LT6XqgINtSsFmOXu5RUMnDNaPlm4WluOzQN0ETOM2aeCOxo2wcPiwdHbNEBg+yxYs
fYjbgEoiFDlIZQ/W05Jkr20M8BuIbMHaI3feaskzdjRObGiPnR73J6UEn1UP+yIbCJKpyt+Ou0Qz
q1NXOfywNXhsyojW8qIx4oDBe/RLbXe2idlA8gf00HmcyQ6I2XzlocyBezYlGZ27VPm94AdF9YOg
XtozH4+4wwFYKk75URv/RMJ9yXL3U3Q9uOC1K328o9HcF2eBipLtjIUvVTnnMn+qYzs/2grEH63D
CDaHfy3kUbZr5LYawMVm2HJHA92CXE3ZZywunU75EBXDFFHkCatayJRaxtJHxe14qesIW5OzmXOV
OyK6hmrCb/ucJvXrUNsv7UyMTXFZqYVR1R712frUHHdHHc73aBB9ikrqg3sdxK5mPCL+mBQa8a7G
Lwo3jqiPY36EptFCkCJ9x0xgsVOtiBEuBcvEpQgZvEfOXfATzrq0+Mg0S9snMXNpQmbEtD9gWyie
tLBXGFGRbcvReKNDwTrIev7h1YiBf6ge7dkUp756VKqQN7H1i2vpR/Y04JUWi95Kt7aVIwM1x+7Z
RTaqQDL4rVIdRR5GqBfxvLPCagNLYjyydQYLVVxVd/5MnLTzyEZ/pi4uHin+1EBivWkFMlgFyx5e
7nPyq/TNp4umRYhyuHAGIsWjQUqXaCn0SY07oeR7al2NB6ouqdoy2yCDEVaFfUjayMmu+q0s+iwg
sYnUa8XfPWfjgBNkohj6Dn/8a0rRj88v+TkawQKjipeHWgNZGFvJaVFeU5GdQ9oxdnq2rjPIwWwE
bydB8zTUucHejfRxLXkn8Z+Ur4YRaVivrVu2EJzRzJukSMpQQyK/ofqo11I7d4Q4y6G8O9zrKPUj
r0wn6MP0kUR6QyZfG9dl76bKkD4UozX8xi0p+5nUixbakUd+JOSRjzrtQPL9f5edkZP5779qxciJ
/1sq/l//o6L8n/7U/6Rf/38oO2sqei/6PN//v2Tt/6Q7B3L+L4LzP//CvyvO1j9MzTGRiDUNcJuj
/R/F2dL+odsukg7/A+dlGXyZfynOzj9QXF2NbSXKs2kYLn/rX4qz9g/NRqV2XUOzDde00Yj//Vv7
v1CcddP+b/quJjTVFrrO+RL8grpq0v9Bc27NETcW6vJGTax7t2aN0kLsks74rkZ6VmOOs2uyMxAa
jhGL4+QOPJhXdFowkn3Yzs4AdqG9jAhZgVOQwVds/hmZ7epFeXMIZhmHWk1+m5bXhJNCBSf3eVIs
sY/WIKhrFH/mRVxLfUyDggiCS6+xacQ88wp08KYfyTnX+zxGnHMndTuiNNrxNFDEmNBgK4O2wpo7
OptaaORz10h3ehrc5m9ZRfd5NKnl7lj7LYp8mtk9NSWlULHV2V7rjF8CunhKA+8D5s2jLgzOCSqJ
F5M2zaiCxVUA19tY7G9I4fcvsu8Nr247327ni8KzPTbpPGjPIBJOMwcYB33NaWZqB3o6BSLie5Y+
HIuVIslS8hCz6/Vw+lDJ1xwyOsi2SWYDxDedawps52EWY+8jonoKDntaJui1o3j014ZNjxuNLTXZ
KzBc9gOenheDpzONO85G2v3bMi+3NjHgeJHxdXL7M3Lzm9OJa+4C0yl10rA4Lv5YOZhAhZpfhitq
RUVQjFDE6O3MPexEALb4c7nKeSrqLagE1vCs1+2HAU8Hs/dWS1BGm4oy0iUsLkmNVbhXxI+dzE9d
vop6H3XCeT6dqWCOqZV1wK6DXWGVEgMw1jqKN+z6QgR1hiAr5IHfKDQwNnAuWeqdYtODF9ZwwxJg
NCpnQid3P6qZYz4TEEdGzN9oSSlZr7zzOPQfjfVNMM2/jgkfnG3M30LpT03SQN7vp+VBfmcJjK7G
ANiXlLgyC0Yzv3F4UUDs1mXL0kUNcBMTq8M2qJWwrkXYPxcs4X2Oyxv2ozBTuvykjI4VLDlPYUGn
BBy7jHLZHON3mNJ0/4zXBB5ZiGafl6zQHEqbug5jOibf01KjPR3CTmrcVLkWkBdCj8B6+Zw5fjvA
lsBf35DtRCzZDxlCV1YjMM7RdJiH9MMsGU5jYz250a3qKEvuTZLlSEHvsTcmIFGzcSL9EqnbRiOZ
jUfQ7wWCTAQx1KviwtgRL+AKk19N9mYzQvoyXM42tYmHhla8PHePo0Mmj86anTkDBl9sKHMx3AcQ
cVZ9U1zTq8eUqRfXDJek+RTHhIJ4LWW4sWVQ8n6fasXPZtKPsyGeq9yZd3prH9KOyxGX8eJ1fejJ
OU52IKzowO44K/s93JBjQpt3lLZblZSQr1smjCgdvRdUKiyZtd03TxsN8nyONgkAIaWrJnZqbW8b
RPPYPmw4eFEUG3FWpcSj84jNEYqODSWYC/LVHUkw+qL/amCNdkPRwGszh1eHFhpPIP/BiOrZ6Ycl
Ndb0cXuhOGiklPviCrVia44hmuvqHoCEf80gxT3ktLx44BLwodbxu6kpXKKsIQLBDaOiQm8St6xQ
UPHpVnQCitVHYeblUxrWu7A4p0PP1agRy7RV8hZ9X251GaVBrQq+37WNzDZHbwBuvElyF1Yp0Akb
vhkTKlFPrYKBsZANDA2RHHAIffFry48z5T9y5hklR2Pe5WmF7TkBqrvAVSI05DbmPV/m4VQsxnNb
q/vJBWrSC1a4PV9pM8oYQEE83aPcpdvOyPapcTFgqiA5a2SgMrULOq6yaVG2FJ4wEoblUUsm4ki9
TQ+W6jxg4QbPouoU4b3QqLkznCQ+RFRMBo7sv90wQd6j4EcNKaQwUIgZNlk/hcI6FWqxfrs9IUUe
5EVb/5lD4e6oFb1Brix3s2FzOGzdAit/cSm1wfXC6FrmHC5DM3c8BZa56Lhbht7Yh9zsgeJ8ZzB1
EyjCRzedJl/qI8ee4kQ6fdzgQYbVZzuXRd8qJQvxzGkBYmRndWxbj1Q9M5ONZlgaRBNLyfxqpevB
1eCBy2F906/AOiPqUJYVshrYJ58MBa2nGhz3IYWcxn4CNgFuFRWPoW8+ae5yX9JWXpQe3LnCgiCM
OfO0HbVnk0tLTKWwOHdcIMRTx9PD0v0VehXDbCEXZb6rPO7NmZempo2lN5QLZbt2/ltZcDgwd3Aa
JJiQY9PfVSYZTWrbXqY3w8oLzDv0S+pjeJUzFjEg1AO7ELUB+MTnHVi69ZHm7VNGluewyL/6VLo+
4FnAdYP55mhrX1slAq0yzjKvtlSJ0Dc/wJ6clGtIOXop1RL/swkBvq5Jn3MmtbU03a1HiG1OG/po
dsg6Yv7i5UiDqHUzeTy/i1wJcnP65fxwCa3qTyXdL8pqUS44BfFGCiESdhaRSekVyzRC1DQeu+hJ
oeCPVlK6YvvhAN8ToZZ/nWXckorY5+xBYSlrQTpGOXmpg7Vriv5uRxBOERsIMk4pxSRyiPZh3N2U
uUq2Hb0dm4buhwyV2s8KGw6hkbCnlT2UH7aLNTr/BsUStgTLboIdcyBjB6Ns0QFRClhuN7uKRmev
Pfa8ZT2HQJLXDpcOvwd0Pb5flRacOCRqQcBQwwijGpI951J4JgYa30z8YalP5XSNrIWVOM4J0jV6
Xs/YtBZoVx0NIE75Kcb2HV0xoOnq2bKbnTr0pw7BPFzdR5nDfqHvPKMVZ3VocfCPlyaxfcBxjwKf
QaQUj+SmHgzW+DIfOFbKAaFAfRJF+jyRnptcEqBDBzeJ8crlFS2N/KTN7XNlymKjVt0+beSjVrSc
r/ObCsQzUpR5n/b03CxaBhWUKzes5F6a3XMzHgy9pv5HPNo1YBSy5DAeEJktEoaG8yJS/WK67Yvd
Wh9jUv0o5Kg2Vei+Uxvp5cgUT1GNxlXYDD5O9YcwxvjQ/TTjZHg4ZXdpQ/i0bsfdwAsldUP6rTKJ
P04WBuMB8ECbRJk6Kfa2Ku1dWFU/zVzSFrzmNVyNyAQWDM+14phmyJyJdDDvluaCpWvqQ2ZE/Mlw
JNCMqAuZNZfdcKBR+KgvJ90uryobX2fF+lQ1/+YKj8WDJybnoEhnQ/EY7vlm347NSY85rsesFFPc
Htwy5lZ2wI26HP4cN2EN2+hhHHW0FZfwuNrIa9WkfxPgog+OREkyudbJDm87qVNxnVFdpgOiCNzc
s0pxloZ7zXPf6pVDpvcv2rqfccJX8g16fTZ0uG4Fy1jIUZSkqz9Vl71EY0eJozxO1swDsvyjTaGO
C6RDpXAGP2ok46iVAwYWoOEXOKMv06CchZh3tAzxmWBVOYzmcQh51Yms2/cls41rxOIkocP3eTFs
yF79acL8R024gLKSNhoapu4orZex+5w1SqYEOL54pEZU3Wvt9J6bQJM0rCIiu7kx6GgtvDcCMxy6
olcnrEm6kBJqUQLwd/Sazt3h1cwMSutJgiLME82xvyGoeVOnYW8sSEt2EmBX/Ehi5j4gZ7KxpB3b
6u9Tax0XrmeezZjL+PlWVwAUmZ854+mRPBelI7cRrkrupQKXBPGbvCNtWMBzYyIi2EBihfowzF1V
SbNcAcujdg3eLwVz2gAFtpYh62sqZ5mpNwo6HQSIFjyVrk2BUqrvw0oyYKB8pPHpa73Esnn5zkgQ
iglzBjIUHzKO2CiaJZMcIFuR3ES0gnPDoMaLWhK05M3EMq0ikLoNQ8MyuV1vZFEOXSReuBZzaA4P
8TJ+l2u7IEakVrFXK2tJfqu/2FNPZjalTMSRF0pvIAJP4AhpuwQ76nrJvRzUu9qrn47Ca1mvKOOw
yMQQtrhktIxh8q/eFWg/eRIDxzKbbbgQ4+R5b9p/MYzQmsJJ44E63bM9s9XDKJlXy0sPrdiKoadW
DRaO1uxfKSmXXpXb33EKvYRNyeticvXPJGcQYDGsEE1o2C8vYRkFlpE9kY780tG4CxZuHPuSz5oC
OswDIZR2FNSwpOuwaSG5lPJQ1OzQQiWAM0cmGMAaZrxs2M7v42L4DH4MOyWfdDaFH4oRvaTzuOO3
dFTQGjxnnOGJPLSadoNz8QdKf+t1oEChWTMhJrTAcWmkeMa3pgvybpCQNGeds4fZ+yRRYxPYgu7+
Qd7FynqeKhyqplwws2jkdzLxvoKb5161vs1L0nw6dvF3xr3Et55eslpeTHxU+1CNqNHRgroiU113
Uj5MnJy3DF8ny51/IA5YV1veTBLW+6jW7oXZ/1SJQhmGHkEFi7QAYtZvzMKJcVVF4QrGbmSOVjJ4
cAVp8Wp10uZquV0UWuFmJmeAj3i0Ghb5EQWwiNLQFjVeg5ESv6Vd+GgJPd6adAHsYTDom2YEYYBw
/JIRPscIxcG2gGFftUlzMJsnd7GKbVnC8CNKM6ZH28zm596A8TFXrg81YQNMCyxzmAR9wZCppFMf
VCVMgbh6LTnxPSarClcq5IR1yrY2mMdohLf8wcBZ2eLd3ZQJdTlh01IMjkmQxoQHQkxGkKSrj4dP
/OTO5lM0EKMxQ5uJtBKezlGfrWMy+7pe+jhMtTcaZmr3MNtYsyE5w7xgCRwP2a6si8scs+rG9Wxd
p5AEesaQBhxp3ppEetc64LcY3CxN9sBuRohDdl04m6plclEpRn2QTblT3Ng4pLh3JOPmZa1n7VRV
7IDTmg4VNXlnVT5RisWDGPCRpVRGJViIGurWPaZxwN8iToMGpSNy4+wexum1UafkvVMKfYf8xSOT
ewdSrP2ZISTNmTW+TSU7blvVqUuT5ReV4YFj03BBKPvUwMDdTO99qqtsXSw90Ct5iDpdBrBlHegU
dkXrZc65XmKND0N+nyPDO9/F0h7++UZuAbFuhqZ80+tKP4LgnoJ20t7I6GjYiNms19Els5N2FwlB
CTQ9o3y0o3VMSdZwdMlGsBbr7cG+odZK+aXVtL/l8ht9rzlBBdFO//xlz53LJkRKJFTepUMmUl8X
PGshyACKkhsKr/MPlEv2/sKvGiP1K8Qr9FCFlKpdUYNZxxZW4R9ePzzryMBmLpsKUTiBMqw2GQsM
jJ1op3Vz07cWyBOJPIeLj3UGj7SlhIiSjHIKeMiWviaqqwVU4tQgr6PLAkhjvL7HJktw2qisIAME
sUWWne/m7Mt0pg8gg6sVJvhHkqj7tbJkwLjtvsHXnSgvmJVD5Oq7KnEDYyREMJRc4fZUs89ALt7q
jlJxACB6pzsvetsU7wyPGCi0IDJ1dSc0TndCtVKf1tY3rNx3rjecZvMjNdFb0lYwCml5BxtYO0dy
WweHkPOecBfVH5WV+CXNIutZMrzQ2KnRbUecSS224Gh/OJGIrUjjPW30D2kiok+YCZDjNROYbVR9
NalbBZbVugeHLICFTXejEIAEszjADqBmNUvqHhTXsHitnA5K2MWeo0QE7QxwZGUSqtjdZXfKlati
SALpMKVz9Y2b96ZUaPMhvkWvNRwqqYolhjK1/n039WKDO06trSoIR97xWDPpTav3c9g7+4mjCSUz
/fjWh7Qc4LJfBE7VvtTRpWhqpv5i5Ovry8Hm9ASSZ/bDYtXYSutr1vPwbHbL0zKanzVuEzxyf0Fm
GL40AfhQHubN+kSMIm0DnUimp5JOAP1Ub8oR8yS+7DVqAoRQJWy9acOswUrF+FpNKjyCDlGNBtBq
h3+XwykUU9/NHyFcMcIQklTCvHnEXX6Ywnjx+5gKBcL/bIk0waNVizpi7gVwp2X8GXOQOOlgxdsW
Wakd63qfKhTRKU3z0lfsGZVp5C3FkMmPrPORqOOp13EQ2hSTTOs+CpykID7cdPbflHcsGJZqCVrq
he28Gz062DlCD3l9UBcCCGk1+HKsqxuX81BN81aZTfs8xbiyM22ninwhs/liD1V+wVxMXqLILS/9
UDAYQn/PYuqKu2tipN9pqf4beWey5DiyJdkvwhNMBhi2nOlOOunzsIH4iHkezICv74Ps6idV0lKL
WtcmJSMiM9ydJAC7elWPjs9Usu1m7cX3o2uApXYwNPhN9zYPhrGjLAHT4kSVziCmJznZvJV9N+1g
cDBODFZyxIWIKpFApzODBqyXcl7SZgTfPne3tWAAbMAitWSn27naBU3BWRzny5Y1+mfBE7cdOcqH
TsOXMt0tdptmZ/Q0E1mR4+8Krf4ibntPNIbpcg8afTgricPfF31+FLM93I9UmHSR2Js9u5xstlOO
M81dLI3uLuRdsUAJGg7NOwwnUZ1/FL3MTthY/QdFSPuW8nhAhEgsD+6Ck6hMNzuMHAjX0q0laCos
krOiw14VHNbYHEps5i7tg042/vRFcR5aO39zq7LawtB2j3knt2YIxMVj1MQZ1DVfWTkcbSwU1zo0
WED3/gW35pEm4+LJjbC9ubH3ErdY47K6x1nFg3rN8P6umYDoRsLeXje3VPqaJ0cRcCohb25yJ3b2
I+5DpphxwIyJSeOfX4ZDzMztGSUUE1O+tAJn3MCW7Ew8U77ost7WZjjsaKwljmXgIATyPh0lLYmX
oGelaftZ/5Hk+GXC5jUu8gmxE8dkUxjVA95ZuXcKgQujLpJToIuHZGS2iud6fPU9UkCYmoitNskv
PW7qkXZ6fIw/dK3G6w5bLyvniLgVp5UV1THq4tCKtNYJkswmsYYNTu4rhMTqzaE0e23Xaf9k5yXP
Thkni8bgXkX+pia/fp+CcTGKAv3555dDGG9UP30ii+tDDDP5WqAeXqn3Ju6l0DxbztFYXLxBrDok
zRuIkqtlw/NKZ72Jm8rnpZflcxvn/dlIYvPUDPrJHYUGkgxMyGkjClO4G3AK9nc5G4s9RK3u0pXB
0elrruXJOuL5ah4YU12sWF5xh3D/ypnR3rI5ynZinKGVj2dhmeGLj31l5RC1XtmgWbZ565gnHjxv
3O7l/h9jM+Jle7bKkfImfnNrN3Z0W9ZGdFsv/xhn6AFOYt6M0HD4sZzhJivH+Ub2DzWuyiZQOM1V
Ol4Na9AIJYm9pen+M6R34zmEu76fMrqs27yK7ikXxgOg2uJb1zeVPM046ahNlqeI3tZ//kX/f7/z
7/+mYqHxbvnyT0W/UnfZ15jUycbNZXY3NXR55o6f01ybt8TcimpHZglGRZuWVyfRHN605x6xAcZ3
M6Vj2/nVnEp9xo0MBCvJEOOdZvysq/ErSyvxgMkJuyBuIPCE1r1suT1bGCc/4yk8zPXc/XFQPk41
m3ZjuXTtMtL3OIToYmrc+jBG3O5q26EzuNR4QrL6PjZBiahe6pcG/yTVpzTUzDCIdlYdT0cPfCgO
Czt5I8iBbA346Vb08bRpIuUffJTLcdDABvukeanq5xIW/rPbdicb7h2KXQbjQfbzJ9nnt6xuhsdI
9cMNGiitbiMicJrfy25oPmwmNoIy9kc/sj+CpKfeoeW5VAG/T3M1chsK490/vxxi80iP7yYPdX9X
EpJ8CnCRwzluNEmh0nlyc7grdaCvRWOYO4Jb0aOyUOmSkilmcNLX3OTB52eRZnBR3qNLBeKQQXM3
iJDfzSPwPA7y8yaKU73tKN1ZOXDZSVeUMcM3tNiU9PNKJru5SDDrIyo3UgJo8uZV0RkUPNFrQH/W
ee54jOE7F/jIQLqmFUYF08huSx5ca6C7QEDj4QR5sVwqnoLNYNHNKxnwUEjitWJVt+cZRiRvTn4B
ZtwVAX8SGTYGVZZCA9Rg1l7aSDhnUWdBzKI+lFh2p0QAHh7To6tqlk2WA4PbBpHojTrZi2byb0k2
7igi09Dzu5wyKXnWDKdwSQWGKQb5IaOM2hHFxSbxtPcncuRaBLu+6fCZw+8guWqNkdzXeJ8C5nE0
TGxr+PgUfZp0zqwzP93lnMXPtiqvoWxuCRTyCOMy6l1qR3N3QasTI4BSkHGkp9Fg2zGGn6tuPjbS
usujweaUSudVUYHVxkJDULKW3PlwrRGTcJbzAFuvIgAfat8ExfCKNZEV4UBVIYQOWtosGtUDUYoL
TVEECEbr0GecWGCfYThDVQW/Em2tJm/3IxqXeUv8qNpYPLbtCassOZ3H+cHu5A8S+AgtH3o8J997
ew5WONhfHZsLhd+gBhAIUK2oCFkCPOuUjrKA8PC6L1ATLJHeDClaN9uqBfwsmFTMX0yFj4Ok50MZ
3cXyoxuPIYpyglNGDwbupQXVbTZvXUJXeP5/gQVAa1UHg9+vkp27i2W3rXTc3quYyQiFaVFKOBXx
bGUvkXxGAf4kjjX8PXgzhoHDbtu1f0xof9RAFHd1eQjA2B59La6k+DGG+qm9rdODVaf1qZmASVQM
Is4cfJss03njQLTPN8t+AZo7r5oVCVTp+IMlcnirCFWp3mMRNclf4qTwGOqNSIp+7Q9fkWeXOxx9
FIDEzQlbaBEc6+joR2hbvvw2FBpZafcXH6hrazKiNzbRsTgV19y5dwIqA9iqDof+zom4vesIdjrI
sNe8UG9xwqNCR1+qmvDXQyvEyJut/RgJTQTfKsWqE1ImLNqSY9ZI7bD0M9gfHNj4t2V/zizMrh1X
7IyLkk05qsBRdMZvTZob6lCS43+ED2ElPrwXJyQaNnzEYXzWHvlfGf04g4WiQSikU98esXuKM/nk
+IL12kgqjTdzq61hDT6OfkHZYoxU7qYJsNfICRvnoLPH0VkKQmfAdLqK124IlT8Mv7PC5OmIdbf2
qXRqFm5IEozQHnAKdJ2JXZRgBzoSCYXv1geRqxK1CfioE+8ZMRlimMXly1qce3PL7Z94iQsQM8By
6TGvOA1IKEQTWpI7Zj0ULyCAUIwC2E7cJzahxTAlfL7rPIgfLJrZ8D+T7aVEhyyQATrZN1d+X7vL
+afeYq4Hm0I7KRiaedV7mpqHCL0kk3ReAwwBrI+AWcTyoGAfh5gaN814LVqktznhNNTW1GaVAcbH
3EakRiSBC8Qh2+Z8MUZgm6KYs9jsynWqiGo0Se9hcufqD4larcjmE21pLvVUYLfoCxMLOV5cCytr
oR5igkbwj3BKph7UkhKWieWFj0NEKW9uqq2dOe+OCK0DEgM2wuHJLJM3T8CpIyOwc61gjSvm4vmY
pwfHpUA3rjclxxaOlytLIupk5O+QlSCQR2AK48B+1AZgxtT5KUO80VMdUs1HccmEL1EDocHxTDmn
iuSHPd5FKe9s2xhoC/jYhfsjWxBBgbXIQ6N17OaaaSpOdwxm9S1uySljo5DBVsOF8BXkLG9k/JPl
6PDWfMu+61SMLX0SbUinhX91oXHe1twDPAApkL+pDJlFfZG2poHO3IVIjtYod4jhvBFsVPbp/KF0
dbGClK/gMTsJmX+0ldkBJYFr5Y5A3xALKQ6gqrnkvY57H+xvBI8qSZGaJzpd2EedwDA/yYy6wiLe
94q6gXmAL1k1hrGuGmB1mb+Wds2OSrW71q2QrKNyF9cdNvAM0Dw0Z37jseTC2zHWEO6BP0ndTWIP
+kK0LNpUlaAIEqGjasjll6m4HbSctmZBk4MW3kHLu77weD9biMwJzUcWDKNDFbAEdJr+JXJZ/ydw
t60lXe05imeEbUYbyoNToosJpE426sPYCmLAmA4B5q+KJJYbP1Z8szYGecZLviHhZ0BgUNLzGLAS
FOKSjyl3byS9dTPCje0cuoei+c1annmh/WC7xmssLKL8w8uMuIjQi1o1qnMPwehQpTa+EtMvqCaY
n3SEoZkr7cRK2t+M9shnDOq+mwUlas4Aj66V7moVVN/JIM01R51ozdS9tvF+RElILbyL8dHqM712
bHWjnZ6W6+hjznS9RIMj0N8N22jFRZoZwKIqcxvb7CgliTCNYz7PAAxlHO7TA1ZdcDbLP/ymusPo
+kXt4Z+f0VfRc1jameIhhYtfUzjE/pUbqMb+aLHpp1XtIOgyrA1I9yIjI8zASnUkG+RmDtCj9dXN
ens7t1QOdF7MfVBMYkumfmcljnew8SexAboJzOCLNdJtUgyPQ6N/oIUSGwpDyLR2vKfNONs6bh5v
SxfU3ZstLyNt03sdkewweIxijaK/haLbjWic8tB34acZJ0dLE2Em1PJlkYzsLYqCcRdF66w56HCy
1lEF5q+e6p2ZNHsgqN22iLz32RqQUWX2jG6FXeTXziOHT2j1G/gW1R6hj1pYOaRpkxfHOtDMHiGU
TS/+qC8unANcndlv7888VyQ+CvpbNzx7+NyopakNpizUJoBxcjwGkMGMCORjAfBS7vKYGw0vrnFQ
iAQp5RuUODmbRrp3qmkPXSxPdqkfMQJAWrKcBSt4CVt90xisRym1/kGMwns+YwWw2s9Bzi8EArtN
CydiNTVgL/qUeI1GS6Nq1JLHyWUzLyvW+HZNLlfR/mSZx7qI7oPQVtRZYGr4EZz1VrVPJVKHONZY
KGA5/baKsDQMDnasAax31p6UWj+PWXEJZx7z4CO5yfU4l4BBrXMSysJSyHmSbYcsL01XXGWBUOAs
eLFgiUqMUQaB31yN0fDg9WzpiM4Ox7H/xBSMalthqk7KZJ84rV7peNmTVIPYpvPSykwHhx0s/gfH
3TlVv7HIk6wGPV2Tsb2paJan5U/+hrV6ccLwrYM3OLe88Fb+7Fndc+XYvHqBcqhIxVEyrykNjzdu
4H1XrVnC2fa+wOJVRUvUOat4aZ3s2Uzyr9F4nKC8rUkUUkbIjqrnEks5kaLbIVPggN0YPbW+0iv/
HFDlmkf+voj6xRVRfxhcw6dJpIexk7BHGuNl1mi0Jp1jK7ZPYluL8KHwvJ70e7fzCh+SFNXFnqUz
jjv5Q8DoickKVAUmTOLmhDhK/SQI6m4MpdSd5SNz5NgYD702umtrcUeuy75496rmWjeJ+hOehALj
Fd+z4gUAYGg+uhYwOs4B8QnbnLj1xrrfDYAlHhnjXcqaK/Hls6n55393bfcubVz9PhWLqhE49jUt
Z2NvjZlHVngo74oRrRG9dnyJTfcXO8n4h4c6mKkCkwpEcBMXL5a0Ilh0TrRw1Y1jxx0BcyZcXDUY
VJbOvf/eztO5Xb7homrhr4XjlyMbn1U5CFESjnpHT+Z8S8S5PNkxJwtVjvJR9jgVO26K3xF293/+
d12a96XjBG82DTNrjnH5VfGuHmYO3doHyevG0bPtLBFxIvQ6Gai0lb9cwjE5U3CCEEug8GEXm03v
1ja7eyYCamHMclp7HY+G0cB20QDJ8VjOKtdaSGPjV2LLp9rKL6RbKCgfFRBZ+MlM4gQkSxPPqGtz
qwdYqqZ2J6BKH/OovRG2UazSKP3rEc14ephsbWpUDkGwjDMynAy17txKbgSJZoqHt1Xk3NRL9jgq
DAITwhrYkHhknoxdZyXB25zYP3x09ZBgJwnPMUrlhvQcd5sDKnG8rYYOd2UYbhG/9rnbk6X2nW9B
hcI88vqQwHD3NS3SdvaZqZa0DrWs2fIwHCB5cvrLz4IqmKrpjTUnhnFnt/ED54sKSF7/h+2M3YE9
PuOVDFj9j49Gi40RNj/5z5CzzsjdRrucgwPJNM22lYhdeq0ZqlN1bykOOIVDexOuzhtvsi7USjsJ
pWngc/MtXHSoi/P4Tgpi4rPA2Bc7zvdY+c+SBU8u/ZdkMIOtz8e9L3AuYBzLn2JFMq0dCMCalFVn
saKxD4WfI8CLZ/bYagoBBX5852D1qlJHnEe5gHhK+x6GArUxuGksIrvdctItNOmzsHSfPCxGAcFb
lx3oHtkSy4VOMY6i9+4lHdOwdVprRRAHuYn+66QrjE1Pp8jstbcTsOC8z7u72pO34OD1Zoiafboo
2WzltiJsgA9iN1jl832Mn+QU1JADyVJBa5ZvtdT2JZGMXnZD3VVPwDGeHWfrGxIY7JjnN1YUvJZa
9ctHq6M4mS74XrxMTNf7xP+bF9BAJYNXzS2bnnQOT/n4WOikP2ZVeGMP0t5EdVVjn7OP0nGTYzaf
ItJvo6FOlCHtXfLzh8Dg8NIX+n554ACoGr4Kn8+DKwCt8kps15lhuMe6t7Z+2e4jhymwnIhEcf2S
f1cc5iJaRnTLHA0pMrdnMmlQFHsr34AwKdkUNWoTU/CHYETjju2jsnPfrUixYEC2RmtbdhQdsxSm
d7L2MftJTL4zo5K2ky9AwSFWQhpe2QzcWznHfGtKTbajdL+n9SUq6RqZKJrYtCRN88pkFLd22Aso
u0reAn+4W9w9XqCutjcy32mmL4FVFDTrzTKhuGGL1TLTj4rt/Dp1NLoHhwmA1hf8VXCb9ajwU4q7
2RrpZgXpFJQeaHFTnlx3+PXY0q4bGPIZ1swioK/em5jfnZh5KBH4qjEiXqTnPnaTUCjyzsmiWayH
UaqGjnArbtN8bvaBe2277KGi1WXE8Lt8zTImnTGTIZnsk5vox6CdT6Iczz1gJ958sig6zNYYXs9m
hI4x2OWH1blnGwy0U5E2Y2Q11nVAfbvsxNoTNLwZQ8CJv7mNEOlVnZRrpu3MQinU4WvISMyaWS1U
mcHe0kD8FJvGb9yFv4GciGQlB4rbDAbz5CkGWcumRpKxZJfPecnk+1Cn0OEWk1QoSCZ4RkjAEQZO
CtQr+4Bf95hmd3IaXxMsPisZuuLgJRcPDgQvRA75DTOL0sEredxlCwQz3QHstsp8CpcKQ8PxArAe
2XuBpM1BxWS9Ou7MKvuBX/GBDvYCXZfRuTpAlMRU1F5bxYCbF8NXJzmgFGkKwWihNekG4LIsiMjH
K9M5KSX8p3ZO+60YvgJLu6sxJ73oT54+JFP/6GnueXnb/uH9/jJ8ZNYRi5PHM3WaNbfYwPoOXYpY
xgTccN1HzwwHX1Qpyd1k4vgbSMTCm0w/HdaF62AO7U3eJZRjkN/dDrxHa7OPbyQ4jg1IsHM24WQt
XGLQLmAIyWZyj8z2MDN+jCFqSOUvccsAJ4Lik4NUjhaETs5SH3SD8OsbT7kPGI41aSqmH4/EAcbq
Zj9ov74q+ldU8TalY7RVtvEJ9cLl6l+RXJqwVziu/K56/2oJct3ao5+LKmjwGZc2goRfmxEihn9G
oCVsZiPI1/G1ZDGQetFXPQy3btY+dXgsWk99KCJFa93nf15tM0gyfBBqe0Ru5Vk7AXDI2xuWmfNZ
lPUFO22ZshHTPQh7elz4SDYUzCsoEJOyPmuXW1CjXKoNrA+3755Kfq7GCp44g7Be9DgkFeaJEDlv
3Ai8pgwmLEb2AvKqyR9MqTLJp25j39so1jCIQAiWQfsTa+wITUM8NedAEtvDAfJBupry06ydp6bW
X4HmhFtDO+GUdRJ4PXZlhHDikVEYiKhgccLTktc/BrkyZm1QO0OAKYr5rhAVZZz1sz/z9GjDfJ/i
JV81Dr0qNcAIWiTp3uLWXTjRpQ5pl0nH6SXu2kc6jDxOnsPJakfOyiRi+ih9DPFC77vWfwvy6NhR
5MWPpq6OwKu8vKyf0AedjRfEvNS1zQMiuouUIJIatKuYwP6qCr17ghFLZU93boPHwiWkOuUNhb4W
CJKs4COVwTlqYBVbcv6JKt5vm6mzyezPAFLeSuJN5I+hlIXZXwr0fvYRzLN4vtaRXPRk+FxDefEo
14jh14EpeM5tfoJuViCM2YQQ+4Pqo1DK0vkcGy1B+6JDOprtc+Jw0vc5Yc2J89JMpnMTN7/TyCyl
dPkawO1fL1TwddaPlzoyKcBT3h0Q22pb14Pm0mTgUhOwdY/jGG1PvGYdeW2SSCCoFypJUwgyHdwt
7BAhCj/aLeAJyMsTz87UAspvi5M5lpdxog6vtbOPTcRlF4zpT+nP7Xa2e8KhRnymsnEHIRFVcwTE
y4Rfuou0yZcStD8ttY/1iAjjd8NtKIqnyTuHBY+UOQ+aLQ7L5Yli+tiHWvEIK35bV42z6WE84oKB
aT66xUVV+jcw66Oo8+fcHx8VG1e6Yn4R/VlKYpntnX3pCmNb9/UzRhc81fmjQPMMaCH/Ie8DLrP+
CDNJi0nCDd8ezZu6WaxIXmUwdOvN2BfHpsUZ0AvGSXNholFAxJGZUpIaGwQtptPGtSoysi7bZ+Fd
i9m4T8qMRYJFo0ghxCYYaTfK+AHH+cFc5QfHadAxy+lEYyPtDeFw9UvzFIkavHUZH5Nk8Y755hYQ
09tAfYSRY9fCjnQ3Te2p8/Alj/Dr6g77r89xDRYNt+lwwsioe7Uj4MFzM7JpjvvnWx6Kz7gtq908
I7nRB7CyQclwQSo6cYrulZbQw0iVBwFqkhdIlLGNQUfpLlpHzpeo0Q+tMT7Ry4sI3bEU5tqlPO9c
Jhl3nyF5bkesrU9zY/z2RsdlTICYVXi8JeHWboc6waEyNGAJQF+vvNjcpT73Ed3ElA+2TAMZeMJy
5xB5X/e1f7dYoXOBascZCjHUYF0fimo7m0iECFvViqrDgz824SbATrRGR2t4yMd3uBScYyyGjU+B
DmZopTeV9eANQN09S/CV8/S1781NP1OnNnUfsUlhBR5Q5F5forTXBnSVvkIdoBza4mGqYvTnzBl/
WBcDyIGtRQQ1WpUierW76iTrd3PZfEkDzKO7h1z4gymu2HV+SreX5ryFL+EuB9bDDuZQzXznRUYi
Pqzfu0CfIqt709pKb8aiPoVVekhkwaam54OY88NTABAzhMlxg2GOBEqLuKpcxk3Ss6KptqGVfIQh
idIoGNjFCS79ALqFn5ugSqjHyqt4n9ndI+17VFzJbx4BDFKSVs22FywykxcmnWQlgvg8Z3Jjl7RL
zV391VndHs7FRxsdmSWiW9cfnt3EP3sOxEtINQQgHkMuXgSjo9eZl4QglzNHDxSsMqla2tvA5QNk
QMS7gM0ca4jtBIA/l7+j6TmsNWZKpQ4iTBZAmck+oE31e8MJfrPgXuXGOUP2v3XHftz2AdOau49V
9aT9+RIS+cg0Mh9PeW1Fd0Sm/yhmo5t1BvVCLp6TfPtim/GdyX7E92wTBpuMEbyAtScKjcRjHVCa
5qqx3Sc9tBmAE8V+O//qckbOiGwQRj3jMrEIpS8BDF1ipnTc6XxXDCzPC4N74eSJYp34jFLQGW0R
/SyXZ6DpFTEoeZ89+x7rFI/Utr+fAqQhL/DGbYS1yRjHT+Fz2isnqAqWrG6DyHjQSTxgSwo180H0
LBoO9Zbkm2kHYosCZMYti6X18q4XAj5T5J9oqci3nWHS7iv1ubHN54nM1NoN+OaGUd/QmrV4LnPC
Ui3ugeAmzbmk55bIXssOLWHdwr2NS1gF3k0a4aZvaWErqKNOSuoKQoKIXk4VWuPSD5x6Z2OktLrK
ebRqKTas535KJ3/gP2P6LOSmsZZwkjaeikpRS/wOl2Rl7/WQf3tdCOqgeII5h4GWE0CD+TBvQlR8
2ohZh7IMmjHKGYZH0rDi0UOM/Mccs403GzyGiwqkj5g2WrprEDNwZScNpyGGDIflwgp5KSVrQUoY
cEXqmXqEDu/KWoygNhV/myUoKEzL5FE409bvxoOLG4RVIaUD1AZtOA/ENDHBKiK4vTWMpUoMAKzH
bGEQXQBSsjZV8q1YP2LojKOdTybezosQpIfNZT9Gd54cgn03i0dj7H9F6uLebzHFO3MB+xAHrJrZ
Pzrc00tK61eTLBc9Y8huYs88gJv7py6x2mfFWQjjL5kmNDGyEFbPVjgMc3WLKoO2jAczdFEP+6IC
1Ki86mgKDsL0R6/dOaJaAMwakYk7hh5yFxliszLlbjmZeq74DmuHaX6adoJ01jAr8wbTSjTM27wH
0QN0Z2d1rPyrpUxuhEozZM6mDSc24nztqg+sB3ZBN/TZXbE9z2joMEP8cv6tQmvbOt5TgKnydvE4
QIZ210DX6mMFxMTWPyUXwzZgH7hhH7E1Xe8N5JRcK/nEXqZFPcs3NUVIWyvrqv2kT87So8RP9FfH
PB5Ck2EWWyGffcsHcDS8d9lZt1TgcBGrpvl1Zis/zMM5C9L6yll+Y3fsC/h6Pt0cywypoTf1wa/h
87QQ5V00h4vUOtEQnrB3s0BN1KnxZHe87l6Hp6wEd/dhgRqnCnd+txZiY1BseS1OHcLfKvfj5zSG
6jhniMV4lXapjuqDqvxzJJ3z4NkXO8Tf5VW8TAOIiPWSKcHwRLBHUhqUBvUq9WFmyxSVgTBbqurn
5SHQGwilNsVlScB36NOlyz1ymrckRtstawejt57tBRtm0GRk9RabJoZpOUANExT8gJy2t5TAfsVz
N2BhLD/+ic7/Bzz+vwTUv/87tP3/SsaAJJb/3zMGrp/tZzR8Tv8Zaw9VgF9+/j94vU0CwQ2YQwM4
9a7/b669Z//Lc30TGxpWSB/vK0z5/6AMGFbwLwR8/OHQ64V0wA38GzNg2P6/PFP6+MeEHXCG9f9H
ZHvX9+Hn/ye2PVc/Eu/yd7nCMy2oZcD8/wtnQLGHjxOwKaD2aVmoe2PVaLG1BQWMcWUCkRt4qIxU
H7eK2ntzvA269qpM/y5tUfVE7N5WxnQoFNFHU0KiYtnTDufYNGmBAWHq5fnrJOpXXXF69r3+Y7Ci
Y8quyqzUB/HVRb0A0xZYzo0yqpcxxnAw9HbI0X+01jZ/HC9JLCqdlP0QSffLSYZH13EQjBHa3LD+
jRr7JZXhRRnu7zQTc+3eccS8em5+Zj/9RoBvy96Zai/rg6TBrx1kTHG9+ziMyU7PwBDJEiM+uIgr
8K7B97FkQVhc6Urkm7a6DBUrXKDZZETjXVZisgiNADsOxKXAkB/wxGnwADrQS/KsRRNoXqlmYzRY
dlhI0GLrw69noY8pEMKb0YmVldb5urc7JDO6zqnolWBnryGwUj/Cyew4WAOJ65DLpiGJTNOKFct7
YPjndMreBjKHvVuku8mhz0thmp/jCGclon1La02JP2VLz4bruwL6a/3jGL/Epq9ECTCeeO/DBNPd
LLVYSeqOaK5cpV79lkXtJ+LDsY2brYrNV0oEb+2aBikLyXM9VMaPwaTT2Ww3iQOupiB6I4m51lV6
xnz+p2v70xnMd0BE6wxs7iS958gPzpDRb5i3HwXaewMDwC+8l8wIz24LSS3p3hvj1mFRxHG733Vz
TElRPGLGGB9txgkWwd7znPvvsuLETnyQzMz0Q2dsQrC6LdgUja+NXxgcCPXJXMAqQKTIUDVzx1FH
XuKRsYqg5RvFwRuZzu+YJtq9gQolZM3Ezud4xaFsV3sFs68w1vbIMkE0vGUyK8GQz0eMONGagZHV
lcwOs0GLshiN+xKa6xSOh5yPZdLSqkola7xuQAggiA/32m3ubJOAKcnGvGLAqt3mnf6wq3kzYAcI
g+l1juLbtlLfPPfoYm2jbRXyDlukGYZG7XLNJZcG0a/AYld0n1oDBPSj9ntKfXOVSkZ9hx0i1nHZ
s4+ZXeeBi4iat/gZh92LP6tDo0bCftm9INIG8fo4Z+GLW9bPScLfEBDkQP4mIIMzDusTV2lBO6/i
ovJZ77Fh3LFFO7aaT8nsJW+hL85Tsyql+UPtGst2wsBdcloyQJs0Gh96eR+4mG7bOl9g+tGaYryH
3Bwv6cKCjEoOy96ucfy/uEWErzAuUPZQA7WDkocUEAUgJuX0gCj6l85kHRXB/hL/n8ydJxi1r5Z4
0SGN15wZVy0rYZhetD4OH5b3Ww/zfd+yOvFbH4dq0LCf8B4CodY5cv5KWbiyFjiDROeabfvN8GgM
V+zjMmq7Uss4VNb4S66VlbHr0VPrnTjhvlIw/iDsBnu4/TwXLHgXaLEzHFRqvSVGu5v7JwzB347r
/1K9w/KJQoy2C2+MjFOzctSfaTyWof+TEQwgMQIqKuvjJ3rv9u6AktXGoA1wxdHpJBloXC+bWCBA
02KA91Jsi/h3hjVsZwSK/taOCcQrvCTTTJ1E0GrOdQAV98BKoPJH6ddo41PscofujFyY5PbcbbOk
XFqQdKuqTA6ZcK+DXt5vaJ/9wzT3z2WMZSFwf/LZe0TkwFw3i9+ZSznsPpHd7ztQyRn3w1UTxc+5
IcjyhbdzYuzRKIhfGgR3TZ8oWdBvWKnjRAuuOmEdIsar6ztPkwjOta42PHtYMtjPnjd9tyG5TACp
TmlcSLmjm2IwczE6jQo5pX/LY8I3gz67un7ovfG577BEtGHxTNiARbdL63aNoikX4ixO//A3CadP
q2o/tQVQz7PaM2JF0vrdwibhlZmj5/q9ZpER9AW7toDldWpCpbE0fpPURp52lbeB+vVpTXxUSivi
pgw11M7dg3evi/4vm/vvtCZqmlsuhOLwjo48QlS2f/HK+TXqxT2WMijqjcCvrIY7FaLjOc1t7HOj
t1on3kRBQdDNf6sytnVi6WnvkEItInR4uPy1iOR94dotz90gWptYBFL32+/a0/KONUuidUDiITvb
83nFGuIyTE4Ga3A5yF3nDq9pXn8ULY9qCi959nJ+1Po50t6JfvkfOz/Su/HKdo0Kx0l9pEN7jcFX
dc59XnsDXQTyFSf/q6ROGLoqjJ3RZBFSgMCwP3Os6GZvPEdT/TpG3aWqmOjz7DOU1EBjPkIqGrZ5
uBQ9GUML0Th540YJrLh49H3xN8qKmEbwYOHE7Yx+h28JSS9mIi3AybTzPXCQMyPVybEZBCeju9E4
lxKPIjirAAnth8yWi3fF8tT3HMfMgor0lFESjevo6QzwcCZUDIwqB4rTNDD0mbqGvN7UsqEpM3Kf
e+uVm/AVHjHdnlNicBsWBz+2v1Ec9qCz4WUUuDjjyLyIRhE3jYJp7VfVjeh9GC5RQdfC0D97SFG9
/2W5nCLYlKcpB5TKq4EPRtMDyar/w9J5LTeObEv0iyqiYAt4pTciRXnzgpBpwXsU3Nefhbn3RTGu
p1siWdi1M3MlRwneZIMVLrZce12ygloZmukH5ziBjEO2CInB0n0g2oTLXzu852qosYhRa85LaTfx
D/UmTFsBlEJf/Qqh7u04wZeF23ltNXTRLLJmPT0uOZD1TFMkAQs6heuRANj8qTvOm3DMEYxzHOGS
TnLdk9Y3yPvK5KOW3c1MeItIEyalR6Mz7q/PIa7GdVXhnILen9k1mjfLBtekZ6Mub0nqHCxD8aBT
N66IMM2a5rVdxpvmxyo/QlE+6IjxBj4avxp2zEiXzqqNzNMCqILMfzLr5GgtEpDn4OYbneLRDJ6a
PPrIq/aoyoiQuL3tgnxvDtwxxfgvjuJzt1jNTbuDusSGm6IEF8P6L1rwLxHpEtMXuemQuBVRIt0F
15A7Pb/sRzjqMXOzVzrof+eQlIEKjiEehbj/aQfjE3ffR9/GL+XwxURqroqeT3Q3+BuPTgC7xFwj
HP/Fi8LXRRIdxfAsrfowu9O7l1gv/lTfpKqfzPhvrPOv1L8zouaRrfK7agFCMTxdnDE6Qdtlnx/j
XzLKIzGCu9BEBAUtsh1icikShwjsl3Cr/IJneuHRLtse+m64D32Ql/2/hERQk47nGiSlHMDPp+0+
UBOwqzjlc+GcdM7NNi24EKvYYT8AhiqZPmakDVaF1s2sri6wmS5trsIvdl5lXgguE8cekQGIWWZ1
DkREmfilMnNFphMo9vJu47SX+WcHQWexbWL1hBWVofCNBi17eW6wl4q+Maxd8gkjapR84Sd4biym
1KCnxrzuHwb67la9VA9Rkd0NjbrTOQKC413tubvPeqxPrnMZe+qire4atKBA0uLQOqWxDpIIXdXq
xrWd/hjLjmMoSE3g+96OXnaYlIGJTdavWmkCZIQaAncp47jlrfncoNivHMlHbZihLjDKlcUILjj8
dEdIOBYhfM9KXiiu/+bi8YMYznJZ7Jgd8uYuiCoaUxdiAfunqLNJijmnKKOl22gfolrzZJD4yPvs
xRgyUnRcyZMY83Q+WG8hAIkmCn+DQT2Pjr2z5WctA+Jg1V0+BTg8ABzmlTxGLdyZJu0/QCA+Bm6/
97E/+L0gD93dOsv8zeLysSSq7RFH3tR6enP65nmIPDRkhbM2o9HejiNnk1Ms1GkXjlRICtm0dqZn
s38KhnGrYr+62UtAP3v1w3CTyaWstnsfCciyt6noeDGcKzPyfU98ieUdpgpekTUryyOgYJDxFItB
qHBGesCYwn3GzGb2d1OgcX9JPMYl5nCHkPaq6YIIXfUolZBUjHObAWV9M9NmhJdLuH/iYWj29tIX
HcqDbWOlcTqWlsRWccGDVVJkzNCNSapnGByMEToq+T3b5ufh2ztpVP/8GOu6bU9qO/p4LVRc/jVJ
uMBfFG0vNmlEEGw0vfoUC+QB2ugo6muItaJoFF8yKCWwfhg1cTrNGLW4qdFlxNKtQpTH7YOfKbTl
RtX1a2zY7whCDEQtBn47Ei9qEt+t67ExjEkPYOVto5kMdVe9DpyvR5UXL+lENiUtyDYPXTOT2quy
HdXkJw3c6twkWu4blFrK1nS29tADIeZTt9Lt5kHBQrbpQ4lQlDOnXHRWul5Hl0ftYJvO3qIcw5HN
S9yYyd4U+OkmM8iwa048FSQ6TqPqc0ZFzopy7rzFbDxx9wXixSp5TbsvGgrQoAZtml0+ZNoyJHBg
jvtsUZB8xvvECKJTnlH1Yy6mmGiApjtrwKkMo1ndPLDDeCT08ivoO8HhbkIVzN/jUIkVEByGV0Py
wjSEmTr3ljTGtascPvOt7XIK3Lc+54x24g+SyWuDwZFZxdimTgXDSx/IQvMJotE7semJS/vpUfkG
ToTIAvucsRUWUFYrbqVrx8UgZVAo0LZf2ih/A7/ONnMTjduMkI5T8JFpK/xFI48aP0ZEcbqST3kc
UkZn4wqEofcgitnYGpHLESedh2zkSk1pyXc1MyGzigddVfq4ZbRilR3UIf6v9MNsyEoZ4Q1FbeT6
DwIqeqKb09mgoMFEozgBHSblidODpOddpPLu4mQp0n5rPKWL+B2pvZPWH44ff6ZJ9Ybj990T7rHR
NluTGuwgBJ4djaV4BRCg1naD7l33f/NUzFBI6z1+HQLxOYDSHBsDK+tfE41XZL+GMfK0ECCChgbj
nOocvPfNY5LDrCWc+l1YrCjonHuka9ZRvCFYFZqhOJHnePIIMe9KqnaT/FKHZQiK0WNoK3n+FIHu
130/sqQwNkYSPmX46SnQ/ao4/ms7u4U8G2Su14G3Jaj93JvVbwKMmAnKfB55KJWF8Sphf9A+ZT8D
4SMZPT524bxoXi6oXkP+zRGhhjAIg0MtI3dTxwZSCqbEzUyNiZR1f0YTEOyqtXlMOKLXXuVeG5va
qiyz3DuigXjd+GnUrnEB/sVVLraLLcE8yYBcyf2I8Afp+UrnRrtmdTVvWzt+qHoMyRFKDR+sHCB2
Zu+Y+vB7Wp4LaSZ6wSZMqcQ8n50S9l3KzaygEwLHck3diUyJ9gcoRVOyrNHvBitk9jeHu7x0jnaB
gcDuWKosknXQEY0zPR4K/VW0LQDD5XT2fPkxhMPPZKv3BsrjOjCcjvQrMl6YLZZUx1dMcupNhvIx
GYsnmm3OcDpYsUhzN3q0MFHjiMDhW0dytJLq6w6QTD7/Jq3/4zYKtjuaIqEm9gFQ5vCTkITxwh3g
TtbdKc73xv41HUXT38UvScUaHpy3vPA7ZI31VDCKEgj/svALcjYzArdB/REAsyGBAxUcaZouNpTT
TkFYmHTprTKfS+nyfU1h9E8M2DOrAYuYWLT84acvSpvyLDjfsUlE1UkoOMn9AX5hd9bOyM2Y0cVZ
MjUuIRL6syRJFkaW1MbD3faK6KxT70IbADFZpHcvleOuT+tvjHrIrtNIFL9PHruONYw07MeiwrDc
JS4RpFTAiemMD0wvdHxg8QmHmvaFZsk8UbFhsRyBd7+VmX8VibyWGJ+EZD7mh+NxM2a/l8/9iy/3
8J/w+vTJG6mJJx5qzEyasCVGiXVGxnjdj69BVl6z3GFOtbV+U1q466gks8s+FcOT/O0EKmeTLlO6
O/L7RsNHkao7SFQfeYzrsvf7SzyUKHoo0av5WmflV5dk+iTb6csZfqRf0OpjfqbSewCAeLIsc9ru
G69+VzQbQi92trYVtwhozDluVDK4WemPAqxCzNx8Sbtm5wO4wBaePQFsSobcWvna/O6GsaNe5YcQ
ykc3V/bWykd0JmrcrOXObgL7p1LDEoSRUho1Fcs/S7q/Yin707+BXOzcFvtOMXIxSjjMWCHzCBTN
lRMLqJbDrbkGVk6MmcC7bM/AHK6zwDWe0nnoETvAZPypzXMvxXOWNiYQOvOhKAw4CeJsmtZPCDIr
8Kl86/q1dKDKF/WZ+6ePTcrwM9aPdoLEBIamWsgt3FMwrsTpUXsNqkqaPuNM2jGxYHBu49vc/+HD
wHVWt5c5sz6MBKc6eEEFVZ5qG06YhK0p5/h6qoCSjTMPnVALqANTTRG35HI6hM9DaLsXQEOwa1Wa
YxuOhzuqY6K0570bULRszePJmMiqRrYyuNpsy4zBgBjbhh7e7KgNLndmPmBJHMS4DTnjLZ0e5WhA
VE9vnfQ/5t42eb9wKqRNzoe3zN9sgck74tUWHuesavAI2jlPKY7q1yqhvNnT7Wn2zKcuETet6yVj
2Kh18qzwzCB0iec6IYpF6IkUBWQCxUJtBabx0UIdXykNOIf9uAEq8VlZ+Df8lDGk58JBdI69CK5L
W+MR4sr2JaakvGsasVuo23hueVZE00/Oe70c8/TeabOXWLkuU+fob8bxJ87KcxM4P0ZhnX14hxu7
I5cyIwAGLSCEI+dQygvcbU122sfBNRRNrpeQl3qXeJ23nZTkVeVRXiU1jLkaR69NDZ5lgKW/zgfC
0xmAHfJWRsRQkLX3EtvNoSBRtBLTT1TinTOH2ubZ+mfSP7oC7DGvGmdSx7aZyECgMXImP3U6oI/M
tXeDpMKqTSHUm5Gazn7He4nGt028Rahp9viifqcRlrgp+Xxoleir5LNXGbM+uI2/T9vsLbBwjiXC
uKbhDG3zoxqD9pwn/n4s9NZmbltbrJNWiRZckXgh5kg9wd/A/FziIPUYwYzhOlpBi9/YPDsF52wI
ohkswahwT4zNTNUnju80wDRitmeRR6+m+AsjMvZOjx1bJyArTIOhPYwmooshOJhJJEflp9tA4MJ2
ema2hoqUe3twHnPtVb/0mJxTUlLUh9gwa/ytJ6JfE+cgCEF6VGcaPdaOAY63rFlqDDAA13Xpv7Ua
DKvTsblcTvIK6/gsP7HZEA2M450ZiQXXdK0Ipt5RKjvup8VFZlUnCnO41+ftkfg8Od8W86TjWC9T
SXqLGwFkmg8PxsM6GKQN9V28R00mTwmS/57a9JT7A7ujG2s4ynZb3zyNxSGwx/NgJQ9d1TwFPsTh
oaKO0vOwn4hXX802jb8Uw0DYxbkEvqvtlwZhe8nQ6GDLZ2BL7sW9T+TXFLnPUWUTMsMtTjEXV1BL
XwgmEQkQHS5n8951o4CqtqPfQWz26BxA3qJwkFLxhEaIuDKbUzHOMDctsh+l7fME7Skh5q66o18k
3ZdmA0+q3Q6a/pVMgVwO4olVCG4FanOmjV9XP0VFDTbTk58PJmdGFp1nrT7tuK4gahj3vhYJ0BgK
tRRSjG21j0DyjH2ErLhym/bOgSwkw7lDG+PMbmNcDez0gg2ooIrrEqc1LWQWFlUvCJ6VNp4im02p
o/1z1GfOZmoZzHq/eu0wZhkzu5dURWyEaQNL0uJRRlB9a/+zbRreyu7ETC0MshQ8Ps3wgBsC1mzZ
PPA7WyUmqTYr6ciyx21OIR/dHs8O3+Heq+M/zztCNhsRrNsBgBunw33TlR92RYBAi0M0+mzYND0l
Ply6jl5LM8UuhQlj2jZoajvD83J0+vqfg0WPcz/Zq7mP9iibxzmuXihr5eh0GkSJopjXfstQVzXK
WtV+eBgra+c2wcfcthcXpNLa19g9qiZ/x80LPSObCDGN97EFB5Y/HKreVWZIHYs/R8H4uyvAVE2s
CXLapwBaB199331U/nUmWL5mD8IWC/8FQlfB5wmepByWcDy/Gw9+BM9GHyVUD8Y/70LJEhmKmrla
15U+aAyhp7Eaf81WnL28yDeTX71P+Rdhp/fJpnPLjknVdSC7dOq8+vUNNdjblP53R95+14tb6+Dj
A8B5AvvxEmcVeBxqEVo3IczTdi9yoODBHJ6z9pFVbMyaq3W3dS1fRCn/2Y148Pr6Y8592qp1c5zb
+dOrMIXGOeenRJN1ezdf+djuJorGmSTdettNMJmETqtD3ctXL1KolzSagDCHkGCj5IwLjddgGtPW
l6lswiNR+2lDCqnMocN2xo2UdVnJLdz7pO6bHAz3qyCkHkHx401ZG7iDfB1rjl5vonVMLHEqqmhc
hOgsfWIBcJFz82Db8NlIaN37vf3NcvVBZ4zicw24Oxnn82wdujkcDq7hffoTXMpOPdBfpk+cTSfT
rECSKefHLyjDatXBGlmZDgQqt0GPhuMkd5QW0/bLhqnL3LVf4Ffv4IR7vrg7Yf9FRImOCLqkCefi
IXYFS1R01gopt+6qJ2KOz1mvXn1qTOfa/QonDofeb1GQ5g9CjJzrS0Vcw3qBW4tmgRH19OTmtbXH
BbV1ff88KIlHbySkZMObLyrN47kEdwOXkjWyWX4T316gp8nvAFLYdX4Ta3pLFNh2wt2vBk5mxRoq
oXQ7QleYnPpXAes2J9Z2ldN/lZN8TXpMcPTT34t2/inSBloNhcaRQ3a76b6E3z2n1LTvUkNccnd6
AjbyyaVoF4bxvR3ybqn6n6C234WwDowVXW98uZjHCZ3Wz3JE1PQWWRE3y0q47cnNsP3WbUJl5QDe
oRcoY/7XwM2tVNn9ZAw9kG/3w6jVsa9Njg+DSaihq2aTtMlCW2FZGCbx1vPUu+fiNg6So26oXOzS
vt44OiEkRWSfxOxhziVIShacyOifFlbKVbi1QPBMMQ8EMlY/C3XChBLkpPPPGDz1snrgWA/9L7Oi
StvAre8U3rZqkT2y+GaNw6Ux7H5vl/JPRYA+OWxw7Wxknx9G4WGSczMCaYZ4UsJ/8PQ8ntMw/ogd
7luBjSGrPsm4E9uJhrf1qPUl7NQWP8beG7w7pw02fT9/5v3wnVDINAnzrh/mYzWBr2k9duBR6eSb
bBi+BKIUpYfwp67cI0V/zmOKZSt20OsZT5gdhs1y8SAPmS/JD1b9XHxNcG5jSb0vE5/+oRM3XRs1
TgYLHkzro3Jobd55hvk20RrFegznpWzuTDP46HP7bfIwgHfZdG/OFgugRh8aToK9jjsirUSAkINW
zLojb226ESekEWOfWDXPJtdaZt2B0j/zODb+A+Lh3ZgBawhsbJiuvjRtdw15r6ynjlVDGHtnFi7f
jc5PkU5f0hoPRipgwszN4+hXz66Jgtu1z35ZPGV+Nx5c7V2UV52shgdj5xUnBeaAHL/a+E36TdPw
GZQBHWUE8QyDqALNiJlnsJccn2uHRbbZhs8agtdKTfmz0OwHE8n55Ogbpuwjq9OnIs/qTRPmPP7Q
/hoLK8vA1LsuimLtkksc4nfRCmsVFcW/QBc/vah2JLE4+ztCwx7tigRbgw8S3bjBEHfHNAgwN+LE
pSt7Jy3sASLO4dLELd31kh0fXOoVfdT/HChJq17TWp3doPDU27jsx33vsLfueAFtGl9XChDNNMAq
IHcbA1rud/jBcFYyluJeg2zBVjrEvJqFbcDg0n8YTnAOsgg1J72T6IqOBdw5Xo4wtiM4gDhNm8jd
ecL/rHx2A5IERpbN+dYbuR4k4X3vhj9l8U/P006Z//JmZg2++N0dQhLkn8ebYL+/2o3+ELAzSv/h
nnnhEqT31UiSIvOPBEzYw0TjVfTes7DkU1eBcqIgCrsc84yh1Iredo5djTBakn+rzAzAl+kf+Uaz
ndPSvtBFIdyAJNi0pgJsET3XYJE9LoJsQUKWjwYCrvzGALKGzVTjxOTpX7jhX1C029oR5Q4HIuNX
bX85oU7WuaFBozp0cndTzw6cLPfi3sRpOrxy1wTFlSyNsHSwwhzFCVr29HKopzaWD4Fym51FE8gp
bed+zcPzxWHkYNP8DtzBoTUjecG5xO60kk+Gpe69rnmPZPGWUZl4FydEBusRNm1uLqBDMW8KzyIV
SeJv9HjJHBOIkbm3ArQ3izjBIiDx+MyrAxm/LUnt+kDa6L6oiwsl6xTYtvkRjgYPaIkjJ+e5bada
LOaRZ57R7TblV01ZZm4BFg1QtkrEufatTF12dcNWzs4nF0ZePrdP5A5GzVrHFlGLblLMOA0rERuI
GoarezlEFbqE9xaze0RVrsZNzsKsyWEaRZ3RYPhuTVZa6ENu564QNu8Dgn0HHyWRfPoCuT0MA/sy
7jIlVlFOb4uu+4p9eDlrnDfJXB5y/Kobd4r8dcSa23CpCaHtbJNKqLhIdIOX5UdIMLdwbl/Cjk9a
khvxld46rv5pyU4rrrYFCyvaMcAR4PFgYxIIjyyhKd5beNZbJFtf+c/W4JHi25WCnSSSlb2nVdmr
eRul1qJpOPosFnJ+4r9zKdibfbVN+VXBAIw0A5cx5TB0kjI2NlOSbhP2AACqYnQE8y0QENmnYPyV
g3nFZX9Ppy1Lcd95afvghTbMDxOHt87x3dmzxOSaXaXXP1V1Oh5hv777Jk1aPGO+tHu2pzk9Rs1F
QPRbZw5Pj/kv5HiQ3LfWdvZjNyzgRDzg+hmHzVQUv34hIroJmnxn8tvPobjjKc96OJ5ASXQXbKPJ
pqttVqUooan4NbCOgt/6K3P7NhT6VfFZ2TjwZDYUoj5mMdzxuk+34Ix4qdt+PEtaWAUwMVb4xDf8
UA37unXeW+wLTcfTPy+4P/vO41zzNMYpXy5jDQL1cIM0gMJVk9aeu/7ZwfLagVW0Yoqz4pnxJ46n
74i2aQzI48OA6aSNQ+TIovwQo3dW2cLLxJBVpf6tUAjBlmCenxQ8VSOmvqDVB28x0sWWIFarglNu
efdQ59gKTH9JHyyOGQgQRXRuFa6KaILT5Y+wZp0IMBPNSqymInQr9tpd49A3k7oPxEJRZEKCLmOs
uJxzT46AN/skkIF2WbdqrgTsVfZgA458zMJ8/9z+oCzIQ2FX/V2G1g328qmM+X3NMKDHyOujXafN
XScKYxtL97PQAjXfNuRZSkAvQwpBOuCqIJRpgIBxfpi0gkP4Gbp9w0ow3MU8P/d5yb4S8sSRGux0
G4OQGz0ahmfX+TYFEiv7nIeQ8+MR+i5AGqF3cxl9KXUxykStM5e9rL+4TDpHnTCQXxvAdKuOjAa7
CHBMDqFr7GpPgctoF4eUUsrB3hUjDko3qXB/GtiSMmE6K3prCQiMuA5AolQlz8HQOjM3jYcEsBxR
v5dBXfnJMIeVKUR0Pj2e6p+8oH9vsZ+uzRj4SAI/e8NRBvUMObUZ61eRQVwU83Tv0j9V1wFSEVpn
twgZbNIh4518bUDcUBNMzY4JKf3qZ784NrSSLjsQ4FVkondeJIydU7R/JeOn6ycPPmD1yEj6C2B4
qfgbIsDtiuDTuJory8ehZb+Erftn4IHcpA73Nt/Vrw0MO6z+06lhZ8UjBgdViQc2jhiNTAI0Xuxw
mKbL/1V8NRmph5HqCRmIdUg4EU19PhsRTa1uADNyicPrApNJmfyHTeHt2oTIihxo6wXVS2kSlzu/
5ZY61YeCw5GVH8iW3rVOWSYPE6MhbZPeiVPX3+kMWHtnR8fMpQtlJKrBh5xXaXTWuoKor+UCr+79
OyuLQOa5p6Iop50ppmtXV+Ebw/p2mLX1FPRF9lQASgxE061Du0eImN8T7YFbYi5oYSuxVgzNq4zG
5o32L6Bw/qteQuFRbN1BFL8kYRC9toGsIZzpvWvdmBcdrliPobb5oubPPgab5dRRenCVkb07FdWy
Wc66qQ79raxhjkptT2d6vtgKR0lzZBxG4TUBgWp7mO46+97CDO91mCYIhH6GgcbR74DdoWOzuQQB
QjIVJM4O0z6LFk4Hsg1TfDI7uXYR5E7sMVmy6ih7ccpCXGM3ehpsmb7oLgsf66Te1iOcREcV0w5+
ZPaSr+3iq4Ju+czKhEp5UAV16j8Lzv4bb5Nr6r9KbdXPpjXLFxIBSO3j9Mj7jG/bvB+y5ii7lD7P
KaWhyfDHQxZ1JD1yVvhsoDRQq9Eqz3Mds/XKs5nE01SdhzmszlZuC3j+vHsiafOHnqsUrJzfCnCJ
/DfKVdX5v7/SeI32+aRuJm2INE46ahUoBR8oqbrzf1+E5RrV6r+/DMmpwM7g/t20CofhEcoV8Xb6
S8///YP/vlS2C71ogr1htSXCO/3C+uwO6f9/ycDYUwMSknEIhD6ny78lhewegw53z5wY96J0jHvY
7eRsKM+mR6ImUtXWJhlE/i3Wa+OetKWkY9d7VPbcn4aKO1qY8eNt00Tegy6U93jLnSYS13D5L//7
J6Hl3iS9zXuE5JNw0xnEVabSg4JqhB5hQxgVd2CCnWtlxmCSIcRtXYPtTTp08/3gWdN9G6vsLpuL
g823zCNUJjsU7/Dqc9N3i1FfrCngKBCp4sQLbAwjya2ci8QCPsQfaGtW7lNc+d0lqCuYstXcXUJ3
keAwA+MTNsqHzHsqO6O9+CJgux3RInz570uDvIZYnHxjWrwzvbE/zrpBrli+5MsvGHAzHCp35N0z
Fdd+MDc2HDiOHYSduh2jS1CSPxFSyIUSLteJv5B3Qvp0QNohD0Nk25kc9KuxQdesSizKfUdXNu82
p8fcxxfWQFwYDdBgpoCKnY3criAy42kPi6y/WHnfX1zM0tvR5gghuAgwymTUbwqlL9XyBWYgUJKR
4oLczL4TMYx78qVUuZP7yuSHm0APKp30HqXs5tn9vM7DQT+HWrJZnIM7yLaEVwYR4YnISHi7BkXH
dWzv8toJH5Xswsc4yXc5fu7rf3/HWte6jBR/y/wAnt296cZ1b7VK3Bu84w3pnA70ZhUof99NaCMW
Q8M2DWt0eVknj2gcezRTZ0NfLWHvprefuPLJO2UEX5mJhaX3GyoD7JzBz0dVcVhMb5JsCH8WvHKi
5LfvGt0mnVV554SXCDGO4xVHjUMxG9YY5a1yZ/hmk2sfuM8kW0P0B10ZFx69xutk0SDXWaO+5blb
kI8DeJ/o5aXqXmNG6cfYuMU3NsweD2NUi7Qc7tkycBNajKpej72u9YryIaw8+Ju0GH4zSL/gMHWc
RkAtwcLTtizoggig2+CgS82yeDf9ap8O+WH25Pjmhxi9sQTjl2GuP0VK7F1FvKJCrPoerY+4p464
CH3//75AcD/0NjXXnsUftp/E85Tmr67J3ygVvmsbjBgv64Y7VLtjV/duV0i9btGbm7GocTfEifEj
J0tvx+htblF9Au8xwEWylvj6mc8zsAUW472TX0n8hqeSjDj17nF06q1LOOUkC3gGrXoaCwlLEAif
NDKLyVU6aRj9DxVPik2dQsmKgiLelNUAM8XPjAfhumCk2DzZNr4Rq76mGAn45d6h7LGfKFvxDuwg
AgXtlpKo8Th4PyzwusWFqx9SSh1hV1UH4UK8DALuXbnZVYdO5u9BvbQLSogGNbffSOwZ7MO1jpy/
qq/HU6zpXZj9CTRMOjzM8CzGyBG72uvebWckwOrYT0Y13SOKf7F7DM++wFKY9weENmp28kYdh4Ib
Qbr8ObJ2otfKyoExMkCR2I62lKK7SODgjUMO9VFYxyapFwm963ZguJPN4AuaM2iXcBAMdtFUmg+G
Ho2HYSLHNzhfFNLCMwUqBbsnVPgQQ5AHKl5NYPIuTWXjI1K33BwGxP5Ob6fRdMFxBkwdDZ3JVvXd
V2a3ydGTyiS9VMJZB1LRjab+A5L6PWWkDIShqo9WGeiLI/vmYYTed2gqth+9/YECNO4jEfTruEuD
7ZSHJC48suFNXx5zr74QO8KyaSWHJKTALUMJ8WjYYScfyiiDI8X3Nshgn1rRcDdTNK4B+m39AjiN
2eMmC73mLmeDvLpW8ZzBbiPhR5+bt+ubqLol3a6IAhBRxWLmGv8FGMDXyqt5N2LpoG8ZEc1AwLfD
/iMz5nwPHmRrzWW6q10OUypGWOFoa19V027qwr8cKGvBTwi7hZEPoC4vaTaJrQuN4oiSlLjNQww8
7BAl4aMNg8yprD3Fge86+ZiS0KcXoP2dSuyhAqg3TEP0S3auHi2DA1Y1MW2tsh/2CXXHkwzuoxpa
dD4a6xZ+3jqvtt7MwzcqUx/ED2SUoUQ6ByqHAWiVHIMtdASAz/inEIXieY+FjIj8SVXcqn2i8DzJ
XthzEQ5wq2/XfARG/K1HTiknN88TcJOhrh5Tqb/UYJ2BOfxB06VHoeYGJL1mj4Kya/KlMZShChuP
agjkJOfYC/94ae9Q99LNjHKZYBuwTah5YVDnO1IGbNvZ6+CfUAdwoeE4snUjPTyhIjRcKUwZbJ3/
jB/EhpjKsQn03MVxIBxyibUeKX0DcBywcBS/p3X12c3C3MCh3ZOLOsyWe4ZpswU+ZGycZnqH3LWX
yXuXT+EuCPSLcBYjMi5xJ0bYM60Xr7f3eVfcp3X9TSLrvVw87i38pZURevTGpgz6qfsPywlOlL0T
zP0+UyG6VNVHR+7m10Dl+7IEk1Tm4q5XMMZro/vuMGywivXCtUWRSMAhVVb9bxIY0HpYnlS4Vvfj
dgwJu9CZAZZyuOYuInHfjI9xKE+0YJcQx5ofpxxvbVY8B3U87TFz9eQddPmWO96GHiaO462t9Hff
qC3+rsVZbnRvKSUKIqD5pWwyvIGeRyCc1WXFvccITJu2dv1OlyfcUgOgUz1GmM7GOy/sCXRoiz9y
LJ5jF6uLdPcEo7DnyapFRIx2rQEwXCIn9MJDs8uxRjTFJlYjmlYKQa3uTe6LJXwVolvtvHFzLFUQ
6IKHoHmq8eMi14S3YfrXkm2+ld0zmJyt1M6znDDL9961Tfpx5bnj6+SRSrN5CPO0w5HpKJbGijiy
XeqSU5sGijH0WOhY/doMp4zBB9S65r1U/FiwxaJ4hq2UVjBGZtIeibbOgadJYXWbiWrVJk/+6NFz
L2FpTRu8gke6x/O976TviR1FW3suPj2BUaGX1srOcF+DYqbr3OEu3vR6685MxBSRMblb8puT+sRD
HKBbgsEN3q+Pd+puSOaXJAEqE/fwBIgRQ/8wh5fJ/kwrKE5JWb442XTWofleWUTGm6B4rXN3C0zh
J3xSedDv6wlTft70bBjqbKe0Z9Fwh985s8wM+7QAZtIAMX8yjcy9Q81d3BZcSpH2OERy3AFglF84
JqltrLvzZL74DQwmYPwFQJqBJDnvve2SFNe9RP1tgPsJhXmDq2wcAaBE8KyfPcXO1s/kJ2+kRaO/
Gf9j78x2I0fSLP0qg7pngTQajeRgei583yS5diluCK3c98VIPv18zEJPVjcwbzAXGYhwZCgkd9Jo
9p9zviPspy4trzmDMkqdOTLPDVW2LPxJTSEZ0bk6bPyNq9uD7peSDd9LboywPMO8eWFccy9VtZiZ
Bg4ygv0ch08MdsMf3yLD6fdY29AOVkl0H1FeueJsiVOSgF8bnms4DTeVFYZrNqJQeVZy5AhFcqte
lT1+J2Jf0xpOPA/T+MxhM+isD4obKq5ivO0wJmGG5EpulBZ/Jnekt4oWEGbMw702yL0xCY7Phqze
KFS+mmJy4Sp5x4aq16PlEU9KCdZzELEfLcJK+5Jvruxeoyz449rT40yVJkOwesuntJNtSD0l//xR
VMWFMg4b+3jHPvwJv8wr+HmMhtXIvic8NbCQNnU+vtkuVyuWMQVGw3omRV/sVB8zN4k4C4dWyJSr
UZvZm8zFxFRtaiVuTM5kG9VRRZcT5Zjd+eib0x/TnJ8Y8dmkWShrIE+JugJIskq3+EMeTMt5W3RE
bvc9TbSh53ypYbjvcvJSdTMdjVAdbBxFRFmw8VZYo+YIlGsByOYuqsYjbWKnxiCNXiHnJRmNJdIm
9IbokQ1vZhYRFG6wFE+teaAO8mlIEHcCegERqTndFRhwQg9eWZ/flEP5KF0EPq/pp0ObRn88eMWC
yMPqsfPS5BQyjtoc0jTkXgO1SzWnOtPUU5OSG/kZGuZKkqxQ5h+KJBCfoyG2seNPh7HEd9JZNM6C
E+iLMrltquwIaWxVTsD33Fo0a4iifP9bS3m4YWriuYYxvobewqEop5Nb8zlE0msAt73TosfKkbG0
4+u2uRJxI5sSw6BtvOHIZgeYNFz00r7heiLP6DXtvosFmOeehxqJFRKV+NVFitKbtruJwthdBBnZ
aIpVCTIA3DMrv+E/qQkuLyeMC/5vitEFBitvQgqDv9jEcBxDGQJ/KZ1yNzIBcCoaT8P4UaXhHTTW
r1zTkMz+HCkH1OVkLn3Pw73Z4k0p2P93+QNWmbsq5uhIbXrVRgAcaIZeyTw2Dk4sbkQ23AXF/ExO
xd8CfGOwnJIWDEh4DlZhrbRp7XDwG9s6kYiC3dwz42jHncWhHmXeAxVYBHdZ0pDrHHCNcvzYVoNR
n0aDzVFA7XxQkCwXdkV2yYcnyKSGY5J3IJQ03MweO9GmZNOSztPR7aBVpnnrQFkOTtB4Upx4aGeU
+UrVLPWl910zWURPaQCh7+EwjfTeGrq47xQAYKBZxHi0wp/XhWfD5pe/fmc6KZ7NkD4wHu2noQam
qwmdbefR+Z18VeyYUgiK4Xe52wJMLMpLNTbNnXawtdhOdEh6SmZDkCsAt+m1xR4q0nTnWb772iqu
25hv46Y1Y/eVIqepdV59N6LrtyqPAf3sqH3Kee0Zpe88LamUmwv12uHjRC2t7dtSAXqwgrLDDPBO
exHqa0GBHvbO5QTOH/UwKC69yNwXtcE7JqmLcivz12dPf+d4rvsMehWzsY7S6IUKRPMcR+ObCnKS
KFH/6hhRdR4oFKHpDCMyccFoZXXa2QY1KeU+ywXsRc+A6tx+6zbAf7OYurPY5TTJ8N+SB6f+y5Kb
nQKXefwsBiScBtZZaPzaEZsiuySXzTh043Pr4KQAvR/bgDdt2EW7ma0FCtOnKdHuqgD1JZ0ZYYH0
KhecdygSmHQFzQNRinTUAfhbp3ylkUIBpo089Vocnw6I5hWHtgRLOTynqTtJLFmbUEAFZ59xCvEX
rtyZvkx8XFRs9JSgFMsZB873uTYzbz3YFiW6NL9sGcF+llPx1vs0tIXGmw68d8scyjPRgPuJg+dm
Uf1xxlXHqVPjDtY8BbU4sfzujvuSft5oYtOIpDhTd4YEeeKUcVEJ/L5JoMuqjEdXmlPE0UGmqpbw
0Jxgs9XWjwQRcNfN5rZjlsha1FLNeeb5oDalk9zZMZV7pOj2qqImSdfhmcIA8ClVODDi9jlJ8SbA
AKbtKy2pPSEjNWR09REueUlMcQsGEvALmC5wZPOpc/2f3sLBOU8IBXEVctHM8O+63jDvQkKBuoYU
HuOO3jLjeyxzfWsayd6xhmuiBUcWl9lKefDjjKYvLrsiizlqiuodRD3PGNqvD+mYn9uWg4qiLebA
ZXrMhD2dk5oto4Ntrpu873JCjR17kNOIDnL2XgwYWXFEMyiHMzio1quDHoh5pdd7xzXv0Bs2c6+3
ERoVCXtGAWHmPtED2e2S1sM3arlvRZoSXgBAS4uSoAtSzYt/E7YBqKJxisH/Rk5P+7pVb4Bwdgdz
vFRu9D5VBKbIIyaMCPYz5SAZpBmchTEtq1X6nmZUYXq6fZRdHm3dzOtOfgy3T7XfkCKTbvo0rFru
eyD2fXrhpHqFbkWXtctGu5XN2giYKkLMYLygOiiyhPYKDr4cDIhCHjDgsJn26+Wp0NoXkYmr40aH
KubK90oi6qMBuq/rW0y8ZHTn9FTlDjwNAZQt0Xd6zsP9lBePvSWGLRkRovUl8/lcrAlFkZRqomsF
9naFWuCv60BSOtTcENP/nMz5IVLyVFiqO8Rzfcljdj9e5nA4IaewC9r5DI3kyBxRkO6dhrXTJujg
gJwoYgRhE9jfcxXsZA6nOgD8atH5UfTxUhCL55/+T5zQ1KIyeQJKkIAw7Er4Sn72gM93kUnsx0bE
xR5SH5jgrHB29pi8jh0SStkbH0wGkoSIjExuIpc9FO6ITTcO9a6gzBCiACkYEMk7jK0XVWJErMfp
Mi6qZzD4v7Fhn2k/PE5krg5qa0+gdGDPu1s6Mb4N/1Tm3PlKlWfwZ+Nq0lySAB+GjKrw0TQA+M+B
c9Zd/eBkFoCqEQswZRNYbGGY+S5Aal2os51VMSOZ53gRNNvCMU4kR9s194YTavNML9uq97AFGTES
xlC3h0B5v/ZAxXQ1MUNg6M8YFmZhPcGpw8Rlj6GxjfG0z5FId0AZAp4ZZPHiCCd6VVon+G1AzojJ
Zz0uOi94j9op3unySI6QzZrkaYBtCjNn+1KaTH9V0T87bBrJP6CkReYSw+KOTjznl69Oz3Vq7YxR
wRTxmKuQ0qL/QoV7YKMLfiNGomLx1MvpZHQEkKDwoAo9HNgjsZ1y1K3T05YxBZgFa+YPMsw+RYoT
JkNt7FU04S7gkeNYUP27ad2hYm0LSghIPfEjWF4+r+LY6I+8sy8NTjes8t5HX9voaUJwlCGT++Bp
wCW6+PAz+c2W7znKqqc+p3GDlp55tTByHV24pOKMI32S6RZcpbONumCLUYqAAAuhkxndJSotkElk
vdYphc3+jLdE1x90zxAdcweFa9rBUrr8sQim92kiSE6T8uIcSNexGSSbZjVjXrnwXN+VPVpgFlvB
Ro3Fg7qToDmF2KmapYnQyoGNSQ6waxNhIr+lz+Db4gSIAjx/UIy9lrupchVrKAoFLpSNqUmiQ9ZM
Odei1jYg+VeODzBMc9yv411iMx0JXI7qIcSDqVbBJodadVKJWV/8mn1rS1MpdVnlGk8pA1eeFRiF
CKAr3H0BPoJ1ZJJM9APzEHky3lQ+t1xp0SVYxYecWS+YPJCMyPWYglhZK0zJDCehEIfGY59jESoF
mevSQOt3ou7gkuxVg2ew7XLExgk7UlfEj2SZuoyHfrRjfNFa6640PsL9MlgaFY+/QEVHf4B7ZZTJ
gDaLnceqBYYwrp0eAzKZnHTv3daL7li4FSZZj0FVSXWpJW18/4n1p42i9k4UxR6n3YevXbnDaXlM
5gL/HQSLbdwC04Z1jnI+5T9RYT5OLtt1MjAvYRJ1a9sZjZWd016FpsrCDPvoJk1nB3MRWTFpHPML
bS8EiGoksJqs1+x2xY5I14cviHEBiov2+WDcZU516iQLbePx8J6S0SZsPYNcLXECGia3xqTGP+UY
v7SS4A8O69amqcwfmM71i8EoC52t79uPogfQ7yQvVY+HKHBjwgxKjvsw8Tj0U1UZoHv3HHgKiydk
0s6flo+zxnbHo7BbCf84STGiZw+J7ew8t8KTnJLurZdKLxfYoxDUklpJudK+W21cQTNskZY/mSv1
wRg+WSXFLRZm7nywqnTd5CZvSPRh4X/teXi0oaY6VTsYVOj/Wg8J7MQhpi1WI8VjEHjgYfjaCGIl
1MT+UBTeHRU+DM3+kQN7s+ub8MYFwUxs2rskDI23acKNUafNzUhRDDJ3yahG9c9jAqjOzGV4gEz6
o60J+l+7JzxUjgyPq7L1zzVinb8s/x09kkFSfyPobQd2PhuLQVcMiHE/MguRAcJ4gl0BoBKn3xDW
CHAMvkFWByOASp82/h/zIg5VVr+NET0Rnuww0PotRxz3U8lGr8ujHh22Rumv7ZkUUnGlYnczoWFT
sCU7Za0XA5eulxQc2xBhO6eBkOPa0IHFIQIeeU3D9GamLmW0uYQdGv6WmTHftllvTCckc4I6NcQ0
F3Qj06QZKLEbCswEBgtugtjDbmzZSMdYqCrHmfZCR+RKaGzrSYx23Bu+x9QyBL60Ki3/h8mTZnjN
nvswdW6+Hlv/Gurgip4pSacPG2ANGMANTtzo0+0xHK+WyU7fh0/amESKA8yqPAKzbzcuLjSgxdsB
dhnRArGVcpnthaQ0eZ6Zyk3OWuFBkhS45dXS5yerE11I/k7ZHGS9gI5xHjStn4ybkJI8xmvixal8
EFn1yOgNls0myplWL48vOVrlOiHivx968rJx52vYmeqQWzauveVmHYcC2DWZTLcf8u0w53eMQg8E
wZ6tkTmaEbW3Tajmizckm1KYD/QRUJxK1YcX6Hf3NWqGdotR7QSP4YtbcTEplEwjKm5yRtb43/Ub
i2/epgSpg7eOkTzVO8QBMNv9Ctc/jWML8D6mn6jIboGlIVK52NLsCpFgMreu1YB+csrnClLHqR9F
RCEuyvWIh2NurQen/fKyIIMDzGMosxiZxsIIdmFy57umgZUb+Dp+Fj5vNOn7PGXP5FnjpSwWh+3S
S2ZL8aBk6vDuAT2hvIUzHe0RrjkANdyoyn3rM7LHUYCFhW1COJzK0OPRyMncjtijexboyib9AG48
k0Rp2PAwssugLTJLQD9WwfSd1Oa7lfb4LDzxC8YZunvvRutCF0+9qBkxL9eurATsqWgpn9FBzbbB
YH0X7bVNyu4o4o4huyUOmQzfcxbhcxi0V9fpa+6MyOdEHk1rPS/c7zn8CVSe7rRwvJMRPhcDyZUh
qX5xmNhvQrpEBCh+dQWOqII0qt2a+6xFk7bq8SlOMR4yRiHHlodroDDzTSWZMybQM0sV3Fah4BLT
fX8pCkWXpTOwrR6vdSPNc+3M5N3PnYj7e9vSyZ1LiNMkoXgzdT2PF4NLbpBNf6rGZONXxaqeVHuJ
PKaWZJTf7PltHkb7A7Qw4BGbSjYRkCZivQcj1CDBP/iZCO+A+FMnwnMIqot76grmdJo6lgPbBH6a
bTHY9bsbC+5oJ5538MQ4ajn8mFYOMYn3BVLOOEw3rjNycPKbaZMq0lU2AH0JUBIvDZ9NjfgTZFhV
yTrYxndDheJtJ5Nh59s2rBYJQjuNKmovgj69uiaKSprZhwTJ7Laq7h2zyG7sbPzJAHTvGLIhHwwH
PfKRMBE8xf41CoU+CCpGLXOsjm58NdT4zdBieGQBzrZ9YCVbOXERwJTOMaiO/m1nv+rWds9aVt+c
+MONFO3RKDWo+ap0r6OycKe0EfvKQvQ3RYnCnyOebLtyzm9Z6ih2q7FqVI46kzVpycaA3/f8J5RT
86Ppq0fuaj6O+DEqyfiBkqsJKZJLsEeGVY1JUahBKzeVSFxsPitd1+Uc7Nz4pASaUuWKbwX8LFLe
scvoarXpCV853axvvKqWkKy1OHflJY0i+1LraVXQVH+yKX1v6aOCtIJuHNfsnr0FXNMnxyGesI40
Ozl1X4HGoZyM0QfV5iQS6p3t2veg6Ri8N97TUD45oI4CwFCrriUXCth+G4f9Hcjfd1zvX0LN/PXF
vCPtJR+7nL1H+zUN2YcLLm2p3/zYrDh8eV9Wm9OOiWuppleVuxl6rCfvumTa54pZgK+BtU89D1+e
kefCuU3bpbM9ZWUNeIX2EJqAje4gW/3Th/ap5alOjpvOpMkiVztpqgsmZm1e1Lc0dq6LWl9ri0Qw
HYMPcd1f2C68/uJ2olBrAe2zxskaJ7MMbii2pOO2ZMsvr1HqP+cVUNqYbrdBmLB93UOiFAwshti0
Sn2PnQs7Cr5PHKDO8FEABCJ0EkR/uqLe/39EKQXD3fQ0VT//8Y+vkkrpZnr4CeOy+HfeqJAQO//f
iNLnpv/vhNK//sZ/Ekrtf6LS+8LzyMCYLlGP/0sodbx/St8xJXBQ6KC+sCCH/ieh1Db/abIvEPwV
17Gkkv9GKLWdfyrbclDlgIv6PpiYf/zv//U1/s/wp/wvoNm///w/ij6/4n3t2v/4Bws/X+u/EEpd
vrxjO5ZtCekwwrH/G6G00qK3c9LrM7fOjhu0u5XRo6TP5O7vX6repEPCevjrFdpCRk4Ky0th/a+X
/nod+0B71ywv4zj8++/+9bKbVT01sv96ueyonYGj/m8v/fU//fV31Dj3SL/Xv7/kX7/zfb+/tTE4
L9/Y3/93J6bhltBpy4QkVueZ1uNn6fv52Z7yF+wogKJS/RZYiNyF4drb3qdEhH37E6g67FGFts4l
le5kmHym7fRjsR5Y9qE3vUcOzdWu0eNNEJvRU+iXz6Cz4iMzphtGSP6t6agDYm1xSrDHRq3ZglXq
zF1shc2dYm6m/bi9tQx4IDrOTqEBDjVN1HHIljReDF/IsKJ835YoX64lPgUH3CNDu4ORMFjTKcGN
thuOugsvKsIhXY8cayCCkaVrZmvnJs3J4JrmuMcx03eSXxl6PgU5zXCBaQ0j3+MkXLAJPWPShyNf
N8fK7tkNGy3oo4xndSmrZ9gaJvEyjukyh+1BlV14VAlU+G6Jx498Y7vZcc+2oVAWEu+FjeEG5E3I
Y984NpDjtiPwELdeNr+LTG1A78BkHiweTfqhHXEG05ysDdQAmhNwJvk4tNRbF5lXh7aDDf06atvb
45FhDlJzAekRkV/dxr8Dxt1z4llqwZ3qI57rTV/ZA+ZglEBQAOzBIeMcZIPq6CTnZM6OriOeE5Ff
KqsQfDsJR5VSHKtgYbiZp6kM+OixrcqGTrUZ/C8PCyO59sSmM0bxG76wtxnKUaL1kjfNAURCebuz
WgoHG3N8GBrnSRY9JbOVORyqCmRTyLGcgd/0ZJnJ/ARy5dQLiNYR+ZSVyafbYcPb+Yt+OURzegjy
1l7BODQqC4GJN43EZ1i86Bbc0kxiFp9bVW7RUf3H1jTic0gbsyvSPVbA7Jr1nBXsSibbCfTJpELc
eK5CSfJd50wnbnPbovWTk9sNgl3lFEm2jYzPnyhi4pgcxiHfifnUtr267ZQO9gkOJkz1lNkCXqSh
sfbUPXXamZMn931VoQSNZbmbIDSdDE0KU3UwQvDSTAxJzGHPcwlpYRA1ipxHxnpIr/GMJZUxzBq3
2B+KA6JT0HP6SEKbNA/C37aRvVw1AyNELLHVYUypiuRT7W8du1t3/Uve9o+dnT8NEeVkdsPngRPm
kd6c/EDU0qYWnfCWPzSf6awHGlscQp57DCdPdb5UCceAXWY+AeCX7t5vO/3sVgWXHQMfHvYy2VBi
bb93S4TCTziUuR0beCFNCuGXzsoka191R7stiXjN4WCp8SCF9zLqoTrHlSJigVWWY1d9jfRQnwqT
/pnSICnUN+oh5p+/bfyImYK29p2NxMhIpdtUyrGPOqsvMyb4vW0Q6CU181wbgF44heGh8L3fJreW
e4tJ84C6PN1Eish6b2akdtV4cktLH4Zl6t/fTCD+Hsf0ucXzfGvOKlpzg35rK2qfx5i1gbm7SRPm
2QuAqrpt9TUL/Tnp1FlXsTERwrfuXVoPbuO5abfOVxXN2Q9di7hojal6JHwMLMmvmhNtacXRzoJf
TlNiBWBxuGl7Ll/m5+D4xh3kQSCpdaMYEYAxTPNfTPLRPmoAP3pVQ4Yw5vNSON5cyNPnoQ4pcvX4
9FrrpvSEc52C8L6KWIyiGItaMmF4HBnhSqmmg0wBKboMrfhamilc8FwgZ787ceWuqNEoSemO3RHx
mILHyTJ3c9Y+NaZNvpGs58kMQ5pHvXQ/1NDdRg19RQQJCakGWwkpI7efz4GaZlyrCNezpOSz8qxt
aKlDKEzYpOl8JNa1JEMJeHnQZ+TkL/0lO98L90JaIAMTM9iJ2n0cuuVL5LHa4tLsVvNAmNaPRmsz
m4yy/TC61ImRHPJyOgrpnSj9w60YeM921Nd7Q/AoqOP2SJIBqgN6FZZ6kJ+d4RO4sXBRSnuppKWV
9KyTjrzU8rup6SmizJF4nHzHg0JvO+G9cYuqUxvRZ5YXtzS+WGey5xu7nBwuvARfZpIjJJCU4xIh
z3nx2jo51cEgT72n6pMTAURsabRNDOImrKC0hziMaAZYWExOX1xO5Y+mYe+lU//yVqd3YW0We8oF
04O09mUSlzeik1+Qu9J9NGokgBEaoVuOYGv9AiPgYKRUxRNsRJijkTS4Q3jHYD5s8bY3T2AOWee4
bVPm0RvXsOJ3aZTPqTA3sZnXRy5gHJc1CQN7bvZg3TcEDLjebVUsnPDsoCs0zCFCUa84mhHRxOaP
3zs3q0NcFY8dWeZNo/V3wGi1TVX/1IaBs6yWOfyUxDLT+6bTKys3p/P0Lw8HYaXB3ir7TZZtuwsb
cU473OBTxS+8Zw+QbpKYiohcQ3rKi4mOzp4jvVNbJzvnNA+mdK3oKZ7pVEKsxQCeTbDINRuPYR6w
Zjr4QqZx1ZmWcWz1MeLwdop8STuHJhFtNt5rbbBzkHP1ZS+d7swwzZ3pR49iSeXFhVOSSTlAgEbJ
8ZMvoAxMbHt/54LdgCiEKEhpzZ65znA3WN1JlNbZDKKzn5rWMpx+VXeelM+GZzxLysdhsholqFws
CUkwHoo6Y6otENdMc8x3fbyPML/jERevnk/7wwjJHVUNNFTl4IeaxdJjnU3YRfHeuixpls6tvcw9
zQrYMUmQxyB9SVJdvdZm2zHrbG4TSlQOVkoC1Gc21Ntw1tBAiPtzmyM7vHFv4EGmosgdw63qGOPZ
IRmcCkIV2FlzVajqnITpZRD48GdrfgwrYHl1wnw25+QUcivQxeYvoiciwLfbRK8NcF22SzjIrRIR
RWBirL2CzhPcXWFAWyiictONF+x9XgBhsHf49xsyxiuAeQAz7IeypG/Hiqp9FLYDUw2MZCFbhDT1
rqqhqyyC5bMSM7uSJv9IZvzlsgMdAiLQjSyx9WL7WJhU447k/b04BVc0vDTO8LwUkLR6kYEoctY4
fhrKkFqK6A0oTBjs4gGgW9dlOzGHHIBBU68J1Txl9fwHQ8KnUOA+hw4ujtbtpeTUe3CV8+XEWcBq
1WwAZLFFrr1PBk+4ImT3zFSACaMWp1YV8bpK7uslGhL/+JxRdVPdz4YqDgDkWN+EfFCqkrwbwblQ
pGuJc1LGCcwPX95pxJvI8f3cVXo6qwy8TYztxpwp4Zzj8o8x+y+yKsPVsCvZ6Q1eQALZ9oZVaeCY
9NIf4Bzignj0Ae/swFgU9qTJvHIM68+ha7Fppd+9a8cbw8CpgwMJyKzHxAj/WbLG4XNl9AzBVI9f
on/XefseuYglBRvRFmHUG8Insy9/+gQA9WTKU5eGtMb16X3UWrQsQLdpPJgh7nCxDOca2dVLMDL/
iGx58KLhYC9I9j4DLEe95LXhijM6vGPaaMxjbOFFLqqvUMK6CEMf0l0lHvoWAm7iFY9JyuBAWPJs
xSaIIzQlD/mjQYU76Pgk++E01UvomZY6QsBZheAWNynYv676yiUxlHR+CAzpM9UZj22f9ts8IDsY
TeHFi/w30xza1TAgU1bIjRRNPrJ449z0gGFGxQR0Ew1aNk8zbB9dWZKwF+PTxT6M1RmG8YdKaHhz
VYFxkazDyiLs73d+giUMS0jZInrRcIe8099oJ/+qU0bdpGwUVyLkOMykWAiYvaC8+QKDBhhHEIRB
synaGRc2NZcJLOXNJED5uH38YEyG/5hFYIJql9ZsF+vQpph5tHhM9FTSXlWUYPMZlH/q8GozG+WS
iXoDJNggsqdqKu7GoH9oYh9KjSHY2PumeanNpF7jepkL8ZznNvgEZKOqnvezk/OZCU42M+IFVscF
hvAjs/gd5uL9X7Fu0+mhtTKRbkTXP6HNhtLo1prB6qaL+vuo8W6bFgBTXOLUhRrrjBZ3ttZqnw23
CMursmG2rMHqbbseSpo9XlqXeXnqoJHZi/UiItTXQPOGH2AQKOpJfJW6p1ly6rY4MKBQjuO+DV2S
EK5PGC596HI6h0eMSJssnBZuISqwnH6SnP6fukyfcGswaUtB6BUtbkyi6gMuMWtlCWs7TD5zX4ub
QWaqRGlgTE2WZHHqLN7ZP8Ucq7VVYaBMuHLSjDizoKtuG9Nx0we/hkFrqjKW4Cm1D5i3sF+3lD+5
lMxjgMCGMecfVc5Si83wNvpFsvE32AOghBLzSq3wPUphIqIa9evQuXrQO4B+g0dyGbz2IktYwq0T
4Kw5JiCejCK7Kmq3u4FVKlcfRPG4qipsgjBYp40uut0Yc0kWDhaHeeCtjxv5IeB1zbE85cp/cybq
nqWqyHDUpz6zP2n7K0oKxCM7/3WK4AoehFNB9iQUNro6va2mtuRJBngFyt9z2Mh71phiE7Cv2Y7B
e5hwhRfZTAhi3MByN28VNio3G47MT7hiPUAxmanrbamwAjJcgIqBTBYkMPXo+NSNEFuEkX41m9VL
H7oEdHr3UEQNLVDOVBya1yqipTKo2xdTTvY2SLaVZ6QHLPgBto6zBxBgRUE0dl9686yc+GJAlt/3
5AKX5CEM4QiM5rkeqSFi2h7uclowS84uhDh4JnSJFUORY0MekqjWDCLLWj0LwgXMUU/Yl1gV2SWi
jbCmFO2j7wLlyBTuLbhGfo8A0mvr2pWQErM3O2p+dB5QRo3NdaUBmk1NeLVsGEB4DewzyZ07RLwf
QQYrbxIcvYkgUxS3F7robueUJNJspawqc36daJlcowneJ8rCGMB9ApiPVhZbI+QSE4b+DFi6/Igo
ZqA7m6yqqqu7IyYPMJVmi2JFkiIir8jzH96eERpfjo/TNTKA4NTzbTYBOgvMX6/wcd07zkPXhHfG
8gN5ybJTIqbGAn9p5pARQKjO+cAKGDT+peuw0DFwodp7CooNFhh344hS7a2aS0BjX1T4p1dpOL7U
+HvRVN7CG6ZcksTlAdGagM9AbmmeQxBe9Bla7mKT8t9VBxEWFAJ0xAybYANdIHwfw+6MI5Kdfc3N
5E1XLKIe6wq06Jolm2P3d+uRhWMA4UG8IOtHL/Agfuuc5shYUyET3A+g8/g0YWjx3wMa1jN0MOKG
Pmz8esYXi2vZBhe1mu0JP8B4bgCZwlQ9BgI5ulY0JGbd7Qx6Zxbdot7+jPb4gg15P9oS30qyCfH6
HSHYDpuirw9j1T/ZjfpT+YOAcOSMm2DSn9SKzJtR+3d2A6bLYg4QLbU/gOM86sXmad28WAEvRG36
gg2k2DpoORiTpoehBCQUz7cY06DIhf1NRoSMjS2KwOQXLEoDUH6jyW5xr02rEJr6Bm8HtJ3yyxYT
Ox4rZg+aanfXpd2jbqavypvjPWa6XURpyqlPYd1UFR1ow/TKe3a0J4Gk7Ihk69F0nGBoYKjzOfre
S26zsxF2R6YL82EVkGjHPLcaYCa4NtbywPtqDSahzRYmL/JIJPHWjKhNYhcHgMkA2HXs/bdIWCZV
PTzqYtNN1/SrewV6eqTLwzjGe4oTQBcM9XXKpvYCmu6DJeTOLKB4Nf0VJim2iSK6cTiqLjZ4bDVw
9KQvwbwMf1SJnSDk7uRaPrn0edscb+MakrLb+kcUs5ZqHVbMmuNyE3Z0ulkIedynSHjRNm9ZL23/
IW3djwhKWVC5xzBrzvwo7Eum9gvUxdmJuKMiP/mm1QN0MEDXToh3DarOSnKwpS3qMd4IqoH9b5sy
8hVnYTbDyfRpgjEHzHzDCwxKDb1PTRAGIyYWFOlhcXjg5nVtgbFmWFtIkWsF8E9pDELCaZ+jar4b
pz7Z6pwdseBGxF2wimzmH03gkr/y8mMoyfM3ZYM7tdbsuNP2l6fe2pkv1qg/Pb8/Sk/dlEZ5MSz3
EmZRSVffvApK76Zo0HaLAcjJnLBXmcMnyjjxPbLkOF39Qg3x0jw8LbRkCWcIAzUlLcV3FUY7hqPW
yuShNaZg4kVSHEzruxu9q98wScunFJfFZD4NRjNDWhu+RVW92LN4bCNkp0CrJ5EDDf2L15UZX1L5
dLLjvwwS/2Y0p9c6+zMA1pHe8Eq31yqPgqe4JvoShq1AUx+2Ttw8eXw+68lm+zIE9h28ktvMQ56b
svsiqT+Namu2WHkxiD3lmiTC+N4IjEQ07vkz5wgzM1YSZ7o3QqoihAMhNBz3TSgvSeHyJEsfy4z4
ZTBQ7s6zxGvbK7OZN9SGHxhWGc4RMypOzTC9hWMNRsBcpcz50Pt3akkscEJwdp3xjo3i0mDrSdjw
DixDHWgb3084oTFgC1jufTJH02i8RxP9EdH4PoAzACVAaKt1ZYbhu2C4sa5GNtQ8EFiJh+9pXrqQ
YvMR3uJvLcZHuVwrE7ataWA9nWLvPsz9AxAJz7qYtQTJXTOW8trSArhGcLJt0rsxBmgTyfGlmg5T
bNY7lf4f5s5zt5EkTde3UpjfJ3XSRDpgZ4GRRFKURHlTqj8JuU7vfR6ce98nKGlaVPf0dBcHCy4W
NV1FKSUGw3zxfq+RI93Vz60NvdzyEMkHt0NBCg8W8m5aeIc+UdpcG1/IQFkR14wMRiuezMk70jpn
pqjiyu6MaRk7EIPyS2jgzYE9YopFnwZ3aqs+cUJO3iloL8KxWraadeX3OpdhoI4wKF4QXRNxkwTZ
8ia2iP6FOgCZ1XwZSeHZ193gIQvYmsOiIP7H6W4xMO6GR0NHaMyplgK+FpVL9qOPH+qYr0a9uuB6
jUqnFOeRlWPg35tnXuFetaN4VWEizfLpOMJ9h6BuDN4i/cJRlWWvwd8MjAcSrHKwSbiFolG8WYER
N+vCPw2V7CInsWeOKPte9yX4Fj+5A4IzWGotJOf6lbx1/YAyj+OqpGt9lRDeniUtyy/ND/okh3zT
jguln+CnVeLMjNHptb4Pf7HT9iPF+q5myM20Fk+OiQMYsxlCl7iiz9Qwh+pnUxd25SPh5/g95jht
ISSHQyvZKD72SlaePeHtNOup/mOGuahNuMLOIa50/Homl3yimn+kZmKc9mlIqk+eazO6/ReV0bsn
SuicYWB+5ECkHsL2GdfS9jCJxwfUXYiaoUmdNjSKD0Z8GqYnW8EgJFBbeGtjduj4yQ8/CIkr091T
W4kvYke/dJsO4qWKAMW18yfOWVXpn4JMO+9w7Sld5aru1dskg1/qu2dFbEqxXfxkRfp1btEA0yAq
J23/o7HyKxscm3sCQb9VetyP2D0VinVqg5WFyNwAhikAsA60GoCdomhxNZnI1kkm7xr+1PfYdCJy
mwLOycbmTm+4D4qKYA79Jx82vWjcLY410Z+aTkl6m0b0hAIMlhFjBJUI4h4NazSBYyPVje6RkwXn
4jnsueGMDcQ7ZIy4fZmEzCO2OWyga5Bj7t3rmXbsKtTzesvk1lHOG467qmh9qa4DgaQcrmmU7OPQ
f+Fr/T2RxujIXHVlVcGzePHjajo27q2mFIdQdzBaxFMVo8Ajp0pONRt+nq7Tn0BI25DPjE8pIod5
A22hdmLULCHETGzKpHDtQU+se5KHjkMDF624vw4F8L3jWOgkBn2Z1bgI2Nx8+jZckotQo8I0YQkO
zYE3XODz96MM+n6GX8J114dXUV2dBwHdj7D6rofSGoJlYnh3uujTJV5Ez1xkbkOM2PYtXNpABcAV
hxKHq7pvFGABMksc4zu8hAL9n3bFRePez/BgUrLwBoEIEbAqqEDiKo8xdKbT+opeGI7WbvOatB7c
y/xAAjQswbtiipRl43MwqU0dHiUlV8BUc7jQTSkGfLIGtADlJ9QPsEokYfBISJe7Jh+fE9ijswnL
gwJRTmEOy1hJ7IUQ6UmeQzAXgru1nWNb0ONppwachSRZ1DMy7vOBw4VWXzMzsdI/L3ruM6YEhVUn
olHEvuopGlkjRUEmgAMjWpHxAcSk4//QDMcWtww8p8Uqikl4j+146VV6QI8GqH7q41uYaDwKtIUu
Wl4dhHWlHAOo0H1JRLuIymrgk4vRhzfmVWXhscHlG2W6k3XM+To5j9z62Csb9np3mkdBS2rGSNXZ
W1dDy/e6GdoqFFV09aILF4/R0zqFlOaFaM9rLAZguoSHEfcxCFGo3pzp0bd+NK6FRwMMjX7C3ywl
WEynlYtLX4sjTAJDkJvpikVQzG0aastJC/0FSRjIrOz4RfMNbju6yltM+kXRkEesTPEZF9/qICjT
auZbj5o/GaeTzyVE98o58CsKKoH5juJ7EEuLilCQm6DTJnqfGJ/DeoQkXdoYx1rIVUq7+cWzIwzD
m4BS1qhn2ogRXdFhA4aSICudGbFOwYiURq+fisjF2Ue4M7uAIzw1MLBCBpPSHyZ0oLFOE1A3PFcf
EkrtI7R29MCJdZnuFDoiqPrsYV73WCnpdrFqK3HXTm58jT9EHg04DLsK2v1OMFMmwrKdlgtvEaq3
RjHmp5kCLhsjFQZppHydaNMkZN5hi+AMc2tEQ527pcokHL+TIKOd+wp+u15r9YTsXuhU7XiU90Tf
TAQf7ruD+hrafBSuSXuTwkY7NhV9RQyEvt/gTDXnXkFfNMdPz8uf20o9N1s61l3PdQ1frZ59uUPO
3n63Q0c668NviMjmMasKPBIzKqHbJrb8Q3dRZfVJEN83mWUgPDsOU6NGiO5C3Sq1xWCSmyYMulhe
3D/AZUa6HfYJb3O6ioFX6XIf6Yb51NAzR6tDLLZCKLLukE+vN+pTbBVnTlL2NGI1byFTx9rI0B7y
qncXfnmMjqYEU70Nsg7jzdpYxFl02feRc4UMxT8ECW0Ryt+hveuPHb/4brvu0sjSH0lKaI5O3jGS
zshge8KXtIa3NpCfXZRah5cKxoeYzSaH0D+wNQmGEOsNPJwnTTxHHRxv8CeytY/KliygFiO4GYRH
zmXVOPCbgIY3nzb/BRW1ATCck0TKVZoAmaA25i10vFlXYbiq5ukDi9o65O46oPQ4ibGFm4yTCfer
k6pT53bmh5dD5zxxQxYIFXrI3XDUj5UA0SkpFJiIu+qzE4FRl1HUHtFcBGuqrfYoRlaNCRmqm8ZF
f2YiLUZtA5EVAhkGRwGuNvTYO38MjjS7wU6koTNstJN6nA7yQzJEem5Y3rRSQk534lvx0sNvv6+0
w0Tjl8rGlv0zUi9a0ahXJWGnRiBlg81wgN0W1j4DPYpqhMnfdxUAAHTuyMuOA7oOSlpoB6ou8EaP
B23GVetHpVqvjW8IYmIgPFSMWkMYhudhAiOdLpKGvS3v82A+qgXWlAJHkdwDMVIp9dyaJBgzVk4R
1ZzofJQx+TMzbP8FnhDwcbHg4oREXrvSQVjRXg1s35gfI6qih2of9WPizasiS8/U1oHdUIBmKEG+
Uky1eFZNIwfsXzb4tFgieBVZjMfdLfdlBo90MyLTG6AQD1iK8xofaSI7SjM60yLjNoqV49Se7rje
zGxLb9BrNzeOzykXt+FjrRUhNjN0hfLhxHPxRymhxVDLrxQgTIKD0kcMvDiNYKyQO3me606+0sab
WlGfGh/LyAggbo5B9xUu37euHj6FEfIbH3OCOIbHFtIkmUF8uDGNEZs3PYcY4F/F2cqryjuCnzEV
D2+4u/LlBWY+XA7gfPYqpjuIzpLwcEzFbdohilAErO9UaPO8CvHZd/t5ozMPHSM8axEzmgILZy3F
0Tq46cf+HIV1AH5Kfl2OBw/cDbTMtsaKGhGWt6sm6bDoszop58cIxsF1QoWFY6XRjTmSQqnD2N83
EK1EMZmIZJhUN8WAuagfZUhjYyRSgM1PSisL/VSQYKX9gqM+m2Rp4XNZ0oEjrcmdG6ojOSNSapur
sA9L83yAAbSvEow7i/i0oeq49DPwkR3brL/ASOHALSRlJM2PEa7cDo3yqsi1H9Bu2K8U9wghRLbg
GmTi6LC0Jru/K/TyvOuucHdrWsJtbK0hkaSFIxQgWJ0VSsFBOPknQp/wBNTuyr4690MXvUGIj2qe
Yc4sICYpan2BrmPAx5Z8dnCbIz92Fg6ZnPPQIGjACrPLzDTc51zGG7SA/IelNCRyIWTv251JZyQp
BioIymAGlQwwzMMKd9m5aLgGy6/POtxTDuRsHOC9ApBgRgX4RHCKwT3T985NGoLLfoJYYTSgs0QB
OfvxxJ00jWIUcGp+bmMPO+UluVF4FruyTs5z92TCWA3Ss3du+GXN/mITB0dYSKCJ7LkMw8sJglLZ
D+5JhuZhGabjD6B4PF9K73jUSdGEOIbY38vQ44HY4AaO/Hzfwr/qNBCBOA0b/ShWNIoNSALU4oxw
GJIAiZyI+sYqrl0pUagd+wdNZ2/uEYHzUMXdSpEHcpzRS3PyMQBsDvQzwTkTFDHtzrYtVzFS5v0s
z8u5Mh4Lm/A+2ZJCRMfAlAo9EHB6MmQANFJj1U/KY2JFziMusN2+lqA/yAmtaho7umUD9gNVPU+j
9F4xIibzEDgzu87Ty87PHiIHtleMy1Sva+qqx1Efg4wqvK9MeNqaDEXIwvFHDVYdkWpWciVFo1ad
pWpsXUNCjIjfGu8VgvGWo+k/NgbLzmoy9zogVpSufZqeY4NhLkJs3U4UcgWdFIsYpWizE1f+Qcsy
wyKW/0pLNGhROeHtnVXBKimQEMRplBFAPRGA2bfEOnfdkBwWnWiPoKWxt49pcOGUxGchpM05OQIs
B9b/2A9DAMSnByvLpKSr3dh5+2oywCcs4THf+PXrWvnFBrJ4TW/H1frf138kmlKD3gdzbYp7VpQ9
Xq//SJt91ZxwX4CqfF0qDeepGYdHlvyrGWQ6vUA+mPWriMyHRaYoCt5i9S+FSfVmV1DN/U59tbAr
gWAMw8EXR5qTQT62pR6xCdEBucmwTCY/exm6+i5qRPA4NYFMQi/C74JOAMJVLFDCiJaUrZnqFZef
cGYGIr1Aq4kdA4qM1egH7iIVHDl1NY7LInQ88ES1QS7AXcxS4jOlzaITXVoPrf9r/UdfhN5RVyYz
V77467//3tdacQIkaoTJoW5g80Kpbp+EVuzchX2GeSFCDSeomjutP/Dlv2paV1zUrXm9/pq+Yy6N
XLk4Pw37zunUeJFo4BfrV9G6ICSsMZtav6qgMQYYwjJo/WpJzrzIaTamcGKv4Xq8fVOvtWI1iABQ
PRidO5wW4qUYsSFffxP+zCNHat0u1n/VBJL6YMImc/3XzFYu0LeKC5RX4g5ajfylYA9NF2piXa6f
18UC68ZBxSdfvsiFrFpA+qQrJ3+abSAITJG4vP3GOWzHfat3nBXOdd3hX+dqr8LnKq/zX5r/+r+Q
gxGUjlXoB82aKvzr3xav+dlj+lr/4Rfd5Cn///VLNh5b//f6ZTjHh4/N48ZfZmuW9WX7WsGuhpb5
9iu8f+WfffHb65/hajtQm/81VZv3iinL42dyt/yGN6a2sPZsghwcGKJCaEK1/knUFnCxVVvT4GOb
qgtjAj4420UT/P1vwtgzHdPVHAGKpxmWzTfVpL7Jl7Q91YS67UL6NvByFNpfYWlTVGyQtG3ai+BK
CAshlwu66QY/qXh+vArx0/j737T/EwMGZX5LnaGLLuXGAcP2u+ZZ0gSFy5XUs7c2PX+/OeXuRkSU
7dWXaRljJu8W3kGI++ZcLbFJyk18BbAUsK6UAow7ITHtNLKGbok7Y7UITe7bupWhjYsT7gao8Sg4
tGyp9666H5SZvkDtihLeH0OBP1UYXUI5BeoCxTukSsUFoAZEMOncL50UGworq7JjU5VCsGm0F9Sa
1F0+5ipKjV1OV4jxl3QMYF2BevFLR/ms14Q5H/WEtGKa2QDbEyFYBfeVKBYo2ETvvhA6KvbhjwiM
YawYw4nGVskGBolw08o8h9RyD3bfHnrozQ4itLOHlpOyfxYpit+ENIfDICJnLVWMbF5EtrZUQvrn
ox7U1wa2dRgFtQ3go+HMcbB4olcdcONxxxl5ScVR7gMHJB13y7qs3ZmDoJfBCoiosO14YboodAO3
dS/IQ+3QnHb+IrK5oaG5gfhlecbM6CjxJitDzY3f8n6NKvNc6/R+vzBwViD5EcgBi+25QvLdZd5Z
pGpMDATu0M90WSM6fFYB9stlzYfmRvt9RJHqoRKGZ0JXyM9+GOzdzjBJdBRXr5p9HhhggNzQ+PrT
iP/WPDXrcjaJApydT/ZQTUQ2hyoJlQxTTqIXYoCDQP6EiRySfdNwoKUGSM9qtSrAyQXJ5OyxCwVG
Mug4zUlV2PTDuAA9VHlhPmChUhygJBA3PhjvCkOW8TR2YwBZPnt1ldbWaO0TLd8vIsU27+BzIn40
PGSp8LKGkzyetFPylJzvGID2R1h128du74gH9K3+qtU7dYE2PX8Y9JLOTR2lHVZ7QRQutKwZr5RY
3iqrwfvejhVhs6MScDZ2WCHPuPBEcyTE2o+8qpPLPA7N8wpS3WFi0V1iEXWpto8XqDjuvR4aHYDO
sYEP5VkOeEvYI1k8K3VQ0qOxJXXPLwL1qodntlKTRl1CpSywRcwiXARS/5fJ6OjLhY1XncV5nNyo
nprRF0I6GkV9/lB6jn8ajUZ/ouAAuHA9qhU0YL5/pubTcI6kg0KVtmV7hA9uvqy5tx8mqoFMWiRp
cR5nurk0jXJcobvtT2FuG8eWNXrXcHDrBTyA7LhX+vC6MyxloU3VCExnBjluzV6Wr9y0tM7jRrUH
QiiC6pQEi55smd7oX41YtTHJFRipKkl5UXROthgLg5IFfzPAFC9OcAENyGjDMZf7TRA6q2H0h2Wu
weCbPPpY+2g7SaWq/eGSPoBy4TSms4gsk32Cru/C9pP2tUgDQ1rMBZeYyNGgrQnhSY6UodaPgQZB
A/o6UlaF2/rPmpJGeAn2zdzp6giKp04awT7eDRRCNqPMTQjmFCp902x/YEHiX7pW0C9GpP1cPDHH
P3WjdLgC0TMVmnLVFB4OcRxc9FFuXcQJWUGKZxmX8H2VeZ1F9mUUBemrajaw1Mag4SdittN/j1IX
vj0z+TvUGktg0A5d+1j4ff2iCKt5BjpWsHaLtR+QBZhMBrReiJywc8kwSK10NhgtXRdiQAsTW5a+
miPW4uLgi7B7LAyZR21PTvUYkr0yzfS6L+AyqwPyyb74oeMDPHPIzHiJbahXfhXSaMkLUinotmlX
9HS7lwQvigsSFL153xk9xDgWCjywPE/VZRJIgGfK2ZM0K4CRiTVeMQvxuT5IFEjbFTalK1pkJQ3T
bjijhVOdcFyUy5Ir1qoDYcVfqNFRdOAHa5+nfmAfuaIDtXWcNL0NRzO4bLVpuhyngT5O6InhNJuK
DC/QcXSWsY9F51gWDfbPjQkTgDyGpTZq5TIjdRm2vm0LdHq5Yl3zo8gLiSB2YjOU98HdUNnaI7RD
Y553qnLkFkDc+wOe8EeQXFUSNez0GBtmqbXnqrbk88yPA6GZ8OSdepZMkqSOlkah5ylIb1RaTMoV
1YR1Dlzpzygi8fp3HfbzBgENWGlXZwTzusQKN0Oprcq88+YlQZenDc6bVzC9kXEXVXieD5l3CyEM
6FwrzeB7LUR3MnW42hfJNC6rfBrv9d7JT6LAGhelqmikxnZIEKGbDk9AIx0hezG8+yLBdzGvS3ze
+kYlJhaANjqe2PV/sIaqB15JXmoylmXiqntR+jqUIGS8THkM/enyddpF2WfIJu3cw940rBMsDRoX
z6xRWOESuIuU8D4cFKKTI5MraRGc4lrkHQls6K41ylpSCAzx3BDwc99aepXMkCO7p9yLolUIKvW9
bIz4RMu85EErK+d7SvMJ7QIG0ciJjRLmBeyC0neS10Y3pwVrwjzKnKZDql+0LTa6TZ0dOzrBf21S
4lnRJvlRaDgTEhI3B5dtmgPgehTBva+RC1pEoTgw0sg6ImwJvr+ozSvVGo27Aiu1eViT8oN/ZVnO
VYL3zmRp1OO5pmMP1FUksZMl4Yc4ZcemmJnMsrnaTHTP8aDGqkIjgUodTLSXCKVeAg5T6AldjnET
yPEwz9JW+aWJne6iqRwIBVFKCEdfqdqqh6rLFABPI2pboK/Jg1FlV8Wwe4B1UaqrRqj+XCSDMy9q
y72IXWwT6ACMhUVLWqN/beIRfDoSE30qSDg38Kz0oYnHNODcRaulaXjIQqGbFNtY6rHDl8A1TE8y
d43RfZrQyNNMM63ivC3z4DhvPLjORQLWfqRFupEeko4GlmXoblvOm5Fgu30CsBzSFkulDc8xXg/B
j5LWenGY+T9YvxymtR8j067jOD2ZGKt6lrbYKKBizcczxcz7+z4K4CHWgYpPmVdZJnJlVZK+lSoA
g0eckR1o+HPlZ7qtCemP42g9Tj4+0WSJNzSQ3JIkEqghEgfgFvO966l4yrxfWCMrOJtMedLKAQcm
qNciIhMutGFPhnH53A5A2FVJOiYdHa5L6pSf1XZ00NfXVXEXObedf21jf1NRK6bo7JlUxXA82q91
cKXp2GL47gGxMCRIBtAHV12Eqqy6rIvr3LWOXKt6DvBWpv2FpWi/pCfCfrGf8JBevR47Aq1a2utK
ecGaWo5lcm+05W1KZI0NhxGX/5uyMG/tKllIMZaHGpmct9IBwKe73cOGg+H9I1fr75WQCWrNTSX9
ckU0ukslFcMDenhKW4z8IJqk3rWKHOrEKkgOOmiM0Dtt9PY6ib2jqCpnMDKhjEVU+ULrXzGBlx7T
o00ucVm+Nkk4T9i34aoPj0yecdYHNigcxAq3qONjlJbqKQ6306IP8HUlNiTo5hFFJM2jCIpbqMc5
BXuCK22UPIWiRVESmsiX2s5E1kL+SIoLp+O1QCuh/WKk/QV2jSS62did9nTEanO4d4z2oklpTU84
wF61ND1SicdPBzbQwnxCxeWGvrkivcm/bCAq0kKe8IDEuvzAzBNEix1RbJj5iHltF3d+masHfQHr
wFbMGMysDY4wbyoP8kbprkjcai7gCMcQAzlqbCeh8KwZ76IB1ctKyJmZQfCXGJ8aGa6VWSQHw0th
Lqh1BBoYlLdeYq2GXFzii+4eu0Z2VYjeOuhydzjMeshNbd99p1LFANkF+M39hRLBWHMVd1/aP1hq
PhCmM+KukoeIEitO+zgUT0pH2ZAYwX1TsAdULic6vEZWhGIR78blbD8bbHZ6o72fZJycmdOzCdsK
ZqobBbSqsxZBIsIZnHfJ0RkMNER9TPQxCsrDNi2+txo00dwy8hvb8QOwTvRGkEyR4qb208RBDBI+
VEc2/iiHHV2xwyIz9YXaGwgoXPWRDAzjcCoHWPwNeIyJ4cUBXeFiWRIqtY9tcoyzVmN+R70E2ExL
nrYEJpS/QP2wL81gDE4UpzNWlu6Z92FukIuqUG6djhTcV4NPLpyaYaLuT714rEVanOD3Bb+jS3wU
YlaV4uZWJLexIrQzt8IGBNYbvb9FbaGA8ywFgzfaocOSO3o3ayZVOzcaBeO+Vnq04tlMzyInR92u
UuvIEqEcNd30Zm2HSAp7NI+sDfoJUt8dXRU677Q3vHiZ5q7z1GL1tCpk86JPYNc7aZHcxwCXML/I
58NIHxpPn4zVIbM/ot7Uar5bH/EtsBu7PQ/c0rnv8nq6JuFTJ55HuskbYhK0bnT3ptYS9SRl88Ap
0KI7fVCwvud+l+f1mZsY/fcKpiWUvkzBcTvNoX4f9Y5vPZQD3X78xURwaDihedISG2DMSrNWk5nu
EOxOdyirwqWHm9U9l98aDyOvJxFXTGk2GxodWYppKz9gQxQvmacmsONSbjqVpU5Lp2io6G38F64n
xU1p8ds91+JCM4+hYxRHGZDD8QjpcaGNkkfWtWUNiuCSF7nfYdlOGsTEKvcBCeJ9eiflYnJbQXTZ
iGi6bNsjQ5XkgpFchNYn5DxbaxJqw9onugcB3GQQyTi2xlGtDI9lRpeiygmGgh8S3jq5Ni08SRpV
ymZ6VWXnF9aonp4kdaWeVqYqPSUDvzipqNlXhmik5x2J4mY4cIaMfYP5oO7E53oaGw+RhSMr1+ng
F89yM25CPfOjcrIzepnRha0N0zHfpZywlYxnfd+Oz1pjVafFOOHnBB5bHtYkA5/ksLfOG1PDgbUX
A9yzWhxj5gWd1dbL44mMT+yXssy4LSdz+DHFDtFujgdblNr3xEdfxyEKf2zElnqOrRMs0WSY4vOm
wPEsmuz6PMRi090vyd72uQcl9W2Ia+NNF3OVPIx7H33IOOTFL4VbF+ckUdS3XjoYHX03A51P5pX2
PBA1fZuyVGZpqeM8zZ008OgH4sQ8NWNIOl7i4wuOzJ144gqxSGTjajvzu8pl1tqkCSM5aIMbeulD
emhVIZ0JmFKQNNWsHC5TE3tpVYfIYPf8ggdhjl42TrpbGP/ncLv9A2GS14G59hKrDJ2bAIx835SP
0gmZpTehYFCm0v3ydOI+LE1lQahKccYX13eK8NNrLWkbMneMAHxFc4Zzo0ejk7f2dCqvWw+UFD0/
gGis+78OiP4+irmBjf4rNHQLqFN+67/COgFNf311bdBwk/8GEP1TX/THD/pz4Ck2E1/Q0/WvtAZu
/+gJySMuGu0LHhqK7oKHGoat6qpjI5o2xN++JUQUvb+uO3vAl5ZqqBpfQBCd9vlTlMDxvxqEP35/
v4WVf/ucP3oHb9jy8gUgVahbjoFp7TmmUDUNRw1LCNPgPX4eArHn6raKORQsKNsxtbcx/zRLfvur
/5m392e+5s8Ngb31CDh7FpC3pQOjm2zVzpcRMPccrvOurWFioFmuC5INZr9DI2DaW84BzcS9xRCO
ZkMxNEzd3FwGiKj2GB1BR8F0LGsXh4Duw0Yf5a/uBIbBh2y4wtJ1Jjqtrc0RsKw9VTcNS9VUcB2N
psuuzQFNdnm2GgJFM/Z0PHVs18T8h6lgb64DQ+yxDzqqwcsO2PN772qH1oF4+1S+HFF/4TwwrD3T
dA1bc4VD52r9Fj/thZpq7NmmARXRUHFMcPWd2wl0LJm2mgQmDULeGm8RhQTZonK7/zQCHIgqQh7L
0G1ieigk33aeHZoD2rZ7oc5SNy3VcTkTsZfS5AM/jYCpMkC6pqlCGJyZ64pht04Dfdvz0ND38Pdi
q9MseKD0ljbnABSsPbk5YKDnqLalsVp2bzN8W5k/vxMIe0/n5sCbozT8nZoAKzTLVFWDZaJTFL1v
vju0Dsy3UnWLEdhTMSij3vnYCzaWASHDe67qOBq2RBAM9J07D7c9DaFDaIbrYljnGOvjjkn+aRvQ
4VgwAWzLoV6gMn6rP3bo89coYLY6CVgBAFcqpwDvEx9od7Ma0MQedw+XSgFvOlk3v823HRoBeMdb
DoG6h9SUexGehRqLgRJ4cye09igIhSwFVNWSC+Ft0u3QGEh+z1azgJoQWqGs+S2QQdf4ehY4zh61
oG5aXI4+7k47dhxuuxA0ew87M3pQrg7ViANhcyfAOnvPhuDEGLENvtOtdmsINGfblaBAHMNYnM1O
Lgb+V+WJn7ZDzVb3hAPZDM6XPBXVnVsJW1+PdE2uds22iYMwZdnD0vo0Aort7LEPWmh7DBcFLdXx
rlVF+rYlAbWv5PKZFscBk/3rShB7lgWKzanBNLBhEe7e9WjbqgBJvrwdOHzMKpgRd0X4mJ9nAbUx
x6GuWxrHhcM62Lkx0Ixt7weURnA6DXikgEU6DsEUf5/GwBbckBx65yAJ8pK8e9cDXd32TFA0Pmac
jLkLc/wLTE82b4ngypwWDIKqW7BsdxAr0dWtp4HERTnvbMF12RSkB2xMA52V4PAS+yGGFnKe7Np+
aGwLFwkdOAg7X0OYUFUdlsTmCJjUj6ZKTWA4miRd79wAbIuVCAzBLTYUlzgQSiTD3RwAjUuCxQs4
ggMoMkfeft4O1ceAGFsWyFwEdQvjZWa4yj1AbNZFWAnsyaFx2C8twGVaTLs2CdxtIUOaBxyHHHUW
dZ88/DYviorLEJjyIgleuoZKdm4I5Lrd6pakGHvs8nTHAIYtA2Wv2LwjcBxQC6gmKiXQVXUH4SKw
ji3HgA4KjUI2ezSHG9sg9v+2IVEyi7vyu+Zkt+5HwLxbvnkNyJQ3aLHG0fbLcdgYAsoFW2iUhC6z
QMYW6Dt3P9q+l27wJjkM5Ee97qB9OQ0VW9sz6JzZTAGd/sm6XtiteSAbXlvtA2yFBINx3nEHokli
2JvbgAFYAqYsDFOWS7vXQ5Rt363eP1Wv7XL912TVT47Vl1XggBm6dFSExoHw3l7brRnwjuD9PGrO
SqcMAglkIOgemGtk+NPlSLFdjop1C30Xu8hy39pqBnD/JblU0kSo/W2VrW5jI6S5pgMiMUf4Itlh
fTt1dqkiVLctBoQpkXFqHUkf51Lw5TjUrD2ui/RNuBDowCUSV9+tRUDrf8tZIHlTIGBsdfb7KGzM
AodSgUWgol+FdsItceegMqbvlkMgkSJdoiQGmLkqJCi6MQZURZwCbBXwzz5ylnZrGphbV4SwikzZ
IJFnoqRVfKkLoZswSwhzewuFeq/Cd2ov2BYv5ALMiQ+xTufqZ3ED2JwEigPhRB6Za8h895qo7yXK
zx+HwqX2R/yNX7b7Uft/Og1lvSQJR5TM8ryUoWG7tQbeCZ8/PwCwK/FtojOiAZMKh7NvYxegGAA0
gGBKBw21Puy6nRuBra9GFL1s8dgb0SOU1MHNikCRnSPXgVfnri/Gu7cI1m2OrYoiWukaedh00zla
CcmTVebnVeDuCVATeX+EdQQBd+cAEs3ati6EQIq9mAlXAgqhxAI3zwKJFMI0wHyCFtJ7Z2m3dgJN
27aHquvgYFjLcxwAmq4NNj7PgvXFwLCYBR9LYde2App6WxZF7PeSYOq4OjRaUxLqNxeCigcJ00Ne
nTShm+916C5VBO62XROgQNlCx8TIlM2RL3ixxWaJBQvsOocW4i72jd7b2luciHzG8EjYUtgR4NZI
qsDnzRC0GPyIqzM9FUd2T3ZtGWjatjCRooKDMAeYCBBKaB0YOjegz4PAdqiCpa9rop2EyjRj271A
OHuQKeDZ4jX0seV/GgLLZrdUWQwObOT3RvuunQjbDgGhuZJGDRrAhmdIHtXGLIBw7zgm/6czVWRz
bfeuye+8x5/fDQwX7Q0wkA1YRHHwVXuj2Hsur8M05Z5I+Uj68M5tB9a2R4Iie4jwKDXAQikuADnZ
mAcmTEyOAs2U3lxUj7tHNsZrbMvKQBqTcf8RECZARH7LNtWpoKkdTdOiQmai7NxNka7GlkMgKwNq
f7qDUmLypq34tCFKPq5Nfw0hIrE80C13EDfcdkO0+Jj/2Rz4AhexUSBIIJScpQAvW/rT7RhYoNnb
TgGTNqKsCt+FJ1/1RzTa4Rrw3iUZVZJu3u7mu1Qfb91K12TIvKBRTI2IQzPMgo29cC3BQpMAn8hZ
95B2rzx8n5g/fyaaEhWjPAYxkHyC9Ur/tBEgxoRnApxqv/s+7t4ssLa9K4OOIzLkWLFB0HFVlqXP
pyGgPGaKcD+AZAftnsvkzu0FkhC4FWikoMtmsVuyPYK1gNSabYwBNoNo8XDzBE4CnJA8zJ0bBHvb
eUAThZ0edBDdKQthTaf9NA8AzqgZuUTadNOk/mDnygJ6gFvOAyFgEfJBy4ahpFx/oVVQOwKtSuU6
ejXJNd25WUDBsuUQKNAI4Y1YEI7NNwH2lwLZhJBsgyutyyYpR9u5lSBxnq22A67L8CmEDVyAPlve
lDZ2A42l4NBnwK3kDT58K0V2qDQA0tl2CICG6CKxCUgdxht94tNmAAlPdlRpp6Lj52yk57Rr0wDY
c8sxYEM02AbxfH5T4XzhVyhU0JBPINdg2SF5p7LftFuwyUeX7+frI+lTgFG1w1R4AxC/HIwW0k1o
FWyKH8TsXRsDjvMt54FUX0K8pjzU3yukje1AkX1HtswPCcYOks0gwm05Bsx1tLmQbN75A18ujBBt
qB7pOgGlUy+DIO3aNIAZsOUQYALPMkClum6u/2ZLhIYDOZ8DEc4hl0lOj10bAluKSqWYcKvDUeFw
hE/GZUAFSEOc+GVbpPe+h6UHKCuvwVHdwV1xazEK5FIXYh33QmY67ZMvBQI3KjK1oNzBtthNFr7+
Lg/5+YMBYRqUMhTb0sAGDPFLa8ky6DisIQXmx+5tBu9ozs+/fQjYYEMYdQGXr9fAJnTCDJAtVYon
cOY1z+DPbwZ/oo78p+3bQRAmL2tXuPC1/pSi8W+/4MMz7bcPeDcCWxuecSf+ZzDF+itvxuL17dm/
Rm7893PeZo3M78A9M1t7dX16UZrYffrrxte+BYt8evXD6Ovzz3ofjt/+or/7Fj7+8Sh8rR7x6B1n
62iQ9zcl00z+/rd/ZA0vNeHz4+e0D0SmH3+V7/Lvf9v4VT9/fBu/yj/NyTb+9dNH8fEb/fXXP30S
AC90Qjce9RMfxeehfP/2z/+0HqqPebTxsz5e+fjHPxrd/ccAG/rsYyzX84ij8NdP+fdG9m0h/tFj
D8aiauuP58inym71tk9dPE6P366bKiw+nrX+faVybNtHL6vHzUGQdg5bP7SuHl+Tj+esf1d51dv6
sdVj+fGU9UNlvbjtQ4/z6uXLEEgpzraPPWn7x7D5eM76t5XtoG0fe/r69Jjlm5+YpBFv+9zz9MsY
WOCn2z70EjfM6uMx6yFw/wOz4PqxfQm//aN6fNrMQcKU6eNn/aud8d+v32sSpjb2W7h52z/1Ngub
15f17/xtlobVY/O6sUdABd7+h9y/1s23/ccs/niUHHEaqB9//flBeXhNXzemHESk7Z+6yJPH7NvR
q0z02hgNwSf5H5jSN2329G1Z80NeNh4PWrS+BG//Dv7x1H4jXGBjvrw//T8waf7f1ex6dnU3O/z/
3+RH+1pl334zO20pNDboC3Gvh1RMM/jfLrDfO0r/d6oDIKita4MdLNMS//XLnvEfWMz/+B/urma5
jeQGv8ock4NqY7ns6JQqkaJkmaJKEWUfcmty2mSbo2nu/EhLnfIaOeeUQ255A79JniQfetQboYcR
LQIV7e7FVVS5PoLobjQawAeUCxyPuEXpJCuciIFv6ntTMliiW0nt/MCW3JOix7QYtK3aMncRiFRA
eQ4p7HBp8ohCmJSalWJe23U7K9w881+yZmkzDDhb+AgbvuRt/LS/EQ6g2e9Oroe/j2ABWmGzDfHe
qDz3KoiuLtXL0N96zG+MQCTuO1RGiWEBUJkiO/5S4XFUZlH9ETl8j8K1NzRrm322VW4Z8k4Lu9vL
OPnqZhixyDY3ZaikmhktNusmwpAaqEhfDPpjaxpMlYbGMXO3tMx8vFfYJiNMrK44LKVIxXI3S+fX
3Juj/I8U9wYn/MzcJt4n0XSkyGdmxg8hVQyIQZeJxT9SWLL+RnhDzYOksg6//auxWf7vv/7t/M67
ip079EqQf8HYlhu2fxH4kqNeuFnqAoCroIBra4+RxxGIDnQYcCBVM+RNtEA0OynqxORmYep58uTT
uEgmZuObhm8Hmi4rF7kw9y7iBP1SJa0CbAKqcI4nuErnc74ZNJ5JE4PhTI0puaEMXZDEevAPZCd/
bPnKEZFaCn3p4HVHmLBwGqY9oCaKoBSiVNrOXB4MXF2bNsIFqYnuJEW/hk+fM6sWutlJYac0BPrR
yYpCksygJ8SP+3uzU1vahWEhQlQyKeAioF6Z7ML6km06kCkUwP2tKfj2ONQIl07bJAIZmmBI1+/G
80dImLctBZ1++7vPMIXo2z8ybLrsqvr2z3Lu1lzX1GVZ+kWI3rg60TWN4hHjmvIhNXZIlsuBPy16
p5AG8UjlHbTVypUmOzU1s/2hQZUUHIkml/ixYdCLFHeEMEPjSnYJouJCro2/9PxuFDgqwLrbmZnd
812sEQHvbGj/fBMtQKrkgauyG7gvzIhiIM0u5NcLAFK/R3l68JcYAkRShtuqnauwO0hwXOYed1lc
Trp6FRyn47ZGHpGh0lwA8Wa0xcK1txEo+Alv4qf93YSBr6HYcNV8sNWDXfg7GMOIG77lXfwk+BZb
mCRrq/EsxBzohUl0TTU9Ul2f2PLWVCzNo5GPOa+ghjKP8pFyNTz1Ud345HDQeDapEoYPdr7k+1jD
Uz91ZaqE3SmV3Wf51FTebktGUdWnVBWnSOHP2d1F3Bgp6pmbIciaJHCp14EYuEUqq7abiEQbjQbo
iXFthSQ2h9XQQ2Ut1y61NJYKi0mx8JCYJXtDpAgp7oe2hM1hSgjNaqS45/OecUDGUS7veWMKLi3x
hqXSfrRVssFQEKsAi2QDQlE8Fx7qBqUCX5jmLtkNGo+HC9cs29Q1CTRZqcDTwt+ZVSqygo4vHOx6
Y0skvHlOETXd8hW8aH+yt0i9VIuIRdYHPQnjx/2diIkvcugkAgVc4udJNT3xpUnDfgpHZEK2PUoX
hNV4SF1a5D+rfsmFxnvn0lf3htsKjav5ispQmNeDRkxRMftvhytfNW0S4QKBWQ58jSBU4k+FwQ3S
fUYnGnl8tidQHC8XeBqsZuVKHr/QeHVM10kJZ2CUiTVxZ4qZqdiewMRwBU3c25xfHoHxIpb33mHC
fDh1UUY60IFKIsX+tKIqWeZcYiZy/Jr9j8djRdzYlYvc82ejRubsM5wrKg0YuoZZDJDD5LLDIuOC
souKb2iNV83UVmk8TiMVjio4S8Upk6TIE10lFAIVMMxIFEzM3ObpSw/97TX8ubGv/R3TNg0YRGvE
XYv5erEutPTD2y5Wooeqejotv3pWwhDVBDzZpBE8P8Mjq/fw1rgtJ/Ynl3hP1GpTahanMIpNdkXJ
JhuiUxPKcoJ5HKGDAd5N1dgdOXg0lNOmVzNMLbKlv2MIgFBKhQKwhGgCuvDRc7d//YSg9ywjAiGw
2cwmlofaGx8dPXendvivd4BBoIRF/54DDOpOCT3uoBT5OXSw4/8wLs9r0Y5CVV3cWrSPqW432WmP
P/k7t8B2JhPmCPfs9wtx0wThlmqelyGO2srzZGaXsxD9/O5+PN5yxMIdIcIO4fxeUpp6KMqW7DH5
35f5LcYC9Qzoi5VskpXD4MQjjEBAv280NHmD2XDPcjle2zR0pvF7TEP7DOPwqWl7dA2e/mkEpTZy
mpst3EPivqc744mQ33mgh75uTHad3Bg0KwZ2EC73/u+CUZFNTXFnkPqKYMEE9SzQy4U+QxmrRQEH
e+H2TdDLgT/4Mm8rg13Z/XoSGDSQ+HF/ZVxCwZVZtExitAGWI1/Bi7vlsLtD8Nt25/+HOYI4xG+S
4ftlgeJch7PE/Ma38vU9RjxgZtxXDqwQQD2uQAXjQSKF2ClYa4vC5LZexp8e/GcFRUw2hpKlDFZD
4GWbLpqC8RuA8WLdU1mppbLUpILdMfM5XzON5MK0ctkF6IbMjPRdxZfbUzyWeY5fI/IPI73IxvTP
9Pg6KrWz1Aord45ajdImTk3oCi5dPSDzpQtTB6SoH82amwbMH4xK2f++Gm+qxeYhNWdhurRU4M6H
HvuEJ4LRAXKxO193C7bCxhiDub9a9lWicK4vDKdWoV24XBeI4hnfOyLvFLSMqCkojcle1nAZkcnK
3R0nVKMxoIYuCrNJz7QGo+rSrnnpcxivJj0iV/AVkaXfVmUSugbL8Vc9VwWTiuR6vkJ3GLdeI4jC
XGh0pZFjT5FgMGuYjQgVHIs3CrvjZmlcmjkM41Cker4xX11f0xgeGH/C/gb6xjhwBSJO52MpWKIb
1CiTW5iaOQz5it+1v8yfHmZ2izo0UvafnW3wDooyBn1omLrzBtzl9eNBfIqOhr3U7lG6Q8Ztaeol
yn+77gYRMHgzNGQ2/mF/pU/X6FFRbLbZEswupGkn0t8wcXmOpNTI1E0EI/m7DkL/Gx0W4ue2cM9F
nadLt/Jw0beoCGFH9Mzvxcfa/4ZqvvM7cPGYjcnG4E8VoCzWK/p07fIFMzaIxb1/S6OUpRq7cWBT
H1xQK4gIRhr7uV2eFB+UnJVZtXHNfzhxxm/wzHHZn0HENzz9hmZyhxqMqxO/yn32AwrZV3j9OR6T
wNBcdHBWWKmxaV3lWMUs+kf/4T3aJEdV7n9WrsxB4Q7mKEY9qOs24oXD2H2HwtqjhmKxBVnBllyY
dbNMvJFO7J22+/XiQSAbd+mjX0UM9rhqZ4atXvyw/6ZDSsUhMBhyjwNTzcAgi6C08xQec+hA0rqC
R0s1/CaSFuFd5upp1AgQLR9N3RDWZNAa79pLc2fA3Nxyl2g8P4dmg4quaHafrqKGjzNM9p4Gv/nE
34LcxfsSangdEXd7Sw+NJx3qDNLyBY1iv1PAzpcHyDDkKAJoeQaxny57uavxAb3kWGAQ3Z7iTtnf
iHzEYUmWEWNm5LiP6piYikiAKf1bowUMlWDVxPRlziO6vMqFvwI9ofGU3GIeD0YpyLGnTTZ2TVMH
s31p7xw3VRpvg64y5aKd80gLBqPIxb9BEafLTR7Ev/EzkxCMqYOu1Ault2SnnyH2pq+32cVDDXYW
1uKzA28GdTyo/w19mzrr0ItDaDTHGKDHgquX+Mpq4bYa+0ONc/Fp+uw3KGzhAcrRk84shzRgRLru
Q2RQEXqMQMGJ0XhgTA33vQ5pMJBU2O6QjUClRJ1pyw+xBgutw4enhGr6wt5uosSkFYw7iR/3t/wI
izWo2MQX8Hpkag2v8KjA2eqMf5SUBMfwrt1J8dd7U1BRx28yyUyE37RCaHdd/+stRFdhJH3Z/QJZ
4tWC7A5PbWqE0gZIqyTsMY2y7kFlHnhzgbcadh7Bfha/0giNDX3h04ZsGoHc0RwePa9E0qge7vxj
6qaXtGbToEmdmmJFeYltjtMfFWJpZy1KKliwAaG0aOcFNxKiqIjFs60RZuJI72pKiyFSwu5QTBGX
S3xlqzai0P2GUSvx4/5q+FS1qbCY6yTH/QzCygMq1NnCHe7uzfZ618C2klDppfD019AagY3x9E8j
lZLLM+vh4zNFHyk8vq7bOslFY6CHfGPQe4tz8cFc2QW7TWnPqPLa1m3R7PwPj6sxL6yp/vQfAAAA
//8=</cx:binary>
              </cx:geoCache>
            </cx:geography>
          </cx:layoutPr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Sheet1!$A$2:$A$71</cx:f>
        <cx:nf>Sheet1!$A$1</cx:nf>
        <cx:lvl ptCount="70">
          <cx:pt idx="0">Albania</cx:pt>
          <cx:pt idx="1">Algeria</cx:pt>
          <cx:pt idx="2">Armenia</cx:pt>
          <cx:pt idx="3">Aruba</cx:pt>
          <cx:pt idx="4">Austria</cx:pt>
          <cx:pt idx="5">Azerbaijan</cx:pt>
          <cx:pt idx="6">Belarus</cx:pt>
          <cx:pt idx="7">Belgium</cx:pt>
          <cx:pt idx="8">Bermuda</cx:pt>
          <cx:pt idx="9">Brunei Darussalam</cx:pt>
          <cx:pt idx="10">Bulgaria</cx:pt>
          <cx:pt idx="11">Cabo Verde</cx:pt>
          <cx:pt idx="12">Cameroon</cx:pt>
          <cx:pt idx="13">Chile</cx:pt>
          <cx:pt idx="14">China</cx:pt>
          <cx:pt idx="15">Colombia</cx:pt>
          <cx:pt idx="16">Croatia</cx:pt>
          <cx:pt idx="17">Cuba</cx:pt>
          <cx:pt idx="18">Cyprus</cx:pt>
          <cx:pt idx="19">Czech Republic</cx:pt>
          <cx:pt idx="20">Denmark</cx:pt>
          <cx:pt idx="21">Egypt, Arab Rep.</cx:pt>
          <cx:pt idx="22">El Salvador</cx:pt>
          <cx:pt idx="23">Estonia</cx:pt>
          <cx:pt idx="24">Finland</cx:pt>
          <cx:pt idx="25">Georgia</cx:pt>
          <cx:pt idx="26">Hong Kong SAR, China</cx:pt>
          <cx:pt idx="27">Hungary</cx:pt>
          <cx:pt idx="28">India</cx:pt>
          <cx:pt idx="29">Indonesia</cx:pt>
          <cx:pt idx="30">Iran, Islamic Rep.</cx:pt>
          <cx:pt idx="31">Ireland</cx:pt>
          <cx:pt idx="32">Italy</cx:pt>
          <cx:pt idx="33">Kazakhstan</cx:pt>
          <cx:pt idx="34">Korea, Rep.</cx:pt>
          <cx:pt idx="35">Kyrgyz Republic</cx:pt>
          <cx:pt idx="36">Lao PDR</cx:pt>
          <cx:pt idx="37">Lebanon</cx:pt>
          <cx:pt idx="38">Macao SAR, China</cx:pt>
          <cx:pt idx="39">Malaysia</cx:pt>
          <cx:pt idx="40">Malta</cx:pt>
          <cx:pt idx="41">Mauritius</cx:pt>
          <cx:pt idx="42">Moldova</cx:pt>
          <cx:pt idx="43">Mongolia</cx:pt>
          <cx:pt idx="44">Morocco</cx:pt>
          <cx:pt idx="45">Mozambique</cx:pt>
          <cx:pt idx="46">New Zealand</cx:pt>
          <cx:pt idx="47">Norway</cx:pt>
          <cx:pt idx="48">Portugal</cx:pt>
          <cx:pt idx="49">Qatar</cx:pt>
          <cx:pt idx="50">Romania</cx:pt>
          <cx:pt idx="51">Rwanda</cx:pt>
          <cx:pt idx="52">Saudi Arabia</cx:pt>
          <cx:pt idx="53">Senegal</cx:pt>
          <cx:pt idx="54">Serbia</cx:pt>
          <cx:pt idx="55">Spain</cx:pt>
          <cx:pt idx="56">Sri Lanka</cx:pt>
          <cx:pt idx="57">St. Lucia</cx:pt>
          <cx:pt idx="58">Sweden</cx:pt>
          <cx:pt idx="59">Switzerland</cx:pt>
          <cx:pt idx="60">Syrian Arab Republic</cx:pt>
          <cx:pt idx="61">Tajikistan</cx:pt>
          <cx:pt idx="62">Thailand</cx:pt>
          <cx:pt idx="63">Togo</cx:pt>
          <cx:pt idx="64">Tunisia</cx:pt>
          <cx:pt idx="65">Turkey</cx:pt>
          <cx:pt idx="66">United States</cx:pt>
          <cx:pt idx="67">Uzbekistan</cx:pt>
          <cx:pt idx="68">Vietnam</cx:pt>
          <cx:pt idx="69">West Bank and Gaza</cx:pt>
        </cx:lvl>
      </cx:strDim>
      <cx:numDim type="colorVal">
        <cx:f>Sheet1!$B$2:$B$71</cx:f>
        <cx:nf>Sheet1!$B$1</cx:nf>
        <cx:lvl ptCount="70" formatCode="Standard" name="Series1">
          <cx:pt idx="0">56.023516337076828</cx:pt>
          <cx:pt idx="1">33.125055313110373</cx:pt>
          <cx:pt idx="2">46.239201227823877</cx:pt>
          <cx:pt idx="3">26.954340457916249</cx:pt>
          <cx:pt idx="4">75.663983662923201</cx:pt>
          <cx:pt idx="5">21.571528434753422</cx:pt>
          <cx:pt idx="6">87.231180826822921</cx:pt>
          <cx:pt idx="7">71.557687123616518</cx:pt>
          <cx:pt idx="8">28.85113334655761</cx:pt>
          <cx:pt idx="9">23.781776428222649</cx:pt>
          <cx:pt idx="10">65.27264404296875</cx:pt>
          <cx:pt idx="11">20.75239499409992</cx:pt>
          <cx:pt idx="12">14.070123513539629</cx:pt>
          <cx:pt idx="13">80.531959533691378</cx:pt>
          <cx:pt idx="14">31.491564432779949</cx:pt>
          <cx:pt idx="15">48.027973175048821</cx:pt>
          <cx:pt idx="16">63.343919118245431</cx:pt>
          <cx:pt idx="17">61.78126271565759</cx:pt>
          <cx:pt idx="18">50.24095408121746</cx:pt>
          <cx:pt idx="19">65.315184275309264</cx:pt>
          <cx:pt idx="20">79.202317555745424</cx:pt>
          <cx:pt idx="21">30.543271382649731</cx:pt>
          <cx:pt idx="22">28.288568496704102</cx:pt>
          <cx:pt idx="23">70.75192133585611</cx:pt>
          <cx:pt idx="24">91.671441396077498</cx:pt>
          <cx:pt idx="25">34.44337590535482</cx:pt>
          <cx:pt idx="26">64.025490442911803</cx:pt>
          <cx:pt idx="27">56.790565490722678</cx:pt>
          <cx:pt idx="28">23.573104858398409</cx:pt>
          <cx:pt idx="29">28.000468571980822</cx:pt>
          <cx:pt idx="30">56.951665242513002</cx:pt>
          <cx:pt idx="31">71.840961456298814</cx:pt>
          <cx:pt idx="32">64.410446802775098</cx:pt>
          <cx:pt idx="33">48.413445154825837</cx:pt>
          <cx:pt idx="34">96.520242055257157</cx:pt>
          <cx:pt idx="35">44.515525817871087</cx:pt>
          <cx:pt idx="36">17.197593053181951</cx:pt>
          <cx:pt idx="37">45.155488332112618</cx:pt>
          <cx:pt idx="38">64.892180124918625</cx:pt>
          <cx:pt idx="39">33.08081626892092</cx:pt>
          <cx:pt idx="40">42.626456578572601</cx:pt>
          <cx:pt idx="41">37.108990987141958</cx:pt>
          <cx:pt idx="42">40.280392964680978</cx:pt>
          <cx:pt idx="43">60.555182139078767</cx:pt>
          <cx:pt idx="44">20.940889835357648</cx:pt>
          <cx:pt idx="45">5.3577384154001857</cx:pt>
          <cx:pt idx="46">81.599421183268234</cx:pt>
          <cx:pt idx="47">74.803605397542313</cx:pt>
          <cx:pt idx="48">66.075859069824205</cx:pt>
          <cx:pt idx="49">12.065621534983331</cx:pt>
          <cx:pt idx="50">57.2867431640625</cx:pt>
          <cx:pt idx="51">6.9756050109863281</cx:pt>
          <cx:pt idx="52">50.908679962158203</cx:pt>
          <cx:pt idx="53">9.5900283654530796</cx:pt>
          <cx:pt idx="54">54.483343124389648</cx:pt>
          <cx:pt idx="55">85.57421747843425</cx:pt>
          <cx:pt idx="56">17.795709768931069</cx:pt>
          <cx:pt idx="57">14.414865175883</cx:pt>
          <cx:pt idx="58">67.715414047241197</cx:pt>
          <cx:pt idx="59">55.640608469645173</cx:pt>
          <cx:pt idx="60">34.370052655537897</cx:pt>
          <cx:pt idx="61">23.435647010803219</cx:pt>
          <cx:pt idx="62">51.210074106852211</cx:pt>
          <cx:pt idx="63">10.171641667683909</cx:pt>
          <cx:pt idx="64">34.75055185953773</cx:pt>
          <cx:pt idx="65">74.341646830240904</cx:pt>
          <cx:pt idx="66">91.1101671854655</cx:pt>
          <cx:pt idx="67">8.7296951611836757</cx:pt>
          <cx:pt idx="68">26.139096260070801</cx:pt>
          <cx:pt idx="69">46.548922220865883</cx:pt>
        </cx:lvl>
      </cx:numDim>
    </cx:data>
  </cx:chartData>
  <cx:chart>
    <cx:plotArea>
      <cx:plotAreaRegion>
        <cx:series layoutId="regionMap" uniqueId="{92372A2D-807B-4975-8A4A-910E0FE4C986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FR" attribution="Powered by Bing">
              <cx:geoCache provider="{E9337A44-BEBE-4D9F-B70C-5C5E7DAFC167}">
                <cx:binary>7F1pb9u41v4rQT9fZURS1HJx7wVKSV6ytGmTpjP9Irhuqn3f9evfR1lcW3GaDMaDBngHyCwhQ/vo
OYdnJ/WfdffvdXSzKo66OErKf6+7/77xqir792+/lWvvJl6Vx7G/LtIy/V4dr9P4t/T7d39989u3
YtX6ifsblYny29pbFdVN9+Z//8GnuTfpWbpeVX6afKhviv7jTVlHVfmTub1TR+u0TqpxuYtP+u+b
t5F7U/irN0c3SeVX/VWf3fz3zc7fvDn6bfpJj771KAJhVf0Na6l+TLhGDEPnhkoMopA3R1GauA/T
x6rOOZV1XWOaomua8fDV71Yxlr+AnltqVt++FTdleXT/362FO8Rvjftlat49u5mOhFpfbp/st11s
//efyQCedTKyBf8UmOempuifrdKjC+vjAwR/HX2iHyuGosjEYERTqWrwHfSJzI411WCM6jrXFEom
6IOe8mfE7If+btUE97vBKehnb3896G+jr6vkkCKvkGPCDEPhhs50XYXw74BO5WNZ5bKm6lSXZWqw
B4QfJP5ZcvbDvnmOCfKb8Sn4b89+PfgzP4lWybcHCP66xKvKMSdQNkTVFa7JjNBd8NVjCtwNTBg6
fSzxL6BnP/qbhRP0N+NT9GfLX4/+2yK+Oazoy8fUUJiqawrTDVXRlR30FeXYYIAf5gxyjx0ylf3n
6dmP/uZBJuhvxqfovz1/DejXXw9oaQk95rCjOlOg6bnG6C72kmocG9gQGpdV6H1OuPqw6+4VT/EM
OU9Bf7vsEfC3o49g//zrYRc3kevX8cPD/3WVw+VjVZENDqnXVZUSeVffK8eqSqjO4dxQqmk6g0a6
867ucH8BPfuR3yycYL8Zn6Iv7F+P/tu6rA7qYCraMaCVNVmBUQUHjF0HkyjHBMwZt4UB75NzTG+j
/wJ69qO/WThBfzM+Rf/t1a9HH6KxKuqf+nR/zr3n7Jgr8C4VQwUHiEygVLbde/1YhgOqMqpR2VA0
qu2i/wJ69qO/WThBfzM+RV/88evRfzvcFF9XfrBKHlD468pHkY8Z1+DrMFlleyyudqxyrhuGrGhw
irg6UT4vI2k/D7bXTtiwPTXlxNtXEGiZw83aO/p4k9VfI399QG4YxxozKEM0a8iEqdqu90n4MUMg
ZmjcMDSDKvrDN99Zgluqfh6J7OfEZuGEDZvxKQ/MV8ADcVPE9bcDOkCMjs6nPCohyjg8nF1dJCE0
0HQNk5qO6IvcxmXbpuAFBO2Hf7NwAv9mfAq/eAXepyjq5MY/skZ7UK6i1QEdIgVJB5UwKHxGEQMz
A3K+ZRQIbLKKCY0TnRGZK1OjcEvZw9bYpyKfYMP9uikX7ocfMeHdr7cIl9nKP7AxgN6RVQRYkG8g
vAO8BGPNEZgxGbGXpiDdNom/niVnP/D3yya4349OYbcvfz3soo7c1WG9UHqscZ2oTOGUIOxluyJP
+TFUkswNjemEG2Si+F9Cz37of6ycoP9jYsoAMf/1DLhsb77dHFDwVXqMXJsG/94wVNlAkLsj+EQ9
RkJChsGlKvxRXcb0tuZ/npz96D+sm2D/MDxF/vIVxF+XhX90tkrCA9pduJiUjCI/Cj5Sb2wXfF0+
1mR65/6rcECn2L+EoCfg/7F0yoEfM1MmnJ3+evG/SIuqdlfRgxTus3F/Lg5jBgopyN9ryHkiq6zp
u1GwpB0bmDcwN2opRMpIDm3vgJdQtJ8JP1ZOePBjYsqCi1cQCZurr+nR9U3x7eYBiL/OBLj3MvIM
OtGQ9mec8kkGjjLsFEUhOuVIFKmGMQnGzFV28zxN+9mwvXbCiO2pKSvM61+/G0xU+oo0PaA54Meq
gWoXh9ZRFRQXpw4ojDWSFkj/Iys3Vmge8eF5gp7iwsPKRzx4mHjEgVcQC5ieHx1wH0iMoKxIGNNQ
4aIam3pDkkaOGbxTDREyZUjc6RN/6Fl6nkD/7jGm0N+NPsL9FVS/8JzJAQ0xU+Hfw/khBhwd1LZG
WLfjrrHayxlydcAcFXk6FfvnqHkS9fEhHqM+jj5C/RUEXWYapfHXn+dZ/pz1VY5lA9llVNLv86A7
uEsaPYbl1clYmXnsAL2EnCeQ3zzIFPzNxCP8378CfV+kaA85oNwrfMzxU9QVEQHAEX3s/UPTA33E
XRSVmLFCsO37mM/T8wT+Dwun8D+MT9FffHwF6D9T5ftzkk/JsTrmGjRKOB+TatApWypH0vRjVF3Q
d4KEqKYgNJv4neYz1DwB/L6S491HTSE3P/16yD+sqlXxIHN/3c0ckwljLp8qyHLe2tcdzDnaTwyY
AA2W4DYNhHLktrg/S81+zO+XTUT9fnSK+oe3vx51s88OWupi8O45+vBkpstoZptqGcaOKbILqLXc
5yCmPs2z5OzH/eExJsA/DE+RN19Bncu6SeJVET6I3V+XeK4ey4irZIMQBFU6Okh2JN6AN2nIqswo
rCtFuWvS2fACevZjv1k4AX8zPkXfegXJBdvts+pfR2+L1dexwnX8HBv+vnbG81VUHdDMYwMiWiMI
HBBQPC51oqqATkd4vQZkRFNlbWJqnqVmvwzcL5tIwP3olP/nryCzYUdHl6uoWX1LD2hzCEIHRsek
hWpQA92kk9qarh+PcTRXiYoei7v807bReSFR+1mws3jCiJ25KTsuX0F247JHoSHZbMcDF5xHo0R1
NHRRlD6NRyEf09ENyagMzmmUoQ1jYpRuifuZgtjPkPtlE1bcjz5iwiuwSMtilfzraFmizOmvf7FW
tMsqPWjTJdeR+2XoPFPG/qZHuV+4izpDYz0q34iAHmcdX0DPfinYLJzIwWZ8Kgm2/eu9wvlNWrgH
DT7pMdFlFd72bWyJ2uuOb6Kg5oqGS/AHGRkV6fnJDnwBPfvR3yycoL8Zn6I/fwXoL3Dy4+h0/Nfl
24//OnpR/uvv80+WBdrhDtl8jm44hMLoeEAsPCYa5KmVRJ4CJ104VDGHK8umdcgXELRfGDYLJ8Kw
GZ8Kw/I1CEOdoArf/8z8/LlkBFpBCZL+6AZFBYYiGtuFnxjHCoGJ5Kqqj73n49GAbR9l8Tw9+9Hf
LJygvxmfor94BUmJ075w++Hv6IEjx4oKDx3HX0aHAxHbjkLUcEAD6WkNSSNkKeCyTNITd3SV1c+b
JPczYnvthBfbU1N2nL6Cjohl8u2QVolStIVSDh2z99idhpBZxTENjjDJQMPc9CzAs9Tsx/9+2QT6
+9Ep6stXUAoAaWlyUx4SeUlG+g3d0DgBxpEjUnG4brcMPLa/yagX3DaA7il+vYimJ/F/eJzHPHiY
ecQH69d7ZctqFR3SEMDpQh5IQd8JurIenwmAy6bKssy5CjuAdomJT/YsNU+gf/cQU+TvRh+h/goy
BaerYRV6z6naP2mDcd5XQw8K8gQErbbTwzCqBr0kj51CODQA3TT2yW3b4JeRtB//7bUTJmxPTTlx
+gp6oU/T4mb1r18cmF7eJDcHbUqCogOL0QWMdN2YlRtjn+3i0Jixw8kdrqKMsa8h+wUE7ZeEzcKJ
GGzGpzJw+Qps0dkNDv4esgsGFQkDB87QfjEpiCJphNP2qCGpqGbcn1LY3oQvoGQ/7puFE9w341Pc
z8Svtz3nqzWO3b+GePQcgXEaHdIZUVTkfpAXVFGYonSsv+7swPH8P1IXSBqpaErWoLN3tfFLCNov
CT9WTkThx8RUFs5fwR5EWn/VH9QdRMsf+o5HJ0O+O+2wGw2NziAOzilIFSB1fmcut7fiSwh6ggOb
R5lyYDPxiAN/vILdmEbf0uaAVSMkBZD/pjgOIVPUb6edsbifZDw4ihMRyJDfnpCbboFn6XkC/4cH
mcL/MP4I/Vfgh5+v6sKv/EOeEJVw3wWFEhpP/I+9Z1MdxHF+F0dVCMcewAFpNEhNGPASkp5gwY+l
Uyb8mHnEhleQm/nYIi15wD0gkWP0p41HHxR0/inohsKRqy1PjOJqAPQkU8RLyAqAGxOv/Hl69jPg
Yd0E/YfhKfQfP78G/VOk63X6IIN/vXcBvbA6ejHxI3OoIM52TbA0XkiCSBSnJzQNW4AyZAt2LED6
LEH7wT9/WDhBfzM+hf/8FTTtnKfDCr2ZeX3zgMJf54BEYALGjCTO3mIPjLp+R/rhDo/H4nB2Aifj
RgMxyQu/jKanmPDjeR7x4cfUI1a8gpj03U179OUGzsIhKyQS6mE4IoQOHuTHVPxXxhHELU1ENPl4
bPSBJTBGRo0VlO3d8EKi9jNjZ/GEGztzU3a8ew3sSIt21T+g8dd3BY7M4TI23B0wNopPAkQcJsIh
aoaoHN00BiwGefjeu4Pq756l5QkG3K+bYn8//Aj2V9Cs/DGND3w72FiONzRVU5B853dnH7Y2AMUV
SbjNQUXDrHJXP9mF/gX07Md+s3AC/mZ8iv7HV4D+ZetXuDTjsDpoDIpxAdX9DQ2PhF/HUV0ZugnJ
ERxS0RUNvtK2CnohTfu5sLN4womduSk3zMWv940ucX3JQbMTygg1KrHoSxlD3+mhaRwcxeWFaGoZ
G5juLtPYYcSz5DzBg/t1U/jvh6fIf3wFB9YvV/U3/7aH7JD4Q9cQipsYCKokSFIA6R1bjNvaUKlF
4MZgjHFoenpPw0uJeoILO4805cXO5JQjl6/AUb2sjo/O6vXz7Pj72leuVoEf+oct34wNg4hREKhj
Xz6+zwkH93C9BDxpmC6c6cAtiru68WUk7ReI7bUTcdiemgrD1cmvV4xX3so/rI3CUWKCm4JQNUEf
M8ex+kkrizwyAm196J9AaPmoq+wlBD3Bhc2jTHmwmXjEgVdgmq5S94AxOzYBbq0BvrgoiGkwUbvp
EhkXKeKKFZSQFVxpPF7zioBy2zI9R80T0N8+wxT228FHkM9fgdDXiX/YVDnMEU7pIQlioF0Z9xXs
lgsN5AkRnaOWAcdMG2/0m4D+PD1P4P6wcAr9w/gj9F9BpeKqLsKbA4aDUPyo0Y5XpyAbRe76VLfC
EuRIUMZFCyv6iPfdI/c8OU9hf/cYj6C/G36E/MdfL/efEr+6+XZ0Wa2qm/JBBP96PI4bPDiuZcVl
6D8Q3mKAZBi3Gh8XRhNclA7NM9E5LyZrPyMmyyf8mMxO2fLpFbjIn4avN4f2hnCTt8bQyIIjZbC1
j/p51bHd9/ZWdfSSoq63bQJeRs4TvNh6lCkjtqYeceEVZKmu/ZsqOeRdcjh4pFAYY1zjgWgcZ/wm
9VMZ4ToaeillqGs87ul9AT37ebBZOGHAZnyK/vUrMAqfb8rqSOB2pyMkbY/maO96EMoD6CfUkBTc
qi7jKoORF5O2XhiI0Q39cbP3JDLYkPYzivazYmvphBlbM3gpxSTSejTwt7664e46xZ893J/so/vn
DsWoupUHd/Kmk0c3jbzo1qQ/h/4/NzlN3yzzIlZs7cc7W/iP2kmTv1XtbG74PRTeyj83GI8vUnqR
uG+fKTkY/v+cntl9pdWLOPHci4r+pPb/561Jj94vNrW6z54c/3OQw338/3GOfeKkbr0hbPMWNQvX
Bdm3r1978ezDJpksvY9I91rhO4W1/PbfN6j032ZV7t58Nn7ETiR7f9XF5O9vVmWFpSgR4UVWCM/G
szbj5VtvjloEIbczyJ/iPl6cAESSGpfzvjlKcO2p9983uKYOIQRqrA9NHggVyrS+nUJxHCeo0YyM
PMjdxYEPj3aRRr17a03v6Lz//Sip44vUT6oSHzwGh9nd340Phs/Hmz8YU/HuAwUlLly/jPn16iNe
qYc/J/+SWzeW3FCqhJe6ZpU3Jo2tTO2sUm1tPuTvlLIwO30d6HSZhZLovc+Rt6bsA5dLQTLDlpPY
kutgnvmRRcpu1g6ByOXcLOTrKA1PB91bpo1mKied8ylVFJEKnXwYaGXq9SprT7PQTOqVFn+XqxPn
IpEueG8a6Ul05XJFONyUQZkh2WQwY+3MkD8G8fvBed+n34YsE00yCxgVkSHk+HRgQu1z0CQCXRUO
+dSVC9W4UFSr0wxBjG6mOq7ZN5IIYmYWPpsrumur/lKPY6ugrpDiVLCgFrIZxa6ZpqHg7CJzQ9Gp
pdDzwvSD0Gq7fjbC40mdpadU9Fks+iZcOGF5ksTh3JfwCDqxW3dRcHYeyvHMlwrRxb/r4Vczl5np
A2dVd0TqFEJSCzNMJOFyUNQz08kkMdBeZNq5rAaWQ4lwwsDSNUf4vDXl9lKPAouD7s5pZy3VTlnq
LeOImo3hzho/nJPMncWpd+rmns26XpTODenI0lBaPP6wTPrQalxmZq43q71g3qa9FbolHiE3Q39d
52eup4u6mjdcqI1hkSEWbSpUZnJNwoXaoaj7wszLUjADRLjh3BkKMdIp8evOdU3qf2iDzzw0s9wz
ud2XROj6p7q/potAfef6X1L5JC1XWh0IRc9NnxDBNGpG6XWRdRaVRFu1VkyveVSKlFyDpoQVppMy
U8qvRyp97oheys3Yq0TqriVFEjwshZN2s5y4JsO6IWrswqOi8sk87gKLBl8gVQVvLZoGlq/kJoWg
hoyYknFRZI2tdJ1QK9PFo3T5ehwxuCTiTrLRoCKa0p2pdN3kpfC8UrQSNXPpazwQ0XbXSeSaUlCJ
1lfAvZO4HObc78VIVgS2lHVgeWFoOaojFL+1O4OIwZCsPHDNRGutLF4oqS6K4ktaXpfVmnilqaSV
KDQIBMSrddl8MGQR42tkubNU5olEpmaSElvxPqrlXEplS2r+6CrZrANplpW6oPIfVXlCCjBlgPBA
cge/NNPOtZwSUutyobcD9npsuup1FlBTNiQhgRO1B6qCyJKzdV29y2tXaEMiQn1pFNehGggtc+0C
MhDFktC61s5V31TzecM6K6eB0DNmunVnVQ0e0gtF71CT5pUI/dAqeGcNpLPSvLNGzFrIyvi7X+F3
ts5ArDr0FpXls1wKrC7prSiBOJXYYj00Sof5trPw/hwz0i7UojBriYhgKE3vRHJ9ITXnXrDeUuJ7
lON4HdJj3Yi6P1JnOIGAY1i7uhH5Tmp46AUXNPpepoU1vDeyFnxlZthC5JxoDqmP49ysk/HJ9NMq
othqkkX0paLFZjZ0sx4cb2SybPt5YCU6lEk2axiZ1a4isqoUgRxavMxNLwvnendRyIusb0RVjOKf
m4McCiMhIurX4ybruts9UKYfZPnC0QKBbmbR60QobShibx1hA+nytaLNY8pMA5zPfYBYXzt9KaI8
EI68VoI/4pmDb1PVkzxOrbZYF/mHsqNCCtaOHogUWPt9IXA4Sqjq+9L7GFe9ybu7gtuTpofstTxb
6KJ+u215aq2Pw1QBukP0Keyu8lAzY+ZC/ANLC0ohS76o8u9MeScF73oJpkfprbI4435u/5zPYxPN
Iz7jRRw47I1WPxTX5F1KkkaS9LYMwecUxm6WkTMGae89U5GXAI4bszw3K+ck1d8ZleX0Vl5elI7t
5lQE3E5TW1PnqmKF9byUT6XEigpBsw9h+j7uRJGvM36aS0vJx89nxuah6gtZXWRyLaT6rsPsSVBH
az2x5miQRou0Nj7N7S1w25iyAPVaWY9qESuzwvhaV5FVy6o5aGcpKcyfw4Zqyp7vQtPRWPTCbbkT
/hUkMjyvi2vRKjM5EppjRc2srue8E/rX0r071/bkkxls/LydZ0NbBbpd4Svhymqc2x9365an0upy
J1HHq8Wob4aALjUH28oL52FGlh3FDiT9LOzWVMp/lyTLgM1oJcOWuuu2rc3ade20o2ahk3ekyUUf
MtgR75SS+nzU8klJfTGE126QmZ2UfXWVz3K8MHzvU8CCeYJNjka8b1wiS8e7wgmR5WBQk5TUbLvC
dGMqRiqiKLgo9fa8NfKFkqy1jlusnxU6lEX3QantQV7lg2vn9br1ClNTljKM6+hGSFoo9KAQZT4P
y1P8wLye97Jjt/1ZE7Ol2zuLDh6BQkqhkcAq4hDpVnfG1AvWfHRYPC+lP2KFLCVPWlTY832+Dob8
hEYLqFATkiICp7Ni7YLWcGSa1hotrw+yR/OAqyhE2+BRHCJGyzc+rdte0dAXzrVcw9BmoQiVwhzt
CVTe6DWgMVZI4+YoXDPigRgVfeEUJ/VXLbBCNTIDT7Wa/nNTtUKNXFG1VHTenML4KVIgqroTivRt
HlWfy/yiGmZuk82CQBeJ1tgZjIQLv6dPZkWDjVjmos4T0YRcGMONEl5IWSOcxBe0gguTuIKEX8bn
Gg1KnH4eFICUnw++yHV4kMS3aglMJX/oam6ONOeweb0f4jnDeZP7lvK+7nNT9TRbCWVR6SehCwc4
xYcFVHhcMjUhJezWTNadJPLKXTI//szzYkFYe562y6BvLJn5S6/U3/WKtFC13GxKE7RZdf2FNZ5J
0tiKQgKnxLNTF86ipplOOe/SheIHoiOhKP1+lrbRPEgbm7k5EJ7LvJ4P8dmguTMXZqWB0VQoPl2B
V6X687SBq3oCc+mr57d22dYHwyzDVelxkcCBddRr4rh2lt7UeAoH3qbanblluhjNNWsD+DiBlYXh
XEqKRYtNM1okHq/DZiYP0fUQRCYJqnkfZ6ajnKXZhzzwwYpSUA5ZDNyrMGFwFU8bPbAC111WmXsV
EWqGo0BI132tYF99bEh3loWe1fDmvHLhGyQlnKp1q3+l8K6J5JolP9P0s173TR9urf6VtbVIyFVS
l2L8Bh0+NQQ/BXFdc2LEs7TsR1kuWnizMiyWG1qIjKxWw+LyZNQDTUvnrtfZkkLndVAt1Lydsf7z
6IrAuzHc3hp3pV+GYmhcM4PJY/klJEBk6UJiMM2CZZ5wYQ4zCl/DowgI6NIzLnB1kTnqCy13bbhF
qdbdWquaE4tDCcrGomjzRRwXJqvcW/+2gLj0o1fdXcXV1zGI0HJ2G2MUeWtrdB1G9JaKJCAia9aO
LNlh4Nos/lCX69GJapVlQmc6jKICL9wzPCsdQuFpnu1JjV0OX0K/u3WKVVWywl62q1go9ZXapVYS
u8LL1kn5OQuzBW1tjxULmgQiMDpbrchSzfyLMoA3gOdpJGvgvigNuyEMmyuaeyS0Si8yi9JZ5PxS
11Ph19dx/m4W+ESMs2NkUXqZJUUJQhiLNY0VqY0YFVWX3QcWkIYxdDBgRQ0ImqLCgdXhzJWSUOgH
7sCzVCWR+t8kp7HJ70aETVh98DuTFFDS2tcRc5blCLLWRQK9Dz/TaBu7aeFkh8VijKhqEr3XNMRz
eQ9jNAgl52ZkWFkUzusuN3M3RpyJiIXUtuyU78PCnafQYoX+xam/pL4KL91Ux7C3+BI5vtkUqQi8
eAG2iq69roNPJPnuJxx+fiq4Gllt3VsZaJCbRkSOxeMWesM3vWKwqmSRwaXPLI2YQa6J8Z8uzmyp
UuYdO6/hQabeSTTUJut8M8+Si6zyzVRybIe2cHu4SYPQJNVgGZ1nu/KiJB/y8MTxFll0ZdSnkfdV
GWyNzR3ni8/Xvq8I96qCRzzyuk38uXoZFa6ole8PxKZhIozqI5Euwjay8iowfU2a6SlHXAFbQud5
FJhty+Hk9XMlj8DFVjilVbDecpLAzLk0y0ejK89T8l0Oz1ySmLVaiDw/b6J2Bi+DFrbLuaDa56QW
BQlmShUKuVTPE+9rA2j9T3p9Bc3qpqCMhjMkJuYqlPCNx2Ohh6eye9Uq3IzLUwl608liy6k+peyq
C1YS1DMsgIPtg2C1OgtJIniaioIPVq6dJdFV3tlu9V4NLb9ZON4yJCfG8K5K3/fQgKU1OkEjy4b6
WrOrtDKJFlkK9UTj55arnxmO2cuAYphp7crgkZX6tRnSGfcyGL3GDF1dpDUXgUROktYytGJJWG3T
0Pgkufn7oUvEMFALqR2BFu65IdezKldNv+8tIwGZtWeP+Y5c4iLkeILcnXnMuArd2CJGY/fYU9yX
bCXBRoL6I1H53ghik0RfMjj+lWdKpXfSeos0j0GDb9b6WQGDoBXRjBSqqYAjmRWSz64zl5hvhsUo
QJJdtpWZajU0aggtcNpJJWK7Fuq2Ee5QmRFZOMNnTq8Sqojx+bEPlOYPjX7qs0REtW+6ZqO6luc3
dqc0gvaBGTaB2SfcVJ3aNGgiaN3adZAK6lQm54459BTuQWHpYWkPhvKBJcqMdsjLQEnGwVkVfy6a
FNkkQ1DVtR0J1qGGdEXYVmkz0yqoKviNCqlMzWjgNWAs8QSJLscvLhCK5h43vbhcxjSyme6YUntV
d99r5EDk6PeSxUsPzksI8XahD8vwOxl+j9MFY1eS3Ii6juF6XLVFYFL6ndFGJL4r2CDZUV+B4T7M
0PdRUCh0E3G+d+1VyyozjjlCj9rUyrmcB2aqfh9YI0ZIMui5ouPm+P9q79kLVWUC86pcmX0Jz9v/
ksiJwJFTs/Bak/SyiMiXpOem40Imisgy4BzFjWMHSDWg99ws2EjMYMmDYxe+h0yVL7rBN1ndCO6A
YEcRreOJokGsQjNb9bzbv4+QrpGAUZBFQsFu0ypbj1rh9rFVyQpcU4id59t9VGMDuCIMajMKlUXb
gNAwsoLAFT60nQTt4LUcYdeXvh6sEt7jqCQkjYPws1zFvusUUYzq3ahnCkLCTus+xIjdxz8zSm76
em1WlSLkpJmliWTXHNtMhhOmePOhcD8qZTRT1eRLP0DRO3CNqxnPv/e8PS+RlfKRPAjifobTolAB
MBY9PTOK91EUizHaZ3o3g4/SOTG2RGhHyKsNTFokZWu3A1xf7p3GITPruLBJc254wXXj9jM/mA1h
f1oX7nLw5S9+60Crt3bQB9aY76h4fY5c6Ek5fFRDQ+gwZ42LjBPye75yXcbBbHR6x7RhySohw8+r
0g9uhr9QyLzNnAXTvNnoeIYlTHHXzca0TxL6sxjWnGmSFUmD3TL4GX5ttWRVcGz5Gu64nC08OJUw
2aLVfQuirA6nEAdZW/DWs25zkF11EiaFWRJkQOCl+YzMk8qKHM/KVWzHwBEVsdr8lEGm+3YdjPZ0
2UTggfet7OSlVjmwlK0dIu9TqvKZ2lwPQ/HOiL3Z6LN74SC+Ddq6dKmQkSUcnaxIchbVEM6NMnov
tcW7lpXLocrnnhtcM1oiRyRZceLvdCFebCem12mG+35dr7rL5m9+/d9VGuPntkflx+B/ECD++O3c
XxdpmX6vfvpXuN9zPIRXTv9oLCxsPutHzXlM5286YSblgY8326XOPzP5wsICR1SNxpy7MPhxYeHh
gPJWaWFccVdawD1qt4dOcFGagqMpuNZxfHH6XXFhPNFLcJqd40U3uL8OfZNY9lBd4DjLjlPUePPQ
7YUnYz7kvrqAmwjwziG8BxxHG2+7+eibB+J2mIiOk/vfd6oL47sttmJ2vO+dgga8dlkeb3Ydrxmb
xOw9V9qSuqtAoqFQ4qInp3ERte4ZJ3Ffr4Z0KPOVo4ZuYsUtqE1DmF3XGNILR43LQl92PQm1r7Xu
wFU36zbIwvEC1YR+K/UKBletBxozgeJHlwo3dJ1aXVKpI0osOrnT/UjkPcuZD60pBbjlwioyucvb
U7/zda2KhdcEddH9IbO4ceV5nLWx0Vw7NdUGw2oiTZILBD8pbxQRu01TKBYr6zzsTZwKLcm7Ic+Y
sZLlSuuXam849KSWGgl7tna78lPtMre7jtpaaxdxn5UU5ps2JP/QsiBKv0WyW9FZoEs0OuGel8BS
cy1pfGFEep2+C+W6Dee9EdQN4r0gmuWI27pZWWRKZ3VRW3UzNKLpvm0Eqq/PZdl3FMulqV7OJDVq
w9h2eGt8zdMqlRdDGvaw01UYl5oqjLZjQWEbaagjlkp86iuuiLKYyO+jPi99xRo52ppSGgQwz0bJ
rjOJxe1MV8M6WeImq/D3tnO5uoilrJThHlTMFR0d0stQC7i30FwUiNpsYJFQY7VEOjPhjW+2rGgH
22k06SLgddyIMEyqs2bgyRXV4mAVtln0NQcSMWJQQoo5DTjc2iyTI0e4deaceZmUftJJRQJ8aVCe
+3JaRaLvItWdI5/o45dYa2hnXGaZkycL1pEkepfyYgjtsI98d6G3gSLpgtDOCWaBy3wffhXHejg3
eG/pZSQlSOLazAklYhsN9TtQz0syvEug5CE/Qxv5SwiIwiytK3PtRHEM1Fsqve8aOzWMQPoG05uj
YlZVas4RmhtdA7viKggPiBz4KtLnXZnZsPWITzs/cNR3WoZc1nveppp0UpW1lv7e9LE/WIwVKMnk
ao3ygaF2MKzco5Vnd7mBtEvt8bo48eAIer1w3KRQPmqt3BRwLfxaukgV5mpXhV5Vmp0zJfDPh9I1
dKQGeYDcCK7cCZ2PSdsE6mcpbGHg2qZFKNPXBpcvtCRAfQnxSFOxPDhRmgoZCl2PErowKhb2F1Ll
D3SRJyGEmDF4E2eQyV4PBS63k9Vzp3XVs15zZNRCSAtHM66d5kSXE+zTonXzz1LgwUnjo1cCWx5A
NozPg8F8Dk+kdKt5mlFXea/VQw7TWRQZW/I+wxbiSSEniqCBq3afWcSaRLhuOZSWnkioOxSuNJZx
nBxHt/DprTSsQ2SiIhQq1JhxHEuRa9RynJAgqBqi/hSXsZxwR+tR0ur/j7svWY4c17L8IphxHrb0
edQckmIDC4UySHDASBIgv74OXfkqI7OrXneZ9aZ740bSI1wSCb849wyA6We5KX0r5brLazFsEyCl
dpX7rWxOkR29aT3yrGn2lmtfbSXhxDvN08TYJvBdS7eBDPJm4VlARo0DC9J1nzMFOEvmLuuLjAfa
c4WjYswhi8yZrqH1zcRFc4HqYiGPllAjwfIMtO6qtshdKBLQql6v55WYIwIurvFSNUJ/Iy0Vpzpz
Tu/6oGteYuLGVxKwBm1L0M4+PSVlng4/jB+TLNuAPZ3tHY+jLkafmbXTfSIDv0NNbUrwT7wzzd4z
o6qqVWhEmuDneVoLC5lqavoEzfwgm0PTTMpbG1epcBtrWyW7iiRVvdeSsfkubRJP7Kp6iOZ5zaif
kc+SczXu8rxqU9CkvByzPZmiGExO6Ej0a5C2Hza5Cqv+OYw00P4Y9hx6XhiVCT9l2eSxOx4NYf0Y
JhKMDFNSg5vnHB95mYVQs1qBeZoHfxNwHgUgyEYgn0vlKWx6h25n4k2+GmLuEn+XDbVxz62UWbL1
sFmD2NRVFUWbRmg2PZdRSUOIza2ErNWXlqMXYUnY9w59xli1opi4BsnbGJn58zb2Bk/wte/bYLwK
2c7Vvh/8MloLV4X1g5r8DEA9iwe7TQ32YDxGQRNC1opzOnTfM9E32CCmEh9t7Slwoi4QFkQr4Z4+
Y/dAUruiLo0z7YqMTFS8qK2eSggHjpQHpsRYHSevjHDr62aO9m05zAmgcJqoE5hsCeZNl1h/cqW7
udUfAcvEhEtirtO2GOasGT59THpgeNOkisvjOIbT+JjYcXpvFSUT/uQ2Vn+ISubjY9ZlnD8wMpCB
oQXATaBQwHrQig2VhvxSVE5dVwSltWTNwqm/enNu9avRgrZ10QRR/QL4GYeFb4cuXmUVsDoeJVch
yCabOLkaI9YET3aiTVq0FWnkIeM09S5mTEANpFL48kfbpEC9DGskyc3Mqcwvue19f9PnsW38ldfN
gfcMrt+5Qy2msrqfgyEUZ1nVqDBS8Zl8s+lE57lokpntRp4PQoEp6luer1k2RXUF+bnW5ccEZSV7
y/tcfBJLQNz/BuL+C1z0D+kLG7RgRTks/IzoPILdQFr/MF34ChNbpNUPX0JC6pTbgTf61nuY061H
P8t5itZpW1/TrHoySbDPiFonDeC8Y2s9RtCl5vz+9iv96aX5G3b7HQL/joj/TwD4/0vQOsJd/e+h
9Xlwf3QfAm3fvxzpN6PP8p++0DV2igwyrAeIBYmAXLGPGPTLL2y9rA2J6C/Wi8ohtCHkiHf+hNYx
ljZGFBU7i+EJB9gHBh/3J7SGbTQCwgQGRmT/ax+S/wG0jmN80m/QGgu4I8yBOEeCcYTFZP1/ipaT
BFAOFxU5MH1fuCYZ10GvV31XcrgY1IkFjdjXwm7GJhFF5wsKePLqAHH3taZm00k2r6IK7gc9w3VC
Iw5LRP6TUP1a+V29Gpu52xiqQfibFn6LnF6p1VtHvXgtBGkXc0EAGqj9GFLzYJt+PRPNocFYu45D
A+eJe9eB3CnpfZYSKpOu6HXqT9r2W0wf6TaL2S9UuxMw/D5rerHxK9kX4BnPY5R9+NRfMewncaCW
Psg2WieVVeu4tHoTMvNiUigY4wgKiHC3iqncRGBkdUvv06G70hG85iCCuySa3vOUXVmbH9KB7+ow
3nd8vDieHMmc87ueJiAuFfgtPnoriCXvg1mUp86uKN84Hk5FNMOD1DEuNoxDqBfkMR8gjefCrjOC
6Z6XXleMXTBsJOeAHlO6AvMtoSSkn77LKbCf763TuZpWtI8+SgoxzqMQChoiPgaroLSHECNzbc2q
jMVj2aA4hr9aNmwxBT/nk/dRhZHd6d4emqB5wMRJV/6wssrvtgN2gVqNKdwnpBJhMRsYAXpTfraD
M5uhgrzoWZesNOBi1E0vkbFnFBbVlBZUfPTWJvmKddV11GrG72mg6lS/sHjxR1nmRUXIHYjwc8PU
cxq385b79tm45JvXQXCRM5QJko7lpiyh9gX4Q61J5q0dFop2/tSU37HI7DUcOWx2AaaHTRJCFxNd
7MFYkP3Q/oZ+ogbblZFQENIUikX4SYSDlcWzaut72SuL9I8pJ7g9qbwfShmtMwlwFROM+S6Y7YXr
Do4flUWPSARCghz6aNvFU4ENF4cz7cFYtAAbJZNdUdr0hXvtCO0shqMkY4XIonqrG8tXMZQGGXj1
apZagdceu2JO/U0C/1KKe+6R737zFnSab+d+/gZfH9lXCFytKa22OjqUNt+gRz2C9LVrE8vHwfkx
nBRFU/ZiLXkCBmseoX4uyM2zu1mANCvHHlx59KKc6Vax1N/CKUgxqKukqH9yOT2kgd2zXL2E9bR0
OVXRmrJaeUP8LRnEszfSDI4JelQ2P2eueWyr8VsQik1mI7Um+tnKcwZ8HTU/Y2v81ThG5XZ2Z4bw
MChbhqkvSC4jpKFsDIu0U9/yAORSNUEYJtOe0RJcLF30I398jQkek0eiTRSoJ+MrmLAM1LwIgLRq
hjN36tj45oNLCUQxzFvJARCXX7vO2h++Hu+pN3SrMFfvhoaQQc5KVdfW01uqxqyo2+Zn2M3JZlAQ
ufys/1769RG3Z9GjfjRwtQASVk5SUITrydsDJR+HHjRsWU59wXP/Q4/gcrMuWLkm2pCSv8Rol2HR
setyVLtpqH8I9K6r1sU/eQtk3eUObGzA9GZKE3zv5vwuavSbDniwMU1zicUYnHxrDv3MfGBKTMD9
9FbauF2VrjmLiBaJiaKVc+2P2mdzMdfVawX+r2ih00EZHN4bWN3QWxdwg8i6G+/LCKCRqHE/gstM
xtTbDoSgjkzzeQI8rGYFojdn5YaRWMLRE11IVFZ3PtHNvk6heCuMv8KJU58PyTpvI41bAldg3rYY
7tVau4OdE6hyMBuSC8PXocgcVH7VQzmu7K/e+uhlLPqiPFFP/eymdURh2oBsrWV5LCm5dH3Ktj3w
UzfW904PBHYJVxbGJsFVd/3en8Uu1BCvtXgYEv8QETwPYUW27uWvqXf7XPF0lc2TBLs/w2eQfTde
/N6U5QfmnTNN2YNwPdR/Oz+DLQa4BUVdrwyVScHCaAskm25CrxuKnso98RoCOQOE9hyFcyFMeiJS
zEWsErqqG16fV0Rv8bMSPWaHauhloRLviWMR3/XIJGQk4b1CQtwRUl77FJJuByKVoB/wTWoAMEfY
Jr37pK7R2io6FJVHH/sKBdmff0y1e/Z9ELVwEYYrN4CShTXuDTbMdk1h1iqaad6iAtFtRsdd0qhp
s1SuIgrlVsTZvKKMTjviN90qY2K4oiiTfazYOWoGsya+ho8E2vukIBjOGdynYRPtmqGCFjSwrZLg
vGUPL19atkXg+LHS1l7DLs2OYQjbRudle8DyDmoKPEtZEkDL5j0EAwvatvXj9Qx0guZkOsU+bcHB
w+UX1hcNVmk1Zeo4hOB+A1nxdQlpdHygGbtnua2PVSXfsfrAK5pmtlbogXaqbA+BzH9hKrh6wmSr
WjzTbkZzxKEMuxZyjR/BPRLkP0pu7hJWNXfhoOtvoqUntAz3MaWfc5099E2wyedhx1guMYHVb6Wy
FaYF2kNUnl/Slmr4aQ82cpsWoAW9MGbStKqLWIY/mYn8NWv4piS9V9h4eJy9BEa2fj7xDJS07+5y
l+4UqtZGG/5LtA2sNa0mRc5yUxDN4l2Q0p91SuK1aqBDpdMPAdm48HtX7uvqV1yWb9JBDRmTbyUJ
4WIKxwvNu02Q92cxETTueScLkZt3tHATfJjpsKkT+9gOwd92Uv+/hsb//6PDfRjd/3vM/r/s+3GD
7Mv/+ZfXHmu+YB1jbDB7W8Z4CeB+QfYc2Vtw0B4y6tGygOhCef8LsmNrOLDjWNohAvO9LC/wn5Cd
+GDYvTgCj4q1eYMUbPn/hA7HtoJ/x+zY2Aoue3x7fOzEnYBoX4yIv1nY6sBYZ2kjdkFbDZj6gnKr
XerDwDvJx9uL7udfBKQXUCWD/5F4nySj03dWLvywCLpLjWXxHuYO6KGsjuUpZXFzlWAirmNE2s0M
dH4KzNhv0RT8mFUlr007HNTcqHNEoSynHC4VQXq172WbwcWrONwk/TRunRVkj5hAvRkyN70NTY0K
BIQF5TXkK79T/J5yn9/fjgLh+AqMJvz8AzuLBS6Vtgzfb0f1NITvlZq3kdPjOQ46cXX+RPZOs7c6
sOauyvvookx2CLjVF4UoxEvXAziQzIPfp4WQObuKbmndvN3ebEBKb8BNJKvlkm+9cMunpN22HO4r
yyt3Kf3kPkvB8vGg5NdoZGxNQwZquiXdfch5d3Y0ygoalpiyUzM+a9BMV5qq59vZ7cVzZ58o91S2
8PvzzoecbgHeuBHtE7eDgk1Bh8ku5N6DmePxSBOXX1hH07UfZ82rEu4N5GJ2hCZJNzNDPRrS7C3r
qm4tJgc3QpaZwxjA2UUs/2CZ7i5lL73d7YgH1oMbf8/Csd33VIWvWeU9e3OY3aczJcgama1gJWSN
shHXcLbszMKGgidj8pVyzweZHQ3b22ntmX3KwY4oeGcMoetaiearQn3pUP8VhbEsM/p7/7m0vsuq
dNg8M8YqmLBC/30s2ymZ/Xhi/hF8V3XXyGTYtjkCIalOoaYTL2wuIiQvPQi1a0vaaiVUMH2vJNrT
Wg/e/dRYkIdMbIEMhnsQNXrVkb76SfXPDkTkyuv9bA8WfLofZyRCuM6/+7qf7sPlxfSRv/8avHUA
xtX051p0/BWQGtgzB0sHwvnSDGN0pPAxTSDi/LVO9GctxDr3pTwyBx3XZAojTmFmrrRvd7XyVy4R
+RV81oyHFj5FcacfnSDpNXXhUJRdLt+bqWGA9KU9jHmEKVypYec8uIXbrn2Nesm3aqa/uK/jU+4o
/EZO53s/U2YlMyRTuol0e8Mj/TBNk7zM7XCHWMFBzon3kk0xP3pNyZAfEbhZuD5NIFpJ9FPjq2yH
sf9sOL9Cis6fshS30ugqhDYcBrt6xnArrBzyNfaCvmMssdCkNfvItCy8yiPvaYSGsUH7ccgWk03Z
svnU64GuBiwldGFyng8yLLtqHVfg3/J+gF0k8zT8dVXfbT3vZx+wTqxUMH4Kw9z6t1L+X4yof7jt
0XMtciRqJtbaQ71FGfv7gBpkT/ToarrteJKttfZX3Wyn7yaaym1kS7pP/DZ6VegOm+U6r+M/r3Mw
2PA4xoBh2D+gyIIyPIBUq566pAvOdVi9ghHFL357d4iY3kWtOYJamd9cZnfhpLufdvGpiBYUpYDX
DZxE7RWwP7GfBvkKUPLRLxAfgP2D+o5chFk5hTamzR1fs7i++KMY72+lCvDwEv7tzEGZQfhptBRF
q603HFV0DdZCPN6O0BWIR8iR/ppbguZ/OWL9IOFeg2uGCBI9zTPcg3UwxQfldPzEBp7vo2axtJpw
X82tgn82zu8c949/VbNOuzVIBu9hXMpdNOuxMIbxEw+4Kv79k8MD+lstwKNbdteF3zwBGYblED3M
yL/PayPJxmHqk3qHvsHRbe7keC6T0jzAebKjVWvfQM1DAJx8eidarU48h6NMKqI3VT4XXd+SpwjF
sxBjk3/G8jgYSf9oaQM4PPP6ro7in47YbjXFNP8he1gowGf9YZlDkE2It8HAlz8R/jAxz92V9fRx
e6iSx6+VjujzEI/JLs5isR+irHuuxvFDUEgccZx3e6q6/M5vlN7BFhoXo3D5HWHGT4vOxrYQcNpD
BHbVuqskvwDUXpssVHBr+O1pbsJx7afl9B1y1p1gS+Ip45dpuedd3AToy1hwvJ2iOYw27dwSdJx4
13lVf5xVCZjLx2HlzZgo1gRCHkh0dSYR+4OLJH4awyp+UrPYt5XN7iboshuVi5Fu+8qvr7LLzC4I
6xlIgZNtEtAGkhwM6HqAqUrni/K3nGZxd+CR1E+kzn+AAnE//vOAK/ZB6snbIgATrXCjK4horHUb
MzZPTTDD0yr96mPu7D2xQr34DWS/NumyrcPCtG+qidf+Qgc1/dSck4h3m3lg7Bgxmr/AF7avl++q
DWDohVfhEcbk/EzjMjnJqoTnqRbmBaojbFiB1//BMBbKMSx/jr2E0yrW7kEmvN0PWrCD6ajd/PuB
u+yu9NschnGLooN90L0YgcrFPrGM69/wGEyTJiQeNCtXOwRvIJY/Tm3K1tar0u3t1LRBDDc3ke+5
CoYD1P9o1Qd8uNNCtMdhCPJtY5vPUCNvl7NUPzApgnvm77vcw6RlGgjjxJkHM8FTn0+Q2ua24ZeE
yBxZqRQ3FhZABYL1LZ0XETupLlUWxpcZO0OuK2qChxLxxXW9HAlmHhIteIGdVMyP2v0xYBL+7g8Z
AFMw8+Q5nTr4TnP3NkRaHHsQcWXb2WffRWbtQusOCWui16p1V6QLqwsRYVeEE/0RlHp6szbS2xrW
sV0FoAHncsX3vRvMXTRK8HXc20nPrOJOJRvTBcELIZ7b3k55FqvTxEO4YtPgjgFNP5i+e2BTqM+3
lwxd4FZIwZArwrWBweH8758kjJT/eJRwtCSYOPDhEZaExIrdf3+Ubg6sLqHXH21Utu6BiVGCivXE
ZehhHq4CmCo58hhFmt0NHUT9UBL2KeNNOQzp51hl8PkqhdkZg+6QLJA19hUadlfvhQ43pB7Ng14m
bewW1aG2efeqNZewKp9LSdNr0Nbi7OcakYe6ylYBCrKBs22J2IUzvceGIqsy8qonmUm1itsRRA5J
ZrTiqHHnTurmrEP4aiun2KGnFOW9QjorAo/8Ht3+9RSysRhVLtel0A78NUAvKjKMBVU3bGITc7Pu
8Md5FyGMbDa9Oui+yQ1Sn3F86kWdnAaYbVYzavM79O7+ymxrTv7ofyvjGvmEcB7Mqaf6Hl9XPyIr
+GuCl7QP3KUDvAA0N9EJRkdb3O5lqWMkpeaEbY3S5u72kn3/uvX4zBlJl3oLdMjenOjaXdMTs5cN
S17QT1zn0U/BXznUsHgsumQCiShkrs8pdBXYNHPSH4Chz2jO9aodYBVFWXEXvVSyHBqzhaUXkxgi
e/umBHFMee6dby/ZcuS7EFlYf0A9jUaxbqyGm3gkAwZelsuN6twxHLKnHlYQW1igv4uiKlsbVQXJ
rnU0W88Wfhmwoy3Z3n5I0pxun5xaPxXrgO0ULt8HRP+hgY9P9RSjfIZxViDUxL+gRwsNOiKpaDZY
UPC7bDpAOhrr61dHFTXgHElYDat5UOMW7qAsK+QtE4Q2Bxqn0jB20pmebi/TpABJZP7nacycKmCj
orsmBOdlYGo/DDTXD3Z5uV1rVT8cYPz43tuKHpAAju5o6utjPM3PMMVEd15fxne3ozmIzaaJx2p9
O6UUZDsI9LZaB5Vlq79u/azGfsek2umsxfjFF+5+qONkN/WNAEjlyC4jeWRhTlp6rqS2m0R2sF0v
p54p4ZVNe7nDRCuudRh0h6wRz7XYCKji59BO3nlqM+88J7Calui80CWo5OSqAJwnmp57Arr92o1g
TP0cpffra2F6fKeioTBeAD8+mQ//vqxgDvhnWQEfgMV8Y4htWETNz//RsSvE9fs5rNSpq+DxxN/c
n0jnB93JsykvUu3rh5yCevaExi2oV/2Q8KOaff8FJukNspWACv2vss13kATXw9eopOF9X5rk0fpZ
Cy5UdT/HcTHsl2t31ks3PIhxeslA7MvwpazKb3HUx6eq8dNNKwMBabMpzwAr1baiubl6g8iLfGMC
sLLMSySswKGX7CKboRAI4poD8Ji4RjNX5yaYNqUAvs4pQggQSbxXBtARxnXyHhgx7cq+/haW2hUm
a9I7mJEeEtF4266y0aMxzVXJ2t9PmQdCPByqJyW2rhqHxzaCgSYlgdq3bU9hONXjCfggu+Bbb9ej
iVQhscHIPkjm8hQ4cM+mHVFpCL3UiegOX2OKcXtQfcavqbJ6Xwr7cWMP0qUe364jWvLra8Jj6Yan
UXlpfFZdbkeU8mb/RR+EFuRfmPVIX+U8/86E2aQmSD6jKvlVbWEdyE7STn9+YTRLHkDlV4UAhEX+
HfGrCqLl/e2oXo4ElW9oEqsDOutD5VX8vvMNv88hil0DaDcJ8kMraZm/cagzFTSS+BfMLPiS2hjR
sazzz3mPwAdKFpxrfWqj5jJLH6bspDZ3nVJml7MG7ukySpGchs2oQb8AviGOnhrPkq2bEN5r+zZ+
0hGJN0PIeuDUpIL1pe5+ymTC3zkPJ0kGimAibcp11EpzZ32P7wlBviaqGuR1IufLVWapeExLPBBY
sNxZhfg9Jy8ZL3UAAxP4+J9djaBd21bfoWi5baqiAT+o+5Xmk97VyP10J83BHbWjn2ytQxFNO9l6
cNc8s5BOZ24pbE2g9EuofCXmQafhH7pxNYrFyMvmELgi3vbHNBj3fz1gVsZ6o2mAUFtKw2uiZHR1
xFN4uggkLJf8REarPOthiVqYn3oc7UqpHAhUK4alDwKD9BONDiOqybHqgj+PTEvI1sCwF3ujfgDF
iy9E7cGOteA1K6s7knfRYY4TexmTwV2SsXqnkzjbKh2QMdPdKZvrt6/7cDt1FRS8qTzcmnQW9+iY
Q4viPHXySY32OR31U+nKaV8hbVg9ADu9jzEGNGu8TRtm5RMgm3zU7Sun2ROrZ3z/AYcRoazFkzFY
XsGnRwjH5n70bA7juMwPX5gBxpxPX/h/zv9hVZNzDKqEfzauMw/R6PJNnyHQ2KkUXxif4Vesmm+Z
C741xmwbkvYvw1OL4XpxZYJEWmj9DV9O4258g23RXbMU/ScoTO8gy1p8Gx0K1AIC9fJyG661qIJd
rpBAyPwK/VIeJ+kKH2Q28O3i33QAHaw2p/QGt2gCm+TCMdrEZ+cbQr69BDQ5dIMYigZlDa1r1Wxb
XSNINXfheVh4lcSx/a0ASqGG41cxo76ElSFOeoxdL36ypkye7KIOKoEcmegRc8KssU8x3LeIZGan
jsr+7LE02sgwJo829UARGqefSc1ieJwMTK0BhWvCCMDtJJx3ty5+XE57FfubNh7WOQHlRrt2A2AT
nfIprrZUW3/HuCyRT5NsXfl6OhOA62ss42tFjESqasScPk+NB43WdNt2GCBhoUBekMRAtgBGu3MO
LHXvQ6r/6rFGOp7JKApCXPiDd/H32wERFDGSMXzwO4RJUM5g4/exFoGq3dFi5RncwrYmp5LVY+GP
SfDCQDOcuUeGIhprXbRubF5mUZg2RSTLR66tVjjI8M7t4D/fsm2BVTee/W4YnhVkwk1loH+WZV2+
YikCBCYaD9RZ3R7BW5NdxsNsI6pweuOj2sYyfwnFYI9sQbmd6xOsDAZh/L4nGbphKEfVVIkr5kW5
hr5Tr29jBf6wbqPq7EzhsKgrOAvL1EznsPHtdfQrxOd6dTeWdbUD84W+1PpXaWyoPuqMZ9d+QTuy
tvF9K7agVJE6AeGza5ZK0Qb41Yp+RG0LaueQ344f1Y3bGqYShlW4fZ6GFkEkOGH8L1rFdZYViTJ0
F885onB+3CFjihnm9hLlMIAu82ncIi6HBnxVL6P9VmZBYZi7oQnlJtPuRQeqqHid391eIskh1E0w
q/x1rU5Ne/E4GpodGTmWTQETMbYx23jLjbrdrU5SBGX/ekfiD7oCPASnUnQXQggi6aCB/jxi3v0M
P+wxiom9TIkoL4Ju4xZ3DAbl5qmMEDaPyrw++nkZvvR9rr5OhzjHYgVz7G991w13avyWz7G7pxH8
vbejsMIwSaxa6DXzAtokeoTfXjzCCN/4MCWuZphAF8F4RG6oZDhHApyScbze/m3TIhyok2BLHFhv
vUz4SVY9SKyhCl/bPJ7+ul7l9W/XFdRasORmBZ+6e0rqlm8pUc329vvDDM+3+dQ02yDuwxfq+W7T
WyiYy3PuffG9xnY5+FFBF3LATaSUwAwvV1vpk1U/kvDcstzbNE6rYwS1999jxtsyr7+xCmm25Cpg
AAOFmaU+RJ5/hB44vNJygG10K0pFd96EHK2X1dlFONL8edSh3FND5hPYa34fwdJzhCb+eDvr9Bzu
W8Td1iRCM1KrPMURHkkVL77r3CWnOvSuCOpzWsz+D6TZYzj/p+kR8vG4iqiv37Am/0eNT/30Gni0
QElVBSnztSuN+hzy4Vfo9/GrT5sPAzWj4dP4EDYl2aJJcqfRAy9M0zHfmi50D8hoeyuvlslbXFbf
liKywRCjehNQz53axMfqSaHxTxPU9ae+GR9v7GwT2W5dYlGZ02yhyYPsekTvgfUE+gzklZSY+0Ir
wHTWJZy0mJZvk/HtGgiUX6iMHiptda2WejJhlaOn0m9J8cVP8wa5N1JjLQ3eROAxliMSafZ19Ne1
r6MSpK6ScPG6eMACEWO+cMc/6yjI3+IZ+fvbZYRUzmAa8+QI022BSt6CHiHerlyOJhL+eXS7Ni05
/pwN+bmN7/MaPJkJh+5ZUx+GlFGVp9up6eBuYX0EX1vOV1Nfjt84QyLV+qL8fjsiNiHvvx017lva
v7NFISuXl3AR7HpFYLzBZLq5XWsz8b9TcpZNA/4xXlMPG9jE6K6x6FiYQAD9nQXzNNN9mpV2m7OI
7TsfJj8slfU+g+ZESsElxYB57gSt6qXxzHTqFqyBfqddJx0S5nCJmJNVAdiD5UjOARZi4HW6ur2R
8WjKV3ACYZGwhacaTffRNUy/yecuiuCocWgovbGjOwiZ5MLzcEnJCf/d6mSvWm0LKPoUXBIW3DG5
YY8I58iNiHLY5MYAWHcIj4gQ/3l0uwbNJTzWy7XS+SC4mqhfJ0qxq8iQx9Cq0a9T17/auKHfSarO
h8EhWA6uuFnDLWovbuimC20DOAjnpPsJK9ff3vbGvtsMAh4VLWW8B4Qzhxq2nSuelNr0crZYAgGG
fp8rjfhNuMMKQvckaqf3IY13DrnYH0kN+1CWhPlj52GpBfMfhJ3XktxGtkW/CBHw5rW87WrLZvMF
QYokvE24xNffhSzNUOLElV4QQHVLrK4CMo/Zex1USQdioa1haeJZy9DUlEUsdupSHWoj2ItU/pn0
Zq7hX5yZ+kyC7GOaa9gLQ3isi3Q4yTgJNrb37Z5kZCwb20rY9WuYfrGCOj5rCSGHlf5hpsn4I7GN
H32ZFe/T5PIUU0p6rLPU2VPdwUluCqznml6tVQl3NroYUd1QP5Ud7ltHWGgMbe9GOe4nHnD5uRV5
tOP2WiXJ6B8x9A5HaRLIlqM1HDVbcGYmCM8cVC2o350XN9A+61GWfNMLNHnxnASPk2vjdkK1sZrp
raoYgZowT8KSzfh+pZ2W19WVer2qj+WMm9sbatbCiFrOGQYd7DgWSuzS3U3T4hUS9PTgDaOzVe9T
p+m4Qh3lbTU0jYcwb55Uv9W06+Jo+aW+ubdfI38dDk25B7OSUXmjOrPVewzm1KfSlXpraYDztNN6
kzjFKx6IC6djfqocg3Ls0lMiPETgk+mvbRBKJC5+vB3HkII/3ZiLOuRL1cuZRvdf0DyLavnvj7Rh
QAGCOkg3xsI5/NsWROJdGcagoScvDO1QhH52KorgpZRiPC9JsK+J/RgW7ncoKt+MudTfxkgraMWO
8iTEVi24hhEcpsGMb2oNzkXzc57HIkQ8Xz61thu/hHVYPPkB7LSlEmBp9sbsgbzRd883fkoIXjqC
grg5mniR5PSI2s589IJAPHb6OVRZcV1QAJKlu6LXvOTHS3RLpHwOJ4cdpuuJeqIl3/a+17ar3e7n
eWDt/nnPXgaj/OXzUo0AKF8e2hEkIkAQf+s9tvFk6TDaKqAQS/W08qP5XujM9Fk7VViKka364hrV
08CeMHbXyk/+c1aN7b56+/XzX2fqN6PJebb83CSZwqevxf6H0dPsrvs8vIb9NFCWxNauyiF5aHw2
NNFvHC1pLyJKzsbygNQ2zT7YGNODkQ4aFV5vWpsxFq7B0Z8HHVmnZUbxxagpQk9p79OJ0MZDVlgF
CB0KxSpbNiLf37sFPfajg4Fr1Ulv+gz/Ya0ZefapG3p8MJ3xdSp5usuGyg2rmH/U9TI+YMVoH8sg
C9cmTZgr+rHPKs7PsnRYI1bJD3ZT0phSAXY86zxfy7ZdFcUxN83opqUUfEezcg9aHVer2amNpzwK
y/NIIWsrnCT5Zjd77J4j4LxSvtH9OpZkc5//+Vv+TTLPt+yBFnFN5Pe4Ug1GTP59oyuKPHS1QJ/3
uCS9Vdbiro+X7DtK+mdhe+2pHPCosvZ4V8wY/g5SRkPx1MQaHpB7uVQ4gzLVjo45k/ipAoUHP3PT
JZ25sSNvFZl+9NwgJnpBSzMubT7V62un/A0LCxgz1ReMTkvl4qlpde8WW95PM269ZwQtr6UrnBMe
qfhQ+osDJ+TK9+bjb2c07/VjiVMVhGIbr1UULBpDXxkusJwiKx5Un9hJw4SuS9lsVbrjNo510Mm7
V9W58dzyFjqDuE8O+39VIZb794Vn+YiXIIJhwdwcHt6J39owbaPj0hKptw9iL3qY9ADnUhL5n8yl
7DvkNdq7IfOJDVAsgeCs9G5a9agTcpgMvbHS/amGrsE22OVFeoto3E9v2ahrB+Fp/utcaaCRaFa1
aI+O5UgBNBjrtVjqpHYcmns55t6m8nsE4A7JD60JM9Gdg2kvWua2zHaod8p14/WOt8GUcDD1umdP
JHGPRAt/M6FBP5W1hYaEap615BcTywZ1sdrY9rqstgNSHhz4lObT/9bnf1XqBYip1WDX+nZ0x3AT
RC7+DD+FOYVeJLv85ZQse8OjGq/RSNVPUUSnIHL07T0+9qS9VgVL0WcP1Mmrz1MN3IbCYXAJ8O2y
gSbpZowy70n0aK/UKmGX4Q8tNpzndJjEKZkqibEN2Xs9d659kCKtDsMUzrs4K+xtk6TWm7rUUi5T
Q0Ak9aPm0OCofOxz6a4zdrqtykhCp84uQ1Cwx6KLyvdhns+30M2fVX0mF6681UH5HHmDRGHdeytZ
BO2ZxK/lHeTBR5iw8OEF2UST3V+NpsjWuDTCK+ro4JFyRUaNFJEbYVC0iuBN/fZDJQP59V+BjqSR
ObtP+dR+ImwLH+wqTs/RqLcLNcw8VNngnf965pSb+9Z1/xtyaq88s4lx4e3oFxZytp7WrKwtLCrH
Phh9zjaHDNS5aCWIU7MBMGIj4H2ZUbUG961Jb15UXFSP6VdHVmg4UANd8Dno67YMmtv9i6x6ettT
LKcragGxrxJ/ulauELCpqj/PKj0/xk55HCZL7J0ona6jCRjMWs6m5TVhjRdphgNVC27H0h9MVqhm
OouJUj5dyocoC6icxFb9XDWSM0wf95qb0KPgrNme7FfYIvRL6jsYCiLKFpHzKodZfy5C+nTWNJbn
KLWyhzHz201Y1PAj6znYX+IsGL80foMhGh+QKv/da4Ce+2VJcQkIEzxCZfAgqvmTGesmtDxz3jHf
+lbUZv9EV+ygKmrYef9ylbpN/9RmkC7SCWf9GL0hPBTnJPT1tdqXBJXPtfYFf025+HXoT6YU51fq
WjbmV7QgxctkhWSslf1TD7VdTKVz0d5X57Bu4xe2LWtVNuN8zEKj296/tBaNyRp1gnERy6GdkmZX
IhZeqdcqVpw996GBHmV+Gxw7fYlxwF/i+GdvOtaDWk5aB8DUPTrR42ETtNhsUj2bv4RUqRqjEZ9Q
5dkAU3m9M/2BRUMbwbrRbEAXuinayHxQV1GP2HEMyg5YCASmRPPTa4nCxXPm3rxhP3Culbm+x5ky
DHbkWjBf6so3dnllT6e0n9a9GKy1KvGYMy3XyJ9Xdx0Jd9B0kpBLEcXk0QlFufxcLNZqkFWH0fa4
vU2YbnOtRS/6lIUb7MkpUFA+uCnwXu9qJUqR81qjFbQvddFgRoDBJKvyVnUAtfxG6DssZuWjOkyG
lu0CVGLCdeUF6Qh1t+VuuBec7GRGM9PfnKWNqwQpjR7526EFPTSGfb33ItI79bEMS1EPucCtmUpx
GcYgQqyFeQwUTPGY6r29FmUb7fKl/6KiQT6tS+LWUChp8LwNlfOF3qL3vcs1NoMx/OjDj0n9wTEf
+FHtlU6OuNwyquDo+6w4emIh9ZkH+sqjOb9FDYi/dGlkFP7Lr2a7rgM7S+zB2Yi0Nm5AntRbUu9B
HTKk5P8cr6BM/i0sJU7R0cR5lqHTiqMi8feARW+rzMUB2J60cmazNInRRJjaZ5AD8zUZGzSNJXZW
0r/kEjV6ACwo+LOc6cNSPbayrNYFSgJhPKm1GmVs/pDV/Td1NZR29gD69FuZhq94SaoPAot5SOx0
xQmKKPlH1XvvIh3rx8jP43NSRzPEbxyokWUkO5fycpyb/osTjA1iJmRFCA4p6kT6qVlKwxTvylIz
d90wohcasumYsHtvvSF9lmHtXXRr3KtbBLUVxR0hnANWx/omC6yJhBo0IU3nOAFeeOk6VJRlgHwi
rC3vNDmO3BUzd+5YVU9GOpavhMbJGrCUfrTNtHyl8petB9PqnugZ4wkY6mGfktqv4IeJKzkAZjG3
Eg9F5+uvRjVvHPtryFTX5y4crDc99TcmerVncmEL+ARFGNViN4f4D8unz6MTtOCq9NqXQpvMXdv2
ybn2g/TgzrZxGZzQPZXEgUotLaRlXWfcQn5TxNdQCSvtstJ2yQiVw6kc+iteSoU5pjiaAggtxym8
pKbb4r2LBMYSoZ1MCLaochweg+Wxo/SCs9qmuZskMcC6AFBY1cfVtbAbIH1BwBPvADSaRyu+5k7U
7mIc1rtemzUy+GDHTM/paGK52CaDB8rNLGLt3A99eNZcKzyPbggfc/kUSKGLq5In38/gCFDfWYrX
IBIyHD9Buy/soFyNXSavbeF/CUrRXuFHUkiDLthe79dBV54Lk6LR8pI6IC5bfmW6anVrX5yleN0m
MKWageWtkD+Xh/XszZX+5E4Zomi+lhIQ265yCcaRycXLpkeoraP0mHzn2z16L5LAvJoC3S25FU3d
SEIzs7UfYZ1+iv3Gpq4Fxz5DOXJ0DYNGrNF98uzZ/K7V/s5jpiRY0WpV9/SfMD4hwzDd4QfEhOfR
l81XvHr01yn6vbeahkpfd/ND1vhfZJYmZycVyVmdmSgtRRJ6ByVn+KVu8CsvghS35JgNznp8AO6H
k7jzIc5kbW3i3rH3ETXl4lw6JoB7u4nWUzUV2wFhKEAvw5nW49xF+6Hw8oNI8nFzb1gtl/aAB3go
5+ghcewPuwlIwXpfrkZLBiRyxbjF6QADsRr1a9KnV891xLM6mGVobGs9QX3jFG+qqSy7U03e8s2b
D0FopWdn+d/VskvpTPbj6q6opUT0xctda6N8B/rSYKrL4gPBeHfpgTq8yLazN8bQg9yy2sdGS/5w
6lp+FhRsdi6QPl1rqkcRZWs5wWKP0CleOhm1K7tOvw+D17yRlCOsSGf/1HtpQ140wtnEERaNBZU6
vaj3E4s24LM0wAwGx8vEGPdeiP5YhVH6Mra5jn+njfujb1bHqMvTU9q1r6pvY7i3ISYpVVIAdSi0
+KNNaAuNGX49yGwbvev0J3UW9cite63zHmK3e7Zda7wZbUn/wR+exwq+nCQyPxeDnu8J9YMTMjvr
UtgZ6A2aUa+1ZwL5sE3iHSWu0Wg/XERIRF3L/FsCpmENAN25DZV9oM+YPRsuRLRQ0tCvl1i9G3n8
1eU4piaEuEUvGsm5XvldHEPCyWjE57NH1IM3OBKpeR4pUh7QkOUXvx+PEDOsk5LY1KU2Xx70RW1j
eJBv7lIaM8rnTbtkUm4FhcjoZHO3ZniFxANu5/ZJFuXWpQd/DuPoR74orHUhaAUqzRKt7uWjzM2N
o8ro3LR9jpY+C5tXFYDUaEv3k4P5FPuEc/bF+MX216Itq+81xKQ1AU77hGDRPqSsPX1SYT2xujH/
oG0eryV+0w1fy7xS6jx1iMFq8KRW5drtx3HVV7l+69JusZ/hcixtvfwMl4+mASkNiRHVTdfNT1HU
fKA17oAF+t/GRRnTLwfV5e0pG/D7ptilIdU7JyqDfVqY5ZqSRAd8DnJxGcns/M8bvbNkxZUa1rE4
mHwXweKCgQjoFekAupfBpX+twNNv9w283uJkmdY5i5GKdm5svqkzn9rpA9p+SP6s/q9d41BrgH23
t4zYfYUPKXETJxKvH5dNyiorR/QXetW75Muxecu74qr+Uy+dQEJmRmciJF46OIwESPd615/GcrA+
N718VGIAJRCw1XLctPl+DCpQ9rj288G33urImM6zg2tgjDz9gz2GxXJOnBt8EuOx1cZoFcS18QFs
qd0kemzu7j2b0G+G9xGIUFVZ7nfNgw1rNYl4sSqYKP/8cSrZ7t8/TgexssMMRt21bfP3sGmMnRi7
hKxOdWw9prGEcu0Y5nvUYueMGiu9VbOXrEFO5au4cMRBLOIGdbCWvRg9cr6yoiHdtl7/oDkZO9Ry
GJU4hLxnj73RPbYAS1f0MrUdjC55cgv7GbHV/NBiVrqLRWKvaI89ygP70Pjz/FhaPZ6XGYZhuzzS
vy6VoBaIUfUvdWD1l/76JGhFMiLatnTuK1t3KK3+Rrb3EMY3wArNPSNlAG6b9XtWh+Ibqf39ZHlF
H/tuPTbN9PDfn7eJeJ9aFwSNR/8fWHcG4XIJ3u/KyDqcvE1qiWDV5eOPu4DNyN9M5FFvMp4+IY5w
h2dDTq+qEZu5C33AEfb+n7/n/61yM3jW9mHMYajTHUwIf39saBKLzA4tZ191Hgx10ffXSEjwtTAz
/wCgvBThYTIANZiy+SoExYeQVGYtaaKmEKo7zbqqPkrcVd9tGcuDW7uwxu4ZEpn2pVwSai0itVZn
peybZ6QG+kadlXr39f4keS2A2MSEjXpPJKz0R2wW00ankv5k5fLUGaALcmdE6Qag9HPh1merHEJ0
cx6kLtN6m+M6+SxkFOAHsy3SRjP5nIyEq3mGJe+fPzh/6ej97bbwEDP6LvgQ2tOmafxW7kahq4/p
Mr0lMURzKUo5XTwgrfezskjbk3RA0Pz3pdoEbNGmOIWxcrdXqEDiXrCe7ehn7lvuzQ2/K2Gc01vR
YTQZgaIuF3zdsbWHr65dedewjNwrOtBAUmBdDurV2S9BvUV6RQTp4R/+HgZudlNuxXRpgzruk5bU
zlFEdXeSbmDpa3VaAAUCdxoaG0s3L/mMaKYKvfWYz8F38G3JSmKMf429xNr5fNanJii1hwAt2LrH
d4+l0iZDT4PvgDm+eyaQZmC08yb3DVSnYLr2osyfKZe752w5YENv0ULU9rimho2eMMvlYRkU/pe8
1W+D6f6a3j3GyOW/ljXW7mr0488JE4LWHe6AF4z+9dYog+iWVCChiyZpzzEKxtMsq+BfHhG1c/z2
TXsmzSzbQY1gB7/3dtMiiByEv6jjzF7bm0vA4sAwW9n6SJ3DcOVZhUK0i9qNnqbeXTiozQ3qA/pZ
26qz6sdavCrRVlP00/FPBfPkeLu2pzc3TDN/A7FAqHnnHh/9Tka6/gZEayOXvmCXWT/TFtmuXYfj
jakMKIQTKT7lCSb6MZrkdx1qFzo5cFtuFJ3Mo1pplNpbHdLR/VzOmBuLlJpp03vNZvRd+UAYKh+8
IazNVaXrV60ouW0rmTE6aSGngUbYALQYd+UMI8LQPTbF3gog35ZoU4v5D8SmwU8jGx+laRVfKzMa
VwkqnE8VDItNmdXjkw0tbWelgC4sYFoHL+uSwz8/ie7vGb7vYSxm6fIwotjkG7+1JIxBeDULSnly
wxFUVeMkr5OdYD3vxKOp6pD3miVDWbyzt0R6JHpLQtcXx9CzoF9HzVaqvlyfswa5GguWFNEYMyGp
lhiOOnhtlbM1isC7qEbdlFn8SkzjeSrotpsd/Km2M4zj0E4SFz8SIXXZLZfxoh3SNZSZeuOToLQy
eVZnkVEkzxjKxJrA47GuI8rCS/3IN6bsUZ/jbejnkjFVi++t7QebulstLiMcxIfKrfh3MpxA9SQx
us3ie2hpwUvu1f2haApjT6HbXkceM1U6QN0PcYVErltcyS7tF/48+W9OIMv+/YsIcHjDc8IK7rqM
QVO9o79YgfqmtQqUDdZJqwybPm1Zbmz55ok63Q1KfGa4P2HmwhhaXCB2jvLXCvJzLC1oxgYSAGTU
O2dphNazSJ+q2FnZ8tnxnj2lkkQbcZiFNLZQx2ZqE8YVyNdPTzQEufzx2LldbHGOFYhta4rwc2Av
7JlDXsbV53DogTFWJYiVNvtUCr/aqvIN2CCwMkQWW5S59KRjE/GOC0Z+0SuiemOoUOp217kpHqOs
D/+YOEmDMFAnLP59HYcfBk0/yKMmy1rPUCrSUGSL2egN6wBQxS5loB1o4VGcU0QLG5m60z50cnx7
pmHsqXJWawsU6rlfLMtagHVKRP4rHyaTG3RBSTQJHNLWfngd4uah07FWS9fXbsLPm/0UDTd1S2a2
uSuYZHXrorRHHTRioUnn8iYMbKqLj3CypvJiWx66vEX3YFL4BFeJ5FmlYDIscahYfXe6m0cqMy62
qV9o67gzvZfKbrV1dGoNu91PxkDv0y+o9wDyqj9mIHMHCugdrCUIV+osypgcUHkmPgiLIS8RlLmj
q2X+Y9f4D65TpO+Y8C/JxKCMBipEJY23KquyL1Nk4ZUVqHVtpyZIXBCPuGksL7rYbmWsjSSZLnQg
deaL9Iwmy+b2EQwPExY0Id5NS3zvZpumslGJwxjtW8SdKSvkPmi1GpmrHRBy7zEQee8YDSl4/uVX
ePSpddTgQ+5eEm2maT7ONXZWwVd7Tzlpr6pYrZm6r60I2lcvdt6RQ6cvSTd6KyOR+sMYDtkjltKW
QW92ufUreu0OncoDnA/q1Ut1tkh6EK8zMwqUTKANmZnC4ukenZIxY4Xduzu1b5uMIptJ4jZ3wb4T
NcM298O7kN9oA+fiG8zr89A8Jos4tIiS9Rzh7RRh9EMm7WPrDda7yQJ/NLB1blxm9r0Xmu5xu4pd
09C5UAIDdRgSTawwgOTHZnk+megwr5KuDNChsygNIRMkRn2y72tUUdnFjWX+MCw1Cp25bCLVwJ/N
pvUOE/QUGJrz7Oh59Kzp7UNvWAzAQLF3VJoTz6gnhkGFr03saeepqUAe6r73ZSrnVTAchzLtn9U6
UA4xk2Pa2V2xjXw3cJ6LjdGgVrn3yelQgxvEsLtzqE+Qi2HtZQBEcQMOfIarau+kzYwYJQLDrNEf
UojNa6eKm8sYyuaAJq65xEYdb73E2SnVa+RCBPcat911VqiZzOjrg8NoYJAHPV8KalsrbaSFh9Ij
YFdkSN6A+cnEqrOCLXwJ5KK80SON2D2ejcPUa3LFE//dWWyDQwwxPybTuarPKf5BsdQ4pBPaBaXE
JXgzd01pMZuja/oL09q+QJCcT3Hjyx3pZvBqITxJTI9ITtCUTicZbRqJlxmWTXeO9Speg3626PS4
5r5cIgrqIMPCH8baU1Y/7q5Dl1k3y1Vt4tof5WCBk8kupZd73+M+e7XFoH1yHfM2ajTmEQ2b96/V
qDMkxtJwr3rFkBrB/RBMeD40ozCZMoDsRCmr1SGfpncBMfeSVR7Jj52WV32omR6IPeNA9W3YzoMW
HdTHMEjxrRGmfasRRBWT3x2ViBdPIA6/ls84dvw//KACOk/9+18SXUe103+FdxQODJsWmkOnHdyg
5du/Sfc6q6nF3NbzCfn3dwnv7VzpM+jWpfhutTGjLDPrc+gb4VZJwysLvGbv42iYNLwDnlKDUKuM
T0pgPFVzfR5y45oFBnTSZR7m4gcxLLrUmX2774O2C7LIFSkBxn/V0eqs68tPgEsPsapfBovBTzV8
rCVxxAVXgX+TxdbwtXDlDGl/rahcv8q4Ow/Sqz8k2fnOM6xxWw7TzpRzsA6nWJz9dHA+zbJc67Tr
PsLWWKiGCQORGAGz8ETnvSsSrOOqh2eVMUs3sjjTMWEW9lOHPibnUAw4q4t2PAYi7m8+LOLK0PqN
Dubr+dfZ4tPyW685oWcPz9nS4C9CduaVui5dnrelNjuDPQLD8Dgvh2bMK1z4mNDUpZtL+udsPo8y
MZ9rp0GzlprMSY0Sby/Gkt496dEXAjQmPtUP6czdpRockZ9020mLo51o8uKlwUi9/O8z3/5aQvo+
qn8xrGy4aL79SdW/aJyeBiiv+LjyZOP61XxgaQh2A2jgYwfZ5qL2OEgd836Oynhb9q2PtHdOH9QP
aFnV5UYpsSrkF4DX2BGrQFoHJQ9IMqpMkSbwiER02WfBDVEtos0FnbDCnXmYDF/fpGNKZrF0+3S6
qgjBuYyF+8BQGQu9J7lti6CfWXolAANyn6dKZI8IHtzHaCKTtryrsqepqIUmDbAYplMxSQfYXDE7
OC+WcAb4XRqmHlrJRUTOMEAowaAhYnS5Vp3v80XVy8uz9CkvDjX2KIyiB7sey6e8gM1RtNrwRwAI
q2CoodYPtybU6SonPupWL322Urs+3t1YkQZPS++1rSl7+yF05Ls76iWz+xCJqINwpoghnvhoo2So
jmqDaTxJl4tZciRRzzokavJpiuszBI9z5bl/NHEvnq0WAJYdMv8jT3Hq5APqcHtRs1DWvCSYsCnd
Ag0J7aA+dXSVHqm8Biur0MZ9H+vTo2wb+UgGKfZNt636Wn4RUk4nPWC2ZktLM50G97uvSUj4DPx9
0XHOokrSyncK4O1eOJW21ru5A4dW0vbbKBlRZ4/VXusZ1ioozF2c2rQ/QRFYVd74DU1ldrVTXB33
HRy4zLxFuYSkRMbmUe27mu70x3t4ESMoXWKixLbWXi7zL04QP8UdW0o61c5Ttag/Pc1C4ww13c9c
+9UptIv6Qhs6bRtslvv7/+nutKhZmlfm4mhRQZ4K/FpT7zeDaZaHZm5XSVqEkNcXH29YDuJ4f5uG
CarQVNut6PQG3HjRMqKKrW4aaN9adlgDtcbYEQ0ee28Q8RtUvZtac3aBQ3tSdVTmtHB33nK5aBjm
SARXWcXxOcwzifIGOktJZqKJsdlW5pKtZD1sMOHzAEm9Rosa/iBrkUvkzetmQGd/KGiS9ra71UIJ
0HIC9DO1FZNyO7lVEZAUbbc1Oz88JidVvArpKm7Yuui3Eitt8gge1AxGbT8oI+nA0JYN+fdZfYio
/N8SIbuNkAygcUQtnlRTw0SwC0avm1d0Sr6of6hZ7CRR1e1cKitPGLxfx9mrbir3Y3bJq9bMH8Wk
Y+RaAjMVopU12GFlaEZHyHDD/xiyjfgWCosevG3SG1jsfoSt5XMfn0xf6B8wk/x9WtY0HKmsbFsH
HJFsKvyB0upvKtC8WwonvvSjWnYkRewdIUd9yvM63Bs459aua7DoJoGEqNkHeLPVO6HA1ZNDopYZ
66I4+YOklo+Ll1BxMK5G7YEW9PqnMAa7p+5W2RnBdQTdPurpK9bQ5KqeXrPU0c0B/1QrnnoTXmml
2M4D1CtB+lQYPbDXOdJ3TBEYzrnHkCu76/Xd0DLBN4lDbqt8GLdmO1bbDqT1RZi9DRVTwzkzGRG6
JN3iYL5Wog++VdJ9rTKYJ6WTRqc5isJj5eunyKXIbML0XZNDZMfcGGJgrYz/yYHTvBvTzLiAkTVD
GNPXew+xzblxrD8pC3e2QpguOXTzUMw+4miZvplEed8wI4LYQBfhQZJcCabiYeViBprSwfhq/xxI
8rb3Vk4U5Psa6NMmniTZUu02yXbS/WZTFbp+bpzsp9J3uklLNlf7krFiPwK71r6Z+IXWfttat67b
DEs1D5r28vSggirr9nznIpQ4/KlwuBe1wVWzTsbJ9720BpbGKLpCgBctQJwU/zkYr/xqap9VgBJY
EQ9TixkaiszWT7L2tWH00IHqCiMiQ+uTQI1ux1Nxq/PhgF/aPKnQxLuMweBfiCmmUzDqJ4nnehX4
+Q7ij3GVSebu21yr1jHFyVp/C+xs/mxh3FlDvH3XSCfpceGE9Map3Ur+oDHI7E1rd96mYQac0ou7
cVWdwfv367apEM85qHf6ZKpXErvcqeCpWlN/aPfzYFNZWB5OnT4ubl9Rnjrbp30Ym/9W54Uz9rdC
7xIfOjwErgvayTEW5evfK+RxjrABH61/GoSDfEqy2CWLZbhwhxd2ZXHqS6tYtzUyM40W1UG3q+Gl
aetdjIwCKUPfvfr1CMgq+cTt191Qn7zYlDacQn8Oa8N8zUPED7o29egT4vRWhz6Fn2r8mjOnusnG
72mPsHCaGwvdvKVBi0xfGVaVXNUNJJbUEbvDt6r0o4tezt1usFOEbovxpZrCZusFaXF2fQoZyHSb
bArXLqL7VRuV1kZZQNtKim0I9W2nLp2GyXTtHLyqW+sepLXapnLL+drcbzTyt11XxpJx2QRpKEHz
xb+9DIZdqAaYgxkrLfIArocp14Q7/v0sXl6bGam+hjm7GqYo3LkTY9jucrVA/kxyF8+9gnUQlXZr
VRvLyjm+RvEyoxJS8+5PuV7rQRFeDBfLv4im626xBQPUbPDU+pth8HfU3dKvto7SKhVzTL12GUDb
uB99ZqIqWHq3EPCM+8HCdL6pQ6IUPwcU3UnHu+fmVvbyJwuAviJGj2Tr92X3ZHcQxnKgaRRNvGEz
TT5PeYzAYs82x2BQ1jgGiVf4drAPshgRTql9mLnzOWywN0vrijf4Un686V2f02X/jGnAB5Ckqy59
n8KO1DfXWXaX8gIV9jdramCi5gBi6qh+MLvQ/0jLkvESjieeNGNuSc1DA3RCep15yoxuGDrEK3Z7
UYeKSRB7JuV+UfcGVcj+Kgc+0NZ3t0nvhbdSQgSgv/9vdj7nfwuDnmcF4N4x81ksRb+NOYbvF4Uo
MLRTAJFvO2bTk8DQ/cdyYoXm/cRJ2+Ld7uuvPrMCytgYMKCa83HhVa9tI84vTol2fpFANyyDxzTG
jWY5SE9t9mFVAZM1tc/eDX7cIyDW7K2yxbUMEbrKAHROltRrx+nbF/VVAMIFj560L61HVLFwlFZd
LT+NuF2/tf85ybThE65afLQp5h31ySkTmcjmXe6N4qJeUge1WDe8jmFVXNAxRf/Sc3L8/yH0GKxH
Hth85h0whPr3Jje6FJw4mZef8XQyY22iRhkJVJiQ1pRfHRUtjtUoX5bm3qkrQvQ52U1Wa1zQspjn
Ln5TOZ6MPeYCJ6xnLR2dp9gTProhDcuRHz5BRgyfSsaBYLpFMKpeU4cIfyDw5OrUanJG9ONaZ1zn
zpYR6BNrW3tx04m7rqtvqrbqyfR1Xq5qLGIsA4BpDKXjdszUhylYLLLV7OJ3VnJJ14xx5glSiS7q
2Y97lpjVjv5USN2jdeo5T0Ng9Iekxu5W5mINMiU9FxGTVOeJcTO0F7Ivmd7xs2HHvSNPv9rObizt
VZqkkCsXIVwWQRzTnfhpWK6omDAufeXXRnlUkjvsYDCNPCzffnDC6J0f87nR7/BFX6+/Cscon7uu
EBsooHi26XeXXZY9eLypzoW3HCOdRRmHU9ZKOcvMCH/ncrb8FADxt/8j7Lya20a6LfqLUIUcXpkz
JSrrBWXZHuTQyMCvvwvNueMZf1UzLyyRkm2ZBLpPn7P32m4RVu/zy/cfmH/UNGuTFEFDXDFvbjQs
5N8qpyaRNM2LR3wIytYBXo+1o30QHaH083rR+Vm+KDhjP4Qiu8Rd1v6Yv5jCON0qqp2zUxZz/nM3
baVmCKXv1bUJIvYj9+wYhbOlPdWu7fwP/aBUvDtgeLolCs1zHM2B0WXXEEuDE80ivNEnJG3F4ONI
ZmihdSShhMxqMbRmS79dabFxNNXp5+RbUJSK5I9hCPdOr3zPdXBfKXk8TLs+QfXkayNv3YWteWv0
0msys75NURJzq64UnXFWUemvem3vAUnig8PGYQWnKlO+B5pWb/Ie33Jmhz/II16UAnin1o3egVtX
YUOD9mpEm0gYW7Me+BtLjyoF1FBVoHFxYrNam1XC/14lptdvt46Z2Qzn7JZ4GPXQw8VjT8qIFg7c
RbMpbU7QhUhfejiREYMDQElICbulYtXxUeUimxv9tHedcmNikdTEtnG6SxkEm3HWCSsT/17Sv6Bs
Vom1r/JTW1dcB1Tesatz/mRIbrIC+ak2nlIvoNlf18GNszUD2IzTzDQiFipvPpG0m36qT7XAiDAE
RChb1l5jTnpyKgN4VRGbbDeIpVw0f22SDwfGeM/2jHEMOV2vzB5vPKT6MGi7tR3nw6pD5KxlbNJt
X+zLun4X1H6srRPDs2hZJrQkhfljMmnqTuqnqT2ENj0XMOwcEPNT5tSoZcceaJHzAwM9V3rcNjvX
95ZxNQu0nOkp9eKSrY1gyU4z9+gH9QWYvnTZkQuLosY6jLmgMrH1s5YrPypNe7D5e8auda+q357T
zD46cTMt1cQ+iY77uaHMX/RKzvsXoARom6OnRITHVzEnJqPdAhECo1G5O/ZdqBoDmRLu4K6A0aqz
zhpHPwrbXidSNXuEbK2CsvQNNJ6d/gFfwl4PFf7EMH/2zJwxG7XcDgNU9mw0cz+oDU8wPN8kJVf6
wKQjrCGcwKiUnVa2zkaa0+pkvNAf+x5Vo0fTSU03pUveL0VT9xTn/aGP6IsYbdKsJcGJrlyMc4+S
0emal1HzmsfQL8rHpm9evby/pNoQHEp/Cs7yYQJheKyJnU3UtLyE8xrPDLfbwsJViuySd1kOBj3b
8p3FTNQdjE/SuuYcq0XOidZBt6LVKz/lPmvIuzAn0P7ecuDtykhuBzhMb7flM3jiCLsIe0rOsb0V
DiRX5vW+/UqMF4Y3SJNByrECIa76EEWfJUAionz3cXOqnXIblj9N49TbMcfbq2rvancX4EztwJNl
6gYqfgejOA3ep9ZGsX5mYomNN43e+9YlYJoTIdleOtjddD0H4MIybGOHK4+cpk1WHbTKAUlEcoeq
LOzplSE3BED1DdLXV87Cc3WTm8sucmzbXFsK0+8py4kacfPg6Ld08nz1IUauvlRiOz1q+axVNU5G
eiDmEBoIPOZjPlBP9Wb2MwDsAODJDK/a1HKG+TT6RjDFX/Rxuvd1vyfUHquOEuaYU8wELWvQLCdH
92+d7y9DN8MCTFTFIek+XMsZAEL7z1BRszXdnrdRU5EXFjA/0u6l6xNxTluFyAzXOXL3qfsoVEGE
zcONcSrYJFRSMhBR73zdio8tiVRkQzFWKOt0P9jKEZJbSzjKwJUeRpsgrIqzPZpX3K3+o8jJqkq+
F1tvxFrt4U50zLFZc0YgZoGJzKZNH3BW7ANyA/YpQ/zEe2v8Ql24ZvMdKgfCwC71HmQ/R4TdtnHZ
h5Nu2bcRYmu9LnduqQqU88POtpPwpPoOSADmi/RT0WW72UwOjO2DjWRiNyUe5ZtZYJbq9fyWFaXF
SaNWaSlqHgLEwENmgjK1sHq8IjSONlbhGBeyHkfgQ6l5f01+Fzk5GDmjtpJzb8TPkE1Pikdh5Nm5
uDhSTQn/lGK7jgBsR3X/VqtEkzlC23IoKj/ufxTQTrvTNEGkX2CxM+D1uowVqfS1h2VTINqb5lm+
WY4V7TwdqKDjor4uicxuYwbwKNjXVFHqGVNJu5DTtaZWxo2XueYmmoX8fGQG45Ogvo4kmy1j1Zo2
1WyqUyY2Nx8Y9+IOe7KH4AkPn7W1gPZALm/uylGGhxwD56dFUjPKwrCzlpglk+DcY1XoyIhze33v
Zfy7sOKunPjnaGR2T6i25dkuOqfflS86VbCtcpUdG4sDG7XecHZd0FEJHcxlETjh8T6Hk7V7Nba7
muX+tWrUDwS5Ie8d+Q491P9z7/Wr1GQZJIbvCbs5VEjLFmygeXhu7xDBMP4Awbhq4y5/HUrtfD+u
GsUPLbzJ4iXse+Zi8G5AQqveUSDwXURZny8gOvlPGYHv27LUafLXHt2MpD0wHaOiRBQ17gJCq5uB
mwgb57fQKmkaWKP7bMQqieW498ATtwCyAryEZU3HSp4nuJRHaDre9x5I49ycmp4GVYtWhGhMT6A5
DEuIN8WZZ7qZk5zD1mT0WexDIZxLGnU1ohjoHPOpOxWEgCady/vT5Y/JQG6JJQgg6efys/cNFxr5
uUZDctc8Quvxzgy+tiT/oery4B3NkLMqFZi2iICRM+OSXWXjOT5J10wxlzaEsHMbNGIxdG796Iuo
PY4RB+GcDL2vtjqXTr7zUpVCKqaUDSC6CW7Xbj7Au9jziYl8gc9dX+5tUSMNmjMEuvw6jNFRYtNc
BpC3zOqIcwHpMIqaeJ9sMG9pWqzv+tR/v/x+M5QjvATl5nFgtFGfUq44v+l6GmWMYtwF0fYO7sKN
BvUAheKLVqrHGDL7Q8lh7sUrIIYNVXal0es9gj+BQJBh6U1Vkrqtvj+Hc09QflUhQ1igS0OA376P
qlk9y9mKG7wrgSK2WaxYxNjQenJYDjdqk74zCSz2coSi1Fl6MnT4ZgS+yGZxYo/Geh86g76VtkLU
5ZC6uvpJLjBqHB5bs4aMBuBxH3ftQFVaiFugKHhyhDl9Z/SyIA9l7p3k3cotC9rO82imm+xraXo0
lE0azqT0IUMfLY/uf0jUdh092wkSJ+GI721YUQPdQamjb8wwn3arlFCBZT+thJG5UFlqT9RdCAmS
ROwdr87RFmB9tWfwYpRq+pqwzYItzoEmJxgwSPSKwpaIC5ZxdeJAew4ovv/943X+V0BpOEyqOcua
85n294+XWZDClKRLtgVNsJWY18Qi1op93DrfMPDQ95wf5OukASnDq+t6N0oX460dsK8ObmeupGSG
uRsJPV4Fnot3L+qypbAN5c0LQIsEWPM2Ei49vz6V7iXykuTghJV2EVOgXZxEVy+ZgP4IM77ayG/I
1+R3ybzUz+l4qzB67h21fK6DwF2ZZo5+zqIKc3QoAiOgYGpLH+uo/kPebgbte6BhvfbYxtpzn4/5
OqMxI+easqsmH/op3+Hg0p+TsfO2aJrcjdT6gkPtzTZZ9dVAKPFs5DYdS1m6ueKDSOUphOlxr445
1vscbKmF979sAWALJc4votbLS5XUdM/aYPwPLaRsdv7aEeZ7EpInLRzDQSk0i1//2QytCCrA5atB
Kc+xVbez9oMYXWOTAsT+M+oiVhnN5oZ5V+5UXvkd5ZKcokjpi8hKY5kYnbExmgRSj2meuUv6g29G
5HTSzF/V7JlHR2Nri9lBH5FGNXt/LBe9iv536KfijTKiXqk5QTe8AeUbYKJPCLXq1eohPg9ly94b
MUT0RMisIw8a/F08lQ8jK2RXECXlZClKfsvDtPNXiT3OJNtt4fZHt0mii1z2Jk1wdTKe2ChWm956
1oGt4wh9C1Q6ReVXv/rDkC8U3cmuIprw5ADv3kq5h55W2F1MDHJy1Cz7NcJQH7BroBScuzfydYyS
3H5N2m7z2rMfbFqEEj4gwfVo1j7hs2e7npOCtqlpNddEw90SYX9jIcsv0vtXGsY3DykXphLrXf1i
WzW/eVXfrnWScZGPOMPNg7zw73ew9T/xFaBoLKoD1QDtykThtwU6qISZO5neHvD6O81TrGjdk1q7
1tGaowLaqVvgBbPWMTEITLhLZsXyeafM5ifDvnSGzc/RaVnrce9ekzrZVFrtHr1k5q51AacVP/8K
i7B4zocBiSC8epkhRAD5d0eHC9BVTE6gpq/rqTV2jVp2bMwaDfp51yU0WxnD7FONUeLaVq4eBxWv
22AkN8X2lRe7I0RqojfoQ9+tEcQWHO5VwdxmdhZUYzMuOyKs99ZAJgRH7Z38VEKGcBszRf8pn6Zl
qlzF27+/s/Kd+9ttNoO4Xc3UwMM4KPMt47fbzJqM0jPNTj/ch0lJhdZGOFH6Fvjdu1cEyk+azMsu
1tvPe6JKUk7LoHQcoDGj/fjrK5OpcehHb3S2eftFaiQrV+1SruU/3K5KSU3X62uLrBgXR6asabos
C7uj0xn0VAnyq5DXaL8nK+RFdnJuB+awoVXQB8dW+GkN/kIq4tKwEMsAo/u1IfX9iFBw2STYwBQb
guqSlPqtr5I6OEDQsEPOiPIBaax58vUA0pXhBasUiD7OrznGxk6fMzuHrSqK5sbIQD2jsTprvVvf
wPsyRYtSvHAkaGn03I9DEJYnOZebXAZe1egkj1Ck3B1j7nBXW3GzK1Bq37nKEq5cdukfFjOjPTd0
wTqalTtZZA2N4+OMU18rpQhODH/gD5VNu1HJrt8QOIxhzGqUo5OUryouwDUnCOM1S9BRWblgdfD6
he0k3sJi8V5YVCpXBYLTqa2qcNWkofft368U8/fplEuT2NMIGp9tOiRH/KZeagXW0sgeu73VmfZF
jzNUy4yLjcwIH8xWr/WrqY3J9g6vjYyoZCeN3+XHznqmrkrFBIuLR3x5L+VFGfN7yzZyFgzzaXOG
gN9JDNYw1GhWxHfNisudpM4GulKeYmvOE2GzroARHsbRe7Y6z1v10jNutVqx7tk5k3i6yRV1cDJw
bC1WkXjG8eackhDLZpshNaBoZ3aBoDKw5/Sm4hDNT7U+vTl17z7Yg7Cf/v0NNH5bxNjRWLsQCoKz
wcD0P+p+PdAU3aKdtzWmSwoe7XPqaEV5cdVfYp+khtdURTjjcRJ+UIjKXpiDWYIlx8kt8BNuaH2L
p5oTyWKya2NtCBDXqE4hT4IafVABgSemF5z1wsN7Wkd6sfVzysIN71R9kb7/XMnJQVdRRNaaHZ0a
FymGyVR/JcVxjdMQWIzV5jDEpfGGefQYeR///h5o6rye/G294U3AZoF6nvkmzhgWnH9u647Pp0Gb
S2xDsx9htHIsGQy0WnRIP2XHnLhbsh5zohDvV5JoVHXh9/rIoByVYTsS9lO5U78BE7MUcihHykm/
s+wJMu7sg6urubhmv10MbjitOP02t6LIJ5wMfDXNr0nWXN6M2ZEyzLn0UbiQKBXDLaqrSL1xLUUj
hvhu1eG7rLLBO579qYOoRdYmhR5CWDOmTGD8qC5/bezYSvtV1YhhqRIPjs0U5RF7W7mtSyJv86Bl
fDDBp4CoApWIe+IRzcKcFcQ+RFg3YTOcyRAseWfXTszF1NCImgZvZN9Dz5zPD2N+zhP9WyzExhF1
iepAMOeXOKchahFszgVu1iL5NVw72Kg1kGtLS8kUnQsBAXv9fswxlKIljNdf1nJiUMRgUiFerBAw
mBTI/nJyKU0XXgZ9Se6pUMW1i5fQ7Azdpxg503OAo3AlcJZc/LhyDlNGtR+b0bjQcTmuJB5CgiIs
QlP/Y0Rlz9PwX1cSfijAXzpdENsgoJv/yTwK/JsHgKgESIe2N2yIlxrXcl5XehkaZaJDt21TWRsG
jP0ySaMnpATiQS8EUaz9jsB6GO1Woz8OpX3ES2m9Fj3RQ23tUljOT3U94yCfTXwYZbIvaq9969mk
bItgoZxK3ugU+8MZnX4Zp2r12EGU2k4qjZvK9/0/keiAV+eyv1maX6OwsFxl+kM17/Z/PZMK2b+e
DaL+6IKgechinAT2WFXrAPHSu6GTZZZo2R+BkfXHIcsBlTaoMThXTdSkYYYvXhfQ9yriFYVjPFpo
P5aIaexXE7v2Qk/s4Qtg9EGLx/E/YJTyZv3tIzBdS4fTBaULMeVvZZnf5zZAo2kEcuL9lH4X+YBF
LDzLrzDrbPDR7qIc0cMOJEDgaxixErW7dSnd2l7J4h/odciuzLTP0XFB0za4IPIuAi1HLbwKNN9i
T0/IjybWg+hsa6xOEBCDYz8JcobT+pTkdD9sPWzvWjAz8V9Ho3Mu9QzndyznlXO2c0kKD2t1zyAS
nd/SDEc7JEc0WPaYHOy4WBUi0W5iftB1AmST2FQ3QepOhHZGrw3H/0dOhPAmKhHvRmWsQJv0zfI/
lkd7fsf+/o5aqmo4BLQ5mo4dFrvfPy/qlja+nQXC2lTFNXf16c0L/aUjg8YkxWGsC2Ubj55YGUpQ
7+u2LN8Mz/8I3cG4FlpIheCuRjcjotgG3chogY1u9jVkarD1m7R+7dCg7H+9HjbKZmyrfVgBfu1c
hl6BbiSHqMtnwMqQ7mvraWzt8qnNuu7ZoF5eRLnVn0Ld6Z6TnsVYZJnY2inrlB2I/BylGeBqFO4P
iJvdM/8J/P/4inacztGbwgPeViQkkEpOYFJML+kBu+KGj79YKk3FOYvslOdOgKROKCnkv6pwRiXH
1NT396f2YC0YW1Jkt8PNmZgvFLOivDLpiFnFsfeIEPHnK0MTbnV/IG6wPmXCEIsYovID6nh3ic6v
ug0lUnohDrU7sgI3phOCcptHMYQGEuljpTs5wWcW0K1EOcakH4+cNhqSlHLiYJa2RCEOehKdDAsO
RA2kPguQqg+cgu7kDXrYZaT75zTyv3eU2i9zmxuWYL3Paue77HfL7//1LE5Nl2GTb2xrO5jt35jd
2jIaP/2q1xe9NkbXutf1q1V5UOU86MuBSyZvX+fJth9750WhOS993TbY1I1ZqWjuAkf9GEIW5ZYe
FAmW157L4mgHjb1UiAIkJVWoi7DWxWUkuGqXuIAxsew+GJElPqwuBflOutxO/mykmdg6xuBWxfZe
aYrxQMQsJuP5QhuyFJ9Fmb2Ah7jVE8NLYWTJR92/ypZD4UH09oc+2SmTKl/OzDzae8Bl1rZbImY2
nRKRSDS+k9OGwYHzDwkkRHghjN9metn9xwlI837XjLikM1kG3XFTV0kj+p2Cx10WJyMF2z4zI9un
t2A/ueD0GT1q/QcK9GyBOc6/2LGGOVTpNPAXBhNcIErRFlMfndrysWSmCTI6P8U0wLZ1E+goZHqd
0aDRznnt86eTTo+K0J4i8oXe1DwZGHki1yPaaGuMda8tpzGNjn1tMKzJjOTKZ8o8Yf42sF0cU/CZ
DxKnp8BcGvD8IIKLH1HrVMTz1OmFPdbeTH73EZHbsApMY/xsLHQTURK9tJyHxoQPEGhnOJ2q8VhZ
dv+spm8FuqSri20RMH0iPnRvHvA0Tnuw4Mav2wROuvScDml1CyxOPEXvuCcCuJyt/Cr866uCFRQ8
lnGTXmJ/RkDVMSTxpIzFUmj6hWmf8dI7Vb0bLfoWbvujkm4Wyl5l7RF4wpoWudukq4Bben+MUuiE
GNpfEX5a4wQlRSKc85SU2D+xGzpbNbHKu9gJVdR0Ur1v9J1/qp2tv+AxMZC6TVfE4faaSZV//0rx
SbUbcsteG7jpS3p1h25+Fiq8brZ9gvHL3cixq/wHG10Eq2LSWBf7gdhO5HjAuAAdR2sxYxEzR8kv
TKOPAMYROVuEaxzSUMkPxPkVyyRxVsac5EL9VMAGDL48frkHpVEwFtlpjsOdq/MYBMGAW8fzXuJK
5Kjp5w6C7rhfGkeas9k7s5tJ5xyMAmydy6s0NjPjbCj4Pbl8o+8jkGDozYteTH9ojQmGqWmdZad7
0KmzWSWmj+nj/VdMkN0thgi95kIk5BnZbCdfCi3AU+6/Kn2cPQ9M2xYdTa/lGAztTomL8WrBZfvV
SLLCetm7iXtMqj/FQbn+rRzq5DjM9O8+MnepkRJpjpdBojrg1vP/J9DbDNpth4Lt+OvBjNrxWOjO
cAyZ6hx0+UYOXWEflbFX/oveIWm6f99iucU9T7NVGSDsGL8XLW3nBwqVYUi8ktOhmrPZrqaZz6Km
ebvGhzisgzHvHmq24iWKyKUMQ5Bi1izsym3um+VmUh1IXnOazf2drGj9L1MraVZGVvjFwjbb/Cif
d9zMS9mFDYJI2zhGKfD5WN7GtJijamYQPeG9cJdThmEso8d4t8DMPhjL/irTPnq06hb+Rtxrx9rl
YGEDyd4POuwdzKmjlVGiz30aC+pbkxsnrUtNZOphdKhSsi9l185wmmKRxJ77Am2RjLtwzmpEozHH
7Dih8d3J1PrFHvVPQEbTwZy9FNI9UUZmtbOA9mFEXY7c4GfXseF15y4iErOlDQNf7luck4qFAvSn
l3ZASZTc2dE9gprse9aTac2KEA7WuLj7asGbFyIOS9jb4J2s5I9MGoMKlJXtQsxao3gk5lFr3KXd
xdpGzk0ycgVhCexd1e/eikb9WXDlYrXlXiqd6P7HxqbST3YSl/QC8Q5SgkRrSUiRcJQyex19K3yQ
5HpXtZvNZGG46JCKSFW5SyP73Aj0SDJUkWBXysdLnkXAq+Y6vNfMD3mnYFezlvZoA6TRapairn4U
VfNSmu1w/Ovle3ckUZVtnaJHYVQZMobcqEji11af76N5GZO4uhzQK7yWeVsxrcJf/qLuGdYs81UE
7vb/x+b3X39uPTCPxnJ8koSAhCgzMHv9Trp0YsboQ4U8JDaTBNAWLBBMJvHFFzV71tBN9OY6fb7t
cXgvggkP8AxKkQK2op+DNp0lTRf34MoMpG4kivd+R4Y+NzSDB9IzkQRkKYqKcO6p6yQ6BGCkV6aw
ug3iv/BpgkqNDpOc6PRZm1djoJTlNc3jZ6VqOkIVY++rK1xjaZGierKxryy1ONa6FabPrt3E6ZQv
msT5Mqp8eMlHt9h4kxIdslhr8ShziBJtHXOwF9bOgztHpCEWr7a4ZUmrwEZTjS+oMktPJ1goVjpl
rRB3sBxbpdzD/LL/DKhDiXTWVOF9ad5mmmpxkMyy+e8ztaD+KoJuT4fPBEwyb84ZFpiNbU/lHn1t
j/p0m4UmwXiFH58wCXlfrpcVezmmaIrw2oYauqCk2v9KRwL5t3FrVjVPFRUOpe5ZAhOkOQOR4TwW
mgSeTIYdk+Ud+sZhMAWQj6XRfkorOz4VHJlQuzho29EQQ3D0IEZNxCcXirt25me/fgzqGd01vegO
ih0bD50XnCyqtrjvwp8FEE1YziSocNhYDGBrl3K38VB2n6XbxHaqhx4T5inHO6YDhnjQ5nFQMinO
DqUUncqZNgZ1zKxQtnG9xHsvaN1t7cP8pemUgSfoidomuqF0lfi56mgYawpunTkvrJ37EC18EoWJ
1tFppxmWRqg5rt0CtsSMQ4jj6meJFHauAwOaOoux9qMLgMCXIOFwHmu22BRiyPZ97O+IoaLiRzhq
bMvRgs4N6u5UK/zWDmAskJFq+IW4YWu3I1t0V2IBlL9H2qM3ylDibXLbp+6tPWL/8EzD3abCH7kl
VbqbK40wntf7n41j/9tk9z24EXzLmA+Lg2jFR1J6zblOl4lmBdtQV4N2jyWWFFe1iJAAWc1rbtZf
tFv2QZ61r6Ne///L8gd6Y6dgXr3df7ynzVfWHhLX7CKtyfJBZTKzrHwU5rVRYHtsrB3XAJnwdQCB
12jWaVfNWkV7nbac+rmWb2rw8Wu6w/pEJE9oGTg9KKtnWt/LQM7EsnCKfNtFM7+rBTq4xiCpHeIK
ffYw6eUtJZymKryO3nQAzHRuwaGDVQnugb8vlf+4B3EKOO26Nq6T1uNWj61PbWy6Z10RbPi2R3iX
BSWja2CNz9FtdRdbmz7pEY7PbTRDybkU6hnhnEzwfOfkiTEdGYGn4xJvs8UJNqiv4esQC+UljrIt
4OfsSCoAiH4/AzoAJO5BoFfdw1Hot3lYNSvZswvCHzD0jJdGEQJFWT6eRoVsRml8EiqsVFOjnzKq
OhVibgy7kWSGpQUzal9YYDMtpUE0YYTWU4ooiKRQpQ5JACAl5MgM4inwh43oguYofVcYCkr8hJ35
0wNOzPxgkw/d1Ylbey89kaFTD0dHTK+tmmsLaYF0Irg3thmMu1/9Q7vu/NP9PbjbE2y7rYjtmuNj
fGBugZmQC5joBd7xItgRff1Hi2f8IItrC3YJixNRmiMLlJyEygfTKJOlfE1iMZ2WiWOJr1i+r45I
ub3mPmUV+OOe/ni87IdW7GWinT0q1b4qUGvWncXgQo8+zDjcaVVV/TF/YWjULgRzG0f0BerWKFwc
Ec0Ur9WpdFZtJwC5UE6F2yJ+Sb1QwWjCDqKBA0JNMxG8m6ivIAu3bhTYP0qn/DbGhU+QpJcXV6yP
YgG0McM9EpZP8qtcBO8Ym26s69PRNLVsTbRV8amE/dLSn8tJjDgEvZKZuL0li6DbuYXdHDTaetu7
Vms0xcmxQvRffkjtDw/jaheeSbHha0cicKwVI84ljCrrRUGfcMYBZC4c7LTLu+GpM938WFf84v/R
/GHX/N+TqGvMDXKa40w7aU39s/tTd0XbDXmEwUx6qwCC8y5FU/zYdFlzmB3YG7PG5T7kqbENsiwh
udP5IaNZVPCSG3Xi3CmfZil0CLNJLrSjVYgjHMYk97Z3YhTnU1utmGx+ZWbZH2SDttScfpvVhEQV
rKMrvaXdgS8mPNkcy+TsuNOix8HusnPiEikxzfaguXlvtl72VNXrOgiB/WUCpsJcujZdyDpa3/3c
mgGdw0jI1q4NoMm1QZg2LioiPvxCXyWuRTALHJ1VFOjtSW2yeOWplb3oQvJ+7nm35JPYuIhLIsHZ
rVaKjyUjdwB9k4ZQLOUtWqqZeOqTVdql1eo+S4oLLSKUasieEwQzTId9iLy9lz3rTL+PYRrMGbww
7wotM5eJrPui2vzmquY7hyp9188QGw3tetnk460DLasZ07TXtb7cVW0ezJbyeKUGRvoe9tMrLXj7
5ivh+6+2068uFAqUen23yrLUArMiinHpKk6/doRpOyskF/Eia1BbzEvilIho4QXRnO6C8rs0/T8I
os8fcqFBd8Q+uR/noFZquGpNVB8blWsU587pxb7W0/NET+aMWK1CLS+UYK0L7Cj5NEOTq0h0J11/
b3UaWUA3FEq6lkwXtsVEW/uCdHUzbP1DWyZIu3j268E2cANMmiGQ9iMQjlvNW6QGfN5VY5rPljIx
1urds2b70W2yJuOma8rBShXjrda3ZMg0176BQk4ed7LT6V1dS0P3rrmIs6sL7NI2caTpRA4zbYaG
k47GjRCLFCDbpD2ZcbPVZ1iol1nBhtgiZwWvmwkKC5d5SRxTrOqSgZgScS6z8xz8o0auDDAbs17f
w4yQQjAi5epYRJbTPTUpXbG6r6a91izQZJmbyojCpxyd7UNOEGKemyfE6bB7S2RJ1vC9xQ3LTHIe
UrouEUhqXTYXPRefTabTbzCn+zNZn8rvpeaLBvNJ8Z47xbd/2EA+9SZ338FmmITVqWyETqZdIo34
t5mzms+qcscPCCGt2ous7UdPVTc4xQ3MqjO9tOIEKZ8OkfEOYcu6Ka5y1p3CeeFjqXepAGiqYZh7
720SShFvJ/zLTEp+OmmXvMTMmTaOq7EKjwBqvA7xa94q0cp0U+PTtZ1ZQaGuy5SiYtTi+pGal6h6
yBLj2O/a2eUuHxoDi3oy99Gn2eXeDuSj38/QcaiD8/qL0CFZHZmb1awji4KGYhP6b4GhGcfQAVqE
uig/2zRD0E7ytoviAM2ju0peOPxKgK6Who49ScU6K5EZZjQFrg6ZI2MbPwT5WH1pSg+hl6NnndfP
QkvdN58z6FgwBiydKjs0nV3ADAi1FeIeAGkS7W6P9cN9c8VCOAbcFZrVfBR1b4ivGv9GGgxbCHXi
TKrJsI3nr7z5NSxLztL0iXBSUarPshxx/vXDSocu1NP+9vO/fsCyi697msvQrpTMgUpcEjvQZHMm
hOe+FkklPogApyeYh86uQ9GybFDEH/C6bWU8kRmDiPFcV3kIDKs7kMSG9C4UyknvRbgYOA4uGd2P
F78nqAZJJY7JWa2VRvlOn8A/J2VW7Yqmfg8SC22LEy3bqkm/8zMuGv4sXCeIUrZy8cEH+2Ms6oxy
aIHqs/mpq1+tPyU//DBnNGuE9RO9ec6Rg/9oijr+yOq3dG79GpDINlVQpLt2pL3Sle2m0WzUIIiX
t5kqwjtMv4kJkOz8dNiVpv7dqTpj/2uDErG28lVIijFpslc9KeJ9Jep6F6tCe/Ai/l9Ni4axN0wi
sGePXlylj7QGxn1dZMzChdWOJw4rCz8TFmnoeIRnXih+xnWAxWMYKoPVNY25jUyLEUWBvdGON7It
YKld9Wg5QjknDRNydPFLpzTf5F9gmnpvEZVR6/tMt99SPVnfP1B3hH/F/H6Rp0p3RIBEX01Hcr3I
ow6LaWSXh5Bu8kq2tP0U3a/Tm/opodJ4TcMY3LURP+VzRJpq+KtII+JPfpVnk/o4UrcpaasfqmQq
gSOUwXiEbkP7Vj7PsjxeO1YJu3U+KP0xIFh/93HZ/plaH3r0fX18TfSKZ7ln552SxtQIZ+f0otZp
fwA5+SNIe5i8qFyfuHaqn54Frise0+py3656QEVUBRHq1NmXFc7dkKQX8+ZhPo5BZtebKVN2sO2H
BWWB+tRAHN0MYHSOCqqos0KWxpqa+NMVafQYWCG5vWZxs6BE3dLJOEah3b8oUqrQR13HGpkuFOEZ
bw6f5Sk2Mm+h28J8a0ZjVXEwpaM99y5zEFv7sq++KtX8P77OazluZMuiX4QImIR7LW9ZdCIlvSCk
lgTvPb5+Vmaxm3d6Ju6DEACqSJFFIJF5zt5rRxcR4hcKBCmn+SKwA+MvgDKRVXRv4na7UPneuFaW
niYJOaxR0C8VCEtN5NXrmOXvsZl11EDLd3zJ7Q9hMa3V/qSMFi9z3dCOjVC7dn7xZWkQ69X17GOo
SvMjKY3I4nSsT9Rc469d5ZC2WIyv4aLNNz+OZCk2/joXhrZbJndCh8ihsbhHMhNAXC3IXWGZryIJ
4sCRtK/sePga+ULbzsQHnKK2gsmxJH9s8us8N2WgwvB5oxXUkAafszw2vZ6KVjMd6ioNDh4WkfP9
L5JZ7iZvPbH16WOuLLdJSag2CuSTFab3XHeAsOsJPA6nq4hGGV5F1U/vjh6cOhpLajHR1DkzHOSl
tPF45t0hDr5DxZkG18adHeNL3rvT1chyhAyRtWyEw/JTNeLFXMB6thEyhYQWL6H/J2eGifUqLg8a
Hq9jLHzAPpmUC8R0jnx3cE+htTAWGSK5NujZ3yY+5Unm/qp8dAttxCpru+HRgzp0YL0asADu3Zsz
Tf5aNCJYx6WZMwfKCXYq9a+10XQHR6/7XdOR7xQaEXoIvZ8RAefBRv2G6jDxaTCoVSJVpEbKKlvY
zLtsAS/WCCiiYS60ay+W5ZZg8xtL6y99nj3Q/2Z8LWjNIUiS/dVUPMJa0s+VlTZwPrCHf8QgU7J0
9gE1yS9xjGcmp9dG9Xneaw3xPlZQ6Y8urFbIGE33POuJhmolNg5KfqvOtQdJCHpWJyDXOQc3RvCl
LY5/1Yo22iQyYIDxqHj0NMffFh0dvbiALlmTF3OBfdYAUQe001ky9jKtq+d40O9HGsW2+02O4GCn
5vOOjtg/t2ttk6oE83hMTt3MIhlr43o2uv6mUzw/uaXj72zPBNNQ8ut5WYcNLHayH4zCeN1k6kA8
abeqmfEH1+DETLR0W6Mei0sBbeO0YAwkcSzfUxR3rmovStuPvcSwhnVToNisyuhbVmnzA19tfiFl
6ls4WMQnT9aBzgR6lTwMXqZ2Cdalt/jEeHOOBLd6e0+WJ4h5XP+t/SxD1HYl0HLSDldTlcxfkxgJ
wtQS9OYkJE7KqGEL1qzW0AVfcEweE1fPv2DQubUYGX84dNjWtFunbTRMNY96OcGM8wZkZx+b2zIM
tLeKevI0iuW14an13Bf6kZ8Qxpk+D5egzczV0MXtzmwNnq7QedeM/tnjXAMpp3szMj/xxm+4mO40
5H+9Q2AD2UKDjUjg/B5n7qqeY+MnaR32OooN96o2XUABTL3g2PZqdPz8O/hLfds4lHX6Hk4qS/Ru
lZX95e6/EKVHqkSwwD+iWXyNnemsan1wCcJrB5obkRK3XmxHzl5dZep649cot+EI+jDBgYfBoz1C
7KtucwzRGQxT8DVrm1tfJz+mSUwvhhb3fJ/KeK36ft4ay1JcWwbBU59RhRmDt0x7UI3woatwGBse
D+zgKvM3sllLX2m8MmrScoqBQkkyypkksZqfk7JSDST4SlF0XasMbwCuGd9fjliWtkw73Z6irS8L
S0rklmnjW+668+PAnxq+nmPSa867LZ4367Fo224by71QnlN76lzYLOMtnNLNnGMvVAA9pW3ylyE9
qnNqYhnBB6WtGBSHKC55cNfz8OgTMUsRugXMqHU6nnjc2EaX/Oor3HC2ELjBOhNih9s8dRqCopTV
UNwY2aa1bJR4wntGGr+8Ma8udt3s6ierGY2bTXtvzejk/lW8dr2BjdcLlqNS/Xc50KhAp4x9bzol
71HmB19cvHwYhBd862W4Q9cdYAmLk3UX6e7OqRwckT5Fw4tx6yYwDl5YjpdAbtwE0RqqCYrHURJg
ZExj+j9VQHnR8p6ogzzULuRHLVkYcXQjW7s1aUrO2BvfqO08pwghn8Mxd2hjMqBXQ2h80wqZLYtC
+2r66DyDlMq/1lja21VtMemWj1aGnQGjxHs79oIkhLlfV5nrwLcX+YF0m33CovOPQZYUPi37z8JO
Js/Il1IPUWfnL+MliXlmRg4ThDoYDWS8cNVLaVNCR/WUay/W6EZPTtB7z3CKzimgvK9E5WbHRl/s
TVJoMfZRFECxC/HEF8TmdLo5rxqQ0qulL8pX36AxHOWlddYCstBNlNZbXXskZT6+eJphPTXh+GXB
b8eiy9ihHSqvLXPOq9r73DS9VxyzAX9CnB/v4jyqm/mbbbo3l8b/71YAMFmi5gcF3Zb8jJvrBunW
RJt8YfJeXqM0djc6Mu/HqqxOhmANAeaFaGSl26uC6FBNVBRcIJff4UavMcIQ2eET5zekY4HNIxIH
l4neni7k8KBVLJqIyv2K2zc7qAgoqDXO2YyWV0DgGX54pNJqY3Wai9mlSfcBV+CDpke7f+FOvClh
1AzqERJw/5wvZnBDH20QKTpRdJGagwjWFBdrXTyMIzM2ZjayYyOcp46VkZDyk1aujCAduAfua/sl
zoeD5I9BIWrf0IcJPME9JSg5x60BrX6eN5Ls95g5r9QQ7VGmDzFik9SiZ0mFkbL+XUwoM/M8EPve
dL9+VmG9WCfpx6/fKW9tzMxI34s8r/DCG9YW1Na4dimj7DSViqr6ZJ01/O78HGarSztfE2/x4FuP
WjF/bCa8KTksQywt4n46HO2aIFWzw43a9UdV5AexI7bE2ZVbJJ9Zue6SDT6Y+ZkKUfSS2AEQA/ki
bd5+E4JUpKarKBz6IPb11PMHlrJDxH/GNXAOnXTc8QhKr1M+7pT/zs00ooej5U11nXA10/mb2uia
uh9NMSJbruq0o4OSTMuQFqRJIGI+53A7UXXtcUM+TpGV7kqNNkkbuGLV2Um9VZl1jkrnkwl2wWKe
m3IIzpXcqD21scjSOxsAbIIXqGvOr7lATOGKzH9mImbt0xq5zX1tzozJ3BJdIa0SbfAdcsXeHKPg
d+zXiPm8gWBD5mlKZxK6WbNm9bbschk1xnT95mSedpg0+JM2udJHgBXjbcQ2u6nLOXiKdMj9BIjf
1AYgc7kTrtXTp+8/zjVO1Z3vc95l1n5FUf02S1k0Fys9io4FszrsCMIl3XWm2B9pl0mqPLK2Xw6V
1pMFwyqV/zU0XlM/939OhXXfGf7ekS9hcFhpme18///fF8UV2OcO3ruegImGGbg09tOEmvhd1H2z
JaCgvWiZ7l/aHhNy6eTFVyIRH8aIm0og/rkNnTZt6NCVp1wXw9csO2TyrjMQ8h5yRKPMGjeR6Mv3
JB+qTdc63bGTssIxzb9Vmm9TM9NJ923w3I/izcxT6z0eY/sihhTPvzxMmNaRuqUztSYheYB5cnaM
l1wesL6RGxBlI+GMk/SLJM9lv5miMQ5XnmmulGRObXqzCk9B5/BMl+vTeem9M3gewm9jl+kW8PmX
wZ3qVVWSSVIhJ/VQZonWe1TCcHIHYVuZ4SMTr3kzsOI7B1pL0PdCsF7bj+KZluvecRq6iy5Klzqc
mnMq09GnamQhrANcdtPB+uYT2ehVRvRzGpApgmAqLn5fg+hMPSp2dD+phhFV0VkGIV3DeAGQp21E
FL4qnmLjen+slDhab0wL0C9Bdl5mwnC6oQfmapf6qZijEFz3grFQ9/NnutklM7sb1Ql/+6+9qAuD
+7lE7VHy3FTG0h642c7q+hNDqx1jc2FqIq9OI0wO9Lm+O7Vf/eC/2Eey2tM64hY7qcuzzTkUfWat
YemEhwRV9/vY0C5k2ulfl84o3y0cCDSxw9eifymd6kNRv0yZjaAJzUTo4TwxkOVW4zWZWVciBIC7
ao9ecAZIDCEgEqfAmbQTjv72lopwr3c4ZhIVDF528yYv/ARYalMeS99r6OvKdu/ncWIDKRcoPvfG
8tINcf2o/kaRoVf7+9K2Bf8lkbChY4+/5U4b25PaQeMYXMCR0v/0fPvc5AXPLLmnNsviUw6oJOOF
8+hHjvQS2qt6jKUBErDMtrwN8UXdcz7HGV5VkrEHjZ4loQL976Al5mgy27/yJA7XsV65T8McanuB
5OtoVejLxqK1UNkhtB0HQ99llvizIPf93k7uH5CHHztxYXElNo+4f/NNVNLXUcVfp/g92l3wNiTL
cunCIqEPSU3Yb0EJNIX7a/Iy5CpSmNMp54Da9aZb6Ou7KqiZhqJGvTSWnsJf6hixI00MmwSLLogr
4tyZ2yFZlM3Q7J/DYM6Gp7kPtqrsh019OReLvi1jo7E2eW8hwugXpAp+sVb9YgJX2xd1JPmxaeEz
wokwm57GwSwIGPcJqSyM6VGvrPpYUd3fijiQeJrg7MuN2uvEwFWTGPN4zFSVzfOHPwgOnxbPiy93
4Yy5T61wo3z5MTjDtSBY79EtEIgpom+M8XM9Di0ULdcqdoOqB2kxho/GDoxjhTx7PZu+d/VRFT7Q
+ac2KpO5zRx6cV6BYQvp28vnEuaaYlNS0V2bGol66gdUL/iQkOqAiZqUKijd21jhTnMwZ2wjgBP6
PrEc2oDR3P+GiVVuQm14cHXT3YtUGOfPzUKjHd5GhdLAHxZvrTDFLLc+gMXq0DBFcgj87KEhjgEJ
ZTFsY3Nsb6q/rhhgZtd/KSpWnvePDH/8gAxbs7fU4IHy0V+9ZtL841tDBWlMChCyxiLOMbW3eQPj
qG+hLxJh9NJ73fKDRVdCg8WwHgIUgg+aQ2ZWPKAX74Zaoi/Sn1B3k+clROpZLg7uRI9WFL27caPL
JySBb2fowx4abY4i+SDtrNA95ZHzZMRoPmfVv63NcKGMnThn2xWEWiRdvqLI7be76uv9wjEyTbDS
Z7RP/CHdNjUtfV02HtS5Fk/+tsS/tVXNiIYaQ6eh8u6mdDj3ZjecW7lRe+rc5Jqciz1qz2F+qN3u
1jeBOKmexSQ7FYsfkVqume1BNS74BJktCuDT/cKHyaymvydGGF7VXXng7NUcXU+HCqNUMN9n8J/z
djWX910/PedTeyat+0iWWXu9P2QgqOwR+PZRVPylV8GvJfFcRjTj/T6MdUvn/LRQCYWL5f/Vj063
svrYQiFFEkeXLtlBAgb8JWAF0zvlFm/jdo4ACQSOkx0Mf/HBvjj2q91YX9WdQsv3h2hndAGQdwj0
k7MpTbfW8VxRSWn05IC5p7xF8Sj2iUFcgB8ELz79ni9BX/X7yQ+MQ5xRBTbgya0Cs0+/Y6TdzSkr
HGly7XJoVa1dT4+VTrXOD2BqaZUVf5Pv0OflV0HKzjMfE0xvYwYxGcXtFwvksYXab+tULUlozN+M
XWG0mAjC8aUqQ+OQg5r+6vBU9aN8+V7qHmh/wlB7Im92M6vsZws3Kkwte7zdV0YRbeoVC5CD+qnI
x4Y+NXXzpSEVaK2K4yOUSa30q2NsZ4DOmkPXRO23OiRspaY7cXJqyuQEbCMFXadTrf1c6vH30GbR
2xz7zbZt0Nv1i5SnZR3SdLk2TyYzYP2tE5mdzd72TsEVKTk8QtfrfV2jzAmdsH0y+7Y513ld7SwM
1XcYrK6ZEPR7m4UrBvx3tL8T5TbF1oiETgoL9+7aC+03TQugxjK5e+XR+qPV/O4p6/Wvyv/Y2tlP
LRrag2F5/prAm/pc5f4PFdCWYEDq0eq+j+gyVUwCOr3piALDwkqWOQeLKe59ho5ZSr/AE9rZJl6l
bAyjvUiacT/MQbZSaMi6Btpk2OOT+m+VUAp4HjeGoaf7WozNa9zjqBaYM1zMnJGW4Yee3elrVZIF
o4XZA4HjwL1s8iWVBSeb2/SqDuc6j889EUprnhDh1g50GMsyhFsBuiOzTPZdaJmbMcd9ppTVTnb5
mIRHaXO1iQG+1cAfb0Vc1nurCMhtEaMBqwlmLdidgKsIh+G6xumxdVuKBkTx7uD5wt4rmepZDYVJ
t7Bf/ASW7/07T9BiNiWYkiT2zB9yp+27+44+2slXJytPTlruTClkXPo8f5ZHijyUkNEAEyV6DHh0
g9pow4MShqnprDpHmE61A5e3VX/osSuDxxi4hocOaX9fI1ASdx/K4ZU8SfcB75p/U4uQwGibQzoh
gIHDY9yysVv63wLOwF6gycSupA3NNnc0H75d8RQuYQl6wHfvIV2fcV1GKVLCVTxj3UlXYBMa1uEO
rbT7Xe3bDPKG5m8bqzXgOmXpszo3pilp4WlvHkMxx4/UXZ5za3DWdwy7W+H4IitzDUNo2qbogG+j
H6W7zouH+14j90jW5oHZDeJtaqaHnI71F4a2/oBwNQEyjd/1/vnTxPvhQthRgAXHrkge64uKlib4
hXyatT2VlnprCkROwayFa90uvAf6G6vJtaxHfHDiUe0li/YcFQv9IXneWkR5cKfcrH/qMzFXDj0K
1qTPqskPP/7c1kOx1TVss8qvoDJY7LLTro2B4kURrJlz+uuMCQjSIbt97jLYdKWw9ecSmz//xr/u
IbaNgV+LmR6u937a3CFLGQ8Pvr4nqh0UfUAvCb0meQ5RUaFaeL//DSxMTfvPqgMjtbuZ565c+/pr
srhQ9KOCkpehDcw6SCpCGEC3SBYjk7Q0t1GWFI9qj+zQ4pE8iwN4/2WlBAm0Nea9VYlMylAtZz/0
KfBkqc7P6Fl0PpHqgD2OqkigagOdG6NRsI1jOvjLvu0zplPymhFC2LgHtb9cqRb3tFXb2M0vpvdk
QOsJdDsNpmKIk/WFjEuA0s7gHqhZYhuzrWB1/0UppdBcKZa9qefeBemW661Kgt2gZPkza6+ye7Xm
bq+GEajxH82mD2y2sJqVRbPkvtgMcqva4eGNqUZP1nsR1YUMUcVIE1LzHTW6OIHMf1R8bkt44+Hj
Njf4NjrDxtXzGxcIDVXA1HG2vhcj3yGqas+S9NC08bIGSWK7mxa79BHx+rufSvNnQL6a6gS38Fsh
nkNi/OSqt64Rgr4hgrFj1txkrbe7F5v8CL9uE9lHpRHsu7g5Tlq59XPza02x77FKtfk5bIOHUm+H
KyNvyNpF6lq4tZC+BRk4WQQuDhExW56vuFCSYt6jYM3XSqpq2vSKUDMZ1Is91ooJNkC1N2rZfDQx
QawKv/4ziIHAhzk1r6yO/tAsjS/3z6utXyk6DQfU19bTTCic7NrZv7Ze2/25f256+W0xeueXyAeW
A/pIGYOSjI+YbotFF5667DyxGskPkwvERx3ijNrdW+g67lVstvFG/WltJrlrA1bAZSo7uSelniMx
EGi1eyYprU/oQbv8SWsd57tTNJeRtf+67ElPYNR59ydkxCkQyE2ag+Bk5HZPfKbYu9N6uiGP3kZ1
Zz7cO4ZOgY2IBdElCiODfnttXMpBm85J9TMJ7OcisIb3AtU4zqqy/0aRQ9Y8FxlNIrWwHRHKJ4Eg
lrSCeGxOaEb2wHZxHubcl/f20hSY66StywOml/ai9sJqbi+RPLfIc9Cn/3419YP1veNiLI5M/+Z3
8lNjV8LWWFWzweVUiurQo8l9GGlZbjOyo3hO4XIPWs35llnTqygm/Y/pv3agQF4yuujrTqN52pvZ
u5UTQHw3gUfhRJSIvIggwgxAXBzWDYFnPXj6HOwjwodXoivEg13m4kLNcg3sGnFJnbUMKWrtcCqS
qL0oRH31zx7hK/qxD9DXVs+KW7JEzvQaGs/KyNxOnTpQr3gDPkVnKeuDVhT5XlgcWlnV3lQmU1SG
I1JF2aKxxZg+OZlW7KO5nrai1vu3etDSrY2VdZ/00fAW6/Wwjlyfdqp8tfNB4BBs316XoujfEtE9
TFnkPQZdYyMlJAHMpuO/TjSmC1rmTU9dkP4hzsV+u8s/tcjYGZ3JWg9W7VYfc/+tqvvXIpudi86z
HODKzkM+jXA5I3gA0/GKNdRIMhpNwg4CJVOsZ+K9tpnb1Td11I76eChDb29O+c9PIYkW0LiIAUZm
sshUVSkKFN2sqFjG7yAG2/cw9cXGMez4ocGCchqycURPFfww8ZQ8EwGHuk63vJ9VDFxyGoPfUerv
J4JfFin9y43UA7SV1xfLgrJiheJXGdjlFofgAFZUBrOkrL40q7a2pNQbR1Hlv9RXKigJEvQfd/1K
PJdo8qAKGjstG+JN6DD9U7AatfFkgCEhDxnR7wFpNk1sPpq2saMMRUPOy5ebM0a4hWrnC/MFgKlS
bUNOjdUMwYMaL+O8djZ20OtrKwcwBvggWSlpsUJ0ZKAssoWKWJ/KmK9p0jb+yCKB5N/8NejT+eTS
Nlx1fo2Ks90A5UkfnWBY1p6JhydtUnTRtYH8R+RuuOodhgsT5+X9gr9f2MY21RfjYWaQXyWsiDAx
pXm16ooOWBt2RBbbSfxF9AvsAMRNv1BIrLwiDC+jVrsbtyJBaUhzGjTyedOm2mMdd8OT340loIeI
SD2X6USCEHyjoBH17N7yvElf1flMns81sCmQA9xt5scLM/8hOmKoE69WVb604xT/LJtQrGLhnjsU
zaoTGgclPdQSeJhsfeeF9nIXRd8XQSU3zsUwrP7cFsWbQpF+brKhm8+fh2pvJk1qZefoJAvQTZsu
ThW2qIxQEs/VgiryXnV3RtNHgEmoB5hTJmuFH69j1JE8GUsKoSaXtBzw78P8ZK+HEbGoGlzVMDu+
uPYy8CiMgpUFbWs36AGFDHnvS+nkgUpTsYpInjhkSdDSPoAJYBTgN0zHHK5q8Pg8VK+iU/141Zwh
jJpDRH/X6KhyxOF7H4DRbCqRrIxgCN9jIJdwX8Flq1eHrABCQ8qWUlNjvzAOXd0rsW0osO7O/Ch+
yK3b2Re7tNubUZV/FgvBTJ9oYkcBG1i4nJF/ljlsHhYrqzXHg1c79o4ikI+PPNefegKWVHlNHY0c
mbJIpo4o5x18GhdG0l+UG5KfJzrWDQlNOI+tM/TWbKMeCMKmvhpq04s6T6st21Sl7p5NezapYRX1
E6v/G9E+1XvcTvNpjGZ9bctDiSHZJm67EZ2D1qkwIZmP5cTPzg+8WEH3wB1EbyMklXUwgnCf+f7K
lWVulL5E3XWMJBCQmkdPgJmcMkHoR6M1TrcdCYZlVGBKlVqptqvrPl/VCHPGDbGm4lIVL+QmDUfi
FciOBJD7ks99gYFCMhTT4DWu5uDC+Ba9GJLeI6ziWQg/Iv8lak5qLwxW+PTm2+hVNJqlmEbLSrEK
GAEfDFBLtw4s0irjF3slzuxcyNtw6rxvbZklj5WZe6ioCG3h+jxXUd6tAfk2F8uAb50mXvke15O3
i0smbarLoZXg+cJ8oItpFsahgD++9yKL3w65wcqgNb1SazWkxwNdtJoWt+DJokqVPalfR1a3AX8Q
mKiOrHqrQ7UhCXnlvqXUxm37mv5zl9hjm+1AlsKA7p0fZaWBBk4rcfJLHixaN4GKVRDZIPWyB6xs
9TnFFLgqoV1POZNj24+vetzBtRV/kXnKIrYd4lUTt9UGtO5XMo3IzXatH7ZGje5+qX9MYRoKhoHM
llTqWuHWxUFLSU1Je/uv/w6u+H+cC76QyXYANC2bJZDxv50LKKw06nbUVtriBVdLuf9sEcetfAy5
yaMqrQutI7YA7TBw9IYiDAta1TdQHYR/9RIscg9391DzJiJ0JRYB7bWxjfC5lX8qab9WajN1/q47
m5JLQ/PmVEnmx2ZZwnM7MZEbKMY/jCmz6jx9LRuurtzNwNVJ1gQ9VG9buQzOvURcVDHYbzvxWRfK
V7uuftQm+6RIuLW5TCeWWYSqcjt4OE9ou2KoR40YE1wyoTok9ZO0qVbQNqgAJdJhgHHuM7g3pkTV
WaU0NHY7t/XavT/J2GPEvg+TSt4lQgEdfsCUEYyFs6I4iQK7MZonNxzG/X//ixnm/0l4YBHmS+CB
b4LV0/9NYho7IxuZQ/hI9AeZpUJd5qIBWnc94V6NqPM3WmqIXTTPGiZiBN8qBSYyCIGw2xr56xJu
Br9K980cVFubVKYvtR9/HN7V6/D3P6bKeojgaxIu7XfVg4B9wrqMGbE7xU91glpQVfOcIT700dXR
q/JHQdr6Kgsc89ZqmndB6olDBMD7cz5JIHoWpkdUjfprS+tNWfwWJ2Ca2ZfTbQleZ40gdrUQxl3a
wLwkPQp7yjfNitOz6lU3OVcI3dV4PYmeREkNgkmHNje9mnZ2b5cTCYRvhuDb3UxS03qBxHnwkxLM
ueR85OlQn/K0+xOGZn2jPYbk2u1fuP5IFJK2EXU4IIm6DNCt7kdEn71Y0fzWL1wh2RiVe7HkXIQ5
uRJEQoq9Iw9ZjpWHxs6DtXrV1BsSSYosWVUjvQ0DnSXhu5Z7rKsp20f4tg40JuncWc5AumbU3Ds9
PXOUC+1u5jXyQ6866zA0DCkqZakaYzJY7anEdknmkZNrO6VB8OpeXEdnvsWkstKEk9N0BDnPoxFO
X1zfOyopMRVBbCWWVzM9M4///dJUOZj/6dD3bea1pvQ/Sdyc9W8bFKxGPU5cazwzVk1lEZz7aPbe
vWanWmK6SxGUZK8PVaviDJXilDKlvrg+jv4QdRN1GqvcTLWXvkDZoFzGwwJ5YPexV1KJKb2iuDY2
E+px6f070aswAA2NLdacQFZ9u9qMTm7fxislDW9GLyctgVBrvBb0KGjq0b9MX8id0A4EEoekfCBt
N2WvaUrcb+QM0ga34O2EbYtr5ct//5yIu/7fSDnk1p4vdLANnq/zz/L+NexaaP/RkSTOFVPNjq4M
biQvJo9wbKrTIDfq8HOjznmxg802J6gtnJmOkFZSlSejwHcycAH950nR0yhb2GYrtfsf71fHalOX
9q23x3mnvs/n+YXeHGmaxJSuP19Zmvbv//H+zYreSWhg5yvTrGrMtKK6b7o4qk8h1RT88/Ik6Xmo
r+RGHS4lplkXsHeRecUpnpeC/Lm/9yag9muz7kgr/+ecesuIiwKU9z/v/tcX/+tQvU+d+/w2IWKd
fQsOdtSc+oTC72MzwYmTknSoIERJnSbbzk/L0LgpwCp2WQKBmci0uvjY/Y83dFoi9nqQ7HvipPis
5JtsojyWbSp/0MV4Z5A95o558V2wU0Hk/eZyyOA3MC9xsc/m7lE02c2Om3oFj+CWJSCtaLr/nj0x
UYef9zl1RUDOtldtyiK+5aatr1rox2srjC90t35DJYTR5TPaJx6YpH4rnODcdl6+w0pTYT+tW7I3
4F1pbQdffH4N3DRf60w3rc62tpNbXJpRbAcKoBt9Kfd1wWLXNSGXzaUNBYQmUYbTr6ROius8q5Y3
b5Jx19y86yo3Xsqsg3SlIR2OMOqZcHDRCV0muf7ClhLtyia5tMZMlt9PkkbiXWDm20wMP4uu+N6Q
tAKV6SlkOAbb5J/I/MFUMzx1VF8w6axMXRKLp/B7FUbxVqa3+fqQroJhMFZU2F7zwmBafRaoMzZz
EwDWOfrvjt3U8J9q9HrDMfCtfe6hDrff0q787frmKXYvrst9EXfmKwMGs9XotaFwQDIcYfTDmDwa
pXGpsmSigG+eE2Otxdpvgend8iN7M+TRlyKjW7RJIvuAbePS5y+pKJsTBo2XNqKNN4b6uFrs3049
P5eZdzL68FFQasU4hpHKoC4VuvvaSaq1EOQY6tiDguah5WNFDkSB3V4nkfPgue14HGHhFKPM4Klp
k4jhWUQsdsuFgMk15NBvfVxfilBf+w3inICgggSzQh403zvCBjZ6TqhPX17GxqjXHcJRFC/RyumI
NhJGe2hqzb0Mvv2QNv4j9yXKucE1eO5T5EkqxNHjMK30ztj7ZvJg/mBpgoOixDRG4xohN2uN7KcI
EmoEJMbmtr5j5nbKPUKp+4gIEjJKVvpY/7Uwe3KG9DlI4hcvCrfC8p94Mk8M8q+BX/4SlXETzQ8z
9Q9petYbgFhoid48ZsZFUR97KDrrjNCV1WIab26pb4C5tDuKyW9iLH8OywJw05rWQWi/5M5rPBJX
rNWIbIdyZw19vOa+JqsYhUdkEU/StPmEWDc+xkP/Ci/3dz6+2lzWbjB9g6pibvEhvzT29JwUxo+w
Nr8VifaowTQpRv2bQHi7sjrTW9EanTfBML+RcV+vKH0CzY2pgxYmATausbF88a0sLJIx4BDMBLZl
lnPK/bmARRY/RARumjnOtXgeVpRmkbtuStLWVoRa/i605peYfGz5+cwMfPYr0Ies/N0qRJ0/5kUF
ACcoT164HLRJm/csU+pTI7zqNFdTmfEY/PvYH+InZP6AOeTYpDZqbFTjk9r7fEGNl+oQnbmxgXSL
vEgOiWpcDA1sLPdxUJ1UGzUWMqfx6K7Id/7HbkKiXZDr1iF2/HkWK36K4qQ2CMAdLuXMJbwRgr3k
wfGV8pGj9tR7/n34z1vur8pDtZffvwM2h5XXBTmqGX7Nz1+kyEf+g89f8f5c+DxJP5oMXvV6HWr8
FupzUcefHxOyl3iVg5NHXqPzGbA+LU5eHOT3Z4Xa+zynDl1+BAKo/3mPevn+1Z9v7wv7pzCyflu1
1NXPJJuUJyCH+seueggTfBcVhzgu1hQuzYNNdfn+tKSLMpCvS2ZewPCPNFqjfbtCclieomFGLaOe
5uo47NL3SMb4TqTurkRrHcG2C/FEj2tY6XkXbcxAzBvVLk7LEmQouVXJGtUmFELj2IMSvaoVWx+6
HUzRmJFuDhn+mg4z9cKYzkxg2i0kpJOhMQ8wpukoIRs2nv1ZauDtF3UG4qXFaIKVS51z6u+6VzYP
duzTeoiXq5BMishEPRObKJ6IOeq3SrxKMWU76K171AFXtxApPGevoWgnDCujwBeGC2zgLDtZoiyO
jRTcxl3NLHGe66Nj9ZQ1BhJgjMh4cQBHYWAJmekpuMQZotv0JbO74ks4rRHqwv7gUv6CusF+CFiY
rRwvC86BlEB9CmHVOd8oJxY1fFy11TLgkBNw1/DaUsgbOq24hON7xoXc7uwCl1eYH/PcGV4yG6uW
31vSSBqju8IydK6jxX2Ykv/h67yWG1eSLfpFFQFXMK/0Xr7V6hdEW3jv8fV3odgzOjMxcV8QAMg+
R6JIVmXm3mub6dWaYqY3QLxiNJ1PLA8El2n44HiVku+sjk4d9D+EEzcbdx6nixZhxmKoS6wMInEz
T7zXrGu0G9EQL+pKE1n0MsBnUlf3AxbpoRfek+YM3qubxN8LstQusfWgyUm+pp5L5GHjase2EfK1
haa6RaNfgnPiUtdL8zDAGl+rS+Hm+iXsSBnAZblzyZojGdBsn2QQ76y+zQiKI17Ks2LrWf3XbLf+
0H1DXtX/ijHErxoZ1Mabwqe7WrmkPGFB41BgPNkGMg12RdR/C8ZGfl9O5tSROFOab2gc7e8zJ2NQ
jR8k8K7izKTZhHHgoQIYcIsci2HcElhuIfW9P9AsD1gLBr4Qp9Z2lnaxb2/biJmqKi1VQRkW/Xky
tfaxiB8HEH5fIrpTj8asf1Gj7X7KzeOkiXjDGHHVzfie1eDacccZ7h4iqs/Rdm+Uzgk24Rf1jI74
LaEHxWtR9Tddj8QT2w0HdHl7AiKQP0cVIhF7tm5AhY0TVqWLghCpW07uTochZAeBXPwbTKrxHbdJ
RYOboXKeNtqBrJ3i6LDC4/LoLlWaxPuh04i1Mqz54mK12qZ27r1ky1vVqqTzwO/26nmoRzdtqENX
dfir+WzabrasMpCSURryk9hY31zLvl96vQxhHpsnjPj9FcWG2FYwGDZh12op0wv93aJxQnfYE/uh
Td3HIgfsa0EG/D4DFod3ZgVPHTnCl2rWqZGXB0o9OoNP894cK88PNZFrREoCHI2lfDVEhzEyNrUV
PTL5iuaG93s2YEdu5GuOZP912qlHmszLjwRTw0VGW6mzJb21id29lh46/UE4yVGV517c+bsxJPZt
GqvwkBl5ACSLjuA/m4FedHRNFujlPv4jRn65/ST70L6OnpOuVRld+BBy2AlhQplr+2qbJvYxh4/e
vRk/uqTkLMkX3UzE9ECKGhOOcdx5SZ7sRr7qr+rQDelHzSR93ywGk8/7DZy21RygPqlrF+MSNEeH
yVqJ6nbA49Pb/TcGI7gkcxRKYMJa/RoN70qwYLWQJBq3ewFRHq4Hz9auPfCw50Z6r5iZGEfak7ep
5RSctDCc3ruIFI4hdT5arWn3vB8ZmwXMZT2vWWFWKl8MVxAgV+RAtWrHOt0ZPMyhU9rvWM83VgBv
FTrJSnnuGz3/675XZxg1x/3nPZkO2fbekZUN8GCzxPeatf10b6IT3nBt7QT0Y9Tu7okLiT8Mq6Km
c20ZqdgEWoSP0eyS3X+doe5IIfiVMQwZuI9dqI2P6jBJBIGuOe/aBYLQI9Y+DJFtsqPMeOWMLn+N
GKNv69a3MFMwemch1g5oyMQtSwu5ASaFytoCHsJH49WlnblpErrp6rJCFAltxyXButP7V2xT2uqu
ffD8abq/riDZPjo3tZ/Kxq5uVe/+fb1DMirx8/rTNTMj49kPG/au/B1iG7kq5Ls1tiEJ9qhiDBKl
zS5EIfiy6KtXkvDTMy3WGrMJSs5Wc18KGl5XxngeyPGo+gA+262jLuqPZFW8GFOU7QacRl/zeqhW
A46im40E+ktLjQNNJvpqEuV5RuK3MPfL6lmI+fs4p8/6Ih/wfOM65HP1de4NsbFbShs43Fsrbhg8
9l7+07KbYV8v/hMlq1CXkSz+qFvqMGMZOtxn+3GDApgfFCeHfRIM/p+i5QINyXCRkf2kHvIivhpD
z532Wm4T4mobP0s3Gi+KPAwp5k6MWfBOw+8YocginPQuShVPv3NjDEH1aiUtIRdJAY29KJ7NzLaq
H67blcdg6m62bZl/POToOA/Hn4JKC0CA11AHFj8w84GsxnodRMNvJocwEKuiA9dISpDMGfRhb6DI
Ned1OjiVPNGYfhhEXB6r7Mvf+IshZFiH+ozYQh3TdkjbfRfLfGL4ViQPegGQs+5fh8kpP9xImFvM
dxMurhIeGRFFXlxW7+CwDmRSUOOGxi8Yf8mjW1TlY+0+uoMbXO/6htkQGJQ1qXW/E5+JDVBAms9Z
Vz/N3D0HnfmjIw0SzzT8Fa2KxLpmk3RSiUj1TIOM0NekhPgwLLO+Oy3WnKMHeLkyG9OtI2WCsABe
NApzYwP0hOjIpbceJaN7cGeYDurRoW6sLVM99k4kEq+FOxbf2xpbuZE5v+xALOl0I8Ko0SR/ir3R
KcwmMLk5wyFHuDt7GYP1addueL/lR2u59OLsO5Pn8SFJOu2GcPsjpqNnmWGNPojuurN015dbDkCr
a9jhirirpUzhTWuTDsHl084WNrR3YPt8z0q+/QdsRpn1ONu2+WgtZ8aQY9SJ59Pn/cr0wH1MsUdg
UjSIF1AMT4rIIoIIaZ0xfzhVD2ZaQ8TtM3gnvMsH1Jtq/o+p+EPalvOVbflWwRnNkc8VUiy5UZcA
yI6GFeYndaUOGavEagTzvp0G+E4qh4V+hrEfW5oX6n09DXR+MtuWF+X2yFhzJ61OX42AiMqyYjab
ZvhzqQvMC5KUiU9zWO8Ch+ZG7GDhNXBAS6PUL7lX5q9l2qM1KBjmKqrSol4/CJg+a3tsd7UusnfU
dkTkFLb2rPURqKlC67cIONIvohaYLBlsS2Y0F300gdEOpfmWGebFITsArp0ELFSUKPCCJCVrSSeK
IM78iU2cQWrocjYv9z7PgqGZyZD41/NocdB+jA//9YTCHsjRHPOTNyDUb8gh2yBKqzex02KhXg7q
bDJi51qIbwVInTPaeDSlmulRnffsAvkr8zLibDtE4/S9pq10hfSbvcaeTaJSP2o7dTmaabayU1Bq
Mh6sB3WAVfVds0ztH7d0GncPLkT35UnOyHob+KW79zPib3odDotuwl7E+dk+L/GWsQiOoSe8dROY
9Yl5egWPvjZuNmFPW5uYr5cqCsJ15A/2R6WPr5UXaH88463ztAe/tJOnHqfdYyF03LdMBf59ZUqQ
gEDqnF1g0UgwDLnSlAvRdxyCW3Bs3AlJiQcJbHlUVUWqUipH4+8z1D31jLyhPhf48hwifY+qZii1
4GJQAz+qmsEwbVSeZRtc1INJxGcevuSMRoCKYrEo7KoADCElabPPh0bzaH7O7bfAnoZLUGs6Gzxd
fGnK2t6XllVu1WWW5vUGsXl61MrWvUrMjii6wgPxwflH1Zfhlj9Ddyn8ab5q3tBsUDt636waHLwd
uZRCLNZaQsQYdP/i2csy2sxisvdscPSXbjAoyCFR/vKa6IA0FiGgz1agiGSJ/BtiFZ80sU3IRr4a
g2McEbAbh5iO0Y17xbYrLX6fKIbS4OTi6iQVitxuPk56b/T7xX+9iUJXgDbj0Tb9U8HT5FeYplvl
5tNN+hJNUF4UeGyjin5f5423fPYIk4s6ipC2io58/e/mhRDTLKwYdTDNAHZMHpvjua3kQ6Rl+TlA
mHiZB+zdlYVeWl3m8D5nE+8cwNp1w+4ZPV7Y0RZrDed6PxXpTVvVq66O2kvdLqFnjNOKqzqw2cHd
PCMWcDoG/VEfrPErEFmFVv+Z1pa+lXMSbpVkymw1e23XbGLqubae+lzfK0F1kJkwZRBIx/p3cvw2
LYOav3jFXrd3beN0u94InwUb7Ye7qNGKn7OGcdVM2/C2ZD8MmnhSjyvhzMizveXZcSiIMu/kqy2u
jSU01McAyyhMUzZms/EkrV5uKXLeuwLlsEqHn5VrWDeAUt99N+C7HlJoNtrygVRwjmJEBYKTncHL
cg8JwMYT8O+61IfL1znX2k5LbNhjtBlVxotWmV/uA9dIBDt819d6AdpOYDooFGNkZeIAL0N70nWR
vhDiggQ1sd6jfG5PJPB+BLPxJnT6FUyZyeTgDagl2U79LOon0HmLZGnZPto5lC2ngN7k+WJr4knZ
qSlghj3qfhnW3xKtzJ+03Jqeguas/r06VNVQre9TXjfDAK3UYUExmvvWJfNZZTqplJnc5JssbIqv
hQzAu/GRYpGaSUFjPjvqr27pDE8CasUs2QSSK1Zv1S3k3vprQ3j4it4m0XEVEh90LmJfD7js0qRE
fhs4mreF+/4M8ibbTnWVXSQWtWtXFLit+Mr8XuX5WgQEiLgBXKqukdACs8jY5QUVuZw0Wl4GUqXS
7LEE19Oj2w1XNfr8PMB96UFqVPRlq/aBb5rk13+c0BBI73eGzN35RHMdQBoJhkumuMt9qK4Yj1dC
HGLUc5cir/6gZZlu6tBpngFutN1p6vOq7rWmO93KumEoW4gH3bFidAfUFPagT5gCzfbsy+bpfqtP
8uM9dNNQ0ZvomVR925Plbljn0J2Tr3BKq9CcvrYhTFQKfjAN7D93yKSqPYFHPQVAlJ/HxR2aMVPq
BknGXQi+KfSFPBCk3G+LMSIEC8GwZN7gRTvDy7otIGnzIhsUSORaRT8sArCJKww+IMnj3FCSARRF
hxJl31pN+7Wkdo/qspry4tYYVAYLTXfOAIw4bW1vFCTj8x5m+mtnJk+WW5wVq+Iej9zVFcqk2GD0
FJ/BP9LEm8LiRv5eyLxmoSNq8Qj9WDd+RkqtmnTjdCwXL4Nne/bNESOsBKwM6tacayygIX63WIKe
TRxbY/yPZHgspx+ukMP9KilaBuFkIWyUVMnKXe1klHOJMikhGiGp+5MSyftU1+dwLJ8xPeWPf5uc
Y8X2Xo/Jx65cnPezHB/VQVjJ9Ehv4BEo6owvrf9rvdBHHd9K7hWbqhHdEY0xielB8JHGifNA0vj4
haxSj6+Fw6TDHFTLf9hVv6GG53c4S59m8YMQ0U4894uhrzZacpumsD9bdRw/9+UQrtQDRYOTwyx7
6xGlbE+51dZblWuAZXCkIOOgLr3ZpEClKt+ZTlmdO1kfBlQYH3lTr0P4eT8mgcnR8ER/ifo6vTXd
sOJFYZBgMy2xyHi/n33eG8oW2eZkb+rUCZ8d0yaNesZ9i04iORsDEGNSMsRj1kAv6WQ2n0oNCY3l
iLs02nBiH89UAuKz9qKnMLUOkIqSVT3FzqNdzFAPUU7zsYUmmxXGS4GZATe4lW5UB+4OItAy9MC9
zMVhtqqLpfn6V9IwHPbGMDMoLUj/KwXZE5hZdhlwuVe3d1gpoXD9RgnPSuzvpDQbdES+PEeV/vfw
eVk5XX9i5SCoAIvCsLOsqfqOhuCnOkGD/Y8TQDWv4A2AB3TRA0oVpZTNlaQcW/XrveNjdl548egA
7IY+0Y62IbPj/bMvozyALaAN27EmDZDM1PLWOsFVFPTJGSMhj87ILhtryllqtI10hy+pYZMau+gQ
yyHA5SOM7r4I5MtlGFjhzk6vjqR/hDviNqrYyzY4TNnsg4MUSyZwgEhbcx4DYeeHxJD50QiK/qET
LmqcJo0oyJN8GwhsD9PSQlVnIrDGD0pSwkqXs9zW8tXSQ1onkY7AxyPeYpIgXBVZ3+5KKNQzfrZ2
4a3GTxnQlGevn+y7qCgKy3KV9IZ+ERYsi9qnfFyM851egcgAbO6vSElJj+nCpg4xgzPgmF86rX6g
WUk7ESsb8+wCXlEXu+IpMNbqmUm3vCEN/SGLSvN4d0PczSqZnh/Drsdvsji+TKFb5zHFWYaB86wt
eyat9fpLFqdwcdR11gr424LSagzyvw+XgfMqTas/Ku1rsNjfix0dtPJBpOW0jYTvHBPhb1QEQ1CB
6AvnmU5lF9Ib48OltK/4Er1digqdIZ4BRT8zvd0Aw3NbW/06i1iNDGNG5+/gL76lPjFYhkXB7LH7
xS/2q+gIcuucODyKQe8O48wi2DZ8VGdcN1spunGrlkKVY1GHfXDVpaQ90pTJtpOEz7Gv+Y77bGFq
tcGDllrDyRPmN3ZRxrrRQigTk+vv/tdZkRr/fLT4jvYSJiNsv2k1VkN0CpnJUqbgycDOh1Jnbq9G
ljp30BczzDfNjNKHNKr5tEZDsY10ZpdzlxoPbeRGqE3N5sB6rT8WQffDrY3nwImSN7fMh7U6y2U9
rEtG3Ne5b6FaUewPTsTLl03zWpX9qgGg7hmCEVT0U1FWYIg25B7q4crMUGnjRS43s2c3e+g789Ey
gvSRPgDCvopdSTtjVagcH/CwgDNGJwl5I4GG6ej9beAdPmFRNYXgwW1LtGsLhbS0qv4KziIPCdwz
fOJKoz/8H6FhLXkMrqGXB6009eOwiHjBSGZA7hoSBCK+MO/KXg3dw+QPp6zV8qv6v9f1NG1wzwr2
QDbUcqS9l7K1mQXxU6lDmLYYzrLuWIlWXNrKtQ+90xAaHafVV/tuIrfilzaIkouyldPraA4yAHiE
WI3hGZqnPfgC+6XS+mLVD31+cCfQoh1C75VE1H1h19uTMjastI7WmZ8Rmz7bD4ngX7sO8PYxtOwX
xhCbvjRfFfZ7cYNRCOY/pG5N6ywN03VOp2glCtbJvDCrd3WGcaV+H3osOCI2jTVLTbD1lsXW49/e
wI5sXIVJ15tGXu9Ee1oM7mFOs3YDjoxNDG/q2Pf0j4EQe+Lyin6nT1AKaGpCDm1DezvU5rMJy/cy
Vk24FYZwvqLKO9mirH9hSfnpRlXwps+Ws3OrRBzxG+SPnWOU6w618k+HHINysnamqc9b5kUDwSdp
+1WdDUaNJ2rKoY+yc5AJKUMtnaL1NCfZpSVaZOXwn0S/lSZ0/SBvIPEPzxC7nrXOEbvISrHGaPZD
aXriKFH17iypj9fJDZnWLDWcvVyGVYzzH8GFcNEj0n2rP7ruUc0aUBOTLD2L4KBu6/J/3h4AStI0
eiKL4BVWcvScwAqkP5WuWUZQENjgXG1k3+MswicPowCtMw3inOzEl1qHXJmxpdyryzJn19V3VX+W
COB7RN+PnY95ivme/StFgZEgDvtupdIlhZL2Z+9W7SlviDqNYaS/fj7XyHRCM6Piu5caDJvp1d5j
hnLpN9AfBmOT83owb2To46Fm3M9p6a68iDUOXVq/7lvnL0whnOLxFsnzvMw/bAzql+o+GZmn6Fjn
/U1tHEPLME+5HpLDiUsUhz5pW9sxs5ijmJZ3tgZvomocHK883wNauqxee4Pbn4OJNbNCh3NSC3Ft
1pAGUvQWYxCzdxX2N9KXnonr8N58Kyz3aT04h9QISuZpjD9HMo43GY5oYtz07pHWxkptYu87WdaQ
YxdXNNuXva5Ejk0PPdB24TiBtULGleFLpweEpSD4CIGu0JAYX8oBVVDvaCORFmn4keZGueko8E5e
WNhfnUcvlukp7yiBtMwYniWwD0GEDxY/Cl09mbSneRnoWkZLztA8O5dmmeDCOjbQynTm2iniPwpU
oQ7qpZYeT5208HavKfCrf6tMQ7B9ME5TkonTP1atJG52MVDRlWxmDQth07/SXG73bNuR9iyX0TId
jgz3j7oKoIbVIAVvTQYipNZhVt8/9Ti+q5ORNd/iMZsB9aGJqsrCeaxs33kkQ3GU1qMcZ+d+aG35
Vjp2dP68lbXzOZEZ6BEt+VXzvb5ghvIZIHST2j3A9oByKQrDjZfJ8i/YmGAypkTmMtdeSh1ByucZ
qswH/iaajECRr6rmblw/WOHZ65EW02Rju/f30c/nqac0KVgd9RT1AOmmpDaZlXNzTfoybt+NO7V3
GeIxecoRQqiropxBNCgyCgM0gNXyfSzalmk6OdnzFNd/ojqDScfIOy4LSnOn1t7bFDHXrI/2ywTc
Z4MtuXl08xhtfpkXRBWS4OUS1P13GRtbDRLH0mLZlM50baTdn0YHKq1pVx168Al0hG2kG7XXxO1E
Nj2G61aTZAP401rtXnC05i9GMq1FI9lcDuzesWARahI6xlY5f+gzm+v7PniYF7Z0EpCcSHfEcKR9
8ioInuq/5MBtvF/66G1fujpZe/++pf6Besbnvw/CnK9Xz9F3Xi7lmQl/tuf98hYXWcGkZLln2F23
h3xSrCTew2f23G/VAuWuGOFvh7Y27smHKYNNc8T6Itvuu0h4NX3PSYgCAcrUWgNmotoxX9LSQOwD
1OJn2dfnxgrCrxAfrO1oxulZQKjrbXfY20apPeL6t1eK8O1q3a5JPfE1DJiDROnY7e4OPZYnkrGW
4BxHqULAFa5aQFXFMDZPjT2cVCYjIO4UE0zinwpDb98jwofvuY5oQJhQxv0hFQ7OqHR17yjEJwRa
/UtgavVT31pPfmuZ7wj2kqM+2Evxky/ZLagF1Ds46PD0paxGd1uTuox6a1/Qk9nKRR7TFo12S0Ls
BMuVOmBK7NYEGMJOUO0LkwQBshT18t2R02JeMdn6zCzQGPiuuSl/6wvk3kxCkzm0+1vD3XSW5vRD
dTH/Z1NTPSJDwAlYunnRl2EzH3FzOVROwsavtfbq1ud3AcXNxu708qZuafhD19WcoPwbYncfBbp2
hOji3yre2pvAbIavUZwfs/EPLlbxxazG/mQVyYyRictKZOWus1xjpy7ZsJVrpBvygJYbt37jrMUA
lkmpeUIbT5zUYwMEVrdYlsvXPojHC1SC5lk3av3q1PuihWLkgDo81UslJ9LKOCSD1679KfQvgTN8
YZ9RPyVLxnKTBPYhlDErcrRcW0vKi+YGE3T/6QxtFr7ZEpyjDlZoNA+ZP/zjvmWIKwTV8KQkGkXf
WIfMtb6oK6XQYKqQ/kvA0e7pImCIWoQd6hlR5VqbzmFyUnk9w6ME122UmQuCgxSVi91ohMj+i4HY
ds6CdbH+pM7YrQu9K96QmHZrj0XofqbutXFzRB9aIo6s6AuN0Pdnfr+TbdFQDxrAOL109VfbJVIo
EaX704Cf4+Cb/tM55oNTivEDlSB2o4RcDdfIzXVsifGGygtlH9mhH3aJPyAaZH3WYXt8aSZA3ru7
99xKshRxpB0R3IlZzXQJVQ8MuYHaxA69YpvId8V06yKtNJCQw2+Kivmk7qlD42f1zY9Wk7DqnZnT
AU91G3Nqwibv5kNynDCZPYakFoB6CceTOVk/p9mOXlpAyyemnuY20Km3huYY8yddRQCp9iydku8P
E38OOHh5VtddO2Q7EivMfUnhcMsS8AGOsSRbFcG8V5efD8DtBd7bez/DZp7WihCrNqDqUHYokQ12
ZCnkPbXdh4UVXOuxK8+lbq6Vb2wwg+4yNPpRXXkty2AadxXbON6IQeUfLaA5Vxp1vA+FFLSDp3YD
ojIkOHkBtX+WmOrMhZu6IQ7OAvBiBdcQoXkrMv9UI67wZ725qMbyvbs8dPMmEj1wQRRoMPMqAg3y
YuFQ5l9o6aWHJB6avZR5ub7zpNqwP9QIEVl7gKCuTK+tDlk7+rfUyf4emixJd2GA2//+pdT05q4B
5Pc8MGjZ/K+zogKNI6JR/xs05kWetm+r/I1GxdLnxr26xDJ4LloeTmKzrfGjao/NGDD4DWznOFki
fk7H4T00YBqqKydHWhKRc6euRsf47XVQeaKosi5u4mhreKrTt8lxvjVOXT6b+IMvNWML9Pz0W+41
epU5/k5ve2KxvVI4p1o3Vmpnm8rw6LXp+JKgFd+ZReMcHPzi743XrFWCX7bc15f7gwbAXQL9WlAf
oLKbTdlNcqP6+aFNR/jv5KOyK7LseBEry/9Rj8L++zqrV7ftQZPmWt2SBzn+CcA6PgyxjI+uwd5e
Lcgmf677ZRXb/hbjirHX6cJtsSeRWLIMItVlOiaYbbyJTMTY779aQ08jq2bjkiNSS9HMXgJbOI9N
j5ypYvbyve/MX5Kl61k2pnkSwNO26h9Ifanio7eMXIC0rvHye1V1TOgZvpXh+FAvQG9niUeYcPmC
TB3DB9cGaSIXyHfk9NktH5Ir3GLz13IirOp+Mi13Bgv0u1ZavyZORCDlS+IlH2GHLRkCY3BWjlwv
Ca8oRZ2n2e6K13gCgLsQFivfdy65jJGGLAoFI8vohJbMOtQ/isKxZX/bZ6ue477jzwrW2QqPLby1
a6W3FY3BvnyyiVbcDPT33vqc0hEJjP+tKIynCTrtn5bqpERh5PimwDxCaENtefM5Bmj22GkTURUY
HX8kdf3gkSDwNorU31tVJfcpqnepzc2blGRvGGbxZPQQ0BPyEnoaOu9BHQU3203y+2Uf3/5/R5P+
X4Ymx3VdS2O5NE26gZIJj/WfPlIrIsSyncmZZnPpbxZ3/mUaulW0zOVNXKRXfTmoM3VvpKpky7hq
FvGA8OUHQvn+pqQEfLA/6qKKz6kXH4YmsF/mmK94l+p4ry0MqAoQ2dkb+QwOoCU25dza1iF06UbN
rQvcPCjYpXMWd7BLV8EInrMJ/nXmIo4I6z7a5xmBWiMEEUwC09ahToWK11A0udaZ3dFMk51EycUA
/ymPadJgXiVuRpXto9xuM7kXdlO8d7NNNF+HmKse8/K9YvW12zB7wwsgz05a7+cOC8Hku8EtJ0eV
4B82dHPa9gdr6TgEbvam9b38sZzg7fQOM5Fx+6ocaIV2/XM5B+VjXM4/efOIS6Jh5dGo2g42auKd
Ml572tdiGqKPmPTeA9I6NqTZsPUnzXpxMdStFvb6L/T6KxL83Ff8nBnLPXOnRjj5fmB6h/SjNM9U
tW9KtygnhLsSQf9RLapIIZHwR8Y7WugjuQ/jW2jEFfsPI9jCN3FX///byVzeLf80ErouRTBpv6at
mSaWQu8/300O5RjrRRKc2Kst04vw2vnC+qZlUbjuzCx70cIy2LGkexczErjlQkmuU77PK8qPag7m
nbD0YvPpZU675nfmi/0d3aV3eGoGzTyNXtWC2V9stCIW5zxL3V8RzA3UD2RP0c9p+3hTaWhzVnWb
Qp3RtAN7JaKLstLc/P+/tH4PLP/PX9sxHExI/Ma6zvtM/uevnZCGZZsjG1l4wdEpQmj3PJLIZzOG
RsFdl7vCbMKzOhhj2qwmeJL11qe1tR26fDrNJhFsKnozNxCkspwZe6uplxjHZtildlZ/FGOJeQyf
o037fENpRbxBZySPvBDXGm+u/dWlsx6S6TzMAKOqHOOA73I0/s1j5Qcv9obp//IWq6UGR7nsQICM
AKmf5jFLDkitPBsE/vIm+/vhtCcGwyMivdbyfyO9Peq9PX8zfQwuPQPCx0KnM5f65WM7J5CFFDir
A5a5U9ceTNSd3zSUrUNO+HC0THS6Ni5J9EqAUUUFWLylVdrEIz4pd4gu6hJSeLCfRTNukCPZm7K2
MMokJMGO/viqAy+5zrWWrGlgsMNkwVnPpDCQpj3HR79Fzk7UIH4aTe+i76EPeCSCvZEjIFyTnXAC
qiqtA13N+a5+zBwsuajVxn/gpSgxoUD6iSCwlSlxarrBC3JAf2X1dXxUUK861NqrI7SnWOEeK6n/
x6N1wWKU29iyBOI/msOABYTtbptYL8/APQ1cz8DstxmSsuOMyHJvYiJ6rmhQrUqYSl/uv0g8j99Y
obLDnOndBaNtdigSy9pi61xKgOHshADYhqXfpowY6qDuF7TVP2/5OZ23shIMI91Fa0PGLhnChFLd
QzVaMrY3DvqavTs7f+oyBSOhTxN7HWs+JU7s3XqADR1AEXJp2mofex4DcFARu4zTnXrrGmJ6YQrn
HpFo0R5TU84sYL+l3uyaDkiuLOQzpQS+Fyd1fknrgWk/OW8pVb02LR27silOWE0Cuql690Tfr7vi
O63WClWpHtD0JDyZlTU+OvSKL141AF2Li4F3u0GjWmGPexrkq4zevSrpCAR1d5bIWHCWCm9MSNmJ
LLmv49He3N8MmYRuN9jxvNF7NLLR6NMgt+QAituB3IbdPdRk/7z0J2HTBElGO6kAel3ATfxFDu+h
Lg8jevgXxGbypQUpsQY44h7UmzmLvGmDpecM+Z8AvBAbAywmhN6OGaAJRuoUuFBv35rU3/X2RJuZ
avidqf+R1Sn7GWrWPujra5mO4pdnHtQnsQeqvTIhO7xpSTFttXLCb5FZX1X4KKprcSKh95u60oiB
PMRVIteFWTOXrdp0n1DEfkGiDB1cFLAbs/msdYl3nIhdWkshkqcpkjt9Gf0rjBoe+gDx1u8S7fr9
h2X26h79nv/3ONrtxwIMTEZBAnljROOboY3aRtXN6keINIRnna61RyOpxZr5GOaapmye1ANm14A1
Xmob0oZMBo9zuv+UYMHvBOcTjTXULcRX7Yyzf6M5LcYguz4FZOOsdTiKV2uBo/t0SC6KGtTWXxgX
1F/swbZvnfxdFsN1Sl3tog7av8/MYdIusYbgnmIy5vffxAM2S5xWKGKqrMzPfHLW+PZYTRBPGlD4
npcrrOh0yZYrbRIbJYzSvUJTjw18F6yJDvX3vehQ/S8HsLkUDYnXumfG7JE9rXqbDYcepURxBkWy
S/N9Y8TyPHnWt0+dnz5XuPm6TZHF7esMLXmNt7V5LQzLWs/L2bjcU48GZfknYXL30E9G9QJNH5E0
01Sf1vOLMVVrCYRQiN59VN9enRaHG00zij0Vurmq1FYsmBwT8jA0o5VGCO4eMNDXzJ7Y+Q9aCqdt
TKq9wv+XRiPPZDtcEdIS3qg33dUKDEi+7kDUGQcBoHrVVuigmJRER5A+z5/fRdqUVudmcv7x9fQM
e+5vTHXqBVSYjp6vOg93aWw095fx/gqqF3NahgkOf6tZeCP9Qd5a1VF98pu6j8/3L5zWS/B8LEkp
yBleBkhFT63UzBdNQsxYbju+zpg79sUlZYB3YQhLkNWMdHlKyVNRnTEn1X4brTCvXjlf4zROr3qJ
fKchk2rTqaC9ynxPLbQFI68z7Dyjeqf+UN+O5twQGu+b/poE9HAD02f6arcoTLMeaYRHmAsrnA0X
BYDZlmSF9GjAirk2RvMD/QmrN9CA13ogGWmohXkOqnq8TE5o0H3/P8LOY0luZNuy/9LjhplDA4Oe
hJap9QRGsljQWuPre7kHu1iPbXbvJAggyGRmJODinL3XTpfHG6QFfO1D68fa3diF/c4eOu0OcYq5
Kgpxr8g1sWeH5zAiSBUFzPhQIgDfLvJowjRwO1LXyHH69e7UuyHBfcLEe/v//rI6mmI0zTHQ/w3+
GAKIRfTRQS06xEBodorB0mDanUgo292gHjmQu/um2qohQA0GJlLU+4GAyaA/CKNmIyxHmEW+RDni
X6eJdpQ19EPZC08qkX4d0UeH6VIO896tp25riLNXz1T65T/UjVbDcyIn/SzK60MhaxytbK0bTVyS
jGSSNGw48QES7k8l7IndKXwstb/QZC0Z1VKAn+2MdnJpiB4b0bxsylTbd1q4UWPf7+8xZA4da7bF
vTNoh7iCCQIAn8hCx18+m2m6LZLq0Nv4zlWlklLD1e4RjtwHfuDsbUdzdqo2iJC53CcJmLXf9cKJ
Xc92cOf2iqxhXMzsI2HbRvXQgygYiJ74T2jm6sdL9Ti6dshNj4gMT+qSHpRsquTCrVz09Bo2lbbF
e2ncp5qubWmpxEiMb+VsVdiOmx7tXrunZh7f9YRZPjPhnJ0KAj7LMG1nyRlWpOZz55jgMwFHvgke
81OVAC2/3Xw37cYgIQVqGFAvuc+gbEzV5TYyoOLxSA14zLJxb4QzBLSZ0YaZJzoUlfZNfcCxN6Y7
V2u9FW2v7M7+blilca4mEKoOnLT1VOWCDMb5m/rtKVV200Zs7nlimdf77iqS5of6OUcDuYK1xOGu
Jbh3f/sONXQNV/U/eTmWg9pLToBH01UVi+lgJa57ya2TptusWbyWzHro9ZsYn+4Hk/Qq6iafPiUB
1eo2LoKMGcppPodG39ZFUGDUIZfN6sb5LQsT6WB0DjCeST+Va+yABEtRU5QuOxn8KuyPJEzyH3nZ
fqMGEJ9qg0wLmDkrNbkkZac/N5wpiDONL/25dOH04J47kmeCRHhxrec5QfVKosBVYZVDhCiMR7HY
hob1ZPZGa9zH6Ax3N2CY00Gx0+1tESThS5XXSApLOtctQR3H251YO9dE+KCR5vgLn/u6ZE74Yn2a
E4yqL2fNbMsd/lSImfLF62fBbkqehpl49xy0MGbAOubGUyKxa8QclsOvTxss+Hp+nxdYdtqsXdfz
ZP6IqmRYDctcPuoiQfjVoWLz0Jfsl87F+VTk8zYdbB9yLbzuTluyS6A3hLtUEdJkYq/WtkzQUQFJ
GfsrihskjoLkcMpsHRpud1HJASo+WwUJmIHFMn6y2W1Rww23HkyjVSxAUpZESZYb17GaLbIINgS1
Vn1nkWcTO8VggAlr/qC1VG08LSlOrUDDU0X6ryhMNnx4eczgmuY0M0LTQv5QiAclLIaIH55yK9zV
RDmcY5P+u9K5qAYNK8e7WaGnEjZtqzD3KRabAUEC3WCRTT/bZCOnWTivJxXTQeNMg3TsTmytxHuu
IbUvMUVu1B1CAc5ACb98oTrp14HR+DcsuMw+62N/eTG5G9dhF+drb8qzvQf4h1AwK70djXFP8rCC
+IJ1wNSpNmJsEa6N2b6ZEPXosZvzlbTbG5QoE46FOS9GqzSWFsLHub8H4vR4ezcYkv7kRS0sR6T+
4J1kJjFA0QjTqpnvrLifz4OXUsQxh0GChx/U2e/rv089vHGrbBHhtgPdCh5EvarkhtAzxbkp1t1s
5xtyFqo14Rz8FfWmXfkk2QOfPqvTeajzHeLJZtXO5nznNet/FaWdhUkxCqEHJboBYUadJ112DLK5
uHZl/Vx3mn1WNXclKcKT9uyEs3PWqEg+pOVB5JV1nEun5ZbFrRzFwa5Cu/OmrhMIVqyr2v6qaZaf
5kybX9zcuDbCfmo6ZAW/72MlfCdui1Wc5qyKykvJ9BuG41xbNDe9JX/0kOyzyB27b80YEPjBb/WE
TPABUBgWc8pDxDU/BFL6qsQ5oY4JeNIwRBLPpJS8VWYww0pNr1LzOolFZLd8t6+j4CiqNnI+SBDY
TQZJy4uJczEvSu8ZJ+Tg53RUMEWcBfDGu6AIECnJdANN59aLUqf+Xlrz9NCM4hZbNrMqnFd5iEbb
rZtqM038yokXYk34r7fyYaw26qJoFqbLyu/Xg+uWV60FuYUrA3bWbCHxbYrgpChoWWofLWauO6su
GOta3b91M25RJEtNAyKe8XFHcFOTahwuTuZaHRSVo+P7+RX5nXvNNftRa5LqMWZTO2HjeaUx9XxD
+NIazUgoRlEKhIcMewk1+B0J8vuN39fa2n3qsUsdI0mB1/3+tDjwkIj9xsHRyv/Ptkr3anholEAa
PIVJ123+9VvyQnEJ6/SkfmdZMOAyZDN6MZPu3jTtveOM9b0aM4KQapBr9az4lTtojtz9QBL2PRNg
DJzdNg6o0PTDIpVCWmdJWnqqP80AqUkAt/WTumZYpEELP7moN+0498/pbP8wLBfDEHk7x3ku9Zex
aHhkIChs1annNoSRigJjiXzXEG5y7+nGfZTqOmtTOgf5yF6T+uTfg4mEJ5GeUPXSBD9NKvsPkbzi
jSRbxvF0Z46ek6x1zaEDn9dit7EHQYnuNp5XwWtjaJDg1MgROCJZe3qCIFi2t1HWWYSA2/XtNK28
4bGcktWvT2hpH27PRZ6jMbaW8Fvni/pOtTms0f3Cw/tChVeCA4M8qN+wRAKHNMRHO7GnV0/UAIBv
e5OCwKWkp7GQiCTbJJ48ZTrv9zaayvOS9CHAjOEcEUZ0jSnq0isyioszzW+qbkmzdNwRDtVjevvn
5tejt2Zemk1Uo2VQ80Ftw1OIi+ZecwLzAp7j/nYvqyadetG0agsS9EMnnfWg/o1u1AvpVv3fQsNk
a8y9tH0X9dxvnNRKjlVgk9GX+PVbzYhQCjJof819BAqcVWpMGCKDnYT2CY4RWaO61lAIWvfjgihE
7yrMJk10zC6/U2HixSkes4tKiFFXq3woHueTyogpzG4bmFl8CXLvVX1ejt55J7LdacWHhvYWT9kL
lTgMyTQSE3IeXy2BsBTqI6haNzhgXDXfu9q89clSGZa51AXUFjW6FFBn1kq+acmCgTqqI61aN124
b6egvbPKPF0rPUfsxxvP6gE7Dw2/QLlSKLzcAyAHyEbdY5FPEpLL+uQs3Lbf+5gkdmqml5N/Zefz
pm8h6t+cD4MRJycnxFOJiqjRxneq+fkljHx0b3J1EDSkBgVQfYYl2fwxxKrBNiKllvDdbKMH+HAq
sJdblYbdt+dmipf3tJnSi1N6d4HTEdMt27lDNg07f/RZ6A+E0QRsUVbRqMXs/ZmF5d0IWgNCj1rR
FO2gnTxvemwQ+V1uX4ASG2va0H+hZmxdARD+tLBoHUI+pD0ST4LszHd1K03UX9Hz1taGP4ughugr
L1iYl3HiHTSSy35GYb2GJ4SgQb709sKErJYpWmF3B3WPqpVQasHwmcj8WBupre1vBWQ23MUJLUby
X3oMhi2r6X9U2ym/GDrbNsN3TOOPanvo27jKR8s8Llnif0+fBq38InkELnnMcziA78dTQcvMmcU+
R8gbrMIBTjdL/Ws4btTi0ICoXxldQkGKRPu4aRhIC2c+lD63LTiB/CjC6moM5fCgLlELrHa6TTDm
THyCNkLIGAYMkahI/e+mdEtLoRBsmfDiklWi2WV/ciMWXpTLjVfHGQjhEciRDNFT9ehqyDc1zEie
GYyJnbex68iGquFW2yxnCd24B+Xw6fQsXLuVgORd2MtDGlTfBhwvj3psElc2Zn9pnhMdEyFJgsuc
Q+2wDqLvk7+ZVDhwpgNVaW/LP0bnqWnTXsNkuVblpai0iIWlx6z2t1BSUcPSmUirKX226e+sDDzb
O4d8vxUEIPhzDWYNSS/WgpLSjlU4PGY5dNE8JC7MDTHUVOmwgzSnY9UmSQT+L1FkIxvS0JUZOpj1
rGKoHmYUaFoza5dizF/MCKuE1adPPfbve+xN0bZO6SgkZjqsZNvyRIXSeu46rDTlPP/05vRLfcOj
Vrk7DVUlknP3aw6QmOLyWKmdsUldew+YmoRKacstMO5plhdvx5xUZtfwtraS77oVVgWXFBXVHSDL
CcWBu/ecgjG0tPot/DNixRMP9DuNhnWh7qSp8Z0nYt9XSamXV4KaPxxpBajn1mfDFBVrT566tQl7
AwH7Sr2raDBWUGxTQ8tIXAsY+jR9WqsaKBo/jG4RktXWGj+dnlmCHWYo2LD47rYchHUrpev7KDF+
quTFkqXyo7DjfelEn4PdWFSVKXg0U1Sc7Sz4gXxfWny1O0CWfLXMLsyTJ/EDJS5y+W3SQxTNEeX9
+O4mIwHoWPyeOiCW+2HBFFzSayX5pOueYGTAApdtJ2zqoHpS8h8MAmhWMdQjeA5h/5Ul8y6ngH3R
BeKFSrFFNKGhVfU6kB/82qvRIwcqx148DkR++10rbgrhVHf0CwKnrVpuweJjumKNhuwET38KH0Jp
euc03eOTqQ9OqxU7DWvLSxp15O31pvHgLXOxbgfEnoAavkKwSLs+yfQj9YIFNZG/TmhLUMo3FwLC
jWqrm+SOL/NSHy2n5Cmr54BsZv2nPdlM4Ubsr/WiPMu8u+fQr4E9lVb9WXj+qhy1QQfc1aYg4WQ3
qGq8FYoR4qQN99UvCBVhLLxL0zE99I17xMPs3oWj2+7QzsxrNf2ol5lKEIlV/7kHaf7JFvbo09DJ
o79vG8JyrT+4pGSeg2BwBvtYuPanX3nhcRniGIxNBB0N0p4N7W2lCowllamNn3j6gX3mSRehc5eV
KESqwEyWPe5cY8ePv1x9y/1bZpeQ4PxdrbKGOfVO8gzVFwFgdv4DYMR3zSDJ2HKZlEzPARrsFBoi
2SJ+/s8/oG54f4z6vsH+1DKFSXuVBbD4o7XcwXvnR/eH0y/hrZMMa1EmZIJSmTywpyZ4XgWJlGNs
wMNkx0EWz4nwzPDUWlazMWdkNlbTvTk6ns9iNClNSU0sTIaLhln93BXuu9rvqVVGVHIpWPz3wKbQ
VmQwo8KCMN8eaZcyi06NzLeTLzxvlNgyBwfBcNLHOL4vWw2KBNkNyN2N8uokDpGv4s4YqWeNshJM
HNPEjnsQ56H1HJiUDTGQIEvXIcr/t19HPxsvo8Ntamn9zNj/ZUft9OL4PE1B0x/bpLbf4owcpyzl
CyKyOfbUahZdXFlS/Y3Tll2UPCMIigwTzviFM89FIeJbShlq9MlRoWwSwbPmWTTysJiXqI58/WkI
tKekdcN154T0/ORiqi3AFO6noCyABxkbDL8bgjHS1W9no1UH8akZnKckTfFRO5O7JbPU3nlhU2+9
jHnMHpEHmvo4XRB5PsYdPhKH5v9xiVxrjWTSP3p1O5zSkEQJsCOXaiq6c+pN33qx1Bs95PdYt9Uh
CqkzDtK34zszVnZXg6np2flOGTm8PKgu3gwIo07mrdpJuam98+tluWeXFF7DfvoyMgj/bi7oy8lf
CPDgvK3/C/PbEP/fXWu6uuFLMp/h6jwBfzyXDb7L3k0D/VRVVbJpzfms5GB6XDnYcSrS5Z0e5WyR
vYRTsMs1rKBqKdGYhGLdRGdmlrnXoWo34wwsfHLAWHP3ZC9gfoWElZSJGB/UUSpxtkuQ6WvdCmNK
iSBgjSaDyRQtHsWO2L8GkEVWqSjaZ3cmlpDxnf5ERLtl10f2sCpJObyk5rwj/Lg+lFZSbQl59jbm
UiKemJfl/eYoq2T/ODDoH7OV8+K0vwPGZ92p6CR15GnZU6ETc2cFw0PnB5vZYmOqpnt51nmteLrB
/DgDsrL3Ens/eTyUqmtFhC0VoAHPkRsQrGEVt1p8LQsZKUNaji/iLtVI2Ei03rhQtMdB52lahNCI
psBsjx8899Zhiu90dFyfLLXXdH+ZVKWtj4/J2jmwU4xcKxH5VX+pb2yg33yVZ4YeeatbdJATUxIm
b8vb+34BQsaJ/Ad3GKhKRx79fiXG12FxeMJODuqroAmcNikB1YQWx8tbWdfzbtTzjaBHfx69aSIN
vTHmahWllFLAs5X5oRX6nVppMJp0O7Y1lEPkwoMWn7e7DQI2ggrUQPQI2pTWcD5Z+tuEi1Z1XmzJ
z1oQ1VOnZ0SbkoUNzzxF71lIhZp65/c4IdSnXsbsLolrUICJ7u4WtuMPU05FVhmOkzH4aNvZfq5I
dlkTSTloz4vvw6juSKrpwnSv3KM1RWqThesucEwQgCxODxqd9IOG4gFNpgZmIjC9z6pci8kFRlgF
P5OsJR/Az78wc4Nztcbqgdv+Q3e9/BSM4VmZKkDny2DU8a2gj53REziXDdNxGhT00XOqvQWrh6N6
VkvsFw62nCjvzAe1K+ro7lsuuEK1gceluKEcEVPLqvoDpG7wJRZ9UuXKqkr/Y0bw+LSIdLyYPZ1U
4YbzlzC0jwKcxEOvf1PxI3FLO2l2CJNVkSTsCtgwA2kK1xbxZ9vZjPbqCwpD/FU5UfJfZEWe+eeE
Z7q2B6/AQmPMEKLL9398e8J13P6f/6X/b6GxSjG1wWVGCXh60y7fdKFDM1wWvJMijJiw/DuzmcNL
h91yowaWNApfYwCmz7a83vxzPee6MJP4SHyHuDUS/JoQANMf4GZLcR61IdohuQ6Jvc2erSr91nKw
Hhbf25WsCj2GDc+48FBLZxkilWzJn4YhxEg0z8knpG/aZ2ZQv4BFPKqz1kh/Xc/cyny0rWBEilO8
DZPuYZe1x2grTwtfy/dGgE3sH/V6TUrFgYRDinryGvVV86HGxnun9xWrzg6P/oA9bUUuanyognLe
zCmlSwXSw1hDU4Knwbyj8qv59R5dvvt9LPQrTeblLw/T3v88WHoopvItnQNsru5qBu+1GXt+1CLs
SmzQXcNeWfy3razuyuH/31tZdlK2L3RDdwWuW2H/ob6k9zgAHUqjQ+jUBrHSRnjPDuNV7Rr/OVNJ
DwIp8QltxZaPlogYN7OOtW/NL3P5MMTkqDRYphAcCTIh8iQCSCxYD6nqrTYYf7nl7FwLmzBai9Iu
6RLQ78AW45ew7mLyTF6IzDqQZMU6guIrDXUp9DELFwx9E1O1QgP8pI7SsP915OU68pFMHMbZ3rv6
9Egn8Yey/SqfryiqDVtO9y5xq+rg+7hW3Kr48sO5u1MDf+1UX61edHdq1JRntkQhFdDvNpo7L9tG
hP7bNA044aQGcvTPGQosti8ZZidTskED2WJgvfTYR0N1GMch3xBCk+APCzTi0OROrJuhwjW1ToIJ
4lzYPdzHYJ9otVjhYCDEwKY8UJ9cx8mr1zblOUgxMdyy87RhXI92bJyNuibKCXVmsCsjXNXqpZ0W
440y0i7vu3ND1B+a09zauexhr2qzpV5S9BmrwsNfpFYm2UT8R905W8vWxmtSheGqS9MfaZ3lNKEx
kCoxjKnaeL4gP3GKs/d0rqPXbLBIroTndxhdmEpGn9HrxcIT3NwTlhViDM2g/JnWkByG2JJhDDHk
oMESd0k2Ny9QBfZEQSfPrarhJIN2p+o6CovQT8HZAim3wimz05J4xBda+cfbUQBCbwZZyEZ+2Zn9
PO+jcaw/jTDYUuRZXmHSFJeK5tmaj6z+bFIN8G2U7wCJpqvfHTmzxEVyu7VuZaTWK8bnKBPHYBn6
L69I9XVUxsND3mvjAfxfcOiy8YFZvTzOXRrsijnL77SRdSq+nP2t3f2ftxnI4f/cSTm6EMK0DFs3
bN8XlkyA+Newu7SuZkEJhyPax7F0JrHtxTO+84fQP6sXb/LYVf8+t+gxoo3+Rh/mu2r7azJYiPzV
73HkuPe3BYhnpbi6ne+FMYdPBa7gi20CZLBaq4Q1JZf5Xq2fl3JIN13f22eL/B2YCiz8ZT5TbXoM
DNy14HWDS0+y2T2GOG+ly625GQcPI7vPxxxSoNJ2hqImmjLfx9hm8eHZlrMDlolXNxSvFH3eMC6V
N19ZEVM8NuTprbrotP0G3haygdw4wgvjTgVE9VoKgnLC1A5+zt9JYcE1rbfGY8MiQjeN5pvdhe3a
Svzs0YYhf7ChIToFylG1kVJbKsuwPB4mc9jdSrgj6tNRs0g5C3A4TkCnF7lD+edMfTfyzBH0MtSs
/s97hiwaFTEylzRh5JtsYxVqenBfzihpFpJKN6XXwpsZ53EdeVZwB3cexagRUsrwmwgrvmp6dr2v
dUcVhGxVhvNhAHxSTmlCYd4csxhOPTbIjUqBUaHPdZ9vMrsZvvEvP0YWaSvkiwTdyr5pUQzZhRyx
v0s78B4d5t4pmtP1bzNxLkoD++dQ7G8WZ8Guk50Vwgw9olVkJ/axdDqyN2TQiYuV7pcv0/B7MgvJ
YDrNMmVC7cRzo+S5UpvdPtC3Yd75qBmwbbqhDixn6Lexa49XJcqnt4OZ1StXoUEuQUnb5aXXenhC
mvluz21JOxbNX1o3WD/kIlrLH9s6Hy+aZ90lI3nk68mxPgGP6Q9EKBfb3qS1iE81fnOz6ND32by7
/cMwptwqeyVXb9G0I8zAAw5t9lrV99szzxTUMR93w34a3PlVd+EZdpq2myh8b7KG0hQBM85wppmi
E7uKvIUnQf6KvH25Ei2L3VVJSwWwM38WXvF364ApzOdSIxMmHKO1P/tI7qaWkNsGyqThvN/+YxsM
KkrzFMR5XjFfSWcC4rvklLHDXDXI69pGH0+g7cedGxV/E6FZpRiayXC+fQEDrgc9vGx6SCsNPyCi
L1b/08GIh3hLF6jZR2Cbti5JUntcDOlG6T7noE8etaTeoOvwVyIDMZRa0hxG9xGhTniXeBgvpUru
jZSImhKDlV6mONyrb9Bz9WHdWJOk87E6W0yLTi00Z0NQEMjr4kH/54Xp7QUNIYkuUdkcB0JHoaak
zW7xo/ilIHB+pWFuf7yhL8bhkziu/JHFd32ysTXuRvq/oMJLZxdVdKBDe8rfyx6TLKJlH/2R8anM
FFrUhTTfCBa1ndBudwQU06+YCYMfZWDu762f2v9VxniU2Vx90p7hDXf37dS3txfPHs5DVcAVGJr6
TMC22InO0++KnLzdVeeiiyAk8KcqgGel7m50Oud7v9aKd82E+m0HBfhskXVP6kVky18zIsczU2ez
ngKS2R2LzBOut2R8DMNLHVZYQAOR79WpC+zsALJsXnd25a6b3ir2aslSf90+Im9iLVCL/JJmCNKd
0gYwaJfmS+0W5QpWpne4uRHKPmxem3dTOszzhejYfgy3kNCrd4v6oCzK6LOI1mr8b1iOqcdBb+1l
1cSTs1Wn1SQiXIULAbg36PxUNck26fqKoas3X0t2ipLMvwrSMaKEmbRbx3LgPcjHfVp00Pxu058z
r/TWXT6ZWyT/0bVyPfPCzjwUZnjtu+p8+8Hm2bxXcelZDWTK1ovbGVuLDeJr9qp9vafyYp3amlSY
PR2TeK3WWOrFk6utLtfF6bY1lupxtTRLngPCt/+yQDWsHJMuaoS8u/2k75rBooqaC11o6fkI9q4L
qC6rAkjmaUqxq5V8JNPSt2oNiHmBwl3o/MxSbnubW/IYC26M0o8snvN+fBu64O8al8B1DnMHEgVS
JvU5l6QZ2MbivoRzmJ6rSMpnkp5a2IxeGcHAR+YXQAWG+ctpup9At7h/05JbvAnRGyjYPDPpM9lU
91kYWfdO4g9nt09px6SsDYdMNOcgNI9Ktq5V4l2UdfOGfh18aQs3F+NgoBVvelO/WjGenAId/Eda
tO+Dj62WgZvMASZMZOycb4c+p26yCOcgnLLek93ivlKpWhlFIF6StrHvGmeA+9t+jnRuaNiDWUrj
+UeaLuUR3txeFTHcCs/iok3TceRbbHuYe2BDnHNchV+D5K2pl1pfTIixxAl9MkCvslwv10qkbtRx
RWD4bagS4MpppPQ92LgouppuQwpzk9rXliLCUd2omhzLey1sL1P+2BltfqVAmqxaeR/WTpxfMW9R
CmxwaGaZaa9DHd2hKk74KfG2maO/jyn3gWk41Ua1aZRuUb2Q0/7d6ov21BkJ8UQYBG79Il12D7xq
RU8qgtwBzkrJSO3Cre6TDH2NxPqoMqYRe8vmdtsNAIdWPXRXpbi1NGM4lrqwNlYmVzqYjg4whNC7
max0/LEoXuBnx3ddrD8rhCx5JyWaXGs++UwHUdFX741TVpfcjXGVyT6XCDxknPDJ6VK5WDJi/yG0
MZGXIbRmdRSOY05lhAE2aAt9k1Xsa5T3QETUm9jT/yzSBr18n7/pVjtu6Pk5lzTviR3Oap/+Lx81
5e16hdy3gXvDnIoCbhPqfQ2rbYgeBdj57e8jQbXwcJuqFhPkOuaVF4WY+q0loF76IZKsuWJHJPAv
Kn54+gLD0em/EZlknMt5GpEO5PHJ5RG+S/Jh2eBPgvpR1PE6YobWUQzjmxDRs9XP/s4p2YrfKDCY
FDd4HMYHVXWEu+Dv3Hn+0kddf1D6SVHU1VY9fkFu7rWFFZqr0SHDBWfd0f/lEVwM831qnXrPJisC
eg52Ru4RTlGYl6cZdDdzfG8+hhF2i6Z+cfpPtYlUJ3HzZS/ir5JW6yWRAEpsI87F0b29g5v/elvt
LfrfPP/kVkkinOJp1uxjbiNvvVAF1Wnq38AKfqfV18jUf9R6O/2ol3tVeB1NQ7Y9ZnwUitel6211
Rp3Aut2KH1VfLncxFFMGnqjR8Mz2qHQOt5FqtFaaS8zrmLspljgWEM547EhShW9Q9netvRlLDxTH
lNUXzWmcJ9uq39UnNveIM5rIqy6DSeZE3pW3637huXzP04eh9/NOfX61Vq9HwyleyzKy72FLf58h
8a0Ct2wf+pDogTYhngkjzjag4IgWrU9P8XicJmhHLszhpwasLppELDmkPq80BoQXJ3aI3LOxFbAU
LNdIJLwvCOkyPHI7kqH0Qm1MPJhl+tZITT1JxyywHOs1YBW3axxWP8opEQO4PMBcgq9OYBrftxYf
bi4qtidaZzxVMw0FvHFXpUotQkeuaHvrJpeOfbIgg24mvjbTDmMcJu+RiPW95ZvufspC860nznsa
qIKKid24Cotk3+Rh28Y4cmv3Nm6wbuaOBs6UDueJIuuKZVe7mUDcnrWwY5zp8BjwDufWrF3DvH/3
KUnLRkm4Uve2uv1Dg8rTXI32iRT66BnD3nQ25V9R76KL7R8YRVlIN6/0rtuHLqn812p6bycMHw4t
/bu5BHGZRVF+TzjGzx4pzt7JwTUqrKjrhZ9BVPiQC3y4+nnxrEIYmYP+/FvWLIJrssTNZYIbgmif
bJDln6NyFL+u/T4Ko4jZueh//b0ySKurKaH3plns3WpqT0PaRneLzr4HtXD9busDSRP0eASTxhVc
VH/CNwv2pGuLj1syQKFVjzqeb0vk5btAIAx0j73jNP/gan9VavPGnt/phToQnEsWwBk/zJotarhT
tp84Y43TkhiwV6dqVKeuqK9E9ZrUvnf20qp5nub8RT0RddDFmyAgW9yvKusMuhkZmtwkh3ZfrNOq
ko88zsopNxaWTh2QJpFnj9MAP04dqWuRvLbIa+oo8cJdGAX6CrEcGyOi3DfhRHlanXZGDYw0NTfO
FMItl2hBnD/tvcM2aBdkUQsxfWrPABBOgUqYFbm38eah4XFcAAbXPoNBxuh0G6NniE8odoZnFSwE
4OSrEc58iUAgPgurd/b15Di0JZ3heTZz2i4a7vx6ZHUVRvjNnOXDTIPhO4Iid72UhnHX4c4/D/2g
b5vSt9ZZpev73lrICmxE+5BndbYPitniRp6J7UQYQFdmyu4Hl0hR28NFJHwdmUDmrzxhxI+mO6K/
HxNzM9hx/F3LPixS1D+d4n7UJ/u569N5Fy4GP2JqW8/Uk/2zk4k3YQ3bUYvmUyWRFurFiAZ9M8k6
6mI3CLzEIrfrDfGUqQmm2LhlTcwNRAiG83qFSNG8LHTzo9hyvtUlsmeJLgN7mq36GiOcaAO2KUkL
trnuxo0a7dVLb1f3YxZQSqKBctu3VugOfm3goODjwXfjL4/J7pTJOeI2UWCS2SxWfPOqRQPe8xLF
xC9vTyLPkwiwVOkxR6k+ihHP/P+29z7nI48MwdEHpCUEZ8oI1DAk/HBJyuYjGumohrbnvuJfox/e
hxtTn3L6P3MEUc9aWTFiIpuN0WFJYm+rlSJc3wK8TNsZjo3WPmRdZj+jSLafmyV4Epo1XRr9W2KM
7T2ljHoV+2F4UMFb6lpmNblMPizuTdjD69RqOzm8OJAJJV5yAVC45r9JN0mW0SiS5aWO8tJYuQPW
hemep+pJ6dpsvaz2YBjHnZ0S6TulhEzb5KXbk+Z++I5v7kbiNA4CEN4rvRo4Rvx2lsJgx9AR+lwm
2gvRdSxtGLXJjSzbU7B4GrHoKdOTxg1cX1mUVUyZhMN6aY19gVLZYgHY7zQsVsbstfeV12grs7HN
TRpinfUXHFFCwKzjyYyfmLpe3bGqP6l66Nt2oBakwcO5tdbJrt3rkd+8VE6nbWiMio2UGqn1wri4
5b0862wDWUDri609T/zSkBN+C+L2MfFG4++etECeQwflfoo+zpixTBPa2GVG/8lHGIAXd8qHUXAD
ymEgixyPWrsJsk55UHVyMgd4NLsagbrU+FefWsx2c3br6JISc/AKxGhLjSg+9vQGdvrAbi9vBu2x
ASQHS89Mzhrs7Is2Z9EuM6Ny64F520t79FDF85drOdYmS1tCMXGdn7jPED3rTNklWT4fKHBYqJhD
/w5zog2oG6SjKy4OLM8LvTCqLHOTw960r3rJAqQx4ScSlYmgIHLYf9WUybJpNC9tPh3YKG3K0D+G
dmf8/J8HUeRegjGN0Q/K3aSed1e/oPYShkl8yuz4y+G/QEgOeSnogu6uKoqj6dUDDnRWg0FMnEhl
8POBq2o/Fic7sLTIfuQ+K+lIY1CLwmibMOGAr+x7hHs4oBZ5FMlr6khdI3J02QhokRuEGcCkMft9
Ylo/ua3h/GXb11oL+BH/L2Hnudy4dnXbJ0IVcvjLHEUqhz8odULGRk5P/w1syu52+97jKhcNQOwj
iiSAvdaac0zw7C1joIckFdBEte4cCzPDnefhXjDUWRfdn0bDna6Z9UqAYoebJrAe3RL5mkXC5gec
lovrpU6wKMtF6sKknlUXj7Qc/JULQmzvpQinu9iHWDibjPsEWSedU1oIFrlRXNhH9CvHqjK6JdJg
4xUbvsIloQo2cWc8eEYWnWTLgU/cWzOKd596G42yr0fFPjc0ewmYfaKR2f9RGdUC0JdtFt3SALdS
Fm393WyIbJyhwlZrvjet7b2EhfOztTQYSPkwrqT0T8thWZca3bo0vT076vJvA2qKF1LFkjXnDX7O
GQSvOCJZj563SjJn2kcCkZo8jRp3nPaVrU3Y57onC/0EaqkJBalVZw8UvzZxoqhd61wPPnTr1TCe
+0BP3pnzJjtnDPWNLJk5XHhx+l4ybNwJKhAiNPxob/+QZq0U/snJcKaDEhIuU/UwkA2Q0XQKlfTd
U4q7HtfLuYZTsOpV9VcXaf09kRYAeQL601xs4O/aCU3ZeWuSW0Dst7fexTw4Yeo9h58xm/mVD00E
OyQQD05nK3vZOAUwB2QURtPBSQhztNKCxmUgMHt5+XQrPd1GL8A/YXuUq1ZtLN397RYfaq6xu2Ei
6a5BWy5b1hsLHL6U2FzWHr2opxlNx1t4sFO1pPgp4xjqpvJ3QwV5V8og/PijdivtZPoVmbWl+yCl
NqHO2Ch00mIpoj7cB3guiZpiS+h2s2usaS0dFGrIaNT0n5C4uuMsLqV7mldYvxdf7Z00bg5BTYJi
qY/mnqhGbHO9H20ytfcWsY1Nvm9C95hFkbNCfpR+IyjVTxXtmwm4k1um0Z+8ehAXrxfZ1w9Uhy+k
WR6RPhNFaozBOVFnC2jUIDmcy9o4Z6aXhtOBgKYIhlX7Fgz1juBA8UvYxV8bwFR3safMhNvMW8gg
MLMq4YK5drLyVBVrSsZt5dxVWAUxKWh6Pp0brrqXan7QfKM4VniqA9NFmAldZCtrjskJ+43eWUAr
5wW8lPMFLng3C4Db4JdA2DuTgcxoOwNt89y8fVJGbNZHuUutrB20nkQseSxuK3MhO1h6HjbH0gzD
BQCbZLhXR9VZBvHHzWpnpQAK3M7MjzXLdQpgoC6IPAo5XHciPvQMyEBsuvSlpnl8PT/4hFGQMQzF
iqKf9LR4WBk1WgYH5tfNgtzxpTncTlUjwUDvQpmRbZXfXRbLH9BWmlq7d2Imq3YPNlb2PqrI7I+R
jer/1vxguTcUnnNS1oPie49qrgWILYcR/nFD328MwyfChcR2mrsn8qcMsKNLmignx3C7SxDW942v
afuynvKdIAnhOmBKX6kITN/GPH4JA6HcRSVQyixP3/Ra9R6nMiaQJVQgwlNHflhasqBlWUA6NN1t
QFV/KOnD3qD8siNUMu/G8ABn3/WxBOZu0r8aTnGsuVO+3BQwpZYgGSrEUV4MiXI56GmSfmhRSFqD
Fo57yoKL/KYUWmatDcRgt3NYUvsIVDyVnaWf+pkayVJ52vlYXnY3JU6hGHe6gsxGJtZH+oDHLMN9
PTU63KBaXcS65SxdpR1XQ9PQS8F4MudnFB+NjsRLxx98+7QcKT/0Onodnk67uc6y/hWCaSQAkN4W
VFgOnRu3vkI/tlbB9y0KtH+xE+4kP8jN9Xw9ANnZs0wJX+bj3VQvdVyCrwUg1/VsCt+XunL7WctI
eMmiMNpaXCx4Y7ONbyX4JEBnrrK6pxSMzKtt9OYvBKULH1rQjzFFbGvwkp+q2tdXt1etQQqYGDdd
JPcapjOdxHTGfRYJ4pRUASLLskLodOMlFNMc7E3UR8UzyR3tqWDmsPSF9apgVXhQgF8ohEV8I3Po
741SHAkaWGBBcX5CDV2YKPoQO7Asi1n//FCG/JvAjf+mW7FgvDY2j4R8lWtinNtj7uNsyLJsGyS1
fY5SJd3m/NVn4t+/toL5WDT/9O/nZb2342b5HLPy2vhEI1yLyIflWfbhMxJXm/O9Vt8F/JlQBVSW
OdpaVEMULfz6aPlAanFjB6c4U7qNZbOQGjydoq+k5nSiqtmxurB2IXOpa+8zCbV7z/zMY5OaM25/
sgr/KCvUiUEBXJa1sn/pq/zNkM1HvR/2OIByEBX0IlF1YZstyiXdyeGhNhgJ++UQf48sKEKz9AoP
0du8Y7hpcW6gXDyVPmPR2irsnQ6496kWbUYoCaUSwWMIPTT9U1dogoQ1muowuUemab2XArAt0oXq
gXDOYpNS1RTBU6m1z+0chjHhEV9EIg8vku0mKW+S91b746VrRbR0soxBHnX/RUq9vzDF4XfFt5O7
HsjcDQ1YAq3ZstILj5ZBwk83krSnDGaz6Mh7vcMKX97fDKtdAEpq7g4zFfDOBVm8N6X5HNnFMvCc
lsqxFXDkUELWzx16eeTpLlnrLaVfkOHKNnXmEkH4y2c4fjGS6MtDBCdupbu18o4EuVwzv2mOhi+e
UjhpR5r3Ku4hPBC5pj2rbVo9OW1c7rscIAgtnbuy7wqKd27vVZTrR3ce08pdo6uXTm2ZS5lNALgd
OvYMKItrnbImF956TMpN3qC+W/z+ATJ4l1lp+jZMXX+n1L29q7ELrWS0jNoMI87jMjhqHcav3nuy
esoAp3WVkxyeI+5LOW8e6FQUR3JOsqeuNVAPmka0kbupixHJwe0F4yg/V6wPiCzxpyM5o2IZtLRB
DHwca/wQ49ZKCYUyqhOshxJThBvGe2ts9xRu9lFrVFiEWMJuXF8J902dyj7KLT5+sVByrBeK76Ol
mzpDO5Zd/a9NldNmYSPnGDo/P2SZDqOfO9oaO63yNIY1ry71xQ9NkA7Rdj96xzFfnDZ4AIUxvUMv
wFgeN9mDBuxrk3ZafJrcrEMuUnbrYe5WZEamHZ2CGLFu3m0xlSzGsiVhc/760MleNkmqXGjPNw9A
iyGN+czfFFtnmorMIMq4QerCYHce80VO2h8H4N2LgNkT65jm0Y5if1/3rbtOotb4MMRDH/HeNYZC
KmS2lwN7+WA7PtAsPfe2ctezsuBSdem+mrHfQS4eCrTfD7UXrOVvJuROfSg8ZSU/TUX1s02VYc4g
EYbszWh8M4aw2pZ9z5zLZsWR17V6ziONSTUqWfQJlLW5HRdvCmpnjDiRsdNSz1oTwPRhKGH3Kx63
DX6GAElO9hABKn3XB6ZZIOO0vd5NytpFCj73sc25f5V49qUJhr2Ub8gHVRH9MiuCaNtUxu5rhjkh
c+loFu6rOpivoIN3TjpVX49Z4j9YtgeHpm2stzAqP0byPn82GnKqthg/BnoEa61qL1zIjFvT2DJs
UHC60SyVgZZTp1nQIue7rD/OITmFuM/5UE5jTFdACgD+vUsB5e/SVh+XldfYp7DLMV3qg/Is/P7s
DuFCGcL4SSZ+zHvgfuMnN833t3tbTpprR6dyL6LKQ6o8jG8Vqd00+sF54SnwVulc1brpmEEknH7K
dCMrie0zhqijSqb5WnAHWEdSPuEIyCSCQiM1xmgjnysf+DD2fRUXd1ZFU5FMTTqzqjtca0vbmzQb
Ebaxl8zxo3VtV6sstHHjJeVdNV/FVbg8d2HZXwttcupln8cb4drQoQLv+y1kVMrPqpYGF2wYB3ve
7VXL3z06UzMXYjEFToVPQuphgtTQriDJyL1wvJqKi18DVELdAr8XKzQR0WOAwjHj/uZ9dGZ4kd8C
qe6B+tqeyuGUksAnL/DR3KUi+VXRA7pVtOnvEpQ6xMFk165Ric1y7HaRVKwM9cDI3xnw0cTkdoVI
Ytc5dXk2Cta3fGzxOnCqnqRxPbumNJSvUahRORFlvqopYW+eSFoLNCz14WuXaaS+L3qx0KCPrmPW
ZHSuvblHxx+Tck++EoemL9saLZzn1ltgevGauORiI6N9IlWNYNFob7SDnf3tvcEcq9zWYYzwwgMF
NMxn3B5XJe6H9e+tsY77awCBaj2Chvb8gjzzuduYJ+Ed6iT1GKcCzEqKrZMVj4tqc55Jk622sM1W
XKnMuztach2asDK0F06kik1Jssw2d/xknWRkfpdqm30E+OG8gF4auERErm7nPEz4mlmhEr5VT/Vj
R97N0WXVuTS7kQhHi0zyLGBVF8Dza1zlLe2N75ZgMWxlxNvyEmVqW9p7E18VLKBR7+/63AuOua41
+3HewkQ3i8AQdspd+QP5FBBdzZ4VVHjs563fP53bmrf/wO157fSCR9KjTxDU976BFH6IQ+pWmnpL
K+KjiIk38RfUq+3OwhiGXFgwCxaFt5AcenO0N2o0BQ+BKvrHr8bmwMjZc65Ax9u7P26hHFKKB71K
mp9RULKOASxudiDGhxrYeJghGFKwvW5Ii77B06U9ViUfuA7LjTzr8fUEe81De951ot/hSYxvXJe0
Ux892lVAoht6H31Q/5JRTmZ7tdIOIbFnInVumq/eazOK16QfCSSa+2kdw5NXq4k/LYsPhKBIcwyc
MzAqnKeGZWBTdFu0F6Bqe5PvekS/FpQAu3QCKCuyaV3HzrS1W7XeVXPLrjO69Fl325dmmnlxk/u9
7+2RgJqaFIe51Z111aZlHras9A79qzyo5vlaq7X+nMxP8ehHc9pn0Tkeu6PnR9nPIBuOnOHZz9rH
gcOHdsNtonHFnhpCE016gKlV+QKSK7+Cu41fyuxevu6hGF6crsoQigQPX0FKgUpaoX/PFFdf2UwH
D3Fh5RBCuUE0I53JcEbOWF7ivGkNIqa5T5xyqrFQy45KHBaPCuGL5BEzY8f8QlRNwBA1PydRkBNw
DC9D/mY1pkXtMgdTvGh4MUZWz0n8QJf1p9qrgnU2PWM/pUBmbRafAzdvn8pe22tTod1zuj8N5Lgd
JldQQc13/6IMowNWhBrFNL2aiDTwvlOY9Mkru6ZDDa7SXt/bs96sNx3AiISfrR791tNfQz2yzy7i
L4AWvFbwus6qCqO1ZybqLkDN8Cis4Zd0rs9LzKyBzoqGptuOTGgAA+qIr+c7b6i08XGqERgzbtFW
VjTk29FVq/vQTPfyHib3bO5frT7pZ8fvwFY6IzliFp3GxE2+qVATf7kpk2e0ZQsSpa5V7Lt3JpYn
FHlevbI8lo1uo0YgGpg3S3cfttSi0utvEX2i2xOGDPMkGPr/1xMqI2KgPZj7v56kaJskTZv//3/l
X0+Qr6M2MlA4bnik3I5PkB8L0EiV8j6YOjFTWjjLvdXp0WxRe87HY1tL15mRG3tyFMzXNiFVaD6O
qxWeHnFlW4bCzXIgoWE9Opp3Tzz6Vn4jo2iqv258goFLj+yN0nGuEwdh0/cniWLCgrF0EUucEqci
hWS0taMZRSy7fTc90ZiVH7tidR3W+SC47U4qEzPLhchQDtklSRGAVfN8Y9CruzB3DFoEhMAZRkfc
c+DfFneOq43bvMi+drPUG7e4bz/HyHcWWIEjNCpusNTtoXtXXe81asPhJ3TgJXY7quGMoU5SspiC
gPIBMMg4Av4qlqPFTbLUhEtkUeRTDaMLza3Me+1U6wyahnyl1nlV8dA/e41Wb5AZ0ibhZLxAjJyW
iYXeZiCX5FDCX1uWrZs/WJ7Vb/LBSU6YLimI/Lre8mZY1zZJ4EMINExytlDx3jvThxZ2O99rTn/U
fI7N+ewAUlNJt7EKs3kx2qE4lDEZo1TBNYBHiiw5UjJKg7R5bwqO6LWSdTvPIl1nEZTAmiZTK9Zd
7sAkNfgPJV5LuR9hbEVqn6HlT8MXuUWpH3xtUXGz+ofdUFG9KxMy3hCJ7yQL3akvlo1u1j/0Dgku
uSf5y9RnRLkUH6oE2qC47s4qoZ6w0AiZgRPPMLKsQQeS43OVD7XnruT6wTV6ccm06RDgXVzUA905
ueAnIkWhJnK/AQSHoCN/alMsKBY6/GaCUZMYt+/KRBtVaRTzNZr89ajwNaFAqg+Rm6UXc+jcZRK3
xScg+JU9TzkINooWjhmrT4GRYGxDRwSgVKxvRAhz4C9JlU6Aeh3VTVYSpSHFwo3tqXu5S/4K6e+t
QZbBUDxKP7zq2QG+J3K8Rjeg/iYg7uBbsGLkhdC2i+gwtcbXruWUyKs6WqaRqnwqmD9xp/OClRGg
XypYOrcGTX+0ZDaCWAE0hVvHJBT/QHwSgSXzzU3UzEgTK7r9gtDTv7uM727ZPH45vQsyRJhz3beZ
j5FnxPUt104FeNMFKtZ2UeWTtS8osuBcq9VGHejW3l6Uj9gkGeiMyteuZmF3jP5zN8UzjNUbJG4R
Rh95gOBBiafwa0t4Z+5C3T0TznKF07q7WB5oQuIL8n0DsPlO9sVMFARxqYTXRC8UegXTmzfnjMj1
trBie8mZhlgYr4DROet/ti2Y+l8+Ik91HQMjkW2q5HFo+l+mBQIdAXLbfnkgweN1HAPgxb1hmquc
Bh/j3mQpNcV2rCv3zDHQjObWoxKrDKpK9TNy7mkFORs1GVTATr55l3UxbtSg9GPkFaDOfneSiVyw
1hNWoG1vI/uqk4iQbzXG2Rz6P208kHUbeh+MRp8mwPxnudAj+do7JN7wIffC9sOT+BKLqYqDHv/m
oiNY2elp2v7zG6OZ/2XABRJi257p8f5Qt/xtGzcCtdMNxa8PGmy1fdIZIz2jZC0dVsBC+x1hFseb
qVXVx5e4sepdmWQr387K96CI3mkevg+jCL7NG1I6UqV6RTFl9GfSlPKVkkG2RnqrbathNtfOCTCi
Z1qP9+xB8bP6ODSJe9E1wtkIR1fWXak6WyNHa6W2XvBgMabYUctMu6alZo9yU0ELTMSnaYwfkd4k
i3zo+4Xgd22BPRWvRduri85x7VMau+IVIe8qD4zsaerDzajieJw8y3sRyk+JZZ64PBN9Q9xOiSwZ
9G5H8jNBW7WFkCygIeTLan1MN1pPAYl1JHpL0mhZKEVxQougbWj7t3ftEH/oWTLsDaN0N3meNchK
S4d5MWHjMmLcGz4tzcTGQBQvXNpjEESMBEE5CljxFH/KQ4JGPYw09U1HSbRTYc5543OsoZTmaaO+
iHGHE7baPtAW1h4YDA+rFkbtqa07TMLyAjPRm1tPtj9dVSX4JKVkfAuZfy2sXHsQehm8OIV7Tx87
+z70Twgef8b+pF4jywYsqZCQIi8aI+OdhS60pVeQDMtNTsmu8qHO4/aIzeIki+dbHV2p4bS2GGUs
FMOKr8povSulZyDtdQVjgQaHNIkG24FRwdIumxG6e0oCUVZUyUktv3m1b+0Rx9PI7Ho4jJmyCcSY
3DHu+XOrn/AUIxBA9OTMBub5Ac+g+j/gOZqE4/yH49A1Tf4HIsJUVcd2/7pS+DjozYZ74DbNIn85
asVnS/PqMUh9b9+onotmt9A/puFxCoS50ZqYzBebsksHXLUtukB7H0J16SSZ9wISxjxMXOi5c7fa
ezyav5wxIqePaPWjP1rt2SXcl9GGfzckw0Csuc9lNskmsRtJiFForu4U2/CPehYqx95qpwibOK15
oyV2GJU7+MsyvY6ucptb2zMILOrwZgzoWLa9UkFeUJ27dHRtIE8oIZhdRduvUVjBGMBOgmmtF4O5
g99TvifBz5w0rFe3qK0DbgPWAWm9kfp9zRLqlpmPS0nCSp9FF0QmgkmCiKq6LEvteqs245gmOeI0
Y1WglD4ktXL2SCW74wYHJTnhXo5TNl50KgQMAOWoFa0o5cJgJS+an9/raSxOoSgzljPQZeq8FhcL
8eG+ttp4JwY3IlAk+7h5e3RMMaAX27dkVscKjcQzN0KwJndZnZXcx1s+wjR8bQttxZ2weU5T2zxX
52FJ/kB/9tt83cimy/zQIzVF/pUyuvoqnRExIoEnEnnV2s0+y5MPrvwktc3ndK3q7f0AQ61HCVDF
Ss1aiTQy8I8LLC/OVfZPATHbIFBhnXUh7en/cfF25i/jn19W14by5HLV4P+QUP9NNak8B3+J6dl7
xSCOVY154/DRFwiZuIRCbIoTGnxWeJKWkwhO8kZhWLeQXpS0T5I7XUPIW8wtmfRVWp4MDZczXfR4
HQVpfecYKgRFYovX5MN4j/mEMyEda//bRJqLrM+F+uDxNh1LzAwujvnz7zAnVe0rQLnNSwCiYeEM
Xv89K65YB+0fUizsjiR0Danw97pVeZeu2bn0+8gT1b2LPBJ4Q7TLesG7VzjXMpjuJBskYLK9iIo8
uDhuYaCMgE8O2NxYcP7E29+KL5ZS5smEEQyEKn1jDMYI22dcILcKF4A7wXNXLVGNzUTP4cCUg4Bf
C0aE7138OAqYe5BXbOosY0zA5+30nHlNcw+kurxnAfky2pxTWBTQtlcB8cy142WLhpJr21aDc7bB
qJ9FVcNs9bVkeqmzqrigqPRPeRSTuFMTm4ZQhNmhGZ1Yk8yon/CxanXz4mSo6uhQqfZwLrGVU4Ek
3t3UjS9yL4OG7bPkXeGhaF8mUR8loWBQbLFETTthFW+TjTlZJwszItyeNDkpoca1V+5bTfl0a8/Q
HivvFDECBuGecxm9p7EsYWSNQExljRd69bfW1MJ7W1Wia9BgsdRhrTGvjUhI6bQQ9WbTnQrQOcc6
zwgSTM3ggfUcBUPoBNsQK80uIlMmGTo+dkX7pQy+/+SwAOLk8yFdi3xnh2r9irF4M/VN/WnWCg1N
z5qOuKYLlN7UcopffZqQFZEbpNrFmILv0ZSd1Tn2WiZckx057HGHkxxAHPYtCTstzIA87Pk5LU1M
y6jfy8g/5GMknp3K7A9RwpfYNzuiDOS985/PTsP56+T0TB33q+twG/GIDvLmn/9hlB2jCrwUBtpD
2WUnuZ7CHQY5WsvatTRvtXbBCakHX7tBkqxCDf6N0ThH4bm7W1rIv3dLuBSBrauEJbG+ip3GOWOv
cc5ya0Q2d6bjO5w7C+0Lhyer+9W6mAa/EmSBKGJYuv/tuDQH3dhYIVoBeUwpYuX8z2+BvFn+eX3y
TNOYeUTAGUyIRfZfTCJcu01NIpx3AN/urouc8SAJuz8riyiL0q+dJ40krA0LugRFuQMfSNW0lbDc
4a0a2zuAC+Kn3dRnIqQYiRTduIqiPLxznKxbBL0oD4bByh3c+qOB+eAawyWW/hybMA4uwpW/lgYv
hN9Y27TZsl9EuHzNoO/0PXFguKCS9BwkxLEL3MVXEDPLrsiChVuVe711UvpsZBP8ftC0ysRa5+JL
5s57EcCotzRWamKntfQSMJowFwGDqaNZ88/mYyOExb1rgGavnLG6jIr2U3a7Ro0cyElr9TX9U/OV
kpo5T8w4ZSyQGcvoSxcDLXHRmH7/41/mZWZufYuZ0eRE+TYrR7Q+tjFzt2HSzzENwKDDhdPR+JYf
rF4yEs80gHHymyCPhZiAVrllcPoidvkf9yXd/a+vvmdpqmYZ2uwQ1zT3r8+9iwb41oxsT4Gfm0sp
248z/5dlCReRGqOWHOHMOveqV4dg5lOMcG1B8Wi+0oBmIUtEUxCJ+tHVVaT081ZPzOlSmCQ02131
CObg6/jvZ/zeQipVADGis4CjUvDFPIkEYx6uunVitv199e8tmCdfxwKr+Czge7FCYrYwNb1xoFFN
wa424n0yJ4KRp05jvWYX23jesson6Yy203sMQP67njZHOaH5N8sFqOYISkHlroTMijwBehsOAieZ
a1cZIvqy+vPtdG/eu873V1bfJq9ZMxZ73+4A4snViEB/vqI1LrYYkwzA5pPYCt/Vz0JP6FioCi5U
/0HRNdjSTWOqEIrgJFX+hHcVAFLdx8N7Oybr3hIsndUxJGNOqbdm60VrqeWbUENvUwqKZXMzfVtj
uK6q5LHVI1oxY+aQ7Tm+Kn0xXErLne71qHyTwl1GE+066HqF27DQVjfUdTBl5i7LtE3KMu+hq3Xj
OSUWGsY6QntVUaC9UW8CG33QJ9O/F2MH8oKzwHanZH2zYroEZaHpL4xnSw/bNdYdZSMiYVDEqFvR
+/aVN6BaB4H42hK1xkdGe0cujO2YxjTVT08Om34airpf6pXW/RGcFQ3WZ1IN0zFFzbn2sJ9vecXl
wjfo1iOZGu8sG7VI1fIn1wLPbRNF2qmhRUlogr6MlUw7jTJOUkMKsfNqJd6ZnkiwHKblWoqGJv76
lYvhYVOjIDiEQ6ssKRGN13mYjmJQ7fdekTqLJBqqfTgQvQThIVxY+H7vdc4Qui2Fu9RmAmdt1XxU
TUQQS6a94+NWN44eM3LDzvY0dd10z2obYUbLrFPjujaL9KBRFmdVSfncyyAGr2Z9prX2LBv3Nq23
pdG0tOZnNFiEN2Ej+4NKl4yPf22RHrZAna+eeP+v3Xy5bfkADrWefyoTBtrYtJWFq0X52uVVnFnT
VKvJhVfmaxalq1JX425y9BfD8B+SRljPkCUrYuqIdilD3kziJrR8es9DdC3SwJgzLCYEQRG7iUbm
AVDmvhv7+hxxb4NJ+1124ArdeaFt1D200ugP/UjZERMsAUjekGfHpCgRs0ErDKL8rPlB/dxa2bNM
WfAq0JYYNOTLBysQnOUrLyltNvqIbRNxtXaSD/G/t+x+IxJbgbg//1UTF07usTwg4pq26Ot+2oQ7
rCpTtZcjMIVhoSqNON82g4KFhx1p+xDv4SrUAUOCkbvCvqlWXdIwqJp9oobQz3oS7uV0OJhHxDYO
+RLtjWxIhllk7VDYEgOVmUytCvfhn+/XmvsXbwdwHZdsh1U9d27Hcf/Op6ujMI/KVtHBZM5Xv0Al
I4awSNKeUi9s7swAArtCU2WNzw7qXa9ADIuG7GrkMPWTjPelC3I6JaBBgMt5LD3JzT05zJNPOQNt
eTVrh3a8E6XZ720XPYnu1OK+mSexzmipR4eY6ZvUUMoPG6hZq7YvsnXOEudctN1KqtLp4QINpvGA
5vyci/YqMSCVb1UrN+vRmJXAzEY4MRusGR2aZyvYO/MUypXJHlaGGyUU91BB9O8Yc39vCNJNN7UA
1RrGXnzwGgcKHtKKl7hoBmYAeYWSXFgvdpYgXQ1ydz8yx3opgWeDEQBwim+r2hqNZh0S321YYGnZ
MwGJP4D2WwtRU9qqTtpsg8DpzqKES2XiebVp3gMANJqtOpfXTezBfqr8Ziur7dIwPitHiF2TlT9p
k5kbqEiUx6GjAKSFBIZYy6bS+deDQI61DGPcHb+Pya1GGy91YqYrAxofgggQ8uYM2tEVyBD9SOc8
d7EC471uXkGqvCRzqp2PXdzA43bAoabtLCa3MnSR/m+5qFm6P6ZZ/V4oaIEdLEtvRgufd57otLkW
rvra9E7CFdne9jr7GPRZT/oMqdBUeot+oGSvtZhsmfmvrmuE8XJXNqKD2gRLkE/2pfbbn5kYkD8k
zxqCzR9tCLalbJp3+MnmQjaj5IM/S6hzk1h2Z9SUjaURFVONAwniUtxWieSBdu2ygCFwlYdaCy1X
adW4zv1C+0wDd3gBm/jLTrX0V4rJLEHp2aM3nOACMk2G/cQHPSBBrYYzuMhFhmdsTzDyDsAJLBA8
1P1Kt10dPHexZ4rPbZQm5G2MFSmphrsDhZr8c92EDsw/n8DkKc5ErD+X3KRegswyVFs3PM1V3b/g
z3UzjPBxlGBf24q11obSe4La5m7air9RTQ3vKXJqIls0RI/yp3AyRryc/qf8oaO59n05N4Dnfykf
amI2pxFckYX3eCUPTQJvfGkbd7d/4+UG+ozaO8gfYvzomVS4+lb+9Pdvlz9tCuBaZkedA48y3U19
6yFVSvqHFC/woOWP8qGyk3bFkNthKMKxeNARAwbFjnGhuD1DJ8YSRLXz9a8KfZxOSeW//f5v9B1d
h0ivsrl9LR6doI8JSaQJIJ8ytPG5ovi8c1r7MdLL5CztqSa21H2pJs7i5t1uC/NRsyd7hbnIXHeZ
whkQe86xD3N9R36IcxzmY4hEZwE6NnPoUntMrNwfNcNLr7Fa29sQg8mynW+c4P4VcqrdYqdVaoZi
SkWJ46t8czDzYUxXKh10YVbfl8xiOxJD9jjQgXjy2hYI6SAEz7ukHS073C0gaT4tx+8/3bg2VgGj
CCSx1Xig7/yCe7Q+/mbU13p9yNSL7JljLfAXau1ax1B3dqWNBR93rfZK3f0s9eCA8FZtJ0b4TACi
Uw9OnPBDY6lYxjyeSVGX4XAQ60qpioVbeISkzXjvrKlTxp2afxo9TAiznGZKvUOrqNaH2uE9dWj8
Ik3p4KiOeKrTLKfZ7x5cJ4rdLctV5iV+SAHg1C+53QPWVtuVEuT+n1t0if/r2B/Pq4lFq0XzNDZ5
jjiRp/asdG7zGtuOcBbUyUrM+ImUoek8TOsBSFjeXe0Q/HJGN2PhUAL0FyaRttDinq+yyNMdLj/m
faiP75kidGdmnEQYzuIkveAqkNoEhDhutpJWZLBee0Xt+VDzsdzfWPSCtZ9vWNmygJJ+EgbeYSOg
qwwEZW7Ux6F4qgoX/VusaysZmiCzEoTrv/H++kd5iCD5kTbOvnbb5rY47oNRgWRcNnwfWGXnQ6Hs
cyw/y3isfohEa3RGLT6WfD2jGA4i6/J7i+HNHBqkdgd1hrBbrQI3VB2NAxyXG9YEwqJK7luZbjqK
gxtOTh5zCCisM/WzRqe6ZRrrvZfTurMAvs9xl3t0kOJOcs3iwGlAMmAWdtF1VdE4HuXW7we1coa9
4ja3Z/w+bi85QZSTXoX6qmH5e6vsZXnPPVldESoQrFwLiHTjFSsJuShm3AUoBnUVsN6mqZwXr/QJ
4OJMUVhcGiG+J5ktXr02DkklUYdVOaZiCZ0EgGuqFlurdGsUV2P57jpBytdk8Gnqus1roue34wVV
x3ogWkf2c1T/VfOc+knupANwiyC9a4MC1VuHVVIZxq2IMhqzuEXvq9ys7o0Ok408ljROt8NWWALD
x2DQAzxaGH2JvHs+w4eSCC1JJ4y1JluIQkm2/8fVeS3JibTR9omIwCbkLRTl2lV7c0O0WhIm8R6e
/ixKc+I/ceZCoW7NaLqqgPzM3mt3aFDfXJk+rkadf9YYmR30Bnun5Xa8Ypav1OUhIQQGOab/76tC
my/1UjmBJuMfLNC4y7WoLvdDTObDv2se1cx4cOPFeAJ99ndFhflLLaz5lyhjG7oJuxk35qEJLPzf
tZxp67EZm4GZ72hdW3YwLgt20rS7GFH0jhUe3i3f2w2YC1Su8KFmPUVRRu7WuL29tamfkWSWL3On
13dKe54KygGtFkUL+/4FcsrKjmtbv6qJV2LHO24bHRUx/WCVpP/dBtf2MJ/FuwK1UV3dQ1dwhUK/
5o4NtUSDy8mxtX1f1S4WBvLQSg9UB/vw/17KwnhCQ4Agk2L90gbWaKvTy51jyPI45WLyhaodNAEQ
RWO7Bv2mGvcEVuGgimb8u/0mScW/32DD+/eb6x8RSrEzaSfb6cceZXt7BUSLjRKtBuWi9K9NP2qL
NmTikQUmwTEMpwfJ09UcwUgRerBLBjWdrkN5KG4PA4yLx0iY0VPfIjnJ5rBvhHcvU7d9XFRRn1EP
xMTvumzzqn7fWjGm421LdjULSorS878Lyk6ryzU0AKS3e8xxggVXS6bA8ftcaMe2AVFbWvOEWgou
ItgW4Z3mUZ4nvQia1rkYLlHI/56Po1F1Po6VijR4DlaDCcIpa7OUOEm7u43W/lMaJrfY9U8ZWWmh
VQi7+XUNsb4+0kSbe/BSbdf/X6Z1NDRxgL2ePZY7M5b5v+sAROrmDWvn2+ty4H/fl5OD5JgRMT5P
c399x3TlsetNihZlPiA3ILKZH0W5c9/HpQhlUjKiRyc41MQyxNC5qJjReV+/ZIxxrEq6tOufFt6a
sUIS+IHIxby+thni3WVekzCayePGEYo30Bw6X+CP/ON2IYvA6M+0kjzTGKJ7LUvrI89a65SSRnS9
IoW9MlnsaRiuszhxD88y+jeYLfvKPs8SH63uJLgzZD+1GGc0AyE5jLZh+G2XeXKyKofeUHKmzHkW
3WSljwmIRTiEoVi17j4t5oEfb3a4nuB5zl7C2Gn2u62jcLZW4zoEGLYvSeRLwmRE4p+N3sP137h+
61qCu1tHcv0PRDqst91k0G+XvZmHWOY3DV7T3gPsWI8LxsLrA65fZpt+TfTh9RnYFHpyblGXQSA0
15ei0im6gGq0siKQ0rRM/XgtHQj6a+/i6DLGGXrsK39TmQJ1sezr22ixnR264OY7t0lLA0RSsm0K
SCGteA43o9gKfXqm3L4HnVNC3rXih8KIJcSi+lQQKbQ3vdYBYj/6nVFrX45S5NXOy3D+F/n8LweR
iOf3DkAcotLm8dp3bV9Zc07zazXOqXWQRApvC9nraTNrK49DMlR5ouKoYdGF/LIuMxGOW76Cxzzn
GXjlx9W8TwbF6M+CrWBslNPJ0NJQ9U3OLl+X7006P1zBWW5V0JVIee9G7V+s8c3eWNsWaH1Rv8xe
/NZvCi9yv1YfnMtwmWdr2K1JUsO7gmg+kl9VbArwZMuc7Uus0/Xq8DM53T8u10S3F7uZ/qupki3d
pVGX0ZXvyUL0TcpIIrgu11SGqK8kauMmkoQKTl3FUZ/CFhSVPv7W4zzorqYIUlrPpK9139GwkJO0
NuZzPeV2qDTiq5161fzrI8+4ysN0huS7aUax6WFdD670CpcW/mpCv35/hslzLpPU5WAW/d5WnXeS
shDEsJMy2fCYGWD7X1/a9RcgSZvWXd6NGljQxI7whCqgoWmOW9DVM+tx8RpYNgJZ+Nwu6G8Z8nfK
I3Ol7xN5dubmtQTUA6Oc9JLzhvP0K8jpTCuxVzi9kT2Bu8VBum0N7DW8FuWJyqoHcnDQZ3NkA7vv
DzbUP/9fUW4z3rGszlF3S8KlN9lZFBRpDy0ZrVwEBV4CT2dpf13TL33d+dXi9mdtxhW4ghe4QhG1
tt8CZFV2uFLIEga1N0ltHtESPFxlKaQthiLXNNjAhoZPrYo4atPL2gxETW8qdG62/hQTPfLvd6uD
FKwB0XVYZf3relmXMs/vm2j2W01DkpZK9dC62vowO8g+/tuT0FXcZXEfP7e8fiettftK5+ND41My
N5jrh//vdwxig0IYUGGxAd2IqARCWXaMu4tYDiDtTGhEm6OrHSKmOHb2ICPr7XrB6WYi9sOE7kOZ
o3ytUPNtM16K1envddhrJ/PfWEGO5J8TPqI2bBzi3AwLzs719QxWfO+ZuR0Y8A9O9tD1T72DMpYx
aXcRtci3hD4l6SsApoDWmX96gxmAkWGkJ284kll1MVsn52ngLXuo396raRpvXUtlD9/GG5/cTC3s
fYz1UWyK6MRaPjhak0MMejyAo09aa1swCmKH6lvQolcjXe7TrP/vl3UiXhFWw/2qyHy6fp+0u//+
cMHkey6Nb8Qih2sFa9dWf2t3I/lHcXN/hVFAwqUHN63paVApQ2nRxme1tYkDsucDMXpDcC0E+tW7
i+HUB/E2n7hOKq6/6AzggiEbyOFS3fc/XjZIxPvFHL5pkpSGGaRiQHW+Rl+Vw+rdJAzGRlmWaKxR
yK4tfAPTtYzddb7qNDNqwRb1ChMcYw8c3H6lm/iX+0VXqJ+a2noyreEn3h5G119I8Gju3Zz0k+0h
NRkuyZIuMAzfbjWdHAOw2xE6wwcTENCNlqBoxWLdBUMc5UFNTMvetT3nOEZWctvmLAClSUarnub3
11nM9WUWyBt3U7kse7bVZEuZw/qQ6a1+o7SxCM1ieUv0StDl8egz2ud+k0E5g2kEKnfHe1lU5DrU
EAgG87mH1YHxsjYuw2oQ5kYC6fVqBfrkHboMkdVsQ7qPHTb51WL9jhVvfbsYcpc2+EJF+TEbUIIa
R4EZjyP9MUMbP2oiDtsRUMJVUxPpMC7+vQdRDE2XGu3/EfLUpUHR3kWHSnjz6Tqc8HL1VkTSIXsO
2ZlMNAyTCZORcZYRrPfI3A+1dWsWthsg7kDyU+nkumnyiCOPU4uClugy8WCrX3Lo8WvFDoRv+STH
tXrypuwotqljWT2nhrztq+VxdmszQOIuWJSuTzPqVjFWctcWxJNXaDDYr58mA/uqNooltCbOpGFe
fWO6BVajsWxFSTzVyI7wkOX9ts4cLMkayN45lmr8TJrCJw1wj6QSbwc+z8Dsub3taHju22yG1mPA
tesfVhbtOzdr1V5P6KuUeVxSwwGJhEupH2A2pdiihtmbEb9Ew+2s+P96hdpLb31GTLwzEoJ955VU
vUi3j/k0OIHqtXejko8qL9VunJUb4n0Qvh6XvytHB8cJDLFJJCRTVhFFm8VsJC1mMDCL9RKISJcs
zw5p9QdZ9LepmMw9LcZ5sq355LSCEXHJxre08kCX1mOiJnQhFbzXpFniYEYR5XMzv5DFiGq/6n5V
LFR89TWYX1UbQN5Ve7MkkMN2b9dhTHcN0UN+jIkJyhqrfxFVuB7dL8DDRwJa3rf3S+euJ4hMpn6i
k9JXMG1xKMxC5pPVjpnqdHIj/lMoF49Om9/Z+kAWmQMe39XrUFbtMwfPD1QAqPbYz0X5IyDj2SuG
poiDAlAftAKvPePZ+PJacc+o1s+4AoypgNOtFecMkHugrdM3YzOypvDpdgWD9MUh0IcgmZmTKq7P
6eJemAb8TH35XqVIejbYq8dRZRm5SfpXizLbHSdfOvpFtto576R2x97/xCovpng2IHou4/tIo0xY
h3vW6+KPU3OrT5a1Q/zLzLl+Zofh7IzB2Bdr9KKtRb2zve2HsiBjRRsLey5RYeTpc1kbwcKDXjMI
aB6rtOGNRsBc4/N1TBAN6Ck4y7KVoJw5M1RAoVnOkjxzGFq+TYyM79lGBN60fYbImt4PPNI6gIFD
jxsCIxFweS0iRDe9i7qFbsiK/MmwX8uxtQKvxUZCSLzCF96Zvkt34dtV8unA/L6FdIjkz/X1hVAl
0si4d430p67wrylcR1GdFmFuJGcz2XbkHeyHobBDHsfv7bR+QklgX9cyH4gsLbRT5UFYxifs8Xfu
Un34snJJjBIjgjF14qPVjg+GQyHQA7gqSbG987rsA1zrHoLVEoi0IfS62cYXPzgkkmBNF14HAuds
NT7m1L4lxvkPlcyIwiF+tMXIC3GZfZlW8tPVDWAyD/d7VBXrDqrBcO5L50b3ljp02/48LAwfTQwi
yZonYe7CuDLFbT9RVM2L9sdoVji/S31x+hGnoBjuPcmEL3GqRwRu8NfGDNzQtP7ue/133/BRj94m
3+jWU9yYbCfJvJin/rIILYVwDEm5GioCW9UbD+YHYxkWwACMOogZhCdFBVNFX7LoulMGoMnP43bl
Ws7jXa9KMiV0QjwXQSI3pZbeZ+8Z0wvMghYFrYMMpH1w3fxRM8xPTawR7WD6NihKaNIQpO/kPal9
xdL64wKHvMqzG5VmBzF4lFydhmhSAzABmxJRsDrOgmwjE9ycIZ3D2tZvZU1vQlxoEGvx7yKZMhpZ
eBHeaSpsZkf23dDC04rM8mMR1YM9aFkguDdGq+3CRA373KxBF0froe47dWvFH30ECh5fZLA2FaHn
LFaRtjGAHuiugE3dkJTIYThrJMim/Bzu3IZssx9k332gtep2rabA8nP1qxdceOvrJupMmj/WsI4H
6JU5CT/s3Idq/uPFW9BMd0kS55t3tlV19bau0W3jiMC1J9ZhGkmEon+OevXMZzmcRRLhoYvXmeOm
+O4Nk/eJuMCe2XqeYDCDgTobj9C2jMcozTGqR0vY9clnWeuTP+vWp+0s+MCj6KOP3fpQ40EONItx
H2qfnUWk7l2D0AarAM8etKL+HIPyUDWrOFauGzqdKYIGZnKnpdYULLpnH1I2ryuBu2Cr9ssGhvVG
gMSRWG9UC+tKyOlZoSudMtJJI+PNqs3BL8A+7azIQAi+aHtdpGrfgDDEo4eoWpUJUGqApwT6sqVb
2YQ0l9qOcILHnYsfhZSVAhVTnbV/10w9rnn32I4jWmPyzyGN7hwh7kQ3PFbKOWYo+wK3Eh84UEZG
sN8GiPawnoZql/Qpmxo7AfGmvZiZ+aHXCZwlhOedgcRQtlIFWYQQa21Gn+0Zuk85nYeRanxB6zc2
y3jr8r75rPU+k6gO2dGyQFuxxrJaSc9VVD9HkR95C7F4zA79WqlzhN3gVkz5HyD3T+R6TiEbCWIa
dSiDU2etu0aspARZzZOaxnBQ4uLRr/AA4tNS3aPWG/rO66v8Difaif41vum62tyhsydZM9N+hLM+
Fat5mXRMxOzI3gYACud7Rqo/VWldIpeNFhF/u0J238DBuHZs+LokqxMg/ZZOHcnA2MKciB9MYKv3
Y4aId5nzGZv6TdsMeSjAy/qzCaVkbG49YDqr4QZZSS83OTqH4FzvdZLZdKNhS2wu7DAdnq+bOqHL
br2K+72OUIU5sOJ2hBh9llnm7grQoTwVvRehokdXZ3JtIPoaLRpBTOJF0MUXNbAHU2T2qdZAZuLl
UTjSrFEixwHnyZHyyT2yKn/kHjR2mNejgPrlr9ulzwNRu0BCy86fVg1VOaADwkLmS9x8NuVE5Gqq
0KrOOu6G1mHLjsrVjg2ImHHNfTpMSxhn+S5PC05WgG2+tBG0ZuZ6V9TFZzGQtuAwZSo67xGkQGt8
xlHR7iaTIrGBbpX2Eynvd5M5UfF4dPIZGTuW1o7HbDDIVtAV9cf0YU0ZQTEqde/U3F2aefB20hze
GF6Nu5VULh8fmXdcOp0oDpPSPh5jz19az9oxcz8r8MGs5eLUt8QkQ8aBCiJimu/BeoUa+o/Qi0pC
D12DC7suQJetLCybsgKj2qOOQTXhk5fMSWDkv3pGcmw50KIJ4nER7RG7Xb/YKZnSeu8MvthKnCgq
Drrt0EpaiRWqpPIj4p4AKlofaef+2AWXvoUh7wUQZ7eI0NUSxZMrhmJYUwvU1t+0kKi7WocTjonk
zEZhN5FvkDOppBZnLu8Q94q+iNGqhUp8wtKn47EgoIMnb9NNJ0KglJtd7DLtTiMhu6yuK4pm4JUz
e3yxveG1jTrS1oadW1OrmSg4gm5ZQIOub3PT3cbIDUJCiLiYTfE1evFZY+p+m8n0D21NfJusde0D
bRsDOdjPVe68yGQuA/vXXEGkLIWW7Yg+vHhbigYjNyh2+CP7quRk7vNdSkgkeVlW6nejWaGW1yT3
+PA+Uo3n6Pf2Bi6awPWgE6VvOcJnvzWxAM82NsamLyiPEsLiUMHiDoCVFtsncAjETbFvUrRe/gxj
k2F9Q9YFB61BKDGP3bIJ9IKSOIe5ZCPy8op19EmZ2G7MLrNSRNA2RvYmuaTwWN5FHpRQJQe8cUzh
KlBx4912t4y8vB4ui07gaq3Fr7C0P7JF7Ss+1szs+fsi4+Am3p4c3RqwyEzQap9cLI+th2NSLqAM
DPTRWUheb+5pHxrHutEwJ9AvLZ6/ejYipOK3l7GhMvPuNwMM72awfjsazBcXYdGOydoNBRU5SnZ5
j0gLyY1VUNLErbOvbdA/pUH66FT6k94Zh4mV12SJ1PdwqweSxQ9Wcx7xsb9M7g3qiY5vSu0+npPf
QhZ3muWylUv1R23AZN1q9Z0GiGvVl8lfJz4ENvC/BhdMW7FwlUZEFDTlqeNWyCUsb6fiFhYmgmL9
ucyfOApYBlAWSiutziPLdNChXVAV+bOlk300Ei/cuiP0GDm95cwuqmo/iCPOi19RLIAwMFTfe6nt
3q3yxexWE+IINyt7N+YZ+mUQkHA7Coc+dFL3VehmFAzwTTp3lQfTUI4PCH3H84urcbuRdW/6vUzF
EdyQPE79uC9Eat66g36r1TELomItg/xxi94idugL9NnZzVa0dtQ8oQ0W3Z/ie2LU9MvYsid3ypPJ
LjZshaTTq3pxUsyxnkQVh8uIcGmlsVpJPeGa0QxMvC41bIkQLcLn0uECnOj5lhbTddzz/15ZZ6im
fG9i7Vk2UgTo171wmdoiEAibudKhx9tefzMk2vvCdhPpLmM/S28namfMqkVRWdswyT1bXVXsRZp8
iokRlJDmRYKn2EhZddgbZwD20PhrjFtRHL1K2/vsyv5D64bArGsUjU76GsF6CkaL11U68ZdANIaQ
oAGC3M27uS7qPYbr2x6PCsqu9Q7lLLwXjcIXpWO2l+DTsOfz/Cdjb6/1DCNVdw/UhmtUP6oli8Le
mpDJJhaJdx4oGsl0NWzLLtmriDYcvulRz8nny7bIJUnJBeqDxY5ulcGonCEwImn6arZoS3l4Scem
WO2bjy4pIfi6E3th1lnHsZwvVRotPrjg+cNtfvMg5ZAteGB1dGauNxPSjMPsdhLJRJw5uqYmYZc7
qhwIU8vj3Jte+qG/YBC0IcO5n1D0inz0wj7XLyrRCuqh3+06slcngQd6AppHKNV+lBUzkOEBsmTW
njXB8Tmku8pwmyCFLn+nJ2/ejG1vtWoWw9ja7QIGuLMZ0yOEfczH1pteLd1bXxMwr9MfqoKYi0YP
bdsMgVFRTBWEAzOJf8aLPp/iDaWsCu9nRpbO6ibpH8lbCewIk3+MlMG2K4rcPj4VtR4a8B0WCH9J
uiF6C8GWp3zP6TV8kJz+sJ3jxRJ9uul20eqODu13ADlbMtgm9V3yvFg5BmEIldkWNsAGkhDFsRIw
sjX1KNEoW47aO0VjBBaMN/4OKguhjb7VWc1O5pszJx7kiRlMf8YF8BdY4Lkehm8AsKxNaXuD8spy
IfRcb0sRoKbkPdHL5GSTCuXDyXI3WYLfyvYvlLAfA+73rjTsC/qw/Mza4HZqBAvbsXFDKQl9Yidt
gxTVwrhbIWnHLqts2f01nBsaTO+URP07PIanVku6MLPrCwSwnUhm85I2jekblVMGadH+gJ1lqGXo
aPYEmRtNn+05bH91LNPGtgIPmSVhycSHcfHfspvcHWV8TCZJ8yMhJbiJeIwHTqKtDSZePA7FYLyT
LsZKPo7kbsidW7Hor+vk+plF3FVMcA+jPErgQntp8+F1Tiv8WebyYQKC5MbEaaVV+Q3GIsGcdn3E
pHIzovl9rh31t2bIeoNx2/dgYlEL6t15iFK0Pkk8h4Q6EXjEJgMJg4afK599T+C/N6cCnfTku6Z1
WyLv2c/Q/7ECwxlr4uUQmdHNPNePuZZgWZj0l3EeOEe50n0HjxjrV9aFsaqBODp/tKk858MbMQMS
PbOKgh5vrkfYUEAaTbnLLFpodCu8H5P+PHaNtXfrGdZBtuv1Cdmg/kJ8eLNfnTOPe8UQCkOqGsER
DfCuSs3xnY7D1un38TxaYdP0X57+F4ob06BpJBJvISavnahYVUJ2BmBDvxnmP9XYlYFWxeW5S4aY
SajbnsSWKb9Nu3edRRGJ3sjeLV1OhbKxeSGc0tLI5YmgFQqFFc74mtlMDYf5FRDKT8rQFIZNHxg9
vjJOi65mi10wgcyG+Ewb5IZFO6WBnOPvHAVeYA4tl/O4HvC1+5GcHrhTWk7POglSx3jpkRBNpXYQ
RofuGCmVZnAT2Zr9SvaZRaOmP5XZ+ivZiJSiSA8lkk0IaDOo820eU8Fz1EeNz1/LicdwEh8KaALw
gDGYpOt0dfFt93LZ1W5zdifJorrPOHmkmAgumV8mxri0IT9yrB1/lt24c1robh2jdCl/4IH0NOCP
zHfYYsfGgWjI+diKvEMDb/CDi8ZlvcgFyb/B9MoEPcCRV0zMBNhOSJbzq/SVuKV9jwNpAXTQjeqG
VTYGw+3GwDd9q4+EPyCrD3MnbohAwJAVk7cBVbl9XlCa1ll2z9Ri3WUrIezgi04F9DNZrJdMxXpY
Swu/AaOxGdrhaupIcSOJz29OntAA3FSk/lnFJJgcym/hDs+d21xyApMJYoNAmVV6YE86c2RKiMTg
eTlW+g8MmAFBjVtDcuNdxvT8Bbg9ZBLAVHitUL4B7SZ9otpB4jyuFR7T3E1gr43js8tOz++bwdqR
vSxQPoEAsbrsAFL2A6RQQTviLD7Jd99ZN7SP9nCwW9CGuOMR1prb1MQcQwGPlY8bfUI+ndD+dUGA
NhaiAlXi1NQPVkk3QCwfg2y33uNyQL/WijrQlHxcrdUIGPWmvlT08Ur+TjKAVDNHq4XxlLnKz+ht
AIP0NUvXUMN9hDYKcm5cpq/FUidHGTl+01J0OWVThpGcyZoJIhVnQSv4dFKZvhgGEYBYePZSnx/Z
o295P1T1STm8jlCwzkMcT2gMHdgrSunh7BLGXDNSBKqx2+RJK2enJFziQB88pWX/urrWwagb7ECj
6TKCxJYzt78cLYVv1ZBkIueoDlyOcANwEnnd+dfYad/6LF+7vMZwOBEvmqd1hAQK/LOMYK5qTnrj
FdYRmOeHowjZq6Bek7dwcFaR3McGfZ1RwxbD3DcTHEEaZcuYazqP1ZDvK7AagWXSs0JqnAODytT3
SsCWTV+G1iKprQ37sXfBKKH1b/fFlH7lbfTZuP1jRjhFl1Zm6GZvi9r4U4piaVmTfe0NMfbO5nbm
HdG4cUNmKmUgqXbMih2sbqg75K6B3qWvsuWi9qAKhQV8gYBxyiG18a7EAyHunvanWItLUkNOSi2e
faajTl60Mk+WwOddvbP3dTEnO5w8FFyV+ANApsZCMH04CToWmA6bprbEi8wzBw3U32LjwlD149ba
TUavnbNo2TOM/OOQsRR0UfsQzUtzYygMw5PmKQZhB6IG4HNJLEWz5y43nGCdI/NwUgBk5kQdkM1R
S5jvqs0dsmgysWO5B/KxrI9Wg+a1hdO4CKqHgZfa67wwkqTb3HrrZHkiOeEN6ABNo5EUgVuy41cO
UiIZfZSr9dnwZvkj7kXOuFeVe06gJzZ0CKwXx7Y3LtM635cYZnwxOsYhb/7oRJGWU3MEnqg9RYAt
D6XdhSsxIH6Z8RnFRWjl/XymCviMl9kJihj5hdfXSIb4DMuVWVetQUV3+KIT3/y4NwK0Gj5NTJlS
u+GYQOy9kBVYbxyn+KtfB7ov6f3VIcW2aDrLwfzdz97RVDF2R7KKoGCfoTE+iNasd15mZ3sTT8lC
beqVVsebhKZiyn9aU3Lxg6L324LnPDFcO1exr1JpDSPNLHdtP/wZdjWODKLQyLP1KmMrmMRtVVa3
gzd960i6oC/lNxhqP0HqIaffQhbX0r5g7+0JFAcOGrlzWHcspBhs/EoE/COUjXR6NRlC3hxh2x55
IoKS9RotZaN7iXoLbWdNhu2a4fdVrDNG6Bz+SqiO48XvHMfJ3PwdoUECRWaEQPhukFe2QclTMeWI
1qdGMcUYukHsZ0GVbjpopoSE+RpzlrXtaF9aEf14rEGRhIyMT+hkiZSqfWwFzQnooYt6kO3IZOHl
t6mbKDSTH28qRqKsY42nXIdMy16+VVL3h56XNcHDshBwuIpoHOhczNAOqT4NB4SeDkpPBMczW2y8
KVpFLX6bAndyx8JE+8LWrNWcI7IjNrETld8Ulfv6psT4dxgQJWbs6F4KllHwOLlm6X0PCefV0HEV
D0NUoVftf+leTC8gvc+h41IxqviYEgEeVB0PyzVSFxe9FhlcPd3RSPXthkTIkoKjuVYYNQY4mLTc
Z8SCLO1asyJMXntBkRLn+oGLdrsnpQzTdHxEhzoGwOeI3FmyDzD2xKRa3Xkk2GYl5OJklupGZfPN
giBGP7QVbbk12Ki+K/Ussj0WzOerUUnjGBQr9JE67m9FA54M//QRyK93YNzPcBU3v99MzV7i33Lq
+BWrfQZY+2Bn1h+74MSrl+PYz1CVpoQNAPzr2jLMnY0kzTbNJkR0/1TWCA9IGXtYXBZKmiKSnOl5
ULtmtItdL3C6MufiABIcOTi48tVgrGARWFmYmY/OJ8BRzyS9p+8YmcPO3dQdI29kqTIjcjSnESMw
sq904aluVh6BM83bYix/6vcmGaPjaGEwqZXp+mYjS6TqZXkHNPO8trob9ltJSDqz0THBXeO8pJBF
NLXCNkCRiAqVtrdeonCQDqoEvEn7nsD5ev4g5Ze4XDTQuu39uD2U0nTYZV7zja36B1nIHmLL6s91
ffDmQhxzM2KDOzshqRUFkSHiYIroxeiWY9TrNighNn2quRvWLRYaEo1vjNGp1c0vTdL6e95tO6Qr
g6rJwGDkvKqiXfFo9T8zCs06xURoLxOUDLuA+82PTt/IO5PbS5iIv2Yqf7KBJ5xtUt6rQrsHUWNh
/y2/mj6mrUB7vE/r4QQgsqqeIoU0WI/3jMBpeh7mAasx4ROeL3vnXYuXv0PD0iqTvb5bxHhrS8oZ
p54gy2VIMIv6tZVRsmO08tVULErRQzMkddSKheIbg9CzIK5ul+k9DA7SEeiLnltuJCoHk0rJygsC
kf44HpFt5OfgTQn6ShGV6y7vdoPKsh+5Iq2ZcYXB/HNMCN+IybbZjZn9qhCkJK35wY7hu2qblsGJ
FiJ0sF1ShX25ECNDw3LX5uWrACZP4KgdoqFGnpp+VWX6o5r2sHHzA8SsK2IW5v/zXC0Yei6lcKxd
UjxOJb3LpGGcNqDbWhXp5UONPgwA+03ETCooMpY0rXdA0l4cCqEfRgEGM2pZmjOqYnfPY8hmYUcU
EDbYDQotcWhSbvppwk1hV9x1meDlyQJBumXejD3DYzPnYdyzt04Z4TPYbOtN4b/XtHR9kNZKUEKf
3KTQgQoStfZplfzu2BL7Mtse8cSxyZVRagzpItQR51hkKt/MLDsIHdmSccw7I6+HoJDi3FcbhYdV
nabEdzHV9BSr/aG1XE6Gx0WD8hDgvk7BA4sqNs0fbTS87agGHcwOA20dEc1mk2GIjU5zR1xPiVzD
pm7ckVD/aSwMEAtCli/eTLpRtZ05ad3vXUv7Nt3qW5rW39L+tojyDMxJR7au2meBTEYjmIfzf2Ap
TtZoyyLH71n/HAbRPkdSb04NVkQrKsZjG98Mda5OaIQYc2qtwwTfIyBZj36namZP0MV3rX4/a/OA
GdndpLMjnw9vhCOGbr8U/UtPmNSexB9urSjMC/EdcUeCILef1gweKQXNyTONOEg678VdfxE88ott
tbgDUo9zP8aaMTwJTO37ulkuRsITxij8Ricx2Bof8gi7PgZ9rk8/KzyTdhFSIQ1mzUzTXA52Kg7u
xgTyoPAENsWgWvt8nznVmcHzY9O7ROEuxIkN2p9625Q2RLByKjPkjgq2NygJ3J2mabctSncC/WAe
M6Y+mXP7ZW5Yxcq1m+eG+KDUuWld0gsdoxOhAKd3cPrY2RjnVqDPSfnpReljiejwb5XZRG0K557l
ctSGHQ+k/dbKcdhNv9yGvIakwto6WyfFaPVuUk38L99MetxMVpOxFHEF6BgDRSEFRgWPcfE+8Mg2
aC3p1KAP4XxBmd1eFf6tmvdl05OtXub5k9H1O+RC1T2y0T5Qi9WEhauV5EaYN0OXD0dXON3TEKPH
kxol478vt/zjukATPZVq4Amg6ceqjrRDVwPM+t/vvCj/FHqHFmKzZ5XjGt8zO7rXmShv0lMUE7Es
2xvCaZe7PKb5SCI0EK5Lih883HDst9vFnK33/0PYeW3HbWxd94kwBnK47RzZzUzqBkOSLeSc8fTf
rIJ+y9YZv31x+qBBUpaaQKH23mvNNY15jJigCi7QjY13V0/WtuVGyI+FFaVkSlvhWGE3pOtXScNc
GKkwOA7mFKvXDNVhR4bkNXdBSjIwMxkNhgSnF7b1nNg3mmIG+iKHEUbStvm+KodbXXojdSfaSEd3
811vmPURB2K5ceDGcsWTSkndXtwmEyGYzJqVX9BtvH8JnoH7mE3o4H04/Yk1PyQW8gRkyep2+e8o
WBquCqXYdtBq4zbNyHsX3DOTN50MGxTugk0zaVH0UjnR8o42F/9A8ZMxAxvMwtGh8/1h67tKunOE
oIMoJELBmtefn2+k9Me81bh9iuhPIR99xcS2vJMidKlJh9vzFlVwNkMmgd/zGNpFk1lfylB5W/6Y
gdDfr5kBzkrT5m9lbBkrg0fUc4fUAreLSy5v1+RnhITbKXXOKVUTo0fgBnrJVsvGYbc3uuaamqBG
DHQjSVPjg3E0PGnh4FxqPTNuqKKpeclm2lZxgDBbC/6ovdJ5zEczZkFveqxOoNrF+S4x7s2kvmPU
9EDI9XAM+qHdKVnub5lq669GzR54MJLPvNO0m2Km4hEc6DfuXKL0aG4eJKoH7XtymUtS2xd0T+aX
VJqSR95b/aWlbffQN1N9d3xCaiwPCmVP7zJyy2IrITNI4LN9pAyPVdxdglH/omL1+TKbo7b2Q4KR
O9CiaxnCEHhZti37Ol8w37OpZtSr+ntpD5+NlOSrI5lHiRfO56BShJR2mD4Ar2jouM1TrkKkBaPZ
7PKERPBF4V973nyf2UmAumNeYzDV0w0nfa0R6CLHjtSrEeMs5hEYAURwT5NwrGQyABs/HR/9T9L0
TJLgljGqfWCuOH20MZynjAAtJcRE6dUFQ1dB6YptoRWZ2VooheXvWsUwTjRP1StiXTLcp9J6c3X2
VNk0XYxIBEYKeSohhr0f3+OpdF00V4ro9fMo9K1gOsaBuZEcd5o1Z1X12rOeDN4+ySFfR8Oo3AuL
O11pUH8ylAuAjIHf8UmZMwZVPdQT8rCRBKmFv99XaLHYBJfb2MFDYfROviEc3iXrxw0erLAMryhe
oA0TbLFi8uJvSkIaD0kRfh1KuCQOhNs9BQfaBIHks5RyPThh9jD/BejLJuPPvDeIpKXftLC4AWy+
KbqB8wov06msU3uneXP/AnqcEbNvdy+exE22Q0hcAppCpl268Y7nK9y1IV72SLxFTR+vNMi2+2SY
RaGOXzsw4pseqfF9FkBorUJOF9qAy7Up7Xdlg65oWeOMv96jmuFfrKod1oRkK5cvzdYLIBSYrsqm
ri7LRz/U3kiqBOM2IdGNlZIqhRH+tSOfjrFM/eRK30XSujmRWM0PuaI4CSJnx+MuwwOtrtIcNvzf
UP/t0HenocHXTzgLasEO6J0W84nPXfvi9289zozb8lHAJfvBPJN5D5gruA0pR7HjrWtQr4dWYGUg
WTa3Eqj32hjQ7CznMLpt+Ft6+2KEX581Xn1Ds2VsnaKijz6ygZEAcvQPa9b46YuhfjhU/G0MrrKw
2vgPz/xDmofscP4OIa16S7wp3w4Azhk2MZSRwm1jtD71qAaZgr70tQvdT0vPmnXr2VRSMj7W9qP4
qFisI/IOVdz8cWzK9CljE313quJr6701gaHdJVUCNfYGaaJyXBb9YYimR/rqQ2agTSR2WYfMqrWo
DGoteyDgyoYsMGffp/Q0RaoQkbTTUdqa2ty1T6U931nL0f+FiqscW5uqEKfNfPQCB/EO/KVnrruD
vMRcYQMsIEHQd+USS1W0WJNP3U38XfDNS7X5q1GXz7rfNy/oGyxsohb5HOJ89BCXZfs1xpiwVVJ9
OhYTwxrglfXREqW9ZwYGYPKpYQaoqSl9ouFCgkd+/0WnQxJnr0h8GegxaHuRA7klHmVa1kKqu+5J
dT/hzVvPaQCOpw+mlC3sS96PxleXjgSRFP54GQKXjjAboYP0u0ozU41oF/3buIqJ0trFaoK1EJEE
oRH5drFXuK1mIG+P6wfQAdvQ1EwaEP132CTesZpKdY+gy37M6yqhjWSl34rQExD37nEgQmUVmwH4
UZ4il5aY3zeMf6u478b35bFgRTzGfHhJ9FrKZl9nmC1G8q5/hRg0fU8Gho0jTeYawHpjqzJ3+s1D
6rJt4Kw99tjUNQHBncWL3xjoB6rcOTU9s2cCBdYCYfO0RMR48aWNeXzLdyM14CWmV5QDSAK95CVV
9G0K0fB3iLwfDJBxUNZ7GvniC8kc70sjMt5V5nR7YtuyQ6QoyZv4SfkN8idzDylY2A7wIkZwQo5y
lcZTpTHVY5wxzJS8UbJBUd3iu1Bw3W1aalpCT0U4nN4hvYyiUsztO/NB0yP0tuzZDnOoXzvhqTIS
6hxgWugbp7q/4ne31vXk2W/wSg61ll4K1o4nPJf1U5nOF7kgOnXqHCEqZhuXdsC26vi7hzXyQWZo
/gPru/IMoeFgleVEPVoPB3iUPVQIrCOewipm1XVwdU13NVRh/lK1zOfTLqsvtdHmLyAWYZFz4e6A
GmcvOZ8AKXTUfKb7hQGj9UyH03ouJ3b7MzF6MrkHvg9CGnqi5uzBwp46AuWCqzpG1WeeNAl/16Ha
hsNQfWqq+plXaboZaPY8KLl3ks6iyvRf9b5W38aOlIWZRdq3/K9hVSL+E37DhacFeqBWjHqHsqi8
WUXabfS8KN890/lKUoT5o3rLTchzlpG/6My63zPq+o1qeHByqL3PlpoZW02g1heX37J5m0L7HijQ
9Wt6pUKOPr/4sQsWG1b/t8yq9wuGfErLbaSH9XfINTvVt5izA7XH6mbu5racCUNnGekJ6lyFtqJe
mbEUzPchHxiCIWUgEiAspPw7Uir36H2hdAhOQCw1fCLmsPbMZP4ATqSvE+Ao6GJjxzzYpfYTekvT
u0nq5Y2LYvKaJzQUl3+HDiVkndhxczODnmiWwo8hlvFWvqiWop3wCg6HuAjGM15ZEnISUrYGtnhu
DJ2xh8i1m+Xuw1AHdqQxtH9mnR9k/kINCcv0WpdleqHx9+nH9pexpsCURm9nSpKDkYcqOgDO/foC
rsSkYc5dduP3CiMxqhGxOg+jmVC9kCE7Nu5tWXWNtEJpXszxQ9AQoGtTVr1XbfieCApMjXeKCBHn
BA3BordMRq3mF97RrLP0rfOAOwsagjwPFPGYzvhomPJYz0CkmeoFtN/kLlMi4G3g8DMz3Tkqvk6s
lmtT96M7eCCiJgjcAm6WuuupEwq82eqCvVFOZ5vE7BfPYZJNUoVKoKzZP3qt/aMzbHbxNrYCFEz5
cJaRTHWvWCd39pndiYQmtzTxKsBmwZRLT4vOYa9iuDaEH9vLzP+ialu/YZQwgRrU4prr6bpu6QjW
/ol+hNWaEXsf5tgimnAFTflt0Lk3TP2E4xBzr+0WV9pqydeSwpB3fvXiOk6GsLAaH3xYzQeuHCxd
1YYMGBedFnveLMhnPrGSuILYy26YQDbST85A/gsYc+g0uTtcTU1Jj4vnTa8t5ThF5qrVWAuGLCBV
A6rHztGt8Ys477PqwnWajAOooT9lkeI78OVQrf+QNcpf7xQf2JFN/OAJg4F7nnsmpPK3KV/AT+yg
yPTnf4fZAKr9nWXjOKbqqBDbXZ2R9P/gbWNNrVkrcxpJrfBTZ41lf9cKIJfS7lWOPMH7JKm34RwL
5kaYvCxeS0EKHIrBebaiWVmDo8MM1mr5Lq977WZQV6/kQjzQByW/u+0wkwRv2aBVh66zvhUR5e4m
nEJKEXHOi9xvTqn8WOB2i2U45xZEjFIAG832qeh6yBficMMr2+lVg0ToqfOrD3N0tAejp0fdhi3y
PmHMw932YijKhC8rHK9py1DfCl1j2+Wuv9PC0tm3eubu2fjgRUvUR+kOVqOCtVrJPgBKhduAafBG
aXBRESwSPmcJPUiQPu1WN7XyyXN2uSyi2KUyWm6v6ErfPKVEZZ5RqukMsGWnRobQT2WXH2ioWeYB
vR5wDT5K31e+kalQU5RNl9xWh1UV5RPj0hQ9RmjO9UW+IAqKd37r4uUOSazeT8gOGtyeoL3zv15C
njt8jNF2uSznSvlqjCQ2h/rQ3ALbISRiDBZefDROIMRQEIgERl1FVqZa/VMF//Ce99+YFaD4L2sY
uT7yibZ1Gecq2UNSNd4uLG1iMAGqnfMAl4EgUwCvbk5qw4ShFG9rxe83yNMCisUwemzcgbETo+CL
Ncevy+aXIQUdn0YL3vqir5EdUhD+cjBK42LjEXLbNM80Uea9jN2S3zCK78cp5K20oQ+ukUozatKz
n9bHEWp6H8YX+a1W57nrf79VnN/zDVwXY7ihOYAg8ZlDXP3ngkMlFppW7I/HUhuuXg+urACee6or
o18vuDLMZLugJm9CwsywfkUbSyXmT35VHV3an/SorzxeoQ5YJOdYk/5F+rNtI2QOmnqf/YjtvUcr
jqBC89a/zOZuhbQrHRWR0EY9nVb2z4siEHJqFBTvyawZnwUzQPGG/SeWNw6M0nrsSrA/SIsFzNXN
blU4I0fgN/fVIgoq1ABo0cALkUHAWzT6yaXUJ8+AqLT5AD8RoUr4aEKARhE0ic2GeFYnqPv3MsJx
rlEx9GLUGyZO9pJ4kX0BSfC9EdjEMhTBGyySOJOb9jhXPgME33iQL6o9m8uR5br/wUc1fs9ccB0X
8K8Br9jECWH9nrlARzwh+U9tj55i9mvbKfEUFZNHkkCco2ZCZkOWZ7qX5ubRm71H+tk4ze35dT4Y
7YzvGKPGSxDG2RJVQN4f+vN05sMsUro3qXkU7A4xh0jvTqkFGz+omg+zql+z3DR+qPFr58+3CK6i
XOVU0XWRR/Ywb4E3DZsh0dGKaE756SePFXrrf79gbe/3td3DLcy/nFXdNT2Xj+GfVyy0kdHL3BQK
s2NEJ26fHd7IB0zfj8EUR98t+xSEZFz1BvJkuyUI1kZjIkSPwvfZ+UQ2KPtg7JjXIXT5lEdFpE7L
UfjXOfnVsUHE8+v7giT/PlsNsZdeMV1G3arWdUKeUTeQeVZbeXGFa+jiz/KhDtBlItJEeeOOGa+G
woIr3+KDnQ/43SHUia9SR3qIK6M/8K0yTxINvhalxAZ3SH2oBNuxl297IrC0+Y9UkgdKhaAttYpz
RtTueJcvSYPIkcRtLHYGpsWRNLgbYl/v1oujqoHvmSQR22/x1qOdiqNB144pqoMNSbTY+URorWsO
wTGuC5rv4i2J859aTVQcrNrmSavc+uI7aXORR644qlXLAbLKBOkZ08hJb/LuqowLw2loSfz07I4g
GrFf0pRGX88ldj5y05KjmusoofSAKRCTkv65Chlf6/C9NgFmp+c+aNpHEFTof210Dr4xPNse68Dc
oDiSf14lti1sToT5l9/KTnMJFM8rM91Npp2cw9koHvzBoantpd2+z0OdBmrDRLZKq6U1ZyLTeww9
zDLyXMRli2EjILGJphney/TvL23IIM1vi5M8H9dg43N8mMdwbpx9F2TtNmDU9I51wVoTu1eeBkJe
2QZHT2rWIUBKaehBQsKjVp+V3LDePMquIPPKzzSyiwN2CWXbKaW7yqpBaKMM457ZTXyOB/eFcZ3Z
bmNxDbVDelPdiDiFGjedTHno+s4/yyOZ96DP7XwWyi2rYPoyVjkcislpblqRvrW9ap3YGo93xUwY
MeFq2bq2BgVpBsOv64W2lV+du9K5uFMkukEiN7BPdOR61Z1uBIK78WuITpMdhtuegKkYT4I7kjSp
fonanClj4z9W9tB8FGjFN5U7Ow+ZquhHXYFJE07NR5M2KWwQLm5shtnOgPK/QyQ57r3QaPYN1McV
MKX8QfHU5N3MtrJqN4cCZamHZ3cqIuOaGgyGTSOuPnsik3q/U3cEJZqbeTDrix1GzUUeyRdVQ4Mj
Klw/akhNAY3DYxqwrahpR7sJDsrkZLuwgQSsKqW6SUMHYGfQvjNP8vfVMNf7VJuGD7MBy0sc1Neu
UzGlVpF6ZkwGLxrikElOD9ziwQGerc8D488hyy56iBUPncjMZ6H5zF97b22kOf25En0UozdYwOKl
8PON3yjaMyYzm6qXkGz2gMa7XszPU8oUfwq4GHZLBvsUl8EJcl9OVGB3agS3uRMvGaCqtR4Ln5FA
hvljgk+kbsatHdbhMc3xxP/6wlhl43bABnADsC16CcnNVXFbNLMK1neCpuN0pXtibDu8ayiAkw5b
aV9b2tl3vfjRTFBZC/rbZOFgcAdGZS07phUSQPuPbWn11h+wnTWWwbUtQEouyv516KvNeQEZo9nA
mVtdUOeimh7xVpFBZXxRDXsbiJyHxtIuSdzsOlT3uhnUZ6cqzYeWdqO+olk3UMVXh4W+34BZPLuG
459bieIrsG6vEFzYZ8fQ9UPgGPZ5IDPu4AENNHv9lW7mftQT61EODf1pFM98MhSsmTD7nEKcILyK
j2FjVNr4cwCZqWxPOsfczpQCjIpS9bNhqYJbNdJ1b7odLFi2GHnrOdtuIpJcElvaMCtvYcUFVrJM
EQrUvmjq8uhtiVpfsRNSrx5TVBoG4IBCpLjQZfG9mSFhbi6SIdl2SPLcPRsWoCzGvj64+NpFrVRc
ZSMXNysYb1V/ayhH9FjGbxIVcJvY22RYBM20KJ9rMW7DsA2P1S2e9RL9fU0wys++b9hMxUrvQtST
Ovek2TIb5BYrFMz9hvJW9bgW9aF+Dkq4CAi8t52aBO+ekffXCiX2qlY77xlJ2loGV/hlMZ5p2nJ/
OQ4xFiLgAqRLiEMyZMV3i+RduBAvaW0AHC8CboRJcSFi0FwHRmJuMlF508BpL+M0XmhyPBAa2/0R
V9lyUNjFrkWsmyZ6ejdClTDpxn5Q4zq95zk98gVFLpuFBPSG3ww72fu5pr/3if+zWajkQUw8rTmu
09n2N8jmwusUTMUlRRKOFqJI8D3qHX5qfUXo9PSl4abbqakFwC7n21g3WypgHb6Gnl4lxocSpj3b
ikllGYs0XvFS2I5z1tz50qmFss7nCQFZ2fwEQIYZUBRfV/8ssGWWDveYo9zTACS2RQ/yec6mJ3Gx
fRYZUrwq96MnpWpn5iNucPHUCe/Q9K4j0cEtx9y4QgQIK8MslzGyuNkVi8Fij5X7RnFPfzFr6095
pJEivhzJc4NeBjxmv/BM6x/7WWuvELQq1H/8u1WH7KFgRIWAtexox5V7ixhc8Yfp5WffcvVnRl2c
SJweH37ytDOgMlVK70QS3ALXuXUDKbiZURxlDUZBkV0NUAO6IZhHaBDt28x9R2NvQKFJVb0dRjyj
uatMlBp9TVPZ1+8WeayMxU6mFQBNAfEXqNqwjQsk2M3smM8EycX7JX6nihVjFXUE1lS+QKS2fRPt
HQ3TOjwoxkzx9D1IhXZP9Wd6wN20kXMIyQCssl69uLajHSM1QQEa6K16LlHq/gqXF94R3dVPuZM6
f1QFvlqyod1ShJ/OkLVSy0XgFJIONtXmp5ykzDPGKZ6I+2k22kMZWBPOR/7OTKXapybgCnWcY+yX
SJ18nkQmPh+gSiUCfVlXjnP2JfSdN+Qv+ZKntYRqqRkKaxVzpX1XeZpekBxNl5Tmy1bBS/Gu5Fhl
O2RRlZHR2I/Mhy416GMHbBfMklxrTGsXb0DMHE0mt3xwMfTM+YMI6Ber6qvD0raokbQRVjd/kxPl
JQbmr2wYec41xv0Yenlx86r5u+9T98h1lvA4pntyb1Z0xn3IvO3/98+oI0C3kzU9VDHECX2qs+9B
b16AVz8pZj695k38dUqY1IuDQAW9M3JlH2VINqASRw+8e0XfcasE5XgkDxIlAV71iYNCbx4deyCc
KbH8bGvbLMVTPfifJZ/P2IQEt7bdbTbz8Ec7ud90pRpOeg2g1hPbZzUIlZ07NTgVxNs0c9k+i6PB
ZDqdiA23kdUl6LVxP6eZd5VDX3WscYd3DjZp0/gqN4b9GGSYtJpuYzhB+U4hp226pHAOZgwyQrV8
68Gs8w9U3dVdI5nopUsxNsYlmwCfJ5JQlHgJ4sag1ElEDedd7yYTsanddJZHv17Q56Nf7cIf/156
eaIX8E9CtGMZturYqmERtPx7c7LWykLpyio7Lt2OwTIbtLtRdAusmuH9X0fcBeFyrqXL79H0eQ0Z
V3pB7L+qBFHcUJdjtA6t7HHZ1hQZptHB9c8zdcnWnEeuADthJyVPYuXWjmzLl2JH6au7imXivEDY
OkgBW9WsTDZmCOzUkmbnmzbcZZkjS58+TWam8ZhJxW9NnqfON642cYrgxcdnh/bCzuxV8JCFX5xr
23B3MYHhT6xfT0USvZmW57+6bBHX8giJdL4eMjDQLX7wTdIeAm6wF/kS0QIiyMWpL/Kt7qv2xmIH
W/is4TI0IFSN4CqP9FB7q+h7XHu1e0/UwXqQdw2K9/cBXARQBai/GSKeJYneVeG7mVbLroX8+HZA
oW837wVdgp2mNRAMxYu8y21X5V/sJC9dp38sKyI7IRUjHR3kZVWr59T/j+bE/yRCOp5mOLqn2hbU
RMe0jN+a19Vota0CuOTcZZO9L2YC27gBwRCxIGIpmWKKnC4KrRXhC8k9tBzUmcJpnLP6AgMBpvDo
GeOfMbL0A3VhcLBtHPJRZbwkFtE26FCnhuS43mnG3a8eUlRpMXdG9KVOlRGIEX0k+UUHZs+D+KFQ
CO4buffA4lIeE9HRoTWIeAd2y7kVLZ14gHo4hc28renyFH3gHIMAwEaCcWLryvgVaHDl1hg9dPVl
4dwRoDt3/JIlKqq7PGMz5LhrU8X9ymTs16k4Ut8nLFLrIAd8RMC9XT5AY7IvZq1fyFs5NUN+zL2k
2Miu6q8X7PK7JXMvnqC6yq4nqWe3mmAKB+me6ujfli1vZYWfWQkt9leHFTtVsZtHO8HRFSB8E+x8
0EPNjdEddD2mRM+IXoIjxH6SMZsSH1zNwK21Qp7etf2oR13yEab+n1NdK1+nMVpRWO2jfJx/EKu3
D8TBxBkIcO1DNjkTMlnalhYT5qzBQSN7nklBqb1U56rd3X5NrVLQSQh/BjLh/t8gy5rzx8iwjce+
AOab+U73UOta+JDbJFTLaav/YM7VU655gKY8K36qzIgJFLSYBXmKstw/uE5VrXTt6xLR281oxm3x
iJQPCserSFeSqR+BpsPrjkmPouU5zv3A1jJFSS0GgeS69P/RttJs9bfFk1Avm5mrromASP4nJj9/
C/UyhtBsxsw3T4o7DUemq+Y5DTDEyFAAnMDrjEnwrhfqw1mxk41rBD/f0h1STigJ8pXSEYPVNq9y
38+brCabJHvTG6W5xrIDDpfI6uMPx+yqPVxAKlIXCsFottWTkRR3F+rXo27UGeq28KgkY/KiVcVJ
0T3zYHi99aDajAt9IgdfVW7KVZ37w3ePDpUHo/m5YMxM892dD7OAxxamz8yR8eDNskIEH3mjPRvi
aFRAPNQ2E/9qsN/kiBib+AlLVo7LPBNJRtN6NHHca47rHQkB2P0qYmHbvU++0q5qsVVLpjm49/S9
LMu+DVGB7U4zKDh0m62ZTND14HWVViXMEUwFUN2f0jnoz/JSH1raHvII4MlJN/pskxVsAT/hflx1
ChniXdGsdpgKJuSejFSYwjBXEQm0ic8OwBrAJdpZujVDaHkygFa+BJH4B4cO8TMp6oK/fmj58cHn
j2MWoa1A7oa7QQkZEif1dTSV+Am+cLDztW7eJLrfJWA8OlyFaTYTGZbuRyMYnh3gsAi/pvRiaW76
gT5Xh257nscspw+g+qser+M1y1v1qTaLF9pjJt1L0LBlROJsAcJz70TjuAbb5J/lC9YbmAoWFq9f
5yBBYCmTTbgaZA+e3wkgtDdBZURPsTY7/M213kYbOXgdB+s6jJr+IAd3DfYp2H08o7SB/IMM94iC
nPSqoHlraOZUY5m8alP7ZyECcfPa2SJC6P4jctX8fXaB6QzIH+QaaOWa46i/3VJ6Frmd6QKlqUcv
fYmmjD1/yW4u1qprmpn6l7HVw7XWVclzwRSFv5VFU4uomt2AM+1nzU1t0O/GDPoZeqa7rRzx4/c3
X6xl8lnSJAq/TDUlkcQsToVYZFseXdqOkO/zKEVHOYyPPAlelCCJvssDcgT6pkqf8ORbcPq0+I6Q
wDqYSa0f2qb0/zTs7gO5Zb1fWpATzcR/36zZv8d5eACyTcOzDcfh/zEZ/HO96SxWQuCbyrnQvENe
th/5QGN5Pc4qDgRAZHCdxPu8gYipdCqFbAAFwe7atzYLO3rYzHmX/gKtx3MLSXB5C9a1W95q7l5T
be2LEan4FGjkk1xaUrN3PYGeokvGvGqXxGb97gsvsxJTfAeoxH6ODFGX2bg4aZp4mJuX9C3XCvq7
ee+3g1HDUgr8P6NcZQ+W5R+ZUIzEoWM8pKNh0aNGZtEZ2vdeN8GU9AxqyyFWvqZYh0rB0U74wbD0
vTNXdLLLledFXV2XDHJcOIyyKwU8I9zhnKn3HqDgf/8N6Lr4iP++X/ZooJPArNJbYeFn6f/nryAu
tbxoayW4TCZ/vTQeSCZx3PSSTCob1ITylFon+sbn+6awMdkkGtGYEsdq5JZAqqp/yncS2BowHMUt
o57lL8VU7SONlPyxJoj4FEdwZwYY9FJIw1aCWM3qDKaq+FoqVzBy7Pu6ybgoPqnEJHAZAvfevfSk
lW1pmQE/dlW0eqWxLSs9+mw95EPBlH2fPcXBrl/SLVY65xQAW1xXWaNsMEkFYF6sn9oeqfLRuzTD
YtaebJ3Up7it+GZ/jJRV3Q7aITSqHGOCeoyE0FNB/bZr45K841qrH+dxPmRGFT5CODv4vjE+Usnp
K7VzKdqWQCmMc3yaKQrmzoSC13yVabDxrO+H3KeV4OpIdKwYt0VJaOnZZ6lPI8t7Goau32oO3few
G9JjYZNtFHXR9KFY4KadxHzU6W4tfS9D35Nmbz7KnlsWmvs0K9cRDBB9MMonR4UXCvG32rqlFn47
akbUfA55gIxqih33gC0DZacME1AG3FJOyPDDJDwRxCNKayQQTJXblSMCT+ghGfugwgCo5JW3apBR
kOuCKrN2u+OIhmWD+iRhEKzlR2fqyIrUNf/JZji9ai1+4GcGq6BvsCN19y4y4GOFg/M+OSagUYGN
nmeYL+54HhTaqSMQBJohfEPiPi3B4DTDxrVaFFDXI+8p5Td1ls82+agDdI8pHCviodRU8KeOpV3x
yOygxpg/LBSAZl4kX72mSWA5Oc1TbeeHaJzLbRJ3gFJDq30G5EA2ucmtJkO623S419ZUrkdVqR87
iKP7MnLnoxbM2MpQLG46aNR2bmMkxlhL3vT08GsVzmHnrRnGqYgFCagN1Ki7/Tpy3frJ0+uHhhiT
VY/NGTyc3x0R4po7E+LEYNc0ZXOEESJELzCCP+w5mW5VrfWvLjNhy0hfoHGcpDhZaViWNWbHW23C
m5oh/lD99NSIDqreWyUAKZhxslTLLSZTtY1lkWJ292te1CsqjhQbUtevc/LIrLEHi6AfjYy6K0K1
CW9Wap+X8v7f15//GRaz/LgqMbEeDxnyxX8v10vXJj2wnb3zqKIfTdrUevZs1K1Ghm9J6gDlOafV
Vp5zxA+TLEo9KddrySk9JKr5U8JXWhY7RRdxuwNB7EwB/7N/O1qvbunqy5mydT46H1SnbXThM+KK
SzBDu2NkpWwJ06qYE8yg+SNKDm1wm6dKxGFPJTv4GUTlvkdQdZgckubs/1iL/6d1wWfBHsFzbcO2
0TrI+Lq/7b6TybK6UowImH4+TjlhoSoNu2NhmtOH5sywl7X21c8Uk9VSRVQtzo/ofDcQacnvLnJn
7Um1ilW5R9kGlg1hmf4hesS1YpYfTs065gTAhkB8QFOJrPEWT06008QmmYSiGIwV54JMi/BOMxlx
nOY1Z9mZ2BY/u37mIRNVD01Xlu/s/OzzDOMcfGCiPxHNA7Q3yYr2LBny4axvsUIqJ8EPvzKzX4Wj
+0PWiHLDW8dzCvqkoCXKcPfeR3b8gHRjHWVJSJecU/LFJOBk61gDk4u/zslvSWHS49el0y3Oq6W6
YibVXW1G3SstccYvSeJqKNDb5IZRRr2hJyZ6Ai9nGyXZd4jBdPaz/F1trGnXwopTsWAsAsdF5Sie
HbGefXjuqB71uEuPvPuSGCYJPZHzZ99kJugQT+/3Y6K6qxId0taqauWqRNXp328UTdZe/3hQ256t
0vezaF94lvV76mycGyZOJytFn9NVr6gtRfJOErzJo8KslOWcPAo8UMJu+FUTw68OVtTZqV3huuUt
U7TmDNvNXIWTe1nqXvq/8VYNeCLEYaXvAS40KKopVbqxTU6ZET1LcbEUHJtCZuwx9ObJA73B6Od0
n7oz8ECRp9R5XJmTV4xbB7rCxRMvlA6a2z0gDndPIR6Y3eyE9Ws9ud8DB4ML0VMgnrTPMZrslW45
IfKQcHrSyuZFnlcDJcfDEnXHxPbcV5PAtiTyuBzH8Zkg3upxaMInOX2dnDk+dpH2SCpzv5Li5Mis
sUo10XgFS+Bi/RINnEWmbkQv5lwegplGrKzLRtl0iJXqMDj5Q+1oxUUZlO4tx6QppLi1Cr03KrCs
A6ff5Qgf69USrkEXTHhrNe9UVfHDrzoMX36zByibbDKawUaNOWOlZv640xIQsfg7ML3wpO3z3tlU
M09aD6bwyq88471QI2CskM13Uu2F4p8+hI4uvwrRXIjRqRyT9u70btEWXi89llR1vjhOV9xJMWgu
Ta5VGxnREcUCg5dHz0rU3g1lABLLbYsPvQm/qdBsCiFTL62iYnxhfxkir3xgYhpUqNG6WO2uy9Rk
JKNtDc2SvBajb++zUY0H3Xe8g56X7s20TW29jEv+/do3fhecerbnmAa1k+raKuSw3/aorllHCoLo
9Nxm7vgdvxhQDxtfgMaRGQ78vu2BUK/AeENrmbzmYWrgk8JHX9dg+5ff9lBo1qVEOekifeeK46hs
2p9Hyznx1Vye++f3MTrBBKzg0cryhpAVoX/BoJFckqa//fs/1fyfDgw9SZ0dOWUjnUfytf65HQ/V
3rQB//RApJm2ZDgx/4+xM1uOG8my7a+U5TuqMQ/XOusBQMxBBieRIl9gEkViBhwzHF9/F0LZnZnq
a9XXMo0mMoJTEHD3c87ea7v66uMrO6gnGMOhWpNPdF36S6QoIneNJytTp7Naz8otBdWBPkl2XugJ
XlKk1pe8cZbjMA2PDSfNnx9KYxIh+oWbMRurG2myk+lxyx4zEk2v1BC3KwXO7JrjwgZin0cnn87N
lIPHbVv1ZaSn6Dbu7WRGnFB5lTmhV5/S7emcVunTv39BrP9RIjqWjuIPcJ1nMdH7ddljm6UfJU0E
5Z0HksBrETavx36IH4e5mpUXKCVv3Ty9XQ/EvYv7pi8epJZ195nVakdHeJ/X8zvlSkrSU7v9Uxv6
ZxezJK5rNQKlG2k7drOxRgOxkaRh2E5duf9TjOLqo7rjvAIAbxWoyKFZTpz4rAOeff0L1+VofLn+
cx9Xbe1nXp2cx7XDc11T40EeCEoyTtfFNRJyJGUgXY4TNb/d6fYPdUF7WarZS+nM0yaNu/9lPOL+
P15OtMa6TRccyKT6a8UdRdgbEkNTjj87jGavRqEhNQJo87rbX60mWgb/tVBqUlfWIjlvDXtnm6RZ
SmXCtLi4K7apEI+JpimXJK+3CX2/x2x9Uw1Qtl37RaHdcxZGfqzbFhOIpmVKCGDJC69VYlSBiNVU
OBXKgDTEATVnrkYSnh8ts/qSV2mMpmI+uinxX+0IGTN9FThncBpjCU6T7mFOq+je6lDQYbfesh1Y
lFhzdO7BLf/8F0FM9s7UO4HTFPE8qFHoCWsgIZJI/r6mo+2JRFrgcVTtJtK8Z8+bC0bgtDbN3olv
nTk9NWOE33teLdFwloM8c+sXp8K5rTVquyvXdxsTwQMEtJjZZV/5DqjoDeToEB4gFsK4iB/X967l
MH+S+LaLPXtTGVAWr9L9atBgpl6bvf/+vtGM/yFBdGxNVzVXMwyd/or9i2gWVQISYPQSJ55UH1gI
l4exT4jnzb3thBl4C+bi6mpoPRqp2VK9mCkpitUoX7qph8cvz6XRRbfXQziwvHL1puGeddnv5USl
E68HhEZXk7AkvNiv607kG5P8U4UTPYQMXb7ZlnZhfS6fJqnWJ2fMHoQaPf4iKI8ISQMIv3523+v1
DoaxstVHYE1XO9uMsOQuzq2TObk8ZSSuAmQMmtBrdozwFtBiKc6ixMT4tBbqgwtut8fGGeHCoLUs
vsWYu49gYqJTRCL7yYz1gyw6E7yWqR1QkbKPq9WU3kujTh7TrLozIoxz1Wx9h2MRYTfuMbpeNWb0
/tEIkgF9vfsH07gbbHM+z2n0A9Qr2Im1eyoGKe/7Em7b2jutNZA716AlmtLU12vfdqkpZBdD9SPL
IHOU8X+8zRVN2VTFsYgH5SFBTxGATbmtQVY8OYmXnFCMz2EqjOilFmx2AKreWsagzP7xjUNjSc8V
+c3QyWvKy/Uyvr6JKpyDnmWfmLdydjDETqnBlfUx8itV3APYvJW9pjwvpYcJJeEkTwhG/KIparaD
feluon5IHjJPfKuXeXtVW/REnoc99ExZRuozmfHbdJpszl01gjKilrmI1iujal1rs3izeI3h++9Z
xV+W1Ve7ZEBCrhf7f7zP/yf+4KxSyBjtzb/+k/ffayFbKrf+l3f/9VSX/P+f6+f893P+/hn/uknf
6cfXn/2/fdbuo779Vn50vz7pb1+Z7/7HTxd+67/97Z1N1ae9vB8+Wvnw0Q1Ff/0p+D3WZ/7/PviP
j+tXeZLi4/ff3uuh6tevBgy2+u2Phw4/fv9tdeb8x1+//B+PrT//778FdVGX39Nvv37Gx7eu//03
xbb/6XJe1h0dD4qKuYDO9fRxfcjV/ulYtIbN6xaxPvbbP6q67ZPff9OMf+L9MSmiOYDYHOlQf3f1
sD6kmP/UdQ5YiJ45wqh44ozf/uuH+9vf8M+/6T+qAX0RkLzu99/0v+vILYYlCMk59bkoqdf/fjn1
eVlTkJs1JNt0RlFUkz2otp35MuB93ykz/N9UivS1gkvvZlb/TdGwJyKdtA8cUoaLzJThkqqauRs7
eUcenf2od+WHlJkZUGXDkOzAzBpq4d4kpyFOzRsCwJ2bdp7J+DGGttnqiogglwD8/ctf4Y9f9K+/
mPZ3icL6izHv1mxeeMs0XM60fz/j0Qw1IxdU1tab1GPhdOr9mBgfGFXtXe5OVE7rKlbO+ymDxRvl
545xIeNe86E2q+pUqbO6KcZF/99G4/y9/9IJ5sdyNExvhsrehxkJ/f7ffyxPwsNRqzLeIunjhL/q
2zqje29s22N4AfLXib3pqDQ4F37e6+lsqa/GGiXUxvPh379IrvHLy2QbvDgqJYNhOBouBPv6+F/a
Ic3kIsOF+xjKmpwPqyV9zXCeos5oAjd3zU3WqnsafNVZ1xsOMYyiYIbVzcGe5EODWhkEtzPkt1ma
LufWIg+OoKL6hBw6qGI7OV8fHDMLDHkhD4s+IahZ0uhG1mvnJzHgFVpddKPKVgulrpIaOpjezfUp
CwDgvbU47/1Qgycapv4uoYlEhiKfcH2aYWG5WL+kuX7Jn0+7PtDpnhu6DNmD61fSJ7BfTgQRZtYs
/WYhhAEKtFeevTJjuj+4nQxrZsY31UIbJV0E/sn1KSRJtuRCiUOzPvjzc0na2QwR8TVRLJp2d/0g
+ba9L4kE3/7lg4psfLu3xPn6yRMk1gM2hbOVGQCsrZh8plhapv/zfW8sYGgKgTO6HrybNf7hRoLh
dfKxu4ZB3Fw/rmX5Hw/2hLaFphN9gwf/jeGvdZNrOaqyBoVJxeTjdP1YJc14CZdclTt9YOTnDA3T
wvXZ1zdD3CM/IBrp+vE6cSBtZTmhR+szfnluqzjqeUy+R66eLCHHiCZcJCLotgZJkPCXHiISN/po
pLdT2GDLKCWxGa5vEi9ebjSk403fDLvrx8s1WqJr1vnB+ox8QBtdtnq+tR3yKMoaxgWJfW2DU7iu
pcUrnn3LJuiqvUaSggap5hnR+xJiOae9PU7krDRNA2eqWYKyyDzcp9tabwqU1OKj4Ni2ESw0G0aX
HsyyLgomCw12SzCPHxMxyPTKs1Fxm0BTC/fJa+ppx24BNVCBHB0pqLe9uYYH6dyXFULUNivmbedh
rmhEHG+gNtebou+XvZaL3B8noLGlBfGBF/PWZhUP7LWQleS/o4KpJmJ51Sgw+/iePRjEiEtVqDAA
LCbkhvjeTRjn+yaOj9WjkTlfM4sqPFeUPqzWgFokKdtFSzqffAAmnJ32kc6K8Akhem2VIQ/R6H7F
U0eGmvKKbEUrYbAOR3eglQCjbQIovzFpZ1OjxAdp1TSrjcfyipzKakB9hPwKjhvB0ONbazhFoKDv
TwnWASY1j1AIJ1/G0Xue4MIwItjaRNqkHawzBlW3FKtBYy3gihvyWnV0mGuP/KRRyqfVpkCdRXTW
zZyp3T4f3FWQM5Iko2xEnpb7uRhOHK4OhpciIecvRJ7gOY/rL3HysTTzo05ID3DsLN+UClgOw7rx
ZPypkpCCgdEiJpCAISDmZBmQhOF50y7uMCVSSFTDzhtH8jWc4mtNspziIPQtTWtTVa+sGm/kWL9D
MCKfG326r+fpzfX1ZeN4FrPN71G3u85R72Zn3Lhm8kD3+H4ZLKLdIyRIWCGM8ZRm5aXSmxvDpRLR
CFCKlpF4JBC3/hBDsW5I/WKPFRcnQoPEFP4eymmycyZYYGrXbfTC+mj7YZcoBjArMSihx7tEEosD
XpSPEcTbYbS54DRethypm68CSGSslN4oPViQqVFAPszQ3WFz7wmKSw+OKC+5sSo49XsiKooV+Q41
2HVva4w65PJu5t7swhS0oJxIXhhhI+zgvogswTewTPkhl/EuN2AsK5N4pYUc7Vun7+DHk5MDF0nr
0rtGJ7uPQw4xQ6KgcHmQwCaOhIRXKBz1bcwRdtdBDNdt8NfC5M+UYsuZa/0tKUg0MpTirMU6mFkH
Zwx09l1C3FWGNXCmpfKGeQNwHeaZyQNeV6hI8NFtQmev8bQkODZ7BkRFBQ3HFvLoIMYIOahrd8ys
WyjzR2TM6Qq5Xn176oU1vX4tEyyNzO/RmRRbU4s3DafCveMq963bexgCpx2Kv+54feNQthW0nG1i
UmJAPHanDEDVkS/+/GdS67xfmmJr59b3qXJ54PqxKIUIvI1jA2YXsry5oij5803sOX999/qAbrEO
Ae445EIepCie7TS+oLp5U/TikuuGDITNbS7zktDLDk7LItsQRZSfRuOedvElNZebpem/almzVg1i
p7GF6apgCrvqBR18r2AtgkVjnpWlhJT2yE6BCNp9ykSawf1sPUR4+gn4xVevWYAeYIOmNVQJsN6c
+iCSa3MCwjUeJuJcKNWJng8koPsgBS6u9Se5S4REgmeOBNPuqXytKQDL9MXp2tzHWrpPLLJ0ByvD
QK29pvqSbZTWvRllTZiV8RSxA4S1GwNvgVydjynG6pR5nVHtR1XeuT3505r5IjL7szVbopOyR6uI
Pr2VWWG3Phrsrc2Ss80FV/FI3guS2SrUO34nhpEvmT3cV1n3UuWTBsya1v48OaRnjkJiB7I3veJt
S8UaN2URAXlR+a5je0KtRntqOKUuaCtHcQ9S8e6MNdamJc9HZsMdCQK0qHtA96NDGuBMRmNVMCvO
ev2RQnxWiRopgY6qdfvVtMkJxDCqH0HP/RAdLM/pDkVK69Nx1nxTJ/sgvP7B0EOmG6NRDglBL3aG
TQMYOrEezBeSvQmOw1c4V23HtLq1bXE22EGV9BtIzdPc02brM7IKWsRFQRu1780y2ixXftIR6z6S
JMoVYFdnryCoGes49H9P3xioL8IqAmtPKDPxFbCYdGN4HfJ+vFOyni/v3rXMttkIJNBL1bqJ+pKI
Z9BURfXqjTd0oOIdDL7Din+BLB/7TdedGhDYlqKLbbOU5zF3v6bG+FhW+bEo0ItN7i5nVVOhVTZT
tQc8fyBfj7Mn/FK8bWA4WHQ14hg8R4LrZ6rrVsulnUwQUf1dH8uUwwEin9YMRuwQVCn149gZJ3XU
QyJSaOcSZpIJRiCdB1CYg6DG9hPq6qZr3M+ys7W9Eu0Xuym2OCrZRhVy30QvjbCvhtCKpyLMOi5p
JbIO3mJvoglKZqws73o/95tK8W5d2EBuoxNjlGkHGCy0zmNuVkWxYYAizTXy+EKfqz8yBt6BXsPh
jGjeL1UyrxtmNOQHLF9KdWiDLuFOTJrvS4OSWApcass83kUZaFbLYMtOSnkmvG1NrwlUkRLWSc2/
ATEWqnH7icrcQG1G4tFHt2CgQRPKyLZRQIDO7UVZw5uWKOW7FE3l00uC8rbGOSzj10JOX3QlfhlF
e3RX+nfapiNGeP1BT3pgNySH8o2eE7JOAhISAVS1hLKuAHREWWG5FDCQl7OBvD4w4UH5+qhAt8fL
1CtPkxU/SGxbEOe7T1BMe3Pm5aqSu1oOH7jBC4A01QNEvjOTP9CBbnTBcDzGphEohHksiD8D0STz
SmglkDAPaeYFKcsrSQxagqIKWYoGCG6UnsAZBk95QY7IcqUjFDiriH71xbTOi9GGco7obbdeh6Sc
68G2EBhI86WOtGKzjK0J4dTZa0nbIPaDl9omxEiXTXJeyM/ZWxUcSOwqGTaaL5M0nJ3KIqwNQIDV
Ecsbg49XXCOnPu5oVWYTKG4P1KS3GUTzdYn1Df1mxxdz+rWeSC2ZxikJV5wEYDfPrgnp4cTMlbQZ
4oqltuyT/ZyVh3TgFfPS/gt2gneGrU91dUZyrJBoa17cnAFoskhfyVV8p+SNh6r3o5DeXZy5H5rr
EMllKVuDs9DJia17Q88/S7gImznrTsJruk2kwjHCqB8KXjk38m6bArpvMvdgZLIYC5/aUy1lcoOZ
k7O9+BIN8HU90Ar9MrO0D2bg5AWVYgxxjsblhixxMMJxzPHdHG/a0XlqGpwpRs7UnKtn3KcHL02Y
Mw8alHz03+B1iLlUoHnOtveiROIeyd4PWY/VUcXBRt6GY1THElfesuEEUWN2nOC6Xv/ZFNR0IKZ4
wvVZPz/h+rnoOyFrXj/aXZ8FiKnIxtuI3V9TkoAcmINVOcyqscYRUxkgBiBXSfcbazY3vefdJtqc
+9J8cw0K1SRdqw6l+xg0w48Ix/HzqnyD96yxUDnnJnJJRe4zGgYEis4DhEdWv5lYN29rW2owOM1X
YzAcX+m098oDq0paQJBpKNhBvASlckpHDlC624MnIFWyXpERzIUMoSnE3ZggBlQov1pW4lsh8CAd
G3J0PpV0Z1TaF7pIYVEMpIZXQVZ3OGMH5zYhAmo7jasohagvRQMMC5QnSCUAKU8Bpg4s2Kkce884
nXAbEm3B+wYqex6dB1rEAn06xt8Wb3mBk7p5LJdlU7gkEuMKQ9GohOYgtxEBanINC4PtZU0tO6+r
3DbCeYYkgHFRKBiLgPYYcH9kYZxh3rM4LMO7Ci/Etyeskkt5khwOkFSYW03XmZ4npCRORIPnksAx
R4xmkJXOhV8byaU+18fBNfPVHomnnr9QQ2xEKDPUVFNqtVRzhaqF6jxx6evAtccFhFJkqI8qkrFt
auhoj2ccwEJtJi6PeRu7NWox2w4JU8CIonct1RzDbFXV41BzRk5PdrMftdnYmdWE5jkCUB8Z98Ip
Hrl6NZlter2Hcj1l3CEDt1NR9YepysRGOFCEyaPu8+55aComX0X5xDWagEUvL4DBuyOSfnA4Zmse
tJK49sjckrcEvyKjVZ43HwTzgf1tleY4p8Mfb/qqehjL2A2SYnoqOn0nWgRuWpG8M6U/eQapm4P9
1MLgIRYx7oBKjce81tWdSeRaUKHcCji9lseuG7+uhzDhmhwqS3urqrQKxKC9ml0NbjBttrY2ffWM
7iUiwtHvTWIX86Fo0P7xKurN6ATkLpDOUdfDYb1KRN2T7KtaC8cgjl1Q5jRydeXsV9oEBXnK7vUZ
6jsxxdR+fB1BBMU8GXbQLvXnhIkFWlTr+F5FCuZICgTHKj/S5FFYaglBa2UaxIN+LCmoj6P6rCik
TlMJfK+5DGhSLn4ec3Sr1LfRtkAu68MrbcqUVguhiaV3GN3pzjOas2P3+6y4bxtanWMBAzpC0GaA
pdwQN7CbXTtMyWb3SZd776o836FLXfFX9Ubettn8OEzHvJl7xBRty+frX9oh2upmJA6Raap+bkfP
2EM8316X1iTN5T7FltinZfRU3A2tZOF19MCIHOAzY7lrhkkJ1UJ+UywNLKcyBe4A1F/AzMR39dkQ
tx436ZqDSRyvQwB8QFl5T9ixrTgEfL8Pkxhumtp5Bv71hry3Kwz1ZBkAyQX5LaOICY1sLgnAwTCy
lbfeQxTbq/1nbOcYOV0YocJlrAhoACcvO/+sfK8n8WxY7WW26d9Gpv2W9aQhlh6W7kHz3jm8HK1m
QNSmPYvCm0KHvSEbVJ1fOdNCrC/cVM28YQOZWVXUW7V9zOVc+ZZTZwHdT81Xb62JoAcVtWFQD+Zh
Lkir7jNFCWjqzH49mWdQB/Rryf+ISye0ASceS5l8yfNhDqiU431RPOPdJ9GkKM71/GlmQ7k30kgL
IVfXPuAaCkG38XBle4iaPcKcrGaml0Sk1GJ5eG9D6LsDykQCpGjF494DY7Mq2JGf4NYjgiCdts4a
PpY4c31wIfc7zoI1udeJmwIXBqbUlOGoQC3WFYIy1piKyJk23B3Osc3eQKZuVcZWHBFq1sIm+561
k7W1ejIKMVSUHNZQzyypm+10ayD5ScETm9raSZTydsbBSpaIigYmqqKtGaugZh86YLAz/LmpGpGn
Ko9tO2SbZv7mDvTqy9V9TaJFt+kitws6nXbEwkZUZdG0+n0B2HEz1Gq5KeFWPatzdjCzErGXM2Q7
j2CyVp+3wL2bLYRr/JFJc4ZWsu0o10OkEuGg2jeJxvU3WOrXMQUEP3wndAkfOsTLnUI7gX4+RY43
z8fIteQuawxm0gNiW5kxMZjUA05xfadYD55RzoFr4WJp7Z4ycdlXqUa2rU3okFjPUgYnpE0rtWi7
9uZM8u2cNRhpNcZvM2eflS3FVKIr4TRKYFNJKIVDMGob/+BMxj5ZET9KkhbNTGIk6NM0ak9YoYFw
P8P/hIbDhOhbXCLD/prURHy53Hx+50QcalUQ+gtDWAHUPcKSGZIbUdAO7o6dxQSwACkYeoPRkTIo
1a3jEKun1eK8tFZJFjZASO4eQkRNglSR9flKv5yn7zPFlVUIhKNshuUg7O0Anz72xrAX217GmDjN
npd07MF8RfJbp7fZZmiLzGc0871dGNKr5oFSB1djQVpAZpinOYsPOd2h3ahW36t2OeNcUu5dm4ls
mVFerHNnRX9X10YgTvgEi9iMshtAYiBB2nnuUNDUtLnoPGUJhqb5ASsL6hODnbR+JvaByhI7vjd7
faiWCZ3hQX2BE/BNdsrNEieK35TmFyFJBBp1PBD40Do/y10CExoHfVNRhSsCaucM5WMJ+v84NumP
WrHsPfKqnqG5P5sRtk4Z42ECQu2IOUjyFLm28q61X9LEoEYFp8ttPJ+XUX7vdfnsOJMeXA8/k6uS
IZXfilS8Q7WaOMO4DwSIe4ErBuwKen8wZ1e/WOO0XcwnoY7dXaa7YSOip2wW7cYpp32TxGNAg4Me
Z0R7kiuWWwg7/TE2V55Dx3aSYC7KUhCwsl0l+9oYcmEBQu+nOXQSXL+CDQ6S+Wbomh8VHtBZmGFh
i/mmyTlXVzHZUFYqsTV5EJq4Uy+RqdH+sPfsjFxFhqFxsND2UBozVH7jqyhHgxlQ+1xpY3YcvGS+
QGGDsN85QEr18UFRm3fNwoU+BdVIIE0PZOtc6t3GiatbrC7WNrFHunA0UVoqtLZzLqh/Ibg0zACq
H50AQWMQjdNLOoJ5Ed+bom5ORXHhopXn2lU5mKHlZtZt74DM3XLNCgJNyBojMhyamt4dVNt6UPSN
XGR+Up1EBLCEA4W7bRPRvfFb9oHN4FgzVt3ZI6nH7x0kqIXL5q55t3Y5uCRR16+9mLot/tZAt+lp
LpEGGJo6QTOV/AHBx64lBZYmQbHRSufrXGl1QDROv/EavQILWc37nGWUm+5ielEXltgv+dG/J/TD
uMd1Vlib3kLTf7el1m3aPic0g5IbCHJEbcWOsjarayv9UAl6vlcVnIHkX1+gBGFM8/b5zBKgWh3Y
Rd3epC0lLKlj77St2c4N9aWEobRpqANojlIlxcp653DGj/I+QcrNVGIQj8P8qgtuI9dzI5CKNRuf
ZRykyqJTOW9uZhT0+TNCmYr+FEvjRzbJ+NI5xYXdU/UVs2QgRAqvv7TTc6YrdQBfvccQyFg2QsNY
Yj+gWRzneBPKneCMFlT6cPQ0uqbthJOa7hZW+F05DosPx6PwpdrnYTaVN3pcnm0mRT4iudyvOYuZ
ShssqCJ3qlEcM+J5Uw8e0XDHod3ZJFBdQ7lw8EiRZQfJtG00Yt1nQov81unitXli0BDcs0G+Qm1h
qR30j3h4Y3Vp6ZXGVqjFJF9a1SUTJKUC8V623RBv4RsAyiVt2FeWZRf1y23DcYjiGeIJ+hfVt1TU
ToR1JpgkOIWC6UOaSJWI+FbmZruSL8lPyb1Dn9To1CNKB/wF15fOqsxnsureCXej9aU+9C12V8Xu
OfMJ6qUeIYaPrZHmPHu2s5ivSZGR9JfbwMldKph5IPWHkanvZTF7g7u0IYUDsFeCXymBkIfQPvNa
sw/1zJ1JcYuf6mnFicnUJp4OmWdF5JlABENlUR0rPIBAI9NTXdAXIb/LZ6LOUMdugBwl2R6MYYvE
m0NRzutMXD04rEoWhKyNbE9Se5gVQ6UrqwR9SRa6Frlh2dYcNZlnOSSxsZ3WnFcGDmeaypw1u9Uq
c9x2dnExFyXa5Ev0xeHOCOjhP5KIE/lFy09d5mrQlRr1HvPMiVyJEA4KGYtt9ypE+y3G94AHVyep
UkXgnNBbbjihut5459TmK54a0eTwLowi8ts0O0/vBjkEddSxEZPbGk6CBm/KHlOT6NM1fLMJFXdq
G/BJXVIb1ss07+sg5xhJLOwxtZuLqdcocQDV4YcnJYvQqami+6PNzzbn+9ms3tTIvVQywy7QXOqG
nqFDPArJS6jaWhSrphYq6nJKG1DAVlW+JMhKkTTTDN1HZfdjjQTJ2pHskiJsygxfftr4VU3umJMn
b6TDvKjKLqvpmS4ZnUKtVn5EdpvuScP8yBvRhlTenfo9zZ6Xti23jZu8G6TOsKudqjFHt5t9Kp08
mNNRK4enrOq5xF0FLTgrrpZEgbRjNVjpwH2ePsgReOxC04uFZiOEuctmMDjrmu+yRQBmmshRKgND
dY85U0yKzoolkQE9uV3Na9OrR6G9SLRPJzAYd83gCuBkCi670oFcyWsNiO5GjVDc2XUZEkGsb2au
egpxSEIzhyx48zAm2y5Eo7QfPZBJvSBRdvYGrAScdeh0VePdTBhRGMcCil1bn+rYuku15hPUkf09
LcGv4xtLNSKu80ocqLsuSib2mpUcSrWB/i6dZ8cj1jIhIyManfEwGf27imfwxc5wliB7PRFd/MNq
reU0FsyLJD8wMyMaa/Ns0gq09nGy2Oi39JsUC6IPovSlXHLzrKEC2Cqz1O+XXFhgjMoPq2U6ykBs
DJlGPGRT/AMaiDlwYDRrPjVLWJ6bpfn02oOkEV8M9X5yUcIZzbgExNRxG7AF/jAs55urjvbX6isa
w9vRm/vANpcPPTW6A4kwp+qVMpsuEW5k3JTFIxYqdCVeC3nUFedhUsedg6fYrahDPNGT0SaeooT+
oFeQzbAAaRLSXsKx33QJUAYt4tjr6DRCiE27OAY5jW7vbut0AkYPamJtFkG3n/1JkOhged1bbZBg
V9mm2EdMVicFhKY15O81a1rgktvky/Qd1S5T4tx8MmaiCouG5lUcfXbGSpWOm1sIFlGI7PiOafxd
OlnTIcuNYyRTdWd3dJTMdXk1K/WOtHd1a9HavWkJlK/jLr0tKz3YyiGfHyJc+ORXs1fj0YAbi5Oq
jfqjYhfTpiwL37GdM5wmzIS6mW4Nmsl1xbbYU974qa60aB8IyzBmm53ZfGb7ODXu9GVRiTy2lWhL
cgHq6SJif3Dfojr9oq5FVU6LgMf75WAYq7mVaJw5B74ttfk7qnMKbC/B/t0gaxVseEVZr0ruYRdb
YzAYtb5tVQ+FKDeAp7i3tMhV511k5KAb8C0zO2fcBRmEkJDF3EqqR2VJx9DOn+k7ekiWLGuv6fNZ
0E5qiH+QNjQ/L6uii2TAwvTJ3oOrg5RwbJPmprJpGURkHOO5vGFwZAPrTzfYCRq4cSSSpMkms9uS
TCPTod/dnyqH0AD3rZCY1nB/kHROU6Nl/Hbbt02wyIJBv+Nmm67VThMnXnNWwV3X5nIGjMduV4hd
2sYPvWn480zfPlWSH2Y73YO2IzOqFgSmo248uPH4WNexdk5tF17PyABsYl9CY07j5I4bLQ2JAm18
h7QpWuRM5JLaYI9JEC62yHUkg1uQY9Nn1ARzP12sHl0KUT1kJlBydMNBmVM8AEn1YJfLoyO9k9AY
I4uBPtR009XGqgDhRnUKUv16qnPhIBfGj/41m56p6u4nyhu9kPs8AzsRtcMWTdXtyvrL6L1t8Rqx
d5pEejX5c9GsTOIc47vieneQnV+J6fMCOA6CuUJ6AxqGTtHS3U2KSxbFQl/Hi/Xvrn5Up9zbk9VW
hckyoW3S2jf0B0xs3PnIGawOrEZafgo1SoELw4GeUtK1t1la5L66zs+toWDOZ3g3jp7SDelwOFmp
c8wm3FJzYlRbVAqEQ8o1uWhIH6dSj/ei0PWzC8w7SOLhq6NUb0wiyAlW2htRJ+RpjPFZKUjLNjS5
ifisbqk/MBsSs65qOpDRWaEyp1ZpBzSlsc4v48DYKVVOWCkEZb29czKH8anan6UevwwdiGXOIS8m
CdNYUasHZEw9Z/djpCHb7sxm16j4H5yFd3Ja0N2iN+h7ZFCmVMt9N5x1wdWpRUoSziR2WtU0nauM
iDSNeUdgOfJgtcJAUBV9iGEBzIauCrSC5+tNdz9lXrqvNPLrcwZFW9W0HtgXX4raxe7MjcCpCqyv
IT5Q/Xg7ru2XyIDQjIqOznzUHXXNs/1o7ryT3RIFUeUOCh/xYruxeuzdog+F6z2V9Yll3wl7leh3
AeGBDG+pH8ipCSXRifeRCdIt4XvUVruK8SE2wt8M0FcXKMmqp4rZna+0XXyXlfhxzGhb6qSqWoWV
7o0FBw/DUDpf+F0cc8TfosSnMf2CWsQJWhZRulXZRcG5Y9oUD1bHHAWRLa3udmS0pejH2GqKnQJR
TO+JWiXlrUtZRSzK67S8Y4RL1KkQD3iQVd+hOMoHhCGikvtKTRGnRITfemka2ml0wObLQbTO3/Ry
4IzJut244lM4g7q5qXWvI0QwM+DMKfeFTECv0lYhdYhdPZ0dH0vKjpQ9KizaxIZJgNtCWikN+fji
4RFTOG4RS9MsDq9kBF7KS7ONm1U0t91JD70lIiGCd4/a9GI1YMJqcZBt9QhAnaaE2j9Hc90G5lI8
lTpJXnFESmmFZ98SzC+zDB80PZYAiVZW0HIdi8hCtVE8mEc6f2R5x/+XrfPajVzJsugXEWDQ8zWZ
3koprxeipKpi0Lug/fpZ1O2ebgzm5SJlcEtpGDxm77X5EBIZ/zC7sCb1oj7aPI2g93et7GzSOZek
5i7/NNnPtkl9rlztMcwFWGmVPpGxxWaFmIgdPD2i3w+d1jCUa2a83l7zkObs/XTRbmWOwqYsZzMY
2virMf2PtFdvsNONwBljb0VKZeKZF6uTl5Ylh1+nn7aj2VunMi/MJqur6VM+ax67NHBOdijfGjff
aZUGxgOKaFEda23od4Y1RHu6/ruDCI2ovvyKD8gPMugYTkVXl21t9G3oRCaC1RPqVJSOUOPJFE9J
f2B7SKhBv/V8Dnimlvt6cGmaSoLue/ubQGJwrlwkeyfy9yG1QKAmi9mymvYTFJE11FkMA7HJytep
k3UvYir/MOJbAGNiiB9xe3NiQEEKvQx8dWyjICJZ/GD4lTtHz7/9buj28SC/C834mwJTWKGV5O0b
b7md+4EA7chxMMWskrRfFZ3uWqV7xPbZpgeuvQlzLrAOwaTmO8PGYWEfpFqGMbT5Nsh0Dzsn/EQz
tdH7KYgokPHIFPHWaBntkGJ78YzXqGpvXpIYq5HNFH0fFf3n7FTMsOr16DKq9SreHah20cpIfG1R
bM60UFDdBuavAn7oKo4TwjihkAdLbc2W46Jc1R88iENAzHihJVQPSzClmGTFGHpkEcFaBg5boz6b
CPOLbz0WsSJzPL3lYq5P6DEGqrhzWskzjNOfEPYKHQxXRT0/eLA/EKQO4aPDai3rB+s2HgX9xJTY
w7qrGLX6JiOTlDy92SWeseYJ8+In+kqV3Qc6blRTUXgFcdwcuWG+sdwazoZbb7OKMSU2Iq7tnj0q
vLNAxaYWmKX7rHoVnzIXR7Gfu9smHB6aBHMF85YXXxyVlnFqFH67xk158W2zZ143PDsAiFbW8vm2
aBiJKjGP8Gb+WoN1T5xZ2zuO8+3G4jODRLc2Qu0b1vbvvkg0OpyJMSKtoD4/RK1EIRv+NTB2rb2h
GA655q6Bnz9Ii5xVMVb0o6GJIyxNNqU3eCuv4TddXfWB/FWJ6WQ5I9H0Ezh5TzO7gLTEXekttzBB
ATgkzqs+oLEIMxDQTNaetXnV5gBLQOtCjWZS7jITmeX4UIuoYD+ZPM16leyQzujZ0h73Rrm2tO6a
6MBF8IX+7mAToTrp4k00uk8NECQWimBcOuviiP7ecb2r6jL6vWJH0T0Rao/2IX6G1G1v4OpEgU2R
aIsWtJ7TILVhwUh4SCg2hILBHumGpUk/VnVhb5QAuFXEqD2RJe6skDcdMQovQeER0puMD37hKnq8
2AgKaql902skcYD4MkfqnViJY+2wTNDLm5jLXTuQsMktFF00KG1YEUx/mpk60vq0dV7rvPcKorXs
p7ZtAyAX417naIgVgKmsSq7a+JqSZE8KKezDhq46bJ2/jpvFW1BLlJAKEFqK2E/jicPe4KB/NKb4
kZPnblX2ykU/YCnOjsp0XYYNhBAxUbLTBNhxr15GAhqTKLtEY5Mf2Bsey9rLDpGTv8yye7YRLJVY
CFbQkZmrJegBsIRpdCA5NnCWXAIpmTnBQGmYzJHo9qpNOo6lhppKT7ydVeYuoPAMxBcypDHCVi5S
v2Sgy502Et2aIoUEiApajCeYbWcpCvqkGgDFhowrIFIHttFEr62drI0qMbcouD7tKjHWJtuHF9lq
Z4QBvOaWaO9wCjMKbjbbehH+Kdmwb8E8bdICCYflLtlAbm+tZRtPm4a4yPgzLS375nv2t9kjeuwI
49Uo18M52nGD196QYWxi4DLnaBHyx5hEIcBprw22h52nlc+6ywcnc3v+0Vn/jkF6z+Zgn21RlmvR
Wc/jKBTrFUZHDWv6A+8uSsuWqbcB/ukYUgk0mM1WYtJJF077Yl1pRLAMg78f/WiLu4J6SyHMwfx8
NcLo6qsu/KXj8rWHVFKNzlfV9sxihw8PEdam5BoC5URXX/mPLlirfpwg7/oMpHpG+atORo8Q9jx8
6ODTAYSgaJu5mGcr3SpjPmUs2q8IoG9GZX6Jcs+GO9mYNlE7lP5gEblzWhOmfxYA/JWXJAauElGl
72jjC4SN4yEcYGfnQLVbk27amaifmR7E5njJZYsvS/h/7TtLZytAUjsxS53AJqYdJCM2bmVGml7u
vS16crOJr+zYyFtO+gCpGmNIMMaexPCNYGHbDSy9UrSPfV48NQS/sJVwPWr+EYYJDD1E350qP7UM
T2Y3P0By6jex68sgBMzOJvsLjg57C5mTE9YRB5GhT3OdHEmCQrVhKY+nIapXv5HOqlJ/p4+izV6Z
uN4R25e8rA4dKfPR0Cj/9l5EmhGqtbCqblnsn0QXHSAF1SyYkpPp1UycG25zhsLFHlaf4VTtmzlS
RLkmf1OnO9KDF4GnAf4GV8g9nxzGwGI6F2Yadxzm+u08PrussLOJv9IoDbYvis+VGxpHjD4xi8EO
BtAE150k6EAW9l5hCtrNBmrwUB+/O6mdoHujNsuJo+/tdTIaDdkFgvnrZAEZZntvFlO9maT+yvyK
sBATCTqvi0xVvtdIp1xirGfjGqPkeLRDc1MM+d0bBhYtqvqMGw+ozXIsFIUTUxGk8RboJTnJWEuz
xPtICp2FZlNtoy4d1pvtpIqaamZpNpMnByXbqm2AJRSUuZozEkqOfmbTukVMTdSupN/0rGd882j7
1Yqcsb1yUgTU0QsI78vgxhMFWcl74KhzaHwqJDwre2bKLhaWrA2nvkrFe+6GD3G382raEuG4r9zi
BKQzY1vhr6dG5z5CauXVxVq8HzXQy1JyF9H8iKhU93GsQopo8wUWFsU/W8Mgy+Qbci968mw1s0pe
+0lVQbxDCRsH9piykiK781tT5Iw7XkFiqiPFOnEfs+EPenoE/YrYad+0e86VKQ2azkdGVTw5uULr
P5cHRBcGly13Bycdn/FF0wjqcuPii5Qd29QuSe55GLOsoSLSVDZvzKKlG/OTwGhAdzch8zlVAyCF
weGc3SniOSGYNUiTtcNonXc5f2oY7pU5oMXUEYDlySf5bSzOkppCA7p+U0WnxD72ma+wOs7vIIV5
ttN3L8Bgh+RAEJ47H8KeIiyMoVNOyqZbyNY5EjV7ol8vIqT0lbc1be+h41pdeS55eWUV7zrd+x6M
6EN3X+x8sK5jwZlZIYPCo8K9d3TKBzMPtU1UeTvQoH7QVfmfVPBxlYuc1ooBE0cCvbIaB4a6VGZW
1W2lgc+Jff+S/j1lq9xEeW3KlvlZCuInjzkJfftTUo1s9BQtvldxpc91h+KzJs5A0ETK+bkr0Sra
bFyx4OkrTyd9BqZiIZd4zxfEVAq3Bd1YxQoP8fXJkt5B6iRBzCAb1WpODcAXyEIZ89yQFUSbwu2f
67h6jmPnuY5+aXL6MAZ63EHpVHkGDihtm8geKVp6LmileK7pm9FOfHD+2NJ9CaU275zcg9Wr03XC
no2vo+leJjl9G8KIUZlMR4YwCxNI44LJxaP0tHc3rx6MPt4ZurUx8uGudfZ7qWVP7ejePDRm7Pz7
T1FI0uF96vIm4ckmdv9eZwgKq/YLcOOliyJcbfNLjZqcuIL0lIUOZIykgW8lDcAiIW+luzOSXq0z
0qhYM13DEQGnqg9WLX97Aw535Xa/DeAt2zcvng/o4gKwbinbEu7IkCdOWuT0m6bULVzL9XBRenHU
fO+1cUT5NDvD0fVzZ23a43ggFazdG7Zmbjz5xzHRY5l6/ndmJ39UnUIPmTLKdMxMHRjQgINo5u6W
wFpHvfUMrGwV8nasyL8BvAlte99VW6ycJFrOGAVE7PEZalg8dDVabhlfo0Kqhe+OmSk7EPXYsP6E
zD1kFahKokszhze50tQu7sIrQ5EWobKvAvhBb4mB0deTN5Ta58iFiEdnHiRSMmTR93C9dlZk3bmZ
1tQlGKxzNaIuK5jNFZBhUTKPcfYcQtli57/rUpvoYGE+uHgBZGUd/MEYGZjFb+Bu30jaQIqAR8eA
Lur02FIWge+MtaEZ3bOhz3DTwuiscowdWpQEdZw/ySb9nXXzBn4L8gVbPOsS5XgXM3qNwsdGGS8s
Zd+mXtNWBuaZJb8TNOVc9rthgfPz2Qpzg3qzQ07Vm0FJS48Sc9JP6XEMo2GfZ3q/mXTrD1EJIIW5
wpCNogmBdd7UlOHGN6cJJq+5xCtEoWMmz5zpPoj/6SZL+eVm+QfaY+YELQOmglHbYDCOgXQhN5UY
+V+lUSBMSSgQXOc+miVs4mW554SbxMzbPTowMypOzD5uqTf1u3n+ywAx3smUhqTqSn/T9CxqouEr
td1sL9qBlUB2c+MeZlgdH5js/a2HL11aaGjr6SVR5VE445+ibpqtHJdzlKDNPOTFh7xvrcfCxMBW
0U+EbHdn9n5QZBeZefaaZzsCCrdMA/eJHg/r2FRvvB5Xq+r3WWG/mQlnXu2I59FNbpOrEybrAe4X
W20I5TEcIxvZc7uJNZ8mp34f2NGj449WrTmSy1f6O8cTLwbHEIaPIKZaryL5oRwGrkX/yp3+IEKG
J0bvf6cKh4PJ1hj0yZNQ7Ickt5GOfW0e9yzkfFpSE/9D7mZXS0MhA2HaWcszSPgpyOC/khrovZZR
fXIrlHadNYst/i6yCglcrMZiJ0hElR13ct8v7r5nHSZfqo2WZpS4jIBRplvddo7NaesU1u/RS4+t
V95LRAi5HR+pdSTk8PkdHNKAivvUp5A+KkCL6NJWXU4kDh3zVoECdvJhYKwf7pLQuzd58s5gnIk6
kg070s6AkdnXaq9FwvoYRwo3PPrLSKdLGg1+JJWOCqb7nKzB30YhMzVOqho19njRMUXN+YAzQndp
edwUj4tLWiJg3VXOyBKdKpr9QW6yTnvgmEBgEGrrqGHSG7VREZTLsi9NzW0cVU9DVZNIg/LYV/NO
a1t6z3T8mhngIerlHAIQdRN++RXJCR4K21qpJw5FGKvWrKmg03pj/dg20Tuuq0ck3QTkir48ovzJ
oEGG6fA4SI/xqbReNSjJ+Htx/VFIsmgaSKjwy5Cbn29eIMwGTKXHqx0TX05DhlvNdPfAZ8FQl1PJ
qs89CkMd80xbpEZwFUKmXiRZfvIK3C1UkZM+/R27l9iq19/1qN9qNY2ByI397EZgQRhHE0zp7rSY
dNthpuRCKVGSlqSdgSOabMm1Yp0mqlr3nZrXZRamt8Q0zVOVdPvOauQZVs22MyP3mhuNc+3QIbE0
idyAwuvNofwk1a/Srpkm3QvvHGQ072aULrcPi+E+huXP9BQ2YQy9cU+DqK41xsFFUObtddFjjZO+
QU1qnRy20hcF23ZllW4wuWTdISxeJaP3zs4Vj+lA3h0rjba5JUW9jYbka6x5C8c8XZJwwg/2xtz6
DLVHzXeJ0T9GenJ2/HqTYvspv9vYm4KePVkaKVBfU/JitnyaXaN7NZMBPV1zTLMPDcEWBXD3WTmK
mmWRX/hyFSlzOvrq9wiGk5t4/3vM3WecLOPKCtHOK9vbeVl/rqpT5nhyzZR9OHrMkRp4FgTP4zSn
LdwknvEMlQprCzGtWg1Ex+DCcMzkJcmjkrl5dYRV+4st5kc286fh10n9QQLxQs5unOAXMQFu4d1n
+kPZExs/JvFfODV36uC9Sno+S/OSXPcHh4pxMlnNDJFVklAB7F3vOYIyBhTpVKuVI50DXtiDmaMG
wZ8aDHJpewy2Jbrj/I1a/xLpFLnFfIfH9VDX4qEPuViigHEgAcUNNgoP1Hw8Pg2h/s5g/EDV0i5K
FqxCzM7wAGglpswCYEdJanyLz6Cyyi9XVH88MqWYTrAYW0bILmtHUTpsPDoE+a3IIq6ufLnLodhv
dOzg9U0b7D9OVoDRiZqgNrsHlqAx9zZv4wsvPxWDvCR5xrnXtG+5Vbcn2TaBwrPEe5UQf2I1B+no
aUDFujcQV8WG/1zkjradVTyj5kX20fr3tHF/EcNkVTl/Qk8RqPLa3o5QoxGnUZf0Fbf2MLIPCoVS
PsGL7or0CvZ8NdlsFoxRfNhmS9SIbV5YCV7qzD5D6p2Oplu+SCO/G9yyWjP8VWYtihDTn5AfN9ex
aeu9WQI2TDqq3LBPvgxzsFbmb88CTCetmFt/XnMhRAIxDiVa2cENGEhHtqsRBHWKQJCRwVqzy/GF
a3c9gv3umTK1rQFyzo3U3ve/ZJF0uzKanweDEzOtKlbhpedcxOhdtCT+1WlhfldpcemMGUYjzzcc
nf5AMYW5yOneOjN/z4pCBFEYbivZXCwz+4uOJlk1EHLRmvgGW9Ugwc669UbuvvlMxpNmuxc1V1rg
lvqE0Dre4Sc3j5OM3nQTRUMHhEfDGeU2ZcsQqb1ajm8GkJ/TzWC/d/R1XuJK3EmmeZEIFGVmDVtD
d4O66Jd+o5hPI8LkcIreorrlydbWDjnfOmV3fbD6nH7TnysabnqNyMaK26HO88Vfo0PTBDCBfOSk
2aAnO+pZEkO8Qhif9e3NJYp8cRJvB89oz64wT11iF4Ew9NfBaq84g8rTAvjXm/k4tS3shhjJaLUL
M8ZcUnQMnFd5yUE39qjfyPd9Rk+lr3OvsqgCaPZNvTMDxDI+ePIHY+YWU+aYIcbY3JPiQXw3o9IN
EQDE8fmV3OrRtuhGoLkPABDhgaefrq0BApZ1uxsL+0XLukX6XAPe8K13qEd4AwvrbVybaDnYqiV4
6XDCGYaBm5CPCHzaQBnOcDLTD0PDjVfZc015zArFQZ97sAxrDXO43ofNH1goHT2rs9Xc7lFTzYvp
20+481rQOR6D5ILZmk4wcmrF57lCd6SLEB6uhU3cLYaXyvSvpLJzHLMiXw/UBJsMlwZuZJ+/QwLX
4hrE+yp3vSFzxCnOH/YqO88fqv0U0xr725CAevwRp9x3kmNuDWdHfRE8sc8XFWIGbxBJEW9OOx+G
En8soq5PsyHgRVJE4yl1kWSJkcKPcK2iaZ/RkYGojrxXS/rdJlX2L7eKzWM+TiwShmJXzPmScyWY
JqnxBgMWvmH4C/fWyej8fG2kZrppOmyk9WwzlsqenZA/08WNyxgFjZsfD4GfdRdmAHLLdwH8w/lq
5vYNtdFftHgF0kqfcRBRJ42Gbylu5t+mwtVFrY/cR2JIwizDIhyfwM4WDNM0jt6BGeoOS5+xnmf1
pEXTRq/wuuuTifizhabRaEzJGEuvSwE4wicAL6BHfBLTeJRN8Qv3aLvxMvuBXfY9d+t4EZgmG8Fx
EM3oUzWGxgWA2Q0B3Xg12VYtPIQCVRMzojHNxWpwu01R6wOZnL8gbDVkCt3aiXtYlixBEdEYrwsS
nVedvYS+FD1ucFS/vvkZoWfDhDq9iDl+cTRtXvs1v+c6COjz8W5G2W3UWWDaaVhckVsFU2ReZg3h
l25H74KjfDNPyCX0eQA+Y53biFO/6B+zRO6NWA3PSmATdjUVSC26mT+h2gVOLUVsC2ivkFTicFcJ
v94iXQMigmAdryaglbRvzoN4lvwxk0HQ3BA1iohMXlar17lepxoREMd9Xymd0t+C8Zphzs5N3eSo
Y/tjFLgrRn6L5EZ2U8b84DfJW2oMD2zekm2ei403OlyWEA823ZhjQdP5CwQewKUqPEPudh5lZoRb
fEzVFg0pKb0ksG4jn5PedcifLvvpo3Si4uh5kR/0xYCKi4u5N+Occ+GRVndg8cfpJOcnTXAP6KVO
vk5OPgxjts5CyqcK5975U3fkeTRB1DtuEHl5fFQia7dqRnggZsq6zhteobgWXEELqiX1DgqWx9sc
ZQfiHwNKv+QBRaS19Wbe4KmFg+oOLzHU4sfJaa+GXTiXpCmuBZxdOH1/k0F8ZUUpDp4VkwRktQ+C
+jROrrl49mEF1OOsHT0yGQ1biLOTRsUN0IlxVq3LzQAUd6WXxO+6cli1sQPT2outYMQygdsRm/no
8QFxahYPAqcYhdyt6IbfGjTio6/18eNsOCtZkKcWdc6wlxAebvNY8o/13QN3MTQvVFVJTC5d7g2n
0ojnW6WyKBjzZXXvz08FIQQYEPQIGyErnHrbV56GmnowAPx+5KsJXZ3GgJYpjjDT3xha9fVc8v6Y
xohRztaXZdW1hLK3UXaEcqF66IGEbZVZnl1lMSzPq1OhxflL5LTTEQgA6gAbkn8fLe+trqVsacvs
pS+lvenbSJ2TqfdOuZswuWmb8w/XdqZ3u/48ylom1RBfjY0zC22XAUkHXt7Ii90JkuE1y9u6SspL
X5Pz0w520LZee5nwtR9pe8UuRxjy4KP7Y4M/h+/kICq/PssFPpjzTu1wTXubny+bmWYNE5u4idhP
n5ZfAyfH74e6cc+82GFbWVv9fjCeNNeu1z9Ez/+wPdWk3SN078efb3lzSBr8aHY4d+m9SjBOn/88
yivvSpiEv+AmtH2f9M8VOZ6Xn//oow/N2BLGlmeXnH6+l6SgKRwigTYaZGXiVXEc1b2oHid4m5GH
QnOmwdjOtjNcmHCNFxY4cTFoNVuuCOWVTY9E/fGQiu69zfgz7EZbfDU5ybyzYz7387Rv2YR+uAlw
eNVwzwqhwZzS1tR3RqE2YgHFRVre3y2+8vSoB71vwSots6dExBYUbBcvS/stsjy/m5qfkeDeaEd6
Nv1YWqUIyhQBRfeD3auict4nGrl60kHu9gO/RxtSbO0foKA0GbWlut9SR+s26wzfpkjhXhfZ3DCE
EzJkRQJ1FWkNqZdkJaXb/Y3PPR/GwRYb8b+Q8H7KLpZul9yzS50oUyt60MqJ5WJXTZ/YYx0cqTam
TyqHHctKgi4VaCYGAnn/PGkWgZqoL07O8mWYVHLTSM/aKhYoz7kjmw1SnhcQXFXw8xtJ30BysbXL
z1c/vxX3VEGG0dwnnVWI6zXOZrSiJdC9vtSQYdLNbCuUaRn3Vc5gidomY2sEzDMKDJWmK2W66s8Q
/sKQJL5nfUJehM7w7uiNs6vbUYG/ds0bciU7qGJh75ncZJsoc79dtpm/lgf+vx94hqm91FZz13Lv
H4JxV07ecfYznXKtN9+I4rARwbZXoXnjTnmivPghaa/V2JnPrBJpo4o8/I4tiXGAkEG7TKsz0N94
7UcEZmDRqZ5ct3r2/MY8TLLONxXhlmQNc047TZV92DBn4vrD6i0dmFDBi70ILVh8XlLLj/jw8ygL
SWSgIIwRaJvDpdPqr6mynV0bTQrjz2CllzmkzEgRlTQs/Wt9z6b9IObQRu8hbPyMoXnsOl9TB/Bz
7Xm05bBOQYSe7VyVVyFybDBDnX+b7alVrn/5JyrLUIW9/gkyqD3dXQM0otSeo/bW6xpsVBZKytSG
nXTjamstaNSpjr79HoQUIRHV2fLU5w/CPPX0j27RPP2TbEjDHh9lrwEVqFBJZc1rA4bi3vZIqavC
puZrVH+zBuIO5hIQg45TCsyMnfiomRw+WSWRawGqem0furJ/ogrMT/YY5qvQk+PdMp9YSOvnkjd5
rce6/Op9zrjQSj5mw5+3eaSmoCtxK3vCroAndea/0m/HoZM7RBLJtBhP3fUY1tXHD7XVI1xuS/2o
gxMmHZmsyX89wktt7ryUs8bWeftji0SkujIOP8G7yqrulMORqNKnLjTlWaGzDQZGPZ/2oF46IhxW
RWxpVwm7OdBdOJUIVzScZjwidPFf3/v5qafEePBa31rQ2p9eHDm/tULt26qzPyi1WcSY3a7zBWF3
KlPZpmrI6wXhl7zrxCoWNZhTr2Dzi4b45NRT9CTrukfxTKBFZL1OpuEfS09YPDXvve/t+Gt5gCGm
vxnMTovFkNWJHjB4Su50w0R5GOstyNbiwciYV6J+PacW/1s7Ke0bww7wSpSTgcVPd7beN480I+GK
90zbNUyotmg6mK5BKH9MLGBwPz+YdGIqlU2XuhxWrtTuELWN889XyH36i6nJ6/Lt3BoPpY2RNNNq
aISJQWVAyM5+tsiDmxa46QR36pyqVji7pOi2P0djzW7t+t+H5HuTyOzi9JS+lWFUN6te0ofGdryQ
h9RQajELyIeMhDaBO+KkNQUTH0ow6Yy/R0fiuwhT46mvfCxyDsdQYnR/EVggbS26FAyeYb4Baztq
IVDENnWMvT8hE3dLeWsHyVbGl0/RKJqt6wxwvgxNIYnyGmrcCJgdsNIZXGAe7X++x+Z8Xte6Z7zI
Nv3Xr5Qsis59DielWgKn0ihszq03MGnHpm2k3MMwBZH5TvUXfpRToe4L0DGwsjqlGLfbuxlSOLT9
REBtp1ic6Va+7soeWWFaf1SxhZQl7nw+zMsk+5e35NSmFokXbo2AdFatvxNo5O5hTP5OyhL/K/a/
R0kELf70o9WCcFxbpEHsUNIcibj/Tsbe+W1jMGmSxf1RaR09QOcgAW7DPbGdHNN1mz3+51GJ0ff/
fu8/P/3Po4X5QclGjFEW6p8dQgavDePf3HgYbPSqvzvjOO2lTnZS4rIwIJ9uSWJP7j/3d6vx8Lsz
OdjPy1mcm2BRgInf49R+AcrGKxY10zs5U8l6Vu549Gs6hjKhNaPrbh7NrLRPUu+fAOM1j/PC9KYn
nWhFE056HSBoDPB+1bFtuins1RuEqGZQEzZyMywMb9K3jKPHCtKKDeNrNox/Hoh/P1h+1DfqQ1Tt
P2F9FavPSy+gP+cMGtnzRzTQOfFYvReW55+Q2VAYCLdFv/vBwFshe7lsKH7T7+1+4N9ZpZzH5au+
dip2ELPdYlUu2l04eNEFjVkEjAijHt7uafXzpcWRiOfFRJ/8Tw4m5XgR/MSORAPnjzIgCP9cqkOS
TTe/QmvmRPxvm8lyjuaQDm/KviQdeUH0J4hXY8ap3hoTd3IZluqsS/L09E9OLvx02WH3kznqEUs/
11IkBOU595HT90zyfLGJPSBdMi+YjhiIR9xEeyIPc5mxAD2jWdpYbuecWnEpwQCxVttDVjRfqtAK
ly+GphkALI72gaAoeSlcK7rMXjqcBp27I510zVbypR3pvPPxo6xfythfBsNo7/7fRxb7bIHM5Iok
J9tVOpYLl63Dh6v3h9G2e2YGvjjUM2OYqq7OUTWplVoA/bUd/feXGRLiZQuEQFBv1YZi3/kVPyLD
kF9W5BUbBfjsmLHiqkkIWit/ci8MxN0TRMY1KPEWoBF7OtG+YFCN1no5zEFFGExfGHsnrj4ZcyGa
GcQefRgi+rZdc4eTu8FHtD1LRqp93Q+vSIc5BXsPjgMNuNWwvcAbwYWD6XLsoxcb8aFlDr/V5FzQ
dd9Umu9CR3EgELI8QjstaPlysbddfNp29DmlDm7XdtfU7ZemkdWSxEiViqL8w0DS87VfWAy7vaXh
Fkv4AG+SGR8nJQljGJIGSY7buaSnMJuL160R30kb9S52/LdkmQ8P2z3OuLVTqCE7y4sZ64o1JW21
1Wo0Xk10gEejNjp0+GCuqL991GZ5iuVYEBmQYElepGAz6wMHbywGI4zNDjNQtKEuW2tIo9QtSI+w
xe3acrwCVfnQlk2/63nxPgM+sXJCvHlDn38oe/m3gWauNBfARWMJEHoRui6qtnIj0BpqpR+f3FEc
m9SHmKohtca7va0i79noQGzoBmNTgwkAqJ7ml52LbidA8qEXDlnyDOHFjfr3IftIakSRcirQxtDT
9HGrgoY40ZUXtu+AVZxtuTzFXFhwMzXgIj46DLMotmkv+ONiAxKWZHtnxMzVddN6jVNYZyEUDEr/
rN4yhoyW3XVZ6+VaU9vaDEloz0F0d5rzVc0D9tOqExsad8J7wYxr8fzFJbAvvS8bzXTQxW15wk32
mDXLv2WaLG/tFB/OK0WtvjUoisX8a9DH4VD2+RVqTAVF0ZT7dnAey6bU9qXAtjPDZkV0z0IjFc5j
1fefqfS1dT0xR9Liho9zCijI7j8t+gUt6iR2Yoxr5FLsM53EAPY42bYZWOIoJ/5deD3h1g2kmhaP
U0y+zMogll66PpHbizqfAcTUMxENO1jnsmUUadrDShXsOPBpSXHMSRtHoclTSjz/u5zVuzk/Rg1u
Q+6McldNL21r+hs2uoCAVfPeWsWzCm1GMDPyssmpdug+NwLX9l6vcxlUUX0vc6vddSG+Ql15iBj+
zFyNgUEa2MEpctruYrq65uLgM4eHRMdMYmcuDBjA+Mh1+PiaCej86aI7PUqmotw0MT2iHeqExznN
NStIPgpJjE5NYRynl2bw3bsZ93y4nbY5KOoQNxrcx8oDFlSlyT4OvfjWOAST5hGe56LLqExy7C25
rLt97z1qI7g53CuXGE4/sD73lufh326pVtym2TW6iQgwKtLPJv0fos5ruW1l26JfhCrk8MocJVKU
KFovKCsYsQF0I+Pr74D2rTovLtvHx9sSge4V5hxTDisI9Yh0RHSO4hbzAye0GKl4bl5W/pB+GFx8
pBuBytKT5zwlgWVtilga6wK54sX1PQ7qGs7v0DL8Ltq/WCbSrZc7fwtE83sCK55iDYwDRFBB9kF3
CwaOQM0Ixr3H2kuVLgi8KVV7vaIxdmnWxiqE8cWOUZsi5wCZUL8OobbNEh7KHntK3Rok8CjrSp6v
dUV9h32KZ0So4lwgrb+2tvDOmBwA67vvdZ6OHKv5vkUycc2EdywYHSFTR1cKF9BnZ4JcRUSy3BfU
Qtj+Ap26fGxuul4nxNV2yQeQuiuaOcAxSEXaeZ2Mz+zql6r4MMAdoof/BoTSvPz+INB/u6Y2PP/+
qm9zKDYgCfa/9XXS6dZhqtvPsIVpF2Vkm06KWpTK2nkyXYdDR3c4zps0frOm9N9vkEds6+uySN0P
R5BVWGpH6HPWG8czYGZtNsfNl6bu9QfbKQUohCA+saYtzy0k7JVih/zGrbFMolR86V27dNNR8e/2
T44j0vdc1V8tpp9XYSOAzFPrCUZW/SySMH9mbp/G+gfYOvGVx/WflE7l1c47+tdBH+994XRI7NKC
ADytnju1GP+YF5Kk55heu09zHKNhHnXb3xZCT8dxzejIXv4Oe/I2hY/YoU/UXKo+t0vfJqrM2cnx
V9c6a5cizVjpVl8v4cQ7x9+JCq7AQi1qnb8Jy5PG2tVYoMMvUIg3DfKKkCzrCH9RQ3bse9/4ULZ8
APs2N/YmqavqhAZuXVngPKBVqNOoy/r0+7PfH9yCf3+Mcwq0jbu37HZ44x2F4WTJaO0KzTim2cBG
qw+ZxEQNC0YSxuKFNyl+jXZ1ESRE+1bIYJf15Nk322CQjOcIQ384PfXokjcFUQ5zc+7/Rmz/Bg52
v5Ml2Ngsx98H2AjPjaHsS1ygYcpzGF8+5+nu95esyuwLdeWw1iYbjtBvRZioAxoat18Zvflq13qz
U45L6p47wbepyjMXBF3Q70/TcCzPpmv8DW1b4Y0i4DClPVrEc7xdOv+gh1HKN2g23YBW2GteOR5/
f0iCAZHo/379+7PQZKKNiQ32QSTPTibDp98ffFP//585VXfW9NE4/P5+7Qfckb//6sEyXzzbagAC
Bg3zN0xeXOUDq8n5BxQUAiD7nOPBGARqQ5Q9hsENbjPLc++6XrYB+pl+zLhCZos4qZRTX4Rw7kZU
sbuH6gStZ1C7XsTJq2c0X+bAyIi1gUnwmwayxLT1HbZx8+33l4MApc7rdRu507A66Ir6mSR6ZHZy
nw5xuqR9yHayxqIaG464ePFU7poGd29iZsUFWl+/FGoMDp20tqYsh0fZCPSYltMdAt/XLnaqmfDT
qpoxNSb/cEQQ59j2Z6UVIC0jVb04DOa22MS9Pd4YYL/uUetZPf7+rChHazeOkXtEq2LtNIbRy85T
EKLm+VNGDPP5vyQUD+AfDBDZWwiVLJP8DhK+5RH5rDxmVgPlB2kn6TUAJwkOYwrpJ2G2V5P16g7k
VJtOemTnWaFMErF7wPOxFWaer2rKkXel2d+sKIwf5T2KslJoHAvtSas1765lPcMb4kqlyZT89/v6
v1/+NsROJrhxoomPrG138CGMP75FUJGYHiPjr70DPHTtaZOORU3dMyaRLwq99qJ0ldyNgf/zX5xt
SRyXzDNr7QKxfo8oixM9XbVIsjb/G54apdgiGAueHJcqSaaGPEZD+M93RXuJs8G4wMb5+W2UbfgQ
q9rtWaZZtoFQlfgUFMDsTYJiOPlzZpCVBNo66IDnIQ6xIunPo3XxmgoEkpXmDAzvLPHqgYpb2Qme
jz7Snq2eTZ4ZES0l6XLZNzt/hAxqmIQ2BIASS3xG+/BfelRaBQHw9Yo833mMOJ+PXQ8TBvcp1/1u
NCu1Ywghdvh5kpsx14W/bbPXJ5tgKsM/fjLaKz/gJVbTNRzsaRlkQj7GLPk7CMP68SR+47jl1vLs
YOYeqbfBjw6qJyxdw0K6xq/TvSb2YBwz7kGCvPmlpml8AKGgyNFGtorNn5Ip74kal91w6YUf02xs
T4g+NIy2WVZtkj7/70+AlAo/Bv6EZZC58N8Lb5hxt4QE8h6AuXzOGaHdgYt4Xdvdp942L/4YXmlY
sC14HRqHnAEXJqsxx4KSzP2o8B0+ICKSV/8dT79xMOAmjZUJBoj1+6whd9P6mVKvfmYa7lBbza1t
PdJvo+TlbB9b5JlinPx1KkYECxUU7qkvGZh52hBvOdKjVVMV4ckYOj50Kr5bqg3RsgYG8jEWzil0
bB77aETtCW+L0yMjIPc2P/1Yls03T+vQ4I7t8vd/415A5ps24SGLZmaALM2j62YFiiLxygS3AD+k
xBdw3CVYGcyWMLAXM9XgpQlwuZOT+TzhxCTxKYT7BUgDEylgrlrFDkLovtuG5oChvmwd1osoXwdM
QuvBaz9M+Fi7Psb1UOvRP6etmfrxVwTjaO8AljgqYiNBhNnCbUvK9loeQm322+Xd19BZt3GsvF2O
i77LnzIv065ON8I91QWGAfESN6jlsp5BmT11e4zi9t4YwcG4PAeLzr7FetZtppIzzGXSu5azq2Go
a7xuNWgoKZG2jiRW9Bp0lZBxsJNVK0zNoILN5HkQdA1x7r2zlK5x+6NkR89PFtbrEGh4qmtxShX5
kmAuc8L9ADnZGZY/nK68F2tbK6Otrut4aABPLsQY7iPuuGU/efSiWFH6OEkWSjDrivpki/xe4vIy
7oQpK7xM8caeTP0cUezmk+6vGax/1PaMx+W7sND9GUzGOsiJYn9JhT7tTO+qJvy5KDl3QwZ1acq6
pwCA8FNvxFfFE7e3W9sBL+jxsHnGQydXeYHKSawsHXFxUNGwEqw1rXxB0K9G8hUz3GlDu1Yhk5xW
bL/IE/NeIu6zb8RFub/GukTIZdw7L6Vruls8Ve1aFm298oHhxCkKVyJEQPV4FrznCD/1HL0AYI2N
lEzXUMLBrkttoGVRz1lXIr73C2tvwZnHHQTxYbTpORU+tRUKM/CCFQKiJjaOhhW+Akg7I9MnH7a9
C4nQSQH8SvITw8LyNIewDaUzQsmUBxVa7ToW5A6jq2LeoWc7/PCfmiOPYYIwDtgwmNjhp7NoGnRP
34QDO9CcRVVeGV+RFW1INXjup1HfFpD8M56BlWp8qO0x8U8Z6hKjuwb0ifinsD8RzsymUDe2JcyC
TZBeIsnTnfLHkcGfA/Y2MzbgPliEQmeajh/ZqMK1NtdiTF9rdAzncWh3DoiYJMaiUpEM74fFh93C
xiuoFKBBrXV7kBjLR4tZZ7k1zclbm8TzLfKzFaA60DQsMlHjzyJXfjfUwmYrh3AHVem1lyPTa6ct
VlSc1aIE8EQrGR6AWCw4eIqtaAEuQR6rmeTEHBXGT1Ek70MkGwRlgAdiZ5ckYLIASnRLLz6IUYPy
Zrpyg8gX8JaMPgODyHWh56faLdGKN/lT37lyAVqDIryVV4Rss7x8JN2OcpFXaUo3beBZu5jMXEdU
5sbPWer3k089Aix+086csOGtluRCKAv86KA3I7FdC4/v43ogUG1dTDqcdITOOS5uHfBlzn51UaHn
8bK3ITbQP5m9DmpfZ2Svx+TUzFztyOmfZFLiACepwzO1vaFPH3Psglu5Pt9c+hCScsKVPpIHp3W6
e6a6ujlG0u88Vadnz5AI+8FMmnbHOKWj3yiJYsFYEkNUaArwsvpXY68cPs0iBV6smIWQ8Y6fYe95
3gWbQHjOkUqfEc0+UD+VWx1FQu9y1YAix5vQp8RDmz+5Cs/+MEKJsv1zX3oPaHYfjR8fCUwDgECg
YeV8tR5aFPRIJ3eCAIDLZdhSFEag4ALNfFBFjVsLFQ/vyS2ywpcesOeuUuDvzIisgtJ7AW/40cS4
vYOqfFeEdnsOtG0/Q7HiVqR6OP+ySYDhEt5WompliFRe+2J0EYyBEatIj8XLsyvi2jqZvQ+X6c4e
3SKCpftBPZChrfcRNk/1Og6T19IOPkESAM1N1i2jm0WjZ/6aJQLDJhu2Z8LrqnOlmV7+bmXJT4Rq
NrYDvvKEE7pEBSV9210ZnQG/0H8ICs9EnvL52XQa8ck1CtUJekJntuUmKwLEMVRnC3GsyuFVWWG2
0aX7YCmxiTu8jgYvd1Km9cqh1mGvGNmEKEaXPpErWthnhpQH2Xrn0PCxmxaAS5KCD8I/ZvaGUuQt
R9q/UQ4JiMYvkazN2O1Xxyr34J6pzt3Y4bI03R/fxzfe6pJJuW7dWvnVp5C2+5qeA7nknng59UKW
CF4BK02ppcz0KfoUeJx3Ze2+wIlfTHqZLSl1uJT4uE2bWZ2JFmRZ+zrRuO5LzhoRUjiELP5PoHPK
Je+y5wGYaicbpgopAx3A42WP2r2ccm/ZoeRbjPDvjqlS7OmieDMFbUur3F0Qx7LZNtnhEIG8N7GI
riA4P6lhhu36aoBJWCEn6IC0NHCzmJUk/DfKLEOAdIpSKki+0d1KC4xvoDcW8x8kjsZXS9QWDiIF
cz6uAY16iFBnG6TegBPRCUthAxtj8FgiFa0ZdAALr3uvX0ZCf7fiAe33jEdTxr7LjEM6e2Zyq9jy
qPP+VdjlSUaJt2QE3kQVIr4PcC8YyImZ3wK3gv/SsLLtiXfYkhyG2rwStG7WdxLEr04jyVLFED7Q
GwgP2wcCSuyOBWhYRVE0KfsgzOxzqIPwKWzDvRlkNUkT8q0hROh5zNurk+v7xGCOOmlMA1qDAzeu
vWrJRnc72eDDukTBAGvHdeF6N1tBdAsjAgjasWGYDSTSNIPowt0/3zEFEHPQj7QrHZP4GimnU6xC
k6m0IZ2129vejmU7zo2O2ay05LtmVNOLMUrgogBPF8Nk82fT8ZLGWbpNMzN+ih0/X7DjBmlTNz8p
/lxEiVP5JvNH3mvuiQGFLfYyhZA6TNiZlVIYxezxoLc++MJR6SuGPTWcSR5cpx0xiDfkNaTxqTTp
wTFhaNxzS1FTMuE0yU0rYQaLZCzL6r3R2kefOnDdmeO5kVinywCNPJb/PZIyudJqB7uES1w7lx4z
dwTE+BJWxjR89xbjqNAJiewy/WU5km5uZo+0Bg9X+MafqNM//fgPjyYmcBeGkCnniAF/EmReMpQM
nIsVuW8TcGOkjW28U7qBQDN2j5bMXrHlUYlMFjNy1QDNRpvTZy51efAVT8A/R4XcKiueONs+UEki
9gq+I7iJoSiY+TIYX9iOF8IetFASSg02kzeHgHfrqTHudkWxNdU+tDuOFYPFjOVD4E+IOk4w+C/B
wZuCObg+NO4FpcFbjcEt7lKYUQmcbUJDX5IeOy8LxYK1jO/jB0oJrl856MJzpESa9pqWxN3GFnob
v9HeRrRxSz/u8zUpVglRtJHvNQvTpQ4dnCX7f8yZQ0O6eVtsesBOTJJRhw0k5PE5VsuApKuV4Wk9
fs26XFqGMp/ieLh7EcsRR4FRQRaPZyVCDWZ4uIjdjLxyLTvowSjWWCRJoI2GP9BUdbacKbGpjJ0R
iembViavll1/hrk+N9n1s15Hf/PxyVFInKbub+MBeDNY6SxDDiqKKUg7BcJpEpcMZnzIkp0FfDYQ
6p72WuF77hsXQRxBtQr5YztZmKyp9rCWNF9+h59HKp+ANqNfeuo1E/k1D8sHDQS9B/YRV7hnZ4zp
gXFAaSYeQAnvSHGbZZHDy8gHtwqy7qYhEsnG0uXpDpJtB86KQ84B9Zi6NzVor1nt8bn2GJjrwRSr
3sA3jCQoU2itPF3j2LF9d9GaQH3JWjE0hMkYHCFSiuU9nVPmnTIS+3o+9a1skxSeBioC80qPGoml
5YI4F6wNnbH39oOStzgU1Wvq6M8Dj5sf5GfC5pbA7migqUlS1r652DVjjZVMUnNqJ/wI28EzzkVm
fclYYFtJGAYXZvhm2s952BXYk8topXTtZgUkFOsmh7JtnQcnfcPXtEPysO+14DVlG75QRf5BPAnu
7Q5Hm8FQIbY2Gkr4hbf3oC2T/dPMKsbuqcxcZNKlffQMf5kytsfXrMhbQm9eRXs4dAF4PrmHpfqE
I68GCJHfWkSWy8B3j9I2ecJQ5FGeNJuolPvB/uPyXQ3ETDmJ848QxeHCSIBDBf7A97hBY5jUwERN
BWF8QtnfuhpuWRBHUIiC7qce2y8Cnn6fscatWH++OcYzySD8IRPaUtNYRGVQhAqND467ccHUG2Sp
Pq59Q3u1mA+vhhLxQoLLy+3Howtk0A8TdjTsPqx+fmKTndEA9s9bk5f6ZMaAJ7tOjvtoCne2X305
1E2dHcwWeuz7jSdvcJ0RgAZX7sRh22PH83vvyzeMmxVi1M70+tb6aYyoYLxi4Dk5lvU3jsptKOlb
Xa3+QLi81n31bY89iB2nrral/c/ESWQmrbMv8vFu6f4fTmH0hcGK8KFlzeo0kvJiyrT9pD2OMYlA
V0FdGWcEOYTMYekAdwpyZZTR0frtpdPY2UMWLPgy7YuZ4A42mvFZ6expkma8lHGwomLkcbeLnxGA
1TqUBOaEOpqYVOcGnZgk0uwNWf4xNv29pvlZsKpzlkzZeSyQo+ktCpmWteT4bmesOnUVvDuj9xdI
xT/PA+zB36eGfK+p5BtWiLvoUCuTIveOyZVcOP3Z1Z1hCQ7RyPGoFmQ1eqDw8Qy+yjT4GwZOsM4V
MdxZsSIX4G+agKYkm2JPcPIX6llAEsEpGBuxJPlvQgbC0o8uZOirR8OciQmF/+p3d9vryHnq6lPD
mkALGY4FGgvw1KKSsKoSj4CLWEMFoLQ6elRsD6wkIUe0yY5L2aAxZ3kT6MSgkcrsdvXNcfE3os0t
Z0nSZopw8HEwrKBIUnkGyIU9Y4tApnjyau89qQ69bVzLQbfwKNRHKuoLeDgs9ZEPyMclGzGA9+hT
6PoRlSEBdCynbXw8NTVL+Tfwtb07sOcyoJxtnQTfoANHbtO60YbA8++aAcZk8zKVHEGo504FXtaq
wmUeBbdc166iHi6t1xhrKyIGo61Rtji19RM16UlF3SWDh6g52TEV4Y8tD8QdSmbYxXcbU6UDpyoZ
VNDhfdcRCZJlD4emDg992qsVFtMVyHKM6LqTQeZnvE0FvA28AeWFlp9nW918p7ptsXNxsU8TdUIH
tSE0k+Ns3M16bsVRY8WLHfOjiOr7aBfPseucM5V/ZlgL4lndxY4y4hDThxqT5Wys7ZH7glzAIEKV
oIKQ/Kyee8COiXzBrIEoeFz6ppEvLft7TAabnrkOFnWzEDVbWJdUllLjeqcwOLu5/KOu2mizueVm
RWcqt5BhXyqT8c5oFpLZzBMLZjKAmrpfA16+9R5IHRH/I3tUYCOEcWMaC3+gootwCUwTC1DULRhZ
BfHuKfCQ9A4IE0s4m4xFG6V/dNDmrUBSS7wWhMr0uWLutuis4rN56821F1NxTC0JA3qY7ex+4B4J
eccrxXBWxTfCK4cF4pt7HqiTn7VvughKtCneX8fKHpBAaN8S4yuvAFqZpXspBg74jrhCN3kgBkdc
mWJKGY3uxot/zYv6TRFpgsGWrmROzhtbzAhuR/aAm88mcw1hWfVn0DSIsmkJ9oj8HJOiGtEQ7LCU
zBOcS3/bluVs2F7cusQPBNyaKnlTwKhiroqK3iXttoSa6IPZ2uqDvKdeMqfgYV7HrL5XhQCOUjSb
0TeudkcpOPTFnkEq4Bq78BeTv4dv9QHaXpsEKyetJq0izz4r31yVjReunIz1v2OeJspNmiXQIV4B
yqnAjxVLpP1+ykE2JGKdR+9t053wotxca1YZhM7HPCn0GW0v0B6jQA2abmFv0PemxZduaC9hp8Go
ifoAhssqI74HCH+PUR/pQN1VhyDPPwRUEAyymJ1HtogFkOyDVp561Rjo98fLKIuHDul1XevTetbY
Ek+zYt52jFznS+Ry1Vrh1a+5pup26Jh9wcOYYE12I5FOqG3R8lX/JAKcvoP3kQRGvHG1DE5F9XCE
hUrDogUXRJM2XrmrtXSfmf67zQ7IYWKbttlz1rT3dIxeMkM/Txhc5suyU+rRou4kJOwySE5WLxXb
mCmWDN2LgefmGHiahHJ11jP6Gu6tTWS73XIgWUNN/5g+MAMOB5apMAFkQ6qtaJ12jdvyTcxyQWko
dvZF+VYo+9rovFwjly6ns9gkuGHZpu7DCZVyaT/XjZsyO8eN78NeGelZYHy+jwFVg1SEskVa3K2Z
ox8QxZs4Q8a/rfHJTEjyNgNVSsxwOyX5g+QCwYTUP5fkYdQIkU5Vm35UlH5u7p49cuvWZp9SHGsW
OHDVc6qn3SFyQZiX4cr1G+tgZMUOrkK9TDGlk2cINwkWU+FqYJ+SB7qtR1+5W3/U98r0vlI33Ked
vPL9OKGbexaVNy0TkGsYXN/NpJh18VRQKf6ncAxWo9acGAuRpdCOx8R2AggpFiF9/k8/En1RufA4
muPQca1T8r21wvyqbLQWVYiKP7JR2bJZjLRX3eJFUbygpcH/SlTZK5NnfwxsdDeOTwUUwa/XIQZE
KHDxHnDeg+IZVXcLYdbAfj9bFEpB0upPmstjj+gN0wHbcHBQxapQ/PfjZLplcYfs3TnwLHyjd8d+
gK8UFgRjQe6/whh7TvKXPkPjnAws1ccwgL+rAJ7183x6cu/om9hMmS3nI9qUztAuaF8Y+YXe0/x1
DAPhssAbWwElopq4ZTH5WMBrsGKR8pcBS8N3ihB+fi8ixnCx9xGFyT9tTO21xQ1U5BU4rU40PHpk
V1VUBH2Z4O7icLLpVjQXSK5D+gDpSlFSULbiwsaVcVp6hDtBH4ngS2fyNc+IWaeG+kqm5tyWLLzp
qxaQ0aHG4hWYohHWPNVFaAdMTXgyWIuj4c12sfpnx33HGTRDlYJJrUt/4Bu3wpgLttnCSDQGVCJQ
c0BgYJFufPE8GQ1BATYWNQN/BsZxaREeoNDmDeKZInf2AxO5ZF17TkMGSsGhtkEFBzplV1W0X9Qp
E4FzFsHhaEnUtkqdh1aNR1/UmzIi/kdnW8poPCU0PbcjWMQiYVUVqMtUnWTVfRHPsZGz3MMvZLcN
yJdMp2xXYROGEIfghXvFifUHY4mTU8lbYDt7GHpMMomSQmE9W3zXbmUAsugl3MDI/iOTkagr/RKk
Fp+ZQTsKXKZtircwC3nVGNou3PIQuPGzNLW/jcQjDrXLlN5b/p1LWOPCQlcDlHyHEalc+XmB41L2
735x7/z2MZqGt/UH89rGjthggsmwLb5pKbgD37rWKZG1SBvJ0sNe3hvv0RzImtvtUS8rWPpokK18
iFgiyRfR+ESxJS92+SiC8m/SOMkm1fITicBgrRDALq22oPNnzM2Axv/CL7g0U00ulKb/EJzAN3bU
7wPauxB65LLQ6jdm/h99Gr8QjkOeXHmJRmJTyeolqYz7Sk8IbRXGx+/XLPTXsuvOtOk4jgbGS9qT
NzF9dmfmj+Xm3xPP8iEghxtFlXPNsY+PIQMVEQiHuX7zEZRxsYaTIQidu6BwvuP8wd+JNL/uuqME
2o81uNjhswckEcgXN2iXOHiI5eJ6NGvwNJRGMQkGoJ+SR6FwEfc8c1yDLX9n5ri04RKHqepOKojf
YSY8igY6VyK9fyNMJhamgWOcaxLIOi0jWt43Tx2cXcZeSB+LndCyT31i+W2Jnakx/sucDHEcXuQF
Ztw32cbPrCeJbuNAMH4qUX4oob4jHaSbR+soGH1Cfjgjb1eLtnZ/+gIJS6mofKYG8Lw7PqPcIwA7
R3GN0kwXALmGvnthSoOtBtbhmLUbIBYvGTS6DOc7Bf4Vb2a/ccAhmThCDFQW9kVP8cPALCx2jJbx
EOksAsf8PuZX19UepjkwwrGNM2iXgbk123h2FExNnshMWRIn266iPH4JpH+iKQdLGRpnopJvtq9v
CBhYQWDQdrOENMM2skobZmyRn10wTvvUhtO8Itn04bD0/GEh0QKsdLN71Py+HzafzKKOPT6Efehp
b8LX9/OLK5y30kCnTVIW7Rx1jktAcMC7viAWHh16p907cowXvsfqyqvLKzHv3zAB1qUND8suwYrT
8MyZ0FVePqN5+XKK9lDocGxUxfA5S6ONG2Urv9MgD/dIA7voDhXn1cuj78oAMBhNc+FdUuwH3W2U
E61J+lIMiC3RIS0ifdhzzXmLkm9uwDlkdOYD89OpECevIJFDz+OlKwJeG9/fonIztyNO1dqhmCrH
88zPWzgW/WVgJdewgj5BaRnK4hYy3aRMDTfAU8555GxNSF+131wgVt2NPPnWsRlO5vRVEJO0tJz6
jf3YXbONOzuqY+eQd9/QGgR4fKk+Vh5VHkWxfzPt4nuw8Ej7LG+GOcwjTdqbRkE42t5d5RxJZq/A
7XZ2tp1YGjMX23XIzrYklOibiDAJJn1LrZ+6Dyi0C7zSq6I27HWAJpfYxPFSO9Vn49/hXf1xUJUB
U2JAp+X1IeYwJI/72o3bQM9mxSKXkoVwAck3ISZTvU+6EKNpcjAYe6xiF1w/cQrrquG3R+eRl+Uz
mav8pnsVVfwWj3TYvVvv5wDiAOWpS8J9QGY73r+ss9YaYwIufy6LYWIeJgRpBtDm3RXn9HPmaWvd
IMTAjxhbknt9HEAGVeUXKVUqde510GysJlagx+Oj07S3EA+jnw1PdQousQ2mU1Fpz/bW8gnpE/mo
MSsip7XuUCnm8q+vNXeig/RneAbHrPKcJy/sGPkI655/szbka5ZPHEWEkxvmvY7kczqBIvUumLqQ
6HrlXnYxKHCCofDJAKnS+hUhrKj4CAZ0K7G3ymbvIhQNx4sVEK8SOXzSRQcByWFd67esb2C7V3P8
9DQO2QoIBQN6kO49tS5PTDKhxsFS1qXlWxL0Lvbqcqe18IsrTnEdmw+2XURyXZ2/GwD0sgHQ0ZBx
n+bOSDIWXudODhtwF7P6ors1dBrbxhjzXcaByhUBPTsNriYF7yYThBO175JaU01sgkXrbqxM05aj
aM6oNgmLZrvDtX0THpwaz0GGNbX7OdUZFMiuGKiqssR98QzmdqX76macaZIzDYvInMaXP6JkDmv0
8fJSBa9Q3yKXNk80NSfLq9R+3g9oEBJXpcWUD48FBUBOq1Hl4XJKybDqInImKpNplWDPgxuzG3n1
IRlDLhzOg5Y+2H17u67MbnVVGqvOV3Tx69CdYqTcHzh7GNANCIlagluA6ZOJmddbDVaMbleHSGyR
xCFt1/+p7iyn4kP2otqkfQk4xzKIDMtooEwfkEYvB5w4/RkuCsxPvPwsSsl8YCWjDP60wDnR9dnZ
8qb6yebbohQS/6AjEadi+Nha1UZUc7aK/tNGMDTwSjx2ypK8eC5vthc/pV303SPzObd6fei+ogbY
a2asceiSxOJMX9EQNVtG84+IkV0ciT9djmPLK9Fj1tI8EhkoN6Cjb7oQJjCH4ifvAznrRZOVoiUa
FQG6iPzbcs5frr48M6Yr5V/ETG9X9uwEgRHBB2JxSnOepPJbV06+T+p3o6V4jQElraj8D50JrIwS
JwgjGA3aAUTV2yjTeps5f1yNIolRJmIIswGerP2MAeYPqu10ySDYceJVMU3PARRU2m6YjF1za5IC
/z0h8WsukFULXI19zndAvsuCghD9LC7FsXQOfjErcs27g0aKB4ppV11+tXULosWlGp9Ttv3KOkGd
hNzvTDek/3di5X9My9r2uXdHLX/n3ps/M4fgWqQWrGgCrJA9BUYXwf0t9rDd4qew4sSEsWGkBjU7
pB9V+n/1N8hFHz3RUsj12BmEGerYnDBSHEqLAKXRIrs67cTi1hP/UJa1C2yBnPThdxlKYxVmhBLF
0XeaMC+G2kCUXw5+a06q6hvFFZ2LgxX/M7MOwaMGS9NmfxZVprEUMJtLFI7KquRSL0occij1fQ9x
Dgr6tPGDXWQxHm0LZIzAEXtolflnG1lYpmNeLmGnN0vV35lm7Dw0z7CsWxao7tXKUMOB/DAGp2Tt
vme5zevI67PI6/QNzdPYMmkNCPrigk6fEO2ynRI0IkYWWmg72lVYB+9iqG9Do7gMbYa+Qdq8FBa2
ZOY79SqrGkRYgXxl3vVkCsnXQqZF1P/MI4FiBnCm9Js+zl8noTIRJBct8xrCoyR1rS/IjmH8v+yd
6ZWewF78Y975MmG4WDTDwDDLRdLuqnVWA/gZgUmUk4kAhvzytOkv6KKBoFOMNCG4QRn9k1lwZHV4
rPkqYRvklyySV8aTc50yRTTpKp9e4yNQfph5k3PtfCl2U0kOXbBRTYlKZGSyl2IW42UCwuGci9CE
IYZXpGk3ZKxpmCXUT5K+RyO+G4hDKxQOd+LV8dcjWvCn24QpEjHXqys5REk0BM81g8QfY53eYR5C
BUpHpiil2lsdtSArxIThXPJNgMpGacx3fLANIBdRsjQrG9A5YvQiYRplUHAuKyxKFGOo6opakv4p
rgWJmYnPCs+oYO5PYtDXAeR6s6gfvES7LDFGalBy2iz93s44t7r45/bMx6U7PdnT2ewmxhGSEIw4
nafq2LMORvGpFxg2Erb9zdD9zHL0Jb70NXmrIYd1SdTohJiw9RjLatrwYDyZL2oofyutqdg8Qvim
wHQB2NdELkYMffqOmpiZN+1/Bb5TI+bEditnrZlk/YzMh5kRE6AkwEvE07cygt9V/yIGa24xQjMl
uz5p8BcFGi27sY2CNlgWVnWI65eq1gWLCfdakbQSEzlFyiY7e25mIsWbGnMRehH+VTCcxPvgM8Ju
vcf/sXdeO7Ij6XZ+lca+FvuQjAiag9MDKL2pzHJZu8wNUZbeez69Plb3jLpHo5F0L6DRwN6VOytt
MGL9a32LEm5cVXGxZkuDnywpbwbcYjwlm1mcqDfdIK6HgvQasJRbp0GhBhT8rIextks6dXHC9AVe
E2Cz6aZQHWS+EMeKObz3MJIDDJPL1mV0XdCuxJSk24eFAkFHWQv8b2hOujky5GMk6Fiv33/hFRkw
ZZDnHSc524dHBM2Za6Ue3Maz8jEZV25AFhykD2P+mu7gzFK7FAAFBDo2bjyp2H32RlXBolm6Ge9t
P8mDgJDrTdOtBQd2Dc/hQVgbM+moUvVUydDCZdyeoW45+7AZXtA6RqalyYs5jMcBbb0LxRMfMBfR
SoFd8Oc6DbLz4PMenNSi9tqN7qgABytUOieMqQOnX8xYPtOE2op2TDSerFZbyhhtWCVQaJP+mnVz
1RrTLQVAC1Om+JHBY7E9iEr6XYW7ssfbgTx6amL8KpBx69K7LXV0OtAAzwN7nzIATGKK4TwNpQCr
mcVk8fH7GhZef8lYLuuj4ifoG2uJBKwdDReuD1DwY2na7rPlWoc0QjZgmALZS5v6JyfhfCvCl6Bp
mrkBJtrq1PS8tGCSwya7sQaDFFMpCq4c2rAW7EB+svRtvHbaa4GTPzgUDh4Cj9ltMQT5i2Eml1HQ
OaxJVRxH8hRXfgynSjfZszOrfXLTgtNx2plbUJzmaSo4/ZoZzAPO3Ypoa1Kds6Co9+hWbLgG71Wx
wXnpaaZbYcAVR61LywtzJcK0VvKSuMVBt+1y2XH12CdWR1HFBV6qfrCMvllVIc5et/NIT3x1c+46
bcHNEou9qvHpLGvq+OqC1HhINjhui4MIlVrJsQmuzYnLdJww53VM+67K7PRUVCVswDDVmBFi9OGE
nl9zpVg7I9s0XFeYS+YXEmWMe66y9mrMcv1+fhFp8PNvcqEoFm70Ct4IyX6zDR8qVc65N1IGY073
aYjblmkKJarI5laPzTLsScczPHAN7yGdKpQO99L7VnBIGvHmCs5v2FbuSIxx2powu0KJsYlgtqCu
dZgzffPSeVxUM/wN9BoDprWCLxXCX8LJQLsfYbfUIIzsXvzS3sYFk/8o22tZWl7Nc8re6YFrO/GL
QaZqDWnXW0ALJFZpgZavozkcEG/hj38Av2jWDbqkWW4mTw82dskLlNfhCtsce+MuXENznc+WSDPC
PUVOKld2iu/dQZQLAu+nZuvPEDSAE2VJtwZ1qJx9wWRuFSpaK8IpfxMTnnWMFMg2c6BHqI/QasCo
CvMm1cRzqQs+Ef3JohF7J8I2X0QjTFJGIsNoXSj/NG56Nph9dlVIP7ztNMuiJnMTUF++yG2si5hH
TDpNEb+ZJI+7DKa2lePU1Qbaf7JDUuQPlQFSOTlwcHWWhSamzRgZhBvjJtj0GIEdBTrZhViqjyb9
9LJaws9j5t3HJemOFJgBFUnpNVkkscUkUdE3OB0DoYyNFzKCdAkmUE1UbPCEZwi96PKhmqCxBxrq
QlKuhdB3HNO6kArjsBuA4ijM0ppNddGzMRCP7d0aA3L31bRZx5eFAy49I5gDEaUDsLo7y6nY82tM
W7QoedLoRj/4ANCbqfMJsPjLLB2TlarxFduUXa6N6COHQbU3vOihtN1w+eOX//jbf/3H+/Cf/md+
Q9uRn2f13/6LP7/nxQiRCZ/5X//4t0ue8t/3v/nHbf7pJqfwvcrr/Kv5t7fafubn1/Sz/ucbzY/m
H/fMb//j0a1em9e//GGdkfYbb9vParz7rNuk+X4UPI/5lv+3P/zl8/teLmPx+duP97zNmvne/DDP
fvzxo/3Hbz9s8/t1+v1lmu/+j5/Nj/+3H+vkl/vXpHv9yKt//kefr3Xz2w/NsX+1XN2mVUyX0mVw
7fz4pf/8/pGr/2qY+BoUeCWhXGGrH79kedUEv/0w5K9SKjAuwkD/5v/Wj1/qvP3+kfjVUBz1XFeH
RGLq7o+/P/m/vIn/8039JWvTG/p+mpr7NU3545fi93d7fnpKKWm6hjIkd6orx3Hmn7+/3oWMkrn9
f6MnbxjFZKlN1HkXFLq3fO6zrR8dzTrnqcPioyrBptg8U7OIiCDP6F7kq0L6e/VptsUkKZ/FhELl
VC70Qawp/3G3GBsZT+BNhtODah8VZKcDgI6WlW3titU6oAMC6g0EimqKWPbD9tBbKC3wybQ1Vo3Q
QEiz2E/FifpQhl2TY7PPg+aFS0TCiwbMI7M+JsnFq65wFVEHepmfgsiN98ywKGyib3ZOceXxwTFK
bsB1kbOCzbdQ1IspE19FeyZ33oIV+P6ZWfoPQ2/v6URmpO8xuoOdTHa/d5lnsFq3VPwmIJHTmjR7
meDe9LE0LKKCQz5tAdQSXJyhixAnUlrrKh5j3x5MK36dH9bAZpO1Xu2nybkkXUnuAnIL6O69yMi9
5/FbZEwMMfWCdcAvPtopeNG9Ca9hWzuUHqdUE9Yj+SgGPgGGEBnGb0GboTnCfahd5A4uPSw/6QuB
Z+yFdoC/lvJKT0TXZtkRLcDyqJMsyTm5e2SvigGQuouauWpkdSkL/9FidMepo2MHT/WCFko23/Mm
1w3ftfy57GJAlUJ/KvmspH53509EqUuPapNU7isNGGLZJuex41jcBLj6bOxTUSWXoNb2smrw8xnW
7E+NEZ/1J+T6ZCdpMFHZeSC1vAhaY0Nwhn4R2CClayls7t4HrY5XJBXiNUn2GxvJzYEMX6Xy4kzt
k5GW5JgYx0dR/1AhZyMmPZf4d5dpTRGxcPu3uS22bwPM5w4CnZki683cl9Ed7vyk15eYLdnCOLx2
C61v9uG4M0pH2xqi35MWGvaxBwYQH/jRszHBKFRw5lokxMYYd9eY8vJ4mryppqMZVkyHNaOiItO/
6wmlcE4EJ5DXBxeiz0Kvi7dk/tzHliWoZIJLl+fEcSFaW/jPjl00rnCTE1dWsEvLFlMuF+3ZH4Xm
FPvu3lD+JoyKL1rRCR3kfrVWtnzuFOWIvmuwH4Npn2a5uYqSitRNh8ic1+JeH7N9VTA6KaIJ08Fk
3Ch9uGlG/FK8H8ayrdyrqnIstghshUvSBcp1blWNDTflK7q0GDC51uPQhJTS6/FtVHxEWjhcB8S3
sp2pBx+mQfFwLqd9U0fPQwBnSWAgDjGs2Vqc7g3p3Q2j+w7GfdMVJMHI+y2xMfGOpwj4fIEwSqzL
AI4MONp8j/fMN4L+ZHvPcC1ubdMJ7tkdjqearQAPB1II7ztx+UFB7fHxgdRI5qHnhoeO9APNyWIf
hrk8eJBIT5XC4JF6crb34dzvhkvGSjQUTO6mJN85DvQWr0s/+rDvNlqN873t61Xgu/5D36gF1Urs
QqXt7zoFwNsDmcC+cNpS/Vbv8hIPo1AxdE4c2lgVnptuxD3k1xfgKf0hZbrPtn5ZzW8IioJ9n+kM
96lkPRa+GKD04ZTKi5Xe9Y917L3YmGzb6Jp+dexWGotuQ8iL8HP+nMUnNxpeSCs9uyMeo5lqQqfO
qpnGTa8BQOjpDV4GtK06zCPMId9w+F25dJzj8l2MD6KsFced7i30826lNBYxJ/KNjdsyH+qKPUOZ
AAlrwOdcDuncZoIiVQw7gW1fzrZc0QHk0tj98O/cXStMa9VrpPwcDxMcsZ1bOkXsVWNwgDTTD73j
DJ8Z5YVCTe6N02tQd+Igvewh6oqeuHlz64SURSv6LGzXRmtNu33rf3YWAU/qfeVI9Z8SZ0AnjK1N
+aUh+S/QMDbIUCFG9mlf1AhKMx5FIhD5JCDB42c/rcD0rui1ROspw+d6zpc1OMs50GLYKtpk1eTG
3Jsc3hb4aWnVoAajcLuWFlVkiXZMSbSMmHh0inEp8iONYHKF2mifeUojxmvMw9HMGAHWpaSncMaZ
5E6/TsHIezZ2rlpmyUvoBSmmYl36h35MtsDIuJ3ZdksU5ZsAgQOAS4uSV/g3FfkkEYkDcVbUYcv5
srsaKYUE+kGlFlFouOGMfLH/6dejHO9J972D9ezZuqOoFjvNyayDE2S0sofeCofXrJPg5ajcvD5z
FuAlcuNrVYHdZnvSbii8A7vDcIPs/zEoxmzD5KQC2sAzymEjfRTmXdMDyFNg/6+cINr7eBfu2eo/
RbjjOQWAf2zbYRO3oXk3jb23xNuRM3S08rvY1zd6wY56Bnl0SXOmCuiBkgicEom2GQohZkZCsuSg
y2ZAcWhUafLTHTiTqaXNBY1Gv/JehojXoU6aVthmfaQX+gX6YIavvfqq/CLfW1zUVYrNucYsx4Nx
12bnBuQFhmhL1KYbkmzjOVjWovroVsvO0+9VoW20xshwGQ54f1jk2tbZdooLJTTeqwtVrGeyKjdj
Gp300McekoL6sp1yPZn5VvWGcaA1bV8X2q0Z1ttRsz4KnRT49yYB2UgbpnY5FBQXUd/HwXLizBNe
OnzLOQfU0vHPjJFJAvUpZgSuRYwj5zlY5xkHA9S7XjOUpVU8uBkz5zo2qjNAQnYuKiRDMYh7as6Y
5rgKcl6JhZJCr1G1V8oz6hVFauBgABzNoNYodHduUTHrc9djHgRXHsk3+NfLwu6IWC1z+T7UvbFl
fqIX5y4t7gi4FVyOLWNLveV+ntzmuYFjGrtJrW1IxEET5JTSdz42rO4xlsG0QvB6mioxLIq7qi65
CENATog9ZB5pEr+vcbwQS3oAawxwgEsxMP2V3QPgnKfv5ghLFic22QPcQ9SDzcOpgp62peYHnEQ1
uoIpWsTXXkuaVX1qGR3KVxq8HUmj6augAGmvV162G9sy3g7Afocx3CRNbn9l84GLQTzzvfKmtzx9
QbSzXoUx+P6qgyABI06/UnNZlffgaP1wTJEh7SY/YU3o94aNDNqIjdk6H9EskfqUQyzUeSjGi5/N
PV0KkGSnf+nQYeg7bhAgI+/gZYG6TgfjTFXpni/aXVt4X1HePWpp/jyR6qsjdTf0NNFFXWaDUjY/
JmXsNDZnK69iy6GqTxgBx6GtaoJ1A1otykcPK4HrIG7g1qBRJ47obpfjndnBptMMDbGHDUaYvrkO
JGuajvot6Fmw3tSK2uFjn/gwsuGUsOmlkSQncTQTNGgClrJf+aDCZZK8V/qlcjsgmf2HgTkbNTen
uqu3aNw25mH4DSw7Yvhy25lWgOuM9wDOCT4GI9318sHPKLIXmKdZhqEARBV4yQjSXEuca5VUYo1f
elM00yn2zU83/tnlx3ywV4VlWgixfPJjSZeB5A49TBDkM4KVn+bUU5lIolqdnFHtqKtBNOHWxH6c
x/aaGPwz1pZ8IRLnfhqiN+nEV71n79zkXPjjte0atOW8gCU4a0533ab2uStyZx858UPlJPuEUEKi
5UC+/VbuMo8HT4u97TV3FViPHF8BOoiHDxZvGf0j+gl8WnceDNy6Ppdqps1MH4jGXhkBoBd/AjCY
ADmMS+vVSIL0xJu5aq3ktoPxcPGEW2x1xeKqrOLJvckQLg7fiRWU65G70LZdVf8s6sA6DUL2TBBy
nULR5xr78EpIfAaVa8YHravwWLW3nW1uqIJzMOvbMLnnSEAR2vskdi6e5BQQRCOBMs4dbs2uiu8Y
sl53IhDGNGfcQXE/piPnOb5oDL968QjEwZ7PCmYfRktHjO/St9ifs8QokoxMuwf27L7+Zvik+IuU
L8PsWe2H2TZiE/ygB3PteSpkjAKwF1nngqfD2c5QHM8f9GXapGCgFLYMYWYUvTRnQAjzGk9PQsQg
hdJhylkHShBkw+BD0Epc9Q0kr0LSc2nRThCQj27jt9yjZNCwumtwVC4XWph5WhfspKxcNlct2Q2y
p/OBKzKIa8iArZPeOJfYBcxAnqzDCEQPIg5+51yzHdJoSNLH8nUIgOFz23Tgdt+vRFc2jJOyTaiF
b5NXPfd5fyyC8M33OdZZBZdw27tLao6H3/+mSzTeB25LvSC8mjHl2laSmPaZ/etAlDGh6oeyV+9F
dpdk9nRbGR6cFiEOoUFt1UzCgJpwNBqGRdI2dQb88RuCX0uJa0e8u6uNDYV947FtgADPRwIGR81d
y913EPDXnk44P4F9kgwS1y4FFVutPVUp0hjkLEREf3rAGezc9qm8SsmCbHUCN2mjvUot7a4njcJs
1cADRGSnqnapx8l4QidZlx16FxNbg7ZKgvm+9s55gfnKmLx9nzdbx95P86HKNb/+8bpbo/OzD9oY
AH2wGxtd39uSz0zXVnSd0+tGECG4LyroeOXYH3CqXhVZFnMO3bZBO5zBSTBBmPZRm98N2RJfX3XC
fRpkjXulkuqEYkvNCKLXCpwzlZSjmR8oFtwTNMRRbHj2Jilx2jDf4GLai/GcU2EKVdLCm2L5/g7M
gG0ApAsi/8kayYbbcH9nCneXI9Rb0XQgFhhAX3f2bsiLQy4FF2qLXTPj9EW7+T6pohb75wAOPHoL
64Fvb3CHCZeyFyRZHxCQWX/00YfR4JEoZumkM00YT/ZLThcXE2xGkKN9FTSwpZGjgAf13bLQ+ejU
Fg8B2T9dlhb1MBMdZHPADcjiouOlTn2+6vPr7Oi4HmMGYMua92IVeEOMXg+/I7cxVQbXbNEuwuNb
gdB4STh9ILucJ3A41OVmYlH5PCbDoRTTiJyzGdEc3/wEKObNVD43aG+Ul9KNM3sGZ8lCtfOVe14h
IoM/mfTE6I5CMmaRn0WLKLRgsC8qbzh9fx10k3WkrZM3u7boUOEKGpbRPsxYmtqB7gcfXv6CLZBI
9RnSae/n19rhtmS43zUGqn1Vutt4QD1BcQYY6ATvVKfuW8+GH2KYj3oEhqGX8jxOGCsDW+1pkUtG
GFtsXOYP5/y51E2eaeM3N1G8y/xsMy+IWjSd/TjalHk4UbHFIcPkFAidPlqoDmVpvivPb04aLB4E
2Nmfx7rw/XBAnHEMmVcl5J0CaEk6b5JYYREsMtqmnWGVNJ1ctopgm80pLILasSzmBQFHnpax66io
Pehaluw2Td4I+HHNqTEIlZy5s5wLDgUYO81nLYQdnRr0QM2vjSZY6kz5hPeNccxcHPv9doAIh2ER
XmQrXkuHhzW/EWVtXYxeg+Qx528Md5kbCRNxmBqNbT99S2ZRyt19P6FxVsymXiJc0bObNu15UMNd
lOAGTdODjOU6ix4pqn8VE/DfcEhWpmVOu8QZfEKtMBlUP2BDkVrCEsZuBRoJ6FoNqzAdl1f2wIfY
GqppA3rhksIo/F4gvxduaAtsybp3y0YMqgY9XNBJz9v/fQkYrAYDg6+wfPBIIQRyBXPqG7ajO2nW
9n4U/rgimEQpes3BKKeEe8GIHxS3zPwdyzk1zQa65Pw1mZEcKqcVVQZIZuB3LQF1lNcdnlqN98S9
6F73WhT1A0as7neh/HcB+A+J9c+SqkAg/idBVRgGwBHD0vVZwp1//idB1arsuvA9qTYaef9ujHZ9
mx7tmMybt1Yuul/WvId84OQAuC/i2/UtGibM3+dHpmUk0mL/aV4E5vdWusmH0xzy8TBk5U0ZqX3J
hzBs+VQW2nqWM91Cx5TAN1/58hxB/YIw/SdN+188JfdfPSNFPFJQzapsFwn7z89IavDfG6WrzawJ
p33K/h1lDDp2Q4grH9onEDI8BNPe//vfa/6rX2wq3XZZXHTDFuKvv5ixazhyCOKlxHueez5LgjrP
MnATaUSArbNkWZ5XkWJyz8Z8yW9pXU+n8E05Ngd+91mwfaAI0grrn0HbLFoz/SQCxVeRbzNE8Z1T
5auWB86o4G3eM4wlF5ncOv/7JyKQ6/+Xz4RtSAsEv4Nqb/zTExGR1PVgDBWTJ7548yOfv+N9PNzW
2MSd6K3oqms+83vsjUywY5awkn2HNYYIe2w9JKtDyMOqkXXtodpE+Xle4nG6nVuB9jsvciM1AIpr
Zk4gzWaouxB/3whJyWo672Nq4dyPGd1tvHzze8ms6u37mf7/MdH/YUzEG8407X8zJfrvydtrFr7+
eULE7X8fEJnGr7rlSOUQSDRMh4Kiv8+HDPdX0+Ib5wrL1i0l+cz8MR2S5q+WpSxmSa4lHeDYDI7+
mA4J91f+SihbuAb/l6b5/zIeMrmjP31ubcZVlqHrKNI66QEBBvKvX0C4D0NvUc9MOCA4mjL81DPi
OUA9J/CBZmxfCZHeaHpP3DKlQRydtYVpwhHiqgutNyg87M3Hq8jyb6WO0orWA901t67c8GcvrCe8
+CZdgNg7mmF6+dNL/C8WLcOdR3V/ffSMyBx0LcsEuajL72/ln1biKR4Gt/JwVWdB+kzIA244BiKI
ATIad2yITn5vUCrnd4iyHZRZ/AcG9mMsyN4nfc3xgZkHMygEREL+14C2bu0MNJbef1KSvvMAnEUx
EzDdzyBa5wq7mSWNZVzHP53SkwcydwtFE92yaqIVwLJVlmcPpKnAzkOnxDatvweaVW7rEnLWaNjo
ZdZJUlsnDTz+VBkCXoglXUwESOc6A4qiEQU0F69ipbHxmu6rRCMjIozVpDnoHgmzhKHOGcCRcCoA
luV+5yybcjYAjDdsjohMBAOAsyj6KA3qetp+MNeFqtZT6uCG8yLylEa+j3Tm0CNyFk2SxYueE7Sv
gg21SNaqZUDFo0qCheys8+jz2mBkm1ZelJ+6KQ3WceFTzm03pBDfSEqhv7UZ7KZEW2ElpOyra521
5nv3MsnPyVgVd3mWnyZZMSMQq0IPOLF1HOLsMVr5ZqwvIDjIFZVvhGAVFpo4qe57GQY7TRlXfioQ
/U2A+bHDHldvuRplkIdqVsSARCRG9m1Uz/sKMIiLKm75H+GwrOMvODVGdDdY5nMBVhGTOqTnWsPT
PKG1aWj6arprSt+lLHiWG0b76JVw0sK4wirJzwqz2kmt3FYW8cFOm3ZxVR89Gry8TP+MVX0btQpk
GPTVun7TYxqj405u69raNKGps0GcDVwZVXKy/WjAK7D3EYCccIvFbbkc2Tw5ecT+oX/0ktUUanvT
41OUe4nYmW7qLcPWdDAV1yEdNHOm8S0TeCf9ThE1zUHpWE76pMUwnYWJIYiaYX8aDxYJ9EX/Covm
w4BSg7XunSqVV6jud73P2M/GP3lSWAUBwmiw1t1r7I+PPh1mZAAbBmx0eIWPIzCHwQt+cuq3FwyF
+Uw2+jGXoIQY2SYwUHkIHehJ6JJ2j82cPewxBzDs+MY1FOU7MSCShjxKKMU3LV3BUV/+NAuSHmy7
ybhO43kgf9oABUEimHVz+VWM5Sk0R8bRlbgEE5U0GG1rOmm4zNls2rPjoKWvpKOuRol8pKxjZyT5
UjbJziz6K89yr2IjWbnjz672voKeFEGB4vR9NxnF1jYHk0it+0J7Kdv+RSuAfXMKZgqgIUfPBycm
Wj8HJz12RXRbGECs8EmZI+JywmTRqm56n85O8NlVqq7SKn/X/KFej7YCEVOenBhm0KCby86iXYOY
UgsPD31UMCFXuXdURXykhu+OTc5jAvNv3aYcD8zuVqCALUXYPI054ezCsnB2D0xVDOsKrBu9sa5P
dHOeTsHRWdpmSx17/+CQKVpYDcUC1vhlBTW+TeHuA8d8bSoGzEXMJ6QvfurElcoMuS0L1gyV8UYZ
x76sb/Ue+yuIwbWfEv3qspNjJnOPFOnnbHSZTvLJNONaYLR0yQp6J5mZB2ZfZAvmEB/sm5EM2HVn
e4/a2Bxbu9wmChN+0kxQg1r5lTG3yrFpyzxbRn10G6TlFrMlTtpxvKna6tChbdZaSmFdcFEJBunQ
o5orDE9ZpT2Wmfk8xYKHJ4Hyx9G0imyKBIsAiFFDfjnoHWQOzz5ibixh4bAIMWPdKaN7LIRd7klg
1BN4F3+UxM9NmEqV9eqw6cYEyDk9MB8A5BAKDtCbTd5YLW2XrZUxVWdXiZv0lTYe4BuKQ0ax60dC
4DHRoMZ959XhEy+OFRigRVkzmRYpZ7TAoFEiCA6TqSc7fZAxxF+vXmsCA2AnrA8HMypbN7VN3DlU
BXTrEMzQwiSK90ldFnehdkcpuZwPhUsTLhFddVyz7NZ+0bLuQt5ZQPE1bgVj9LHJ7pqIPWNbDpQm
+8Tjcu0wVPK90W481czc/3GFQzIOE1Je+W1O1jlrqesl6gGcHIs7A0nAV05M0Mf0JrRofK+6ad8E
VvWVWeUrxZr46TJLrLhG0gGoPyY+omPbVQcjxVQVa9ORRuYPm/6MpQDtziVTXmFiUge+l692bst9
EeINy2qGoySTN44EXZrVBNGnPHKXYWEAl9QIiZ2ZgPBWfQjqL+tI32ie/VBEablTQ1OvmDzQbNci
XpaEKxosq6vasY8EWMEaCE5fRmneS9XdR1ZNaj7IF1njRYemYnkMqA+O41Wga9qaGCPi0gbLL7uR
rHvxu+tIbpRCdcSjCZIinI/peDyWmQT5SUYa4oPz5voZqKgIq6gJnjCAGxNFybMc+QYEJUHCYqaO
TNSN0HWRluVl9KCIUSfCcN68pUrhWpgEFpMapk3/qRG0I6hCDLPnn2V6SXBSEY+Z3G1j+btSvAJU
R5j2CvAceEbar2AIE0IfzXOR2++t2Z+Vnr/YNVk0hxhgbewlrbqToHHPJ1jAK4ueyUcS/zo6COxW
HLCdbl9LsPm9XXGO6DYgzrJ1NbNU+d2AIux1I23Kyw0F0sJCqCVf+yXGAQXk1oVMcaDm4DWgzhF6
M4/VGMwnGeGDDYeWtuMaRoWXi6UBWKluOY7nDsm8OLF2ZRPp9CqEBI4kdk3sSms9k2QXeufZaKob
qUPLqYQbk3gm3UvBy3ruHkZ/0G9bksA5E8TNVIasKq62zcdoazNj1R0rp0lH2xWlJKlHR5CR3wsx
wFhg9NnRmn47RvUtmN9TO7lXaaPuAi/+6ET10Zf+LXYB1sESiU+md9oonkJpPxgznKrp79wW+lKk
Y/8o/cfOzHS+2b7NoYrbq3g56LDv/NamTWL2jsuOyP4AtrebSHVafXuxZfjlGGIukfiuWaR4LE0u
1ZMdM+GinxBqjMINEtEYz2oen5peh9ENgi1ihU3zAnNsFxyTrkeawzu8sl75lDsLzdUfLM34on6C
znOQYYXSYPijMIIH/Eh9kL2kd+kXKqEG2QhWZj1+FOTJMEdyvWegzDB4Odo1OFxclVGKqd/tK87O
fQiYkkpb1c81YWSWULTIeTzYNUZ7RdKCHoN+6wfDQ5JX5IJIOuDJXesBMbSshxjlmsVMe9ll1vBV
tbW2oHli3/sTMCENP76s+tk7gwUqQlmehirdRH7tL5HdqYFmtNfEIezajLaSrDbfXRGtJ8pUF1RU
AgeTxT0dhE8D26FlNRDUksyV4zmuAxToGBokIyaTeXVAVsskO443Ux4rl4CUGhxtg5E3aDAzYFZG
RYpbezm4vI+Z21zrCNQaofQ1uvkmwMGyqyMbOz/egxi4z3Jo1P3geifXKtOT1TxDAcI638WPrMJP
GiA/NZJSaTDrOxMZmzDSsqV1o5KkPvJi7YPkKa2jr1CKjwHzhZ97KPgTsdZcc3aGmAOIc6gubtW5
cuB1gVFfFg5riRr2fuieCmONLWgXRu69yMOXiLmErpvQjlqdfqvyA6uKvsSfDDQFqmqS9sC5GIwv
GTaHXkiVd//lFeP16NmXiisyxoKsB1mTr0i2tmQdSKLVSkA2BP/XeBh2fH6Pdm8VUbnrHfdWH9hT
sYtd4bgu1/T5fMYyv7DSwcjl0GEoib6LJRA3SY1VinRKzHkncmmf78ziFA3Dug3Eo0Wh1CLFBBGT
QBcRxw184m8JQbPfT5Fx3B1C+yq1reEEnfHF7wfjyqi7Rx930jIx0m0axgjxefKpIYuNSvvqB/vR
q6+tJDeWYWocEreZl3fSOW4CQq1QF8Z1bKlKbIu+Ha8qNb2a/TRtCiN+RYxcF658k2azl/RgLAEm
Gcvn6FElXgx8G0pskzXsgLp7cyZzDu2rjhcobpt7jhPnqKnvG5nRxDa+0+740RVsTgcnpLvIkjeW
GRsriCbNqtchVdXFPorbB9oltyURbt9iraxN7SvxnmXcQPdMzUfqUhZmCZS6HG7xhDV6fSwadUxF
AuZygl9kXByPgsGu/Ywzgh/hfCeMBje+bX9A3m2K7iiqmIGww/BRPnpCNOu2cN4i2G+7OsZwbQTm
zWS95PQk0AkEHVdlDlu7IDr0yXRPH9DO0EixzQi4rJasP3OBgrJOWZ6+umZIaAayohbYxz4KT2Xf
b/pMa9f8fphARvbcM2k1e/keiYkyny68NlJm3aE66oHcdxlkz/mtj/mQYpKAi4qr7WDL4kRV+oNM
xDlIgjd/nE5BVezmB5MM5aNjuecCCGc4XHSsQbjJM3qACn8Fgpedj8ZY1ykfshhGa2/RoWG36sNn
tqxaToeYbK+dqPpwwbiTkLR/wuXnm57AsrBfe2g5m4bKFbQWeIV+tnOl7RyS/Cv3HW1X1SZjCDIW
pfwpxyJZOhZJFDE9GQGt2HA16IUZNn3dnNgDP2pJn66H/DPzaFOOvHPEarn3SkJqTjpxIcLnpdfk
D2zbOQ5N+9F5rKxRPHcClDdE/6elkTwORfROat9aUcG+wr40bCpXQRcCKkwdKQbdoDpZGFKRzF8x
s9wFhiDwhcKcgG8cmaUuTBG35Hng5TWKvbNd/gzELTqHwywXEwW0wQYeAXua0hcrwZiY5pq3jlsp
oL+RSc1Y45Ic0dQzERhSqs5ciJTO+FnDC9Yp03mIIyY7uW41ySC6JomNUumASEHnfyB3e6vm4f43
08ycPM4G4/3Yelv+cmZZdOw4XZ9BXpo+M/delE74EIaYfbT7so68Na0I+Hb0YsfGuz6prFSbpo2o
JrcZ6Gp15v3kAvFIIjQ4htZ8lCy68GooGQ/6fHlsclXPsRf5/4O9M+ltHEiT6C9iI8nketW+2bJk
WZZ9Icoum2Ry35dfP4/dMwP0YTCY+1wa3eiqskWRycz4Il7QINiVx5Hk+jK32StP6sP1tmOVvLph
8cjN8mjU9Z8qdj+0iJOe07kHQ2Bklgl5sSaIYPQ/yib9oHmEz9KTKa/r5BCOzH8CHEuhnf+hhQU4
yJw2E94psHhM1IBLdRLqx067C0fyl4CeMiYQDhdQPbLQAd7D5QOrCd89fbOqDtshVzb0+pbxaZfx
xYjXjtoiNkjJcwe9mGuN3qRl6o2DEBl2YD+hCN6jiotZM21Y1+Fb4Hn+QotynlysgDzUWyWytxKK
QlRib8t6iG64wM+FjOpFaxdP0UDIhUFDgU23DrNLara7sfDuQsMjE9FT54IaTd/dol01fnSsZHrq
SvV3mnBQTcnwg6e23ysShYR0PmXgH1otqw5G76nNGJ6T3MxORP13tNSpU9Rn0UvMKWYxzGg20+i3
yg2tfYFCw6+GUyFE64L2ki6GlBANiuRnY/b3kNY+DHXGj2QVRAliDFuZK4/yxYVX/a3id/401V3j
o5iGnWtNnw5r/GIyYgIcdGEqtkDYPdWSPNE8K94lRslwquMIk9N8x7Q/KNZi4KAVmOXSaTzAvF2z
EOPRtNoKDj5b5yo0n3Vf+8GXN20lgCEsidBntAoa1gCzqcAXvIrhbXEue8NvwHefjuA7cutd94g+
lqI+e3n6CGHgqSxaAb901nSQOfRnuY2NDqdTkK1NdY8pULKPCV6HBnc4l+BZKetSzRhGaggIoINV
Bb2Pv6IwV1XlPHlYLmXV8wXA9RksPmyV8Lu1fr8fQfGmTgblK4/spSY4/gSToiVzm4F7WlaiOft9
fbai+FJ3PrUUGL/DRH4FvkNuSgv2wr7oIRGWWOQktovchHsYvjfocV7PfWrrqoduExfLybGv8Tj3
IJqYs+glOda65oNm0whvBw9cJ+y4dQODZaLt0yZLST51jynne2IzUq1wDFcYnMySxE1ZRJfMji41
cmrJVcEFc65iprkJnFEnZkFxUnC20wAdIeB0X3VscQIKKFpGasHUrmO7v3chdI1S7jvVnON2gBsS
/GkMlhKmPjZl0tLo73QHPuK230X8xFWSqh9hmJvCNN56A2ukG/14naqXuSQgPuK1LkF5t0P8OpRY
ETjCwAjcDTXXNJqMPdbxM2j+a+UFSF7mOy7esZ7h/qJdN64AYiT6b7tu4P5FF0/CMmF62aJxkZ0y
TrTZ4ld2d0WdttsI1P+i0FvCgoa+/+fPpkcPImRZgZ93EF5kyos911+0gteMZsuZpyi3XQ54wRw/
22lDrfGOhsgbUiz11p6W4WSDs0h1RU4tedHJkrLM6gCso5GKlCofhX2YM+t/AK1kSgxsvFmRePaS
4W7qBJOmormp/kNU76M23cYp/PGUbiGg4omPAjjFQ3RyPX1Dnx+tQpCXXarJ+SYyE/M16iksw0If
kOGnGyEZdzFagJ2oMeN5oLt4TTfLoocpuUqc9jgyOVhCOy5XinEILrbhkcTNltkCs96Ba2X9qszC
TFwaa4FNep9pL6Vm8dhU4o09ColBklahgOk9djZbAtp1sNSQdC1B+RRx+13hdhCG4S/J998oDEQN
8Pn/FV2dtYfC3tvz0zhYyHkzP6ylc7796l37tZj4vk0TdkA/W0cpPV5Sn1Kh4ZAK9ZpA4MT3jeVI
pbBX98lGmDxeed+vGZvnCC7Du7BnvgYD9/UIAj0hdXFynWlTtSa+N999qUBPLAxlP2OfEsZhfswM
cTd8c1+b1WlKiQY4iCXLUOP8pQVPJZKJMJstRTpPnVfjRhserh0BKT9HHH1r+2Irk+/f67e1i3nC
MEMD5NmeEL4gQW++tUFItUqb/yCIH3zBtzcrLv6208fVvEKkefvCTMMSqJCkbPbziiE8Kha6mBJZ
xY+me/oJpAEbykhd0srFQ15ImxSw82o0z77N0+UG3kVDROD5DcJln03XWh/3vJxhVKfZcjDnxQz4
fCoxqWqz2Q7th5AtvKTka8gylCSaQkmI9vD3oM973ZOfvHU4+CYbX60Y63MPyaSEaodhH1IlcNCK
wUXJPR3Xol2a/Dhl4YQJL/Yk1TKc2KUakm8H2GuBOmpgP1n51vAA8QriwdGe8iTfdEb3GB2Sh31+
btA3+hDcfF145SYmxzi5EXSv1HZWoCCz6Kc161Mo8HCy8eehAnZY9dwqwxAeJ56a3JN73RgfVRYc
CUYjJQXUKM/bdnvrmVIcCi/ZhdP0Af2uWcfAfZYR/nWYFPM/TKtrvljYon0ImI0diw/+Gk7u6jmL
e6qZh3QzD4QVtShZVWx0PTpCkbvbBdnCXODvanWOeABlCfAiCkMgzewnzJkLq2Sx4AcGWfmadrds
Mr9w+O0kqcUCU5IwrC88/l96Ij67iH7Xqj4H2Tnt1cPpwGtYLwNJCFM4n8y0gmWheFV5swRkO+El
TFaViQUQ/CUoY4ZELch+mx8630kBy1vfJD9+xQKecYTPAJm1PBG8U1iQ9HD+ypMAVK/H1Lx/+E7w
QwffrmbDv8zi8FIX9VYfKKLW+rs06hNDlL1OqyJ479QHkMwrDBK4mj6bWvznbzfmexGG64ESDDZj
m8KpRyw8TLS8EPtOvOliC5c0fVsbLYs+UFF/CZ6CsRbcu3ZK80jnDpy9rQjv0E4n2TvbpoFmY8LP
LUYsGa9eNa+knDIBxenyzfSRIwG+4lv+tHvO+QNVf2PM05rxhTpsVwbYME7yloMFNMrL6M7vWsUu
ANYW53cr3OZKfJNu2QnFv47F5QCHRyNiOj3syF73rUyWGa8CFrmMzLv1kunMI6jo071w7qdwqRzA
N0rWeunON2XnENkANPbqGsZT4vE/uhiUvdY8eTmpj3r88fzpkyI8OnInEwlZHw90DvCO4+eU1nWi
4rJpMNKZtYY9OfyhtX6j25JBjtxLv7w33I710p/i2anwJLHizt9Mh8HYq8tzpoYrr0dLfjhRhyun
OpHzO6U5GQcPMCZVSqFGwCHo1h33b24zhcnG73icVoUe/YDbu3lZfc9d/6lo7S/f51YLavvaDH21
BtHxVTXmo0Pw4KZ9VQSAar86a9NHQwmBIc1rpZp3m1o3wrcQffudM8f8mmjYte147/XoGy/Xk9Wi
5zt28BTZMgYZhdzBQekFaPBRUIt6yuIAgKBBDwrdhTZk74VDmTV1CQyyu2JTOhLEvSTmJ5OT0Odr
bsCsyLNsPb8+TUM1OxS3S2jVX7ENOSHXQwoLhnslrOuMok+5o01fUDuno8X3e2SKbj9fGtjIJ7fk
ximn7i74jhZmkb7A6bkC3DKW0spvVQdSXhO3jJIc5Ahxc/J23Wb6p+1Em04zaGZq1/nILzU4XLt5
FVJx9IEKT5eMH0IoJD4SjnOnMQ9qNE63QXefODr8RK3ce5V1ZZgILVFdbNZK5tv8qp5kAlO9AR69
Tg4giDDB5pv0d48pV8AREVgnlGz0AMFIYV4ExsTYe9YtJ77v4eU0OmNfq2JcNgIoi2YZKzdtzlXW
P+aFQlls+pQcb5kd3Pxyp9fhpeRFWDTtb8S/XPtTum6VeZ0/Gb1Sn9NgfdEus60aooZpfeaTcFzh
mfOsbjdIVqj5n7cYpq9G+vIqUHGDxYg9naDwZ5Qg4H+ctB0bg6vF4CC0/mjI/tYQXaxaXTgM3xxL
O4wu+k/Q3xG7VmP5VTdkPiC7XWl6+mqovFlJnQOdmJ78rrsbI/JxVFqk9HPqrNialiU3bdFskd8/
5TDc5yvcUvY0jxd4US3pprnGA088+22m8mFw9H0yXbG7jKcc5FeQPnWBO62ElTebKoICrkxaBNl0
dqn3oPe6fE6GQ9/AOcsiqGp4J7fNaBABYl5Pa4NdP+mKt4YVOGy+MtIe7KjOTvYv69j/+4H+Fz+Q
bmFG+Z8dQWwf/ubdvzmC/vk3/uUJkgTDbemYvFZcQt7Cwpbzr8y4Yf8D2w/nQpvco6VbNj/lv0xB
7j9MT+g2XjkLpxm+oP82BZnWP0zbNUiTm5jPTEvq/xdTkM7v8u/GPN4QGINcQxi2yw8SPNj/7gua
qNMpbIz46EZ9cIyV1FZG0wmk/SblliwA/UlVbmq9ogMajNJCYHJaDUUIirYkYCkbqnBS8OloThDH
APmQu0kZYhvQZQ+siTzVHJH4ROlGdxi/QEVgrMubWuJwt8MAYKpbr8qBtcIfoToNzCcrqe0aJxq3
IqsIuHnNU/XwHMc+0Oexsl2eHp/i4iUQI8MF8OZavQYjjw5Wn4I+YTkbQ/ODLRFkMHWO+669kp6E
MhQjCUpTpLjiE8YVoCilgeSaoFBCxcd/2WjDbojLfTM79bqppfWh+TGtjMyZ3x98PftLiy49WkOx
y7zkKXbsmN+8/6BCbxcQe6WS+cb0+GLrzT3qiNPo4bTLFe2RlLwW0/jgetIRpzGWccroTTE2JSj0
qpE2XQyJF6w1Do+BUcABAtRVGrT6socMF7E+MhSjt5FhC622bXA23BqpD2MGSIkWbaNjc5E9OMV+
uAogTUqMI3T0DHG/Ttat6B5dUTWbDAwtQ8HpID17E/rgudEjYdl25jpvjUPm/BDkCSY2VmaAdNUO
O92t7qli0hnC1Jq8yFxmBihiqsZubVEmuwJrctqVBnlCUlpDVv3Vff910LJfKfHX5Pn4hbn5z8iw
agwT3l8h7dZwMbCa0zEpeG9VdYe6XyJOV90hzxhSAd8A2JIzjacqwPPAofmCc3PQ2Dh9tIp2hH4l
3GLZySHB8++CABhScDzpMSwtuRG8OLli7P6TNJioZdhPgslyzjY5kcBJ0xr7RSJAKsbGsCfrJffs
UPMlTDa1HuJU7fIg4Pfya6Q4RWNa73B4FFjTdqOEjWOoKXh2CsbxnrtrGmpyEWCBjbnOi13SZtBM
8Ucnp+lA+wfOYZxLloFjWZuZIs00R1Lc93GcvjKrrpAIcTepbIB8qfEgmUYxUrtjFWsrdBGkLTKy
jWUOALqrHSmm5q06BSZn8DSb9rHdQcNiG9RPw7cSvUZzOdPz1Bx8bG6GOoopIfXrt5+mei7JWP2h
+IR2gJ4XpMacu8lGyFVG5myiwd5WXls90iZ9TDrYFCiZ1BglzAkGpFmk8KmqvBXmbDDUglK9Sxl0
4oABV18IeODXYsx36OtiaeKi2KedUM+yMy656NeOn171vr8b2EYUbCeSmAwek8ah9cwXeCqGLljZ
uTzpBRzeMv81+vbVspj5TBF9EdLGuYcUdHLmI1lvuwdpIZ0zgMCD4GZ70UocLtjsMZM9uw29RIN1
w41NjMbfUpWM4WOKsfWg6dNnzBLlOkl3KBKv/dd/NE2B1WN0R3jXiOtMfncGGPcmC+9U4Xj+DDkb
5W+bFm96EP0wRUq3qrNIb9CGUCiP6HRvzeM3NP204rWf+slnk5MYrlAJjdpy1jFBa0yZG4dh2KLs
tz73/KIasCSZRL8TW56hMb16bo8nqg0y5JJ0bU8WgLCMQpcwtT9rcjSWq59BPf8Bc7+qxXCadKYt
YSL+tCWnV81kcPdX1UCN+jzxV4HSgILiJaCmblkX1h1h5MuxxztxX+iBRN0ctwkY1GBfb0gXsnrI
Rv8yJnweAvi4EQ6HIkzOBdy4IsBlklsO9ArN36W8mpYuNZz8pVinICFcJgmON7iakMJqPtpUxCeH
GTG3HBVdWautWlL8ntee+9r6w/hyadKCNDfEFVF4tDh3MttOb6ERfWLSwIDZ/PZyylnB6FuuKKyz
kJdQflahnI5J0TwZQXCJEvfOCwktz6ZYMuFZ0vn9WxxmKKzfk/LaFZV7FEtlnrnUTfFr4I9amLjR
DKIRC201JMLdyEg7BmPjUyvp0bJMnNeJYY0R1cDxRXwac2TwYkwxMV8Zl+tCGWgQgc+wL+qmQ2bm
/bqy1aO2uRpTStI5pXcoywHdDpxAvCa8afmb55F98YOKvwrPN0Ehx2uDL6LrqlUkJ1pPEYvWRpP+
DpFB2BAm+RBcXVPf+tL/MgVtK1VnnNKANbNJk6MJyGNl4o3Y1U6yG9P2ohmBumltcsLTnywLk+aP
3vEnMorNe95BeGD8bG3qwrkXTLfnzFG0NMv8oucs0raDBmVq7r7kaNT+BD1zuDTpnbWGI31JrIY8
ChVdy9FoPrTOIAxFH1k5Wd9QVstVntefgz2WCDrUbEVk4otyuBUFNn+ikzDunGIbSvkYdevS1oaC
wV1cmrZ6sz0W5Xm34DdnWAUHWBT4f8wSqySrBB4wsQfSKAEF8Ai6xDGb0HtPyNs2DUYusEme353M
UXyXcbWz+fA7J4s5/lr5pvWqr6ANj3F4dAy0X1P+4cBVLWKm+nVpfhQcT5add7VThNuUSMT6r/Jp
nok668ut4PsqRG93ZhErE2YnL1+6Rl+shtrd1Htl6U/PAz5WxJJF1mOmIeBPS0qRebtCVtyrSYvX
l3JQQKiv4zB3toXOJTQmDsv+O6deZzcUt7HSAZDNP6n1bAWHpI+3TNcBUQzEcoTjFMixVDd0mklf
j5mesAnMNrT+lqreOpRNRHnYi2zrcI98sIoDySAJSwWmrRetK56V2b1GE8Vlkb7oe3/e0YwDDjZ4
pAZrLzVJoPgIGAbU3KwLWgexBeV7Kqh2DIMuTTO/YYPwHXPPV4MPeaEP5jKYO62bSsORhHsx9Dje
yx5SdIhMZEyXwMY6BTlQXyvDIlYuU0yU1BGZVvWsj7oOIhDVsK6R7Fz9plX6zaw7XH4N1bFusRka
IqqR9rcijRu73Yth539lFR0CMxOrEiaOF80SAE5jQPiYeYjqT8Rs8SvgJrabfRAXIN8YLfnNDo7E
zkhCePZda+wsRztyuDbR8ERNWnhYwnFfl3hNGGsgK0rdZntbMRzvKQvHpor706W8slanyXnTAoaw
nRv+elU+bSY7pxDeDrAbd6uU0eDksLl0gc6ytrfXYEToy6N8XE05XI3e1BkKJHn54kYacxewHszJ
I6oLJEa2es0Qytj3nkUFdMndSn80wW11O1s1mexBN09RCo4GRyovPZqX/QjlFLfjts1wi8aG+ouD
m2IEMUYHCyPRosExFFYIL3YG1snIScKX/UcW0YRRglIjGcC42p73VkaxpYO7WI1KgzdGq1XtvNFG
slGMLSQeDq+5B4YLMURhX5e1o1bMi9qS+Kcyc9DQAC+q3vm1MwE+gsT/4CC/Ns4GHBvKXxjTpZtx
lxSyBlh5bt/aqLjVVv5RM+hL2PBYQ/HKJPGM/P+R85BAbO9/puwQ2o2zwEDCJN2L/lrOEO5yLCBs
dHlAShUT51fMCGMJUzb/pi8zOQIySFaC+xf8bH1KUiRI6Htl3cKJyMcj8QZvHUsdYz3doWZngSYS
mb7QnAt55GKlRMJ7Sp9w5frvrUEbYUFRAPYMujI0PIA4ayiOILI0v5PsfFx2nA+ovKIegFDFwsva
rQrsQytx1cKLXMoRUwkO/LK4CRPF1nfnTqiBEhrf8haWOfrLHgMBwxzr6E7RZohbtXX5DDBcCV5W
DlZiItt4PuFQlK3/DUg5PY7SQc2IQbr3Q/gwI/U6thjqSxaFsZXapjIUX2Kc83YPygczSDQThyFz
TToW8NICZ9v3aL5A26dvqEbjCOr+Haclulxn2ujU5T61q3eKuqBcazEJfLm3FBOQ0B7uWvOmWxho
AtU9VTXvz8bl+KSUmvVId5+3AcId2xaoGGwvI5wEhDO9hd8Uq9QYKVbJUPVtselLHZVUcr17n+8M
0BjuSI+sJ4QXVqnxFsq5FyjqTz2mwbNW2etSdtmLVYR33BLDAeLC3iwyd4M9BXMDei39ETohAf6a
Gw5YXDq2Sm00bDDf/bbei+mNXyP3O7DxWzsPJ2uH7HuQ5HdhzBkWTWmrssVOy0aYwQjBYDuhvLCg
JtEr4L9abvUW1m29ZJsFq8g8SyDLywbuVhDI16zm5RBPAZFRVeyHkRRHgHEb4MR66ut9UMUGEKUw
2wBwgWxLGREITeRY708nHopR66KpIMiDoKVWsUAeapCXKCiTC8Pq7l0ZvvQ2Xjk3mW+HlD17j7s9
neTRQnqcUpxZ2EWiRX7655+guuBHeNa66LeWWV4nd7z7AWB3z3iM8z8zyYLCaC9ewrKD7y3bYEUf
tr7FYVxtqDmh8QVsIWVVVFTH1EyNP63H1+kVFkY2tLQUY+1KC/B61GF8lGSft2mgPwVGri15tzLq
4W6bQbxnZpXFyrURS4vRxohjswpK65z36O+AQlgoMu+7c/VrWUlIBHyhi75gv84UsFDwSEXMXLFw
4EHVk7VLcoxAtBTw1/LubbSoajbd6qlxJDtmap+5RaEwhiQrm+Zg0rVI/GBTxyNDS3ZszASmg+rA
ayg/GZfYPf+QucePS/A1JZa6kPxXPL5sgnwTsX9gmNaqx+hBQRESyGoTJLwq+Sh6UJ5s9YvB7se1
ytex6alJTEPOJ+GtsZ3LgA499u2etiU4Fv7fwbg5Y/1M0uRP1stTTESMNRcQRmxhsVPuYXTyYssm
zWDbyQqtNAWAZCFK/Mq+Fb8nprassG9sSj3CfeqMwR7D7Q+CBItLfvcRd5ay5LSjq42qhbWyZtJB
QR94n1zzLv4Tm9gmLXsLmIvHLuxoYUvSrU9p1eDqP2M4EE2YO6KgUTOCzb9jxwCT++T6KKq1aTPw
66oHDUskalR60wQtpInjbf2J9kYRAytvpjfbtrVFWHzoqVqmkfB3RSz6vdvZ29wFHRGX7YqCOwcI
wiKF1bJK24b0a9YfetX+hbtG5p9tcsgd4MFTw/fFDWfyZfR5DKmFxFrF1GaV9YJDDWtUWQfYeWLW
OswX8H0akz/qQwf1byULOSyKONwHrr9xY/+bgB0RnCloVmF86iaHOP4t7fN0w8uR7C24M1tVjyZg
I6m7SP2GftGk+ZE7AcaTYtuIYJ7aYK3xU4y9baRHBBSIxjiWWNqDf5dNA2OYFr6VM5TwUIua0jJq
TrEykUB3SD9Xc28r9W3GWjkiPAVSvmqSI5NBRmItjxzYcUeM6pdysFdFHW+EGRu3AS1KRYw3HpdA
rmdXh7Mi4+V9y/Op+e1ZG8MnTsc4fp5C7d2njaIT9SGzvKe0JW9ljU9IYSevH7Bv1nR+WKK5hR1N
RVOEDy9kUuSVZ7NCw1CJTgZ5CNnAnCsNAKQmsEdNNdk6PUvTtUszRzJ7cJ10h1PnIutg3HZajUEx
GjdDfQzDwt5kHY80e/6fFjNfprPPAD60SWKh0xIg2f/fmoytI5QJNvaFfIt78umjs6j7NF1V9StK
jbXRE64jTTEDW0QmIxGS1NKPx+8gzg6j+dxaOitfBV49NR/K60na9ZW5VlzMdLD+Eo2RtNMVy2BQ
r/YUCxzMFh0yoKwKAgAAqwtjZWXpRggxrCGaU9UYJ8t6yu6NkmJrmiPaCYd4b4RmVFMUy47eW3eJ
6W9dMI/0VeJ59xzrhY2+TT7LAXxEioPQvAEwz35Kx+x36MZyDaj6SVbDb5hA5e7K4RSP4PmGyvvN
9G+/oORSij+FPX3rcxV42sS33ix2wQRdw2E6vwGjv4pJX/KbBKeigQwS2pLaV+s7oz9xqUXj2yjw
+cbtYTDES5NSHM4GMSg69P/Us7iG4SGM6Vmtffs78tmdjpyg2wm7Tp73xqpibecJgtsUXNvevJFO
eChXqC1uXB+AUaD8Y1M6+AcjSiDLnnOaa25hdei8DTn7ppZzyWJ2+imOYEjCFzMYdkyicJ6POFZH
hqOVocNMMILf1NDwFnFGiSmEXiY0xjIHDi4ClOrezrWtVnnk0fS/EiuonqCZAnN8REOJ3UJCPoj1
uz0bUe0WBlUad79xBBsstd960b5WmR1uRpTNDSreA+EJAx24/D2EY6yfvGe91CvoqXTOWS5vbR+u
0U0o+sWDufQHbkXO73ykJCMg4MWzIE09e+lvnJYtsKBBYzF4xH+gupw7nW1Wy/qbQkCEHZ/NsZtw
W2sdDRMJnsw5qZdXJTvfKiUsojcnSk+MbS1RBFMj/2MOdrQeTI4stdfTxDohG8YYxqB8NSsLlw38
h3wH6uoKdYrtFQ/rIjFaOJbsWsHPbKx5RzwAZMKX2V5Lh7f/oI5xo55cEsWH2DIuImzoXVMkPyxE
nOVY50d7AKwXyeCl8xE7hYF6hpDOgJMX+eQU5V5N1hlu9zFRJekX4oidy0nMI5s378eJs8X+2W61
DxCkIbCTnKSGPl177BMY5sSl4sOvxxRugXCCR+kLd61QIdd7cFIvObr4Xs/9XSBkuHTqIedMZMrV
BAcY2UZmR31gMQUyZm8nRyZ7xDfKtSmzRt+Ntl7NwxBr/Ydtp/EZttnJVY57MqtxomkjGJf/pKl1
Aw7mZjCxu/NOmLn6a9PkJNAK1OOMMoGVX7DIWBrxFycoqm2gd/4uIXA3P6cBLUdHLTynjnLmb8al
NEM/VXTuMS0OX2jc7g8RD1BZjNqTXzZ7KFow810meTxPxkor3uuGwwGpoOfcy55zN0F68Xix6J52
Bkh7KzAWrWqrOoZpctUSqpt5a+ngolZ1MP0aMf1KWF9RpIsSi1OK0zfwEndb1dGm1MZ+HzFGjkin
4JDASNi38+tBTy+RtPTt6PVsf/NHZW9KoZinNzDX2tmfpWmcfOJ+iUoFroyfHGNdPIx9eUSqcLZm
W3+z9i59LwS6l6A09wR4AfVeO8s4im56sBxl4N/EnTF1TK4LSMQOvxSCcUjfXibcDLwaj/WUxxpd
p7wdhfndmSLbt5X5q8t83NlteZx0lawHrWI+0waEBBxwWWPTHjs/e+1CqiKV6w7LPIXXM/hjtGeA
RfQsvOqo42uy10s2UaXJfCjXRjbfmJMoZttLOtTWRYDbI9aIslTc51kGDxB2MnQvtpqa1v1pQ5fB
QfBRjkg4hWAFNyu1rm2zBaXrUL2dn21wqsc0okexoErIkwFdASaQzMC2X6rcP5GzMdnBeD1+Pf04
GBcv84blIAHr8cpEK0QOhyQZHWJtXxjOcAQ+tGgbYWzKyfuRkZqWbauprTKceuOj2+L3pnmiSa1V
HlEfN8zhSlzhWLtaMrweRwmCYZY7PveyZdM2uvusQPipnWE7DeZL0bJIS2+El9+0kBvV2sgRPgEI
JKzD7ENFKjFnhBs4pcTda5hIxkwEygZefZJalbZ8UdM2dkZnVUtWeqvJ965mp1uhLHBFpqpxgHM+
bEyK4oQzp1Mxg+xE4G58QWibQFmygaqYGWd9NH6tgG8px5kKN9Ex11FGvjQBpQqE/0fQZrJOFJXR
7A2IlofOgjaVJNoYAWeARvcZThnU13M1nmK8elbk2WsTyNPSgOU2BXTQeSjObeDigZm/b0juPifd
+j7aiGRtJF5EbqtdoyYi3gY7xXn36HEGp+sPEAGQW7v4aSb5PXB/U6rDiMT/g9/3raid66jWvg6U
Kp97ZBGeSTFP9mHSLSzixmYskNAcDpOuPj4a6rvqDLBl0Sh7JakgX4xT8RqGFYE2JJ5lkgIg+86r
13JaWc3ZFV+Te1LdOY6pnUhQAdBh3A/PeJ09YsCPA+NmxwcZbOPu1KfPMUqpc2zFTrOvfvkc76YO
fvZrpl8TTqw5DsVXqV+d8OQwGoC/0NPgEGx5CjqmSrp1dd3XkQYNr30P8zedy1wwqaAZJZ0IHEWk
nSO8GQUmsIHZV4lS+uWV19x+wmErc3Cv44LpAoLIhxsaC4N8WHwXvf3k+2TWxmgt/bfJ3/ehvjRx
U4/+cxZda0TQHv4IvsdPEOKLdPzOTKpipofsb5n56o6n1nzzqc0175bziKpbHoc7b8I4xTDPvmrO
ERBz2y3jgSKrk90cfVJbVdRsQ/c0BIfSP04RxxSon4/KvAqQRnZJaKfwNsTTRr9bqnovGs5i72Ff
bjz5U8RvyoX9Fp8a9J7iRdhHo/wW+d3RfwiD8VqP1zac5/q3bd5ycZnMa1D8KvOeWbhWeEQm/bnJ
PsPgqyH0TmwAN1mJQSOjpov3Hib8nls6+LDSLwGX1/jykYB8883Qr9LPNwZipSpXfOguwqnIVEun
pEwSdmaRilKYAi63meUuhwwZntzSyJTA01YsJwugG0h0ROGKT50wXhO9pYRcnJinjO34YP/NtLc8
2Vv5HugI/mNi18c43aluazbXktoj74WUuR8T7X6LuN3MUxbA91lmh7jfcDE7+d7Qz8CqHWe0HYR7
V22caDdEO0n9gPnM34ytg+OcJ/fcoRAhBHRL2J/0u2KpLndBV6yKHkIWwkrff7acRHWdMmiF+YTc
ql8yzNY+QRYtyDODKtbBg01LE/mas9/CCOxj44Ybw/VXOgLSBOiiRnNyOHsYapfgwGMHvGjALjJl
Vg63dPkxdAQFaPfS2UqFTrJutGI9i+2e5mB2Ys8JtMvw/GXJw8dD4I7Ntpxm9zLpjZeQuDDi/zw8
20z6ozEeIZuNs4jPSfySVJ+BCLeDcyrzfTOsy2jdsEMDwafas1LHLnoux32v/wdJ57HcOJZE0S9C
BLzZEgBBb0VS0gYhU4L3Hl8/Bz0RvZjumFKJIF6+zJvXvKXBLdM4pJEdCz9WT84Weu7iEI5XbXzj
e9Yqltr3jVZjNiC/i5gP4WGFJV2IbvSGzqGqGxvBiVjv/OScXwNIhYNKXcu+OSJSvM+qu1R+mvF9
FP+y9E+SfxPWeUb8WU+gbIANqfInsplssctQrtPwNULVFVWeCRd6BAibcRdL0YOLk5DPavo2SRcJ
2eYks++m0Ct0/XMaLiaAegBuA4Odl3X6G+mlcWN0VOYV+cb9thpI8GaHXRCjRzVzrByNiRIiwyWl
BwfvIgYNlB6Gk5lvkfw1VK3LY2RP7PAoRISBxi4BS5zjp9KRHiAswn9e+eEffBI3Gn/NntT00d+p
ZWQTFLQO1PXylpd8Scu5bKg5Lf9OJKwdSuxL/QMSjpUMz0vtf/30aNQPo/rTzHdTfBXNMa2eiB5L
6S3OT8H4Uv2vmmcRglCP1qsc5D3Ot7gW84OdCBF8UIgrPb/yugPW2Z30LXw0aD1yTaPLQt77MNg5
GfECgYqQ2kg5Y17PrdCZiXqrSWkfmGt1pJljz1v8NbRf7OBdsK0VLYF6mwwsVBaybEiI1+LCkv+Y
mIT2tScKyC1qC0c3Zd9ApcDnwsRSgHQRZB12wiaSZmtlkCWrZF9R+4c5wCqVeHmq777etKDAGt4p
S+0xtY5lEHHio0VeOZzsCVcAN2F68THqV/hdc4r7FA/sNmlz4Y5B/HO0iOeL/WkY/avgg7BeLhS3
P/VA9BmGvyQFu1bBcoOrOWizjYbvQMFpUumSBDKZU9wL4hzdONsUH7GlwTKo63CrYWoMJ0TjRNJU
6MNSHl+FtoJeiHRZ/Bk22dQ6oz+uee1giQhu15ROEmfbKMGsyugdHdIe+QJaY1taSBbAY5KnnTkQ
U0jrVLDvV9uJm03BfLVct8orKVo7hPqagjawLHJ14l10blW/QAfgA8WbILqovMAnnKT4gFfyUPvc
NXvyEQJXEwj64QfWzDyCyAUhGOU1IymA7GeSKpDmm7nCajvxIhI4c+UjwG0jNCa3xfeiAIRIk6c2
MDrfhOYzMTP6Eq4iaUnehPpyH+i7dJ8QWX45ueHtHQmhY/5mB5h1v1a0N4yDGJ8H7VPhHBf978QG
gUnNFqCazHRMk9oS8PYxqXsRP0PIhMIcbkDzHF7+JQkSp3MkB4QC43+mEsTN0NNz0YoU0LIp6IvA
m5pv4hb1ibcEoDWrJdcKoDmR0iop9F6UxxReo5U2/H90J8K9sYW7WXZk55ixrYDQ9KCANXp43Tg1
PJGRKAf+HjN9VyBxcFKWx9tOAdGF6qZdIo56oFka4wIZpVVC7ZePwXhR6zvRm6SNQRH/rbsPE12k
qfKpWY3LvcE+FH4QEqM0yUhLr2yNdWCv/JalupqMN1/8FtWvJjuECORHPeCV8P8y6E3K4o4KjIzn
0QLP0YYmBFyST8QUk86V1+YyEUwc5yhbVzU4uBJQr1Q85rqriPQ5QL0ocFWwIgHUSe2ZLT52tUs7
e4BQdR+C8UTKCdu+dxn6esSNwzACSPzUop3YCAQIAhJBi0ih4w4VRJIUMBLfWTx1dkFcegXBnZ2u
XTor5pNk5iPGfnwRwJW6vG4NzWtLADAZ9pumO6PAAZa6XQEBQgzwC8BRMymRTpIzW/TRUTDyQ9GR
YF2KOzHzN37PdlV6b+TvOYAkAeomq6VnjdHel5AFRQUZSbxFEw6mLCcC4BodQrMQVrsSayKtvAUD
uQAi+mJprUelR77zNtRmryfnF02NF6Q0OrJ6NDPrapaEutfD79BNe2FJEufG7lp9PcOnw1DPbrM7
k/rJjIazCcerMA3PZz+JINIz+uSW9OVRDoVDEUSXyndVuV+43+JWbfybbkmeoTWnVm5OrlxKR7S+
NmzYddsQIdcvYn+WNrOBNwwkKzF31QYjgHw64G66HscFUsN3i2tGz+AZRMUDn/FbK+JZQlgOyg3p
gTz8vZINtqXZMW+aQ1AFe6MyXEVFUhOC95rKCyb/h5hYp7pR7/AiT2queUX6GaXZtzZvLKNZsiob
y0CxQH5bXOzlEOCdxjQVCWYIsvkpq9YlzcW/MWErwhBwVLE9EliLplKzSbEjqT5rIf6rNPOUD8Fb
qjt6Wd8q3fjXmFz5wQAKFh8Df0LeAEWkwoIltUCRKR8pMCAsNR3K4lLbsc9YBDWy9CUB+WbQKyWF
7xlfkYK0CoISQ4BH1SY9c/SZYvp/dbz3sa2aiR5ZZ3CsLABLc5eTkxBeJ2vbIHCY7yTzqKaXtrdY
fsMgS2oOdXKPVEwsKecFZiW4vWnvNcclUzHsDYAOtP2MqRawj1l+qquMdcEn5pRN9Mxn7jCWwjgn
OwOAGm7wkKSJl6ZZ4F9q+aybR2m3kjxJ/gCfcTKltf3w1uf/0DfaMQv3zB9sGReiB93KeBH7XS6e
Y+XKbhVXFy/LztGafYNuL7BE+FeO13LglnIUMmSUR9x8cqopxEdlZTmGuJaPMZe2hPvxrJys6EIy
hjshYDhxlLyZronECd4XbCRKJFoBjCZZZSPbkkM+rBS4GErwaOSNauC3y64bY6tOecg44QCQJlsp
94bOgxrHP6iyEJyB+3+WkrglYtWOiz8ledUR3E7sezfQDuZ4G6LAnojPIKVGP5vVkTxKBwcjUn1X
0FQJB+JuP1JdUDFT02xifGuYddIPFt86ZNieONgDiBPuSLFb4MCxjXHaQaPkIMjg8nKE8NQC4PkR
o8MR4Ro8zntp7XQ21jKcj2g6aCHGdjZwjeH2rSP8ymDeFsndRKxN30p/zSz028ZnQrmIrgtksERB
i+ZmHB/DvNf9rSWdQxeWon6h4zd1fE135CmMePH0zwrxl/WWCR+R/mQ+qme3FTeT9Shp53PpWI8O
H5BxZsNmfzUWN35zGPiXLDnKUFLj3bjucOLam8WpVW9lWSK3RM47nUW7dUTDYRCZxjNuJ724H/on
fyxRSEs45+bFFB2tWWvTuTO3ogMZlINAn57tYlezZ3mderw4+TYKDyNbSnxHlPwnm/8J2r0a1qn9
mCBh/SP8rpFuYfRHsz5YpABek3YzabeOXuoRqL/DtC6sB3049ggfunTSdU8Y3yjGonk1HIH3/rd0
fFc0TvG2RWV0NipcCB3qJskAd36m3VpeUPyLuP+k4kMHGB/XrcOiODLZAoM0c2V35c+gvk/tv1og
icaR1JM27oR4P5O3bAc2r3mXHbsOsco1tx+ZhhsSsXxt81lqdFco9ndt99PTqBntLfIxWIELZ+KS
pB7lapNYXzx/F2fXOriO0nb5KrxkPUBcjt/CyUuTZTu0N93UE/I14QN2wl7ex5ZBLV79GtO7/DLT
sKJLpg/mORgOwQB2hD6+1v/lPcGFl4BmsbPIcUYv018bplx5hI4JJUlghvT0xRq4OmgWC+UNe5yV
UT5b383oE/UE1h53rVf++VK0qlgcheAjUY/3h5eBSsBcXhnXpAYHF89SutEwYWEdp2Ozk/I/Rxm5
NujfXD/95jiGr7z5Wt60fBxcMwqJoGRjTggiAen20pSU1adc75E//Zfhs/qFVc5g8p6rl3n5xo6D
ei6LGSedqzWcm+ASyvhyCa4r+19BfWQkYm7CdmpymmpbNqewPXUwLIdDIe4nCwHIyFISzTakxrHY
ZIi2hT/8Me0aqwAx+h2Ef5GXeKnxMdFhdsqlLX6WD/hxEeVnXcGzhWI5Nrcyv1TV1mDb7kmaZ1os
Lfd1/UYMBqJh6x02dm9RXraN8AwdCq4j90fmRT7xCS8FbEyuePA7s/SBlZtcv0O5ge+3auHt07lQ
inDjQCDlDeYDB4qVqTyD5hiDHvC8bNGZmPRvU70FZ1unjMWkJYfCiacQTl//7afZ6cle5X+Z8kFh
Gx+n90D586d1f+tqD0Zo+l6AtYJZtfvIWqP4XflutCaYgxYZz7JdtCxlmKnpkrEqY6803fzoTeqv
IfVF597rILDRcNPsFfouIrVFczI41zGeP+VNYRaEUVro27b7lrFY73ZWcO3m/bT6wrUJagPDyc5s
9hmLtyl77xOPOB1HgW6+JuRpcgq8jZgsk+YPpx+nDkvM50lD0li7okya5dMMbXdCTnbSta2eMfLs
KqbIQf1lVhLDm081aLubGXilCA+W5eHeSPeSfyi0p5IAcG3G3Butkxa+QmknwvnoXeIni31ceHD+
pf6MowQ40CtZkkbDXT4eLR58IeyxhRGYm+P4J5h/cnyHBPW1MMcZUOzAkZnFX1Tn5Kr4G6LeFjoq
H4DUdI/2ztYOeCBAaMbFbnBnE5e2hhtcwguTwWl5msqDBj2I3KE8K4v5xfiYQjeyvC/Ckmu6Ns/a
lp4+ORP1XPd+H3x3ZbDtoT+XNwKRNME1hodMNQ8GKNVeX16a2jGkXRB4pwufOrC50Nu1mK5zWJgl
u+9dWXLuFhaDF9UeRqG4aB2QYvUBnjV2ND8rDQnaKQNStlb0OatFCYa9pK1hovjJgoZtcekYjpS/
DcWOg9uyCtJ2XXIcI0/BfPEHItUKCcR6Nlfj6tt0VJauZ9roBu9BzTiP3aZXgNG3gvVMrHWaXmKu
nMD2szXKu5W8EtewOnzWQQ5gHbNVvDQT3UUyDhaFGAYWTwJ5VpIC1p5HxHAJ1nGK9mrTS9efFBoe
46UrdEiW07drtUKYSDsL1u5BOPk/GtLQJZr9syNYA5M8SBbdql1GWYykstqLkrNiupTFFE+xU7PB
JRw1B6lAMCgwPGdZColqXcM4uxAOLCV7vb2nhcvAzhADnRtV2NUoHy3ULghVjBLfPo+8UTaF/CWF
/skEheu0nRi9mdONAj9MjsghV7a1+YTBOFIxcpw5L5xM2PWZMjCzP+WbFu590UaP5rscD1R8S6vR
GR9YARZukW1ng+CdU8mvNsVU5/3IRYHPBK9kkh4jjq/J3hbCp51gVxBp53l8M8KdkGKY9Wqf9DFu
bbm80qiED3lIlvE2Eddqe2cxDQqo2NlEPwN6IUKo03cQzKtyl4ebhOqESCE7CRwYjQPCIl6h9RXE
fSjfM/odOd8MygYdCU2vJXu8jEmGhJhEx705ngZrN9sJIIAHKYCXM+LJGj0H1KycYPw1xp1lHJBO
Q3ElmCBYs1PBNot/1ReeHiKhilYJIvJMoapUxtn0WLygoFv6oam8hJWoslH4If5GJypm/CHA1ZHZ
74j+PsMcH7qEY8SdXbV7pT13PdsZWBgNI1bl+nZt/lP8n1F+tTKDd2Tu4AKyjrpl47lF1+dkizZ+
serK9tBHaj5D+pEhw9SLXcWSy8V4IfjlKtc1rxnWebVWCf6NHPx27LD/MoeXSLuqLEAZmxNVvXFk
7CHwzHo749w3JhtDPI5/I9U8/GrGuzAfjfg1OZ2jZfeliZs/g+Zqhqxg1gkeH7E7VTs5O8rSRPjn
Wc/fKZeaulsOvE7YXwf8oX8uB6pr0R/YGjTbuDFXy82r6xwWPErS/mWFB1xExOmmap99svSQlYhz
8gUHUi0gUPiMeEqZNmm+JxQLD5IjYwKifZb5eFglr8DuufZWWeCBeJrcZvl8Xkz4Q/kI2ZA2PXVl
Z6o9ukEnBeamjCBBJSxnEVezxOlwsmK2MoDfGRLiAKsY8zVMR7PEGgS6ZH80x4PZXZR4jz8BCFUH
/yRbt5ws7AumFkGnBLONz2YxQPt/U3+NeMMifyNXW6xehEsinkpsQnmAqr9GaBEQkt73H1Z/1bac
RjnfERJnp126bbp/C3QqdB/J/NOhUU3HDxZMtt6dGHuwMimFG3QFNEq8lU5q00EjR1ouB0W5jepN
1/aJ/q7KbzJ9Wp9/tPV7NXzGwnbuKJjtaojPzXCi4NLjKowoMiaXWwk/wOniB7fQuluo6SYb/2Mm
okvPFC8dGAYbfzfCTjTCl8jCFHcEH6A9P887k8y19lA0WzBonFVQU6Bat9ZLAZqi85D+1yEjUeUF
DVLY/jyB7i+m39uwS5XZZWt0FU8p2LbpXtTJmziVdrnqhLdgHbqUF52etBPeGXiZlSebLSt8CmFn
WqcUXV91LZVflR1Ayp5gkoD4ID7L1l0tTnIxreJh75ffpXpJZjrqFxTnfMCkxyUmuk22kfldi7y6
zxGX4x99hXtdvRUNBrx9o9EqoUoQlX9AiYM40u51qxiKglX8y7R/RXCysL0tbYY1lEBc5Vbwzwh/
dRUx8pr5NS0B8q9Rfa2Sw2PZkh6DdlMrVw1FTZLiJANEPB2i/mSFvzABxG+VG2ImvTFnIwOYwSWh
NkwSTmd+zAri/uLAKrFJoVmc9cYbaUnn9IXQWxa+m4ari5JZ3GgfKvy9lqJiFAe5viviO1cUBq+I
jDZq46X6K2Y5LAi35ZaBM9BkW42JnuXBoyfFoIQTLgJlC+NJEA9D9b1o72KQwZGlTqneVPwA1PRf
ZV2S4afObrpJm3D0rXWke4DLlPIvvGZi0Z3tgcHHIY6WxhRnrC9i/VSFXzLZ+Y2DvYKNnomiIc9r
Izwi8HILmGvhfQy2suYJ+gXpPfsTNjq8SCIoKtouNhKP0kCysNZjOG941x/b7piV+EbDU4fPq4uQ
AmxwNNyiE+yEHcgkCq5o2jVy4XZab376nVSPrv0023WnY065V5S/If+Dq9SzXKSP1ZTfZWDL0p2w
6p3c99LmSDiG6p/q6Z4031r13nSYCjz4QpRgNydeiNsB4U/awikhUa06sjtQxUsEN6EiiAfR0vSI
2isjUIDbUjaIrpY9SUmdy8Ng7Hz5C3diRD2wRg+1Q5Om/HQu73H8kO2R24KaoVzlMLQriYS4FUNl
HayG5p/cH9B6svD/G7CvFvedTnc6JY5VQ9QafqPadBU87JLhl+nKxuRwlax+Bf05rmG5y88RFCTY
4FJibeXoqsI6KYI7QlM7YDyxQ0fkD4yWM4L9qOeeE8t9wloMV0WQ2OXX4OuQQqT5oHXGN3GmgXAZ
pCsG7tVEzaLNR4676sGMpdnLUMjgCYS/xSVU1tIAA/9bN8Plc0PMwi+B8/CaSaVpkwL/x0Uj7y3D
moKZVBti8taqXrb6k4Yd9ii5zxE7df0T/2oGAMIMh6fpw/bIHwJri/TAUAANjmv5OulnxnyaZGfy
GYz4iRXbwCp6y9SjtYnLowG4SBsM4YKQNOpFHgNrVXg0kAK5T8ZfzmU+vgkAdMzXmnHBzl74M+d1
8pFF3oSJoYaXc0Ysm0N2Y0WatunMf5m5YRNRK0dOgiTvanFr+mdqAFVhQqAhMbEyfZUa72z1Iw97
w7x34c0sj4O+qUsv5Uo01PcaqBVnp2WUEzJmWe3dZJOFaY0/7vlhfbAO9M3ELFfRggZ/Hbh01Jsu
3ueA20cAm2o9G/uJob88dUCS0rYMMB5nZ9FKgKcfZXPRFZRAK/zrqiNePiS2dp4wge2z8nLr+vDf
D0fwNT4DIgOnY5j9VMNpaZK1IIJTPcDLxB2teGiDl7ACDvObxQWjxcTM0eWzJe9o1g1vmDYtvU1N
kVmBemAo2HBKQ586y2MSdmrmReaJ9LS037T1p0wWbPdSZbfqvcZ6fM12Vp2pKKHbojW8MkU6JV4f
yfvMUi6nVhrp97DRtTNbzEJ34SXj75G86el6eeYsLCLzhpjFDsWeph0jSxKkyOj91/K7cm/YMmw2
bfUb6lyiJdr3l8V/DtCe6cNDTLYdaxkcaj/xkzVxLJvfZfGblr1XV0W34Q4tky2bOTTb2+VtFuQ9
PudP4ZNqrqWbVjorpBUB+8OepiR7bQEP8LDAmoYMeZGopO2c3kPpg15BmjZ4ak3FIceeyRFY3T7I
prOl+rvTfkwFoIRdybLAgL04Cm6rXJe/WGR/EM8ffDNCcTesA/viiRWoch3FMxxzngiQy1Jl2zWM
ZWhXnwaEnrb95BocjX1mYbC2Dtn/fKVIsbYFPANaVadnXefEkx1xsWTiTVXPcfkAUC4MmKXjBbFh
JJynCTzOm7JD6UGn8p3CvC4QUpW8A9bpyrG0joX0gXGofyxADoieCg083FChzp8x+1ipfjOTl2Cd
jdaTp2Pd70WUHHTIAxyfiJhRjJM5Kml4JKF6UiOe4FMBKkmb7woppwVaa9UHDGts0ifHT24pmIov
vnYdAxRmvPSEFdx6ql7L5DyCt9EbhGCNcMkQE+JPQk2opF3NpZeNn1jwLjlgQvoV51++DHsGYU7H
HGzs8MfkxG368cp1zQ9bbs56jXWQ8WDYQf9LRkrP5IPnbSCel/KotZuwuJbm7C62M9Yjmc/wfVrJ
SeSNjsy6X5NwWkKRTP5NSUag3mFBXbRw1y3LAP+YkXSM0yeKDXod4avmPyfVh5l9Qk5mHbkvqnMW
fuswrMYYJxfwseCtgeGuGj+CuC2EMxm4rJoNVp8nsTmK8i1yvkZWlujr7KZ6Nf6+sw08B889wQ/c
Cfq8zcCG5k5jM4rF+D9fe4/8l949LH1byZs2/W6xDzR2Y/k9d5+CAPmXi5w0bq75kWZN/NT8e4jg
fEEHEum1jPKKeg+qXR3cgZrtPN4zH7rmQlP9ggK2MhMyQdiXlziXVty22YCN4ngHly+yfQcGUXk+
jkVaxXqe9yai9J8qKd+iQ7UzKnVaF7aBsrqn0/XBPQziXmT5b9kpdCPtoPUQp5cu1iszPtSQbShz
1fcQtquofGyt7tKWOzmEbZO+CRxXSLtknbqd4LU17Mx/CZ45ui9jocu5wVXCx5s3Dng9+fG4tA0a
uNJaTtf4FUYInZ89HPxqjTiKkWN53yb1Uy7vWXMq8l8L7/2OyS1L7qL4oaHn87UrL9oI6UcO+IXx
908uyT2er8bIFQ7OuRmnAvWOEy4zDxQGOG4BaD5/fSmzDQEmgbZO3Rt/YDOzVgXehLhYxp4qPUgx
RTgAZ7p/weyiLTgb4S0SURJu0UC4aX4NnW+siQc8p4gxAgV6BqlbiycDxtM4pq6qkAtXWLamyisc
ITCoQcEwhheAIaZc3dqnzNu1Tjs+ICjEmGM6Sgq1hs817oPiYzmJhUiqFxAes2YDZJpML5zh7SYg
MHS7jNzLkMA1wYvInQ+Qs4RhRRvERiT8fljVdhbWsY/JMx9ABhXVWTcPCymc3BJr0093qMorpTzP
E0UDiu+WuSDLPLJ8JMMtzUO2tARwE8rurHNVFfK3kvwA2xvyvsqPmbYJETqKcu8sd0OPwfsYbifp
NoI3mG7uMR3m0jolkOOzcTHsa25Qd12LprZEkUOkLQDdw9A3+rQt9Udfsz/i8SfZVWmfio5Icp2W
J1P+W56EobwpwyMP3usv8kZWKQaAbJMZCalUgrRl7yO/EmEPOPn8GyNkXteJTFWBIEnJYPAIfgNl
U6N5TdL3OT/w3GI2RySH0uniY5ofjOEdc/xwWtNZ6BaNtScNJ7M+oXuExUd8O0nhCvu4KTmR5xu0
6xGno92Ep1pX1raJGD1BKKRGV75evMhWDeMDu/gZ8mUuvuPz59d3lgyODnO53/S4FhzNo9W4TXdo
jd8seh/fquqCEN+cNtoKgSJ/migW86ruxwd558tP6emhmFPolCyZjkxElvWZtfdxevNp4eIRzgHN
a87s7GFKTmFfvnfIhQu2VxgibM9vw0Ca2V4N7Smae6z3C/s7Hxh8J+CFEZXysRK32qLXO4YM8rWZ
2xKDNHmz1Mazr3vmvp+wS52e9fwlKB+d/gcr3+93sv+tlKhCVqB/2kueb3r/XPY5vv8OPKzobN6g
pLjFPep38ei01W+JxgiKOzdorUISMI+tBbWeUqUuy7xHZ9YOd7Of0WpiJ8ZWce/HVxh3y87HSNaa
v5tc3YPvJmKpor6N2aOK/hRWw3D/Ld4Qif3NzBYkqTnmDN91KGPRod2gmOFyfeiQbUtXDBHLyE3X
KnfeG3H0vGazqwObkXNJa/WZlx9LcdXbL4kLZrjKLScrh2yAeLhrZPrGAL3qzdRAokWCNuDN4t0e
QYFOBMqCLTiG/9uuuSOSPyxKGSEsTB+ZkvWNOZ5D+bcyCCRg7XPEujEuvuaQborSNWGT1eccVJ/Y
B3WllQJMw5Qgq8LF70uoH4F/pWWYMcaE8oDHVdJucTiccPsWyr86fLMGXIO5U7cAy+CJ93FdO2MS
7RbFS49INONwYFsWBruk3Sew6RLzSE0U0bVPg8bC4EeG3lPolK6ScL0G4M3DC1hgJak4LQRPJNds
PnMU93wdyqtjExEtfBVQd0gX/MNSzIgB7YBNRQWyCalRwc5nm9VrTj2STurAs1LknSRdMToH0vkU
qu965po8DM6wjrsDYZoO93e05kLR/ptlwL80zGPy+JT0l4Wg7betLZbbSn/2JKP4yCLU8ZX6r4lE
devPEt6F9D0nyiaCdrEZxXUye7TMG4SvDeSlaat5HcnRgQMZA/kGR+D1RdHV/sECZGeerlTEXt0i
o5pQf/VcFVCS1PqlioTQyl/a9L7MhSgTrfq8zJ1V/d38JVQQDUhrydWsi7NSM0PysuyF4iZV+7T+
p/knsKgCV6D8rC5X93LXmgOXW+NUxo31m1TdTEi8LiJW4AeAKsNMwSR/5IqE2qBfS2MFLR2N5yLn
g7TUKlD++h9f/DKtfagsxnnfuX7iyTDDRNRaFMDOQv8B9YtnV7YeI4y0kNtgcTSQd5icECnvyC9S
jVSFMPHj4i1dQU31i1eEhj7vC2wAaMdFbrGQDhCT5hhD6mw6qPpOkfdmDaTuQYpT4cuidAdJVLK7
Hj2UgdFO/2FDhW3Evwd8VOPd6r8ijWgRaH/ab0ePhRuMPfncX2zuNVtgRvamjYnkX/DUlHWrC0JJ
c4VtUA+FXRNXx2fb4dgLxmaw0/H7DkbyHTlTaxymfs2aXkKqB/+sm096eOM7NWdWcrRGsZU7uNGn
2JRXHzkVa4wDHl2/rqZ/RMTxbU6rqiNpieMB9U4yWcSmX3V29rMLYGZPkxfiRtFChRpG+Gt5b9fz
ZdmFxW+t8KdUX5jIxlyIBLNT7kFoEtqNKXVjUNZY4pZOQgJ9oNRWSxjXaAcSIOm+EU/FG31QAqlE
vDc9ixUClIQPKWSDzPyAzyQD1cAzpzDiCu90JcKBXAJzn9yYSk08EflIHewnF+eaEBNOiPvgDtKG
fmr5NkrlivkztT1g/GB2WriwxGfULJzj9sAP8iLfy01nSD9TCsmKhD5TwcaLdLlN8zYy0qprAG5L
27c039HFQK83a0cide0Krbg+7AhFoDmzjWoPuKLzu6CKseGf0tipi5cJE4Y/naTisrzvKT4dWfVW
8eXjA7zirsQsgHeJnO5zcF/u5YVvwu5KnrbLl9/5rwYXtKhgkg0HEApMEEB2rL0sMrKHfI0GoA7d
Dle1bn2I80Epb5XwVmA30+38/IOioCieHD1ndhsNnVdMnJMFhFmGdoGcti1pcf0COe0H3ggMexBA
ATMX1QsKWqW8IMdztHS/dF1hR/41v7PBDQ05g2gW2rMZWLhepEl88AKjm4ElPbxL1H5anmxIkHfF
yAIeJ4VHnb08aTy1yVjILks9CK3sgHK8fBSE9Ykjt/Kq5ipYpiy9s+z8gDAJYKwU9L0PhmrRM42u
JToUeOBvtiDszFhDChLM6Ju8NjysukvtTYzhPXxVtYe9LUWCur6wVwDrzaS12xB3uOW1AVEUjO2n
iRpILn516VrNhFk8VJIr4z51FlJqKvMdwYKuzM5OPWC7PvaghqkY11Qsjbf8FSii6+xSq7sZTNcS
uf30H0YH2EoGB7c3723yF3AtsDrQLkF6aVUwVziqaJlC47NCok/UAhrN74UWNXQu1Zn5eU1Gl0/L
yztZBuc520TTfbTuE7TEEONWi3ngklACkKtCzPubbYuKsJ+kZ10TZlH/FB9K9dBKqCEgafpIkw89
UJvTLb73Tg4sJpp4QiSc8pgwy0sdsh3y9z2YWQ9CnBsGxJQOrOyS+p8asOOggd+Dmhq7VIOUusv5
lhEW5//8VEQ+tZH8+1JMl1/U+RKbmoUOhtXSzJbOAjKEGQW7KmPHTS3lZKsFrkZfMoi8UJy/EUHP
oIeynePe5DS2GV+m5KlK54kt8yInCc2/Fm8EIbxw4czhuAmUT4lQQqv+bHxSkbG6ujcwPCIMcMTh
Hi16Atb9JhwJkC1bgxK/AGB1VK9aW16XqUeT7k7aMWSzX8svDvGmsk6d/l5DzpgIzIgD2OMckcnk
l4wnTlzkwjWAkfAn6PTw32H+xQKiUTd0D4LPSonikorbZtw3/BKS3dETf1ULZGfsFcy3OT4Do8RA
vwD8pOrXavjhJIupg6xaFuz0v9XaozOuGjmdItYsWPjatUozOqfAwIODmhATH4Rd7OqMjL3DsTGw
c4GtAkcXowAndPvehaOFf76dt95gveqYIaHRVha3XbMxNJ5k8kkTGc2bObwU2jHIWEbxdih0NNbc
OUbZ/AQQsk2+wSQusSj89d1gHeVb/0tbuJT7FmyZxxlD84P2IhoCeMmHAL/YCPiEvrNBnmB3QrYt
Yf6b6FGUgs024cMpG4LBZQzC/x2QEmriOzWQbMcnViwygPkFb7rZGdc9jkgcclb6s5MvmNs+mZjv
GZElUhtiusOR1lDojmb3bPmos6hTjVJJYoS2XNKWXAkAsKkEG/N3Jy4P+QzX5EcOXfjkQn2KUYQI
3JzpeNMQO5R4yv/8q5sLi1l+1keKAqQvnpN1TFCmJfcQ4pUJe0Pvdku1luM119EKC3QBUQkKdetP
wWoIq0ua9WDK15b/W4iPBR2S6onOql5bhex2KjcBv52IoS6XQoxEqTgYPSDgdSA7LMYCVwaJxhzy
X258ZL3brANPyS9LKQj/x9J57TaOZGH4iQgwh1slKmfLkm8IR+ac+fT7Vc9eLLAYzHTbEll1zh+D
A3mOJP6zjK26casSYhFc1HAhB0cBseGxEPoYlJFrRZsxj1Hp54I7BvyjcdGNu9J61kDAZkRwTbJ1
0GiTrO1kKBL48pE0edcAJbJwfWQH1b6Y+SZPrmqVzVvlGlsWxDX6E0TzvVbsCPScswgFJ92t0Jyv
1WbPr8SmsmzVQ8oRWDNPqsmflnx6xGr8lFxp4ntgCJ9jZhuLp6LwYaYErywURvT8JM6NJr855V58
sEXsWi+eN3EFJO0llS+NeiwqumjsaRMU+caa5GU8OUSHVLx7ObWRC+B90nyXXkYIQKkzNKEIFKJT
/WdcDqsIDSgO0um3QkVGJ0TtP33tXiF4plwJOfJL1j4Qnf376MCVULw6Mpml44a9Tcs/S8wpJFhI
INOhB40HtkSx1NhcQkxGeXonDj5zefWKt7b7lRAIjRrjUrPKi0e/pH0C8A0vCdlZ0KWnopBng3nV
wTUK59QDZJTvkf+XtZz76Eg4o1OSf3nZE7IwhwqT6ITUXVlX2bK03/J6q0SXoPvTcMXnfkOmBMk9
SrNo1hGrRjdHy6SFLgjtTB1N0hcHlirE+c2+7NGuTHg6Mtiy3M3afXfJee/F/SjZpOgtoGuAxOsl
4R/KrP0r65Upr0k0s1nm2nkQvZXZjxnc/eQ54lSYwI+6/h4NxPqMF8YH51eRP+TxWKFTKKjxPKMW
XNuEu/7pvhs+W/vyg6VHu/nWhaQezB7Herzm8YVgSr0dFi1saIi+vKvlVWmCKcx+DKY7E0dK9uAC
UKQtcB+HxQoyDlvujjozgsZ4iVk342lLoEYufzj2yYtuSX2igJCqMdh1JttQRoh186gbYsw2oo1a
bTQof1TyCFVjfWPxq7fYYJ3haag4EqDAxONFRclWJ9vMtH3+XRQXYuNtRAS/kEKS/p4Hc2OUEVOT
Z3UCg+u9ewULXbx06SAwK8dEByW2hTMutlkxnSjAQIop5EKSSjY/mTCkhl7ECWZ5H7K5QNU+i4Xd
A5GG6IJhuDLxpFccgUn0Uw0XMRAPKQBi1QE90FXVvuBind9i/jaZZONQWDYHP0yhl5E+mDsffq3U
f8rpbGWPDPNjSUtPzUvfcQJmTD1YvAFImcnnNiGqpGgdVNxMNroLvhaJdRWno+eq9DhaO5STlbq1
cEfBLLQ/dv2C9Hcwvs+Y8oD/66Kbf9qcOQeCqmZNuR+/wGwteua96r3CmqBrsxG5Gj2bC7lMFyNk
mlgizfov4DeeajggMvr9aUMGFRY4tDFcru1wxhaaXLUWRwfqTrSBpN0ycJLHYEEIG68K+lYcgl2J
uQwxtrnlnvGjjaM+psW0Usuzh+lIRJqN5XdZfKvpOtBuNj9JAXyLv9GrDp12wBrI7ca7ghQU4Y9a
bFgEo3Td1N8TNsoO8pYsQO3bwY1sVh99fvXDtZGv7YW/rHW2oBm1eezZm2xAWDQC9Pw7zQZQkSGn
2RWzXriFiosH1JYtw5ByL+1TqJ/9pToAjazk6lMh4CWp/xGpRr4lYn7ewhQs9UVBElEFTs0fuySH
DPwgRr1FYh5mnRmhZkhvGHJwJ4OrDswkGwNZVZpvZSzB8aGuz7FCc8ieMGDykt5Ixjl44WXgWC2L
ucXCYjOg0+ttM8rnCnLXFkMYJLoC3r2f6tXQv2HjnyWw+UGDFxcaYhUiztfnVrpKVil/76+zDFaB
/xKLEFtQlK0111jq0sqL9iSJa4Tk2mzTxJWsAgA8ICMIUbmFeeTYgi3L7WUevB4q8DP7CdteEz7K
4j1NnuCGmbQWy66y5OIz8fuCyigVv0oJ12Qyu5C010GICv1yz3CRVN9v9Cyq2RLstGcP++z6z1T7
I+CfWlH1NPoEda2l9reGxIuMD36TJeFSiz20+M32r4Avi8B6qvTvzOEVk6X8DophUPoW/JF1M+/V
eFbeAr4P+kblgBzlv6j7kRHTgwGl2q00zy2DN5/Igjqv4ZrqSw41QKPVIK/zZi1XF2LjSNe8j4Af
YlZ01AP5vPO4viEa4W408V2Rmyu/GdoZ8C9iBkKTSy4v4clygIIo+Pyk8Qh/i/nN9goyFQzLBLgs
PPp/DRTtJA18KRjJ0DQk4zOlY855BNEjCP4a8yb118zb00cl1afRlValsSvUfZtiv2T8IgOpAno3
2ThbOB0JfkdfFsqeZt2ce61fS6NbxGdTP6nyta9JDToXwZ/m7AG38nIrgo6/ytIltgtj3ZoxdgFH
q0YbO+XkLjaWfW2mGle5MfeS49hdSRex7ffC2muk/EF4QithsZwehXl3hjXqNsO4G4BcRrEz+k/y
+dF4n610K35x5rE+uwgpHwm+hX6sNECFq8LxPAQ/KlRqh1rMWXoFOQnwEnOc4TYq1/ZhZ3ep+eyW
1TIFMo27ESUlJjE2bZ3nNCSwNZ6IhdMP00Do+IJ4mIZn25+1vevEBzhqmlE36JAG0rWp6/RZSP0Z
cEtfAFKchmSNRoqn3AjPAo2fCAdg+NOCo9qO2K6qZYhNXt+p6skJcQRsNSJiQDibK/GxgLzUEyNI
V+98DgsJPpoJ/3dqTkn4oxLz1El/TrdGKC000RmAjd3/eCkIs/ExAPejBdQH0ma4KDzjw+leysGg
tA3VjEO84EEmrRVJi/QRZ+ItmU+81UybC2A5pAyLIF8K6r7F04WEKqKEkukAbHZuOT/5sqaVo9VJ
Zz4UMr1j5TuKUpUDQ8TiUfD2mUOzomxf0DrPlvOm2U8gklB5D1/juOqllZ+/RaShR9898T+Otsad
uMQkRwLpLyqNelWsc6RixhPsCl1Y7TCbBgfRece4Q65ZXR0QovLCDIRv6EiiuMFN+cj/I1OjL5nI
NpHz8orPaPqJpl/ev4VDyyrQp9qugXrnCnfyqsAGxgiAj1SEtlOxwx/IK5R8yMahw1rOVgxfR9Ow
qOOk2YLp2hdiUsWbk7+CJHGjJvey4sjM0T0np7Dd5Ma+JIDF8Y6TduHHUw4WEnk0B6FzkWHUld7Z
C+a3gKABiTDpGISZ4EILBA5UPnSYKiP6dOyvvmNsxjyTL8nETW0yCWZTd0CK2RmvrOGqlh+kRc0i
Za2Fgbi7FNXtqwMhAkgVd5mLfF7flOvIhWZvDpZWnWuFEqw1zH6kbYWI33COZ6U4F/JJTj4gkRCf
SxzZVrzrge8r6W+UmX6oyg25WBR0xqV9t6QN2Z44ojEb73rNRhndITD+1o1tH19ogK3iha4hfMZo
NdB/eEiYm715Q6xDchVHwBi9d96hNp9OtTEczJALXVkSYAMmzu+WVefybus/ABwUhs1aniLULShK
50ayZVUQDjQXitt58a+7ISmBHTrePDmUqkYGzibGb5DzGAEIkNMtJWCVE2m9RupaGxb9nCa9Xfqn
52f1z+OodXZIJcfwAoI30xT2JOcSh791stPCpZ+7MCx+/hDNWtPAgV4yHYP4Ik2lX4BCkdb69qAb
sgpbM85e3TiR5BO4kTvhoW+QviFOR2SygGKIVEhutVv59F378jVj6NMGlGb9ikBIBQyOT9Rnt79K
3QNhBTfhHW3kQtM+nJZ7QeWanNXGVx/yBaegxdJKTBhjvIdwWrQ/MtJAAWOM3xZfU+th14a9ZJyN
+cjB9hd40ik9XKluo/82wAAC8+T6wIFeQ4gTJgqLiQI9UNe291Z1n072E4PLG+Cjy2SklQn0BIKl
YPP0i83Y/7U0zveoAMh4iS/EcwVMFAwWHWqGCXUwrh6dUHy5AYv0K7dXNyHxlvYlVr8U+2ym+IqJ
07crEGCvY+oAvVaOvvzuVH+tPaNpct0Pe8J1Ytntp0O36GAvrrL4apnpOgIN5GxNBTbHjYF+mG53
NnDFNVxV+wt/INUEdaN7p4lhMbmN2DJ8YAV7ZXfLpHkXPhc/ReHvgw8cBn5qkKFJQgh37BdQRvWm
s3ZJuSuja+Q/aScCTVpqRIzxWXv+vukRpwRL8G9sLksGf6aPiBhGTqp+V5n/bCEeBxMEGPD9LYNt
RjbFNcBnjnbk4Gz6NUK9JFpKfHreOeZZlw9R/84SaOfU9hHAASoI5pKPbBrJxjJXqKkQVYNaaAqx
5FyFUvsAWZ+b5bpZllgad/B8HcbkmHWIqOEGsYNfcYLlyoLaL3vfNrsEdtR4xdwIgbwbxrOQOEbc
cUEj0Tj+Bw0fNFty70m8AFfNs42KwLklwYVdN3Sw2BCJmSFFR01TWTvZWtfDaogyoU8mVK2ZNrXt
mv7niKQilA5cKUn6roZXAHhk8WyXKDxS5p1ZWN7sBgEhGcs1vbeQ9eOGbro0PBXStQ1eXXKkPZDT
aA/CUa/7da27Yj/IkwVKr648UKPHLe9m2q/NKpM3n00PH1ntEvKImOLrtdmpS0psrJZfrqSmdsfZ
DUXOs5m4jrx6EnpMFypY+rAHZ58F/iYgdF9Z9v2jB+7qO+Qa/klkWWjm0TGJhdvG5OURpDl66cJS
X5QtYjfHLk/2QM5FXczem/FDrZ/6ynERSgnRCtn8AJ1orIDII2U3GtuuQr9opkuDvx47Lbwy2Oil
YsueSh/z5drvt8AflnTEawzIxSNHUkVUEyWOnKrZVw88WAQdVg1q4lWsHeuWSCwOLnd6cBeJ4ccE
nc4RKcpVACnwy+CFSzl/jzb8V9Ui+Ckyal49GFcEZFhqHKQ/zSI1hMnxR5iYiPxPD2N3Dtv3pPsm
MxDzAJVqDe8ZuspapkO2+Yiat2HS+MQPXrNljq8u5GX3XHY9bApjQwH5H8/+Ag01Hseiq7o+6O3A
Duan7z7nDYMbEndSKt6iBdwD0sjunJn4VqV1SFMSCBg7UXRjaCTnNMK/aD8a9vT+Ljbgvjtr1hlD
oCh5CVzd+G2SbQK2orBRiL06xQIFmUbUiDdC4CJroRA4UDghpm3AGYe3qPkoseFq7oBBnruXXyMA
nkzXY7ccVH45Fq6ciPpzUCynYekLlnvGG7gcBrhY2A/9Rr2H0Hh0yXdZMpQHRx7zXmGa7YbZUA9z
p/nw0cfIBMj+yMaa3YkyUzFWtc6aMWGo33BOcjzzAiAiI79uEUrzoIAn52vERlm0pZvY9JrP0A4p
BFICZNmfdnNwdCFj8hajdmbDkWEQ8VwxawhQ0A/2Dg+BGA1JdaQElkuC+JEQGLfLr+QIkkByTNvb
8NEkLr++Hl0ZGtR6w/tc5i+J5bKrvijkFfyUjbCABP0Zg0Ea7Hi+xG6ttsfYtACL+Li83/CLbhMh
wZJGro/iMugRLSfBXEIQ3p7t/g+LgoRIIxrdIHbffMsVfsqp/lDJESKItGW+t9F7MzTV5l+nZbPE
IvKAXUi4ABh2aQessqtqcwARIVyHLyHg+jTDdE6uduqcgnhrp6+BqbsuIrQNeAGTd4E6ZJDFfBJG
hBmVUsOSSLy+hUP8lnkcuLjKG+AxTv4kfKdeZ9Y7MfcYVgXumhC3lfKquL3qjDXEv+gGYU4kVfmY
y8XIKSgwJJB6sY2wBasdsMo1Kt9U9U0q94pNo+OSWpgFY1WafGRM3BNPf2pcC0igPHvBN5vmWnYY
nOUFRdYI1FaIDIoPGH5j066Vdp07O2CxDIkUWGr3o5WiGJkiIbixSQFJEWN2UBzDghVA0TEDV1hj
Wcvbh7lo63Ru88yUcbukBGQ2ma/U/iyGjwzibAYXUYMfjwsrs9CEwBJrfCecnumBNkPqFQ/ilOfI
E2bhnGtoHPfwW8wwxCTR66OuooEzZcuZU+u/mDaFZ2ZQ6ei8hMNvi0yS15XIo7C4cUbPtdrCy+Yw
V12xaWD8S6c/8ZagIo3tX8OmzZNImYaH2yb1B710xcTe4zKfx/0uqHbMCWODTKkDvAPPEmGvo8jV
W3oLidkNYDxRLmJLjyk+JXZhHoLG+4gIijFe+iIWGTUH/g9aPucCIRFfavfgR2Ri9L64leFpxmb7
WeM9dAdEJ8AqXguAso7MncwDMXKlIanQcDlpDuRfdeFNDs8GInBlw7zcYxxEHUW8vLnPQzifq5hz
IhCduxB66u8D2XlU1Nv6Vmd/RcWPqJOAvWiBnMVwAY9KRJ4MK4PvtvmZMPlGoZz6O3Rw9nHQlEd0
KDLWI4TaWe5O9g5as++2ASY3IS6SaPlZi6WM2QsEATMiq/Eui0iIPQH9w3JlLlRBKy+oDX7Vz5xA
Eg05uToPnKdUYZwglkFG5WgMiCGHgOeCugCZx/8cWfeWhLnwJ1C+PJv09FW0qgmqh+1fCERDDY/t
8JR8UFpmEGTNPbz4i6NUyJJ5UrFGiiNOspYPk46Bhn8kQuvCR0RFhAnqFhg30zzp7zLuAEXbpYRI
RaQBFcU14NmMDji5Swkby6apdk5pEibVLtPRtSnNjs5muANPJDt51q+sOfASPxfs623IqHasmMfl
OY1cvZUu9EgEl25C/2gCmM0/GR4N5BvWqrXuESE6wAQmCCT5DowfpOI0K9W8SunfZLB50x4IVgCh
p3F0D7kL5SniC8J/3uQJ7+q+HzfOpCF6Imbk0sK4sVyAYi+7dhuJ+gWTM/psS2fZfHoQ/84JUoDC
FIcCPo6zUZ5D0Tfp0ZTh5Kcd55tvIHaThZkxYvP+x0VYC8v6dOjV8ntwbmJoCterjzo3K0ubSDVc
KMVRioAplHSZ6gQVAeVhYUYZwqPxVjnSOukpCpr2ESLukAuOaLdgxp7sB9emxhpNk4Gq7vX8xKpF
rB0XqYqG9ySjDso2BBOIR0yH24eqLDoOWKOdV9YyAqfxgpUU4SOEBNjqrrkEcDW+R8NbFaRzRGAh
EfFqCcREepUF0Mv521c3GYgvQFh5JebLl5hh4h8ed7k4+c4p9t7q4CvvaorZVke9wysAQGWcM1CW
uKAMgZ+lnfjf8F1jdlN3BmrUmg6Amp21RAHOdo+9r9T2Bl8abtrCxUs0usi22+FLHKwNtQ4BfaMS
rg86KzJGxBzpGu0uezy3JqkCRfkTa48S+/HD7N9LC902oRva9PKgzIzsR7PgptVpcVQbZWZRrc2i
WljGqlIvjrwF37DceAPf0cwpDnfsOXOpMWyG4SVi25KYHRFJub1iB0D0xAv36LOHh8cyNVndFP5a
LVkFJCVIzLrqOuiXGWHepj8vmd2y5kO1LILF+BU9Dt9VLy9wBQ5MQez2g5kiKyHYu9lmLCZUfvCH
cne/8bjBL4k4L61/GcqTcB7eOo8lEy0KUrT2CnI9Y8njgDBI8eJXqZkwGvBVi1fBJqRm+PiHiKa3
SKKM6yslAnw8mNZWG1+oTEt7g9PfsG5+ms5GH9hP7ITppx9+awLZ9R8BEkiKLPHkQ3+np7S9tMWs
pk8gJ8FC/NH4XLAc6PU9HlGPMQuODWEtIeqVp6PfLBYn07oLna+TnnT51ZN/ZLllSXIpMcPKSusO
1NBJigtvFJrfCWfaGOrwy28E6aJlSTdax+hdvps/GOp10vrrkIYgduvel3lo6gUFZnOBJYGgSIxr
ivzkPRQzGQAGug/uJ4LBqB0rMKGqFjQM2q4p+ijUP9JFvGpf1zVX2nrKPlMIJ0Pr+G+AMYAOkbRT
VnMFI2NYbIWPdNPRG5jTvfOhIjUIjW8z+vDKyzii4mW8apmTZbdzgFPoZMN/8x6yL5Y9ScMziM92
QXQo7M3EkaAHx9Lkqy/ex/yzoPUtQoeoNsVJ6R694EfW4nRU4HeCHjms9QeMQisjahA6Rb9ifP0e
cbFe0lA9TjEBbqSOk3XX9ej5mbWO75aXLDSEHvxb3CiIYS9KsavkeQEWY/lr6ccrmWDoJaOFVF4M
bi6q141Z6X9nkcNMjEgKQX+7rhcOwOhB0GAOOQlNcc71X2WgUY1OMb1zA3Z0b4J1LO+x7apnvbs0
+inPpNl3ThhVuxE+JpVsb+cd0G5W5yfecku9mFVHZB4Yys0stoOE7mvR1Nu0/SyJa0vTnO+J8HB0
k5TK5cJMvpSFJHZntG8YPoSHefsOty48/Dqe5mGGBBAq2dc/YCaI23WE+WoL6Uod+awYvksUwZ70
rWRrAQAD/gfxbVxprs+EdafGS9DXUfAb9ufE2XVuH+HvNOl/ntiEaFlegg/V8XrglI1MRn03VC6q
c9azIyuPhrwFATMRC6g+dB7f0Pa4tEG6kDoimIcKovfFJiOQQ9ebRBwYE3d4Ugn2oj0zRueBLwoZ
TfzRzYgf+QLS88pFOa7w85AJdNaorR6q30x75g34rtyuRilchjj8ELQREcFwxsDB997iPKtEdHhx
k9g6ZHmnqQqO/Qlr7IMC+EraSV+g8ITIhPXVz79pp+Sv4iOcW7jSyPwEVWuOsET8mY8i/UEAh8SA
1iWJLKmTj5KBh4nZt76xggsC2mvOgj/1AU6GcO8k38V0/z/eF2C7DiL68VzCCqX4y9Q2Pv1RBZeC
8mJUjjaja41HEFMH8mdyA9Otk3OmO3PN2JMt105gXIxWbsB2qtTNyun6hZmQZaGesbcBeqcAYkIb
JJijLuUzP6O1zyWPuRH9Vbi1BfTLzdz2Nd/eXbL3UnIk7QLWU5id8V7ru1K5qYhPJ6DCqmiWEYIg
lSfEX0akB/HssoK1vAP/GMJ+Jeqj7EVBcJWEGLXAndmUYkGas0QzA0EbREJ6Ln0Tlosgng0INjhF
pmfZTPvxMbkQwJ+QERJDdPY3oeMDz1FjUktYOTiPhQGrhsNiAkZNoXEBRpd0dmGE0Gi/Cb9JieEK
72ILOSfqdJKg+HzFXAnWQu3aQioXjKvLPN8JXJqWSuClxPtSS17432F6Jx0XVogkjYQfpEyfSvmm
sNfVFAhMwhLGxZ0QtQXjmuEe3Kv8wfaxIbFayz9yzJnFHkZ3yH+NGiOnC2tCYfPKSz9iGS8jSx8s
ncUbrU0iO5OyMBNrMWFQ3UDgIWpShTCsJufmNVlYka+oXDz/BJigmcE7SzhnOacEiVyDJc9VnVmM
pp0YTsd3Pov8O2SIrHeNeUhdAryyDfV4q84iiM8VXBxQjAL4Kna9lKVgJLwn4wlFKqishDPHkNxU
20zNAdc7PmH4teJAfBYeEDNfZiLqmUiEvWQitVm1JSEG2wS/h2xcAxxApJ0iKHXm3eCw6F5LUjMg
TIHSamtDDhWm/GU97tobvlGbNSyxzsS2U5C9A10yMCHZnDXrCNmW9Fv39Too4jk9Y+A6KMrxaGB1
yK8cLK16D81nltgblS8wgijn4QQudNtir8vABIar8wRYqJ9U+xFiVXEgnq+c3XGYzjSL82T9Ns2H
7hoERDF/2aRpZ7VKpXe+LFVOO+oOZJMD5jnWa3Cn0D5pXG4xWQZV/i3bJ7l3JQWZN+3Uz4phuG15
xrQ96XOrEuyO8XCVUda65L1cOe0jKm5UUpCE18wLEj2nCB6GrJt1kR16R0I/CspJOFfJ0Uic88aR
36Z/Ki5xo+jOCapo9JARcagKZhxhqSWSU9WdjyN2GoGB8wuN1wDPuHGxTuMEkQ9VtNZkiwfsJ2YF
lEidqU7m8KwzkuWe8NpShCBb/8s0qm0AIIGnQv/ZF0f1MyjWxG0Q3841wC6SE423qqUAIGyPkWfm
dbsXMoGvcDpDGY4Q5zVHoxPC1tWXsTjZ8Vtv/0Tddy9Pa8oBGNaKBJmXdTV8zgGFWKaj3Lps2anH
YE59iI4jAMnKfxdMx/fncTtKCx4IEgaiWhOpmosmUpaeHeAsurQrpj3vjBI80YCsmekhHtTuNyXe
Jci+8vAlEQJXfQKRkhxnUF9cgCZcrNnPaB9JVAuUP4MOV+cWydMiHD4Mss+bg+T8Ge1BNbcqngDv
4Wg3TfrjQZ2yaxQj+tnYuG5PqrrESKjhD1cXVu9vtIQhABUiZboLAkfC7KRZL1/hDUdFJI9baRmt
yshlkRQXqtjq+MnRgy0l7zYh3Kg7PFno9Q1BtzdPWVoJk4QqbeH2VZAaJSa89yRdMPsWygCF/kzV
vWwh9CFSY1cMPccvtBACJZomYHk3yOnCef5SoSTbgGrQmQ1jUhHI8CGHe713NaIh0/BH0TCiK1ez
aiHMcEGN9wGWaHKHdekizijWPIjmpofXD6M3AZyNDKMhtKfFei1PyGh1UsqaVYE0mCjfJgHsCBku
zQbk/Y2M53moHHsZEAqQ0RlIOLhZ3AQ5j0qCd45bEjENYznjFliPsxnXnNFiB9KyFc5oEaxZg5Qw
vRZb7oQuXAPSx9N7XRMmeci0S5LeWrIEwj3uG6lcGTzu0DlLx2UrF6sRYfZMEnVxS9mYKffBOPep
ZzFavXXBuq3wUMIBLQihQK4+kL/JUldHb4S7DPnfACpisWcIp0qjgvalC5v+HIX3z0Drp23qXTqu
K/rYiP1pbM5ueBOv+Urr7868BnN/PUw/QUCHCu6DeOkYnykq2ur+L+duhz6wFRcQY6ftegmzxw4R
A8UPAJG/AbuaTddle6xZqmx9HRfPYLgqU86bty15+KJur/jPKTjYT93ZyFOwN9Vq6YxUYr3XZNwK
ghommYNWxCXKNWpK8yg5CGtFkhsfci+Cn4SAE06LBinGSJI5/c+U9rIqZb5pTaZzvh0q9CIIimAF
W2tQpwmWHTNaELVHqgDuf7ww3XjuUPHnMGJFtQYxMtSVDr+TthWd2TnFiiCf9fqNXNB2yVdWlGcD
gxZp6da+RX+u8ommLPFyd5eJRQhR+I3NAb3rvGMd9c5ieyEdWcib7c4VbEtFKWRl8Bxy/1dKAUzU
z2JE+DVKXQdONpZ4MYl7Ag6cVnxUZBHo9UanojD/qXRiMySEV1xfE4+EZvFeBjot6dL6G4QbmHlJ
BOR/MTm69SV0dA0FHOhJwKHj5hYzLPmGNmPLJ2J1XmsYhH1MROSCtAMCDNYQyhKa7qWhGBouGoHh
PsUe/fCoiO8vcARvtEdO8Fh0M1RwuPGsFheFHbxgVIg/JiID0fgyd6Lhrh4TPTvMOeDUGme6E631
ajk0Z10QEWJAtF9n/jKNRMVdB4mrvhxeMhxzyloQBzEXGPGPtvGgEBK+eQefx151KG3q5hcleaEC
ufB0tlqWOm28J/oO8kGm2eLuF69/h488ovbc+zxJjkh4YH3mmyJeMNFXagQISsBiv/GuFY78VSbv
UN228iVrN6O18hqyJdelxx+3IA8AlElLtp4Vu0ZxLNhFBk1G/bwCfp3Iy8r2HZ9ngBcQewhLt7KQ
vxNSBcnwIuH7ICQbigioDwy0fN7dSY7WcNjK/YrgXRH3gjgThUZQ0BP57jPBeJdqpGZ1nSJFKdfT
G/gM/UnDAvSd84hFLgpOLa9eHX9Z/XcYLTqMWzWww70KDrJ5rYtXVqKXckXIYb9iWmvhnsq6J4qP
SLLSze0VeVVlgeh85XkHwJA+/tCE1zqEacZ8q8kccn/GcJ164jYkSL0vDfJDwRi6ia2N4LRXRKAm
w6JWK0YGwOvgMNZ3G7MGWeo0nno8JgQzJKRIbH0eRP1Qcw0uyekMPgGHEogAKjiwDCHT59DToXNF
xE2xxSQTNvdaOY76wyKtAm8f6tDYc31e2A4ob5MX22nYZuFDH5O1qX/k6htPp6pgr0LJKTbYCalQ
yd1u4UohpWaY1sTeEldygnviNhUr14QXpp/TGjIb1a9Kwde1aouLQ2tzqN4G5VNFa1LzboftYjLD
uWO/RgbBmNKktedtm+Cg6S/FvxD/KnvbQj8k5jZKDmb4cKw7AraWjIrXpGwQIwfBLQbHV6yzzxug
bXmsC+cWAKv4gKLGN1zRWB2kZm8wOpMnIXsbzMzlRIfWqKwyH+mRPgKJorqUnjbVqQPuxBVAl07m
UUXZ7UJnIUqQy+jaY5DO07SR9KeKGCYBuZIlUNrkNeSPgm0r3xGaFrdivugCfwn9PK/eBuTCcv/D
Byq1tEjsMuRIMuH1FV0QdkgSWH4P5D/6uolwrM1tF6y9cpnrc5Kqt8RCJqj7chScpnz2CLltNkL4
5ZmnsD9OCE0MN8s/R2U52vdcZxJfcMnCcNnN1lb28o0gTLV+aeFdzd8morggWCQ31JcJ2cPoZZf8
BQy7rU9I+Qscakoo8Gs9N+e7TkGSR+T5TvflBbwJyymhoONlE0tgLuR01ZuYEvg5yw5vH1EOIFxR
fw2q84B3CqVmh5KGNZKwYXPcD5RWV0SOAKxKLUZ6DFfRmXgDvx3w0i4d66kkjFyHIMaxhUciJ0PD
xrrof+rqX8TP2mPAk60voBYqclbinS8sMvzOCQolwMalrW1S+Y2iyLE5E/xcGwdgrMk806EIAouX
iqz7f8Lt4C/peZknwmA/8/EnYeEzU6oy5CvyWbQ07SHzmvmilp4EJeESyfKrTM5J+mitn4mnQGKC
T4WEsX9DnxCGTDrKlqLkWH0ISZ1NtOobfyU9nGQsQ8rBCUDSE8JSdEsi1hdefxK0Raql80j9FT0h
kfIYgztaas1HnksKwKFTTlUCLHLQm63UMGkLrC7/STG3MOib1prDQVBabUhg55tDJioftTI902bm
1D1FQRA0nN9BwGXgAO3ae6/Z0UPDt6W3rljq1fsxSMkIIO2fPzHW9rw5RKJ4ZDWeRM4VkViNYBqS
clYDkCW1MW+4ViLjCMIzEHqk9K80MmaJCMbw/7j+yPkZIrpJ0gfRn/4U0tFwNJNLIj/1iZCv4R5t
JX65fpvTYAuJXVHSvme8CsrzCJbVsOTm5o/DcNX7x38PDtBfs1N8gHxeeeou7wlS9MH7zfi1eiLs
BcHdSA+I+xLNtF0ibWEjB2ft1NmgdAANhFfc0lU1HMqMNqkVWxzHVcto9Q/maxctuEdKGB5BuITt
7GLYDbh6r9hAetCNOhXnqkfPz02I9jpOPvB+pQlibJfOHU8XX1bp73UyIEK83+K886GS+PRU86Qo
a5WNDZ80ppOKTAMOjoMq/wogmGC4Knpq9pGzrSZElIxf50PFSlnnz0ACfiekffhOdIyGBL8F6wq4
2tnp3dPmJ1Oegpq0xNlpnAJrbrBXm7uUaQ37c73tVc474bg88phM8QZ2iYONEBEmGtpyAXNGojTp
s0GkSMbwA0MbYZ8KiU42R44DWp1tFXnHB54PD/rTkAIFfOrPCC080/1B7z+nYadU1DUuGQBtGSCO
ugeovqrnz+7/yp40UxeQxytRL0KQbWMGhmFnEKq9nwZ0CozPQJsAJQ4iw7W1CXjlulue/BrKbeiW
5J44vyCvVv5b5qc4vA7mbmzdptmjtO/RDNZowKTDoN8dYFAK4uq7zmuBJzf6U2QAwBzYqX5M2c37
NvqFHcK07+3gDGLSZeuEmaYFNAlpCsq/qbGFpk7Yo+CBdB1JIrnSEBsdOVYoG4kdSDcRpYNJsFJT
NJnbiPYS5dKMwEWrKXMxHbQSEhySA5FMaW8Z4vD61sXnMHqNSEfqGMBh6maVcWwkREH3DNkDgX45
BOVNdL0A80jNtRx3IqydoWegoGgL62dZC/t/jJ3XcutalmV/5cZ5bmRt2A1U1M2HI3onkvJ6QcjC
AxvefH0PKG9nV1Z1dHdEpu6RKFIkzDZrzTlmRVf8NgquvnhsyvfavEbGpxbBSkdor/YJu68VfzKM
zxp+vapbTt0msDal5LZNoMUf/Rxsy0NaopjEpknNuttyQ8IMowMOshh87Vg/DyzoK6As7Rp3Bvb4
4KaZ34jThbsKjIUrrh2YHAajkerMyVcQkbcOWd2cn+F3g2diNSf7Nv6wyQl2pEREC5IiDOZd4+CT
8iCOUYR2lJgSuZHGfaw9eQz/oGZnueFWp6pXD9w0/XokTKP+tmK1quiXOOOGPkeG67AHDrQx/Puh
WLaCzJ110mvAeo4y+prQw3VqNYxcBjdK3bD+w0uk0i2jr+O9+3Qm4wc3XRHU4pQ7YutXDXNxBEUA
DiNyW8RgRG9E0VsJ7Qbjfl8eo3ZtOewWD5hRnew61BkurVmqt8rDlWJ3Llknjw9N9tEbTMTSZtc0
o6Ho9bPaiokgp/paHGV35+Bgr6t3zVy6w6zTROxSwbxwurNjoKSJT6XFpeXi98QYddCBAyQQl/E+
Yq0GPcVN56OF75DUW1s4mmwfLHIdOgSSWEHAusxdx+xW02IyGA8DHZIWr3DUPTS8/cnGx7mAW9U9
xAlBqJQCaxB9k1x3ELTLdTfsgHEF8SqR19Zj5cP6QsdZgguwgyEWIsbE1GIfwfdmcm1Cfui6g2be
q/Y9swGGPvT1ThtTdufPNAxj3DHMT+kJIWxjHm30NfJKDAENkp6xE/J4FnGpsSbZE+RijR+VOrhU
mCsO1rof9uZ0VMPtqH1oc6r3e+quqN+TQT+JjRW/odWRArAJNm4YrrfeuC4YH3NMBiYGbu+xrO/G
fZQ/9xQtqFELqu9cUE7zDRPSAaxZLZlA0W9QMUohyY9P/FEqH4BwI8HWsf92i2fspC0VsPDd97jQ
dymADAul10o5vBIcDRaW8Yn8TEm3I+5v5XAZyoeif8y5Y2oF2Wh81yQURvz3afSRqSXEWsk5C3d+
s9EMSjPyw3WuNmVFdORsGZDPEC+r2MgujPA6tW824BZdvyfxoJH7Ytp75s7K6xt0sqJe3CAeIkpG
IL6fS74A5m33FnANV0OO5IKglwaRxEkB6g0o1yk2eI712Iu7Kf8gbm9e5fTmRmNymrGCMbYc+tcV
bVE+Eu33PLgfkwdHvs+3LLXY+Gn2URP/eFOyX6FZRK3drq6VvdeNC8Ff0zxG4JGRxSqKXlqkVhkz
fMvuPw2pi0Yv8yoU1wGbXxhnQYvi4ttnmw3lQj91wVM2fqVOvOgjiiyDS+jerc1NXCwHgFppBgT8
rGwQxW51N45Xkl0zAjySd84APG2CHHr6NAMbK1xxqEJghqLcdNYpoG2exY2NXJ92LZwG5RKmu+2J
NWZBmgTvHlI8VqPI3blc2RBxUioDPoz0KXvecdAJdWP1TJcj4zO1Nn1ne46UeKv9C2TerGa02ybe
QwlpC4qM8Vnlj4o2hUROK+7ZNyogkHTWiy0XuLKeePdptCcFnfu0HG7hSDcYD4OXjAgwH4oyXex7
L8D5jkvgYuI2B347d1Hij7r/4jC2/Vm6+yh7EN6aoiirTTe6ZsaZQ+VqRwqkYQDY45h7UK2P2DG1
VVFeSmq9fr9vtVuqeiPVJ7da5p2/0uoriN+WvVVxYigmGJs6MGLhqp7bLZid5wsnwBbIGGB+Mgyy
ww6ISY0WtQ00tfzdGmrfZW8TJUksScFm6sErHCL7Uaec0tJg6IHz4ImTzGBQ005hAlLgWXN2WVBQ
DGEDA9TXpNNAY2jJJ4LRqjUPfbef1lO840+nw8O8+uIDwqCYWSe09EpA+1vDOleEJXdf+njwtUcl
b0fvUKuD011oIgBFTcZzZHzZScMdeKnqa1xfDfGo8nPaLxLqVDmSxgX3SDCQEfGt+49Odt8z3YVr
bdoAma/UU5F0bLtoawXAezGRNPQAzQe3uI7uWVHxj7OLQQ0SHa/1HsJ+mvBQU5aHs//aTdtkQrS0
YfeDb6cQd3F5mjN5bZLmJupqrKpQM0NZ1lEvd/BGN618sNHxcpQZTtNsJ4azoZ8I+AniB8uf1p5S
KyOJCdO97ZGum1TQYlYK/A1+J4Qo1pdUHw2momhX2G9pJm/83j0Z9cDOcKcDxza3dvlqgrD3LG0r
Wyrz8lLS+1aY5Zj92HmhdSGql5GELm//3WlXwF1WeDsiM8HmuyyrO9WnC61xaXy3W8qsTvcJvA/x
VdKtWmrjDfCvdQJwSasaJEyfg/pUJlyIVWPuUxx044gV69tCCJAHX6jyNR/r/WunXtqGOjAfnZLs
LQt3m64WSrlk7YXPAj6fQXWYxeRyyldVfGggbrnc2mBGpcPG+hKwKx1vaFAMcJKtrdDZXCRUY/0L
TE0zOWEDqKtDKt8tm6gUdIzpYVLb3jmVlKKF8ZyAD4G9B7HTXKb2e17TxaK6iBjKg3HLcj55GdJH
XUJRx+tmscofyb6jbaLHlGSR0evXsH/pjY03sBd6SN4KF5FWw6gTAouqP+yWRYv2NmE6ttCUyBkI
1O/JJUbM5FaId1YRb9mumOcrhD8fNdzVGPPQgQFIKVR/aC4ZZOrpFJSXAkiSZrMl0l6z5BWlGRsV
RcUCyR5VGI/kAXpzGOxQJZTxUtA/EmXK0LXrSfXqN425Gtud6t/KuXbToMVrr0AOTa+jyHxg7vMp
XKes31rzzacMNlG3uWl6GvBso8LkccST4e/dbFO1G9JVmBSZVJm/whyBhonCw+Ay1J/skYVicm0h
zjBv0VoOxGk2KeZIRejVcpMZlNiJRF/NgG7mzXl8DdDszzr7zN6GJFOwgDB37JGvvfM4uyLEBlYY
nBv6oXyyYLg4w06VTwULE61D5DO8z9KauF4Rpkj1n6nBR9feU8R3EIh34Wz0fdJmTIb2EfvfknJW
gf7oWHTPEyYpjWpqy3DkD3eW8SjlXSGoZnDsdCoyDIAkj5YI5WgpWSeyimdMgM+flV6DOAcR8kxJ
IhQgfa41cuG2cfaUTU80q09TtglsxVb0pbEurKlQTdfMvdO0shjtQ+gVlH9Cj6DQt6m6jZwdF9Ms
NtcDXNwO0y6pZ65G5jjy04p8cS5as5lBGiUlt+8+eK0iSrcI9DPqyt7KIwCATKcHNGvx+DwMOzZu
rnWr9Zd+/KzKNy/68tmDlA7ZBXKXK+wddwWPkx/SeQCeBWcO4eo8izkEVKybaB80J6G/UQaba2JE
T//Wt8X8uG8uPCsg5ixB5PakVTqyH/aaIZAOjWIRPRE6VvHzrz/+7e//8W8fw78HX8W5SMegyOu/
/wfffxRq5M2HzX/59u/3gASK7Oc5//ydf33G34/RR1XUxXfzf/2t9Vdxesu+6v/6S/O7+ecr89f/
eneLt+btX75Z5k3UjJf2qxqvX3WbNj/vgs8x/+b/74N/fP28yv2ovv789VG0eTO/WhAV+a+/Htp+
/vnLMO2fA/WP4zS//l8Pzh/gz1/3bZV8jf/tCV9vdfPnL8v6m2tanisdS5iucG3v1x/91/yIYf/N
kaYUnut4pmtJx/n1R15UTciTjL/pwrZN8EWWbQvp6r/+qIt2fsi0/+bqACs9x5X2r//1mf/l3P3v
c/lH3hJKDwig/vOXzcurf5zi+TNJwzKlJzzLFcKyDVc3TR7/eLtGecBv6/9DVU3XShOpWuV6bBJL
qiNjA1XHdwoBYYdY0EglrLfsDklF6im5aDqLe7hjlrHIIV9Nseju6MYpeq1im0KFiE6hNVWHSCFx
dm0VMdrqg7ETSYxwHV+yMVjWKstIofGovaJi+qyI16ZjUPc5mekdZLzBV3cia5e1O98HE0OqTBuw
QDIA3dyS/iwyPURp5w3rsLEvPw/6CH3SbKoI6im/e8+jya6Ryls22UYvong/JmT3jZ7tLjs4U14A
Lt+LqA5oMd6HQEDH7pPjf7oC/jra//noGsIS/+34uo7lekJ3dFK+heP+6/FNoBM2eWnDwoDdRg3J
ZixLagjshuGfTHwHS72qoqXW9u+RHaQnvXOMh7Dr3xvUsE3ppHeIO/WZmRaelVsTw1Jm7j6M6RDU
uR7NEq4UAKFx+Hli3tINKgMqArn5MEBwURmRRYOfL5UXzYuJ4ZxPVXlRI15zEghHcDOlsf157s+3
RKfVW8QFteUOlwnPwDIthvlfKIMnX9j7FHiho3tI4+CJONmcMdXGG90KojtLJdk2qOfdtl3f2kDp
s5t6yLHNW4QxhzgXWBJkcN8MvUCu3M08D6pBxpAPj+YYAjd2U1DGY+s8kGg0JAhhQztdtaYpCS6q
3VNo1x2yNAtzQNQlDtEEyJoC6nZNnJmLAi/U1mu86DmiZ2a07iK0nWjrJzHtq4KTuy7KqqBIbvn0
03CeTqrvnmwTL3tvGtHu59vCH26rtqcXGFq02c0hX3RKaMfSnqDVhBmrJY+MNpceYJrV4Sa0PCQc
ZlGgqVv/fNgpyYxT7FAQmpe3rQw5r1VKa68mGKmzuM7jkjp8Se23J8/5JbYqltRpQ4EhCcIXTbQb
qqkRkLNRS1KcHcIkxGvV22PNxkOtMmgfaMaGfFNPdo/0y/bPooRJ1lrWEb/2izKH7mDqmbnUp3nj
30z0X4QkwDoywNvC0hK7n1M5WU6zkAItQoGAh6nlIRaEdJXDsIlkI4+mZsrjoA93hiuNtePbNtl5
fJlER8ylA2wPpOvJCuMEcXxZHL0wsCnSrOwS63uWNf2hqWm+qwFGX4Oss/Br7eiLisjpomTqR275
NmgjcTmmuw0jT0K9CAlWaga8TENsXS3LBfYgy9uf77S0C7eDa7kU0WuobX6DLqwHXlTaM1fLG9SL
3faAoMuMxWRqngLNe5ncojqZPgyWoZV33YhYrhMSJ1JUQIQbPszQqG+LdEJTa6pjXQ6HuK/KY6vX
2cbLPAj61UQDtfdgy1stsaCh/dmJytwXTvo09Zk4mm1LLQwRWWl1d5ke4KNM1LZLq0+DLDZElcBG
0mqy4TxAk3STt3Jw5FlzeRODM3avgXTvbPSSICPKoyqL5mronrudIEnk45ec6me79MI7a2rETcwE
c+g676GTXvUY1zIiG8uM9lVvUKuMvbu+NMM7o1IPuuqvfuWiLO8Kol/4EkzmCGkWD66RFSflsexr
xy7BL9mlW9PtwderQp6dYZLnwXYgB7UgR2pr2BihnHaOVcijoRn9sp/w7ebN4J9UXOkkxrGM5ZsI
e1NqiO5YOb48t/poLPRB5cufF4yrJFnEgSZXFQMIuKhw3ApSo+/RV2Wb3I5o8BeiPQzF8OqKwDvD
UJRYlgZ3zarGPTPReGTLoZsY1WyM++fPArJSNrWBSPvnV0hvo07VO9a+84G6GGZu0hLOoSt0tN38
yUB4l8js3tP5qFZCc3N+MB3HcF3U8MyKCK1d0NNXmMLhr3/942eDJm6myRQnW6B4saP6uzGjY5pI
+YIIEGVzXpqbf4zIXl0XQHEMnHq90b5kwGJ7x4XUUBnjqoxi88FOMn0bRxOa7jTRqFeSApckNr71
qc3WjR0Y4JT0ZFEwXKI3dJ9CR01LTQZiY6cdQwgeN2Ph+J52/vnS9vmL6zf2bogcE+q3sTZrDc6r
exqJme8960FrAG4abvmA1NBzZPjbUtNzDeM+tiLqFh6eTWqYerMb03Bfm8YytMZ1WD6CKL/qnbb2
LKC5kh/VxJCENX1s5IC52HQVKhAX2Z+hrUst2ZXpa4N/bRDpU+HlJWHo7ioE6Zc5FfAcaMkBHVbT
WY5JtdNQK2ZQ9+KK9CF9Nb+UQURpbjGw9Og6BEHX3bCMTVSMitoQyS3CCCH1lAsD1LSGk8+hpW5A
NSlohk04Gopi3PVMA6LPtlWUXXwa8x39iSwC6J/nc3PKu9D03Po2FDjUGL19y3C6MiuCgKC5ydbf
Cts6ss65pmS6pz783g7ln7WaepCEQwkzQTJfwggHmWCgKx8oQCYkAsQhtKhZ6AbwLgwJRwg2fluD
G0caQHJ3EiTEx1CWom00H8T5QExSO5sJNPU227R+AEnGWUZTsWD/WxAN07y08KUNOFDwJuizC1ND
0K79ZuVwE0XZUpYFzTFyyPFnWCEaJAauFEZDmpAMSGKGj35TRwSoQSQf9GUTW9RXA2TJHY4/HjOp
81JuUHYJmSbYqtFctdqwyMh9mgbr1teIDR7qpSiTRyfQF1NaHGuMqIkYDg3q0d7Pt4Efr6oOjlfZ
H/xWMG8MBP6ljxUK2y4m4WFi6wv6K6qhDpQkvo4Ij81iVVNUk2cjMm8C9OfEnk3Ia/C4EWlWbFv/
My38LfpaJCkIsAvIa4oeq1dtLDO7RJB82e8x5gEWyai4zgRyuCrIrQvDWOkEJzXptC5Be4mgXjaB
+K3GgP6c576G/DXBtSUkWr3SSleStAGjc1CwpMtQkNLgbrGdnGr6g00+LUxYY8zqi0DCIxNID8J+
bwbdreHmS/QHtLipV3futay2IRXhlA/2FhoOFGuXpC9IEVTM6J++ZwEL6xALwPw3vQYzhik3yVgu
BoziprLWPvG3PbCctH5Fab8d6/CgimrBfI7LMHDCjZAaiSUm4aUQC4xq0dnVTih8Q6QYRnyq0EDh
omnnKEBARCtpfpXovpridee3S1td9YAVD1dOCoPB64NLSxWrpT7bE6bUUCOtKT4XsHTaZAYVdqTb
Gys/0O469VnWZP921aos+4WfYbOsaVlwPUf1eMyb5rEWWHjQl6ZGvOOdI1a6YY27DJqZikPXmWnU
7+t1R014/rlXyWPiFocyNrYZmP22QGTgVbu4zVY2N3SrUMeAvDOd8dZK3d/G0Ozm/9bCPUQD9CI5
b1SOWe5uTSs8+qT3+na4zCk2ddjOKk7lfI5rG/AyJee5V+iOO70+zCfZj1IsL2iaPLwz8KTMtNkk
jnlbRvbPm+uxkQ40YxRN4V5lj/NYmHnjqWBjUT+HukFMewQBpP7dyuySZAhfDPEy9kjjf5QroTGe
esm6FP3HiKlB/5jHs3TP7HaxemdZTd62o3GJ3ZJRDO4pOjgtse9ZtN00Vs8dkpz1pFsIZ1oNZCf3
hnm2UfoVifds2tPOHIjRVSw1nysvWJYTDQjOQqPZF2j3C4OovKksFr4+Hj142WmVP3foEuf/2z1P
K6yzFurEWSvtg4l23efDSx34p1yRpJE6D35ZLDNdbFyjxyzZ3jJI3GSZsa7ChpuZGyeod4NrrvSx
Whmyu7UZMIP8zZRI1wvnOtguOFcTsDadvh7EShvD/iWvlGa8ig652RMsL5Ho+Ns0tm4IAtgpmyPV
jsd4oFYrcSkMlIAgVKoKVcdgTY+2gKii63sTb4kxmZsgt1/sDrm8gV2wWRioK9yZRMWyBp5JLp7i
BHduWkavU2stxol6StO7y34cHzzzoU6Si48mOvVStroczJ68FjmkmCuBWjqmQRI8Hfym5Vg5z3Hl
g6NN2kMUDC8N168j1HOOyi6yaJorZL+1e1e30aHHyZwHlHcvELufmpCUYTckQpB47NLZp3qxC51y
NXr53jeIAw4zeg5a/iBm+EYN7FRU3drWFM+23grkolZnHZMWfKWTCGtheYKy571G4AvbyE3qJwgy
SXVOUPmPFPwmVz6oMF3mYFrDBFFVFdCtNgIgJviSuiKCUSCQPAXeF2v9g5/2n57TvdqIVbqxU2gR
+2VtcBdq02sUr0zBUTaRUQ1WcvkySu9QCufdyWmMmL76YGd00CxzpcZmXWfTxZpThLV82uf0Rd18
9pNfjKSeo2TAH1Ajfu8H/64eToOlLkGk3QOkPvuVfm2xH9bOfeCGRLaBv1QJ6B2KbZ3o4KzhhxpK
da38G9hRBLfJCWVj/qVyA+3g8zjpj0LRE+iq6rVpA3IFxFtUdGvH6h9N6eJz8oujlkiyyNzVFNJY
pb/MNntd1dNStxHZFeZbIYM3k9OXz3rHYPgdRPV6yrUdcHbJRXWToY/pZPksuAjpKZfcjqeQOvwQ
eS+OExNvo+W76LMkxKZS9ipXA/sw9NtsswvzMcm53y3vavQxgUan2nCv5pgSsJAuZBh/doAi28r/
Flg9PY3JtYjPNp3EoVe7iPGwYHlWezZ22ZZFir4bxL0t6kusgzIc6F8F3tVm/OvltDVIuePujCas
CEa+sIS+8PTm04zYSmX6o6cox9M3aG/MU62MJ7r5NulNgPWnQedcF/ZLQftaQluJh6coVs+l2125
Zh6bQr3oGutx6q5lkX6CIDpZWkAUXgPhhBs/Z4bvcnbTVjIQ/MoZVcT8xHvDf9VHkqY8Z1dNxWdf
09Dq/OmU6KN9U2IQqsqIhlV4giIQKevWnTDJD6X22bB++G19NmaKWSShPzO6QBRS8VFULXLNJqX0
DsLX4kyl5nSvSUzGCsusz2CmB0doDmsWjoO+S8YBq0GV30axd7RaEKcRFuSIZrWGVzVIzHeIqbto
QozjUBlPOlzPDYrRtk32KYr+yUB9UrTFrcrokJVswNYKlqzpoTFvLGyHkuZN6+racqJ7orEk+C00
FMAgmCHdui7uwNjbCIaYiIQW1eTdYhLDeyYcNA8sPQuS5RNEliZOV8Nkci2IhcVhrdXnwgJ72gSL
kuVWJd1trQMZhz7UtfuCUb/Dr6CrZh3H5Ot0DbHu+qEbMJQG3UXL12NqnvWsYe59lYGHECRlLX3M
SqQ2TlYwcRUGXoeKzrV7LAMXBZZeugvKf5tW87r1MNBVzBk6J1HidBLpAI4FmbSMcnhC/EiWIwNB
TG2CsXPlBOUdM/vMUM3wpw/OR+K5yLNizFgJC5PeMNaaBuBhQMaVKQRJg8ONFuKBHQPsiLzp9ZSY
R0PJS5WvizE+T8BFhyFg2Z60r3jprc5ee65+Wwh3Y2Y1qJSefJKp/ZgS0nvDYkuJ49LI/DKweSc1
JwLHrz90ev3uZtwIfn6jxSDvKtnuE/q1rO2NUZHyrJ0mNKO4e1SB+4iTVVr+Utfi79qG4ukn+auf
MKWw27fKH9b9ihGT9hfVdk1ejIxwFyAZdh5c26i71dHmVJggwgCcKsDSUgOHF4htZmDwaB+71l5M
fkJ+hVyrTD6VARpLDUolfVj0vIVC8Ixz1U5sQj3fNSYhMapjlBrk1tsoltnx+D2rUpbFiOLFSvUR
JoiHKsiQL4TYiN7TvsIpFS09VII5/OEspNfPgl6vsBg7w10KmWQwGH6onj630XijNWyrRL3XaxDf
UhnDJimA7URZvm3pTDceCknG9mVOiHxHMQYpCEwSY7xz26w7NB6nsCSDtAe/MI7yijWU0Bl6v1p8
cJAf+BOax6Fe94dkwNtShvaDOwAYQPyedBkWF7pDQhlMNVcqa0yzBg3z4FYny7p0nbsAFDvF3VUc
AafOPAQ8EO8hE5r+t8W8n42fLkZFrZx23LrNTZnnNEks6DikJOb9RgmgbqNzsSRJC6paxiwAJx+L
kPJXVVIcWXfCOC2g+gy6WNWZv0Ph+tXr9Ow688bxwERnAfOYs8srHGtUiVdRXOFOn3dfQjvEbrG2
2mQ7WMg5DEJWwn7VpvYN8ExtqG7M0DwoFX1o0KsDzGcZyUApVh8nwxUdRcGtx9pUmKCLWqDvqSBB
B+2Ynz6qSx299wpC9ZesUFOQi9HY5sb21KaRdKgZaF6soN70Aoq3bS86MR1HYqh6F76mQZsLu6xG
cb6r4Ct6Dgo1scsd/ICRTamvl8G7k9EWbVpzWdTNd6X71zEjMtJ0n/Iu4Xu1BQ21NG39rCUDg3ah
1gXQLoO6A/Qte51g+3OHGrGCt/ZK9ztRR2eejXzwKTMSQjwm8bDxlLsXKMrj3vjd+uC5G0VSJm5A
B9XQ+BURlWtO3b6aBPXgAreuWMS6fY4dbe/TkO2K5mzL5KEgQpCK5Nl1GzZI3HACBKxgZDTUmq3Q
c9N9RG20xde+wlUGuwEUTBtTzHHRHibvHfrSysqW3VRuKlcuJysgzTY91nq1dCQa8pxRWyd6KCto
TaIOtRIW0J4C2OZ2G0w87928nSTtZLCqVe2nAGT7BS2f8RA6gNjjIC1wiRCQZTfdTSB0DH9Eq1mZ
/+LDSUM2t48jV/vdt+rW7CxSIRH6mq/wvj4GYlsdR+Lk1x9nWQLm/3XAWDban3UV3ITBeNuW/n4q
ukVh4RnunG/OIgcZRH43pdu8yt97+00OL0r4i0pan67W7OuGziJWV6rCq8wa4cbFd7WHFbrEBmPg
AxknSvZw6Cio//bxdI8lGDfZPBW1tyAQnBYnYVjmCBHYgewcALqcHChf2b1myV3ZAI2tME1GJuwb
5hW9IxayvfNCaCfKtI8qn7MgCG7V7FUfmOeeV5UUl7lTQVtS9c7YyYwwaKBDGOfWYzuQEpr1RjY2
/ytLuSCbdxNMOpAqu3u044wsm2FVEHMOXjgf8YJkRJsJCx1ttB5jjY6nhR1Ar3exPV0c8oCqELaV
Nu2ixt83aX+cUgA1lf5adq5FeFv+7c9Jbix799YESRPe/zSgmg0pNTJF79Jh5vThwS68XdvNS2ls
T3bKxrYkmgs+8zhHPhqHBFqCxhrXx7YTUjztHbVlfLhrwHpEsLpd7qEC7p01hrtaBJsIw58OZTSA
8SM7fyfs9GIVczpMnqw6E9Mj5ad8tFd67oP6NIttUi/sys1XRuGdIjRAKXx7YIRek84WIIPQYhNg
UH3SM0JKeqzWtLZxdgwlBAQvME54IbN52Sa98a2EaZ605nVywz1l7Pt++irZKltxSG6eSeaPj/5f
ssmvtxk94zyN9RsacRvDwtgMIaisMfEeRmjOwvHugwaou6Xe8t6HkgQozp7WHYEh25qNBO41DTTk
hMvIX6GaOYkxnpMhW8TYAeZcGbMf14zlALRXp9pjde6D3RIE6ZubrINy1PUrNIIxfItJidlPSrK0
QZM+dgCY8FEBylaTdaMTECs77c3q2PtZVb5wwuxQdd5rRNARCaZ6o2/yVDsRh3hDTiuUNIsqu/DK
Y13d1pO77Sv+RBnDVHLvEsqBEZ0iYh4wIaJF7qBZhWJc5yKgi88HArYUxcXaIa1NbMMCfAAYqpCK
gE1BU6EmJ4g2MvCmRHs2FjcBA5DZq5XjgV1DHiJbBJRuOqzSxjtr3Fo6IlUqTTd5QMPeaXfsdsm0
BnfQa+fYYJGa0zyz0fYizJaFxoUKlBH/6ywN6IHSWM0CI9VCtldRLRME1XH9QTIjdiVoTAiBkrA+
yOY1HXcxNuWGtlsxHTPdXsqPhHCZlq2HuAH8xwYegwAFXgH6QN+67jZzg43IXzSd2BpCY986Prr8
9EFDQBRdeEwFnY/GJNKWHtowYD9rd+tU446heBKoEAc8rBU9KcBXQr71k7wjDAC1b8dpgFsxEmgS
IrqF5YBYO7iLQ5CHQ7xkEwhOqfYfsxgydy6PXVqvDDwDqZro0W7QekN6q6FL9e3OJSElRG3tEaCS
TZhQE1AFBAoSIa7PuIdg6YQUShvjHOSvjfZklVsPC7cFkrmbFrL56jMsWHbeEFQrEd9tPV2n//Yd
xTiUrPpZusvE3g8YO6Vtbi1BDkLyane445R2opprSHzHTfOcZoDIIur2gK2pIJFjDpQeTZge1VuH
USSdiptQe6os88BejBVAFiHw0N5dNZ3dCUT1pq2e8pFiFWweYdqnBDFfpATayWIdAxCPJhB0jrPq
c8S6IrlNUu0SptCrdRpSGdW/7MYGSNoYzTXO2OQlnP5RxzxFyW7UWbsgw0rD8caoMScody75wUcK
xoMpsLBlBOrYRUOm0QqJXYRNw/Y2Yw37ZCyFWgXIul2VmGfyxBK91A9hEOoHs/Y2NKLhKrWGfwnn
LxgKTcNuL07cudDVFAmpijDbijUDC9MqSLkURwlqZ2hII612rYo2bTZpLFNnLzsNl8NQJeEeYCqI
Ekgent47x4TGyrYLkfyXA64RoYfJskjY0daWdvJyTxwknRLaIiPLQDPflkPvwyHA1x/UTx7a2g0+
COskrFBfa7L+pm057jWdoN9K4ZH8+bYyBbxtItlY9fHoz5fSs1+j1n5yKr26xL2dnaX2GHRzKh7d
z3xAh4TUA7UvX6Ievwe4k3CR66hxW0BmXhroT6kOGc1mh3/bJgfub/A+UaQfPMuw1q6f0LcfAxiF
ce2Lq15G1P1UUmKlHMVVVc41H8dyNjIxJZTG+FpPiCimiWuD2D0b5dOENnNk0rAL11pZyiFlQWHu
IRDCvmvzBE+PH7zI7mEYqc9pUnW/bfa4kDkBRTk6jfXBb9jL1/WtpgsiN4aoeveST8vWeuqJhKaW
k4uzU2bB7udfOWXddWBkrKYkvQC4SfS4NTTjsZHdq8ZzbpLRIv+u7/plKVzjQal9a7T2vRu01LCq
vNpHk4fndIiAtQ2L/5fM4v8gsvAcU3eFbXrCtY1/FVmUuQxl2klYy35Lhh8o6t3/JOzMmiNF0iz6
izDDAcfhVbEvCoX25QXLVCqdHZwdfv2cKOuH7hmznhdZlmWVKhbAv+Xec2nh8jeVdoQ3eDFPiXb6
q+vI/s1QqKybjFgyX5+XnWqqXUUQVmQ7+bUYIMFHWVRs0q4VzG5j50XQyG//n5er/s/LDd3Qlzz7
HcG+2r1pcv5Nc5NZS+dqe4S65uoiXkMF0mO9XKzOpj6Y9ca25vIqxyS6ZP1tte039UPmshrPoyU6
+QvJ7MFc47ZCMpFm2ObmXNcr3zN/mgpShR/kpJ4whx89BUGGnfMmhoD08M+PJe1+CvH639+R+L8q
otCzHdtXtgpROTnef74jXTpBUuXg7ujag3OLHOChaXmZVWVdJsE2wa0s6n9VMWv1saVZUoEKJZQ8
KwpmEcqXT3yx4Abm6ep2dbj7f17fTcX0nyon7iypSJQKQ88X/7z+f/vEBx3KwXJQNGZ82cx+8TSV
Lp+2m45ombKF+UcimJsrD6l5PLwsNnnNOZ/e5Z8fGo/5f39FDtqt/3xFfFS263lSuDKQQt6ukX97
RSK2gj68zUdlK8jlERZZhSW2Fnzmy7ms0UDX/QvmPU2fd6x8yznoGINdofHvmnSsD6V3bNz8ov1s
upcsd5ueIYYMjf0m8aIgWR/V039/zb6w//erlreOxOX7dfDaB679v9RMlSlbyn4WcmMsi3cG1Kt4
EcuZrCBQuoYVtRDEEhRE0cgJwQTqclKSWsTKaJvWTm47h2pyt12szV3S4joMRMQ6pG2OIdOvOOoV
05XiKk12synlYK1u9FTYGW3RlHuNtiQ1HG6tZv2YyeWyeOK7isNhHYjqvb2ZRIcCpj6TnHaAU+Qw
jsvrCPO0Xz5Wixs98yReoUWr1n7fsVFM23sz9UAuO/Q8S15q7Jspm7zcAxIQFuh8h88Bt4Sb4mOM
wBrfTbP5k9T6K9dLt8n8hm1Vi2FpoSRmt8f5GuKpcFy98nNE2z58QxF1wPNH96MpxmnlEa0En4Fc
bveWBN7rk2oCSQjQfCxmRu9hSlZl08/noTN4CORPW4CUSHpAGz1IVwlIsOwGVKIDoqa69H4iET4n
VnlTzMsn5dZfVkBCRoC70lP2s2dJZ6+CEeFHAF1h+nFEcwMUev7KErTZ4CeYz5O90d01jk2+HaxT
xjLfRXmD6d0ACPJtdoTGPEginodFxApmd5Utw4fSLoOsJXrLradqKf33oQ/PkzXg/W0RuTU2aOkx
C+nDGExAqIdMZeTaVIwmqiFzocfStpqbgZHwM/BWUfYKScttcRfobD4pknMdx3v08GqWPRnXo1r5
Yv7sQhZmEf3HgL/RLZSznRAXk5gBV3Uo51Vp1c9Dk/+IeoBH2tc1UFKqGd2tmOs3m6iIgIKGoKzj
NH7V9FvdwPqXQOIzawxxrkbzUhhEIF0xtJsmtTHExES0LuMpG9AzMKOIV/z14tDzFZlghhNJDJ2+
8+VJZoxai/3tFo0i+tURbTDHNw7gsH/lZRJvxi17J/rWRo+HE31pn4NS0VUkWIInqyTvJju5Jj/j
4SUOsW4Q4rk+nOOUtiSrwl3BrITuFqiVyuL9bM0hmsx9U0cY7CrnjWLmbx3UzoodE1QzN7Gfu2Ta
Bmnx0kwxUK1uM1SZ/hwQTYhdGnBROLpUR69H/n+TScAR2fY22wRfta8zLRZSm5lBr3OqqujH9P6r
O0OjKKcIqMLV3JTZfePn+GPXroR0p9PwmtTdWkvkZoEV/VL1h0MQi1tkZ+0CkW/jV+gf6Uooxch1
IHQ68K9Ni3OutVlBpiotLg1T5s1oCzje3hVhqXicgiJ4kg3YJ9lly/6xnMqA/pYfYwIjyGNtELXJ
JU8ja+0tUEKcHBtoPVbqFCTOdGc6t96XQxw81zJlGQbCiGodBoRn/WLJa21qEddrIJP7DhjuICbW
47dAnVZbvxE5vsRCPlpBce69vLkMdL3jFNqXWOGOS7sKy/VkX5cSl1UZdzs77Xe+kN9e4JNwPA/v
jU3Ji+4J8ESlOOMUlk75VGjs5knE/RZoecrQJKqy/WlrXP0svv/2WXhDii3Oytjer9r1P1uX4W0I
JGMR1FSyNw72xOXeao28el71aHn5zYnAIJNNTJBSBSLiJFZ5Idyh62AK8S8c24yzJQwWmA6Myu1J
mWOStNsmHvR93AInFXHobgeSKs92R4XRerisQx9Qj7XtemkTS4+jUBRApHuC2Rtkm2ub1Upv40hz
W6fFFRnHVxfmQG0jmBfTjJ4oQ/tvTUwfHbSCCtErVjYseTqJX6JwsM9dyvMXsBkUgYj08cjUFJRv
SkuSypFvolRV2YFBFRI3Dc2kqbbV7NRc/+25UjI7aho+aYv52ZQne3EPiEXDs+TWubotYr7MmNPk
dAPKGEBHdm59OYUmXGHwn60gg/TzPLIw3VYDO36jHEAxg53uUrsB9kzRxCSf5r22UQ1l9QDTEb6G
Ki6W29q7vnCgmUUDJIebJeK1qWIOMykA4OsxuJZpu6qtKnv2/OQ5zIP2NJZYWuey3nYpMh+7W/BN
iUftAj+yY/W3LhW2FWeSB4ZjzDeqdufkPOob5AiDIQbem5xhLUfdneikt4kZCGSw7Uubm/gS8RUY
VH5zlTi7MukvUzDCiHOZ9JSQ621FdoGJ9FaRy36fZrTsYRe/2KHLmN+qzpWBUGUHy9Wn+459FFoS
rt5ipoz0m2Jlx5RKVQDxojfFJW6C353rVTxeb34w7ig0QTcYuLpGsc0U1pleSI4w5H458d6bW0Kk
PG0uoYWNetIEj1seiHIremkL0HM2gqC07qq1YG6wchdMqtJq5L2balRGZXeZmj4+yDLctk0InyFv
saJ5KD8mBrtd2R8nv/Q4WbS6LOjVtoiaxDFBbb3yFoMleXRAQjdyHTLq2kXwS/n04/M/P+IQXTiS
i0sheOQI9jGbtszGS2xFyYGRx+fSafnA8dvvoqpCid6jmlRL9hHN9W9y7xjdd8gRoiFFVouxXFrE
rYsIW6RolYRqG0cXK/BxaHGKYK0mLPlfP2Cv3c1pPRxyB5kFaxq22QUwqMqnHywYEqlkuNS16Pbe
QmJDqGKf1QFOuzook70e7I/mpiKP2IUTvItUX+RsXwrC3OuCSIy+Sm44sLo/9QtnvOeTq5UBv3GZ
JYx9GtwtGYkvQ16eGHTf/IZag0JxFuK1bhEHviKrPYmK5wznfFu0HU6U16VGCuSX+WvqDNUGiRya
LtGBjMwcyLcVFj/iZk8DXerRz9jgmfBGnXVDcRympXntau9J4ehgdCrlprA8cUqc8DvtZX9m6Lym
AeVkdt1jp2/dquvH2yHX1QOadQh5GTBGciXWjqqDjV20jLmx77CGbFwWivV0CSWimUArjljTnmrU
qkxlmuzeEfWTU7IgbKP5KJ08v4ZY+VTgR2+oO8HURzmWJ5fFWuPoK7CN4s4r4vZENuDIsnSdhZAH
YnfZyanHuOYhP3Mm2Btu3STrCL/NdvToxr0EYVaZWAxKFnnjGbCv0xL/NvkqakL2IXhOQy1L3UNg
tc1jQXc2xjNAllaUh8zJT47K5cOYMdzpXYPTKj0PHkN9YZon7sWLsHVAvrf61YcXlVXlsQs8ogaJ
XetyO9pWYbtPEKoCnV+QTTUEBXp21twTkzvM4JzCru72JV4BjAoPRJqXd2Nq3Qda9BvhJscyRuQv
M2JEmZICr8amvlgO/JEsf2ml7Z0Si1qmV3ZP2AxEeavC8giw39uPMSoAnyHuPRRk4z+y8MqxgzJ4
VNRRa1cwpqkL6jTPxPpC9WfdL748d30x7pGRx4O/HGsHUMA4NejyukvZBM3T7FAxUTh+zIq9x2h/
9zMqMD04a8v1bYoSnplUB3urSS9Lw1kR9oiq1YI+1ijpcbyA+wMfNBZ0Tay/sgr1lNJrq2DTmGiC
Zaa2+9ePf/6xYs8B7qh5z1Wc4VfkBzYFbLTUvNu5xeWfJj4j/QA2gd2LR4Xkcb10N5s5kNol42G9
AIGf03E7TGo8JbN+TLyG1Czd2ke/mNYQbNtjO9vuqq0inLChlV2ULQDm5Sa/wJqGUC0kXjobO5/T
NtnFvv3450+MbbJLMQewnNw4hbzAVCdfrOZQ+V743FsIh4h9zJcO2aYPqjBk/7NNQ29VjFA5XHdZ
92PBmJVjSVvQWd2Qu9/TxakrOrhshPtg+il3xTwi4SrSBGygK7c6Y8KU4KKmJ3tYtPU+TLGhtANB
bBsxHGVZ3i/GAQo8I9ub3fDbUctzkWVkrviPUdKf28XQtqUPyYQ8wMoeUGvjPEYPsYsT790v+pMV
T69Zq//qymdgXT5JQ7DpVFt/pSmQoS/VLlEuZyB1NkDQR0FScpjnHyBUUQSbI+r+AkqCrTY5WjAI
pcWuieTBRod9JwfWAaiJQeG5hCFbMvkdLtUpTTNSgaeR+4stXskmxLrJFAKJQyn1dwZpz7oa2QtG
KEVJc0QyBHKhBo+CTGaBwGRCWNFq0S9y6TdJmL2bBTAdxTWcm+hvOxgiyn3MeoPOn5PK+3ZieBpd
TWQwor87FGN4PvS9ywxxHWKLCltcKGok7aKfGYzQfK8mXm18yQZp1t1sLkn2bOalI829HLbMSFEZ
CVTatzunlQm0B18hs4iI9RHhXRfcqKgJOuCJTIp1arMmjiLGuGbaW4jvVnoetx7esju/WxCj/kq7
fD6MIHjEmOdrmRe/DRKqjWtHO8oD6yQXKr6R4TD30ldfmFuyYEGmsH7shgalgot8amBNVafIDhyG
uwJiBRMO+PQTqULKhTHN6s+O2LTPJGiABnAX/EBdx0YnAcYQoRfUmggVC3SXa8zWb1GEuRYzAKrm
6xC4xHQ29k1oPn8VzFZI5uu2uvWeEyhBJt37FbmlmUF+mNtIivp2+F0m7XIwbQZicvqbVtl17HW1
s8dvOr2nMWPAqYr2VbfEP9weS9mkwARRDLsVmysvMYhQMmhWKgRNCdor5MSMo7bctEZUW5vLYMdJ
wC+zz1Wcmjurr61DHoKjEMEZy8+fpYFNXVmEP04qvw+S9jT12mADgIPtVOOZOvg43Ty7btI1yInj
ZlPbzUXXRIWGAUh0GJE99co2tBpOxda/dNmNfzP2JUVo/4FklMexDRFtcVS7r8M3EmTAWHEwrj2n
XdYxN0oja7icpAtXTfJVe6O9yb0BcRuhROSuVvi2kAWalyhQ2d72UZ9BBp1b3mrugPhKHP3LQQy+
KaXfYdhpP0om6fuijrqdbyHGmINQnHTYPfZpUZ2qRMqVj5VgVUbOJmT7zkXTT3tbKMjq8/hs1VGF
ig8EAodXJHlQQICNil0NMsnJqfSDWOOMcPSnJJd9A4sHkQPYY7pBKEAJv2pyxL2YAUa1KlXbbBSH
TtYfc4LAdS4N9ME7OhHWSGO8L4o/UeOXL6UHrj3oHhQ87XWFjXeVm+mnSLLX0gD9ZTFe6OjR05VG
rx3BMHAURLjYvUN3L7d+BmY3GFlV7OwsEa8RYcxBFbwSYQa4ucEaHrj1zxggCuSc4fpsznFPm8FI
7xWDxcluDOxqlbfo5xbcST3jgkpUb155Ja76NWv6mmO2g5PTMEgi3k+sCDI6Rh4kQVtGzTYJB8w9
7dtst9h9mbFWCfSppSX4u6nGYp+L8qXIlm9m/wYomuc9Ynhji0O2XvhHca4zG7E2Y5z+zssRSASm
Ye02y554XQgOc0sYoglBUPkY/dkUmU7B3sYDh1kRCVrZ+DTZ3FYoI2jbYkwycwkDJfb7+0YJggft
OtiFPi2pKv3qeiMa/PMHyxA9XMTOrlhidHiLJtzIT157f3D3tuP/CngWw0ArviueYzKZ7MPkQ5yd
a9qiGESD73nkZqT6xGGFaSE3zwoeWabrirQTeakm9GXoXoqdZ3vZLnDfiqa5OlwMqywFl2/4+Ari
4+oYXGNx0yfnbsdgJO4fQ58WI5+6bGeNXKEsdZ7Mi/FcsdUu6ajCMHc32kL14Oqd5ugIk9a7GGH9
CTLyNPrsWBT+rwqIBupOSEXlFB4byGDMMcONc4uWzVFejJiAGis7+1nevTXsLJXHygwxTugQtDLj
uTIWKWdFQp5NH1qvqSiJVp/Mp7jV0ykLPqqF22aSGWKmnR6KHlmQbd4dx3y5h/L3N0QXdirZTVqC
EUBduaRIYHBcy5Z9EO39M21eBKU6PSwzH2owsawsyOogK6EukfE7GJLZ4RooxcVXDdzimiTLt9tP
tJzpn1wY/5jU852c++WhGGpBdG9cbIthIPcpkOcq6h+irKju6xzGlAt7Kqxnlry6OToh4iinUE9e
qu5rLpNdng575TJk8GX3NHF3UR0DhE4EsTGMbtia+T2ZYUWTbIe2PTsF9wu3Gzmuy7PdoFFvgkeE
7cHeY+IXFPNvFGU0cX4Y7RYGt4wt4m0i46sm471m3rBG0s0sSKY/XY2wNE2G7mR1ql3jYd34DrMV
r6fwj+LgBUMi/3ueWbIlJCYSMVBm7EK1cu+tqJAvI0i0VNfH4nbtJ5yvbyIER1KDABgd1byOWr/g
tmrq4KKMBa44XDC79uS64SYsJPx7G9Ad3cNbT7IQfkyMvSOQHQUigh4YVUOChUUlyyfz6ozoq+xU
+hCx638ak2mPn+E1qm9K9znLVnWQlMj6nRB5nvplu2z+F/e7tPLwnPGxCERr6LAaxg6y1Qc+DofD
Hkrv0t4HaA022KjJqpyJRR5uTyoxD/uqAijL64NoHdkoyqW+rya/2XrlOWvsYldUVrF1Sk1mNNDs
JkMVa27M2P6lc61Huz6pEjtEN4Y07nmQHUhdgNi7zofxEMYwl4qZIPFRIg1ggrSpkpA6GF1KrtP+
zmTpm9uP2d5quxA6hfntR9O0SqzsK/ana+hVEThmvpuZm8wxsMm0t+zSCLa+bmvgi4RBY7V7S3IR
7NK/cYiFZJLqgKLqtHDs7UXa0LsL7Ep6gRC+Bt69S6wpY+a6gJtPPsgletQLdgkBGXEQ2aZlg+KB
clCD+urc0RBuVYF4kjNVyoycBE6W36BXmZwJ1a37GA1MnzR26Lqd8B4ggFQt8pnRL9tN7QuKm6kX
FDkCUQfAiiuPsHUbmTfPoSvmWP3d1+54cAnpC4EFdpbeUP03V5K78cMzQSP41V1EiOXOd7Z5fLEW
dAhNSsRFkrj3Lo9YFt7y0nT+n8I3+YaFBJHGA108AhTyA3LgvC0JHhh2D55nSGorYmK5RHFgSRNT
VacO6CtFKABDCHw2hO7RvQcd0mEF2LfOlUGM3FyFPw4bemp8qQzgSvB8kxX8LGldwnHjsVU/Ft5t
L3KeZEoSRZt95TVCUgbJiYCLGIS8mTIfQW6hkltinlEK6x+pZv3NMU7FGd+3ifiYblPRsyqbJzya
p7EFtFMzGrwgtKZrjO9qg8wV7wTo/6H176wwQWyd16/ErYOpmVOxwyr9Yg/pgUOXy9WKHlIsgmvo
zO7OaUhiThrxZCcYkmb0Hy0OQQZvyHy7UlBPwO0TEV9xFgDuHctQ79zEkJ4++qAgEdaKtLPXjicg
WGMoXmKOSXMYxdtiVYfWYm8FAiBd+xDJ155K5BZRXsXWJ/oMG05G3KZrNL9jV2zLvOYo9Zz3sY6/
e0UfH/QWBbnLgLr3xrc692JCNqevjsufJW+AmFRXQ38Xc+Cs/IqEMUTZMkyGjTHlvgpt0lqCT036
gNvzUZiQJzb1UXpoorC/OinY5Vy7VFdzhghAT+EW4u+8wsI6ARFI7pN4sh+cbus6bgGXiaVPeNsL
aB5VZVbB5hsUqrbJA8XltyvWV6+JFoxhyANFd98O/XvQ1q8KRz051LGFDH7U4dHuH+I2idfs9qod
WbAdGL3PhmIRnWb+PJbuPbZgJPgxzmQjRLTmsOkN2XECtT5zO3z0qChOdQSXZvEQTTlYJbaehHiv
2OuPjLZQXDBosdOJBqyFs5obmopwxOJIxce81wqjY0o4SlZAjc7q7ZA0726CQBkVTwL6SrJ5BYYs
OdwZxDArnYarY8RWTA2SO1Lti2/UkwRmam7KW4gsMZLGZarmEnaedp2NOJ0LYwYy3uZ62+LexhFM
VA0EAwIdyOGWNFULsukpSk41eRu4YpnHmnhtz+rT52I+VfREbOr98ozTBD0jyCee5ONK+PFj2NbF
GSvALWIabl6NTVoCIJrmed7lCwN4BnvaJyWtPTJy9+4QetzIwOSUBc4x9LryalR10lCu05Lnu2VI
Yeq6VRGRJIIVuN5nrSKUqLSDjfALDLgF3MTcfrKXvlxhDayOqYlJhPDJ7whwatWzrI8tJw12ZYH5
KDdM0Uy36zMyP8o+ZjKNWHZ2kz1dSLGyBqsghzJ+d7S7Ud5I2vVwmBz5Yur6bSEHlu8989dtxnyn
frDZZYJWFTcZEnRzL7tUXugw3nOrjRZIfLscq24UkDyFVk2nUX/Oh45s+XEV56j5lcSxFRtksG7J
m2IfpTeOD5Y2tG219absLbcZJFR+hiNev1dN+D13yKHrdFnjDyTaMRqoc2eiG8uMhWXeMMtn0xmS
H9XYwQ5POwzkqMOBMgdvfvxSuxZDg1EC7/XnrS25jvtlIpeVDzANYRJNSbfhk/zrt06xa3tnImCC
6UhTtmc2FPVV3fTUDXdaXSMJRrHD8DgmTI9EbxJWHpkRXSAR/cY1CdeIUneC/ulHfrq1rWpas7Dq
NqNRaFYyTnYDEgOlhtlSAHsbNbvLyvYmf0e5Dpqqnj8lKoHMl+P9MDYvlUzZBjs5Y8NFf4jS+qxs
mR5HbdxNdx6HHspvjqVEf9btjmHZ/TxXFCYZ80Y5zUddBC+9UeS+I7ng5GKyMc3KfdH0bcxi/HfH
CWsoLY2DrwjPiJdp8n3mxdumLA0ZuJbv7E+IOcFu5SwPM0OMI97MEXRR9lgKx3qNC7wUKRPS0SYV
oM3HneoGeQkxyhBAAu5zpPGjqGXbVzn+QTjpfuwss1rihkYwNBCr/Bc3ZWFbwgrruJPWk8UedSh8
8IgBxmM/J8wurgMYetr/KwF4BWYkgWJ2yHaulLnm1j/pWO0b675oH9V59DCWgK6x9JrPSe/7VIHK
j8QHArh5Z+RBZpbZh+0YsdCbf6auSY79vZALndAARKCovMcF9ZyWzWdbNc4O1IRE9Zp81Ko9GBYq
g/sZhsS/eah9uS4J0oq5PyPa+7iFVeLlDMWSmbi9gLFKEBHdGaUPFaJrD9nihHyTYMv6gbhmwtFp
5Ce8k6g3z2HH3wQZxk1SXt7mXBHq69GGvlBRrQMvh4o9MXqsUg7ZPtMfcVpND6mV4Z4l6UhNxKLA
6XkMohS6F75mHmgW+Mxx6R5mIfvjoGlniKVnXPDZOunbhKhOxENGpnVHYzt7Hz6aONNVAn9xTP6P
nbP5xkypBqAHKOdQw3FnLi1DPb8bXqh0N8phY5pYIOZS+5EKMVp37Lc3Y1Z+q1kNGEv+WaDy4fOy
1pqGvDp6QcqOfUxTviz7b9SL/BSWAD/lwK5zckkuz9F0k9RCUpaT2Ic2cM2nlcg7ntk9ksJHF/n4
nT9G2Ii4gsJx2ScdVTIOpvyti3jms9hI16ZRDyXkn1XSjWQzVOGTFCDwRotqQaqOJDpHJmvYC4d0
YkTD1mNboZllr/YYefKz9Tr4yo2/6zu+SjX+NBKmmVcCS3Gc/jpj1M+ZQRHQZF+qlKVoSMBV2Uhx
R2VWbqxblzKxnK3RZq/cIsJcFkGMCC3rtp9FgTl5MVk97HlWooPlQOLLS1Z5cK0NUuWF9mpykaT7
D/h2hoWcFIV9Elc6tUcuVs7D1GbqWJiPdqqBjnrTwK9uTzzrYqbvRAQE4d8g43uNu7Q8VnP07Ezx
L3qEV0c6krJcHMfAYq0W8n3EGzYt9nYewp/Y8ndzVc6M3mpGdV69tXNo3+zNtp2Xr/MFb2Qel1t4
QLsuG/4sBoBFHjP9cYLpz6Qx/yGKchJcUs7EgKrm7TVENrfhGIIQ0Q+Lw71ZAQcEyJTtWqQMwRJg
wC6pYiBMIOCN/hZL9svhWQLSRG2XCZZummg6L2e52B3clX6c3xjObUSY75nOh2vDZ5pjbvXtmJ1t
RWCm2/h0wjyvw8H6jfjbQmLY+OKuTOKNsMeDz9qD5clG9IJmJIs/w2jGXXoSdrDtVLOzBGGfSKBW
8AeioPusGwbHyGCW3n4ftWIkdSk5LfV0dLuP2jEHDDeLGu9dKlPUbPg7BiLphQ8wQRCz132pzP07
j81nWNnvph4/wuJLdTDjWIN5immKaFIy2cOnwUsZ6vj3S4utygO7vRYWNRPoj+Q9TBAfW0R5unIT
uvAdi5L2pfz0UBvBU8QusWg8rz7G7DxwOvoAGwOPS404MrlF1cIYoN/WfbAyFk/byDo7ozw5Q0TH
ONJColkgTa269xkhbKKUUqvazd7ypXIX0j43d+lHuCesb8SYBrGoRZiDJj5GlFdc/JeZSAmeMxLO
kRE9hh8xIq3pDKchVU8MI3xO7HrPAd2t4pkCnZR3rGAeax7rESLm3zI3xabqepLpkvS5c6Oj5x/d
8KHSTG9EAmo3trKt3VJ8SoEP12/uADxMKKglPRg6SpSCpDGMNtdDLViKRP68WxS9b6jxGogTaqtt
2EQ7Vg1PaJ/PJqd7KbFwA9/FTSy9Pz3qGUxt1Kze5O2GLP4pgvTHASbZNSyFYlWR/okYwp7wS43T
8rvMB04/58uuimpt58sRmd2ffEFe50XeH9T3+8gTX23lvqgaHVlbnW7EhHT5WSwCDZe3eJTvtQsA
0hcFK/O/OOkqfOioQZf2h+6B1stlQZeRT6H4nopE5G+Vm/z0bVFcsLqI2nNXjfJtjEfdi82aZLWY
vl0HMXj1WadsHwAshbd4AyIvhtSD/8HKYa49pHsdlGuvEVf6Fux2kMFMRgPjjwUJJuoWY4B+im7m
oXHJtZokQJYkHy1uhIyUOlqRyQXsr4dGYpcw16jAmaQ7Wiyd6BOeW9nwQtJm+BPbCHdLLLC3ePSn
KtYfRuI4qlv52y4JL4W2hLKlh6rgVYjw8+FPV9rNNpp6spp4+AU5kNCovo7LLWe2A5XugMfpSK+N
+Za8mSNLN7DvMdGvqe9ZcgCF0bz96tG+YUzps/2K67dF4XiHl+TDJXw+GPn4EPDivm1S7g6iBGc0
S6e5GB+Lhs6jGbv7vjY8mMp0H/isgQgeZGpJh4kzY8ZRlT4sI6FrVdjDXWU+k87he1XUfMEOaaRF
6e+zogE64gXc28iIQW6hR4CJ6XLi0AYdDWpYnhU9fFCNvtwJM1AncPgePL/IN4lAQyT9SOxkUH66
jbOyiSfgXCa81/6KhnzeCkPMVS+5MianBryf9tlmbBr9SU2AMwiInI/Jj3FRjUAmhUlHuqsaPabC
dnG4xb3opgjOQf+ifa4c2IboLNEUGhxkbI2635Guf8oEqZKRH72dj3hgObW4rA9LGdyX+HTvlB3s
He6jBuGMI/z73nP3bpj/Ss27O0c8Nq3bYYadJDDs+jQilWJg8Z/mQANKB4yUosQU3hdWZ3/bgNQw
QdGvUjbMcKga+qhmZH7jE1FgEvtqovjEVHHYlfmSPwfrcpRiH6TihGgqAkmLoiBszSazQKgveGcI
3Jk34PRuWlE4ysOWwrFalYrXo3Prg5mHaW13TYz7wB2bEk47vRex+sKd0IU2m2b+Rfb2xMsA0qKM
ZIvNwXaXxfNvLNTfURV9pbPfnv0CGWxSL8DYNnMz0oMkCXdQaHesIacHMSd/nAxhBcoH5mgaa6ZD
LYkErb0LMP3cno7p2BG5HP6OJv9KmmFmSNukhgDyFXBX1GP9p5crmp6V0S65BGP+7sx8yablmIfP
hCr2kal0f6d78iTano1NBXp/BpvgLeUdlGveSdfJNe8k3kZKXxXys54M+DFlVNgx6JW85Bp33C1a
ZGXrgYAqiZUL4MHFb+3pWGTEDAcKixAezCciJH9pBrycWpWgLvJ81j4SwqRwKg5eTVFAhbdyou9Q
xwdbdgngH+sPreWfMYCD5Wls9jrnt/WRhSvohjwr6++oDa27lkf0XWiFv6awexnQVQBtcO8yj7IL
hphPNm68S4V7GJcW+k/DrqGuyP4Z8+9uUkxUuw+8gR9OG71riuhXU4Q/OVMIzCbqQbThR6JKvDOL
x4wYNjNzje1cB/cqauYdc/x05Y/1Pq2iP2wnvkqT36NGX7NZINQW1YLPMMg2dclEGxErIP0CI1ji
uRVdTMx/609HWqzHpD9WJDKMtdw3jHRs2rZ1dnu7hR/d1YT2nrpM7Az4JSgsM7Yi9Yxk6hgRw+I3
7IcLewIfd9ReA7dTMINvNM+RPERLST5BUB/jv1FJgOLimZ57A/VqKZ+cSFIjpw9CJWd4Q/9D1Hkt
R4q0XfeKiMAlJKcq71TyUvcJ0WYal3iTwNX/C/TF/55UjMb0SKoi8zF7rx0x9ziF4L4ekq6kVpB0
NlKUe0xJiD8MsnUS+acPWIsvzRm7pnzhFwXtP2i/ETCjBeYGb4m6odpLSPAatOJB9Zg0juZk4vQ3
o+wwQ8R06yvb019pbNwGN/rVchtvmaczrfPqL6cR5JBn6c9gKraVM/yrF5d8dDULzo9K/dePp9yg
+GgsTE62w8QnzdXetYgajrz5eYyAO2riGBun/zXadnNPqgKBa/ozo6CgbNPlJjQnccooqsF2jw9P
brIYfctt1/+lQj4GWfNLa67i9CNByHJyC7RcnktURRWxcJil3sYmvViWV/GuJ1lSRdO7hcKUK+pr
CCIMzYzqCbcU24QlHFNGCT4pfhUdaQWBqBXI910lTHA2IbqtwnJ2oxhJQOyIZzfbmOLaOFeT9S/B
1OxZHdjT1Huk5iBw2o2uPvFS1cTMvS9LkucK9weEbKhqBgli6L2IaSPgoYg/TUGOTzkwVzQEULQc
THHTOmozu+qLd2cfl4RTJaAFalO/p+n8Q9Xzi9T6n4VtOtcIZGP8Vsug10UtsY0s9YM1LlSbkNCi
mfZ0a8/zVteaM3l8T3MDRijIaOUyL0dPLtgOcYQHPEDccCEL4p5QFtf+QyA6nK1cjvAFaopVjsqR
rmtrmvhiRyQsQZGox8ycxevylRuACeUTOJ7bwm2ewYK8SrRsAywg5HuOam5VW7xqWMmEPsKyQb2z
wUStD1HQL9tsXmIDBLh27hGDj9LvrTetG3Xvze51SASJfTqK2/tq15IWcCEV4KYM0EcAmxt/iDb7
6CNZ/kvE36bG75vzkRqQTj4XnLTI6KCHGAiwp84KbqmRywGECfJrFGpkZf7/Fw8GUJVxlNtBTtK9
i/bQFer3EBTRPqbk/N1Kg/LvjuGqZMaIkT+PybXWok5/DSSV1WM8faJzuFktujSvbsmwMU1MhWVl
sUxJkvc6GO7OHJcXdCjyzsBp3PEsE1Hng1itLJS0UZdl8HLLehePDgPkLHywqyRHQKMfuyJjIO7Y
0XNE+u5xXgx07eKsowJ8GoFnLk6Q5hwFjXr28pyV3wzNUBTDbxvMQ1sF4XuF1X3LONHDtE7L4JR6
zmEv5DcrZn68fAOz4Vlvk1eGuFzf0yCYvqp20zIk42ybXxKS0TZC6vEpmSyTdE/Hg2mO6S/p7Pn0
7YsSArbAHA7FlZqSXtl+b8PBJwfC/y9s/OTYeQPX3gCULe0G87fyvPDFiNMeaBB+W5cKDIIS752R
kuRdAdWbS/+/CT8jIPLcuYVZR4BHBwV+zrnL0ZUHd5G8lW2BdXrMzJxpz2i8W7gi9rlnw3zJmdao
MITDyGzchZRcjVN7KIKAcXZnGR8zB9TDnDbF1Se3xrETCdYP+aXZ1hMqgWjcGdWgWTCVNhkQeclb
ZcDGkAt2tYZ7xXUXvmErZy8z5280fFT0TTZuo9kNNnFs5HRSbzxR/i1dMK/A8ogJ0fm5gbi4Xb2F
64tvLkMMxH97C5fcI3UcoVMcm6uNDtokHgcvOgdVYr0lZs01gQt3700Q5VvZniftNlfTebGV7F8b
EI7FaLqAiDagUZpXwhI1LcLL+kUnw3nLDBrCe0+o/BR9KHTL8Ew/tNLTlweotZWWuMh44C327BBX
BBf8ufXt/9a3h/2ejRkOW8lxSuUyGCvzq5p+Avaz8ZZ3H07r7HIzRiUVOAenj+sXrLN1TbUZI/QC
XBCCn/ECAEqRdVnRpoXgIyWa4twaJrC7ngJJDuESk43qeipTcZlaft2EzsHJSu92o9M7LUJ3+P7M
OWNb7iydX3I3uBIcHjw5bv/iBeU/NQHqBoSDVK9GG/+ZZ+YT453puUh8dItGIN+Lkuj3Eafm6BmP
67uaWDBaqWzfBqNvrn0/SGT9SzhZnelrM4X1Q1ecKD1+VVMxv88d+9aMqJoIZcJXGfymfB3A0Y8X
LVBJxtC12auhJ29AhrmBmb9No5i36wcltighJ4v1TAy3H30VJRaKmya2d3hPgkNI5/mEXoQwUR91
SFwNvztd53/8WHxGgb1r6jE9Rp1rH8qqpbrR7X3C7bUVY0cybOXPx8HMAzQbacHnPjKb6+iqz2Bs
J+CpwANoZbz9wJj5JdWkH6nuTdpu9VrbM4dfLOFqrQhls2YMh1dEPlgqmDl6HGvrsC/Ou4RkyDTu
bo7lEixr9OpoK/Atjnb8S5Nav0rl2tdmxE+MTBNgQjNG+9pFnhoCJ15f2APGx1YYn5ZvtxfpdIy9
lr8K7emxzZCjh3CaIWaS5VzaKoCVKVnm87qtJZ2+buL6qqieJEfOUReyOg5DTgk7+VsVCGqRaXyL
kLjBQQQ8kxqmRbPNERK55vNA8JuCkndbXzqBsXpwGLnhBA7u5GEFt1oHuzlCpuLouHpnkV0hYGoO
kBw1Ni7rPKXwKnyvmF/HLJlPDVsSBhY+1oi4RTnjFP9piGOchC+MsdRFYkN+yBwfvZ3T/Joy8B25
EJg7YucRl0h7TVXzVktCMByvNX4oskTywR+fhqn5lU6EcqVeV+5TPyJ2KRUMwGJBSEhbJmhT46q8
ZWCaN2L2CzKXBjorP/MBNDYCOqtR7+YQ6UXdVOkTt6D5zPf/YfeTxbSuTw4VLfAz3cXi+AfjC1kQ
rK1twCEU7nRUATYA1SnxKpMEQKACBedlZFd7KTpVK21hM1K1M9aqj7IJ7I2Tssrr8zCCIG4ON5xq
4aWpSf3xLXYpOugwLlQoeA3K+IdhrvNLj9zlMplzfsmYMe7DtjPKTRrh2yKHM3xcX7Ier5/TszDL
mwzOwvIsqMrajDPlqYA5sP5bhtvGt5wxBmn1wLct9ASWY7Qv60sy0xlD4uaxR4Ybm/Z7Wi8DVjYx
R8K/R6MvP0RD8Rb5cUk+GagkL8nqszKp3Gx3Mvdu1Fu4yuGtYlQMnickCIWOk4PhzRWscr65AQ7T
mVHWa1rJ6Srs4mwWtX7OGjxGC3I6LACOWHEBmakLuM778AM5I2LhpEWjlcSnyFHWb6RG4IiSD4cc
w0gEYqfDrD96QzqeIo84yE4Wj33Q/LIWoITXAymowpMzzucpSv4zpB2dKrPSZ1Sv41McgDFJZn7O
3Jdf04A+0gIMEAv3+0WOxbNDCsw9NxP3QEv4Q/sInDz0hj9aDdDAMqbf8+QxBUJz2PiD8+nkM7Vx
Welr3oDHHoxra7jkQIEhFcAhH/3lJdL5e5zI+MD+Kzj7dRCc178yOzM4V1alCN/tj13U1xeTqdb3
SzE2QLMyFf+TAUNiydhT+0crMH86Yz8TbgP9XCH8v9j0y/Clvev60kzauzK5un/bjHM1z8f/HSqU
wP7WU5jamFERuWwYmpRkyzx/XyYAUnNUzsc8nMnCkWGTXvwoi+l7JyM9o+uxd3gwHEB7rnNhhelc
1i8jlSYHVnrMRoqKgF1eMNKSDmonSC/jHOYim48byDP2xkvDhyBKXu2MKY2AZHtNcYKhuzThAnuj
bMmVMcaDduut2fuktRFYO5nVePV8OV6LKVD9gw9mukYwiMnFnnYDx/XOmND8eqJ9oZb1UVbu1i+Y
73Qv8TC0xzoi5KFyx1MV+B3gdIrP2pwx7jpsL3icW57svNitpXA58MutupcEy+BrwPjJD9v0E1G4
AmBHsmtfeulnKRWAMerkg0XIXuW0j4zqO9LJ2u5x/dIIQ4jCbX6vOr7JzGEtsr5r9JTl7X8v33+P
JGAP+y3bMPNQs9q99CARjvOc3JWrO9boS9k00x8QSLeheq13bj+4rCZcwslyB0k+qdv2O0o41Ap5
yjqbUAXBtfxejqQOL6CI0uifgAoTCZRX3oefw2JWC5Yg8j1WCj32WRXwI6PKnvOs2TM2Tc6yj6iC
S82cNSVwV7Zh8pf/HLSqZHm3iKK3aomWyBfHUdZSFxqqZiPoAGmqm/aeyYmbyY0fUxB1oEMik6Qq
MbIYfKlnNGJGaDdPpVxklLVy79YSeM0XIScBRZHxsy5KlhCkkC8EY/NH6WfXua72aRfmZAsROIHF
gjPHls9sE/NzGsMIH4QFj6aTOb2+P+LYnYNjZUi9b+0i3JuOGl9Nj72x76XxKY7QPogU2pwGyORH
3R0MG3eYVFg6nJQlTOb1b4lHUFQhbeTcLHWsoakO3yePNfCpG0kVi+NbFpkI6usuOeIId7f4FYq9
qBvyB7Rl3Axfw1hWzZ+upUsJqCPe+qkOdq4l1dUWrECKRHAOEQJWZHF0dhP9pwzPfjalz2vFWTpK
HZjswH23aZ9H3rn1xvYdBxbYgJ6uYE8J0pofaYHYvDAJ2ska9zFTAb3JiWeKtzZzwN1ch4E6mW0U
HS0hLgkKbzYeqjyOQL9T5VvXYjGup8qN9oXGqVMtX3LvoVibnfewaS6674NjoGwJyJVEjgeEYsE2
BrF3wVlNVHVg2gtbOM939jDCkU9DD2HJDIeOjXHHqiFAjh8542+vXZTlE1m981LxO91snkJX/bUL
J7qjvud2Xd741Oz+FKa4225rXMwkpsb2tj5qfgblMYuUDiR5hnjU9Up+BeMkYZCuP7DoEAGsRyum
+v87Wu3Q+RrM0AUPTonP5oF8iaglaUJKGNYx/jAreiSWZr6u9YCPJQR9HQ3DylORuE52BOuQTopl
c3pImkbvjSR5Mqv+aDkeuM92ocHTiyCS+scCkMxVai9mJJl7iKI8592LrfJatONuKnvvQDzKv//V
gmjGjFvX9R8pYRDHgskgCao0XcquMat1dr8vEbg9NAt2I5zd8GIDrt4FwGuBDw3I8+Mq45uKaKnp
sA4tH+fz6Eq5FW6x9TMYHw8AwaXoWHynbBRid2BhqdvwYcBmdUjgx9Bj9k+WquDk5LwN8UzEoI95
TiQwSuMp/qkbzc44T2DV4CEKxrK/JVzA236UX37uwzhrx0fX4uEbC9X9dEjXHqQ6U2NbbwMTzee0
6neMgrswaJ5ZrGFhi5r5lM7TjuAW74cxWdGu6QQgo9Q79cxcntEygjknFSusG3w5HShYhV9fZuzJ
rCBywL80qNyCJDiUC+9VMI59QJL4p2U2JhKkLQ8lChZIkzZPxEr9MCi401zwoCdUJA+OhRmYkad3
Yhd4kevYgk0qk2rrlmMn8eGGdCdX6h4lfGxf3AwrYd/hCMurGqc1o57l9qdniLv3Gf4gUYQQ89f/
iqnE15gVxVNb88/w/CIy3vTkcR3ruDQ367dtSdbqUS9cbOawJgjauWlGl5vv9g5uQ3JcH/jZGaNF
YH9KWk5Q4SYeebjLxx639taZBnHO3CCisYDYk6mW5jPNT+ud0vGL2ZVEEkQuGjucdBUmk6cmQeJl
J8NXmreCCysMziQgzc+D/dwqid6VySCt+IigYAlEwo80EMlIJwocRGw7Nkk0Xmm4i4BKnaB0AuFw
0cvEbfzkOxIuW6ge0eiUjxYedPfotkF1nop4vHk4MoE3LiVuM2efSdS8fz/OkU70iagRBHuVewxD
238fKqg0WLm+7/jeKkn+S83hYNiGIF8dLdIQ+u7eYmZGLkbTEnKGrULI8tj2FLprW471YVYaruLw
zI3WPCd0Ixg7WMm2Vfs85e4PIw3ia+FqnpGmFTeFEQrIT8/I1uUZj5Lm5OuZvYyFhy8iXmTNPJL2
8Ar0iTXBwEdJltlZ87wR9ho6j7SESHfj1j5Hyex+ioKhcTCdqkLlN7vEtWn1sAHQHV4E9yiBSgy3
po7/mJkCQ2fGKAMxNpe1uTDy8Pp9L3khJT1hN7uxHvqXqTLbZceuPlp3/JyGlIGFp+WzJmJuvZfX
l2DwMEBNJEgEyv/4X/lhTy77nxnERAth+BqFnB4hqsHd9+k+Y0nbDkXMCtnnJIo96yuO++HVUxmZ
m8tbZ2v8WlSt/6tfZxe7JpLosrmKirGp25vXfvnD15eGYJIHvyrSnQdH5tr0PVUduAiWdBUerOXv
hS5heXGinjLO5TuTD1CqXUNO7jKKcHpJcgtDB27wkG8uMPFvki8pcPOSK5X71B9G5ZsHN0n0HkTN
vSlw8NlllL1ESw4fvbJUQ/FhepSXcd51uKIGimmv9U8MiC5QvT8LIH1nH6yVfDAc2Z38iYUN8FpQ
VcU1n0BLuGMUXb6L7BTpWjTxkW2E8WYArzybZa0+OPQhky2+c6O22ZU0cFHCiB1rO7s/wsEsFKSt
0Gw2Os9OXtazeK27W1qzYFBT41zzyrd2AaujBYT2grz/Nzk23V3bVghb18p/tgDXAIa1vMvZTOJo
fUpFYNxaN/hZLHwz2dMLrQNGikTSmsLaugCcva6dfW+ANVyKHLYqepe4XnSwUAAdZ2Y7Gz6mnJd5
ZjCwiai8PTE8kiBVHERpNPhv+dJcQgKGdHqMRD8gTCFho0la53H0BIlcRRscxrJks+Y44tIZ6d1I
mJzUURncCmnZL55Zv1Y2HqdGULwz/kF8Kkz92A7WH+gQ0zXSxUuSmOlLbAS3ZgZtW5oDUJiwxaO+
bAra2oavjtEihrZF7DoZRw+9Q5HfzB0ToG1Za0grIEaoDNKWmGUS5ZYPIZUr+QJamBwb0FkgFrPT
4MGJh/+iynDxi0Wa/WVCgq4fkC7aswIk9InrfPZ6QGjpgoRbUHMJVTWe7dDbrZ9LWwTYY7zsjMIu
PDawwDZlPlKyhN7FgxJyMIIGkY6EKO670LVtGuCrMeWEoNcBWz+XwLbSpSwqxByd1ufZnZoSnF5I
aaWUIpK5ISQ3Ks6p1uYVE3cDdYc6qBRNdup7bD5uFeMAXqbSlo/orrSI9RVqZBXvxj/TylEfdgTG
GqegzWIebtl6SYSSQJIpGhCdSPMaxCmisFQFZ5YV87532K9T8pG4Htn9hhn0+CWoHzeF7e80mIKd
M/XuoxGVf+x6qrkK+NVYKBbnQhAxPhTNwaIfvzxmLm5NhjE0C9GTY4rpxRUxW/QGAtXAihr3SErZ
ux6ihZ6znaHh+jOiHp9E+yc2nOLYTVaPNQJLajMY4lwCXTC6eroTy4G/Yc0ItEwCvBAUZbd0yH/S
zOcv0jB/ZNlo7EXuN+e5oX3w4/DmdeKE6DR/A1GNM7p/Zav6UjhOveFJDbaOlu0L6QVQRGJjuMXN
oB/ZBr8MEIEO3fr/ykOz27JRlwcYBw4G6nE8agUAKtchheGc5uDlFzXRvAx0+mW+s/6VtFNKE9t7
isYMw51KiEgfoOMg+LAhJI84aWZJjANtOEsH5tPcuxxxvpMf4fYHW6INhm27tFddOv5axyT2hIyT
gtBYCsK540dS9nXUNt7TZS7FrEI/rP+iUL56UgSPTIXx0x8anhnNaChKEaB+X2BNxQOha6Ycbhkv
cUReSap8nlebpK/fO0cws3Sx+ZeVTQxMHd8ZopJSkyfTE94xBysrIWk+c+Zt5QKQN6S7DRdwYkpM
7G5waoF+i67DLoltgJ/kIp4oSogKE6Ke2AzsazJh722sN3fJSRPCIfM9UsO2Nm4xpcw/JcvfYUdh
QcEpDyM5RoWDpbmDfHEMsa+cAtMjTphvD99+ycaR4ehOu0FzwPvIQW1GZ8uM60sF8+AUODBMtMtT
k3L0oC8zlA/+dkmhm/EV4TAPMjBDjngNbfjEyLgm6f+ViAGpr7AGFzzEB9OPuzMbMUTbUQ1cL/BZ
4C0FRhpO+dUp/u8Xa3ah+R9oPqxshXUZOFfoZBzEWkAHTsbQfhg6n38bad681KWD2mJpiJBqmec2
2JeDWNbIIn12FtmI4RbBZiKI60DJ8queNCCKejwNjA/2+Yi4XDKe2VKJl8TX9eJDZRTzTUAf6LsV
qBCm+DsvRPzHhmU4yIqBg9+EC/ogrV+mJHwdxpxeYGRfIQnCRhEGKyXGbRXU+ZFgsfFJBV712IfF
8KqFc/DwyB6t5dZDf92fWl+cU0JArwzQnKdK9yyCbKp+bFdbkZAlYyXvQ1MHh0L7D2XjLiR2NT3k
4ENODrcd61n76kq73JRFktx9A2ZxSbScWAY8jY+ngwsyPMnoF0cvgKnlj2qRO52JaB75Z2a6REGB
Aix/2jPoMjPjf1xwY58T25FPbVIN4Ir8Lya96r1hs2KIFL1UrOkWCOqhdJ0BL2PjXlcho4+SJS7j
/mjgDTXMBtzgsuTFdbwzIkNcamWXj5OX/7UKbzo6Q45nfvmV4t+v2Yh7/3DY4hHiEOItAa6eNL1J
KnXR3oIOxwHboQHTRlpdgrL9YRlMvmVtjqSZepynDr1xNSenovKYlwn75BT5yCOozihDnZNVoOXF
1ja/9xOCfrj5l1C43t3yApCegKWNtAXM7NUgcpfvqSw6D80EHQCdh3PzcUBv5+V2cxq2L2PpO1sE
yyBX8+KCiWS+yCCqdgQtXGt02Zi6MPxS7X52ZftHR1qclUP8hAHaElBKM94mzLAL25DU1j6Hzwk7
rcPWYsM8zvLomLpIq2KNL2ndmUadkx26iEbRbhfhOzFuy3RsnYn5odBHU79m3vAy9TE4/4HR6WX5
0mpf0rl00PuOI2qtvkca3lTAcoZWnbyKa0Xo/qNmnL0ISAKksYp72bJAaeeEged8ps91WwaQ883w
VBvMWZbWRoPovQ0zoalGTeQDj7SNX7tj5z8AYRXkaUWZbZxcO4bBZ7PGAy7AP1ARhwmPu+OYj5WR
NJt1S1FR7MNWKNsziPVn6jGCpJn930ixlbiDhXsrZ7DT+AuvXum4uKm46caSGQWbpcvgRPZFgETb
RVWujllHtmHZz5DeorK/t1QXH7bPwdaJrN14fUyoCVJfwg8BtJoyfoUVzjmzh+ST/q1qbNSlGNMD
tQ/2IdmqA1Zb7q5WFg+zwzFqNTMDgnjsN+Sm5sQPGOchlfnTsMhUCsP9A9KLltKcP6VtKIAuIbRE
FUKskGN2HIn9RvKP/FDyL1mLUTLt8ifSb486q9RX3YsDes6IwCrjHeX3xpDSv8TI+K+cG0zS498t
LS+ErPFK+YCcL+zPc1oi2QaplEZmd5mMWG8jt3Efps558ctQHop8PiDCVDf4YiSYGfeQCRkDs/S1
sGT825ebwjXBEmSzcbNZkiAp/7vIUw6A6rMrhsxXqP7mGYDhS5DjjjHLdzAC5RPBm+3Rt4dsOxaL
5yuCxgju9QEf48gA1Qboih4DAHRYMwejJjZgO2UxctK0KlkZL09ZXY7x0VtWGV0+nos8MCkzzGkX
14I+RWDxC+LSwOl+tAZnuBQuPXfHBK4ZeX7Cl3bZ6bSlxR1q2legYHI7LW9Tmpr//sdVre3u6A7o
GLKm/oFjEEu09q3NbLnMsuzR5d23nUNd9PTrlGgSg+pp7FkwT6P1U0nU4IyLpy8xxf2ukz4MsuVj
VVWF+YhagmkoP+pU+28r0hip1XkWSIJkXofshfLq4izLUeGn+kxRzNrOfxxgKhDurJnDDedhkPHV
HKof3hznZ9RnPnAPBqNdV3u7tK/a21rcDcrunnpAfK6MwtcyI9t0pPLYJ1Pt4jnnSnEz+CORH6Kb
qOxf/Ip2NTKBvh6tVwtr/0nTw2JjMIINoIh6184QKWBxpdfGG8Fnh9nMpBTVuTSRi9OQqE2jholU
3S5FPEr30Rr+sS8BWnam95Qxm7g5SyT6+gvAnue/gsDpNzIa9yHzty+4EkvasO+X1nHt9FwkRtdA
NR2bU+obW3+4IfQ/L0/gXI+SsS91tWFOcpsjG9h0Rteew7b9TAUxnXbQ/owEu0wOGSKVlCNvUa77
g8AELgz4as1a6U0xTlnGUBiimfwyF/e+t+cqadSZW3Apuv/TfGMNTzS+u/WXorXmaG3KSZ97O342
5/igTdt8nP1wuKVJefkeUszpFsONcagWFi7s6vaHDqIPc/rTNOkPa4RnsfYOHOXhOVf9fGQ4hVxk
nsTBMf5qcJSPY7o1Z0nxUzD7pznGb+B0KRsXVT1rBfdNIjhgu4J/slsUBOk4R5d4HpngLsJAI2mz
N7eYP2ODZGr0Ew1BFpq2X9v0N+vh2pMuNyMJFqSNhrXzGQAbWT6hZkPXyLr3gq/fRPt5NFSY/0LE
hyh0YJjulb9A+OyYzPoPQV3fmyUeelGHWD6pk+v712Dw9x2bzGnCsg/u/ALHh9ORC5r2kCOkJ/tG
AoR6ajGBvTAB5I/FBHcoBV4TVGHzRTMtPWSzBpRL8NUOr5l4aFUCz3xGPAsNmoJ/ab9Mi/qd0TND
TRXWzELH16iDMREsh4bhZgFJIKgJHB9wE0Y5h0nA7CyO0+DJj3JWQ6XhPAydfWYZVu4mP6xOCswP
msCGFdxSV2cSun86kXhgOGFx9uY/keHg4V+ngXW9xf5rvMWwATf2gH+99oeXHMjBPU68c0kMT/aQ
/m4KqW/YwZKHuUEzxsCHKg1d9CaqpnwPJxQ7TC9hlVXUZNgax6caKdlgWvGbbVPRIRq6xQJIFwIu
gPTKDB7qmvNFujmATVSbwP2C8dpGw++qRYHhssG/pENqXBzz1BO6t2eZZe7Wk3SZAhpjp55i4kqi
BJiK22+TRQYw9LTjZazVIVk0H5qsk7lPx9/Sw1Y4ybcJmCPydnFPQnZPpmk0x0oPvK/MEbbDWMR7
zHb4lZfnHXHGEXGjIqQ1W6hA6A5ELw/eDEOw1+a0D2VuoQZ9s3vF+DizgVlhLUwYAkgP5jRN98OK
h2f8gxdrbWIjSS6bZ5XBvfCxn2uHuVXEpzvKA1YWi3I9xnl50Q2jMKa2jNKsyB/2Imo+iH2Yj4Ye
AO2zzwcAHF6SuD+kbnkekA65x0XC2Np8xod5Du7mCNqnzwgDSgC+iwi0T2ShiA+w2BxLI1tih8Et
LE+LWw1P2tLjBUbssDfxOD405Ap6cTruW0bR+eYzyjGDiE6Nz5GnOqRygONVbZ5hm/62dKTuieAt
M1gVLZ/ovi4T8qjY8TZV8VWi4jj65fJba3WwNK4IZEbCw4FhnCAe6TdMHtG2aYefPifAtsjGjyKZ
jcNk49hVHaxOo/BAly4f5fUii+Cq7gc6iPWyyJgCYrllONXVPRhg+WOeNW+Ig0rsQ7EKXooWc0Bt
yz7B+dawlDKdr449XaxqDj6q8NNHOrZvJrPfLpvMdUDGdPFzHTbOATmKOSkNxKQS6sU2qNoxEOLE
HYi9xb5rEpUOLzXLQPhWMQftuhQqMsRNciS1ckyDlCwL/OVpzMgax36591b7HPhe8yHHyxOV089g
YfAFzX5tXYxpyVOoqTvXsQ8di393ff+l8yFtQD/epGbz6KN/OeGbbK74xbbjsuioNVDWwnTe6RcR
8q1dUMeHMtD9eFnf7tax1bbm0/1q/E2VQLJbpAylPWYNbhLvfbMNj7Zn4IxMZflJ6Ut/FrTpqbNJ
wFNJIA6+6EjVMwAejMrbhnYfXEznpwPemok7wCKwf8U5AOkTuvZE3d0CKlsR8/4UZUjGlnmESVhJ
kKKMn4iRZABXH2rlh/s6T0BqsaUwgoDm2k+CW+QQjjIxCGSlMRQX0hiahx4EZTEVwXebKqRvPzHO
wJQYUXyPI+AsrmgDQeKRxa9xawIky8yPR7M5oCjPnqqkgc0CB/7EczmRbBa9cv3VSxGRXDox/9JO
Gb/O4CifpxEol0Na0Ol77FH0jQcsWtcEoJTFnoSm6sNZYsWxKD2w802uLs7o7wVN5pLFYRSaN0uO
gMXhClSzZGosnBrgXl2/to21rFgr9Fr0qxY8iDsSIlg6ZABeh3D6V+qi34GTqF8gNb+LfDY/Z1LR
swExOqhrzl8V/hIUdsPoDbcKZO4tyRzQLhYKGENYj4ocXT289ag7v+YBguGIWOthFb/wTrwFIzId
3QjmSKND5WFZ77Jn5MDKDcNXgLovTQRwvmUrxwTiEUsw4kOTSdtyA7PhOwQq1XfdYutqpzF8Y3iA
gl1jTKfbyNfJn7Cis0764LuYYK8Y3CAKIih61TwP2yKsvr4zAtZiw7eXUthpuhfY1w8keAablIz2
h741xNWyg3SbzI7YDEzb95kLXE9NfncuK9WQ9sWVicIQpDlAgVNjmnDASsYVZ69JnE86qZ7LIjvx
QyNhSKJqPupurB6FDD4SQ38hZN6hClDPUELlJVz/rbqsXS45Cpw5q19jqd+jqCFOikcZ9oXaqKWz
HXvlATFox9OIe90ZBvblFCCIS6ieRlRxx6K10D/1AicE/vyEYMtTORMGzyzHPEms5xtCfA+ouLN7
1abxTRFYAzJo14zj9DJZ9RUSaXQRPeqtqtMk3y5VcIEprkIauueP0ue5/EUyCikqROSZSQ4urpfD
mRpG0cCeDDTT0/Kp7kAvDe6eoMfupU3tR7J0vVPtMvnysECz6OFW65QHYiZ6TFjR3hk/IZheboom
itmzaGe3bDTuBd68LXJkjG3GP+VZBoywub0PPKl154XnQaHXcUz3d1kLgsI6FNNOakZfVd4zoiBv
wRDBR+3G8zkELkPcAminVTjpU2NuaSr/Kongs2Ua/FY4xj/Nkhd6gfc38K+lem7tufwse9Le47Z9
bwL40tlsO599JdHtjx1OPaJsCPzlRlrLhvV8NAIWynMZ5zsRS+Mjax0m+XZMpsUy03TK+rBCqPGU
wNMOF+76stmpHYq/IMKez32bHaWLxG9tdVqrwpyVSws5PT+fssMGTCYurQS7GTlSu6L3s+0Umpz4
S+tn2fmvhp/hVKAQKng8rSybtuSR1D8C9LIPNwY25QuickRJotS7/8femfbGjZ3b+q8E/fmyD+fh
4iTAYZE1l+bRXwhJljjPM3/9fah2p+WKJSWdABcHMGAEcUsuFoe9uff7rvWs35YNeSJYNAx6CDlS
s6kq0jP9vgOc7FnLyYSFkrEyW74+bFVlnFt+h04MoPdVL5Wpja35tAFgjaiG95CMS3Y5zd3xPNS/
vl4dvaK8nCCZuVB78IiNxiLwVR9LaQcq3FwJ0mc4G7JHw3mdr+uolNnVzYXa3AppXGiNco2KHRA5
AYWUXKST2heMDXK8jgIjvik8efOeBZUdeQZ5SA3K7K2lSFyircsJwTtDRk5DHWSnyIFHV0R6uYuL
s0oItIs4oItuNOaJJDcwCY2nak4/hBMTLNIK+26vk0QVWnMcCU5YOW3OQ9oO69dOLIK1TVWeW8Jw
Vs87vCosb6Qh27PiKu7lgvRDTCPItsuUnRrA3UqLvWs8h7T3B29L/RAnVm+023qEmROOOex+nDtr
eCYkDGnpnYdnTCRZqLFQ4ZSdgU0CLyXu42L8YigkgSGgJsJzsCP8gat+6sA8RZQv85nco4F8VzyT
rmcXLKfUFxatVKlnfdXh1ytKWlGsovzz4sqSPdApFdSkToei05WzI6a4VGBqPSlzXB7CFopBfcoq
zEij7eujMLVhsdMVWvPSNCSnA+UCe8jDfVnX6rfnvZ8CYUtFEuqPByBYZ7P/7VWN0jNdTNzWEuwO
hr7XpQPv7xQ5jIIGqKClDNWQUaEadB6skep4Hw1b0W+RVYcFcE8NhNTrI0LxMd8E4KiboCvghOt3
+pTEF4WlRRetNZzPNXRiJ/J9UpXepjEDrkMmXXai0t36ot2MaXDmReeCn4an7YSjL4knYx+qzXoq
CgXwIXIaqNTdJQ6RmgYUDrUEiIL9+pT/Nr3RAEbBjGSGl8jVRHIw+ePDpo/ViJzLylWkPjh9/Z8Q
RWVjQC+HoqeChh6CZYMedzlMDXlfRpFvesJJHQv3EaLJcf+6z8hLb53lQnmgW8aeS4Q/p6W+ulEr
+oZd3QXXElAnolT4EqR+vK7YNFmwIJg1VC7GLHdC1UtW+B0VuWruopIgr2BUERB0QrfqBLTnRFTD
ojMgumb9bDxJgzi9DbL8zGqD+NbM6mUooZovwki5josY7ARp4otaQl+EVfUWF0HqlCodnNQyz0OL
Bs9rRUm1LHq2PoojlFlsDKBPK74nbkbezHwiodVZh+WTRSL4VWyWObD8jFhb1ZjqdRYiiVkgJk3H
66rzZbh32hmeEPFVuo8I6UTwwFZLtXIxILlY03qN1rPhnRAZiWx7cXLZBDTw/QXzwk+aQwNuHokX
pkrYfqAKRpUKTqsEpMKnunVT677bjrq4ro3iWrdM6aDlijLjVwxj28fDudQm4UnVVo+NQHajZgb5
xSBT5rMsQOQV3WQqNI9jOGChMaaL15kNZ1RA2DbZ4aPaANnvqRQFoQV6PlSKw7dtm2HI27E2byyr
92/Jwxuwx5u8Vmv4peMciCU1NVtNHFWblMmb7QQC4sqi/QacNirXNWKvnRRLh1yBll6Sje17XbeG
V/BCCU7chbgR3ArnjlPNXYSI3VRs4OXSZJOC5+QrFPa7K2ZMYUatat1etIpqgYyGCrs1hsB7hw2D
jpXlECSto6byuP9t7L3KiNZNQkfAaosAthyCzIz94ILy/LSPoWhQhhDFiyHygm3WZrekOQQbr4we
OZvgEilRY3eRJO9K3ShuDOrN7iAM6No71gJi2ySuKEfkUZujdqnXZ8m84isGq90KZrDU+iq8MNMJ
5oj+VetEAi/yuj43grRyhTT8auJYveDNT3dQEZMVZBLeq1lOZGYIoSATe/o02ggCo0vJyxtrw4nq
ctohL4S1MQXAYab0SbXyRz8k8gywJ0ruUewGe6jTateWsbqPGnEn9STLYuqrHk1avWmQvChxadyC
HmavFOnPxijezB2H5WAADkzD4pxwIVB0B9QsHfsqLlSG0tyRKt4EOK0BZIDfWEhzTxBrTXyAf4xs
AsQQRdkGZaqYKNaVV6byGja7gTYs1ncIt+BnVIl5C04MwbLqB1/EVki3lgQdqGul1I27dtYrqaBn
8jA/UEePnFSkgc84iC4Gq7oyZ7BKV6WSqw5yt68wiSx11bswKj2lfgjVok0Ff98nz2IXsiUOesoM
vz3EpgH9Fo0I3iC/u1bonu+UAh/EFGR4gJvyEHZed5rUIUSyTJi+LT0qAYnoa8sO3xNV0jbIVvhZ
IZdSadokfM11K6MHbUU5vJN7k1JUksYHQpmnW3gFlDlZObM9d7rZ/dH77V5vCo22OdaQOKZbhmjn
UjSwh+QISa9MS8ygmFLvajpfRcCSGyeZjyNl/luXptk+i3EjsDXVbnJUpI6u0mUEBxWujQlNENjp
R9U0iCh6rbfogbp/zfWTQ8ScoFXFJGbDkoWXYtial6qP0TVgT5RV8Z2gxcMhmOH+Mp4OJaDT7CvU
+ZW2zddpYE5ulXkCkBkGxOv2KaozHxNMThxMSpLyIMrDoaPzBQgpRRnyWoTwkof4VU7YaDA1eivZ
qW2qrPOoaneKuRLHlpiHufrI/KzQKwbRNC/siS/tqwIoSj2wvO3adai04qmmWjcTLVQYUGQpSXgP
8DCDrRDa9ipGbUQifTnd+rEFgoHfBX/D3nHwBRSfNeIby8+QbNbKkm6+dB+HlGPbVNyPfnM/zTrE
XoFP5muCsh2MurvCwfLQIM90gQZjxtda4Wboja1Pw/2ia4sFMnvsVVUjn/Omh6GdJ3TX0zoE1NVt
PVxYPOctyQNVLrseH9rp7YBqJ93Er0ttyQoNJ6/y+EI2rOjUSis8L1FyV3+l3jYcEgQZv9VhIIJi
a0lz7UBxACpjkwsbiYacAyWR2Ev0xktrdv8FhpbDA+l4I8WV7PqB71/wYnhkOYaRvya9mSiJdRIn
h5Za5k6bq3CRHL/Ad1WZeXrJGZLx4rVROTWhdZIk+T2tl34v9AbN8smFfTBtWEOqsMA7fUOO+bDB
hz7Y2bSmSEBToqB7XnVpt3otIUPid7tWpBOYAFxtmqFbGYkxLPI8DhbhkOVPfVigownSG6+t7woa
trbWyfFZZArhAfObvphZWOqjT6RIxustp9dIbEmplIC8kvomquqzQKzR5c5/S0QIvsqQbNVRLl0m
xYSXNIGNQi5eekMuXSMHIjyDfh5cu3RJX93YVFLgLyhcZtdGso0ToutJSkYfp5zPaQZoK+lB+tUD
VMDTUcCR0U4ilwk7S4EuhXPA8GhpWo5AivpBRSErkqBetWUCNaTTLlRqNy7FkRl8C4NhTrptUrNZ
YYUDz4w+PgpQx3jnmtAnDu21CodGS3RJlesnUyp3pOe2lxJpO1g/IOMKlXFbWlAAqowYo4lNNH5d
3lUG+EYTYgtAgXgXDo2ze02c+6+n4f/6z/nZbwl99d/+m78/5cVYhX7QHP31b1d5yp//nv/N33/n
+3/xt0P4xM4rf2k+/K3Vc37ykD7Xx7/03Sdz9G/fznloHr77i5sRTDKet8/VePFct0nz+i04j/k3
/9kf/uX59VOuxuL5r7885W3WzJ/mh3n2y7cfbb7+9RdJI3jvv95+/rcfzifw118OD08P+V8u/4f8
vt8+7u//5hnZHP9cUn7VRTrccyamoho6cY398+8/0RTF0A2c3pIFUuyXv2RMFcFff5HlX2UEsAYT
vSJZuCoJ0axziCyvP5JE3VRFSVF0Xbcs+Zffv9t39/CPe/qXrE3PcpysNd/mKCxyPgBOQJWUIdMU
ZfM1GvFN9OHAqxBHiEXuw2VyRu9/K63ZA5xoB2WbnQwn2TY7SGfpb4/Sd0/Sd0edownfRED+dlTO
jHNXkf4Zc7Thm6PKo4HPOTDbnXQqbqlL3ZANsApO44O+N09RTpyIe30t35onytWbe/Pt/D87sm5K
Cg58jqzIx0eOBhpcIhEyu2yPDuKkOhsu8y/Bpb/S3OikOknvx8vMrQ7mSf7JOcum+I8n/d2hj4JR
Davt0sgPul0cbgbCtLXHJPwCPEIdSSfM7jVYlMVTJr0Yw0n3JOnrwKfqcDY7KSxETCPt91lofiLc
w58cz1KYKfRCCJCR5P2hAS+UXhrxdWzNipmlzJuGyiUYwdp3h23+pXyJ1dEhSCTYoPxeZ4fsCxJI
MmmWolMuqxUZZK7mIBZ0eVk6gEBsbT/ZiFFc3yWPcyEsIgcK56lgPxo2sdwumigym/byuGhUN/du
NcJN6BbKyZXcn9Djj8qNJ90jhUqS6wyajIhL9zomZ5HUg352GWPOq1vbzMgKgOxJhkB3SsyxSfqx
Qnll+wWecL4FZaWFp7D4ywsBhCzeBvJYcv4sqaeT4XbSjJYTD/ZcKlDOwduUiUMipqGvscpyQPDo
TSWxgqAn4UG6hNi179MTtbkps22MJElbS/Sjg7WkriHNlu2piQquXInsQbuvUJodmbzxbp3my5g/
EEyQZwY9HQoIbugZ14A9i8fAaa9rXLHxRTAdZnX8EniXCojC0VAsLBCWFu4A/vlGUA864c/N6KjV
KU0O/kjbPHBIHcaBDpDtvtd1G2BS96A+kbGDdhKVCcBJHdxGDX0SED2fxgMjXYC+8TD+k9+m44c6
NR/VILnPVjUXllKmgOLyMrwbAHeVlnTbo0IS/ZPaW431VZ0C5ZTgGvUlzYkADK+D3xqbq5Tv0piE
w/BBJ0jNX1SrRHO4TgHFUodSIPBNoIRBssa/TSFIuQHXpVjEiSxTumGbcLxpWX8p8Ymubxs2qt2y
XMrLzq03iptsk2trLW+1pbXUlqJrOWQpiuoqJhrk5N8c5HMC7Zvp5T83yKUfTGy6KSN/UiAUMKsf
Ze/+5ya2d6YXXRYRfprUk8Wf08vP6eXn9PKfmF6+D7A2FVYskjkvW0RF1BENWt9PL348ACS1ym5H
B8n1rJM4V64H5dD7VIj7Mw8aau/dtt2y3zWkNljK/SfT2yfHt+aFxpvp7T9+/N/O8I/12+sVkFVO
XZVY1YLmOgrM7pK+lQZJY/d+WpaLhjmfl05tS7fETm2Hjb5NrtinId5Nb8attCnXujst4zXvxW21
pHi0lZaVo2wwo+2tJyJO99VZc1osw11G7Amq8CUUbJwIpFAMEhIoQLE2VC7cF/1ShoTCvjZeAEwP
AbCOC6NZgBINaF9gX8SwcbAKu32UskV/Hg4O+3ELmeIIoGxBhdLV8dMuOnGxP8mX5+jRh3jZjhsN
MMZdsZdXVNpJCmm6c+xHYrksmpWmryWkqidWv/PqPaFMAGEhaI0v4M3o/NQ3MRXaF5ISqLVHua2/
YCcLkNKu0nPxAIRdy2zzobwgbXN3hedwDlmyNai++SI+EHmAtIG94h2hpuPZSJryMhWIx0MlsvU3
HOB0IgTHtlx4EkiH0WCR+iwtVNYX7BVJgSImSV6V6bYtn61Zpl68WHdxDfbivlFu5OzFFzeVATNx
PTzJh34n3McCKd4OasNolerbAma2aFfP4mN0UDbhC+wTyL/Vk/843aNX6iL2uXb6iPjt/GYOnst3
Q/yFhBQ/dajUCPqa/4NvB6Gal6xF8JbA7hqXB6J+MWg9PAGKdcO1vy5vFNpP6ry4VMDa2YSC78Zd
TI7ZrX4BnP0cAvmVcof31Q6XVGAPyYGS2gK+zk3jfCWMxtGXseOfovZS4EmzZsL3vvDLRcezIgNK
ggZpNxvFSZbxKltrh8qdbGrRS/m8pzK+MF3FBhR5kmNiWRT7bjksUQe9BGc734nsaoEXytZs1Cs2
wJYNwlzXOm1vAG9xhyVQCLbq9gdWwhvD9ZahbW45xWJj2WQkQWMhdveZvKzidjyVTvwvyONncAcN
mPGmnusVVxkNtByFMdCOMXsUn61deVHcV/c8BIAhsRyo8Lwnp6rXMKxVl8dTcyskLAv/RVxmmRte
JztdEJb0y81s1VxpFSrUU6mEEH6tQeMEjRWB70aRZROnQbhBslTOxTNcZCYJfuZSuRA3wjmUmBPt
vLyTzsdTcy+4LNtcZS+7aBkWo9PYkTPZV0ix1vmFcGcstf18MYUFSPntl2Zj8dt0BhaZg95jGR+M
RWHfwztetlf6slkF7rgul/fD4mlwzeW4j79GNevZ5iE8S068y/aOvIeBU/JtlKTb0rfnT0NruJ22
LGQdss9rW30gFqQJHdoUQemACa97V3qkn5M5IgHvKCJ3Hb6jYiRnBmQpSYETew5bHy947lAIBKGb
qfiGbNz0y2zZ7RhtcHkxON+htDOynYnZvs5pBc60alIyl/VlcdA9pxtXxEPQx1/le0bitEr3aeAW
wWDHe80VToiOFG7yL8ay2XeAxNoFPf/+pS8XhYWGdS3KBxpU1BRF0nKU5ZzmYbpavYi/EHy5VrfK
ErnGAiT+rXSrrFUXs7Rmm6uk3kjL9mTatCflib5Nb4TddNafd094UYdqXQcL0ukYkfVoBzzJJCF0
dvQUFQ6mTZ10c4padhasUF6gzwvpRFK17ZzQ2psxVX/EkU49nGvKuqpxPp1h05nERSlDSNbQn0H/
OyNCB83wtBoktx+2xW12Ge+A+e7rGCXJjSzdF8ajFX/RhVscIVN8X4vGGn2dF9JzpjdXX/njiwDO
H0HANYE9Q3NVZ8mjQRwMEWo5ZFxxnimJhjrAeGfXSng0te5xtJMOnJQdfBXuuqvuzLrtkiJd5GUJ
irjeG9ZSL8gVjeWUk+HGox19Tp/Ne+NCPhPPcLVNgw1yCmKj99Q8+PfNRXfu35X9WdIDZtM7aOTl
YigcxIQNZde2LNcJmK/wi5+stEyCWm63BSol0OTXarUJwOzS1WZfVV1kyLubS/O5+Qqrl600noW4
27cnzal6r1+y82nHO1XQNwYY1nqQNxLQHjRg9mDY4wOGnK4DkUxM2JrsEfUi/xp5O8BT5BsUl+aN
2D3G9ddR2gh36U1zp55DMBY6zaYbxJZuq5sL61FuHZxP5EL0DHGwnQX21O5mapceFvzClogiGNiS
FgQadHgC2B/7un+w6q+KtUBFhFKh6KGDLUplE1wXSeci3LGbW9UxDogNJ6gMTNtMsuCPwhVOmFRa
Zt5Oac7IWCmU0xY3puhWO7bUdWzre3Udn5aXiBmAy99ghQZIkJQLkL3ZuChGp5vDOtj/uSM+pIjK
IwpRV+12YrzMUrdX3QFnecoTFi7Ee95unJq3Vx3r3Hvyv85mFHozN0V2Nqb36AfsoF0m40IYMXku
iXjKDIetZ++vRGUBFFxhgoDF/kwcVFCvNOliss61ZmeQa9nP9zR66UY7PpP3zfnIs1esg+pBUXaJ
t0/VR2uGpzkkIsBizPVTqboOq2xBbibhNJhIFsmATMuJyC7JHU3Cv7wbkkcAr7Muw2519CPwluKb
dKhtffgaele8NkEgbJulcDreMDeeQ++oGfVIddsTrT2Jz1U3vIgftNPiTsm/JHfAJPLb8DI/BRQy
gWZobrB2k1PkDBfSlzPmJJdu5DU63tJF9GBrAdiVgWG2zmIX67lG2woFYO2o1trsmwUWYi/rnVG6
baNs50sSMvluQcuat95qcuOzataErcdHPz+XLzXLTbF7BdQs+uyqvaTgTQPHvJUO4lV5Rh26mLCO
wz12SGSk4jSc90+0lIkf5qErQ6iTGxK6aLYueSDjp9zV9hGWmFvjylzS7tQWoA48x6N20NjxZfPF
9OxQXAryyiKRTL2qil2oLjCwgCNowQuuoWk55aMK//va4O28ay+z8+QZpe9w4An36YOxDgvs/DF8
ifbDPaTqDKTYdbCPb70TJHWIvQdA5CgeCKn4Wt4ikwS7M5KZSpSevMbTReJQyeub0J+leDH7zoAT
i4v/E0JAgfUbdzsc0r1NtowttgrOPZQVd/pCvQ5M0Lt2/KxHtIoXkngS1QeBHAJvW1FDqesbok01
VjnLXugWAex8EB6i2K+KSrBV4V4qH9okcfs2PRA86FJjs6Q7IN3ukL98sg34fBk+VyPebAR+LsN/
LsN/LsN/LsN/LsN/LsN/LsN/LsN/LsN/LsN/LsP/3WX49wqK32vhJrYzC/S0pmrfL8L/MwoKZe7m
HVXgQQHRhNBUxZBM9UhBIQZq3RAw1e26cTm120S6FPsckeC1FJhrbHyLU62pHryEPa9PnqcxYD7c
srVv1YuyWSf8AiptwsqeRZFqSIKhABcrG+M+mdGp5hpAysqM79t4EWf+rgWmPw6PH29gPj2Ho47l
/8dz+JdEUf+c4unkAanpS/6/QfD05jbOcqrv5E7/U7WPD99JnfjLq9BJ0K1fTV3TVV3RZRrQCIp+
VzoJhvirqCuaoUE4hDkLaOjvUidJ/pW0KcsUJdpIlmFqPAXfpE78SJUkTbY0VRIlTZe1f0XqNHfl
/hgxmqbTtJNkE2OhLvNRylHXzuvHAVYT9JW69i9UOISpr1/XZNQR/7IyAgSX1m0vW7dvrs4PBEdz
w/+Do6pHvTpQa7WhGFSyAsMg/3xd5N323zvC0UyQ9gFJnXqOKDzCYF3uZsjOx0eYZ7B/OAdFpuOn
i6KIYoyfvykzjD1Wx7rhHODwLUZrdIehWpnK5Hx8mO8n0m836M1hjrQT6tg3XatwmHGgJTVcS4ub
fIw/OZe5M/mP56Ih0tAMxZL1o5KJZQ46CdUcpIBJm66j6YkIODt2vOjw8dkor03QfzyUJUmYFwxD
P771YhQNpgVT0pGjaJWkUGjxlKcZXRrsXhaRC7ls2pFX2wB3ax2QfULeRokF7Unwn0Qqu3JKURKu
tU7WT+Q0Zb3s5Tvg2U6rpEt1aq6awd+Vxr6hXTZeSuGwEoZnQxrtzlsktN+s3LJjgrlAJbtZatxl
QrkXqpJQx3ATTMkygwSF8RaNT1UQE2q9jFBkpLZ2BJUCe9ufqWb+0BNzpiW9XafeMgBrGtTtUtS/
dhKR1tMdVDcqumXTLGNEVNrYudiVlkpxV9C96EUaDeDOxFRz0xTCvKEsGos0mnPVfEHGvgipTSv1
ofLgYXUEMuXKouN6gHdZpybVWWy6iH6HPl7FjQq5CDUiCWU9itfKzB1VEdYj9ouqvVRQWQEt3Ubo
lrz6a57dKNqhpm1Xzi35Ql1EdMkgM9silMmoepKpeleHVj9rxi9+vAPDYgvd4IqC4MiUmYlO4ENj
8CGAHgqyAy4NHeW4CEBCAZsYAr9UyVYT1M4uQN2CiFmM0mVj0VEQ7zqgEkqZuQzFXnvCJYOHieJ0
BoRJI2OeTEzji5qfJ9r1EN2JqrYqasOOwznFiKTjdpd6hI/Tb4BCHJfVRpL8fVMndtPf6XHtwskm
mKCjwCv7czqnTgZoTU5PHEGDkAh1xOro4eeDNOFUvNaj9K6TjHUvGGd55J1oCdlYw7nuJwu4YisD
iVyG7dTo6Oj0ke40snKhxDpQyMlRitwR2omHSlqGKfhw0RYVGsLgJOYvxDyz0/t6P3m6k8rPlXSN
/41JdTsQKxKe+HG3rf3QVYSrKirskeZUIywKP3DUbA/v1inI0KS7kyfiTqyUZyUYHETgLii0ncCd
Ayq+bLti1ZbrQNBWUlCupYGEzExbxmVEQta4w9O71CKat3K8bTuyrLQEI3BzIVXyrhHbqyKXd8jQ
u+pGBrGZ6N0lvjyAdv6q6tUzvYDBF7YXcVufDlK+4uncCmBQM1OAzV1uoZksrbpbm5JHlCDNDQaH
Cgh/bGabAoCGr5AUgNHYvvSoRcMp8BJGLCEbiCrDpZfiODf3iYYFMKlTW1G4nWqyzhvcTbmJ+LEX
9kHYuR4BX34bbAweeKk9FIReC4XJnakdrSCLugxxUhuOKGHpSmi2t8Je7TMiDj2MeTxcghE4OgrB
2Orxd2cL7ASj/0B2pAsKZ2EMPKIgYNTJgyML5E4JN5IquOSXuwI46j4bzwfhxQgwI8fwLAYTdrbu
3xgbgTsuRPKhNIcv8tA2+zwWlqMkYdiUv/RZtg+J8MQlDZjnMo/Iet4Vge6Y+m6KQc4zrrudrsmn
aYhEpg9WKmG5OcGUEpljXZlg56qdHB2i0RWLoW4XM3+E89r2pkHcHoM2PY9Dhpm3LDByzJ8SwMlW
hsv5NoBq0OLHFn9vTN8iDmgCNf6MBljmiEQiOsXi0u/J7SMlMgJc5imfvKp++FZX/pjaj9650LwU
X1RSw1HqdSdvAnP/+vL4l5aVCO35c7xe/E55/8+tPP83ae113tcfae2Th7EOv19/zv/kd6m99SuK
bkT2TJumxVP2+wLUsn7l/Ytgi/cwOCNpXpp+k9obv7J/0iC/sjSc76jE6ubb+lP81QQbKFmWLsqS
zD9mbfovaO2/X0YJCPoNVeNTjpaAJN+EKQnO9cpCojwxsapSiodS27y5FD9YaX6/svn7x+tH69q6
MJspI+Zzhe+DV2dmV4q4lawrNnZLy0v/pdXmH0c5WjflYhCoPjbV1QQiFUcDyA/r7OMTmD/ij/XS
Hx89n9ib5WXc4Pbs+7YhIPyKhHi3jp+Tlul52E3GiUjk7ceHeec2zD6Mt4cx1NGvA/BAK51r5KWE
6E1sarPK/fjjv1/F/nEW82HfnIUVlEoUKHw8plGb1PtFIh6sHpNczuP890f+B/f5ve9/tDy29ERV
1ZRUM2sqHYGuNBpkDtJ+MrW99/2PF/mB6hlmQ8KiRYTQsi54X0mA56BZoPsyjFhYf3wa8vdz6B8X
iv3e2wvVTYYqY48FA7AINhE6D96lX7P72A3dwVYd1nuLdu89tfSkmcfx5CMuB3Flk8/zya1670oe
zd5pAZEnrOp6VQbqbSTU93AIbJDWq4/P8L0reTTeAyvMgCOVSBRUID1d5J+WejuhxZHu2rj9ZNC8
cxDtaNQHfUu4bN7UKxGbpg9ByJtE25dvTC/+c6ehHY34Gutg33VtveoC0R3LYIXvnAg1ERyA/9mN
mC/JD4a+djT0SdtUcAByqYpGkNGxjSSvaBPEJbhVBtKZUpJf4iAi/6YuozWm58QBN09YktRPwCg6
fKpAcUirNgfz3peIJIaPTfhnkYrbCJ7WsIjDwngY+9G6tJocRcKgR9dinTcLC0xHosWlM0hWt5mU
RnB8cMbLqozhppHvtw1r069B6yfypq27cjVN6eSahOdt4haR2iCw7J7ETDsPYWDjkrWCrd8PiEMS
ErxtKNkty/5CBhMJwmyvkJR0qAcBhFgZ6PVNU3rTWZmq2c2feuq0o/Fb1gSJTcNQr2RSZmLTJP7s
OsoNu6w/MTK9M27nOs3bcdsqoxEbMviOVsqrhVQDTovH9BPrxvzY/uhBOBqSE57Rmq0x+lgFsk0Y
PAfZdMir8DkWDPJT62tPqleqVVz/uYs1j6o3k7XYxWNldcxBjU+UyvA8NM+Kep7AJvxznz/PPG8+
P0+0LIDHU68q71HQMJt7ELyLRQpc8OMDvHcz5v/+5gB1KqVwnhmchWVe6GF2aKPos0H5zq04mr5q
fcJO3fEimFploSM2tqR1Ahr74y/+zrylHs9bJMlnZH7WQJ5IIiPzmbeabQBOraFOfXyId66NejRx
DZTDpraLmBpLQLS574VLYVSST4aBND+SP3hU1aM5Sxayok1Kn0d1mnRCY3RtyaqTooyBqLUn1HnR
WeLIXqwMdwRiKSs1rGFjWqX+yRt0foh+9AWOHt541CswFaQjBql2CBCBl6A3ptz6c+uM435G2Pax
lqXc/1QDIAddqgq8JzEQP6mPvXd3jp7cqC4y1UjGeuXrszEccZ2ZfDIo5jvwowtzNAWaBpvLRuuZ
KCJKKQaR7zYAgIVc185k9J8M7fe+/9E0mNZDJWHNxzjQlXas76vPCofvjYyjKdBLYbEn8wfrGeWL
+D4dhpUfCeDKPnlu3rs8RwO7GBQ1HZWUVM0JMJvWbPLOvxgm4Qvtnz1JIZ8MkHcu0HGdXRclMnOQ
tOJKKEkc86urIO/zT67+O8++cjS2JZ8aV2fE9Squ9YM4ZZQDgMTmlNs+njveuQnK0eBO/FKO1JFr
VPrl3pDbHWCCaNGl42lfxZcfH+O9czgav0keJW1g8SL18scynuxpuGfn8MkFeu8E5oO+eTFA64FG
KvIixVbuRuBdwwB5LeskixSlj7//ezf4aAQXXZZ5dcswY0Gji90ik8ZPrv57V+ZoAI9mJJdGysuB
GAkUv4CLiZScok8uzXvf+2jkqio8GlPn0lRjwhatyVZ6rX/9+JrI84f8YO6Zvfxvr7sft5CyJL56
A88+sOH1oI7OUdc3AclWwgBkWqmT5NFL6ngdV6m4bqKidwRLtNbqNHWXpiSJD6PZob+P6g6snK9v
J7TdDvFA6cr3pG43qb68r7Vo2oZWVH8yab73wBzNCmMYxI2uMd3XmeSyqnAjMXvoRuwsctN8Mue/
cwz56KXfVn0lkwI3B3LfCvoDGWpujyEjbcxPHpz3DnA0LcTyIE/QYJoVkWp2XIH8rxzyIV0zGj+5
TO88mvLRxJANvalGCqfg9aF5lzU5THQ9sy6GMvNfPn6G3nk+5fnk3gzdoZVFyUs5BIC4CZgd6UcP
itWnzscf/941ms/szcdnlpmocBabVW/sOppEZVsvCgoUWRQvPz7Ceycw//c3R6j1vpKSIWpWhlxf
prSUyKH75KPf+/JHM0MVjeBiJopculDaZXqiexkWdgYHcvePv/x7N/h4dmghOJMBxSNUSzahrQ5v
FlsKwk+u/jsv32POhpnlWd9lYbMqq0epHwhruAfNDFzzrjeu/twZHI3kOgEi3hU4FutBdPQWRHuU
n01qefnxx89j6QcznHQ0iCchBOvUpM0qjvvx1ktjae1VsXUDvZK2doOZoRE9ae/De/vkRfPOTX81
2795nohQhryae6y0/eBR9/3J1j0ttYmTdcpS+uyN+c6dkY5GtkS6+giopF5llYRpgR66/qAXlhMR
ZVEPn5zKO0PjFcPy5lQ8qKnTSKDBqpSr0a6a7AuZZ9knL7b3rtPRyC6yMEnLhusU5jedekNQ5Xpo
v0x+9cnQeO/zj8b1kCuKqiV8vhBMDcyGbCUDMfWScEN45p9bnM5V+LdzR8m+SfWy+S40dzKv5zGi
YSue1dNLRqPz4yf4vZtwNMT1xPf+H2dnstw4zmzhJ0IECM5bURI1eJ5dG0RV2UUAJADOIPn096hX
/euW7IjedrtEiSATyMyT5+trimugCA8jDzn8EqAhfv3ZF8LHP9nivxbYXxyJ3On7K3srojQr5jlL
6dvXH37pET17s4VxEQz2EJu6mO5hjAxf65dEwjs+xLSm//yfLkLP3u9KjV7kUhSww7jOfVPncCz8
1U7tuJpH89MtGGf9+kIXbhU926yFX04lbNK6fHYcVmUginJMI8bxNx9/YZXp2fsc93C+7ijaLcqG
V0Hq9pbxbx7SS9/89IL8a5FRDhWzBU8t72HN580YYYLZXg2/yq9vzKXSAj1d91+fT8Z0bHxKkRuX
vXobx6pZq6oFSRycTNj0VeuwXWboCWClDwox2I1aYXl8yptv3pDTWv8lxtOzN53UI0zkDJYGEOfg
ZzyvS3j76TyAEKBbV+6bq1xaobN3fRayhrEaTiJBbJMDQx93PXDHvrmLlxbp7C0PXTRU8EtGgu7M
UavoT2nIYxMPD18v0qUvf3bQT9nEo35eUN0v2I1D0r5u6jn65rtfeNHp2YsuQd+c0wjFkUR529l/
w74BkAeSNwanJIwefv0T/hrP4SB29qZ7bmBQewI20Lcl30BVEm0qHQe73pH+oylG8s2v+Sd4/7/H
CRc6e9MXV7FZwaEuF2Gzt1DLMDLv0pke54Js1RRuUlm9xu0Cvh0oKSVG+Yb2LW2ev/6Z/l+XCpc/
iwRl4KqFwcowpz2Mp3aWldCVAIorNlBGgeopAos57EEXcDsLakwnG4Zh1SasxyP815K3KgnL95KS
5A+fAZSGZx+7G4Smt7qZ9WamtD/gUUYqqSscF8sCrrTB+GMMfPBmpSR/ZtViLEMqlm7I0k4vQXoy
Bo1GCmxHEb0UDAa3cLNdXuoG3ut01rz5ZoVPN/hvN/4sUJkWLEEhpiZHYxjfwLbPs5kP3E47M5d3
iwMmT9j/ktzhLp8FrTrUpJlV0eZS9tEGzIw/Hgvvq9j703fFj6+X8q/vBa5xWuF/BUbO+mVuetHm
UygdTMERjcBIBV+8wqQ1oWgPevF3SsF/Dn5/u3ln4SnFcwOfRWpyUvxSDIKyJAQLDbaeNDgI5Pas
wMw3lk53DmKoZSXSOHMTChYFvDng/QVn5CwNum9eor+GM/z0s3Dmoy9raulMXiSYSy38HqgIAtMJ
x6pv951Lt/cspg1wGRVD5Zlc6x7o0qmCmWzKwA9MIv+um5zcTkPRgkFAYBuiqngVJnTZjXUVb1oK
AxXfmTAvq6pcd2BTvjJY2a9TF8X516t/MY6chUURtLWvVYO+3KKivCvH+INPrn2JIj6BoSrUzlL4
q0knoUrEX7b7avJhiAEY2ZrhVQdiUUG59vW3uRA9z91/lqBNijBqXU4Av+SY1vZjimIVRs/Zz6+v
4J3W9i9P4Emt8u/HXUJDCWFTW+UUyks41wUSLiKkKfhvhTPmLUk7zD830Ex/ENwZ5JOeBwMUf4Yl
P6XBAKPorv0mcbnwaCSn//6vN0/QlnRmBNlBaHs7O29nlNm7WlxF2nsyCHlf/+RLlzkLWLx1PIrq
haHyF/uoXRJ9rUhf37qkjzP8UkoxR92zzX+72lnI0qwu4VlOWQ5Q03Q9+ETcjJOrr7QXhVcQa8M1
EHa30ze9zQvbUHIWvMJ0ttBtwKZnwtFuR2P9nsg6+Sb6/uMs97dn5SxatVXPa0KVn482jXcCkgCY
AhFtVoCvwyiIgFw+oPjw2IBElk8+MwcB5gwOR45sKm74htUcutjFABj+9d29sPkkZxGrX/rJzN3g
5wZfIC2uKCN/eNfApsVlMMZ9Q1Puv13oLGz5HQXNPa18dOLUTWQf/QUm1AHkkCPI3KisrkNSfnNk
vfR8nkWg0JuNn/aFD1YtfDhi6JltuPWQtyRpfzPZ//ayxWcHM0is28oXEcu5UKirBxMBwCSyq6lX
774Yfjmv59+8AhceyvgsxPgMPuFVF7A8qOGuCZsVmBJDcfv1wlz68LOg0UuUtkUvWO43Sj5UQKUe
U+gT/uNdOosVIvFgSK/R2gAXa9oukCrdiS5t91HDUzCLmvjZnzrz+vVPubDw8VmoQMGp0aOcK/Sr
We1Qr4NNP0TtvnzGwMq4C0zYAoMIotH66+v9XR4FE8mzaFFBYktSU7s8gCN5weqHYR5Xkf+EGs8+
Gqu8bcyt7+Z9XHfA9MF99ET3k8OWxcUfvAwZ8DQbS+HN3/gbSSleuxin0TIbdIigBgOcpvwm9Pin
h/8voSc+Cz1VEgitaDjmQYL7AF193URwXw9gE9LzYjf6xB4hJVgvKSB18ZK71EfyahrIiBoyvtmg
/+ilD1cNDedyKOuDct1zrTKqWxyzcJxqtjh7dDuOo886DgEc1ygZwEY90nnPmboCUrJ56cnEH51Y
wlu/VrIAK+tEUvh6NbxLP/EsloExohcBokBOqU+2vGQzjripcrAf0UAWZmGXJtfhELhHmlgzbgBd
ZL/DNsCYwtff4NLzdx7jQkj1gUqs8tEL6Vq5Dg5sFI7RkF3zj8UM8zNNl9T7JnRfONucS1V54KCx
iieTi346SMK2OBY+ExHvg97cfv2DLt3Sc72qCkAi90Pao8Y05m7snkEI3UrVJqCbdKBQcZYNEsQ/
WsLkmAwfX1/2wqZ0PvfTEEw3tRgKyDXwxOsUxIY9AaY1oyMleTwJegOP+uqBNmT65l6eXti/vB0n
mfK/T07VGFJTcsApyyL86cdz/NZJ912x7hR+/vbhZzGQkM6v+4j0eS0B16ubuG5htUXpTWFk8/D1
LbvwMERnoa8C2G8qCf+nH9Ve98ibr2VoYZAYgzZ+HeqpbL+5VZeudBbziqa2kU2JwUNOoZism/sI
DtJtAOW/q8Q3kfzSLTuLVoaEMorMiOL1aZjHLDQF8jVaVoNC3f+/3TH2v0tuFUV3UCBXG5AG5f7c
zVsQXNV7iMrKQ1jM3jdB4e+Fwig9V392XsGLboAaux07y7JAbSp05De9kdOx1iBHJbNWW5z7ABtq
D0n9KpYm/C4mhv6l9ToLSjFxveaQUcM0TzWfRR8tt9o7+R1a6c1bwZtgX7PZPg8LzPEKZA6gu6j5
IKHRh00YjJqA0pRd5rnevaYzHmAWbYjnPU6F2U682nL3u8R8Wm0KmDkJsjrNZ41VetQgjXblkHeg
wvgpCOFss8AGO4EDZCrHrASGJ4acGGDUe2xLu7btrhOevET4mwBm3JCcHWZSw4/TFICnh2U2ogrk
wVNSuo1fA3XXi0/4nUJ5jNEzjjS+B06v7QxqvROY4TD3m5ZD7UmMi5pr7EorMrypCfrbiMOZz0vh
/8n2BYe/mgrfhUUCHVboKXWgNIEgV8cfeqBAt0CxUnOQ/6Zq5aAIJJgYmjjZBjNcJKNnYouN9ckh
nr11Wo276qTlPJUzK9D6+odqgcUW7WCKqE5G6I09grH9lDi31Qu7hf5/y4NDxX9p37tLQ/cedPXv
yd6O2BmpaddedeeqPwH/kDAWVSAUrzTS58FTkPm1kJSDL9q1WYE8mgF70RbtVREPn7DFWzWkzhaS
HkK+i7wGsLscqD6Mg8LzD65uSbPWJUZ23giGDz0Nfqd6Km2Qgzm+4uzJ58uqaE/+pANG5d4lhH81
/CGbLgKC0ex9iR1emghTsuEeEo0Vx6EnWeD4CXS3AZu5vNe0uEePa9sMelVbjWk+vm5hmZe0Gu7k
d0nADsBp709JORmmX75Hc0u7PfenvUraKwjYVm1xYN2bxZBiBAAOM2qlYZbu0l+D+eC0XzdmeWgw
y1dLcPVQfO0+vQaDaFBjMQnI7y1PoWMadLue1bAFUGnqXyKmjyFnK7b8qFh554tP7X5oxfFMAhzd
6yyQZK2LfO5h24ZjwnUfoZ8S7n1v6lcyGFZu0RUcbBHohnvM660b/oliV9bz8EqHdsx73+0jPLIR
xYNSRLvkBN+1/CkYHgxV9xxxH4UBXKJeYZ5+R9JhB2bfXcT6+0WCipPaqybhgIbUsNPHkNyKAO8V
UlA4u2ZP0l8W/3MKACZ34i5N/vQxTPkcywUjmOXCLBUeBNDAs6D2INRHVUdKwC57uNsPsJLMUQrb
dizJ6wHV0yidD0vI36F7RrWiwz/o2GpMPluc+sZkQVDCTJ4HOU+nClCI4SMahwU80z6WGg6lUbBZ
YKro6ocmDrO0oTvbhgGKKig31aE6enTGmTZeeVzkIu2WlR/ciQFe8guwnOKpjz3YC4YgI4EbW1j7
iSIW3N1+DHECrMC9Le/6xOD8Pt/W8bIe3LJCL/A4JQMgWdE1rzhouvvTuDHvY3ATDALqe39iSloY
F/sDDCTlBmi/lVdPELa9tn57C2Ltu+euPIktC2K0+S5qbvqyzKZyzNr+zaTVT07MsSduA3H4IWaY
T4WpKxlBk1vCTWO9TcvidcG6TPvFIYzCX16NIyRYAOBnxsBDpGpDQsjUx18CeHFg6bay9HJfAeXm
6adYuHs2YIACMKymBJ8KlpwEjtQYw/+9mFCudNKuKGoolV5BU7gCnLLmRUYxHTqEvyL5MbF3wcDC
i+w6qvGPGwyocqzoUk5oj04nIg1gWYBsb3kE+EJjt2P6Pp5cBhP1OhbAGEHVPuH3Jhhc5qtgTPGc
pgBXsBCWqNW6pM0utG+JJ49TkeShfq8Yhhy99nNYNEgOEtN+qKty7WU96LT9/NY0Q14JUILAecRE
5TI+tc21gbMeqa+J4z9Giv6zwD4TsoOJ06y25prC1o9pOEQGiHKzyjgSHePEutJFVoKfJli79ZG0
yb67JTPdLMD3JsiXgnegseHKe5q//qwL+ADiHErsB7B4HdB2XmxeivItKGBxa+ESmYTI/ec1r+CE
iedhPlElAUMUFPbVcZ05o+FIWG1m8Zm0J17DT6vMS12x6ykGBqhwV3ODJWkA6a0B8qsGWB0Df2YH
kAZbukZoyBuECuNXt7xpf3qm3DKBp3vo4W0ZTdekQphgCSZuyz1HTccv4wWgVZaJCm/oBCNm+G+K
lP+Y1ZMG7YJK+FUWy7ZupkyESPvi/jOogj0mDjJMdQD/1WVRi6OvTDdLBzCn/0pdsRe+XQ/M3o0U
rdmi2yTVEbMOG3AxIbe50gMWpwFQsfFZXjU/2fBTV2or5hIexh0cX/Hk4txRU4kAd11oXLqUv0uB
3JA+sTqkeoWpNMxHweqwfZXpIAcENgOKV+IHGJkIgQFetarnxxgaMYzsWstvanD8bmqTUFCji1rC
5jIMkXcL/UndSB9ZN2nQt039UFJbbKsWvwB6TaCEh2XqgC92w9VEutDHOC13D1oU6noQMGEtSYlB
MAC42kOJ5A1cso6JA2CPmFSf4wLA0GCWxXFpQzhpym5MIenG+Os0JPE6BQ10h0YwOFZoAQd/lFTp
vuoZZtpTlNdCQOylS7Im8qJ9SsOXoo+Tq1aAC1wDQhWtwiq2T2IyPwdJQEoB7WbS+7Yg1bH153bJ
usU0d7OFkwMaaDQfcUbaFJDlb4I4gTFmj+29np7nVJy2TzsCxN7um8r/NaLsDdgp1sEyRCYLg/Ri
gcy6U3/AJ7oJWqBRPLtb4u5oOw/ie9ltR2Ltsyro1RjqTYsGN3SL0RU6Om6zGPlW8Orke1m6/poG
y7aXwKe0k7tlcwOoCbCNN2pRj9NJj4MRlytWDtuSDepoYxg+hw0sDrwFEBIQ08Ff8ek7xI2Y+QaC
mlb9fZkmcGi2UbDCpOJzOCfRulTOHcskuq5SCddPDwGuSsdnJ8SrBMEcyGBDsqYA+jMBmxtdZLxd
snxY6vEVLLi9rPrHIQmuwjTa+zYmWyhs32RiN9Ni4YPOozLrFbqNzTTBQpk1aPI4sfJAosvw7fCB
tXpwrFuXfb+zXnAXW3PTlCnQcwSWEfR1bIzMZhyqPWhHMi+Zj0ApvxoPbRkpkrc+HtO9EPQxTpo9
xsA0xou8TZPg3OKFIKOorcS0cgIMn8FsclK15th0MKyGlfcP2U/TGhOEB9HDGFUofuhMSXekYCsU
eGAamxZZFYYfmDHia1RZU8SpGmBdM1oo4UY6wVPatGobLzb4beW8ZIns5U6YMZao8BWixHA9L7E9
9glILiytca4gfAF3ZlS+EJtwGKTeonnOzMPQVbEGnjhActR5UKoRcM9h/OAYZtlFNz+lfmFeqyWF
tavHxznKB/ircPzrQH3GPkDkqyoFGb5KiXdPk9k/Bkk9zDAVaOFAMRagjq4GHK9+xdwvoaW3MLgH
ihPmwsMyRv7ar0iyVSXIfEldISdPlYqvI+f314m34GDaJeyh7yG0GVmYZh4+IMP7UvrbmCeu3rl2
cT89dio7j2ru55VuXbRmSUO2UVkuz1BVRFVG3ImppJYlzTuQhOHrTjsqt6mg5cELMF7pfNkfS8Yj
tN6kV8YIs0XbHjF8V9WbpiQtis24a+PvoHRK5AkJIJaY/aTcgvgIQ1+/X67CpqLYRWHHBEyBgLE8
oKxoMITjBBpTg1IH/jZSmSwd0Jd6EtcK+NZdIobhwZEO9zF2UR0dAhOfhu1TSJhXzItgDwK7gwRo
gABn1DoFFtdPSYftvWy43YNvW9vD4LOy34+ASseZP4sGDh6zqO1WFtNi8hjoxn4jOP2MK2ofa4Sf
cJ3OvZLbmiGHg7KEVDBDL0Kl1waZs9zNI5/E2sBN4xb5M2ZQJU4wOGhov7mCEc2UuTACAhQOBAsy
NnT7vVUCyhOGN0VDXgpTs5tOIL0f+wBYxaGBhGkmkDJ3HtUPANsszUHrtILzdABq8KoSQX8Xca/f
BXie8xQ52jEsYnh6gCpGD2MME5SV5w3pUaA/DJhTq56Tmie3th67TaHn6aHGQkxw6QhgesHNQLJI
c3trbZTehoMAsDyidFOnA5z3ew/Hn3D2b4Iubq4xHwo2+TSNjxJ8wMwFC70H4QO7LsVOvtUW5Mi5
mNsDuqfyqCMGyS5tKnj0J2306YAAfDDGj2+A2QM/gWi9sejj4Tcx+PSz03HSH4NWwCBZJHkUhBjh
NKzvtjH6MbnmRYioL+cbUKNb+JP4/TY6UVtbCkwkEojAm7ANiGOKs38cNnZZpXFZXzkFl2S4frSl
2icqKeDNbrxkszQw47CiMY9DOfKrwrhiq3RUHTtZuKdCdHzbno6pIS1LvOmOmj8431TrQXe/5gpe
6dz1d1NiBY71kJyFQG0e58g/tEYiUPT3BVKQVSQmllU+n9feDGcJWss/3lxfl+EifgDl+3OJYWHO
YS+0Fi1/YAwO9bRr3iE5K7JBLMXWRf0zLYXNkrLqbsDErbf9mHIsUX8ysQjohuLvEKHbV0WIgom/
eQE+V+86PoTodEU4n1Bvb7vIz4d2cDsmFrlOGlZuNaYJuR9OR84HnjUJLa5tLOF03Sw+JmjlZ8MR
lVQkXhlw3vi5yl6HMh2hZpVu23Ctb0vpyauk5ye5Wr1sxpSl684BEKbJPK3HYiAA4+Ik3tcAvKZh
+5HGOnkmCWrR0xwkN3gJ57UkXQJDNQWTeRMPj1OdyH1qkBrapU+ypYiTre38aBNTxR84tF/HoBPN
SjncFb8yFY6i0asdWgqNuOGZqurmnReMADPOFtjudHLLDAb0DVLBEiKrzM5JACC8PAwBEk8WkmRF
ZbisYo4Zzrgm5mkUJ9CKAsUUwzUGh3hYvac6HA9yhNG645jQ6nXKryZWyQOrO/cgLYFqpkgK1EY0
aNhdEaIs45bPuY4AbFnIa1/5Ffryqnu0aKnuNdOwJLeVW4d+RxDsMTgLDrG+Jn0EM3lHR8wUw2Hc
Je2ThkNMppR4UFou677UclP3cDYqKzn8CMTYv1UTjTEf1dyqU/wYrKsz9I7HdSTiER5K9dtCqjhj
IabkG9EU13xpo7wqTQplD24y0jD/xne1uqYtBSDA+OGmQIp0Am6Lq76c/CsAaIs19AXgIuOvV0sY
RGsq6hMgwNMEJvGdzFzkXisW6Kwx45SlJsWuDnX9qmFuWYcNMn1T6D9wfXoa/OEerJw+Q7vwTg7D
bzpKf4Nz/T1GnyMIcsSSCQ92+ZB6yGdB4ZIOdrC3ipT/XCWxeQww8bTpPADm7VDd9y12Uc18nYdj
TPIu7Z5KhMQMbiQosTgEbKx5s5lrfWj7Idk7QfmGTONPJxdvHQQcry560KtStL9oMyy3C9B3Kedo
bWpmX7ySN5uuWzwoCai3c2PxKaPBZL4V7e3ce/RhVBbkHQUdvvISMN+afqMxIrihbVxAkCjUhtrw
pY+q4VoEE+zrew+Tr1MT7GKvrnHedy+tLlBfmhSOmhFD7jEuR1jt30wyTbCLRcNuHFJsvpyAP1uA
g4D4tg+imhxlCkRqDdZxxe1nkWAdEj3qq7BXLbpL4DxgtJBtA+sluTEqObbktHEn3rS2wJIDadff
4hy2x2tzNSnEEp8g3rUs+ZAdae/w5e9s3F8br9PlbmwsDl0qqpJN3Bl9i6IPOznxT0uRJXy6HzHu
A3+dqL73w8V9IJlgeEBsFzP40g/jzwKSZqBnhOz2MeoMm2au+bIBAANKeR0DDmTjGXZGM/nsGhaD
G1IFD4vUfL0AVrzCiFi9QR7qTupbt09bm6590O5XBmNGKyYwLc/BbL+boHc8AirZPzZ0mZ+RIhoo
2McB2iTT+95HVMcFDJPgqlVXsrwT9rMM/WanR6SNZS/B/pgpaoDaC7J5ZuAFltXaExS5c4rD01Gb
KhE4xtP0ZcLe8ERwiHsOOtNuFQjdGebk05VsKnc/n8yYmBIF36AD0f3pS+CROsPh6jRPtgRbRzl9
dG2H7Co1DJ9PtVLvQTHC4aGrGS7id9hNBHyC+CjIjzYoNSp31kMdiHsPotb6ue+a+KHvYrv1Jhbt
2w7e+5Mh7ChEFK79dEA0cnKm6HaiDvyC0xeQQ0mbcPgJeNP8YxTjDApyOsUQCswRyjfeyDGhNSEF
MKVC91J2yOdWC/Dz18E8OgiLxiFE9Ajtzls4mDNTQK/hJhPdewWWbpOaGcZgbdfvvN40K+Hhnp+y
sSFny1wc6nhim9goPIURQsmxJl78vAQWbVlJJeqGlPfNm09t8BEtYTRkQMKDVIFhYZz7y6Lc8Cal
QC9L8awDjNuN0vKfinWR2Q4ONOicaomaXiMm7FpBnegXT8qmzuqkxhkar7EoM4zUDVEWG4xIbTCl
hkHYpU6n5h5+CLK9BpWIHEexuBgTcVXhVlKglAhtK+Qg9UhUXmqNMWeXLLG+jkruTTmjuLvAb8X8
ZmxATPaaUX5ECnnGKilgBaXHoPgtRxg6Raq076XBsCPQVbAPWBHCx2vq5HjAPuMhD7ZEAh4GDn0m
MUyyHhlGI1AdmCNvU6JdDL59TCxe60768S0mh4uXeTFq38+y/92LynsuliD8mEY/XhNqxQ0vCrst
BFgwuJvNY6UY9rkq9ZFWlFqtxwm8hx4WNqchooXnBYn9NYylMD9dRdFNP8GCJiJB9dKGNNr0Y2Su
GPH8V90b/hZFof85xlqYtSr9qs78JQHzC7Dv6CoiNhUbHiYJvOWaOAcpp7wziw+sGIb+N7LkV6Ey
yy+XUnoEK3iAbVos12Ho2s0oJYJ5k07proCx2m8jh+o9TJME36BwQL8UDqUMFIhJAUyaCqjOVNyT
GWc7ELVdo3DyHKfil4y1XDfEyC38edjVlDZuQ8cOXCw9/oFlWYAdA0Y7qxGmX69EhyirIRA/JDOi
ygioN2mMWPchTLlSGDyi1qdeLZ/xzPBXh4kii2mD3WjxL0QUDxsTT+CR4zuSgY2roqooWFlAN9XF
COUyBAoJjXGBMbmKmuHODOWR1PD/Gi04T0vZbt0spVkDjm4yi2xkrS126J4n41EtFGX9snk2A8+T
gey8Cj5xyxjfx03zgM6xB5VYBZZYsGCfm1JUR3HuErL50TtV3p8mnC2brpA7bHo7jjjN1R/BOL+z
wHu0M74Ua3CQtsE6TMor7oIrCnhTW8HrI56jA1VIhEsJH0W1S8YWpSCUiiFHGBekUq6o4VZg9ACX
TXWHyveOxaq6mtOyXgle4gzLdIS6N167mQPRPZsxuK7ID7ACR0tetABfxVfo15XFaSZU5imvf8SK
b4ougKEa6oyTF6Uwr9MHv0lzNAfyAdOf0TjnCElJzqbkGeXCrV9JpJ8wUFT+Lak6ML8NTuno2ER4
i5d8ngWEmUpfd0N/LAgMVnPUUsc3eHAuzfbrXuelduqZIqq2hSW2nod8Clqyi7Gjo7/xz6kcBauv
L3Ghg37uQANDVo+ncatzKie6DxeAhqmalv/2A8Kz/nwyDKi0uaDKVUeGrCY+JJXdhBiULv43fVoY
1f61TR+eGqj/Uk+i8iKqpeT+HsaCyJ7NHDcrToh+iOfBHXv0PuXKBIy84g0PdhAY+w9h3ZT7pUi8
e5yk7cGP+/YKfojJvnJNqNAp0BNflb6SaDJT+85mVt7zRcXR2o+GeeM18D4gWOYSsESUf/Yuxhb8
9Xr4p/7uX1QH4ZkiINUdrHqDIdgnqeYuG5gfQ7fjygQHb70UH8ShFIdeAu/BA3aF2vlpPcH6ExU+
iLZpu17aUabZJIb600qZvCwawWE1NJOCEyrqvsiBUVW4RgmfvTuSJDcll9Vj3ANbBOO3KhfSB4fJ
ryf9M1kWCQtBMohbMw3lLzR/9f0wovSHTS/+xvXs0vqdCROm0PSNS3D69P2F3KHm4L03acffoDID
ounru3qhmX5u3MNJPYUR0icsuj/9jn0AAmVLUEGcQ+T3Fmrsb57GSxc6UydAV4b1MQEoiTweN32U
kHU4d3orYn+6rf2q+G/6vPBMHeAX2o4TgSDPMFrlDepfD9Sv7EPgzw5wsAiEMMvax6/v3ult/dsj
eRaG4O7kkiach73FVoqJ8pMpxzzA/SNdaxgVrGb4UXyzUBcehuBMnVloRm3KVLcXrW3RBSrG4T4e
FvqSBLJ6/vrnXAh55941GGoIm3Cqx31VifppDBksY8eo3X396f/M6v7lbp171zRzqlVgk2HfpANO
xhXQpeNA3ueEpltvDlAcbQCuK8sSh5Qp8FAD4WJjLY3WASYe9qEXVPdjJJvN6E891Ak0WgnpiY3h
kdrNCnrfb77ohUgTnAVO5/qOLqEK9yUOj/EqSJb+NwuMBuSQmORZczWv08Qmz1PU1eCuhl1yZ0Kb
HjTHE/HNgl+8XWfxzijYpSrM8+wTSyoAHtH/MlnL5HSoFTyY18hlyT2hof9S6tNBNmwL+oyKD332
xiH55ZBv7JKmhMA2Qf9fZW3NoF4gtJs3QUD715EUqLFAdzY/fX3fLj2iZ/FKLaatx1BgvzE9Qz0S
B/XHAPM5OCV2/Lu7ckFKF/j/u6kNLhXJ3Aq7h1tgdCjhx3nSq5gD06260qUp31LUMxakl3X6ip4j
v61GzNmSwiybBnnJE0bEUaEpVLh0xwkq0M3CQ1dlgZbNTkWG/ifPhigNzgKeqi1GFyLEhgiaxgNG
dK972SLyzWjbfX2/L4TUcwqDoJXFbMSI98kx70opFl8XftD/qIOTsJ7BLvvr61xa17Moh/qG7Yap
GvYo2/VIqM3yyv1FVnjiZvXNaevCbzn37UGuYwuhcLfGtNjFSDmhl/LRRR07IIbH77wXLzw85wY+
jpUstUOHeO0RBs5ghwZiX7flvZiR41TWP3XqTj7SAg3Gb57Yv061RqB0/O8DC5MLvynMMOyVN5Gn
uA1QLhc+jKMXqqHNUB77EXpjAGlC6bybhAzw6/563S792rMwlmqNPmMBc2VI5iyqPYFqj0ncqxBW
hyXiJhTSwRM6FmhTlQq1j83Xl700QOSfBa4UaZRfQGuwd1CBz6kPHqyeSYTWfgGUZNvBiDpqZXvk
o2rX/0fdmWzHjSRr+lX61B51AIcDcCxqE/PAmSIpaYPDpCjAMc/T0/cXutXdUkjJONW3N73JRaZS
HvDB3NzsH1DMyqnMFuU2zXMyrb5qLzF9/w7s+4Oa+VMCnCYlBgi8xPYK9Yij28TI0pM0Wvhqag+D
yynPVkka4CcqeDmSS/IspSepzUtJz9/xY+yzaNU2LVDEXPd7StniRQWNaFdp7lAHsowadAic/aNf
S/kNTWd6G62Vjc9u31npOvYLC1+Aod+ZFsh6usUN74MLO+Nv8pYf3ig/TQxy2Ah3wv3cp1ydL0Ez
JKuZsvFSF725koGu6RP69YWj/XcH4CwjMwsdlTq15n2cGPJY+sJeWtQ6Do4OT7qY3rxvgwjL1go1
lcgK4wvR8ccB+0O68YM48NNHxl1DpaN3+evpDa7LpmmveUJkj0JH9jL0KqfHcgZEf1b23s7WHcCo
clZfHWqHV00JjjaILVB+oZkfTJT+H1J6EmuTitSXcMDHN6nH9JC1QClnysjeWhdN+jzqaHyeAl88
n/Jqf9F6TnGbG8V8N84evqVxFmxhTCXXUxsCNJxrTEvDCV/o1gb64AK8ONhD51zHaeBvLhzHvwkD
5/pHhUGTVfb9vK/6IH8LwqrdZ6YQSDUbs2OiKk+903GHeF1ambkddCfepZ1o+t1z+yhaDyWP1nbU
1s97sYT7gj107qIn6Zem+aWz2vbCNfM3V4A4/f6f1ivIBHV17t+9WVj3uFc8geLCFViu2iZJL2z8
v7nKfjyVfxojnL3ILVVj7UQytRvlmdWG8iPl+67tL3zG3w1xlgURSQHyFjUIwqQbt0CN+zXkSH9T
h9klkUzL/kHI+cPmPleEUmMrqs7D9cIPqyReebbsXkK0ZNbeUAdPjsqSG9DsdC3zFpeBKlKYCOtQ
129FXMyPddUYO9+jFXbScbatRRY09jap8lFiuRvhyOvQRLxKh8gQqy6ZvHpj0di6Tm3flBtFfpwD
QzXGGqNo0igkKVtjQSWu+x7ExYSRbY59A/a3TnznNLn5Xnq1te+DOCqX4H1oDEeNBKdczv34tRgL
8SiKPHlGqNxVKIyMPk2EZh72Mu/GNacDZjMS5g9BJs17KsaUL41KLeMyib5r1eL3bY0Dl5oXGrcd
wZP92gRVu+oau/o6ijZLaAqZhgkZ3qL07pi4DpfthJL/3KGKa6n+qSzr4NrwYvtTo5z5aup0fVsm
Zk9VRknAb3q2DbkEG9cfS8+taCrW0TU/orsLS+BkKAKZYl9hsZAuCzhOnyu3tE+lxWz8Pjmg4Bdj
UpUeLhBTv4tTxFlp0AXBtaUb+32eeo6YGbXdtQtY6WQHYb80ngx3YQVegWaMXwPW5F56M7LYOuaQ
jz77dVi+eFNe3NutbW99t2y8ZVePzpUjsboe68b6KnpBV13achtkobqRSWXXVADt5iqwPdC7MCW/
oxwObC5VBxkW4XtCbAKkS0C8i6a2fWode3o2J/lMhy7cG4lTA+nykuStFIjBadufHkQ72FdeVlBP
r0Jv2FuqidYjeejXAoJDsYjqMvg0TC4O0iKv5aOfZurOrzTW7NQ0ayYYUuOhbgbQgaFvp/wpc+K6
G5MGX5mp2POEsW8Dx6aPnkwE8sixYgcxW8uIV0QkjCJao0w3cxDKQyAmbx1ItK1wqTZphbpBC/8h
il9a3/apRQvIsAtJRntCKfjNM7dy+xpNTRAfMl3aChRhB8LdM1onBfiPd9JmKk0KsDE3xWpofRXt
4lA6V7ZdI1DSdWbw5A4APjaBpYNrYadgxe2YR6DrTFGDm3jbdCshR0BmQT7ZEZBsQUm+SLP60FqW
O2JVodprXvIKNUmBTw/JwaRW7Cf1rBo186O5jJyFTqdyF+qmbHi7jMFRN4H+4iV4is/VENQ0NNN6
WSd0jXAv8v2rULfBYw/c78SbDo8V4N5jVDnJXsS53a4G2bZyaWS16nZdFAzZAim59MZzqa/FQVe+
Ov0MHJIHrbHRua5PK2JP3wR90GdEQkrUc90TLW6sVxE2999AcGDlFo92Yi+TKrOf4BY0rxl8vHBl
GWF5D/0hfnMsOziy7XS8ck8XP8Y63jW2Q4D65jIFV0VTksis3hBkka+l1oAZw2yetzUNrJ0D0MpY
9kmjbjPeI59aS8/PUoPB86jGfR59WE6UsZpnMedtBCgAuYlFPlLAB7kU59EircEs0JEVzqoHV74z
Zm2JdQfcxweKm0d/ZWZXYTPiVJs2C61hlSYWLkKsy/wihqh77/xZlCunT6p00XT18N2IVbSnUTrT
kdDFZ94wTYM7PRX0bJb9X4VXTS8OR+RFm4Fxm0Vld21E0n9BRX98V8AWN3XfmS7u56F14ynlgUGf
Zm7hrgzfu1C0iIYDivzajIWCI9smcu2Ngf+Ue2mzq7WZ3fldmx6NtFAvc6+z26FwnUed9pgreWXn
P6redwReTKL9mkuAx6d2I0/n3AQTqQG1qzHGZn2OQqPmTwUp8+34+liYiZXuAQIgvSxEiD2SZ07j
0c94HAFznpvFhCozePVpTrZFosonJ2smuPIhYTSp06d41B5cmKnVz4GaQaOWQZBjBDTNR3Owo2op
hD87y7I6gbzSqAYPaRpdYyy8Mm3GTSQVvI6hykys1UezqRetJfuY10FWvDRB2Ie7tLMnBNnTyn2q
/VHs5sgr3pXjt2uHuQIY0g4gSrypaO7cJEteBMXwNz/wgOConFhQptHwpSl8/y2arQnehhWMTxHy
8tfN1BTfZlDeD0J3+TWOXQSDxupqKk8qrm9wONJXYnDp94IhHLyVpYZsWNWO34NIHnlJBHbJz2ee
unyFIhSr2rKUxYKusnst3H7e6CIKDmjt5H95HaBIy8xNHmdtOEGHbrmRVwEwtm0u+JWLzKrhJQRd
vVa50T5mbo0HPdMEZsX1x3npz4V9l0jwsdwR8jYHqwfIoEGYJKHOrUHwTyXynU52D+PefEXpXO5I
qYrVPCcKRkI93yhVIS8SZtZdTh67bAwz2yfZlIP7ivSVa8Xmfi7AWrh5km4UFNfjKA1xG+d9clP3
QDWituRtx72cLQHFGJ/TChKxNUxK0xTw+q0lUJ1ZQmKWxSKLh+QKqFVLk1cJAIFdka2oCOdr7WLt
NEuhloMh61WA4d8h9QW3ipuVT747thNmZQKmhvLg83e8KIvbIJJscbcOwmBRmb37VNL9DVbQi4iI
bg3q17K4KRcAI+evQp/68U40QhmZAW5UAEXBJY9+EN+WmkdqOgNZLsMSjEBplfbnXJX5TREYEJbI
VibQNZ4jlwVAESBbphE9ZHRCblks/Wq3IdwTN22bGxsTKrVQIvf3tETU58zxieFFqpobVfSoyHQB
njDLNKjdB9364dqcrfm+AVixl3apSZCEU9XL3pTBU6im/NOATgKsZEdpGG9x/lSXVr62JqPmuJXN
Q18N+i421HCY3BRIuhU2021Hzf25njIf7k5jHMfMnNZ9GXivjU/4X+DdYm0rTuDG5A0MaYD5E6nS
wBCRha0DyQdMVrgZK1TFuQGqpTGX5rKk3wkrx2tPr4Jh002Vxmsi9V+6ZJCPuEs1j77Ig4UnTPE5
L51kYzai3Lpjk6xVArlAdc7XYRKAwSKgMCtU5SRgMihSD66coptwktWy6UJrF7pmYi8aX5CiVKns
ilUMFn3B+P7t7FjGXe2KCjutonHGhZZjRtrqsjKgdVpxy97JslVc2N18VXhJ/6RxK+s+TT3gvLUM
zNkDOZTFXwovtL8GlXA/GaUTiUVktqFccLvKAhyXSW/IAWw+rPBesDzar9241yKHRdf7Y4bG24DT
aeFJo3z0Rk9vo67O3jLA3CBLikAXS25TBIOyPMIMK5IWYbyfeuOxC80W0kII+uLJKOdR7Xpp+vZi
mqhWAqPo1o3Tdmv8v+RjEUX1Kov6DiSiP5jXifLzTa9gMCxAQOO4MM8NmdE4QWT3syl66UmXN4Ho
DVgyBp1r2LLLCVjmulHVuG49Ye/MNMzshcY383vnhTCb+FU7nVELAh/s7OOxHZc93O7XWENKi/I8
eygmPTzVROCt1zTi2rYrT607UyafU1vntwC9q+egLucXrHqi/RhaycHxar1PiwQAYZxbJ/aiRemD
u+Ugx6p/rSo7vQ9j77mCwvVCiMz2YLsMKnFcSoVT5F+7sZhv8mqYNlzbwaeqDc2D2eriODRusjNn
WGieVjP8okb5u6DDD0vWInyCmOE/WVx0xIvJZkLrdBONHYXeyQE5FToi3IdM0HrqKiAVLkq3Gvhh
Nt2HUsegk7JifnAUoRbOWjTbkC5G733qiAjxGBbvQxdDOhqnzinWdmeBbXOd4diZabJOKgGo3ctq
2IZFYBEtIlW3NAjKgMdGrZ110frl/VS3Sp1AkdWhNvNoZ5gmYMuAC3HFa0jrw2wIcZhk1N1U1Vzs
oHrCSONFkdsYEKJ7MPfp+Kn3VXwLeDw4ZpTGQ+RJLfVQjAOHwOnLFULr89McOclnIxrNT2lp+Vug
8G2+dLCpemg1KmKB2dlXBdaMh86welDgbrscykYelAF+jGgdwMjjatj7Q93eA53EvCid429hU3PH
RYOxbDXont6wITYHCESM4wQWEch8dm1Jx9gCPRvXaR9wXxId2qsya33IOZNf3jhjmm50IGf0qrsa
deAWdZioVeVtDQzWXNBgcY9YZw0wRIvSuG4MK3pwW1se7QF0ewpS+eikkbgF35OufGJoUat+r5B7
ftSOzsGvR+DNF6hjDnfh3JtbrBBhlEheOvvMi8r3aJAW7Ngp/mZkZfLCjV2GKK/6iGBb0t6JgSfI
IEJ1UHE4PredN+wGX0THOBvihxEeqA9yOomRRIClkixNcG8eQC7DgyoAYRh8a/5l0IbaGdT9yJVh
Rizmxh2xRo7z0gSZ1hsWMHfhf7VHw70OPTwf235sdnkwnppLQ1WYC7cxp23dB/rTWNvVpnNq+7l2
jXTL839aU1WcdwBoqtcJlX1y2ahERZENCpa+zeqev77ybrlc+ytoA/5fVWjYOx+ClnGAbYCdagPu
5FvkRT08pUSGBy8dk6sYq6S9Gjv95nva+MsPY4w8Ua1bSppj2Cu2Q44TC+iY66FMBNSY2t95dino
4PH0UCIqnioSO24WyHvw60rkQgz4N3YzxyvuL72T7JavRHrr22iU9rc45o0994lcApYJPXyfimAj
Ub/7BMEhvw2Kk5VlUIM+X6KsaC3z1vDWVBWSPaPW16L2zAObQUEjVPUiVNS8lQAUwp5q9yManyBR
YQ2qUFWwpgHCoaKW+uNTZRnJXQXcBm9Nt7qGLIBIK7DjDWJe1qHjZXn0Qpez2Ej/qyfGtlylbqb9
hVtFMFO7mErLommsPF0VXPQhD2gL1p+2h5t6EFFIB6MsrvpkpgOdhRlnqLb6RZ+P0Toi236Ikrnd
lG4W3gVNPh9T8sbrulPDVWXyvBukrz/rOZ2WRWKjrGKLeOlgXbGto8hapoYTrP2I9gEEiwn8djlv
BeiHrQ2KDnDbMLE1c5eaX50ALqfCHCbwWk3RQBjx/BSMqDHEWzNxjX1fhTCI3YE3KHqEhzCOy1WM
setD5sOPi0aoXmEA4tDOB7VzEz1eT94AqR4nJL3Nq94/dk0UAWZ0Pf7HsY6OaKzz4nWDYDsVgXNn
dHoSVJwgH/HIS29yWr33YRtYh8qw6dgnoz4B5cWtg7HmNwcceHYteyVu/cltUYi0a/c56bL2i7Qs
8ddQx3jSaj8/Er0hXktrKNtF1IMV3+DyMutlTUh9y6bGpLbvVPExmUZnW9W62ieSW3O0G/EldU+i
1SHaDNC4U4OFcyjZv/dT099Ync73oBU5QSkyCO4C4zP1YCbkrE0++vkOSeJ5peOsf+D1AR3GScJx
naAcseFNOUBWn70DDR9jHWSTf5BeNnwpZyO8J9tpN3PsG6t2SOX13NbRZxAXMlrWll+vdeAk3LER
DWYnQL6xyfV7nbRiWkrbkTfSz9KO1lgtj2hQFS/S7vOd3QJ5Dq1MwOxDnmFRxI4ADDuXd9bg5tNa
17W4ya2BS9MTxlUfedUWx+Vu35J1DZRp/PYW+af5FoEKa4X71vikUcbxl5PK/Ctgut2C4CvXiVco
erul4SH8UyS3hTGH3Vqj1Ue1G19E4J8jJVBAvQUSBKPZ9vRcQO8vB2/OIQ7axQsx0LwdqKDtmy5X
dw4ZxJfYqttlDbP6Xvm9tZZx4D22tTaGlVUpe0lq4D75RQzELMzc5FhUyUDvSIMjaAsnp8pY25A2
SnOdzLNzzw3jPDTxD1YMBtsvgJysbjXznFvC04xjONqhtekSwHyDndm7xBjzY1qb2b3utA1zDbpc
DJ3tmI65tXQIkicIKUFkTq0H2DTpA5hc/S3MM3msKj2/JZDb4a6Ps/MICjCAQd5P6yAfrEVUTfMb
2eQJJekPaxCYci0pt660aQQrzy0UUJEGzWP28KGPAJCDWxfLAY7BOq9gD5t1IxIU2+35JkE64tkg
DkbLqSvirbZHXGTrurtFn2m8Q8Z6XtfxWAwLVZXkXQn1YDfq1dowAQjzUzq9TbwB7ESSpTe14YYE
eZU8jBg6xYvQlfFzq0bQglELWBGSQLsyAnciJ1P6k86y4QbMRUNtqodFm0vez3Q+KAXl4byOxiRT
u7igOIeoQ5p88kOjexPItFwFMGfxYR7YsdeAFQOyzmzwlm1pUyocEtndVgFZ9zLj3uD8enrTWmAY
h7FBNgEITXb0Yr9TR8MWnlyVhbRgBEiCWV+r9M7uwK+3juU+RUkIL5b2WbeoYRUh1dQOGzvIjV1m
tsOuGQyofB31vKuYsqexHAp/fB4SE4BwWtBBt2rPuaHGGzySElkPqUDRA9V5ciD6SNY61GGImVbS
wAwtXZ18pdAYsV/rGLDx4Mb+1hTc0ysoD6lF6Qe78pIO+ZbiX28ccczyvXWeut5f4wkrDF8u3Iuu
tu/doZz829YwzJXVozj1ye5dw99EljYh5tnCbq+An87U+CxbuOFjjy7Iq9bzuOUFzaNbjBJFnG40
VUtxr0lfLMPFQhvOQRE+oenslqs+MRyquUnQX0Mnp0IojZNzCkcTSDVOiFqQQPvI5I70AY5ln55e
6Y6DJomAS2LUTrREm8F11mZoBv2VawZTtgtrLk+eML7wgnAvA0g02HFzUFemY1AbGmikrpOkUjFq
CVZ4XTlwsB4sWxdPQUVdY+XVkQ+aeYK1tcRjnBqj30XVtyxuOnOVR/VUM0GUFQ7VCJ51YU/G1K1h
mtj88XqIgFdF7mTgwJuBN7T9edALQYPtibqfHpaVR0a+dc0xHw70SODPhMOQGV+LrETdRyBpwFXc
f0MfQHpf8hi4PlqqpYE8QaadeGu7dYTYq9WX877vB+tRk4lh7Bu0CY7tokhnaho193EddXKl51rc
zmHjYmJc4IhGJawXD6OTuK/CITMA4jzpW+laLPw8+fjz5TkSHRoraWyqdw3442fIK8nKpsi58oZu
Oogg4G0DTHej8FrDm9wzqJmPssEoWeLuni5kKopdJo1g7ZGLoYvgpjwQIfVDcpiTZNPUc/gAXj+u
FjUb7QBrMNyOQP0f63JKN53lzOEKOGN7U3lR4+4opoTQ9eEXrzPZV18ab2rfKbQ2G9EEEltCSot9
SMeHLmCiKRKJBHqqiKeFG8L3LQ1nXtVdmMLsdimZ3aR6HL9X8oQs78LB5JDm+mYuyIK0OdPqb0QY
bYluWJVitrDt41l+jYYYQRjg2V/zKAEgZtNLvY6DsvtKLz25tTmeD5GKGwp/qnqfE1giRafnDXwe
vQFWYXwhCJbREk/GYQ1DPzlEtRp4jtGW+SpjBFPnoS3fxRzSN7A09AHIH+gEkiq5sbiSlTG921R4
8L6ux/IJOmq06asRVQh42w+1pIDrhbk6UL3p37gNBuqjdk1cYZGSQ2+41WvvJ9ExcVtYRkPmFmIh
I2v4DJBMRtyE6LWf4DQwTuqJMl6HIt17yRtwFs7CkXD960WE4D51Jqs8UlbwDzCEumyTZ7X52OYd
wSpQZb9yAt2EFCsi6BFzUK6hMHnUht35oQGrezWBu3pzAi/kR2agXIfeaNWi0qI55O1oo5tSl5Ri
AppnudEdI16g3wVp15oS7+kqnCiJt6FS3VKqtHgz+lq8unERHUqjyF9xOU7eEKFsdlU/glAIAtdY
delJjOXjpvXfNVHPoCtNHzQjbxnoN2Pq7ea2sW6oamZ777SFfwzx/9rt+v8jH2sXmMf/9vRdvbav
/+OdLm873bxm7//6xzqcyhbT6h//av/tX/84/fH/srC23X8qXyhXmdJC6/mHUfXw3rT/+oeQ/0To
C30Hafu2TdODhfq3hbVt/RNPa88mcbEckwYwa/VvC2th/dOn0uQrUE8wRoSy/hMH6zMgpCckEdtF
zVF6KHIIx+N3/wwQgOTc9oGvKMyu4v3cIUCycr8HB73Ti9tx8S4XatG5b/XiADZh/9MU3f1XQ/1/
5F12V+i8bf71j9Nf/X/a7P8e+lQSsS3HM3152qc/4Qb6wHRCzEFh0lMcUaO9y4r0UFbIcaPT5eOs
8vFwJ4zAR8Odbf8yi1RUz8jfdCX0MhFDyb7k3Xmm3vbvT/Jty2JGbct2z2A5EK3QTMiR5PHKL1Fz
mwb2AmzEMQifqvAmREYzae6xflj6iGF9/HVneKz/NbRLp11BKPHOESlJQjlxMhjaoGrY3ke5fSgs
AAu93I0wxEXqbJWLpNV8//HAvyJgfoyrPHaR7zhKmjQbf11Fc4QxVmgoCsUM7m4x8IhMAqyKgjHZ
D8kAh+8gB894+3jU3xYTNTjFkTFdhvbkuWR3ZSlsdydwTSiYQF4VsVW8WUkVys3H4/y2R5V0XSAi
pL4ey3k+q45HapTKMocPnDbTgqf4ifDfhgjhlG1fPDQkNvMC9h+5wscj/zavjHw630wrQUOcA1Hb
xHDhLxrZUgGtR1MqCchlef9jckemaVrLEC405GxHalTcEvip649/wOk8/HJelPQZ3UcHCfEBlFZ+
Xdi5HpqxwwnqpOS0yCDKwiTlS/NjDcL546F+X83TUD6oCUfQIz5fTc/ILcspC1xwQueRpXgIevc/
X0g2jHAFfT6HtTyLc1aQKDkDA12C8V/W+WY20Cj0HwKbNmLuXJi637/HMS2whaanHNe2z3dNIjys
fE+CBjFNmhwI7JKuSHNhkN/X5zQI2CBb2ebpyJ+tT1IENh2QZJkUlVhFNsW9tJjdo+jtCvePursw
g38cz3EF4KXTBXQ+g8ZgdaU58lF2OBjXrU1tdkf/vnmdbRgtG4QSm4ePt8XpAvh1B1KmQFdTWZLs
UJ37eHWm0il19HgJlRM2g4ZMl7qjpgt20SPuTysmHcdybCnYIOeUHbiu0itxCl0KHrqmfo2i7x9/
yx8H4CwJy2S57PPZi8FGW13mxcsSp5TbsJuKNX4MzYUr9Q9rJJDclDzaFVeneXZmLX8mUQYvshRe
iQAk7ihoxhhF0781nlVjeBEnkb6wL/6wSlx1iiSCnAQxuLMxUZppAB0DAkv7dA2BPYc+bm6FCi6Q
j34PiA7vciV8diDSVr/Bfs3SahvdJsuSN7K7sFtAaewHQ75afhHSfsB+Zl/Jks6QLC6Z/P2Ks+WW
UwwuKXhIy6Psdi5xjHmyMKeuSSDiQYQzC9J8H8jnML1ay6a4hyvZ7Fzkd1Yf75o/DUuaZ5EMcg14
5zFYJEmXxDnsd8dBb44bnmJ3GQbfB1AkV3M2iHVMXWHfzzZN8qgL9YXL/XzXngKlQs4MgUFHkaiK
X2NM5kiIHIYG/IdVDtgynlTZJffB8z17PsZZAjGiOU7knk9jtF+Hwrnv3OhYnXRMhXEpQTsf67SM
NrZBHEGTy/w8MI9oseeNQtwupFRv4aqwwd4yRWQLDQPA4Rc4huezdxpNkuA7isVzf4tf8VRnwk04
jXMhPrvAVaupefx4g5wfPpeMi79bnC5qy/TPs6+yQ4Go8wkrU30zoTOSKQpraD3+90Y5fehPmXrY
Do3d94wSRNeY+M7Vs7i0Cy59yOm//zREBic/bEJFrIdAC8pgYRd0H+pLetTn+dyP+bKJH55jK889
Z/y5XgiqQvIl8/RoJJ8M9zPgyPvJfvp4ws5XnmGge7lECzhKzumN9svXzDppHbovxOGAcvUYKe9Q
1HQrPh7lPCL+GMUyTe8UIezfPkY5A6rroIWWw1xjJRbEQbMcRR69wIwZ1jSIxyvXddPrMp6mC7ZN
f1guKUlxCPw+cpznV7MzU27Xkt6sE2beX5Gw+2055tluzrru9f/iK13F9cIb1SEY/TqXJnXtaMD1
i+TQV1e6rKYFEh73jbtvE7w94b/SZdbGhfT7jx/406inSPLTfsR5wh0U3KYl2AyYzMDAKX03oFMF
ZcP/3geeJXK6B1keokSzbMrpLye27SsriZ60Od6XYQoOT/oPTRb/pzn3j82D7xb17dPD5nwFR102
gFEr0sc594BBQv9GAk0FF3K48wPn2ZQ2yA5cUjnykXP/gT6rDD/LB5raw8tI0z00gEYDWsjnT768
+3giz2/L0+UsfNPirXZaOe9szU4NTfRNBCKVIi0W4IReoCdNiMGqXZhHt2WcfOq7aDt7zoW067fH
N3eYcE3XFD4gLSClZwEyrpq0Dk+24CTIT0PvHVHIeSpG8Z6m1Se27FNDRtK20RIpvJePP/q3jXo2
9NnxoERam12DMmcBAhatZyN/01RJPx7kjGvlifMPPJtaPXSJNGREAQN8wgwGwkArPhLq1XfpIhQn
dYzMwnlGrnxXH4wm2EeJRb4J8gGHlfCC79L5pvrxa+j9KofEjFrY2Ylxh7HHypyFBud9VUXgJvrp
UOv8ytbJoTOTvz7++j9N8Sn0wJnm1LjnhaqqQTDdnlhd5ZZXGnQcyi4rLPEuTfKJ8/nze+f0WZ4Q
fJVvKsHT7teY40OHCDBIRqxdxO+DM97FiX8oC70Fi9WtLEiPq3LCKMTxx31BreXjr/zTpHrSNPkN
HiiU81wz0XRIhhYc1xzlsoPS28jihNaoZoS2Rzt4SKVd4N+S9qXz8PHQv12XpzRTeUQhakiE+bMU
0J0tmL1tXy2dUV1ZIvsuZXZhDX+7K88y2bMbuYh1hoSMiTZo73+KTR/Nx2TdhO2qqa1nghJK9JdI
yufh6BT62J8oAgsT2Mc54x3AWuvLnsQ2lw1yJBMuvw7YnCRxPs1Wn60iFJrCrMmWbY1U6n82oz/G
BhlA3YjXpnkutBI5ykb8c6qXiD7WW9GGyY1hyOZCAnKeTp9GcUhsXcvzHP5xtmHDFhhflBLcOxHv
GyfEWvakdwgbfK+ji1no+S75MdrpHLI9qRafV8RK0ro8GDgeHbKV7M5ll7kXpu1PH8QR9x1Kit6p
7vbrCewlspKOZtqE3kt17J0CqakSTbhLBMrfKsWnj4El4HPS5elNcnZjICOOCLaPMUMUm2vpjTu8
Q5emWWxD6cmN0w9gnAHaeW5znyBDFiMw8PEO+cOnOlz8nHjL4mF3/qKNRwNIeIqErcS91M/mZe+j
WSSWoBouBJY/nANkiKR0aS9I7sezSTW9eEL8hqPXf1YZUmzFlyo9OuY2HWnDYg5hFf/5Kiq6CtRt
KYyRDZx+0E+5G6LSIS11KGtpAwwVLRvvRcfJvJxErpY56tgXjsEfNia1D7onriNPB+7sA0ua5P08
s2uSrPo+g/9ZgBLcfbxcfx7DdamTEk8Ai//6TU4Qh8GoOWqeS18VmSaA37HtXliq85uOXembHnkM
L2Rkcs+7QV3Y07m3mTncbRe8j7T4TkP9wiA/TtHP99x/jUJAtLlRaT2dpSwtMp2qjEcU3PwCGdDo
cxA5L5UzkiMCM6UZO9vAaxprbeVtBs4S5cyo2Rv2sA1aa202zkOcxdBQEtDCXZVcsLH6w8HgUFJf
oujh8bo+uymiFrw2WX61DNAG3cE5QQt2KvN9XiLvZhR9dWFlf0seaS6Y6Dt7HnuVAqFzFkUpjfeA
fzgfRO31YIJfzvyjh/eMnMSuD8Bb1MZt7FlrZF7DC2vx+7bC9pj0/NRg4Lw7Z9tqniM5uV5NJuWo
B+l19yf/3Y937u97iiGorUKKdC0QfWeRrh6KuXMn9pSdq0XZ3TUsHWDHCx9yOmO/7inuBQoh3HW+
Y7Fyv56PLnTBG5fE0wpWoFCPpZ4ObYb1QTzCV8FvBnLGx9915l3rgYtyTdrlpyTUIRc998JWgwtI
weN+7wA1L/zIBqlbvUOb23V+/1A5zltT0Mz/n4Sdx3Lz3NlsrwhVyGGKRBIMIkVSlDRBKbxCzhlX
fxY9tKvOP7M/B0kksPcTulenhP/gZ6pW4T0bLDDu/f9Vnf935cYvwsmqyIyVZQaj//0JZxqez3ni
AVKx+kXaB7sHxNi1LWnvUbX+H1/n/5zmzx+GnddgVWPQ2v3X06qRlyi2lZw7LBnO/R5UpUvx/+g3
//9Pl9btf15EfhLjXgmFF+PH/3lwyAlTZw1nDAS9IrT1RoZ22+Cvw9iiiqPxMossr2HvUM35PdEt
opfXOu2lJE9wVEwQD6B9Ogw1MAEkAs5AOuvwyGZdz7AhNML3gD+ryQeSj4w++q2UDFoopf62LSTI
9Ph5QfAbmquWaeOp1qTbvYpMUjEH2thW+QUTTQKPvnyVan0f5vmaVaLLj/3QR/Jz1N9wvUE98xa0
OYtaYrwVHA5XBwGoI9TyJZsOgrBprW+9azD3oujsov0sZJ76BLCnGcFa7UYDxNxokyNXg2e01mZN
t5Fyb1CtakW2GTVsA0a170aU7a1wL9SrhGwV62qgkhKuST9VbXhyvoNU+bTDBeS3XuK2dQfAUCba
FcSqx0ww3E4GfaTH3pBUfjUreLGGvnLieNqrjX5CnLoNjbehxMStVYdp6Zx6Sk76YijEF2CvNYYZ
/L0WuhXSPodt8A1e3DYH9qnVrFOg4nc6gV2yuom4V54q4LLbylaCmPfW6z+JEPtTmd4FwdB3VTf/
WLP2o7HoUefkUpjzRtBwmKqYVVc6W3D9ByPONkpibFI9vWZJ/yDldyeHNbLozpHHD+TcNm4PJFzY
A+nVkA36Av6RcFIQr40bS0tcI80cNHcB+RH2rE4Hpf7DJeMlVs3uosx9BMGXSemxyqtPHzmzyNJu
1nsY90EjE5Vkpm4oLUdp6EmpduZ8l+P+QipG/AUkeE6b1boTk7Imr+Axi4nS/2jpwaBsFf6GFNE9
AjaZzW1oK0O2WdJTETpy8xUj9TQnL14OKOUg5FcWKng7B5lJ+pugep3auDA+wRJjQEcCh36wjx4l
0T/5Gbbrym+guhJeaQLAbkshBmpRY6AQMfdlm1jDtpA8hGx8ED3g1E1rD1XkmkXsmNYByx4KwzwF
YWlHsW2o2I2Ctbu1bY1VO7ShCpflYVVvdBb7GlXeSPSWeJlJSuVzldS/icy0kHJZ6AKVZ8F0c/GQ
D+FOSYHd9hgCtSPMPdjoff0aAs6U9YtGLKTWno2BFLSXocEXnAp+jkI6jmLg6iMxPPNR0bVARkuv
yFhgKbAwcKDak6TvtQa2sroL+NCYsK+1Aj3+VmvXbHwfF1+Dum6V3pzc09Hw1eyoypB679W06+b5
psXEPe2YZOiGqxjeutxadJ/kRLi6fCyiHTBejGCPbmCShFVXDoeAlIcXySB7qde73dMOm5KcPRY+
8jq7WHZ58hHS0onrrhx3YhqYPXDwHLj8fRb3sfltyNdJ+cKYgliaEIXn2kHdI3tho9RZMOB9fj4u
zdl8kVLFHtqDPoxujFJE49+Jh7jW/IFvBkjDaNiZttMKPyX9MvVT9SY1tnbLMT/GX6PmataxIMRY
DhgIK+g4G4TmvOGADAA9kyj1T5wGeLkhvB7JCn8kC7Wwtvwra6jCovmW0gLgrNX9XJ1WPx9G5iyj
p5ndeF6Ya3sEawByEefF7hWCONRm9RRe6LkdTkvabzrK0obAFTiZv6OZOyDXt1qiIlwfl2fUlr6B
YLkdMu0NRKajRmGgoT7ENR1eLKF6KfLmRc5544DUXVbE2k1snUaUsLacdJn9/IX1WN80vREgSgUC
puJ71e/6AMBPDLfdIkuOPGPam6MNSnkC3QW/HdsvtZ5DjquAA2WX/Id1/jnIkOKLedeV1jbtcKSK
LxC5yJcIlNSX+earNUiGF9UE7fosh1n5gVPg+b610iudrjkcpnhrJOAPQvbiLXBe4lHudbIRp30Y
+0Xua1+Z5reXeU68ucLqgwPpIhcc05kd9T9gye0+29flscy8p4ZTQ/r8RnKN0G8z8qb8pbjDgpUY
0LJ7XIi6MWRUjYMdc1flUIPnrUpgEfb46LROex41s9rijBSMfVv5AyGLT2cbTiRbiDZpsWwiYidM
80NP8u8o6q/aNJ6i8V/Pr1EzrhvJzJK75iIt01EOCwDsy4vSV7WD6NUmRI58hFnzhSfmPDaT97og
ayhHQUkOwqKTSNPAmSbQjasrHu9DdpB7sHgpxLyCLLvmWE3vSvaWZR+hdOnUoz7/1tT/+sYatz1S
1edhdx5XL+FwFMaXcbrPCw95w/wEbDZ34mQ+Om2LQtPKf8F8FRZc1Ox3sC7q+AOWnIvm1sbBbHmE
PGXJZyLt83IBZzjBMf6IzHdFdlaZdFAcfRgd8vUPTv9i/unZZsVGhdK5GXuiIewyeiB8gaf/Kq6+
qpyE7kp8iq2BFdJ8DBih6eTTH6K1kJy1qm3OVvSoZ9GPV9Hu1jeIY6rVkgIX7VlMEH9kkjkneZbK
JYlX61aWc4+KnUd+NLLvXBp8qAouHkaU1gr7XWgIAxKbplGOU4rVe3yLwDAPSfehR68av300GEfD
zHezwGiw+VDT3JMgafTZBd3w1hCJa1mDamo2efWiVLssDSLyhGV9cbqefITqquFMEFkRoUu8A6N4
k7XoNM3Sqy7tRetLlF4UFZiS4faztpWwSFf1vcFXiY3PFfTlxZrioGvSO2rIcypb+9Qqdsty6XvO
8auULHwrd7zMp7YyNvUiXVURSO4gfU5F7Sb96i3twNGq4/wwOGl1x2y+Cnmr4PWZw1O5XGfVcgwF
rn8H2aPwRsJGn3ls6INykpMGSB5F/jtqs7sKuGYahRjMYxd95OIWFLQG3yj0GzjyxUBVVFzx1Nvi
lPhG89mtJ6m+T8pRL7/CYnQSHaeRrPv1ZLqiwDmSVqcWD50+SiSyfBvi6k3g8JEFEwO974v3cPhu
tfGAkHCTN4eVPCPhOoUfFjupBTf8ALmjAkW35CS6iOoL+Z35E+S9XU1pt2TVRV+WIJVmXzCorsAb
ENn1ORBYMsVHzJOuOOp2p3QvVT5vUXQFpCts05iQDQvLUJZtsE97qaldB+Jd4ExhiislV+yxGkVt
+NnqU+MKReOadeZOeEuBYLjTs1bhE8P9+ov9tJd3ixSovehm05cyIbFOkv0SapsYyIBWc0AstN1q
E5AAd1VWql10ZW0BtmIuP4AuEoBajAe20a+x+mY2V2GVbGnIfAmekDgkh8SIXtGGbyZd/TfE7znP
IZgEUogWwTr0heoviXwU6GmHWNxFA92QvtPAW8yT21egtLvuM60u0WQ88ng/rPDeEZyBdeYS6L2u
9YZGwvUM0EN7V2Joc0PmKLqpgAurL3NnepIBYwvkBDSISujuS6T4sih+ldO/NSc9i2hA/N+i/CUr
QHIbVO+RRxDciQ5qj2wqyMWTWt9yI6coi3fZTCAKYdwQ4TlF5aZ0Q4vVlZqPnyZQbkzd0usyfY3t
sBtgjoeewm0nLHhfyWpkF5StMzUNDcUq8JvJteXXI/h19kD6bZi41YF3k9NDNJyfqaRBwNl4ImFa
84rCavSB+ZdH3G84VYnYw/qRW/jBid4l0WPZFL2xx2GxBwVHZq6FDWrNtIJ82qfMvX0GqBSu1cpX
7NxHM+3hvcYJ2UwqPIii2NA1+HIbveFZcFIz9+SifMv4MIwY7oIx7soWe30mnLs+PymS3HsVGKk3
k7SObYbWUx46W8TqWQKlx97cGsILjyEvYi8HRGMcx1reYOkGK4CDSo2c1kwPrQllp7xFw69Vq0iT
oGJlhM+9Tajn52OKP+uJrRAx6q67guuxVrEw0CNJKA/JyZHTaq/Opp3V6iOU4psJ7w9ljNsq53kI
96sM6S++QxjhGxhInsX/CxwqiapXKS+vbfelaf+qehvmRADNsCHKbdch61wMl0w3e0D6PBr3eSDX
ICN+piBLsZ9csePuMM+mYGIQIJQrFVG/ESK80H5YRJDxPC3WVtFHrhy6xVqm4U43c4SZdpFvvLKP
Im99RrzYFizrYlnlSy6q1C6jbUXVdxsTXIthQSxnpw03AxPfKgThIERea1YvgyiA8+It1z9LqBCk
RSzSCKsndBYUDEJmuu1wMKdPKDE2xC+7Es4KgBjDqo+p9pZyio4j67dKc/WQC5jOJKQ/SKxrJQZh
3R8KXd/WIrl7jR5I5WHJuPZeYEQB5zkrBTOENHuhAbcF9n5C+9NO7d6C85kk7OL7yIsrepcYl5Ia
2UWSbZhQ0s4gCdD1qzDi16nTxjfGPBgSEBWwz78lSzoLjZ4ztVOdQm02Ff/vILl9DnOvyHgCwsrP
5/VMFDUJp8V6a8vlL8Kypd6t2q6yvQznaiEx8kkM0g7P2KWm+62pY2VKMZ4IU49fpEjDoW4FVu1V
HBUZ0QS1cSS7A0jU5nnNL9G1zF8rVdzyPUzgMNKhtcmftDknJ/pXHRDMix69q/L7Om316DxGFxm9
aJoACBiinxC8TkL5V0SxR5qNi6A7bo+zRq1MM9zkG6NOiFfbResmVWC65VvWfUeVFqU0G2cekNSS
vqxNx7lKnCI6Ze1u1n2xudCLqcU26R29qGDtIIp/5Fq/aeKDaTlZS6iaQ5lVdgdN2sn5Db8f2YQS
BSppGAtFngbqNQSHK23TcN3kxvxVrLHkrYVQ0y12XibIG6F4p2uoIIX3wUia83MkLwLAakqcx78z
T5ZtZW7YXkYSgGS4B+pfjTtJInVC0Ws+btWLas1po4VQiWdGUxAPUFK8FK+zTldG21ryzzE1+haj
MWMfopjmrDMnl5idcLmvoeTF8W9CmKaEEPIUhuQ7/Uoj+ZO2GW+MxZ/wUeK4L6ovgwO4m500+RUq
x0gw+IW2sD7a3Hm6wgxK23mflSRuxYHZnsXwhKPI7hbq8fG1Hx4CRTACmL2YF2Q56a9pPQIWcEo6
1pIJT187ZfM26WIgzADG1coVkn9CcZ0YxuREH2f9th2+FgYxC6Y+wVHkWytyfmKYD9GCk8yqC9um
RePOOAypOAS+5/2oMQfIAJz4jHKjPHbqaqRjXOHd3RmkEE3o1NjdEmFxGMUfsfgHvRBgRrfX5tYx
7F4n5ylnjK8DAWLZl0bzzpqQiZCdheDZSMwWyBdP6ZAAldgqdlvdjSJfmy7pcp54TyZzP+sIAqCS
AP3LqX7cJaZ214K5kFE9U8+nE2Zi5cQkb1+OVKPVa2U+0RCdSFHIVCCjK70TbcJPbW+r2LjE6Hla
wuGqCnaj3GqoAJXodAskFyIHDbV3SY90E1Nj0KH6uKVIIj3MMPhmaRPJs5fyVKcDtzHEmuWZqCPv
SfdtrSBS6qMs/WThUWk6T68pjEZCRVgL2LhOd/WMPboMf2qh/5stsuDWYieIMCiGVuNw/JgN026z
ZK8OoHt0mZMbq2SanARE66KINRm+K3MaBhg6IUC0+iQaW+ZuFL+yCSpPdxraIhibRy9fIEraTRSB
Vmn8NPmnAq1quzPlGn/iAsOYPKIsAsZDtIxOjlIeMd4iYFh5vi2a05m54c1pNmNCI3gvCbF5DRL1
v2W1CRmhOoQJUiEPvaho/NHJ6hVJNxh2IRL2ohY9s7EpRDzLpl37HixqL09egFkRxhb1FyCHyodW
PylOHTZV067IObpBWTRA58kNyVpm8znJDNIE/qE/EQ4mx9J33xZY9st1Bv+zNJH4WpeCRlzQUg3O
2o1NzoG9kszEnqV1pux5L/E3l2fISxO395zAcuFfYXlQRnHXKXG2T8x0JXC0fNIi80Zt/ZD0JiZ0
iBOMuWLcoSMEs2FT5tW2S2QmkXqbfmpWuu7NzDD2GKFmgtLFiHRHSc/vQkLS0Q6icH0tZr06M52t
KnsCj/fShc/gMLaoryL+q2CYOoBRI6JLr2q6Cfw48DBWNcubCt+OaZas3AG6y7fJlIafojDKf4MV
SsOVtRm8pjCSFnMjrGX2bUZJHbRxHb+iXA9DF1BbTkDzkOQQz0BtOURGTb44CJ0tkXe36VkfzvaC
11MncCiTPKXhW3RRAuHAgHXVfOhGAt+iY+44LXg2uqov3/VxFE8d9KRzVFbjNlRM89qOKnWPxqi1
hfDGDKDVJMZ7GqHbxNb1l0pLQEsIAsggSPX6R8oQ9RDrMsPHPinKk8bKmFCdiHRG+LlcXWzxdAKA
ypTAK7aw9HWlMLqKqk4/ZbvQFE8DJkq76BMm42M+VW/JqI6KJy4wUByLlNxANMOEii1XLvnSNKdm
wfZeKHL1aYby3Llm0nB+kbj0r9CeqdthP1nDceyA+fusPlMeffzbnTvLXKMoROfBK4RnCLccSTPk
MnhmpwV6nGQbfS+9NuDlj4Nk1NBdoOa4MuGBXg08+6JTOwWDLghwnJXsRRQyg1d/IV6+grbItHFS
HN3gFgXi031GvSReRXlqvswujA9xmxrM+avKYl6Qk0jXNSBo40TDfjvOprhZmWExZlU5msknHG6h
Meds29r205gQaqZTzolB8Mn8Wnflfy7BuD0Jdab+ztB54Pg101EpS+spAYdw79TDNlVmdiyQooic
S40yLxjbYtlwgdrRSDQljK1N2qgUj01iyPJGlWMa/aGX1N4X+3otd32eS7EbJikhAqMWEV2WZ+MA
BquNjXrXIAh3l8JoTahR7fNn4tlPA4q5ov4opLHqrtooFGVA+GsSZABROEmmVTlWmcjkT0yUNPP1
WoP/poU0ZLPONUHDXhyMwcBpi72djxWEDrhl2ZxGf1TUONDjVD+aUO7eRaCDdloupVNIVsFQglwA
USyoDPUUV64r4nVwtIEmWsvAyjlgOOI3jMHNxlxqWMglN99+1CVOTqktO6A+ZdPsVquEhodZXSXU
rRvFbgPwkymWxUNyGZKi+Q1pUa5tKCjHJEqZwGhMQXgCSsKSR3WlSy7TBywIxm5pWojMncBoXrNO
MraqwsFKaDrDctChK7FVGQuIOUoUAIVTtP61iFThJC6G5LerCvNyjrTO7XSB3a7R5vWPnEGh8TuJ
1rgfk0Peta+6UY53qdffIQssNjLelsajBMGQE6iKqftzgSrip/NMrlcl1fj8YtnTzSF7mcww1o8D
KTsmfSTJe0QhI6d3wMkh046imuYHnEIn1t+NOTc/NNi53w4Z15smzt8iebr23Cuz5PQ4Ri79iq1b
S1flQ4aas9XjhKymkvCgpijl5aAJVXqjPmM70ADrpF6VGhgR3SAxo9T06R18K/Bda+m6N5HvXrGL
kQFi06+9IySsve1sbAwOmjWnnMLheILt1H7kbY6EfRH72Gf8whIhXrRto/eC01oURYkMs7UhtQWM
GvQdRyTjw6BMbOoApHHyvaxWejKapLxEc8md2PajdFeUPN9xBHSver4AF4rDVAmQErWiYwpF9Mme
bn7EVZxSPcfPIdswCy8ZguqNbIAHbIggdsmmqM+luYgklJXLN8rPBrHcKp7HBuIPg6o0dq26Mz+F
1kq+pFAZfDDKVFGRJCyfkzJWDFWbKn2GRsOrCIY5HBUnlPvSW7sIeKKil0wFkU4jn1paLrZQKPmg
IvMo1jlheppVr7kP1Kz9VyZC+wRF8M25LYoBSF39Wo6s3gblldiDljGoPl8Lwjqv2krMeKvONVRW
WG8I0zrulrqJ3kqDuVPd4GOX0ohTvrDkd4LLqm2mxaK1t4iTTKdnga5GWALJMKumqSHzRdTlfSOo
c0vCZWSN/OyZza+WkLpsJYkhQWdFCARYd1Z6G4QDsU0KatXUTiq90E+yluXNXqlhLthmO5Lw3GmD
1gRJTAZzavetkpw6VMjVuViMEEpJNgKZ+uJTN0oS9ZDFMpUe4YamRNtrJ4voUHG3FKHWvkhqV4c7
LRL1yuFKyPNjxufA2HYei/69mMWJ11PW8iz8lPkfh6rNvbrSAs3JwChd6GEELsvMpIdOtuqxhNAu
M4tXJKGcaAhB/Y9vsHIJPmc2qxgyfv9lNT6XuFK+xk4MSA4iVnj9Aktg61NbuvBcWjyVUTR/j2o8
xg6fTPbTNbn0plTycM6JX31HWG4cU1GWd2lRnGfdGnZtLHEMZxwob6Fkdee5j/8RDU8CvGhu0AEI
tMAxqe/hMhOTohLWSwz6ySzU9jNSmtSjX1Jsif3kZonpT7jLHlJLCWWUNceGqLeb1CpPncK0g2nN
Pe2nvzXt2D1NPLAUXIrBQkU33kWx9JNOO7RqcbSG3pcbZqDQTr4qUqc8RSSEfVpoPOqRKPhqMjcZ
7X/Bthw+0EkXKOXAbFMX6vKGjKXSV7iH7DQMoaqLzM+WMjYDkAn3KYSB2ukefK5/lY5HRi76wCBT
1ZPXia+MEg5AqMG0vOkklxWPn68fMAV9AsVcoS2wH2zmZDn0KrwlgaVs6hBc6E6Rwt4DfH9Re2G7
gsuv7KYlkQjFxNx3n51yw5+3KYZDT6EuT/UWNNXWyJILMe0OcZa+zp1IfCaXZnuO4m0nDbY0/Q2J
eREbyRuWWxjK7xjSGGvpG8lKHGMki5Hdjfy2EnItSzDZVfHLSl+WQdwY7FGB0np1pXis9367eWsq
zJpJZDQW4XWCPxEVIymOk6321EbKPk4KRxr2JnGsXQTkq54Dq2+vSdwGE1WZ0QhuI/S+mvwsYvSC
89lH+eFwDnj1sGymUdkmUudq6cTglMYNB9Ez59jVVj3Q5efOnSpE0D503fSyfng3w8ytBxDjsDv1
+sEGaq4LlrzJT9QxZTYiPteEoEDAoujDTmGCopU8jIhvLiadcxXdCJQzOldeO28yAqsYAr1q6HjD
QDQsLzOPZXgyw4G0KAoPQ2FDbJlXjqutYGqXtk4Z4BHlGLFAtrxWao7GNB4NOXvImNGy5FeJGTEx
V+tKr0uUb6VsPYnljsmPtVKf1dB97B6z3lzEkdhTHMQxe/0p8whMZCQl3PL5CY29o+gh/QFbX36M
LW3fJjDGTdEGEgAaV7lEbBx1OdsZRn0YnuHFFvO6foBOopGZIHl5m2BkqL3BYq2tal4bP9buRSkk
OwKmVhaGLcDyNyfK4/XIzGMzZKITigCSy+vK5hA93WNYIPsjuGZ/2McWurPSK6NhAxbwAAzFKl7b
+GWEPSy+ZfUI8+pGveqWw7miTVZFv195wXOcxaPmGUBD9elYgz2P0CNVfcZ09qsFJdMtx6yK/Ai1
Gy4WkOuPvmTNQbr21P4sAFzEhl42skG+sxmk+rYqd5luWrctwvWoCgwKk2ua8BYhaGwGOEMaSQv5
uAUDZ7fS5Ne5tFmgm9mrqS4MaM1H0iWPSjNcMUy9vCPtXnokxmNYH1X5yPPLWk7+tA6fq6QB4w8/
lGlqeblBlySq3YdsvJjjgEGl+/Xi/sMybhPNEGSMPgfi8zWaAHbW3BOHIymBUHzkl4GHSJJBsM2A
ECqXkEdhEXnNuvNYii6MQAhMIzu4czx8jNmbIK+I249DHsDXkZS/OepZdULg6w9R3VwAKHow1kHc
gSKaJJcZSzbt08mBCU3NZaODsZbHypZyhYNah9eJJxLMI9MS3alQDi2EGbakvdTpPZsEOwLMyaKc
TRhHamW8j4p4lgbdbxTw3kv1VpXdBjDuziB3m1F3oj3M+GFE1644PRvCjhe+g2iEwMwZ1GPbP4z5
MIsBmR1vQGjIQxiOnRVe5z79znT5n55gm1dmJ9P39TMDgv5O6Y9x4a4igpPz83euEl/iPzJLhJ20
DARBZyTcJzqbRmtv5J+xsM2rP6X/V3WNm5YqtvIPohPHFYrU1TLecQiE1k6cAtk8jMV+sQ5Z1m0i
PDDDoPplJLmReJ7Wa58+UFb/JnHhCLFDSsrSQf7fD8BTx2tSP5jdqs1xHJqnFGSMDgmN41IdFfOj
006gDj0lcUlqCHjKeiW+9MweOe2kKDoOuA+z/E/uKGrAho84gWtxdRD0EHDwAuhjQ1W9lcfvheDr
CQiuPvkGtacORp6DTZkCnS6pihhGPQgtJ0ZFCb8HyuBQn1kTInoC01pGpDMrfzHOh5gcHzagR6kJ
pooSoawcTejtgiH4OKvOKHPyJC/9GIhtvoG+Zjd0Omu46zmVRGJo5+yFQXGo3pPFuI1149fxt8ij
Ikfb0YRmSVZ5PYGrCp0CsZfYM3W1rMFt5o9UPcqAYCcpd/QOLKXesZqiSEpz16yU3z6FO657o8iB
a2WBotW+pL8QeuBa0b5Ykh2amxdjbb5of6jTSuo2DuxIdoyInjon8lnidmXcaEBZm9egMZKgpEpU
J5W1KLtfg/BDhmO+oS4/stYGuQJyfEg9GQ1LAj5TLf6a/JxJuh12d4gLyGUxzenqnwCJ3il1T1c2
q/iQk+VNNipEtY1NK8fEH1mJGXuW3nuCEG0bQfG1YQgsiJJA+tyWX61m9Z03nQsG+5it/MpyvImn
pzqpZlqhqo9cal9zapZOYQ7QxbuFUGGRRUweG0FOBmoUIwKjHFWU2lMwQ61lRZFZHBth/ZcxRE9b
ztPivVNecZp4cvhvmRmf8RhD+3D1XvpCGMuSTNiHhbEp59PaXkND81Xo8ys9UgEBf9Fva69eUHK9
ZepXyuXVJZ6Siyj5JFcxYxdoG0goqpWpI6v0a4RbKFFLjwPz0b6BO0k4t6U60UCQA4fWOMk0LlpB
BROz9k+SWePLHW/KgnCuNi+6BIBKyvUOvVkGoxuQpGbB5YXQGS6sd5VtlIfu0mTboryKwxfwSztL
2JaTVF8ml06gNW5Wn8n6flzjRypKPrz/jSnH29p8TdtiG64cbPO0taQ+WDXs7wwaHI1kHWuOg0Is
WN3hhtC+xwHtynY02ESvC+OMu87drNFvyTiiepufwk7TQuUnbMaBi5JaSzyvtU618Q9lsrvIX5FK
c3IWwcn23eoCYnespDopEckgZnLo8usCjjnper+dkNrxiYd9vulk3kxhb4r3cXpbSm2fLnm0EVqA
5hFvXm8rGR2LqCyXdly5XLsgJ7LdAasC5rx3DKkIYkO454kciHHWnfGVwqPE+c50OyFftkl7RtI0
ucwUCIcW28Yx1e/kqR5PbPiQEa+7+Zx5bwwmvbvyXG2a2Z9id7gO+5ItEt5Gy5bOBtdUHPSXLjta
qTuAHiSel/qgu0q+Itjpgd2mI6aeKbyKE8+5RzSvAGJwCUTC6fE9PUvaUzVsqGKXfWoc8jvLiUzY
Cg/DvMt/4Ye+uOJDRBn2UFvbfOt0O4PbUnNhuWRfmI5sLx5v/XSZXXRld/7eOhBqm6wnIOzMdXNH
7I9D7/IWk9mQoLgbO/QN4yVWtyFw3QDdjzSeVt84VMfWL7zpnLkJh3xqr1s5YIl8CH+KZpffSsum
yB8Qf/kKR/55fdd2vTMGmeI2/DdRKDRvYuIS5oLPdAuJfmBOuAWjv3+KLg/qhprpOTe+CO/dlaoG
ZRU5BL75Vsj7YrabPZCmZju+lOouSk9Mx9KCcHcK+0BOxydIz63S77S1tbtBJoYf72PuReXPKK48
S1hOGfhGaA/FQ3Srz0kQPb2Rr0ZQBsP3JLjMJEG4IYY5MK9d2DNylvmlzLqYD9RJN91X6dKZ7Uo3
flDF8UrEmw6frtc/6tqN7jwmLL2el+Ls1+JOZi7YEU83sElt2z9r/qq0f/AojeVTsq5d926tx5If
gb4o92VrNySuVLgN69d2K0uIXnxjfmVZY+nurAVd+K/8o7tQWp/iADnvyrJxeJsJaw4drbNZlbFf
qbkdFUZtCCfZBsY7UXUYoM0oatYtuwRx9vvpkA4IQyu/cfnpJhMjn5gT1bqVjHMNwpV4KtAIFkC6
Ua+LJBmeEQGQeoFwE/WrJu+p2Y2UXSOvwCbat154E5BMeiHNx2vBX+JiigaZMt60V2W/Zn7zTVQO
P2uG43zX/gy4qexYHVCHSWfrm8Qd/fnApidxLOM/crNrnO1UvoX6RpCGs5IQwXybnPO+9TIMkLw7
qFtQ0QRzuR2vDfd98Wt0h+Z5NztNZeczh8gWBnxWv5SsD/h4smjx/h9557Hsqpat6XepPhnAxDaq
I5CQX1redIhl9sJ7Ju7p70dmNk5m1b0Z1a44O05jO21JwBzjt/XVqu4S1H9ogGmW95PJEwUq0K/Q
DqDkxynomERTnDpbtYa02TOlk3q86diimV6jB+Q46rCdHsy9WG6t5pNziNA3ejWSQ5R48tEM6uN0
ROrNhNJxrSPrNAOdw5ofItmpL9ZztAvfuGCmkxZuat3TXieHwfcMM2FxgPebke25fuwRmfeH9JvI
1JElbvWyapv2SYl8nOD5j5oeGsQ02n3rfLbCQ+gfZV71BRQ3/9GSnXgvirfq3XnEq6PejxQkFhcx
XPLRS0hvKoNeO5MIphdbZ9osmL+6U55uU96nsTH+xDce8wTlj/EOlTkAzPzhPEeLZ9Fdf6kpWI18
/iR/YImRHPndq3nnio2407dmgDv0zHOEkRugQdka85YLidxHFvfkPmwYaXdd4fMudOtkZY9h92Wh
3hGbkddLFIJijY3Vc1JuiH5eKbWfVFmfEPIheWClCLlq3avR7KzRD8OzQF+kPfXtgeK6OArybtvw
HIQDzTecp64TuL1HF0cyMXnr1Ubc5oEY1o3xwptB/0zpD4cJE1TW3MAhO3IxL/Y7iwMi8970nS+q
YbziYV6O9CnUDKilNyHaEle7uOUogbkiQ2tr9uAa8fdaBGkc5HgY6CWiXsb8NZcPd/7oq6vpXN1m
p/fvsYXCvvisosD109OCiIzG5H0JcfMH8l7w4266jJ+I/XjX9TY/Ll9LT56SB7mh7FV1k70r9+op
uxUv3T3ZX/Of8MZzqD+2XFzzcUUs1I3+mgBZcaDypwgG3nCWgBpjWcToySYWfZG5CwKCirntiL5/
rOt7ddomBA+fQmoEHjXctgQOIz276CdyqQd+sqICm6/IgwrhqfSinJZor5/EexVtYbb3ln2IIeMg
X6Q/IHSd7vriV90ZwHIP/TEDCwXrp5I8feoJRm4f6CbkPSqf1YV7410nCfpk2P7IE4JHdOehBh3n
rTtx2ESPIJLKj32mnWU+LjSTcWUWO/XI42q479P7Qd0omO5zFKaEM63fJgQ2fNzRxrYRXRZQVcvv
0oORvI6UjOx4jqFFMmZ28o24dudyx6/Xh2xrwaofo7skYtrbdF/L6/yZqQd5cUbP+ik0f0oPU/Gn
5gPUuSLZ3l2u0FC+1jw/hoy01upZ5cgnU30etprrCyLyHXKfUVuk8jcGctrn6oW0rBShx5NyIFDe
V4/2XnoEj6RpEI4/CEuEstViL+oDM8A6u03P7jvaPjbN4adGlaA/GZfu0L1FP+FnhubvrHxA7BO/
szE+UsKIUdJ6yovagWlteAiuxXHZCVkT3pDv8Xt0j6Z+yJ7SI0niuVduo1fxwsEup2vPcKt6SD7m
TfLhKseG2ekbbrd7L32HydoHWz3xcb4NIM0eZBYukS1Rrdk+ek0e7EDZ1jcL7OyOX8ixwbBYnpJV
FbuJlwMpv4wKExUlm+FtCeZtUxyWb+va/iQf3Vm5oeAE0ea0OLscrem4a/bxjXP1HlXulY1UvLoP
xYv6bL2517Tw+Pv5L9lwFr/p70Big3rHPDaH6w6FOsTcueHNEQ+WumuGrS1Yq2gBPOvuS6Gehv65
RMjpDh+DeTSz+7qhQeJKxPdGsR8lW3veAy2yV+BBdK4Avb71ptWbxgxQ+E9LMBpep/sZoFh5Y1Fo
IumXRuLVOjL9LIBpvJ+SM0QwyW4e6aqNfqcx4EbybFunxd1X4qONkZXGJzPmU8Maw8LyRxJs6489
N0sk76oCNN9yf7tVTWdja6Cro984tHF4fRn+0D3Q7hMxR4jajJtQhzc1Ng+Fkp5cFwqWNGCGIA1Z
QUXd4LPgmd2V1jVR/mhE+i4OV5IpdqFr7UY3fIVu23Sv9NfuVOS61s5EQjdkcKjOFkPdb8RfaACh
VKHrWTMh5c60xa+3xNvOvc3tyR4fE7YMjLtu0NPKwSnUfq3yyIUVhIvRCEYSddpnZbriiIH/IV9Z
HbhHTzqRMQPuokNpHuPqVtKnxgmOWvw3AiFQ9U0zvrJbZMMGYSAjdhzSnXUW5W7iAiCf2muaDT0H
R8o/+OAOXXMMS8g5jtnwrq3uaEdM0VDKY9Ztl/7vX2bo64/1T8blQ+VgGSD4Ya2UMlgKFoJabuPa
59myRFvCvzmSRN756ioyyx4E0nI2R+25530PnuIcegnqsGnua+NBCJ5b2/atve/lkQNIYh8lrcMz
i8Ev8EyFtyx37nQ+KNYcw1e/ujdWuLl9G/Q75ptxvtXNTSKgBrXoPkwqB7ST9TwgG9YvtYPa4+z+
mYXXvaL0hEmvEdi+t7DFhthlCo9n69wAPdZ2fHLoJZH5QevaTZaLLyzcewERoX3yaJWJp4a/gmc8
CPZqYCgfDOVaJN6MJK2rX6tPQ27H8bCUxwrJmrP2kRVIopL2YsjaW1v6nOeFXaovnhO+jqwmrH81
N027VWZjen393iB+sO4z9uJmM79b7nb+w12vzLiZ/AWTiL98cGRRl5Q6h5QTSbfKzZgUhxjHQ7eR
7vPMe20CDi2qc4GAoPM5RSnl0D3Fzbe8BSP/04lD1AYuFHrFskkdZQIu0TYWkc/Smybf6E40wK8O
ptgjXlE4u1C55UnQaIHbPCDhGN23aglW7ri8jPMzGz5gl4pm83UpITl9pVa8wiiDhquagAE4Gz+y
ubIBnRUJZ+AAgjaPdpV7E4CpWegwGFXoN3V9N4nklFUjziBQ3FrkvW+WNuSLeINAOrWDpmAKk/Vp
jhNtR42Av8RZfFYc6b6ZSoqQH/dVrkLi9eExcwWAES+CfCihfwJ7AIWbmEKlL21nPumo2umUUU52
J3uyHfLG/mpTxoDUTj6zPu13rkp3VYz1bUqFQzdok5j7PkfX62NrABZsHA0QU6gKF7llktTaTP3y
3g1R+D6lOsrzCMUk1314PwxJHlStOR6QB/VvIa2HxzzU89uIhPwnrh19J5cqeS6WgaVjGId7rR7z
AH8luk7VXI7mjMQkT6zysljhdNCEek/3ToWPKK3fjCQLz2oGA4SY24brJOlomk9WoRE9EHU8BAqT
wDQS8LT5zmwKoI1RKuKsmAXEfd9GZhASvvoUjyAMFDsszPo0HmK4HGdGsKwT26REJLKd4CxQXmCX
HRXshx0NITDLGrpBsgi4ppMhme/1iPNkGerIz9TcfmrIaH/LMz3yoyRFL5papaye7baDnYqB8i2s
Pv0YLz8ys5WzijLpYOFr8RWtUpDppiYjZtkhKkPniYm/+S0mCsDAUUuEqFmNKVk2anPsR9XYp2ZR
XCYbcwZUR9pXe002uc27MbhtLHt5zxKA5HQZxakyKDdEYxfVe3Ta3FJzvCisPDxPKw2uT48iDSlp
lweLE2osNuPwKq01Swo/9j2QGNNICippmS0IRgjUmtiQZYtiLeulHpejn3ST9FtnYZOrY3vr9Dnu
B0nHYNWV859oxB05qJF17hJWmKjWuqM+xZguU60Pg1qAsPRhscqy0GYlee8gVp/Vh240mYwSw2l4
6rRUlDCXKsCYQqtnxrTEktNbh6Khv4t00ei7RS8yyZpSdzbieVFvLEQ53jiwAsaW6F6rQTOeNcVE
9DZU9gRFlUSNn1MdCBNfWwFFkXTNVUjFfpwWd6ESGuNXpZUKj4IpJ0Vo6KqrHMz+nGHwehF96rC5
U/q6WYYSlSc9TPVZSWqWVFkN3I+17USur0d5wXps6HguZsNi6Y5DV/nMp9ntPmp9KrKbbLhWoN7m
Vj1FVSHdQ1ia0j1NrY0KNnalZr1Y4PjKQ6OapUn5HDDii+BjZ25s4m646M1cu8emcWXybc8T0E9B
w7POVJyHc0PCUwlxGzo51Y47taydgUJoQ8NqV8SWRn8uYrmYYgyHc4OvuOXclaQcmt+hbDAILKHM
5Du8G6w6Tbamu86usZHiJEJvpbyWhBM6PJNa1bzO4QDbOObAoEdyUIwiyJXBTa4khxky6HtLocsi
jZThFX67q3dtYUblyU0olVCgToyYHi5ZVqPUnW20TDqzfEUQttq/O5UE4Pzm4lpixa90jLCN4rQL
kmwKOXBUg29mNJQDvWgEEykioLB2EoW60+zW/A9RGv83Kzs3obnmidIebP9b+EJpuUNmgZF76lhm
mCTxhNjh/FCbylOfq+TlsPz9z0ZzbTWs/0tywGoz/8tL6v+aHFCWwinwDqOuTmAkq18GqoHSDRNA
q68fSffhzHsmNvA/xQf82+sSu2asqUfEEJIRRKzHmmjwl5SSalmsWTcqUqV4QNEwcdSs8KplNdL/
Cz0wm4r1bnF3avzPQIb/j8P516yq/z6cf/MnjxJZ/DWef/0D/4jnt/5mqFxsrqUTZGit3fX/DOf/
GwmOGknHqo5ln5xDrtR/hvOb2t9M8h25OrluCEJYE0I6DPHx//5fhvs3LlsybgTiECYB1/h/Cef/
t6gFlZTKtSAAgesaI00I7b9eISqJtjl2WZMucWCPIravWWduxzZ/Ctls3RS4Pje5bqf/lGcn1tvs
L/fEP17ZWmPHqS1QyVr611em5KYaU0I9NslojJ6xsK8qKZbpLtCW31qoh7zoz9TCUbtBjzlaFnWY
P6Wx3E0ROKp7LI5JhJDB1oajK8abLca7U3dzZHShrFXqxt5oRuxf2FFBG2kDwhjplLepKN//8kXf
/vEv/mvFAHGb//4hajoRnGsaP9H4fNX/RzDIHIXY/GkOXQx6ljWUgZROguZYy2s6tBrskfs1lEAz
nU0CUlowu1ilEnSVeI+m/mtkqURZxe5FiKvn2Xlk7RHUvqVDXG86e/pFhQD2EdYafy+UvKskF2UJ
mXxrZx8LV6ek2f6Mwjjzu4IOLpGfEmH9wUbMT0wpATZj5put2/kYtclDmnKB5M81GYvGj8GNMRWk
iAmjz7FEyW+1GUqGQj8r9vAclr/izSzvR7X8NpDBI0GhX0SaSD50glOxlDE+95BjRgt0jgRiUNxf
arTployVkwzHW2WBIkkaqhKkdaxC8k52X1Ov6t6ca+QaINhiIwQ3F/ajQ62YB0J4FbX7y+12aPKF
MmWi0/yscV/doX1vpJkeFSe5jRB4hUe0GY45JHlIEZpjh+HU64acWnbh9QbWZLNWTyohvT40jOln
xZjfpV3Jms2S2pc9Z0AfrZd9uF/6hu9vTcNL2nG8iqk8CpsYhYYZsq0x5FOOm2BUj4HCMyOQC+NY
Hg5sEigI+TAOZiY732qSs+wiZQ+rJa9QTGDfnI+BURiLZ4p6F2Hi3TRpBl6qS3ZdzHn5TAE0Z+em
4TyH1cjfZgm3hMREeGY7syM3y1OdfJlNj95FRI8undIbO0VmSL7YLYvhlDq7O7R4o9oC24bZM1FH
8VVvRaBU6utIDifRjZbrt5b6mMiePbcdnAML5TLv4IDH9KwVCgwnRzKxDO5JtDYrHLIL3N8sSjKs
94ZaSKxPob2dXXOnGj25JFpDOQJOD+TZ4/KE5ZiMAie7Z9k651H0lWXOO0nkH/QSe+pg1NBdnU2P
67yvzd96JLwBoSpIooXloq3ujbajd7YOMMrsEWaLqxDMrm4JKk5X+k1O00GacYpbOr52dXQsRIKv
M/TlQr1zaDWPdeFA2yP181p7/qVydmtPMAgzAfAbm6KM6m1amOS76YBvkUK7GbA+JDVjsFugN4ys
2nSalRrpbY1JYZqWDMc+gpyosS60MfOpzQChPe2CHl3XRzrUz4MCsZ2ULHotYEYv6OKNkBPRHT5g
GQSNJ3PA1DAOyffMSTvSzyaEmGn8mmhM++OUf5qdQUCBVOgcKs6G5lJ0a6tvUd/6RHFrzCjdwagG
/dRmGahiqW9HQV+9BmtgE0QymQ4ZOS7XVJEjDcwINSkztEsWe62v2iWGZeEbQFLoCDel2xZ+pT26
RVt5c49lJ3WaM80axEJNirbnhCLoX628smOYHAtyMxpqXtce+KCy2sfKokidJoBtKl1jY1bGTlSS
ZcNVFuhZmJf17simqsUNg/imqhBgnKrBOosVntJcLlioVchEdT51lX2VwpLgTeVjXIRHuwx/lwhK
djK0n7yecjo+cT4M5InAwraR3wxtICKR76hywTdIzMg40Za8hEXq03PZeWkNmEErFAauGkofqUUS
Jo9RBcuOFJXht4UKUMZb2IMgq/NjpxTigBZ1DZbAeoN7qgqZXDWiu1XH6A815XljBVtp1eKJLlxE
FFXtE6/1lWlaiz5ds141WvSmnypXPyhWxINKBAkIdT95Rifvuqj+EiJ8J+RL3GMvwXhrUiA4WSEx
SkcjX15FXwqMUioGUeXeTIYvxVn0B3R5ZLRwW6fh87pDbQsb+kZRen1XtxZij/qZDsBu1w/lnVJa
F9wzlHpb071qKKlfvOk2CnbHxSUHG7ITDR9VXSO4Ciu7p3gUZkQu2Rt6rPTUgtUutnafzdWradN5
FbWUi7vlYa5OqKjxhcY0JT5rNRfXapnRAFeFw3c7V5/E+3Jy1FSxD+gnCl7nLA28VeS4UwFPQ6Kn
Oc+1pMbEMqMcBaL1mWrai8xXzQ1+/o02NdqOoN6gXprZywR+GcckHUGdHghC88m11bwpY/po+xl1
UrgfckAxy4HtrpRzeyqXMNxpMSzvWKrPdtr8diK/w1tyWCKSDuwQGaBrFA9NVRzyJXyXSi72pqzN
IEscn6ihapc5yi9VpG8pTw1QquWxHJDwFEg1SahBx2bhkgEIRgbciWU3cR86S1gdm7BOQV4ghhr5
7mr2Oz0SiufEdsHJCTvUI3Xp6aQlt4TuIUHusovVsqgGWuyqiWrS+F5H2sHanpznUIeKXUDJaIFv
i4sSr9rtNVMsaZLXSaVCnK6x3q/HcJdGo2dnWEEGqizVcUJrCEuiO+2EoVd8JRBSKQqn1pY0qnAW
O08clazthpfkGK5haIwOFRitkY7n1PQYFEiJ3XK0g6jFdNc54kZKKgotx7o3OoLxLInos+9g//Js
jneaAWFFyCg3ZzcfjUoYG9lxCZHWkW9FdTOngUZ3TUPza+HoSZvwwbGVL6SOiW/NEw2/jv3WTfZj
OaOTKYryNGDkcocX5jXeSz37a5cqu5Tj62Pu7hakQIUzXEP8YYemmu6rfqV6i+oZr1u16edvelCW
Q95y3nO2XWUzzJcE9+umxWYTVDFMu/mmZfanlp4rFFOXJsLWo2q3duK5ktkxvXYdtZ86gEid6t+Y
trIjn7k3NpCJnZDhVS/Ss9KNZD8JhY5PVm5R9r8KOkSoJZrzFCWLwFQ5LJwRn+vAyut1OCcvQxRg
yJHzeG0ciXp30p9DNV4g19fBRc8aQrTo054XY6LAxab4vmbGjedLKrDmYj/YiM7GEx4hV3YflbZ2
YGrrl3rtWOdZtiEx6sWWuCHpT/gasb0pNcxmad4hxYbhJvnFnsJtpBMoHsUQ+qVJkEFWfpgT3LtM
3MIbR5AmF3kgkHr90LCfWmPHcpglKzP56ciC29I2QEkOagS/2xl5iVGWx70zZg+mSQD8NJfBoCfX
9R9DH0cQd9N2MtWXgTZg6U6vbe/M+6aym1ubCEaZxcGOwIHF6CL03bjGp801Pc2ckEFncY6p4jGp
nOXUlSH0U9w9d0JFDTl1ezeDhMfKQRNu6BwEaBg927twNEofD3Tr+jGZWpu6daMd/qa3acysx7YJ
EoXBxwQ62tVTaz4amo2cAOjzwpPkMXUiHshaGPmyHg9mr1g7hu3Xjk4YzDs954LWPMWGDuNKPe4F
z3Tkz+ESn3T3p6I+DSM8rPUykg+NAE4eqdsVVLkKiFg/XrDyINfa4/DH6OjsXAd3sq0Bb02iNHzR
6z96MhbPc/jbDaj2cfDhdwR92zOhDvTzXubGlMdl6rZKb5W+0aLEVqbuMPZ57T8x8WpPHNcHShi5
1MxpPi85+oHSXJ6kIdAMWdY2sY3ujahjfPyp28HzozjhIwsx3VrY+Jn14jRklcJ1m6FJqyfQw1zJ
X2j4fC/rBU/R9NrHqXtNlh75Oq8WutGXK2G06fb8Ts3U3Zdiabc4S6N3UdR/MhJubnnmNiclsy5K
pt9z3i1vDbpNnDNrAkiZbgfqf3BIIISwev1aVOoUTJORnzQXObOixvjIyTWkSX305pjEGKk5zH3V
7Btq86mOYmbDkw42WrLgJjE+apN9qfVqRvTcInyQzkKIAhJdpUJqgZdiqwgPDVJvj9CA6I7kiCHB
0ve4ttBmd8vFlCOpKfpHBcqdLNCMqDntTSxAMBNWcMSKKz+bj+52ZbyUBSA5kvr3PBoE1aWRpOSb
8B+Dp1PdoBlnKbgrqvjEkpcrEUlZ6ZsZmuapzJGoio4xVVUL31AY6v7+P2s2UEibRICEo7TwBli3
gcbjoM/MzdigP+wQyVrTu9ET0mtHM1tzsnfhovMZHrOweudkgqSxhCyEHGlvKovDLguhvpZFIXUM
jLU1zF3mUgOuEFhUy9QhJM8o7mfNio5YVRpP43WqNuOYSzkLRpUxCb+2ssmIH7qaKhFjVWQ9zFX7
DNN4rAble5pi/QAgHpX5choX61sBASZ+H4myOuQY3A1k10UBXTFUw11SzD8KwZrwOC4z3ZK4x2Fc
3dmL/SbcqCQiZwl9HDSvU53cFawAkO3GDjcdzLpZnDI3o5GWIa8kFEdPR75CKWnZzqqgbpCcjDCu
3qgT6hW6t6qN9Y2WSM55vUbtngmv7hI16NTlXYbxb4UxxavG5A97XM9jnFGhartVVjmdazWH5bVx
eeIHRalQoMwAdMecb9TXNLdrf+7DYSd75InoSuUpc+whUAiMOMSSWz+yS3Eyo5qAqFJ5U6e4CWxl
0LA+ivYA2UQOcpIVh6RNsJinLGyGJftTKtN4Wy8tHJc+tNuilAzU4VBfpVYHEU9ji69UWhliYJVc
kGxAjTuwmbT9yCg1a5i1IjQow/DaueJGWTu9w0N8G2A0dmPBZK9aw64QMwtsj+vUdZ5EsyYeRF9a
dCKqOt3kc7gdDPdVm5NvY1GzfaUZu2W2X2Ta4xT9buqGAxvJ6oFjkFsYndcS9jdUvzHxWwVZOk6J
EiViMl89frKByESo3AyHXFV5bpaDFUgSaUK6ccu8/8744nVJo3ozPAmjs+8Y8RJLl4TxoPXocaq4
Ofw8hqib5ZSfvWvHHnGUa7WpphPAdxhVXJ4KWsYRSappLtdejd/Mvl9HNg2SsdqPfazi9MkpiLV/
hI5eQRRMHmaTIYvRzHlrkDIQoVmZyMlCsY6bOhss4VeJmu+qZCbLsXOfNBJyTmZSu8i26OkrEWCv
frCA82dN08gx6qf4M0omhiSpYQBK+U7+jcVBNDjlI6XYe6uJb9k0Pg7xuDUkZ3bc2keE7uqFKHM+
qMIXxAFBeUdrv+GbM5D/IZqFNctpjD0h4ZuFi2FTRwXsRh6+4YtTLssoCWQhiaBOe7id2Hb3GgzN
YisWkRh+z4OUZu/8T0S4SmzE7DZtQ7Rcw6rqlGkS9LPBJ4TOQNqMkgzQ7d7paXZ2yrusgfOwkUsw
OlzCLiTiRX9sNN3xKj39NUPlSZsyltH1njPdVuFW7YZzclDX7m/euR0kk1tDa6TXtmm7OxiJvUq5
Mevzym1qQ/Qc52jy4SgRksaVg+iutYIp7PWHodb2cVOZp8ZSds0I+04K9UBMm6KxZqSM/rl8qpIB
ZefUB/yethnlzWkV88CHheMXcmKz9Et3+vtvqtjp0ahh0guFJtfoh+LaYcAYNF25VgtFTdqI4nwo
SEdU5Oq4d28ZaRh+mGbOtu7tJ7t13ZMkrEztSm4tnMqHzsgCI2pfZDIVt3/8LzReeuzReIMg9THR
OIJSkCQTp3IcnbtFh2yf9BzL4aCRQqeSkgNlcgiH5g9d6k9UFiC6cs0Orqd5SBNUmDSn0OvsTE8u
orpKzlvd1Oxt4yYXxheBirh6qwU3v1lMBiaKrr2bqv48p/K8uBOLN4EMS6e/W2N/MWNUrK41WP6i
cYxnSbtZ553qBCCib9LaZEm2/UbN2+sypSV2Acw/zQ0P328l42dz6sZdayFbpYWVcVDcyM1agpa0
h648pbVchWPGT1YX6LibQBXJJVLB9OiMRpetTIUfdvOeunmylAyGmHCdJD5t6n3Q0IG32OreXJMH
5y5nt+wbFU8gC1lYLbtIw/fkdHVCjzufUDFqO40ip4Cw3N6LLDzBBZTSAk6YF6B/Rp6EJ1r8CCKo
EHM4WdLBI9rKtuxxCRglQRumundlnXoEQB2JTmJJq4k+6ML5va7a3ouLtt/gO+AfPn/xK7WXjF2+
tZuYsIxJ2yjkLvhJIb/IgEqQ7o7NZime9MScCUI0V78iVOaIy3Jr6egYFZoAt4gT83n6BOfnxmM2
qds427l6+2AOzbdBHQGYKqlZUH2Hdm6+KbsLWr0eTu2k7nNF0TcWUXvbBGFfF5Z70bK54VEuTkmx
7DIhQCZM/aesP0te9mpbNfLJEiMaGQPjJltYvsA8bnmUHgE41R2944KHcwQB6DVjV21P2tRXfgKS
pKvWdpLcxgYXT6upCiklYA9CUz9b6Xp5nlk8/MOHJS9BudSEuDxcMzwHUYaG9IerBq8lkxuuXlzk
BDRgbkb7l9p+R1ytZRbixZncX8cdvjDYKYRPCCIiAJA/yAaEsSch0sO7Wvg6eE6B9TUuiQBt1w+5
LSzA3brwkppqpgoAru8r41gXaIab1HEumdbv64lkGLcGkSzJtvBz4HeSBdkV8rTe96I8jF1WbCF6
0Zsg0iTMAgGcmlZcXPppxHdchWvpDGfRwkJRu1DbFnWUndE0ZwqImOmlcqR3Z47j4mgvfNDg8H7j
TLghO4w1pvLg9AjURGl71uQQepD2qMmHPugXQ55jMWzTlIqimpACop4w6OXhOYEi8ewR/W/Sbfv0
pajY/aauaXdWMgbFdF5MB0Am2ouE9j2pFg+DXQ2EhUZHEtOGk1UH/TR9jfjNPSudL4Q2sDtmxbwX
hrZXR+PDAhvL49WfF2UPRokSlcEWcR15FX4+JgAr/HvrTltYSqInSb2iUn/F9L6S3jHd2dEYeU4S
eVmOJQeZQhysX+RiUducYQeiSSqzo2qrZva1wYFNtMkuLcxzRWpP7HbBqjQI2s56rfHWLAbGg0w0
YZDnZ7FLkkrdWSC9Xt5mlxED2BjazqEiGoLcCvtgTQo3tqAQsYtPFpWWeMHUh7S5s/v8sUmIG+yW
7N6wnPy+Kqargrs/gvzWGnklOffW9dlRQZ3Txe4uiQpGWEPuw2y51PGsXKryR+/NOXDMePL0JT22
KnqNXEEIlGns/6LWWaBi6ZlLxRNEx1nRAUF7c0REBxOj3c/1huCrLxxK0S4J5TdpPIGj6DwFXHfn
svxwohsJB+KAOY50CltgL8iUsVnxOuw1XFsVmiMihNIVdo2QMjQwAUNuF3xXKM6VAu/13CanCusk
lIiv98gVhfhOegfFbDh2QDFIo0yr3tO2VW1sm5m7sizNswvyTAvHSvDyMQzSkUEsMJyvhfrfdMnZ
EgQZeUC9uyGUWCpIS21YAVsHZCBfSzDLtQMFLdCmHoh4t6beOLsMgmmeXOoy5uleFV/JmDQ7DrpX
t6oUlpe2JYAW7cYwwK1HpRk09Somzvh6XPXLlOQYjXhvlmvROPtsUcuzmvCxKrF8aMWChJmTqTVe
1YRFVhW4FfAi/rbWEihJlgRc+4BNEUeDQxesNxjOQVtYUIuRiGcttTeTIX2qFZSNTViT70Tzo23P
WxkiI4y6BIl3lxBHDNZUFgu+NaPa28ABpVtNfC6ZiythGMgLXbWS9ZEhkq8PCRjcrUa20b4lit/L
xgiKxcS3l2raKsmgb7WVd3PdXuua3IHIWN4t+oVE5760LTyOhQxas1kOdJLFlohskMgcXt1Re5HI
heF8zGBck4hYzcq+f50ziMR5aVE3L7A10fQEhLS3pH3QIDmIr0PQXxghN+Oge26sP1pm9ZxJE3+R
+HFijN/zHI9BZqq3dF0uqk7i81NftAWf0aQsW9cc/BIZnWmi4ehj1uQoQ0bUCeVISNGHZmO/SeY8
80jywtpXMmMag9z19qxdHC/asTmNm9lOYiLnq+tCyMJSazNJoOohXMxxX5bqe5gITNT8hG7zNczs
3HVIHnKj97dqwuuTjIQQGHr61fZJ6Wu2cH1U5IgVLplpE7icolEkrMBzbHwawwC++V+snceO5Eya
ZV9lMHsWaKRRAd29cC3DQ0dmboiQ1EZllE8/h381eqq6e4AZYDZZf1ZmhvBwmrjfvee6yZSsy9oA
iGauYz7QKQmJaumc3SO+DZAiQJ557t7xhg/XG/rzKEkQS7tDD4k6jhfxi5GJeBuqrS2Sn6YSwU0q
SS6UTw2i5Q5iOeOW0kKnzeSBIqJnalEJEyKEF9jk2AvbXeePt4hObuBsXXP2JwlstuQBswde6ATd
btXBRWVPRR/iuWW85dEL4DNF9K0T7Bn/rNF52F5yxFisqOlrP8531RzDh82iX0ZdBTdPLelSh/Fi
lKbXThp4Iis4rIVJficen9OpekwbC9abVz6qJH5Mes76lmls4F89Y1WCxUGD2orD3kco8Ymji/BF
0BWXjmTfedHBhww/yvXup5ArXKRGXihu9iDpYgxOrt5ngQ8PE5LhQOX72qznh2qimzDgujGWrj7O
DVGntrzoATl4YP62AlKWAZLOIZERyIStQ5uBX4jTxOkijXhgYg1+tWnsD6uuXwaxaAsqARDmjryh
CpfO12ozBuEJGgj0gsq+j0FcZREpsyEFEEX57QBlpofyTfFTr5OzGbUHs4TgVkRku6r6UhUD6WFq
AlYDVsCZXFfTVGci084GjDhoQ+0dwiR/QtDKvHnr4MAsstjclIYFdD5Mzx74eNE68d71xvtgUC9B
Bq/RCO1xG2KSNVN/p3OcnFN6KMbpkVEeVlS/e+hx4K118uL47odZctZwR6jCmLQRQl063HPwCrNN
HKC6YpWD5mcD5DcMnA19Z874INUj7+OPxI9+uu4ugEMDeA+IdEnspazDcQNtxFipujxXdS6vE8WD
e+xmEIqd5svLG/DemBo6bfOD9ctHWFamr++tro+35O7fzHmsNk3vgDvGbjRemwKqiQ6G176mTYH4
9EOX8+J7cfNVWtZzjj0bsxlb0uT+quGiMEzNt7MzFfupwlYe5JwZiowJv8jS13zu46OiUJPEFxTo
ObJ2IaP2HdlJYFGLUsLeTpyUEGeUCgZgMfNsz7GP3gg9MPIyb+en4i4Xxi34tcssJj552IUA9Zmc
ehnPPTeqaV0Hbb7RMIX8ovs2U76grMNsYOrxT2NMTwUC1HoKuvBNzot0A+8Ke9mjhANxN5ryRKH3
vOKuCDq8EdmuoXt5lVTq18MckaHQvWCWNo2vZgn9a06avTPGEa6CeudQeNG3PQTEyiEp1njNMYiq
Rz3qW6fEe73s2n+5Sf5/G6euyWdTtuWP/pflI1OxwREgivW//cs//W7/Xd69F9/tf/5L//Rv2n/7
64+j73Lzrt//6TdcihI9PXTfzfT43Xb53z/+v//N/9s//B/ff30UJqTf//o/P8sOVwUfLUpK9c9u
Kbxr/2d/1dO3+o7e8//yL/5usDKE+JvtMBUKbMu0Pdux/8NjZQjvb85fDirK/3D7YZr4D5OVcP/m
BsLFvIMLKjBNG1/Pv5ushPU32/TQ+Hhoab4NAuv/xWT1n9qoHM92pQsaCLOT45kUPy0Gon/w4bUk
o4XRM+IVZXUnRPKCmlhsgd0yUgU2s437wV7VgzxoWYWHDIlkVYucqXrqiAvuoChw8itPxAh07xya
PamcFrzYP7yi/42RCfI6r0X1vz1ZfJ0erw+DF9p+TY+mqOXP/+HrNIawBl8B6W40ronV3uswGXdZ
nf6eDY7LeF0/giV8H1jQTCLD5z8CkgplNDx1HoMjkfjhtojsZ9E17gGD6RfBhWhX59YLLKGXRHPB
woTNrbnYGi2aj1WDxm/y+z5njBUEk0+nDIVbo5P+SqeY61vWPstc/y6a5DBBX9sOCbRkJnLnIVpQ
5ayLxmSfbTMX62BWchvmwNxYuXvyDhANb2UbEC6aMSwzISAQi+zTslq7YZIhWxQLHjI6JZLgIs0/
xOlys2cq5z+V4X002Pps+qxqTs5Xw5RJmo69UdfeHh7nAaxuG5EGTeOO5bQbzK3bVV8mcvylaLBG
+VEBuap0rQ1dDw9Yph9szhMcjoavnKM0NaKMTBOnRiHIiDcodAoT7/ZVACPtDAZSw8A4FL/VH/bd
h3lyoj2IiL0NiX/lg0vZpdBmz8L8ASsZMfS9VGwzkwXPsK8misW4Ca16K8p2ABZv8ZAVe69lkPbX
L+5iI4c6n+6KkjzkjJQZaio42jDw7hjW/so858RoHPKUImSIzXcLFGuF6AG9wOiR+ifo08DyOYu7
vxKvi5c3yWdtwGIY4nFxSNHQSHuPGXMur7jw+WQQCmmc/IK3gDSGZU5df9EOsokca5e2Nosy5hG8
+u0KTOfPlMx/bOieGTeRtl/1QrdQJkmtpW384VbK3sqZA/7g2+shvxeh4PSLjlknye9Edz/C6b8j
PMvBHP7CKTeucs/jbmgEa3gYt6PJNNF1a3fbpdNHooPLoAxmX6kE4Ocwos+IlYJe8Sff41rhX0aq
kXbtENxbs96TTNhrK2lOzViTK7mSwPKZSBq8tcsaNwx04NmBgewyFxcKGyD8J5QNpunruYH3qMn3
eyhVIrMQVCJuHlLK15jQiZkQbygoPAo5GLul3oRqeqEuUu9g0Bz62Oq5VjZvlkX8ivHLuQpYBxr1
higlnGZpj3MoQMJHqH1J8jKO0D5yulJ8kxGlNxSEaJujlZx0P9creDqLNBK8q6IzNo3BDE1yR8ab
tFUZMqnTvdVDACg0m8EekAOVEUZ3TtC/Msteywn78jwZZ/ToO2mou8YbvstpfLSikZScaMXJ1Y9o
28mdoKdk4iLc0qCygf754YFtKKaa6G+3GGHaEt6XXf/E+bhD5p+2PofmhAsT+htkk4SAcd6NOz+y
ToFKFzy5S0ws/y60tc663L3a3oep60MkxJ+RO2ahJ9B43F82ZTAxedJwaIyptLZt1p+s/IOLxM7A
37MuufQWsQJMhQ73ktiKGHOof9wu4mZXvVlifHPq5Fln/afToXUQj9C0caxlYD4mzXTymIttzaA/
c8GAd2uOl8FpX7RLyLFr0991hCZPjfFbbondZNLSoHqesXBsjm7Ch8ksDlot6lZXmT5TZ4YKncLr
o90L0ZKJBqaR1+FghCwPfTejv8rgqa7ld+8k4a7PRLBu45Je9t46Rlw2CIIxEufusaqs+MRGlAF7
cb/i/CEYsgVDmr7iqon2TU9XVrYYzOoFrZzhoQ0z9VuSRh/67se0VLWHo3fB0Qr+Gpjpuq40UazA
WxOGLjZesQtA1N3CVl/KOjhGA0NG3W99E4ogbS45DAKxaz3Ozn5ICgdfYRXYKeF4x9/E5RENkbxR
5pd4nurHccAS2A4SxBIQkiEMCaZL7406lhO1iw+BNzvoDAyLB+kcO3aCmAxXQSqnVDecX+NpDOcz
YaNC84YKPQ72RWH+ktEx8Lmltq0xrFzjD5V23X2UMNquAu9Yhz5VJZ3FSd2u2m3uC5KZ6bqOybBx
hVwRG+Bez80TBid3scHJPy3HrHYT5UZ1dJ+0KfOTUr07UENPpRl9MQSuDwrDWZkMt6pgbcINMg0Y
DGkE5khJdfU8vfvSQ8ANWqw3fFwI0bh0+I8J11j0XSiiwdyc17TAc0ymTw3tqeM9fZ2F3gyuKQmj
dlsmHWfmYHRdhKRR59aONgZR3yZ4xMjIdvmU+2WObAhyB6PAHihzvGmmkceHvB03DEqveooAevKI
HCUuI1XQLBRQHoa+uYaRbe9hIYuTZ70ERhefrZrz8Zxpse56Ws/cQO3zmRmALDCrouPPUZPuM2WB
hPDTHLQZ0NdjME/hrnPYB2MVb1yB8wlGsrGRFXZmR7UMLKKAG2EQ4B5FPj3YbBpYS9dNG/lHTH3Z
faUp92pj9EcCZE89nVFTOqX7NGz6XRYhS4Vt296qoC+3XRl+hTb7JUEInCtB+GIrIsjDhmgWLQhp
L3eNx7w0Gqn57OZq78xjtklbgLFxkFs3mip4eIs/Qd3fe178FjJY3ipHvXVDMG6rQJDTW3yYvgNQ
qKPrI1Nk+DvbAUCCLovQZPyaPHLYieVRjZGw2Dk8OGZOmH5OicWmXJrkgOkXIfl1LutXainu5TDZ
h8waum1bj4+5P+QHv0RZtAaCm24CaiCD9nx2ieTdqa74aGpNn4W3NKRhpc703DNBVd/GJOjLay3i
znO6s8MYt4tyLkUb3g3ko4HeWpvSJnbpmfbjxM7+ONd1dEjjGild2cfESqFI+v6hkQKRSt9zimsf
/volLbnxdHBB6mSkJ2lE8+oj0Cdu/UUxCQpld1/7FycYPrT09pODvbRbviDkVSWDfUhw+69nsgta
zKnNxGlES8C8SHMYObVR7n09fjQhIxJlJrdm/JloyHK8E863C3Fn7HjZq0UT2JTZjMt8ZJjgPKXG
TwDI+mT0EzHC+TkJi3ejcm/u2O8HVdMiRq/FgFd53U/WLy7JHCdIWhVmPR18Qp0rbpjiOvn2k7T2
ntOZnFnDpxQqEMsAQ6BacJhc0RvbbcOpB/1QOfdUZiT3YBIaYM54WtmvNf55cGwRRuRImtamLvxT
JOLrPPOPl6LJDc6y+xTPwK4K8CmY5UxFolXc8ngAGOAz1S3Gd8ZiiOddfu809sPoFvCniuEAAJwo
eNf++mv25/94XlSc0u67LBSWL2RH2IkIpl0R4za3vWf35JfjzXHrNzvxXvXYngaeO5Q495Nk1mUc
Jwh7aJGruVnKsrKdogqdqqH2pzE2fd/fBtUfep9NVcxutK0K98vGiIjgfS39TKOowlIjt6igREf3
Q8QmQwB2jSDQPNhd+5QkqQXPEvdsnQUHs/GNmz+6YlcMwyYSqtsgEoGfHGxvV+oAUFcL2QerktX4
H7pWnGMN1Ad6tmLaZ2QFpgLllyw3RHr9iMr8ASsTa57dXaqy7i9ulZ4SPux6onaFnpKEt+G1Nl1m
+pND4QT0sbxtg3USBe+JOSJIyT9Trqyrb3oDZ+p+xLgwx2sH12iNl2EV1jkbWu2WRzMJ7V1Zhncw
eF32aRWsEWvpG1+06FjS41iEcXmA970saGqd9DY2Kpjem4WjVLryaifpk9ERKFCt/1sQlm/Cudy7
vkMJyUQRRD5TKxL7+Sa3tEU9RKj3fUizQ/VZ4n46lIk/7XxyFBXjl3WmFC8QCNC8oimJf2m3kHRC
C+VXRDMZXZduolYZ9ELSDxSDUslYBXjvfrLoM1dlmLsZ+2hrh/2vscbJ99f/7TnmV2yUBWIpPkHW
VO4bHs5F/yNV7c4p++IZ19VP1HarxhbHhnV/leSnMkBfNisooHPqBZs+pdzDbAO9deSjilSGfa5k
+W/TB8wJHBONudzq/HkqJUTQRNU74eNp41wjN2Hcztt0iBJ8GYGPfSP7FDroVtm6kX659t38VNWO
/1ZEvLCkC+wSNkpvCcYYGTxBM8a9aFWAq+bW3fvQg+KEbiGE0EWGBx2GTzEqk2/iLofB5zBuBKG/
cQmF9kDoV02v3R33UDLW/BwMlsXeAYUHbnx2zoSET9z+gMS1fzxqXs9+RfsKNqstORR4quJPXvG3
uCScgKVXnNc8OBah9yIKE8JL6IV7b7zIaR5eGs57og2PrUFQFeGUQQaZS12ZtzGFbQcIm8hHvamq
RGLFZ+AWe7wESh0sWlAB5LKaSXoAzGuUhncmgOqrOanihXEo94RYi2OLMD7JxH2l91PNABc6D2KH
U5c0hdXFXYPFkHwwPrYl+i4iMDAGefGnKf5px2vsxvIUyBYAvrkqHXwVIzaAzOv/+IMJlHDyL1Wf
vLFNA01Rhr2aKLCI1XPFA0cgvlbrvi70NnRpVWIDzE5uHrr7YlLzPRXioI20/SkEieGK86+VkA0x
3rOa03hR1j9VMoDYwPDO4IJqxBX0Lc9P0SUNvtqYQ1qRCAlkh6E8U55y2zSaaFT9o7EfERDJX+TM
IXfsGHCTEL7qqmKC0EK7tA/VUsZXChv/eUh4Jaybcd1h4l1qZLAMRCflJxPY6uzRkOqGTQY4ZTuS
YWex5QX1T40dnSOvop+GMARBDeul1OEO1vuE7BJCjxzoKSiRv80a3o7bc+1nkZu20Qur6vjQGMsJ
zuu7bdXCt+3/NKmxaUdAyNDBfqyBL8QoGUXBLk383wm131PlDJhjWA+nDDuxVjsemd8dRpFVnrXl
miyuXpMtObrVtBQROacicbwLcwindMxtOTN9iKWzdE7Rn9LsyszlyFW+jYUY9nGlbqUV2aBWw+lq
WZa9IvLN243xMLmczIA+W5BIbSx/2gdGykUj5NKfToqeeXsxA/lgbuoWswWBJRB6ehNMVr1jirYp
F8qi7vSnIm7GW+LbwJhvU/a9HuyGmzwkrdDkU5PEHneNAx7QZLK0mkAkdA1WGPxHGjwA78uA3CtV
EVuEmdeUs47ROa9ZXfBC+rPJl05SILYqiwoWSqaS7CEKAWWwOO2HOX1IF0NIAtSR89m89ZvEWhdh
jV19eOd84a/dDmmAMUUMiGthugylwTpc42znyMMN3/tCDLl3fImS7umtZMB/rPAuZ508jf0gNxzh
7sqMjVBDkZwd8CNMTV7RvWhZZmbPaLFfl8yI8cD3tC0aCB1ekf3ROvgpVAEIksOrcu3XsulffAVh
noMsR6HiNlPDHMzVZ1tZ0LMhOBoqqhkbAMlLTLDKMvlT2upVTfm0zgseBsE8YpVhzmjoBFncWnxg
utq2iZ+dS2LuWLSqnE+eWBAKOkhnABSXoo6O/RIKx/StzQqd3qUHKvWyA/nsrzJtx30AVoEBTnnq
8BZtsqk6t804w/0Kz8Fik5LpgQzbWtnZSeLAVC7bIThKgCs8B7HuP7XDZW7uOELYfQN+uGzkTuJ+
9xYsB+swyAUax7Bn0WTG/MNi7bxvM6PZmJIOrNka6Wme7rhHNfQ+bFN2Yn/IFu7rLiuRgiTg9ZlT
C4YtG+1xsH+we8JiE/Kc2h45QjZZcBQOCiJuBN2o9TwvklNS44W2ILM5NRjB+kNr/SV9KvosTpSR
SUzJtQcswrxu2rmFVXJJLdIScfPE7tQ/a3WMIxw+GHuf4976MHKqg2VRBnsHw7EvMfeC7l5jGRqY
mYvHEqKfSSJ7NfrBR5mAnkaPLoBtR7QfT9E5bL1dYlh3dYMfVuNy2LC7s09XtFwpJUm1QJhfyanM
Nybdqbhvxvv7yamCCw4iXCoD74O0s+yNSLu9iW9+NkP0i4TY/xjc4f/nh1GPGWjV/plKrvogPeuS
jsmzjA+YDdklynSZrni/BwV1YqL1cNVpDE80UjrriLHhNOWMlnMxH0aPrNVwSSL3lZRIuc0EHB0C
Tqexoxs69mHzJPOPGvFTqkm+uSUujaRWb0KLwyy6Y9o7Z+lyBaDeA5Iq4XM9wKAc6RwhZGidrbQ7
dpRbG1AOwjnYDhVCXuFOPwao4CR90CNkX7/EngAKPd4iJ+Px62jOzlEOO/iPY48PaarwSobFCLSe
kXLToQYHFlt7Zcl0M2J2b/ObA6l8Z5AFpN5CMbUWt5pWzUanGy2cN0o0Agye3Epx4Pjp+K4j8Mtz
YUVcE7m/Wa59MyWKck4e2pJ/ggVSLmLnzag94NvRR5T1dKtYMRg2yTGU+Ice8TPmA/sz8DElKDaZ
3WMAFpZ+ruAF09EjXqUS2XPTONh04hoS5lTuZhlfDXo62MnzXwksWpNpJMHX8MvtKaxg2+nYtyub
6RYtBhDC+EkXNC1mePHMxOSgBskN43ayV70FXqzI75LCoCeGpRYLyLtvD2+1QPnRjhq3UYhtPTUm
vDGYl4CCG+rBNGh8t7X9IzsQf3X7zkYuLvVU/5Zt8OgE0ORQEtZt0VvbwYewGbgGP6QeBavQ9Et9
W0snhZWNL3TB8feS6jbgmVNF2nB0RQuLXMddFdh4mqhyblhSx8D444mqvI88SFwuS0DevDQxh3+L
0tG1jVRK8XYmzoUdTE+yfGRUEGzMhkjjOLOU9QMBLGnII0d7wmDQ7OhCjQ7MxX+5M5WytoOqmEVw
4Fv5Xg9Asc30hQKOik5T/7PMvT/FJL7DYtGjHPXhZVt7fu4FXebzW2AMhGgUvttw5s3TLXbqMnR7
0qQ1WYroN6qI3ljVRLbToP6H2aaZ4jafZjJAdFvQ+9U0rw5nzFDRchzlM1AhotoPEPN84hST5xQr
a0TcHB2Y+JiAD5TW7enONukj4V1uR91SW2FT4k5mdB9Yt8bNjZOSUBxngtkjVjOE2DEFC1ea8OTk
GN86RhrI7Yhist0RXcQZA2Y6NbH/20a+54kk6WEjUHnbygG6FWlATAmNIFExMo6W8PlGZk/KDNwj
tv1fRCTuxtrGFAvsBIUDUQnerEjsazPJT/onuVZS+4lK15/cDhCTYZdXlXeP/TCUm4DKlrVrmR+j
z2FpWIrM7Xw/ldOdsOjiQfCskLIVRgDA9tOzJWu6uLPoMJqKFbKC5tam0FB87iIlSN2osPectdgL
7ODgcUSxtNcCW+v3ngfMUVvuXo7FR1fWeEFtfcu8PYUjD4jdGO77HMsVh8NENvIcxViYiqB+Fblx
F3QINH3AAu7Cg+mL4o6ksHeHarvM78mfJB4XqY4ykpw5SZM8N2pWXGjbYt0Aoie8SQaU/AbUOCI+
Oe5fy9EwfineoHaXloE43qc9kNR4an/6CiFlmtFUSWa2JOxpTCFhV3rW0qVHrJ4RNHXYuX0Xdrgm
GsO877s4uTTR/DnhJNsqmb9bQ1HfOAkxFgwPqdn/sNr6BXk2v0ItdQsJb3dxD3YAEDI6P5MIi+R4
7jPjsyfpgJqPeDJhpWN7q440lnzIxpwP0sCtNeebuLLPNL+ldN6Eb4Dao9SxV14pL9HsOxhLJ5I2
sMdzhxJwZiAWno/5aZ71Z0oDdTTG+pgL60V3FAqHDXQjt9tN2r75KQYnLl1PseEi6BjeYa4Bfmbt
ZzwP17yHU8CRJgEnEB1JK+4ougXXrdu7rGrfMmYPgnESB8V86yPj0UM5PmSSHg1KhuZV0H4xxoq5
FBrDvtEZ9oUWZb/wsc2nBCgd2hMTulc4MYQbz2RJamsT0ZkOdqOE7UcKhKyo4CSKvSLceRUp8HHq
vlggSji9AzIGNz8ixJdJwVSj6YeLMODDVnb9bcSQUZp0PNkjjzHuwU8MoQwFXQcH5ig/ySuLkzlg
piKm6OskeQqCnhrLSOyC8svMOSEVnERGxH0Q/sAuDonKrQ2l8pL3+PAZ3aM6ibOhSmL/9DJugqJn
76YbCmpDeje4w3PdUtrakHvUBo7XKqLOlLDra+tlJzIsxsnO4UnPq96OH2MDixgK9aPdqHAdiq9S
UWo69/hTnBSFPBsY/9kPVsspl0ApAKbO2/WvtdvfvNfM6Lg8zDKlhrl2u62VmdRu8/idC/YVUq4D
FOE0ts+tZ1vnxDT6UyMKsPqud4qUWnGFsa3gVqBE3yLKHPugaMg1heWht65ugtjQAkh6LlMTD75J
AJRaJKzxSXQfxvllQK/ByD+8zLVBWiQFhhk381vEqrmeeT2Iao3Gziva8vcIx2qonOm9LrIQVJIZ
nxUtBY/C15+QxQxPLFFcImmeMq+ujPudo4EEh0MyrNBFmg/VfQRTfYtpsnsox3ai+TP/pGqLrJLq
JcBoE8Ml0vfaJZJGOcNBQoz/7fTutEekK/eDXccvqVeccmsvcBkQ7UaQ8SpVXB1R1HeMKUwwU0UJ
64Dgg5k8Zsprfywn/D1or6R/OJs3lh3Ko9tXT0FuhgdRq/ooiStfA34OW5lV8XMdew7TSgfnuwsr
kklKCuBgtl51BlQ6km9Ip/I2lJXJSRc+ec1crfeCYUd2CpxfSRds1jdLnKzKEZcIQvi9od7sBtvU
lEExL638yxqi+sUy0mlj5GSFbRz6LyYMD7zMw96v0mKTOUPwKNKserSLvZZ+wHfTJFsWR2B4klKQ
gtHTznec8qlgY9w3HbSZrsk/FdmUgyyw/7Ro5UzTLgh1t8HPevpEkxNF7D3pNO7MlHd6eoa+LGpi
R0QozNm2jwI/KAfhkXuv/6fL+F8m1seBY/5DS5CQ7u4V3iN1aJ8c/0cYJGCVxmzXO+lDafsLfkS8
+5x+kITg6DkFExqqYRjM8UNd9TUjJNpT7DnmwTSyHzR9fOPlMjjl3r3VTbWfXWPt+lgHKK9/EgP3
B1F7eCHhYjP4pAorEgRMCAzESXLfohMXlmEeZ83ik+nE3RpS+OSA/OU02z1RLYOzQkBK5thzpJN0
3sK/e49c7l1aljm5+Iyo7e9GuyRGFHTPzvafCasY2zhKvVvreKvGDClIHXV0F8SwakMWp6x30Ld5
k9MV2+pz1oH2zzrzOjZy2AInvFrcnC7ZHBMVDudTqu3qdepRQjQtKXEjj1bFPd1vHfg5dvtVt9G5
rdg/hiyud3VNPoH37tGTc3rppoukd3yT6qHfOyyquU9PKSDNzOKbgS7w0vgtYOCkvhqSwNBfmINq
fLHwX+w84S3VFpJGshD0s+Pswaa8BKE9wQSaXog89eshSAJikbmi+AxYBv43xnhBk/7mng2W7K5N
feNz8v9IEzlpIudxzKCo2Z0qDvQcESDzJnXQ4jyMITyThCNBNqjgiWZC9JRmN9lknehw7zeNNz3N
SNpN5dJB0UTDXkj3uSKSsW+s8I89iPaO5YCxVU42N66D7JIPS+ADkhuVzb19duu03aXmiRvH7xZu
4VEC8NgXaXJPpeQlSURAFxbtUXbhXjwvZ/oCehBsA1fBTlNC480nJhWCV8KP1gXf43ZAFOWKUKGj
uOg2jrbtEwDFk5OrcEOLW3ywWkOv7R6sRGYbzGU46XB9WhUzORfm8z53SzMAN1q2VCiJk4ijYWvx
um27sUUBoL/DtdItJs/oqqzkYBIB3hvteIMTB2Olw3pfJNAhOPgkiljb0gmKuLoMGXscFJywGPE+
OlmBJDh2v/OxsjcUVt+zJFtbhr43mzHLqUNwdNrOP9TCp1GBk+O1wG66hmcEOjikeblN+FvLL7Gn
/QViSXCHordHZoj8CCMWrEoD42j7qDxxdTJ2QwAUfvkd6EP1918E09+MIxRPn2ENL2Y0X4EcMVjS
YmhOZYiXuwWzbeDl74WixCuOobTXuj42iyMnMr9tUSSoGIwWs/AoAwpd57Gp6BJobHJ3zXIs9B1q
lWfn5KWoFDTWDOuupjLFYXjEwH+KX63MpdTQaDUL1fJ5//rkQ1Q2J9Pv9z7zbR4T6sOEHZ6lU3on
5uTvRBerXeV8aNfm6K+Go4Qp3FpUdYwTKN/YSHkvGDjJkwIqbTJ44pwX3pn6Jr5h9phTMOvqYJoi
YscJub70+R3hvSW8DTe7q+IrFthmX5k1ZRBVB+dvSB6sJUtWTlsjZ6luYRBtm858NQMqJIg9Blun
3hgt16AaWXEV4fYqyIvmg1ocotZw6PzCfCmcKzWMfOepglbN2JdVbnrmS93JWshjAgn0khhLrmAa
rZ0rxI8OWQpRqyXN9SEJEeupjBrjZiNovgaM6HuMtcIoDq0bvDcF9SgRpc9Eo9eN0YAUTuer6VAF
xEDr0RPYaXUk0MqL5TgbvcyKZVx52Obbwnv1fMkONg0vCWXL67BELSK+j7MET1mDcXTnusxvmkxe
UZqnvdnMv8uerIEplrSOajUzvLxnzG5VW8upna1FNwURFAKbkAk66WQbDYPvmKT+Y8JLRgB+G/v+
h1NmZH/r5E6HinSfNW5cBe66r5v+6lXmD2QhznD+xTb8QwvlgJEHRtSwvJuKVG8zmXLKN6Abzyo8
BR63MMcMIqT+4bmzMf3KLJPHIY7vZWOxpaOr5x64ME3BRpCF7LomFq55ivdWjUY2I+rscfPa2w6y
w8aS80n1dnQxjIT5FmZd/D7DSjRtc+6ZeuzgroiNngRJsIhe9hQAJbYbOowcwBtugb9ehBh2hG30
yALKPyiJ6dlNRHhy6eixqAbeqImRbyiC/RQGLH6PMix561ORURlUuragrJapUHxfR9LZELOxN3RT
IjN3zrQJYFKuak3SIukSuYVl5MYVqOTC2fcQajDJD3vFyOPBKKdLBDPmrue9tbJTGFwxGebRTR7S
0bgX2eDsIisVt9y/1Gl6mISITmaHYE0HIm0tafaS4CE7aYS+xVblcyZCA2gjbIeWEZrobjBeylCi
PrX9SdjsTlnjPibojOupiI8+r/jO0m55HWoHwge6xMSOSlrNvic1z/Ojp7UTYy4vKuMyczM7ih7S
dlV5AG5H3lTeMm40x5BKTYcZWWbvvBFLWd2Rxeirl97x5y3g3sMARwgArYO0A5HrJLiLo2Ld1Zhq
UGUp9JISTAuZlSbzq1erG579vMyvbfISVg+9cIut8M278F6FW2K2d9botptgEbz8hpKtPF6sjvCW
qfSjHaGkgkkXZcERyXttc00GipAJQwLL2enIr1aTBm8u8/TPGLHe6kLQJR8xrK7iG+kS7q7CAdPr
sa3Fxoxpu6epxZDu0RONZuzhJztzDDZGYvvr0WP2vZgfbQX7SU3G/n+xdybLjSNZl36VfgGUwTE5
sBXnUaSoeQNThCIwz4BjePr/AzMrqyq7u8x63xsaKVITCcD93nvOd0JBiLvuZOuwOaNWqPd5OG0j
35+2jGutg1NcZar/AK/WHqOBvAXdRWsXDlhGB2cFWNEGDTI+pRqVXRbj6Y5Fk5/y0lxpTvpW8NYT
WfdtNWLYQstTFM99cSpaHHBB0T4qquB1j+RwY0fRCBmqg+FhGOeyY5PQeMY694zfqQM3Jcp9bZtU
7sYoY7b1WGGMJLUW+WxMd8CObzPGkp6EKFTEBXN4beuHU7kza/qJOmO8hccnz4YRHU1DbkFDklRk
TB0NcHxaDY4lrDMBPPmyPQuLnxnPrObAlPKFDjcNIJm/NEpp297Q53ofKnfXw5LrgmYhYTgcG2E/
FRmlocioSkgJf9Ds4qqqHq2aEzMAZ0Dn+rOumLdhRzzUwvDyUwLg4fXJs0FVxA0Jm6NO7yhSKWyl
CYuDH/5MVJOtYMzySdPmaZCBWVjiBjEEj4Rf/1DGi+tpPiZ23WbV1xryw0qqTyP8GRpe/COwkJWy
2DXHurKee0YIXCb08oAZ4TmqucC6vcfi0PjLFLjvjsEmo8XRX3ISEh00k6zwUzkntu2MknCxRHb3
Cp3nOMF9BHrMYmzFn1LDuO/16KcCerRV9BtoDTbqJiBlO2Kyz9Zk75f5S+b5v4upatEcsRBGzPLo
8lAjuLCmdcbkGxVZbxFZaLSG7G0MNm3rAv1oWkvcho4GZ80+NTYgIDVz1vRYU9bFXnH1OvuxYMSw
0b3cfRxHLHTuzANp23hNdhw9J5Z/y8vNZ6ImENs2T50VcqGWYBqDURAJg8tFD/lg7TlPJUNm50Qs
r313jUCJ7FSjfVlgjJbSIaEysMpNPhQdeyhKu4CzBRzgto6ZlUGueq3UVJ5iNzznBDPjVJGAX7RC
LaMIU2pMP5pFQ2/sQxApvnuS56CZ3vEUkqKWmLe0Aclrtciq4jmRRi+27Rh9DyCxwwnzpcOVpZ3/
CC7B00HkMVMYYexkihPofjOhhBm297uOiRergnqFlw1Js5lC+WM3syX/udg7M2Qrj2ZABpd20mcM
JhNCe1c51QTiBuK/fmKTn7GTWsVuz/FRWMqLFqYlGLg3hXOWijsa6g+/Mce9rXd/3qA6UQ8G8fJc
712cMx2fQe32MZ7QEo+3QahLKDw2FvNNUWXN3u89urEOnjxgjg/lKq+lv3bN8JGu/bM3xeGmqsoF
jhlmsJpe7+8392+nCzCPvvqBOQdPaFVT792/XnJ/WBQEEZdRsDanoGCC4j2hOpvTRu2DBofDR5tZ
BCliFCBIGFiyz05DaCWRKJTAB+1GfcmY2K7Cz168bGyYPqQkMtjEsMUEOpUGW4roJxgJlJuogAIS
5oZo31TWq9tRUrjtwcxTtc/QPBoh6DIjfB/NCJ921LU7V11MC+hZmhII4xckXuUNhu4mr/HtWtBU
aXRtddM9mR2DvaDMWbbG6QezE7EdXTQVtCvatexZL90mLVa+WTPAaqpnzcsc5o0DsOfAOisNr16X
VHgUO/g+RSHR2ZhYvhyu58va1NdYsSBldh++2bPjd5KlBHzH6UEkg9Nr7Hx8+8SU9NJUau1kv0tz
YFbcFOsBpesm6AVrgYp3YdbVvxQTCA/TxUTNsMmFuoY4lzqOqH1hwUHHGrtB2eNthOHjRiST/FxK
8duTWbD13fpYmo25HEkH3NflRXkUKr4Bvo6rGzu4iUuFMAxBZTBaa+ZsDoAj+2zXFK89G+oBbn2c
BVisY3SADSZbuhjpioRM+KPuBxjz4oU0dQNFAisAyJGjRGz34gNZAyua2LQZsCS3ovTxH6EVcOAm
eO2hCceZgVO+5xEbPj3vh50blZsxKq2TXV7tIc42CHVe8ojmZYKXJFXgJMJAN+l8yhc/Nd5HdXFz
wZy0jLur5cX+2s/QOFH5f4lMNE9JSv+jK/dFXwabOumfQrP1Vw4GLGEa5Nhp2keYxuAPDC6OBuL8
XZZlv+eGCcO7eREcCU/hbKDiBI0QxHm77Prp0gl4LuQYEHeUq+qY4x8WkdWRYIGOJpaY1COPBPhI
lRdI4+250nTCKLalY6N8nnQucDhhW9Fk66BGRT8m/VkzWE/tkiz5QNO3AecfsuF3sPW8/1Y/5+WO
r22nmfuo845hbCU7QnzK/FAChKf9Gz1WMauMtCxUL3AuVUwDuW3iACRKyb+A6c0uGpgUA8VdEo5Y
8PDgRhGdxzEh1sGMWGF7AHyWLjG4+PMIRC7rUtHaVojZ0STyWZVgE4sOW/voTpuyHi9Zb8+2bPTs
938YQDmaSKvSH2xOFRAWT1ZN9R4r9Ki6bJ3LEGQfE1qKJhnf8CqQ5DHS4STqk54UUtR4r5wctS9y
kAdDaeDk0IV65vDNXDOFvvOt6w3AVC+qlm7UbovS2KdisNf08/k5xmPXEwqK1+qKlPiHU03JI6Z1
nAQ6cuVQuxil+4GoEJxtR8SVBy8vA+EwtxaSIje2hcKpiVD8LUOXQJEa/Eg7WXC9wnhXWEyaSye5
6uzoHhAd5icZTt5CA0Os8A/pHeseqncHpNCqYaUI6XIs0Q6DCO7nCtZFQmVmR8icFsZv7ZYhf9BU
jA5mIC5Q8+TF1GngJmlDZtFIbF3U6Uv2mh+kWjJNiQZGTgLKvIizd7OnR+eJRwJdE4ZM1TG0sVyM
GDPZ2rXxnvnb0Rk4sGCdbQmlH1DDpuWa9jTOoqG9RpV28mhBUV+2RD3NTDvX6pcAvtNdSLkWeSjE
2kjTyRVU655JoPK+fCzHC7IlOKx7iuc6RTE2mV+exLqU+OiPlPfL6jijlT4cBDsXelG9dXbZm2HW
SH9jZIw2TBnMZaCh/7AzCk9ylEO2ld3jXAqFOcE5VmMV8N7WRAOYay5lrHOE3K79RORnWMj37yJr
dOAPAGrrGtECFDPrSiTpJ3JUN6JnxxdPj2aef2oTbqbCYD/OjgWnvkmjuO0yjUZDNy7pKuAGhSHf
tZwAqK0FrdiBBpOPDtd5xwSFEdRuoBEo0HnNBEwBO9bOqbJuhcvCBOaYvVUB6GKMp5/CatUCgYy2
0PR9oWnWcTOYLFjo9UVOGau3szGV2vShpvH0EMwWhcQfgmMRglKpeWt45xeD0ZbrvDNvmgqechhf
DsOyNdpFzNYnB63otkM2sALU6K1kx9R35kf3OLYZoLMEZZOx85m8PYzCitZEuaD6Na8FgvdlIkZ/
41r5ASlUMYNORnC8XAbH91BLMBYw5V3ZBVpnP0JJE/B0bGD0tkBZxU2Jl7na15pm7nqAgG47Bk9l
cBvbjrw11nd/6tInelxl3CcHeVSiqo9F5+9qYbyZZk4VjgqXVtKvAobrehjxVgGJJzxH18MdUCHm
4Ym3aVoIZFWNp9P3/Q0DtZ9urXPqtZQycCDRMWnxtZx6nVkziZtmhXjTpVcehuYN3tXJ1I0Lv8t0
EkBoHTxovR/fo2bCwW/3xcET7hXlUr3rAhLPmNU9GRV2BMD3IGkKAKPVrMSMCCbZhdGI9DHuDvak
Spoi8bcVFDl1qb++dyLDsG0p60DjZnNNDeVjA+KcPV6Ur9wx/2nWzqWjP3qA+7bqxq4gCN2+9UbI
vLTONjTzh1NjNCcjs94sxMnbAqg4bvcR/4N4nM1ejiO05YCHUPcZW7tj8hKEHZk9OktNpSGdDQz3
WPTU0SLGMZElernKomVlMZpORz0hPy67BEhw1poXKo4rtKmVZgMrkzjufU9fTEindMeeLqGIwg36
72NlssbxNwb7KkwtyupzqnNMtqZer/qQNiPJ3li5vTLa+jU0KUvX2e8QjJsODqJeNGqD550KX9E+
96O1geliyTFb0IKuH4X0bq4x2ttJTWtOIblsEo6tUQtfaqwce5q49AQyFsdgN/CWEhM4luhQuGBC
pMuG4UFzuGQm4KWwBLDZ9SSjFenAdFL6KHZAqH4jUITvid4M9Rs/ozAV8Sm/hSvw+3dgdd0wuqEq
+YC63m1FQQxeNi65MtPic8gKReKxqHAAIGDAjh+wJ0t9/O4+6TpMRFhhxkqdpQ90j1KQZmScBEfs
W3hC2W0x+aavWLIux6XGtcjEkTdCYjLdZjEh/pJ2yR5Ah8LICsIp5KHmAsLD7BRBK7Vt5QKsIG5T
LwS5coDpoeYjurTmDsXEAvvg6+6nqHt1Kp3ryAqwtiIufNYAOsiHEr1I++mj1SxYeiK9wBg0ln1U
WCvzbNsyO3r1kbqCVFgkTnkbNJvSG15G7JYEH5rRPq6TV2dkcts40lyRyFI+t/qpTLalCIuTjrSC
5rZJSGqTnNXQT3R46bexuy0OBRKG1RRbFeOlgHw72xiuGnHlJfjpstJcSj8LMFY0wawBDUDSUbwe
NKCDvfOpu1W2aLPqo0aScsjxq/jo29hF7OxeOIug+pTNQJqntH+l3oxtz1IgKT5QSwZImBPy4ojG
iI48NmrUngnBtFVREY5WQgubxwkIWh+LgMRC16ifHSQR4FX9U31I0qF/KAaC5Dw8pl6dkFWqG9VK
OESG4x4pyxbE48j+NTHHd2x99VVp9uOUSH/RGdOsYYwP7bzbQJTETC/grOwm9CWsqgt65+XeDGAW
TbRjGN6zqQ4tE/23WW8KE/lPZIJE6+tN5OGlFnauiLt357G9ba1ty2x5jy1yaLLgwTcU1A2GzChK
bxlDoU1jZruM8fRON4Np3+fFlsYNcNYYwG3u+0Sftu9ah8fRaQntcUBPof/MsZr43SKyNgll7NFq
Emslc3GAtf+OKz0GawPtSLUSYwUbHJZ40ICiV8QxzPdMqKsdK88C4D6eEThJWjSeHa79yzygU1lG
mTohWV4QF3SObMgeVuhd4nZfCTBQfnPE9MTq6LQH5FbOC85IdxGWNILN2tv2kxdv0zwhmCH/laSY
EgCas0AE8i3wZbOj5N1aAPjWtsif+98No+vNMKqXkTV0WRuMdp3O+1lEVcokvrGOZXRxlP3DzmgN
FgyWaYKE18YWF7rW/mHS/PBqt7W+czTzowzMzVSJfu0QH5JnZX/Q81Rnq3ynqSmxTyXN3NbVdqEZ
zCFg6Wtllte+x8I4Wdqypy+yRAz3I7cJKC4ZLTgBExjZNulpREGN3oC+E3YfmlVh1OI/C5e5r3sn
Uxy7hLkq7t1XdrCgDVP3PaKngtwQdS9RRZd4IEXZ081Hxyc6BA0+jTI/CLB7dxkkoPoJUhmlTuu/
18l8IjRWQ9fce0nAJsMyJAtYAnhlI3DW2vqVZYzDbzdJ/dkOAMcHjnXu+7kHihZyoyUh+DgRkbVY
cc2tomIdDhaMtXh606FZnejoopHGRiRFyLYmacsViewEXfGhj36ib4wp05+Y0R56mid7N/Bhu8uZ
8mR95K0A0FezuENQmRZha2i3wTAiOuJcwtHxr/mW5ajks0IXRWK7s8l7gs/xD2T7NrGhzND6EEO4
RYXypts4OTAfHCUnUmvzDWlmfzTmgNfYtV+zXFIUtKOxVxl9EUpGuPyTOexSBnSJYxj7zMluTkmy
qnMNxvp30bs3vCYtZ73KSROaBpA5Xhy4OIVZOhZTXb6rjmQZvfm6jwAjOyn2KoLwB4Uau8MwTQw2
Uxqk92fuN76BbSpu4bXMPaGhaQvqbpee0P1unKQQdEOMFwaRmqifU4wHQ8NFNpZfBMi99EhL9x38
qFn6GSzu33T/SfebaP6ZuYYFfnSZ7kftR52HeIyIIhiM8TrQ6kLJHtPM1Op6W07GljCcp6ofPHoa
fIYPI20Btkmmh+W7upmO3mO1zzuG3PM77no1WRJ5tkFMUm7H5mu0TXrzqY3T13qB84R6AnMox6hy
tvncaLrf9PBrqCjmx8k4j+2KQ8YhyfBdBdPhfgNylSsyOoEiJddidOr30EHY1Ii2O4wAYOC8xFxj
UDAddLPE8Ra3O0AoG047cowVcsEKUZUla7YV9P97Hemc6KyF2UFbsdAkLyw5NXS062UmIXiW8qVT
4xZ0YriuJrX1J5gFRSWNdaCHoIImyIyefywTXO4EneLpLEBGabgGOYreUQhcBipesh2bJ390sLw0
1rrRozWoR/RaPRQw1lTwSlwwHRcyKeIEaHgYC2k6/RIWK45uqT2SSjBo+CJd3D/MwJZwo7ZjhFiP
+NTBoHE6dgaLiMAYyGaUmitkC/iAVQRraQ090qgYRJFnye+syN+denmAuzpUTxFxEfzfwalR2o40
JMLfOAvJz+7UZuiClzpldhPjf6OeIxvTRUOXPGdR+pGUtPaiHG5FFC97FWIP6aEIReRjkuMBcf+9
aHG1jiFbynSuGr2U1wmKWQ+t60wbCoWvM76e3FWpqAhMAlk6G/jEYE+PsjLfLYETpY3U0WapXVc6
5ErN0l9DjfSaNGzzVUWLuQzxlzEnutqpRG1rvQ9u/QWphsBUyZZpSvXLNAFvZvaYZGa5pSKr2eco
zO8xwi+kDu+MwBXTtmAT90xOIjkhE0C0Z1VwOydmEhbgJ6/IXmMV0N5yyxcvnPk0+bdltzhrWfFr
fATCDquHFnxBgyRhVTd0MQK0E2vDLXb2kD/bvVOsCqDfe+FGz0EdNGsm/EhkyrRFjroYE+ZnRVkE
uwxphsAjgfiF/nZHYrxiqKRNzVEwCgau3SWwR4O970y0pZXDmxGy3hCaGOPydJqX1muCrWaQKlF7
uBZM7TWbWCnHlNeqwPzWQs3bWirBp+K3R72r693gN5vKqNme9FDqQyJUUueaB66/07Pq4kg8hVjt
061dI9ZAdb0oAzTnkbOEbnUejJ53t2cqfUey/H8a0PN/pwEJF/LM/50GdP7V/6/PX1/pV/7970Sg
+3f9kwgknX/otm2YiK9Q4Dn/Sl0Tjv0PYD+e1C3bRfxmEor3Z+qaZlr/MF0LGBDETR0HoIQj1BT3
2DXN1v/hWQ5hUY5j4vZGsv//hAQynf9k7biIG8ALzRAeaeMFFfPz/8ba6UZDN3ontX94sMp3smu0
c9UiXYgaqIeaFhw0QaRZ0ZNmihMiYmCB9K6aH0q7ELuYaDRwhUP8zDQvenIMRoTzk/cb2qXfqPr0
4x+vT8SEGcv1uNrzihps2tGJZ2/gX9/Qel8qcAzWN16gJbTJNcwHe0Q59roxaZRZadk8EiER7GJH
fee+Vx79tjl1zMQeOH+Tp9BX+Za60NgaadVdZdJpDyobmu+CU07zne+aa9MDHb4/XzrFytgyJ0Vt
ZzBeteQzratqHXS5vvrjYRe0O1nJdnF/OHgqOwWGBaQMQ45N5bcmE1Yu2qnKDpMcNH+L0jtjb8xN
x0X3379oY4wlUMLe3Z/Qqh7CMcI6HZ+DHoF4CUfilZ0SA958934jPH08ukbGX1ggmPjbS+IQ0S9d
D49mnrtpjGwTxZl489nBbMgJQXZgyuLVMdg412n4A9xTvtBEbZzbuJInNuQ4J+YnrDDext1Qv7k+
Iv+grLVNIIvxtSOH7P6CdAJDLwPtFWE52WVMMtA4t/xzpRbcMlXFhwKzFL6Xbt5M/PV0RDsAS6sA
lFufrLjpfjUVLZzc6ZtnMjjVmhwx0n+izjgxXLaXmkq0t7a2r4HbV+d/Ozf/D1wpa06Z/BdVyvUM
19WZuwtp2/Z8zP/tSJ8yJg5aZapPxwcQRHtr1XSBvtOrjDTckbGJBIp/yv3+Z9LFzcbN6/A0RAYa
g2qgK8PE/oJ+N79wRPWTKR+DrmD007rNNptw39Gacfdx0pdvKLxPqB3MK2HD7fNkwHno8Pwa5LfR
rXRYvLKUvHYgJe2iL8xoVYMovophYIkbk/yE5zYNsA7WPcIKEAD0gIy1yoq3FPQdXae2pxdOZ8Sn
OeE2FNamDYSoooI4l0kUHIo02f33986cUxD/473zbOpu02aq70rdEH9LDq0QQFtZOA6fTpqb56LR
b0ANjBf6rG8G2+tNVBQAUixrfIeZMJFmTCs2KyvjIWWveYtCmyZ2L372lEc3u4mQezYN1T9dFfFQ
Wi0WfmCXpU/WyP0mTF3jiEtjJLdePAV2rGjm6S4dmAThsM01YjNEifas6EmKwUfXBOtotsBi/fnv
/7n1nzGtoNyEw86O/x46m2kK429HTZ9Q60jLyL5USYsSyDfhzJ0Mf+B6YsjU6e8WuBeazRnJ9JF+
nLS4u+FPAPmMgUqPsZkGwzVI9HZthOUEmtYaL2MW/XlTo2KKyuwyGMjDe/LJaSOkH4XeB28i83EZ
kZd5gvQz7nEpywfGrU9VjTUxrfzbUKri7GpVjeqR9raVyR+i8uuv+c70zzsFm/BmMt0jf4J9iz0G
soERVRgPteGmTy4gm//+hrGO/W9vGeQ2l4WNJU/aUjp/i9SsR4CyluzML7K2HtK+sckv88idEHBS
8vkhuTfelhp/kVahTkcjRbjskv21kLqIt3pjgOmN30YRN9dUG84wf/ojzzSkhPz5pVZQAqAxYoQI
o3GbohgiU85hyJo/W11s3AJd/E7gRx4Rgdg3Igj8tRn5vz2r5oBFrQjn3wlX+H6TVZ1b9bWXqAg4
zIlzZpKQFtZvadgfqjRJR0t8duqFPWIW86dNH85o4MzdtHVrvqqy3uNcjX60KRQpv2g5B0u66Hkz
CYLvAQmdRH0N4yn76Ze9sUBf253HMhHHIqmm5WA59RGyKZ5NDMLAXfVXKVvtMN0TAdFNfBgxnpGJ
MfMxQrXw0hm0OiGkfrDaldvUF0fhK3+l2wjNMlyA13oGhSehhlh/KI7TmKZ7GAKPhrToYdUEBW6q
TnzKUF6IAPN/KbeBqC+Hr7SrqgUgK4FhiVG51xmbLof54GZed2Ks1QFk9/1n0AE1PsVIe0o8GhyF
SwhjWsjf89Dmfuevr8x3igdL7+3v2ok/3WzwX4TWResuxFWZwZLaJ+VrPLCCLcLE8pZux4CA6XEI
xS8jBrCFvy21/Djk/WvcAiLEJZLKpYxGFwj2+C4NURH7TDsP1US9kMA+NyVUwhCjc4KDVCsrOvkp
aITe19YjM0Yx5fmlJu3umZYhcexG7G77CqCAsnEGB0n5YhdhdeQzrbaFDWt9+OuerscVWq/26tk9
AYnhZB7oFewYpzePHBsN3obQWxgBPspClQDtaPEVg6OeOHj2TVeWbx393oMZ1ZDYdN5qbPnOoZ64
iqgm6cmRqsd3Zb3afvE4hCGqQq7/2dLF27pHa0fbQes2Lp3/gyTj/kAXJd50pWlfHOFETE784G3w
502E09o0RwO7WbutiSI6arWN5qDqDSU393sWfZQN09i3+yMIP+WWUs7ceRFuvSDtDg4j4YOGoQLk
gA2UkIbdtDI8Q1vmfXwhPTt+jhK/OuRoopaRbMStKbJPRWaaHY7kmPfIosy/7jFt+/Nrlt2s3La3
Xzu2viun8NP9gIPhhh7zZ9kzFA9zzFOl7MSz00jxXGnDkxahEbTmRw6V66zNNnf3VyQJ/fc5NI7t
hHrUm8xBO6IacMy+cFxkKgbkKrNjQF8R/GGHBp8R2oyzT69Du2E5aI7kAoEGGGTcHvO6X9pgiE55
QVNy5QOQHh3k8aHuDpdZqHtha4FjR07MLe4PI6kt0jxrVlbZAesqauOIHdaEf/NVTWXxCv+GDJ0J
5zsh8uCGnLL56Apo7Raum8oYP61UH5Z93EUHeBHqef76PJT648Prazs8RU7QXOEo8j9oNYhagejV
ZUFyNnQZ7C1x7gjI/L7HmBvR3BKAfpIha67gZKtDFlRvdpwMW1z23eypSRHE59dsXqSbouqXxHqI
PboM/1HZHXFFw4LL1G8N6e8nIoWYHMLU2ZI6z6hD6egq/MQr5z6SN3sLzLfCDIMFh0F+vD+sU4Y8
KIxWCf32nbCZRtSOb17sJkbwqhvq6IWpt4urxt2GtmmcpqLELpIk6ZNq8AkISJ6bMkeG4eciv2Db
jom5JYeBcUp+cdmOLuMwsDeWoHWE39k9l1jYngfP2GZd8KZlwiCbKbLsCwdSeXa08uu+RWljdBq2
IbWDrNN4nYxxtR+HEZ5mZpjQ0nKU/wIBPx5xbzhl1RDe4qo9dKiJ96nNV1SFgdDRm4OVG9brgLRL
xbiRgf0WW78sg/VQgJYPhhS/HPHxuK0dfcRSWiyp8+NtYuvVk5hZbffygx5Da2evnPjBbQgMf13b
pdzocWN8kKgWWOb4acTKZ6o2YJsof2mJa21McKeMUlzzhbwTJgdu+rPOmXsSidXdasMBU8JsRsUu
Y8JuOOWcXfjXh+wy2UpuJgvvueyCDCOok/3UgBvXESGwbsE+Fev9ycJzcSXlwGzW1ugQmVPYqBit
WYeZwHHYlIMsuyXBCJzZhMldjIKmk5l/F8xjUZYl3Q1KhFi7Y3XSyaFDKej9uY+7b+YIAsOFKBV+
oz57DAvbPsc4jp/bEO89iHUJk0/PnkWQfXJoI/GxrGFVS2W+1QOwdaoGSLBV277BqEkEU2E3/OGO
TIV0z+sPcVKV1xSN3YPjut3FjAZ2lIZ8dRnZvgQtUxIxIJFsbCd6NrL6Z0vm1U+99zcWOYCGcowX
xAtUkBGm9H897OeHccgx7WZtcEXA8KtrTe2FOUG9kinOhdwaxK5FVwb6JRLxwe0ncWhrE5WOsFzx
x2MHaGiCti1eKNT39IZlt/HpLkNQd7XXQgAMmfJw3NVVGbxhCf4lTY3tdZQaSGUhRo0VQ47GDVdx
TWDZPME83G/i+V4/9cm6q0XNzNLH/KTza5cl0LFlKn3zTKupXHkV3AKWWDGsTIfJiSM+YiLKzU+6
FXWy791abnKLNlNVTPl2KnS5cUrLfS7C9L3tq+wnqt0vp8pK3F2o6LMa8Zbjc/WX2XMy33jkMk9D
pl9LciKu8eSvXDf5DLJWvznpZO8cuDxQEmv12amPIdLss2sAbZp0prx26vwkwolGs5NWt4ELBwQo
J97a0TDeUvaq4G94CfDDPbFD2bvuC7ECGP+J8xEtVF+y1BujeCKH1Tv87WHa4T/KHKv6obTsidph
uKTzZVvrhzOTfYkpdL6wzzeFGX85cfvkW7EBujU2X1QfA2WaapoIFYzXCaPhehoZko79MB5FoKmn
WHVEKWvhFa6TYMToa5saEMxSt8mS9GM7O05ZqladmvI33tCnzHGmtdlq0H/rsWdg5suzmcYF07R2
nVruxSsieqKKf8nJJuuUlfi2h3w+cuK8O08pa2yqxs/YcuJlao4O6zkOjtKYQEYOflV+sBwFJVAE
D52cIDE5WAV2gLsZksO28KPsoXbht6BtC1EWzT9KR/2N2g33klWtIAlz6WIb1K0taeUr+j/+NvDU
cCBoBVbN/ANyNziPbtx/I1linZz6b63w/rgz/vMr96fckUaN4pe1stP35lBXS9QC6W40p4OkTn0y
yHV8qtzo5LeW+Sbt9uv+LxRQoR8sZecrnw75Te/U8BgzlGPJ04+JqMQxIw2X9shgPBNyVAEZkclj
XaB2TND6frZzfhh/abDXILZoKIrXHCnpcBXzJRU9E6NBu3m1MnXV2HQvOgTiN0oiBlKic77d4c0k
wmwlbfxx4yBvUDoJ24QIfCPNfTeITs45ZPIS5+SL3O8Neo+a1cIXNy8cUxZjY5lQyYGGIV5cTQpQ
jBuc/nXTUq8vqqw4pw24y7G11FurlQcv9ctDbGXJBh4AgSGI22w+ghU0KtJ/79s5XVbqa2iypTcp
/yNP8BUqAX8PvXUmCZqmR0E8IRTjJAECPOUu67SKtGsAAie0++ryx+HkDm3yw6COXtixH0N1lL/+
OIjKwthKS3IVyEgvuZ8HFXCWbaS8jhlNcoZyNYN9DU1s04HEpz/+rK5A5nxvyzES6xjOW+UHBFCf
syyUz425JznN5LrpY6lRFscE06fvYq7003mZqKsCcIOpIDT4ebYMEgnwKOjIJ6pK/RKEhVpRKFHi
Bq3GYWyFj4PK91NY2lfSOpMDpIeIg1WnhwUZf+52+W1ywaGMaN3Jne8G+WvpF98ObOpFWpablLCb
Y2HnyaPrwwFMpn78TE2COP0+ibioTExS7mfQ6MKLSafkB/G49TVCMwKipk4XQUMHbYmsX9/BlM63
4odiUk5FlRVkCSXDZmR1OU06ddK9OLnvyEYVH+dz/iAT+Q1No1vc/3tReLNOkJTy7v5RCnM4SqIM
3M7xIAO7OgOJqLiGhlTPIBumB1JJvL3hZ+Z+Mh00gZUZ3qK0nTsDQb0TcYBTGi0cvCMmmoAvnEd8
LHKHPybdVGJCz3D/DCwTZcxEBNbJKEZF4wG9SeFEuy4Dxccap7ad06JPFG5AICSssjTC2tidBG3r
18rS66Wo7ObA3i58BgeAFNQ1oBQSeX0/D+wclAcklKtev2jSak6Bj9S//DawLWwrvz1Jx26eajuR
M/KaKKm0fbp/KerbWxxHIuN9yttbNomMY5LEET3ztAu6A6PeeKxmqzYwf3eIJghJ8fpxoTFaYrwI
0+iAZN9Zh7ZenwNbgZia7zFNhcWczGpx1+ejitY+zbrlHwXSH4exjXvtwSo0cxV0CZF/tmTrhxaJ
5moK5ygW9jJC6nZWffWUWEm3E7IuzvcvJbTmVhT6JJ0ymVq780QMLsy8DPjuyok9/R178GakpTAy
QPof9s5rOVZm29Kv0tH37MAlpuN0X6i8VRn5G0JaBg+JN0/fH+ic30Wc3i/QNxVA1dJSCUgy5xzj
G2hIs3WhlR6MPy6s0XSbXeFqL0RCeA8mF8/JG1T3PuYWVGtXvnsaFx0kFzJp/Dq9FinmSgxPmM61
GON3IsK1P60TNAeKtYL4baUY3LWdDgXHH9IfWdBfBHSny/ebRq+QrFL0O92J5XW+zTln33uDR0af
68qfWmvvtD6KPmlsIGJuESiEZirWSorUG5V0evTVt85R/YNUofBBHzNea0spVoPKGQvsMbhoMrxi
NAd0n/jjg45NC+V02Cl3G600MxR8AzrDoEa+MJqfaTM2CI8q1IsZgqmdB+Q+3lZa5v4ADE1NA18t
WMlWLFEs1g8eIx4gKy/GuDuPj/xzb4k0h4UVj8K8H95M2zhpelYgtYDQw0ra+2VHS63WC8I7UCVT
gJVPIFNSDFS9iTqmgTWVc7UhTBtWMoQk55XTFgaBo6YjhTVqEFCJoftPRpUCqKlC5Wfi7/xYeL/U
lh4vftXxWRXJM555HS0RQSkeCtadDptoq0nXf3RDmEu2oZnPGg7WB1kF9OVJF9kRTAg84gcxwFSi
bd14VEwxIHzw5ZreLyUQpv59MGAZqWtrl7C43+p12C3lNGMxFZ7yRF3ZRYKoybCowsc8oyB9fn0v
aL9PPpge8yLo4O6cCuNR2bnpE0ny7VVM0StJ791MsM9REgE7SgESUkDrL5aOx15oXfHCBY0eJk+D
H2o9khMtwwCmxgDYLhh+lZn4iIO8f1OKmUVn1regZNzQsDKcdI9Zbh/7CglIA1dUkFab2EAImEzj
bxG6eAbUDEwg+daP+C7InpneCBrBGwpBoJnmdY+onP72xvQvWtjV3/9iC8mKcl4HHNw03OIjsQi7
SSKlOSaMhGfTZ9Jo+57+1ZOiztLyh5YDNdTsoX7UJk2pEYOOViXfoGcoLLknfzgGiOkYmn5p6Hcz
9ZV1qjcU/EDLoadEnaxXkfWe6wN9MJH9MtAkRvRNXvOYVn+audEpt3zrkNaNs4KHI54HdCLUUJ6Z
m3TlgbQFlvdJ9YIPd6/4kfKiYOfa5E5UUx7lYxrn3KBu9NWHavPQKGZ+LRNBNh0I8FbN4r1nhJcm
Mcyzl4TmWZCMcBKQeh+CthX1hjGpA7NgIm1K2/WARw0aGW23fagDYeAbBs+U1aJVFI71mTJosCv1
HNGjStKya9pUdJximaIK21fIgyKf2b10C/y2OeqCMlKvZeuMn5KfvqgIXGKcDfRzYsEZx0LYLJWc
xFsMXnslYlSAcK3UO4xm8Uqdb3qulb1PIC0oOvQATMyrhZaE+TlSkLw6Q4fJGrnm0q1pOT54Akwg
6KJ9FnvBsauLr8ljcjNi7lOu/2I89iw1nsyWRW8wmfmZztAS4dczxzfD6lJyNkj5yfX+yZeV9xW4
4/dGxMY8Pa5qiZpNI7UgqX4pQVU+RFlSPolQSdaNc4RHpx4z2wRIML2MBFNtvye5XZYltHpCPGGE
r1OTVct3sGhmXCvvTPzCLVy6Zm1Nuzy9V8Ax0pdYuPoeonePbZrjkWa/xkzDIYIZNidBKc99S6ej
8231XfNJlabMI44UqcOnUDaUUqT27tHnQf477ukjaev5z1CyKFgp024RMwF1TJ4JoR7Ts4qLnR50
HZZ1Qfpnk6KZicopIwFIw2X+CNkiVwJb5XveFPYFySZBkkllnJm+N/c2k0dtdJw3JVGLTQJkfT3v
cg5vWJDTm0LEyqOmdSH8Zj4G502uRFskm47VTmrHEA7IezhJ7jNcNN51PpQXEZxu3wVV19fedX6j
TnKVxwM8zqj0VxS37Gvtxva1DABSE0xW7vyeY/MbAJAoEcfiNO+hkhp5yL3bZoNaQ0NOY7E4vioy
EOegI8RkXjBm0LLW342P7+nz93XZoX9cDZHdr7FqmVjeSTZrQpQ0iJyQYSuCJyzxE29x7GFgTGk3
myxkF2aArLszISTFSVk+5WpNULRRKjt78Ki3ewPtQ5pSIPBx2o8ZMuoNppCPWlA6m87L/DKfA8eA
KhCMrH+Ge25RM2MoZLlXXFpponoip1rNh4C/lFGJ+IRI8zYkjnqUMmJBNFqJdpz3o2HIDhW+rD8P
kVBPEAttrnVOfMKdHMiwMNInf3rJBOJ7Hdvfka4LudEJPm6nKH/KTkSf04YZlN8bvvmbKyH5Wb/A
HFV/2YI4KieoBualJTKtKDhILt7nopL3edpB2M3y+8Gs+W26cqT9OQ6DjzwFbsiytdoP7OPZXo1j
4mOyKc7Dw19e4JFY53bU0xlRohtF1U+nBqkFdsNDxxyBEI3RHu3UKicaZtrqdN3cd4r5zFqfoGE7
E3dqws2u6gBOzE2vLCNQNAsqcOiGllV4ZNLnGHrqMvbAWs8r0EEVzsJFsrOfd0W3A6q5yELf/e0T
mzFvhP+1obTqWolqHv/Mt4/WmEwY3w7mUquShSKiWwLt7jIWH/NbreafQ0s6B2Rq2YXQjL2eB+Xx
u5VrgdjboCtmaTK1l5ELZbvCZx6BCMF9dHwGtEJr9jIULqoHDg1xDrkiCagU+vFWlzEhCrnr32w1
Rrru1ONnL6ESl75nXbSub4+JIAnQpu3wO1YOGqqvOyOPznVnPIejbrwm7qBt6ZjlC3+s9+O0kJpK
TYVSG++ZPVJQVkgbQ1hknNQalRXEysAbq5tqKNUNylqzjbHOL+ZdsuXteZBXElbejW8lZ6m2xHoy
zeXXGLdSyaNFHRMzd/CHmqvGUN1rlBVEf1Zlf/RaC6oJXYGtr/bpo0d67VKRTvRs1tmx8ZQ3irx+
eh21iSOnUZ9i9mIRq32ZFNAgcKb8uzS+0vpEYRH0+7IBZLSuW8VYdxnSTAt+ynl+wbrpnSvghxgC
Rn2t2S1sOd+t7a0wEKTEaE1YdSsoSegJ3FhGxzdLK9ZqZjnn+ZBZ6f1u9IwdbL7bfJXNV55FegNF
u+zs6w1rNyUw18ygcEginj/R4Wxfi6dkahKMDQJCI+gR31WRXHvSzu9OHpC04vrplxFB27FM4zc2
+Q0S3daJnOdYEpwcKxn0/2lkyEzEkISVP3RwVPfV1I3XYjLfdZC5QvSI0kSzJ1PjZzW1N0HDW0Rb
TjWZKovxt1rukzO3LaFcQzjQ5EW0XXnsQOEv26DAEani4DOsGnKOnyLKaJqIB5mWPsnaWMmpOqt4
IjnECMsXik2IjG11VKtkglW8YfV4Iu9BPenFGC5xQwUIASoaohC2YUM4evSD4ll0s4Z42+iTAJWA
QYcJOeP+6KlwBOcflmCrprwBgEhazmGuCSUWSRq1DEBAz1qT1KoX5qibl5S44QcvxRqalQVRBTT+
wNK5lwEB0UUhB5ggB6t6nbeyzq2X/IPx3OcPum5bXzXE8iXd18vQFwSczx1i5n5X8N32Ssx/N0UX
kCuDYNkZCmeM/l2wqPpuH6bN0afs+pL5lBjwu6ovvg/IW4nKdYUx8axXV5dsE9qSgnqyXvnKMS+z
eCPHIV2nBlW3uPDO80tZaur23/TjzUmb8ad2w2WRLlzX0h2T6hkiLPEP7UYSRkMjOjX7jOXUsclL
/EqhDA61Vq96RC771NFfqACk71nV7IMYkdR0JOzpr8Hvttcd5oOVX/fGwfLd8WTkloowgdJ8EoU+
I21TVkv4dimtkAlHXbuP3DHo1WGv6E5a3ecWK40w2NsSkjvRfD8G0iiPVPX+88WESUI6SJRtgDhm
R4DbS08b61M7ju5jPb3Eimx3Ot4AqOLuY9QZtE3TczhSLqYxKV8Ydw6GH4fkNGDT6D3fPPswYJWc
fk2PR/syv4BxApXsY2PSQ+JP5mNaB2YXUKLk2s2sTRDnys7y3BRLs4shveShNrQQ8b8rJ32N4jiY
BSkVOSRd0kPsyoGm9KNnUWRQ8HuZqfWbxWR2UVT8yzjzjC/QgOByRLpTrQGcXGSgpy3KL9/t+0VJ
+PajQ8F9yN1aueeOlh3tzEw3rTMM6xJzz1upb75vXoUC1Tvz6h28DfvXtBHWlv2rs6qdomThT7gi
qygph73b5MzzdKcdt9HY3t3OxUcsRmSyOOoAiFuwLkuodUQJs+h21R5/Hw4QGWCRsavgJqkJx1UZ
fg2ZzxK2Cl6kAyTQo/excfg1z4IItwdz3ebt8DwmaXZFMW4BRB8GSs4v5VT0SzyyfSBQI/Wehqew
D39HSRseIZQ2j+PgUgZW9WfJsPhYluKGWb79Nxe/889rnwmVRtWP5ESTR7j9T82XVbqZBNhpfirT
FTPVmTw7S9ciA+kz76ZNX98QpnxU2vsk6HquSz1Y2NylF3Ry93Laq9Oge5m3Km6eha0E7s5Lq3qv
jd2vufai9woBAUXA9C4caQ4FTr1ymWh+MaygkdZBc7gu0gd45c0xHZRftaoYWxEY3BMgG85JWlRb
rcDbL4IvqCvnqnsNexLIMXQjWWB6kQGIybdaj5mXhQgeDRa2KfZUhP76UYQODp+4yM+llgR7afiU
hRPXG7Av6wYtBJd5Uz21wZXQdQ92Kg6qXuMzzaSzF2OtP8+7Yek7LENxW/jE8NgSE/ey1c1iE3ol
tjYRaufaL/FFpwnQdIOcHGiJ3bqqSRdBroD2qypJa3kKclZxRV+KOyw+RlMbwGBSMSf6NyObMP8u
XnU1HdGKayHRIhyTNb1JeOdfxauqljuJ35jVJ8TprHoHDaXta78ZH1VmgLHjgOswtYxUYr/ex1PP
bH4J/9iad1OBx2R6OJlZt9ZMP7xbBL4szV4vNjFms02V1ePazLVEJXVsWsT6lGJXamloFCdb5zBv
uX9sdY4SbmuXUwvcAzJ5h16PpBbAQ3EZT8UlvY1Rmec/Uqe7mNh2WBBLbqasRmQa6qH/qpZtt67T
pl0j7vFf9Y6I34hJDut23s1D44kkmremdgD9zI+qKdTabRLzcdYyxWPzCVWbdNoO0xv2pvIzGrm3
4U+9ejFC0aG36OSHcTSpix7mD6DwyVZ26baAQnuLXj/BbHP/PC3qpUhBif2xh8PCpmfPDNLDnm1C
OvhD6vGn6EMd7ReqD877pAVBjVS84Ez47Vl+8xDQltrN912DaugiwRbMtyJQ91XmxePeInmAagdk
wiNPXpwcDZja3pf3Im+9Q15IDXPstCkVbXiInH5w1tFQSqaiMHSTTLlLKyweC2aXx+9R+7sH67sB
lBV9URd2fNfxSj6H5DRA6E3uzZjfjBqlgCqbWy3Cco+1ZUDKrxTJEe/CSnbBMXfd9I6wTX2sqRBC
XkB11w8GYEsorxWMnl98698UP5tnD4se9jEVd4eNuXdwiFjPuKFeAlV7jbW03Xw3Xcy+iPeQqqOV
nzXlVerWXZegJDWQJnnzpuB6PoTMmMEV1KQYBErFefOw+LdN9xjyGGeWzKUz6wbI7+avQUP9Ma2U
HuO9Q+pm6CO+ZixuGCYvbu0d5j2qT/LA6hm5FfmmNmk8R6rxGv4CPDMupY7PTFE5sVGR3erBLA+a
j1ApwJsH3pfvw6rwQZ1aZoY3dfnKursD6QQUQc4k4MbsyVX64GygEwqmVSZh39kTDOUlamF4pW5r
8OTJrGgti7y+zS9JdXKoT1xDlJI3MYa/QwM/W0DFg5AtgEm2lShLTQu8l8QS7x7KtO13PYt1a8a3
th1svUH4VEElWHQ4Xb+3xulYMr3rKHX49I/PVWPt7vCXwNSiEIw2jToqL5ODrerD6jYfEn19N6vI
Ps/vpSUYS+ZrOinYYfhsBZoBk2RUtvMuI1QNjVbSou370zx3sPFhrdxcoP+cphL4ANyVh29/rU3a
g/ndP3e1Elot/hqmECV0eRYkF62JnUtVjtEudXJsYH8c8zQ7P9t0KMJU2Jf5xejMKfJ6OORNegza
xiXsqVTyhxhe5aGP1PbeqkQFVR7pBEVgGRtFgUk4z6jygSR5ROvneco1H5pfdHqvy9E3CX4wJ8Mi
rbE3lgw6wCyD6jbKoz5Z66I2noVnJOt5d/TKEeRQhhkKqjn2MSVyNhb5dE7BqbLjXUOSEPApOb4W
yqV0HhV9ihoG66Ae57sezpD/oNAyx5lDLquNwmoPxDwiQDZxFzTdSBiKNegyU9mDBRwVkLLMzWU9
HtpD57gZgKMwXOEXHD6ELXeKYWnPiNQxP+WRsuHn7QAFVjeeUfVNDdAP90jB0GLR4kCyHyzdkMYp
CGp+rmzaHasD7xo3undtDW2VVo53nvcgRXfncoSaWdVMNysicIW6CoKeO3jaonyk0YWo7eJL0yef
1HQn0uZhyj9CEKym3XHataddN+ZWCVnFQDV7VWJdvkLbs0D2ZsE5LDyseKlK8GHKJ8Qo/OWfJynt
QIuJiv/RQLmFIG6gqaqrhbJ8U6K2us5PBTrq5fUwy2hjE5YSSBVlS0hUuXKDONx8X6ytKFdh5EKa
y1Qu1undTjYFAbHG2zxIzy9QDEKzdq/zjh2JXaCTJjMPQjmNKSyiw7NbKohHHdNfCRQqlt+GT6Md
Ip6Jgmgzf3OykYpVFeXRZn60VB4+1GEVt4W3mZXkaqYycKawMM3eeITqS5TCpJIEWOuuUrVG4CDl
QZ0qPkU1lNtEljTXImTOjZKku6CpPq3e+ggm7W3RYKx07OIUh1EBghrHRl+4hAbL7C4j0/xdEAjM
Xab/TJkMojvRtx74Szyv5Y++Z+X+UA72sBwxa7GMxoMiHTq9NqprZtQB8l3iF+T9n1u9CDcVeczL
GNsaFAej+OdHKlKnFeQ7u0gPPaoGEnv9pA1EMcMNwfQdrkyrLuEKNLuapsI2KrT4atGNRmrpVh/f
TxFm/NegzSCQ0/1q3Ig4MwMdKzGm1q0Iuj3qspWGpv61NJj3jkXQnt2+CuCWZv1mpF1FXoSdrAdk
VISC+vF7WDZPrjAnpjEDvZEpv4s2wJpcpzuPXuhatUaCwg1l2M0daF0dT2kqAyr+cbVnkC1O+OE6
SvOZ9aTRBMSHmXhfVuDBws+qb0kF87p45+IMzUtKyk5D2Fad6qwHTIwuiUJEW17H3QOWQuI7wWaC
w4rSAghunZ/zfIh5fpnJOoyH7sGlLrMq7ATdCdOu4KQ2OFC4ITRz1ReghDBZIA2dVHshffZlWAYN
ZnueSWTGPfhKpK96pwG0OaREO3tRcFF1WRxRPdk78gNImZwWDvOMRcmh+eXCOrKgkbvcipOd2pbF
oXKbz7FwhxUzF31jDNK4MumfwFxYBZyekHVZwFziD7yaXSaGDcDqQWv9E7cYDAGLJ7A9WNUNDPZH
4+fUd1yYTkDP1KM7HTfrniRa6lUYFTpAwgz9nVmeuCEYDJjAR1bm3AuwuLOGDWZCQ5iFgfFwmiep
QantC1iY5B54h/mQhyLjMKQYVoNeByCFlJBkvjjexpWn3oDKNdcqIu9AIcPSlJm6rkSAE1dLSB6N
22xNkFO2Mnt3OPhJqz4q/pgujKndjFx34QFYeTbd4aluAULFSVy85yE0q77JvF2Bj/9dg8gNye/V
SQFkzb+yRcTOwqqNek+GW7sbLCyPidKQxSvz+9ymrsgAplhkMYebhExDplkwHmznxNoWnzDV0TFu
XIDQbImRGo3TqojADEk9AA2fmwkBbju0Ds30Mu8CAFEeAndAhzsdU2T9FRRdQxnLraq7P7Y5hUoe
dZRWxH0ghvlEevduHsZ9PQbbY2JQ/Z4Ka+xWld2s58Fs9Djd87uG0/nMexDGApb7acdAhds6b++w
+QgSNuQb/SBnq5W4EXpTsgvI8UGSWH6KghYLfPwxH2YBFB+MPiXAevpHXQJ1obEycJY9mGQDQvNG
808AnYePMe42VEKyZwLmyI3qyvJj3vL9oVoEntYeVULVemsYrt9rP/bKOJZL03SDPe6iellpIaDO
acvvLXGD3s6WllfMuRACE8WGghE/1a7KyYlh3tUdKosU0TJrhkfDDPxTKPnWuUFKOsFMyzwTO6WM
yq+hJ2o0CYOfhQvfT3UmrXoku1VPftcWSTvcYF9evmVwbULRJRFAW4xMAF0K8/hpDNT+2BGMcos/
hFH3i1nPIXzrC0MAkCVlVI6zmAeY1mbUovGlDzCWj32XgfaclucIaKhYOXa5Vyc9OwU9Gjx6frB6
DHvwXln94j1fG0OJYaNgseJ0ygcNcag+Q7weYwk7l77p3Q6j5kgW4m5eoM/SW9iR3aZrLDGJ0cbN
2PZkYE9Cp45ks29fU01dfcGKod91bY181AuhuClkpydmcZz1lsStADdsdXtHaDnF3b9/bJJ/BU3x
MyqKctNO/p+6D7otMHmeXhVValQiCg96YgbQW6U5xLUmIB5OjHR45gtz3vWlhlRCsyedzeDRTBjN
zF1HGdgzB1Pz0tBxF88vY0p+tuGpBmFSYIB6l6W8Kgbx1FRjucti6lstFkby4kV9Uhz5ReA2XnHC
ejeUG5Lj/OIKLTna08u8NR8zhm7Tpu6wc/28OwZQgDByeu33ViAOLqIU2q6OIEioLe+D2UOW86P0
Ryv1GzIE+9mFn7DUA/GSOWBG8EhN3SxHntyofke6TP0xQ8U8FO6zmtvybPhOeDWS7M6dabwC9/K2
ZQVY2CQBpG7LzwD4UJUp4qcsy4piB34aaKsWkUTRsO8KAHrzzeXiwIgir3gyy22QGgoBx+7zPID9
sWfUEajotLTuXNofRH+3r5boy2VVh82jTu7JtnMdxJDjmaSzkQZUDDS18fXX5HteXXW22PcoUs4U
TrfwJFpEv45xpgtinmvnIDSKd5raDruuzK5Cq5Kt6uIxN+F+tFun6T1Y7RumtclTrqv7bnruGei1
1n2mlhsn1RHo5VCiepk/1B48kAC/7NYEurIxCnoTue9vOq8OvkJh4P5UHtVppQL0od5ZAUr9+dvO
u3UVQsIJxUstIv85R9kfi1h9T8l0osPAAPfdACRqor+QdAeFqhov1XwfOnRFUUH3P7EKkmgzXbOJ
7v0UFt+mNWpCj2odybzfo4/LpnhtxeP0sqDxQx361VRPJAGgfVBJq67Uwj2SzRXehqH8mrsjYiRp
NoG3AUfVsmA1teUV0WJ11f1qO4atfpoPDWPeIkaxSHGYim9hpeJBtUi4ZMlC/SYynXeKhzXSJCVf
Go7iUh43x5ciTpZG2Gnvmoewy7Mj0l6UUX3HKQbJLUH7FFB5aLT2yR/C36mHeQulRPNkWLhBRtOc
OKK8KUP33rvAXaKkC75PTOS6W0s1VNTwuXf00LotqlxJN6omXHr6xP3qYzUcA18Tz6FGKLja+e9p
pddbU2uN1bxbjdFHZg3RlaEoIN2IUPEIm4JdTEneTe6fsYIQNSRK/R3Z3hZJFev4un6PvTJ4qVok
uAzHV65CDCPcCwtB0vW7VBN4mzkzwq7ZaK5sf7tZ+RF1QOOwAj7GVhtfUH/8rAe7f+NOSdamKbWN
JeXwJtzxXFDEopaN6JbhL7i3PUL/ouET8645QhWzWv17L5g8YDhX/vMTKPrdvUcg74Mo0/RimuAg
nJh44yZJcDEUTJLzTpo3HsvmTaYj/oOmvnzvGUlOoJlDD8BMURWTvr4tMqZpJTOXfWGUzrWEVcJi
LWu/XCd+NeGXPNmDam0tAF5r9Of1msKBScBAxbXkG+PPkQlOXrpwvwo8b15uRj+ykVqFKM3gpXBG
uRQ0/pgcDq+xBNjjeUwtWQ3VDLAgisD6jOHRVxBwu/pLkBTaG/eltjDzrL4yOihrxeZ5qqMvPUS2
dNaBbHQSTlVjx9KJrJDKC39qpH2jC8SOSwcY+AcTbl0ZMSBZpbNsmRXorpY+Fr2Ot6ghrsppB/U2
v9gp+nQKXMW2Qyh6azOuE5Hz9ECKnpSawuhCf6UwXecxl1XDYhAKrD0dm9/gPK8ypQ6OWBU3f/7U
FivAKg7x98/H0DarN4VWhED581hW7aEO9ebcIbLcDi0NQ4jeuP68ot+PWYcbvczatTNaFkCsYx7p
4MCT4PS9Ef3XBm91/aj/cL1yFxInpid6cZmdI9LgqVrK0dvOT4GIkJutp2vnxmKaOA/3BMM2MACt
htBSOpfM3R4LNzVJa00JS5h8M/MTXOmbz1wk3q4qOFGJLCigZS5FiS5HvVZ26OXZc7iK1lTkqwe8
0B0tTp6DJTU+hJYnoleYIM3HA/6Yga7TPFdpTZWa3M2TAbMvsXeCTyavpWOxE6+ByMp3R0l7Rl2f
ifa02+JXyrvwFYO/fddgPi40g2YKnZnhUiIRGzP5S7atdtVIBjtlXVIvsmndmOFR8fTfvc09KeMu
ebIrYx3YbfiWEnm4T8OKjJhpt0ZYsDDCIjgUBSBhO7HDbRli+LeTx+9OLvDvteqb/W7WO8X4Bk6k
1k6BqPw2gN9yaiO0pqj5t0DdnHZrufkH2eKsvNQUjopDu4HIxujnHxtjPsFB6xrcwKfG9t/f/dvH
5remz4wRjUEzBaNGuSMkfATY5/w8yhLOMvNBiGEj39FMRLkdovaCSKH86DzctCLAmFh7VrfKGqmc
qKOFOwvxKjYELVtjF0Sgghi+uOqa/ZnFoU4zf3CX2IWKdyZlv0rEhxeSwdqLMLTf82mJJfOASlXE
zkuS9B0H+3SyspC5CmT0TSX5Jao8z4/zVi7p5P23W/PnUDlnK+ZkFwLVgHL2gkxloI1rvSniu1sO
pInbUv9AAHvyWepCXmTcdGilBHo9PFsyibfERowb8G3dCytO3MBm86XRtX4wY5OFbGAGx8nHihPN
t4p4U8W9+9ZOhUEnGz/jjtl5GWLlNBw9u3UWscFdEqoThqvYE+MC0sEumhvGm2TvMlSuKDF47/4A
bSq2iCaLUTBQmatOeO6sJfibkRl8VS2zvg7eEy84lVNZHPLwcT7SjwFE7cTvz6mmVfsBbxXR8xRI
IEyBaTSaBD9cpB0zYXR7myXjxqiylBbBgKmJluirazW/MHR3v1Tv05sLFE7bnEVV1h+MNfGCPHfn
VsCVBNiIJsEcGvOsTy/ku6PqQgO+I03kPlYdzwC7/+GpieAkeuWp7xTvwHJwXFVt1+1GAuZ2ieUz
cQff/d1NlYyTho1v2WyCYjG3Sq0KsBrdYqYNacfja5JkAQLEpNA2W6MbWL2jalka/QhsesAYwmIz
PmS5Je5GIg0yzFw6TUlLnMvcgvoW6yqR1b0hM8LITDkDuZa26PqYAjwVs0ePznBo086va5TCLeHq
V98doi3skm03u13MiOGlyJzuRGRgf+pk/O4QLrx2IjsZmat17sIRCqB0WRARritmiadE9JfKbpXH
72WBQ8sFtxNorO9Kha8a/klLswcLgPJqnJqSNLdS7gxX7i0leaNYEj2kagHK0iu2iZ16Z+KpTOMh
rXvvrOcsn0dL7OY3TKOgBlfJdDdmJikTMFseI6/PdsIlVCCRmn3JIYrrk7ODk4yUK+AJ4mePJDNg
bdK7jnBScM5XPFVInXT9rk3NnD/2WkPnWpyXN1TwiYpICzmse7wc2wAhoo6KfRlTPlkwvaRl2rf1
sphbpuRR1csQL94XJkPiYodaJZsup6Ov1MATsnS8otlYtEYg7lWxt5vMupWp/p/tbS9/A6XTIx7I
+QJOczNsX74yAmb7Eqoq8WuNfM0kTGYaQFhpnUahRjA3FGd38uxTnl+GXnDDoFpzqNchE8qJHJ6/
g1qCeKE49VXO5IzAR29hu3IbmTJ9prJVea3xHNf1Qilk86iOU73Mcn78v/uuxtRV/augRHcQUyEp
0TTXdlxh/0NQkgaNG9M+0386GpMJW+tPqq+rP102zJhMC5v8563WXmiJOW8tGFMkCBokctjuCZHt
igEuP2S1+RYW2Foxzt4V0SUXo40/e4oJb0y4Fl1hvetiasjZTKgmBGM8hH996cDir+cv9v8xV/8G
c2Vzgv97ytUKoGEWfv6VcDX9g2/Ale78S1ddhzq+cHShuQJgVverqv/3/9S1fzmT5MJFT8hFItQ/
+VbC/ZdluYZjO3iKHZ3sjT/wVsL+F8tXlgyCegA/jbf+z3/86P+X/yu/fF+C1T/2/0fWpJecZlLF
//l35I9NsI5u2CBrtAltZer2RCr5C9xqDMZIiQHuLKEP90jESndDDtJbpKr9wwg+jb4PaVAV0rOk
cH5VVv9sls4r9Xym6VVjPGSteBzoHi1CGxQ8D8XkgSZoBL64qwkee9BTp16bhdnjV493JEO1O2xP
R49lxFJvFHK4IUt+X6V/+5J//VIklP7t/pu+laEK02QAMwT8Lkf7+7fq7LpAEVCoy6hXX3TZDgud
qcKDGWjtwpNquxBKhd3ec3lQOcvQGJ1HVYM9Dxa59cn0LrLfKPlgY/BR0gxA8WrhHTXQuJ7m8Yu2
E0TeSCbhFFzGNQWDE4u6kZqotnL6IF+kqBnXfk7pPiqBu5pIXNe23lDlDyCPOgnKXJOUsgxg72L+
sQIXLbhHVBQsSdqF1RFaCqCfOhE4fJtY06XIJOxPkuR7gRXPaizYgKm3aPF9bXSjVVZ8ZXXLyPfk
IQtYU9mhSuUlXyE5bEurQtcWq0BvRQT1VC/Ke2IgTcab7hGul9k3V7oEKvTiFw79cEW3CkP69H+r
qslUhVU1f25+12EE4wR/sDSt6QNy8jiWOId0WLZt/B4IwOZlWgHwI/c0ySRid72HhRsdHRQjq0Km
r4S6bMEFVstINqwJ6ZgaATF9mWhJKa6kXA4yOecAeuGupr9bZDaD8oRgqv3MOouYlco5IHoGQKbV
L05Hjko8Wu7D/GcbKloBQH3D6Qr0RUgud5laS1nSugpyiPWoe8F2R1NDpCDIN/VaCD/KRzClrBWZ
/Ws+DRFCTlxHpIsEnv/QO7I9OLFLio7OKpWlwUatQdTP/2HkxSjwY0RE/5ew81iOW8na7RMhAkj4
aRVQlt6KmiAkSoT3Hk//r0yeuG0GfQfdoSNSZMFk5t77c4AU58LSniraZLw746BM2+2gbmGGg+J5
K/tA802y1pKuueIUcMLzOVj1wiEcZPosnA1VbcXf9oLxEmFtel/qV7vl5nlmxvxx+zR7Laz9HjsO
ppaUHsSv2+1IavhMhQHfAMac3vFSLeVrikFiQPvXoVQpmeAZ5qd6ftBKf8M++L3aLAR/vHhGnhDP
yfcZJctQdFazbwkEL0TsH+MWAGczp9fSJeBIg0V97Oscn9jFv+RjDrer/cR/4yUFr/fpJ26mQcg1
zw9yfVB+Bv9FXtSHotHWgw4/TixeshtnZwiB4nitzaEHapGe7jVD7uGi3uW2IMiruvOli0aMK9Ix
Wci6LUweoVq+aUYulVqYg3OKDYHnS0S/7DfoWbNOG3dm6/HKVvx2P7YhUEc3bub9Ua/EUHvn2Rj/
+feZ2Lzj77psTNqntg/0gZvSIL0jLqAI/JHfk0R8sR5/UcO6YeesJP7J+8wgGYru+PCv71Fvb2Yy
poxzhqP4hsTfD9/DOTfUhI7e5pzLrzcahniNmT2WBXL5cUB7hIjnIa3YUYeeMnkeYZh08cSrwghz
n+J7jC4CVo989OrC1Z+ojac9wbbky6T+rdqMInkP1pRPqd47dWXq27p5rfb5FMG0RKS+zMl20IWR
koxR7RjlRAQo2U8bCd/7MhOBo3damJkoCMemhgArv139aJeYYRwa/JHf67+Qh1nTRC0OnPcli7Rd
EZd/tLgj67Dlr9P82UnXjvA4LsJs0MosDjR49Z86W/PONwXagmWeYBuQgsOnTjQdSaqFMW8ch03L
K4iylJzD3vsdGdn7ik11ONdYVhBnqda0Y2hYPeHoOSYmvmZaXbsYVv2uCu1QaaMTrhWpC2kHQita
IqqTzWaVp5Ai9PFMqPSZZgCPo7TT9qVjYtIIjebAwbRzTGb4aVMf1dNWkpUZ/5AdbyMWCQ4y02uv
oZNYXGZJizMec7llMFG4oeR/aOXWYfrTrxy3RVJUd8RlqgbIkqu5GPNXc1tf0oq3thya/r1sdSQ7
MWlpcb4ea6x0DpvvouRvboqGvMW1uc9rdpSsv1ZyJaIE5cwxeuNGfTyj689DHH+ljhkkpsBpGzYm
a2V+c9JXNOIRO0Lmh5k/4PDEXW7Xii7QBAiN47YNKfoxl3L2mBXuJqNfOO82YzcQ4DKNPUF/EStD
HebRhDcjEsv3SoNV59ZDhlWXE+bM/aC/GTKRhcRLdfFac2w0QBX1kJqC1K7NIPr9+/WE7gkA7++x
2mcfYjXhPPCypPy109YAnPWl5+2Kew5W1H9k0Mmjsbfwwa7a5QHcL4ZaYd128pxcXFeaOm7E1hJe
543OXYVEZdeM7KZOtQoZKnJrWXKkzlHVmXEBmR2VvFzz6uCapw2NuB2i2Jj28vcuG13aLA9VTzqv
9cHqR/BrsCbCy44Q+sgxbrdt5MfHZM3HBd7kcFCntl3u4Dd5ZAT24K68G+za2+GXDZBI+8bRFuXl
701Swm2/X+4Mf9No8HIcZ6bcOXctMXhjSUwOYrisQ7PqIvvbrRqPfSigyoOjky8Ak+shsW9ZkC1L
A7bYVAIE905yHhu3YsmQ/CcfceOU2RlPa8KA2jq6ZL45hIXlvKjKDDk7gDLIsPpWF1ki9o3lk+FZ
xmXO40Bv3XedMfRFvV1Fu5LfPod6+74SenFaRy0NNW85lbYRtst6MjM8SDsytnad8aW2J83CNaCa
YUTBTTDYkqaMt9bXO4L3+pkhBmM5WFq6vS910D0tH1BJgrQ0gmckn4H2MudVGzLP7bFcDroYpX4h
j9MJ3gRl508Gh+vByBAhLRLFYp1xTOiZVPqUL6M8BHvLSnat12fXnj0f4zHmPi5BPWXBiZ43xj71
yifdyp7yxXlXN4KBw3yoV+NVnX1MmO1dWR9yb3qo0HMQZMcNZnKUwNVfOcBkhVFFIqycLjmUEfu7
74GlD7GOl1Oy/GiIEjLG9oSacAnkRfGq90ejwYNi7jaLx2fs24LnkpZOilKuG7GE5h10e94GQeEl
/w1bvIyDoAqX/xVnVFpjDLzKlF1VYY7rvqSyAs3Bm5ktuc1eFRKEvcJNBaGDeOi/TM3PHPuBUJUI
ahGqPzGKIlPIF8n3xcwzJyy4x6n2N7Zap4PYwauErw/xlC1emvDDx0MF4QaarP7gYlhzpfOuvBd1
Croum2Pqmq9x/5w6OFewBxJzmO3qOiXLPW3vEsQ0O0L5qMC99bU0Se6OcpEwuOfXqPNzlnuNL2vu
ur7oxfYx2ZhUl+BZwVC3x36JVg4ivgx6RsEYTT0EoGcGVXdAU79bb9zzhhLfqs1h3MIozi1EWND7
094BWkDFtSQLpf3cnS2D+LYyhUPZk9i6FLNa+5jdQdHI0tt4Y29Wb8UoPxyI9dec+ySiyMWlthK7
Gt8BR576jdN8yVIsdLPlobX+rMlifl9Dm5i/BhP7dIetTe1WUd4Oodp7DFly1RR4idzUm88YHWng
yOPBVJUIJ/Fo4VWnDgm16Xd6cW0AzXfZyJ6o9i7NZklEtUYIDD6zuayQMF/78NJk5ii0sOpGJwoO
HoO4WZd18156WVVUKa/uv7W7/3SV/95wif/ut+i2hIuLFqp8nONclx7337vICTu3zGH4+V1DqRe5
XbxnTLnHYNGs92RFZIKPcnTcSgKdPAMbIIfiACAC194Yb0cr+dCsnr1Kt7+2Vrwzd+6DskdczlgL
tVt337kMnP735/4v01YXmNARHMs00ZYpEP/8FzseMz0LBpURh/1oXZuyKkN8OXLQzkA+eMKEcGDM
YVbE5lXV800yPkJVwDkdSeKuSfrt6OWFf5wNCg1bh7anabfCpdbHHq880Qnteg+KRGYj3dKmNhgF
mwfhOcdcbDLMwHhm6U6B7/+ZOG+OazJ+qLKYKXD4v69V/KcSQF2rKQ2uTPRNwkEX8J/PiLTA3O4S
4ud12ClBAj0w1GJ6OnJAqO6RqMtMLnpY+XnpEb5bW9vpImiLCAhlvQPzmFDhBkZ81ZPMW3pUtXHX
nTXqyG5aaszi2MJ0Y8CskcErOvGAeJurU5Jq87+vxpSf9l8Ttn+uxjZsF8qNYzn/bbeLcU3qb1tK
UkBFwoD9NVpkNpMGedpibBviWYpTRj5L7xKVXk/pWW0cje6dR4wTSUop7lN9fi3RYX2vMrW2C82f
QWnaw1CID/KVA9KSVsq9uD2YCTGY0CF2Nj5QJwO9bS0r1AF0NnDpk+VNHUkI3uFvOSX/n4Eiz0cu
of+4YMEswzLZkOU1O9Z/WcbGRbyOMa03rWbhoDeCdJzU8xlMTwYirl+CoICTS3Wi+3A+rOw4pIx/
ewtqZX6J8fR+npdXx61fvQGBSz0i6ulEd9InFFLAOLjwyv+L58mltQyMaMHpMkt+lrUR3RttYJB/
eNNaB11vbpYC/FSXMhL3DufUatc6/qdWTPiWQqcsJvoYYzn6Tr6G1u1KeXJY3TwjKIjoBKN0TmlM
6CcOPU9IYhw+czSgACdNdZo0adASYxpK4vtmMHqPsZw4ZDNnPEfkS23f0prRzy5OdUL8EyClNF70
/NY3hnqHA+R2wm/uHo45m6U++DcMmkOyWaObeuQD+GiSd3qr/THs6dFyqvgYtem10zsSydwMLfoU
dLhwYYHTZudVy2/TqcWrrsD30dJs0l+KRA+Q4lKyYUoQaLkWwEa4RIt+zHWiRrXi1Mm4+Pmt9Nbj
wEJKfVxhukuaFXuCCQ9YudznPXZ4PnORIGISk5fEFMXVHzNeDp41fm3DAGdwDEqfXSdJmhmHmhml
6ZenaS/YSN/jMuvOBgRKRJ70CHFGLI/pUsPij5IN+jFGc8gICp368Fhp2Lw0GIIkC1D8SnRcpN1U
q3nfpwXuGf6R2KhOEFyLpFTmrBfrpdQ+YbC28MtI7Sx+eq0j42zxSPXsH/RhAKXVOz20nwTrq5lD
l9TJZdXT8rmHd5cZOPDp78tA+keKJZ8Ri7Bp7GNSu4RQia/RNu/0hWFN3zwkyxK2HiRH4MCCp2Lc
5vht9oRFO3/abLo1dWZc2/4AohI2GA/drtmtD6tv7LJ9Opp3+GgGJloW7AjkfSzit2koA4IrzhWs
+s0jf9qYvty5ofW4cV0LVogLoRvfD+wwrRxFTZKm5w1tTm0Z3M3pN7+xq31e3+o1747lFee2EO5I
4FPLd3cDzZ23mncrIo4E2RHFHjwF7cQtTkKXEVtE8lnFjzSIDNkGSiujKEN/SRnruf5tjCGQkRL+
Ahq4RBDbTWKuJQGwtX7bLVZ6o/urGAlarv9M2GgVMvC0nnZT7j+An+6XWFBt2/PzYhH0B2mCPno6
NyIJeie6dTsy35Pl3oHkUvj2WyTD6VN8cOPiY83HJ5urLcjArfMH0l+Bwe231QZE6C2qFu9Uz56z
24Q4xvV0rRZCJNEIR7uyb/Z5ZIU4Chzy3oIOmfBdpLtyzC3edklKtGAOOTAefF6cF4LZrk56Gf0o
Ili4mMRfaA9CkQhUMrnBbZgS7MmQPncpyuT2aSX410tuyBc+9IX/GAsd/caDpq33M84CTf+DgeHe
siEy1uYe9+8P3dJuoOlcK2VFhlbd35VoaITWPzQbMh+t+rBN6GiYQU0LxRN8lsuCkDXCA4eogxMk
sttBm5guPJJLf4cYedd4xrFtD3Wq3ySeeZ8W+eNWJ++LEz34FdQOXQ8c0iZlP2d5VzaSwBF6uGrR
IU+xIqHxSnwOEK0jv2x4WMVJyx/9Lv1Jh/HbT23gVX14QnpwXfwbLaGlAXYT9XNtYJGUhcb0biZ/
jeT1WpESno59KAz6b8II9efUk6Emwb2YfvHRUeueGpOUqtfReo0q+BPuVy0zTIm2L+LTNiDNJXbR
I+JSSPH5DUdusBVwYbDe7Pe+eNaBweq7aH0S3afePOjdwlTqLtZY8gPumtNyaBLGZjbJe2vxmLvZ
Pqvl/hnvcQJv/ZlAtHwXjXVIknYghu55zJhcjrBEFiz/dFRP83EYqmvkX0V36Y0a34CUKRCJWw2p
OnG+88h1MYbmfukvHQu60RDEo3uwmJvn029CSZ/cDUzTig9BAgl2jK4eT8gjoG8e3FPSMPHFfsX8
XLTxtEzdk+0sp94VKGjm3Ww1V80qLrGssxjTalB4Pa0+VvGXpJwv6c3WwlsgerPs0MWn3cFzP6wO
AjTWWoQyhVLOEIPbjt4dzgbBZENwpHzAk+SI5DlcIe90fUXi8UMS3eL5cmqNFluQ/CZbYZ5ttDTN
w2iVZxN/9d7ucDX+DQ0TY+7ubKLQx7R116XcAxxFF4ifREzVSP72MMi8wJ+fy23GC8+wjoC89cEU
3hnJ87GlZdHAODPkAWMy3DhULvgWVRYysrNb6U/Cfs/SOtCokufprBPBG0VfNZbfcieJOEJNjLK8
P4sY9uJiiHnfYvAW5YzizBQxEQWq7XyOpnPuPYIucXvVuzcj8XYbl1/k98Y8XGbG7s52TNb3IQ0n
jQzWiEjcVD+7y5dNqZPgpgBHGvcU7z31mefbUdjV/cvIR4ShR/IoEU2lvsjB/ZNF/6XR5C9YaAE8
hKsBBVtfSUpg0O4TnMitu9gTOX/aEjJOZo1ta05Sut6dtDZLGIU3eG3r93U+Hsy8PRpE2Otg7hYu
aqV2Go3pY9giXGvdFiM/8u1gL9zrpvh0cgQJZnPqVovDuQg2n+NFmuP516hmHZludhmthybJP5ce
TkdZD0x2KveNCETCNwFddxgRWfUfiHcTzn1VYAmuZ3TfZ79+dfPxAhN2r4n8eUu78zyAzBhG9iDe
yqwMHO1pGxaMiMw7AqaJrE67Z8uIH+Ai5jg6kJRiwIdNUDnB35x3W59jXeWezDp7GufbEf1cguOq
86eZqqvQkBqVxl64ORRMJr0WdY3DDB0P9eodnxTehIxwYSw7ykPPQBsZ7S8T3xEivdD3OCSb5yav
q3YSeY7z5f204cxLbStK3FLc8iGxLIr94kB8dlCa/oPBP/U+EEBi6l0yxRn3yZXh6m1q5keHW4/L
OcxVAD+Qw3arX3NvuMFDSiaG2b/bwfvdRuOFhMP0itUvuul127WJdxUFlQ5V0/YA8yFcu9h4ohfD
EKHQP7BHskAHKNumahwfM+tkcAbNfm5TP6YoNoTO3pIZJAosUlUV70n96qgDEpP5cQCvWP/FkJhZ
3YgtvF9El9jlTxmZe0iISVefB8hYvTtX18aB0J8k5XrOKwNfnTVuT0KLcD/3lo0gq3G5NG0XvzhO
OR7Jw2sC9VWklvO9N0jzuTUmBGgQj91QVJxF/NPI9iNMixfwFPmfSV3jemOu6GvUN2frXyetJwg9
5nCQXoUvGK5wAHsLBKI2xiXSNEzYlA4cKdgsO9x/ujWu3tbKLy4sXmYEc1m+6fM4kKHVIMyIiuYc
2SSwLxO5jF0z2KH6ls6AnpgMfXVUP2ApRMUGsUGCWbbyzc3Y0HpNNy7qq+aK3qCemR+rr/oZIB76
eXcIhZMzOo3e/Rpp9twaO8uKagZN5M/t1vmUmVQU0ccarejy+fSVwINQf2vq9Gz2z4VTPmGehkk5
Cb/VyhR3dFd8X+EhNdVunSj4pzQ05uIzIzOsJQcC9DBzmqMzEfDm1gRy9/alNoZD5XWBNZnPHjnc
O2BpxmaxsH8g55Vx1un7TILRalz0pXpOvIgY9pGdFLdbQJWvNZvdgN6XMAxtO1ra9tfjpJX/Mzoy
HRooRLM3HVodJ7uiwfQGmZKxnjpGf4zrOj5scUpmMR+KToR2VcZEMRD4vhr3vbOSQ4PPYq3jEprE
rz4e4aPow6rzTqkbPbWwdHYrrrdTfR+Ny3zU6JqJM8SpERb5sI0XaFg/E/0Q4T1+kIPKhFgpMtyb
PRGBEQnBLiDX3m0Y2CdbAgBiPPrevO+y6tbdgcgkl0kQP+468QeZFQBQHfCvBYsEWT0kJw8SPTJ2
9pyLP1ePOD7jj2D6eDZ0PpM89qjKOHlbB1wlwtRit63r5IEQP6HPE/hwH4d14xDoBJsRY5z9OJMS
CbqbXfTkHTItJ39vQYjOl89RH8y9mfs3i3eP/PXqau0Dhh28FvDvBt0MrJ5heCcAThq3OxK1d2jj
zA4o4QdBIl1dV4du9f5WlAd+iw9lc+6T4ikrvVvdwsoht3GFA8KZQXnq+TALB022GayzvSfSbufq
yJDbh8T90/BD48b6S+O+W6KIAGP3RMP7WmFsITI7OpS5Rjg7mepz0YYuZgRCmPthAJ/K13Lhk2xv
dmLDHW//CqTb+87Nol1FbTd30y7BD3NnkjgNxAx0lCXVueBAs0YMgFOY+HZUklmOBKnmIAyBZR60
NQDyCCOvCGdnJM/PobKJyJjYLViGb/0TXvc3pgY6gcnAK6lh+7XpL1Y2QiPNMuPYvKGcsS7xtKtE
hafqiHNpmoQlHKNbzWGPaBkp30JJehjbR9NBCY0ABScqiAA3NBn60gImCjL4qI2DthH4iWlNut9K
PPHxuEmPRuUctKYk3Qw7752oivXk1K+CThL7+Q2dkwa9F131wFY0E7KRkBVfr7cKytgaAFXN2d6x
lS6vhadNuyg2LUJjoNfFc3RZTRn6OXVR4OZCvwMdcbBx66OPlpHzuTRIUNMLc29TUaXHomZbKE27
vcWlkhgZJWQDecciT2u0i8kYLkjoXXf9Gj1jgFkdY6NpT4hJrsoLvp3cqyH6gZ4t0V5Aqszj0Orm
VSB43MVjmx2EqKZTYqzTztkYWU2ehfFR7b6XkLwf/MlisevDg2f6f/PEuI6mtQDvUZ9PaWreaCXH
IkTJx9mgDhonczopDGsqJvPYVfFV3dMRj+kKi+vS7MLRssSxXXD5yAur3ut57e+aYRMh+9hj7YVL
49f7b/zS9Jl5ev140jCN3NM21MDX2q+q9x6rNfpjAH3vGjxLDlus/93i6pnaxA7UrWzA6UKCRQ61
96bQOnOt8a3w5lfFTFDDrbmEo+CSmJRCsEsHikvLTY/qu73cuSuKSAsjhwYR+cH5+1/ULIbWWczQ
wWaEOSBBrlnuf8yTRZmy9edJjjOnkdCSz1KB2/jHBVuNoaWaF+roTxCPrMCm0xZd0qJkGebTdfLN
U2ECMeg1iDjalLDu+U0eQK2C9yFMA+GYhI4w8Pbl9JCAZcjX7VvpaufY1/qw1boZs13vVcE9ah5e
Jj07rfCyQCE2PhOmHdUOUh/GsPAHT+zVOHFJYhKZnn9FlVfXxbC+cS5bInyOtuB/O9MX9qTnpvw4
9csreF3QhvkYClffZnvaqyuvS1i0SafvFD1B/WSx6drerPC1lzBUJirtRY+XW3uwefEk/Ov5k9xO
vuEFhpYYg7ZwMGCHHVOBSFmjNI30nl7xQT0D7BPoQzwAD08ifhoDEMI98IuPG4x2JGqdVjtOQwOd
FplzRdZUQeMU7wO5y2issE/Fs2dXr+56qE39NCdJd0jnsz3G6XFZPqXnTYAh5cs3UYCEErmF5Qb+
t5JWIfGdxiBJWSoOcgjToXRkxW2H+lmiO7GIPwROtbOfgvdAWtLzRWdYl+7xFWIRLvnFBT0KxqJv
MDbQH6LSU6iI1q1FMIAOsE1BSz6TEWxgKlQFc/9DQZv9aLxt/XbN/JaQHXnpOUsHo52cTGhsyhTj
YdueHCfbbo0cNaC8xFFylgS0e75HP6r9qfEBiuOlfWYS4SiweS4Zt2fs/uqOxabfHecUob3EchSY
tUo0OgYGN6e1YJADWKPoL2q8vfpdsHY9TYyvh4pxoyArDRwXhJrxoDvgIq4ZtGmNrwXebL9heYXd
gQSV1O1W8HLkbqe4xClWs5xd6ekO43T/oJaNNrIHLuAOeKgnPnEYYt31k0bvh2nFMgqsHisQaIWu
Dx7sjG+KhrZ9ORFhu5tB7JvffwPjlYzltjW4TwS4yql31lgiII+GddtaZ3lEBY3ucIfiNKgjIP5J
5hP1gLpLUriIy7nzc839oP4iYdzDAag0ifyNZ+NGMQAhp8Nmr5LzpHN+4oFFBSF/6mDjeJFisaye
CZNotMmeewYghyNOF2Oa9XrvC0YAEqRc5Smy0Cy1Ni1s0gxhNyL1x2pg3Kunjz2MywsIyjkZjHA0
pCDQIAxHNPskboPpvU/7JmgNGCvf8D7ufAGxzrMGaaE8dh5ukClUZF4Y3tuOHuOongOeOh5pLy9q
c3B8WdaNzKk74mt9vP3XpPvTD/TEVspMT/T3iurRTfDRJZjQLCQ8bjDHiza+YqEKdQpyx16Y/kk9
noIZHfwPIJ7vQ9gUPZZj0MvV2kYGBfroIqaNGZ/6C1J7DKAR5MUIUvvmscMMlt8Zi6etW9ll2Ka/
gQYFzecL9DrkjxJqxazgz7iVtsIxceF50Uf7xUN9FfclpTC2RcfcJXFZeS1CNTkqDkM01/2eha2v
3MqOhgQlOmyOagVK1clKO1hsKBJX/N40JalL4yT2Bhm0XIzUxkbaw6yr9tnAZqs2eauDw1/0Lrxl
+cJ3pNAHW3KvfnqUwia0p3wif9pJw3Vigiyy6U9cWx9z7JAWlfu3ClrPsvWJAKqS21D/Nsztrimb
D+RcYeJ3P+oEoDAV9g4fzuwa5eaziYr+pFttvJOWc5reNOe2LSGFSSyZgBcaXjKM5fr+51waxVlQ
cqp3SI9p6WU5MxUZ4nRqP6Smt25lgjYIC68BDN7TsQQcaOYm+D6qcepdcI5xd2qXVOiu2ibUa54J
aq4IBiX5f3fOBBqYgCwHo9tAlsfXPUR8gh6/vY3KqDoNZkIRJw8lZ7m3UI8pvtyEVRxqW5ocUmm9
g9fivqe2vJx01qB3HRhOvMLO1G+ntkvgpVnJAcAgJ1m+vVEoP8ov4ygG66ORhXzuQVCUfJplMr5m
97WdOkYMnf0Jc9/FRXj82XnpoXIccbBY0TvLWaCwSeZKQqDWzlidam/5ZDbZiTQVMOMDvEvGjnXB
yC1f7KNnFEAn8kLU8leLUNfgj+UCKzvJIlqPXb6ekDMTciiBwnKytl0TY2A+1lswSApllvKKdxav
5SLZXpH5qxy3YzcQPKHWrWmkOW6bh1zyJfXJZ+zOcuN+/lZQuWLGqe1CbXnquQgA/9Ds2ot6/mUe
/9EMYX8Xv6lEQU0CzSvxQeSqdlZV4zCMy52AGMRXXSy7wUdr+XnlYejY4tzournDNumv49g3eIKn
xL9Fr2PMOmwZfZNFXt/2fUsIC3tnFiWwTSpGeHBd1PavDiQ9d05N7F/UIkmETRYYlBruNqRlz4gw
7ACzqeXRNcrzO3egammPICpPaZ2+jzKt0YLfobaRPCfopU9IsUvNQH3c703K9McdApuWXC2OC7du
eOFLiprYKDQ8rPhw6uV0qYPRDqHe1JnKXEZk27I6ryVPYK7iH6k9fqljRu06Ga42Okj29+kTrskA
gpVvyFUKQQQQz9kzPjPyAGCU76rNJ2Bio8+VPIrUTH9U7KLqVFNPsFhgwDjE61bE8eHPxkmiLzab
vHNHlf70r8N4iLxg7dMJS26mrS5CQ8XjMCWh28l/QlfbuxWc6230GcVL2q5kLZJHjOhQVHT5uVxN
W4ZJnXUryTRuH8O17padZmX8W3kmaLUHQUVayDJ+iJziY4J/dSxZx62xVid1rzK45CTIRWe10Cdm
aOybzsY2Bx+gSCzseKt82IkFbE5RcbqFvp24lugfzmo9YdixYn8mt6YKK4sQpTnIFHnmRmJHl1wy
rLGG90nUgEoWr1giNrN7gqseeKZ2nTPxtELyVluboisropk6XQobXYu4zyV5d3Sn7uw1PGhzHv64
WZaEulveKkpmUhq7OSn2C3f9u2LaupFJsb5IC4n94LLXWKXw4Qvy6s0b5bZjIUiRjMUkw4NIfI5N
BkE4St9MLTsbU8Z0rZBOfqZV7dWboVh7iv2VmD77lLzBTsFd0d35AbPMUBFeXQhMG7Gxu7TPnvo8
ebXqYCFK8agYSuZCcBPpe0cNPH+frtF9iw1/+P/KBQ+u1GZ7RP74YToVr1xpdMEi8Yy77wsab0RL
Bh/Tifr3la4bYSQbDGTDUmghP/FoiVYcp27RePSfJsYqj+4cSbISu2TsOe2xIs4JDn3oG26xnwX5
mDJSW67SSJbh6oa4KPcY1jBnyn9s5GPg1QJfq5GtxtBGN6mV8fpJZrGib6kXTTH+FWHAF9DASpf4
Dyny+Yg3iAnddkRzAbbVjX8V90sZUhCfhZ+YXiXH1tRxoWN6mtkJUAE+FGvu3rYR7yrJHCgs6xv8
o1NM1hzig1kF8pLNoYG0MQ3f/LBh4CSMW/fFRj1xdCMMgiWtmZyVt6l3TupMk4tEsYhUlVTFL9ZW
s4cZuLsU1k/1ZqjSQN0EVWgPsmtTK22t7ScvchxFYlNHAlM9JtM++yibqbCTL6epf6ivRHgJlGuR
A2y0xCYRqvVNTOzkpHPz5Emg07Z0C2F2zqV1h2fdwJkfS99wopzsKh3jzm78Is8KsqbtvcRxNB7n
uWig92f9ASCAJYzKTpZJ3zuYJOt6o3UgfIEQT13ctONK4Iys6XAqQk4hb1bJzfou7OeF5NNxKOhN
1wfVB/i5ZaO/wlxBrUC1h2fkAIbt8F329el4q/UREeMd7DwkLjc0eES5l3fY7nJZsoO0RPYW2UBS
WEBAtR51DLUlV5pcgUcM2n7U+XDDHOCozjTgxh9tZB8j26aFxChC7Q7D2P1WT06U81OxGCdMLFzW
KbWY4rtLJo6/1da+Hsy/qq5S246qI7LB8QOnGu7qHuBhBSCX0wdFsd/WHmUFHuuKW5jJu2dDDC0r
Wkv1AtPNQVbHctLHWOKq+lr1wqsDrKpjwigbAkL1t9Sfm/32pv4RuVEUH/Ei9kthfW8IcwTMh7z3
tV1I5+vk+5M3tLtMYMk+KY9o9ch8zjxD+k68z5H3pU4N2EnarjTAMdCEh6pzV0T9SC8fIr/6ifSb
xTkM/gMwSGy+EqwLz1IvY+jzG5GhRCnhpIat7FcnacE6zaN6jmvuDGEMPW1ar1Qq2neTH03ui3oG
6t6l82HE+cnN2WrGUYO5VjHCMipcyOhO5dbUyOAikUMqSNYfW7yyl0A3PI1m8ljJvkgU2FFmRX5V
lzpr3gspd29O0pO43ICeqd9VZ4V+GW1H33eSPrj0/Bj1pKdB/+o0n9aZmbXa+tVft35M5ZrhPFsj
LOGzEZ+SERZvYW931Wa9vagGy14KeLDpMdvIS4+QwlJ5QZdQlFaLjVNuFephyT/gucEDk419U+7T
Gcyrs4iyJ9T3e7vQhfXHB+v4ZnCq025ci5o5RP7FQPIWNk911h3jom6cKiXJ/sE+TJdqZkGMJWiV
utpY05iJbwPwrNx7o8Ws9lBPbvQSvXYusj2G52gfYo5sXP1qj/0yIr7ooE3YZLg9U9wqCwd70g7W
1LzEU9NeI894wiR7/IdfSkdJ3zL2uxoLM4AYSk21j6uXXn2+jAQoykQaFC+3mEUl/Y+oCfHfYRhe
WbjLDtbfeMs/iA8ynlL8oxZ/+u6ibKd+XLbsUniE6pZSJDbDUqLNgwOXd1bPwVrgzEHhQDS8DSwf
mRh7iDQkKXc4JNtuS4YPMt+IcHG2BpR7CHR8hrQlBtjwmidFSadVmK82pm879bAcDbqM0Td06rxy
StszZnL/wpUit9xbdd5CYqPGiFpM52AGz1ax7zbzpbXS16QXXwkm8mobVz2zu6aEAadQC9T2Ubui
DN1kuxYZBX3ucRWwM2PQROwobeY8Wt482hYPpJDWHAXuQZFjUedSIiwtGDsnr7WPFnfa1RlnjBkO
FaxHtyHA2LDD0kiPycRPjkdGPiW4pqrH8Ei4eD6jfRsOx0JdftLM0t9rU/+UDe4zYypuDf1qEY3R
/SApX23enHxzgvAKQEUMbn/OGI1tnMV9hfeuWUBPEuTHh5W54aueE1Rr4uxoGwkeLYgdDy56P/T2
9sWGV7AbC6mvL9mEZyBT0yN0D3U94KjrlLg09w84XhCTaMa/tMVyD71g0l+5J5wCOGDm7HcURVjP
2e2Ha3cnuxLlZYIDg1NBHOZaXh1wEC00/UrLxXbnZVEAUnof1+J11pIcY/UMeLbc6x0OjEmM8j8z
WV4aOQWBYY1EDq77LRtnCAEuth0Z+vN2bK8tVDGnyi+iYwZcjBOYNU5No5bHDHfhFZtE1HkI++n0
t/bJi53/o+y8liNHtiz7K2P9jmvQgJtNv4RAKEZQyxcYkwJaa3x9LwfLem5WWVdNP1xRmUUyCOF+
/Jy913YO8Vx/DcME4MnCyjI00SkM3FUyNZjZOmULb207RyNDLAPUu86TuPbzeR20uDx0LC5rGlIR
pK+rvpB2xqS8abBrg54r3W0cbLtBbc/AIVeF5VvoPqxbQ+gZB3+6S2PeghfmgLHRJpbJcLy44Rju
tUNVQxebZuVoFzzVfWjc8z4EzXcb5R9hzVvSa6N5grF6047VCxEI6rYfUPMv/4VPiYF1ySqsk6uR
h8MNHSYa1p3xPU9oDJNy3hjKWB18R/WyRkNnBwDB7pyOYTS3tslC7CPEISInHTBwBHp3GPPZy8Iy
Zr+1bmzTvW8saId+OQWrmfl42w/PVZMBYqA5pDstKaG68lJiaN8XVjluayTzoeN2b66o3kXQkFHm
wCnH/UUnUDBk6QgLJt0n3TdC75gQWj5TN1oOBroTotIfgRrymVCG0GLWb8h3m1eGEV6Xpj9RWWKB
chSSG8cSSbg8zzF+eg+cAIbThBpwagWniwxHfgiBWAN1jg6+TupT7YbRVqjKgG1/SGHlpE/V2PWc
F+Jx5benMOvpF3aCcTMJPGm7i8/tiGcq5py9NWITQEAtv66KDDkj2cVQoDy+OFs1mkLUubC69Tik
rxw2rN3c1U8KfdZ5wK9TFy8mIx0PnZ6H7I5Gl7g3gk8HMcUVsG7kg+54coZGPHX6u6iMT2sUkFmC
6Fekjvo5yuadPvvh5SnK5/nkh4yAuojIEEFri1TLTety9iZvBZEBB5eEVR610SEcOb/Nji52uRPe
d0wB8FZVpJQDbqhIrNugLhP4aKanTqudbYveMcendzBJDbppNESftdbDSNP6s4ZLgDBj8OTayo2J
uUiFSQ5Bab6M9HAI/cOChg0f0qlALNr48YdIlehgZq17dIzhupsHx4uoopgzcOQYives1IO1XtHG
UxMGy2HxnTjAgvOsO9Abi09j1fNrRFOCenMmiUCubZw2sXK4OS5etFryVFBkOWrGwI2RC6pXBREX
yDmtLV0MnSit7skfK2vX2LjsNEOXxj7/yqVHZIZOdRicEjBmtDNMpLc2GKt15us2Vpww2HXu0Jxj
evRKY0xH28laNGFM7lW6Hcfazbd9z1PI4obGIjk1kZquJp5lLxM9Kh6LC1GKoESWC8q6kCcjpzL/
ScD/F1W0akNX4HPbcCxty5T29n+zrzPgIlES6uR2MHmDSamBMnJtSNZfnXWnQp6va1b/IvYvBHeO
9MzxXelaH6LVpr+0nEDkDrpI1DN38DiRkiWJFGLpUy/HvEoqI6Rhaq58xA97pO8crVM0vKh/ac3I
BikG+2lNM+5eR481uPr338vdtb/8nhq/oYb+29WFowL1+9Pv2aposvSEhBp5UCNHvN2EPc3BCbcS
x8IUoz2AGC/svVE7TiK5HxRSB/uJWQ6Lw9PffxrDkf7538TofBwdm73lSMKF+Wcx+hCpjkAuZ25A
YHx2IggJdVB4/EvpLfSHhlCzGQO4Nk4SBR7aAFIJ6qjywGY6bt/QmEyPLEuXOfDxe7dqsG/cqcUP
NB5IxKgPIViaVd+cF0uun0RvwLdo0kGrx76Lq0x2E3DkujUxiIttrId3h+gOD81uOa+Upcu+282r
xXO5uOAUH4e743e3pqj/MLQiLN+ploQkqkxmZ5Lnl++82CJcXOduRnKBH2xAtzIPiq1qzbdT17Ln
kJgc2iLRe7RJEUjK4/5SM8eJgqD6u8nHO3pzp2Vg6CLJxKhGTC7dsaWtRuYmniDf3TcjSvcASAsx
JCyJwfPSFqhlm6MaOWQJzZ28YUJX0cwDp8nIPy7sBRXB4M50r5YLtJiv9T6680nNYYclkBEaNfnA
LA5tP1W0LphFGeKB2mOL9I+Al1b2MOD2kCXEJ1FG2qDy7BIM8QDAVWZ5I/0z2a+rpnlaDKqL352s
gMsc47BcZsmjzygHBtdXgLquNa1XwwKFlshhQxMHhxSptVdmPgJ+tv5dUtAnQ0biBW34GNi7weRO
LtbAsdCoW0wIpcxZZaTsVZ1FN3UwIiN2JUc3uUN6Dzw1mcbLPIFAKGaTPY4iXrfjbxOsiwpPcait
Y5ia4UZ38Vmhyqe8LCdgywM1ilQDZKb90GukGup0TuXdwojY7xPu9B+N0LQF8SPbuJNyUEiuvSoC
Yoh7ZfD6hi6RiU+So8gym7UmzpSaLaSYsaCyitYaS2MtvTEp878VB44GTR2zYdWwnxaPjT1GAc9o
/LmcNxJnwmuPNnRp4S7T5a+sBk/A3Bu1bYShqHFiPHJqdRso0YMTESdnZAk5D3M0rxxnugumyTlq
bLhVjhjX8FW8KRbqQ3lkaxXOwL0kdmo6O6V07wwFTtYZFsHSyWybHkb5GHvOJMaj5fbuFcc52ZWM
FFlxVzgM6ajIxbGc6oSRQ78xYC9QUdyZC89D+nJTdYYWturN2uYpIk0FxhR/yl6ttVWxkgO/5fez
w/a6xK64Xnriy5GdVYVpfBPnK1oN/LSCHBECPqge6FklY3SgfdYfuqK6h75uer4R0EOr427LOVHq
HpVLjPDoZ56vuIp6KKt2NWU5qcFhfYwth7umJV8ZEHdvmVaSN+sNgMpPJZXzYqJWyOtZ2G12na2X
+fHSFV96WEtHVf72Ks43+H6IKiUMAHxw6XWCMRAzgjI6Ye2Hsj5UKLQaJr7gohkNyC74z7mrknAi
VuzlsFkHbEc0UJ+1isM7ylY06pNh5SvCTThIyZFGjJFs3ZmlV2riEU/vAb41a0YsbsvCmjcO6R9e
U4rXZRtY2jBZJNAeCtezyo7Y+jbODi0bupLVzd6uGSkOAtBzaaGzbBPCx+sfkoNZD4wcHOwnuNWP
SyNaoUO2VpTwp4ufuB0e/RBhUykwufz0UEY4AmPAwXx2rqHI3phW/r10C1WpjujQAwduTfSVPYZb
oz8sv/ogVwno/PkeevFOU4PiUFBnLE/XAPXv1HQ3za/ev3HBHy8DGRes35i0++Wp7aTEZHlj4EwD
UME4imJ7NL0BTKxr2drV0iQ1y+jFMGNqxMr61RErvPv7Pe+vFkfNgJrvwPCxVMtmh/p9B3ZDEcx9
RmRqID32lh2/zMmbptTPscGJf5HuLL2Mpfu9QE+WOc/y9C/XIZjDL51U2qJt3CcXKuxvT0kvGDoL
N37++4+tSYjQn7dqPH8kFtqua0OMl7bAf6uQjNwU6D5DZzM5Ktg4isDMZdIv51ltwdx/ubSm3Cnh
F19R1AaDDj1APrMhtmrCQwFvYHy6IqNjVRdQUwpT/ekTupR7u4K9ZaYQt6PmqdcJD3OaCwBz7Upu
OLVCvTyF5dVyVVzZNEPnarGtYdTD7KOgMluuUB7eJwlnFjliA4WAVAFv9SIcWAYZGk0qP3aJWpAP
k6M0NFpGLDYVAWrLU+LIFp/ipjttRGq+uHZzTidUKdsiqcqtFIjoQx7SdX1GoqJdLfOJcbTY8Zl+
aSAiRw0dftY8isgFlEaBYUiRxdIVXu7f0gwf6XRvLDJPAXepzI4MDpFhdHb0cO9Aa+uMvsOwr+xQ
oHW0yzA/IGtYuoJcDXNQXqDvQbWXSqD//quTBkLDWxq2ImWOFjnaenmU0i4wVk6kHJbbEVWmdCLl
lJ07VXobmSkPm8Iy2rt/eGb+4q3UdNeRy5ptUb8JV/z+yGhiMlIyyZ2NoQIe+mnZp9G9QxKXrHWX
Zyd1+7denT6UzkSv1MUn8IbS6MqWEaFKww6aHv7hY/216DQYrGJDUE3NdTTzT29gzvlwoKFkbyro
QGsRKhxAzAfTGgFKSNnPctepotfpANsfVdWwGXW98/7hY9gSifV78WuocnZu2haVOACk3y+PCFHL
pjOkllpOl7LkrMec/tUhfCGa+mfOsBRLQUZ95TdIf/KOfj/DWBhuAsBUEq4HS2OCjOhfVpbLvz2P
2gHjx5Pi4m00w09Fga06Wclbps5kQ/J8aI8+UYsNLg59ePUd2s3KJBUWgQ8CqbyzO9pI+Ky64BzY
dFFbBzrgpIwrdEpAsdlUCWM99ZlWXoJ+H8XtdAkgY0RRnZ9aSFXRpO77DibLqAwWFpDIOmr+9Nhp
KhtFLpxN7Ch8BQ2l5Y1dWodxxSR44GFeeoiRXAnF8GtyWtvTrOlpzGi+B6+5pQQ/4JxeqjuLPL4b
lTxgqOOulg9Gi+2ppau2MgrjdcRI/2M7dshyadhPf5Q+CoKL0QQ6IyQCSWtVjNo6wtJogmsMZEHO
EmMpEVtWtG4aQ1kzIOd06d/J2cZkJNbGqMhlVtUvCiWC92IvB2EzUNLt+ANKUy32vaWbGvuUeZSY
P+ujDWZw51wtY91lbSij4MEKm1eQm7eLluHnFS37X1OhvUuvPeSRLyXYL0vHUrguFC/cBoIeBeFH
DL4V36HN6/xQUJa3Kgj3QXlVqLxTy2snJUaSd/gzdllOmqpc88iIhvgZLBOwRR+w/LTYvorNGjFO
vWc8SDhBdFleyAVotXzsBtRrXFsMVZh1Izw0L8vn65zglzWZmNWpd4CSfDcMoP7hqP4X0hyuBYK8
2IgsXTMNfHK/vzZ+7kS0nXoUCoXzh5JSbyzO53Z5ElhwRweH2Q/1x+ruplYat+UuhV6XkWFr3umk
SG1Dx39YHr1y7k/C8mvvBzXBKNihtbKy5OsmJ7StGOiV5SSwtdsFYAW36p9c6NpfV0pTLpG4taG8
mOafg0NboeQgxDOm/hLtlaSU6NDUbxRaVJ410GJMzFrZLLiSJrd2w0ix12rmDSBxcDZSwKNM+mOD
bGLz96uUIa/m74uUaauo51inXBO6wZ+4fk5a5H2YDPYm8ItHMgYfZqnxEu5CDis9vPPjpUUVyNAA
D648b8YxgJpEcuRYS5cJZV6gyaQsOmQBjuP0W56flpV2afMvUoLSaW6HMDZwyDH1XkrBZc6oWViR
3YQOPXC+q+V3+19BKHdfxeU9+2r+r/yqj4ITSBSE7QI+/H//9ADtpcj+9l85Rx/M3Irv9s//1m/f
F6LiH59u896+//YP27xFKn3bfdXT3VfTpT+fARij/Df/f//y/3wt3wWR49d//sdH0eWt/G5BVOT/
zpSUDIT/GULJbCJ4r3+nUMqv+G8Kpa26PAsu1EhdV3kc/oBQ6v+ivaNZriWEaxmWRn2YI60K//M/
TPNfuuYA9bAsHSy4LukZTcFckb/S/qWbumoL3aQlZTq2/b+BUP7pLeI7CTZ2h1dJNXTT+fPGng1l
l+uoyPF+G2+uKu6SyGhxfrY/D87/yIVEWPKXH8WLymINCMPSDcO2/1TaVNgiym4YhvWEldIAE9YN
n0GkMF8RZrkqyo8oG7+7yZcOnPxroNjKaDDCLyQBqhXVDRkt5zCy4TpCz11rmfYczMqOODNM85xY
BSfQmmkJ2YbUnNeTPaPoiLFeTyqgwtq+sxusC3YmrgfCxFcWJj510F4a2a5G60eegp8f5WCn6tH0
0QzOVn5tPI/FLQOPjPLb/ZhRKs8jnZlMfUgM9XZqrVOpaJe0mdqDLSMBs6T7jBBnVlgbPBJ7M6aI
Ut9qfBj9qK2FQZMhh2mA+tTG9EpDU0f5iefbXuu+/ZiyilOxoKhKbe2B6N/pUBnDS171uwhcKbux
dUoqK0PKOB7a0t7DVngtwbYkvnXdwJ4HfI2xzfJfiB1hQSZ5YE2TbF6PmnLIYzwQdgEwHoEnE5t3
lK+4PU8NsmGyqVm8EzuCxZk8Rs6p1J3Pobz08/BLp9O6ps+JIl/bVGYBfyDN2p+vGOsJqrxGm4oP
VaNA2kRaRD6YV8xUWVmEWyesaZDCkJlRANmB8Q4nx2RmdsiU2KRBk76VKTZvwG4WPMEopSehFdmX
MBHxARq4aXuie8YIP75NdENWBGAW5tc6RHRfpMVH3WdP9C83lK75pq9Z9i27Ute2MHZnOwuTFcJl
aAc4cZQBZgS81WTdAOmpMPauxxIYTomW2u4m4ASFsm4V/7mOe5o9lrHmfWzXGfHf/BDBzsbYd5oe
FdG+MGgekdwCP8gyMXj62ozK+AimAx6HT8lozsO31iqHucmgtNk9WatMwWofLChrKfPB9lddyzqj
qGTdBXKsBuic1ZjQpVCHg+MqnSZlm6caTT4fA3Pq7EQzP1bEN67oL0G7mi92ZNP+9APcYCCrI/JK
11ED86yCSRlrM14gyNNUjEdchABU6uSzUdVmdYM5P1iH/KPeoHG2rMcSfNoGjkeE/iy/4i6O6yRl
Plda19NEN6rL8xHE3EiUJ70hJ23w8mHSaOx7ZAYvvQgeG26O3qYHFD2Mrad1NqY7KyT/tElavPGd
+u3U7kWrmm/Lae7HiHHRPKXkLZYAMBjymFWJCTscy20QhkeTP9RNGB6krd2bdvtZjLzYSe4e1Yb/
o2cWfchoV2KMYDjaJqsCEx6e1yfCkSwabskts9nrZoLe4Kvtp942F8j6jHTS6Jz1dLfjIl3FlqEA
OomAMipQ1pmWiLZM0bs1PMn5GqOsy7A3Pw7DndX2njG4aypxSUrpifeqh/d6QvTe1uV0UCaLKQjj
HANaiObm61Qk2V4tFC4SFjUQ7FheSAxBDwjCPlC26hTddy2wK8QNA2Ej9O8Ymfp+vhaZthm05pfb
a48FnU3ckzUDwvyWNe+26MuDYaonQ3xkOhEHc0IBUYT+vrSN68Gyd9p876vDm+gIgDWa+RYp1k3f
7bpaMAY2z1M57KpSVHyEkfmFjGrFziHZG/F6BhYSBCakr2jrZ8A6GlvBmZmTaU5DYt0VaJCtoLrX
Boew0Dj17ArgDqptWkIRwsOMHkoqVeIEcGCZz2FrDmN5ahWkGo7oCKcYGPaj4N5MlX+GOZIVtsLx
q0aUL3ScE/65Q+7nBmId+2+W0WFZsm7ifmeH4203Vs9mZ1yVZv+YhxM4wHY3aNOWIRdK5A6ree+R
ytM4mPfncWu3wWYwCNbxu5uk8N8jpzwyMPQmHWWs6r9aFb14DM25anuqOmKVznum/xYJ1vFJjUmO
dsVzRT+9NfcuE9fYBbQD8UQSlSnSLAAXViCQrjq0L2YySoXd7oRseJhVdZ2z9rP0hqcuzMj7ZMOL
e8czbBh84UyR6qRHGrW/cqRBm3DahULZGx1BVmEszlOdXzeFRqQKzZVs2wbGDn7x2UojpJTRlc9L
mRjzA0XErih8OTth52zHdFWl6scIPblNNGUdNpW+Nj4bUpaRrCif7sxCOGX2NcorgkYvigpxZpjh
3BqIsS3tUqgSqVHWn3rvEiIk3rL2XZ3SU4jw3R32RjJed9LJpcOPXlkL3H+PZ5JGylhebD//7FCs
qYq4aYry1a71p0oZORnWL3o/P5ODeWAfok5+7VvpPpMbSblDc1WX+rN+8aH1IDtD/tJFzzoJsRgP
hs9h1jf9XGxsR3+sDXer8dGd+dAOMemN0tRfXBOe/kvTuts0fBxr4xiJ7roWqMIL9xarwrGlFd3q
zHezFGd9dZZRvH4aYv4ldyo300/UB8RN5ufE9u/q+aJX6aUxodAAnXAm6yms5xuCWSBJr4nJ8CIH
G/13NJRHGpDYLyLxqnXtfa9fYqfyksLsgUW3LzqBUf1Y62D1ABRiTIkaQixH/BLlzuyiK1QK75Vj
vSNK5LarW8cYd01bYXaJvcZ2vboRD7leneckIDzRHJ46t9+RnvPedMFV7LZvaDZM5hDaUz6/FLn+
poz5l0FXTc1oOFc+ugH4HDXKzDiaXrLaxIJSJp4bmlszTh7Dxn5oh72otTuja24URjMAPG5dtPZG
wAxK/HJj9MgaqCQmWbeQLjYZXiUkKChnMPqqORZou6M5YKKW4ljulx9WDm/SLsQvjaSrT2Fmt6Gh
2PBXjH0ce5Eyv7W6erb1YTtTArJvxlurnt5AEX6GfnilWsqXjeSQ5SzGU2De6hRB/YQ2CCZrtsom
c1eE6XZynUcSO1X0ygU6jvgQltk+xU8apFgvm4eiZAaToCFDsYA9uLTPuRa8iMB8N5Xydq77HR2b
HP2IskkV2BdZ8OqrLIMAtk+pVnpjkh+ryj5FQXN23PC6wd/ZqfZzHd5mwVufO6ua28fY/V44wSlq
iG2K7T16rJdycnZhML4OSXdF9k++od57Mdtu58hyxNAvReTu7THFsjc3O5s1JhGy6qs7pI7JrQu4
scIsOrhbW6Pnb5D7Bq/xjcccu12uPoN1xmGdMW3WGpRnLaItRmOlezZ151Wbjb2ugwLQtJOp9nB1
5ydMIHxlbTAcId7QcTegHO7GbjoXgEPx0h4tYa7VPjiaE+GaxrCLywjfCuqLXRsrzOjcc+DXG8wD
7Cp0rNm773Qn2CrZu9n5B90cry2s9oNrYIcFKcPrmdtk/GQ65Thp4Ep/7egD24G6F1WxrVP7MSPn
km7Zpc/HV0clwq1UPnBngCUtzBtzKHcd9Hr5n4SKwhWyHJnOU1VsNNvaqQGR14p1CzX9XM7JGcUl
GVkvU7nTuZi6NR/zRLxoY45q1LgZjJJoIM0jnG2TTAlsmAGuF3hPoT9oDqJ8cjttnKpE01zlMZ5W
1dkW2nBL8BExy7P2MU/wq8l4A3AT6dOlCACZ7SpS1P3UeE0z9jKnuHVJYMN+wmne2LhvptpsUzFd
alQexVw8SVF66vfHwTA2aYITvbF3qmFd1yNfncZXKVgYJ6gJO8sOEXI/eDVWqx4LnFlzyWHDuiBY
2RpqgqarWmc4A4QVbjtiwWoWQF8nnVM9N8mwi1Rry5z8yoSEa4ztUf4vU9vrYcSKOgOrJ6E66TIv
YkHsC/Wczd16moxD7BZXbu2c5YcjPJjL3+5yjdSyDDNGkx3lnzMknYpoM2Yp0UzajVtYp9ron+Rd
cKkYlCTcyZiqsho2qYra2xJ7x/zUs/ABmQb5pgxQC3+NzG5Xx8TDoJEYjGnvm87FD+1VOEa3I2Iu
VffX5N6t7PKuDgZkIcmueoqa4Nib7dmunKdUUW54JL2KygSjGjtBKTuGRwFn3bUKzlroRsfok+Vp
LzZpJ5BdYK8JY5TLwbFJm7dpCL55pPTS3KVVtyeycQPOdh8yy7XdzCOxkzQ+YLmuKH85YgLVk3pG
DUmVcq+u3hMvAD8xzQfEN3duQaesDJnmEcsHw2UgDm1Qa8YpYsPID0aJHOvNm8asPLONLjqwdvCI
8iYbvY3BIVt+5uygYJf3mNnTtm9slkgOYE0A9hjtX8RgsUlB/2Biz3Xu4DBjLnBXE48NMateTiuv
ogo1m21hFrdVCdZ/xjXKFCfNo6u61tiQfBI8P52xOFhSIVXhGucwwTU0iEV0b7BDrdAJesnUbcIq
304j6mpGwD47fCdPwYULsip9CkH3ik7dh+F0RZ8ADQWQ+KY8dCQDpuSdttRbnA3PDjkWSRg9qUGz
VZTyoI7mdafbZx12q2aaXp5KPlu9NQd31RnjSUF1Ns79JnWDVdhau1qF7qEQ7Q3rUEWl21ReWele
2AqqzeZcCHY2hcxh2nUKLz55vFuQk5AJKOIN5WBFTybiaG18aVE+aO1r7vBerNiuYf8422yMgCzS
3E8QmzjKjYVXBmfJrkvFqQ2HK/k8O4TxqHxC0TXbpqB9XCC9i8R2rq1NniJjCLwJNpsRY3DGAKn3
01mM7iHT0dU1tJVJneiLfeIPQCtNzy2dO3eyz3BwDq0ar/XaQe8yeGHnXHeMGy2xqaLk0CjiNs9p
nqbwNB3UaB0Z51WU3bpReug1kHrFdMSiscsbSBupgb8G9Xjg7PzOOIB9hShKRlGHg7W0eY6sldmP
21nF1c6zJdczjSPuENEM9DWGEJB66l9xCRmMgKvEcbbyQtCt8XCf7XU1A37oerkAoDCo6XNZaCRA
v6FZOOZhuMeMiD2qoIKd9shAVlPYsE46OyNRdyXM39AO9rZR3qXGE0PLnVwLETyfaq09TtIabvnr
yIzOdFJujXJ+IceHo3CDibR99FuB/TxzHkcn3TaBe9Eb5a5V9J0pU6hSF0hBfNW6FIr0W/tDmAqZ
icwLMZV7O0fZW5tvZS7u/BLBB40cdADFVy0mHz0ZE+PO/jSRHndl9UB4O7O0TCfqcpIVrQ91tonF
Ycr7t+XvHG0CbKZgoy8G7PTjA2+Xvi5mo1v37AjAjSPPztBb+oH7TOwgnLTBeAqU71JHVZq6Ju0h
5jYr3WDkOWb5AAWfbIphfkpV5rmMz1kgxB0Nmu/Z3uFVv4oKEFQFwrOVNjPoizhK4VHWAHDxSWuc
9PNTXsyAyLV2p1VRsyX36Dm2CHAJQuVkEIO9zsCMr6oW1WEy8X3Gvr+uFRdlHko5R61x0A1kZwiD
+GW19roGJHyt3mt0Z01F/vDZ5yA5dfnaSPUv5CNQeEhmWXWmDomJV3NdEc2H3OIuCFmZEPGWU/Y1
06cjdwUjxliMbCuOcSBB+J2u+0RLiLjYGUF7qrORIgd3gz5Y1wOx4WbO8M3utYsEyBe2jtAkLOe1
MV9lEGECjYXMl255K2tP8p4y4GUvM9KvUOf+W4Nzp9npVxErvIMzPSMwR98G/oM65DeZay4Utj6J
1fuGCHDdE4lKf8BuQQbz5awXET9cPHakiVEDMmDn8hJ6IGi+Ry9ONfsog/ioQ2s8maHPh+f8Nhhv
YuqvUd7dOWby1YnxujKExdgzb0hxyDdBGOMAa99bwYVU6K/QGPIfAlNnms4aHzAyVo2Wp1GLLlly
UQ21PGHODTyleM/95q60UKUncfDR2uCAajW7y+Nrm4IJHbWKEoyr3SjtXlWTDyHYBOw4OtLRhcRq
O1z5gc8CvQeqRNfuQFr56xhSnB67m5ETQjly1nP45egSroZeXeHNeIpomHGhQP5pMycyqythyw+h
R/C2z7D0pe6565oNfEVHdr2+9ScaGXVJpmkVB98Q5o2Nynq+dqr8tlcep0QRh6ZNnmrFyo9KdS54
g3YFctD13DNESnzMR4FmvyhBhUIrE9Vp7mC4hu+TEZWriJA6mC0gBH0HnGBX7ca2/uVGMnmFuy9q
hoSB1NWBnQtR5SXZubX52OgVGNjr40Nh35iBXZ1UQCpRamin2rbXNEPzzeSL0oOw9T0Rfmq0zq2S
UeM0CBJNR/AuWBhagi7aqS5xYUMRf1YRx+Y+sB6JqOFXHmm/gUra0hpmWqi84WZfksXm0O/Q33NJ
1Vy5IyoEW0FKad9yyVrqpA0EgDCC3OcwcaB14qgAwCDooBVdcfwK1rYaou9lWO7ctRb/nKqtviXZ
r1gNgLyo3ac9GM56NdvoW40MKZnrVC+2XiI8u85HjMrEs0x4WnJeuBIUORkJ7KmuBd8sp5BCN73K
lOCw3NrGH3ABqM7BDjnXVFX5pZT5V6n31yXkCRB2XIY2Dl4jo2MWXgOI7NXEPzEA9ewZ/oFNSCmH
rgGnQ/yhJgz8qHPGgLVUrkqZXjYeL9OXYaKlJgTmJbE055Lp9PJZmUe93yo1dgW1Sc94n/tV6R77
tJ6v/Sx2jno33hVW/J7lWrXDABfiAAUBOPY65D9V02H7zVRNt2FovlkWTdfaJW2e9zgwI45KKWI3
+VO6lhWhmOw38CJ7hCcXZeAzmhRYa6PDvRHlZ1sghwkNygYGu1v/24/LcYXkod80RXxvCY7tZUvG
CuLS6zRDDFB9tNoMeKvSThmBIHrEN4stlr6BcUMutxJRI86bcIis2IfeyoG7q0qkIEbg2jM1+XgU
IVbnlpbjnLOwtA5s0N7Od5lLLzNtu33fpx9BzQqlJf2u78dT76pHZS7TtU6WQBtmX51afvnmwJVg
4ozigHgn3uLJrD09hFTWFuq6i8x8X7T1CMiBrqDt39PmYCPDQbAeuwRKDDlbSWZdnCY1dlZr3Bao
STeu294VcmxCmGc9oFedE2FukC/YK0fIJ7UpjnEnLj7QFs/Ix6/QdUwoD+q+Ez1LlhE03gQR0Gpj
MlYNe98LY6Rhzo8mcuZqqqwvreIyVZqNVrKNd2bf3/epy4rH62PO6mVMk3MbDNdO4d5ZeAxXkcpr
Z9v8V2aMt9wPku0jx6baDZ4421N35Nx7f8IKMI1BiVv9MGEV23WtrpHa2z9H9PYPdUOXblhbTmh4
5DBhtEucL5knAuM38VDnORxgxl9y7AVAnwsWqwJLTicgTkb5JjftrY/6GnMTZ5WAfR7ld+2pTKWa
KDZfRT88NFP4Mhiu7zXBRPFqhli4wwcRSI9d2EfHzCHcGBhnQzejeU98eIFx/aCZfHtnsClA7PHs
VvNHq7N5+3b+1ZR1xFpv7CaTB4W4RzoSk/M8Z8x/RkK/vRK8/aqg/eWYWbFKFJe8Kkz+EIO6gUVa
PibmOF1bxAVwbONB1g1uf4vIex2U4QVf0oM9OQXoaGXVCWA2xNFG234EGAIpYmSKuQeaeTcrv6wi
MbaaOYoNkgw0qgD2aXllxMx1ZsXgrCccRZs25pzG+6F7ULSgJhu2eIbpb+7qWXtR0DHB1bQHxN1B
zFCte0ldtId2XdiXoG5++fqo7DRGpvtOcW7bMlCvuEQElEbOsxlgQRroriYii3ZwvUYii/B7oQtG
OBvQ1ItDiNhJf5hojmytrKGVOlAJlwhNQA9UI7i4TGwbBnPws2mLlpp+wffX3Wp9BqXEpQ1AtgOI
ZI2OiEjtjYLjr8K4sMZoyKMxJZ9p2Gl0R5IzXuUXde6Nmzx7cGbSI4NUqTd5JGCXSrkx9o5jrX5Y
TtQR9N7y2JkTNXzYrKsgTDYjzjkmlZlXDX7EGaHjzAMkjakreh+0flmbx7dmFJ7asTE3AcN8SuUO
5Gk3PAhcEnvqsfcsmc5mxJDAwsG9BrDSrDmZPY0Fm2eI+3uvqe1dCIHLU3qNXvKYc4yNOMGTV+bx
7IwrQnNu47yo4L+5YtU61odrcO4A5M+Zwd7XPd0mskE1NqRxXfwXc2eyY7mRZulXadSeCdLMaCQX
XYs7Tz5dn31DuHtEcJ5nPn1/DBW6JRVKhUZvOgFBmQql+x1I2j+c850RGFuSLfJ6GwymMfa7WSt9
AMp9L2x1pyucN4lhYcMIQxAP8mnIi4WpC69vhsaYVL5DLOGhnPzoDLFsM+m2OPEYIFroUqbiIxDS
36WdtRvmcj5i2+crohUb0ud2YeFMZXvMiMmjJZ/avWw/yegkcwlCkIAgCW60v53HmG2R77lrM6fl
TEf2IXUuXzAWhkwgnTQ6wLiBnd1wYAjbOBv4HymLgucCHf7mGsy5temoOVYw9Q1sdYwq/Amya1As
d8I2EOM7ddA0VB9GGt1PZU8hVxKkZyFH74v2GV6sdQz7Z7cYLSyG5qts6kVq1vAUSuY3wLV6Jzu1
95sBMLyBAmZgmmrY6acl2AyFvp3tlUNQMITOziuZEYTtm6wHzEiM5no/S3jEuxXoBsJb6ooLovGz
nVl1NVZTBk/JQvUbcNkO8CgZoRCFlymALXxi7LIpSmfmqATeZKvISE4UmHgWBc8iRuDrtjGtjcsz
CNgtq89RdJuo3ZQ+OWVOLiSiM5gBvjDDnWmMb/5cOpvBaAHodjEeBX0FStWwv67ezVCTz8FvYy3A
1WtAL9+5NGZzUns3cQNIuJgvDE4BmLV0Fx0yMKv7kWiZENQYE/LAJcjFBIleh5/4QFdaEcNeeIC5
iD//7OPW3YMKueHoCQ+/VZ64rS2Ng4zHhzzKrN+OQIRwqjfI90nJLs25OBsu40mnYP83wYCatAU9
wiEYyI6ZDAfcOwAq2BMELKNKqoGSMaoZY+CsMU763s/ZSjliE6DZbfUV9AAb3GLZcwUGMsEB87Sm
WtL9WZTUaI3ZnlPRPLB5KY5j9suK23e208nyZZhrkYvHsiORjh0iTXpL7pZH7DQbm9EDNVtV8b0V
990lOIL4D0+RP12aiNJ1DCJchIwD29IMdr5hv7ZuaW1icRrqztxJlVbroIuTi67ddb/NSjK4a3q7
7eIltCYY19Q9mzChVhB5dPRUeK0rFTOoo0oIs/ZhLOOvfE7AUk0EOMda7osgQck3k23tu/QdowYB
KZm3O3Bn1xhlPbbTuYsk3Ye9kM6v0fToI2NAEprNYGgd5H59tGcfeiWTZNzC1wBsCdg4YqqhHFNt
p4l8nrgy2VH6JDip4OTYALF5L+2ON47RfYFlh/5aw4E9d+CYHE6+LY96qqBFsVwuqaI2IF20hTf+
HF8DR9552KfXXdMCGho8YALOUxgydIaLlK59z7iQJeesIsW94I71FtEBuW6pWa1RXpzMMa0BjdvN
ygy+42Q2tzHyefwQLxyjeivc/WhWLgOJqlo78evUWt4xMgbnpTKHVxFkFrZMS5NmnTS7YMAKDdCd
WE6RvfcdTOxp5qHuJtXG45m4Tki3i3vClPwuSNfMx268qj93AcXH6NYJ79zcajO5cAPaR3rmWwSw
MUJ8BHVlWhv08bSVqVjYddF88TV83cx1QDm5MNha7T5VuQ5x+jqsyrF8+DqD1BMUIT1vxCqiHs9N
3MECrmogiOwQWShcrHAXe1lzUWPDqL1k1l+XBDA2MekfmbkZnPzWY4axxXy0AdbzLBqMb1FLi2HW
/LcqrJ8NidnZYVhQIRHesGLh83NDY1N2/LSk4shSdXITEkW08/xkW7uZPo1z4zHpZ6PBPKnZpTHA
59TmgG9NG/VRYG5roya7gE3OXliMZ6cGBwZmiC1puBPes4q1khKrmZgURIyBRY0TnLTPWcF9vsy5
/E3oYO2le16B7lbnqgY3k+X2KmRAB+XgnrXatA2c4Yg28uAb7TEeCRzxe8Cnbusxqmgp+Ygre7et
8T61gyemkQiKGkBb2DTJnQD8HQ4ohfD1IywU8oYMhgcvwAWWOGZ8EaI8oGOdWUtKWLPxul2q4yKG
weQvTDtMVd0OKSj71FYbjGFJCjOggTDF+PKZJef53KxcQ/wohhVnee7Rf1Gx03R5DU3PWGwSUUBC
aScgvoxXIzXAhC2eUehi1Av6W7vCG6UK+WjjRrKSYBcsfW9BlCDILNNBA38TiXm89p7xJLTjMzli
nap2o92t4ISRJ5UmBzvOF/T9E0Wz3NkfTg3EXMz4xiF/5WbympJgCNu6vCiriOhUER/lmP3LsvsZ
BUZMpuX42SM16sFw7AKbzi6DpeglSIAkD0WP/RdsmSja5jDn+r7cysb+DqV1H88QYz5mO31znGbc
2Ys42lmsCPQy7yP54SunhAfsOLgeauTJ3BtXiYQKDThWJK2551BtbaoxZIXfk3lHsb5PR5S3HHiP
wqPYsXqkZj10Bd8irSKNSszXAHc2eZHflTik114AI8+mas8KjKkgzPI1JnlAzRRBTn1OgvGYmbZ3
F8CLLpIegmSv8O248bfqyDnyJnEXZclTN5PpORnmiJcDFoRmskZECzR60qLOucJE3ntnEww+NvnE
XXfIBtbKdW/HuLrrY2iNZmAfq9T5UcRVBRebrU7YE5Myy+i7IligL6lqHD5NHp9MmAqBjEhGE58E
cM3SY2gC95+hbegf1aLs5XHKAsr3v4j+eAtmNFvC6R/iyK0Ifmt/BpCrtl6I4aElnYLpyW0HJRkm
EwPr/tg4Xb6drenV7NJtDR+Vkg5EgtbDWdsYrsyMStFN75Xh+BtgtsxLGf1mOty6bekg/0aqhbDj
qFNusawGwqB4uaH1PA/hnrmDvzFS8p16XfxsvLA/olHXJ2uamJlvgU1U276GVzIF8iGFKePYjKMp
AeXBJ0qGqobiaZ69A3K+eKvr/NcgvFPhVt/NGL9hft9ai7KFp1fum8XOTTVigCmoD2gADyGkq12d
v0DrZnvZEe+Uq+PssRsb4BPi3nRt1vQKqRQ185CxD0j9fV8Z1lrDwt1Oyj1OM3p9wyN9sx4vg554
1LPaoPdPEwY4aOHlZFxLDJJJkbDndd0dxIB8h9JCMCT2GSWG8mPMcB6qMnhJ+/CctsK+DFny04lI
JEkn395ERfAs20isEzdGTOzqR1H9RHmZn3h4HpqhOpTxcAVPwlMz9HNMb/GaYIEYJTaSIZpCvPNk
AVuIzLYpi64yCbptnXjP0LvupZUiyqs5kBMPTEsGxXzCSwEF0HwmT2DMHfMUoOHf2mxDtfOriyHw
6RwfZDqHR7O1ozVwSpIprflssx2Tmq0SKnMgkFR8TpErRi+Bu/zbD2GqsePUqQsDJ4wZoZJca88F
E2UCXziO2LT1uzp4z4zw3aQMTMNSXbRa0jOVq3f4sHex+GQ+OG1rxwSKlGJom2LvrRwAk3q06/zW
+r3HFi19BHJCAyPEV9KuQ+89oT/dazLRN76HedqNunXOibeyfERXkbR/sTC91zbLKrR+xoqkwlgm
R4Yg24rAF3uMbozEYgRk8atmWN8rpyHDBbgXD0FUBswwRmo/zvHITQ7k2nCYOUgXmJavgctuzc61
16rL7yXLqUqLH17AJdV0Nvse2KNmtoR3m3InKxoP491PUyAwUQypxxvJay5XtKt3FqM4GbgvcRDd
2Y3/U3MgiuJ9NFAGmUH5aOgI0MLMMtTqCO6WxtqrKUKpPJgABMXOdOYrT6T+mIpib5MOL/khPiyc
wJ63tTlxGtB7zQSNERAW04agAqWfNUm78btGHvoqWVZ2xlngVN/mivvfmKBGq7SDnNeDieWftFN8
goN4a3r+uEM/BUTHZbceer9/G7EQ31mtxw1oDroE6sig/bZxI6KCAKVAWdD64kaRQ7gyvQwei8Ux
KDgSpVcCp+0Q8wUsLzNbsX3KHXriyls7Pr+SK3Vr4uNZxbn1lmuARdV07fOIA9soC7YNsDtIZkdN
MpLJYSLvYMWwz+MRtWmBDdenNFzJun2lJyI4gWE+eBgWtImFtoSuvwwYz47eNvCsTxwqjN3iHgx6
xwkeVNiPk/qatibSiYp3m2DMHXz0Y5Efo30t3IMiylWNlreZDbzLruF/sXUnboc+d1c2JuGnlBZW
9J0Zttr4wrkyo7jQdzDqtNCADfkrj6sDWrBfFJpAX4W+bUKXlRXQz56v3QzZAefbCofexvUlu+35
IsG1r7xB0eOV0BRgAo0jfpjOJWHFjogJ8gOUfIOcecCjOuTSOrcVHZOMKr1NfZ5kzpTu+xR6vRyY
OsbEbww56ZImDwW0SyvczPz//Yhku/SZQvMx8ZyPsEFA5cTVW7vwzXVfnVihgQkKCQjPOcJ96qse
xga98jFx2VSkfUFSlUJBFDR9QkI5yU+zf7Sy8dlsjW8cNZRYNkENAoBLkPjIt23eZUUr2E75A9Mh
SEXlzOmA5jn4UWvmLyWe5S08k/fGZuozzdy6NIv7sSRhCQrRfZNaDpROLMNebLzY6C0zgk5ZmjZQ
Gm1ieLV8KbuJUuxhyhiLkjrLFz0Uek03ve1a+audvbcu9jaTiYfTd5kTtqBBPAlj2cD8SM0lBZ2o
c+gHUJe67C6ixOiY+UAI8jj/oSYEiWh1nlQTnAUuoYbw1yDJSkQTHip0yJaVZtbL9AFKMcJyGaqH
Xk0WZP/pU/fJMwKjNQDELX7Pm9x1uo3dzm8iQWk3wkuwtfsZGtRG/mwd/Q7POgO+TDs3STr+sK0b
I33VmfdhhMjtVLdCV/djStl5MiR6RccUokhHPxdzCa3b7BWeMTpcu8G61s7ZuvK+hrnaTZkkUqn3
gHG35IjFv0okpluzJKFkYOkQosvu4qvAybpKLEttBxeCEjLVYE6xnybmrYsAJLMWSLUkO8ywLsL0
QqoH90JLCAiksl6ToXgre/NtMF2SEdsvG8SRaxPQrKkxpuUflnS2c92+BDYiHvbrZ79CdSZK7g63
rNbuzGCY25jT1oRMasr6h6uto1clDz6y1LCMiJdcXoMZh+cpT8FIgZKswRmCoUamwLg+oARwmdy1
FbqNGkf82LFSR/xBypbZcejRE2ZF/sq26Sk0p7Md27QAhjzQplJRhuHVNCjDMSQgYNH38CcwK7IW
dAxx06kcDkfwLV10OsEP3eFM6MLkKWtiAPHsvrJIfjlThRzSDF4GM89XjZpuo3F8zQOugMZmxjN5
4qgEpJXGktNquNeLwCbpeVNVJujtK/GoARk2EBBDrYEfyui1Nqo3Z4Ztc+RA/MpEp9YTvukViXIk
ifbvYgintSdZdBigITmIsnVWRy/5YJ8rorxZQDg4JZrLNFE0hOnJIiBtZc/TIbVNInL0fRiB3s8k
TQmNsFW277Wevsui/HQ5PT0U/pFJ+uTU3eeNPIpq+Mw76seG0Ac/j2g4z36LZpT9K0qW3v8gtcyl
+DwXeIEJi4H5FiFBN74TN6K2j1FRaV1+We82RXFZB9ciFW9BQMWXmHTzQ2Ufe2d6ak1949qp2NQt
PhCRWgqV1wXD+TFKiysJQeeBrsQzn/Bh79h93QxOTVft77VVfpOae1WIOUYG5OHwwGT2tehZ9mly
xmh8rKm6U7Z7qV3xrPPhLmzjLwZElQXzUDqPldXe5la/J9SP65Egkpjcn6bpvdXQMR2zQirQHqx8
fwwcMp1SP+fBX4vHCTm2YWV3KEooInP9xtr0Fg3mgxMNl8YzbiPYjkMDk8gNbARMSEV1pT/7rkNZ
G7Bn9TiVrIzNhH8j7BvuGWLClz+M8Saw3aJ1OFAevSBiDVZGzpMeVgvzkiDdRi2Bd2n0czbURx3p
Sx/96nLrtrcAA0TQqFaTPb8bSbzv1LLk5cBkPX1b2S2y8fgY1VSNzcAesxk/S5lk299veRhisjAD
pCDRMWutdOWkxnMWiUPR/zLUdGMG7S7LzX1r3kw+xRyO9wVDgnUhKlPi23bES35GtCV80wFT80iB
OolWpJmA2nW5GAEvxGt5wupLbFycfYWEz4kqJAOvRPQ4tt5BlqGiPmRQFdDNUDLwY+UHglpkyzw3
XMEVu7RkJFASQourMe99Pi8lfrHKYg5gxqeC02hV5lxESEU+fIaHK8Y/n64NCyh02x9mG579yLp1
xxcnNelaSvbpU6+OGJSvnsMJUWTQ27EcsXQbiysUBUsCQXM/bLBuTg03NQ/nn7JV6KTVfGqi7HUK
9Y9GkU4ZwWSpHIbKc7jE7qSclCWY+IzF7ZJLGEG2JfRv/GIz4q4aVJUDowK6EfoOFcCmifRxGJc1
VXnnedYTkOOvqCa1lRXoymyDX76K7zJXvbfsgVY4tpq8wyKCcYeHkH0TdsG9DB6bDtZ7HdVrYr44
KDvDx3eT30k/eZviqmTACV/dIgSy7BK2g8RQZqK6tIHFFUmRhVI9Riy5YEUcGgaK3ZJUkvSXj2+T
mAsCNewbEUX4O+apB9tR33UjmXZNAxoo7UDRRMCJopehSn6UiHIzFT923vzNWm43mCVTGz3SxbY/
Sk6TvCRhIDfpmGek56i3toXEwESGpPXmMMZ1rRnwJqSpVh+V15+sOUSyaWbwrhliJ6CLjbp49bL6
BhQl40rdrlCL0RM6FZIisUDA2rvY7ZAC46kjyIE7SZoOYsRk32t4LcWyr89dNu/Rqx86z/RKD5If
myoHIY4TPuUI8/12s+yIbK1O4CCf+lC+tMF8sObnAU008vsb182uWU1N6WbiZ9uPL/hZ8E8ZmKiK
0XkYjDsM8zd2FVzwi+j18lMCe11m89m1x4/OAb2kGwbGqETvTJhcFciJFTF77YoAywnFbEHSdoNS
L7UZNCjqsnzJNjX4FTwaPBcGaaKPo1dy7bAij5p2XeohhCfP8qJL1Y0jXSIpgibZDUrdehaPHVv1
O5IiniIlS263+ZnU5c8QpLD2+MbZ53F962EJ1cpvVe842MF8Sktn3c0F4iHJa7YJV7cZAq1zh+gF
2NWsTrpD2Iwvbr08c5BrrtowfR5CYHJJu9ypuFzgdhIEOm5lUF2yFn6zxzjQqiEe+rHDNZjHP1yV
P0WkX7Vsh6ERe2uaDj7KJqRunF+a5t2L43NedE9MoV5LSY5TURQfKoM8xD56S0rWPZ6ytzy4kyZo
JvsYi+a7ccbPPHcuFFGXhnAm4aLOzqrkInv/NqmAVtXaf7aBWm7qLqVc53z3HI37nWYicec7BtMn
h8HDqujTR8rhZlWCMl7Rna/6fPa5Q9/Szic12GaoUhr3EAzfHRvyoKyMp67jExn9rF6PNonMnbeT
OkQY4g2njPlQWw/7kcMJjcVDFXB2tZCE1rTh2Cyb8Vm16pIiQNk5onkJNSIBm30Sn3LBYId21Joa
wfQ6Ouq5/7G8vLEMnqdu/GmVIAWmsruNlsKt6yg90BXVMuwYqi5AxuoDFVJxVoJDqCYGS5sm9y+D
edTtM2EA2bFwWB4jHvB32iIGvloiOhaXEmnXt5mJdkylvX8yGc4dY1aevZb5OUidCvyUyzxFj8+B
i/bdldgBGNm6O7Mjz8tOnnNyR1Zjl6Hr0FhDwuS2l4oESbIeTZf7G8DHphnvBJzRdREBqHev0BqG
DbP0a9MXX73D+FQ3TAt6+ioWn5tq6dI8Za8ibtaV8Z7gW94whPUXWu+nUSf3NeP+WAMvHs+2H487
BBLe1gQmEIfHsenp7sPBIaGKT1hWM0xKbyBT3WjsbaDccY2zPd9SPgB/yrbD4H+NPYY1pkc43EVJ
Tg6Quq3DDtGt2BQwgPa4bXjtJdWjSRZnzIfr9a7FlMW/eAkG0znR4Atd81L6ijsgN/IdfsdlHsZR
UcZXFEzQ7FGzAfNAlWoOBFYv6GxLOQ8ypiWWerwI74II0CSt0z/3gvrQnEADswZlSMCYBPMAQhgn
/WXnHXNcCYsusd90wRuiCXfXlQNk0iKjK8uzi+aPgK8vuvn2Vyidu+Wv2eLpT5ABB3Nh5nuX9N2e
NiJfNCO1uKSOl6Dbc6+cKzf0JHSoLqu5BjWiGPVHalEcKrfsNmSU7KxW7XQ7WOQMLIWNwG4hm5P0
5n0sWPQLODBthJpY8IyvSn2s4+mW7c9paMw3RZcW2j1p1oxukh9Tyba5K8Ns02YBCiI6b3qlTcIu
fcwI/R4E3wJwlHALvoBuvfyGh34MRfDl+upHkIkTLdW3ZmSelvETrBKXTDkEMoH9Vo7nwmCnXljz
pUucSwxXUPjpw/Jr0Wl/FS2tW9beYTJDHdUM2yHj+wFTt7crd91Y0P+6jP1mnsCzV99BzqSqTL+K
6IQOjzjXmlJNpOZbG6jzUjXX4pcxE3wXVd9ewEaNcEQfvejyGmtD/IzKxGBV9lAywD608bOj2LMy
YTpEds/6roe1bKK/EjLBIRe1dwbTdXwJ3UqRdrmGNVoH5nPMBBYc3FMYN9+i6vZxLjZp4S70VFyD
VYjxtIKaAb/iMo/yvkJxR4rxF7fwOkzTozeYN6xP70CsnoymfCQulSqrRi/fjfPNyEQJzDrpEA9+
RhsWcjkM+EE4XqGmCWImare6LYPi11AMl85amGfBNmfpALMy3c0WOWltMX1gsPhiE7ltO+uF6mhn
zOrRYyBQt4wPSo7WzMI91b0tf69FDcjFPzQQBTmnUWp3sLH9metvnnBWyuZtKL2VieJlRSTUY8C2
Fcm3sy8aSB8BVsC1qSIuI6Jp2FpdcycbUePXm4yRsBXcLu+hrm9sk363qN8aB13QlHZ3rdO/KJdH
kR2xOCqjbypPzLYpsVJ9nVKqZMOKsgNidmpf6VC+qkxfRcHhR2ln0v/CUwRj3QbhnZm5p5j6A6IU
5iLLPjggwlaFyZO09gCFzKhNl8/Z60Yi3jvc2APEXT8UVwlgKnLFE4qdZ4ll1bDq266q79IRGlDv
xw/LO+p1v8uG8NyH83cnZuD5z3FeXlj/fDWxfkT1fywy46bvH1Q3HXvXeG+m78qs71pDvTUu23a7
UvdF6B5cgVqTQT+pgy4yJg8Ndue/Q9ZaSgk85r5OeH3JVfPIZPbRf8SQsSZIPKlGj4c6fzUxq5ks
RC+NBI6t6YmCjsPELfQNwVIgpWFk+5+Og6ugmC7A647uck2HRv461tnBa8Pt7Oh7y8INHjdHe/ZO
vdfdDLQTPmWUNps79i3Hsk1R7rH3ccZb9uoWPrikYZIZWvXTwE6pZXjfhsV9QAQt2hxO2KVVBzbY
bJWm2J7xVYbUTVllXKwRXUrRMzNHpHCX8VdTCYca37wAvAZPQJ+58SNxX7bWKZ3j1x6MjjZsfJKR
eR8NiJDYbNG3Zze2SwHgoYfn2IZt3eflG0+045hc52Zgzx2/D6h3FF91v0RUxzb+sgfyxraIhZ4E
TPzRvit7JNuOO1boigcUD+OATES/xFXxWVKwpxHXyCBSnv/SOwg2yquSdefOReGIA/wXrqsvM2fv
XNU1oOkvYDTjOoj6bxOVUYoB3UsZYfnFXvighQovNDeRqF4zxpadLZluOmjZY+azO6PDGs+enXmX
zRnzMlqWxdiSgbTVLJF8sJWRVT/lmV2d4U8qUke3JbaFXFBXR2lorFwT97qUP2MadJ/n9Jbh97z2
0Hx1CTSnNNkog4SJbnTN1VA2lAXw5EOJvWDAFZHL/GHuk+VxUiJpmRmRWJwMxZJFGpwyiSRJdim7
J13vkzsiEoITmUH8atkidGTz6cgvH3bS4lk5mC0xCvHSBISS7S/RljuarufCsw7/ttBI/oOLcv8H
ewZQyp95LH/7n//+/wJk+fPP/ff/Cv/y/yG1xQao8l9TW9bd1+efGS/Lv/0HscVw1L8saTG296QD
xuQPXIvhqn95tgKhZDkePEIAP/+b1yLkv4SjXFYygjhuykr+qKFegtdief9yhZaU7A41rMnf/m94
LX9jIdJfSyEFVSTgGG1L6Yq/opxqRBZTIcmRULiF9obNqiX12X0mjC3jtmWjjRqV9tTy1lXHamHK
BTv7NuguXlxZt+HAUTZSSKzaTA/fozCWfUR7jNiT25U8EGCvlhbPZdb9pw/3P67B/5F32X0R5W3z
P/9NLq/s/2CRllfOf2xXSJhIti3Nv73yMMrjBolOsM96m9z0jFJl8vpN1paXiPCYPzKmHMvs90lJ
cF4faP9exbc1Qj2EhWTZ8saXXhMoe+a8J96dDEt/63bpd1ma/EkS5FtVVPemF88vKoO3oZO3QnCk
L8I5ljD8uaD3wUk8PIIyYO84NM1/8y7FXyk3v98lb04ve0jbNTHs/vX7qYA/zSAkjF21vKiKUQo0
Rot6dK7jDduyDhcS+9YYoIc2g3rHiJFppNt8pxN2RN+C9V+3VXF0ZHlFtDNtZyatqJl48SYaQFMa
zdXdUtdPDwHkrgl5UlpyJfzzl8VF+Z++LJfry9Rc564p/84hHBGhZTMZXDs8TxjZzQIbXh5h6ws6
XBdubxyUDcsGxYG9NgVWuLm7L2pmU1Ia1l3MCGiXN0m57QtFlxDIZ5ERGFAUwQZI5PQUu3ilbPyW
DKSB2NsujYZTQ7qcPGY/rehfy4rpaWzoaY3JfeNWE8xZRY5mkLiwaG1wqQ1U+6kV7S286inhH7rh
hCl0uG8jNyOhKWXGY1BfJnHLQmxomw9jKFD3SDe+cfOZJTogY6ct32V4mqaaX1bPx5pADKowAG34
1okexEM/6FNahmRkjz7cuvA9LLvwqWgEpJmRGn0VCVWg0NM/GXp+EjcV3qYFo2m3YP/j17W8hXTz
yEa7PWKGKjeKTGsdmepWlETM/PPXJv6KHrNtBZRaqwU6ulCllP7bPUZ+CIFISd/vuU3sc2Di/iC+
bYcRziahkBO4RdBwI4x9Gz21urHPfMJ7TJKoWk0liNcZD78vNXR520gyehZMV9hPbeuS7OR/frGW
91eyus3NgkfJVqY2LZ5qKJf/eq9YThFk5PgsMliu4Jmnw97sy+ksy3griJymxK0q45AL/ECyGr5Y
dY73WJIPCSpG4sjHkxMPRE0Mk30TW9nLZHUKvQOyPNIfGQ8bXXPIjY+JoIR1KCODZnNqL79vzEmL
99noyYjNRizbvr+WCjYPUpz2HDsNeuhU1pBIoNrmhlMcxTS+IKbkjh7anW58VMfRCInF9cJtmfrD
lsk8MWe152/4bTifuharzyJRIz/nPDlkzXeyY2NkRntuh3Pkmd4j/TEEjYaJQ6BOdjFXZN40HeQV
6x3RJIY9C2KTPYUdMGzjRRaOvRlwil2QIm10iaGKSSGhRsjM7gsTXUrAuBsMd4Vq2sxuELc9M81f
/779dK1OOhYIjqzaPjcjrVWfVfGyzW1wuCIST1mgrFmLkT3TRW84EJLj7xNDdyS4lHVyYSPxgp2x
OGbM8c9IrSV7FSY37hh7kGCTdPPHnSY8hg5Z4LSbtAK/ZYfEp2d2fXUHv72xR3zDiMYxK3ioloc8
Rp/kq+kwzOTV6NLntmKntXUjzOg6j+xL1acnOCjPUyjH+9LDyFC6Dz1Ryfs2m36YGkl85TgPtRy/
HUlbJmE3DOg9yQ6mAmSiRojiQbDxuM06yDRGz9BbGoa5rqCrEd5aAJIKi2qrJvXuRv3VWdy06YSm
PE5SdzcNOB/xCzSH36dMxwjCnlvxbNhvAw2m46mYrobRBGlMZ1dPt26iplPl04T9/qjjKm32uUKD
25vp8+8HF6iQ5oya+k5keEFNNo5vevauAc6uraqhE7bkx+2QVBHJrmK585r+wHvpL7q1sAsURX1f
q/TLw0mxySIYKXFlJICxo7c0D0ZoTU61d4hl2ZjodTaCyHcq1VvaNiRnLVrQ38+GTNJAOYAEV+WA
RdivWrhHThul/80jSf79JOEmp0pRklLKdGxhUmX9GYI84RpOSDmJ93KaBrKLQrU3RwzemTU9OZM/
PUAVg4POpNbVy+QxWdsdTHLZRTYKLeFS0HP25ekc7a1RMiO0NHchUSPBYgoqcBFDXqiB9PRcCcQm
bzBPOKeI0NTtCn0IhUHc3eVdWJBUnT+2k2LKSjocRDx1mNkA+ub976t6FPi9//kJJxYc7Z9LHt67
wgXpmnwAQvJY/ut71yp28gBv7d4x8osownw3c8Lv4mVma4WnVg7xCbUfGSrsWhzf2vfYGV0Czu5Z
xzAZcaTzANmVSQItHUT3UWH7T7jbMuQrXcCykuz58p2Mldd6NLNLNtn2H73Dfwnus//T92cJTQHL
8EWZcArV374/manCbrM83oNJQJtbdHjLp4NQTbTPjPIjzar7DFHyUUUsCevFGlskt0XV3hVTmF1T
kXyr3oIhVquCKrMmWS7snhMrIOHbmoY/HiGy1ATojf0xUfYxCWPzoFznrbYwN5Q2/WNho0Prurc6
zsyzR9hT15vWam6c28oZiDkqcvdmFuexbuXZ8xJz97t+NWLzg05/E9UCyEDeTBtDMQGBHp8ca5PR
DoFB6HIn3VMOhqug7vYameiuM3gCmOhjGaX4VwXxAin0P18Z9l+Byhx9nHhKQnC0lkJe/S7z/4QG
ZzIe4vQZwz0op2pTxSjIIjUajOaKfB9307YldOy+MazpvrOMfRXPPWagcRsXRnUdkcVlNcZ65cEE
MDu2maN5o9iyHTDVJmePiQILy8ZBzEdlc4X/tRmlpV7ssrtjl7uR/jCw4FLfvZ/3jxVSSrL0/HNr
RQzIsbPsfxedAY7U42KQ4rDiMT+Hj9JLBrALOJBCp3VurJkFV8dGRfY5Abhete7T4NqyyNuNrYg3
NRrsbS/NX//84VnLJfeX28qyKSZgpnvoP0DD/w1nqwGLdSMOoh20SU60cfwwEnwecYPEMrKozFpL
nH5XOol4rORM1EFUHBPvwcOxehz+F2HntSO3knbZJyJAMmhv0/vM8irdEFKVDj2DLuie/l+kGpj5
uzE9N4IOjqRKQwY/s/faUoijhZJPl9Vw/u8vTfznS+OU83Uon44N/VX/t5KGvBwoVR2Hdq958XaQ
9oWhwxzYKP5oubrkLl4g3hrBDbY30I6wdqfTwiopH8y7HEu611ImREHZ9Qpn1JvkKUXGz2sbmtWT
EYQ/IxO0kz7FN41x/Na22KWwB6Wy1q01qE8wKabqtnVPjF9l4a6EFsUDOwHhxCBj0yHLMQMq+v/+
tp3/PCR4ZzotsE8mkOX/e1dqKFGCDiyMXVeVLwzC2v3k1mtfMwVtp9qDvByPSSI3uSIZCOXpiSC+
LRot443xLMESu7IN/L0nKnenZWWxd5HZcR3lX1VcQj0Tv4w46R96qSsKQfY20dTeewcdGnvBjgCM
69DKQ6hbgJ27uDt7ofPukcHFPJACxfdzecxycUQK2r76o9wh/Dvreu4fYtLhoQ55gKQ7khg0Mqfi
QK4Y4wVHK7AffkqKjypZWcY+9sLOt8192FK2NSUeVIZhBISMF+R/wIB0DYclLYDoDDbBnu7u7QSM
Wj8VZ0INVsNYDXvHbg+EjxBtNxb/YvP+v0/qubj/X7cFowfuCR8bt8U57f5bIFM6VJroaRl3GMnj
HZOCOz7koQjEkQwOVm5laB5cHx3BHARrMyw/hwVMnho4QOR3FyLyUBrYhJ9vcFx6+57EhLNXw1lL
1atVBMaWRQXtVEnZYddES5E9zprSaKxXv2IhVEZueLXqgILFRv6GVL5hHojSLiRqbWNaPcJdObxE
nRac2amx0aOClFZ5ywKHPU3l/DD4cy5UkbuS3Tkdi+iKDrtbhcVY7eAyGusp672N7PT4PJgZnlVb
/H9A985/tCR8hpbjkLAkLDpbY77Q/69zmY3baAy2Oez6OQd6Iqpgg2kNRpR4SSZhbyVRReuxdt6D
BCqIK/FJjEFkHSWwo1Y7FzkYF3a6BNlWMPgGsy13I+z8tVOR1d7ozUvqxtMxVyzdMZegc8yBx7H/
K05loxjwxo65HeccPDdgJIy/fSKWVSHbjNFDojsyCRYVUKpiZpV6hB03T4LnUgUHMqeeJgupMoRv
b2OY6dbz5D0p1FdfAmvM/P46hTwGS4w4Gx534A9Q70mXpkPzizd6Rr7fXn2qGZH/f17aUiuSfSxX
FqMmnvjx1iFxfBtU0+d/P0MEl+p/XMBUyZ5lWMJEIudDNv5fH35vTu3YUpztbINsZkasFmT8gHBG
mCB42bAqe0TQY67AGxXx2BxC3guuAFSRZuFfYKBAAOtd/Sh9f3hojKFOpWkGt1qvyXwJVHRMFI1P
CY78AfIcN5Wd68cKA8HFSo4qcCIAgPBr+uRnE7f1U1g20Z4wRpQhCFv2bEKI2VRscJpgYhIw+pu0
J3/LjBEu+Iic190wzL58OdBPTyQrBS25yiIsfvuFTzxcfbbsXDtbFduFcMix7uIdgjBouZAteU3s
P3CzFAzTGbBMJ51kDJqG9rlpnGuSGBhmMc2sdVzg29Gp+2OEkpbsnKmeWTtffjW5j7/vrYqDLY8n
bztYcHLNGopMUQQalhRhXlzpIVkZi0dA/QjlvVzpTRPfLZ1FUFFP2MTsITksn2jdWHcZ9ikmukQD
enoWFhm9SUT/V7ADLKqxvyBJ1Ofbsqim8nP5nXTVtF16dUtHlzt/vH2o14fUtcKrHmFsbDMGQV3U
lYdhqj6X9+gm+rYfcGz2/RQczAAQHvv/mHVmWN8xDLr75R/qRvnaC6+5dZojjnqgNrSmGABww255
AqWXsMOORckNq5YhERim4RKMQXfQmZqczWj4iRZI25MZu1meilZGoGGdhg9txN2BUyPYRrqN3CAY
/b9fSihEwrqWbqQB0/FatmV+clsyfPUGhTDFeoPqQGy0JCZQINHFpoxK3Ay5ThpbBM10edkycO69
2f1OaW37wjOe29h6wnhJkB93MousGz6g6h+234ltAj/qvcvgAeeJIkj7uUCNgkJ5yyafx2KHdhz8
LcGQjnlvZQnIXq8hNWI5ooW6TB3GRxnqyRESi7ljXQQxAkTe31cfGye0DPUFXd8cAMxt0kInX+UN
BWHg+7+ExbZClZW2MeAELt9MQY/WMK88uZXINxTl2caq2FDbI1OTZaAx4amg3+xWvp8Mx16AYS2h
GJ7bYriF4E1jv/zga7zxxtN7zrNBS9zhQUSrsYX3CcYh4mhR8xfaNBxeqYnoJixS/JlGl220IH9R
beBseeYNyItlsRVEm+3wx5OvrAqQrTO6y4DVRxhJ5v6DnRuVfTpdYRtZx8aeXIJQHX+fCUp53daO
IzfV2rdw4nvo17YRHppKq6uLwwNv+bq8tG6YWbifKPfN53LItoZGFpTeesZNl+qui/gckwP6MqaH
bL7ul6tR0WfspkGy9a/mTVPT5qdcH3jKjeYhMeLo2vrWdrlPSj0LNkbSGEcZtgRVmM2dC/dmKMZd
RoWprqohhwzp+EOPoua83NWGXgLEU9jUlu9NTJiup96qLyJt9mNmQY1l5R1t8rRzsP/y1Rade2+V
Y7CH/G3p1y4qxcuMNeGwsrinVfqnmvg3Er17MdixHSQWoRW4l0MkHPHqm84p72nAbTBB28ZKafxa
9R3aWYZGxeLKUSSHZ0XwYQcoIaRHYeVlotyD3R7XKa3FPrcZKlT4KUDljsMeq+vOV1j+HKEIBBXa
Z2t4U4fIlDAwP3DxG3rdaXRkgFGXaAqnZcJSek2+xwysHYZDYLbGnsswPMEQiFY+LSs6Prege3Hz
NfU/ZvLGea98hmoRqPKnMPV/STN4C3tiO9yJdXzuZdajnr4BdYGG0Pvy5FfkkuAC/ZnpHWK5kjw0
9NiaF4w/e8vrN6JnRjKn1RkZz2ClVbhtRTsSNTiEB6lMrl+Liq7rLLl1RPnDUHr01AH7Q7hCZA+P
2ezGSOZPJ2y5w7k/bBhLBOfA9p5cxQg4cz3vnMcIhW3sleDB9Asou/tSusKqE0fsZW9Dhb7EHAkW
l5pO+LtAk2GMEjAQt3bY+RFaumjsnsLBfoaFFPjk3UuzA3CLVw3hFcbisxeVL5mpGa9ujUopsmLx
tIwPTE9oq8zRnmuPBNSBvcbWCjKW2iBRiCWBYr9WHS1wMbJqb2M/WS9/TSWZ8WLE98EboksUs1Fn
BkowDpGRQ639+vuidPSlbJIjk5Dq6WSCaNpGbJgb2oV97Un3MOLBgLxdMTzNGPktB0CU93qHbGZd
x92r7sXgyyJ7R6dMAWJH9zT2tSPigmTjhmZx0lkgLH/N0d1sowK/forDg6lfPQ0DYysTbddNzvim
/PTDCPUDXywFktDuMbO/w6Cl+JzxDWwbE7dTpoXgoxHmWVPPQ8zs8WBRuPMKXeNgVsRDlUneb/G0
iOtMK1s++eUQtMXwT+IBZesKfea96eAb9DfSdZvzRDrmQqpyjbrdE0aDgNI2xbHQRrnvpK5f3Dn+
kNo5vLL7OljDNNxYmKPOZSa1/FOg3n8PfQNjUGO+W7XuZlS9hoC1gfE1z4BMo/E3Tq0OaEWqA25B
iBa4M+qJ2eFUfmMuQgEoXTCdPuk6oRm5G2fW8Ot6Z28blfcILTp1FLA/Gpgr4dRRnsix18/UEPD3
+mxfOZzaPlG0Q0v0UDbAVvQyqgrZW91hYLBFSiuBcck8uE8Ap0CDF2/Upe3NLQtkEsEpFsxaQL2T
IFc3kuErkYp4mqNzk9JwBbqDpk0c8kba72OSvyxvrDS6HyrSh0ftIklVPWVVnjZvSvPkTogSPgaL
DZRAdbmJ8Mysl08WapC3AhuFCp3o9D3wghymsfqIe4oFPOnfQC7ecyv/xHcbb5a/kkloVcghCHHs
3AIGphY+D+m6bV9y3TReib+iKM+KdJekBpU5obC7ZtgrgT3C46mXOKgWkaq6uyWhEeTlePMjXoU7
xT+isWIGOA7/AIWJ9hx6NTZILXpQRbsP9LVfeWIN5L31/aaiudgw9nSOJvZci2nOiEnpRFKztoOa
yMMo6n43RfElU/ySVqe9J92ODVe4shhnffgeQqwI9d1qYll0GeJxHepw6glulB8MPLZDPvzgVFQf
YY90cwzy/o4JGz5krZy9k3TeAY7XER0ydEv7l6ogjhOFrJ5hiKxNtyy3rRlxKIfIpUdPWifUpO2+
szNt23eH0W26V8uS7b5Omx/SIuvTGtP2khF9jUqE49esPIPnANlCTp0xpoZUREXDKDqV07DTbJqe
QXOTa5JP73bc/EjNJLx4g7uTkpYFiSd4LcpOVH0y/yWT4V4wFGVZlE4XA4PCKNs7Bmznp0m6MwhU
BP+tMzxk8I6Dq6bbhMBTIYzct2XEtYFf7cjkxIMfTV0U+d9OkI3nGDTLGpOkfQgnUqMT7OPTFMWY
diyAjNXJLPaM2uTD6AewWmFyLSOVoEzSeBj14tlXfvFCVUpdHZlXX6bFc1vb905T9aUp9c+/R308
qkMKb34d4SS6+U2NJlzGFInxn9rSvY0ZKfOQpUhQQ83AGo08v8JDsFKTk3+JONsqJ/YvjIBPORuG
I0T8fE12gnsJe+uEb0wdYfs5++W/whAK0XxINNkqNJLqF9Aue3TvlpPjP9ATIirc4QShD8qdBz/R
jVFN+eWEBUPDuDXLfRiOe1ufGM8NxqEK77/NgKCugHEZa62T40cRkItShO5nWOVEBdv2t4cNooEM
q2c0Qe6Yos+RSXhjZqBWsuKeHXxbHifOcAYPhVqnaVIeM+lDNoAYtI0qjZKNE3JTJHV8GlNVMCDI
tlE23XvupTlKFOVfbp4NV90Z5dkHkq45GzO8JG1qFzce+t6ht5vfyyk5Jumd/18C/eC6T90fyAGt
a0WfDZxnpuPqzIZJ3oOJxm5gEyscI1XX4LznESxyEEF5S4CH55JD2aZRdHG9cDfNs6DlT3SMCI7E
QvsXT4+tI7PB8jOjQV0rTZbnycDqhzZ9lwoKmURnE+tGrdrbZmxs3ahPD0lupmstAngeR2b6Zjs5
33dS/8N+n7lqgXYDPLeN7L9VvyohSzy9jEaWa8n1Mm092UIyb8QXFkDVpqjnsHMg01S+sYu5ggPH
83d+jJsqmSbCeYvkY/Kqj3AYXc7IXOMxzn/ZfDcamR/XQLOm7cDPWJXwANY++6vS0OsXwbxG9tFw
HtrsHXgddI9ysvbebL4TuX3ytYQ8lgalRRIHa1SHwZ79C+cPXJJ9ibuFtVgkkBGLIjumJZ62vvOi
S64hRdPtfVlAKfCID+sBab5oGJ0RfHzmYBxeYLX0mBDhiJM3TgqMlCxvEZ/10fdSKmX5SbeGX7zh
YAd++71OhvgWNsXeqmQCDjkbVqFwfMzYzjU0FU/zSdyZy4UI738MGUN0YT1rZorHgm9SxPBa3UDc
KK5/MstnI0Hx8zd8t59QituOOHAPXXzWGZsGyMcRA0Q91PbLiDV6qUda6Kcr3fP/xOOgkwbEdRRg
BSUvoAQ5AhsZZJL5Ouae8RqmxBdK5RGgzlgJPXD+CICE/C3ecC8gpZ0dZLIb/kxtbh9rB2VeYie/
QUW+LY8vyufqHGrOU4Xj5FxnI9Lb6b68Di0xLyHZSDuR9LSOLQmrR0Bv8RRc5DgQBloxDpmPB2+s
3iaHPralCz11VvkxlHOxj+zpWKftPvOp7pc+chmkl6Uziyf6dOuMsIzCoKf8nKcaKEH/pU/qdRi/
/mRT3IQdXk1g1BYRx4MbHqPaMM9/+6aqzI5jWn0LVwrGjnygeATUKZmSnWJbs4cJCjfA4wP2pumE
rX26toA4cr3B49CQxEk3IG9ZnO6W7o1cYHPfjL1zIQdu2GVT5W36isxyJL0B2NEEonRlEhk3bbrR
zD76Br2yFmTma5JZ4p75xhsqcmQtzJQc/TF6kThJmLBnDQkLx0t2D1x379ZfU10GH6BxDvnIkNWi
jkkthzNUFHj4OpjWZkmXZPKSKzP/lRZ0bqgBPsOh+E1USJeMDyvo1c0wYXDp6WS84l/8Z4yh++uI
PHD5YmI2nMm6Iap6xAGuwwbb+TnHBb92elw3ezLC7FMQj7O7Ynpeqki2zmRoB+dR8Uw0K9wXXd8Q
FzJBYArL9p/eiHuQewmiGcyPlCyCiIeBPOQUvDxGdyxJlHGPgUCGZYUS15a3H7uM5ODipkGyfSlT
Rphei0vB62xOl7S10Rdf6DiZKWhzslPjvCJN5/976U+jKKc78+Tj6Ebhgay+aFcpROhhh8t+yCTo
8Kn5AcCYqJP5+OTnUpw3z6CdbLdGusomeD8NI8qO3MbsrEeP1AtOxKkpvKYp7s3mu9Er9yVzLe4h
X54Gu09R2/pUs7kLVq0WFjFQqMjgpGH49Up/X5bzHNwvi1dtcL415Ag2FtlTNb6KjEVDTQ2yw+MC
izdMGaiDwC/2qhsFZ/0gDqrFx5QpZxfnPBBLcxYU2dG3YI17L31O9H/1PqaPnzLz0bX2Wgh4EoQR
OxSSZEb0E5JHvh+22d1oAJWXtLNNVTf3qpDfWtg2Fx1Qc9b3jCQ9nXVg5MgdMYI/VN+Ma4AIOH08
mzsP/e020znclnpAcsNuZdUxfdAciINEazEdanM6uIGBUTFO9vNQDxvBM8Cu/dk3Ntw8WtWuL7uD
ZieM8SySOaEUtY4yj31LiyZmdQ50U+rSSRv2acuACe6HPC1787aT4cOr5M2B1l77xb0gCApLbkRm
aOK0W/bKJqV4kyGqmH71PeGE4GbcxkQhW/NoC4JOR/EHq9gJvF9imM3MHIBPlaJmjsvyqw2Dbsfz
vX0bOvUInIpiJnktRGlcC7/7JSNz7SlYVvAZbhV7QdD2rCtNneCdSLM/iQj197kubthv3iMEPetk
FMWe+VmA1AR99vL0ELNAJPPKp94WHvQtwASjBvExbK292Rj5wctx83fBjj6QhJy+PvTtZ2fgiuF0
eBki908xmeNGSYC5U9/nPCoYYjWGpt+6cqjXqHaWjzFrN8tAFTsXyQWzRLAwx/S5J/+rcNyz5Vft
26LA0hzQZKWDvVtOKODNTIQU8Wg5M8N3n2wDg21LZDYXdtC8lZZJIecoMjhmec/yE1NfMAua9TrU
NOEhUfE5qneV6Oyzjx4uHKsH8KEBpGy8I9iC9muWP7v5sayKEx6Y5lRG01tdBTYJGP6hmIihHcgo
wU81i5wl8Fc3Lp/+7ls/Qscs92VDytZEqNraiGAi9VX47MlMPSOmxi7E/cqVCfEiHX56jnd30xSs
hObYOwpexilq3ui08knC72cHs7LT6inOkRngsuoL0Z+FgQAdro2xb5vhNdSj4iETY2MFib1BXRr9
1RK4fomhcQI0EpVav8PaeJR6Hm2GwnwimKHeO5Wwd3+lShXd1E4TwP/LhCO9Ia0KhTv5bZIehz0F
hoyEtB0zGd9hZU7vKKM+DMFrc/j5Rmi+V7J/4mx4qscR7U4CBkRf9F5Za19pOJKNMoNg65rtUx+a
G5Lcor0reg4VWpB6pkqjA7HXGXtr6c+3QZ4PDMdtoius+ImxvNpauis2EIeD1tDuNq0nSQHEZblm
Lm+aBrSjrY3oYBl9dPd5+VsvY+SW6J57samPyQnyd+MQu/DcI3Rukhj4yXTuToBvJM2x4EBBFavI
H5/5p0mQ6WdZxHxJ1fPtl8w3YqPb4cYvuVPCMX+bIGbe6pxE8tzoH9yvvxjBIkGpSyZaoCDQ+5A2
oZtyTbs3bvqJxQn6gEdbQ2gzQu0sGVkfiOJgVVNXDtWZAxyj9ZOD1VLm2KZVbUmJSnZWQaZUR2rf
ro494lYY63uzKtmegVJLY7H84padvDq5/aJ1hQmFx0OtBcYA83N4Ubitzn90qDvHSGP04QLNPmdu
F8D3Ngjsi2x+h7KIKTYnb/OjjSt1ZPLl7waAHPNQ1lBvtlHmN7BRhwx4a1xuEgMb4BjG62VGlluk
VPEWHdeHwYkUDkufRZAJ5naRgZeo7R4DimWm9y5X32U7+x+FyO6EbKVgX3oNfnWc70CYZ+sBUe8q
rgz7bFvlG7uTci9y2jER0t17nCwbnovsGVOB/YIPBjv8gAEaZtm+TLPm4CIFN52RbjhC7BbChu93
qIp0AM02L6eU2jFWCQQyIte3gGXmehVPv091YASAQ2ycLs/1BlXa7zSR0wHZ1soxpH9Xeeis53Hf
MfDAFOlldEwFFHZ3ZgX10ry6wHw3FEYEZRTgaXrWwTisXng/ZMDbbvNqJGN28ec8xome6tU2A+vU
FvofBg47zeniH3XWjesIU/xamm3Eop2EDR78yaH2KQfjvLW3sYPO0KapQSnM65l68w2KhI0TuP0y
qk4/ppJIbi+wxQ5iKgD0FLDA4EX2Nf+OGQ2uBocwAtk7PfWOwp+XCABdBlYjDUkL4wlwtm5D+Vp1
CeGC87SxaXDqe/ico7Z7HUpAwl3aqm2BHH3L+idbo17eQA3p9sszJ8U/dgxFzW6if41cB3hElpDo
4+BbngeqThKhM7Q9SJfztwxi5kxus3sSvfUt0z7Yq2o+9hp5i0s3vmsxjZULqGTRgYWGG27MULL7
jjQqzaB0V9wx8bYuvP6aJ9kK5ppMtwyE2QOIrR27/UnpBaRPii96hHseN8RwJcTEg747LPc2A/1u
U4Vq5pOCl7BgdhzwMbxZFQTyMOtPyzmjS3lPW02eCAFvr8tDrbFcuG21fHYkK88KhxICPDpTfgOa
wDvS8DZPYaNB4PPVyZd4FDv8QwfgWP/UHYYwTQCtyuRniZf4GCqMO44BGExTrgvMEPtR6eB0bAFA
r1qRV/yRoNqDXjhow+xu10fCiLTuVssuOIcJYaXoPTBho/rLc3t2j0/FjY0Jsqoybh4TwaG7EsE5
l42T7MTAd9dHDRphJ/J2Aw5PICrtXpdAycM+AVI3pv+UlRftowTeniC/ZKeq5LpcGlM8EQs4GWc3
4A0uItm68s5aMBmnpY/qHOYnfeVuQl8Z5z52vw0zZ8dgh7gE5+lqMtlqhy7oy61K+xxZxoNh/HSh
LiY6g40OBpTtcgpXNiUkxHxgEBZequVnEQNtXeCWY0uK52zAnpPZDcqBZ5r31ZR+cKJe0DoO+XnL
QhjsK/Fx/YmBVsQFo7KdTXfFtKmEggHQa1dEDkLqod0Pcf0TrcKw45hyzyN4cKbtjGpaihR2W9Dv
NZepMhAPAHHVHQbYPQEosu4M0hzKRoAtxBMd9m3FWm+qKCi4+HsXWWAWVl8qdNID300ETV9/1y3u
MUO07wZcqY0lLgai+XNYou31zDmVA4XDjoFXt0vjDi7W7P1YJIRObclPZWH3t5rqXFvVvcoqB6Z0
Dg1TSp/BvfMy2LXxonE1r0ejeSGNanypHK6meNi6nCl+16kPeEHfGWIMTOXUl5atHeaohxOH87kJ
7felCFsuWVNMBDDRXJO3G+WFxNOYFHBMEWk6PNOWgyL0yNgqzPjcGxL7P59MUabgm7J0ywSrOfqT
+1qiSd/iTfmoKD1vNoKWOZ/4H5cFC3yPEExYGX70prMGVvgLoRWm+8b3Nx3SY106Ot6WyYaqqtgK
OJq5mzjI0UuRDwV+v7YieWJIxfk620VMlb+ElsluyQasWaIRXHfgDObnCrpALe7XqoGRoEXJryhv
jB1j+wKBUmTu/QIvKZrKL7+OynsHgK3JR/e4aJ8N6HLHykVenhMEsVyLnJzdKZ8Yws+7ej8GNAEA
YhP73p/YIQCsligckVYl0m/vkR1ephKe42D9kJOr3+yf9aimswGUDp8BDakIgmufONVhkZ30YROu
UdQkTDJs+6wsT7/FlkY+Rukdu8zIjss9gr/u6JLZsjGYC22W703C0uKtl2c2ssC68vLg+4H9m+UM
OO+N01jmTxCm5SoRDFxwzT7aCYFrgKaCmy2G3Fem3o1QmL20k9coEOKazL8An12XfdZgytbDW+2e
kbX9CFlhPsedoy5dpoiHndZN+lLH5suigMi8CCsPyrewDNnF6kw4HQBGCvks3Mf2umgcgtYZr7X9
sfQDvfeaRflsK6FDWHoGhgSzWCp/1bxmOwC4C+pL5NjJOej5/aQM8uNni4tiyE+UZ/9qVp31Bobu
jda82nrYfQ9qwJLiYOaZs18BnAQpf4HHv8OzkscgWIGS7FX9jWKkOsCfCi7trJ2u8vEDH7y+hp+P
ZyEVJzW2P/0yNl5JzXxMUZNulFLdLrOFdaH07Temj2GUWCNgRY7zSAOrvnmqjdE2ZruMBuBGepDh
NsW1MgsPKm6p7Tx81o/KNC5NAqWtTcvnQvfU2XDCp6gVF5Pz9K0rVbUmdE1ea3yc0LTQugZhfY7z
+q1K+uY4sdwA0Cw/0oTlFHUZqKUBRRMZshSxtsPsKRTpsxmHT2kb51dz6N9x7JXrUEztxfsaE9N9
8iRs62YXDL3YKuEam2B6KfQ6IwHOpvyaNV1VZl2iqe8QNjoH34l2LUAwIEWdfYFPvdNGrXor7MA7
JMza+mD6WlbxDG642mJ1boWPUlUvSKlp/G+r/qoJlEFGVr7XUbYZ7W52CwBG91HnnFLOlVU7TT5j
AV4pgWGbfALHPKEjeVRMrY+FmKVNPWk2rqln5C1FP6xGM+ego1ZszEx1QBtZVZVDXp80c7waWfxS
zpIcOTXxBhLeigVguq4mXT4sDfKbPvfFsWquKvJ+pV4ER6iQn3h5yHszsuDgGN41Bwm7myaX5bhF
4eF3Iy12iizLZRe3ZolEghphPzy+xZ+gcGETNFb0mNpTDdxjHbiB9cXEx0hfaCbAHXUuE+5m7B4i
C5ujoySmm75jGEX7f02H8JhoNkOqNCf2XRPutUcVuhooIygseIZXWkmwXoXow55rdo/nM6zxgPSI
kIBsV/eYAXnz/QGn82KvEqcpHuiD8uJg16LCUG3bHyoeILN1tn4h1C5aaQDcP6yOT79C6Pc9dk70
zHQJbGm8YaIeXH0Ovc1Y2Bbwv4KCy6SXxbEY7lI7GQkuT+XNtGd6mk4Dm5S0tIVFg1lxgtpB96z5
gH2sXhmfZjV9V37PMY/8xbA19GONgo/GCmQXSK/5xr4zkBMcyRsMhm3RZsDi4WevLX467Ft8yKXp
mMfl79cjiwxSDvz7oK5x2KHd0LMvpSPiKLsQFlrVlKsme8kRJl0ypZ8xEvi7SY3qGA7Rc1bR+oT9
orEzUVsW9k50Fu6DeRIKOIDtL0stEARYBp50PNN7NcKfWV5cZPSfPYCY43IdRClNe1F52bH0U0Tq
nk3CrYiuut6Y19ZSxp1UhoiMZCJY1UsP/uk4a6VDBW0itCtocimrqR6OfdwXMzwMzY2u/+GdaPtS
w0LSAi3JHL84dlE7XkigVltTIh/ANrY2yK04LPPcqaEB9MWX2ZOLw8O4+qxU/w+0gf6BVdvloyBN
z2kZo1CzorRUhnMwEQiTUQYrN6gkgyc0htegsg5o6n7nmqzXIhrDSzERCd2kFYxGZjTrgYHFC8yk
eJdqAroEODG9M9IzEtofvafbbz1Yr6mztqNbuHeHqeHIRv65S8WTmQCtsLEcnGLsIjOc38FHNvqr
TLMIJxXGXZBIfDfmQzAOswPPK3EMWagV6uFmF0WSzbWuO2DhCn4cl0K9qcGpHf0YTUpZk6Ible2u
7l8DBpC3toM0UXQsUGopj5Yx9WDjWFyOrGXzob9UOXHqnQjTe0W8ixPFzSVlZvRXi1cxUDkazMfK
DIXUpk4gvgC7l7dEBNmNRdVo5o9lLuOPrH7/LgMmVj3bmijTS/C27A56WgnSZ/H5dUgL/l7kkUeq
ZVpWYMF988uYXMWsWujveImdzRgRV9t4ztvys+oaer4dhOlOHwa6RJWTMEFFRHG7KOPICNZ27lye
cx80K4Z90zZ3JLnTXXYf+57pzUgzturJedlbPPErDSFM3LnZXfu2PY0JY03AhRX+KsNk/kmjZAgD
sDzs3PSlsO29kaljDGHkovXztsN2agNxARNQO45vepArqL4+Zz9HuUC2+arlxqHxmYkWtXdhOIEM
fx50957iSA2TOcKv0N7dmkWcO3J0N3NieGBSJIDG8ezhoClPHWrNeXON9K+8AO+GOC6Vp6MFh9FM
XChftIJ556JDBi6+C+22uYUlV2QjOJOhldBIzD6AIi/8D/x0eZ+/+o77kG4tCMXAWzLUeJHaZpw5
k4YJw4CSbqlPDB7sGwpDJCCqhcU1Tc1en39hHPxdDcF0j1PjRZeYfrUBV7CwXXattrgKwlgFonTS
QLEDsML1764HMmS5DtwhfY7SbTTY+ZcBWgbcFZq7oD02MxAmrAV3MmEcvqXESyD7c8ZY4TX35wko
B7jZE0hkhuMjwTKDykBZt4HBQcw0p0xKPt36XM1e12lwmoPnfSZF8+WlQ3ppy/ZnPvsZkSeAFBVD
xfuY8uYUzT15gijMQqMLPHBap2PHqqD7LHHVbiNhtkeCP2IIM1l0Kro5B42dTWfI4SYU6EFREcjX
SA9JgXjSpPWk9T6SX4Rzq2KWjSuv/NY4Hi5OxFrCbGL49qXxZITiy+v+TLEe/faj5pTM1VLb0gRN
/lB+tva0/x/2zmQ5ciTLsv9Se6RgVmBRGzMYbCRpNA5OcgNx0umYJ4Vi/Po6YLR0VXeLtEjtaxEp
GRnpHk4zQPUN9567rE1hHMF2m6OsYMESb0uinQdo1wCjxz8spufjmGbYnB1dO0EDyzaNwcwkHzjW
bMlk7GdA0ZRQhN2RGPOp4nhlU4zgJ11WE1LKjkcjNgPH2kWuKkwEUNWuriKOhuQw5TwLPyrEH+lm
b5fnAv0kHsqY7HMNnVjUOPXjj4Zz9QfUqt3mvPSXeuxCuFNwVd24ezQxfNVpjFDJQyg0zHhpc8If
iU4sSSldFReTi44nzvsu/LnG+IoeC6IVrZyGNPGKxwVs2SojlmTk3A1t/8YRamJEdVhP/sgoMenm
sHERkfemGs7IcBUV2iqZjSXRvSXS4zOTihpRlpiDnwcxXaelIBX493jK3MB8Y2mSlXDATReecHxn
6H4TdENCwm3M2gK7ZClW7e9MvEkfQSJB6OT9oyP3gHcI/5vzkOa4lgyl1u1j36D4QXjVHSFT3kmT
OCWUh/aHZdO0FPNBy+LoUHnJH1TEONQHy7uChiR4SWWkAxRaemc3BEsURtI9idb+jpX+CY8yuzcT
3Xxhof4J4CUDn/tueko8zr3R7xblPVQ2ylxTjdqTSL5+Xj/7npiFnCbE/NSFrO8tXWd5t9YeuKL0
XVJNL8rJqwNDRWtTmMTTNKKFME+yMKrwv8405TgzuqdRcylDkptelTQHq3gdrA8j5XVlPlSXnzfT
RAS57oK9k2cURLRy+Gg8ia6q7Ps2zcp/fp1Ax2UvgthZNybubd2SF5Ti2CoENjJ0xJuBZWgwiB59
xc8fdHEfWEEgltfepdGlhxKxAyFopiQSs2cwqPVo2FetNoL94UK44/CUdfQ4BPdWUaJ9VPn0Gu26
yRxvUkuX+x8h+E/VYRcWoMgft1SfUmHrm9y0D/2grFMV2Q0SRCzYNsPqUwsPPvj5uWdSBgNIEH2I
sWQTKwyQAOYCf93q97P5rmVRqNX90axFc2ndSFylFzE2mLV3uPmArNyYF4BJ0h2tECGOdjbs7Nw2
zvXoNVvTopyQLL22OMA4TBk8P5B89QbKqbhnfWiAsx0AseHarvvm/HOtTj64nWmW+6lKJoDCMyqP
9aLqJirGtGDMqdoO+pcz3HIK3fufH8MY+2Vv0Mqht2YTHteQmluCCKHrONhv4fuUVR/miSBeZNEL
LgaR7DJvEGGUQb6Pq869Dmgn13KgXHRkQmCqOo8F7liO59o0C2zKooMs28N1wqySztqftMvLtzEK
0hlgUWqr5iltCepeJm1A22einrDg2eYZSXboEo6DMgQKE+PFzOeabI1mR5hH/FCvj5/76bF0uub2
yDJEossYlyeEU6hedVyTjm/eGX72d/1rtAWKWFCmNy5uSVAcRAt7dDLeAChT5aJa8CkMQdoyuZvc
p7gzs+uSM5J22wsnWY7nuKz3/eIR4zDmp4rtrKYl1oscjllVzft2LF5QU7Oz8zBNRFlk3HU1uX1T
Ix2MJKDMYwYtbmLfoYtXYe3QDDYQ3Y8FsT5FpopL9c/UAxvQ8iZKNFZNBFrZ057LNuEfWQvzYQAp
nv7XMaGmr2HGzarNhJf+XKEhhWsw3PF6NEwrAIRXPsklE9LwbWf15TNwq8vYoGl1ET8eyybV72Va
v3Z9hIHayJ99f86ggsMLTXJ6GbYJzb2t9beRyE3iyitrjxYFCB2bv1C42WOOS+G5SV6olgkMzez0
fzk1fILY1rYF4V4XoMVNn8EmdNt/nkUjwQgJ2TbZDfyKLaooZuSyFmS25vddqWtHnQPgn+Kwx1YQ
ah0+9srgYoohDxxlXdKJspvQ3Gne60NJ8TTO8rECnfLPv2FE+L+vMyQUuq8B+jTQ0/wcl0JxF/88
86McqjDmyNqyoIn3PhEPe6QJu7wYCREdm5tRQgQBk3L5KY28yPPuCnMsjlGDnjEdMXGNeubcVR00
ghT42j4dcLfQ7byYPulvtCYaC8vS2/uMCpxt564umjy1rnk/u5smix0ixN0AFRup9J6rCIdtf82F
p198llw/BdjPQWa9g0m0Nn45pychqWzWBt4liPJQofRB9qPfV6sQHcCJBhZLy4hQf8/clSYnUVzr
XTKFP00czhJAqEw8HlOvfnNQm7lup85tcvEWDbFLtis61z06enQxSkc9UT/cMVSB/4gNSdcYvKQI
0Fjy+ToLuqbex/LOmiYZMo8qUBAzTo4n7YFkQG3HKCWHwnJSpfH7p1QtiQDMNNJEKpMkp16/z+Bu
XiylR8FsEEHBmvCtLAQWlqQjLotRwl6rZuvq1GR6l2ngmQl7D6d6tieh0Pk24miWlrfBCNIdibH+
Y0R2/9l0cquRatoZjndDocTwUpDkhjPh2x7L4gqedkgJEqM86fZu4xbRpsMZlmoTsvqxq0IHBcd+
6Ze7BDbk/QCwEMamsxsxrMWE8fWBJAEYad9zrsz80dVOLNbuVZqXXxqCEsCHa+qXmml6yEVDZ1dx
BqTxw9QSBKpH9t95bNyLrqIRbnj9bk/JLm0ZDeiIoIQoppPMFGj2xn8fS6jbczVfkihv/0ET/A8S
7Hluvv/9377qviJW+fYdp3X1XyFfNp7D/w8S7Hf5Td/7//yKf7BghvsvHOeG4WNSJJzHFRhw/0GD
ef+yfd01dMOElaC7wJ/+NxnMsP4Fi5YYKMN3cZQCg/hPMti/XJg3NlAF7OI6gAX/v0MGc9F5/B/+
SWEZKMXw/1oO1CYX2sT/hZsgi7GYIE6FJFrcEZYXlq1TYNxhnsMOA1jhmlcyhd5S9jvsrc9RPgJp
IgWoJjae5xC/mv3JEu7TaOuzayo6SdLQmWqVgQ2Ri+ugOLY60hZT5rti4fBoLfubzdpzvyamoOm1
N4jntq4iec2WsFR1Gw5BAxa4Fv5yUp0k1drC05e0b7oNcm920eV38VNpgokuLHu7lOhLWcEQyYIX
CgILu6j4vR3iijRRyLVjfEga+9isZ7PDKqm2GWfk2jci22d/yPIDFocA5RQQ0wUGfIwodEnnj4bJ
D2u9ksOXZXnf6KuJVO0E+gdWwdXWs2EKLeVbG1WHNKvHgIndirT2mN+lSUgOMTLeqjp4Mw6jZsyL
g18ivVGQoUo/BOIue+TNkUNQd1cr5M3AW1PxhgIPXQvinDBFfTgB3GH97eyrpT4VnrGFuplv7bYg
brY9Reb8u94mccsKgtiTrVbiy/YaDz8FM1yDtINjMtYYPvqH2PUXjj/MeOZY8u2pp0WUVxvxzaZH
Yb2Fe3YW0tvohnGdsuV7rBr/oBVRKF+stn6mBE/q+gTf69Nv0DAXdQYBXnyl4/w8ekDSpXqFu886
p1mITRbxXuEMtabxLNlgvU2jfZx7hLty6S3CEhwq4hhdctbuk8T8xQnW7Axbp8JKyLFppgWR//Bc
QA8jzUOnTh++7NlCv0zfBDiHrC/px1c/yXZWmj6WNlGasY+1RwnoJvbwJ14w/GsIeBxN+1368Rqi
mFoXPqmgYJm6IebOdNN3RvrrN6J99rb4lZZuvNWktQYHsmaqPmZr7jbV3P3VmqAYa6xZWHKsCZbc
ZM3mFgMvoNYAB5t5mqbqV1IVsHdGfvwMpnCTUMyNlTqV9k8+W3OPl29HLIh3Npg4r9o0gkwFCsmp
7je4psgVNrNjZCLNI2ZwHYSpizkZcZDJ5wmkf7AMDCaIGM5I1vQSBKwFvz0B8IHmlzevQStYVr+b
pjqOCGYA3DA42tldcwQSTTilfFnixd65yGWUKz8bpc4luxplFYfGsphTMwurT5QnID1xqAdJgW2f
/D6Msk/EM7uM96EuReh6dhHx7jFSMivXVqYcFq52EoEIB4d6eIq0hzYtQsT2GZa9agrw4Nt7nCJ8
Jp15SGdDHWste8QXhvoAanAnkJhlKsclJYZiWy4sCyXI19rOXtwoPrqGIjHdie7bKrZI5eKciOyr
ucS3bmYzJuzd4DN3mR30h5ZNRpEQ9/QGT6Rhwn8lxVZBkuY6dQjt2yx876RlZs1+QHfaD5q+77GG
hZgRT7bi7xKyJvYEJWY1ZbGnHoXmVTfyfw6Yk9xQmSMuDxiuA16VgDfIPJp5HoKsIFxCjkGVP+Pj
3rONXDZam5yY/5wTEsyZJliwRHwOJPO7sRb23xlRjWNLHmfj+xyg/IxkdQly0YYDIlJzIMZEkk15
GEvr0xvfCTfDOyLuVNbrNybWxLmO+VcbDVezId0UraJ3GtzC3tkqXcNYQYItv2jpq22jxrPXyLNm
x4JK1Md1Ozyw1en/GvMQuLzFJ7/hnzhAcolP3hQSDBi7yJ09Q85oEqfGb8yXOZY4QjQEJfAMgPaK
BHVtEUvzybBQ9EtNU7+VPZ4KqrKLnTTdDt3zlD8brXDeVMfnxoCYIwioEpQBgXsL2HHe2I96rsn7
LteZCU0nBEvnePHc85TBRwO1kJ5cv7vpzM9ZeBnYWw2Zhzi4IIoN+SHV6FIMxZhj0g3tKCrbh0Vn
93f0TlTpBebGqkNpSX/o17zBnp86FKp5CjkJUWm9oKSNeItSak249Mr6KJbiNR8oi6G/XxySA+61
+SvKvhLi994t2b44CfJBFKm4OjLyhtyON3tBvCqbFhR0QSBQ3rsPJDxhT9Lj/Fpk/mu7NxKnDLsx
cQ/G6L2Uwn3V4SC53GU7V8civzReUAjiYjJblVdGTXx4TF+Z7yzUsOtAXzcqBoH960xoVgByntHV
TESjWB4zG2T2tCQ71a5PTte6W1dv36wF1YSxLFzGqLjL7mZ4D65HIBvAdFjZNWdMNU4MlvqWB4DN
hLA7oAD4Z3r/mdZ8o3X2LQcBxFsKaooE519tcsfmFLAzQTBe9zqgRlCx+BaLD1suCq0iJXCXMXnc
2WiJ10suY6k3WW4gzPHgmAzuAZFskHhwh5UxhkeEJZnxp8jd9Rf8RWlwc/yF9b9y/64kqEwihnAJ
8WL7cASm8ld5HiUwGS6wvBfmtcSydhjKy+qoFcIitwZAf5kOT17Bmdh2FlPj6mDhebcx4RGD9VUn
/UIScfmiy+yP8j8SK3lJFx+pJ2h6L3H/sj4NkL7q8k8+ee/Met40RaDcMSrbW6fpBxIrd3o0EZUJ
MO/YMqGrT8NEFh5J88QkOuJSI0ED2qvdTA0bfZOaxJ8M2mfeKCPUSlJXyrh+FANZYzMSbIQdOeZh
UM9opRmdEtBbx7fCSm9FXHwl9gAj3AztiH2y4Yi7qYzvGcALzOlhXsCRTzPj2N7yuDlFyfgJQ5P1
gD2ctNL9FIkfFtr45JS0ImT/vukwDbGmXSsxKNJP/buOVXzd4fO3e0YqWOHy7sv1Bm5W/FpyROOt
cFtCFid0EVg94bUQ+itgNxknM8OE+C+pkkCDPA5TTouIfVl3GjIsLLXNd2T541PSkkjRJc5DTySv
K62HYa4ecotH0EpoIv01mK3+Da0LGZPEywkeYqd5Rhk4UQPce0EZGE1LYOjqhEbcJEXd3VLFk7uk
sm5N+mNqbY938czfFSt4smGKAw1vIZtgAPvJdOIzC6Oy+kJ++GSX6SdbvA9XNS9eTSihEaNgHoxb
lbtfOgkr+/aRxHUNb7yP5V0veWrNDCJEdyqm5GWwOph0MdkpfvdKy7eGiCCsTJNTvkTfHhOhXTZj
TNCSaANN7hB7w53rwXF3vJJdk8Cd2/fdDkX9x+DEXz51hoPXfCGCyIpiTo1NsQKliVxEecgWGVKX
s8+6PN8gFn5TXnvCmpocHLhNlTZONPBd2IksSLLGosCqf5FT9iZb7vaYrasjSdcZkvLlZxfnmRjM
3N/mLI+6W3eAedYUAkdDWBL/clEs0zryH4b7MSOcxrwH/8Ne8HTUwWw9Qvh649XcmSUYhDJqTs4I
5oZ1wbCnXFpDnNKwjMsH2EeAvjLvY3TvMeHGVnRpfGrYkc8yFBnQGM3/1NEl1KmYT5OBh9+hqAC8
wYkK4O1TtdqXnaNKdTmvZYmNGHYJbAMikQANVeNvfYTYsvQlF7H3bDjFLy1zf/eZXNN99c8OWHqu
S5O2vKhC99LNjEGZdSwbXSMrpUQdFFfTLaeF31eiYbapaVeZRUStDHVNGbwgFGtO+eyMWyXmq+Sa
Re2BohONl2QHt8GOydbWD6RhkfEo2gdXK83NGPNQF/OmahDeNDYZkqBBx7NhxXJjeJSM2P0DKcwI
+ad3HWDuNyyirQTZoS8B88GqoqmxvxSf0RZH6Pfk6Kcpt7TjQoCf2TWfSOTLvZqsx7E33vqGL2+Y
Uu5w40IY+OKtUyjnreAKxCxA7S3bgyFy7VJ0DAkHBvPaBCMrNQna0mHLMAusFq/cU7u99L3+WKsl
he1ffWRGgTEIhA4rRdqGqTyyQZh2ozmjFBE1+i8KKSLkpp0L/mOpKTQ8jHAa3W8g5Vgg6dWbvUYW
wDZV9cTwj/eHfNvvPNPts8WOx7RScZBEbJycPKkxR+hfg4iIgUDM6OM4GwvUTJFKjxbz8ZpM2U0m
iv4kIZYWsfUwV9NIOPpIZkpDjNVUunDvWONn8dgiJBQP61+pY40kj6G9glGXn4s4hqeaWIRpcjZD
Fb6h31/41NLAxP07IybZmBGuxkrj1TL4QxJmU5PaVXwvnXZJ8jWwrZ+yTYY2Y29OHit8442UKWb2
2O13FUN7Wh9+CRGHMzkRZ5CUarXrVg0perZs7qfnQcbDfuzSeDt1kbapJk66ZUAGlcKOySaHphQH
AdGK6a7OvdDsNBUovf5AnrBe1eyWtAelJu1XMmAf9vtH1/eeZjm/LiBqdiJGEq49FK7gAneGc5vj
7HAj99I63MEsR25OoyRlCiqYXL2xa/pwJs9GU3BBy9NfO7QSYcUUABaNvp1rtsdxGYeqU0fkuOXN
jI3qBtsgh1A2O8ThLgeiSI1T5iJ9aZEoQCtQRMmsHpO6qa78HpGbfKQamA5UnKCdW3m1FKJgyZcV
GUylfYHuccEPm6YUyA0WKbDW6E4BD1ZJUDVVtOFZzMwW1UDJJ64afMsipefpklerwTDHOiIOhW49
6t55Afh4jkq6/rkW1OOoyULqh6eCGPRQVZW7sllrsL2etluaqH+Kht4/ESx9sWdMjcVYvpB1tc4V
NL7rrHwhKVTi1tmij3fD2upyxouyPy5yyBGY6pfOA6TbL+ZWMmfeZiOtGBzBo2+Mz8qKdVr79Im5
kR/EvQ9dR2dlNxjLjhrsw7Fj5I9GytPJ/qM1ubbKMrlyXCcKdOzi4B/D/vWDrwkaoZJjY8LxHW5p
2t7aJVF3shhvcze/GgRobK2M367BUjJ55Ws7JO6ucpA8ZlZNtLRcEErNrMRSWfwayHXZOhawR6b8
27o3uDYW1jztPB/Qkh2LqXtAhhGfGzLSE4TOAKjWgfNs0p7WV99qXxqs9xQ/E4dOFt+xF8vRL0bv
vQSjMESvRVLsKYGLnZsY7Gyy5KATnYu4PCL4ovhozJpMQ+iypreP1hkoI7BDt1i7Sbe5871I20fT
MD/YpNttMTJx2jwxSmHTCQAgKJucVT4IV2LLi73GoYcQE51qEkSCD5popoexyXm5eW5clydBVFcq
dPYoJQNpaM0P3bxcMnt+g291F8nurvWcOhCOdTaiSD+jQz5MmQq9Kd/FeRXOsBSCEmQW26b54BbF
1UfEvhNF4R/7uc1P42Dx6PLStPJrahW88Tz+41vfnYuNpWgwhXXNIZowZOsx7ti4h4bFh+9Zogqn
t9HX5K6WTnNmf3rJG/E3z2KCh5we9F/JrQlZ4pqXxrXvCQNuT55at/XUhcFavWoG36zdvhKhxVpA
PsaElQVE2NVnWYZyLZQ7c40XBrc1YOsqxKy2Q94G+vQ+IoEexeJyGaWrnOFBH4ezOzrIe2UXMMMa
QuFJCpqpQP3qvMm5+y2KmHy5vobe6uLtqfGuxGoMHRwfe0gfCgPwdDaqkjBM3f5EennqsELmbfan
0bKbGlh8VIl+ylUedhKoQO3g0l3q6jfoTUcH5+Hk134aDrnJORzRihheviqWoTsr3cn3mJJAKH3j
x+n2jv8hR555uEDsqgf5JiPvsmSUoqR9vXRauxKsHeZdE+WCflVipd717OIjKxiUOhm1ECeMkunD
bNUuNhdAOb4dhzHDwg2EiJd+nijlPG0C2A4XI/HMkzmif/Km6Wi6xXKo/WZN1Nyi6zrUcS5esDm6
hAO5zF+0gpBLVd7lTmo+DpVlANl7WRCB0BqrbZ+2H4VNcaOkJITaYvWpVd9Na15Zs2Kj7qSz6/sv
0sUykCscd1GTI7oDNGBUY6AttY68YHJP6MsYlpIOvBkcUmRkKwBGEaa3aGum40KErUwHtLlZv/oQ
OVRwy4ZAdkhqBsLAo8XxExuEsZQgevkCIsAsFMQMjAEqpPnB7tC1DWLaZk3/yN3p4OvQo3s3b6N7
o10eCmDdk9CSkHP0KOFykUkmf7e90eKNceJD2tTcoOQubZ2lQjm57JPRLq5zWe50FJz33F75voV4
uqGIo1yJKxS4DslO8wjlSj9lLavxomK2WY7pJyKat0nQRMf5cG56t9xOIv3rSf/OypZQb0mGxsDz
hsSy3EWahlusjO5LG4Pe4qc5wxgKyapwFNbR72alLhlQzrkieBf7XN+JqLY32YQauCs0RJ/4MPOS
XfJgNUesVGrHEXSDVUlbHicaFBPzk8zhilEprirGhHVEVFKMzXeqyEujXidHk446a8edXM5lAdMJ
qhf4xab9ALVUNB059PiF46h7qBcfIsGK0raYaWwI7j6NMNw2CQIiYvHMTduT0p50hKxVdcn5N9gU
KjN/xNjxnugO72KDxSjOPCBpOQtZNab3QEkeIiPdxUt5nJHdH7uxefCq0DfpayqI847V/JEg8QlL
Y8m+bMscFk41vZGRemzTkq6/56ttyRjFL5CxrqaJ0GKifbTo6ErzqIouXecp/S5tjF/+vOIdiz8F
tezJGrCKGjHffkE3rjuCkBFxAJKqh3pkPKEJ2ZixN/JGt6wm+zXOipTIaExVqEUIQlCDPs4LpBlh
T/ajSirql35rgz3EE05DWKAbQmhZLBdUKgkjLG3vzxc9AV/b4RtmB/g4N8zyPPjdelqerNli0JUD
yGT/xztQJy8d9H6kFBIXsE27VrahB+rx4NsMIqAYfZDrUIeZNcIm7ZZdPSmmMAxvdG9qttN0QXD5
NHZ5GnR69uJVMRpby28f1ajOnHEbCsThkMbtQ16i229b9ayDbdqOMX83zu7r7BiUBzDJGQHMG0QR
T53qPhF2/LVa1R2h1wijeuNL6juC12Pajj0KqKNvjYfBda4FvwiWjIsfam3SephXNcUJpemxxBIa
+MVzGmky7HSKMUx2mde1j05CuxbnN41VzrbVHZTy8sEFrG9x0i5oVVmix0GuaccMGwdpeTrPbTbT
eQMqrIvmohx7TReA9OCcXVn9YTRFj2CLcEZ2y1DRT7eg+gjLosdPbPzimOmR8pTVR9ryB0d1sa0V
r1TiT2pHGgpSNE18TH5HVPuaQGv5kw5M3px2jQUWqisHfPxJibZ3KEM+2Xuwi6C6muGOHJb3fk6B
NfnNZ2VlFMZKfDToOzcSN+bOXuA1JSbJ07wo1P/RCYUa2xhmvI2pyS/fXHaD1t7qJMOtUcHFAslO
xThlZ+lof+iNwIMvJI4O3KEO9WiYDEgGqfw1lGPIouJt6rpYMWlNlCTZE2cGWLHiTzaWWchnxqQP
iwtqg2ygkCfyhbi5Lnaf3LJ4tFVx564JdVA9660fFQlcKGxTTmvnW4gFFC4Oal4S23Ja1l9iNIiR
M9szrqk/4DD4/OW5L5qzSScXdBJkB0iqYe9YkXwth+Jeazr9XFg8hQNGExK1Vhy66ILKmr0tO/JH
RErV0ZuNR6/IPZpAiggvVrtGtkA26u4Xjw4zdLlGGqeKNOF6NfFauUBcy7UaMWLUSBbA3jsuNDmS
xRHlOk2ryqfvIYrn7ZToL2oKu748zY2XndgApYyCFUhDf7w3xMvM0ZiL8RH3nb6xJrCtJsZ3PN4M
czs/znc2AJf1gw9jsE17l6Wer4vhJAf9mQC1AjoDHKvIL5+i3orDhD8bpYIVuknF21Y34kLuQ6Br
PONTnNyrWd7beKMvjhO90k6iHGmhCzr6yFUv7U2eViblMNy/peH3mEXQA4g6mwUjx6gYYHRwofq8
7ZtuXq80xax0aNceSf8jjaINh2bY42jEK5NKdA6ZhqEp/1Pac7J3TP+btK6zy7fZRpJx4BpnYxNe
v+nseN5NqbzDqteTnwGJcp7ZvKLGdTNeXHSgx95BSGBmvOAKdWaLfGaPTszfuC0KAbvvI+LSnJj5
VVB2HGb5Mr1gZ5xxuhBs4GXdcGjnoaPZRuGavxZmRrIn798mEvYvd83PgZCdbIRpFfu/5qibWOsj
wp18iFr9wcwF43AD/9jiXi2pb1OmRVs5tExeFvsj7ZkhWIk9blKfg2xBK4zxFK2/4C9r6c6uP7+L
mg0XPo6Tx2k2kRv4q10VWsbO0lcACONzNMpfGg4Wmt88ORQ4I3C/uQY/OmIYwTIXaR75s5i6MUxY
IrArmnbdSa3AW6DtJ9o+ccv3qSugFkI4UhVXIe4lBlL8/1j3vlsTZAtDtEXYasNqhuMWVgU0CZNp
IyElLi33j/VLUiZk9a8pamrwdO1uMDz8g/510jzz4M7pORLLPfZJrpFclGFBOQIubKyCSqOhMet1
L+eBPmvxJgeJ0C6xw4FV9ehAp1A5on8SJCUPVfrLivBQQ+4LJoeYitHudyio2eUZZXX2MtBodcQU
IoUQIoBdpIlCqaenWmDbTDU8c/pVKShYxiiToEMynBJTaPoenh5RMONlk5TE2ibztSgsS8xc2qjY
W8q/dTp8JFnOpzGKBmiHkZL3AoouBcIhkEZ3ZcWZKhtYBt6E/TlHUUwOoNagqgZSd44nrsgCNHvr
aE8zacDBsG7dJU/ygW5oD0407NxKDyKNUTcmdraYva8HgCKIE/YpBjz8wMsyeRfnnhnFYwHFZZMM
iIjcskcdOBi7OjmYsE2gXQN+of0+xlDGqZS6A90eEbCR9jaQCh1nLCoXEyfzDKJ+u4AmMW1Bl50T
FT9Nfc40032uRuMpWeijNIp3PuNtNSX5AT/YC8PcYqvAk7fQPxDPHlMd1NtkTtNmyctXbhnBv6tH
AtQz3CQT5U/tOWOI2RygD98iPwPoiJZUEWSZZe4Qal7ZoSeJfTSYZy1VrG9YqLWH1l2oYsc1/r33
IILIYe+q92w0wtKMhjutPIoRVk2T4sHHds6MQp2xg2ibtEuSnd8lLhmf+RUbxsggtGcRYCTHdoRB
6ZExSDEtsaPPr5kOtG9R9hLUtWoCgcc7YH1+Aluh7bzRX4KxHxC/EQs6xYfBXCvu/jw4WYEyacoP
s48q2g9Vw080pELfKurOpJfwiBL/dZDFtwvNLDTsRmwTAT+TaeaoK52Tuz7nkqua2eFb1j9hrHAO
zdyyhY3BxHK7gHJvjklTrhRMnhH96gjmXVau7C3hkyTKl4wPiwaEML4Nb68zmeObTaLdYLJoYO31
PjawVBiXrnxFJCPJeNWcka8ukbQVH5EtnmYbnIWTHtPhocZYr1dp2JDga8zyhGmVZJ0s0LwToJIN
82nGm8PIM0GpWDZXNxUftqSh9UO3PLFbE2gCN3iULqm56jbYfDL2CRJLe8sjSBquu7xhQvysLRyR
bnNj74z1Kx1fzMV+S1yelphKGuPyXTs73Cn9VzkunzX1GpMs+7lvZbyz4tVmWIS9bV7WKWvXC1jO
f9qI+Ae9HE/EkbQbRj2/mG6ivxzY37sc2mZxD9XKY1G5nNm98L5TaRTD26BrDIOLx/WL6Th7mP3/
pqp5RDdy7CdQwawtoQ7xWpfzqU/8K8P4LW6bgdgpLq1CXCReSqtUfQDi48Qb8WoYN4mKwX1FmdGy
6K4tjvoE98ydkww3N65fUiUuVTreELGj+8CQV3c3ir1dkvQg/P3mxrX1Nx2x7RTKfIrUJ0CYbaJ/
x/MzkwiyUpKlJjDNJs387PjOvcchZugIQPZstQjfZAdKI5A8M58hCC8m/HaJAs5txhNF9JTF/Je2
Ae2RRGxWSr3/pBEaLqrwdywIrlVjHrFEfzogRem4nYqdxVONW9/Aq3sUE76/EfSYlz/Nq5FOc/Dw
+yM1T8IgQZNtu0MH7q97yA/PSplLixN2fZOBPR0onE3LV7slqZl1RjgiWxBWwvkiUuwm4QLulONy
3NByhrI+DKnDgW+ZG9PlMUNgebUI7F5yHamR8t8SoJUpRvLEnD5S3Th1HUP2lqFQsOLumL4Q1J3n
TtimHnY1iTATgwD1LN9mX3zwG38Q2fyG9oLKWt1bQl31mRl3Zxf3c1Viw0s/jeQ8W/3DYA1zQIYB
DXe/t+PxL7O1Z14+Fm+9vR388dgP0ZtWalfQO4aezJzITBujv11C8lU3ICGdvYfETW+mzcciy5lq
kDcC395WLAmll5f/TW39KItbYlN3xn35oZCOEL/9jq3vQcbWdoCAZWgJMWmEXJCXnHDRrSQtg4tG
1cWOa2xbMZtkIcL/ip5BWdTBDSpofO/JIW6ci+mtwb42otTclju/ournE1mBfGbxG3MipOpy2Uni
GuCFmXf9gBQBOgyiGd5JnZwNrSgfC054tnKYlyfzz3/QdF7NkSrpFv1FRGAz4bW8URl5tV4IqdXC
+4QEfv0szo37MB1nYs50q6sg8zN7r01OugE+mJBlZx82wEiYEKSrPg9Zr9KPUWNtbSZ5a7MNgEwH
XCTWYJBS20+vXR6/YObBrWNLlquOufYxo5SzAmzO1INc27vl5MNWTf2Dqor3lJDX2WMiUczGnXIc
Vws+qSwGmtCDHSab6U/cza/4LZa9K97zof5tHSJ1WhPGKJFG2gTxFIb3zJPMxj2qkTziOsSBoyrj
b3OpZLVrFYZscCBs/3iXVnajNAKNknQlgnm6vnsANPlpewry9ez/hBEQC9NYO4SoUELg7IKj182z
h0ig+g3a4Ba52dFq+luPDXxrztbbBMCO2cg0oOhmo8ZdBN56wUhm4TWoipdKlN0tt6dj3HHbzRal
qd/e+UpYfRQNRcsyhPAm5s5iuMQdfly2nWfRtJ8pv89BTWxSVBm8cekKBijPUa+ZHlbOuO2vpUjs
B3p5tiJ4gvKB9X83j5eQWyQKw49SVlzE2vwK9HRNkyaBfQMq1qgS81CPAMHR/KyCsSdpTkfntiOb
TeY+sHZrbllc7go/FHtmCXAQwvJW9+gDu0vRDNhrfSQcuX/wl9n62PwwXR02nSYkuWmTb5uYoBUg
uG2hu3vOz4ullKH7aKkPz0neZY84Cv44aqSveZ4eRtPo10mU+AQQZ6cIsrtQ3B2kyyerCq7PZFJA
q+kbpKUHs9z8GwUZCTFiinahFC9Fa+bruLeQhQWfMBjAZfSqW70MuPp2bXls3BmbN3YjD/vhnMRH
o6kvqHXAH9tgVWy/YZoINBM0LpyefNeV3k0WUGCQeXOyCPXldJQ5seSjW34vtGstHmakxf6linC/
MdMVm5oRYm+4O8pmgSoD2qtFujnLhIvHoHhdqNk+hujYGOyEPieFkRWPkUYT1sWaBblh/4XM9ZOx
x0kX5II58DpB5HAT+6uxCGkG2/aSmBWWV6BfVtbCAKp3RZ99tlgpeYOCL5/3GguHsxs67zfPQTKK
BmSx+Sqi8DSWSCkThAhYMMhD45V9DdLq2S1JvnOW999104ntpfOto+jOHffq0Mpw2caK6mDY+CHf
euLIfoeyfsPJvoiOIjYVzrlXVBWtd8djytvIUWkbHfwXA4EXeSlJigo0q2gWlREDOo7ZC7uBwefK
0jIGU+uFjxrfQsbVEoV9uyMBlLOUL7gviGyri3SLFo4JCoIrxzRWzYz7IErM42ya32wQv5PZXeLJ
zejsJfFbKaAstWJaZOjgKlTQ4B6xIIBE6tuaOqyAvlbQ5OaDZc7pm2TGzboczkd4Hf0QvE3Rv6Zm
BdzYgq945NWYWv4ds23+1FPMmLSvgFma3Oa0SARXIpDxzKe8jGMuevunLKV9KtRkn3BZEzhRxj+p
kWL4GEln6qN/dQHOyiz6XzMRV2dOoF0HNgrBkjVvZCMqRUiDdig9F3XJ16w3sW/6FzbBxSY33WpT
B+ZeOEZ+KBgcMVluN0bi3yNca6v/fiGPpoRNMiGKES+K+VDFBGWXuxM34NQU5LcA72fBDECpbddm
I4jPi46Ybd5noNoLmrtatXTA6VDbm3CwP4TfWQdWQpHyo8vsT87Fqmdz54H9RVNh3Yr2SeJgPRhi
HYxr4B72GnHPtEkD/y+blVcLTOXGrzdJbPgXgpOCy9TOAeaa4rFLjHplORWLLbREOJiNk6HMY19T
3ucDvIEJ8g2BitaBB9pcuXn32/rz3YZXxMBKtvVrw8x6XdjkXLavg589yq7LD4DDPytLFatWDozQ
nS7ajfrbVs7Es4ONEXeWz6OpHqR9zSL54SXBPSQ4ifE88BqMoZ26JKVDrrI6o1UCNwb6PMn+zrH4
4FN4aEzxjZgQgGbi0Bx++0RZsRdVOzGbYCc0BFJfNJsU+aAekRhGeg62nZUPGAnZadZAqIRknMsv
4BV/A9P6MRJgDZlb4eNo6z9ZSpZ86ovvGs9zgNmBYiB8JUrvgJnrGAkWHH6F5Z7k4347mOqYTTXk
YUhs+Du2Q47gqSNUND/H6B02Mci6XRVuhTTewl44F6IV0scOpXrUW/wIfrxDL0dJUbs/Tb5IIRBq
7wbRvbTh/EiiFMtZzTylJmd2lQ8vTTT8zEbFLRJGRLHZTOC8BeqRPvcSqZBgzNwTncJwlHgv7zch
N8nziQ3Gt/8YB8EpauTV8veuRebMeHYlxbxl2FsVwYaNWpSvYTyga/AXn+WqL4d8m7uJRFBO7+6Q
DRX1XAEvGeXZikSfZaTwgZoeieNxFvDiVDydG8hkq7eGiOJYLEPWbkEbWsFTLbunFHFY7yRXhJo3
LGiwwZzwMVL2h7m0qfU8WITWZuskZAObh9OZNIT3yDcuY6Bew5yZGg0pJKc0fLRF/xr7PTSzMMaT
iTOJlf1JG9+hJh3TMau1v0DlukCcVd5+JsMIJAn9EArqKOHwSykyVaB5fWggDPDU+Rg+e6L7CJP8
ICkgiir8yEN729bGpgiKhzCjI0/xKKxrxBRJjfk9h0sIRmqLI48FIAK9bUI4hD0hrCPLaSWBQ61l
bn2Q0zdQYvVt+oFz+T2uIFj3j3agF58hO/6GtWBRH8ES3fA1oXSxH73IeGUuBWyoSK7ENK0dpRgu
kOG+9eq1zCrUylwQJAP+9TWLTmnwQLsU8rlrlOAJgnCNUf7XTSGh1sEPwv/0Yg4t/kl/PRisUuqS
M15MP3EO7MuMu0PStif4ODC5kFtymOTYxg8JEYxmr1+Jo9HgGIZP02A17pwcO/xISvUboahBMnCu
xIA9jaVTV4thHQ7tqYv9+gA8CrVTZPxJuhfIT3cV+IsevYcaD7hLecxdzYlDhv6NsqPwim/FXbWV
GPvwbYitwZxw5Zvt3c1si9Vudh6m/OLIIN6jAb6qyiFplRut5+uZqeHsLkq2bkxrErXhfnDzsxlW
Ofso8HlxGXurGETaKhBOsMftutBR0BVWrMSB7IKHE7TOSG8PfcFeKCyJdA3eWyv9zcLPyQSPWhJw
uI49fIvxr52DYsGZvTZTtHeh7D7NGN1MiNF5+a5uMyTHJM27e/WTsoB6GNoroDqIfd70EZiwLYPR
/TZx9OGgXSKh3SdvqJ+Cpn4vSVM468IrV2xbeCnYWpHMNQU7jdEKCYbkwS1A4naFG2wcm6lfGEIr
GXK1chraXxI5GKSGSm9hApUbP4F4hl/9l5IPYVrWz7uwzhcOo7wnjnfI80Yeu55BiK6c9QjSl12s
SvcyfDcLJANO1wt0I+OuwMO5asMcAXMQ4ZJhLGMqfvQeYptPZi0FbMbjDqGR9PpjX5Vy5/eGAbY1
rtaqVA/xAm6MitDbQP15cWoESk6DqzlAQQaKhamtXZl0rKHcqr4m7rSxPv3I2wuPpCaTtjUqEP4n
dlpeSvg2bcofNST61x+IBoZ9ApCWCthVTIX9bF5ls6owBKB9HIPobS5MHwNDc9dFx9BMoUCLy2qD
eQOHdt82+8JNTiVjf9JeKYe7QHOgpEcTi/CTRgcYsON3/XYZscbAF6dtPEY9HHhjFad9dROjzS4y
1xtVGD1Ks+aQR0BTjYIkSfUzaKBOqrc+I1d/68SWzDwUEhabyR9DF8dQ36jpb6oGrpA7X1nvgbNA
ArQ2UfmNiSlOKWZIOBkf0dD+FML5gONPoI2FAV+1iM09DPfBhn5oiW0uV7Zd4pya3wfiWHY10ou+
9T/KhFF+GtNX6+zNcz10gXX7iokbxDlWmI4J38lpy+ei7Qi3bxaeTPyHz9dbmT4Bh//9i5jkD1GU
70d/sQm1c4V2cKk6ycPGl8jfurBkt5on0t/AitGj20PPbpYiDZqp7WM0t65IkcnhYqWg26CGLe6f
oXwW+0hMn2k2IO8zfZzw3HaN725rdHirtvTPqU1cifeKSBq2WPtHZkyM67HZ6YfAyKC8YJJcLMrW
Wtv0cBbRJcA0wHF17t8gGPaOAPYZhjwWDbHqqzkO3omW3KoMhCrhXBepldq3NoSKzHt1exUdvNgi
MsSUG7S10YMtDOpogx438WA+pU1AD4nyMClCdhye8WnVXr1xmM2ve6c5h2P6BBM/Ifk8/odw5Aum
xkcfCGZ8K5wY0UWF+cuYlQr/biO4nZuHMSg5s3lAVhAebS6iNurlfihDfEL+pjCGb12icJQ1fni9
GEC8sNrWJgMArMEMlizWVgmurDyPt5WPusscPLpq15sgjsQAB9Rwn8P8qbVmZvU5BjGQesa665E1
aMKmVthNICOjbBOA2x+qcuCHZf7Q8ptCbyY/CZM7Ddf0gKpyDYl/PrR8glbUTgdFwBzHB6OxYdZy
3ZvpU18zwvojqqF4cAt2+A3c+5Xr2V+uPX1Y8GpYjeDttic6Tclaidkfq6lgUYJxECBRYgqW5uYq
V3LVy0jSPYHZGj1F8mbWcVCqjZGl+uxMOVF7fbZFdPcv7aKT3crsKMo/Me61q2dVVyLWrnarvT0A
1+VHqKyj9RtV1gVFO8+vqa3HJpIt87aa/8h453Vc7A7U2IO2YM+047L/bLP0rkrJABAFRlU/+j1B
RmOlnmYQ8L3QJ96Ras/MXx1LdvrqQrLKvh3Ive+cN3CSam1E/taIh23tw/cVQkebcU6IPmsoHrq4
veNKCzfG4JPCCc0mRgmYP6HaFuti55dGgdrXoodnMNNipUpQIYr0ZQAO6hJXlgO+qFxH7bg33qez
J4sfSRwsmAC33ASmGJjm4FOPo2Qj+oIkNJu+MhIJ8p6wXGmviXk53CchLm1VP9Ql5keObvqDnofF
G8FKWFWLbZDfDcsyzjb27Ii2wlU2uDxkAgtBbDYTg8KGUFSGkjWHI+IIBty8sWjxb20opyNW/qcU
OBKX6afZWytiydjlJazcCDW/zJW+F9Pw7XjiTaT9p7dEpJhwogZ/C6D5BLYFcp7EeGmN9U0CDowi
CXIC4sOmKONv6TYHxJESZJxA3Dz4H042UlRC4HKbEc+F/9yU8H1mnW26JuPvVMafdQBatcjdJx3n
J6JgfkrtP7dBFSLZOhlGIjZ9zqs7IUFLYdoIQ501FKZNYDDSqBiwBSXnNC5Vvpb0e4i8RTVoLh1U
vUsi6l+D5kLh8J4ibpDUL9PToEkUaYrwjPnfOgq2+qvYde8p7k4uJvmSSQRCwA1BAvCNl8z+zYAt
UllBMUoxkjCYQfAFzBZl2ZegLMUUkBWbJs9JGeWika3xr7E8sbel4KmS4EEd5McQgq92HTJNROW0
Bsfhb2OLBJvIfx7SkKIyVz9iZJDmpfbGJxOCyXfs7YupeIHBtI+a5pW15rAdmC6WyprJubHTdSMx
CHHcFTu3Fn8MPSdswX8tXf9K2513+rn3Pbkn3qEAXuMfrAEt8GDFYknTual5z93N9iq9JVrPRDiO
F+2426yB2ZjHmlQWqohMIXXJpf2AHN5bLYJH3bRf4AG+6jhEHx2mrzbvBuHMBNPXFN6qyFEwiavp
6G7t19BYlns0DLgUaRqzxNZbG0FvG/5z++IqU1i0Qc832Bk3jewAfPc+C8LpyjQQ7yaaY2jQ2Q5B
9hGfY8YGiZ1+MPmkOrE5nosQqq9XPwkpq+2yttrUlfssBwyTJHZ8u7zpuwkId9+iWbJm83NCaw52
e8vOqzrT936WbPuHqWpWnrW0kKN7Snrry2cSdalQSWonGlkVGpswZuKD/iXoExfZlQlYr8kvCONI
Relz8DUT4drxolwm+n1t2GO1hsy69UP7w6rVq28BW4xYf8OMfcfwdK2HiX8WMersjgtgrpVat1lI
Wkvq3wprCPieu3pvESDo2Qzk/OUF6Mp8X0L+octh4MRcHVPISikfY6OF08yZLLHWvtx4lF5IqNle
e4jj3aCs16hn7bsRzX/DzHc2XQkSOUumrdvpbxdlG1tfRg5xVx3SGpJ9pItpE2tT78fQeUkMkyrG
XI+6ia/QPwGINBZUn8h+sh5T+NlrpOPfZdhDNBweYom4HDUGopv4YfDpQggMpWDv1X5NIiX6j3n8
civ/Q1uhv9XGI+0uCRYwa9h2qnLT20RG5qz58glnt4xSMMhwZNIhaLAfMYzvsvLKPPBj0gP8aEdd
anBovL0jElEicJKsPU0oIjFiNbQoqfmcJQ9zKNkAWUaHiE0ycUAUtw796J/IKuJSW1LBKEl2NBus
Zx/rMr+7PqF4rXAIGe+uHdpdxAD0WTI9QrwPVg3pdrOn9Q6GOYlsYzhtHW8ysKnGR4Ii0CyBPKVR
yrde30w3gLtVeggjaaybZPTWtT33V7T2oNfM+kiUBEv+uHV2ZEL+I0JFnKKBTUpoWmIzN/LANh1E
pGnugWSziMTajSvlw4FKffbR+KwtMww2aRFQkEB81My80P44lAZYOxWeDGx75YG6O9mr3kZdnL4P
5kL8k0B62b8VYfIhdLaEluQ424onhckapN+4JgxwQByEFd9h00ef7vuQJomvkFxLadidikB+qU6+
0YsTCSLK3waTBJ5rQndcl8yIhYDYq19RNum5BwRWCiKWMZcweXXdvdW2m27kKZkyfWlqTCtTNtwJ
MCZX0DCsQzFgIoEsdCvFQlpZ+mNuE1DqKexIHVgbpeDCG1azbfkE0MleU7PB3qt5czJ79lZVB+7X
Y/6rkPBvGAbi+5n4LmcTwaLSA28KoYQ5QgGgbOlC0Od0EIrpRnRyJ/chZVfXhhrlOkM38sOagtES
v3h6PIaWB6A39f4RjopCGXFVbiAJ1jEQD5pb7pPClCtrdt6qLGWPLbhV5qjjDZ4FuFp4txjkn0O3
/BWMkhFTFi+188fVVF9jYzq7yGW1XzTdcGosKsOpIDowIKu0sPIfIjh2rbV4KhTcTWtGQTVLsp3d
xoUHEsFRzmcWQ2bIm52RaoeRjXQeNi/dJpsAukT6rXdjfjo7z44VLGtMLh1KAOXdxSCm3ZAGfw1c
4VvDQhgxxSmwxCT/rlscbYasGDSF1i5WVXOeNDI513fNfYeKIxQ2+MUmNTb4zofnOK5Pv8VQcofz
b8kKqRESre/GhRjcvNiyBxDq0kDS239mevpF9s4ALsdnZdDjXgXsdBogaJt5QpiUaxGA1Oc/c4z5
nrSAT9K5Nn6Wkh9gcusmQGMUWp06nS+Wtm6m+1Qi8txUKiNDk2gQAFje1jsx4LL2jUkVRqbGl+80
35nhR1vdokqfxanXzm2M8KUg8PK2aMajle0tbi5HfJa5PPCQA28m6MRzp4NlJB1OS3vYZnoWNKAg
gHofwYvy3gJYGFtRNcQbIoQgkSojv1OTjBmGtyAxTmNMMLGc+w8/ZQeTGUiYa9Qf78obkRh6Br79
mbetA0ilUERbsLvOIil+RNQ9MQ1Gj0KKykoz/YjMGonVQ0YoCAo9+1wb2Quq1w8CohGQtRE+/ooB
YUW3QoCWTcNiAqUzLqnGMsynTeMNwQIk+LCPHRY0nnSuo82fqZP6wyRxdjXm9W75oBSHDc33qzcO
5zIC7MH/KYMGZUlS5KwlYsVaQIL6pe1taB+EuXHAIvgZ8XDAW2s3JFZT4GHWBMKyrnxbr7F4iDXv
eb8fVQDxuPmRFpo8oNUhh86wAYj8VIYioMUPXwjsLYCInWcVgJGK+qfGWrLkbOallkcezqhOKYoS
mVnGWdrJc+kSK8LN1VukLQzaP8MdICiEPquZgKz3bomrTFzC4Gj1NK3RFG26qDo3PvViWCKjN7Ly
04yCn27J6C4AWyMFQks1RfPzPLrYZsPCh2iwa+uoPJGKh3Uy+4zISShzbsGsTV8DgIeyQYgz9Sh9
Z591LJoKCq9RYR40IXHQlGzmtiDtUNIqbEaLQJQyQ9UV+8jjA9QtLXHXwJ6HNUryvTaAvqV4hh3S
zNZjW9wa2fzYJaYGsgkqTrJsP0nPJNSj6tYNPEOCaXhek2kuT3nsUJ7PU79mopWfSardKbSLfgWp
PtKXwc81u88aEBqhiLRXz3Y+HMKeZK4BpYmno18hsPR2Nl9o0Yu30hzo28cWJUdosHfLbbD1M0kB
VmztSNk2dlDGySKd7gITTmYwsh9JWZacXIX3JgPS2TBKhHw3E1NCrhhMMnLdWI177Rv892JyDlHS
rhl227uinNN9ZNr8HTEVEjjG3DWwPLyE+ujX4i2N80fv1Ic8OaUNjlmeOEEw99aniFnSc6Ra/JYZ
Zox+bG4AUTmvigc+s13boBIwk5Q54LClP0Zsb8Txylo2ddE0fJbDfIC/BMt7ERzZ2auDShqV2V4P
Gn9wskRh5w7HVGHeeiUkKunglTc3eXaVMFBAzPjPMCNFU1wjiLZeCrZz6zCIvzsLJU/xGmUYTcj7
2+gIF+iQy8sQeCA9mYBkGwmfrXDzb9RRcByb36iIUXaI8dmqg5Pu4N+gmaQMh/JQ4YFfjxmHbeFg
qQ4TLElJgjoaNZhWwBd8j5BcLIwo1fXBTkirbVGjI65nL5ZiAbAJEXDF9KbC5Ncr3bclCQ4Gvc/u
e65XSSh2s0NlSCTf2VAZfF1sxJP6Ypyhb109W4eSgt7kL3CPKTqhAAAhbyNgYpWzUTIwD47/KGwS
u/zM/B1HeWhnY14bYcu5kOoPKNL1wVTtI/MCHwFkchEkrh8SJ9g0vqIrM6cHFVYEypnw/Vv25h30
MXpSa49fkRaAe2NlFXlw5boMNkYREkpcuDeZchJWDPwJMj7XZvwZdcMuE2N7NGJiLWMr2bWF42yg
Gt/8FkVn19HtZJStCVKMBhULyAwugr4gY2EaOTk55xQmK/Bvi8G7YThpd7F9rrzv0kX/AvlhJ1El
nLqG9LnQa09JtAWXYu+nMbstI9TC67x9NrXuGdmWhuxF4szciTNrGMmNvXI16gbQ/9EzFmNkQ6aV
/YmZEtWmdQnSlOEhwkrXtRnr6vpeB/5bbg0U9PFxnPUzQ7xuhQbhlIEHNpzXJieEzP5N7BEJDwV7
mTfHYrFuV+IWVvI0IoY3OvvOV/01ZYp5PDCVZoBe0wQ5Iv8mAPXh9vsySL+nKOTDR85AzUGvF3QY
FC3t74x6REbdyJRYkuV/7FlCWvHwRVYrG3BegYTfIJhtYyM6SPbDmINdGTXokLHYNi5DdzSV6bGx
fXyUihhiBfYsztzpR2SfDYTHEU//E2ggh3E8pIjCEDywzJ7DZup2WruYUk3zw2vzO+w6ZrRU7zvT
GDraVBhwrqARJfLN2OLqSrYWZpO5QKTNAn9dBIyWpD2GKOWQo7TjCzkNxmr29svLp8aE9EB4KliE
EBIc5iDaT8rdZcNE9O9xeY8nX2lsr2yoLEBA0BfvGQBDdCGMTXBI65VddBz8Rn/O++h1hqIOVgBa
eBtz5pX+wErBXNZW5hDvts/aGZEN82IoJyZAvOugXk888bKmojTd7rOOkg+HkUuZWTtlHpbToZzj
p97lmyHA4D0IqAhh1vxg+wQdkeLCST2nhUUiRnZIODYNBNJRx4CVoptv6kDgMStcawrPXtHvCkoT
k6qH2j9+KpwJmTyPv6X1M2VsuWoKzJH9urUI4AJwU7IEBowVT3+7EO6zL/V6thdb/Jy9REB6Ub62
H74lNxhfrwD81mOevSb0wvEAfgSX68zHipgWkAke672K3Rc58scMOOmJDdqRLHku62LPRWxspkLg
RunLQ6xZ/3uO5sFMfuRQvaau+G1H41+6jNVHCuAz+egch03aEVlQtKtiUKiUKh91romoNiOnuqeP
5URD8wO0oSmNGzKBbqu9NwwUR3DhT3FPeoHynR8ZBrSCAkc+0+pIMkSxevhVsfcW/SnltEua+mMm
sJFne9lxOETMDl19Ty0ltnYeINAKEiiwVvfo1OBSaxKTpcex2xohgPzuNlsxPeTMBran2V8hv2WE
SdSiTfD2wIvQ6Kg6mHR+Hj37yhPQob9sWf8hWwo9q8HwJhv2TRC/FynSJqDpW9bfb8NQIGqmThzJ
EzfkmVXKZxpZYOadt5RvYUxcGjzGkWtaP97w5i1lccgQAgd/QX2nI9py3Xt4ICxQnZw2Vj+4lNID
CdwOWrlxQnRk1vCNm8euN0+9YYa7wWf+4BgxidpIPuPQ4sRDNqSZCcLBZjFAYN+kDIkMw4wvM0Et
q0H2IO6Jk1pbXe+T78NgMRE6JWu15cVjUK84XnOn5M3JOobu0rXW4KSSu98mSASoQAamIYR40YgW
KJs3fuP794qIdAZZ+DUkXbusG3pGr62AU5nrypVfDta2f8gXd3zFDbpXnv0pG7985RC9mUBzcxzw
v8SA7PisYbWw/9nrJnNPdqGfRovoGBSv06rqsdaGJJnmKbDyGY8QHaJY4tfQj0vs/N/2lDy5hOR2
VQ/qTjFY5GDdNR1rxZQdb5DdlroaUeu/MUYAIrhGrRSLWVMAgi1L0M4BsnykigqUv/vpGQl0g/xU
kP8cTwm+OCVZtjiYcblkQdn9MVmHs59nWeESkatDxAMWppOe/oUyAS0/ISp4aJLwubapygGDB8ea
76VzSVTknNlNYTmcMuCc9EkLCnX5h1y7m2UjAKhgfB1bP8XKSL+K+/fRXBZCfIkHOTOPqvO4P9WE
JtlBzudQUyaJJGpOHUWfFCQYTpTH19yUb6WRVGcwY+X6pHoK2iwz3K2ZOjdVkrDEfhZ3s/vdSOOv
CBt+v8p7g+uFTD1FVYZZqrCEf7UmtlN9dOviKUP127wAIuFME/w1A79k8J6GILqn6bFBmLDJhEMG
H8E326iKW9SPhP0gS24rgHBexc7F8OQvMYPe1q/x18/luxjsY5vEjDh8NYBqTe9RyEpNF7ghXc+5
0sjC4kELhqQUoTKK84/aJ5FOBUbB7n4skbcgveGORw6VHouJPVlZ/doLTnhyCLcvoKUCeufpxyYP
X4GgrHq89+5fM6axk9rds3FldxSqU05ogTOYDAKaCqgJu3LGmN6Q3oyagaBLokE4PmeKrcpYpA/K
dYl1te71jGm8IbWeL9J8M3wzIbsMjdqoX4No2I5GfB1H+KmOV+5YBaFFS5/9KUZgiYdlK8hFXSWV
y7S95zJjpp6t6SHSBKGa0TKYK7OsXL2aFkoSvCVwvX3nK4JiwMeT4iwLBnczapRw0Ae4ioo24GyG
qFKDTCjxlm3D2YJvayOEmRDkJzMRWAxjUHawZJtDvTdJkl8Rm4nfaZzSleOF+IZK9+DhViGWUl4H
TVsgKys5YmfVJ4J7H30D2VcfOpcACe2z17rehpHquKmTFqWeHupdp5bVvqzZGouQGW/Gzt5wk5sS
nXdukEmCcR/BskKBc/Kie5wJSgcLnGKlUhNVJwRMRizM2GT53XWzC2+p9h/+Sw2Kifc0EXbdu3b8
IAyMxZsBrq3npERBYJ9Dv7AepjlGnh8i1ohnxtqgXZi4QfL2hR6Y9gwhC4GEHHI5tUhvkev+CWWF
rKGtCP4JI0LFJKEGgTnji+iaowW6qNjIPv7V0ZBh7UHECccd11JtPdRJ6rxOQw5ADYM8Qy3nOKtp
eJiS0luHCTyQfO6uTjWSn1s7T7Ge+jfLHFe2aNx3xxEnEYniYqTBl5Hi+KCWg03Z+ubKEiEiOJ2S
IFsN+Hut4jcx9cGoMMYSD8PuD1PNanZHGuxuBJW/kNJHeLUbFBj2qzdZb7rJrXFdCkVVCAznOYU4
cGTMzKRSHQJnGLeRwWhbhCq+pBE5KgH0Z08a9Z845BubnejC7sE9uMNwb3Wf8Q/xH6KQa8SxyJyN
Nnwom0Btsq5rvivKbopbS4XmzYUK8TgKAZ1Dd5rg3tZl2eBmw67BnQF9BJg/FR21kjQYQXNkkMDE
FAQmtKpX/+WVlNrmQC/K8jzMztmeMnFIVegT6+Hea7/yn0w37K5J6m7tkmScIE2YsTv/ZeQiFdZY
aU5OXn0ROt0+lmghcHg2NwSwf62cIpn6kD7ct5tbwv2zRkI1bACvYZMim4QZanTEiBdsFAKCozfI
796Q0T0GKLgxm9LcdSgSH4ABbZMothgQ8cui7J3a9CwxQRF6UwZA0pe/Vh6woO/w4G7hDdoXMTg+
Qa1agjnFKjguKTVZN8zsmxZRMagxd3oWtv6LKBudaZO8hW1vXOukAiM5A6Ihx+qqA4xwYuG62ya3
6FQ9+QKOkRooNZLkgOkCZ1GlDqXbuuQJAAZyk/rddFSxz0NiOQy7RAOr6neiiZ8V2U5oPrqnmVia
JfkceVJi5fsc7dO73TmP46QejCZtD2NuFHeiVeGTlOQcjKTULom/tcZwMKe+3AsfS44X/mPy8E9N
mfE6uiYsFJSy21Hguc/DZn5Cu/dEvTa9uoCTwDfFVnRy/IDwzdnkdDCRSRCXIk4ebFymQgxwXKD1
t0LOLHDJc/mO2vYWl4R7oMF4TyNcKtmUzm9ewusTxl36nIRAg5iYBLeyN73d4JJ3Jgp9lj7xg0jw
208zUIchmPt/k9fupSd5LMv8qopheEEm662FYQCtp+voojG4hVrLx4ABjDE1j//9l95BhweP+FYF
xQuJa8MzB/7w3DmY0+BtHTXYGL/KJmSV//+LlVKXpPkpywYN8ivObhGKnAOutJFNEqAie4guHj/1
MTZ57/57+Tw32Tml655RBTtXI4Ad/H/vSiebY8kZgKlRwPGZ/sfeefTGzqRX+K8YszYHJIvFsJiF
W52j1K28IRSZcyry1/vh/eAIGIb3noWgO9+VbkvdXfWGc54TO0Rw6azSsmi8J5FUHUmK3lgYOYNl
y8IB132KDnpVYq8DcDf7CHJZHjUAdaRBoK4ZRebBYPtvnzJDPsRFQ96PKBktuItWsX3xdPdt0uhJ
Y6G4DGPqZAcI97WrS0j8t34OLenticwIMontLr8ELoLaDKGsGxFlqMXDfdyA5ctmT7szfXnUpSbS
SoOGYuFI6OgpC3idQI+FNjHxs9ydT3wS3tTwEQE9meAJ8AJMl7n7oCGxhjnCJaYz+KL4yIyNHlG3
9QP/HyijeRDTrPjJ2kWcV+22nOYBVAIdNbB8BKDO54ASklcm1BURYKNqQQSG5LapHNQD+wLO2nQ7
5fAjpIVqHR1NuGbPTG+AExck/yNLUw6QJJp1XR+hvJp04oeo1546FzP7MzaOdU+Tp2vtixNQ9AO1
9cqz7kFscYmwoDv6HfwoeMlzBpuFWPHSyLZ+A2Gc7p75Yu1HT5aa9bbodk3HbA5cqmDrgmzLPJX3
CVgRtxvY3Hbj5s9XuAFuztlkl+///Dm1QP4WMtlCWpsbCKj+C2EQ8sBQTO5xPqCacgDdhIzUp6RA
hNJizZEJ6MUGQLxIXQacls29IQ21/I//8Oezvz780ben/juBGejoM+hqVkHCBvxMnfmDbEZK1NCp
9n8+M8hxJwq857WJy3ZPxC5BeKgk0sWfTzmMmB6+Y/mPiLUOgEyy4Rlk5G5sEjSonMtd33e/S1da
tIShK/I9lQQJ6SxPNnFlbgbldNsJ4l0p2Z1EdfWuNOz9CZXVSKeF4GTbie6W2lSJihEhv4zkzk/K
QxGQ8hiY1aaeY6DTBJMEq92FJlmBYduvOiw88C/9NXqojZgBCskuCPpbYgHomb+O6fQmm6GLcTm9
GeYA/pYNk2qQ+gQ6/VOYPkP6YsOAwNlJrXxd9SOQtNHs77IMzYEgPassyq3TeMxoCwIfmuw774Jb
b7g/FsoGwhsHVotssIK4iCB3JScWSMaOqJf32u4e0qZmMsgLOafRZfwFkAUbp9bh26JT/ciB2ePl
xgZ/87kQkfO2B0vvEdRO7W+mptNAKA6bbNgnRrJsJ4GntxwXvNbQjPjtfeKyb9DaCdHU9DyaVHnh
ZK3NjpK1IMhxJJBvsi30Qa85cuNBV6xwK5vii/bOyeT7H8+ODekxjziX3U0SlrSQU3gxmCZuhsQE
k9ydUap2qquXidnKtR5N69p8Yfw7LIBIn9zCQHenP4ei/cF4fxnSZo09AoFgaLyDleVoYrsrnf4e
yubNsGcjZ0DKQep8wcjcOSHuAEMskY3h2mXvupjQ3Augg4TdidcarkXfjCvkLISfFqie66l/qzR1
Zb35KsMaZ2+cM73GdkGFHpxyBwC04UYFU0a+a5iFsJyRH7nxzuzupQEdy0VGviBVZsCoQSe4d930
yt78gfaZaVUi3y0bH06w1sNu7cxsHKmTVZxOL/zWT4SNHFGkBJF3p18LLlyUNV3ZvDpWuaEXoW7Q
gE7n4HY1UK2RxwCgYN8dpPcJPG0D4XQ20kL4cXl4nRIG3EOMv2+AYuAKrb/D6HTEAIf9K1aAGO0f
ZAf3Wk9vH2W72W1+h7pLGnM5Ubx6ASKgcQOirV9YI/oW4awaVjt5yoe+ZQsG05kDTke7NKDmHeRw
b1X9I3hV6AV++als0W5Sm0FlHh/IUUD26NViKSPt4vtHPQ38JaaODDt8T+ollRunJpu9nk4G0RT3
gV55v0NZMrmJn6qBmXtUA20u2IfB8v72OLGKATpsQ+lYFMg4zUA/4lZULtt0KB6O2298Hc+NNnl7
bmyWJGbDcv+7Z3t7oav/HKei3yD9L0B94ajn1KHDJCBJlNU5l6hw7bzHYacNAAnb+opFHZr+qDoa
KoHvJybcrYhKWi7DpViR4iQ179zhN2BTzLS+qoo9KEEy2gubWOuuo5tAYeO6HeYEt+YcvgHngwFT
FSyRa2JN3IfeMZ7jCAN1yBSASMGetsIOUG5balv3pAMNBbr9cLp3+3Q7jjU+YD9co9okyD4GKsM+
4eIU0RP0Ktxd39OE0isknX4B6+s5KL6q1H2RvVJbtC7N0kpda93MFxZh40eoiIOOt8ZOnggYrGHM
sdkMFYRBG6ZM6rg/vuHBUWjXVUe2DZJA5mgSpj5+nWjwNl4ASd3xIubNc0EFCoupQT77WS98p8/U
dT9MI7uwzH+wh+673oFWoZJOLu1YoVcctmjvGhZS8oMijePcr3YyGV8tDlR36pbTGPFwQNPpyfjW
juuw0qcVBEIP7wmvcluwnTA0gBOV/lbWfEe7qcWmkofSJFeP3MGvsnFP/YxhknhhcruGrBu8j33C
5KAloFugSKmz94rAsJHQNVTA9rYfjGe/zy7zEahNeEgL86rYTjqxjqX3j2y9fM1EucdFfW8PiFYb
Sp9h0j605OBJ+1H33BejKZHaEUPmUIUZ43uY5vhNy+7WZciKExwJTKQnGMyOgf6odU8iogmy25+k
tU8tVnu4RRPagDpu7w0CR4s874+B3Z/sDhdDJr9afGxNbZxzdKh6VvTcJt66jO2NUyUA30Vwxf9C
pkr0NKcV6J0AwbPLYMwM0ZHf+b3Myi3vimPVNK/DzJqJ9aPKA9ab1ldH1Tdr0nLJtpIq1LwrdYTz
WD/0qKBddaCJjCSSCVf7EQMFe2c++9ObHuQ7v81B5eurpB0gwLYQDVIbQwl7GqJ0IA88DrI3ee/y
ikH6gs8DOXjRl5umdL5M6T1OES/AxAWT1+APaLxLHFZ79u/ftpiCuymAA6D17YMX6mwuZq5iPhnf
scV+x2UbwnEijL2lZ8luRJoQheFSj5NiV8duTRHk4Pp0BYnwmp2dm1hTpM+57cociPOOhFntFdKn
vz4E8x/Dsb+yx7hh4J+H/Xm7VBpVo95h6KtctD4tIYN/FVJqLqSQAXFW//lU4jlT7LUJ28vXTqj6
ZRC3gBdhw7BP8qJyb80fIh+zeS9wPgUCaWFVHQaWRLyvsSVY5AaTYtjRPiBY3f/5kJrIUVqeK9Z6
lIZJ5FO0NADkRtff45RE9WShmQLEeccn1f7PB91EJ5Y0Xo/QSF6yUjsPOEp4K8WrOile64bg2NlK
UVViA7p675n2Vzkpc9vqNXzAWlrLumcEDnN5qRcCraIJWKbVHtp5zxX44WNnWHTbGa1gWL26OppB
ijsgyFJ8TRhlqTJfRdbePEFVQNqEdmUzkyyihNGaP3bhKuw9AQyONOGkw1Nk4th61ciurhpiBws4
+qazhknwghWe2SKnkaPSS8PoihlkuI9bssIoH64lCC6KWXCw5dEdJgcRObtAVzyZXVQ86C7W6Jy7
PcaL72kTM27reSIdfRmrgdBiJ9rZqfeGAF0z4/Do5wkuHQ6wAJHOGrUMYlx4G1R3k+XVS24evgby
uW5mO9sTRzUxrrbomTlqD2pwT7LxHv3ZhdUAvxgHwusY8B5iX/tpApOwgG8DZTF4/l1o9djz70Is
e7kHp7mQ0SZsrZM9jF+GMJ4Z6H5LqiOnG5CmVNYGw/JG07Z11GEKrrvblBPJ1Ip4q0ziYQnT3KVQ
ce8sXuv4zoC9MeQMVe2tNdW+jjRXPNWchFxCKyvFDFmraIcVzFvVJq4QfpYOX07WBtU2DPMnL2Rf
mDWK9V+9gavMfkrxovQ1RnOcrEtyU827keDJsrDPUP0RiXSYYXMz/W2M/MUp6Li4UuB8ew2JXwyO
FZkvSlGK292QnMA1PdrjVTo8IzrVQOcCJzaaigXdszVVBJnpFhRDXfCtKOidXFO0/MOXnSI2UlaM
ftppjqUr3WXfF6RShdEei0POLJ1SUOu3siMzGq0uUmQIUtCL2WcvO1XfhvYYe1H2VCu1qQzxDLEV
Wztbweg0yJxdLv+AlQSf3Ug7CMyqA8iILNWIsmWPIYarHcEYkZ0ymN4dxk5I2hEPGehyitJlH4ht
jTnUnahQxbR1vyijVKBW6G9FalFisr2Zgto+J70Gvo9qXQL1H3Eroe0hHtlmQ4v6TF9pNeu3A57w
WVSBdsZg9FVp+DCqCDB1oQfHMrbOsvk2ou46CR1Je9p+dDX9g1bxTu91b2UIeQ0s8SRj/jmmeIlT
4TFuraMnnVuLm2TT5pgG2/abHfSjjZRqaZo8pKDW2A+Jz9EKGE3YZ3+i+EF4HbgJCxiLhZsFgbn6
qBgdLXCFvyviP5d++gC0d2NP+TKR/MWyA8gyyPR5Ao2IZd9keckrUVKphSMCX8sIhnM/WtCsseKk
qmI6VxSb3KAxwna/nzQtXzplRrM+6DvRWGvf98bHUUuNtav5p2IcbjjDr3EGSrCqv1uNzECjpyCY
eh5zB3MRvBF2i+4VeAZiBs/86fqQMaLGHtMwecbYbjUbI0/OuQiGvTYUj34UvqjBiYky7O8ZG9Rb
CWatkRXuT00AM1AEvTCeOVvhpW4T6jSz4ros83eU1e+jyxZGSB5CWYEB7OZifR5lEfVjEKtGARJP
Y4OFhPlmwy966koyKbIIZBzxqnSsAuckZW7NMg9FhLYpMnI6TKkGlPHaOXLrpT3hbkFxZR2s0dXW
fUQsgRZySTvVFgwFE9iyBSIhZc+v2c1X5LIecqtjqoEMQS8+YKG99hOtem0M+GdFeuLgJaAgyqhY
B1/sgarniqYxpAARFaaoWNCdWtJ6c7VmB8oT+XHPstvVTRCG4HmXsU5OEgO2i5Y9D33jMa+jVU0Q
hMtWPYAmJnPAjMAJRazchsr5KUZYFki0ftq6O1CxV3d/wsT+P3TtfwldI6fsf85c+5c6+8mjj/8c
0sbf/ytxzbL/bpNAazqOoxNpBrrx3xLXLPF3C6Gs40lDtzwOXb4mL+o2/MffLOPvQjfALs9ZbZZJ
n/XviWvC/bsrdGnqNkMz7HKG+X9JXDP5RmVBe1nku+9//A11tAF52LFNhtpEwummzn//+riip27+
8Tfjn11lN6yMrQy7hbFN0Oq4Rl4868X0XSJpXg9hQwJnZocPMmRYI6M5DocwLc4Fx7V6DhKrXpZ2
SyBDg+DJ8VazIKnrdDIuqIaX9eyHMhyGNDIbTn8+pA2BGBUMwDu/MS//6dd+/9fj/iecvPeshloe
oGm69n//gSz+59jC1m2J3NeV//UHCgfFQQ8nZRUV8jUpkJOSX7jxW6qi+rVjd4nDg1QZrDXMW4pq
KxIX2JGe7tHPQynQLoykhjWQv2aFFeGgVKCAsSDit6IbaoNvnSF7W9XuUlNgimyDd3s2NYT6lCRX
ZJqBMdY4JUx4WMMk7944/iRDiNYlI7RR45w7mFZx3yYBgaoYrIOc5Mi8jN9D0z6YRvvQVWDZMDkj
nk/tJYIcwVGTEsw24jglYvY0zIEWbfsja4AUDZJJgRiJCJLgG1rGSx0wCmkIE146U/XkwnJI9L09
qYdowCRWF0/aBAA1/NWa7Eyx2BaEOo8o95YNyEu6EmcH65cSOH6GLEEqkb5lkHyRtX5RU3wv0HEG
xnveENCZwj2tv8ywfUCegAUgItGuvQtnRFIcPTRPcRZvE3iKICuXOt4J7CJXkRS/UYsycqoYNwoy
23GDwBQK3/FaLAl+u1lGZCzM2rzqBXCAMbwKfSBLh3lMAkBgnDZDZx3GeuQIVUfeb+fZX45ZLakv
heBqxSK5NsDEOVa8rsJTkw+bOPcPbaJfgRGc3CZ8hB2QhDtTUDpp5cEPjIsSyVvmBuewMXYAqHZu
Ou69iCLKvGG7PONAe2AlvnRCufWobossBSKPEm766AQUpkZsBJHYUetd7bh9qUhxkv4BLxHUQGh0
ZCFTHW7GEK9quWtGfL8SD42elOf5hzEdbVcEe7t19g5XPNvU7ahplF/Fg9u4xxKqpJrptUZJjVxV
O1fP3mpPrFTJKihGGGX4K11QzicXHX2q1YovEIRvUk5vftbfaK0WdWGthnzcoRNcub127oz+0NrW
qYz7dQykPRD9liGNG04nRRQ9Fyw7c2m8Om2ocY+rb18QO86eHHXxQ+JqhyoUp2TS9tKMXuy8vHeb
hKoGjmLIGD0NeP0nPlW6d28mBA2hISOHGJSi82FGKlyYLaUNhq0lmg8mhc67CLd42U8Z0AVwX9uy
VIdAjNvSCI+SgyTNtF3LdLRN3J1iRID2Wc/GJ813PmJEG3dDzt5/6KBjN/Vn7uqP7RAeXdV+JTMR
N2JpScVmMxTDsd5E3kPRD0enKG+G+ex08TlFYtTUT/GAAhqXl2dhe3CjbQGr03KdLz+Nz2ERrMLO
XKLjO0dZ80zNwQCkFb+AR+FiGc5p7YXqr9dTK0/zX2FTihe5zq4eC/A60U96YFwxGrwOufUQ++LJ
K7YVA17k31AYYUCE00djxR+hJ2/dqWrMR3bIW5A/txKXKtSrM/3yaVKkvDLpLoP6SK9AU5BhyGsQ
pIIdv+iZtw3b4ICQgHwCzEuiuAbo6RYiG37KsTyAdTlWQ0KGUQdxweoVkXNMMDj1/aD+jLrutbT3
nrWxuuabzOkv4hL6O5CZKIE1dV8XQmeoLX+lXZ5DnSzBkRcL0biUhgZrpEq+YG/E4Wy+kAvCniu5
NK7101X6fQPCDYPSY+ql5EZE9LQlhDE3/xyJ/jW6epuqbBsU2bsqCXLM7Zfcb2+hla98iQ1Rs08j
75aRMydS5by9gtxQPRgYyQozfSi96NFEN804LtmmEdqN2Fl1BgMKFY7HLvMeQm3azr9CH2GKOb33
CGpp1yGzY8PelhKALpbMcBF9eG17EwKm29TvKgE6PAhPmkrOdpw9YMNYYcmwa/e5at1HyHyvgTZe
S5SGuYc0YhpvTdBdNIVEmydCJsnN5Ms5A15o0MtmgGfMDydpHcsy2FLmQTdCEm8MGPJqhVp6vIst
CwBnsx6xavmeYDVinvTGIX8GMbMsibMu8G7a8UuITRFoKB63eBvYyOYx67KrODRZegos7ZCV+CJ6
WrmC06fLDqpOeZbK8TgfYOAGNu6wG/XklEfwQRTxQRYh8nW1kUWKKcc7eW1+kRVkLGEyxvUrymLj
QhrGtjLXXZ9cu9h61SRwAXf8tEOygjBA3XmYJ4C2nxXpUOhFGIlWhfaAhX8f48ZOg5PrmfdQdzmd
g+fO127FpG0RT295WSyp4PeOivfKeGyi6GgAS/L3YBfftMJ+MGR28P3nqJ9usuvume88yTWm2hsP
7VTbOC0ELN5iegLqvvUCPMu+eNak8WCievY4uMrBOdeG/4o2h1Dcj4JxRvHqw46P41ly5xzZZM8X
ohTpU53UCCUTIDqPKT5Eb2rPCX5T5QzbIceF5BOpWIvwwQ7a18aunvFoJouG/QKDJBaKrUlqbVE7
d+1qUFWxZLMxEmJjgNiadoOHeyqLGEeaanhhPbcw4czTNvHVg189By1dgrY26/os8uSN1OUf3Q4/
e727guCpFpnsLznP7egXWxFwqCXdpa7Ca9wgvXLKFyCPOLfTX68PH6UqsNG8D3QwCB7fVcFUVVrD
rkiCo07WS2KR6R2fskJdesu59qn1XKQE1xg6VLjVfN8HBrrihMDBskDO2yEIACFHtO3TCHM7mvfT
Rf6ZIZ6lvHOoJvR2SZ/zFFaC0RhGVZOhUEg0AJPzHjBB9zCZHass58dDU8CoKYcQlG0N8kPS8WgZ
5n0ahVcva24WCo0aMAY60JefmDOu/+vBI8Yq3fX8dhawk9kB7RN9XLtGscGMtpRc0EaEepOVS0YA
lZuzxDUe2agzY4qzE+PYg7K7q21pbzjknmqz4e6R20ehN+8RtYqlyQ0hirFLElktbnUb3XdNs2UZ
8B7jbm+D4DJD+pnNbLNcf+9SFlfKQfymmdQfhOsw78eMrutDcK9rdnGxokNip3vQ8+OpnRvd3MAb
nnv2T+GE6Lwd7Qy+M1+VARprO+n3oUfjDckJItqeKg/wcDs8jEYZ3iussqcUAk8kLPLAcqZWnK+J
jwMzJyNjdFZ+29RbRwvuLQ2PCjOeZ4ENeHJcf04ZbXkHUroiE4s3UrPjS95/D2x0thV+mNZoiYIB
igC4N+Z7AKzWQ/WUANBfTI22JpoJ/KVsZvJNecMh90S7Q7U3KawK5MKNTfKRBMjoR09sU1eb1okW
vjet96KNQb0JDP9rSJhA5Ra3kDMmr7KB3eZO9KpmjUh7gkRBRSfY5Sb5iqdDIBCm0O0ie1V0vICr
PnU5TaKzx+61Ms3nGskKfTLqOyNE1q9CxD6QZdjEk82O0yHnPenbhD/WkbzqQ3bxSIia+uArKqtj
2cdLv9K0E8lZyUp10y/FySOmh30RmWzTeh5XjKQcQG3EMmF8DeuTrSyQIRVw7GlErksjsfJg/vtm
OZHVkj27HldFB6GeVyO24aFYBFFmrjIAilEbNUtbI8/XzG+NQq3dm8ayLn3sRMrHo6GfM/zy0EeL
1ZBx4YVSzJDnT8pXwcY7PU5KpwDTCGMlrx3ZuxN4i3WkE/toURXBTEyeSw1iixGZyynW/G06c2/c
ORyRHOYsjm9DTqB0EjflUs+RVyklPuAA3iWM6pY64Aq/Z+WiRfdM/ke2pxN7zMomNjrv34DKaEEN
XopTPal9AnWECzrI8q7FMFWb2fVtVgRsz6gTmz3CKglxMgAxiC9CgeAOCVINR15SGlfZxVXCufgo
OnFgup9NRZQFkZ8AQd2yXo22Fa1Ch7yFPs2MtQUVu/Ob6oSHHy0FXaqXtsWqs9mrxLVZAsUifNvP
sxpJXoISv9OpDasSqWYtfgvDBfbtZ7vW1dl95NOWFNtpl0lMCLO6dqWxN8doMzwNFokn+VjflzZs
fU3q300Zkm2rM0KckOi6LkmVvI/D7B2jqk0ycIyWXu83Xclk3uz2pNYlOOwfAEr7pXNOR2enWYK1
np630HGQDEaOSpg21jhNYlaVcPDzVTHZj1g69+yy0PFU1RlYC8MfmZxrjplF3CCS9Tjd0YwzmAKJ
coUbicsxSh9AyhsvozWuq/Kcl7YOzJZFugI8iqiRaqr5SB3yx+aMpFgYX1g4rqp1r0HTgkLjn06R
ha+jBteDOwBAYRkW4wWH0FObfrkSgu+c0QbLOhLwK70Hu5rI5YiiDKyYHz+CqFr47XUc6mhD+E+x
bHs7WwAZ8rnuuA0Gcsr6yVyAcHWQiw3bXquXg4FFFYIZTL7imkj1YmaaxVoFxh+61Ts3QhipjNlx
hHDQaNcmXGfe4nJRy3Yr4KGT725vRWjCXQHLDgg6L51qVXj4Rj1A/cCCsnNELPNdUXyEFd5cfW5q
a/VTpoh9ibNFJVAzYW3d9MGHsara33zyNqNINkiRJOIdPdsZXn7DUkSyc3kvG2aPdv9pyTfR98YR
5SnxR4UFrQz4qqwaPDGCCzsfjuWgvUamqeNBhN2nQy9bkPSnAw9wBacqiXWRuzPRaC61kQxb5aTn
QlT3xkRKSOgypiOEz1kmOVLj3mCYGWm0ORIpDjC34RWfTKkNLpUbIVlJyO8kKN6x1+29sdhAd1+M
lv+S5HWzLQ8BdwhRUOj200r7GGkmBosOXr3a1VM4ERRXqTG5M5x6SczkXelBVws9FKqWPqe1195S
5vaFJR/Wj5bSPofkupT8pc62u4OU2w4etz2+yiIBnNMKc11DaDRNC62VdN/Tur233AX16QZiuMVA
YOCBDMUhQum0yjM5B1yQjY7m4VAYv3FIppVlGI+BN109BfcmRMkdAwlD9m89tnZA1qjWGH/BtSFV
Mh9X1g1KqXhEp/YC5GMDLHCRgYJSExbYsARkiy75bYhHgtecb6M2N42W0wn6bgcp1GmPhMVaSy2M
4lXKpVCHA/mNGONV0sACKV+0gDx0e/oR4fAcNSaWEEnIWP+NiBotxVw1WbKBOOP+plKIu6ygXJAU
RhEQxfesZn/BpoesIqXuTAsur0OaIbaiJkmts19nWySgZ6WR1h6UiNn5tZDCI8qOhjklulcXWxQO
98rLWNmnEECH4d6vQbviB1q7DQdOGHHh1ZMaV1nFOKuy42dwPFApox+FmVxhxV9EFBNrJtzmJh9+
2TMkCMv1rzxCyBbmILYzSuwxrk9RwBvfAUS29kfrdzD0t9pLHuoElRGQWY4fTLsIdK8WrloWf8YS
jzm8soJhVI/N34loDRyUDOsqRpuMwuoM8ZKNbnEafFRmJcEmqUWnEdabDsNbFxKqFsdXDfnorL6/
hL0lN2PHujAvkcK0I+RZwm+eQD8dg1geDaud1mje7jBULKPCXXhgMgZavLI2TxrG4oX+2iTGyWn6
n6HjvACGRURFTWxPFbRgFQxUXZA6CYZGF1BWrYNUlfcLfLlh6RrV1fLkHk5OyvNApRiY1MVpaoA5
ucR4FBhqQFaPSbHbkGH+aJjjxSFNlOHhoo9fRnveBRrz6p0JXS+K9jjWl6RoQMolDVY70FXSgenR
0sbVOmKRvrF2Wah2k8eqldb/qiXTc2922DsRA6kpx3AY9y+Bqb4tLd8oODoTio2U442FhvatbBVB
zhmdbUHWtG33ZLEqa668w3NZ+OSPZAdGp+qO1bhZBkTHuABcpCNXhaVdAtvmpNDFpXRgzacITnsf
BEV4zkg3XBS2+WDpQAw4Ih9pSDeFnn4ngBRo6X5A3jzFhYY0L2QPaLFVzMVMyHH6L+M9DZBAD/CI
4cdl4s5pMrVqYJguhhbItV8g6mNeMhlz5YJcAhsNUtOpQLPBwg0RfWNj7hDTYzp0GJEwJGua3+8m
ZXQrt+t+Kx7YbNVXfvSdSSywXig/lcODGZId9+pPYmRPBh3PYvKWhfKcU22iQhrUSzjjhN3RvweB
a6zrhKsUoMaTU4prK/1V5MuT4eTxssssfwEEPF4kT51O75JFR9qmreOmhyaH4Mpu/5LCcMrL5NMr
ec3nMImWgaRsCLXDIKtnegUiq0wCD7yzcOUVsHixlkbGVUAb43fRrSAKBCjuzRI/XYaHLzApL3CP
0TbOQUY2b81Bz5IVV6a5L8ri2urMA+ugXjmZ6Fnum5iCHP9OwWDcthPFWOaEu3ioiH9Wrn6XNPr+
mHPRrth1qbVmQk9k+vPGjagt2AHcWZUGi51VPL6e89RYhIVHJSCmdtD3OmViPAqJBXmuN6gOFoS9
aMsg81jEsz8uqaHuFIAYqOa0+q2R7SnTimcp9J1COLCyygSk57Vt1j4buUVimOEmHBG1aZHEN2fu
3Fwaa7OIn2g6GImZSMaY3hzzzvc2DRniQRqisgViExk6lVPDDxiJjOOHPXrOFpBm09M2A4rHCZQg
Nz7rxigm6YpneQOPkGeN3SxJOZjTI63eF3lCN0jh5LVVuBS2sVcaeJ4hAh0R+dlH62USTb/mEzjj
bEq07cGU93gCxEvcPeutv/fsEvV+eTKQFx18QPvAOKMlno2UUAd0tqY27GMJ/DZFzSMLIoXKAU0X
UdOKSPWg57KqPWZRd+AGM7TD6c+Ycb4Fyto0HamP5fRqt8g2+4lmyKLecNLmK+AUWAKEf21ynbzK
FNSvBepXR7fmY2hd8Bi9JdTITxo0Xodh8KpBsM16/hDof9S7/bdVd82SfQyWem1vOhzbNNV42ap7
jQwV7I8hWJoCXvLQJVSfA9xcHw8WO2IMc7m61GjM0BswbxgDHM8CiWwGPKxwINjNlmI8fkCYSqsm
39IKOYf0A3kFWOxICahlzY8f753QhoyLmGY5aegZnKx9rBxbx6dniTscJG2TZeyGo58U7wRePPoK
00jMjYlBHynPHb/8H1tzwPab2J9wXpMoU4ixxWUuX7T0OcdDYMTTD+0PlPdDb4tdExqPfj6951XK
pMb8Juse09Q0fCf6rOLFBl0U706GxX/whk88VuXKUZDbdQyJyxAeSaa5710S/jiN/61ahCHtiGaA
cNllSxyKEfJj4B9fet3MBgRqWA/pVYYe2EoqhtQ4hJO2YUfChEhtjJqtfq9XyTKeyImfHFibxpzs
BFmMnQfKOXhvZF808XHo03Q9GOMxqHWyzsYLyN9O+Hus8rey7XTiz5JsVY/Vr1F5D35u7Rsd3aTX
SfIpSByNuqZEiUOjCXsDflhxEiW29dGCJEVNclJFuwcDVtgRRpb0fgqidaZrsPpN1keh9pXZ3PIm
L1+4o+MSW817vvFiKCrsBHPwRNnJkAgOyHwmg47nKXPBBPUMmogtwd1MFGK3bht9qfUkx+e5TgEn
xkM4TGAdrd8c2NXC7HtvYdk0zc6zaQJ0mpsizjs6dc1cu5RipdFGL7rGK0h0WUYOdITydTjVs1c0
970rKW3x7JRtF8EcRWB8sDW3nfYV5CKqgvrNTsQv9Kb3pAF/Dk+0kv2wZWpDFtVsBexPnbdJi5I0
w1c7UPtMrKgwSnZQY6e/DKBlCmSrflu/DfwecWtPPRkAkvQrp3XWWniQFfc4xGOzM5ydDi47moed
Wb/LCCNoans+8qDd39WO+5mRcsoMD0YFyb8riXVywabO2mEmBFGD+tLD4wxNO8uGZ51342J01FnL
zBimbRHO16ZDQkG36cLoI++dX6fOAMopIJi8A5CMVQvdNpJNTkjRaBKBJJo5XBTlBVOrnBQ5HIE5
xrIo4d5viJaZB6Ku+k5CRLboRMHCJv23OefBpVxSOvKb0MhAyBAyCLD08q/sndeO3Ui6pV/osMEI
BoPkYDAX23uTPnVDSJkSvfd8+vl29ZjqxhycF5gbAY0uVW3HiN+s9a1EETyXldFqLPIJx5vejr33
G6kmXHw862biHXrXYBcmDsKW9ioLqleCKX4GisKBqvHgPO57x/vjWxF5cYYZMsNvjqViCliPJWxo
60MULLzkPWvwV4TdI0jNMX92PWefftJ3r4KJPNQEwWLIQxNhDNuwGV5gJkyIYCbekgq7VQN3ZGUH
IA9zg9i/eIjBTbnw6NHkmviUSUTKiQDKalss3Dbf5LFH4zSZl9DLKxI4WUWJ4WblY7O0Ogf/wPC7
bSdzhbNTA//rn2XhfraakAiSxxkWbAzGlhib9V6accwrblF+NR2yKxE/SB3GU9gOGNjnEGF5idQy
QJlRJvCIs5EDCw0aG51h3mmv2ukZMYiM8Fhq+96IuTs9kjVq16o+BckKIJUUC2RQS0i9Hq1vT9wy
WCGuPZEevdL8Yw5xDMQE9WNXHPh9CpeNWl+pD1TUqK4npz/1Sf7VlG65rlsebiMyWYTUUE+IevAY
P2aV7l+mRgA6huDRKnjOfZdt7XzaJWZabN0eJEnZgqewiZBKifVpJnYVc1km66Hh3yrjt2maWTW6
+y7IzlET9Yd+bq++PS/77HlmirB0/HhN2M5dQz/YJi6HbGQQZh0zdGYJ/pHHM97C2GOyZHMpDNJc
FeaLDJ23kTPWj8O3Zq7rjUv0AaB779T4ity3GEIfcx27Lq8Di1vgFZG3Lowlo8grnwOOetda1xFf
JfjvbNPTjS49720kkQqCamwsigZzWjTQW1Lfk/gCdbGe8xM+HIvBklDUIFJtZzcj7trQRz0ld8GM
a8P77xGOToRot/G2a3hzURLCarIlxnyy/lZRzzzQf+CyqbCeYlxVn9Ugl4byp7MraZsK79JYRC3a
E1rPaQIm4VHKU8BXBAIz0HMaXLTFI/MjQQFCbliD6SXU9taoDExcj2+pjK07gmGlr5wv89Zt7YBh
oPjpWXa65f2TipFgPX5MCmt+pDtX+X9ChykJGmVry382iVhKpgmSpnoSO2Ubb1w833VVv0oIvStS
W7dh6hHW3qFUlOhPV3OK/sjrLyhI/B1EJT/0+mvrVpDLvRn94hh/jchUqR4YKfT6T+ZRdHQdgm3V
XALMHmQ6Air0cqr/3DK31qymQ53RbuaOj6lM5uSmfPu63Q2j0T5L+VowCYcW9lSjzZ1GVezbkHDk
AWOA21jMCKN7jArW7oL4vbKno/L1sE6QoK1wZTHE0d0NQkrPkwc9Jeeh416eTjk22DoiIy4obqBx
/R2gx4VX4rh6VGsbiqPyOOb4cjVA4TTISGALCKcqjQ+fDhj9Fnm9UQ9nJPeJpm7lcOpN47kxZQ3U
E+tdPBB84r8SJuFS7/nOhZWtpchQUYglG7AWlIIrdMTWEWv9SCEWZMtcAqGXMIcXRIqttYcIrrFm
wnVQ9ArL+dMz1z+HOLU9T5I96EJfSOs3ZrXpc0KAUIiVEQdOAKzfKH/wDSe73qKwsv+UpslqMuii
E8Z+EqySfNoKk68/tOhbdFYcMx7McKi6U1m+Jj4+idG0vX3gAzUUVSSOozhSMCTQYNyaMPo62GSz
zUilD29VQbNtjcaL5Xb2IVHVLzsDMxqO2tn0NY5lwsZfxphQGReLAOQxpz4HMZa4UZ7LRxBw1hu7
BO9ChQuBpV3FAGWSzTMx3BH7APdqsZAsqSV9YHL52C+aSu4g1RwsJj9jOz25abuP60fWyLJASliO
/sVNorsw0qvrRh9DACO6MyCwfSmExFWR3fKoRw7QjH8yK3izYDzrwjknqfipa/ZwdcpkcAAI3JB0
E1jlw4GJY6kkhL51kheHvTUL7T4LfuSCyL0oe68AIfFbYLPxEiZkPsePZDAWnKP37fr+n7gXt+rT
kNNrHjCMCyaf+7szTo7Z7LIkmfciC8+Nkb6mff7dB9Y6rWO2IJ7/OuTxzuCntmWqhfIju0MZ+1Ur
fOjSRCQdj/m3yfLnUYiMMxvNkauZz+dKjk2Ggda4TYkgwzC2n4pgSE4CndTqP+Y8NZIaLgGIAy5z
q/tUEHW9Spxk6H9lKZOkMcvehOqeG1f/JEvigpQZue/AlN3+/I/YTAmRgK6AMzl9TyIDAJoLS95u
704dq1VpSsZrxZysH1HK+pHL4sZrGbrvifa/UaakY5CzCmHZSerAAsYwvLoMcX1A+z9bzGYDx/9l
xDJ+DCD/5FRsQfmY3g7hQUyRs04IwIvUru7sjqwTNrhOdi+a6jP2g4//mLp6xOnZZ4QZjmgPNNzm
lMmJSMj0pn6IgXli7CKzrrM1AnXL3emy6dezUz8RQQfG0TqxGToERgItjD4c83mUrsYh0Kuirsq9
ZG8fNMMRvZZPt4wHoyowQhpErG4C1i6I2AFXu3qTuHG/+v+aS0Dx7fRfaC6lhVbyP1ddvnQ5JcW/
qC7/+hv/1F0K8Q8EjVJ7SjN3xmrs/W/dpfMPW5KR4rla2VTbtiX+j+7S4v9TpmM51K3/VGv+X92l
+Q+pTCXRKChbmzZqzf/x37/G/xb8Lv6XMLH5t//9d6Gi4J38XXcphWW56LIF2kePobPJa/i77rIG
qxlGrCeQycDVYAE1HU2hP0Iy2CDDwn5H86tpXzA/1k/FxGwli2wEVobEt5/Q65ZT8c+f2b+8xn95
TQ+t59+0oLwm5KkseRypTVdplKX/8ppkE81YKuFluXn7KgzLORsyfPQvI7q0yqy2bon8IXDH8T6P
gdx22vD/KS/+T1/Dv8lRpVDIUDUgACSxFr6uf/tY5jCBqMc2aBGEAActVq6mK9QRWLa37VmFLZuk
wUOpnO+//XL+H8JR8dcH/i9vXmneO/95oKJAxARi3L9/Idox87JwiXtyE+uF8VsDPrlG7IKSZAm3
qkehV/1J8bGd6VysQ24ZD7s75tKM+KhD88ggNQqFQLv4C3+rz5KoWhzFSzV11wA0O8Zg/zySYHHt
khSSM+F+wK9uM1oflvQeBl2uOCK24h+Og1eqUd9J0yq26WMIvlgDnHk43KH7WDvtZs01CYx2Bbr5
BtwzWw8R/a0o2CV4Q0t70dM0xHWdbZxe2G+T+6Btkky2F28MLWBpWB2xGw81S+5ApgxL84efRzSc
5ngjfDfm7/bHUsOci1RBoMe8yyleAUf/EERFeF357ZuQjOwwOKpZx0+xy4k6MXiW01uE6PkQeerJ
JHeNVYA1791rX02ECMMw27QhVE5tMfycm/mr6UTzTCNbLAVhtznKoHMTAnaQBsBn9ma39pHrBuF3
3WeoThSzErLHCAMABMRnC0zoXj3Uicbs9yiXpvJlqJPuMAtlLTwvC/5LgbFt/dtTgpLblaYNIMSx
LEkOwb/+UAoc+Sh/9VfoyHs0IZ/smLut9ODyQHgZkQE6OWXCmp6UElcC6PWVOZLfzcthHgQ/YuEd
SoM9jWW1P/gQN3o0/bMJu33jPpyZDc/Xtujsazxax5QWZN/HVCXAdFZd36EgYk++MBngK6/BqQOC
AG03/IQ5uY/wU1aIiL/npCfqMzU+SQTBMBfPa/yvEAayfiKjJZArdr4G6Kvo1QwU2W7gDh9SYgBs
zS6IU2b2rXgXpqbynkf7kCL4caT17LIMp5T9jCLpXy2JPZZV9HCOfBYaDy/JSM2Omi9/t4Lu6MzM
suIyHu4sAEcBDroEfb6RXb2sPTk9ty66p9EQ8089EuLsGnSZQfiJz01uCPtB3cW/kYHki51neq2K
t96K7pnly+PkUBkHOqclRZbFOBQCUtqPV8/Rz4VZu0jZWdLYbdzvGZOTjlOASGNnc0RNR5Wl1SYk
32EBqBY7oMwZxKY2FClCF5empDIlTF12o9iyll1mrflzqFk+eAptEyvSvTDhH2am2V/lqP+gRSf0
uJ5/5sSlbkQZ77px79fiKdbaOPQcADVF+jaThK7XuXv7K+619TYBpJFlMjaf+LvOgWiNPdZZUm/t
tt2Xk7uevJPObPvq2agnld9W56wXBzshjwrU4k7OiGNssn7vqunWwhm22Xgfyq442SRLihgllRhG
SDYRcaGAFYMYqAEeqfmlJ7LuUg7zK3uN+aUl2HU1xtUvwr8V7xGDI3AsviA6Sva7S+KZAiJokzt9
L6NdJxh29PC0cGW1L+muKjskEkCn+X5KWzDB+miDIO/sNrwBjiLSBG2Qbce7SCJe5SC4WD6jtYb0
c5bGPPLYN3GDT2INcmVbNkm9LOwhXxLs+9lbnIZsU9pT1Ytd5cO3VqSMHULFsDkCyMgg+lcZglts
xpq6eUBnPgcU/6as0EpCLUfOB2DWYM1cw5fsorVNpb3LdZK/lxUt3+zn6SZ38aLnaXIsDTWsIq8k
tNA74E7AUu3N4jqDjLHiez0XoDK6JRiZiviFSz8j6puHnOHXrMxb3fqf6USmUGFiNEVF59Bj12Cj
67epN93drH6LolBXTZwKfPduX/UoOn07iVdTXoE9JrOhFP1brxipdi2IySC371FsZBfA3lhirZfM
BNXnT96wKSbYzGMHRjFK+NTSGNZtWR5weXwX6jN9TOtVDEkCS/exE2DoecEb2Vuk9rZYlgky8kgz
2ARld00kq6eap2TptaRYkQK9koOM9qH/u/fK9uBO7o27d1w0glGHigkPiR1ET1BSlonQyMGwVlGB
pSfGFH8MQ/tHE0T6mrZoPjS1aT6rZnrDafxlxVLdlB5OkbCHJcOP94eYIq/yu8cGjtVnZ98TD0W9
67rb3uvNRd05mgm7eA994xzgb90WfcfzlT+4nZnHKNs3NqMdx7fY6t90XT9nzNEXkxekFPmTtRCT
B6ip1c8lXojT/NjZO9VlgCzG0KJpLy7nhiCy2VK8/9A4hBbfTgmg9tDLcrjgaFkNvuut09R+yycP
TybfzpMXwcAy1MjzbKwME+WOigFctdGY3YYwg/cUELaCiooOoQuNS2t9t1q2l9Du1/gb8cT6+pWu
6r0BRdfb0XTIu6Ffu55ut0bZ/kmUci5Y/IsJBq/lJvRSdb0dY/rjfnzPumCd0qEerQ6FqWkZ8IZb
rLSkJjUHAyP10hcEYbfgmY+VtLOP1v49A0B7HZqvPCjMcwkejrolzz9Gz/6Udeyf3ESRvF6m+1Sn
r50/g11ISGtJkA63/PaPY2hgniYXlrEa21+rB1NXaYHhtbC2KswYW/Z5c4wDV+CmYfyaI2cv0x8O
WQjLZIaTSfbTR5f7YtmHOBZ0Wfonm2DtOrcQ+1k4S3OndIBvgSBQsXzLOcm3GqyVnUt17vdsEyin
AIMgJyeNHt77QntlfcdlNEHtMTAC090uiKNMIpYPhlb+fnRruZcxGiwJP++WE2XFethywWSintDp
rDceQvJVBvqB3NJ+UYdaE+oApzmRRnW0YEejrjUQckj3M41Mdn4m4B+r5PozvI85yDYRmL+L0R18
knM2mkHpAtDIAtKTsfFUGm4YxjMURPRUMkG0zb2j3GHNpefF5S0it/I6WRflBNOG11SvjNjM30ph
vdocSVeXVcdGpITCmDGxdHH6w+dA3I6KFHdlzD/cqa7OvWhcHoGoxQ5Zm2dPec+PfcBZko5b5bHx
GtVKnnABLQGuPSVGV95IpitvYW9+jwXbA3tCXx8OrANLsCOdZ3wSFeSdDfqglVOFv4NWVQTcN9kz
4q1fcw2l3Z77aGvZqPOI4DKWdS/3qQs90Qi9aN9mGz8Yyo1TkTEOxXjVUqZt/cR6Dyx36xtJcWGC
VFyKFkfTPIN8K9m8u7HQv6YBOj7ylt/BoN/mpPnDvlzsZteZjn/9Mc3NxsACeSiJfMcRXZ3F1M0H
NQBTbkjXSNM5WmaDxsaObkBH6jWtxpAVIbir3oLqAnGe8xNoJJd/8ZrY1Z4hz0hCYNAgoa6bqy3H
FPal3MYXGw34pq4Nc43UP78E08XtAEv3UeptauoVUoU9uVKseDBpkwiKAfDEj+BXyLeDPDQ4PmC6
FUnVW5d1es/2a1P5+aU28HQ4EjGVAtN/TIBALkSbeHRzZn8oyReEh73xlbR30/xDsKo5zqREYMo2
530buN9Dg/Yvy43mYCV8fdxihAKlDhLlOn3DuGG3P92KIk6aRnliEb0CdpO+xVVzTjKJwKShgMSX
Tg5RT0SZZVAFMOGtH0tEpcl1WshkGnauBRcJLvvZFGbObR5AP+alzchhSVq1e95qWhyd6AH/e2Be
tAPsqK3DjdCZPpQCnIgXD/1HExJcUPAwHzOivNZp7wRrqTUBkXHXv0o/fmQ4lOXJSXBvOFbF3j2a
PpBEQLSOhmAbh9BYHMwrWx0cJlHAybNZ2uTseV+FX46AhQu84tUDlW6DGlZm8s2BjSHHHH8WyO9W
eeTHPKEWjhc1+LuqHK9KuPmrCnXGZNmDgZ/A6006f534U3FOwSudCSk9O6Ex7aSjIFCX9Z+kb5kw
i/JmpejaBABZtHHtvHR0/RURc7AbwgDdQ8gHTlzOCu0AoZxOV/Aeu582uYleGhjPU+Lld9XXAHIC
NvKqCa9aEW9rT/l7DCYibUVzliCX2NdGB1NjnidfyWK+X33gm2nJuGH7fsTNbSItsqN3N+Sn5+fi
VUloBn1rHqXVzceCX/QKXSv2QN+M75AnV8JjdFDG8dZwA8IbPBHdScDCdhLZdz1jRRzvxkzAQk+M
Iv2Ei8zRVL9atkh7Pw39jT8kwSsy268gyMrvkeQWAkgm4HfPPOTjqpuhieKgsE7SbjFRaqZrws2O
lSqO6A4DzzgrRH/PilxR0F9PNgP/vV+5mijRxjnkJmZr14p2NtrIbTuGHLNmaG4KQNw7s7JqCjty
ppK/SIxkjvFwOhS9ullloFzOTHpuFhmJR7cmHTfNvK0WgqJuepbtaJ3sgvrSdyOqwhQuUxxHFr1k
kPAW8Mb3Oudyy8hgC+d3+GbVsXd3GbXRFhm1ZOMXmJxxYbY1uvSXz0LiYCKhtIbJhngra7Qjmgco
aNlfdEbzAN01yM+q7imc0ucm7zZ2WA1r5hrzQjq2dUDvS6L2PKQrr0JfU5ZZd2I+BNGwyz9jniIu
IlIB46FRuAoSeS3LFL22k13DgWucHQOuvPDsM/FfCdTrZIeMAYEjwddgYmucBT52tqe/rX7ST+TE
bhmRYo2fNAGCZEXsyqi3DuVEMiXxWocKlc0mmp2L6bblC2I9w6wu0nWwLaXJW9ZX+XrG43YqMRhi
lgK5Zeh6Odj4gIY+fw4tCwm9end7A8ZFa2KnxLuAb1YlhDuY7roX0cV2WByA43+FAWAce3CZEBZl
fHukltSF/+wa7Zsd+mpVcdKsrSjxtqNXfhZIIbfNgHFv7Fsk2HMfs8ibkpub0i/a8bBuCojmbqWj
W2WywhUWoLY2zs6JVboX2YPDIEZs2LpxnJ00EwZWD0s+gCIcIbsA6k+g/y4H0ZXruHNsuHTzcxY2
h9D34Oe2EwRZN7hWswxO5H18kJWSXtDFfKFOyjFNODPEq7le/aVnn9I8WU++SQ6NDL9kk2e/DBJb
kHADvNCZ2kNqBvVZt/CJFLoRz3ql6kPA3FDPUIwfS5odh2nhqckq+ViYApghPuyvywm6IuWJlQbw
cMKDgwDzVvdquhcIKu1Ef6dOGN+zaoKM0Bjwmo1uWneziyEP+bzF2YqAkGkd8KBpTeKgj4ePpb09
2PY2rwGNGmn7K+a2w8rsZl3/IqMiWcdRNJ5AzLOiVNE9bUFtB/FvsjeadedBaOTaio9ee+k9Segt
k8qtjEgNyugoVqJJrJvAIbEPXOszItLxkLsZTzUd4KKuRHn2wNJc64awMl1QFprGwAeThxdzCtvn
Qc3fLPGiU8qUCJVMF5895+HWyvx749sbqaxsi3sxOGLssXfEHi475Pwno6uMQ8BiI83ZhgWBYzMV
wXNexXu/FD/aYHhCuIuZL3Q/8zmrT0XPsdlNU7gShN2tiZU2z9jhf4MIjrYEJu2gpMIMH2xKiGSa
T+2cHzviRPbD46VkzXgXVb8xAsq4eugQQSczSjrTRMLqk5ZVICNBWWLfLdiCC35WwxEDdH6sVesx
yzFhdMFmEo3cC+6dF5wiDjjKhOACX5UfXUIk7Ad3l/kljZAdfNY7F5W79tGxlYbzSrpwrPwLoAx7
3w/kolINfxauU741caYXcToIMPXdtCpyw99Yt5I43J3AaPSiGUItvRTSNjC+7dwgMjebjrQM5Kn8
PVufVNvrUxH/gaC5U4FEXMpkGHeiNpZ819VfAywUS8jwIkqXtYkDdT37HrxZmE6lbFfwM/A8phJX
kzFFBzfwx02bB5BFGmSUMhyurMCiY8i73PC7IdElm72joUvvWNGhb0I7OctM6otWLYIM1+Kyj/ot
vRXCyZmJj2wziS+3/fRNq7vOU8sMvavPDSPZheVZ2YdVk3fbgL2BGj9iPvAAvjXOgLgzJwpD6sk4
12Tbb/omIZ3Qc9z9jDIBg53DxE06J8jX0d5rHqKENCiuuVMV1z7ESmzgECJLyNj2kMVstyS+aowJ
+1Kwv9DXFqGeb5EBwEOSCbVNq2E+lFAZG4InWSz56GHUm6t7fjyjX9zm8UdQx099TLPuOPp1osE+
x2iOzqz4jp5ZmTs3GdSxzZx9nz0efVdPpz53oa6Sq/jcBwmxmcDpZl8/zNiMlaZicldNSFAZaQ/d
uk/qWxan7i4p7ekFmQNSCNagafyb7nJeKDMjlxWHCnI0992EV2JY/trCibcKGTOt4MWe0a6FmzBN
qufalAMcYYA3wPWSRZIOznsXPdh4foT1uxYmCYc9ehCZBpsEF/dSe+K1wV62IDeGNMDSNTARJdYm
DD36dEEMIypQXmo34iSwS0AUY/YjE4Z+KsIPUg58ZGbpW+bDy7E0mtjCQxiO5d2ZVsRlhO+BU7xa
sCiX8ZBMQNGb+gBMGIkU0uVlAtpib/pPcZCUaxAQ1VPXgIE3/CLYPTLo2OwF74NHzA//6T2S0vw4
4QE3AckQtByhAh3+9OV0mUJyHBw8GFZ0qx9/jFHx1VvgUz3DCE8iA+Ga+Oco1B4VXNKxOQ+3quIZ
RX8wLCtZflhdywQtxkDhHFvTts+VivW5nH9XWIQKo5gPNo/5mtEo3lmvuREg6B0R5+dUDWdyY9Yk
bTMMKCag7/gqF8RCyp2TBPm1IuPGSTMw6k0mDpls3queVHiSnFLOraIgd6faljkCT4tR8pGTbHwq
bH0rpgpeLDwHVhwlvIL6SZLx/ESexbWgUbjWzviquq69yTnF/VURUzXmxbM9218w1OmOdeSdnLmN
OQmKcJ12J67g6dDV5lPSOe6OqeofCnbvgXy7msmMvj59RCmrIrmzie8IBtxaBrEfXeLOxxAahkzd
lQCbcW2NfjyJGe0IFGsOmccEXLk63MWNYy6aqELjb1XVsyWpy/F/Pw0BoGgrRuDY2+FFTbeYefzC
wNa3zezWvA0q3zcwlhkKEfujjAEBTmRGFDakJACHbxhBMOlWE1LStixJThjKkuJa1WfQ1zG+sy46
up3pkC2SE8MsdMvwxlKnopTPSR7pV7Sx6dakCrX8eeRCydRLPsF7FU7PGHkiIHCYxZFuBbe3cI51
nqiN2VU2BRya+65V5ilq3AbH+5QtY9tdzIOZvoq26vdRFr6lE/E1rho1wM8GRIM1TzQv3ZbW95zb
8V4Nrs/TZTIVzId8k7T2thfGI+00udgYBRZeAoGKY/5czA4IK4MklWSAhC2TElsjjHIZQtWqiEzw
TPhOqum7lVl3lHzOK5YixugRJnUz8T8HOp51UBM1kZA5C/vz5M9q3eczMrq6fHJ8hABCBD9c10BR
kXIgR/4ART+79IZ5wtBT1dYVZWEMCQK4imMehtQL1oxdSJgrg+0MiXiDWDBcBowRjlEU/iYMjT9l
AA1ldPks0lMyNXgDy+JrDqaT1zwE4KQWJeUpdb0rAgI0xOZXiuLxbGQmiidw5Qt7UAYim+IAuPSp
1PEnbLVo0wVPvY8B3aMYWpV5u6vAQOemR3mQfRM0Qr2Djz6M3INO42XvpMEWgjKD0Cg91vZR9um8
nASObiR9FKbIz1G6v82PdQpwckDGBTFeNtADNqdNRnpwcdDmoH6U0DZZczY7y8ET5QwZ6gaGjEbc
XTu/HI5hcRuKYZ8m5bjDizpUwfSKGn0ivGioNy0EWbPAqxeFfMCGJEaujLcjPy8svudO8un6Rctw
sw/Az9ti741Y8KrEy3bRQKXHYuTKSANtcdFkNNHNnUMAGleP5t/9tLsZ1Gzo8s/Fw3RqvNZZcLYl
G284pBFfewm7YCMwnRmVPHGcfxuigF1c1egIjWoVA82oatxCBqU758glqwb/YVpH8osgdZzyYS+I
Ck8wHNY/O2+AUhfgtFGOITap5vnjOuHT4coXSbfB1R9vXFKMIPU0b7mIir3tMl9virMZk4jNr3I4
PtyGRrhNOGgXtmnWq0621oK8TmbpDE+LhtG6XQIlCBm2y1rMa8yI7OIc8ad6YLFLKc5t8J71yTMx
dmJT1g95J/G46KhY4zQM7IU2KR3KmOVIznc9+dcMWzIq3eIpbKbr0IMqr3EVI559QWStWlge4fwE
xZbTsn+IMdEm6kp/tmWwcgs73hLhu04RGVs2iGi7YivoyjflxQxzM+e1Jzd+meXsi1gr8O+esBc3
qSBKahp+TB0xfKL2nK2RQVt1enUK69+6xTkeVzyChlfIVdz39dKmgT155o+sKa1jQjTgyGYvAh13
rcLh087rbW5JcyPm6FP2hIfgBbgUnaGI70GQ5mCEsVxuj85yg02PfSSLqxKZJnBMSZyOK6Z4M45k
dUfYlYjCOwYVsra0Sus1n7l/8wr4Qj2QAIxRLAMsIGwpqG+eCQvjaPAce2G2TktQrCNWwxxh2kr4
TvHoCjDllZIZWGfuUTMHx4rUYZuyZFcASwy7x8BNjAApYHCYoL0XTMXdpcfQtqzrY5tn3ZaVz8IO
03Ftj5g7+0x7HFnGvI869SeeGoC5RRq89ox+TQIPhZjEFt6uSULr0Ta7mfktGq4MPumU+LgLhwdV
N6zSw1wGN+8B3S/XiqBi05rri6gseU/yamlbCESTvL32rXeCkGVC7eHQxXbOwAszhBXj12n68NyR
WbYZgOX0sjPxY6Zr2oGVJyHSFNT2Gromj2RSPKis/UZjdODwfJkIMLw/yn5ROCj0XExLlv1iI+jc
c50RUGURfmlW9c0sJ2hGhDEszGC+N3OYnyK0eUtIvJB9p4tXSv88PeIhI39LeGS3aeKnIeqjjSYP
uRkDFhDBqrQCcyVGHsrRs8p9PRZfpAGelB5TzrwgeKoqBNsEzjm5+9wm2UemWhCvsYlRjAjmFEhs
NKXWMsmGzymGhZum1FeBIm7w8a2n9iIXeteUA/H0CjQzmNYVqknCyzgdSSWnp0VmO0Z/ePqsdWLY
l5rnggd2AhDfZrd4SvH0cuOAwlLOSjgmDX0TPekYvIrAjVPUSPvJaWJ/hlYCeWvIXLcLsEoULVBb
+0G70AMYEjv8UHaLw1/b4zZGMLmrquo2CVYRZdhi+knXeV4lB0j9WJVTyQokqh1K5Bx7T8iFCAWV
2Gttvnhan9q04Rb36ONMZdzdsONTDvgqag/ffxbWdP8w+EOHAkihvsfBtuZAH4Aygy7KIGGSSxa/
ORhDboVRfQ8pKwQExRvXQzo3kxndQU3Qnr93przcDfj2S3KoFqqZbQ6XB0fANPbhu++rt4EYiANZ
zZ/QIORz5mQrX1bxT9bhTPY0nm7TWaIG6YiKTs9c4BnbvfYH3zuCc+Jrzg0+cjlm44mejAPdb6OL
oMcF3xnL9UjKGioYHAxh+zDTIG2EKQrBjDtvCWy9gri/Zg/5yw1Gc1e0Pfaf0r7mSaZoNOXeSdL3
vDetm+5acSiH6JeVMuxE97rQHHtLJ5h/BSQe2pZHPlIr31zRtvwyC3YzZvpr8I32mPjJISItZV+N
0jgVjz9M1BJ4XnBk4VZydwb7nIKeeBmNBISJCow5YNP0hBBpQraKKAK20HMgS0YemZzv2lr6cia4
gMjVSJLvNTnK3Ieut5984fCAEHg0JUFyAjpwQW5EopfvHLFaysOYtN/c0em66mm1PFO/on5GDo0k
bGE8zhxSAVDY9Am26TgmLgbCZ9/EwRZI6qaI52GdOvF3kPowEiRDniSdb1A0V+hqI4AT8UtkueXK
mA9eVz1nBnr23E/tUzeVX1lBnZMZdXxyKwrA8S02oJ8H9tnFVbCG1jNyB2IxaQoWLHWqNkgUnqEx
Q8Ty9ItkdZhJHHaOMNsNrmAH/WcwrJLif7J3HttxI+m2fpW7zhy9YAPA4EzSM5PeiJQmWKQowZsI
AAHz9PdDqm+3iqsl3VPjM2h1VYlMAyDc/+/9bYe84dg56tw0qPa60WNcK2Jby1fpl/LOb8zxBjIq
jTXMkZ+qJN3aLZb+fvKqW0h62dHKa7GO0+gWm6P5pOBgQRcs3v1ivClqdjllB2k/rCNqkygRjud/
Ov8xEB4ASxtuLlQBeBr+iJQCrVOHA8lSB2sS+VUh22QviTi7npD0bh0qAZwnQ0riFEjoR5SbohbJ
RQPt9qhTZCeRqpKLvuzmJ36Cs1893Zz/DW/g09RhpaYcehqC0nzi7Z79StnXce2ifsYzt07IIkIl
5oqM5DS8DLjkywN9g2kfEWD2qciSKxOf7lsdicX0PclbPwT7B+Fq3UjymOhK6bd6+SNFEbNxAUOD
V3f1rY1RYGXawr2oS2DNkU0QTDv4T2MTJwdEENZe6Dx5iKbx1LRpdRy0gvDPMbU6YuzhHztZbrXP
0WpGYgeqtrDXc2WALcszH2OBHdlXtlc7V36vjwY6kuPopJduiHC1agv/oglVs0H8FT33nKLWhIg4
x4RYlWeDhi/qBHHUMW0W+mjejTS9r3VRxC/kdqALbBGadc4UvzC90GbvLSpG+CvXbp1Fx8n7EvR+
8tINo0vcGOvj+V/TxZfoTam8EKYS93lKkmTEEUyp7MGBYXxriPHZ6YzsxQ1r0hpsl7QVMWYvxvIe
qcHiz/npYHT0OX0KV6bOypcos6JjHcREbwMQfhFBFm8Kp8iP5bxxTGjCIrDXg18OT6NfddedwuMo
0RK9pH4XbNu4xcNZQ4H2swnT3xDchWj7X8DZ3WaBldxXzlTckUj3iaO6fcwqNvUjz8TJGwaLMBo0
75Dltf9STcC8TJsVgxw66JnqWo++va1HpjMa4bj5A2w5tuwI3DYm7zbBmYuLwT7JPvBooNTuKukw
KyVxM+3zcbwmyejWHcp2j1rsympbug+pWK6v69AvhECkSc6KTFDkfm+q23D5o8yJ34mDuWTRor+m
KTekgxzpKFgj5KCJtvsMlq2l41mZbbILoEStSV+8Ga3RPCUliTihaVyCx1gxoZo32lYjTu2mNy4Q
zDwbNlRIJXB5zqBCYWhDFEgNdn/aNdkjUWdOcaDc/vij9YObKVgppXxEQWa1QchFIRbsexbYB9qq
NC3K8CaRYXpyav/SwWUY+vf4T8yTjqDQIQeodi5pOzek8XQrTDKfASfteg4W64R9EimjBZVnxZoc
KzKV/dixbs5/2H5i3xiCaBN8ihejLOHc6IKMuIb0RwjC1zKkP4j2Hi0N/cY8dOrLwkTfFXBgskJc
qkMtvENSSbJPFzmW3qsI4UFFCuHOHB37psCMDaCRM+5U36IVve8yl9jI5Y+5F09DZpZs5zO8GM9c
h+Lay6L6Jujm+qZoLLXpfIPgTrIz8CowS3c3wyNS+O9zRmMnMLMOfucMyoLL56Jc3SmiZey6Y4Q1
NEeMOrb2FTPuxe8FseHCSf1ZD2vTtQXxDTnCdela2cinf9bDFm6c1AClUdql4qbpzfraN4gUlFhl
ZYUmxKwuO41K0FDPi73kLi0ZGWo5aJFef01qTLuiYwu4QTv8RQUcYCqNL4YVpceCdKO1cJL2pFuW
57xJWjaZgNEaLTy2qg48425R+JdQN0nu3lVFjFkz7cXezHAL5LJfAeGk2OoHqCEyqpXCucPJ+7XI
JCcB/RhANjhkEwI/OwqJmKvt5MKywr0TOzAbDXRRaeIf6WG8BebkE0ynu73KLVxwrTCMlVOnh2r0
drQi0R7HlGenu8GZKQNEEPKNjuZ3VQaHSrdXpXU7R4b8rNCqciyrQVguh2mH6KHCpdTYEdp3Z9b5
59pq7lJqaPuew9MM5nkPbOFICFdKFZWIu4gGN6EykEObyryrcHHtOEEAKjCJUyffK/ic5v1d2i4a
mZ5yTEAC3U6c5AQWzI8bDg0PpXLbH5rw/8U9/8F64PG4/9p5sJ4aHPQ/456Xn//hO3DcfwiT/RHb
OkaNa1v8zfCt7f77vxz7H9gReMxswf9jO0Bf/0/es+P9wzdDL0R3bgXCO9sYCOBdUNC8niccCwG4
RdvaAfj8P/IdWPai4v95YHumQF/P6xA8QAiMu0jwfyI+s1CYuoozUtW3iVCPZmdpmAWgxUcjeMxt
cxuJ4anCSZnOHFcbrKH1kosQRqVD9HH2MrY2ts2YYkpoIc8na9Gu87doyN6w8Op12jmXmJc4p7/5
GOxFinZmpr1YhaxP8sHO4rvRsw8BOSyDAVWdIi/LbUMrnqTrG7jSmAp9xLl8Kt8Gs+w5LPbd4hJu
CVRmJ4CWaj1m1e0gyIOdExJ3okatjdHs8ExolA8Jv2oW0JI4ROE8r3gTUebQHNpHZU4QHmLSckE2
mKtOhY/kbUHUtIWxlQr/drDN1MCLRLxtkld7T+rPmY4ehfSOqStxIGZvdsdLRibHT+wd4OwjxnLC
f+IusvmJ9R0w+YmdHA5fz1XYLmEbnT/aNCyGBo5XKOElVuDsrR3QpmawX6IEEEGguYCWpLQkAXBN
zkQtAnyPr+K9CaBp+WJZyVXQsfHsa7wHuqeBG/rDSRQBR0jffTBbzh9eBHYHg3RkqmbtBVzF1gA5
79L4is3wRnqkr0mbd/as+Js3WhHeAj5/oIbLESEnm6v07XxdTKyJTeOzZAZ8cmLL71CHHsaIWyZp
y29NclRGOF0r64UKJ7ViXNqH3n8RXEmDpFEXKlegJUZTMx93XsvRb4eogIYnFoNGc80DymqjBwFx
ti/6gpdEEBRsROzu+yguIDXTy+KKLJzj4N5F/ahVM2+VV8y7kWVG2nhRlzthSj6gH0w5ocrqxVxO
onHsgNe0h13u5EjmA+dxcmkfjkSvtOBH9iQ8IoZCnd1iWEAKV98Xlq72dgfYaqzu53LxyvLZG5+d
pxWGX2JYVTrwKqy49ADkQBIXm8KRFnV2OD/LZoiSoiQMwsWzgNuOp1cCAhP0Ntd6Ut8U5CVotrho
WRzIMGYpstfwh+HCFM6PQUAYLAbn4pC5jYNgwWMUCIagoyw6IMZJWXyWPPTufHe+A5IbbIqmteml
wByj6LGZl1svCmzaEmhVEiNEtFaYez8NGGhK2bFzyN+k9K7prN0ayM+Wf09xzq2Eni+tvofZwgM2
Z9yEqDQeUSK95SmqyW44RaW4qLLosS3FY5zPD/HgHsfBp+3EBzTpWhQu3s3EAv5pURcCaeRT+oAu
pweXeMSIL1QkTCLRReEXr3HOpcWS+GZCwatId8B8uqr7qt6qotdblDAXUzIBaYKscH4mYlNc9/Mj
Oyia6TmEkGoZufQ5HPgj62IZ63CKXYdSTxE+Bma4jP37kTvAbCA2cuQ/UAlGox1SPVLdeC3ANK5p
keJV5Dm1w+y78uxuS7X2u7kEPJfleGOJJbljmY1ap3sqdf/Y4v1f57X5jTPrveV4gMDBh2HPamGu
uDyzFeBX+3MXM4wjmb1ZScCTufhd/EHS8QbxRK5LKphTzdhE0ua/YExM1yQ3QdCivSf7/hsRxCFe
J0Iu4+rqPDv2OeN1eXicRbbUKobKcu/qGMwIeIFVAeseonB4r1PBHJcaz/TnX+DZdnu7ldQvVb02
Aqa2yiM5gybfwjJx94ZVfkIKuqfET0Jb2lVbK26fMdlCq5/QQ+ME+IwHOtsMLGjb0gD35c3jNRzI
S6d9qSXwx0DC0XU8VPOj55y8H4970FFpFXBtDE6/K1k2t0hkMHAaU7kZhTjaNhMcRc0fsxqjigsM
8Keync3kPKbCYqMVj2qdmPKk/OSN1EgWooBrMKrHUYtnfP3JyNdpEYmsDX/fF2RCAt1+sjPwOmYW
0hThr7NUAI7O3hufUeK7t07fH863s4nnZo/pe00IK0CVMthhHTnZyQxKhWVhrrhr6AUDhngxrdHY
XMRF9vZjUl8GNZUuE/PNefkMl+t6nhWZU65pUYyuS2Cpfx2Qu8dMySc7f3R7gtPdeGunxKNgFYjU
VMydNw3rgTPJ13la+p9BI1eAYVpkLfSx6S5QNRq9vtsGbv4gfQHfHse8w+NuBnyOlg8bhIzZFI+0
DZmUYtuQ8ShNy1QwequO5WAlnfCR+NdHJ8IrlWf19aBYvDmnv1n1lBI2D1sqyN6WHxl08nYeWm4E
oTgh3zNNbrCZLT/M7hu9+7LMVVpcUBV8dNDfroGsAUzkaeSkTVUVSRaQAn5odvhXo/rmUFZbhdp/
PL8uWAAuH2wbcqjM2ry3lqnbsvmlaflQRc4Izumeycy7aExk+5GHDmSwvsqJIEObH14+po85WcAo
pm5wXY3lqXTEZwHKfFMyRYUmkpwW/ykmk+WHl68/owrD9vdo5f4FlfTLlgqsXpa184eqYr6ZZEVi
U4eGvn9Yvu7YNaSJcaJbe8a29im7As5dt1n6JDRfD92zXp8/kMJY7MHjL9jN2z4f4vwdsdKwqFLG
jApkuqGqNnHBmpDMNjmT0zPB3HyV5Y8uJ4SmFg/wdwj4dqavtfJW5CmyXAevSTRXe0n9absgfpav
Cyw23LPyXZaK7rH92o0kN1Y+lofeMh+JKwjX0/JoWNp+GvzktXCYKP2cC4wL4+j4zdoZ6fktt2m5
IEaAKdtONOor1nUTSit1B57bvDtGgmBfuAVv7EPIvkTfimLvfSawYgmihGtCUKebOnflWL+4Jb/d
LAuZkxVXiRhuzzevV05E7BJtBMWnOF/rwqMpM/pk4HBrJhJRkNYraKgwvErNUiQDdiSp6E7nzzLD
ckUP6r5RjDjfoQgT4HpZw86fo0kBRiamt2VjzVBavrc2m+McqgtkTgevQjjSOcsFaioaX86PnyP9
I1wbYui2U8pNKoOaOgfcyrTjtY3eJgFFXgUpMQ7I2ZEsALmIidlr+HR5wo+cv9r5G5cT69rsaSig
GN7Ot8JN43d/1lfnwe0sDzYCRWoow3tTMtxbwSYUbdVyf0fPAh2/3Ikf/zQhSaQVdKCES37y2HEw
JuSaUsb5tfLlvYBZttS0uJjUsD+5SXg4f48gyR7DqCOenc+Y+tGjpXq9dtieSOpd51HQGgMwwIYO
RefWeM24i2qZmxo2Qdvcih7R5z+Epn8Z9cb38xu6bXgZeP4t3GOGqOjh5wEzSWT9No0C+iP5o3V7
k5vht1z1Lw6ZeOtAOzGZ8/Nu6TbC5ezZBKmvGF1QByyzw/mpj20b12GwG2ouBZY02vLN6vwLbJhD
Uqn7C8pib447dtvzBzn/4Pmi+8slahIPJ19/XRO/cF75eT7ZuU3NS2x74AabxWYqwWyxNTfyfC98
He/FspEiT5J8KWbGtitfnfg5oG94nkOXaa9pjJPppveZJPe8nYq3rGeVdhOyshw4CwbhSms5dVd2
AEWegziI/ggCuVWs8pCnKAyxnIm0Mw59AbNZkZtJbtoaO5d7AV9m7SkikOknIMwuZ/je7nTQJO2s
qAXuz6MWGQJHj1Qd43Dc5k1JyNfUaUr+OU/FdA0Eh9mYzs+PJ/d8LBMztMkRWtuyGcpC/ogHDJd1
vVRqMzqphYlFebkLVqMf456YLYZzu5yD4hh8eWYOB9TOF6lHZKetO36/vD//9Xm84pF7ILz+1gRV
TwH9wi0xyBmN/5iyh1mmyMQIjpbCZ5a8IX9I1zWImVUtbrNWv0VLTM60nO9KmpXLzGVlxXNYEyVf
FluqS+vzsxzkeOzoWBpSHrw0erdQqkN5jdl48htELSw7v2V1mZZzx1jzLiEfm+dlU94GEZfjPIbP
s0FHiMla1fGTW5mriGDxrfKzDk0ZDZfCGzCa4p6nuRpfFSrEkVKyuJrOgqrMhpuo5rAgieGCWJIl
m8hRwYGSFHVMYJ12GW+DmVl/jKPXJuuYk4bMWjrZR2gULVIG7/scBsdunNfpwPXG8xhsFBgaA2Df
/9voLl+JEOInrIc2ohR+L0OavsYFzTtxM4wf++JkYjU6302Vs8b0U0X/IN56CSf0Przuk3CLQPZN
FdzvZQpfaB1eV4fAEsU1ecVvy//HPjvxwVxVMphXxVLVjtDze5YgXjK4FpO4OD/eScKemC4ReYYW
u6kr342ezkMFxxerX5B/MsL4ghbMW7RsOpZXDjm5LjfGXTZCybKxzyuOGgwtttZo6pV1ssoKhklP
9mPs3v5rkBXtp3qsXtsAMx95EMuWAMxqCPoerxsf1Uh6f91rDh+DzVxi24RaBiOGNRrJETovdrp8
YzsSF8sejSMLugrEA8seCPnG+4ADiVFrngJ8CGuwjvdoAm/PC/jyI0bMh7MGLz9mEWeOpaoxNBC2
hvDOb41HDERvPUeHZSaQDWd3B+mMqFB4zONzmrTn9zx/wR+/SrmkS1F2RDasZ/ehEjb9hPDRHqEe
lYmL8gsUdbJMx03AuCLv0AMod62Hu3A5Ei8/y5o8Y32AFu6wg1MDP0ZZeVoFC/crazigL/uMZeM5
fiav8Mv59SMmwImYARcWqJbpyoSZuv5xnkjsA6iUeGtidAJah9vF3QdKP9fL85oMzGpKBosw9dBN
s7qwB0SbjmtvE0azIOsI14p3Cdz3sq6PHWbUrXIw7GUcVjGEMPn5wnzy5I21bBSWKz3nTrpx7OF+
Xtbd8+kEZLfNDrYNh+3Eqng+ALcOyLawvjvvk0XLpF6IudvSnXlLDeerRofXcPLG2fnYLP+zNplP
kQk414/Tr5ymgxFHGFcYMIbFuHKQCiPvhxMRY8dOlzFEy4UKUDadMEXdeD4mRD2QuDmZXMrEzY/L
g4tin33AvezYTWdc2SCQ1+CN6XRwD5Sj7okN2i9fYzm4lWLZezaUZM6H+6UoQntiy9d7n30WuPOD
fy6cnI9uPxUU/wOQ4iMIwxMeOwOTaqHpBpQMF37IT1U6OpEWCrjQYzKzrrTrfrfpHFKXKN2vIDIA
wXrb8xv+b6X3D5VeEFo/3ZnNa/f6f6AZA6e5fi2//fd/nV7n1xyf2mv1c7n3/Es/6r2B/w9nocUE
S/MF0EzInfpR7yX5D8GeRwfFsy2Xv+ce/7Pe63lE/9meCNk3CMoTFhCJf9Z7XZN6bwgVxqFMGwp+
739S710ek38Xew3elwIviUUfUC5K2HoYoqTf+RZ1vrUrMymIrW2qx58uxn94TH/1+h84LRIFZUcd
ed5xSIzhcwRdtGhK7D7/AxDmV2/wIZeQtDxYnE2K2322hpNE43xC3VP+eOj/P3Ez/7o8Cxvo59E1
zdrpx4JXV0HZcGhIoaeVGKMFu9pkNr8Nfir3NF7M1e8v11+bav9+v4819y53unSaTKjwyrrj3bsN
cJfkQrjNePf7t/hr/uG/3+IDvwbZt5FNeA135dg12zByDzRiQ6olKDOE/ffuivuBfTJZRMhR7p53
1VS8p5Yqwdn6faj+cJmWz/ofnlp3uXw/TXr0AH3pNjBiGBrtWylz61p6EXtyp8/2dqjiY7j4F39/
wX51T5Yn76c3C7NgcpwWvLwaSk6yuBkvW7d+GcLG+gM05lfv4Pz1HVoOeuDTeQe/DZtyrRy3sUjb
dmu1B1lV1X+4ar8YKu6HsU4GiyvI3sFr3k79V79eYjPiKmzLv/n6H8Z6lEdZl1e62jVGhIktsKcb
aZC8+YeX/9VV+jDSDbI5sqQjTwO1QH2o0RIcsKyIdY9UZfe3brXzYbhHFEGs3J5LvPII96jn17vC
4DBLbFF1//u3+Ou6/a/ht8z1Pz9N3kjtyKJlv7N6JAorTB0B7EEHFqHjQ5Bor4W+/Xvv9GGgq9QY
RRTqcTf7fXdKRoM+tTDl42DQk0MqZt4nKRGcBFR46fb3b/mLucX5MOxVqqXMOqPb50uxVQzAT9eF
GA25JeHM8YC8ovL4w+Pwi6fZWR6Tn4Ylce5AOvMEu5hG9b0YhMdjNrbml99/leWW/4cpZiHM/fzy
LPxZaGZ2tw+LZrJWqE66+jIH0E8WomEgtKoQxkZPQ4BhntwQnPGXhuEFyEp+//6/eNqdD3MCzziR
JVWGihPS535EJLLxfHteZan+m+PVsf/6FUdsBBhM42E3zPWIAyNq3BsblMUfBpP1V1zcvx/1D/NB
SAxgid2i3A8DCumWAno3iNe+6RF4QJRt++TJUgD0DkDDkXFPxC6Yr/actSWmH4677p9m8F89lh9m
Di+UkW9Ufr8L5qjtVzDkh+GKph8n5bpIa7X2icGSp7914z7qYUJv4HGM+5z6CXg6P8zhmYkqpKWq
miC5/P2b/OLhP6c1//TwdwMKtHZq8Gq7xRJ7bmNiSj2NnO33r/+LBdb+MHcEBcbDYbTwcRSppz6P
MpnclUNPHmk8UWHfMJ1J+s6j9P6wBP5iWrQ/zBwzml1nUGWOyRxNIXJ5V/mYHaNE3jZZP8SHssTj
c5yLMNAPTqaM4dPvv+kvxpn9YRqxtNXNalbFrqMHQxmnY7+Na0MSi2blKo7/3nD+eEzLe4Ej1cav
JMK0fEBwrd8VDpLv/TiYzh/eIwyWyeE/TFr2h0kj5rLMsnToiSeOb2JN7BOwzSlAl53XG2SRAf3h
0a/QDcJstMoe98fkLvGQaqzaPWKVrCMzAmfmepbssO5a3fb1NsKJTLeDPB2ru+rCICku/Mgcso0M
PWKpYtrI84XtQWW/SprQcz9XKWaGjRFFsn72mxwK0oqck1x+qUajlK8AFPNJbYcSTNV76tmiJtEn
LiS5IAIau6RHYWOpCqOmwE8TD/XdGA9KHLqwTv0HkRuivSXpNA33syC48Y5WT4otsp9jvRFpY2PT
1YzxVTrUjn7LW4IMtmpGVUpfdMqXnW/beN86N42i+9l3ksC+66OxRr+Yaz0k3aZrLMxOY+LZ3luW
Syt4cJoxDk9RgrL3fSz6uL1CtCKnqzqTg7UqrRA8I54lYARXqGba7qEKJFm2EZ/Sfs10Gwzgc4qJ
+JzCTS2fgDEJmWcm3wFCLn58daWAk09oEjN0cDv66milt9i9XdJpm94lmbLKIcm+kUATm08ad07w
iiHGC77WkWeN713lmcEbaBCvLygQuWpRj3sZWYIVFus43GajSkG010Jri8TmhtLzmktbDtsSlfA3
i0C67VwYqppWMorsF1S1aXNEu2hyXQRbblZBWtSu9SDa2UGcbwbRrMDIIDW7k6bldU8KvCqStNLS
DUl8jsdoDlOlH+e6LYCNtWHcU7ceabC4mDN1TDog1Bxs2qjaffAasMen/Kid0IwPQWL7+dVYRFD2
ijZrebGRZFMYKY2gmoZYoIQT8+Y3aV+/h9ACrR2K5iB7wpHXOO9Rxbx7FBieiSqZBh7FqxKj03gy
NJJD5NNWiDJEjUFCqwG472ATnKWS+mrUVmU/aUMK8WBUZCMREJDmQzwBqs4R1eEyUGV0AzESUHVl
Nd3B9ds8QECdsJI2YIzmh84IFisIcIaMtLsI0ve0y+iBQADyIkhae5QygXJJBGtDAS3MBWXE8ktE
jovMyZD9tzCNGz9fV50x0+UUZduatN5Siftz5cdtktIMgO8ys6LVTXUJRarW8W5K3IEqd+wSkPSl
Clzb/4SUSndHP9XsGhqMh+YmDqUaXszWA5psuK0kerOUWXqbt47Kj5Yz5GOxG1M/KS9AUIYZuSYd
ju+HtsGmeu3EtGMeArfW7TfhqDD67tolgKzVIMgV6Hi6hxTnh+jtANFIlAOvfcOPa8JDm5qkEquU
NCuSGVWeE5sRtoMVbOMK8NihrA0XVJHZ+BLDeJEQaEWUri3FG6SPInoisBS/f2c6lCkKdI6Du/Jy
fHovwxQSQNwpC9RTH0tj3jNE/IwOQNd1+tqTftqccgBxzX5OzMHe1EnhmxcuawnVvdQNUJyNzmQk
R/K9Uot4vD7PrrsmWYzIRsdpIBORLnoKsVWYMElCNYR/Qng4rV7hzZewH5V7m0yJQ2IMDt5+ifHI
a+gfVNqtY0KABmKulDhAaPDae/HJQaq2wZRmalPKOKhuJt0javAtB3ikiXUEQpxI4nCjICNgHChr
1tl0iCZxkKFZKDBCEhwZ/vJxeAr0lAXEBAOtQU+TQx5CaVaThnmVQqsAvxhDcQtJAYBjCQ+tzwpC
FFzOnM4DPL8qu++0TmNUChgD8RzPhMA3iExMkolC1+msi0aE7idBavubr/qASHsr7b2Fs14kUJfa
ak6/DQ4RjRZiEnrRJTFxmHlxNrdIWQAgzObei9GxH2Ap+e06oHkNe5JKK80Fc0D98OTlGEpOtTBk
QBZFGiz5jwEikU3dzV20+KMQ65jtNBNKGk1tuC3LwI5rsQonIZ12bVhJXYYnZO88LxjzMZE1mzbM
wMPTuLaH4TFEsO8H1xlmRLs4oGLUOEEqAkLwlmHT6f1HFQOSR1tjme27Efal82mww3TadJKIBZ6A
dDC+VGlGp0TXXoer3U4h+R/sqR3Db1WswGkheCgyqig+5eTqkdTtyD4KIu1ek2Ky62Gbhamj4Z4Z
pVr8WNaQXAxgUeK9g5yFvFGnVcbLRF91OI1kbDXbHvuT/5oiLhlP8IWMjmyaoBt2xAZBDZwJvuVZ
HxqPFbrxib0m5KOydiZBb/amN1KX7Pd5RCpiDESNAFiYWqxYdhra0d6xaPGjYagiGCeSBnaE0c9t
LQruVKAO+SAbC6mTNORIl5/JOLuBnm+X24n+Sbrz08J0ET/SS7qqS1O/kLkh85NqHaDvWOSxGqzj
KmnElorAiKrFM1qkL5wC4+a+mKScnwE5Tc4mwr6YvxQ18yX8uVDnt5MbFv6OU+Ssr7PZzRRu1SW5
EpiUAMbJG+NZraypHo9OF3YtAEjLqyQywrjKLpypzAReayFN9I6+YRDsqmZ7p2dTmJ8U4qXJXEd9
OQLIxUsbXRZVN4snkPVQTJmurfFrirgy+BJbtlvf+taCQysLw4n3euh90niBD6m1DRZu+Jb3zA6g
E0zMHsTkDRjKHSVBKcXzVK8HD/nfdwIWa3XfAoAJb9oZ0vFVWqdJdCg5e9FA7HO7JRQnUbX9ra8C
X3zqyHhReBmqhMQ3z53S5hGegGwuh7BqyVS0G2Yh0ojw0/dAv0Uwf/VYni2WgnKEoVjnytW7dKgK
/TJ3feoRxQqAFA5I6sa0y+shJhGvUvhs3RGA8U4DerhvCVOadrECC3gAJhh7kFbALWCpBhJGW9JS
KO4VlI3hXfQy4H0kGTfoSaUdzazJXTLHjwaRtfW+RaVevS/ziDm9M98mYt/miZ5vYr+LHLykJPai
evSUaNdTn47ZfiacmDJRzCTiXo8CzO7GHjvP3TtJWmZ3fq4VzNa6Lv1tbRTCfzNMWCB3OQ3n6Bv4
FerJW8/NgFhFZh+Eh6kM46uhNUXw1GsnEwgFLNWo0+g10LU8t1GPM/D2GlGMU5XbfrBlSVxSr0V2
1Loxps2UOsAvPOCNw6dZzxKD66ijCJUh+UD1NiH/SoNzpHP40gxQeEAaM2LW/lyyG2xDTAd7hAwG
sDA/6Qp4gBYrcm7FjXr28WSbQFWB7ZycxJnSbRZo/D1Q9shMAhor1EPU8Fxf+RMom0fiMzMCssrB
LmqUPZiKb2VnE7YxFfWAjkAjZ/Evk9wr3RNHJLrPBSf5JQrLJrVyZok8OEVfDo9mnLULIr6BwMsz
VNRfNLNP84wE0Eue2hwb/FNjaHt4aeQQ2Ce4ze3Eqy23GCZGagw3VSzz4TnvouC7AC5a00I2E2yP
XOWI8iiIt6tZVd30Rbb2jI5Xw1s5pY3lA22O5Iy4qdZ5gZjWFtJaTey4CQBvzRJjVMtb7+e+q7ut
MSuPRdcEFX0BOsBvANyTe3+i6+24B500EltDGdUiIApjSrsvjTcXk7WZrGF5HsgB7xEwEFZ06BuL
MERCUgrMzNp0yTPU+NaY0ly36Xp4mQSkhTsQbKW/DqTKzQc/JoYMGfVQ+iPpikHgffHlJOZLyRPr
vDeFKz1UKOE4BNZlYrFpG7fakQXKSgfbVrpJwDw5D0McYmeZiTAEUpMHtr4wCUphLBI+aHmnRKnK
ODQBeFk4XHPqHEvPwFDnsyJDEfHY4Ixvg86D9CjCrCKmzmkHBBgshPM2nxtPHzgilNNX9gdjcQ20
ghMJEfUqv2kwe7s7FNJIt1SKkXmdOaNp3w1sDaLvRur37qmnqOTtbY5t6uswwGs8pEGXADdICxfG
XN2AU3sPWpmBuU9xIim263k0lvuGpoG5Gt3B9k612fsVjtU5gI3hGTTS57nPkpfe1IqAWs3Y3dnL
nvO7gixldQfybMeWYKM4MOSBDKSBSTuR3LUtKpQSuY0feNDXeqeg0RpaxcjZZzBTd7qyXZVXm8ko
vPGw5CRAz68gjH3JRZI3h3SSnoVbvGTU6JXh6HT6xoTSMHO7PuckBO0S9NAalsmIwNnLDEHdO6r8
LTHDyF8sUxTxXZTpqR4AJhMydSkqprp9KyuzuJiUUQGZIRIBr5lvImqtbZERA9J5RrixGBMeO++q
EHcZDnh67W0Y9hvCi8F11BJJHya3KU/2oOLsmWOjPyMcHL1gOKY+6WQc9gyfvLUMMY268+g2oCJs
Zvx86CpshWRo6gvzoQznWBwNDF36y1hUSXg9u/0ExzUx5+41tJntLgKf5N3LPvPDcZNHcO83RkCY
Df3tedbueqoqwAxR503WhZkWWfY96ThKQ4EVlrunRFfFd01hRv3nIEwb5F7YX99TplV5HEnYjHat
6+KtIt8mceCyzmS+I3eLAIgtpCQrH0r0gL1WO1fbbn9EoaXTjrjRoB2+zqn2COchVFQgG2SB9YHy
p6K2GHyzYiNshrCN7vJ4yJoLpwHryUZpmoyLeLJ1X66mpDZSB9G4JODeqnWQvFhZaiW7yjeHCqZK
U1KXuKm1s2gd2aiaeIztVEcntyJwbYcZlXyYWCndPadDqvJkbYU+5lDOyvbU2YcxrBv0BGZe5PFX
UxsV9HzfHcYgvTIJVQhdngkIxC9hIh3/0htQIeYrT2sD+e/AJh712v+l7Lx2Y2eyNPtEbARN0ABz
M+m9Ul5HN8QxOvTeBfn0s0JV3YVqYDDTqEL+ko6TMpPBiL2/vZaZuP5FGXYBnLEh8Ry8jmVQOzhs
Jjyj+XbOPaSvRSRElezY1OK39Dnfhv2PagmM8mRWYABf2sSKk4fZhd93aA2zniBbskX5iUwJ2S1S
TEbeINSoMN6HLU0jSsIjqOW70TdO8hrUyTycfdN3yGT3wEDhoLISCU4Icky7z8KFGfiYNRKtUcAp
DvGRzzEOdw0YPvKR5pjU1zYRHR2JrmaJC7oWp5MnfUBATs5J71rNKJh/mIUibJY0bj1V62Rx8OqV
Vm7kBmf5TNo7qHoNkQ8qrs2fmXklLky+AQqujo7ClPNSzT8WgeP5byktL3xOBrMv0eukvjT3YZjM
vJEZNxz3AyOi/s8ggCJ8tojcE81Z8BmPCxM0KXmPNEbdovY9CUHnOWhHktfIxJcsexzYK4ar3mrD
6GF0BwZpQUGZ7SvdedQk2vMOyYQFubdjIE/cOQ9mUzPtU4Wqz0HwJeF4XbLaTO95x7jlgW20A0a7
mxmxqAMR9teEK8J6bO3SEg92myTZDrZkYl/DqBQ6T8X85ll5oms2ZEdkcO6c2fLJESGoza6zrPmF
MKhydVZTI51kk/dg+dTe8BjaoTQXm3FjrCszE6GJ5RBWOy8mYTXrizqDX0erLvW5l0U0KrK3NPGr
5T6QSYVc57MZ6QdzeeVMoRitsQ2ruUWkCOpfZMBzSkScXE3xJ5rYHa8lw4/mi0zhIvxWQ+TKp2hA
4obB1xnYcXsElaL14JZTbUFVCbuKPaMsvRYoo3BxleQDm2rqT6rkRNzVwc7yy1YgUicekcuTzJ3S
/ZHE3Gx/eMWM+HHL1Ta0v+SCPPEFZlfRUAnj2meMc6jhlW3hIVlozIGGDzY+0DAPjSeHCKz7k2IY
V96G0jBTJ0HgUiFb+b2ZUEEpFyH87iSLwq1/RDbbNfTfdlRayWM5NCrPz3zzc9sfOhOetfeSAwgd
yleW5QnOScKLbu1qGTFhEOYp/ipcCLLZJ0laVNPam1WhYWXQXRSvfxkbdTSdqgGeBW53PBisLcxi
83wzN+230Rub4RSriu9naFOm1MabNUtzMV6Y9EcfTBDODj+LlM0dRFlf1j9CaiUGI6yzQep3Chgm
iJWTQ2HM0yA7GbwG6qOLooVN7RxV/a+J0j+0g9aBtwtxhpzi8sVdNcmadWqZqqqOnV163BGlT0KJ
tpXF0AkFGo7Mv2u3Xsa3wV98Sj4ijucj79spe+cwmxdPFJ9k9JgtKkBjGVq5n/9u5Dg0F+Egq3tN
LB/OTWm1S30dHM4sjzk8FcgXQwEzjNXdizPxClKZHOqKoqNbQLKJPWgxZhpz5qYsxFDZ2S0rIjFr
mpN5UKzM2hXpR9q6cfnmU+RALkB8vXSuLqAF3h4ONdR+aysZ8S+4c9PLJ9cmh+ltcs8arNdejJrE
NleLH7ZEPimPEVodG7dVtF9U2If7MHdTH762zzXyPAVV5JQbJ5qLiXZT1GfgOWRR17Z1tHOVteoz
BzMBeVfyWoc7L69KtR1Y3AuIJcMwhdHOLcppOBtdmMWMQllDzs9mp9QUQGB2fZiofdO4qTgaNc+S
2GQGIOR4D3J8gb/Xe6SHN26Yjd5lISbjN0fpOEN9D8vWkYzP5OQyKHN6TVBcWbaVeir9YAaO6swi
YqYFtPpqNrjhPiTcEibCuB4O9dPSRUPz/t0c+R9lvvZflU46df9L/6nfVT23SRT33yqrf332UhX8
/7//ln/7E9iv/vnv6gzVv32y/c5TPQ5f7fz01Q35P/52xFn6d/7//uI/U1n/jzQXjbT/+9ju/86j
r/bfhWH8/v/ShQUePYzAEfzHD4hd/TPGZfj/4XrIulhkiGohWdQTvf85t+v9hyD/bgnhWpbU6a//
ynGZ/n8ErhAWD5aQwvufze0yA6zbtv9q/niW/rZoNAvhBKaDfui/tV2bmv8tdXyyo+gPJY5DOZRP
hUe51CgGUsnwtm7UTQgqD+xqS4qB5dT2O4AY1W5wmQ3Bh1asuUzxlszmmlUmhMX37FpFdQPDV90i
3JYDnMtz5y0hp+YcHr9d3Uxq9Uc/ncub4TXedh4Ybew0AMjXomUvhBLI6XjtqIYDr4QJTA43nht3
7ztNcBVh1B6ognymQ91f0/awWGLZFtTv10C98ptphfmN41/Fpqwtgb3F2W0pkn0uoW33AncrOyXE
PTQLRF4D4rePeUTxNUqbjKrZew7tzAuXDg/7rM+c2byaS9nc4JDBpxvRLMVDEVGPdI81zDkwZ/7e
7uvpFhdMwFUYrjY0itW1GV4jlebHUZk3q3dg3GjfjWYxLzEng+8Hf4Bx5LrcU1wIqPBZrGsB+fro
YCmiMIfDAcWT1W0Ld/wbR150GPXTWtADv31/FFlNt2PDTFDWAsETLzxJaW+ZgpIMT0VcamF0Qt5/
BCC/giijJz2N7NZ6r2E0JlebFhPeMJ76cEC/azYF9dQMwivKF4aM+1FLMvJ/Pnx/Stdzxdk1u4gi
g6kRvxaAma6N5RAIj8G2sQjSuPn+YqZ/hTCfPlOZl75aipuaZzTxBQOcVdc5p9HMjlBSvKutzXDf
H3074upo4HRVLVtW9wp6OWDdmd7U9fuj7wfBqW7lywnzaccwjjcDuxuRgFzZsvzh1BYdbDG0x4YZ
lAjCMz+gx52EhC5HphzO1DXVD98fKd4bGSyk8/f3CyWsAl5pZ3rLnBMfN6KGXiMM+398zv0uZ7Mt
wWDn5c+hDfIPGmH2eoQB9Tgbg0NmPSehgFqDRkPI4j0AQqtsu3+AMQVXkK3k0VckCdw6MUnU9MlP
Ag4PIwZ0KpeQ1u2iQ0iQxWdOSHCQmeQ+CddlBGnqg+ehT5ytouRwxRhQnhK/pkAbjxOMI+e1CZmE
LEqneCcc+OXW7vhlOH/SSGpOq4fcOy3JqnvlL6YcQWaGybQNWhXCpQaUOik5PgkVelu3bJxrSW5x
VdA6ZQQ3nY7AKJFnLjlUeTeInlWYlmvLDRX92ydjHG5EixvsaxXBbv1zcBu8p0WQfZLZT9dJEdQ7
6BPeJqJBw5CNyZY2Rby0zMMIai/aOuMwPySqQcBdR83jZFjXyCUJ2AxB9Ttgtj5Qz4MEEbAawv4p
KY30pfG6EwPPAHmJbDzYHYOnthbDRll4cIPCvZLBc7dzKpJjF1CH4bxNqjtlzigQ9Zb1rfzbV+Wd
puJ7LFX4aIFEWStP1I8wJRsGuBmPn/TX6DH4F9EwvZsZ2V/orpRvGPiGUMqwJQRijyJiXVG/KJ8j
eAzP4wATNls+mer2/5bR/KysjPHBLgGlWTF7bVvGXWhYH8acbYNQ6JZwL99QtfmNBG1mRNmLb1D0
8i2g3fLVpgfAtnUOnzsJlTd2YkzbbvvXyuOXsVmajygJik02p78Q60wYOBy19mfonvKjpEa9Hwps
a4nLsFwRzFtAeH9jJBnJzHvB9/rfSVGrE/XKO9TH+FjGbXwwIM4Oxrx89EMZbWt2bRdkXFkZXhj/
EpthtubPWdWbNu3zN06KL7LgaOlSz380g746Rqi6UloOG7q36tUTxRsj3nh8m6i/zC6ZjGou7rby
HhDYSAh5erkx9RDjFFN0rl/6JfwRsFOlh97fR+pEj74crzMpBUo004+leSwnrFJVnGXHWuXyI01f
F4/Yv5CvXdjISwEbezBduNn2/CE4C20CaGfz2B59vzBv7cCCuJmWyP6A8Y5naa4+K2XyTuei6Yv6
eVmc3dKNOYNydXouy3F+E9BcawRb28D2kiPrenwUiAIZLI+GjylloaDM5zLeV7avjIPwanb5kSOi
sREJ3sc8x4ny/e0EzoC4F1zoPNs+LWQX9GsCbLO30oMHXHtL2RDGHOT71ZyyS3VSAGpJFJnbOBb+
h5m3f4qpWRjwtZodp16g8UX5/P3DkG6Mec7Te8nJYwfwW3042fxms399TIzUP7QalM786mumavOD
PaDcTc0Y70d6Ah/0Jp6CHAYGGtFLVbTGgxtxEKHfxth9ZdcXNnlX7n7FZuKEvLbHFgZxFxrv7K1X
TEyaXMQ5t9u5Q+biI+Glrxu9+lLuzKwf1jwxwXlxvfldBLfKH6s9bQ5zN1FjhQAAPHTq2o5SQDLt
o5YBNlrv8rpYrvVgdfGT4HRB5n3Cx9y03I4DdcxivjtD+V+yrucPhDIAfFKMXk5Jyyx2jeqFvhCx
z9j9aP2QWr5t7Oj8gmiVWQ//i5sxypnlVtLN3E9+PTJdNe9pmhofAXCF/SLow7nja6PfREE1/fax
DFBPr6nap/50jNrlCpdofOxS+8VtB2sPb88GUvfLQaLxUQ/FF7z44TzO6upHlvOUCASMLF0fFkf2
NeSwF2WjG8OzNn8ou3gt53Z85Io5xENrU/xLMCT2TEBOyFxp3FHlEk0A/NiMgB/Kn2G3AFnrp/rJ
DOc7uNm/c8JalKXxJ6nmPyJhRi2u83xDE+xrLobp0aEH2RmfPVzgg2EZA5CgZgH6OeKEbOh78F1T
74ZaFHm7ADkRq3VufbRh/LOloHUP0hETcRLcCGrc3S5qPxZoqnuzoAFE1Slh5sny3mlugbdo2uiK
9eyjUr5kBu6PQE9yZ5v3yRQahFnZldso6NY0HiTHIL/66Dla6o4N6LHO3tX66omDwoGc5uMZgt4i
Sn44BjXzx2bq3yr3LJKgeedg2ernvdkNSVFR8I0gbdqw/+uiZSeouJ9iL8+PAcg4/oWPxYJXuhRA
U3NcVR/0LI2NmsEVFCQNvKLymXLmfZJ2wSvFBAjPOCKN0N26c4VttbSeHUh9a7r+zsn2jZArBxHM
998cEy1l4jn9E5umtQe6abxa+kicchTPBT4mxDNHd6EEwanaeS/QZa5oyp8ZpZcniHqjXsVKDGHv
yWicFjpnR+oePnfAmJclTUcw48WboHZ7IB5QMFHVIT2aqSK6dfnUsmkGEcLuQ4Xz32WSwyXs9FXq
e8bGxt15aPDNJEGevrhD+wx3cXwMDOKo9sjtAhywBm8N7xOmiQ3hCQIppZg2E2aFtRnN8hx2vO2l
GwfngjYEvXYwev6+d2L5ZiCwBth+7Wz6WSlohTQzi7Pi4LqCfsDYmkjOOdWZHVOuzattL9Rc7T36
PEIzbtLdqXf8SOkMHCXZhQ2KogleWpntzLopPlprZqsYc4/kphicPcVWwBkBi8Yjz4qrZV3aj6p6
zHVj3aGzBJWFoapoTrhk3T1EbWfLvXEvszB8Rg06rMsJl94i+s9UOOnHmNjd3s+rYjdFFJjdKHkR
BmOTsuMajG23f/fy9ZRZzjmgiUYhu0iuwRwxFs/S895wF9sumSf2lNfDIJ7fqK38cVS6PFARKl8D
qjejDN68IrTvE5vGsy1RBNr61TLRMtOfQRdmFqCNTMrmJ4twE1D6ZL4Q5Dil+Ww/cZ9mXR7FKUpY
dBqTbaV0SqltZYgwrGB854rn6eToEQxzfvjHa2NYXw6kjAe10/aUt84Ck6DEO6vk1kr64BgInJnf
t5CAig79QXY3BbGvnQgzanJifinrObgTamvgn2TJrVpZht+8z/M2Gvzp0jU003tumrc8hlxZjWZ+
wycF9r0CgSGAUm+zlnn/oGy8TcEOEoRCAFnObLcJRpBNINnUBDD4L63HqCMM5E04oXW3a4edPgST
iOEGSz02MdSZxVW3vjN+d6iSHmTT/DKHkMXeyYbrPDDc6XGJ05mRxF9Ct9tiqaKdN4O7Ty2GS4to
CLZ0BqwjIH5jFaX+JmJhaRgEfY1T85LKMT5PDjZN07XRRdlABpdh2jO7n1JVhDTc5X145iwwrIpP
NdjtttVjo7VVBttM8Du7a+PZ9VM8lxcpmunajwXyPPu33/XlewnLNJIhgA6Q0+umiD5jmqWrbOJN
SRdBcxCxCtl+Yx+g1rxVtTcfVQBftMt4oSciyByItwH0xnRGc6QUhXkDjkfuZva5rNWHRmpNXyTN
jOfvh9hTn24ZGhe8joqGni8Oc1/aW2E7zrY2Z+NZhJVP3MP8aRmh8Vxx/tqT7PxleUayj7tWs5xN
BEYJGTRTVufASJatGJtNnqLNsnm9sP1gDSJ3eBMaeW0oBWoOEGpDkTqnnbsvOedR4eRO6Ex7JpJh
oNQX+hH5GmBq8pPb12dqCuspmUvrnGfjw+JSEi27Ov5ZmtNpYoDxVdh1vs+E2Ce2PW2nemg+6XWx
ORXtLfOzT6s0BEf0xNr0WW+u7b77yEZBh9mheAr6MXtWmWoeUifYQwFr9tWYO3t3MKZHO2teCzNa
p6qertIpeCen5Nui9kwrZlfNjruKy6pYm1gkpeAl6GPzkgTA6OtessbF9bn0kkOaXd3FK7fx5FyI
3JASSdRTj0oBssf8lMrgXhpezJ1ofLE4ity/H2gdTCvJaN86ARgLnCYNHugcBbsxdJo1gZVoL0vD
XQdLnj2JRmVP0lmQUKblxMtYZ5vFt4ud0Zr+veVaT1/5cSFHOhe/ld5jbZgHiut/lAzSncEmJvRo
iNH1R3s7YCS1m0w9OmQI4LpCE2xmAGfApmOfyH032ecCrswjIijORy6lAncll94C3Ob6q37C8ycH
/30q+vpSJibcp8Ub6QZ1+cUeso1PtXSFlSVcUxCDsAAOF+7yShnGrSHsca+T5q2nO3ag6MUFqV/P
AbIurET15mMUW9cwc+FATAggMf8+G810FiioyNJlwGbAe+1hKqp7MNY/dj3CiEdCjv7KNSImyZWB
zNvlhpTS700YKIljmnv93Bjnfz2A4txwIp/2wi0WqMnhAz8FCTEuigM+JDDfsoCFMLZ7x5vmF3t0
1a6V+xAexk7YE4nfOSWsKv7kLRjeBqBUiZ5MHVoz6p8CoVgq6TguVZLuOd8VzJEjUjg1A0Cz74dO
f5RFbbS2is7EqdMNx74+1N4VT/rzWEugwkl7S2zedv2LxzH0ZA09KC8Cc9VpLsr6JEgi7VXjbjuK
dKGnCUET3R8DBaW7uM2pT/QBM7fPrVRb6GlvjfKCrZmok9+lF5q0A4xoDkA4xCzajj+Y1U4dEDCz
gU1GsaouRUj6zKsdsOBJv1dLyHLOXNtmThOy6P2XB4Se5coUF8tzHpIi0tUz1XCPzNojGlNyl56V
cXerzcu00JPTTOalByFNEMZ8bspZ7oXlz9S6OtTHeFZH035hW7BlDRK/i44uO/eP6VH55perMm8N
s+lVN+q3JkzQJ5kPdOvmVdhY17icu7cl9WHaeJX9Ysyt2Nl4WE61z9qUc930PfOWRMQ/SxjKL3np
noewqj4I7uMcI+1zZjed3CJzKjZJXY6cf0Ww9dp+bYdMt6OJv1i9bM6On777aQdc2xTtNQ/N9oLx
pNhGBSTfPM8uliDB3cOBfpyr8kdBtfXVoL1NBkjuHcdML60VQyFzymkV0cra8iI4hnzNTN94mHGR
NP2VFv7wm/MR/ctOwSEQPjEZRm0yUNYIAFq4dUQsWhoITBuQjViiMr/N/XKb9LHAGQj+oPUr1oRv
J8hwwt1QgGgosUAWt3tay9B1pkPQUAkQCVRgSBO7KoifJrbFQ6pJow1SLfYFe1Z4HwiFYYIhnN4Z
oweFJ+yLdm3uDUeIJ9m0p0JEx3pQXPd9HJ1IFv3uIdrsR3aEPqCr53SyvT2I8mTjdcEOVsbG0QWd
CXrzAVjvIV5G+1ZlXQvKBTLRIt3f6FesOwYLYx2o5JFrP1mPPVutePK/DBsTU0Sh4TXLDoQa0BhR
3SEdDs2fLuNTHyLf5SZ6Jbd5nmbIhX5twnNh8uXazXLbt5z5zZJipHSfenhQT7hSzl5X/BrTOt/N
nQ8gMpvtcxznl3Gy/kR0oZ5yX7xFJLcOPbz3TRxjLIXclbLBHJ5VMb174RHeNnNlFsMQHh3F3RLJ
g9NKcAsF+RRiw3RjNcIlk+QWEeak3lHU8j7nRnEHMP8aVXm6GUNCq5JxN8WhTGbIRyfJ3caExw8h
f0fTMXxg2/rFNhQthpTGhqGTsypQ0pBtCvZZQgCcw5i8MMuhXtHJbW3pHQCjlQ8BeTFmlhQdeXdv
JlZxKy35UrVuzj21/JErF21W3d6bCF5HKlW6Gfzo6PRdcSPtS3ZVeeaunqe1EWBunFrWnsbLnhzk
gWfXzY9L7flamkrQKTPeuJl6t6Sdnq2surb+RDB17mdaXNR/GQixuvzdIebLezF+ClMrOqCi/WD1
fkPjJ3ZlW9UbszcnODLDG/fgEIGad0qh/jDaM23Y0WDLo1JOTU6BoInRbHYKDmMePFOmvXo+bwfu
2L+JTSvC8r1BjHosrmH9p/ToY7QVyPwmzoBDFVG5Lpto3Iv+d7oQ+aJObGxSmL7CQD1GLOHOV6i0
i+Kch3emCKBEJAYbO638rZkiFD0hFeQSm+inIihxJPr3SKaZuXKreU5SF+9Kxl3VTIxTgD0hsMv0
IOGYsrs/dK0Jo9hyqQg6n4PX74lMk4zKfYcKNSpKh0jzgQjQl8s2g5zLDTPhLre9Lzq2IOMTwpaZ
1FzwiJiEIhq4sh3WeI8U8Jq0hbNXQTjfjM4iqjv6J6ezoFeH8XvgVs++P8+XY2piimH72W3scrAe
O3UMJjs+8BU2OLKc73H+ICd/vtSW/yoyc97mc8LRDRXqQ23/6omiPHT1MhBytWvIWctN1nn83Fg2
aZCqovsKPnLIei3VIg2YMwP08P2RU5MMgJ/0ELSEVtPQm6+8hsWm7tKBjWcQgNnKw5OKcmZlSKxu
kYdGjfegAuINhMIOI7G4FT3r8ex0xvCPBx/w1cqPMm5+YQxgo0irPZOC98wJPyBN5q31m0Btv2sE
vEura6OLxSAjtx9yJxZP5LmtJK7vZtlG1vRXZJH/YKUtSNVmynfUWZJzIOVbxHO5z4YKIEr0wh89
kwkkGiSjI2Fjm9siJpc3nlIJ1AfAS0tLAtQLQ9pj+Zgkc4i1qCBlTi3mxKzPc1FwGKUvfSwYQjep
lx4YpStWqenCLfJGdRrIQ59i/z8/opIw7wtDXpEi+jc1NsENBfm2jVVz+f4S0WiSZvV8qrp22FFr
exzz5miOHMBJ/R4t+nYg9Ae6UTBHWESrZFXqT/2YDdOy5PU2hOF4Y5rcvH3/Qsz0/8rOfbUjlenj
17zVTTSvKUhL0NapYP9roetiZOMtnJD0pPMbdQLo93GcvTkGKpOlIgYdBziTOpNfbk4Tr3LNCfxl
6TJrv3gi2RZhUtxNt3xonaU/UBfYGoN+F6ZR8hZRhDs4RtVvYv2p5U7tvp8qOg0jSgllpNZLWBED
K5IvuKfZOiMM8mZzfe4rQzbbljvZva/dU14rRhikDxP3q8vDp2Gwf3XKid5tq/wocwOQphERtGJG
OG+wcIB1HM4Z2r7UMKn5y+hiAjXkfV5youjPxMTeZDZRiDTLl8WxqV6Ss7/jK5t2vUyaa8uA7IEg
UACQJj+mMirOtjkionPcC8NlB8+pPeZg+nqXzn8ndj7rTs2vHMeQbKbmL9qHYIdctNkhN0i2bj8i
kYK/NWNvzUXJfA9DaRPxRqbxyr9mxagTNRhj1UWut1YRM7NRQ1IzzvFzDHJDfyiEfUsCr9QEX9/7
kaDpi3uqjzGZN0xh1a/ujcxHvZ3Fkh8rzX6PaijwTQ0P3tZkeAitcJNhxTuaGu+BjydK1J+EJspP
JiFv583iB35QEOdr8h0aQM/Omn6WhtK7Gk/fEw+9VdE74fu9SgHYC0j2QwrS/vvBhHKfzNWd2/Cx
0Ph7U4PwK43E7zQcf9q3ElR+oqH5SuPzLQ3SDyDqFwK0fq4h+w20/U5j95lWZopMo/grDeVXGs8P
z3g1qnE4Rl7zbGuEP3Uw8x8PMbXxnUWIkk1Us2HOnUOgqX/LWGADCNACuKn1IyVzTKAOYwBdDSxL
2iIwap9AiVjAQWhI6Tzh4sJZzDrJ+Aw9Et86eEgJHOQEgHjRoWlfAetDCnX2IWV4+/790Gi7Qaw9
B45t+mcOPRdBVH7faRsCA8jioUKQEDWYEr4/+36oFWkyiJirkbL1JUGvMJt4FnDrPbCcZ+tKOxhU
h42BrAtISPwMDGuoh1Q7G3xtb6jQOHD8w+eQcToKtePB1w+GwPsAMWhlaBOE1E6IWNshrA5PhKfE
VTJCs6+d8p6jkiAFBFda2yVm7Zlg9kdycsI9kSChENpGYWsvBWG6GqlfKO+1tlZMzGxtS22yMCdm
50xkFtpxUY/ex6wNGG2Gk+dfD99fw4uI9C6BkGahzKi0OyMDmPyUo9MIBbtxBHSPdHnVhg46QClt
36AT4nMgdcuPQbs5Zm3pUNrXgVlk7WiDR7lsCkiCJ0+7PXxt+ai178PQ5g9TO0B8ZCAQa43XREDZ
ThGFRORoVzhZ0o/IBmoloYjv2XDwqafeEbk4d/a16TOVH919O3uidZ9cbSZJPRwlgZaXkLht1oM2
mHx/ushPqd0mjbacNNDvbr7PvzFoBwrRymIHghDppjakkDb7XcS2fJgijkuN9qjwztgm2qwyaMfK
yGT0etHelUYbWBiqhNKmrSwzepZI4mnxh/GkpyDJdJA4ufra5CK02SVqcbwIbXuJ566lb0xST/tg
Mvo/NKb0hznTKqewWM6else0IxqZWQtlIHV7rwaOmVrLZsCvOke7QUBDOmC8g/i1zqnW09QKUU2r
HxotrykUUfcAnQ3vT0a4teLG1LKbAusNmLjxLdEinEkrcWSU51sl2X2Z6TScIpfsMOF7BDpapUOS
0AKPa70rH80O3bL+vGDeURh4xqIHkEeB4WHCzvP9mUCWdvRbImJY04MTI4v4HByUrHge6KZLYgsT
0h/Ghr1tq0VAhVYCWVoO5GlNUKqFQb3lMWhGVHMb1SJYaGY6AKy1XyjkBrkqtIeIeNnD9ym484YP
T7uKYqRFbJDd9RjgMRq10chmqnWNEXJLMKt5g4gK86zGgMSWoXm0kSLFyJEQ6YUvtD6NTTJitcrg
1kAtnzacwzxWaa/fldq0xPwtT6j7kvuxuqSOfK5brEw9eiZXe5q4gSDddCpBkce9GtKl8jK+ZfO+
1I4nthQULtA+Vdr/RKPdWI1L99xiANSGqNDPX2hLJqt0iSlRmndOpXBsk5hKjyr+1No0pVBOTdo9
BZ0oA+WGj6okTtjx168pi08HDgnMO2fIHENEVq02WlnabTUjuQoohFPcLv1zbNmPeW3dFm3E8rQb
y5U+nanWOCJ9NTGE+xlvHns5hL7YzbRu7Fg8OjHk2dlsn2HjWRtFQ307MmRwUdbUrZPEaYhNYuzy
SccRvvIPHIPrNYTHBaBVFF1d/TA3RXsUQ0EkqB7OQ1X9Wvqx2WUuixIY5jca7eN2ouNpCPOXp31i
CGGGlZX3J2iUv5rKMk+tZdh3CKLvTHccSSE7l95fuGDJNWVYvw61EWHW2npN0FyJPSIw0n4zU5vO
FuKVoHqXW+/Axg5cptTjGsXUd1hnqAG7FvmkLpl2gIZUDlqlW/759DnmUFnHsCDcomBoVxJaOHkk
2mzbIZfpz9AuN2Va28+k9X4wZ7ecrNp7i949pG7gSBh3DRy56Q2PqjQyB3fGAef20YmcFQv7CMmR
u4gtFKl9nv/I6v+UVrTcxw8v2mSTMfFHx9/OPEHY4vrcFma5Ifw4ErEsT15LQa6wse9FEoOpKKZn
4dLY1S47yQl/BZX/MsX2C6AIaLIh57s+7HDgCXKb9Ce4MSO32HgOY9+cF7ZBwnongZ+26PQy7dUT
JFcptizDFs/QR986yYEJX7nNQ0aTEs2JDRnS2Aba1zdoc18VjxZvPOiZ2uqXab+fheiP8iVrVMT8
Q6YtgGVf3BOaIetxmOyVcL2bp52BmuiebT1tEhTaKUh5nfIQmsFC+waJg/mksenVcWHG6hqVviJN
g6Mw6Tmwdub8A8WgvY4K+gsN2z+ckoLngbCIqj7Yt/nPKmFUwXxMyDc9VRHTfL0Z0xZqf/dJxKiu
QU/dTAuxWZyY2qsbnROetoGBy2x8asA17GgGUfjnFoTa4eqWgkLRsqJEj82V2vPFj81HZsW9lT+5
w7Gr+7sEzLlN09ld5arT5wXvxcvKV7JC1lnAx0ySMnx07ZfZo3fZlj7t4KaptozVOrpvZ9zI/26M
3oTmULCO1UQ0ev/Sax8lgFMq6ES/U9bndUP/ldnVkFoYHktiTRcDL82Di+Iy55ZoNbb1aGr7pUSD
SXeMmVWGvaN7oy2ZCaeszaLNmQyD2ycbmSaOcMbba8y5TbtWBlMBTmkv1MqwlqnoFa/vdDCT8G89
leJINTmguuUXRzfG4VnAjUa/POyblsAJmk9m+/21qc2fo3aAJmRodmbc/WLWj+HTYTm0CEOtBHOo
IGN3DAL8pzV687rk8A0iutp42jkqedWpm+Ijj55dbSUtmC5eO9pUWnc4SyeGKunD5Fwz+EwhlrQ6
IFPQFuAgVaA9ndGfBtqDKrQRte1405YjoRs3Xg9JGu8gsUYr16zFIe+MLdhUNsRFcoMF7JwstKvI
lMUun7r9PM0/kqovHnIJjDUlUCGoc9XpT9Nx4gvtf4j4HWnD0I1Gphm79mS6X8ksnQvv2o1FLmjf
dB3nvJRMUyfpG7bC3pksextpuMHOTyxS7ahlo6XrTm0p30hLckTh+Fuk/R5wB+0rqg1419ZjY/zw
/YSsKOragmsI1uryJJHaxvzE2nHL8n4t1LwZCuuh1xZciJ2rub5HUemtC94FO0L0MfOoGfFmwdu3
GtBttXh1E23YxSP9/H+4Oq/ltpm22V4RqpDDKQNIgklUouwTlF8HDDIwCAPg6veCvv9on7BE21WW
KHJCP92rh+QJ2cNgOFjQ4Wn/a1oziHDkYyfETWgUK4xXZZyOF0QatysPuFpo1NDp9y2sAXsnM6oD
jtS2ms7+gmeP5LK7dgPXa0twanafXa6zMrZeRrHmGNqtgiSHuOlQdwlGk77hcW0e7sweVq3zq0Ar
p5h4nnGLTjpdxQu7uxmX8ZkixJvjk6GX7IWVFLeBFR9xj8IxcxUAPeeP1PWL6PxnMXsxyg89yTFp
sLU3GWcu62hGl3K2tiozDGco2v6U1C1ra++yS2cUhMByX/qgIHTKmTNl0FKR09ccr83NFRXO2Yr1
iotF7kcTS3q13AIxEAA3aH6OTSQbXlg9z9t9M4hdVlkytMxhRgfq5w9A7Y6vpmNtTSfqJMcYW60b
kGrviV/RjVIeMroCVNcfA4M+FxRG+yfEgKjWqM3lqNVuLCvHv0eCY2Oxw/I9ep+9xzSi43fd+hrX
DcGUmyMrAa7i7FGRLfEy4mPItnbQ+lFJN1aM176hVjsLvAvp7yiYh2ODV3JHnxBuyO6VdHgaYq7/
MadgqPM2cpWtMY3gnEP2hkPa2uhNj9Jvkny7nKpvy20vYu3+dopD1aoLTlpmuTUkeUrCZ//TWjvD
XSf7C1SQx2QcRvShNaiceHlYUDeerb3jQKXF3gqigQj53i6NbAOB5q5lWAeoLKe6XMTqpDxeYN/m
ouUU2U937TmXg3xdFlgFsensHcOoLgiSwMoR+TWdEl6dEfKCvplMKXbSmuE+Hv/E0Iedk1nxqaUP
egD9vdHXBvbFpIs9XlvZsR+cmrWn3dK74TpVvNk7olY5Ze5M6l0MxFiHkUNCMjhU+PmFdvbKgtNr
fDVLhXTs8Gtfe+IDm8b4chaod5TI6/5Ib83ih4bFzHeqMaRBMHARS22DmvNKe3TrwzQ0Ff7jIo2C
1CDL4uoYs21f4N9tw5KV9h4YYjguUCm2FXnh6hRzD7lotdQOqiPvm6DsEE6anDNea3qri7g8eI5s
3mFuT6el1NEcKrt5N5pueTEYaVkg/uFZcPUEOPPy/ZUdwGtymvn6/UxVs3fPHJZx3z5CVbhhmHUv
Ipt4J2YFRh0Xfn6YqSp9sZXHK8w+Be84fSnTz0nWIlIglQ+GklRU6+JvYQntYAhAFl3Xy4s51D9y
05mPBYlgGCUkQpdscI6Wp9Shtk37kVgomsuoH7qJsNY8I3j6WdwwEkwhEzNSSypusCMOhPfGNyMY
7zOvuNFEZgzgyOnKi1s4YaLlWzNIrA9dTf0b8zfSJbxTPdSKkaDNrvZFtiNtzJx6mrkFCNO8ywmO
fUwbyHEuS05tGYN5b3QojFNch2QzaRuQanKPBbaOcBtiL/TvTV46L4zG7K2CKHKwB3jrkis3jlyq
IwyWR92FRsElhya7dGePk76TmGK3lH4W97k31jjtFPo+RGStqiDpPEp4Kgeu6Yx9OZ3f57ZB1+7b
Gfe0UI/FQDzIzSQ4ALqff0zZOaVCuqbO5kvFxlffepfMpV5KIuOpdI89uH6vjLbYZYDvXlvWj109
YylihJlHyL270U9xy5ilvAxTxYSr3Aljqq6eugCW4K7TJ5txwIGmkEw3NHfF9259UN2sEUDFn9Zq
PbP3juXKWyMOLUQiYPLDX/BGyam2XO2umeKRFssIwMPojinArn075urTXU+HlWB0hDeoUoepGYKD
j2fhjJ+iOxvrw2x1TzXkeTgkMUMBrX5zsznKTC+7kjBNQqTIR5G7wSVl+icZvu+wNCzHoYlpcK/r
jxkrPBXpvHGy2WiPVoaqX/kXB8sbM/EuPiOiZT71Sq51cGgV4rc3LucMZkiU+Lxtq1z9bC0WFFJK
5hmPyuK0AwW044+4d5+AhYJ3bbS/lBkb13ROX2UF0MsaKPIWBuSkOI6feFKSey6G4d0szbBwJTHc
xSd9WpjJ3V8fuIb5u9oiGJU1WJ8SxR5kzrZ6T+Ll6PLmefl+xkeZ4g/HZW8RdQg1fbhZ68P3V98P
qsluoM6LqAHXs+l1auVzr8SpzOwXj5g5XAguaNl3bcSSD8HdAApDlzmmJDvQy/feIjcQ4/cmH8Et
IDDiZ00Xt+mwLU2NpjNttoyrNR+DKW5/GHNysmhu/PBWH7BRUXI19ixUi3PI8v4xYlOw4Jg9ARNx
ce+0nTebVFQiSb+XCquVcIvmRLIyf5dF8YIPgPBVUL/0ladOgH7ETUDgPJha91U43hxR171EMxpZ
JHPT3wub1km9UbwIAQ0VTVDNWxOHGFZHrzsRKP4VqKp65z8qdhBR7EPMvedW9u1bUwCtaCcOHp0r
daDffXzX+wofcTiXCyZMJ2m44UzxTdGedyEMuxtlSg0HKK8Nn6Bmh2k7vQovcykcIT64mbNzXwXu
Gwr349SbpvrVODhkCJKdqyHgBNL7h241a7jgwF7cpF/J7vFBb7E823Bs7kFbiqMjWcwEN+43Shfy
erx5s7okpdTP0sWLAnqNrPQAaAkTjp6dyell50JL/+8rD4fBaaomBIhkOn8/4KeaziLtqMqi2E1b
anPL4D5+GIQu7yqwt4uRdY/K6eQjH7KfmeQTUnk2fQHbtdr63KaSaAzTUy6EPdnilhVFtMNyHoXm
0KFO1tcdhv6F7tsDeql2akvqf11HuVutNYvVAHSRetddaeGhp0sWZ7k+fH/1/cD9c1znT7yE3Ks/
2EjB4QQsO0G9rxKFhQDVEtjE1MybcbMnH6lC1880rgt6os5+6lxUoX5zAG4v1A1Mb3TKscwQ2Xe5
UoWklPrPPukfSUDlzYTb59RVtnyUGQ1DcAqyIxH8ET7N+jzReJPnnUBrzfuCvJYcbr2DQ2t9Nvji
s6AWqd5Sod51C/EgsdzsHhlR79ktivXPvv9iDECdVcZCldtk5aFGiHrXQRo7m7n2GPua5j9jvLnS
kA8b0GAFM+uQs4A9qrb+revF8KIbw0vSTFbEImRFTu0M4QDVk5otab0arhdTUoQGx6963jq2wV1x
xALIlMGp9GsWoCFoLDn0JVlYx8HYXB05FVeN3eOQJ8lvxID8KrgZbTSof2CSSeg6yT3Q70DOprNr
4ybGJUtb4Mr58IHRXJo5MQ8CpAbXmtY4GZg76VibdJCBBSNGz1Ov63tOFRg6vfn+vaVgRCfHXU5H
07DucEqCz5Hr9pGDjrHrBUZ6zLA3WGX1HXraLS59N/rfM9UFNzLqY690uGsBlStdZ8HXxvu1ZVwj
H3rmlRyMtm3uknQI7FdmNNY2H3mJOjEm19xIxbVZFhlyJmLPsgP//v0Aj9LafT+AeOi3Dj7aPQfD
4Kpk3hxcRbYHmjCnL0Kqx6njbOmAlDhoXP9uedx1VD4ziZzRwkDvTDje+2+RIT19f6966ejwhIx0
78z0laCLLah0NpZAoW7D2K7Dmor7LwzD6dqbwth4GSVARABNlEW6KypGkA07HrWIM5drP3QnWZ7Q
yp1zOWjdKZf2viVGwe7Y37luMnb1mwUSYkCHTtXg2Kkpqain4S2YxnS3JKt7nz0NqbItmcBPSHM+
et8im+aPoyTDibqICjhsQHDURzLOW0Zl+oprsIkOtWbI+z2A3ueMDB79Rb/YPUF8ZtVfTiPSo9cT
9bGG+tqUhRmB2zWj768aOiQGb3oEZjW9wu/A8Vwzh1jfJSPwgg2ouCCkYYI8yuL+rrXBALYh2z3v
3Gmz6KTfjMKDtlQEybGzvDrSQL4ZQftuECn7WOKn6va564mo1BpM4ZXcjqOXfyCRy+PsNT2jWAKW
PemMjUj9ZZtxdd3NZuZd+a17V9OEsDVq82+vK7Aoa1n2s8BnVzvqjfaQa5rC2nNJUQHZerSYvo5x
I7DOwSDc9YthHce+Jb9QYf12vaxGY1Djvixz9cqnKMfw3SY32jGZKjKrPWmUBL3qCiQNggMoPe7x
sZ/dIBtSBSOr6oMUKROu2m0O3tT8Iuc8Y8bSl4fg5pzFunXVh+mQS/JdjkgFH+rH6LnzD88T1yJt
pwQw3i93qu+kloznBF5lMwm0tMpDFelb9ZYulYkJWesOIyzBMKmk94znN7BgLyqp558NYttWDWK/
uLN5M0F7vEw0zTr5UdNK9UOH+wuUpFI/RpgEm6n97LK5edMFwTfi+V/ZRKD5++hAPcLGILlPBhZF
cOJkdFkHV0ea2K6BO9wREkkeTjK5zbGW3Ja4p2q0kcuhJdUfjp3ZcHcbvSNIDX2Lu7k/9pq5Mghj
9EJLdw8eqFfQTH9abN2HmpNgKHpulViyfhksE/AHMkaM0AK2MtA5SFfOG1eFS1Pu41SIFxSTAJ8o
WNW0VMXdjzmLmTA4dh2/3QzfHKScLoxnIHdrqN9XMsJSji1qNA6ceppXTo68FktPUfRY/sImExBI
ogiliae9QMq/+7qgg8pS1Vl+Cts1notff/RDT/sS3AQGCWp6azP4ifHkBjvXrj00dRc/lBdkEWwh
b50TIjlnyyUQ0rghiBtc+Ohswa0rgbf9Ao5GGB/74zlltrM3rRTbtZL9LmEyF3EbptBv7PwtHuf/
O4jjdiECYKrXUi4oILh9YXQUHDBy6xH0s/5D1sg9o+GCxUz1Zcc0MyNTJOvrwPeHz6nwX8QU3DH6
1ochwbLTjWQzS4/eL1Vrn34Z2Ecsw7vERE9uF6u/QSr9O8DZ5NIYw4WM/vebsHTvTKrqr/qGtsHf
ivzUA9cD6+jx//0ZH1d1tUftUTp7pccwEFy9vZLRG19noo8AG/KHbo3ZJc2dAphOL6gGy1EmJSp3
lzmCQobOv2r2lzELN0JdPCGotxw7OI4N49CHjj2hE+dmHRrxQgJMsIiC/ntOyMf1YKm7yGwKgNMO
y2Dj4fuKq2McNy4QXvFqd433XCxCer7DZxdHbooLsakikzTopgns4KZNavqVV9WtU3n2Upv8rhZh
jNFAbsfnw36pnN7dSM9vwtSqre33Ic4epicGJe/s+PSVFUkO80sy3+hTTozOVK7b3I+87+wzb+Xy
NdbMr36exGGdiLFHjnZ21O3lwNRLnakBJcxdkCry8sk/fN/CsjarIn3yfhnKrI6Fv3CNT70dw5KG
f8WPAzoLNV4mL6BksqOtJpOpbxaWA9Nw28PoEfQUAvW09QoD83liGBNMvXTXYWpiy1IYeHUQ/NRE
TYE7bStXP9Yw5tH++RxLHF5s5I4bDcBuNknYTN7ysG1AmImFR4X78n9QP4ITh+wsKgvL5fj8R2sq
Y8foMWbsQlwvRYdExEJTSn9mFQnJ2N3p5tEdvCP72TkG+B7RZYKGjIq341/vrdEpGXNIuXeyOd92
nnHQgjl9yaRy38y4+cx0cdaQ0XDHXIO2Lu+4DTAMUKRoGPtutZVDh2FN40IQZPqeFNpVE8G4sdBS
sU4yY7b7NWPrBVuFj66Kpz9ABCkipFPjtfYWwbmu4prCrD2Yzd3SefvUR2slMA3xSDQnHcDedin8
dj94TRYybG/5yd2/uTCnw+w78oFrmKRg6fY/g7w5j4QT/7GZhWY8HHStupvyldXT4rbWYKtNw3T2
3b3FlP7LsPQD+IHmt4zBH+d1Zu7axXRDjbqtBP/yVmj/iLQDFpusZIedAQOx9K46DuILiML4nBcM
ibMXTpKhx+nFuvhJYMMk5eOYdkP6y9VTdzP31OdB0uqwMvFT6KgbnHty7chNfsuOcE5T5m4zI4Bq
LTErF/ETUwcYUqL3mvZPxAFN6C34mZarx4liTrJr3NB2ljKXtxj/5KPFosKbdnkrDN2L3DxZi8p9
OioxBZ9axheUrrVMmGlKOOi8NXegus13zPxtRG6N3LWzKdImNNZZjPTOaN2YoOGuIWBoH0nPDC8X
qc2ZLE22hGrT0LRcm2i5G/8Zqfc7ao0b3Fb+7dbFBrWfZK9fnCzlst70u7qcKEvV2+6lX7LkXDvT
X8Z8XzQrcJHsRPnhagWNjvMunfT8OHQWm6NDk2aeQFQYuuHiVRY54gFCzTxepnVvJOmSR3YOD22p
X1sOyyAA6SljNhbstGr5W5Z6/Zqj7DbxuHr22j3C8y+mrXIL3HbvzdmHLKCNlRBwvVzp26TQaOlN
DWqtOpFtJ1Fv9dH7r0hc6prL4uIXeBoWwMJh09B55s5szUIOp8Jlz0ey3E5lcFCjjud7kR9xG78J
UyrEU5OqsKbB8qxuWiO10ImJWEvhhm1TZ2hV7k+gaNlWJrUZQd91Q1fTBozMuzgJLkOaDAcVp4yX
x46UEmPx2Rp3paQGUzov1chARc71GFZWWe9Sg/l613J2g61abY1x+cpyZjwoV+/0zU1HQ3Zqbwbq
zRsxzAn/vyYnxIeDg2bk5NYauFYI+9wJ2Ka7fhrGT8tJYqpblTqP/KtdC56JEzVOcl3P3J95D2He
bnlvuShXeLr/q+B70XBehUlLDxwJVCqtIdppwG3I4TVHDkYkG6EHozAi3uXqQme5t21agOjaqEIg
WP5xHLFEj5w4alybaiiiLsZOqA98iuf1Qf6r3PQt62zeoTSOX3p1tRqNqNlsiF2NCPyzWZLDon9J
yhB/wNHRdtBn+2jMx+YDaDv+SBv4a60+cc28mCYIwA6kyk2AwDqBsYwPBXV8D/jONU2Xr4PZmpEL
PwwBHJM2Zm1mHYCjU1nMDBl1qmNd1wjRrCZ8evPVX2C8kwZ7M0Ce4DLQX2bi7pYtkjNK3LxdANc/
ubyihZMEg+472U/pibdxdHOCOLIndqH7+95xDlrqOs9sEorV3vcQfSv3yTC7381ucwP8KPduXjb3
gZueRXgjnEfuZ+lU/FaUnr6WvepJlfDKzpbxCm9uDdYvxXWxmb/L+s8MA+IOCICBLeFWtYgUUtgV
n0J6SJrVFKgCJjE97IAB1XHr+ohvnA92ilT0mKZyZyeDfcJ6+AbcmdCnGN4SNJI9uBKMrkWHG8OH
FuEtd22yUQVnhXm0z94K32dYsfirDGJ6e2yFOTpc5ZzgSWUYNlg+sQVyypL7asQnStnfj2We3ju2
l9vYadYl9dQhzVm2SJadWqxwUSDMz3TwWmIcsO7BLARRooc+Jsyj8lpSTBjd8LaQbs3K6TnNPx2j
/k/VigBP4m+GsvP4Zugx1Jn+b+E+/rE9TDI0XxhYxe3swQTHueiDvhlLhdOYF+Xirp5Lq6jPTZ8F
F3z+rAijUKEx5+1tWhbuQjIdoIDq90ouBSvzr4y2Dl30fP7rIN2UGCZgV/nNVSzXJLWni2WI+eK7
g7VXOEk2cD8o1VlS8BDghXMgYhFBVh//IjWrWZ7Q212Oew4/VWSb0oULKNwLu5eBV06DXRe0R+Y5
86F3uNFytzl/P7BL8lWLPIH36lxAsdzjTmQO+McoquCWEx7dG3DqGZq21oUO5WYzmKW/t2BRYkYt
qcAaHpmuD1EKf/xM/CyOigx3hthPxdxHDthn6hOz32zF/nkeZ/+Mp0iarqJZMnQT24n6YnQiswzi
TTxUCO3r92YluHLccr3qoYxXAHoPPRmmk2uMnyXHz0cJ8/uFlQjug3yYdqWdOl/8y2iXu3sL63be
TuFYk8sujZ2rCnlJ587+3wOcYxfJUjYbqbr0PFT9T4EXLxSQtBDLvN9Ctxl3AV+2tqVsWqQ9rs2p
mvE9NHmHgi6cHRZADOho4EwBMX1Y1Z/e83il5uTP1JanAtsw6mMGXxUSmR8chgqALvUS8Is0MC9j
hmOCcxkTIJP5bbIOUhzgcRNiax27L2r0TsBoqLqwc6LLS0bSDN/SodGND/wTMMjcfohazuAb8yka
A+/5oJ3HvFouieVhrub2TMvTX/IjZBXmmXrcLtlyNldbuH+nADP0niNBuS0tDHCiwasQ0OM4+vAM
uvZhACWG68yFZhkwpOas/AxALMh5i9pIJ6XxUXssJAa201hfAyK7KGWDGQXg5fbzWjORF5SOGiqL
aK0QZ4Or4i3zt5NN43vvEOhKq9S8AhreLKK9MxQIYQNwkbLBxi3rR6azs/TW/h4GfnVd7N/SehwO
81Qbh7rJrrm3kEwsQTLG9fuk4Y7XDS/f06Z1CmosznxU7L2XYRriWgkAzZ5w6pLVcO1RbfqVtIoc
322ctJ/vZBTFPhEA1hlXH5hIxjfuC/OpN7qH27Bqiw4Ujet0Dvno4ddsgG4a8+Z373awsVcslNHJ
/Pb9ld5mP+d2GY+pPLpFbJ9rw9wQuIovFZ1uYb4Q/s4oC18K1jRKuOhSxw2wcbyOml4OETY6UdSb
ZJMsAf8Ta7Dd3vNFg8OR+U9+zj0ISi/iTfOp9ASvx4RZNuXuGI1wteMsLKb6O8zQn6u4OOVdh1kk
mDmqkMyWVZIeCb1dcuBSGCqQxeGhsvJ085eZak+nyLNTMtBw3o4QdMAmbiZlloe+aP8FzFEBove/
3Vya24ZLCAhQh57TAYOo48NpHt8SzR+2Cs/mwac6nIT1a+4wYF6tcJk/nACPOPsJ5yCYzoxDcLGG
2lGCa347G3b3x2DGFfWmO9sG0uq3MHED1gTsyl7BEX9Vh/aD/0erArmfhZaFWaEd6KS196nW6Uex
z5Q8AYaaeS8Al3dyubkF2CtPfcpAoTV/g+jKtwzgsITbWN4VM3QwL9MxznGoO6I7WGBzt00FTNXW
0T60yXzp54SrTWdpxNT9R5HaO7AQWN31klxfEeADSZd3pzJSELLdDzEkr5Yj/gygdQHtuQ254VHs
ktglULvtBFRQ7OnIztyl3eaBYYIzwrCrmSxqVav9J8nyU/Z4NBppPBKOa4l5AsARGnBVAT3Vzd40
8jmK9a5BZXxN8gxKq4YkC0cqZz6wWa/azGrlS6106tUnJIwZe/mGGuxhGu9UA2D/B5y8h1m8WaAS
3nPUdSW3JCt9ckujxa5g4hseTUwwmILn2Rn4IA3JPfYyZ0PJBEJh+pRmbAPC/QGamSKrCK4zlk/U
6hfd04szhQqPubL7TSBNtVu07gJbgwktYWmcfsxrEQbidFjeTPU0CtHfldXvFe/cyC/Kv8JxraiW
60HEts6jzqeMkjemygzxdinYV3Jkc1jAaX+DLX3s9exH2lfxiTUVjqZciAi26HSItmHrzVijmSxd
qtgi9UhZycGNa1KDxzHOszccJkxFPe2duAIsHPo8w9Zuf3dBq8KcIQ47IdfGQf3J3aU4DGZAcdes
M6xrxIuhdS+zxCrYpx3SzIhtBltysoOrO2xNw0On+paRq2w1LM0Cd866zy29m9tsCfzh2rLAdP5O
FohpLETonQFKm2ncau60UdQHu9/bspNbO2lRe3N/QsazTTC0VnCDKwqrrEpqqATiv3iciCfUmENm
jhGY6aFeG32yhRGRwSz3xpMXQJzWsGZlFkRFjAqk+Psf7QDT0TZ7YtDrg68x7s4gDWHRdOjxwRzj
uGB0pkTiC6k57vlV9UjM3HztSh3VR/9ivFfse3q4jbIwLjUVSmB5Ww4NDPl3buAy9gKL96gKEoqq
qOVu7rRTbYvmnTxZyK/Yv/DabaXiM67Wy87sP0kzFhsKr40X0zMgb8gSIWDGGzsb8RgZdhecrSZ4
yyl4cNmxTlQ1Z9tYm4dT5gA7QSS5AWglaA9QyjPNJvIKW76rcnxA5SbIr/yRO2r50zfMgSQhAWgH
ixwWXcZqhBy3nT0wTzF0jpMAFPcIFv+GmiJwkt3dG9/kpcqZkxjAeHfuW285LEWA37IV1xejpvdx
EOka7FR3OcAmI/AO0sPpgIxlRjeEQcznLs5y804q65+FUsIcnIhkTDbRpGhtRwSTwpTUeky226Ol
GvkuprAb2EV+1wAOb5MGV6bZA8kaJt4e2Cw31PXoLw7a/I5RJzdAf4ywNNv14G7tcaz35iLzEzTg
dotdtgfFfYIp83tqAIFgaSPRMrLPi1QbdoMPB7Gru2k/sZ9uE5dlpTGeVfy0YtcLm3hJrp2blBt4
ifa+0Mdjbyf1oSZaUDc6tdBzM+xGbaBGQwN20Ra0OdgEzKPcrY9Tw+RclRNgPgnioqq6k6nr7wv3
9d2iq3GD/aDdzqoHFk9ynFWaf59TchJmPlpxPBjAwSyqqVhazjGlNv1Ih9c8ph9CS98mC+wLR5AY
jBZW7LKR8ZEzT78dXcsMlc0Jzlj34dTZjmsCQccZGtlGdUMvpY/NmV6o3Snvq2sp5OdGwuqY6DGw
9XdTB0EVajYTq5J6lkaIr2m02JGWnPQ36+Dk+6xauh3ik9v2Sho0/RGoKoOeibJtvpO32komkGGM
CfOqOwm+TBcXA3f6jRVkIPLnczyCl+ZFvi5KvHNYf2V4+E7BzXqd9lngAjt0NK2l70YIbt6tvtU1
Z9lBNPR517qYHaq8i292R7zBw1VaO/85XMNmfTgtUP+MJJvQbbEzxI5Gy9c8uHvHUtzGS/Pj+yxc
lHzfNI3XK6KT0+kYoxe0bbtreyhWqyKO+y7/nIjvFajnW3fc082lH/Wai28bY/J20LGHmkIxz7Ke
v/ElNzeqEOqIFEg0KMmPqdyo5k18CEg4rt8HNLW/XjuD8hzNC0VxsNzKBv3JF+zFpy7xQUIxUOSC
BCpspNYsXpaFPjKsJ7j3iLq6gxumpU/00kiWKLF9RgzknmCp77g8iRdf9W+iYn+fW/2T2p71CJy7
t8Z6X2aOs3YL4ylJvYKPRfKc2UHWSLAdSXuiyshwjsSQuJwSgaIEeHnTco5uyYgbSwkmRegl1sbm
ZX+3lMPJaPIjYbPMQqnqAQpBsClYLvdYW+YT0MGz57nGXWZax/igOPIxvUIoaH9ShFxjDV+ZOv78
G7amG/bY7QjK9G++MYhTH8weTXjlnhIWeSpsDTC3nMxDqtfGfmo8DwA87JSBF4RiO/8sSm88Uk6F
au7DOdLsSEE2OhjtgHdQS/4bmh9SG/42i52/27VzcEZz2RA/OnO5E8cO8sEG/tFCwUdKjgdZ/kVH
YZ5RCs69nQabhUm4KErrJ81yLSfMWgqBzRWPU9n4x6JoIfzVLM099CoOl+67TkaI8b//ics0wGpL
rtBpIgmh4CflbLBO06g1Vf03FeMlWOoDoKbxpSfCeWex/c9ZrFtGd8JNG2BLdblJxSU5eWNgHda6
9t+i2d1t7It3CIH27DivA6J2N7lrHVNZ7b5viQrTBc0X/tUp/4LT9z56rSCHV01QemzWGjm45TVv
OIMhBwxPCRkRzUlEbgHNUOkv9eQZREbj5pLAow4BXtTcQWrwQR6+J7FSBbpK4iQCgASpoIVsgrea
AKkTav5UvDt1EnJ1//BnjROAmUN/b1rtztDrTHnYbzTF8dH7/KMh4ZTCdqMCxqu+EH+ZiX16GCM+
GCwaRydjfl0tNbnfLOmOzTD1r/Q97fKRLQXddngtMGuFijmlwf5R1a3OZQS5YLRVv4/1gXsmQkC0
lHlDgUI/I9JUQOL1quyi74ekc1Dcvr+s8ZNFvrSbsBwRsfqKLomEIAVu5xIZEx+uBvS72LTu2ETf
z2vGpkfiMKHVLDHeWj3ZjzU38u//s/NmuBrr/z7HmOA7+i/WTCqmDQzj31+RK8Id+v1cOX2ukxrk
r/73p7JR+K4SrPyZSafQ94MT0200ESqfbNONRIe0xN57sv3ejaQYiRkmU7KlaAXHY+LhvuiU5H23
Pv/+qpGmfegcZsbtpCLkrin6/ur7AWhnVm4G2yA15NlA3iDRoYCeWqnHn4HWV7cUC8LGnjvnaZPE
D9MEK4KVC5/0JDZ8qMkdhHDMr3YZl090UYdg9lNUKrlqXrNu26n3NEebDHOf7iRerYNXSv8J5/53
GbfWvVN9cgHF3YIWjxHbW/1JuYsVttL9Rd1Vtu3LxXjqjsmoxU5RSdanre3/81D+7i0lA++eiZWp
+jUR2Xk6CJMXAvAsluvTEnktlCKWrCOe+UTTyTZYV0/dpEq6guLuM8s+vzXJYrRN4M3EbL4VS7lQ
8ChYHjd1M8FKX1+AOLP++QMKJGDf7GJ5HKC78e+cOOmT/cy4LXTGbApyQ3Kwxhc7szmQUJi3E22Z
PR3wN/s2deojxzGXvNlEDWIiEK8DKum5sAGpIWv3man37/8szYmpLx7BmO+nFgGlPb4i/UBmINWb
8Ykk/YcCo+k+Fnr9QWkjM3IEU22ClwSQLNiDP+vphuOGkjNhIz9iDbu5KoGx9+QvbZkAu8Ohpto6
feHo+F8wjPG1o6ltI2couKOPzdRZQ542PY0bzy3Te91K/90L8O2tf24iAihnYiiFUrCzrbj8WqyJ
0Jwou/P30xQpU1+sT9H17b4iYbMF4OBtxkbzvgjkQAjpMydiPml/Fcx4+NO0MzH5jMmh80hXKFmz
R6vihAglboQKyQ5jzfrB3T9a2hSCokh/9L4BpEN3523Sg5KYSJxvB9GfyXLpb4OVzbehhU7lZr3/
lS9cXA3N8gGSuP4X2f+qs/WnK0p1TpVncsaogy8Nn8K2rVLr4oA23GIjMDn61Mc8bfC4Ff4m+H/M
ncly3Ei2pl+lrNaNNMxwLG4vIhAzGQqOYmgDIykR8zzj6fvzUFWnxE4m+9bqmqXJklMAcLgfP37O
P8ydjhHVYG3HJGhXlDjcJedx4k5X4jnvWrtqRpspcOzypJvpsy7JsYNwOOnU0TfR2wjnunnwLXJz
Ci969JRF+haS5ImsaVqBm+Gth310jiiJL7uMYrg5UuIM2gNicOlSQJNFHcb+AuIUAYUafoU75VsK
DRRXWvQSiv5Ho8SNVxTzvJ+ll1sPauJI8RpS21Dt/T43nqpMUCaK6ZjEhqU/aZV4xfIDTjP3eBvb
jbSsUB5QxfK6NCbb0yiN6noKmMBIXMQLcL6MdUDJtKlXzJi7hobqsXYVGra+iiQSGKtkQus5WV3G
OpjNxsMQhygqhz7zvbot09tmyL+QS9d41akuRVzLvPfV1sPLOkKZybV3lc3CdYAaO0rinqFJ4HEW
jVL21aUEWwW3Ih9peFpyPVXpcISykt9CGXqAijCdQ1xEid1Ef2foAacqrfLEbrZscEt5TCMkh4gE
tP7l96sK8xpNH5srtQiyR380f34/1EN1gzXDojUICknSVE9zFF16PQ6aH49AmLIrSyka/H14Mq0m
ZY/NMrzSTMN5pKwNuAg4N15yX0vlFicYf6UQx7dGUbdnjB0Xdl05e+FmlNtM9651Ehiy0+BSofXt
s642SIlPrM1IrcpbXxWPl++3umKSVWj5PjTq/GsGIywAC3hW1XnZh7RoArPsVsE89UiDZTXnnGlY
91m3i6wyeOioWx+sdMRwRv4RzQDaiU1pH/CauY6NPr/VMXh10Ndf4sakHvSe488ggn4LVXLEXsfL
FGMFZd5/aDIMxzGR0+GfhfPZKJITayQHaGQhWlIat9HUf585beuk3ZNZ0NUI/WQhBAf2br6dGsSZ
6AsECzEN5ROA5Q6BSRBoxB9jqXQV1Qi7fmi+1ij+P6UgPMDaUziucoKnz3Kz4F2g2qx2m9ro7oqU
NrJDaZ7W1VTc5miMqscwnu80G4S+jSKml2P/sxc24UqLj5USIPNmxN1N0hLoRajfJDVBux+b7ygO
W+eEmpnR8O6Uhor0mOcqO3E3QaPmfBDBkiSCr9UKBEHT+7cUWlrE8pDc6eTL62XbuJvd5mhHgX0D
S+wsvS02qtxLjZI5bpgSnYMSB7ueOMfKW9AW6VPGhr/rVC1fXb6tht0px835DqkTgTZOjp5/8UyR
NTr7U1oujZHeYhD3zkPK7enlHJ7d0FqhxuKuAjHCiOpdKkbB1kw7NOJp6BA2nHkXd5i8aahyPYH4
hskhx17XAWdokgZVsW2OJgdzfD0QqQmUp5Hq3tZvJ2WFfooPv757wuGxvJk7ezyFRvh9zloco2hd
m4Ba0FpDJAKaH9ot+E8hZNDpa1dFrQsVARxVlOJcBVDE54QGYGaOxVlRprtMs6rbdsBbyrfRluEk
swVpTHKiM+tCpKMMUW9VRcvPgwXlRrlC34ZyfFXh/jsVd1WDTtxU2FusfqCbN+58njr/i28k1V3b
1f11RQ9+6Vb9fKZ8gbphnwO+hL5yZ6Cyevn9YmiPSjSEHsHMS0MKsBU8aeLf07Cg1K2hgwC/LJ0S
dTXqOfUHoapP0MArTMiukGDTDrpjiG2RM39dV+yscZ8ZlIAig5XcVc3sGfhXUWQ2nnGg5sMD2cZk
5SghlOGueKyGx95BzqCgP7oHODeyzq327HagOUmxkKR5xk8S2ICampLOc9/0Geej2J5WNfoGlAj1
s5JHZNkof1x+c+qtO+zAUaEW91mvvsQ5wi0T2PQiqvv1qCQHTgOAAaLp+xSH3uzYyVXf0+tWWpLs
MD0Uug/gfyi+GlY2rkPMWFYRlhELm3IY6RqKlb1RncU0U06ITWeLRMJrFIFWCFLtjj46K7lp40Nt
sTWY8bKjZY+DU3lFW9fejhj0rAL2MmvWePIYakbEck6rtt4CJzNWJSpnVJRIwx1sbGg4cFx2mwJa
FuCfZYQu6pJUKl+UNcQLRQioYmzjLWzCrmdwReGKA1Ksxr1tzPvLisIBE8VH4b+UvQuGNks2mY/Z
qdKYMzXolQZ2GubDcbZGiI6zqJHD9u+tCN2tKBRLtpGIqrfhHKKkeihxJ78VqWzXapzS1VHTzr5b
3mCfyhxznYVrgZqVElkDh+Ot1tiPdgcWkSY8GUsK8aCudybZLbiGwN6m3NEguwemHvaraHJupwmj
4xpXsJpKA6e+qFkN9ThifZ0cAtOhA4wOxNhCgKZWLdoxuULz95G1vgHX9hVa51ckK2bwV4Cw3Hxu
jj4yK4u2I/PJMPOhouojb2HUy6hMKMFPhGi6PQ9+gcubqryR4qFMJDCT1wRV98FCTBT2G9IVVfNg
hBgDi0C9a82CtYmHLSqX/jKFnIqwjFFvJlVNNnGlNiuAOezAbbXhBD3QHVTVXTYh2tqQGXPUhopv
DjFCOIn/jYPcESod/hz2OEHKKI8mnla7RAO8K8dYNFF6rtPoJYQuAPc93QP6uTZbSB2s6n08Q0R2
EpARlvAoQMLvQrAaLUAbDL78c/OqzuCH+r2s39EzjPQHrVVIvRVrH/jgyhPRmddDiRohDOwEqV4O
s0ZnPTi8c1+WMtxm/IpRKUbBBn5EGdLlX0MHLWxeVULuuw3NGvPHof+KjDi45hwFuAC+IgtWNlkK
JenBbSIk0RCNLMlQGL+EM8vAxKaCohtelgr09pVOH/ebaWlwcCRpeyJ4zrYS071CBaHRHmjQ4wzX
oAZK9cg+CwU5DeHcxL0SnwCT5dehTUYeq7n7rdW0xyBJclwpOLlgtoZYmRllMhhvW6PqCQFi9HK7
fKo1tWEnM9JrnfejxIAOw5namNWRKkEAxhtEMUPpygqngWAkmuzNahUOJjpW2mnc1/CFVQgOZoKH
XVcgUKiSF1IFPvKur2gcoTdqzZChji7nQ8APAvecsBXrWclhFCOue8SQ5y1DTHmvtPZ9AF/5pmSQ
F46fX1cascgZGuMgqsI8oPneoI7e7ytkjr+5mYhXtTpFey1Kmh1bVO61OfMem9dFlI3VKeuxOZ2s
a4ow/RZpqvpO8vwJ3fYQlke9lwbWCFBtazOryOV1G4P35gABolmr8X2WA3S1w0PpOug1Wd+ogUxo
cHCVoDv6PsK0PrXyjT9HeAI9tunQMzVrSLJFoV8XkmTm8BfX2sAOgG/wq+uHXprr04b5Ny1IxtRl
GcbRSuUDwObfobW39cMsupoMiHfYo+CPxObZhMhx+GW+IgvEbEt0/S42uzdargM6H46NQEFD17fY
umTxywGZh0XYYftR+RoxS31li1gqFm20tAFJ3IXbWSW3dWkfLMo+C6mZp88wRtsv4A3RMe7VewlI
i2Qu0QHWa+cU4pg0KPXN/NvcYVbn0P/PbLaEqUfUawybfam6BGed6hPaSEpBndOsOYh1PQEKaVEb
35A9xSnGwVW+xxzV13TtkbPoAFOOubuscXXzGkUkzwhUbWlto4yNCDDSb3lCvtClW3aRvYZrDbJn
Por9yi0y2/2xFk23UDgdIKsJCgEvZrtqtOuqD3SQZfzfYPpIZ3k9tGQY1ajdzAosTCOPLLrrbPO0
zenE2Pm210bf04AsUfnDjX0I7ewsQpAwUEqLrRK1X5tUd9eOzg1FdJILs9mZitbc42vTepiI3ZD0
N+uBohucGjRiO1C4TTQ86/MgYRF7JQkMtMCmH4XvTXSVz5qPwC7FmpAuAxYnXI9pCw2Ck3GlDUSw
uPCUlCKxRs/0uoKvCJkYmGaJ9NV1Hg75xrD6fIUELfA1EnWFhssGfiOQ4iG5vTydC1ZQBkgj74eD
koyIX9r0aAxHbVE3rsCvpNpt6SZobZYBzGYZainfIQZc4y4d9gfR50xqQWHhcgmYUDctjn1CUdpT
Mk/2aSrV19qOi7OB8QaFpYVwjXg3pgMGFKSlBfxrDnkKSaU8mOsIZy8u5+4/j4gJ6LCDGs/+kjQl
q8oduinRyo1J/ruiGTwHDbrzWCWEHFFax7qWysABSDU5rVQNgOSQkWGr2pBuRr0MzlagHND8mu8G
mqcwa/x8k0dQpS+JFYrn20wBYt5ZWHJbGuowIaJxgdizrv1rKz1NOVz2cfQ1L+49VckOVOqcldvb
V2T5oKvbwoMQp21NvKw3Ze1ctYTPwyj4gtva9d1rlNPlIGp2iyA0maOGAhsJ4CTa7x0AkcK5MEvB
tKQqD9V2OEIhM1J0fF9xsggiZd3RqtgH+cSE0Cj3FCGwVz+sjvjevaHSRz+8pA6hBNrt3A8mPIsf
PsWHLb5E62lq22Wro23d4YlhJTS1ArdGZKunQMy+FNX+Eup9tOxqkLCuX7wlHQdHihT4xGLrHIZK
vqGpBos5GJY1KoVCwrJySgJ9y1D1rgCnafAlJS7eOOBg1LazlTmmMzqFq1kY5jrJk7OdRJCOaMst
WrzHyNrsm2pwgiXiWGcY5creB8RTZ3dz3DD/aGpRyWLIFGzGkWAi5rUjHxST1Dmh02xrJa1BblEO
yW2InomiteuIQd4ipBBrE4sAlhtiIDXQedWxaXWx3dpwozyEcrkHTGw5cycGMOhZXNUIs9AMKTD6
cXKOWXOxy9tpU7QRUSAWiKz5t2NpemOH9E2XDu6B3eABvWvoNdpEMpvjFGNFHEmRWlphiJyeDWTI
8opgracTCA5kppdI+XjC+qIMybiKq6Bcl8oITcV+AsZxOxY5jrmoblj6kHjhLkhsgCA0wGcM3zeu
3l3PshOkZjX6bqIsAQy3y/ibwECcmzFzeZQFGquDioplxwxIXkiesUyx8Vl868E3wgDU6beG5QPs
lsHoKZ2L/eBazz2ScySvzpam/zw4dzhTgjCQXbDCKCTB1Fq4ZbMds/jUJ/MNbLxHEm9PRTbYaotv
pgmNuQj8635KdnV3TWVpVWGMIjR0KM2Us82YvEKFlFbwAYoZ2UZ0rbKu9FijcAc/PmPlqsiDusAx
F3qawhGtTn79gltBvunUkZKkZexF0W7BzmUrY7SmdRPSnHA5Tw8+QE2ccVwVbWKrqtdDCl2ub19F
DvYwH41nsODfR3bf0ojBKUGHpItyyuMDsvzFLozbrwZQ/A2vED1M9mvwzLh1ZdVBieceXJcLKKal
ENfY7bivOGazMFAB1rJpusrzcRdpjJblD8YuHKlax9DlUPBUDQ+AGj5nOuk6zzAuytZZWaI7FOjc
zoZWX8d5BJZfgZSgpenaTPvbTKPdhP/YsowiRJ4pYy7KwV31Bt6kIXXwtOqBEs4oVqHTYlWurF84
T6OZvpizfQWxmZKc8kQG2fWFDox3eiZQNosWjJOHosK4oHf6ZAJtBDoVrBCcm5nMRcR2aSydgWKh
2vE+QqvAPGve6I250Z2hAATNZEJrjwSzGb1gmKiN275G8wyWNOha/L7mEtN6Pbvu8TLaG+h5Ei4B
MxNfwaBz93ZZAhGVLxlXbzTOGBPbBg1uz7sRP0CM0m4C4rwyxm+ZhVg+SMg9wONHI9J8inK0YgJ2
9e4Mb6BeVtMLLtAIcicNUxRPgcTSV00bvLVRTqU7nJwl4kmkeCK8z/wAcCdomLVd5O0CZPgEOGu+
KaPkfhjydY809MZsKB/3BrAwCoPKUm2ViuR3g3DsXemO0dqkwOoVLVSwmTQuvg56jQIbnM3RTvd9
il3YINorzmLIjAqVsh7AMy9qUXnyK4cYqgOD92EtupNQaQZbaL0X7FsW5WJN6U8ONYJNU1U/akep
lwk2qivslNpSBTJa07eIyWJn2wW0214jIOJh1EVDwc4XuW2+YtBVL+L6Bz1N5Jw0pJDEWD26vrUx
bGNJBnov1Py5cTA3MY0XJM069comIagM8JDmaK0tVSVrRbfQUxu8y9pwh8vz3ojKVwfsCeBSWKn+
BMXBV3Zupd4ULuIhAQ12k4zTyYyHGhkZmuCHUkz3CQwBi1nEDGZP6TNEhOMmc2kcqTE6XhnSheb0
iJCbSOOn0iIz1AYNmbYIIL5on7OhKTit5iUwB/OHpYQon2IQranKWqeKsESG/1AZ8y6Yw1XEh1NA
BcXFxo73+AKD7O9pYN2l4/Qd9iQu9jkdK7DW0EzRr6e0/2rgL7XYlo4gNUWBgF6lfewQ3hR5GjKI
kEsq1IYwSabITF2UyhfJAI55BI8Q4vtMX3B+mQzrnLrdc4LknekHP5RemvJq4I8jg0fpH6wRrgQ4
DsND3hiK8/zNsAn7pmxuoj9Bz6fYmDTbr1zbwQQIsGyrNCUC+0WwUoMX0CIVAgMwatHdMhdWF35D
1I3NLNaY3XRrO72D2DpnHtWQZm0MAn2BR8pPy8h0SzDBME610GUaVs1G1bt4M9vZvtRtVNQc9xan
iGWGVeCyQ33J0mrLm2b/S2DJmqtwb9WM8rOg884uORjVsgVCk530BOp6b0tlpjXehfuwF690mL6U
Im+uKdlNuzTTDiw6IPMU4a3yO7+B7hwa9KG+nhtoUKWIUTAnwyTSvYyFPm4b5Ot63e4WEauSg63i
X4XJSgQA3icRZJ6ZIMckBCWDYlCu4hTCUwaImG5Ljm+rxwjBQVNwkINIkyli2ho2zgQxKsZtkL8m
iZF6N3gBB4v/voMvzrz8996c9zc33+votS6a4q3929/6yAr4f6DPr6HZGga4H3v9opP53KbTP3ZN
+px/b7D5vZgQ777/1z//9bf/9v21/zAphKooDrqa49o4+A4/mva//qlp2h+uZjgIDbmm0E1pyMux
tg3lj/4wbR1fEFWVyiIAmP6v7a/9h6E7Np9jgF41kaw2/nnxUsbt+PTTzRejZN7Nn1//I++yUxHl
bSM/+DfTX0XXTMd0HEe1+f7rM2aZgfyt/wXxPBZGYlQ7F6BhYdwjz0jkcD04tzDoXQ9lgUrp1lqM
lhBf/jJS/7qLX6/KI//iNPznRXmqXy8aEytBGpfFbrDFJkT5NtPaE8X5h4qrajMpZ5y8IKF0+vvL
aeoH18Ny+dfrdRb5VZ2YiCTbE0cle1NENoIKEDn5Wq/VBbhFwLaaZ1n+5u+v+dEjGr9fMgs7axwU
ykDZ1B+C2TrEg7npbByt/HkjcuegushnpeKTy334HqWp8y/vEbZBgEVj7e7wNNtEIHB0i6x/ePID
JHv15jRgfyTKp8qBMxk8/v0zfjiu752iDVRSir50d4MevwgS/cyu9xVUGZ5ZGOFK53RUFF8jRA/+
/oofjap8wb88ZVoZUWd1gMDLVH/2sYhtTOsQAeFNfJLITD3UynTQSAP+/nKa4HP/tMT+90QFoP77
9dxIA3zK+tuNXVegl7Rt8kcxkWLHSFwpFrU8jQLgAmE/D1D1PhfmzRggRNV+oxN/ClASNWqT0rn5
ycL54DXbrrzRXwcg7bUa4KPAvbZEof0J7LVX+Y+N7qzDfD5oIBDtHGBLmZwoFn42DHKd/NUwOL9f
Ve9B684tk6uavmiD4cUie1Bx3ktTw1M6ZVO/NRVsEI0Ts9kYiO2ArzGh98bGJ+/9w+d+F6ZyUPwU
XWaxS2Jtk+mmF08GqPt2DaHSq9D+bFttI7v1gw8Zm9v6ZALIz/+rJ38XqZBYJQQbMXl5xTHWrSN0
Om860S+E36NU8mXEwVWwimk7ebAiH7D0Q6VxREq0PeHiS4DRPhmCj6biuxjWVzlI2VS3dhJlKmPY
3B0n4knMWbBhzevVp6/7r8Ol7b6LXWmu2WjtBM4uzpwvdekfjIq41dHoxrGrgF4jY1g/WKe5iD8L
JfKz/2qg38WvZK60SNTQpIzB2UDKodgmDkXpPlP5PISVfokpiJ5zbGtPLmlRzUgrpvXJ6GofXf9d
KFNxKRC2iipzbFcP9mCiC5CuS+u7zjS36CLSC0M52TNDECPWdHDC+QB295Np9tdhzXbfhbU6UVxV
GycORoVLv97AIeok15ZT6otUnvVDiBnW8ZM5/cGjindBzSlNy2mHFKwJjCZ/Cp8o4Ms4gl+eaXqo
Ph4QvXvUKS0UyCEZije33WcB/KOFLN4FMJvac8iBrcV5SNv06qnldVuAsyKsIy2KsGVzKkLzUAnb
+3ztfDC+4l38Ei5OcKozt7sExS6KCx5y1RsFmJ5r2RLMTv+C2igb9H84wu+ilRogaZaqwbRLutuB
dMbMW2/gUkEAeHJ88fEm63HbqpEjpha5xI+M05f9yWT6IGSJdyErK/I+1Rsd+UsmEmzvjd5xOhdz
9BhN5ct/+ITvolE0DSqsmnG8ZHAzSlERMdGgzWoF0SmlWS8IEVdZDx3zntayl2X16u8v/UEcJO39
bQec4OMkIHdQyBfuoTJ1fMv6QwN0QeZyJV9Dv/lkJD8KCuJdUEIHq28Mq473+a7EDQCVgAelDYGn
dqeYY2uiXCMif7I05qytH+Zg7+7+/iE/yKxs8S4cASzUszFQ/B2dApy7O6SC0KYkJMDt9JApR4jg
0Fs3eXH7yQU/CgrvQpBZizGy1QylWHyleY2+vSgt0hde6aIobsOe/nZ0GyJpiMrDlpPEfzjGzrto
hNGLm5pV6e/IruLqyXWDF6EAOmKMZfgL51Vrl7cTwjHzhHg3qm2F+sm1PwgLzrtY1IWB2ls42O/o
sNJaR71EGF4EmHWAkRsFzqEgy2tr45Ow8MHMdd5FIXx69BYgHs7mvXE5X2kcAab6S4AehJy0sBQ+
ebCPpo/zLgDVIZXuyezYTes94tyvPm1dqA0POaYcpOxLKTXpDl+6T090mlwSf7F/O++iTmpTxo3M
RNmhPb0pEBNIfYRsIV9o1Duc8qSaADln9MIT1GvG7CrPtp/M3L8+wYLb/j0g9JaK7EorwLg+lXcR
JsGLYcQId+F/rdHfY7ou/sMLvYs8Bpa3LrTOZqcIc0OvCwWAnZSGCwI0y1RmTeUcHA5BNZQef/z0
sh+NrPz+Lym/Nrm1WehdR/K9m5txK6reSxUsk0MybM7P81sWSy6VwvESvkz42eN+dN13IWicG+Tm
DFfb9fBcZNPSH26FO3mwaVaAK9Dd1RbINX1BFHhjIRWdUFz87NofZKDOu2hUAHERLVSVXUHpL/Rh
aVn3JtfoggaIbs6uQyLezlirp59sKx8tGVme+XWYE2RHKwuEBbaxK/dLd0y/tF/DcJk/kvJ+Nqb6
B3uz/S7izGGP63ofJDvZ3NDRV0B/EBdu9cygAgej1zB2K2HhroJL8zidGtda4mmBkQJOitNNN+6Q
jR1hTYBbYQAiz9WNKwIjNjT26iZMgs8CiFy2f7Gc7fexyhgqXIFVfdfJnIwwiAChV7Mh+Pq3EN3Z
AvZCU39DzBKJXw4DbXkC1L2ZiM/tp0eej5JF+10Yw4AV3VJl0nco7C2c1vUG7Dsc+sgYGMYnh66A
5tNy4pgt+P9I/df8k2XGP8tiP8tkr0U54VUUtu++/N//fxXNvy6N/g+sZ1q8yY+Lmcvn8sc/Hn/U
33/8WseUf/OziKno+h823mK4Qrm4PXH25Uc/q5iKbv1hWK7gR7ZtWWA+CcT/LmM6f+iqrXGIUV3d
0uWBskHKRhY4zT8E5UvBt/9V4fzvVDH1d6vXclRLOIaqmqZqamhBiHeBIzeVtoSVC7qanH+Roken
pPN66BAFbFYhIkWdrUMK1rsnYQVvZUpmBc50l484eQ4a1X9FuUFJ3V2KXu1pyrTucqqcXduO5EQY
uvQCipyBNa2OPPK+MNoNaBfWZfJoulBbUZwGdyfQ+RKKfVSbaDk5uEE6+Q5/SoihUcPZXUGDvrES
WpRXRaQ+V207rxH46BExjb8PxWHQa3Rm8ezTKgsKvB0gV+FomL+595Zv9kt9zrdmKZU7MG5ai+IU
KXj3+XiyGzh341Q4AYiZtigsQwMw7f1g5v0autH9VPnfFQRRlzY9al30Jb7WZr1jWbfg/oB2F0gj
LZIMPSAjF/dGmkHT5C5Qe6Jz9wLw7KEQnJTg3NIeXhmpMqJ0yt+VhOQ6VL9kpn1fqmI3KuI+hCaD
emV5reNjXmRAIJKJfyTlK9aeVWzc8xJgttaKeyQ0nhEavNbd/hS7FTK22LgtMIYJlsOMb4EWvjgM
p4GEIAKgqA0xmZrFIK2vEOKdZ3Tu0NF7SJHWaW1npTc8eFnzOZEPrzliW/JNhrcTzg4ib0M3jjeQ
uVL1BjJkR7GOK1wuLH+Fe4Y11T+AC1rlo7wbBv5yWS1xdnnpoPNP4XFKX8AOv9BMi5ZFae0uV+0q
bvxyd1VlgTvlqsfiexUYW03+3jiE8zpCcA3OHYNMw9rTnW4itHPH5hi8wJXayZuRn65BB1s4cqh7
i//zK3GdW8qDozkgc5OXEqncuvGvXAcQG+3NqsroAkUvg2keTXaSXEPdax5NaL/JY4oIRNaIaKn6
wUPYuCt6GC/ICrjLuUgAp4ZknyrvHueBxoN6/dKmOjdZ5Mskq6xFUpqPmetu5EgYAlJriyh1je3H
gOwuNVA3WgYmr7vW9LXiiO1kzIe5zs/TLO4HrWs+3ZV+zwtY5kI4RA0NowtDLvN3uQlMjqDvIuMt
KF/tiu1y9BlAVY9iFiiedq8u2lSNYHKYcs7oXfIyZpNnGf3NZFasdLkEc2M5d3QNx1YAqMz4AADy
XhIjvMroi9Q5oj88r9WWT5iw7QA779/DRvesMjsnMD0khe+eZQ1/AHiWq3QbuegvtwL4Dfdd1hBU
qZvUHm4u0zHNGCM3Fg/IodNzZaoEIa+3mJolKno7xUSFJOEVXqKICbRVRzEP8Zr7n4/nOkc8mfmj
0fla+PS/L0ulgc1+eS9oiS8G3dm5fnNKB9SuFBYJvKWXefRRt01eEr/81r9kwbq30O6cta28wWKw
joJmeolP0mQyCIoNq1TOw8s0lp9cyjsFg7TMImOrcj67fEOuyMsfzDmzc4L1sryslstz9b55DELl
3vwCHOHn0kgiVnDqY+1oAZrnLSUavLHJusLUkoYmnyGXjLyly3SvemUlL9HicTA7xo4WazztLBK/
pfyUdI5e5IcoRfUMzIc4Yf3AZV6+AHS8VB1oVi6D2YAHk6NVLHe5ksWg3UWWD2X6m1mh1BfLtygn
Kcyzl8vvJyHvQH6KW/JHWlFtzMi8Ch2fBCA6IQYMy8Q+KkX52Zy2fk8JL1NaOMJ1bdPRTZp676Z0
gL1VRoEGEIpe74D8bIMBFniNdPJC3t38ao8l/A0d66fcerbRfyUvEzuAXPdRTkTR6LHbHXr6U8Qe
pJTOPRLRL+h53yMHtruEbJUZhKEPmr1yMHahrTyPTJggCfYZSIWkY8AuczQ1+LkJu7+BUwTq4RjJ
eVoZLmwKa2dWY7+0DecL6wO81eBfKRmqiobP75TZ7RSJYwanaonn6YH+JaVbAKZq3fEdnxB0GWd8
7X8G1l+yldPPxPTXhqL2e756GUWaqyY1eeKDYcnM5dcsvi3wBi7N4M3veX0xAj68eASM5FfgH9ly
Y86gEcK3uhG8KDHfvvxj1hllXbhzqOoxmQd2vE9uTF74z0Ra3pir2TrkIkdDMNBy3p3i2jkYGq1z
ftQtBs26dYQeyGDH/v3Yi8usD3KGD2NzUoZ8QEx1ZKO63Juc5oB9jjhZf3dyYwsJ9OWTm3P/32FD
ZYNbFLSR6UNr7xJtBXrNkJXlD98Nj0E87NWYoK1WbLVwCV9ahQipa/N1BKQntY2BUwDJjAyZlRQr
UZt56bCzXCLkZWb6Vfyiy60e/CX7bRlunaq+ISIA4TSNXS4hx6mwjh1aTFD2ky3KfnBumRNtJHaX
zCWvshcW7rKvpytgjCe3HKxDJlMGNaUDonXKm1ZXm6rrnqsoPXJYXFtMx9KZWDU20ag3+cfxb1ug
nRS2yen8NN7GNSa0NaxSNRYwRJVnubiaMvpmhA6AFwezBdPeRbZcCkqxV41m9zMLDClQN3h+y0UH
4J4VMNm7y0yBlAU3A031Wb43ubWAGnuBSCc8pWRrDF2g7FWfbi5rq2FVyqhsDcDueK8LQdy+jPAQ
I0/oy7iTOkCPEHTCcppkoPAJ8TIwWtPYAgR0jo3dfDVETIwL2FFQAEIvSufklfb8nF9U7O57K9Lr
fGK9XdIu/CogoMMXlJ8FWXaFruL3alJRDQX4Kv+mRAyQKuNXCKX3kYyL8tLB4BNDySGQ/m68S9jA
biKtwL1fEh93iF8igmOKVJjfJsdEJhHy6WS0j+Vqb9XoFonRJdS1x8uzXXK7MOZVywtcckAZl0CF
Kqu+GdYg+G+V0toLn6DW16UrZX+WbelcXy6PPxSrGF0F8IkqfnUVualMLn0FB9oCBXmRe4iHp16v
yJ0/Mw7YIGF3YysrY2jXvgDH1UOthRs+QhYD7Nh0cKkrqnPQq7SdIvE1ck70MeyvGRyNH5BzoxjV
rsoMHpjSNiuXrPSS9UzaS9AXdwMYqNUU6iesAMkd+Wu21HhhTUhv4aAMG4PDxCdrVv29aklEcVXL
dRhmFxSiyZe/hzrNB2MYzs0r9sn3iRZ4MMKOSsviHA3e8VCY9y6AoA7HU1QBXeiRcbpybP0b7LTi
IFD+xQRFWUSui90yCjquOQ9by3E2Bb3ky0GglqmF0+TU8XDrI5KbC4iX0SbRhlXrGvUqJmosVEu/
Qtr2McqbfWZOwTLC97NLYHVlVvpmqdFbKw/qhdpmS8V10FprlKWCYu4CyVGcDZWC7NQ6T4SFwkLm
Hq+hK0U1Hnx/+OL6ClVDLcTE0OppcMNtxlCjy8xmWRc1dxLa3hy5AjEKyPlqGb1NteJ1WdJ7sdGt
ihFlMoyWlkGQtEcIjGskkhkEmLcL2Kj1VkvdFKJu/OZQfkG86MFwsAUHPfeapTlZSZi8oQoTo4B1
UIr5SkfMxi3j17kFoX75lKlJ3uyEokc83A3OWfiGpKlhKpUDwXYMnN4Nt/AXdaw/jvxq7vaYv2EM
aI4S94qihI7xRttUkPxK9eQP+PRqVop5I/6T+dT215KG88nEkefw37ciV9OhcYFDUgW8Z+PdVoT3
Qln0avcS2fOVE+F5ZcqnrkWl4FQ5lmcrqdwrPDyuqTSivleFt6PgEJ0F11EhNDarHr/AXj0rkQ7L
cnQISTmFulF4ORvMzqRBX7/6DkG6yUcXeHEM6j6DAMphO8AHFVlUU5cqd8vO7oWX6jA9mgpCU178
cDL9lJkaumb91Yyup9rj6Ehi4qJe5R7GKnxAzfcruD3h8ZaFV0X5eQaFmSCJXCYmoLlEpMsac+Ee
JxJvhnvnDXCy8AlSepzPg2M5MBupntFyFQsIX/tQSxXE/GbQwOxPy1nBxXZeYVWCvOGbm1XRhsyA
Z9GSZtVRkpOrYo5HhKGN4NqCuL9pqOlBwua01jv4FWdMr//D3Zktx42kWfqJ0IbFsV1OALEyuIsi
qRsYRSUd++6AA0/fH1hjPVNVPVXWt3ORZVaWkpKKANz/5ZzvyBk6HprWF8Mw0MPQiXw/L9/PRcpf
hYwUdU/wwqzL51SVX9vTMQ7Ob9N8GnoQvNjrDajT/EmlxsxuNMnh+wEivTX3dOwu5l9ms34h60cb
3fQ/2zBHOy1Z2IQTWZxJF9KhBrfcyiVMyvQr8Fqwdc0Ua2qOXYUpBG9oF0GFqnC32Xfd0sOlNnnD
EGw+LNvHlhbZO/RDHsSehlGY+gkbRhDLhdWQtuWtRn2LQrzcvobR1/O/m/3+U00SWoHvutvEyHUx
svzDrHTSRdkRJ/6Zbq1yHfxunYn5i0spstW835fBd6tuW1OIehnHExFf5kroURXNPvg+13j4d6/O
P785mMksTjrXxNtpbm/W/zWK9+q1xrOpP61twhBoSnCLr39xlhNmq2PWt19bv+RSMtk2M6CtCN/6
0Yz5xr/+ScR/8w6HlmvaNoQI9IT/tMPnEVqsbvz8roXowVfP/JGI1Ni17PEoisb30Wve4KS/M0EH
sNlwkHItYjlAlArynIup0j8HX3+CBD6CSkJNExKMyZENEiXys+rRlOMTccMhQML6FSby4W9P/oyS
NjGyrxIpxGndSjFaKwPjG6MtXHWYJUmK9wIeIJbsT/gNPbJnuIK20y7fnhXSfRk8ldCV/k0Z+73Z
/rsaO9xAjEi3QUp6AoDV3389vefpXOjwd5IJkLxVfipTMoWLPmXrXi/ZEezFjpEA/K0DwdgAb8Li
CCJP7IcNJASUxgH7OV0do5z+9on13gDkuMoOhsMt6Asb+m+i3W1Sr44jaZkQWaDxMP4yd3IZHmTR
cH2Mqbcb1uE9mKa7ZCWpaql9cmVH72v73BZJvkIh7Dtii0gbs/EzmgFj9AwzPhdxxXllFvwpqX2R
Y1KCGrv7PsD8rgj3Wds+90YPbqHtNy0wSrSy+5mQcU67z+/qGl58oI0EQcVlAanKz1tmf8aw9yB/
HY0QkMdgbOTi4RXgB4cDvuRbXZD7WrVwDmZ421CJZHasvApWXOnuRD79mIV++H7FKzVlx+/vFK1p
ZAjOA60RB4VJB89QirPeDpR5e2r+9QOPQPaf3j3HDvhiCd1j7hOKf5jsZq7LNbUEH9XK5DPYrnCg
RcjuHUxzW7UxSv7LW7mhKDUBMfP/uvxH2U7jYexMPpqE3ze3W7LcIAjVRD9nN9ZjAwS+Cja/icqr
yJk4Jq3tf77/AA5MprlGBsFgu0e2wsk08teiTUlFjaWe21Mjwqdi1VNsSUVsMt9/sHbPi5f5PF7E
dbiKO70rNoxZWpwT0/kc8QLvktEvI8vK720Lr0PWCnVaRpAuSnGPlTMBcCTdKOB351TUIJ1Udxit
+bTaVXvoExYgxfYqkaFJMKouuMOcGi4RV5/bLUjX7RrkX/YjmNc+NmyTd3jICEUv/du83DYlIM2r
KoDEyLFdtlV/Ysb7gXOKxHK92Hvf96DX8XnoyQNyETJqIDPk+xeGeWfdtQWezhI/YcdUMh4WTBhu
J0Eybf6MHCPc93OcSqr0Zr6ZnY8sCJo4Tx1SvgmDioTB09sNsotoP4iibkL6EcSD7eTgGCDsWNpO
s/v+VdNWvxLk/tzDUswdsaOtg1mnqPcC1QQUItcWnh0dKX/L7ztWGdvfR+pXy12pDBd+/ySGhXeO
SMLvC69N7J+yvzUBnHz/DrhyJbcgIDiRvOsSF5IlXh2vXo5Y1K9ezieVK0MeMpxKW8VXdH1KlK35
aOTLnxnGCPplTrfvP2u7zA3yICkm0BUv9Giy49+FdtMehxSuybyouC7u2mmrXvKmwcz76are3TKY
KANdngt4h7fM48Fk5LxuxAf8nh1BreiKjFDd9GubjFN9DI/fr4EFanw3aevdM3i487wxonrmew1K
0QBWw+/wr1/F7+Hq3x+zjmu6FlMC5lQOmri/P2bTilWHZ5kf+q0a2SGsIVGZm7U+qg38lYMI1x1S
Bn9fgfC0E/a3TYiDHxJBzBP02y7wcFRmZts7DWkJ82cDz20rqngq19zNYf6DupOVeP1+pbuSy6rN
AX2DxehPjW1f01W9z0H3LgXwR3flaksgJKUD9vuqZPfvJp9rV/cnNOz3NWHB3/cV6bGkq3QhbNS0
hIa4nehbQf99xX1/dd9XWC/yS6Pmz3Ulf8juEbtup/z2EGXfnyyRK8xoaSJRLAbx95+C0TVFmyId
63P87nuw9sflMhB3DcYwsihkbtKLnzqfrrTgTG5Hk5Deb/gm2Lp6TquaorgevDT+7idM0BPKaw+E
Jb9xRN8Wkl/y/R3+jxab//3K8v9vN4dFHfX/3n7+LzWg2aAU+z8Wju03/G//hv8fDPB8GwICD73r
efybv20+w/9wWXyyDmXpCUgcleh/LT5F+B+mxVIypE23/K2e/a/Np8DA4QcUkQ7WD8aC5v/Iv+HA
KPu7C9Jnpm0y+tz6uZDr0fH/4bXMZTaSQaqhwUp6JhPc46GdwO8bbPGapNI3WudoC15tbaIWIUNA
gozfuZhxJyYlbH1PEG67o9+5RE+FTrzI4ZdTpeIoiKJ3QFxdAoYbvj+oqPXJNSeWiTztlXmwxEll
egzaMvp81/6p3PKHCTCbWOk+SlPPBPBCRBdlzIFOfKfmDSfmZI+TqB71ukiOe8IKikxdFzl/JAHm
bXuu6TKm4leweaGHucujm2CL7K4qCzN0wAZWgWvXkJYo8Gr3qIsXIxl5n6R1sMF9lvj3uRzCr8C2
SH335Hgem3so5lHl1dZdEDL+lwl2iSwJdwwzVty++Qywi7qg9jeRnwlLH9FfainaXfkyANgG0j6L
CSPWfVphum3ZkO9g93ZAZ/epP3a3Q7s+leZy63npHSlHP8GUJUdLFm8WfLudM74JsFx7g7ba9fIk
hu5FAWflAOQNYJO9p6hgnrUEUOsvfU0IQxdXSfLb8qYwDki1dnHxRfD8ung0lYoNdMGN5A5BHQ+z
B8JjxIaEbL0ZW3tdewMG2PXaTmlztscMWuNW5qqsPmW4rfPQB2vWluZG4ZUUBMlRLCUDHQc/9gqW
azcFy+NkkriROes1Sw18OoTLlMT8gD/5cla57CxNJCgHLwkaSzjTVDY2M4ViYcGYU6AygMoyUoKX
ooJ+mGKwCZWO+qQoor5nZ0Au48r4gOSLpIZZba/nMDNfnApHK9R5iCnNBhAC4x06oY0bHqHp5En0
JsNgQDwLTz31au8S5cNNfRBLDsY6PTcj8OtgGqj288AgdotcOk+F+s5Kc3ZpIeE5/pOfjjSvjBHp
VfAvFuB115O0xS6cfDdqGaHyHTAOnqT/GNg1bk7wpw1506eBmAnwfNwL5kiuwFL2cV4BcmmcIN0H
XgGHgLwJa4O8D+Rq7Q2rGcAvtNEIVz0ai1ocDP72u36c3IMjelC8ej5gU2fnUgBC0kH4qyqhjUxq
tF7CNX/F+w/KIIElEF7FWoNiCAb2f46GKkWhekgsUZ4XwiH0FmyjwtG5dBkL3MKevJgiX3Q722a5
SUhQMZfhO2DwIQJchdmwMZ5CUVHXQC+L3J5AgA18UbddHk8ORW+Xw+EJJnmoTA2YDxIdnkNrLxVQ
js6dIcVidoB5DGd0SHlzgIFQAyp7fFQqCI5WkaMrL4e4z5xPmmLc0d6EZTEvTmtn7vOKTDH6bbaO
Gu/abNA8JLPeNWXPkhAmcWMS+jGMc3ITtqMgArgc9qZHWWesgJgAEh3twtGHbswiQN47GF9Peu3T
V88sXnK+vhiOZ3HszezR66eGN1DiuKdNBa/M7/CKO1lAbwEkC8vSJeo2YIqT1gGco8k5FnAv6VkL
Z48k/ei50o7JV2XAHTBegMfp7uukeBvI/kmhGe6Zw/+BdlTH9cguAYwmYM7QsGMnvOQhLRiIQSsi
nP6SBp486Mm8X/ruaeqglZjpzPjZT267/LV3SF9hgnVu7fSPA3tnIvd7t+KkjypoqK47tUBw8x+2
odCAcTQgDSBpLgu8O6sSZPWNcxyMemYaV2QnL8t/ioYmKZG8RkFgdLulyD+SfCwvNoHhFsny3dwC
vgWti9v5ppmWA3/Jma2tdQ+oPXQmnjKikrGRM74NKfmOXAuvZWE7DFedKNmM9rWjP1QSsGOx2VpC
PX7t0vViTTb9pskAEYb4jiF1dk1SaOXtpUDCXJs2bUaGv0D1TBcmwoJoX0nFa+c6rrb8GZ30N2ZA
125ySAcBWQBoMx7cbq6Ofh2AecDivivJvwSg6J78Ogcj7Vi3ic9CYBD+q0VM6jFsUjZCY8dUoq3O
q8usotmr3kpO7DEk/8a6rYDnYuOZsluruu89Cjugg0W0WB5jUSAMhhBHM0FDRDYuZXg5/My8V7eH
pM+wA+RAVxOBzCyhDGk2FwC/C9I8OyfvAQZYrBz3CXb2F5NUwlfHjCjC0rxOAr5bFVpoNIzfjYuw
UpYcpTkJAe03l2XgQQoRmqvvJ6tkFeVebBM+Rd0v90bNtWm7+b3XAeyGF5QY6530E/d5Hq9BkavL
mMOQXmzUTq6v9yPkWZ6hEh5HPfID2Dw1rd4Ac/1y6BznaLv40weTvMtwN1rjL0fqZb8uvjyHUAhw
hlYE16iAoB3naxRAGJVhvTMinGNHNJEc2sesX/dWx+gdv1TC7BN7o+ODYZZjPEqHMdHKze0igOag
f8sy0UG47hnEZ8yGTSNNdwCH6XhSONSrmSLEiClFxqhL8mBXK/MmbYl702eyU05WY4THyuRkUAER
fwrUr1rpnkbaLUIpXkySkg9ZzVOQZtlTCnziAnOvO7hWyp4qg6osgbNmLaBFn8c6wFZvDY9MckJD
r3vRyAfZISpwG4AX6kW0iXFw0uK4LdQdF6RuwqgaZAGumHTqqoNoxW6Rhb4swr0imXuhyiqYEywJ
sbxE7kDwC8FDEe2SWj6VGUG2KFiwSKgPfzBL8AlXHfiwRoRxQkR87tmBlg5s7wxxQ2pfWcE0D/6Q
XsfGel36nOnxxL6xLtA8TwA2CvY4TlPfOe2o9tlo3bBwJ7ItqbkaWT0W0Cp2vUg4kwSBRRPm+GjR
9xpNcVSNWK2mPC44B2PI1vI0ls1hmr2HopuwlGcIaZzFP3Yp1Be+CftA5hOAETLeNBxiBZs+mpWd
nY3JP3ApGZRKXn5K/OCn+Rp4ZXZi+RecQnBKQCv3cMKIjpSgkLNZ/uwTSx3yCjnHnCzv1DBIAiTT
KbY5rys10ACZfJcCKjwZFj94NtQUj/WXPRFORK40O/zlxQSfBg5ZmmzvHgjXWSNla74cc35b5y3Y
rGA2FnbteEuEFtk/lXT3YktiW3nAFntEMZ35DL7cbqOq8V7OAjFVpXPvRByavGU7BCkOUIIHnYm+
vz3QjrHOXEs/gvFRR4YhpiNJs3dSV/aJsKM0rvLBiyeOB5oI47YbFnKUAGJ6NisPwr04Qkh8eUoS
0ufIhCFuQP4ca/NlNH+alZQXjYZnrOHgzCUSRtadtTO2Z9yVcqdJrCtR0FyQOG4k8vZHM1DBMwwM
qSMJYkSFAFuGMzguJwR2vnk0vPBnKOc/hpZXkWvWaB7GKxJ00X+UXCBr7RBdCBcRbPB6Z5MNAgVz
uDfM6ghA/lAdE76c+yEZ7qWxlBFpaMVxwB0xlOdB9X/JFpBQ0wKcJmVtR4BRNZrJyR+SZxtlCCI+
YISmd1rMbUnWu6+mkSECVDWuGVtELgk5sbMS8sPCi2nnaXXL16ZOSK0JURmbKN9jYUICkvrgh810
L+i6eWiL2xXBSTYyv1w5aqHPiIgN7nAotAUfLrQ43ipWhYHIlgNGtprLHaySf5PiyT4mBpe/JQf7
Upoo+WG1jtRkCCTquBCa0zEnLMPOOR7ncIuKSmGXQLP+LEQGIpT5431Nq4BCc0JxxyE+y+5UDmV7
zNObxXS2gthw4oQNy154zUXMLoQc2EX9LM9zqE6G3fZR7zPSMUc+tFQHe5YW+Z43JY/mKX1rzDOQ
wPowDg3Shbr/yqHmMynRxdmH8LMX2v6C21WzcGoWHCrF1ZMcfYUyOZcXonaYxVV1RXhyIeo9cNU3
E3LiLiFzxVfNvcEg6pjlK6DBAbr3HKa7bMkv2NDEIUw3lGDi3xTwOmRN7kDHyNJwf1R2sMRJxc/r
G+GryMffRcdtOCMjg7R/cqrka6uz+278KmuyyDTsfTCAMKaa1HZjPzwpZudYNu36wIbkaSVM42TP
+PGMhs9ABD/tbiYXLPEuwGAn6F4THZv1vGTEwrDxJUYmdB4K40sR8AcI+0wIGbpYTnOnde786qZb
9HIMqmvZTASupeOVj5NFd12zjrT5lBzxgXkr2LNPP/s5jN9hFvd2JZ8cn3oWI1dkDfNHEK5fQUJ8
AIjaqCQdHFEs4cFg2Lh4m3am1Sqjjjg3EPvcWXpAL+YZLkUhQTROuv4qJ+NkCUKUFmVdIONHxZx3
Z0IQE8jOvGV98gJ2FQvFnBPedTsRqsmICX3A6Dsg1ix2XU73NFD6xHJs79MUti574VMDNuW+6BUh
k+9OhWQBGtkaTxnfcuq7f+l54b9bsRBwrZmUq9lf4nBeLYoevBIVWLPzVJGjDKzuSWE8ugF9spOD
IlvIJ7YVstdZy/wP1OkV2KQNdtdP4dYsBkLp9L7MFUdpL7iKYAFXpApOcnzsnVGBXxTXovHuZOir
e9KU4wRwTdRyYEQBUSQoS+vU58JZXcrPojf2hbTave8yT5/mF3wydTwMYIVrD/yx3TP1XBe64nwy
ofR6LinvSv9Z0r45ehMRhKNbbCqggz3J6WGgwifQ9oclic2zcuPHzAO1F1mOisfRn8oP7gxhPQw9
QJk7ZML64hgJX6skbMD2M05QPC2OYb4EY/Pp9Nm8SzvOFBJRd5CUDKCU+97tn/uSlyeogs/GB7Xi
li/GOnLeDOonZQwhqDaVg5sGKSQ4eI1OCBhVaKCjQRKc57wm0WfV96oxYuTeyTEQzgfIJwQ06C1Q
pOfCMoiUrg59yZdaoU8z/OVeuYYPixEJ1QAFEFEE64paiQ05lt+A3VxXQWdVJSsjC3pXZN0X6Mzt
RYq6PWqFQAfVOdWtY6sjdduzl0CnTIaOgYFj7HureLccrz2rlrjyPPthzMI5ydF5tptqJy1w9b6j
q/1YFpeBU+Jk6OGSmq11m+orMaXGnbzN/ZYfpwa/aLYEnoE3Zp3sW4fssiaotAwxPnbZat2Oi3do
gy37MgsHDroCjiOIVdIbIqZH3dn8I3GUHGR+Q/KZTTq4cfLIA4wdi2W6cOd8X29fipcBgmMMtR3W
1PAw0TTld0MEYNFG6dzemm1/44zefd507DkL/7VYunKX+xZj+CZdthxzstF82P6zTpFABhsyATtj
61yFF1wdNBrhQiWFSp6FKLX4tKXtjHl4pRc5D3wDB8+Qp4B/VhJlQJL5Ha3EgkzXEb9aT+4to5QX
tApR2gnczH1Gyc19h9QeGZtJUVLC1wRLLSJz7t9WjQq/1Vl+CqYIt3By1sHB2ODyYXKLrutrMMZb
YZYW79pM+9aMR+FXd+Uy3bpZdy4nfVfN26kvVkUTBB9typM3mfEVZ0kC8Gtezo4PijdfjJvSCz9U
CU5vQGxM/shFlfzIBm074060ff1rdW4SEDCeEfxVNOCnMtkCu6oYaxBUMDHzP5YtKqOwYPznhlhu
LfjxeZNfyDND/gd/O+oG+0R7/6LWO/pFUocqIxZkB+zMyX/0SGIZOK7iMjeqw9p35HIlnEcmlbBv
aXvvSh33KZzILsw1YzX+agmXuZH2ExJB6wkcHQO5sv5dFLaO043dWhTWc/2YE+G+a/z8V4jAi5Cy
x6YOEOoQ1chtErxPMCQPijsuWfp5T5O4CdkQvvd9eTOnBYwyn+8p9D5c9zw76lcAHrau1YtHG0Kl
ll3yxjr7VRVnK9EwIfR9NfDGzlzxhQWj0XIAbZjOn4pGit4kW8c35kXZDpHg3sz1hR/vkCPWYHMV
0BXr3+wuQ24PwrpGl/kozxKNFgK20o7riZMXDGrkGf4tyY4zEaLFPc9rGFfBsSEai8x6ZR9R8L0t
Q/q1eCN5Nkb5p0qyV2ze6uIG7pch/IvB+E3n1lsRFhSRK3LxwUC0oMnghA4S+LSeiXsQarypSmL1
quwmaEdNElZHXkEHv1vU8yEgJutYFb2PIrG6IWkIcWpRPBHBI3YoWi9OwbwwbNvp3qQ6XjXR4Buh
0nKJoROa+iSH7+uPlngC7HlPKBGDGzwtJHuBnstTE2VUkFCPQx2QpAy3gfmRa0IXeWQYTGwOs4Xy
z/7hG+iR0e2AK8VGmo419VZg34zFtoReAryHbnp21+zGnZDbN9q6sBn6LB7ssq7fEEpGhOQ5jKPi
lqCfuEurZ7VJs+Cgn9WS/BQzJ4MdiLNRF8SqBCsqfSIOokG2674ecKyyLpdW/uiFagK8SFqU63rn
OWXezEVX3UzhRPnZNNxaZX1J3JDYd37Nqj7NbvhpT0lyYcmjmO111vZ6eukf36+fJ2P9LZRTxR54
bDDEF5X+7LwrK22TcDODTHI2lgsV/q0ZfrGXJObYsN9arNhNiaqo8UkHkyPPXjBHjj0ZkUJDKXio
rj6jVoNscTa5cOIDcn6ZqtTraVQWy7AZW09/5i3uaXiDd36c/siXH9sWuX8JhfoW/OEL6+wU3h8W
ZsamfTUN0rIIrWJ7GboWNcJ8M6LD2jlWcLUEtgiz42kumvZzbTiQMnt0o2zm4rSWPwVsTUIInCdL
IiIkqOOLNJYlnm2bPabvHud6uZh67Y7WZBps1moB7RPWZpfXe+0aPxBn3Uq/uCFBxaLEC/8s0tlP
AZLabkZ61SX6lBUcAn5qzo9l39sX3nLW4I14Cxgv3BG2dh0zUJBMdNQeIl1hMRoc3Km7VIRgDqNX
8jnXj1Uxv+u+++Uxozd+soYLDSJGh9yoAf80qLMfJlD4nFQJ4tb8hb3cEJUQVx1+CGbgb0jl49QP
fvvd8i41oZdVkbwU3s9pRAWdASqAq59dqzF7HJTT7Qn5ZRoZ1rc1EG6TcW4Eg4Q5Wa94W2f7d48g
OwVGKkd2BZUJLXoiic5NX3KFqBBiqiAg9V2B445W24wlmdCnwRFFJKeZ9NHKemxHE5VvG1XCtnZW
nT00+XE01usymU9pj6YsaV5BKKGWVURzrZ6MtWWdJLS5M2IHQkdmLoca2ydBggD76vkG2Tq2Duze
m1bI4du5MGP+UfJTlmrxD8MmqQcC/avSLv2DHxY7tr/7mbTF2QnXG+JrL1ynnAyzZpGaZcWhsICq
9q+TWVuXHgKvadnZo1F7j26BYKLevl8shRx++o4BxYqLvCpjG8yyztLbwjGe7IqAwYTjJHIZHumC
rbdyH4Nn0qXVNl37ICmePmX5RWLPTcWh4xJJ4qIVDOtQ8vk/z2R+davzUFrzqbXp/qlEHSWOBaOb
pnDhiHskWKcsqOVf2/mzdl8lMX09qHsWEzSkzF3OQAVvbO4sywnvm8L+7Rnrj9nsgf0B6dX848Lo
2g8Zfojpbm44HorqaCyoh8cadcKUywk+yF2Znuay2mB+DDzM6qsMCGdinnDNRjvZ0WmWV6IUEQ6O
p4AUGNLRg/dkwssmZ9OOisEZTjn3h800ZYtcIK6XbEln2WPr4RBylpQQqiI8L+G9J9SM+MBTkD77
5Uk1zKegEJ46Br+7CdH+Wt+gRazhTGxXyRowyFyIfWGYEY7dmczkF5KPfAKJxFMPfmxf2jCPGJJf
UFCsAG6H+pj6QKqr1Gew7hPto9VtT+R376a3ME3rXUUoDtGd+TuWI3xc4FioMMyycW4Ia9ph7P/R
+5PzSh4yg92J9HhyANBrk383p88JERNR2Lv3fiv3a2OLqxLqQQ9AOkN72KOqLfYJ2pWjfGfiD7+/
SZghsmtQhf6diu6LMG9zp3DUV8n8Ck0XPprzV4BXMgxqfv4OBeeqNj9EqeJ2zc/smsgo0+O7P7S3
xVw5ZEHqX2uQXFd/plAx2ns7r07MNMBfSrZ2vYDtYtnLKUiLJhoJLxsGBjWVOx9bq572Ve4m28j0
B/j39KHVHDGaG/3EUNs0MTMLBrpPnaFZ1TQxYkDeUBIwaNpYwHrhXhWVGw9p7+7TjdjsPoiAAXhZ
yiAqQ7HvIaxz1W/rVYe8Q1eydXqBTPyxsPKwVPWXkeCfWpwTkgkBphyssDnP5CNQU7Xlm3F2ug7G
ifLdeA0QelVTyaiZ53Vi2/X72cbIBE+dWq5x5guIzz1hgumubbOtNoLjNwcaox0l5cz1FnMZPUx5
VvKZNc57rq6+AsabquqxrcC3OprfK1n8OrjlIjdIb/3Fe0Ja0++bUXJxj62zVx3U3WJkLmkZX4h6
P0JzsU/etEZp2YSM74ruKqppoqUSL4k5eoxm8uAk8K1FHdZ7gkPsT6cjdiIjP/FoyCaNTF8P95bp
s97L8hieZ7APLUXFRtb6nhHyHgvCGJMHW/JTth4b2nXuprPjFh8h9btV9UfLCgnXZSiPOO5jcnGo
KW5vWoP81Wa0vpuJh6YXzCLOFX9nS/MTO+ERmzKp7L3THCm3r52bQcIu3erg5s0tVpzsLHDbjS5E
0z7kb8JdZcRGso0TKs7AgoT0xhInNIuxUv6h65LsLgGCkQXJD8sNXl3ZXa2+ZQRs5/fsz2CBy+pp
dM27quc06QlH5Mzv42CyYHv5wUftoTrzRH3biBRAu8Pf3upzVsnyrSMRmDm82CXwDIUr7yqIGweX
IHDay+ycSUYgynTfZ4snuFebLAxUfVeUH7w7fmwrrpTZch7RF/wRTWfzrNaETd+PDc8/QqD+UquV
N9y7hukwxZ6BBs7/JUkqO2YOK4Ikyz/rrLf3AQGIsHOxIhLR/oxOY4jcMOUxU+3A+624efzh7JYC
h5EJSjXUx5wcWFG+htDg41QzcvNXiZWb6WPcWWDTU3ztAPIZ1qZVU2ERGrdlB2UStzSI576w92yi
zQOH/gkz6tUmQvixIsQzfOzT+1BOP+qM/gKI+S/eBRwrfkaOeYb1liyco3YfDdegf+EZdaA94kzE
nsTq73UKgiwm24YhDNsDkWYh3UNTsmEfvEfKEJjG1iFwi7clRYRI865jXLUHimp8d6H9xi4RzaNl
Xp0ye1JurvYK4DaziBVa0WKeGTEuVxKNS5rWtmPBmDgPm+A00MZ7j1ic9gTJvF0jgqeReDSZYD9k
M8VeAeMbrVNBb5t+ZfP6a0xQksz43nHOq6tHcCla1fpjUqu7XzXmTVY6CJBHMZxnLknNxyvX7nMN
g+xUhtM1w82DdxDMf9o6byFPxiDKnyQ+DFEWkouUYbray0yUnL+xITZnj6/MePboDgyTfXSdaax8
kqi1swoYVQz5xQvuh8xlZNymGF/Ij6+M7k9tUorlout2jsiJLpwaRnrpFtHs1fWuMAAXN2lytbm7
1qnY+0Ck8ZINMbYhsm6pYkJBVl3R0zsniwVDftVUXSDnfD3GIqfx9DsP5fB7UfgmUjInP6oCPW5i
sN6uSfc1FYk4Lb1nysxs1w1JEqX28sPJLSvi56tKr9uFzWcv1Q/S3KwjlU4DzInqRNQkz5FG/Tx4
VNkD3tcpIxC26kvBNsTWmPKZ54GHrUhya/q4RbJIz2+8rD1jx2729noBeZPmJPigT2HIAblp/DNU
zW7GZc58hMKq7XS2L6q+ibuRsbtHsPgJZOjIprI8J0XrHW3NVt09ssLkVMlH2OtO9rx0aj16+XCk
GbRPXIXuVO1RJxaxEPJmcR8VQZ2nvi+4cmqIB8a4iohCjrB0/Ek7O1TmoZRyPVjhcCl7wzpqa/MB
Vu3JmOtPrY2ZdncJsZC31L1K9vvUZSW+1MalMMPi0ATIbJxyU0YIJo8pCHnELe1nWIEXJV2CfJJN
UDQtA/NkcbCQLOwGPIToftk9wpAWCWFpzE54PgPKDY9+TqJESIT1OhfJSJoIqQOZlog23aWOjeKv
0bPmCyDabb/3OyHSd6eb9bFhxbObR9dCMb08ktxEQX6T6pK4QBqINvOestD5a0qKgD2WdbHHS73m
bZSXxogTBR3CWHW066Ws7iHA/kHQow/ksGeGwaemjEvQFtiQllEcOkXS8hBcRpuRsTOtEws6KNdJ
qpGWW/J+sZP03FVqj22Dfj6lvFG8kjmJjrif2D37zBuUhj+9LchlCyWBIdNQ+Zw5gOQJRomwvSy3
xlaUlLMmy8H4XOsG6a9D5ZWiG1tY8NNVGnd8Bd2NeW4FT1qY8tmv03pZ0EBS2XIm1xb6+S75yMiq
asb5dmZRFofQM3hml98y0a+TP057OyQhGh4+cSgTfn3bJN5Da/hepaOO4Wi1uEgpbIbmsRcpoapF
Q5KnyI663DQjE0KdNiewFIH1Q6arA8/RYYIwgS+FmFXpDK8pt0EcJDlbTsfJH6tbYggM0T4TsvYw
FFIz52C+rHkKCp91OFtMJytJ9pu9N1mx5Sxb0OXBikPUpalpa5Qz0lYZItWPkM1N3JcFCDTVV+dQ
UlcNJb6GMIP5PhNL1NnMtJ9w3g/PTfeiWwONanoVKl/37ebSbPHBV+5RGeqLmVW3J3WaabBDoV3k
9iFfkj9VL2xu+vmlSAkZESg+OtYiU4stCYFIEOfFpssuaCGIqrc9t7/xS258C2yQyZBmBHHMNbaO
Nx3ZCsv00yqTMaIdHveEGI0gN0j7QR9x8Y/1alKOyf9k7rx2I1e2NP1EPCCD/jYN06dMSipzQ2hX
1aYJmmDQ8+n7o/YBBmeAbvTNAHMjVJbKSEqSsdZv0Ua3GfppuwteW0+/2lZ2ySVtCj1n695BXQMS
6POciprUOOpchzcKsCLDQ1uVJupl7BQElQXSw6YAwlLnz9j15siC7sMDCCtow0IaNb3uFI1KXKR9
sSM9oNqreZ+gm9iBFusdOVaIKl7zXDLhOtZNeEZEV3i4HciZo6GJtxmh3wHz9stAQS4IBv7+LCXl
lweQVTcX2S+3RNslZT2Ff3ZpIYftKF4bQd5i0CyfmUDHjXVwb8ryivXKvaMxdKqKmqjCfIx9OF7h
UU/oKjvqGSjj62zQGJ0vt0UYznrU4SLmwTcbzNVxN+7bzjxLp7skNeMDioqVpsyHfUAU0aZlv/JL
g6tivYUcC0TNcCWSTCyxYel/xGOL8ywOmFsMvARJ8VAq+XvuV38IMUb73FL+Nu5RkfDGBrEYf6LS
+mUY+tNp+CGbeMT3icTHg9Duk0i10+SkNq1pCmWg+6e1ZUenNSp+Iy5e2rhCPM5FJDnvQfKdmz/9
XTuAqIy8FrCcAZNaN3Okc4mz08MTtqThWhZ5HtypfoqLDJcY/U/HvD4WM8b+YTjIsIgKTL+T01qc
UdmbatGFMq9ueW4MO9vDxuemH3SRxReZ380BS3Pp0SJUWHEkcs+5C2gVInKpjRzNgamtHdw9Ioef
bklHAOMfHUXhtB1tgGWib7adJ7chT+NNrWgx8BzNyeupd9Gwv1el++h1f/RppdggzoSOtXFySGyd
9JFSQF5GXqiqO5UqaDxZIQ6p4e9bYYc4CngPcJaKi2xWC4Rnn3PzRWe8m1DQYEQq8QnvbS+NoA1h
4ovcxbgpdpADnL6hbFFEwOqC2idRnjknyNz+QCOlvPScfoODmC7uKBfAH5Sz+2DwpI2pAGEx9yYj
5M7FXEa5xucwWvfQBeNPcfYLj0TrwQPac8aq3pVO8l7V497zznhK1WEYM/RDvVmioVN7+nqsa47L
jDLSYa8D/laW0QJQ2OLe5wQMBgFiz87+4TXF2UUDjPTr12yaxt4sp4NZOTHV9nLne5GTHBqP+maj
qL4JCxwZlSUdh+2plf0DsWMkgrhE3OR94wpot6lcfofZ9Own/e/Gx9NZmGZ6mvyL4rl7YzmjqLcw
R/+ISsZkPhhvufK56lO2RPr9NpazUJ1Wlt/GzDvzXcCUB46L+hIWupPXQKsNM8GwgzV5Mmgr4i9k
1zaAbKH2jebE6hgn+V9rTQ3QqHOgl5bpPLfIBJO0kAm1W5QfnrIR4HMKOe+rlDQn+jvFVoMI7Vri
K/bFuiz0ec6oCpfk6and1xp5sh9YYOR18SKQmC3p3Jz8WR2pE52OVjDz+DCnc2ffB8XqjW5jJbX8
T6lrZrAFvQIkL7t0af7lMSjR7bczDbpAyAD4BCAdL6l+LcCd3ZYYhW5Jgw2I2TGxaPw0qM9lTEnQ
+Xl5eDDDSzCnLu3fwRqCeZvXxI3ccprrgnV/dm9xsTw3hUopuaDFRmv2auQM/V4l6blNbZoylvmd
3jS9H5jROHCFbKNhlUpk/qeSHe9COpxHcO+DHTcuSyX1Zq2Cp8U2eBUzprSxaeWeprspmX4M2fIo
amM4uGS2OMZMpIMxDlHHmZ6zjR18C88P4tpNq8r4ttKsPvXQHnIRehQbJEMcZzXBrW9qZSPdkLIN
K8eZNFYvLuc3Ea6rGnvILuRPGPcK1d7RHhD0ucVfnVxHUm/qtlMY59uUMW4rHH+BhKLCxLG4saCP
d5o5J6zMo6GHlzL0/14/QYHXdJRD/2cSk6TRJBDnVIwf4YI6ZMmSXVdJ+7AUHBiKWlLUi+gm17Kq
gMyr2v6DlHY5VBP1r57/mVuMCODV1Qn2ERGdU3Q7b1UFEZ10Bx/HBjtiq4tttPVQj57GO7JQRpMN
361cYQKRSOO5UrHmWte2pkyowyy/kQRXrkgZPSOzjb2a7yOAyKiKHV6eHFqoVVGCWpoiMvMjmyZq
b2ljIAGoOtkz7Syo7Z1oENwtmUpuRdAW0WhRKZ6hcF0SuhtaR1xA12sUocIGW3AjydjMfNkSflDC
tMQ+/rnqLKf84gTeI9Hmvlq8+9xBDsR508Np96cUcekR7QffXClUVDumRdUYqee256OiLH5n1oHY
Gnla68oIzEdeu0wTNQfHMaDPTIa9v8FUYUSmbx2najAPdt69rWW6BRj/UaFV3GZJP1KjAjfBXM4D
otmFqdleZqsXR79xzziD4MwZQDepDsUuhYuaQlFEeuge7jTTkI7+P7LdmfcEZ0Dd6PzQDsM3NFjH
hAVuaal68mYNbmvt4DYt45esvAa3UUIzeqVfYr47l/grAxQZX74JlReEnxiYxE4ZA4eAVbbnNrb3
cwU/OSC1iDpxr6WfXLl8X6o1vdpJPQ9zNoFnYyWOqodBhlv4RQ0ScWkJxxIe1ebGOIsUIscgMdqS
XsocdiZk2ei8IIlwjO46pNYNjMyv3H91hvJn1xXi4CYVTL7x0vMO7pB9LluWFyp/t4bwgmNWsNn6
bbGlmq7eJ2HpcGzGKEfKU2ajIdP+qYwHde9LLFswvekhsYkm4auPQq/uWMeKVw6xYq88zK+JOnmL
OpN7tOmm/LvGoo9oJ+Aoa2aYeaDdzZSb3k4U3UeXsZSgjJg5S6aohjWpe0RkyhUvdP5gQRg+xNrF
3KOZ8sP+Zs9QqOsgDfTufetXecCiT1PYX52hxZ5rC3GEr8Cu2JrjPjbhXkiz3SPL/cGe8dsslDo1
PkpZU7zHFSQ0NacSCcqyC/seJjpFZcAhwkTgqA5V+OJtqW6dj2OCfHAykRWzQF5HBRMFd2ecbdz5
AKDhozI0TrOGsJ3a4ksafyN4RhDW7y1sp7MEEqpagoNwM7+ZcrU1us+KQKjCB9ydxZuNfmZjtZN1
9zsmw9Www1SlK0SPHeKlVeIzBvJZozymHo97yQPxKF2eTB2yS1J3fnZS8yy1UXCh890YUG2xbTjP
uWrEaRIuKEBs86Cq2odZ9d+0+0umKfBFMhlRXXzKIFlxi+agZHsl1kOfM3MCxkqoXyVazjLpSa7J
bmVT+KsMFJeP0Z+8lqI5GKIGiAmfXS3BahbJsVlrEw+GQBUuLR4FpSd+9ANq2RhJvFfbNGjlP+t0
gUrDabDmXbAM0BKBSptqz3pX516zs0H8I9URdL689zaGEtoJNVD0feyCMsLpcbdIjIz6KviTj316
CARrNKXBM7BJWBAKpi/eCPUFAd/t7Pq3MVcVC5/Kdi6AIWjusjYz08kwFw7VY1P8NNu2OkINubr9
YFoSR56BMVwi4nqOZ1u35ClauHu5KdnVs32arCkU1vIm+tVvhM13W45Cbets+AWI5e6LFNeMVax+
Af0J/01vavhZLIX3MlYlrWYLJaUZ0G7fy78WgxIS+JYf7vRipo44AX5ji+Gw5Ui5cIWpJ8DTD7zr
34UQTxkOxqxs5EN6dNrN3GMESUCKWt8SsuIBPVmT4iASKnW2WRYStpejH8f7CUrZjtONxSFlbc0y
7+bHZrANy7I5TBkZDy4Hd0x/dAPKsKuT/IhhlTZziuvIS6z2LjjlrltCQpl2RhWFLEOg6hUXpKIJ
vmQgs8wZLdpaIkWfBdZpe02lteitBO8EgB1awQ1vUOjm8dOtRhDkBek7rpHp0K4QR0hCSpTMtrtj
P+GqKgTCPmdcddzogCe/9XeswjVQ0l9eQcoH7e0AKykkWRPivyL4oDtVRnXLJMi5dAh1HxuXZXTC
4BnyzDOb5XesbYulsoWjDc2D1RVPDo53SEFT35aRHOR54STF60Onc5m2BwpGuT8CbW08UguPC5R4
aYjkYk/4liqrr6NxrpEm/SXS3j4Q6wEa4Lb51s1pgXbwniJIqu5JXENPSHRSvX+tJwzhNm3TmyEe
4Zmaw1Cy3KdhLoG9qEsZxzmC1+RumoZiT4rj34GBHnHoXXl1lya+OFyqY+Y/ddr/1ghf7RuvySJ8
32x2LRdOnucfcYI3ypuyB2cKv4N6v+sNhenGLvdTlYJmEhXaKXcr2r652E8WANN2Nf6Q6FUe9Yop
OfUjaAKKOpfyt8tF6gZFsaNPhLXvaZ6t4jkhPKSKBYIyK9+JjKQ7c3TZZ8KfrVHcw5BEAx4FsCX9
h+Xp56kw23Pi4xhITPXLyTCV5LH/iI3mSNBgvjdH096GS1jsp5hyv4Lss40TIM+dTfc3gR+7cQQp
mBuOF4eu+31qTBJIPylv/m/HxeHeUd1eQMEcGMfrxYlvHGNLHfbn2EFkWMzN6rVAyGuaGOWhYlni
Gh4adQQsqc8qTM/SYlVHJorYOKTGrexHau7c6YcdFHiJGnDVtEbF3s0TDT4ujTlVFZ4r4zeWXYr+
BrhoX1LqRtoFpvyGcZ5gRmyRw3NPXv2xmosGc9nPEtL1zVxOuvBfSjs1drH0trkxnvKYt5jO2H02
oZLDCwPbj9Tx2OWjwdE1MCtO9XxNBvjAKpxMrIomZH4/7xuzNziAm+ZCMkAEscp51XY1U2KVHkPa
bVJZHoFEuit1BMGRBJtfSe5t0UtBqtrTb4IEvU21jEhzbdTi3rSq2zWqetNPqMap23vtLy6k2DDc
tFsku6KAtbEGrFxBY96ENd0YwN8TnT0rheqWBDRr2zX+6iNJgY/7+rnJSsrnA1QBXpWjYvAPon6U
uTnvZs+4eEjFMHExQ03IGiYdpld2NCbUhCTRTjn+tjfrI4dU8//G1Pzflc/975zP/x9GOnNY/E+u
5ge51v/haf768/+Ymh3xLzsAVzNZpil0sQT+5H9Mzbb7L5JkydogGuzL04zd+d9pzrb/Lxv3v+27
pI8hHFk7XNiX1zhnm3/Pwn+H5IiEDkcQD/1/ldD9T6V0Anv1f5qaCTfzsFqvXwRPIx+/9H9mDQAd
MeeVsdi205NaGvvULMGF+lYZaVubF0rkuerHkeo61d6cpkgeduW/aGndvMT2HiH1Ndec0whXp4Pe
TgcfrNHQRdmkI/jT4GN2B7F1iddISMY7xHbuf4ja+TVI4gFTY/Q/QuC7umnHN4Db+JWEmQPM85NB
u+NLW6X2zcwgzSg7dT+cRTFQrXrur5cmI03UtCU7t+ShFbb2h7KWGRTeafC/efbHXJp/UPbP969P
GuSb+8Y6aGcG7XR53r75/N+KOKyPOsuGJ0C570GirY/SdNRl9km7/frAbVuvAf3hAc9Cth9bsXzo
3q/3tTFaB+Z3fCWU7W0DUNmzKGKsGkK/VVL/5nycCazt548Q/3HupO6rIZblPSGZ2rfDe+CDn2YJ
cIhd35imxw/Vi/aWuSCD/345yzOM4IIqA5WH9kS2H8ylO3Rx3WGyk9aTHacf3vp1kYRjHL6+71CL
cNORkETBkym3CLDLyyiCR2NJ+dwRQPLhhp+W65XvOlTOa+6qg6cL8VHAo8XhgonQZ+jrxWh+qLmp
z/Seztuv71MbXX7gHISSkN34pFrr29RJc1ekhNsleTB/NIXJjpEK5/L1fc+OYFB0l6eqRzmTCGjh
xMcRPZBqSjLyzwCv0HsfPhQK7A83sZPXoLGOX69QBuc73DVoJPCbw5lRFZC3wVW5JRaUpas+vMG3
z2YKNt2uL9G8/zQTYyGbz69209AWH1O5qEOhMbWSdV9+1Nbq7cqkiLLRLT5A3Rglll3lYnn2F96Y
JqcKOmOJB56M5rybkeAE894OyalA73AoYnd+t+0+iWbEfP/8iaAIoR897zmEP9wzyEzvqFjzA7US
GCs8d3yH2XEOaVISpb++hKfsNswhLdEyXcmQ5vbveZP2p8zHLO7N5fCuOruDy6Mq9+ulF9bvBB2A
1Zu1uenMsntvJ8e/zj3nDlWz3btw8JgK2f34erXU1YFoDOtqKv9uZV37XlB484IoMMqapH3XrYvR
IhcpUqFfga6q91Z9+GYbPkr2Om9U86Oq0vI91NMZedHy/M+rvP1Eud7dXGunu16+VwYEi4234fL1
spxKf0v8Mm6k3JfvioSW/Wikzn4mLXmw/Oy9gwU9eBVCUVjS/N2bEos45VBvvz4rStFeiUF6+KDB
nsmFkajCfvK7/L4YNZeJnKZHaP/+51PhhEFidqKerV9OWftqa2G8QaO8Y0nr7l+v1Mh80hemcS7z
InvBLHGwsroBLOdW8V3SYSnzm6OUFvB91o/xG17W/lQSco/Aq09fEs8+1NKLrxDeJLqHYfAWL7V6
Ufy/hpqCN+KcMGFYP+qRO0ssc5QDqhMMnD0URbb3dH0159wRqUYT/vXJLuE51IVcVQxhu5jcpTdV
sJeWC2JbxecmEvbeJODaPRHDA2NL8fb1W92s9p0esxdrQdKEnbwhLMuXJ2EI+TZnhU9jSXhgSjDQ
/ZfDW8EXmUm+d59nZ7B4eJh7ec770nzERdq/jbjlgSWC8eq1+lE2Bcpku8JJxNP1oLVfRiRQuPhx
BjLHquFFV/kb9dPfdYUeMhsoVa9z5302fyp3bA7hNNCyk4YOBfavcBXLmyFH571KLv5AnFyvnOZl
bfRlxpmNjMvZE+47q+6kJyyMOLRw8QRRq6DQ0nQqb11RkUZnmud0sex3R5EIqQiX+Tt7ZZIkOM1Y
8cJaH2KvyOmbN9X16wO1YJRKj0xn00rmU0Bdnb9+5bOjJkQknvEmNpcZqcHl61cWz+l/ftWrRJxM
C8H5+ieCxsOivWQ7XxTyWlTjThhFeg7ksGIh2a33KW7GMBLekB/fepWZ57Ef4SSdH5gP4OX88kWg
kr3gVHnvR2t8TopTns2IYAts6iPhM4gflIVgkg9945p0iMEnmx5xHH7SvPQIpE7aSfJDYwaY7eP5
Jzb66oQsVB9cHITY7+tv0hQxQjV+zAWj9nkgARqPDdaljY+94eKuH8ZadBdndvnNr9fN+q0ZgK+u
O6p9ArFzLIe6+6ZqXDNTPU53Mi/kUy+6PxjGwnyU3+LcDO9DQdwzGs6ewlFQo0R0JdqduP/Wq2iS
aHOsuRkOOGcPo8jzp6EsroPOQP2SgU4iGBZIpsmZ92UB9B6Pc3ZbdJDdtOzVsSrrt6/fynMn2ACh
zLs6Hpzz//kQDNrcVcpK91ge9FGIxohy3zOfJg8hfGrM0DOF+Zl5Cnqc9JOLweP7tarTPzm5F592
105s28RhJRMaxSbHvUAIJFuG0Zc326P3fjcqq72a05MMnPKWcRAQdHc1EAJlh3Hql31YewD7lV/c
mjGOQqHaS69q0pmELeuT14h3u1MjD9zWjgQyy90Q+skxrt1LUfHwX8bE/N6M/jZwcvMzmGnhSseB
3BjbR5kl04urFVlauAPeZf8qeS8h3bz+fVxyXIrWRJ5CnrylVUyMikzHn63ZfeQUMLhEev1eMBMs
dqTQkl3ytP02asJX6IvAiTOjFfD5YfwAIMexVHXzNahDhXq8b9DXt/qpHp3lODj5MautIeI8Mp+9
loO0YxN8m7qRzDrtjt+sDgX98qthL/p0LY/vg7CIcCg/sXq7WKvc+akTI+nO9B0fqKuqH4gtyIxU
ZFNwS/Uy+RxIcdouKTwa6IW/yaq/CiF38yiP4TKhByQ/phj7m7cAiCzJm8Ycjx6Y+L+YSGkHe/Bm
xOK+N0wfDduoMmDLfBXYeIckdPFeNbEAxCUoG0shwO+VMi7cd0t9STwKGey5Wp17xdbDKLNBLwM/
GrsnggTKQ9mS6DCY/t4okLZbzRlVCeNQUXwXxfRaOALGl5h+bFvgAwtuOYzpszL+9pqOVJiheHWE
/bNok7+TbHrHpUOGmgdPYVaHdrW3wasQR+HwUyqeWkdHoI9X13upJCIXIabHnPq/UkgsQi3J+A2H
gj62djgHa1m7X/FuGUvwbRxc88krtmNjOZHpjuQP1gmT2qKzHdlEFQbZErlWoY5OJy++X5eIAFKs
264MngUQiXbpl4oZBQYiHNMJ7VYwOmo79YXCm4MrpBWf48gcwACiT32J4XRJgmzfp86EalTkzBip
vJvrh69fTSGhAl6O/3PIGR3I4ZB3u9WSzgNL3lsaOnZmMNAEkev27ENBx0lrnnNHM4nM8TOo9njh
ERINUxwZRtIefFBbG8fersJJSTpKbr0444h6faVEejMjL5G7K60JnyGwJL/+84FcbSXtMsoTUZ9n
1vl/Pny9BJaGOCC5ZZe7qF6mskxIbFnzlpL4OCNC2pPGD37ngndhPs73+ZzenWA5koRYbvzENGEb
rN0wIy+czF+LjxVHDdX3RfSI73WgX3V3JyYGHT2O/3020BKm4A16VFum515HNPQ3t0mTe1N6PaKF
BKFlt0KEiiWe1J/iqr0XDTnaO/ON9k5SI7waUkU1wBZzmEaDj5onWzhy25HSAKDWN3vsY0xTHZq+
EvgAdd8mb0dcNnZ2Rj/T76fcuIkUSj/mEVkvZEh3qjuOs12cYaYdAU0i2nJ1/QzBxkO3iulZH6e6
i6Mlc36lJT53IsPLczzf89T9VCRinUM53tsgbl592V5c94I8BhC1gZ8Q6FaeZC45bLrqlOQ9sblw
OsGU6hfJWX+aZix9BhcqHBFFBMkQzbbSUTdARPitZV0d2FQUb9AfIvbI1NQsduWIRrRejGpTdCVX
qMOhRZ/MyVlGY0cyAgOIvgwg65u41ckzGfUYrUPnxHN9jQ3p4g+X4JpOePI5aKcz/y7H71LRzp7K
m7WCy6lOW45/ToTUxMJoxuNduGu0bOpjtrDrcYPgM9jP6O6B25OeEPr65g9W9dSQu0LgBV10aG3O
yQJv6oOX2/7QX+k2/NXbg3VZSkScRLC0qF8Fi1ap3ztskmcv7uLNjCodOW/snDmbSEGIpw+3HSyU
0irFBTtXe6zD9d5ah2mbqdq13mRa4Edakh+eKx+ZoYnqyMB+l7Fz9qYvhotSIiaMYi4udrbe/TP6
cPry2BeX+JYNk3vp8RPPMWOByFG8dUZc4mqAtFHIHq2Oqp84Rp1bITC54+r8bukkO86qDq+I4N1N
4pkw0XOHOyIb7rIERwwqaKRc6Z274GieimUiKycZTgxcJo7qcgkvXx/iiYxBvzaHSCXsvilgCZHS
fJfdErODjePAVZSeLVV49AqGC+YN9VewyO/IEiRFJDV3cb/0BxNb1JMZpj8yI86gi7kmRYqcmu7F
Fl5xuGehGI6yrdPr1wejGY+ptOODQVX44nXdOalLTJqWGYNtp9a5cmojcqR773phE/uBsvMc0oPm
sP3IAl96G6wZ80kQoQZMT2nV3VkHqpPHz//mLE4KnVTQ5KM68kxgArpSVq+lQXcNB/M+hOA/4fxc
1ZzN3Z1bxNU1fnMe8w2hVNMbIWM0OyjlP3O43u3GuU4jbYT9mvuS6eCvoSnvKohZXQi+Rx5JqkEz
yVfPmKJsRWP9yr8xIi7PZEpdGvLerxRZ7wmpSoFU5jNJbO2NczGJRtMnLACJh+0022XooTSIbUdc
LA5OY88XrtKuaNK7YZr3vMHk38x1hD6dMXISBLCCRrJoc0dgbye0Gsy/99FliYmeGYYi6rWcv8f1
mRmoF2nhWXZDLHteVkeM780tzQgSd0TyYI3KH0ujAVA5ltJ26llYwGxqNkpwDCW693KcqcRjczt0
aXGfcFuVASInqyS9kt0crjjJI2LXaOEZQCSyaW4I0SejzYHaifyXPPOsJ1c5DwHndZFm8HMyFkmk
Hu4TQaDcZTHrGyZJ75k0ufDaSnFq4rPVs/gmncEgSObrrPRVzUIdU2IKINHgHJEVFHRineqayJ4K
Wd4+eMQzkLQnmQwNsuxRysCCQgyY1zqIHwtqwz2xHiSBE/1zyi3M+JLKBxdxwcWyeypycvXs81Mh
h6htb2WTMpLYGAEX7O5jqse7AtYmSyjfTe5gXlM3Mj1z2WctDmirk7sRDfuVEm07ylpCSdt0wDme
tZE1+c3ZGFmQgmU+EoqmjglGd3yZ+p6Yttx0TtBHIV/tpS2fQnihs9/H1qF2yhddwIq2/XQjzZ8C
L7wslDR4xw4M4Qb6/YMmhk+6MATTEdkHfjL+HdR0FtiD+hMY025YbOfS5BAmLgUNCaAXoDTcZO1v
20JGJPLo8zAP39zAs46+5f6ySHu2q5QnW5X9KCfzmWAUoOySXPuEKIE7RnsipEZ9X2YubuG/MPK/
dYnx15BiXB9hX1/6sX4FDjs2tHphyiFbmbCfTxziwVZzRzVunnHpp8GDmnt1lPNMqlppeJdSy3Dr
Lj7ZX4Rz7bBV393G+D1lc3Cvp+rfH149ZDJHD/Jji840eHUSZb20zvNk8sgBiWn20s/Le2fiB2nb
JD/ZgfNcoYFPO2dYq53Acdr0nXS1kyglvpHp5KnvQRt88tix4K5bCF3/WddO9zmT8IAf/6OxyeTK
jKe8Cg+6suad6j3kavEfS1xYYwo8byTcun77XnYYp8mLC6KOxEjHp0tGkvJhJzjw+2A5UCTRCeN7
V+2NySM/Oczf2myKSjszH6QV6k0dKLEVZvt3XouPoeSrVNYRRDTcJDrEsDYEbBJ9fZSxf8gS9HHI
TAjrsdE8uYoNQ1v5letoNCpwrRDbAI+k+jCj1YV5gdNqEbprnqyjx8SEYOVdUZK0GcbkZxjb49GA
QTMM82i7dYUVUPxcYvI+CowSm1mMqDgozRIIJ3MSzLA+oPPqGDcbcrta+qP3RUNsZtLUABqdxbPT
viq78SjBdck8SN87Sfwjcm7C7XiY7zM0nFsOoqFHU2mqodj2uvjje9WjhRHm/5jN9evciNIX0Tg4
OBApIAh9cgvK8Qe5VuifBx6o4ckSDobl8UZI8QVItD+F+IZE9r5MDRCwJDiGLYZueWe17xRrAp7v
EN5RVudmdjAcLaDFBtkgsreYBVYFDGLZK65A71tpvKJ3+7CXwT+YRfc9CWdUaI6X79CG40W1ksMk
AFYRAsT28MMm4nhh/dq2wnxazG4zShdyDM4wtiKjRC8M3Eb8kuj/JIEXGfVwcQ1X0EZiPpqgwVUe
TlFgq5+tcl8x41pnwwofTeX8Ic0Hx1o3kKSUhxiNFmNPHQqdIfztzBJ/cg9k3B6vaepTrUN4RGTp
+ezpwD3VfXJp7QbFXW0cRgQVkcF1vx0y67sZdxB3HsHdboGFxE7YJH0eEvjP54SBrRyJGpRZIciC
ohYmVcnPcW5+9x12aK3xxusOL3LT/XB6jzQNxB67LuOmqxGdYV4nMQSLL4w/SiBTMZtO2EAWnGWI
veOH6VUvqWURkbdKzlq6dyrrqC34XF0h6fat+huKxoH86eWXjKe72QN+y8ZCNDH2UVfq6uihlcIZ
uWVRIOcojNnj0+K5Kwv/qrzyvPjq3FYiPPEwMtmmSQdLtIiEpzllQmOroTEsO1hOKKdC0hlqFPY+
oSzAHnLZ+3CXVqyXa2vilbd1+e2QI6+aPXkJi5FqFzqqbnpIT2bWIDGveKLqEFEQV+a3yQFCYq5L
DsCXD7MUw8nTtXcHRRgoTRr0HvFrsZuK+EWmuCbTG1c5odgtD+CyJM5ksEgMc7gfgeLzfTO4r0OD
K1FaeK3p+xCb3JDH1O7qh5eN+Mx0KVYt3zUuBgsrLPLaWBRPKtGfYx7ax3WT6pvqkhUqf+nRu3eN
65/jwf+ls45EniKe9knQzFsoo8kVZOK68xKhGNQbMtWobRpSJMEZ5R4tf7JVXO9dRVfIYryS0pVS
UYKy2lBIk8gLi6qkU5EAotyYbX9QAf4KU6D3FmH76fj6YxJ8vjMQ2NR2KrYphmC3dvOdOc/tnrsx
PYSlcwxc/7OKS1zEoXIRIelvaey9dzXMgQ94viUN5uWrlmFo6xNhqSjJEHzss6d2TUxslym9V7N/
h5GVm1klBCmavwPZhUxS1aFPXZIMWMw3ZtgOB5+c1kKSU+YtbbyRDs/IhjdtP5WdFfGTfzbyrAaJ
EsVzaryi2v9Tz5JnhKh5EM7z1WhaohJ/5+3MLVYZyNa83tiySfETJf+JFDWvOjqzbB6ZKI6N3xOq
N9c/5hrldKU7lwYa54pQNjs2wFWgB25zAY8BZjYxATR9eTCT0DmM1LxsVveeIYMQEHO91zos/Ap5
R3AcCPU8JwXmuAmnRCTLN5b3Gt/rpMcwymPiNgkzCze65kwgYfYSjqv9VyPnZ3Osr4WBAqzuvU2B
JS3qH2rUD/BmE95Kpucw8E5t7k37MjZvvQRowNn+HIhny2bJplM6jIKgxTvflx7aPpw+KNbLo0dw
FAtW4x1BFv4kqVYRh040kZ1w9zyEEjVqmcS3/ou982iOm0uz9H+ZPTrgL7CYTRqkJZPMpN8gSIqE
d/fC//p+oOro6apxMfuJqFBIKn2USMK897znPCfHC+whutjluIkcMGrmNvaEvmqiSGJQ1plmWg5Y
bTZWJ3fO8GKICbezsbYitwwUHC3MSt2VeVEeElt9yFJ/EKWmPUPepYLC9N+bNtO4bYS5jWzLOTZU
qOE9vWE8d3dkHoI26RzYIZ51y3N7fETPXs/l9DrBnaUrB3hFI/Wfgdw2Uw2eai4R4Zlia1hU3KAZ
lygJ9/5C3FysaVKyaKWgb5V6g8GFbwUK1/PKbom4qZS7tvRek8+UtSSxFuHukXBRL235VhGlWZfK
P1fUa5yiumAphpHFb8KahRne8CmKCQvM/Tkc5a7FfrUPWfesRo7FXf4eLfuyJgkfRdNNd6UOZTTE
2bLOvPlT60kNJgMmbIQhjob9HlO7FYghuqMSJLDpLlh1vXlFE5g2VrigbjOH3cN0ZM4csXVyUVnF
9KfPC0SOeDi3DHWeNdw1zkT4FZTrNlTJldoPi4xKc3UUHiwrGycSTVSMV8apKSjQoymUj1yxqo4b
Ph8l6nOLxxePBQehFIZDnrU7pzfbuyyDy5eFJBfLikUyDA02Szr03JrE05+ytt/J85/Z3aNPuOUJ
Qsm4YgaV3NiVvcql82GIlC6qjoBQZV6nccYZlLVnh78KbO3cXEsRqj0GN3vVQeDhQPuepQnDa08G
zzCh/4GPNq02WwsFKV/0z8ZSpJwTJ9I5FQYgcxNcMxxBor2ewPAkcqxzJXBHDeCvl/toXzrVmYwV
cBJSAH2c7GVLcZFSVXTQa2oBbEKMG5hq1lrzFen32ngGo5Kekh7dhy6uPInpTPE1MMgloFReeduQ
tJbWTtChHdgpELCKHAEWi+U6d9+lhbAdxcOmVpF/Tif+QTzTmG1H6srxLNaR757srhRgCPHZMBKv
aASsmZFaa6vcrEZV1X9zsMOrMIO/ZVE0ucJlTUbtANygWTl852epcrY4ZL4F9yi7YxYQM58Vdgma
2n2yTo7s1p5eztsi0mHV9nJDwnCX2gotXpUPGU8ljUpUYXLMiuy7zLOKI+ZhGH/NvOblJMAzNPc4
q2iyrnlnRlV4JFEiYKyW0Pg6qV9Z1oHjy9N3TD85CV9GDU4RMfIHkS+rIUI+a6rdlWzb151tc2Ah
O2H34mvUm709VOxD5xg31TjrXOm0w4Hs4sg4hrTMnWy/cR8B5d4PTXUdCOHsXJtvloePyOAZyywW
PpCU32SQOhayHy1CZn/fqIgSBb87eBnm3HxKnY0Z3ceYKzd5TZrbn83+DGST9c2UP8naNJ9UmO1s
Uqq+49QfGFAJsGYbKoF5xGhGS5qHoCuRjowd7cX04E2YHKmxKEWwNSx/n0EOIPLbTrvR0g59FwlM
5Jq+pvPsqVANwclYXEYczJ3NP0101O7IPIJcBbC4EnWxltD4UNsOVZvi745LM0CvJ90813d1q73B
KGZJPDOcJRlSvq1wOZrg2cZofsaHmQaapz1jaKPeo3E+AVO45IGohspsbndSergC3WDS5HGY7UuJ
hZiBvsaSF4fkcp1DJLnzrZ4JpvWbM1TaS4Q+qMBpXPuJdBS02QvCBc5WDOsI5veoWE+zx4QdDvnr
NDHXGU2kH9gY3TUtn5M7ObsJAirvFIyPieaM2xould/Ij95A1ACqE1KQqJZ+GLmNzOIF8HaFjg2G
Q87lUZ857Da6IO1Nq06mUzaNNtVeRsFNyuwOpv+umYuH7hUf3V3SWhRrdPVHnEMSiqPxCuVGHYG/
bPGqYUZ34vEaTyRgIlG4R5u1tQvtOe8gsk8A/DX31Won7mZzIeVb4BtcbiO7MIOIugCKBStc9qnW
bRqRICXFtOSYM+/iCKlGa+DU4zseOxTSxEvfUtt6GnCicPgZQY0NRLsB1tmr0okfTK0OHzret6hJ
VjXD7HDwCFikYXcuIhwPEU6r8eCwV62JVtm4lbW8Pnkuhe6gmD9SDcUq+iqyyb0bGmgs6RAHpesR
2i3c4UyXJWOCnjZMEjEeJNMy9i3Lu63hae+uLxR0bZLOs2tvwLDh8UN8y6Vwzuz096Y/gHKlYGvV
K9gTndIOU+JMpJrJ33S+/i089RI5HOk1rIxr5s5dUoLDN9j1MhLN7ywcoiOU3l9w0JQrqvo2ijEB
NYjvY6rVKzgNXIHe/GRrktpGqeAXZbdaREcxEYp0EDUFsWxeD8CGPDpNpIsJ1xG/FgfJITSPxhje
GQjb5zbtnmedmCBBC4zCmXUWsrPOUkba0bWLXUQehsxx9SyNRUgqbrkRPc122W3xA7KEwASt+8Nr
bGMhLIhVHWSfGrvJhEHAlnaXLouiPvXjZZHGEzzR/DeN0wAj5R55Wv/tJns7z4RV9JyfxCCd0DFf
Khj5vuxIwVnXAtCMIqxMzzHIHvhSmckXzpHOhgfFaQhn/cSlxVLQL2BpZMfa8T7Dku/LkJEwqOZy
E/r+p3CWogffffS9O9uw/2iW/6H5cJA9PrQrmMkta9+E3q8qW3Zf2fTpifJWZO0dsmpQFc2XPbos
HI3B3o3PflgF4E7MrRmT264ps42lPkLg4vCpvN+R11wwe9F9GzbwZ+QhdCtURHRXyi/NBerln5Jp
CUev6/pqh+oQVm7xHvlDwEuLIb93dz0vo11emu+1gEan9VTtgBD7KMzZ23VQ3kqmaQBNJB/Tgf5D
AzyfFiM+E40z1g3YBCzMZQDkYyLRMz85eXYKW26yKnLnINOA1sSsPKvFI9fE2a0gOndoG5qn0tp/
A3F3QXjur03iVMFse/rGU+LOZRfDbphLSnT3PFYgFba48KM08h4cb+63bpnt/JCUbVeCJIntm13Q
tyS8xcMekWabME4PRWUudC5G7Fj/HrJ0ZK1qH+keDeJOOmwjNWcnUrUtbeRf6HTO6e8PWTm6//hZ
OybuAaoiJ9dkH9ud3FVcZQZE+6OjmQdHlvaNUS0QixkBLOidf8NEVVwMJ7XvOFIgqg835UcFZ+lZ
3v//fp6yTdrpaap//vt/+66A9MKU+omSqvynuh2P3uz/fUHPw4/s/qc//g8nq+Z6/+YKYQrXNQya
4v6LlVXzDFypnu3gLBfCYhGIy/U/vKyaTkGP6XvwlHTDoKfHYEL9TzurZnj/Ztm+oFGHPnGXJdb/
k5/V/ucScNeyPXg8jjAptDRsxzT/xc3qxWao9Qv5rSF5uYkd3HVDVL9qrYuLpmxe1cy5Vmo4VIzG
JDIHSoh1gtzKWuMw6jEx0m8YZN25rDkU5uqbTDqEQtlddc06irl96MS3KQtGuQhtqoMA1v0yXAdJ
xyGkTnZRZb7NFmnpuM/btdG5UJMczOW49yHPDOBc/Ze+Ee4K58qpNV+KCRoH4K0th0T4HW+OglwN
/y9dbf7L9/F/Udxu/uuXBo/v4j/2medIDwrrX9qLSt8gxqQlI/soGG/ofVohTonTn3pLgXqObHiR
tX3CQ2HPHJ1k7W6rpP2JSuGuo3Cetj6Mo9YYFqAyZBIeHEbefUtbF8ehOUaqtkjred2mqo3wmDLM
gB3a+Vqp/V8+EeOfHcuEd0D0eZ7j+fxvKef8l++xY3LY5eCgb6OSFmqjdh/K2iw2MpkeGRvAnRWc
da0sjY7qSZ9EgSUWWUr3jP3/+SvK+eFf/ykCS4DtcifAgzBsahP/2TydWKqa86TotyQGj8XVxZFB
tsjauln8FLdK8Nizu5VPXc6qJua4w8cDfTC0su3o+vcuD+OgS7WgCCML3bpk9tatuNskccprRPqv
Im+dnWc8dXZuXfuADSl5p74xt2x7Ffr2nSjll8/ks1eNZW/i0pcvRK7bxpdnXD8Xjpp+0En6d6bM
I+av/I3dID6GfJedwuJbnbBVdyqm2TwqH2mOGJDHP/FQbEereOlnnd2oDN+A9LfJpzAZ7EJHY+0U
1U/4oeBqg+HJAds9+7n8bmqKHmiyTxmFICgYpEKaOOz2Xhb750hwU8h+OUcdKP22AsYKA4yFjcvE
QxzNXCznhWc+0+AWbzodoc3XnBC0wLzJiWyvvWlePLq4ZcI2/RwbO79Tzq019OEJ1hVwV/gj3edY
i+TseqCPqqgkFzK/09BQslkA7Vmk1anzmXXreHxrkm7N2GRAigTd2rk94CE5XsBlM2tPgqbQom5g
jgKEpC70Cc8wcaXQIrDMafnExfnmMz35iMknViOfsmBZW+kDpmHL+eO2zTWyBm9X1nwnJrdQZw2t
c9sPTkFCg2iZ73IAdHTMWfizmxqz/IiTs7KbfgsZ2aPzCKRgM3knb4oOjRYZn3KgmcpysE0LFMit
h1cEdTM5obA3K43yzV1WN+Buaiie3a7TcYrpedOvKj3dDUoCVOnrFy0x2u1c+uU6ctDaItn+0Qat
3QrEYipYgWu59CRK5H56YFBIGX3TqD5FXDeDM4G+8cBQ1vYltis/wMSlk8Jkj6ucMn6Yo74/6PZ9
3al5w/uAorPeX3z8t2lwn7wivG9QK18TT101kq7IAFG96yrY72ncg0I2jbvJ0sl0fbdT+AWuAe4z
izEmYXLJqnev0HXSoKoLQsh++ztWiCETbMBcs04wx7Hcc5wo8HeVLAgo1frl7vmAW9Bu0axkjL1o
lciEOKcSIGrNcdiJKQ3GlON7lUY0HONVC5YbRoZxFJDCom47vFhFQXqra/O1zg4dd6TKL+5kbjAN
Yo2SVOoMRvLWImbtfVZtc4aTlSIror1VS9mYaWO6SI0zDrhPSomm+/pPhQEEzUzDl+9of/rYIUnu
Z9vGty9jCX3WbylRYL2s6gymirJoAynp/yyV9eYZ+ZNyIJjirySPXftfvpaeRmUdKycGuhSzhHVc
VnOpTlh+7tInq0zfrFQVgZ7Hj+gW2cong/xAwIFkeOL9YL5+misg1Ezh5YNqnFMPAUo6csKBjFlQ
a9g7aZ3zaOpcb5NB5Dsd1nY/mhcDG+FE79i2qWnr6l2L5Lv4TYe3rJm6M37rvygnnm5LK92UgAZX
4tkasbS3gtuAmD1MeYX8WDmeEUTliSEVaHGiUYFCxdRzpJZbdVLFoTCfsLw/2kBqdfx92AvMlWuy
FU/H6W10J9pe7QmDlFUimiFUZNDXYlV8KiW2+SKI4Bp5NS3vO5/pmeviMju2WfjaWN5F5GlQS+Mz
xEG+tnx05FD+5OZCINCcLxiRfBkVd0HW3cLeNI7e1NC8QEBuZyChC82e14xDcE+saH5Mub65FIs3
Lx2Ko5WEyCjQCKjB8beDVzdBXfT6xqZnNe+7vTG29RnrzKtIYeXWrkZ/gf3nb+jCDavqAYD61YXo
tBozJbF1Yz+gh1gcO8j96xSYEcKkXOXoIETIi42DIsry69RzaKN2A0AGGIrTnIrl6k9RmurKoHxB
O0gtwuJIFUg4cjTSa17rqSJd5mVvGlS30nskgOB/2yJGvgJfif1Ss1cDfDIv8sItuWbC31AcpuoS
xR6VTU1db0yKQMdvp9a/vCza1CDNHxecsqf598RUT7Pz6DfOJTY9etg0rD1hLl+ItPIpqemj4nyy
hhMB7IPjvNJ6jsNqgNbcRzvDrcR9j3jhVu5L7mR5UI/w3HIfidCsrZsloQ6Dclg3UF9eZ8sYt+RF
3R3ZGqpogr4qPrVGr3lY0eTLtYVDrhO8HTzvW8XD8nnFFsFO8x3K/33vAeC1Jjt/IN2oHzJtWtei
WjeEOaiyXvCwDJ98zIn1Clq1cuvhAis2u2aqmM+YAq4UU2RXa/mhy+/Zk4XAxkPkUzBB//jtoWW/
bDl1jj2K/1DvaYbGE0UZKQ9CKbz64e+fncs+OmNZe0FH3TS2eGkBYoFZ9pNn6bLPX+p3GLTlQV84
WlXLG1vQHLUvDQfkV5k1wTw5yFeTd5RhMmKIxlfCMiNlNHkkEfvMQs1cD4vFvBnBJuGWaSJkjynu
W8iZ89uoJ8+hDN1gjN0Mxz4lC237Gpo8D7IxfW/w9+Vhn27NQX6YInuqBOgXcOXw1Yrh6kbYULOu
AlUjr2YHHKC1/9ShfPWIpK7RB5gvohuxy3gtDWBOpTzOwwyU3tV1rjeTN2VGAaVX5acR768GinCb
es0Du119W+DWOOZVe5ut/hLTALcCz/jTJ46/MRT68vQD7kkniCL5x7j6F+9SItHeby+w8Vj9C1dT
uq3AjrNCFmjDVAOseYb+6owEvczYd9hIRahKOemMbp0bMGTcJT8tc+sYoed1MNI6MX75vSoeYiF/
I5ZNVHyoP12H71nRJjBNO1oyqr0vPUpi5NA9moP3mGWR3ExS08+2pl9kCYbd8pMaYhifpAml5CHL
63Nm4v7uvZyIKG22tVS/DmTjQHzJOoKelVAbXVfarWhGg8/ruycEdQpx7Nw1WfYFKQO5d8p/ZndB
BY5ZuKqBKK2NlN4J5YBfGVMqPYUuH6wEjrGlAIG0/b1badchrr/8uB/gKdEGhQf/TxfN5b051K8i
a9O70c4O7BaSwIUzmsKJuLcSXlQUhQwbCu0ZDbzmEGEuwoXKjJsl867OoWnKmm6D0bjFrYHzdWgf
2Ua1p05SPMoFiplbpjxhU+/YswCu2BnM9aWIAb/m6PorF8Puus/wXptht0klK43WoAg1TXxxN1iT
IhWXf7HBDpLceehdm/u8DJcz3YwVbyBZPUeLTc3py43X6Z8x6FVMaRDdCS+FTrVIxM5WmUZ5NVsd
aG8e8MDVNoYL2aqKhqOUyrrDXD+vtbp8nXEtdFUn7jRQLLXthzdF8SMjDsTrMgzC2iRlYVYEJqMK
fLiO+m6ZYH+BRtdgZQFMOaJ+TEuiFCQPm31Em/LaZQWxScAwpU3a7Og0YoczuQfhxGe+zvkV2sY6
Mw18F2Nx7NwGW+XI+kcAkgiUVzmBG4VvlBKZx8w1zeMMr0O24BZJb56xyiYbj+LHNKc2DnLsdUrc
XYz6S0qteRDwYUIDE9DAWMgW3CqPfmp8kxZlNUkhFGPnxRNtcpW0692bPmsFpQUJGv2hAuQW6Fr5
E4sJB3SG99waWQyFvfdF6OzEP/2lLodoa86Gszby8pqx0zFgb+3TdniuaAjZuJQDYcWckqAkswHj
/ODhjnyYS6y7Or3ongCyo2faqTYca1MVmrbxK/rCq3DEt9WUQD6Z2RlTW51OctwPHiA3Xg86crZ3
gl9D8qwVkIJgknXPWuSwbqtN9SgY7OEYEhzBh+/zduMpXH54k59tusrdZ1q5swRO7FjVu0rYTDh1
Th3eiAZZeslbHfviGrrTfirzxwFPDt0r7EMWTT1mZUd1y44BncOedZCcUwEsubTDlEQYuhivcJtt
S9N6YE30kUfbemSdbIqJtgio+0NKLNRkcDdp4MqJcBV8HGHGG14nG55hoADERVc4yHoKXtPR+gFn
+qHS4oQH4l71MWhJ0Ed0b3vNNh3C39B65KJcCnas+qhxgwXNqDPPFpu5Vckh5WPRwRS9jIsswRxz
pyjQC8P8ktW8UHpoKUVW/RjqlodPo8M2xiSEanjQk1yUv4bIQiuMTyRKxkU8AysyuERSsLYzPew6
q35JaAJ3avMAdxJIP0EuDM5UmaWgbfD7XDxur7I6YCl6RWLaOs7yPcOEvYV7QD8IWanJwCuZMIbh
l+40mOtzFK+FR6636N8TXElL2Y2OrpzSpSAe2SfcfOV+liq6GI24WVTiuGb+5EBFDh2fLitehHAd
uty8Alnu1qbxnmcR0RLfvZde9jp55kGN1q11QtZhS+dXmjDopNNhXuomdZsKJ618QtMioOpDmS/s
J41yGvyhfHYYm+44tFsJym2SdpfKzp9C0sympQehh6ffX5p3ccZClIV3UWO6Tz5DB4+GhjteV80l
kvyB0W0hbVF0ZzGVWssN1sJ/ypsT7aY75eTfZoL8ofqtrv3omeOvtDR9HEksrTOLaOlI4yaqO4vp
+lrMDzY7yDY3eNF1DxoOwENKP3yRtGedTF7qanCU6rYEXAuBFZz0vEt5HlupaLet6NivsTLzp6Au
K2+n0Uu20kqWsKPT7fV6xBFn+DCuz01TmZu01O4GzuuQ0oCvWDwHM0nhRQLEM8dww3S2cShRWkmj
+gjdOiKBxKA4uHuDzCuBJx0Hk9cXcGrgAFeXNKGBZxi2mWK/PDesifP00eGi030XOeI7a0mmUDHD
1GqzZm8NbHe5wPu2GCvNZfNmOMTqEtBDqeVyjiGmAfWLzTyIr5YbMYf+uGrqQLXJd9GF52GcgR8l
9f3yndU9OwwwXgagTzjWs7Uqh93Q0Xe1xGbcOt3pBS7M3qGpyTKOsWWWULHhkTnxtMncSG1NR7kr
ji0rmUU72Y3fw9y8hUxuoqW/2Ee5WFFk2tDZfCib8nOoiNwN9DVtWUOYA+u5xvT/aD0a+VCGLP0l
8ea6NNe40naUugG1IpYiex+PWuW+sS3o13i6nlXb7H29+tX75rXPppbyCvGCbfN3TsfXiuriiDNZ
EPfat5fGj/FonDFbfxE8nABMU0GU4vXGU9kTS/Veq8J5hNZvb3Shf1B6+NnUpc/4S6Fy45KnL11Y
gcjRplODnp3HXTRl93QOfYDt/QmhBK8r23yGyn0MPf2hZeUHc+Q7L6p2VczsJ1xwv1uLhS11hDe3
+TNwuFhTribXWPr2g+Vm8L+nu6iZl1UFvCHnHWejd0nZQ1NzcG2GpXUUAkZbvact7BZH66ZNGeVQ
aiAQVkYUyAJUM5pcuSGFOTnvk1DWDvJoaMGP7BVd0yMFGCsnxBqhR8VBuvioTNLVVRYasPWyaU0p
1VrHUAD2/zeRTQnLJqH82UlvTZSJ51AYqyZ2nVvKdfZsqFeXjDp4Ig1XiVepZ5u/m7fmdC0yTz7r
VAhlQhoPc8wyvIaQfcwt/x2fpn+XkgV85ptHk8LcAmZbfmlMZb3pHJxaf3+pxFQEiV4dklH466nw
iK6zPAsskhwboiu8MKzhs8JZaWLBbk3QhRZ6Iwk6x79yYjtblc991iX2fjZE8W7woCMTSNCzNuoT
zbY+37K2eB9HUpJgAlcTRniEDVJ3IXvV5y5JTpKc8KP0kzfBbuy+TVG4AUe8Z7oR7pqJ3oJ+sMr3
OnPplI/d61iJXWpI4qjlNGDg528VeNs35FTgUNNo8eobX/TYlO+l4i2ttXiSvW4Yt4PjDe9emtzM
1tWvs5aV93ZDC4ptG92TDTMuLfxuLfu+PSdUaTwNs7UvRpCtcZvItcDXvMd1cDVG56Z5HWPHZL+F
SXQ0rN67Da4enZIEelnHq92R4z1wCHVrFMcSZ5jirVFTFozMH51NkzHAbRBvyipbzovQZiQnPExp
2fugq+d+MvxHHu4Mwab3lWS8jf7+0VClcKt67943k/kYa/GIKbk8NFalPlLF4jys9YcY9Jac4dNk
YMq3gxhIOjQaLVKu+WJYs3uiugqk2BQm715NXcAMXIliwhQGvOTY3oiIKvVh43DqPdGgithq5OSP
ZoD+QjnNJq6/h4YLfrLCChJ69dIlE6DDSnzaLmBJ/pont8vj5Qqh+5MmnZQIhKhVeiYISljPXaMq
I9LEbMCzGdTcZHVwPkFVJ31083rQ7DJrfo1w2la+6DdzStFhLAoSGOxcS9o4Shn9lrNWB0aKbzwS
9YUmC30sH+20AhJmMj8oOxKrqCitc8oogURIayn8BWsHQZiMsQdLACnmCfVX3o16392MiOKakRrK
XKn7qRy+KMaAQPtWVcLciHZ20Wtdilzo7RoZmjH1Xe3K22s2pQSG339QtWFSy00x9UhZb+uIMjAm
+GhtjgXAVfYBXuYPZZ9+YoBZpAdnS6/KtrLhUoNOp8ueDK/Owmc12fhZpq5TK7JNJV4Y73WMm2Rn
p3T/AnDlBp4O/VQ84QGMNxKKE/2BcPcLYYB/zJFMLUNQ1ZqJq5LuC3u9e3zVoFO5C7cwIS9dZIyL
8Bnu8in5YA5+T8niPPVFfzEL/YOkiHfoiDuQSMSw5vMApRqeXBGtV20Li3f2b/kyNUW1DenQSAKU
oyGA1oEFxxhXzKDhJSo5b5Ujq4QI8sLKpB93QzCpOimaWAl5+nuPWjAMiJXbUkK43C/gvh2ZzUeH
y5M3H+p5zaiJN5gijZwaK54D1KJDm4sOinZMB6Gcw4rzJvxk2rRS40UdZXdWGaa7iksXD7QkvKmn
fhrYfvekid/Opm7Z9fd//5oqo1A4R5+m4ggHDKM4HVA0gx1bx4nhpXV2vBuM9mIOFl/6MNtXudUf
53qJCMJRXBdGkqPrZA4LwBDTjZoISkr2Rbi5EcYaMl1oTezfrCPpYevYUs2QWDiGNYOVFj141VHZ
hEir5e/8xy819gfkZKhYy8FEdlwQWtvEO3eYIFf05xbuCPbvFOd7XFasRbhd9h7T+jjFgdSr+p4x
sWNF9FiU6Z9i+Cy4BmipxoXbSVhS+DSUnrR7HQjwKv2TlRwxvLxs7sNQ8rmXBD+nqPvq89nBqurA
NBlu/UwOZCbMt0ksQeGTg47g6wX22069U4uGBSkQ7HrX0wDWQAAEK1Jt5yFuH9MWwzSNEGTwrenA
bgdot5peQbt4qyKiXbsYu0ui/piG++wgS0Y1gg2PNrJycssc/Oxn5U+Bq44E0/TZ+rRsgw5+pFfC
puhKHVF4ODyM+ImHykHIJuG4knBPVtzbOQ5DySN2McYNGu4ekoMyfZ9m6LZFmL62kEZwsRu/ZEbv
euThlRvlP3bW7iG4c/qKKvKJGufikIoawlIUXfcNgHAFVANf6RNECQn+37vLusVjjRufzQwI1xiC
nx+LCDqBYQR5Q401V0a5HWLFrTcVOxI9T7NO2HietBV9eJBXIzBxhccOAHbfT9f30Ym3EXkZf0fT
DJ07IvukufKJArKTPZvmCbjnCpdQesEUFvkooLQ4B2psNWYGcj6947I/gk+BC7Wg57btF/mrpz8D
rBKwEodqlqJZ0Xvjru6rZA4fyblsZ2PhuLeUM8hlOrYVaYg50yzA21KgdsI1hKmwHX3KTdk6HugH
3GdeTRiiMIrAbCfr6vKeYxPAWb2zA+nZZoBL9QdPSTJoMKkrKQOQ4ez1m8Bt5HPM0yUo+TXgHezU
RWH3p3AiR9FG8xHPyKrW8uZpTuJHXZFsUDHrTwjB+1bYvFO7eNNUMwDMJuchAt3Xypc1PfYcFrY3
TG/vTupe/SxaUJH5IzkPzfkATtfHWrSRFfrHNOHzy+Boc+3DY3yj7Q+uM+jL9RBV073l3Tv1uqxI
MiYDMbs8tbudI4ffPNL9tRsP24jGqXWU1RixkZUyuKnbgnh6OGRy7QG/3bYKqF/caR/A4shDlmhD
WMAgUI4Nzsmy3aSaZ97e0xLMhLkwiWkXB6U3B2VZYWwuzzLpjS3PL7VxKwNGJ1kuDlopfUkFjYcl
u5aw5QdpArDnHPM7++rsJjUPvSzc4SalmrAceZb9/b22j7AgEyo4SBM+F+l6MhH8llx++PuzROUo
X0P4gJW1/Mfvk+8BOPyfv+SlxkYVDYa6T8JHdSFC6HjLT//+wcaALqgPBPXxAFIn9/f/+cdPy7w/
uV6S0KCU8z2O0xCiymAUx78/43H9aav04lSRvqvM+S7W6PGbZqw7Pa50CC60gY4tz5+lCta1IbHW
DA910WBAHNSATJmdDBsCpRsO0a6U2pc70Ohl2WQ/qzZ/7F2YIiTor51WBTlGwsLzoOlHDCcIkz/Y
4XdN19L6ocdUu7Wkh0hu80+JxZK2nG5e8uCBqcB33vFKcpsVV5jF2gRZqTS4VXrL6S5ukyeHrjHe
cswNZ2jEPzUDIMxYN9liPfsxw9naFlAmOPKrQ81MyQX4YA1CnQcynx2soNXY9GPQG3xGc6MdipQ0
YW7p6NJwFL1sfFZAPd0BXHxTMI1n6CfsX8E2hNaPW3bQamdBuKrI/Q1dPskzbOSDFjafvrD3HPXC
v6Ev38sHiP/Rg9nFDe+leSNmYBVVLk9+bLGKbsIzp2iP0YNcNZct2onTUXuZMNMwtbHVY3bElElv
dKzadhM68R9f12VQT+eKsek0teO34YllBCy//JLLFkfMNZFi5HnR2xtZv4JoO1IUxkftw47kTuFD
oimecFZjdklosMtCTlJyhOAYG+ssGWi3HbZ2543bcIgRipbLtjbH/7h2+W8Jd5REALj8/3GpL1ft
/7jCZz/CbKcjWSyXtKkU1//fC/vvD5rVh2s40AuifwaVTifNY+HpeyPVa8JC+R6do2SJ3IRb07DB
XStQcQV9PGri3ptCjkmmNjR3kWUd4m6ez5SL3gMN+FTaQk3qeCv1ITE6zdbnoA7TvSF4eLnVwF2B
sHNPqgcBC4Fia8ezh0V3+mMUTn83etByVd/8KjqJSlKBhYSr081gTCNO9fCYLYuHKlgIzrUJgQ6i
Ti/OTG6yKk0vyEvju1ElnHDRfI+xDVYCkwB2DWjTYGNhIkx3HYumtSzUte1sApI5Jkz8zX2gyeEF
8yEw7Zwv9zTYFR26OppprVAKNFgoeTM/aMIgiqvPxYb2gasDczP9QuzLA1PDYm33uNQNm0VG393Z
sjtAQmUVYtW4iT9iv2wIq/tio3f5uaPQc2l1rzfifhIy3kZxPh5Hey/oH4DZYNwoqdOAivKZ9qT4
N37+7xyd13LrxhZEvwhVyBi8MmcFShTFF9RRQg6DMAhf7wW/3PK1XZYOCUzo3b06unkWWP+kx5lj
12p2xjCuBdjzrhU0ClRRwNS7F7wdYVLu506QVsupijGMnOrfw/+GDwZf9dqRabeRhAKq0QhuebjP
tyTsIGX7A2FjOvEWzAFjuKhKN7BZoEfqfCIRl2Q0Qa5ofvGbsXss2KZvrM3iADWekdDAnqiylacP
yaZA7t1YkoCDKtQTQ9mCFlNsEhRXaTR+lV+JKee+l9hkaEPgMDSZjpWCHZvtklZGdz/sTbqNQoGn
3FbVwMhf7bUJUSJRCWVigYOkXYFyDQy1JqLP82kD77ZSc+fFwdxWWJxYVX/ol2OyGyb3WMN5PbkP
7n3ED6uV6B2f2UVwQ9qQm6hBC2qcEqAiD8LGqmgypX0LkaCHtEwQdmNFxBerOSnjEGY08ruZhm+2
E/ZbuLsnravcg1+Cv+gDmy+zLMia6KzgpRXvFO2D65QcHBodtdLx+BNknfHrRZ9WZ/TUnYl6nxTR
H4SFQwyzYl0G6a3Cn3scuXsGhmy31GanK2X7mPaHfGaMMbue7OmTWUb2XJQ0clQin4F+NBJU7bFq
o36foWPkKvh1RM5Xabzalfk2RCPTK5Sa1jV8mkcnBoN8v8JBd+R9e/P+Zyfn0arhdJAH2aspMA/h
foNTO7JBNODK9Jn0kzJdzajX2+Yd0e6gIHEclAQiY85spGCCl2x+VnWCD2Y1XdkUuSglAx0ime8x
T3nqNZNuc0fsjTxDThnpaNJ8/yZwRABoyRjoTi9NPR2rslj1EBMwOct8xZO9CT2y+2YoGGZl9A5h
mllwYEq56BpkBa6JbWSbJqbtwhoR/KkqWinT+uVgQCVk5iz6GdPADBfm1YSloI18JvmniU3NlHRZ
qiAzNo0POsM1+50z4tgLzUGHaVw6O42fNejt8DrB3lXNgIvDts+RTsTZwCm/qBoKbjgv/5X6PUm0
8IUz8HowoYdlNiczw58DP/SaLrW2a0ALc2QFk8azl2Ch4hWpJRkcz7bUDOMgQxRrsPldfaSpR41H
x5+I+8bDJxUPAC1rkBbe0KXLocUHXlPqx6igh5JT1ccE8FqNoXRRkQ7SJNYkonhftGLGUv+nZ9N6
TKt3kkTI//RSrUqUlCgH/JKT4KNqZ7yODjW7NeKkE7v1joXQ2lDgxt6A96lNY7kc3KhcZawlwiF0
5VHdPY4KLkXKV+pbIloS8D3qwUSpQhJ6y9Ev8E0GzPbcKl9Q+3QXfYx7ndg/vG9qpRDwd65wflJj
zfzsLLzgO6lJo2U6VlHh/zalnPtpsGYF9dFpLJ5Qp6ZKldhl6iA0R1jwxtr310oB1RwAMtkVl6F2
wC4W61xkM8TNSPRHyWiCL5H7vB33sLbTV4yvSDKGi7KCXDHVnzaOHLPzv0Ky1AFktC1jIgPLG43i
0XyXCOLq2AudSJu6Di4uKL5BSDJYkEIvmb2rxA/9oNo2rb7iPcmW0nY83iiT5k0XBHzPziB7DyW9
d//V6WAeTd4TzREoFKyOFvs6ktopt7Jmr/xo28iJiHCSC2RzSTMHphi3tkBQZHyg9TSwjrPFQxld
GlyXSerR9WehEEE3RCArQHAz724w4jH0SNSemMefOZ9HBmedUx5IdPki8h5Zh3HylnTbsuU5PIyE
s/E8GIuwVw/DpmDa1OhRAEXJ27Yg3dMQpUrsNdl66FU67gmD0ezSkHayDMeOYsQUTIxjG1fiox1Q
VUmkYHqZWtxdtVW0O1WTC+FtfcsHdTQcIPzhaPfLtKCNJv6zKmBtDHubBX6oaGnSpL0AIZisSIZC
OhkomymtN4tU+DYiO8Bc4H9KNAPqIXodadxOJ4LPFL+z4Jb6LlZxsZH0p2SVY9wi0/gYat75SE/E
iZzdqR179LMwvwPKMk4Y0p46IwzA1rQWlKLgve4LLCogR+MpPCG9Z2sKx7FNYKLsXCbVPf0Wk0er
A+N6ptJhzl/VNO528cdQwcichHZGzDpOc5Q5plJMD8doqbjxrqgTXOlkVeahIn7nNvcXDODXUZ/0
L63Kd6TX8FKB8u78/20/JwmDESIXG4iWrRMrp9VNrgjkfjk2qpAmS3St8KMDqbWwPQgPROlYm9zs
h8NM8qrSFmRFMtBMI0AemkK7NYbylgXI5XXu9fHKGj9STzvWabMMAja6Kn6jiAsEocj3VOm89R1H
2oJF4l0Rr1s7ONZ4doTcFro8B/wsly0UpA3bKi9cOlTdwuOoNBMuc9K4HMDAgNGAlXVOezFkhpJi
0APCpnm1vPZeum+NCkgudd2utrRVKHGSogm1yFUHWiVMifwSGWuGI5MNqLbW1dEyg/1I1NEMepP7
JowSXnMamSZGtmWKXddpdqbV9ntqIPG7OZHPZGncdCWjOTSXH93uVlkvB3h+prnxc6JNhMhQVMr2
J3UoFZhEdbQy06Umpb1UEwcyUBT3kcnRMpHmc656EnwCLxHxgnO6hkFt4J5IBdeRamvWTgIYV/Kq
KUGxHoshTi/qsgejX7EicovWvCs3WNi4Pq3DJGskXFZucPdIz3+pEoE7pvjG6N6yl00q8DRoPqV8
RqihwUpvGfntoaZol5kAF9HizYUwuvb8KuJ/tCcN2Rk9PHT47OudEU0vlMkyFddeVOfhcuyR4OhV
ctNhVYhqC2wCk2NMWztaMG7bHGe0QcxlmN2v1gE4Ke3CfWessinaCH9uOKOeMWUNX0ytQY4XGijY
2eswxO+ZzvC/LV5U0l3DzrvxXwTlIZEeBhQYcjxcS8KcbnTYytReTW91rl1jMQ8ZNmWQFVuAFQxB
ZzGmR8nG/LimfhLodtWKpWzr5SizF60XhIfsu+0FhyHx//wwfbTU8RDBhCcyPOh6B2nERoUI/NZ2
4U+a0upkYZrRw/4uIz9fl52OAJKd6CgEgoKLf2QlFS0TSCwxm5rCOA6HpA5jZBnX2wOfOJuJ3A3j
ccpITehQC6lVh02lgMol9p9ez19S5qidLDIedzwsm0hWHBZNntpgz7gLuiJFwNLCuuPLPwoW2Tp6
+UUv7BdMzW2qj93B06PPAXseb7q7HDT8BjU66ULDUrLmP7dzveytcEfjgjnuyIxRgbqa03YBA51m
XbWcc0LfahZFMq/fwFWD/ho19RqiU2cH/1qy1wsuauYayM6bijvtSHU0sT56fAgeJWfNbP4hRC+Z
Of25Y2DsG4HO88ZUb8Pm/i0Ciqnq7o2bHP0atLmC+T+Y3DY3MIkeeF35A8Yx6mtV5xvWfDpzoh9m
Wpc+NZuNrlBCgStZwb+uTCLiYgTl3YbwVzqWuLJpr3frD+77cpFX7NogCrCBuIdsFPjWJROLZFd7
9c4y/Q0/CmCWj+9BwSCTDjBax62Q4eQureIHT4u+LyrKeXwNU0cw4m1Kzev8oGjx+ByJzFlapH65
C7q/g7HyRvXehzZmN+b7pAxvbo4rNICP0XkXGh1wxqbZm14x2yD+XJFU0EnYz55lNNUGBdaK+BtD
RSRGmAwpaWTnQZ2nI8kjYgS8bNqeGHdPKwqHsJZGccyqwW8wnax2+Cx1JmcWfT+h0MkELFzPP/fz
wYMzJdvxX24g6LWCsQ8OvRMe951OsdRqglCI4W3fgntnGCbgH1Svo9/uqFHez/8wVmJTa+/xAASj
C/KrHpGYHLWXVEZyhYhdLEL6S1apPQ+RqRaRzbitBzZG24SqzuboqxIOCxPPQE9XhSYRx9Sv7oNb
TSP5DPCcezatQGH01VF5ydc+F0Nm0AFNOKytbZxbUBsbT4avqX2nP2LjBMMVqu93ITtBdyYKNAHi
9wJ3lD+k96Ii5BtH6TYfJnqMahhSk/qdqumet0O0JrsttpzycDoiXYaSuXPdRiQejyMj2K1JPZUY
GiDO1tynVO1zUlAYnOh6MCYcDpV3ExTYLljDf2nouSSj9jUvWVNeA6+rtnmCW1qLpqtFIEaC6Kxn
hBDg8N+kHfBR6y8QVTgdaOYOmheHh8KfgzyX3nMFWnb67vZgJePyRzTk3+0eISmnbWwY1XdVZGuz
G5544S6meuUWwJdbGzayuv0diuq5NkS9bsL8AuUAgC0nL1jiWCdIFFrzQViYnFFoBrfG72SgpU86
3bX1SaTEdQR3mA3Z08CRVz6jex95IuNq3ZcfxjSlO7MTb6pzlvC7uNDOR0tNPRcktSMu7gkUoHmi
QPJcsyVLefLax/3GCBqKZ57bwH6qR/p182zAKxBilCuCB+0mD3Qc/JLVbL2o+o3pEoAY6+4G5nKj
dzmTaCM6ePZPoZntomzY7eFH2U/ILysvqb99fbwDRuUZcYPr/JzYHZNzbjeA3GIHm4fuc3jHBm5Y
TxD+sKA0vDVdrDYeDSGJBeVOpH2+5g+eckchI+1ZLpNwgAG8IBQXQq2wjZcxhoMxIPsuupjnKfiZ
FMjHrCMk0PPjmAQvbDHfsC/cDYjW21tLOltMBM6SMPI1qEVOBZ226vCIxWLTpekpykbWzLnFOwjs
VdoOUDdrAHQRazIK7UyvLXaxZ12Tzj9qOQZkLXorcBo2Q7nHlIDCze9NVd820rUzI81iEZNGNnJ0
nNLLtmGIbQ6CyPzuowvm5U9ktvs860EyJUiz3tUb5NkfvSdWlTUS5cJxB+oZjbpYaFm7hzy0AbEL
FTOeni0rwgZbc/3PMDI7XJ8tlb7Ch8NV0hwih4JvGCV7i3CtUdknb8qPeA8vRHnBPRklLZgGKOeU
81RSNNt58TTM/OP/D7HWa2tZQr+YKnudBP2xAme6LsqWrDGgyzHYCRiOqZxuhWe9BEl/7QvMRSn0
LC3iPzy3+1ABtsAa8yj88sGHv2tNl4Fpzy9VOriEw+AboPhB2PVqEtnBJSG18RzjTF/wyvX9YRt5
u8amrLwYH/jo53nac+61J4x9y77EhER4ORQX0mXfmnfOM+uCpTNYerR9Z3D1qolFJh5hgA2hjmBe
HedvxLRzTGUt2+o8dIn7EsgiXxqEkk1YZiu36W/+WPzw2u09LVoT8rr5+fibBDyxBiy1InPOtBZ+
WpJWQNr1bmGS4IyWwWVCVbAG7XN0rdlUAmpW+JDJSdakpNQ7K3+tsuFmOXzV0rGphmYgBxdEWwK0
fG5FQWIM3BiVhju/829d+TcmzE25DqKLsKdwceE9GbC0MQsvdHUy580KMgNZJdRC36yujIS/iixZ
xx5/kglRxpH+esqMd1J7EKJU/0r1CYQlfPjYMdJdj0YAeZJFepq8f1bHsdA0H0baUVxV9HdC/8WC
sdYjxqoCjOPEVfDDKIx7In9tTXPXPoxgxuphtqrlxS6rHdQZgix0DBpl6j+N4Kf8dhLLaPRSTBTE
NuxYltBZ6aSwYu85NrCHeN5exD1/CLiaQ/tRTuOvPsjt7LnmHUXt5bWglwttIXBeOhI0eaOF27Y3
ry4nurgfj8TQ9lnorqRvvVFwtNLNg6PTJmTqnG6Z1UzVHx6Sd9dWcBhtYaH9DIxwW+1X2dqLLNof
nLXQp6hCsavyn2Ni5BjZ0YzoUVuBvaYNtskfMIUkFqgz3QNPBfGh/ah7PFqVOOvuptI4dzXNeEwc
g5REOaM1gGcWk3+jK8Ccq8LmAhVqHrNmGd+H0GBrzqL9jObxDfM5asOf3Av3IzZc3/IDfL7JE10R
3IkHqI6dtaJimWs2nb5dGn3ZibOvBvKHk57iIBPFsevRnIJRW7UiPGi+fDAhpkGSuiql39uEASTs
qxtqB8bZlGUBABojPV806969mKa6FAnCWtBzoDcZOesHDg7NoseNRSVtA2NGvtdS1XvFysEUYt/1
xcM2MHP3KbMBxzNv5NTDZa4zwe1SgwBH574rhlV+qPOUjrgVDb071RwRMhdlACnow4VoRiFFsumL
5Cn2tHfhIz+WskXF+/MSXmUDOtagO2dV2c8QgxAjQn6rIhMMKrI3PEnPoM84Aga4XONNYnWfUXiy
ScVeskk9ASFbZ0R7Kz/8Uqn71lrGbUrzw1DwG7edQdMLfyWwV3FItS4JmSw/No/tCNzEo+i4ixF4
SA5CfsW3WUr03syIqfqitSUjOZWmR116a6u7RDGmXRqOlUTjqGkHX1CHV9PGWyx9s27X3BRfQ4/P
B03zobctOTenu3Pb2UVuHC1jGuGo7SIyhx2cG/YA86NlOJEaj5xJztrx26vhtHStp+sJKMtCeSbR
QPeGO2NvwutZ0znzKMeyPEJ0pJ7oHnIfZlNah8p8tZLixSMRioWOQqyY0pYi/+xK+2p1OlimmFKa
vmRo2N1yHpZFFF2rLH6itvBQxjr9N6DC+CB12zoVdnN3FI1z9cB8Vv4AlLjPJ5g6bvHMDarZ2I76
mLMcwfwZ2ziXcBDan0bh3Nw+elQWJZeqOlYO8MRwyPdd0p4q1X/EY86XDc1jUVfOjub5f8I5M1hi
USHi4xnFF5Xcd/rBx41ECYorZCruf1vN9p5Q+7iG+5LJr3ENBdxhjeunU5fH3vjCXU16D7Sf/sij
8YngIu5+pTVb1epbTDG8sNHKx+GztKrsCuP6yVABrhAUTs/pUUVDSsd6b28NlHDW+SPP162pnWvm
g1BOu232qLsQ26rx6qSq39Y5Q+Mp27EFuLSotD96Od3czn0WbvucZ/VDqPbZK7l6u56g3LXH0GuO
uyAll09teIINI5TvRRYSZzG0M18v5zcdLB864ZZBMbFp5AZ47by7Bll6TDiMIOQX2uPBcvQb8ivI
YdwuZCQ7Ih9ksZYPH2Dkyk7Hz9KjeSkokyeSoAg8vv2BllEQMkJu1rGbV14OrAR9oEAokdk15dxC
iQZuHvCBAz9KS1BkHGhsaKPqmTMr26VxD3pQKq7noC3R99rA0CwczGmEzhaGc7am8t2ZMMC5dfyu
tdwsZD1iUUXbzHk8HG3awIIF/UK7wVAilQktfWYs8EN3eovTipBC5F8Hk/g3Vj4uKVl30V8o4a3I
HNaEavH3yTR8jwWNWY1mHnWEycUMWuNTukSIj5VsMVBpRMY4i0F18A+KnbpKb53jPWwiKwsJrWGR
FvlJRQ40wFKidPDvIuhBU4cVxbFs3NeT8TbExUsWBYcoJjgbgl2FYkDCs5Qbkhflft5xEvhakVvc
LGsyd7bOcTQW2iWkZGJh3/yWBHbQW285lkiSufVDcoNNxlbu/VZts9788PT2ybUcqPtc06KGxGCi
LDpC0ixA1k9PtpkyVy9XyVTtjK59pBVsNcflpYzanP1XlEwc2uEfFQiLMKUswW7lyTXyP7bebdAb
55ox+tmqhmdU2EuqWIuIGT7qCf+0BffHH4CkTOhqujtyZ8upaKyx7g53Zsfk5qbxRtGXoVMjaskG
C7pUz5OYOB5wV0QVwK61MCmTFYSmdLjRcldY2idvNMsyzviqNk8xUmpSKJ8GWeLo5XBwtXjT1M51
Go33HHpYPIPMbAFCkl8I5G3CU+nG8SZ3/XccNme9qF/7FHOrvZwv0UpoH6plUOnM+xH2dhRKM90k
bsio2baOfQpWJm6eOKeyd334nTXsYi3fF0hQvAirzE6fmsi6sbZzEetokVLq6HXxvtEi9NrmZGkx
g9w0ZLbu3aSpMeUAODnAX5+f3hFmo09t4wL/mVxUVv/UehneyFjuTTmsREZQvrAPthdOLDJE9Oqq
/xkL9RMRk6GolZB942qH0p0YzeNsFpQcLgqWumWUdIee/D20LyJcSO6Fj9Uqi0aeqdH85C39nRLZ
kizMDh6gKkg08a+fk9+Hlaqh/sHhLovvuuFbnIjbVp2mjlrL9FAzLUKvvXx3ZX/rZNQu/ZlPPnSM
WRoiBhzQ63fQ6TUXBCYrcSBr7F//Mhk+W0ACVi6NCoJ+xl2uA3vTCb1mAAWrf40rT5qon3B1PaUl
TQKpi4MsDIk8hzrTHRTHW+BVR9fI3s2BHTpARij7eFtjAwlHYx0Z6btnT2e6ckDJKS1e5wbek5zY
Ibv0OGXtWsfhxEzoqWTtwqnOfTjp36u0O2ra+GxiDCbs+9VWxU6rAE1mmfWRJvUJXW0hvel9QtPj
Qscgx8OC50oBwz0SF+oQ7mrqdo7uXMYq+fEdExAthuil7wQ71WsgQ6d8X7Uvnih3eAy2uldhMrWZ
OAzBR1nUxMm0LfN3aFxZyVfafmRz4LFlLoPXgdI3jnsLQBB7uKGkg6L4T9Xto6GbWdF7S8v70AM9
0zhbWxgSAmlwzHGvnRmuGj86hzH3IH3qN7nnXSIvfTIytXED8sDC5L3NqkNFGGCkK2SaGg2/K0mX
OUWscbasRy4oOHrQeKzzVNCuqZfYzHruvkpQD45vmivQyW15s6Qi3gUMlkfOX1qsZRuXi6Ggr8nq
CHQPBKsJ+jiB90w1+GfCUW6RkNIfsb+P2bQrNSw19F4vh0BfKLsBMze6z3pafpoTjHTmsUg1btns
vHIiyUh4EjXD+MoKoa1Kb9YJua5uhB692hltMQaMp41CnM5IfOxwJ22qqTtkP7xor7nOE1LjnQVo
nbyjv+h7M/kReJuQPh2+43yEl8a32E0q3EdVeCTLwbE2ze6YTfwFjCfF7SExdhRDb4ysDBcMsvpF
1xU4ttXf4GNENnG64Zz7jCLNOxW046hB7SjiKFYEp21LxwQs1/XcRZA4zHJJV6Bhe2gHzpRVm8AZ
6ErkCYstB5+Xmo7ZSE1X1gfkLZ50IhN1n6Ot9Oy5WWnE6wA3x9IYzbutIPsK7reDOe9ubbSZEgO6
rmax3rgsrpztjQRvf1W+Vz3tLePBK6tuDXgNC2Mz7jQ3LQh0s29XXh3gpUI80gSBcxfzuh3GBMMK
VrDvqDWNZ5yEb5i8olU6R3W7ks8GprXf9+eaJ6bQrE/N0p8Tt4UDBNIjDpnhZbUP4M5tmJlmX66N
tSmTnrciKu6UR79gTeTi729xFX9mJnGbXq4oa2QFbCJUlcA7m0BZhc0N0VQREc8Gy2kfrZSg+qLA
mLgJmN5shuXQxeSuzPgnCtMtV0tekpCijcoSGwvKFkBr7PSUgj0Gge2BLOKKRgt5ypJin1X1W4Qp
Rflvfm54694uGj7HpUu6lGIzomJU0i6Z/KwnDvl4a+SDedeJQjxvIRz25XpiOCDJdy7hFr4GFgOI
vLW+htCNDoP/Boor3gRGAJ4BZCoXg+OIsw3NjCubXvvcqTl9zZq1gpoDYKled2b6rkeQuZXk/xG8
h9tQJNHzWFfPstP1K2S6DkBGrS+rDmHZtiasO4zvz6Sc15VllU+zzXQBx1z7bCdC5VaSFefaiwVd
kdEbhwRW29yOnmooZCvbNkF7N8p8T/WnFEariGISFnGqTrlZbunTYXLDc0+d71fRmx2xBqNdTY5H
f9vNcfzus+61ap/m8FwhnR1Sq8wfVtGdPX+Ub0Q97GPYY0f1ezd7ACj+8kKc4XUxNPsxo6Ig6tiB
8noQn9yLwmXd2eZZMY7bYrkgpeQ6d12ju6unJ3FJ8qU4TVClj66pKIUQxVtmq/KBm0StRGtoh8kp
q/fA1/ftJDdJZ5a3lngCsQt+xTGLYDXwKeZYiQQWnQf9rsmWGQoR/vmTTPWHbcK6oWA22ed6PtL4
JQ7SrYLPPDOPQ+tSuppb2jHX0Xi8oa/AHUpwv61c4OmaLqPbMOIdpLWyrOFCRYSxxh+BuVL7rHVg
9K0MXsYKjc/PuT+Pw16ML/AUqFmNIfVjw0Og1xh3dVjbTNN4senmy/snN2Me78AAhguKe8SO713j
JrthCmHNY3dzYM5Pg3suZld360WvzThIGhx7BEVpo0VTDBgzGqkxui0het39mhuhjyuiTh4qzEFE
t8ODs9S+xlKQ8HrQFi0J03LRm6KtHVnvo28pdlnjJUnpT+NQdQiK6YI0r41OjVgAtpmphyQjytmG
eaC9q8kO8edkHhDxxC8GASLXwE2qRy8Z6GVIsQayQl8++2YCHqYi36Nh+/TdfypxrxzO6Jyb/wap
+IxQhTNnzdQeFJjHPQ4fDZ4KTDBFvbaG7yE2BB8DvYvlND1PDUfQkYkLTgFS8sEOqfLeOEoehAie
jS7HTacbT8LuwWxiPR2NuTQ+k8+FxGiWaRANeAcoPPDubQzpSf9IgI5ONIo4Ecq/SULE9nVOEYw4
ESMzg8hc6r74rpuDz3xNSMjzTvpcVbeUSq1jjW/FpAqDhAAPXpz+OUhCDbagpZT9T0w+vnRic4HJ
Ml+FFsKtWzlrT2NzryrQ4q1w2YaBtgxmj8Dg5/bKpYm9bkKM4V2arETsy5VLoSWiAgcUVCxKl0a1
wOFN5dzAMEUO3ToVBAedCpEy5gRqFMnOLL7cYlAHrJnDIkC3YTbKPceuzlIbLsz9mJZbv50bEG8t
bobGrTGLjXHjdtbOKpp70HDaoH1kbVY6Bj34o9TK2/ilXzCMARDtHHMruWxiqyQch9UlK/DngFDD
EEx83Gs3ugnLoQcA3Dty04bxD5ornWoKw5RT1vsUHP7GzXBGDk1yQyy5B3J8JmvBoJs3uO3fLAex
zhquWjt7JYpdLuzbgItxFQ7F2jVunlb+TpOi4LPtNvzZysAkrWE6Z7MeyJumR4yGCVM5MNSev9HL
9qsmc7SrDO8Fn7i1N05FY7yplEUdN9AN+10WypcC3sNzquSeDQu/BAq/DP+6wPwWMZ+kqRpCtv1z
Rkw35By9hoTAhRlKV4qQZuIeiqBJIHnMwQs9fOW3ktg6B2d6s1pMYF5fuDMWeZ83zQ4oNuV7MRa7
JiaHwQ20BPa8YDvf8fb/FgjdFvIs06BL4cu3jNkvs6qKehSLooYgaV8xL/INtHWAO7O5ao0PPwcX
QPs/FSmdKedU0rR1dAki6aymjop0To15k7ynSpDUgZG2r6u9OTjlBW3NTum/YrF50UpOcCJqPjPN
2Nl181PYydXB7j2bdhEdquQL8s5JTbvA+uk9yNRFp/uY6ZyXIKTeBsWMrT37VES0l03J+geKJKpg
ps1OS1eDpmOlyiME/9dnyHEg9iFpktAKcHDbI8enNOZapGr/uyP8EQ6ZsYqF90Nz97JsgpbOFa6z
HU675EWwP0DPnoNAXjP7LLmCZRrjsCTcJmbwmN6V4fyjfONYYYJYRBQg05KwjocI12CxpyIoAO7X
Q2xtex+eGq5ZKZ0llppiWZjVzXbtW96ZhPfDX+Sum6sPV5RUEnCTcaLJ/sR6D8Ffk92isQiio3Nm
iOmLptYZRv6NJkCqOCDawlirgmjHmKz4adFXHNoWulZS5RAXxqZrr+AdODdaSCiJOTy5ROMc64yf
NMF7Nk9rS8EQAguJQwXciJVomdafcS7qraC7F2LsYeiD+yisl9403pypP1CCNPCq8gAmzYdRO6R9
E/nDTJbrY1NUi2pNaQoKDKOjXW1yX9Lolyyrb1XyeKlxPUHdbwZSmKKd9ypfLkma/WLzY0Wwp2sy
4uxNTf1oQYzBD6QRYgOHM/eJTXV+j4aQIYszfdsKIHXK1Tp0vX/eo0tYQ7vSOeOz/xbRJXeZT/L9
9AueB3lXoYxX1cjiBCE813wikj4ygxo4SgOJdkIGr97UXPo+PRdNu2aKRfBI4r2bOhK5jLCQnoOV
3p8HOSdqBWyqgebfhTW7J1Mq/hZ1j3UD0PSjUWfy+3+aPXyG2gbYxoF/dIh8uTUBUQNE0c0lDQsv
cYx3eqShx+XumKyB9PEzYEiBx0ivtlF5O2OM7uxhZw47uyQpeiK4OEhrbjym9a8PARvpCekuUeEc
8Qv8sQkkrcrCJJgE2C6RnRd1NNZ7eGwnZosnEtxr0B4rcokRWA5MAjLO7pghKH7U/zw2zr3AVaXx
e+mB9VoiUy4xKu0Qa38R54VjjbxzabxLrSto31nuTsiy5u3ZTjWmR6T4mwkD/Vj6gP0/0q5Y5lrR
b+zIe7FaBn8wNJAf6mw3MMfb9k57Lf4PKqVkEBpnRb0p8dk09lbZwPDR8f13aCkfTVXXB/Kv7JxY
w0PF5VzZyEIcENd9Ur6noLiTKX9jurK0ehrHHbNlxH8vRg5XrclmKoIa/7j1C1GNLFwJG8KAkjZp
EdAArceQQBqddgkB/kHlW6EzE24A7euBS4oDQgDcG32PTXvPYQQny3M6cUURSflEc8QthaLExPDS
uYNaDv9GT78p6MfA83vnUo/UOCpveiIwdgum4p/u1V+pyQIfGJW2Z+unC21T1/5TkI9QqAXwinS4
8OnuXApmYiM64j0mesed2bLNW5OR1si+/XrjkClrOkgetDcXy8TTELSrpzIq3FWWF7QiTcTbh9rj
OtvwwTSwo8NmPwTZw8OsHPR0xacMmtxmH49Dhuklep9i6lLBr5EhhSl095MqgLQ5UO0OcGkIDGvV
GfEhUcBUp2ZfI7/YgtzqVHHBxenRYsrY5uDNYqfnvtAcpCHClRviwZSMNjtxa53qi7sYzGVCd3Pk
Za3H0LBRY5MyUw9QSgjKHYcU2Mw0MSdbxxh3RU8HrcK5nQvSskRIiwXHmVst2Tj8mnw5PpOEkR47
Lehwu/gxSnEtfPTFkXDGyBlqiauq5ciwJAV8DPF1Vq19w+r37s16TNGY3wY2WTOLfxqOAK1ony2R
PGHI3oKj5pCMwZPR8on80LUkgtiJaO9Y4YtrYbHSTbb6uBzPraNdpgxHE30W22D0tq7BEdQfwQYS
HV174qhNyUlX5l1QflEo+xlrn7cos36vTELF+ExXxNZeKeT6knZ7LREo+v9IOq/lxpEsiH5RRQAF
/0pPihRJuZb0gpDpBlDwKPiv34PZl47p2B0NRYLArZuZJzX7jIBq7LUFMC6iwABqGfMKV4fG6DQx
y2kRbgWdDutmdhCypD4lofsDwedKwXkJRA4DB8yHyqauvKoWxjg+k/IeeMSjBsmstYwpvcV6NoyY
Rahsv8L9PYMUIypi+nzhnVcjaG5UoB3lFLxGhSjJbFcPadN8Mx6v0qp9b1TOVEksbcRPH/e7Qs48
m6zAX6Oa3fph8lnZkX+L84R8fygOM9VGtgTOavOWhiZtz5g1ndk9R0rch6TA0BFm9Ad5j1ZEY8eU
lwl3ot2A5cOS6AqeK97n7O5NtLgleIxq8PEB9gqSSYyCg31zjJM0/tF4fERD5QtGes9jIjYGj5k8
e6qF3mmNF8pNozXU1yfkb4AnMefJoo8z4mibpLz2HqQjPAVQASg+oqcUEtDEJBZq/wLdrVznOD5K
EyxbX/4CUf8MTPMvXQpYbnh4qCvdfa8D0bGVzwqbsh1vwJdfHkys2IVIvyO2iXgawNKSgMCpM4i0
PbYBFhHcCpAGYBHu3d7+50WBBi3bvNdB/Gc023OZdc/a5tJtSitfj/+ozbmWTbZpUbNIlYoNYMSJ
Ngea81Tym1bxo4dNaw7qp7jBb1AqCrYypn+U5odeUanF0hmZhn2KwBnAj4x7L8fA0XzmVuRs3RBS
KD0IrH7xxPU+UQEn0CfMjr9Jj/ouItxRwhKPPhls6YkPm4oXCb2nJIQamtMnhsOXnDmNLIC9K0m0
r4fgak1GshticU9U9kme9DX3uM5hzcAjkG8y9gZ+pvXXUoQn57pmdvB/yBjNKypOuGrjhIh6E2EL
FdlZtU6yKwNE9vI9tpKnovUp9KxZ9430uIlubZakqMHIPpSaF0zV4B+By3rfTYzVRvbhMt9EC0mn
fvVFkW4RbDiZjfI+S9PbD3737ruvsWj/GBKsWY+rYtPG0UHyYeydjBvS+CVj55X+pv9+50aKr9CN
r1558iPuhQJH4Lozq9dRTZc+c3F0KgtmvnFrKMSD1fNBFrAkHjFw0rG3UqIe2mP0bTczFjrIQOh0
z+Rjzm5svEPGP3ceYKya3EKKTysEg0tmrN83Di8A2WzXVP0PYZXla5vkPE1zCvIweOgfiohNwD4V
3/R1wF0oqqelRvJdiWZvU17FkKmmrUb8G36ckKdgyp6eTYU49TBZaDKx7kvZiDPViEHl1YwWDR8I
Cdp1Z2yJN7KU9qhXdOzyOvR87Qa88y5Y0pXru/Y2yiRDeI6Bx3huXKfZDkBaV3Zt9pvA/UdL4IEh
89B5CAxEmNa+X/NmJ2wEp949NbJ6yOg4XvUswtTcXkSY/sTmWJM20y+kZ2ELciLe7pzSPKuGR1Kc
0JM8DhPl3JvI694DtiOs69ju46ZPBlTScMJt66N1cA5G2un0prHxJZVW9s+Zgk8swMS9kZU5iTDY
xvWw7fu1Mrkpe+096PCB9XkZbLuQruWx+Cgj8UJ4hXsW+4vBFDc8GCcqq/G9EAenJN19W0Yq3Swt
ZGUqtu5kE/xJUV6EfCrNaVjSU9xorFVBL9k6i3h7pJX/Kts5ZXH/Qxbp+T/6hJYpzMtFHRl8Pkav
5KaUYE0m8YNR7CJiErhu3j4HI2uFnH0jQjCupYGdtKOx1odgLDTs3J2sL1lQvdgZt7+6IP2vJ71b
fg/XaI6LFt628hgUrGg4Kf80cf469RwnnUg/4O++2HF5chznb8iVURMVW7nu8ABACHeVaM+I6os2
Vy72GPQvetnDwflDsGmfVR59UVZ1VdTwJX19T9zw2EfOj6/moy3olsiT96BOMPkLBOYIgir6UsqV
MVFvTuwJAIjfWici4rG7HPEURe4NFjBbWCFDoOLq8cS0nbR9CZZlexh9pkQ/zwMZEE+7l6YKESyY
fpNEhjzm0YsMzK29+d1505ftB3LTTvWCkum3TfN/gjB7Wk/8CT1b0n/x1lVLchLu/aay0YuZC2V/
VHNH78iQ72aTNENnIPeWjX3nEPA6eX2+lij3mJeS146WPEyHFEcac7KdIq6Djgz8Ks3kvyDY85Rl
x6EhMfuOjav5ccyJz8cSCgLS+Q0gzc1qin1QQgkVQt7CvKLjtn2PKhyZ9MRlpnFJMRtl2C/EmFx5
OSzuxwejcv+0Qh2XdQA8yaWTBdOri+04MZr3qciJx/nxLmq1ZmbjuO5icuqpmGTLMW99zCTcUOjT
ZLenmVEJeId3FmF8CM4PNE5KLaC3+fAuKdA1hZtt57p493BOjw2NbhCDyjhTgE2Mn9Hm9FQA7V6k
8E8jJJkEmReIRtBDuRSP0F/riLOzWOICpimeQlX8qE100M0IJjBdtJaEyz4gHtAM/icQL+bBdHom
snIm1jKNCSZMnkirpC4+soJ6PL8Y34YYso9hc4GWTDlumvwOqDCbzLM2mZN/t/A8N5GB32KkwzBV
rO5B9yt/FbONX1EucnR6CN2zb94jPIvABjhLaNqnbQNGvZeoDTekN5+2tL1Nq2PSBuvMRRUsS3a4
Dg30OXrIZCaKSqH2Jqv22RX+F63uq2Bg+rVmuGeLe99RZYsGQglYNVUflIl/eFgap4Yv6KTDeJ2z
Ql5NDm+Y7syPvNCvvl3c3aF9Bi27+GSQDsjXvw/+tqTFaGWV7i3Hf7OZE/MnkCyGXSt9dxJ2GBFi
G8lStK6aJKz3lghcXTGwUtti8Ek4JdsZ+Ql/Vger9hQbnIhbqNx2r8CnvmHbLnqZuvq1twm1ae/8
2gF8HH3Q9s692nHoGVJvLht89NZ6m2ueKpYPfd/qbnTXpiwNQAYXFMVtclILOcsbu2JyL57dVg9b
PWSSOfdxlkV94FaKB0MImBowPMPFSzHb5OfuXlZ/ZDgoK2HR5eJ2067Q+aZtV2y30Ldq6gGa6pfF
BcBOytPzmQ1WjRd01WSkKXQQPkj64RfFm8Diok8xohjEiZd+V/olJFYwb++76St7nu/E5cxrF9cy
0m+Bij8nKpZAXvJQEC71YWn8QKot3YDMONQa/qbKD1OLPIo2D8HwEiID4GFSe+pPObcZTnocarIP
LtGiUQ0Nk684NeViT+T0RJn0b2QHd1laqz42f7qw+EWyqCFzntKc3kUXt1g8YTFpb7YVn5lq/tLW
U6+8sMqJlBdktdr+Vk3B3R6eKeCrN6qLTmlgnyviqIaNd7pFwEqi6ZdZbuc6GLNcQtD4s4tp743E
VUOf3qbyS446/e7tSxdhgqarnd/C7/i1sMjFbsQFTWiZhV2zDk33VresxkZAtaONBFCdfLpTDRYC
j9BI93T6Pk1DVLNz1ERrFipmYlP8qktMpDz/vH7hg6nn2ATfH/GUdYXFNpgYR9jj/FBewsaxvXBq
VqvQtdbYKyPmG2g3ISBjIj5Ifl2voELos+P1fHz9m4ebvSpSOFJD9a5ihrJ+wBwA2TKcKHz3g7Ne
fFODtH+CMOZZxJ2VApgv6rvpgmv+0JQRbCsVfMV+/NqzuaCo/ltSTYmgupuoWV034pobBYOeVf1R
rKsaYhMrGOtcd9mRTvJg1WMOs/t/gbC/TMonnDRP1zMUO0LPJmevqoWv7rKiTGNiJr7N+dq1prcp
XeZjhqCZEgcDIIbDajTU/LzJtqAv2sVfjSeR+QQZpp1uIsKU51Dl1QnPX9kchoocJy+aG29boG8x
pdIWIehGQ/4LPJghMQtfqXmsJ2mzK5dAvuq+47q+tT15BXLwIg9omUpfQd98YPl4y9Eejzn96NS0
r1p/rvZ4+rgXzd1vLHDWCf0pOGKtk6jcu5b1xXfp7ETTvQeFuCjJz3bIIM9p6ZnWgp/BKfdh1Y97
rsh7k9vbzqufJ2K9ICADvSL9vabh94fkwGHo6+loxZGx7sDhunJVwTLdgDC0h2qJavBxBpAdl4Cl
i+MxaeNNJmMeX77jbnQXvOCx2XoaBcVgUgpLnpZ+qfZdawGl1o3E3J+jw0S38rVbPoluMfd4/Wc7
dT9e0P8VxNcVtHQBFagp91aD7VdpaCbMvj5fFL5NcQ02E+QAkck4gxrG3tnl62TmyEv1kUT/LmgJ
RVBV4BD4cR7yFJugFNmzgGHI4Jo/0tUEPFQEL3WE2gwku6uRNgJg277pY1G3H0D+ccy0+sdMtdHO
z7nD+/AWJK+jj60dPuANzyNaSqelvvhTROQ9oyJ6Zfd1rDVGQke9OrZ10R20FDsYT9oQz75VRmT5
e6o97Wspw9c4YQnOyJccytT6mTzzUoBqGuPwPPYlHYLNrnVTSFt8ydRlFJXCs2pzDM8upCn2qWNc
E+aSF1qinxEKexP0l2zWbZBgRla0m3JfVQU3ISjB6a41t24JFpI+03J148aQr4thuFZxx3mInFEO
PxXMNCufFOXWYKnnANLI9EhqmfiYHAzqbbVHgmcULy2CIKYQCl3wC7KZpWAcjwTXsmM9h2n/nNqw
W7PIKbc6RZTUwQNMOZK4OQW/TUEovWVsRCMlWwu/eKRvACRqL55nrGDrJMl8WACSFufmx0R357pj
KSAhoAOMCM+4qPeBHN8Sg0+wyhBnJdEUh3SByLoKkz7R3hJX1XLBqtla/3eNERX9ytwJytsjePMv
X+grJ9Rka9v6u6+Tl2kWxq6qLfWw9CmT9jae82j8IKGFKz6Y8u0IueXkpXfp+Wii0SSpDWDKcZsm
2/mR3W6TeHyzWR4/Ogn3WY7p7OwmnjBRGjMrYBgqwlgviWyeg12B8xBnZlUl/p7r1ELbO5L5bxER
WjoEIL0MzHYVAp6RBq/BYLKS7fp8q+2Au+zWJH7e97Saarmclcb805wSdszBYxMnTwb7MHK3wuSp
We6YtQnIJcwnEDvWLGhdr4TKF2CqCHu5n0ApNeyESbivs3DBfzcfLcHgEUys5GlU9+bJYuOyAh1w
UzWqIZW3x7yb3guLm3KdF3ufrUDEi+n76qeqQJUCFsHZ3vKz2M14u+WhHrNSm7iJRkX44Yys3opl
XBfO7B9Kk3MnUtDUhx8Z4zjEwO/C4Q2JlGOsdJs+msKL970i8xLne6tMT7bDNEFB/evcdj1SovEj
8awWlUWIqgixonC59BSMM8BywpX9RWlsNtYSpyrKjB0EbvTlhsoIBVI9Dh+NKtyPIe+r+xX2zJxx
xVwzKQBcaTN8L3wNezbEWg/1c6fcf30+P3UMhl1b7DP3hejMOZ2Kdm+j5pohFeixZja3Fom5hcZL
BW/46uoJ4aULX9yyYO6zjScC9dm6Cwo6XjDM28VRGxDtpA/bRPtqejQw8YbEc1azsjMEwDo50Rj2
Z7ASA2dq/5uZAKNgcizjXPeU4m0lgrAPEbSOVXiqutGnA6S9kI95dBVf6H6yL7mO2EK41FUYk/sO
2HldTxxxZv0miiQ/23RGFs62Cm14xZ353EXp1QGitbidrM3Y9YeWQ2QFdGnjl+ZHz5KIjcwnvSkx
v2nbncYMNNRcviQlqzI7/QX26dF7vfWROYwquJvsUUKjWUdFbAGMsn9GLODdYvvpiQgQu/sY2Ucs
c8DMAg4Ml3GzUQd3Ejgr0LNxO0ICtdJ9P2KVZ82/hbZ8FfUIBAGnjEWadXTBAzs5OoRctxYciJns
z3ZyozMQhXOb+v8Ub1DkIUu4LF94sg/r5XQJYubMfHiz7Qz4j+ns0qVYc5xesdfErNvngDojJB0D
ANvKKYM/WoJKXo4sXj5va8P7244lN/tOLPVLf5sGOkNpehcPmHacDofBXosIqbZyBb4T7PROGvGU
Q5BokvpczMzh5gQmiEdfU4TvZSC/DX+5W1UMD7F+m6v4c2zEgxqBPi0F93FMGy5i8s4ROUFJJPTY
XWxvyaYf79ygoAb4RBIBJbD244Qf+gt9f4DhbzCelxHTU5YszqLFqUeAXVreD7sSzmIypcYBAaHV
typgkOiHOj85EUpQ+zBWfCnHMbhgFMfzEajPrnf/mElxohx4L0b1z0nlRtd8f1qDh4xuqr2ouU5a
I7gAFuXpJy+GQ0tG5xfXzglA8iwgnntGE9DGKS3vGGpS0WUVHoQS75NjcRMUxNlN1KaiefNM2zt5
iQHfEQYUoi1iuldRWIGoCkurv2Y12cqqeMdmZLNzsjkiaOspJhSlgu55doZz11bPKaJlUbn49rID
0/FzhesxnPJ70/lE+ytWoLS8esMj2PYrj14IeUHzHi6mr2DCkcGtlAGbyTdK35QRfToZeBgD9ZdI
63ayzQnBcJh3sfk9OsNlTqrixxhpQvMeere9257gGUtd1gLrUGefMNo2q0Y6hfL5U44Sh5zp5+Db
aLfe4POg40+Oj1OebUYHbBdf98eaR+GDtLBqpSNCtd1Q5M7F7d1oWp2JfvAgbXQe7KRbAFP6zSuP
yTQf9A1zCkvdKcyPbruN4yy5BYM93ZwRd3qm/HbrdqjUksC5pEUVuKOvbjUqNxRCovSB6XrnQWVH
0+vmG7To+WYylp4AoL1j6v90cKO18em//xIiIK0wYDn4fnkHgsHUFLxm8UJkUM0zAQl7NTXZts2y
lyhRaKnBdJoDFWx5v1dEgik07IdjZNiXwTG5NEG59yUEmh4k0gy3ECnUxFif/02Uct6cxrnP3vTg
C/VeqTK4+anMidGNzZnDnr4UaUfkvfkxsiH6bPnKWv+UQiHz8b88ZH3E8B7di2kan4louzuAmAXY
L/LHqeZsyPwwgRSq1E8bX0BWyyeXkijC4b63SlPM5Xka+tsUCrgcXPM40FG1TxynekmJwLAu8vtf
jIVbNOQQntapHnxrU6VHtgPDJsw5h7HmFriWjOoSazR5Ocv8M2zltloue0oJmu3kB8PaWV6oIkGw
Rt7DX9r5J6P0ij2u7ksnJbyPMe9uHK1prs8w25nJeMO+xckDS5JtJyPdCPHC1AdekwtJYjMZ88Py
Bd2oqfwlRIFhLXHco3Q9aOARchYwHZ6WWf0dpMhLNUHUvEvdx3PXlZiBzOHXEI6zxTFMCiywgepF
zd3OcuMXW8tN6nj6E3Ca5H2JyV+lLR1wZZc82AblIw0YkZb2qJtoSh7h9YNZJ81v4HZfFgja1zFb
evW84CU3umSHFam/qirazUYM77bDe5q2bnB3WEOSBLbrQFHZU5aPQaFoNqNM6CmtpDowbsyHmWjp
pXTqR7MiQVfy/x96f/4Om2PkQiTCJjhvmj5sdlyeGUaxwSc+bxjbOXK+vJHlnjD7C0f1ZSUEe0Uc
PKMz74HG9uRwQytodXc0OJjQnbGEVczQDUHqVU1L7t3qaeks+L7u//srUEF26oFJT4e1ZHJcCKIY
MqHIFnl9xFSwwAkjA5kOKhe1RZf//haXDuIvhcBrFf5hDV1upaumDctFbed335zR3SjJq62UNQcH
b1Zg/jARb/eD6e5ENedoy4EOFVDpkjfVlfvBGu1svuUYRugXJzVI7FwmrXoMWtgxZNXe/K4v+Ski
vLZ8IgUZulQ78yYPBrCy1DMRhhcWPlbwQlhdmkb2d2Chw52cgn7kF9wRq2RfNJoTiqYimdtoSjyA
iV+CMTrJK14v1m1EL2Z8mnewMhrHvDj+9zeTBzTEweTsTB6AZ+08zsCQO4oGNxyqwy35seReBLbz
6FEYUWHxPjvDuJ4XTp1X9/fWyVpsj7A2AKtFmBs3suiNQxSUfIBhwPGqkmcnmdQd1FkvZlYIBUv0
AJUvyfOnEdoFZQHdvMaq/EI1mX40goi2NZJQ2CWoeauzWzPGbFRM5JIyZ09b6Qdr4NZla93/Ttlu
+TysajIe04EFGQ6Z145WKA5QKj3DTKWUVPTnjg95IFgrbRl+9CVp9qm+yKpvLlNM4goA0Nrj7lnZ
y4J5FtOFRlCgMCPjPjuzbMZqY5uusdFU650cwn/u7+yn3FnmkjyKHG/EJ7chRJSE3d/GBtm98gP3
R87PSQpybNwHuHAechfFSSfETQ0gT7nFywTnDs/Gw1oclAHATXYddYF50kycJ7MCmhS63t6McJQl
U+KfCbviq5M8Gz3klgDyMH6gZgTQ7B9UlDylTfcZhsVn2OWPDeSkVc7Fv8k9xGYxpwDviGfhAJsV
AO5xCSVIZ19IUtEU05kX4eFjgqwImsXwp43S3XHowet7NThdHt2PY69YpHr4PnIjCdcRsbSiw+86
deE+DR2gTuQMSfITig84hQvw5/jTmoPNwtuPHwRurNXgdjesjuBeucUa9jPZH4Rch0iFmCK8PCLD
btOR2xjEV9Qk3w6+uBV3WsCk/BtEpoetiqav1Mou7KjwA5aRdZB5QsqqHTcdr1lT3LGGjbGuffAF
Q5NFO12ebchYm0nyk+tCbmPFja0qOBizFgbOQhlU46LXBx03+XQ4GjliimJFWEJJpDZlXus653+P
HH3574+aqj8vjhcLebMFnkpOm7PxVOCNcnQLmLaZb2TlEd18pBnIrxeiFCdT0iDvUz+/7mJ4KP7s
nCnPwFnNUMqykx6QavjGjpqs7YhO7X76qmnWvdCESibPa49jab1FEjIUwGjEX/w5BJrstk8WDPl3
6WQmCcp/HrBwjSXH9UV0kRQyiDo/lkuSibsIfTnYolZjzjNVx1tt5OiFGgL+NAPkYjS6R8Abd2NL
XCJpXQdyH5qES00hNkAGRAFrY1tgMSdFkvqYfYLnJMeCXEVmcLDZ7XFK6Hl5+ynuPkGd01Azl5z6
h8p6DdPXOOBYaFnOfOgSlkpLj1Xt8a9wAjuioXLgb5ntQPKvc2V4R8XIm4z+EVGHj8j0OUoM8pKQ
K1seWWuXptez5T73HNEPTZyC7+9+Szpi14hWf0IVfFa8r07Fdq0CXeexXlhNhk2NMidWmll3FEDx
G7UMVMolwb78UQ18Rs0gYJ8j6qy7boAavFwGlbfD97tEhekYQv66UnnOl58jheVD5WvpBTWKmXNx
7O4JYxGyV2JjlA1DLjHjvZFhkKFiw+QgiViXlTYOh+hXGO7G7UsIxr6BJISteg2SHAx+xtCSaWrC
PB8uztAUX6QbwUnOPsS8CT9kKRlC2Kx5oBizG1B9xAKbzzeucgpTFscQCIaOhSHBeDFsUsPS+8oI
3z2PJ08aU9JY9K8hR4gomPHmANNZt5XzF0JIsfUgUrhFX9wXdONSMh+UaLDlfItivn7Rq6WT8uTp
cm+3zXdisF3JO8i6I1mlKeCsZ0J/dpOvQFc3H2Qj3istd7EVD49Cqn1OwiOf+oH+I5KYTmOcTUwr
PBbya2lyw5mmQa5aK8SoAkmhdmdC78RE/LKPdp2F9jII7gUlQ+8m0Ma4dpdERzSS0lCj6cJYsiAx
cR/CusZgvW96/GGhw0gPR38dVDyG/X7AoybnX5HNJ85u5abk12Yvh9V4zPHXjYhEZkqRPSgdXcd4
PEgUgOveOgR18nQ+y2GkrCxnU9shCJcvLEFuMCbozHPhrmiPJaujuJLNEDERM8TSs3CUjctFW7lk
faj7XKcTXd+yrd4JMS5zJc4Fi99wHl7nvrV3eWK8GdTDQALHAurRaAf4Oj5klrd1XaoC5+BFlwqE
kdndTHBofuwFx3QO8DkPxk9uOGCqcuT4Nsdj3JPwAzNA9Byb0p68F6c6mo8HDMdGIG6GkjwHnfga
mF/U/2U7ULtvFuOTkpgQCp+0JGwn7TnzlnU58xFaLpnkmhqpkOD64F8pvkw2JDX3WeysuGXuFrg/
N9Ufs+uWDVPJ1K70o9Uk96Cx64tY/tCdvFDAiwk2Kx+hxcwbgfa0JnDfnSS7niQwHTrxKCLooj/w
lOQJlUyuozLC5WVSXcjTzt/m7q0H/bAeLQcqW0YfQuDRH2Ubzeckaty64YWGmm3WWHf4YeQWEpaE
L2qYU8qG2ytPdfY2s3hvKvuj7UEOsd2tj2kGLmXwN7CgsR4U+RGuAGpaoeylg/YAfda0+u+2JOFW
Blj5FL6QXkULc0IeHbqUHKvZUH+9NEVrwlIYdygvgi7iGr8Ep+GZz3G/OChfHYFoHgbqlbdMc86A
PfdZ6vQzF87GiCUdIhXDF5XDZOjBSFiE4zpOtVE7bNiz/qP05nuQ7bNWNPVyvkdf4AFEb8vRBtLQ
hTw73Qz4gm3C/snEDQQQ7xXmiTgihCCmsdxAMeUu5Z6V2ZtorBEqoJVybJG/0hh+iXNM5oCLzGTT
HntIZQ7lFlW1t7jsiI2PNVpqnB4sgdqejnikndYlO+LW+2HO2VAyvaVz+Rf5GTi0STSjoYx9HYRi
Xk2i+Sjh91TJMP+Zab5IHJMWvXlRU/wB4XEDlczeBi25N6Yo0qGw9SlWRDgPOcGhnQX9zRUjoUFJ
CmJI+jVwcGLpkTqVofhDY7MY8fMxDpoD5a6EgYlZdH+dKN4MoIXOtDQSMgG9xEEYm3XL60YV1GTs
kN2o+mv+tu1XZR3d39ao1SrQhD0Chypqo6uBvjKHxUn8yiD+3fbDs5sbktmY2z1T9GpO1KF39JHi
6+ZL8OninHswSKgtguEd6C4B94wDP6TiY9taLwZeL0KgiqGygkA0gStz6poJjgwnl8v0npfRU4fs
Od+Nhq1EPG6sTOEPupswR4pQvqF0KxCapCGSV+aXz9AsHkqEs/9qB5zjIvXEdnjgKXyTxnjqbO6h
s6fCQzNnwH1zrpvyxcrDI8GtrSLoTi7be0kyT64Sge1e0caX8lBKuWGsZgnxhI6u7TLtALp680vy
riYdsq7o6QnAFZ+zx+MTRwKhWYFY8cOczNAokmPUGW9V2Q/b2SURsrgTtGBj5if5r5XxyfYzeWtn
zvF7z/8MQxm7qW2fxchcibsNiwnL8rLDG3CO8uInZSG8qcA4VW16GnK+c3TQbazG+1s7+cH38jej
jC5dnN5b/DWkMXdNTfWxpW948CDlMN6cZ2rlqB3KsFaeBs0sOg/xq+0p8n/ih+UHjuLs2RSMJkNr
GCtJEAT02iHPFdncKNEPbgesyTQ1zkLyq250j8b5u0SL9SaeQplX/GsN314hDVleLJ4CjtrQE8QD
7vg3bcKBR9TeBkZ5tVu3W+fAUudDxpMKFyd0RBdVZ/L7fToDr/b6fVGPNHJ2474dqd+h8HpdkSYb
wf9zal+VPYnZfk0S9j3Cv0Sv93ftu6DnRsJI1irwqrfJ4v1OS1T+OFRvPxMn46tmzPbJUcAkyiTt
FWzJTdwBfEQGirjxMREYbZ08OZvITVa9TxH1QhU9USDJoqCezk24fItHQOyZYuwlWrNA50c7AWpt
RdtUAYHnicHDHA+pKMc/riKyPhRELCJSUZj6kcS4RRuEX8DYAQXasktSx4T/Kpa24Oxn5ntv8Qxo
ode5CPGUelYrY9lBs81CAptpnBT+35mBA6LIOY57vP8Ov1qBMFEZUPhQs0Yg9glzAHyYZCOyK53x
AMU8/Q8q/D64Np757ULwXssmNtc2bnqehj75n31oE7HKFYTQ3DPLM4SeX2eKrzWZM9F5f6ImH9iW
RyTdyhBDVcsJfGw3YmxOIG4WCCLrgV719yGX1jZ6qgQ2sXzgcC/9hpZ5i4zoCJkUDc9d9Tp+8GX/
XOSEcvFjwYOsy5yVeXt2pxgyY24dZjX/w96FgN0DX+/M4ComDjIw2JP4MrGT0mX13RWgbwrqPYJ+
+EpqgtSRwyjjJ1WMeCHZLBTcC6IieZQT4mwQgEIz0lPW1cQSFnc1Xtso4B/Qs3mhebN2tMnRD5/K
bNAx08w2AzbtRzmifm34G0cHL2Ho4IiOn1qP3dy4cNf6mhEi5DKAaxk9Qup8b4R6siRIp1R+gofL
UcLdgu8v018TvhkxZn3ZtHcV4tcMo57FUcU3OloUm/mMwdg62vkPx3185jwa4nzeu2UJi0zZb5AT
EK9VCYajLT2WJOpRVFcYaFBtndnbVAXnc8UY4deDsXayq+d37YZ6+092QPdlIuRGD1AUWETsAfgb
a1MfRGtjLpQGm6mxx6wzHgY1ItgZ29KA6Umf0Tasi1/datqqgd5hlrC5djoq/dzwm6PWa1hbYpXM
4paj9E1LKMJkTTtWOXAhnrCRQdCIowwMS1pS+CFJkWwo8cNglBlv7EuiS1tzv5mk7e0Jt+Zbh1v5
BfvrsUD6v2f5FJ2ofEL4jxsmUKObThG2pNOAw3MUkWTRncZPSTEYN0iQ//0ldvPzjOj9zKIrtbpP
+IzdHkAn1we3m4it4UPUNG9U9riXUJ9KOVVb+EMkZKwyfo5B86GYVsEWl8GfgojHo6w9QWEx+mZU
NP7dkUiZnH42vWUPl970nIfMqrj6zUGdc140KSebiQ1cAK1VBOFC8Uk3Z3gysYU+1QEAHB8vfU4C
ZMfFJV8r/x3hgrgnZ+4/GRxYsMdQzP/7a68rDFtS+Mj51bFJWV73gIHWcmJFOqWw8dsaxyXTyLq3
5PDIzmtPYlM9udbYERcz1c7o9lFcso/lH4ZEEEgyuuYeJOTHBevBzg/thxCIR04n7NaFVnam7mCC
Oc0mSqdJ99BFeFILs6kfRDGRkpsipvsme2QkMLEGlDieBXuCPu6w87LfFkM1beYmrC7NDNdnAHy4
dqUDFVXAxNdNp9deurEdwYGpsrEoa7SDPM17FJjYYs/f/YQUJRARL5xnNw1PAQEW1tJNX7EwVCH2
4Cn+LAOjPU8qvbphLy4iLUmpan2PcIkjO4/VRwtTASfWCLcUR5PLQLyO62EPJHU8GC0ebz/xGoyS
1Xepy/hK26C61H4LPHo2jVcVhxsh0KKiaUYGN211BO1Hg3Sg68tk62eO6Jj1aQL86g36ndMiKZFo
poXWwxjczVr/j73zWnIc267tr3TU80Vrb3godE7EpfdkevOCSFfw3uPr7wC7j9RVR7ckvaujIyOZ
zEoSILDNWnOOua00IbZOpTO+lZq3bqvORaDmWgubBtSiFS7XEPP4uQJ2NBM1jvAQlNCKnQ60+LDe
+uzkqEcCrYNoiHdCtT5tguG/SuvZRlW5lo1NSymqK0k07ijbje2nKq3XaqkQM7UPc2GTVuOwcQZ4
wMVY2hcFj+4yNbHNpjYBaLYK+KrhwnkD877qWcp+RZ56IYaH4oBAwTCyCzqSCYVqD13MI0xkmzF6
oHRUtkuPovmZPUW1R9XA3iAPhlcccReF8tt9QT7CvB4jLH6kyM5HiE7PoxyQXaZ1tdXbkfyyfIpi
R890ADUn9yyMrg9KtZDLqrIt5Pj4UmZN3hxrz64v17vFZJt1faQmqMI93y3nKZvKrZJDP+9qqTwm
ohaouLNXYuy+l2m3byvFuBfGYNz3mMKVMb2nUqfsPEwks97R8VzpPkkEXbUVpXrndXr4YXX6nd/R
4PA8qz1OP7Zlf5SOIQBWK8O2bZBu64AgWNkG1qoLB7bxQ9M9xkE17hpCXU5mrm7KxHBvrl9U5SVo
UJN2SaPfT7ndCBvN/AZVNomYOEkHFGQvXd3ac9b8iBtUI9nHo0rzZlqoaaSLTe+fHtVFoEqlto76
PioozGvtC5gy7yuKKy78UU9WwoMPiB2C/Ik8AmA29mAmaaDVkDwhlQXDs5kgnm6HUj/TEdS3FPZw
qfufWk3/aXqeuAhn3Xg+STmhubTajCE9NAxE4cFzVNnF3fVHUsm+qyWS6pJUl2VJC+/e7a1qhVwP
zkYqvfuxiPRjbh38QruLLGk+1wikV3rRauvSJ7eXnstO9JF5p+RGf3LVgL81/ZzeKuELVbvAwUhK
X5BFD7bRq4QyTBjBygICU8CvKgvc99dnSxU0TkVzA8ZAiYTLNe1n0bCfjuvUPpTs/h7UbFxcf06I
yBNFIcBsTODrUk9VyGfxjax9+e4n6DiaMGlvTCRNs9Lox8VAEREGbpi/xiHxq3kn30MzNef96JtH
dSxYQgBHQWpUu1jmzWTrklaIaJZPntZZvmz1Dmp9ocMcsH1tHRe9fycr8RpDiVqWEu2xFhjFC85V
THZ9i80wLc5DwcnvhFPcfYfyGM5b2tUviYdIqIQMc5AZUJKg8jbXn2O2Yqk/xhTTuuG1q+SdrMvm
zhXkpyoJ1eMQKWtpQVJCJK0eoPpJpsAUb9dwjbtghRxhanaVVH8I0BKJvGuf8WEWm3gHb6g6O23V
7g3L2nHrDgZ11hK5RTpGq2DQyoMVkS6T4oJxuTdnLeq/tcN4fGpAgcyxD8tNwTPEAcWgT0zd2jsJ
NPvGb/oVuFxzrVDCH7QJ+cCpeZC0R4K2bJ/0NtQOhF3N7RppYEzj47HwFG1Nt6RaOqWURyaWiLk0
r9a6F/ZHr1fOneuU94j27j3FJmaMXUQhp70wEcizRCmT41hLLN/wi1esEeHgMfFjkechqd3E2FTR
pTEy/SH3WUqRq1a+ZdiWbKvQX9gkH0zNR1+otU/WhEVwYhs+ml/3T6OwVoZdGm8puXLzJvYfmJHz
TWmo8mToqNiuV5fpuguc+MGLT7MFlUF0lF1r7bW6oMyWS/+9MvMj6n3lQU9y2OotUZYVRdEuA3gX
6RQJ3HoU72poLIZ8rL5Ta0dPStKDV7baDpdMvfb6AeNROXZPiWxWISh+tbfdc1EQIh0qzi3FY/WY
TY9si/Q+108MdBc5kqPYNLc+m/3rrOsiHhwUMe5HwIkL3LPFAx4Biw2sl79oUfqReOPw0YxyIu+w
z2S7juynvaWanr1FFSr7vLKjJ3Pk41O9prrretKs6pveS7vDOH25fidqpz3kZhtMhMd4WaWV/1hj
Uc8zatadgF4ChhstOQjz5wpHgG5YnGLwe+TOKOWh1n2Vbb8+92v39XrtM8TSb21c5yTpEJ/rHDxi
bZfuve4VeztBuVQCVj4MTcnG0BX2WTTEEGmFfpHtsAuMdADE2ap4sHoWq7jkVwoNXTqIgYGpwVVf
67i6xE7AvgCsM/jo9om2Pu3MUt7gsgnWMiggHLG/CFs+9ZS6EHhG1Ep6QWiBbE0VXV5pUy7xFfb2
fgRxx9EIZMhguFk5dmHLur9Oc3qdp/S6yZSB3GsvW6ol1LdsG/WA3Bmgqm96JIgocgxjnenYVXo/
wXDYEg5WaMGWndGwskaczmCD2R2M/fBc98JejZGnLMWQbapEVR90HX87cGKxjzDk6XGblLPEsPKd
L+z+4ugQK4CnKGuS41jXMLgMXXnW+EPQqot8WaeBSgmSNCjaW4+wJIo1rNXbwAeMy9J/eIaRCqFM
WvqOIs7wPHbHwoH62ce6BKJHiN1B5m69aoKsC8mC9wjHyeBa9MZQ0gpISKKPVW1PKlMzLZdO1/6I
we1yaFs2dmFYM7DFQymXHok3G7eaqnBoam9JbHqvEo2WT5XY2KcfYPZCYeSbjlrA9RsFwMWLr1UP
6GVvW8fsT3XStvd6S0FEFYEg6a25ScaWtoWVvfuYmWeB4wzPrUMITBLdqXZFGPH1HTiuvQ0COjea
1J47BEg4ZuJFrrXphTZosPeE/BoafYv4Ur+z7ebW68topXRBvg1CJd5fv1NazJABbWlkBN5xMKCd
QX72N35ai2OQON+V0fM3TUH/MeYirEm+9mZ+c+bmELvGzMVa2upTpWEHNcasOceQocGMlMwsgQfG
TyGfk/sIQk0ThptxZBZxqGkouMYQ2M2wNU2kMIxHNM6KXVMRDgNnOl9fR8g2fZdx74KwrT7o2HMZ
DpFZ7UtTfUrxD2Wa+dlifOjTGmQW0ADkq9nx+iVRbHgLDkg6idDoJs+V9ei06cntOovsAjW82Jgf
ZY3cniihVUMWV4kwyXU3f1yNgB+6jS1yZO2l2S+Nmn5zQ0J1QX73nXTSqVbUBysDsjX2xdG6mMNt
Ft7HNDzvEBi2d+1Ic0z3omoT9M2DP1rNrXDiG2K8h3s9G91tnDIPR7kTnno2KLO2FivXTtN7eB7m
2a4irOua9yjyEkuh0YJy5kKGwUGGh/CCbd241UKfWHHMTSZ+Gq3cXS8kgIEtNYWaz9mEX2HXcp26
g7dQMpbESqYIiLatRd5Lp3UbZH07IjWNuzKSyLz7CM+09jAa+F7YaqLzrNV4dX1oAaDOTNCLpNlf
P7vO0SnIeJ6ySSOFFB8AfGlUnTq9hmXclUgpmlJnHvX1w/U7VP7Fove64Gksw/BsKAaAmz4C+U8E
X6PWzsZCGEEFY1ZLyGumRQ1t2o2VTfmVKdiwIerBxEARdCrpzkE8hVRFh7jt624t1RxkED29U6ZQ
NOrxhuK5rIy7OJvnQg6bzB2LhdsTM5VW0Q11ZG/OB7RKg/wNVy6JrJghTS/3b1WLhIR6SL0PozFP
ssXnMQbWOUKcegHC8NLg+n1GOjsuBZ1nDZkqo2pre3vAqrxH11jT/bfuYp1eolt2b8ZYykuuyweW
PPjPHdT/1ytbjzVzxWrbXE5tyidzyKFcabA57DCm4maYwc5X8cxnUd9s/EjKe4G7f0XEL81SaqvA
iKAGWKPjrDoSoaCtqc0OcSZeI0PfX9dBZFRnJ+rPWMAVGkwKeFOjCJBGxLnz2SdEdk0Dz/ULeb37
DtPcOnd6qLNDDM60aopbl2rOPMObcYGIdsfmhN5873iXSk+zvV9HzRJ7D7D08OSS/XMKtNCZ6y12
K5w47n60L8K2o30fFygQNfaeKqJ19qhOdNdYzYuXMl7DXgebVThztaXb4sH3BhC2Kj0/3xVTByFL
DDRlnsjWdmVzZpj394073re4Ild+12lbpcmoNAtp7DzzWON0v005uOs8kyfDE1kg6lqZVMBKn4tX
z/eXMjXLTx8jJs2AMr91/E+3h9tVZ03+kJoTcLL0iK2PyfmTkxDcJ5D7rglYrbHx1nbcudG+7s1w
HjCJdrmV4fKqC6T23KnLRtL97gGF7Qeqr3sVz+7++hCINNq3obof/VE7ZOKuw892DBu8FEUuwKlc
HxefadEhdoRJM28CrAWzpDDFNhDpE9kV2cZLUQlcSy2NQIRmNGiuNRZQDyaZ4/Ne0fXNEKr+TkxV
jD7oXjpLtbfKMIqDX6MnrlzgFYVKWdsfNpaeCIocebiqLCTIWtJug0kUXDIiHSIT8m1vJQIlrjQX
PqnDvTqn7AFsvZUOTmPjEzNIS5/NfrYRmVCoRtNSPVaBB5c+QLSVMPLc2k5xMNBcPqHj36ZZBZaM
W3kx4vKpWFnqAREc04Sa6Ylc1VmdTcWyaCXbdFj0fdesM43B23KDx9RPWfJU4lBUkXnIVBZqnWeJ
lx4BGPCM+zpoo7sx4Sh6Be2QR+GVdqGxL6fVdiCxR5ipZ69aVadVXPU3rlqzHkCIfu9x3a8Cdksv
tvEa1mr5RiGrWzY0oFeK4p8VpR8OSgY3L9Xd/o/vsE4Mhw7fdVrAx7r+xqAN4Ybd0p+/G3CAdt4Z
ex/FIUQ8tjTXLygFqrOIbbTOLghR6F67mormkwanZQkJ3Zg7Gbw0jbSBl9LfVEOdLV3PEPuu401J
N7ZXk4HyYUrNK+po6fSVtfZyTTwqCWaDTpCDfn1ok0WVhu6pGbPqJB1Peyiq/vX6CA8balAp+gNZ
7XncDq9Z3airhubOBixH/GLbNONNMn6YR/YYFcnKiBOQmLzWS+EbizjHREKd+E41XBv2cAARpqxi
BBIRQtWobddG1EYHr9AdlnUUg9K0ebSQgMwYBahlTQ9HaZ5CtnaX6yMbY2TArIwRSHsVHrmWlS/A
dbna0ik87bZTi0MJUuVZdKm/xeRrgYNyH3JMuQ+6cQwU1363c2hMjRGOSFEK91IHLEwD23nqIv9M
j7A4kwbgbTWDXmZo2dvr/J2ywjn5qodRIYnWfywSC0uzKLlAN01dK9mRa5PsUhFvrVTLFkVfGnep
C0LFjfwHK8/qRTmdwdEX2x6DjyO0/Cg0pbrVAj+jfZmKRWpQkq76sbvJ7X5TV6aO/A0H3PVTaRDE
bIbC2qoMGVBKh/JGyes3X7jBqQQlb6KYfsfiBgNUHa0TBmIahh6Zvuhah/n1eo1V/Uxqj4XBw9C3
TaHdqmnPWymr9NnpTWwi/EeYSuE9WqQTK9PPDewjaEtHa13DoI+H/tyMlne5fiHnXlt1tp7M60i7
4/SJw/VkcV5YCY2xt2O979+5cPUnOPoLcHXyp3EhyKB9pn6tvzY0yIqMCmDSZybknlbZBLUaLumt
sSTXvVNnuxKrZG/tvFJSQGzC5kY63YtFhZT2q2/vJZFge2D7LxZCCAwwVHTH2j6PQKgWXYgmbxgy
eS8DUr2rkKWWEjJRVlVIRkH8dV2EqoIQMi8rzx57dqxQKHJ9yChuJCEU4Uc5xW2XHdGN0j2dCAw3
MjFWQ7o16th/UUZhbi0r08DWat5L2LGtipXxVZc6m4nKyh4D56UPc+2pMRr2FGkEbDHovgbifx5h
0qmZnAgjjjgjo1QeVNJ+RjJ1jgL7SwjK06aQq7Qb7BoZ67EsSTamCf2ZEBYqonj5DCWFLakE4Y77
9N2Fh3TpiohITsMx16VHd6QCgbv3GEqfiszfJvGo3EZeJU8ESTCyqfVoVCs2+97RE356SZ6Q4O00
u4LyYUtqIXtKyN4mJwTg1hxj9iOcZr0uvkwzD3YwSdQH1o53LJLLs2rU2oMonL0xhgsX5PQ2xixz
un7BXmmtIE5BBrYagHJme/L8pr1L6J2u3CrOaRK4lHSa6kNpt3lhlJ+pxM8fVD7Fa7z22yTqn8sI
JayfyFniqv7DEGC6sdJeO+OWG2nSRA9FC8AYU6Z/DLXB40Njw5L1w00vggFsLnFc//GWMjDeuEby
w3/83ChSZ112IJrUVhLKFdQtfuh//Cu9K54Ci7avQaz09dCtjNmk6PU/btE4rdB9ZcNn3AbmSmGO
2/R6Vb/0xum6Q60KRngnsJb6OBAgOW2AnKxHARkdLPwrJzS+BZfBR+aUHiDgHEF2CLmiDjywhkMh
L2UNzMLsquK9AkISVjbZSNIYQNxSpiFURZ6SqUznU4cio2fXF1aN5p9LAtGxemyvW9mUnhGtSvMm
MSPzo6mDV7PC+ywQPqyp5AFrcrVLZVfxPgZXvUiJgn4WNoVPQwkgTKGpbGnY94p8cSDHO4FHsOF0
cajEsGPH6g+RYVxyEakH6LjuTeV30WbobXhMhj1CQH29XmZ6nGT71piUm2pyiWWVXq4/N1MkYcjq
yNkxCgDeVtXed2xytoZgr4QOq9/AH3bWAYwW24jND8VHU1KqlXnjgfTe4mMuVtXweZ3zaw/HnGew
Fg+GLYkQoA5xlXRRDus58V5HdvmnWLNZBbCgXg+U5ags8UVMX9AtX3QA+FP3eusW/kvXRCr0vyC6
Rbfa404y4Ktqmre5XsfwkctDVYr3IGZDyeCjHFBdjdswzoDPEu3L8gcTDOqyBEnDOdUoiYQj25Wo
dSiM1mk3W+jAvU6jEoJdm6JMnAmC7cSN815DXwtzWkFEMbxGDclXspDD2se+fRo6bTjh5GIBh/q9
s/EtG0b/HuvZraEy4QhuSvJLcaH3Ou27HBr8tTXksLaTqms+akbnof56AY1v3o7xsBOmbd9gW4f+
WKMLhSq5uG5pYJcM89hwCNJ1gh30Se9AXHaxDOrauVy/S1HQHIRhPncJvFw9qTuYy5NdtPWsw5BG
5X1c6zuZKO2LH4NQ83ri2BRXp32cRs49/DVyvYTVL68Pux7cb5JNZVb6UbOqEAF5lExHkSLF0Wll
dAkdTmhbxumbmzHJxB7G1TFRg7Xf+rCRBjV6FYVyoAR/+vbbv/z93/7lo/9X7yu7ZPHgZWn193/j
8UeGsDvw/Pqnh3+/zxL+v/6bf/+dH//F34/BR0mL7nv9y99af2Wnt+Sr+vmXpnfz73+ZV//z3S3e
6rcfHizTOqiHm+arHG6/YPjV13fBcUy/+d998jf6sfyV+yH/+tu3j6xJoRXcfnkEd33786nt59++
MWtdT9Qf52n6+38+OR3A374dgq8Pv/6i8vEV/PO/+3qr6r99c343NVWS32oIPDeabVrffuu+/nhG
B4hN4ouuWgCOVU3/9ltKCoL/t2+69btqsS0VumPaqikt9dtvVdb8+ZQwDNuwTakKUxi69e0fx//D
5/gfn+tvaZNcsoCOAO9GfvsNcN70cU/HZwlpYi9AHOTYvI6uGxrPf7zRp/f4bfl/GtE5sIwKc5ar
UN0aEyBjY2kr6o2suFOQBHo461xovwOaJhTeqKQMVBQ+tJZZrU8k1R4mZ6hCQEHbCx1gYIuOPgwZ
fo5oFC2jFWn1IgipbGXZIFasu3WkRlSja4/RIyV3rV3aE+1c1YODp+l4C0zj7JgRymKCXMKaGiMI
UMVmhcE2AR9rYO7SJHnqDTWahUzQU3r3LsqxEmIPPCpFKvYJKLsNvQ2cMdA7pIMFNFKjm5AFBgoA
uUBvYUMZbO1bL8m+03hfSTnCMmkrRkFkjT1xmvOK3Ar2I3q3bVrlvYjFvWHVeCFUa4s6GnSXZRC2
YRCbCZsAWyu6e5s4xgE4x8yPTEKRMkq3O0WBf2oLMNIRCw806mGwzhQDmk8zoSpG5hWFpLtZrmwM
JTsEad8fhwQwudfL+f/ex/+d+/iXd/H/Hb/K97cgfPvhFuaf/HEDG+J3zXIsTTBsmsLRLJ754wbW
9d+RtAtpaRqwRv36zD9uYPk7t7uqO1SkBPtGwX315w2s2b/bmm5IZPeaqqqmYf5PbmBN/HgDo9YQ
UhO6sA1D2hbv8McbmAYKfY8KuIDNRL9wCdTUtOHC5oxgaz20VyX1sqnfQUSZcHHpVMj4oFjmZQHB
vyPAT4F0TiJcn2DIiPJ5mBe7EQo21TQa4/ltUSTtMi2sTW3QICU0GEW5MqF2QyJG8LRT5mKdZBo7
1ev72V9G0z9Hq7+OTpIR8K+jEwen2pyoqS8hHVNV7R8PDu+3EpUZa1xbsV6sgqUfZQ3hWCcg7m+q
3tw50JPcLPFnaml92IU8aD25clrz4ozO16/fjMbn/Nc3o/GROVwDDsOyaTuOOr3ZvwyVoYjrnNjO
FNdL+JxZ1UtlZzcBC+qKvQ7t1U1sOmt1YMFbofrdEVA8z8L2SIf6O4MP7kYLpZaGMMunBuGAhZnH
amkTGIKVO6BvndcOYwpopcD+lL79pBGbsGzgihs6zuoxQgpGyJNZhvg7jPpGGYF3hIGy7sz46deH
Op3Wv0wKGilRXNAcK9OLUE3V+fFIk9bQWBR6YilbA5syEc5rXTyag4JxMKhhDUWutmfs+vWr/tP5
nV4VH4St65phSjFNVX89v0Mc6lWaimUlbWIcJm4tCQDD1Nf/9Qsx4/58eNy1JvOeatmmJn66qqwM
yoFhIE0Z2najtHC3OiXodzSywAPIkCotMIn/8Usa3OuCVzMdyRH+eGxmkhi1bMAKFcj298pA2EhS
WzdOQhOlcoxu3Yc0iX79mvKnoWH6GA2H2BhdMj5xUs0fX1TmmsPeu+qXGhP/LnZR2BEPOaT7Lo/3
o9afJ1OFJzWQk40pF79+9f/kGjI107Q5ZBt1lfrTuGQhE0C7m/ZLkWDVyvsegIhDIQtUeEjtMTOV
G89KV//zF2UpxZCo61Kq5k8XruL2rjqwbsePXZ099R6+2r5D5wxPmJJoCdRap5b969eU6j9fTiaX
q8ViTOVc6z9dTg6ELC2q8I4junhl13gib/MEfx6MNNoVdAPdh974BxyeCKJn0JE2SRoF/8U1/Z/c
PBbLQaRYghmH++fHzzpXLdeCWsJnHfQwwOCDw+a/cbLg69dHO53Bn4YGixeyNRalzrRC/fF1bLUO
iaMD9WmTcpcTBRNZMLip2HA15+SbSMJHCvXt1y9q6P90jnX+YwSm/cPFzIX148t6TWgNvl6QsqsD
OrYz/8ZTlGRPj46sa3ALhoEkVlpb6UfnqE8/uSLh6MO2x3ZQvyvJDWcc7XiUa+ueqI7AcR+SEjF/
52nLZAoHUOIHlTJKGkVQ3kW1aRvl4A8uBGpCT2fghR4IUmkoFRhgO+j4fGInu7ioBQN6fX10TxHl
o5TRixYkT5kc2RJ6r5S4zjY1JSu69+AazRDozXyNznhNE79n3VrF7JKtEsxuHMs3K7OOuuWvUpqc
YdV/zxDfzMosuRgjTCdorsy7PVRNxw6eIWKdnSi4KSjW5F0JqWyuyGTjTFnVnbi1pHHvimFX40XI
erKLSNSkxkQg93gSo322+BvzUa3uSnThAQ17vRhWsY+d2dtKldQ26Z300gHNbJXHXEcAR585tKbk
jPtuciKrrmOtzKT0lrFevEO6M3Y6ZKmhDrMJe3/pAU98+l1JyU7YJeL5GH+k3KsFijrfBZAxMHRt
Y5dw4CJ/wFLfHFIbJYVJnSTQUNWif5/BMSUby3YHPoQmOBRCsHDWjO+ddgJZHpFUkKOx8mBcsTwg
vs3bZn4bA/N+dHUmVjb63aE2yXJEEX7kw/wekSuO4B7mEsF7sD7cpeaCvmFYxEyqeTBoE8qv2TBq
e1yuNV7FOZoxrFKaTt76EcSadcIybS8q033AzAvBBgKCUEH1QgijNdwdMhfdaYusO6QIulKwxO6M
XHm2vGZt1E68E/qUe03krpt1OSmJgbfyJ+5vYAC280qXLc65RSW8HyPz1qKMd1Bq4Euq6c4CVmIz
w2iby9g7Ww5ZW2Su6JZF3O/reAyeNLd4dnCH0Mxfir4P1o1fLdEcZtsqFHg9otvc6e409aHvFRwv
Zr1R/U/PJnRDcwScdLV/0Ud9gLKlibVwSBbXtFjsffzNRnVqm8xepA6QpqI1vxfYywcBl4aQiPAj
d4jjsAuBicppz4HE/qqiGwiak2KFjyQg4gVyYMxJRSuAqFlr1VMDGmI0F53hU2+cx6gc5CYBMh3T
seJGZSHEvRoHdco2jFuu0q1603CiaqvtdqoN98ol1XtN8tCbUxseYTNkPjK8n/Hv5aF2Y9egTD1E
9iX01XWRV+mKKBGHnj1OLLvCAZNNPfEGru1S4ixdjNDbWOKE+EO9YakPJ5s2GN41MRwD6NxaE/Qv
mMvoAGekXocQJ8hrDBYQWe1VQZYe16zOei3hGrUK/CUQK3e5HYI/HIKbyJbmPnWjy5C3+roV4IS0
DnN4befpQRpokwaYzWVA7g7NQXarnnzJyf+xqq2K1FNUcNvLrKRtq5cvA/p9XL43pHAJLDWjuq6P
XV0Gu7Ztv3yjIAe7ql6BsRnLHtDuBqBfuxwpHq167o+F4ctbUhTgRrLQdPrsLa20M+FcGu8YVXdd
zprYeznZsTouwd8fRw9cumegIphY3l0kPuD+7sEseMvMSZEcoGQXan1qwpgemOOPczIfSGbsv6sg
eZZtZdzGZumvVWXv1QzLooY2G4RpNc+UmuyoiYIocKbUuTGvhOpASVFerTy+2BP0FWBtxosmR8av
euuYS2PQn9me0y7L65n7nPrY4UIXSmYmoYkhdcpyCWiUrsiuqhwqQMG5rnTuZAWsT9vSGPEgIc7q
vk9WuW5TRy/eUbJ9R+AfXggE2atj9eq/6qp643knrju62FEONA8MVc8Oy9mrCcmcta0Oa6Iw1lZG
kE3a8658PSTFm1Tlo8eodYtjL115jPkeVYi5JfKeSK5hnJd5/cobSrdRkMLb74E3mLAqyPWqezqB
eB4Nzbeo1VcmrF8zOw8+0mPFHftV21VzVPPxCsaLuglcuY6gYc4a+He3jqoosBqw4DRIkFrK6Ht1
YIM2EApZVBiNMbe5WpktLDrPC/uJKAtkMbmcPAQOFKUeFDgYJH8Wafaj6tW0uuSTSw0XLSajjxWL
cY4UBJCvan01k5PHTR+GKqnITse8HdDvm5tp+kreBlcAEZP07/E64holrHzJQAVawwk02v9qh+wm
xa+GheajCapjr35qgVaf0jFbqbnxYWk58KW6JSApuXi0yIDsjLd1mD91rbuWin8XxcpnDk9fpkp8
Sru7AoDbEuVCNCcWcK/XobWy/fZ+8BN/k8fWUxVPWfahuZem9lYgzuYzzZ5onTqILvE/GYRVbwuS
k4AP6xfVSmejdhfUfn/oC+xJ2PjiBTkxKPlyxu9WtMh/EfZQfjr7GGtnnl696jjXZF09aFICo+IP
T8KoLjRv2jQiICtFnRl7n7m9VgbK74UibmnrvBBPNTcxhZx1jCo3hsssW4Tl0oxje54yS85CDPXc
0N2Ovvb3wGo3ulbt2WW8R+RmjAcMXcC4gvDdpDi80zxnSxQ4Xce2WOD055IRw5eP1h3egM2SyBiB
50XqvaJ6xubXqzTtn5b8hmDDKKWuTtsN6+d9lUMuKCOHT1ps32TrJnJuQNW1q7El8tADeTCLmjbZ
lSXrCxxD/U5B77AoAPqQ3Y5uYBBvWcouCNwStwBzbwh4aFPnzbC18JuxTEkPtuI2c7V6Hpu0ukM6
/o4oa+m4+W1NPGjhx/EpHIYvs8+jHcDwg2dZb2OTaKuYkugccmK/wPK+xW6inIrn6+H/b438v6iR
T9UBegn/nxL57Ct+w0f016L69A/+KK1pKgU0QXHNUh1KZeRA/qO0pmq/S9q6/NhEaKvp07X2Z2nN
MHmKmpsQujSoGAj2An+W1gz5OxsEzaHwZmlsAalm/+ONXf7a4/jPa+NU53+ujuuWAWJDhZIueVL+
vNsp4Ff4Aa+zAAKuJv0yi7GlJdbRbYazjawN2yUIGlug+PeUFNC2+gGpxpl1Fjaw0EATpeZy3aNA
njWyVPGRkNQR+K+Mwxry3r5eYWFsbQL3StvaG52ysW3lrnbrSzyYtPycW1Wz6exoUB4TvOfuGOwH
5qkJGwWHzVDegVDR1k3fiVHY9ewTUubUtcPGhSEDjKrorbsKjtKyIAtl0eVw0TOVeEYnR+ara1jE
QuHiCcMUakCvUTogSuAPnlTQ3at4WmRJ6zGzqbp1SV0s64JRrBwGfJVCP2vea1o4CJa8dhlb7Wdx
M+p+SQcejK4asPMwwrVmd+4aYkEXLiWOFET0xWIw688Cxu5QVpcufQfcQ1SSttSkQb65oQIG6bKl
FET4+NCP6szZaV2A9KVFydN0WFObCkIYOD04sjtNH1dhmzzWphms7AoZWWEta9yR3mQw7cH5zJ1u
BOEr86UeYlrMZIHS8YP6PERB+4uYbWXBBIl2HUxtu5B1MI013rbLs6fpE4lj97ueWmCmeqjjiLN2
5US/BkFJxOeeEi8QlPYxleP3Z0FbAdMPkLQU4gprnybrvsuezmnflOcsry6lbWLYUC+dXxPqVSTu
0kE+nwnANC7AGj8nto/OQlXk/R6OdF0tU9kSQWjFaP/hK/VIgAg1zdV6gfFBYt6lS2qZ3ZNr5rdE
U+59LPfwKeiv2FV/nybjJgxM9J/8IroJ7b7HbWJr1cFPBjgDxpvvRg1xg8UuGMAjNGW7d2xyVvIe
9aUVKhc0X9mSFlGwzFkxJsQBOS6yQg1GG9qno+tWF2/0T6S1O2sKSmNqIKTBpN4H4KKJ+LPXVcD+
ALqeJEqGGI7xncoiy00xLBok4Ic6S94x5wJg8y8oPmDcgu1ZeAV27hRc3qIv/eX/4+g8lhtHsij6
RYiAN1sShl6ivLRBSKoWPJBwCfP1czCL2fR0VUskkPnMvecSKuFckNVjmyZShlfu1DoJmr8KtFXs
peg38RNAItsw3gUgiPHNjZkjphnvHdCQT2TrHxpPW5S1qkMzTxeoiW+YJZuL8XfUjsuS/5tRFO0L
Eww0YSkMqrIXDCXEImSGwvPiXjJPB7Ngx3gZJ2DnZHTReOYpVi/odppFqnburSMKgAGdJIR83Z2Q
2i5vmgVEv8tmM2Jgu0WSRCkb+l2px5TXjHSxa0Jlm9Tst7XInLYoiEhqUPUQv/UvwSvumWB3/Wx/
LaDSLnKc5lM91kGMO+LW9rAM9FXxQlZr5O+1xoPanBr8hhFLyYUEJsOvVKe9m2k42Fnz2HVLE5iS
qqyp6WmIpLmsGms+A6uiJXLa1hKB8DClC1Am644EBO4Jx0CqgG5qF+NFtZcpUurUwtHpPqv7qbeN
h5GEowwP3NlWgrWx8LGLv6JP4od60aCy5vZNL3pKcvOdeaVKRzCeFaBc54YA0GVdphe7dl+Xoa3Q
BFg/2bpaJ9fCNGeCKSn06UN4tX0meNo6c+QTdcpScq+lk3IejNE98MDCz86HSzvB6l5yzbeGijRS
w+x8MTJ4UAH9+VYCy6pQ7sITzWmVWvXgdW2Ixi2P9GrBoIs0vy74gTxnVrFL/lmtth4BjPiVjcG9
jnN0c4QfNDHFScMkqhwKWNDpkPikbII3G4v3dnt066x9sxYYY4kA0rXW517DUuKSMR1vlDPNsXGj
kHqfY+hX7bILWwvNQJHDpNG6l9QMe9WWkdJUqMSpB2cR8oUYsKSrPP4PeJ5GYJrBvtYaIIpgMNpD
QA41/g0GFuKma+DmmsQ9oyEUPoUQNHENlPAqjA/XI4ezy9c42uTUZLPn1YtqaOAMu5PjcXKXFnhe
ID0sc9Nfppjkt83rO7IyDkD4opAVPOSlx2ZGbW26mRmk3Xo0zAY7ktZZgGYxFBtls4R695XlLakx
ibFNcMaN3PC+tGYfjBbImakHf4X5ZkZ2yyvtGXu1T0pAV927Ogk+A1rVNk9oiYiG5cLCHabBJ2vt
7BwTyFq6qXXl8rs1UhdPS/lTu9OGj0FO4uraE9bqU8VXq3IIry7qKeZUO+NHODh/+9Vyoylv+RkU
hYSDVh+PztgcVBMH5hjbZBLZ/7IykMYMeY2v2lHG6lrF3ne/SvgrDXU9dSiUK7zyrqmLh4q0YEYz
xVvb9yrEKwysyGQOfTONe8jjo2/9SH0s4O0pARCv5exhN9sTw7gNKVD0fpTODEVg9M6917m47gG1
CA4gRFPInfNJDeKK9kGvnYgh5+MIvB/tvoEf1F1CT9E4AZcFvjkimCpa83L4gYVv+xmizaioq+dK
A6aVO2bUxmvC1WvjiHQb8Kt9v0JcTi7ACsWx+VJ4AM6TJokegZbVxuSxtrp6mBtY6aMn72ZMLzZ6
PWr+UosSHLu+uaS/k5Tk6oHFsEGV7bVyPBlC6JGsx4NOLxN1evoZd2wmdTHfud/mXWsMCZw3Akg9
FWF1L4shmFwV6B/QwdhWQ27k/oQOdpdphnPpe15guKLoCNrjrE3/ifz/Ha8zYGpFAbv9QpYaVxHg
UqSTDTJiQD/X2tk8DHb6kRNb1aQ4C7hSdi2hSXRh6R+TvJ0LxUbq2gX1GjOj2ksCYTUnT0Dvr+zY
n0HHnOh24DWnGjqHghA/oqlSxtvxr4ubMyxHR57juiZvd2qSEOMl2Qj6P867TyxtZtBXTYeXqtd2
uu3rzmD7MU7Oti7fmq7BONO24uwky0kT03hjDThAR6enVGE+0jyy5huT/kObOKObDBFUJXHuKfUT
Kknpz8ba4hJM8LmVJig0jH7eWsV8CrkBjUPHbjlP/Ou9KANRYyVNmwr+72ikELF4/ho0dyK7TdLQ
CR/EDGEp6kOsMzkZUIkGir0eRwULUsE4wjXHCszzXrNHsj2L5ICRztckhR3KMKoRU/+bi3LEvYxB
L++Zetbz0XSglZm6NYcDWRkwWlqXmzftT5ri6SEubeqG1dnRXjNNK0+lATA4tpYXKbsFIf0C9hhr
RTYu3Pf6X6UZLb8gU2pTvdezB/ILzQjXsQqlTBbfozFDUc7VKkzycWSdKmTgEPANObSDzjetB1lN
eKHzMec8Mo6zeCjHrHqgOEMPXvQA1bFi1VpxmY0yFGvXXzz2n60FwlTIHOlyxoKhzNJHVt17fHo4
MMy0P5NcRMBEkZ5WrA3R3JlOMLYgDNvUGUEFgl53HbZRTBx2mRx+e8Zo6GVhUaltS6AvQGFtU4sI
rIuEkDH1sTiaShLYCDta5HElH4J7fl87B50pQmjUFINzN29bUbhN2w1TzuZfS0rrVNSXpLMfyLbc
WbK4wbj5mQiQBE7mQ+RlCLMB+Dtkc2ygZ8c6xl7l8HV9uDmAa1xeEPX5itGCDmDYfC/jYO2JgYBB
xZXA5p9DD3bKUbFc6sT5e4UMcbAywipRMgW1xy9gxlNQtutXieD5PL+YC5NIkbcp+HjrbgstEG7a
wqZE4gP14T5tIQsYxXtotyeEi0/JMiz4eSzzJMbRZtU8/XQNJBlDL6fQGABfS7UOcpucIhUBLko8
CYuv0ujpXdi5kqTNHmqvUQ86HAAHARMpnmvswoX0HNTJ4pBCfFQ2O5i+jNiEUtu7FhGhobiBe+j0
edI+wrPKgGIze7MrUGuS0hjnHHx0bDS7IdE28yd1aIaOUofHdkURGij95vOf3cDAjBMB6yP1tVew
IHnJUUmtfFelxL925Fv4iBx2zso0aUw3fvpqhCqmW/yhDkL22IxEgu4JgWcSzTxxnSWYWWZijxkG
1pIBP22VADPiKr2xpb5kcwuQ2TKRQGFRviZbUla9houh9kHswuUrnfari3NyWcou3iP7v+lS0fed
TuJmxaNWO856ke6SRIVW/VrOesIezIZ2yppgjIyNZLC6MfQBnCfKIDRfLsU27VKeM6t5j6H9BaoH
d2odix92VuTJ8gCp9uDsi8oJjIE2LJctBIPutbK2cag7GTt3JjampS/wody2Pu0Y4i0SLA+5rj/U
ZpGQgrBQ/bna2UF80q7t9LRCiURwPe9YaWn7vGOTU3rDe+cSfDfZ6ffYGdQkPI5V3SpoVXDPzEUK
kNMdXqpGnUnpe7S7nnhRB8loqvFe6MrgVy8WTYdvrha1p+3doPndhc02A84pDFRF3jIlJGRxCmAp
ESa8tC95yXtfQ9Sfk3e9I3m1QPMX2GS+MfvCO4lfAcdH+aCafkv55Lv6OkaDS3FLlDpdrFsdtNiO
bBInd2wLXj1BfAE/2X7SnX8KkmzKS+lLbUGOVhafjiRkOVmfU4lvOCZQSBPb6DtU9OJiuSoH5/pi
evEbkRMd8NfhCT0S3Z3Cw4MxC6w3HjPhoTOrbx4rx8SOTUJr2/c+MWbmFEpkT3lETFoJHLOJg85P
ckEogaTMhkSbuZYDNnRSfdx6HnaoPGEuTP+VsXzFyehzLMUkt3iBy12Yl1jBXPzYUnU0dhgKjAjD
8VMXn6bb5b7eT9TXbAn6xGWY7rNkNrd5/lvlDW82zjqINcZ6omA8NiTs7lsXs6mCbF9g3vWrvPke
cqKeynq2AQseTWDpAN4Ar8uKK0WbX8W6GDujYcDcyerddosnjp2PSV7SyWM3PYELoMPgt8u8gyqd
U+NWv7xCNFxii6BgRLkV9If//9sN8gVmGzyqGQbkfaYXDByyRlxdyfVXOvAA+xEEmcJ5RnMOhyLH
MbfxSKqLQtTIfsbdirwEJ0OegY6aUxqTbEN/TTml4ep6+755ASVZ71PXwesYQ7knsi/XZHWLM4Xl
RmnCzsg6VMH9P4aiRB3mDIH6SRw2o0bYD7V+MAv5zMESWdK0ogxoYBGv1r0HVxf1oPfAcIE3M/kv
cRfI2396JW8FCODHofGJQFaullsE9ZTMIKDzs5K/yNgjDafRyFswekhBRHpi+Wrww5gPqk07mJLy
4guYWfx5886aMAJ/Kf1hrP6h4sKokWUnNlX+oBgzvNCBqjcmELZq703b1yS9D/d+i1HCB3Anj/zR
cwto6AOfAAsHpt2ovaaRrQQOQPA5AcLW8pC0YHKmgTjVGJ4k+odPUXiA76ncQtUi0IsVxn/CHoz9
qhGoyUoyCZaO7BtP/oOd7yIz17D2FkmQm9decgMCAfyKu8XnzySXcqyvxQZr1DOsg5iWKzo8tAE0
T0t61TTMnJb+qpDGBKLee117PRpX8mXnYqQQoo4eRVgwsoEXy5lC6rwHvje/5vHslxVBxKiKSPIh
/pt3ZMjJvSgWAMBCqV8wfP5J2YYxSY8m5CQKyXNHT7+O8pO3A+yP2Z4m/o+CPLF92YFUalaNOdq3
swCqGshWSbTBfigK8uQQmErNDrrceXP17tC1ZERrhmT480Br6KOaCdIFw6KHXx37L7Q/WaNBk/QT
kBYteTdihLBmrjScaRAr9XTfGZxHZonjU7rOHgxgowrCn4fAakgT6LQxaNzCJ62i1/unHLjgYAw8
nGvnswO/LNDgK6KATOZ1cwfteCpJS2u13idF4dAYNOIZy/qKADwGjwen6N/7TQRH5dpi68TWUSWj
s6+Q74KuLH1Et9Z+IW4jwhVWb2009Adnu2wwGjFMAQlmtenNNBmhmGxEQzKzSMzIMP3qzhnUTPkw
KbDMxECijGZf1xhSn04Ffbat9aiSIXzWOtqeogmT6YqUgzXmiPnPwm60UEjy13X7DJExDEUvPY+z
x6NcSVALnkoCvDMAchn58rLuZyz6LceDSwnC5bcTV/OzNbN/ydeVcN3W9DXbvEmMZIHozDmY+ngO
hrzeGEuGPFXL8pCTGr7TM4y7axkTKDblbME1qIEessjdrE7fDnY+WecKFHIIoDbgAKIHMopyahPE
QN9pW8tLOZzdGXKv/iZEZe97e36YYBfsPQumXLrIys9tnTZlceNT6bwx3pZX3Uo/Kp1H1NKVOxKG
aq+Z1aPGtcjPSdwcs+kw1/nwRzPnIGZeUoy0t/C5DgWuN9+seCJkgSFJvY5Qus/14m1hkPjIJcO3
Uih7PlwCnnTt2thqzzNHKjL34A5LdHbY0oCBKN0q9PME4MQnPib7QeOnXCGghU6XtCEoc1rrGupg
I7yTt6yHTILt0fuSPSC3hF+aXFd679J+mNOZVBmO4YT9f5cbsQ+tkss17w9djBqgTOBV1vMKuzNL
5M62+ErtAuiazeN0E0pyTiUzjpm3I5pd7buR1SXhxwFy1T3zh2PfMxM6jGlx9yXx8KBnZ4uFqBHZ
5MJ/wS67qV313NowoIgfZIraAbJF/R0SDfWEdYMpsCcdGOkR7FUvVFecU2JsR+KSqrPjiB50TfXS
Dq+qyn5MdZQzbPfsQNhs4SuGfqir+LxgbfC1zO5YPYINFY1JkDUr+rX4XuQw7YpM6CSRLMWebS+A
1405trpwZUj84hfqr6pKgY2EMUNTMa/B4owTw9cOo5onrjGcbBBkJ4Ml+mM8gxo3mEPa8XyyEOfj
VEJEktK1YdcC20YILwGS6ZurDSwn8HxNZT8+kidIRwcSva+bR49KYp9JE7XugGrAxhPTZGM06lCN
3BKgJZhx+JCAAvcr/CZ9Vu/tvTPH6agwK8w3Iycs+NVfJ+zgiZqchKL98/rpBUZmVE7Gn0KxU8Vw
ThCbfcGFqnxg7U4svXO3Na2y5dtvG+vqOKUkOnb+Ueb2KTfZuhCLQVHqbYZCU3laBvhDQ6dl5LND
Su71j7rOR3+ZMW2Bb8NalTMK6cAp7uKu6PHyvOi16h1V4zHRMXI2hn6sTcIH0pkJW7eQ0waJ/lpq
5kHN1sJHfeYGc/6iu7p6xLlGGUyb9ZB22VNZJWdZDnT+hrxpNL17IZyPSsi/nuntziqJFmaYziXG
dIAYgv5oENO+ZyWucxDluQ+mdAMrpdlBA6Pkr+ZK90j+yqmrbRBtlutuzou9UuQ5ZvH+dXaQP030
t11lXLtpfMriTA/1wrrpHQxu05lgXJqLuXV6kPeLUgt1/b2bi3uHBT42hH1yy+bLNSbKMZA5G6AX
coHnnkQZZwdjWLG/5srFTiwmSOSo2M26JXwRrz6jbRrFYB4sG655SnWxuPVTx5LGmgCaah5rIdG3
B065/8pBP0vzlNnQqFIvBsvK4pckcFOiNQALjHnmgyEUDaCGmYT0o4ho74F11y5dUy3yyHHZ9X47
LIhJig5ztPFbuJVy5L9j1qST2d6pK1lwoAMn146It4NFrvuhnfIv6LPyLMHy2BQ03Ineb9475YGa
5yoRsACgbzL6EUH1V/Kkl9l0EwCsGQq7cegJOwVVznBT0WCAi7ZIQ1FzEbLUum6+XmC/4kisM4IQ
2CemVmhv3vBvVLHVEJ1KHEmyUzLAdFgB4yCXyXem0Mtjq83QyGwTNccsSQIgNJ7fUKWWoUfZZdnf
vP7Ltd+++XHcr375pF4qqpudvLcDKq7cZQpX94L7s+NnB5QRFeW7U2TfYIBcHw4iwV4ZTewM7uqi
qut7nbAxyAwt7LCt9nWi76zKU/zGStYdb9pr4/F+q6WNvlpBqcSuhV+dV7oxOK96wwi7Sr94UD4i
l/4hGc6JMx8gUHxjf/wVVv01W8O4d0b9A2xVHv43TPrDuCzdFSEf24u6TqA6pOAOMgnZqxOfWoaJ
3Cs+yN0gOVJLmAkJEKp6hsczUcgbayAqCC1m3q7/rEZq7Tj1yDvqoOzhmdNmtQMd7dB4zP/cgaK5
so3pUgK4ZBnaEegj0PKxHeHontLqOmciGBf9nSeOG6tzBjzl+Wf+zZgHHIt1T3Ttl9Edn4P5RWDk
ezIiIcpxR6BGOWozP56MtZNNXudx5RMBAFBeOE7AiqxANcgEqJ3sudar/NKnbXIau7TFqK3cGKCz
eyEkQS8LUBrmygIl/SPFq46sHirJDCCmmqTmp9i0I6cd/mu6/skozFttNa+5BJ1eIo9h70h6lKG5
J6Otnsoa46kQyR/z8RdKYyNsalYzrsnJhnLj0I/YbqUhrvyORAOx2ht1I6wA/4siWTiElSLsM687
D+gJFSa+MBzrXzC3II/EZZ7jllwbRn8u+Z9a+wCUjgF+YQewADRkY7QysqGIMOO9SZrzvmK0gCnt
dfAW54ohpw7o+in1iLvA0WsyjoAoE8i1pf+0fspylSxzxHKGbAlho+JY85T5aZj5OCadMMqy5r2D
fMJSLF2YBgZT5ZYvNTPWl7m3nwbdO9TbSEOHMblXGKWc+VD8bsMZKEwuzo7mRSW5YvumV31zNr0A
/xqQewwEO7P9Hr3CAZqRTCzVaM06GwUKSqkr1IHaMZNrTzD9aVjrh0JxVeSpzRUBGik2FrdkgF7N
J7J5B7l451akH9VfDFtAClaRicui4W8dzeIyZW82n+BIa2HXAzJdEUGL+0nRa7GTPQLRWQVLo/nq
9Gix6jhw8o+yfKuYErf6UzoaF3YGhEk/mQyF8ZkQHLYbSf7cUXERNIoPLaVkgV6eLw6Lyrci+elJ
7QPUxdqv9QWbWI0tfYWXt3uI68/J/mqIO0lqoj0dlxCh4nnmS5WGfVg7ZstcpIc11U+KprySRbRX
J9zaSg5JA4Ek83DGo9oSs/JiXU4wl5LuSIGSWijz9lFl0MWbBtGTfCru6M/atf+8WoJ1daLtnwEb
qyfGin1z70l2GcrBH9X2ms79zfGIRmGSE4EwZIvx36ByA5YmkVXlbpL/YGuyat0w5IzpWeGQlrDL
XfXez5gLezAug/XSGI92bUUCMJlqJr/L8tca8LeTv77+Khlo5R6KDfSKjfzI5QV4GykKTHaTgowR
ru+SoayufNVN/GHpCMYWvJNmwqjsTWM8jZwimIsT6ogJ/mM+6zsFWHHqoiKpSYRgfFPU7r6AGbHi
BkTQv+NRIWTViHqH3YQbpMWvjqaUHNnUPfK8Ps5L8ra4WYSaO1ia/NaDSGkURpFMJJNAJYEzp8np
3jfh/FB/1GT2DixfWq0+qj2SRLKzipqNTfs3tkQcoQfW5dsC44c3cskJG9HsEyul0Fr0N9ZxOd0s
6xP2PEnahXLU/QV6ou3MYUPkdNPOL2RPvmtwzBioYWwnFgHRN+8uiVJr/LiodwNcBGzxNDGGSAC6
ZPbkNz3nizfdB4Y9Zv/ZscmAy7EXxsNitDSA8dkwl4gChBONKGhLCwFlYJDm3vIt7dWGE8xG50R2
QNTdl/rO3P7RELdCQbfAvlK0Z0++GDoP8cCn2hxq49OaiDKvP9z2Dp49GJ3OL5U2gkccjfbT1Cl7
lWrE4edTkjSyBFEC2dWw3ceClQZNBOYtEkjM2Fe1OmjGLRYbcWHdHLXid6D24p0OTevbmlDSonCr
HRUkI78CU8LhBCcoULQPtd6jR2LwP/n9pN8KTKRSKy92DmLMQw6ev7L6CLIJIhuyCaSkpKH9basC
mwl3glhc7eUrBTCbSL4OImc764Db5IwvnCazJQz4OjVPREf9jjQk/KGXaZx3mVKci7o+ozlJ9U8s
r8RPFr4bNNoTTdyEtLFAoZQKlDfpcBcGzSNq1spMzOeeO/GljpUXFZLDTdSu6699wY8161fcsOFo
aN6xJw0SXmwtgqr1umM5yuXOAEzyuQ8G2ObyksNmvJmFlx3bXEar/KliX7e+4uR7RUm6DQlWUqDJ
KIZ/w1gFQYKIQJHthFae9Y5Kop0I0WPizY+LySBKoThRMbFRsDQL55j5lc3zlmVSfDSMmvZZQo1t
JSqHO7yJnZm6d8VLGLMTymDYzUxYbsOAA6U3Nt3AVsc/Z80fJgbooCdpx9e08UXr5qeW0wRC0kva
JOf+tZzlP/SXx7kjWY8n3XP9ymh/R6lx3PCs7Dol4WKCFtKBU656Yq5z4hrLKQ5tjlsuGS4IY519
oS1hPhffCuTP1bAYDq4LIWIms9n2A39EFFfVDizGsbKV46SPJqEgFhPV6lw5NFD5o5Ei2iZOBzFu
+U7u11O32CZqM3nxkIl7IzCkCl6oSbrbCXNStSOXmEsdCiwniRP1nrdPMlzVLEyIiDHubPOOk2Hs
Z+ZCuNlACyjHbHagayIAZ9/Dzli/Yr1BxXmY1BQGtfkjCEJ0CVZ1Co1HaT5LyOBjupxGz/Jtgsd6
BsUzvrfFrR77bv5PnljEvomueLOrPmKSh8IbGcKMLIDKAFWnRFK8GzMy5JqMVtMkm7yDk5COr7Pr
RhaEFnQYTJGtYNDmamdK7cLmneQqY9sPeVcWBZv+iQpvZvmlE5HhhklKwrAKfgqLzSDeR8BMzgKA
DtLgrJd36vKbRvNgiR9zQLSxON+t4H2bK0LbR3zbCNuZR9WfQ5UjGqt829VufZLf0e6CrCWoqhlH
mkSvPqbG8GquxHtiSjJ50c2FILjc+KdW34SgfOur/aNu/ejkMEwagtKFqCIbuDRprH7MJhIQB8pU
lTSE/ioXizsYJ8LZIdKP1MDxAvRMuyKfYO89TMSKleY78RbPbQs1LR2Hc9mhx2jKx6xYvIg8yx7u
GCelwlc5qnscOO8VyDB4J6m9bxG1F8w/EWdbkogota91jrXiw0oWaN76Q4Uz6a0WTH/SF91T7JMs
qRf1kSVSurKkKz3Jd08jpkiSVpympxmQ6C4kqqmSyUHodSS9EcwzTlgFxmOlH5lB7i01StyVXCV0
bd59ZgKoFOtLrvb8HXb/ZCrGmwHz5tRO2XCpa3EtDXiu8KtmABq8Jh2xC77pmc1mtN8l4IgyTtXy
UjG/6c3igRiBvTYtx0kjwDwx91PX+8TjbPPPfTu9WyYKeLOI4iy/G8uPQRR0byrhTOSZwVExOSR5
ONUUlmSwzbN9bLuP/iMjm727lkQwJySwG0Rnr/vRZrVGjEB1WMTJtM1QH96d9dBLDxAXxhI1j1xk
Rsl4XeRnPnZhQgFGskCoW6yZ8zWS2qc7E6miUUF8LZSGnWlP5MjPT4a6ZSuq/iZr60tnP7pzNDH6
pYmMKT1JjxL2ZaxythLJclhKjBOgHoLJBtTuxdXvyEai7GYiWahKT60YPYD+lIR9/63ozlsZE7yy
bunx1K34MMRpZg2O7yW51SXekJrcjl6Sg5y8lGtxVRrAuIZTuqdmKX41BJmB0ao8K3Z2q9v+U8Tw
3Kbautm8b6fOUfBwtdYM6crzq1GDCpcDbzYel8568vryJYnXqFvI6EIBVDcri+8hO+txa0dj/tW4
zYnp56dOpd16kW3ClVbdvcmz5fL9qoSg2OuLWFWCLUsgbI/6SMYmFOet+YxvRfPT9JctRQ3ACqIB
ZmncPR/ACw+1jE/kXYami79hHp4a9mRc5qvmPJvDa64N3KVAQSn1+sk7xNlLtwnj6j91jB8K6KSa
rfhQxwhJoHnVFp8044D40WAF/z+Ya7SIOrDbZ1XprpjOdoNmvm6GgSWrrgXTsr2YKL2a3znrAyac
oec+NhLKjvuQEXrvgdHwxh/BIoEqI1yxkpFHvc8Hgez1AycbSIgnW3ms5RypFqGA+JcSyZhjTblX
h4OQLPJePZWYTzzTMDhYU9vsBLsokwsX59uWYawOG/GJrz1QmzHSxTMn1a4rCKREu6aCzKAOnXCr
mUoSOcY2KMelRADpQlHRpfmOEp+/I94NaL0kCUd8AhDIGaLM5MGtZEMSvOd0h2LCVc1DwvJz36Ez
oPdywrnokFoG3RgQbCJRUE3ZlvFs7jrnNWkvLYulrfhCt4wl6QBB9ZhvXFaCk9O8exSyfIBnyaSf
/UN/cdXugPo5SImYTFhXivIoTedZOu0eVWYAoXgXM3qr0oq1iBIN7WdGZB1bXXRk/1V41GBG74ea
jdmqQvwgeu/E5iwoi+LKpshmS01xWlnIc0rzv1KZT/38QH3MlKq+mAnRlUXq+XlG67YSHo77MNg2
xEI8ld4cjpO4ARxDGYxlteZkXLXnYszJ+00wZmBsQto2WLss7R7ylCFt9ptxdwrccX2L1sG75iQi
orncQfEb7AUgd8HbXQZV4e3behtGGJvxKNjG0gXgUdcL4Qv6mEwO/TRc2+59sdj6SHS1absNOtOT
BkFgiruDl1sgOq2MjLNkPOcjQnJBhptqdBoUR/S7XJz/yoKSQeS30nJfYkO50Gn4judhHA36EhGC
npyoVLFU40vyvsvYefVYpO0siuMUCHRVfFc6oiPDbR4Lj2LVRUlCtoLoNd9DY5l3MeKmhKycRybf
B14uGBCXAtOlUU9/WYe+uqHljZ1cvTR9zeuG026BaGUPZJ6As8v4K7v/TD39JXHlScHnHqwaq2rh
sPE4WLn7l4r+krPIDTGr4Qc1iOPsPtZWeZBxQfxFc0SusJ9zBgZKbp2mue8OZt/eU6leRMqKnUc/
kRCQbdk/9WhvgiR7tSVNW+JgpCJvrvVX7aSMwgp1FaltBkxhJ3W8RBBjEQyz8ozV0PWK56RDG+lV
75788soPJ2UXjNak8Bj+TRdO63BBoti63Ov93kpY4hTdR5E7Qct6Uk/f+oV4pVW/okHbpGSO8jiy
dzjoKfmroBu/k2XU0GEP14pJc9x3Z8IJXkj3Qv6GY9Af2l9jHMm8wsdKWssu77dwXQbUeb7+SNPk
xMvMkZFifi9WPLvDm7UKczfbytNaVHvF+RbQRRtUk4RUZ8s/RP088TgF7UnxO6eNNEN/03uG0K74
0golKMz2YLKCAFTBJu53dozXsioiay3ZOEx52Hj/TVmqcOoPFJjazdkSyvtwwBzpZgkfOnJZFn1X
husJmhnvoBUFKYFzRNDyc6ElP4s8F/ByDmjETm3a+l2+QQjnMtJlWOL2Yw/EQhitozsllzVeHOze
y6OiFsuO8ik5KxpPKmlua0LEV6JyhM2ArbFlOn382nkKiRf8zWZNe6amytVAVDMqdhWBwmRyl+ov
nLcfyRxT98QaE9NJeRQA5HcWKqxhMPeURExK0vNEZl1drzq5mN09TUi0y4W40mIc9ap5as0URUMP
/qGvDpWrfiqGSdus/ZYDF348QrXOug91m5+Uc4g1/uym/UNWGGsw34hZOiaJ/jyPyyFVl8hoRZiR
596vOhqn7IzsedeO0ALR2KCX+qyX9n1qy4D4S9VXQEVas3gZ1/oIK8YnNfi3G4bIAWfI/6h8xjrU
Ejtg2eiz0zv1bHZ2mo64hQRc3IZO+6NPsjwjiX0C5RhAGL0ucYpvPvtaPdfCKm69UDNf7PWfa2ex
7yrdA56eB62IzR2Wm0e+1sjePMmrvKwIQMOCDYa6kEa85APXscFOaZob9YHN+VmzCMjIvUuXik/A
hwvyFUHgJTVEWjIcJVyg0jCi2A9CyHONxrgxt/ErgdKkPHheW1AsHycFAcg8ePd1wnozmU9Z8YMe
wM+dmbFlUvzbrfoQ1Sbaz4ashzkNqbJvyIJRavXGOXE5XfFe491m+2ZL415VzUW3vCjP/hUQyRtW
BZ36tiCTlgPJ1jpfPw2jilXetIPRFM+N2j2tYrrNrJhNGufBwyLaEgZjU+LRHyVjOJhki8JvyElT
aTVtX7bxk0ExNov1pHQ/iKTAU3sgYlZ7Cjsd5hwQFlQ93+7/ODqv3ciRLIh+UQL05rWK5Z3KyfQL
IUvvkp5fP4cDLGZndqe7pRKZeU3ECSz5DY2iPjZLfeIDNN90JkAZA2FdYNNlXlB2YCiPcZni8yXd
NgQ8oEcHOOL72uCF5Jfs0VDUlJb+k/z6sxv0G4ASC8iGDmZUJAHCX1SRuatZ6pb6sKOeedFH/dgY
PK9SadZRwkiPiRLuxTYrNyTFM96IwHAwEizkpunqlez1R6k7SAqMW4iSPBzgOIfPGEXcktOgsfcR
lUipoEjA8OTnf1VDcjzTIIgL6PCNW868aqVOxS4aCfgxdkGj2psxN7eG+jURDLcfe2ZxplPv45zT
KlwHgWFBVDAPQgsfXVrPslJWlHkXPlJE54vAj64iKAglvypO8hFTF3QhBN++eVdhDqgWltQSuOsV
hmXCCvg2sm4JcI87vvsIEuH5NmOFEclsSIBWcPcHBEoxqxdjlK8jK98ViTyNLw6y/VYasfa7dwRH
a5fNgRqKTeEDdh/6ZUtktbBqL4vqTStxNaH+nabm084qYLJds+etZsgTlVt66YMV46ocq8arwKzn
TPTsQNuPBqwefxhBeJfNu9tY0JuZQWbmhplCs2n4VzpJ3dHoa9LIh/e0dfZtQ2iTkeTIyQmoA9jo
7krF8hnSZnsxPKd5ZFp/uxhcXDohy4mPfor0r0wOAG1ulRvuuzq9ha9hR0y6/1YOBf0ZDpcAs9Wg
5nPr29NS9wTcusgXsGbt5GThdu/dVauGOKH4e6pr3FWT2QKa45FyD4aLYNLzy1U5jCfKTOKwySlr
2fvZ67wVwgts58kzkvgvBihNkuX5CHyzAUzlClJjGU01NgNJU9s1KrB/UrWxRxDp203EYNrV3Q7n
WViCHrL76UdjafjpdCDoYV/HHQ9wq+8B/n6NTvCdlbGniwyFJjdeo1nlSkV+gn6WyhHl39SxSBlW
bhqe3IKFEiwehrcc7g5RS1DJoSDc4eOZS11tPQMFD3btd1VDoThZKVFoLC6JZt6o+FXplpN2F6bW
mZoOTRnJxQ2BWqokBxTCFj+CshWQGgIUSpCvVrYaDCu7rDwNa8pK1+n2WP567dQQSmINN6esnnY0
PBMHeUQ0ragQQvpU1PDgZ+nbyqla+cb0gD+3tK3B0wYkgJZufnF+PDvCcc3y32CRd+LTfGVA9OJw
E4X9smROVGAPXI4i/UIGTwIzBatDYEpLbroTl1wyJK7pTvgDsp6jPPzIi+Jimq3nQPAN4pDXZKQY
dy85q2atLxmUUaeUhkbgunvzRbAF4zwE93CfZcmelL5TbWBwopz0teY6mkzPdHPBGOZZWtp5TB61
3d/9hmE/YUhqQanf+SR/luS6KgeVNTAu+GfZPyXpK9awCxzzpQcYQWTaqyPGjBWWszVEfZSpemkH
9ZJQa9Q48Fn9VmuH88gOvkzjFEJvMpvfGHJKlMrNoP0m2X5EwW05bNUNVif9UyATkKyd+tkLb9Cx
IiSgs7dSZUneH0MhxlM5ETGRm2BvJkVa+voj1uUz0bIPP3OPGrsZpdBOiYGMu61YU4RVsnLiFuap
ignJfw3Sm9XbOxvoMRfmLqz9nyJG6gDUUG/Zj+nJne4fQU786AXp0EWUDkvR4ZJg57KBXIDWSTmp
tbVJMAp111A4+yoefhfOBcMoOrDRehOMh3pJ3mWItCHpzKOwAWQQqXepFX3r04cVZvFQjHI/1tF2
qMy7pSYbdwYsEziHQ6KaEHRb26axmVtURTAraTIvxUBnqPBYnAGIs/rl6Dqq5xQxUUhERqNGnkk2
7WQaR9WJD0GmYp3KXgPQ5rhvkzP7/TdmpkerNj+zupk18KumUW6+kq1IG/8k8aPmwNmqwFCWhVUj
VknBVTLx4U5dIQ1f0+qeAl9ydaIo0+3vUKW9HPLkDhlvk2rDDnfR1qTWqcWnHfE0cTDxwF96u963
FiPenlUFr4aavzJl5MFPH1EVUPb74UqnnQjozAazW6u1zaj3Iw3Hr0RutEnllKvCbwY3JBGmJ8r/
P0IZB5JUMxPgCUPZxn/UanHt4ByLsv7r4umkm/ptRDyIKGNTauIxUFq0sdgoZcSlUxy0YVpm6oce
YBiqnGgXq/k+iMF1OkG39eHqIdKsvlAEfyLUWJuS5Z6JHUBENLui029MTjRZ7oMo/VenPfyWpLoD
JWLHzWow6fPfoE3e/TL9NRwImYP8MHxsi3VtY8HgKK+Dc9yzBqlvYTixV2LBFWE7zAKm99g9NDxJ
8+g8U7dtxGA2LN4yU+yjtEc/y8+JcW+WmzQBmgkBT2wFfgIvztUNWc0IHGreGrJqzk3Q/42+9aWz
Sqq7WUhNSoRAfyEbBi+JfzRs7d032pqx+PgRJcVxZAHYR5KANNRwSCJZb290kowmXV9EXDeYvJc9
N0zM4C00l4P7lhXDHo8fHl2a33SihU2Ug6+ZqN1UG+eYFl7tWcCL9lLyGes66hNkLeQR8l4xlGad
UGBhHB8pFV9Y7Hzyg4rgR7PZDhd7yenQR58TI9BaUKKjyQsWSpYSv+g05UKT+o9tMVY3lSz3rLur
lorX63Jp6xyxFLGyJsCkDI7MBV4ZC0JepF7UAqxj2rJzGA+KYt0r9Welo3tzt1kgFiJNt2QTLotS
XG1y5kkD2FSgulgf3RI7e6LfuCeFss5HbGZ9jm49Xxfs2qTR0ErbjlcW1U0myVUV41uycwCWLNu6
OsUDccn2N+7KfWn4t9Igg0abV0oFt3Ug7ihgtlOBhSyER7wazQqZPHwUIBdk6GEL0OXWHPUVEkJS
8jLzAFTSLMpvXCtnfGuoVdLyk77qXrhtsWqCuag266V0/W8pA4jQ/nVqf2rkBV6fE5ehzZMrl4Qk
C2eXm7vPOupOY5guh67Ilrie0cdG/g9a4qXaTgDz/c+asZpZsvpBNX7Fmyzxevv4fAwdCZeunzA1
HaPR+bUZW+DTRDhrwXux89ecarhyh01luuSxONVrTYo5+uml5jxL5aMN9XkTxsvJoxzYZHq52rtm
mWjVWd0KmJGNORDqZF4wyO8TFxnMmC9ly6INvswxaEhgccan3wIj01gjY3qZjOI5mMjqao3UvCAy
keBW2Hcmn8XU4Dw0Kh986vY7qb3nNONVJF5sPk1/mvE7dzNk+tWLC+STy+pTg4cSJilFaHF2onyF
UGJXZYggy2BL6SZVgVitfeIwu5U28xodLrZTO89Af/oivriTnS0ydM4NW0KzIFKCHRjyzwxCUMFC
1maWQyXdr4eKKKv+bpBi3TnFJs+4HdOehF2yTVnt5Zr/IKJ9gbX47sTNCUs7FpWa10BHiyXFOmiE
j4YLua+qEB0MSi9F6whfKNUxW+vXSKM0M0omwv4ixhIbGMjz8deCAkv2uRUTr1DDwBb/IkbXlZlt
Iv2T3d5h6HvPYe6B+GifurhQA4MPXF4tiexJty9zGWYoiwqluGuTM64spWTAPcW7NuRTHLO9T81b
EkCdcHuuUk62yM7PZciezmnrLxLsl6Fus0upHxE/WTKZllZp3W2H3wGGV6a9EvSHH2JJ4LwnTWQQ
QjwCjW/aNH7YX4JWKiG3zu0nK7ElZSjbDbKxfG0dSmNGgi6wmWCMa5CWpwqb74jVNqdS1cZLx1bv
Qn8vde1RcLIhivEq/C9pyuhWG+NdOM3jUQR6GRjn1PloXD7pvL3hDl8XpFv6sYB8H8RelGL5ac5p
Dj6wjllMsveZXNLN3bG8Km256vFzh0ye/ZZKtKyTpenAzIkec5C6SvCnXYwPrJ1fTW6te4S78RBd
JrW5FsGeO3eOS3lRmPZYRodCYVgFpoP8x2WKji5OhU/hEmKCIdFHagCohmfJRjvfLpR1kmWvJuYR
Vn+MevyTwJ9QR2SOxni0jXpOob516rWeXgxT2/YtmCF0VOLUuj8pKGU5uJRncm3PiALBZABxhS4R
+AJm0keHxajcWGqFodj+lJrOhXGNSvkEg/reTkyILb8FIQbFHXDdLE41ypb5Z3+EILCnPkk8Ihkh
KKUPnTE2YQ+3lpDp4gVS9s1s9JWj2J6cJeIhlnoNDaXGz9mZ1m3WngdC1mrzLHRrB4DkmzXzOmsY
sVOSGwhHjCzdR1X3UhGtQu4WaU9wHORv0zA1jllkZOV4jPVybcw71DR45Aa6+h4/N025PmgtJD+b
i0SxNyzpPguFYDR6NN1WjlQId7JlkgUzzE+HAlpl0VlH71OmLtuSeW87BO4sJP5EAKnSqS37pjsj
yw2XaWwxMcVnMQqgO/k6prZSFZYQI6jgtPBmZ1ldh8dRsZSNYYY0ekbEyCy4Ta19SgdA86P4UAmf
F7I/+L76ELSgbnCOpmyX5LjxiLSUxjto/+OAQi4OHBboiflaaRz7qQSjwU4Ed9+Ga2fbOgjjLf+Q
W/ugfJZcFa0v2UvkXmGz5Ca2sOuaZVMLTIzGVo4IKMfefepNxGlbHUZKjbDQV9g9tpZYRwpyEH+M
IXfpWy07yqT6qwzx5pJh2CYUKkG/t4xp29J6JQHk4YhyZ5TyxGENzo2RfeI3nuqOz8aHIpaNLyXz
C8FLE2rZJeVCLAjMTdyS/Vm3C6EsDzxJi7JPWTn41lVjmOkHzFbjgkFVNXU9qg3RrAwn9RlioJEZ
FGcTaNp2wLFCr4uLXR22PcKGNLKufXfNVcweSU183JiSuJvs9RqLfIrDCDmsQSb9QLhmKFLisvP3
aQwBB8zfGrOiMZ94oizjn9Vm2Jk3GenjQ8rGrVnHbGTHUmUeHuSnmiwsxwgWKmFMwbtbUcvE2aer
zRSI9iDH0osUbVMxouaMmr5yS72MtbsGMY20mwyPo99364xxZ6qli8hyfqSCJxZHW7jIHfVKcDNC
+pqximy3vpWuNUK0l3as4iyo3DOPCBzEomZHr//TBRQ9n+DZJA63vtKxLkpMFsVmtEpYqwd3uoa1
TKlzC/9FIXAnpHVNApWCUXXuaZhtRAxch7w6Mh/BhYiRKVXNLOmN3Khr4+OYR22EuaHEna7V38w8
p8U443LY/M4HcGZkJ0eAWuRFCo1TOTR77Cd79KVbZ+bApy2PcPXiO7/o1hiApx6mHYpKgJoUVw74
zRYDm+GxXm3Y5Y3Knzqi6vejo2wMXgaXvj/YKuqbYwwYbdBPxRtGuSiLEEelSz9kG5/MgszgZWDM
XiEdWEhXf40ry6MCM+VryG89Fcc4/c78px1vWW/8RpRMeVLcFereKJp2QZZv4iG7KNNLPNb7pAt/
hNCXCE6Xfdu8B4bc4/DURhQxeW6CJVGoSWaBYa68ggR5SQr3nCSxNxjl06nGZcUlSGgr83XtXzDK
Fe/8sdXLlRV9BPV+wOfpc8WRasVG9RTG5jIbHzalUsb8iCl+t2FNQgnYLUYcHF0hlrcIv/tMLWXA
sXK7ZG8N1jLKjEMTsFKo6/2Iatrp8l2k8jKx7vL93zRrN26bIZf6UfA0ZcHNln8Do1MzjRYxZnpT
3SfOdHXc7kWRK80iS87/c1uSOhqb2TR3b73Wu88+/rTdZCV5rZi5BBZJibxJWqzy+92N7kOMAtJk
va04YWTxT08VwD83NayeVjLXm+ZFJBj5km1cQ+erkD+qKW+oYbo0d+5OR02yCHvlXEcKUuZsRdoo
c+DU7l/iAa+0Hmb7zs49tlnH2jFWdt55isTCFp35EAE5oDly/7HAOGfDq5KcAq5kMVuCeTOs5E5k
DPPuns6ECRbpIrHZES9nbeP+MZ+CBEstQwH9UcRXO/3hgsdEMUzbsf/LinwjWPV22V+lka+TlN5Q
JA+9fLFjHK3A6DiA9AG1yqHIbw2td6x8OdYW1MEyNO6NmW8gay64GylgHpZ/jRGYczstVXKDrfDZ
G8yFxgs1t8YmVlbBWnILIYvVJOOBOe5NZsk67RWqI0LD+FTqL8SFH0Fr8W9KZ6NF1p37Ztlca5P9
eRTjm0/L8S3Ouz+w5qQ0GwQ3gz9Jlw5Ti62eftN5Bcmyw1PBNAJdK3u2pvmndbH57AfnDLVg02Fp
O9o95sG+Vc5hUVyrtoDYHlTvsgstLzAz57Wrxh+1gj1bICiG6eV6loqXDbTNzjEvSWv6dxwZLT4M
PlvIoB9TOv3GgGZCeK7XSlCN1biUmDyGG5lryDrsvFjlvLyWE6mMdsx0l2uqtRsYkDFQ6b4VTOYL
a1TqrV3c4AmVL1n6YNs+rllRIpitpLLVyjqDrfA0OVxH/wvKaAC1orC/mU0X0z8J7rz61RJyXnY9
8uvMfWqIFMecdtjPCP1QlyrjC9i+i1z5S7X3dszXTMukQsMEptDdSSIeDZIIgXSWnxMHf8daZURB
Sx3JA1mvbFA60xoBFSvhBmlmYSBs5GMPrENgvuNOdOKtFkPiqC4WfAmfIWRx7XmahS52o+msVW1T
siDgECIkCxjKMmzQOJGgStNo1FfZMx281DT2lfmLptiIWd1jC7e6J0pRF50riAmNAPEJjYTxhLxJ
8baTOWClABJEv6ot9OfyN0YeEk1yg3l0abp/UrTrCuxBgmYuK1ll1Ty3pOgG3swws7YG0WeEl0ib
GhcdnESZPXe0AccxMp/B/Y17IpKeDZlp5ISV4U8jX0TleIbzRT5h3N0TpsF4SvaMjGIXEaAKFMDx
+doevjwQLgjDwFgW061sdQQKCgOYQ9DvHM7fTBLl2Xh9fYox2bRjtQC1Or2E3W+lHtzfbqThVfe8
KUsR74ryPSslEqzomLPJKwh+a+SZbPql377lyNC0caHEHacoSKOKBBTeLUaR9OqLCpqCr7wBxFvY
5YfEyylGL0uPLmW3EVXrhrm9GXYew5blrCVQ2VRbtLqFdSsr5htIx+VCYeZPbGBKwGLpeq76AfIA
KAyRU2CRox88hk6LSJumRYvRBJGV9Pn/k8Mww+9xFhJqqmZUDc5sKN9aFSm/zG2KZmUDIcbQ2TPq
bAqM8+rNMv8FteP1xsaFPTYlvAdcSO50oZEAk1fqR0vdGNY1uRu4ESvg7w0FyBTvARzhTZi485dx
G+8EtzTLQxfzMeYrduTQctgxousy0fntlQmzNx8NkeU86LSQE9oDN/M0QOc2H01SvFuzgdd/uAPD
XwZpAfVoXLyRDYr8/F+q426gTJThNbSPuVIf7ZoeruKsFMuw+2j4lA0uKY1DquS/e7x6rX0NQL6O
BaQvG0RxvXMQE+XlGzI/Zi5Oc+5QkGfmJ0oBX+GGqKg6e0higF1NDB4JDIi+2mhM9KN+HVkbnyqy
MrZ1ycIJDQxNIug1LHYWD8O16Z8+YAIJRy0rf/KiJYgZdZT5D6Iwupdtb5LgCTZ0IkltQDiKHgYC
SgChJCIu+Adc7MI2PMdiVFxsW1ZM2GqXkflp86mV5F6U46ci+aamWy6NBTgDWbfb1nh23MlDzDPT
/SHTRGmCBJclE3ugnOMqZkVqEYA7byo11qh6m4BjAYE4gihq9nYHcpE9/jQgrIrQl48rx6S95iQh
CQmNH30iC+aRKg1TkcZQOgxxR6Buc4tHEeYPqc7PNbZSaNcrVU2UZZcj/2Nbw3ut8CUk4pGHIIX6
IGHB7oQMr7T2qxEWQJCR6DGNgWHhTcwvS5Y7JeFlQrub8LxYR6wp7yI5g0nxoVR+DiEJsWXW6gZI
J6w6ZIN5xN7Nk0gGrn6IxMAIh3YdNzNrY8z0DYBpLFF8o2wJPJHu+pykjyoIXowo92SvuN7AyCcM
8nyFHrt/s1lVI6/5Lggh3WRkUntFYkbnqFVe/btf6i2rjVh5JX0b1V+cPlrarINpd3cdNXIPcnCG
qcQWk0uLDS+qWcQBpuwpWElIDFEEq9x7MYMjhs7oubtJAPY7qvGFaAVE+fZG5wfbsoOj52NUVC5H
Z1hBrdpNLKw4TJBCdocwJSPgvcXI6GtnvfjBGbcITq3/ihJ9r4QJHJR65zPFITV5vupWZD5NCxXb
oGJmb7oKGSSzw+T4/190Fr3J0KkHgwYOsi4YYvzHSmH8JUVfe7mFQpiQtxCyofoV9EFH1jMrpMCH
gGT27k2xTKr7SP64tHwLeLLeoGrddS7PWA9s4qBTlnoDOUNU0Eo0F8FrUkRrvQpfbD2hKo8/Egud
RWlgdMR8h4O51Vc8xu0pc5kg2VIY/2LoVTKi4rG9ZMAOEhRTeZdkWCoFN4eN74n4+EUwY8GBQEte
wIbppj3iFlDAStmzNaEaOSzqbFz2hQnYEJR3OOVvwOjf+2Y8Fpn20/P4vgq8m1Dkgs1opdFBlOUL
+Z/Gm1312coQyRE6EtXApud5ihH44PkHSzgjLccpReq8b1tsQQrOrdqrkWrxDrv6eEgMlcEbJ3IR
npqpuoNZfamoy02Dn117VBUgbShJldB5B35Dvh98ukmAG/ZN8/7Haou8gZsEgJxnRBc0Vf01+ger
Gv41I/F8qX8N9faUm/wsq5Rlo8220HF/Ue40iwCxHWnKx0oPrRlzcklN4xXDKKEHrGw5GvoCRqV6
6qgYGr4pk/l5jRJgQIGNl0SB/BYq/cfQ1V+aGSOVbZajpiwNrB4Yo5ErsInhYQ2y/qB15j0PdaiP
nzWiyqrif+64+JkU1uJXGu21o8ce8Io3ON5zbgzuaabGv1n8KYrbqNyi5uzLaJ0qFhcZIQrlI7e/
WhSGlVPsUqWbE1TxOejBvcLUgOPPM8MYvKC2rLOTmrCbQEddBgixCpZEyDZLr9Tjhcs3VJnJNeKS
xjkF8eKZMlt0RwZ6CvupEElig8BoQ41XcMjPoncnf+9rpv9N+6qL38F4mwK+KABIlvLeIMeMcwKE
ph/e8n0R6sjV8s1rRm8zJupG4iYxZfTMRrke437d+T95Ql5tQ60yJvF6rvvDtR/U6zg0dxW3XZ6O
Zx1kAhm9xMal5mcc3XSVHpT7MUABqZUoGBLG420ybQeu1X7EVDsCIoJQUo3NPlWUleSTnQZ706Zs
0ybF/Ijs4ZYP5VY1UFhVpv9dNPkefPQjts1FJU8sNL0O7RKA/ddCO6jEqTv0CUakeAM7xwoxX/Ux
+h+yyD86ZVjaIrtLH1KNw5IPcw9TIi+/ZrjlUz1YkqSxnBiEloZ162jH2ZnCoL1ONbS4pKn2PgZU
qb5GsXyPTPhc1rhoOLxtsBjVl5sFXqHll6qw9nBsyKen46RgFYy99AgXMYlZEgAGsVUomAO8wogQ
epuhe7cOol0ougtRuAsUdIpPc0F2o2SYZbCWN3B4OsHZqjm61H6VJ7hqW08G4tVn86FV5ZbYY2z3
GYBW27PRU7SC0QLtHjF9LUpp8otxdYWnyLiaeb2ZVHZOrZfyHwK8ezeCrbtuc8GjAu62xtNXNxRU
6keHY66oe7wdhFYwbAKpWXO3a2b3rzNIV97Ap+Da7qD92xB86UtI3PR05Lu5Zbwm/ABy2lhTzsAk
Vr6CcJJpRNrbbRIlPuk04bRJguyxLJOrTtavlPgumQJ4ZTKt5rFq9vP+Pe5YQmqMnztw60Pq404g
bkPgg5l+oHyzzdwn5Fb45klRu2309xfGOr+Ym6B+wiBYhRkL9kI/ZkhJS+MQCg2aLg8bMpK0K1dh
8GO2/Woki3SASjXGT87/Re0EJ5TiH01871NKEHSMeD+IeoFVpg0vLdMBI7Gu8F5XIsR2Z/mY06nX
x4KlK4oMye3Y+gJtCNtSLfmYZU/k0u8s218Nojz6cf4y2ycT/1pCeCw4y3pJdDDEZmcC9aR85snI
n4tIVxHTI+o4DqZ+D5rvXaUUigWaCQIVJ8VeV1q2yV2Bpby+DRDmuFOqwV0wbmJMUrPg0kNmdsph
Vkkr4dcARcDq6G3C6uqAyehGYD36tcAYgEdhtwFA6LlD+x3m8j6XViqCkyUxXLsK/40rWtThZbBA
de9pmrUfMP/noABEfNCQ6zaBs+Nw4bkBmCh8fnXG+98Rus64kHc4h0VIUlBB1FUAGaVwjF1WmQSi
kxiZr2Ur/wSCwbipD4mm3mt6gZEYhfziQHIdlPSznPK18TOEF6Nuds7QnvMc1iH2JIykpEPg1EvZ
2aAL08adYoqb0Q0H9mzHGnNFWlcQxYi19+OGyrvY5f2WS+tiq8alIYfdICBdGe46aS7LpHN+Q5rY
qH2zTMlZmaxhQz3xUWwjhBJNvR4YjJo0kZb7Qz4evCc2l2RMA2529XWulc+4H7f9d6HbGxsDEDbc
naW5fNTJuK0tMJG2/GhdZjET25rXQdm69CSZUR1CldQXVV9H8hoPzls8FqdKdxfG/POBi2w4e9N5
9SkrB3W62LNTZt7p8Ho4zLfYmuSiuQin91LnPSw2xvSbjtm6Y1thhUAY4uw3bvOHzsMvcDfw4lGq
7xQFSgra6BDETTLWm5GQh9Ju92qDQKsR3zBVXwAqNUQuiARDmNHv1RYNDRhMtYu2HWnLYBHPTWpt
VZbRAbJVDCAnsm2A5aDKZesd8/lUaz0Uj7AHQGR2m87QsINhCTJSZPkEvpPD3TIzrNM1FiT2XPAR
9iqXgP4b9DNeYqHTmlvCXyXxEw+ho9vbpIRQhEfF9sOH27ubuqvOXfntSCZZIa8+7UEFb6dLdhrz
r4CKVm9uTVldgDfTjbYrEhUWiaouUn28ZGr83k0XyaC+0H5l+0xCC15NMusQOFM3WljuG6OBG1ei
URgQyHJfo+dVknKb05ckZfATkGfiU/y42fQWTGc7U35NuQZ8TYjNhDrs1ewMgOUolr8QaAAQ8l+m
tAX37P/E0E8K+ZFn5KE2Z+zJIXrELsovIXzSAxP6bUM2UVyhu1/TSOV4oKPytVevwKUArLKuQX2k
BR/2ODdcwcr6EkmzaYH+KOjKgpTooYg/W/1HyfevokbH+IjBB3o43secUWfGPJQ5Njs/rqJzMTH0
FeMC5V5mNAy3/yUGbL3sn1bgK43tN8WGpDm+S/+3zlWvoXH2m61bfyXlsBEtRbWi3KhSST9lo5Hv
bOsNoRZBlKz5XTTElL1FcizkdbLTm7DuvSM+hfWSDu2Kxf0iaBHG2H9Jbh4h1SxwV5ZV8Jkjk9Xa
eKWUApgwYG3RL0YOKX8iZeYDHODOHNDuAO2h3N5Uxt8YClynYkfUPXvqp148AFZC8RMoYX3wjCxr
QTvCJEJeWOw6+lC4a6jP4/W8nu9wgrjVeba5Waq60jnMQrTLaZavnREeXR1/hho0+qy/ZUG8NG2E
RSwgRLn2e1YKpOim1r3Oud2cFz01r7NvKa+QpLJzH0BCKEW9NqNqCwZmP/z6JaDKFvBGNNRegCWh
NaWnIKNbsIyEO2OskXLtkkBh1Nd/R4Ay6PXwIks3QVkIohyi4JaoScXYySeLFkEBmm67K1+pPymH
4TzgCrbjlyi9IgRHfioqk3HMqx9e4g4Q3o/CxI0gKuPeu4+wu0zTpk+OUYjfzbP/ucUM4/ooEOa1
kr2nVq2E5KTbQy/c6Zw01p82uGuD/boBwb/mxnLGY6e2SwvEclfzbF3IkGJZ796tnIHUkBzZXo4y
PlSGuwG/d3Bq5knmD3IAHh709y7lgdAXnWQoWVvEJM741I73KtyQLsCApr4Y3V8uFFQbJ4M7DSYW
vYf+DNWQyHN5IVKB8PiDzYVeDVhl+6UmLk1YrodGnJ1D3DwtIB6J9gyYa46ZvUOrb2d7gItenKms
jg6SlWPGStQ5N/zpgxy+FT0TGzPU6ksx/MsCOGdiCM7IJHJPgCqzWukumj4+dKPU9lHYxvx86FJy
5HjQu6jabQQJY2quFBQs3Tg2rwFfCd5axvOQocbW6xgNwQlCx5HEmbZV+/xhu2iHlSrypkTmlymo
lSuqOs+fJOwNLDcrMy7dVZCokBINx2Aly3ykVqFdJbjEPQdJAfqVpXDzlVuj4M5SE78/bKwR8NZT
KTd4XhsA4JwItWNr+4HkN1Kgx8sApY0jWxiRFwbVZ4Pyjs179q6p/rSuzR1snWjth/ofO6HPts3j
Uw6VmgM/2Cvg0Y8+JEWWdy5dI8B11A37CMDXoQGfhkS8LE+hMDNyKOqUtQ5tru53wZtpdLAA4RJt
/v/H2gY5FrklytD5/8UbsFXjUb+R3ZA90LVbVPY14pnvuEALoHbxeAH9ZB0Ssr9W2HR4f0zmYOYc
2WE3+RyMluzwxSjOPlRL6+Ik0LiaZorXuTkhVrYK1ZuaydkUI+mGY+6YB0bAP5ExQo/TnX8qKQ2U
V72zUghIPdRlCAQxmYJlRRoFfDE1hoVSmV+9JDatYbV0cIv2LweUua5bJfNaNUY8OvW4PKE14f5y
h60s6SJGbaq3/cgub3A7c+va2Ys7jBV/qAmj1An8dWeC5G9JD91pqBvdGQrQdWWF6lYmB6uOS5wO
pc3kRRf7tG0F32B3lfpQrLO686IQwGM4z+YUB7Rq2ozaPkhzayvB0SWZsA423oWxhZxc2OYhQybL
Y1i/VHlYYPbFP0k9Cnom6i9Ah519I5l++8oQUXtoxiYLg+gYRmezn9RD0b5GjlUeQTBqbYRqRtdb
/K3MydQcKLatRswd/AnpW1tV/7F3XsuVG1nWfhWFrhsa2ATyj1FfHG/pTZE3CBbJgncJj6f/P0ia
7ipKQ83cT4SioyWSB8fgZO7ce61v7fNgB00ONxBmo42d188y6sCrsuGKGGykHURq6QlubJ1Z5NXU
XvPGOUddLYcoUvuJGxhCJ0R906PxjOopTXPn7Ojf4JuwiBXlEzLzCQWMRnIjWauWHzDZa01vN7ls
Q5iDzhOmnUnbJIb/OuglHMyGs2RY9ofQTljKy+I5Qmp1Vpq/MyaV7QNRvJNV1KzQa0MM8qNjPWgH
4WLyE35VrGPTXuewV9ccVWmraWmybbLuwNZ220DE0XyYGaHO6CzskvDIYA/mDRgcafkP7Vjg5kxa
zrXlbLRpR4kqajv5rb9rNCr2wj5WkwPbHtcbk3gHFVbmUxkMCCHA9Q1TMssKoRqEKt2HeGSwffVn
fNIYnjgzVHuV0gez87ndHmE27F2MHanUsYgwiR+LYVqAddL10cf6chkwq9y5JvidzH1qZoq3N1sY
7am6c7RqRul0xGlW9b1nYWaLs/ISuh9jg2LQ4Rzn9snJ72vo2PtOINykwbgtUtprBfjFqgCjF9jn
tNXHXenQQbI6SLFw4MlNYBcl4YK1KrOZv2oAUqeJqki0QCIGAKfQTDfM3sChjiFBmoaBDDRCS16h
yvRtXz0KCpqdHjqrfjbCRi2HvSSL5lAPRrfBUFyY6SyCYUnWwzbcuL3ZXnZh3V0iK361VZzsJ9Ac
QW6eMwXHJevGCCsVKq+ILctLryZuhgU6LbnMJmS8dQRXUBbeq2OyoiehMZ8cA0qljDCdzIVWDXyI
kayYV4f0TrXZA9g2JpvY5quwGTae2eO/d0PCO7T+0QxjAbM90TeyvSsjvbqwwujdTuxoq+MtRdWq
uau6dQCyJTQq9AIIQBu5uxHjyn2C+VC6/bQytQK3aSRupMYQzZpbFo18iGol1qbdvlVpxzy60wnT
2SF+zZZWYhB0iXQsz/DvgyqLSAvEHZ1xdiGCoNXWOplrJDbQLjDxEgKriFDWI0ipRx0grA+RbbS8
L2bbYBcCMr73ia72aPUt4oMGlOtEI32lWgY4MgdyaDfmvR0KXBmyHxaOPrwZEUmrQZQL1Nz5/cQh
LKVRC9WIzyoP1FabzkbGca0vkepBacKFTe6P1Ups+CV00t+Y9nlbHctwePFqN8U0zvFEWchXs9kc
OhX9W98GxZlZc3GOjW9DMHgH3xjEtpzcK2NIkoMrQNlqbXzSVEUfyLDWI/DwRTTB8u0YwFEZ4+Ju
x34PDfI40vQ6VYgRfNQhfq3fhrS+97JJCPnD4F4C6lnYXzEvkUbKPV75/VuiGa9aYRysALywV4ty
PzGjTtAKBYlzi/TDSeCThy5mIKGNN4jK7GtZPY+BuaOPZ2P+hPkWDJzZ2tAQi5jwUZxYPdRH5a+r
2bweDGxNbbY1rEYAu9MPfGb6Wup5uvLoszdVceGXFap1Npe1y/jctDi7hFlLzBU85qhHFgz1zOYg
oLpDKGBfZIjW3HiSmyCVsOFtDUc54BgrSQpyEoZ6GSVE24riMN/kF5MDtkujsYUqrcb9d1NpVrDT
ULS5JXD/ImHxTbUTatAnzyVFuEjlcgrK9EwrsiOL9DKSTnqsDJ+B5FhVGBZI91BkGhraoxjsQ5YX
HnYrl70gaLZgmjkKaO1ajr0Pci4rOdUqD4NIC2XTNTmGF2ibpKs3+1SiFWyem9K1z3ZBTk2NYs13
y4vKM2PcyhRm7E/FigFURj8+IN5WK7VD5kdPjtHh9E1ZOSNttosVJnw8RjlqaJ7DpvmWOi4VdG4D
BM7rnT5SWWg4kMhJvkhMcGS1rA9ZgErbCOpoLTnv23kYbnRLvJeB+xgrc82PwyVrvrf1dVRvaWbg
4mQ8i4v0KVVefyTT8gYBnoN9Dd6o8CSIdYfvUtsJfIgoAGXFf28YX47kihKmg+nId8SiSgZwFdA4
8Knglve8mvNfWL3RULpO0hmgNJAG2GZY1xKttGEuuCU9RRyuIQTS1xH21uypURkSyTDpr7q2bLZh
Yt7VZeKccyIVQNwghIWXrdMSYsZ4hS7/DNrauvcDJq+9AwC5re2vMKmMfVHjLh+mQJ6nWYbdc3hw
OnOXlqTKO6h0Yq5xKlGeLEmnD4hrGZvdyL6JLDl7AEqYbSqYvzjSgku9gvw4JRMfTQlP16y/6lL7
EsQdZQ0EQFFUCj0EfUhVDZvKwr8RN4gi6VsAmW49IPkRVGHOzHXnNDdMHfYGgVhYmOQhjAHwWxG0
L477oGc5Oq6qTPTwlQdtozxnhrdZJx1NCJPWZgE1hpO0a+x5CxGfNYzJ3SgCEpmJcCUGH8drwt0D
7BcDoH1p0D9ZRGmUzPjZbGOkl6oq7XvlwWQrAKxGphavR8qfL4n+HDrD8ETrXiNVYKUXyM9U2lWH
JkctYZvmA6aA24q68nJKooPD2eECMP4Fk59uQ6lGyC56JSwZKOprnlE5uptJoAYAzA00T7g1Xy3B
DKA+d1ZxmhzsFCP4VTJLhcFZNLVQRWv0Y/3Jeoap+jKMj10ziHMTu82K2r2szLd8yPTziIjBcBhf
Onpwhh5RHx2IXIaokFsXAugHB4NoiM6ux/DRSeXR0LUnf0C1xyGTXqIxGxLk/dhmc4uwh644Jje0
eWhs6tXJFT5cRHhxwNbloQz0fadxbkGH3K7NlJ2oT6zjMDTJJZPWZaX5TyVkdfQ460nA0uuhUy06
qaFzjlDLwWGTnaRbQSrelTt1KNyj4Knv/ewkx2uSCQN0JHMwikunKeNAHifSXNmKyFpXC7t95KUr
GyQWOq8TZgE4Pkb3hAF+P0aptan98S3XNWfrRseOlKvcZpDTeNaidQRj9bz9RrwKnpaILlOHzjcX
SHaiFuUvHx9wCLM6ZTBX8U76/TKx1HPv2RwwCh/QWfBseuM9e+e25jC+EyNrV9+CRLMawt/MPEJ8
3sAvNTsMrn1damfF1DAfkgHGtdinamTFQtSre9OtMAp5mQ3mClyiywY+AuJtaOYDLCHyiaolyBUi
JrhWCHzTfdZ6szYiegrbwLp0ETiVWgiwTRnjDu8ahBKrfygbTJmRDVwmn3WOnjHsvRjwbu5l/Y6Z
xFuj09BHIAKmOjbEKsHcY4T1DRNAoEmAInc9HzQe/Kx2m5Prtxsr4ukSPnC2W7PdTq0To/aVSGji
ctxpmW9g67QYmDjUfNzKhK/p1jZv401p3qJ2R0GCBnaRVMlXhOJM6DVJxFwmL5WT3IYKmarFIrMK
RUp0gdJBBg4QAE1XtVtPOm+mo2hjhoSRu5U85U3kkl+XrKrBnFaDIO6BbuYxsJryKUKTl0jSgWMq
TEQA8srUNLzwewK3CbttwMFMZDINCkUhndhVxPd5keUzuSoJv5FyBLskRqQ0uTB7B9y4fV9vXXR3
lWVflEP9oAca6T5leC1stIlJYDNwRrPbuEP/6EHab+DA9gHzFA5B5FoY9YDdKuw3aKWx9+bqVLfo
V0xR741JfFMQ3FbBhKudxs4qkF1HliVHlWEgD12SIs55BhlnfOzHBvZOWFwAhfSBLGyT0cHkgmcT
p/sr2V0SlmFx5D6xNv/QySwg46cL1qFxY2juqcSeiHVupTAYrdypQRcTHWzV9pueVXJXIC+robSv
ghEhJbyZZoUOeVimk9z9o0hjE6iOPa3gHESrWlJUlC4QawdMuUB/iyO1cVFLJ9FTrt2UPsKUIqoJ
IDTvpC/63f+FvHLDNuPdWL7/+vNr0eaNGm/eA2jhP2S26p+HvKqsfXv5+Ae/h7xqwv5FkMcqJPWT
KxxhOv+V8jr/yPNcglyoVYjuownwr5hXy/zFoo0hXEe3PQ8zgvnzT3XBtPLXn/mRaRP56NmeY+gu
G9z/JuZVuD//REk5BkW+f/v1ZwcTh6sbrhCGZwlDODzaT+Xryw17QP3rz8Y/KuoegWxbbdDH70Mn
QX/4mxV9SYG2IEpkcG5MQmO6ZLwISCkwQNZRFjG/gY4VGmcQRdsCKWM1PnQTlJ66WhJQhViE0yF2
Uh+NmqdpbFeAuqw3OvDkPC+Gqt15YfBYJuqe5tkG8BWAunhnMFbOe2rtYgP0YUVmI4Ad9OGkA4ZN
+EjMNCuOIjenWoTsEz5sKU1YSLetE7AkS+6UQBbkiX4poxEQQob6xszjO0t3vviyu4GlgDsSSIts
KKu3FsKDJktWLY9j9Gr13U1w9ftb+FPeZldkcDS8VwTxfvrGWj++sZ4uOpFBpNlw5DiUYwIY+wrp
37qrnM3nV7L/5krzz7/7CMuqTMIBEchGmlea+YQo6G8e/88vxfMk1Y5huLbghvxwgWpuJiJbVRum
wxFn0My7nZK5Z4TNG7soVq5iSabuwqsSXGFHq8g2CaFvcXzZ4P9UTba2ADwqOKU1mZaie2zJsdSN
h4EbZ6bj1TQWA/4+buiT81hNNZ4kWWFirjasa7Sni5YZYAzj2yfBcyyLdR0jg6TPqTgKTlqyywn1
s3L23OhokWf2+Rtg/Pkd5g1A+MR3RFouA94f32HdYH5d9h3eaTHbZaLt8BoH+lK2j23R7cjfWMJt
sd2B14i3mzeFfFOaMcH68+fxl5/Dd09j/i5/90FnuqCTEfA5IKJdCCmpU3HmuuiRHPNv7imWng93
74+vmATq7y9VlHaH9nBgWcAcOgfj+ZCPOlpln78ik5X0L64jbEMKFjuhzz//7iXJUJVEifLO1uZd
WDp7ApkX+OkWGgwVLXxUEh3rBFzuoPT2ZiL0sujW9fRoSjQr2CDzks4/Igj/q9/Vi8+fG8Hcnz61
OR77u6dm1y3iqZlaqLsOcwk0bGgokxZ1JN2/gKl6hzFG64Kbzy/71x/yv9+RDwsyAG9QBR0fciWQ
SRV0DBm11SW+EL/+m/v6r2/rf1/qwxKVO1GE6IpLjQOGQsUULHv+/MX83RU+rBw03XUCOblCPz4r
947o288f/6/fLKhKDq+CBLH55999RkJHdsc8TG1a4xLnb+tydyCiwjT9+XX+8usAWENKZMHsuR++
DpHbyCGruU5FkSy7bdk+6NPt59ew7b+84zxCxRzD8Ihc//D9riH16nrGHZcpAn0QoJXo3cPI25vI
Thq62zlCNG+CVgCdMxLH2sF3HYCDc62HIZiFV+4304kuI4bX+NZjpqrDfUeVSStU1QsDiwjjUk5U
PlaI1Dllwz1C452d5pvQSJZ0ZC41wCwZQ/20dGAtvAUEdevoWmgzXjTuq16h+uDvQRBopX4wwovO
I06aFG5grEtOdP201qy32r43iuWk9o1Tk/PIYWGS+y7n+eM8TSu+NYii2FY3AX7unlivxVTu/QG3
A1ZRP0IjPT1UqCCsLt5h9901/bYs8XDU6YWZv+uHyCi+Rsr9xsDsQTjTrecDvadLY1700XDdpu63
mGiqcJ6/Gmrtx3Qm4TR6cXhseOPq0D1OMFdsJGoR8hIbMqpXEhmP2AMhrdY/q4Qcb5tzfO9sC1Im
S+wFSXBhkhzALXKVNclFUpunpHprKSGmnXvdVK/JROMq/u0lQALd+OClR+2mLV5y8RpMz639qBJ5
qIoXJ8oIkQFrzczThuyU0K+eSiTRpMQ3UhINh324Jpdy8AhZMrd9eN9XRAInxUFI4pq9hY6LQJ+I
2BrRWjcFZ+UEssUbsXToR0BzklvEx7OadTMtO0UGOT4onNMYmm9eO2wY29z2A5IhpL81KSXJaaYa
FzZCJ/ydF1bX35ZVv2vpjAzVrY89XI6zNI1OR7RuTabJujgyl0PbllBt7XQ4HsjkEeDzaePodQuQ
P0y8MKKiXsK23HzVMOKMIeu4toyqt4FfipihKXIVva8cUddzhyKSxr7C9ecSjc23jIkAlL4XCx2o
Qd4K73mOZq5rzmSg/lYRpGTOae3ORYGgkhLaJ5Z8kPJZka2aTt5l3WXt9CvqkFkvWlP2Ne1XM6SB
haPbvChawBFXOtoOsIhLPLw3Bf0iCwzdUGbkCsG4D2x2Pxp6A9+yJFsVLUQ+YBEmzQWfAM3UN88S
S0iVYnMr0gvsMS8o/J45+1+iv56VJDdIuU4ZpaxuvxrMhl3HWbgUoU372mJDyHKFSBX3i3vfIbMu
QuC6xddmfO9Bv+qIou0h3ik3pxAaMQvXt5ZO/joY41SqVXjVYjmp4zcDaQZ2XsLfjDVKlwH/GYXT
1u4F7wMjbqwJjYwuBk1DhVUszJGgNlq4hoaTfzqVabJTZnPMOOwCVTwPQf5c8mitSfe2uCxMjWcw
D3chqzSXRUKeMLJBL6aHKroN1n9Y+Q+pw9mhynatlnFDOpukfPbH8spHJhyCBS569I+gUZomPnve
bW8Wa193lhq+7A4YDlCjdU1ffy4mTaRlQXqtMofTP7mDo4XyA0mMyjep0LDI+A8km+9ELFYed/8E
dzsnq2OM1nY10LpyL1OmU2Ghg7LOQG6i8O6yeg/XAHNrBqAD/zkj5PkVYj+9FSiGO/O56/GT5/gX
wJpuGzB1RAxdETC1D/Ps2VPaddSow1D7JxOifwwNY9BOmiBQIiaQcHqOTaYBfAoOy3VDn7Fzeix3
tw06WIMLGeXsUO/32N02qrZ3FqrCAYKBPnGcb+V6blRhIcUof0WhubLg6feC0T/ymzHDfaKtpqA/
WV6FI8De+ol7DFXwKFmgUDpBV/imo3us9atQtkfGYEtMGosxODlRcI0EBH3yM6O5G4VyrevOpVev
iFMFy8HI00R8SAtZz3Hb4ZdiWGux3PXxcKHFMc1mAPQGwlTRATDMzlOS7ODpI26HbIsrI6pvVdD9
3mN4Hf5f8F5c/fnYZMxb6Q8HUg61Lv8InSxd3fA+bOk1638WtwUlw1Qit+EUAM3BwYBfeHKhmylm
X46EOGuGWX/ZJiuhS/zh4THp9DMpPUvldVdQTxUuz8836D9tzx+e2Yft2U28PKUgI1gvQ+9LTJXu
I0OBBOvUD0SxzEkrm6ZJV59f9U+lx4erfig9rDamZ1GXaqNB9pf2QzOHODOv/vwqcq71/vS2G7Zg
YTY9IY35xX9XSYVujYTRTHhxLurFVuwcjWq7ba5azMEFM9diILOl7y/nAiAO6/UI8UJO7bGrvC8B
H0VKmJ9Jmi0Za257NJty6cyGJc7WOl9suudoOe17u0LSZTMv4FhRoEao9DfalnxrxL4XD4gUo7sG
9OgAaCZBfmgZ625ncSTscPr79GLxXegFcin7S+kTkkt1EqAwxtFhwj+VFmkhYrxQVsMIZtp41nuU
BLj966v5OyeM7gHE7BeNvp8zBVdpLSG4Z2e/yzcy6B9CYTCw6okPNZ/zYFp6xo0IJgIZiZzG9HRb
o7iCIk9kjv8w9uJL2oB04Giim4xnyRyH+A7zMf42zAb11qPHWi2bAtrNzElgI7EgXI94Dj7/5Iy/
+eR+O2J998mxBBLlqWO9EiTtsSaG2LK1zdzGIeLu1PEeTw/toUU5xtrry9fPL/+n/pFh0t+am1HC
MWz+58f7pq68wVE2Vy/I74zaTbkPL6LMOTV5+/st+h8/LA31P/+Tf38typG0wbD58K//xJvLP/85
/82/fufHv/jnOXpVRV18az79re17cfGSvdcff+mHR+bqfzy71Uvz8sO/rH/rG16373O/sG7T5rdn
wRI3/+b/9Ic/vf/Puo+cmv7j+8f/4+/mF/Drzzf9S/6x+8gf/N5+tPRfPMkCKHWpO64wXE6T/Xvd
/Pqz6f3CR+Z6nrAck+mnzjpLwO7cYdSMX3THZAmg38GPPWv+2R/dR838xcMJzUHIE7Z0pMsh5b+e
2h+r+++f2X+z2uMr+2HhYYnnyVmmdF3pCvRSznx7f3f7Ok1AJ9R2b/0EJxlOM7xQfkic0ddGOQbw
MKiB9TSJpU6BzcbaYx2UZyn9W49sp9hpin2tWH4qArklud4MMLK1EuFmQPxNi9LON+SjX4XzFDMI
MoWpRtYLpwXsiv2Mx4+fam1cI7bcMffggC9JrusR05BY1NQXpt8THJ8cXa17dSqUUr5o3xKRV9vc
C2rA59LEa1xvXK0/2iVKLcPAaUYzLIUYR0HlH0q9O7Hk4q21yG6BNAyAzFoa9hCsc5N1de4sOHq1
b22gjX0d3kFFIL67o6pM6uLekQ2FRHNrKOtIVX5XtLT1Qby+6+a9ppWM1CwfY0f92uNYWMghYNKC
hxArXL0c3Wk2hZKn6WIPL0gUNmwFsS7chVaHRllqX2u3u7V9zVjUGVko6djsq8q5JjpxkTkYQNKx
CC6gJDQrhH8tKBpMhGONkrYkqWMV9qxuiHnpGzTXYKP35Wi9M3FhA7EDAwTDsE4nGLvEhRrAXbEp
tXV025Hbfswtgr+EWhqZBQLAxCEl592iiOFtaoW+zl3BTAb7oyyZr1NmMQYdUSCjWZJPZYzoocId
xcS9PoZF8mzjFtrEjBzXckrsRVOhh5uGbDUgRF2SeNlsE5K6OMe0V06SvfTKIUfKKvZVMaJ8BT/b
erG3pD1+n8AEgh4q9gW8t7xh6ZYzIKJXnCoCurijo+CQ5Va4Dn5XOlKKUOJxG44TQyn6yRs/E+M5
TTGIzxXuIHAl6Lba9spLblsUeatxhxUqvUqj4SENfXWy+u1oxLepV20ckVC02veO0mh4tiVFNKlT
PqO6RTtY4HJbtarbeQ7mIj5mqLBixNYDqtZhyiPxVu58i4TwnGLW4yJ9RICLEbACT40kofKvVYu4
3cut9JRPrcEMnjACryWh03CSo+PZYttBXakjqz9EEttHF9Rbw3O/+HGBAqm2iNt8dy2MsGn7BS+Z
SZfA6LZthWM+TmlFImb+5lqBt4tDDIHAtxDoMdElfhKq68J2jG9GO5NRu/TNrqIvoTd9sdHmBAKa
WldrD4w+8Msg43V177IscIGSktJZKdQDG96wfu9NsEuGJLgzR3NcTZ2+0Xt/V+ccGXUZ5ksvKbfD
MK7Zk1Dx6/01bJwZn4gkqO3wb9vjRVWRHsTAX+w7bLdO+iLFugm7ixbIxoKNv0xIRxFlxJlK5vmh
VhYxKgpMi1aPwHkBuZQQXirTCkhA40hlD9PBGQp4ppmFDxZQei21o0ao5pR2w6UhIcGluvdemfVh
yiLz6E7FHZwQRE5dme2HKrutuvcitr61jJHXLpdYqNb+MoT1Q9fRfmlE8DVT+a3BZBQQQPPNmpzZ
UmaDTB3J0yOxJoxxwOteuFfIk3ESVrdIdhbmBEdPiylnSmwUOqpe6nwDXofiNOk3T7gsMTH22Tkz
sTtZA8MZMyRlAoOOk1IsFTADoInDnojKJecL+EVZsdUD2BqqiOlX1MXKru0rOIxfYoUKeLKze7dz
kF/5W8/CY6VspFKu+1YVvXbCKUiwOA6caEDs4CFg9hPc17lyj43f5NtIeo8RlkHEwaOxN32HcUB4
1csedMCACcTvHqNEN6E2QKuRLjAjo/BOerpOIgNrgXrsw6m5LO2XPqrbk47UD0ZbU21ilQyQkEfI
dm6UHbLENR/CmDsmSB/iSD1rM2ILwesmYXGEb8apo2iqs5eYe2xVqwxcHNOzx5BBeIWryWLAi/Sa
BptjVCa1bH+Sr2nMYhiGeFoHT7/Pw4uMrDz4hXq8J2OzQaA/ArdwtYNfaduO9h/EI38tpuFrbDmv
dQXER/XIbYZ8i1SdkzWQijoBBzqYuOwmC583CmjUCAYC0hLYsKnD8siqfWlqwJx1LH5FcttoONMg
aF03cemcRTi+2rgffHsAkd9NtyMpHaATErk23XYfg7gxXbogYXVTt2LuxT1Uon4bdXe4cgOrQjox
jMTMcDyuLD8/Ojagt0iaj5Sc9kbruXkBGE7wx3nYpmBso6a5XyPhqEC+Xdt0zjalxSgHwdNOx4Z5
2fvOPguRM+XSawiudB7xlw67sEVDpURDSF10MQ9blpaDx8MWdrXmFxNIisB2cVTXNIXychN7/aEo
dAi/nnmBbPupVZBiG4emRwucO/S9J8A3V+mE40qzWqhIotuP9gRaM1TovQG2xMHwmJnU6rk9e5dJ
EdOEi8oZqYZdJxsrU0x3yJgb/Fw/Tg6MfsM9OJw+EQkSM6fl7y3Bi3DFABihf7vuk+jWLhwIscN1
2c4gJl2m2zKkI8GwKpT5FxetNOsmJvcpRREx5Qi1kLDv7DHdFx6MFCBMd6BybiYSj0uwCLHl6isS
n4is46fOJnVxlbrk6SyLPEaqjBtt0aMWVwYS5Cw/TQDnC+s2RpvLVPAi0sGpkdSb+eltQB0Vssmx
z+pfxmh8j8p069npZeTlV37HMQ3j5TrkOLWhP+MuguSrm3R35pBL5nFE1eoB392mfqNa4zijlMD2
iu0/69U1ojS0c60g6xXVIcelq8zBqZOibgroJzuaxD5pkEuZdnNyDLsRwFJcix07GInMa8T2I9h4
FlGHm97U3eiineeJhjOdGFDbC5Kx3iOqrMIvviTOfY8ELasAKRieWe0DDiDrdCZvMAXlPNg664wv
auJDWfSsL5n0r/zaxmTmx+ei9mMA6tVXu9hgPnU3xdTdVDmBu0SKLbswuyEGBEs5ZE6HSmPRK+0q
rMabshy1hSrcaJln7WslRlqlk9tD35wwe4/x16Eovvbd3rXKt56qbiF1bG8elRc8ymzleNq9VRWv
VLi+ao/pBPLJ0M1vKiMiLIBLbDUvPUQQZj1AqJ20p3xJ4jvHTyB+F6sgtHbJmL3wLIwlrTASwBHu
OndpxVIZJyiNTc3bj20AWQFENVX9VzkK9NzWUSbFk2vnGC3y2winQ2Yit6pU/tgZ+GQzW7yaGaq6
Gt38xh0xMHZ9/K5504kSSu1F1DfwWHxSWSIcPXYfgD/MUMoWwKcNLbpKXQthTdTcwFIfVEvGsE06
uB49JYyRD1iUDjp2l3UN2HERt9FN78GlTXL9qTPHQwcT8N4YsZ6LFhv7YDUHA3ZLZ03vvTWc+/FW
09Z0odOLUVGHhR2awAFe7jKv+i9dG9wXVLPC7G7M2sLcjn66zmiJGh0YqyrDw6kwvBILeZCM0EhV
EeibLILrwce8hAoHhKKjdXTLBl4M8U/I9+Sq6TE7RlAdOzf9poUyPaYFCmgNeeHSrzxE19WGZAWy
6/DUsgfgmPHk0rQd4hdZ6jde04NdK0nd09uJaki7dBTvUWhyXXSnLuTfrbRjagoR7jBJg+eu83jp
Y+ggto0DT15YatXapkLITja7NVbGQreTBhmF5AtQJYiTJry5Q09yfE5ebFD732J014VFRqKPkyVK
Rv96yMs9q45vh81jXkUsnT4mLTcmm9PszZVR9kjGdabWLd1JesZmuS/xWuHfw9rRcrNXWlOfuqF4
Ur1zKNTkLMu8fYunJxTg+Zg+I4e98cOcXBaMN/XEHAUGzGh085AKyXpAwjGTIxu2SD8AIOsiKMXh
2TBRb6Ys5dtRCbnpIogRXG08D0nYExbeElQe4Y5RWG+BwXYBFlGFVdPKjyYElF1tKUK4Oss4Bopo
FVD80RJFmIm9vQPHQ3tcVf151K1vhu7FNx5p8LtoRKClfPu9ljkZQdzJV3pSvU4F8cGlzR0dYlpY
6R2Rrzwz5FeattWQnO1N3YEE4tfdoUkjCI01GBbheNY6qbOG6S9hMkMrH4v2wIkGXoms8xVUWai/
lsz2mlHPGI4SOLpOkIk2PPmRQ9JA4aardMrLU0RxYEgsqHhxjSbEb1oWJwjY2Ta76nr4BLXtvnYp
5XAPFwVnKMp0PeH/MTQ3loFWsTA4xPMpbyUA50SFeSuU8dVMmSUhowx3wTg8YiFzXP0abBc7buvh
mPTMhwpBZOtLceCMQE7FcOfyU2nFW7ebCR448ZcEb+K2ZfdrWo9QtwzjbTedOLWOp9KPWHP113hY
wL+bWbnsZfZYJMswZxhgzL04IhrKfvavWCz4GpFAIRu3L/LLLAEphhceom+idl4/KJgTfbB0Mhfe
zDM7jXls50LCD6zhZKVHi5AxkrKQBfnNcLR4KFXqVx1EtnUcFv1OBBmg4GmuJiOx5obF/wIMSpno
HvsEX4yn8YGl1/5onbve242Dfxq4HRcoK+FOEdcyOPlZimG80SvOMblcO4aQl7e2je04HOKHsOld
UqmW0WA2q0500OYapj2o1JkxWD3RtJygckD73DzrybHZzlCCFE154Ts01+MhnGEtN0bJMQTE36Gu
TPIXWmoeaQFh5SZY+7MQERx7B0qKrPuzr0WXKsa3LznjjlNy36N6xHkCE9XLvvnQrpahuFFWRTZi
a26sOF4lHejyXMv6leFquzxzEaRk3XHQDexzQLsqAoxivWXwNnl3EzveQu9Nd2EIhnR2GhwdkphY
2901R1mONQZHbQsTCGYp86rTmZgOjnVkqPnSm937IELBUoe3fWjrN9nWLjR9LNToqq8mqhOkb9S6
RXfnmBcuKwwuvuqljmbKgLfoNShjfc6m0pjVZZ3MCtrShXCdHM2povz2mw4+NcmjFhsLTp1hjd/p
GUL/kZ31ssc+vi+tAtCQY8+ku2BTWC8iCkhR89l4MX5sNSO56Ir0OaEsc+uKARjLgwHmTbkjBBPp
eFu9H76oxIdVa//eEf2/PuXfqiRp3X3Sp2zrOvqgkuQP/pBJ8pX6ZVZHSofJDxKLef7we6PS4Ad0
lx0qF8tBfmX9u1HpGXMPUzd0mzoYcdr8R3/0KW3jF0ZHjJAgf9mzcMP+X7UpZ9HNv6cjmkkD0qY7
6X6QJ7WeqmeOVHyye4/yal1EyqztdZvoQfroB4OJ9laE7otBXYCZoXAlnBcoeZyJm+s0p83ylfK0
FyfUwunw+432Qz/8e4XhLJ75iyclPoxqiI1tROGW+SkVKnlydGWSyFxcfffh/NGp/f7Bf2zL/usV
iw/jJqFIOjPBep7SuiU2NghQc1qhoYxVXNv+5vOL/Hev4MMkrdA836xH+NJhZmQ0fMOGmN+6r3zu
n3/dYX/xIrg1/vIdmv/7dz3ljAy3fMz/P2dftiSnrm37RUQIAQJeM7OarMZlV9nOsl8I773WEqIX
IAR8/R34njiR1ipBHF7zAaWaqWbO0eQlFGNVeZMWfEZqYf4i/QLcBik3hsrWilH6GNoQLoK6LJ84
p/lrUdMvcBCFeshY+cdmqL+u98U2IcsYXvWlqnUNabeAPmUZ9OxODm08cZ9oD0YaadCBf7LejK0z
CM3rZlqBF4vUafFU0Kly30LQlcu7hIbUhZvEyODFEzbMQdl/vbkFyPzhFC2/X3WrC8Bs5QB/PqH6
zfz2yJDkL+96pNcdmILKzIFmB0qSNUQDPBTQIGLKWQFvaCeZxmcnmP0eklFsmKAdrVQbhM/r/8s2
DAboz23jEOI5i0JH2X2qSAtbYQ0ojeLIg0QVlBjXm1km76MQNvaVYiad4FERPTpTetGugLEmQ1u7
Ph4Y+0MCqyLu+0P+RFM/OAmd589xsTd2A2ODKMaOgpyYRrgxzNOxD6IqOxSO628gBy3LPTC2BgJJ
mwGm4t5TR8MA7p1pP9Vw+MoguHCTxZWEmP2+UTL2iB4EHFJOoGSl+QBJdejVlw0eVA2RG0vcMseB
sT1QUEMLvLOypzAsoHgNsmfvnIg30o0OWJZqsLR7FUFVBba36zbhYwx5hVNZiwAqP6D/0Th5TkP9
Y32YbPNh7AvIF+Sq0lBsq1iDXC8YqUDo4ckoikpsDNSfpeT/PXICYyto4F7WCg/+5XHRBuA2D19j
AJfec0BTTzUwNLQeRbPRlm1SjPgm0A7wqmAswLCEJlxc5/y94gN/WB8s25QYYd1QrxmAz0JtxYOv
jjN2MMHz4cHGa+DGBw5FqvV2LJPyG0h6NfWDy+GoVA/hIzzCIUkQdDBzDyE0ERZwbVxvwjJQvhHm
PQvAUiZu9RRXGmJwPjTz1JC/7fu4EeRjCPlvr4zGR+6iBuaXM5SU3SgJovP6913bABnBTYO+I0BF
pU990zhgx9OE1RDWSudYf0XmJ4MtSU0BMYUql8f7f/IBvp4/uhku4Eg094q+tUgAgHMoHMKiH8hk
xrCcUGM7u59jFkCf4W79j9r+5/L71UQGiaBF5Ejy6ETdPxDg4G9O77+HfTbvbMDYJOI8HxKHMvdx
BPX+aaCFvssg/PWaFw7fuVKMHSKeqhRW1S19hHJvd26dQP5E4aTd6IBtHRqbw6xpXkEKqH/ySI88
mpyc92AG0nVjP1iW8wcHsW/sBxKiJVHvh8WT4wxukByTBMLkqHGnCQTEU7zFh1/xVOQjaJAe8Rds
HBRpo5v12bdsF76xXcQtA6WZwiND9wTwOxXxv5sm/uJ1IX+VDISoXc14xn3A62o8qiBi8dTAefzI
BnfhSM2o9OfyhwMruY3zyDJTnrFj4FHCU8DXh0c9Zxl0E0PS4MUNagqF1d16T2xNGPuGsxDZWdEm
j3gpTgAEsva1TMI23VgMts8bu4Zf63YEWy1+hHPTACEOB2ZGt6VOiv8Ta+F/DzrPiPaJ9lz1UCl+
8nqAab8DwQD/g5QODB7Dga6i6lete6rdjXm3bC7e0s2rzUUzlcDcexgeS+SHv85OMD3JRLhfRFHG
Gxu5ZQV7RuxHTj8ykNNnuNYCljwGqGvg6FanSjSoXMA0dX3ebT0xNoE0wB0c8uniuZHlN0f5X6ME
AH4YNe98/XjGNoCc1VSSmmfPgxCXqIDJIIzyDqANL/qkMGFZ74ZtfRnxntRQklQlh1XUyLonF0ZY
D2G71OjWP79EwQd7GTXinIPk4HitQ1DDGr9FFRwVdQoHQA/49gS+NSdv1qf1ltzlH3/UlBHrGv5i
Ca/q7LkQ5LsPQQvVfhKQU4Le7wADvTL8vqg6szGGdgGgNRsdtKw2aoQ/7M4q8P+L9KkuEtALMliN
JzHEnqcG8tSCzvumiS7NX8WNbJxZZqygr6Qci88dUvgXQA3IRlRaFsFC+r3+eqE5byHFkT7l1QTs
P6W5aFD1pyiMrU+OrYHl96u/D/Fa6fWB8GAdGFc/KXxj9BGyyXTjQWCbBCPk0zRMZwkm7ZNKoQjo
5oMHWFUv7noFPT5d1/t2FpOXDEEfMjtelT6XQws7l7F5AZ69PIVR3h8HiRrKvsEyAj+L0x7k7Tp/
jlJYwgI5J4BtqIeNfcs2VkbAQ7gkbDmMn59xIMZHURWPtQv7Qc34j1JBKHq9D5ZWTOh2m0ZOFQto
lxQDXKgfMC/efDfC6xCO075XxkDPzXg/w8VqvT3LAvuN4L9aYHScO1/CdwD1FOBgPB25jwUytLf7
vm4EOewcMwhoUfKqeDv+AnoUpbc0D5FdXf++bbSW36/+PdCtZcLcBnOCW9GRJPkFpXb2WDXle58x
d2NOLCfW74fJVSspCGUx7kHwd4h4eqc84t7wtIPttQsC83pH6BJxH2zCv1nLV22MkM/x5mKEQlJS
x9Cz61ROu/mm0AF4MPddD0zCBIQSlPp+jryDLpOfZMiAPlRdFzb82EJ/KLiLWF5A6B143xaKM9CB
j4SEZ24Bq1o1axn+IpDTn15CGTDvIS6LvLgUmSYKXCYHyTLwgnsfztdTBOWVvxLUiKNP692zzBMx
tjH45oyAtWOf1CjbnXq3eSZ8LCB5Cr6vI6J433Ijy+BeDWKnqlbxIG8AgFqcmpNwfAu1y7+vd8IS
KoT++XXpAiAsClK/Umh7PqFoGd1AVlVtrIDltP1gARBj80qqsRsGx48eYesHVPFpAkQgOEPRWuf/
lDoM0h9jUMCQ926GPUQIiZcALgl6o/HlVvFB479pCVcDl/teNFA2FM9yqL/TtniFGv0RSmTDg1/0
74VHoBwFa6oq6bau57aYMgZTe1kIUTjBn2vifANkiJ8ohPKPsPltNvpka8EY0Jx1FSt07DypZJrh
/Qe1pAQOSXdZC/Pt9RVhGzbjSPChAzbCtrR47nr3H1ZBrx+izgBJwJLQ58EiIUTueqZBa3MCtrEZ
2VahcTHUAP/DHClxnvy2L1790XPhYROqet+zhhiXQZoHvoBYAH+GW2R9lzjhZ4iAIU1Y1tGxWHq4
PnKWySHGwQBoZzsnbiqedFO35XucevnwKc54Dd24UXIYj280ZAsr84TAvKPgwsvn5R6tuPuS8KG6
yV31pRvj7+OA5EO8/LLereXvfxBHZOnuVRzJRpcaMEWAY5sUZDYJ+gHQc3CYyKD6SZB2gJri9Gu9
LdtCMBZfns1eCMRv8xoFXfpFYXdCkgNKthtX249nyI+NdZY7oVt7AB6+Jng4nynqNtURYuELgwq2
MBuzY2vEWG259oI6RS79MZw8eHGVULMDIrlMgebt8iTzTnuGyo/N1ZZ0cxAXDEMF3yMkZwYOogkU
E972fd5YY5R2eZ4DqfPqQ/HrDIlfQFyBGoOzyPr3P15VYOr8uap44NfuVLjj4zDT6DRHCvZyXgAR
ZaWguaV8GA2x/G69LduMLKvtagX7GZJoHCZ6r2VcObdL7MP7ZeTZefSH8L/72jCOabhl1C1AJeJp
HpDD+OrGSZQvNQga4dICefzhvN7OxxHix/TPviReGMNmvWtfwb6dbgj8deWxyUqou69/3zZWxgkz
IbmoCjg04s42wcsnhWVOXg0wT3C8fGPl2powgpwGKVBVU6xepymhUH9Pkp95P3kPbYpNemN5WYYp
MiJdKJh5A3DdvcLIezrV4eA8NlDS3riTWRZvZIQ48Wunn3jHHsZYR3kOm7lIw9UViMHF+LznQXIG
jJ/N3Um2jNR/r0/NAij5YCf+//IcV+t4TGFdjKJg9lCxqh//bqJEzXdwpKLz2+giU3uQgMeF9OCE
HNr2C00tAyq7H4F0+1VC0RfkiQzgfv/LULp6+D6nQxYhHEgMbr8GQAySdNksXZafc9SCwOKXNS+i
4xyl0fRlmr3Uf2lbLcCRKGFgA+PytKnKgt0koiv4J3eA3uV/dJAvzC3Wjk71A1Qe1QT/racklUcF
rS1YDzVIJronl+OW+U4zAGvfZ9XwTB+FCy+fB+jos2FX4h/yEH/GCsthidGVLvtCHZyWt7Ef6jtk
NqjcWMi2+VgW+NV8OAGOwKkv20fYvhSsOlSoCPu33gRlQXjS9bAub48eAU/g8/oCWBbvv09ibLx/
tgex8nQcodD/ZXbAGxtvXT0V8KOE6UeYLkkOJ4kllKVxgKr7bhQRJKCbGcZdLwEudKzcN6om/x2e
9FEyQ8/8GUZvKdLbKryPwoDvG9PIGNOajTO41lEOV6zauZ1oeAu+3gSfxeQ4DPrb+kDa4nfZNa4m
TrA2cZKxRhdAEIPtXpve1SgeHjmZ/hnRZBU6/saVwzZnxrnghxVUFhq8QmoSAbpawsmvxlWjznF5
WpqiU/FjHtPqMMArZb13tr3POCJqTwLqNWuApSOU2c+1O0T04kmg7DfOoGUuPlqHxhlRUUJgJz0F
T4MDsGOdA8txmycTIPSN8qBFut4N2yQZx0Q3TL2Wg58+gWUgYsBB2wjR/BD1caBuY1hCk7/1PEUp
9GK49pytk8NdevFB70Lj6MDdNuA5FA2eeFzVIJbmtYRQwK0jvCi6EWWuvAeA8zN3Mc3kWkFQG0wz
kA9UK0XxDknrLji5Y1fxeGMJffyPwtAsYiTAjrdF5eW/qI+rBBi+gncvMhWoCt8RJNYAg81G7cAW
roGoROfd9qGr/F+RX2rYJYaoNAMMU0LS9H8Y71aA34cLAH/IWGG00ZDNwQhc6g5ihlD0bIrXafCS
n80s1e369H+4itGGsciiiEB3TbvkJW8X0C3A0xmcWanr/tr3fWN5AfTfyiEchgs4V91nVsdjcB4T
OXUb6aEPl28YmsUOKJ27aSuJ+KnAv00f6mKYGvYQOBxAZtAtAKt+cpOA+tNtkpUCEORd3TKFwNSQ
9tQXvrp0bQQhfgIeHPT+We9vRKVl6s0SB2MV/nTZYlrK+VeuIVPtJOQfLE6+b97N4oZwndInEGD/
xUtVvPatU31LZjDY1ofH9veX3693/riJCKTS+gsgvSK6ndwwyW8YeEDfmy4kG/ujbeqN48VXUz8o
cG0v0hlhCwLvsVsF4i/K9OK2bpMINi6q3nNfxzIzzhek76I4yuPwAZlI6JhpAVaBgGsSFM13AdHQ
hBntbCyTKEzqF9F2A2hEad1mD03Xgl+0PimWUKdmqMcKwksBKS9kkeGfRALLOreUGwuKfbSf4+8b
gT45EeRjWYqyaZlG4KmhnpV/8qsyAv1UODlMM3q2VUC1LC+z0lGLrBxIIfoLxOKKM7z24B5MOpiZ
QD5po7hha8J4e6ja7WUzq+4ikzAEm325u7RwTR4V6MHr82FZv6bMX4RBdJycgF4KP6jymUqklL7m
odL1LWmbsvuOow6UJJBK82FONiLTsgjcZfquIjMahnTOQJa5ZLAWOhcNlHWIjL6v98iyBsxqR4dj
qYbxcnnp+AwTUqLe9BKVYlbzEVyfXZfXMDQLHiLolVuKtLzwHuoOB2ApJVxl/ei+z6ofwZTKnWvA
CHrAoIFkgRDtRfqI8ilXHG7g43xMAY3fuHTYlpkR9HB77N3Cc6sLh3HYUYU4S+oRQJagAGtvfVJs
TRhhTwBoGkUvqkuO+wSkF6BdC68i1CMOnZ9C8WO9FdvUG+GvnbxiSI22FzE1yQFg49s8d8RZLnq+
sejdu/VmLJ0hxq0RBzhI4JAIuPii5rcdScOTGhxw4RYNzPUmLBFiprF9OYWizhN5mWgw/eD1GD1j
/9raJm0dWDaDq/gjw6QLFVQVtq5WHPwK8pC1n4LfyFtn3z6/qPb80QSU90LR5c0lnycYaJEKvuoH
zydbpQvbAC1du+oCa4g7QmOlviCVwZ5IncT3jJUbW4htfJZGrz6Ol2jclMgdXKYOb0ZHuNFhpiM/
eB2E6tYn2NaEEdaQMvCSAkqol6SNiyM2KH2bt1BVHWtw4NabsA0R/bMXYpwALlZtc/GdiH7J/Xh+
rP2cbpATbF83IjoJmlL0c1ddSMnwEJAJ6rdMl+14s+/fG7HsC4hcVLhaXaij2QMrPfc/bT6klz1f
hzz1n2MDnVFB4QFRXzQrkMdLes3hUxS3+dZd7eOtiMXG0Z0XOKzLeMouZZJAUccBHEnFMrynWj4D
+JvsmmNmVgZg6ZZCkYTLF78WMM+FFCektLYAwR9PMYuNGFZpV4ddPgOU0DswRUzhtL6oWW5ixGxj
ZMQw6VOGHTuXLzKuH7WTwbE00r/arP48dsUWxOLjCw4D9+6PWIZgnI4h0VZe8jRL7ssxBU8VQGzQ
XFH6DqPgtS1gA7i+qmwdMoIaRrnwEI3G7OKTYgIhP/6LqCWh1YuX3y+D9VY+3jqYWRYQCm4w8LmS
L1EFNafJcXrvnqZyyA4iGvytUqCtFSO+YeiZ9c6ksYCDLoIIWQj+A45waJfoedcZwWIjxKMctwDX
z7OLgLyLC2fdyA0OTFaoCq2PlGUBm5UB3ndpMUIV4yWHrPQR0sBP7QAl2/WPWyb7X4UBAJvcvGT5
ZaplcqA4/J8FqBZHAZvnRRYgeFtvZ9mS/pWjgiydcVhL15kdEJ/ZWynGtjiW4KZB/GlR4nBwKWhC
aCmozOvu4Wz4krbs63qrlrAxM7/RiHRSHhM8PaZK3IrcoY+6Z/Hx9ztnapzpy+CReec8GRsBZRAD
KEZR/oJMRQgX5LK5AV6o2OiKbRUsv1+d5mVWy3qsSXbRfPSDo+galGcTSqJg5983wj6aeFXmkSwu
k5fL6oUnDkngaOV73c2+yTBOchK4jpuwsrxEOAHvcmwn2B/zW0VFchOO8V8FpJc2tjDbYBlhr2oy
x5nPswt3vPFnxKbu6MdkZ06GRUbI44GBlaxo+5Ak9XeRAexFfU1ve2TNNxIylg6YKV0xqrACJbB7
SLrmccG3Qgl572ESGqc6NGmrLkuoe6knOsPXOYMnBAEwGzdDWJtFVQyR4CFhG12xbMGhEfkTIG+D
k6cF7hCpXmp8g/9ejip6HAMn/Xt9admGa9ndroLD9yseApUpLjUe+MEJMKoJ6tpzN/5c/76tD8vv
V9+nsi5D5EQHxEZV3jI5fOoyKe/DCWWQ9RZsPVh+v2oBJ+2IDuTtA3fc4gdLIcRzSPu83JXbZaER
3GLA7QGwC31Ruajvpol9rQnEj9WYtccy53AVrPN+54Qbcc7zrhmHZCgvokjm+RcUMsLyDI9IID3G
DJ55/9k3YkaMM68tosll8kEw90WgsnjKJNBl6x+3TbgR4SX1kJgcJnKRkr7wSKbwji1eW4EUzHoD
lvk2FQe62dGjhl3yhUwRvKoPGhKxySMhjvgfi7H/Y8mDmbIDkQsBQg6PpgvcusIfFJ7RJ1BNgQAY
yn1VFcaM0GYTkqx4Zs5vdZ88Kz+DxW+F+k2VYS/ZN0xGYNPKG1sOMeblfaayex8TU57gdax+rH/f
ckEwtZZLDb94UfD8F3Qm/kp18BRRiKeUrvuXS4c3F1rzGwvKNt/L71fxXacTn8K2zy9+2qgOzgg5
1Xd5Vqjyn/WeWFYsMyJcERXFM8DKb9rRX1AnKo6dW+nbHkmqPWV0+JsZcZ3QcoLIKh6vHYpOD1IF
bDg2NIRC6XoPbENkBDR0zRl8PMfhIjPI4crBy787vbP30GZGSGs1T0Dr9tNbKdlPSRd10xjZl7uY
AGC7qwemTIBMJzLBEm5649Gcw5qViAmWK6U7bOnmW4bIVAqQaiTQakYDoi4gRaZIfZontgvUGoKO
/OcaBT/TcXvgdC6JVwP+Qlpor8ACGCpI+4bHCObO47DUGX1+KYsJb4AuUWK+S9Mh3FdKZKY+AJEO
yWJYcbwxUZafypn7f+GeU/69/vctEWaqA0x+EdawEpre6IzHS+SM/QkoNu/g0U20tG1+jSCuyVTT
poWPH0xCmuwoWaNu6djv3U5NXQAkQkjbS60+JSX2aYjvitNMuNhY/rYBMgJY69klRZCqT12aPLMi
VDdCAprSZdNxfQZiLMQPHpGBEcIQoZkHxcL+k5DQFY8cGp2r2OvgQBxBqLmO1ZegU4shePzS9wkX
G80u6/ODZk1tgFJN4OU53L0wjYQ8BdT8JOumfaxjCEoWCdkYPsvkm/oADKyfDHGBK8FSVOxqjpSe
Rye2cV+yzI5vRreuAPOUU/oOMpu6qyFoGwnAJKMu+b4+O7b/b4R3klRJgwQqw7NiudFEzRCGZxiv
ql0swpD5S8+uzlDJ64BEg5Nc4JbF/Gc19A3/BXfcqN5VQmL+0rOrBiYNpSbuYX11KZSIJ9TzD7/v
TUO/mVyzzYIR4aodCKx7p+nCJZPto/ZU69wQAqnB8tAC8+v/vT4ZtjVrHNZl4flu1YTzRSNxcCdT
eAnnc/0ZAJtvToE00norluuTyfVXYwH2la/TdzZAxvfIGZhlXDn9Dx+uPDeS9PKc41KyM0CM8Ifx
QggPyzbB+dTnP0VQDJAfHWBisN4Zy/o1Sf1qzjTwij6Ov6Z3o+OUxcBSZbAO3qg1WKbeZPMnVeM4
qWzS9zLyLii6IoULl/K3rC+DjQi0tWCEuDtVEFXrA/VpTloZnPwGCtT/0QnsqY8Ej/z2r30DZQR6
RIjrLypj74Q0TL4JGsrsR6EbYM72NbD07yoOad2PGlng9J2GHIJp8H84uar7tv5xS2SYHH4J968M
Ryq/TKz6IRv1n7pC6dOHnhOAZ8gNrrdiW0xGnIu57UXRts73jkOY5aZGBRcC/O4ktx4US7Lmg0PJ
RLT5BBvIrJLkze/cf4SDtARSgk9L6b5j/H6CHPctrCk2lq6tN8bJPmVJ0Zck8y6Ro9KD4v7fo7NJ
P7F93Ajr3JUQ4Xcr78IHd/4rIl73kDvJFsDF8nUT1UYSlCKlW/efyjKMvomh7r1jlSXNFibAMg8m
fK2WLnTd4Lb+tXZquK2J4KGE8RpfALJwQWY3lZPeD8XgbDySLCH+LzSby2Ffkif00kExF4wmT9/4
JaTGs2YTr2MbMSO8u6KBaVXdp19Fw/KHsmudcwvFsJ0dMGI7L4HQH3JXvAOBXt9T8JoeIDZLkK0T
W2kJS4TTpWNX2weHRmkVeJPznWdD+1R7iT4lsR7vp1Ynd2HkbOQObFNhhHiuHFVI3vsXEFsCCMDw
krxDkAKwescLovf1fcRywppQtkSA+EDnFGimuhA3hMGMJtA0uJ17KNFKfucOydbt2jZsRpDnyoe0
CZTz3pnErutmQ3YU8DK6cwIBV4hmM95t42bEu98BDlwktXiHeUdwAqVGgX2BjEIc+3+tD5qlBRPU
JhGTNaGx+lR3eARETqhfhjF2YaVRzJ/3NbFsB1drrARhtnVKL7jQDBXgO51OszpOshobmLbMWwV+
y5SYuLYJwjyAZbnpeytLSNpjNZwmqEcGSk3HEBWbjZuPbbyMiAdcDqjVtBPvXt2KG+CzoaKog1e8
5byNqP9Y3gS2WUvTV+NFi7iRMHTBedgN73CW+9Q1XD9HMSpB9Qi9Q6mc4FxxeNlwWj733aYclWU3
MxFuEXDOASnAa4XAJ70VcBL6FcbRvEHUtX3d2AMkaMycODx7lxoAHjAmB3i091t0nd9Qwg8O+d9S
n1ejViqmRawJvAmgB3mC0wi58dvc+zG3xHvRVSEe/CGbYYGQTPKcqADwykR2v0jqFjc8KLwnqMIV
X13NvnYzBIRAsnX24XLgZP/nhOrYddWcuuwCOUPIy+OUgFd8jzfN1i5uG1pjmxB9D+L4FPWfmKfd
Ox4vFGs3BFx8Y0lavm/i38oghZx23Ir3Eg0tgvvefJAhDME2boCWi4EJfmNFkgLD69ELLwi5hQCH
e2Rtu5jbQmRHVulfyoWvLJ5IW5JOtg6Zt3/BewgIZNl7U2bwDo48VeW3UTlnW2ggy1lkouFyEuH5
yn2kXzQAd0mg3nhWdZ9zNXypphDGDXFCNgbP1hdjuyAhXMGDys3eCYRdb0KegkohgIfd2o9s319+
vwoshbSgjsbQ+R7BfMn3g+HTDC7al/Wz4cOPw/7TmAi42JF0BiXnzMko7/Gn+VEmZbZnaPB1Y7Nm
bTrMvXaGM+tTOItnUbD4i22BT23/3Rj4uvVrOkRwMhJ1wI/+IJsbmsBzYt/IGMNewxRAtsEkznXi
fC89VLTjeUszwfbPja1YxV7D+16LMw0cfScKjIs3BK/rf/zDgxiDTv9cL1HTNHoYewFLOr9MHqEH
UxTJPeAeSa1hdOPkNTnyuQBCd729D0MN7Rm7qwirrmdjre/K0kWuDthQBw+7sPzcDvnXvldv683Y
xszcYwX0bgHHU/fUycDTgiy2REEEWjR84/pqGTfzJgavFMCMc4IJZ6H/rWtzWPh5JYcje0DOs8vj
jfGydMQUUFIsykhTYvInDkubfKjkKd4WSLB93Qjo3CWdT+ZEQa9UOXCtyWlY3+LGNG1Mw4f3L+aZ
TAKNsjJQ3+NwllkDgG7iDNONYON4D53+XTR5tGEE9gS1kpSybDqLClCoXPbpYTmEunpTTMY2Ssvv
V3sq42GqOm8c7nxg7sojlN7m6gQDAHeX/DO6YER4NzBaDlUx3E85KngRFD3aYvy2Hgm2KTACvG6g
SEKiEP4bKqMvETw2j5LK54zuO9Lw742QViU0kNpsHs7wMcng+4VUUzVu1ihsg29Ecp2Caxr4Af4/
HKV+ArZbHZatYn1wLB83r0oC8r6RFwTjeUIG/jA1VXQMUZ/dwIvYvm4+pSjNwNd31T0umfTCaglR
WKejuwSjmGeK3JBkrrQPFa77yJ9/qQr0k1Qh97pvZIzDWM954xVxN57zXL/Da04f4Jvxc/3blr3T
lLGBvVzZFbQZ7jsna2EElSXOwScT3oENEvhBP0i20QvL4jeFwWRVqQAcM/nAw0Q8ch6LTxDvAwlM
jt1xvTO2STZil+mxc8p2rs8CBlgavr53fT9tUX9sHzeCd1LhGEmvGc/gfQF7q9L2JnOqLVyCbR7M
wI1z3vVBO8ADtHiVlMHJz8OlPRnlc1CjhrNvgIwABhNBxhUsKs+MouDOPVhwxlmzAd34+DpBTaIA
zCrhW1CUw72Ex9Yhp0hVDORFRhDjSPjLOJK7PZ2gJl9ApSJugHofz34j4GPMfexxcstH5eNZhr/1
n+cLL5oinAV3H4lInnkIw8AWL7iNELB93Ahk2ebc9VJH3ZcOFIM6iJcfg6H7z75hMc7eLoCshyL+
cOYojLZ3yq0S9zHg4FTvqYzB8mfp1dXRKwqYrIY60OeoKYFN4CRTwWlQpN24xtlGx4heVfm9OxST
RvQKCW9qiHg1Ox8F1GQC0GbMgyFROF2gwX/kTd7dBg7Qautj/3H0woP9z6GB3jiohx3VZ5KiEFp3
U/Sc9DWkqF34VqZesyUJbhsiI37pAKKYJIM+sy6HByCwdwcYbm+M/8cbNNRY/uxErarQq3qMf+dz
8kgHeBKoHi/Kdt5kglr+v0kEgPywcqlDunOexc1Rh6i5VXqXShqjJvo/712Ai+pFFRMKae4M+8qK
wtzxOSDwWKf/7JppE+wvZ5UD7tjrs+bZC0ujz9Gsv9Gy+u6Q8r/rTdgGyQhkLYGNj/0cS3Vw6f3v
hBsJoSe3/vXlwvOvbB9GaWn1KooJvIKyJtf92QcOuyyjW95gox4hKOOIrzNNjnO4ixSFpoyA1l2r
mwlAoHOUw7kDXG/3oPXk7TsGIuM8xlqC149Ox7NqpvoYEZ7fpgV4/uvDZAsGM6I9gWSjN/Yw+IVR
6MIjmBzWHwMRft3XgBHKHRhiEYv77kzAMP3Mi7w9MMgl3bCx38L3W3YlE9+vnXasJ00gvOnwn0BM
IwvegPzZKAg+9WJTksTWjHG17nqHKhdhcCaoFp7rzGXfO9BUTuAsdHdNnZdb4ngfIrNwQzHO5tL3
kiANcADlQUnCR6my+RNpUHQBTY1lxbHugH44lFEJw7cwVtkXqBl1W1kly4IIl95fxY3P8hYUZqnP
JQzKYLMMInDSlN8rCUjKrhURGnHPPfhhs75uxAHWwl8jSFV80RX4PUMOfd6NZW2bKyP6YXRDqQan
+axr6MwniXoDjkrfdjJ6TvG22+iJZQcziQC48iVVT2poSbajehI55G4Pc9NCr2Z9pGzfN0Lf10UI
QBCOETB95EPpSX52yNY71DZERuTDfSH061R3ZxB0AfObUTz6fQ8s85Y/w07zdb0PtvVkxn9BR29x
qhWHCBnLI5V5e5M7UXYKIMi7sUVa2jDx/8CDpyqY5+4sYsgY0zT+PLl98CkF239XJ0z4f47SbRXF
FIn6TvGfCQOfNhii4jiwkpzWm7BMhwn/91NkWuu06c5LJeomiXp1WzYgfhMYmx5hQd9vtGMbq6X9
q/iWGUDPMDTvzmrsnWNXdtGNGrri3DZFv7FsLUevyQPIYbETAgvUn0twh46yn4tT4qOcxoBePAIW
dE5ly2/i5af1sbPECVt+v+pT3YZOBcxRd/a9OT/CFBB1NPjgrn/cNjHG6Q6B9K7PSaXPvAPBC9aT
xYH5mBgOmsxNMEh+s96OrRNGsCu/1wltlpSW4+iTIEF2E/BNtQ1bL4xop8UAR7GJqnuBtNkzbaLu
vpQAFbt1EH/28Bz8ut4L29wb4R6NYy3yWE2PupsOqqrhKDDc8mH4Vkl1dOv8dfHgXW/KMmAmQWAC
ATUdgh5Hcc8vyAZORy/Y5CzZPm4c9qhMwLk3qLozb3OYW8M36DDE+6DjjJrkAOh4eABtTMhRg2t3
C2WP4A4ycjuf34ER4iQjXgG/V+xWpILDs1xy98Iftq4ntqFZdparaNMiyeALVg7nifkdTKTd/GEY
RXC/b1aXVq++XjaN2456ed0AkgFgLwa+4vs0NjDwRjBDbdaHW2eGgeeBPpagtR4BUK1uxin9a9//
N8JYJBLaeHyeIb84vOUzCNHjkudd/7hl8w6MKJ7qoQyhh7lwZEsk52Ad397A80AdilSyffuQyQuA
lWviqsQdf1fLkgbYEcfdQnlZlo4J/gfwbc5g9T2c8wbXski37JTrLQ1m28eNkI20J5wmp8OZhHjK
tOE430w52YIm2r5uXMp5Mrd8AudPHFgMyXB43qeHMu7f1ifW9nUjZLHx+yQDoeCsU+XfCCjlHCbp
/b3+ccve/y+o/8CQgavVsmq0zI5UuNndVHXOURLWX8Jo77ZmQv6ZoC6PoIUs4LfB+FHxLrz3xn2E
HkZ9I3jrtuZV4GJJYl+TA2Qh6AW+W3sAiPi4EbfdVIZh2Ff476JHLEUD3FfKKMXqD8HhXp8I2ywb
4VvWpQQsd5mIGjpuJxq22Hky5MDXP2/ZHUy/Pgpttgr3huksZfi1rPvgkJM4PVadEBt7g+VlaqL6
62Z0UdhDYreL+U/q8/pX0lZud1JJEUHrbk74fVKAw3pU/4+0L1mSFGe6fSLM0ACIbQxE5FRDZlYO
tcGquvsDScwgpqf/D7XKVifBtbi7tFygkOTucrmOn9OCyHfvhOyqfjGf2nh/FyKiKk6a6WTwkr93
B8Eg5qH6Q+9NW5nxyu4wy8N50cVOo6nEq1+f/pQ0gTDAiEW8vDlrX7c8HDj/QnXZPAGAQOIDx5to
d2QCRHEbW7Pi5LZ4X+m0mYAU5XTKDfkqKnmuGYWYYglfjFV0eQ5rYyxz+3A2T6L0KubUWKE4zPVO
VsW7QN7ynev+ex/jj8vDLAv+SenOJrytqTeD/SqcTqAyCXa8cn+BXdZ5KHle3FbQ/tlX8NCNsVby
VRv5rxuehOEcT6ekl+CE8W+W95wEpcEy4McpYf903Rbuf20oy/tNS8jkMH86tbU+Uod8rd0cFUn3
ZKT3DI3SqGv6DYaCNWOzsnCOho+UTt50igW8ZQLb0KFRw8aSrYQZuwmA1q2e0myO090fcsAWDUQ0
yhNIvY8EtHobd/qVKditAAkL+3bMOojCiCyJaof+g2y8vfLjlqsLhaZTTvDx2sPrNc7yN5zpzf4q
87UxZXHhzbGuDQNrcejfc+9ZGvM0mfqmT4YIZN9fLw+zYk62UB8FOUdbGcjxlGBlHWP2j8i9u7Lj
d3mpHsVsvoMg5soZWX5PGz01EBiApdbZowHGRZrmYSiHg668+20HWdty63yfeIuyk1eSU838nz4Y
I3YB2+QEWbNa63wvOQE0q2zISeQLeNeVUPDbSbxEe3vPCdOtlpK1OVhODl0eIZLS4J4d9E8095/n
asvvVsKizWTLVe0XI7QTz60aD1zr5+XZmYe/szB/D2i/4d0rE7BBZiZoqqIc++ac93idrIdS7Z1k
i75mJX+wkWVDGJOhDXx11vkQUZTn2tl/9NEPCs7iAzpov+eiuHPmfuO8WhvOcvMkzp0kaSsKdNYE
KNgC/4tLui+Z8z6N89cl7laIwcG1T3M29kyPnWmg/arOFESFEKJP/w6o2uKHXNuZxbI/nL5+MA0j
qwiCVhWyxzhOgq+OqLe4y9a+vvz/w9eNgZ4Dn3KoSmXjd0qC/i3MQC50OVb9QZV9cqTbaLOkj0H8
CfrDh1qTE/WAVQV0xT/KRNXAVjvvPFXPokXrAopSzQF9lyA0bn+PEwhtx37zWXklBtgdAJrS2QmQ
Jj1oHSQ/qDQQaC0IkLlVwTbAIWtDWP5PtUjcGHRf9zrv+n09LNVu4bN95wbqeHkxV7KwP10hH3Zq
gjqiH5Z+9oCOYXDJA931Cp6DeDch4AM3HsTJFmHMykg2VC0JQmiAB2nyAMby36BDmd5RQZwORZ78
HIdp2rh5rcQ1G9tftx763B2VYz7Fodb90Xh4GRCjX+07D6WTHrJtN5eXbmV3bPga9zxp0jDU9wmZ
0ZIXt/Q4zAM7pJX8+/IIK6fyf2D9QAcpsFnkD4NH1YNwPQdUvXPGoiIb/J9JX5ffm455d07gQsL7
8phrs1r+/8EghsSgYsaFvs9TSEJoR6mb3MnB3FVca9Y2qC3p/ApSJjR5QK3SBaIHNCnC5GoX0msf
cWyly8RBWS51pH7IwTq2i7Oh3IM5QJxQdlEbnbdr9mzlALTjegDlIx6Ks06cEh3coPqEWnuj4mNV
+M/XbYcVAoxXxW7lxtj9VodRzeb2d5LyW08BaHJ5hDWPsdJ7ENdkYUiq7MGlqIPI0DFHAJLlEgtA
GVDMjB0LVZmrun59YgPeJtWMxPUH7AwbgT+GHDEIZ3rS+OJ0eT6f7wuxkW5+mwj8al8/JHJycF/F
A20OktN0j67W8BbitGSrivf5yiHl+7er8LEJoQ6ME0DNHUYB6DwZn1u8u+0MZ4o9EJeC1vLyrD4/
UYnNlStKFaKjNUaPt6TgS23TRT6T6MfLX//c6YmtoFfneiSdkujg0h7y2bpEY4wox19VQ7eartYm
sPz/Q1wZVeYTsJnmZx2om74tR6SDwdbb9trvt5L9fBQBSDILrM5Aym9UVwlqbvyx4pun/drPt7xd
omcPgo/egHsqJ/8DpqHfs9zdgvmu2azl5TpoCToUw+ysm/RnPARRmUIGqesjtEeeL2/x2gQsN2+b
JNFOHlTY4jQmv8zUO/6h6gK9Rcy3MoCNhKvHBpRzgmVnv/d/gvq62mmV/rj841fWx4bAyXEMOdEk
O1PXHCHEe9ZKLvTE55KKjfX5vA/WJ/9BwuE8LynO2XvNh8Mg8YAtZXUfe0rvkPePu6Zzdimuqqqb
fv0/8EevmK6NjaNzUbEEzCBw7Lnsnl09fC+rKngM6RbhzNrGLCN/8DyhKoBhVJ2dp2xY7ivNuKuy
8uXyzqx9fPn/h4/rqQZhdxbi5yPhVjdItMLzjDlc93XLrwHVhNqi+rM48SzvJ463zcJ1Nn772tJb
Pp3IGcp3vcBvNz6UaA0HsTIaQek+HaFQfN0MLM+uBQS9uwnJyK6FGuLuzw0BChIbOcja6ltOrTOS
qlYsX/e7Bc+nwTex3be3sj42FE7kbToKlyJkJACM7QDtmfflwkxVDeCwubw+K579H8Zb4jR5QQBW
2dU0exwMv5PKe1aAWapsCzW0sko2BM5NQL+vnRTzyKEWsUNGiLNzE0K+tkrLzD54QKsbmlLEO8yg
aoedyHD+Q3Uq3Xd0UzZpbYzl/x/GyDMiZ7RuYQzf1+UZHW9/CzXGBxN6fnR5I9YWafn/hyHq1pGg
26wxhJ4D7w5dsf5NBSjMdVmZjW5DM0PfI/9yTrzIniWlexCUvpTau6kAp7s8g7VFsty5VWXWiCHD
DNocSAVZJP0xhozxAcqaW3oIa2NY7szbkHldxQtsRBIHf+UpZ/VpzFtvOHR5CeHW66Zi+TVt/aYI
QDUMHnEfca8NzZuoSf/FA353IzCtzMSGuWUEwuJOJt2IpN6Z9Wbf1MWBpFuwrRVzskFuGRtiE4fK
jWq/PdMWhTFHsOBweXk+/TgXNhxbQDeWZZnXvLDRJFE/lO13D9zZ1zys4uvWodMMRUIFLZqXVHde
tjNzVs/7CbR8/1z+9Z8WEvF92061y6ZRNs2Lh5sIGcdfwnMg44aaJStOgQruCZIck5Ubi7U2nGWy
rTe5vQpZ99JL+Ypmyq+kxTB9gn4aFS3lfcd4EDTeUnj79FKE2VmmG/tu4Lo8b17qUUdMVKcpgxt6
4mbO2TPpruoph3ztMtsP4WpoBciKap+9SA8HH1+gMSnFa97lLVoxMPtUKhO3LL00YC+6bSd62+c4
vKEpXlX5xgCfeh9+vnV1rFVGEqcm1YvvtQ+GoHrZQ0v+yPhVlXcMYJ1KRVbFbVJiAKfuy5sEb2k7
qeJ5I1le2WQbdd2iLDjWMN+XxZ7aPtG7rB0Pi0Fxg5GY723U2D5NDzCNZYM+bHNWB2XFpVe9hAJ8
q3gFCT352NWa7WhcbxRA1saw/J0nU86M6MmLL5qbbIohvuzLrx1UFmk8PF1nUJbPT2BvaJqiJS/o
jVZfAXiQx0LwLfrFtRlYLm64MCFgpO6LjGW542Y40Lx+MHNx1wXuxgvhmktYfk3YPOemSMlLFvde
tRvEnJ0Hv3V+XV6glShlH0cy0R33G+q+tIhGoNb6CkmNHgDZPuoozqXK+8lU90VxVPUvD7jigfYB
JQVUkymKwy8G6eBjOIER/1wGBABTNMSUzcYoK45iA7EDNfoMQtv0HarkUa9xsa+H76QKbsaK3hqR
P16ezKeFYi58y9vFoMmYGKze8qY6yQnPUyyIWNA+KGf8GqfuCdnEhu+vLdzy/w8uKQdUCHMUu9+p
W91SEBip2b/hbv58eSortmzDr6sFiWtYTd+HCdhuLh8N8b9lNd0PfbcBaFjbFMvhQ1Q9UhHr4qXN
83tkbV/A4HY38/BBQjyrrPxrSnbYFMvn6wmE113lzC9tScs7d8rFCdiJMLq8TmuTsHy+quIhT4rM
fUmaIhLJ6B5VPX5ftjmNlxcxr/t+eaC1/bYcPwYzUpuXfH4JOWr03bC8e/bA3jtD4X+7PMRKbLHB
16DcH3wP0P4XDqT9t7hrnZvKYebvy19fmYBNzR56jgb0p5hfGi8Jwardxkej+joyE50Ol4dYm8Cy
SR98og6HLJ6mCVvd49WM+pmMcvRcnS5/fcUlbAh2lzi0HTJ3fiGaP9YNvNtw9wRes7/ZnG9QGqwt
kuXVEPtWYCU280scJuRYxD7IcxYWLByB2cY01hZp+f+HRQLdNB59wMX5Mk5e9wCA6ptbDXojKq19
3PLpIUeDllOR8WXycAkvufkuk2YjCVlxNZubXTch4S5QUO9dVzxqYK4IpT+H0ERuOf/Pg+TM5W1e
2wLLo91wAgOm0eJ9kU0h4fQ18Ibvcwto8OXvr5mR5ch1PcUiYU7wHuCxcLlzVFx9FV1xmpNyY4tX
VsqGZPMu7Xkq3eRlZt0Tld+rtrjNenmcjbNLzBYd9MpEbDp2Excgy5775AUyDuFumUnr9d8XvoSi
DzfsaW0my/8/GGuSgxegGTEGm/j/liEQN24S5d0sl7Ptw3Tl4ObLFD8MY1pcj5PQY+9DIL8O8zPF
NXCxrBLb0s/PlSivu9T+B7bdSk952mfv8eCDUrn4tm23a9th+7WHsw80JeydhwM604OzA1V6OnoH
hmGuMl0brE2y2Q/cPKTvsy5vYVeT1+xIHu4Je7s8wIrv2YDtMQCHKwRT4x/+GN5USAGImG5xbb4u
gnDLtbXTiXjJEP4sEX7/clvyev9BIVXP/K1kcyUG2pBtkw1KF0PCQChPv04lFIMdD5o5l1doJUG3
0drUZVWe63p8V9T/FkJTlvH8xHHRW9I/NEnWXbHPm+CawjYXNkJ7qNTYpzXP38Gyg+duqA11xZMK
FdH7y9NZMVobn104ZQ/sRtq8O0Ulqdwrqsb5lNe8AQXUXJJhKYQaPLz/c3m8lb2xaeqK0LAW4H/6
5od4lTw3JfFkhLYwssXVtBKwbF66MmxqhVKe+2YkqFSLHXfGaWh2fBwVOxmvAfkxJIe7OtyPQZLX
G2nDmlVY8SsBcKzN6ql5BxoPNXX/2Di42aJ5fZT9IUWo7A3+v2nhK+HSxqX7qmo8t/Gr9xDxcTFA
DQcqp3E3FH1UIPdV4dZ74NpQVlRLiPElH0X1XmI2y+zgtsXQH0KUtUYw/ZLEP1w2jZWdsxHq4N8Y
+lgE1fvgD98h2hUBvxSxMDvk/Hcq6YbBr41i3UZacOHyqnar967tbho461zBACvxEHTuHordG2Fi
bdmsSBd2KVM1n6r3qc52y1ALK7Lu4z3Ej28yaSLAs65cNyufKZuxGTQKde948TqkgOBlzU0i470q
/lLT1m13xcBtfLrOHbeLw6x8j2W7G2h5iie+w0vGoYuH3TIfgVCoML/LtrCyfDZQfQBuknhNXr63
Xb6TrDjky80XPuSCP+H/K1ezuVBR8aIBQcb2Urj0nAQyCsb+BhSmhzElx9a5SvmJCxvAnrUt4Rll
4Vuded2vVFbaB76EF1tPJSuB3Eaut6RJ26bU6l0j+2hdDpnG4hs4kb6E+Vb+v5Ic2Kz1ZgjwNtaT
9D1emvZFWp5aGr7IkGxs+h/G6/8AWrFG7N9ZoIvPSgJM/BvlaCUodj0FmYXcd8qXpjw0BUW1dY8C
XOk/IlRUxV1OCxXme0qJcUJgqGoPz/ulSUyGgk8bD288nUArAlRsv4W2XjvALG/D1TCpmikc33SW
MO+eK8B5nnsXRAnXHfk2Vrz2EjTqpH31RtOq/AXCMgqE48h/XHaslZ9vg8X9HoSUeDJq38qqyABs
TWvSnkynvC3Y2Up8tQnhB1QtgHBtu7dFF28mZE98foxhg15O7wp/C4W+Yos2KHzmLJ2Dpm/eWFxI
84sOYxB/R/7k6p/dGPjJ0+XlWpvNMvyHewkV0KcMgaN6k6y8W+KrlMWexfxuCbDoDdyw/JXoalPA
56no85mK8q3WwL8g3CU4iGTbf8nRARi7ZA8GsqiJrzzTbeA4OtrATQeo6QuNu99LhXRJH9oavVmE
vCbJD06n66rlNjg8bJUbg9ZeAvfehs/tkEOFxJ/Lx8u7sxLzbMLSKklAfADMzZuDdTvosZqjKiRn
qvl8aOdqi+d9zdYsl697Ecop1+lbYfx2BoCFNw7ewpxW75upS72N95eVYWxg+Aj4NHdJIyAeFj4Y
lUVpELwPaX1zebFWPN9GhCeQ7vPatBavqqVj+45mQ+hLdgDiONddTm0cuCk515DKDl6nqgX7oYNc
ODmPM98pf/hxeQ4raYENBA/mUg0FQMWvBKCAqM5AFRnXQOlzJB7UUHHoDKqCdZWzjdxqbdEs/xfA
RvnGib3XHrRtX9I4N6+ZP/ZbjEprW74M+yG8lEJx3jcpfYWK1NCceOsG5C4kfTsfU3/UQ3R52dZm
YZ2rCXV47pbolRg02lBagLpCsYnsWnFC10qok6advVIJdUy6IVo2omzMW8+D2yYONyqCa0NYybSh
oxNyV3evcS6dV0LLJGbRWKrJm3c9skR3+KZD19larrXhLH8vW+r5vHfB0t304lsc02Ifx5Lc1lC7
jpKCs/9d3pbPx8GpaO0+0NgxqDjSo26z57bGO5+k5e3C2jqP19HacgiH/HsQKjOV0HRIj/GIpK0e
a7Hvh+KvyzP43LACG/ntT7Rx1eSro+inH9LgapBRaEdc/vja8iz//+AcI6TI6maE1QKjdmhx+IFq
/OtSQXVD9n55iLXfb7k3k8RnpSezVxwg/i81yPS142l7lVQB1t5ybwRbZxaT0a+BSXyBbhV0kO6L
mCVbJ9PaElmObRxShbJV+nVh66nH9G9fuSc281u2efH7PEQFNvdprcpScearV53o4YHPFQ8PuvD4
tOslqYMr99ry8B6PUd00+lkky/Q7Td1vAWdHPObeCvT3blzJ1xbLcuvWZ1MSNiaPwrwuz9B26P7X
V0aeWtVAXl5Mon66yqpsBHg+jwUphZdFlWag2wYP/G5m7nUP9oGNAR8lh455EWfRmDTebw+ZsAFV
7MCfOVfZFinBimPYIPA2AYNGjtpLBCx2CYopOZ7mYbwOlBPYWG+igsIHRzt2gjUyQ+ttm77xwe+6
jSvU51l7ICy3hsrGVAoHSwQNlWZXDKE8pQXPbnyw2R8gXDGh0DNcxVfIAxuEF9RJoVEYyaKpUU8e
TodjSVp+us6ULAd3Octqz6uwD4p/TafK348LP/x1H7dO7s7UiSxHDUsaanpjJlNGvgm37PTzO00g
LJeOKQ8yBsKP10KjAl8Z+qdkFCbZ0VTNvINCTMSKv1KzdYdacW8bcJfPne8nbZFFJQnPQ0a8nQHb
G2g2930SbrGArUzKhttNyJpJ1wxQQC5BBsKLg89v66o4pG2yK1n4rNznySPXbb6Nvst1mCZ+p5xn
P3FRaStADpAfsqp3r6scgorn3yes4LSpwyx0XpZr53LlXJ7dprk70qHbI52OLtvZyhFiY/DqeRJU
tyI98m7pTEL2UY4NhHE305C1XbH8nWSFcU3hOy8qK+7Sgewz5IJamr3RIOPL81NcPNT5VnRZiY3/
weKVWaKqkGYR6pFwmQQESsWx94Yx3Dg/1tbLcvrCQ9u4N+ECWAfzuCc9zyO31ew0gQfheHlLVpwl
sFzfQ69pxaYgi5K0CW6ICNmpzTr37AFnuBN5deW5HlhBIETnNleOgMpXOBt2S4IZKkHcM/4+4XH6
3lZpwn9fNyXreCdVz4apRjRrjRh+9qBK+lKE3uDsRTbT73PihFusoivHi43RC2Q2G2hGq6hpBvXQ
0PxR+tkxrnl6cirFdkGwBfv8vBmLBzY6D28vTRmCn+6FoiikUGklOOITNz17s3NClgGmfhPV/XDu
Bd8wjbXZWUGhybOcc9KoKJjV2U2SCHk4YP5x+xWXyNOsgq1y79pAi21+yO8rP+npVFdqgY88ZaYb
9xOoSfashiJZ28goBi/z4bJtrA1lBQjPgH7bYSD5Ftr8g6xfAzar7uIgPjthQXZB2j1fN9ASMz7M
yR8HAt5vcG94cfIkhvgfRZy3tqcnNpFixxr1v8vjfF4ICXwrRDgQAipDFL8jHkDIvmDzy9BnN5XX
n0XZ/wBY+3snvY3wvRLvbPxe3IAxuWkCHXUsjOkhIEq1xyyjRb9hcWsDWEEC3YYexeb4LzmYbbtG
vxstr9wPKyhkQUiKxClVhMe4hyBzQO8f5l+6nB0dquXOk/rb5Q1ZmYMN3ZN9p9wRLPhRMGju7LNa
qIeSqMFs5GorFmyD9wK37qqhdfEgWsan2Ws1ctv+WI7zzSx0ve+kv1GFXJuI5f49UkEjxwEDNUy+
+6yf31vhhcnGJWzt85bTp/HgdL1DVdT5rSE7QUs17iZpxquU2dEHabm6wwrcjeBokTOo6eBDdjRC
Ynvtz1+m9cG/QdoDNeOkgy8kqfvOupLdOu5cbBEdLT/yvw9g0GX49+eNkh34bXo8SHfOFy/r2r2X
DpGg8RbcY235rXPfmQyoR4CQiDrR/PZ0x34Gbtptrc5KVPIsR3aYdp22xtp7ODpGTb+gJvyNusU/
oAw6d+hl7Kdyi0F6zSEsz14kFP2JpSoSbnw/omt816fzC5NVxBlxd8O1VzAby0dlB/H3RqoIAjbm
kGs2R7ipkqvA0YGN4UPfophdgkA+m7yIz3OaOF9AcgPs6eW4tPjVJxbFLXeeikTyOUdcmnQaREnm
nz23ODdCV4e50xv12ZW9sNF7HRkSL/CUivx8RpU07CIE1lPPUYtPqvHNDYJ4I3ysTcfy7loOGhR8
GrvukLtxDn56vD/nxRjhcXojAK4NYbn4ALS65hqGBUL1e2T1u3hykv3IQ/AZB0+Xd2XFz20cX01o
UqN2KiNZgGxY5IQg5Smb+y6szZXTsDy9G3lTuh3MNgQfauhjGqF+8ydz683y5vIsVoKJjebrCqFz
k+BwbYFmADmK6I48nl+v+7jl3+1IiejdOI1maYKvZajmcy1nugXjW/ntNowvbfK8SCYsT6WB5m+H
Ptm7mzj+le21UXsxk2HABpiQLlLIRbU/FBBgY1FtPKquWKiN2eudTKVyEGnUOuy3ZP4L2CBotqug
Kb+r+VBv9a6ujbP8/8Nh53czMwFIxJBk9g9pMX/N3Q7TIG9dO22Ep5XIYYNv/CkLEqGkjEw3P/Rp
F+50Th6AYzlCnQMOvgVfWtluG33DPNCjgcg+jaQ3oFrj+BCcyfJgIyqtnHs29iZMuF8DE5+iBJjc
cihZ3ExF81Aw99CItImYNiNYg9lGdXNlW2wYjnbknM99jblkfnCY3OyLizejg5dWwKBu8W2uLZiV
iaRjkFVjWKaoCKp0F/S6iPzZtNFl5/7UQQSKpv+2LBdAZkliU92nRLnDDsQN3Slv/NHbqRHsVJcH
+YMF+c/Zh1EWo/tgv32bDGWJ6u9dk6Mc0J5RiK7Nk07rir+VIbguyr2fzjybjxkqU3616zLFJ7Or
XeP35obiQSJ+mkD54J3zaXbr5jTFVaXfRl3oCjLBbkPEcUapuXOvWxe7wyIVgKlOLSN3Q8YJuaO+
n0KfSEyyflLomtsCz3xqQYLbeVoXEvDTANlyx+uw3w9p9UOo7nlWabOnrt4449YGsQK4R2iTgbK/
u5tAQYQYNbAcHMfJkM/Fu0qLkB35oAGS3F/e7U8jCTZ7+RkfNlu2qM32NYLUmBpd8tsOj7es2IOU
LE71bcIdEFIc6h5conzfgK2q3SpxfVp8xMCLjX8YGAmbJ9I0T+67enTHIkqhdw54Z1gH5ODUaeH+
j0OcFmd9BQJIEP2VtMvjEy6IYqrPl+e+aumLF3/4DUUzo0UfSJg7ydDS9eblU9vj5ami8ICIxXSU
N1xV3dzeD1mC1/Rdm0qlblvTN9WP0FcepM+mrpctumYHYf4nWzOMfzMIYVfyqMFOx3YyB035VQ+j
WDMrukDHre4GxtJH3aJbbDc16VhCAqC86hKL71vJT4KmubpqQv0EdZnwXpOhyo5FmbZb9Bd/Yu1n
ocW66UgdxKWciXfn4rwthgMbBpQZdn0C7ZHbiQMre98SkdDhbs6GDnycGilYo4/Q4nU6ukvipBPD
kZK4mJ1dPxWhi27CdiDgh4gN6ov71leFyQ6iG+rwR2NC3yQHOKpauPOBwg7NjkIR3Tu1I7hPunPv
x0GR77OszZWz1xodQe+XbevTg0Bw+wLhBtlC7Sb973KCGJycAklOhTEk2wh5K98PrDBRp4KNGZ3B
6czkRA/a92J+XNA23y7//pWjxi7WopTOQpnK7CkBdxkoilnhvSR9YoZd42qzcYtbCT52mXbIihks
XBqal64nAcRvBAjkgC1nJVTAqKi/aL8dNwLdHyDoJ7Zn91J7NC3asgzZ/ZzjtdGLPCO77ltMfbzY
3LRtgwbAo6AZc7sTNHAqvH7IqeB/d12d04duHKvg9zDIMPN3WeBAhOnQK9D0iL0LsCF5GdUweCOw
tCn4pm6nREL3/UuRMfZP2YHn09vow1o5HZi17dCkFLKSjrovjHpDE7h7nDO/3A9xeGs8VLUub/6K
cdn94KXMQzN3TD2ZGAo7B1P3XnMXjPCgjcxvZRq2KtcUKNL6kIK495KSQziwfS1GWMBs+FMJEv+N
LV+bxvL/D+Ed9YE2I7kJ7xzB9QmdORXbBwpceYfLy7Q2CyscJ6Eou0mG6X0Xj84+8IGkBZP7TSL0
DSPN1gn9ObxbcLuQnLBmzhI9I6+pcj6MqGDWhXvqSicIfxa8l4V/GEZQFJOoyau5+BG2kwzUvpbp
3Ls7Egxh9iOP8d5eHRM5oiFhNwcUEJS8gzrTxlKvhAu7z8HH+BB/1PFjnaOhIY97eXDnXBxLPc8b
NvPpbQFvrFbyy130MQM1192lSW00OdROQsRfuZenoYczOwz7s/GnYsJZ7IvixfBS4O3g8k6vWZJ1
bimox7Q6KKZ7RTwWuQItHTtBpuHl8ufX4qDl1SgxIc8m83gPierwa1dVTz3r/2lIM0f5HJf7gLkb
Kc+Kyf6n3l7lNGzDIr33m2ked+WYm+wECuxC4pkF6T47z+jjTseNdVsxC7v8PqalIRLy8HeNQ5m3
Z2OADjwgokSzD8q53sqLVtbPljBzk1GDdyUN7hKSLshZluN68fck22DcFWGoyulGkGQevvdkbrN0
w+ZXjMLuq/dr6HfF1ZQ+yjB2m1fZtE36iPLRuFGKWvu+lSHnRnRIeXHdKNK0efJiNv7A1eD5ssmt
7cwy6IfYmNdxnUHWGpe8wJlOvmxvRMfLJ1PiMnN5hBV/tYvy0+SjCWmq8jvHL8r4gZUmqH6lrVPj
Vo8n2Yrc4pgJ036X9ongrwX6KcmwYXefmzmzr7CmLibRQKPgyxCAiJOqjh6TQXZgFhp+hNWm1uMf
PP4nOYVdhtZJUU7G0/Wd40IlM99xWpXzV94kbD56Q1Wl067MyTD+0p0vQCCY+mjr+NJMWSvPlOIm
/2MS0pl+xspLeXe8vPArW2srXwW5m5Slw7t7o9o63kP/w3tL4gwNdaRPt56GV4zTLsVOFZmpREvP
nUjr/lghSf/LpWwr+/yTz3y2sPTf5mnieQyHRDT3c+FpbwBzqpDyiy/yCaIAwF5MEtKaoWb3rugD
Rg/OwNxs3DmOqMwjkAx58daOPXGHN6AjDed7p3DjAsl46UqwdLqQTzxCjd1Ue1N7/IAMhLEbZTS4
+IB/GvPxocw7R+8GUNyNT3kfuHMaDXFaZg8tqJjw6E55pTnIcEe0/u4KB7rb4CmQXRGANJo2TGxp
Ka0stF21RAeW0wyzbu+nsCZPHUXatBeF9v66bCxrn1886EMcUKLiDKB2lOwb8tpVRftl9lR3XQSz
+20LPFVyL53FrQyc+TVOs5Lu5l75W5oAK5bOrCBG0mByKxYnd2MO/uZvXh/WIj9AlVwFkKmt0+zX
dYvE/r1I7lSO8Rir8g4E/dqHRINu/G9ziCLlRm1ybSKWuQ/Ma6q8LJJ7v6oTtsuDTsp97hB0S/Uh
CaqNyLC22VYaA7q9pnVArPiIVA1gBBT0suLMBDoDNuLu5wPAgf69UAIaGkngyfKpZQH5lchONY9B
VZt+w6A+Xydqg3ihpty5vPLq7zxzHbKr+6pXX8Isy+Mlp+XVxjQ+Pz6oDeMF37sZ27BJn4ei7fcg
XhA3WsXpPhU4OroEClaX7erzI5LagN4aeYsS6Ix8jmunA7jWuzNQ+NIuBGho6Hd7HTCYttjiaP28
5EZtfK9h/TBA52t8ErFsdm7ZVkdJgvZ3qcq/gDfrdjVB53XcM/eGZkF0eY5rg1o+mncy7lPIEz9N
QdHsJ2DafBF8M6y8xzNMiNejeL/QlKR6y5fWBrScNcHji4t7wvA0mKL4M2CZld/M/3H2bT2S4kyU
vwjJYDDmNTMr617dXVVTnT0v6OubAWPAmJv59Xvo3ZVq3EUi5cNoRjUSTtsR4XD4xDliKg+o4rU7
BiRWLJLHqAbP1fk5rpml4741ulHaqojz1zSHhK4SKbnrTdhfZXPr3Z4fYs2zHNdNc4UxVDC+KN4V
N6ONhqdMk633pLU1cy4gY2pLbsB++0Ly+gfvxz97xCbt7UlX/tAhoAnYtDhKt9KHFQ9zAcEmT0Dg
NHL1ymfQfocZ5bdp04rbMkKDVRFvjrPiYX+9mLTofKPQVHtB95n3XVRW7lONfhsVgIKMVUNwN2bk
pqLwuPP79PFVJHAzz8B6WZWiCfu1HgN6sEisweaMrxMdQgeWQd40QcaxkWKv2J1bvK8LncRm7kHR
BzrFA8kmciRh+q3kYCK/bDrLyO/SgzRQJWChjf0EtdCs+i7IQMPrREcp7ovAVSVVdeiN6uzBGPDs
io1FXDF2FyqsimEyRc6b19HnbD8KqDnOFiZyfk5rX3cCBAGMoPFV1r+OWdc8AdGYH0vDwvzCJXOC
AYE2TcWRFb9Yfx7uxhlbrueoujYGle6J9S8JUAwbY61NxYkKUkuPFpK0L2nUJW9q9pMWCUPGt6x5
zU2duGCHrCroIOvXlE0xuVGCGyD2baBaAIdGO0Ksape1U19vPNGvGLRbdR7zKu21rvpXaWtTgxCo
9vBSH8qfFRnj54u23y06p3mUJxXuvi8jRQV338dGRN+zpJ2m1/MDrIQAt9Dcswx4kb4pX9E7LPeq
6u0RAlzTTrASpYla/uHJ3koh1lZs2bl3DsrxFuW1fZk8W9J5eLaT+losdOJZRoKNE3zFyNxiLR5F
1EwrCt71uWdflIr74TrOoVZ5fX691r6//P3dFMCvz9CQl+pXOYXlNRddglcnUY1bfalrS+T4u53F
WKquKl5NibbtQ91yk+Kxmkf8OFUsoRvBeG3bHb+HXFADOcFIfOF6Lh8Uh/RNips4rpMtu1sUM6oq
DDe2ZMUvmeP3xMtt77cjev5MNka7MctNegcm61jcWxkl3iEbgAPaqBmu7Y8TBNI8kCPeGOPPqD5H
jyA5IMfAcvN6fvdXdsetSI5dbhjge8VrH+fsmvCGHOpFBSQva76xMyur5VYh0aVhWROy/NV6Mcdz
IHvQBKkNFFvongpvK6dZWSe3CtnnLCG0TzN0FJLA3lgA9eUj5ah1bez62gDL/N45SigTyA6jzvDa
V9BWM1PR3UbdtEW9tLYRy9/ffb1n2gQKCewrCXhIdsHQQ/mKjlF21TZdsnGBW5vC8vd3g0iW6jHs
Ju8FecqgQY5fpM0OTOzi6rw1rW214+vgZNZ9iZLaCxlYiSMXzzG8anZg0F30D7+fH2TF0124CaQU
Zm4i0b6aqENP5pWZgT88MjNUTO9DaBfYT1R6fPjVo5F5vOwNInDRJ7aqwNIAMpNnqGz01V4EYPaU
bN6UCl7bf8fNxz7zVTHa7FWbwRJUtmoa7tOuStjdXE3Fxgm/YgAuLJjNEAcEiwJ/VoNG1wrXCpoR
1sMF/vzerH1/uQi8MzB0ybU2i+f4uVacfpLtJMC3pVq04pz//h+SlL8rk+jG/O8AchhSjzCffu5N
WfjXTZKiGLlD7UF7ZmcrnSQPQR+Owwn9P7b/CkTBQKEFxZquB62ytCJ9LRIvFJc5lIsh7lFNa2RZ
0heQk/A9J5m983HnPpyf7dpqOjFBCr9QVRfSl7BQdq9nSR6a6NI7rVuoTpUvwbYr6Asu6njD43Iq
HoNGVqfzP37FoN0SdR5GY2h9HbzwwQPNFPNwfd2rvJLzgRv14/wgKwHHZf6sS7B40GikLynU2/f9
1JAHHejHNm6rO582Fx5hLmaYAZqTNAloNfJSk/LKhLL2vwZF0tGbGE/D2eNQ9kJvgAzWdt2NBNQz
Ta2wL7IQyYnXBqiVgeTz1mPxyvddEHHH0o7Pthe/U5DOp59iKDScogGt52/n92Tt+04MsApSdaYo
8+ccEMqDyqN/gfrduhKtWJVbjxddq7KgodmLnVCIsTSd2D5nBTVXHWQXj5fNYLG2d1GMQ2wvHtXQ
v7I+G6pjmrXdv2HrN8UG8GZtEo5foxsHWgm9n7z0M/SB8jT1/2XWVFdRPct/LpvCsjnvplCDBiHK
eeI9AOihDzkyoyvfrzZ2eAVIFrikl9avZ7SlFf5n6VNT3AF2hyPLRGUuvwkl4uJRZENb7zJkTNEh
ZR1gOoJXyVU9ABNxO8u5ZddxiTtlr6hsblO0ORafWN023gEKtrgW8t70Vu36XDfNAbzysbzOU01R
qxLt1Fz7lHf6MHUsCv6N26wNNlpC1kzXuUTIBrI3WZGKZxP100PfZ/quiapv57dkJW+hzq1B87Y3
EirkyOFx6wlKdsixI3ZAtmfK6rPf6a0ayJp9ORHE1I1KMshOvaKPZR6fSE8hcK/BTamAW7Hl4fx8
Fm/44Ch2QSc9SKP9AIz5jyP6dY4LU6hKM7ozfqUPc+BtrNrKXP7CndR+DnnbKfqc8r69D5MSuVdH
x0/QhN7KWteGcHIK1uWzUGUcfR4FhJrJHDd7piu+1zUg/petlRNRQp7OTSMa8fjHHcXQn0KB64+G
qtYuo0m7sSUr9utC+iGDo20RBd4Xy5myt73U6jhmA8s30p0VE3ZB/JpFs4LcqX4NqbG3OYijRRqx
vTSivzfNcLy8uOqyatqiCUYCubZXluVxf2O7KkT/c0hHhMlIF1t8H2sr5ni8iUMv0GXFnw2emu8Z
H/hrFg3xxt195SEdjJ7/DcNyqCaKF5FkYQZWszx6VT91oI7JQfxJQBPKn4JAgqKYSYrOEYnIGN2I
AWqHYj9CNgc0pWEGqFga1um+r2htbpgFoUK4r5sSIn8HVTLOr0I0BXXiWE15fidKbtmrBPkmnrOg
SNDeiWSq77MsAwlgxIYyQZ7cRRA4FkFISHMY6w5w6zxOTXZtVaKiJ8G7TT6VFd9y6QF5CZYimsfy
GXxkFdhGLIVWGQOqXuDVfrYX6RPzwKUJTKt2wJNkkz/jht7IGxNm/njted6FOZPLEmi9Eo+fed1A
nqcM0e7TayQbZUuirSrfWjB1QzYeYqJoysyzBovGY52Wr8xy8laHxetcZVuX2JXdcFlaQf4KyLpn
0y9ExWV1J4wU/womm+SpbcxlwCkUuv5r80Y2QHl1Wfuc1rG8U7EX/a/y+i3puLUpOME6Rcc6mSSV
z4LP6UHg9rUj0VTeQCE53yhYrcQEl6U19To81Ib98CxYnjyx0ZgnMPFvaaauxFB/mdi7zExUOc3B
YSSex6xvWLwDbn6gX2sx1+D+mVsK8n/Qc/JvE9qz9IXIAJeqdUSCgRbRVmLQai4hZAvM4a4ctbcF
k11bM6fyMwYTYTaLki+sKEV0J7O+Q9m16/1fFx2gLiVrADamMR5F8gUcmv/g4dB7gNqXePJBNVXt
4jrbxJouVvpBVuOys/KUe0DLeOUz49FwC1HYWxtWKZBImThCt/JbCF3vAgikjYLGit//oVB5Zw2k
AyM0VJjVszILV2NeqF3Qd/rWgCcNmQFyw/Prt7I/LgepHrwYPR1B9UyweNmj7VAg/9JIy+xlTkMc
s65D47W0t8mXkJcCuDvWAuAKkuMLF4osE3u3UDYa50zpqX6uTZ7djGI8Qn0luTEBnvWK2GwVmNbW
ybFjnk0sgJideu4TEKuj2y5/8Nro+bJNcJKNtJMTGzycIgJ9vIceGOmDxlPBRrKx9tOdXGMpdgrP
VADBgvfzniDTv0UD8utlP905n9CSUfpBFre/ZVSrnz3hU3YNukAkH5d833dZRUcwBtIcL1GvPbrv
8gMaj4bwPskBXd2wz8UO//Zr32UUzXOBfiVwJv5j4kweOBCFO1CfVLdxX231h368Af7fvKJdVwzR
5H8BUBJsnFijxuwSRb9etkTOHYJ4JG8iz8v+0f7IHmqBt8a+p5cFCD9x/Bfa46EtwTrzyoM2u+Z1
C3nbmYECfWP9Pw50vssqWjcgwqflrJ9TY7m/t+jsyyBnHxT5G8SM2n7XoV7Ybjja2mY7Xmyztsq8
PuZfdMvVC86lf2VE85eZ2P+d34u1ARxPljMuiDD/4Esf+/pWV220R99/eERN5LKGCz9x3JnlWZbE
pfaex54n0MiVV7Cn6aHmaDXWcWZ2LRfJsRnHLW6Sj1FIfuK4uFRRgzt2QV+lnP7RJWBh0K+GwK0c
6d3cQEMrnOSeJnPBdi0YQDbs4uPzFpxtTlwPWunzqBleOQOoJc2b+5Hwnz3eJXcoJPa7okdXrI8T
+PzGfZh9xX/1WLIhCwguCtWJU5nSa2xj1B7RR9CZw9QHyYPXg/72QJi3Jbb7MRkaRnT2EboIqVLl
UJ9MFiDmZDH76rE4LXdxGtoryvsTGRsNWsauuFasYg/QIog2ZvuhmWJsZ0vBW8TR/5g1J6As5uvS
xuGxkumOzMnG7n0Y8uLQRYxAFWTyJxXUJ54F1t/VEX0ljfK3ejxWfr8LFonmqK1ywPxPbciap3qo
ym81hOJ0m2xRxn4YljAB5zoRVFFnIwpRARYPAVpby2cF5scr2aV8B3io2diID60cwzixW2WWz1mT
6RObI3kHwZNqF/gLtblnIPkErKJR6T6rho065oqVu5iRUA8yEZNp3jjKNQdWTpCUleDQJkMsbuYm
ual6z1yd96g1E1j+/i4xC/TYezGSAqjXVt4xmGz9YxZ+xTdWbu3zTijP2NjXeRvWJxrF9MAy6z2i
s3frYWfNwIL//nhcVZWfIA04Qe6ho3ubkYR9mb0hIjuFatqWH65NwokBeLKUYcX74K0f0ZqXiz5/
gPz5Vghd+7rj5WEUyFLiUfptROn6MGIq3n2cUKUueZCKQxcjIoG6F6Xk6jTy5Kf262Jf+vL5vPWs
+J8LDgmmVgfzRP039GbrO6AMTf8M683oXRr63LzNKDIezw+1skwuQASaPCbSKTR3+1hO90SiMW7f
pEO3BUNem4rj46SYojLzSfEWtiy6T/HgDHfI6dB8Q6t4ar5MNfLly7zC5Ytj6GwOgApoEBjT9JMs
VfUWMLJF2/enyPpXsowdX5bwnU/3o8yrqhnJg5JB90l5Vns3fuEl9FPGJA9/g7Z2iuZrtOvgjb0f
BaMRGqpC851hBbxk36P1rPydpmisRLuMTmT4T5BAGuvIiiyzV54XjPUXVg7JVF2hvTntfeyHReOC
mvqxeaW+oCF0BWbatHfBlKVbrBdrJuAEE676FlQpSfOo6RhcmcYXbyAvEJeAK7BqTjDJpSls2Wn/
jYCD4hrqoCU7lQVgoafzBvxhgobvO1FkjK0calEnC0lDsx/DHELuSfaJV7jL6FoOBznzGwpRx46o
jdeXtQVzQouBiF4GQTsN5hmtP6XaRI92GLdekFair4tGESn4gcM0Ct4sp0X4xFg6ihsyaJ9CoqbS
G9uyNspyJr8z5tkbTYIXqvitATTvKPyRXMEwB+jBlhdhHOO/6CZE3fCmBDnx48C0PQ5V9kuNudoZ
IF9uzu/9yonuAk1IYkD/oiyDQjK4eqHIQE4GmrnHIBz72zTymrsO5ASH84Ot7LorNxtlxIY1QZLs
T2MH1t6qitkLuhmb6bKcwYWekAhNYmBSaR4B5iLAUakue/VqpbdQAiue4mJPfACMxzruER7x+AwB
w/A+J/FwFbKwuwnyGudMc99YXCrmLrhIIBs24Hg/mh4Bb0WH9Zuu7msuvtpq+n5+O9YM2PH7iILH
SVHcILROwm/c49O+Cup6N+uR/jw/xNqOu35eFrI0FfKggPi8+F1TzvovujPt1pGyMoALOkmrpogJ
EcGbpjZID4EyOBk8lRUbGe/a9x0nzxmnQweyuhNy+WGh+40j9eJB80xtOODaAM5FgaUyHSfgF/5v
9mAztIWN5Sa7wsoWUyd3YBCIihWgBqe0HsfsAFk4vkvknLVXGY7XjaRh7SrqNoRKTSmqm615tAoa
VDqCKmUe4CCUeKO8Nj76ZMK0nXZmUvWXRVStspsvTyse6faKzgx0Fx14m06j9uVrWiXqMSfNHU6X
z9UELawxjZK99foBOp0Lu9BFZu3iVEaJl1Pd1+yt7tTIrmQIEu0rKI9ukbWtpHzU9fkiCWI25vGb
bulXMZLfILgJj6qqH9CsJTYsb802HPeH2FICSkxE4xH3uL3wWbIPuqS5a0S4NY+PYZVQqXH8XxBi
gHzR9k0SwIW0YofUB4K+XgxA5rGPppPgF97j72juvXWgAYMg0GU19xjol/8e0HlYV0R0BhUSEVfR
Pqel711letwULFvx3b8wJG07J2OYIICi3zrZwfgLhAgCYqHzZrbmWC4hpJ1AYFSMsG5qe3IoFd4k
oHdurxIvup/iHnpfpLYvo59+Q1Z4h1r3FvXGim24DJHBqIdhCNLqZAHi/UTqoS4gWgJusd2oNJAD
5+e3tn7L6O8yKFz9fCis0ObUS+PtNdPitkhQi7zs68uo776u6l41oTCAiAqUeXa9Io3eVW0ebfjP
cgR8cJlxkSSaiSaWVW8ea9mAMqBsPgufgFapqL7VdSaP44yGnabfutGuLZYTE0hAdNopGFtS6eoT
qDSbHwXQRFfnF2ttMk4wCAcGcco+MI8mh25duDyFBf1JlcHXHHmHhQLBYWq2ykhr1uVEhZxnXgoE
H6yL1+QTemrJjjeK3CtqusP5+ayslotIKKaKIvsj9SmIGr/czaS/zbJ0/n3Z15dVfGdaHSp4Yi6a
+oSWHb43ferdUN9u/faV6O+KxqLiUks0Z5pHtI0Xezyb/ITu2B06A06JyLZ6DFf2wAUjWGlmNIEM
+rGvovowtlkDQpU2vvEkOtkuWyXHvS2oXyuvQPzNG9Mfe0jtHpZQddnHl41/twV60K0Mu0A99TT/
GdoZ+tE92bjZrTiDqwiLy7yeQx3bBxPjQZ61zNyAqfNHLQTolABB2SXVFNwMS2pxfjJrAzq+HSwE
nF1jUYwc+fM8SA1ZVZFAhS3JIHbLXpNZDQdg5DbWbm04x9n7KIOad4zqOgvyn2jJ3NU8+4Sek2/L
k0zqqUM78Z/nZ7Zyv3RxCKqOMg3ZCfW0ZGVpUh3SWT4jXt710Pks8O/zw6ykgS4czLclUzFFcAwL
v9yXViIdq8Odl/BvuolK0IYk/LgoFAeCX/SyGYcuNqz28IycdmB2+BMu+xE3dLTTH89PaGXdXGAY
o2hiDsrKPPI6T3Y5KLd21sTHVDTjzu+gfoNyzPmRVozBRXAImvlaoZLxYFuwVdTl+EWb7Cepyx/p
1L1UsIwyDP+9bCwnIuiuboc8QkQo5vohSqdx3yr+Bm68awDSPo0ztBd4km0MtraEToQgFKVwbVPz
qJq0vwKi8Re6u8B5iVbkmy4heLbaZIpYPvlBKkCc+l/ft5MFlQMiHZgWdmGs7F0zGHN92ao50SGV
Q4yWNOwQwGMRbKHKj0vpYXHYOqVsT5rwebHt86OtzcUJDrnljT8JpDV/DgbdV4dR91tUsWsfd07+
uuiqSaPq8GRlkF6bRIEnLMPzzvmf/vHBSV2wR8yyKQLhOPKKPNZXPhOQgiF9i3DWGbVDG5z/dtlA
iy+9O3xqSF6LMRnNIzF4QwfzyfH/n9I5KZ7Pj/HxAU1d1EcNHkpp9LJUFZQjmKyGA0sW7cBgsw9s
bYhlHd9NI/XTsYX+TPuo6oaVe9GOS81/EG/ainnrDrP4wN++gfaQ/w5iW8BKxEzax7Qcgh7yVlml
7tQ4+7jnTWDy1P8EBv2i5Y7l3piin96AtOYH0YJ0b16JBvL0QEpatFeqtrG3L9IJVf3LltiJEMyT
kc3CUT2NtmuudB7+EhR0mg3+4/wAH5s7TZy4EFONJxuIap0MLqLDfuja/BcoUbcEwNfs3QkMNalQ
gy796uRlwOvgMehHnxHyOsy4XU9NsyWe8fEJQV3ESEqkAWuzqU5gZTtNqN/uk3mS+V42LG2Oy5td
mafc7MusmZvjZSvnBIpZ59hyiQw76oi54zZN5x1Ssu2Gz+VDH5iliw+RMYiLwPeLFD6pflTanrKC
3RNTBY/9OFqUjnHXjm30HPn+dIMe9q1Ub8UkXK4riKNqr+8G9cRRe9mF/h8GCb7hbGsfX47Cdw49
slIkZUOrE94Lky9dCNDpDgAlVP4u2hWX2SrSEJPNKFo5h7KKDjmaiW+4LLdUSD5O4qhLZNV6IfiX
u6A6gX+x33vNLFAy5D+Xc24pE2Vtsv+TItToL9hdNqFlId8tGBN+kLS0rU4yyMA9OM7qsQQ4asOI
1ybkuL/ugqiYlUgeeJz8NCX53U/C/oAIV34IAZe+Lrisj9bM4hHqOhexvceUO0Ehy/xoIh2TpyFP
23/ruO26XZ1F9Ob8iq2cGa6QrUn4GIL9Jnsas/J1yRZrdEw/eCKINoLymg07no/OjooPICI6DcY3
j9Qr/e/AttQbW7Ly812GKrRH4grq9dkT3lT/MbZpruoGhAvURPx00QK53FQxlJt5Wtfq5FGf5l91
OIziuyUQkX5Ie5OGny8bxnF1m49VNZsWF6tBAtJWLlBHHdXRwYccx+/zY6xshUtEpeLU4xnp5Wmm
qbwbuZ/eshlav5c5n6sVoToQD8VxhXNFkjC5nZoqL/9hvI62WiLWfr/j3cozqvRjjs2G7PiVAu/i
VYLb9PnFWXFuV7XBVFEK4d5U3y0VM5GnjyMDbjJEpfYaxfvPHS3b/fK/Kn1hxZ66Qg5a5mBsyWN1
KjJT7HKvAfcrh/pQwsqtFHrNP5zsX0Q27fDz5ckYwJl9r2h/obQc7Vk7dhdalePgcR3ihELmdxra
MRL/cDIQDVrMMhLxl/NbszIJFz1oeCmnjhflKV0uTEHfPiJrUY+h3bw0s4+zBxdAWKuC6KbzoSGm
hTnkcw08OStN8Z0DQXsieibVRdcx6gIJJYXuEGQK1Kkc0Ng5gum6gIwcZ98uW6plgu8OQCDJ44CD
VOVEJs3BASaKYdegB3sPji716/wYK27oogZjht7rsrLqJCbxDDjqfI02Pb5xXKzthOPjue76LvO6
8gQu5mcpZ7Dz4UX4tsLJ1MS03oi2a1NwTvJaTz0TqqhOUzH8lGG6i6fqQmN1zusG2aAoxwS6D+AX
OwLWW9+SFDIwBHnBhTbkOHWV16xDewLiRoPOahwThg17CUKF2/MbvOZvjkcTCYKyGQL3wFJG5ioC
T/K3Zpb5cWr0FuvHyga4WMFQqkzlpISdKvClyyHa97gmbhRYVp4pqYsWzOeiLapW4KUQAZuzGnRl
qId3c6uvJ6aCq3m5I4ThYQCB7L6LYF/ZNhvLyuq5+EGwSlLfxzPpaUBb8iHz0xhKiEbFFVreAY48
v0Vr6+f4eYCTvKm6VJ7AQKGh+sVysq9klm5pda3cEV3goDe3feS3VX3yjffDxB44gBQQ6KhMLffD
es4lus42eVPWlsxx+oD5vCoyUp7G0KeHeexHhhZgr90B2d1sRMa1FXNc3vhAvUVlCOgKRWEUAkNd
+TVumtoezu/I2hwcv69J2MeU1cvVo+1Q8AdLxU3NI2hfhum41Xa2Nojj+TYG1fGswgxcDQNELwOS
XqeEjPs43OxOWhvCcf6ak1nTCgE4GKARUkbxQ9eF9tqfN3kUVnbChfMVecFy6AzgCEQl4rrCpdzk
ZgsruPbxxaDfHYCCeSHk7lBDyfvqG0cv6KdEtsnb+T1e+7iTpNftnCaUVgiMXnHjRXF9iHTcX53/
+MrC/wXdk7EqUoqLRjShQiGD8lBAeLTYZr5byXBduJ7iPUedGV0SfGK3YT4d0CpZ7UCa/paik9RG
/Y0AHRLC8hZX3cpZ7sL3VNQXCSqqOGUr/mucW7lrGiIOaHQpF77FjVC4gqqgLoov9aVc2n7heUgZ
+gmASl6DzjUHhulNi/phlsgd8AYCSG/7EHdSHC/bMNfjsV/QRwqQW3caQoOFT95KUhR8P4Q+WPPO
D7KY1gd1LZdSSjVoLdUlVScDrN0fd6TlYEBaxfWuzcLPupiKm/NDrRmg4/nCszTv8M+TSWa5N1M8
HsakYd8LKYILsWXUBfjVLPl//rk0CcRd8Twtr0QpOqkfvcSo/0VeDMRiPXi7TGfkbUyM3HhTXHFe
V7cW+qilP6C+eopDPyV4N+KsPeASGT6fX7617zvBAcSuERzYw5Fc5PXtzAbxLYxo9L/zX19xXhf5
Zzw0/oN3pjot7+MaIiXC8p9dO1qguPMfhflhc/mz1DnbyAHXZrMYybs4OvYUeAgP+YoiURnvGsma
9MjG2ps2DHttgOXv7waoAbQLE4Jwx7t2elB2xLNupru4OZxfsLXvO+c9rQc8TYaoRjREs+tI5Pom
DsoNLNKKV7qAPjZMdcTmBo856eRfo2vD+FcAu9AHGhoT7xS69A+J3kRkrmRjLiVU0oBvj6dThep5
+TNYkJ65ndPrAS5E7NehSPS+IWzrIFqbnBMHQuqzyhgrnyDjjdoagH02kP+CIVnz+hiMo++nj6DW
wB18jzczvws3DsCVHXMpFWpjkrKvx+Q2zabxGeR/7YOvu+8XmYMLXLAy9/wxocmt8if2RcqA/p4G
PAVc8HVGXLIOlnVhUSc+KHfB9HpUGSpTRZFvwFc+jMv4uOMpgowspY1n74UnuiuQj+lDUlh78Bk6
A8///rUhHGdRkwwnOyXhfahAhg0mILlnON72E5SZLrm0YhbBf/29B5GVQK/1fC8omnpsj/6/qGv6
S85ifN1JjIPQK8uAm/keAGl+y3mU39dD+q3lmMllS+R4RcBF7ut88o/CopJmu6VN0mf5bTl50fX5
IT50AEZc1AtY0YZ4HIv5Xqs6jNHCvaDroSAo1MYqrQ2wxJd3MZfMHWB5be8fQxhn6AGDPMyh2Thf
P8z28Oud8y+PrB8EJR+vLdQODxBUtQdt0TsHrpL2nqp0C8u6Noll/HeTUHgT6zpO/CMoXUMI/DW5
3fuJbX+d34QVV3AJSoKaoH1Ggg0ahOfPBP5wGLD1e89sQajWfv/y93e/n6Gbgcw+djmk3niA/vD4
aQ7F9HbZz3c8Gb0YYQIePP84FrU5pgSPX4OY/5ekNrqkhQL77DhyXpUz85LQP2KH7Q6wOn4/aDlv
+MCHRx2+7jgyFMug8SrG9D40/m8UeH+he+J/fdE//YFKmYDedbnaasVc22vHp1UkehJms72HTpr2
D8lyIbLA+/TQ3cy6Pva26AQ+9I0ocZEsgtVgTKv8xajEvykeo4+srNlVKYaXKdh8Kvxw7TCK494G
zUY0IFN6X4cDHmF+iAp44gDtGixlRx/n6X5SmznJh1kCBnPcXXcibaHEPV5LXbS7wKvetOmAXaf3
CXSek3y4ucCgMY7j7jZVFCoNLBU74lXBfQjewqtkpuNtEgzthtF96JIYY7GPdy4JAeEMOn9VcMw9
dgsIVnoLvv5go6K99nHH39VQpSGKJ/Se2IA/Kl2iX6Epefb5/Pp8eDHAb3ccXpRznwZRh/XRrLnr
JdSGSAu9RlXh0ibZcCAq2nsiGaB+mG097a/ZsxMDGKKkyYc0OCoNiDn0/u7yCAIteEi+rvy+/HZ+
ah+6J6bmxIK6QTNYP4TBkRalrQ5dPP/qQzT9kDhoLupZwBhOCBhz0ZJxnux9GvnmHzDR2Vs/Q5q9
Oz+Flc13YSl2mM2Up5W9r0UEskQTg037ysu9WV04gOPzeboc6ODkue+j3ud7CDCOGrXauPhx2QQc
N2chVLPioaL3FrRge1uDyZBAKfTL+a+v2JELQNGpjKBcX9N7wcAN208+ROHFxHZ5yPxDLPzf54dZ
MSQXiRK0pi+JXwZHMUFsrBbVjxp9wwdKUCY6P8LaPjtOLqB1HIx5Q+/Tvv8egKD/aiCbJdm1jzsu
3ldq1G3m+fcqVfMTGrrl7zKw+pKbfpS4ABMoo/IK3Q/46VA/QbiNDnNy2RM3Pu64sK3mENQyGb2v
i/RRMeNfA8Qb7Auq6cZVfG1vHQcGx0vtKxP7x2UEsfzyZoj+nbgJ9hdtrQsxEXHsgR8oR/zWA32w
Cuk+WI+2NHBX9taFl0gxzRmtCkRS1aA5JAeVERWbbUBrX3e8F2pmXCIbCe6ZqdordOjlJ8hqbQEJ
177uHM0BG/mU+1Nw7GUy4GE+VjHZe1pOyYZXrZxtLqJE4EjuedkkMPzhSVGKZmlgZ2svu1kUGMOF
fEeVYEHCG9vGabpiTX9pmmlupyorknsLFDt4cw0dbusZF/DdAPbAjZvS2iCuPxc5A6EPSFh2SGXp
Lu/G+CZXPl4TBrWFVVsbI3BSGoLSK205u9a16Pc1h0lpgRIRnastTuTFiP4qTUeJy1jV46XTTsoP
jpDQeUHLLMWVEuC+HTBq2c6vMSnoo9ut+sHaaI6fg5MSIpQzkgGGr7Mh+Mo0RZurDJ/R/jLvabrZ
LLlidS7chJdsbquhT+5BWh3dkwRIQoitRDvLy2dZRs9914HBpAd2uwBs/3yQWTkIXQCKTrrGB6gi
QQGmZ5/V3NXyAIysPebTqNNjRjpyWbx0ASiQ27Y9bMI/5kVA550A3T/bsWrWDxOwCm+XTceJDBYy
1oNC4+xRg9n6fzGOgaeGx7S9H0Wf5I9jqKKNDGIlBrlgFIgB8HyaKDkWYcYfRJsOD2Hsnc5PY+3j
y9/f3Qt03gZZPaHUIMENcgcuBW+f4i1k42BZsWjmhAEJ2m1rCOwsz237fzj7kiY5eabbX0SEEEKI
LTX03O7BQ9kbwtPDKASISfz6e/B3F225Kd6o8MIRvUClIVOpzJPnlLuYltmTiFON2gRNyYskjUp3
vQMVgP356az4BG75BDpSWGWDXelHBQguCJpG4XR3gWfUp/MjrC2Ydd1TRts2T5E8AY8iCLyl8tzX
qQuDrVbKte9bTiCGkjB6l5vwTvgpWMt0kP+X99S7Ov/rV9bHBqXQqaAmht9MoiTu06vEkT95gNLo
hHagjS1YmYCNTOmlCAYhArw0Sar3o2b1rsPrY+O+XPv6ctLenNdYOUNBIBZybOqgf0BdAEXCxosv
tDXfsup+ZNq4Ke57mDKBABzqAs6XeXaU3vBNa79/2Zg3v19RnsdhKcQdGH+cL7xgyFa0kEndcLJ/
mmHfubFsviouwtrvBHT4Itm7H2jc/QAwKIzigH1jUo77WNBX03WvhnWHQKqrOaiuENOGUTmDq9iZ
h2Oali/L/+cP3Np8LQ9gAk6mpJ7xe1RCeSRbovbh0F0YudpEU8KBgESJm/9O96i4U1D7R6AJURvu
a+WatGmmRDhA8jyjwR1nlTzyfrhWI3BuSS7zSPrdoe/U/TB//B8IIJZz9t72WdbP4iQsBgT2R52y
/Dtn6S+0qUBXEcSF904ntyCaf/qC3xnHBqjwOITc8JSKO46wM+4zvac6WIhQ2gduMi9CDfubKf2P
PHSTHc+G/GpAkjLN6vsqg7jv+bOxMllmPeylaFJd+oN31AYG0ECIOWrkDNLEqakPQe6CXvX8QCuH
0JZK0zU4PbRq5itDvS89FJ52VQLh8cs+vszujUUjcUs0LSHmDNE1hO6xgAixU4gtCeL3kX5+aGNa
lJ4HndcGFhT3frLLnWqISFscWAdqPb9/VeH8X2OgntJP8jNp/fucDRuRx9oGLev5ZmrNxGY3y3sM
LZL2CnxIX82AACEP0YaaNlud0Ct3kg1ucRAQgPlubrNoLkkWsVJHxVT99ITX7M9v0do8rKiAi7Zk
E+5TfBz9K3vZeljCCvh3f4ifA7fYaN9dm4gVGoigZlXdLsvVmwIJYpZdTy25h4r4ReIbOAuWe5A1
aaFdsJyFxbNnMRiP8f7Yqv+tmMk/wJVwRtEG2GRsdxePe+kJd+/O/sbqrH3dsnYqpimrghhfzzIu
H4B3Ry25hy7t+T1e+7wVGPR1MBW9KTNcNM7UgBYfHcCsvtASbGwKLTWJ6VCzIweQF5aGJE+gxqio
qydUeA/np7ASLdukVA1o2EhVSnY0Bf9mALCIksp/IV7/XJTO1yH1N8ZZMQebgQpU484UdMs4tX5o
ioUNbvzUTM1DN6Jp//xc1rbDuvfBfqlIMo7sSOM4P8QNVO7bbktXb20Clj336E2FEpZhR8Xm79Dx
+Lm8kYcq++DV4/78718bwrJlCc5bk3Uz1mgQx3gEAxQqAvdzDUWsqdA/zg+ytkiWOfO8of2gIMaM
05Xs9VLJVzr+fNHHbS6pcUTHci57dkxatAqrUPwSaOjbWJ6VX27zSEkAjMFQ1rJjNoPfJUvl1/zi
rIvNIYV2NNlDsYgdQVJ138agLZzUE2qIH8GO/yNEo+1lZ9SmjEJnZl9KgWPUk6qIktJ8rxfVkcuW
f7kk3tydTMCVktTHAUKvEKB47MUdLmNv8ENbfYwS6oNof+lrQ6uzjNiMhJFfXeipbZooaMZ6BfQX
HSShMny9p0g+IX3ebazMipuj9O+V6VPmSGhtw3r98ZkbPA2JLD4mSXq9UEIE3eZ9tnIf25JjBtTe
cd/AaYP3jkQMshE78F5k+9z0l2VPqGXACegN+nkw3pGE5cdCgRvCKdWwsU4rNmYTQvWthy4bDu8A
uLLaxazOrz3iXMSl54e2NhUKdklM5wa+x0FDAlTyPkpe8kPbhRud3Surb3NCjUUzETLM3rGpahcn
yf8GFg11n46Tc3XexFYO0j+EUEBwZlnFPZiYeBrh/nUz7lk5fS/Cble6W9xKa/tgWTKPe2eYFQQD
UBT8rA2CubIFvOH8HNY+vvz9jZtQuW/U1FB46QoYgx5PcYRcl1FmYZOtW3j0eedrqIlA1wGATVxh
uej2tJhLc9NCW687XDYJy6IzoFAZ0cw70tofd00edLs5DX+d//jaObJuYg6hQD2xiR1FaiBp7WTz
89gkbTTlkBo5P8TaJlhmnBWNdut+8oD+7ZwdKKyg3UkuYjjwQxvyVqQTKGUhPHqMoSoCjm/ZHweE
LBf9cpvRSfpeOuOewccd9FSbtvWjyt2SdllZFhvupgNjMq0HrDz6y2SWeNG0CIBd9suXwOvNwecy
i8N+gv8x4cK72gOAZpys3TiRK67BhrgZdLY2WAzvCJrGZN8bk9yoEW9yIL3Vc4wwYhi8cWOstWVa
/v52JmB16yGtzo4xMFCPRMyQLqzRgHx+nVaOv03UBPKNuoC0iHeselhwwdGyICmiaVDhufvzQ6xN
wDJfgtp42Qn4UdkhgcEHFJ1aIryNCax93bLfbKjappy0dxRu2eHFhI0GC8zXy366ZbmasJLSlhRL
8mV8HVPQ3XX6wgBR2Jg2w1uvimnuH70AxK/u2NEozfqt4uL7OytsLFuSOwD/jAK2GyD3kSTK3JIl
BmX5fAmO0Rc2gI3myBhBGxJ+bVBfRTzqna83U6/vm5iwUWuUlXx0xxompvhLBrmYOK1vOeFPSZd/
DOuLVC4xh2X13lhXFoQa3Bo4Pn2JVeonP4hEJX/mEN2+6PgLW48LLKK0QqjlHUFb/B3ETtUuyIut
YPf90y/+wa71yUQrlXhHlY2nMQPp4/8Q4K593DLcBJK4CWTfgVfqwOeaFNVP0cgtvM/a8bTsVgyp
B5oZQ3Gp4xFAwB0bNRoVYWdER/El1itsZBqZ9NQmJCzQ6gOA306QKr2qBvP7oq/bwDQVj/7o1VUJ
Th5vAqROge4Uvi3b+PHvZwig7/f3wewByi4rEISh1Di80qq+j2to+yKLUokt7/anc+DfND2qZn+P
QVRPZtmBHSsC4zpNPiZOFvCffT+AMIUlsZfvwK6d/zRVHs5PpvJStMxyVYog/1AoN8/SXRc2hWl2
YU1M2G+AO1aOnQ1pIwEaP6BxiZkvbK/Sb8bIGy8Dv/voY/h7zknQEhAtAXzdgIGtKEdvPyGlflG4
LcQypb+8CckJDwGTA57qI4AB5SH18Lq97MB5f388XpRfmaGAjeM1RV0f+L5+7q/Of3zFHG0MW5uh
AUAyhJEdePGjZuz8SGqEewVJ5/35Idb21bJ4xsVC69C6R4G0mpf44FBBA8JF8Z4Q1k2tZFqpDBqB
x6JC6YWzmh7qOEk26p4rP91GsPUDT8feV0Cf50MK3tGiPbhpuaVZv5j0O2ZoI9hUMmTYSDSV9KE5
sgMK3M993j4EKCR1OgpCcAec34GVTQ4se0cEMg56ABpjAdGDRCXej2hYjVrou26MsLZQVti9PPtr
1Qik3hPEemakap/P5VZdce3rlu1qr2rceEHejD2wkG7Y7qewjA/nF2ft48vf39iunGVKSSVxgrR6
SryBHHInzm7Of3zFm9vcSH035Y4fZ1j5AsTxpiledAWiO0+HD2VNtrTN16ZgXdgxWI9Q52owCuXs
EwNLwJ0A1ef+/BzWvm7Zr+ndYdAKC0TkMB7/LH8tL+ouBCuwZb+ywyNhKrFAY+rqHQFX8WE2lwm3
+cIGpCWQPsu17twjV819wXu9c2XcXrYuNvJMT6ljBgnnQEDdtRNjUz/OAdpszq/6Shxso83U7EIq
hE0hCFUBnmP8hguCQjP9LQioRMwWvfLK5v6jm4hQrKZscQ1o4OhzNC3W0yat6srptyFmCbqpaBoO
ITLh7gfjgnS66B+VFtfbTS5rv3/5+xvrFag5FVVbY5nmcUYMD8qNdF+G9fhyfhvWpmBdvjyTSTsB
/nVUGiEe2OUeaTBfLRnlstwksFibhGW/hQtWTyc2uAgcoh+1MPXSs4ESxfH8JFb8P7csOPOCjlT9
YgYCzCQgKYmjLKa/pxh6A5eNYJlxxpMEbS0eWgudqgXoE2lfF1D+yWwRZq/sg40wU2iyRZ6rwgAL
k1kSQp/ZHaD+h5yg8C7qrPeFjTEjkFDOAGVjyLuH3q4ZwBcQ8Goj0lq57W12o7EsfImOfbSQVv4t
8dPrZMKLRykApXp11+X+N6gBXdL4jIksq/jGKmjSdX3jNfyYBSCxRjcTbQovjAqfZtUR5am62UgF
vHuyBLNJNpiukGar++6+KtPsE1hpqx0b4jqL/L69iAEXY1hnK+SF6xpwad11TE3OL0XDLP3O6675
df7svutpBbPxCYMHYUk0iaCRqetH8YBW60o/cSbSmEd1qH1yUItCX5TLwYUkwPlB3zV5DGo987qq
B8638uV9qgqTIMdq6KDv08wkzev5EVa2xi53Ns6YA6JXipfCLKQkiRNeswbMeY6CrvllQ1jHLOac
FdwR4UsTzwPOdJBCeReSXamLEPayIZbZvTnJiXSqBMJ8wUuGndgVITD4aAD1ARbaROOvbIVd9eRy
YpAb94v7gfH+KZ/6sts5/SjrS3yjQCfp31PIHEfrfBLBS1ziXZvMqPQQhlatjmyu0ru+BUNYF4hM
B5N4WPS7QOnwtQMEP/tJlGjJ0ek6J/mPTXE6/5xbXyUPqgr5luzu2hmzLpbRG9qmHwi9DVsnuEXY
T5/r0KQ3XTU6G0+wFeu0a6ESmkVkGrrq1g28aWdA/l42YHgKxt7svGQEXnroNs7aykGwK6MFmWMn
wVl7pqxzfquyHT8BnLMFC1hZK7syyqdiGHK/k/ct+hnz17yQlfclkzHR12bu0nIr//unEvrPs1Iw
u0Ja5IH0mmYu7roWiu+/h74YxV0CbxYf467w5iffGVNENNUMEkT0m1TcGT5XccrUBz/GK3qOipE3
+RN4uRN+M+VdMQIJmCc12+V1qfqHvA3B57UPSw6CmI1w9/21/4fkn6V9AbYmlt8VTl4CURny9KOO
w03Byve/z+yiLgiOSd11AQMxAeS8bgqdgQ06UQjd9xc5KpvIhPDO6ySEll56NprpI+AZVXiFPqxJ
HPJC+Z/Pj7I2jeXvb9xhk/ZJUcKNP6O7Rd0bPIWfq7LWx8u+bnkqLmbaCHRc34s8beWXfiEQvSI0
a7dkXNd+vuWniNsHedOO9EVWUDI4JLwM+XFK9Bbl9x9Tfe/sWw5JOE7uMz8P7roZLUbPXdoTPh8K
DfXKPTSUZxeqvtM4pbvG5eKOOYUZ9JUipKtwGDwnmKIqHkCTsRPtzL9nlfGqZFf7MXzQ56ZgbTh+
rBXYoLMIVSeycDkSSYKnIVUg/9nweO87Cs+ugJBW+nUzueNtN2aTl+4qXuShFyUgy0eI1WXU34BS
vL8b/whSkBDUHOijMHeCZ1wfAlJV3h5Voy1J0vcnwv5hDtJlP4A6O3mVRbiIyofZYyJ0eypZan6e
P7Ert4NdBa8nL3BaYHzuhmApY8ZpckX4NN56jRpAcd23uxGB1cb9sDIfuyrOZoN/Q+beIkaFY+xm
F6VrVUy3kpHNPPXaIMtM31i44A0ZZesUr03VoPZOqwEkYhoF+TEK/JleBKQU+L1/DzMZmnY5q5xb
MFuXbkQA6esPOiSx3oh6lg+9Y4l2qVyRvBR9nDu3ZevNMCH3N3D5zW0bxmmUShVuDPOHy+m9cSyP
yMlQt77pyF3ShcrPd6lRDrsuCuSE7ynN5vC6IFlIkmhURZG6UVxzAevtVU353lFOHrS7dKjjHEoh
IZ3ErlYuN8Xe16z1ytfzx/T9xfDsWmAytHHvVW792mfA2vOC0mspRLcjIh+u6xDEi+fHef/w/COz
0hVVgUxgPNyGVNT8mKdJGJ6qkeXjgc15eVHxFIfHvif8Ng2TrCtfYxB2ZXuAWoNrUi6FsLxo043H
xZ+K13s7a10WtXbdBLic+jZI6yIUUbkotr9orsJWRmPi8+yH6pLMHAOVyiY/EJbXPHIZ1SqJaNLP
+YmS1h2P86yyAeyZ1NXjPnUKkAlHrpPF8wESTL3p7iUeF1MXEZKN9dNci6wvrxkDtXx8i1o3r/7z
G+i67Ieydch3Lio6DwcjWJVy8N1DsPHYgJor+VSyXrqfIFAvyvjKAb1w9TyhpTItd2hN8psjSES1
T6+geTKOv9TEaCweXTHK6hnPJ3CyHLgu3Ox3NoPch+7ruGvlCVxTaccPoCdP0x/oO03Jc+Y5Tf4L
pPhhflM5EC3Po0DVDX0ahy5wqn0NOil1n7tJU10h4RAO9Y5JlTiPdVqFzZd4yADCAONA0BS7uFEs
va6y0PXbqMyUT29n0KKEj3MIJVezAxYOAKYrr+mzwb9TOmvqbwX1Y3HVdMxlX4LJi6sO7XimdW9y
LAACNlAFI7JNnSTubgloPWOyD50cRBudqpl4RKOBFx+7hnT6iy5ErppDi/YACJ1M0EEb9torHIoN
Jlmim10wdQ6wawky3A+FpHnK91IOdfeM92xWTVFeJhSZDTTw8bxE90VebXFhr92O1vFTdYaSpxzr
lwYKmmo3VhJPgSzJnB/nbfVPrf7f8/2vmpDW2leBlC/hsPQ23kgohBf0m+JFkpT7CmXrEeH5SJpG
tVGc9EJheCCNKISrdVNcoXDRIi4whZjy//ohFuK2A9uhehqh5OPuNZyvG9WJm3sPeNj26VHGIYtP
NXfaZxaX/XwXGA+Osxkmj+5F5g/TaxaYhH4irkmmB2TbdJlCwLqo/TRibOlchAZqL6ed8oeEfoMU
b9t/7tnQN9DNDHh3i8bPvG6v+jns2s9smdAr2rL96RTTlMldkXSCljuBEMtrbxBB8fzOC9syYQej
zIjeQZ1KAy1kqONV836EE++Sg+bOYkMa/YV1FIegn79qqrkHcLikpIOYMpz4eNRePpPbDB1Fw04h
jm0/JVqppIP+0zx5LxDBJclVXQBPvhdhRX22hwCirw54uWaI4xIJUq5bFtShV93EQspiAvH8MKoj
KCsy6H20onOdR1q2lJIDkwCT60OKzEHt3BHQogItLYz260jzPChexmGsyt+IRavwqRgkFz+hikiC
DqsZumG/44QB9QBsBYivd7qOx0pdZU0o608BIgrX7FNRBIV/iMsRCMtrFmhwXPi14erQp2LodQTR
UlWI+6EbClU/uSiZQzkMl16whRN+v5lPeDbQAZU8Xk9s9KHrESv/w+iDTrHdcQn+yqsidlpkkXXY
Z2KG55X4gQDQ1IZec0FHUUa+30z1wWRu5Zz8tHPYVVCwgA0vG9azEl5Ygf5yGAEdT8lthwYN9zYP
R8NPOP2pvAF02s1FlBvCeLYbO4NXd1QJPG3Lw8LPXT2d/wnvOwhILf0dQrna82oK5aw7ELw2Ow3K
7BKHTZEtAuP3v/+PiJ+T8oKE6MW682HcAbrcnRz0iW58UV+W8GygWOYxyjJVOM+s5+N4RJthJ7GE
WlbX5xfo3T5XDGAtEM2d1KfwnS9ZjqiHBFAILGj4UMxpsEf7kQb4HG1/but+CKHQtL9oUBs/M5Vc
Jdor03sUnvQjpY1sIWLm9EkAEwWiWFw7DmVxtm/HWiN1RPlMJ76TTiiT9LJkho2vAXpfUZVV+T10
nNPuPpfZtNCaNr05nJ/k+88e8Ff/ffTCPJtCCTd/l7fC8N9l5/rZ1zrRcfW51T7PDdz5EDQINd2q
rr6fH3TlPNoIms6BflMCuOvdDFXcNOr7ykHPGonjS3rY4W+Wcd+8fDTQnOPMXf2K14HY926a8J3j
8jHeeL79aVF658IVVtiKK8avoG7Gn1WHliX/oU+Dzg323KcmUQeDUApVGRIy7Xi7ZKiVoLtxMsEL
kc0oAYnx/AZ/4pmC5MVV79aFZ/ZoPdRDETleUpsr5E+G4Af0aaAQjo7deABxGeQ0yGnC9ZgWh8pP
Ew+wz3yOJY2olp3eidAJxz6aUeoVeMAG2r1hFc2zQ8qmnNwqSH24jyW00YItPNG7hyfw7A6uguAd
1vOmfMSVHw43BlfYkaHNEbo9Rrn3Y9w/e6mjN47qu6cGo1mFjmrOYiTetDwBYjGcxFxIhCwqLDeS
Je++rPB567mc9QgfSugXPpqZma8Jnm4OdiiV4a5OZv3oBp3eakdYo8u3G7tkwLIu9ILkQSswyo9h
1h2MTz4Y0fiRyqfvZu7LPYDJd25XvLhQK7/A7jDF5bH3xi5GneZ92/iQiSoDvzkkcx+W141TNcHH
8wO8Wz3AAJbhFSI0xHFJ8kBmfzyM88dlVpQ3P8auZJEcmhu3uqg3EWNZNlgmoAiSspInmjMNEkTK
n8CGWG68GdcOmxWzG2jyDYOBzETbmvprA7gJuyJ4g+j9+ZV6932NX29FHWKopAEmX55CA2GzKiif
ZAENHGD/tlDDq4fMujSJg7aLNkyrk4wntUt5t8ur6T+obMljVoEBqBTtjS7HfRhn4AeCtMz5mb3P
BxB4dvHD7cHb5fcUrPKN+1+bq1vmf4xdMN0kLQTYoSGNxyKqn26gbmVe/KrHso/OD72yaXZhJKtj
nGg/KU/IpdaHeArSp8wt1MaRWHEQdjVELBcInp/y1ENiL8qDpIxA7tJceZXzuU43abTXJmHdyHGF
t1XvLhIhMqx3ollELfvLAHDYHMsFxGncOOD5lyfeo6XUBST/So0uP57fgBX7t2nSs5wUDKICUMpI
44c/gk8JJBJkmvwCsXnU81JGpY/mpfOjrZ1wu3vM8ctqblVZnSqMoDr1cxSgV42hNQycWX2AFPbe
SaZP8+R8HT2yEby8G4tiBS3PUKGjD0ETjneX+PdNoe5yTzlIX9TlfibpdatQ40g7JP4ZyOgvu/rs
5LRLHKW8bsKYGUF2GrFoX3/tC9cPtmiYV06dnZGuYxPX6KuF6eCaR7NK71djlDXpcOEMrNuVg1Nr
1gNMs64QykeIL9vhWbveUG7gI1ccqp2GRntZ0+osk1AKrN3XOZjMJyMJtAZMVW8E4ysOwE5EaxQ0
6jSl5Qma01m2KzWVL6Iu+0+gnWHO3mdUfDx/stcms+zSm4uag0eDBpWbPJjUIHEiSUxuRz4DTg+O
/WRLyWrFWu3kq0wgkVMjC3Ma+oxGDmR6SlZUkevPX3jY/GBufnDdLdjV2gGzzIaXgtRNXcoTxOSB
68JL9NYrgR8+v2BrX7euU+SK0R45BP4DX97wjQaRVFbKrct67ev2TTqWEJBDYP6QOdrf6wHqD427
Wc5/fxuo3cQlfLCRdY2fPBRZ/EtMPTokfH7sNcRYFn6QIR4/4WmwtenvH2Jqv9X1aNJu9Jv/L+SJ
MLTbpdKRH9DHV4LWJnM27PH9NaN2axeQYXwGtKb4P8FQAor9/SJbd36737cPahc2wXnWuk2fFyc0
1T16IuB7nrbdhz7X9ZfzI6z9/GXkNxZIysBLRajzkwmC4akJoGOVM+z7+a+v/f5l1DdfBwY9ZGGF
soKuQQVTFgDWVchUXkvp/T4/wtrvt6LjHBRrQWaggOj6VDzmmncQNHO55Ifz31+bgWXODQSr/a5X
6UOeM8871pPi+fPQ1U6NPlA8MZ/PD7M2DcuutaemroCY50m0RQv2T1M3EeQJvMsiRmonlnSVDOCj
hggpY2P6jA+XJJLzuFVUXvn5duITrMjg0vNUfEOhthllg64O+fI+vmhx7ARVUclCshAypzIVDt/n
oeuKp6QaTb4Rzq34Cjv7FANDOIkMysVSoRejJB09uhT014sSLCKR8jJbs3NQBDiOuu1ga8iNsE+y
DoP6N0pPUNY8v05r01jO8Btry5CdSJuqyE68A2gZrZpqPw1VeSOccrwpQAmwhc9bG8g2awKOJ5OO
2QlddvkuztD/D9Lw5nYu3XJHK8k+nZ/Q2rGyjBtkdDNyrHl8o+tBXCXFHH8P4irdsLm1WVimDRkf
z5uYl51I6P4nByd0ItWwlxyX0c5FxLZV11+bhWXbLatGrzIcx1dXaYNKUFcVR6Sp8626w/uROrU7
uuYRnTKygPNw56Ecd5k39E9VPTYfclI63+pA0y8BsppkHxg+HghczM+L9sdu9jLFLEsT6vSkptL7
qh2SfA7apNhf9vUljnhznCGey1NVFbg86FTee+6CGOGd2pKWXvHsdosXKkhljr0oT341qUdokMlb
mgZip+JNeOTaEMvJezMD3fO6lijt3VBTx1DJ8L8BnhSg0LOVG1o5wjZpuTtkg6FdnJ2CxpyoiB0a
NYP7ZQCBw01DVfL5sp2w7J0j1Q96bSc9EQP4aFmLq8FXZiOAWlsky8hVWXezg07WkxqLYF/BKR7b
nr9MAxrMz//8tREsQydQAxu5P6QnkbLywDtD9/HAi/3M6vpwfoi1jbBsXIw6cVGfyf4kBExIxCfS
LkqWEBveAyoHrqPz46z4Erv5a9ERN0a34Q2Qt790nZrdPEFY9aKP271fLJEEaiFxemqQ23jW0whh
jA7h8laj9sqPt9u/kk63THhIy7osDfeqd1tgjOIifL3s51tP7372lI+9Tk8ownYfyrQQpxGpgy0K
7ZV8H/2n8QsRTj+ZdnjItMnuF23MhPSo6qCD409T/uiB/IuoqrwHwW8eOWTcL1Kwl01uOdtvXIlb
zW7SlWV28sOEP8WkVnLXpHQLWrG2Ncvf33yeMi7jLkEa2C+6OrwCWKDt7mtOm3F32e+3rJwTn4RZ
ib1HyX+6TsJWNWCjdqHqdf77yyb/U6kKqM03bhIDBH+J2EqOfvGpwnvjvjPVCze5fAQgoPwUhuzC
rbBsvZdgBPbmtDhB+jesdpkrkvGAjqStvVhJ91FuPcMl92Kn7pCvoL36jN7sD1PKnya38PcBGMgi
qcjVQgDsGqDgLj5hdr+Y5/muVzY+7pLcL28ct6k/toPfb6kTrXhIu1NMhn7AjT/hDgF16q1J0dhB
wYayyEWMR5KJLcm+FWdvN431Khw9BkAzyiXNLQBReEIBpf0hNAsM6KKzZveKTQPI8lHaxRBA4ESq
knepkR6PaOfUYIhGV+6i4XJZxpL6luV7cTYHQ9ylJyDFmDyWjnKnGwHI81amZCUvYzOV03QOAP6d
2nuIj8goGUoDWY3gbmSvSQKaFOg39ndV12xJr65Yqm95ggyc6EkS4qrsnMnZObJ7INqrH0QLfnpF
q6ccFaONROaay7ZZyefOKdAQMcpTALHXaC7o9zDsn1MqP/oqphGvFyU5UKnAxTyZgN6OtXOZk/At
J5FUrAP1tJeeaM30o0oHyLq4vuk3Pr+2iJaLYMYjDQPS6QQB+hRs8UBTcQoKAWeavwPyVEQ9AFb7
88edve9abYpy5A7AcOk28pTP6n4qFYAgRbt1GtY+bgX5qEGzEZBe1Gka9VVraHHXlb/VY7tysm26
cXCY+8rxTfiw6DXF4NfNFCip1ADdwBmdXwm/L7uttvC1s8YWx/fmCkWpERKPrGpugau6YcM4RYb3
rz2QEJHpcMZ44O7mIP3gLprKuTDfl8LgZTtkuQgiFwqa0JQngIXKOVJlLIHzhKTB4fz3Vx6YbNm8
N1MzMgR1Xh0jO4VKZ0bqW5o9U8l+j1V/6oMecoCKRVMPurLz460dCstFBHEsAkBK/m88d5rFniAT
uuG9165XRv+eDUUWMjeyL09l195XuExBOttFrCD/1aCL33W++6FmRXashbptPYAmz09q5QK0G3/7
bNYEGFBxE9eIerI4OLICiVbqwDN1XtlurN3K/Wf3/mpfV3LK8vZRIIPxpNu2oB/yrHLmyOEtc67P
T2Zlh+wO4LhOh7xoVPgwSlhXC3GsyoP45/mPr6yU3enbVHHnOY4SN+hvG8Sej0NynTChD5A/kI+0
I+HT+YHWZmG9GGIIlUkKoPpDA32cByjOjy95mGUbVrP2dcshSAfYzbQDcANwXeelJUZOx87zN/Vd
VnbaZikfA+US9DuJm7FJv7EBNGzUtHSHCH7rtbk2wjKzN3Yfz2RGVaCMH0hs8gF8ogJRTjZMw1Ol
3PLCo2QZO4QtuFdRp0SaJ3bnXRmAk75ZYp7LDMKzzF3VRd0P6NK7Abb5S0bA66rD4RMQAVv4ybVV
sq56VvSQITVxcFPEQFIz4DVZFYTX/8PDfM0grNse1HKDh8xu8FB0UBwH0dxHMzXJjfDjr7naIhld
GcQGuSlQssTQkuhRZ5oAwtN1EvVjfWpC7h3ccNM/rViFjW4zBkxjs3b7R2m6HzIW1VVwseewsW0k
rV02+n5wQ4YqP0Hnrvwyh2Pz2qADoopmU2x2x67dIja0jcRZktcT6vCOY55bENc+63iMPxQ1mcEs
mNXQww2b13Yw+UMsi18Zb08XOS0b3MaAy+gnVQ+ghYnDZ9Kh8hIFTm3q/WXft4weqbJJE5C8PzDQ
wiJpCfUD2qUXycIH1EazqVlk0FGJ9Q88ZroC6mNd+TUrL0RG0X/a+tuG6mQ0w6PhmY40+qOjiUOX
/LKlsSy9114zkpIPj9oV9a53yzyPIFY4bOzsSlBvN+4LbeQ882R8HHsAvxHKtTvVA+mnM/8G7yQw
y1/s2m3wWualDMwAFfDeVf5LmCI5ZtBCj2Z1mZJs8P84u5JlO3Ug+UVECIEEbDnTHT0cz94QHp4F
CBAgQMDXd/K6F/fJl0MHG4fj2CGhoaRSVVYmtUFqqEfvEyD/zBtgpO60FNnD3G9yHKwcVjZGTeBN
Ui4CSM9LeemRhKl7yAjkqBMUerzZjq+vHFZ2DXyZJmqSdG7f0CZKvtBqTLNj4I7RLhU4zNFypby4
YA3XDer4ffc5aUL9E9XEfkzBo/FhSOW0cf2tvUtsrBq45HM5gAoO2tkkG4a3skA12aOb1bi3YndG
KRVqbHrkEe4glTh1EIHKsh71gCFxhjB78FE6VfDYiZi3RVCxcmHacLZkBo+kg/K3ZxqG76CFUR16
1GV9aLnRP3YZqo1dU+7U5pwV7jOp3O5YRp56l7I+2wO7x6pZx0AhvAiMjwgAZoY298IkCQDU1db7
ZG3PWZd9P5qwVUM5vTH16DwWFCJqLMDTftfM2Ag7X46TEW0mUSYJ5KAOG+/eWV7d+1oP/7ufm5Yo
p6wL/nOUqHnLZy+4Q6Gpv/Hta3euzYPuluAwTIYS4DoERSG9ce2Fjj6zjoeoXvWDuCqi53KK8jOZ
WP0wm/HnvmEtp9ALM9V8SrKSZ9iwVetcpSTe28m4X243vmINNtpO1W1GQDjUvsnysfoq5fhJJMH8
2EPgaGPe1npYdtqLzzc+aHOgdA62Oj58AMtvc8nqMomrbFPNciVAYCPswK/hVUUeOT/AY9SccwD6
s9F9bOWMDBiuNNSGFL+doHgkpN65JJZXT32GyH5Q02dgv6fwlDDFxWOKIsYtxMzKDUMsI88guBa5
LSXP/3r1meEffT23X6knfkNoxHzat/iWsRukqpA/yHE4F/X0AVJZ5iNBDgtMoyVSJBtXwOvr79rA
O8odON1uR56TDFhoujyBMumR+yJxh10vaddG2yld6UiEHnn2HfMJUkomLsZanG5P0rJP/87tuDbE
jrR5B2R42D2HGpVHMeirqRMHFPRct9t/ffe6NspuyMyQoBxdfhVtSOPRK1Tc59nvROmfE8qPYuE4
ZTwT9oiK6XLnmixr9cImm8iRHcuwvRTqIY7/ronfVv7J9aBbf3tYa9Nmmb1KWCUmtyfPkK5Jrw2n
zrOS0Cy83frapvL+OwBUPjW51yfdM84p/3cWsuhdk/I0OIxpXXy83cfaCCwj510atFWHETRB1QNW
r58VaEmP+xq3DLwE55DqAX98zqKSfufaBMNjNYVq2pj+1w8Q14bcZYGMwEfs8XsaQE9zihAdJU7j
PFYRqKgddzNatjJJf2HvNIomeFcTpFGG4klprd4HYa+3kl1rzVtXelj6Ze0ZsLckDSRlKEgkzuDj
3UU8H7g28o6IohpYVKH1IXGep8ZznhGWZx92LbEFuLvdxso+t2s46eQwiE5k/B7PfT+WPpjK+wRa
rIXZ5CBZ8Wtcu44T9YP5BCqH7Kdxql/ZCO0/48j6I11iVFWDyjnPidoYFEfTcUhc9uil+OP28FZ2
qV3hicL4fC49h92XnfdFmPHTv4FEPKX+jGyfthJW2bJjoYumD4KU32tfiO98grRslNL0ensIazvU
MuSmImWVzjP933MOaTwwJ8Hr2DjnVi4HG1xHx6kAteHk34cjvwdXzB/ilr9IaMi5QclXFy68IV1z
5+Ffdg3nL1BdHblIHhN2n/Bc3SG7TN8Ay1LuoR8Ft4FtzqMqCWgfsp+yWIj6KpU4HSpuPflxHha6
jn1jWCIcL263bKYZqivS7OdCk/UJiSj6qwAOceO+XjHJYNnLL1pPwIXvZU7A7hWkVI6IKEJTrvD5
IdKQKLw9gLUult9fdBFGBvxG2mX38GeqB6U6cN/1yOAdWRVuhXte7QOUs1YfNCwVdQjYsPEm+5Sx
nj9EhfpcZcDu3R7Eq4aBDpbfXw6ir9WMmxMd1Fn0NWQq/dISs0VptNa65QDQAQ7/QNH6NGYqltGC
mt3UqF2bG+vEkNJURji1e84EtOszSHcdSxeFIkWk9ymWh3aGHvQuM0FkFhTPkW8OoRO5MfWG6bhv
7i3HPim7pPQGA/blNs/eKZ1HDwze0sb2fPXUZqGdki+J3+lE19CbgVcaQuYE5AXvF93V3YTItiY4
2PwcjEBAdQa6b7GYcODpYXhfjJuhiNcjUxiFfUqks9G9SdkZcVwUhzvf+jk48xri7gtRdeQecsau
+ew/dCmuxFpu5RdXdq6dqU+Qjpe1Arm3mcD3Q2vk49M6+71r4W2V8KTxHacoGZjJF02WzFTs6EWQ
7Lnd+opd2Jn4oaeyYPMi1BNyCCEOYek8DlUDtOEikrCvD8uwswg8YqzP6bnIyUcdtTkY4Kr7Frx6
Gx2szb9l3CZ3dBeVFT37aVEegMPuY5cW5cbtsOyev16L2FWWO6A0NE2LRabQuP1BTIht6QHATE7f
OQShxm2C9bVh2CY+arCkVU19kbMkdyRFSW4wgqhl1yrYGXawvZiWOQ2MQ84NGDcdmn4kGvy0T0WP
GtN9S2Gn2vsQrCg8mdk58RZ2VA6a2hj+1Gbp5coceZaJKzAvKehR4hhEJcdpArm9zDYRFWuNW36A
asFA5aRQYqBtD7VIGrwz8yaOcOWItbPrE28oKLiK+tL73pdEzd3bBipfx7YrwWAauTtXeRnaiysa
9bQeGHAzeg6j9NpnKFKkkHB2gGM+3d5Ga3NkGbPm4GZvEw3NVM3+0dXwlephixZlbYosO86aXLeo
dWbn3u9PoubARKsn2Fkq9wkgh55lyw7UfsaicNwzS9hwMB6sywfn3s65sQyYO2rmUzpCZslDvvbf
jGGRsX9uT/zKMWSn05EP0LjfCjhf0Ov8heV1D6ELOCVHuPctpaZ8bunmkb1476+ceXZSHdGrmrqL
1gOf5TkJhw//+mThbM69y99pllbHtuAbbuXKHWQn2UuFnLaXwTMou5qfyrHMQfoTvSmq0mz0sDZ3
lmHzmSDhzEx9CVn1S/byBAnR+1AWvyYQ3nnZVtxvxTbsTDqSuFxD0ts9g8EcoqFwvkuUJGyMYa1x
y7LDufIi0Ab5Z18X7E6UeAIFhRg/395da61bZk1Tpy4csvjHBmKMxgeArZyQAdnXumXYXPhUeSyl
Z8Gm8SR8jx/yfv6wr3HLpoVggK5GkDNscv6PYcg3R0zry+3G1/amZdIKGcveG+F9EUeyO1VAQipL
pblG6bjFcrly6tmZc5XKlhcdxOp139DokaAKoOGAGtTlDOrEjLt+dqhd5rfnXUOy8+i8AgMXL6GC
gltZgZsH75RwQG1tneLZdbuLld1kZ9MNRLVRsiuhz+7P2VNYONH7Lhm3GCvWWresuc4U7eq0p+ca
+g3xlFFzSIZwi854ZcXtFDoXblcPDOT8ZTdzVPDxIPZdzz/nULo53p6etS6Wgb24pAF988eSQGwI
ss6oWshQV9uPlTgV4K3f2YVlz8EMNGUxhe55iKb3UmVveWE+Ks//dnsEa0tgGbTIeqcxUPo7k0LP
76COLN4WaqxO+1q3LNqvOkHqdKRnVRNwHoVAPPdhbXZuTtukWT+6ToJbWio94LVQitO4gHt2fbud
D2/cua0GlUNjKC0R4pmxOUFzvXWQruwcm23GR4IBUiaQmTMuhE8b+F9Hn5juWMtNaeS1LiwPW2Zh
6mSppsvm/K7J7B3JhOCnA/L6w74psuy3hCpvnxdTfVF5ncdSQb078IBGut362vcvv78wLpXMAcoN
oZXHZ4RhQCH9DQzcebyEwm53sOJMEMt6m5ZBWQnFP+emrfv3cmTeFFNoS1Vx4PvlPyHn4cPMZ7HP
ku1UOJeBBqcsNlTSdOxINVQXMy1BQbUcG7dHtDZlljVD4RX1byFGVPuJfmJB8I8/CnmWy8663cMy
N6/4k3byW3aSKSLhAMgJNlfKJjwAt1xstL72/ZZFS15N2Qji7nMz4UZD5pUhhpG9jXYSpLHAznhP
4CIe/QHuUdnM4l5wJG3KEC7H7dlZNv7fsxPYye5+TDoKdh84X6mQJwhyq8+8F02cpp17qQ1gaLf7
eX0VAjvvXc/QHdNwKM6FYdFZB+aTC0bFnY3bVt3ypGlBF3+mef9TpdWAxC2gRvu+fFn5F0Y99UaN
eY0Zoh7qb2WO1llW7brMgr+kAUZE/MsUoVUsBOgmemIOA4KHt7/89b0Z/CUTPrSsT7Ply+cF+BqA
pDKYDEBSYCvd9TIIIst8S38KnC7Ds8NkORTmiqY+oaBqqxL99eMuiKzLmExpQCYIVODKie4WJfhM
l825RTmvDBQ9zOCpuz1Ta7vTtmKo98gJ5OUXkSMYfWxQplE816qad5XQMXAd/3cTIWlU1m2Am6Ep
CoAwhMhONYHc5q7Pt0llKGnC2m1DdfEb8OmxXJ49vo/CFZ9uXcpkbN0ZzwHvnEgPhBxLSGeJPe77
cstys06KQNQQQS7L/qdegATgSgg3zuaVVbXT3aZr6dzUxjuXRV4cDE++FWO25Q6t7M2/8tzgLsgy
hmNZJv4jvCEZl4j2T5GArP3sPY5Qrtg3Rd5/tw4X0zS2Dh4FvHHci6bQDAm492Nf45b9qtodJw86
8xfTgfjQQEP3zjHOsEdiCFvHsl8ZlUnR9RKuOqjk416D77tyml1FaGjdMtqkGZDNJl7yJ2PmjT+X
v3RTvXNdkGAnu0je4XxYZmsa3TFfd8kfUNT9NnX3teshkb5r6u3steTKC6Fo8X/3Sq8IomjAZO/b
NTYjDA/DTLgIq5yRloJ8QwQWVwSGrrc/fcVpsJPWYUQnP3Hw6ZB/fEcVtO6NCu8KsGii+k9tIJNX
bi+bD4Zylc4lHetLk4C6lVNA8ERr5KFtNindVg6IYPn9xdWetIkoaAiy2TAHkzdobgM8OYK28XYO
wTJdP0kVd4mK/pRyBg19C9OV0FeOTSi2DtCVYyiwDBhVwahBH9oawRTxHeTv99pN33KVX002nEdo
Ndxe8bWZsiwZ6QNgbpWnLr2T6zgElxithy2+i7XGLUOWIIJxgzIi55DVQ2zo9MOAS3efmdlEMAaM
n6LNA0SbInZSdZgfvXGTKmdlj9osMGXAKq/1WzTOF9Io3o59rFjrOW+rjLF6w9xej4gHthh4lvmQ
KdFdfdELvYQLmkxCLsZjT70D/bx+eDMiXbRrnW1eGB9yXSllzv+tM+j+UYyfouTz+77mLV9aGaHw
DuiiPwp+dBwGEO0JZ7bhi64thmXNPAFf+RAuWQoUez1lnXr0K+Kfm0FsxRbXerDsWZBItVUNK4DY
RxdPLpLtvgfR4II0/P3tGVqxZ5v7xSdgnEOiqL6Ugw4PcEOro0jK/lvvyh4iM4mC5lGV7KrPAGmJ
ZdYcmhG1SJfXq4feSt6wQ9uLjcVemy3LrKHE13pT4YZ/mqxJgDZEMfLkAW04OHvtz+Z5kYiPaygm
1he/H8xZDDnKb6JCxlCB3OJdWBmFzfViUlOUo8lhER0b+LPUwnPAueoy96medL+FMls8ilfe4TbV
ixClTPsZml3JFIbQ/4E2uxog7ako09feLMLzzfDQ9yw/lYVoNryEtcFZ7nfDZvW/qRdee+FjAiHL
O0Gr5phPyO7d3tArh7uNDEN9EfBCiIBdJuaAK9+Fnlhq5Pl242vfb5l8g0sDsn6ivmQtF4ckitS1
CqBvNmep2jhVVgySWTaP11RAoYmGtxWE25Xpv8JLMMfldgUGqj26C+Lm9mDWZopa3ggzyptR/Xee
oOVyBKEQdCUAPtwAx65cIjZELOnLvmS6rS4CDJHKmX7oQn7s3ea+5f5jmrpv23nYuSqW4SciLKCX
BKtMBpeeoX5DHgY5Nh+cvbCb4C/QWDcq1Kp21cWUDUuh6ZV63WnuUFu2sRgrO8uGjJGh/T8XF1x4
xaUZDGhUx+HNAFmR6+3lXtlYNmIsBG33CK4icha+eR964kvZyitP+DnUyechyU/7urFMXM8zjI9H
6iKnbnoQxn8Ar7ATGxB7n1JipnPqgR/kdl9rk7b8/sKf5k0tZzXhEBOB/wjKy/5UC/U5qGEwtztY
MREbMpbM0hlrOhCEy9wLTZxfHtnHGMgC3zJ0xJkqmSpTXfpGibei0P6nOkWR3saGWvt0y7pVkg5h
z2pypuCY5b8yoYr5SeiuCDZc9LXJt+7ycGoFqGWx0I2DdxhPw3dZFrTHVIxbfvqyZV65o2w6FiAA
UOIQwJVeYAw8K4CWJRcUEfyqcCzeXuCVLmykGHd6ZsYSp1TWFleakAuU+06q8K/LRtrXxXJAvtik
PoqE5TwH5KxU3sa6k0WcYM9+ncUEVfOGbGkTrSy4DReDkrrf+A0uPhEJdueosjo4ziaka2W1vWUC
X4yCe90MQDRSDsCgyaMYcF/3bBzvUigIb7xe1wZgWXOTeNDUBSTgAhKuzwlt9SVXhTjfXoW17186
ffH9FBQghcjK6iJ1rX5OoIM/96FJLp7a5Nxd20uWQUOKKXMpCscuvlIX8L+8DXV41w7+A7TuN6Zo
bRSWUfO2psGM4MEl68CDNHUgjxZDMn/1Op1+vD1Ra6tgmTXeSSkoZTACOdTiTFSTvM2delfhGAs8
66pWbgTuuCGDd1uqb4lIm7hVzoahrXy5jRorBRQt8ZBH2xyZh9wD5rlW7dbUr7VumzE0lbsISc9L
yXpt7qdGu9VBloEgx10Tb0PDUGc8dgOPnD/cBVN+DEFuOPv5mG29vVbuf5t0xWcunL2RV5eSBifQ
ThX/G+MiS4yLBwmPZTNv+H4rlmCDw8Cym0asRJxrTp+KLD+GHsgZvIl8r7Lgy77ZWpbppT07dKhI
6sCeuwxZSiogGOI0XG2BxdeGYBlzU2uu8yEA+JmiUgPzlX9Wqf5M9YRKROJvXNIrTrJNuSLbAlJB
Qwrl5DqV0DVOC8TEnccyAH0JNKWnYy+Dd5yL37cnbW1Qlm0L8Kgxg4LcCxSmy8NYJweZeuaEcA5g
iNhuG57BWjeWkUsAW4NEkvJi/OSQpOZDmPuPQEpfZpG93TUSG0jWy74ZhQsZWz6F48X040H2jByL
Nurjhm8qEq2MxMaPaZyrOpDYyKIHGk4EeC7T5hlP2LfOZsx/rY/FXl/s5MlEenI8Ss5+KL43HiQf
pQSiRgARr+XH29O1WMUrnpTNxYLaUE3U2KgLNBq+JBqQBLcr2tO+xq17Wwc5gN1Uw8GJZn2YBFHH
OtuMh6x9+vL7i+kpg5m2YYj7SPkQdBwR1Kkizg/7Pt2y8tKlrCt7xFM5mITBdYtQjso2C05WTty/
mFQE6GFnKNICimveTyAmOS7v+eUpj2o797gNxl1xC2xSlXkAXxpk3ul5FvSL6pxvzTiAHlx2Wypq
a4tgWbRfN33qd9g/NOl+Uo1y7DZ3t+ooVr7ehpElgAKGypRLDLgejrTT1Vfwg2WQedjrG9tYMpPr
YHQKDqCXTMHekRdOzmPwXeTheddGstlVZO1FwTzhchWlh5IcSBkJP24JSXcmH23pMpIEDiKaHnIW
eC2e+Qi4iQKa/wwis8+s0D9vD2NtKSxT5moM/byOAGwR/T+6QVVOqIf3rPe2VHHXOrCseUkSSs46
DEMM0LAi+hm0cg1Un3Zi+gIbQ6Z82ksov5cX3nbOgRC/+BYi5R9nTPi7aKVZQCw3vHL8RJgST61R
jJTdt9GM6t8iys1OgJGNIeNBlwSpyT3AXKYszkTmxWPAd2kC4fMtayblQAQ4TYTAq33MjmWFzFpF
8C69vYlePyy4DSBzqpSbsCvdNJ6E/8UFavZAHTfadWRzG0Cm2mjydOuSNA6iso1T3qqzt03Xu/bx
9m2s844Kvcy8m7cNPJhyuEN196ZH8fqdwG2+FL+qM48Os3M2I9I6cGCWWs2J5OfRLQ9s2mJUXhuG
ZcjGDG7VusAq9B3szDdiOMxQutm5wpYVO3LsuesFxQUYymOVlGfpzRsZgrUPt27kXpUecVs0jcsg
prK6jJth4rWmLaulFZi+qxC3pOjcd3xq6CHQ0ZbgzuteHIhX/+umhFMRJEEBmKTu1QW8wXfjUJJ4
0bBl+SaE4/XTk9u0KH4zNNL4bD7zCfULpoXJcgF8LHTft949K13YwLEwqTriGT2f02BoPs4lhAVF
lH4OhmoXzxkDMOS/M0U4SYFZLsk5K7qfenRU/G+J8o6zx2c2JYegdPQMpz5Kq9jwLgM+7ckTY7El
kPDqFkLz1hZSxLhdGKB5WoCGUyak/cpaE32+/fGv7iG0bu2h0sWjNpDEP/FeArQHOtYTbWsnP3Av
hAJjKPHnvp6sG6CL4DKWoIH8MObhMzBHDwlDWqms1BPx3R+3+3j1pPMBJP7vOuswSaY+GMsPoUy/
J2X94A76w6D51SX9CXwEW5fxWj/WfgoFsspF2aQfejbcgVydaBR0YckvbqffybbbIP9YWXob4ESk
k0Y9V/TUlJ58aFqPLGqo0cax96rZYbKWLfHildMJ6BfSgXXX2Z/Hj3ORDaccpfDPmZDFt9vrsTYA
60oooVLRMD/srrL1irvJoeDh4Zs6UWursPT6YgCmHQIUJ1f0FE5ZhL1LfiCTeer7oTgS7p+2kUFr
M2VdEF1HOldlbneN+qVUA4CFw1QYcQ8FqS2M+tpMWVbue6hQq4NivKaRmuJhCF2ApPP+tG8dLCtP
SGN0bgwGwEYO9uGghkQ4/XK78ZUjxNa4Un4UCjKn9ET66ROeH3dQynsfmfY+LXZ+vw1womXLWr/j
0VXVGfCnVRIXAhit29+/MvU2wKkT85jUbjJcawjiHcpetggobD6iVvaODWxKAC9CnVijryntk5MC
h+8h8Nv57E1sF3rfZzagKQPmZSSm11ffeeqTfwK57/jhlvV2lZ+HaVUH1yWdTjiHSOgY7CpCw0db
xjvmgRxTmWBeXH6Kqu4598PLvgW1zJVyf+pVT9B06sT9SO9EuvPMtKFLeip4k8ixvao5ewRfzOcM
7kpMw37jklzbi5ah4rgMQXwbttdoRtLx2Y0a2l+9ytT84+25WTFWW6uqaSqvHCFwd+U1vzqV/mrq
/sAY+Vo71afbXazseBuwJLoe0o+SNNcFs2y6CmQnqGXf73DZcCXdAupejm5zHbuyASV5O8balfuu
LBukRPrKAdWgaq+6joa40OY7CCWajaNmZfZtJSpwVEVIyBo0rpvp4gBrdzdR3T+0qEk6TH6+FR5d
WwLLcqG6O4BgN2wgAw9JjsMMZsnxYCpKfvkZGNePtxd65f61+apSj9BIoWbyqhz5ZnS9xyygX8qm
uR8FffQou+7rxjJnoVmeubXnX1Hrc1xkhwrTPtSKn9zSFUew/Z1v97M2adYVXFCdam3y8eqK6Ci6
IW5KdUzZrsJnn9ngJMim07EL8/oK13FJx/f04Lvg6EmdYgubsra9LBeb5UCeAu3YXOugeSS8/LV4
1wEHOZPuP+2aJBuUxFHaQ/08Ha+9846TGlR0oOrpdgHpfHiGlkcXMi1LrserzKP6AO15FbvBsO86
s8FIiChWblXh2HBRnyxiqv3hk/ZyvXFwrGyfv1iqeN1xaEs21wYwDiBffoWAboFfeectbxNVleVE
exRu0at0k+KICHZ6SFAKvXHxvJoVxMxb13FV1EMm29C7ir74WAz8NADL4bHsJOvwzgGYqvfKDXte
HmN/JYbQlWXPbJomZ5ooveYE77/SvXjMOeSt/10jlq2g9wba488K9n17x651Z5m1STpVN4PvXfEu
uE7FcIJ63lPQ6TckSw7/jsztwaFf73M+bDqrxqFRB8GMGh5CjfGlQabezxpFVPHt4axtM8vGO+rQ
enRpfe1k8Nuo6DctIVaWhXLrjlrpwIYn+br1GsTxcE7NC2wonC8dFFNxmWxF8lauDZvDqnNZWtck
b66d230lrv8ARtMLnlcirmr9EIhoozJrrZ/l9xfPQydoa29oMFNqni6eCE6Am/8MCvYAwZn/Rzcr
LpuNUhKVk0A3pamvBZgJYrAf14f/B7R4bTWW318MIksGPAMro2CXCKqOOqniUVbZeXbbdN+O9SzT
B4Gs54/G1Ndctj+HquuO6aC2IIErV5JnGfvEmTeAxbq/ZhyREpzlkTEfar/8WlTtxjqvLYBl4Ekx
da5hSl2daJYPwi3bR1Jmu0rYfGZTWiUFS7rZ8/or7dk/THeZfN8DACrf3TbntU1qmXPiZSqss766
qiG6WxzmvpFnXmCewvrJ98YtksCVdbCBShxsT1PezN2VRNE8xgX48r/LuUdKUqZ5+FEX0S4wl89s
bisUuEK2O1XzdZhaFrtTER7aKd3pRdmIpYklTjIVlbpyZ6nUBfXUJ+KXyHtmmfp5e0lWTM4GLeVl
q0FxnVdX18v7QzOCXSRB7DUOS7EVclhbDcuq2VwOrcfa6tqa+S1HWDcLIBYcsfPyUto3Csuq0wne
GS7a8goU9DVXzQMpUUwVsJ33kC0MlQez8as8Ka/eXGYH8L2bGJLt9Uk0yL3dHsLaLFmGLVBEYzqK
WaqF865rtDjDtXrKfKmPuiw+7+vEenFnPRLCNKyrKwFo+XEE9edH3NvJSQpmjrSn2VbMeG00lqVz
JgSc26C4JkR99sL+LiH9h8UPabt9STKg6xYf6MVt0VCw+lWcFlcuOxO7Xlge/d7ZSrKujMBGJvlF
aeYOSptXHLhvc4EAH5u/LJHWOt8i+V2xPZvZitdzpKE6n11d5Cy/IIKfHaJocn5F4T42FszRMroX
c5SGqO7kAdjMWeA9gudHHuBVx06Iv9zeUSv3kc1wZaQYjFJzeh2J91BFw48cGjG3mwbX7rL5X/Ge
bXkolrZ87hpnONVypE1+rEie0Q/97A458qLl4IvwCGeQeOWhYl7U0lgok/ojcghlHUBDeaAQ6Igb
SMCCNTRKwq5rDsLhTjqdxiZRAmrSOpfJxSl9AwJt1XMqrhBnarEWpZ64+3OacJf8Jh7LHfG2EhBh
7o5ZrUf+ldcgr/g+qcwoZOLruUh+URl1+qHpzChMnIJjjz4QbwwzA1Y0VosalLutHknM2OSeOkXl
g2k4K/GhDdHZJ+r0VdPGngN+uyqWvT9SAunaKQHWJXCDKIFTFLohgkw5dN6Hd0BmOpUXs26owqck
5FP32UNdYXeQLrjAjEOy33k5KwPwXhAWXoAHSA3KAcU7f67uJffm6hqEppnnUz7nVfFrTieyyL7S
YBzbN3AnewruUpM5bXGqBj5B4N1pSla/A6Cu7NrYlDgK6cEdFRUSAI2Jpb9H6PH2pxxpNjlfuDNn
wVcD9qSBvR/AWAqKjHBsq6k9lS1eRu3R67qsfVOPReXgEUzyQaaHtG2H7svUFROf8e4rc/Ih9cCA
8a0eI+1VJ+0nfjAe0qJVSOYlOeRKyrtepz37o/OSCAeldipnKvbrUAQXN09x7sWknYKJX5xCu8OM
MlUvKX/likGBeyn/m7hzbE3F/fRDlHbCfQxokNxF4KDNIXvWjEnMaGaCK4gzFb9zM8jr/RmgjhP9
iEiCps5wKHkt47aRQ+kdTFGl0Zt5YMPwnaAIFMaRKhXpR7/uMsTbwwwsPUU8FYi7NA+yyGfWnSen
EDqNdTkXeCBEbpAh1oriOja9idKkzuTZmfvGRZFD4kz955GLaML/CzpefksR0G8A0SWpz34FxM8M
yutZJPkbx5W0gLwRk4z9cBwk5/OzY7qBfTeqqCWAw2lXu1e/1X73sSkyZ36sS7CY3WvuK52eJ5N4
zW/wU3m1PKR1VcwuJCBKLCEPHWi2MWbCUp4q8BrxMu5RuNd0R8gGVfOHyPNTDzW1BTiPf9YQDUzF
U81Qlvhc1iYk09FNSKbzA/hIUVkaA1IBLSsktxLmjSfcUzx0n0AzLAk5V6EK56esbiE6Fo9Rkqns
juQQoPgqC4MSkDNkwKsa659k7C5Me6TZj9BQSfuPofG88JvTD+ngPyY08aFpg0qz1sHC+klQvx1C
v/LuK5MT/Ybr2hkuWoBV/3EYBugrnavAYcFT43g8+likCXO/kJTM0LyINLYYKwxFEosomY4PRZFR
mePCngf3M+iRiPkagCg5MQfgN6vkQ8Qmr/1ZpWCdIKDPiEzyRiURxesQiHQOnWfWusaPdVWnzTuZ
OqjUPoxNV4vpUFXe1E6x66ZhCYTm1KS/QwqvqorB8qwpqkX60vQ/gOuT6RMdhwTqAw3kLOeHmke1
+K4qv5muaeAW3bHNRkfnZ6+d2/BtMFZ998ng/Rs+BBw1neI4pnOrP4FhmD+5tO38N32R+2X/NgnC
AWnsqMvnEXgs8D3LDwEKDtIPjHtkQB69z90WHnA95wBU+RP4Xw6zQTsXF9smMb+mRtQeOWVdg5L3
GIoq2jyyHnkASPr5YPL+jXUhzacsp673OTQSCstV6mfl0XO1EccJoA996I3byKccOfyHXuDA8lGo
0WesXAB7OnufRkJqUCRVboGshU9aGXd5N5W/lO/6rDlKY9Iqvw+gvR69ZQ7umBRyYwVoAg+VAltd
cuxoV5tfQKE76ecBPNcVdMXBofVe8dCHapgD2Vb14EnWmH+qTHH9BfpFWf6nCcGS+H2AfmxHUbvo
Exe5nqQV56EQ1J0OUVNW5Ev9PxRdy3KdOhD8IqokBAi2wHn6HTu2rzeUYycIAUIgBJK+/rY32cSJ
zwE9Zrp7ugdPYE8Lv2acy3Rq3PjLsgJZC6C7U/helTT16/SYkGTu74HiifBEcsNGUUXUK/ev7RDg
+kuleHSm1snC1l9jNvGVHHJmWF5NazN0iGp0RDlTDvusqSrh2aL7mipB9XUxRVM0pQibzr5VDlMd
LM99281DB51df+pBCeBiHDfWyftxQx9Vwcs68VtF9KryZ/hGFPvNAJFY9L71rZze51l6cfFs6Hda
Yo5jw5R+Y2fmHnfaeBcuc1MAUgEE3A3uISa8a1jdxUMOJnvM9UJOuUMbNZZFp8KMByFHmfVlx2iq
dLmvGFvaT80YW5YfxUyykL96wpNO35kYLZi8NYlxLr7phM2ntco2Eqhvqz2Zf07EYqTSneZO82Qs
EZdi/V+Koe/8HhoDmvua7PChvqh1Tm09JhjL7stZqmmGd9SyRLRC0bGQ7863A2ayZBxtcWnCHj5d
Pm70YkiT4JS2Ura5OPWiIc3LbGD67WEl0BdsLDNt1+lkEAm61Btc8bYTx27ilYYtQ5deZaGGNK46
AEQtLUfYwUEz0GRwlnzTjR9PA+UJP7R5N+nkEHDuJVUXe1EO1GmZQgOLwjSUnVTBnRxCWNNjsJnw
H8U4CVYpGGsl21UXe4R9koUwAedXdvTq4jZC7K9FawYlGDIdB9odQXyCiisnCP4W+Ma6xLq5NCyC
zudq0SgifUzAbmO9dcJh2LzUbb7Djwmvz9tHIYB5/MHAWpvmuFS2AeEIUf7jyNhjULk9NFxajEbw
Ruk/eF1zAm8xRQL8lbqop5ib7Uj4L8f40meM8HDIG4XHiO5cj4xnMSwS8dcyqxTHFfeLjYRO40lE
u8xOTUfn8bbRQyse2i3tJwKWEk5sEociHtut7JrWYSWwodV1gJM3Thtv2w10WhRJPA8y+ek90cyJ
ci/sAsP8VGRXCl6yKEqF6YoNRaTVah/KDTXgiKrENbimKie3jbeXTe6OCciIZkvvFS6B7CSlTwvk
v4wOax33iG0eqZxc8tBjfr7v68Lh6v0qZLN0Ty3C7oQvRZJDGHaYCX/bXdxlz1iTIvzHQsx2XhVa
cpfUa9tI0VV5bn0QVb9maroLlCbqk/N53nk5JdGc25K3m0cLv+2arneuJea6dW6F1zr0f+kWVUMM
nzcNaYFZuTs0bSpjBVEDJ+3fbSnS+WUUvUzO+xDi2VxiieQkj3AtXOTiuEouoz/tVoy+xbRz75u9
LIpZNnfRpmf113gda1POPWwlIThPiUeRWHTRlIO7zLDaiLGMbqgVsPcyAA6YZL9Ta4jWb+jgUNqW
fNssIRCGwkzv3xiEMupeBUqMK6kc8+BuB+5adtA50yapIY2Z3H5KE/g3y3JsTI5khTXLdiQVub2L
1T0EPyb6FSvRDW9eOtqbUoWOZlntfG9Vfslwurr5lkDcIZ6ieQg3gphc61IseJ+/Nhvy8bZdZTtv
NWmkZv0lzveVjSci2g3mYKIttP6zJDH6ulruBR09dCeK2+W64I9+qxZ4ZeXTeZAxS8J5arI13g64
b4XOTgOCs60+oF7BzC/Ke5su/Sm1ER22X7nPlrg4FMwmPQQh8BlXV3C1WoRKtbQQ9ggl2GcUJKlQ
gSrpECKv0u0pV6tMVgRkN0U3VB7neWRryjp0JIAv1sR3Vfgpd7pahoYYU655kYr+GPp8b9tjbzu0
O+Wq9oBZthQ8SVJAeM8W8R3SRRssQpwjxRsOo3l8jXese3Iee5jKbQexdZBSlus+JMFWi+BNgEn6
0qL/uvSowmGzZlPDuD5OIlrn7UkSxgKCAIZBmanE99lwhymGOhAp1lFq8hvVR3QTeCsy8Y9c7SZ9
C1RrvE7CcREL2cYDRjZ1odOjByyXwY6/x1b9MuvOu08BF0yRl5nsFobNTHedzxWZbJd/6XgZ2FMu
ECqz1/kmovSVtrscHiXCLIYHLUjL3q3W/firN7bBJFHRIwcXASphSfO+GjawhFk5MDJEOJfzHXKj
0lJQ0Lxemw6hKPWGChf1i4K3NCjEdJuQ1LC6aDP3Q+bowCCxmrLxyaNwj0Sl3ZZsUx07ObfqkMwC
Wt3KoyiK4noYepufmtTwnxzLhvBQVFZZn71vOBnCfwPKRfu2EdX4tjYOFcdvKfqi3w7MYa93JZxY
Ydrz7Ddv+5uWDyH5x4hNoHcN2P3TXLmRYsLrsEHXDhO8CHaiOnlkDKtoL/t4FB4zPBnGkfAwYdrQ
a+QLt5P7TrIOzcc5cBfjnp2KlBAOA8lUweKGCplKiksqtu3XvDaGPtG1aSN4aOFMRmzChH8yyrht
0jIoWEssdWF54VQ5JolP20M/RV342kO34xzPlhleQBQRlc3yFReL6Ci6RKU8qZSDeet89V3fJapc
AQLMxb0AS2WuOsFKSyF5QlbuC6F+NARflWcD2mLRd+N3NM5tnFXNsvkBtjk9KWReNmxa8heJq0Nq
uJpjkfzACbvJTyqfsaykwB3+H9mXKX4MFL3JlaGURDY9L7ZhvVeJWuJ7u4R+X0vkgnN5J4T3pPZp
xtHjq3RI9U3huMVgZRs6ALvHJWJMfs3cYCWWGfgE/yBnhEGiimsTGn3sLJnyG+7bxQ6ndW+S8IY6
ucU826hRuMzlvsP08i1OZm1hMbS3OTQjw5wNaK0mQmX0gWCezH40xRxN8T2kfn10HyWo9jCNgtjy
WXXl6Bhr03IjCEztLOXPiLOV+1ZqGXR4wurccb7LDkI1XeYypza70bEqUPepbBwj2FEse/a3iXqF
BoABM/HVQjTZ0ioGpMMsGtDIqKJiPjg3HAn6736v4LWocxRhAnmqNwNfh9kclJ0tJMzNgu47rfwk
plzejuOWo6Pf5mZtp8PUzPGe1SwNa4cgDmApLAXPSrCZSlhbb/Q7iyIu10p7PkenTG6T/92TYCEP
1Ohnbel92z2PeToyVFK6sSiP930v2Hfb+py9d1gs3d8Gjv3elbmYzfIgDY6b38UOjeQLHEWaDa2x
CZTDJQPxV3mNwnHKfpE5KNKVwgh0cqWktkX71LJp9m85+rrmLlsVwbZyWFnLrxSNKHzknJ6z9XZF
wlh74j85V2NppG26c9qCqXwYwhwha1EQQBtDxaZ0FigbV/gN3a/JOmemajzr/S3CxeP4dzxSA0Jw
mRD1VXdSxtlzIkRoHqDB1IWo3dAtEB4MJMb/UwaKsM75bWoFCpGKejxPdsoXABu4OonjoUJjvE2/
djQSzXJdV/Rj2L0NX4Yft4Iwwaza7D5FC78jG63MaN+gOOWQZWSouYLJ0ZhRj1q8tJr4mWD/x5y8
TylDq4peQLEGzRh6oyapxkanLQOMj+ru2fBRDWtFGhSwfyjRxZzWEhVztJQuSpC4XP2cMQhYlm2P
1Y8PBYxtqmC0RkNStoWZ41fswQVwB3zFAFuUM4ezSVYtqF1BSyAmrn2YUC90aZVCYcjbkiHtDnkG
M0rN/gsh2324Ik2hlw8CNbL/z28DDH3w4myC2rBZivmY2zilj3k6+N0fSG6VeO+yvpnyB1I0PlsP
OtJovU8LwsI7f43gYi3jA0wG1nQ8xp3oMgfjK2Y9YBROzIioX9wYmbqMNB/TCj8ufqOUxuVUzXoS
c37AkItk9MQRFJLKc6BjBinPmFvr1to5i8DrSrRUr32FGtKuLwq7nKhX2HfCYaccUmCh80Xq2NH2
HNmWu+UZY0vZ4+oUzx4y7BsxIeBToJCoM0M28TktSF/IfiUFLPq3qgNEdeiyNrcNaBEh7cVsUDoe
dub7Ac6OE5Sy0KLIzJfpjxXviFDHGS4sZSINguEyhnChzDzvMXFNBUeBgX1HXb9bU3aLQP1YcuQn
MHXZxIJ2GKf8Og2P+dBm3eestkFfMWZCmrlqSJtgo/VmmwFL4tKRyJqZKO3pf/uCmga/3svFb2Ue
tzR63rdWbBn46xXR1gDhNswj4e5TjT5bEiFx+aVJpZtenBnW/gt0YTR3QM7ndf0H+/EYH2TAeBrA
spSYG57i5isOIKAgNjyMUx+7+xg3L3ZXUaxrgmlF3GmDPzSMONYep4xNMlTFZGn7OexRiriJBGk/
3XLBB8YpWu1p6+OrTKZhPqSJVPHz7gtIOyqHtBz7woDMYPPN+cb/kCJJMZKtaKSS3yhrd8T5TsAB
FngvArEFETaH6aSRDcrCgQ1iTn01oAFC6xSvqF1GdBXzwwrEIMVhiFazRaqhBHNW4eUkw3uaEVf8
IgAPu694xMH5a47W0a8lR0cgkKjtWfaqVVO033OPcQSIXAa4m43YlbMvnooWe+0Ni1V5wPY5y++A
PIXp1lk4SPQbLvIGzfYWioO3MD+cUZjJgty1qFDIuWXcb59Dn+L+iYeMws1FIsqx1o2Y5Vw3XiQL
WtoYhoBITvtZGYB5u9y9tSk6HFbh3ToAbM7H7pCh4yZo23K4lDS1nTK//LNLl2Wnuei67JMEgGK/
YxwiFkANwXm1XxuM7Xeg+za55lfc/PR5RJoEr5FAZzymW1EDl0HQDg8WqGN0xNwF4VWk0EzeNuPi
5ivWrD0ypLXjsbQ5HM1E4jNXtuuydDctWg5zAaFADSLm6OQrfOFxq2BIbuQB+czhvWlU/yEkDG4w
fo/wvpt+ZkWGiz6ODCkHeLz9oO6LqSaTbcPFJwt/2NE73rCk6+/SVaOXSBqrru0Is9gSeOH6ke0u
/93AifUNvXn2lZLgfV2QbTsvsNY8AmSJcFVNVJ2yQTdwMcBRv55sCocdPFEBRAy3y/M4prOv4NIe
fyyp355g2mFvNWlyAxLZYRB0aRxbKpBD9khRiMCVatT3odE9O+wy3f8C8E6K5wHFdvaLNagCLxuQ
KnmIdyRpHFSrwfAAKtafaxEvl4LB1bgemh5g1N6GIi1xias/C4nS9QvS+x8OcwHEewSerHXdY7MA
gih2TFTD87tYTsELGq75itDruvUILznHK8V6K2wjyBXbzqKcTZmM62aFd9CQetKeptBjEl5lU1LK
pYD3Ugxg7GtxxF9ZkqEWCNvA5hpuSfNDQaeF/0yspK9TZ7I/KloxFUWCSWTV4g7hB4v54vd0gAFP
ienlXZQrnfPxfia2iGpm2v4RgQZINHBJ2rO7YtHpM5lbH0oy9IM6o0Zhd0AT4z+S5jjyxDYWV2aw
gcuO57GZ0SeFlJ9HUA/qvLjFzgdsxIzWhQ/pvQVdld2nWx94lY5D6qoYPMyzVl52JVtj2HcyaEyv
EfLsizIeUPqh7HDTb+tGvE439GNRqc7J9MLbvpHVoIlaYXGStHNFrW2jA8dQ878kTHZ5AJY+a/A4
Jn5DH+KTesm9Gep8CP6Nar6GOgCVS+sVzUxfWVj0ituMFvASXBEvXJyKtDcOuAwPUZ10uM6SEg2x
gAqQBDfRcvMivekctWNJc0KfUd7iPtN4XqgwBSJ+z8kP2nFQaOHvTQpUu56htIORoFbMlg5gdThj
NE6lVRPvePcg+KGtbVNuPvvVA1Npuy0e4IcsUnNBsqX/xzYMIF83SRZzXkBxIJ+YS+nu2ujnUQG1
WPo65io5J25p+orzjT+wJJW/eteO9hiPEqsWbjY/g/Ey0+6yoTJNANAmG2YwlI9cjUMAP1NM/TD9
NdyLlzzJzFy38b6wI7xXur4qGEzKj3JH4kU1R0WbXPPZLbeJwUI5I0xqnZ9MsqT3Qy7y7LgHXjzB
f0GA/kBMU5kXnf2PSujUq3TeuxudBAGEccfNfw2YOf25xFOjDytu7KJKSGxVBaMlMBNDv3J6nysf
tgrRcIzhhsYYyeteTIKge5j2FJjbMM/ALoD+PyVjj+W/TDK+F+nWXrwDfVHPCAcFb5JE9IOpfhFn
5JsYekj6GWPSMcctB2onYS90a9hLq8W03e5iTRzy1egyn+hi3At0y+ohz0SaPbZsx9bWEE7Iw4ou
EL98TvL+pAc71KpFcMpDMwz43qiZzEu8u0GUi84b+mbHgv4VXGd/EIolGtx2VsTyYc27pTkA8egI
jPHhQFQlmEZLKjXHy35De7V2VyCZe/OfXcA4lEGj8H9BhmT/b7Ab17XiIbVXRpYEV9OapRqGuJsR
UDrJeMCW3wNJXtJEZEOFHFmyvu4R33Fpakjc+qvU3IOdT4SmFQR2q6jXtRVDGcMiZajxLYn/q0ER
hBuUIvH8aMDCeRxNJkqRPwiXkLOx7fgJSiHFw0LNRC8EP5Mgnnbx/jZzjAPLx50NAgwfjaDhmpvm
2aPa8+cCjrFbCbtgg8tqS9L7keE8RwP+c/DjdkzH8zAmzl5a0ntdNz+H18GYXH7okPf/IdpMLt+9
ptScQVWSh+BmfCyYiTehDHPOHui69baMIUi4TRLUmLHBsOIRJah8d5OwD1PitneMfyr00EU0oTTf
HEtOWU7E39H0HCA7aGFZhoGBTW2hOK7AQG1X2vmoKI1Bd1HlhJlrkrpOHVcxzd8rjRMtQN1mQZ0Q
KZI6FILNRq/r2A7fA5RIT7CDBOBI5oIiay+HKdRNDDnRpUU3rr6mmS14HDqNbzBTZn55AxjzmE2h
yM792BXkD4xq4+U9aTs6IAhyzX8s5wZ2B1vwVRwVLiDQyv06D4dkorgGydrj5kbRBqlNPGfuK5MK
7cqEIx990rpE43evwKd+j2PHzKEfla9oU6RPvRlHVkbdOKlfOwXXfAKPlcm7Zi7sdopapsXZ2aXJ
zgi7KFgVB3hkVAOm+R4IKLD5HAsIB45TwJO78zLm03lkNiQXBHDiv1wQBSLrFfIKcsuiTXKsljbq
D8gLGsbatgh6vW16lC0dZq5hUXfoU4D9J9QjWVe1caoVPpsyj3m/918U/Vt+9a4xrOqmH4Nx1ETC
3Y0uB4gKtUKGo7KhoN8MyvDhZRvzDmMCvBBy3E+dD7ZYqiROeThZyN/mPzHlhT4BR6bhA+EtWDzG
F9qXesnNbYd7qK3DsjQfMNbWDwRIw3KTB4vrYpsWOh8oQ6OFfhL+ZTgiuohizpe2AtQUqrVZ9TiX
MZc9/Vu7eFqLk0XWz/Ke5wJWdu/eJrEcHlyKWYD9dh0I0RIS6gLNEPu7iLxBaQNmQCRXuBYZvx92
Po3clTNmo5kFp+2jzj2AaVf0vkspRh3tDM3P92DB79+h0e5R0Oc5gO3MR2Gq8h5NjC5TMkbiATqQ
qMBEC9CzSvYKjXqOqprXqGiGuF7dj3YdXW/7quNmcfU+FMDvsqJJcKW3VAAIBo+qbjImYFdDRB8l
dTznZjkXYSkeuzgOHJ6uwdzHWPPikDrtgVy2JEoqC24EAKOVCNgOk+g8YBa0qZXZMmPPdOD99Kgg
XIeUgRXTK9p998ADnb9xFyTvpFiH8DTqDP35sK4aMlvlGah2PoAs6ylNV6wXhNeUkwTPfVjGlaOi
39z62qOSnc6kAKR58RC2RFW6siHB1oYJWd3uXF6nn4r6RiDDBCO2PNXPqLia5jDGCx/f7ZqvuErz
JntO8y1+REjFwA7DxHm8lRvC5mdxpExnuH+NVLdy3qjDaSYMebAq7sdnE7rp4vNpGB9Gw5fuWiCw
AIkIKWb1z9BjwpbOYHBgYxUUCXY70HyJTQkHjkSWqG3iUGv5syvGEZB4jRJ1QGmFhA95kHAaG+7W
LufArjaCq1C33bTXYCPhc/uDKPUXjRH7qBzwyuQhWVmx1Usy0P7QKigqzhnbUPgEKZdn4Jf5P5ic
Frf9RoZQTg6U+qPsefaWzb3uX3MQVH9louXdpgU44Bm7mNxFlOMILkEt4jIcmti8BLANOQRKnoVb
NS44VnnjtDmNAqcyEIZuz98HvSThA5kKaSsqLPNW8WqPTRswQL+2D6PaASAfIBQa1QM4T9nWBdcR
v8QE9vB/0UluxYMn8J+skn3FGUe7KLHPE/CB4XVFTEd0VBiO4MfVd2lcurYrXpH0XOg75K25D7FE
WziaKGvdbw2X9v5PX4wDATg98wj6rn7nOTUVGeP89Weef4HIKKb0M9ulekD1t69wAhEwUI0zh3ng
egzIGtFVWyRdeHBbRrLbPrEW5Kbbxc7Ou5PDdEFLs6pDSLjojqZnc3xpCNvZyW0GjzsCGyNO85Cj
+It3k7FST3knATAoBK8kO1naGga07rdtacsv3Ziwts6KeHvP5o1/4USKUeAuebQeYOKMo4pEer1A
WDDeCwSPHgz61eaALkQXl8iphp4Ekm/MVG02lxCzCUAX873R3IZ6iPlib/O5AYBcLqjCulsFvYI8
6CVql0O6k3Z93AFbt58jGscI5mrdD2o4AYZ6nt3sbqJ41/ddodwnprYIRAT7DuH0BkXQClg6bOzq
WRPWyzDYwO9wW+FvwZpjIQVUhHeJ8+NDr3loDnZslidov4prDII8r5kklFWJaqR/TJZm+h3wVLpq
h019rZkBfhyhzvvDUDSfKZIml88Oq3I6O3TUw0FzvnyO+Z687PCCuIU+tvhX0HZ9WaEzetJFXjyP
wwjrjJAs5D2TqH2B3PbhG90d2AV0deJxH3T2mKAV/9cMUrXAwEf9iqyfIv8r0XWz06xSTivQimjE
ATe337vygCGtRt6oVgvff0B0dR/AP39DLouiDSnGez31BB3GJmZ/yVFSHNsZ2oWzdksAYeFMNhGY
3MRumh+4hMsTAwxccH7OO9hOUJC0rgKxM084WAKIK4LKCx2XH5CRrKh5XfPEv7UF9tuPMLet12ED
RaDlak7CC9mf2m3e97pIXP+U+7l5wpEa3WxZI78GzBpdkhWJRSDgWtJA6AtWzzO3XTRBVVYPxEh2
XSezbNfWcivPLvTrZ9b57WL1tP8GYJ0cVsqmBDizteTNdjgwBSaiv9YtQdxrg/GPpeoDQ3GNMjEN
Z5IwRSoKELFAjKRu5S0SYbFK+NaiCgDPkryi3foBg5G/sxyagrVZhRWXQ+oinD6wCTUNdA8RvU+7
btkOLYo/U0EwOKXHhSHl8Tpua3crjBqQDBANpAYAuAHhF0vwddBx6w89FEktyPsspGdgVtMrsiwZ
0O3d/njFQJ4STtSq5VbvPzUgMEeIzoYc7RKcQTCUmg8ZMkInumTp4ccg6tEUG4x98MEEKQmBlDnR
e/vdo5yKTqish/l2ylS81z5xA6ujLHTP4LLlQ6xzJe5BIs/mtHQza45QQcnxznFtp7PtUQi2gSKK
w8yoZfJiFS8Lx8KLm8Lfj3sRiwpwOj/HyCw1dSsFexqgJLw2CAN9geQl3g/CROASiIZCVI5mGSsG
rd2PU40dbosxQDdjTdvKM9DPllwSnu1jNcCY8DdORg4ePkjUoQClFMBjJz/xmoFmc7JnH8RZFBp6
4lh0KlJL6X/wy5rNu9sr0ATwUxo7ld6tJOYlBtvdGa8U6NeOGl4iLPO6RS1HJwEgICnH0C3RD1HK
dzS5aCFhoMBQt4O8PlnoQnBvzZGidRvY3r/ECFT/VjAFfcJINUxgFIDvanYFvi8CRuTFjdFSr4vc
f6NZgCFp0wVQolEv+3+ojk1+WaEwXGq9xPLkipH/7UieD2fjc3PAFm7QfghkntbN2CTpoRio+fFA
wtqEEqSRd3QE81aTYWwvpkFqR01ynELXvtlZfgVYmEJvNPZfUVbMBowUwQkDtDNay6bvwt0o+GZK
b+COWQNGxNuBwK64zVPGTmPh/CEViB0sxd5CcJYURt8jKw38Gu/sm2ULGgeIun65hpMXv2f9tROq
eE0ocCYU2Ik/8KZZ9mr3C/vV9fBlr5BhCB5j8ll+b8c+/oNwLh5/9LLxUXscJe2Lc9uyLXqybdeg
8evnfULXDrT1mBqEgp2ysetshdyzdDsBfEHLZZiG01oGQnmucYRRe9tGI+Q0aZcvnxSxmOqErpZV
8zSDy+tsng2Ixyw4GFrFpw8oRdklBT0ocD+OeP3xhB1gICph9Q6dxc0oUw1FzZh2twDf9ZdNJ3pq
IsX/g/64i4C8ajEePU1BY8EtssnrzQIoOkFv3L8viOfOq57o/vcCTEFAMggiujR6VMkzgOj0Rqe8
41USYZ+U4OTxJZD7bsOxg+fFeiEtmkZ0fpyFfzjctPzlU0WyOmlyud+CYBqX00Z/NLyZsuIExbTt
Lo1fzHZnItGyc2EoxiehItz/MoXMDj+79SPvjX8Ts8P4DNZ63BxhSN7/U53dszJaOvtsfDzxo9gk
1G7eRO3T0PN5O6OpM3ENiwLLoF0edgOkdrCw9gQYZiEb34fHIs1cccyBSh7GlRpacouTAgmr9E+B
Z9TXgw87zAx+rODoIMf7fDPjs4U4+p1tEu7GLUrsoWoAcy1Hq3c8WuNCoSoATexfvgELB86Q+S/I
iO1bR5z8iiFVnCGbUmgKdNts17GRmzrq1VB3BZrxoxnqUhXuIbBgFeXpzM8t5qSfkj3KIDfMYoDL
GrGXeJLU3iBKW70tzEAlWsKfeN2+BDaGP/Ipyvj5RxpxA5eNrZoafPCI45eAkWxHU3OX6WqXe3+F
N2LxjJszfmomHt/oiUb/MRNFhyQBC7+rDrx48vOhQTaTtUo2tBxdh8BnpBqieoYsScCxXeLaRBTx
CWwHR2nuhEwOSkKhkM1zuj82RVB/1rUHfBcVNtlAuyTrB4O2LTlp51b0Q8OYHbaIp4c8hH+w+aVg
OVVS8MsPsjXUGIKOLmiPoce3y47LEfRdfA/5ffZR0Ejz4wJC4HmLXPyBNZA8pGQWryaGGBqyAgNM
EhUtFEM4hdc3Q8nyHq/Eq3oA2V+vfAASw0yRPnowqoetoFDfLASDL1UGT+MIgGBPPyYhF3uvG3SN
gG14wDhJHHboqPGrAe5m7E8ftH8OHEcrjlO8SZ/S7T3yyXACdu7AXMb+Ng2tvpFp+tMejMn0Cdds
8beHZ8PHsgJvLGkGohtJ6dNiqwEJhv9zdGbLcSpLFP0iIhiL4pWeNbQGS7LlF8I6lpkpigIK+Pq7
+j7dOHF8dOVuqMrcufZOJy2YwB4LAJz3Ze6n4ei7fr+eR+OEn2Gc1KkA+dqNlIh7arhtPSJ1l92+
1ZVXpoZYYY/PDefAbmpzwk/ZjVtz5azZsJv8dnuhQRruDULwfbTejnyMruDbuO3aTKp93oxo4bPW
5rVevfIekmeQO8eQ03/Adk05KBKcErPPnLOL+jEtwcaKHRAoK697kx/4lEvA32EceEKVCv+5QR+J
Pb1NgjrtRf3Z6/xgOPgTPsjUhkv0K1oK8X3bIvRm/GX6HIatvN4QDpu2QaePFslsYRTpe38ab9zo
ptbkWTVxv8u8jaNL19EZ/D3aLc2QUVdMlHxNtQZ3UZWYDw7mLUi1irNTjihxYYBvmfNCS60Q16X3
YQNAlX3mQJzu3XglFUJy1n4bkLExNaOG1Zp7Fw29Y7sUH40I+zYNi059hbMrpkeiL5srlpSMc94R
wzfxH2X3BYZihnQT2VKxxnyKHtfMZAenqZzjVEtvr6VoH6eiVcnJFgKVoVQmfEvKFlEzwyWAJwEo
5jB4rWI2Q9lAMHXNT18A1ce0X2uqhj7opwdYaN2l0VYM885r83Ld1dx2jNnjcnxD4K3+iP/Hszfc
hrsxcbu7qddICZx/11pWxbvTbRz9Y74iCFbMjA5904zvcPfqnt242XMCEvHmAL3x4Ll9e5xgF5+c
rmFE44zV2fa+AUQW4ksnN7k6E6zTqLuZBWPkRt61a1GPZynrKdnl3RJD09RtdOaVtcF9Pg3et9vR
a6QD5053KAIfQXKMoKuAM9BJPVGvF71aeaF4Ne1B8NqZtHai+W/obDAQQsduKp1h+rQ69/zdOnGD
erTX3D9zc3CVDI9o7cs5UhOVuory2tuRq+AfZmrw/6J4dL4TLqxgN+VVLXcdMp/d4T1iUufqmmpt
rjVES+xN5r1qwjI6ONZvynQSTv7NKCX/F5aN+1pgq2mvdCW8UlLPnAqFoCFtG89+cZ96pznQ4S/u
97C6aP5m76CA1S+drfWLasbeOZlmEV+NpI9NDagm/Gcr/2PTx9Yfl2iqvka7NoeJQdejp9yyOJbO
gs69bAQW7fNoCS6l5dxJE44l9v5adR4m333SKpiGXdwu+mxA0xqsrooFAI2khr6YLp/v1NLIexeG
5b2I8LVNui0HrJJLUTDrbtxfswHx6APrH4xtp/vAXdU73EzzWdTR/NyYHrkRw9QZXiN6w81RvQJs
Tgq3VU1WzMAOgofMC2R2IuZ51mm4tC7YlHT5TAvg0JZ2p866HZiw8XnfR8Y2YUe7zAap0NsXdZHs
l8miG2Sz4tmzHKOjnKpHRnvOVzlY4+9kMfqPHOxyr6NAX0zrbN7OLmP9T/lF/ndsZXP4/7Yo+jEU
Y8tNgcQQm3MCvXhEqHXukKVgXZiPOz5xCJ3+HLYcXbDN3TA5bEligJHXDOVb+YmQF98HHU0tSucb
ZfZogEIS4Iotq6S8y2+5pYzPpmmfi3H7u+QAHszVAc37ZhQ/Z0/QDfPBWfbiFfGTm3VAcAxDkFkC
qge2s02xqk6OhjO8H2NGpEDyTAt9Z2FGUkXjSLRCEIkX3bY62DdFnz26Y2DDcxNq01I1lEO3HEec
CzX2yshGd3pW28sWBP5LgA5yZLVVVBzWTkOgrpRpyw7RukI9DQL3gQYjH/AgjIF422Zdej8NBWXG
b3hbR+hkVVYdk8Qf36hZlwe50pHjw0O1CmivmmMZBw5KScfnG26zfY9QpAFvAmXGXZM53leITwSE
FfuZVjOJ30Fc8mBOLl0Hsxevyd+5p5KPslyLPGc4ppy42EU1+d3h7dwNxkd4KrRHGPapPMy9kfIQ
m7yUb2DLhXneLGPzhUSkBRKm1Lan+otrnE473Wq+tni287NfZO2PAtnxJW7Jf29bNqM12vV3g7Pl
6kzfPz96roy+3LqfvfsoDsfifQmF+448HotDu2l66slJIv+yLIm3oJPEUi3UAHlWeHdhOY7iwrE8
Y0+0vZ1XF1eN5y1bWq8qfsWi0ARP0cbl0x7YaLHsPciqJmWH0PQicmBbMlqqp2VY+kePyf6zyoCi
udwKqQ5IYMHwAr8QE7vZQkQlD95mneywtEZ51RNlLhVUtVka5SRD2Nx1yG1Jqvj8m52BzfL22dT4
06mtw63cl/1k65Mz0wieJyYTPnPVCrpCK4wdbKnQyOVbvrXjEchM7V0cPMlB+JV2eeM991KGonvh
10dhHjfw7bToXH6BzK8yvplQ/oo2vGRYQxvG//MQF5Iz2c1+J8qhxWyX7Wo6x9w5Y2K/qqGE8Bmi
bCUfCBajJBCDPwJo7Mfli+wDbnN36aenQMfrhBBCoNqpTxreCS8OsF2DF4jvvHCZUESqGO7FLP/P
koxzsou6iR8OIzEn+yEgDCAdXJ7kQ1KtjgYJqTPJaM7vgA9ptvs0aNYSRg+04p0g9gYlmvpSMfzl
07sXXhf/R4hKc6ZI1U+eMztMj25vcUex655Dx124LUQwHUyPR+NY5wHO1ZirMLsrCtceARaYrjnS
fzHWD55KhorHcq15VDyv367gZMM9J2x+6WqmJvtGuSPy/wAci3XIaY7zMm0nJCNi4pHLr0KiMgcT
R04TQ20+aXZlOIzFZsbOP5qJH3xnFtm84eom8GXbqqg4F3w9b5GK5dXoiKlaC8rzsESJeosJob9O
/VQBz2Uh30bQ8TE4DTPjlJHnuM/AuKj/uNcqTrOlOQtXinkXUF0/lEwGfyrkoGcJEwujSUF4Mc7C
yC330HOV1cXPWHu8ZHnkfwaVl38kI7QN9S9fdtFExefCE/+ApLD8nnkCvL0/zyO4KOMv7Cg86ewz
LEv/S0bFeucPCZofeB3Urp4UswHkOu/DZBIffh0qknUneW+brPxRNnxKyaaZ6Uw+HtAD83QGtf1k
1mLH/D76VxjVwq3OVfLQ57lzIugC75DbUZrNvvxcXTqutFA9Ux2eB+/LIZB24USex98soU3ubBGI
p3gq27PKl+wJmTl5gBGLntspaSlZQsu8b3UH59i3YfljHGT7NDh9xqqqof43sgs5hgwph0NcIbq3
OCI7eAFMbj5mXSSgKFr+k/7As1R3BSCMHYl1ZUZC/iRTmmOO5ll/hiGLCV6NOyId4RZqzp4gQrIU
YLipKWQw7cOxjaAO6iaXB4U/5zti1g7OqQaMKbgOeM/r7bkFv702dMM7WlZebRX4EdkZSdR8FyUz
UjEMzYXd46yEESXskGlZCuKCxZ17Els//bG5jW6CW/FlmePTFBSkucJH5vdubswfp5QKTxd0+1PU
LNPJqTE37L15ras/oajGS51n6COWMz/lMgIG3EUBNoFjg8z1MbcLnm9ZCz8NSq+YjwMO3eQOtWDz
Xj1JuDInTU99iZhEz+irLdCnNmyqOc2bW0i6cScvYfSlg+azqgLLJFuIGNxErIk61qp0sFSscWl2
xIjWf2BQs/go26Yxe4Er9qfDQDS+3gQZDudEy3hPNz8Gh5gYc/lGy7r+8+bFMO3jFkz+aesMy1kU
AhldYDVLK2fAWLzVZRmfE6cosQ4msmiupo0o/EMcwV26sfacgVU8yfnihapyzyPT6bsaOwUWSh3N
TMGHjcPZk/JvxWYQnZbMBKK01lWenSdaY7TxTIBvR5ULNtTJtX8EXw//OnWelNctbrPk4E1RwCWV
wNumsN6aRkgbpsysRolaXC/CfsWWgcW+NU2OawAqYjjOt6IA9tLyGZO6gIg1U+IFKa4Fbx9vrcQb
Pc/2m5txnh+YAHgf8RrRQVWQIA4tZFbtF88kb4vsXDpSGhRsBmv4IbqkYXJl67o/dR1pF9qEFhP+
WtNZhHOfHWRdsU16q5ewReRIXGDUQDrZj7YgxMduGjtaSeu5u1Ha826NC/NGeVgsJ6jX4JSvPU61
FYniidOnbHATsAPoWCrc5yBxC7JaDiRfMJypKjKBTTUM91WlinYX5xOmJZk01T2DYyY6HQR0nLpW
ivO86ZvY6d3aFg3RsFOuDfQu2LT4duRQy6diTbZmr5d4fFqBj6+i1/560gZBc9aQ+pyNS9Ye/B4X
HdbcATY9J2EWyokf/Yg0SG+4+QU9L3F9OPPD0qecnQfB865xaZZURd4B2S10dwAf3bftUZ576vjf
M0To2Sbh+E/Kued4Ad79o7FEiRdf9e13m03rJxaA277gNVDrvtNNP12HvMO9VDTxPvFj82hHiymy
YNfku7NWYZzv8qpxOWACXoUjB92C0oSoeaFEVeEXdurkL64TZnxc0gkfdD3010m21Y6gYlWmC9cN
xy2yRLgzhGFHv6B0okDslSi1IjFejEWPa3LVJEV2QbPoz5HVViO+kcALTzk2pPIDywJj9vJOcaZ0
3iNQWTPkD9AWSIF8B9MS3WdI2u1O9htgAuxJdlbEZ77GiRb6RrEMrcs3qbB9n+JsCv7N/ly/a83a
riOub3WfbdqlMsryOebuK0bn4hV+LLHMjfVvwu6YWk1JXR036UVTR1ldM5lfK5H9XLrWyGjvN9I/
Jm24PophbtwPgF8R/s260MciDUBqlzenqm30TcbLzAVERzhPnFyxE8SUniU71vANo0UlYS30caIl
cO/gCMvyiKaYMwNc3BvDs/XqHx1tbJ+6MfH0XhWZuXMjn3s1k37w2qyEGaQYPjSPCbmGp6pBVZUY
7X/x9KOA+9ZfP7G83l5pT3JPmrLRf29E9GtLdGaRlgyqYYrbEFDcWxhHevmQkHOadGyd2kljlXce
wnWJ954DjbvDbgZzhlM2hwwasd8duOTmzt9pN6yig8cAsnnpbjR3vXMqqN/7ldDaP3DgjdrXsNLy
ihNTNnuF/7HATVNPxWsC2Kw5czNkYNZBQ9Z1DRDbAZ9NF2K5xwGdJrArD1wZ/WMyr357VCXuxJQ0
DL6gxNT5hyVqBTdSyTfdo5U/WEspxAwW+9C5rRyvfC3nRFZvWPQ9fa3RfUFc+IdrHAzLQygcRJWA
BeEK6YRieQfiMl8zORnxn50aSoG5gwDRpWwTZtuVQFoABrjj/3+jEUkk7CpZGeouxpe57uO2Nt/R
oqQ89tFg9KngnmWYCGdi7lXFy8ZAir6alATr0TjqaqzJWsTt+TY6vS/PwRjBP6VbS+7G7RK13pIf
nGA0/Rf1JmJq2oKv0f4KFSA3Kg9n/48KQ5F5QC9C811jKaoHDVcz4zIJzPwDenYT+zmmt9s3IBvD
jvtpmZ/zjbU7acwksP+YwC5ePU814jCZqlxOU9STYxH6mTo02dj7zU4wFBruPTeGsGH0VtLre3Ci
B43Zk6Fvb4JnPcbrBWK7h27VZXnnqwaOgvADfXLl5r1zEA/tp6sdkMlGIHVd4hDO6ULeQ1tR9cRr
fL/Sq/e8v3U+/E4Acc4jF2x27qa4wLw7jo66cjIYEDrj+rp6WZ2QRkoH8yUWalQPRYeZ6huBLhS/
VTSoAtmiUV8d43Sx34yZqpcOfyajHiW2/NREylXXonVnxD6i3sTyyVs9xeGOsF6sGiN7wMbvgvQm
+9WUI5RsyvbwsvtVdCjsz2iYq3ssfOK8YZWj3qFSCwd5YpYVMzYJY2twXrneLJtXDyP75u0jgSX6
0iYMMl6quvTM12JDJh4h13l35zOMiv/QDS3hiAargJW4POopj04F1rFwhYu+dR47mxEitu5Kjfpx
1TwA4blVNsh/E43gDf9CpJ4oY5LFsXrrXqo4OLv4U/ovyVti7ivVtiFzIYYyn+RS+ajzvjTk8XR1
HbdtyoYsdgNS9U/Ncy9w215QFqP2Oq4LWyTYFACLWwLMfKoCBJrE9GirL2QaMCpnSpb8a7DiiQcL
WRXD6OnRBr97ZnO3HnLewpAodK2T45Jrkd3NoTeu9w6DkuLBGdkr+r3BB/gr3zYl/GeOeboFPgCe
a99Hgseqj3gIfPmzMsYEWVpmHI8fft4JAvPr2t9GRp1G9LG92JyD0JyroJyGCm2vlpFz0FY0XvZa
FpX1cNh5Tdc/jtbi87g9O6M95YToFnGVgsHY4iCTpMrPqyb8Su6XHr9yKumuoLYHpcNj7bXbtuuH
Iuy579pIui4e/mVNPobZLz7XLY+r+2SkjE/niJq5PzWz5gmfEX3MpepYR0KYbrdk7zc2i3yMsivy
17DymC/ssyHsUB9YKTXGd348YedOBzCA8X0AURrPTORRzTOrnPCnaycQjHz14OOH0U/aw8KIcvwB
cR13L70exuAeYiyiNc3atT4Wji/LFz6T7RkLW1geiImhb6iY5b2yFSgqd2VbY7HUQgavtTMYSmKv
YUzH7D/Jzz2Srj1mUVyjNEdLcm4XZwRKGSyUcx30Y/sztvziFIOd6yUXphp5cTKShBdYeISxq2hQ
pa5DQIrTo2/qtTm78Efbk2WzvWLtfBSr/FA2wWLPpSgz/urzksz9M9Rb1fOYe7fp9bxuW5aGKKr8
A5SyCTmsnSFa61MXh/jniS9oGRChrTCO5LyOvPIkxsgYySUoaIgPpgNN4n9GJQgSAobw+/Fspz6p
H6OktwLIqR2GeDcbUW4Pc5ctm4Om7DJLzcRNm2I0DXwarwE6Wzcs2ymvZf7db/hGcRDPWfw49C1z
oq6Ew+Op0hBPa+JRNmPg/4FjZIhT31GA+kzllmfbhXAtyjjbY6zh0VMTx1YRH7K4Ty7jzu2QYDih
XhqCp26og/XisrJw2i2TXzLbCliQnXpO4v7xiVqBJiiDTqYrWlt1KFuNa1MIZGYVjfl7xUtH1KQY
Xh1Sy/541FqcOpULRBtPtT50w8z1uDZctLvBrIzYKj0WbDD2Q+9AlgDqHWEHZX3NJoLAj54KaeO8
sciPYdxUPxjxwEVHCftxsLLNzc9q7SbQF4tskhbTQGdk9C2di7vQ/4+ufHowWUwMwrp4iLlx0ycf
eQctukuKBXJ025aQlKAi7191lEAdJstNcROtRRTTYmg9LtesOBBZ4/8kdRTiCic99r9qZv4eeGu0
7Zp6cP5oh+ydgw2V80cu21TeeUxUNoLMS6wb2M7IZZ8d9wLWRprDemuabdK5OOFXhiBhUt4gAyYm
rPUjIPSd+Cj8vYSiePM5d3r33KA9/bidi/er6bkBcxdck5ysQV0EK6HtjooBi1oSRaGXZkz235mF
t1cFpVAf6sn2Awp631y2ePD5rwm83MNmRde4dBGogGs5+roiSpt5yi/lqLbrwupkWHqAHlLr5zbL
cVYurlF/BElgbs+b4Y7Lo4nGeGJuR87SgSFbYU624hZsThZPcNLjXvdQrmriTIbkEkWbLHvqy67M
XtzV1+W4m1aQ9uNGK9IszFnHdTwha9Ts1hsiYz8zLfLgzjCAnY9FstiEwmeay7sxafG/1ejRjCTb
7jsqxgCMAFPZQ1Ys8WeyKeeLoozPZOYOafarxhLJLP1WMZfWp2jKsoXGY93IluMBM85wCgUo+F0T
OLJ87xedMEeTHUYt7UyFvWAG5pko1CovhaWoBWmDh0hDtzK/0BMpqsONKvdcxh7hcT13DNsxvZBb
xZJWoa6bUrnfvgKl4EubXe3mza7dXE+257roFv8ugvgj5aqGIip+6XWZisdM3Kawh9qohCGT9JCZ
MYtASRc1PV2I24nGGCnCnoMAJ2/wgoo0bR9bzJIf6Jko68Qe80u7nsGzhvoYxVqy8rKeFB7a2Jbe
8DrXeDLY+UWFZhljXHtQoXo/qzwuj5z/cGV6dcEiIGHp1iKbM88D3aNawi9gl59AThHO5RB4LI17
su/Y9LeJ6b6E2vwAGi/MVU2LXY5JI1v7w9L6PnRVzpLVmEQj7lphGDjU/qzJbVt8zHRt5srxFIvR
MT/zUPMRwNCGAYBxEETmrggmDBLz2G6Uz7zFIEC10y+/7QIkcp9pgnsOBc9j9yYbarRDCZeDoSF0
wl+4OPjg4q1rYOaEB8HXJqOrPselEg+GfKn51DnWlKdxQo9/4ugx7rLbyMjDOAu+0EIUh4k4egTL
QcOTV/V3HTNS3PjTNtw7E1kcDzw4qmfsWij/FBK4N34a0Ix/jkSZZdq/4pHPKL8/t2EmJIOgxs47
l3qtt3e3Uuu2m0dHRNhhCidLuJ9C9XuxeT/fYcNZ3bsN0vIjHIey2JkEEeLcYBaWJ7k5w2eQT9Mv
1E56jqF1og57atU3x81X83IiBa/HqTMnP4bOY5w3oaFVR+0xod3jgtE/GbCG/zYJRLozYt4wIur5
5uL0GX2smVg/WxbyOfgbLXxbcZPe4jrs5N7f8rDDi1rK8g86nv8iliIeH24aFHmAC0unsXS363bB
nBmc8PQ639jsvIsmstQ+Eh6B2dso4FDjb0iNcELomVUNUl0FLFg/hkzl70zFomTyUXLbXbNRqY66
qcHZlcRdzKU6LVRMUNLUp9NgUErQcAVZV3TTt5geDsFHdFZ8kyiPfDkJfnJ74d32o89MwUukcRYA
qKEucaWRj5f8MnREODNQF/N0GzsqW720/Evu22re5b3qrziR1YfnROuPzhHe78qJ/P/iCK3t2xFl
Ml8q+nd8f9jFa/uV2YZyRI11tZ1uwSvlHj9hAlPbeLRuK1vwonNNOBmjRlDc01Kg66Gxkdy2Oe1T
6cQYSBdX1sHJJ2EMnoUdQ6CmkRtmKMYj915IytJlasPcJRjSFz9xX8fensGi+O2R+JccC0YF/i1Y
joOwouZ/Q5ucz1G1ld8ryVcvMbFDj2SNrv+cirqIrXyIj7v5ZoBLizwkhcAf64ysMCJfHuUWba+e
1s53UDjLtltUlLzkUI3vYiJ8LWU+nh+GXPj/FUyXt5Tf+jYdJf3hYWNsTQfCLUjZW1bn3i8M0Qc6
P7h1wMXYb7l5SfwseBrwohA4RogNVuiGKW/Zj367F5NInm8aLeCKH7pIWiNz8mSBjQxy5Bungxgk
FipvPgTv93hB/mIEPJL9A1dRyasSgu62NpG81ARGPtRV575O2KrWg863WymDa7fcdW1GhoO3OY8E
oNhf1rAxAWpkHVwwy0IsPE1N8R4ERJ9hfCnR4JrCxdDe5dF72JP2QDZm7v4KtJp8Eg7VOqWEAEPz
dhAue60n9sWOHuPDfuizp5L/4pAtHfQ0P9fn4YuSBOmZa/Z3OJj6owAaZVi/RQtFySBd4m2WgTzI
syqrONxTFarhPptyfj1Bqo88inayzq1UQCjs4LJ/qIShPEps/cqnibmlT5zgnRCheZ+HLRiGKUTt
/1XqNpTfmtY7EpFYAfLEN19jQOjAK3kN9CApU5zAubdekxxdVHnSZTY+nQ8fazKrF/K+lbCzUXMF
+8HIT36WPz7RWJX1aVzrukJhpwu5YgpZIo5j1b+6I5FQO0Om64Ot1oRov5jtJmQYBq7LmQwHgE5/
O/cbf2j7Y2j10D1XI8mnd1015hOqCFcKII+kdneDtWz2cwl9dQfsgioqttjZeZLmMktiVk/iMJdv
MFhuAHSjbH42G2BQWrdkTFDHgsftdOCaawtlSZoaOkqw43fN7F/E13g5dZptQTGduZN588nOIRPx
NBdt/38ekOmbTEPGuN4fZ6KkOER1bMfzyvgXP8vst+IIsBz9gN2OCrbjZsIckXNyTSdpoC4/BvxD
y3xqpR5o1YQf/JvYyfASCZGpPWCbLO5mK/Px1any6iJsxIiNQbX98nllk1RD+L5s0q8eB7KO//Kv
u3U/eDeejYXzt4dhxhGYYhyum2dowjJ7Yz6GzZcf6TQvlhSQ+ASfauMDPU4FmVgFosP80kAQZI0x
p2wksWhP+o3zZWM6g53HTtLfUYaOsDHLWrv8iQWZuLJnLA6/u5Bmgy+sxDRuxyXG7S9hKjhdwOdg
9Kl9RQ0djv44AmeSBaLy/SyDqAbJ7KCTQlNE3WUiQAHwDWYi2k9j5sXvsosYDkG2vAsigo85Rs/8
gFkba7fKsCycyHHEGdBk3LnUXclzjH8io99tmeN2nvXPzWy66ZTUhDfdqhK+pRp19+rXGjZiFY3z
Sp2ZxXctWGRwETKnn+6UKdVdO8V4M/Ms40pJ69IX5ABNDdGuO7609ZNYveRMjstKWByvLK710SW4
SuErwO2hmuJxQJ1BiDVSeA/lphFW3RF6hNkUJjfgzYjxgY57NCaHRIA1jdcWWT0DJXtbkBtOcsw7
F4wX798hE/n4FhMqtDNDpvsPqH2+wqRNoo/CN9VXuzGws0o28lRX+GnSSITtDz2VzZsKjZ3+y9s1
0H+gvOjCBsx3JuV6unl1MrOMpw1zt3qSSJ/qoa2a6WFgXnfAPdXGJ6vjG78w+r3/ShKPeEHkbhgZ
tRVWeEiFOTpM/BG1q+cp+2nlJi96u6EImsiiIzOrQJ7r3EZMOn2yUn/0QZbLIw5uXZ1C1YJOsVdy
K9NwWs2zgZXjFuDDoXDgCTtFi8Ug3/WM5Bl6+4xspsId/ujNYgKBngIGIKMn2EFdondMQ7X+xy5e
gjQ1eDTDsG0WJ/Te/lma0nYPN4192ckSh/YOe3Eknyo5se4oRgMZj9ncex/CW6tT5QfKe4AXksj+
bUt5vLilqY/AK6we8SIU5P9AHyiJca6IZ/rh5ua+IEv3TvbSIld3Dtbk58Jdp5MIXEQFFbR1eUDi
6pz7BWT83kNvfl5NF3V/je1sshdulHefTmHxocipji41GZ7dqZvHrjtFWCLLB3LbmNCQK6R+a1Iy
L5BK4CsMLOtg1zvK08fVeOBBEl6xJogT29lh86f+MTc39rEojR6eQ1szncfhl+D/U7J4yyMkfHwL
0GOHFT4wvHDCh/+k9gUMLHaQlAHc4oLD0znB8LPvECRjqU+oxURWpDn5xB+AodV8SrDz3HykcWfO
bZT3muy/QAzir0/BRfJnO3hveAjCNxAJKi/auDy4Rg4JXDsmIph1kx6r3v1sJjMfq3IDd1OxcatL
X4YOo7ugwhiQ87TP2GnW0MGXldMyLcb3mquwmdiOTV9VghjqW202eKo6l1HR/EX0RXGaiIoHOKoG
enknSPyf3ZZAOs5U9k+2jm6T2Cl0332XbchxNmcl/EWV5Y9hgsTyNRFelZyYkFOqTjWswZ0ij+Ce
EBkmVrHohumsgk2SbRi5FbaudaGEP+qNPRBkZfoEIoR9wuB7qKh5CGgdWKEEU2CK7gh2p5sdSQ4E
YixuMf7pMdPLJ+LLxPgEN0cwbYjJ4SjINUdP1kt3sDhN8SDqJr5PRF1ykZCQifGpprO5LVDxX9Y6
zrz73NYI5iQl3qwyNIMCM9oobnx0SwaPWAuWqyPD44g2yn6Tbx2+EcWL86LOQ3zbBUf0rzIKOb6b
vt+6fT1lXHnY6EBlQRXzeb9WGFYU0v2W2lk346UqSQDc1VWP9pL5Ucl4pHflcHSY0PBFt0tzyYMN
IK4VgG5mrOP4sGYdIZ/ZqJmrZAE3CoFTLSWWr/L6d4zVskpzIPlnF8kTGhR7144gALwg2lCAE1vs
TSdiqf1nUljddsetwUGMweUGymYQCXw8Bmq9S5b5pcddAQUxEe2QCnn7u5Y0WEyXV7KxUtp5h5Bb
BNRX9BlKCKuj5sBND0Djs1nip4c9xEnrPpN/b1ekm4bhLJ5JzxEPWICxf8UdsTVQijcsFE4UArs6
kSEL3Ez9FAYHI1yaAuF2IAlcRI06uss4FwfXzfIWAqsphmOb6/zJohu85H1m38p4ozgN56m/Wn+Q
j6XH6QAdmBOYEPi3QAxUVLYqwHyXV38mUO9IuKX/R+azIGRRO/mPtgcyobj2+UErRJJ4jDZGuyuT
1wNsb9acOT/r/ir8Tb7ndRt8hgMkGWGC601Do9E764oB0M5tlhiHyJDzgViLa4ak9nm8Zp5TIVSp
DpfIBAt9yDwGRoBENsHlHOJSoP4LsJ1xCj3ypTWfpfHhafDvSclrPvuPHBnYy3q/gqqJFN8Cqe94
rjBl3YxWRZcdsPneBjn9LRjmfxydV5OcuhpFfxFVQoAQr527Jwd7xn6hPPZcchQi/fq7OE+n6pTt
CQ3SF/ZeewJ3OTOtnNOPZQwDDKuGA2KfzS0KYypnKiXWs4aFbJ3l+wLX1LXxSs7BILGoGyosYt8K
9FB0tLnHEW2DNXrLmiF9rQDqfURVlni7rA83WcAaZp923WAOcuj5s7rX9ZcYoSjwd6OfughxG4he
3Wu2RL/j1Y+8wzYQ6vdNCFJ3F3RsYTu0QG9U+ao9ZrXLh0Erm77ENo0QgrWmkW9LGzvZBd4NwjWr
NuVPohz/kokMsgBb+vIfBIgVZAyrod/CRMg+TKWztwbb+++KJJXuohFjM5RmiGQOBbnuXD2KWdVO
hRbhZVKx189cyc+UGd0nLOkCNMpOhdANXxdvuVlsiXEo8xBhJPH20OuA66FYF065Cno5F3QXBNVZ
LSZ9bfqNRg3AgSMRUBOzacTBdlbsIDQlUo6tC/gaKsTNFRj3jZmPPnNv76gSFqaHLdjtF8UFZzvL
DGzADcfyyyRRiyJ45LvpEkRDFXdOs2dIz3PSIRX67UQL7UTmTMjQ8JtkCP6W5m/S93UCBMuXF0DD
DAJjNspkQARD0R6Xtln+diZCIpjBzkS0LgiXJhyAXfcQdf1d1mv6Q106wy/AszzgReAAjAvSTZ6O
pBsfGc0Pbgkki//kqohVAO7bfljDzIvvk+Hkgb0KC5Fu6MWPuPDzL4nbutlNbpa7RA9N6pZgmV3P
mqcNQ6zTer+8uUCRJGhEOsaomVOfyYZH0YiWGL4JoWdjepua2YQ7mw9+ekoN+rejceuo2LHrHcsH
1O+IJPsVfddFwjCebnVngLcnppqwDq9KLFdfCmw9qGkYkfDD+T3iUJBNZlDsPONs5GcRQ8PxOEQj
A3TMU90V9iYSwmZQ612XUOWcaLqm+Ec7LECr9LpNAt1A9Ew3zRhM13nifKDh5HukiNZXnSMTOHQN
HQyDD6cF3pFsuTUhkTxXkWpKvgFwJUwepJmoCzVpCfdNaL3lNLZUSgs1Y36HiKNfeD3zrLk0tAYB
0hHkN8W9nLOi/pnxKWRPPpu4/qVVBaNLCKta7pOEco1OJWhVd6eCKBwt40wonVffh/1645yp02de
g7nndKc23MNF6qMnPy9RNiD1NOJCam+b9XuwfgrITzzxadIUTsAlWHd/E+CmiA3DJZcxP24tXwC4
SZpOFz24tRUHK6phHS4+iNGQsybdSCRxHI60gj1REo8N+SkLs8doKg7aY6tvjxVCor67JzqqiF+n
hYf1yboG9nGWRoyBUYFy+V+HnLXKYwLlXd1NjKWdI1Al2htqkaI/Wxd2XgO8eJrq5Fb4vII+UxG0
0Cfh2g5TLGZEVu83iiU0UHup8P9iRcrZxvaXZEJd/lmhz0uwmvRCXsD1dH11EJG7Nv/EKpgfSI7J
4rOTNTvoI6I4zc/uJWUvH4NqwGWqVpRZ+yqoLJz/bAahc6J9kg6aRdvhF7T85jB9Rkit0PPAUOJZ
9REsUzyMIx8/1KOI9gOtx0izb6kfcKEkbiXupZEZ+4N+rtOQPIJ8jr8Kvf33IL1C17g3Ziyo6H2K
tgp+CwfmDDkQpPUcRpWxBsiKkecY7pT0Hrp2BP6bFNZxdzJn+owKUsGqvIvnItD3Iap06PPN4AMl
mZQfuud8KPPgN2yuaBNkonXDQOwtyNgwM7b1ta/5ADaBRyNjPiRsSdcxC1r4+tXWmevW0uMuhagB
/7lhqsafgGbH6nliu138L2HOwlBlmYv1ye9AD1+WViK+ZnEn9QOGes4RUQPRekkGWHHPgKwqZK6i
r/0HA+HcuY6ID6AV137lvym/c5fnRPqM2wQknAJBdTe0Ox99WneJ4UExUsZKPp+SMffS96ZKVP1b
i3bx02PRuRSp8AhRi6B7iu5l2sAkGAXwqZCmoN/zsC7tdQ5LlpOLE47pYXKJHITz4Lf/LK/pHvXL
NH5ydwJLilI9VMAbZjrVHXRDTEsZHOj4amsmcszQtbf8Q04uUntgBNQJKFabqHtYG1Wdezy4CWvt
enq1Hor+feaJ4gdDfAoMgr0wkMRKolQGuVAylB6UPrAbcpp/+ISD8Z1JhsfIBPkTe6YiDhbieQM+
dPE1qErZP2b0GnDIhH4O1Vmu7jqA2ZKefmKd5lJWSvIzflZ53RYfjEccvPc5GTHOUaHowLtgdaKa
m5yDYcURzUSFYbjFDH5rmToXpynEpJNCWJsOfg6g77Oc9RBfRhCTtKGVppcFItZ33akLE8D0GHcT
+nAk42z5GB+n1BQLRSIeKgqWumjsnaarX2JecAOKh6osqgnU1YB8DATDCQHCeOgW68lzPI9Mn5ZM
JtPHgnkXLGCSdclfPF95csMxitVqywtBBt2k1CJQ47GsAGxIHlgXbQpEmuXh0EBAqbhJCY8ad7i7
vPkK0zFwfso6Q+We0cd7w14nMasN9nhsLFIruKsQZvYUI8guwH5K3UdgzkJ3eTG4wtkYOg2XkyQK
rvkWuWODG4da90SQCAkZ2Ubt6IutgAcbi5mucmvhs5EWRZG8wgpo6++sLlEsLmwyxQvdLnJLn7yl
/IToYPRvCyv8Gl/Yts1mBkAbwaGoz0DEhiKhL1t0wKndqGvF+4t52vfcr6wSQjwmo3V2YRZVw+cC
QYGkKzwPuccjCRv9G92diW/UVEvzKJsJqc9p6VGe8OA2/EZfYYTJ4Ik+JT01YBvHC0MDPvE9OmBk
A9ZNGv1i+G3rcOdRlA6sbj3UDf68JjNcwjFjStJF9LQ7gj/C8K4totke2lKopT4yhx6WQ4Uz1Lsy
cZnb58xWa2XuSVZQ9iWbqjEq92y5IWvs5jZhfSICO8OLXXFNpG+WSVD7rzIxqjjwEiLun4l02Bh+
aC4hnjqa1RcWIK5dGG6MKZIM/CTUn4y9vtSu6R9Xf+UskSA1l4vNW9zbQgXDsw+0UNwZmv8eZ7fu
u4cGx/2XHeDCXBNalf7LrL2nPxpJ9uZBg8g1d8uIhvPFtY6uQWr46zvWdM89Trpb3FuVAhP4lG4b
z0+pBUly6jEeCIPASXKYLs0y9BcLNMgFuzHg44hja4oHvVA73JFIigmms6bNfk9O6xQfSi+O878p
W6mGWVxyFEgIRcFO9bmvB3SbLICPa4Asfssw2bwsuSm+QTMBUchXcZQdeaFvnVzH9RHYdVahnah1
5KExwhtWXkBJ8a9BWzK/O/DfLHzKnHmrCWk36T9E6ZsjU3KiSHYp4+8HP1k6e5qGIHijqob8JiTf
4V7zasi9WpnE7GWCVP0wgcLJXlTNSO2TQrHcwFpe250EAx4PUGdK/wQ4pV3OgJ3QyNFg+2jxR/rn
eRflHuqpougjeh5hOocByNxgq4be5wW8/PnyVom8cp58Z2z0ve8yGOP4J80g31HO1fYH2q6C4fQG
iUXCgNQDq9ESvmR5HE53WBfkAw4uYCCQVyRuFeZInFMJCWRo0ZRIrP+OlCYczourweX6y4q1RoxZ
Fz0RA4TbiIlKOL3n7MvU9gp5agf5P94WANHy5UfJSM/bhBzNBYzY/jiNEiqJzwIqoilguHvq8R6v
eNG3m2HT6TsnMHlxgCAg68vlTfHXMFhxcqw3R1qsCIZEb+dP4siClfDErviyIuNkpoJ93x7iZsn0
L5WwqTu5IF+C0xyzbTtoFfXbHilqszsD+CT8anxSoth4MfVbbrj/fMR7E1xz54h92D04bTB0p9Zg
e4bOA6z8WnUx0zMfWpPdTQjuPrqoa/6GfR9lR4W4uebu9rL2TzwR87KgOkR/z2OEcXL2GU5mU4kQ
Z4AUdaDFqiQYRCDCZ8Ywc3smBoATjeQzx7vneeUQTupO+Q9qbNmqxTjbxa0JWdbZ2YmHUze6esYx
m2TOo9QVsiQoTdFwxsIEcdo3YWdedIaE6c7awU0pGCL3i66gcL+1WzTux4QftpBAVUF9VgsSoGNV
FQySBHlR3X02TYDQYo9q5kFVOTMzLvdZ4OPx4OfBwHbRbjZLHh465XXDDQVy85e8L2RokiNyQaQm
OWzatUhxDUkRBGDJIJnv5nHN/McAYN16xR+gswcWL0V30Ogd0PyqFRMCxnKRXVywYuWZhgOnJh3y
7DofrC2G8rcATqmuE6si1lGCeeqP1nGRiCez6ecn+APBm2nrSR0ZrM3VewwlmJ1B1XKFmHGkblR+
EiGlKBuD06ZmGPhTr6kMsPiESd1cGSSVy01R9E5Xztm8e6bvoGFPBlR+MW6u8E2UHS04siyIFDGz
0QOJfaxidJEs3h8bDFV90fWc08SGG8Z3EdQ7mmZasFjUE42pibBmHdigl/IC0blIH/DEx+bF4qzs
6iPDN27RpWzZVdiVNSWfpYNCoELEqi5sa0v7Szms0v7JRfOcs0xsSOGpEQNC0c8mW5+42bH5YEdo
Ir4aRqGzrfg/3wp+S3hZrOZFjVUETpgVNp0ctyv2KL8iw+citQeJoevC1f87WBdjQNL2gL+aJRqI
ZetWHpmQgPUHVFKLeBlAmv9G62jM0fQLFYiMKwRCu8Wzk3so0U9pJDPrjCa2WfOnxh3p0BZvgrRj
Wc5VvA3a/UJYvAn3GjiWFNSVctu9cbz4iVWhYNMKDbg/62Xy5keWCEpcLHoZeyhmvJEPft2J8oyc
XTyxN0qCuzRvKXUzGsp/07yJXjmtPftZrCbXTzBhGbMzzcE6L9BY1VT2hkunsjbPvrK4s/eTarCg
9LlZw7vC3ZR44FcoAZWuAOwVbrMlwjQD83DULFkMSm2z2mlvYlyShQmNYvNfe+2nLMz3k+P771Yp
/gikUvMjISXLeesCya2HjVwxFEal1t7P7jC3t2zsi4KhGKAlh31vud0/2cxMHOhL6YEGY2JnjDgK
5C6c5rmO9J7aNx4QaU7mj4c8JqQRy7lkS6+UnxGXP05tsqk+KO7B+dh4hJKokxaXUyimCFDSgNXI
5qRr7DjLCD/2kMEPz1Q8eKWopzx1lKMPFdqrFc1uT4lkH0h7YC+WNOikgP7E0/hbejH5a3E5m+Gd
PJ9SvOUKG8hH0Q7hQAAjO3BCfWKHVQGDxKh4wrewgajnpHxYwbCftxA9dRfJiOp99NjDvNWtCjyq
d5Ltdry2PDiM5Zi8wrB0i79obmV8Z6h411ujcvWNuQZCp+qDXN8hOk2/Y+x+6YmsQ1eQ2lPzlHR5
L/wrHlk3eFkqaGMfBd/2+FiOs2xucyzX7kPgadPkG0GT3WegdAMyIxR7QjMQ1sYm3SNk+byZNbKD
EXgvYVkxXGOwhYTrjeWM5qULiPp7lBT6wdlYibBIIjFHKMbgDj2/gsZQVWWkf4pudbrx2JhY1U/E
Z/Xuv9Gb6vVhHNLAg7LUWnKbaPqGb3edId9ZJMHeI9PSmq66mPwKGTcbb0APtrMU/U3QzcuTyZbN
kAHzn7ieWXTVI4h9JkhL2ECv59wMlt/+7DO21zBIy1MXYcjeqXoMxYUO19siAIIMgdbgwxAPs8T/
H5s+5RNlDDASCCrkMhogF07tJ5oYgSlDzMF8SUI1vVc1RkPIj1IaCsMqO3nUIsUZB+w2cmK8+oe1
VzA8FXSuJKsOlB4HOKVSnruFVcw26GG2rUnm+A+tjRtC+7L/TByUDOSiYp0Wd5mpx/Fao0G0z9Xo
BOUdaVeMcoSbdMyYMiWD6GGrVpMHDhMct0kPWOqS5YQAXJpqLIDOtrH75gNSHOxhatG7HqAkzc0j
ism1RIW8Rv5bJsepvGItRa3KvN8zhEcJ4SpcnGOah38LHyX/jauQxQ0OKfUtdDt9Z9D2y8eWDAH/
SHhE/qbQbqbvTMGb4pSUfpw+aRI3Gupgaib/p1EkFL0V7G++rOt6pmDNWLnOMaZjB4pQiyR7clXP
eZEZscUE5EJFD4JNP58WX2x4mRBYzV/KMMji7YjLdHhtYiq2vSaXxj1pokTaVxohPLnIg7JBI2f2
XKAQHoOJ/40eGysmyy45Li3gqJkNXZTr14WRPuhyj/O2MMiUkp7Q5GyHlpAFEItx4E4yclMIHiHd
0ysGw7S5YKTBCjvMwdj+Wph2ahRWOMPWg5nyQdwJZWCyo3NhyADqczvK3a0gzsJ0tAc+hYUtAjra
8LVy3O1WtZ433jCVclRMXuGnFy+HavsmllaBcG0AN0Jzhrb2T0yUEmwMVsh6Pk718jgl1eS+RYti
AOijrQqevMrn7JoQG4envJyZwQqvY7BUxlYLTJPFwjzTyDi4sS3BP+GjR/DxOvQ2eeqV4kgG4LWE
Z2bulcslGZgqPU4qoX7v/JChzOBhgz7AKxLiUCmzXecakGZ3cBdyXXbswQHw7dJ2xDbDJZ2vT7B0
/dnZW5cgg8dKocFpz/zbS3CPknlZX7dxJM9VFZIRYMcWUjgDJ032IfYE7h5VJPN0WVh+mvveCSr3
RQaLykEMJCGrJdUIsPfE7w3PFh5MeS9HXbBzw7CvUMlwsGBNM3k43/haYXTTURF3twFby6sHid85
e1kRn5jMAhb0+e1F32Jx2/ogmK5NaFpGdU9UCf4VI7aKbK4cJpSk+8535eyN3c2mDYcJ+/P8gTnC
RlGTnWWmD266UEeFBGUT3nfI1ZFiMqdo2g3nS5AoUj6iEll4NFkG2XwaXJM/U0Tih82qccq5abGI
+aes9W11AImQokBSbTv8tjryW/fYZbY+LmNMbYuGE7I4TPmkKQ5FWs3JR9PLwXnJIeV5F9xxTHLF
hOn/kKH6xZlZQJdlWedxfUubl+N1mluLLjGDbvDb4pnv+Pos7Rl6rqsXeacCBhdKZI4+XI9LNFbN
cSJbCbuZExXizU5hZH+Tj6uerQYM8EYd6aePIfLi2b3UFfvgJ+oaaz77jrnppdBoE1HTURrtZ9BC
sjuUfb6BFcS05A8rjcYCDoNe4JKOmm5z8kZI1IYYK/Ik8xJnsI83kxGIAo6eVFDtv4CXmuZsBU/8
mXBl7gFuFfQ4iNv64CErK5xgpDYHd93STAvBMGR9hixZ8ZKh8YxWfRf7GMrOEz92dmXziKt20hPT
ARbiqfeLtzaIX1hE+Zjg8d+Zt66JIBJnrs/+3ClmL6BPbfXyKNbYy96S7fA+wmLQxUPsg5q8bZRo
VBM6BAYO4TkPznKAsEZUwKr9Z0Is5e8oi5v2vRkAcZyslWH0HM84WXd0+enAZ85C8ZRUkAdeeoud
muzZgkGtLkb3D0tk5Kc4n5DTTXApyquejZc9oIbF8Fz4/qTexzme/KdSIpt1+9FZz1E3c4WLzti7
2p1RrTG1Zew8+zklOp7OagDS7Y1EXYQSMrJHLC7KdfIbNdIL2YBZIerqv0yXuWeCNI45OXdgMtir
Fp1hltJSCik8BDMuUE8i/D5Q/o4NSsQKnc6+4zff7xM+Kbg8A64VeL+IkCR0pgDqHO79WP4dXafx
nzkuQM0KeKXZsQtN0B1RTBh5BMXX9nc6V3hJqcu4eInXI3lqZ2C0kBecduQHmHkDOxdNUJLRMeV8
DCwnrSaQqerKk+yCOPtb9UzZphBGyk1xUD8B2+HxsVtW0XsQEGYKcJvN4XQVZCtQTbgMcz4V47zp
m3wZNkV9j4rq2AvLk0DR4CSWIEvDCswP0ix7RZyhsp/M9hoerMnCqcrRVKWfogXKAYmRgi40yIo3
G8rCPtECG3qruXUDZjoSKDHGzaB9IXiYg4qLoOEK7XG9Eg/OhAXu+FEhVW2y88RgDPHDOod98+Ba
10aPHdkZ8QN0QLhoGQZbRDHh2ItjCDm/giZe5OoZqswSnNlkw9SvIG2w+w8aAeAp70IYZozU/+t7
HIlNWzeSgg7IricYcDuTraqfPgnSgffRFQ4M69ZjKyndiinaMS5QyEOHCjUX4YJUTpLO4Xb2rUJ8
n72bAvg9FB2mrU+AFliv7DbPPAJglsryMPpqBo6GDOXDs7zAFD9F+ERWQ+6eWWLAK5jclh4mwPmD
L9ChsHoHxYM8VvZj5T+IKZgIWgrasnV3TB14s0h/o4mxxMeCRuioyi6Me6N7Qe05faDU4ehmvoOF
H2iK96SxGK0d4sCAADjUbiPgLI4seFhD5Y3LF+dJKN5qybAsEUOM6bIpBXiMVTjU7yOu8vDDpNsq
PCUI5afysZMf1il1WGuFpNEdmJGjEwik3w+3tvFmQqqls/JcJh0CkgMKHE8+hW4gg3EH1JlQSlq6
vr8UPhSD+zUqDQQ0CJTH2e8ZhKGtC4n3gz6ALH5dRB0cQQowlJ1ZKycIDbb3/5KMRjhXK9zsnhEN
w6asX93uXufV8Jfbq3SfPRYzJPKWmVf+59oOgF3LgvQ4+jwXEzRrxMji4ofGx9oxh/ARHCVDn+UL
1I/K7wxVO0WW3kahJpRu/I/NAMM1cOOMPXryLbM0HfBSz516iTMH/OdFKJ8Pm3en5LGJR7+8hUgH
3D0dEt48Gtekv4RhrphlYxZJku7ip8brh+cNlBY8xHrz7QF3bepvhWRE3DnO1F0aGHHp/5KlkhYG
NyaOdrONuOPvgYx1ArqRONsr46QBDr6egwS4yOiW6jXJ4X9nO62dgdo0nbepsloY7ZP5o0y8M0Cy
N71y5fNrr/qZb+xBrX2TtCecq0wWujbgzMpSrX9ga/F1fYxmxVSwlpSJX2hcpPzh+SHdwzrawmGq
6vco06DshhUhAnFKyg/RVYn6Wcbsssc90VIMuLu48qenEblpdZ0J6nV+urZEbtPYFcORCblzXjAT
sRARaqy+VbvddPXCtPeoRoZO56EBZ8bmrfaKF/TLPOms8LHDj8QSrF+EgBLbssw5yfaQo4r7spl4
nfwpjcP3KAoy792UNXAPcBXuOyoNJ/rsmnZ4L3C9stR1KlZ5UeWxKRvWvLkkomVkqme/qG+ExaKr
ol9CXc1Uiv0a06XZPWREdw+cOGVAd9x0KzYH6gwnMe+I1fq6IUPAZw3HFhXXx7kZx94+A1QK+RpF
58tfQU5m2W4gEpSpBdr/5pHUoRJDu9TYV6CmQQYlElpggEUZEmvV3g0VbQC7Z7kl9LLLYv9qqU4A
yTpIU2LW6u2+idYErRR75eZWDM3oocJZoOAdK9VG0TNPD3W+CcdOnkNmNtNJcUNAB406iwaAYFxB
zv0kmy+DLABJlcI7/97kFQHKRIqjmSE2lxHv4ljxhJZ3HV3mbGx7jirget/VUnDfdq6DXlXRVLL3
jQrUOhUL1DU9CTDSEauPXNU/mjzNP1PDhA1DpgP1kmp8gOD9hcXeLX4vLVu7j0hPQGgPdUmmsIRX
SUwQfnky6KYT425vvtOZidorpyNC+9s8ueYHDL2lIiHMd1YCErom8MpmnzAcQhCC2nsVJH8nE9ig
1BYucDww9i2U8chvEiygc0pvBy+JSzBm5bO8JHiU1l9VUOCUE6y7V6oCJjuYqNJgk8SUFlzpL87I
ksoDoMUqHmsGTMjyqU5KOjEQasiHCGfi1WGwk3ufPMZj8p2w9mz3xYQd6INBpbtcwcCuzl7FtUlR
VW8eCA7KfvpD3QIihRQcmc8ECNbUct8RPwKhQKy7qOZZkAMHVahlnwOoNiPflcEFTOGDLaPeES6U
Tf9zIeDUxyGYCF7eodLZ0LlUxPURcRw7Bji/a7LPlV9926RGlJYzHw0vNarpfyg/AZyRiWOeA+p3
+exIzK1P26py3JEpinRQIA5/9LKGQJ5kkln2k1e1ysH5BBJpKyLjBdMA6QgNEqWxNoRpMYxm/hpj
gicZbXbuQsTXvPSzL18ybl9ey56q9Dj2oEDv+FXP9l+CJa+5+T6vBBRASSdBFiKTmCXexkrciKkH
/oWdrvANn3DKSGzaj7GVwwPr1q69pJDviDCWHWNgjBWxusUcFKzADUhu/L5keGMXXvR6Jv2FVX9m
M5Lxetyu5t5uafXs0wNf37PFwXmV1URn7MZgzPtXNJQI46Iskb+Fh8iI/11bRbbbNtBcCWGF6Iyz
+s4ZEmR0SZrzldxotGybSp8FRqBrWFzcd9soAxNvCKGyCKYnVj6UU1UPLGlPO13oQ5Jg1IGLPAzt
P+ngnLhmThZBVK40YBlkfyy+rgW+MoiCtmnkl/J6pipnScBL8uB0PVImU0leU+brHKQoVTJ5a4ZZ
B19dpQZRQBgvIlw19F7sj3dmbuL8QkoX/ily+DgPGJswV+ZqpjWbhhHlYNJiZ7w0LUGn64mWBhlG
bEA5PztjqAzxYUinxujmF84k8KabMszop/EZL/7Oq6owwlVDhaB24WYYZN5BgEOK7Agap75NOtjC
LZAgyaGGcbMi+kLoBkTrTbU9o91DFNPF3shq8xZUX8wCZihkbPjT/xEwXKvkMjHBgoyEEkW5R4yG
K1WPNzVx9mMGVaXp2vl1SnbzbbKSzpiJrqzfbcI9ylYRtE3SPQUF1IVvRcHLlipnHLj1n1GrIzr1
OgbkS9dmP9MRt+9DOSxtGR2zMd5OjTDric7tZkBphI+1dr6I2gQj4US+Nw+Xlmgj5RwS/EwV+Oa8
69ZnSjDP+aOCviZ2JoHXVDL6QBOPIqcN3Rl0ZWMIj1qLxuOBnmgT0j8sVYCc7pZUTuIjHuDyQApt
LEKlYuyXtxwScXOfBR3GOKXDrXetDAv8gJ4m3krTuhDOV8DLQmYPBlxkWGC531RPVD3LJesNR/pQ
c+ZT0L/Cwa26P0rP/IvsO795mR19JoU9+7t6xdazdIKxhpir4uT6yF/7YUCtS/xi2D5wjYZgMwBh
vwblJtnFd88aK9uC+UTQ6TMTI+/e5F3+CUYLEV0XjyjUmOev5okgqrDZp2hJbvBvV6Ao5FwSpIec
QrPDKRlk06jbbQ4U1vB696x9CcsY0zbgL1MwmRe3UHDdDpbI8dbuUYpNAiTnHEq2yZHXR/j/w3Vg
meRudjAfJgq8hM7F4kCjMrl0HJRlbyHG6vXAwgnkeR6Gbnyd2LCkR8lckBi8XrCOaNKUdDN22on7
HrMQZNW4Nmv4mPSoxKF3T+GIuM/J5d+C6SbZOpTnL7Eooubi+CSXHgO8xe5pYf4m38UULz8xl7M8
SpceT0+zCHdbAs5uboGAjR2LpEi/JyYz2Z1FCaJfKuMt9X1XLkF/3415qvYF6tbyUPlplN2UXoOM
fdoa/uWCdhiyObFfX0XZb8SocgMfxF5XvierYyhv+OMzZqiN4ZEdYJVGLQ0BC9UYB1jASJ1cA4a5
Kz3fPyBRjIr8HBFtMgRIvuEMMdIURQel1SYMSe9xQAAOiKNa/UnCrjtDG5nar352gzuecadnPjZ4
5mBWTAgnrtwRXARetrV6wPnAs9S2M2jFHj8FtNA8J/wrFrPz4PftnF4RSLX6Hh00HwWa4eEvhlDz
RUo351a1Omzb5BqF2VWngOQf/Zqp0B7Chz6z4OWn1jxUT02tpL9vBo2ih+G+NBcwl9Z8K6oYC3s7
RBf8OSJ6/QkplrqwGgduJKLPgWxQuoZPQZtlRJwBE+FbXKaRxZKkeISv7Myq/W48d6h+Fr6Uv8DA
NRecBEX7sli3974SFE0DhodKxEyxUGEXTDfJtc/7Y1fKJTuoKRt+JwVXz1l4bfg6cU++2FhhFtmw
xBM17Fr+auLA5Axrq8B7KYCdc5i3c6h/yQzQxi+omx2bCYextCRTqvUQYSc5J2Plxpiau9Ci3p5M
BEE78UGT0Zmj8v2vFWVihOC2801d/WvjgKkK6Nnp1fVF+oq8l2qh0yDIj5t+sLuVAapKNKTbpr4p
trQAzN3oKcouTLG//wfrXPue2eOBnTKqij7CB/clSC9F9tCwixdfG3dsIpogIv5I+JwiUb/Rl/Ii
oYriHe+eoDAk43POTJMsTEJdrblCQejSO+Q8Mx7MtfKpK2HOkKRRoIoZhn2a5K73nPHLG1FRS9Qa
h6WHifEX9/s4vyVmbTOXo6HU+R+zxDOjB7aVlY9LKijm8Pema+DOBUegq2vtzAkxi5EKnTuIHLyc
+PsxRnxJCVPrk51841wlM2aP3bYw2hLtl6QO7/sgLy5a6IeaTWbwHGCp789DlUPvTDRj1EB7ibiC
0a/TA74sdIEa9jC2gUIr5j8Rq+i+Z0Z1MUNOIwNiE6y6JFnjsJTEBzBcTorpFLqV7E4o1uwv7uSN
i7ikvHXW2F9a9jzp8wZkvWfKkuAQXtk/Vuc1TP3o6sa8ifc5Z1nzq20DvJMakVbwmKDYuIVpJl5J
8fLlUXml+72QnqFfhlzxyQoItFudkLGNW2KPqWOIU26bv5AvyL3PqyOxCmWntGSzqfswqx+oPeTD
HIIU3G4yFv2o+blf6ggDDNJ1DmHfr1jtoCO2Xdafw7aO/s0hJrhD4yqc1+u6DjQiozJ/wpaRN7Jw
ls2HHEHJQ9bG4GqnaLMRhOg6TmCVqH0Rt7HHUIvbEXRctk3BU8r+ZiepFmqoJtv+aUqLLuQmaijz
mmY7ExIPrTfqrOmJP2t+6DhPLyALTfsWpvjUQPkTc8NvpSmmDqn4RHbv2tGg75oR7H4Qz6wUhNv5
GE0cJ3xGtom2NRh5Ze8TP6DRiFSa0AL24dBRH0HHfrcIFvsbC4YxQobvBIz8WbDFjAtjRJwdmW0p
4WxHVNQoUTXQEp8+2a60bejBcmLux4GM333Koqq+VUMiv3rwCv0JWZv1j9xY9JSIRyGfct6FNbVJ
GslB76Ni1P5rXkXAI02Mx+SB5PgoPPqpi1XEWrRaAqoGMAJYXMU1wFs7oM/JnOEUtJvD2LJ2ay7A
24YoeB6M9H2XNNgAJOOBdbGFpOxjENxzOCT9lcqKLEbTyfiLtQ1V6w5tcWXuPKQm1cZt7m386Nbb
6GhJZ/Kv0OtOEOxBxQQRti0fsNWdWVP6GdgI0CbRo40bGDBaKa0kmt3uREdU/HCRPYU3YUQ2Xfyu
Wt4KfqcRm7e5lyrf9cYM7pUlJEKzC4bJlnyYauIvB9RP+Bip6JYjyX1x/wB+pix/OHXCDdvqMHUP
85pNxEezsinvcdii3+JWmWb3VdgRcxDhY41J+MTa/3N2JsuRI1mW/ZWUWDekMUNRUtkLmyfONNLJ
DYROJzEPCgWgAL6+DyI3GSEVUSK5ZUiYuWFQffrevefSGrrDr+iEXyFFdBKufW8qwtvU9SqQnIRN
q3RlIXhz4kPkMrHZRorq7YZmoNs+zmYPLZWxfMOag0eQ1UrCRhBnPzQyopadbqnUS2p7TipmnNNa
2PQY5yKQeXViy6+SKrjo9gJmPtnkuNzmjewcwWmDmG18oDB5xvKGx54y008tRFWiVOz18D5KVV3o
ywzDA6nGZEiyx/GPJtuCw0qyQhxBMD14Y2l9x0WaqU9qSAa8DG1zh1miSM2fQVlHJEQPKE/PcRfg
mU/VwCErDmxwmTSJDbd4LwFNuNtJoBEINrFjxsOjneLjv5HIP6d3Nt3mVsCdYKgrKv9JG724UTTq
DvRqEAzkRDuZF0QvXnoePZg09/CC/OyQNHqxHjtel27LgD+YfhYPNGqYwZ1KpJ/w/TIYfsgUyjH4
KTtGyzWZUYsqw3cQa9DNxz6xyluIFMQkEg5CNntNscTMi4TaCtLlGs6K/zV6JlxnwjPSt8odPLVG
Fmp35zkIsC17AeNLNtyGSrO2cD+x2zFHLXO8LTAb8f7VfZc6kB5I/0xdG/2hHDRNpN50UFkR2pzj
ecTyTtSCmOUirySOexH9UXQRprOwmeaJ9AjfwRCydoWz2H8l/Zcy7eiVl4M7vYViUbVlRb5EOsqY
4MiBuAfzMLGXKTzVNs5PEXhMRxxzOezTX9E/qjrD9V91CKLgw9F1WJlisMZHE4FldZ8CFtO/8Gsh
h8nh27ZvuBKXpBQGNMhTp0V8gcjavkmzJldkAs2QinFfAK9UqgR41/dMSycV6TOta4YO1J5kW5TJ
3FpM+mqifGNSFm49/Bblvvm9SWl6YWz0O87mMdnlU0WX2cQn3m9Atofdh5sz/sHMnnKuBWir+8V2
UFm+QZMfcmzr6HvSTM1DwOQ32iVe7gf7ITImf5/OAtvLxJv6sRgE47Mpl7IstMruHXckExBgWe4v
pzSCKl8RTtTaF7Zfs7rBYDmNqH3mxPpCwquvKZqVfM2F4gwvfJ99yDT6MLswV1FflHtcb+HjTq1L
FvR17BSlItDeqB8n22Jy2OZW+8NPMyb67mQC4PXK5hlrk1ZokxJGWT6TFxB8FgcVqFWh95R5mnEc
TTHxA4VUIe7K1LDvsVTLHvGNCXIxhaDYDbspCQL2ai+sfkDbqR80XWoqdqAxz7HWqGtpteidW9bI
I0sVOu4Oq051kGWb9U/SJBvM7Cx4ALNINDOM38NDcwsNClFmtnyhxUICJN7nqEwvgzerR8FDip2N
bUDsKpNGEFQXZx42BG9zVKhTEgkn1Bd9tOaoD7Tr7HNGImGD9rtgdOV19h2JplV2ya3FzR6g3GJg
3SGu5b6D0Z2wSdFz31cjFjgwfxqNuVsaLuUiOZfDyvLS4K6fSrRMQHKzJ0J46I1qK4GdplvEcvu0
gsbzCZkUaT3GR1y6KUp8huIQeJFWmqF6SWkfwO4hzT7CeUrEhstOXDMzjSrnWPsjDlwHLdU6LrrA
uF08vdme3xHDFIOtgA8AuDRvOo3U4JtBVGscTOWbxtYMTHbytS2ZFlxJKUraN7Ol43/1DRM+4Yr3
pS5AwheijqMHOlcIWOEBVR77ZjFaPVStXMXfE49DIDYJ+RROfKEx4upbPHV0dZD4V5A0ceD5ZzNL
4figQSMw4JExbZZUR6bERXMbIWQYnuiqdC2Jxc1S1IGZHZ2zK5jEIqCTTF6PmO6pJ1AUW8YtcRVG
v9jcrcLlI+GwTRuRDOZwryXAxC/P7qF4c9sthI/KmtgtMbD7xtQ/ssKarVz5XWunCCEFq9+9R6iE
oihDM/ZpySaS07MSEy791dDY0qdSoui/GnGSpI8xNm5qazrXqDzgg3jJBSNoOZ46GHUQd5EhpBrh
vFtE07oaPXumfzhU5oXKmHEqYLOgPcwMmKdHBu7ks0oHtthaExUCdhluY64RQdqTuQYsh6rEjDx8
l4jNRn+3fCh0PD/U3qNlpghXe0ge3mUaDdd+d+xmek2LzsoPFH8Z0QMcBL36PPttm5y7BnYEIQxl
U50xMMGEs+x+1N85SejVBsINbRF3piFTIlpcZG+LL6OfC2TGcIuosM1QoOuLHY34qpetf5JhyNko
8MpJ3uBnyVo2EAoUNIQtGDxGzM2SFRiF7UOCqBsXUl7GuxqTLro4QqwXI1TnFOEPm9Qdp2KJmqkL
WiuJDmKqzB+pcIuKuGUYiy/uXOjLCITKXhoEXvvlQTfi9+HjZr7jmXjLgXna8Q77HQCLVTDyXmPb
zz7ZpIMiWAwSwYCXhm48YxXXJscduaUjsgAZLGtX9FAlU9BtLSN385wIm3bJo5OmFbyy3lq7amya
/rYKa04qjmMge4WchAOciHhmkXSdFsaVWWDhgIBNFaNoGNI1IlxWbmlV0+VNAHW8l8lisS0qbNTg
TMeE6LaKsHWQRWHpXXS74H5izqjMlSMaS3vgEFb4xOWEZtJMgsBfVbqi3Tgp475tPwv04yWIbGNV
4vdQ0ItoleyMkkMH2GLzCWYs6v+8Hc1pF2OSpSMe5F5/DvMJp/MQafmAO23ub3Bx2T8ck21q5aKy
O1txVmOaEhbeYDGY7iv7oGVTpxDIbFEjYwriO6UZSYZU4yjbex8T5tfMSMCBk84I7Cb2aCjepgP8
x03kMUhbZYh+Q1BXriUPRTNkC9qIpMeVbTvqiyfWSx9B0M7yRz5wgD1AVUDqhM2Kl5smMk1/3DHS
3Wsvaygyasdr4NGibAfmAkkidWAAiCq8V6q1ij1yB7u802Rxei8mqR6SjT5nBg38wxCMlxkWxPJF
qrRF2di5AcHbzFIwXOc28rs+DeziNHeopXeFRRXzaIca4VECd1Re1OADKbQNiB4nBwGwPM+Jadnb
xGVj+KLd3JkeeM1m9n5NDBKSB9p+LkubV6ZAVPImHXZASoIWg+PQLoGm9URuLl6Q5EQoCwXM5Cn4
/PT+WDd6M6zYcpM2o7/r86t2+VzSQ2Dtk9EtWhy2YuZOk7qgaMJuCQxsTDEFtNRmKHemYB1B5jJJ
ZwAeTc+gQPOYemEPjjZUPfvMnMQohKRjBh891XizcOWAlARM2VdksROzxvEV5BH+HDZvVHGL1BmU
nTylKeltF9PLIJP0uLpTokE1/5U1hbmADDlPb/K2CJx13DqdvTOVQ1ImEO8ZTWpp0/rA87mIE6DA
mPRqfpK9zKsFF957sQ3bu53mgitGVAYtKfgvZvdCDczxW8YCzA8WtKHbL4yFt8i1ki+eL2pLgbj+
w3Yy/SjamkdE9gtbikYx4e2aBgg7M0pNY9WDt83XuRw50iJDQ2wCV/33M+YC0ClTE5lRjbCfH2t7
PBgm4UGsXAtefJVA7/sE/MjAJQft9qOgP2Ag8sxyOhEeDa6129Ttu1AyOzGBS4wNeDefZFhHMWlm
UZwkU0N4QPRnJ5w2G6Bv9NB8c0b8SAc/Fq+x8NWpx9s6nWOAwZ9I5/FUp5GTs+FJ0soWrR/uCmUT
obZBZE/DVUOsfIgsgBhb1GpNs4lzmxNXSYOcCJUyC55TxLdig+4K715kK+OdHyiudgi7ACEw+xi6
plRWZ8x9CPvQpsK9QAbFvzDvDDqulqdeSu2h00MtAxUZeK3/0zRL5WKqokXuHsPC4dYg8CrLU0uK
LDgHq4Hvg4WUaA1iT5aDMiDqldIwU2kNoYg/cWimtK8jolB3kK4RBZvRFAe3uQNOYg20lOAuKL7F
2YZCoI6A/WkDkHgzDOB4EUpi+wxPVKJstpFhYB80hUtlKzXyxhVDAkW+W5ubDCP4dBLrM0mPjoXu
oTFH6iZlN+EFuqL9avQNVsGAEsq9N20G7hvTbhLvwR/AlUCIW4AmU4o9AaPnEpQEYnq8QLUoMKp0
aHt8Z8IMSKGW30c6BTqC7MFFko2vdAtShp+hJnrrG84q03iJO/ADy6x1Yri1SPykXXByovvjbgn8
0+DZicjqjgIJNHnz/QD7CQsPVbfEJm0/uVlOyRyNkui5CLHYz7iyjTPvCdZ8NMz+g2+NHBBrmaLn
TqGm0b2rdOXesw9RRfpIfwNYlw0+D1VZXrfi+VfJsU08Iz5PoSJ+J9cMMi4JkiNoGOjO4jU9fet9
wkOxUbQPaRW3GRNqMS6GH9Z5LHkT0wf32qdGo695GkJXy0LkvyWJiEdsoEsZQr4FdSUKKNZRsk5r
AIswkj5zpIPleh5q96riLLTfggrzxFkwnHuiXZDvqjBjHxYCBuEqd7LSPcrQhFVgo+rl7sYhMuZo
rvVj5tq0+E2VWNtpGtuRqx9BNAPigWsGveQ4vnZygR9GDcMqBEyz8vcuCTlUe1jscXyMWnlrmswF
d1kVi5MI2NVDFSOs20ndAq5xSZhweLGKiNgNODd4hXcZbQXxSpOIlAMwCkCUlYFRZcM40Tugo2iQ
NSeufMIgxc5uc6Hyp554tyXlaVzAO1rO3xFmBILY+j4nkhrC3b6vZyTyWYiG+0SgpDrkxe/eO5dY
AlTaDQI73EJ+xwpC3OWR0D4ciQZTDnKNfTJqb2OQc5ITZdadNPIDjgS5Je4LhhEdYA3feZOWE99G
QZ88WypQCOEcaBWL17EfmdfX2U/pSrJ2vdEoxQqLR8sSPlphXTFgzv070c1Ws2olw4FjpIzwHqkH
yTMFJc2TjkHdrPshMATRLeweVFBRuMeZirOcyB2mZzneMuQe1YQAN/BDSz/OtB9ho3Q97Pug7awR
IJArkKse/KhAZhXksr2EKM76O3sauTgQItJtYKNQ2vX0eN1b/ISDsbOVlY6MsrIBEZILk5usrc5+
x1SjI/rURZCtm3pc3h8ABwQGkyCm0XbTmN95DoVmk01MboHT8KhIvxk/PDJDiNQpUvQTYYEvnljr
oTBW5OUy+fhXtjnALPw4EUl42QpElPWi2lreDWWJSAVLomNu6UFUCsTR0JCbR8jFr1j0Rn+sB59l
F08b85Gx9iivawA4sLPqgWcjw4nDopyGJUuOAb9hYtc7O1XF4RLRj9FtQprz81EwvP9qxx7hb9Mx
G9+NWWr5awd/02swDVBT4N1b9a+wySrarkTTBq8B3hI+kZtERw+uX5TAA4Rpeiwz1yQEsDfqcGdP
nuxReaWoD9cRnnZ1MpKuYVsCANWhG8Xyi0ujjDwX0aajAsJi7LQFFZxzBKU5yZTOaq5TBIIPGQuK
v3sjx1/xc7SmsPhIyfOjAUvHltROP1GJPJbI3e1TIYyB6akiaiO/U42zmNPHBMTFaYyDzs43qL59
WjDO7BT7FLw0maQKY75CHciDQ4ufGV/O8TY/4bUEEFA2OuVSkj1OMFJMFOt8UG3WNnCPSCLS9xAa
kGp45uKYm1gg9R7SY/EM1Q5RiFAGkiZ3GlzeZaQUySllEDCSXtTSWDApV8dL3VOdbmu0Yfajm3fI
uuhnMoZ3WZxeSnysWKAyz2fs7nt98VTRhS+fDRILxncf++lrjVt05oFrNagGEjSQW2a9/JSVOTrs
mWkbW7SpCDxmMZuhGHyXUncacPFUIBk7+o07ECTKrWnb1z6aTV+slnTkxlwHGOjNNQQ4QbXd9gMj
ZZQPEG7BEMTXqBuURSPHkXN+4llw7sq40l17g/mU58v3WF6obaQWiNIZZcek5FGTAFOvavSqmxJc
6s5EAPmC5o4wplbZ8pi5NJsKrKVx4TznIJ+r9zoMCe4Fl5ld6sQ3mMBK3Ea2I/1TL+zRKg+uo4gF
IPyH7tE2roI5PjrNaIC6rDOn/JCuKYMdZ+Aw/YmqimY0afBO81h5nRtfC1Yr/Va0AY0SpuedD9G0
Q5bnXZMCug9EwKVYFb3J90eS8+03XbLQVdQUXUPHQ85MSb/7gaMEcAWFXBGUhuPOEBjTIZf+U99i
gmOnHsAs008OkwnIt7A7Ih6CrvzRZ9BQzjxFo0rRTNVEcq1FQel6YjK+tB9jzyK8QxahRZJNGDMB
SC3ClO/6sRcAefpe6itSicKYsADw/BhrVCnZYsOB5ST6Q07fZWLg4dU+0VxzK1ieBnPC7KVxV6oX
pg21cQ1KEZSPPRgBBxuP3cU54x4UHvRWY/gtNlapCJl0hk/6vvddPyQGiZNBPR4ZsOnURASn0uYN
sBzNf5RIdW4+Gk1ptd6qFmVrvM1xa/n2evanGIsGmTtYAnhh6srZkUrmVe3GVraoHgzCLmrIBBbZ
XlhwCiPiZS1AxjOsiwJapdsZr4acdmTmoIe5zLbg/5oEyHl3U0SVV6LCQhU9eqsOD4WZbpLEy96y
0pxh/XCIf4qzJJ3QQ3X1m2SKYTsXIliFdSobi4Cgimf1kifobVcmZzML3WqAlRRcCkDblZJhLvec
74Y63CbpzAhzbUkbc8C2cVDQPXQt4v5bWu4dOUp4lfTwCZ7SmT4rn1DVC5XLHH7bAg7suiOWoT03
HDtNHDisu6cUlxE42ICygscG3+OlRM/a3CpiWtqdlp5m7qca+Ri6A8nbCsJYgJGngky4Bvk4YSlK
kbFfrahtv3GAJ+7DaGczgk5lTsVdVM7kxbuxb2TYdsiHPCS0c4lEn3V5MSqj/EU0kyr25OaaDj46
LyC7VtOpuh+Q2MeHUbKLVOvMhtV66ynaf5JWcpnYzaZzfeODYGmLKJ2WS/hEKDrF2hqtI3p6gVUY
IjBibLFDyhRkPxm0ecUNfSITIx9NciqCMs5IJqfJDQKUmC6mKq2Kxi8i8wqc9wUl02yvMoeQFGST
g02qsxvTOVwzZGqvZjpqnsGBLYKWFaPJ21y0sFcC/BbOEQPoxC3XxEFRSKmw/R7KbHzIHcbEAXNn
S/RbJrxhSKQFgUzRHT6iNnjHSidB3UWi+CBoKFL0tGMj1E8Zz5XHw2Qak151Yzv40K65XatwQBF/
cYM5krd6Yop3GfrSgTEJxj74SpnDOc/NSJ2CLjWC0RFmmGHCdWgEEsVi7Pl3YTvUASiz0SBGI+wa
kGqWZ+47FdbEdI0J7Zw2JWF6GS82NkU5eT3LeCePcwNViE3ozyqAzonkKEvcU6Mr8TPCZZqtrdYc
0KwpC/FylhruxrTy8Ec124ijED1F3krQAtV7xHzkuZqe4T4DMRJPmAo6Wu1s1o3p6o8GDHCymYme
gATS+7l7GpCLSVpyrNXs9zXCUGyz9jOrwnTjCA2LMAO0S8RxCQ8Hs0/W3zAAKt/oThsxSAeJmQGA
Z/mNfGA611IMu5Rzz2sfp/U9Sd/ebqAWuLEQ7t4afhG+RJ4e33oOSw6hALAUaC7l6WWkSfwhWN5A
90dmLA6G7dZ4t8lWpGlmxGZA9QtJYz3rtvsZVI1Y2JqCzhJHnmbHO0f4W8Gk+AvyWPtuF9Lx10Ga
5I+LiuGJ4F77CR3YiE0sjc0TMCc2NOQEHKrqLr4tKkXWsKOQtnOeBP6TalQLmpyFb7sJnDMElgI/
XBvDIldT+42JdDxT3pPzMivCGqh+qvHLsPrY37olHU+YEnh+nsn6DifsRAhH+GTeEfw9VVby2DsJ
nZVF9ctJvCKsgGvJz74OCFzAxziefLcST17LGKIHdY0X33QRRvHDWJEfuKVIzEl762P4q0bISHrI
bX2Hb5p5pJB+vS6NwjNv5zYFm7Gq0LDM14nCzE7Xg5xbgOEKdNRaJn74y2swJ2wSVrhzUUj6j3WL
wmxdNKBNS+Ehqax9j4MpMzudvemhcd8SLZpz6RC0sW7DoGkOTGBKXHRBmexlsAw76Yo2/iHMTO3v
SO3Jg9fE7ssDGk62d7BnwXdMRBqn0RyG+4apTDwwjhpmfe/bRoHnPh7cI/igeISI6VXmqqLdzm4K
iy7A0maNmAJLW5P7GfnKJ6HDTtItoIoSC1gk6ktTmpOzpntQupuwqDx5ZCqAZQVnGM3japKgA7F1
FhZj0UjMm5D2XLEesty6IbN+3ATQKFnz/EKo44xO732A9OJtyHpnlanbIFIYtXTyrLFHFZueSWx9
DfwBiVOv+M5P4OY5Ji+VB+IecaQ7bEijD9yDX2TC2Bq56higZxicF50ReSJE47hAtcmwdnAYlrGq
I2cvRTCUZ0oHy0WpZBSCY0cw5XzW72MM1yqLH8zoYTfoqgRxbSqMAo7hqqv2Cj9cic43fzkQhz6M
zDIgisSO9wE2tgdTM6NDZE5alG+BsNAjYyLE9DggQYWrDgkBaygMHqKz+0Y+eF5Hz6quesbFoS1O
Yzt17inKUXxuQ8+lqMlsNFhbOAwdk18L/RrzMGm4d3mj7Z9K+111wXyj0mstO+PNMqymPvneWN5y
pmJQj1+YvCPYHS4yLg5lhNDVE4k0beeQiE0YgXFFX9N+Tja1ONG1hhlf7Faw7I2GHFNqKpSraHuM
8sOUeZhTv3Kcg3nJNFVu05JD+ZbBbHkVViJ5BwlHugRjM8acJBIW506nfkC4cwGW2ccp+qD6PjnV
Oae2jdGF2RVBQ3v1OK6dTI5A+hAS0ITVCCVEBCexMZPnsMIk/YnpoxpvqpjhGf1cL482oz0XyIuS
2OaZibsG2U+C5Ny6ZKGTNdeuscrxBidsrZ7zrHawKTdJI4oVg11Zo1QEr76nPif/toXPY597KCIF
HZUirz6QUOXGs8bOO965UIMabN+4NNfgAUgnFGHVsUBCFS/p4o2VGWZg3TNz3rAic/1B5dX6kppJ
WWytpKgN5j+eiXDAGI3ohmwCw92nSEDBcKYTDC2yNenaVYxwguNy6GzfMmwqoYs71Y3KYw5bGfiY
ialzraFI8Oxwn4YbYoBS+03jgFTjGrhP6pFTi0rj1bRopG2aEnbxszFzUHkJsaszjM11FLxxYaRL
h4hokIMTjvF0ZfQV6p1ijAZGC+G4vcewnGHRjamlbzC4VMFh1pQYa10PHusuJQnWjaAOsmin3C5z
9/0YGuKKkxu18IoOu87Ij428V1KiLCJy2I+CTabpUWJkJsYS2FMc5smqQJJFWGaAqZ+yMbRBQpBU
vpnMMU4vIf2mamtjoKgPJIaq4j4IfMEn6FoGzgNd6gnBmp3DHXhr7EBKDv9TPa6pSerqWqi+6E+s
dmX5kUS14e6yMrNbb4NgJ8N+Fpl1e1dg87Pvx8Ca+puhTuryDhdCMDPpySYGh5wAQrQUpgxPXcGE
6XUi49PeMj0g75q3PZ52hAbb1TNiRXsC+sk2fbWRzSbTunRdgu6psAqGuH6KlIzNqnLximJivRZY
kbwvq0uq4H7hlk3baW64TJsKmraL7GhCgbrxhkQGW8YgZYHWLWbauR1BdC3MlFY+JLy9zq5kGaI0
RG7+7RPa020NnTRs/qYXvI9jUD55zHSyXRGIftj0aY5Uz/cTOoiehhpLC3BC1zHWofwxl35AB8oN
FP6qXPekcdB0BT+NfSXfhDpoo1uZhO6tzDhbbEtpTD9J8XCoILK+w8Hkj5jkN6SW5rhmmPCtNOs0
ElM7tF9aDKeY0ktqQHwWdOxpN2HfWptkWtw11IOLACZRryYJN3R7GcmcGzaige68pX45Wlv6GDtZ
BxE+DdVwMG3G3NAGYjKyg4ZoQLh2zBCgY9YsNbw+TE7NMfTRZk0hnVatG00GUdzmzM9IK6HRzCys
PjQhiZNwROglYiCBgLTtyjRst1NBMO4ROjB1d+IqM1q3Bl2eLTEbEk2kw5DtTOScRANJu54I83IZ
SFI/B2um3INYKadI4x2wO4z9HlorIsGW4+2Ke+qKnfKCluzkhi1iBW/Vfg0imjFbB23OO8B7/R1H
PdJE0ClkIygh2YTtzC2cE89Z/TqkxbSnje332wZ3aradVWG6B9YuE8UUx6c7q45ANs9TZs8Q96L2
JXBbNb1IZI8DSe2Gnj5TnVHlz7UPm4Yrq8cDQSbJLbQYq3nkDAVcXExyco5sG7HDCEeAJ2E4q+re
XqHzlvoW8aZdH3wPbg64PBJedpEOqQ9lW9q4bFplpDepgYtizby9Cg+J0U41brWGkMmVSAeRnGHN
Z8gc+r5O0C+48U9AAK4NYFYn50xDtbydSeecb0Ldd/4drMS5B6kJ12fjGYb/EYCsjVdem1LlWLUs
8kM+McQif1Fly1/S9jZDMn3i5erf4xCzH0/8kP9o4lwkd+AAwvxIBl4770rpBY8gffS4JW8JZxCr
pK6vMx1ShET4jXPc5qwgHAP9EaEbIavcCC8zXn3IfM0Z83BUnf0yzUauCIoB1NhdR8cvrCIfkpbs
tzMfQ8wGUF9j0xtAa66+jUMcqhNK/R13rJ2vnORDe0NURdXwIMnpAxEV8ZZ+nVjA50Hwl/dD33rN
JdO+zi6tyIlYnDFl1ttwrnpQmpSzn1ClkN5XZd9+zF6jh21EFPTAD0tLXrbZqTCoD/O087vEDbbt
JCDaFCSMOs+OBzzll9WYiGGZqWb6fia2ZNoYg+s0e9nSudqLgl1rxXrZE78yOUJsarvUAZ3ooSII
vWZF2ZHX0Tzlk919YwGHFIj9z7+LJKokVHA94nrtg+o/Zgh79MEQRppsBjqq/a+SDju8+YRBOOAS
3UZ7hz63tUFZD6O9mILwOe4N9Js2WI7iNJRGVx2Zu7fmhjGyMezQZdEb9Lykbi4lxoyDRyqhoJAH
IoMKE9uQthnFAgT/shqOvxKs2K3D3Hs/ibLuP7yyL5CdDOJdNOSYtpUt956qjOvgSIFsBez6Y5FO
zZ1HJgbvPDS8La8E4TlhUH91RPAuTDQLWV4RRQblfmA/NPQJPhTr4G5GcH7yzKGp76khrFs3MgJ3
7wQ5BzYHgOZX2SYhIrxZnTBs+wAS7XHTMoZ9Ykmz92liWOUWp76/BZxb7uEuTA/NYDpYySpwfY7y
f9KxG56ahKD3I/Ys73NiRT6H1mgcZRfN7xBXIb7WIpBrjE30KBUxmIeshY20M/vR9dhBzMDZNFWi
nupk9E9KYble582AHDVl1PxgAGtxYJxm/h51VLqtLCJHwXH7OwIjENmU4XBC2dqbHNMbP70FBt2n
x8p2A54GQhvXvQHZr8nS6JioeSJNE+HfCndt+qPNMvCuunE4Nhspiu8VcHOU855yEnQYvDwDaa0M
e+m2dvoVgnEiSaZNsKQbvmXrQy299jGKHcYKMA0hZdAVIPhP4oS6GUnAkM0KC2z/iySyAKi0gtoP
gcFUNwbdBLXxmErgIM7yifBQWc0UeGrysBTBNul3WFYnwOOOdUeTP7wkOS5oDITzW6An50qKK2IH
jpgukEl8K2eucZIeSdbLMOMxUmRZNfgsU9rm24if0zyAUVzqI3p/HbO2oQYQ0OUAjngQY3WAwDPr
y1Q5Wb0GToN3A6orI6ajOWY0SCgYy2Lf+aVzD7sEtulQyL2lVXuGSufsMSI5dwI+10suiesgHqTd
UfWrx7ioWrUXaQjrouXwxios3K492znCXDopKC1WTioMxiM1WIBNNeQT3Ye49ewNaXvQtBrL9TU6
Z5wNL3EBM1tKXT7Vk7Jv6O21eMWh2rzoWdbEl0nBcFAgaLaYlfhDVR8ELq1wWxA/DG8T2Amh7oOS
lIaVbti8oxA2PQHB3EKEMMyESQCJtnEzZzf90vFhF6CrJLlqMLbgSjxAAx4PbWPpH4xaYQPOkfmR
EidxjNzJO+Buqo4YiLJpG8S40za6mI386FI4l++GhNa4c6pco74kNNRdm03YQm/l5Jev0d5Z2TbO
GJ8dkMmT7ZSJEjQ+jcXSEj6Ey6rFgzukjkHyqtQ1d7vjZEeW5Tzu0zYfFHLsdI7OOA3m8BoK4pae
JestpYGnyNacMhEVF8j1PdktTOPp6BnkxZiB8DaWaNKfGc/mOYg7l76AD+e6dbx7dFwjxRl/a+qh
QOwpLUzNjczoS/b9L23xooZVK6eD4y+j5RY+BHGp+Bw59Y/RTGg1wuf90M5YaBtStaK7ugHJBSUn
i7+hsar7yqXrRUpz2p6GbnwCP5O5t2aRYQsZWd/JZ3DmFOgT5KJN5pI2tevg88JFoAuiId4Zgzoh
trMURyoXUMZt2lQzr6rDPCcFq8ust79OBqMoNgQLfGC6z2CaWAQDhgQBJzsB6NeO7lCHz8a4MZBZ
9vvZMXJOh4bXhOUz+k8r7TalMj2hdsAJSV3FvIc4RXf1faAwqejKkPAkSVuEFLYtO87B3Sa1ZsNz
QYgpt1Ebg6N6X1+IOZ6LK+HIRvM6aTXwr2o62x1PnqWYiB5bGTDu2QjoIO0HsscBn15N8jFTBR3j
JOMlxwMebzw62Msj5wcdAys4j9PaCN3wURCqQV0AP8KYTj57dv7Vd1xySNHKbF3moyqZ/W2K8cS+
ty3PMI+//eP//r///hz/K/6i3weQra7+UfXlPWLeTv3zN/HbP5p//fX465+/GQQgBK4vHGHz98+P
x5ST8j9/s/6P3XMyQFlIemUuaNT3UY2UDe2ymWGPFSRTpky8EWHaR4OwjPBsCWSrevv3X+7/xZdb
f/zyKCgqgIlaPfmMVtdUid0R1VK8tfyBNcQGNPX33+P+xfeYf/wefwLe3MBzekKmYuJ2QYtiIFq/
/ftP/4tfEYR//HQRIxJGceXfwitjHN76wNUressthN3Grl7+s29ZbuC/3aioT5l1tKZ/CwGbJCAP
dEFuL8DKzjuSdlqt//5r/uJ5CJYf+W9foxvfUc2s5BM6/yLeAKUJ5FnY0gSXrSz02D/c3JxKJEtp
wyJDwhsEpb//6r+4S4H3x6+2HU/reEzaJ3Q/4bevFkpOVaB6/F9+2l99/vL3f/tpzElNwqFt8RBz
2CUAs4/u6Hs7/+GnO3/8dB3kqNhVJZ9Sb4iPmtH6vvCxtv79tVmuwf/wmgZ/ek3pvTMYkSJ5NA3P
AWk2YF8hFMXbLBSJz//sO/70NoqqGKhx0uzR7+vufQqBmpMUYk3fnelSIP9nX/KnVxE6chdURj0+
wNRpoCD1SxxAm+HY3xQpPdDd33/NX9xr/0/vJL53zMc9lThpHB4pWzl6MjBgzfPff7z1F/fD/9Pb
KPqxDBM7je+ipcMBijrChHaUNqarjOFekTUXPD3quZ4gtTNTtgj42QRlvyQw92bm+MyNqhlwatGm
M7Zbz3KKALsmmWj1DSJX/F6nv/+n/sUL7Qf/n7MzWaob6dboEyki1UvT08HB2NiAjWGiMLhKfd/r
6e+S/zvAWegoQjVyMVAeKXNnt7+9vr/HpWPOVpZK7d+3OdpSP/SfuIahvoGNOPQBJnnODhwYSnMl
DubnfjBSLXkCsVyDC/revx9Nrf5Se8xMYUZNvKc2M5kSYVSXkCm7/HJL3SxNGRZHPq5yCIsQJTtM
jaSl1sVisndXhuvS15PnjNRk25Tp4tuoh4kxQB6C6uIecTKDx7QLsEqxnVMfDmWo7TPL09iaZYEW
dyvvtzTM9L87r22jGUbfqrMXVjJ8Ab6CIQVWd7pxnSUmqL3Ln3Hum4/6TJpdAFDbVZ+VBfTPUHlO
Q6pWr0Y8Em0QrBO6ZG7YAZNcbmtpfEizjBb7NpdCpvHN8lxGhcFOZiyo6Y967ZvTd9+bhpXtclPq
0vCQJhswoIWVppn9LcXIJf8phpqzidCNxKr3bZuQLacM0hfjN4pZjAaTe7S/GfJ3n5PHwYC5E//E
Txxulu6GeoUPgebU9o2pDYH/+fJPXOhgU56ncifgvJSpD7GNPLeMphECXAVTxuDublsT0lQVcq2c
UpCVP3hJr5zHNJ7nK8t1ryt2FBtfQ5pk+KwJqt6oAOzr1wdRMNEWKOwOZL+ClXGz0JemNK84aNz0
jhuSBwSm07fWjLKfkZLVK+vFUj/Mf3+3N7BKSJlRb44PDo4VR5wqrKOHKOwYIfBZ6YelNcOU5hIM
5VVMMIv4Pq1hm4D2RqWr60+hJ64ECsU//4MM7+TZJasD6zrwMP2fP/9oEegcIi6ZKWUxVqJjIehN
aW6BFRiqXuCODziEUC7etz9TVGrgtrn1dc3Nw0+aW3IKGBwokNoDvl/F0fcbeIelYh26sk5ut41w
aUqBWzEWvUkqw4FYf4gLg+lRFxRx7zpvdsS+3MrS95ImE4oFbRLSqvdQOijkDxaUOIRNODSjvbQD
LpK6rETHfrmxhfFoSPMCCUeIZ9SrP1hN/wX0QIXqnvWzyaz6+nILC/OwIU0L6ZzWL9vWw/4GC+k0
sVs0gIDmHWHcY7dmHCcbWO3ltpbeRpoeckcdrCn2vQdHGdEVTt6V2/U5nqNoFi+3sDA7GNLskJKm
GX0MzR48DG2R+iOFCMAduGCQLzew9Arz399NEFx0WxYX+N6D4LgMNoQDHiJbZY+mY22vsdSEND84
Lvf/rpa5Dx6pszlx6B2crMo/NaE6rLzFwhg2pJhvnQ6BtFNTbZEO2U9so5z5MjVpQ8QVjXAL8ay4
IUiDlZBZeiMp9i3uoqpuyOPH3OsGzhJMLy1lkyQuenG83C/qHH4f7F0MKfg1BDfdGOnho19WxaOX
l0NF8lxQtVjrHWBxPWWeaZNE3DrBYLOv6USIkrNQk5VvuvSS0rzgdRPXFRSdPpLRTT75XNw7aA2v
E9d6vPyKC2Nbl+YCCr25GlQ1bAMqbCry1gluMDDqVn7+0tOdvwe2odQsRK4x3BuRVfwuW6N5Yj7F
s2bbj5dCH++PAbOGkFLcehxeHDRjxwpb+42fRgp7p0+nVis0/Ghs/JZ2OOOh9cjzJl4ZXQt9q89/
fxf1ra/P9UNu/Ni72NNzc0ixysFKZ3hBQH1KtW1vo899864ZZyKThgTMvRdxiPkP+pFr12o37jF1
Kegp1mMvlrb6PWAg5RXTsBqbnhgqaDRgOXq5m7U/68YHcahLse6QzlYQaFv3FPvXaM6NHnf2kHyU
nxw7BCHDSyTUMr4LPQOXg9hqAMK1JMAoJQhHW9eOHsVK0RU37IZ7MIbIHMkAI7o9k08TcynTaBaf
oeqZyh0HWjSnR9TUUY/GfBrT5qyWI8kGChg8lFHpFMKRjCsoSqOtKd6tVzT2c6dW1Ac4sDG/k1Gt
tVvKXA1KVBIb65SyrMvisYwCdO44KpDkhD7nUZGGM3JXnkejF8UbF2DAK6wEEMHOJ3NFaVc4kNIZ
IbJ8YivfvCFcwMDRN4F2OXoIT5VsQY2VkKAofT9mU65ihBx437RAc4arvMD++xObZPsfpfGN/rWd
QgwVKeDJ8FMH+8NmkPyIdde3dhW8phT2AkbsrXQuYYmaueJLhc9JndB8VqsBYe6tZqBKGT1J/pZW
KcY3JRXSgETsqrq1yGF/pnSoHR4AfvWgADSv4K254k6iO4cqBuUwg9PGZyuBcHCFYyoKi2NqIhsZ
93WZAS6PW6Mqrr1gnCs1R+RWew3u//iS21lnfrWoavhm5fnkQounbO3K17ETOAKwoEA0jjlYYruW
RP61COyUKnGKpzUK26ZKuQG1QHE2pIpgLMPT5BZQFq04YKw00TB+hjowGSfoWCSKZ8ztVKaUQ2rC
xp7Zpnj7CI8L72Us7PzuFFOPOQD3agazRC1fU9tzOxhIw6lRy/NfeAR21jVJNsI4M2ePcA09U3MV
gExI7wBHO99jSEDRYdDD4l9HNBNjgv5+ou5RVz55+NFOv7CzDCknSvQ+BmXgV+2n0AczwohoxidK
sqff7RRj7OQpALnIXU+g23vHUJ59owqLO4COAM/g/YTRcdSYyG7bRsUzHgV8InbI8HNMJkpTc/eQ
n1z9KrBDhK8C9cW+0ihepJZ+cG97PPfGA7qMWvyyNNQYJ2PAdOmGRYmqxKFs8/6tEPDsED1VDFd/
7GE+6xNW42+5CMvfrt5Sxpaa6JWwcLfHu15tKGkz0EJz+Ik4LZ5BKCC5glrGK1J8wjerkM3AbCJF
7uJ2TqFRBNEA+j+cHjxtza4FsGDWHVciVNYUzzVKyAgea5N8nbIoy376hQqVhtoFCoisEtDETrTz
Up0FMZwbdPa9u1NqTgnHHDc/cmCiKv5FsVL/cACcBzcuFQQhFe+98RsEMH/woETdx2DHql3RW5WG
LbEai73RkOXZZ1TiI1IqcfTYw/Dr+wPcg0JHA0xVzg1YzCD+AuE/fRBDSCGYVTpW/KlKKAY5dinK
pvPow4o4oZzzPzulMoXX+PvqKTGG+ue2gDpvaDsMBlz9Z+UCEcZhwIiLW+zOygcQ4jgFMOQRf+uu
QmlrkorkqUxxZ9phZkF6zQ3axj4XfcudghdqYMxUf8YSxXXHj9fbSTVOpQKiJAkryD8eum/34MOT
rvcYuRjtTy6G1eaH2mrJUw9q+ge137WL02eIQiOgEql8hJquY/XhZuPNQILuyVZVSp8YgTglwymn
oPDyIrC0WkpbMc9s0yIgnXtvmHGN37GmgECIo75oT9AMAJJfbmZeFT9aaaQNFy5ouFMakX6PBBfq
MNW6OrStrH3Y9HhN2m4Ztu0ERtC49wCm+n3Mnc8XU1G7bd9Ik7ZbOKVZFFJkwYPldfhcQTy+dqgb
3w0NuIltLyBtuWq9VfWuj4IHUAHqlZhP3MUIMePy0xc6WZO2XHgV6NVk5Pr9oBnJg962ylXj6l22
b4PG33ag16RtF4WJYBXiTL/vTK0orogpFbTJV6gbU7nyGguDSJv//m7LNXQN3KBkcu51relvYJSG
tz01+ysH3nmsfDBENWnLFVsUscTFgAsBVfcHLcTdl1nOycS0gx9KQbaIjpmuPHeuo25sUt5/1Yhb
5hX6Xhj9N4uOR4ZCbQPlojumODi9mon8mLxq0PfjykdcGgtSwIdZSQ1HqKKLM+OwPVrw76jYc3zW
gg4I3tpN1VJfSQEvUG91WeTYBHwA1EzYIRZSClAbcbo8phcaUKWQH1Fwe3gW2/d+WoD/qWtdyQ8d
tRu/tz1fCnrD9OC7oRi992wHuL8jpq4/BX8gApcbWLjMUaWQ9wQCPYOylEcYFnisAX94wYwr/4Ya
vr1KyeuVh860w0+XW1vodlWaAvAO9HL4sbRmeipM+K4jgPwUEDlFfpebmL/MBwH05w71XXi2I5Ik
G0bNIwbavyG1GMUu7BElGU3awQbBkG/oC4F7mz9sfKl5bLxrUYAwQIwbto9jkCNsGgmStvF1as9p
9vJLzd/no5eSZoWe8lQjMXNeKjWwt6HmN3UwGwJ6/jkxtgalKk0EWo+7jdk5zWOozrYipl7fqEP3
ZSJcDpffY2F2U6Ww963EoMaxVe81VhhUAdSOiXLEH4fZpRdZRylX+w3C1BUoh5UEw1KT0hSQJ5Tg
F2X4/00Kffo1qpjTNsyqf1o0KsRglM1ihWvaKzPqwqwgpFnBB2ruQREniYsh0AgVApNzQIukBVYa
WIgjIU0Lo1bjEZJE3SOY6AnAdWQO/s00hJq4Usha5fvL3bXUjDQ5YOmJY6KTNY8iAPRV2mbxPE6O
cpNB411JMi99KmlGUDknWQrCpm9ur0/+F21i876PFJUb/8vvsDAfiPnd3kVnnxWDNbjd9Cga9t+I
8q6QzIM+6t0fuKfeZoXdH6grV1YWhD9D+YNQFfJsgEhyqluzfKzHvoJzBPCezSA+jQLDah+SyaEM
SmE/9F3XOL/ArmKCGI8ZCh0qxTIV3aFRG8rd5ZefO+qjHyPNG22K7IYaZ1IowaSf067+bHC03RmO
Gn5KHJuyF2clzJY+szR3lNwGqFED98Ybawer9RInWr6sZmr/+Jm358brM/Ww3y6/1tK4lKaRfIiq
ISEN9kgRuoe9WGk/e0BUPiu9Zj5sa0KaNtAIaqptt/1j3YbRF9HWMwoTuPOZjRKgysuNLFxBa640
UcAryHTsOsTjZJc/kEx6EPQ0ClazEqsECoINl1q1geHqRpP5pYmqld76eD0Bwfp3ULQl6zr4XvNb
XGlgrsPOjacDkAGV5HWogoxQ4tywvl5+y4+HhuZKswiKXMWj2EU85EOaodXV9ri+q3xNBWEYVkAH
pTfvB+FWmxYZzZWmFOAH3NpwEfcgstDFhxBHHdxzDn9ylDXlD9BRmiOFZCMlKgzRyy+pziH131DT
XGmewaIU/5LMHR7J+8eZ2HPTNnu7hpk5syvcpuV87vkNatMDmQZ1ug01PfefuRUDC4XRXh50h8gr
o5FqdEt3wm9O5rDXu/zrnKUOl2YloGQTdvK+e992flg/wk7Bphuyf2B/nmqTmwZuP1L1hbtYioEx
36WGw/sVdxU/5KaLPHbNMYJPazr0UQaYmSIEl89qpvmvQg/D/iks3MKv91lPZfhbbWElQo05ZWwo
mCgu49LjBi35nKpOSjNWqLPp1FYcrKoIuW3zYuCx8J8DBZyyAd/ZSA4GWMru+4ALu8Jn86by0QsS
Cjdy0WJNgYpeISBLtVSG37GSGCibQQoVGXRSK9LcB980HbK46MIU5OGZU4XwrqFN62dOtVr5q4d+
VhB1FIIexDQBfdhpjrDFgzbSUyA9bW/EzBHkD0g/o2tVwHl4/AL98bwAv9BDGlla/02z7dlkUZgG
Fbzotn0yiF6OFuvRMvImfLQDqg6fasDSEWCbzB/mAlf8G5oWIXaHNSL6z95099jMdPqnwY4T62dY
NyJ05hp7vOUhlgSxBZleISN5oAqswbOe6jzqtriecrkPrUoctKkQ7HpINFzq+ppx6DEa1g5oqRsz
PamWmP1FVTSf/l63LPw9YF8NXb3DC2Ww7zTPRXSPcsHpK+sYdIPw/rk86pYGnbT6WKIwwCZY2cPo
xKdRMI2JrMFw2mgf4HC2K2N7HsIfBZ608ojUohZNDe0HYQqu7Q0tadIrcoWxuxLaS68hrTZlV5kh
kE6uLNDATdfJqBRf83RMoeMMlGRFTr4m9Fh6FWnRiUfoe32GHMEYuNE++rFdKjddgZvp8XKPfLzg
2KotzQMUyhd14Qfhq4Wt4UHVNEr48TmNQ+/3mLElZ3G7xX/7pxq6/W3cJT8ut/vhgk2z0kigrMqK
8p6UDJ4yP2obaY+lpj/geLj7bQ3Ig4D9sJoMlnnGZJsCLiv74YmUogVBcfvlFj7sG15BGgWAFfGc
g1n3OsZa9Ooo1ohGG+nIyk5t6QtJXa95Rkf95mSeWyj2f14AIBzolzootr2ALGw1kjK32kznE8Hv
x6o0jblyGbrWXHn+h3tNW5WFrY1dCgfDpPiV0k1NHBRj8PH103z3p+JCNHaG2KaCNR+/X+6PhQ8m
q1NjB0A+2JP8S5twWMV75hu3PVTFN26zbUzJelTKg3CgjSeY4U77swR/unfBJM6shG7lky2MKWt+
t3dnEzG2IqDwK/gpsK6iZL/1z42jbbpvpUOkWIdVkMdqNgQ/qa4DmxMAJIUDbH2D0JY+Xe6EpReQ
4joNyR9OpF9fU80M7puieKOU21y5y116uPb313FERC7R7PMvYD4jLgej7MBGUj9s++lSPGtmCyNk
KIOf5LNB/pMrBpSmJmLt7Lz066WAdmyhAROI8C2w5locoMU+RB4vv7/88z9clHDSlU4OeaN1HEoC
7ynPhu+cgvpHLB3IyRTOVaGwn7vcysJLmNI5QcHOeAS97zxhYhnegmMHzWsG7koILz1dOhjgTsN1
JvySJ1+zempDY+1rr+HNtO23z1/uXXCRLPcrXFPcpyGwvuIprO4taC+nyw9fmH1MKXKdWHeTAfD+
E7X0zT6r0q9JZeYHtmvDytyw1MHzR3v388NyFJrRdfZTGNuPPTbqOx/ixuHP+X3IAuvq8oss9YEU
wVZfabrmZeXntNIC/SbkKgR3qcIk4bitASmKAbDiCoVC7Ik6dfNg5o36WqZILjY+XgrjDo582CaF
+4SFYHINnLd5w6daX7mdmqPpP3tLokwKYgzdUhSb0JLDjGyM4VN8on+O2WY4bf8dY21xgKD+WZmC
68sfa2FYyeLN1hUpNdSh/dOonfomr8P4AE+r/1G5HJi3NSGF9GibjQhEbv+kZta4LiY3OXGKSinC
xoH7chN/Low/+GyGFNhWHQBIhthyo5UWhTrmP05UfG2dr5qd3/Rd/11E5hk/5q85rt54Qe6SKX2+
3PTSB5SCvuvbsnW9LHg1OzYCEJzS4ujNgozQbBTlcLmRhZgxpOAXsLk4ELrWTz+1tDeK/vs7bnHw
dLj8+KV3kCK/pGK1smLdfsri6i0APH8oM/sVC7Jg4++XYt6IU9wNp8h5AvzaPrWFuKry1QKnpY8j
x3uT5Y6mOfELKBf9rA4tHicAHby1wbX0fCng8V8Slj22ycuI78zeh60E7Q+zhsvffunpUsBjSlTF
UzYmL/DfjaOmBnj79RyvLz/948thW5UFmbOtut0qLujoOgFL42f7quuvsQsOdvo0fFe69AoO4qkL
rNuIWQYK9o+VlucX+CAkdSnsm9ZJ23Yokxff9F/ALlyj1r4LKkxbtKjZdT5W9dSvVyJ98/njSqNz
n3/U6H/mAR6uKkn8khrd9aizTzdTFAuKBkDGMsUepfKvoIMSxCBHvcLskHjtiYuVtTPJwvytS9NB
ZHmDURZa/DKnzHy8XtsELZPpJz8wUqN0bpgAaJvnMXNWvvP84I/eWJoaWnUo2kQvjc++ofzIk/yr
BdH66GnNQ2Voa8XPC4NUFn0KPIqxsEqzG6ojxM7yuCzuTSXfFgKy6FNRPd3gMA2E383JSZC5+BqA
nvm1MiYWZjdZ7Yn/KxubuIjxd4cUNQ8HMjSnrO9Of2Iii5CpFcRDVOO8k0zdNcxeJHj2s4X1XJ+z
SJlKdLr8Y5Z+izSXQLjUCoULpNfZ3iPew2himqrVRv3V58BatzUiTSmYFWWo9Er9c93MVxOh32Ii
p4szt5Hb9nCy7shzKgTkuat9dorgpaRi/UuSWvVKqmDhG8myI8jR+EcBX3qlPxDMQeG0T4ESgJcN
Wsgl2wadJs0UIsG8GIqrcaZs/F5UqF0a3xQbHy7NAsI1VH+iTuvMKmdAKBh/xbBHVx6+9H3mv7/b
p5f4lQyK7/BwhzN8HSk/oKLVx0zL1nbQSy3M08C7FnqEX1NBOSfWsYVHWsj+iuixOVTU4628w7wI
fDBryaKjEsM8jHQsDBuU6mwZN1pvPea2ccw9/y6xxB3K3hWtxNyfH7Wk/f0uOH8ZbTGaxlkwP9bY
YhJuHnTO7rtnaf+0jrqyh1qYhzUpsls96swWG5tfFsZxcDaR5+xUaKqg8hrju4cn30p0LzUkRXdQ
wc8EsBC/DFWbzp5cVIg4yEBKja3DNDq/N00iss6oqUvcXIqRZkx/vLbC5ASOvsCEFfvMyy0svIgq
bRAEqQW7sTTxmgS+CbEuAfNVZ47Y41DW3FkORK7LDS0MZ1lx1OtYjfhTl7yQXuqucea1rzVIVzu7
Xq2HWlggZZmRa+NNZ8Ys+0Bs/B8irpRPkOQ2zlWywijEzrfup0a8ciXcnC0G780cJNu+jhTsQMJz
gQV78gLWJbmH2hqecShO9ttbkHb/ftgEdl0p0QuupqAgOL9iwlKeqTZQV9ajhSCXdUQdjrh91Boc
9If4NIzGtDdbFYiRfaZOAB6t2a9sJpb6WYpyzYQf2ait+xqGnXpVlgAB99i1TMrKLLIwL/7Joryb
eRvgeV6s6+5rgyvEKVL9cpdlinMDJHPYKdMITzTupj2DQTtt6n5ZORTHRukMOOT9clzLeirQkp0d
j+UEg51sJdAX4k/WDuE6DdSMkHjFgz67GnTFPVb4lBx5izV50kK/CGk1TwM4WsjPnadO8eM7lfJK
kK/8t/EMKOY57F2/jEnfUPXSe690tnpVW5l9b6ltukJMWfr10ooOLaXLZ6/BW4eU0qNTCvQeit4r
K0vg0veXIlyJ8dxBaR9BuzfvhFEUR4DK+MKblfF4eRAtvYAU4Vrd92E8jCpFQc3r1Dn9vmFhXxmh
C8EtpBXcgCXn205k3Gpu+NvLMaGvuV4BzqDvutp/cWf91rbXkKK7d0aPxirvOVHbMDulGMFNh0l3
jJU3WeoIaenO7XT0Gvjwr8jq3RvPZmNb6ioaPSqAN1Xm2kIW+LhdZBRR2SuvRVJld5HtJzsVi8rP
moOx9JbPhIPD38FgjfjGh3ixvDpdl6A3M53fSjCsjdY5pP67YcMN/e+n9xCaVWWalNeyq9sTSJNz
1cyWqNi+wcLlEH35JZaamf/+LqJxgMK0KaqVV7TN2t7DZPBQu3EGvOx/82u8ciXxcWgIWaWTI0lo
klrFziCqK4yvvMirvymDHrkr+8GPBxVHi79fpO+q1m7CWHk1446MJJyMATYthUitsyks4D7+3QKc
ILMt8t6gvGqqfxUOdYCg1dbEU0u/XwrvCIeTdJgc7zWsQZKZMB9/tEOl7etCExv7QIprBzqri7B9
djU0vf5KtGn/T8BH25Q2FK4U1i2W4e4IZ+Wtorb7p6qAEsVx3Ph9eaAufB9nvml6N1D7IZ5UspJQ
no1yLqkrlZjbpbEpzzX+n8fLjSyMUkcO6c6oc8vvMNQd2a1xJ6j0mLYqNlZza4fKj7c2qPz/fg9Y
OlqeV7FNEwXeih2KQJxazVsfuPp132f+7zyL3BszzFZu5j++ihN/lGnvPtxotOVoFfb4zF2SdVug
FtUwr5/aW6z0qvA2zbgKOvkTAPwCPL9XWYckhrG/Mr8sddv893ethyXFjc7Ujs9lw7DOau8r1cXO
pwC+5koLS30mBX4dojcrE50+87OwOQqnFyfusFYG9VJ3SUGPz8Rg9WFDzLTYTkwwi0k0xjruIj11
pEfTC7v9ANTePBVe1Ckr43Cpz6TJYMzdrEU2PT0DsTgplBya1XNiFGeXfb0X4a9rPpZasbIvWlgC
HGlaKENh1n3R+W8g8l18ysyj6N3uc5rltwkk0cPl0FoaCNLs4A5eWMbm5L12SHwOLvlOCkIaO74f
/xhybGpE5jq6bVxbqTWMz1mIHZdicJ2ZzVdPmtZs2wIDbf17QI9iirPJUBWuLnED2mkUE/+wBK90
+Q0WRrMtTQ8IHx01xvHztfQUMHvwVYNdg/VNtzKyFrpBhkXi7uFHqgYcfibzasfeRLrTptwCgJ5+
u/wKS03Mf38X8n4KVR88oPIaWdjoDvPpxsBA5LOPTdPlFpY+0vz3dy2UsVcjp2xIlYeF3sPh94DI
1ftONxVqjy+3sRCCsnIuHmJ4qoWp3aaW8zXXYgihpNFDn3nLmDM3OQxrDNPK85QOwdPlNpe+nBT2
NXexzZg77qsTKcrzqNqPdeLlj2WZeiuT5UKs/0dMF/lWPxaVc8bjBJ2qeUS+CqU86E+THWy6SUG7
+3fvYEIdqXojvCeb+/eDn+b5vgJsfMxKSBmXP9TCAJAldXmZ202ue9oZ++KCrmDDatt+uLLRW/hI
sqAOTZgKmMFM3sbQ7mDzQ06PeuMFnyWEdS6SkJXOWOhuWUmn503eKqXivFZZn58K6qN3hm/72Pht
4tCg+JV29wK5sTmOunYrnCA+jJrewo1cPTss9YIU6JjuKNwnthYasRhj6V6wNDrOWsJq6evMrb4P
ckgAljtp3uscB3HGcd1PzdsmJK13eRAtNSAv7Zx4RNC72tnHGfEAAvO7VnLZ6k7x/eUGlr6PFM5Q
Nmqs4EflNexJhx683IwK7BGmelPZON0rrdwt9Ib/XcPFmakrv5whqYdPPnvitZrOpTeQQjkXHW7U
ZD+eq0Hvr6Y40a6VKP96+fPMS9oHJ1xZSWd5UY2fY6fdhln9Oe5IqmBymB0sDG90xTzjFrwJ9EuN
rrRma2y33SBXwp9aGLVgZkByUhnitb2xsktc+E6mtGrHUTjWtVoXz/Fg5y8U1eKR7gDdXssRLAxV
maSYhp6Kn5Rin4WNobOngzJzElvdrV9OL3XG3PK7aIuxBQAmFjnn3vF8DH/82fs2709xT367zynz
oMZx49eSIhs+Q4snu+u/cV+muCejVszgdoLrvsZgXVDbCxmUGILIUDktOud5/6yJ4qb11LswxD2E
FPbYYqFsNA8dpoKV51xfHs0LBwVTCvayN9hkurX/NgYIExvT0XdZH36ps6m+x2MzO05RiKcfsLaV
1WNpzEnBb7BMgRtJnbMBzWynFSEuj3G6Td5HBcff4wE/uhaqfqk9z3nhANTmHl7vWv8s/HRZbVeW
ItTtzuKuIwHiwm46O6q67n+73BMLwSJjEkeMm7BwCCDIxOr06w+Uz8D0bPJXpXxLv18Kd2us9SEM
FfUZenSECVRn3SgT/MVtv19atCEx1Qa0FP2MwRuUFIXq6Dbilhf3vd/bWpCCfRzaIMNrmc5F4mrg
K7nD3Sg5lqk6nra1MH+5d9MJ19ShxcUuV7yhDQB9TK7m4Q/XeuPKJGMRjbJq1Qqj+2jnVaL6xx+S
cPaXhZA6DofL77CwDTTkiDZcobZWrz3nzYx6zXP4kYZwvgNT+RWVerFJ5yFkGqIPNzjGuDZ8M1Jh
7bhVdvDpidJdNsb+xt6QgtkVc01clWrPCRaOV+kIm9SuKJ7C8X1Nl70QErLALs3tALlXHbwhJi8f
KCLMccjEOON8uS8WYlpW0fXwqfCs8vTzPGJrIf41TBdaKNY+K7PpQmfrUkj3g1GnfCPtuWr1lwZ/
2b1hIulPGiPHbHy1tGWpmfnv7+IiHLJQL3VjNjbOntOsj67bSntyjDG5NtskXOnvpc6Q4htbg9zB
v9uJdgJglvOSxmYaP3kwelamqIXFThbCjU5mQ66p0K0I+7E0HXF2UtelvJhJUOmG72yo3b0Shvnr
5e5feiFpq45Meqxcvwrf3LgoD6ZuVIckivKVpXupU6RA741ktOw0Nc4GJ6RDWHjOvx5ODTvVHbXr
oK3NlUhf2GPp0oo9mWEfkLzLn4t4uLaT8tWn/vuEp+Sp8+Drlzbmjdu+lxTwJfQdLEe0/BmAHipv
FVp0PVVr1VML7yHL3gJXsyIr7MK3sihiinBjs8cT3gz2dhm5X6gIVY549norY20h9GUdXJwqlct5
gvkxjs1rzcfB3J+woyuwhV75XEtNSMEfd209aZzrnxHzDdGpTk2s4aMhsj6Nmmav7XqWWpFivw/U
yIv7yD5rDRUruDy1n7DvJnsbJmsT/UKcyBQuSJumqZap/gxZE3SgYoVnM27Cw6ZRJQO4HPaumg4M
9NlE9dH+0oXWmTem0trK2vXU0ieS4lzoTpAFtkdyxG+zwNgJsHp/Lvnqa9wD19itC2pw/Pb+noVj
pzXbKo6z5ypRnwzAO6do8tyHBgThHnt0eJ2q/klPOJGqlEs/5FY2nrwg/r3tM0rTAId06iT6Jn0e
szw4gFq/MV3ogdseLkV+GmPEDjTZAnlS/Cgrrd938HBWLsYWukcWw1HzX0ZmEVlnRF7pTutSD+S+
9k9CRei2m11ZDNdi5zwBNrCeSyok9uSL9Rs3BUa46ePICri6ygcjCbPs2RN448VKWz5sLmEQsvgt
Sbsyy8i1PSNMBXEx4tC+C/3U38RUs4Usf3Nw6B3NSURvnppxIWyVSZftajscN/buPKm825v0Zain
XH7Zz0biXXNjH+9NvTqrIo9WGliYnf4QPN41MBRhjlo+SJ+dFswQ0h7FCnZ96RhX27pXCutUGQdg
qcxPmgP44qShoI7wAxfG9LStASlyTT3j2OfGEZVu5XAdqHaDPVnQrIz9hWVVFr21dhwDmLTjNx23
Tm8HMY+so2PnGCZ3xNpewfX2S6dZ2wYURvXSsmcadpnGaaCSZdLindBmk91SrN1uf7ir4unSctdi
op34uYvzto0+O8Wk2OOSaZdHwZ2tdisRvdTIPFO9G1KGXqmkFmpxCmuq91FunvJGeeZWcdwNMLk2
dDtvIgWGo2IJOfqgC0WJOyypAXY6Gd2y7enSmgdfvTR1zRAnTanNgzZRht5V/cpdyIchx0+XQsKL
fV8JMFg/+SHe0w6kBs6V29AMPF2KB9hMqllGgp9euV+5+lR3Zr8tu8DDpZUMM7syafIQDAz+4QfO
EvVVoK+S4hYGjpwpHnUQ92DE9ZMxKZ98f7opVZsi6O67OW4yNDMtOVPsA3wBKxyKU84n2sWd3hwj
gZ3r5WHz4VrM06Xgja0oo1ojF6c+nOJ9CbRoP2fTbdzAt0zXtCAFsDammQUIWz3ljnmfB0AxuhLJ
w+WfvzAwZedAxzGMIMW1+WS07u9Rn09b8bZiQn65FLBWEbfFZAntBBnawV8VnWQRUgS37adLAZvq
nAyC0BUncPEwLpPm1VPyTSIzfroUsLFuCGwFKhVFjooxoZ34d1YXrM3JS19dClgxFAUeZDpd2lXg
EUucd4d2Krdc0vDbpYjFSkCILDb10x9v4LHJ1atG5ZA2JdYax3ThBeTE7ygcp7e48TuNWf+Ag1XB
xbHdr4TU0sPn2453iwmmRMlgVMwJvaLqd/oQj3vdXL2EW3q6FLB1WDlm1LTqKdKSYT/Z7alFNnTY
NCblRG+vAgnPMZo9lbER35QWPsSArkRpb5sL/gNM8asI8c7UBjujsqJfaYUllj0kT5d//cJcJgNT
SgNlVR0a2v8iysBJ/AAJWd+56wzspa8vBW0NpD82BUuV6JVI3Y9RlgQ7FhZjzTBpqQEpcJ0etwtD
dQSeCeJXir7vaGIwvG22/E+it6I8Ybb1PokGlWDsZeg1WuXHtq8vha2hD0ZgqpN+0sBgHVNnEN+n
oFd29qQlK5E1j/H/pHpNS071atZU1QqcuxMqx2xnTcm9V1Xn0MhvrSb7ZLRrfMqFVV1O9E5+bOHd
ERpYMWn305Aexrz87AXiynfXUPYLY1VO9VqmbVlxZegnyDLX5STuijY7TMqm5A9fSlp0jSjQMmVe
uvpsdG/xKwhPZGTzR7OPN90O08T8Zu+mOYwTymBydeNktY72bey98V/cfootpxiePsfHu6eHUyGC
wlL1k+XXn8PaIdteHMI0gqte7fR2kwSMZqR4xtZe0TpsNdk/KOou1yhcnSZyDpdDYiGY5WSuk1GX
09aWwd4zUH75mltRnEBB+7ZwNqVluCzqbLBdfnzqWo8OCOtj4HVrZc9LMSCF84TXs2EKLChsdboz
2viRVMMNYJlzb+rbZoz/5G8bc8q5K9BOfmEY1THWszq6MSI7tw9VlOKksakX5ERu/3+cXVmPnDjb
/UVIxhhjbqGKqt6X9JLuGytJJwYMGDD7r/8O897M8KW6pNZIo5loxgXGftbznON3dJE9NGQow8RL
j8yiOju6fWKXtkwpAqIovkrH/x1TQswBEy+YQuH33nKOmfSEpdgK3BkX8rlg+aEAOKj8FpVT96UR
Ld3noPc7N4Ny6jU2d5k2Y15mJW6bDsYHXYEBtDqsb5EC6/C1j7C5z+jjNgtId1giinI5lGYKv6WF
DL6Y/W77uFnb6LCWKYxR3kAbJ/jwl3PUG6f2f+OReTu1EnJDNAH7zZsJcMtElrZROH0N0+zzbeuW
NbkJQgV3I+f6mrfuYdTsyg7nICUnrBDb3uSlcQbI7rKkTcMxMj7yazmE56pxJ3zytmOrhsqWY0bx
YbP0gMLrNZ2RXZdhdb1a6aFr693nJ+jEGd32bvs078dgxjVWrvMsK8N/lFDciiYQkO/BAd99zahu
O7g96BKA1ve8JPO9V6jafDj5F6soWzYTiaF2hqYNnDIBzpExMAwEbnZuLvTUh9jc4c4tMz1ODTSD
wuwNCP+7cXnSobjBjFQf6ck9k52d+gybi8wn4mZTPcGnFeVhKoLfHlHvnUw/utL+/PxLn3qTjVNW
HAE1Xd8E8dC1F7qJpOnHqk5al3yXfzVG2jKZlAVEp4dA+Ql4c9O4ARPEThRc7drC+9IgkM+3rdop
nVwDcQQGVO687GWvPspAp8nn23TCMHmbe02lKXCEWpZgxu9Wj+IDTa4kDO3T58ufMBvb9uxIhi4V
HsyGgUJV1KvWjyfnrEL3iW+8bccSP3XpAuLnZCkIGoF2Pa28wvK8MXchCl2fv8SJPdrykoATLQvB
EsOSPC2+SYgfRgYhjEjJ69fW31y6ckx7l3jSQ0ZVAswvjTh0XntToC1/5iuf+gyb+0ansQLpFIwG
qegC6TVoa9fk3FDXqcU3Nw3U+BAEswtPSD8/Z/+QOLXs9+dbc2rtjd/EfAu0Xt3aTzyf/ATw9PcY
2HP0IKc+6ybyhV6kzHL4NITt80EM5pU2hYr8ClJynz/8CStHN3dLN21QWYaLK5r+Ryk88P4Mt7Lo
b1dqr89/4sT+/L8uKO2H0ZoJcR2il51k/lPhfrUu/f8aoBkdjQeqlKQj/XVD5mRxQY1UunlSaH3m
ZJ64wts2KGSp4VlMC43LOog4KxMQ6OiY0uYiBMcNEP3fv7ZR6zf6Vyo40qwdbIXQkc062IkGk8tD
8NXFNxfYLvm8QMwIOVRgXhg0u+JuOTuZ8Vd8k8/dzd0loSUQwbMsKRaod3pBkWjIJRi0rUrfCyBt
MCTOWfE3QFpPfJGtQhu4+0vmW6lgRR0a/CrBCaR3oBMQY2LzubjnpHQeBTgq21iiWjJH3MxLEI1d
N72Dz588gwSa4t8F9/M99VaOeXzTpUt6CNN2CVVFmUAEFKe1LqFTzURaxqNf939IFUKqjQUOe5kr
a66zvEJTeUzrIYLOKL9sIMf+oJemCvfGRUGi0VAzZ4ULkcCBYpFACPPdK2roiAqPRK0zhTripO+v
TajJd0ozcxzLwlwAMsSagw798RlwHnorGlZ/VHhjZ6d5kI5RYXjuPSi0bmWC0F1iIsNXQ/PLYhRS
/Ra0QtcNDJ1qjiAxAUlfqzEgkljiaAyGgF/20No+eFy8qn4qKSlvGhbWYA+tpqs+E+5PDtLtJ0MK
nahZl17UQCwyJnmOCj5VA9Q2dWDQk7Z1zaC+Vs8s3anBVQRSpahgE6jxdXtQGOXf+6LvvylahknP
Ri1iXvgFxCSzlWTDuqED4VY6yJ2e+HCr8k4t+wbKlJDSLilb7kTLsL//NKpj7evpSXVe9wsKtpgC
1jWksGM15Fk8WwRqONUuSMhlOfIfogqXK+4wKt/nam71DU2hXI0C2uDv1YithbAS8y5XsdHLjKQU
ohsu+07cmTZJnUJ4YvbCcQBh49J2lyVZiovMw3A5D7W6MrRm/Y532YhOs7TKHFRpU71XaKkWj/jv
oATBoVIhryAHnmMAZIDSLlHEvBjlosk6M+QRKIdNJYtdZ678l9ZrMD/QTKrDvvKi2jWsLGeMToUZ
/Lhqm2+yQJkxslDTLCMBtvxn5tTUB+4Gc4Jm7sUhc22gIMEyDmlkGz98KHOD5I3oDl+pYorlsYYE
3PyYzWZ8nHs82NwE2XIExZ1sboRB6SmmU4aBEtr2fQkJugLwR8CDMWDNqbjQAZUQjsWUd1K0+CuG
9IaGSAQjwZFQZ/Ei7Gqzs7np6Q6TTZ17UQ0W2rp6YfkvxzooCVFb4yGNG7o/CJPsGaSY2BrW+x6I
iUJIFExg5CTACHiet+9x+PieDFSzC7F0mbdHY2q8y3gxk0h6onhNnSrIj2E/s+9N609H67fqQwQQ
+X6kqBY90gA2KQKBZU9+mQYy4Ds+2aWL5sURfxrh4R8bzI/Fom7aa+vidJULc27SwDW/oajbvy+y
La4h+CoOoHDH87fAaR5ohw2K2rwzD4i5Uv8q/IfqeKm76rLzSvYhGvjruWXiCnSN7c6taiNj1XTj
s8rb4l6pgf/sNM/UpQtc2KFXILzcjU1XePGAGRIgtOcCOYGGBNwShTYUf5ylKfodg8hh+VAQ8HdF
Hv6nK5ON9BbGIEtCSocLMokKww3GJihRezsp0lQeRolwjbbdDPEydyi/lRaclZnQ4FhnkGXll7Wx
hXuftR34RCNVwwxkOzRx2uy2ZiVvrlRj+j9lTqE2jzFuP92VNO8xAtmp4c7V3ZztlNTzcgGOPasS
PoZje1BzqUwkoUd7mfEOu+WZHLqzRoMSBYQyWfeIkQYOwUa/6l6U30E1MBf6eRA6qH7WQuPsB2Gp
xCGYx+Y4mUVkeZzObrPEBDblBjPEyyEF5bfKop4Gvoznuch+Wyj1/oR2kbnvISd7X+JiP4rUxy5q
Zz1+Yz7oP9LAxBLipSqBXEuBx8RZeuIzBQuNnfMDZqztUTaB2QHg4amXHhi+/CDGdPB35aq0fSNh
154Wbz0zNQZVVv28OV8uQEk6TAeWtwTTWZpADhdDt7TZsSrECYmLqaOvTl+R6bfORu8OmsOdn9Aq
nIODGsRwK5Q/PqEc30AhBtIqd14qeRZnq3oaJO6AZYKkDA4H8V0njEuq6TcOXzREGPCzbVR5NrwO
DRsu+GK6955kZYJil2l3oQ8J60gCtftaZYtf78eaQjgJRVXHec7C3PZ3XgeOZRDX9xmJSQkZbaho
d+EOMq7deCMVAL0FTMDzDAm3tx5+7wB5Sigo86C2EcPI+/2YGXrDOLOPjj9ANhu6QumTVsw7gAyg
eeN5yx/guiCzNbtOF7WLmp4kBNChfx2UBCJnjuex48TMom9HtazsEaLPyfJEIVDHGxgjuf6UcvPq
F8OExz2YdSfKY1LIVcp5Ft4dioSQaYJUkfNIeSHJhXWCEeLm0qmaIhHj5NSJAVSu2Bk7uOkNV2Aj
LQtCCXS1HQFbiuHVGw0AY7Cjw2TssQ6Byk/QTEhf7aqU1x9ZCJqzN0TLLkDCkDaGCIYY6uCxDmro
8mi1qgRKgHgimvoNbk1g9XPFGnqr07K4z8OFPYPMXzn7Kkvd6ecMHOMVtNfmYuUcq8Fjl5IGOEeF
0+M+N67AUxloo/9GB6L97UjcbMK4+BB0hrSQh6b9HqFLySKFPO8KwmItPhkd0h2UmoZbTr05iAzJ
S/fWQvQsvGKm92lEAy26nVSD8zjn0H+7avXM362/jvsNFTSF6n7pP3g4V9/DNG9CSF9pYOYCFIzm
ZHI5vRLO5IAdo8R1LDmIiK9E3eLhOR3MddeQ/qNW5QzOVFJDTAih1EJiSWAOC+gw3RnjNDo2zgwC
CtiDVRwJbs2Nse+rRj2V3uO4THBG3PjaR7pg+Y95AKo0sDhzgBUxHY2jyi8c+LaL0TD7w/eBrIlH
iZAzlyXp4nrxxY7XZR/u0iDkSR02UBzPPQkFGZqN5tq0Bt4zDFO4ahUS76LLGMRs3LaC5lzWc2gx
oWri0AhwRP57lDAiCCGlvSl56D3OMzN/ZgVjAdC4MyUQpOf2apkhRDqDR2GKRk9ZFS1BDq1v0VH+
TtK0qa/YUOC7jb2YnRhinDJoopZiJJED+h80KSBlBB4smvoMuw4ToqsbmCRhi2iAAgGUSjInbPIo
LGDIbyzQYt3OCyw+qQv5pul2CLkq9h0eEexTpOLiW+FmzeU4tcOD7ryF7Ba0KO2Bh9y+6GVgmASH
AYegZEYgxu0PQPOGmGmMzUBYsoqhvft6KW8XlhXXwG5k8ViCJRh9cofNESgRIN7NG944x1VP3kQA
v3QYYkEdP401dlVHGK/16K4SlSz2LQ0belEFTFxMHRgngqKeXzHh6/KdyvtmB56FlqURmL7bAsqD
VZNg55yrMgTE/AocMwIyXtOMELxBK+WOphnspEbEqffgMRbYW8Xh3NLpivbeDJW9qvioHY/eWyj2
XhZ1Q64nkbqXjcnrNIYRzW9EWxT3oTN6dh+SpfF2AyLP+1EWAFJ7hYUBH3xIzMaVN5t3lfF1gKbV
iHyGfkqhakU9GE3SMmxGUORgD88w3/1mc2KcA3hsADsU5aCeu9RNHzmg7A8BrG0fN96CbgBBDrPE
smYKovKugHa5z2vQskohf9B66N/Allz8EMTUt43s4UJVQ2BYbDFOJulmKKEjGF9+NDMo1+PMdRAo
9nDkl1QS6LdlxGkX5BXrQRJOWzZ3Yip1Ew1+kz5QnWb3Oab7oOPeWLgC5Gmiipm39qMy5D7+sZoD
WUYzbwAqqBBkvjcA9/9gEF569mXZJJhkn35QzBR9lJngCfdMljQiRWycLuZ57GceOcEM1Z5RhG9Z
GugHpP0qzvtwfLIKdIg4JkLFXd1zaNg7C/YaqyFAn8MON0SX00tWQCbMVMP0EwmNB5VXSFl0+5I5
8lVx1/1BB6hlHlGJnGooxucZohpbA6MAHpgSL5PT/Fdq8aim7uaLXI8EgSig2AiuoOWrfIzqcs66
VzEZ/6WvkQZCz925Ysjdjm6Tl7fCV/k3BUTdvGuRiscow/TfRiqg0sYhsTBXg7oA2EsAadf5N0EG
WFk8N9NwaTH5lnhm5QRrW0x7sFHuMMe00CitlbpqPQy37ybXc18Aip0jZA7jTTrSJYtbDx0jg/7v
U71AjV1QGLy1P7/josP/bj2CGU3UV+nt7EDXC2LbDb9nfQkrM5J6OciRgrq7r6y9FWOPwQyUMgEN
AVdaHfde2D7oJsCl9+ulvCECAwM7owpy1FUzvUjoxF00Yevv5lqxx8UBo02jO3PdQB3mElGLjrOh
WB5akXcR+Nn1u9sSeZA9xW7LALUQDDqYXdNX/Stk3Npr6SKrUmB6eWR1pX9xaAyGcdq5zYXvYv4T
lBTVZUvM/ErxTW+Aal6ugKKQdz1n+b6D/GGMIle+U3VV7SZsQkRASP1GETVBBrKv7QRfJ5dizyB4
9gYAD8137QSTsYMSVRYbYCEvMSBU3aD2jePWz9ABjMoK9sH4SGo1N9NLKP21FO6B4R50WauB9qCX
gD5C2SelBh2XS0Zw8lbQ+X7jGScRxMbSe9VIEaEnhjIQIeJi9lSRxescAd4WhcVYUiE40io6FscZ
6jffm6DpP8xYWoTgCiMAusYZYzPczg5KfuDGRWf+vhH8nRqF+cygkOrYG1MijZ4C7w63Mw/ByIOc
paxL+6B4V1zDI3vXfPaHiw7X59vAQLQeozeYrvNYPgCODLwbAnrBju/ZHfyD0/sHpEvEiWbRl4ZE
RYqh4iedzk5zJGlOsmPlQpnnvWMooB2U41gNHpp6DDBEvxTINnjXsWknJkW+g3BHXFhJYCO4D5Ex
SmwFl7YM7mPnSgLKUT1dz6QNLWqtDU4q4qzJS/pxdsQ3Mnetg2S5gS9kpuzGMkIpg8FELLJ4LSdw
Rf3pR1fbHQgtkd+tyRDYd/omNUeG+XN76VUUly0kLUgi8jS0EkV7jPdHTQWs96U0oFKLaQu+5t8S
M5b+AfzKKY9Fy4P26C1VDvkb03vVpdJKHh13BSukdZklSg/1Gk36iLWtJX36TSMSRVpaVEpn36D1
m2ZDBABI6Pyx1TCk+4y5Gme0Q+IRzSkmol58ByaAVQS+EekokFMmkNgmOac5vy9ph9ALprf3LxlM
l4WJ9vxxp32HPjCjA/7DmxykzTG2HzEXNciLrpasctQ9oosQYypgOTTPw6ChGan5FNhLymngXljj
IqARuurNrprp6Nxwq1vUq0oc/ENLSRscR+F2wSXLllY8F6FdbWWqKDCT5Zru8wKuXckJOyAnRMSJ
xKkoIhjvEXvnlkg9ZRCMEP2swXf4CiE+U9+Eoh0fSbUG56RSNT2shq45AuM/OolwMJG7G2c9fwOP
PMJ+Thk3e75ktsBaXpEdGGKWFmgXETq7CoMrSGyrtHicO4Q4b7QIFnFftn71g4Y5roNB3J7GWdrn
aVLyLiAIM2A+b0tWTsXF5FYjOjcdpzc6qIvhFdepTPelJTw/4p4hDJ5tBfxaFvJBH0AhA7WlGvKh
EaKN7kWOWY6IhZRrvpGZSu4d3ukJ4Wk9dlWFyLNWEyaa/ZEeGbqwdleWehjfXXyVATp4rflFl7R0
f3ipN7IrVmLcDkVBaBYhd76AfJQYLuzIAO7BaCbkFoSbkguOXJdGKMA7CPo7cTAg4N8hzpzIRw+a
awMKFwGzAcVWXsS5RxGedi2qAJFZOlHxqOeiiMewBZEwH4i9xXx3/cI6i/qU8GGYRd+O5nHOiHiC
eKaIIdFUHYjMyBHk0PwCNdsaxfJeoVIkJW+HfTEAQOtKp0j3+QRuPes0PoYQsgmj9ZfNMkAxvira
PbIM3ECh/XVqGUr2sR1IeO1DxDRHqA9RnQsJ9keNu6g7F4S9sIZwjguKDlQ23ZNqzfIxEqpeAjZ2
O+D4+2uPADnaicx9yMnYgIGimuxtrwL/VvIe8+Tz4E5qR7IQmpmISr1IeL4Xswq+TU4wOpHUYFmO
i6CjcZqrtTQgOJRXrnqE3sVBuARW1E6oGyJPKW90qKEt2C91n+2tj6DUwmpnSYkG7z1yXf8W2G3Q
YQTmF8wGsgFXOAbZV2vbuDe5i2yMOxIyJAGXEdomeDPZ4+ZTNvk3GcGoLXEbsScTmd6hn5r/kBPq
qeECnr2FGHCq5IEksV18ZJJl0fDrnhLzK11acu1OoI89eqhV/xIgzYRzRexaFMOchCzI3KTtWYFb
QH1WRMRBMnvF5j49ZD1V0IUDJxIfJ/cgQrPcM5OiACUxLTvHthDtd1KCV6opUswR8Qxl8LRD0RIV
08B//kfIaRYDAa6BDpfGqVDqFaTpr7oZBQCB6amjY9YIZGwxTTqBsuwIJ17fdhhi9SM1dM6VTRXA
ZROI/zTIBRHHVDW+cYjq5h7WaHiQMOX8kHYNDl2BeTXsJJyyUwcp+n2Dia1A9SkaFwUdWKgNhh9U
LuG9aKvikY0MKS1H9bFty/y7XLj73tcVEnyU85Enw//Nl6hXACmk5hYFj8ZvkJMzacfEHWzwpkLA
k8HLgTgB+chLzaENj1hBopOGQGO8wx1Xd46p66dMZOpuZJMEGR7x1PjTVSqksYdo5bkLfXDiskC+
CmAnYj4W6+SRJWggSCarg+xAA+uVtFgiu9bXdWY8E/edB/Pbew6DajCmSSaAIR4Cf9aQ1clLv4Yv
U4i0vc7IFmG8duS+gaQjicDcmYGIt8jpu8279LUXQati6qCfH00WWRvTY3oIfFOWu2rpIco+UJS+
93rOCdSM0A+uUfUCT1oyoYoZl/2i6W4RxWj2fqDz+bqEQrkTt+gNtDtSO26RoIkyfeNEB+2FGOZR
P2ncbecCKm9I8eRIwpcRjLHlSybbUL9h7NtJtFu3KJwVury1heL3DgBWu7HIkPd33tzdZQpwfwey
c+tn0vrXlDEc1R4znOmcFWaXhsghIF+uk75fKowI+K54pt0I+t4e5TAUmfvQ48jf6/QBttJ0+2WC
utJedtTMRxCP6QVuvB1gb70FmbTeYww28J98CyL0Czj5rL+ouqyp1ur0JGE0BvbcQbRqThw9o9SQ
0xrPigYPKjGVG8C2VyHz7pSLgo2VDDF1E4hy3wq1sqd1+JsiYaX2ZYv8GzdpLR/xOW0u1dIu+R9b
LK6KawFOHRwhuPkfou/sDxKq/goUVM2bpTWcbVlDuRPReN6/9pNvkfF0/Uc5selXJmVxaxcUcacJ
ASMCdqLxBg6JzYJC0uSOJnZmEZK7lDidd42yZHbbGLpaIWfKD6qCw3IJ/klDQ/W+nUecRAhvvksB
9vEoH7PwIwXUNzGobd6M+RpSeKx8dizizqgZenGFcztCfxycwAha6fynKlBviFFrRTsGnse8w+Aj
rmnAwvDkKLicHbIt5xEsf6jdtaNFr8k3TX9tuQhFPPc9Ki1GYv6g0Q5SHaMNeexVXj9WY5V/B0EB
vQUlD1dxYR33WwrjUT+lywjl1w6BW39M8y5461RHUNFHbSG3+7nw5geMrqDIXAqfXPS+cV+k47vv
aP4tj2Mf2n3ZKKN3HYIP71iVKDqmzcgLlAmrrmLR1EF29yIkhc38HeR+gjevX9M42ui6RMJHhwZx
tCewQ8gAd9BrzhDYu23QXjFF+0PjzGhFMAAX0p2GAuV4nEsPrqGGRYz6qtZ4VIctVxB1D0BnVoLX
JWp9SAmrQeZ/PHRlXmaM3iFz1XYlMEHw9daCHcDEUK1prlWALPY4p2V+LJnsYlSM/As0hqCL3Ujo
+fb5gKlNkDZn+d4JIMJ+QEME2VFdrv25r7WkN7iJMbTgucy9FnOnyOfQwfHG+a3oA6Swn//ACfzB
VoIBVOlVjw3zE8zG/UH2uBsd+x30Q8fz7ftT+IMNhgJhM1CkOvQSK6dnRIN1PHRnpxFPdKK3Q6ht
yBeVT9ZPACF6L3ud0AXYnhLq9VEA/Z4xyPafb9SJt9gKLti0KlZBbD8pTbYDoedr0J3TujkBMtkK
LYDyu8mGKWRJKYH9KFfDDAvcNVAlLM4NgZ36jXX//oVtKH1eFPUAkAwaTP2ej/CV2TLKQ7ii0T7f
oRNHiWzgE6a3LDUl8ZJ5ws0rw/JtRfaic3fl9v23z3/j1FfYoCjmTMm8q4GiyJYgiCxB4MzLc5Iq
pxZf//xfezT4Ph1R5mMJsqIuNiH07bIWhY6vPfrmKoMsCf7QnfyEqOwoJ4RbU4Uy+eeLn/q8GwwU
Ntmi4uLxRCJ/jyDxVRys032vJV/OwDFPbc7mFhMMJAa2YzyZw7CA1uGgY6/Knz9//FNHZ4OCQqmg
nYjA4xvqInVjCE0B8gxnFtVd+iWZCN/fSizYWouiMmj6ZVb+aCSquX5BvjaB4W/FFSBtUfEabXNM
Ks7P/bB+3ak5Ny3396/rh9vL2zclIxwTT+v8hZbQt0alYYh81lf7r3wAP9zc3Tm0AVWm/d/jC1i2
FRme9ea6TkEj9vlvnHqL9c//db1GW7J6LuEHdLkOVYXYo3nsl9gpUBz+/Cf+fo78raiCdevAzx3j
r13D+wHMam2rPxjQqgg00jOv8XeP429lFaQNXCubwUukLR5pRWMRyBeJ2ZVheaphyc/8zN/vGzqR
/90tzYTIM4zXJpINzm9fh9UvWqniDIXUqW+xuc02HVJgRtaNCmf0eKrrdeis8of7z7/DqYff3GeK
4LidSQOXHxao4BC4ZBT/fn5p8a2ygvRm5K4lbkPmh0WsURHfuavT/9rqm6FaWypIf+ZYndjpQdWY
YQjas0SMJ7ZdbC5yFnYpZlKtlzRAdUTIsLu4AR5zas4Stp04nWJzkcchX4gqZj9p+Xi1eCiOwA9D
biZeVSQL52tgYV9s7jII29QoUgeDiyVgNyjeN2B2sedWP7VN67H6l6XI2toHFnEO/zGmK+C8DNzX
znz5G29ccVYEAwoYi4B4gPyOMZICpfvgSwo1vr+lsJhRhEtV5mLxqryes+aar5FQjXS4JA+fn9FT
+7O5vVmpwlkAgJigsljsAIQdIy1XBjuK8trnP3HiBm/ZLNhA+gDFUMyWa3Q25hbEhSlrzxDLnTDT
WzIL1HOh+QwUYJJ5ApVYgmG29Giy6v483PbviFh/S2aBtiG6aqwEGq9Wzr0U9TVxqvvUYx91WO2I
ylHHkvGX9mpLbQHLhuKkbeFhlJulR7RlbLJw/fS11Tc3WnVz5XpFIJB4zCuEr5D7CtW75Gurby5y
3uWO27AJz+62etjXTRjsg5S8f776CWu0JbagFlCDvhIY6yhLkQRZ/82b+ue69fYoOb0XXnDG3/yd
Ic33t+oHGTVQqvMd/NDgoJal5wMIy5K6cX//78fq61W1Wiz5HaRI/LMq8iduyZb9oswbVNkKX8CN
2vCyH9BJdWd9jufx1Orba85lvYx5ikH3EM1PNFOCXa36L7HjYcs2PlrMqII4Fjc8I93P0UGX3BVf
HAtATeW/Flzm4F1LMaeU5M2gI1f0RSx89qhSD0pIbPza4d0KH/hVzc3CuiDxdPXMG5hBoHWWr93q
rdqBUKQbQ/ATJpx0ProqyBeG8WsTev6W/4IvXb50VvEkm4KnDIOT8TICfvL5rTtxbrbkF2b0UaeW
PUvQx2HgQQf7+pdt95b7IkezpVxGb53UAiAbLL0HiM9naM3TywDdpjPu54SH4FsPHTQBYOKSAbTu
vTZrVL3WEloy7tKJvn5tm+h/zyhBY1GGfQn4DGBVewSU48HTZ9/g1EfYXN7cA70eaxaLfaq6+8lb
pmvamvyMBz21+ubyyq4RQMH1WL1xvVc6t+0VJDTlmezgxOpb+gsyk0mZwWB10a/KteOU7XpfkpfP
N/6EV9iyXrB8hCRqG6KouYSqjCawi85+40OR1fwMGbhfXVqfS51Pvcr6DP8KJUf0B4E7Y/gtVYAs
t1Ii3CO3ffr8TU4c0y37RVFkXWrRNIL3LMTvAOCteNIecMD8nTveGSd6IpTxNy66I2pZQu6sPzJo
vaegnkGPT94CEqYA4e5MTFEuZ4V++/ylTm3Z+uf/2jIgRUyB36sROgF8FGfzApyRLc4JFZ1afnO1
p8ajuqs66ERJFaAL4HS2Ba58Suvnrz3/5l4LCMRzLTj2q6PIDdEbBJa8Ws6oBf1dq8EHP+1/t0cq
cLEV7frNM7/fo8cSl6NIrMuugrS8DxFpDvONqPkVBnq+VHvz/c1tp64Kq5kAXYmWujmg34BJCs8/
R8F64nxt2THk0CLhEhVWVxRQLEiF4cLsnKm+ctNmxfbQAyAq37/0cbYcGRnoIQMn1+0HKfsp8lN4
qQZt6a8Zri1LBoNQQ1kMQ/tRhYOIB9f8xCyrt/vao69G4F/3ApictLRaNB92GL8zqC1HeQiEzueL
n0jp2OaSozQGhKjnOr+yLjeHvC+dqyDQ8giW+vBckLxegP/PauSzzcUu2rlxGiIUJjFG948TNH60
MlBCZhvlGdOOEc1RkJ5Ztx9FF4ep9xou9QRrbM5w7Zy4+lvyjCHX4ThjrOLP6l5ioM6A0Mj1ORms
E25lq39gJkD4iU+zXxhD3BWoqOAo3KJl87TyQ5x/iVM/s7n/uh/D0AOq6U+f2YvZ6b8RR9xkc39c
rfDiqPrMiTi1WZtL38NnoSfUzj8nMiv0vkPEPi0Pzqx+wnNt2TQKw5Zs7jT7ZReZuJztUUkAsF+n
d2DDOsdTfuIVtkwaNZl5BuoV/2dBAN4e2+oXyBby3ec35oTZ2vJnmBTCVGFPnZ9zjfh8FY53hvIx
9E0KIUUgMFHjjC2DEMznP3fqXTa3X01Nm5alIr+kBqbfGX/4wVkxh7+uLTBX8l/LwvxlSrPCDk/c
RSyk/KnD+U0/vvDgWHwTAdHSIS4AI94D08AmJHw2vDwUwtcvX1t/szHtPC1W6z5/BngzC256p5LN
d1U7ASiAP/+Fv35pvMHGNlrX66FIpoYn0vhXyk+PWqN/zDVIOEUPuSenghrBNGAQ9vPfO/U51j//
l6GfVSt53Zb+Q9lgVgUtQXrrcrBSfG31TfxDJQcosfarRy0mr8Y4Zhg4fQi1Qb8HZenXfmP1AP96
g8y6xHFSJ72ZMQCScN/0oL8wh88X/3sE9H+cXVlznDq3/UVUCSFAvPbg2XG3Eyfn5IWycxIGIcQk
BPz6uzr3xVGs5qt+S7lSqDXsLWlrDZgPKwNmS8OmMQmLR62bu5k1DwwaVCpThwyZUCrkkZkuTyHK
nskQZCtd+nCDRKNWOpRTBCJhubCjrmqQwwfg+6Oxna9i0BBXmvgws3P/r7IkeFBQCTPeM2m7/gpc
PigQw+ENmja83xsv/bcsxmDlSOfojl2fVECesjEeumfi+ekT4PbiF/BP7WePeHSthuuaKLswCVs3
mfaE6S/U+E897GxvZjJ42yycX2eA0B9wFKg3ad14gNmwOy+tV04ajgCylXijBQrXoGf5xyxoerVt
fdApnsMKUKtLrr+YKSsjACo89Rm4eEfQNoruKgLtJdnDOZ1ecgXC960MYEDZ8TLYjx/J1AMsmuGx
ILnG3q5/nQ8h1+xbOaBlQDB2tEyOKsyXCWy8rILmHbyaAUgMA8E/nW/GNQ9WGlAxrlo417Mj1yP9
1DKff8mjVTWxU4L/6ziJQbLSALCnAJrGU/4sGdBTuuyjfZrH37HE8ue6KrrLsrFdp2QzaRSkINIj
GWINdXZBouIBxfumWfGTdkyGXaskJjrZixH13HK4zPdZ8h/IUvX1YsjKbDumwS5TproFbn7W5Dhn
ZE5uQFsB2XYwqA6tJC5XD6wtHgyNMqMUW0rWQf6RQWjyVgwdVZu4leSfi9aSXbEsamh+eWOuXoo4
YcsmTXJQvkZUNlf64Ei+dtFyFmQQKgvCH0Wv4XR4BURd4QFoIlrN7xKonKf/+NB3SPLbtkiSqN6d
75ZjEdvlzJ4VDAoNdXzkNUQT2KZuc7/6EfuMBP/CIhHcllDTnK5cgFwTZcU91KYjSppJvczJUoG5
BsZeBvm37cInvpIaXU1YMR/52VSSepqOyMLykdGZAHc3p6+gu16kO819W923gJFdFAC1etSToeob
pGDG5JglKlgRLHJ1wdrqKUhrYyhLcjQ0n4cbGOX1+VfCl6DbN0vK55W4d0y9XeVUE9RnTA/dgyLl
9B5IyK8gEw+7IizaK4irrOFFXM3Yh/tiGLWoAnpsIUSGZ7wsS30CWmjHB7WDZls/BptuPBEFz69o
R7axBX/pyKDzEvvVC5i0XbzVugrVfYU5Eivnv+TjvG8XPfXU+DVNZfPCRwHKP9S2QDBqI10+povM
73Kjy2dwk8Maoj6Kdd6NGfq1I41jadi10FYR6LiD+3RUpfyiRZvd5p3/tABDfHN+9FyzdRrVdydn
aijteQoWDGzBxRUOGenO6NPLbsaKzyNdK4M5rjS2HHDRS9n6jamf52AExW6CAlIPlQyGc3NelhE2
O1Gw/BPAx7rYlKjFhWuFJtfysPIDOgToZJZ1L9AgYmCbZhAbiMFnGy872P5VHgVsO2R1EB1lPkUP
rB/qcAsGbHKTB8C1X3YmsAuiJEoa3y+G4AiGERSFWqnLdt9pNa/kacf02CVRuSyQChA57k/V6bzc
jDAKD71N34EjJUFT3J0EIitsEiv9cSxruyqagrXQJ0uXPQMLDJ0sVmTlLReQyN80NFrDiDpm3i6O
aogg49omliMlfkD3EQkDBvRdCQmQbH8+en7Dxj84E9oawhHYfyHc6FNcndOxfeYDkUCLQnKWjtVm
hvm3vMvSkCY/u34BlxAipZDLSGE1UEAvBLjPXSjTJv8GoYVkuDr/m1zdPo35u4jm0dSFOsWC18zr
jmxSGuJdFNy53WXfP7X77vvgSoFo23TJse271tu1PAugvwCa7kWVJ+7bVVOdtUnpFW33QlMd3YHb
r/dLq6a38z/ftfSsfNAz2JXVJcVVKmM9xd1wAJeWDOCeb0MeZdOFK9y6LEBlRSs/z8Jjv2R1/JCq
xvtppO+n9yGsTNfuCq7OWCcHUMMHMVcKrdB8esoKMHbmJA7xRO2vPP84VpNdN6UQJGM95LyO7RAA
p581qYRWWh74K9Ph2H/skqlOgywWftm9ENKPIPKC62RCD4oZJoRgbD5WK2csVz+sKwN0k+BcmPvo
h9fCswjsvTG6BeUUWgbn15XjPG9rELddEC0iiIcXavoOGl39orbZSZQY29ySLMccB0Zz3URQfFgJ
RFeLVqATcM7KNOyzZyjss39YiqET6Sx2GfGhBZE2xYNHsmSle67xO/39XdRjD02J8Qk7msqPZ4h9
iUDt4CAdXbaNBtZNARcdvDKAlfgcSdVtMWTzjZrAABuxf6804eoC/bMLkQaanCHPvshA+HeRnL3H
YAiCy7ZQW5FYqDIwOZtqKNdIciMbKFTICtKEeOmiex7D6ROSdCc69WqF8Lce8Qebj61THHmFlDHM
23C06bzhpi/LOX/ReoK3TNQ2PMUrl2zv6KiLT0M/ikeI2t3SnCTt3isX8OND6mV73vgVpLVqPLSD
EvuFJhwM0MgQtZOmg+ZNmw9J+xh5Y7Rc6QU4nnLjlQWEW3woP2086DUEN0AdBPmnSXExPJKxZHDQ
1dHcQuagzEl/3UBp9CKoBvdt8WQRt23eQTP2xXhecjStZ/JbD7KWdOU66chHtnwyBGCgrVPT8Cho
RZ6h/kG3Iu/547wIsUE9YC1zu9qx8lERVFmaQNThhbDqSzFDtVMrcAOCBXXJoFpWCpOO/YGeWn8X
tRD9S+SAk/eR4rY/XoH3185bDYJqufEXL7w+n/pcfbESkQZ/HAyLFlqUniefTBUF14JV9RZCXthb
fQH26PmGXN2xkhDB41pQzQU9An0aek8kZj3EXomcmms2cTOs3IkciYJauagfUA9Ll7F+ME01b2UG
m6ChVyu3cNfHrSwEra1piiodHJVm+roAJ7fbT0QNwf78GLm+bx08KBSDlt4fx5d0geLCnHpZB3mU
ELJ157/vmgPryEE7OWSQemlejFqC+YpGSWduNd521NclyNr+eL4ZRzdsEWc9to0qAV46NjGRJxGj
4lsFNYSVFevYOm0V54hVVEjZiGcGIiLELcxVBvmZK+iDQr6oTrdBAMmK8x1xjJct5qyzgOoEagMv
aoIWQpEnB+Ph9p5nwbfzDbhGyopxvJ8wClGp/JllMTR9OKRgt8m05GveVq4OnP7+LofMaVazgufi
WYRAy/RMKJDu8n4DascaIsfVxKlr75qgDY73PXigxzlW8tO8hOCpk1QlDx0Y99/PD5MjSdnmtng0
r+NOaZzPIv+pKHwo2nlFva0CaGL5KvAu2z9sfjFJRhpOPaab5UbhrZZTr/nWk07N16qV0NgZ4UwY
rlHMPi5Noazw58BBvMivwiHVz/Qk/aVDZrZtGP5U1UnwBVIrrYLOwhxquNnXPy4ZR2Iz59oZPBVw
I6dn0+YUKhTJIA2ksSroJ/VFBPk6L8u9ZeXU6VoYdjLDuyg8BMvlCFd5aPqxGHrLZKaQfc6ihFyW
0X6/Jr5bfdD44x4hCy606YgyQWA+Ae9W3UI1a43b5lh7Npc6K+lsiikt4VQO3VIjUqiONKUP/TkA
FR6hIC/XrNMdA2ZTq9HS0CUQLHruBx5BvaG4UagS3XoLdOTOz7+rBWvJwb2tVNgS+bEvAdjZR/GQ
fC260PeuF2hs68vmxOZW42JbwdQgDI4EiMR7Q6LwHv610+eT/tLV+Y448iY5dfDdtEdFMwmGYxjy
Zi3ENe7OQTZtE0iHzWuz4dhmiJXXoir2ucqo/wpz386HOpKE5E+pfRVuxzaCyFAfEqi+AP0Gac3L
ehX82SsR8BbwChLcQ7bB+25Muwxfc7/MxMqJ0jVq1vFFTFN+UnYK7lM2+ZWBK3WSBg+UJFO8kkFd
C8yKeWMiIfLGLEcSl4rtsg6i00ZBD3MnQBK97KWYWKcYroC/lTXrX/qFQK5PpW0a3XZFml/kdsRB
OPxzHniVJzlpdPbAyxgaQS1vldxOS6hW5uHjlEJs/rUe/QVe5F1631IIzQsAUuaJ+zuBmtOVF8qV
ZP/xbJPEihHaGDnwHtUfNTXlPzBXgj7xGK9dyD+eaWKzl0s1QKYXiMvj6FU9JKbrbq/7gjwVnl75
/a4WrGhou86r4VSjj1m59FvOIVMjICb/MPL06yXxRmzaMoR2oftUl81Lj3DQO1Et0TcFwe41VKRr
h7eiQSSFSsmoyJGVunuIYKZbbo3Sk/eTj5C3w9kez4UCl6BkFFDij+us+DYkqu0v8kLEQrYihTKt
O09Hw1EvyGcbng7xN0g08ZXr0O/z199FDGKzm9tuguZqkHpHAm0gfTuzivS/YHja65vMLCL8LmcU
6fZ6CUHK3ARNDAsUPFJ4fAe5w9zH4Q2C12afogzP4Ik6Nvm4Pz+1DjgRrIv/jGHmQRyf0NE8G6gw
b2XSwR4gCfcqSx7bJPgJefn8jpcs2jZEf65S32zPN+yIbRvBGAmIFs/9PBxl4Q1bCBpVWxKMZN9y
SjZTsAaUdDVz+vu7DVDWwmvbuceztgKP/wiXCSgkZlnUETBGoOr1uMAH4CJjaA6FtD8b47TxALtm
/HUAs2MTnvoEUvLaEe7jjZZwa6MlgQLRjnrxq1RBep1VeCbbQBI8f65iXIziHrKvredHr+fnx5FV
uJVVANxYkkQachS5T66yEFkRlifZVekZcnW+CXraTz8KC2uflRNezeWY8CP3ynz+mkb5WPrwZ8Uj
XY8K+dyKuyaGevq/EYZRXBWofxS3xOtbDTelok0ZrEIkZFG3qlwgQdZC1FNC6QylrOmaA+7jVzvT
VSGB0GkHGdE2EHgc5X4z528U7tp45+YxpOCnK2+GqNlKjdSxndhAyr6EBxmT9fycthS6a6Qoi2nX
qDmJVi7brgasZOWFCVQ3SMigNtbWQACToSkonBnnYVjDeDuWmg2aFGKcjOrj6Rn41c89bES2LS+7
PfQRd34CXmOdrr7NO9aZjZmE0G6WUvisvHZCL9dl4uNlNlO3ybDmHep4viQ2YFJAdc5wvszPfeD/
MtDkTQknt1AZoyclixLSbOwxhetKM0VfFtZOkNyErVJXrbkEO1KQDZxsc7gSebyHiDr2gB6WNinp
+nrP8b6dvaTQcJteF6rXcDau1qwcpL1WwqShY6/wbpi3OJ1tKy9N9kXZHVqTrDENHGvQxlIK3I+G
IcAzA4TNQ3imQFxz1OPy3/nE4FoTVu4xpmugxOozGNqEBpp04z6leGAY6+KiBz9iU7yhWkoXFtTh
qxnbLN3ypR2az4AHMbLyEueaBetEA8G+mPrLglx92t36uK02MKxtN7mH98WKa7ZSO3DNg5ULFE8b
Xi1DckzLhH+Z52xSMCZKi5UbhGMibBSlVgafRcUFyko9ZIAX7785i4N9poNq5Rjg6IANoyyqMhjz
QhZHYJrLtxlu2o+9l+uVg5fr69Y9HqKjPny1+vmZ+TQyUNrUcAUCcLlaw5S4GjjN/7vjBaMSJVao
wL6KBg4vA2TAb+C8kX09HweOVWTDJ7XOtYiHqr83Ogsh8xtn/a6YYUFNMtgenGSdLzyB24hJePyF
JUQZIaoBaMd2JnA2YnW4pwqNzT6E0+De0W+mhm5jCH1etnhtPjg8pnhS4qj9Ch3VcfoCvuJJWJ+A
A3R9fvwc21hknS9QEBCTiSbxmrCq3ejGfIpTUW7qEWWjHkrVvhLP51ty3GBs9GRfclVVUEw+tBIy
eQKM3hNPLYVu4ZYHeBFdYBk3ye5xwd69Ejmu2LRCv80qiFN3Ak1mIXmBdGp+hGWIOuAhfi38Havb
BlPC+wp8MtjCHFXXNV+4kvkX+GeJlQ64vm7dPGCWYFDyoNkRtmUwImvHIhL3wxCGYnd+UhzhY4Mm
K3i1lXxi7DWCm8Su5B2851oo0/YNlNz1RC/sh5UDIlHFiM+Cv3IxVQ9IB9HD7MFb+nwnHNNsgyOh
2gkphnwa7inMpYY7rnR9B8X+kyefr2Pv6nwrrrk4/f1dHlOxH2RQ79b3NCY5ZPB7A1rpHhgltqxU
vFyTEfzZgm4i6NwPeGFpM5RAWrgjFfCX2MoU1726vUiCg4MY+mcrvRxFO6Vp/pyl/XxLk658Szpd
rOzqrrmwdnXFpij14zg9FksGMaWt8glwT5us5BX3b3NWJmvBfYqBD25GNhYyyyiJCLC+R8x+f5Ul
yaPmh9/KmL9TMiHsJLh6kRoRrLCtOh7c8KQ3AVN8pKWCXn9BJ2yQwRCW9crkOwbOhkJGOWR2/Uib
e/QkQOpNbmDT3d6AjbH2iOJYwDYOUvh+PEWw2TnC8jC6lmykh66Aod358HBsJDYCklaJbiR4N0cB
mXlIJSePkEo7mgj0+p4mX8GgOJxvyNWN0wC+i0PQRyARSAZ9ZP6plpeDEBcTsQbfcqwqmyuuSj2p
KfNq4PqTx2gssCdC1b4t+zc+Y5OCvNZ1WK/pgbm6YgV8KmAv5/NGv5jxZLEXTdin7gfAKuOVi7ar
N1ascwZpy6FKh6Mq/AiK0Tip8KzdzAEENOFx0l9BHR2YddqsLGJXqYxZ4d+yos1KiMfew4Mo2s8M
bA9IcPc3BYURQ4L78dwW6T6r52oPNyYITo9gTZ5fF862rd2+6PIiAtCpOEY+P8w+HHE8VUIfBG4+
kSzhnwBf10kChAKSW7nzWlgRn2/ZMco2NlLqjsl05vmR0ehBdLkPs1kOE1uUtQpfmc00Q0U7xGHn
fHOujtpYyb4eQBShrH+Ckj4B4K+CWeG1SSD8/doCRj3eywVS9/smpNCwpxDg7c011aJLd1kew1nh
wgG3mehATg7wGJl6LNlivp7gqrAT1P+Veno/x/GBMcDKZvgiw0wPMLK4SlZWmSPV2BBLCsodjNPm
/KhMl9zB117yGO/c0G74vVWmntydH2nHhhxYqaaNk4EzgUf8AajtQx51sIeocNzH9ln/N2V5uz/f
jiP3B6f88C6lpbNWpIWRwGsbgkwoCei9mQkfRpg+r8yVI9PYsMp0KGHllbXNUx8OkE4cDE+/DZH0
3s53wPV5+mcHIhicwU+wbO9FptpQ7OGODdcGCeHnck2wzxVkVmZhQFNO2tPpAVYZcJ5E0abPJnLF
oXd4slXaLgLKt77kF06JnUyivKdRSLt7EuZgfJPAq4NbiMaGw7dO8zFYuX07LkU2jLHNOuKDRS6P
UdDdpgKQVzX+wBHjXpcQJ/mdPXyi991J8Pv8VDnWtA1sLHpeS7509ROF9bRHbgU4GGLeKLChQflu
hSzi+y4LjVijm7m6eIri94sb1elxxk3sJY2Cb5QH8b+8CVCy0vD3QRzdhe34eQqhabepp0vPOjbg
EZYXLIsApztC2r9j16Spennldwv75/woOlIQtTIDYxmHpVwrXvqOwz3RR2XdIxM8QXA2HMhdWMNZ
5HxLjtCiVm6Y56kQsi6qI/gP1ZeUltGxrpP/Lvu4dQApujoa64iWTwLkw5OBd0bjq4VOw5pYiSOz
/X7WeDf5vYSxLa6R8N3yYGYKU2dZlU+qQ7kXoOAkI9GafLGrISs9iJ7HPYFpzVGXMYdnIFYc2cxx
1d2HHjwNzw+Xq05OrawAz7MB2PdB3RvTjFCwWGCxCDD0tiDmEyApNe45QE0bSfAQyYbyWg1fBtU9
QqDlx/lf4FgNNhzSmz0KEdku/h4kVb1ZCpFfN3glXMkNjkG04ZAwjuPgKtXyJWMTWF8tJKQ0HM4f
fZap1/MdcGQDGwYZ1WGPcoPwDjD6xbilw1tfTjuJIzXNulvTQXcaXjMoQOFx9XyLriE7JcJ3S1CW
PJ9DWFp+j9Kc9bcRg+rATszSmK/nG3CN2unv7xqgJghCJUx6kH7hM5Qgm+UIhR4ct8AGXUvbrnGz
0oBeVDAyyFocMjiibUnRHOYcenjASYCJGi6/GM2e6JD9Vy3s52XdsnJDAumXYmoy8db6g9kvQQT0
Sk9xlI/NmjOBq1PWsSEj4NJPlHkHORTw8T3JyeUQoizEae+j0UE35NofxPN4ukWe75UrhH8r6b6b
LZCYhGJ+N/8n0zZ7KmbYw0qSKzhPAqkum6HYQXIHtAaIZF57RtJt3wM5nfbJvzEw2rvzv8K1Jq08
AiklEsDIen6FxKp6SQ0sZymDRd75rzsW5F8wwx5myjqS+RvoBPoKBfd6z0QxbP4HTThXE6dT2rtR
DCt4nJaJyd9ynFMLf0yvhxgiuv2Urom5ulqwjg0wKDIwkprqAy9Ue020nO8kGI2bYRjXzB8cR0ob
XNhnQTzCGzc+qBHVlrSofyPAQWbCDRk+dBv48+0vzkM2ztCE8NH1cpq/9WDw7knVNp9KKtqVOXes
KBtiaEDe98HQ6w5wbAKXjZSV3+OiCyedlcBxDZaVDnSbNgmq2/GhD6IHs6SPnEIE8Pc48SW8nULy
9D+EqWv2rcwQxYuqWGuaA/GBlpenLTwC12PjRTABOR8lrhGzTgx69AScMrzhAM9edQsXQxwYwjqd
f53/vKsHVojPee15IXxCD6JHIRo19vGRKlgeYM2tnEE/nJEYvLg/YxB+t3m21IQf6DQhX+r4S0T6
t9/mCjPAGr9vRNOp3HO+Qx+OF5o7/Yx3IQ/0IgyuYUz7Cj84Lu5JNU54McrUHOcrZ4MPhwwtWCFP
JUqIQ9rI/z8bnEy5ZG7m/dBGXy7rgnUU6GNodMGCOzkAmu7DhB5Om4u/asLi+vmnv78bICMDI6Ft
Iw8SVm/FNfwlESAambh+DoMKbsSXdeI0P++awVZYx1FQz4c5Dr6lOTVbcKEuenDCFFhRDt/Nqcyi
fj60Zfmfjsy8ARxjLYWchvmvij0+bgU1X7xIdPCuO6RQ7rkjcMneZrKKDnOm1RbK2mtnJddKtSO7
N4OGccx06H3lJXCzToJfoq/pSv3N9XkrsrkQoYATpniDZeJrKWi3ayYcG87P7mmtfzBGNgwSDrp5
BA/E8dAn2I9aIuQG8F71ACtLsq2xT3U8HVdOxo4Fa+Ma00S0ZmrYcNDBAvPohQJrE0zizsuIeTnf
HVcTVkiLAWsp7DuDJup+2ZzcmyVMtHw9fW5GuJ5+uawZK7DTJWwymRSQCvAwE/BRhWXgQAVA9tSr
38634Zh2G7mYNilojaC6HSgcnB6UmfpXqJFfpC0UJzZyEdSnDv7hSh/UAvk9uLIfpgKhff6nOwLP
Biq2qiwhxlXB7Z2cHhbhUX4tT7tpnkPArFxWpVtds20F+OmSwqjg+tCm4U8zo5rDxuEfFHfWMFWu
jliRnQM8Ck2SOXubKoQDIBH9Nm6CZ1LS4l4F8cobpmumrQCXUKoqAFFtD3IZ4acM7nxYhCv0M8e3
bdggazrfcG/EtytDUR3H8wcILWtlXseRwEYKiiVfSuh2yR+nX86K8K6U9NoT7OF3Qwsf/2lrssbC
dXXFiu3U+JVvpGhx5OzbHT1d2tKk+vf8knV93IroCMZvQbygztr6nrkmiwk/J12ydkNyff20gN/t
oRS4cd0lsj2ozl8yvLZOPlQmVHURqCpO/sL+TU3eac2b7xy59D7r4AsbDKvUqw+vzfi6tUkTJIYy
r03zXQ3CdP4maYfI7/aJP81NdKVpHQ/3nIzzcJWOURUaVMtT6IdtAh4P6WXzYz8mszzvhmZo6Sso
wClMt9NoN5T5hWdN+zG58FQwRbwInyCkDHXpPvRQTWn6jl1kWwjhPmsB5Jz1c1C1/mvZzIQcSGmC
h2XBXvVyfvm6psjKhIFJRRToTvxoMh8gpwnSrX30RU76c2mg0CLAdN0VpPgyT+1lSctWpdSlVNBP
4eIH8HbBpoU2A8z/8M55vj+ugLFSotBhmcPnNH6i+eixLYqe4bRhEGG4Of99x7HHRlGqWSqSw5D9
iUuAUnRWPf8+2aK8lcKhZPh8KQwiTmw4JTRrxgEe38s9aZKbNgb8LKlXtUEd42Sb50RR6OGW1ERQ
tg1S8ah9X4d48yawET8/UK4G7LxI4bxUlLo6qD4b9inAoW/YUJq1wHNssH/BKQsCRc1h0T9AuG03
bRGLrTidD0rG6WaEH/P1Zd04de9dAiY5lAHlPBZPuicif1Q6Sqr9lI6wlD7fgKsjVo40S2R01S3i
AEgY2ImnTVwHUJCaY4AAgpjcnm/GNR1WnCvm5ZPXVxXufNESP2aof+krKmGQsnJ0czVgnXgkvJKU
GIviKc18BJ7WYUJ2i09muTJQrgasyJa9ZiTlpDoUmYpue+ZnX8O8jNdQ5Kff+cF95i98JF7C/GBA
cZrAktr/V42V1D+Lbmr6mzysoB1kFrh63ywBM95j0ZTe90khaK4kNHy/ZWYEjbGuWTs2eI7wSbAz
ReYvdzMYSfi3iFixn8cBvK8FtWRvC6FJpR9B86ia6zSXRbOldIZBIMzRqvoxLDjDDgI/3D5/oigw
w6uQqdF/lGFcRv+w4PezFE/qBP8LhZM2eQKusEORQPCmuYG6Xy2u2r5M+yPCwfAdXXwmfioMIc4+
fdLKEMWRMUvfvFL6fA3Y8uEMhaGNQlCyriKhmuBHNJhPppn67TBDjuaCBYyPnxp9H4gcPSlCNf8g
QUN20UnbH/pVa8Rn10+3orBocXrDdSn4kecSTpm8HDYcF/7LfroVe3U5zfM446cv8FmNdyct7GQv
YeiyhmV0/Xor9nQUeTGEz8gPPvvB7YJL1I1Y6nxly3N93Qo8FoJnHiae/MXzpAFMCXK4sb+ms+n4
uI0rkGUyZTPryI+6V8NrFfnNpx4km5UKiMt20AYRTGPOYN2Qil8JH6C1C6Qc/O52/YSra+XJYjM2
6WM4dY+6RflxysPv7ZhctmCpdeuI5poRM/PoLetRRpdlEaD0OV5UXIPvubW9sq6qs2wc2RugY2xL
2nrcplW2lgw/yoX4uHXopNBFAPq8YW9ArI6bZcEbK+mKSy6W+PhpJbwLZBoWrNWdyn7NIhoEWI8V
/RZUw0UbNj5vRfKQgO+QLl3y83S+2YxT6G+qvPhxUSTbKIEgj5JazFH0lpNOA7QNYKBspzXc64dn
cfx0K4xhnsCTJV7oWw8P4k3N45+RPy3bOZD/Ui3Lm6WLbtNlASDBTPSy4LaBAo1iYT9GdPrRsFAU
G5kt7W3Xweft/IB9eM+HFdepq+8mu4lNoBjxop8n580C8jVguN/WxjyWOOJUQ3MnYcl1vqkPT+Zo
6vQT3jXVAp4alqio/oAu7PcOQv1Vjderhj0nsE2d2zWS9SkG/jonoBkrrGPI4S0GKgM/klYkdx0Y
q9fZEo3Z/6K15mrDCm4vJLBtjM2EG0W96TSFteh3Ol9y/0IHrOCGln4BUFoz7f3mrsiGDVVrr+SO
XO5bke2BFRDOyYQviye/uxrKr+dn1vVdK6RpFfh+xvHdLkzNRlXDKyTb1txePjx/YziszXk2NNEj
3tf2XnQzm/00Fpuu+6rMZRnDfsXXEkdI6rfTXmfN7bQ0b1m7pjvyexP7aClaG7PkPi4mjEz7eAPp
t32yGXb9HvJJW7XJd3zX7D9Fu3z35Qfb+FuzM7tpn227jdl8XfO/dYyd/X7fzfOSUIOxE+o+85uN
jr/m0ZdC95vzE++IA1scqMv5ArUWDF6n1FMFsoxH5m+0zr+d/7zr51uhXFVZCzf2btonGgapVZrf
Yh/6hMPzbqnlmjCQY/Hab/c5ZMJGVG4maObV1aZUtNl0xRr0xfVxK5Zb+NIXPFowsZm/GeLhKqJr
dX7X2NvB7NU9TBz0KQc1ehdzXgHFrOmNiYY1BVLX+FtxnXepGPIBQ1OGP+r8k2oew6QBV/GyrY1Y
kZ0kAszKpkd4TLPc0Gz6Secs3Z1fO67hsfbqGkXTvpdYO/4UbaJi3ARoI2yT/fnPuybWCm0KcoeO
Mnzea7+o8RujL+e/+zGqKIR67J+7JERZAIGPEVLma/2F7P17Wm6qb0xu6a56xDPnyr7/8e9n9hu8
N9Yz60PsYHEJcpOur5JxbWg+HnlmP76PnVDRAu/4/SRfOgIutnrr+Nfzw+P62aeV+u4MwVTUFHE4
TnvWtOMv3g+s3oI5Zdrt+e+7fvvp7+++H2gqCNQYpv2S6o1MfoXQaE3LtZqY69ef/v7u65DMDIcq
xKKp41u8VENj5/n8z3Zco5j92t5BQ3NpOL4MSY/qLXw8TNvh+rO4UjsdrwyN68db0QrGuF/FoDTt
a16ClaV2KrksVllixSr4ui3Rc41gmq5ac1uYZjO3+YW/24pUmDH2iYpPHy+vZu97dNnBgdnv650J
oYecIXvl8U0+PyfeSlb8mJQTgoL25yrp0zFpVI74gfY36uPyWfjTl7EPbzmlP3wBIzodfPbh0t57
a8oGHyd6ZusD1SzIUK9FX1j5bfTbbSb2ZRFtLmN1oEtW2C64RwaZqZBt8v0A8dVypXzw8ZWC2S/p
aszxCulhTUZzATH88NnM9b7y5k9MpLcwM1vhVjiWvv2kjrewMGQTZoQOD8V0VxUrpDrXsFv765y0
SoWxnPaExXvawGom1t1m7OvPvKjN5nxucP14K24TnzczND6QGubkJfPaCmuqXbNJdC5WK3RrOqSo
oyDxRDB6AuTqqiASBshyE7Dm1mP8boirfTfFW7hCrXTINelWQHtBXUR0RIfirNpJgIlleVXkfJNG
TyY+nh80xz5gP677QHMO44SAmAy8Lvz+Now4TDjkCl7GMSf263oCWaRSwgJ1P8/eRip1P5FgJX24
frl1Zm7NHLRhhV/OhwdmjlF326wp0zmWq62tE3Vgp1Q9Ph0UdL8M3XYMu+1QiF1O66/nx901MNb+
m48cuAwfy4nX2Ht/mYtI1yGzn9FJLetwNNgE4A1x1Qbp57gSKwPu+slWEE+8M5AVRXKIq3QLg7ct
wHuXbV22cs7MTMQhO2D2TfXd756ncCVtun6yFbRZ3YOYc1p+JGz3bTjtPHHZKwCzvQa1TOtOpphA
XxfXUBCEx4/Zn18bjuVnv+xObO7NYjDQtcqvWINCQ//KSL6d+zWfGEfs2A+64BxLGiQlWgh+NuF3
UX1vLkIChcx+zu3GsvYVvAX2xEtBBGh3U7amBew6/NnGgrURkqUeEqLW866pvy5+fdXU0bYOkVce
K6+663mzW9p7kzS783PhWEH26+6U+VAxAI19H8Jh0AuCzTiskYFdnz79/d0hOfWDSY0codpXt0V3
7OKV5eP6rhWnhkHAnC/4buIFm1gAcCwvKpgzW/kGbjl6WijyIp4iq+khuPDYYevchMv/cXYly23D
yvaLWMURBLekBkseZDt2EmeDSpwbjgA4gSD59e8od+OLmOIrbVIpLwARQDca3afPqUM+VPjFpXxw
FZTunq/bPOMCLdVkgco71NvGvskHHPbd5XGX3q5miVbjfLlFioHRYfEAKYL7/zhPQXK0HtPNWjSz
4AQCIzh2FbVnnyKSJOOPERDE0mviMLwdIVF0+SMWjonJY+MVWe2ifqu3jufGYoqSMFsrCf2tQvyb
D/RN3b8qAlEK2qqwPgnZg7JgU+zkPcRxY/Yyne68vZckWfzlxrNi//k2/XbdBxlXatCqIQxDrFjV
HUJ9N9Kr0tR+YNgpejF5EwG+vA0a9wBXcGT0ShcQGKZ6TiVXvc/01qvCzRjqTUjWXldL58eIhiFk
NqJvC12VtOnuKQ+/iYJt7XxMUFNbc8gL10hgXK9eIwNfNedtBkUN1MzuozpK3Hotqbt0Qg3z1W2Z
CVLiWp0C9L6C3Lbc6lTKzVXHxaSnIRVDBcXDAsnoIbXSeA6+XDewYblcQxJcg6Nr60VQnQ9vgPe8
7kFgIgjVnFNVQ3JjO/btsZv7GJmK1xEvQWTp3oO5WWPncBYOjwkmjKraK6sKa0Oe6l15TH+ED0O8
t169o9wVR/osb2+Cl+tWy7DaoQy9uhWYquHbOj+5a+5t4WyarDQiiwS12hTpRe7FRcCSIvveg5zz
8q9eGt0wXAjxhkVJMfocPOfle5M/2/z7dUMbhjuTjtpOhaEHyCE2zU8fGoEqv/J3GxZrCegPigi+
zPLFdtDtvpgUCIGufO75hsX2jlfypsW9CGGIh9DjW28IV375gjP4hzFGQ6qoYPA1Lih5gAiI28Jb
Mau/hdlPriuTHSYoxjxILaxK+10n7Ed5099YSbiNkvnhkd/xuyB5Cg+/+a/LG/y35PzZdMbLdRzc
Qtjn1459r//DHl0dk0cb4n07Eetff9iDuK/vrUNxH27YzzVE1IJFmwQwKrU4gnL40gi+Iy5Aeh5X
QX0iw/kRoPi48kY8+7jPPs2w5jpiuh8rgMsq+po2d5xGG9k8Mec113uwva9t2NLXnA/Jh9DZiqQN
KWFQYqS5ToJgPqiI7d1ZxRRMnBF1TzUMvomGJy8b7wRlty6jySxkIgRkSkrgGSdre3k3l36K4QlA
1gYNFIaf4qrXIt102WNqPzZXUcoGvmc4AzbyAqFBo8Fww7cR0Ts8lVe2aumHG66gL6pcqVQjQMir
aNNY3gaso0+6Po6kvqojGT/f8AeqC3vA0OHcU4vckQxgd8n4LQCz1+UrTcxWkLahVWn4SkoT29oH
6XX5ShOsFUBOt7E4rAWSsy6EYNKfBd2qtcbjhcvDxGNBIAuFowoMAcxnSdrWJy3d3SiqlcB+wQZN
QJbMJWSpm/MFMiSOg+rFXTCJmHS31gTCgJWg+OyrPjF0E5g1zC535uK88kX/6Nb9y9z4+1Z694rL
G9k4K0Ha0lIZhg4OmjysUTDdZtMtD+/yeZcXK9CypaENwy2ntFMjmFy3LYViNkcBbBdOYFSmoN7c
XfYNC3eWCdJCEDjZw4Bfr8cfoXc/jleuimG6dSEqrzvHNqP/PEVfdXPfWCsWtbQqhsV6ld9XaMPW
2667s7xDxR6rKzNDJgJLyaArmYNfPY2byLrrrquu+ybcKh9BIOOfV9n1/Jiw95Bclz00AVYVlUED
InnkfnILkhk9niBXRjN/A+8PFxhnaEYaRgztg7jbO9nVdfl2E1KlU2hjTdAy26K5c+dQ5zjTtQaw
BYs3MVXwssy3IuhWle5TMR+s6Maib6F+ddRaFnjh7Jk6c70Mx8rSCB7QcPfdz+eHTrI/qhyv3E7j
LoUw5dka8QEuY0lGWKLbtfbppbUxDJKXJQPkvMbDDFJFzBJ+jD6vOB/Ugy6azQSN2OSyR1m4tP9W
pz6cG5WJgouoxEQFlJiraU/Iq5PPiVqrOS24LBNIJf0wLXOCgwk2t69oLxdifLn80xd214RQMdvh
IaS8kG+S4e+elykoeUr+MDqqer1mBs/U25l8e8htdCdt2fQUyh4SfoewWyN6+nxhPLMK3messCJR
IZQJs+FRiumL168ezYVttc/n6sO2EjSIQbIBazP3xN5avFI3FloKNiQV6TYb+VXMaIFvQsDcqehE
UyLkd9wkKo/RmtDlQsjxD1GLA4y/X+JYunxfIb2Up0kf6L10m9gb08ehWHk6LdiZSdnSl3WU5xnW
KeTTQ2Cx+zSsEyA9H2VW3uR8WJnm871G2+z/bofvRbxtHIUMThP9AGb+zAFLr2pPwh4Ybkg2LnjX
ArihwcmSLFBxv8YnvGRhhhdiYz6m4CsetrUXe4WziYa3tlqDhC+tiREY1FlImTviZ8sMnL5hGcPO
Lpvt5yN7JhBsUIHWrn/2y+IW0lXtuOIrPwexeybyS3K3Hqo6P4/bxdV8lyGJWAAerVSzqdwvlfNU
jXZ8+Rs+N2DPhII5bQ81GIZvCEKdoFYX8/IlCm79NeDQ3wv833jbM7VDq5ZHUdafl//rL1A4Pz5P
j/vw/s7eTPEXCzj2le/4/Ah5pmrd6At7hCIUarzd0e2+ajeLifh+eY2W9vn89w9Orq4CybwcY5f2
IR2P2VrOYWlcw1qdEWRy1Yxxu/Y9sot4aNdY8pdGNkw16oiFRB/H6xv0eohOYlCPXfU08EwkmIfU
839/9DSdZnGYr0KyhpFZNvKrHp0bMiofXZ45L0171o2oyxd/7OSrDoeVm/ZzNAymMS6slvpVWDi5
9d7XlbO1O5dt2rH/gni5jTMw7STQYegAEkBZKYrExoWu3jUnFDOfLfDDKdLTUELhCB8oRRn8l2qC
y3Y41mcOsssH9VNjxhRn4/gwBc9oX1o8zH6lAXl2+oom9ShRPClktMtruhZRLE1j2EPUFcIXGmuI
sKgAeR/ovp1zL2FO8GhP+VovxNI0hnmQUbVD5srxth1UkUSZvAtLH6mHMd1y31/xtZ9ezFgyw1Iq
Cu456WTsfY7YTWRZTdxrL6na/gFyb+DriMRKZuZTB4WJjDtOQ9IFcd6IZlT0mtIthKLr8kSbXJdP
dSNydmXTuCmV0PVZqnk7aOiD0jGpWTpulG1/u3zAPvUroFIwoM+j07VDYOXlr3mSHgDPQ8EfAqno
7+uGP0dpH86vX48+D5mbv05ZNtVHGmnX2araKq6BAeDnGwc36EEc7laz99PBA+1Uk17xu95TfO1B
v3BifePEplNV6Ikx/rOUUXQWxRaJkHkdg3zp2MC7rZzZhaPkG2eW2WBaaq0+OJVjlic5tiSWfdrs
wZOzv7wRSx9iHFYEY76dRkL8DNuKIFlz5k0h6K0uaudHWQNQcnmapeNkhGZAtEJ5ss+Ck10TCJra
UHRBadDOgpvL4y8slFl6QetLprswFz9TRp77nvm7oSC7WnXOyjotTWAcWDU5opdO5Z/8iTxrO/SS
pveLrRPWaiVdeR7pn/ApjEze/SyKprSlnfgpskI/F3b5G/Lv05ColIh92k7+tgvbaZNKPq6kFxc8
ollw4SMIArSe+S/akucutf9MHngzypLe5+BNBMldmF53js1md85naxqL3j1pCuJHnUEWA0VVknj1
+Hr5ACx9i2Hw7ZSrAiT1/JeIgjm2BQhnxyYv0RgKfFcHCWK88sYr+fRM3n13zEWuvTA4dhbI5KHb
GE5WMvvzKmphwVzMmooeo7RVo8p+OZF4HklIN2EBhoDLS7U0uGHyrmM5Gqjj9BfElax4nAvvZNXp
Go56aXTD0v1K8NYGhz+ob+tuOLdyZ91r0TMxXGfqZkEl5VPeZKGyfgaV6+LOAJ8aAHAgaNdrUhwL
tm6WVlymJOjT3fAkbbAvbWxsh7cjMkVxYhRZt5YiX1gps8aiKj6ITKnxBBp9wY9QpGkdWDuyKoer
NtqsspDRm8JxUNPpTDHhFmfivLDVu8uDLy3S+e8fbnCwAtiD23P3v1cT+vZu8l4J0BE7E96W181x
XrmPc4B7Kq/ryT+ByyTdyIq9NbbzDX2txYpXX9oC8xoPCjCGtaV9IshntTcgJEFy1OeZuuqxGkZm
eaV0ULOHQI5/KjXwAGRodNyAhxGF3lUSp8+RMJjDsOfcdoLah3D7SQoepqdurEb9VYWB0I8j9UZQ
2k9tNoDAtAP09J5z4K+/6TojAU1IKkHENXXUCb9HHSSJf9kIxkexGSCQkX/j1J1nO3ZoN7liZU+X
ltzwD/mIB2uGasjJtyHTKl1Irw15628vn5iF0c0CTtRCNYwNNv/p+OruL2kuSCP76366WcXhrj1W
4GaaTrbrgKeGD10OXK89rD3qln78+W77cNztfHCDsXT801mwERIo7n0A+r1ryi4heN7/d3ALyGw5
TS3/meU5T+qptr04Yr195Un/p6zDLQ/kO5F9Sqcxcu/8XLnVDqSUZ8LT2uoUX9mET1Nm+I7z4n1Y
pDwNIRQ0cvcIAmaIa9lADobBXQkCMzRviFs5Bnch/tB2a0+VBUdnlnzoHHlpN036xNoB79/Q3qNN
3To4AHivuNKlfXf/95OkpkNQ1rY+AZ1g78gcOJuRkpfLFrH08w3v0PQ5ob5uEHlrCfJ1aFl4Tqfi
TnRagktONvVaWfZswZ8EsGbhRxQ2fMs0Te/lSEvoWDheDvqEmOesKKJbsIHk5bP2oIdXb8AEEanT
JCUAoImcG+I8Sob7UG8i5RYuyDvmjr2orLOH6D5MpULbvF/7eb1HC3foPA2FZ/lfWtxB7glSyayJ
4nyuJ1rFULiXp8nymtnaqBJvAh3XQSaqKVYlLX4JYQU/074dT5y0br6Dsrxtx7ODnrVnSK2H/MeI
ypKaE7wdu3mMhYpktA+8YQq/DI2ddvf1LDy7SIKo4PWTRXvuPOQsb6qdlzO3+UMjRxU/qedysWUs
CLrfusnBgkasYs6jtzSwxp7u8EpBn98+QrMAiQ42gNPoZru83wv28U91zEUcWqfZ/F6BzDjJwuiF
Q4qn7W1nH0JeJHZE8TuFQkdM+mZNz37h6WLWzbqMEuLRYEbGw7X9Q+lSEJf49UB+NGM/B8MmCImM
2i0lji2QeyGg+br8tQumY1aldFfzlDQpOeaTmO+1HryDq4O1mtGC7Zi1KHCJZdrm+C5ZBfTAh2x+
8PvOAy2+BfWIy1/wOVA/jMzC1FR3UwieH/doF/mNK8Fr91cygw1PPgkOHURmUkJvSm94nYiTnKX9
qjRbS1W6f7NSn1itWa+SZ05+yHtZP3J7puyYTcjHvoQjy6xqS31LB/um6yq5I1yT5pbRKvUByysF
BR/UyKbHQDR+exeVbUASa2DoPIQ+3TShLsj7LtGjx9NXtwvn6Zi2adQ+EiXC/JbbET77VRc8n4r9
1EpSbmTf0fk1n3gx7nkPDVuwG+Rj+R6loyuObdahhEBGIFagMAUxRWtnqzBFsQTJFxw3pr2CJqVy
8TvmUQTa2xZlOvA/NrSiihzMLfkY3bhjGIknVkJq8ln35azvSzLgGdG0o55+lQ7uw4e5Bw/dKy1V
O39vQAY33dOqq8V/utyF10nSnuogiKs2E5DURYuCsE5TS13rS+aiNfXZa0iK+m5flN6TBJWun7Si
d7/wwdJFMk89qsrE5q7zAmKiPP+aWWXn3EW6yqLXWlstpBXtFvqwTLU52wdkmkGeBCHqnh4I/m32
kA33yKaGahndAiurWmDKLOid4KpUbSJUpYqH0HZ9O1bIdUOFp3OsQ9pZU/kfUrtzHRPJOnVy2zry
7qRrD3TnVtJr9iL3g/RuAI0eJLdLz/Wdm9GVkQUophd0v0Cn6ddlPCI91G0H+DZ6KBqIjN2nQziI
OzCqgdWceLpne9XJUv5By8xAc7Qx66HdVw7y4a0Az8SdgtKAjNMOEbed9GEHqZ3EJ1ywX6KZ7ODJ
7vVcNzGr8oLuvApK4HHPKfO7bc1GX86xFuFQvoQ+SPWeUJjjKQWHejENj0MWhMiT+UVOsY5kzpl4
bwaOVwmToZ/HYQ95gv9MUKdJn3RQBN5xSqPiF86RgtSJSkOoXbCczP0Op3PwujeZKeF/KzJezHso
qqNwNrGuB99ULaMalblUuj60oCKHbTyw31cbCICwcjuo3LX3VIOp/pDbSDUjAxGBshJ5ib69m6Gu
6IAaoKr6skyEk1nNsZ1cdhqV6MBMlqVDcyxIiwZ8phzJktYuUcoPpoF+9yCu1W/ImFJrl0HXgtwg
qQmb49Ka5bc0JG6zEVbK0w1Ny85FP1Hfeze6E1W3I54ENUws8VrYph107dF8aaUkKUlYFwddAZN3
jHqvnzddEQl1W+fgtd4TAJndbeBMtLmt2rx+IWkENSzhpOV7h8taPyFxCCH7eCbN+UD1gyLHMS1D
dQwph9pLHNhn/i/lziB6DnlN6nsJUsVUo/GgcbN8445W0NzC0hqIHiBr4D6zyZP6KXSIBwywLyKF
PEXOsk4lWebbrxTNC/gLdAMHNkKZaYgsLEntsp0jLPKzYsNQ3YeBy+rXMqiDaFM0KlIPkld99cVy
fdzo3IdQz6mqB+k+IK6foy+NPYpiXyCp3v7o5FSXQzxMGdd/Ks+tshcu9TQfQXfpBKDup1UArHCa
WtsUC+xusirzin0lp5RsXBuMAb9Szw+CLUyK5EcbrBUW6I69lO5TkEqCcNARRByCGQLaiQ86xfZP
VNa9dYRUXgi9mjq3wixugdbJjjODSuGjCv2ivxGyEHW+Qy44a9+I1UEH2aIDNICq1qWvrPKG7zNv
Q5bHWqqObYZJqG7jOHY2fsdoCg3tPnqES7oDAydeYZuIzdVaCnbpKjbe0jpko+emWXvis0atDeCc
UkL3MCv/XL4ol8Y3ouQGJLyC97b1gp65tr/llYOz645NyFbqNksTGJFy6hAwoo3UOUGuc0J1iIvC
PVogBl0jY/n7ZPjsrjXevhBmqEJEEoAXQ+0tds8qVWmefsttnJpI3nUqu4G8Ko/hVlUsdfg799RN
Bt1IK6BXZc+oiWTwWWk3uOjHk+8gIfGX23EqICvTq/G6pAo1QQ2NcvPOItl8UnkavcKv02qD28dZ
y76eX6z/riI1gQy49KOqVcVwIiMSo6rMuk1XUb3htmoOYzl8uXzePg+kqQlnsKEwWPigGbilTtXH
fjS+0ko+Nl32+xyPQYkSGU71INxVgZPPo01qAhtkqiJSILN55hGnWxLCZ7g9lHKgKLamULa0dOej
//Hx7M7CBRZ1OIGz0k5CHmzyvlK7wkNLgm2tZfs/z8VTkwCHNw40IDM5vviCDmWsWEUglWTTvS7b
9Cmtwt8jhIQv79LnRktN9Rmf8mzMmlKd6NDLBuxSge+ejZfa3loH5NJBMPwCx1d4nm7to23nJ7AB
JlT6t3555p7O5NEWDMYDwYd2VQ5y6SAYbkL2czR0yh5OTcuKLcTJfUiqQoK0GNfUExfAEdSECqLt
krMadCC3hOPBoYqabae0OULiqNmlWXDnBmhfbyaIuVYZfQQ55BonwcJimoQ6pYdW9SoiwwPCt4jv
PAu7BboQS9T+TSdBsHmCex9nvCFTPzqMzPWruPYByqRXVT+oSa+jg0parGyrW9d2dLln3nSmssvC
aq28sri2Z+P7YGQc4acow9E5gtRrO+X6QYX0UQHOqGlw9/c9p0CDNkLKPDyLrV22g6V1PZ+lD5Mi
azjMlrSr2xSHFDIwRSIDKJW7Ec4N4cGLP9P7IsJ0kch+X55ywcxNJp68jgrVT+eVDB284QYHb2KO
GyWISRE4Pzw5A/UL4uxmrVVnwdZNwRuZMstpUiDG0RRh50ma2b3cOCIHgOjyFy1NYIQYeWgNFTIU
6kUhi2yBsrYmSDs5rnXl+IYnKV2ZIjc9zTBs/GbWUmeDF9waLnrpCBhuoyG+35eMTCcgKwCFjBsX
2fWbQYUkymIIu/njAcrMRRTEttZt8D0XdQUCz0LRck3wYcFzmVQ9tKgmaEyHw0l3s72d/DrY0BZs
y07krvVEL01xzkF9OOja9kAKT2eNPHPVVniOF4CNIHkQzO3wG7IqrF6JNxeOd2hk40EY6vjK4erE
Rkpfbauv7iiH3goQjiAyLsbq1gmHYSX2XJrM8BnuPKDVgjv8VtVRlahZP+QI+5qGFwlotB4H6a9M
tLR8hp9Im8oTdo27hRY18GkkStAOCfoDAE1WIswl/2fy+5SlFzpQXLWP/vmlnNLh+wRfR4h9Qn7h
Jh2ym0a3+WYuo3uHiZXs84Lpmuo5PuPIXKVjc2IAaEyQt7BKL8lAuTqvTPB5jpOa/D9QVLAySZ3y
9q+Em+3jRYodmvCeQp0JBbOM3NWeVLurPJGp+8LrebD9oclvUS0jaVLKMh83wdCGb5fHP5+rT2Jo
kxpIN6QYwibvT5CXmfFGjxQLoQXiqgCJBe26LB92gs6pWJOa+fzc2WZaGvkUNK1BzOZ9qLoz/hU8
4F7lzjHSdunmmm+yzSx02gNpP00keLOJVd9XbRr69yoCcGbjD2rIkoo7SKxcnmvpcwznQHM2hKWD
zyGs6OJBk99T7pcJcfnz5Qk+P8+2mXq2AxpmI/GK96bTYNRUY8vGjZfLdC3zu/QFhiOoa6tpdeaS
Nw8fs8VT5ouOgCyjQ7vWAr00w/nTPnhq1Gs0blSvfMfF/ZtLSKgQy/sxpIRcFcrZZg+Ey8pqBvtG
/p4KFcg9kvR+dhPWZZdedV/bZh+ER5tyJnZavdvoyzpauSyf6CzXCBM/t0HbNqIBxEWh1+AWe5c4
mE9T0bA454X4XpM0Q9K9qLfXHSUjLggaJiYrqPw3XiO5telSJBUPY5PK8tsVE5B/JGtdJ0W9CfIy
727Tplvhy/r5rCuwFtp+eo4wvHHjB1K0I+UteWNeR5+bvgIWIRup/gGu6Gltkk+DJ0xiGDRxGg9P
gMg+6Kx60RM0cxyWoAn6sdHho+rVA+3uRaqfrlsx47oHx0XIS3fK3oM2sAW68Kohi3PUFa5xhfga
w7i5FfXB4PjVuzu53YPU5JmOxZTwuet+FdZgX3OyMI1h4ZBX80t4Ve8N4TiYukFnf1R9ugb0+tQF
YnQjoQjHN3oVKcp3GkJjI+nGc0E2BRPANT4c4xvRfmqHeTlWpffmDeW7Jwe1qzKu4rCq1yzv06gO
MxgWzlXA0opn3kHO8890DJ5TV+wZnfeKOgm6gVYirk8dCaYxDFy1fFDuEGTvDEC4LwEUeWMkor9a
o+wPzlivFJYXtsNMGfhzK7nMuuAt7ToLLaRoiCL7se+iauXQLk1g2HlTWZAjH53qrQ279ADmOfc9
YlAkXHHmC27EfPjTaQqmCpYHESjshqxF9yi43KPomR8uW/WnISKJTGZdNJ9lyO9axTsZBuZtOtJn
T5aD+y/DG49S6RwCGQQTlGzXovmFA2Zy7tpV6GmNxPXBLcOXNM+KwzQpJL40YW8QESneZ1AXXQMg
wtedt+3Dde6AD0JaPi7DZspsKLTSoM7iXoBF5/LqLW2/Ye4RSnbIeZb83SlShPHlgLQXUbJZiXiX
hjesnUBbjWQo0b07aAcaNhXQKNZOWGWzAqZeGt+w9cGaMnT94JYtswLbkJHyT40GkJXFXzq8hol3
jNEBNavyPagCZ9j2JeK0JEw73392h3FtCxYcifl8J+FYhq4i4ZunJU2dJJpmqcsYG90UYlNmEEYD
ymqu0TGwYjILq2aS7wrHmxtXy/y9YGwKYxn1TbMH3pmuZbyXJjDudQnUG0XnAeJo3aD2bQe93gFj
y4qVGHRhY0we3hZwgnD2JX8bc986BE1VN4mfivorpeOa0PNCbBKe5/5geSrnWWhXY/nm9210PHsv
31XoP5BkKz30anTZ+DMfxK2lreuMxXzCA7ozdg4BmAbIjK8orgDzEUUDXavgLC2aYeplOwWgHZlx
6/bBS3uOdFlU7P4fL4Olg2wYe+g4QV+A6ODdj1wL+IvgWxi19bcKKJVE1GqtV33pOwybx00+Cj35
/A2dkt/g5N1bDg3SJNfztL/sFBccvPlObyJYZNvi0o1c4Bi2fTB1N6RnwUEKSXTcuf0YD6hTXvXi
IZHJ64uGTKRxmzF9d8HsbQH52x8Gr1Fr3BAL1miS+rq4nISSHXnzR6c4pbLPXiwZ6c3lxVoa3bB1
nyDriKy3d8gpyuFdJ6Jjz6o5XAkgloY3gnZIp46yq11y4Gn91e28FA44i1YGXzhKJomv70FEB1gF
QFph7Q74O8MwK7fC9Xo9bpDiHtcmWvqK898/OJN0VsruFJBlmlkdCj72WCdVNRG6ubwJSx9i2HbU
TCXCty59tztb3lQUKqoypcWfqp/WDunSFIZ1Dy3KipMzZ++F3XTNkyJVqG4YEo1NGDO38NaMb2ke
w7y7frKLqMnFe2fbP3OATL9GLnnxMn2VphKszbjVW9tC/4ds8/es4HTvk0LEDPieRBHZ7TtR1iuH
a2HP/+ECxhtEt1lP30jtkCNhNmSeBz8ia03oC+7W7OhupQDgLGPkzYVmwu3EVRGzdEo3XLViU+i2
X3noLGyI2dLdWVXlVzIK3mbuZvsOIDAAgIt70TnV9vLpXVopw8ZZWPkUDeJOHqtBSsTUDEj5TZ/V
QbPWAPEXqf5P7pX807vNJPjBe0tWb1MzTbGU7H6a0nDHZnnrV+hbw+tq+Hunp614DPFEUX7xLIbo
psitr+ea4nWfajgCO0gBFJIqOBBnkncggwVMrmU9GkAvj/85FTq+0/AEeT0Ij3KkUnIt53u/BtIg
lpmGpKgu/mbnc+2A+RthGQShWnTrxhNSuLss7AseF5S748qXLh1Pw1+Ubo9m4Fk79zqfy4RqgPk6
VYhk5tFvq1bsuheA2ffdedncOkVJ3kYOKTBgNpX1q23tYuUJsHQ0DWdhBRoeyO/FO4TF5FzE0ZgT
9QN1thxVtstbtmBfZtO3skoIahJfvIs6vIUwwbQREHq+1yHp1/iYF77CNx75XW/XoV2z8q1xmmCT
9sVLUOA/l3//0uBGANCQCTudT8GB2aAjBzyuiqFRxXeXR184RibjsDt1aAyTWB3iOydEr82+0V3T
7GgojsBLKLoS8y3twvnvH25oIOYsZFg88Q4G0DqBqMpwUKAb26RT7qx11i2t1PnvH+YAOrGYCyAU
32qh0HXhlMAxxz4C2ufLa7U0vmH7nVcXWVq09E0zCFBT5yzjbUkILq84l4UnkdkYTzg034B4QOKj
8LtXDjWR9qcaRgKq1WnkekPDyXaTxpbo2ZxnlJtOYCQM1UotcOnrjMDAlp5lTT6icOWF5SsZdD7u
i8Hh0cpJW4j6TY5idM3oXAs7OKTQSE+Un/YvTcWfOwQImyKS3c5iFlo5Lm/VwrE2W+cBQnfsebbO
SwkoUJ7Xd3lattuJyzuraprN5VkWlszkL+7Qnj2I6Bx2htNPjvd9AprFNcTh0icYdl+BgbaI5oG+
eUVgb8VQ+dsMPjjWpYbKJ2iyVi6ShX0xG+Ypg869b1XyvRvnn4xzEK64fnfsBx5uJovxe69f7aNe
8AJmyzxFTgEoSh+3SVdn+8puvD14+CVooVZLgEt7cv77BydQ4y2AlisRvE2Vh8ROlbX5Ec8DsaYT
v/QJphOwfEDL3ZC86Wj+kvrOD4EGun62r3yQmV3yTTtYaR5E5G2K6gFtExIP4oBed916ho13oFYJ
+Dj7bx00oXYE6uSx6q9TJCeRyTo8AqpF/QI1LR0N3EO7AQAMjwy9A2u93wu5aLNLPgv6UskpIG9O
wX8TdAff6KFAV4o8dmpANxpzYyDKpxUfsnCSzI55MXZKjJYj30Xk2CxGrzMw69yxh/L3Ve7D7JUv
QegwuVX930S3lAIFiBqPgauodAhecf9rCRC66nJOFHkL6or0SHimlty02vKvXSDjTlcCPNAF9eS7
jaMaC6mr39wN1tAcS8tvGDKv0lmUHJkJSWmNFpWo3aC18CpediyOYcZDj24lAU6E944DsDFEvR/7
nh6emDy/Uju2piqw9BVGmI4+jkKhdYwcyiGP4maEbDske9domhfuCLNLvhlY6uggDA7ozziWom02
dFZPgHLfR80qunVpEiNG9xW3xi7qwkPj1yy2C1R1GQDjrEHLvwMVq8vGsOBXzSZ3m7RMOqMTHrpi
erXFGR48Nvfg3guuM2ez0Z05DXjW6yE8IE33Z4oyL87IVapyJDIZi2UOQTKBlqVvakaxElQevQfV
9km/Xrc2hiUD/KSywNXs20iz7EkDdr5zg76v0Cak5qfLcywcVLPVnWe+K6Wl6SGtpRhjlqEfa+sA
U/318vhL+2uYsz/n/8fZl/XIyTtffyIkMIvNLb3Nmp7kmclMcmNlBWN2MGA+/f90fnqlidNuXvVd
0iPZeClX2XXqnIxDvAkX5zx4/bO+ZZn+zJUQu8sdWLapWdIuGtAKUIa0YQkwvropx7SI7/0SM7SP
KlKFHzzhxnLlWmwbjWHWbTThDR7J3MeoFW1C5uhrFC38kMWrVmdbD8NVBz2YB0TK2C2wbP2G4LBK
AM28Li1pVrUrH4gyPNakb6juLLZFp/1gU5CQrQHiLdNjAuOCoMsbt2YheEVPxf8tkXcMFaRbZJLX
4jDL/JjAOJIFoq37njwqEJAkZAAp1kgdvbKZbAMwgu8edd8BhEfJIwYwIMPGq+VJTR2KXefZYy+X
d6ytE8Os6xQ1Sjpe6G3dnM7UEqWEizcJ1HnQZXu5C9ssnbp+Fw3XyxDmsZic1yn3QBknMvcBKs7t
/rrWT72+a70HyJrHgjuvCLid26Wm93ijCFdiVdvsGB46lYCn6SWit+zk/0Xdgt6YB8+dN1z5XmAi
4WoQNoxlj/hLdN6RE/BYIi105d3QBMKBaolkpYRr7nPpREkNPXQw5FyNXHANr1xJEJIXuXJeu1GU
ByXydu+G/X+XF/Y87W30T0UdRKEzrxSB/wDPBocZP9aVqw48ok+obq/3nJRfyFyBa4dH+xnsIQPo
z5IsR2CzpEW6n72x2jVlt5JQP78V/im+gwAZV/2YlT8hB0eA7cfLBJ1Ar+OIVdilrYt/DB5ywnMT
y586z70gaYfxQ0QDaBkXXrh2tTvvof4pvhPhQJno0vInwE2oYJl8/hmeiW15sPifvGyNHMXWjWHz
JRjAJWuz6FbL6LHs/J3LwCOTNvzL4iCzenmH2DoxTJ+XtAtBFtD86Cn3EhlF9WctFYh3HGfm26wb
Vukizx9h/xTetXGRg29jDFDbhFiwBHgjWUpEQJfHcb58FTvd8OScwA324A26DTil+aMAlwVJNy1l
g8CBE09Z9Jm4aSvq+w4q8t09eCW5zpJaUuBHtgULwC+FIvESZCxuNw1uvOMyHKMVQ7QN3ogCUMEV
KuaX/GeeSw6pKhAhfKHQf1kxLFvzxiGiaB80tVTBfal93W1VNndekjqkvwqN+E9FXlsDQQRRteCe
UYdVVSI7tdTPvSpQT5MsUoOC7vIynjXf0Dcr8Og8+UUNHvZd2TxJ50Zmn4rq0+Wmz84RmjZOBrBa
u/AKaLoJHurwE7+qGgLtnizrnfN0csYrvjBo/fViWynA1Ys1ApmzD8lo2jgBOqWKTDZ/lBBztR88
EHzMXlRkCdIt1b5Iibv1od/7BIZqf1s1sbeynWyrcJrCd0PycieUAYdWA/fL/2oW99uIRgG4EIKV
uPXsWyUGZsQEzlwwXIFqdNB3/kbX/RcuQrX1gmy5G8BisU3LNlwZjG3dzYOBydKNlhh9sQ/9cGTZ
4br9ZJi027d+SRSUfqpeHJy8OfjFdSqDPjPMWfq90zmQctl5we+I7rRqE1W8XfXZJoxOQekNIiXY
rkVQ/cY7xvyzdL3l++XGLRvHRMxBWjpoVYiNM7sPJXnt4xflFpvLbVvW0Sx5E6CyQyAPjYwuE7+p
ipdkiOU1OZPQN4FyGRKudZ9Dy2pGYYCbPRXeCijAstH/QcfVYQa+KcjBpMUNg9BPIH6E5X1dvVVp
vbs8L2c9OL7dMNaiL1B+NeHba1C5BNOdp7/k9BYEd8nl9m1ratjq0lFk4wja5yfGm3xKXH9G9fVV
Za34fMM8a9kKP5wgeVkE8aZs5gO4B1ZW1fblhoVGDGXMDC93u5n9lNlPEv2KvDW6RdvCGiaqZT/r
acYJNjiPIW59hdNshX6KAZGQ5bLiDS1b3gS8zU6WqbggIwQC6K5usKTdtFxpTybcrYHaM28LjADE
ScETLt7TYRjotMYXaZl8U8d+zlKClQQcuAmWDViZDmPGtjr0V3a9Zf5NKfsii6giHtQX2/p+5M+L
V2z69rFkd0i3bC9vfFsXp5G984JNtDRxqDCCqvkoi8MMNeI4OOFAnI1frdQt2GbJMN4AKaiqBkvn
jqYf6j7clNkhytfCB1vjhuV64wIGrDacdoplj0shD7JgtxNb41S0HDymmn0+RaSOUuzOGHfWmYx3
Pq0TWPI2rbLrfLcpbI97SUpHVBHsULAr4zTxhFrxJra5Mew3jD3ZTbWednjcYv3XUH9l7PnyvrFY
rQloq0+VWqAZwb4ZbkoH1WY/L7dr+WQTyNaUckChGfaKym8H9SuHvO748XLTtk8+mcC7rc4KcOpF
BWTv8mVfO3u+VmNk2SKm2EjQwUSzGZ+80G9x/lDp71n1a5wPl7/aNiGn3999dUwWdyIlPNMCGGoz
LRBNoSeSh93l5m2Tcvr9XfPOHBY6B2fcTnMnevL9gSZp4c0/Lrdu+3jDOIOsm0AthqkZu8cUyr5Z
/MDr1+vaNnxq5zdZDQYlHO3VtGeq2I6KbdlwVUISPHaGX42dWQwQI0Z4Sm8y9qFJV4Il25QYNoki
7MYNKrRLi+zFK9gOHOQPdZCvnLWW9TQBZCBKq3l02oxelD5QIP06zr5dnnBb06dE97utohvIxQJH
gKYRlpKQJ+lcrcQAlkkxNeubHqx3XSOwlicJFa//Hi3LbTwH1yRAQt/EjdUqpihtgCIcCb4M3rcy
+KXyNTT3eTApGj+N6d20BGXqusvAnZ8ob3LBled8zhsU8qMw7F5p/CKd8Fb09ZeKsmwTT0t053kR
BSWMe6za+mme67VKGNsCGbZMBaEoV4CQctN0u7QcgWO98snCVFtxxJKP42ntc9rvSdRCBrrea0Gv
O+RMMNm8RMihFiMEZUn+QnXBIONCv9S9tya9Zpsaw5p5xMJgDBAlUPcnHcRmHNh1NwcTKdYSp4zD
k48dwzxZ+DZNqyTMny6bnMW1mMiweAGfZAWC0F3sx6A+LA40jg4iGx+K6SrOvdA3YWGtJ8F+OQ2I
EaYAwT15DQd2ncM19VRwo9KinhHYeIO3beJoG0Lm8fLEWA4MEwcW+GyaIe0+7rR/N2de4rcPav5+
uW3LXjFxXzqgkXaQD4de+PjYh+U3yFWtXNZsTRsW6oIJgJUenLmO9mPznxx/X/fJhp9dTvldf0S7
XnxQ8ruerso6YXcYTjbMtXKgYDDt3G7fiaOqV2Je28Y27DGYSV4xjQOfBp6TdAGuA6C1/co6r7gJ
clI8X54X2zYxnO1Mq5Frjc8fyGcu7wnK14P2uvjDxHd5YRXG7gDD6UZ/W5bhboq9R74aYFs+3QR0
iWiSCwFp/49gBFOlDMofQjZTErbkyu+nf/utWKWF8k9PKnH7GDVVssQ7MqyY5ykk+KfAIvRNNBdt
e+lIIPZ2vjfvPQXaaEb4pqagvefluAc775cxZ/nu8ipbNpMpMx+OtK/JjBdkr0GxRjIDzz4n7VRD
QTIs5n3MgUu+zlERw4Dl5Hr+5PXTLgv7JCTxoQ+GzQB2+csjsZwPJtBLd37oeyGiceoXezaXEFFN
neuONVMIRbdO1hen9QYPXdW/Evly+ZttG9Uw5TbNs/lUBL9jyrnTM7BQbEw3Y1b9vK5904ZPlBlE
w85AZZ3US/U5Yii8rq/Tb/dNKFcN1UmU8WJapqre4a6S9K63v/zlltU0QVxdtICk3kHTUtEko+BL
7teoFGxNG8Y74CUiHHtEtB7TCWiEtn2wpnhna/pkZe/iWTmBYL70EYvVkDfeTaMmyL9kZCUmsNiq
idyirJsCNUaY7nR6mCJ5YBn0yUcPejfpWhwcnz99/kTq70bgDKPXOho7smKPIETe9/6PLrvr6GfP
b5NmunfXXMB5ojWYpuF3J8GWLpBz+ivLwEAWgziuT1OxgbZPlVSELjeAU3igKiebkZPigITHGpuX
bZUMx9zxMiAVWATBmw/E2KfiyseoP6Vk7+aOR9BqpRHaRS3kBgzFN3NFtpfNwXJQmDgu7YKRNuDY
WH53M8UP3fTDY2u3MMt0mBgupE0KsKJDjBtMNU0yCrDXS28VYHKa1DPuzIRv5UULZnSIRu065fwg
tQ/NAei3qOHbEIETjqvN1NWJWqLNgHt9AK6DjVLRyt31vMEQM1kcl2mGjC5GBmVqqO3MAKxwL1oS
mYYg9g26taLI8/34po6HlkhOVkDJ7sCYc8Oo/ySRBRm4vCkXuvL0YVsk42SJVZvzFrU6u7acDgVx
E1DcJpf3lq3p0557t20H6i5zkcFJCP8uwkOTL65TYvdNdY5hZGSWEB/aOf1H3r/xegVtYJtv4+iQ
eQB5gwXrOozLi8Pdp6rYQjw6Z/118Z0JGOuDApwlYILfieWGhE8uvenSlW+3WLIJF6MNo6BkFuUP
SPNEdzUqO3d/CCXLMbryfDMRYxMIpQvntB2pkx1Ynm9ScAlc3ivnv56YBOxR6Es/E7DUMYVmAnjF
3C6Jw5XI9/yyEpMqLeN1S6HSC8ecvwzx3TQ9Zxo15dOvy99+fp8TkyStikleuhwBIq/ve+crDVY+
2zYnhmm24B7vYviTnYAwaJ920MAok2LtzdM2Kade31mn63EXRxhsKI6+x84L7pkJSsQ2fv3tulk5
zda79lNX9SkUCRBUeI8BMijgV73qXCEmA1rYQ51cBmgZh2HTlssOHKdrSnm2OTdceNb1iJ0HzIos
QGDZ3FTiVWdXPTQQk/dsTIGA1CeP1QARWT5E3u7yTNu+2QjGQ7xeg1ES9h77Oyc/6vZjtnaoWLa2
yW5WTjpTacaHHXdQWz0O2RvE2NYy2ZbvNnFROeldXjOhdnHf3IAc93ZEFX+j3as8GzHhUVU7R+4s
6LCrQ3W75NBh6q+CjofEhEch5Z5rPeJAIQ69h3j6DunlFdCybcYNs5EZpFEinqodn8qExcNmFGvo
UVvThnebe+ljRrD/uIImkXCbEbpZzSrB+/mAjDDDdAYo6EDNBpGE8JwhWQoRPmRsrJ+qWD/qoPI2
EKN+GRov3IJ5MYQGCrSYctQjJ328rLEsW4ZowmniVHpNz2EKyrsFg4R/FeliSEw0jTuD77wTbNhl
ndygGHgDXuDtZeu1ffLp93fnZB8GhU9VpXYh46+o1MCxM8Zvl9u2WJhJ/9wXLaaaOWq36DRxxYfK
u4nVdY/sxMTP9JC6ajOSAeTiiq+KyrcwLbd+kIWbyx9/ujb/G+CDLf/viYmdovM6iDIDnzP9AmPG
cig1QZUJdCx3TC7Pug/bla4sa8DMruQM3lGKRwGt/ea+GWbvrXEC76r0HzFBdR2vwnmKaqzw0iU0
njeFuopMGPvydNt+t3lAWO907XB6cpjCL0WvQYaC5y/wp1xeAsu8mKg61oVhPVI0T/kRxDibdJbb
61o23krkODaurnEWxc2y7CqceNu4L+eVo//8GwBlJn5J9swZRVXJ+3roxhsukFyM6VMKOmS5VHlS
Q3wMUGIoMzjp/AIe3Z9XjArdsr+XI3KdJoupgihqkC5EJBGXbVhvlw56VL+u68KYuFKGJXMDBQr0
dugPKeiw9nPu8sN1rRshZ0AHDtmtCkSTBbhl0xGcMLDqq9wmpud0TL3braKBcCRY1KLj5OrsWY4n
KHpWrIUTZzcrWj/9/q71OpYQ8x5GtM5aF1hB2u2WrOuuMWK0bjjPtCrBDJ+mxX0ZN8gUE8chzT0y
5G565dQb7nNS/dIE3ZLfCwWtxIS5LTauDLVYsbizvgADMM446UoqI68fj0ojH5Jmom3vNQjvcYeG
ae8v75/TLvznzEYnRiiqULsjijnIXiRCOdkG964HcRVNl2MBoYNFzGvRhmWxTaiTYicqGFBd3ffc
de5lCD7XSRfuylxZhmECntw6JREOpuyljNgTCPPv2wY1PG6cHjNZfRnq6SrONnDDnj7g3Z6dJA+j
Lo6hu1s6+Y6EgBLVc5clVYzr5OUlsay7iYSKFF6MwSU0H0kPDpOo/d4X4M9Cvc01vhNDMI0aaWpf
hnI8BmSibeLq2QVNMYGO5MoAzl5U0YFh164jgjRVZDgi7nL2Muaf+Tzo/aSh8Fetj8M2T4aBi2Vs
R4gSq6MgKMjVS/+dQBryCWXe/qfrVsKw8JPYKKRzg/w+6MQU3uW6SL+H9ewvX5rF8fOVLK7N95kg
qdrXUzOSDpsXcpAIukGgf6KIS1jqfJ6cPktKyIA8ToT+rNL4Mc7775eHZzNJw/bbLIfEU9+I+3Zq
2jYRgOPrhJLAWwNsn7zomcPFhFExDkFSV/H0pQxqvpPO+DZBAGYKl9+tR361E15HTqqAV43GZOTi
qSMGKmX1LEMUH2GtdjReZYi37DUTWqVcnopcT9DqS5vPPargEuKCzA6kCMl1X2/48ZpDrtYrg/RF
qbK9k8Xkb4XjrD1L2z7/9Pu7U0t1KSp++nY8guV8SFpUwG11MeQHCLiuIegtmykwjD6AkgwIq8Ll
pVc0Bvtn6oYfNCidX66bH8PYo7GnXlXNKMqpWfPqpu5SJuBAX43LbZ9vmDrQGblKxzF9EVEx3wNx
A2BexeKV8NZyIgaGK0dl/zieSnePLm978hklEnP14BHcH8kEsPsefwJX4OWZsvVlWHUa694Hd+jy
wkDOsyV5XifEG8RWKNSdDn62htq3zJiJqlLOQLHowYTozf1dyzJPABmMV3yUZcOaeCrIFoVlVLLp
ONfZfOOMo58IaBS9xgHc+uV5snVhevIMZ8QMSN5LGy0a+pEBuYeb+s/ToBW4rgfDpvsiztwiCudn
piY1JVIST9+UQUO/DKDYJysP8RbhdWYirVLIFbt9o/SLDnxoLKnYT/UuApURT0A21JB9CZ1heWiA
xZ0PQVcu7l0NvYh0GzhNPSG5miLPh3xVlO0uj9u2M4yjgKE2z4NatjoiCEs3ELqoDg6o1lfWzeJU
fOMk4HEGrSroPj8TvwZpYRregVUpSCa+/J4aHkF+/TlDodBKb7ZdQv4+OfuQCq8qHYxFI4PXDifK
WcUH9tLMCrrwlyfMNiTjeOBqHgFZwZAESp83smiehPj4J4LtJfg9tYSMrpNmdHu5O9uYjBOCdw1o
kBy3O3JnrnZC481SKqe/9adFrWx9yyFkwrp46deRAyWre9Ah4Gney766HXpwY+oleVNcxcMNYa/T
hL7za5HvqDmYoZpKyhPmpIegd3NybpfnybKPTbKuXqoFAtfZfIdDG8+fuSyeQu7wr5dbt02RcTpo
WrVji8f0Y68USIAdcEWBe3jYgBKJfMw4lFgv92MbxWkXvJsj3c6tM5X1eJQnCFzdlu529FdXwDaK
U6/vWgdpa6Q85jp3blSl+5RDoaetskOqnRrYjVXRE4uFmJCu1uG6Zu04300j5J7rZdoHkJ1hOEw3
p0M7DPvvjtTfLs+YxT5MjBewwiqLQw1v3VfVBtcldwd8Op6emmWtLuLkZM5ExiaLV+1kZPS9TB2n
OKdbN+A/45oWu7kQPgg2pExiV6xF4bYlMsxd60EPSGNjAwRi6ryknDzUhZNyDDq+6RQNAVt0CVIN
T5enz7LhTCyYVsqJarxcHN0h8g+qUcXrIOi0crLYWjdMXqTQfRpaBhHGkypjnyPTWjfL78ufbpkq
77Rc73ZzD+JjxyccTy4x2CM5eDWSdsR5cgr2aeP0u8vdWDaYd+r+XTd8GeJy0Z0HifnRuW3LaMvq
qt1O3ry2v2wDMYw+9ZhDCs09yKMDTa+lu2z+3CRZNYf38dyuqRDbgg8TJaZboSs6VPoO9FJfBSZr
o71e7aflWUAJnnfuoXUHckMqyAxIJ3hwBicZ8muDUBM61sqqkJUmLsRNi09lLdp9l66SqJ9FwIFH
zPT9i9vlC/P0XdrWh6hgbDvR+iB6nyY6Buph8vgXvF/u12/ktqcAEzimacvRJcN0pt4hjePHE0ez
GPpbGYcPUQ8ZVTb698D+fRw1nsUvb0fbZjEOCKT9XTzuh8Cd5hA9Lkc8H0/gj7kfKGTEQldEKw8d
lm1vwss0nQI9StcFAJ7SJFimLdQnaOLjH1cNxESYyQjEyV6NDjgBay76WzYyj9meptWPhZf9/nI3
lsPbBHmxGC4nTZf/dwQN0YMUQfDsFojVALS5QRXBVQI2lJnymXIkkM7olHvE47L/EEU6+9T0CHUu
D4ScVviMG3KNY2JK2dD4vKPPtay9pd6qQY7NNod+eSK8omq/tgr+/UbVTVq/qW4I2k88BIVsu620
KtziFtiCOGK7sJp85z9GZzf4wCJNyilJR3AD/R5xiatkUuUQL+o2cU/SkSRgZagzNxlKsGJcFwlS
U8JPI6VSZI3L7zToYn+Idh7AtrSMa6T157cuNREsOp3D1I3z7kh80XyamuapBD5pLzNd3Fxei/N+
jZqkRMKXAfylCI+uM87f2ywG7VVW4sHjcvO2AZhXjCWfxrrwm6NmMr13O9zURduIBwp+spVbzPkR
IKf1t1dLs87Pi6h1j9FSzWkih2kBsV02VbvLQ7C1b1z8QMhH5rlqyLFswk7vg2ns0+eC1XW6kjE6
P0fMxPqpys9AmceXI/GKT2kFlPGUjx/nYV5TBrR1YCxC2kTu4ucdv4N8ursvKzBHgq03TcA8deU7
oon4w0sDw2O1uxz7gRSovYKUVhWybC39cX4NqIn6a2OHC+VV4XHi2XxEiSz77U0guL28wucdLjVh
fyyH0DqJZHjsZXivKHuCR/eTshNl4lYIHHC193GoDJCd3F7u8fyKQFb97z0LOaI5nKUXHMsQauhk
Uf8pl2ZPsdNFK5vqT1D37xmL0sK/u+DMaSEJ6Ipjjci4BGcDWQq8hQ+us0U5TyY/uE0u7prUhdz3
5C4Vu0Eluet8AOVr9DUYUqd5Bvt/Kd9aPrXqM9SgqulNIP3UPvrltAAFeN1UnKboXVCqFz6KaQj4
B9+tsvx16XQEhpLaUYL8aBZoj6yhAW1zboQb0UQB9ydN+78woFXAYAIJe/P/cRJZejBBcGwGdL2r
SXt0G/3C8Ta5l0L7hwba7c9XTZaJJxdsbBySes0x4tg3PR8/SgFsxBytktrbxmDuTDKAnJq59RGP
xWRXDtiQAS7amzwl/srL4fm4D8nfv1e8XroyKGbqHdMxbja1RsOliMIk8KL/stpdK22ynBkm9s5l
POUTyFqPkEZMb5ma4RZARDSsLIVtFKdu3+1bSIBEUZ5pcgxox1C5AH3gIFXunrLK3VZI/24vL/n5
qI+aRGRi9JyI9j6uVD7Ud6YZDSsk7GSSl8u3cWj07TCunoS21TeuHm0wllPjx1j9ailuXU+dxODg
KUZejSv2blsWwxlJ6btK8qI7Ts2U+dtodsDJQmjfv1yer/NPNohd/14X7YBHVBcFOUpQ6iOFqegX
PgdfoyGM9nFbf57BCnOXOf0aAbFlPCaySvM09IWnEeEsWjxEg8JdhiK78np5OLbmjXeHUoMLmGre
HOtIALELlzQj43y5bcsW/oevTA491yNueqks5N6Vbg44yRh8wsWa7aCwvfosYNlWJtpymvM4rfrU
O7ZsLOotCPELuus74bFk5grCWdeN59T9O5MMgASEHxfkqF0VJhHDIwDtwLE/uME+HJdwhRrQtiSn
399348bFHKN+71jzUv2e0tnPN5CRWoMj2ybLiDf7cMQjph+7R53jCqPiMvo2UKx7I6N+BTtsOVNM
RGagKMQ+GpxdLER00+F5UZwM4nQjpqf/NRJv85fXxDYaw9w52HOdYamwJi1u9ez0DBxiYZYFhUqX
e7Ath2HwQVB1jYsk1zHQeAXOoEfm6+tEySg18YFBWeZqLgdyTIXf6Z2bnZjk4zYrV6bH8vEmEDDw
PFq0HRZ7It740Z1j8mXMEEFfnhrL5JsMZ8HC/R5aH/5R8Mk78NET/uec5DHdOo0vxsPlXmxjMPx5
KX2idRjHd+D8zr9LcLx7ScFAYHu5ectmNcGA7jRg/0CU4FhW8OOt59Ul+DhPin8TWP+2Pi4cN/kI
zP7+cn+24Zx+f2feZVUtHUjD/CPLK/eNp90cbUI3J2s5Klv7hn1HMegAWp8gLsmG8oM7dXO+z2oZ
rOF6LKe6SXpG2ql0C9L4/0sjgDrv+aSl/HK6wSzi2iDORAnWA5/Svsj8I6TbgCGQXTWTOx7m3q84
1eQmlHkxPV+3IIaBT5qhSC0Y8te04v6mdUC5w2m2lqaw2IgJECSoNaairnGai6D/1juk/KWLQO0y
qB2vmKFlB5sowcBp8RzI++rYVk7UQOS49lG2QX3NfwmFonuWcJH5BCQaC6jktlfNmokYZD649erY
9Y6ybup9CUEMcB44jP2+3Lxt2gyjJ100pe2U+/9785QM16kxFTeZKK+i/AdW/9TzOzvk1aBrmXri
lbOMAqCNjLi/UVnurIH5bUMwDF2N1cBLNsILDig7nqST3pDBaZKhbfMV32SxxdCw9akqliIsPHg/
pCmmCeT2ca1vA8q/NB7gCZeXwnKghEbQDrr6KBvdaTkyZBDjDfcdH4m8ugLN9uUObPvX8OFEEVrh
tQIVbqeIZMp7/+EUUgclkq1QCg+TYRrHlcuhbVEMY6/raCgcqDEcXeL5WxCu/e99WxXBVflvaoID
y97L2gr1R0fmd+OfpxftTWTfIBtWjJA+uTxlljUxUYFlJpc8g4TAkVGlbyFxs/CkqNN4Dbpha/+0
VO+Mo+UNT2sZLsc6zuIPQtfqv6FdFaG2tW4Yd+14jHdK5q865tNBCsqbfdFyj69sKFv7hmm3dZYV
kzvjbAKTkHpRKEkGqAXSYal6u27+Tz2/mx8Si7GmiBxeUzwo3aH2s2oQ1br1j8vNW+zaZFRTFS0o
yeLl6PtztFva+dvkQvAgwK35EM5XphmpyazW58gedV3hHXXZgnSqDiJQMc5OD7jV5XHYFsKw7L6C
vJ0HOeVXGBu7jyLSfcyDKwE/gOX9vQjC6xa8M4f9a1+W8+cgwGsCmetwUwzNdaeFCQYUbenFAcLO
o9AQDFM9e5qWtD0gkG9WZshyHpmIQAIxzJSolt3VTd/s2rb6Qsqs2/lsbafaOjAsWcySMUl598oL
x9tysI1A2BM6pXV9nXsw2damrOMgtmrUK56vC7GpxRirhNRu/HR5D9kGYBizVoLmo+92r2A7Jjd4
NHhgVV08zDr4dbmD01PHmZds37DlieXtRMYeHeCx6DaoSZh9mMYizJ7JhFfubRlql76wWTrVIevc
tYek87YRuYbv7qFxXcaiUR8Cx/MPI1Vvlabp9vKYbI0bPjvI816nbCavHBeBshm8Q9VDmPa6xg2r
lqDMdkrdiTd3dMR9yeiTampnJZtu+3LDqGVa1gBc+6DOx7tjkk4onMrndO3ycn4z4dJoHBnOPOAt
Ow4f07mo6t9pHErmQd9TeFLvZ9m50XUppdBM+gxMirKJuf/NRYh2E2aQ6EP5QwdM6jWLEJopHh5m
aVf3BXmVwG5+bfO2U4k3O+Xa9593QZBp/XumFEMqrI4r/7VmqStuynQa/F3kLctwOzhU5ttsYul8
5WAMGxfIGDExVs5L2UQEzyBFMy83MWnkGr2QBYESmol0lfchWaJZP/ZgwP8ByXtoVyQ93tf1Huxw
cT1uWhG304YN7ESl0zZQknK2UtImnzZjldM1Bi3bDjTMnse6rZHj9V7LDtD5LeVS3c0FlI42MY/I
ypuGbfEM81dTUA4Cc4qj0ouSVEwZyLpQEQdwQhBmCbgNriMbo2AN/3uf9G45R7GOvVcRlwF9CHKF
dyw9j8tVHDvowDgQAuYXWZkXzmcyVP285Q7EcvO24Wu6SZYFMbNqaQotuakK5JvroYKvJ111N3TU
gS8m1zn50EyrBZHb4Wkd1Y6ohmSPrl9F6XHkw6ySbtEqvOrMD00ai0KNqoNorXzjKgAPL4ojdo6f
reHTz5/L4PL4e51dVF2gULpDvpaAZCbJ6VKoBJTCa7U8tvaNI4CI2EfevcY+8gI23Udj4eeHdFJO
u3JXtnVw+v1dyM5ITQIe+PVd4E1Qg6uD+pPXrBZQng8iQjONRkbeQP2I5W/g7673YRPoPS2HasdP
OMu6LeYHGRRBEpO1qMW2bQ0TT/MwltE48xdXDZ24V00ZikT7nht+dLTgYuVktnVjmHfNC8Ezv4cu
dU3rryiMYY8pEE4Paerxb5c9ma0Lw8BzcEJgMeb8zUkDgAIULQ7pn0KovMtXYEKW89BMorEW72Kt
J4o3MVdir0vcoACCbrctzuEim5ergvnQpCnQbiu6AFJ7b/0ytNuuKKutYMUXtXjX9mBE8xAbk6xs
m/ytGLSz4Yv85INwZrNM8vmqxTBTaSwI2QDFifzNEyxQdwvAEvUmclwUOkaoKpr3l7uxLYhh7ajI
jgtviOo7UurpPm3KeRehHvyee2W6a6NqxQ9atpapDAT33vQiivM34rrVbalydzcuIGJIvWEtGLaN
xPDnTq49CZpi+cZC39m0jeQbsKEjCTn6v+OuW0M+20ZimDshC52zcSneWC7IiOMXx+MG6NbivnEL
59PlVbEckSbTCYgMhTsTnuOMB4BbR+q/nrBs5S5ta9wwcxKQLOdORx9S3XRQok1zFYr/UBG8eGuH
laULM5tWjj5XqTPAR8U9dKuLoQvB97iE/VrRieWUN9NpLB45aviW8sMfsIRiTwJ1vvWU3dQF//Ln
vdL3nGzlNLGNxrB1GTipNzd9+YEUA9sIkIce/Ta4StCQhqZ80Dw4XjDNRfkWL8VwIwolHojyXpnX
fL+8mSw71syrVc6yTMB8lm+e+3+cXUuTnDqz/EVECCEJsaVfM9Mzfozt9tgbwsc+5o0AgUD8+pvt
b+Mjm+FGe+VoOxBIqlKpKisz+9zWCwDy17AKXCv0pjIzd4k2qJFFlTSsfsmtf+rHBDxV7XBfkI8T
AtE+2wQfXif8zwQBdyk3hqluorZR9QvuBvM3CH/JHZqmzK6awYivrkRqpc5u4ybhbnlNEj9VVVXX
L30FIoA4KHzv37wsvA3Hu7YqznkOsuQwYBHmjHnTJ0Awqv1Myuc+mof968u+NlmOmRM7BnPE+uCb
7NHIkgTtI3CbCuKznd5F6UfUdLY4h9budG5prQsLSkbGkksXAJhLxl6Vx7KqA3AyIBUeV4SE3/ui
4DaGtgBkaovOXAl3QcLz+qeuGKhbd7MeH6F7mY5vLJXjYRpM8Nbnyxa+bGWl3AKbEryo09SrXxZW
N3FYDXmM5kYbj9y/rR2Zu5QcOgn6KuyT8Y0Y2bSzHHj8NEzvGin9jfBxbYquH/db0A167l73omhe
lBqy9wpt+RMz6eW2+b8O+tvDWRV5KOak5RtqSYp7bj1OfoBeQF9EN54oboEtzAuSNZmsX0ZAM/7N
ilo8gMJCbyB9fvWN/sWzuKW1RELatAo78o3qJVB7j/agoIsjIxcwd0MglKmXAV0FOtg1qmwUjdss
H8WhqHlq9iMJQNlwFD0QtOE9ih5dOT0iy8f4zzrqGRRHKn/qs885pQFH3y0R+fvQ62l37exBf3uh
GxsDiFuk/GQQ3FXLCft4IRUo+UhQlqhXLVPX7WjSRF0YK1BcU5BJN0M9Z99TITuWbfiMtV3iOKXa
ahChZ1H9Ygdkf7jQ9lCPW2wnKwEadxxS7hkuTAZqeHVVX0eZ2kfrMeKEuEJfxQnqQpspsxWLdUt/
SVXzIVKsvNhAfEQwArWszhy9dFOJfcW3ulU/K9FfqQpdfUnT2u5EVnvHyS/bHAmdBY0PvtDfWzVu
SSqvTJxLDsJsG6UtKdSlM/xfm/Gvial0uoMY0xNg3sDy3WTFf+gvcR02VnTlpaYQfQBsTMRzi7a6
257uOCCyIKMEoYzqMln4/jJS81evt+rT609fWxDHA5GKBGIUk7qwX2BQov9J8sj/B/217HC12H3Y
Mvr99bFWjMStCQpDrTdES/2SztMYImdoavtB5NremKVyq4EUniZK/KC4MAmMHgkQyCY9uGwiu7ml
1izEMfS8GPy8CJroER27eTz25o3MwY3vob1sY73XRnCsnVWSdmwm9QsP7XgMC07vmGrMzqjNsuPK
QrhFwTEcwiUyefRYpskdNbiwViK6DQsBYWjnTMPRi0QL2HjoteII1r5nAhGpOU5K5e0WARQ4aMGz
LUTr2qdc9/VvJ2gHsskMsE/yJDhJyDMdWnBsSM8zN0nzhtwtDtq6RdW9H9tL7vlvacQrFedTlcRN
N72vDL+1gPAHWUiOxKqXBPJRZXp5N2mp8jgkidm4aazsKrdECLE/OpS0VBeKG/1hQtMCwMxI7tRb
qJG1hQj+uxDCV5Ctp315SYkHvNY0Ctrtiy7ZyrGtPZ/+9/m065dkmvPy0o1l/s52VR7uil6TLaK6
tQlyDDsxLKhaFkF/ZUD7pJiA7601Li0VXOJN7i9wDbvNMn8g0IicwClxJg06wILGBDdVHaHN89/5
0Wnp1X1wjUDCIGnjcBiSATKGYGK96e1dRg+lcsJN0hcXySJcH7vZH/udnSHzd9vzHUMOK6rV4vn1
S2C776g1R7H0qo0odSUOcPWakgqsFzZDa4Nu5+4u5d699GZ18JfgjdjUkl/ZQK5Mk2ReOXFSN5du
kvWHMVvK94yBgNAY+eO2Kbqaxm++jhkBvF+WNqjzdPLAiqp9Y6ayO73+9JXMkMvkIccWmVm/Yk85
z3Ivpukgowf8tjT7xEJFTx996O2WB8GnfvpCg6EkZuPIW1sfx7ZZhN7ItJ3VS1oj4TzQ6AhyKbNH
1y14tWVCNoZZWyHHxIXWfQ3MJ3siEa2+oNX2XnZL+6OfNvMsK07qVzv3byuUCBVZYNWzC0N2JQJ5
j57nx4DVyW3NyLgn/3cLjHU0QGrdsAsAyyM7lGUWyZ2S/VaJaWWKXE0nC64pKodQveQe7tOTxWnd
BY13vySb3Rsri+1SeeRl6iXL0mUXXS7kAKbIFG6K6KcQaqENK8rj69t5ZSlcKg+N6v9IVJBdUqGb
hy7g5CFqENm+/vS1ebr+/ttC267IvWYSwRODEOpbaSZo9JLIVnFTNd9fH2IlMncJPLS/cMhLGvUy
cXT0diHt7gnoIO9UotVXj5QfeQ/a99fHWrF9l61D0rKzsjDRI5XqfA0Ku1ZB3rXzdoCvZPHsjR9C
H5Kor4+2tjSOuU/FXCaN8vNLB1CCveuQm5y+Af8dlRutvVdr+EtSwiXroGnDay2Efymj6AfN36uQ
P6q+MXcjbp59aeMGP4Ric0uvfZB7srNy6Aeesksth+LuV3gIWvVlY3FWDOYPdg4owNdhRNSLClu/
iQVj//pTt5wiX9JHysaNQ3JlS7scHaJDw6yHXv4XDcXD+dACnXPwrrDEpGtkeZsLdhk60DwwYlsV
/KJrVesdy7Q/7+HLTHYIKo/VdzftsD/YOcIwUQP3+QVnmd53VeufimUJ9q8/fcUyXXIOGnU1Jsuq
i5pM8zCi5/id6NrLhGrBl1z6+slfbuSI4n9wN4gwAPOMyR7A9gL5rz5qn4DBWt7ROSm+1om5jcaT
u1i+dLQeQCpaXVBwRG8jmt4rvRNoYtnC863YpMvhkNbwltkY+ZfEC48MfeAx2NdPoumfVNGcJFh2
42vbW9Gy26p1ropT55uu0XwJLmphSKsziWT3+wWYleHGTeZYvfW7Mp/pyC8SRM0vOCYLE0cysnTD
7v9ukMxF+qWlnBmSoPxip6Se9mqxoG+1Q9TNBzDeWnuTSYKd7b9HGa2roOqTor2A/nsASVQF7ka0
uAYjRE1et5e/OzDmAv1KTmytStiLRQPig2ggmSJNOH9ICGiT5nmTM2JtnOvvvx3KaAnN57av2v9h
JEahvoA9cblrFOTsprL8ctvXOEe/rLye00pyZGPL8ntdwMFMRVj8HPOe7opxC8bwd3tBQeu/H4NH
TktTUf9Sp+LrtbVZmuiphHXUQEwqEpyHtHquQrVxZK5ttuC/wwm/WrKWR8jWJzPfFYzYWJfhD4+T
n69P29/PSObS6CgwenD0j/kXjRacR9FM9YeMd5C3ef3xa+/vxPY1tEcLM6j2RedZ+kRzNt83bV+/
zeF1NhzK2hCOvWvuJb2ypbhYT5dfhUnFqfYqtPbNTbHFxLWyhV0oXx6x0dpsbl5SK8TnqCDso+oT
GUMuefongAvduOyt7C4Xz5egZSL1QF91UX76FfpFD7XXxxYO7Zj32Y9rmCShLjokALS8vj4ry+9C
+8D7GrKAI89MOY8qsB9Xfv3gFchZbDiZtQEc4wcBnCZ5ZJsXgSyIPUOnri2AiOV1+fm2L3DsHsgh
24IFVlyEBRcsWM35qRg3eZXXXv/6+2++C10aqtcyzR80CH/3+dzZY5VvtsmsbSvHukmtwFFB6vZF
5RN9k0tSv62ogLRHYfu4mZv3r0/RCukgc4WrRBOIEOXr9oVEzXe0VL+b5vp+KudkLyv1jnT221SV
ZF8rEA8ADCKj7GtY4F9fH37tKx0fYAOejqAWUy+WzPYIjYNHwTvzgMQGOEduLAgzlz5jMj2qtFmb
g1ix+ZKM+j5F98iGF1vZBS7KD4jYJVe5bF+KgP2EjPhw8OhmYWHt4c5Bz9DojvZEqS5jqsM0hg4U
jM+HovWP16d/7fnXcPm3LaxNHSyS9/wyqTI6ysWzp9DfagJae7hj3jakYdUzWV1YRpK3Ofqmnma0
Pt725o5p1zSwArTI7csvZExEywaU6XILF7xybrgQPrGEVM9d1rx0Q4DTwsuaIE6yyYBTgkZqY+es
mZ4rUFajFMFCWZeXCapDgh9Ei1LI42RIH95NFRftEgMKwDX0L3Xdt2GcFI2XHICV08Vj2uuGPJsq
y7wPE6ggt4L+v66a8F16BdAAq9QPSpXFkpFyl+Ygriry7CZgPR7vbIqOUPCZ05wcqVJdDI2OJu6n
5SZhLTzd2RVsQEm3gTbucZQmnvvhpLLy/vUN99ctgUdf5+s3UwG5D0/0nGJeKAPjpqLk5wgRp32Y
5v3Ghlibesfle6ASDjjoZY9N2u0XRnZhMm28/dqj6X/ffqzLum2DYTnWASSzZn1vu+Hw+sT81YVj
YhwXXgdDIvt+WY6Bmk/e8qh1dRhzqI2bG9/dCeJUXtJ+qrGowGgccz8EAc5WnmZlWlwwF8tFWaig
W45FMh5r+iUSWwoqvxJXfyS0hO/itAwq2ymkuBYIlB2jA4tFHOzChyJO9x7fTRv32ZVN6cK1eNJ4
fkTG5ZhEwzOfvGce8GPg9V9uWloXqhXJpNEeUhdHMqsTtDNP0EB+yPSVGaPeCDLXvuD6+29mBbVB
8PahjHQUImB7r0araDszH9pGbKuJ5K+5H6yEY7ldVUcMHKAYQpU6ZnmRH+hcJQcdSH3IRv7Vp1V6
S0kMYzkmTIc+y9C6aY8mh26E6e4nteUdVuzMhW0xIxWu++1y7JYpPCxzUp3aMEPVp/eSeE6Trer5
mk049twhMwLqrwU+dPlUBuYQqXJjt0ZY07+ZhGPITPmBERVrMpDOp8VZUTV+ycExu4salb5NE/tT
jXbYC7Q+Z1VQ3nIHFL4LkFK5AJ9a5mFUUl/j9N4H0WDfHBZ/6568ssFchNQgLdizQmOPUYkuvij1
92BvguRzeJhq9pyNN/Ej4EucaC3JDNSIWeofy6JooYmdLidTlDdVX/B052Qe0CqU6rrC6TObL3aY
Pgv94SY3whwbR9UZKRePYwW4Ui8dkon+bF6iLPhYZ/VGKnzFOlzJpG4cwLJdoAGq6NMd6GaPpPXi
iNnPTZSfXv+MFcNwsVAyKia/7rLlqJL0RGTwfsi2VN5WvKCLgiL1UI40FdhB6aeKDPuCPIT5hodd
e23HnmlriwUs8QhcVKO6k4CsNQRTt3bN9SbyF5t26RBow8va2IqeZJvfpUX4nOTmjvbDh2LI3wYj
eyjaaf/6/K8ssQuBCqOUQycXkxTkZRJ39XQ/Lf4hm6JDRfnP18dYmSwXCSWCJuvxRHtEB1L+vUCD
M42BJ2pvC2UCx4JT1RYc3AUErBfLt5RDYHQZNrUOV9yQC3uK+opzaUN7HMrS39ceK55tob8MpZ5A
hVeamCLTetumcqFPoJBLvA6STMdk6D0S18qT+QP0L4ctwrIVi3DBTxC8ySppSv+Yy9R/UEg+xbJP
8wOO3HrDLa2ttXNWQ0s2KND9SY4SbW0xmVt5MmraCgDXnu5E3FBVgspKsmCGTIs7G9Q/vwWi4Zfb
9qlj1GVjIABNQNOONKP0niQkGxDUhDcRHArfxT3lS1NHPLnyapOBo78saSCgALkhk2zu1pUFdsFP
NvPm1oJe5Viy+dMVu9zp4cMVoXfTBLnYJ8GSMesCjXtmJ+k7gVDM7hoz6C3Fs5XldfWMRlEjdwWY
AhZAT1P3oJOSJvdougzVu9u+4OoGf4uMhZ3DWeOaeUyCpdpbbar7RdymNSR8F/oEdSoIC4wGT+/C
jxpH//F/NtalTeybzeT42jRdf//tI6ZCtTXIDLDKJfkGMaMfEdr9brsuu+inicoIV3xs0hLQCkg9
IaUX5uMWO8Ta/nTsF2CUqZ7qGk+vQNCX+iVUgxFw9a28MdPi6hYtnZfVAnyxx6WFSqipKu/Q02BL
OG7t/Z1guytrNKcJgbsbaCfQYwGyVUavFx6LJPtNO9RFNuWQUMl7tKIdkRQj96yY9TfeU7WFql7Z
Oy6wSQUB7yew+50pqB4uSvWmi30dbFH8rD3eOYsTH2JUbVFFZ40S9zeAMoAL/n88fmX+XTAThHu7
jmdFeEbnvxgfBjKMzbEYKZmPgw9Kvo0i4NpXXIf/zcBGUeaQs5nC80haOh4paip0pxtBN1IAa5/h
GDBSXOihDQp5LkFEm5iw2v1PGYh17UbkvjaCcwyTwUQAK3bXjCACFdmk+a4boJMTIOV54xCOLXeA
sMiQZ/KckjS7G2foXgIEPx7Q5LaFRV4JTl38Ejjll2Zqg/bO+uHHumgf8rL/xyzsPN8GjxP+r47E
35Z6KmVWJXM5neuyoB+YCIsO7USbNOkrO8nFLAnA8klT5/KcA3a1ZxV/5hXqpa+7ipVFdpFKgIIX
KfLVwTGpgCkAjOQeqKI34EUIb0u8uCilaRZ1VzdsOiccjGOyQlKWYi8dXn/9ldX9A5zk5dPsz35w
HFn7gK61Ou78es9a1FtLqNu+PsjaHF1//219iYIId5NKnDjoXYxJUvNLb3r6pikgyfn6EGtr7Fiz
7qZqiPIxODLSvvt1HHfTFsfQSnbHhSNB9FWNpprM2Rbj+EF6KTmPszyS6y2H+CK/n4yWT1cVGFRN
f7z+PWvr4hj2VNlWIcSgR7RetHFej/TA2pkcpx66iTwsUDN7faC1iXPibTEg++lVMjhOpfpeMjTX
9cNtLDfC/0NnRqVsGIAYPRMg0PtnHYbQfI+DMmjphvn9/fWJi0vKUcjPII8yn5kZoaoB6n2x7CqL
lpLXp+fvW5e4gCTNqxE482k5ASOojtcMj6SZOrb4y20DOIc1icrSTDwJz+Ws0qOlCFCZVd0+8trx
xiGue+w386OR7ocgVMGRZGN3RyP0blc2RHBW241M5NoqOAY+RhUrk5JMZwDbsLTIfEbkXPlV3/y8
bZauA//2CZYYiBJA1O44BihR6QS3BVl26pz1HblxpZ3TOmXc9+u5C3BaQwxbGOjBoMfxc4bT6HDb
Rzg2TbMwEETjZpJKhmwwWLIRmHkpT0TsZ0no3RS8EpdCTLVhsZASgQ0TzfglqZGr93Uxf7vtI5zo
2ybd3BfwGedOto8TmqHf277n8QIMz+WmEVzYkQqR0al7GZ6TQnzVBkKNEOcp4yUIb8u3ERdwpNko
WN/DmxI2vc9rBAUqM8ewmt5n4Hh8/StWTMLFGOVTEUGFtJLnq7DN3bRo7xwukCp//elX7/BncpK4
9GE+WFkiXHrwBaLt0eBL9Y4SQfeNDlCGk020yxC3bezbtU9xrBt8axRlpno+53k5FztQ/HdmzxE2
z7ftWOlYd2LKppekms5lDoqZnUTx/FwklX8T0Fsggf1f78HKZTK8TP8X6iuc3QBF86/R0m4Rh6/N
kGPZKiz8kNTXCy+j31K5QC2A8GQjXXKd5r+ttXNCo/CJy3+IdIm09SMkue2hjIL54Mm2unEEx6bT
aPBkGobkGPQeLtP5PO2ROfwAzupo4whamSAXSwR6g4RRkbLjaPnXmmdBXBggu183hpUJcnnChAB7
V7Ww8AwZCHQgMQLKlzhdinGK+3EZ+I3f4JzU3TJLDiqJa2YSLnAn0CQLUjJc6l7/irUpEv/dpLYb
BRJ74XSGgELE44kOXb6PzIDxbhvAMWMUvuqc1T0/aRMBzFU3nqq/Ry167rdAB9dX/ctOdcFFzHSZ
tLmF5wYD575sxKNdxDudezL2imij1ro2T44xJ0EkItPPmBaUvqudjpAdy1D33L8+S2ubyTHlcvaQ
DCuv+eeutTa2erZxnZZweGji2FiJtTEci07ZXCAnlkznX4CbpLPVXofQCPU68Oy8/hlrS+GYtBqs
NV1S2ZMdIA3cV89ajTuwtJ5liOaG18dY+QyXH2xM00GAC9ucNYhd9+kA5WtF8yGGusvWECuL7TKE
TSBCLlmoyTmtRfWFdcw3sce926hSBHExYcrkdYU4NTx3dM55bJthzt8uI5gHN8pJKwe1iwoj6Tgw
AsWjM2DMOlYWTm8MMnXXCYiKFAHEcFoizcvrC/L3kiVxQWKqkF4h+4mcoS0QPIO9y+zGAF6KJHQ6
pCMEwpQH9eHAB/n96yOubYHruv0Wl6tk0ou1PW4vUCd7B84odOuMndnprOm30IRre8AxeMjnWb9g
HrQ+M1ntUjUmewgQhxvuZG2B6H+/oPTrUA1FJM6kY+oTFM8+iAIPBwFSfm8j8B5kptriu1ubLcfu
oVs6dxHitDOZvb78JBoaibtE+wAKwUFKvaVJtjZjjvFDNoiWpDXinOoWXTpTo088DcfD62u+8nQX
WgZE5jQN0hNntB98paQVD32NCuPrD1+ZIhdcRuYgmyepxHkKBnbAXbuPSzqQo4Fq8MaeXXt/5xyf
8ratoC9HzjS8VnhHXrMiDlm/9Qlrz3cOcjaDnxSnoDjnuH/F4HH27vsgvTGScnV2qLfU2eL701k1
+cyf547X1Rs5DKrb8FhrK3D9rN9MGhIfBTiJRn5MEl6d00KZuynK6ROv6BZwaW2GHIsWyGkmJK3E
mXq0E3FXEpvvC1/Km7LixAWU6WxMLbRwyVmUpriroQfNENWOxZPJpNhKaq59hGPM6OgK4WZzcVY2
j+Kyhb8ITdveaGSOCdvCG7xMa3HWE53+pcNkAPpJInJbwsaFjiXcBKJOPXPOIw3QJhQIYmo3k8or
W8iFjS1mslPUpsGxUS2J9ZWOiNrgazoMW4S3ayM4Niy5n4mibcSZTVm5FxT9L8n1RA3qQN6EaCEu
aqxrQMwd1mOZxSOUHHVbG4C8IDR9k59zkWMj5S300TQ/57OU+8T0+hN4lO1hQspgY4iVDeoCxywf
DXSMoJGdlP5JgREPd/ae33ZbcSFjrOuHGnLV01mLoexiNcpi3IERstrIxq29vHMsIyYChWq9YPa1
4g+dNy07dIJPN769Y7skmgPZtIyfu8DTcY38xiEIN8lL1t7dsV2AAv2kNZKfKZJ6TxYsGY+Ss+fX
N87Kw12sWF71JJhliom5YtKI1dWjCSfz/vWnr9iVixJLl26aqWqum360ateRND1HqLNfW3NudJwu
VEymGuw3yISeR5X/oKXWp0XY4hZqKTDzOIcvxDmTFqkkemQlCOpSW6lj0gcEKbL+xvzqHwgxyhsT
DSHsqgvLTyCpmCAoayzZuvOsRKQuQEznDEIkfcbPqm3JnmnI0GVj9cUGw4eegHYN1Z/6+Ppyr20m
5yBWSR+mJifsTClnIKqcFhrch3nL8tuOscAx4xocNyASpsu5ZhOiLEqn0HsIPAntn9u+wLHkTrJg
mJOendHJH2qcNT4XuwpSXBsGsTZDji2XTNuqSAlB7jOPPgobjD8QREC37/XXX7E3FysGhaecA1lC
zovWfpyk9bPqhiSmzbxhDyvv76LFutLrpYVg0RlsPeZlynAH5HOYb91o1h7vnMNdU6HvkvsLIq1m
7PZpC7Dsvs0Mr287xFy2rM4G5VDULT9f5YJtKIfdoG9TO0YW+7oqv4W6eSDAoKcTbB6YVKwLhX60
2pj3fnQbB/w1Uf7fIVSWRv1AB4YEg15aCHllvj0ZkQX+bRb2B1YsGYIy9Ix/lhq5edBL0LgJbr2O
Ucd+Gbo+eAaB1fNoDI+T2ase/aCr4v/HdXLNBFwLTiWHPp+PIbJEvQMbU3IiHkqsTZi2G5tobQjH
iJWkomzrkh5t7gnPxshlzhRqRCrPX7KcNvmNi+HixkTWCNZxM59lxYb0TQ0eSBLjtGuijQzPSlrP
RY5JaLBTkBYjH5agVZ634gB1l/nr0PbIdTdl+fN1t7SSSHJpsa4cIl0A3s+jDJIdq6fjL/Ktkpn3
vwpllCzx0vDn1wdbWR0XTybQfB+VPGRn7YNRGL006aU0PNgtFUk/vT4E+4X1+SM1zUL30OZzDZ0V
4uefklExiTMuWvLToBr6bwRqng+q9gL6CZjFpd8r4yuvBwl9kZtnP8r76dxbkqdHryhAtdDgz26c
hJYfKsFz8gDJRJF8hXBohsRU7eGvKVoH0piBplDsowT3IBECUJOOoW33PUigzd5ADULuaiCEw5hC
rYrvMuQi0lNPpUfLWKLdszvVQ928NKLx2qMEQC3fhSB2KvdmLH3/yEFsP+1bE6bBfoAI9o8lbeQX
agu/Bpi51+A5b2voLyNavKvkJN6XKbXVTqqlfVPBX4CpPhonGe0gqEb6PXpY1Ola3hhiKDhb7z71
0iX7QEvOshja0Qimqg4U2bGuIv1+geKI+oeicOcd/YIqdkwRnnxvyqEpjtpKX+yVbFhwAGoviHai
DUFEkwYIjN90gGvoF2tq6T1nhi783IPKz+xYIVEHV1Ux2rP10ubtwj3wDuQTE2x+I8LesnHHK6+1
OymWIAF8YTblyTNpJ++A1e9ZGVOSV+m7sO3Z/C+1fem/x60n5d0Oax7sClKNjywVbNxHPRmPld/m
xylXS7THEkThe96iMXrf0qBhTwEStOyusGkBHQSRgUrrCzQXSv+NDNukihfrJfVO9EoiiS/TDADL
uoSQeq9MSvaVlvgl0AvHrGWy4F5chXkenhYVNg/ET5RhMQdnivqZ0Ap37zzKxRzXfqH4G5F7PLwD
wsvUYCICgKaJi6DDKvOg9PUOiMgsKg+JbtvZiwuk39BMTdM2IPURVMyZeOsZIS9RSoGQBXZBg0Yn
gGx2nHS5/T75nUVTtafvoQKo3y0pn7odaYpAodtuGIoY3MHlc+OhYLcfMjBG3qXIOgAcpH2EcrHk
XpB/ywp0u31GPSnpfjamSqN/l6qDKMFcETvHoc0DfUJYhuWEUOZkYmtR/j6lLdPmPp88fQH5Udc8
N5wv/k6JdmLV3kSeHh9B5BmIWCqGDTQElH4XgTB8R4oQ6Od6ypo0RteT+seLuvyRSWvnxy4yCCzL
tGqagyqlTvbY6MGD1zX2axsU9nsjAuSxOjFDjg563cV4T3zeF6dqCdFmDoEW0P/WnYLxlZi0FHTx
ad7u+hZRHlTYS9DHLsJbniukkbK9IiGAWNMiPzS21PMdMEfiG1r2+ZvQDIbcQTIwJDshJ/kp1YRf
Ftvy5OM0RdUSQ/xueDvYsM8fwlT746GhjW/uAgR8/nkqM+k/DstYly9zqJtq75VzVz7VYZKNB5aB
7OVj7ndD/8bLWj/dM2bIC+oKTB/aGgQQMZ1wBXnfjNqOsQctj+DEyYz8Y+eDsX1nJeg/Y82uVP75
UIXZmWVJ+1SQTr/TiYp+IALq592INKg9Zn7dH5K5aJ+T5Uq7V/oKnwOcL9+N2mP8EDa4ObzzLQdz
6S40VTg+jzlEk8rY8jnq2xjW2AQnEQ29xOoXNbLoYCHzdkOr8RozNXAknvb5kzazep/rLPJPHgSM
QASRlssPjclEb37GcrLP1BCJWHQ0Qns0S+w736dBt9dZUuu9sNordsHEOY3RYRt9nPtx+GYiO3Ua
3HQJn+Hw0jzblfOQHikbgp+Yh0EfTNoE0RGEyTnfq7pblh3zEQnuM4j1Qm+1j6qq/AHn1Vc78DlL
sI8Z5vOYsxZK0XGKDr/uzoAGz7ydGBROAKjSE1kOBrePqjxwAH4FxB9QCfkgqyz8goMA+w49Xvn8
OI81aN/7SE3JuwlYdu9hXLK62Q1dbaNDBMaS8ZCHBGDzMtSU7QigC8l5oDNNT60/k+YBug/is1fk
+MYJh4o+epDtTWzcs1HTowrrfN5Dsbn92C9RG+5q1AO8U+EjJQEP+atTOKiTk87STA/A2eYVobFu
pRkPta94icRvBl8L6cFcL7veUK5rHBbZ8BMGq/WeVIn44oWC2AOFYsTHEafJ55JaVb2JmF7I+2mE
Ct/9NM+q3SMVUtB92zDR39uadeYpg2bCeEr9dOSHAdPiHSMQZdvn0HjdcI66pUj3iwyaRyScbXIw
vArkXVqCQuc9G5LO/8ySedrRAVI1cSWVJXEjopnG05TOF5qkZQhXkamQHo0Z8uGZpWwSsZcHMz2x
vlXdvYemfu/BgP0FdUoN5SeZxH4byvy+UgDLq7gzKcQEpykHWtVmINTfE9k21fNC+NTiSG0QCxOg
AeadhZTD98YUVfoJxKptx+KiDVkGWawF/zOB81d3LU1yfQD9Gy13poDc9ENeJO1P9G2bBnnjvis/
QZukffaHtP639wc4eXQICPllnKPh8wzP0N3bGY70vqoU1wbKIr1QTzMQr+A+jpqs+8CKqEo+g4R3
aQ7gvSZ2igcUZdPnITOJeDB6DP+PsytZkhNnt09EBGIQsIUkp3J5KLs89Iaw3W4xCRBCCPT092Tf
TbX+oojIXUYuJCHp0/DpDDwvmMLuPLbVGud4ZRk1CO8Tl49xmeBOXvoxy0NN5O+yr1YBFu44VknW
a1LL1EtQV1ZXNCxPPhMqGrCvBU71mzC353lCTA+XIJEMp7Kra3aFvgYTOzmKV4+HOLlZNygDyf8J
ifbyGLFS4dzrJllRNPSTlsDq7RwPcRl77XBopUFCNi29IkV5xHUQepx+3zxDf5vvpBC2PsC6Q621
cImH54ijNKUsM83opHPAOpwGW8LMg/y+j7DuUUUdTm1No/IYM/XN69h4iEuX35OnwCBYN6jKAx6y
9qDIBd/K9pz43j9ceg6cU1a2MwYbvWRnQjihvAN6rTy6QtVn4Tc80/7oX3zotOx8BH19mO1cSBn7
lXfDdxwnsPMu4MGWWRlo70THqcugc7bek5MKIvvSLMa4GUs8AR77vpjOPtynBgX6RzcPewJzW19i
jfWiRDEMcVE9h/HynsTTJSLyUizicR3v0nvAR1gjDu1jwnzY/R1N7xQnSEC157KG2e1dk9W+KEOe
OATff0XEkb75WcL0PE6xMoV7NM9X81JBZN+TcfeZhA/KGThiQdnjfAcYbzqGbbsnu7pVgZX4ahYY
HzuOLsFh9Mv3jKr6vQMtoXue59D827i/SEyZcta+atH58F6C01tExDCkjkn4XUZSqOAWhS8qaJMV
lxPflMc+cQLsgYweliiRO6O7Ecu2WnTBFrb0IW5XiyOhgeFPw88holMahB6OSm/PoFtHv7Jm2yrR
2Of9WVYY4WUoP5gyGNLV6c8VU9c6ij8Ic5fIOXrKWr25P864F7rlscOBKyvcqU8bGXv3LUk2uWqu
yrUcsC8clUg+lEv1tES6T6FAfKzDztnpqq25aoXyusLaFpYG5VGXtEwDaEmkDu13nkk3xsEmV2mA
jqLIuOxYSC0feFGcHFk81v06pVMxNIciGHZ2iFeTUkFkM61KVykRcawZS9Bcgla8C0wO2dO/6mq4
TIPClW1P7XyrJiu4B4iqDPEtuLlMLknylwQ9Y8QRXUZL7sfNsarVfWcDm37lUQ1CzHL7pigKM0qw
Vvljw/O6j/fIxFsfY4X6XIhmAAMUVfTBExde5nORLQM5G1Md2/UxAgDg7ZB8lSeFAbJOalFZiLKS
CmtiZ3BG8zM4pHyAhtZxksF70C3Ps5M8tWH5+e3qNqa1TctiNZg/Yy+wxk/l5GXOIHUBgJtDw/Pb
FWxNbSv0PYDR27qqndxxyp91l+RkDm75DYB/60Fe62BP73brS+ztXOCE0I3cyckQQlpnbKYLJD3X
p7c/Y2M1tklYN4wNGLSYzXA/7dsLcXD0z+Iw0R7kRRYkEd+u5vWPoDYTq2YjA8bGLfIS2n+pizz1
IazZslP66yceavOweiQ7CbRBsWHVEL+bB9f9wMCxeF7pVGZLEDWn+77CCn2/L7xJEl3kA2m7zwKy
VxkDF3wHW7XVR9a+rsoogPjiWOTVHGXBMqnUL+a9p7KtLrICHS6DZoZrEDuCrNFfYySUlzmd5qWF
kXmMG+aU+hVv/rqvn25f+OIA0aihjCBshiWywGHrq4hFxd+XfhPfxUtEXsr/bwUGzgJ4scEdowWa
/1MoC3IcJcAs9zXfCu26n1wHz8ZFzgrHewcIa5Fppbvnt0t/3UoVjbcCuinmrkWmy/2K1GbLDkWk
WljWTIBIDyIvCZGEH+UczcBZeF1bzOxEBw413JwilRWEGeExLXc+9fVVjCbW7j9FRQyoDgzHheT8
nROWwXsDAb+cBWORdR5IPDBda+8LU5u7RYEcZOXgOvnaIPRN2BansRb6UQVjdUCutMjf7uGNQLIZ
XGUyMj7D0CvvSjiBzB6BtdG07i38r6+Y1OZukVBVy7RgdgBM7Vw0spYZsiPBISBkj1O8Eaw2gSsS
bQxxGlnki+bneQpEahZkUSfSpM7q/7yvl6wVQcJVz4PcfZEbQ7qjGxPzoQuDZmf/3foEawkgIeBl
eCh0oIkZA1VQiuKTiemYeci+ncZ1rndOmFtjba0EheMUs9dRJxdTW2RO73dIwHZ7tpxbpVsrAd5Q
/WTBG0zeFDT8FLpRfAkg+5m9PQJbM8laCMggIZznd5inY+IcloBOj4YWzftF7opAbn2AFd8h0rc0
kBjksAvajwXEjC4VbHl2PmCjdJu4Fdd1Arc+LMOu09f54jskEwWLj293z1bptzPri10kScYo1AnW
phar8TcY2E8X1lTDzl6+0fmRtZcbE8CmDw94udf43bkP5hL+krU+11N75z4S3WLjxQcANG4KgAuK
WwzgqlDOzZWCPrR3yd0IscgK4DLUup6aqsjJtPiAgrVnuKJcpsr9M5Flj3j2+rGd2qwtWuO1sl6W
BA/fKhuoOjqlfwXp/dz08xG3rjxCPCcQv7tvzK1w5lwvinX4JjEP3mEhQX2IHUJ35uvGbhdZ4dyt
uDdyjtKZm1xErL7ENa9zTleIJhOSud6yR33ZmrtWaDNjupFRVuQuLJ5gTeU7eESo+51e2voOK6oR
D7zREMXMA7/5OYihAThM/ph9/xQF1S+Yru8lBzammE3i0v3U19rDCoVpkHxjbdy8G2QsLy4uujkp
CbsvKURtKldfF2OiOyfJi2qsshgWGec17Pys5O4e72Wj02w2V+vECSHh6uT9XH70gEPAZa35gZer
M6UFnnWY2GPwbdVkxT0JQh46ISlyzfDG9FfSrSW78hrPnpd2LvDeqoWDa3CsAea4K2xsbldH2TpJ
vjh5JMnym0dk+FTEi/N0X+m3Sf5iHRtAfhr9KUlyp9ZJxlA6XDHqcQfMfVvO/zdXh2vBf0uHOmBp
XL9H6V7zGc/mVT5oDkzErM+Tgxf6qO1OcK3eOS9szWhrCcA+5QPYIhIceMviuBZ+eySulmfNHJEJ
tu5J6W/VYy0ASLWHY0s9esDLH6LzUjgG5u5H6e9w/De2L2otAV5TJDOws/TAvEdHv6txqAo/vj3c
G0XbFK4WT7g1KVF0ybCn4xkXArbdHr9qq3BrU58UdLTGCQiOqH52l9MifvvVne2+heOLadouXAL3
hKJp8MVd3kPNxL3zsGArgoML1g5FEiZ5VNPpCJmxBP5J3g11ou9LJVObuiUMJovXRkkOSmN0oF1k
MmVEdHp7TDf2I1sMHHe4ZcFNNMl1InAAmaY1AVjGjF/fLn5jttv638CotHEnVuBywimnS3vqdZlB
GgwePXcZEQTUpm0NQCgnnbdgVvpdrkiXQaAN2vV3qe2jeCteHXiU9g5siw4jD7OJfZ+Rfnm7bzZ2
g9CK1C4WfMDLIj0UsQvYH0417owUD6gHLZRF3T1Cz0Zg2aQtVkL5GSI79OCXJ2CJsmSsU0r2riqv
6/oDVWfFbYCjE5Adt+JnoJseoMKdF238OWD/RMExCnnOuHPoWHEARHOn4zYmla373XjUj+ZxBkpy
nAFDM9fRb7NOeg+12VuNNsLCpnF5Coq+boUqIg4VAvNpicSdjb8N04vFSKgkGFyJ/url13Auswho
CecDTraHt2fVVudYe7JIVKspQctjZIRUGAE1FsNCAMAosyfluzWjrI25MUFl5gVViHW9Mr84IOJO
denv8DA34sIW/y7dsGO8Rg8xn1y7ds1CE2URGR/HtTvCE3Fnw98aYiuw+8YNR3kb4qUwB7p8681d
rocICSuw/ZKOnSwU+oc8ivb3GkC8rP/59vButNomcvVCcCDoUPYIjdQBSY2y2en2jYnzPySuiHST
57rxgU7sggg73pTL+5B9CFX9z9uN35g4/8PhiiHTXPRovGw+c/XX3L+P93y7toq+fdWLsOrpNFdK
ougypKlKvkbJ53n58Xazt/rcClkZEOgYr7dmL89SxenSqvvunTZKSVe4mAPtgcVA/D2b78APXqAX
F0G2H75iO3VsjasVrQamyOD1Y56bsb+WwTn2/kS0OzDy9HbvbPW8Z/W8cqLGjfANRC8pdT4t/fuy
l/nbhW91vRWkcxL7kG2RKJyW2TrC3WpnKm4VbMVoTBoTFjHOPZXflFeQVbyTX47sz9vN3ugTG5ZU
i7DV4PvRw8x/tFDHXKBPFcQ7MI+twq0dt6Yji7oOHR6vfZhC2OYyRuu17fem+1b51nGZudjTAYmm
hyF6HuJrB/8FN5gO9/WMFaeeCzFVN0YsFW4HuOkP0+ewesjvK/z2RS8WATOAqAYANQ6zrfqFLMTf
VShvwIvqy33l3ybTi/JBgIOLQzIilJyjJH4O62/gj/aS+xtT0uZk8QEsnWRGv3viAUKR3vLn7VZv
lWsFKLgLHo8qlAtruE/TQD4Cr7LT4VtFW+EJEuW0NC2K5m7yWIokk764c5ZbATrNnYLgFPraD76O
eEAJ5VElewCa24R4JbVgA8kSNa9BXN8G0v+q2ijl7TEW3c6Cu1W4FZ++ShRwTILi1PvAOtAsQPbo
9jKVGz1uc6yqMNahXBH8CeFfq86tUlnqnbPFVsOt2FR+WOOegIbD2DhJqvNSPRbefUhNamPHxsiJ
SF+jcJ82p3b92jZXU0Q783Cr5bfeehGYsp5ASQ57nIpud8D5XICdo+nOTNzqcmsDLecprH2Iyxx4
156XuTp64V7Ib+zNNkxsmpIID3gouva/1h30MFdwSaOnWJDD27F/m3OvTXQrQHXXlir2UEHkuI9t
iCQdrkzDMoJOwWFkGA7Nr8jVz29XtjUKVsiyCq8wPWmSnMJZKis6XadxFc2npFn3HpY2Xh1s3Nhs
ugHGpRxjMcIQtUyjTh3C5EdT/lyhGVJOS1bdl0ezcWNLHQcNlCQwXzVcy6CQzmrA5DWgfjuZl41r
jq3QLf2x8GVYUzDzP/B4uYSwmpXf++6nJup814DYODEa8KhOAlQh60tovmr/qe/2LuEbM8u9TYIX
IUcXwKETB2X3q3ONna+Dc1Nf/9VW88GdsqbZYaJvRIiNDmtBoWs1RzVz+TPq4/QW3DWu5HxvK9iq
wIpuPPLheFnS8MBn0Czd5L1Z50tp6JPoxU5cbCwgrrUBCyApJuKUSc5Zu3yAUd30US1mB6ixEXSu
FeF0NII2JR6UQOoZ1EHA2r3JxUri5UCS+i5hcUi3WqGNR9DB8dYyBh1kladqofU5XJkHCznHHNGC
PZOX12dVaMPBIt26UdT5cV4J+ldjkuVUe/OczSCiEAVCWOBC/1D6ZCcH8HoMhjY+rIbTchSES5wv
PYdbV/g71uY7g/CZCfT7pCF7SZ/XBwms0P8GS1PTCkShPsrXqewzmFePh6ibITw+47D6dqy/PsnC
xN68Bz0vYBtFeVKb8RpESXDhQ3uXtUkQJrcPexHtlWggNd2COO5Gq/s+LNpFnUWbJPdhZ8Lk9lUv
yh/9Srdgq9KDM05Z7VAgm70TmFZ3beGhDQuj7ihJErVB7tFRHeElnlwH45R/7ut6K74hrtMkXh2H
edwSX1/dYTFIefrVUu5M062xtWK8dxcK7L0OIZRppgPDr4dodOm3t5u/FXNWbHuyLJeAz2G+tuS0
Ft+rvn+oovDgGv/Br+i7OdyTMt/4DhvnBXpw70AWK4TaowMyKkskSKF7rpNbhd8+78UUIuGwSOkl
QR4U1QLz7k5BDgU3YwjGvd1Pr+8UMDL/bwUK75u69fwgl3V0cSn/7UXmRDj54Dvmn/uqsIM4JmMM
a8ibhGERF2d3VuO7lUBWxHie/4GycQjO99VkBbSC01sNomeQ96T6QIfm2PQJSZWpn+rbj/sqsaJ6
HeZmCPga5AIe84WrPhc6+lj31YfSD9ydOl4ddhrbmD7p4o3B9zpIpfBwgU045N6rkt+T+UPh1pAX
RVwVDagPD9S0T9WIR6URRkb3RDUKtwdbjhREymT4LTTuRsgPBbw7lTwm1dPb3f9qYKMCa4wDEwdk
gcZUDbtDVn1EpvFRVrCehxbnU5/4yDD2pmrTaIBK4Ns1bg2GNeCKesKMa0P+AOTgHUevDs8tmKZ3
lm4d1XxiOn9MqPdnlYphf2Y3vQyjBoCO7mu+998I74HW71YOAQFVBlCYhEgXxKE60u/Zzdw6/n9u
YxgQax1XgxxWdxjI77A0JnVbxzmMDoFGA16LdybVVhXWYq47t3P7KSa/oVvSjwcwub0wG5xRXj2n
6na203/zmK98iI3vi3ooQSo6u3W6NPPIvkAeBaaOGH3RD2mTUNL/kDOvW/INKhILNq4Kl1C3Pnnd
PI/XWPTQIDiv8EaBTkw36j98CfrmwJopMs8emR3/gZF6IhfTz/X45AVATQCXVUAbZUj5CttIlsl6
aLnGfRZwDejKmHFkD4rhsoMnEaD+Q+iSeAXwpEcZBy2FFMWgoTqCC4u/M1le3Q6A9rUmC2geo5n9
wnsoiKHXtYLOd0Pi8toHde4Arr8z6beqsebMBGoz7QZn+gM+GcgkZnR0kq4GPLY6m0D4ST4GHh++
3hUAkTV7oCZRVUPk+tAgDKE41STInWYDdzq1c537N7PxysyxgWMuXUEDn42s0x6ctUbkrq4FFqGV
Cz/2D75vEvpdjRD8qM5N0qrFO7oz9LCCCw2nkaqHmCJHVR18SLnXDczXyuouWCmNbaiZt0BKCnZc
4UXi9geBLJaF8GrcSQpurIw2yCyqQuQROGQ6IA33C8+yMm1d1HDXsFFrJ5F4ru5p7/KraMEygjNm
AOWMcWfItlpu7SJurxsnGMbkog08pQoSxIdluVNTM6bWjrFCRaiNKYUeroQZuZ5cAwWFPdXLjcXQ
RpA1gYLIQ0DFNa6Hj8XiesfWzOdR0D0hvq2+sdYAh5OgaDXx/kg2z967tatC75LQaDZ7MuZb4X/b
21+canWBiR43mj64iEywMJ2sGtTnqiHfOlLurGQb3WQjnilyLL2QAtLcfQCOl9FHqZk4kf5Oa9LY
BjxXArz2JcRaydtEBT/lFEgv5yXesZ7uigAb8gxFLYwsnabfnLOoz+HO063neYHI2X3lW9MUnt6Q
R5qo9yCNKqF4qddDS5AUvK9062ADnSKlC7zmfTfV/DwDBJfiGrDH+t8YXWptIIHpkznEs/XFE9Mv
xqsqh6vKU8ghy/B267cqsDYNz+fEgT4OvQhwr9K+0t8bjlN4GMpfd1Vg4w573iVL13rtlZaS5S6s
ZwEWDOEWEOzc7DbC2JaPZ6QqpwnS4tdVwywRxgtzxhNx3/oZWncID0o2fF0qfo2LmGaCust50ruy
+hudbwMQK5BkVQ+RjT/9isy+rMOP4Gg6X0cIsOy0f6uG2/8vViCq2NwDb1he5TKVX2RU4D4xuvNN
7yjQ91ZixZenmoQLYKAvsp6XFJQjmrIBqqOj6Of7gsyGIlLgNBVUdpqrTiSUoNbCzQwm7dtTdGsG
ef/tpAIyX1DXX/prjzN+HnBKM6nvM0+DSvl/C19dbRwJzZSr8obipnXVpgG8bNKlg8vMfe23YriP
p07QoEGIDZC86Mn6zzCE8eHtwjdmkI1AhM5ZJyqnx9E4hlSjpzRLFYc3+1zv5X62arB2SRcOVIZ2
NQ5Ac//VI/SLR9WaEjBXd/pnqwIriFchYIEyKXFd665J3WptMmTdZVr3mKlv99LGFLIhh1wGUV21
cMoVfPaypkUVqnD2YOdbpVtRXFH4EsFfvrq63vDx395fgju1uSEK998JyqGnvMxu2F4hIXWkgdEZ
KUW8c7jd6nprc1SlGZS7dvyqgqpPVYN7VlEDqgyFur1n2K3OsaI3hu4b0cRvr7C8LFMemw/DXO0x
WLYKt6KXG86V38/DFVp0UVpAoeVgkDx8e9JsdY4Vt7JonKZl6Byt6hF7L3Z3xsN3/m0BuqsGG3Ao
k1pHTEwcy//8nekgON62xsXdPfxsfIKNO5Qrh6ZMu5TgnuPa5dEvsFeEJCqkBfO3v2BjAGzUIeu9
YWC6H64KtKRDFQ0hDNiW57cL32q9dfWKcSeKfLWge1Ysy3HM1sxIvKzPYtctaav9t6pfbsCVGDkM
rfi1ifsTSHDhod235dlq/63SF4WzIp61gwfKq1erX1QhpHQ0P4+33fHtDtpqvRW+4NzCTK8U4kq7
XmHdd+PnkdP4+9ulbzXfilwBEchmhOfJ9Wat7N0WncbtTvX+9N9qvhW9MUTbTVTcxrdrEFMCEYb1
R3Kav/0BW+VbAQxhUTPikorydf97XSC0Mqy7eYGN3rFhiBVPxs5xpu7K1vl70Lj/NP4y4WWq2QP1
bLTe1kbzWiJDp26x7zbiqqZ2zP71Grirazxrz1WeJhDGDepr4HvGT1nQifmbX3c3qeP7arCC9+Yg
KpXC0uzrwckiGrFPCzSBPr9d+lbv3/5/GVoNi+K4jviVh6Y9UB0f/40vXAie7qvgNiovKnCTHuLM
iQ8HdoJzYY+JdA2gGE2A99mZnRvZBxuSqBOyLIKw6romC4MlGARzYq+W0N6kX1o1ytN9H2JFMcxg
XMddcMXQUEY+6Gb6Hkzz0Xdmd+c7blPmlayjZ0Vx1fMeBDMkyFYp3inQK69QeAuOq5uMhxowgzol
PZ8Pb3/NVlBYIQ1pK2jPRjGGhc2fBYEHjbm5Br9d+MakspGLfaUmv3Y8fMntqqqm8ZGaXqcF7e67
C9saeFL5kyc07a7agS3Vv5tBAh/At1u/0TU2elEsog3jJGmATxjmtFHI9hlc5+8r3IpmFYXgoxPR
XmOX+lc36pJ3c9zVO2vFVsff/n8RbMWNuNmporsKf67+7XgW+DTzVbDzqLLVN7f/X1SgigSuVGvT
X9WKc2KvJnGGcsWeQelW6dY2zDva4Oksbq6FG31hawQGdb+YnT1+q2+s+BWmCGW5sO6qitXALxSG
DHDTTVm51zdbFVjxK3RQJE2Z4AbZzDigDzCkktLpU+LxPcHYrQ6yotZdSwPBu+7W/c6U/btSR/iQ
u6amDVtcZ3hgrwoSt3D4gz/SbU3APvb1vsKtyy8bBkgCw9v+urZz/u/Qknvd52Mbpej6EWCcpSeu
HhmrFBrR6+FmKQR5iT1Ps409xgYp8pkj9ektmJksLJ881vKj1zDnKV7Cd5OYqsN9vWTHbxj2jZ5v
x5S6g075aJrnqNt9yyf/jxl7ZY+xkYqxLmcctXDNgMZz/xcwCGL4rLBvflUmIE4OcfXmbyZZ3QHZ
H8iznGAtWEAl3sRtB77w6Lb5HEOxg+beMsBIGGiAIa8U+iatqw7ZWk8njXeQ0AslOZKVHv8AAeVl
uPYaQg9n6Pc2McfjiQe+WV6hxTH/xtexW5oMNsFQpm46NPGox2LyDr2/lLDXc4OqPAYRq9/3lTvV
By+czHDsBfcehRfwRw9KeVcJTKGG1Pw4XXSjqyXjpVPnSRQOP3D9nL9DdLw0kMQy5CdUeMtPUIX1
P4ilIIc18fyntezNJ9cvqs9s7tyz8jlHbR7MkPSs6EeoS8NO0xmq+nsQtOEZVha8yXkxqaPmjXGR
5i2CL2TVN3eDWR/nPuR/KG/oxcVhZz7JxK29TMgk/qcZ21VnNGwmDHCyyPeq8W49Vhaul3Eof/8t
4eLxmBikFFKoyIju0odm+YsyaB/jIkQ/KZLQ4xoGKsdDNsaAUj59EatmPpR44ciTwwcCF2C8Mn9a
k5LBXgjP+Rl0uSDvDte8KWsTGAfAE6jQXxh8B46A7ZgJz7WkfSgLvHkUsXSWg4gwrXVTeTPsLTDu
gd9WOVCU1YM34rU6df0uCg7KvWHVhJBRGji6/8Sg27+mLtTZQW8261+jDGCWoFVT4QBIZ4RoMmF1
lIMENTBmYnnnJqbFnatYpg/9sMYX6uEKxicIMR8aGNepk1zi4DmgoMscGG3Ugxu0UZD2jarbs0j6
AHBkeKSnbIbgyrFwuPp28yUiZ1zOSQCO8ip/ulM7hGnslCR+4JLK50Ylzg/cK9khHouhf+jge37Q
vi5/cDmRP4yQhV1F1Zju0PYiCA9+H7DuHXAieDN3ZWye4HyRuEd4M4TnhTrN340Q6ocynH0olOZr
qoaly9u+dY7KlexSKhM/98qFD5NLoFePGAjhig1CIKwJahPDiiGGy8ZVMj9+lKsb+J9cgyepj1Uz
Q1+etYysZ8GK4k/vkNu7VDIVPkg4sexPNMJiATgZEDKxqPVjlCBPlI19Eb8X7oS2OAmO22kN9Ll/
WMdIrJnX4MklW01SfpT85jwtJw++BKE7Q/PdeOjOVZQyAB1bCzctprUZLm4FFIhOIE//SOFJ36Tc
MNBRvbKZplwMeDI/BED9LWdJGkA8a1DXukcn0EN9ZKxCbMcSDlFXVVL3ua00hOO9BstBNjUrfldA
a36uSKw8NEMgeJ9cKUr+CT4lvPhBagU9FTG6RZAhSdjLM6eSdk/QHFzehbpXn/nNwgYOFwUStxWO
hkHqNnXc/dIOwjaD7Y8Ym2yq1sCcCXxOykc+AMOOo+80yoMsQp89uSF1ZcYa6LylaiTwo+G45/KM
Dzf7ELeQS5J6c6ijPEqWqMsToAPGE4UFFmxtYHXG0qKIYLYRm5K0J91gYUpNE7QnvxbSS2kMnVAj
im44OiKMYEyju8E9obET7A4MYzyYsyKghfe+gs5PlLnTyNY08v2me14h2j7xTKk6NCmFB30As21I
n2WNFCRRB9etpu69DnmFa64HYfwgUWr4XPlIjKUawkTTuXX1QN4t6zJA69oBYFJXaQRlufFHrJi3
HBSHnuZvJlgNawmzKjWmtGHwd6JJ3+EOApmsmH5vsOjN79hqpMqdqqbxZSmBSVrzMJpDOqfGg1HI
X0i2Yi9GmFOt3/WETN6RVWYJYMraACma6zlomzn10P3z0THF6P5s8H4w/w23E7gIIL9f9/A9gGQL
rMXXWXcKu4Zi9LPrQ5Qm56sL/5bKrC0ceKDnZC4BjIl57vFaqqyMkoEcZ2gRwodIrmB+hWOo6Q/w
qOX7RpvEfGpmIcYHXLgaCZ+CyKiMw6NhyUMssDqTXtWKA+BVbP5Iy+gmj1utBb2QOQrMowvfgaxn
AVhHARnMqYwwDUDtMGq+6GQV6ogbT+FetAs3mdydEng/8G7x5WFqJx/+At0MH4OPxBTJ+rUeW65O
SZA01ZIn8FmQH8GFFz5WxNGfsbc6Q+E+AIo0Jv+UocP9j0XBEvqPS6Es9bOay5IfdZFgW4wMhKxO
9dJTfXFKTkDqCkVjxj8rSyL2jGxTo6FoEbIVsk51pdMYDkDqiwy88guetlb3eUogPEjSRNWe7HCH
Bp6wymilkjCtwoY2D7hLiCgDpr6dNByeCNdfCqJ5d66gmL8sByBP+3ZINYRAm3ziNCl/sgQqF2mk
iwreMXAIj56bRRdtvs5wTcmLlTnDCTYgo5tWWBaHw9rDdgOIpTh8pMBz03M9qq48qKRefDhr4MXh
UYu6H99FEOnD4cDx2kvT/ysiDtgl5PULRHGHPQIrH0xbK9EdvHiFKwlmifAuUJcKRL4qMutHqlxe
H/sughwtEI31cJHxQn56wP5Sk/pT247Ppq4h/ezJqTEHZ57RkrDxzcjTHnbn71poguqcjjFOTBmU
GAqY+GDCBnBGW1h9W8IgMx/EKZN6ahasIMJZji0og+YhjNf6Vzm5RXiChgO6giwwm0mDpZxFTqvF
yB90IlHyaMa5TX4FyZAQfeB1BOtzVavIP46+LNrzHHQcXmZQZFl/CkoMFFgmI6MAtjjdsMLqi/Zc
X1vtJ/qf3p18OKp2ijwWmNQg0Cte/kAXLpV/qgp/8pejCADz81PcY8A4ODX9aKJPFdQzxDcv6trm
U+NC2/5rUTu4hxyCmDnqQ6xhUHRwk8EbcK+aHMh9N42u+3cxTnbNkwCaLcm9Lg5VgWDt6uXkwjql
VxntpsF8YjgnjWjvYMb2T+B5ooWLXTms1Y8AqR3xcS1bGOsoB9YSf8UrxemChlCLZ2hjAN7WWsGj
5jPDdVq8p7Rj8FpboEUDdyquBvHLLbrpd8iAMv3IGS8B1CIUSilAFMOBLBdlC9pc2vuOu54LOqjk
IM1tIRWVCrzLMo9wlxI+W5JzG+CV4SiWqU/eq8q7mW03S+euF9q4TFx40Ee4UbaLXr8XJBr1BQec
weVpbJY5+jW1ZsImUQ49m1KkPEN4jrg1V/GxL4vwIYCjmHOGyckSH+DrKknO4bJCDl5BSuwDtOoh
klZ28F+qvFEcW+wwflrOc8Py2A264DPYAqV8L/x+0cmBjX3/C7jGpLz4PGifZDGX/TuO93B6iTks
hR6UXtr1ugIVEYPfoSu8yiMPWIx/t4DuiYx70hk/EMf/P87OrDlOnOvjn4gqscMtvdltx3ZsZ72h
kolH7CB2+PTvj3lvMkxwP9U3U5nUDDSSjnR0zn8xw+9VI1idsI/q4aB7KS6Vhl9lr6Pd2x8kZoYQ
RMqK3OeujSYO3VFLDP9Ba6SNzT246psOCIpxNHwq09E+hCXl58FEg4yNJk2zNO2CcUotrw0wLh7N
Yyy6yeqDcvDQHcN0M8mtb5YaCv3T3EdoOcVJqiVPliyr4k4xaPbnxunrBG3xuQjxFaoM8qShWFDv
7MQ46LhlWhB6SePz6wwX+68bGWe69mPQVOOdXSOOz+OkaN4FWa04da0uTjmaEEhSobdTRYj7uR+H
wgpmUY/2J26aWLS1yWyIg9vZ5ffcqyv5w4s6cjtvIg3Y4zJXFDW8wmJ87aIiVk95Xkf9Wx6btff3
UDl5/FHPepxEtWn0knu/iZxsV2KbNh5iHCLRzE+yJv/mxJYdHXLiXLwZFgCcPWfgLD8YmdlQa27C
xZ8BvW4ReGNR40LUGGD2jCKf3RdDN736pxeZSX0wwy6zbi2rmtqjhw/MiBXh1KoPhh05w1uqGOy9
W6tOHbJi7PuTKoc8/tR4rimPyhQGxkgK3sIXr+LwudH0iETIsfuay0fYIkV5VF5MJnqyrHb8Xtec
wT9ln5nSCXpc6eMjaX4rX4dFVebZdPN2vvOzupHHMYPpfc8nhdYLfBgGtGtHjbRETGEXngbdjV/C
mbTxEZcWQsrKzLj82snWU14QOaUZH4op9t7koIM3NVQc1rupz6a6CwyL+9MRhz+7e40Vhw1a123l
3fuM+yyDBNemgdregOnPYlNwb6azKg5Rb4qdrtmcj4Hyp3o+WGzZsKNDXCtOg+/LfIcRIHdTdFkG
dPnHJoo5c+c+3zswLsAMkKzoewyRlLyzy2SmSBalg7i1ga39ynWP+fGtVksP2lBjqjfgTA89n4x+
Psy2X33J595ITh0X4ztRDSSJwO5nYo5NCF8XX9j6PRwF79OUVOyKTVdk7c7L8iq/c7iEH2Vh9fmO
S1HzUyLZZ93gq+fXmJc10vrcY6fSP4ytk33xhVtFX6LINjGn8uqSO0jZ3SfRaIR3ul7jrwdzEg/C
XEp2iCFHAAhXNUA1eejK+mj11VI66/2SbhNP3alJjNVuokcEOqYW3DYmVftiL7oBprDnSGz9MuVa
TyQNRLSwIg5ma2xcoFJZwp9L7iyatfMsx5s/TvA98B3La3vvy9Bt9/4Y+cVrX5b259JsuaiUhcVB
YOlGrx2la/QP3mw6057fGL+krmp+TLpVPnU9HoKPVP3S7KEE7vyF87Nrvg5e16vATZf/tsDt8UR+
LOuPuea43PrnChklo4+VOkZFmJIgAv9kRy5Ck3sS7dn5w4yB5nAjdMg2i90lRCrVEMDKQlBj14Sx
vgtZhuU+HWes+9KYo+9rWzll8ViGDiWNjquV91C4g0B7Np1q7BEHcnIzmkAyW67nfDFq0Bw/CTq/
2Q1WZd6nGP590HwDGmCXLv5ERBnRORfghP45zb0DoujDW5gvp0TYKhudE85nDCK1MYr35YDbyr6z
mnxAO6ftfoXxzFqkTiyBMsla94JcigrOdV5m+F7J3p4Rida5QXWl2c0nGhIl/puYmznOc8PtzdvN
5pyZx9H3Ka/0S3nHxMl4CAytyW5FsQyDmGQz3bW+ULed6JM+CIuU1BZjmb7Bv8Zv1QHAePQtLbT8
jWM2VfsKZsAYcDnh4pUVbL/f+9ht04Pr9gOBbvtpYJJcIUHDzrKj+mLVB+GL1js2WstyaiCODwcr
Cxv7mIJ6X/ZJPXqd0c7sKF+kWkaqIWZUtUsPsZldDAPOO06EI9E4NsQkCPbwTfnjODS7ompYclHN
Z9luSTIwaDm3upq1yp/dijS6qGrzPiQJuvNj8KlBOkzYSHVSsYp0LX+0MUxyd+nUJo9OZrvhGVn2
VqGsaBNO5MV6upNm7fwsbZF0lOpz9MHqzGXb9PMZE8XBbAf9pDhYDk0x69xR+lxp5LkZi9Iau4Yf
Yka4BE5Y1N2gHT7ku1YXTR1k4KTyU1jpizu2yTox6mrMX8tRcl2QniWjk3RESAVJeaP7YZgo07wq
p3bupT7UyTmOsrAKurgn+Z2GhOMqbikv5cZEua/wwP4Y7uSc0yZM9vlQUn/qvbw8ety5brUw6yxu
mQ2FIbANehEsa/nzIsS2N3LBxUJD2vnc9Ylz8kEpfVui5A7/WOPBN6nwBKBdsFfF3rXO9qVmzNrO
AoH9U4DnGw9eHsXFXSnmWeISNzUPlqj7YT+R/6aPaShZE6SFRnNrRZWpdtIh0rqyw5QuHxiNscnn
DyT1Rrgv0iH6Io0eY95EZU9kh8tJ4jfpJ9Rl1E3nDP3T7FCCVZqFNV5nRJq4S7n3VgeHy9LZGWO3
vis4Zjm2QrPPDOpgBUlzWXMy30NTMD+Ymta9qhxZgCCa4uxXhs/GG6HiJvcRWuLYc0+RWmaBpE6O
o4i4kk7yc1e1yU8V9t0LjnNDeXRabfihCvbMoI28/LHR1IxOgmbJnadDP6EdYxj1zvXy+cnwBxcU
dkT3M4+s/MVpqMTmUe1/FtQ+zr0fMSMFueeNpEpH3STVp0MhQs/dW5Y5fs8wnyT5KTOEHGMZDg6Z
O0XwPWZQ4tHp3UgLilg0zzibOfeDE44Vp6MZP1gwEuP9nC6r0kGS4uCHeAqeTa5glFG84Uc0VvXd
5IVUhHu9LfcsGOetrcK530vLaw6JNQKNLnoTi8GoYa8Ay0Z5xfGz5KYSbBVeY/LsMXKqbwb442bn
h5OaUT9OqXnNkz+knAIaXnS+WIxJwSj/NcRe/4D6Ocl2T0zrRWfs2D1tZ4d1cnnydNu+Iz6HT1mF
OAQEGWfOEX0Pm88CDPgzUmnNOfZ7EvgiQ2doarGa8Noxf5umeP67Hofkh6BkR6LGRrVLQ4OQCgFn
3f/znyMkP373/HT8mQ8xlf3JGk7VPMhbBt696V3VDYFTJ9pPnM/K59Lwkz32jPhcTg5us5TUSNX2
ZZx7iIaMaf7QeGYkIaY0xdmzcFQMmsIf3qoq0r5bMXm45EpdgP6DfIbNtfVpiLD/I8nvejw1o67+
6kSjEju4KwnMpFy5z7bq+zMXE4xvJW1PtLLEZz7CPsWJO/5lVHX+IGCxRYEQ2fg6Uac0btLGD39Y
XIuzAGpx9ppaRfnRCkX9NRxKdg1ynOUYNI203OPKiDeWkqPr38ssS+ZxR7WMYJwh7Cf7UufKGCh2
6DYIayMrg1G4FNnnHmVdMLDd/Iv9CbcF0zWsHR2KDuYvlJuK9RI9itxrvQ95n5YkMSLzejpv1LgL
v8yeM6Ny6jvVOfVbJxy5Kysbm2onzJIEu/p0+EqphcWvuyHX+FRrmifhaHhWQsp1PrJN90+ma+XL
8WyQUnYcg+UOf17zPvYt7853RfeLsnv7uapw66I6abtY7w6CIlipM5g9Vb9d2JNYVcMU5afEj6V3
8oo0uZWAgsJ97uQU+b0qEndaHeOoLTyYj1STHY43F/Pe0F14FGE6cwsdajM5Ta3vaccsBygQGFRj
pqNJlenFxQNUC/qRQ2bf1iPdu9nnPOOvxbNWCN/bQYZhwAcr9R8SoFTNXmb++MKaTo+cBu3tZESY
axceltBDMbFgxmbxH/VsbcLAWsiKi0yYfHfpEpisHU9+ctIxuy3SxSwae3ZV7ZiU8MSdLP/ACVy1
oON0/0l5vOguR55mF7H1kgFoIxQ7Yxieezxmb+KaLYpz2jrqsQ/FCjvMog2MmV0vc6L2VWC2nQaj
WWnPAvzs4kJMgZcd1fyb2nr7TfQd6eDo6dRdm17Op0of8Dge3IGtsK7UxB4wOrkZTG2KoXUz5sMH
KrDqqE++Zwf5uNSLXQO53bHHdzaQmRW/FKUdDzvgHsljQ+1z13rceOO+qHdLhnDrJItz82Jm/YPg
+ttTDVFgVJ6XHzKbA/2EyXh0qMmItVPR+QxprrnepzBMmG2EGxYn5ghXU/6fSuKl6wLtgDAgbqqk
SX7GmU/dL4kE5T3X916hz0nSY6s74a6SfhKWsNCzFyp75pvnv5FS1rCO1iXVar0jkOiamY9drUgA
LA4a1oJjTH+X9tA8g/oobu2c8yCMDO/vzpHZL6fIhuclI7lhFsBduZp/4+Dg+ay5VVrdSysnYZWa
X9XPruGUNbiycTrM3tw8U2cmjy5ASezssdQw5wnZedDlqFRQGQ5Q1Rq383onbM9+mQxaIzWe7Y/d
VObHbCicH0VmGx9Zy5QfMi2mvcVPf/ZVTvE0Nn2IOIlGdjo1vcD0dczsYS+GPtxX2chRbNqKKS6l
Lz8jjUJPyaMF8+jFZnwXdbmF7XOsfTfyVj56RkP9BPX8Uv80Chy+b+ymxS3aCKkBh51RPtGLjt4I
IUiRJrklsq16eCtLqkIfc53STUBzLhQBbsGt8WRpZXeXU5ht95q+LJQGY9/6lNsF2RbSwf4vVboJ
u6dhpAmNI5stZlKNePTriGp3qdfNsajt5ow2eNpQGmla95a7LhUNoenVlzLW+ugAeglbx6xXL/gc
uTeZkXKh0MdG3KPtpns3VT5N+AKyMEUlEicQXd75C/UtTb/XveXd+l7MhSpVQshbM3Gs166bqm8Q
6h04sD78bb3mcrtL80q9FB5oUF9lCguBBG59vw8dR5wLDW7S1OXaT8QTi5/Sttp5PzZG9DxTRq5O
6ZB6B8unw/cyc2F/pPsRnjh92RI8bVTNXa9Jtz1zMg+PUTMUh5B6fgkvwNPCvRym0A8s8DBOkBkF
dtRxa+kJtryOVx2Eo0+/+sGvP0JINg4o/ZXfy6aM+kNOZnUQ3HCfwYZ7Dw7pzgerjMtb7u6dvS+4
45Tcx3AFO8W9nz/OOBGa+0Rp8507p5xiVR3SKVN2y9EgqXX6eqvGXW2YxkejiuuDEXXdS4OjmAwa
rGDnA5FfQgezuaghJ55+78fl2Mvwg/P3FL2cH2lpxQ8z3XETXyDsgfaOLsq/ZEK+qo0xyagf2eln
ui/cLmSfkPuOrrSCmLvgcACxkx6dqNR+ZmXXtAdfmNYcVNIGxVAOvXk/exRPA1uao3PUZeScSjOb
f9WC9X6jFculXOl4pFTMsY7JPa5hR4/D/UHZsk4PxtSSJHGmUIrIizy58dIk+WrgkviXZnKZ2Xl1
hsNhbSqxR/fU7e6Q/am+pR3/Ts4UP/zTJSXRil5xliLfLsHKamT+/YMbO9UXQ1KviHyvuSnkEE/c
Vp3shqXGZW+p00NSSgvjZ+33tG9Ht8fSO8M7Lz5ELhzkIOZaAz3a8r5qXmhaN32PQ/FNjlNUFmiW
TYqm3LDNgqqIjPhZCy2Dvgz9Jpi5lcl8oCEUsa3l4hktZIIcqGr23M/8OFOj8hi0tkP7oUdI81fJ
EhsejTkUzyLR8y+Cu+qL7brN5wpLxC6IkOpaFFESbQ6QDibrjo3s0LCfZHvRjN2Jpk3zaRCFQqy+
orsgZcQfNbLtrBqnb1aPVdOHUtLyCpq4nW5zwBzfDSb52cxQmQgsaZZ36N9EYh+PKd7gfUtznwo6
06js/qEiAVaA/P5pBKRjOZvfZcKOvffofv5N8qTkj3KM5bF1hKGd0kUredTi6a9hVi0aGanehyiz
OZ510/bKncnXfK342bjR91DvCv8ke35wVebaM1f9mSvplFOAUJiFLycRfuTcar7IOY85YP2OxrTC
w/llQp/yRm+S6BvlafXCdiK/V45OR5Q+W/QW6cu9oHGTzNzFtAsfy7YQ+46LtvWNlv10ptVeLj6v
Zu+dqFva017LgOlkQTg66SdPCnWThw3FOmfQhuGmSXRUByJuLUHTQ7i/KSc81SNkCNRejo2qbppK
eP1+7AxRUdT24yTwF8fagy/F+NgnUZV+yA3LSV61yNaHE43Q7NmKpPJeokmjYZh3evYlTTIWJElx
CO2+1VpxZ8RVau9pExkfsjiyklt37sPuK4/QcTqeXDnTlxFANQTKQt5nty3GX4WbFrgzOgl64uVA
l8mPROg/UIkxip3fdsaXYp5F9q2kdFTe+FUyx3ttmukdE9LlcOLeRD2GCnksMZjP2E+4ddL696MJ
m9+gmlmNTwAtum9252TABCnSWt0FWPoGmGxtMmmIwpmqrpP/z3gqKcbczNp8lYuw4631xPCJLh3d
DMtzSqH8qOZlF4pcttoLUKkNtN1aUswI8TRY5BX+H/Ubm8reYWn4ok/Xiras5cS63B56RTHnXJqA
7O4mQA+CMgZwouKqGXDXQmIlJ6nHBaw84+/72Vg+wXWT6QLe8c/TS6b4b6hmbKlRyy0GyEriRw62
JvgfkJrLQ/6LI3PXWmFkf7HPfQccmS3E0VBR0XKGjfrJiMwyhzQ3RmRzLncQJKYs5yqEoruWDxPx
SMo/ejm4WTh6Q+lUOzcbPr6PvfvzgnLX6mGh3gAOS0p55mBwdiDQvrHnPLWmpy5MyNYLlon6DTvr
cMUzDBhzZ+iizsccLMyhFJ75txb63gV59K1XrAC09Ad6k1YiNF6zolZv0UIyavt/IWpvraoVijYd
/aXd5hIUFhfdT47WJ9ZHXZsveS7/GWjpru0lDZVHlVe7+p0wKXTcCLquOIOX6cQdqZikO/1FqWUG
jHjdpK8AtdTJucC6QO3JnR6nhS+2qEv9D8S6jRlZq4mJQetsy9G0W2uCk49je0EOqX76aX7JoWPr
Das4Vy43bMfOQPLT6CiDBgWdXS87/35Myuz1/WHamHVvxXKxyMllWsrsbPijc/YwVadA4HTuJYn5
jVlfq0zJlH6f01pUtGwtsJjenRgkQBlFQZxT5CoGh+stI/hbAJYkxGoaAa8rvQLNYmL0Wz9NA7U4
dz833Ewu4dg3pmQt6SEt7Ka0Vk33loipJicItEwdYgBuQmr0/oxsjJizikPRoFygCqM5Kx+dIc/N
qXLmAKqs7sHNr6T7umtZBifRMi1MXN5SJr882sd73eJa8v4nbIyStyy236ZDdrkS5ZiXZ8FhQgZa
fEMZhs3qIu1xa9WudsOyNe0RlzdSkHDmkFoYR3luvl3361cTQDc+0pVWsJvDVeDuHwZiHH8k9UVG
5Z+dduHirPkEVmoqKyx6zlj5Xdrxo2W/ylz8DdjiBTTsN6mim2KYfsxGcWWArHZDp5d6JTXIKbFf
opALTzoHvXnTsydf2G83pmStyZV2OjDaNu9hKoYkaoabUtyPpDBu3p+VreevNkMRZg5tWt26MzB3
7LTmZ2kUF5KPjeW6FqChDxXqqk7Mu6nxjCcPMa/+TtAKo5Te2tTd3v+Ajbhei9B4RlREY2Iad2mk
iyPQMGnTHzSGevzYqqocwIOKsnL3779t65uWv/8tBNVI8cGQmnE3mRAnUllGHzEJf6nbsL8gzLE1
Icvf//6GMGajamsWsRGau4loDKKs/fn+z/d5yB+yUHcV4A6Xf63CWfXc+TWiHOO+MbxfUjOfB1/e
WLEWUAg7ZwbvfP99Wx9j/PtjQPVMzWSV7XnABIVusVXttOySPMTWw9fhLnsE4VHNPzceJG1FCXKf
pRcFCrZ2k7VqWhd1yeC4cXemNUc3gf2chvjLMlhdlPbUjvPP4EdvXK84FfV1V0x3LaRm1Z0Jns+g
BOhlLZoFyMoAxsiP70/HnwmT7loLjcqbX2jhyCfNw0PYIQQlC/Ir5aoP3N0Xz9JLLNmN685aGC0f
qy6TNt+xaHR1MMWReOgOea+QWG13I7dDd9K+vf9VG+tgrZPm0PMXWqW3ZyuePikYOPt2gtJ63cNX
AU8LPXbNuOjO3ohmjdHVPzMT9sX7D9/YTZxVrEvhhBpQ9+6cutpnepGg2Rtd7sbwStaq+x/fSMBo
JfDO5pxbzqujJ/WOnvV1IgDuWsEpBTfnZJbZnIcohuTh+Z/Ny6f5xtis1ZvKIUx6U/PY17POO8lU
hmALyjjI0vEqu2/HXWs4KdX2ncI+5Syz1N2XIa3uJUV4f243VuV/JJwaraAJlLVnGXVjQOX9myai
K4+htXuk56vYQacfOAgVBGVmWBy3yasLX/9CYrP161crc4jwl/pn9Dsv/lUSBbvIvHgB23r46hSS
Cx4nLCI2B9zW75FB+tak/iUJ5K11szpyUsqZXTbTCwtNduxooJ0nCdprtVjdtW6TwqWpCicWppyz
10ZU021Y5Z913W2uywDsVVIpQOQ2g5c1ZzGzI3QOmMZqmeKr1uVatgntIQ1KTcqp2cnvDvfgHe2F
61Rx3LVtZO34LjLvWfxW0LhEClA8NmWorvzly6n2W2YEnN6ZlxLxXVmy+FGVjO02AOpnvb4/Mhsr
Zy3VJDwUTC1nMu/yqKx3+SIEOE1INY1T9Ou6Nyxv/u0LLJoxbl0o807MjZXs8iQd1C61USkAoDTB
Mnv/NRvxZS1//9trpmySCFgNxl2XAnUCbPTtfyD2bj18FbwekBrMOZNa0g0W2S3IJogqdDuhMrz/
6//sPeq4a6fI2vFU3/YGDeo0ip7HSqVBgjImWOXbuYkyCsrxTZZn3g4+m6L/RIlA4R79/tu3Pm+V
VNrp6LmpAfoXuHTTDncY7SUx9DPK2m/vv2EjCVv7SHq9VmtN5DKAtu5mt5mt/arN6rMdz84Obt3X
3DQuaA9sXI3WIk991iddCQIR9ETniV3UYuvc0ta5Fbl9LwBUXBizjcBZaz1JUadOp+sdqIoFTaiK
7Jx5+ierLaYLievGrKzFnqw+7PXRyHgDJ0W1W8yP9gDEwwt52NbjlwH8LWDQB2+nEYKLDGoJkykG
ZXIQtX6dmL1rrsIe8iGI/dbi18t6/KSibtq3SXdpbLZGf/mo3348cEhUIUebp/t59yGKoLiIcnoY
qUwc3l+xW8OzCvkkhPQgfaQgAtOAkHFQ8ILbZ5hHkNkvzMDWR6xO7VyjNREnAJiC1HJubZ3+4Oya
2WE0DO26Y9VcRXbbtJ6rq5ZXhAjb3SSzUC8qg3f3/iBtfcHq1C4sCND4rJoRImG9FQethi6/odlv
sw586f13bEzEWvkp87TZgxDkRkGrt1/HtNE+RBKU0HVPX+5yvy2kruzrVrNqnq7C+FeXaPbJlIV3
3fisdZ9KAL+gxjyeDo7eDfAPEIcmT4EgSC4Rl7wptkZoFcnhQJcNtg3cAHvMxnt8Sewncy6b6/Yh
Y5n834aokTnYHrfCoizWgZN5IPyCPLLBZVw3BatY9jqv9obSNFhETe8coslTwUKNvXAgbI3OKpCn
woRFApMY6FeENoEY0lcKctmFGd56+iqG/UZBehUuP94sjB/AU/J91UeXhF434mst9pTiqeblOKUg
oaEMxAsE+lWxrG+XA+1C5rH1AasQHmkEVuCXWTxVPQNd1wtvF86gEa+a3LXIE3UXEStz2YDcmbQy
xqh2L5CkufDrNwZoLfGErkSptVIPf0VpDuECgl6QdRow4gggwftfsPWKVQYO2spIHNMOf2UTinOu
HiZHdyqTkwWQ/roI01cBbCpg0F0niDCjyZ4q07RhcozJhUxlY4bXdpUqnlDcNWoWkSm8+zzr4FTN
2iXd+I3MTl/e+tvuYCIZCaOm4+lLvprbzQfZWHedRtVimItT7uin9+dh6zNWcSzbufNb+c9OjTg9
uKgxOjkNsPj3H781zatAxrghE6mYOMoMNMPuRZLBUXGj8mg3l+wHtl6xOow9o9X0tOgGBM84DLrQ
+i4g4gRz00YXPmJrjFbB7FpJ73kL4TNwShYqMMIUVmZYVc/vD9LG89fiT3JwJx2/o/AXwhOvQwLh
BbJvfgGWsPXw1VFcpP1sx4AkOQc0ciwhgdMFBvz6SynpEk5/aASsBaAQ9m37sqgslK3jmzKagrwr
PgtcMjJlfHl/gLZesYpkT7oDMoYR3wB6Xu076T+h9tX+ALlqHAal2VdJ27lry0qr6T3UXybeI8wo
3VM9EQdQA9l162gtAIUEgT5YatkymhqIyKQ53aFalH7eH6WtmV6Fslr6uTbdo7MBPHvahQYCA7Ai
h/DClr31/FUsGxMg9abK+PlZQoBhtJphzQ1U4P2fvxHHa1AZaMIGwMxkUauqnSeAgumnPK1aTLS9
eIqv2+7WuLI4JMeFOzGch8lqfqToKjW7uimmCwv1z98AhuHf23YaodHkNTB6YmS67oem+2oMsXbU
7OskDJ01sAx7cTAHc27A4IIWDAp22mlo8lwQqd/6+e6/f75o0AnIKFX8I0zplfRzQrt7MEcUwq6Z
Y2cNIvP8auwLbuBnyiIgdWccY0BbI1KfONH08v47/rxMnTWWjMkMfRgc/TkHFIrMkQu7H6W46x6+
vPS3c7lMW9Opi6k/y9B5RgoAS2Env9B82hr9Vfx6XUTvIxnDY1OZKG9VmXeKRfJsJwiav//rl3n8
71bt+KsInuCCRp1u8IZ4OBrxx5Cmo6LibNiUKyL7+f23LCfLn96yOpBLp581s4FlBU48vqmNFF/C
6r7I+8OiDKFq91jP17VGHH91NNvovynNiHkX3uGHuvVe4dAc3/+OjYW0ho+5OepSOO9NEcTQcNj7
GUpfKh0vnMsbs722JYRATTUVkTG40E5cBJCmbxwSl8A26wvRvDHba+CY6NpmbnFqiKBMw6Wx+htN
ZEeVps9owd0muGy+P05bX7I6nRu7Soy2HPgSbaTlaCdo7KXKcnZoYVznfeCs4WNFXvSVNZTar8lb
GOYVRgutpi5hgbe+YBXVKq+M0qpnRqrMZ3HAmLw5RX2jPQ8o/rw/SFuLaRXcwBDNfIT1zmRUtjjY
fk+HMMqNC6tpI+a8VWTnWVNEwhh5vNJpjhtI/8bxRymiG7iqNuqJ8LuRirjuW1YB3qk6S2Vr8DJp
ONYnWvHTEdruJU3prXW7imlOzBiVq177ZY2jFqDe2B0B/6jTIIdPIqqNJ53r3PtfsvGqNSTKTjvL
FrPPxEOREZ/+kehvZTTuYbcau75XJfopQ3UhULbetkrFTQdrnCkLeds8JTfWJL9HToroTPI8GoiV
ieqq8qSzRktFsm+HoVSpDEQp3nBHwh87ubJy6KxRUmLKx4h/8PQWJdydP4fVTrcu3eb+nOrTSf/3
AetkoeW2Ns7L+eigS9bmYNSsCF8hegEKW4YU+tL7c78Rke4q6FE/sCx0OeWb7IR5G6XsVghGaTQC
r3v+KuLjsfFU2lj6OY2SR2WgwY2FTnzh4Rs71tpbsuuBaNeJjN4oxIWnqssTOlyec/TV4F4X5e4q
ymMBAwgB0f48DF5zDr1ofqgGmoDvj87WB6yCPNQsDWbHGL2h2tTvEHyx91OFaUttX3I+2dgS/4N/
UqIzzYmdii6f/aVIzF1Y9g+z2f/wlfva2sVnPbfe3v+ajbW0RkPNrrHUahz5hoqMumXHjV9Ks4gu
JFRbT1/2k9+STkTYqhAGKhGsqlgoiUyMnCs/mEPNd66q2KPm8e93IFjroC7TizME7buhRWl1hHV5
YbVufcCyCH77ANKzvqnkNGE/Oc87K2spBznULa8b/FUgq155yBxT2aYx0J0G149fNAmj+/2nbyzU
NZ7cy1wNoSkDzTv61dk9smBA+ErXhMOsO4vmzHWvMf49RF2CrGZkFclbgzPhLh7SY2j7sIBH/bqa
OtP57zeIxB9kWbTF2//bJCGkdYBMW+zf//1bU7yKZ4HaKKlml7ypGnMqaOP08xvI81c9fQ0P83SB
BqYpijcEKTKorOb0EXx8cSHR35jiNT6sidDZMpJSP+dCGvulfBViTDwO3aXKzMahtkaHGak51K30
0rd2Dr2gpk5zVzvWnRPq/ZOPTvGlQuXWh6yC2EETqbJUqp9lwyKCr4qV44wKfj1cAkhuvWH5+98i
2dLVQIFME+fOmIoDLPf5Rprm2fZR23h/qrfesIpmreyRxHCz7K1Mwg+tj9wrWm1/4y6SH95/wcZK
Xdv8TQ7qMyholm9cWsofeTuZ6uROcOwvPH/rA1aRjIqSZ0uMS9/yEB+IuCTOoDCGaI+o/LoEb40b
QxobLcuxQbKzLE/zWIeH/6GxYS4Jyh/u72vQWKpntTE71nguQfOWR7OkR58EmWnBoApkCjj+jKTu
MD+DyEdRJhj6RdDSRLO8RjNXjxE0PuiybVIbXSKvyvmf4lhi/dOjZ69+9F1azQ82LXQa5rDBwXw6
ufgqkT6AWZ7ltlntdd/ItW/xjKyV0WXacyJUkX5F/q3VoayQDkYnI0XGFmgNYmu2hxqy7tsiyLEE
ql4XlZvOD/K6RTW0rX1Xv3Cj3phaa3UQd3HSoKZSFm9x1tm72NeNJzS/p6AtG/vC1G69YhXCCHlj
tKsVOkYQnXOYTHtRe9Kt6gPje2X70LGWl/8WxXaLkricRP82e3aI9Hr4GSnH+EIAb8TXfyBjRdE7
pY08V9cNqLWCCixGSGXvB+/W8Cxr9rdfvojSi6LP9X+aDcqE+eOgb5e4yaWs/Z8W6h9W/xoyZqI0
J3IUXtCp9Kf0o4r9JxGN4phk7QclY1CUrLe9qVDD6O0KtTw1y1skBmZE1aLHIud7Ra8hMIs8h545
e7O3n5usn866jTH2daOwOsqRNp09FmL/NmI4E1QjasFG1Ev09qP4Qn9/a6BX53nomHVfal3+ZoEn
R0HCCRKBv7RrUhS+6iPWkLJRn8a6wqfu7f84u5LlyFlu+USKQBJo2NZou3pwj3b3RtFDNUIzaEDS
099U/xs3nynd0M7hBaKAM3DIk1n4JQfrOszXmdPgYWjDtU9Y4q6JJotKMPc7RV1f+6EYL4xXF+Z4
0SUEBxXkHgAquP1LbCc+/vdQTv00FvGs3AdRFh+DER0KbaW/bBvbqBmAC32M66nNr62D4wj6Fgpy
wixLg3RbRdvEw0WA24U1R/aMksFjslxTQXe9sVLkG94MtC4NJFSG4QqOCjSHsDLbd95GzVWgBf5d
d6o6Ogwx6a8gtWn2tEOXXpZVYByMtjljf9nwF94GDBzSIVHSXxtf+wApjO8KKIHup6rfeI//G4Nf
fCEpKfjJpYfEFr3EX5wq9J7iMsVGO7QAnun2GbLUnXwjI4lydG1DN6a+5gleT4ME2tLpVAYPeNYG
c1jQfYpHsKnd/pbFFkxoHHWinnBXlteRqujSAH5H9kixoNuwbXzTLw2cMQ86I1c1QagThInp+GvO
Gn/bG4wJiyMq9jNIsFTX0fUvaZoUp6qKf6cegvzt+Vv8qimISL26Agq4qK65SH7TGPpmwQAe7s2l
CBMcJwZCIWLdltcsYtWZgSLing+QxLg9fcv2eoZBuxAmyaHhVV7BRxSCq3OojiOEUQ63R18c5iux
9z+YuARiDiB7nB4iohF5G8DnAbEsFVjfso8gELwf5s+gjF652dt+y/L/F7Y3peit7atOXQW4tXeN
EN+r1v98+5fYxjbylJaEOcgasM2sqj6Gfv47CsLft4e2nSDDmkXkQy0eXHrXEJodf7GhQdm652JY
7e2zfcFIL1DVwCuhEupaQsEA9ON4xR6UAEv59OP2T7DEZc8wYl5LNSGbVVcyiPdpTz8y3b0DieiT
w9YE4SwbYCLkoqiGMI/w5NUPISTugZ8Idw22Ma79ByAHSR/Iusz91XM97ynI4+nDzCf56fbyWNbf
FEEc0exIY87kVQxaHECw9zUOKXSrEr6GRLEYmgmNA1zKrRpEg6uTOneIcc9F0d4h8Xrbt/3dzOrf
o9/9PyBats1YfugLS5vnpgmmBLJceZiN7+eGxGwnhW7SLbcC5gbG+C5EluMaIgDgfQRZrv+Erdj3
w5/bu/HqYcXgy496MXlnmuaqZaI/dpCdkO5zVT9l8lGUH7YNb3iKhsskpQrDe70DBYeHiT7WAVS8
1uopr649pm+4C+21Ol2AkMeqas9jDlK3aa1f3ja04Se6hRKIJlj2zuuOECo61MPKa+mrFoBJGw4C
Ed4JRxDmHlm+aDjuI97uZ+d6e8Ut0zaLiYMD7irw8PXHgkIUl0KWZFw5KraRjWQ9S0PooEO27wjW
7TdF730XXX5/e9KvWixDw9i/p3AAkjtXKYaW5YXICYzoYPuErEB08tUJh2Wkj7c/ZPsNixm8OO7g
C3XGEgHgCCzcrnH5aYjWaMMslmS2mgKFAKFYt22htTQdCwHQydAjhavCk1f6azAy2/yX/7+Yf9B7
45JiQSCrCw9JKEGkvc1SzcIhc4YOQIHFkmCfPb2gZI+z+cC7lUNvWx7DUgNQNoL2XkGaDRIOTRVD
0OSx4x+adu06vBzD/6RXOEOGvcYuchwBgeCjMz1CRiWFNFbyG77MDx5Xj4/Fcs3ioULDrFIllr+b
n9qmP/Lwd54Eh9tn0zK42XAKfVrwikNh4jjScRfSB0/xfROvuAXb4IbxBkXsZUnzPwvD5EeCTXCf
t03csN5SE5V5NYyqZcNDrAu4nPpQzfp0e3jLmTfbTbmuRuglkunoseF70vh3ifZXDqVtVZb/vzCn
YmahFNTpjrqfd7RGR9sU7FnlrFyHbDM3rLWaVBpCW6iDsIJ78CH52a7xhbx66WUuNeJqHTs+pMFA
HJnmfgipmrC9gEB6D6w7Cs5zwE+iXouDtk8Zhlvq2Z/iAieHMKBJpxPPL8vpCRC7mP+0bYsN20Xr
dg5+PDodJcg8pqC8Cyu+4vFt0zeCLZeY+sD4//yaKJ/6+BqJL417hl/YNHmz1Keh8wWeHuzyElPq
QB4mvoYjsBwgs8TngmjKVUA1Hl3F7pv2UYbZNqMyC2MajLCDmyYd1OGyOzw8nDq6zabMqlhSFnEW
p/CRYNvepaiqelECibGNEdAsizlhJjLIM4E7uWIXGbufGOShbm+kJUSZBTGIKARQ1YYD7utLkQC1
mF7AvA7U3MaVMYxWQyQOwhTLbnqorHfXyL8OgOXcnrztqBhmmgzc42OBZRdduG8X/N3aldy2LIZx
VsyB+oGEBWEhQv+alR8GxjD8llo8c33DQKs5qcccpHbHXD4ueR9CNlZpZVUsDt6seIH3H0KJEJpc
Bl+uB8hoKljopiU3q13JDOEZaNZ2f+9OcRgcYkjW3R7asuZmnStNoJ8IGhSE1OgJyQyuTcm0+VZm
1rk0xayhvdIdZ/fqVs+Q+MK6bPWHZp2rKQePDmrxuLiThUFzWD2JFl/uGfHUBaiYu/R/q4LL5OJc
/jf3NNgWiDzDRIGAB+Aack/HKmP7uYe+69ZkwDMMtPV9yF0tcVTLq27kYYzXSG4spm92fJIhn0AY
hu2kM4DQCTC4/fH2MbSZj2GbYyhKEWuMPKA6QJxrS8bd6o3AMrhZxCpY5U/ziN2EbZLCWfLRrYm6
WcKC8mwWiNKfjhlX+ksC3WW5K6Ce9KEeYihr3V4dy7qblawesIQgd53pGPLpuYJGbx02K6HINvTi
F14kpsDxBdDgjLGloNB3K/ZJNHolCtmGXrbjxdApUxDuDmCeHoYWRYquyDWvZRt6+f+LoSve1Y2S
Hla9rZ87nX6Y57WhbYfFMExRVRwyb7AeXF787oogQVcfUm3TNiwz9TkDKjvGrb2c76FM+QUSmyuF
Ddu0jdiZRxEFmZXfQFdaghYiKjxIXIdu7ZT7BvjitaujJVz8peZ7sfATJIvdqYLb6oYLrEkBxFct
78J/Nh30/7RwLvyUYoQbGD351yuupy2WmRPjXjqKbHJmjX1FoCvGp8h/GnAVW41FtuGXSPJiYUD/
SiZaYXiEi2JIdpOAcLpzjVE52bY0y4dffKAq874CyVL3N+1KY8hrsE2gQwYQ4L9Dg0oHorYJVh0B
o+LQnXPVinexlErMVk10rgXhJKMOELe79gEIAgKEiZNB4DU5rRYilyV+pR5jigCkHfTGArRfHyfc
Fiv3UXWPYfXIsifXPW1be8NuIQabuEABdkd0lI3+3pVU34G52Fcr/t12eAzj5eDDcLtItxCGKS5B
IY9+86eKQJErV1yxbR+M8IrOrhzqSTidKHvq+jJXzxSZLyx3eygkZtdmp0oIiS4lz4p190ms3g+N
2PdJs3L7fb10C8Gvf08plE/6AfImHa7uf2YoSu1gwlXyqEq6b6TzzmPNcTU7e92bElMbAA4uLMYJ
oSurAPuEk0NmGa7VIF7fbWJ2b0rf007iY/Der6DRfqX0N9wQ7a5bDivegP5dp1F2cVWWizkMDTnQ
oIfeFUvX2tRfD2EkNiNvHE5lu5T3ljeiKUK7wWoNwrYuRuSFxuMgILLcH+P+KcogQ48raw+8y/oX
bJM37NjNO6De2mXyeLxZPPT2oQ0TrtAhEYm/Ve28QW0GL09Vd7y9oa/7NwjB/ruhrlMxnoH29og7
8TD8WaILnBtezkTcHDZ9wuzR7CGa+L9SCm7eJWQ1cfV2iivuamStN9Cy9GafJpgYoGjfoGpAGn/8
ErT5/FPNkq1R1L3u4IjZpCmcvOCEYo3wA1LYLHh67nCXxTrFIryL0z+318niF0ySf1315dBDG/Yo
3W8elACLqAE91iY6GkbM7syuTKSHkNn/aiooUUJQeHyqK7/YglDD6Ibl9in3IeVatcemT6PxKBfc
wylyJVTjby+OZYvNTqeuT0TcQVfwbxxeatzopNw2dGS4hoL0cUQZ5q6WJ1Ix7WYe3t2etcXrmC2f
OX4/ryDydJxr8dT75H2aDOdApHcqrVeir2VhTBb8LPVURzzMvh/DvZ/IcwkTvj1724E0fAPg/NE8
onH0WNX+Ph7zA2vUIdd0U9JJzMbOpmJ6LtJ6OvoxmMmjat8Lf2Voy8xDI5xDv7qIkxSLUuMtJ2+a
w8jHD5A227YwZvOmrEbky4jhR9WU9Fl2mRo+AesbxBc3xDvMYdPym4zkkMIRjjf587GH+NxJjTTa
B6Tixzqr16hDLZ7N7L+LakdwOlbdLxQU7pJUvgFK4B2KXnrnzuxaugDvr6PeLJtiNuAN0hOjKtwW
+Tq9U4k6lGw+9ZBR3rRcJgd5HpFsBBUJBAITYEDEIwDi+2Dj7ZqYvXddWae08Mf2yIn7MJfln6Cb
1crMLSZsQmOGgQ+zr5GhQ5f5jRjrbI9G17VLtW3Vl4++uNrNqtc1UP5Qju7YgXtkVwXFl0I1n2+v
uiV/MFvvgmAuatJjXUSOkl39AXEx9asDVLpWq2C25fH+/QVinuoxdof2CDHdI44QQsAa0tM2tJFY
OWlZT36BxVngAsAPPTq5v1IzsQ1tOM9UhZM/gAX0qNT4qaXkbZx8vL3klqBiYmO8IXRxE8KS4zrK
U3XAG0wyDsdWPt0e3zJzs3m8JzmoNNqpPnKJBDkKIavHHbpt8mbvuCwzqtB/MR1zl/GL18p431H2
UHZN88UL1pr5LKfS7BufcAOKB3DAHMPO3VGw1U/TWRXz3kvyHZSSt62T/++5HAFth8YpYDJasstE
5kPfRLvbQ7+uRsHAovjv2KDNAHJxFNPy5j7cQVf0ACnzczTqUze69xAb34MUu32vGXhh/OPtj1r2
3WyxhPSg12YKxhBW7Cls210DTYyVH2Q7s8tGvfBCvMhyRRyMjeoYvATX9S5Gbog0d2Xytg8s/3/x
gcCJQa21TB64mWa4BMGjjB+adg0DYRt+8a4vhod6L2u6FsMnmDVkyvdAtmjnYYS21O3Ft5xYtmzK
iw8oPqclW6o0gp2gnHwEA9MCXHJQ1RZ6Exk8IyY6SpV56EK9F9icLnuXS2AZ1RpLh+3wGAcW0uNt
LRSGXmiaM8yYsLU6nyWCmZCo1AWr6wS54WMOMJcMTwB3puWKr7Ptq+GlYUNDGmvA3Zr4AbfUA2p7
CF1euwZCtszdREOxDOI+UwW8WOJ3H8s6uKc6f58Wetu1yyTgDzSKSYhh7VHjLTuiMYTgn2+fR8vC
mG2UYTiwQUO5/dhrcYQ4r4PMgc3sqLO1mrPlxJuAqHke+spxMXfgm5fCtuee8AK4U8BbrL7K236F
YbYDZK6hyY57gCAfWH9e3A5u7SP7tG2RDKPVsqobIBn/Op0iSffaPfmEHjhQF7c/YDs+RohBS3rr
uKTE8XTbU1R+arg+825bhmJ2UTahCB2ap/AGQPwgBt35ip1uz9tyr6BGXkXqWJOS8/bYFn9YXZ2x
vQBcae93rvQ9W4Ms2VbHMF5ALlgLteC/XymnGtTM8M1r1RiLQ/sPHiruqIxopEBkRQ/aC/aOoIfb
q2Mb2ridUlFOVUZCdWxodufo6QQ5xG0HxgREEeb4CZxCe2Rjt1AlvAeWbi+T6Nu2mS929iJKQYam
JHkS416N5Z6gEcmiNUpAi6maiCgFEtQaXdXIPkKvPPCYf5/a+Agao/qumYstDCqMmNioAae9AP1m
+xfVpT3+tik21mHMLkE2UTGWWYAHLlLonfTz73WarUQp24ExguskoP9dMVDxD+Bo2bVlEO/zJt5Y
hzHbAdtg4vPgt/RbVIPxVBDcP9m8iXUHK27YqMOSzk2bgX4rQKKxa/xS75gKvm46jiYuqo0g+j2g
N+lb1qZy3zH9DGH0X9vGNow0Vw5v0NlLv4WQH961/hjsvLlYY++27KiJjMoblQZ4S3G+O6xSu1Dg
Rts0sl9xvxbHaCKj6rrpJuAjnO9R5QY7KNXP+7GWaKQAl8yKo7H9ACOyBrNM68QLpl+AF8m7IIia
z23Ju4/bFn/56gs/E0MIXaA/m0JECwIdEfT2PAIWi22DG0EV5LLoFVLd9HNBYu0qBpbTquVrHti2
MIatinwQIUBR6XfdqwCSQrEbAxRUz3Ilalv8pAmTSoAthsxPXP6qFrjO0pcaT+Gbjrf5fnTL/e0l
sh0gw2r9sRjikeXNdwaMzX00J/EdKuTyQCO6SQOYERM3FUnZFKokzXfIJn+W/hD+Yh6kc4HSFp9u
/whLgmmip9pWcnATq/LXUATqjc5iegIng7tzBpHtI5WD9CTK1ggRLdtioqimTFFBCT421sGT6sDs
E7I3LWdvQrkRNEzMjsDZkVD44WP2w2+m4b6Hbv3Jzfsvt1fLcm5NrvxKF3FZ5C3/0XFINk6Aau+m
1t9EDoXdNgxaR14Ltgr4O0KLz5Pw9D7VqADfnrol23QNg4aoQhFTlqpnHKNPoyr3ftQcUZ5BVSn7
mE3FvnTWaiS2bTasGx5udEDmKJ9p3Oa7YXLfZA5qMkRme2R0Kw4qhpf7L+aE/FXKeuH9Jkhcojjm
y2ep/SdVfpHgIGdQa+W5gxPbPfvQzNHZmkiCzUwMW6/SHgxRyELRQBwc3LC7i9FlzcDp3erkLh6a
59ubZDlfJvqq6Wbw4vml9xx0HMKtUKqgEAtdWTHLbzDxV2nMEg4skPfsO8UewehRpwy00u6ThCU6
ydpt3nLQTBp9VE5c0A0HzXOcRleB/kHR1Ze+Vm9l4F0hRXjX1mvv8hYPTJYD+OIMBIr0uNe31Q/Q
a2l2HrWMvkAVQOeHwCu3UVuAZsCI4mFJ+4khRH1jfg0xa5+BTIfgAq5DUq0A4237bli+crwyhouv
fqjO1fuegbyEpHyNANO28YbpDz738WrLqx9ADL1lMTS8+ghyxnHT/8xz8Ldm1TaYLCGG5cegGUGA
6rvvsZvUB66aYc+btaBuq/eaxPooI0xdXGTFj7wLPkZk+sJ5fV5O1nKq+ASxTyZOIhHoztlEk469
N+weD7usyLRX/liEe9HXVQ6PUeI7K9v+6vmlsYnXEmPekEV+47tLS7pji35fjgrhLs9XFXBeVw7E
N4wUnVQl2PBnGn8fo+IU0IdG+X+SIHxMveAuhTPzmnIPkSJICXYfFIvuNjgyfHU5ii8sU4aiDePl
q6ooG8gsNNWhmiBKeHv0VwMMRjfsnucu0DKJN38TrOHeNQrH9IlCjEXuRSfkAw1q4qzwUds+ZRg/
iG+xN2OdfENNsgyPkEsba7R+eUXevIFcSFSTvcDD4crV+1VLxQ8z/ACExqQzTH7yEyj2ot+3bfox
zWpxyEidflGy0Om+dVcrc7avGX6BQ+C8clSvfqWOvlvSMe4MH8Da9jYjnxsckdub9apvw28yfEIO
cTCndLv4Jx7/2Z46qUAzPJL+baMbRTQ9Mlm2NUXrjM6fI+aQHcnwInR7cNsCGdavAZeXLkzqJ6cQ
wXD0h14P70Td37Vy+OB0m95NaGxiv4YuDvMkmqMnMFI+tQluozJWH3zh8IMskpVt+JtF/idhwlcM
R1BGCe8bmjg/R7d2i2yvoLvqkr2Mcugu7ug0lpV7alk0FJ9oIp3J3wkgPp2dAlF97H9pw6mSJ7fv
hlzvfPRD1P5F+CQHfWweMeF+vr3kltNi0gNUUUMjHQ3lQSBMcSJ/+VP0Y8PQoI01jCtQdQDb7eW1
jtvm2IKcao+WjrXXyFcnjtENYwo6p5kjxWuQ8DjZkSKvyvfxIjm73zZ7w4yisSIzT7LqWoPHyaMg
lGR1sUasZZu8YUWSxCpx0256ELjd7HLhfJUqXQPVvRrlsDKGFTUkmjOw7FfXuaL5nggH2ri6+AW8
Jt3iBILATJu7tqrzYqbyOuZdfZfM+UdUjtaUXC1rY6bN3I3CtpYDuDJHtHX0cVydnaxc44G0jW4E
SoBORjKj5/LqxkH1c8yquNj5PVirN50aM0PWWZCRTKnqmlbiS4+YcmndzFmpstjmbsTGafTb0PfG
7hr6wtuFfV6f40452w682bmQEN7xCUQk18llV93RBynWBGpe9es4L4atSkdOYT/F8lry+ltPm4dF
X6Ilw4ewbh5zR6wkQbbPGCZLqhj6qn4pr3LGE3iQ0qe86J5JoKDXmA9orc1W4pRtI0zznXs2Drrw
xE7E4rfOQTS8awadrelM2sY3LDhKQQMMEFx0yn2FJzbWkZMv3E3tzAEzs2CvVD0w7WFzBc8zuai2
KN8CR+YetlgAM/PfUUiiWc+KKyjqmnY3BH0FOYms2yZkxcxMt89DMkieqWvUoq7+tiQ6aC/pGOcf
ts3fyHWTuYmGpk7Ck0j99higp/zsFOTP7cFfP6HM7FTQwTyMrTt5l6AKP5eiOC1CSiJXP4PQ3Tea
nG9/5vXzw8y0NnOLmteN014LEeYQfowTP9vXU4m2jm0fMAwaT5DgSavk9DBN9Jp34W/QNq9x/r9+
7cT5NMy4Dodh9hhmz4b6e+cx8jPPQn0MOoA4IsbmS9YFxTlwfgy6zk9+xr9v+1GGVbvFmIScgT0t
Dh3vlFCH3fdqrZL56r0GP8ow6ZqlcxiXQX4VNcTFRlfRnR9J7zJx8t6Ns/J0+ze8HvuZmdp6KqJD
HgqEt7KmRw86FZJN2aGNE29l621fMNJax2Pd2OUDfHnU4lEuVM74EM+u0+3CrOlX7mWv36IDZnY3
ZNOMFmZO24WaGCHu3ACuEn0Z+6gOnqEF1+SnoQcL4/zUyCKAgwFfb+IVyHMahRc9DhgBKz6OjjNm
3kpwsf1uwy94I8/DQIBPl89RsI+K+C2J+nbvDGuOzXJCzF6IWPq1GyRVfs39oo++hC0E6JJ9OEWe
eOYcAhVJPlX687ZzsniOl/UCB0QF41xPD0mrxI6n8W+ege8/Daqvtz9gcUFm/0KE/m0/ohw0iqRw
95kY+NFtqpUXf9tSGR6irNKuR4LVQvPCd9t94KQjSICYRDdALmuXHLqYez+3/RDDK0TgQK3iEa5O
EugKySzF8aq3kTSzyPAKVaBJGwORe3VU17YPfRTw8hT5EFXflKkws51BljLzJrfCPjd4UUTX65cg
XtVPsUQzs6EBBPvRWAQjvegpuJ/wzle7A8Jm8Fmm4eMYcbnN5ZidDXgQdVlD2/gU8SI+CYqnIELx
9N2M6e/bm2wxbhNdDIFVP+E1i09lrd9Jt+h3bZt9rsZsjTfTYg4mwniCkMcQy8G9SF5/bWeooG6+
TTITWAyMKZxgiNnzpovOJYjy3rFylSzbNnUj1ufQ/APWPZoubTaqN8iq64+QLdhEDBQwE1OcO0Gm
u3GOT3lTNeXOEz4yd5pCMHEsId/Wr7kM21k1zLisY1xuWDddgHlMnEPv6e69jmn61KL/TO4mf+Lj
LvWy6dftE2VxUWafTJBEk0z60L3w3qsvZZCyctdkTvKdlIP/fh6CZuXoWrbH7JaRNZkmh/vuxcNV
JAn0vK+6fE3UwDa4EexbFHXisgd/VQTI3w6p/NdEbapTBsxsjQn0WC4XJzDwENe7S2qdnQc+/7i9
/BaDNjtjci6ISMugeaBD1aPQ6s/ORVeKFAe/CMvr7Y/YVmf5+IsgOomyHGMe4Jo2o4aoBSjkw/W1
t/2E5asvR2917zaQpzpJWua7yAWcH4ndyVmVW7VN3zDsxCW1TtomEbs+R5IFmuNsAA5Vsh4w+9sr
ZLECk0O2FII21dCTSym1d4xYJo4QaRh2QVwkO3+k29jFmSlRFYVl4hedF50iFTd7ORf9iaXx2pXW
thNGlA6044a+SqZLnXl/BO+nAwkomgagTHN7mSwfMJtnCHQKQTiaTQ89KqZ7CuEPnSC33JyNmV0U
wvEbJJIlvSTK0WdviFw8Fq6B0myzX1zui4PadI7T9JkfiV2Ih6GdrKboUlS63gfDRqUMxpYD9uIb
Tpt4XdHE+IbnFY+DztH+U3ntyvpbjqnJL5sMbatmJvm51NEjH/DehEQmotnRizaRAgbMbKUoWaum
uuycE/oMZ2fvSTXX+9jvN7E1Y3zDmCnuOrydVP9GDgAsVRH7CFXBtQTMEjyZkW8n3AFHEqQe3vA4
bN4GNcQcvWI5SFDv5EnrtrsixFdvG4PFLZmdFcQTSZymE0h+0wJ50gjIHeSZ1LZ03qSZJazLy85r
MDpkL6N7Px35fux5v3KSLLZgtlZE6K2rJ6+UD8A3Tiddosur9Dr2LpwBIt60PmZ7hVc0md8p6l8C
r4XrHpW3ByHsl9uD2+Zv2HIgkr7LSpKcPF92+duAyl4dI10V7jsy6kGv7LHtM4Y502QCtN8huFSl
8n0SAiKvI75raLNSP3gVrBQwunz3hbsIkiTlNOXYZS0bumtdCEfSbvrRZ+qn1vTjsmBNXx2gG7RS
HvjLNfef5z58cjnOLz4JERw/qRs+X7wkWNSaUaIcuvMEx+4A7CPQiBFxn0eoZKTTr7Kdh2rX9lNe
P9QMJLSnGncb8ql3Y+Jf/SRk7DgU3Ti9J7E717+RZzRyh/5upMjA0Y79rpzjKtkPXMrxUOCdung7
qGBwz7ePgcUGTQ7c0pGoveRpghsXTnAgvOgAo1kDd9l233AndaEK35tDce6JrFGf7EMquvEgCd5J
92ryK+/Ptp9hJP2JEMEouOOc+jr83PLgXnrdp9tDW1wiNXICdIsyNyKcnyPZU3SUgD5B5GF90Bkk
y0qFS5Jfz/mKV7Fsh9n2wX1cHwK0OJxkVwRnPSX157iQ+uPtn2Ib3UjyhZtEbOSxc5rqKt+VMcKG
U4xfbg9u2Wuz9wP0XcLrNUPcG9Cw5YX1Ny3g1WW79rZkm73hSrSamwqUAc6pFOgllxnuj5SvEe5a
dtns/yhr1aXdHDqnRRwd9b83XNOHUhffEqc8jNmw4jxsi7T8the+Q6Za+aOL5IBAEHFPRfAmWN6a
BV/jyrMtkpEdCGeMOu2m1QVpx3TIyyDYJ6jRbNtiw5xz1RL4Vu2c2i75ravY3QHa+r2JVqWPbLM3
zDgCwUSPBvPs7LVttE80sldIIa2ECtvaG4as1cQhVlA6pwQ442M+jB84WPOOSMS3tEMGzOwH0Q2p
oOMalxd06YoTdZx0X/b52tXBsjYmUW4EXnhRFCA5i2pQtkY8L3YLMu/2zlryYrMhROSOU/h+5pw0
GIyW0hhxojs0vh7IOK5c1G3zN8xXhNyTPg/zc+93gu1yPJ2AQpyB0GXj8i/7/sK2dJTqgWoN8YvW
A0FPW9HdIqF7e4Fss1/+/2LwPPQIQC5DeZn6tD4T0ZFjCgXmbYMbRtvjkT+SpBEc1Pl99pMr9qbR
3Nn22mVy5kapcn2duuWFqix7lxDl3LNk2pjEmw0hEszhbRlGcJxxrfa0LNQbdxr4Jnk9ZspA9VmZ
zZHvl5cAUtH73kVNfoLy+NElq6+QFrdgdoLQNtETG/3qDHT1vCtD4He1N/3pGuHvbm+vJUc1O0E0
A6kcBKSXwFV/1Trhd0B3RPc0HRxIl9Fw56Zhe+f36KtzlVqTibVENLMlpEwV69phrHHVdc8E0azW
wwmXayifB/cOIBm3f5zFMMyukLqYE53Vc33WGq9lJZmnI/zgyvOPbXDDpJOakwpEr/XZC4dPfYO+
DRVAoWHbzA2TjlCqr11A9s74q0PZLfztDBvhQWBk/9dfEA73NnkzKOfQq7oHBJAffTf6fXvmtiNr
xGGv5sJxNCwakOx61weIv17ohzsG+fnDtk8YkbjVLji8w6g+S4UaADqZGnCT9Z9CxdfkY23n0wjH
QZUWRTDF9Tmgwx2hMIWh/7SIi9FcH1K98XnSRLD1UjWMlPWMbhwkREkKv0GS6c/tVbKcTxPBVso4
JNLL54eWBh/rSoAANuFrXSW2wZeFexlyUEWacbFtzrpP3kZOUoNQcw5WfJJtcCMal17K0g6JxDlI
m2xPovhrOq9WOW2DG2bb9qobPCiK3esYIvP9FAWnIg/WpI2XKb5y/zbha0HZFa6KYnGfRM0bibt9
P1Rf8ya6c0O51m5hsTATxxZV4FhzXd2cSex81eB/2tWzKJZO2Y0nxzDhnFUgVuAUm1tk78nyIq+2
nxzDeKdsSAALjeXFa9r+lJMmOhdy+HT7zNuW37DbcgCh/ZSF6kH3pObnRLTI5pK0LXV1ryret+re
AVtNv9Im8PpZAsr9XysI4mGuO8AxHvp8nLw7+LoIZbA8993j7d9j+4BxKQaQEMnvCNL5qav6HQnA
NwVU4edtgxs2PHmVSsTs4RzNo7PLZziHrQKW1GzWmJwikoEsFVSLFsUfkn8sl4bcbTM3bJjGIZJE
h8hLDXrKE+cu/6q8oVgJ7K8fImri1gLtRUXjzOpSayQoE8GFD0LtMSn38XKv3/YTjBhMOW8C9GGq
S46k/VyOnbcvy65aOTevxy9qgtfyKE8g5t2I+8VF5OiJbIPPolD3E/eviqzVT22n0zBl7jPoiCql
Lu2EA9S7BX/fdJDivr1Cr7s5aAn/a1xI2zI2qFThVjOIQw557HJRp0cV9XnTB0yUGh06nFI8n11o
50Cybsp5cCYq5b/TdCzut33DMGDa+QhfVSXu6ZzwA0Q+3ycFWi+D7OPt8Zdx/htvqIlQi2hR9TFI
DB7KoX2b9/nnFrVkTfwHVeTHoYzfdnytPGTZbZODd6Khx/EqpS4JlcFR0y553xXA9q/YtGW7TeCZ
p8I2knGvLoTWj2he63btGH8dUpQSbi+Vbf7L/1+kLCKETJWIK3WREfL1CprDKs7m87bBDXOu+7oN
x8SHuxuABs0TIIF3asxA6bxtfO/fyeM1nKnBz9pLnjkNpDO9VJy6WQLvuG18w5RJM6F/NunnB1Hj
xUiGxcdoEtOKJVscqokvK0NwJrodDI2M7GOiwxOi8n1Y/MJD/No11nJ6/oMwE0kups5VF2+uv9Z4
pX0jGC6vvl598LK4VBNmFjUu2g89pi49wAo7bMin5fXkAazyeyRM8RvUSNYSPNunlv+/OKl5K0aA
2ob5IUG9l9Lxi84W3IujdrmDB/mtVwRqAs4CWbiBHlp5DmqVdecKjLd/Rkn6tbKgZeNNvFneVlUf
Fnp+mBjAI8QfnnvlPdVz/JXUbMXDWszahJ0BeE/wFuWn94kavP3UecP9UKpNCmABDQ27LuX/cfYl
S5LiTLdPhJkQkhBbYsiIysqqrCGjhg3W1V3NIGYQAp7+Hurf5KdOgmvswmIhocEll/vxc6JFz21O
rib384eYMXP0+i2o99o6W0ZtVA1dNEOTazF534oZLDTwji9d0X/XGpt3VsFGpGqtI8u6odrTw0CS
7AnJrVvss8dpJA9mHF6iINutk81stNmirYV6xrp5QJ1sFxaCfNzeqitDsAFmke9V7cQhfqkEFQZS
Uol0DmbM+hNtRRp/AF2zfvTp7FYb+2rlRLEpmTtHmQ7Xa3qtUiedD5NpvOykZ7f7UE1E00+7zl0b
fhY5qpXc67t31JvKE8Bo3TOKw4uNdV+xDRt/hoqLvvNr416X6sE//nc9pFuoqrXGl4l7dUp1UGBv
OWndKxE5osORcOrpkGRpvyc0jMpV6xTMYHqgd1Dmlzu24qGJ3OjBr1Oz8XR782hC68v/r77e64Gb
V8U8/cqR9Q0bQPQf/JZ7DyhChdIJ9GjPOxYY/VizFMxc0QgJ4F/YtiT0aOAdJpZvFVm+uQZoffn/
1SjgS3ZOCjnwb9QoLxQ+oiTlsFml+KYJoHXr8GuzMSiGIXN+elPWnCdhAGRIA3aR7rxVBL02AOsI
JFkUuLrLzS8SU+/IeFYeByM2ki7u0sp/vGMMwDr30rHrObhc3W+6ZeZA4/LMGXHDVskD0MovZTs/
RkMJ7u+SnDzGjo6e/gFFysbSv10+gu6tF4zUMs81GfivyPHPYHR5dgHYS4LpIwSVP0qdnXydXhYS
nhxH5QiEyP0tt7Jsti9UZYyYqXErVPNmfX9IEkfM56KgIM2pgqTcGN3Kytn+kAD3SukVXLwMScJR
geOW7XiASO5WwjJ4e+1suL2eiV/QsQleHCYe43RyQELugHfJP0di/tgipgloyEV14/H+rK2NxzoQ
qgxRBMXQXyN9Ek5JxY9OHKeH+62/+U5b4hP/a6geKrdzijzLi5nLzv/dZXIafgBeCblfVOdHbhoW
nVFzfs4rhIK/y2AwweV+1yvbwQYtug7NM07n4MXUvvdurEwSBmAjPHSs25IJWeboDTuzfTAWdVxM
tZP+rd3mJILiR8H7U+6Rh8HbhdDHBFpnUaK6gNSouPw7Gfwjins/MqW+poF7UNrZ9UJEH9ZhBPKS
qIzNyF5IB5YA4Ra33tsXd0bj1lkEdEsy4pnFXuock0Ib4HeHOdpz0aNx66RpGV4fqF8wL7rmfyVV
CgAN9XbF+hHJWyz01SVTjF1t5oSal6asH4clnBdNe28w283iWuUdODbNSxJFMhxiUh2yuNnlo+DT
LR+iGX2dOZyYl9HVw1ES9pGPs9hn07Z3BZgdMuOeNi9t13/p6/Yma5zhI6EPk6M/lAoKATFPtvRI
Vs4nWwnD4yjFBmJG3cpA9UBlO6AVPwROWv11/5hYa3/5/9Uqe7VbOO0ogpfYS1yAvqMOSl3Dy/3G
V84gWwpjQLq39+euAH7Pn7/2XaKOPq79h775934Ha19vma4z1+4khrQ4Fgx4tzmI8zakbuT/va95
y3j7oaNumRf4fse/1vVQfczArbXhpqzcDcIyXt3haVNnTXEEA+OlGOP6UEWgT5JR4J2mPDt6VHtP
TTHw467B2Dj/2dVJBsLE4li7rD9XDm0fpeA7Tc4G+csC8jWoEC2OZlAnpFAvI4qM73/42zXZLLAR
8jKuswG6Qv4vSJMYp3xgxPGb8oDoUiKfOasyFR+yviPAaqN4vmziQ1rGWaFBd+PXXnYei9kTWxXi
K3vaxtLPpZ+LmoCzZmhAji+9sxOfoSuwMda11q37DlRJw5QSNz8yioTZKRhY9ly08/ictZo4O3eC
ZTUVa1TtBnN+LIF9Oo+Z4t/GTMx7XtBYLcto3M40VRqV+TFuGBYJiZYQgIzPtGYP9/fDittho+jr
rkxi4yX5sRbDjTn+10F0n9ouiQE+U/umyIbSq36qIOJT5MfC6bMkVNyB1FTazDvX2cbRF7nwohzg
uWOBYvEPdaaGI5t6noREmw0HcM1sbMECRKFdVGZIJMnYjOqnUwy+nNoLZ7DaVIfWzVMA93yUz9RI
syTQgqkPcTXNLpLjYB+oD6ooB7lzy9nSBqSPEz3GGXth3VRTVCM2s68PAelycru/K1auAht1z1zX
TTJTyJe59nu884rgSxlHciNusNb68v+ra7KQ3kDxKI5vVafHUHDkNOt0FyM47MEyejPXQdMNWXuL
oga0c8Y10RNuHm+L/HrFYGxZgynvqrGjvvqbOMoJzkKZisSXKSGNOXgDz1l+Kfk0iQ1Q65sxOyQh
rYutH6lXea7mN1Hnn2M2jOFQFs9zViPRLKavhRk2jHSlIxsmJxzSsarkWHJZvs8SjbMMUMsELDAh
awGN2ImGZIENl5MURGmqpfIFhR0BWM9RpcUdvkVrt2qp1pHZm7RHw7r5q+z0h7HmoUSEoI7zU9qU
j7E/LuwWz0nwXPf+Rm5mxfmwKwgoBS99Rqvmr0IscrukAp8qEI2xvCZl/rw8sb1mC6e6sv3sAoJo
IkJCD7z5C8XCj6Ken2TTPoLO/MuUbAkur5intwzzlXkG/egzjgPg5icoPe8r5Lp7tZllWmvdek4Q
CSC+KiVcsjQaEhyTCIIc/LgEknrjTbHWg3UCUFgKMPJ1f1O0AO1j6noDytqo3gqJrURVPOvGl75M
vMTvnReE2/wPPs1EWEysOhYT/1eMSXRA/gzawrKjh6DbpGv8o5fwRoDA1lGISYy4YdlXx2gyQxLd
Csaijyh6A+Vp6BS9H7RhWletkx4nwrO2OPrQYjJ/mTFxUo7ZNm7vPuq+ntufUDKZ3F9mKAW4XiLJ
vneKJk4cQrG14xmgUE6gPETVikF+GGlAVXHMu2waVGgge1b8CGSckebk0BKpzoscJEu/+FAjBclC
1GYi/uln0oORgQ2g6g+IzycBKlEQbwIDXDKJaFRbMLcVF88Gwc4Uxo46I/kS6OmDW/tXGPeT8OiG
Za9Ymw1+rUWcsh54xZsh08MMjNujWTREJtpOZ+bzjV5WNqzNjV6IHgiDoCU3UC87h2qW5NBXfF8K
wOZuHGI3yfGp5gYHPzi3QzuFxvPMBmx+5eizYbDV0IxEzRMmqBSfQRTzWOJCyl1wlqfOh4FPD3G7
xfS8ttSW2TXV5MyVr8cbnamAzHOE+s80FLnpoy8BmF/5hke8NiTr/ggmk8iaeuaWO8Ox6v33Mq+e
M2f8WELEdLlvdddsLPzKkLxl2706aTvwGphm5NELKOjGn/nkZM6XDqSmUxJmPsumfZGt/9Q++aAh
avM4vhGX/DvlTo3gZR2f7ruKa2NYNvWrMUAnEEI9WeK8yMGrgTqZeyW/tmXN/H/rqSXd5X43K+6J
LfQSt21VOiZPf1ajuBL997LPagfY7iUFAEjQ/V5Wjna7wof1XeuQKBAvXWrO6Th8kR34IMBQdEjg
pXTIeJ2XdK+Itp7jK8Oyi36mLMt4EjvZTWJYqDp9X0rzZfbzZ9lmZ12MWw/ttX6W/1+tEhKvrDbJ
pG+d5/7bVeI9B/Faz92PsSmf83jY59nbyjBI1IjSiZr0Fqfxt2kumnOdbuKCV45JuuzAV2NA3GEc
RjAovuQBeCApy1Q4Mfn1/sqvbGNqb+OMC9MCg/KzjT1QuaW/l6ZrINb3NW/5JGKG8nqXRvIn6mQf
aPppCfC37k6n0K4AEiPeA1Wigp9RLc8sRaEvM/IfXsjnOdlMv6xNv3UuGihb4dqHJCgpQP7zG0+d
iV98F4SuG6fhSgd/HPpX65sKIqVu2HgjzUxOJQHlxHZ0f+VUt8sEoiJAfjp3xpsEKOgf36nGX4Qn
xnuUSBpFhzHCe0R4YJINsykCkff9ZV8Zkl0/kAYTwvLG+D99olToO34dZuWmYMuKd2LrRTQTKozS
oWY/A6nPpT8ewSn9JAv9vW22YOwr54bNgstqLcphKsfb2PRXlkeXuS3+JA1dok8J0LD352nl3LWF
IiIpStcvW+/ncu4uR5TKkCJRzqwfyrZ6yLT70xs5O9fdVphgbWCWvcvGgHxMG/KziIYPlItjM4qv
3lS8WwYW612YRuBvLbtPg4GweiDmFs/gJI9Y5RzGbtwi71zbAJZLxCYTjaxqg9vseKHvOYdGV49j
aT6kCX24vzJrCXhbOiLyoikooYBzc8cxXDaZqcx3N4g/Dqn3jsaYuKx61/MsC01RnGnUbET018Zm
BT5U4stU1ei3G1qUOJAjapPfxbz6yXaJpDFpVx6YpOvz1OTDbUiDW5U1KmyIv4VNf/s+kTZ5bjca
P/EdqW9EEhG2FLKslQrCneW2+HrrRnfbzvcdXQ23HnQTSNnQ7pJ27hb4fe3zLc/UKIfnRKTDzc3L
AuqdxVck9j8vN8r9bfX26sr/0OeC8M+pyri/genxjFTHhyUv2hX884TMZXi/j7cPX2nXILCqq5hi
fncj4D55TBTJPyPVsAV+evvIkoFl2WOLG8N3lbx1IzvWfKGKKHToLm7i5B05GIELr/4BN/W8bzSW
rfNYVlzN2r9Bg6iGjCJYBeKp+XW/8bdPQxlYd7vLuqysuNvdRtbcKOO/F8OWvIOb1fP/jyDj2pJY
Rg3UVl4mkeh+pqP4CQwiBNnIGB3vD2Jlz9q1CFIoSSfIztyqnDvZUQV9+72OnfgbDZzxcL+PlQHY
UhCuCzzUAEfx1jTIgSO9JCH6br7sa9wyaTLoJmAibm9ETS/EhQSQF21Ww67NjmXRtDNyKlBMdDMD
gZZAHVfXwZR/l1GU7Zz/pedX/puJZ2KihLQ3gADz/6vlVgYcCSyothL4bw5CMLEsy6sumCvbKRAa
YMypa460A8pIQML1KCsI791fhDdNAV1Ydk0wPW1KOvca9dk/Ke+yB9bN+Ry2Sd0dOHTsytD1s/Z0
v7e1AVlWLaoAb35kxq9mXEqYFqY7bZrpnMGL3+jizS2LAVm2XRQy75Tp3atMHBZ/FnlfBg+p6nYS
ojE7915Q2vSy8dGBcNLHCPzOD3zeFEVb+Xw7096AoEkkIOW5iqXQmlWsBmJji/DkzWtIMDvRLorI
zaMyEo8pn+MnlKjVByggLonKUrzvW7AR3F/mtUHYlt1XOQGXe4IaMrclT5WYxG81Bd30sq99y7ih
2jdnoLCs35k2eELeKzsESbML64BJWvbuK6NzAMIZyTiza9tBIOQ4NWB7DIO29/+6//FvQ0zRgWXV
BepCiB6xxKxGtIUs2JkiirvjUnRXAZCV+iXkvTLhHYBQ/8p4O4aSeI8D8b2NY/3N1yG+wDL6Ts80
m9tgeicKeS6i+r0i0cEgzSsS7zdyRV7N9jxy0ZNt8Bkd86BqvKvs+fApTgc+XhxF2y1htLUdbVn7
JBI1lB7vH2lbpjzsQC8HXZEpchrGQ0eOnh5OmQnmYmfVkw0gwDk8ZwQqFO9SaGyHwmvowafR7f7W
WLEbGzkgmrE1rOv4o47djwouI8iWQRKxr/FlM7za11OV0NKIij8iHf17AJQ9VFX+ZV/blsFrocqg
nVp+nRxA1tMARNdegMrj+62vLPJ/AAARcYZmjuOrHnlr3k2RDE6g0aifMmSGmisHtPN+R2vzb5n+
1NWeChLKr6Irqss0JlRdyp6Q4GFf+5blu45qXGA3pjhEvfzwISnKPkznbJ8AEbOxAAVp42hc6FBy
Q+r2BfQKRfVpcDzXqXbuIduc60YpEkf8EQh5WYUUchHykME7kTs7sOw5KrSb6cJzLkWWgdxaQ+Nw
yIJ/9k2/5Y53OkM62Q3GOPxz3kYMbLue2oodrWweO1XddLSv85jqR12bD6pKs+8JJAS+7fp0O0kN
YksTZ4GLT49Nqo7aj7vQnffx0jCb6854kQdBgoBfY72EbRT82ZwUWyV9axNj3dZmlF2DWgLnQiDQ
BCQwXo9/0R7sn/umxjLauSm5K/oWUzOrFnTsftaHcwWnf1/zls2S2mm6HO+gOGwrwk4j+IEeeL7X
VfK8/z2Vq0DnKmoq5zKV5fwhXli+ULXpb6SR1qbeslcFnfqiMG2chUuxN1v4GpJ8Mx63zPB/UvSC
2Sl6MkF/r43w7SQoK3aUrTeRQ6RQ+JNAv+X+9K/1YdlsKkcoykc56oh0nZnvc+qDNEmWzlPQVPtu
XTsLRgM825o5GgAImKH394e3F5UI+6iHmJ3zAjDXlVHiofkuhasXzdUjynzIIcCP+3O03LJvrIPN
dtd4xvfhEYvHonAfTAr/p+IkrHz5NMcaudVef9/XkWXJyusdLvOGX0jDHxefUS7u6lA+un0J/MWW
G7Ry39uZLz1VKmJ+0LyLA6hp0uG8MPdN/vwxY1tdrBiGnf+aPNFNUz0GKHMcwZCG10oSh47TmfP9
mVpr3zJrFH02Tdcr84ia+Do0GmadJVsaAWvrbVl1lUHDDeF889goeQZNR5eBd1OJr6yWT+0IFrZ9
Y7Du4gmFCCLoUXkCUUPgFjWY73e7WjbQb/JN1XMjuwdWmCxA3QCqZ0/9rLZkLFYWwMb3AaAUgGyq
4xeVZ204gRrqX46y7H3XsY3pi902HivpN++qHq13hj0SD976/XlfWV4b5KMaHc9xWvZxyGhwoZP6
HEd5Fi71737H3vVBnW70tHK42ngf3Q5kKpzMPDJSPwuIox2VWbCPatqS4l5bhqXnV48OBCg7z+/K
/qHp6/dTDsdibpudlfY21qdQTked2fWvTRc8U90319lReuNQXZsby4IjmUAbo07IVUbwicBmnZk0
LLs+rd57nNX1vhv6T5Dg1QRFWcGrLKkxQZz/VorHxwR/7PNd/iS5XjUu04oN0dBE4KBDsd2RRtKZ
L9QrTPRyf6uuLa91O6tiigY/7/klTZ1BQrPZ/8Sl4+xcYDuLXdUkyHLE56HZPoMdpU5o8YT65X1k
4cxOV08F53GLAPQ7OqsijCkCLZzC07g/NysbyE5XRzpPiwnq2GnY5PN8AD31WIWiZfSx7slYbyzx
yl1pZ6zTvkHgg4KwnXBUMSHY9BgJMUdhJmV8dOed1IDMTllD+Lcyc5Opd8LRHDXd6cdJlTv3qU2B
F+miJDzKx0elGlMcSFujqMwbCoduUQWtbFQ7MS1l46ipiiHDIaBZGMrBfJrqYd5YhLXW6f+ecqaD
CFDdx+IiRp5ED2XUJQ9jRIQ47dtK1k2c5tiajpeKS8zhz2lULR1EW9z8GXTY93tYG4FlyCnqNWpU
eWEbgXFF6dk7DkWzlXl++0Lz7MxzIxIdD2km/riNENQdOEg++2Y6NHn7C1JWs39wJrJZH/OHKOG/
/rBnJ6Ohxs5HJP3ExZRTW4QNaPrzcBwH4YU0MEl5BJns/Ak1BVKGU9xw1ocmY+bk1NjgD14pJ/PJ
b0f2b9lw2kBaHZRiIZ/H6UfjlkR9iCCR8SOGQ+QdaDA3cJAmyr+kRV9UJ1VnQXQBy3f2nQILVn4m
tSd+VdD3Ls8M4qA/EDhJP0RNmYyhC6y2DllOe/3smID+EKb3h8NcRVMGFB7wOSGYwEj3NMxJFZ9M
BUYwGQpRQpQKdaIlhey7AFYdT8Y6aYG/zkGjCrrfFCVu5oKxsOTj1AcaPA9xabQPEiiorfjNSWbQ
cP/KZiTgvgKGhBiOKRo/PaASUnYHmtG4wQZrg+6guxRxHvwR5SGEfIdnaBLj70IR7/Oshj57hoYD
PLeygTj818YdPPmBKQ/caK7Q0fhxmkGf/8MvHT89gnU1GU60HHvv4Mty/FWlvPhtyrT5liQyTt4Z
4EPVklxuc6QZHRQXDF6TFIfCGbQ+zjJJUx3qSKiX3Iem6kFLmdBTThJXHnxWsK3qyrfPVM+mkaN5
kpVqNv7FiOAS9ctOpQFnbphAXZd3eePsuvw9O4UbDVkJdWniX5QCW5N0/PmxFJsEY29fQJ6dvK3y
ahjlzP2L5KAy7lrwo6Worjv1tKe7DibPRmVEaoYynC/EJSJJ+hxB1jDqR/Wu5u0GomxlDMGyRK88
mKpRuiWyE5cUu+LQwdtDor7m137MTHLcc/YhzPW/fbCoNK3bGnFp0uBZNkOP4kCo0e1rfDlwXw/A
hWA1q3L9oMDGdjACwSkD3Pj9xtdmx/vfxiPmaZWNXFwWGj/ji5iFPi/I0fOBH95wY96+GTybF3Lq
Heg/Sl9cGIm/pSmqL7jDyEbjawOwLjbFqmTGtawfUkfk39KCOU8UZKw/eNCQDWCVxFy8cRnYnEBk
YIFpU1jBwoomHWpOnZl68pO0uOQqbKURRN/nRHkZ+XV/VVZmzOYJkk2U+wL+1/9Z9aLew5ItmaO1
tq29ijhwgHKGmKdhRYh3pAwAnMQ0W+H3lfWwyYGqgQEFE8XxO2KMQiWc6NrvU8T0KeB+vmERa31Y
m7ahtVvFXYIhCAGKt6qKIMWF9y1I5PbAsqHWa7ljzdz0WTO08jJ1iKkKZHXoRyce3GTjUFpbBGvX
xkQnOuvH4NK11d9kAubDN8EWIGOtccsTm5xK8LEjePgH7kK8kjZc8aNqx7H/tGt/2mQ/uohTL/Uh
XfTHDTYJ++wIxKf2Nb6Y4avzjkRi8YNmeUkdkqeHRkAM4JCB1m8jobyye2yOH7ApspY7BB9fRc6N
LsHshRwQGuhbKNO1HqwrB0zTXcDcBCf2EjnSMUKpgMj04e6gv2dT+2hNghxKcQaE1mV7gnh7E1Yo
7dq5BMvOerUEKBGBH+VS8zjV3ZMOENWBl9Ef76/v2uxY1hs1TRV1pWseUYaO4hSAtqYYB7bXqjjZ
+P4V98vm1JFSkhqZi+CaLrNDlPlkgir6OMXlEYU3+9ToPJtcR+g28H2SBdcCz4VQNCj8dlCruTGG
FSu22XUQQCupdiv9oH0OXeAYrfuoq9q1Bja7TocnvzNArO2K2J0XRroBFVQp3GOOwqeN719ZZptj
p4qBD05qCZKpNGEo9dYCKbbsIZMahSjn1mED2ecD23w7RFdNnBTY/mG6FF9PY1ehKihvHvbNlWXN
qZePiDhO1TtBALGhHWp0UFbeHzMfEhD3u1hZa5tmx8xu3QQzk9dJtgJMCWg4oOLrvsaXTl8bMypK
wfbtJE+QuOFPao6CT3U297sAD56N/qMAm6EoHXyGoe4d90jBYn30nS1pwbWJof/77bRCyAVvVnaN
Y08/VJ6IL0OyVZa81rh1CS9iJFEwBl4aToL/ZsrNTzkke4/7pt26hVPwYMuu7dhVw4V46ioJqe2+
g/T2ruZtlJ8cKYHs1Z+Pp943aBg1h7IwW3w6K8Zrw/xIUKNSIglqxMVbTE8OoPbkd/RUg0HsvG8A
S6jn1bbsIGM0ACxT4/REF02NynmE6273G1/7fstm4T/TFiKF9ZXy+p0eMvem5KQfBrEAU/d1sXT9
6vvjKqUKKoj1NUaQ+YjgQxAKk7WHMYdLer+L5WvfeHjYMD8TE86bntXXzoU2niZReywa6Kj3vOWH
Pimcz/f7WTEEG8xXUH8C0V1RX1VTP5sIItWZt+mNri2FZcKqcqohpll9rRaVtqrBm0NVkEFsA1Xu
MzWb88f0eaP8MYvfVTXoz/SS3erNrgpN4dlwvcr1Jh8uaPxO5U55ELy6IMC585L/D1wv0H7rUwo7
g1L4R6l0gIqIOd2XwvRsnh+i3CnuFWyMUShQTkJ/mdpNwvCVXWMT/BRQUXTaqsfuDIj4BiaW/l8U
i/Rb4Pi15i0TJmk2J6lyCc4GBFVIDoX5nm6GDdZat6yXdGDG9DuN1lEl7YZR7vCHehi2qoHWml/+
f3U4iKrggKZ7UxoS5v4bAxXyeXALseG9rZwLNkqP+a6Q0LvKrwtaQ0EMLMLmiVv5tC2otTYAy2rj
Ikbkr2zaKyqqDUAaeKEmymmP9w+clYgKs27eJq9SaDmZ9CmFSsW5GTpxSuEvhiBTBA/dEj8Dbo8/
DXITALo2Hus27vzMMenM8qvKq78pEL8gN4P6yf3hrKyHjduLvFmbvqixmYqm5wepcT7EJZQMiqD/
4mm8cO73szIIG8KnplI48wyL06yMvbCjEUiANPjZNhzplSyLDeIDS5f0c0rSp27I+ZV1/nJcP0cs
+aKr2Pk8pEgI7huJZdzg3szBktPg7Mjm7KmKxuplBmfsPtyJZ/M3RI6owT3v5RA99iTQlHX6vjV8
47ZcudC8ZXVe2baJ+rqAsmN+rcbZu5qiFc9pwLuvlFZbvLNrC209kcFvbliNirWrdNKPTbWwAuQu
Pe+be8u0K9QIe6gezq9Q36jea4No+xDvQy15NqBvysWMUKnRkINBwKDR/CuQ81su9cqxYVNaFDzI
UkKa4UFAuiDNuqsa2KNy9aeCNFend8JcbenOrCyyjeiLMg8Jx1zryzRr+q0BODFfHIvkB9RnnN/3
F2Ktj2WYrzZS1HQ4YYdWA5tgzlGd9F/7Uj77+eY98eY24tQOIWiXZl0HJP2pjvqT8ZcH1BaD4ErT
dgBBAe7ozdw1J8qqcKxVyLKNh82bhymndtxgFo2Hwl9QOafqyzi/JxP4x+qz2kUdhOatZ4cDqmtw
tqH5cTTewQm68YxCsuR0f0nXPt4611AdHdRljAxBPVbHPv3sJt+COT7yXU4Rvn7ZSq+2TN2LuPYV
pj3xoi8oWProiG/3v3xtQZf/X7XsZxWFnGg8nKT0g2PtFTTUjttvnDlv3iz4butAU9iGRlX47q4T
D5rmD54TP/T5GKKK6Og1u5Tr0I11tLUmhjpugm5c52NHANLPttRx3rRVtGx5LEhfUzcXGdIYThTG
Q0PCqBzPed39s2/6Lf9EjTnoFP58uXvsMojAbUz8yrLaYQK/AE5onGdQT5Dh2Ex9HTZDtAVsX1lV
O0pgMp0oaEybkwKJQiPDbHxO6vagQeubjBvR+rU+lv9f7Us3BV/WCDbd01A/SXlqeXzuy4c5AmML
2xK0WFlcm6yegVA7ACJcQ2mFfzYQIl54qIHp3kXxzqldD5inVZE7kM06+ZUb9mN+gYLzxlNg7dMt
sy1YZUyn8OkSqUnyWMQfymFPjgpfbdksn6lGDTRmfnS+Tt6Nui/3t/qbPABo1zLSce7ShsYKpjR+
aPTnRj4ncR2yrgld9qEsvkV6VxQLPVlG2wd5M3kd9ieZrxP7xtrvOUjq749ibeItgwXNSzYFy+wU
888gd3EH/lPrrRTYm44Op3ZYAMRTWYAyW31qy4+N+z3iz63/o/P+5Zoc/GIjrb1yV9nBgcSph7io
K1hWTB4cOp68icJjK85NO37fNUl2iEAXbQ0RismchuaTjH5LMG7sdBPsir64T1nsDovNiugl7+vP
bu4D0WSOpA5+7Pv6ZelfHT1JJAc1F+ii79swLj7X03UC0Px+42uzbxluSmrecTcFdQ5y47T/p/KS
L2wIzpAw/XS/h5UdakcJ5m7we0/B8xNkeOom/V32zqfS26VWjT1qmTFkzqs0QWD4ZJzhAmIlwJr+
KaRzmXv/VE3Fw75BWCZsWm+oXIZeKG2f/Nw9gKf0XGbu5/vNr1yPNhHt5Kl4kChBOXE3OTI5nAzd
KnRcWWA7KFA3vkaWOdcn5X4auv5Uxfwk2XzoC7Vxt68ssB0OyILaIeMA62qH5mwgM29KJAp7Z6P5
lXPajgbo3hdz3GJu8mJ8bBN5SEDLPST5IenGk45U2GdT6LdbRU4rS2FTO2ZuGrmxhIdFQCp3kKNf
nWeTmY3DbuVEtSMCRjsFKAoc9Td8CTCrQp3jAHGXJ6P67zX3rqNvUmC2tlgSVpwWO0QwJ6gdKTXp
Tzz4CBa1kE3kkvfnkgG2GOxiGeDUrvsDANkEOo5xSUBxPSSglD1IH1oEuyzD5uxNzZBOgZyxb2n6
Nx57zybdpeCLD7dsmufKFJPAh/e9CRujj7G3CyuHpq1b2deuUNC1QNMJxLX4dJU62oOU49SOCKRF
nFe0k/2pbft/dV59c11+qjfTDCvGbNf4caQiYyT69amrbn4zHv35IWI/d62lXd0HqhFIRsyJPmUA
3nPfAZJZblxjK1Zr81dCK09LNRJz8vz5VJHxDDzevh1o1/CxyU+d1ltuyML54EXzk2r7Ddd25Wy2
a/d83Fs1yTHZCX1fpg+0l2FEnkt/63JfW0zLdR4nniK4CYe/j1zQSvczxEBc0x1aMD+c7q/pWhfW
9TsE/TR1LWI7Lad9mIs8zCGTF0qabszRyhlGLSslA6ySdpj+oAJ65gD4Xuh1nxP2yYm2sl9ry2BZ
azo1sSECxyRU0A7UDb7LIvlHZ3l20LreGMbKPNlVfFr1Bc86LDUQxWFQgPK7vyTlFgRorXUrhBd4
UJ7pgOU7JXN1VFOG2lyUVG6dwWutW29f43u6aQm2UdOySx4hCybFO0r17f4WWrFdu3Yvi/hU1gKh
sELnhzrQR+3Ux31NLyN65ToPUzU4EhiCEwIQAXlxCJm+NtXoqI0g4dqnW5uz7tu6z3yaArVR68c4
njhy5OAjvP/1K1vf5lXNJ5xogcHd10Ts/3H2bc2R4mq2f2VHv7MHifvE9H4Ql7w70+l7vRC2yxY3
AQIBgl9/VvbZM6c7p90+0REVUeVyJgIhffpua62tYZIkb9Hz0/KwyvPQLb8Jjr5wSa6haTRzyoa7
norryRp3Tpqf0dOnIzo3pzG3SUwNc2IV+Hu/eaovxrvGOnoyRc9BiaciEHpmTbsaB+vTb+Yko1DG
mjsa5wDrxn89hX8uKuFALuSPKwD8eH5fOYg+IGUcy/a9TGnsSyCkl4IFwGXUKg9b2sR+XW7+esgv
rMk1DlJRUnggO0O8M4GjdAZMtApTd6Wah7++/hdr7hrrNw1FYJnN5Yls95WOWdJL8+nvXfpqo3e0
pyPtCAyh3+1cxd+Ub6XfvPavbvsyXb/bikqjW2S45NMd8O+V9RxBzvubS38RIVwj+ny3G91gduqf
psrXF4rxboyDWa2bpl6B/orBS4roRL9xwL4a7fKAv3uQqvQ8tzfwfh1wdFjWEcUBq81hYUCLMMRu
rVnA13/9Pr7YKtdYP260eZ0XGGqGoIv9OVUnlz8O8t6yb62/1X3mUJP+8XF8tMOrcnDFz8YGp8M0
zFW8iO+YZL56gCv76Di1ygrfVrFpz1sKoqbWX1i6+GHPTZh6J8yU+MZN+2LbmdeHuJCDNn0k2UST
vlJ4l0c99CQiDvIxi+MW3+y+Px+GXCMArWIM7HwEFxcJurWzkA1dzKNDRQLyk2/c5K+GuEzm7xeY
ALVSEMz1T+XUPeNded8G46dpQQQChE5/vbJ+8+f/V0+XQ67xTpW2Tddq+in2KfTi7J/gjQX8wmSj
/zFyh+lRMpTswhqZ4qW1zs1wW/Oj76YMSdKV5ZNoMj7qYojyGYzf3SPt/NiWWQzt08inFlCIT95o
Myczb3PhfeNDfTUxl///3cQEtONAGM7wNVOx6x1nP9cP7iAiCE9//vW0fDXClb8grMqaRo2zSXNS
JQV048PZ8tLNVNtuGNSB+/j3xrmyIb5FQCIYtNjYmkYDGLP5UhuY6IpZtqm/MYt/bnHJNdFt6zSD
WFoM0jplGeUye0vz8W/pt2D9XJmNbHLryczmMTYn89PywNixnDMVfHNsX+b7z1bnld1Q0vQzueDq
DRlEmJsT2XK1AL5pdW7016/gqyGu7IU9kNLMuB7j1DBXU1utRFqsR55+g9z54vLXgMil1yDzs6cx
7nOXkVlt+YW8dfhb4BF0kF7ZCFK7SMxXmKDeQ4ek5RcGxOSCn/aivmuN+fNjjlyjzWajAsvYSABz
7ZLMa0JLp8dBvTjFBiiPxDHXrvNdDv2roa72NYcYjRKVDZvaGuBemledrE+BNd4PCwomqXyvpLcP
Mif5W2/+WpW+NSEIWEIwFRnRMjZSE2hhGiQQs/1OyeyLjXeNPQs6ANCbgo4xRAblw+g3bnBWEIwR
z3/9AF9YqWtpeog8OY6C+mMc2ALZDtokFwjXMqLkaVjFNyfEVwv4aoOX2bJIHWCFjf22gdqC8WMe
Tn99/7+ltf9ke19L01NCUCq0ce1lX0V5nLPNvd6393wnV1kiQv5wtm7MI9nGS1yHnya7u+tWZZKx
O/yzjNbpzbo68GhiFvsuyfznoRa5Vqtf6AKclDJxR952qHSonF1tJTKYmCO/Oda/WBXXYDXd+znn
Lh5aViR2jWo798Pfs2XXcvRgj69KoGVhjJGyluMcB3kGCHz+Ny9/FRbYwWilQwmfJ3N/tNVnVZ91
//LXS+GLVeZdbX2z1aDypGqMZ9Pb9sPargMU1Pk3O/2rKb+M+juHwXVEM6tqhjT7DFoUeoH8joHx
za1/dfHL///+4n6bGuAruRjIFIi3dqAZFIybrDe/2SZfzc3VDgTPQpsh2ptiGeYbP/yuZeqry16d
rRytmz1EVyfU05N8HBmpozH/5pb/3N8n151eTdHpnPp99j71LnzGfO2mTtTDa6V+9dKo+6X+Tjnn
i6e4bvzyB0hbZlk6Iu7K6cCUYRnlp8yktGLRTt+aqq+GuTpnh3wGvZp0p3iJaGy//y2lRpA6Xu0o
TYD+00A/xeBm8MNKiWPeAC3wt/aUe7WnGoRvXoPcRtzb0JgVrTYA1J+qMC+L74b4au1fZVWkn7aB
ny8j0u0mYKsCUVdZvv92+//xrv+TfzSn/3sO9P/6L/z83kBRLOeZuvrxX/eNwJ//unznfz7zx2/8
a/XR3LyKj/76Q3/4Dq7773GjV/X6hx9iZHjUfDt8dPP5o4ev/dv1cYeXT/7//vIfH79d5X5uP379
5b0ZanW5Gs+b+pd//2rz89df6CUo/Y/fX//fv7w8wK+/nBvxWuev/+sbH6+9wpeDf3qmRwF4cYgJ
ot4LXnj6+O035j+pGwD9GjgBcCGgwPjlH3UDhOevv9g+fuU4ruehnmcT85Jb7Zvht19Z/3SpR4FB
Jb6FLwK6+9939od38//e1T/qQZwa0LX1v/5CHHpFUuOh9G7bjumBqd6xcY/XqTaUYyeajiaFZjLp
o37wi7WyIDdjps5GSrEXJYkDPpVhGlQ5c1JQCkr3AGbyKrQg/7DyOWVO7oxh75cy0ku2GwZhrBFc
v9DCWZLJmFGnc2SfdKkN6c6yJ7Hky5MUqfeYQyZmU+unXg4yJP7kY0WCKMF2UVt5BGY2C+vaMeOF
v4PhpmeLrrqwo9U2qEwJnpqgjfqlR4uC6zNZouN8AMaeS1KFgTc2cTUH93QKNotwuhiSUzkUvZ2j
oNVZeNI+GKSJFjqakS6K0BC6A+cQXH8FH3PEu9mJIA2RNAjn0hJh1/UowZZNDxrWfAu6kZLVI4UM
rGVFU+bZ8cD7nC39utW9m3id0nDBzDO3AFrNuAMgulzCwSu9SEI/UZOnCtpLLNWdzzjIgmKrHElo
danJ+EVadFgM5i7WtA1A1R5ZhbPyBD6wlM3MAr964xPg+BDkW9cyKKLMK86kzjcDOLLiySU80sSO
LQvqxZnbxbQa6sOS5HAzUq8v92iLk+GUEzMx0q3TjhBB6P2n1nR5ItwcFfvAR+4zdcMsnfemX+bb
aZtRe9jPTXUiuW/F42xWzK1vdNa9kRyLp3IQXqS9fTd0NuQ0Z6+MnXl8URSsh0GzyazhtmzGXZrb
M6hUdlQFkHhQxA7dCWQPiwabsDcvSIq+6VLxcCbVEgfBR9lZ4CCfWhk33oturRRk55UVWc6wtzvZ
h5UvBJtb8xlOr1oj7cbqGYoF3Zj2iaJ+szO1teHuZIeTybMIMtjIXxvWxnQBslBWwJNGbArbztZ5
uRwKpKJWfte+ctt32Sz7cq0ajlJ/+Tpz3q9Lt2UpfIXIT71LWPgTuTEnKmxVQwkqZ142I6lI9gYE
6g8gM2Ro/0kTZUGwJs1pzXpZ2DsImb9MadrD8ffPk4BHnOqU0Wr0ol6Zz0PuZQlUxpDqpp4VBQ5I
TjMVcU1RYDG9mfn2FGWuQ6KlqjBPLap3tivDeRRbDplvVNkClqczvIMWlb0hI0CAt008gd43HJXO
0FtZpRHJymSRQxdafYqWLVSM50IBbjT7Egq1aMiujGxbTJTG8zA+02GYw3SwaTjJN2LwelWYPrRn
nep1rE2khLWKg37KQzrYK18TNwnK5dlHIi/svBGWobOegJmCHfEeyiWD+kajHlrMbGYIHgPD78Vp
lZ/0JKGo92wQ/TKZPjZUc6zTuQzJDHEANM6HA7gooECak+i21lYeGfdVAYWv6lmC2GoH54UNZWuv
uVflay5uZZDMXW09gtitYQuqdkaAhT3roo3ByXLTCchLdrxmY2OQfee/gsZUrUTugvPCHjZAsQAk
M1UPfRvshnKBOF67bMqBJAY41JOmoj9a4E/2FtOuarYL1VGg62KXFxuzKPxw9J0xWjBxum5aUMpZ
95PRZmHl5rCX0n4mjn1cJn6aYZnX0Dsdk9aRrBAcNk+PdthJHQaNRwBwglSwNboAE2CNWXXLes95
54uPF103MnQ4CApG9InUaQb9xxkaz7rG+xpJxgIV+Im2xjMpl3FdjZAyUlCtzyn2DrGDLLRy6QH4
MB9MJV9bO9friUDmvDQhPKaahYElwo4mku+cIi1u585ig7NMUen3KjJAitVOaZ4YsyGSyQdvEUct
qM2zPhztOaYBlpTt5cNemu+169lbYS0VE3kQ2anTRU7llGsh7pdltE7QPHuurPKgQV0bET/76Xat
F7pBNoQpMptDULlYtQSFrdqrYhBJMohLtZGi+XDbt4TeZL4RdT1gI/4kgthG5+9tgw6thE9zHtmi
h5kn4Ecrxg3uz08yDsR/Nmde5FtCIFWPCSwCka8aj88g+zXvstx7KtLW3PctN/cK1JKm55B1QLWx
Aif3m9M17k3ppzpsx+F5WXgR8tSdQiCHeiYX8myp0l55WfOE1qRuPw73vFIFss9L5CuTR+Vgy3DM
cU/KsQpGpmze2uPQr113JqEPcMGhNGasu7qVkUPq4cQ50zYOYPDsP2TSEvcSvGaxYbQrKBJQposO
UIeSoyVGUHsTYFUrgaPH4qW/n8Vyb/pWcyALYWDNhjZaYHs3luyeSmvmh8XRE/blcuc52bgO7KnF
+fVk1sDFVuhuszyd3QA3aCVddUu6MmWVmpe1Pes8yt3ixXEWyWTaGyfKw8XwrQOSlnaSLfbLlPMf
ZjO32yLPghWPG1dYcb+U/YPld3uz1PnN4JhRZd5IxE6vtnXfzNXE1ExJkjmw9n2L2pOWiwitqcvW
xZJQKSG8CYLGB3sRezNsitEqmRmWQ2VvEFVXW+2+pxk0ThhclPWsyi4xOq02U2d6IIAvsrPCPl8b
KFv2apg3YK92ks6ToMujWRM21NU/UC9ig+Yxl8v4CiF7O3RkXh7oACo6i8hpFfR+FxVdNjw3nXM7
lb6zA0M7ieGX3Iw1L57qLJ79dIjrPK/3kEsoDpk1y4joJ/T8Lq9+ue34Ip/RXcnyYUnXLRQ3ImVZ
2Uma2aF1ZX3UrRKsV061/u3HXkCZrzI8I+wbszmoTjYHCnMTjSBxjaYWuAs3tdrYd2G0gpEHu2ma
+Qqn/kug0nGfmXra//Yvu7HQK2fh9QEvlqIjD3Plp9Re1TUvD5n3pol27kpltiH6EOPSsbv7HDSQ
YW1kZqJccFdZIDliXo+TIkCVI6gs/GhANz3upP9KwafXTBT4m8XA0gBBpZ1UWW4fPPBr5tRZS25e
vC7xAr8yvZV0C8HWPLTa/rj0yt7oi99l8JvRbpq1I7qRmYNwErXwtdsYGbOGoImCpob5NgrKqkFC
n9jrmQk3byOXYEWDatqBwvBJdkCfKm8F8u4Nt2eyNVAdQTn7TmkwMc40qY3qQcBqsdxys0hSaoZU
1cwmLQOZ4sSo5zz7NDimHDAuxx5fpPtMfPdEZYPKm2JWmoN1Pk0ju+84Kx33HqJG7qpHgQBgITcu
imPg/NCG3PtSxjWp92Kco1ogA7xEpbYZCEKwZ7yQwJp7cM1a0I4WVgPDV8YoGTfMGInJNFGRZzWU
GVaD6VaDFdY+qAuh3Moqh3yYfWkmhVzWgaAKanhotHHzMiHe/VS/Zv7AJp8fBqIVs+m4H2W5nX2k
s8xqn3IvbN0FQWd5Uw3TWkh/BfrwNboKEjV6awSOq854BiPkug+CpF7ALloaSd86oEaUTqjBfTRm
6uAZCnQ8pQtMF4A5pTuesBXBJwl0CpsBI2GigRbWAGd4yd5d2dSsLkOHlHCpSYiUT0TQgzQZPRNZ
EWbyTQoe5i6Ep4MTKNPCOR+ZPQJFD3SU6Y9RPlnRshUGXxNjiKjjxxfDadc0ZlONyVF2xIMgBGNy
ZLuQ/cETEoH7sgi4rOfImwbWQuOq77wIAjIgGAcpvliGAXRRVZKDFxRqfNa6Gft3R78XBAxMukTS
ZYKXD9mkAAChYQSn/skVrxXgxz38sa7ACpxk2OiOtRoPnPts5GgdouOhckfWEM3adgmzWvzQ9FYE
iDdSv4B/Zg4r4qqjmlx71TcPngkO3bkt12bzMNf7PlPMW6BdYdF4dAaWGhRyhCfRE5bvuQMx0LJh
GVpYumle25SDMSpIitaDzuPIZNdHqRc8urr4URbWbVHlRmwCDIZaIetdiK9WQjQghyjhn0sV9k6w
xUskydgBgA4f0HyXGKIzsxt7kJuB/lSWiY3wXFP0A6iAOXSAoBqBjbYgHiGY0eUhb1s2NHrVY2PO
S8c8PkYavs0ys0KSVTY0KxfY8F7TLB6pE3bKpwytwpldpOsLf6e6eNwcByVCRr0lCBpQvTdCMpRY
HxWigqIf12mTmczIpnAJZh2XPnwrWc57TzmxkT11Q3BH7eXW68jAwGMTCgVPQvqH/F4W2dHxepNJ
V/AI9nUzuuRhcXiKdtsFc9bTuwyBIoBnHiuc+Vwt7VuQZgTqJH6HQDTFY/qiOOY0IW0nomzRZojT
cgqV296a0/xjqisbNdrq1lDibPSGG3aZfHRnOFwDvOPRhyYG1KKzwFRs7O0OtvPocnSRe+VwrEwQ
y1Tubh7oawE2S08vz0UTcpwnIcqdWTxI+nwR5noGM9LFIizMmvsyIjOo8g1a/Wil+UwN0Sc1GhtA
IK5UiV1pc6xpv4rtJh8uIx+FK1jdQuMJIN48tItlnSN7FsvGW1gtPhHsYbFhGxZa0VWVWu9pJ90V
pER/dsDiuZdlBqbaCjyxOL4UpidQJeDrXfrA82DZAZH/pkSvNjoTn5k0XpeZ6LBqJUFkZsYFscTG
Nhw39NIKxsRt9lQJeGhz/ah7w9oGrY5K0q4z5Ri3M7SR1tQAmUBhuKhkebhHl4IaFx2TdJ3Dzzu5
sPB0PKGHgGmw8UR2l5axFOAKqVzPjSHVkmivX7DDQ1H5mpXa9ZBhHpD9cMszqLjRbqlZ36T2bZmX
t8KDmZHoJa9rz0/SmiLgqHictYEBF/HGJiB+rSs1RbVsotS1j2SakbtzhJEUxaTCFPWxEH7IHAk9
Iip2ZDRKudVNfQRfbqSKZ1+2Ye2xHmXkbGLcgHYt9lZpPQUCGRebH/zUitqMMLqhBUiE5xI0VVtC
XjN1M+Q7f1rhgAFokQXtnUZMPgVlyDM0R9nHkt817Vl72w7Uv0aJ0DX/6OWrnn9yfRvYx244zXpb
zs9jvZEPjb5N/T0Jkh4ENK571+dwNvmPbvmkHqgV1MBM4bG54xE8QRYYO45opXW7kPI8AiqW5dNL
4W7N7mio12o+jj14/C8cAM19AdYfGNKhCfGIWQlZ2x+Ni4NwWPvGTUL587g8ZcNGGVFQPUNxDukJ
xPw11hQo0cAvKdPzDJtd2kg3ICoPTQ+B/EfmoKsBUSjHfqob6OU+ifRuIHbUAWNpTf0rD54L/wDG
FT9/LNPP1Hjn0KGZ6NOE3I3nDkzj9MFWYZJvumklF0CYkipQrNdvKYatMd+NfHL01pjAeRW3drzY
caC2jr+esme7fqq880HznWGHub2rnQ3qLSxDKaQGoqudHi9uSlYkzn5wmeetM2/tZTVz/JJN6c28
xA7fCQVdhelcXejfi+ecopMDrVt5bYGCJkHrYGUfegM2FGf6ukh3S3Gfl4+FmNgw2Swx24UZoGgc
rVf0l4dGn4XB9Dma+05PYMjZaPdMZB/JFjmj9FVa28FKcLxruRqdbe+UzOd9iG6luGtXnCROByCA
EzBjOHkJoCcBnCi6HeYffHjtALBrCLidya0f3JTycbawj/0eTsWO5wdbv/rDvlc/c3pEy2xYECj+
0CTogCgJQYFd17sRbYO2RiTR+oBmvCrHxmJ9GwGTpKQEMS26jZ5l8aCRVLps5peMnHufsJkUoZ+D
nG2+dex1Dc8IeZFwrh6d8qXi+7RCe8RJwEeC/DCK6W+ejut6lVp7f9kt9LnFoh3dm7nd1P6ONDBN
C1TN30yxd73YLm9apBfS27ScGcEtgypsrsPSCWEdkS6yjBMUPDZt6UJoL9R0azg7s07QflPgBdPQ
lDs9PqflCvbTVVFTMOuQwt6K1YDYYfGe3fJHAbfXXjX8w0GaxzQ+L6zSgOgP1q6tk4rvAvsnsX8W
hrrEs8wLVoUKxyWqxiQ31um09caforyh7QBtLP9WTlXUdXflMMfLUoVOdoSpmIxzO326frpNJx9u
8rHndwjNZZmHKOwwBK7gFGGpbYCUIw1d+WO0NlQB/L21ehwWk38jBBxA59XMt5oWsEImOkd9dHqt
/GIzgm1pKZClREdE35xSrwidAQ2tDVnZ4wM+I/iR6JMzbAcjxskeEI6D/3HINziyoRoWIVODBPGY
WHjGQLbs4liN5s3E7wPxYHhnjGEGN563qYwfXgvVRLh5BCkEv36n8o4Uq1zcNnDZtX/ymnNvQVcO
zYFwt32O60EgD7QNsn0Kgi02GW8QwCeeuIcYUG98ZvojUDuDRqBt7CdkACI1n9LsybDOtX3+LQwc
Irf6hH7HDD8zP0Eksmv3Otg33jEwHs0ZvvqH9G6JfVLDZp7X2gqDIQRj+ZDdVj3cVOAH5aHutwby
1jvPfSjnY1mtMd4kYgJl6nTdWejE5XDn3W27PPPydqE3qbiZii0yqFO9o4j/WtGHUsCE7c3pBTx1
F7WyApd4HWm7mynI35wVraPJj3SVYJZhAPOlZhjad+Bua4lukozV9p6kB7S4mcXGmW+GemeUiWef
O2okvo5dVbE2fx3kSbi7FtNnk9tGrIDqUIcg29fBIWgPoj2V8kYBGpndmsO56tc+aIKqtTs/1GI/
Ticjf1EocRTvhezgwtza1mlub58c5IY47DBJdBrW9LXlL8N4C0Mzi2Pl34zFs8h3y3yW9lPf7o1m
M6mEDOG0bIrswZ32DQ6xEakp8eHx8xzcwcYIsRX0QLKdSm/t9rVxrHAEkOBiXnkAJ48FBdJOu2W5
aw1+V2O2e/lT8uRikIMoaxASmk/+8EbcnPH2w102FTZ1XjNjvqvqEB5p6tyIBrHPipgRchulvU2b
neIr5CjCSwc3B2bzhpZvNUG1J8LdB90dj6UDjvmTEI/zWCaYKbdN0uEoAIvReRULt4jq+WPiTwM/
2vWdQLdhw5HNB9U+XSFt6bURAj9Mo4Dm04hUR42u5hEPVeQvfpPYsA4rk4dms2rzs5XviXUOaM8s
40c+PnRwmo0CmW/9NJRbwQ+ufJf6Yenvq3xVl8e+QNRTXpJLbHIcxjOYm8lat/PP0o3M+t3m97l4
UtkAuCuc7EBHqbzBHkEavuHrtI9mnQT6KJA8LHTJSHnAoWxNCdZPhDTvxBUSjjvMulPurW7T5g8E
MX4dvA7qvPRR3oZltvWWM84vzIyyQ1/c4a0sEzjsydrOtv54IOmubmORv08EPg/ydsH8plrNwPp5
OTdn+eDr23I6+vDG8Uh4BUsTz+NdJWZmqMuhKPgWrakpWGimN4EjB+u3ecbZV5gw4u4qSBGNrWfj
ybE+CF8FxlaLsO0g2hniUPXUp4OIlagbVd5rS7Gifl52XX83BI824KcttiO4ENN5lZIjNh0Xa8sH
w/ymmV9Hf13RvZMxKF8NyxuQ/tp4r/yjFxxsd4dBjW4VmAwr3JnfCQJ/tVv6VVrHmXHkqBXDiBYG
LnpXpStk1OCx0+oG69VC2q9LNLIhcxU2ZGuODzCnVfC2lA+Fsy8um9tb1WhIdw4THJMKOhz1mOga
7Z8QXAAVBo7Xsr6Dv2GZb5PegsB0woIwVz7FzWZmOAow6uQPbTzzyF7QKzqDb/6BXnAJGqE/wkiO
tL9/wz1s9TIsUEvBaoBjbVtIoh06ezNZd4ZwQ6hphF3lxmS2wwoEufDAQ9nug+JYun6Iz+F9eQDC
euOpt1s8bkjHTTkxnMym/+p2BspZd166R2heFisgX9IprLwfpWbSw23RmQ3ifTQewEzASHsrsqQm
SdAgf9GLyBHnSccd2dvI8kBszjxILRB0Ps3T64jXwhGttWucfsV4GlrUhrSZQCZLueAOSabpQejI
7d/Naq3UZjBjl4cogiCdNs+3gAabJo6d/MPxDhCVCB13heIgVrGV3lfNuplCxLeVuco7+CE4EI06
0f3nkiVcrxQWFEVgmMGuNbGTxZkTW/3zWDzAFJd1PKOW2KWHwYuwZekU2WSFzEjNowaqsqleD/Df
kEQbDiZcuizK6SpdNkCt+f4NaotevwZ6LTDPvaiYN2ZbVF2G1SXhDCmZFa5Vy0OgUFp0n2Udc3rI
jFXlHr3qlk+bnoMIPkajNUvlg1EfBn3Q5UvneSyz1+a47scYaXuWF6fCeiiSSkbdvDO3/qroNnMF
Q3/XOm8if3K7c9OczAUcqnEDfKS/bfQGN+I2q9nbec4ZVE2MIqV91yIobLbNUEU+ugGNde/coPzA
FGKQBcmqoniZylPR3zU0wZCIzKB8txuNqMoj8LTa2Ac2nOOz5b32YkfEvsySHHVJKja1Apf0prCQ
XigAWQuYhYh+Wo5aP4nqjg6vjvWetT8UqoIlCD6Geu20qMudOnff9/uKRvTTWu4K99FsUK0ykb4p
PqUZAvya2veuPOn8XFUPaXvjq33TFcxhkmXW3oVbU+x9dc6X42h/FHkELEomt2gLc8mdTX4WxV0+
HPxNt06LFXQ6Ir8JAyYRXkRzdlB7SJ6X1ktrbJdin5qHKo/TZdVNp2X67NG+nduw1EXJAjNE5kuL
WMPvanZN/hpTFHEthN6PpA21x1SetPoRoRs1d2O9bSVyjDky0wYuy1nFzOxR46/JelqcPETQFNrm
cxY2+ESEZA/Kgxu32GTLTR7cNAjPcrToohwbPKliH3RRDq505+hPI0NxJBLkGSSuU/Csxb7X8HjW
VXUrbIKt/O7BQubGo2qeLWOB3/pDWiusc7PeXVgnimdu7NWCOKX8tIJDa570nIzDFrmKVIZoe7Tc
I79k5/mM1ziFGcg9HTwX3+cW4ql1BXacaUWHfYq88PJj8DBHsJ41VJnMk08OOZZMu7n4X721sr0d
QhXk9ZfjAD6pGef6qGQEEA+6zH0P9YnEVUmvD3DdnbsZtRAyhvr/sHQeu5FjSRT9IgL0ZkubXmnk
N4RUkui959fPYWMWDQyqu0bKJF+8iHtPRIyy3VJIySpJpNeqKK7D2yC8JlJtz2LmVnFqL+FvQSXQ
ps984cX0LEccwyO0q+ysttpc6onKuP6d6WbXM4KYdJXlZzk+V+rzVAWR4avqIWLG2CGcnzXu+EJ8
50h2+SXGyYv0i1i8WnrmNMkh7x9m9Fdg8JSpZsvTx4J4nE7XTLsMOZZZx8RWOWc6bGMPKfpRdc/i
2M7zp6w8YLdHR6TdxRHsQf7o49D51JKXhdJYDiLIwsoT+mNjnnKLKp2PpXB3tBmaPBkxC6Dl9Z34
j4IdfFcObhQEklNl22vCle0M2M3qT6iLztZZOcmHtTkLhKPoGldnHpYa7dbFXeNnocRoHblmfgch
d3jvEAueYpfyevQST/CqwVWdKicnzj3i7+J8dwiio4/pn77Vxk4JD/qW0Xa73HopuooXEduTf8Lm
Vy9eyUeq6l5rZzE59sI70/d7TPfzJlwfUvFuFJaNFu2S51CoOst6Y5yxN8V/IpfAXLVePpUnC45e
1K+VeeIWnc2Ptb+u3aUUXyxlL3iWU2Cpitm1YR2UvdoL+akvemLzL0JjwthwVJqFsvFrHBpcaMR4
JM5+fivDszY/tPqDLql4QD2i+kqvxfARgXQWwk/H1JhFTl1jOWHkba9Om7iTcczZzJbL160CKmaM
VhYcWe91qjnVZNhZ72eWywpSJf0Q86vJqLTpWwu/E5PZUUrJ4pDF7lSBmcR4H+ndKD/l5jK63zI2
luZRIc/vTehpQmDop2U+SdWLjLDSfSw0tb+IwkmUDywKI4UmE63V/Wo+r5JXVV+tFojVVzpdBP3J
4kvopP2Q75LoFpFj1G1t8wO00GIzqiM0fL+7np7S8Vb3f2lHQ8FDRFIewWXoJN6mO9h1eVzjtyp5
laafhUfRcQOLzhRHXtZ+dfK+xlmY+Sp2kvRqrh8rAhhZBP0/KMbFh2DsreYW5W8170HFgEdLdtfR
0f5LoLEHkcKs8qAJ75supqqLU0WVFy+S366rFy3PnA4pDPqstFeFU88R2Zyonxw92goPUv3crz6H
JyaJMa65XjlJ/FiMN4G1rPZ32PrFsjONZy15TfJzph8q9Ux8y5XXuLsZxWfdUu0f2X5jNtQ8O9P8
WHT03MFtiZ8STSgTMp38MAWKb/Eman4J7i1/L3mGvDU59F7Y8uwQR0kiwyfDtuze2BGySu7RpOho
cpwIRVecXZk7QHKoG2r5xVA/tSXf8ZWK86GuDxoZx+hOq82hSiTBLs2dQhdj/oa4tmjP0npq60Mt
HLVE93rMi7HZci5d9lEkOa/SP7ST2e9yt4OIYh5LRc9D7hQp593XMfFJK4n02rPSnqcQvb/mt5Vd
AoQi+M2fmB7aYQ8iJjeBkX+Pwu8ypeg89yiLuCZAmlLRlseXVED9WT41LpX6okRBW+9IX5GC0iaA
MgzaDgkao86oD1QOjfwUyoGh/XbKh1g8yvacpy/V4kk996OrT//a7LsPcy+Jn6gfdY5C62iyO58Q
CMWXtNmRlgqsR1luZXibil0Xv+fLMWLNTvplMcu4jgNp8p/M+RzmFyt8TtiRkNiy/L6dewvTkVB1
ptDu/nSdxmzHYqx+eBwKpqSXp7n1RsVJoyCXWXmAoYNzLadF0A4HaQzQ5UQ0yNAtyx21ymr41bAP
q5upv1TiMQo61RXuDVZ796mkhhvnqi8RlgSbz8U7aB0q49jEZy0Sd4Ux2pHyUeYvopchIatHdXne
UCmB1EbagniOcL64rcm6nDOCExbRsSSOZOUbL3bXxHxQIFtrN+Yv8fqwsk9jYNPEsVOe/l5F8yPl
alE2TbS/qrM3t7uWQrlokOaRvpjQor4yAYuZQqEjhKiS62dufGtGZhfSTbeufYPIOD6m0EupZPe8
nZ11mufXOMVfKGQ3nG9q9DsAgU2RrTE7Uhr4IRzUKcOOUJ4Mvs7EvsYaSTWjjrkCZfKU1rzP62P1
V1dt/k0OE6syX/dGf7LoHCBDUgVUVNWVDcNZOq5wbBVZMm0BJ2xWfioFAWJf0Oumnhrdh0o065ec
LCxsQqdndkUe6d5so/FiKiSe6dKPRg4IwkKylimB6HS2wXP3Zjdtbob8kzoAPP05dwb0ACii8Tnf
DjfWAhvAHEE/DQtJkd9L13p5RKI3ed+NuAstsooaZX9oweCo/WVfMWwp3U2KbmOIOm15Haj7xW9h
eh3ZKbqJAHoODPcsVV4d8546eMWuGptcOBq39ED2VTja/JnM8IY1tkP6Zjmd28pP28fJqEBoR4Pq
KPSL1GUOCqIrGsdOOnfbhU67tBy+bfNk1M4zq/RUFYfua2zP9fDOV6WP6Pgqa0gr4MJ7Xr9b6g5P
zB4HToeT9L2vDL/9gBW3vKsxc+I8uq8SfvxIP2jL5PrjpP6swmNon0ztS8u8ZPmNmPkzrT+qL9vr
cC+s70L4Yi0Y/z21hsMTW/bNsOuP6l4fc5dFNK6Ffk217Wl07nmSLYTI1jQ09uqfND+y6SVCvrXM
PTnWIt/4GprcsySnoUwfd9qm5UtfLORFHmqcvn4oGDHsBXSbYFnteq/4KRVIu1tnP0mdqjsN6Z5H
ZiT3qLl08lmM3jEBpmSH2trXh5JZUe0xojYY26Na0t7S2w3V6i7ckzFSsHMxitwmUbaf09CpRtAF
FZxqeczRdxRiVDf4t8JFHSG4+5dYR6xKBJoGB6dDkm6K6wh81lR2xlAJQVhsbHM7iQSnJ03Xx5fG
U4MhPcRBtVOrQx1MYC/BZN2U5Vm1DJumbDuT7iLiRZ78yAwlUqYg606oe7V8AYtFAVmHDe/6UL/y
wpED7nuFSdy2WbmxzS8845mmRzWlBt+FwsnU3q1hcbrmNaUp8Bovb1v0GbMXuTqqATPwiiAx3nOi
+JyZ7G2iBQsCt22fZx81vLnVropaFRgudxSKrR9663LQQ8EWRO4Q40OfnxQjGDvSco1Rj+So0Gr7
yaBOt9PRwdZunyzZK9kikKGx36v5WRX+QuURhq/KclL0gz6ASv4t/Vmq/unJpyItCAfIKG95/hfq
WIaX39KGFEByQICztDM1JTlGNKNRfSTld6kQ7MZfMFA7dhJw4AA7g9+88uQgSW8WCktcsKNiiN0y
Vu2u/EM5ItcX1KdJhLmzZwrNw+riuCfnwROgJa4i/pwU9OJFQBbSGmdA1yknT3ciTNCZUrkM/0Xd
rzi/NOLTotzmQvA6XpWG212zK5ytq6Z/s4MMz/CIwOFM06nF3+woeKFbXORRpDvHcqN6V3xUwnlZ
3tTcz6XSbk1clvqvrVWsW38o39vyrs3va/sU9r4JhqBIPzKwk9DskIRLAnva7zv1uen4nNVNBBOM
sX0Ym30UjDYgMro94p8Tw5QiBJzU6sqN7MIu2vOTSYq8j4Oa3biDqDorfgwdOV5VnpNqx4ykuTrn
G6DRwU5EJqXawxxeIz8OosYr3MSffqzf2dMcqSdeIsGmWAnDe5m7IbTUFIjldVT+iUJjr73iJuVV
Ljyi6PBlcoUxwc1u5dDO2sqrOtntEMhW4Vsa3nvjTsbbUozEzGjczBMUjbsguLHkS+arTlWv0CmT
aIHCA+zrU6YHiiPiazOd1uWASPq+6d7D+jkvg+qqk6iISE5VSYaxCcaZ007dTgh/E+0c0cuT7ngj
JLDT4QjzaxfG1YJi5k0dH4TamStLsp5MDm24w5pBab+m5X2YGUdmOblKv7Ur8ePzR40L32HGqR9Y
QKA3c3QijlXsTqw8hViV7GvhlAF0jDb1Sn8ulb0uBLFrOZHsC73Mos6SKqIMiSWkDbOQ8q49Zrez
VchcmLMg3hflHj0l6PTz0B1jSibln9p+b6SZCLU00DQpSYih89Za1dsmYSd624YgbL+4hHrCXG9b
wvPb1uTVW/5cDK7RKk5PrRtx1QhwhSlsidK2h6ZcPVkcKHyeC+mzyyQfpREOYycZ37n6G073rD7V
aqBWn7Uh+up8GVQvTE4NE9QmmKD7JpiIhbXvC0rrNEVEemmL96LcBBy/bf2RYql4G4yfwfhXj9+i
7I7yGcrRqYRD55rc2C7fIiqOK3iGQ5hOXdNldg+ZhkEwHaluh+SfGr8Ww+3+NqY3lY6ELJBoYiTV
WSny9OyQK1xvmmhPpNI9Gqz56BUm0Ro7ip7ixq1gIu+V3Ha9RCBREmfGsCiEfxkuL3QWAZeJDyMP
QRt42jGuJ3/IfBa0HpXN5IEZALZiG4EjEH8HJ9mekOGGoewwpX1rKsdOkfC5a+lRJmjrB3axG+1O
lc5RccHvQKweKRb4oY5FvoRZJyPwqKT8Rv+e3A0ztCfkj84THfhvVgh4eMxZcjNILsJxYvdU77Mn
gb8YWL0vcxXCQUynQrWQc68RYucaxExd4NqvLqGvYIKc5I+GHDGGfTTg6PPvIfX4epPU5ToIJOsD
pQDj/DnM/4lzcpojsIjyLvRXlC8nifb9Y8H6JrnlmjRv89LasKQO24AcSfrR+9c0IPr2l7axSQyI
z6qFYMS0enRc7buJGIDtkG2F341wZOWUZL2WBTWTTNAQj6FKdVo/GLKDrsI13zgx6oPo122QA4ak
EwlJ4o3i4DPvx66U99z4NTrUQPHaU4Unml9MLopx8Y3gbKefbJsGvrANjkZbutK0C5OnDmDbWrWg
AqxvV5oziasxv1TLPzo6+rLw0VSVy96xlJcq/FMjBfp+N1nnYdlcMQJLMWi8B65pBvHfZHgQANka
qHoDjaM4U4C0tuk88e//Lxj5FSYo3etBPj3+u1AxG8udJfyrec+q+Z9Sq3YkHczyWFv7iJd4+IvV
z8jG6niiRGflBT/IsZpzYT9ZYFJt9CUZL6CQMGtRRLix12oXNSVfEDvhh9JpqeNl4VNLD4bl8Hmo
wMaHZRG2cy6A5J7EbP16UuwR4/m9yH/RsV0BXAOfHFtfQIV4UsabdBXJI1C/4BMtKJJICYo0hpgd
naj6o4qdMRq2C2VC03Y6TwJp4DTk47lILbuO/hmizv26L3Y5gGsIdOMJzCWMfs1ohzMakHFpy3Gm
7uZtqnhxSbpGo3AL+3P5z6uDrMnwat1U268oZULee4LKSaQXqP82sMFjJ/Is87Ahmjlg1mzgufmz
G6G01njvr1JfPyWZZVeW7MzV11S/QbfYSnwRSFEMrkHNHeh39TIRd2gXc83oNaopXTbA6a5gUP6i
Rq4rWdz7IN+S5bOpfmTaV4b5UxefW9qUUPQNV28vZG1heU/wSUeggE180xXMACo7sfyKhF3fQR4n
J332++JvlD4WiOMiCh1AM0Trv45XgPEKztB8RpQwyFmy+K7y8bT1CMEKnqjwDQPwI9optuiIGsId
mkw+vmk/S/Mmj4ndFfvJqZfLVL/qCphaZ+Lh/NCi1FqBFuPsnyfoE551M/hYHpHkqsVHbV6SQHUN
43nemftQfQjlu5wc1l4H6e1sk4nslQYidZ+Jy5RCFT0wyPBOwrkfbtX8tCnCcgKuyp2jRa/ymGJ2
/BuLLwMDYo5qV8gLO6+e+aaIyJvitnwYxiFZzrL2vIbfSv2UL4/t/9oSPk0UhhIcaDYzXkIg2fhu
1am7UNRJe5AqO9fvVAnqTPXqygqT1Wxdelex17FIs+hvTj6+cWr1veSD5lFsFPKBC2Dfg4BoKET5
cLC63Sy6IMKtEnoKIQrCoOo/2xCBDuuoih805K7yrkUi2PSOBTt4zvwSBUtQEzqxXozylVqAUfJe
SiPGLguKLABqx5ciJd4LgtPQkgLSDLYaiIeShSAB9OX2UWLDLzA5yvhrgGr87HCoV7F3cuVngBAz
4s+VSnwZV5LIt/Ud87DL3iSeL41GANp5TIFzFIQKT96nQWDtCzvJq6eqZ45gdxnn74Vyegm2+kjh
N/W4DONz685goDhRJZ4l1gLdqEhEhXzkb43zvxHkZCuE8lpAyUVf1q/b1a2Nl0/wOBWHPJu+s/Y1
qq4d43VGR81+YuZFielrvN6p9aX4Y24fOcjSJl8MxR1PUqDbiDYguw87XDjLz2Htd4Y34dYdqOHw
soXYz7jEO0ICd2szilCu/7R2dLffBYEVfk1Cthyetry+2VRbWmfxAqJzBcxbg+Cq3T2Sbx2WpkRk
Hl9w2Nr1RLMfBKyw+0au1MgIOImTOqC+t5SSJSIqqqwIc+aZq6OYAK+B0F2kmoh+U01ax2dg+P7L
dEdHVmx+x4CTKCE+x9oLXrxosv+URLO4tMJzs4gO71s4H8rOWZVzvzyF5IrduyheReGppPgr1YOR
HwYXgtl6Gh1m9NQ3ediFq8JOo32PxIOba6dt0PEp8T82rYn+5gSXtKDbiO6mGXpc/pOLRyv64Ucj
3CGjDL7neblnDGwajWfF8HXwZSwH5I7EPDbNRRf3KrZTpZYuyD1bQBxFJA9ZH+Py2OKjWgRbbRdb
tuXSspMc6/RqqG6+BAbDv2kFRXs7Cs2+KQI529GzQiLU1Pcs49WFtuDcSTPyz5uhPyXawwBZzTLZ
CZNXxfwYEsU2kCSvkenlLjYiA4jRR8ih4M7m7DODUnFnv0n2+Xaw3qXkErmm16zuQGeZk/ij4lvm
KZK+hfinlx+JQXlzTdNPgUa5ok9QFEwwohDNF5ohQtprPmIAHkJEpNvmZ4VrjoThapZfBUONn+V3
5ZOhHaXyiMa9eRi0S2xvGSwWmgcLHjkl+wqlpD4K+akdA6Pw2RDvZO0PVSBvfMoKNjH5R5dYHPuD
9SRpQHApSagzVndTC5gg6WYl8odImu3SOmuph77cLVbsT+rbhMFkPsfpczqf+vle6btCP6Ec4TPN
4GagLtaeZpzkXq6+Lt9S/nwtKsj1hDbxXaZSsaenvtsNqzP7zJMYcMyCzuNp832a+9naC981UvZ8
6MdXsniIG1uTnC0RzkYUdGKHxSQx2vPcZpEd3SycjHJ1C7j4sYKPK01bCY9gpiVtGxgVlxRAI6lL
n9IC6kQtA56OFgFEo2vqi74yGnEPQwFNJyBrmJNttvCJ/iyhbq9/IUzUBKpzbzleba9T4YBH1I8p
ufArpv64S+ff7saoXJJ01aHazqq/1Np4jmxmpre/GAsSIoe5Oay4K1RjWExwVo+ViaZoogaSvlSc
yRhoNQyS0uBtAGLF4JooLz28mPQkCZ9h873oH0utU+oMnhHKdt8htgHRvGZkfHXc0ZaBFWxQRa6o
QzRh2qJ0XHh9F23eqY1qj+OPIdLadCK40nrDwR13+n7Ugob8xNaDhZ0uD2uhAigverJfcF+lj5z8
DNuafeqINZDpCKzCUywrXIN+XJxoGlPkl4xiaL0r409KhGEf5Vby6flxRoiYYDCVBLSdBbxph8TM
8weyi7PPVkF1s86LgoKsM6yFfq15fIukoCUjfETz1m1mV8m/jvnJaiP6FJeenh47kggsuq2uqFfy
HxKSPHP7ET9b/JC6Q1FdLRayk3DVP4S4PvlIDYpsk9qv5MhvMvzsEoWxNeZJs9uacgSnPEoByxoa
ITh6lHfQRGL32W0PxQi+kyzgHoLo8jRtD8LT0+c2H7owdiSS2Ta8snuN17SE+wzSbzX8BZCgi5J5
ssMFEny7wDfJ2vk2cEnEJrX/U9C6U6t/tzkgv/yhZJjje+yuabzzGgx5sHyWw6MrLiJo6lTdU9ir
HIa/I3BiTDlKjN7jhG4cn2SnQ2q9b8aRadLRAGyuXCsD+JDyw+ihr77lxdFyR9Y3EqcwT83QBF3G
5UhqltQ++IsICGGFCtwSSvcW5rqXRsZWQ+Xc+p9dDrOk7SzzJxEPcXkL+88Ft70E5N/OiWVCBlEi
NfaU/1uSFPMX3PjROam/8Bx91IrFhh9QFC+qPS25lg7tsqs7yS+MyZILnLUtnK4oQH23gSFU7Ev/
meB4zE6yHjbDuwpfa14IYYGeqvFV+ewcGyg6b0b1wUOIh8NU/zUVj8oV471qXGfoHo3faXpmwkxk
vXJgu/KL2qdR7kn9jEpFG5AhEMCYozley/lZJvTF/Yupfn0tSNWxo6qvtGM7kfI3+BOqbEUD1iWy
/zUUqV2MET11Dg5SxSySWx5vLLIoof6pmKMv0fDZg5Lo7Ave4HOLj5MPmVOH/7Dx1/HaFue+9vLu
ryx/hlAluQW3H75Nay+T3ZK/SZ3q9F8lMXivcCreEpB7mkN/JUyoOow8w0Rd4TjwegnvxJxmsdm1
lSqXtPKb/jedDlN1oahUTuQK3K0/io4Femu32+84Nk+z+NjcfyZbNhEuA6rhdMPAFK3G0UOgXL3w
phbIUDtkRBKVf+/xUnGGNlgDkYnNsLtBf9eirwJjcOIAWwmCAt2/WCiOkH02RukqOoqN4gnjgZin
6hdzKNG4nza2Ye54VadXS/ISk/WI+xEjj1tlHWlK4udzIvwiMGCF/IRiAq00aXwh2RoqEBkV9Jwd
ySmij9QeNQvMIfw0pb+1pB4LYDjsNTpDoaG4FM6/Xg3mXb+blkO/nliczot6GeMtASkTqMj3rtln
QpARknSXRnHK/ubR089W3DbXRSgROE2QLXyfN6iApr409Ag24xeCm2bsu+QNQW1igWem+sBUnGaz
xvuagi3IpxbxB+xeGWRbQSgv98woFcprue777NDwDOXfvA/5owWbRLf78pqIxxxaS//AibbH/kjW
ltzaSnLjNqOmwp4H4Y9yk1L1xpc2p6fG4zZddptqEw6vYgyhIW2GiQ+sEHeuEtPOhJkQ0S4I4cQt
FDH4rMJQIzq/ZSC600Nf8PZcyoBupHgK4RYx7LZOvwuX8grGJbTPOeoJpVhIXeaOy64FpZFvihTo
A9gU2QdZ15b7QZdPnhCdsEO3qA/v2hYmINR7Mt7r9Whkp06kuCM5XC5jfYZfcZGVRdxd5CYh/2bC
BF1bDHr0BtOnI0vXahDAB+wwwr9Mm1A+vOt/ckmdvO/NQMRvXF2da6Dm0BCUdykIuEGPsziXjtLf
W291JtYrdUGXshftBCC2o7lJM/62LgnhkjHoZ6Xa6PDBywQ+J8ayM6+5/B2bN17JWWa9Th2YWGMq
Mz5U20TFeDM8RnZMp4TCUMQczW5bPOXiGoEVpr+Y3cyEKQq90WUgPVLbWcIc7vBmauVHsL7M9tWy
dtR+FX+l3PVS4mj91whij3wcU/Fq1e/gM+gjJN7PDtIHlH6IjEhbwBiahHeTVrV/9F8GuIuUJ4vH
vTacNi5uKAIFvGFMWhZz/1PAIiTbHJAtlc9Nsh/SZ52fGo7Q43dCP3NFAGcr9OkJ7ZNGhc2BEO9x
m/uFPPqZDDUbbeLLajgocOVFtCA20de0cq9pT+yzozcItMfc6LofPEZisKHt2RJrs2KVp1BDCnDJ
Gi8WMFccpCTq+TFNfiPrJkuL/cV0CuU6WDt9PYbdOfxHfTH8i8RjVpH2mvwMxLyVWEc7fZgNyKgs
za1o0nLhNluSPDLGKRPdbdQCTXuI3P/Jfmgp1Fr9cKCEsxlIsBWrHSSpVT931e/y2srXisUimJe8
C4xOS1xpPTOHUOzeW6hN+dVwqPHyOypGG8IdfRXnpfoqXVbBKBj6zJSunDm7aQDk4T+L+eITZiie
GF0eRO1fU9iTKss8pjQHVBFMqmMMUYGynvwsO6bg7STM5AXmf2mVJl6B1Z5a3jBBOMjgvSNvxYup
tFezPy/XLIDqVPddUAXIKFz7tLqcyRlCidb42MHgGZuR5/bKHASGSXzy2cTxHCrwFr6GXlgxwoJi
O/6Kh+9e+vxPnbZeeqA1povYIcwczSK83E1yjX3LkSfrxFwL4tdN50yX0kUSzrNLqjHXTw3AKzkT
SYKWP80hsmQL6Zg/cxexCw/7PXRiFGCG59itkm+Ct0Cb24Z0TVAnknYuPhOLUp6+CwQM0BkGUbjw
pL2vB3Xk0cBB/b2jGPDN7pi5kZusdBP8WPVXYn0s6YFaOU/uk7RrWJ2AoMT/strR3lLO/oSlXDES
uFSdFCGnPZPd0Kx8Wvp7X35U5ZEN10AOQfwrJ1i/xJwvU9mNbFyz0n/JcBHKFzSORvOXryV510hT
m49qfpmogDeneuM6k+kLVINwowCnIeY3b5IaOtFpCFfHHBtHdU3r57/aH0U+E/4Sj5EpOhYWLx+E
OkkV2nfnrf6Ih0IbOUbFy8LhF26ZeBPq85LtSPB0ALVLOH4I2qdczFjrix2bobtEP6n2KRTVw5p+
qgGL0Be8sd085kn42zLDImFi9VP3S7KLpTZQg5fpy4gQJUyPgXuaLXAwwyqDVPRDmFwU+Ukcj0nx
wXgTaJo5UOOLrHsi3c9rSO2WXHEPuAfyngEfT5PysZknXUmMIO3WDZepGiRGxZ4mZcfMzokY/EFJ
9x9M84TVB8tQz8zlthusnYjj1wINsWoUnxd5lxJvA+xW86sTn6lmDI1RHMGE4gQTWLvMyYjoGFLG
1yX+kaWNCae/5q1RL1a535KfubxtEBi40TgelvimQyf3wpe1HPNGtPviJdEYYURz2su4vgqk92q3
uCpaDZM/u/GtEw56erfyS75qSKOcvOmOvEiHAJbwThX8LQSQMlq4Nm0TzN8Vo6abQzcjSZya+E+Y
rnP3pkD3qU9Ndo1Wbr5dPfppRVpyyheWqfiFBU4wLk4JEDdgIXmKIyPeSd0pmcBtQj/qn1aRDPdk
mPdBfyTxX5K+TlgJA3gX8iWvSKvhglHiqvx3eMuXQqXJ0uMI8cGj5mfsPRx7AsZXB6A4FETn5roK
DudNSG+6chXEFxVrzwCO34jbvHvoZOdxfNk8ua0YsrKXDqIxU26RtOvNnbH4jcdFgkv+yDBWqKj7
mq4D/Zorj34hici+k/EnG6DLr7gAsE6UbTPNb1or4Q7/6cJu7I4S0DM6b+PI2d6qPrYyXezuofH4
eZ91zQ095Arts2XMYTj8wrItcBY32hhn+VRwvafCVzZ/VRdc/kQh3Xa+a/3fZiEZaDgrtpdRgge0
CXTaYm9tiwPDDhLrqGyoBXPysd92Rnss8/e2fhtosqxeRh6NIr1cWXVrVKY3obHL5NrD36AZ23su
MV0qDgzqzq16Cjpymf6ExNT66T4B1oZpJThFEW+36VnRL4MnfOztFi4aMpmGQppb+r+Yc62SgPTW
C7XTHJOCf9M1YwxI2hKgxdYoX39a20KTfLAbWmwX+SIkN6vBuScWbGLzBBB+6LtrnZ270i+rQ+yT
nXIBzAHahp55C+1zNVfLppGo045eh80gh9vclBWFByJl9PNDJvXTIUQs2DANh++re4hy5q7tl6h7
Q+fiRqtXBuPOyUuektvkdLlvQy0P0fy8VIQ8GnU262doSOjQBmV3SzGwCiGSW1gxcja12gnxDv1I
az/NdiaV+JEobo3vUcf5Nf4pPSa1rdR7NLwUKyoSiPB0hK3xhdvLQmOOIWlQ3hIFKmbX6N+L8a0g
FshZ7cjCE/MAQSpfkV25HMFpG4fct3nZiusRb2QuP6NJwZur2XzV0RvMY8QVbtUTzm5nj/O1V0nU
bdofDdVXm72UWs5Ig0SS0KzQ/VEhgKLYUlO4RhzzzcxIqYxW0h2hfTPVkektx/Wbz7/JDhYXCrW2
mEy8B4TQlrLC1p5k68oIk2H4qcSXsX0vhUPNIhYmVyBjgvfhj+pMZvCtQbcV8u+5POvRM/aBI2Hz
DISGtuZQYeKILdo7cEZLl6Igvi7hVS9/o5Z0JztpwmFoaF0BqaG30Bd1ihFnky+iR8Q9MXJTdmOw
cFmkLgNY5luR/mw1sEEUNJm2IWEMh3zmfPiZkY0yyR2nT4HsEsdZUvYA25HiswHNDGgKR1kPn/4j
LNZrQlrKoBkTfRoYSVQ+OvSd8BkrtWRG1EKBL7L8M3ZMQnRa9l7YY8wwImwCTjdMhBPmm62mdshX
aO8W/kSWCMvvYz/41JQuM3FaPnHHCLj/0gCr3adhMGAcR/ojFU8bUlhnEy5mCWn+FCr3eHmKik/N
ctL1kAkCyTLBycGsBiN1Yq9lEp5Nc4R86AGXNpPD1cXJ/v3X6hArHVNIxJXsHG1xmLfHUme3frmj
jFUoqrFxG5RHYv+OZP90UYMNoRv5zS7ez+o1r1+a8JhZl/+RdF7LjVtLFP0iVCGHVxLMmWKQ9IIS
FZBzxtd7nXGVH+x77RkNCZzTvXvv1Tg1+ejh4RD8jYdOCA3Cyj150ixI3q3gFurfjXqbsO3pc8QC
FvOYyVL9TujsXIwsKXEX1wQAUokec17gDO2vlrbXulUQJ/jEDbcE41Vpe9z+eOSJ7zQW4zKuWy1c
JTRNIcIrKyehrmQMjDK/WanKRGgQzyvH+LYsHnwVgcOtzflSDfO0xBY7IucMjxIHEF8044cFgyYK
GFpBJP8eoU9prw63aF+dWDY5UwM3thj2uT1jPLJZ9FIMB9b+qut+++Ie0n7Y5rxIb5GFPdy4YE4m
++tGdLy+OJ+oqit5puf0ygvabGgTiFgobZgMKdx75rLa56C/xwyOukZb9OXNHp8mYEc5hMjymwa7
jEprMbpa/jM2JcY8ntYMRYESW46RB2ZPYCulYFUH1Vo8XzataFjkG/YebnjW3FY9qvmFkQgDfwqt
jf2Bs0IcaF7JJ/vGrmnu41MB5INFLs0yKEgTF+9xdxLnq4fzD5zj/FfCT6EnX57yG0ecSQHOj/rA
p4fKi4tvb7K0gYlQEJwwQTXzQSsYBQM2RnpKLGvWKVetIs85XK18o9kXggkVUQdfh7V4zQbmfgxB
rDcsuNDFOPqjLcgkkGzvY8PVRYbbTRxIj0L/dxb/PrlMW/OOs80aSxFvu10dyQEyfebqQ+ZgXiB0
QZ1btzyoq2lpjWdpKZPoWqTWh5r8MZ03oyc4AR+7vqxf7G4d5nspwUHVzhyHdVXmwuP6KFJlMdbl
MhipEbBTFvLd836CMVt2ZAgxV+rSj+78hfndB4nAzc/nqkVLwG+zUdvGeG6UljOzf4vpUAkTT8pD
VI1a+JnMKVnq8w/eslwsOw7n8XCtmGQLQ1cyHBEvWgwibA6dVrhzxBfRlCT1dBWIDnSY0lmkCIff
kkcgm4fCwc/VHUaS13FGYh90U4ZrGZS9O+1yzsCAk4VZa7UA/SJqsCxe9ydOGEJN3vT4CGY6fq/Z
V4BzjUvULbi9IYAh9tuuwwlf2o7bSSknQDLfDCLaXc39Ei3e/1Bw7cYDVMCc4AMdjXrTvS1vufTF
0xZQnDvDT4Lu4iB4BQi5dlF/exOydg1eiLc+gLMkYiNAtSr6ECyjH1LMGZ+sh+I4oQR0jTXz+ycO
bmnOZcToUQRWGBn3azE4aMJXY4mEqZ0+al/wiRykDKIxvOr1JGzzjA4xxhGHXJletuqsi55BNySf
Znnzb0BvuG3EwNK8DPH7IIYlnLVCvq3IxyT7kW8xH7541nl1ETvMHZMak6lexRWeBOJy1UpmF1/Z
y7fQ9Jo/LiseonBRRyOlvTrXcKnEhDfHAa2DClWt383xOK38Ta0+pUW4moyDEDLKZOWtuHWZ7wmT
kALTp8WREXMlOhLGFq4u234LxQ/BXZ+BgkMz9ZZe9alKTFk0PJcQdyqCW+fWx+di/8UNgAbtz0dy
jB9WdOZLcwH6eVwWGD/s2b3yjt3c4x740o0Xsv1MRXtkuOZiWWaDCTQpV1GmRdjz4/D9wT8k37cW
h0aAtZRBFsVGo/3yd2TuyIIx99SsrR3uBgOpskcVUz9H7ZxK7Tq3LBwP9apXS6xxuzrAnnNGNnTp
i+eKzVEa4E5047k5JRutwDnPw9HZ2cyk8tbLu/7Vmd8iWW2Gz4ywH5+MzEw/EScFr+ejcLjZc0xC
tGZoHFBc+UkdhN760uEnyvOdOAkqCxLSIsHqYo8vteeTiInFW59ZJXED41jSX1J8doxzpB+ldF/I
f1Z+0wTOiHGn/x6XP0Plw5Th2Q12dXqu6etpPiGUlFsjvmUp6d/VmO8pmRGo2QOMa4GxA170mFcY
KYf3/V4Wh7K8tMa3zS98ZBvDhIMgUYToVdGLNBgXqIBnzrzVKLK4HfktRGpK4WhJiATvso238pO3
KbgC8okwKjc7r7skmhBX4ckGE3wCpoclgAdsPf5m2lotgSBugDrQaNtVxkex2zMfK5kJREfJyCCL
sAa5ThaWVXJQjitbltaC92XgyDc5LvgjeBK8hN6hr6C2h3I1MONvKOZliqt8/m0LlZy7LYQgJt4f
pmAjXlsMXWUyaxkhcuPNFSwmIJIowj4sL4cdiGkvsRbCyTU52QJbbeWh5oUKvcgDKpxRvXvKR6tt
8+rMoF4vriRmLOcjZgHRUEnLMaLx6IKZJs8dZp/N0qe79LKO8Nk4txkwef2TNCHCMYrcJ50sNCsU
RirGE/nhkpgzP7NPuDlkDKyqN8OU/nm8jQlJ7ljhuM0Z0sVqN3P2WlszSmrZvyNSGqIT8iaiQtsi
we05B11qHEysbcx4anVdRPtY3hjSEtKv/JiMNbxe06b7xRrKM6lPnxZW0GSdbUhzqHvAg6I5ImQM
+Vskq5tgaXXNxgmvbFub2Q2T9HXCj9hzcZKaZda96MXPInPkU9zZHQoorviuSAj3up39Qbsnogc5
37Koh9WARlH6kIp1nAaUzbdaegM/1T9s70hCsw9BZI7z3sHv7UQzx8TrrxYLLWldvLsLCyUIid8z
KL+IPLiyv9HLr1b6K6IbcnjGVju8HD5CuYFVUGESi2Sw6JuDZ2EsP/bJl2pTcYL/rNFsiGsKV5VF
YVuNv9SmfI30uwx2za8io+HSDpLBH6Lmau9CJJaStN/V4/tIPoMIpwxKbLdsrX3S/RXlm4rbAz4W
zxasz6Fwz1zeQJpwrwN2pNRiCmu6OZYPaeWQhcTlw7dPNog6DXjJWvWKecq3D4JCt4vZmJMY/RrI
C85effZH6B0l4afiVxq7uzW+ia+jMh99eCiYw8Qrp1rpKjGzbTbuY0RfTfhPmTWasj2POU4rYL9R
x4WYPyvISRJ3FMFI7IBZuNSe8CbEcapIW2bODhwX0NnoyI/MIAdybD0mnT6ZeLjWJWG5YgPTtFBe
oUZZ4ewk+avqvlsN9TGrsChB7K0tbtNiXlhYSHFE+sG3DU+MaxJrylsiruNmp5ZXTz2U2ZuHkcAD
+CVGsj5XbU9fkS2ABOK1M8xfhFa/uCJk6Nz0yUJzjlBgsW0J1qMxk79H+4tOcs6Vk3oIft/m+B6p
X4bcuEb11JgcAMhBlhz3nRNCKkAIwrwqZE+/+BPfaSg9YU/OB2IegIcIUW84nvkimmErI3+SqEhp
5o21Hi7TEv323ZbeC+fP1HecCrn09PBVWIU8G7Mnn4zUNIRwUCi6cx4dzYJvvqGjiWGSrOJFtIwA
MTCS0fDO48wJ/YNmbSzjlTdfOrVLEVwnCcEBHI6LwIUuLmFKbKGrTleFTkMbETcjvI/Rzc72/BUj
A0X4ETsqBlt7qpHGe5vNNBeilBWgw7iWvVbqTUz/iy5jTce802hiYpzyP2GKcxxHB/VDYh8SDGdJ
s2PKAPknQ3SMpE7sFZg3Mv8T9ZravQkbEwd8qHOgHbTmZhl/IROHoLkwZPF8sGBYCe1z2O8D7+LX
d6JoCN4LjzbHLCR+Xzo77wPmnXCkoCwymOAqiPMvrzsE5kFrzxVCUPoTwzQd13VFWdnYrlazxkf5
tV2Qpd4PBs15QrsZhQXOHCA/kZAEsDsbJ/ySouPtapUYFeG+DGtmg+H5rILOKqVPrdZmlfU+GB/T
VG0MU8NSyRoaG39IcgPhTSDARTJPS/LrOPnoKPCEZ8a1DlQCB/U+qdCq4dsXIHICXoZ4chiu/Rbh
n2Pc1Oome3fnb1yOLjMWishmxmSpF/Kf4+2o1SsSZBwbs2sHEvaFwFFuIx9l0TGYDxwEBiMk08Bg
TeDDjJ9OdU1tS0oiopee6eaeQbXkvQv3utU9tOmqGk+R55s4sdTmm2iWaNjph6P0UwpewfjoR6Ja
OwnTNi8HD6WKO7i2M7F0a5YRvXfewppk0mEYLhaLZdO+n9+Z1oV/NR7R+pGEl6wK4WZ86Smwp1lB
if0GLhwzCKG+NXhr7w83I3RS8IomQ7PxljVvcvWJsEAdtpw0xLAV+89nufwecjmPd2PX2JeSK1rD
tUcGEec6F7N0aq6q/AzqHzveB9kCj+6+71dhJ5RDf2G6UvUWOBd+FRm0RanPMJvMVAwA5BqN8AJ7
27VJlng9Y/OKq2mjqNseYjkeXahYxDW4z+YKd/UXjO3gKPdHsbTTYhLIIByDxNLu32sym1xU4l5G
LcCitZSzfZLA3eU8A/Dp/6jWgHhOMI93YzAvgAT92VnHACvttCekoMoj7PWSvaNcHIuCdwdhXfq2
mvfJuaOeNsxabDqwYTpWaCweyv8jSS89QmJfEeuY7mO5kcZ1p95SwmxRNTNYWFC7E4TXKzWTW3/g
8wK4CcwrXzkL4fKYlOtIqBKZXW2cuaJ2rsOwPzMYCx9sdUe4WY+/C/Vl0UyUWB/5XTPYY8T8VRA2
0QIEoRzt03qDk6krdpF0BI49qwjTKus8wavOaWmwjgEzoPjetdCZa/rSCDde9lG3zmx0/LWFiiUM
v43HVyUt+OBE2ZWDHBBZc8wM0lNoVqQdZjajB907ik/CVz9Sa5eztRqzCWTxPKzcuv+oTfiblF6W
s/PMPV/vGJzJPuBVrnCqRXi9G+YStgTCLl5o2C2k4ijFi3Z4WLhbYLTPYu/jzug6u4xuMVfiTVmc
MpVm6yT+AFH41GQMaS6DXuXOSAx4MJMNjgyMLdbwPaxD5COaeayxZ+TkeQypsZTONZkN3PEK0PGp
WAQ284VZprnxdEmY5pzR4DSfO9vhAUm/JANwYj2X049Uv6YwY1lVNPf176w+asXbpH8GWNhUPHHt
nYIKL4j0Du4t7F0KobBZ6rzg5aFx5bk0IZCwKEEDremAbzZ40WUsupPyW2jXhlx/xA4tKmKCSHFy
UxBw62Jrt2cmV3dQuzPDeNXyISNP3LBPkfPKfx/Lh4rXUdy1Kg9jpuGwNbCuI1V3zNbxJuCM4zAt
sXpHxcbKTwae8HDFYgqKBobMYAGZ3gS7KHWb5C2V0WrnX44dASfiJB8rSm+6d+/TiQ4Sby6yLV47
F9xBUG51/U0YV+TwXXy2Tk/4qLo14ZeTkg9EsqvAzrgQXbnZP8fipVjbFvBN8qrU9TBuwvA+9s+0
fpey36h5ZQa3EPOGsdpY3E6Rh93hhJuK9NGuKZ85+jT7GP51i4oKsfvQl3CLqY+52/PyDPnQr35s
Mq0Zu4vQkmjeRz1jgPPylVNe7gx9RJ39jPWPDm+T3L7kfIfgwAWehR+V6R06rCLBVkaPj/Q9Jzee
1d/SXkwhIdKlBRxRXQei+z/X+Unq77axyG2AA/klSdf2jGalOMX6Xyubc5so4beJve9uLYwFPD8x
/PWCn364YPacxEdqbTvnVhJsYeMD6soXz1lZYkm2Vl5I38jHUG+FOGTgk2BjB02WFizxU4ziacc1
UD4jnOVjcqyzrVmIiXc3PsWLSPRjRMckwKxAo6ID0RFvrVfEAyEpj5JJa6f/8M1M8rHFUePbuPZU
MhJLpRQ32E7ND1q6iqaTrD0K6U0j2xBTH2PHYLq0VIAjGot0bxjvefaRTAdLOxAorOL3lCOssC+4
bmCvrqgYdHVlWhiMzl2zHoZzYeFccJZxcWcFQoYTgra8hrn9fxSLAQmHfZpshf7fcDzpxlJsfInZ
PrJom087BzxpfQobJE7S1lxilupZXALSSTqRPRiJOlMxOftIeat6wEMfdcVjJ3yiYhbJ8bWYDNoV
2og6atZq/jOYrwJvc4z4tshZZ34eclak7AZzLZJ80adG+pi0LyhdbyXMyXFwGLqV1K2cjkEjFA2c
xYV/brBAUf18W+/xztd2ItGvNNwbwne3seW1r657fZZVK01+sR7Dac4hJGxcOwB2l7LNBpJ7zlwF
Y/mswv+CVB6p619q/YaQkjikmeNZ3W/uv8HdR3ILZSY43A1h/mZbGFKZVtTL+mHVmwiJzV9m6tUy
TiQ1klcOgkRGEUeAKv1/yqZj/+87QIeUTzBu8Wk+RnVlqBQp9AzLtvpMsd+C5R6ODGo7dcsGAiYc
Gwy6WBmYO80LStM7G3/mernWNAqR3dD+UsJhJEXZ5YcNs2sSYfvtESzuUc5Fw11l+uESrQlGxjFM
v7kegvRmQf6R/jFX4n7PtBVPVYTeq6wmOFo3Xz4UPMQmw2FrIKX5MaJmWDCuleqCeSqV15kscKpS
vGcfZLZtrIMFojHqbFrxaa77f1V3FOYAiBDYtfmc/l1PJ6GBRdmHxe4FkWmagPMaxN7SD6NHiSJy
TeRzOqTNNStungHg6rupBMDqWGBSN1Htah32zssuzhrWamlrsT8oOCJqpvGGhE0QQhc7NfqeWimt
OYQIJpHiLVbyl8yCIOwbjiA+AP9hLQQK4A0aQDL8FN7OphJnIUOFiiRz7TQMfQa4HkynqewyXCqH
KoRIJDQRXn+8iuRo+TyXk3kawAvhPC3MTd7trQDQ292hKoAyUFDFOSpXAcN+7ZjzYHuYULYI/AX+
vRZtTEc4E+0MS4ZXYX5t45x0ZOJO9ROUmJe+xANdstEj0RC2FtAS7eTc1lDiggyJfyVogw5ymmCx
ViMhkXrvl8gQZ818d+oXL/08IKzErJsDssEcqimfVUsoYNW2fz4ha4olx50aHMs4HUjdimlq5r9p
fDqBcx6UzbjUl45PXD7HO8S2c+vx+y3z79MZJv2PLrwa7DOu+h+PGRguSbfDOdfLu97ZQp+O2OSU
Yqp2fnrrT/wMJkwLr/TndX2pc2TGhUeJeCtdPI/5t+g7W6Bh3S1Cq5TULzjKcrEnnw6LSB1h5Ti8
ctpq1C+DdJ+AOVvaY0y2vn/Bo2jLB00TSWokEX8Xii0XK93fotsNyr1pH4nzrB3Mp2+5fPS9TREe
LMTDeQVCboODbdbkPzHX91RfS32ha79W9pdp4BnY2bNsms+ovDvJS3Vu8ixY+GLHMwuPl9o8zj9k
pgrC52jia7CGjGorJ7T6bNuDBrwm3FkRbemSdJ2X3Tu0AaUy/z1GGo8GyIW5b501gyDGpg+AarqY
ll3AL5yyRFkmf9GiSaH5B81WpybQmpXxzcgVZg0eQ2hAIjBuLngRrG8kINRcXDnsCzAPln2r02vS
f4fjOVd/+lDdNPW1qTRGyuCAWMKjW19Jv5+yY82kNuHWmxgRFMpNfjPxP6Sbf1cnkzH/TZCvUvNp
4Dcc1oCkeaSPQM606s3O9x3tQ+UUS4A3QLKQkUWforbfOoGN8SnYL02/qrtTk1xkQGD5XkYCRcyy
XYPoR+Sj6XFWepmALxsUX7yU6Yr7OuqO3bhnPzCDAwjHvFLoZjIYrCNHgEkNhrEivAbGH4cCzBRL
X7PCxvN/OQ0w1P1OmDQGRF0KFY84pP7bUTNPqIc9g8dY/YA2YDCGrGsqu34Xx9t22hAumId/SY2J
6Nl5jLS+h3qjMKwjB98vCux5+jPhF9bPY/iS0p3KYdGDGBzeOhSUUqaaBbWgY7t1sh/JOxfGsp6w
IzH82ousq0pop9x0Eve1xZl9/Gejkm6oR/OshL25bJOd6m9s6aEa7IlZEdXYxKS+DNwcLS9QcgHy
p7U45gWU9jKFpxwJmCZBMDzImYokQC8D69uzRyvbhyNQ0RX2yAXEiax79kTd62xnKXtQcVVxsIpL
O4NJiBcBPExxU+srU/+CyLmF39yN0iV3KD6ppj8O0WnkfpFbFuRQOzKohnb33lIx5uWtrt9H6vn6
alVXh0tUU9ewA1NEuhiPjhCqSulqqHf2A1ntMQyqeTp8dDoH1vTNmF9AuxvcMtjz7a4mCbeF3m5u
kL/77oMNC3NSChlSH8IE6UBaQq28OG/eSL5gHWEQHrqL5f3Z+mHCH130mPs4seRgmAXFSa2XhYY5
gbprrUc7pz07wx625sjgHX47ambcPWOf864+2jTyKjsmuvBkotYXWYN96KlpGynfpvpRJLCnaqUu
0gWxZ+FZ8I8SXodImAroL+Jlmq2go4vcjDY8LWTWGATFHEtMjuoM67jfTebaMddmdlbKQ4RVSzqb
dHAFZvOHYXwq4zWVNpmzM+B31QikSr2UghIalA1gA88fkcDmSEk4z8xPhVPA8j7EvAxcL+5UK3sP
+xOQjpmWHqZyGxMqSfDu0Hoveu1if/37AMc3IrUL9v9F3kF23vruC9ILV4zkHbBWZwr2PqzM2Uq0
THr8JvLMES+OTJSz9p6K8xVidanBIvNKcDL2S8sgo7fzgx9BnKsgA+TbjAyko737tbzCz+1s6wZn
FOxzx5oXizY9BfW1qEVayNy2RDlG9al737X9i23GbTAEWti9xamiNyfGIHZEW8vq+iX0KjC22oCa
TmJZAYjIFiYPx/F20BiUXxteGHOf2o/iOSTQUy0SQ/QXMog9vu0Alk7APpIWA4vHYzmwPDcgcJLx
j9beHrbB8NPbJeo0CRp6ViJmDFUqmJwiQp3uavs4DdjDXarSmKfKW+H9IZXE761RITDdCNU3X9np
NNy2cTZZbiX8fBhloOPy8+YBWAMWO807c6uY2xTBIUMea9HNip79ZOAIzaWfbnLSbvZeHKO1s1CW
jGfem/EZtRub9mi4wYpMJJD2BmMljTHANHI8HqhfUvQ3vP5JBbL+wqBhzvkiW/uCbQ8uzuPO+vBE
ow4BivHTwoGGLMOV3WlXNXxk5IMsYndMGcMz1L4xPBbtsrYfeGiw3fM6Eml1xqsS3qBLO+imauAd
C/VLLGvhBGopVWAJtIilwJ/S4SK1Rzl+4Fd1A3RmMFPxDltpaJ7rOXurO07+eWnMR2/tNy5KXbBs
1rZ+DGi717q9iOITNXsKcqPFbCzjhBG3RAdd0yFDxxWht8ATSbhijjbsAIsw2McPhmZaCNKBasx+
YkPnjmqTs248k5xXycIOHJ+S5IaRAqavCgLUA0pg7QMxuIgZw0OlokgGJvzPLxTwSsfHtlmiWNHl
pQlhgqXvPQYNKO9xbNdgoGIcTX21tg56frDcO/2hPWPNOABGZiWEZVifs+pitOAtUA2NYj3fdsHN
xvIuOW7vsVXpE5NhNEeQDC+il8dTpiLMqsfKQCp/NFgf/DVDu2LYiyqfJKrE28Ybz8M5dVtp3IGp
5WHUYOrBTzOs9eOTVYFwHeUec/Y56Va5IGxBJXLuSboU6b/i2ufMijbcGq9fPonJuaEM8eqAzIZr
+w/Yh10XqC2DSAv7TC6D1F4EwxneAlFW37DnGRH/HLC9bOsLk5vR0BpWGcyoo2e0kku4eTTPPJOd
w9q5dRdfGJk8NfjgNM+YGOFF+MYz5w0Jpu84YrGeyDlA+SQN57n5cBiDbVLRPQtJFpJSd6otzA8r
bQCMBDuEVTWg58nWk65W2hV/bIg0ffoco4Od7LCge2AO7LWN0cm8khyZ1w0Tt72PRx4ieKptQwDE
Bksqjwwy0ONl9RjVKL3MRHKQHlkBSZk/AApxgsu/p7gf3QY7jJAnsaj08WpK3zOAd069C8etCCAr
5UKEmVV7V9SXUNtyyBQO5k4QNjyu1b0mn6vvUop0mfWVJe3C1rHo03APjHRWjPY5qtTuwi6OYmQh
dDSffGaRAkzBMEIyOC8wzf9vjVYoifj2BgijgNSLhfQgpdxVq+kGKdLHZZoNb5UOrsQ/hM1rcFad
SMwyf/RfWbpUipOZblkOQ0SSvCkW9dtUuEJ48VJXosZXD3Hy7BlqAipQlZXC3kyaPXpFAxSVMPOP
yq013kUWK/rMcX3b00V0c1Z4lNxornRsnBeBl0p6+OVmUta2dx8eGaKrdJK8t6rcWc5eNlZRRMwZ
OGYzYri4JsLNHaDBRM8HYAEm/4P2HTpnk0FzbH1Eq2AF6XAKf0qJoy0354P0l8D0y9dlC84RY3Bd
kN5zrpm803t2B9LFgds9yuPGkV0ZKMQovH7KoW1eBz6Ghrq0rs5gD/PxUrLLZ9BPUXKQsdjqZ8wv
SdnMUALE9RtpG17esvxkPw1fdczAwGcJlcCLBTyt/ULkKvP6K2XtoErRz6kJDi3HYIDaW1IY+vmq
oYEV/knpVGP0kN7EH7CFJJDKq9F++qwyDYleqikWFqiI8RoDelvhbRzXRryU1IeOFMASFCG8lHsL
KxmNkEXOMdiwT27W0ATiPOtC7rLuqQcQ4b1TlK80OK6DQwSC2J6C3Q3AIHpil3BD2SfThZSXP6U4
ntscogiTAlwglCTu85Q4ZTiuGI1xlaLgrFhRzt5grboQbx7o6O3qBYdPOOHtt0nUKh1jUuMqfMyD
8y1a7H5Twu+oP/W2X2TENV+8Jd6la3ddelC0u4gNo9j68c4ctqoO/tll78rU/Orle2u+fNwOOWZb
pYbAjPRhlMtRXxjm+8gwFfRdoK5E2xYaV5Fe0ktX8g+Vc2S8vapxHjPWAVMg6mTFvvTKO+K9hTfA
h8bHEJgjtHzkxrLPfsv+TkGUvFHpRg3cU+HrDcO/RrmG3iP9naLTi03E/RLfZjb95h1tjbCz7iKW
N2SbiM9LZh0VspvWbot0XjukwGSG1VvAVBAhUSJy+zxxaTMGZNVm96A7RrMz0xOskRiAJp4dOTux
o2SZ8JAO9VX2DtD9hKcLxhp1NP9ZiHlliQLLLg4eNb4KUcppKq/YQdChkKELwjIGjnZGys9M+mic
GwlmA+FBfcuCjxpoq3nDZ9CKGzgkWY4/eqvbbHm4y/GmFdKAiZu2uSTlNsM6A7ZYp6oeX3mNCdVx
mS/5vz37VixQjvh5hDUcRBxFj8X/xZrRIeLIYUYNRYv5ODwtPzyKekOOXwz8YX/gWu03iPwLdjyM
aFrtPtVWJQqzStH5XQdbvcAqi7crWTP9cYwDcMlZU25FXpHptVC0afHNSwWCQ4mAFmsPrdo0reAm
G8myS/mB2DHyV7k29Fl1k/hfpsCP+AeKdf6C2G607I/cFIA5e6ay90wRWE0GAdatUYHq3ixfZYbG
MI772EdEjvJ8rtKRmzCEe0cAuHBxLeMNrYKHa5GGPjzL2lFteN0yKJ97GwgE0kVgHERgOq4/xWMe
L/jPy35B8wMbWc0ZYoBcRD+uTmDchbiphVcWFNDFNtrZAYKbUwVoGBwgWYnJQqT9qs017Wl0GGFj
Wgo2brEPs6NhnQgusir27jOVo56ZdyUtl0Tm16JZgX5dhQ9JOzYe3sSesfqnnqwyn+FUSBCKhdcg
GiQdKxKKnLIfTWYuiF5l9tPBQVL3SHJaeA+Max6vTXVbSm91jrdia+B0gRxpb+0Uo4+2QFcmrciZ
UUe7ovsdqX/T6Jh0OMEz2lHrq4o5pMvNwJogtpWJDktTvqo0AyPzkXD1WSzR6hiYQtvSw5F4ifeo
zPJLVZh1sg57gx+MsUtPMjLaVSZIqaLiQ3Tz3r9Vhn2speivrcpPNpdwV/mZ7hqScp4mkTqiVkwz
+U/TnXOQTo9UBkBVKUAa0PPVCP9YIO0aLuKq2LDu+ahY61HPX/302bNN0ubL1Qb2cvnS0YQlP+Xm
s07BowXdykbPCUp/l8O4j9L0UFFJhnLLSFW54xeft6T4wcT0VxsnKdhVrIXk37KYvRuELEvoF960
7wOVy5QYSKmvHYYpbccDV8UcmuOS1nqJ/3+uhtrhEAztsZPbo+UoK7+wr72aygxcWs7fRYE3UAsk
fDMEQrv4GgzTSlJ0cKPOSo4pN6XhpDKLxJJh5w5kImvZNeZyoM8SrM2es6aSmx9bjxg1WBfLEbMd
eomE/ecY3xx8Y2Oab6yQvCiQP2zmAaqTWVxLFVLsCIvOHIAvDosohyZjjat8wufC7lnPxnoFWtLz
q1UxMQFmFNWoLw5jqevXSsrOQW3c9rJ0SIJsX3Qhi8OmdYJNsMX4oPjcm0wRxrRn95rDS4X1R02X
baGtWnrOEsBrqNMb5/F5Su175xD16EzjXEz9IYiKleED9sWPbCWKO5RibU5BQzfhNUwwPkoHM9zq
KU8EFVZK7o0WzEnfE9Ingz8cfUJB0Db3BgwBOS4XjQVTFO6jGGPkkXKpHTBs7ChjPfEy5jUKg3Lf
82hQmADQU9lpWa6i3CJ4BpYItD3c4mVnA9JifDEpbK4XJqCKXTQKN6VC5tvu9or+JcmvCaBKIc6e
H8UCYGOxgqCGp1Uz9EQx9agodC7AmEqJoS1Ixw/vR5QlCbYVg7n+cI4C1HJGSxFuw8CgTcIZGNsM
yg3GflAbmVvo6MZ6dHSS94K+anTonFm0MRylBv8DiyEnEzoNaK2GoLOBoGoyJh4nfGINzOc0dqOW
DmcA78pYvUj1ucpuChtc2MidrVJuOF8O3qWS7WAKVsIeg4L4fXQ6rML58Cj226JdBLEyMwhccQL7
Mr0xnWY4Lb1pNyYf5VQv+UEXrNlcJAb2uolCt/vRGzQlZJLoZFt7L9xlpD4QU6mUXaxJWs1snfPD
Iq8wiG40uAXG2lLYAcbkkrX1VISf3XSl6E7jR0HGt2UHWWhhskObwIYWSr3rB+mqZruDzSeSkPVI
2AEw8xDKPNmOyNhZGBHGjQ7AzU8XNd5OHSFESuU7imLLsSg+3klwbViFIMHAt3BXWzofG9558cOF
NLRJzvmgPTt2GPXCfskvWJiUKhF9qLC0JGwbZDDGRpPRx/JO3GOkpmrh7Y3Er7muu9z1e2mhhvht
vWGZYcGbyApY2boIGD/WyGs0lRizCywK4UhVAhpIxc+eKQBTCVGmQKA6UanxKFXYtfALQBDA89Dx
mevZWgPqVXjxXq+URVqNdBs0cAiDi9J8qwrmYOFvDvjYRMNQecIF3ctoUndinJuLFZAOfXTNB8jh
Dr6wGq9hQ2dMJ6JYyG7YTHM2ZzhYHQq86xYUOwuCcUC9jP+q+dPTL5sosaBT1Cp6MMNKUbEyv1eS
Z9WBnNV2MLxukOtrOmGAQJSI2bcUohQjkSs9lxiKdlFTGlr4wIaxXvjg9pqvJt1ZANAG9K6a2ZzM
rZ3zs2qASDTZWvedPLOjBmdFNCeMRaop501pKly0n53yCnxYoikf86W32WJKK1kv1IFYyMRygF7d
JdV7Y5IKY4zQN6/ee3bD0QnuiXMqtEeuHurwXSk/gFbY1V1KDjz8Gu2lMlClGDQsyPxYEwqVerAG
M0D/0dASDPxzPizbWufKwEIxeFun8xhP/eg9GOD+t8W0JhRUoYnI0SPhniksHiDylJeMLyWNz0PJ
RF/9ymy0h0S5FxF4V5gjRC3cCJKClxE2yFlKgG0jhyI+yN+CasEw0zAPCkSp0QJ2PHKL3rPiP47O
Y8l1IwuiX4QIFGxh++g9m2TbDaItUPDefb0OtHgajSY0zSaJqmsyTyLqU3x2X1N/dZ2PFDV0Mvmr
2fzhWQpdyZcNUeUvNB5tKyBbMHMLGcZCTGpwOSr1qWqm9kRCEW2Q/fUt4kkHtYN4rzEaFIBDxK+I
/yRTqeIjQwYa0cw99PQLlwJXAOmQT1p8ERVMr3eFqno24Rk3FYFdx7wnqnwZG4DZ0n+7CUdo+dlZ
z87w4J3o8YKwMgYtF2sEcqlFZu8H/SkoHilBusCPogMRsMIhR4gnkK03iUf5bmQ8pIeblM1sfBXx
pYOo9a813nRB+6+tQxaCCZ8R8AuXPs7EoVbWGxs922guUuUvJJuAhio0LOFH64SIaAUcMQykOu8F
jsqGbYEt3/hHCP2wPjmfKafMkFO1yI3Jl/5/KXaC1g+TucmN3cpwbQbOIaPftd1iGTKK8yHZxknN
Xgli5PDhdzMaMPnXsAc2GCrQFCIYJhSRhTZ/gpEkAj/fDnm5javlnB9CI+KycUdWcWFUpcWEqZwt
YthoM9IteW9Qo0Es/3NT+of+RM7NiISyX+d7fI5TuobNPFfsxjP/ppavyvHqRMdA3TTwemja24OO
exFXj5Xvcg9u33NS/UzgXjWwny1jCls85i95WnxU2FICXnLuDfzRSNaFIMI+nAhZxdQpocuN0mkb
oQ5CV2HQPSU6KH2FQt16NqNyaXZXy8/Xprhp1rNGuqRpfAn/4aRfInhnVT452f9HTx3iBHco25FC
FeiemuGzsN+z6ty6Afwjm6AN2sNfkxMkf1IZUW9/Rni2SCSdH8ss/dXdZ8P9qoeD4V8K4DPuIUMI
I0ymi79JVaxH4yWOj1q0K3l/62BlKrl2TDQR4q9j+O2/wjoDClv5B95LJY9ME1jbsYxpDrp3JIoH
330tDxV2y/Reztes+rTo+0bzIYr3NEVk+8fv7I3H3LrzhIzTW841m43fPUK+tPwA9JvEdxSGE1xM
/WzJmoBu0pKNnTs819QBKemHtWmdJIsUZv6N4ER817l+IpztlXfVW2ZUJ7+8Oe13Vm7LQWLwpW9R
mPgIjc8mrn02U2XxbIQuT8xzlr+OIzio/m43t7lCEDpa3HWOfVNcszhdOuHRELfOvjfMUBK4xbfO
Id1sL9dGcI66m0HxPh6ikl7uTEI6/24pdz1oi+kaMh/xjbsp36tCLGzu1CS+YGhjn+jp7AIvFadX
dR/D7zT9FOmWnWZr3VL03TTr9nQxmh0OPNM46KSFiOjg6yOm2k3ZviodseMxia8y37v+LWTwBtWu
9w8Vq8ruXJRrqwa+sG/tm9kistSfJ+fRo18Q2RkKekXLKAXDm/qSY9jhjffFa5Pt6+KUiHc1nfXh
bnEQtOqZr4zgGMD/XHq/hmcfxYSYjRtz/nVMetE6++pY67rxg6EJGHYV/GndC2N5MZ5UxOL0XwEW
gZIsMI8OyzrMiyxRAgyHzC77/FGIB/FCCGAvToQFCd/hdNXAQs5Li4cjdw3DIOuY4PWN1oXHusI+
stse27eUjXyP44fOdta7UjfGG9++8DdVfNW9h8MoVtqMKDNOdKQJydWunl3nHFYwh57C8pCGqPh3
w4QkcgtcT4bXEPkikRGeeYlsufR1qvANlxxrcRfV7wAtv++fnOQLsEPCJ5q36PLIchkKai1Oz+5O
EHaR/SbwNcufmOsvPYWBWrUoFmToLoX/4lvbrkKDsi6xLHmfWvU1Bp9T9OpIvKna0UuvdAfLDRVI
CNu44izNzZ+Cu0biwRpQ09Q5Wp4+Wim2W3nwaQ/kQ1PqkYaDtjNPzmNITj0daMz6IRSfcfiSd6+O
81yMLGBWVbbCDOSPh6Y7GsmHxXY+uwThzeb/g5RtBgpGe7K6h869En1zONb20gjwJCwUaykwes2l
sE4MWGomxRgIkZkiSPhMUVBK/+axQKv9WySon+BuGHfD/9H5APJnvhFlerNaPtC/glkZIkY+ehOR
Lpjbdm8hLA/41l7lcAj8T6veF4L5WP4xBt+NvrF7xt/FqR/OEXEx3S6KLvCMaeBlvyWjDnM1B3z8
Oz9N7bVuT4FxNKo3emwdomcUvWrwNymjLPO7a18ifVOimmSt4R2SnA3xThkvfFeT4ruudsjyBknm
aPovR4JEsAROElKNGZ68KMw2AqydeCpxTqacxR1sSHC2kNoXDpznFHoYo9AlZWEhg0UkJbOq3/kB
m4cHRcOs8BTZh0xsONpa66UgAwD9op3+VazxFRmTdIALlCigdXhlhdgThhxoO91h2oUildNE9vu6
e8cH0UzMuPa+ODI89HBVR8GbwYybCvhf3WMV5s80WMs2Shd01GSq7mRL4Kj5a82BCtQ0Pdq+GH6t
LmeVPSeq6z7J7GYzWCj2YfSY2zRebFd90aUG8NwlY9i5MOpQjLoVeRk+6qtjlvyaOJI6xr8KY6Gt
Hv34RnuXU/5E1yh9Iqgt89dlOZse0oCt9lHGdyv5bQXrff19sL4L+7vM/0oE/dlC9KQK7sP+x4mH
BQbXuT9stZ858zClD+uqu2W8wgWrqUI0hvnhDcMqY/QPU0e4iZeULKlk58t92uz8GpTZRhDo4wKv
2gwT2fC3Jr5LybD7LfTOyUtF7gJURR3GHRI7KvnsL/HuLUrf4ptblF++D245HBxANTNjFpLxtWAq
olgmHnm5jrMGakAIpcMTR2H3j4cmLF95BhLzomHMyl9G5nrJ1rC3Y0Y46kMFRxcmNDVKta/4m5Is
3dWzhTW2PnEdU39U4MYR4ZKNDpmMT6fEkcCGhn3UPzZ40DcMUoLUhr+J3EfEgIhzYnRRruxs8iVR
pzUFsA9tZ464KDgYk6BgjVJzIfDIjEjhlfu2tYpxZY0RehDvo0unV88xXgq9YsjEstKYPqXfzazD
J8klYKBwbtPsPPInOTcvMVM35VqnzsQ22kuwQdG+Nk0e2Rwxx7df2VQQ486OYcR5Q7pLZXlwBmqD
Ij/6qOhTyZZYAtPTEH0jBRhAVeZJdXVc/3os2vTY2u7sxlqFemaj33GukWuhnCPfij+Cfi+CFNAo
w9gm8dZM68PQm8dei/HQ/Zukv57GYq0xpPTcCIQhKsoQQkj4Nvi0KC5mQLQFOFo3tt1s0o4Qiqog
vtoWy6K7QSDbTm54Fn7wVMv2qRkgcHgjLfexSe8BUOnus/Gmc0dx1ISABGJ91VKatsWwL9WHjmIg
Halr4Tu1xiZTySklkr3M0KbYCIcJdXO6i89ZL2jW9e6OQaBwL2MwbFNGe00IRASp1chSx4QBFDWf
ev40y3cVLpiY1LgsNv6VLBE14xFXIxyw8TWOMpw707FFwyEGTJPN0ZueVRIsp4xopJxEHvK8Ymtc
6EWDKnnc1fFXhyuMkU1MpgRWvy0f5TpPMKr4szUu/w6AIdOOFthX4j+bYQiZoFCtDOR1wSbmB6U5
IbU0uiMQdYzES8tA2AW4XuvGtUd+mUPkl01raFOMFQgdXQPXMrKKmryZrgTK767IZuY84oNmFmtQ
N/oD6Am/nNjhEkDU9N1d17D/tQnnTu30N0xuXXrTqmmTK5LK2uBoinEv6/aOP3HKhyPyzKOejDxQ
4pJlzRMN8MYipQ5nDa5RSBEDOfXwE/LoppPtV0rtNRn7u9b8DlJte9d+Bq9ry/FmBMmhK4KtRY5W
g7G3ScxjaVUPrYx+tYS4K2eW99b90Xt2h+Kz7InpdfqvqM7uheC7Q12Kzb+X7bXXhnMvxDlzpnMY
IzHmlGxCYvbYhHnObBM2x+8avlNLstGswddXCB8yUpCSMvmsq4JDhLXFQCQDBY28e5DBBlp0JHOd
dxPQxEqbJTmsZTdTb03J6ugE6OyTCcFKaOkHSa+Y+5e9ih9jqP8lpgn4K+7Otfc3iP7eSespt2xI
tN3SsaZtT/J3ZvdLTx8uOMxQRejQxkwLIR7lRceLTjubnQIq6BwJqK3ipc93unc08LPuO4oHnDzp
p+kfgcuw3bJnCYwFGbP2iG4S8Eq0V0OVd0JtYEKbxzQo762H+Sy1jLd8jLuDcYG6z21a5m9BP1XY
qL8HbfwZeoJRECjuSrBzR65Mj6m8x/gwadt/VTmXG4h0kpxwtjKW6uj707OrUrIbRvVEACLCJs36
l5PqGzY44npO0KwkYNdk3yqw5RBJs4FDc7eqbUT1spgKVjWWXe2L6M0kpMpDWA94gLwWtZVGuLUm
f2/KaleNkHuhrSD5bIroYNDStgmqL/QnqWTdLtP9FNqkG/XQ+qytA53C008daVO+ifsOBknBegR1
Fe/QRtZql/fRcipw2jfVkz5iHI9CwCfBAmfJzjX7oxPAyte1pR867wooV+KnC9XznJF9q/f1pnJa
IjNxCNcdXVh0VDRso8r3YHVuggB3vvyrycWSbAlkqI/Sardji/Wp1fcieh06vtyiErepHd71sCbn
g1Y7Ci+6EN8lIt3sIH0fZSEQ4XJYlUm7m6UAjOVb3jTmjmSvAZAf4k8nYLluse+IqmtQVPtOTd8T
CQk841fPcnZDy105I9gcbmirWGZdh10JbzxqGJFOp1rj87anoxXqBzswDq0L3UNB16dAcNnuW9FH
D+0qgbGUIlMJR2psB9JPf2yL6FxGat+DnBwEklvQCFgH/WI8DQwbQ7vZmmO71gJoTXa+iSAEpI13
pqvBn7ULtPI8/9cOUGpXRKQI96w41Nlu/UvDTr4aplUiNYZ8w66OajRCzX5iBSiZepag8ImMXwNV
IopUOIsG1H4SiKtRAda5hPk+Cde+eSY+mb+G1g7+Q9dejZw2mjlLcyYLtAJ7pNR3MaDPA3c+ej+1
+VrNbWT6mWsb138r9GfXfsJbI8LHoARDYIAW/rFi/l2VX4pxVBB3DNkZbDnvTeUsE4YH4zXkHAth
TZZCW7iQOrxQwFllgQkpCxuwLnBQeFf8s6237znYA/XRmtcZXm/7zFD0vYXLq8te5slm4N08+gUT
tMZQX7tmfkEWk9GS5NW6An/mfgYctg2zczbsNNhhS84hLBNTPTW4x6iKmhF9+4n0LDz51EHHkOCJ
AHC2VYIgjte19sEPIXshfJHZo+DiKfDbusTsNguPS9KqPcTkx3R8cstVq28n2lkq34aEbat6icWW
j6NO9pp/EcFnZf0ZJvLyh2t9ltbdMeldoffqKHfNu6F++L6nAcTrjxSsZeC+wnTDdzTVaMaOazWT
5E45UMIyVEsQ/e3AtIzZvLNGNo4JRmdFHMfnAZWXHUIfZ1CQYWDQXNJY2oLcPx5wT/vntHAJ8aM0
UDgaF9o61uyeVN0peYscJkh//CKMgDyNcezeeO5ARxpcY/KkJY+c2bHsMIQofHE9yOZ69ke/1YSN
GhRIXNblPGtjKmxPXyYgzIKJGpE9FjE+mvxwY8Ro7IvSAImTXy2+onDgWI6XYe6sEoJ4KtZzjpaQ
Ue2t/OtgspCLva0aW8x4aMJ5c9GVkrjAU8Q+Z2iyje0n66iZnbPV2mF+LTv6hXGH9INENBbEZHPE
OHhN/w3UMqkPIGEzIMXBHmzywITdj0y0SM0icAjQwPbu3Xr5G6ZcijrbMMg7FqNkOxhYOj3z9kdr
hbitJT4r34rkSTOe/ShlR/GZRr+68SZaGoqrP+zI1vXWEUeFdM6R/Chs4EDBtzVeZXrBd8IKkUJ+
KqASq68Z7WZgaWtPQ3vN2MGMrK/+77fp5GT6Hqh/vXjJgP1NdEsdHISkfMkCXN9vlFGp/An0V8eA
J/Icc1SLe9uxhWnw9DspLRJS8/7FcY8uH0Po1wdH+0ka4oRfwvhpom0mKGMyn3k6pDyE2pOaHgFs
agYoifEZs3QIprcgx/4Kp5qtPifNInLsBRcqM3M2z9obYVCI0e9hirtJgxLyNrCUlQj7eBy9zzbX
11Ms8HA9KnQyVfI7kM7SCQ5d9WenNos/Vt+jhpFzoVkEVTEjLZIHOvgGxYvtfEQJL20KgGiSZ8VQ
tv2NXQj3SDtYZ2J3QUy/VE2yZIe3zh3vNjbJZv4qtWG5mhlkjVgF1Brz6K2WxdYO0DAOEL5ERx4s
JNQY9SnCWGM1GeGKqRJmmRAbD/Y/I1t5hbHzNFIH0fMODleqaJej7e9Dpk1+bx2GuFg57FMLDaAZ
OaiOx0jS6tcRV3APEdeKBpJA+Gf1bMPfi1I/9UH/NLCNS2weFszPKQmeQxjv6JlJLyLLqZOsrO9B
xHk5WWdlFVuBfEPzUc1TYrgiXEs9XfOqyRzP1nlFrdyXmyxyVpNMEL6I90LBOikHgsMh38nN2Nvn
oMKrlYdsQGYBBCuZ4DmAaiFjhHqMfXvUH5QHyyKIVk15t8OYVEZS7UI0N2odTmz5sCv7Ngo7BL4J
DbSua9AG47XBrxANPOGmfyizi5LZEQs0yJFSWzuT98K/2kP3JFQUz6mzmHRUAQZcEAMiVhnDvibm
ClKIbUGFA4SQAmSaDPTAAwcw8siEhVHes2rDglMkK7hFixoumD2PnptymVPiUJuFzXEgASbK+nOj
plWKyiOLIN8FbP87seybcdX3/l5jAoQ2VwCXqvh5Q+9uFQhPO2k3cnSBerJiN/VLyyxt8tOVt6jI
L7F8a6XJcTV65KvTZTtAKmlwVnbRb8ce2wuKjMZT6w50pI7UVbkG4qUJF87JcVCus/vOQb0FjdyU
TIIYWYzyORLRPi3llr6k1fOl2xL9prlvde0tdQaT1On8IaiCr0m0HaZ6H0ryPxeTdnRo6BzKqpjl
48gMxAP8o1NLBgSn//ZMgiwUJ/1sUf7T4le9YOoUD8seX2zssh/CqOgp7HDdVwmTprhAppXs4Exn
kc8r6rhFWMx+l4i2MH5zSwKKPxTL/RGnqNterPbVYUuU+7vaucX2t6V9dPT8sU41I56q+B7h3cWc
f7BFvDafwuAU5DFbwqnjNdXnwtYeKqp2zGfyVUwSdVar09waFsW09PDrDISk5DcToEy3TqJLB1Ih
Ue/G8KjEl5uczO7XzraDetW1dWQ+JAme2SbWr1X1ncrdPHYf836n08mZ2jHqlyDMffHiQwwun+w2
XqUkq4jyO2ZnphoEd/KzFcfZdBSAS0cBqsuvrEcRfvPYaNioDH1rlpwEi6bNV55L6Pp7aNqLnlFe
zG6ut7/12ZuJgWltpe1eafjmFAXli6c/15pY8B8A72FF2BvLQ7OELcF+KjM8iOnBEWQvoI6jDXSg
T1KSOAKHoF4TXkRSeEWEMVuw+cekKeYJd2Q96dFgzBPvrVLoz82OnPW76V3HCMY+xWUD7BsHIhsI
pFi6k/607MaFWe8ajlAttlnNq3XCNrLDa6Sda4HGr2/2QUUKSwTbIAgY4MLdhxWZQ8aojGZZ4d+z
BtZhznPGfVh7Lfv3eiOyaTN45qofdLSpw7oo6rtmfvgc0y6DVzDlyusXpheh/qo3XmmuO8dfmr5a
i8ZadrFcd0WJJvvDHGlL4OJ43rlWz74R/pu8a5K7SPVdKJ/DusJ7oEufQ9XE95B8Ny2Gt5iXzypv
qKkDQatbPWE+xFInlzy2royG9THhDZ9LDeweZOz1HsEpqIhLZKRscsFNwqonm4TGOkPnkobjJvUZ
2gfvGXKnCFlFYL0aaIVRWZWkn01lvh0bDzyKvRpi+EyoLdREvuM4ENiO+B6za1GSbUaiBjm9qYFo
K8OwzuYqZw3vcTx2OpPpBhXK30AF2pN6NJ8nEdzqgd0v/rd5zV51I7fwS8OGKJOsWexpVY/+Yihq
Yv8wUvLiGswWLRmTCVtnhaLFOBgJjzLltbYIDf4BVx2t6CZWL0WE+g0jB+Vdox26DpzQT8GGLDcw
3qR/RkPpLd6ntiU8KViiNJsHqsW6q9x/Fh34NBBdp6lt4U4r7ixygY4N3G6HpNEiaI9VLw+yxmJh
tBtFcMaYgg61CsFygz1McuzikCSotuMSmC4g596RgqRMne3R2OciOxlufVG8cDriKqLXc+36mljW
55iWpwIo2CQuloAN4/Jo/DNKfBHzRW8n2npquWZqRiXVcE76dlO05Col4hx44b3sxMvsPDIVIkcj
UgeZ8FDoBbYQIuqN8/wEiMjYdqP+Q373yc8DcGZyW+kjD1oD48sBs6bOjoB6l5f7fnKuk3XyvfBr
ivO7z2Aq1epX5nVMnnNI/A1ICb/9AdkYNvU9yS0UFADn+KmaGL/nwWDbtOfYg68UzbyA6hwQX508
ey2QLQ/dcvKcetHKxRYVR8NLm9dgTqhW+rcEaEutWbtkZEeOIgpZFebCeFznQX0xwgKRelIfeICO
nXDQmVicaUiSbfEuEGLMNgOtetdddld2D+l2Oogi3jFIRYGFaN2rrsqh17S5wcaqOlU0oioiy85J
3jqrQpwRmD+1LNd2ELxagf3ii/7ms4vz9AcBALeEN2nUQG15zNP+qY3hcK5ImkcCXr97NA2NxZQs
cQ72iA8sijd6xavOq7Mt5u8BZWcmHrmHGEaMz55GnMtg0DYVKnl1p2gjLSpjx/rrg3ynJ+Va9Gpd
9f5tyN0Xfuw9toKziSIqKBEL9mg3tQRWXUqx7zj9xfOw6bWU8my8nipVc+qg+g0wHFYF5EWk3KH5
HdYkh1XkBrnasUjkWhZPMPyXkjyImIctYs9Zl/XRhYpFpz5vzYpbgHp8ZItmtiVe4ps5DdcpwiqG
nU+rUJHPeNOQMHkERAzjowTYCSvKjhtOGOqUd9MbUjjq8/HENx9t4puO3TlhvMnacjWSIt/aNHOT
e48RUOhGBM41PuGjXkuAik52T4N0g7NcC8a3BpFCFFprNK4sesmV96vHxBi/DYi+NIzjGHsnu2ES
1zIlzg/+RGB4D8MUuqIDVtQZEP6YHIul+TXRzAnMWX6v/1V6shK9vY068zDG5nMS6Gu7tXdFwdaT
jFZA/ygP1qkKHqJpzugg/oLcWpphs2vgxrv9uuPr1hGhDqM9acJdiVIkRJsVkS4WG8l6spuvsJHr
3r0h8Vt2ZXKuqG1Ufhy9jAURCw+msjDLdy5WrtEOGIem17wjm6D0n8ch05YUJJfeOQpPEBmvAP8I
mjamV7rTUjKTJY0u2hzSs4zqpyHfEiMLR3LwtXOaAQk1EaR8STlsTZ7fKcVpCHxDsTWWROPGXPbZ
hMRlEseyxxbX6gh57QM+7Fe7df+GP5dgU0Myj7JObEYF9AsmfAtLXqreuY2zfbOxf+fpmhH7B4P9
QhmW13Jyj7qvn3N9xIo5bpoBEJdDMnbeXWfxQElX1WsTTOjsKjPoehlIKktqa9Opt6Kor0EPlAFz
tvCSZk0z8q8GGCACH0ihC5XRXDegCcTYHcAJt+607Cz5mldYQX32N3lcL5hJoHybVvKcZciuJfVq
gDkB30psoYtqiruHUk2lqA3QFppvdletBzIPuK1Y90XOIpbtvmMHDcNejDHYGo/Qc1wcscdGvPVv
bUkXEbX9skzH48BKiMT3z7IhJ64+yCzd2l59NIdul5jQmZlZdnZ0rEKkmS1h7vJUDnj0jiJEn5Sx
v+ptAnKKXaNB9eXS0RSqH4c5fmMsyFNP8fXlXIJkHhSsC5q2OfsvCYLFaPxui3RdjN4ClJw5NNt0
ytcx2qlRWURdSdgCJpgJY9FVzlrXu3UBfj23+eBTdl1+vdEtxC/5sEwh8KfDhmZyV5O62zDjd4j5
runI8WEeS4KpdLqyEsNCHr+7oBNrDEBgTOVHKaG4v2lRTieFNkKgSA7CJR/xWiUO07906c/GSRR/
Zd2AW3gfyGbwl0TPe/j1Gii1I5jxueouGGySHNXTiNpMFeyZuICrTjEnMWfJGiLs8rOpUGUh31I0
tSbprJnCsVHAdpwYg7GZVxhsBc1RSn71FOKg7qL1q2vC1dG5sBsP5k2JdRD5KiJJagYiU7676pix
6Jbhxxh91dNbN4+IUjCGDkYfeH78mp+Z1i5zilyuLlx6OfvGfC1NbJ3OQWcNpSrJfIaBu26jzn4Y
Ktxq4slwSOqrVANNmwIxNAUpO61B7nM6hw0S0ZC3Ez4Ejw5MWLC+Cq3odlmNo89TyIDsFoi1A2t/
yN/cSoZLy6ReD1/Tyfkyo+Y9AQmzFLpauhOG38Yo+flR8GEaEaVXJi6qIuPHlTGKUgn/pNd4tYCP
jBgxR20ZT04J5CyVDGtyQHMlv0Ie25SBLoLsTI8h0aTFWZTNtYYEGZQK0W6bueumOWo+V5hhDXLh
pqg8NQJVu2neqiR8yUILXsqkZLHOiB8xE2FsFbgTryw41QSibxmjw4ysLGJfTNk52CLcOlw+pKFS
TEL49YOYuEWkVYPTu4y242Xt+vUxx1xouBbJnViZNdf6KnsXVOtAkKOfPIRLZoUWt99A+5Zd4qxj
YaykgVmZAdNC0iBkCtmA8+N0MxxEqSNP0kxBdgDaFv7WCOFxUf9ibSaTXnqIYdVH42aXuNAesWUD
2gno+fNj2DfHyC63SV9QRTsICeppPEr8W2HS7XhjxTpKqXms4Sob9x5lPoQOw+9A0UV3LwyfXJGu
4hSv/uSYtOqNzroEcQCef0CTCAF7DTmDkITFDTN6lOAB5cAPCZS7C/A0GwLHRtnIUxqDw2pA2esE
bvQGY2vDDlEFzn/JsoiVqQugIBi4Q3REvXYk91XLWjUs7sZg/5nOE4kcwBk1m+if4DrpcMcj57Uj
xtZwoPvzyqN7Y6TwmIbPISUygU1yvsksyGhmyJckKB9mVGBDsYeNlfBwmXV/0NzO3HjZQTVRekhb
fyNdxsipS48VJHq/HdLgWBagV5TykY0vJffmYgjgfEY6UPwsIRBsSpK1GENAH8oE/O53q6bCpyiZ
VC/M0Wo3FU9ROSce2dVX0LrxKginWYOebmN7ptdAfxyMaVqOEx5NZ1Y5kcslWtWvm0wbVrIYfvoy
/W4MIjkcUdOiM8U3GNPr0XNF6vcumSSBXIn564OlLB2W1a3Pztas071eIhJzmR+WsjyJuGSp3kLD
VTGArthtoIXhpJAsBBbmCyX0T9DkOFjiCXmD+Mx6JNp9sYwyZm9VYH/XRdGvKpCQus3b1MLX6iGV
iInMxZR4ijpNDLg3MdpRj/27E73jTn5MbmtgVE/pnwhC0yfW3KPw322EAPkUfFcpitbYJKkuQrzt
pelb0UXO1lT+MctZpDnAs8oR8GLlOlufFcuyy2joTMu66xDm2PVtBNmihQtYnzHatC0a/RflxpQ8
ygnh0BiAXxzUZFIPT2fZM9Opux53raAWIlIoVZ92AqO19x+dATM3ZL0pckSWnQhWQ0ioh8ZzbzXO
V2R0h6giiSCbbKIUMU4Y5V/v+3+jYB4wUBeoAvFcGdOWohzIAgUr2T3XtFpLV0eO7+kfPtOeYUDS
ExnG0hpnNbWBcVmZ3r40wZ0LzX334OZ1EGlq6x5LmgnT9n85a1IuLAYV9c3GayK68UeYpQbahHhB
qFmGCyqCCyzx9YmNSEJN4j33NU9GNnxEDjbjaCIXVljuKS8eMeMpJ+oEkm8+Dstl/Kdtcqrif9J1
FmYeAOLXiRbWKkLWhJb5xwCbmglRTs4stilPWfkk/VvnlSsbmJWfajRsaKfbwKCyyRu8t12BpqIu
qRZuXpwfXAvQdU0MdxQrUDYd6lk/d9Ei9eshs1hojhHgick8DhK6hVGEF9t6VyY4AN8HOerPum5J
bASEhAgUtbB4N0oIGK473BqzOJqWoS/LiTBTtlu1C8XGYAUsafqTpHxlTXtJZQ4U2Nd2Bkhtr7UO
Oe84Jyczpzrx7x1fHpifUFk1EweHXZfLyV0OPhW8o7E/y9TJ0KyJSJWn8v93orSilVGZ+7hlblRX
hKW1DSIPW7uWyOoSyi7mp3gW2hR710Bv40q7RQ96K5kxJIhnsLC1BL3YeA/7Eu/7XAnFjf3i1Yg7
vW4nggLfKfL3KmDqJarmlgjMPrVBsZJWE0wmcD2IroSVv1thwBZtCDDVxYo2qoL6RejQODU7U9Xm
MtM42Utcdfbok4jN6EXLkN708iOqESkOesaq3rZKNCCnbiIQxJAeY3kN4hwS5KDDhahD657fR0Lo
lw4qsNqpbjV6HzhLbJYsL3/L/IotmMmALrxWrv7LcuAuq4qARW9NtC/ifa9P0YPionMcTndXoBz0
3WCr2OTkNTlkcUq0g6raPc8lZsUQQ1o9E3UGAwoGXMAxylA3d55cogB4TvTmKBobbBGRIJzVewvx
L83aW8ZjynYsXoSKrI+i1quVrhMz3KgfuyO1YDRKej5wvGzfykXFvLjU7C1PHJuyga+6P4Ah79j7
J1HA2gFDk5Frqzx2+d8tgYYP3Vs5EmfkVd/Iapms1nAcY0i5YR6/dAZTWs3BY2jTP7mBj6SX2VDH
48OM5mYlWbLsML9SgOeLvsdY5EVtwDZC3MGI5q7SF3blJQQUM1fMyKZFsYiSOmJQXxoF8ZbCAyAx
dSs8hqOf6sum/bEznyLQ6t5sTqmyhmPTsuexK+ueIfLvzAxQ+dg5q7HJYSHIp2Bw54DxCdpAx7b6
P+bOZDl2I83SryK764YKcMAdQFspF4yZEZxnbmAcMY+O+en7w01VlaSqknVZb9osFykjLxmMAODu
5z/nOxmWjUibz4nNzsixhhQjNM68Dkct++55I4r2meBc6iRQH1R4Y1fa4UGGfSmN3KPqmP4GjMa6
OW1WXKSEsvvLxETSFlKS2xYSzFZ2Tg0DYUMGWr2hL0YhP4OZ+UMvv4xJm8xbR9T/DJnMUXJfZYd8
gCDf6o/KwKAy+wtjn5NKZz5jfp2ZA0o/2xnKe2LDADUu5kp0cspyjfjBSicfcQ8701T5l3Fzk5n1
0gECGCrqyA0N/XhfwR5wUibdpMipHRLJvLqd2zQj8xkQI3Sw0co4epCeHe6VjWYZ977aJTpjqNWT
gfBr5xCwpJ4MqHFZnrzYhbyeGpO66/oz0iyZRir4Ge17XFaSK22GOhI/VIU1nZriOiwDPg0TnaYb
Yau5HkQpjqx9WBKuEiEVmcQkzJiByFzE6IGgMMcypNYXroA11TwOqM30ZgS2VB8H4TzoIAfE45Dt
jQuzWPaKXDdM4JNOV+QXRzLpU/nqJksJY86cQZChgLiLnG6Gt7aonpi7TIrtnJHA4ekbiaAY3GSe
HZAasO5FgN5Zp+Nl1HvUygS2s+mH9CJtWmQrL74S6UgWi31XGDN3yBoNPKPrKIJBn67MV7oo4lWp
RMV9OZKqGppPwou4Y2eiRmZgb1I3as+DTN1UbftW9ilKG+69ncbW0HeKU9morl0XC/FQlsSiOIb4
mWftgo4dnInaVvFQd0o6fNskXLQNg/LV1luWUcB3ox8/yi76dO122prNaU6JCHVslM8UA2ZOOICm
WskdiRiQdxwmm/bCmKur0XBJt9qptxYJhWwBdBHNCTEJcjSigVCTrVEYUh8P7nSu7JbGHstHb/HM
q9RkA2+H8FYLDtBNhjuScGAQF4z2wm5PG846tQ1ILhbn3k5Qqzwkqwqb9soa7ffR7hiTEjTwZ46Z
RmJvKt2fg2t/E5FP0LphBJUWPvowCwrRIcfm+NkuVriG7gEnrEzggeo+cPB3x5F35mmPSGA152th
bAp3eu6jd6POXwqjfmkTxILAJ8lSxvrZi0LCbS0ff6idB0veJwV0b2iv1AW6PI+GdmOl4ntm68pt
zIqQGM0qou20HWEYpq3tY6XJd1lc7nOtIR2SMiD6WRpk4Ezf2k50SRN5PNMR9I3gohoauK2wOZev
DyXbRGyGlHachqUYr3VQylOMeWvQ0oEPzVdXxiFZnBbR4k2OAtI6ctlfz6jK1RJw77R+pXL9w8XD
ZM7e0eqz9dDJBr8amxHklXXXU2HpleyQp8G6G0MG5LS4ox18ONKzgGvx6nL/XeUjtYQTpZRRjAUI
QRIuBtW28bLlRUdkyETvgGtdac9+xUn5Xs31nTK7bYK+tMqGG8PuF3ekBg1YPhUjCIOIuZYOZ2wD
2XIOHAlI2xZ93S3MlLjddYAbcJfoAdxknpAkUcPWD2F5TLFBbXjHANYFtdSJE01uA4jKOuHoF/Uc
oUXEuFgnLbQ1C6uJcxBJ5ZJEKfJNYfD2ugm55tRz9pbBKjIMYqR9Ntx7nYfh2rTJSXnedq5IxmH6
eh7z4j0q0ZvmhiEJlsknr9REzpydMSaUfXo+Iw80x7gI9j+/r43DDTXPt2Vu3tuhuGeC8UFA/dhJ
dtbC5liYFz9PSfsoKnibmUX2S7+7gFFpJt9hp650fZcgFACo4SKb5v65NuavwsYVYxJRDNKHceDs
4zTtQ2mT6C7YlumZWVB6I2qHdsDstaTZ0avLtT/DBChQCLpc4inx5a6FKJvz08/U8pttAzqUyWoy
MQ2hHGNGLFpIK2m6riyD860Ydp5BzYBtE8FLfDwHpsnTin+FXvWuI+cjx80ax9FzlPuQa+/kQI7T
UZla+xLbXRmTnqywGbJwMfxl2MmjoOm8cF1H+lURLysi8sO1jS0zUv3HUBkP2k+iXfnUBclI99qJ
LMCbimaOmBpIS83YICqRoMJogKnop1+0eIjFNSNizj5o6I+cWfcpBkgsTqnD9m/VdUQ7AWgcnb4P
NwBewQK5DgXxZklz74k44VffRjexY563aUe4mw1MKaEViE47JJExDaWjH25yxdISbVpF66VLGKEK
/H3tc3CpBi/fSMnC7S6XVCvvye1eiWDQ67znM/O99sHuMZDN7odpSMF0C+I4zyo5vbYhWVJJXG8V
tvxKVp8MFFR+aaccLqfOyo/10D7n/kMeOudpUawyfGqTSljtxgwZkFB4yQw0K8ppM9ecxLOx+u4a
99kK901gX/OKjmlIQHFUGNsgFKNfx9tyGtl6dEg0Q2p92bSRBi3zvdkvz2N/WlRIcGhG7+5tF3NU
OkBNn9kMdnY4rt2ATbLds9mOwoB51Liu4Zo6rnpuBgeaqu2Ua1akkfG+YI7J0sVcj2eu7qeVzUtC
Hw7DDVX099JExGTW+RBC86EKZWLOsTj5ZPbceogjzVgOzKcbf5X3MVd8OxnrmjP7XFkB9oXhUxg8
65qQw9A4T3tVgXxsXK62ruLk7yhGnF10lBl7jzH26rPQzCr++mUHZm2ryHg0ffaBRVRxlLHsfSuH
hdKBqyOgnobRTLJCWSa5bJXfc4OZI88tDvNS36sUOxGGgX052hc+D3USk7wzdcA7p+yMqF++malv
ASE6QOisPITzDIxPjiJa17G3q2BgjhXJqUxuR2gOdmReFw5G8Sow4CWNlFV2LZyUCpZsZTJ7aeW0
GRvaYtkLWnGxcaMqwFj4mumHWbLtT1ObxJwAemATWSUNyr0mmaEWOVB9DUWjaEoMC9zTlVOeWyMl
z22I98jQ7oGj9TrMuRwzBy1kSOAVRSGK0dAyLUKKIxOxIN9CDwNjMQ2PnnDd84rDvpugTyORJzNO
V0WUXndFcqF747blObZLx/rNrhm3WS4/V6quPI6M83Vi83mZJTtWa7oL3bI8+KN7rLtyMVhfFaXp
nscMMFeytI5TxLOqisJmz/5wbzR0QocFIq8ZGBwVaIHKQui0cnLc7ax5fNnZ+OKbeFuVW0dnful5
CPjE0DD+bmTC7RELaMdlB7tj4Mpk5GVewTtI1mNB4KzxqbAoh8+5YqvXBvV1ZxBqShlrlh5djyV1
M0WKHy/uWn3udPLGm/ryrsCMxhC/Y4R1yVkHsr4JDjmISHm0O57408YsKBWbqxe0LbZZtodmwxZ9
mol5mhl5RhZ8qgubMxw3fKLVHTKUx3nWe5GBdSkn/lUkLQ7KjbsqMSmsiM/skSRJtG77iNKM0aw7
bCWIRXM14uOStFqmHNDHKNoLqQD0WeaLjmwDZ0F3PgfNV7F4F5KDm3DSLDJQv268gDoHdkn2WVAK
djNTAJWg6jcBd6WdHlLFf3sCljhMjmaDn5/nF12ideo8WTg1O4PbzIzlxLy2+0bPmfFwgX3kUVtg
ivbzU0u3rjdY27wq921uf87lTC1gzhPeNzZh6t6aOS0uzrigGiPzY2gBJZWDfTFY2H2t4isIq2E1
jvCRbUKHAtCjtGIGPxNm2IgTcW2VGV231a6SHtbYVDP0LOJjBgYEjDKJmsp176Us613qjGs4JeFe
s0PGMOJ/p9xpmzl8sZOm2Id9urxkjskctW6q0GY0OjjJrmxt+sEpeMDaZYi1jnJ6am0j39sKs1vd
jtmqAsDmIRvT7MtWefI+CFYVvQU1x8s+uKpAhM09z/5iXk2hA3xeEoILOe1Zw4DjXufc9JqHS6Nx
8HNnUwXUk/cYOTAbcsRpy2EFhjUetyAH3ZGippx5DXsYu5goBIhSTey72gZp+2p2nI3iPnqco77Z
x9RySbQT7SLSxkF1kZOji2pssuGMrWCapmE11DTmpMZ9NqLeeLq296w9zAOtYhNSHd7kyXwROxap
+XA+h/eyIU1BL2rhfyTe41hDoFYm3o0qTK/DuL/PJw+KVSkYv+DmLVyeS3Ox2DOz/K2ymos+ZiJj
5Vw2tUjAoRQ3UYanXfhLlD6yH1qV7EZ7euwK9ZFbnJeCFEemMzKzh8XUUVYzJFyYzEDyGWydZJgb
YRnA/fRtBpDSc5sGFhdLh++PS9Sui9cJg7pd6L/wyGxXFkcvojSIU12RrnyveZEj67ctedRrSz1H
rWkdaxc/ntA45mPxxlq1HR0AntKBIZBGFV4qLHOZEb3UITuvtN/ani7Xpb8eJPZJxTG2bNhoU47r
sZL5A/U3EfStELii0TAviDzg7cvaQiJm6zDGpwn1GGfdtJ85ha347oMsMGHmPE9ge8hvbIhZD4hl
KHCCjy3+5emhVkG3S7hXz7yuPqQyQAv0Of2SlrwuXPVgZardyDll5hg5myiEG9MZlK+6GNfbcE42
PnyOMQrAPyqH6V7Y3aYZLlQiGGM5QcV0P0cbCVb75baRhDamMLgfI0nTUsZC43TRVyW0RK80zocw
oIY+ISBDrWHUBKzWE+JHOlK9KdhZQ6vnKNd0yI7+rcg5lgZtxrsf4fTp1VTv6vEU+O7Aim6CwHc8
ithyb9PVyxSvyYLdNCOcTQWZCi/N631gbvpyuph8Mn1l4RyU6IYDoJOr3nxs54IW9L7AiF+ygBDG
QgJwyy2oIFlxRzUUdWrKqUAefIwAbOus/mbAmGzs0NjLQcAA9tFWOQ85e84OJLMRi+NY3rga8kJF
CIB8PX7K6SpyanWOi7I/zFPzleD6gGWaGetp4GwXWQ8osA0Oy5YnAnvhvpV0GZrrYIppvFDRphpa
/Ov0ENuGG/A92fVctv02xtntAm5qfd5PzGNUWgzFxo6spzyqig1TR8NVPkV++nakYk1DmKEVg2Zs
FxfqnLVfMbuec8vtbwxaOtZN5j+nQfAe6iY52S1dEaEbBYfYqCCgYJTLHArRyNPh4it5wkcC7VNZ
4XbOSqShngO6zj7wLoAnFQJ8gzPWe+X5n+mgDgm3I88lfTXQVdOZGThPAx89Iw533fnH3OF3CE8e
Iw+qiZximwmjC/TIMMG/zY2xifL03psEsPoJJHUZfTQ9tr4i7cGOcbdnpvSBiI8H1RwjZwivx5l0
9sxuFiNexjpFT1CYMm8OScLkZXHlDGa+HiOEy4A8wHkztuQHWcEEShZRvgloAu61AUbCzu2BereV
s3e9Pl9LHFyZA/9BiADoUIFIjTahXCitqmoIlTIQJRGVviiLTYTTiWGtXD1u7bx8bj7i2d+FNhkW
TUq376tNPt3OfhxvPIzla8G76aUwFcKYvriwiNdzhX2JBfmN+/6N4rCUXfX4NTkO/U0G+aCZ+bJv
GdUpMtikGhAhUgZAqZgvi8Zdtx9NJu2tVPreSYrTTL5z7hitE2diPkizmPNuERPdeDqFym2Mt9N8
4WnOi2U9A7/LMDON+K0tAIxlaNl3Pqd6J6LUQSbylHYcMGNnuGgNiLj2YsmeJDZqjpUtHc/sFTss
bUiYrlgt3BBDfOaLsk1QD8xO9p6QBsfsAI6OhX9xHuMUjfBm+i0qTJFgv9LKVntOGpFPusvX9XzO
U36fuIxU0UdRxGRxo4V9Uc82288BJ8ZyhslwYBKR4yhf1mJeR7BUHWu8Jnv14ki35BkYkS2XFeS7
Bs/gANvd540pdX/IA2vinr7OOizvs0GApg0cuKkBNvUWmOliEzOTJgAWOG7rVLUYSKNzPK7gnIMS
Qd3ySA0MDbh3HNx+SFmPg+W9C3jfcistSMo3MEMTC/QiJMFU8njAMUcZTVzqbdLw+BhmjTLh5Twu
Auaf5Oy2doN/qq5RPNuIjShsWoyfHKOrcaA/EJeYazXhbqrah7SG0ETcs1/nDf9v0OKhYW4SaV1s
ere4NADGrZtkU2NRW2OrjjFbsBzFfq5PZrSlfzg89dCleXI1OBo7KGkN0o4R76qQp4+v8mGfRO2V
07s8pgqFc1J590GYY2JvkUa6GmzL1IynVLjzXpkMd0kiG2c/fvmXf/zrv3yM/zv8Kq/LjEFjof/x
r/z3B2HCJg6xHf75P/9xX+b87+e/+ffv+cu3XMQfTanL7/Zvv2v3VV6+5V/6r9+0vJp//8n89t9f
3fqtffvTf2xYSdrppvsCX/Wlu6z9+Sr4O5bv/L/94i9fP3/K/VR9/fbjYzldLD8tjMvix+9fOnz+
9sN2f75P/3yblh//+9eW1//bj2U1+or/+v1fb7r97YdlyV9t6TvsM21pSSXkj1+Gr39+xfnVdC3X
9BTUQN8X4scvLHZt9NsP+avpSMf0+YJjCSpevR+/6LJbvsS/IUPg+cSHmMQtP/DHv/3Zf/r4/uPj
/KXoMLjFRat5NerHL9U/P+Xlz+L30g8m0LbgLwrP9hyHr3+83cZFuHz3/5orw4yYpJDUdd+oW9+G
1vSeu5liIfCpslJ0L5sJaAhEEOFmx5Gzmtn5tH5nAdSSqEAlrS4nP3n9w/v3++v84+v6L1+W7/lC
2QyFeRP+/LLyLMLOEcT5wdDF0beLo63yI456JlaYTP/+dy2fwH96D/CbCYavrmPzzv/5l9Wces0o
7/JDawZPEaRtMYpTDl5t66J/t5G6ERMhkGo8Dwa16ABooljET3mqP1SC496wKNKSxjeetCcpQLky
jMYQRFKq8b79nn4yIBoTTwf7Udg4eP7+9VtcJ399/S7vFZeFckxTKC6WP36GLqySCWE8O6SW/6F6
NALRTu9ZD0gsi9fNHsHgAD2GaaRLP3Q8VrQqFpu/fxH/xQf2p9fg//k1GNA5mfdM2WGoy6VuWZzw
Mt1YC97J8rybv/9l3Hx/9we75p9/WYeRJUsbKztE0fA+VvVloY23qDh0s/uZxerh73+bNJc38M83
ifCUI5TybZf7xfzLH1cZ7RhG0jf2oW+C0GLwbrWYKeu2sRHsCdgg2K6rqcrZUtAxsxGVPrBEA7Yt
/WnTh0V1maM9oH6Dk4/Ha5nE0bH2KdzWMgUjYPrsQlPC6mU6sXzMMNy5A20bO2Xi9Qwa+GV90eCT
rsebbog1TIQE37UOb8MROcT2ZAzcL6HDIHCcG6cfLlV2Xo92fRhcW5PQXowe4qPoRjoMR3oBYsen
RpCfaJnBjQxdYLLwVxsIlEXavoye2rflJdFUZ5+F7QlgIYFV2BqMrgjM4dClFlfDJwmt+lhaYHqS
eTwvoilC2BfV9TDDXYSzYW/LoVmH2TAzHKDUG0vKwSGAvvIrJOco7Hej9OBkTBM2xuotIpRBRYB+
NaGj9bIe9orkpeOJBANN9TpH9BR0swVFDVhPEA63Bh8Gma9mktnJkQW7XZRJRzWvpUHkYYhm0M45
IOUhty8zy4pOaWxEJz99ySJKn8cCxGXP6EBQLgyGj+5F/Bwjh0QOgJAgiZndORwr1jGy8xmduudO
indXZC8mOBMvpFUF+KsxZdEumxhJLa4HLhOiwhJd13ZgPMnFbCLlvB3dfZ/7ejMy9NmyWlB4UT1Q
6obp2IouRi9HQmJTubN9p7k1ET0LG++SSZtcq7rq0e3wL88xyrR22cXkBtzAmS0RJgPstphtluEZ
+31kCUK9AvdlR0VrjbO0GXvAoavW9YJH8h/fDaa6ylM04NEeqFHuzHHlPtU1NSKTObyy1cc15OX9
hcz6LSeXpfaO4A6FYNgtTMyWwAn6gaxTjYHFJt/cjNQn8Ne6JLop6KHLJ+noe4a9wL8iVr92E9xh
Kn6KKkTmthhemy5Vu3Jqn5MS+2YY+Z/8TTRfStDrBQV99PGNiqGvfU+UWLbwiQpGW3ki0L+DcW35
MdwqVKYcBlOqqxuvMTjojvOnSqi5s8SwNIs0+yajwf0ckC8bobLfE5L2cNLDYhIZMznpeqeAm2BZ
84gqnOpyAIWlHuxcnAC1PvQc4gqdRiv9kOPC4urPX5UTPfOQu/Rcqn4MLJCVjSMEDot/5tYLOgmB
xU3itzrMnhJreK8rk9NRdY+TLl+HFPMybvAFfLni1DcoVWlFEEyDy8NVnAfHYpBXGLvwGEsidU7D
C+pAyGR+WV109XB/MmPTuYZcNxAhvmOecBlXmKMCsya63QKXtP0nJxdQupcKML+mRn3qCVp66asq
HOq6UGKqyH+qeRfObO1xps5AnA3W2naMnMQRiWBV79yI9kSuQhsao8lUfs20F7aLBdXOT+xTZiXY
fDXxb+1S8kLLqUHJZdkEzsHCGmekGDCnyDOfJ+fT1M8MLeWL5cJQ6ft0IwttMeUPxhcbopMP6RX/
GRqtVdx6oaLRwpfNZZzSaltYLkb0vjk4CFCL6kc3lkOk1W/69jzugfCye1pgEbvYsPJX2c4XCrMR
+STrZciKSycmgzHHVXThGcxuJJ8rGjqNbcU4h7vC6pytUbuX5iLPtL6oV+YQ1g/tprfltmjBJJSB
VayjYaIiPk3cy9BAkcSLe5aJ3jy0cZ7fzglQGR/JN6gIThWEVq4ZM7aHNBw+5kJSeiUipkCLY9fq
v32bChgvBJmMEYqy9/BaF4uz0Yr9PfD/c2aY6jyMueGAg6pVaAXOWpVmfRY1RgYGbfpmqxGvUDwd
2lkk6UPDxifLsot4oE8zruEV1z5coKHGw2wbGyM28q20MgjCdRozUsc7ovL6xs0nWqoK39tkdfKd
O4fGC4y1tIv8aHv5RKiMEW4ZGxd2UuxVfhGIpL41k8SEZzi/ITXfeSPTi2nqT7bEarQ8AOdwpkGu
dfHoHO0od67nVj2EPPIOXoEVqPEUNDUSkKCGlWB8ajCVHuzgBgEAU6LnAbeNR+TVelwnC+uYTP/e
qMRjYYT4SwwM3Kpn/M0OmeUHwnPYX/qxAy5joqw49TUjmRx8SCFvmDXeqj7UWwWPp5yfixGqepoA
uABddFvr4KrnpAlvUrxjvEC2YWi0yvr2zoS2V9Bd6VdYxKrqimXL39UOrsguUMdkGA+lcA9WZl35
4VBgzM3PRhSVG482MMGh7tosOT0KvB1eUFUnK0MI1mSNzjJSvMWMMdx2jR6JCABvSuRk1Tg5kE2C
C15QPMsS63Obg4/SeovLLSor4tMMzM5ijTk2Y5/TwxBxkDq6mlSIOz9rldApxi6oJf5KODoy1wbm
IoMouvYYKbW1+1SF38TSma+M/lteQZl15yvq4+XBbMCCz9bWgV/799sl21r2y3/eLjmeiadA2uR+
eaItX//DmaKq6wxYMq0AKU8+AglI8TX+yjixtsw4xY1sMbu2rmJET31963jPngkLOg7EpavEFeZe
WhOzPrroEjTKBp/BEPGkzPMivZQ00jrKwmMcievace8CrnQREHQW3qRP/eQfIaJDJxUhq62euFTs
sN67FqDyykYkLY1+G3i0Irk0OM4GHZKFGW7KKdxyoWzIsyHfB+5dMYXIEtPR4maK5wR5AtaZbQuq
YmL95Gq2LFFXf7rlc5BMYkN6PF7NNl2DqepPEzLJOUF79iC1cR/6cuXVGS5Ntq0I3tGT0y7jdsAN
BjOssGUIxuPq2i4sAlrkjRQNs0mz803vKyOywERCs+g2m1xk5GpAutnwObsciWBgPCmKK3/s+wNY
pTdPZBcpmaRTnThsAaPgzEpZwxw9XMO9LR3IxR3tcW3tIFWHCW3Yg/dRpxgu0SUHrAh7O2wu2mUl
jsv4CmA/NaNxsu/QGc/QA4EWVa9E/naSjqPOABEwjUxAPY9KnhIIe2LEQBhiKryo/EbCv4086CmW
NR0xkhEjIbwemrras1+9ho/DMLQmxZKNF2HGhqwTQLI9YgFBXm+9ieFmgM1sgOxzZip8sl1ibGqX
wPCLkfevy69JK+fYy6XDpdsrl102TaOVh1ne9j9YLiBxyeRV1+nr0DJZajkC5Vd5R0o4x+6IWsW2
yeIvWPfJUXbhc0AcmczbZV2Fz/ZsnnrNPBonOcOz6LyQ6eeM+TYS3blnAYtt1FMRk4pj+ApRZYRw
DQUHC8Bei/whUmtTB9dCMjpkSkMa2pE3rUt97kRUr8mn92Fic0huA07agPmn5g2wDab5OdHdMzEl
r3MPJCLNGJJ7D2ag312/SrZWYb4L5KQw5I4ICFQRPsj3ddIaO2mAmDUDrHp1f4Xbq+IoUBLaKdLy
g1Ope6AzJMZ9C1ilSz5DZgoMFhSfNv0l+YymRzsPVh8gYRKicuY7X4lkHFFHrCJyArU5wgVxrI+U
Dy+0rOZyKAGJzV11ZvbQzMcIMlY53xYzELDEzdttm187JNnWfWhTgKX1Dd5JxtTD2NMd0B/MOske
jPCJDYBw4+jEOXyvy3zYCIESrxKJEy9qUa6FJMERX7M1VXzKvFAIu5ehVtdkfYG+CeJsQgeP5YBA
b/sgc32yCpq/Kq5CPE7SfzYN95ZObOLVkQPIgC/h0x+4bvVd5ulbdu4dyF/BUcIdjt4ksV9Vxmtm
ks2W4gsn/7etCWSXITcTPK2XtLvUmEC4I/E9p05zMM3KunDbi1IN0baLAU2HE/CBMUdqJA/8zswZ
JEJlXxdoKA6Zfc2xZOzV/VwkKIEmh78CKy3oVo7P8TboKw4zxbkBvIP39rZyYJOZYxvsVJ9+aHfY
ydqXm58P7v+Rtvf/Jtz9Ubf7b2TC/w+1PeGiLiGC/jfi3t1X8x6//VHc+/kP/qnuCRs5zjV935KW
sixbIB38ru55v3qWh6xnSZfV5aey9ru656hfyZYKCAJkFixhLXrCv6l74lfWTB7VHloDX1bqf6Lu
2b7/F11G8BJMT3iWJVCAeC3L1/+wFhMeL+aKOSrIuYvOAZrCVISxtGeBVy5rKu8jgGSESUWOEFG1
53aT9HtJjWY/d/NalMZEtczIA1MUeH1H2uWr5jOcyLaYMZb3zMIs0YOvm5e2zChWT97EoGROQraO
nnWVDrpfNfGtSg2x8U8e3uRa9OMhrvbsfiE9MV5Y1w2Zfx6nd34CEdMrsn3xM8vVzjgp24aDHtjx
KH2dcVWtrDms8AGOKyMMvmSbPEizJwgR5PvcbQbSJwxBCrIYeeLNezmbOzMbL4MRpy5J8c+hc7Gn
V0hko0nUNndzvCHkb0Ug1sYwetSDpPdZYc4IEg4z1IHG2WLmQZkEgiI5IgsL6tCTCJFF7B4dxZOt
xPtSO1vXZJ2yXATCtAjcjRHY0TqAuZmlYbcxohExw9qkzKBiiHAbmdPqmBdfZVVfNTjH95OAvjur
hnFUEb2ybuUbQnlsKjpymV3FmAO0yIC3PTxphYs+VAMzqMmIN0Szv5p0Mna06uzjts92ZnFOQuuc
9eLJHx+N2GKRonl1Gj5TvvGsztK3YJmGDKl6zWqCsMwLgTyk2flcs4WMHfGd9wEO97wljcD0d5kc
eg15gZAPKCe2scpm+3Uw7gaJwatz0IKciqm2pahUrACfdG1K83Zfw38t3+tpafc4YdlNVk5N1CHy
OTc7bDIal0G7agM0lh4abB68BTDH2+Ku7bC3ssXmDUc4Wo00/NKM7mUU78rpouq/A8vcs0V87Hpq
CXi3DjaKElxY8HskgiyiaBttzG8mP2GKfKBrQXqIg/5uEsNlleNSWv5dmCW7Wc4vSUJ8a4B0sggE
l6gkOlYn03Bejdb4HOxo34YZoX6cuWGJuXpahkWZYT8yz2cimzJEWVU5tLhah1TvyovA8C7a3snP
grVi98dIkvSOW6s3o5wfJ4f94KhpGVg8Uq1vXHrxcFJFeFOAeXYt71kOEZ8vKcGYdLkenLuoQalD
uY7IL/SHuui/CyuCE0NtHLU+ZBP4kwHI3DYmw0Kr3zUWyXrbvWss99CK7zbM31U6XRWZfAjHgKIf
fWUbb0pNO8AcOP8ou1XRcDON5+yCzkIIPq5VfTQh6aeihXySXThVvB2jBweSK2/ecSpqGmtielBO
kKIRemaCC0FBNas2FUXt1n2o1CENOsjaoQIYnYnnuglv+ahX4sVV1TvOX24Njy0Q4MoP24vpqiWg
VNGGoo9dSCsDI+FXz0kxebWa4PqRJFC/bvW8LrtlGl8Pb6W2D+3UXXOwoBaPU4bJ0FA1b4TiPgiZ
vMCNsiD4cT7nkeRLdQ3qExoX4bsgJHrfnquQi9E2uxNB1Ztm6OcVgj+V0uljYhWrRoGiicBnLFss
YqNifMlrtcZgQ3JAdCRgx/Qdl2qBVKvb5zjJnnwvwBgC2FaN1brsnTsS2wEVQTSexPh/zoabxrJp
BxZQt0dfHBopqNfkMoT6MD41zkTHFNGhzgwf8Vss8CJM9hG9dBpETxul97WiGF6VCTvRtWiTjy6v
DobjXPh5eun29I2Z0ruO6wZXC1NkFUW33Qyhg2PE3k+hz3Y8+EXr3hdl8RRDPz0bx+EKhK9et5bm
7VeyXyGNvdpYm85cDfOm8PahtnZJQ/7cLemzdPJzLeLjYPJHZTLDkdnatBSkN76yDsQIP+2mtDmg
gz5KJ0TCMucqWDZiRs12SpvGMfQTsUETebS87D1W6E3WABSD/eBZ27g3o/eODQbQpC+etV8/B8J+
mkaERcmvN222pGMrT67BGGN5DR4BMtfgtm3hbk+tddMDacb3L2nnoYsmHrNbjEKYJNiRy/DVStKJ
xzH0Fex1KoNKNuL6Ww9OA8f+A99fTlfxMAK9AxYv56e+khU4e1kQODWQA5P6/5B0XtttI1sU/CKs
hRxeJWaRFEmJCn7BUvAgZzTQja+/1b6v45mxLYlA9zm7ar8j2ED+NUj+pjRkZfa9w2PVL+8RPVrQ
qXHin9wChlvAVC/WPugE7FTtf2E5RQc1dFt/pCwCTgHbRHOqJpRpQF5cuO5hob5ml2UTgAytF6TS
pWE89D5hLdXg5JaM+NiMtRs5OHTUswwfkqc2CF89RBcPTc4IPE3xSdJeSgwaPGHmLsGOf1d0DIsT
gpQPsYPUVxApN0LO+4s5I9/Lo5VYoo9pdP6rUgqTZ8o9a93QsDD7fGiunVBI9XznbfLU8xgPjMg8
Isl+QDY5N94mHz7Hj0SA5ye8KEpsdLJ4uyxEwkaPspUsyT670SVf6tMx2SS/RFytFr9AamfjSqj6
yqeXfhyfiVvBu80RVBB6A6yaIOtv8YCwK3kPFgpyc/qiBzS7k2vQNTU1OnrJesEV+5wf+Q2B+Ete
820xxxT+GEIsmLqD8HMq7vPug1mKJKUd/LGt7gXm4i6x4C4RftVmogAl7A8Asjq/BlJsOjzqZ671
ITaoKuYtyI3TX4sOWMBNwifTmnsycMvaYIT5GGTcpidTULQy2elKlNuw5cgf8+Z8dBPY/gijG2FN
Hm8Gjul14QHZq4nACwGjNbELrE/+earQcBXS/o/Uys4MkC+BN9hJ1DzAHB0hr25MzshXZj8ETllA
DeZG5kxxEjKb68iIv02DTDH/64gGvmwd1E2oGWVG6lwLVcGOI+w7XNWjuXIKuMiEsfWihKIucHoy
mcuS97C+GhmRAVc7wtecChJ0VikFew9T/GpMQIbQDdQQYBpUDAnR3ErGXkT3DJMBHVMZ59GpMLTm
dKVNtcA511TURwnzlqOCMUzng/MQ3ukutdb1VB4sa+LM18sATAw/AovJNOSRyxsPr1TDeMRuqPWN
eI9H+qxJ2A2PqM4Oug8R/AThmPGnTshskt2PLUOuVBn/uEP8l9f+XoYkIi0D291S0vw1DeduqVCH
KLLgCbXlJlagKuWd0yFGt+OAuu++N+Cn0fp0prMz+xYomr61eOQhFvLi7icaTmkfHEz1neLXMsqZ
Y0f8d5Tzvo0ZjGRq2oexdVMlKl2HzIuXYCNIlmTFGfKJWNQA/8uopCj7l3HRoHjZf47svcr0vyLJ
npeehuuk+mGT9Byw5KOJ59XTP1xGCXCvvPRPYF0kHoKNISmGC5r+yql638KuPyrp/eYZbpOxvQxV
CiNNPDRvKQnSb0KMhnRdmXm5Q8q/VwWbn9pQlNoyCqkZ2LBmpLBsItGJUfctzcpt1Hp3fvIRKXs9
zqe2vXYh9d2VHt7qgGhHUnQkMWrq6GijQ6QhadKpsTms6oBpStK0I3HKBYofPx1CLcK3Tvo/vQ6n
Uua5nnRcNSe3OugAa0qSlegevddkWwkdObtKx11tcq+S/Ouig7C4JEmK63BsTUo2Jy076tisrQO0
OdsYHajNORhaOmJrkLUF+eToQvjW1THcqCeQW+porqFDupWO6y46uNtDnT/E5swz17Wo1EygK2sc
EoWO/NY6/Ju2LMJcKtOGmdmECli3WSmDjWKRzHjLdjvI5idfUKQK2lX7X6VjxqbiADBq0bqisbtv
A5LAXV3vhqmdHsa2dOh1ZxVU6/iy+S/IrCPNKmqvkQ45G4K4s62Dzyr5zHUQGtCTGJPBg2OYF3YS
xMFHDtpbK4tfY87xGyo4wRkIV3s6Zd3pvHVO8LrXCexI9odMZ7J9nc52OOzxosHRT27b0AlucnN/
JZHudnZOUme8DcLenk59Wzr/nRIE5w5qrGH5TZ0QF0TF6ereRUTHBRFyQ2fJQ50q93W+fNFJc5vI
uaWz5xAOOklJYE/n0ikhRxrMxEUn1snGMP3XKXYW8MXeQI45rWHAYft13p1Xf8aqMNQ5+NzhC1c3
uIPx7uZYEaeq/Tt6w6FQk0Fjl/qMM9t9LAnUT6Tzua8uJqHReavAT3ZWjVo4d5t43a69mZKrzut3
88JRgLFO8Bjhz4gMbodWjmyJzZXpzyFbq/oF8O9P2wNLs+3gADLnL2qwXhcTubo/KCgug2Nd8GHO
TsaLjMaHUAzbybbSA6VKQUbJCOhugz9uRtRyg9ppXohtXbFhDofArOfHpGoh3iJn39dQwTaMoEd1
kKlph0COv6zi10pzEIQO8pUNGgEmbq9g4cbHXHMTviYopGYpBubJsaYrAs1Z8CPtH1zQC1MzGL6m
MdAs80LRtw8LVCPVzAaH73BjgXF0mudYNNnhg3jkmvVoNPUxg3/0AoMdOEiquZDEVi/KhBQZNTOi
gEeA5alz1TyJq8mSEsREaNZk1NCJpk8CMJRC8yhUVhy7FCiti/+LNLHSgK6kmmHxWmYRZsAP5jzB
1IIjNVt3xlBUaf4l/UfChDyTNRsjgGRsTct0YDM+P13E4lh7mCyvKt6CkWZsZp2B1tSNr/mbsoDE
MT2YnGq4p9EflGxQUhNbYwQEaFl2ApSn00xPpemeCcyn07xPp8mfRjNALFkuCigoBg7ijM/w2tr0
mhqyND8kNUkUaqYoBS4y8tBe5+BGmeaOWJBypoREijWTRHfnKazFLtC0UgG2VGt+ydRpc4RP/ynN
Nk2acsJtsXE19yQ0AWWCQjWaibI0HdWBSbFQbDU1lWp+SmmSaix5PIvuaQ5xDImyINAZYgftAlok
LS4/3GkFtfY8kuJA/dYLGdQWcAvm2FiVmuUKNdXVab4L3/G0qQnPViw0UDLbat0EFoOE6V6SiUHV
VXLyrBKQp9xlnc39ydL6TtuhcmnSll3LftwgsMBmovkzT4NoAGk1/62tCbUoRQzB2/IRnBbsQ3Ns
JSNwV5Nts2bcMkYGuabeTPA3Q3NwMChXCRg3a0Ku1awcV9NCs3PqXwJV83Sh6J8GADs7oaEq+Khk
+x9LcgSNmsRrQfJc0LxBM3qLpvUqsL2yxrOqPKS6b340ffhTXNE6gEAh9Jpz3spy10wIwkq96m0N
3Lll+sWxrKnJggEh8U1s45/cs7dtOd9j1+GMXdrDKhHpxTWD139DiZGVdNlBiHU+lxiMm7tatC9S
ODBiNSuf4B5WebouFxbbVQkKT3gHXYsVwlvxjfBb+7CM+dUGigwWKuibHY9aFyEciVFP85MCkHIS
EJUMuSJNWJaatayBLm3gS9LjNhAWPKY/H1LwTNJTBtcOiM0edLPRDGegaU4HrNMMj6gp5GP7TsId
5jOJ0BWMP4oUDVUthEi6BAgQUHTQxGik2dEUAJAhjNlYCY/tjB8yMFNP86a+Jk/llXcvH3krfhdU
rJi99UOI7jvUxKoEXS1AWF3NsmJzlDzT5m2nOVfSIsWqhwbVBOyiWVgLKNbVdGygOdk651klQGcF
CO2kWdpKU7UxeG0EZjv79i0Eu3XAb/HJj8C4HNKDxznpf+e8h79QqB3t7A7q2jseD4pK/s2qET1Y
Fz0UmvUdu5cU9LcCAR5t83smiuDp3zlL6x9bpTtcexsCluhg7KR6WACKHcBiN7E5KZmvC8CxADzO
NKmM/2nXgCS3jY8h0qPIIwBXjhpW6uDLpuaY//17+Eq+exBnk+e7FiNtak0/U1A9k65JdlKT0bZm
pEtg6TDnwtVofrrUJDX+KPpD2OrrLbdmrR1NXWeav+41iS1BstFitJrQDhmmaGG2JrdBuEDNoH41
0z1qurtuVxOwdwf03SzQ34CY1irjB56zobWBTvnMQMUbCTMeNO+dZsgTF5q8mq+FpssDMPMO3Jzu
2G9z9P+0OPVmAKJ2EAOXeRBck+cdHhsiAHnbbL0GOIup1FM1/Ji1zadrSmxyQcVPxtVCgcAvoPCR
ZuInTccbhKhjzctLTc7bIPSmZunDfB3G9s8EYt8VvEd7Td2nMTf4UlD1rBiu1SrlGOclB9snEanE
9+AzOsQgOq5dTFoPgXPsmbAkgwOJopn/ia9uhwSgrZIzHewm08kFRQBj/k2rf91DHhDH/cZW4hUC
akff0zbsAhq/tG/AEt62mXA0BhGuerSyOqf338z3gZTtQzSPfK3tfGaIeE/RGVQjXoNIGw7abPgw
tPOgbWgY7OfmE9flZ6C+lnH+EN5aEP1dmRWKOThvhtdMoGeECo2ZY1YIrYOk2lUzyMzL/vkXzE32
z8egzQwOioYSVUOHsiFhXBFrh8OkbQ4KrYMtne+O5A/aNM0b27tZGyA4VclHi1BshBwinlGA26PN
jqyvryUCCVpdH0ptlBCoJVrtmAj+2SbQTngsJBftofC0kYJL/ueIoiLUrgoHacWg7RVKeywSs30e
EVtQyY1xIjgWsFbrmtc7YrzxcdI2DAMA+7HIjqH2ZPgIMxTiDDKKJW9soKX+n1VD+zU8bdpwtXMD
ys/QDo5Y2zioiHmU2s9hGHzgRklaJTeTDUMYZo0MLlrt9egQfBiIPsoA44eF+mPWDpBQ20AUrde5
ZGjUalPI+M8ZgjzERSISaJtIhVaEjwiPeEQjjjaOMJXLnkskJNQgnPCIuOtM+0l6RCWONpYMqEsq
7TAJkJmY2mqyxOKsZMEOdGF/Mrz76E+k9qDYnWU+8jXnE2CRHiH40Mx0Mc1wVPgWw5Lbwtb0etpD
cjhRA6xzMDQwcDaDBHgzyztarcyVXMIFBw5+usyibrcWUJWFgTRGVBvD4x08BO5zK8iVYhBq1lOe
vpf/xF3uVwmS9uDywEKAn3+OVvGVOMpaQ/3cR499SOtgp4rDwOHPPnOGS3OoxPoT68JVDmxvEeDb
a4FfkXN1sefJ+ca4ogtd6FeBayCBlnssENG3galzZ2OOcoLyVsvLXurW/VawUKCtU4tqFF1oMBk8
lJaapoLeK1epE+1Gn+JY7TMqBjzKdsVd8Z8O3Fb1Lpe6hHji6EzWiClI2tCtzE2mtiZEp56sNlPS
vZk9BXLFwNc+psZLV15kHakxG6hiRtXwaOcEgMKZOBo82Bghz2Gz1rHUSkvmh4rQG3MFctCt8Kv1
hAVQFbpAB4twSsBkjVuJVYoy1mXETdKzWkRShLWL7jPLxKkAN93GcQWFxJqEijd8aR6Ko8lvfmPj
qy8u2aabOsAwtyiPVo5kN4BJT2JK72sXwbSfAamGaOOc0xAyAkM18asdbx02pn1avI8EdDgCUZ1r
sp72HFqLqzmlGrS0uV5SjWUbSfAQqG5t+Q7lJaKDYU10qUy9VVoeXmdEfkVbvOZGdImN+T7P/lsx
mnrHVmHyoxAuq/2Ri3suN16FTNypDjxXpKLzxg3W0hbj2nFaToRd/kPNOrGFz4Edgdmnd2AKhmG9
85+MR6qDKaSMwwZDD0KkNNG8JtZwxjcedowuOroUmPFKm95djrocHdzr3PGXMvSPt9ezhBrikXMJ
lys/jcFNB0Yl+RjsW8K6uB0pIol8iWkdrfcgyHKxyYoVCa2uI8VAjntdkfyQHMQHiwtESCKC5p5D
TRxylfQt6hFZH2xDF1FH0Xrqf6JWfYaS8najDVz2oExjc9vERx1lq8ab94TXwNeC6syj+T+7LYyV
Gf9RNQd0hGm8VAS0C8RxO6JwV6lFZefwRYuWjhKQdu3Sv8WC8LGoP6OgwvmVIFdryROQoXPWEyQq
aNhVifmz7ap0p3oVHOQy7bKE9GabWhYFI19BteBLc9EEzsExT7I/RS2oRwkLvlC+zpFg/sKglx0y
IlJsNElOWkYlcaNVRIgowCE6ajmkwqvgJS2fai0fMvlq1TN2XU7l3arlMKWKynloFY44qT77wKVb
AT6f5WbE+9a2n9x4fgWh/RtFGdBqRui6/dfa6LPE8arwO3fZewyz+c4bcdZ2HbQNtXmp2n5nLIu7
W4z8K+attolF9R8QGgjuYjHQGUKfkV2SPwrEg7RE9ueAUmIxcBVuJn6XyYuugd9QD1IgojBstRNo
mLbckhde6c+IQ45tnbGJ4CbMtILA15TbuAFZZ8jO81eiQOQG92FEr70AV5t8hjxNcbRZc/lFsp2S
k2Gqei3Y5a5JsZ3k4r8lGpGNub1HQ2TCstOaFOjGktjhJ8vjYNsNQ7wmmoUjxx+ZAS7+Ci7oT2wX
752YsnPb9m95au58ggOPYRbCPSvxWXjWX7fhHcLZizcx77eAEXY5V/NK8frlRtYdvCV9FgFMG+/G
LS1VxoOoKLhiZjXZmBEKs8poK9XjTnc9OsDGxF2x3g9oscOCS53TEnYOFz4IXflbheEfAb1GkLC2
aaypFufoOHyhvIJUU15Ofxrc2xNTOrrm/1oVjX0yYbBMp4BzDXTkhmFsf+Se+jAKJdZ5LG8Ix78b
UAeEw9EmCtyftHb2KTEwN6JijDo/27A4nWZ6w0gOdvjIe5fPUlDeUZnxueym/E+iGe7YxOKEFaTc
mHnyDJCysl2k3bLI1pJj4rrVMy9bqmrtW022Ct12n2FUuXWI6tKxXQ4N7Wc+OfEnMyBdPvLxRRew
6Uie2W5xbeI6uOZ7pQoqO0zv6C3qFgAobLmvUrTDNcz+9njgb3LKyR4TRT68UNykB4Nzy+zniLXH
8TeLaj498PAHVfonLwMtzEoae9Qgj27m0nZl+LTGTsm4BWs8y3g5JwBX3AcnpIkU6JA6DeLl4A7J
d1gTXasC43OmUydNjXSF6IZQXJD/IXVldr7zmEmDonGZs6eZSjb7alacF3mh5wvrz3E4JnUdHnky
PgB1jFuuDnuiEBTK8M1CLG9PazN6SFqk5jasOuhV1A/ZrTV8H0fHQ9m8VJFIQaNYLfZy3iQR7jqR
JBROj6cpkZJpQmq1a3hrxikeAHveOyg/cgFXomhYiD1nV0sTbV3DNFaIwHhqpH0tMoLrkSglOzz4
f/5a8zoa6fBJJQf62UK6VdunrJ3Ny4Q2i2dnsfA1Fneu+QvPAILJgr6bhqf50npbEwuejojRp85R
cwlt1A1VuRJO/VUaLuUYI2YGFw2IAPhOnLcy9Pel24unwJiLbQ5Xk828zsKKKbDvL/uiyd9qG8l2
IrgWuUFfPMxlQLNlRFOXj+aWFzzyeh0QEdjZqU8JTsWY/fFt8tItUADBdn9VRN2fmqAnn0EOOp5X
bMvK2/fpgjsynPNDQmdx69lkckr/PTP7TRI4VP+mwX7CfMZe1Z/XoasgQQT+cRstvANp9BhQeSS5
zmyjZeAcwEAsSR7tsZu26bJwnXKH/wo2ZgtVEVuRcUIdrepuaSxZdeRSI+rNODPhEUsjvgmWJPxj
d3hBnV58tHVNK5q5vARhg2Y8L96ibuYxabbnKa4vPPc+iEnxhgx1u/vcMkzT7g/vpR34VjhL919g
23iT62A3m/PXWKtdvaD7VRFhEJyCfz3+n6uYq/bKMvSiNzDbnemUb5VgTzn41o/dMXL3O/OZRNxb
wfl35ZTBzhB4nwaJkSrjx7H2BqLiC3+jgfEbBWf9ru+D8KGrRL42iFMyROV1NgVvdcgT14iNe2PC
yUyWQSnPirTAcJQFBXBNGNHAPB6GUTqcQHA3VxQGm77x3JXR31BVaj9FS0aAov/Iyvkn9o1HL4vL
Q2sS2+PaEgNKpgxbBzkfYn+8ps1waG2uTdKy6v04+1uKeZoHkwL7lepZAnddhzhOLGuaU7j5G6WN
G7K+TjJD9TlY6G2aiMxqMXwGIeqgtKHjQfEcGcv2xLHr13uzYip5YpcGnLZ/H32NuvCux6UcnfEm
puvI9ThNBc0pH+MvWEIeFLOxE9EsVrXMvtsRaUBY/Zd5QO19t7xQ0rYpPfkuKskKnE+Vh3IA52lq
rGaz+CUl/2Bky994yJa94LGN3BHVDwRAA60IBjVfZsn6UxAz5SG2fKfcU8OGQcuSDJduznkPFVa/
MkZW1irs9YeW6uOWlj475B8Vsk42JeeuB9NdsuPkVD9xNyKwt+Di/D586hlBxLX1VfXj8uiIhjTq
O0kuGJVtnHQaauNLpLeVAgU6n2e9zEwPcc8SfbfMxWbpHHbDGcUsOWnqUjhoXpFe8MY8VyYvHpyi
MVHsDUllQPqU1EpoWV8cjVi+L4qxxE7aiuWrYrcfBOlnzxOw4y7K2hbjalxSaE5o1KS9YTX20YfV
tKuxgcqfcgaaMATlolZBMe0GkztJkdCwLthaHhdHOkyb+9eu8SgiYkf+aMvcfWjb2d151CUQqkt6
FF3Uf5EFE8vJbpqVDCV+RHGeEpcIj/8SNOZu7uePZsZnENrRb0lXE6/p3RLjWfbJucpYvYja+k8b
s8KYyiyH5S9m+mvZN/cuw2zi9Nzqs0Kc5skakQTlJxwAvCUnBruSZDvmVe7Y2ZuXgvVbhVyzy2fH
f84T8aty8nMq4t9oNbqF3Y5CMmNAq/4zdaxOrALhTiaUZK1jdwesX97c7INmPORe0bCordRm5IKY
99bfYEiLNUrcq98GBqej2OceJ9e5HA/VrEe5Bu55dAEBeiCqrLnwHB0fOYGiFsQU3I4hojpSRVB/
1Pv1D9lCd21A/e2DTiWlSrSnjtR24cgXl0Vlnvz4dv6n1ZVsTlnHq4QS9jhhEDWJuD5kBbdESRbf
nrLu5kHKmDX98VFdfbvVcgtqYf56jdgHZf058I6+lpwlOTlTH6eZukRSLDgkF/YIzS7j1sGPbsAF
dGjbtzFz9q4ZvtkVP77K8OXGJArcJyr/6ozyKmsu7H4rAq6rQ7PppOesmdix018uY3mpIzN5wur8
TVRtZZehd2ANwftNpX8z6e0zK+jPOl4WU7dVLEiSFq5TUkxfGNzf68CiOJap8UPB03SLCNvELuDe
E19x2WiZ7AwLn9+sDc09T+R3b2rRROXi1SoaTAo8vPcxn0AZD8VzxoY+Hxmv9apn8LLE6pGRSBBM
9CnCBzM7LAFeE/FlUevVsesFFdiaojvVVTog4jYQaLFgoHdCGId4GDCizXiqW/a0+8emd6ZzOFEX
7vvYrENTPaF9SBmuFV9DAFOUuvFvFjv/Cbt700+ynAYuZVoby8lsYirlNxEAcvKM2Dl8MdDeFF2d
sglUD0k1OGuiCLMI+ZtG5SmcGWErs/sKtCcjM0OF7x22zqa/u1t8LE2T+BwKlPQqzuuzPbnb3vO2
jCR+atvEx4xzPg0hPdkXMEbF6slQge6K+Cnyu42ypi/CSnqnyxZPkNp5GCrcJBbFb0R1+EKUrIzB
uzaJk52HCebTiHt4xUGx5+rppyh4TlDptvjhpmpAg4a6OpdtF257vz453nx3zXJHDpEf8sThPMeJ
boZEebD6O+JSvLkVreyjl9yapPtU3nM9TxS6N6TtOG9SQlzTbUekt3V2dssAOEKBtwJnJrlCOo+G
++6o/aNL2geb0Mc4MU8c5TKjO4Yj4bCeimGDVxvSIcawherEY84A1wvYWdErcZBRtOnqzj6ElE7S
ScCiINMbAZ0PTKjAs7DQlJ3HDUK3m2FmunUFgRfBeIdKbxrv0uAqknFXGsHJnc092a21OQSnwYn3
vF3U0wCs1ndElmLCQlnhbmy/Dblco5Anx0w+okl/J7HrxbXMi1PFyNEwyQLJIrwWfJu7hMlIzrij
Y7cRxy736ORVFlvFEYAEiuD/YqjwwQ/dL4Kg1n50f/J27ImL0gCSq4TECYucWdztvLpEtqTYyNzH
frXxg+JStta748YvqIdeFSlSXrj7Nl2uTZK+pmN0p4bn6Ktk35i8G+r0tXT/gx+hszu9uZm6Syt9
c8r4Xg3eizQeAle+J114LjN5L2v/GI/o4imoXopLbIXnPOrPVDI9LYMFoxftDVSPWcB9ovd3qSgu
pn6l2PxB5wEktPrq41vfDseQyQK9V89GEu3SuPgwfBtMyl4rIFOFzZu+LG7/hwn7Vdve46D4tqsU
6qFn32E4DpsWPn9Zx5U1TTnNuOLWODsvZ5sZTbwz06bkZz81ThyzXx2ZbIHqv7tSPU7pLg5K/q6c
d23ijwyA9tz8P3ojv0pXvCy8lvQDgYVkh3/KoYsHsU0Z/+Gd8p+vsSeMeW/UcDwTEGHpENQEh5on
lwk2vRLkTvmEdOZykNRpw+ndWvT/dTevO7XHDP8QYhoVJORkdOIU5/ffs/dkJM6H0YqzSy/MhAIe
0T45NaoM5fiY0i8dZcPR5nGMXh3tsFOfwsQ4cmMrXItuOvEnj8qD36fvTbu8RflynKRg6EcnVGB/
9751GqgJ8zLnhaN1vzy1jtwlJv9l0jxFfYxz0f3r6aSmoXVeOZNp+T6HBhS8OvB3AxdF6dka9Qk0
5SlpV6X5MWXmpRtwL1mu/xkXKRD2SCnv2XHnG4EZkEAUkzmp47a4LZ/LUv+tm/ZZpBtJ61bZz2uH
LwofwXWY5Btv5L6R1OsmSt4Q5K2pQrhlbXSo2uwahLQRu+W208mZZBOM6Bjjdrg1VrbN4n03itPS
BlQgTdDvapfY8z6WVMUkJOd0XfRwDThEjZKqBdGTM1kOKZPMuuq3mV5Lf8FW4m/kkz2BiwEwtHb6
pRgGPKTI3kxPMHqz3lnxX5p4ZJK+vKC7WBeltevU9JJb9mXojLvhM3Zj88Gvv4eeeg+5hBl8G6Wc
7pG6RKo7N8p5t/hA6g8gWbVnYQ9rH8q9jKebHaj3uqgv0v//r0eEpeID4OlR2t2n9yzc5BrV9aVW
+W3K57ehyM5Tgcg+Ei/cRh5nmwBOGBx7a3ghj3eja+BejvFVIQEf3LOh2EAR/K1NcTcK893MAR3F
yUzMCzIfqn31msYHU8puKuUPr6YzOa5zxibLEcNm6o0X4aS3tI/OZhl+6scIIDjLDLyz/OmlAEXP
7tmc3vSTJAoh6XWpxir0P+b2Qonn2+xVB8BZET4OcrwP/y0RIRM68vhocA4u57NqLoM1ncjWh8PF
q+9cYk5zhrOfqVPh0yfvYZzPKP7K1NFs2ZwW+UWKHEuXOvwL9eXZGzKrS2qJcyfCz56ZWYgrw3L5
TLGCTC/Gc7lsAstZhULd9GNO/6vstl7ZAN2dabp3REPK2TtBjwDzVhcWNzffzKicHc/JlLy1/cec
zWfL58k4Zu9skC9iCs5lmb3lkXtyu99SiDN+58sUqEvtoJ/kLzYM6c0xEIk37H+Ns/7zRPrrOTGn
5FRWzy9DWR+ciTXTXF7m5gV08OjkX6nqD6OKzikF5k6enKuBZzS/lcffIPf9ddNSrpKfYt95x194
HlPjRX8D9P+/coaTMW19J7mRJHoih3afHfneZdlR8qKLx/zDUcmb9Mka89b7k/k+asT5Rf9EWVN4
ksGPaksE/eo2Vu6zq5JbSMI+qipOgdONyz+XD1JH/PDRX/mQM6cOYnl1QnEzQ34v4Z/1r5VuvOv6
LwRHZJezN5UtlM4sV/2XWtzswvVtsLuto5YrK8fXXIgXErqf/146ZvBp2zNHWBbD6RvR0JcsCD67
LL15/dpzxEWJ5rvu5SGw45d+trcI5tYWk2umf4oyctPo/qSLIJv86+TTpopoZMrTV/1HoKh7F44U
U8af+hPF1+psCet9muZXuknzKafeWD213XVwppe5d7+DrL5wknphN3DzFoDV2Nwo8lP/fmzM6a6/
yYkn9zXe4YUJbugaT1E7vpDp+ViW6ZYb5juRms+GChUZVJeudD+Ja2xl7iGGH3hB0Pyj4rvdVBdg
07t+T85utdV8QsEnss1nNM3Tqxgzmm/+oj08uE7y5hreITTBi/jPWHz+e73WRfIqzPE899XJatxH
qhBRvxbfrlP86d/Dpb/GmziP7331n4qnZw66L640rlSvn7OZ390Td5aHZx3uY7E1tIp4do3JeHqh
8PFD8JEzXP/Yq2cRTXdaJW9cdxsWban8dwzRf6x/38aINOgAkoRyZE2ylt+fX4jit39/Tt8+GNNr
spi/aZfcGCBwzvuj/xb+WH/wBL66/iEKkzNLfNz0yWvuFh92ar5X/FD00iftLe5U7QKMLNQ+NI+0
xA3D3Q3sZ/o9zp1eMFJ+8SJD86lKNwTcd2HPfxFwxnJ8UiP1xuSXg+buJuldv7xsW9+y1k5ff4/t
8ANJvJq4P/ncqFgeJW8O/XuCJ2jiGLdB1puBrBnFPXy1ON8O26pZTkHkbxzDPHUUWHlRssvrbJtz
Jg24seeeOBaB8UqwYl8FzRPrj6NnLZsI90KWVpwqMbjzZu+jahflw08qtK062M5+8kZ52PBgWO5z
7NFR3lYnJ9Aky9hc5vpjzq1fURqck2wei+2rdOtvr5dvlRP8HebpuSqpb4hufpxuTR+9rzu95pQT
2QVeHCfcuqhHIpYWVnLzlPng186K3vpd0JUfQjW7pZN7Fc6HjGRlhUuFwDn8mRVBWJurQDLyEssu
JFxEjmUbj+5xqvgPiDoFtOR09LiuFPHKLFY8G1xqmwSewvriJHr05R8xENO/PR5Vvu8DKs4X79lk
kSfLTXrhJZGdGaDuylgcgX2OMqBSjEH1aD5l5vgQpx4B1d8W16uZTbfSe+dTnz132cblPDyQTQn9
5Ogm3dOYTAShaewyu61pq31KWMZkLKnwgVTqDdD5ODfVI5O6s47/xaHNbj5+tWIWyHZFWgp2sVz1
3V92qBwvPeoZOcKQ9TTN5kDF3kGSt8BKThWf3Oivsz5REks0o+RIrv3QQM3YU8TjQB28qaDpfpuF
3ndOh5UvspvI1RXYgMhru408nmkswqf2uayLS0gIET6MZc5CqjPlT5KwSiAn8ej6BImmn4SfIjvn
iSSmO9LQFxSidPUMqzYadKCZnicnvyYljxt+u+KjUkbFNwOOS1v/pDpNab1bXBJiz8FnhqQJG/hT
x2hL+tFfd6gPHrMJHwWKYoDWACRFqHSO+uCa5AkL6HBr8zibzL/5EB51unIMtnl0sj2iOX5K21Px
WLKkJKfBKCGm1Szd2EOzNvSfkn/eCRoyy4py0Y5NqFxN01VUKHEDuWMTjM+fHy/+MMn/yDuz7kaR
NWv/Is5iCKZbzbMsy3Y6fcPKqRiDGQL49f2grP6qjtfXdVZfd12oJDRYiYCIeN+9n41PJDVfc9iX
LYUDiUYXuiQFNCpjxD7zqUuSA3tzYwXOPh5jStjewdLyXWRM557ibdB4e0xSw7hsICmYrti0I5Yg
Qj45ippVbWar5lom/dqLx1UdgL+mRRPg4XZDbVkO3iG0g3opTAw6/b6Q+hWD2AES7d6qom0zVivD
HneKsLGWMDcxbkAjLVCYrlO4Ocxa8OmvxZRsahNfjoVTKV8q/afHGtzmBOr5JwUtI/dPa447n8mm
OlJXkKze+OyJ87wHuDfPl+dfgSQAiv/1qh2nFS29Z88d3rS02bq+fvb9YF3AA/cP8WRvqCrEFETj
516RbGnlW1b9X/NoXqpFN5mKr0nwnCBl6gtxcDvzy3AN3OEJZf/XgII5q6yyB23vbVz9aHPqT4B2
62Z4QUsGoFM+9agLyposiPJLVmV7+CeEAnmnTNfOXG8SLEI/lEOpxoatO4nxhkCeJjVLnrkzSurT
fIGYj2+fKWda+Id5wAOifgjHADKmu6+BIoTkX6qg3tYchVH97KXlnJktz6HByKfMq97EF8Iyl0k1
/Ah0n8byeDD41gVuRculxSxZodvga8jiZbnq9+kOhwee22sVqDsNkycj1bgE6mebRL+S0B80uIuc
qxOpCISDjssqpMAxbXAbnxVA7vlpRvQVuYx7F/KBgf1FulxNZUgqMkIvJXAQslDgcSyJ5an5GeEQ
961YO8muFNqZFckiOalgLceQKkd0GZxpi456XZfDJhj9HSPQmsgUUM3r2SWEe3idNdlKA5wzb57Y
2YCCt5yaF3rpPReDWXLujN9nTcWIkBFf8HYeCIc4vY29fBobcRoKsgb86KhR74tuVAQOo7iGPWLB
Agl/412kcHeJUV7jxLqaXr3VA3+bRPeSDi4Btna4wUG3bilYac2zCq7TyGrQLrejNm2dqfpKyu2t
ZNiL630a2ScEnlTQYNWG3h7CzrbmqaY8m+xVx1VL0qpYhuK57OsVzqlVjzAU+Dqkp3oLBGJtSefk
0BhXUlDdgtegpXtPR8E6RCcQHZMPzGDOfFD2CtveW5nwwzHBi5HIz6s5ViyrxCdCOpdf4ik9dAKl
yPf5oPIqQM8Iok177w3yPEbxViBHSUbnVwJZUKc5N8C6yssd6UObx+pQtPeQpUyaWe9VqR/bONpq
xtcgiPYCHnNpU8czTyOHSs4ikeBWLvHfpK2dm44OUJ2dMyffVXs9tZ5sEweysHfWHBdE7jxvlDvV
YlrjsuMG5PROau8SRCkrbz/vpvaP5JKBWXLZeSaMXGvx2OX8rUZMq4CmHLXFVZcwUzBX85d8wIAS
f0vFYcGx8tGxzUqj7YClkgL1JqhNLFFMAvh/EsP2V8PGK75mVkDwibcftPBmCuva6GLjRf0t1rpT
heeQChnxhWBH2B4TxuwEr9qEEiMaYXIUO1Qyi2625HU6pYRyM1+Y+67fRfGONST7pDo+rtU6Pzpg
T0l1Lx/Ii0n7dRehoQVOw94YEzg0Rb5RTnSyS47gPt5CuCapQoGvQqEUdxvR68esdS9pnh1Ss38t
acOlcxC32e1TlsqY9BmuzWME2soHrhQYiG3muJyZI5Pbl4zWOFrFUxMTedtMP9uaPCQlqcjEX+Yj
OW3i2WNzncrsrErt5vjMtSBRJyhXmjo6TT0HXW6u6V3vUIwtSCY8ms27SRak6hugX+VKRt9d1nWQ
BzIikxPvmJf5Bv30lkrSav6hKxfpRix3o50fstvEnCTNXsKS/CNbXHXipBFAHdyamJCiv+RudoA1
sKtHfRuQBBgGHtEejNFVfUXafQ2yM7y9pzjO90ksDzIc7mXKogfg9hD7+1pke/SyJ0n6bGLxlxDZ
TPg6M6QVOj/DgCbVnLzdmNMyZcrtTad2LPbjhPG7yVBtiUr8JEHF2qIwKpKS2BjqZOS71Uneo+UP
Xi2gX6ywSVU+kmcWra2ppEEsWQkEaOr/9/iQ/4toYAFS43+mh+BxywBo/XpAhmfk7vzy3+wQRBL/
wkrmClN3bGH6hFf9NzxEgwnyL2GD4UAL6VmmboEo+ZMeohnuv2wdeRDAXl7hOS482D/xIZrtwCMR
jk1yh205Dx7Jf4NNnn4jun7TnP//dGAxg1T/Ink5OmhWHbGL6/uWhSzTmsmzf6OHhHY5YEwR1CIr
J9+iT5Foz1zSUom3zpdgp75C1Ewp6xniWQs1wVFGJNn8qFSleJ5yYjeQfikK+5H93DUpAsNG3uny
tWevTYgEwiy9EIHdbFO9UxeNMshFm9DgDlDvFv788PHE46abouLiViDCzeAMINMllELrn6rge60m
52YmmnPrERwf/SL78tikF5DY//bz/bmP/k4mnlmvf98lpi4M14TRAueduajziT1rQWkOXTQEB19v
725E0UVQRleNjlRU8yks2LMvZmIl+B/Jag9w2t/+trAw1xkGVBh+dpPf5dPfbgBtgCY2u10bONdI
d5Jbid9wowQKsk7L0tvjZhht3BwxkeHDiBgDoZyzDXUMru3oDu99A2EyqVySPaTM8CQLccW+UZOK
gVZJDsYdz+NosEBxm/7FcLqPOMI38s870fx3gq8jOOYt9iOHtm2yO71PiLhpbPxW9irYusot7g0s
bCS9Tn1p8zw+AwYrVnaIxr4qSwy8SVifHcwgSzih/XeLnMko9vsbl0tr2U7Gh1bH6hWQYn5N7Pru
ZL167WyjeArxHVXV3SeICddRc4jyxL8+bropuf7zv+gThNmZDwrPsjx42r7vu/rn48JEBjdGhd8C
Ki1N2owV3qO23bZuZR7tMrtZzYgYyTAWSR8n2xhrRB6F6QIlsNz9h6/CteHvh+jjq2DrZM8CH/ft
z8yf3HO6gjGt3Wacg6owyytQY9x7SwzEk6rNp8BJTyO1hKNSv/JUr/f//AWs+df7+3FqmuwG19YN
w3ctWGufoENZOeqNVoHkcV3UQ0Qo6e+iBxSTNvRvPt1rsmktIuhZZDptSll1VP00VK3zQ0mUaMLy
nHwAoDEuDoPHPcrgSBrmbcm8LQrw+xfUwvHp+fThAWk+ERpCKvkTX9H+feN/BDAMupB/NuraKTgM
aVMf/vnfbX7e8QIyGddsz+LSgJbLsv79cqng5rZJRhRYwVFZ4C2sVGm9xlrYbXDmxWf0u/BG7Kw5
Yqo3XsrItVcjJmCU5d/Gsvqhpau0FgWknMg4xYzyRiPGI65b+ZIkKZnE1ZBs//k7i3+Hh3MmOvxn
Ga7LwWua4jM83OOSiwgo1XaMAdoeDm/eqJJIIIkKX0n4iFzscnzPVAB2egvAr9GM6ErWYIinb3B2
fgiVOZ8Eek0Rl19q+EGw4gdadzcV+PUtdjTnRNv6FNnYspePh0zaTnZTNjfGPTTbvY4Ax61vw5im
Szr4lNxina6BbbBwgHKydTIzvXgWKzZDFubRymSxySdPviiXMjdBCfJXDRaSteR/2Dmfxj92znwU
ez4nExcr9/OZpNgxKGpruTcFq0o/YFHd921FOcx71ouio7NtaW9KTdVuqlPoc11jPOs5vt2kAjSt
1cmJBWGEz4WjGJNNfQB33BFVb5jPg8BmU6A0zkA8PaVNX287KQnPzHv7TbrTBuyw+/GQJKaqIwMe
CSB7kz4q/WXnpYcjiy+uNumY2MO2ld9pjmJmtfx1V2j1my0CH225/fWfd4nh6N6ni7fD6hStEIOQ
4TsO1+5PswKd3AofKLS5h7laH5UFG5PSWLqNLbV2rNSEZWUcHrzt3PVhdxbpocFdCDoYBLeYdEpe
Y3IllOM5dyfyn8MDOru5ux6Jp0CQSoILNUQnVKlD4hTmAk+HzA+0b3BFhch34TSnpKL6UFpcfqLz
77t6H8YHy5b7xzbCNFt6hb1szo/HxqS2uRe2h782Pbb7w/PoPw2EX54kaicIUFHFKsZASsWm39vN
JENC9njJX3cTp9HpHIJ3fDxDXPzTTFqlcVV45LJL760GDriyiPDaPx5KoqiQCUTV5fEwC+IVw+1r
IUBadjG7EhS2GjhAuAFu/ue9ZHIpwVlCDAf1eBEIonhvGB5SkSDeBvZ7OVLXLeoieU1xcuN+qsLD
42Ee2PrKSzJ92xsunb/C6TYyJUf78aymen2HFIC66PzeWqjsiALfmAW71lJ3FI55I2ludUGebVZa
9abORX0DKdRe0aWc7arMDiwvohdb03QavyxcyOOiFSBr/copepgqFb08Ng0yvaFkrS6jB3ihjhDN
1ppm3LAApxuaGiwxmSFTQRMKCF02QBWfn87iaq2103BhltMds06+6fM3wi98AIBcXZTV7LW6yd+z
KaTaxzV59XgI/BhnidHdU5gGq8nZAdwQZ/zu1u8b5Ocdqv/uNfCkcQpGSJ8+sim4WEGwiytLW01Q
TyBWTsFNhFpwm8yh4TpIaahtx/I8gKdHNj+enLrI5mVmo1P1xbI8tUP91HBIPnmVrJ9a7y2rVH59
bO6nyAYFBMIa0X+4FBwdLwWt7LPq1PfHI9OrqlukB8B15lRrOjZZXz0TQm6duqk1MNzE4wfD+lmr
rxGi2uPjZpyCP+/9tY04tYV0Ulj/Ez1cj0w4NNFau5r87GsbBdaXNnO/N9bg/WqtN2rESHgRPV70
dpo+hoSCbYFh5l67Y7jOnAaj65QhKojDQ5Wjx60zq7qSQGoQog1jHGt/CYdouIg07d8JOvQwL7X+
2pwfVhIDYg40/VoY9vMoJu+shdX+8VybNMYu1U0KrWZHhGaQVzvMcqDLnbi8IG6PULGUa1JqzHs8
k63JixuPPZlvaT0lB0lyuKo45wcHwXdR+vXvGy/WV+iuivM4THIm/9HkHsYtaXsg/+WMnJCVbA6/
79qIK9ay9d8rsIR0/krvtcPB5MXtu68f7Nixjwb0thOmtO40MmQdLWCqxLuenTZjVJQQUwZzuJlN
d9T6Uh1Q7z+SMbd17imIi2PDCN8v7BJd1Zw2XzjZxm7Ez9IHyJw3/jqnFTYa5g8AID9a7H+ASOzs
oqU26pksARDe9PcQYxYGFW/nGx4xKDQpt0kaXFtsD0cmV3/exPM9IXWMsz3w92VvxmDJ3cCj0LAZ
urA4uyN7PovPTdjqa+E2UGm9Mj/Roj9Enpxw+cYYOA1Keh2UxaMeUMWrDfSmUSXPBUbhMNScnVft
uDxh+MsCnJxG+NXOSqIRUT8gZNz0ijlCpCTUpVCz6HBam2hQ+NFNgsc0NPh4PewjZL9yhxjs4o+4
ucmiQzI6mNpJJ/auRMxN5kujnXzSw/emM7aLWnjlwQ276mDicW2jLtoHvaADBkGpOlh1OxQ7KyW+
GaRFGXQklory8HiukOiIfz+m8eHq68dTjYrK+Kf9eMdjw+MGlls33akhVgcqKNZEC4SP+X33sfXx
+PPH/v4U3dM5cD7/9ce7Jl/vh/e/fVbdNs8xcLITOiqbdI7O3CNCt1+stHqieYYk0p06TJ6tfSZS
dLrmqQHIbH6CGtaPygbaST4dFcnOvdFZmb6VhL0sO9tEEzliX6loeqDHR/lSlPWhbyIyvBO9v3e2
292FWe9yKqKAvHhFNAmYVj6BA48nGafrJzeaYBl3PjZMnMgUlHBYEiwQkphBtN/kxpTy6mx8ZsJR
X1AUH0RvD8+PGxtipOV6b7ifQBih8Mx1FXwN0V/jTrOb4zB17rXSop8sbw9xEXrvbu3+ytIh+TFY
8gjIBP6wUX8Zi5Y/VUQcN7NrALAjy/zS+eYTFr6whTS+yAHjd6tM995WE6b17lrh5CjQT7w6UVW/
GNMOp9KQ2e8cQNahl/hhBzfy39vAxITRhyOcYMAiJdUZAtMGBtloFB+NQfoKdTyyXafCuZKvpRZF
G9ofIuihtWc+DCaUohi5akAXYzDudKOM0B5wQxiFd6Kwt+mF2HbghAZd7xHoaP3lcc9oS3XJ6Eb3
Ezqosu2/mk0Nt0830ktfuki3DSO4Z42b7jsTitKqG6zhOEptYxlG+aylQfHMBA+MUJzBfPbL8vnx
hMss2qy19kk30FE2Ao5e2hblIWhhknCNGJ+t+Qca57fS0q93j4eYOphrpuYp9lWCxB6bt0FK8sWv
JvvyuPe4sTQUjkVuYHAr7EtnDClgQBESnmZ4hGTOG8V889c7bG2bBAmE8sdrH68gWYUCw4Re/fGy
xxseT+hjSpgx+4OqtWFvDdaBLs6gXRkN1qHQ/FNty/gILxS/cxCvC06lg9S2Dhdpgoh74zA10jjE
QWgSNsvI4ERFfuIT5IKENpT2MpHGHKgAGtzubxQExr1k5nLJ5034AvU2USdjCPWz64QjVmCLLmot
Y4qxoocpLwdUsPSqsrSk55Jfat8OEYPoYhW6rkHsgQkU3mWN2fv+i2fMQaAFSoSwG79ZVlUd5Fi+
q8mOVqLpSYbmQ2w+tvDjaukIdA5YmjhkYRB6LmD/ZB0CUFrWBXh25dElkLplPSPVSnZZiwarrzvg
Ym70yzHqmLw/2Bi4Oh3EiONEN9iuodF5UoHj9RukmotOq/KDytW6KPASCUNF11+dTf07VsZBnycr
j5sCSPkqayvO0Xnu8tgmkO6fvanf0NP9c9PvJz1Fyzdx4x2Kftr9OReLvfCKPx7v+uvFQIevvhn2
xzAB8IbsmxjGbEL8azrJcDCN/OIhOjkUypAHR3Roxx53oySQhzIdBrl7PPZbE2vZ4+4Q64g1Hu8K
TJcOsxbz2scbYimV3D2ecnrDq4+PrX89/7e3/n7p4wNbCg3j8tNLHw9J0ebzH3d/f5fPWx+P/+cP
+f1HPv/9mOLP5FvBXTCNXVEcaqGTkH6LTAoVLQcvKHIN1RK9K6W1pJEngLhi7Ydv91jZ0wDQT9DO
7I2JKqO+UlG/UvnEbKjRiXdKsOPHtEhDB7qdaIkgjLxXQwdulwnoQWnwHVJCvE8neDaiAdKRYD7q
5nWYnrFkqtE4TpVxjZXfAlGHIBJCTAE3FDq43RuN9FKDVMdIB8GIw7Iq8TiaXAkUX5nZ+Q+843gR
FZzFLgT0X2EWYtFBfStEkBIW/pcSuoRA+IOarmyIvAoSlvCBcU5MOOrKTYtN2FDhMDL92Ndpe9ZB
cpybqmvPieUS/aOFZ8NTd6e/eh7ppNROUCR4DQSQAdyLmLToqXMwhlLtkKt+bkVDbtiWZSu3Ri+1
pdRgpeFQHyifMW8DRRqeilHvdn4BCimJuxc8aISvPHCpKtMOdYzsQQdnEhgMfU25sRxcRH1m9Isp
E0h0mdsSmImgzHd+VPn43PTxzhBaAsjQxNBkTRu7dH9qkBJ21tSaLBlgeGT1vmUKGCo9W03GgBJ7
AKE6Yb7tw+lDBhIGRZNsvIGUUd2Y+1T5TW+Ve6RST7+6OZBO+mWw27vd9HATR0xmAGlODmwk0nxp
kqHehu1ZXUMzJrS8t/RDEZIApRMenjgmiKrwp0trenZCGpLEKd/koNG0qHj2q8he1xEws7JH812b
w69gNJ/hUX01BAwYn4wliJ35R1rgIhZZObMjiS9IbZpMmOb2oC6SjSbEDmtifyfGYoTkViogQyzb
nOc+n54bumhV7EDkq2haBwGacuWbeCZ6FFLjsVMIZ2orX6aSHC1Yyz9IMLz0hTTWU53F23BH4VXb
VUFUUkfLT4aUP8hE7VdxiUsd5ekk2vbIpXyHFBF7dTGHk476JS8IMqxieG/+BIIgIVvLv+eQPFdZ
Uf+cZH9qW4iKYwenzTLDnGTSiQTcUrNpow3V1mziH8NAV7dv1bC0wyPkBW0J9pUWq2qXRYAlTli9
u87N73qDJhDRfLKR0zvRQNjCTWrXDtbPSWcH6T7o3kQzAb0hRadLjdY8wM0qo544YZkGKHYWmutt
rMK5VSNkRRXEMSIKAGheaR4DO3sRKhj2U+R4xBDII1BxOsJuQ6OZQ8I6dOy0ZYryErIVM/NE2nOW
yGnMzWCd47TeNqH2LCXHCR0dYxcYFnZHerGVh/1FDEmGJKjc5CFuvNZFje9m1cLIvbVZcza4BZb1
3iKTRVU01xsvh7WkiwNohhSvfxC+05LooCSHR9MOq0XTZslabznxLbP/aeCgJX77A2LF0ihH8ksR
EXmRs/gajDCZm5IgtDI2j6kPCFU21CAtCXQPTvNX30KaR5Udn38UvE1t+SuBI3amjgtoFEWyQ1QP
TQDoRKndAqVn5QOZkyidPMHebJivtR0AZqUox+EoaQ6YG2Z3a9ooV2+AgaWbnX4Qw4085i3kR06K
gsks3FCMsV/tdErBXVblU0wDukzG1zan490DIigpamCX4Syy4CM4af5FsYRGcEs4IMpMLlU1oVBd
2XPJEAqjLwu8M/WhiD54c0sY8BcG9c5jDPIdokyJn6gdTwnejhebhOLEL84a4XPPWYu8RCNtDBox
Ao0GnQHAhWIZeh2JzZV3jGl/JWpEHjZPCIvKIwpGfY8Hk1HabmGrhrJlsFkkEqEh3aJlStbQlilx
cvBTm2mH2Kh2pFDbip+Tx/WnH9vXhMnQr37tTzuikMw7qYCTlpH9UvB3cK0EmybTLmUDfLVzMvdA
TBQ5Z4jfgwilHdPAZMdVB81ln3wTrnefjRd6ZcUHJg8hJhOlMOmy6kZe6mEWmg4qCtTVyttiPYbi
STDM8KOrt0onOH5g1gwFBvpf+VZnwVOaXdD/YtltTOdcKvesYwcOus5+LXIsRCm4PaCxhGkFpjPd
pA4Hp8G8vEtn87KLsDQPuphTQx0n5ktLy+d457fbTJ25ARq0M9PqW9R2zakbM7LWTHfXj82XBKPp
tnbLI3MajC303qg8Jy5ak8KBmOpZ5PwkHznxoYuWBeWisqH/jT3XXqfqbCp2CFtUgvA9Tvp7Xahf
mew3jZ8d6wicLdoJZIGBg7YpBVHi4X7Noavj2DJ6ptzuV803q6e+dcG6uLl+iZiGLtICFRoV5Itr
W/pbog3BhqgjuU/blhZhe1eSeD9jFCeJMXXjjM1PohT6JeLXlAJde+nM4+AY2R8kt5ABZLJe05tL
0Vkm5pq83Oh2k220FPdxUWTupXTUz2KM3mEk6l9gTwJYdPFLmV78mj67MYo6aBmS6fl47VuTWkKN
KDF2h2OXEaZEBuVA9WJWOjbYX1j/T5gKkQW5xXQcDVdghKoaRq7K2SDGgEJsqb0adST/AynKkTae
XbQ7RjYRJRa7KRQDj8GgTIoNoIXsFgxMyzXrkFZGcUBqZSilToONyh0//dIJcak1EEX2/PS/AJGJ
cw6t1delvyarCJ2ggW0pE5l/QjI+O5Iz7Rib+wEH3j3LyNx0regSug4C3nS6DYY8OnH7JXNJfaK3
QlmnbU9ZVeYrqQuL/qXTHR2TY7QM8utoJT8DFt5RMoPqq9g8t4Wrb0r+BpS/GGln+zZNOsBXwBmO
D9qPAEZnz4Bu4ZVy+HeN0NPMwCh2BTCVRdx6cqE5GAkxtcSWOKA2s46ekW1D6oybUFMxLjP/I8e9
L1s4D7ViMZe0FRUUHyWa7D2iLJ36XHfmTwa7tRUlqLi6CUUl7ls1LyqszPvzRklA9RyHbPx996+n
jP/3osc2X9OZUv31tNsryJAJp9+nzy1sMwZtF31roBWee4quh9ruADwQRo7nDOGz1QuwRfQGOtV9
lEyWy6icf+jpO5gCBiU32rj1QNGKjKCisf29i0Gy8uW00F0UZnpbbOHeI9Wb4CtFEEFkSslNR+WV
NgoSOFFvlb7OqjYh/dP7wGv6PScRwUwdqIXanHKC4MvvSrXg753NuFIrBPnTUosaZrka6MG4rDQ8
sgkTr49UH4HG2fB3/cK6utMXJBUkrzgd2qKg3scds/LCJb0UmO5TMIgjpZxrVXY/pRFveo8rhlm/
oZD0t14Loq+e2jvnawxlBe1V5C5wDFdLv9WfAa3higQUTwfCRZo04sMm4D7CM2T0eOL0Ym0MmreG
lUVbwaYGFxq4HoYebSsnyTIXOY2+qtXxv1LtHMKrJF+ssKSJiND97o8YsZRfYsgAQle73wMaNMum
d1CgR8zni6Z7QjZ9NThwPaXj+Zlt7klwJgXKpC6VtcaIrlo76KynV8K1jfNUvfhd3M1pjcXZJApS
zywbtSlesc4X+1RGT1Xr5wicOEy1AdX+fOMMSbTDRLyZaN3sNSAy9OCQiOLskZly7+ZUbCmNA0aV
rn3LITTPE3SAFHRdbhYg5Z5S6cDEfhf5FN2HIHWJMzwgshQr4ENYhTqfLnk7rjTKNn5t+zt6z28Q
zMpj00ZnvHHdvlY6Fj7gPBjNauwgcvoGvLm4mFV4ywLa6gFlR4SJ6P6AGYjcuwEpp9nkx1vDxGcL
pGkRaCiy3CYoFoThwiIx9D+6tLkNJXB1t3fHZWwZpIIks4PB4XhWMEeIAOe3mWx/MbZorMueyLmm
Pkrhuwt9EPqmiDexS/scwXuIzOa7EzuKbAvz1lLVvvp0WE+xVAxnhFLQo6RJMVKudvNYbNsSrbzM
vjkeS+CyVtnaUi0IhOYOFqlYIsI8T1gDMHA6T6Gp6o2t2eHWGx2M5ix+KduT+jG0CsdmthbwCBJm
zRg8GeUqLjsLy2WKw/kbViV0LcN6Ca3iZ8azaZ1jDMhIstTlvm+RdpNSuSpril8pUJ7BZi6YYfLa
dOgf/Qs0U4hfFnzaPuUctSfoY70s2D/MZaISnUhY+9UxpYxaIkMOeoDQXsrBGprYSntT2UvNi7b5
mOYHxn8gkpC+4qjjHxQ5cxgjGXRBykrJ7cEsOFn8IxWomKI5JWdW0IxZce58uOG9PlIRCMlFshjg
Ug24m9ckwL2UcLfhwBeMcZ0PGBcYzWLgcZXqlmFKZXFqVxFBbvSO9QMlh2+jAGke1orWEqdjJASF
shSutT2528z2NjXNbi6U7gSLr1LQgViqArmBkRaad5x/5bod1bl0A8r5gF+j6Q9qetg/VEPQsy6+
4456ifsBbhuF34U+6R9D6m9szA8mi/Q5WJSpoNdwNRrrawGStp9p6AZ9vUXuZxG+3uKQ1zHgQJN6
fRiew7EGI20PwRooHQONw7BdTGZMBjpLwJJAWgDI1SLAkoVksaY2TP5HC3BBJA0ZHQpUtzaON3eK
OZoZCkcyKtbDRJMrcKPdhIEpR3S/iD2IJ2CorUXHInhsLUIcErwgdR29DR0f62Bd7vu3Rh5lYLsr
oZXM9bOORSgizMlZECw9ggKFogazZkN/bh/GlBZiZ68Vw3sLqnWLpg4E0ZRfwwYINAs6omlc1qeN
BklKGs4bsZgbzW3uRafokEyw5bg4LgnOMBaGXX4No/7I5X9FSTlE3AFGz8uCU1yTZ6zN/haSCxeh
q7h6YRZgIQjGgqVIKXRoo6j3cwPHVJ6eNK0/ASTjeMH1Efo43WG5YQjhmp52iPubaEN/EW0IzJ9B
WceoTp5FIDfQTCFldPfSAhPS1NUWXvOFNkG8ClPhwwClN5DMKpeQiS/hLnqffeEDX+AnMUkMggvR
EjTaFMgZvysQdoWvQCeZ7+A0JJp62gC9g5ak9ffc72nxNjtiiq/4DVwoWAxRnIJIOWx8jR5hVciX
3oeiKY5OwUw1tMgQ1lUCy8ytFQ4RGOyZqSEnqcunLs6go7TWLWFiYA692CSV96778Z7Q69dahvdS
02aaHk7EHhZCTR2Jbh9tyRuoWWOtDN/aQFrbhD310alxvlUuGgC9CoeFpH21KCuq10H4U49gXXSq
cQhbH36NzAoIu2q46Nrhysbln7EAIIxiAOpeMk4MyE4gN49XkZSMemivoS/9Ybgtq0ar3E0apVSo
jyWjUfcOubBaeKkNz4U2meOEf4j6nhscGjCqYCpUOL2HTTlpyEJaS1/4AfZWWyJW1w32w4ivBSU1
4F1gP0WV7J1pcg4yEbtY9GcQN/XSVMW0FZ67RlhFQ2aS2DBoI2R5A2s0ovBUk2mgivJGGtm31Ocf
VubMCKvE/NAwpVmsz+gxLGTR/ohERE667gLeKPvVwKI1b5kxKximlAyS+yxSI3ngG4ijifWGxz+W
5UELsXaK8MdMUbcbchdwZo4CfhJiHyjrh57yvO1jmTa7Z5m541EWxdaxJUg8mHRcalmY29jqcl8g
9Q7jTYM/3a9Cfy0kDE2bzmIQABAGEH8xTIrxTVzYu9ALOF7L5rX11k5ljStwgyhABRWW2tafgIHp
R1Hm2ZwkT5SIf9MzY/4lDP6pCW+VjfHECeFTrQfVAs+uzJmdYVfnWJwb7kKP3gUroL4HluTGBKEq
QZV7jm4LQZIZFTy8KMvWLe6nuReJXqeVuJDpo4iZrRXrUb4F4YAtscFW10+o+jvQebEf7WqxtyrU
GFGJWktndRtMprOoASpGlq4vyZZbjXAPVg41XKjPXNSrir5UUV0pMfN1wk6tVyw+9QDCJ8xjsbaK
nE50GGOX4XvJZmBOR5d8TbAX8ekEzCiGzbOWR/upB7ANmlpb5l5ircBAwtAVd1npsJ5cclQNyPy5
MRC/ZDDNg+NN4how7A3ljnJpWMW7JjkJspKvRaEEuJA4JdLEDRaPCYEI7Z18ig8641wgnfKXGWH+
Ui3kYEXFDWkajVuG4rxFWmpa1YgfYAuEzjwTEHSV0+BsJ7gCxPqWI3Dz7EXqsbNCt39IU+kuiQGo
U1ut0vQLEx1EQHH7ZKh2TiV2CR8hKbfKCCiL8ghzvwYRPeicD8lC8DLXnoTebzTqriP9mKVMdYMi
tQGQPJXfLYcUloo5YSoNtdL9/GddU6Ts2mZru/r3ZKr/i6Pzao7VCIPoL6KKOMDrLhsVVmmVXihJ
VyLDzJD59T74wa5yuewr7cKEr7tPX6ra23lWOhyL5H8pj/NOMx1TsIn+3CrQXYLqEFsCRw8SSj7G
4DgtDZGchqPLIu1It29dRmdSEMz7MIZMOXN1fO6ADbft6F3TuasghTnbfv0nhrzeEzYm4MlkisN+
uReChcQdyQaDWz6qSWHpKohyqbI7eEUZR4sNXI9mZ/xNja4YZDAVzayCWZUz3Vl2dZ+IldWMPXof
AsMtajGdIEuHUyMgSwMvBqmqCQUgmyGkNlRuUxmBlfvUTPmfuzKyVai2o0NcKneIBcBzjLopdvdD
k73P5UQNUENWg1Lkh8ZJ5TaLQflwXGHpBm+LWuU3XOtnnhM04txW1RYtFronK4mHK2JpAE7P/h5a
nIFd0K/41pnzGHVIYYX/FRjyT5GlX4epL2kbXqc5ZDohwTcPPcad3Odjro372GWzyGiV2MZVsvqp
aVIxaFjALqH3YcpzsRiSuospfopVrqGf02oRUK1jy5xpfWEe+YKAqJWMj0LvkiVmjvwpOGROrBGu
uPHIkwzQrbBCuDKylg4cexG8z0F6twgyGWM7PjODpwwhVeRNsbKK1gOd0nyORXVmMsbm2r3YBafJ
BfPvfm7bH02BNepNcfA6Fw4fBHqKllyQNwPD2aLa2wXaj8ws3lvAhPmsD4KFxa3Y1oIGHpGVde1W
GYiEoqmmo+Q7I5ybQF3FjkMeM8VjPjkOIxZawU2ve9V5TLtC19xppygPC9c4BeiFxXAID/AL1uOO
unXSfWOZaltOLG5WfildiFNYp9mMaeAD78C9b+LN5r4MubeL4M/XkbJ9loqEE9b45Spa7mQLEHDW
5mPtEn8Wger3FvnaPmy+qty2UA/1xaqHn5z5Yj1Kf5O39omfGFw7zLT9VCVsvUWIUd56iltaVvyJ
HbKsqaa207ZlCTg2LjYc2/VpoQ+I5bXMsZVSUTU8ToEG5qvtOzcpH12dw6oPLgPSzsGmnxdGcCmf
lyH+UGFDm6LMjkLPYi/yMOHG46PHWHREyWxciUmMzGo6snZt2f0wQMxupK++RcE1p0XgPwhfXEc7
F0dntH7Eo164v88+qJQ5IQrb59kELB/JumFPcUNsAapy1tqujwS5Ge+Le/Jr8MzTgJ40BQydHXwr
QJ9SDmXuESQwR9xelTtIU3jEmL1Rd01d1xaS+Htbi/feajRPMod/NZp7ZxJfZbrgT6CblQ2/fUo7
fP9gFzzlYmefcMcMGuF3WwDUPqXcQ0VPgwIoLYDzinYOs+EsXcZ8iwsgsWb+RPROopwjJgQkDtiM
tBigNDjeCsoH8YgcTew9mvh0VYZvg6UUuga4PTytO6PMKDg1m/uqTjmp+pcBKx6Am4EvOXUe+fN+
Z/rjgArmP2GSRNAIsQ07LpKUtLedob7QjqNcp2ee9Ls+zsFFgzLYKBsdxMlSQr7ZTi7O47sc9bej
8gjXPY9EU31WAxCGoiNpux4/wVNCkcrAzygTfHcFZCjthhdCcXUUihSnAdHB7TwvLU2LfBHGWi1W
hPPvlBv1vpOdFVX2vh0Lfy2FjrcTjxHhXy7BIba+rQ/DvJCI8r7t0wljSdDz4Wssg4d8cJ1Trkw+
GP8TBuTeobCeQpX8WVkzU3IG+DHh0c3YvQ6Ze24zgKdeujSRfI4DGPUFPXkZhKEj3E2WPIdHs1yO
nJmZyiApNN7wUAd034H2HMjOUzdrhtan2b6WM5t1nRsOuDaOrQs3JQfH5hZjNQqindxafX6jRk2R
wpTetQsQK0NV9c77HGPkH2W9ZvVMiCKga03FHvN/GcQRjxZ64crFSgmvC9flridcxaiBW6EreF9o
UskizzHeW+Hf+HmmmQitosiSBxEg4fXiiOPyPZ8AogamomaH91EWYDattmARiClBs0TpHZL1gpOE
4Y3k2A6w1zMXeWxCn8v+oOD6NOnBBsS5SXmpY8w5eJjoChACVw4GwT12T7oZSzty0+IxVvF6r/3r
dMgmVudiy/loP1k+pe3DW5iP1LUBOGpxhuwYS7ibUaOZjCs7n5FXRNuZl9n+JnQ6/IAmIVoKHrLc
Kjha4BBU8LDnkO5xECqwEmhDTDD6zk3rbEggMcSpM2QCxaGqygjNOpLjf2ff2YkqtpnPtsoAba8g
+wPnZoGts4YLfo9gm619WwNt31LT90B9AD2N9QRuIqAN0PQ5SOn46DQtLqpiTKOyIPFoTpdg1fO7
HuquT6ww1f1ONO07cz96TfkUIMCaB5TJ755RwMGEeZrMdh8RUpWbbmzaKBuZck7xH6WBZ1Gm84l6
jc9WMzFRE3PBXqj3oKNsuChDteG/vyRLeV/OUNORF1yiF8DeHFompKd/F4zV3FcDMg1ZBnA/dUjZ
3MDiU4BsmxqucnebuXAfcFHc6jD8FdwOU1+0h6TiUSsX66WpUfQxmNgY0RbOrZk8pzOmJ0LHZ5a9
CsVztZRX4+X/McJiMp9LDBY87bfR0lx688MfXO+Mk5Cu4xK8sgmnKbQpFbaFewjEyLE0D34gyK/5
BcFzwQ0cKZXMwhBfDOTUJeOr8jR3y2yZb9xuAIs28O4b3rTNNJEkE9ZEZXCVn0bjpjYsHDmF/2wI
1guibfeigpxFK4FitKjJKHsTgd2xBLvQzdQslN288/j0h4VhyZA5mrsR+q0q7pwUfwI29R/20B97
6tp9Wz+4g5OwxrL7igpyrgXrmjPftnd6LrAORv+JMu4K8zaVAOGynXGHMXimNcz0m/sgmPAgSM7S
lclnN5c42FzQsqInchNwcj0iFucJkEtzKdJdw62OnkS6sdqSMwAndPlGuwT0ZdMlvpodSh3EvMjt
N7z0Y0JoD6wF65+QGu+b/YHfOI5QivcjPFDuNXYBI3+AGgHCN3Do2/JU8uy3+TEQ9jUdiDrJt9ji
98y9DOiG194SFjaYZU72r9lCAyYOzOCoWE6YMvM9I+4lctqjyJezQG/FuIpxL+bJaXpufVnm9duC
s/vWGEEaGwmW+zTXxypleoSnu34ghAXegF1EBDtSX9Vdt/COGyZGZoP43C4DjRR13HrXiMum0liZ
REA6eCKJTegM30ja+qgsTr9b3aiOmcbsb/iB5rI/zf54lT0s+UyYl5aCYa5e2a5KIPHocTXvekHE
iczfN7n7rv283EkLfkUyntRCu0ZIgNhzJ2LzTfHi0FfBUM9ztozs4PwI/+ziJJyclKoH6AWEp672
WP+FNUMbaS1gI4pxC2tpijI7/JwWTlwG8+3Cnv+CQd24lEPvGlN+Lu64x3NA808/gffoFPmv9h7m
PSuL4tuamgyKQns3hU6zC3V/pWPid85mkAwNCP+EXAvQemPvixC9yr1jfwxx5nQ/vdRXka8GNV7p
vgoYKhVLxZ9AKXEBDIFwBvMYSQekOfSr1EC9CnzHN67ZxsYBYkgBrKa2B1RDmdj1ZnTFA00ey660
gGIPoj23KdO+eTARn6i9MHko5oTiHgz7ZyxSz/bwITrWZz9p9a5zaEFyWjZfVMlNt2BRIRvxTecP
qAIL3rQvms96odY47pY7WSO+1t1Y7DJV4g33t91svY3OyBiMH9+Yu3sTCoOgY4WB/oibZXKe9NqR
65lwDvN5b/Xup55CupH5nQNTQBDNzWPtOBnSOzgIUqdneohgF9K3AuERBPWMFX1YDhwqMUino7pZ
rJXbGtSvk1v250x5FPsmkiWCMm3VpPlx9o3fnDxRNDiUZViD2hol0yOaGIadrJ4S6ExHX5JAEgRG
+Hw0mPhg140jtzKn/GmXMNy6HjWoJScDtzZxuBRcyYCeN4c4Fxdn4ULpaIxk0jMeffGLsvrlOiZp
xRw5KWSEyoH7MrVhsItTTrrGFI6UdlCuRFrj1Swg/C1EMSKqk4+lEgNQDcGaAVRU0DPFls/czF8b
mbAJBsm8x4DWzEw88tHhsMxlUlORuC3C9yrxmawWyUIPzORt7H91jytlGgXdN8sPSM8N571VQ6ew
zEx8uXJFD5JRKI2q7dF2mo96HXBbuNtmvweL6kygBuN/Xiw4QuT+V7JkfOjNCfq7BZW6WvaC6Zev
9XVJyoHKqtY4zvF9ploualnLNbD0VqwNs7/GBO/AajvaOC2CACY5GytxB0ooGVqu3L/5swpQMuyz
z52DheSFR4slv65eDXyutIAB1REYHuqy+mB8cWGCCTPjhpHzq2Hl904S3k81DTkTyLkqkfx2a0m4
OcAGp6GhmKK2CRGcbawoNaUsfG6eNROWK/wDxa6oc2N56cHC+J0WJ88cDzMuodOEw0zMQ3fKXO+t
TNyS3zK/Qbr4LSbyNUXif7T1zI0JjsmgrqNh3ya2+DT8Ganb7aOADBsOr3dz1jeFiu/1RKVG7DIF
RXT5MeGjKKE4e2VUUbvy6pFS2dA1tJUl951xKV5AOEkaW9wkN9m/PQ7h/m+Bz5b36DdI/GGbmuN6
U2dCLCnt2gr/WktS4eizCI2DH+/tteiRH+y5cLi8supkG62n+y5wYUPqodiDlxxjpLsicQn5hB9I
ES/GnF39d5ZqDGy4JSKp0o+FcRRnR24rNZ9XmGl9wjcR8ABSRxdJWNCJzwwj7GFB1y4JS0nDrEOl
bpWTm2CqxmXDHFbg8GBGafmZEMLZdHzxBRxf4sW3qho+uYKBuKn2IBYemWLZyDD8WK6Qfz1fPn18
+DIs30Ai25RrVmRpnU8ZV1+gGL/owN2Fc3xjZsFLnyPwdAicVMz8+n5OA6kz5VFS2zd96nIjZSgQ
u19WhZPMd2jEigfPOvtSBhupTyLmN6JwCC+Vwf8HD82/br6fHgZ2466Ql9pAiQDOz51JfeRJ/rbC
iofYrLeuiUEslCOpLflM200w53CWK/zHIJUGONsmljWGCYyoXD7roZleekz1jMkJlI1wviSdZTqu
94tdzTvThbQo5PPoPjLldTe0U92ronk0A4dJAz7ycgA0zt2o9Dks9JJJcKynxz7nMfL1XdiyrqAn
4W+fXnCfQQYx8x+Xq81mvvqDk+/wt/AkoqJSoNGwzmnGThqzhM8yz6iUfg/O8HmED1/vclMfypYI
XiHaVy7R2ANNAaKlxfPFgC+SvVPszWFH3m4nByGvgGftjTsQx1VLeYmR3dJF0AfbDOVuRTKSx//i
uFNvW7N0t34Dp4MbZko3TybAq6PhJxwNMZfq4b1kwrtFk6m2SrK3di0Y9vKE38C//f9vhdGi+NAJ
vE8NBEnP4o+oxb8eEvSWSFlPQpvd1Az2pNk/G+D8O39h5dN2x8WXKBD7Ny7qPnjMzPo7dIPu1C7c
YFr2gH1c6H1QYacaJ6oS+II2ksINXljW3eEE3JvGWD/MMAfq+7w1wUvikTmVQQgsq6luCLgC5l7S
t3Axlp2dsO0/5ll9M8dYiTVmyAbXYzBP8Xbs3GDPCltETYpzAK3rlJutc79k7hVsKRtAuopLPzIs
f80Y45on28tcy9XlxNCiJH0RO8tPXMU/th9ewnqkrK9Gd9MDAD9zQc0BbWeagsl5IvEfyNf//8ke
h79upt3enT/mAARdHrMXW+w0Qx2cHKMIOUpeu5QYnuWYR6ubAP2OdM9ad3L1TMiFpgXXL2+6Vcul
fo/TeaU/Ov0Rms10oJZV9iWTc9+ZEGqgHnduvQnB3NIXM0Aom4C3U5F7ntLhZ7QUGxx63Im3ZV3W
cf2Cz+4S2o+K3HpKuYvvXDmzbpkedhYP83Y7vVI09gBqmhYHYlzMQqEhSk0DTvfQQa2FFwkcDIzg
PvXjbidGp98XlBYw7MED4v86mdVgf8fDId34ktSab0BxaqPs+cZoWP+yJHuqU0K01bXMhEUQACqb
BzUPSaffuF74YxBb9EAi0nqWtBOTsQXHdsWwalNgY41hgaLmDw5lGB1TFDU9OQl2b9HEHB2rlFWN
aFjPwRDlzYhktwRgsBGHODBtK5aFTgbebuiTj8BlmZoLgW0AjXyMk62ZG5gQQsrg/UndpS2DVhEk
JWXpd2nJDmHWoHgqA9Z/6CAgcWSPlurLlxSoicLYcxT/bmtSwVQ2xHudk6ivlwTPskPtrYV4TSab
Edios5cEf1E0OS3NIW92icORWP6eVh1nW9pUdio642IMHnDMklNHVApHBPv55FBk4eLpjIrGVhie
exhaOtvHeNiOvqde3dqKWV3EbsrdmlOfDzIvjO19tsRcwWpSSONARSKb2SbQOHFrUd/kBq1HOlxO
ZG16VF4zPaT+72Jk/tZyGcVgX+Ez4zFjrA17CDCxVXpUyvE0sOste9PRFAXJbbnaiO2Qj13Y/8og
+6QKo2PyjlIR0xAxiL+BKcyLDobv1GFAJFJmwRp7cNhX/zJzeas1w77w2QKPgAueer8p1VdaVXGy
qBrz8E3MtWNbzw7m4eYtmXtkK8t+NGC9R2ZGHchY7WvOtoZmC3FbPMapcxt4LXqF2f6l1Z3pru2U
rG60cX16CeLTZBWRzw1fzNSxjuXfhLUPytsbCa83Bjv8ODrEaci5zGL4NKX9vTH+ZnN7NQMw2gmU
mMEE7OJKcQgKWJSuFXDKCMIo73UYObiUbQmPkM6R11D6WDfNZuYin/CtfCTrmm+SkeHxZJ1OeUkK
WPQG7RYbsZS37mS9+hVL1TCOXDPtaziRyldcuDqX+ddo45sfJ4yQSn21AgdKoKCY5XbhRniXiih9
FoQeAR33D2ooBIOj8qlZO5eZNOLy5v5YUszLgHh8x+3/GSbTG8ZLGw0HGZZb/izS+7mfL6GrcbVn
z0xGXqyB8S8dJLyik76vhxO99+vgLHiPecbhTNJlT/HU3jB/4qHBuOax16TpIvexoaicMyDqdBcM
vh2x3NnesCqX19k1+l0nVpOOaMwNnLDVJYGAnM9fYc9IwCh9Nnv2+Zl8FNWt/reRlYcqaFEdQ492
30G/LM56qDf+ZnPATCTZc50JNycI0FcPXTzpLeC7VGwjkuM5Nl76YFEHbuzpJm3H3zlMf8JxjcgX
Mb/BPH4Zrn3gxUbLrRX2KMlz4WrzeeKVrrlc0vaYbx1MDBughw0iauM0CLQOUGGN/cZ2CSp7z9qv
njp+VIwtQGN+VOreLkvzZ0/JI5kpSYaDk7s53srJuOspTd6G2FENquXX2wXoIxhldfup7eWyKPOp
EoKXCX1/xnxKh3PBzmtjMrUHvTmZAZ7M1OUyp9z6Zy5fxyUc0FVxdIF76XFibpYxJnKgyqNZcFFz
S7IXuDg6z6IxOmhpMUjCz26u7kd5xcHgbIvc/KsI3E+K56LtzD8V5LRkjKSeQpirfZdzXHY5A3uU
FovKXHCcpC9BG3NwN58Dk8ayPsf/Zpo49xmBLLF9pHHoPAz1AXb0oznIvyF8FFWAyflbBeov6/oL
5H2BDbrARg0Cut+F5Uo1bMhWNinMulXLVq2ic4QPomlGscf2+uHdeB6eKUxk+6KQT8QPj8J9SQja
R73NhN+pBWgmEiUgEjfuPFsgHOzPMOg/lIIOaLnFmQ6fJLJTi2V8HCNktc+EGFnUz6l79BFJZCi/
RRB8eVbWRwBGiT/X869Zj0dQ42iYLWvnzLbmzL8wIMwtHjpc9aSL8f8k26GHHsjEY2RKpWp6Jfs/
gssO72y26p/dLye+acPRL5blP4NLMkfQJPId5PcSbzkLqXmkGIzdS4SI8QHcONt2eD+zLSuUumgL
5yce7keq66CMgsOdTXaM/g/eQL4VFhwLgnX7GM0y4pNetg0Lw6gOuYMxcDQzTvuUerRNCsCoKC8e
KxY1XK0+WAq4lgd5E1kpjZRpI8fVTUWGCIsDCJIX6hAEtGPyozftTINgEBOqAMp9k4XGMbG4BcDx
wpzMShInyMr2QgsC0+Sqd/8FJv5o2g9ugEzcxz1PV4re3wRaInz0T0GfOFvEe2tixFbbUOwE2Uh0
SIObFfH+AhbNrrSr3yEGco8eU1BHe7Ay9qDMYgbSofht4dYVIzYTfhAaqX7Chc00CPDI5XT65SbZ
/SblfMeQ0fAGKnPBneIw4mN1+k/tBIB81FXC1j8yaa4Pmik58qJkkiFGKBkLupxmypvhmKCGN8aa
Eb64f87U1iRY8fG6jf7Tnv8I1I6kFqreNuk8alEULiXGYFbBsUO3CdRFhezjNsmTCBMCYEVk1F6B
FSh+qALeIqYru9QdCRx2yJmJtbzDBZ8xcKrvtvPf4JxQr8uxbIfKsWPq+8+YGTxUtU8HfEawKB6q
o15QP/J4OJdJkUeOkVSR3fUYQ7G/dTP7W0tcQ+KLIZQxUcyQTIeYZQWnTHMWI12kemGfZFRNcnL+
LkX/4Tn15yA9TWNl8UY8mUuXU/tRr5p4I8v+VjYU7OmETV+/BtbgbXyMgDP5srGHSBMmHxiF3zsP
W1XmDQSq2ckXpquMOH0/agideEO2ZkmMiXXgM3PKl66i/FC1Ld9ug1hZNfld3wwHS3iPGiJQY7b/
Gsxybpa9j0wbOAzvSLN3W/TXQ8PZcZPW7v8VWli0ht8yxHAgUtSWun5Kaux2juMUWLHMfW2M7k2Q
6V3AGWAbQCnjAjbeLaN5NNPAZB5inF0QA1GOMNiY5q6VBSkn9VciKKFkeZJfJz4KSIkbSsDaXQ2t
iDtg8liH0HCoF0ImLupXzRiItAJrFNN57k41w6z8jQMmNVCkUZDVk3eDXtdEQ51bwv6xb+UjauS4
SV3WX+0/IKB88Yz7m8V9mkzvg0TTQxKUJ6pTL1XQ/YjVJ0im00VMyV+XU24gixkLfS29Ec180ghE
I8vregqJU4ic4RRHZNl2y5y3+Am5IDNp43Psh/siK9lvwWP3ZfvBx8CwZV6+qsygEZ36zJ3JqXGU
iI1idNN9QsOrQ1cC7Z4jHoQlnAggVuQwPf+lllgxPQMjSbcKXY0Ut9J1k6Pq/ZGxk/+E/hBvlVi+
Vb08q6D9NnmCyA7Ji5fkfJw1wGdWDDR6vk9YZTydZrcb9VoHWLzT+Y3lwg2+ELk+hde9OJ0+Ky/e
F1IP9JhZ+9ofX+Fznbsxfmhm1EAnZcpksdSRWkJ5pluPJY6eFSSLrF54MHXkVD2O8h6fPgoUZoCS
s93MGCgryie3nlq0Trb1RoKkTlcJbozvp4ZHo8I3rfPqamfehW5eVspr4dFnVSWo8/CMTr7rBJul
DvFS9N20Ma20Owylc6AdjCmvO5vMx4snnU7hcTLcS1+J9oaeHoN6+J6riCdwHtngqvDQIrO5HRMi
6fbG0aiwouRWfNu2TJezODyXcfKN7Z0bXchjMVFwtqdd5E6kDBhFAqCjnSpOUD5e59QY75RvAIDg
7hdoKLA+6ZDCCadb0fcc17ATo89qDYrFtG8L57yuBXumB7ZBkYpybgV9gaclQYWxCPvhcI2E17/k
Jnmd2aZFIU2RDzB8FV09EP2DSGzR4JJhVjGEVsfZeRwa51zFeVTmJveWDt9lW4jDoEI8pX774AZ2
fk/MPjGp3lJlfjvYMCAztyMAh5rP5BD6ViG9ZBd3+j3XeXEs3Buns95gH7jnvm2yQzcXZ9RX+2QU
Ab4o5UT1KPDElKGx0xaLsE82iUmfE+5HBjrZHOyt2r1AdaGARKEeyBqTISGYM1cX7r1pPkW6sDHp
QAqCRCzsPQetiORYej+IS5I71q6wObwueoDq6hQ5rwnNgpNHuCs1qOMyGHOqcDx0U1Adh9X0Vr7b
JrPsKsDtxEmXAG3U6EKBSAZlqfjyU66+DMP8gXHX30jmdl8YWEznuJSngQ7K7RwMZ6g91jGHfri1
DfLTcHf+VerVMwb87pbx0Lvdo+dXj3YgizOeJGBvgwWjx97Krj71SnFAksRQ+ypES8YaiT5IjXWG
zHpuSHPEtDPe+o7e9cKHBd3YmMT84eKHKmP+NqiNp+BBJRPtmUENAowGzr8ij+tdYmBtqVOo855J
vIPYjI3V2f4N4h7jLxDLORcm29fyMNbKAjqbnnv6mM6vfeZN57lGjci0sZ2dZo5iP+x3vdHcTdLG
y6uzM7jN8GBLlupWjhAZZX4Td2TK8ymEC1ZT0T4A8LEosM9FHx/qcnwSc1DgfS2f7IJMz2zHuKmr
8dOfRrWHLoRJI5N8fD711Zavz073Ps/pU4UpmyRPYW30A+NdY0uDzzOk4KPbjo/hRCmXyDx5Ny7B
FHHgYCo1FRfIxNt+JD6UJfi69VJoJDQzPnRk2beWTwUco5ffOJvE0ZAFwUScAHBoRMNUx97SD+hE
tIb8MIJM7mMjuefW6hA1Si7GEMZHM3wPMoeLZ8UmnXFBJ78EgRgU8RY7xadjCBjI7tXnc9gzbv8b
A4fskTPMBxXEZy9mcJOn1jlukA/xXK9d28NE0gcBmeDTvKQnJ8gIO03dzaShJbF/nIO6uVlyiEnj
Cpqu1ZzjeOPF1TIxyFUHyLDsLyNL1NS+y6FwzzawKVwQWXp0TarHMawSD4rjs4Ys5Q23NYbEa3jv
cUNHKCIjMPEppooXTiEdCSOodrY/VpGrGitqmtk6ZEI/j1bmnfDYMnawuk1Suuma4X4tPXZ5iX60
IYCTn0JxyKyEG2vJjMZpmeVpv7F3g1aMLJPklI+2dUoK/2PuYX9NBk4vUBa0JdHEIZMG+bsbLwMt
D95kN5cBHwR+IcAsZZlCoyZyF3EKNdGRmK5JvBgJLRVd3HunlMP22crTKDbilwyG0NtYSFoRFQrH
Yh99QS1r51XPHCXR0WiNrjnKFDyXD0TiTn4AnM8hLVMKRDz+AwDLTLwy7RCpdLnCqyGVO1pG0y1d
URnh0uCVnZy4QEGToFHt214LJPb023NA6yejhw0FIwHqf7oNphlT5zx8IkzfFkH2zUWYii7jPRMv
QcP2HDhy1RlICazjiDzVbw29EzOTDzwU69Cjzp7rgORfjJ64Q8GZeAxISyzXQVcdTTjttc8aIi6Y
mrVIsYrpmkqU7tfULnUJnNeZ33BGAlaAe25sEbCX1xERcEtzbwDiaThCNrqi0j20lXpiYfhrZzLy
5LwjCIEKsy3ReV2QrW65rTKrwfLRx++pnr4kBb3Km2jnLv0V+bjL6+TiNdUjt+I/C6I/zRF9Sj36
+EI4jtB5mziE6IKIH+vgopsjvST9NhvtfrPP8o7c0FJYx3a4mCypYFzb2+pJk1TamH1aYMLhopJW
ctmJRL4m3LlAyM8Z5H2g78gCF5FleJDKqTwv3BJqKlN1XraHueT67jmUARtWfMnrugXdjckgweOb
B/IDdzYWCTU++eU6jkjbp8myOnx7vAKjLI6G776pfnqhepMxXcqaVMsl2XZDQB52Iezq4aJd4+5u
0VzT6tbQ6bHU+R0Pyr6eH4Rl3i44s4p4fJhm6x4WwK2YjGOhwhvsNAdcPcesodAxxf1jWNSOv6W2
zdDS5Oir33qTrvXGhG8m1yCKeQ1i4iGN7n/Dgf25m7JrhyAJtSnlSh/Yihtj9dC34T+VEtwhQnq3
/kWjg4hIZ/5ipdhOml5HPJpfgG8oagwAzFgifGaKyFy2e/JGhMKAaH7QZHQ1BB8VVwUUx+SNUfpC
se3c7tIlZUg0EjlNGubKNmEsaYjrKHHuJhgLtzYFwQm+C7518xaiDedSq7xzUZWc4LMdGkWHjHec
xhTbXb2py3ZXFsUe2zKpYEg1ZLgSyGD+zWpoTWsTysXa65wA2sfFGNwlLmZhuuvHDQ20MOfhEg4k
tTd1rE5Zwr/rvf43lfZp7LEJDW0UtN3Irt6CAIgzxDuSetbQmVFrQowVKcWbCNXCMhjXIury4AKM
IEWiajYRg4tHqI7Gvw5K6lY4HNPwLDqbkfND01VfTLe3fIBA4mRDXSS97tQxM+5PyjcYTj6WRdgZ
rm8+grt9parc24lw+SrsR9BqMwsdxz80rtyf4KXqnU/fbeiHD02effhF+dFz+cXuW9CN3P/haD2Z
U/EEze6rmwb2uj776Mv5u05rbztU4ZM98ooWQTSEOLiSeqFHY5gfMKn8M/PpQ8/94zLi9iqM57KC
f5jM+c9sci32zPogs+KICj2Dr1gN2eYpnCSfmkkfpsvcUyexirphO4fNm93F8KhGRq0JsYSNEs4O
hrm9Qc1KfayEpKFSxrE2gI20/leQFrSyH6yAZ2NyPlVh3C5ZTNUcfACXnIGww0PjIkfkBWtonwZo
uf53U8Q70XcfZNn5jhxUiaANK05C2RtDeHsyfoeSykbJ/je2T3yJeFRz0KAeRjwhWAxyl+gC7iyF
4E9bWdL3W8d2/0r9OCbeTzKC11bXNlC0W1XUGs/B+95mDsSNrYK7RIUvhJkfrwsfqIthVMhXkHMY
K3/jlQhZpAxi3RjV16Wxe2bLMd068roq5mrF9R2AQutQaoikgJOY/rQMDRJo/8/U2Lg2bJpv8s65
NOYAOEBTCCEZBi0j/oYJRGLr3PHqX7gAPUhYNBlHo9B+ButGPB+4SZA+22ZwH0JlbGwIArTeVZY6
j7RA+aL/a2gs34AXBKvqjt/pwvK6uuUrRrxDxvG2XwlnxvzjJezVeKiv1hLngJYFAm75lIvxp20Y
Z0he/J3RCFpt24MR4mQdkzbn97RscqkFRZF/9iyvcxce5jD/LSRF5HMYPwn/wXSTh9yjDNUhpRPo
+CsxG5TllQzEs6nbv2xWn2GP3Bm2+EOJMje8TV3u3VMl+i+WPdMgSmikMZCv71774Bl84H9kvddS
7Mq6bf1EipA3t+Ut3t8ogAGSUt6kUsqnP02s/99rxzk3zAmjgKKM8jO9t46OxlZoYWeft6ojNigD
iD1rmLO6a9CiNmni2L9T097XFsUwhg+Gc6wTjj3OamZG1nhJwXr61Q1ws1uR1L8qWAbAGeYXzx8Q
Uw4fSkTEmbrsZsziMU/dVzO+cW169Uq4i9U1OFouFtcxnxSKy/K3Md/CuKsOhiYyVblLYi66PYqJ
i2tgtkDX88iiLlkNAfFDpnfOLV/sWj3v8wZxfKedjwJmzrGuJrhDfXaao+BFG1zRDZsZKLz0U65c
DyMtRqXGjXZF6/iwTRgy6QBFppi2s5O6Oz023UG49iH2q03RWcXKjz0SyNmCM8xm1hRwsXPAGW+i
EU0q9IK1IVgLe1TiLL45MjTHRUEAFaEZzAcHYwBDmokddmq5lp2D0ont6yqOmlfIXcyp1sIzPlPH
/jAl6DNFhcUOCv99V3prjMDDJiiMDRl4i29EERFVUN8I1tITwUgbQwn8LajqWLyDeXJseuuL4Qfx
QUmEPL0yTk4QvZQtuYTIjp5mawh2iwhp42Hg8QvSl/0623oa8IeM6WaahEqyNZgA9jwvacleaMLd
5sj3mhHlygtQ4uo86Fal5kWaCV7Lw2w8WlxPqqx6shIiRoalKXYiTAoN0ZZ0x5hQxnXJPhSFZfMb
153YGFPzj8n/HiFRzcoDSVazoEwDJLrUq6J5MMjHXoVNgK89sd/z1P4cynbV2NmbUVyxXjBnCb2n
3GCUb89PiYXOpMIMxrgBNgQBLwlr+F1R+Go/huqbDPNpl1TBwLWWHOi5bZ4K2wf6wcIsjX32tHWA
krbEeFl2rP9R366BbexDhP1sv/GopsgThgCoRdk53yhn2Y3VHNkx6p60JTSWVN4nHBo8S00HerkO
z4PyQHgb4FMwhODvLaZtoOKDN/HIJpLkyixHlNhwpMPOfbM1rXk51wYohWzZT1CyV0aKzDBDZdKU
sCoC1E2JUbd7sHA/XUzSuOUyMKeDcLiIYEre4TXCt4LCNvcmTkC0ImsncNEgQorcsDvleJrmJ9tp
9mp0CABP2986De8bQOGrlkHitu68hxZWvB/5xq3uqpOvR+eYecEdC4tPT3mPecfzCeLKoSDcj0Sh
3RD2doOnoiUN/qRJVjtA65V7gLZIkwKZXdMUiqqoE49Lt3cpCvXtPaZDmF2yyiejCCIxGOxbGXck
rDmacYhHqlnl2z96oRNkCa296yqyV39DFYan1O5/bZXme2dIScr0ns2os3eexTg073EwlX4G3S7Z
Q6XiXYx2ezWOpyDF/d7HATFX1fgSMkyhZs5YidRfQ2y+y8Tdp3XPMN04aDd5F5IJjA4OUZ7Lxz5t
zjIEh2JN9o1vGx/WHBXIyEJjw+VjS3mYHqzAfWpL842ykPnskN7z2D2HGqtdiK1pGw1vuCx4+4zu
AGxFfKf9IG61bZ7mxVbMCONqSZs2hD8zi41nNQqA8lH8nGU2+vE5R4DsJle9qNqsrAC95DyaAbO5
AOP9qv+0cyhQLPApEgr9ZqLpdN3wEVo9k1R/nqiAV9orqD6ynHeIZus+Omxh2gKwUt3bPRZNucpK
+RkzBmFuTAvBOPj8V/TpkEXOaAl+j8iuFZXphcMKKb4Hg4pAhGGvmMHiUSfpFjQaAgVB3JmcJPIV
BotGOpEJ5oQ/NLXHqvPjf66YyPGSTyj9BN2SNe5tFLT7bpFOLh7JYJIsM5zx2tmBezs076IlOWjZ
DM+kNfBsSnMx8dzWLtFYgUEOscniXwn9JNN7ZpzuharrYHn+KxZRn8o6QgOcTqilJu85IT2VffzR
aO/HoAuXpGC9LVnRbaKurzgDGJxVabzPBc9z6Y1XwaqRuSMdOkOELnex8+YV70oNe2we/HvERwBB
rRZzB4Ag5TThdsE3Rtr6wgZhrc1FsQp3JlsbMQhM/F2SzdQmmeryKdL+OmckQaeHOhykX32ojlMr
uWL0ZXlIBkRvAFug9Q/FW09XNbB6wzpUtoyFWQaB31gtVCsvjM07PMzsYnI3wRpzsFNahnHsfyiT
UUOa1bGtmN87LeO63pAgMnPyrw1h35RpMO81hCk82YA6+yp5wJxVSGxCMRNla6no8Hl/ziaDxRRr
wo4tRrNpGzRd0hYuxKIM73Gtb/quf7ZD546cCxSaeCEZrUarlmsHYC80+vMyddBIQiZEj7BM+SMS
73GIBrmtG87FqI/mtbY3/YCD00uCHvzL6yDt+7AzXqZQ6kszA6/BN0ekhTioGWV0qPu7PM8Bv3a8
SJA8sqjJX4ygwUJSZtkutJOTMuqUvdgtGA518kLgE3bGJWKM6eKD6mT5cXlxnNi4KbELjmLagUr1
dsp1vhCmEpNHu4xOJVh3XUE6CambZzwIVGO6zgzwvPmn5SGUHkcoU0i4XgIb3uBAynCGUm8Xs9yO
Au9G1+iJQj899FL8y/D6rIvBn3dtBxrPCtthixzpEQoMLVXDygsECowDVgiUTNcxkAiWM/p5v3o2
Jf4ItOrnysn3btvfpNbLyH4T1rhO4htWu7w7HOeWMu7kLJ0JkXWqT1AnlF13AjDwmjG8Z7BohJvC
AMGgZtjPkUTCGxFrGfEGTCyeKB8lFMOiYRMOTAPorB9CWJojap2rG02UIBbHQOIzmylg9BA8ui3r
5hdtHw7Mxr/62hBHe4QrEpmayyfIwoWbYiIlqcv6vqyZPyu33Zm8BqkKRpQ/Q/Ek41Tu6+BLEG1C
sLm7zgazYW3Jti1pww5R8ci6BGAzBwCT+8zcjFo+tJCliD/ibHZLuRNR9KwVo0qKB/CDYXFvOe0D
+xLG2eQhuOgdtmPsnEm4BSNJscwOBjWBC6MDnadkMmdL7HWmCh5rr7rXljVti9of6e33KsqtM2qZ
/EKxlGwq9tDIXkhUhmC4NrDyglzF/utM2dvQn6esO8QlTUoh6qcCpdXaaryNDvt8J00KD9/uLxFY
j6dZHSlC2dIzWGqkvpNj81lo/OhNfiu7GTd6im9LzUiEbCZnxshm30LYy1RSdKNkto+HHQXbCs6W
w3OxcqzZuQ01DoKRogLPH2IP94TH6HkEosqEv8HZJOlAhDqpMXj2UcUgol2qjba46azhcTas0zy4
PZDCGNpbhtMsxOfYlHZ2bRfQo+QdBrSL+Jpy65TjF6wpOvTAs3HBFAhp0V4y00BeEPjr1uQdnYjy
gnPmJxwWN2cyvJqN9+AK5EJ0tT9YBASYPiLWiRVQ5DhQIhES2eTk7rjy7AjkDSCBioPOtbsLbPM7
Q6wQtL5xCrCSRwVXSZovLFy0PnbHKA9mGcYlep3Ezu9y/HqogyYuD7TQHqUB13PjWrbGy9wmsHDm
JCczEBnFABG8Q7+fe7gKh+Q5Vb650eyD7cb85BOkhpbzOXn41qom3WHFugUN8aDiy5gNS7QkQAL4
WZfIzE9Gii8nzczgKTF7fynp672wYDb0XuIf4sRdViziFms62HgCkqvQc64qt8NTlt/ZDSqaYjS/
/y7BQiCy7K2PqppvNEvs5xEnWZcSODjX7DHilot/aSIT7OyvhhkPCttDXhFJYNzPvQ4WpDme5IER
29zxCDSY7FhlmrDbgwA7N7Gr+NkSeEqgA535PpgjFI6G/C1Y/uQJRb5r5nsxxcWiAu7M8CVPJH6e
x7YeP/wCmGXam1AEQbyu7HZNBdmN4Px4zVPbpxajfxeabNrBdwNjnN7V7QTDFDQVAwb+zLAK+lNM
eTHZNke3T1ZkL68W8Yl/78sRY5qKgxsRsOYGMH4XxI7FohgnKgiCjxn42IGjcRfrjgOiHy+56T8x
CX2dy8WnQ83u1vQnbvBRosRlnQk8MyOnU2To1wjsuZqZgViBMUkY47Tx4+wCPVbiC0IiMeDLaSKf
Iy1soa5kIZBxysjU+oWDCNRzdsO11eUYtGP9EOr62mfBTx3Jr85kUSazYwLnBRiJBTGAhXlbs/JH
JXRUY5juWpPnJswY5xGxivyqNKdtq/0N1SkieN3uksLHJ2KH5rqJ3Jcc3t0wM1Y0W2vbGox+3Urn
CLsGDzHYcKs47qlub7w+RcG7VLhuts/HgsGknNm2j6AUJ9xpRXwTyemmst21r+EVYuHgfWJOrzTg
k+ed4tK/ASn8I2IsAQYZBqD5wS/Zi7ZqHt9s6wLdavHXDgfZBPQXmn6MN27nt6SfLp0r0z0fKhrC
U47iasZGUcd7YRR3s5q+4F5Czymd7Zii2FW5ihCYL719GDEnccB59LEEF4LSgsU/TBYJV4pZWwXV
PGX4iOFYAoqK22kLWUZtiRsDdFDsJdsQTL1pS8hkelIAnNjkn/7+OKPFrGx7hrsR+ZNR+fe403OO
iN7dOR4AyRGZphfk3ROi8BDFUXfIC16YJsc/rAHD3qCWjS7JCJvcK3aSKQSYjxBynkbkbJh1f/77
5TmGi9pxu1NDR7ql5SXmesIz57HjHbqqB+6U1W8F9AKMBB21SW9tq3z+SLrMO8Cp/KdmlLV+kp+9
FuhE0eYX7SKOqKXnbv3J2cMeLdes45J9nbrzVk1htcnmjgq9gb/rddOyjxMRV9FeHeSQfZNs6XId
DOJNlbG1DtCahC6uwXRQTJfn+J8hDBRHmf52g/TK8/EYAwpclaU+GdAdu4p/xciB9GOAGmUw225i
vf87RpyYORgXsBsQHR/THD+Z/Tkv9XM7uEfCrxnXTTMnpUL1k5LJkSdfVckUWVtLg1ktHBjgaU7z
NdJAr2OBntUxkTPi3HxIs/nQMTk3ALNbxLaKbmY8RDzyFNp3RoN2bWJaWOU4UMK5R2sfy/3c3EmP
gZzukKJY6A6JvyXuCgsZw/jeMZmhJ9OWHpZmPBiiV9lQhZFUem3MINvVaI7WU5Hs/aK5sv16xJBw
iFroB4UlEFUK82P0YtA1/iPoGKiBwvoZMUOBwAE9kKN8IRJrO3sMSUyR4FHL3y1Zmcsi6+qH3U3H
uY5F4hUpkyWuHAq3TSDOImdlNefGea6TjW+VGGe++5SyL0T80Hf1XW9GlwlbCDoc+GVdTCStL24N
J95KNAGojHi1DopF+8Ayl37gqy/BgCUutgbfIV0WNRfbazRPufnmG/13nlhbUVyEZNZOrEr2PCWV
tQWhih2jDDfmHH3GYFJWsDE6IvCuukEZkcRsvPM5wSUo8vk0eWjxapusEh21G6/pvkp4NIj3JT5H
SFoQXv8x8mxwcXuXbqQqQkoyK+uEiA/SDOEm+EiylyDzrsrmOmeN4m6k/cVfq1bYRgbDW0UgKrZA
9QA2pdJcl3b+IpEDORNy+iCpC/78HHekhw/N5igYjJu2YWLSsMnv3Oi5me0F/YEtkgaxJBdD7Bog
cYXLxtFpWcOHxSkiYvcowkKslfCrXTaA3WqxPLkqJcheALLN4JU21sonAXHLguOgCn86ZIuVrZZU
voOKmEIFfrdvji4Ksy2TZzwWwUuSFs+WqB/+7ror/V8rJSudVxspZiB5sp2FCmpFQD3B00l/EqQy
If+nbm/ETvbMSP1GfBd598yQbWfa6VXR/aykxxgp689LNhNVOaV55fRf8IPvmrp+VrNiPA4bSEmW
BZ6DfDBRBFR4skOxWH2Ajyd9q8UeBK7ASV8S1f4imnvxl5ksMHCsrdjaswd8ifHKzrFFExgZ5jye
RZH8i9CoOyOB406TfGecqETCABJfjgc72A2lH60LHb9remieHl6Sy6mA4E/skwW2b9tgYQPb+pIW
PBJSdIzS+M8d5ezDV18o4sI5uxujee+m9tU92mb3LpDAYyRb4VfX5wgv/GqGbs9bkIddLFkV+G9Z
1+CibfXPX6GQ+Q4BFfG51TxHDbXlNvXzPc5LB2AdxUKuLmOFR4sdEU5KZE1z4X3lvjiGzHnBh+/g
FjPBS69hQ62oXbp6/Lmx652iZjRWCIPZalSnruw/jXCGHecV94Qw5Q9o87iCOfmG7YqJ//4yxuVe
K7RzhdGwnbKJtGub8d0b+pseFUDm0WuWqAcGJ3/HJu+vjYjigBoKo+8EwjWeOLSTRekhR/a5C6jM
rq6tOx0gDNTFQ1zfq957F/bY7OZUQ3yy5hvHgHQ62TkSXYAcY4B0CsqEtp5xjn92f6VGOb2ks7xr
ZHfvTeFa2RGFP/kAWHaosrLpOUowd1aGnYPDpCn34XZtml4zi0ZeBrR7xHPOdKftWflR1bOHFii2
f0s8Zs8m6TB6Wsa0YFCp2L97VXz4DSVOMXUgnYv2iZcNwDdqAsluYpMM2bbXE8CRlmMm8Ie3HvSX
yicaB9x+m6Ft5I1TBtBHgvLsVFfD5GEPWtejSppe6qZCjSRy89oVKGVhRlBkOgbfzHCrY6i9DVkK
oCFErTUDPXMX+a4L4pQLQvMvLc1rlDHGIeLK2BksZ4ZPDZNxtdiRutC/HUybe49F0QoNjW+N7qyq
PxCijecZLt/Z9Iz5pLz3al7UY5H/kTf6iYCdTRbaO6zDcDjdoy45xwpI3GiNpi+wEeihmZY1CZ5q
cA417zYnxj3hhSmP9jzQAzv/wj7B1x6cDJdY+Hz4l3eQa4cODqmpzHtPtem+NALiq7FlIL3y4Oct
YsyK0fgYTncd4ePQ4phDN6G79yDCyTHlalTdmiG7IMahVvsgqHsBaPxjafGl6gljeNziBS/TAf5c
xoKvvk0aKlfdgOmsBu8GH8G/Puw+PN9FhfYHjcuRMVc1tjOdHHsEtD4yL8y4qmAUPrwByNnlsqJg
7rvdhM9EOsErSLU3WSQf1nAmgQp9FQOXUAxf0ZCzlhLIgAznpx4smAZYReKQyQkA3Kmuzq1g8d3o
rzRdxprW4qoneHxttwxN/VbtwAz/YKW6hoFJSyyyfEenfFCVWFYX3g7DUHYYiYMj6gsXFAZPgdFU
mRa8XPUscv1mWSipc/lKluK/ArBAEqYGwM8kXVUd61RXdT3spSV0a2wePYk9RLZRfjBR4+KdaE9g
RoaNPfMnDHqmJ7BSFBLY0nwEV0GDcDtL44YtEqqKZeyjAbCuJ1t4Fydr64ubXmMBV86bq+7iEuqW
DKFzgpiE38FgA6lb8OARmYDnqIM8lGrW9M4YG6sWZel9goKcQgJNpSOHrZm20xHKBqi+JDrBlDnJ
qbjkxPG40xCstYeWAnpikHU/5pJjgBZzM03c37l6TKW+B5jnnfF9QvMyfHaNwuWc55kDHmPb+7/3
WQ9FyR3UvptnYxf6w3NiUJkWjXH0uoj2zRN3OrcfgehgA19Oy3YZpHWd9Y4QGBCUOHeVts92SnJf
sMyWp3RPgCvkkaoadvEUMMjI2EdmzXwOE4KuyOhivA6C0HMx9LENttbaKaOTtjXQAvyvpel+lSj+
kWkjma2QfBKiiYxHe0awEb4frs2+QanQZdsRA9c+BH+0dcP+lGv/QcpQkTv/UKKU5YXhkltw59eK
iRd7jAN6BVCjTvvugMsA41XfjFChdnpCZyJy9N+NsHmiPfTfkEEhhvvoOjzQ4IsZ0vMsbGgmdN2k
B4ZhoU9G3O29AxP4bgvj2rXjoeyRWxLVe288QVzgSgvUcWV76RsRTQnjY4CLuBu3ZiRfC8lGEY1+
XsrspqH7wxnr7HuNMjvKSpBkvCgxK1D3ORiliIoiF4U6n2NNtfEm9pFL5qJHL1D/WooNZa4YvpsF
13LihMbzNEbuJgZ3deocFo/pqI5Y5+MtTU1NV4P9Ts4mczVZQBHyPfzHmySqwtMYwFjwDLXoy8Gz
gEMhg7G3z3UwXoFXPgcg4T4HEdxVCnM6x167y6bmDliz3MO+fQxyY9oFuf2FIKjcKXoa3r66uKa1
eucdqw9G3z8oIyTv00S8YjbBwkcU1jHDaEYSOBcLYpo1rUAEpgvY9qtvMdXnNfRPuzReUXIGXVmd
qbyzfed0//wmLWBriWSXQZGEmEfEl1Bw3Qi0uiSREDetPx4wqpIeJkubibXN5lOXQFYK95TWybsP
OHDVIKQmsAwdXSmBuTGWJBr44k2xOoXOsHMWGERmQ9uIaGWMWAPZh5ZlI+NlN6x2VQ0Fw0kHjBcW
Pt92Ko5w0LMNJiOEOQ3olilv9xyWP1NgEUQ0aEpelpOuA7BM2RmSud45uBGijmh0XIIgimirHKTV
jY3ChFwwCRanoMpl3sQrWzyLQbQ7l6SMldmliM44S70kw8ITqXrnxv4DLoZ270XI1OKxKI6avIQt
K+wr83OO0NZ7S1nzO1j+MBkvJJI8MA5ZB9ODnDAkj07Iojq1uHz5T8bU+Q9QAw+sqdYDMv+dn6DZ
NZ/LokfEvjzktKZ3U108zmMYoICtXvrKuhV9e2dzvd37TspiRQ2/hl/7l85vDEii4Mrq+XH0BmIM
s5YECLJihaFQxsVsnvpZP8au+Bxa/AIpFE/PUs25Np3LHMvqitQV+r1jX73l2fMk+tFa7uaSydIs
QrVjaZPcFvMNjpQnSiHAm3oA1ajTs+dY//qGdeUwIG+Jj3nlHTT0mkwSPu3ETJpS+u05dKgGcZYX
fc1Q28MJ40U7ZFibzC9erLId8V/lX5g9j2zVobNoRIHUOrDCaSQHaJAr6UTvIdUCBSL7PnPKbhZM
Uq7qfbvSkjXQmPOqrZT5AKLgXBvql+DYW7dO34rYfC5Ee07qjvdS9VP1/msfvGnPsvdoqqi5aSBp
35amEOmcT81QWgg30cz8myQz7FltvKk113OlvStCnq3B8dw5Jl1riDdjMqv2vmCVNk/2L1Y/HvsS
5lqccZq2M3434PoPvfBPzbOvYipLOXK9UOGpHMu3ANUYIVw+bkf0y8SLrsXEyL4IrvPsHkekwEXQ
RxvUEQixW3AckHDEJjPj5WnaV1n6NQXzpc6OSIPeibMB6sl8Oiid+KY0AxYo3UIcQkaQ2/a6G97L
OjBWZHfQhxYOIxTX+CHMU5ybMaUONxltZ4yLG8AnfYsNxLbwuk08i3JgM6QcG9oqxBdBETxlQ7VP
mOXavWL2PKAwsS11DBG/eWNytTJGnakt7+xR7Bm9XejAAIpAN4hMophtuetsZAQV+Rf0M/w6/DL9
ZHwA4PCG5nFi8JGX5ZYF6ClrcvQECflURFhhd85ug8oWZ9UQA9a7xrbqwH4xbggQ9St0zgCRnali
GlK4r7DPonXFJvdKeOoEMhhPdIft/otifde1Q/sm5tLaNZCUjpaVxI9ljqXQmeUXGtBiNTpdg2Bc
UMc4ubdNgqj8YJOJPphbUIMtWjRZXAekOySuOoQNqdy5zwf50EFpuPz3A5OI+oJfhgufG3DOpG5z
+vtXPG0txgteszE+echOCpdYY1+Qs+HRzjv1aji1Al1dQX/Gh/OqYQCvZAdi1F9uDMEDro1nnfOs
bnd4LiHVBcxW+Ct9DihwL8aGTLSC4z0w1mLQ5W2RWeiI26qS+2RGodjHvOg3MTG8J/734X/dJp8s
dS0rNhp/3zKWWrFpyZpjxfwqttzx1dNufWpnhlc8NGdJFqLkvFpD5Hxh8ILlph2eav5bePEt0nFS
lXymlM5c3QCB6y896q5qMu6LML9NfQDWpaOjdYIjvJj1tsv7nZ36pOz4t6nXfzKfv81gt7K/l+56
rJik+oLHU3yxmf8eIvUWGFDrlNU0W6cjvA5vnXSdb8DybCbLialXiG/YGfwHkYYX3mTopsqTybyB
PLNjssgsbTt9YpH2oQdcxcq+ziAy4Ep4WMTZ4ALwK7BkwoiADWG0rGPdyTgXprw4XnfrDrT+ccG0
3EEBzsEmrizBN7wEuR+qpSoNl5A1UH3wtxnNnYfBLB8qRd9v1xa+9FI+9HkhbvDYz8cGw+razOfi
yfHUUzIX6TFqPH2kLDqaxEsETGw66o+pSfHGJogxeqt7XL5iL4VNgZS3rM2foSOYrRufdes/dqI7
ubP8RjyRb0SC9LQdPASMIfYKa/AHpAPzL0aG6pr6VfEsO5CHs9s4J08xNTK6+Lf3ycMavOCDbVlk
6BeM3W/SvYlxPhNRzGKjyKPLHF2c0HtUpfUQwqTiOZCfUOTvp7jbzK26L1yDMRW0pYJwjjTJfoUY
jtOECqQ2XxzLvbMIz1KTejdS2Iwq/QmUACk7xngLUTBLg3UC9qG2PJu9p3hAXcGP6p501pO/V8PF
ahs43yZOy7XBkuGxn2AYg0ZptzO5tfQw5iEIWgpd0tjX5M/W7HkQoiE5XYvSYOsTI8ALEq7GSaPE
Edzrdso7QpYYcj6Sh0pfmGeLBBP0m2fOaGHZE6K4ZkfSQZfBBgpZj/2DxVAeOG8K8natdXjwepqN
sXhCGcGjUnvsW+27Sndf4EK+8M/iookZVlhxTLpPcD+EGuFnoABmN36MpVNPyKIwLKKxpcJ5m71l
RzJ8mYnmKXW/zVIjdUwakmj8rzl2bsKcC3XBNkHKh0S6yWUQXOJx+pw6f7pOZvMYquL11mnlFe7q
QYfxWYzWS9J1t3aAIN4XBuJLQFqucL9tDbspOf29mWi2ruFQHk1YcgtH48Ko76F16DdFfjcK+3ts
WganqawAVqF+lSwA2WjY7O5An8ngbUQDfgQ9lR7CnlIbx3O+Sie8eDgYFWAIp8XK//cucmB3pHV3
bcvsSdHf+ppXbK8y6CdqIVvnX23EBEaOJqtSJlxR6z1JnNSZCxfLaOZH4O7DxmrQ6kwhKrA57tpL
/LvkOESlr9Ac99mx0BNZa6Gzt/POuCM27jthlS1jG0V7bkBZQUF/TlKFkF9K6xra45VgG/Xw96Uy
D0oOrX7aYnbkFkGgHloP/64RcplbvjQVbX8OQuvff7+J6VO8Fq6RUccuv0UxaB1F6t/9fQMnVnsM
J/qd/3y6/JDRiZkhmkFA0cqvRhYn79P0P3fh71aARJANpQswZLn93wcXVhqezzo8/X1TL6R/07Xx
/u+O/31JWwrvXaxAsS5/39934ci8K7wkv/59NpnzcKHfeR6mRGJqltERcrg4WT069Lozh/u/DxH7
t2PTEVeRCEGoZRfH1dEv0ddNRc8UAa0O0d9jPyNgNf6/79F4Jw6pkCg8Avb1SkG/W36gQczCwbKp
iP7788e8s/YyxVAxQRn8z++kc2/2Q6cwI/zP/bD9NN6B3MJp/z9f04Y3kxiJYOXvdn93wBZRtRMF
hvT/3F9znKItJT6929/9b7pWb5ElmXj4/v+/0UnNZhuVMtr8/Yi/O4K4MtnWCnvTf382GCF7oxyv
YN11R3ztexX3YIzi5kYDVfmJqDilVJBL0Ekj4SR/og63vTRxakLWIpk1CX8bR53wuFdo6+0nTFDO
pzAXbiTj+Pd4fHedorkJCzu5TZfqnMoyA0kv6AXqEI/R3xdrHTWnKa5ZsnCTvxvD+OJfbcA8s3Sn
y//6mjRkuOICp1lhcOvcHvhLYwK1tN9cmuWDGxrlsV6caRB9ESNQqpJrzwc7j3iWS7DGcEHvB6Pz
bvk1wbNyEgKPuQDQEmSbjuq9kM27ldvL40eGcmj78JhNDtpCPzrjm1DGMU3dbIt1n7XylH6h9Hr2
hPthJ/c4N17UmO6d2F9pYaPe65Dc9j27dsp/XnEnYNAnC7Rfj3F+FabFA3ajQ2CTsXfqwZdua5mh
c55n4C598WWr6D4mI+wMrmDXIMQsXeRwWfQTOtSMHRWO52dvJbTiILXmnVvG2wldJCoszut0UVWJ
8IkxZw8HI7po6b3gZdyB4/gE68PYbtJXNgVvufJ2Er3MLgmjozHCgGeFhYE1ZiHfE9FlJrfLPdGt
9Sh8QcBgU9/XERs/nbwaU/+DTOwzz+Yvesh9ZrOpHwXZAkV/ICXprTXsvYVBFS9s9DjxI7ISEe/j
YoiYHpNh+BmAFFPKNwSONQezjT6nkAuhaAQm6u6ZOfBcN6e8UBgCkq0XQK0oW3UdrZyklDJ7BCSz
zdJsi7pGX+sUYEYUKhAx5Mmvdc/0O+mNfRtgH4P8hHE7/c74paFzg5QZkxKFYAPKI8UqiPAOrgme
DOqnyplPhoCknAiGWelQMsSnI9joshQwzNP5ZGp34jlrl/9roCH0zu/ADG81N8lbioh1ZSnaarMP
CRVLiofAzrjmMx1zHPRYSfzmumWA1JfXB8XRpjX6+BgQMniOe6boqAoQCrgzwreJPUTX5fNTgy1k
XXZgIxAooIptHTx7dn2JtagJf0UmmgIZdPt0PDW2K//3B9H+P1/7u52S1SEp2/AG+H5yCXIeLctt
5BNn17sfFj3HnwIoM78Pgw4v0fLJ31d8TLc01yaCymAqiaf7n3/5+7+MDcM1dPxp7/gM0P/7tf/r
dqr7nAs7uEy1y0kKkfuYe2aJPQxj1Zin02vguTkNs5Xv/z5NB1bqdmtZ179P7eaiimh6aSCqw6UZ
j4PD2D1Iu+7LegUPYn4VPaKdLgybSxTG060OeiK5YKp8xQ3Gv0R6rz2KoF0dg0IlJq07hLP7TPr8
5s8iNvWUoH6VXmoMiLqEmqtCF4sPxJi1aYFx07TgSZ1EoFOJzxF+8Zo24WvTs3tsg/pXdhzdBZjB
yNLnfNSCKESwRr70vEdjaE9xh9BidtANTjl6iszRcMosoqk5ucASpNN33EzdGjTEqbN5U6Z9zhvd
oWynB0J+2BY2BLlFnmyj2Ww745r38DfKhOgdOyTuqyy+oJQcYqfvN3Om+WVTeetzlZx91P4mNPYW
qy6mvvEdcO1BmdXi+EAVqkndcdt4MefDps+Hu1YytiVbmBN4QQcF07ucmFNxFb5X0/9h7Lx6Y2W2
LfqLkEhFeLU709Gpbb8g70TOUIRffwd8wUdHOtJ9QVBgb2+bhqq15hyz9ExV2epGQmwoeHPb0HeT
bVpnEiKOnXOdwlZ7jLsJOxHdoIdAgQOALGqbB/xaeiZIbZJU9JljiHsTFEnmVit7omuuUrg2+8E/
lcpLVpOWUFCwGUKTIC8Nmm06WHvZ8DtOHbJ5CmgFU4ICGjYimfaxe/LrDL9TP+7lqGpbloy4NOvx
ACPNS4AGdiqdwdrPZm0F6hcl2MBcJGI3gNtUChw9EK6+9FnBZ5VDxRSNRHDCR5ojroAC9WyAMaVh
7urXEx1yPaQMXdPpRghy0E84XoiGYhb+2LjGdmgQTFu0akb6/huEXHgog47uWUAzNKhMGqTUlsHV
P1HCjBBVEo3cnUU0rmjJAHaLBFq9GfAM9GjmbsMprMZPDexzPbthWn6/snbr/WSEIONEwxyWKAqw
DW9aYEBPR1o3DniB9CS99QKfpT3lXmHab1E6/zfvDRYX2dWXOKLZFo5Ud9o2/EG2NXUhSbzM1L7V
1s+p0N6ocWIJV3/i0vGCmk4P6jJmOtkjIjr/wRqs17KUPxWWWzFFUBqtxQG4wYupzYqrjL9Hw89l
lVdZp8wctBvCan4a13hyY6ygcPDIW5cWHp3oy3DQn2DEg6KGs6N0M4guUeLF4G76iOhifCu2s/Nb
cLXJOACtQHO/V1RCWVR8CG6N/DWW1oSJPFYPSRO0B9ZbRkj+ZFa6/UYPyJFspfoKSxDKoXpNK/8N
NUONzUZdVWidT7l8t5FE2XVg7CajUvYSZREP6temKFEZxF9Wp8hNvjEN9z10ESKFKiAHTUciGzoo
XIZ4oGw5rQdXeaIa/Jb40y0OoYlIOSF8VsSuVNtxK7ronViX59oiyLtQ6ltDsDYWh9zZ6Kzb5Fim
FMt55rSF89phugu19CswB0SLFWKdMgiQRrPGrDBN4GzD4dLqJt7eGV1mIq6rW9buLo4oR2c1nVjq
u1P1Zxp9JqVnsJAFFgechZjoV2nvspAir+rBSOaoihpBTqm+8cxB9zRZ2qoj2yEYGlyN9QspBRnx
30wQqmB8UosrgVSrzvI3aR2i/Q9/lxHNYUcvrwJRT0GQgmnZf4os5/EQ0PsBxugFwbsA73Av0jto
k1ve509ZzWIOawJyXMJjNHsysISQy1YYg7Z1Qmq+xC78tipYXToYEASv+T6QtbKCcR+cKxYTB62g
2xVFU3ELLIycTffE/FY7RIV9Njt7WoeaFawGEzRxVJA/C1poniJVqdtuIqBEZwNSLy078Bl2pJ7j
sW/BO7TVWo4BRJkq67xUhM3GjvzkZaCpaerFi6KUNpVqJEcUba2b5byFsnkg5EQ7O10RX0kQ9RHh
+dBXgVU/ZDzAyGN6K8I/lUBGNZg6zdGyuEKedy7EF4TrtqLIWA52T5E6Ce+KRUWCqK7yFazhBkY/
QYKmPKIY8Vc97B96fPSicIGWWxUb8aqC4vJi+Ty/cle0H6CRvmp0JvQ3s35ryOFPKhuC2iDs72tW
QPe+Kx8xTmyw21e/BB8cqQ9/IgeQv2oCiKO9qe9D6MNI2+daOCXqldM1LVUclgYdjERZx5NXUqPG
+CgA/SlIsmgd+rTieWpDse6g+Yx9Rhd3NuSFEbcn5nvsY0gS3dZ4b2n3kBP9YRgO2AMLKk/lAnJJ
A6Ig4pz292h4Ig3fXLPoXwsfhQeISXcto2o/gnWDc6VFu2lqs2ey6nB6sFSgS8m/kEbjqZUtmq94
p7dU+DDVn2r87TNIwJyK3yDBCIWGl61ACuQOHXf0hWl0qCAiKnE2oCpxWqxz+sJrrRHisb7rzSBX
hctLOkSSa4RXh4y+VZ0nSDVxqSRdvKd6DkAWcbPR9+SHjMLZDWFkeQaiQN5g0TEQwb23qfnwcrnG
hdEcKhVUkRRkITsZymMqwKjhCZiHaLQu8ZXsISNkcy4lYeHMzLJivdw5nSm+higCuKhktByGFkcL
j7uhOigKAsosrH6HBrqk2XFtqJ9KEah8LMIXG9JUlcc/1RztFs76j3DsYae64k35Qo+5tiv7CSGQ
cRy6HrNjuIYxsTGa/CtX45ch7T4bTaevMdl7BPFP84OcuHqPjyshJq3z0aEco6gy7F1HPZOs/I55
YxbwrybMEKwiviQFHywzArJCcmXidKJcOTmIKfBZPagjz7I6qn6oDqq70d+LtKm+yI5+tzRqlo5o
cFQHr2NXem7YdA+j6LM1vuMHOPZFOw7rBs0u3rTOZRqxiuBEsYQVfCeCCmqEcznJknTWENO23OVM
um6THm80EjEfDLv9I0hoBYzQHeqGaIDGXilZ+a6jJcjiYqvEuGIQuVLP5CVseXWg7zqprQIwQIMY
nvBwAfSnD4vnYOyCq6KyIvC7jKK3Jb/UOkP2MHuGwvYV6MGjYeL9yaRDUmjsoUXaWLmVbK7Nh2I1
p86YUAQRXsf8jZ4DCd0ExjCF4UVm3xvF2YU4pB7a0HyBgPE09OOLljIFzYPs6pvG15T5pG2j3n5M
XVDPhl8J1kPm75TgUtIZ5TpWCLEVJehRAB8xJR6NvgFIAB4WMiuLVTYAzebJpj+SXEWdXGepFPbh
G9bZaOs0uuPlUet4aqG/qWpyHhrFxMHwbApiKmstgWRoE/3YMMFkzTvDaKTk3nZq7pzEyfEAYhGz
mzbbiRi0QFI7N9tllVkJlMaxFAU4W2hJlGEQg3Sts5kMpvHSSqhckKK7w6CO3EC6v4RmbWwNJa2Z
YxbOlOw4tV29dezs00lh3eqEnAgU34dCYXKqIEmYEsBuQIXKN8T4SIQjfgMZQcaloTyXMPr0yEvA
BmwQnE+YDEFuAK707M4ceWuaUDOD3D8irXAeo2ZUv9QU2L5rsVqn9crimDeemUhchORgGhWtPSd+
dCMZwkhEbC96ye0OYQXjhb+erKw5FqCgjqHRO1u7rQC1i18lfpZNgw6eaV/zNQOMvQExiiON99qO
C4/i0rTNVV9fSTV5iVsQo1lWksc92u7aHZihwUC6tJa0NjUNOQXo5M0ro+6RjL53Aneg8yegeyey
hSvR5rty+oAch50ceS78NTvC+Nl9Bb6Setml0dT+paZqTpfvxP/qy5pQuNrjNG0TQsgIgJtWopVz
X48YtFSUhPs4+mvSounpElYrldbXez9BwZyPQt90+ywY2hVhLXzYG8M5BhU2ghrWdm9mYNjsJN6T
IEuOaV/8FKOtvtqU6t15UVLip39xfA1oFhr7uFDCLxpxrvtuh9MBTdJboOXrITKSrw4Fl5LcUkQG
LPTcYq+NqA26FK9uHHb7EiCLpTBL9ul3wZ3NsY6N6gUxRn2Eh64RmPam0sZaodNOd1BVfqh2Lk7E
PUKkZrntl/YKThUGmqemfOEasQ1rd4aCIW0HmrbK/cA4fm9kTOaIcKYNuvRz6tPxZw3D435q9a3A
yP+gVcxoW7rzkGlCyvDUASBg3LOr2qQHs9LuQ0T8hdol5VoxmU5Xk9vuRRhYT+TdJw+W6bg/2jZ5
kdT7sXshz+nK3jwuGyIKzWM0Uv9sZEZYDfWkv05o4iWOyWZpWLyBXAoND6CQgXLPsOld/3ss+/am
Mm3Zfl/nmA33hbT3RBLMLB59rxLpCTg0imn0IhPHkoMMfxmcTD+4LHsOdRi0tzUfGS7+Hh/mKyzw
/2mZyxckPU1mGEAiu/hFrQVxVE46Z6KE8Usy6tHJrtVPu08IEtOBEPnIqDYCoRRM9hkn0Golhc1C
bLtIsT2lwdu97HUmGuem67Idt2jz2Phk7IThYNysjvB1KyQ5hs91dUiyyo0eRTFuSnIIS0pPexOl
zCmbJEX5Zdc1zcP3iU6TZCHkrBdP/55FSeDul6GCaWGtTbHnqLxhurav9lZpKlcafMGNTgu5Vw3q
mWWsLhCoQdOvHmh6hCdIbcHJ6Z3gNDp6vXNT8atIB+1FmRpn39gyfkSOoL2oZZZQkiY4Gk9Viky4
gsZeEFelTEZwWjZ2bsY9mMaiPYzMZey8CL0ptUJPzYbQM5EHIfSfj5czy+B/HS5j+nx13wHJQo26
15U+9Or0l5+Tc7EyAtX0tBJSwxA+z7W8tS5Z1y+HRMUmT+N07AwLydNyckoJ311OkvuQPJXukcfu
PyeVsQD3O7GUFL22zaxwOmro1C51yVNmEs8ystUn4qzyJ+gXy4G0LdfD7veO3KG59SA5TqUUQGvt
+iZUWd+GtMio+9mH5ciN6/6Yt+rvfoQ5kUya8bHstVpsfkySyWMrQ6onQUp5MgMhuGyiugOc8D92
mXtSfkcBgFb4umziLngVUVJ4qED/HkokFk/Db9vtlPompQD+LGvVIGpm+QoprM8oRgOtWWPu9VVP
HMSy+72p4Ap4hCJYm9YwXlppwhz8PrvsLZfYI+Sf3ucpWlAhRQ9bULzG9Qr5iOzZibq3cE7Zcir7
QMarn/Q4cU+jkM5pmM8te3YGeISieYNTsrpq6NE9INiHqs3JMJtvoibJUVguJ3y9JUoJC88jjVkM
eER1/FZa/qyD+Qu+KdDMIrGfO7R5GzShrdfZ0sb7DQQ6iEzK7ohsH2Xh+DeiHP1bMXX9arLVYGM3
6EYArP9WpaF5y4ZIMRz0VjELKFIbujPxXdIW+Haj+c0sbWY+ilB/qNVpSEfnU+vll4Ixk761tieI
1wqvoY/ws+hackL4ZR4kjIjDssfE2jqoAo9vU9KwzJivzp7+yjpa6ZDvIN49hXZgHQV+Re7ajHDZ
c60z43oAOo551xbuucgOXRarNz8M1JVZ1gYOsUm51axqADSciRd9GtWRR9Wo5L9qpnSW0Zt/iNK7
DWGZf+DxI3A6cJpdGVdff93D0xpojXVltS/DR/H30XKqYXGFMTU8w22YeEk9LxvDYioaoqMGPqeK
ZzfPDbLScJGbmtCe20e4XgaIZQdnbYU162HZ1RTzOSi1cuvbE2N0qgxvufCv4+UampR/D35/iziZ
A3b94uN7aNlbNr04JuABj3AWwlOkJjyIcjnqa9enAvYfg8uDajkeOuyGyC1w8mp9jLU6c81Dpvgs
4dQwEwe1Vv85bshbAPbBn4TKp6OA9JvoET8jGwsPihPzxk+M+tl3/OpZxpEX55p9Xq5QQ9PYCC0H
+DifTFbJEFeXduYg9EReYRgCbFrPh3GMfX0yySMsS9PAp+YWQPbd8kNJCwqIFGouYFrsGzqYt9aG
CKKaqEs1BTEeL6s/spjMy7Jp+C1dKJKPpBl3YvU9tuwFKGhQt5vGaD3xaDC3bch3sGVlXssaxWPo
Io8Y65sTBdavooZ7O4nMerLaaY+c1tq2ssex7HTxHbW0vW4Rf22Xw6CnYS06JT8WhWG/NvGT3xY8
Gcv41qjM0zS/PAjDjW7VfDSfW47qvjSWo+VKzfYEnwziOzuvYmn3VsWxehoC5GQljba3LEvzA2FP
RGzNZ4WY1YAdq4zlbO/YwdppFHe7nIWqTrRleA6DrDkjJGrO2bwxIh4dbdEdl6Hl5DKuj4V67BB3
L0PoyLuhOpbMNY9KgpvOqJnb/LNRYvEb5DOeSBYpZssnRvcL+dL1Bjb9rB0PtXS6F2gO9lrooF1J
Y4yO2AN/5aw/r00y3PkOPWu/rL0um5RFy6ZKsGF+j/11giIU7/HL9zA0fvVRcOnmP8b0sd1nnX+H
8zZ4FUVe/3HZdTotqh5cc+hhI4l7V4NmMhrjw1Wq7ikDhn+Mah/DDPfD5zzup0r7BG5tOioa5BA9
TIz1iNid9r5ZeL0+3DtiRW89sCffmn1e80tveRmKXNtQMVnL3GDlZVTgdeNA9fhjT5inS9VbDv9r
zK3rjeq32TUa3zQW4G+aO8pbhK1jOSqEyM9BEv5ZjoAA4RnxsZYkoJjRWGPT0Ybe3vrhoGxaPQ72
sGbRgJb+LxtDxg9WUp9tUWYvgd5PuylEwYppq34LBkH4LvYzmkL+PkKV+6Sq9S/I1623HMEGUE6D
5XhIToenZUjvRb5uEPitl8PlRKIigzYieV6G0PIqBw0dIaHNfJXWFfottzdt2DiHZRORIfvXHmLm
965MWHv+e9J3VeJjvi9ZviI3MjSU39/B5PkXZK79TJpy4iefvBvRp/C+2uQDmdo+splMkdZdBHm5
z1xojst4aY47vDLja2dRjUbyo666uC13VDPERkstZ5X1deu5tj4ckHYDXDS6/nWw3H3RlePnOFJq
oFdRHyCC9cAC3H01jw85ff+4FNVhiAvNC/PupYMluUmwQ2/QTCvzujd7tFq38ChBK2+xY17jpneu
vm7lb1G3dWK0QqWraGSvpync03Ytikg76e2A/8CpGu20HI95kWwrhR5F00SUQNxG8feTG8hX33Y2
tdohWWQ5RJsq785lEgVeazXlZtmj38dfpHbIoiTZ/DBFpfEiQMhIPcu/YloYj2LEZaFYOsSTktRn
xWUu5Sht4S17y8bE+M/nvH7BvsG9E5rqqUg+Jq0x4SIwsuwtG4q6Aop7naK0+qPoFuyqPGnXvt3b
12lK7WuPfn3XJTif9B4dXYK6EWSMA8JursmjGVFexsoBlZQnxipDiPA6OG3Ow5LWLMlTKQQqpdhH
1P6AACrXsfS75woo4FpWCjEENb/xCrMNNItcPuMbTEGhFBtm6+AagyChMqQq08YohuJggyZI6U89
I5Gun0VCdLJvKJflKNYkYHTFJIJhCKu9wrL2mOpSecz90qeMEv2hzprclYaY88TqmrO0JfqirNw7
woc8bRugUBv3rJS8L6IOhEMUUdT10We/aBhcCYfw0w9shZ/wt/oPX8fM4meKSfp20L0pkexIIByN
Yyba7k3P+yeKwMm1SWH19R118J71tZfouFOWPUyPoZdV5cjPUGurcj5cxpbNcklNxg1gjvnrasqf
u8yfUFrR7nJLVFrLpq+N3POjWQbP+2/czTaEZez7Ot9ywMBUBlXp+ZUf2lGxH1rm2Mv7fRnrMxOx
RG3AQvd/1GbUnkrqjTy4jHPkJCFi0mVXfe5tOeHitMYzEYg0F4WCETM2BFjUrh8x4/+zsQoWZ63d
U534Z6gPsxFoOyydtPWtja4TR+D7BlU2nRr5ssFQ7p50McEVFMDWZ2bPsspTWmSqD1VVlUgo8g9/
iqZVWbrx2oVpCJuHMO6TG1rbgObOlUjy9trOm8JCyWBkob9bThRk+bCip1BLUvFRnQvOy0b/d+/7
hCxQt2WOE22WsTJqK+Qy/+vrlm+Dg9xcE7SSUcanP/9WaBmwt2TGxhbRgJpAjufKodNKQyz7yVzg
vy4gqGQ8SwlnpaX49ZOaTZpMv4sCy/vUQAz6r/lSYA9E2irxIUHEfIrGsDh3eIhO5I46lI4n5yZp
cnqYtr4GVCS3ZUjLwOg4tUkGzdCrs3KDpYIdWeYmG3tP67qvNDdQlsgKrosZBr9aQ3z6rM+BJzmx
fbDtOxyVe2UfiX/FLwWYYlUPlMBM+TKQ1OHJEEue1vWfENovlA8g0Pe1YL6nRi94K1/TtBVfFb9d
FvyaegFNVZ7GmVWaGPmF1U9C49usj+q8MZMWuieoplWu0tmJ8qg/JvNm2SsF0XtEKq6KMMVcO+qx
feojfRNrB0PF8VKSvewlOAI8PEuzwFLnzssBCGbryezHk55kt6Qey/cK//PWKnuLZwSHrg5RA0Dn
eE5I9n7NC33lUETaWegWH5OwLE4kzxWnZY9iD5Mv1JaXEZPgVRTA4/mX5urCMl/vki9TJ/fEIbIJ
4aWTXwKDKJoor5W7MHw8LFb/DkN5myix9MKklZ6dveVuOR6WAzkEn7lOY1Yb7dchVbKrnlX5dUxU
yl+2oC9dVNNuOdGbk0JvJWQW5SsuIW/Ve4Gz9kUPhfM0A1MdXpsvMjlkpRKgC9KK1SCy8itH2VQ7
hnNiSUZtysphIvWJtYoEuc6PAJuJZo1rXrrdoN3QdqCDrhVKwqEPO64pX+EG2JeC3+qjiEr7pvNh
2tLqrg8ReuITc75wTeR9+6bq/a+47J2PhhnG4CSvQ6ymR0VGyRMS/fTqAxvl/XjIdeOZXk6yVyAJ
zhlpJwjJ1a2Z3PzJaU19n1RBRcZNYF7DXDOuymB2Z8J3wIk5hJJM2Fb9ubZBnaC7Rtp5me5lgWgu
Mw5axDMGiky9GBtm1/29G0ECMhoHeVeWhFeZA5czUPRvcLcF12WDrAZ8dg8UlWzEfFuVRnIxIrtf
QzYMn4BERSsSXPJXf6CfnhSm9j6y0HqoCHvH/uWgpShqPtyK7BH2Ar1cDnNZI+kiB0/ZE5eiUv2E
+RZP6Wn5mZdNErjKCsPFgXLlcENzvcMJaLwuR2ZHrZ8y6StiqBDImkP/2ihOyzQG7L3ljS4BVCMg
pksTEuDsUhl9mFoCOiJHxeakJHG9GqbWXBHcnQO5a1XPSMdX+JYldWrDuTGXwkTbknrd4kzbIDIa
TypOz11AjqiXaggMSGJz9si0O0/EablrRStWai4twpNQ2NrdUL9JitVLzSMuf2thrby2in4uYjd9
1XNgAYMrKk/DYf1a2/PUxumjvTEfllFG+KemR9vlbOaQK6W28V1xy2MWFdGnohG3hGHKuWY9QQQ2
+Lx9PMCu1Yt9EzTaky5w+lNsz34mSXgpKdK9ZKWk5VADj8fn+5ZNw+9BH4D6JUcpcqgyZao+V5jp
PowcxbhTPmt9G/un5YmzPIXEF6Dq8lj7lQkHJv4xhgYYwHmjaKS0z8KKDWzJnPxw25z2qUry6ZRF
41/XiBQBa9djRwll/gyc37hHauPvyJIDRjUfuq7JCyDM7cNySPrAVmN2ddCSjh8XYOyyaWtI1DQ+
/zlOewt3gviJnCN9JDLc8vzKNe4I/DImVMdlLmRY2ECjqi8O9UDvGudQ8Yj7VLyEVWifgFd9mElT
e05jJEelAjBktkOzh0lUvXELmyjkA+Eth8Daf+ZFTGaf65ZvTvQViXi89Wlmwo+iihrEEEH/OgS5
8YT4B3wgywJBY5TEez5Zioh/xUaienlJoFVSTBKK0b/HYV7dx7DCJq2kP6lyhReaOcE9ND8qrRhe
KRX1tzbsT5h8lDcEq8JTVPJwCbApW9yULfUe4hZG/uLRdHFjI6YOxTzq3yFTywJAY3C3pjR5qlwR
P02d5EXmyMsyhHNDHC3Tvi7nOlIKHhF6ghG2eqzIljV9LnsEWfu7nOnfCT6ACUDlZ1BC+ReROt6q
pkNpZjf2Driacc0pxT22dJXUwjH3JDQmnoZjFR5KlKUedi99Y2Nd0Qpihxs5/TKl+SFRtX4oGUtI
iONQWTukcBZC1701hFQReIuGL6VVdI9DNqpniNwRL27cSpZhaD/88KlPxm4vS6Xe5ritzrCPzmbl
hs9Lcbk2NHTyw0QaVGv8oWEh7gWw0GXqgZkcwcHgTDcTOQUrxLza/D+uwPJl8rG7JE7nXgecYJRT
k3M4xe41njfc/Hj766zlGY5afTnRCZDVfHCM9TKWBiHZBg5dMSXRVS+2gcEpkZk/u/OmtM0fAkzF
sYPv+NyHstgbyPKQVXEIIQPtRNSVW8nLtMVtSY66P+AeskKDY6h59XHZlEjojNzqkQpBcShZQV1E
XepeXjf8/0mDWVN4r/eoZsnTVPrLcsWypxYDyFmufSCKHd4I4ltj5brxXAoGgBDzAXorUIZQhejk
q6sUA2qNkf4zdNpH6qHas22al6aUT1at1TeFUPNbn6fmynGwtnyPdfNYDGl5PTQBjerleLmGhKjm
tlz4PfbXNTh0wKnM32f5tss1rg4Lc/k+32N1hXktHyp0/xoKgFDzQ6+d+rmzm0cefRP5aOOq4SUO
R46PtNiHjVu/69aTrUzqRx4l4Mj1It4shyUsSVqr/ZMLZJNlrHIqHEDzJY/ed+LC1DVPwWjX4Vx7
H5L0ZmU2jJz2LWBh6Qm6Vx6W0NRbDpfNWPH0flh2lzPLNdKeTi02m+049CT7UXdeK22rv5Of/Rhm
Wv7l93q5rgd8bZ1dNS/kjd0yFq3kmw3N2rLBKSutHf7o7WQP8ye8F4OpbYPKYsVgOnKt4zXaQULc
4cXtEa3P79Rx3KWukT7w+Ox2tiWap8qWDXduqGLW43DZNCGcGNydGtmgQSL83zwRnp15ehdD8F4J
QDtnDcf0pjeHavM9ectRHK4jLOYrCgfJurJ5fw3CcEgGK4UXYvNCZQyLMh3leJcqlXXm97+tWt8P
sXZtnaGAoFXUHs87kCrLbu0MtbfscfrvvZ5Urf1IAo0SltpHcmmE3n1MDebsZERha6jiCWWkPMQa
XiH+rbt0Hbmr0PCC1zO6u2u41mO64LodfEtZxrsfl175VuW+11htuMqaXtnKcIivMayAnWP2mBNZ
KrAKY2zZWOHwA3oC1th/h4iTdHaZSt7jNNjuCQS5PDjEOuBHbbqLmkz9TkeyTYZyOb6bInh2xy+D
htFJpchxWvZkrXIfpiR/ScHrVJRRfVo2dq0IsujTZqWWAd1HW633ywSiyaaL0yrDZZl7NC0CcSyZ
9vGvkx1gRieLMbRZo0tq1Uii1/xR3oSfum5Ev+AJYW0Ox+qaVD1FEDVB2Ne5BMFBxwxi4QPXRFRg
xt3wlrgaHWlzGPFWBJSAHRsZfKqqNNfL7hRL3dhFfdlsDacwXg0cgMscJYzmIEPpds/N1BmY1Ppm
S/Ymn4ZKBjDZx+i6bPCT484QVrND5PH3WFpWHQFRyi6XXeMpik5bO1JjMlJ5aqZOexxMJX5ycJJc
kNWQdcq5UG2drRsDL+uhne1Lk9RgzdcJ1yRIMNy44MlWtBm0bUEw9QY8XREBdCM4+e8d7C/fI43U
CazU3mUwENamssYA/6bcfeM3sDDUFfhsENHgpNY66xdpnvWDz8p9jUDDPlFSvEVGJj5VA594Brb0
te+BixdZTA+YDuxejUiI6CKwWktVzm9HcLQQdLQhE95S446LtMpwZrRwjQlKfADz2xyjfqAoj7pY
VXv49lhxb4pU1S1okOCAj7w4Tw5yzSLRk/tUjx/8TZM/DjTCBj7GL8V3yYtTLfNZNq2DLRBk4lC3
/nNfWuvSMeV9GdITLUJuU8u7fkeYKV+hEZjwOEJ1I02pv0aoV/86XNoIy1klaeuVzHnxz4Gz/Frr
c4r06967Gzx/xp1OKWY9E4kUESHGvQi7atOCkdziIkdvlBj7NKKtv3xDqwhS7/tQj8Nnu9ODXTRX
mpanu+xmsfOyGzi/8xFisQIpd2cETr6RkWJ+VtBqFdX40GZUnltl7mXZhL07nIqqianER7SoArnr
LLtZAUsNPnzjCNVOuQMXDr2oYfVZF5WBI0p3trAmUb/4SE+T2CnuXTbSeLLUq2IW06sPJz9rfBfQ
KBS9JtHUJ6fk4dx3tMl5/z/pFryPDkQFQRgoZVUlN96HSD/VSJR+yy45q46Y3kU6qiw1/Pl9n8Tb
pnhXi4mgqLnws5R7zBDtoKwdew2zHhCQ4xKFlKTihhJS7pvZ5ZZikLgtY/ZktZsyhrAU0idfB3yY
jxYpHVmt5n+yMrsafhp+TAHZsSPvksuEtGw3Nqa9G5xKvwx6BohLKy42+vNgbk3kpa6s/UZVYDsA
pOj0TKG/wZxLd/3pYqC09Bp0XGthPCuWQD4hg+pGQixUEyf+jZJeW+FR3PtjIxDApc1FtnZzCZyN
1QV8k7mEFDR317LUL6mQT2+lnu52exMRwoc+QEav3U7ZljLQPoAGDaazxowXHoSpOkd73gzI8kD5
DD7HQ2Y82onYRVY2nNPW6c8CDZNK7iLN5H+GlvG2aPoDvJ3jcrRspCuKtR0rPmSJGEdm0fwCkI9P
TguTuy7rcGVqunNVIu5fOrC6VzlJ7IUphSXHItPCF6VCYFlvbguhkrg4P/P9SvmNwVFf2yU4am6P
8pIHPa6GSh8/ofpQNEUQHU0TlHcoejvBTfqRN3feHONnHQND+h72/bfv4RQ3004hXL3oHAdUN0k8
eZY3m3TS22OWBt1x2Vs2rVH+5+EyFjO5SYp22KV+iXTC6s/Eikc3OiM8uwnt+6wqcFWRaNMjbmXn
mdfzZRlHDBmszcglVjlK2k3hIHrGhF9vtNaVx6w0gw5JH+8kvG7lntuLJn9RaSeUl0hCfdmtK7Xk
UeCHF9Q//S8/5IFLW/HNDgFSsbhqJhGGdxHqzQXbQ3NJiOxCfBtiXCHOFuMEut+xlMO2MMvBK3HU
DKUbneMysE6kYCYQFVd5GGkfmtX/6BSjuiHaSC8D8buWYXqsUjLcQPCPKYNcDcgBI94YdLCpf20M
6McaMRD4TBwstamdnoVd6TudVt0eiax6tIjgCHGXb5DGSESBeI8pFZLp6Fb1L40fUOOj9QPF4Y+J
Jc7eSkrHc3KoDQigD6WFXmnZLOMt8XD7sTVweo3BIRY2omTNdN4QcWSbNrdoX7e1Q3mVpRHzcEi9
81nUHXchx/Bk5ol+tKrSPEvwPXvWR++GPgUGfv8IWSWWFOypcXs1EkSjUNj8LZUWKsrzWAFG69Eu
8M+UPS1nCmDNzU7eQcZbJHqhlxz+j7HzWo5b2dL0EyEC3tyW91UsWvEGQYkSvAcS5un7Q1JH7J6Y
6ZhzkYE0VVunCCBXrvUbNoJqNYW9uolrKPHOVA9Q3mdH8TZU3hpIak3lab8AhmJKFPn1PYZuv4+L
jDKlL8Cx5zqxV5p/VMVHBjGCP4ef8rW+txVVq95tLVtnXk4Sm8gGjmf9OUxl2yyNdCbkVvFdTmKi
Gi4zc9QoscI9NOCIrinDcbiy9ay44OC1xqHVPH6NwYaddvDkPsMyQ91zblyzfDDDiaTkfxsSGLVo
JbFhN/xdxvGNg6ygvPdvSJ2vUNveKuj1nrFl6ajd+4GOINZonJsavZg5UTDMmQEvbBGRrvUG/+zR
vKulZy2y2CvP2LKVlKCtYUdokvM6mFBRrse7hpHgw5iML3ocaYtyqhAxqxLtXri9uXMo1S7ZP9U7
Of8G64L619efQ618d8+Psa2Fhd7s0KNGNFnxcRSJe0xtsLryqsyg1uBRGzhbw8EICbKNfy1mCqwL
bPkj52+zGEPbv+WzjFBoYWsmJ7zUfEgnE9Ujb+S9CrT5WoOhIU/aoktk6NYBM6HfjvDOOEh2Oxh+
yyBqyFkHvfAWfdMmx2qM716fiPd6wMu58Qsebp1U2ujiE4qRxECuKWyOmS6CY5nM7HuL7OpofY6U
pzZNpXlHfYj1I4as48Y1XlBQ83FtzKIPZzh0VhT9FKXjcRSsavTQcnElI7qKY5iZiaY9oW6hPyYp
+jUFoDkqlZz2tRHXsNA6R/6wDF3bPjqgnc5pP8HWlBNeOLnYAkBVq93e2PVhal7MzFL2UeqB+3eE
8ToZogB8jIxuOXcVipZIKhVg0yxBlrYFGRSbOYChGqGVtnr1UbbYyqFkCovT0AeXIe+cbe/rALrJ
KNRrs5qxVGlJOheAC+c9QFxLw2oNWCABbAB9ohuq+jPiat5ezpIX1O6iilY5dmrAp8j1JWb0kGHF
ES5lF6nmBznZ5Gb9gOUfCTCGvnrzhxQ9j9dCdw5x7XiHuEDSUQF2+6HauJ1njv7menBipmq0tlau
Bm9dwpMyL7CCSVtlpdUcSyAnd99XqdkP7cfAuZlsbUMyAH9mmDMi2qmt6h1EX3sHeTXO3e8xi+r8
Vlebp6/Un0U6BJuYdtuYBlUygpu/mcH/Mz2o/Zspgwy9ks7+UNI4e0JhQdl0bRMfunDqrw6by5Lb
0fyotGmZO6nzOeAwiGnRoFzHoDH3RmJqx8DrkK0Ro7t3k+nKQXPEnxWjLAov4KnSBHVjAT+8gN0F
r4mHZLTg26iRfXZHIIZzMLGByqDtFFVxX3I928Yump4pcrgrvUEgv+kFt3oRbWRsm4YDBntej/jF
DLqR3XKkfC8j6+/u6GbJz9LSUbBRB0oBVYDMY9g3R4wYgDsblKKCCVxQAHVcJtD7uavXqkcSgtM+
Int/Z1Vh68/fs/rclbMjck5HzeEIY6apBiF5yo6y4QX19yqYqs8hy4ONOengt1r7no9R/dy4yNTH
xnNka9XzgELQvw4zE15om5E4xN/rwTDtxhGQgdWAZimV1NypvqccEu78g9lOYg863DzGgYh3Q8xJ
0nADh7qtUeB1i0asA5X6QdeIUFB+ulZuNW11zXx1ck89eXNj8IcrVrrawc10UbeDiZque1dpXvV5
E23coD6k/di8WlZ0bX1neCgd7F2c1udFxKqM/BbuU/mZ2m+AfynSeUGuKj8AmkeLPrGm20h15Gqr
FNbjavIfq0SP933sakfZwPWZDhrAIRSRqdbpCkQIeRU7LcfAtq832NpMiwKNy2OZx9FO4+2X18Gp
LVU22BlrCCXFJBSqKako/s9Jz/0L70jrJcM/Rnfd+slMURA2x6BYlSogftRCf3izWnSX6t5hxLn+
RlztsbEnf1L+OztZLUKlxznUeKB4hRWf7ZmcWxnmLkXbiCgjzG+BSiOUVNmY1J3RmKcLGdk/xNVQ
7wbRIcnjm91PG4xqjPTXm5nF1iY14pCNZ4yfTCf9IRdMQwWGFibPpp267mCBq9hHSmUCuxbGc1W6
GFY20KvGOgbCorcAJxFOR7W2dXel7QVPDQWZ3UQigcd1CJ6KQD8FLjTsZAqaKwYEvClRM1mnfaSd
QtHai0Lvk1uu+BR7XfuX7zVg88quewadpqwUF7sWz8ww2Kw6fNLj/JldP79U7fCm9nr2bA1zOZmE
rOxVtmuQUPglOwo7+irhn7yaKktF+kUtf0X808sq6v+IWL1FfQxgosNQw1Sr9tbVIoV8PU37cV7m
KHHJrx+Gt9YIAHslLjX8BgBqoge3wOmKTeO7OD4rZnI0lTA9yqvvbpfivjkkaJV+Z4WmUO+PboUI
079EkcwWyUZB2Hxyx/Ki29V+ilMXq2PXetCQ2SKpcyVwsh/kCA9YfoKteRdgTmIIkUOz63lhLXAp
zx4yCp1LH1T30Z0befXdfI+FSDctlc6AQevCtok7X9tVfRo/6TpHLdXzBJg4K3py7MQFTca9Ok+2
GN6cpz6kcmv6+Du4rntr8JI/WF7vrXEGUt8o6WwjuAq/wtD5uwKpKnyPqLU2k1r+MOP8gnFX85jZ
vn8WKS8dOe7jCEHCdCewA7t8N3UF6Z0ovaLC95+JZDAAoUKtOpPdLQ7fE8O8pPX96WwHX9+R9MbS
04wr6ZlNjFXAazgF1cnwsA6Ei1K+Bg1vqcZ2y69ZXKRTfNjFcGyGvHwd1eAwhOpwTwdveJxisZEf
Go0KuQr4COshT7xdNAwpZSJb28P4QdktFT2pekfsx7RujiM0UlxCHLQfSqFwjOyzM/nKcgsjJb0k
3jRthrbJriP8mLWqFvltGo0GhVmO3KZQbGSywBaGelutSj+aHlP4VUtzaq2nSjGfITU7exRYDA4x
NFbd/b2SY13Su8CSUBKdx0NU4k7DOLwQKBiQp4LPToutFx302cG0gSaNkW+9hB3yJaEjKAXOsyk8
naU3kdUxlNF+8FLITL3NB0xV+/SU6CHKXPtnbFo/Gg1eTzmiWVymbf1jACmOMAh84bGLMI9BDP8F
4li3VDNKneDiYPUGUfRYTkJd1U2rPqDzC23X6LNtOCo97gr9+GIFb1pX5pAhq/AR0XicxBktgEFe
cH38JYA7vAA59tH/wPdUTsJDt7YDdKk1uky6pdxrJOS37uCJgwrR8+KqKRQXBTqeqwyPuA0Zv5M2
3CAOImaASbs0GjxBsdBrdgaCVbu0bsOb0Q/msgq95l2DKyo/RKb04umZ+yb0DlktLXYvtWU7e1XH
iaN1guQugohXtV0ru7YQ6hqFVEDIVop/rsdOtprgyyM4Xv5EU+zN4d3+piijwuvbEze9Ls2tzfvw
kFX2sBvx/DZ6xN08zoyLukfOTcQ8mzgx7prYEg9yMuQ0fchiZEqteS13ab9HDgGzgATZ/nGKohOu
MvqzN5GslF1Ps+2Ll4QnrwOL4vZjcZRXsrG8KUTpcZ75buSaOMCKBd/obhvN2ExdB9wGcMdc5bkO
wHMec3PrlsHEOMshGKnZSbO1VzknmwI+7CpvIJp9j4U56sa4yoNr4HsCNVqbjajeleEzjP3ml2fB
JYydTDx4ZVbvYsyNdlVZ2DfYF6smVyiMK+4tH4zpt+mL2WcbuXt+bXxUiQE6quuYzWh/YsU+AeGx
eTLAtuXYPZ0QyNiDvbavvlra16hT7KtV4f9guRkF738TjTEcgqIvbr5fq5sZJ7+WAZOnjepGSaIr
W8GyR4CsRzRmys7sidkZABoeQ30EgSLNAZ3JGdnoygBpEozwYlITddVXk/VhDI9GMGa/qMVxgjMj
5dBW0UdieMOSFEAD5MegAjAnWPu5WyottPKUWq1Crv4ZVcP0Eirxu5wswtC/6j1poHnOjSf7IQKV
qIagZbRA3SBXlz/BN1+6Wug+yF4VEfeB3o8OsstZNd562Eqs7HltYXX6OYrOHmJrWLhYh8Ex4fxk
YWofvhtnpmbIrgJUbj9bpvdlXvoLor9ZsmLq9uMMOjDqdrxRBhk2LeXpJfL+lCkdHwCwy0FJLpGN
1aJMPAbab9T6hqNes4sqEZjNyAdINSj9sZ4beSUnv5f9f4w5dTRgYMBNAqYn3Hc8bbBm52KHqsNG
DKpxYViUIdGLyJeZYaKxlenkWVWh4KWDqY6jWzixmpG/FoGp/CnbWYGt7P+UTr0rO49zsek42wpU
W67l5e+gi37rVjs8O+qorEXva8cWHvh5VECFZyQ/X/tCu2coPv22I3UvHN/+EUVjSjGrKteYCOSk
eFAd6H1qa7VaE+AWqA70gQn2HC2BR6PzryB4cBAzcK8K8WJc4Dxmv7VGbS6wfypeMn7ypWN69mNq
oyrgU7F4yODcrlN97DhsQd0tFKPjVJSnu2LrbIU7AXsRUCYdN3ntEp1XVokYuB/1zUOSKqQIPCfB
ZLYBKkkafenrU3OJvcYAUBRmdyRlkXPJJoCoWkkgp8UGGpei3xSgP7c99hS7ximTx0oDUwfGSOO9
rh8aRELeXGu014BJn7yeBJTaOOadraA6BPhvkl3JrTtgE+vedYhvmJOq7OWS1jRmJaToLHt/V6AP
xE2vbAB0WHeDTNPd9eD8GgRqAcfqTa1lE5pifJvrk9cebP3ktA0vT6XRju7ogzTp7U9l1KuL1Q/V
i17aR89Oygdn7k3wNLPcLnamCxu2Qf53wZ3k7PXBiQBIB/rWz238r+ZuC6XvCur2lM+5MhTAg8fE
rB6bIptOYobBpvhk75wGw0BFcmDmMcU5jHVvO5TyVlNfwF2082wgGpsvzQQ3rRL8FlHKGIznqK6r
h25W1ef2HN61EBUQpZvqbagFvIGC4hn3N/vnfFGwR/7PC2QTv6b+lzWFaxQXOL8Oao0xQq0aLgXy
P5UAPnNqbpXv8T4oxvd5vPGV4inMmr/rbdMuKHAC2FMApBxFpd3qqBQ31VUcD+Bx+uSViXKQY5Xv
dTc308ONiWaAgffCEk1m3hfzbX0u/WYtYU4SzAS7AYc7DW54ZnioKyM/fQw0UlKaWg4cvLruB/Xo
PRuG9Qni9g2iDg/FvLRrMVtyCecRhaOqIZuE3Nbanw3Ivsf+nxOR3pPcnj8BvurvJ3zsqBbChDeS
jBO7Gjbw05SRqZh7vqcNsxv65asn6vjKvo5LkRrinJk1AUJwOeIb/+3SjqrHsFCGbacXf0LYlweA
MLArVdfnvuuADZQQwhCiocKGAySPRZ+CD5zEsu667gE2MN5aIAV2kwbUzIUasOU8GGwGXaG+0zv+
GSOgg5Kn8b3y+/iO+q2xLcOwWZYtCSOsIpZWRnptFGl+RdCv3qH/DDR27oZpD1hvvnJSz2ITyC6y
lwyzt9jsMXMmfgMZOr1hYDt+hO9ulLa/edWCicE7+zH0w3HjYKkJycVuEcZEvxMEKPiqJnhD8zB8
0arxGIkiOilBhdivUG9lpeloWM9jo9CBQkd9qx+Cpt/7uZvsPcMw3xzhLO049p8HJ/NPrkmmvBhS
6w3dqWBFddE5yGXjRgylhk807yUH8XXUayjJAaJYqE6ZH3oEyNDQorGo6/RxklwEjqrHKsBcp67e
82kQV81ybPa6NKRaGaXj7qtveF6ycUIUZDEu1G+uUkHLYoc5ubZ/lj05LhuvUjdeM2q73q3RHcIF
kzucRiWM6cEmZ87GiWPi7H8zVMXAoPtqxFFd1xIqw/B0UHD3sDaDZp6YxpGDDzIOb96I7ofVaiS5
BQWtxMYIDw0XgmfunW3MIi9DnMxscxPMJxj7qe6SHeUdXATnMfJuzSIQEBCqAWlur9Kdx27GEuVF
Wb54qFFyUB+dNzja8QLX9uFjlpus9bz9LO1mb1RDGyxcQeKtra8pPlr7UYA3i3tqOJS0qeWSCJlH
kIhWUV9SAc2lLj6nJJb961QlTxLFYDRTdsLaBP9UsgovyCb5O7fAZVHO5j10FU0MlCzmWUfDxbkG
MbjoHRfsFEmERWf0/qvGjbshOG62aen7r4rTfGZBqF+9JA3PNUiTE3KGARAWMSe/tOQqmzgP0qtu
kGiL0wxL+3liEj5WpQq0XotPHMvGUA49ppfHrk0D6gD/+vLqe43smu1ZUE4qt6MoHj3QvE95ULj7
AjGCdeHwExbKUrSKgmoltPqhJviJx6J6TkJ8mef5qUh7wAii2jWuipPDDPqJhugMBhRa64RZTwyp
5GeAOxc1Cjyns6D+ajADRAtC9mv44N6Sp70+TuoYoaKi9imYEf/YJ/gqNvFg3/XWTilgbMk32vdp
bmrk/zcRD8GqMaMmB7U3C/JFEZrLzA4cuAAhduSIgtK5y7EIxxLMqPyT7LUWyI7URlUB7pa50YzJ
+ZFwjgw4jXVxVK9jANPQjDTj0XbEixx3XCtYdk2H9VrddJcAmOKSs0aP9YX6mIxa9gS3MjzEYT3O
jmr9h6BC0OfdO6iKfjMQzlMhHaIX17QPch7qqLPEyYMAS2c3LQ1Ff0lGY9Vomfropnwh6bBlP4z6
i2bWoKsL+132VLUjNUdRaNkblfcEUnbjlN2nXzX1kzs33sFxq+zrWldgCxvGiOmTlWy5uyxuTzST
CkV41zF1Ss6Vrb+1W4FUc0w1U83d9hf/UKLQpPvtNsgzZnB9npvoBxJn7tJNveg9njVXNLv6xNMF
LcxssB/z0hqoC5rJPg+RKMvd0F3IJVmHtlwf/8pafVg2WQgkPHn27UhBViagEl17D4LaxCdctycx
ZuIlaQt0HOzZrRJtsGsjwP+ib+2Dmbpl2E5+djXKTY0Yiwdd1cv9UBngggx+MHLVIbve/GXkMSky
1D8CM/egLRlIZNo5xfs6V26pM+7RTIoxneIr5VDh8dx7sBd30MIXPIkITml+9GmX2jpo9Rr6Gbt0
3mba77YZ31DxyH6Qvk6XPll1YkhEf9pJHS6BGzQ7TqqYntZ5fIqqStlkeTvdEqvD5hVdpDSP0zd3
dsQOe+RZbLtP3xocolBsrF8wSXV5LE2xkMsayKjrDgj99qvr4uHo969+1R+LNrKvRQLbA9qE9jYZ
xb1Tx+aP4SAMi/fURbeQrA0mp766yClRR4xB5QPu7UZ33HVj4lFp/s+YO7CNBzbqOHJMNgp6S2k2
m1aYhkDyLvJx+KSpg77BDTD3dorV/h2rchzbDcWY1nIJ50AK4o3OuyUpMqwn6MrFmTtER6KKl++v
qxTFuGK5Auncu/VRdvEHEicFMPlN5hTD3QwrDBYqcLtjlXirTvPFdjJVA/n8RLmWENWu3XyFSUW5
wCKr3X1PpID6L1oCIXoIXOwf5nVB6v6cRPzW2Vq+qJPa3szVeNDnpdeevapsz345tecwRLWcw4+H
kyjdpjQw1IXZjDldepzwv1n0qOI9BYRZBIw4AWXm49dIpWA+17n6QSMufBp6K9ym1ARWSIBHT4mX
9JcmrG6y5xoaPEoTwcMafeY2Uh/ryGufdDwByi7TeFVACEJV70X3ME/LLRiSsdlRuRgLY9NwSlsP
gQ4z+KsPOPYEkTNGzANszaLM1WyD2mACX+3TUJNn0WbGO6JrHRKCvvoSurhRgnzy70DJs3USWM9J
IO75pIhtxjvw2Pr8X/WCSN1qJVUHxR9eR1G+mlG/Rb18vBVaUj2pmZos1dAf97IboLWydRp0AGXX
VVKUNNrkQ/ZwHo2XmZVPezPDE84oi5ehUeOHUgA0sfTixe5EcyFx/Cl7CXXvI+oN6OEFenpoiild
K7qLeFc7tW8+GCGApgTRSMqIZWyV2VNnUeNI9Cq/8/5L1rnRNTc70eINz7l6qUiCbnP4rucqMpud
3kTPijAVdv648s9e6n9UecWfOrONJ/zWxqXSxNE+V1vjaSwLaPrTpK6reRYhVWuvJS1PP/qIK290
bPxVgStnUfaRmyTthC3UqwUWeq+HWbsNYLw+RpKIP0sTohuI2qK103BigA3Wk8JJxn6DKLJCFkBw
ZJaDw+RTkXebowoK5iqHnNiJrtbcDE0GdqsbtyMuvtsQSkqCDJednqYIQ7AKUgrxu038TBCQo4vJ
IACgjWY7JSE18nrZqIcPUOsh8/cI3fg5FldyTDY9WNRjIbLXocZrfpn1SoMKPLqb8we0vA4f5DLd
fM5DF3DcPCxHULk6J555oQYHgrWJhudpFNmiywf4A3PXD2zIUj47fEjK+7m2E3vRmsTecrZMVNS/
Cq06yFneDgOpUd7XFlZ8zyJtFBxsLAfBfb7K1M12NbRGupOfTafUQzeu67fyszqee+tMQQ5MzuJ5
qKB31ZabAi7QmSj4Q7LGfGjB11icJBRZEsfksBUYDWLyXU5y2AYYhVBYcwVEKiersVqobuahGV7q
a44D6dJTkuKSTlZxkVey+Z51ZzPSqgbhhMcWHKuk039rePuVZfE77QzknAbVfExKMnpRm4UAfdQe
8EGF9VIvkle4Na8QPZTV2EPp8hLVw1Ok5bzaR/W00ueCtjkgc72QlwOP8KE0sHgzFPWUhEO07Oe6
tJFWCBHUWX3o5m6M3GyoZu6LXBYk2cGy85PKrnREeQ4XN0kHk5etkiKlMW7jXJQ/jJ+ZbQ4/xIRh
j1mDPJfdtieKLDHLEJUfXwLLNxdyHOVyhPyqTD8l4BqpKqk3VVyDGbTvzIj/ztNBEtkc3+kIkOij
0MJ9CvT3bDmOtiIbjdRpbysAl9v6Qa0F9Njexp7aFeGen9+4ChMkoafBQC4L5aQCuVN5lI52ak8X
WA0C3xJS4asscR/LwBhW0GLAkvYgrGMtHra4FicPmW7j+2xCLwHadc0TNFbIIy97FEQfEas89ogo
IA9LYznN36v/fUwQTOLsGuL0OcfqMn4P5yBemQ0e8szBFKu3Jry7q07b6QJVxXGucRT2kJxw6UNF
sRzGW1AIvBtFYT7jLUBtA5bKxyCSc1B4aB7lyzhEzlNvgUebEViO0qrxnSCX5sfIsw5JefTxs/sZ
lWO3MBLXfLapm668LqpvYiRCBtp5xrOnfuQmyHY6aDjwQnRlExkkJsawfpC9jgzjejQMZy27MZUs
DpPN2pqwq6sMEIbejJPFcZL3gTm1K6UEe9zNXTlWjaN+tPz+JCUvdEHGndxsfzWUC/ACs1rDdoqX
2N3EW4DzmrcQtktKgJ1PCY0XCk3jO1pNOB+NenHm+dAe2h7+XOIM74Dy+4Xt1s5hcob8rsKaJrYT
ly/GJFY39QbeR47Mp8dNiqF55kSPUh9rwHcHVGJ1tmI92yt5pfH3GCvs99CldETSb+OgqC5fzeiA
fysorcc1On5yna0jablCXfFghclSU9S11U/ZRla9vutijnB9zBJjeP6LSGhLm/8dcL3EJMv2BmwK
G8zOkK3Er2vyvK2ew3HilBuXZwigi3LIMVkcyo/AydCBjyfxZEFS5QAPNmXudXWYP02/QHn7qPX0
xdtgUTK1pkw8eQElr7Ac012s1WvdTZIF3EYEs6jwSj0DAF/Ozcick6o5KAuCguRMbhmbLhpg1EZO
sfbTAWh27GZ4ovynafIrAXd5/R6RS3HjqVftv1WWO+IeKtKN2wF/CdpEWTg23EbZFYBWF5RwSUTM
s6L1zrWn4SKY2eMB7IK79FD8uFdu/5m7+fSBozykhiYob2Xn+Ce5IkLD/SMzqn1nV9MLmBwMBQqM
MzpvqH6USFmZQ1ls8YOvVlg2DWe2RVjc1hRjzziCru3Tfje0UMqaNN+1E1qI8haW92z5MOa3VMHj
Gs810mVQXcHYorl+hq8XIQXkpSuv1PoNRy64VPOEbLSC5JqtVv3eIJckh1R+6c33V02c8raYQyCp
rZtvVm1Nl4b0zPPcc61Yvcjyzljob37GrumY+L/roWEfjBoNXx/3JLNz/XAWmTqZFmZMth8ngGqU
eG30TrBV1D55rkXhbyaOgWs5G2OmuHcmNNDKCVUtxwFu4PUoEsjGbkZ4BUWUrfhA+DWmlokBSRcG
Z4s4HjFDLs5WNhgXPUNAdoyz6qcXqzvL17tX3ur5NkoGZ0tkilakMLSvphKNgTzgv36s+uo6aDz+
zdS7DmyyykFeIZmhHKZwtldgFyfhOmssSM2hgGhm0MwnCX+K0hN4mN9AHBDptkodSoVt3GRTNRgU
KJq4FAVaUSRsr8UMSO1xOoRmPGzMGZkqh/LcSXCnUgkEWCDHA6X/Ghq1Zjg0pOMW1M2veCDbr5zl
s7WvxdrJC2z1FOf8pmpnOK/a5FzDxLc/56WOR21Xzsml7rzebAms5dKGl6BcWgCVEQBSNMPMrqhs
5ld3phqT7dSPDbIMX715XK5ICWmv8Q85GgO33giVOm+jZleX4suvenQ+0QatKJGE5tbzhbrzzda9
U8Ir0YlgRYN/Lzhr9S3xkbs1e7M9It2fYqNCbS9uG44uoYdzOfg2/EtM+0eTYv8lr4rKRxHc1MPn
WuVMCdzsxL8Q5NF0DLAoOwHY009yOJx8dHi/+5oRo4+sdsALBqdbyNWJ36VbPyXU9y1yRIgCUVlD
eUWNxZvRT/qqtizzDA84g8LV6URdWxbjEEul4QjIHf0s0+Mo16ppvPrqyynODSWiq/MqK3KGo4FL
D2f1rlu1psA6I050f6+OOW72FMWBTKY+GQ/9mscYspau8iuv2ychuuylaiaKQyoki6rx61uuIeOF
f6fyyx5PKHI7P+GLWEutpgLfzBhmve+AEBcifzaadnrG4DvallFTbKram151gtMFaEjj5FiV+mrC
rB9V1XxOzGm6ZrX7Uw6Toch3vIqKtfxQnVMX5YDl7EykFepUWAeFHPYhqZAyk03070p25axchzjp
H62pYVRY9VnDAfdg9aS2xKDnj3bW4iJgptErAe26DeJw2+tuQ0BQFZyPaTJHyf9eRW6wRSwUNep/
Ez0m09CQPOui6k54tTStvBuIei1CHFXREQqruxzD16WN83uYt5hQm2q7TxXy7nJKNrlh4xEx6vX2
e0zP2rWeZvVVfg2YXu1o1vr79wLCTAPpNBXzFdUSpy7Hnq/U6j5fyUs5CDA03IzNnAH4v62xddwZ
cWI0AU1iSyw/18zf49RVtGkQbt8EqVGvVVOvzg0v8AO2NPkW3fTgbkF/JrisxUdDOQ0B7+ZPgqoH
9fX2PdCDfqliovEQA00EWgg1uMFJiVdQCB6Wov1LU9ufXx9Slh08sAzPI/YxtbL0l75VKEV5eQW6
VLOBzA/TMhARtdmgn14d56EJKaF2fRgdSg32g+wWBqaljV9Gl1rRwL42xU5+uk3UaOd0k7fmwOu8
+b77UelmtMxaFXn4rn2Ocq9+8UJ9PIGvRuanrBq6rgv/E7MtOUvdGbOBcYSIOS92wnhaOzifbGXX
TkHMUd5t919fpWHsBU6n2CIHVDwSbX8aimLdE3xUDtR8KI4BrvyAO6ZTc/rIGqGt4RQkh8BN20ds
Rt/lvN10/QLUmAr7mZ+jNxLs9eYPuh4+6oPivEFBRNF5UKedljnGs4V/qVxg4vS9tEJzutgixN7E
gdvI39na+3H5KIhTL+3cdFnrXGQXiu69UHn+ba/YhT6+Io4O76ZIOUNA5C2WBhzXX2QqERNxPkSP
fy+cxOrsIHx/buLZqJOMFH/GYtrgEEG0ZE5/G+Fa0QHX4HWO0CMZXGvVeVN3DkX8aRdGDJKo7G+q
OhyceavG0Mp9rBHjnqesqqgOxWi7GN8XznrC//S1zvwL1h/xJ4HtD7PJm+fMHJwNpRh7XyWNfuN4
HiL7yApNgEdzvZ+wwBCsR8NCnWKcNyr47jw4ayfyEEjs1FyFozRfZgk6paWDqruS+C5mhZp78OYr
JUA0vCC2XskxOSsn0tSBROCEZrpDF+eP5Sk9+twDkYtwXs10GP84kJfA2gfosbcXisf6e4SA4WKM
YuMxzIpxrdihfY7AIO1DTwn20OZQ30fELcLB5IB3osa7Xc2eeDcO95FdR/Zk0zvhR93G8VkAW33K
Y50zMOe6heZl/VPnU9aJOyv+YRca0HnPSl7CXlGXwgubx1hRzZXXDtZNI50N1M5rL4PpPKqdRdpK
/1R0oGMDygL/LvBPjD5gmHw2GRi61qJw+z8W/puH+h7KhWGolzckDdxF7IGbsOvxl6oAJ50cc4TD
5/q7OFLrLf7KGT5V9Ztc0bc8WxQjzlZY3q0wM2/RwMkcJ06ILnM8U+tqtW0Hg8zFAOIxr5ScgLVB
I8XN//R1/GQVXvqG/1W1SnNQfHbf5vtJR9NLL3L8SjzkF/wkeaoVoz2RTR+XxtA45Kv5uTKeq2s0
DdFdd80bEUj9VsMgUx0lweZnNN/PsjW5obetbyZL/pK4x0AVHN7i8HcHpTZYsFXuijHrPnseSMPU
X43S4atz3VEXFUHTXngGqSy3wV9D7dslwh32u9IVe0ke9KLmkNqWeE+J8P+LsPNqcpzH0vRf6ejr
ZSy9mZjeC3mfUipNVd4wshw9CXrz6+chsrvy65ro2BsEDwBKaSQCOOc1y7alLNAgmQQbwb8GVa+e
uyhMASTpzS4ZrArVXsKPvgbmeV0JEt9Neq+bsNhWgYhXcjCb+1onXtpYut/s2oaWi2f2pjLTH5OC
GFESzC4kY/ZgzYQ6ag/TVqEy+8Gvm2cN86zsf8/y5lllaIxfgij+4WhRfTZT6+qqpbrS7Vi8VKg+
bkLQeBsZupGh4APm2FsZ1j3yaZ0lUG1K3Ieya5GWRFbmo6nnUPbZKDNlC92vBYqmLTDzhZzFRXpA
BhClpDTWL6P7Jvre5V+Yug/5fJUinQFpAFrBGGEGAgeQEXfWEtNS09h+TpRXpGv7thw+bpU9VqZn
H4cfOJ7FoUFsaQm7t/c99c2Kem2DLWsHVqZLXzFU2NiYyb87dUlRnmfmEVXd4O7rHcctihtjhN1r
MLT6Lk7cr3FiBFfhs+xJNIaXZTacJ1gxfwyQzLP5ZTvzwqf8r3c0Iqaek5iPuejxHTdt7cJqq19k
GMcu3yC1PrQNadFV2A7DDp2aHwioaReykpGzIuOLHw8ek6gazJ3zq3TKG5Ll5kOTC+ec81Q1qjq+
ycauycdrX+V1H4S4PVAnvCSZWMqTiK/l0RmfaWiKM6BxcjzYO3NYzVSMRB/1jVDN7yH13oUkBNue
ybEK6BBpdLO8kWfYYhXUfTPAoKdNEr4ZA0988o94FrPgPuahw/F8nuF0w1sY5949ohy6D/tJ21Sq
VnwxI8hMJQ6vrGrxNp9L8SYOSpZew6yP7G6PsnLyxQkO9tRrv5yueKUs7n6Jy9luvsQ7xwrUcmZH
wT/MBe7NtZnsQgi7D4PiGytEUbpnN3IhbrEH/1YVxtYjy+jkPxSoalfZzHA0sAzo6XgplFahDyvP
9L/1GlbJ69boUlYo95s5Q1m0jMK8bxf6GTvlXVFN/Q/Fcp+AN9bvaOynC0qazRfYGBipuOpstAS9
fdBdH+5ygrZ8Wa91qI1vbp71mxCZ7V0zGsGbPa1iu26+tvDkdoDn/bXsHmxOo7pTPfdIah69rEPZ
eb67Kbx3RQl1JElhYVKFcReyn9OvjRFIMZyDeuaHL4a2qjcaAo4jaWLsAVxjPwlQ0Y4wABTatbfE
I8Pbmn5dcnw37C9iyFAGwK0DyIu/CkPFP5hU0h61qXgfOGFv8TGmEKitVbw6wkU/TccRFO23vJpd
udWxfzV8noCj6/iIPLNjCozCuwwtd6aQWNZ9FR19nw8xprC9emjmVVw2Vl+xlMtLoDPTR2cfuvUB
kS/7Cdike1KVlryvrrlfJpQvKeX3EN3QSEIuKXvua3M6KlXz0nSBemvRs7uVul/uQTE1CxnKgWz0
yi0sIpJuaVU85A2LHOq62rlp3XQFOa7+NiSXqo9IPhVas1TNHI+wUW2O8VB/J92l7Bw+u8eogmA7
XOX1Z6Oa0GBkqP+++uyTA21o8ZcCs4WTa/rdQnj9LeyQSvCiOPriJRAQQs1Qnh0bym+Y98ETPhAs
iladPAKsS9eiaqqr3jnxZurjdUJF1Bs7/dxrln62URtaVgYyU8KMjfPnwJg3DltJvzo1mcV/fp6s
eTzqgXfzb6vQN4V4WTfK8DhgUgQx3zBXMpRNNRkPTWOXZwSOxkcRuc6xG8e3zwmu2ijLyRqi7Wdf
q33FFhv3+PlVa0Qld1mR5Gd0zJIzTg5YrBWaeI+wsZNQxcoHjNDbaXs1cQI/GFmUI4cw5q+tp5zl
jCzQgIpmrfXoRHuXUzBLAopOadU5K8Wa7RRlp0m2EqkQt6Wa+7sTKPFs6ZKtWVWoXCqGckVrAW4g
JFbMM0fX/kidNLOMMKchDWIttWNUx5lTivRF63NlX0N3f/hsKic7t85oLDQFIteioaQuZQGHzBVb
Mw2zQ+X/1HDTuSZm49zUuvfOvSn25Mec25BEzq0Ls26fKGqziOYZ2jjWSDjVa6WKp5MRAULLo/g5
GHCuX8g+AOOTtTHyuYyGyWIRNEgiz5MLTl2Ya03qFh1Ne5nXlrqutcR4iG1L/2j0yvoSVoOzl118
ulHjK8aFEobtX2ZlZVYeMk9/ihL4aggzG6uGc/N60DxEJl0sH42o/FoINd32Xh3sTBUNMmUs1ri+
VO+1jR9QHMF6aMIg33tUeNsVQIRpY7qxWIA8K86O6Irzxwg4r2XUKCvyGBMet0GI4GmkPY3NGKwB
eWF26lY/+x4JYteZD9ScJ0GQBeMbKv/jIlSG5sEZh4p6CUdIkgbjGwzzozOCrFHtRlmYWUiYTC8f
oTap2tV/IvlutGvqwE+ZmaJLJ6dqwE11qxb7Zn4wyePFZ/NH35hZ/5xS1RbKr+ZqGG3zCFeqId0q
gud2cIoHhaJ4orsKSCs/uvh6fkPrc1OKODhBMcIwZm56tdhMdXSCAd09Tq7Sg8a1qh+1RXHfsK13
gDn+0rMq/cJZIDsGeeCvKYTZLwrfAztuix8pMEItYwE38VrQ/f7uWqW2M7QWF80IGLzsM/xH11Hq
R6hnA1QRk6R7MrHVnENKQOHZ9tJXOSink+x9dal1nGVE6r7YyptkOIB3fLTHR3mzvEepsLZyE0fd
yQkIH4ljHSMW1ZR4HPL1ao8tJ7qLnJwD8drAPijWcjJsJ3F1e39tOyFpLWwSFo0Y4rNjFxyj28SJ
z2NUv/nRoG/7OXJ7lwEOYsidNEm5rd3RvrBjR2w9T04yihvPvsgr0+bwqnpBuJJhaYib4RhkVb3K
hI+uoJ2ma/Wj3g7obE4osip4QeDWaS8NOENQI1pQ/6MTnjgQrdzA6i+ySzYyxDK7hpCAi+kfAzKM
dGAdQzUNm6mtx2WEssTapwSD03NWt1sB1mxB4icGEpEmsB7s+EGLLB2F1W732dUqVoszIO5daWEI
BPOY9jF3vhX22q+KLMjus0teid7wMXvyk/XH/fL13EoPto6HzLN8WzlRDmRKnu2rET3LKVZRaJ5l
mkk87TK+iw8yqkPMJtCOqoHvMOj3TX0FArgOu5btdWHp1sJidwTpjvvjPGab4AbUY7NoH6OhdOlq
3XgOgva7jMp5g1lp/UeksnAdKo1dWts0iH6oXaceQiW6aJUIH/h0pf7KC3TsvHPMQnuSCSvdCEB2
cQbMVecmwvxFchx6SZAIHE7kiFyfEg3X3gXVH7FynHBYe1HyluYYjs5+RvdhPGaF4j32dWDfqahh
/lRk1g52trmJemwEYhM2V5BpEUCDqH9OUajO7K79OmJJvZ0PiFvH8tqvtj1ulTDOnk2EQtea4bxr
5JePSYRLs9pn/Ve0Ttd+0nffxyZB2yxssxs4kuigNTXEfj1KXyG3neWMDjUXKHU8NADAZ+wAwmBl
BzjMfsRJ8B5UXX4DqAlByPD0XTTiByVRz7IJkNSCLmbe1dJbDk0/3W2slUqWvRvS3dM9KFAlQsiE
zHVgD8exrbtlVqs/kQqLf4wkFQJYBnAz8JxC6a0F01sZeyzKUORCfgU6NcqkEaob57ES8cKpZ1Ub
pe7WhV8r57RTt/mUI6o1R0kC+FG03ezP3ZVbs5w89JkK5xERWudR18OzQ8H7gp2h/UgFWd2DdtCw
OWBQ9qFjFlHuQkGp91XnkS2gQNLD//Jxu09RPO7q6tQ5zp1jXv9s+D1vzxF9V2TmCyfZu2dUsFqi
AWxgpnhfjAS120QJPCAPlfrkQ6YoS5SlXR3tbLPrZ5eAFqBShDX4X2I57ubRrmxC+0A5E3UEMxys
s1Wl00Z3qQfocyj7igFsox3GJ2/K0WpN2uBAbd+4V6XiwckMBUWpFjkg1RnvDmebfpvZHNEma7Se
Bjt8ANlcPrS1Yj3ZMca2IrG9gxxE/OeW1+1TT/ox8Uuw8MPsbCqvut9Xn6PzVTM6zJuvqPYqv+xA
LFXAR7Bcx0vhVhVvG1RXK1JQ3u+9YC37ZAOiCbTIsB5QTdnGszxHZHbPaScSGE9j8zihq6VjcLg0
4SPus6Vph025hFc0khnJyh24i+le+UZ9HGr2u/3868omcZR9QrntobNs/zEyV1Foe2dUGA7IKRaH
YI5k12eTOKOyqoU9LD/7pizxz9XYmisrIacVTYpxU1TMynxObWymOMQubTd3l5XibTBzVOG+ltTi
qRmV68p2UFvmmIUzXdghMeQX5s7MXbhbc2NZw9GLjgEHjb2R9efPqkFZjvY+DBvUcoRN/t0nH45D
uI+MlIyVHDNk3gx65TwSirNdZTcryk14Sa7x0QwuEikR3HC1Lk0K+9TelDpSj7C9xwfdifNlCulv
gTYdqzi/4SVqrO4ssp/YgSJg40cJNabJMi7BZK97oUxXNaiqO74/yaKggn2U1Bcb+e0liNsDdcPs
YJv4vEmdAxliAUwCoK2aexHaiKbG/PnjsBcrMfHxGOewj0NkD+Vl2nZBvlCU9lUrFW0T/5Zwpaoz
HWXzl75WWWdk6U8a2qJ8YKuz2fjVqygi/ZC5yE7IkKNyt84DgC8yxMuqAJSpB5cASugTahdYSIvk
bJlTcpZXher980r2TZxSZuJktP1j4I/JhfequCpG0ibk+aH2xjNA2xEopAMfDRz+dB7zC0UW6yT7
p3nG5zSMEMqTQ/GtiLsK4wc/4y45Z0JJ6pAVJfCSuNoEWi8WmLtxvndUrA21yljLUOlNlLAUp4Mb
MV/KBhG7n40aQ9rUyxgVM+UHGM+RnfkIsWGs9K2U2PCG7oJvmr6zgz5Zgk7D7jox/W3UifzuCGGe
fWe8ykg2TdMNiwwAxgH8BuYo4VCzMqNv2IG0WTQ4U9+TYBT3snNRKEm7s4wMMjvbNozNZfV7BsYn
i2FIhlsmwmiVxHW7FrZrnuu6LI7tWK2NIommhexrpsI8Y1FhnlM8sFdmD/JdDsi+qtCtfeCoT2Pn
hMjDG9kqMqv2hWymuklRi99wfG1fKEiqq87pcvgQg46YY1WjiuArZAvVINpJmJEL0f4B2XVbM5r5
9Bx3K7v0ynMROMZSDA2/Beld8AMO0vt2Nn5Fo2PgYKlZFwiCLgZ3/qs593fA1taYKU7QFzIfvdI1
idyNQQn2i6aM6Ljg1XkSHDUf+o6CxJQ10WvuVgdQV+2c4Sq3PkyJi9OODk4INHlltrtWrX7Jfl9x
nUvIPo8vapEcyJSj/zdPc2OTPr0WoO98A2GE3y8g7+MkZZ+V8OUvc+UlEv8ulqt9t5FvZmd2vApq
JIbNiDQFpnoH1WBbL5soHpV12AhsG5Ew/OgbOv21FHwd5Yz/dNPo8iD9fKHfN8nXMUc3Jsek/eWd
UPtR1uNAAkg1G06Qbqm+4JISLYQSFi/A+Ng1e119lF5c2rzVgtmzHdQxvTaDWa6GYkSiTN8EQvVY
mxBElBfhvy7mIVTyNqy8zZYzWX1LRfs1CQyoWB8ncrP/CEnpVjcp06XluHiGbYgczL+66n/N+tTx
+v06sguYHdbeCYInmjIF2kKLY7whZzvwklzH0J+NOLe34awDIhuLEgf23VSyZrmQz/4uwANGTNbE
QoYdT+5b18+msBDoUhv/9NllqOxdxbDPTOza9WYz5H51Tito2HWrcvrOLLhZNanKyFOtS4LE5bpF
XuzR7tGdK9S8f4EgwMcxaoJ3ZXIekZjwflo8XIsQKhAO57/qMEhxoXOCSxxmLiV0vuf9l7AomifZ
wMN7U/xCwAxTmycxGOWq8G1UM+cZpopUmFXikypHcZ8bL0ag3eRgAkmkNvpfDWj6Be6p5oXconkJ
pYVIB8C01cNHpAunxwZVzvVUtwkYZ2X86Iu9/gDCvwTHRpeLkvyhqrDWbSgZ7gCjdGs0kAzMSWNx
swV1tlArEZsWeM53lhdfQh8jby9xtdPUe+OuV7LyiGK9uc8HXHTaHKApSpvOTg2wcq1zXYEJo7hH
2RRdEq1VAC8LNRLo/MwDwmjUinKUNu3Vod/AGfFxE2g7TGVIKimWf5Fdn41Se28YB34LahMZb7Vx
8m2cpCA5O91/CBrPOlcZglF6q2Tv/mA9JYDt16XRiL3u4w8JWoujaG7CJpk1pz77YkHlJ3Xscu1K
CYHRQUdgvrJAtu9Lo/plRd3uI2dFLgr6uNHsZLbKS+wXEdZgixxrWI0UNJ/9gl/KG1Lx2DjNDZ/i
ABGAEoyKqbKbIJJNxZl6WzVAt6eoCB8HM7wVipOeO7sct9nkAUUa+ehTQ67uPH/HjZn1w86d13Qp
wisbTZ2S42ThcfDv/XKwNePsIMLhq+Xp6xL5t9ktIVsgK1/9irvkydGD7K0zODwD/jOe/JF/fW3A
yjYRdljXoektYr2vHxB8qfH/If+e9c5sNdRUUKvT0UJ0js5QV/7ZKcMeD629F9oshQo6NI6o+3U8
oRlZI5Ic+ab6IvTqz/62x4ZZBzS1CdGHPmIu3POs4UokwfBxJft8Tc1Rn0VXVA78x3kCyhbqiUtF
Q4StLOr6JsW6lbhp1rJPhrjygfkw7qCn8yUcJv8OLLmEDAY0JMPZZhkrpPWSvOyOeal6C9jCKXIh
lZvsqqy5moahYDFF8bh28+a59u1mldTKXJfH7Ii1VZy6OosOyIUApg2Ua9jwkIAg9gK5mn+lUlln
e26sQkGJItEme6/X+qmeJVoSR8SPiWK8spiFP+fTEZ7TKG3F9iMEDpDWOEOxVW/ybwEV/hkSUb82
oB+XLHXqDhnCb2av1ZehKxOy5fnOniPZFaHsgVW3lUV8mkgRTOi7XHqsKinv1SaFLb272o6q4PoX
uKjwhv1V9lW5qRxgCTxhKthVayr7F7OwvHUTkmpS0m6aZVWmW+LhzhaP5kl2gR2ZWD7wTUmc7EF2
OVZS3kiZydmyJwYJc/EEkuO/X8UpC4HvqrhVPTyWZay78YHHBGRM+R7zqwKnzhBUCPyFC9b6Jt8p
ymBLRoYPNibAYL0f4nzdOJ2FYbxSO/vKE1dV9O3F8NL2os9XXSywY1FjTNJAIZ8mH11fKimID+gF
6Jq5L5xmXnpKGuozRHfwX8OVmIBuJePOt/FmdosXiKjVfkIMYu03dv7WVu1eNBpERwRcD5ED3zTP
6/xNr5unWK2De9va3npCrbZqu+5SgRXnoQ5swkRHevXZJ69sytyXJqnfQsc0dkj4KMg3zbdldiku
6ldzHpeTDJJVcO/EuDfaTlAZGAPYo3Z4t402vFcemh3QmR9kJGck+ElhbMCgbHpbZ/lI/L/M4Eh6
SvQZFGVOxb2Zm9EPwHUN5k3V8uKuRTNKx/KNtRwEOhvfzCZbykF5E4Bi/MhSBzmG+fYo6jmXWc61
dpTiLqf1DVu9LuvrgwwRc7YO885vgRdDdYyB75Js9aajJpC9TSI9IBvt/oDGhIRBlfYXbYDuouAy
8zZS/ILQTfa3QA7zlkb9+8d8hwSs5mfF0YxU9qaucrI0Pd/24KmWHzscYSfFRyx3Kh/N3DdFCIF+
uB3OG53P++RWSA4Eppdvh3ne5/boj9eTA77BvL+8p4w/Xl/WRj5fx9TvYzcBlmsC68EAu/pg4edF
IZRymAyrGB2dRQVzfuyrh89pFFGmPQed99RQZ43gKtzCMimfLan1XaVXfY5iEb250xgj+kyUCadc
WKS/TnLQ9CjBdGSxDnI0xwp8OQWFszMSWzz3KhS6hFLmVk72Sh/YXOZHGzmaeZ7UavBXKLNSJ0TH
bynUUKzRRdchTfXqTsMhfiir5lANAOSmUO0erSz0FnxMgu9DiKFHLfyf5AVfTVMtXiNrsFc+OfyL
vCmbRL5NIl8cY3+6WmLUdyT5kzXPxeRL3Avkhz1kYzUSka+ojcruMXNqML8Y58lwQD5xVYxGuJfh
1FRHP5sUNnXDCNUf2272IeaJx0yxiWcPOIyBeLbNfeiDmTjLDgFFsDrcNBqVcF9YAaJqnfHcJiiK
Y2IfbiQWu82cv45OKoSxaniTySU4YKziLfrW9Zx6CscAG0aR4QHtttYLeiBiMaK7fs7JI74Uer4r
R2N8dLooemYtWqRzd+I0P+xsipZS8aYntbcecPXbaHGfP2mJqx46IdQFZBPSiH3rbdXaxWKMLJUi
1BOnNOejkd1/hBnk60VVeY9U5VDsQQHq4mctdRe8zSE6IouMqCC1M8+pWFkULfsu7OY95XD9goHB
c+pGuGolkKycpA23Xul5B9kUReZ/XMmwnMM/+vRszJCssMylHJBT1JD0mE66ch8AD1mXrTqLeNic
INx08Nel5iOhjH7ZKm7MDopfTfpaT6BFyEZzQcpgizF+hP+xD5as2JRG8CznRvnooyueplt1gCJt
jQOa54qNlrbnuU8jp9Wdwr9nKUdtwOannKfuQo4GkxFeZxl9HTcGTcXTRGsoaCdIJJqjUq9k2PlK
c5RXstETXRcfE+1p0DCPL3V113ZW/2RNxVq0df4rUp0HVAKjr/UsuNWkKiidBpk2bcaFFKK2r5rd
nqq8rc4JpeZbAZrn6mY/E8ik+NKNY8gP0X//CHU9MNFKw0FSzlWF6FcxppKbsOvMR8UyyHZoJQDE
OQL2clDYnGKxRDgOMX1RrS/ChIKq0tKXaUW+rSy1W45GdvP62AC4nhnhCuBGt/6IEf2E1QlLFvoj
KsBlqbMkjZhb6Di4wLxS9mNnvcooAsO8CsqhpXqihhzk7fpK3ay86iWSDsLK+6+5rzWr2Oumw+g4
5bKoNGfjxSiwuYoqbq7RWGujbt2Lh3jQdnBB0xdp7e0sNwDJaDXmwSvGFxUXT1a9UD+G2dcpa/VD
nKdJgJ1cDLYFRTYXtaul0Sveu9figQHv6adWugHiRCWG64NTbZyZbmcURXIJPKNdxaYrvrok5aGh
9gvk+1+CTAAaMnz1kghVvViRRbVNrw+yS0xusoEjoa/RaxuOpQGtGgZP/YIJp7PL3Fn5eg5rLZo2
wjZiVNir5qVHKwToniJ27RyOFSxpYMh4Wo1TcKwMix36/CxR4P+pAdUat8HfKbFO8tlh125/KhwP
i795EjpWxsJSY0xb+1Q5ZL+bP8JqxPwKTt8/p8hQTgaIkm7wPFXWE4RpgFRB8aalGKsFivgJYOfu
F07z6thuhPi/lpxHVdOPTtcpa3uw22cQpD+1KX1M6+QyhSL6gk/eNUkNGy0gI3rsK3ADVbMxnEC8
QpdVD+Aqp6UMlQh6vaaYA/LSjMYFZgtTnohzjxHUa9fXZMwz66kOyvqmR9AGIwtRM2MmBKjYis5N
EkeaWMUJG7+hP8j+VC2NUxNgx+AjcrhuHbi8PtpED07PYTmPwsfGa2gUN9/XKrlK2ffR1AkqPoi0
rj/72NpiFDpF3eGzT4inoM28q3yhIJqUnajxSku7BD5craYLBZD5MVDMuliUbGn+eimHvHlcjlhK
xiS9hXapkgxFU+2PW+UszzBf8kjPFx+WsJbT3ltVWwo/iW7NXGFEtzhcl6mGguI82COKcoEuC4ub
wSnQ8wfoZhtnSOOTM1rRqk/wAIJta8ffvZi0bGaA5jJTHb8HFK7ahTsYyaVHjzULdDwRB9QUA71C
BAjTLPYMjnEKhMZDOW3UrRvW4xX5XWUJk61AnGny9qGFfXobDlvHd1DhLgP3IrsMy+zAo9g3ks+w
FzNF2ZFp1e8m0g+HPGVV6ONBu8smy5MlxK7+JqNR9/JV0BTVVvHMt3okXVHjmJwttD4ckYY0h4Na
lOMBqHyeLRAM5aez01BfystGZMCBwvzsALfj69Kbb/gqOQvfsKyLXtoa8tlIHpf8z94yhPwWTunZ
D5yM1Mtg8egv5oEREgVchNG7CsVWz8EMlfSqBt+G0vwesxd/jDvUZ/XJx7ZvfoukTF44gLcbT/cg
6usWXEeOwg99j45rMCbKZpTh7waPzmmDcKKLdPrsZhlm+otxIPla/tQC3Cna2B/uyYBjpBk56sFw
Y9I8MTjUCHbAF6wrqDILLPwox9f4S2IYoPH3paQ7U67b48dlaTnfkta0dhUrhEtSudWfWNINSCuD
fRpc1VyUDvLkbuHwv1bnXEZmbHAOE4/k8scFsnH1jz6EjufW4Tfbs/E9qfLXfNZRcEEs3nJUj8hc
zVyYoXudav/dg5m27UctO9ZITxwAHMU711LIfHotBbEs9cTaNZAgcvO4kwkhEGvqeEAGMHhxlEhf
kFizjghqBi/FKDAxNKARIfStHvlFyA9m/rFIrP6uQRa79N2Ev5ATeigPoUUgmt7eQ8JzsLeAkqrN
ls8qmt07iIQx3yh0CAHSGFesHk0dByp3cp8iZfJu7eTs8pQsbYrt8MOopK9BouYvgkT6yZk0VMaR
07wGLiiIJqifLZ/aUSheQKKJRzXHEsFQEfkKeXIlmvIso6p1fgAJoDY+YVXYl5mxzdQKmq+RLBQj
88ZrGKnDMvPYBpSJX8FRQEtNDOUvXcPwsnPM6uyZoKIlpLZNN3m6HGbpogSKzBGqWnqUoWx8uOZJ
a4ywFf3xzdS+ZUrqf2mSuGDjbV5x2LAvQRVZt4HCble0NxloScZn2+oOMnK8xrr5OsWJCOeahez7
uKdCpQie7/fODMed/GtTv19r+tQ9l3EfnYFUB8vSZ2MD/wr43ORVx7Y1vK2WU6+JesVYD66t3MLO
VpaabZsL7JHdtayaG2O5tK22umuz3vgcxVhn3OVYaYuPsd8zodev9BYgOw/IKXA0+A8GiY8udddp
5utrGQ56QV607MpLHcCKKyys7kiSVDfZGDMM4rNvamxgGTklW2fUjhX7iENrnSxgxdsGZQXX8NA9
D9mLf6gde70xHWWYxPm09X07RFlWyReYw7jPQ1AbK60zgJ/0To/9DS4UZdHGa2uIf1rzghQ7ebZx
4qBZQY8KHmVTidpZwMhWOT/QpyGZpiC3s6p9w/8adNvKNtOvpK6cHT8GWslUdF+L5L1uRYkkQBuu
Qt8wzqWNSQz5Y+gYM9xJMZK3oR0Qwmbrdq/wI9y2noWowjwIGjW+W7NcCmOysXHnXua9hcHpNCPP
hJbNnP+lg906qXMPWJlm9b9qJbj1vYERix1mK5B72ZOnKvZCtcx02xXOjzzIgb0BCszblmJRPGr2
wiueBPIhF9k1TjHC5r0KmscLjjKS/YMXt8jI1fHeLnFFqhv7e5mEX3GYKZ5bo0y2dlO/s0cM1m4K
TDFnoVn241j9MKsVBUjju22Zv4yoGI9NZLS46mQx/iiue7IcDCj8KtiWZP8hjNjdZsDpD6yRpsUP
NoDJdRepay8dgAX10UJrGzdapuqE/Kyj1cvGcLxoqVgUxzN3U7bPPA8xV/l3FRlv1pORAjJIYkY7
4ApfZBcnaHvRhs2b2mB1o059f5JXAz597PECMrzephnKZZc39QXyApbeoYKBG25R1VrLvefGrKtr
aKrxBn5rslMHYIZupy/Zbw8vuomyVc26u4uxF7gks30RdTBtmxg1noRzWET8hh+XVpJX8L+Cu546
w65trfEp8Ep439E0biC2TU9d28IvKacGsgajJsMY0YXNQu1bHIiGsPuGiMm1Q5/xuRNBuMsjG/yZ
H5cvPM3PckKViVNUDOssnfxj5+9Hc6gQN0mVYxePEDPd3GyWcFtwDfQFjM7OhdEpGzNqx6OZiOaI
24mTmOC62KMUSHujKNy9lmFpL/u0rg8y9IbhjHJqtQ6tsVmhU7NKbSN8N7M8W7emWx5EV05PIBse
slqE79qQe5DuwuGkqumzQR56b+iVfZKNpRotz500BJSJU7ajb/kSKIc0aVhUMmqjFzZWeLuR0thM
MNqogYTNMWhduFl9071E81XfBN2LgirzEka3vWR3OOzdApU3kzKCfPRgzlnfJtdXjql+irVjWfr7
bISwvfSSCeU4lqqFxMS6rnKhuDNwuoS9OUUZOqw5ee/CHHzw/FN2H0flNiG9+IgKMSAwNTfyRe6a
3oFNvQpJBHtZGQW9OChsndDQc7/nWX2VF0rcX3N3dL7PF2MUud8DEMZKD6jy73/7v//vv78P/xX8
LK5FipdA/re8za5FxAf0H383vL//TXx073/84++27Wi6ZaHgpXHcVmEyz+Pf3x/5lDFb+z9wkZWc
lZ8/9sSK52vdtukz70k2iXcy80y5h7gPwO8uWd/SMOdhYiZfVGTg90U8Dg8DCvL4FnLlYBci/Kw7
yUgDHLsSyoCefGEGK9MtvF0dNdNq9EirNl5B+gcZ8PNkF+NDqdcegDfMYKZ8tjgLjthOKQeBAdFN
NmUGRwB0XrT77Bv4Gf5/fw/3f/89bNc2Dc1VPdU0Lf3f/x58t8K+Yc+1r4wm2eT9fSgi9wL11b34
qW8tkjByl9H/cPZlzXHb2rp/ZVeeN/clQAIgqu4+Dz1L3RIlW7Itv7Bkx+Y8DyD56+/HTk4iI2Lz
Vr84rZYCkgAWCKz1DdOW2hqCG2iZ10itYkt9/irh3Xhn0O5gWgoS9TCobe/P/yggnNemhY0vFOBQ
h0oxaYhfffHyehOM6fhqpWa/gZ6wm7Ig/OBnOJ5CHfYDivwZhADhp+IhWM//hNMnKULzAGfp2/NX
EP2vVwvzQvyzH6QFGjRqQrYJZzj7136QSI9Gg1LtTYhVcw2f2/YUIFd8wkLz5yd/HPy9KuW381dl
DMp25rQ3Rk2BIQyKB2OMyaYJEkizlVn0QkJTHu2oKTc20vZrs+mx14KcxBpv8XJnWzkgbNDJ59iJ
DXdZ3g57ExgdcJ0h8WCnpr1tA7N/OP8jscDfBlH+AmZzge7hsGPgcIvAFie2Npc7gjjkHz1hARJm
CUfYEv9y89eegBK7pWhbg29B6u4GCdifuNds3zhecldN/yifJHd1Ij8Pk0FlV0764hxW9AWUclTL
rDuCPM9dU3XWXa1Ac66wR/njF9C5eA4gK7RSXVHv8rBO1pEcURmc/rEnJyHMxnqHVf8BMCO1hoN9
cET2M/gUIl+MDbJ4qSUdd7WUHIxoj7/k3QurQG80waa5aVCc3VZCfTRlCnJIYMS3sS16wPs4WKcy
hP9rAjhGDG0JCCHmQHc0ZvypIQ9tWxSfOz+t7hmwMStsZIrPMGEEdomAtQ2xZ9ASzIaHx0ym2ypz
1B3gyAGyiEAGmCqiR0ipedhXZ/ljTeHEIqvY+MyFeK1VCJdH62Xax+RIwmNvC/iXz2z7Jfe61jz9
8dGpoEiC6vmDZ3bxLoVjo2uxSrqlBwMepMHbXLTQarHtR5rAa7wEhPubBboP7PICgBxCJC95D9so
Dx7xPW/GnW/axhP8Bey9wYxuA/lW/7lwKuTcLCf8UIXJcAM7HjiQTcqohSrAc5tyAYbti5UfVQQZ
cDipBm33UYoAR3wCMdEQsPBbz8d3Deo4N4MCaxc7TXXDITd2JKjGrCHI3R4dkFW+gBYCKqrRwHSN
A3sszO5kBxzU+fNHb8Liycj7AupuvT//JHIJ2tT54/lP5ITMM1uz3xNufDp/n3HSbVGAtw/nZHgB
fY9CUv9jZVT8qU6d57YAIJp2+xrpmaPIiFfifYWPjFpl++jE3bjDDurAx4NyjCMVOWqf2eQC5Dvt
g4nTOwDdFnwUUg+wLR9awhCWyO8nu997U1T5vZ208SYwt2ek4VnCAOoQOBEA/+Abxwr2ePe+ZcDY
PSPtixmBvJpZnnek2M0/t2Wyi6fvY9Q19gQFEKx4pnxciF6badGLWrLjMC4siCAzjjj4NXoNHNrS
DqSWW8WbF88JsQ0wTECpbCJPQSwpDvLnj70hT+dPMkC5nfY94BVe9Q2AzPKFJh9heKZ+gG+KpEPZ
sKfGggydydBD1aDSO7h8xltW+NHnIIOjxvS3dmttmZm2r6OZQh03QY9C7EwcSJY1B4iHhVBOhyp3
GvUQLefg/cOawULdtQP7xkf1OsYB6mx5KIHo34cF+J4Q3iQvKGcgaWPypwiyiZAUq8Ccmr4P4P8E
XcXGd1Mk7x/7Kns9/+9/N0tYx24k0rtHVo1IvLZOdzwXLM1h0moG9HX1d5mzIGAoJyZwQ8zjxq7o
QY/kBfQmQ1BjH5kyR6Rqub3ppld2ED/10MQ6WahqoZhGJfbQNoFyplkGG4AWIN0IH9BuxZNGns6/
h3bOI3Ze8QZGJuqYBePOg1dr+GBnWQlQTWPejZm386nontAQjJ3ySkCXJE8/pCCW7ohJzI2T1Cxe
jxJFfOWL7BawbYjTFtR4JJ/++NOOGvBuBD4magVBJhMcCbsYv1Jkfw9/f3X+5BG5yZIxvfEjEh67
EInCpFCw8Gumj+efz7/540sfae3j+WcJ/vMu7sjHLo72TlHGz8AWiafuB8ONPcN6LXoeGAIeCmow
78ZXZW8/dRXUXaM+GY7YIpnuWOHESS166vrcdO3pK/BonDsPTPo2McO7yzGBN/g/YsIhknCLSVs4
thDaHqevrRaOpTmUHNXQbwTAcHJViXyNoK7uc97iTZyhcoiadreX1gBmmQ8NTRNwGijbfeRRGmxQ
tWr3wZQ45IWVbAW82U+8KWPorEJ0+vwj6ujQVMwECoFxmK1bOBm/1DQFOERBeyYvoFgYh+HWyvL4
BRYW0YGnTEGPw8jWYRLXN7Rp8icviT6d51jLQJVKccB5aFKZ4n+XzUYhQvd53QNWA/XvnwAtdOsY
FN0PdVA5WyfvzTvYFsQ3FCw+rMopHDkgGrrLHBl+6FLo7FgeT29SR8kTQwyezp+svz5xwOohPSJe
DZlUG6NmwS2Ur9S2AxT2I/NBOQUXKXsZI9RaeO79KNJylRkCry7lR3Cmlne9VSMz3aFIWaEau+YN
fHphF8FXAcWhHWcP8+ALu76B0TA7ZBCxuOU0BFY3yb4q32xgWYZ/UDttHnjluHEEjAYpYlTHVFG+
MAKHOhEkz2Iw+1MvUPMl8IZ4HAx5LAAQ8/fQ/EluwHw4lVROBGMf4pyE3wjVQwOsgke1k1n56Sz6
ZVvjCzQ8fajXx9Yj4BfbYIzyG4cJEMua/kSATDvBespD4pfZTzCo8lC0KtD9aTze+X7456c8V9Xe
j9Vwd/70x29VflNBdwmJsfyBCRPCZikszQrhdS4XDPM8LbZNUQHV3hindAiAZfNM6+BRbm7KZsut
NH3hXR3cGEY3buMgEy+QGrtzYMqOI15+kpD8DNZ4Q2FaAtN3dk2rKByAuOIF9Al7Gm7OsFsayg+m
2ZsHkWfV3fkr2YLfl4B4f2fxhyquq6/9WLY7XuXGgWYheW4i0MmAnYHKtoBqMhjBTQbX6daEBE4z
SddAXVj98Wlo/RNIhOLQ8lqdzn9hDtgXp0DhQP0BuXAYaMQPEOaUbpYW2F/UFn8BtRWZcQpjx2ao
1VMQFEfUi8QL9AXzbVB9lREx1kYfeMUXwvrPY5VXBzjABKeqo8Ep9KyDqLh/c/6qpxCbNMasMDdZ
2EAS5y86bwt93EPITbAMBqs6QZX0C4+sbJtm4gfy7bZbDUF65w2gkDGnYq80iA4wrIw/dyFcTvqE
fIDckr31x6L7DEJuvu46oLvOP6a2guRYa61tRMYNLJRQF8ycCAbqtHr162DtoETwxyL2f345uNbn
g+z3vBiq0A8a7cf/uQu/g7Wd/2z+7/S//fVnv/5P/7P/kd+/pj/qi3/0BKvAPNX/5JdmcfU/727z
2rz+8sM2a8JmeGx/gEX8o26T5n8P4NNf/v/+8l8/zq1AwfbHf3/7jhNEM7Xmh3n225+/mg7s0/7m
r/P91Pyfv5se8b+/rYMwe9X//Mdr3eAob9n/EURyZlK4qjCoGf72L/Vj+o2w/sMEsSUzGQeBGpyC
3/6V5aiS/vc3hl8Bmm6blkVNC5mC3/5V5+30G8L+g22R4yDBbeJ4CA2t3/73of/MOvwxWu9nIabD
5N9JCANOj8JGLdKaDqFvkg/N2ME9zJH+Q1kBO9/gtQg6M5DZb/rgnRzHr6+7v1vXtn5EMK/qG8N/
8OSQw1gKKE0B7QZwBqpkd/kScw8wXfrNA8Qd61OvI1ibgX0EOD7qwdm3i8Pl1qcbfa97pqu+ad2H
KBJnhURNH9uTVWOEd5Apgl4S/+nb5Oa6a1i/XiOAYV8hzJ65LG9+erx+hpzztunopzEZPl++xFwn
adsNJ6rgWWJjiYHi0CEPIXuFxMDlpud6aDq7v+mhsbJg7RlBJ9YwzSeGwhoomMVHP8g+E8+7vXyN
udvXzv/QEpeR6Azb7S1sH9ZZ4/TeCqkOWS48xMw8pVoKroqh945CoO2aMB+wMojVehE7jB39ftUD
0Cnl9aaTUk8Wtdej//MY5C+VQ6sB9Mh4IcpmuodqMWzGhlFwpixX1Uj/RgDpAviRLTT+a1burxCm
WggLgw5OTxLqwgfqe4C9W1obgGVmtyJKNk0PU+VG7a/rJS2UG1IJIbyMunmgkIUPyi+FonRhnZgb
4qnz3gxB3o5AXHmwFsmNhsLkDO7rnTnmt3CM9BcymHOX0ALZ5JD/sZuIulLRA5S8nnCCXGMfvDAS
c8OsBXEx5DB+L6A6i/KTWgXMorccHpkLK91c61ocMyvhUHc3kgfgyIFwRh0WBYOUlVfevBbCzCo7
ELWq4MFvYd2ZeznfJoVJr2udaPFroIjMgKD1HzIriMRWjTwhMExlgFVdnpozqxzRAljgDZ30RlO6
EDTdI4hvnRJvMCDmGDgl6ZUX0eK4hftYCd280q3b/DVp+10Y053twzwXNkJL78upsXfeaESLZ8g0
jnnUFBDNykaI3VURxKaGne9btx0fdj0kJy/32Mx8IlowY28FZk7hFG4IIbRn2KOtwTvzni83PhNp
ZLrom2AGAIkAKtQXrsmTWkG/o3rpFAjycRQ3SzNWO6v/tfIRLZxLFBAgnJEWbgOjxqzaVKm8NyWo
hCIzt1V719nD1yzFITBeQ8hwk48C7McfPMLLI1CruA92SD7dI0vV8yfL2BP71iqgmsyf2haavp21
KTPYoTyLZufAAAD/UTx4NZBMjfonLj4ourC/IFMIvzfk2sIhy5AXbe/lriqDD2YXfOloAoFF5LQg
JLnxKnZrt3Lj+zVOlvnkt5FBSOG6gdJWFQvZtNGRtXD9HKa5AtZXKNUFNfJfyGBcvsTcRNNWFssr
oYY99ACQ8v4GSZVXx3Oermra1JYVSwVeVZQ2d1EuCfYMOf49ALvRwrjMTGJTW1MA3KalRXrqlgIC
TF5yIkBx+tTbXnfz2mqScYG6BNjCOOAHSJ+PqpHwTijK617WpraOOCpJyqokwlUpgUVU+0CJd2XH
TB32Jro9OwRlKRkETOqps4UfWP8piAy2jcsx/v26zpkm05tLoFRVeFZVOyDejRCP6UKgd38HacN2
TpcvMDe42uJhgrkN4QYvcxs6DusUwORNUkLcqATh97rYMrWwVjno2yUdqVsFYhf51U0H6ETc0cfL
TzDzyjO10O0UQJC+USJPQpsvQzW8Sse4jVErR/F24QlmQtfUQjfJUC0axly6LdgKq5yY8AAwlVpo
/f0hoFKL3nTI7CDq0Tpkyg4yjw6hDZacLa56waE++esU8oBEd0BqEW4GbB+Iv4GpAIoPSfXxmv6n
UotfqwEY0I8L4UY1845gRcJd21ZyzTi83RQUJhcCea6b9EBGdp9B4EK6dg3UsSU2ZhgD0Zws5Lzf
H2MqtWAm0BOLgwSVQyTTjK9IiZGfWQrl48udNNe6FscphfgMtfB+ceLyFqWvrwUNFsZ3rl+0CEbS
HRpffuq4VTX4JwgtwJs2jbrPhHTt9rq71yIYJfoW5XfLcQFGGeRWwsnAvCHYzTa76y6gxTAwO0YK
hjzDwTmAWl4SxKA98KtODFRq0VslDFhlO3JcT7kZYPjIZcOx4Kobd7TYzSzbsTx4Z7lFArhukFUd
blx+ua5xLXIBn4KcT2MSt4YK1aq3YOUd5lV03aA6WtyOEwJbmR1xk6RwoMww7jJoQC0syjOT0tGC
1epIYcBxg0LmuFKrRDTArVuCrmrZZ+vreme69JtXI7w7UPMjHvDecdLctCOsLxNeZw+XW597AC1g
I7+14woFTVj7dh84jLwhnkYOpKoWlpv331rU0aIWIMtIJRHSFUAbPli5M8nPn6DjsbYBD79ycmph
23XMBnSqxLYQzHV45o2N8x2KCDAGv66PtKh1Yqj3WilLXPBj2iOrFd15HGrMYWfzq7Yn1NFiF6Uk
KVNQS91EWMfIgoBqImEy07U/Lz/CzLostPglkL0l0uaJ62fQGw3gNLcKPAiGXW6dTj3xzxMNFVoE
e9ILDOilJHA6vIEgLWzwOsCQ2ZaAawUZJbXB4QlozxX+AxmMHFp9GagL+KEfTg3srgG52ygzBakP
tpAhZKjqpTTTFOXv3ZkW/XA6qbmPZIEbW+baq+HnbLotrM4K5q27ZFxYY2aiSGjLgAHdIbCRcRXA
FuNc3JIa+jZs4Z061/j0/ZsFgDgwtfEZSVzRlMfEcrYj+FpAyC1E6NzU0FYAKO6mNTRlx+md9NyO
NfTue2jTXJ4Zc41r4Q8pvggkJpq4vZ1ZEBy1h73oCbku8PWqfZ04oHIB5eR6fQFepgnLY5H2cuF9
Ojd1tLAXLScDCcPRTYVTrx2Oyn7Vya8ygGlcW1QhRNZglnO5n6ZAeW+a6vEfcJOWHliXVceTNZcO
g1upavfwf1AHx4gjZISK9ADPb7HwdDMjMxW/3s4qVZAOtg3CcflQqpMH6NizrGF8c/l55lrXFgTp
QNQjYWmMwwpw+IbXPKHGvXDnM/HAtZAGWJiJrEaCAer9fCLWDMfJUhiKY3G9sKCR6dXxznhwLaCh
hBnHI3wKXIi8byEg8Nwk5e+GB69ketPyzxUKn/kIFncJrCUym+2V3aaF+lgrwsFV81yGFaXYOKmX
8q1pQ79re3lcptF977mm8XqzlphsVK3lDbELTh+9LyzA8lqKrGwOsPTGEEiZAcbCt+C6AYo2VAsr
2MwmgGurgBxKr4BuW+Q20BjcFHa5gzDFF4AHgzXSqQshNDflpqF882gGcaDGarWxC8o7VAcgJQKW
FusXJt1c69piYAZ2DZ1aQ7hj7YDOy+DpBK+2MFALAzPXvrYAVJ5HY0BEI2DVAIOBwbwFdf/LYz7T
NNMiPS5LKGj2TezC3GbTBvaP3qs/X9e0FuYphJF9iMGMQOaWxqqFg1vbAvB6uXEyPfs7k5VpgQ7P
nd4maR0hGj5h52CM0QPgwYfee2hAw4Wk0TFpvy+mZee6SQt52uSEQmjXux9NYBqdGhZZecmWkkNz
rWuR3Yu+K/AO7F3ILAGdF7Jym4rCX5idM2HNpqu+mfvhOGY9EqEQE84s9iAJJIBGw4FVL9R/iICk
ZJLwXVeV3qoZmFpYJGfej0yLagf0EsBUeOgO4CCbABaqOFphfSw4PGYGayEwZrLlVKcfFNBTBpvA
Dt3WGcMTZa16ZEmZf2s7kkKcEfqahbr3AjivYm5UVn5HQmN/eQbODBrVupWYEN7o6sG47/3yDsw0
lMj4zyuaFpbUmrbgfZdSZ4AOYzjUq9pncKagCwE/Rd8/4gZt/zIw9N8WvI6rgvP8CJFXsrKKcE3h
/7b6d9DkkYpKlh99CByA1Sgh9Jy0C+H6bmfhqtr662XcZLGNWkIWixGWAEa0SmtvWBiKdycbWtfW
X3CcUrjHQX6cNJa1ChLb2WdDTLYQkwd2zTHSD70JHP/lwZmC8r0O1BZjC3ScnMC4/DjUxHOT0KgO
tLGDjSqhHXT5EjO9pSdUetNuO0OS9thUVQv5PVgEfAP6rPx2XfPawmwz5H9SWJkcuwZ07Ry2BjDv
gSXZ5dbffZ8LS0+pcJ4aXQy23xFJ3oGDqBVVYOK0xt5ygnJDYInxcvlCM6Oup1eM3Mja0fHVkYRx
Ea0LW8E/u+ssYJxVvjFkPn4uIXx/5Zhoa3Tk2NC4Nmpym+WKQmrChCBp3n297lG0gK+6jpb92JFb
KiDJZW5w0Hd5Gaysjn91/KUE48zM1dMt8MYMOGW4Sgc6hifir6N3ypmzsGi9vxZj4Omv7xleWcA2
EzRf2KBrcZg4p2wfKsiSO93KSppTyU5lB6xFd1PnN5c7bi5StMhHQaIDS5d2RzkC0LmyoAVyBL2l
X8i8zDWvxTqYhFCZtHl5tLMCMu0l6NT9KlNeuzDuM7GiZ15igxZmn1rdMU99KC3w31FbWTFaHhJQ
ga7qIT37EkD4JLP9GuGYSgjbyx5qbMD+9l5wXWCIKTzfbC9EnECiCcNwVMDrREnziXvl6+V7n+ue
6fs3TceglTTZUHdHA87EMdwLIZ5YfbGg1OjF/sfL15gJCqHHdTlGDkR7u6MDGVMkyU8pk2swYBZO
NzMzSGiRrcAug+kkoL+MGY9N2D/Ck3qh5jGz/olf3uTk3+BueUkOm4Ajp97vIDXDpxDrK+tvALU/
Rkm4vdxBc0+ghXVHqM9ZPZYgr+Uf6/4xDLyFBXyuZS14k0Rl4KYHBD40qet7/RYqEtetC0ILXFBB
+iQbfHIrJ95CWgMfyNOFReH9owe4nlKblrIeA9tD4xEcxiEvGTypFmzUwlpJFFbaOtwB47eGK+ou
BjH3qlHg2jubkwoirZ0fA0jfJ6ClOXIX0bTfXG59JtD0rAmUJyKg51FKbE1zC4LzpjbljzE0H5xJ
/+/yNWZGW8+aWC3k5Tyw/MHoHj5KG95Xbbywp506/p0tGddiOMzBDMwgL34bwrnrHoQ0vk6z8hWJ
7HIzlCk0g5Ksx/oaiX3StsPCVeceaPr+zeoE3H4GGJFn3iZ1dMhKvkGx5/m6vtJCu45rHoFRRmDB
xkGeS46tRZcKIlOnvNdZWjxHBpQIuYJOnxX13zgYZnmaweZjsRo4NxhaVBsePBJgX2Tepg15zGF5
CYnMezPt1giWTZzCNjDu936Qi4W5O7fv0AnHWELaLEPV5LZR0R3ogw9eUfmA7Mr9aMF5IGOfQQ95
sNN4HYz9ntriujVGT50gK5NHpQeLqN42XoNm2LeD3F81/kyLduklMnViNG1HcH6zY3KXJMP3y23P
jL+eOMkru8MGzTbhoJvcwWDiAw1BNvaKhYrBzFuJ6e9sC0JQoWNBBtKOdlVfYWH3D3UACwcvv4Os
3MN1T6GHvKJdxio8BfQD4QTvH52oXcGma+EpZmJbz5mAew5ZuRLNyxF6poF5k8dk4fUxcwDXMyMm
zGa7hKCDMvMT83ZtMMCe7TnKo5VXBJsqWhjmuSfQwtzyIqPEdh9TqIo/If/5s1RqYVs2N4O0CKfA
6sgqROcEKVQxfbEOTGjQxnx7eWjn7lx7d/sDvBPtokqPDVgEa4NyyMsH9VVFJ/EPAY/RFly1cQSb
EijEroQvA/inwAHp8r3PdI2tBW4ACXPLrGCCIlvvhdP4g9U3exDhFnaTM2urre21W6dUvdVh7jTw
10vvu+ajAUdGmF7gJBeE3+1YLCxAM1Fsa1EMXyhZdwqzh5f8pgDfeZDNbZvIV9MkHyFadV0Un9no
b16h0oCOn+RtfqRMwiJQGvEWdgJya0LbdWFEZsJtYmu9fUsnfm+bRkrwJMmeeyDf++URXZdH4Yp7
ux5Y24X9zdzQa+9sBwnIKIco8FFWlgN9LgeyRvWhUP11rxswyH55kAhOZx6M03G89lSx7hz5akWR
deXNayGdRb0XgnQeHaEKRLwvKFH39cvlkJjZW9paOAuaQ5OkR9OqqG+tMYe+YLcuDbUvwoXJOrNg
nDV73swi5vDUc8p2vK3jCsK3NUC/8Qgfpsv3PzOulhbSvYHaC+SAomPXRneQ5/g5FtDuMMP+up39
P0h9MD8SoRdlxwql/GA1JH5Sr/wxaT9dvv+53tFCOTEV0PZmnRyLpDYOsQUTB975SwI4M6N7xuO/
6fvej2sJ09r8GEXFVxr1z1bEHgoR36OocbjuAfQINrw0SXsQIJKSwYabduaKhvZ1LxtLi9qxzDsc
C9LxFm7E27KPHh0THq+Xb3xmEbW0iC1hF10N3MiODvGeE2Ye0wbCegN1oC3DnswkvW4VtbTghZI2
qPE5NITHtBTfMjuub1kVAWhmRsiGXn6WuVmkRbHXhVjVCGyOqgwIHmn7/a6AkO/mqtZ1Sl+fgGBH
IEpxrNL8BEOEn4CdfLmuaS18VW3WcckkHFYItHyRFxBrWiv3usankX8z+53CAfZxtLJjTu3f7Sw+
0NC8smktbCtamh7p2+yooA53auJE7WNWLoFZZ8J2Yiq/vXHRsKjvcSo+Zn2df5V5ah5r2G53IaBl
3Egh9SBjeV2I6YUyK2gNWIo4423r1Zsk78OVZwdLhf2Z1Zlq8TtAkhKaSyyAi864yiCZk8MEMMZ/
Lw/wXPNaCEejPTSS5KjE2Vg9Vyl8raJkRUqRJCEkd8dELEzTuQtpMSzGAsLKwKYfIc6YHBw4vUIF
kw0vEYV0/uVnmWb8Owd/qodwHcZRCVWOI09/l0MACZNdZ+7yPlr7dbeCytjCdWaWPZ3fFzZd10gf
17HS7AYXqbIdV194YtwF/u+XH2VmNdIZfhLOK+NgQHiaq+KBsQA+q7CfvNz2zEgQLaYBGSKDx4z4
iLLogcKQD5KQX0Z55etep/TF4OgmngPge8OgY20YEd+WATwfLt/8TFzrRL6U9iIrkiI5JlFY39V9
12zgoicgGz/+rGEEtbBez/XRNC5v1j3LMRlQnXDPpFHzIlRyEA2HdfQSwmpueLWghhozpP9GER7j
Qv2EaOHTSOzrdltnTNebOy9gwzMaYRgeMQ4PwoAAE0CBSynOud7XgjiF4r/tFW14JEP/I++ggEnh
/uxY95C6WjgBznWNFsSBHRFhpApSjxHQs6wNyYZAbeq65U7n0PlNagyTXu5twdLnIqu2Ag7qkC07
XDU7dRJdmAR27Oc4ewfU992uiHYhA+oEDuQnaygWQmCmh0wtfuFRkcBqpwuOfmd9arOSwlGkWXrd
zDU+jfyb6QOvDgZtDpjPZ/AC3hhZcEf9clxYeWamjzlF25vGrcy3fd5asLwQ1QeqKPyMGlGvvCxc
B3BDX7jKTOya06O9uUpmKZ5DgsA/jv0kz2ZCBCKnnrOiY/Lx8jC/20lwVdbCQIxQ9h2gvu+GPUR7
ChLivIfz2cIcfbeX0LoWAaSK4sAfzd4di+GL7ytvBc2PPbxetsi1PF1+gnf7yKG6ymsRQBQRh21c
o4YROrUGa02AUVyPLTgQly/x7tsYl5i+fzMMQQGs1UgIcQsWwLer8z1Yc4XtdoAN8w4s3GhdUa+H
z2JuLix9cw+lBYY02GCXtTm6YwZVTA55JFq6crgSSainjKidEfgNd41b0aH5hOT4BlKa9cKAzPWW
FhoygfyeLcrGzaEqurVgYgCjeJgrqy4i+1R15S5i2XTgyfPny+MzM4n1vFHV57AEgouRGzg5lKB8
WJIRQwULSeC51rU3HDAQtSHMsoZUjQ/B8750+AtUQ5urivIO1bfFPrWaIZeNcc+Qjl87o3GqoAx3
Xc/QX2cuBz7Ra6Cq5dqA1CYrW2RZu7EU+NELoTE3UbX1Q0qr8MuhduBuwXawLl/xMVwZob+57v61
BcSKOIf/V1+6PRnMdSw6qKaxbknd4t3drwP9sF97B0ZHToQsHfx/jOdwvGEs2ebko9F9ULDhvPwA
MyugnpHiuU2UX9qQWYYpznr0HmTRbOAq366ydiHZOBNvelIqhFxPB/NbDIGZnkRCYUDn3NcBtEaa
XN50ArXu3rOvOeqiy6bnfLMU2pkH3iA8Lu8NFqzhobnOsyXBo5k409NTmSV7A9r8xn3QWbe9GD4k
ldheHoW5pqfv39x12AJEk4OzeT9xl3LQViRUDC83PRMAelLKcKhQcCo37tMaVrYw/8q79EdBlg4J
c3euBbAZ8S7IAxOdArutNVzSjVUDl/OF6J0LAC16E2qFvIqZcV+H4x2FYcc4mhvsjNe28l/Cdgma
NRcEWhSzVnJb1K1xTwqqYFsHe2Vh7Ck46qtJQvnyQMz0lJ6X6joZ+vlgG/e5oZ4NM4SL9FWADqzQ
2vuf+pHXDUCx35dODhYHu4nSbCHjPjN9dIkp3taEQy0fIwBPO799Is0nODstdMnM8OoSUx2B60bn
TLBnmewsI16lwltBDwW8vaK+9vU1Pdmb2OocVg2wIjLugax97Cq+cQT0dS+P6VzvaLOfyXJI4U6B
MYXGHpQ2+ocMSw5E3ReWzrkO0ud/D7cdVWNgoY/1YURVAsf9mzLzH5pa7f1ONAvPMTc3tQDgEMqP
udkb9xB1W+Ols5nm/1VdpGdwODzHYhpJCVffga4cFpnbOiEvJczCd5evMHPzegInhh5p2cJI577P
+wNnxoa3Sym7uaancXkzd1ADskLDNr37RmQQWzfWmVzCzs8MrZ67oaNBa1gf/7HkD9nvAP6s8XIv
0tuRJQt9P3f72tRXsfLbyuuM+yHKGVx4MDUduiQ+9z50zYGQ5K+dg+M3azolJN4s/aPXkw3sdQKr
2bZpd2Csf/RFez8wYM4rtZCwmOszbadb+pDByNOodK2sfsqz7guM35+hsxysq8HeSCjuX55RM+8D
PbEDOVTVCDZWLqmhOhhZwbDp2whG9amf3TXNwtI6sy86Y5DeTq6qgftbn1ZuAOcFSZMfNYGOawOw
U1/vnQamgapZeKC5S2nxzfC+J8Tmhasy4z7s6IaH1TopYF9XNwfJg3tAgxZOhjN9p6d9WKjI2IWi
cOPYfvCz5BHoo/vMrxJUI9XCNWbmgZ77yWPP62M6FK5kfr4ZnfSZ8EGt/UTlOx/bm9aEjdblqTAT
QnoGKDGppcYU0mwQbGrhPumXsPOeOCeba9onjhZEsDU0eFnKyjWq8vs4gChOkvHKeNGlmgqARUCH
LAvX9lX2pRruqyS31kox+9Zo5XjinGNNuPwgM1NMTzh54LgPZocxsfIwhbFaa24wSu0dTFT7zRDx
ZseQnFulY3WlVIiefEqL2PBHiLS6dar6egvyTOSsEjhSFQuPNDf22nITOkMnjMrA2535n0MGHzdZ
q6Wtw1zj2tYhFFGpHK/MXMJydhsJRk5F1nkPl0fjvIX6R4HGobqIk4iYYY2jh2iXn/vsUcb0MIBX
Jvp+k/JvYBaX5CNk6HyDQS+h/Io9+4amIbwZPrLYW9nd67Tf6+twFUO1F7Z3SWA8cRR6hGmYax7w
28Xj4VxHaGtTUcQMOQDkcMMRvhA++EQfRhItiQ68v1TAaenXlxTlMHT25Ni5jY/JYXou/JT2dQs3
WUvcobL9fLm/31/1oM7862VgtZGkgNXWbk3Do6rJB2NUHydDwpqHXy9f4v1+IroslMqayMzSqnaZ
iTx0IxksYazs23WNT8/15l3UVFTZZZTWrum33z2TPpAkufK+tU0I/Gz8ErqDMNVJ4bzhyGHYYriX
ELtz4zv11psbz+sOHWE4HZJfNZwozdQuVqEaky31UgdivnmzLlVnf76um7QVIS9IMlQTubZwQHRL
bRgGOJ59FeoLMinakkCIQRs6lHDkGuOnyo4f2zJat7z9/fLNz81R7TBhBLJiqsHbOM+ivWhSsHhC
eE/Wd3CbkZvL1zhv/v657hBdG4qVAIqSLgzcxHOlTNZYN7aB9z1Mb6LM2sCWCn5WfNUbX8LGWnuZ
2jRQ7+SLh+yZZ9TZjk1KZdcp6FLBLwsluWZbhPyBBs4XDi+Ky484M+McLdT7shX+/+PsOpbj5rnl
C11WEQwAseUkhREtW84blu3PZkBgjk9/e7yS8QvDqlm5rAWGwAkADvp0QzmGJ423HKd2/lBO6hQU
5UMPoeEwurHcRMzex75Yh2KoQT2aF/C1pQcRKVRWbquLErPhcfaXsutb3b9baXQmfv0+GLv9SG4r
4JPICHqdjd6sfad6l7ez3GVFzeNRpVvXsssobziZ2XzoByEOmXTV4JJqngeqP/PVv8dN+f11C9uc
yIjDCisvSImt2Z3o71qTDAy22De7ru6Av92s7loS+l/xs1epK+RzSCH6oN+p1HfvpinLd8rJspte
BSCp929i1IROYOJNoeKpR5zxSbEbldKn6ytk+XSz17CUYwciqbp8Jxj1T4UThbHKwy3eFdvoRoSp
DlzO05iX79ygiiDZNsoTFGA3dmqL75gthqqqolxXfYGdrnnn9DXI3senyF03soPt242NtA7DCDxK
bgH+Onk/F8G31Wmm+Pqq/0VevOH3Zn8hKIllu45R8a5f0JWEpvqC3nlBsHeiYh/m5X6t5/0q/QOv
PveKxhTUl6q5n8lX1H0P17/hb6/nW99wmfgrr/UEAXcWG0HGAAVx2dyX89FPn/Xk/f3PmOjmfmmO
fvEMWPmSTQneFyCvI+IRYmQ65btV/RrWdecVT06/7IgY4oG9ZP2L7qGq17DYL35LAalPcRza/tSX
39bg6zR9a9P3s/pW6JeIiT2Gxi8v5OuK6zl+zaHdLifrYe4hgoobzqV1bhEfFy+HlE57bNv0AyTS
dihOPKyp3If+sZRNPDdQl4UCXle/wyQASo8j7yF1/szju8U791A9bbx8PwYgLcrbezEfh+V+ceqn
TLAnp51P4PH4VMx/P7rNtoBVf6FBb62vccTgqlCOG8CBgrw9pZiIYkC6Qb06WL/0rh8v1Q8n90AV
fYTxV4k+5QUt9+TXBI2mKh1iP9sqCtoixUiDDBgvB6LBxbuqqR0IEbo94AMdKKkgMrDh0Za9lBlH
ks5Ha0buuzmYbGdwRYBDpJzXOI/8c1qyJ5JtcXvYpmIkQ2izMWidNJBYQgsfVNNlG4dsBqCsVhsz
sfyC2cfpdiRgI7g23o0BfEGMxUs0ZzlCkH++HniWxGI2bYL0zSt1iCkU3Jd3WdGUe8jFB/vro9s+
/2KgV1ENqdfBWYF/SEYOd1pDISAvl2d7ge7Bjdu0ZVc1ezaZcqrFUR3OM9V8GkSRTKFzlmJ6YtQ7
XJ+F7Scus3s1CyfrVsgiVzxBc8adBukNhPnQWKQO9dh9uP4TtoUy0t8IrnzohUKRdvHT9uDnj8g5
5M6B1OONjmTEfxAUSpClYgkNkAK76b0nlhcNGa/bvt/7d4nqocub1MsYlEenKm7mMbq8dyGXsQ0z
v10HItQIaWBdeFDNTpo449LvMrX+Enq9Gwnb02h40F3wM4Ou38aP2YLCiOsaVAqAoQiaBGyOvg9F
J6CECj/jG8aw1LiJ2ZdZ1S6pJ4jvJn3Dj8Ch/BBN9OgK749aq3uNpyUw9aVPwdIeBsH/XDeRxYvN
hs0U/WkQzp79BO//n4rCuWfoy8Iz2V1XBxuHw0v1441Nxuzb9PCMWkKgzUs8Cc0yn/7oyzWu1+W+
yfSxc1bopLDoSzS17W2RaXZyQsK3RIyIKZk6/svlyymiFfpTovZ90fhb4W+JzdAI/3UVqVuBxCUJ
puixncHWSOmLi1eb63axDW+EfgO1y2DMyJSEFxE5tpRa7gsNIcZYZj0jGytldTkjASwNOjDA0NYn
oy92aAI71ksKXdrqPq+GR5VOj2KuX/ocpOBserk+M0sYmcxXoBt35dr4feI7ONT5/vqbL+6N3mzk
g0akPcgzvT6RRX7XlYAGlH74XkXApEXj8bbvN9JAg9aUERpqfTKp/m4dnA9DOmzke8sJxUTvhU6T
1bOe+2Sp0G3W8+9IbpCQ947SC56B7ft4fQYW3/ofBJ8fBXPLZZ9kGgh3xb9CE+Y9Lar99eEtSdns
9Sw6sPSAL6FLRjF9GEv5n0flkYvlLq/lnefhIsHVxoLZZnLJaq/2YE78YRUZ65LeDz4NVXvvynzH
RrVRTbRkLrPLUyAl1apKu0RpMh8DIS6b2MJ3k0zpYcqH39gS0scZ2pY7TSqxkS8tkzJbXBqZjRyC
0n2iV/kQrlCzy+jU7LpCfrtuINsPGLllcZ0eErmkTvDif+9wPqB3xpOgyJY3zsDIKuhvWEA45NZJ
nXr6G9Qlp6SQbfHAwkJvRLoli5goR0iBUHADRl1yIbSNGZjGYiIWtrEV2wxvTGAF++M0FmGXtAyX
XNLugZXetehFiCEoeuaLkLtx6A4N5EKum8Q2He9fRyYRZIUVE1VC8pTHcz2XcdSLLfEa23SMtBiA
BQdpt6ySZrlLUUZeBrnnosCl9M4nT5Ffxe1yS9NpRMym2TLK+zYkRZUUlbevhx8M1lnYba9wxMQo
DlypsO8xutBZFqeOqGCVOdvI7JbEZcITeegFTV/OOsl7P/wv6OTwnxdB4VaN2fqLMA2mYt+pv3bN
Om9dey12N+GKAx+gNb96+nKK8ECKm1V9fcj06G+pxVl+wDMcq/bXSBTB1CZMr2inqSrtDU90cmj0
9SbPNTGQa9S5i9/4Oum7HJ3GXaKjmzoJI2JiIPEc2o0hDXXS4rr7Zwgg04z2Zbf/ctuXX5bs1ebh
zZkvHajPJSCURHe33876D4EG6sbeZFl5EwtJ1iEFifdUJaEcq8+gEKIoSylvA5Vg81XDrr5qOp6T
TCVh5h1BaXFc5uYpA7t+1HonNODFUdRvZHPbTxnZY20kq0GGOiB7fIfY3eeSPyNbxen6PsqjnS69
3XV7WLYl3zhYrRCgcaTA7yAtzV13LFge68WNr49uMYeJiJy1OwTtVAwJdHog3x24O4gZbe0Xlk83
MZElZdnk6RTnTkewXyWV8/PSkgSX04/Xv972A0bJBFSKWei5CIUCvPmx5zT7gThPdA3vbxvfOEjR
/sJ9kwY66dqCx86EvsqeuuRe5y7bwFNdhnrjGvhXZeFVuKVq9L2uXdsECtcgHCuHKHZB3VrGgAo5
hzZq69tAmMTsF118dD9M2VQnYVv9CcPu26zKLRSpxRAmwrAC603EyrVLQq88Ll33KWvqO7AgbMSa
xUtNeGGkQjWUq8LwY/mRj+0pDG/DShGzPTSU1YqHcYEEXTpsN87j18yJ9nM6Qa28Fnc3+ZEJNMzL
fmy0VzTJ0rrngooPkKB/akm0RThtu7CafaLrkK2542cNthtQQYiLmFeVTp+nrtrpjECVz1t3wdz8
Dlm201659Rpis8vl76+cF/i8HjpcTp0UQZYtsaAgEtjJBbePmxbONTEdinGnnCCFgVKZm+iqegFK
/KV2po34fvv7XRPP4fujWvNFtkkQ8sNAxaOs9H+3mBysN8bSOJBjDruqQaUij85dB0AZSaP8yfc3
mTotO5Cpkbl2c5MWjWoSxZps7zqzvxM8rPYCLNBfxwAXsazk00M5ufmWCIflKm6iMttyjNwAKI8E
XIWEf3FzfxJg3u8bVz9JkCWRz1XVeo48LKHPKmfjBGrLLsZWO3isWurZq5M05PdlL4+hInft3H2+
bqq3vYD8DapXXgzJytHPnbpJCJjV6/t+LBbdo4WiLepoYxO3/ISJAgTnlQ4v8qhJVlH14nr5dO+t
41aHvm30ywXn1QTKCBS2bbQ2SVlmhB+aaHai01DhOLtxfbFsUibY060qUnfCbxIP7ZNyVifSuSka
ZCIkSVV8u8kMJsyzcTw1RMJrErdwnC/DXAUJsKVb5VbbGl1869UaUQZAEkgwusRf0ip2s+5AnfKm
PuuImDDIKQJlfT+QJhnL6sGdvQ+ebk6SORsFF9u3m/fu0VlWr1+aRC4l3zMXB35fdluixLbRjTOz
S8Mhb/TcJLQMu9gDOz1zqo3LhCVyTQgkxPTUmI5pg3tv7u1TBp6E6CIRtaSee7rNbYzzsSdl4EJr
tUnyBq0gpzmLNH9gKuq36uZvz8E14YsUMC3h+qBAQkUgqal6lJFc4tYZ05vO4C43XXMlFcppCN/F
XZ+KkZ+dYYus623buqbygJgpaBoH3iQOLs8PLEhJ7LByebll6d1/tQfI/7WgyQU0O0NVwwcLjOr7
fFdWbMN1bJ9uuGU65BC5EChqcF2JnVpA7Fc4mynTZlRjS8nDuW8B9GkTPPMs36TusCs37er/6qdV
f7y+PJf0+79He9fE4WkO+vSuviQ0mZ2ByNbo/4++O033KfWnx6GZ9zSt3kv3tn3MNYF3XSZmv0Mr
YCLS9kho9r3Kx5/Xp2Ixhgm4yyowMHQUCW4V3T7i1RF4xduOeCbGLsugSViFbZ00TYHeC+Z7uxCy
vYma1xsDzATaNSyCLspc1wDCOA+dnE9tu27cTN4+g7kmyM4HZWbNXaz5vKJ6SMhUHyZQVJ+gWhXt
Pc8bdmWKebBmaDfW6+292DW7FYKwynMhERdZ7aPYBw/qlymMwcOxb/rbmlVcE90nW1HMk4PTK5/l
EVQJWRyVxcvk9jspRxITou8jZ/p63bkssWgKDaDWF4CEXKHK27L/0CZRxtC9XPchdTeWzOa9RrBP
VZYuLtpGQCVdT8ecVb/zErXq619vG9zcf0ruNJ4YqqQjgOlrKD8cq67W++ujW9bGRPmB/lgOE/j4
Eh986rgM3dW6/NnJ8aZWbddUE0hxbuFiHmWixqI74+ROd2wK+o1qnO3jL7eIV2eurE5n8LXJCueW
cN8F8lyH1XtHbwHmLZFgCjGueRWWQXQZvquOA5XfS7C1ySgiu6EUNy7QZWqvptBMfZMOoq4Sryv2
mvdnNTcblR+L45hSAn7lMmcqkPiqvgPTXOA8R2k1Ha/7jW1w48jYtVPKle/qBNo2oP2pVzTOjGgl
uW10Y2/OSlLXoUDdbY70HxwCQJd+m1Sha8LRVFiOcp6XOgEbITm6qQ+cYlRvVdtsHmkEa+FMlPfz
5WFhcMD0n11KnvW58NtP1xfm4tlvbPkmBG1pxOSXaPRKKtqiwJMn3NPHBQ29siIf5ppuUNVbpmEC
0QDJjbqIYtdxR/2r7auTBgYe3IUb+dI2vBG3Xd4GBJWDOin9JR7n7yL83GZbRWFL1JoYtLwYV+qE
yPZDxz6P4/yIhvxP9UTu6ls3ZVM/QBRwIqLHS1mqP7m1/MiD/oGqScSFP94rOpxCvUUbYbP4JQBf
JYi0njJdF4VMmgEgYI/dtV5Xxrwof4EC4+wP5W3bjCmrGPWe8DJNdVKPIKaIy2IE4zEZ0q3bt20e
RkjzmUFps2UyiapIY7cffjpR+Q5g09+88ZN+Gjeyns23jL0YL2984jyQiZbdyQnS+2nIzzz3N/Ke
bRpGgLf5qhfPvbwYu/Whz6pnXfZHNKF883n9wDNvY1u2OLGJSWv7jPdZveAVa+nK+zHNocHD2vw+
cMVLWt96cDVhaGXlDnMzpRVuKcV6Lqa6RQ9k2f++nqwsVWPY91/frVCNVigNV0krsqfQG5t9B0PM
srxvG/Uy+utpnuldU/lH3o8bqctiIBOFRhaH4C6R1YnU0V0WkM/AWt8xd/5Qk+VQ83xjbhY3M3Fo
A1oMM0cUeTKx5UsXlidc8V56IF6vL51teCPqB03DEV1hdcIhXT+t/jcaqPcdcTZuFbbhjd0blJtl
QFok4EWmX6G7+YnhmF97W+S/tuGNWO+Ex1i4yDqJwEo9rd6PzFc7372JkxHUkUaI+2Pk91Vb1clQ
5x9KZ30cu2YLmms515hscX4tJqFqVSc6zfhPb/adT1NYdr9vMuv/IM3GVRUdi1Dm0RcQUFSRdD6C
WpeiP06U3RbBs2USgbFAaymnYEpdeWFg+p456qdW6Ub+sw1t5L8l8BqeDrNMJgo6NT8oxCkKgMi9
vj6W0U2gScF6ko4dyxIBUud7RXh49Kdg65puSQ0m0IQyZ5ykrFTSDi05iSEQp0bN5UmwwNm7awhE
LPXV4fpU/lI8vHFUMzEmTqVFPqIonBSaiWe8tqbnQi764GdBtB8GQE1Q7Ga7UE/tEfAmtfeoGs55
tdCNU5ZlMU28YRQOWeC4+oI3q9xY8zHczdONtE2uCTfkdZG1BUUQlo7TxPUs0bziH3WIPlCPnJfe
2VhH2ywuO+Sr88/IAfZ3M1EnEwDycVnPTrxcWheuW8myz5pQQ1nqzIOyoU6WgX5KF3YMoaULgaN9
yvGSedtvXGb2agZVNTLuFQgZL/I+V1MbTzjszAro/zXcujBZXDswEjoryTRUWQjdctJ8zTV5Gt01
4Wmxm+n8IW/qjX3DZgwjsY8ulA2WflFg6xciFrjtxMO2MSzbholpGnIGjZVa62Tt5cOYF1lch+xB
glfouiEsX28Cm5aF0T5VuFWmqxxPtbu4pyAqtnhSbaMbZl7SWnvt4pVJ4LY+6mbqZxZuvSPbVsYw
77pKDw37uUgWZ2Vx5A9xlvc/wEH1/raVMexKA7/tpUKlg4GPJu78Su5UyrbQdpYgM/UGwOvm+HOO
Mn7dgPEL9aAfrVPfg+ZKxdA2uukNyzVhTB3gG56XZzpho+iDPervxRrj3Kw2iogW85pApoKJYQkk
UYAMFi9Z2u9rwFE3tj3LApk4JjGsVExerxKwvB56XT4vfH3mYGiM3WULs237DeMsTmpHL4p5KuEL
P+ac78MyOpUtfSrIurHhWLzUpHqjrLxc8AKVSKqei7zyplOX03X5WIFmJf1yk6uaMO1gnMjgAvWV
FENPwjhXEaneT4zKraKixdAmlkZq8OwFFRWJ6qNo3/bqYYSu68ZeECHnv3EoMHE04AMDOmceVVL3
eOl2HGwAFbQGn7JeR/GIk8FOZk614zJwNnzLNh0jLRWgvuesKhUYvGj4bcqD5SFz1nED4GKZj6nV
wL2sUGPjqKTHq8fgpV/HWt6Pi7Mf6jIp+/KxhirabTMxOWp7dwU1fYA9Trqhf1FPj/nK6fE2tzIy
IHiIqdNXHbDaoAI/uV4g96MMgw2zW4xggvCa1qM+5BpQz+Ri2kMcqNyPS7dFIWuLO+NMHvi4D4Ul
qnUdd5/zTL6jWUPjRvr762tjeWc0wXcaWXShzMW52QP4J4V7kvFjt3THBlp6rdSnWWRnF/wS13/O
Mh0TjIfVQelDofbRqvCzGjI0YAVlDGbHjUOMbXwjE7pj3Tq00nhVZpU4DB5pH1St/V07uNWv61Ow
hIWJnAJMvlVuT2WSl/Kh9fQXAJieXHf8Bj2ZxyqfPqm8PNz2U4bjTsCXzVpPKnGW6mu2qvsOldQy
UGdK5peg0zs8s52u/5TFi00yu3wOxjZKFXQ5HD6PaGfQLTgh0Ca/4We2VTP8WCqUDXSL5Lis1QGQ
ydPUuM/p2B5y6Tz6YXjAhWkDcGSZislgt9QtD90UBhJZ+pVn/Mx1v/VgZ/EvE8ykUu6hYhPJZFXt
r7IU91nafigxhZusYMKYxhGvs6FuMLwuSides47HAP4tW6c129JcDhCvrisUq4JXKS4Tl3mXpqsp
gH5W1LXNRi60Lc/l76/Gd9zSLSeK5Wmb5lcToRkxutxTxBZNl238y7xejT/roVh8gQJwwNSRLzRe
QUUV6zb4cX39LQcp1/93fL54TVWtGJ9640utg7NXz5+b3rsvqnaLIcJmAyOoGwKthbwoRKIHjoc1
V4p9NN3YSumaoCnUFiv0bRc4buYjWoOHeojxTrgFFrStvxHFERgCW9VG5d/iE5LP0aUjGCyKm+6g
jJtwqYGUuaiyTCRlVIFNXpM0xmPY1nHpza/H6Jfc9Mp7mjHyHNIjB/kTFJWgdhDTEpeWmW7yYbxp
W/yCsf2Eed5MdIZtObAXMdXV1y4LN264tq83Ynccq6mWzSKSWpAc/SlC7ZxpnXHY8LbEE20/cfn7
qwVyuEd8VqKI5vRkfu6xHxxqSccPw0y2UN+2nzAiuAbP/qKCCRb2u/ngrVV0yLypu+9Ajre/HsQ2
IxhB7K0gs+mIxoVaNMG4k17NQJIgFchVrv/AxZr/c9CHlY0IlrzKG5zAymScwnXPAroc5lCH7+cJ
PGyh13Y7LXEUv+3HjHqvz1i2jhd5dFWnT9SdYigK7BotH8NZfkBLw0bmsy2aEdl1qIcumsciaUj9
EZWIP21PNmZgGdqEll067FF3b0WSQ1QOJAy5BwLKbqsR0+JQJrps0kXl0BE+29f89+i1hyLgD9Id
bkrXjJsQs4u+MQRscDPxgurRB+tzDB2YrYdZiyeZ4DIXBXGvnnD6DgtUqFuf3KMy9jiIFHLl1dPA
2ttCwkSaudlSjc2M2zvaRn6rMh1AJFwWt5y3sEIXu7/KGg0RDWtYKABgRkVvnb6WfLNJxGZdI5aX
PJCLVwcCKNHuEHjBQ+pn30ax9XBtc00jktnAvL6puQC4DzliUhM49KR766oboRuGgF7zrMduEKK9
wuHaPXCVb7Hb2pbGiNhUdSz3Rk8kqNF/jlr9wkT6tYO6/fW8Y1kaEzy2VHkZlaDkSDxadDuRNsW+
D8FRddvoxlYM0LKmS4ltYII6zcuyBu4X4k3yNo80OeJ4qHWOG78CTqAen6iKhvfZVPXLjR9v7MQE
BZy5GwDqJi4HsLt/aoZp65XMYlWTIk6jiQGdI1iYZnC/ouHjnmrIw/bu4fq624Y3YnUiKDQr8F8m
jRYqLjvw3tD8BxX58fr4Nq8x4rUFHWmPJFwmuIfL5bFGJ1H0iPw/bSl+2X7AiNjId2ZgZGacbwOa
7VW7hDuweW4le9vyGBE7V5DelPKSyoKU7jVQsncjT/9zu/bP9fWx/YARtKrhEkpSs0j6aD126Upj
f3afO1QQbhrfxJAN0Keqi9VF1M4tOQTE9w/Cq4L9qIPllkoB4yZ+jGZtGIY0xx1JgocozngR/kb5
uex316dgsTA1ztCO5j4F0Esk7UICnHbwMrjymwRp8PFG6OouDNqgxfWIiuw9WeuXphrwJjjf1U3x
orh8f30Ob6Nj8DsX+7/aE8cJD6hF2+HM00e7VbaHsWU/x1YeQWadx8RpH1U+/2QZb2NIddxd/1WL
c1EjuMcqWilk41TSpS7ZB3nt71vwRgC4NoUbxrms0xtHXxNJNo1r7RWXs5ybhzi4d48ANhwcL3tu
QBJ2fRa2nzAinA2jBJeqD/ujnegD+KahFuQW2WnK8/DDgtLO8frv2FbLiPUqWIo2KFFrIRJ3TTK3
w66jA8c7tMeymyih4QdGvId0gQRFUONNwGs/5277J8MD6xTyL9fnYIkVE0rGcD4qmgJXHRDbD/um
G4odtPFu/Pj/QZDJaMDOBmPPrrPepe7gPvRDjfJ8WnkbRrAY20SR+b0XlovsgYAkxV3E6bdIOO8K
TZ+rkGxtqbZFuvz2q1jMPJZnWBmRZGWQw7xqZd8iJ8pfrtvgcmR5IyRMtFjuprIZw1YlTTZ85pCM
342eVz52nUTDg15HVLeb6STDiW8EiMVxQyPMw2Uqh9IH7h5U5tkzuI6L94Boi73HN8UgbGYxt3Fw
M0sJji/U8cD71+VPIRv2oLV77sV44yyMMB9X4eQU8KsER9hpX4aBug8JlK5pvdn/YDO8EeF+C4ZK
CUx1kvas2jE9qN1SQgLxut1tZjBCm4P6Aggj5A/IOBU7FS4/xk5rsPENX6//gOXzTUCZVovkUbrC
CNFY7hwKFkG0oNz0Ls2guf5vVLjo9xGK9mWSZ6zfFROoaYM0/ZynBaCVxN84j1guuCaSqAVaO9Dl
hIIwTw8Nq/fEb89arCIeFD+wZosW07ZWRowvC4kmj7ll4pcNYq8I6t3i5vPxuiX+Pk+9EeMmlKiE
UiBrQwCcK8DhIBh5mLx2V5APmn7IwY7g1D/LcQbnA3+c/enOHT6uZbDr8y91Je7UPO3Kpj8twS1o
CFjOiH/Wumsbubi0dr1kD7xg8l2X825jrpbQN9FGC4To6s7FE3mURUeBnvnImx9D0d+hkXt/fTlt
xjJCf5gq6pZ+icahtGrDXUMbN9ytQevfxGnFuMkTlLVQ9vZrvFKnQb1nVB8Lfwt+aXNoI6cU67y6
DgXgKy9RwwIFJhSGivIU0ojMOh69sT863rguB7n6fZbeuGJGrslXWi1KYJvMCL0vc3ImXG28mF7i
/Q3XNmGZE4hdqENamQypK8DpWPT7xocQjydJc+A9zXZTm2e7evD56Sbzm1BNz+/aWRQw/7TwApTU
7vw4r1G6gVqwONf/QDMZJO77skaZHDIukJPL9CEYq+L5tm838oxqwPfQ4AKaLJ26V5yDJ6/epDyy
ffplp3l1UBkjqK3XC0q9nVj8uyhjazxD2Odw26dffvXV6PlSozujwjGorKb7gMx3g7t1bbZ9uBHQ
ocNY6Tf48NYX/3WAmiuyeQi15CMTYEY8idKlqvDZNAM3aPtQ0eJE5/KpvI2ACOnCiC4XpJrQMBIC
JAZFvst0Pu7AedPfc4B2Pt60+CbCzO1V6ANDKBLwcWef1xZvsDGom/p1f9v4xm5OSeqPQZEWiXKc
TO/Gpe3c2A1TN9847VjynqkjGvlqol0oyiTK03MV5s9Op861J0+QHT6u042Z24SZgRodOytULxJc
wtRRpIOKc4gPb6yS5chm4sv04AoX143LgbBC5SIoHjgTfwo93/ZEZyKm8noewoyxIsmBIfT86r8p
y3SM966NvfkvxuSNZG3CpIocEE7JEMPRUuyCcJ7itMa5qhuTlaffL/jmwZFfIAS6X1Z2rom3Cwby
R3ny03U3swSjSX3IIEnGZdsIEA2H0Q8ioNa8j4rQf1euQ/QtpdVQ3pbGTVTVBLGpDGOWyeq1A0QT
en6mdc9u6cwFQtuI+LFUk8PzsEgyL8rVbgAv4vdVLpuS65Z1MjldQo+3aznLIklZne2asPsPPTnv
oir/mVG2sXFbkq6JVWDgTJ6zgRdJCOGyu5ACme/46r/rhn47UkLz1Su6SLhTUfPzCPHg/RS53oO3
UhBAV2QLi/IXAfu/zhyaj1+hmqli/czPQMXufAbs/DrvvOlJuKcs0PHExIHnTzM7Qbqj4C++//Oi
OIJEt6vVu6DJ43blO4p/vcZ9gJAHaVIofDYQ23jvTO9aP9pX+ltHtmD4byt7sNB8ROtqNuQTC/l5
rT5CtGQEiwI+c6TyMDRZXE3yjoQ07vIvy9J9YC09zX0aizpLyiyIL9/HP1w3zl/GrLdW7uISr7Zy
tFAXy5I6/OxH4qLWgg4vdGi8lxOI2oIvgnRHn0J9AzQIisXM6eLrv/s3zN/6XaMsMORzKxYFiwns
vWwBWPNE1mYvMD85HxmYwkB4fGyGNF6LA8/8PWkFJGvpsaueimZGt0wIMhYR4798cQ6CfHDFxmX5
beEyWMc4g9TZPBHnokA4yZcFNUPStvFQF7tqXfeSVjFEeUtx1JqcQKByhIRM0/bxwjcKvm8HIzSC
/rUI8oceggkr02hfxTgrizhn5RbRptX1jHwVCbCLNeWKHNj9qJYfOcgiiPiRdifqH/uwPjf1B2hP
xqP+3UfgUhMAsD8NpYbu1TGDYNx18/89cr1hfvNJ0CFN5qd4Dz+D9ezUuyTGB3AOWSCwbsDtKwI6
auAUlIvF7w9qRf1rPrbh1wsvMpZ/Sc98/A7bE/F1ZiGwW/9Bwqdo+j00kU4CzntxIr2Cjj+4uMi2
41qsYzJVADPWzQ40C88Oq+54LbodSJW3+BNtg19OTK+CEWCAXIoio+c0LN4Ny3j0smHjyG7JwiZJ
xZyjCYuGOT3PPdC4HG1FZOieaDdujG/79Mvvvvr0muRkXteSnkX3uQ/0O1GNGynKNvLl769GVl2V
uqws6FkWwxhzj967gd64g719Yw2ZkYUUXz0SLTU9+/1pjlhMc7Zrlqcm/d74435SW8yBtt8xMsqc
EqVdgtW/yAa4KIVDAYUlUkqgfb00hv7Gg+MN9UZyta2YkUGkEvnSLoqeKZCfCCDWH7xejhvHd9vo
RgIZlJzB+BNG5zKQtTwUYtXDsRDtUN/mSubDY+pBxLf1fHYue3SPOSm6HYAU2Xr1ffs8hWLKv+40
1RoqoWShZ6i5/JpT/wmMTF98bHB1dlPzKwvNZ0dd8YYSj4dnB49CxyFAIycaXLZg9pZINt8dRV5W
Hcmy8NyMwYuM9IvbdfvCCTdww7bhjUCeOalyQb3wXCiAPp3+jqTBA5/Xjc3V4j3mw6IzrAsLnQBf
X83FPm/A9ByJ6DY4RWi+KXKeAaHRFfj4kf4eI57FaFm7qdaEQ/C/jrNKQZplHDF2AA00SIiVd73e
7F+1uaUZs57fVhICtufCyZruPiNLlO3LlkBnGRiUOZlql932GAf+qn9n4rPIpxOX4XkmcdbGaxtH
1W2px3xFpNkAMiTAHs4updP/c3ZlS3LiSvSLiAAhCfFKLb0V7XZ7G/uFuB572IXEDl9/T81TW9Mq
InjrqOgQkMpMLXnynMgdexSll+p4e9dgcU2ziJigfd91woRcKtVc1nz84FX1Xcr0xinINryx+uY5
afp2GeilG/hxCYdPNR7jJelG/cLi+SbjhMjROywV9OxAlsMi0E/Ffl/wnaYxohbWzt1B+uSi8uFI
uuGUrPRM23pjeNu7X39/swb3iqmOKUghgjTntLb0IZu3YAA2qxtLcAfmL9mDeOXCFG8hCFSLQ72q
+rSWpDrd9hvb2xuRq0kuq5465FJr9bB63eN2UrC9vRG2TTEVbg09PvhJ/6Rk9RqSNaJTtpFzrq73
zjbZpJnwsIijhWbxLt2yfC1Z9iQpPeE2/X4S6cmp6MZ23GIgszzoslwp5XnLhaqFHuYcV30ldOTP
t81v+QizPOj4ijiUZ+4FjLcfpSovyVKgNyg5Qj3nQQI0c/sxlqkw64Od1n5FoSeK8B3XJ2et9UkN
bXpUINjdyG7vkzUEjF6z95s4YNW8ZoMi6wXQ80OeeUeRBQ+4qquiti8P3JEviqjXNunvOE0+4TJ7
Y59qm6DrN795btu2Mk+FXi+ZV+SfRcEXEiV1RfeV0ZhZB1xzXtGQLfMFxL6fQDlyp3m/4Vu22Tfi
OyF1ukwTmy5Np0+yoQ9lIr+GbpJHTgodLeBmdy5r1AhzN9R56zV4UugHR/TNYuul+C8NLaWNna/N
w4xg74MFclZjBysN9RQ5ffghVMsH3AO87vNgY11eq6EE9SvGz1WnDqkLzSpw/nX3fkaq+9uPsDiS
WaJz/GQIhczmi6d7imNzOx7nKtvCoNtGN/bWjuugQ2JxpwtvgvKLN1MmI+4EYt8KatbjkqzUTLjd
dOlDp3twwfL/xLW/1ZBke3kjtsN1oBllCqZhYMQtnDsX8sK3rW5xHJNRgrZdU6HQMV8gg55HUvND
s3g//WDYt2f3r5/0Jj1oKJ3OdVrNF56GHxYP2JpuPdT9vBVZNtMYMVyQQbd6qOfLOJLkDEDleF44
Dq/7rGPEbe2GnlClGC9cyGObtx9kmRynZN/1PzOrfqP2w0TVw3jJXNypNpN0QC4+dBs5wbJvNwt+
HL0uPVVue5lZd848N/aG+VI0ywf0b22ANCzeYxb8CGV8rNa5uxRDnx5m5d6nQU6iNPE2Nr6W6TV5
JUZNwUW5OO2FOk16oKn46BTZero9u7bBr+vCW98MUH4p3Ka7lAO4/LwrhS/Hrdm+wY2YdcLRpSnD
4FqO/2tAjRE52S6GwICZFb6qVKVGauyAMcJNcKGxYPUrUr/cqgK82y+PBxhRi74uPYI+rENUBe4B
WIMD7+irl4Qvudtcrm2pBcvGqHL8j/usZYQxGsDrK56lu4RrkJ89H4x3bUr6XWU2Zhb05rJpBz7K
9tK53Qun3t+Qzdt48ev68c422KzgrZrKZSZpe4FM0TGc1f3A6NHV3Z2PYPPdKgZv94ZHWeLZLOfh
ag6rvKjbi9sWF5my8+CpA6TNvkOt5tuuafgPT4Iu2nKCrMcFaNLYKcYPupz3pVKTE2FgSaZAIoW3
z+bwvp+1gEAALaOkhAbZvrc34rlaKIMGfKUuhceqT0Tl1f21YLJhfku2MFlV5oI3FUsddRkW7zWV
833vTN/3vfg1vb5JRNRFN2rVpOrih7hVz7OORGBJ2mJssSTpf2tJb0ZfV6VRyUL9pGuzH3NGgMx3
589o79wIAYtfmlQRQRKGcl3y5gLCsUtZntthPvE5uceea1+iNjV1kGtKlGRneaGocaDgX3ZPrlez
jROMzT7G3llNK4j01KQumQjBQw8Co0o7P/xx2Tm7xt65zEqm0ZYoL5U7g60jW+ldCoqnfdY3eSCS
CcihdCb6MqkePRDyyNglWPKnVe+LKpMMQo6UFCjPSNy6ZmV7WjhoeO4ZxBO2LtVtFTeTDyIoQ46q
ao8nZCSqRBqx5LxAj7df/hpDAHbLR+Z8dbu/IRB2SIr2zgO+vcnvVM4OLvq7hCtP0HqJ+vmhzaYD
PND33YgP6QH/ROvs2M//w19OWjyK+hV2oVvlWIvn/EeziNVr4fOgugStg7cL6gh6fhfV8XIj51hO
qO71wW9CN1nWylsdoCC1154bnZzRk3cmTD940J3MQ2/fzbcJ5OCpu+ocnYSoHA7+/dCxY5Ws4Yb/
WNKDieBgSx6SpO9rJH7ssAY0+0Gv7MfCk+/CLbdynM1QxkYdqVkowHLwBUP92/fAP+as4JhGHFTc
L6MqAOrzdq62wRJM7olxVlnNg05enPnZddljoEg0T/86G9h+aDifJvnR5w0qpGOEq+adZjSyyKxa
ERZzKS9LWqO86xUpP5drD6pjDd4C9fc6l8vGJ74/Y9RUZSnCBPXAtAyeHDZ+DmTyMWyC59ZrY0Ih
I3/bjO+vptRslw/claqMpfyp70P30Hbag6wm28e/QM12+b7OodXJh+Wp9SfctUwNPXUNv58StetY
S03kUMucouoCz38Csvi74t6hSZYLk/3GkmSzznVm3sR94YIXWLLSf3IcfqKz+4GPebrT8kZO8dZU
cC4FeWpBX3OaxVqe0Yu4VWV5PxCp2SY/+h0yFhhmntTgxSzTP9vcOaAv/9QN7tfWn3/edp/3My81
1VcKyRPpN5w85SpZjq2angLa6WPhb91b/Lut++/GnpokLe7gMRyssOytPI+uiwaQNdCVLXV58LU4
sDqe/K/EL+5G6t3lbhoVSxG1WKGqZgHp4ddd32mSuWQEUlRek5SXznFOSRH+xYr2CKjo3/uGN3bM
NV1nDR2D5amsHyvtv7bzevLHZgs0YnEGU+Ex9yEbmJTO8tS14rGkAHnnQ8rveOV9YdALO0idebvu
cnEj/GfEhGs5jSDWWZ9691wu1aUf5LlfwLTr/vRS+nufuYxj8UATjVpZuT5xNfI7X6Zu7Iy0Oqek
KfdFvikY5jYzTcAds6KzLtGHuZqquw5g/43NoiWvmJwufEoc7HH75Ymlij5NVZlGS0aGXRQoNDQ2
0qg2CaFqxp4cXHc/hqXyoipfl+Me44fm2TSdwTS+srB4nrv+UyPTx6Vkz3nlb4Bl31/0cK/3pwNJ
rpq5JySHkHEQLa3z5HH6Uhf+oadbtAHvJ63wX9zbm6xOVAo+RgFagmkpz/OIFum5oH+LZEv3yja+
sWowEM/IcAB/r1OHDBqn3mszg9CiG4ONfaKlyBSa5J/FyqcZNJMgPgg9eiLM9Z67dFh/BQkfUdJy
sjucAdtDizhRBw547aEnGkIGS5Wfb3vB+x6Mp/w5TWQY8xqARzT0rfybQ5LXllS7bolC8xwr/UX0
nKORspodHDBGfzgLtIWdbr94iBf873oSmmfYSmsIamlMjuxA5NAQ/SuV+c8qvzLMsm/Tyi+tcn8s
VbVr5Qj/Q3U4jVfwLLrDaMsS/whg1Fh8TdCmzU967Ca+8RjbfBjb0oko0jrDAqMlzV9rCRYz5aS7
NGGD0Dzb1qnPsnpMc0jHhV8UCs0RY2QL52uJFvNcGywhnYoaraGhdovzBFLNQyj535PmW2Wba9y9
M+XmuVZ4Le5pKRQ1rinFG9qPbhtGpQhfEzCCb+zmbF9xffabnIKOmHkQzMmfmxlIGVe2Zy7SD73r
bqwYtvGvv78Zf5iwRcgbtNw0OXuE8ufvZnbuWbB1mrINT/4cHsqnIDoJ6/x5WKfgjjn+eiRD4p1Q
yyzPtwPPNgvmqsQ8wNkTWAhE6edZjSe/8L9L7sQ88e5uP8ISBK4RBMGaLGhpW9NnNtCz39A7ZwuT
9v7LC3MX6iecrRmYQp5XKGThqkdGecXuJrTEQJ5rI6vbnmGsfBA+qPsqhxIXVFzXY9f3uO0f5jS6
wr0OScmmjTPTdbz/hoMwaQNFN2knqBInXii0f+fyKhfnM31mPKxfA8H6I/A2IlpXuo8TAcQKf3oX
KPJYhwh04orxT5BifgH88XXPlAtzv1mWkkhOZycexyI7ai2HY5M3G2U124wYi5xoh5CTFC6KVPpX
3WUK7I3NSzY4X4HS2gjs931WmBtNXzFSaL914qlYkihpiRfVnbelgm4b3YjrDPctc7tIJw409c6V
7LsT9ibdxl7t/awhzI0mawc/YeOcPfuSnGs9jlEnxs+rnk63J/f9c4swL0DK1eelztrsmWXtIw6t
56Fs7mrqfAIE9etAthruLUYy70Borf10JFP2TCZ3vR87dzgKJuYNI9lGN8K6qfVaux4+om9UdRjc
Vh3TbYoc2+jGyZGubYW+SEywwNX/txJ8o0dBeLJxkrBMsNk0VbTac4uxcOIUSnVHONKLKtVyHBZ3
I3wtEWZ2OaWBCPq0D5K4TNWLIwdcdeUncG0V0ehuUWdYvMi8CslWKEaEWebEg1d+m9PsIiZ13yh0
avfi1VHtRmHN9hj/zyQ3Dyvh89hkzw4n98qvvtFueUplPUcyS7pjJvKvt6PCNuVGTAuVFvJKvPU8
TdN6Gny/u5eh525cOto+w1imQ6ArGZ0weqp/9uzXkv8kXuz14tgn/+x7f2OVdrwhz1oPu0nsggEn
9O9ztsUIbTkYCbNpSI1B7XHPyUC+nwQnHCPDk+eCB7RGn/Vj6aAJKw1d/dJW4YgmQFmceIB4HEa9
DwIuTCouEABonvYpdKe0Vz0khWD3Xtay423TWeLRhMYL0DsKtwqdeK5zjs6lGjSSZT0dQZPV3N9+
hMW7zO6l3k/9LFvS7HlRWQfLFOPZn9Hqe3t0S7wHRrpauPTmBU3poHMTj6Psh2M2k9grmqdU9BtG
sn3B9dlvtsoAkExKU5E9CzcHMctYt4dEQd769hdYpsCkTOQyrabUoZjgKsPh9FWh7YSuW4AP27tf
f3/z7uEwBegs9NLnLJd1lPbkm59tgdct+z6zk8kF+VzolBh7ZsU94JbfwX2EywJQthXB9LVnzlMg
erlhJttEG0lqmHhWUjGkzyCdq6IBafaIVnh9BJihfZrQsHx3ezpsBjPSVYEGrLmkbfocLN5wYFAM
Qwuo+2Xf4EamKktepWSQ6TNxKh45CpC5oUfd/vboFk8ym5g8h6i2nmGivpef3WX4RrAejZT9tW94
Y9+RNmGtaVU5cZfI4o56qn4K0yxE34vQGzc1ti8wollAsHmq3TF9lmF4WP38ecz7C2jPNzYHFoc1
25ga7CyJcgX29vX6j3SaF7/wflWMnet1+pB57Ud/nY77jGUs3kB9hFPpESfu21ZFY5meIZn6NGfz
19vj2z7FCAfhNCHvqyp99oEcLVz6kKwjxOP9/FOg5X2p5V06ZRubNktIcCMkyOAtRVKRMM74Ei3F
eC+8cCOqbUObAeGnqmhASRRDquOvVSbBuYcI+8a51DK42RhU52Kc0JYYxoH05EGB8eg41tVWuc3i
q2ZnEFjTqAbdjRNDgeIkyuBbIqpz4aI6fXuGbW9vxEJNSmjUqsmJwYcRfMlxen5xeOcsG8Nb8qnZ
GrTkUyBWz0niJkzXg+uuYHcWQ3N0F70cpmZLA8b2FVfrvVl/RBqK2lHYjwNe0j74RZPjvOhsqbna
Rr/+/mb0YQ3SvBoQZXU7JP4Bp6353ITVJsG5ZY5NkHNWe267Vl0Y1xDUCKAFooc51quz4f2WIDaJ
vkbuk5aCGwS7L3Gv8jGam/xeOfMxReds3gmw95KNzHr1mnfuaHwjX/CCdH7n4VEdWR6vbG9j5sa9
6g61k9wNjvPrttPavshIFdrtirZbfAGqfzCHtIF41Ev4gUuyRJ2Hlt3MvVvdrdm3ubCRY6d5SUGD
siZxBg8o8/xTkmd15JHmMZm3rnotdmOm3QghQniOiKHvdUBM8gidV3f+Is9Zkr2ASW2rpGr7GMNy
EMaV+TwsSRwM+izT4tjo9S+Ri1iOm6gjizubrV2N1H1YuH4YJyq4eEV3JlNyB+rbL7cn3zK82dLV
Sydzal6EMcfSh746cMh1Bx1meRYNo083XMwS82ZrVxhORZsRL4zHau4PTdD+Fs20dR6yDW4kXR+X
+d4QjCJOSMb50cv8OYmUVM3Gsm0z0XX23yQsr6Vd1oA4Li5LlNOSNk3u0TTGzq7XVRurnsVjTbJH
gvNP3vY8jFUVPodpDtCjlJGmyct1Z5B3+5DdwuzfWhgqwGM1JDEgPuioBrNGupxk1zbpxofYbGWE
dxEqaKElcxivPdeRbkv3PKP0Fc0pavS3PdY23UZ0ByQZKgrJsDgd5tfWcf8C0nhj02SJZ1PoelrH
cinAxx6jqHmfBPRnA47A1e0g57s33ozNkwNwcZKObRjnUp59T3cRdJ2jCfliY49gMY/ZubWuCWl8
1WAGsrY+tKpKY8W8rcK8ZX5NIkVwpclyLAqkb3Q9lRE06JoCuIIa7Kp+oLsteLdtSTKslOW6a8ZK
iFh4ioOnM3gI/QWrEHl00vS8ht09H7ZWJNsnGekj4V4wcOXj9tEvAPIatSs4rn5Vkj3SMvDYxg2w
7TFGFpkBhffTQSDRlurlmlEip/ZedLW+7goLs3cMezYnoAEcK8W+NvJAbBB1Y7tFkmdJUGZvEfWT
em5wUQsj1YdiDv4ia/rpuslai+k5q7uNVGtxXrPDSLS5N2Stxlbkuu5Fte44ifzMCT7fNpLFr0xK
wZqWVc4nbHVGt/qVtPxwvaKIhFddSj39ZE1xp5XcyFO2a0iTWDAB67dbtbWIyZx/0FCCH3t1clR2
XDz6BXRFx7Wo/6WUzLFzRNV447mWJGb2I3Wg12FhV8KGY/OzSAiPWIYFZWnP4FR/uW1H2zxdf3+z
JPIw7DslRBCLtuPQU1zvIHLQHW8PbvsAYw0Jp3TyXVCHxqXmr+tAPv3bOO1xQApbRj/te4ixitCR
zGiFhCcEIOU79yAojfwF3FVzm5O7TrpkV8+cMFuSoEBOSEeHqxMMuFTQWo+/Vofq77c/wzYRRqIc
Qxf9YqkKYg5oQyTl1zlUG3VPS8IyIV4C2pkkc9oglkWtosnXL0tKLrpU+/zUxHhx8Nb3UFsO4ilj
j6QkTw5SvGyC17DuNtZzi3VMjBcaGUAmXBARD5Bx/OE3g/eSJ8sWgsySTMweJA4ANnDe+IA87D6W
bnin6uQfoprXK02s2wAPN807P+Q6R2/ibS1GopIEj+I5Vtokq5/Sot7Xri5MFNfkU7QhFTyINQNT
EwpVlajQCcbYp06zaot70TYXRlRXOW4qlmQI4hLCYx/XxPMOFVq+dxrICGexVjpc/fGakEQNhd85
GlKVnW4HmWXxM9Fba4me5gRkCnF4bfUGK9RdQZpftezPEA4/deOWprot4oxgLpqsbXmgeCzcNI0q
DjI7F1I0IY4Auz7EhHCxPBvLLKjxgML9FPRyBAAq/bks2WEK/LuGQVvn9oMsk23Cucqh0ysdOItL
qEnHYdkXr66WzUaR1WInE8rF3IGQvmyCuKuLoo8o6+rveeg2v8D8329h522fYOzXBhAIzNDdZTGt
nPR4xeCcq7raEsWyqPUIs5moTPpsFpMO4jENnmhe/JMN4oDe0Y+Nx1+D2Y/X0v/Ch/GXntWv25Py
PuhRmI1Fw9iQFBy9LFY6bM7J0NAoy7vhuAZ0PSjXo09eOaEgntLqJKsp23A6S5o0W44qkrUuTQJE
z1wEn4bWX47lsnZ9NIvBfXCT8pfqvPkEMn4QF9/+0vfnLjAhKYDou0XFaxbzShbdwe2BU+QJZcHG
+DYHNLIN9FdWAoYJFkt/HV6znjg/QRZXRqkU/sYjbFYzrpby1HPh3JTHKEH0J+Cz7sO+/rDQ4Oxr
KIvQpH+oquBw21627zESD9AX3jKuPYvRlv1Yg7IJZ5QP6bCPiRzqpX+uXhWklLQH2Z3Y7ZbhxMji
P3RsUsfbL//+dhFikH+OXqLvCrTyCyb7S7pAN3ByMgDyRP2RhdPGRez79glMsNzo+FyXNWUxiLD7
CNTF3Xld0CRVgiJl1wIG2aY/vyJtpWpHDy41zXV/Jh7xzuEAUtLbNrJ9wPX3N/uHfMwpcYoQ+dhx
PkNKKU4Xcge+zJ0vf43DN8MP4VqlZYZ0j2ZLN1JZpSOncvku7wRZ/p+jt7rP1NisLE47xz1mhPoP
4TTVx95P9nFVgp37z0cwPTdLzmcGjAuurZxOzweVLu6Gh76/fwB0+s/RQSwENU63YrEGmhPi0rEr
HRn1/hBfbzGAsNy4fLO0SQUmhm2RY9uAIR0P8kGIC47Y+7WTX9I0S5Gais9OWt3lajm0w8Ajyrs7
BkwpkHRnLxifxjZ7raH9Luk+7evA7PtLV4ZSmGQkzubMuXOcpn6oxMgiXXfzx11+bXb+BaTMe5IQ
Ei+9+k0o/ZCMzYdZd7tOV8F/kG9dz5UnVhK7NJ++T0HVfZvrcfx5++Utq5QJewMefdIAcdN4TpVz
qIHtjcZJb8kzWJzOBLxR6A54rHZozPu1B+A9eO2b7Ldoaxklbvt3sGwh62yfYYSn34IGw500jf18
6tHlSx65XF/2mciIS4egkOewjMW9U2fnYuLVfdiCVej26JasaDJoA4CWoK8Qo0tMQjXiqrec/hmk
/HF7eJthjLAfGIP78IbFiev8bovie0nYp9tDW97cRLglGeSy2gpvTkTzhSzVs/DGPhq9ffdwwX/w
X2uSSZXlJJ4l9Q5ZluVPMpT+6fbbWwxj4r+qBJz2BVUk7kEFE5Ut7SOQOP6+PbilJTwwGazJLCFK
kSdeDMz2eBQNKkJ5eezQmUR7tN5oAmVhfl7H5tsyBudlrh55XW3tPC2bERMYBt6rFVjrhqK0WX1s
+/4ElpVfjaRRCEDdvsU8uJr1zWqrBhzNIXILxBwNp6iE/NeBszyPJuVvXQnYZsiIaSZA/s3QTRkH
XS/v/BYy0j4yx+H2FNm814jqVaMtrQsnCmyK98vPKzAdrH/jvv113/DG1rnNGxHi+tuLoXI+fXcJ
ZoEEufghqRg3Glxt9jFCuyWCt9jxkDh33SOXpXuoECMb5rH4kAkJa/opd5NUgnF6lQ+SDxHofXFP
jI4ix612VSMCk90aHT2NB9StF6P1/wV30U+Z63xZw62aisU+JrM1GaciSfUEzDBOLie0/0536dDv
6w0MTEiY1GEeLhRGES7KKPUs/1cUasMwtje/+uyb4GqADkCvpvZwc8F+Ayr3WjdbUjq2oa+/vxla
kilQaGQguJiHlI6XO7/Rlr9xmWoJKZPQWrTtCMndhcT+JPUxz0H1DdFh/y7P9L7CYmDyWqONNS10
mfpx6MuXQvMfY9F/ux2xNssYEav8Fqm6n0jcdHOFoiLoqJbZHTaWeVs8GcG6oBmvDUVFYibS+ouq
0+C0OGy4UEbaMwqY/+z6CBO5tuoqWIpmIIBatuJBdr4XKbF5CLKYyESuzXrqqnr1kNT6SqAJwz84
YV9sWMg2+HUP+cYzqb/4utAaCzKu1U7hMKrzzOXGgmwb/DotbwZf3BacSC4G79KGRRkdHsZ5i5HB
NrYRrZnKIefj9YjWMKenJHS7iKWQB9k3o9envnlznJOh1zVcT8ujzyKxsH/k2GydjixeyYwlduzD
mq8FceMl0OKh95sfTITDSS46P7j5Vi3NkhdMKFTapXmaecqNmQQcKvfPdKAnmZUbB3/b8EbgZlBy
VERWbjy0ojzMztxGTu4+twU97psCI3anloCtiyUrrsFA9BNNzTI/9cOcfN41vIl+AiN3IujkwjyD
osWp050/RABzhftygol7AqB4hB4zmCnSq1zqUQUFW+5zxed9bQ4o8P/pog0uD/whTJaYor+5O/Su
zqu7tJFJvbGwWCLMN6JXUi6m1JNrPLLq78HP/qfnYONWzTa0Ebw90NatWLs1rjvtP4ZgaDoNjj9v
eI7FNU0Kbt174AGewzUupKyga8LJwUeOvs/kOmw8wvIBJmpLqgRgzA7OKQsnx72jzxG5m+eYayL4
L/ozMLFacgzDJZi9Nc7RioVFpQCvUbPI4wxVxHvhuvNh5cwDb6PQYMFVoFxrS/40DKTFbU8ZoEGP
+bj42RcoRrZy65SmOQnWGODgtoj6CfSpRV3Lfa5gUnKrddS5KPI1Lj1RePdT2VF64KAE2IKEWqbK
VDFELQq0as08xwUdkahwffg041butM86RhpMSZt1Y4UsW6GDWhP6QysxbVjedp6lRgpMvRk9oyVy
CFi0UDNN5zinwemKGXFBy5e5tItUVz5OQfIpLdGkWYA6wdl5EDTRZJPjBQqyf2vcZ3wcjypMZxey
qIps6UFZwtQElAF9GpbdghhyvPICFc77iqIXiew9a5pc4OGy9lkeNmtcles/NSenfKb/dGIfXWVg
gs0rd63Qu53h9dNQn2fStOeC5OsnAtDuxnHQZiEj9IZklEolao3p2K1nCsr381ARB2ii5fcu9zVx
5mWvSaM1npDovjqVDuAeJVolNxzY9v5GcLg1NB01rdcYkpf9uQhbGtFWjocafdwbJrLspUxy7Wms
G9JVYMeFONZ8nCEImAWEHYZmADZj64hlSyHhn0vt4md53WT1HJdzVx46P/fue5SeN3ZSttGNKpbr
tHXizhU6FUgTa4T8caZdv2Ef2+DGLqEiwNx3q5hi4mTpx34KmzvUVLauc2yjG1sER7rA1FQccmjt
7PxcfZl84123tU+2jX51qzeb8IYJWhNHLLGfBv4Bk9weQg3et12ub3JrgziQNtLTY4zuTe/s1BUH
c4S35ZcW1zeprlO6+kRmPSa10q04tQsPPvoAe3/vuGD7NDkCE2GWQDhVQYh5iCsadFFzRfFzXW9A
LWzWNxefPuuaGaxScVMQ9dKwOYsRzFvUDpbRTYiZT6eKJ1BjjMXUpOcc7n/v1fMWxsJifRNgNilv
AeCFd7Hm/kMp1wtIR47OUm6YxpJ0THBZ54ekXxvaxV2Z/Jpy9ZlJ+uDT7jmUWw2DtkcYkUXrORgT
nLEgrImqSkY/Tu2CrgDn3E/uP7cDwPYII7yccUV/Cem72FXjUwOB1ZwUB9Xzh1Jv9jO/j2UITIDZ
ItuCoSERnzFWy7nTpTwRnpGH0RP0IiDWEblF7n2HQtI+Mg8uDLd1AugTz3ytYr9Q2Tnre3G3qjw4
7bOZsSJXo4dDdQab+avwILdbIKoz4Bl01YsTWLfqjZXzmp7fOQH8h6Us7NW89j6oXptC3KNNkUVV
TfTd4kMB67q4yXQLbmKLFWORXniT5s1at3GZjb+nBDtZDN3wLc5/m5cZ8+FLCAQ3AdXxMtNPSUKg
Xdx1aLENyx9NIDemxZJNTHRbX47h6EkEZFkrFeWjA+5ppMaN0S0WMiFtDeiwEscZMRm4pYGy61OV
riIK53yrudP2+sYi7flLFYgarx8QoZ79EHoCYUqXjXP8dZfyji+Z7Nh+Vzpz2k9tDPTQl7KanhpZ
fEALx13OizNgrOehaZ7Y3H+8HSK2j7la8c2qHfhVA+LZRMVSlH8D2QIUY6B2LtomkC3oICDRjVzH
AJQ599ippmAWR/1z36sb0e07XppwkuuYFO7/uiVdohmJfufg5E+7zAo3iter1lj1SX7J+MqLKCip
/t/td7c5qRnGGUSOxTTr2O8IiKqylIOAnYSirCJfFMm6sWuyOZMRzku4UohfhCpuBBy0XUAaHQCB
AXXRXsbl2oZnUon16KZBB+haKI57vg5NBn8aD93CTSlwFIpnyGIcl5L+M6M9x6dbKKD3sxQA6H+O
705DgZa+XsWrVJEz8XOwqF9+Ul1SkmxsGt6PC24iyYKGER1K2uARoOyc9XNSZ9/2Wef6VW9Cbpmh
x1Z6pYrdSXwC3usVHG8/cx1sgItsb25EdKsCsRTVpOIpVd9nkeuIOnSrkfZ9v4Ug15/vrvzOCRmf
VTw4EzllqpwjDujBuWnWfdtkblZV+9wddTj5dQzIM4vYAqCaDvytgqftA4ykUbIm+fcsEa8Od891
V72UdcpOs97SrbA9wEgcZTFXQ+V4DTpofUi9durkNS5al/S+1ZObmFmlFkFY7jdxw3JIwvR+/QDx
5s/7fNNIGNi0dKC+Ak13GDrnuVuPzlC91m66q8mGm7g3UjV1kQSrjAsufqDJK430lL/efnVLUjBR
bCWvE+BqliamgnxmFX/Kaf40kKWH+kW5sTi/v0GGpPef7t8AToySz4ztqpuRQyNr9xuKlvQYBGjg
A5WVjAD6Hb5Wi1ccb3+VxZ1MZFs4D9StCK9inqI715mg9eH0CYtmd9lapW0fdX30m3yUiWZJJAll
jGvy+9SfX4N1/c6c9POS63MPKmSc/r7c/hpLbjKxbqQg6Ff/P2dX1iOpzix/ERKLjeEVqKVr6XV6
thdrlnPAgFmNWX79jbpP8/kMjVRPI7VGprxkOp0ZGRF45bUXvbOrOqTFLTWXG3f22loZtp1yd8p7
sCZfrba42DW60Fj64Dlber9r62RY9pIvIJ0eMPyEfEHMwKt97Xvp7tF33MXCzyoIoVH/kXf3Jdt9
E/YGRqbZ47xGmolYnzrm5pEXWhtprJW1MoFptvQHJ3XS6grgZxGhaHFisj0tTrWFQlj7gHFHU+Sh
J7AA4Rry/f7F6vv+oeU2vfh9voU3XjlNJjwtD/Il5YGor17YgbA7HLwHMdnLffeoCU9rUr2Mgcqr
q1z0W6qcz8qq93eZgQk+y2p7QWKgkNfJleI615rv8smbNsxgpZ/VN3FneaGmhk99cxV5+UU4y2Xo
s198qZ9IVfwobgUb1JbzFgCCAqzzdPz88azWdtwwv0B4zJoBHkaeRdSnWfXhTw1Ohqce8K6Nqa3t
uGGCI+h0bE05unGBHfsS+hpnt0Qo5W7Eyzc//t/Hl8+MsNyGeh4Qb0F9HWuUyS2RvaWyOwm3APuk
cyl1m218aOWyYsY9a5VhObsSH9ITEOas7Paz7SaAin4eJnfLBFdWy8SOBcwG5xcN62snuBUhFyEi
3W+1qK3MwESOFZ1uehfZtGsx8y5SDp2jTBJ0JVZDk0Cxmd4XMpgYMuUyrxdWW16XNtDtubypju09
W7Z3nimTA7ID/E3PUPq+lqV9YEq/NZq/f2wRa2t025g/btaxD9zCg0DptQUJaNTN9LGkS4iWzexJ
BVtt5Gu7bJhdPWq7b2rcqdStxj62HAdVD2vM1aePJ7E2vmFzcigL9IAiApn6UcdDMffAGastJd21
0Q2Lw7FBM83sltdCN+2hzlV9ZP0mgeXa6IaZEWHRUKq+uma8FRPIInK513XpyA0zXnF5JpSM9rU9
LhD9vIaBCiNf9WTnAax5dErxz12rb8LJIIbqlOhAlFenLn/6ngOtW5q697lTaoSzilSj23MMXs21
9UBnWiTEUfkGQnNtcW5W8cfpx2EMJ2U31XUSVbNDPFYeQM/YXVJe3ae55dPbp//4hAyZJ8fekVfa
qAdIhUfQgfnZT2FCJrlx/NdmcTtaf3xCheMsLLwTr9pP/5HDnDiLPvZWuxFlrNw4Jrqsz5u+a8GD
e+XWAEWm4lL76IOkQyK68RdX/svHx2htFoYROyr103RqJKDKKHK14fF29YPqZGOrV+yMGlY8tFa/
QBVeXsE13aCeK+e5iMKy3iJnWFklE3yQ9Wnp02IRVwuNiQd0FC87Z4DqAZvs7FM9WMUppGgl/3it
ViZjKppkehQWmihSlElDGnmWPHER3kc86JssYVpq3qHMW11TcMmfh7KG+Asnd4YVJkxOB9XioxIB
X533/wgXvaid8z3I2zjU8uGu1TGRcq3GG26YGzjscIRs5i2aryqa7u4b3fBIU1WiBbLABEok15PQ
b9iuAEXKRiyxYgUm1GwQYQumzQFX5ZQ/enraFW72I+zUj/t+/O2zf7iKNG0zlVZjea3lWc6g6JMo
Nm3cNCsWYILMRLXYrOZNca0Fia3MS7Kc7TOd4qpBeYDcpx3jEyOYGOYhR9jo5FeIjPVR2dZT5PRq
//H6rIRDJnjMckMyFGzMr3UDciLat5eynBI6W++ps9z3rjWZwdgCqaVhccR1KJsHSskB9IIHBczD
x1NY8Q0mxgupF9H0bBRXKdjQRK4vdJnkAam2cKIra2TiuEI0HFd8HsQ1LWVSyc6LqtoW8aJJlSwz
uw8m6JtoK8rzORWTElcHqjpx6Qg/6VDWPdy1SiYWVfEyANVwKq4VnR8AH+p2dsHInYMbVjb349T0
0k+vlOunhg5H3i/tfa7fRIk5wPtyUnopsKg6hNDeQuJmbrcw0ivux2QkLZj2K41+ziv3ysNkOcfJ
bZCjyt7uW3XjjmdDOTAXAEQg6Og777tH6VVfPx567Zcb9zsHcxEeLGCoK8fg2M3kgXn65JbWr4+H
XyHZ8E1cWOcvXPdpm161M38vqj5afOgZ9z+a+d1qvQiAjXjIwA6Pv378xZUJmTRpjTe1Da8t64JW
4WSU/YNHmzidq42obsVNmPRorjXakw4wfD01edRnmY5yy97qXVwb3bgk2xwwXD8XsICsst+qeeyO
vBNbMfXa6EbYjtL5UAs3tC7Urp4Fma58CHYfr/rKJWYynqUVOkugum1dLOqkcRP04V4W+SdqZVPk
hmOfpAPfCHjXZnH7+x93sTuMqVRNll4lsfmTYrIGcF1UG/Huipc2UcqzxUZnrml6FQz1NaeavpKG
/c5bnTiDv9G6uHZEDXPOBExOAhh+dfwqr1HbDsibgkLQEmXL0t53n5mYNCB6deAMo3VJx2UYkww3
AU8CotjGQq1tg/EAdyzoF2GNcJhSBuB7IEt0uKefPj5OKytkotKcSTvp1A/WpcjT/c2I+yx9ZsOw
EemunFYTlpbxmgKfgk3u63qIoLxaRaFVfh0WvrMZBxwApCL3uSMToka83lfIluPeYUP3BLmT7DCK
xdpTPZD7gtP/kKDxIayU6q1LNTl9FOT9BEDUFofB2k7c/v6HtWUk1MLKWuuyFNnZW9SpLLpDbbf3
BXUmLo2HysulzsPLEvpoeONPcswfl3y+z1ub8C17nCdfV7g4iT2fPOb/K8NuC1m64ilMSjLXnXrh
t5l1mdERAuj8CZJxWURadVZBteHr1lbfMLIB/aMjTUd+KQr5UEAqmGbLfkav8MdmtmLDJlyrz5in
dOrhMlsGFLLRqHa0PGhT3ze6WSfKpGyRlAgvbZd2ycTDLmpptjX6/xvrXzL6JgUZKXEqXVBBA5kZ
7KGtkfi62JXhkQ921NVtpPmLExTR3CxRqL8H3nAKSZpw9uQGL3Pxw+d7AT73+6Zq3Kxe2EDhd6zC
S8DnLyrjz57nf/946JUjYLKUEaUEn2zKL3lWq1MgQwUyhUwdVZVtPQ1XTrIJ5ipBOgh5e9i4Q0cb
j8PGazh5svyqdN4AkoHQR851t3Eq1uZjvEMbkvVO63n8Uk7VgzVaD0veX4Npq46/Nrxxt6atx/NF
hvyysHLfZ2UcUPkN0P5/P96Nv8OufNsIlxuGxk0offFL5YPuJpdiOA64aqN5pOGeAbm5Q0Ixj2UV
2DEqdVupmf8Hw//3sFMTAqEp6YOK9vwyEQFO3tdu/sq1SLg37i1tJdC7iDOaAb/dJBNCaQleMloe
imkvwYnWzVc7++75ILpbzikf9ot67cHIOWTJSHTy8cqs+RLDVfVT09GW+PzitPYBmh5vIyLxDfP6
+wGlJupM+CVYhnQXXPxl/uSFaRdNFjDlZPyS39KRH0/g7yeHmtCzUgb+IvjCL2D2eNV58Fgp+1KM
W4C9v2MMqAk74xo5kjLsg4sqOjAa6HM+9U8pGNl0js7mzPN2EK79+fFU/r4X1GQyC2pW2441hBee
c/6Q5cvyddTptJFrW9uN2wL+ERL4UveDbDOYGHRP2irFQ664COl95dO0cTGtfeI2sT8+MS6AEReW
H1zqYHgYg+zcCkn3aeWfRkjX7j5epbUNNzwRtZEwLLIluID1c5c27ZyUqV0mTsC3ON/W9sF0RrVQ
VgYy+4u2wQGRd6GI1ERfP/75K09rasLF6KLANGYrfglS+6uT2dUls/i/0LvrYrsJeQLkaXsULanQ
lkK6k0rDLTjO2lk2bL1EjmZijc0v2tXvjvtMxzcoFaLztnq2gP5pO3vDJlcW0ESVoTefdJmAu51V
2McTz7p49pA5/ngF/z4NgMf+95SBPDuss7Z3z4FCJFALFCFC7+BZ7Q+3d495XV7z9L7sHzERPwvY
vzjId6dzmTP1hfmh/dyDAPtLNjWoWfaz7Ny7smgQWfvfWbnWMsqs7EDmbI0/i7Q89d7y+eMF+/t2
EBNalI5dnS+l5Z7rbuyi2hm9/ZLbW9jftdGNeDHUM/H8wHPPrZcBd2q3YFZyZZl8/Nv/7lKICSkK
Rq8AGk5N53ScYj4Hv9xl+j1Y3cEm4bBxXP/uUYgJLKrE4i9Dytyz4uMJPvLaj04MwauvH09hbfjb
3//winLwGF146J7TiRyBlrmKWV7TZUsyc22Fbvvyx/Dh3DJ0Avn+uRzCT6Pie+zAjoQ5oJzBlmrj
2h4bPlfLhqGvdWRnSMQ8Izn4Rmd211OSMMOaG68qu7wKJ1hzxZ4WyH/ZcYdOYB2FdCZlfN8eGAGg
78yO0zEC66LtN0CCXzOq3q3A3d83vGG89VQEAHZz/7z07KlRYoiQq0hIlR4/Hn9lj00ItoVeP8dD
HvwceuxFe+GhW/hXl/pHLtuNN+vKFpvYpIzVVkPqxT0XteNGoev+m5X3VQiICU0CexiaXKtmOtvj
zWNnPUs6MAZu7O3KjUpMRJJdVqkveICf7hQ/VNBC7qvVn8RgHduUxZPfHAV4hbTnHZ3Q/fXxjqwY
tQlSAlxalhMIks4UJac9qS37BKbzHk3y07Cx6WufMAw7b1zPq+oJjrWr3sbe/m5T+o2V7NvHM1jb
cMOm0xI9eFY/uOdh0mdHjcd52VIVXTuuhk23C/XncNbuGejvaQ9RivoxU5Ilbj9lsT3h3H48hbUV
Mqw6VFOPqg02oZlBvcwLvwcjIfh/A+ZZG59Ym4ph2S2Y3frCr6Yz6owAk9PcSgIVBDvokNdJBb32
jTtoZTdM4JLTC8jWy3Y+q8whUSXSMapsNB/dtVAmaAmgWfDuZ2I6S3/Mz5nvdkeIEw43BBnZsMKV
vfgvdIkpMJ/X3tm2s8dh1KdmcpOQ+6/3zeC2P3/ecp1du7NvjWeq7fAUZrM+urTKz07Pt6rhazO4
/f2PT0gNeiEQJI1nZCLoqez6LAFXQXhiZFOA+u95CEINk3ZC0pDQz72zXx6k7mKf2zsG/cbC/lWE
Vsz6A7rOPl6wtQNlmHc/MrRb9HI+F5UeIqKZQJIw7DZeemujGxYuhe23/YyJiBTsFzZrrbiwArnx
21eMzkQveS1F+EKwEzao95OedS2SZ0N3DutwSmpbbYWuaztuGDfTY+aVKR3hP1K1L/2cfEarzfLq
zUO34T9WFsoEANmqg1ZHTZ1zMcwkj1ogNb/flO43alLOyhRM9E/Ygui3HZlzdqtH6RTHsa5jt/wy
1/Wu7FScSncn7c+6anfdiM8HLioNTZSKMCrY1iNpbY5G+bNEKqtvQXd7nqt5egM4O4yJL7aCh9Up
GqavXZJ1nsDw3Huxp1+VBAaMvMrUiTUI/oPs2jE8O+Y4hfgK5spmuu9rSLfdB6MnJllVJ2gDSNI4
nTPpla/20qkdAPX6Acof3Nlw0GtLePv7H76HzYPNejmOZ8jHzm/VoABtzDL5+S5fYIKIZnDkzSAL
hvOk+tXKrR8sFPeF7yaEqPWzkTbQ8jxXYxB7mhyWSp/hE7ZurgAL8N8MKjHhQznIbluQgehzENbP
1AYHtxr8HfTsnhDw/Ri8QUQ9wEUfr9OaMRn+gLLSRi9oq89EwlAk9euEW6GV+E3X3ndNmnAih5Bm
QP1en1V3q/r52c+xqw594L1/PIWV9TKBmV7JuKdsOZ7DrDwMZL/U7Ix/Ol9BrK32onSLYWPlxP4H
sOTyZrJaR5/DAZDJqeh4kk10q0q3Nrph87kNtYrKTocz9Xlxbnz+bbDHLe77tcFv2/+HsXUT+rxL
hD/nXPT1QwD6tC8EF7/YsOWVdh9igpamvgRSoAFTQO9a8tEBFcnFwSs3RoAHhpDQ9d+btiwj0ox5
bKdjlUaLo+TZQuvthlWuzdC4/C1lzZz6OAXWEBynpU7Bon1nxp2YpFf9bI9FVfkQPhA9jVDBRrua
qB8cwMk/PsMr179nhPVNTUtmiVGfhTvsPGk/2ZY4sZKepmG6CwZBTHyThgVKiAgM55BN5U7WdhlP
zbR16a/4ERPMJIe6lLYexnNlM72fwzw/QI66fGDZtMVttrLDJqAJPaijz7x2hF90+50lB3BkBhXf
8FIrXsRUe6w5GIqVGvRZ2uVjw9RLatdn6Qm03HmPuQgfQi62KLZWdtsUexz6IaxLkM6cy9IZwYYQ
5mC7IeyqJj9IpkkFG1u+timG1Q/LkqGakvZn0E0+Vp77b1PMR+mEXz4+tGsbcvv7H06lctIcUjew
ipqxbN909RCP24Q2a6MbBq1QP+aKc3W2yFw/uk2lj4Wi7L4g1WTbCsPMxt23IA6uakD9pmxMFjXl
u/tWxjDnbKq5xzr48tmjJIuAnAYpIvR7t/ztLcz8S4jgGrf2Lfrwucr12Sf1TyknGXW+c5BgRPS5
8zv1il93zcNENwWkcNE+4I5nPE+cuO/omFBO/71v8Jsl/nF87NrxpDNiC8KcuKBCqvyYUO8+5Wdi
wpmcQrtWG+I+0LyvHkJL2ue+He39x799xbJMJNM4eA7rdTEiQN+7zF/2YkEDdhv0P+4b37DcsAgL
ZIUFTAvFUCB1AC1LH9li33f6TTATDGuoihxLX4M8c9e7msQF4dbGZbZiuWbzCqkEsFG2p84sGMtY
6yaS6Uw3/PTa4OYznA6FBfzKcCaoR51rn86JxevxzoUxDJcSkolUCXXOvcDe9ygCHERJt8z2drL/
Yrb/n83948RXaWVP7RKocztV1U5wDc3tRTyRjIu4mjI36noGBWvL2/rgWp7YxE0t2sNrnNnTWWi2
eAfEgADzizp/yTrHOvjCrZPcqtQFdJu6SzIU/5Ju9LboGFesxKTBYkNdNT66+c5uro6dpx/arn6a
WfbysZGsXKMmrmqYJSlvbezn2kGPQsfK4yyDV2jyPlm0ue9AmFRYAq1AUM3NEJgh/fOIauv0bQLl
/fvHM1hbIMPMFXHdZpk1Xl+ltmN0R08J/gZRscDjG6H52ieMS9odKYhAXLs7S9RALaJOEw2evby6
L6VuCjYKiMC6tkI6XfiLt8+dsdwTZ2x2H6/PirHbhrHbgS1VyVBFqcNK/zv0rvzVVeEWwGttdMPY
g1CBr1/hIR+2+fBr7JvlwZVt/vDxb187ncYdHdoA3wcdiBJTR8R50/3MWf8m5vw7MIZb9v33GXgm
3CjjoMhBcQEBXtV2Ue5OT5k133XyPRNlVIP8eswUrqC2Bb9F5HtQgB0Uc35+vDx/D2E8E2VU+AJS
AyEbz6oiLAL9JniWSlpHfel+YYzMR6rrjczt303AM0FGVd4IOvC+P9N5z60JVAdl/6MruX1XlOSF
hhWzLMy0HJBollb9pfLDayso3TDflR027WtRTbBMzWKdOiXgOyl3jgBg3Pek8kz7mmtc0EPmBCeH
KxBaLHw4Wm69lST9uwV4JgRRZjNp82IJTh2ZdFzn1IvyBiBXpnpA/cp+w0msbK9tGFpVd5CiBcXc
yRm7z81Cv/TOAumubCtR+ffxXdPIZhDTOcyfg1MPPuFooNYMSq0CEOHC2Uhp/71GAoq9/42E+27O
XLQRBCe7DPaBRj57druvpWctQBLNnwqYYix9bD+vtzps1iZ1M8s/QpFAOWUb2IA0uKR7aN3+fWZU
JqCG2EI9//3guqbRBQD2dIvH/ZPqbe+gysV5p5631dOx9vNvf//j57eNYxVTZvunfNFBRIq52OOB
WH7Ssqy/fOyg1iZw+/sfn/DQ4AKGrZKdakpT+lk7eCM++4V0tlLUK3MwIWO1DURcJcPl1DqLReKy
y/gv1UrhxZ2NuGnDgax8xeT5yUnrFCl87amvl99ZUZKo1uMc6abe8H5rHzDWyWrrGYFY555gcrt8
GU4CYqF1XW5gONe2wfvfbbBsy60s7tMTGfnX1qrfQA57173gmkKujsWIhzAfSbY0SI+u6g4LkBRx
6odbbOcra2MCH6sgnBiDJs0JhcJyN7NwFtGg0+rzKNxgw3msfcNwf5BKFpOYBnpCo2txGvwqO/tW
FxxnXvCNhVrZA2bsgWelRe6XoJXWYvFOcFQVjmi4hTdemYCJGEejhUN0W9ATBHWCF7dX5bOoFd3l
VddtvBRWJmBy5vUFyIDqpaWnMQzCpOt1+9QurN5qnfr7u841CfJsZ4Fo/QjMrxeMmr2h5BgM7z7w
MbXiRfi7YxAAhPx3032iHBmtT3c5KFMStlIFmApavpxGZwoSN1zcU8P5FvXY/6dV//tYRWff/xqe
1+lOQKIZk8qtIXKb4BRU4icvupP2/CqCGJKKq/lHWi5pZBf8XVioGNl1/gPNGI/zmPIo8PodkdBu
xyApnAIP8nem1Gflh1+ylP/gYwkZdOnVJ5Z16ji1A8RiRF3hjuVb7m9t542jm8193lZh45/6icvx
oZznQT6QjrH7qEJdE5rro2V4XArmnGjaIJNY0WHY54GbbjTVrP1+440yDLOTisEh2FopRezWohER
QcfwRhi+ZnyG9+hsPaMbqSWnSVZ5XIOb65yDNm1HiZ1tfGJlCiYW18naOVuUJGjW5k4s59E/WpPb
bri/tdGN2Gmu0ck9I7I4VQuSKuinWsI4HQP3/WMjc+AIVsIzE5C7QEWlFK6wTzakew5LVtA97tFf
2BBwCpBgj4P1r23rhzpkObjKwQrmF+nnsva+Lo58CYvia8/oz8zh36xuyhM/A8lh5T8IHpYxBQI0
1Mp+JGFw6excxSFIEePGG51d3WTPxBbfpnCs42B0/smZnyLHAZNK6xqs5cjdOfn0T+fQpOibpK6q
r/U0v/kOguzWJp9ZU6dxzacrpBNu2t3wFMHnIeMvVdekEcqZ71UPYGVZ76qyf3ey+sVOA7G7jcM8
dmi4nYilSDJneGnm5odFWRNLyn5IQA8KuzkFTJwJdw54wh3bvvuUKXIaGG2jEHqMnUDOp+Y74D+S
gjYH5mdxhaITcrxnQuwwkr7wotvvzuiygH09pNHQOSxKwdcE4YLlMgrg5wSPtFs8QYX8BDLsh4Ln
F0gjP/F2JpEVVgdReJehpBGaqU7aD3acLjuokD1kfnfKuvlUu/YDyiCfgUSOym54hLoT+uDJ+6T9
H5L3jwMRjyNpnjswecdLujzbRXoU1ZjFoZC/wjLb35Y3r5xyR9rgnVlQtFrcIt9RpAV7OT2FsJ4Y
elffSN4lM1R3poKcA02+NXYRg2D7Vbr6a1uguhNQFo2pjaYHvuikls2P20rrfHwWXo/3RCk+9aR+
s8tuB8zukYCzAt1uOurH4jjQgIPhuH2SNjSVuvl3GATXrCDDTnfub92UYA8Yo5KFn3XbAhUq9m3R
7tCCEhfO8jsQ6b5OLS9u8EfJrbOzNBFoN3iUDjqLlrkAyEh0bx66wfbL4jxaufOOMMiPkPf/3Waj
G9WB+02zTD7ZTF3A76Yvvue+22Fu7RwGLZF0mK0oz3x/D3HRl7YSz1DUkImLxqGjhijLDqUoneSN
I5JCQh6k4YxEXm0j1wm66PSAG0DErBnVJy8vH2RXda+QE0kj5MeeyDg9Q3OoPJWqKg5Bb0MmFv1P
2OPqWyCYf7AWHxlUiNH7FphcbZl/p5BX2JdBmVST2k+Dm/iOfEvzaY7yFlSNYH/5Hcp8F872c+7z
15LX/xBrkHHgjn00O/2+wA1RAbFuFbk68NnyoiGtjvYy1hHooHXc1fbZ0/roZTIOfUi6kdCqvgOa
9J51pIickB/Qov8ZNcUvLvgCDyyXh3EcUJZmxbttDZ/7sj2MAZrk3Dl/zW+Np+BCVzHO7WVw3e/z
DTDBiosn8tgJ+11RLvZOINsTt6F95GjQiJpCHFoJCdeS9DdiiuIiFZWor1s0ch0HtDZBkz31mfPa
SP4zhfVGg69OQCUXcZqnMnKUf8Jv+1r6mWwjd7TxM6WeY2GnUZ5Xz7ZSjy50JxP00PxubPGGkgGP
RO6NyFSLJ/QX1pFQY4FhFz9is8tPLbink7y3gb1oioOd0gel2p9zu8yxS4M5nsuwiKZ+dh8kPGXk
LuO/t4Ong+kt0/qVp+OpHlL4s9z/hES/lSwDP1ot+7fimbrxw0RVT0lEA/eEZPlX2vLzJMPPLPd3
Oa/frRqdtcxK4DpKqF03fVLwGzCqukCa8BXZqyCCnNRv/Pd/BB3D2G7TBmjdtvsSOgGL8NqWUcUU
XAUo66NpHl5KOzs3agp2tKZHB0lCAAtFm5BcfvfRspioojnUadCCpMvfd5a3HyGn6zEOb+FE3iiP
Vto+gJ6yjFKo4+yXGSrmjZXKeM5AyZ3WeXHsFnoFlwNYlf08P6HBzo0VQxOwutG/BGj7cOKuASEJ
ZNATa6leqqX+zuT85oruaHtdELnTCNrnxQ/cuE0R1QbKB4xE8WMVyK8Dz46MqVekXsoIT/LYI2hL
LMRCj6Hb/mP30CuAnu60S28un40nLadLKodbw9yEVmutrpQ2lyCr2qdFhGevSxOf6h34yVjshs6V
T16YQMhuiKBt/cP1lu86WGJZjgKkKaGEBTtoAZXTAYFkcUS1Elj7ICOJH+gn5Tc2PEP4wiZx7cP2
RAb7OOVlFnE57NKyfRVl8VKXeXiQPQtiP1vKWIrgUCLb31klEIzjznfQOTGzJxAV55Ff9joOguIH
ODtrUEWWblR6A02sZvmNl7CM1Dydgnp5oLkP+6+EisC3OsRdZbnJ4GfqoZi79FXyWhyoxJ0gmnGX
tnzn6PkhEHb37Pde0vszeSXFEnUOwBTpovMvAy9gOU7lRBwbZzPvMQ3ZOyr8j54MUvR9O/nOS9US
52XrPNSc/hotO4+yvmB7raiOAqo+i3nhkd2CPbDxmISoihRRqYevdju4UZbBj81F08XeBL2dlhT/
uFbRJ9R25iMhJH0ovcmPnbzftWlQHD3bkjtljU7Sd66XzKiTHeYFctKexZ4ChcYrBAgwvSV2Xe86
92lCh96PZ4ecc8hmoQM9/FlI9gDLO1nIGRSa+b/sYSK7US78WSpQRDiNro/u6JSPlfbaL9rX7SWt
wOuL1DdOa25bUdHZzTu3/SYJfCaiIJzzJSqqpoL+qyaLSnyIvsWjDW4Lz+WAntX58DhLPCt0QeCz
JBU06TF8sXObsZeoKObpUzcuet8oNT04uddXEPuS+vMIe0qgqOyUcBMSrfUVzbPdGObtexYwRKAW
8RNPuAq9TqqGgmguT5S0y5dxLvO9i8cUeEV7yISQ3PKjwpNwa9BTrGU0ToT8A51yP1pYRZOmZvND
Dv7kF573w4sMXafaDV5avZGF2PuqCdVzA65eTNFp1W/SO/kXv/GLOfJYOT/MYhjdxM5swpMQBDoj
rk8hXqZ6OiiPqSOp5iqmzogGsJwUPi4kMu3KOes+p1VenWmZj0feuPwfy9P1P4IDzIusdlY/Lu00
1FEG0ccEcr6Ll3Si1Twq6tafI6dl6jBSr72EgQUB2zBXUQ8t7V0mfLqHxpuzV4hYT+Hs5ju2cH4t
coeC5dAhBzQQVT+IJtbTGN5kq5oyf7Qz6u1QgFh2GXNe+UKCqEkz7xspA/cZDzka25ojTIW1vYBq
eAyjsbXLTyPi09jhQ3aD5rufyw7BR1crB8GSt+x8DqUctCmNl7nNxc8hzPq41OKHo5uXLq1/EOFg
3zOBNvJFIWKb5p9jNYz7svS9Qzr+H0dXsh0prgW/iHPQgIAtkKPT6fTc9oZTdrkYJAESCAFf/8Jv
04seqjNJcXVvRNwI+ZyAw80A1ar3hC5qH25wJRoSKwvYdyDiVHhLHjyEQwcehDJD+QMww1eRV2NZ
PbPY+LxBfJ+8U7RjVb4ucZhtc7giryR9aKu+KZha0RMvTuzJWvNTQGqdzfVK3xo1iUuHfaicWvPD
NnpytKxvFtnhKP7xMywLv8SwpHeJ8TRHM498rnAR/6CE1VmFdgyuvL7ODEjbrPUlDl3HGGplEN4z
mKNmsG6AGX45qjdGFnu2IMXuhpRRDOfmIaB8ynq+upPWYJJN6VNfsKqM8PrCeAj8ovpXl3ApW+u1
3ptFYWfRNCd8rhJr97N+Y+Wa3tTcJTkKI8+xj6EP0Fuxe2h85neF4Oxq18QppG/ulyKYaRnvY5z7
fEsakSHytYVbVocrJilhhA67C8ghUrxEanQ5MynKLHXT52iHNk83ZHbosNZFFff6U6bxdzLGS47E
5hn/FcPZ3zg/iXV5WNc1euE4XxAtji24xV4dmBePg5xeQmR1ZeFGqzdoMXApVfILJxL6MBqpM5XB
Ne7gkzPNsS14BYPujMIdGrrNiR8lxGlH5K+tuYJt1XnsImxu9BHLDT4kvOjGMBfh0t2paG4xccmp
UMbExTopW0SILiwU4XEuG0sgBORtThn69GVJxJHq+YuDEj2Q0t7WEZiohAfpbgjdCxqv+X1tWyRz
JXG8n2J1dRF6+6GxbRFp1e2wxFWdEkFfZc3u0JcOqDtDmXexN390F32FLXyVZYB1r2pIPvAVg+ts
7Xow4/KE+XfM6jBUGdZ1H3tO5ZUDQTtMsvY/k5uDnXH8c95w3Vdz6F8S2I8VYsAGA0ASVbB68U9k
K1lBEcqW6d/DL1kdZ9swsUyPYs7Hji75kligP7j3+0syrKhfOmzSawkO+ABHjs+yUyZTI5f5pAeO
0Y4MJotaCEzQGPZ5gJN/jiytC1ca/hOXdjhsDXrqpUVrZqye9l3gmyMJynavsQlWjDqN9nxp4cRZ
U1jGu6nJypV+BaKHdK7300U1cN5fahHhycgft+AeMdRc5IY3N6buuW3QTthhqo5eSnXyevYFH6L/
Ilgb4m0jYTpkBiNhV+CfjBfSlupIK/VawZwNnmBkjuNDNG/R14Sx/jKsc//oxFKhxZdiT2sG1+IG
8TM2qOsdurgfJNOBJkqrrXA9r0+rJ99tMJCdDsRU6HaOzkhJ/K/jPoIuglxnnIU7DYos63Uv96D/
W5yk2GY+2mA+l5ACqYce57Rp9gIDdCH8NN9RECCPKrJxLsYy2uG+gdVnCXs36+fgYJ0Ul2ii8Pne
gu3W4UosJG3nf62U5qHFkb2OAZYlsqE05CIHglIdRe8aLlNYmWGYwbuFHcgy/OemcbqTqqovilj3
qZm3gOz69CmY8GdOwn4J3xukp8ZJFqIOZx0ipT4SUZb/CbiF5qZvm51n9VNfU11g4n/rh2XIlh7I
QC/XVd3cqCqYAiSc7WGxC7Qf00YJ48ZsiqaZ/Kk71hiIVtA8BxbR3DMKhkkXLf4F6WY1MIfEB9/4
Z23z2A/a2zEL7SjckRudhpdtXVH0ozlKd8MsRDZVzP23BoO9dx2CfoECo0PtWhlfKLiLB1Ku3T3y
yHS1S50YzmQYxUMssG25V+mE/L7frnbaTJ9vKRH5HBuzY+Ec/Btg3nR1GL+e4f0Z2mMaLLI8bGG7
uswTz7OFNehf/bRhWI+43TfWlQ9YU+c8S+IaswJu2ADEop3DXV/S5COKSmMvKZJXfrwUfk+adflS
6YI/y7c1zIfDEsoqpns3ZJtl095J79HdOnWa8FXLfKQu3EvSa+CRiSiaxQO0iKcoHwMEC8CmQO7q
FZFJmJk71G9EQ/fYNn+kcNTPW7BTh6VOhuO2tuU5sFY/CUFSgypZM6QhMeF1VjbCvtapWD8dLldo
uocQuEIYtzaLqxgmz9gDyhnpRT7AHzkqwgkOXdk0tPKKd5nEOWwnIKRHpM1PiLnwSKpKf9Th2P8a
m/FtOQZqmgrZJdMOG7aNKuYhaGcMJou66jkdzhVi15JMCh5Md8hUxhwS1dz+hE3/HbKx2vN0/bdi
E/3UBP36lNSDmPc2HoO/LrYUTdfaVoC2m2355kQkD4amkUVMUt+8b2vCM7c59dZiCkdouy1l5htc
WcuW1qeprJocXvRR1jSQ8HLoAYsSG1X38ej7A94tKDJlXJ3VGMaZWHR5v4h+gUiJwutkrdD6VgBv
CllhhKjCFfNTHDiaL3iYOe8iXkzQF9aFwI903rBrdJsJAuPRetZFRzuSYzPdHdDOjfgQrD/4CZhi
O8Bnx3vVotFODda5MAGqC5hEQCKB7Od8qiT5TG2tTm1If7uvEpd9gD75qUd+/FMSke6gqO/32BpP
dyjrw4H3gmRh0q3fXMbyjsek+ZTSpvlkLQZ5X6r5aVVrkoHoaO4wxaOrgGZhR9JYn9U6LH8Nurqn
VJbzPdzHgmsK4OAehYIBNVqHOxjN9vnQDPPRoR5mrmn7xzoY1dmESbB3ay27wttKsgcsEUAqUukr
G+v1b0iDbjdVCT1oQ5bHNOTJMenpf8NYd3nj2/kglmY8SzYDbaiAUdl6aM4LbfzF96U6oxMaH0fs
ORWCBlVm67l/pf2snmDL1J3GrUsL5fV0sGnAHjAR+CKMbf+pBzRBw+ggFLLuFq0AyBrJbe5GTb41
S1hONlzvpG26rHdTchUaqw6l5cGu21AJGl2n2a/KfG+2ze/nyOLK0BrAnQJS14gmKAiZt7xBpw3U
Z7PAIeJmJ0nsd23j3mHzLx/YZscDrcag6AT7O84pbo4AMTF5HahoPzU1vSBxQ5gMcOzv0ZjopabN
P5gSh5lO5JYHS1CfBrokQP7Q2lzbUvSwX6r8rovKj1CT9sbngGRCrO0D4b6/w+b6NybWHgEedbwL
Xb0CfArfsBAsPwnXPcjGqn9GvRgfm6aub/NEhzNCtoJ3JSb+k5CY3CrszoCpR+mj4+j/U41CSUaP
swcXozHflek13VRfyMVgEE2DPg+3DnSp4v45apNox/yErc5qsZ/hVtfvlV+Di1qj9Y4mwCfrtYsy
k1rUOHAAmXb8p7emO4QOQw8fDTbWE02xGcLDg9kCiq2U3n9h7APIbKaSkSwmfX00kwVU2fDyWM0s
OIxhPxclGs19g6MP5JK8iWZJ71fHHvVQb+h555k+ODqsWVBWHUZWpXK0MGEW0mhDlV14Ebblkgco
1ydM4CbvKPlvnHSI5GX5LrcWQ7TV9QcazCnXgzN3BrtAd7an/Q5n00N0xce7Kqj5bgyiGi8K39Ab
+PA2pILsN0ndvqtqmNpEvcH9D0D+QufN7XDNR69r0Ka46xd6qlY8686HM/4VzNsb1S+ML+ZQEdMW
vAnGHNqoEJlVnWxyyOOX68iWCHdlyxEvPonfUxgBEkVDMkC5ncGiNc3CysC5awH0LCbjLmlc+h0t
2+YWYAe3y9otqD/m2eEyEq7ebaxKgTV1A6B7Jfgea5M+F30EGKWPx4JUWmhgibT+HAZZf2MEgaVH
PKdVjmnR7+YW4zhFem4GGNjn1JAGfWNT/7UILrixBrzIuC5uz5q1fmAz1r7RLoknEDHJT1jheA/4
xTLVRP25RJDLHzQA4tDFajk3MUPkQeq65YuGenheJ+vfjGdVnbFBh6e47cB6eCDfg6qWl8F6XkS2
i/ep0fKJuk3uUcXR9PZo0I/4RvWuBBp1P1Rd/xOCYctW9DTvHXfmtU1IcvPwU8VHWeDcXc6wQxvq
Vh1duYUfcePxtWa5ErAJKSR4O5E23TkeBv3AHEpHRqrNvwalkv9mWERnvEmnZ1nBDa+EBVExAefL
pjCmL/MIb21GIvVu62rcjcny/yt6bMv9rzDnJY0mdWlAIx+7KqXo+Wwgdskm8SA2eV1MEHXFMPlK
FlHA07OfcBVMsY7f51auh4oJcwhNyW6DZuLk20S22RrCASuVDdCL2pGyew6wpNAVDYvIC95mf1gS
FnSFEa1b9zxOcMOvcM/+/QNBS2gck3KyT0TWqBS+IgfQDM1NR3V/tk7rwk064y2RpyZl050X27Ln
6xT9tKMJrwPpMR6si/+nOSPnpg9mn+kJrMOpIQFwNFcKfkl7O+ex6fyJKwsxDEzwrMgZjMie+vh7
Jct6VWWU5IlEkTWjw3Kv7NoiRiphQUZ+p036wPQ4ghwbW7wNChD2clgmfjdKdqcC9dy4esokAG4A
wVfGyxddyv3Ux+fY8R4Apn0x6dpnQMZwKXFAw7iinFyqPKqqT4qGHE3mlpMk+pBxuK9j/iKjNe/m
4B15EJhXWHPyIjhjwSsDxn9OHbisMd6zhJy3AY6SmAxznWLmRv2oQlCi01wWqnEXO5b3AtdtZ9oJ
8dMV3ynQATkvaRY5gvfQFpUZ3pSROXa5ME5jEGnb+dsy9p9V4iwMFvjCMF/l9D615tQbex8Tmfu5
3eO8FVwtJ5cEz01P8NoQeUBQIRonsltbzKvNfE47cGgiOf1CxYs0X8HQ+YxJ+xGk5XHs5M6a5Rx3
+rZs9b6bzan07cPIA5HTbgRxHPzXczh5xeJc6uGpTdsH6qUBfNjcySV8ByD2r2z0Q8KDf5Vd0VjV
aIXsCBgeWoy8I1NycrG/jxHadid6ynbISfyjQSvAJQ5rRtH2kPTlCY3xiaP0O6+f0g12smkFq0T9
Zlhydmn8rJ1IcZbUH7hpF03C3spA5iJS17kUVZGyejsAwM5WFXW53KIYvvnY0q5RYZHOGNwjQKHO
iBaHEJerjfirL6vT6Kt/nHdZZ+ddGIEIYwGInMguhyaNDt7GFyWH+tD75pIkyR/aTF8x3sQjGnSb
YXP/ykydoZfPtZlOBt6DQJoF+tfEZ9CGtOhvmC9chY14LOL/rQztwL5i4oRPWQuaZHsdtmo4oqUr
C4Rp8GwcgsskuscageipTb6wnK1/7Kb/xPjLIVj6rzgZizlin7a3l99DMNppn6xo7jcsfc79FZbp
iHFu+n8d40dUre9gWTC4Yxe3T8Md/pe7CS9RWaOD0mBXQIQke6RM53W6HLvWF6Run1aX7jztdjwa
CkdCpN7g8AqSU0kKuWGsIeiZQFVhJ1CBWOUc7ymy1gskJNwxP37WrL2OccVu2HvsQNGi9wtRORXG
BBgRA0+VBC198j1aclR4CI3EILvVJ4f0MNMwrNa3rN+RJEz38D9Z901kBohX9VsvqpuAoR0AOppg
NPXloZ/6jwUur3h0ywuuNZiOGZgRhHHk8nDsnodhDA4RRfB7mKwTajgZT25SIehw9UR7KXZ4uU9E
uXIv+NjsUoabq4qGZwDRTS5jAXcRF1FgODhHeGDdGW+Yy2LTs7xs1rVwc3jD443zOkz+rPPyGI/L
funppWpCtOsiAH1v8qViRQhhdwYR4KmtebgboxJLKOwZ6cw/OpjvgwACE+gDsFvpsZZQHuMyrk/4
wULQeoAPK1hpZ8g47pHjFoIL7/voMEXVDanzZ8r481hNtySid1G1vIcbufAmKUY0tYD0alj3LiGQ
Vp1Ef2i9mGLDbfCFb3Rp6IKg5nVH4+EwbtN1LUdgQhUN8sA2PzzGdCO6HzKaPw0eH0B6og/QU415
DxwuG+r+kIIrbMTwNXflU1gmAiQYve/m8YGsoj5qb/4Na0qLdunBuCIzNQXBHCb2hBiHC17aKR+A
e1UAPpBULaSrL8nSP7bSAShwHYKdZki6t7E8AI01Bxc4hMLgEANweNvYeDdrckdCLJuzBKjuBMp0
RRtvzfTTwWqyX8kfxegu1AkuQyRe5vMIwm5IoKEjTXhXd/1Oy/ECL3H54pcZcQCoU/5XkBubZ4Fj
XFbqa0pCiDcpvZedQC/kn6BE2RMaPHKu7tLOfDgk4iRddYJdhDhQmwB6L+VQwB4IPit8ONeuu5TA
Nh62uM4nluTVpoZiDmiYzW14Wkp4m+DKaQAi+qwEF5lFdshZpEeYTqKpAvDbrYXA/23RGiLouIKj
9HSQrvuvoeWX6AEJWthRRebQeADDsEKsMtdxVjR6fatBYQCH2kULcWCMMJR6izoUonrclW54lduG
Tr4Pi6RTbeYTfxs6islquddhefJshHkjsBq+JSireGCqj8qsX/y8A9n7kFT6eRrUzfTqufZbnUV0
EjCsh6msb/VPP81rgf7xLh6RjyYaTbLF6OdN6iDzMt4OaEDjm4o5yLyx2y0t6hJX4IBaiNSyZoCd
IyrbXTk1O1BvFInTdP6w/dIcQQZjd67eaQQDSkzdmZ8ilTfN9kyaDZRG9Tga8uHDNchNU+8TTe6r
1J/gx32EwLGAyfCh/v2oKiWf6GjQSjTPa4N2AP4FVb4E/NKmdB/J2Zz9WkHc0ID6kxFuznaLHpMB
CbPl8KF5LP//axlokPIqamVuVXXTMZ9ONrUP8WbvMY9sea/Er84/zNiMyonv8vuoxzsWr4+mUu8w
/nFZgHV9LFYFeFlLkLCBSXIDiW8OiF+f6CwT+E4l4j6uu+kYpmzLlpRWWa3aLkdcNhAjLExH6c8c
lHtiIeSENfhb4+aXYOj3XbmRrAlmtBZq/hvU8X9xCrjU9g0gYR0BX2KR2zm+pmj8zXe4gBbAr/Gm
xJIAHgHB6xfxt4yrvJLTninwNDzdYcq6r4x9DBqNrlr3L2WK24bE8juOoQ9PU95nmwsw7jaXdEMX
hdZY5VJ33yRdn0yFAtGtX0PKHx0JPuUMHQNLnpJV9Og312utGwtSYAJt7vAaqKU/Qkh4mBBnViRJ
L3ZGbf/SevqF507QTR7E7K71vMZ5St0pxjsRqRVu1WG75ar2fwPlf8ly9sm17vK4nZebWMy/QAfV
ycg+PXpmg2xGC9h2+hEIj82ACp/jcnsV83DlOPhl6s2uTcIGkpfpfVlBGfGJvTqJV0ThDGUIog6P
KS75goTx4xYGYN7DZ5Dih3Ro32SLFARZ11cahxibRfQnQmMmLX2Ch9VXKsmrQt1ic/IqlvlZhfaM
UorLLwEeNyP8spzWv0hJv6/7+YkhCrpaISOyHpblBuA5LD8wCfVociVM5oMh6F5XFdI/ZopgwrNS
ukuteUWs+O/QTOLnScPrPgoNzZNVV7fQVWuxwZGyUCHYlDXEOCzDCkKxrgJRD5D4eYMmbLekSXjS
ddKeoyXaJyOi2oOO2ZwEgha+lnDLmVS5G00Ml/MASrhgAM9m+LuGaPCeAXvMBOBiTAcSODk6qAS9
uCvmBX+QlgKmQfjU5FozPoDUZ2WdIZctfuIE/ne4CygBnErQnidQrm2xsI+YoKCJjaK0kKZjH1sN
VUra+OFjgTAYGXHAsYDXBQvo0w4rMPWwDX8hLNPvALbKXaz6aleJ/kWWyceGT5dvIfcPgChksYxm
OEuKSj02Gqos47ps7SvIBNYQUhKPi7ghyxP81umtC/Al+rJ9jfR8nU0S3IRF59bj+IISGXMI0Ms9
bOmS41yRege7EVVAXBSfJW4cvp85DKgUVL05pC3BU1gBboQBRop3Ju2zcPbDHrjKkCuAEzmoLXtE
ByueK1jon92syEHYeD3bTvundkVJQOOz5jAI8C+wYNoucdtvb2hxH4YKgAHTDiU9BSHPNxkcekx5
LyLg1c108paq8K03proY+KKAZ5rkgwVkiQUiF4N887M4aIQCQWDAv/y0PPWat4c5RldHDHe/+aMS
jnJlDW00+cca24GNmIGYhMjD0TX6gDgKoe+Y1VfozWVrNo8ZbAa+pYLh1KNjR7wTdvhbzOXHTsRA
boyaoMBBZDzYpOBAsLiLmhQ8lQbEF7CNiyn5I63JX7usy6NF1Bvi0abwMdwc5g8IDXYdi7p9G4Kr
0hF6okGN1c1CxX1q6q78THzbvZCwg6Is6quD6kZz7Cd4UoYTtpnQNrldM2IzRKcBPySbkHndEgcZ
F/gh5LOYg8IeaRbFIFubsYWSh0zzU9fxDeTPOIEY4VF7gzc10n01slb2ZRSGACVTgx+3DZf/SsRm
4MmA/R/RC++w+Tp/4hrhuMbUW6Sxk6pWTJYYq55LOJRl7YJYP2A27QWU1NV0NLwzJTiybhzxI8Hg
fgHp0gT3gS7Lsyq5Lxb84BmNa7IncKTZj93KjjKtX3s1/a0mQwokzpDcbHSGiqa0e4C1SFee5IRZ
xjSYotB8Ig5TZnOMcakc6XcSS4Y8UvbCwwmoQ0Tb45iYqIDSvzyVYzUCXgaqmKZUFUtHhgLyNfkk
58AiJngzOVmdzI0DSwmier2X8KS6DQykVbtCGaHq9Ne/Bo9lZHOTrxr8YL+op76soPJahvVIStqe
OXUcFxFgvAwRKrTOx2aCkspaG2BzsrRQ30z4Gyc6duljWkUPvizXh/b3LG9GXzGhQ2y4EFDb3L8F
3r6mpIGZ7cbFSdTpnWyHU9ttnT7hqCxfCW3x6YfObZ99ZaLPsJmGtIjjha+5iUCFZ+Dyo3GHtFOC
b+kBosGAD7HIgofQeNM4igtoYKASCNbwNwNgWHt8/E5Afw+FpWgLHWlso0EWBxmsT8tJHYCaRVGO
d6uNHoI4gFwQyOuvgjMp40fe4f6HaGL6lgKqJDwwGFQUuCPGCYr1bUSKHycOZsadq6qCDI1Isk2p
us4HK/AMVmubTxM5M4KwlRM7gdmgZ4ZOZ9mlPHTYTB+0AXBNW1DvLV9iBlmWCDTGxJTXRQNF1X9s
m9WnU2x00FLUUwwuduTLsYGB3tuyjL+Xfjfo9gj0E+lPScSh98N/ogJ8/x7zGlFV/AVqM8pnG6Uw
quJ4LLt042v1SMmCnk8iFXKCGddQo7sKmOPHGJFyLkOVADWJnwzjYcSFZCdATdXjSsLgNiS9RXNv
rRh2o5rVWTCJBcIZxMJrjIe5XLC8rpIsSXB+M4fhW2dB3bmwcIyR+h7qo+QadVhuz5wLqydbp+TO
RxLof7SufZOXbaT+q5Tq3kIobERGhqnHv7sMw3Cj2IT8igKHW5PU0MSfICpZOcYSKMZy2bkW/tg0
CVJcigmkEAwRqufAATfOg6q2KUCE1ajDBgt97NjFXgy4suRqcjZ4SO5Ad2DK5GIGJ0VM9RDyyUId
6YV+VTEZbxtAe3CVTWvf2wVY97kOAujpxrCUsE/qtpoBi8VDQoCnj35WWW1DkVq6/u16kFBZVxPz
PK42hpyPdzCPmjtMZBi/cVGTqWsRW1EzQL4NUs7qosJeHkcjAx+GXAANQXEPadxe0HwDieLCjx9I
f0KZBze0QWmy4jXe1zTALdsyZJhhdYeWb3ojFlhV267BOaAUIiE21EGdC2yY6rx3XGjgIUKV+wXZ
AqrgKRRxjAPuv7eiZnhZTAgIGwJnMhaOUzwPCNXR3/JpTcajwgZMtbdo3k3mheNYqFbx79KIpaCO
kjTAMNDObUSKVHuIGnofZ2Hk9z4lqQPmBJ5s55IEIHoZYXjIIxga+p2Nq7HNo9bPH2bW7HOCFD49
/y4lmZzjfH+t4Glr9KRtmD7xSNO3zqn2L5BPiOuaNQVX0UDfjKYu+dWlIk4a0xHrfAeoRLX82JWK
6wIzLJQ7vJn0yyqMYOD+ZuIw+lgVghFawIeIfpsOaEWjMfv1MIPvDVLCvuHw2rJd7ET8HyDeaNrB
NB2nh/tWHGLQOc2RQgnrC8AJftvjlDavOkkYFiGSdn5Oe+zQQREKgBvkaRIgeLdUDz18UNt8bZoY
UQi4+f5spEWAbW3wE+0SFcgUZW+IroNd3HrCUIvH16lfkXi5uPY84rtvZ9dap0AHEyg4IJnZXkYK
gP6wlsEvtxuaRedtOh6jDtKpI4kNBX1LNhQmmqzdRwvno7ogoGDNsZ42/OqCe4cwEzaQZ01LWkPH
OYPSR7VmSeGWUUCew0dsDQBdAOkk+QygOHVr901VzaFdZz1DY+KZ/AJcW/+RwH2hEAP6TwutoaeE
lpPZ6lyOzkc50G2LpVHFHbaCSju5C5RChmAly0Uvbux6nqW/o9veQtljH8BBDpCYxug/EDI0JBGi
kZEGCKKHpxpDBxY0eB+gdpN6BM4bQVAA2GkJtd01E6MSEtKQwSIeMXm/8l0WAtbCn/CE2IuEZlvj
UN7RwpQP5WxQXKjQw0sp2HgiSQ9GzOPZIuW2W69GBsOfLY1aBCSsfKG5cjLCTn41A1xKVlAwgCVK
SGyDnpMt6yUzXYGcYqS0DhCo19nMhq66lTok4hoRSyFdUSKoHstugqClbyk/AAuEoqUK2ZDezbC/
mDIzRL9mirMus5ZN0IE6hwfQ3XluERAanyfEGkB1CAAzhXjpt62qAS/au3rzf+JN/ZUOt8X0q9ov
tQIzy8QNunYoHlr13Qfrc9Cip5oblLTEULBS8/aJyfiGaz5f5vTimg7RqQnZKzj67joNmc+43WMQ
vYB5Om0ERvmSHHgoBLCy9m/chfd+Iidd+SNWgg4l6F8oDwlmUPmVBNPvj8ePy0jxukx/IKSHXkJD
ebGAeY/p6kGBTpCBhXA8aJv7oZlfDBJvPes+0N7ektTTferxSkjJ4/0I+REUnxA7yytI5ZdwZLsA
YAiJpmvv2FWg4wCFZzDxQGS34CxV2MkJmTkzIAY5SLFxP3txF6JsIr5SXG1TQq9TT5Ap6xIoV9M/
Q+FxtRN58bU7tLWfChBqmGnXZDpipWnN6LidWV1/TG38EXbqmpjumAT9tQtWkeG3/wBKdCyJwkRR
Al4r3StulLaAJmDJEycRWu4KDHVQUy8wzm2UvtEG5ttQ2Z4J4gVPFNJ22Y7HKYFYORlOXqYvwPeB
Xqbpnk/tsbb9E4Gldo7g4bvfeoRVpeppm+M+q1Jp85pi0pYtsFbjgh1jm0bj1qClwKXDoumRlfN5
rGK2s2740YyccMJ/qmh+n4WBArqBUMTQEmR0dUFD8EbxbN1E/tEIJIeGMG2Qpw5KUL6Gb7/HEdqX
aYdn+exjfEjDlilnoFyKykIRVEE1biV5/t1QsfJ/HJ3HkuS2EkW/iBF0oNmWt93V3mwY7YaeoAVB
fr0OtXl6ipFGPVUkkHnz3Jvhu0Nfuesz+Z3yeIBf5Ds2KKOtDs2R5cnbuGVaN87Fbkw6BeKT/ibu
tHdnFqWLCILLeEnS6aewnFPAN0jLG3LSUoutEt8748C4U7SkBJ6Wh8w3/00sAFllytprWrr11Bjt
ZjQWLsx8FlBtsWMy7+6HuxlUtS4CZzW73WfmM3kiIXDn5xDQdE0nV4+UxDygHmJCPTjfo8UyqKEu
XwBb3sCO5b4xjKe+wzex+KbWXUa7wOQcVK9XlyiFTrSlMay9dHwbsuyWFgG6rgXJZLfq0Ixin0oE
i8BfINx468BtLpKOtmzBPF945cHEBxTA71kosVmu8j/qa+AIkO/ug6AzKhAbCkZPgih98Tjr4hQF
/q3yxWtIglPLfcOIv74v2DlIMTo/FUH5EDji7CoYnsizBTz5eOJbe016hu7WlJ27EjodB8CU9h/x
IKaV7y8+M1E/Lg8ENeJzb9EfxUO393JjYN4ZocbVQwconz/LKpa7yO3O/cALWChfrxBlt5Spyaq0
nD0rQ5485g1HTopnLdz7IicTY0qqVW6of8vHAmqOpsv1vqWBJr5W7ZhU36FiPblm8miP6t0nsEEy
+JGT/GiH5uoGxQn3zDoENdgYav7HzOKYO+7DWPfDNiny0ziM5j6tFLZGFCm243KC5Z9Vb//1RsYP
jm0yKVgRPji33A2/ic/YMHKFUEo/nNl6Hdzx0qKRb+paXYnyeHcExLLIdn3R/SQQnMvHGqXxUReB
sYblSqCd+w/llI8+07UVMP6KwTvIW0Dr2pX/CsG4wh7jF3MRQa1E3Yk82XmePnsDNVZU7fxU/dgq
oigz4njblIjQKkCswgpyzHrvOOhpmbXcTYvAQf3xPFTpfZp1G5NGe+vU9bia5/g66Crd2u58FyOk
dh0eyrj9qDAEkgj9lqr5IRdZyU2wqAIwxLl9MNLskZjSbCHMtoNODknpnymVlzwRk4TqMfwdMuNM
Vt0VZKzdIjEdMQcw28Xp/R0WEU3qpLs/8lPrg5XFxTFMdLkxVehsXYcLjML3Bax37dbZWQb6JVgm
BzI726E8J3b35SfZvyaxt25jb5cfKESpLYRxANedV64tqXDFXcFGtpK3XTfh1WBexkoSl+ao+mDD
0a4ek6dSede68batiJ+kVT5HGhAvSI+uNe6qhmlKvpStWXjTkly8TODxLvKDxu2kpELNxeCwsr3m
I8szcJvsYvMrfk3rzLnxGkgbJdBtV/iTTpO0/tyIF0nUuy43L6KSGyUTiKH+iDRHNRfTpzfdV1oo
TAKCdXJTvW/5E4oJ8dymZid5+MgP6eHDkIfBUZcpDB/qBmwzDIli6tt/DMEea64BnNUvRcu4tes9
F+FWbHzJY0lPRLfGxqrEL7cFwsAK/NBddzESmBdGb9i72BhpMAFChyj6CB8N70PfnvAgpbtgrnJ6
2uZUmwmKbiFskJkQs451njp5i+idEiN9x39xARVi8KaDmzdN1gbBdtdWDKrLGE+Er45ZqLdGPt7i
XN/SWsAY9acs9C5wiWglcfyvLhkB8I2/2FP4Ewt7NzfUCTggZM3+nbrg+MZFWbuQP0iJFX6CKZAP
Xuu8DpP4q9zwKQso65eFfMv7N5bO3uXNITH+VDbyTCINi/qMa2LUe7I5z9HYYfnr2RaWeEWx5fcp
V6UCIrUTcc+CUWMl5Fhu8P60hz7P3h3yTlciYVYWd+647bTcWwRX7Bzh4otSzRPN7MEyWk4rv0I6
hZuPxociKveWGg7kCAMHDnftVN3hqPkohuCoZfMUTtzEg4O+HA7vnRf+Myyht5hWHws3OgaiuloB
p0QUIokaU/JAUbamzNoWtXqiSd+4riE35O5mT23DlETitVwI/+XEqON9Zxd7v8m3y99HtXcXW2X0
mSSePMQ8cJ4XnPFn7TmCLtqqmYzIl2yk+uSTCgSz9qS9l9I8Dk7w5No47H1nP6XuxgmmWyGGe1Fz
5qCijVn/QOvzHvbld5ea7LtmY2CLc9Uv87Xu250cp8eMx8zgaQmDpa/i26Tk+tV5cugMnEhuXhIc
5GX6BJz4p8AoMKPt69Fezpom+7Rs/VIjV24a7BLgxVRK0o/vDR091xQrdeGFa5lX6c4Kyw3ycfFR
QWY5YvrzzTJc+2nyJxOWGrKtckADuYsrNzhPrp196gEd1FePfatuUUI0m2fWr01Rv+rMiLZVgsdZ
JVeb6rkMpzP6K1pZfcm9GhdkkF9gNbZZjz2lR9ZMMiz2sAtGQGUV+BNvb2nszbLclxhyyyFDxGaB
7VjTmKkQTUhTA5T7pILj5psqhnKn3fhiipw3hMSsLn2Q1EWYwJJ9qFy809o/1W4zrY2etROanVEp
sBQt3d1gevvaIwIrVv9MKjCazzFZGUYB9ZVjvdAfblmXW6fxu21PogG+G/8HJO9aFsF3Efn7JJwP
VpuTz9/sbOZkK/oezmINjN5v+oXynulpysT8nEU77RKLmXzp3Bx6kCiwPubePKnO2JVG/zhnziYb
MqoS0z1WkfWQeRxIRZT9Lmtg49J4CMuZHkUm94xgD6ofTnbNmhy+23XniLXrxzsj9bbLP13HTHll
dpeAkIEhZgx6o83YlzAW09Yr8+2oynhlxP42wcc4lu0GDQcykQqxUPo6QOkPbnmaS/XSuG2GABjd
JmStqn8P4uIzmvobRTzr5WvNxt9sIamQGFlNmWTjX9CJw8jhLqbxYoITgb/21SnTQQi7J/amYT42
XKYA/vfT3OzYL4R+5uORr6rHzorfTHArLMOtgITmWfTXbNjbL2/e3Bo7Q/JwYx/eZHG+Dy3kzb6r
93g9HqKwWQudrgHet04fgEQHDwjbn3NqPPl0aIpel59k604RpneEBqnyHUTf1mkJJTBf58Repwwx
kS/MvWT7DZ6Aw7jUvSHnrtMXYDfhI1aMta8hG4Vy3K1I8+tU1DARDUQh0rSd8zdyfs+iZpMHzX4i
H2JucDfNAotUzeuJf+Q35DksqIDLwSpgHFGeK+h/zGN50r4xQDTWdOyAnTUdFoicShZyKjRuoW7O
SlbrUdCgSH9+LQ18X5V7F1CZe2m3xz//pM14F9kN3/Mc/kWG8ZzZQBMgSG6FzOfppz6Xe0dodhTx
VhX2drTMfesH28bMNqRFrfUA1UoFvolVeiDD49LZ5rqJo4uRybu27vZxhDKbyhMV9l3jlMA64Wl5
aCFxEOHVg0s1Wbf93kk7/FN62/X2xNQ/3qtufJkydYD0byC/hrWeijOe4IUlwOs8AomyZTRJD62o
n0M83dPsnbi9N6FH84MDCYNCctS2i1k1qBgJ88YL/dhY9jrmOxK95BRItj4geY38OPrsTBg5GlJu
9aZGfhSy89Zjgec4M8hMrPdCB+ZKO/VmuXH04GyKrntqzXkfRPazmLNnVKBs51gO+jORKWhR6WkS
5gbAPMQ/V92FhSJboLPfFvNrpP1nMpMORBuxt4y5ZsoZyQVmbSG9CDxwaBUWg1XP1j1Um2wVjpoo
s+neUtGZ/czPUR9fEQ/GtZnkH0QvfXTMwX2vvknhvcqcxekN8tuaR1ut7HE42n589hkkCu4i5nmX
PB7uuZfe6iK8y1pvOybVLrT8dyTqC5skTsio32aZH0bRzgtNu58pZKPW+QuyCBVz6O7TRO0i6NNu
YMUXGEKzbksM5WjDpLqCI8KnL4dn0/FIjgrbGDJohZE5spdqpFgvv6G2s5pXkVIWSe6FimLhjvr1
WJWXKFSA8CF6woCC524yqsx1rbOj3Reojy7MrenfpXO9rRoBG8n7bPN62jQ8lldAUz+3nLArCqph
HerbIhj4IXZwVtnEo9wEycPyUeCsHQETjHtbxTtcIQPACH4D0X/KiMg7zAXC5Jy3ffnbCXlMG5I0
G2/nOx6l8Mz6CPUcBYw9nJpBhoXd2u0PHZoOoQsQb/EWz9Arh52fWc9Tj8fJ7o9BY7K0x8OQ5ngb
044O6OEFA0m8hV3i9dSAXIdTtAuMGT7Ku0z07L28MgfPyVQaL8wYDuRWDGBa44fnRC9NKPf4Hoh1
yPbsCPyCFoBraddGHu/LXK6s1PuWBOK75c9STYhM4D0JklPAUceDeRPlDXmeQXHfAqn0B8bGaJoc
Xvz6ks9XLv8Sf09pb6wMXI0CwGT54KNpvtVuEKxGeM56ESjZR7Hx8/Jf7bdb3c0AgIW3sY3XFHL+
kqryR5UkrujQ3xodltf+bUJJLV2VnWLh5JSs3oH2KV4784PLhxLIpGWvzAj/I0eMrkiCmQtkL8O1
1RnsRs/yl2bC0G68SjAidB8fwBDxB7jwEZp5l9f6q/QTunjwklUsQkSLzL8mDo9kJU+905yx/K0a
N35w+UPxwJ+qFoRLseB9ue9ynmL4wL+ej0ugXLnAKqp131t2JTA5rrcirs4zRxOf9b1ZJIi7xRfF
8St5kyFsrP3FZtmhLbYG3pU6NnAFm2eu333Cq1yHMJd12a8tZ0Qmh8Piy3KldYpSF5Z+uCVttutm
sQ0Md7u8bY7Zkx/TsrC7ug/j6tNscU8t/2LWGyNN7i8fzHck/MvMC2+E3T3pHkz97G1MhkQsWurD
eovfYm2r4GzAqcSjTbx9cUrnLx6Epcf6WO6+KvEObWU+moV88m13lTKHX8IvzAIFprGJ91KbtJmJ
6GwzHg2dvepaHZsFWE9AfkEFTli4ezJtJ058tLHFc18EsGre/1focoIWum7WPsJaWXJt2uZJ07Ou
2zEtV6lZf+miOResFqKjYFzn8L3JoPrOK/9fGWBMzhgAATd7KxUlDJOhdeF9ZjOSO6fW4uzAO+8r
OQEPe1B5Gm8E96rzZMrp2hYs6IiD0tkWjVm9Gt74SBHTbfAj7UaBvuUwtGZKOnf7DhgG2+t0sGej
38i+pp0mh3FSFn29YUJqziAkTCERqTz3aMXh1wJsi0zXh6LW1R6V6LXNug8Itj1kMAWQuQqGeG2m
NDnljFsHV4lTApyVzD3WVTgt4SGQZR1YVZqydJXE23XjEFcyavJRiuHepaAZR/XUpx2iDhv+nDl8
nqrmJbfRvDt5wIT440TjrmTXPTNsApzYqaOG5LtM5l1bUGIW5kXhbVxHJmsBVDpeBQRsYBuPJaan
ta7cZ83BP9HMN4Wke2PIg5Go4vmWh8BEaS4tscomOtXQaNoffn/ibDg4KNixUJBLfwxxCWn6h1VG
YYO/5JFY0i+NwYrCxrljgG6sUkUw0ZT8Kgfd2Uq/VVG9TX5PmIPdHVKrfSgTTP+d/2w5iYDdjQ9Q
y5SFFTqMbRcXOXVA1u18LyAO59l7sl3xoPGYrMw6AKPoqQuxf8Hv8gBiNOUt64tzFtRvuTTEsTKG
96bE2d6PtDoYHS4W5wSGpuzSUsME87DXhtwZffCsi+Gxyco7e7DfKz9+ibCXMcDziOPJsdM2KvvL
PP1p8zSGIvkzlLdd+hSub9SAZEOvfi+7maIPp7Xt35CHU2wQPZgSFRmCcV51/qpzA/rZwf4u8S0U
dn0enRTCnTvUgT2qkuECWbhnr/tH5xX4JCVQ6+Bi07dpabKav/JDj/WhYfPDmrktqUT2cvLPTyil
aoNo+GaGU7fzO2bnrd6pxraucsYx7LSY87w4YrY5gcrIrroMKhuOkSzC1XIy1RVcstM9ex6yDBtv
/ZXAs72Bdoz4T0b39B7QpTmllkHZRRQxCJBpblBQsu3sG9eIm3eKrY03J/U2EzPMGR9L73UuCI3O
zq4BrWbm4GFuOGfnZgBQm7wRm6jpftAhIDwZ6a9ZFGe85+c4Sz9NHewYtV8sQqG5GtkMHriglfGb
O0DdhkaA0zm377FB77GJhYy5/HeCsI9OMUPLpJoGf7qvOjRuDCdh7z27uiQnzfgxecEY0x4cpV4E
J4rmqI+1g0HPmlmIk26H1mzA0eujb5enesT3npAvhCK5twPz5vfyCWL7tXbR5HGnXKO4/wvS/DRp
ZFX+iRencC42WS8VdQx9UEx+S8gUh13aLnrA5M/It+T3KCIGsqRAMg19to447npke/eiMoopuEWt
SU3fy3YLGvbrtYqStQJChXu++XP1zJqaLzELBaiDk0C1CDxy+KPn3JMose0z67CUIb0fffO0bBMh
ztow1rYeiWlcnqtQhF9ZwP1Uxk8leoYdFsfCy4+hjE6jjdeOtDVI45M1eMe8cO6mBqcv9neST5hS
TE5MHnGxzob6uZ1HIrj8C6Fl8drLg4FKcuzWhl/eyqSB8c36Z/zLiKBjtY/rzACW7WGLYB1p77Of
pfnzav+xR3JJCv3sjfz+nE8QAn9+BiLpAWUy3KdTJqWHF/xEdhAkTug9xzUTydm5Cja8VZN7r2v/
wbKL+y4Ynsc4fI86rWjG2kvaUDotH6+9sCyKejsJSnbh1MflpyevIl6lNgFXSzAUuqEzNJuOKZpN
0cvC9U+Lb1Tq+alP6jtrIFmOqKaIfoTVxztmTeV2HsMjld6DTOWHGQbX2IIxNFrz/+KSCIh12jf3
VdAclv5ookp3mX2LqH42a+BSUZd3kTMdSP46jb5k0wdCJ9V4F9oX3vnqznYQ7Np6TvZmCzveWbzN
EWluW9cdaqY6Tb6x2ra6D2CjD22qCO0Rfb8FzbTvdTzEe2lmyUVHmf9ok6gEm2vNr1lLhYxhzDwq
jad7F1hG/EMCAcY6KYJ80+gxeEtwnvCwxEN1V2kOGz3VRzFI0pTUZBLVFC7djrwTQM6qtt49TviV
p8Td4Ngkqy1Epa3/EgnSU3MpLDKAYbYQiNQmMxkpvPVMv21OMDPWf2EwISN3v14fnaLQ8K+Y95mI
Acxssgiz0qCHJyJul0LP+XKj6GksCQ+TTcJBVUzuqUj79F8Tsm3Eo2RYL+M0zzQjUHZmI/NI90C4
vDceNNQHU5vkGwBXnR0yU1cVzf/slucmJIMo7eK9MZGoNdBkL78Sd/07f2AG4kVwKvLoB7HjnQV9
B4nSStxdbazkSGFURvE1NMk8kMVHNqYY5YI6WtnkLKmh/gp995x2PMP4QoBSk+m10T1bsozps9fF
gSS8M0OJex+WPXGDPxXUH4Uc70ns+1ukbhGqV/zyVIo1MQWqe4HviA9UdxSdPfPQRCdvmPJfAQdJ
tnNLWOWcwLOx+4m46JyOkUssuh8MkUwGkesq6wkf/nFsvTtsQpBp7Q7T/QVCaPj/SieX6DlJo+so
yWdt01FfWOJ68Eey6qBnHuJQX0w02bwePs1Bf3FUBTuvS29AB5cIEipxFnPAtJHNdGUwWK3hkL5t
lT2K3gfgmOyOLB5/C1bwEBnmsEdI/Rhn50wOCSZGHEAsoR3TDXlG237mosfR+CnK7NqDVayVkzLo
G8IbJP1DnAkm9uxmIyNRnbxkgkogaWCTGepDR5jasiD8rVhwy2y/WRBwirbQb5+KPqx4FwoLJJDG
uvY7wgT7Bg8tx/bKg0HfujItgUNqFA+vGR4pzKy9EfQPrqASiCxyKok84Bt1CPVQrrhNymQgQMUL
aHqqi+JNGzFJgnMcHjO/aC9SYtxxJnuxp/cT4pf1L6q7z262g4cxK6+4XIOTNy0NHezvuluWRZVC
MsJkpLwKZ5ZxZsHY0X76x7Z1CdWoy6cyb78V2BpE6x2k4hVpv8DlClLnzswPE1DpTTyX9dEY8+HH
Nmdz781xsB8q0/od4rYMV+yQ4EOzNVJG0DJqKEBiZROWt9QrzX1YyXcpSbdD8KXqzcntkeS5rkon
L1fcRuTzRPFG5cLa+7n9atH9vpoTj6GBBSXxrOfB6v9KRF3OvCq+kx0GEFkZL45yzH9+PJU/DiQB
pAlh9+SlTXLdUpke2FhDARR4j4nmuBwHlwiPxJqOihCiFb+Gk8voyP7JowenzAj20fmzzSyMkrFi
RRWjLrYlM7OZHORhg+9qmMvhkqLRPA9eoHdB5QUXs8D4HDtTQ/krTjObTDBE9sSKBkxvr3kTPDTK
ItYhg+K2ZYFpWaQR0ZSVFQFTNdc0p1CeB5ekvFlGd7wsOcNnVplO1Opxq3+ReZidjDJ8wh/ObKoN
sT3ko/T+iMN/7VV7w/B4q4EfyHcq4CEUSVKmZtQR9ulL1MSkhPTUGl3vltuQWHLCjlAQyAMe931a
+XSU4RN7acgh9VV8lUp+Fp3zzwkCYlqHGtTetLtV6dfNk5MNHxpIw3Pjw2DNJacHBT1d+TlXs70a
ZXo/Siz3asRcjme23PVuTJ6W1zHLyL12PWpt16SF8W9Iq4Mmi8URVfg2xsIFoa6encKe12FJa4/9
qAbnT/IrY3jn3I228x760EeJXX+Ap7jbWOtfLye/LaX+yCemc3qq8o9pmF5se7j5PjFSXpvX722Z
yUvjwGvLMGbEVjHHzJuzDSp/REm72X2Q7aPaOatEdhFnOT6NZoDLsSqRQ7ECbQh7KsjAnZuTWfUA
3kZzGfxMMGUSX5qu6k6Y2Z0RgFsbcbGvwdlWWDj/9UPzZ6luT7pHTbRZcbOLlPbPIkdW/84cDfQi
I60nKWPcSyvBVC4esqe46O671r7pgktEDKgaWBzlOvSqTyehzXX7/iFpemLcqr8+Nv+AN4MtCg65
cML4Ldv5wSiya12QGrL8nzKtqAUp50gSeqDugQn2HewSHNSeWDIM7I43w6sWDoh0NeqNz7DsERcj
vgy/6OcNSTfN2UlSsQnwWTXZdOhjaC4SFvGiRD3F30HGcm/q1i9BK8LHNGzTIxpTsmiyxdoPA+sr
DGbjoYNgO/lTkPgbEirnft1oTir6aZA7UmbajQkJzgoUjDxTEqbrALLiXFUF0wHtej0WU8UWixR/
UecZzsVhT7Paz2NcP4xNVnwWrWkxcQPgZBps+mbO7zdhuQotAz88E6/q3TS84sRWd/1H3BZu3R5F
36f5JSvt0TXq5tkpYUXnBhi6Da38Nna1WnYphcTI2r2Jsy0amKZ5qXdqHd98VWpSQPE46fma9XAC
9q72/RSZ59wJ0ns2J5KH0ov5sU9/I/40BcxPYX8JZfQ/QrfMcwI7ruACBrPp8CfYQMDCM23aU4v/
CXJWJzc6BS1WaiTJj0Cet2IxguJXIlrwDiWEnskalTiiCuTb2G54fEtie7jXZVrd4WF/EarDrp2r
Av6sMuKdSiI5b+HgxzeJ9FZB5K9VEXK+kD3l/dO1GdwlusfQCPMV/DOJmJJr8iuLVcYxQgpwOnbX
rugHkkIiMybzBlHEKAFmvTasv1SDPmfFdNU+YU23HsIAQkyYb3IydIyu57JHL1LFi5m1jGoSMUXM
TEeoN9yXEXEKbH94q6fUPLIE0VnJWc017nAzPGQsEDiSnqAOgnB4JF3bAk6yonCDuTE4EQStCW1p
zUusJrxufeL/DWNnLzj05Prce4b9z+sajuc0lzjbRpq6nhDq3E71I3NXzAU15t9pwvBlQEAx1sLA
8JgUyBGTESITCOE/wDhSmwZW4hLYiZ2NlfczpbwlAdN9GdqAUeYfKYp4MJj4CTSrmpvJwQtwdlEA
M5p1zJ1j5/f3OUN3KVW9q0rgkHqcp5MiCnXFpxo+znME2Mq5fMDc7n+OtY7uh3CUxxLtax2xjYhX
Z6j1yR7n+GTiqvt2xxilwKn0YTZLf+3PCjt0GkSPU+alVxyv88nGD3Z2qiklbK6fknVuJ6jUYJXv
2HaJ3bbs376G09y0VWMfijAaMCj45ClnhgEwNuXREo3WveNTRA906CLXve9mu7Ae82vCU3TFMBjR
YgXS3fklzKXClo5iHpbTVTge4UQ+hfvJcTGTP8zFRFh/Ug8NqbyO+63mzjjKqQkfi0KpHR9GRDhT
74ljMExAMpG00pMQzCPXEZYyIsHLsYA7zYvsSxnVhDWJUMC1HutkOwllMoQykABCex7gEkDSdgns
253wS+6HFEHyJaWXJB3TJHKTXZX9d6Aa2vnS9Klx9OSjk6rKKF/rKDGCFaUWexKmzFb3waDS6DiU
0EiQZfBNLZlGWOJBZY99lRb6bmjSSJBS6ekE36gbMmSqQE1TI1gIJLGg/u0UoWmiOmTYsGbDYlEM
pyMNfRagivXGWnl1xvRfO9iOCxykTMPVRcwuQllO+OHamENvGzXhrO9mtI3HCGx3bZuTCVIRp3I3
pL6u9yZH5qaOOwTniKOpVrV6FEJ5r2VgVI9VYOTPoYMsA0hR7Sut3E+zKZxVnbGCt2V51J0g6nkb
KzSpSjDbdWJN3cJD6b2PRO09lzNZdmqOyIpRjf8lwZ/jVTV0tSCSY3b6fc/FSJiCFWSbzGnarQjo
UKM6a6J7X3TlRZkJOSNd6BLP2/jTGuZhWYEQZnhWcNb3oGMcaHpGt5GBqN9sxyufCxofzPYV1jNl
4QPBGnDRRmhCKZIb0zZTtbUH3BY4+DwiUlR/GsDYyQIzhx8Sa4I/abrVA2G2pHmwg/3qhLj5imbI
V4y7nG3tB+ZapbJZeY3V7J0kMl8xpUx7Pswl/4MCvy0BZNYR6e4rfKXICZnfcSiFf20UEmSKnroa
jDa/skBRy3tJ93qTnqembRYSDaZIUN85sfBudu2N79QgxUNokZqOg1k9SQg/5sE+XtdEgnHs8KwU
6dYHo9yTmWV9xpw917jCnegJ2aKkkl706cIQbRzG+KfRJTW9M9HwE/RZiug6uBm+yq52FxhY4a3y
bInUe2hzRWoS1si9MwJpoDeReEFR0B7z1HCfEu1UZ7Mz2cnHfOm1LvIU6j0dyr1MUXZcw2gvBpa6
fBVWuOZGvPF/nm+E/4ZBkmyCeyq8SCFJ4McAvVE++6gcfvCtRbbazSL/Bh1QJ8phCnsMurzY9G7h
/PqDaTziZSDOPfOGTWoilXooHf4hiGuc0kKUDc8jljh3prURA8XGDuLa3hCiB8DcNM4h0cCbjUlO
ittg0bQRFHY27t5lRSV5BWat9qMfFz8pl9JOtBz2KTlXa8+XxJX5GB8MjKQEjVatEW46m8kW9hVn
0wRQZFGSM0OxXYSNZQTjadail5SqLV6+pHt32O5+Mzs/GQ6BV0+3KZnqQ64gMw5BRqIeofSMES1F
bsI8Rtg4vVF2e2LUxq1M4/Q+Slv7jwgOjKRZ6j4G5hw/EA3QYMmsi70YfQPleND9QU0t4XUR3TNU
R68Mdid4c//tOH1e7hqaYhe6cfBPcIjVZfY7VN/aIxU9a5jCNVN/6kVK6+YwjEuF+z3lY38klYty
XDBsZOWMOLhuz3y4JlCVba/F3hhJPfUYYt6KCd/bmot98Svq8KmR4WcGk7swJ+ZThqZCFEY1M2NQ
WmzSzvDumgwjP18yQS/DbG+cLPLhZNWfO4TFSRmWeYHHNd+zyScKkhaUuq/K6ApWKWbunVcYzcYW
ZbhJ42XeP8beyxR5w7M7zi8sPM+vrTH2TLn8YtuJLEApInx0k7RB9xxmAfOeQA7JhpTA8b7SBtYd
67zUKsii43sfMqS1RxAGi24kawmqY4/AZCwBONiztPlYpa+OGWxbku/DqiYNPCLiz/1pZEvHFUDu
lVFAJb1MuLPk1TUyBEkHyD3jWePiiqW58+YB+74/0M5WG/RHrD2x22x4rnagkoz+Qof/FJqx2w3v
NsN9HlXyGbv8K4v158C2h0mM1krM5sqgSmAlF8QWlk1livXsEL81eOZGJe0tidOLYPIEHs0d84R/
hNg0a837trZ9/xDmzck3uoe+jfi4yCCZDLrBdpd3zXcdxjeHKdPkdHjJgnXRy5/UwW1VJ5+RG7B0
Qc2bBH8GRxXNU8QaA48wFDyam47etJTkSBfafpo6RuORtrCoxU9M2g5zHlbcjOyiaPRRsjdisBKA
93lrsrgi5qEsxBmf707F6dnU03kuuAIIWseHeGuDq05ZnaC+K/KtWbV9s6wGCqe9mMPbUL7RopyL
NNxkKTPQ0j/NDlBhViLFE9IHsosQ3AzTghKPz4aeaDRkY++mrMPJQmrram5Fe2xF4N7TFBQEIf/H
0nltx41rW/SLOAZJML5WziqpFP3CIcs2mMAc8fVnsu996nPaVqsCCGzsvdZcsg/Wcymqy6QJBsmY
tg0UkWhiexkHT7qoacxIsmN30jasXWuZekMvClhb61t/XNcp76lFVWuWS1mKcXQ1SDgYXdGl57zN
yXWA34oNGJ4F+Ct80k1Sz3fQdekhcIMWe08avVSeWXMrS5A2ZRUYC9HPSEV5sldVW7WfyiWxoaPa
JXG0m6/5WHbfnkO7OBeZftaeUUKddh1CAExaK7Nh1jfpquoyEK70PIGuQtXW0anpCgTawiuzN6Tv
gLQ8rd9ip+zRXU31kxy8dI+xLtoZhlEfOiAYq7yASNgsBIjKFTZy2CL9m6i829F3nddBS/xc2sF0
j8TIESZwnmqUDw6k2N5fMVP7ZfoDmyzA7mxntBqlBwHb5ikj7GML6E3siKVasgNEeQyqvsMQ2Vh7
8LAGTTvcSLEDSy8G+372AuBCnq/cUyMLaWIlB1eeun54iPNc7QpB07sfw+rFHb2JpyOV7i/IBuSF
2Cp3ftFntzbgyCQDWRB32nH+VqM7HACVBGv635g9lIfeJixGzu2u3IwwKKGe+B5NlQlLIFpVZJgE
17epZDBZMonbu+BXV5RVkEqcolsZfv812PSdDBxvW1JQcX6DM6HEZ2XB6TSsNbPfeNerFJCkwteZ
FvRAc6MfYU7gaSujJjsGooGRkXuSwiZJJo1ofcLM0Emtt8L02yNGaf9KTJX3mfYq/y5Y/zvVMQVN
EHS/jwHNLd6x/owgfuOBLkeg1slcbQdt/C6bPGPnaH8saAObFJ827HcbNVTe3lURWNuqQRAblla9
rQxmyqK3ftMlbNeohNutFr46BrmHQKWpvE2A2PUGDDc9OJNJrIiZmNidVfGB5Uo8d9VIb5Rd9tjl
Aky0wfRKhXF0NjkWv/vUrNf5jGQBZTKQ9CB1K7TAQIIlmptV67bmOXIo9YwkRz41V9VzOeT2e9Nx
XNgRcjuRmH/MqipeXLhrRMPkPpEeQ7wuPcek1W4Or0wR2qPJoJj4AC6fg5uVO9t0DO4NgJV8WSGA
DN1+18/jsDGx2V0EPsaN7DEZDpwkZ7z+yPE6rJWWBaqljp3xymrOmc5kRFpgQRpPrYhJGY6luo+D
qNf2JD0KFzfaZ3E/vegkA4QyyngzlQVSSoF+SgVVsZ4cKjMRN8U2Kn1Ms2ZjPsqpSrHn9zXxyLOB
0KzAGg4zb9j3LWFBXe+I7SCZ2dq9NfMHzNf17Om7nWXGn7DN2/2Y1N2lJRdmx4zSvEVpjn6b28EZ
wAEKHZfpQdiH/Y37nPNqIwDexnGDojHny2isQf4yVFG8T50cboAcrZey4lTwhcBOa2OfuHXz4Gzw
2xovRVQHG0fEqPZCEHl4THB9uA3lTWXMR0Evd2PVejrNeVKCckWeM8juMwu72oXoy+QlCRAc8k1G
ztbKsgFLnTGUq2wW2c3uOnXNo7ZYdsly31TJokKxmnUYEZyjgpE6D1tT+SL4Wq/jHPd/G9NlrSMD
V++eSfu3GzoAMcgu1jhJbBCbumngVpn2GxNusZO9+BYUcacOsO8Zmz/OIAM4gVFAPgSBlm8Lo8KM
5OLESZKA0kEdyjrimoLel7ISl8Q2GpodHSUMxa+ym3aetM9ZMH/PHm9LBBSyhfOTBv27wwcVlf3a
AVQDSXCrmW0T7LWvIwX3x90v/zsMEh5G75B4v8rGJ1e1+qLxQosXuclcm2/oPTYqCtdteZ3KYVsB
HkDG72cJWJwaV9lAx2++GlpBLwg3mG1owojzRH8ITMBq5ujzAvr0+cSDMTwt/xQzmuAEnXRqi34P
qBRlqlAnUyZvQ51fc4ngyrbNL0lMUB85l4QTpoQMpAmjdl2UvYa5zdtpk8G5XUnRXCq27D4cHpA8
diIsUDrLg47zx8wPZFl/shyq17INx1WL4bxOEtQBLg0Co7mjZ9MTbKrRRRQUnWGUrGmwrCmnb4lh
f5k2ez5aXy9tsKLgjaXSZeMkiKz+yWpBm478osncpla+i0BcbgyzfDBWYWQNzaF3oBFda9Gv7eRa
d8EeNCJdv/ARiR55c3a0Exj5LToasOFtSzBfiZtvWUIJxlZLJb8NCJWbELW4jPRPMsDsD531BO2Y
jgHijT7DJqY3lgtlS4NO7Nr3Ud89GE3MNz8MxeGgbqk1bi0nercHJjE6OxiOeahNeTKS8FBP+Cg6
YD40pB+E9AxH/un6/WfOd6x4tdGA1D5LAOEt605S+6WuCesoxBXkn5153lEGIFj96aLflf1R6mkD
Hhc91aKPTv950R3J0gVNIcEeJvBINCm+ba9YRbkL1LcZ67M26ast4FVAh9iaYIFBxViFDm9Cplgn
hq3GoLksw8T0H1M67TLxksPtTFjhgdUegzn9DpQJS5uadWRD/JjLb0M2q8n6zOhQmny5pMxcPIIG
wBUinpU0e9h7XEOeO8a986CgwLJzo04TyX1gbUyFuPCbfP60M/QqrFEzjwP+XZsoBXShI6JsP9yC
kt564B68OL0G+MnplkBCdiOTzmG/2BKrXdgjkkjL9i3o8wdH3Lbsh22NQ0fL8hYONRqLmsWxOO+D
7IajimI9WzP579KvyLA2cz2bIDy5Sozwxrr7OCbv8diTzCD+YFQ8QvX4CKrUZp8xWf3+xkRDVCIB
54EdA3Hw8/550b/FRN0zzeZJLHepMe0tKdAIkD4ziQWZZKzHOPjKxvpXWRuvwpq77dh778uKpPGI
w5O/OgvrSQDDhbG+D730ZPaBe6wRQzX5/Oj9Rxt/mFAkVjG+ZavuPqwlgXOC6yZRjj0N9YJgadUb
sbiEBCTEbsqFOYgJMdxoD5nd6MOWnyv2Wqwyk4k0FQeHv5t4jLHFz+dkxMNKsgoFWhg9QzU1zk5r
k9AjwqcWilDgpCypNCVS23lrM3mbB9Q7nAK7IlWIbtWtWtZnbUQX7mHWpnDYYycxYRrDhNSk7jHs
if9ua+SrLveVZSHY2nvK9fRJBODBWQQ9uQDEYHT1IhXKF6AHyh9sm8tqSNNxTxb8K8kFYIr6a+36
aGkmJqMVivdNWcboLxvF2Ej15a++Ce1nyuf5ENtegb0waS+mHBTVG1czK+RWIT2o4WH06KiTKk17
foGXwtnAAYPYXIwVJ6xjvcdEz5BH2hvzNrcl0Dzg5gQDIt8vvf4NDM8FmvfJ1hKWaLPvZ2Akgzgh
36JECzo6bvlE0h8uahrCtB255bDghyeV5B/Q08DMJ22xUyn7oIoN6uf6OZzx3CsgEBuBWWbtMTfe
V9K9Nu1St8doE/jEX2WPX4CILuqWbp2U5U9sTeRH0ABk7Q1juOOzwZg89Hu/QxtoK++Z/GTudRCy
iZBBZB/L9IT150GMwYrAv0cpyaIiDQA1xl/LQD+f1NmVcwXDon1pPKDbgEJsBhQe6kpuyoQf0HsO
OiR42mNiwAW1d1Nj7eEsJ1pn+mIi/9vziU2MQGCQfFd262A5HUtUiysiav72PP3CpU0XGotdykKB
HW6NqWajGHaTHJETDR79k/gdAoGxnlTKgm6+Inr+IIBO5Yw4swei17Af9Jl/JvBgnznxRZrRE52d
Fy6atM4Cu9z0mbzKydsFdfuhUz6xYe6QwozltmbHKM0i3WJp/oEhcmFesdF8hQ1RJ/R3TvnU0vu0
zxalNPShT5FRdijzPIaE8JEeRi8MKxE5EChti+TqjcNHqE3SlDrBEiIwMFWo1g1ai2nP9GBBvbgT
/AF2tckiiGBqW7lug/BhA0NuUnI0w7CV25JdA45HyIleTaQ4WTSmZ/lY3gRI/kXRNP7MwjxzNWcp
5hANKG2nI7dFcABlsLeH/jkapovi5RcNgUmopTcyGB9JZ7yAlkk2TjTDbRipYw1pr5QDGM/A1xmW
6PMLl/4Ke54E6swlGcd9QQctjEidaBBkkFAEbj7FRrtutYMjfnjtfbqoBZvPMADRCr0nN2POBHSQ
J7scgMxJbh1V81pVYFu1NF6DGkGZi1JikCNxLNnwk3hM+k0r3JKjR3SKB7E2UvWVziho0RlBbR0l
e8ewnokIfIsX7hXH3T6uEAcrq15DseyYRPVXgYzdM7kQ1c24m0B9CcP4dPoZ6Xnn73OO0Ji7TTPQ
x7AFmupaYuJos7tJL0axw6WkvZO+uaeDSvBo+cbo6OD0xU8Q9Gefe/hghUupxxbA/V2s3dbP0D06
Z1atIuuvuCvUHOtRj/U1aEZ7O9S43FvbaugMinkbLFrDIJSfgzHf5iJgLKX/VjYXwklrdatRDTrU
hxmuSFIP78S2wzJpMHdxfFRe+k2yQvurR+19luX81RCueqfD7uOatG62191T1Xgnh6ylL5WM0atd
OGCaQol0U6LbARTOO4ookBw7hgYQoc7tgw6tY3yPZrDdPZO5wMH4YiANYrhs9QkC1TB4mSWRXBoj
z9YPemtVEz4GPZkbeQwFvLm6yqt3TFxKAO78BKGsp9xJQTk5hE+KmgdTn3MLEHWNUm0VxrialMM4
tMBsEwQL8Y7yjeZxbaMLBJG4nB5M8xDEAN4Z7G4d6RE0cqCAa5j2bWBMto34RsjsXCOo2XIhjFck
oTLa8Aqxc7LwH5JLfy0dUTASmC/0J96kNskz0gXvyMUTAjnis8Q90HTivQGBkMi2R2Gu/kTJ+JsN
Kb67sf3i1eE7UbAv9KEPnmeLnQ6BYw+xeMSRBRrA2tSheM4hszDSODh1CK4U9e6MqLCTkbHKCTXa
g4A3roXdT/iw0FxbmAJYnUOd3Olu9JtmKtBJMGywQeITw0KLOJR7zccuQjT0KWqttesGv9DPvwZu
+6xm72Np/koSGhWUeKzZMDxTlV0VzfM60aeE1+aK8XVIBnMFCYQwFjNZ+BPWfXYW9FfYfRRZKGm2
IaXqRg68lL6oyNI92CG68AWchAEvTYAQviiTk4gEtXj8Rk/Bwxc7m9vODHwYSsWLPbvAKAz4FJ3Z
M+AAvMQXqx5wxwuYVhOj6ZKntYkP0eQcqzbh2hDMW7Nzii097+fEqp/RIwfHcBiBvdRgS4Cg8B0l
P4mOfhWh+6sOUIvX9XWsirszDRfpofBzhvwgtfXwA7v/FonzCklvu+hI3aDqjnQKuRUEt0HNL2ND
mq1FvJ2Yjd9N1A7PoQjkZjSyW5U1z37ug9w3uDWRvpIaz2lujquEGWyY5dw/SbPca7D/jjHeMtes
Dq3NmCv57y/NJHa6Mm2ObN1cCZKDNyRIk3sEWkK35UbVQXqY+gXGnTMnreS0JcqB5lHfMiCdsD+R
Fdz3736ctAASfbDrxbs1hh8IsbZzGb2VNZJB9vV3T6g7MoBTG8tjn05XdOvnWYc3JgXfouTh6Adn
p9X8gbDlt0l7Y8d0/kZTb4O122VWlULDQZQXZNY2A3GrHfcUc6tt0dYmBUUMHXHGumsnFFDXuJUm
ZLu4S2vDEtZr01Jv1YSjhnpTZG645F3vseEXm9lLyT8j58h2Jfoxk1mM1P4rJsZ/vqCWF9GaFXfy
c0T4UOjuRupxFTagBU6Ms+jCxyAHTGarXpsxiXc+SXk6mRPTbR1kuzDmLh32V3p01zCLj4Gtud4j
AJb9DH3MIQ1KDn/oykBaSB6Ok50RlvyKsS5tyqb4rCf4T9wClCphodg10zwBrpYjAgzGP7Mk/2oV
5t68nky0+5ULVt5TvnmQc0dAgu7cQ+csifaeBfWGACnEV3lBQ2Ggd5+HzJrK0tjZ+C92jCMRFlHC
3kqjMAGcRJDpvGjpSwlzRv3ALDgZzRpMbGFzVa752AtkQ0fvv2tq6gcM4BhffdoZAFwJcg5FRjj2
z8jA1I0pu8Qy1ahm53uyPQyZn+KFgsG3HqPE/N24JdaxPja8O6d78VkUmY/4AlVcTyg5YpoF0FSW
xCCnjtuupyx0dpgjAakS4zLxvXAsVNqBOR9F/RpNNqpJkdHfcuFye5bf5+sYlcs2C834FreTReev
s1/qpDH2cZ/AFPcm/+gOAOTVTH0YD4F/GqMOxVBp5hcT/s+B7UZsIy9E6zToco+2Q20RsroXXRgw
ShxBsTQukwgDUD9pr/5OFzEAdqdp2g3/+Yr43gAHo2snZ6Jyxg0ZHrQn2snF9BGXn1VXs/eB3KaW
7o2Tm86ELXekaSxRzXu3keCe/QDQkNcrj5mlHvaGx7gXgDmKQybTu7iI9b3sePJ6Q6IIDV3juRPs
SbRuGtaT1W1DWGpbVTMZGyx66Ewh4q0tBoI5BRu1GEGLWGnuYS9zalAvTfo01sMfG2wBqyv1Dp40
ImfTQrh8eAtBoYZ6sDLo3G37OR/OlWMHF2WMCC/yoHiadLFs4w5NjVgHFZBzUKsrrinp5+S1wZ69
ptvPaai3PZJN2PlM+qyUs9RvonwvzfCvy3m0OHYLHksfNgd68Bl+SPztMJtYVY24mJEAgMYsi6ep
ZAgxRdtsGXd1IRdg96jomBlsdxAkrypofzpuRGgCwn9CVvBXvebghd5XN6anbsxOiSDZnKboTtBH
C1UDlTNu76gmtu6IShd+BXGPFpaayE4+VdM5qyJqtwGIxsyw705f/9F2g8cZR8NqXMyJVbSYZCDu
sYzxjAD2M033nIHNQb6bkNXefwm0wouha9Mk2jmZg09N1/dvc99PKJBJqzHiS+kvGTcVoy4+CySr
m3zG1b8YMkq4vajvT/DFN43rfEx1uh4t/UjsEuJAvLcJtKh7prVu8wrd+W/voo2Ka66g3VKVKHnx
5vCSkRVqVcZ1TJc2oroIKzq2Vfk7bsca7aQ6zUl6n1K6oo33Aqvpaeytr1ZPL/3gYe/nUpoRrNQl
3rhyW+N7Mab4c/Kw6QbFonzKtPPkVy5ameyrw5nXGcHeaeubTc+uBjtDVlR8mSEucTZiF0yqdR3X
z64nbtVg4V23s882Y3AEAAqG4YVe4KsJF9gfbX9l5/Feu+NpzGAImLpkuGg0R9mIF7uwd77Orsv/
dxPukzbo+2yUdJLmqwwITkFd/Tvv2530x6fQNK9e1bAMqq96YZx0anoP1HApwzZc4o9MIOtFuGca
Qk+swyPZ6xM6txOiEobNwy+cIrsiV0ckNrfaM/cCufEuFIrxs3pC1v1k097yEBWhFYOfU8r02Um8
e1vru/Wf8WW8Ed7ZnNu0D7noGhfKUbzFNX24/1geSY2MqEHG7+Teq3bJ/eDBY/ZEDiEzJ/R0Ud09
5Jz5v2i+MIuKs/w6otMKerBuUe19WaV1tIsZPJRFtbLCIRW8ethyeHEQtrXybi3jORJHJJy3lHPP
Ksr/PtoewaBj58BGYEaNBFHGCTWOGmcmY74GUtDBbROU3ZTWHXNXWuZWzihWOuGzTQeNoFZyxv2U
zHAYsK5RYCHFVOupCbmLQYkiSe1BcNmf0R3QAOrGX5BMHqAySfX2IrbjRchSmWJnUX9Aid+MCdFg
Ya4+h9Jf28GwzyGKLPSsAO+tW/0e0cvBfIaYK7v10mnO2sC+DLYJ1Z+s3KWx0EgzW7vOPO27CTQF
JtiEzubgzNsCKmVDXYN5k0gNWrlAyKG+nhgxfIWTAacKJ3KVbTlgdqkAfh0hp4nEySKznbn6qTMI
H5kdsepp8uSMvs61tLbNEH8QJ72ewRxwJnAk9Nz6rCVV/K2vdIBpm9ms5WZ/J1ZzxEbcWWDIckVr
phSvygJPq+bisNgh1OQh3Y+X3JM6gdMwkgykBsoHqiguAsZSbZrFl63Su8uoGAMm0ysXYWGTMSaL
fHUtY7xBujsN8G2oqjXQ3ByihnAwGUXVpcE2o6fkxy3VeemR6Nm+YhZ5/m+QDC53K1r/yQzJ45bY
UsKhSfaIrnc64uys6Wo2tt6YEVrvLuHmT2vIrUAcAIxZRxbmBMeOHmE+b91KPzVqgMOZT9AQF5Gy
vpVCblAV/tJoX0SOV11hGBgoFHL1Xgz5aXldcRSD/3mneX3lCNkEefYWIdaXE+QuJ6CKA+XPv09d
agPTuWdqCfyl0x+E+0B1t2wobtIOuPMCjjDSo1kut9V5y4m2rR3srDSs/uPSWNmmM30qdbJzEfhE
5iWzOug7hswI7Gg2KVaIWoTk5DL7TeNkY+sIYWRwkJl/cLkqSaTg5LsuenTvORjMU50Fz5Vr7TAU
oXa1BbYIp3uubKLrU+vcEiCqu/iYRzYzN7IMAS+PT2haYEXkwdpR3BLjcP5I04k2rxucfRRgq7ly
3gt8P6tZYZsU89rCvr2sUPwG657XP4IsNEucNqzsaNTbXL6XHHSD7W5tHlsuugiC1XvuYCfNUMNY
TQ4xPth7VuAcgi4GA+g0iBIwvsSUX2YljkCh7jEg2LENvgbUQNxvXwmIWiLv2ZIJkZ+8DxDGT56q
/kDBw1jMcl8eFWV7ONdJyI7w2ZDCNKhSP5nJso8FeqcaQ/3B1Wbwd/GBpQk62IrGvDeRLAm3M6N6
EM6m7mj7kV9Ca0aFfxqzZcqe/C1IlKSL563x4x+VCeqX2X60sioQtpVLbzYQz73TvliNODd4Dmmb
oG1vMib4+hI2lbNLWBRNV77SMts5IZWSLjF3OMiFAKKtxy75CBzcWP7gnlBMgeFGScFFo+IWMb5F
DndV6kWHrQcYS9ccmcTtzLH4QAQBwCslBHmM0u/JT1hOHTlnDCTZ3FHq13nygJFwUES7AhcL3qK4
vliEiWS+8qDEd99+P2Bmhuq+FZbkXU7F3zacXfJ3xnhTiAx3OMb03RiOz3VBh4XyaDlieYrrb+h7
F1vNb5np3QOXti394BzmOZ+5a5VvYRddRq2+etecVosHeJIxKSHOU0iDqgusl7b1yJQPvWPVFQuV
aSK3HTmZMdwB2byUTfunpDFqcHquCKt+lEvwpBHcVOrvS81JWuX2s1t3T2EVf070YA8esvk7HQoX
jS90zVBgIfdpe07seKpm4KDmmzFqtBqRL+gmowQrym/pp/u8ZtAI/RYxOP5JOsJlYR3DGph6UIRv
HaLtlecv2UitWT3bQRLdpIFHklv/dB0qLlCdcjc2AqIR2QsrrqCs9KMNRcSagfWhdCRKFCQdAy0M
YBjJ5Bz8pQwcm0KitvSZsZHGdKE3bu/zMY5fmP1oyv3AzZ5AVbl0kwEvFb6YP7nYktgRd3J82KNN
G3ZQ0E6qKoXeAYeXmasxkiTotlez0V+1h2J1mjIBZYAzjEiqI4sCiFH1SZFvM/2wjd000oM1mLAF
YbaP/fmrrytksOP4ynzjzfBjCfoFGurAda8afa6L0kAH5N1yElNXRlf8th1/M5iCJkT7NIQJk1Q8
FoJrNW2cW1LV16olKcHrbyHNlRVl4MHuh2cUuOW6x8LgN2OxaZBUUJL8yVo8q1R4KKFeOqVOBqh/
7EWx9+gcg49a2bN40WgKzki35oU25bxVEkJ4Q//l0PNe/zqly1irT0NG7agp0fu7iK64Z6bQo5W7
x61e/AqIRPjwFBULrXncWx+lGjDStDGNzJyoU4w33p9aypcC1gDIyd8eJDDlMelNpjsCo4UoNV3J
B33H3vtC6OhLAyFARqQNWmXw5LWWRSZAz7UemOsTvUnr3s8kESXlom5Dg1uPQ8CTNSPb4D+GNv/Y
a+NARCctPHK267TdWQ20f4GqBq0GU66wpD/RHgI9XmsKcINbFtfAgTsrw11yyTmCigFaheiODqVK
azc/2DIItakO0sguI9d9LviXYCGIlGiiVEd9I3uoMiMirMtYZy3TFmolPELTwY2s6CXCzMTdgmwf
rzyXtvb3c5XuggFBXh6KdGOTPRhX7qlTbfzjaPLk7bl+2CROJ83SDqGf3HF52ZTMWBHUB+UPe8g7
Ew/ERZbQ57lB6jMX+bADGhxZVErVKWlnoEsFgMQmP5ZuGGJkKCo0s42RvS/gCeZgKCYH1oWZJnBS
MK/BJUY17QDlptBLBrJnqP/hKW7FPH85bnlhezuE5H/D5Dr6Or0PebJL+/4J59TGj+3hBDa7hu4K
PyjJ3W1K3vwGKoqxoiURc9wzL+FWb3PloIo4WBPjXnea762k55TmCLQZrzCDaR2Jq3tAh3FNpuvo
lNlrXKTMrrzhRyPyOdCPWjrG5ZMZdUe7a/7INnkENVUJsphdjsg/4zeHTnMcfPXMQPc4K9QE45C1
vwJy9KgdodKNjHYHe4Oj4al1lmi4hK5ccCmd9LM3yqs7Jnye3i7Kxaer2se88H8itnqQB5tsnJ4c
aRzAOZzB0u39dji3U3ag2fvaSZR60Jxy2GoLIXtsF9FoQsFcsk8vbboyfeN2jtcrWGsFnqMj/c6i
KFfVkjvALG3ogQV1F12W28ajQZc1b6SqbKzU/2cJF+m3vhgtXqskY5qWZgVaDIIscDMSM0JahooJ
xmg57YXJInA2A7LzUiz8ncLB74qVE4Ws+7e2unFJnyVwCZnTCuPeyIU1WByOlU9IVX1PeIW2h77X
R6s7TTRVi2Zc+YCItQ2WNgGsGoYw4qN+/Knr6gmdlLfRGJCbdtwT9UBJtLS2qlRuvYAadhz5VIxx
D175Y9HJTHN7q5xOrWuv204OmqAYh/hKTPahIW4jM7KDqWll1ouEQR8GGwejuzBMZI1vogA4VzHO
bRODGYdwLjWLcmFmbwITGliIT4LJ/nqG+a0Y54lRnpmk7a0FB5/jltrj4CC7oQJwAUSZAJZlh/Aa
xKpUnqhg2ifo2GSi+VOwTQkixGG5Ev1ATlES/EPaQ40+xzhra30ZBC3YRtTMtXPrPnFnSnU7YpMF
KZK5xjH2m+WDF591B4XF4u3F/XZ0IBkBjU9dqAW2pliKPmd7vAkXj9Hymjzeqq7w5ccG/CT7ziru
V4i0gBmpEOOmasEh0D03ouZVE8q5t2UEC0e2zKkUH5uc/tV4GpvG3Tc9CXVY9CBRH9AVb2Mz/I2H
6IONGx3dwGlZIYiqAgAfcngTvvXkN9NbxeTKnabPMuPoKsKPAOMZrPhH3nCHHB1qWLvGMtWmtX6J
J1A289gh69F1/2MCwf5SSoSnfLDlzprDb79of0qUf1yI2NKGPjtqpzyT4cOHke5w0+KD9Z8s3llm
6/sMOi81THqyw8/yblKmoUWr8ZIX17yOj6WfcRRpeU/MZoJR35+Xr3JGrVXo/8LBWb32tVJ6H/Iw
hqaPTah9ARzIjMvYZeYyLBMRqXXyqKMlGskwHZCr3QfE+k+AYhfaQORSqOkge/fcEMdkq2TrOsa7
FOl+eSDGEEEOux5qhKtX6E8ovzxFvb0PpxC9i3Wbl7XFqstRwQXUGaotP6bldlGXAWcGyZ9Gog8M
4lDWBpumg6P6qEHAJgrR5jXA+D+WBDoU4hdAtbM9OPeiP/Y8OuqInhMhChGxTbLGoL+urcc08lKT
47KIHQtxtjnfSkYYzr+0erRpcs7ogKbcQzOQLEFUsaJQdPG7IwE+w7UpPhDb4mLkl/MaCkxwwy2J
DouwPaAiw1/JyNy/odtfF6jIMtouCQ+N17HDMYN1ESxQSrPNZc+8zKZgSIsNr9tZhjo67byt6q8M
4fiIwMC33kfvo3V++H1WVe3mkdYwr5XHlm41xAeUMPRevAspBFsnJTwYLQQ/4YLU9lNoMnSnfZGs
B9dEAzGsE1PBt3vwgr3o1gKawMtS0Yl0SRAkHsWTa94OLxRHXs/NrRv+yPIjA8PHP0o4PvygnixE
kPjiPIi6/stc/OGl5wi1mF1DsQkWDc7ataaV5s3OXIwDOqJ1sev99i/YeBv/Y3G0MEAtC7wnClBI
eY2XW59/LIp0LwAnJzX5me49DmndJz8OzjEcZGzWZX8s2MeW/6JhYNJqvG8ZHULsr5N9TKTPjSlG
BMXF1nrwKUw4zmOSsIbs6lMk8tOSVavYofkDPlEomrjbP8di2jR9RTLpX824JFD+aga15o1fITPe
aWZD+r8vjEVjKme/fCk9RxZLEsnti6Yqqb1vYjoDPgh1XDYhfqCm9jeggS1fvUzfClv/5d/atX0T
TAN6JztoNGv24tsiPj24jO2fhTrlAbJxOe897mgzrOFAECS5tGLn0/LJLIsprD4sBGQAPJffw9PA
6lUgtNEfrAbfXk0ZnIWZ2RpTDD4FMsP2QTnjdHiM009cQMQtvA1r0BheGkXrZFmA5OmYu7TEINLt
aiwYZI1seLuR7aB6VLSQ34T75qJL85rvANKaRfkxGJ+pZEhoH2r9NsKmREV3jCGJdCVwGfvigy92
csorQvH+/4UO0y6Nf7PqZzZo+BdGGC6UFhoC3Jg88BEw64T3zhh4+QmnF8woUHcShAKh8sRr1n76
6gTRAccV8IqjayRnTaY6BcFyHtWx2FvIf/mli2wViw8ZGcQryfjBL2u6gNYT0DVGsfxs16Ilpf62
Y5wFVrlxmu+UWRFrmte3fOu0tXDrqqPFRsHs/dLgPiF57GD406moCVlsuVIsupweAI49/w49oMIS
E3z4h2eqK+ZfLY3wLP3go810e6itdGP18/IK5WQeM+slZm34QbVlKLJdHtVuCE9O/pG2N1YnrwK6
2ZUXsDxuy+IdX0h5OvMvGLevKx6vie0gMGPaeK8liFh+IoGaNIwfVLvcRoNt3HsrFhYfnE29W4AC
KAnh0HfCWvBBV/NKe69ocAZNELEPmA1VtnZ2POU52yV7Q+38LL98WMRHC1OD3zsVf1oIPagEAOya
5xyqZWO3TzkfCOPiD74NNDRbgfGMRZ58d6hRSh/El/UUqgevPcaSQ4DpVnv/Y+k8lhtHsjX8RIiA
N1t6J4qUlzYIlVQN710CT3+/U3NX3dOlUZFA5rG/CY9eUnZXdGT27KmbFc+FVp3hXu8+Vmn2ja8e
a6WIDhMfjzdwascZDJ1EYxh9J/pP8vHyOVvugUeZWfqllP6yYDAdokluReEHC5M2Ga41GN5YWzZO
4Rx5FzytOTFOEXDHkHidDPmGETB0+IHG+Y0vP/NoJ/8DX5qVojlljbUDWr2Zw3uLB+s4xoeITKIz
VJzQtZ0VNSBXrqx/kNxb4R+8DUwyCO8N+rCNsGbPsxqyh8H6lLcw9sXJN7F5pnBLuvgWV/jMlRq7
Gr6cXp8luPctAArw0H2jo7Jr7TXHPNqqfIxmSwKjNvRvrP6B0CUMrCFLRdl2cKoNhwTZiq3pHLF9
xImj+ObN/5M2G45T0nsgjNE45BaNBPz4xdSdF5f/wkf1anHUKz74Egmfh58JWuRMQbF6bofKkXtW
9Ecx8N2JnqjCcNPrdxk6xYnKtknwHiWYTw8YES1MN0AS7JlEMywL0bpEaDVCXlFKWbkPFWJCHNTG
rG6jj2goYCpJKzBx13a/I+NkAShFFwigyfa239VsrmrShxqfWQdcki5fad07lkQSJ4qj6ztbjzLC
iq8jChotCNXSCsS66MyfyoHBX36FvhE3dGO7bzkFfC/wYkideVr9aOx5WgbQnjHsORvAd/zieYYo
QiCLY2OPat8mDD1K32aDJdfG0oKfJbLxr2JgU1IdJHlxMJr6Lj9QDc2KiOvq2T4Dxh0+ZjDZfEiu
tI9HNsmHoUWo06gebDoDMqeCvix5gk9q0Dz46HWMArjGR2oa2Cxk7vIfukznJC+RIXS1HbG6SIxX
M+zfnUo/I1f+UpnZ+2zNTzwqIzTWqg0/5WoMM8U0V02x5YrK5nEw3Be0l9Z9/Tg0XCm2tVLH8GQL
HewI/29kWNhiUbvqKVV+/4w++pXUvnhQUDTWkIiiNuaRgSOqs8U6X8SD+i9WVljksWvVLtghHBIS
tHKh/11Hf9mO6WWcT82IdFxr7JrhqNfGXQ7JgLoVaEok9Mja3QoblwOPQHL0RKel1Xe5OUvzweAJ
+QD0k0cwCGnmHAyciypminlmHrVw2ZiwL+wB/2mf+DLP82lY2v9ssNDruG1/MPU6tLn/ZPTO1ezm
cxRoG/TTMVtFBcWbum/WUNdM1X/qEEHkCmfTxtRvSOqNdBMwlahKFX7qdgozO5wnfgTFrzGZQVk5
F9PEiBQHppM2Zx96EB310DlVo/maueZjHHrOysqQWLGL4+TOZ/S+j0tfHYMiecczcY+HzwHG/y1B
pqMMsh8mtrwrw/ooyu6MQPi+DcOjRQRgZraPEftYwXpaKz97NOyCL8Uo2AmQfikFbcfh6Gzk/ZxZ
/Zl0bo5t76JxwVMj3nv2wlkOzR0qeZvWGE5eEyn0kFC4IB3mqjHonjCvnAJNrby4/i284uxo7Ysq
sAby7ebPxKNIE31r9XhrJ91j0xSMG8YHXaXjWjP7PYPMo45rutsY+0jYkrB9nrISXGI5+4elMJ5z
VJqluJzAwLHoOUBh3luc32KAUUuD7JbT1Wm/NVyiE/PG3dbNh1B/bYmbXFkJxzFBC1J5H7I1fzOa
D51bU+nMiXdW3zx4gIhwYQKjSVR9MCrwZA+UylLTdOOvni1bkuDI0fKJ8yw8iD6vwGj2OmYF9g8z
nFUJ4LFkyNH0D374G/fvZD7yn9yYmUWSjgx8n92xJmUNJw50kEOCL4uNvXj9eSp+InAWlKZEYCZz
7AauhfVdoxqTtzGMrccuu0uO4cBL6tCq4WuJXzL+Yn4rkViOWsz0FITSbhk/omyRLkemgx2pUk2f
UGdYerGUTId1ZLj7CTsAQ33wQeXpEAo9DwV9VPOksuaDa/1Lx4SnAaVTfdhQslPQ4DkSvcCv10vH
Ht88UmPgUkBlr+v52WkpJYs3haCMZVM7xsuDS2WhmCoQnSsTmlvTsYHRDxJtMRrbGP1bCUJmdn4J
2o3Hx+SSypNJcGJmUHrRWDrw3phIMVEiz1LQ8ZtHMqpsPRaQ/9oCgleHlQIsgMLBNk/y908QF0dF
ZA3eS9ok0wIlwe/gY4Qsf8zuHmQ98g5vXNZNEC17nl+J1Ub/H9ZSgMCkvRr9D4fiPizQeMHsR8rM
vEPSm8BauH8krdEwcHj4UaDGq7KIoAHxUJpwE5k33gkpFMw0VA8y/6NHv5GkMUo+P//73VK3yf9v
ATJdKfDwtEam+8bT5KeD/GeIASdReg28JUR01+nww8GwUjaS5rHIMKp12TFeOQIQ2eVuSfQ3zQPj
/TMvpjfeZZnU0EA2CVmLb+IjkTdoH5mT7fziZhT/BVTm/M44fl7YyQMJWDElw9fVOJicygJlW06B
Py4Ek8tI3gopwiGf74f0gStB19zo6AuZDBLjF65J2iHrjyowWNoD+6uNj+rphBnYlMFTLqFQoJ0x
QlRJbxpTbD6jlIWMOw9J3p+kKi3K9KqmdOuFv5WOCBrOEUCdoql+GLCT5QwccK+8Nr1I+OPFCs6A
VFEtT1nKYXPfTT2CVTerjYQJC66KrMs2cewc+JKGyw6UCzAk3Ul84AE2n+l5w+wq/QsSiGu0praZ
8+i5wac0h6pAv0CLxRkcEsHL5L2ze0JcoXjHRjLfF5W17v1/+U/ulY4Gr+5rq9gD8VvOoKv5bOmc
vknEAP2/Tr0/9uBfaXJZX8NdqR9TgkAhR52AoPLvCBX7NipOmSTFtnhH7Ac8Hrs4TmL6QOsR9OZD
4Jq7lG+rNSGcGUqmKVxz4oM+ANaHNIUxwTnJVio8JPGfSd61/yaWzojkc3Yiby0tYeyX2zIZVkHm
wtkqng2mbOjS3FivA+YiOGXbpvn3DAIef4hIouFThRxbNgErafhNmhm4GEth34fBvUuaMHr14OXx
ARDBKeabMGCQetbxPIRGWFhTO4pht6PONpKcIPKuKgUxn5g7RmAbj0+VNkfeKPeQoCVNNZFFwns4
hmv5nxM1TUZDEQwnhewqn4KfRtdsI39bptw1vQffEeL1v3OINN6mD+ptQvmSMHuQwC9Rd8i64z8x
YX1X2T9G2a0X0liMlwBRptD//yTL0eNAcciDVt8SlnnTcqFVuGloc23+yT2Nkfc1AUJ0bEFGy7kG
vYyMAp6C/FDN5HohSPCfuBsLBRu5HCUEoLFUrx2TQDfrD+H4JD2Az01EguNGrcTfw/uuEnCExbME
35Iz0hrvGbcr4frIYc/0R2IPD0oOKj/tWiYwCaGEfPbDX4epilxe3cTgCKuOKhHpg13NiEtaTqnU
GY7KIyQcuuEvZ3Ee363xVTJbi1h4TBFNYAvhw/OBko69M4X6v7FI/jlPFBmiAG88y6QQc1rUPN6q
aIIugoZe3r4u7LJ6RuwgkGUUYNAbSw700c3gI8vxTWXNDeiJj04w41Pz5rBO4C2pbduC8E6SB3lL
be4d5J95mW0yB+bGhwERUIYr8n7J+HRojDnab2Sb10GN6iADDxeI5HCUIUdOpNNxC5AgaDlHq7J2
oOS38fi1uB6Ca/C9aCJIC8nwghoySBDvoCbcuRGcTRngSc6rSeogWOkUciQK7q7f73PehDwQvkhj
fw4mdAlidJBd4+xD/k06FPTJKXGv8khC90mRpCVh8GUldc+UuJyJf4u70llz8tzymR7fch+Uxx8N
f9kS7Y2quxpUQloWy7Ekx8ppkI/bUpsrM2EPmm55T0RSbWKYxmUdKYzTnl+EZhdytxI4mLZFAP2t
B5vbxKViQOmh/hnO9w6her4H56GKvxe0dCZb3xhkSkoBdijAwHc06lm2k4/PCSzj/Go7r4UXrHiP
JWO6JgU4LLmvzbYyoZH3J2dUMoEM2RgE8pMyxJNDzMmGZLJl2PgvIwlcl3fl0j4PsXaWWSEfxaIl
Hat8wzyKjQQ1qbU2NQttfO4LuSAxsXl4D+I3fvX/F2BDUMokqsNjyOGFUaCD9TokICY9wNhUN1JP
0MXb/JoQhZkufZdkwLYBbM6trZB5IlKZeQmZ6sfH1SwjTZNTfdQwpcjA2urAc3No7uhdeq6NTJtq
RmbD0R6J29FeRBWQ+b8FpsvSDw4bpTVHC8dRGVBJYiXOXkg3DEmzDu+VYlu74K/47ZJX4amsWKxD
7UAamecv+ckKjflFYiMvEA6xscFhGu+e3Pr0cyodN2zwOy/yB8tUC8j+snzp0JxA3iUAeDpudctc
B9Fwsybz0e9g8wvO2vHJGkFX+Qi3UI9DAqmwfVilQwKLFNSVX4OP6j2kJHzYKU6OolOYxC8jLYWX
l7cpyEbAlH76PLvu/OabY4k5olddcRPtDm7bPFIcMgRK+vtQRITehHKhmXcoUG/TrHiYW8YqQpZA
Xo+tlPNc5MlxArGzGks2M1LAyYFSTndakHgkkriL9unSBXdm/5rVHg9CTOPMfc10aGwLKh9AcMk0
M8BA3DI0p41n47WGy1QVMRiMl6dcL+EsoP/jRP1NBvMT+wNDaXuC221Ahswduwe5bdI4gr//z6AJ
kSXj/35+Phlp9qhr0wsEJgSMhvYtCILP0YfR5DLlj9sfabQ0Izy7aXICmM8gwdqrPrtEjfdaooux
1p2r3hkXlPKPiqmmcjFgUM3RYegA9vAaedVnbU/vQRefonTcSOkvTUtOoeV73a2d0UPolXZCaGIv
/3GuDdyCXOM5ThgGtW53i9m9SDSiHD67hGcXu+0nls93TWfGQlgAioewalw1QFdUujJ05CuyrC3W
c45IPHQYqIBxgjgxnQ1/g4to2gK6FreevfJZA5aTQis+cl6mpnnsA8xrl/yO7NpJXms1LWBLbVEZ
HB9qo7iytrniyY2N0Hi0RpXsw0iHBdFQzDq2sCGd1H4gBalN77bmPSuKx7HqEKQoaJrnbPTvmWbU
PxEa2LDsNaaczOSQPsxoZGOm7TlSbih8oyqVG9p2ihGx0vIK8qD91iXp80TtoQOggioDfzNRmGwy
pIDMcC06CjcZOqq2BPTAsGWmget981DnuHNmvEnJlZVnglMK66d/bZqh5Kysww5pJ2qsJ0l6wxgw
JBvpcMBmQKeeZoRb7TIyOGZzt60yaC0NzaTp6ssWB6O7pY3v+KSCn85RjDMoxNBTgtLeFhc+3HiY
epuJRwSeY2hwFc5zRGgieOsaiD0jD7ZIVSMmRXeazn9sgPusyjDiQirj3ttR8jxDiplr7dIVoAoN
Brc3Kwi3gVbt5yF2bzXryrVeNA4odDfAWMhnyYhJ4zjhuV5N7sISRr/q/vg0TsOrrPPH0rkPHYRq
hSYwRS07POxmkMx9bs1ByCfDgnWRiTJm6HM8KFYmq/8NErOAigC+3XpHoY0gioc1OpcSMwcfIeSu
2ARg10JoQZKUZNw4lfeJLjuZJxxohSg/vFRU3WjxQpcBjjmCo7Aohc3hg0k1eZ8HPX4nAGHZZ0NF
ZYdRwsC23vkBw2z39HSJgxcb4uacGo0hLijRLfUbsd4w0B0VQzYLwa5qKzma+oZiZBtTGo6wZSiI
7FQWPrBcQQMtHdYRBOS2VODOzY3p1K809WWDGpTStTd9UJsq+JEPpkdvNVUfmXSKX2QagJAIZhTd
35E+riwdSGcxdnxgmeYu5YRYx4oEivczSJMOl0YImCBHe7zvKIFz/zYA+0GwlgauWumxyynasWoG
/4REJ0qQ2VI8lSIlX5JD5Ff7HMseUxy+pqyAoACdGvZRYffuoThi0yDLoFFmYvyE1Ek2uwL5CzAZ
vyheRo1wgvwxdQg1dj+8VjxDD62mfIwh38RYY3TrppyZJPAaQvzZmMdVfOWY6VuXUpGWv1N4N5EJ
aNjqrlu6eXJgJsQzkEGyK3apVttMe6IQcHUNxbv7DJW3TWtsDFsc0YKVw/iHAmV03+U3UzuMgEcx
0yK7YutSAQSjlZJ/ynS+xlNRlruUsDF2CSp+YSCpUWbJH0bDiyQUOXp6jw/cC9WD5O1UcjJsv1GH
/1ZmhyIEh+8ZBwYGJwf1GM/tz2Bj30juqoke+KU9uzg5G5k/79AoZEePk3s6vyE0vOEvlC/lFsiq
UIlK+xQPBRW+zCOehbOtwtvkqO/IAQyLeFTCQeucec/WMbP1m62TJ71mZ4PNRi9pP5Cgc2YU/A7F
BMPqYS8UDN8CUeZWf3Ew/sxr42Fos1ctGN/ohFSOVw7GeJxlfmcAN3RAM4NJOvPOYcu34HWDV1yj
dPhmcrSlTZCPrKfjHvwJyEFS7uj1WJDTg/XvHqr6ERm1RrkCcsl7yEKD4l2urAyey1z9OwAMRwLA
BDxahub2WL1KuVN4H0oPHyC6XPKqPqIJspHn72jdtsgQp+dBMknZypMK6vIYwdGUvqyDJFlA2XJG
9Og1+NrPEG5XQfWfixrgqnfyx4Xi3GVj6jDCRILCQJA+WwAExy+wiMCl+OMXBZv8XQlCfesKMwOb
v8RDiEA6A65sxCFtGu8Aj/IgG4iINNfC1g0H0I4QPaUEqJASgXW11om8WBS6G9GOLwMN1kB5aYvT
GFQXINZXFWf/+klAE9uOI9oy7Iy8C1gBSlvFXKwF9zrz+uSayXmTFVtCfpZNqASgBr3mYeiwnGfw
5zT23jfhv+bDT+apZ3kiErIk0unAawzqZMZkmeHtKefl/z7W3akL+wuDJbmTbp1xoe2dLLvr+p01
ReCVr+2IclMaP3vlAkgED/F27OT3yEHpkj+t0h6ImEs9c1PumdcxXWYim2+9iufGppc3GzEnqJlX
RBxQ/lQz00d21IFbAFNCltnDpJkhCF97KX/RTCB/vY2c35BhmSznMgMxATyO4baUO50/lLo69yd0
VZiopRbUA7ROWFcERB2CZhsiABxDM+8K73EmOScNcgFlc8pRBHSNnJEWvGOqI7kMXDzaJoIubkxU
fIyDYq97BpksYuBoQ8wr0G9Mln8XvMvd6oS0BPh+eECEp0oPj1wMecBoFmFPjKJxXSeHFMG7gkhd
Wd5hMpw/ZY5cbkN0gmlN+ExbsFuL+9s0mAKM8Z4h1s7nhs9VhZhf+5ya7hadd4A9QeNs8QhnfW99
NbGDF4V2qP32S3PbZ2NCqguMUz07b5q5/CcyPLExvnlTvDWIXWlt3huM31GgwFkjnjNEdK3h6IT4
STcbGaeW7rCbcx3obg1zLYdlY1Q7PdPvhr3QaDgXFi24oNfHnABtUmp1VvJBu+SF+lbTjUPa9Mic
SaCZo73kXLgy+wYZPAL6wRvtn1in0+AUVkQH1nP/0psAtFSn2TufZ7yt4+Doc5ODNFHg3BD3Igcn
4nfpu7vJbk6aizqytDESKGUrLalZrkJDWdVVE0Ys1qGZwepP/OLS/fJE+ksF6a+cnGpETWaqGg8L
y2nlT84zMINES617F30xsd12aKAwVjhYCP5dknD6HPzyEkYgyxtUa7p2eCg6fy0vqSvTAwFFqhEZ
ymDutuPcYHQpQYGmMIJk5eb2GZ+MveTXCrNSwOvat1GXzGTLmvFwAOLNYKKnMQnuguzVLeEGk3Sk
Y+UcgalBIByckeVv9AjkKP/e2s2u44ox1YQol6wlZ6Kn9ik7dSkxZWEhd3dkHIHyxK7k3+vgJ7VN
BJHwWRzvMsbjpTteiD0fG1QOa+JYj/Il+vTBQ+G0bqyrVl/tjF8P0oDZQhqb/Ua5zj3RSuRDq7vB
1sI1RrWZZFAO9pCRYQgcTL6pYY7nYob7ZlpH3aNStJHCTH0W8hYJcYJqyJMAQsx9tKOvZMQpcras
HYE/mUtgFR/yseYMFgsNQtbrQF9qgTSV9Gk9GmKIFK9a5toSPRgnSg0t4SzkTYRug08HcdFZLqxd
ZobPUqs4A1thBjJiLuEn3+OIwmIZZiiv6MGLa4I0iEp/Vw/DfxivIqzb4uRruOCNsScooOui6VQz
iWWZvx11b1tzFrMqoZ2GHPilqtR+GkC39MyUoPsCpV6we0I1kJeXp2zvcZSMo/lkp3xe5FdsfXiY
TRJQjR/KvhT0ajUYwjiOcJ4Lu4+sxgDa8Yx9nHVXDyCPArHhdfMlx9VxoSIng58mJ4dC47L9dBMb
ihpYRqIhHgI7Up17spL8t/SDYYuCfo90BGzLDiBIMNh7d0iK51j3UL4FC56zDz6bs2aAAAF/qA3P
SBut9RHqST8gcN4m/W9D2iE/POl2/rfJFLhgnBA6C0qtVT+3lv2uFfk11B0eFFBzPJ+NYQf/NOP1
lMnd7rrD0GGNFLTvVoI5SNtaGLgt+sZF/xGpYYxwQjsCgWEEjxay6JJSWxqOfVMO/c0m3s2hk60X
5KFXjcKaETZfFY34lwaPBr2LThK3BZthVsGDybl2ieOOPZ6SAMKQb744ZX1hakUGCRlV6ulkEJYX
d5XXwbipLGDD2tIdS6P7QPj8KJnc0sdHipRz5Ko9M6R1Zxf3f+Be5G2XyD2z8kZkbKHEHoYNcQ//
rQGM9ozLh23tR6sgwqK9wmEcxifNGD5LmI3OxLS5SHY+dTMGU2dO687w2F0i7hQG5cEZhk/whLBN
lvPoJ//ZMeNCOE3cHmbOfIrKFq+IOaUM680vIM7AEUDyOxOwAzkvle4zC2k+cWGAYFiC3kv/VtX0
bFHWwGPZyBuIUXu2VPTdFABwneaexjYIq+l9nAMPNBwsU5OP5DscgtiAMMg+bayjBRoPhrEwhyGn
X5bO+5498zxk+S0zeXrMOlbUEb9DAAErr5+RJf6UFqBNDTqoBSVF7n4i/jOed5LLGeCPaYflGxUT
Yk/0/SmmCyM2AnWm/h19I7efOXbbSgufIyu+WfgTNS2q57LZ6vHqxofmWPB3R1QM0Wj9ZAqIctES
IhE1ZnfXbgYHx7VGCubcPAR2hShMu6z1ZtotVLthPm2VXu9B/iM3xiJjAZsCb/tdWpY4pRV1kkME
0crlIPlcq1aj1SuXV7/xNuhphqvEz39S8DRhHf6WyIRVSNkaVLRqbF+aJrppSHYzTKfeIfb0/4qZ
hZLCid+cBOiPrm5enVDl77puYnTcb+Gh3wtG/iZm9y0O7WG3YcgHj5wJS7s1XZjT+V+0yTH/0TdZ
gIhMVjI16MZVCKQRFTLeKEI4GnhrAUDAr0FsL12bxkc5NhebVY7X6+CRg/lhUiV0KuPYJx6iEHGF
yGNlXc1m+svh480jmubNkPuYa0TbOItvHkvKoWnYsgAuoJtB/z1cudrIsofeB53zrc4rtkfrPyDY
3GAbxsvM+q9yrX3l4nmZ8GaiSQhXPlIuAQIacxJ+GpkGNcL89JrpgNzyGpWFWwOPwx1RxAhCKssB
8GpHWdv6A3PX2KEBmD8WzJxGbwj2jWy9GBKg1/+XFjdBmLh5Z1i8CTEa4rGH47zpFOMkyn+XlGkC
23C9gyhesxJDY80FZNKdQwQrWtdfNXRbobOf2KUU4Ijl7+X74hy9MXR3pYYvcTBb23r7HrlYIwag
j+RnvfCacI0svX+kBoA0fFb814Y0hk7qZmhjlGkatJr9AhY/EOHcPyg73Ebeq6EUw8Hht6BFDxv9
KU/dpzFiXInraNxY26Y1UauLvgPUYLBsCFf1wNiEMToj33REogad/fWMdaHnoQUT2SsbckdCMktg
WWaWg3MJ7XHloiM8Y6ySZdt4Ruu8YrLOmaQ5a5kChFOGWTGjabqglg62bS/Z0O8HzfnAhhKgxokn
qSn7P3jMYI7HSxoN+05rT5PH/F92QCQdQBT8Q5oR/jEyrqcG8i0fRQh/jfYKkoERulHLdhGQsJNu
kIJD2ijbBIjHSZ1CfGwYFCA3SlVFJuNBkmqQwcEiiqIqrsuBqRySCjQnJnsguaYjZvZSHFRdgg5Z
PngPWT0yKPfRQnLKC0QLHqTxUveoLNJK2CZ1bvhrIByspc5HTQGuA0oq7aknmM87c1Znxts7101x
5ezQcqD2VtMtqLub37K4bkN/Y5B/e4TzkT4xHg2RIRlUxyQ631ps7GpGIXnRX3pkP3uNlradm2MT
dIfJR4tuMhj9AUplM89n9n8T4F2Gntx5VLJRKOr5cxm1Q4eOKGl3Xge4wqZpe/Ohra94cFgefC5s
FppPnk6UolVtwf0C9EmFx6Z2Z5PreHQUsS8Vja5SKFWUepOvGw+jg6Z4NefkIiEKnu5TQowLU3eV
LdFFkoGv7Iudx6fUtk7gx/Z5a2X7EYuFQfNhK3LRehUcZsZnSHYerCEHg0VKTQUnp/uKHElD0nr3
HlAAcl43AxSZo6mnlM16Nhg/Trdsg266eiTn3qc0TJpjyFQhalP26jRS/nCZeTBu1KJ6Adk4TfpL
6IKLAD9rIEqTUv2oodpqaiq48GBEmyM6+xBYEIgZjp6aECyjci2Hs+OEmzHHFG+IsJQxTo1tvpFN
PwIyru+7l27wjo33HJvIDOWMKUAqnfyULFrHlJuh/mGZsLKC/MJL3rsmzgFwwzbN3D7o9LW94bA3
m/DKAvbPkInHSexMwYZwqZMy+FIMdTimk2FcdB56XyAURkWA4t2ascB3UTcrKbeliNAH42hB2kKG
igyj/VEDMBXIO1h7gDqL1QrswQmfhf0skrnRW6fm/bhArqi5qPpYvHdo7sKf2OScqxHEWG/ACWCr
OfTdrsD6zGu6z7pCY8kEnAOQnLdWGFt0+mUw91MgFtuN4/eSf1nwZSUKOOH4mS3WPfKtj6hPX7g4
Bi1D6WD4Otf5K9zRdOPW77ZLp2fa5gucu7VtJLuJioP3wCgAQRZGm0zevCg7jzOyUqiUQWHwQvXO
S+O4o72x1fkW0hcEtA9wc8/8AIM7h9AcMhEtQ3ertxb6BPZDGc13g7nJreKLzbMPDsv7yKr5XA31
8BM3QA5wXdvbTCtlxKJZTkJZjEg8qXCzuHF1CWjt18UE88N9Q7+FsgpUrm581LrWwmFBdoYtgTQ8
mlM9a1TX7O6j+s/Yz+XOtRykTrwSO0xtfobBQ2ZTf4zBqPBZzL4aIKAx4ICB5rAdf+VaIdm/y4h3
QPtnO3BFMeuzyZpDQ/wYbJkvmIV6wlQPq+e6F81bTpi9DH+1ydj4lre3G+/cEkIKLviqAOKAqQcx
z+yr/l9hizMebH/lPmaN9hebnD+WV36nU/6jaPvM1l5n4GcWiwlJkKOgyCv0BnQfIg0JEYZ+NFMq
9JjZ5TY1WjwfCyq5p9rq5qd2NLfeZNi7OUofNZSoUF5WMI7NbTBaFzFIz7w/eB9+mwhhbnK67w22
4PoBl73+MPqQREzQ/l9jYiRfpj2kx2VJNTQiXVYNHpbfnLdJWx4zm4zb/wPrAmHwYUn5E1jCaMEo
MUKJDCjZhGLFMInWV4rzskPslrOvZ9ERyUrmwpi0mt5D5MK+C2+hhrwlMipV0H7WCmX1xi3HrQrv
KPYB1WbZgUbmO6LYP3rXnEuvPjfNdFc+BY1Bl76Fqv1jo/jdKnZjhjXxVZAD0DRAp77tTDv8mf4k
wKlRJr7EYxA/UnXt4VX9OK2T7oehRGaAyXXoDeUaDeszxKIjQnPMGDgKHSDVXaSVW8KOYkbWHvGg
wUmq9zmzyCesesCOJpimSOXkOOMyzfkRQ7K7OZGenKn1qF9sEU3lCkvF49k+KnJaeU3HAVeKPP9q
PES99eVp6FFSKD0mDEOZ1pjhqauq/VO9mCOLKt1a5075kgXoIbrQSZ+agoysd+6LgoiSm/1z6Th/
krEed2EYsktI0K3un+SZw/wQz8t2wAZK+8Btj+InRAweBxnsZ/QSQLhJ3Qx9PYpaY6N1nbdx85Jc
jWouSh/grglgrdV/KbcGkkDMdSdgxz5bhhzSb182uwIuGhARRC/0+k/rNshbc1NVk4Pvr9E+Z1j2
VdrqliFPG0+s/7qRix72kjgSbb8wrro6aOCDAofqy/0zlQIkP09M1YLX0A/UOox9JG5aLThGSKdv
m3FKEMlhfDQHw810/NOSZw+GPTCARFczYVUMqSrYTj6C0ohZ1POlHgifyKC/ajGXVcdvV/WQJHoH
vwzf/6jz5Z7kyUYN2adXpU/mBIq4bP5Gfr+pi+pS2mjezco98A5SRvrIn6IMf0Y7c5Mpqb9MNDbh
eLHli1eGN8ZvwZzyESN2Hby9qqFLrHYu6vEgjkCshIhY0YVHb7o37MkDQL/Ti9O4uxQinsMgfVDz
yc8CphvLyW2LvW5lX/mE7L7u5AfIrVs0InZV6ryj1s5GfclfsrLEWa28o62/XxL/O9T7w1LNP5Fm
nAon29bKgAMFWM/2X5MZ+g7lUlPr1Xryo24XzuXz4jFKc5rob554aDdqBsCJqnsLTQiKlXtm12Me
bGeAzF+5JPye2npJTCrhqWsfWMw9546CfuUMtxlPAoDBHE4Da7/Gnwjydbar2uU3UIIhYxWDbqad
buh9z6nWsRdGM9PsLKLXjGJgx7g4c9TjYA7vcVjDWMpf8qYqTwwsaWAZ2Uw6VD4w1+PGChXUnWYX
Oti1MXCEWsjEeB319nGQH2LZvKlt2gNVM8HKjAydq6r6HFRaIsurH8Qu66SDyP3yeCSB18F6w/8D
1zAuH4K9djc+a5gieOhrrTx0a119foVb/2gazg1vbto3HsgusgYWytH015uRX7RaHg4kwr0V0gB1
lvuVL/bDknJG24wVKVJP5wjHvOsICgm0MxHaU8slmYlqiaGd28l6nr3sxysNQN8R4DLVIkY7QlpD
khk65JiNhzR0jV0AUeMn6nrw97bRYa++MH/1lfcfG7YXE6fbI+11TeNJYB7DABmfimEWRjQbfA/1
VV960yYekbd21Mfcl8a+rWyW1NxYOPiAuH2r7jma/rFDWS1J6htwx3TnlLPYqdsYLEMfNZYZOhaO
bVipVR5US41tIZpqD/2IzWaLjU7We3/zNPzPG8yjb3e/es4Kk6znhQnziywa7yOijhqeMisdpmcS
jfEWD8invtT3Dtj7TV+AtszAfMKZJyvC7BkYE05VkJ7w3UgutU6xHGFOuIm94L8MAS+noQKd4dKj
rQKXFEPcm1E3V1d3nu0u4cFVkBhz12U4XtnxoZu5MLWFAzBNIRE0DPRDH1esLEJ8sHuF7lvNXcab
FSR/FIZnzy/evAiZs9ZBQHfyn+rG/DV9N7gtQWJdu3yQnUd/bWrr5qil2jG7ulVoMK+igOk70Se0
GEsOXuRi++WD7EaXDKZ/jYeQ96vi6UUACFBVyvUY2VTrM8rdi/L+MSXd2kBFfNHfwnKBS0JxTu/N
JodaN+rqUkR/110/B6tFQyk5181bXUm1khTTyvbsm7Liz1QN+zDo5nVX9k81pjJnJx9J3H49rfpg
RhGy8+F0NE9aYP/VvPZuudZj5dB2VQj7rKxedSvqhIs1uYclBYin6miv6gqwuDWj1+8H6Kx4zr4n
WdSITP4fR2e1HDsSBNEv6ggxvA6TPaYxvShsX1sM3S3++j3ap6W7hpEaqirz5P+qKCCkohV72U4X
CHMXrwWUVLW4ip1hTcTJcUYI6QTQ2hRbM5bTtdYpwJoashBhegzo1fA9Bf0uiWLGn+mpwpDtuDDb
zMzZEHV4DRNj1/fFxzJlFNx5C9fRtL/GTVB7D75B6WT62v3xE/GSlwbHAwAug0GLE4a8P5B/q4gs
cffXyMbfXNB5SwmLSvxnOC5PtFSarfCz7B4xGFxUSbXpYCvUOZEh5R69zdF22ZyilpDtej2FaXEa
a5eVgjH+GPRc9u2aLY1XI3knhqSmQmK2Hdq9eeDiGFHb5x+pQ8vP97Mjo/GVb/fPYdmcoxlHe26T
7Fm270Pk0bi0CJkv2virIJu0K20S2eonjgh+rL48D0wRVpXOr/ARqfYK8xwKsnLD8KdKwV+ndIDE
crXRoOnKUtBwD+cPwwYdiRdi0UoyU1ULjgJRime9lUFNanK/QRDGydeczbI6t3X1oCwXw2MgWqDY
oXkqmurOZHTtkIG7DQi74RqqL8pm4OMxR7ZV9jBbRGXzimIhln/lMN6RrPhigqgsMsEUN+byFxQi
ezFTiwZFySqtzzROgpYmg00YhUbhgb6Ja2l7jvLFFFo/MokEpDZSEw8X1bh/ftz7nCzyObWrmaQf
Nt0O3vqk3DMXF443ZL41EZ8rP8AYmRNz1fj5tjCpEUyDXAWpcmBWDrUF0BADpSY86bYFjGcU8Se9
hzMH1V9ttxTJ5SkR8nH56gWJFt7g3ceOPqUJ1y+bLpMzGgg/ymMOsDqaJ/wgjKIroR6dZnqWy++z
/K+tnYt2oUcT8mChihUcGdJyX8YUogcTl0d2nldMZeh6Bhyn46Go3Y0bhycrZ39qER41GbMjrf+W
FMitRbqOin8aRD45Z9Bq9OUDTj20XEOxT2OyxpZdhITYVV0mt0GX18q3vupckWautiN2fJJ6Clxe
/Q+EAnQV4Xzs8+myWEuW3157wckvxZtLGOb/jzXjXK1jv1tjneXAMLmmu9VGWBPdJH3XCvdi18Hd
PADwqrxhYzdu8495p3Xz0hbgRjG6e+BpzYnWFSrFrMUXILN+l/V2cOmyHkLXVDLDjPRoFLSZiZ/b
pFFr7XMPlDW4BHB8pk+JZUJ+03TUCXYNiCLO8r8K/z45bdK5dBUZ4KajYCaN4tOY6WPlZuhsQlNB
mch6xoLWjPA6cQgNsAHgdkl7i/swgvFIF1IZw285BPlpTB2cE1UrtlaV92tzNtUGFFL/HedVAD+p
GMQpQMgUrAqMFfuyH0jutJya9gMqL4NU48cw87On1E+hlIAC7k/+UPm3RtMgHSKFPTtpogntftfE
B1CV9c72mDIUTpKeKMowRg+9+SAmhtLgFam/lTfdrNK1DjplH0UI0L5YjGRqxU3VKFtadsS5J83V
jX4BJGGkUifiJjqHtQo03zZXAqjlqO8G6ziOyVZkGcE0i8YPh4a7qoV4qZ2Pdqzfq/Jj+Q/QS4/L
fymSBDCR8G51CLIOQRFTygWnUFTl4oIET/3VMOFPAQTn/GM9vErn3W1Ifeuj72CZ/VeIOJ3NiI6l
OoWZ+o0JGDd5eljJl10ksU+hOi8emuWfGtQYNpo7DzVYGCGZ9HZldWuhdWgR7pBDCbx2VXOHZ2bg
JjwnxxxKSxWZO1xT03AbwSh57R9BsdQm7x24Gx/d+EDDwDGfTAsBsfc8dmJfJH+eSRKx/emiGrBM
jcPsGEi59XRENwRtk7LwrEh6FvT7B/9l+QH55cxCfSeVOiM6ackAyRD5JgX4sSBa1c47mnaTH76k
GRYQLo46JW2htWhuwDXpEnwXEs3W5Ek+DwWJuxoLu1F8GGjreDo5Z0mZJC9lRyc6QC8QPU78irDQ
eOVZ43gMbTBF5WcIORbzELiyHB3sIsHCVP5hmyQJVieLD5EPzg+cJ76mpQDGTiBlAxhjttzzB/rB
3OdTuGjglh+Kv3QOdObuxKaEW/No5d7yBYxm8ZW5jEPUydf1g8XNUuUIDcENb7XkX/TfIzE6y8dX
kXAgy1+U49ZE/5IRGLlTnI0QMhq63osYYXgLFqVVsvSQeaA8Iv4ZAxpXQy7O8zeeyAPFxXrxwyxe
K+7l90n1lHnVE9XaEUYoJ01z6mV7nNr+gOHge0yTw1g5O56qFhcrfKlHYALVqdYVviDGrt5Lm4Dy
up8HjOn+jp+QX3Y5cQj12pk20x4gVhb9CnA6SK9bfw3Ld93wIWOAm+xyvSwU1/oXDM4zn0jFoUuj
aJ0Y3XWw/wWVQCcjt4MBabk6GcNDyeCDP8dpTZxCQ4XYYUKk4e7kFurQsN73fmgwHT/atNBqvk2d
tlTsj6EADsXtnUS37NkR8N3rlIHLVXNSWbQleY1YdKlChh8BkKL+NT4qzE7C/C2DBzcv1xGdm940
gatU8tC3bYnbCO9r5clhHcQ0PsMmxav3afE7Lovb6JyNSfQx6aorIExrVf4uv51JlJxESF6A9Dy1
uty14WdXNhsLR75DKENd5vuGzK2OfABeFp5PoMR9bNyWr7n8BWKCo709Gctgh1HfMiZIOh6iuawu
XcFTMH8lV6rl51g2F5B+H+wP7fITy8a6zQm8U+k/GiMT9/kZI6vp0PdFIRA001Hzf+aq3i/fhue8
bC78Ibra6aT2NE7JdFXLa83TIAwS9phxyGwYMi1n4PIb6xoAbvPWN9Het5MLX2KuIjyDRKmo166J
aPrslhc2MGeEgSdsRvTef5f1kJrJCPgqelri8Q4zzH6dYwSAm1mLbZo71GhN/L4Iz5Lc2Bsw9Yyx
xqnDu2X3zX6cm18zm1/TtPueEqTANvkyUJTdT0FKJzjTg+7mraiKazr54R7nsENOpRXiJ8FLk3jg
vEmPNGR4rhrpnRiKbRcEjUt8hlHPr1w9WNUdXxZNCmG96PMjmpudvKWlgQ6I9IzAZoZQWe86wtOV
0/SLDNSk9oBGvD2nnPRoK+AP2P+mEZ1hExyTjGU/Wd+Z3T3kQK/LPMMBwfTR7K4EZqxsq6PNDedr
MuFiNn+9i95FDAq4Gsbi0feoMMvorMx2Q9D7bkBD4vndFzKX5Nx5GQdP7mFV4OMn+JQSYj/aGbMy
t75xQ2baLmf6HuR5tbKk4O0urqYeSedsayY+RDTZuvu5DxgwFxsbc2spDfMkaigVYvx2wMRzNL0m
RDdGbYWsCbZSSMYTcQbJ2hyxNEOtPJHofTIInZzplRo2lKQJWpkAjtywmJr50rXihfMY1gvXzKE/
NlN8GFS87Ro8kXK8mIJBvdCHpidfOfTHvTM3/nngHqNTx3isGJ1MmeB8QokXyUctkn9dy9VnOUhr
Gs6I0E5FwnaUd8xIGF1k3nye63Q/j8XJb+dnewYq5UYPS+h6Bd5XihSSCI28AI25mMHvsrs7fDAD
vaWDqU1oWgD+8KxWHy4/9AzXJHTDdTp153nOt5MBBzFo1bPtuLRPuukLT8mPlQSMf9o1RODj6Kqr
cvN7PzZvTa+2BpNiRgkWFiZOiqB6CcL+xSn7c4aE3RCMKjA1rXRkPMbmcOx5lCAJ11VK+K8B5snQ
2a9tVmc/lgRYonqso2rYSfHRQhRF5+S+SckuYBRGh7+n42/nhjsZTW2H7F1A5PSFwdPmu4Hy1yNA
OpxIo+yYM/QRRyDovpcM+O8Yuo8UWH+Dny0uvVBRfmVnmbx5UYSsVRVPUaeObd7dazM9KGVtjM4+
8tix4+BWGqOz6NWl9RHWYf08RDkdgwFjBE9tFzeLnDx79c3kPIs4wDacVpewawoQcSRkqeVdFmUp
D6HlfrdOcBfHxGikGplkxoTQnrgZti02H+FSu5Q8RssdHusWRZ5bH3hcN7j1IG9HtdF+s8cysOq5
tcoY5ZUc1LnK2cPjiu4wTnID9Yq55eKxdeyMcqN1QYu0L+YwEusz/DW28SKgZDmzuUfH0q4TUncU
ZNR1YU7YoafyPI/DFS80dDpRJO/hVANxaPfRtIg3JJQ7DCAD8jabiF731bf1o00s7KmBMev3njzk
xBVh/4eIYsGiZ6wXwNazy3ca1rs2bX6cIQJryqKPGAyArFTkjpQugp8SlS/ZwW5qIcRN7gKGXnlm
NdiPcdhJJHuE/dAVwLqRRWSU2FPw5KZa7ZGa8e56pM8jD8vxVs7J1Qy4OU4u9KZ+K8PxyWuah4I3
xezeOl2/5+N0iF1gkdzTYNMEx2wYXnyksngmrn3mUqLQ2Zq9TdeMcMsBH8MWGvn3re2eQms4qTy9
9N0i1w/Itkea6g3BwXX7TWfSmrVTcYpMh3ROUZ/K0NpPnv0zuR2Iyiz7pjZGzdn11yl2/4UeEUz9
AOAusGxeEyt68ErnrWsZ3AMX3DLCOOjafcqtcZ8mwbOTDOcxYjxmGC+JinYka9+BHaRzQC+xQfXX
Wwz1l3coLuXvYBIZLYuN0cI6tiJUqLDoFOrUeMLhUh9bJS+2Nz2Gnn83O91jm4SvIS3iog5PPbv2
kGY3gbjE4LZD2C/3JhNVbIL9bgZs6MnuFeXZSdLd9rp4TSAHszf7PLNFrp3cDnY8H7EyyejAt0KA
lNuhcR/zv7Js6FiI5Jsxw6ffWN2hoUztbaASfKmAgEw2TuTTYpPF5oWIXwYlOb2frvnBbdPe+wlz
HYK5buGi+ge/WL+kAOxXhgGyxs4dAEINBWLUDEcl9LlWKA6nVDKpcH2N+3xJgGqjH3eKuAYyW8eh
gwdZLskls1/0d9OYNZtIlX+mHP6NaXPBOkrCytjD1vWCiUvY/xkKW8eyh3+O67gbHnaMKXV2nytf
oHJ1FPNnu9WkbSrafHKadzQ7PcCOvdz2Eu2xHHyGOBkZrYbw221HwPoWLsF8jQvBRLFrEm74Xf9W
FI04xw1niNbhsW2is9ZyHzSaxDN3V0Vsrkgh36sWzExLl8xmoZMtcSAY5oQX7NwUHoKDIdtnDnuC
5Ui5D2H2gcYRhHeULnrO1HspmDC0fvURK+yUlWM+zk2OW9GCWOw4cGlo0Jo2uDmrgjU8BZT5SR4+
qbxGVVTXcEd1fU2tykF8N+OsKj7nqWNlBZG1N3Utt3HuPRGUBrjDUCtRZ18WNAQQTh2Uo0lpWiOK
WTZAdNtqIQsv7fexPZelc7W08a+EGRAH5V2cQTtmSDCsm5aMIMW4wlBcPsrpLCN1xvCI/A3dmtoP
5LhvVdthfo28CysbLR2hR3X7HvrhU42kos3LK/qBu7nKmY5rmSCsCsS/WY/vPosQu+7WK2piSDtM
LpLIU79ceOT63WkCl+G4fqAOX/gPd3QKHoUi0JstEY/HQyswxs/zB83ve21ALKpJM1rPg4UVMtE7
i5+4nUC8ktBwEh3mUhuSmB/7ZPbifUAD8lP6nBUBcipe9q8mcb6Snolu0XSPigy8tB9+tSnu61Z2
vL5OTCMetGLAsJIRQVXggiQayQPwl7fqPpR0eGwIKZ2xwf+9XXDt3lyuY3ynUet/khR+khYDryQK
eBUhsYNm3RMdf56gvC3ljxM0r1mh4ZMQKNT39JaLfEejSO/HoREoH6A0esI+Ci0JheDywWWCywdu
tcYJtiUDoDQvGXvRzDTzm801k/Sxey688xvJzx+Djj58rywP3VwzXB2ZaBe0wzw/4GAJX6Ox+skQ
VoZVT4cjexmFpob2D0ULLbwWxA3R3Whsl8RhMmqY+PhPaqFXdYVziYau2Nvs1fA5xCdI6W5np/Qd
JosWL0DjF5nbO9+jLeyWOeG8at8NRK7a4TE3pk0wdS/KHxkfVE+JSYxDqclun1V2KwTb5QBVA+w/
i9onI1TXyOI9gCkOosU+IO3Stjxnz+joSRjtzs36eB9x50O3NW1aYTxpqZZ+QH+I7fkuTeoHkgxe
yJd4SAt99aP8ySLItqsxmsw0QcXU8f0NyEIBz44cSbiCw8l2cSsukQOA27cAu7kHlzMuyw6tLhpB
OmV9Nl7Ad36GfAbaKT7qWV8to/gxoECDNIavZyaczNBIBeOygQEjUw6B38v11dEgbvjbx9LLQhxQ
zJvq3uKHNBJyZRcNiZ88xSx3zVKx2XEaVx9y7qiRYWLdSPEAOnl9WCJI09B88p3xlMbhTjBhPRrU
6fhHby2bk0e4Tp+Tcza6hCiaIdJn59C585+D+JhXl7604yH7WxATdnGu0uSf6+JnqN18Qh5m09DD
d9Va7Jp9TzfbDfDQEGeBIBTxED+PMcV3pZcfjYSWP6gkk9fcPNCZpl8/Mh0iz2OldYRFaMCX4kfg
QwsiODE/vI4C00897KeaJcECm1KFBc16LgRXoLkD+GTO/rosM5p8dk8+VD0w/0QAIK01Z8OmNIHv
BnF78EXnbB0PKTeaMAJ3tLeYI/03igWGOoN3GnAzVkPByKfAT8mV9yD68SMwWkavvoHAfLhrk3bL
+H9nOiSI95oxLGKn3HjtSmQ26ZI/N7sfbd5WaOWQTAnygafsIYb9HS/3yDAT48YJ0pekDK7YMx5L
p+Y3ChwonyOV8VTRWQdb2K5Dbl7OLNP1FBucjUIaG18CgK/BbR+ScgH52shGOA09l9hYIb3oYJhj
8U25hH+MFE52XUcA7ohxTBrmUWt7V7JeQRoSOw2SrcOqnaTTRdjqWlbGs5xolMzRcUz8Q+IXB5QC
z2g8qThskoFJZt1pqiok9HrrAjoO6mDXSlSZeiCRN+nv8nh+SfhF7S45N2rRoWBGSxxaHBPa0tm8
8TauU1VuOluTkTgOb+XMIiEFItP2IbS7rcmNopvjK+Bw+dyjZsAqBAN54XLFMW4UDYwgk/W5WdxZ
dlRsJ8WEzM3th0KYx9SNkBn5xzGLVnY47RrDEEwKHcygeFS49jPKytJ0P02Y+7PaHnH0ZPfLy1nn
Hqk/tKImFJtZgUhx+ZsJsbjBQ0QcdrYHRi9lHOxspYON7ueD7KZ7VLgtqV9Oj2xEnZlJ/Av89KMo
kd5Uozhk3OJw2Np04mnpxWmuCbkNIH8okW7jGD1pnGkG9tBNt+ZQZBT5zbPBjuiQlpDlcqS/v+CX
m9Z2tmHsM6+o6JwY5TzxeY7PWTo9h2nMCHq4qSp4sef+PMKd5JCyzxb3YCmcX480euBM3PUyU650
Sz2mE/al0P0qTIQrnWXcF4659WnjQ15fhWi3dIn/teU4a/onJuawX8NLEAbogMxd2pv7MSIXzasl
DE5PDEjO4+LsD4IhlmJyUs4eRWOpX3VlAJANkISPUf2ZEYc3jNljT0GzZPNcbYfcYPJDgP3LxP+l
kfeXLI2egO+aV/E/0WFa1PY1ZC1mwXwzgtq6rzI6/Aw2qkV6QaJzgQIwZ9TYJP5fOtFTrRfrqlu/
MnQA/ui3dIAAsMGr3s1GufML9VB7LhMoSBKUR+huvP4JPvYbZH+ia4xXR7N+JYjjcuSmN8dPdjOe
nDqzNnmUux+Nx70sVvOd5aBjrK3kPLbFa0ti2zru2QJkgCvelFV4jPymOc95SHuNKchK+8SNmeMS
ZiFWtBUAlVs+ttW6/OMq/GRzu8MrwC8XVgxq8aYtaWR48qvYLc8N0TwszxFQhYmtiljWnjzxTLvg
3Qw2hpmxWNcxaegsYlATyOOCGwsIZHYGioNrIXrvRAn26dmDCfjCpMs8SjbNtkFlCxPJm+2bpE7x
4nHvtc4+RjGMW4p9cw5rqn37mDV0Jlo3P+c8x0LG74wl6R42M53bQcMO4jSw2TK3OlPvzki0LvtQ
AY20TPeemhRZuC0Wa9MHcjtjpinCw+BlhybzX1s44VFBd94Cy7/pF9S0FY83y5rJYDFjNTwV7JZU
+v02QiLs9j3hjCZ07zr95VE8YQOyz4ZjHBHWIHkAEP3U1AU3ExUfYzOKwL6RuNrI3DgMefDbhabP
6GymF05kMGpb7xhX5lUF+tQ2KEyjhpDVsFfnsEfBm+XFTP4MQlVrOJo0wCKZ0t2Nhr8yGMJ9zjqf
wxzKn/cUWYxKkCcwXdHoZ3yx2H0pkAH6n8koOrqGT6gIehwUSFCnCLWMuvY5oKgkkbRD6WqcON53
XYzaTSTTOk9gRPdO+uOjyFtpnMXjQqxQeUjPU4DiAZNTkFG1Kjz94BXGno4LzjzX+FPkc1qZi+PP
u6HxOjIjD3i7KPDz1GYANBcnEZIMFM3p1QS1wZ9Fi0ZMrMvWSouiOnY9ji2rZOW0wVuUlA9TVOzQ
/5ytONmleX2ZfTSa5ezAGVZIMDu7f3ETZOyRMr0Nk+sCiBXbhc9n8leKqeGYomJOF7u0Kttj5xLQ
3tvkP9fmfVykRNEbnD7IZwtuEXuPmehRGQ0GajXeGU4MA2spG7PEfSFUd19b4VXGxX1HHgDMERoA
vQdarGIwthcslI0s+4BMKk1moEc2tE7dY5HKh7Fz/krE54m8t4lkRBZDU8Oh9uc4DJEz9120Ichj
vSR1pU3z3NQhp+bi3AxSUovN8MPt3tuSuaw7MAfFGh7fBHcSpYALjP6esKBzOtvrMhtpKcc3VJOb
IVBvY1aeyzHI9oMivLH7LXsOjmUbt34nbnJezGCjsVguVX3p6Jf6DCzmMlulKRwKGaovNzIOysi3
YVgeyGcHBmJ25DiVNtQCIsIrnw6vQJolkL2BruKOTIgP2BHzDnOQXBU1/7qulsQFb/qTNWp7XWb3
M12qMBefgQvhdMF983ZsrXIZtEXXOI4fuKk/V4J+A21j/LhmcTMZaJK69KiW98jGDE0mYZ7XaxJN
vyVW81dapTczYcH7HkwWy/zBanXusIPN7tK658ISB4BEkPiJFvEx6hYPSQKRJB6sLjXR/rdRY8PS
BxzYgRl2GDUEs96AUHmUjt43fnnx4vmvwFrGVFMwiAi4TxNzFuTuKzu4L/PtwEQ4nJL75bNMmvAy
JvF2am8yJnMLbSWQscdiJqelSx6qeQK3YkLfW+4nRWkCCRiYGqAlxTzZP4RTM+50Uv/lUckqJHa3
YypKMFSX/TiLQJNdMlJAYLIPpKnnOna2Phf9pag3E7GxTcZURK6QLL43Fu0/Ds24oKGNZk+2524S
b6hEtr7CdCyRFdkkXIqZrk2vT0Sc7jAavsIVOZhGhDIBbyMuzboF9InmFZq6c7+8kFOFUZw7WSmM
/TCEv3mjmQPTUUjspzJE9ZCC4uejSZJwr1sLPTGOohy74DD55zEbd6ywf1Ufc/xT2ZSEB3u+QXge
grsVqAd0S7wofWliCVsc2nQrtdDMESbnORHJkwgkeB4Z9lTsJkPW2gd6FBm0TEKmDckk0agCj0Jl
tumwoLG495NdfVYGe5fXiCvqltcO7sKmnFR6gdidYtCX+9kPUegE87yJS/Npaqr7AbzrQLaJC/zS
wnO4pjEKrcCC54MAyyxSgLq+YENEgbd2yE3fENnqHnqHtHdloiBEOflpTtFdayS0vuvKeEwAqyCt
IjOkAv7Pzf0KupYsCaOKNo6vbhVYLAOmcHvraUL7/LRYsnAvDXc6D9dRPaQfSBiQrKJUSFBHrFzL
o/Znw3aXraEFVdc4z2OF7Hn0oQJXbx5hDcQtU98A10AOxNB8QweecZjNMKWOr7nxMkbkUozDlsy3
h4y+E8sEu0Z+TWKkXDXNQ6v4bjR57wXeeqPIDllWfxWT+RSjgEAyzxx8aYIrf2lbDM9xyeCOzfHm
qA66p39pvIleG0IG9qJsCnd8YPvc+lVc5Vu7esedQJ+ZpGG+/EGG1mUefyADrirjJRQtYKS/OdWb
yYlukiAXCu17M424nCgalPErm8geLwP2fffODiDI0oVi/JGs6kmRQu9vS0ayOW+ksinlo4uNkX8p
vYIGyCB6EScYFjPD6zC657qC2hj3wy7Sz9CioPTGyX2VyAcUkcz9a1TJGEHG3n4JVcj03jksnwjK
uVPBKnOhfrrzvNMcfYwfKCp5nEOK7mYEq5Mg41pb6LHXWeMtlHC6BnQzdoUvXnFpXjt0UNTn+Jrd
S5SJhZ3AziR8flRaCjSkfD5uW6OQqD51qv+ZARbPRoBEBPN8CqF8nIOgZn4Ze3sZkddukYiLGL0M
xI7e+J1MjFOkiUvoCVWu1Q1LLQ2E4AAYCSqx++iP3sWtQDuWc1ru7Vl95oYnb7Mk7dsz8Jxxgy6A
s9BrtlJwLlJbGza9Q2Uxv1fK79ec5j9AjD8VE2scsfY1dy1iU0jQ01l8RoR+dariVbaeXlnZRLe9
7eS2ccVdhm1RAoeim0vzevSjtWht+n8R22Sssz3n6aYuml3recbeithkccnZnWp2btRwaeWBebXd
gC1XH0FsfoFJ3Y5xSNBR+JhFQ4AlfVrpot+71bBHIb6Gc8PADked1d9sPC0pED2dNQ92hzBEUCZH
l4BsWj8xT1U1HjW8Q14FJlUDxWw+3zFVX0tSbjVfo0Bpqq3+nS7xvmlIxrH8+CUpxjuXKiDQ5OIs
bvfoUkXRoVsOKoHyT4pz4g9HiYGRVzKD++aE+Zc1vxkSiVtvUVnVO5REq5hwi0TSbIw/Yyf/V43Z
H4aHFWHPBMzW+bIRNm9Bsaw+MjpxRmVXhRjWSzUsGeOUlwwYeufLSxdYZCLxpBXYDCGjltu6iTBh
a0wKHLnbuSiu2pgY1xNCrunmdzkUCug45pHgxpGsn95HYAfExsi+tAVKUnDnn6rkjPfgrN34J3bF
rpOoyHMMWO1AJHXVcq2eLm0zXpvIOLr4YCUEgnXBHJ7N90KNRdZA625z7r9jWTyYbEBJl78OrI5V
4Gf3cW99EY4VrVq2w1LBK8smNPSkC+V8NOq7A7S1+CsodCh6C8col2iUF/Z7HnIoE1gh4Ao7jm2k
bYceEI3Lt1O9+7C8+rRkHzHVkAOOJoNAs3XVmDebcJ15iunTgh9gFm6mxrC1/ZTYEqW3nW3dzNI+
zHPHnkWEiFGRvlHJ6auxZtL8+kcXrd7SB6b1N617XoSVtwwraYY+ZW321/DQNtiHzVUQFC+xxo8H
2IMeAD+L72pi05j/rDomy1LZf0PJC1RXiEVp6r5kLpL2fqH39ZLSFaWiRyRI4p/Rl+NrpxHOfSeQ
HaoEvB0MbIq1YBo69eZXjgl24ZPGhfxrA0JaGWC5rQ3AmuAUv8PBG+zGOTylTJ1HJsuRlzJNCZub
iT8SCqTjG++t8LZdbP3ZTvLnEm94hEp58Uec67WkI7ts8ADmsZcPGxl0dxkxKEKNB8y8JP8Mel8V
6kSIvbUFUdcZS56X+136uDQqdM9+4tCTZz2ZHVfkQYJ6Qbi8PIzJfGTex9wD9H0G7imcubgw+s1I
CAhm919aQCpcygkqtT2AqyN5d6xW68cXw0fYBHu1xN6XCigdFzuZffRZu80Zz7RxtLUi534splfT
DTdIt09L1zTEVWR0LSVFxAfcGuRMUftXTsh5mXMD0CwRsQ+zENZLxSYcO+jYpRveyTJ+nC3vBqpt
n7R09kanesOWwkNz54IqtHqb8P/R/r0wFT9HXB0DeMd4mEGokBJulMhRh46LTdq++4NT7KyuQrnG
KTUMBSqbzBAbK3G/JjkBg4oGmMz5NZiqa8S8d2hJ+TRYK0Fp6Jc6KLi4WN4h64Y9c0uXoSg6LZv8
GzkZL5LY3YIHuvMd7HdoW7ckCIZA+PhzHXwTmLH00iJ1S/nmLcTl0m+HfaLree/Q0sAhonmYw8BV
CIbfJC+ZYyEuceef5dpIu+s+4OAKxwaws35EyvFATOKPK8J1kJY/lpBXikVbFz8Edbw5brCtk/Im
ZRft5Djoo0i6h0wmD9PEhEUO5C9WENBFeAo0Kcl6BCpOlf7eu7iaMpBRg1rUnOMVR8XBx+a2cjvx
TTgQxZZLT2SWqAF7Jv2QOdrK2Vitfob0Q9qKNR5kEX8MHrjMtCGmRfxaoTzYXXM0VemCf5wjOITp
LlroE7rpl/hzMl1hX8HMIaizrZqvVObFqp0mTs3u24yCR808ZBVV5NDm8EtRPJEeJRE/+0X8QkZA
ux6xTIqWBrTZt4hRI/HkMbRZro80U50PrMXbyJRsZgFs4gqFejXEH+5CgMqDETd6Av5TnE1D38f2
+Lws+8TJPmTkPkSBsx28lFMEN50bAkrJZUhb6VvkQA9THL0qqj4Mb/oaUmoEO3008VahUGKYbBIv
ffBNAIsT/QortD9hs/8sabDL8lIJuWEDxYOZ75dCailgakrinY7cD0HGTG3jzEwClij11H4IWZYq
IkMDwcB9NPgg9Dg7IGNPt1iz7RAmGyCZgRarmrONMBtHV/qAyeYccu7aZUu7kBcMAVsAqp4oThO5
P7q6ldMjwuSvuUHDze1zipLmGLTBXzTRzel4OVxS6jrXvIvS6mU01Icovb3TlbzWLidmMO6NaCQ6
rn0t7OLIsFqtPbuyLyPyPyjC+MgnCAeU9vT3VQlasOlQRwa52OSefjKr7kZ99KQg8RklIJN0EeCz
TDwmGfn/TeN021clyBtHjHD/GLApXmHipwOEUpJYdiVOwg3ORNZ1B0Oqh8KLi6tH4z+xkUoSUrm2
YowTkAAxxFpqlcPWWuKGkx6ch07sC/5jHxhRh9mYvNb1sk2WGNN8sqnTvL+nDf1SFwRfhhVrwQzC
PdLXPRDXc2OaX8bo3xtGTbeupY+ibDzAo3z2+FRj3NaLcMch8Kp9o+hnk+5M+GsZmlL6ew8WoT2o
WEDUJvVX5Fdnr02o3+v6qaVFGMwxDPqWoxPtVGL9dr71u1w9lRPdW/9xdB7bjeNaFP0irgWCIEFO
rWxJtpxdNeFyqAZzzl//Nt+oB93VZUskcMM5+1ioAcMGsptt7kU5/NotKP+SYf2oDEFm9VHmpT5Z
acPTk/3qjnjqKMNymUtemWYLE+rHqZ0/QSw0jI7xBlrmV6r8yw7B9fM2IrBhOm85LATpKsfRQ4IR
3HWai2Y91NFY/QeZEEcwxFFoGfJtLa2m3Lu6q4QItBdOGXdX1t5Wh7TyJQ6L3kmueRDszVydGOaP
d4ThkNSYguxNZputupT3zAmBI6/xYgR5I8+78xykl1NNJd91bAhl2r0OLuJFNbyJsH0kl/e4PsB9
IBmNUkq6I4cUIaSOdOttEvCatMMMPkL4W79tP8e++TFO9jv2GBGEB6VK9Jdg1QFZUxxfMqe7AGDE
WUZuDANSBHD0vdFAvV5K99cW1MdJHX8DouJHa/yP3GOpLeYatYoPDpwPbmCOwoLfADRkMlJylG4c
Mmbv1LywVQlebC9/0b2PrNl4T71Ajju0E+wkRJ4BEviN4iAuRtKQy/mmgR9GboaYL7p35uzMeQz7
2wmfFfy7jau6khMseOmZiOUEkGxDKzl47YLiJHkIyvG2RLTSoTQfvRqJVGGnBMKkeUdR+4qF6TGv
pnMyoKXx1MzoGi1yozjgwvlkNbVBg4tELIuoV1RkvbdQg+5ir/uLLh8M/qgQkI4HuSasdP6losoI
oSKsdaPFcrdM8MFm3R+eFVQ4BASyC1hSeDCF6LGkOTfm5x9pgA1wdhviosP0cRo08e7IDTPrJUUI
qwoBEMImzLTfzLnzNCCBMpE97YpWQ/UQ/LFywN1EKjorvgp13siGYLVHOruUjn4ba/mGDCSEvkZF
Gw5BfyZ4sj/6cj7bgfs9w8scPUa8Paarhpdz6lEuJt2bm7LQHLsUEKqZnhiOf5QDURp2hkpsyloW
/FIdirD8rAE7RR6jDR/OPzSfDTjzzTxGrCnY0zHRuDqj/gqW8hFJF+Ai7byuv1WLwvQudWv0zyFp
Fg5LteTa+QHTw2zVddxrPoe7EfnnnRrn4xzZJyQu1V1cg9NYqkdk7z4JasE2XtJba0cPqzRO6uih
bZlEUyhgszkbYRNc5c7ZsQEygYKAqr1YdcH8SOe6aV4FgCGOTuITiHMo+P5sIX94r07ZZN3WFUUL
J6NGSBDMrC4tiKFNQmHcJf5NrvfA8DcopmfRL4/ePAeQ/KAgJMW7wGQMzeLRroLrNEdEUHA4FDJd
qbG4t6kfWEMFL9zxR6zhJLRnfzXSLxGPewavNyyoiH/ii5h8eDAEdLE4mcg1WMdya2PLMOTct/mt
YNhYcEavZ3XYYN6T4/c4mHuF5gx71W5elY1z9uP4yW4Ilm2UFjdL49/LofAzSvwbRBmCA6Pf0oQR
eL1+JTj4XuoFy49OGVCEEGiC2jqapTo5brvXlBS5Fqexy4Hm5ZgnOSolN1clXU6/6lZU7qvb+Z99
Vf+3npE9I8F1ysqK99IhYnKajmQKVm7aAdES0REHRj74QfQ01e5xrBDlmwltlNTPwg2/w7F8aVrz
LaTD9p3nySmDY65GtdFBngKPAO0wNAP5WIPP+gB+UFLnYJPkA48vAyfc8c5AxlaH0QI3xs1jzM9O
FqziWiWMVd2yme76fZnnp0pQPCU9MIC6Da9r26nisNyZWlxEzwp8zaCSto9KCb8svmZumZQQpxjO
AASBJ6HrpyyjUTT2mXeNAyU229iB0dk6co+NERsLc4Ko8P6pCUro+m/8JN2Hlv9viWmjXTOegtp/
jPiGy4m7ArnMi9f593kYvVeY64veQfUFLWQSV0Ya97NKTzJjK4eDQLDhYpZxXP+dYmM1zMhGPHMI
RqzH7XIq0A9rp3/zVfA+cWBQY78OJYVwRkkY1vSrgfU+rDOJofw2y5dVYPnRhiVM/Vj1yWPCdmNJ
vR9ysflzV1kGIak32MKNeJ69eR8zIgPWwW+D+D4QE2Fn+C1RgmCajrjagdoV7N3MOFwWCqU0YuWA
GKbl8VgYR9oFjjdGWCLwqKqbcxuXT3WjH1xvAdzrnNZ82PV1ZBBySHvnIesFsMz1UnT5tdIHtEFg
THP7AjX3khLjBZY82VW8UGjHMd71ifMwjNlLifPwDvAocZ9d/VLI8Lp2Qv407GuPgALhblnp/C3A
hU2cDFxR70Wo70TFRnNM65tP0m4Uhx+wQ0jzCJ87PTz5/A9Akr9Mzep0g+V5V68PUhQZnKSkBIRB
/BCBZFm7kaKZfpZi+u6oe/X6mDf9GwNpUhQAxFRdSWGdXCoqJ4YQPyqxcVzp/OB52WdcsZeJnHM7
jmSDubehQypX97cGSgzK3Z1FeMKAt7HM+p2f1GdL8ztGQbmvCapBa+Xt2AZhiBT+fTg3AULc5jl1
uAsFbYNnQwpwiZ+GLT8gol8aQsEZTH21nfPOEI0xO4f9PHYvNrZVUBzxc8moijOVh6IAeFFVz+j2
QMVaoLMZ1wh9XgvoohH3czddmpaUBFkDK8EeezdD18/a6TXOxq82QTbuuXZx78b+/8uKfzNORe2Q
LZLytrhyvPQ4IKkT+CxK+yoqOvGxr+f7KrPpbPm5Aq5eo4DG2fIyW+NZdP17UI8HP4Zmyg1AVgrf
tZu6p4Ifen2Qnc48Z0vCXbn8Dk62D6RBzlP3H+sPG/P6ub3ImeKyKsChi2vAOfpV+FXXWKtC5IV+
kdNrQEu8w/e1/7/v0nQZdmhlPp3YPEym/ultZ5ep9kPa5FhbTVteY5NGNCfFeMoD73tua8YCI4HF
bn8ekajV1nCl3rxvGwoYdynfEVQc2hWnVnSPnHG4Ikbc6sx4oSwP1TVw4wfXqpHctMBnLUxLO9AU
E4VaN1LvxD/Ivri+uofA1Z9LbIHJacrNos2/PtVs1zogT3o+dpJ2au1+48LaFI5/L5U8yoitaF3u
ZT29tHHAIT3RU86rasK2gktb+zunx3+2VJKGl+ht9m7NrcgxDRbobVxTvixTdN/25WdZ959F01p3
U9QD+bMdyTK6Kx66JUpBbCvWi715iu3yhQUcM4Tx03PFLfVRAUKmv0ZT/hh3+rUHwEKTLlFe8C4N
bv3SFmZNOmv/ywJ1SHz8cSHqzUBpfSgA4ybkZm4F3th92IknQSCtXFAcI7hhjG+Vt9alvgE4h5y8
zKHbd0eSdeLtohQdce76W+kxFK2yZMI9CkLODmN8yBOZBrDbxsU59G1xpDYlcJBipqkeB7RSRLi0
1zklS28SW4xMgPycv3LOLpEDokVV6AymjsmRZrqx+OMrWkf3yakcyeqnov7tlvsYRTLWN3OWHgvS
2pKPIarQDP5mH7AuNijiFzvONmCBvzXSzb4PP7GHohthI1Oq4joI9+Jy9Uwsav0g5btcHt2WtWFV
Ejw5UIuhmYO3Hz03HAjtol8JMz3pBvH+zEnL/pAQRnU/CHlg+/w3RDdGfMZBjFyj6UiZSrAe8iun
25IzeenTbjcsqJkDzpAeaBY0AnBCQNYK9CoC5LoAH6AUVtpRdPneqTiXiqV57BY6GX+K/6tr67Xy
00vtiILpFkIAdg+hmEiUzAAOSphTOMPGQsE0okSfeGeQ3TX2XaIj+C2WPAhmFmPODsIQmkDeYYRK
Me1Iko6wCHBochbnC+69+atQaOesZBVz8CPd2TZEJjhfVitvI28zMQtvvh2Za2w1+k7L/sHAd8LC
5PZ7DS3ITSTUY3LAWQRkSj273ErGDfE5ZO/a079FQHtMSTukSQXbg2+nmjRg+/FWJv2j6xaIBJr5
7Mh63/cz4cpo/dxol3SGrLYSZocztLg2Hfad1hJFFxzeD9m8grF6VpdxjeYt+H8VMjocWJWSL2WT
vuhxZNbvMmFTNY6QPl9IrYSO+v8D1MnFZXTERz2i0FMT59bQusWZWd3VSs2P7GiKY8PwTgqA7TEz
tiyw960kqqcZsZOmALc2XoRRy8z1tGoEohuHwbj1nJYWK/oQcfHoqei+yZ1vtAwIKXoMwkoYcz/W
TXfASroVgWZmDj31ISGgnPzoDqgSpETcx3nnHUxBbCYT93JXgAq7TcLxHxTmAQZgqLAOZdauQIwo
3w8F7QUmnBeHY6915ZvqxBeLE4wkqV3tHIdDgz3qS5xJHxenzZJ+gpeKkOnYlfDmFzAMAbO3Eod7
E+wiSXQttP9dHVVvceM9ZmVzwwvp8v6hE52T7l7l3nPLbzCIijN0Pnq8KinhEL1Ge0QSkT/D2DBy
50xyOwYZQ0NxWjeHnZIHFAfXAOe1GadH6HVPwIRXRWuJPQGbSE5oucF6nNhASAkhKlHmoqlwDCYk
5IT4I+AhIYwj8rx477lytyWDBc/SexG4WyuuX6hWfhgKfjNY5M0vVptcxsB7noIPgYl24wGQBtoP
DrLp/X1uxd9GFGtwRMly2nwh+j9HgFgwW3rXMVG7Ck9u3jHbiDrn7CBnz8PkotIMk9/07tflyaUj
xsJKPIhgl9CQruPwQgxC/yx2lbO2CL6DuvwIHXn1xuUz5y/IlZ3uyFkles4H50u1Fk3BVTE3nFg7
tam6QRE7VKECc22hTpovKNXYzSP+LDsY21rWDfZz6lFoIyWvXpX5lP1Kumx8pjNLsk2c9a/8Pud8
yZ6HrH0nx/VeNzPBN5zFgZ3/QPHmJvbuncacq6G5QRMBZOvnp4SNy5NWqGWaOXAp0eHeSX5v0VYB
k3/WhRizct6D9IDE/Nh4xXnuF1rYtmJIzciTAaHac2d/Oggr09x6Xxbgo9O0JkYV8XQOlvRTdmG3
c4boJfLjU+tNT6GnnnpnPoc9DiwrYBJa1kQgThZRF4FAcOKPD4Wbnqp+IEx0JPZ6KvG6CSkNfO0A
tdCqEpzBLGG0tghwRI20funFNlN1dEoS7+Kofl/FxVPr40eXg/gNl+kYVO5fJ2AbXXX08QgeXuIp
+ZBE5jaSBVo1dq/uGDAGzdXXKMTJIhrdmfQ/u+wfrE7/jCI/pG5zmcuO6Be2+SwIbjW4qI0C83b1
K19QjjWPLut+HlwSgfI0wkJsxGlq9V4WjdyXw8yWPJ+yy4geeqi9F5P0l6WmC53L/LryM41bnZYy
P3ppDGXWSbYrutRK5ItnEWZhDx7h4pzfJnQZ/iKSRv33KvPuBz9RtYls76cMEDKUQEUA9+y90H2s
SNYKNNOnyPFg94Q/Khv/lZKuow3Gt5ySK8iFPsCYSXZZQB8cJ/FvpUeO+OHZq4hlSVEw9pCIUFz7
x25QlyKiWi7UiiE0X2MZ4TxmuVQOT4z2fisntDZpXX0VE3JLmxwh45n0rRkrOjQ2hMRi8km5hpla
JXdjrlPYKQzV3WGde/rlR6y8k+uyfPKVOSIpD9cN5fPIh1jL4aic/r4JQmtL1BLSEQfQZNV84g17
G3ClgPqrINqJ5SghLayuyW0t8BRuAgAXRce1GXTJR5Gpa9bGDoiECqqQVZxdPm6MkGev8fCkzf53
sHQHp4LoZGYa1QjQZmM3Ty7FKpqcFCl5y2Fmgo8y9s1LLKvfPnSveuz+dpV6lDkTpxxA077s5/9/
MK5BWdLN8efS1T8dviZLD6cxGP4Sdniy2/mBi2DLcXJI+QS7PAPQgM79oYSapAA+fzqFvuVjhh8x
7wGDyZ8wJmvOH89lzIoprx9VDiW1ch8WV/3aFozdMO7O3hoTm5e/yP9xOVXlsc8poUn0Otu2ZntW
Nu/GIROboKe9xDgyFfrHkwsApdr9GwiG1jCR9mNJcAcw0puz/icBSss5/ddi3sEPC7ywHqNxlzXj
+xKsyv9mukdPurGn4S3R3WlBlB7lJXqSadMkRJwg6aACyjlKB72MOzknLyANnbuGSSszU0alEepy
Heg1BNzfzA0IJsHLPTAur8qnaeyf1/8A2NYrWi5iCFBcso7cFhyuoV/v+sQ7RkP/sgTmXgfRjp1M
uI06yKVJZFNDxWT4IbtiaVNbH046g3qFMI1kQEXrwhNfBbq5g0G5pYoWGpOLAByDJTOzwbxyV4BJ
VEaj14pRWiMrdOy98opS7WrfEimBeHMV7ix3htGf2MSmuZkdHwxOKOuDxITE/YMEKc8R6qZ5Co4G
braldhyecflqd7oLH7EK0rcOYaQLwuOyxFSMgkSQPPZarHMDdOhxdAbpuLa9RNia3xTpjMPnGSau
BUNu9KqXtoxVftFIWFBJmnipBS8YeW8485uK7DFW6ho7t0rbIOJiU5oNx5B20xbvDmMsDv46RUOz
yHQrSI3L8IabsrqGowzKbdPSyG4tK0d/Umt8uttwmJL+vo49EX/Vssr0iuVwWRykZu6C5zDjQ/zt
jQdFGXfHalsOw8IiMj6tzCoeCgqGNtssG5Puwcw++lUV06+xeleJvoT+VL/B2lXqR0V26n65Iqrm
swzdEO9+NRSaFCAD44+YNWeVMtZtOm1spJrIecdJpqBN0hEXzcj+8pVoL5e7wx4QMJkx0PoeAL62
CMbzhH9MpBlsJvhNbuYZOG3Pb5fEYkI8AD98OhZ2yRNNO+63T2FYO+Efv2igfTEN6hHUViypG7J0
kb6h52ETyRNCVEzG+KGpOJmKtMCbWlhDzX0Keie9g1FBKntaWHCpdtpjMPivjIpg2nqeo+z9YCoq
7ADLo3rpMCwXDLfbALNfk4E5Pcx27JNnXJqCISUSh/RnMFaOpiGQPQJEoBK6Dh7S1OIj8rJIWEyR
YYvBIGtdn9Fn1nVvWrTu+NBU1hRc2JDGPNpDndrLxvX5LVc0bmeFf1rT8mR8zT7L03pT1yTX/8QU
IHcjb2LUGF0nuy7uWtg0Pt/FUOGyaC2OkDTL1qzdPLXwPs8uiIVbleEi+6mg0LNONrO9aqECVyw2
5jnPFNwIE3qYLl1hgrn4J8MQGcfGpOvDdtA+oDK4SKwpcSNM7WRAV1guf2UMfr0hU2AzW4wYWbvl
o2f9SGew3UuDCKQaX+Bd6rlaN8sOJlklCXZ/W/rClZgiZi2Gz6HnfP/oWuVhjGpTi5DV1vABYXWb
xGjJbWYrYng2dUtth4FFlovgV03wxVs8NWUlX73Z7trnxR+CZkJS6E3tA15Yy7yJEsjNkXd4AoZs
INKEKCbZOE7uNnf4qMFx5TYFPCVUpBd954zNgkoTj1bBAe2XQFFGsmDqKvgbY0ReMFlHY/iIQ7xo
3ru8tNEcdHYz18/aBNL/Ul3fdFSShMEh81mEnax0t0iU7d+kYezwPS19S9SC5OYc964sejmzWkZ+
9mOwtPnvdlTlyScFvT3ekK7XYXhPoY6n1ES6ZTk2djKz+CMTAtb2rndDE0CL6xT7zSlOmyLY6zgQ
w8vsOpLWmdNqVs0u9MN8QqfBvDwi8gF1RsrgNyZp/NSPkEt7WpYa6zwTZP54DzxRtClctcaEJXv+
qQiGtz6cVPeUFszOHKotchBJ8usmqQKcNaUiaTG2Brxrd0m05Mzbu4GxWErqo0glmWuOBCqyRbkR
rU5MzhoDYdhF/zdsMwTLYM7qNMqxA7ZseN+ROjrj0yhnd+UqI6bzmZjblsNsGLpWYX36k92Hh5AU
+/UbHwtnSu8Ti9+F9JOqHCBVcYSsTBoQW63l3jodmAo9HOpaSHWybduPSIBzw7kLFlP/5MYTI0YF
4zrkZxmRtPGeno6Tn3TcYgTqIuo5ZHwR5OA8EIUMdjMSQ5M4sW2d2szGJrLz+xpGOSQ9pkZH5hVR
267b7K5m2Jj4Grm1O2OI7SKl2p8uHcPi1olBoyiTQk1IaHMX13Sw4dDpitcqcefimbirdK5PZVvV
DJ/nlTI1K9EyhjFBUTwWTHAAC051r71zh4kWk6/v2z6mpzBQLFfv7NZbvIawBV91cD1LATUS/V7C
IMRSPfzTfaPSaO1L7XjNpaZHrPA5OI30whwrNUhLwmRYxM/2TtkM2zXnQQIqHsjh0B1Y4bF795wh
DNkHW0yK10l0Mukn/FYCqsqURYY0wbpL5+HQ0p5yPS6iVJ17By/cocatuVbWzWOicZPf2Y20XJCX
VdT6+bYzthAoveoZvsuxIhrXnffpHGq3ehi1yWiuh9x1TbWZejFX9bZG2TDOByseg/7fhKVBM6/H
XpbML2KaUOKcncEDRn2zorLJ6nPoaFM2+zZjAHRNG4E959CSTOX+B1tMuPYZDdkYA5r2LVfl19p2
fZdgmAlg0b6Teezbu8X2ioLxfARxZk3GlSYz9a2uwxkO+D7AXlYM6NY8eP4oJMeemRzFwdLxM1MC
VvRSve/AFIJwmohvC6CxfsCYPvnPk1WhdAWfQwnB5sQa+9A52K6K6Kgl8tohfhpIy+GdW1b76GBj
H80HEzqo6xLdWml/kJzthiFgkPgU7xCukNbesfKOEgwECJfncjvIton+i9RoIgYgbVwxzsoNpivG
aEWdS73BwGqsngnMELds4JrSYSnUtBNgvh3bz9Tc2j4rUHqWUlRjtvVqqyxc9I4Zj3hqkb4C2X4Y
SV9FRZHDtg0oCNQhLwn1iYkQrUX1AHQqjndwy1uaBLJmgYYnge1MX1MXNf13Ckd0TUvxqL/gAcRL
ByJfz1HSfua6NMs/3FDhmrvURpPlHxAGsFYHGoVJsmIVjT/yPyH9tjjpccaqvHU8qB8lJ1hRWR9T
WZAgw7QkK2HQBxW2q8ACW23vsxYf9v1gFrfBfGHBdV5qY9wfOyAkZwfGwQfYpcgLmTzfQHHg+a6K
+BYLNxcfuBVmTJBs7Bf5HMnCmfWpDROIGRjV7L4hWnjCeD0dLPyK1aHpu5J4eQq+jqPYHUpdPiKr
jMK/HCQgfAhSzNrg22E/iGlIz/G/prOGDoMnr7i7nD22H43/iw0hZCUGkZWsGZTGWQjjKtNBFb3H
Vd8DUyo8zx/JUvSMGNFjWCppI+y6c4txre6zJn6qwyhevjuvVv5ywHRkK43Jy8ZNvoWxHLGmkGHl
qEd06nE27KjgSiSpIM0lsbNRNPZMCFpAjcSDVyFWht5tEUY3DLm6ozBsv6xTOOUlco5oqLvwvxjB
gJZ3A4ch8DcmZE7ETNwPx31V950Tn0xTuXo4Ug84ltgoyOXdtYjZomy7GgZSdsIc2+qbhMY7/KlF
rcmzTWMzvlsCJh1JwnIconzntFqjmA/qwX8LCyCmf5NYGW4k3HOG+N8q16CFGIuXJRc32J7e/wlG
26QIDQNGqtRe0FDZGeMO4iQjHbVWjJfz8P9WIK9MdP7oYrMsP5LG7mzF/GKd+27i2daErmnKiwg8
1pL2FqUHrhATbPgHy2ckhbPPAYFizCImLBhZE9Lb9EJMLxO8UE7/KizC5IWgp0lXLK3nvkWEa7u1
LneldvPhl3LLxJ+5nRTLd49VCEFfqQOeMyZtxmkvILyj0CG2M7G0gN3mo4s6zVlIQGfik6nJ4phB
F8nDknCw+Y+Fr1B6wCRZljP+XxLX5OBK4f4gR3aLvL/ZdHMaAZ2IlPyiZJX5f2ED5AomOS/6hKTa
iBD7Wo+RkcUki9kOwdbId5I6BwpONfxLBjRBA0NtPqk/i1O3ewfRKOhzYh7tPy47i4aerA4CtigT
jnX1btmajm9jh26KgDoCmQLzp8di6HN6BWmFVTWDywAJti+rPHzgu66zbEPCd8iyypvmvPiXMG0E
PkEpwYxokMJB+rvEk6wYqsyBTW85IcvkrZj5LNFM4gj2Y3J+G7nk93O++N297wDluik4J/iQTI4I
6CGyZrAyo7MILOkJXfrc0d2VlVufbJT18B+VpDjD92rJQd73Xl2tHvVJMRgHB5MXkHairshXL5E3
Y5OQWcdjs+WTGL0v7hdDqLCYc9Vfs8VT2I3CIl2/5USFczwAcEqgo6FaoBtpwctlYPDi0FT/vNYK
sdf29pq6p/KiNGzI8MjhR4r9ebUgxnFQ1ndV3BaZTUFGGeOdJ9A6dXKWKU8k4nWHTSj+6wL11Lfx
Yf+QhaQir/7m4x0HvAzMUNP7yJgFpI3CVwkXgc15F/Y8pZLOYM9vw2vAK08IrrfjRxPpQ1anleMf
ywGH6ZuP7RwDZ935tvN3Tj1BTdbqxIbgOSUyYu5SjBzudoVtdpO04fxoYOpELei0BkE34YwolUi+
j4iE8/2Awccxb0Cf13c+Sog1z1yCTH4baTQX+nZIdkEJc2o2lkuqA6FmjF9aBMPzpSjJ5oIR0YaI
IlF/F0X3BCjEJyfCZs7PE86c1ARn5SVJdJhb5c//Kl+vtAfetCQ4pnGV+KiPzZSk5b0XCk9cvbYB
8rRhtjgmQMbY7ObhXd7mg/WL5VpwAJZRogjPoVspQa+ERETg2E4SNMp3QxmNDjJrh78ekwP0xQfQ
55SAXkSPekvMEBZPEYOq6Qtn/NrahKMniErUcbnMlPYkjvrfBEoM3RP7j6ombjWf82xrmhht4h1f
RJpM7KqyIvgdZN5jlWKpInO4xQNjnlvFVeLodbrSm3/VWMfqcxpAT8xY04dx/oPuNPTfUnfpNIqE
Sni5x8duau+RxN9J/5mLuJ2BuFDlN+oPJ2YIZ4CezPF6hk+5aQMAjgFLEdcZQNPeaQIbp5/US2lP
rwTyLBVy3lkH4z/OHkLSoAgm5icbw5iCynfDVFcvhD1E6ncIVZ2RoGENNOS+8YV4DFrtDxZkSN+Q
114IVTWCqT4SfPhHqTusmhTQL6t9G+w/Y54FVZCmiOpBFHTCWVqKDavl8kQpRhL2nXYzkTDQc70p
jzadPefc2ZEWNUK1TJixfknoWVM+zj37MXJA/IAo9BBxsXEYeL81so9H4OkukPxPS7HgHzGDZ11t
DqVlZ+WjCpOkemqabK4PkYhaaCzlAI+KCk2VoLBndv/XvGparCQT8mfcfCnexPqn5rJNHrBjV4Iq
sKzt+aakl7A8YKrXNqRtkraBQiZDtULYq6yUeWJz4rn/WabrY02Ok09fhb6rGMd6V9rKm6qt6XCA
MNhqrZyscNbVrLu3ouKmwAE5Zoi58z4T0bkzkYww8Ea4Ncn8G1+9lI52g4YyLQ6QFclfWRbdB5sp
LqkzmThV8cUJtOOc3CLCn0qgkNVvEtIxKA4Yo0D4nxjV4API4t+sgUpZEc7gEKdcZFdb5s79zFr4
ihEeHraXUo87qZddqAa9Wx3j3bfDJlq/Vrdk2tk13lWrDiz1oomXvXOmprj1OQzWytAi4JXBlVf7
GQ4SXG4ALzqVTfvYnsgSrN35UanCWQeCDAdbBbVFeGF7atd7fRsx6Hisq4iECi0nvobuvgvxEdAx
Ldu0LInArVTnkKLMoXIymcz+i9w42jsBrNgm7LoHbwx522gD6p+Wmf1hoLH/ylqW2rBkNSsiiQU9
24naDx6y/1u4itx7Gjx7us/r3PtuR/re0rBVoD2JtkBt0Jf3sbg0AEOvvl02XxJjAZOfbBhCXgaJ
m49dMDPjkalFEJWAUJu4/TMy3XpdmObtwAZlJ5rSGqJ7n3RbpIXZk0K8BlMT/84hT7K3spnDvetO
3ckBcw1rKUfFyqL9MWppPIkEio7Igdj6Cuxt5GSLi+JwYaCVOXsK62kXJ0t3rZIWw+3ss9eK6vYd
qJVzUzXqnXCwkw0CKpxJg1WRQKsamFWwXtaZ8D9ryfPDvAwTItGcmAQ9GeuZP6aYF6whCOk1ShEd
CPUZ56hW9AgvCJXdqQ3AYOIO9wmTkENyqbsSX3fAoomDg0jXZU3kNEidQOyzOsb+6fzfcdlThZau
3IJQ3alS01uW2M7+oCY+R0uEnUpPfyPXfx4aWo1I0ceCCtbxOXbyYwgOkcUqTrvytQR8sMqtB9Fc
MQ3/KTOCvDK/OK370L7OCBJ24RFCepsowUPiO+MwPYaMDfsE9AgeDKAVfL2sSdKietREQPe2Ry/p
dzT08yU2LCitAZ54QxIikIBwfopdHGGgWP2I36FqD2pY1pKP0VG4AP2zvV+7XvDzsRwGNNgrDwuc
tc37+aqwqCwxOcXcwUh6D7Qoz2KG9dAE1sGdFWCfcZuE9X9NgTkwJHWDyA/cdenyquLgsCa3y4Sg
MEUinsvEpotGRMJ0IlF66SK569LqyKn+YrNfgQdCjFLHdnvcaUvuyGNbo67Hqy3KW9pM25SXZBb/
4uUryhGYgf0gX3ob2cVO1ulbwf4LFfNM1rGEa+kc3aA4hHyzDOj2pfw1IXpMW2xlydY9Ax1ZoWVc
/nAeb/O4edA9yogaqHdJYspq8BK2f6Qppe3V/YyDHR9d9TGuJTBB7JheEABMzU0JfEtI8ba6y44z
SHrgTyskTjovUKSIP1ySD4vwYBqwDZfvgWSDQ2Ozsq9XcVD1Xcq/Y+TuksY/pWQ0CUkM1LQIXspg
+h20zjdd6155GK+xNxKIKi+2IHpoWQ6cgxdnCs7Ssh9WjabJuEmgw5x1h39Gknze+fikisX7IPP2
T9OSrAxWIpxx7jsf5Rwf1dQdOrjReZ8cULtSabivDhj+cpTvtvkfZ+fR27iypuG/cnHXQwxTMQxm
ZiErUpIly9kbwna7mXPmr5+nejbnGMduoBcX56LRTYpk1VdfeEN+T/xFSrjCeGV6gui981111Rs2
yEeWMi0xUGbAmxU0oNAaGNC90oLhaqb31Zn6U9Eld5nr3Mm/KOG5Tmaj5mNAhE+W4Whu6SjT+XnF
fmNZZq94c24VxI8zVEYCZovg+JE+jlaWoS5KF8CC3V3m5DVWdA9dyk2ZjT9oKG5R8LvpivvZUVdt
NuzDPNr5jJwx1/YdsbT8aT8yjRot48mVaE0ttxd9gKGVa5Hh9wqt+/pZndwj1NZ9pJXvdTkA8hPS
3OJglTyMxV8eQx1nu5DJ1LzNZ1w68ZlO1QyfHzTuBr6ZNvywQP6X2A6lGckjqFUjgUrd4m8hcPyE
IA2zPdpmIgP0OL4WU0rA66/qatyA+DpHcE4NRBlYjSVePFr91Mu3TgBCIg7p/IJ+gcZIOPG9NsIK
MYkfcmAHohlPNPkuqiqu3cxZNZWyEhOW3AAY6blctXG5kUN/A6EO1epOwMheMYfBuc/elOy1EXhf
SFctzYlomX2I2FRSggGtcvCs7tGhS2wab1IYyDTcJdjnpVvHTC/r6wDybWQUKPMDccx/qMO8dhNx
o6EGb0UOsNd22fPW4uINW/d90MGvYNJAZ+9g1elVjZZQZU9eEEebEEcLCdVElfFIH3LRWcrGEEje
FeiYg10rI2cjA8ZI+K6Sn0bTwCg2CSpg01krNCaYSFTJXa1XR4GHjqKKLY2spQzNFY7a9DentjtN
6KYakbVWew3B6HzJTvWKqvi1viI0QphmPcln74DDSUETBCjxliY2Eh1037qqi+hOQ6pcHYmTkAs1
yXxll8p3Ho/VgVwcPVd3Z0fiQt29MwgL1AtAJKdjrllSkXEJzp5aSVsBa1nC99nR593WgfIyBO4y
LiErEfuQN7/zRQz1RL3q8OPV9NLTqJZcBk5IWnVvoAb3TqQ9ztBF+ZFSqYmPPVGXFzvi5SrFPwhq
nsf7XttKgiEvUuqO2DDHA15vI+c2MndgxJpRG/GpkAu+WKMBzkDbBnaAtC2cBq7XEuTw7NsLVUfo
ELNRZofym0xIRsjPWzGA1aWEccxswnxnqruznLcZCksF1aWk5c8V7qyovzG78LZSnUMeoHHPSJ70
YdE7A6NlfzMrRJuRqSsiLDCPdurgLuX/d/rYUwkkjVWuYZ83dC3G0LhKTMp/0BTOiA4R3DWAI2AT
8itDeUCf4NqunI2MaTJmJaWD0hVIVo5wkgHu7j7a9rCqqTYSZ5YKMM+Z3y5T4IIp+1PvkJ0kfMjT
SineZP6QtKhvDXntBZqxreBayndtGEg5xigXDnpx0ewaAkqsbjR6m4vOhAldcagFFWAZPSpBaw7i
LksZ1HTWsW+mtT2jGF3FHZxazVz2kc/pN5Xhtmq7+5iHcdJpJTK+lqJcHDzUZyPbmK5+zJDHFojb
6/Y1TaJlTm4RoYYtHHCuYHc75DWUONtomALLvCPLoivalwh56pthyvd5I67khpuUCXpjSI8uDgMK
ksmy6bC712ZpbCSCIE+aozP4sKvgfXMqj/20G/rCA4f5oOhvPnlzU2scqFCTCho50AWtfvKkGEEx
wPetUgadRGuDRVOPGZ7sQKm4NxkyQRhg6JC6rwIDhEXPh8Uf5sjIh9HM0SJhdcN+XVrmXp4ubdTJ
8T58J9r8Lbh08IC5Yt1MkwkeKdqZk/lU1MFNCp90ppqI+sybbXIUiAJ7Fah7XAM2l7cO/OCJYedW
A5lJOyp+TlV3I0+VEbKAHjeHtpCRvFqJ8EVJ46POJpdq3HRNl5JvJJ9Nrnu88jZOfMuEZ22xOHPR
3ck3zKzlaJjziXx/0+TKS9ziYZuhkd84xSUM3IskDculywhp0eCDoLn48tnlWkbTggiPNvW1jWiG
fLJwdqKrKmUAVWm7FMMNMxlfgAexXVoONXoxA4JZGdKmGiEpVx8gkZ1w/V0nDcRGMOwqKo9KjuKz
Md227QRjKD9WJQqJfqKtE+gqagfFAIodY45ulSLuYzT4iGORJnl3owAoShYpkM8Z7H7VAMGyU3dX
OP0Noj7rIcCKw0GvsxTLChSizGh909qqITU55CVtrpaSPyRCGIxqeZhjTJKL1Jt4/YpFR5h0YaAT
ByACN2KITngSOFHoovfWHpyBRrH8LmHbUx3y1uXlNJA1Uw+5V4Sul5X9beNgzUEapQiEKv3irSTR
rRv7JoqiWxkd5KEpDPdc89ZKQB90Yc5NbyzbofdcMo6esQc9QAAcjof1MglUco+49g7LZNTU56Xo
jPWo+0j6oQGFicE46vtM6poAoWf8v57gxQsKOiCqhL56FfG9Sz/1+ArnWIrq6z/kEYwUxFYyELHD
/JVrT1V+qHp0FIi4TLIW6Yjmoky3Ib35HOtz1j6bHE91Fx27DHgSSwqVQbQlpVJEsrGzDqn7eBdn
yV4Bfl+RsQnjDT92FD2t6xoQU5wWxzJ/7lofUoVN3YvDDrbo6yycnyvHX0/ETTdrViqtHJnuyLhZ
xlJ2GzECjnX85lDIAOfeO9d9QprsGlfVPG3cULmtk/hozRGGRDhp1XaMSB4G31CgUuKSPxr7iSNs
hBcoiRR2EHs4OnmGM3jRIBs5AfNL2r+gDq5Tmd9hTSjTH9Nt9/IjS8JilIwbFNKuAnq5MlCmWXVT
R8OTP7srkPoeRw7ek/prj4JB5/TXhW/s5Lncpukj4ACp+sCU5FbmJah+/KzpoXYDiebUoO6Y36vk
/abykDq8kxDFdWGiBdw/yEBWIuHSt8weuCIyVfIDW617kJGFUalHa+ZDBcsG9mAtz1LoQtid4GRN
hQNE85CF/Wtv6cPGRgalS9NnRSrGsEqZre5kieFkxXpMWmDGNmBBxI6NfGR6CyyGghO7+3WdQFRB
0AlrRwxR0GQrAmTvSoYhyAFRpzt+7pUF/FfVOLakBIwT0eaOfpi9RgbV0ImcN8SCgCQS3aa13Rle
3Ul0PFBv5PNuZPDvCtxV+a8sLbtg3hdgKVEA/rVdIsyekUzdy23NdHjHTBPMkA4xsTZvfY73up0w
03FXMmOfEEfSiDJyv9OVOmuwgBeNy6lmZJB//GYdVO26hwFJ73LZNc6hd4411ZTkSQY1LW381awK
SH2SvDmobJp2sdFQ+9RsHCTG69QSt+Ns7Sr2b6ZiHjJna6c3VqEl1rLgM6fxSqdKy9pkXzNFcqjt
GBnuxh4iEqQ9Mwf0nOb0n4O1G1UnBXECeaK1iBd3PLCdXcs0MGadxiD2LDLGtKNqxax1ybF8VRLy
tST6yTBzLQ9euVrsGCVDvmoLrlGu0ah5EFm7ygQlZmijU24s5fV06giLKqmqYGeyR0GiH5LRPwLW
Zn/nW9fuaZKZWwv6IAO4g40nkpveVag+yaXAoONRhouE3W+rN4VstvntGuV1mf30db9WNA2WM9Yr
gL0wmWmdY4kzS1E171iTktSITYSITdjNe3bMpqEfWgHstn1aJ4QPcoJ1Ho7XUvwgJ+VKlXSrCgGm
3FjJv4f57jIAz69aoAezk9wS3ERtdU/PKlJxxBHYXHCnT0mooE4eX1kMnXOosdIoFokVHMMKhYVj
cZbN9+TfWjqcUUKmxMuXRhkzRwyXFsZv9M6wFZZCMlKPKpRADnO072VcyyJ3y1pmITi+9tLkwzlr
xVHEIF6Ko0xz5THKYBQ6LvKV8k2THc5owkF6ogGzL5KJp7AN1qQ/vUFn8ZwQDlPGu2RxyMflHN+J
wbmmVYdgpo7BofzS6cdA4yXViNj1pciHlTJrB9W90fJoQ0bI8sN0CBnHX0lKM1r41L4bpPxKfS1j
Z9dal1mLVzLrVwiJJSuwrIeHmioCo7AtrpubUHfvMHvhV+vsTY5CXrKMyzqFBwYWsqixmulZFplK
Nt3KS8lNJzMjn5Qlp7cm0ykywCRC5KyydQYSzTVFyrqOB4arPoONNPAyWj61k50Yl0Kaspdq8grw
3eNgiih6FdvcA/A4yvLI1bHZtbKlIcVeARLPs/ZhUsWDMH43leaKt+Km+VaGV22uj/jtEBrdescB
7UWctajeM4StNw7eQFmjPplQol2ioItcS8iMeSFopwkEp8rcZX406++WO19icDh2zeCjOIa6cg7R
R4xEdck4bBkO7eR3YBz6kvgCZ53QG/X42UZDIwUiyAB545MlSmY4q846EoVWU5A9yZ4DxXOouXs1
9g8yIMgQrNqC3mN5Fn6MJwohr5JZhz+v6SSk6AvKBgPDiA1Mly3STrs4mJ4MTNoYGZ0Yh15kAVam
1Kx8F5KEta5XNKaSk+nmwJscaoVxMWTTY6uDB6elMWbzKcz6N5x6N+0ASC+0s73pFuRhwssNZV9x
3rpVtQzn6FFmUwBWkN5ps1/VMbhYWblb0BUWRdRvuiK7wQ74wp9bvC+60W7fHwZ+U8f9wO5cDLda
O3REWBNIC26TFFVD6AEI5SGmMPvvsaSCs0GbmqSUhLvOkoT5schubOYjldDUQyjcLVAbBl3hUY2C
Y9fmb/Sjtlb1/20KnyApyVuyJ9jMzodFRVGqLVl0eiJR/9BH39McBuIRKb7bNOeyrDR0zW0vqedz
pvfaUsbbwunetSA6gkzxDHQKfNe+tYrOa3zwSsinbmJ6EPQWl0amnGRrUSaAaZ9tmdogpTHSVvN9
9J/1KrjGhPvd8RndA8ElqDYPVcgsp20YS6qjcZKdGq0RS5lOQYLFEcXgKMy2s1aAu4MIbLgGZIIK
OfJ479PLXNBCX00Ej6nQsRdLXhgAeY7TXRgtLRzVuKlchVO9+ZWwdagL13bwIGOhrtaPbgEvm87T
QBEYoj8jE5DQEKfOL3/IMnzgvGRUc9bb7hqVO5zW2OdZWqwwalmCD/WahKG/o+QGo6T2UabHRqqf
ACweCB7HcYh/5Ep4QhHjwO02dIqeGV4uLVoIiAr9sKm+TH14yUWI6a1q/pzi5sZhH+eG3m4hf+JV
iGUs/JZDq2aP+QBPU9jbKplOopo4TXDddgXr0E9/vTTAeXutFDsXn1I12gvbvmlia68k/T1gzCMT
2dcBqdxfNfcAYQwTMo4LmQz8OqjR8cRO/qy25R4BpWmNw9M9SoIPFnjBq06fL3QZl4liQH1L9lqN
JSadeZ0augVaKNsfhhHiwJluewpaKd2akHJ3LaLuimxCcVKF8fCutfjFyX4e8R+Zg8Sll1cKkOOT
uncDmDU2cJiFIQTMW/8SlfBZW/KfuALkqiBem4m1pgWrpgSy4vBvgOCem2a6w8CMVUOiao9FfKO4
8G9QvDjWnZQrEeZ7pJjbpvPhTbrKAsrgocjzgz/GT0OPYlHLTMF0uGwR4u1k7Enxd1B8fgUTC5q8
3IRWFd3Liiod9EvAaskq/CiYU5/bbrhDzNcC3N9cy54S9Cl6BJSmsjYCyspcRb0gB8duyWb66xwB
wkKhz+FcLrv8gwLiTamxSCryl36KtyjjoZpbMbx0EdSDir4fLONQE8w6vbEXJbRPRDTLTdD2H4rV
3Edue/At41rQChocdz1R09mpcQOTbgP+cyVXTmEj0mw29tFQJ3s1FNqPwkpu4qhetm6m43Q6nwza
iEMYMJmr1rK2QYn9ORI99t8UrqaZvOZjt7RpdQ69S01oeqFRAn7MEDHR0LUmGzFBG2rSdFzTYTyi
CoJGFfbkU/Q4WrqGj3b+WMVAhQAgvIHd2jcNn9dJYvyB+uzJSZU9nJqHIcDpy1JQZhLNsJFGCigQ
GRcfjJBWR/cjWL5FMNAlwUUEFk7XxldVCBcyKxqfWtHFGliLP2Y3fUzz4TkTluxpICrbMF1G/Dii
OjI/HBPTPmXEOCcqfuQCXDuIhnsLTxQQMHCSwHcsIiADMNygReTNoZkYtoFvQ3qxKp4nqwEqnT0U
Vg2QaGCImas6UNEKH7Y5TLHFdJjOyxhvW+69Jep4W0UzZGnQQYw8LFVWzsL9sEuYIaEDsaaZXg1q
KsDJgumGurL7ea1P5sXWmifZD5NJsQmIloy+P5hIvCp5vwTu5k04lNlushk5zBg50yyiHJYt5rHK
CW0sCxtLac3coWiNznPLVW3ANqmOIFoePKLVuwmEOi0jkT3VXfpg9bjj4k4ADR7gilWjjEL8xJxi
w/+e4tDd1DXClQlHosJMIUDsy4HSAgWGWXoC9pBhsNMg6k2DiDqM344DZ3ZXaMZmsp07t6fz7MJx
1TJ0VWz9xkCXHEzmFo8cOpcZr72hbslDaG0pSoA2JnPp3MKJ6jwwIv5SzysAb0lLyRBusDLHJwiH
Gyb82R3gmY3GUUEzgfuGS4fhW5eTRhXxYbLLs47fTouBQNIL1JBgN8802KlhCoPRns9ZrKcHedxH
w3DCisRegEDf9fwD1zDylVKAJ6ddnEEdW8tzNfDRMIpbd1jLNEt2xOBS7MAvHAJF2YwFHcXRzZB2
DXeD07Mrkq2ajluD1FrekdWHtZVIzg3pdKFMUPlcr6PH4Qf5e2pYx8Act6boH8zOeB0zlPTdDIAw
KUjnBscAJrPks4aLYIarnanU2JZNhJdDJ2S8cALfZjiX+QNQN6nD1ENvuWoE01ZJVGf1POIcc57i
PlwWVrmR/1DL9OcYuaxdrjqei/IEnfj4FJBx+w5pq2OhQkBzKrYobWhl44VYXfWlpBkSjVC3qa6c
RqsPKBk/dLXbbXKEymB7h3vsKNIFnkZPkeZnHIBMZhs4fPQSEAyv1nHT5YDB4vKgTXWwBURZXSgM
4k0WhWRpXXjsjNJr1OgnccmSHeTm4kTWqum1fhumme1pZvPQIvaMeoji2SlGbLodXedB9KH11u2s
Ksg+wO2WSorY3TznfpmiWFgdekVH/r2xcVtkJx/pPq5Du7pWmvBGSoTUTvqMzv82qoZLimQGpoCn
yvRfC52KGFMqEM+++pA4xt2UYvzXjTZlmIYLiNyHsV4gFjNvsccElGOjGgR5/2pUUTgln7nDTh0T
BMpbtZ1vBuGeSSToCJvmj7mSTP8uv9RR99GEw6abESOOhGMsU3ceznKWXAf0swVdhI5PAmm/7q1X
vudz2iE2myDsRcGLR7vySmG8dqwGV0RS/7U5+edqDg9xVN0QlHZa2Zw7Jl2yf2szDwrVNN9gGXCt
6DMjQT3FWDw+caYiJDuiMtvSQdT0m6lt32EqIFRifKhVeGhiZBSNyGDKa6RLUHogbhxCTTjrWyzP
OT4Y3eCscUvbDTFFfJASqMajg4wlDYqtgv301Ewe9I0rWZLJldL309oPatIXHGu1FMb6RKEwhept
qSAzIKj25FgEfE++wLDoJmM0DrvifgogaHPYxwOzxCxJq20jheu7HHyePgTrrA+PiZ6ssrp7zvP0
nV92W1ukIXiQXOtCReq3XTZt9TOOcUKic6CNyQ6961PSGzhOleQZiQZUb8ptY1MpYJKVYqdO4wUe
P3h9HlXg2+tXnuC/o3QrqvUNNBlK0X47zrTZ2MTmgFxbOCnIiyYHOw9JT9r3cmCc20ShJrEzgAhQ
eGOYl7fO2c/VY22091nHWAK4/pMiyIVHxuQaZzZsik2fw2Q0223uAquaOvgMAMOMk2ZpIULywc4h
aRl0JNMax8UStdvFMseQPy1sAvpn0h8Bjbatj+PRVRUkssHnXjB2XIcFohw21UUWY96VZAi7DDFx
DwbGKg/NG2Iro0hb2nFBEEDPqIlwOWhUitjcfgUWCa/GfUtoBU2h5S/GXK6GAaFWqx+x0zDTcmfx
zPqV6mTVzge09QA8AqP5IfR0M4GvrT5FU/xDSUyaGon20ccp0DNF4GtSTfoiKukwKxmnmdzhiR6e
Dd3Y6iVtCs0Z6cSpCeYVyL6GNMo141LG1ms7Vm8MYJ+ini44uMtTFNjWAvquOPRaTodRdpYwGMTz
pnooapgjmtMRDEzwBC3iYlbVvsy6ES6ABnkKloa5Ht7gxHuhSeFDbIkEIixKRREef8gDFLO5jHFI
ShetLLNNO6Vr0Yiemepwb6FycpWIuLryLfSANRvqNmigH7npPDVk0n6XHRlwPgObg2pvVdekwDc1
God0E5RWahIBDpM57FxPL4FmzbJPfdNTaYY9yaawhmHZd911q3cnvehRhIN1Civtjre806Pqfkxt
Ojo9JmWuSreYBmOqao9mA4i4ZZzh2miAgjG0SYfyx9iub6nUNxYM2J5etx/5zAWU9KHWo0uoxLsu
ci8TU60pVFaNQv1XKyaxHQ1TpnqoxJSwwGJT7Ew8lAMiRF6pt2kL1szv7Zu0E0ckbs+5W3uKEu4Y
ph5nbJYk9OMapeYHmEsI/vjF0UdWE+8w60r/5ZIWrfSOThTgu6e4EVtw19d5bqMVVrzOxP/OUp8H
4dD5Uw8cpB/C6u4ipgqLCIJBr1sT8wrr2k+jzRgzZrYrFDgYl8UpgmFFc1/X5s9fa81Jq1WrFzay
4Op5NAzP7RktgILtr6y+wdQw9iH+5S9xF3tZqhwKWwOGMMPr6NKMDkRYrNBZzxeUtqcMmxCQz+Od
hmv6Qh2CH9WItavRpldQznhkVXmwkjxeppPxGmHlfHRoFKL9sA2g7o95AV4EQvqmtrt+3UPvLgIQ
s5auY6+Y5/umcH7mOY27LOlVur4qjC30MQsQLG483A2lMW46zXjI0vRHqSPp3Ao7Z2E7TL/qcAUP
zOKt22CNRwdJ/757YhRwSGx9N03xmaQnPAPr7WAHd8+aP/5ox3KtNSrez/mOsOopA7JLwFUQVCtH
Dqi8wa9psEFsYkg6PnQoZCzCTDPfSntMT3kYQJ4eZna2o6B86IACOGMT4HihQOZwlkLvVpLSgnSG
BPuitMaka67EGneG+nUoJ+NnjHbMvo6q9C5FWeJQwedKliYSdSCTfcJ0o3V8UpEw9cCOJp7vcrzm
Vm0XYEaC0tB7HUk3yTIS07OTFCVQGPA3AgMOlO4D/G8cAQzM9v1b4v4gnSCUEwFxeMZahwE2u/nJ
NMzCm6o5uFNs5AP0SkFiP0QXExWcmFFohTw1SF23eGiLul1oXa88TY0lNjgIBhvBL1mErrXjY1w3
boZmqQXWBJw+PEM0H5hlk+GZ8/QeugPzfA0N1kc6qRvhRi9q5X+MzohkEyUZROpVCOdS07p9QJSG
3vhQMFyIh+aE4mhFNI8nTs8aHYyI8eOwbeHionawtqrklJuqug2s5hUq+3tMixxC6hkn4Ad6fy+O
Mt6QJmx7TXlVXP2uy6DTlY0j9vrcZpcMQt41vy667Zv+gokX8owp1gUpgmGuBW+91Pp7Nki2rckY
oA+QmtIwwhrP1/GxcCMkLunEuuTnC9VE6xWVyRvXgEtelIax4f8wyEvc1xab4mU6dI8gzwBEWfO1
Y9bPMSul7ZPHiW4Z/LcHvYfrq2ebysk3qbBeHIeYaElpKtrxCBmB8UwZNDCx7mdQ3BwIePRaOlYB
TJsdMR3smErTsNTVWMbXo45eVjnAH4p759QKrJFxDUpCytlKZJaX6yoVtpWjKGPlhyCqK9xUbdm/
Myo0W2nNBkhRRzgoA+/5oXUuJ7p9HtIK4wLzqPoBNDtwKSiiaAurUS+sE0j1iVjZM0UfSlJ0QGPq
LtuwNxETCT+evbqxbqMyP/RqtXSQ8godwpFa97dILW6ISrtUlHeZlb9MY3txQ/25hQeFbonmOU1z
pFd5g733zuddDQ6CJn2WjmeB9xNZdG4uRnrmW2fQloKJFz0TsUF4hFllDa9EzZRj6xZPOaiNFgKB
jzvwXAGfKgU/B658qzhYqfHX0dO/shHyNFLjYBf+AzK32zKKiCnpdEoT694OwlPHS1ogyDGjRoMB
GYRu4MnKndqJOytE+JQy5170qrO2lApDa/5B6d4VVYdoTFkxJZ/WTmswGKLFkaTHsVFPELk3WuEc
GGjS/XfUn7GlbEeQYYAkWcIg72j+khPThiw7sXdT34UsEa6gCp4cpfjIFXM+xCLvlklLO8RpdwgN
bITdI+YGK5tZSAUHz6+fbMV8Mqfh3W0Ztms5wtm11H1vadE76jJGdRRitXRcK+7UPNzq07xFCehG
Awh+hR3SeW5RNWHklC9AQJMdOlWJ3qOAZphFN5MJcjEMGnqv01GpBLqeSv0jtYAzDtk2tSAR0nkD
4aT6z2Y9bOjZPhFKT6HSA1zzeXGKfqsglD3hblfgkoig/H4yGcHLKbOpxSrFYLxj3TAdaX3GQiAP
8wE9DoNWKvKMKfMOoGQWXahcZ8KIQXYc3Ecjk96oqw9IgR87Z4Zs3UKHbQrGMFH9gorTfJWPzrOu
W7cl1pYLyANnKe9TTipc3Gw1OLAI7JIm72Rh/+Fu6BTcRxk6YAC6sQ5QmGc5vNgoQem0cF5gQuOJ
UTbPCIbsk6S/y6MIZGm4dyr9zRmbp1y171jCj33GGMv0bZCzCpFhsk///0J1PkE+51K75K6eBnsL
Wc9e2hq6r6NZv/hNDhQgHlQAeyUDFaiSBEblcaoNBc8A5HYcHzHOf//rP//3v9/H/wo+inORTkgh
/yvvsnMR5W3zP/8W//4XdmzyT3c//uffig79jlpAty3+/P31AoeTv6T9RxsM6pzhaO+J+hha5dFl
+Fq12uv3Vze/uLr+96vTkbYosivda6BeYw1HugVxb/FnF9f+fvHZpUc4TKXOCCl+Lq320hXW/s8u
rf790lFjIrWSYkPpQrPZhoWRbw0o6qvvr27/81ux3L9fXdEyFLGTGq3rFMGRnjpdTZrVaFkgcn3m
iRCcvr/RF6/fcv5+o0DxVT+uE90Lmu6UDeYxros/e0OWfLa/rBtkFTt9LEPdM1NSx8ZXdkqKrdL3
v1suvn9YlNanRWkh2xTruqN5Rea/lXq3Cukb0HXZ2jBBfnOPr96N3BB/eYBEYau5ht15qNamSPRi
ZUo4//73f7GpLHnPv1zbMBBT0aHNSJH3DyxGjOU8peiYE9k2399BLpV/ekPG3+/Qq0wt8q7QvDR0
joY270pzOBi2TzO9oDcVbmXUg464+/52X61Y/e+3Y7pAbRwJ2fZCDn5CoZUyvlYqcOoZtkXh7fe3
+eqbfNrRtQYNVI3t0jPUQqhLtGFzwIzpbC//7PqftrVpC6YvRV16lpb8THOk7bAd/M1v1+S7+IdP
Ij7t6jHpHPoY2DuLeNw7WQuqq0EKfzjkVXpV6THorn7D2eGlCghen3lElnCQ/NGTic87vTLoWNvJ
5IGEOSG3jVZ02fzmyb74+OLTVneTtrBMI5rA0SKxUefLuoX1lCarCn86cf6zB/i05dWeGt0wgsmz
2e8YV9TRunWwfP7+6l9sSPFps9toglV6o4yeHUzRphVGdNUbs7Gb3Lb7zdr66haf93xb2fTjusHr
CIqQlJHUmPR7qLjJbz7xVzf4tOX5wnNVq25Pct/SfsRVtEFz2m6vv39FX+w98WmLO4afNK3W9Jij
gWEd3RHPuhkTle+v/tWP/7Szo15DV8Ss+PGtEhztVhTraAqrTd2QoP7ZLT5t7sSJ20oYTefFJYqe
ba9tLUYYWZl431//ixdkftrfsTtm9VBrnWeJCWpfnyoooqFd+f3VtS92mflpB9cIc2G2MrdemDHY
9NcS2BNnIH+HZZHPKxiHYL+ALCXr0o6vlHa+Yj3ATkODNgLqqi9VUIrf/5avnvTThndgE+LfYmWo
rKkXQ0U02yz+LCE0P21zJWicpA/qymPSM64opzDsMqbfbfMvTkVTrr6/nLtIHQu/tyBLt74PQjli
fBcESItBqkMtCExeMbwoBp7qeuK4v/lwX70s+ed/uSfeWLMukq70sDa1F4VAwdUZUKL9s0/xadM7
mg3W1eZMD/LZWZgtsLosz9yr76/+5aL7tOnzxuxjDeUMT8OutpheHbL/jnyLUmrnhDd605788FhM
87KKEK6wdyhDLDOQ0U1QbhvD3JnM/b7/LV9ECPNThOiQdsy6nrM5nqtj4qS73tcupVSI/f76v/bp
P5zP5qf44OiqakyxKDxJ4FQR8cy7qb1Cnq92Tu4kSkxATAuJAVrMQYJDMWR51CvnFEL8DpUa9Kfz
PqEzgI/Zh47QC5ST6qcFjImmnhukIvfXieMbTLuizo3v2plTZzcN89jcI7Wv0rtDVCpD5txlbMjY
US9d7jLlvYumt5jjcQOd2aw2ANAFWMzReENiKbLORVkyFB7Lotyg5xcxEhmQ2O3haai6jfUbemK4
ZLbhKPuSaQBVLMEfAiTxI8i3KAL2O2BhGOCEAGMsuJrVLm9fxlyPAbjO82D6cFxDJLawFJ6q/jWr
EJjAwiwHh/SbN//PiZHxKXC2QIEKYSam1xYmkINYr0S1oj1rlL85XL7Ygsan0Imcdtu4yWR4hktp
jobgRAWlTLgO/NkDfIqHvN+SNlNoeLj2ddm6g8C+pqwa299kJ1/9/k9B0WJXZ8iAal5j6PN0znI1
VmkITuhW7r5/gi82l/EpMKZFgoYLICsvj1B7ghhjjAwf6x61ozIO9Ifv7/LVc8g//0sopFM2GQay
cR4uYkO1bJViAFZYm0P4m7rqqxt8ioawYE0DlYrZC1DAandNbsGF1Usd4ZLvn0C+8X+IEcaneFil
XVcgBQbuXcOnWcW4Ag1dnBQaiBBL33Dq0/f3kSvzn+7zKdjZKJS1jaUyZO617K6uM2xaer20aUwW
IcyhysEPLMcVNIj08TfB/quX9yn+lXFoIJdUTN7gG+nWjAE6IXZy//0DfbHA9E973FdRX+itWvfi
KY+RlxUOYwKssSBT9NqIHsn3t/kiSdI/7XSkO4eA5aR7msDEYewaDJVlcQoL0w0Y/7jm2c3M6vn7
u32xGvRP+z5Makzhcmf0QAQpu7iMcEgfIlB0RWGvnD98pE+bX8nAGDYNTn+dqiCmwTwsPJb1PMK3
FBrmoa7YC5Ry1t8/0lffSf75X7YocDu/NKt69IDNONsoZ3pgo2a81zDZevn+Fl+sM13++V9uETAI
nicNFxWgBMkAksaOfoZx1hz+7PKfYoBpNGh6VcSAsPMjb06SCJxKEiaP31/+qxf0KQI0+WiqWlYM
HrzZuVsExQAqEL7KfG4g89i/SUa+usvn/Z/2ddjpQG4ZoozrImjt57w1QNEnQr18/yBffYZP2x0W
HAxw8DqelLh9THTBhnRoS8y/CSdyZ/9DCNM+7XhdN2o3QxGdKe56NEcErOJe9apMsZ+w21YvEY59
Xt/V0mizWH7/TF/1WLRP+z+tDLP+P87ObDluJNuyv9JW76gG3AE4YNZ1HyIQM4OzKJEvMEqiMM8z
vr4XmHWrUyG12NZmaVmWRYkRgQDcj5+z99qTM43H0s3OSVQTCQnRa0fIDVI8xqAA9u3DODenqkeS
qw3O5BUQGbeJb7/9+S38Xy7reyX9t7u7t2xY4Y0cjlAyxm9cYn9AX4xa46+P+D9/asg37w36b0U5
1VEQthf/+V+7t+L6NXtr/tfyt/7zp37+O//1WCBXzC7/yE9/g9/779f1XtvXn/4DxU7UTnfdWz3d
v0FYbP97ZLD8yf/XH/6Pt/ff8jiVb//6x7eC+nH5bUFU5P/494+WGYOh8239ZySx/P5//3D5jP/6
B+KF1zbiGPnXL/vP33h7bVr+svtPCEMu2XiuYVpkMfG7hrf3n8h/mozMkMkqlyGWuXTTc0bW4b/+
Ydr/tKRjS1e3HTxtlsHa2hTd+4/EP6WjXIZ+pmk4LlD+f/z3J7/96+7+68v4/fBk+UV/ewgU0xPX
EqbixRgMWLa4eNiAxY4z1bWPqJlA8Z6o3dgpyi1KJhLR8qFfu0htDnklbJb1GKiTM5TH2e+TfdxG
X9xSB+EgwnJP3XRXhK7xwVr5/lz8n4eU92dJSQqnglcrSBG+3J7z2conYoUC1BykUBQt0b/YNAw9
RqAzq0PRpeqgcNFCzBi/kjDRbhwNDi9OLmwizFsdhMrIyZKXtKl2TQsVzg/6D2qhXy8ibxJspMkb
tHXbci+22x7OR9DrHc6vaVNbxAijephQLwbfeHy7dRPn/iYxlkThNg82IJ+/puglbVkdetsdPJMk
pyIGZ2p/sMIZ+s9r3PvlMw3LlpbJzWc6l70xHyXerOe4T5mTzluNQLb1HDKgjGYNhLHUXaJjTe1T
0wWfSP10d5o9olpBq1jjkrrvRi3AFgxcjuH0d0iexecg8a8htX6JgyzxrBbtJdYnSL8pWmHmzJ0X
RhkRvFGObSkymIKOw6LvMmp0r37CUhcXGAgmqJCNpd+N3ts8BmKbEmvsZTHqxFHmGJdAa651pZoz
ELcdQDDlzVKmt8OYI3/Hu5BVajx3SrvlQbEPEhnkngS0EowZensLjXWOThns1bx4fkGUSSc6+dZo
nLjH9kHfJacJKCSFK3AyxEv2zmLitO3GUtxghqm0dN7G5Rh6MiDAoDLI4Eiabo+GDCG7VnRkfxbH
TCE9C3vsbyV/9NjJYh3PIt2T/ZMcmmAmeL7qJhyT2TqldXOFIJzuWI26xo2zbWSim9KSst73WU1o
uf5kpGTbakDjiA9QMZ9a1IfcJrs4GNwjiEh3h/Izxn1efu2Qh54Nc3pzUubzaTKPWyLMO2+q2k2Q
GvlTaEF68Wf/pLrU+qAAu9jC/rqnBDh43ZI6DMzLUrYeuzjMIBkA6AR/0ddXqdWau86EbD/V4JrG
OOcipIIpCIBbDVVTMeBOSvrB+PK3dfbfq9nfR7/vp5qL1cF0bSVgryhijfSLasRxBBpXBxNiiLRd
ZxleZRlRyTNT+sEwTqkiPiYf5bYbZrTWof+kRYSHD24BYdWGJSDcWcDbH0xPTuV4PRXPTq/wD6Yo
vo1O/dAGEWyCvt2EU9lssiJ+rGhgbAZIx4iwrA0xvI1XDGHvAZp/iGwSNTSkKX/+lMbPO/b7Bbd0
VydchM1Cdy8brCyQmHlGx6dZ46bnrsvw+d4P9iw9JzTHTYBvKjzY7SlRat8DoMBniSKHLIGM59b5
oPC76Lj99W4M3RDsVxbgRvafn6pkVQyj6WsR+oDqq2EY32WoJBE76Q3rOEBFYTc7vyAGScNpvuoj
4ml0jUHrDIQoLT/h+giPZQg1pSPAl8Xjg7fHAna5o1nSUq4lccjYrHzORXnH2bNzEq2E8Dx8tgsA
YLKTzsp25jMSOUinsTzF5fxsI4jcK8UWAVHT92hkEN7BqvEcG9a3zs+am4XjANNUP5LmEe3nKQcf
j/0b5nO9H7LUX4+ENj7xfHzraq05lg5etd6fVprf+OuksW7Dpu+AjCpAj6fKHIvn72WBalnvg9Oc
WsHTODp3Fj+Gj5d+cVR4FwnIuPWAvx8a9Q+CKSZEyOTxiHKCPbC36rm9KkMgpQ6dspoasmnNZK8i
ZWw6F91mBReu0vwjdBXQYXP5XLStu3H8wt0BBEZb3o/Bvhz7ryD9EIvMD7xUciymKt0UkzUexsiC
y1BjLYshshxNfe49sbhQRGuTtxyIsz7VE+dJ+zbu+2+xgZSZ+43QbZZ6GEEDhYOF40eX0X5gbHUC
Cv+oyrp+9HF1wLTal3V2Rr+j9sLG0BrNIxSVoD/GYfrZD1rjmDVhv5qCeuZmvgVV2PMwV90SNaM/
DSJSHlTQ21JDmN1mQnxKKDs8JTHK2U63KcmgoOOvyEiS2PJ8Wo9bsGa656edQ0ZQvg2rwX9Oh9az
+npXuJ3au0BQpeEehtxtNoiSW/DmA7KrB/Jh+pu2nr+mXPUtxBQCQCGf5iLaQ+P8xrxM+2QrCLEz
OkEtAIvGzQSDsYORY4C04fZ6YBVkjmbcOHprnMBznpOy5XWFiR645VMFvY2snI04a/RmL0gHQiCJ
iHZTx9LfsLYC4Kh8+8Au6Llz/GqWWMjqsVxSHDNjhWdYsb9IezWE3107az4BbrsvKAMIh3WCE6EU
NWaUarytAaTC/sBLy0VzKgteRP85sJpku5jSRK3eQMA38IRopvt1056NorkdDQBaTjIXO1HOXFJE
p60w9DUfPdg4w7g0ZjWua0BWs2GAQtX14U1m7iEEXIkENwKUPevEYymfgiDk2OucSMLYSlanVQ8r
dzWq4Uegi0026bxIptBqYjWRaPYJrp7ZH0cHfEmvBUfMM9ApONYW4KdB0A9UpjH2waPZAzkr2gjA
miFAK/gYmfo0y7BYqvqgSMwir6GFMRPUSK75wFxaA0BhhZ08CO099C5r7UiSMSxf7aq6+pE04aEe
U+INiv7ecGvS8xRgOq0bb0nEM+lzpO1BaNjafdBOb5Z5bfnhTZ6NLUeE/5wifrO7/a72tVlBTUFy
vGMLc9kX/n5iq4Ex8+wjW6TlvC3GmCo4HK1VbYTPNf1QXMlI2SSZFuxRaFmFKndMXXqM8s1tVs6x
VzlQCg3gijIkN1OXL36MivqDtyl+s+A67E8W5wfUG/by87+9Tei0Yz6JViN4ayQbgmNlkJHr5RbR
rXAD3IBc/lrZj0nc+h6gbxeEKId5Jyyjv46eP508/14PiGW/v6gHOMdItfCN7V9LE8upAabgn8YA
17krQFPZOhDAswmowIkOWUyeDTbZG4d8pIPuA2CZyk8CweSXLBCPc1tQctXtG7G+QMZzo3tmrOQj
xjP7fWW5DzES6cOfr957tfTLWzYN9Gtq2VHVxdWrHSJz2whpWYaV5hB1IIDmWYxe3XXNNpMFsQlm
tfcn3d4ybwE0Xp6yilrEzN2dHhSvpMQSsimbfk+s2s37gczmXtzk0l4A86bE1RExNoS7RChC7XE5
PiX2kK17Jz+3dNRI8/3/+h5shji2sgwlnEv5FhRunDU4gaGjk5hcjv6471Jxjv103riDou+ic85Q
xDjgrABhnTo2iVrGGyY4T0upucjSsFFQNmrXRZJYO1W9Bj1ZSzRo5NY3x/AKxOTXP38VvytsKWul
zUqxpIQ4F9WkbYV1M1aSw1I5KCj3vti7U3s2K1Jn1QRIx2S1sxLNawIXZwHxrTz5wCycIL3981tR
vyliOPLqOm0Di5LvslkzkmA1qRQYi+hSHeNN7ZA5vMPMVXnYUUjpnjjkdm1UngbSYBboVXkb1UAL
OO9iCwstL3fT9kFvnG9sm+1j5I6f55QAsVzU8QNBlPeNVV6VxuDviog1wkKZIdq4ObTEtsURDn5H
LYJhl3HOUCUnglwmEpHgRRBz6dWOme5z7tnSHdrXMQzwgleBeZ1ricCjOf9IkwBOi5lvbQP/bheM
Bx1qxrVN0H3utrf4Pgi17aBmjgVm8m7svaKk6RbM/MnBJNM4hWe7JdzqqiBFJWtTmEVZ+W2oWNOb
pLDuGkLNK53oHrdMkD5jJ5fjY03z5WoE1rQ25PQKnvmj2vd92nTxsBIgY1nS5LhvOPbFHZINZSFF
M2vQNdlQJcipbjSaU0aWGU5ze9qwYF8F2JkAJBBlFeXDDxPxZUGuxyoVM2gKDUVdZ2FFJ5m5YYNn
31HJxso2wmaP9c1n1Y03nZg4cdpzu2klzBZnaLnzM+qCNidGC512Cbf/NJdL6lirvJ7YjXOX4OIm
C/GDJVX+5vABQIh/DFpU0MIv+u5+naZBBBZjrQhIXAUxmnIR6Ld60NzVHMxusIyD2exBufauroAv
d8QVhjboQCrbgm0Jo1Gco/41/GMsqBT7lyCJ+wck/3sMyQQOF/Jay6pgU4QhCN8pK47xWFAFMuDf
9GOB27ZNzc0AIfvQYFUj10T/rPW58VwNT00A8/LPz54hfumJWSaNMOEoh54YkJmLb9ku4QgOHe2c
iJY6OQRFQeKI/2Q2ow8IKbsV6QRHqFDatojUmsIaioQR4x8LRxLF4OXcJuN3FXvEnFQvQky7IgaZ
0coGO6q+cHhswPvJfZ485qrtN7peJDxNzYqHurt9s6WxslK/+ZIiUqUTbC443SA7ACSz7oXNoc6N
JannLZb5YrTa/US2UEhLYNUmwv5kaZG7NsCTZan94Gs9c3Or6T1aRyAzuhIGZTU/94l2BXW7PM+N
eIGSVj+o0HhAc72pB7d6UP4QeywEtW7m1/Y89ldjrSxPzdSCoznV60lQptGyceYGaibFWxfOSCtS
/VlTAxDdProSTIe2FZMgFOgHqTWQGHUyTcFIPYRxeeu6hKUSMqqvyYhQa1OHeQ9Svg5ycGuOBGCB
iA4fSCe2s0rmLcr9yEsq7C0mvQ8LYrXnLmdLrEnONcFw41oLptSjnW97Yu6yF40NL8X9d/DbIj60
0Xf6gnBf22K4Ycva0i6D01SZL7ZCmzQlyCfyhmZAFMLGB0lf3eY+2fV5AK+rD8sWq57+eeos/Zmw
P4zzafWp01vrFNF6zBTRvU1WfXIsjpOjNRYfFAnOz9OW5cxt2qbSHcfExm/xz88llsoce2imcMkR
JCbdaUCLajV+C2XGgJpxBsQuB5OV4dxBHN0TdJo+lrPmHHH+TRx8Js+pHP3RnLmBsXVFW52YWFNx
aFEkpwykBcHwicoDk5GaAybKQhf+5OBOL1Eud6Ghg+pIdI4HxbQh0cncBXBpVomeuaeIptQao+G8
q0hz3Zbj+CPI2/jOqMiJjjunBcS9xyXhLyE17krPJORtgjbTPl8NCRgAujtH1ZraOaXovglAxq3s
qdsm8Pq/2rKmnUQqKgLU8rZ1cIOLUPVXUQtEQus1be+PLTP76nNXuPXZsksyaxUkhTIKHmfCYu6r
brleaNPMsNGex2qEpY95aFcP2rSa4VIdRZS7YLYJIpjC59mHRp/204uN9n+lfBt3HRYHz/fd9DRa
8x1BxgZ+ouKDNvdvlxxLZ4l1DBMX5qWZAQ5snDdC0LQoJ8xSkkNNAGifBYamadcvN3ajnitArYMK
obWk2s3EmGztF74NS8eq9gAv1LaeCqCZlOG4K61b6gvcl9IatkMEy0qlTYnNOo62wHWTAW6RRXRo
p3e7Py+gv+nAmLZD2QfOgRvXEZclbaaNfUaHmQQRPMxxG8Ptbj/ncfGlNfEHjRgSlm/BAsJQR5yJ
edjmpluAev7LBHzqzmpaYPZagoUtA17oqgIgUnoH54m0Ob6dPoXSq1npa8D0F2rjnGyQ9A+7ogvJ
6h6p3er8uW/lVyAXVDzGtHdnTHF+p75ogDYOucPaMtLe8aFH3sse1gOhDrvEbwq24tl6hAy7rXIB
HLAdcUFbUPvLObuz0aJ40nEONawkYILApj64dMuk4OcCw5TA7xxFdc6SfCnVdElrTeJiAGOmhSB7
Etnsa3Bs4OePkrCI2zp7y50STFe/ZIvPOVh5jsEHU5vSpwBaTN1BujRC9zbUMqg+mrC9IREI4AiV
Orlh9KgRUbNN+9k/Do1tr30iCG6nnoO1msBaJZ0+7EhwIsOo9ClLQiIwQDPcThxFz6KnJzHMi20X
C/9gt9CPy9q4ac0Axx/YVhB7n4pG+MeJhaCOHgKJs7iQ6WqofWBlzDwglLcn3wBi0y2qxll3DloN
LERPrSsiAVf2nJMeE4qGA2Ovf9RHXe67y4tLj9hkasYp0biUgzthCMcgGrUVfa0Iug1diqB0wH9i
ZGaPbSDwDJCphCAiGrMZGLuk5hM3D0iDPioljaVN+subEXzJdNEVvcqLwz2p2rqoK77pqQjIHEOk
p0iTSksSOActoP2ModQQ4rq16POWfkhggq/vUu0tc4Puo+XnN/sLh2amgFS3iAmtpSL62xG+0+a+
TTv2l2FpjExNvCR3BPoWTygnSVan49y4K5Rk9aYgzG8dQeEo+7zF2ZvPD7qxtPE0P+A+7I7ZSIli
hWGz1WMjg0dWES1WwVUB9vOaNzg0tdimZQYOgHQg94PF513acnFdl7koAwGQeC4H658/iqv7Wleg
SAFT6EVuvm/bzrgKbBYCBrS31lBWzwvDvNUJPQ91Z02i1lW8zEwKm3OJTy593O57jUGiWy/3hrS0
YxUCzHHi6Y54I/HUUwJrbS6AUWLv1LX6x5g68lkG+z8vBr/bFJbprOFI1+QeWabQf/9WhDnC4J/4
KGndZd6kQ8hBK26dUpk8c+5MIje4qYPqyS0HYixkC1G96x8HG/wXyti1ZebayfRDQPm1e4TMDyE9
jHfEFJvHOMOzmLSBtaXD5IK/1z3S6ocb0uTo8uHR/OgY8WtnxrKX1owNaFFa+qXAmQAdBcSYY4TF
CBYODBlVlnNwSTTcti6+Vs5xzXpqQrJpZpLetTxb7OzzPbI2GvllecB39thOVkr4CwSLiA7GoUqi
CbsrzId+pkDurBfg3x6gaPOJ7iyi1tBq13hed6HZmevanfoNGX3VWY5fesr/D4o049eHyKI2o3GN
H5GMsvci7m8PURTSYYZyw0ekbbMehuYMROE50EAlJ33yKE1x1AImRL1mndG33sGiaYZHsxtfEo2N
JzPc6YM76DeLDG+JoTknVsUs7HIWEvZhP0hAVOtRhk/11D+F5I0xYcDLm0QaGI2QFKohyajgBjIb
iAVdO24fbMa05I0N9urPd7T89WTFXWAs+gW6miw1Fyer3tcsUmXhQRQGLW3eMHHBZj48BXSHky+5
T3oHzBfyFJTTrWeIlZlDf7qJedPQGKq95off0oZTZutAktOmAgrcfD/S072rDbBKqJ9TwdmlytJ4
E/gZx+YaavIEbo+DJOgNiCR93hhbm4TtWPjA9BzNw598h/j47v3mGKbh4c+f+jd9XD61zQievFUS
vd67ln+7MRhn5FGRVlAwfPWiK7rqkz3cjHPNc7q0yqfZOpN4NawsCPskQ5RvrmR29l64QMsiVa2i
HocE1W16ez5o8YYww+gDrYD4dUPi5lVKF4JJIzHgFxtSU1d24Pa0nFKr/0QHguAtKz0k6HpXkBGT
AMW2HkV0GLlNc+HouOnGxyCNn4xlis52DrW557QfD+N6SExyHIZ43HRk4RLsiTNZdIfB1b5QqX9g
a/nNXa546JYp8FJyMir9eZ3UAyIFcNEGxDTCW1PRjLsepvquIex0bddDfpOFFlEeQNEWFQiPBJxZ
aaPEKI4yrOUHd/lv5CC8H0e3F/GB4ku/kINkePyFblFAdG6NaZujyRaUVExIivDmZDSutBBJxaCp
x3SsJw5a4oXkznr3vlW+T/oB4JajAmq/7L8f3I2/VkGKtyf0ZZpsMhO/UPwYmjlkuWMyTR584yok
S95NVbVmjv6MdYYm46RD2ciqmkOuWxy6rayCT5NuPf75fbxLT37eqJVDkx4FFJ+b/7m432xY7tZQ
cEqQXfUM45w4IkR/19NQL/RfcosErJElbC2Dm0JepW0CDg4rdsJhHhh+6YYEz9/eD8Yy8mEDxabo
bLu5TDdWMuZU0Ba8EbdCCsnYa6cbT4qTHBiI08hZAb4UymVZWTU0UIJsumr4rGkgtZCJyF0NZaF0
guKkN6phmNDAy81c94Bt6qEXCZAiWhLGEFznGCc8RzolrKqOHm1ePjo+9KuyUO0m9psW1q5lk15M
XFXWSO3Y+7P4SJCxXKlfrqTLyqIWNZlzKchAduNHYcacCGx5fnCeSJMdj5bv1Q3tUtqshWcSOhTJ
/KgPOuGcQ3Hr00rZVE3on3wzqT94AN4HUxdviBLbpQSjvOVOu3wAigjAjE7EwRj3zBwTjzEGwddu
J3knTBuUSEgcIVh2penLZp5Mxb5P6wyGuKQ9RjrgC+X4fRnZ34MqHw40pYI7OYNr00BZxTVBDYqG
E0P91D+Neeavw36s94lm39aspUmXYAuaxN7G/g7po23Q3NznIK/viHAbiFzSriSGF4JcVPgp0jDQ
oF5/NV0988ymbO4ytF5rCexgZ4XAofU0nLw/3/3ur08h3xX5AUJJsUgVLu7+OBqNKa5LsK1QMw/a
bPqn1jCik24ZzbTKStYMNuKlv5I9zJPNTG8w2cPG7pBWbb3RwhHdk2WvGlXeB3nj7siuSzfVXI9r
SZyQK16dPjV37Ou2107ODw47xkEnBFPmjjgypdfv9JhqK4yk7tVJ99yVY3zuExWf3cqAd4ipaeWS
CnvWcYSf3XkV1mZ7HlVzQvQFWSDps5MfZdmp1yeyY5wx9qI6E/e9zSsS8tnctPH8NFPi71QAGDl0
pu+NST6g6CDNSnsb1HCRTcJs03jyPfC4NnEn7XPSbkqIL5vWFkCOGAyfDNE+wUPxyoRMTd0hGnsN
6Y5UAru8U1HpkVT/hJPNPBK9IhmPI3+KcAi5dhJt49AadynVpYwfBMG0PqeDE4cAdDJOtcePWB9F
8iWYv8b10qku6mLrglQFX7n8y5UffO2/KekdHbWnjX6Tdc+81OMVZhm7Jfy8dR/c6yFTHSf/Lgvt
BptptbZyl3SYQQOvARq9bilRovwqIqbs6NAQcWLAS1E3nZCOAW2Dn9yMDxGkbATZ/l1WzDtcyOXh
/QjnZBEMKNEQcegkH1QK7wLpnx/vZQYiDLZc6hl0qD/vtwhkRFJZPlVc6BY7msr9oU7B7I4iP0d7
HdyU8p37btI2fhuP14yE8y3UvGJlnYPIHK94myCQOXWT8lY8o0nMrvLY+fbnJ+w30zzmMzajc04d
Lrqpi32O/MU8bzpulxxejWdr46dgQg1UdQ5Rc1kwrKaI+a8/w5ohM9ff5TxJYwkDvs0ZAf75zSxX
5OKK2ctIAZktUFaEoj9fMaLESVYuwdejTFrAsltMex8susavwymWEn3ZUpcehySZ4ecXIbgzKZJO
EQ2FU46MUwaAeyqN8aqKCC+lIVttwDeaJ1lYgUeSPA8m3V+9J3EwSqfOM/z0ByQ2/yqRgX9VJxy6
MpEeGT+TxBHmpdi3xM67FHEgD3lUr4JdT5lzZU/jd0jX5bYl9pCVtkSIKX3BiGSYvnF/RifUczST
hqpaNWU1rPJ0AFIfdCz/dtnv9JZ5WRTTD+owLjxNE/kedEyOon9o/KS7groUbRXAvdUwyJfBpHwH
f+2Bh57XsZu+2pLBgVvzBiKzDcn52RJtCB0xbYyDPcHn1+2nMcqBKmXlUcwoU6sKGPEQdIepGr7K
Sjf2eXorGat7phWb5zFtN5Kp+JYFzd9YlOmSnNsjZVJwkuFjODeIiBBNgREVT43i7gr9TEH+bcWh
0/R7K2UEk9XBGQ89TfCQ8Boc9dkt1NG7qjbPKDOCK9DCZ3ivkde1SbotKt54CvVw6pB19Ylz7kl7
9pzJTDZ1wnSx6BPWb3yW94F9ZAZZHvro1BMLeA0/EMNA7z9oo56tzTG+6dE8HQq/0c4q4fRQkSa2
wcVonPBU0jeNuJ7rJYd1a6WkvPBQ2Httzs+M/4yTApx1ApK2skVaHfEP6idROWJlSuzcTApAv1A0
HWsW4MAxwfMKK+B7HLKPHt9fV5llZ5RSN/iumYM7F92PsR8B40G1WtNXeJVTEN2Yc/+lVkoeOGKV
K+Nba0fTsY+JU/eZUK5TlWtX6dQUQDtnvq54ERHrdDrTWJsWbR/NAqGAxgdJupmL5ooBcbwf0N4c
uWGa9dA69pow4m9NiSiQ1oHT9hrFgu2Q3FITcpK212FSNtd1H5/s+Yur9UD0IHHE+ovRZuFBpSrb
m624jlSk78VYXw++W99pLpRVEsRynCxXQrbnfFp3pJYfdasIMM2/0X6CE07QMEIuPWbujaPyxq8O
ygn9ozkk3QlXe75lW84Jd9HETRxX8mZ0Y5MROeEbOtEDU1hcG6ourmdRfg1y65oAcziyxG4eEqu6
S+X8qjegZ+HQruIYWigp0gFpH1YDVRU4BpHW23Li8Oe7KByDQ2xROOckhdAlwrOfQGDjE0KXFFvR
LPMIwKirFOmPl7hzv4+MAOBicU5iwVylpuKzym7tBhO80pbZHuIqnTxdEyRAWVqIPqz+eijVveEU
KLPlmG8zKh+mH4NnlS5FXW37h4FRclgZ1qnk8HjKECAguzylg50hAVkwf1WQf9DEkY7xS6dKyWWF
pm0i3WUgc7FWqypopwQb67qsOn8V1wejs7y6MD43Iuu3XaPW9kIPbJBXOXoJhd0Okk0UcVYxM/WE
5nteywaQqON2B0x/IQ9HtZVz+FUUtFyw4n1TcoFya8Fr4RMKGpTc4wU257jRoHsWjMTrUPNcUejk
E1e3RuI/UIZ+z/3xLvSDT2WOon7ubtnIdhpTkWbox03pNwadAxBiMvxsY9lZ+890c5JDmwL2di06
Hi63Pp3aduU3hB1NfAtkt2pEaRdktRjtdhwIJGmYedozi4aN6gzGE5o+sHnE+2lbk1igdOHWd2EP
cN+27qhvV3407Z0mexgUjDecQrB97Zk+MrGL2QAN3H0TE5DehFikRalWkqxifVMEukwtQR+4Hqj+
QbglklzGbJZfZUmClGGtep3Lg2SgqlBM0EgmxaTBc1IWD2PWb7SU9EFC1MMtStblWuqvZds6VEQi
WGlhe3IeI2Ri29xC7tbNyT1nngkhoOzXoJ+oJJd48prUoZoeVyjN5yYrvcaoxoPFdWwNOZKBCzVY
jPrLlM6wJ6t5pVcawUrWQ83N4fnldHLy2llPbrhBvoUukJF0zshgg1NfR4No7bpJXVcqPoIsIyi3
Jq1Hj4MXNI1XRqidMX2xSZVcHLQzpLujcaGXTA4FTWki2tY4AeK1xGAx5AxbZ7Z8zyi1L6xAz1Pm
NiuzTs11C52zsPmvZFIUhcDYYtu+YQhzHZtFt/FjtMSall7HUUoXMpL1uiBKg9CZVxrHJx8YXRfy
azjLNSuL4A2cz/7aVcj1+4Y4DS0D0NwdsobSu8w6Z9MH6XPQq4cZOAkB1V+1UNymGKdZVKO3xP1h
NskdN8mz6/BpfWNbu5T+JLYBY1byk98MxNiSJcewvvo+NG6/alju7DD04h5zkbRdxL3pZ12G+zgr
bI6HfbrJi1KsO/uWAMBXI9bO1cBH7Vwu3Kz1b3bck6PLScYO+H+M9CxBPq6RBiSrXNIPjILkx1AX
XGATJBPkZhWcyTwkUYUs+zVUzNgLw+AmMOJXdy4eIp8EWNUzNW742olaNdZc+X5tgcGNTF6FkmU9
4hHekmt19EfqRcNy0JfP8rsora0z1qeuFeDiIkHw1CDilVHEp7CpzLVev4RzfjW3DHpU6t8m0roP
DAyAtnNK9KpgLA+ITGusBPBmVqxmE0itKlaGoDdeZeRVW7Y2r+mU7NVgfZ0lvwdNLJoFhQjB7Tgi
3UCmzJdpf+rNLk3D3H+eK0w/OsS+VZW3iEcz5n9F9DIa9Fyn6PH9ceUbhNmonLUKY1xKtnXlhzxJ
ubM8ylH/w8WT2KmaK946SIqVSX3g34uqfeThueYmDDaqKdHymN1WCwi5jEy+DC2tb4KqfS2Rrnr1
+IaRBjGYQbWGBenbPCBYQjxd3hat892SeUZbNFSbwOGXS1AyRaznrCZENVjJs1aNfC3ZvY1qk6au
+6rxUBJTvLKo1NYh9phVcmdNnb4q8nTlhPqPpNRI94vS5yzkZcdo3oYJESxuYngEoUa7Pok3fp7c
ST0CClUyqkQtSwrAjNtwDrxxz0gzY/5THMbE5MP44ytoRp5hUXxWdnYCqvNKqnK1iuRnQ2teCXqT
wFcFBWP/PShZsRoxXeesVkAMUBAlfNE4xXZOb76BPR0t4JJ5mrFgBsmDXhqL6/jBTYOHypEmkTWs
8iAZ13Hs1mvqsO96PN5nRP3kUPl72JokE1LTomsmFSe6qnI+ra646vHMOdF3eXlDe6pKaaGepPdd
OtodPn24Zyy32aQy71wWGjeuDlCyghgqKsOL/JhbnObpqkPfRsIo6WamzT6U5Ol6pruWMro1kCpp
TPPXyI+J1Wy9Iis6TGys8FvljuhqigC1AbBqdodiZybBnZ3cglTAW6gRI5HO6UPZaLezlcHurnzS
D60brbMSDx63icMw/xpixl/RM3S9qVabwsGvmtR71Ok4MvowWc8dN5sRV7eaU/+oHW5ZXWYbw+yZ
SwfH3MxiT5u4U2M1PPhJ+1iz4JN3WTIOK9GetLTZ6Q19i1x1wnBGRmuPL87S0l3kfCY+wl0tDEXO
1VqFyJJR1SQf8lx8wQ8nYXUrbADVcCrNhM2l2E5urFY2AUxeDZctcAJ/lZcSXHjPHNsZQdcT6ioC
IOIDHy9Ugb2amCcmPV9WUAXRujE/azWhK7VIvmcjwYr02d+wb5Eg2uOiEo2DhDKAz7X8i9cSTSoB
oFCiLIpU4SJKN/43SWe23CiSheEnygj25VYIJFmW9/2GsMtVkOwkW8LTz6eeq4nurnHZFmSe8688
A3xKL0zSf7yArBKPgTnKzDXWeCt2TOl/5i7DhbhUFKvYRHAJFK1du+GAviIF9XQKR3OKiXshkaUN
/wGD3SxG+pIHPEwjZKErOAsqgw+VKP07s55ul03ttTsgfc/vSTP+VIZwOCcHdPuz+wkIB3Jagrj6
Zshl1b2T5P9hrtinMIuk8KZBx7t0mIrpm2qPgmY3BsBwHRaCzXm4Cc0HMdxQGXmIOkIA3Tas7l0i
WCgCzxrCaPeNAjAZxw3myimeHFozU/le1YCM6VtQG19K8zCaWY4N3rA+U97uYB3UnkKlbwc8SbRk
ys+YNuZw+GhTRAzGSiyho7tdv9FyWXOqdiOOmKm338eaKtmc7vh6zT4Wlb2sK5c/GcdIGXixaT0Y
uOdohJ2BkBbT6I7Ky0nULzKQOSfbbb6oY3YJwLCaeoAVh5yKmmn755XXWkZr25GqE9Ue+XeFV9Ag
7eE83Kz+rMvF2I0ke9AIMN2Lrvd2hUahwDiECpW3u9jI86L4Z7fa4a/q+k8jJN8lTR+GAD9QRTVw
4rvZfTERFol834nH6qmeVRqzSvxW9ALtME1QVFBzy/X1mVo098DA91xONmYa9b0t3JNV1X4IR/Fs
DAbFOjJ47UZMcLx+WJWW72DJ6/3sknpnI6BZ0JyVZbWX3v0ks+dhhIVt15rw7SXfZw5cJ1xoYo3M
cK1XPI9I26J6+tuZ3nxH6PGvtd7WA+9fajoHw+I04xF49whj3RUutg/BI1wiZTJzQ+1T3zzUPKSI
DyleXmskCDyn0gzfMxqqJnf2+FT5DFln34BcLw3ty1OIyIwsKEpQBXNP2NHnF+LC6a3qewmRJpj8
xATbMFVBqsOHuDw4XBJWUYW7kO+NFb1LCyDK0gJ4IB+YdkrU2sDQG8nRpvbMSNZkiShJkv+mtsQv
iidzqD59mzs0WMULHb1x3jdqL5kqdy6t43CW63LIut9MLIiv7fLJnC0dh9sfp+//2a00ErumD2j1
cBm5jcurnJXoPm1KkKEztmZookUTk8Ss6K3dPnRWd7+MOfPLtblCL7ZKSGowE19yonGg7wBSAItb
56tG4pBDFt1YgSL4USoZjUZDXFdG+cNKwZRlPpZ9Z+40VEnsuS5xP+MQZ0tl77p2PsxObZxcGBXZ
H20QdcvID1lpWzvbc7tk0P/IMKzYc+j2xTa0Z2mkOXT56rqpQuvHRinWmUIRlJQYTArkbn/6LM/v
+64PcAYsG2Ig5C+aot/ec9xoxE/S5+oIITyfW8u6WaZguaz6Bw0B5U4NhZazChOT9qyjIKI2TP32
5JbZZWZL3VmrC5D0X7e9o+jWrSq6LWhQGbb1aG52/n+9VEo5i7DfQ49tLq2Kegc8dUfO8xuoGhmc
16bzjFLHzR8jI8g/1qK+MRRghPVfLVqYHyxZ/ql7HnpwewrnTb2bjD9L6nfxajdOYrXuS6Pl71jk
QL1beEvuFeDucNtpj4mdGjsmn+awbN0vm9B9V1rUf9ZE1+MWY0RU4wd/sCGHs3QI0n5Jq8zYDRja
Iq/niWgxtq1p/6HrVLC/u49elmc7W4li5/jdZSTL7oTNiyZYYij88FlMlABrkwOi9855jlGdlCLm
kRV5qwWSONXTrlzQXIYZAdVIl9IdOzRDPKfoZgy/mCvp5WaqjBsQQ06znERxb4TC5mV/qR1fUVLh
f+kCEwGhJxnNsWDI+SWF0iF+3CEaveaOmL1TUKNV3txs5i3pTqJf1mNHWj3OhO859FxUAPWXIviM
1iBWOFLjD3Ik1C0LaQdxzX9FDppZlbIH5eK4pbodUCtJTfhCauz+DSONOqVR7hF2HQ2eN7Myky0M
+EXW12bAZY/fc0z8gHYWarsGNrMT6ZjMMeRe+2H3USmq7SnnQ6sdNA8Z8Q0JL0idUDf0NdbhyD7J
4LKZ5s/kA1H5K+3wFn3oewcbHfR5/r6Z+tfQWOSrUfKLNZHN91e7IIcR0mcTxiP7O2bEu+k5ONYb
/XtTXXz2ZXH03JKq4Ol57dWTdm3F7UhNu7v2kD0+fmRDi9sio0eZHiW2TZykea5eWSY9ueDDMSHk
PV0fDUufaPJmn27Hi9+Y5V766UUt076buH/LgbohbtyZJODdoMsiyaYRY8fOXN1/yt+owO2Keu8u
9rl0V+QWJp27c6cP67xQ8IR6zd3UY2nyfcwpAJPgKS1TzD696hbmTKEPxaXaCiOazbC5qa3MeSNO
7i9dXJxrvpq5QG1+rpqQdz47qmeHBSBqc5adst0DJRIe6gOsBQbXQa/Roku7QswX3InODC+OM+8a
VRsgx+84Wvm07cKna4l2o+0/uKJt7ybq2fWkE71yl+ZGWB9yHNSC3NNxNUU8gWLvbWspWZXFa2b1
uK3prSV2Qkepu/4U5fCQDRu9CEV1GBGE7bYceWCaKxKdLP/OZ/wC4oakm9eNF85NL1NNr04dDCm2
kJAToX4OB2PPWB551/+4aZLrKR+yvSexMN3K4h7CsI1aOZjnfh3vwhfTZjOyFiSXAOHHxemHpO+n
16yFqcts/yzXLZqr0Y9aBcyZ89L2HSb3HCvl0SLRN59KciYkLWr19lyj19uv5vpdUuU3GBTiQOSU
UdXXP0Ul5D7HxSNM0Egx2zeBoxsGF/nUd3zl2eEM0eWhsKeFHgOMAXbxb3Lyae/1im4yMdLF1da7
yekuS88i7qxCUeLMtY+rx1wDfAVZ9mfLw5Vx2KVYu8vWs+1/z/4gb0qRfg1sn6cU2sYhYAp/UA/6
qqZHLkzi5YEkSpeKE4fajZ3nqAOw5QtVdD9d870NDMtNuH0tXfrIZD/uljG7UQgDkkm+wHMePEnb
i73NiAcozc2oeCoCcOL0u7H7s+OWy65y6MdW08CcMx2cRoJI+tQCCPvCUvVKfS4ddVCLGTvIjqUy
I7/t+r86H+9zP5TJZrGR2tbZl0ImmQsXQ13ohXTaR4CzNy9Dfs5jghco9284IHGQZ6CBvuSGsH8d
m0QK9P30JOIF2qR31xni5HT1fZeaPzXe5nHMfsMW6sMZHx2jYvyq4i5nvRr7aPGGfscmNOfLV0sk
C9XU/QpWoK48VxygkyaD7sEW2yOY55QQqPaNqXY90JNC04y417X/0JmKMmgzoDrAbG+XVipgmAjT
43XMpracj3rTcZD5QWymxc8iO28/FNlF+XVkQy9xTz+M2jnXy+xcYOYuG9sFBpny1IVleZOJACVr
dmm0H0bTtndVqg50St41oaAJO8BPYqePRk7RO/NQxfd5KKbrqTPcK6OZj9yS0Lh+oNGSF6fAIRC5
yj54vio70ZvJFt+TpdEP/Wtj6qvvkTqGya1+g7D/la7k6TU588NcI6xp8KMOQ0GwlP/EGfbTV8tu
1i8ppTvcqgbA70yBztZMv0W1XPzaP3Z1/wVSZd05TvmTlvMP+LVxDBvIGeLjNswmJQN200SmZvd3
FeNjlxp9xLRO5SC/+q3+RNXGCiKSYJv+sHguieXMX5baFD7srDu32m6pjQL9pHbhpuzcjUqia06J
8Y88tyUxxulvP3nUm/U2H6lCWGJ0ESwtrv1Rfk1V71/c6VqHaisfi1mzg5fQt/UsvpZr0Iztkxsg
xrFH5Dx4UdEWby6CMr+ut71n8+4KhrYGD8bBDQx4chUgu3wXZSZjN3VkXI17rcWQTF3/TRVvtR83
mr57j+5zzjYaT0h9EDYvZcfdZvVFZMlbswcH0970OlI6yOm1uaiHfQNL+h2bVo7HSi1smCFF9O5A
IYdsSsq6Kh1Xcl4oPbIe58kX56Kt6BjTXGd2Sul8na20QhbTsVQgxrRpNlGWw61iY+o4wTVrVDhe
rGt2Pf+eajtLJ04vcNr7G/iv8QwO3ourAF4N8skqur3j+a+OoJ8vj3JqJmMPFRWUqNXuZeejLV3G
Q3ZN5kI7deuOw63EVLLVHAYoSjCfFzMLS0UVzNrgeTAygeAGqknVX2Gqe74JwZ0a9PvKF58+oTjY
O4ofpmzjxl2UrtnpjXG/aN400zXvfKe/q4xmPBQGCoXWI8dkw/JYVOAULIb+rh+cCz90cLNmwr+x
rP5Xe0WVjKLGO4laP4JyBUrJW4CObvISz7V+iKN3IprFGV8PoWU8cVXcbivkI5acPvAeJ0c+yhxF
c4BEqUEsAc5Ht4fRgHTArY4dTTlmeChkuD6FTnfyTU5iW6913JsgZSsJAvFaSpa7VNz5JXB1kd2v
k1MlwnD7JFcVOGTTFl9O4xZR51ev5VUMNJbDh4hSQaK8LUx8PTYjoBsmMnAv2I9Orvb/TB5dKjSe
RNZW/GA4e9KjM8VXeIpLRN3a+AuYnp/Mtkf/kZ0tbg45Ou3fcaZsqI/Lav4imaGO1QpjB9Vo33JC
xoGrqGTG9yq+rKz9Ff42wJ/gIQK9dq52GXWkVfc82CxE00J9Uj7Gg9VLzmaXVBNN0w9QJ9G3cCUj
wjmf/iJvy++rrr/ZmEZgQOplHwTqxh7n6y8ZhMxt9V3lmn/tdfoMJZNaXzkegbjrEej9TfLw3FlK
vneV98UFQTNcqO5rm6tCDbxiHinKwgbXDVxnihA+gnwNtMcKBNt5L0wUkN6brOYLEhOiMGaniVV/
kUN+SDFomm3JWeABnEzioW+y18r/kzrGLsToBB+O0s2vHSyGLhMEDl7wYkkYUhreGst9UKQbh2kj
DkVhUL1DTkWjEHUpXzx289BG88DfEKz5n3ZVd7Pdi0Nw7WxuBgx5SLcK0gcauLCp/idsZOf0fn9n
Bgh3QwQSr8EDLTw1gmhnicfFeC+dfE28Ovgha9RllmHT3yR/iyYBKmLA+gtj++JZwjqj1OFmooVk
8B2MfOtnT6M31i5u2Z57fA7LnoSe0WLQAbxtffDa6pyq8NmlAHgMbjpnZgTm77ZErRnkW0ZCB/u0
WccBQio1+a9blvFMOBO88mvvjc9teRWOpC6BAiZO/WWhhknYyOhg8KBCQ+crQ1oVt4uf8J7eKHcS
b2jPyb/Ap4wIX/W0fOMYpW6cETkbjeOyol41pqk/uR1xBd3MviwrLKRuIzEBM3LuWnJP4xRHwkB9
8T63RbXvLPG6MrRnlO0SBdRW8dLQJW903Gvl1sWOBi7h9CYqd66p2qx7kFxutXmh+QiP98HkkCEZ
BSZUJWtAqIs2qE704MLca+6BPRY3q/IyZHlYD8gspd+pQRmWIetdZsrUeBVUvqQncPF7Jzcvhm19
yGbqzrnI9K5z/Seh+odqcGZsBn4FK1MY9KdtXG1+nSxGJ2LO4NNMWmjGqWxmK9kh3Jjodi90j7/X
agW1X75cERa3cqXibQ2zpHdgcygZ+lHAgkcyWgvASVyEUz4RZe58Z1kp8Si5t6a/7PWVq0jbq8Rd
66/AmR+mfv2mn7Mn4ImgNhRgO6920jt8YaBRw061Y5HMU/iuDS4A2/4iNJlM5rAyzrD0R6/O3GOL
d9nvtyOpeOHNOgZ/Rlm9WAEFk/r4X7laC3yS+2xSVneiHfOAHPSEHLqPEVucR0JZ2coPJpwTmRlg
zKBGCWRsHjup8QTGHmdTiH/x6GxMnjRAnT1vzS9i2V7Cpb8da18cFpusbZfNlV3urzuaLa4D76cv
PJ+Rdbsr0+xTKyow2WjIUuGVxVhEv60d/OvzGiLY4buDvAM3s7hOAnSyFCq39CDm3mPq5UmlxZIA
dMEweIaNcKhgAadpTEgCWICu98MqyoSYYS7qYTqYBD1hTgq3JO0KrLnu9BZiYHzyqW8MaYEflOHe
AYseJxOMxnW3d3o8VyZC2jFt7udhZXpGo3UjhUa611WvXVv6h7IyXykLMM8z6KxoB/burf11Svss
Wzpct6tButRfm2H/hPXE2EjKCclMn3ml56MD7LRryDTwpsKF8+q+y5U0AQatDk7vVBNAA4V2tDq2
SSejrrZtlpcyELeioMlXBy9NCGkcjAJoC+yBmDme6ZAxCEE/Jgr6enm/OHIKSHwdWGWiQ/sV2zGm
TO8LjQQgxFw+65xVpeJh4ReDL5GhyWz/Blb9RvrQyKXV2qexnB64PCGVc9j0Pg3uvKkjOICsKcEM
JYogmiaXYyGYTm1dTlFlA6la9CZDO3h7V1exbP8FaDwOuXIz1tjpj1eU/W3aEv9BCiKW/eJK6bBz
bq+6HKn1zWI7gOB2Khzutk3DVRgkowPCgBv8aUJkEzmjTT/c+IXN+gENDA4jSpibho5wkbImqzz4
NQjGNP2vijKrCNdvsrbDL/QYbC7pDaayP0Kjm3bAj/9InLgN8escmYFAHi2c21RoD1g+T7623bi7
ZodpiGGPRLZodjovalawAOhWLmKa4wpW8dIIEy6QS57VVULEFfde6T0wcJ01qWO7MbAwwnOAwFDA
A44r+XTNFbf1TbYXnJ4Mm8HWQc1nR6gzgrFyp3ghswAv2XiPdBIU6L8YFu+xaa6UNExlnNXbGlf9
8lowMEiHdKpNNh+dg5TbbCcddRbIlwqPBkP0bptxDTuUlUMe9HFlds6pIj/Ih/aPQPD36FeSYLZ/
ZSEsnjYr2ur0WcL54a/vo629XnW53gdCdlGtV9wCtniSQ3g0gxvJ1U94SbkrczhHNr9jULufpIj+
Iwwphx8fDgHYEmLvzYULsoMvsiPwvPaELdnVBTjrk/83aYZK/Bu2ttjJvDmGeota3vbVdA/+nE3w
5xIkIyXL0WEPpW83tjVj9aqQgkwV/7rxXnnrDpOhuwgCDDeTpvzd/hjygZ5BgOgCvejOaaGN6sr/
TPuhIA7iX0MtwKdanRO+0JexX52bNLO+xyG7GUtImqrV371NqqRfnnR/2YBrroKhgnQuQCGYqiJr
vqpCk05ltnaUD87JXp9qMbwjUPtt+eeoqg8D7NTRK8hmcWwTKgo7MCcbiODqraAjGcXRXfdZIQQ4
2bJrKRPUu+vXcCT9n1kmDp413/qmwIHu/JjOciiA/QbljkhI2myfjvz5vCh/ewdL9URjryiHZxWe
aS8Qo8Kl2eLoMJYxCofzYBqHYpMPrs6NvTBAynN/JVLct+lN2+xpZ5vVoxLZfgLljIi0o96RwoVd
HthIiubhl0vsB+WYg+z3iuHBNrhfyIB2dSHikdzI2LXEQbpqTJblXXsriWsmm9m0VQc1/lDmYAD8
D2dpw2Zia81iMPtnKHwE8cGecsvhlgSxVhYYoQ0nj6DETzLcXtba+JM2VweGGUTSX4ynsBZnjirm
PVm8kX3yUQTDH1zfzWFoL+R1vc9B+FhOwEUGkt5dadnRNqx+lNv8JpzrC1erzgaaKGHYgbogItQB
s+mwN+w/8E8mqEt6ZUVYk/uCgD2vonmoheckhaXYww+c2GJZedQ1niH1wmhZ8SXleRPnm+I9WhwS
9tSpNCqwcJhNbzDiCfXizpu78mDYVFiBhDhhBne/2R9Fvp1R9C+7lk70vfaCR39hjsbHAGa5wB6G
ds3SBNg89XnM14HjtvmIO0dP+Az6o1PnExUa6x/kHqNbondLyy4hAycsgunoDDXehhV9bxkASGUa
x/u0sutyvoQViSb+anFcAz3KK0YIx32DM1JD8bXENKi1v1nr8qUyZxdKooGXS73HTNMeOk0AaIE9
MNLYhy3wbsmEQDG7dJG9aD7AfPvj1W2C2hlIAAXQ3jZH+stpuo8me4ElAuVcHJI15DAf+CCMZChC
1GBj9Ul8YcDzRZznSKqU3bi8MsRITsXAdWqgqR2HilggMqlzH50bKzRTtKV5csrXBSocHMv8Yj8S
o+S+8ngBl6m6CZEWxVrBG8nGeKtl2ifc/rtVc1b3CiqGmKp6l9blvZHab5y/h9Ek0a1s1q/ODkv0
WJu/RwHY8Xhyni8uWljLAOytmuBpttv1kKIYYTMdVkBfD2HB1BYQiYB0iOHdp4mm0dDaeLS64I7R
bIQvqMJkCPVFez2ZgYqJbQlfsXFhUZf9fhuJJLHf+mFG+SRbvtWKnegaKHAeuiW46ZePGndQxHPF
mww6susM7yLSzYgz38hjLczrXwY4PnzalSvirqH/hPJYNA31niA+KqttBIWzKTkOgjUalg30foC5
9hR/uHuHXM0OSsFsrLDjVf9mhm2bMMhhwNsacEOFnEp55RE9Kg+9hZ6y8bhLRgEA5aCEU9SyHPp2
vgs1UbgsWeZeE62DJLsh7ZZS7EzbIMU5l32KxbMGJ6QvfYJRZEtKx4C3ic82m5q/tsjeFzv4W6es
ROYIPdUX7cuAWGaP4vfTg1/QBoCKDETiFfaHU7VeXK4qXkjAgYE30qgN0I/V5E/FEh6cO8umNRdd
U4ULPcorfn+Z0xKKlNOIUGJ3SCgyRpXoNazJekmv4bIoX5Dfil4e5bUkJg04Zua1ZKpp76t8qiP4
MPqQke5XVgvew1ubY2VHnwGtqub0bmz6Dz9DsZGVFqRBh4KNNbBA8MGjeYJ5W3c9AtnEgpXcmXbv
xGQs8l27voy7xT6qBSTRgvdNIYT3/x2VgVx470N6Lzoys/Pc/bsUw3G2S5j1YcDrtL0DtZjR1Hz7
FYDaMjfXW1byKXdlF9eln8zKjBu4TtJIPftGczy2NtQN6W9EYknb3WNNhy5a7i3Wrx0VFcANbPwc
3Uz+rt+fbPQZLGlTJNMJ4PKabpFz8555zBn0AOd3HkIr1LxNt3PH9qGW5e2Yu+tZiRlXbYbGwUaT
1bRiX9Zcq6WCGUPvIo7jPAHuui1qFGs7ALghPZNjdWrM9jrPosQeDyjm8yhUaOPYPBLI/+IWbXQd
lmfEDOmRKJNnbwotopMQyCwk8TV0ZqEolOqeW97c0akgSfmUpAZUrNJu1cBrE7nREEqfWBkQlEcl
GE43lnG7fxdoV/n9g1601vCbm9YXMSwzedHU4GZo61zlnahEmnd650nIYWJ/JaXA7SXXhUnLBkKF
0RpQmCAmiM3Jul/Ty5KSWinzGcOQUQgUDYoABjQdKBWGI86JYd/o7LtChFUL7KLmxA4LXPVh2asd
V3Sv76srkBLASRUBJdhmr/aZT52RdgBaR9OC9UCqFpMpwsXZksiJTHofDFrduMJ4VEOpLk5I+Gqe
sQRacP5I0z8sMjbboFKxSbP0CSc877L7tfkLsK0BMu11+oU+q5VFh5+s8PWDM+tpT01JRAzryBpi
H9HTP1kWcgbJRXrwhnLmTmAMJy2EVAdNQTVHz3sdsBiu5vgcLtl+VOHPNe2QImhjQXCoDXtJULDi
Od466pmrxJAgFXmjwIPa+UaIcGZGnuhlUCHTlQnKqme+HoE87BRMCy+LDm8poIqtSbxscI/utMBI
kCZUkvsQtPPRCHGNEWtYsX6wk6DD9WCxaYlDgYbS/bUcyveR3JgIk4WxL5sMSVDQ3Amy9jI3hNEA
h2bQzQ9UVFOkHZzMbPp11w6Z1RXwdaur9Mhsf716e8xSTZYJ5YC0PmjKsraQumKmp+t4k4YkV5HE
OkZF07/wOG4EcgHltGSUc115iCrUjz9QZ5/ejx57l6pxLzXbfaOyECQQXretCMftsmiU+Qv+DvNQ
9dAAFZtFnpsAKlKMRJ3wayXYkcWSf6Ir56lax/XQ0GsTV6EB0i11npT+xAyTQkTXaS+QudVnIbrP
LEe477G2ApYzAXKRQk1V/AzANc3yKgZ5dJhA400jd0grCvc6L093ChpbzIocs5CqbXlCT+lEq509
rwNIkNhefa8q9gOy2h7HHDe6lbhjR4VXSHp9a9pjXGnuFa8kSA8R0OPgI+eohUvAVi2ZdOtDNff1
vsdierRVy7tj138RWhMIVco/4HAvAQL9CbHexRfdfa/9D9a8f+QNo+SB+IusacNkqDsjluUUA4Bi
DxD9a52bL2OO8HNySMmtavcxkAU0azFcUIvJyMy8nmUHyNfSgE8uYK1lD4cQmfg1TXiK+AXOh8Kb
niS00JFE7+8qdH99z4ryxj335fLTVMWwt6CoWRCw55jg0Iijv/nm1Y1Gh75jtUcRYbnksJj/VDfl
t5Wsv7wU+NFH2YZuTG8PRljFigYaGdx3lXzIZ5CzQBI5awTlR7qiJJ7rmrIC8W2nZF2PIXdZUV3p
2rJ5yAv3Wsve3GGS+Cct0BkXS+j3HHAFukQbNoif40UsN5vowkPmokSixeuul/Wr3oz+NDHcLp74
zQfat/HrjzQtFiACsvtaets+g0YDvxrBPTlG7rkhJEwU2js6zom41hnNI1TlbM3zORuag7HlRCgC
97aFTbIWsSzYgp+kW6JiaufigDqGE4TgpqQrvHviDjDbXz3QM+G69/Y03i8IkPY4kV5HTA0w/iis
jGvINFqJmFOrSEblvfz3BSx3ugObD/ekfq3nXPFtQA4mPgV0J6zEXbyNpIPnuM5iwXC7Bal3dw0h
aKsBoVwQyL3lws7WUiBvGkF5m2nGzsS31vbctoN27spysB7D1DrN9VQeLEjIRFtrmWzee+k75Gma
QpLqK64qf7QcAShbikrLI55W6po99ooB+cNhdVs/Rq2xn4cGNKWj7CJjR2oCYzjVNidprRqPtHNg
It9+z1bLjbEkoaFjZ4NFVDFa/wK/xLbtO5ke/kvZ7ERdRD5fijGau10TPRelRunslWRutkyZH8Gb
QcTKZ7c2nLgisSZaZxs5w9jeEgF7O9pavLTfAlFwjAoovfkvXrLs78q8Co5rvjznoCgHa/P9xFNE
rkhpWCdUopfCSA3GsI3MgX6kqj5FSENyqA+7yy0U9opJftAIGRvN5EVwf2bgZCt9zEkFGrFOGifr
WkuwSRvl1cghlzY52n8dhsS69ntZwfnhX9hdpWM7F2/PKTW1EfvTyJ0oGOI3YNO4sxj+862QhzSt
wEocs076VhHbVsy3LWVSsCyAed3gwSR04uguHidEu2yxQ/ffSx6KKDQf1Ljwbg/hlyxNcqCL7C1s
lI0j2Pyc19lIgr57m0jjv8OlDPoT+A9U0RM7ml8WuepnzN6ApwQ5ZowYb44fPP8X5t+7wT/iG5rI
guXNQORvJ8vC1EhczKwDzoSMj9XMMNSMCkCpyH5L9t+7rWUssCYel5F8nThdkOavZsptzjj7QSD8
qTLV3arJREZgygi9sXOUpgN9mKviS1b1pRHXiXzrg3OQIRcJ7e5Y2ab3vgx5BGSX/nVK/SEKNknP
fnRsZCUGNurdqkzrPrSav/U1qRvUFPm/rqc7hT1BXm3YIP7u0a/dp1FSntKD4JtMBjf+VfrIHWbe
o2dyUW3kYdyN2y2Z6/Ub35lxB9Z3sCxSqLYg+FBQtEzqO/g+eC1kOOe2ZQikV/KtmXwn0iXlpNri
Q2TYGe/8Ae+C9UDlx/BQY0vdW1M6xHkdjLFXj+kOxLA9N1mWIFLtQAYXCz7fefEWZ47I3R2QiU23
wl4wSSwiaYIc1I+W6thun3AozG9MkCQa+Qq3gdfcLhbEdI8g3OkAhaZXAk6ce2OuKSNhW8y089FP
MKcdKWi7rvbDPet3/bYNbuS7afskkcANeWccektWh76YxVteW/uQIoitQEOQGnCO+GFg+QBwxBFP
ffC8lWz103idgfyQLIXOd84mIoWVTfCPuFoH/LyGNRqMuzGs5X3eojeZWy6HZWmzY02e5EM1Oc0+
hZaJs008mZmYLwL/3iHTstqHzW3pIwJPuWNvSwL9EIyyCS+pO8dt1qBwF1a9t+z+yd+s920o70z6
upNZ96QkXt/SEPvzg1mgg1v+VYDYWTiZ58z8G5CCdh5Q820Tukd/sc195eLA4+hSJ0keAdDkpx22
9g0dIHE1j8FHjSq7M2E0jabuk7R2/naN7h/8ccb15zsi1kszAlu5+mkqmKTn8xKCm3aVUTwAwuAU
L3emSgt6LqFsXFpSUsMrnhCC3JrhuOxYSAxSCeeX1XbOJZvMQSsYU0IvIysT5htOr+lYEXDgeItx
QCR9NP7LUaFcx4FWQdNRb3G6rt89AvYL/vj2aMzSjfMCIn9Wxqd0sPxf0UTXncvHsvWtnZUb9a0/
bhWrhRyToMzKk0WwH3NQ2hxYwOa4KOR8CVnFOhGKAxQQy6kDcTUY83kOUJaObD6mJY4L78LRQiSv
Bm8fdG5xoBLCiu2rkp1XL8HcgJAuC7rb/xLVlFtMSeBpUr6zCkG6mdrMVF1+Sz7Sqdu6z2Z+W+ZV
PmT1fDeZRF2hhUGnyvhMdML8zstQKnIzapiZRV4zTq8PVyEHhFdtaj6XIk+Ivbkpxr478/YdPTWp
0+DADbhpKB40DCAlIWt2H06cII2jP+1yvieOl4rF/zF2ZrtxK9m2/ZWLemddNsEOOFUPyr5P9bZe
CNvbZs9gTwa//gym9j21rX1gX8BIWJJlKTPJiBVrzTlmRuRBC6Rda22Pm+iETqrZSlqSBxrwb0ma
cBXEuUCaMFvP0rc60CzG3VxP+Fbo//ryq6sbz1A2uV3z7FOtGnsPqp8WnHNyjGo4oRoZV4E7d99a
FOEsLdZVS4vPuslOrgCXHyf27K2t4nCTtP2Z7l96LDxF8rZv7pWo3GMhEYC79Ba7KK4P2gBoDvmm
XMACIdbIiR/TJFO7aiA6LhyL4qJ/dSYCcujhqWM4MiGiJcWYTcPBUZp99FjXTJiteLgXQkv3Lhym
fW4z5bIa+o2iyDSEARinkqCikdj3VBjdsZ+QMUTjEJ46qA4bv8PxSvF9B8imI8qgSAZ/HQW07X39
rUpzJhpVOl6TwNsV2OxfihQbJQ6AedvDVdOXyXNutWp1iytpMuY9ljkjKh0GfaHq2xMth2iRR+Ux
YhZw59DwuCuwcqbNQIEgnWI7WVN5SHLv20jRtARDjanFT/zl4BNQA36xXCK1JxTB4RgHafJb2+Nq
hASzavQu/TIkLwklFrar2FiAl/zaWDD/uigQK0UTFt1JRHVuJfcEPmFT5GzHrQSAJGzaF1znd93o
0rdLxNX2m/HczQy0MpIo8SjWXc613aQShr/eiAKF7qunaNGT7tXv8+cuk9p3qcX7uE5++L7ZUZBo
iEzzdvisKS6zINunHqyUrnltqmwkIYmRB+yY7zq2CqYk5IoPKg+XGr497gpKYaWQpstHV9Ps+9gZ
6ZGYvELMSPEi9dzi3pvZAt420mhaC48wB7+mMxcnT7YY+4vgGThVf+HdewprGkVG2yF7tGAcG/a5
ZlW/AyLzFSXcUmHIfBNs2E3ofGXKbTxrqvkasdfiDXuNsC+8jmP61Felv7cRoOEu6Jiju94nhvVL
laMpgnM/fRrmv6nS4OgRBN0+zALCHJxJx+rHNyFpZTnVKNp0jBx/aJxv+gn3bjF46Tls+q9xNlEY
K81fdbQ7D0LC0oZpstTc2HxDhLPLNLkfs0F9gohGbHI10QpKUpgNj5Hpo8y302Ynfca3styGQZkf
dZOuvOGCJYtDkIhlb58kjcv7ifHbUQct49Co6WgkhgUTw7nR6LDjdmCvajGrzW3qwGn8lmmpjWiT
2alWzu1C29+XWhzt8h7LSrwHUsgu2cCcmyju7iKDcACz7T5xGI9QxVrQ/1RV7qDmfgqKLN3j65Gb
qmnkGsXbkVM+zzrPjbVJmMOd65b03xnSaMVLbJchUV8sMswHcIJF7WsSTsbRgDYeU9nITBK4HAqO
+2WVriZyrHRaE53m7ZJq8A8WOHNMJcTqROGDbGznqUPWhFirWGtmoQAI+NOBe/VLrjkuoaR01ZxY
4yWUpzzoH8lxB38dcMe23UAsiSjeJqPwVvhj60BBw0Bwq+pc22skaKE2dV1ehaY8Z2pDGLy4zw3e
DlcA6E0AyBe0ZbZxQYM1TPTTODF04K10l1Zao20z7K+F2SFRUXTjiDy50w2JnTz2MO266ZNW0TPn
7Ik+sPzkk8q0idis9Rg0twZZep17DLlw6KIXjPZFan3jumCeS9s/MYVatk2xstPIXTTdqydwlwJu
osvAb3IHGZQkmC764VFI6HVgn53+DxPIxCIx0nwL5R88UExcm98gQbY8ZC+jfOpA9W1yRz1zXNPW
Nqat5cAEZQH5HZ8vwPu1GmbBS1PNxZRx7MKoXA3o3eG5oA4XZ0s1ajtJ8w3mJfYX07+yvdCG8epu
E7ZcbqMxusjj0+rgNp9dHHdnz1Q0ZnO1j5EjzlVwsqhsDUkDdRKYyLWu6zHqEoCCbqQ+a0P86KlZ
bdGOzMhopOYCF0IeOivLybN9y2an1xNwrwEm7m1Lz1wGop0ODqUNtpN+OzJRFqIUePEGLqLQLRIu
MgYuukOnLDK4XAfaIxuVN18HD7wE/c29Z8gnKyDlTe/HgIGjRyddD18dj+MUPLf8yaNCoZM3810a
ZQbbOLeaQ1c25gPRvvqma3E4R+gdOFKzRkmmKLFqxFHZCa1SDAIjp4XlmMDBAQ5we9vqTmdyosnH
SnKbcOumnIzBBjuJxi2NfOogk2FtAdp/UDqvnT7Ctyebvcb7trCSrljUvPELckymRy1W+AmjNW2o
HtHgedSVOCYl+gikqdEZ3R2jCp1QlmGKtFVkeBcSoGYZnVs/V7Z156bBc1TXZ9YhXyDebmIO+RGn
mEXpaAha7cChWUxgHh4PZNdY3n2OTb51KDNCKZCvJiPqKSuRK9Xa2jJAyLWxp8Y5Nlm660np0are
uq/J9FqUaq+cxP3Wowaz6zemg+qPHHf1TKoAx0SpS+3Ubvo+gB8SRfnRSLV+XdWvcZW3p4AkGRKu
AjYahwF/ZqHCIq7VeZAzV16ZLVgpjGQKE+ODm2IIJdwnPsKw8I1PfdsWV72M0m02GvUsx7x2hEQ8
Di5EwmlEs1TRpTzV8cGzplVFwMTXfK5jTGdPLonx1RsYPmn8QLR+2n07Lx+JblTnKhmaVxdxFDxL
ZV/7iAtFa+GCm81DGoeMlgGSLYIoD69amO+1JPtUDFnxNQ7MfZ0Bw9HH8N4oaJqUtg9GnRi3+aDy
axDS3+NukLMbrk4kjMmZ2bgl+v2FhYm2NHZdDJwLJnk0f5j3h4VPsRStAJjJPUfRdEO2AwsBAocS
+0YgMSXUati2hrONiH1b9f6rmnSqSHSXpelt6g7OZBgrg9mbOLsw7++GOW2C/WvZUnkfS0QYq7Zp
2GmrfPjNM/L+FtXiIiRyLM+EQ+P7uvsRdpd2vpFI2pJKrx9H071oPk4SBp0C4MciHV2ap2zfO40M
uUwr1izV8YanVvl2AiRLr84+KSBBsTLHRJyMBE1oENNkiDt6+E1DmEAxWc9oWKw9YjsoI9qobcLc
tC9h389Jk/KVQIMGEwUPmmD8buWsAioRxZGcyL23a21L3jd5WO5zi+uAAJn8wBzuzUNcuedkwgSm
AqfStz6NW0jAoXIudY5/2EJytsxdEZ4ibYSVqoODqXL9ay+yEb0qEtEMhOM25rfcm8o83P6pY701
mdfsmgrPLsPR+zpV4xmpM1Nr6TvXCb+JjYj/mIeorwxY+uSgrFpOI4fclsbJbSZvBe8sXhD+oV9s
5lNrTxRk0nnmrlJQBVWHkvjX16X1NzIt7yIsPmFCLLTmSNyf4VklPZ+EFmW8AHp2ba3a24ZzNCQW
kqMW4ooICJQ6ml6xAaHVrtuIW78wrJmqiH9c6FB+2DNkj/Y+g9gMG9IbWUfTbYfv/xyAaA9jMhlp
nJFGN0WQCYfPQyGe8HD167iro+UouseKNaO24JU6Vovyv4Hz16DOE1PeXnRz2MAh9H6XdvK/Xb6e
S+KRbutQ3ewPl6/TKJHAMZ3fbDzylDZyM5VVR9KLstjBWWaniN6qmwkK0MGn821zPP7Nq+/PMKef
AGmuDbyMjGRhOCaZRx8A5Ngm9cEJBxRvdcriE8KqDlAfQXfWn2c9E8rXY511R3es9de2n15wXKBQ
G8fvuMZfcIb7n3M3+jaapbOZXXZg/SsM1gMgwB1qw+qunUzsaXS3EYbnC3BRUKI0CvBJ615iU35x
Jry1riAkayAqQZBDhbcT+2mJ5g1LOX3xufBr/AP7HqKJgJzHZAA3UPQ/Bs7wK0peWLP0bgqB8Q8l
IAVY15xRCN01ToI7ZIjBlo2rSqlhZwUYVjpUWhN2zKVdkctk+1gBjYqeg0mHjoOYs8CN/pzFn1WI
llZg+VykCc6c1hevXkRMUsqnA3320DNIaycaUbbUvsxvoiSL6a6jPr9DX1bSgsQKr7CUT9gEU1YB
onceQspHkCkweSf9QgOPgXHEPBoTOF5Xe1s3cDI7g6MR4+JA6pwEPGHRuX3W0VIpnsAqjwnj7fII
YVAAMK1w/FXfa80SHMwc3vsF6XOyamq6M5E/fOpsQp6IFqFfX/orPXaecHsjGYL0Es9BpU2TL9JG
het2rubDsDwibD1iCnvIDfIbmpAgXPBwn2wPB9C8slBtt5CqUA22VIMe633nIeREElQDwNu7KX57
Z6QPn3igKsz8a2nq1/lAnZqdB74HfVEg3JFLocfUrjn7ySyuSe0pxj7D1p6cL3oN0Sfsy8vgEmRc
Fy9Crz7HGo67cYAibKHyD7shXpg2P9fExYNst7yY0DkmTsINLgboNcUCzuxjMxpo50wEuqNxrvJ8
RNkZ5WtOomPn8tI6agORvVzjTULGCMl1FBABertigNzRpx1IKMCvAalH5lG9YcCKmpr4GvaY1rvI
5Nmuy3yTd0RE0Xpc5S1K5a7id/N8OT1wFJsePIEfV2VJsgfNjDYyeiqAhm/LEpVWqenBoTJ5P0e6
T2t0F5KM72CE42hCFYrTzRT2/gGfqXY2TZzZYpC70vHzUxhM+alP7pPSdPdc9PqhlRYACMOiTnVS
Ls92pKdRxDRfsihl6mKb5s42zPDsR1z2qSg/JQaYh0HSCu3sxbyM+mxSQEEd3lWO35lEclWKWfsF
qHW22lHmDZjkEv9Scpy8RL37KBs0AIFykF3Pago9dRi5Zc3FFwgFYkQxq8ISxSEOxZNlDNHFjPIf
vcq9nZdRmIVtcWmJLaQDGS1sZZ7TLio3ieYAZ7GjYmMYiCJioAg7bLSzOxtqlQ8c1gkI2ylQXDBv
O6lMh/PMaHLNaNJZeVb/BzZ+ZDcFzSQyjkyCM7/3eY/YpRPkiIjG8dYeIgOjIMSJ5HinvzNH1R8K
AAYQCLAbdJwgjJiWCmEqD41Hq2KMnKNpzmYrlFgLJzffhs62TkBHnrUh8/ZFnCH1CkFr5ZGod2gv
23LckQI/XwoUFW2v2q3nUQohnAkJRy7eRqcmoAHFHowEGj75FMTXomb6FsSWccSN7tmdw+xRQFzP
8x9NZ8W7ONPKhRe018TiPIYigwOaMz1hha8PBSpgzJVj/zmRaxfdURb06loGDnLuxMYomLXJIR5a
dZd21Xive+GqRTjxCCSjq5PsxO7wDGGxuTbV9DDBJGJFbHeanDgLYzKZXee8gl6Qn+K+/ExdAUY0
trOlq4ePdZu8TVLCcbTerHk8Rr8WV0NULovE4Q0bEiAJcU0qRG9kNIloA9+gkGU6nsqSmiUlaW1k
4rlyGw8IYCVf28po7mG0HVTN5Vs4UbJMRjq3RH8Vi24s0l0smd2iXASkrdl0oyTbig6RZDMp8gt7
B0caCvzoFcP1yrVBkuuj5W+bkt55XwJ8KpzktXBya6VVLlc0LIk4Qa8B6DNaFSb9bm1AFVlUXv5U
zVmWc6v11/vvvMf/bfe1BMchH7EbYfY/Fz9D6ynSsPsEETcYk4YwUgDW2YAnpDa22JbunZgS6PYz
/+9PYZ3Nv/+Lj7/JUjFnjNoPH/77Seb8+a/5e/7n3/z8Hf/efJfnL/n35pf/6BR/q2Ujf7Qf/9VP
/zM//c/fbvml/fLTB6uijVt1332v1QN4p6y9/Rbhdzn/y//fL/6f77f/5UmV3//1j2+yK9r5fwtj
Wfzjzy/t/vjXP4z5gPA/MbDz///nF+en+a9/nGU9fFF/+4bvX5r2X/+wjH/qjmc5nm/gvWP4R5U6
fJ+/Iv6JyxNANZMt0zJMfabhFrJuo3/9wzX+afANoF043wFr8vmmRnbzl2z3n/Mb7lLXGD5wWk5r
/++JX9+vj/d3jBfiz4//mr76AUALI87zTK4gW7hwOujIfbiMMq1SRkSTZenjUsIudLlZLxVNpG2v
Z+2Dnk1/mH2K9aK19zZZuls/1iBCEz8EBmKkfyeC4hzbGCMNjxY3hi9QXmUXcCJuAXM0OD/vWt9P
T00vNEwXOYik3BBrnHoW0W6Z/UgR+IWBLOYTklpVNJFe6VrW9fZA9Gx9DZB4/g7mbf1cQ78/cZdg
E+GA8PS9+cX/a1BLSlvUcnt9BL5Xf789VTsxH3NE8Mcq66pFbevtxi2DgVbDk2BGbOC6dKwxX0tk
euBe9enQz5+ryzpfm8hU7/OwGlbJEK5Jgh6OHaqAgly2i8/sdu8OXbKmaem+9PF4L4L83i/DjTkQ
fb60+rD+TXXOWeCn9YFUWp1MVF23HXe+wlz/Q3XudpaVB1D4lrmPkXLKeLXNjYlz0Cqb/lIXor5H
o5pcppDYrhRRrwvlaO1F8Eyiyit2ozNd9LogClg5KMEhFyCaccz3D6dsbFZFqfJ9Oaj6vgEsuubE
CMBO2FcEmePVd4oz9RBGaLKGod2xb7LIf4KKJ7DgWosO+uYxMnCkibqdrh4swjtkyd3u9t3erGEg
TiZ5sdCLYokUyFMA8wtouIe01XGS96XYxHn9RDIXcjasuOwP8wWW50w5dCNp7r3A2CeQuIkutkY4
w3r0qHcu7K2SwUdlRY9w2tXCTtNgaQigHxyZ8m+11m2CvuxeM+tLOdX5ieU0QeDA7uEkX2/I1iIB
umV6DhYAMwdN4U8PYx1aqA7FcSht/VHk2tEzkN0EU3i6PWhduLeSgV9PASNAcTP4iLdvN0xWyJac
BOmeWl+5p8m2BZi6O4XE6jMBeO8KuhoWzIqW6nYsOPmb8/tAHezuPKbXnC7GSy0RTfiB3x10Of0o
JvRqhiu5Cef3GdvNwurrdBWUdfQInf/kZYRgln1XnJCITij7H8gocLdTmQyrGqTpsk185tSE210r
Gc3+v8o8MiyClRx60U5qWB//smL+LwvRB8o61yv2DtZJyzF8wxSES/x8P7qJ5qL2c7EVCTVy8082
TzYaTypqDrz2blB9n+IHXijxwxb5CxXjfZSUGxtR7T1a5uFoe+PVsnaGrbQHgTkDxZy1dRCOXRLH
HfcwE79iLdc5kqY8ybqC2xJS6v36aXg/b8uIWmkoWbpFKJcP/5j1++enIUwEl0ZpRlACOrnB5wub
kwatwxU3AalEweZ5egr7I8dVypi5P7l3DSXCxi8da01XKtvXJOmhvZg4TWaW/+Tj9BqqtHwwxsp/
SgL3k1PqCEnmrxWROgep2mQEBfi429+aRNFGqiSoQxetU4mBf4H8Tn3Cj8+IiOaknGY5otEU1wHF
AkoFl0tyLrsTDfJ80Hj6akyxlu9lJZzHzsyPHvi+fSrSDhE8Z8dl5ATROVWU7GbTaZtmvsRoM7ec
Uxk0FkAI/lzqhZsHCAx6c59MHU2wKDFPrste4htavrBLm1i5mGS/JBk2Q6A/EdG0H6AnGYNgluPJ
Y6hHxdWOz1ZwbcMo3oLXhfkxITtwRPKZa93Gh0RQiPmcP2oSIrmmRf0V0VW7TDBcVWNtPxoGh4FS
UF+mevjj1+/2LdrvP0UY77bvwMpB4eZiLCX/70MHyhjchNk9BtnSHtydE9j2AQ0DJG5IzmQglUjG
b5/sE8Be4KNBSgJ3sxDdHn1DAamZMyRMVGEH+uNEc5rvn2nkpDO53+mm5Tzi9EExOmOMhQ8gnjXi
tlAQbs+/GZVM1rKr6nPUMj7VvbnR7ulVslNi3DYjkR531jCkZ6yX+LMSmh06zko0LlEFfkhYr0Nt
1cfIsbtTpznWbozqO4NeLxgF0X0NkE8gMk6Z2kz2CkHd8Jt96m+vIBuwTm/ZcShQMaV+bCJ5vTFi
UK6Q7A7tt7wbg0chGn8X2C7OnrjSHsMWDxSk9nHQHZpD8NXQZuPjopyx9kIF3kZ46HSpNZt7tzbq
exB+iPhMd1fLPH+oGQWtHVtiuYwniD9eVW+hQdb3hEOi7g0qzGUZICe2ursSsvar0TgbhQvv0cN0
u/VrDETpOALd0SA32GVRbCUeNUi/Ytp7SejsBoX/gDpc3FYiDiIcKQp6h7eDaQVZB/sX2dxua/2R
1rF1/fUl+HMPlDKG18/0BA1QnV6ErX9Yb8yKiyd3AN5MhsU5JgD2hBoIbmyubPiy33790/5WVdx+
HOHmJiF3OmXrh9gmZxpoNpoMFgOCSOsVIoBvpAiQ2ZUKex1YYroM6lIozXkCrXM/pRjRA7JfNtIx
tDVrH/3B4I7IvgPs4PKYyvw7eYDJti68gSay9zQNNIZuH5n0uWyOz3A3rfGKeFldaxNAAryU7jd7
j/tzChwvovAsXkWDlw9OmON/qAVD2ZCgNnkDPmRD0l5pNn0z9c+GFmoPdgj2CsAJeKmRceNcWCT1
NOx6hNh3gEduI77IG4J7zUEjh4dk0IhynlrIVkFNtJ2RtnsocO3+9rfbg6gDY9N3cHrAFRi7W0Pm
9vCf/kzsQDHR08l4ChMo9tEuydwSiIkUO9o6Ee3KvLpC9Ox2jhuJLfcFnUPgFFsIyczAPYu0jikk
0EXHhN5CEjDLGuWASWMqFNHLrXJx5/KF+f5cwYR9U+793ktoDY6I6EiynNwp2Bh+/CUtWWY2Hnvm
5r3G6lFZz8p4Qs3CmOBaNPlrHbMbBNzEXylTahz2Uf5KsIkX2al7K8cyRyxu+bvtdl5g/7oAQ0E3
HFcXJkci02QU8PN2CxJItDRv24UFUm4W2OAjymHGwEJOaM3M9WslaGuRKgirr4+qq2gAmRbhsEJF
BsuMsX0Mhfo+JYkFohZC63lJ4Lg0bGVtIOX1mFuoACpGXHnxxcQGeoJcENxNLVLFrA5fJuTHOJVE
+DLOf0vMEEJZ0aTrvBqjR7gpqxHp8TTEwXWguUSAn+5vTExHbVbGG5veEu5mw98q2QJc6YIYj1+5
ClVhbNLW1C9Oft/TYHhokNMFpuGch9xm+Gs6d2HwEKdWeaLL9LUJfd6dEfF7hE+8HfycM29hE4ZL
/TwnGpANA02dOTYHsz44cA8ep2zwlp6sTowm6yMxO0js23GXVmhGC0R/VyIiusMQ5vcM7eeUuCLY
ZnUiyHYimpMOqLw0GoaN4A0auncuEewuf73eGLfz51/fYFt3OcWwP0DsZtbzcX3TJ8iovYrsJWRo
+4S7ky20pSRMcke+ZlxVkbj1uekq3cr/yMn0dWBO48mOQffcIjRuD1MTmdAgTHNVoxnY+qp+6WoX
E1QeJ0fhFCQ1sS+330kdQT4zi8fpD4fNOkHdfQoQtC/aKAPgMnkAiP0eCnM/ZnR+S9LEDsSweJum
qptL/60kw+TYz3upG9X3RjT518YcAAsgurkz6r7a3T6U80sdRhBhwxAUs8zrAPMQiqJZuoPeZj47
BLpC7OXk1Wc3nzRmopXcdr4HVTmorW7RS3SI800uZW8sDWsaljDh7WXnDsC+5ms/NjEOlXLlpSVn
c2j2AFPnck36rbm1O5ioOdZ/CjlEYIyLWnKFm2jZtUI/NvODBpp8SdMLbScanDQduchrjaYgMJAN
qLHohYX9zIKEsodZDEcOhF+et++ldTSAulJjd/hXhGr8eUJJBlRinxEHgOjurK0fhekTUpBLmDbx
e93/XjmWbREejFoFTwBbFlWePHAKI/GmjFdRwNi8q6W/taBF9moEPCf0x19fdlAEP6wrNuNhwjcp
IhhtUQbNZf5fRt6F9ArNlYVGULv4djssO6Dsl5CCCvKHdRvjtk12m+qSK7IZLH+82MoglvB9Hbrp
7G9HXMutvC0/5djOr+ftU2ksxSb3yVi2C916nvxLQezm0+10bTMswu3trwu3su97OmAPrdfHG4kD
ucN15VgLf65e4CeSiOTbr4Y0xpPldxUa6PxQkJW8jalEICjJ9sGZ5eP56EVH6HJ4d1UynWaUdUva
97UpYEwqr1KYHXTeeG16aAIfoajy7/vGtJ6zvLY9iN6i/OyWpsObDuFG90PruU2jGCrvSWGoWVSa
aI9TGBgPweScE9o9YeRl3yJteJxG+JHvv7q0MSrMpVJmiwkN3Xy8HZuqxNz6A/KO/4KKoly8v/1a
SNgWnqB6rwY7wrkWrSGhkJrt5dfGyeulS6toRc/i5c8zNbSabT2vapBtg4ObtO66sUuTEQS8iQQ0
Iylt+j0O2auZp9ZrnZVnl+Oz2E0Equxut5DKsv6AVwb7UTw+WHW0ddsoOt0eZgHC+605/1+3/0KL
tWKVO3W1Rc117r0SnioKDA5Y7hkCo+5s6C0bG4gMKMNBp530AjNO6xhPKXG9OMhrwHm2VsDUdguM
S1g8FAotRCM0aebjfYeJdgYawVrA+VbYGScd6YdMfIZxrWrSXOCcIY5RPWFr8cvtqMP6g7b4duqK
1ERQwhyIFqC7OGZk03N3chCbV7Osg4FsdrmN8aGCByAI2L6b1NCs5DjE2DOha6aB84cxDV/1waQF
0XefkB7D7NGVeUU466xTJjskNSqWldQOn/KB6QDHmqln8fUqsqbM5uLGxyD1pnMdU5Bi+UcARiLs
VTi9j3+uerFL95Kh4jnhURx3sTbcv99HxEXdxclQHxkuR6tgxBNjTXWAmnVwN3ZpTfv3tf52EYWE
VW3AedNp0qvhD+SH3lrR04dyhQHHChMGYWolMxolMfRiaLwOXRVNc4atwADK4GwatlZSQCbgbsMm
ag24v8BpwbKxF5YLL1TZRbRsVP3aly773nwHgIJ66VzlnfE1Wc82H6VGSXbHrSoujBYyxBzKdHvQ
hYeGv6aE+vUq5f2cekPZahu4rmk2GI7BgvW3hLISem1Etbrw9DZ+LHP6pGYTFZduSoDvucZXLVMa
KkuiXsEtr7VJTgcRQ50Ye/dTbbXlgWmKPJglDknXGs1t1RT+2SXrocUZdvVpV/WeUofbqmWHmBUZ
XDrMNC5lZdWoMbXgIOHf7BmdY0IetfyUmlhXI8Y1jILTK5i9Fv+jnX9raQ8MMtDepBV9E3UYbvVZ
6kdKAGMxN/sRuoHcZy4tKMuIz+k4mE9mhnB7ZqZQe5T3TpA+ZnhkVqJvI+5bZziZrP2F7MWXYSje
yC1rL25eonDM84HaKHYoflifD30pHdyrbcUdgx1f0J08SN3/iiNdsKak2opQzNksGYTncpTR+fY3
EyLZiii9btGVvTybVXBVoq/3yAH7ZdKrVWji0yF/7Ddbj/2xb8ubyobDoc5laEDh86EPhn7bZZmW
vG6YwWAueFyySqAGTci5H9xSX5pOJVBTtTZnPoh6VdT0Bxvl/yPAdhZpI74OVmQ/UstNSzfr+4UO
IWKBICtGMdzhk+nRwLQWzVtBkvILIO7PnqfoIc5fhO7C0oOsXDDR1KIp2EaapPaLLJdzbSrPFnz6
SP+U5d9v3t6uZUImm05fGcB174hRnPtdMQEtRceKBRJu4yVaeRgk/JTE1cRS+HhK7dw4eDO3la33
EiNa4fh1llZuo4Fqrbeirzak0HXfpTs9lVPzu1uHjuLfNnjD4czsUl8K9CsfX2Zyllyv6LtoBRle
7Wk8tA/ZSHRu5JjXriu/V2ic2Q/LfJtbNvbrCr7EJPJ6hsSkO4/oX9LwYhdRmHOKLTNfRHbTowOX
UI2n+eGgG7H7/leRQ5uorJDemZ3YL2OEr9C08TdX8xLFMBqelfysk294bsewugYBOQKyMtVbbt5P
CutfmnAurRKU7eZgiY2Vl0QuJcBkLLuhJJ1XVaer0D5NKl/4nalBXx4r5g0UAXg7rd2EDRhQuPwm
a0vsRO0ZF9jsGz8oTVAuLMGBVmbbeCzEzk5K5Pd29yN1mMG+9wIRj4gNyLy72rFbLFDpeD8MB6+x
OcgTTQAqsLlvcBifUyn3wJRBN4hqOCcDrfbbiaFXUAL8qRFLXxrZ8+1zJXy0qEI4IYRVkIZFwRvr
IDGMxDm8F49NiG3+diCzvPPQo0BM7DZYV8L30DPw4OG5XwV68hCC9SdC0O32CYzTLdTyFjkCRnfZ
leqtUzx7GULHRoQbP4bNtphf3ah3GC+bxjb3Ocsz6C6Q8PtyTSLApS798VNfrPDDlp+lGRcvWtGG
D0H6jF2u0ZpD0LgZ9mg6jE0J3v3XS/uHID2WdgfFpQ+/n7mcTqvlwyrg5wkhFjE19TQXSrY7gNLu
dIm1EvCwyorgpR1sXFBs9pdJH4dVpdOtCsdGHdEtYg4F3XJXtx5IMN2stp5W2buuqYwTAO8encP2
17+v+Nj2ZvthvUIiyqtO0PnHDoowO0XWLPpnJwcccBOEu4RFr29FrQZMAVADH972d9ekgs/SrQy7
+KiNEBezsfoSeG6J+nn+3MhG3dyNrRUfoymNj02OCLxr9LvSn3MqYV5Vh7YGXz9p4K1uCZY0piBn
tJW2xNFRQeQ8GUHPAQkrsBtyAYzTAW+vdVFVtC/Hun0gafcZl1t7tBC/Lutm8BdmDb51HSgfCaQL
DE2VkMFiL8o2uktIH6lNxm9yvcXHxR7RjMHEw53lc55LD/nnY0YrwsrWQyCQqg0etJ6SumJfPPnz
3+Km+54ZIYX9/KnbF22/tpjFEET+n+ri9rfGrxwyAwPS9lqOYEUQ7G5TBJxAZ8PSmofbA96cFZO1
DFGWJ/awO7UTmFT8aYa1oPcpT9oc/YC/10cAUwuOJ77a4+W0d15nwO1pCSfqgtBeVQ0OcSarO0ye
+n2mRm/pMDG6T8tCLCl+8gdopdNycNv+YYicfmlMmvGbW+S9NfxTa8C0TdtyfJ3huWOaHye4jJel
HHuYn3+eudzwrb/VgbzRdxx4qnVllT1EqsFwyU8kE0Pvh2NlwxDsMA4uxaB1+84p6OrA59NbaGlR
i4QmdKg5PL3EA8RYdJjGDjt/t75No24PtzMXDg6QWK1/58U+9S5AgG/cdHun9JzXZIgTUKLJxohQ
d92Gy8korfv3sjXUtPjVJiZg7fgy3rJcys9sP6BHws8WDog/Rwi82ojV2j+Xd71H2F55/jEFaOrg
+aIQnjMXVRUcYmERz1JlO4t+ZOsReIoXw2Jeue962AnOPNPNk0gegpk/HpFDdkdCMMmyKTMm5sTu
+fYwWaOxGkoJUopUbvCoU2JtRgSVELU5N+pfillV3ER9eCJV9VnrgouW5c1BDl30lCbNNdCmt/f3
YkIL8RyO+Uri7vlvws6rOW5j3aK/CFXI4XVyHkalF5QoychAIzQawK+/Cxjf43PkKvtliqRsURwC
6O5v77123mlUPzjhL8u33o081W++8Fx8kDNbdur6d9eykz05AsIpqoPhD3ySX4PsftitxqmXTXWz
Jh6CopeK6dIP1rn1/YJSPhB9fh1ASQ8742KPxtyIY+gbpvRqZc7b9CF9o/hCEQGyf1oIg4epqc0d
xtV0N8y5etqYtY9qcDeQCYobFvxhI1353WKBfLazaboDspuLxlzjIPE+xmujonhTKxTPhFDbDZX3
Tr+t++c5FNv++Iof+pp6kKJB8xhHDfPBqi2leewUTtLIwccYu8N9OcuO87rtkMOvsUISdjMJu02d
+d6YuiQWJ+xVlCd3AxMgIXo73/NQesINN3Gf4iYTSo2nx2maduJwozUkpVi2fpopPIQ8qmDec4Gt
qqKbbvwjv+S1kZ9dR+Xn5RuESV+SMfeh9RF2I46B1l3PTVKiHd5yO7p0rsCYkdlMpPzWOsPz+FTj
/74hPH5e3t3lM34JXwQTjTMQSLCN2pQd6SHz1pHGQFlLKanS0oTQpB0kXyOVfPMqYjHzvtNVWrgb
qWjY1fPGk5EioJOo/tQWI7gBL4e1xX7hXIbRHp+1fulmx0BCpHTNsdvfs9MKj7XuUAgkHf0rj48v
LWbS54yCtdYxu4tBH8rVfiqaoFuDFjN2wXLeZvv/8zGSgLv3FV2t//DUSroJ4UmfSFtn01AzucQT
iPL04U407ngZZkNKZTQ0TYiRnrn5U9+GXEbgt9w3SXGqKsv9SafhZ8+Y5CeQGO521KmuG5bjuE9o
epwXEX0u+tDast3Fc/vrCKuGZz2IOsFhqKXeUYPT/vho+ZqXglx5yK5WAWgLUgh8OzekSiI25Mvj
T5ySDttwPuzTN2geCmfM443dGYzNsr50V5W5wd8c069wdWajQTuLiG03gf1epuZpop0zX4I2q4sf
ZhM+d4mxJyDknzQy4E7djVAHkA8uOHUI9c4fNRA8wLhCOWx1CBqo1e3e8iLxOeT9XaXQSWGscswo
OYI6K6/Mro83gl3Nixgc5LAenKVBOFPJuT/L+haFeXiWMdxtR3jheZQkZKf5Hs4SKgio3dX3pL9N
6iCzADEw1ve+qXVPpswZmbKK1avZV3AIi2G/jIJsWrcaeBblD59Lktq6YrvoHcupBfBXuX8MjyZs
tetOWdFZyfKFPfVwrQt5bUO6lQI0I6joVOyapOsKKorBgxsANeCX/jn5dUYuyDrBvdIlEYPP2TMF
RPHbsm9ziXXSokGEW3PQGIgIfalmd8O/bL5mje+3hdACdmHxqHDYLv4+B8iGUVYApsptHrpzjWlQ
P0MuVcBBAutzRqXtgCtgOwAM2qg6Lt+Skd+OqVJcq017sa9KgI3rHW6AKfziOWlNyXTcHefPsMVi
z41gHU468DdGQTl7+xxkm89zoWpkxZgchB9FNCLcpoPkUGlSF6SHw2ssvfhjGvMXK2ZB1mz5Ret9
0urVRN66ccNLFEQNp4Xq+Z/fD+f3uQjbAt+zHfZTPmYMjHT/u6tiFNSaZR31JDFswrfSDR7rcySM
rfSS+qtGDdnW1nXtZKMY7YI0w8MPT4Xmv1jtDK/O7/S/5neGt/mdJyCrUQHbbvmD5WuGiCSkBM06
1kj4m2Vh9MWg47dpzoX1R8bDeOW3cXaNnRgS6pCQy4uTfhsZdbda9M2wc8ztY95JW6dcE3bINz39
n7umouzicRMXdNyulSWCXdHClUm0qNwq5TjbQosOZDJn6GAFLMaETUR5TLFdRmL//Haaf1NHOYv4
HgKMDd+LXepvZ5Em5WA6DWVHuZgwL0k3uHe0TTWY2m35ZFAF2aOxE8emRM+FFLvVWx9zR0K5hhZU
bC8KC0BVmDG3oR17efF1Yk4xO4Bl2ukkBRuCfnTpgCrdXT4m6RnwjfEvQq/5+5UxH6tAj/lsPzDG
Uez5v1dGEFrCgz7SgsO2nj3ENti91vjF6s3vlI3d/UScwnBeEQQZjMzQ1Xtk9PR5MhL9If0j58vi
Y4rqfiOl7HcpTe3HlJTurcWMe9Nc45rUYfYv/2jnbx4JDlfc2OgQxMFs13Z/u559NgylE/T0BCft
sLU0y+P7aCB6BvK+WDfqKxw+xjjoVnRGfHXLzDkUtDff3IYK8CTpL8I0Q6bUMmfCDEPwMVUKq47y
8hYNUBs6hwhhjQV6Nq/QTvnL620UphTf/Kth+xlTU9t4jTBQ78WIdAMajXRTFTwVNqATtzSfFHg9
mpBwHjTet4FV4FglnbiPcQTb2UDu7ElVrbrZYmp3HnQJCxTrcjyk7fGsa1P4tJwO589wgARP5oQZ
pc+eHA0kLmzXl7QPrKflxRDez5TAwy4lBIPle9S/Lhe+Fasn9DH/OlQc7R9+Fmb6QPf58Zd3ZHmJ
/f5eJDjqfAkNHybG9E26XyCoirPhEqNa3mFjfpu1yo1OqvHpZam/1GaG1Yxg4r4qcudA4qGDKPMt
q2IoRUDgl5fCmaicSgsKtqoaSQTdQpdNcs+D8dkHk3AefIlyBM2NQ1ZKD5fIK2ofS/tDCgHEPu1o
w60smtWgB8BVdZDAnOoV3Kl4tey+xAGUR+fla5QTJidEiol2DP5UMl+C2kpKWqMjppw9QdADA/ek
C2CJ0gcKs0pqQrKaoX2NIvwu1ezd1DPcUo/hFKcVuZOFmPMszdbMmvr+GC1N4sTFdVusmX1NpaVV
BTcdOOIbzVabDGgNve8h0vZUa0/LCvfYWOgpJtLaK1h3LCd5kr0Fvnqq7kqYzRoL8TPumvYeKzgm
i97MU0BtBUL41vc0KLKxFT8FSfznS4afs64nCAIjJicnzQZKpIv2ua7wS1pgxJbrJw4zuXEcvzos
F9fkx98bTbuqtAhecG+kKw8kV6P75nsrHXMXBeyqhLTkWRsi1jdXh29UITRBsFnMHh1zwnWlEJy6
isHUw871n4+Wr3Ver+3ixKDvEgNY31qngcQZ2aGQOfQ8JmamyTZ4JHSSMLJ9yZ0fyzqsh01+gtT2
I48DAujQSeuCu1a4H34I0LrHn3+P3YqjnGrT/uREGI2nVtEwAe54h6ba8bvkOdQVBqEnlWQ0NWXV
vrHd+HW0PgvaEVT9qZp677r86lI/ek3TmMDVrO5AvMttmoFDKHui84665X6o2XHJyMMn4l9IcCoo
0w+tOcjj70JEBM3mtUYCodp6uvolJ6IxJsZUmcjyrc11AO3Cek7y6mmxHWLbpCbS96ZNI0GwNGWm
SFaOpwBq1AlTGF+av27bubODTZmeO1c5B+QHJEK2hcppTdqphuLoRVqzEQ5tAghoxZuq8YrrMHko
fFOgwRdvbSviEamsxY7Yy2jHaGAuOoDYJ4J8k4donhJq5mbZiwHQkBvP658Xc4RFTTXyAH0Gaaan
p8ygn0Kf5ybLR0w5zJNZciu3dYwQClKSobqfsi2eJs0E/ou3dtKp2eKJ6I3QJvPo3Y8oWal+WJmN
+LNQnOYXU5jTSXbUR8wj0+Xfiv3AMEc1PwOa55B+josOTyNzs/tAj9jP+YMK4+4hLhQOl5T8ALuM
UG6HCgfK0MkOG2T1jPgfPgMFSvZGqYBGV3743AQlYXPBAsb/0yS6eQkTNZ39vK5BX/eEzjMACONs
rZJBY1449R/TydMvnN24VPFYHvzUedFmBXHyiLFkfkt8TS+mk4KndZz/aWGBNS5rm/j+10vsoNq7
miBaNf9Bnxn7uKgu1mC1Bxdm7xbLwfglj9xixbY4vTdG7b6a7nDsa0/cRnegS9CVw7X8qix97shL
MjqTnPoU4Nrdm6CXnhz/I53PkwSeq5oD1+MjF5bkmBUYSQkejXXK1q7p2iNswmm9qLzLi/SmvcB1
Y+ZteVzGzjD6mbQu5otlU+fNTghnyuEFML57cqBBL5bAgKTifrKgjJZ9KY4wkTApBvxWctfLnjy3
p282LuybXeUne0qinQLqdc944OL+oM1Bd8Vzqnr7hRIRkqLY5kwEEVDrQH+nkEWOic7yUUUx0/px
tldKsWp7Wnkr0EkCnk9MP0rCGp4z3nAiTpt6oPiooraiwkNNbzDFq3ZisI6HRBh5kja00guOa1Q/
eu+1JaMLcy6KppXLJFuyt6yahr0bQU64DVDyoYSxE5iv/sJSr52n7Oyqa5F16rAkdVNjYwfir/Oj
hlBZ2vQnu1JvyzjeLBHRH+9jIEECpvFo7EvR29tC+sYTwal8Hyg/Poy6eGaQ0Vyc2rl6YQRDj8t3
eSm4ZkfoOBdz/lLf4/83rajfNYECDabUy8M278iBv8ZMvas5L9SqZveOE0uuPaYrEBWwaAZwUXck
UW+lrD6QIxh7uTos6sfWOsvdbP1wvzQerTGP037BHvi0TBqMyBe7XLRQXh/ie+RcNC3a8yT1z8uY
Rsj6j/g7IrJ2sMdqLpWOmJIuPuREGK8qs6uT24FUcvQex0ZUnxI/KQE1ltUVZqkDYC1oDjTIg0UW
QcOYO0zPBgCBICpGCn8+tMmKgMvx4unW20MziVPsIbNvzzawemJ9cS7Yc5Mgib4mnfJYFgskbtwt
hzTIymcrab5oVGm8uEXsnospKljLEv1fbFqW9bdBNpZ9jHgGblTf9Zzfj1ytMTIE7mIfXGC7d+d/
n2Ng1HB0joZR1QxXze6ZGMOQ6keIjI3dP9ez5xNdjRKlkjpYp6Oxrm/D7pnin2SbeV+Y63B3g9tj
/kPpOffNyOjitqzyOPnEk0jKm+mm7j4KQM0aWY1Om5S/6jrNMLHhOHdk/6ctbJmG62OUb2CU6iCQ
DZYU1JedoBfq3jTOC0NUY/MY0FrU/+2c2cGAdo4mZ4R7OQZ48u262Ie06p0a79A3jDZRfrpNOIDl
al379DjNubiU7GVmYsVTf8ic6WLlxYGIyYyk6tmFpS7uAnYUdwrbimcMiN6fGzBVqOqLIN24Io9J
Jfoy/jQiMGRmZCEQRO4fy4xGZ53TwnjjcSIfaaN5F6lBJZxNE3KRd3Cn0x5HY1KYh3LgkAkD5zIE
/kUv/fCiifKaNmny6tE6sIUl/BhE8XDYxopmib98SqVePHs17HhjxHZWaedlpiFKCOYFDb1/7R77
oMDIQtnstbCZoPUzsSo2mZVB1bhGLZyCqBPxNQLOJPpirg+m/qxyuf8qnCE7w2idrQc3DGNKQuMj
7/Wh8vvyNHguOzJaDzY6Hv+n5YUeslVB+uL215fgdYERYaRz6LrYevxnPlSZnV2nYKLZZWzytv+F
RDgw4bSNXTyURMr1frrZ+gCfPY53thBkJLry3FRW+AZ9oD1oTiD5K8aNlkzJq5GM5jqRuTySBVsO
G7EzTseYadSqI6T01nUVsul1WTqWLbBJwO/PBwObwIxCkQhrgUtJ9GzHBKvTb5oGAumQY+gLBtMm
TkHZHztQe1tDVDjh1pds8NTehNox8/qrjW8pDnMj8OxGZXiJEu9poHbuUOtlOrfT14ewSn55xTBc
6T3FETzbK2gQPy3TwaRP+13rFawgg/dHGTk+an7LRTAvPhQgAcS36ezK3eQ82d/iOXwRjmbxBPT6
ux+O/kbFtGgs07XlxSJeeyAk9GQ46llXeHhkF/JPxn+1J9TMSaYYNEg3Bfo9t1P0QQj8neUz+WAR
WBFbA9DtqatWUoIXVRMTgPm7Ld93eTF1flhaXOiYmKOFMPm1I2NDamSkfROJKG4YzO1bmNMLo/Wq
/urmc0MJ5/NV1GvRyQNLf6cqh43Le9257dXt9XTmsE/lGYwVxh7w7Z4pfzn832ss79aRAMKpWmaW
DpCidSahhokWHcYcxKUNwugYM1TaBK62dxIzf59/Iqbd/WsYRN9p5U0+mhQgaCzUiXf2Q8VzLDdS
2UULRmgtTPD2S/ZGn0y5q3NuJUcZuwoW37UorOlS5jGFuIMZQzqqMNh3Vu6elvESFmqiHMs+l+x5
u1t2ZR4+zFMnYeradvyZczj1DFlhw6Qr3ga3cOhSc2gKYpy3Neau87ZrwkNF+HkVNr08FgEH6IOh
xNYrvTlK02EviRVtEyP7hzVA2XBtWxF8dr0X41k4Hwk3DOZPsdMjs2beR1i4KXx1saZwVyK7fEqD
ftiCLihKSq7/Wp+Xj7w+OKa2nZ5w/H4xCA3SUWz5l9R0XwZq4177ErKlVjTtgXReef7nMdYyBf3f
KalrmFBidOycyIW/T0lzKEUUIvqK0fM82mj8uD92GQNCKYMAJdP9wGTrnH05GsdOYrRssBE1QcVG
DFvFkVxXtaLQQWEdThIGAuMvR2Cz9QCJN5XjrBmd9dsgS8FBcJKUByXcVzWyA8vdtHtzlYJVgoeG
4R3dWz11w4D3ZpewkUc2d/dMXw67sL/EHpd9XYc0NhqJcxKw2OkTGvy9S/Ui3s1BmPdiLPbUkqhL
boL3+ec3ynD+5o0xXfQ/nXUc8hXz098Gfq5jVK5mw1Jld4hXM9X4toX8HuVgKgzNte/Li+7lzt0K
zC+GYjlM9K9xbxBmNTLPPeghMLa8wvbezpNnv+ie00AmK1Mf1hDryq+pb487XPbxsXU9/ENCPsdG
9+pldfKRlQkolNw+PA6toe3ukpKs3qrsypfSVuvA6afD4rZuMP6dXQ1SUo7nNbS89pneDx/7YmBv
qKo0rnVqxDeTBmXltvgrayCbIIjZPmUDh4yRRtUibgGvNCebkNaTbQpn0xccTpeXNnbskxZTXgHW
41i0AkBQrXdEJDprb5XVerELBpjWgIIreGZa8EPpjbqZqhFPjaAXIXJ/Pu7aBCBAbvXypeGeq8jT
Uh8I/aFCS6xTmi5kfhyoZri0TgTiRmhTe8PCnq0XN/aigMFyPeOzqNfdWDbHsUu4CAJs+gqVn0Ib
Ip//kfoBMAF6mwOnldd5l0HSrPG4NpNWfe4oo9oEuit3qe9l7z4WesAQ9PpoSXA1S7M4u3qZnf2A
KAHZ8YJ1x+G4szyFiU9mj7cwIhOQdJp7MRJhHaDR66sBvDHeE6t+rXt9Rti69UHEfnYordLckJKh
eMnUnH1oUk2hJLJVQbn0XGEPOoPoeMIIcU/tt/gvoapsw3UmDJPG6cBZ59KEYD+voHqxwjifvjAy
z1cN7lJawc1ur0UAFUuFYwLJ5EvMiMdvsDz7KF9sYNCTlk9rW/z859tmmcL+9nyxHAevDiNmiod/
T7KNUIJgmHNK8XSJ19iT3cX1yq8D8f7dkkAgLFJu+7joV8unMV6+9WDl0aYS/uxTEC7Qu1GxV5tt
/4B/EMgiqd0gpOOp9qz0Du9Yriuj29uOoB+mpUiaMBNb+rHUD/RQxxw63JitEWN1SU+zKJKjRUGf
QycnGJEw39N98Q5TxL0uU5S2YQFitJqHS3fCsh5aXT0ctBB8JX/xcnn3c8eD5pt4Hj27fQrEdF3O
P8pzz7UzyvNCZNSb4hMTf/umgpzlV7feCWEAKtYM/5INmv/ZOCU9rgCThFEX1uMZNI5LXZYuvtZa
T/WfJoDF9tNTZ1rhvz3SdOtvEhmcKs+zZm+SHvztkdaNVZ2jz2AEJuuOaRWv2WJ7y8YyhsmeTFv8
/Drn+BG7ZWCFNe3QAOVLdn31w2wTgUTfw90LL26IJB27bZntmoQJbpbY3sWVGMnjiSYoipKRzmhF
9CSyd2K/5UWhn5ecPN1w054Ts7viN5LQ4hO5lEuHJCsSumcXo5tfTf7Z1IECI/J+zvzqRGTispx5
KB95raPwhs/B2lkctddxLe2nRYyWKpCXKXTOngPJeF5WWoPNvKyZg9nzScYa3XwfZUNDjHy26LOG
M3pGwGIPhJyRMVsI4xyQAbD/o+CnXi+nzJZoGBQp8VX3LnwhvQua5nmW1s+e67Qvy0sz4PfLw8+1
a9FuMfs0CDxXJ629+AXpeznF7jsrgzq3nknKPioSHgJsXj04aqtRh3CpAZPhZtGDDU5ny9yCMBJ7
6dYvWogOL7s8e0scMFQmjuvvLlxIcMGnIetocJzst6QCdKKl6fCi8HMAlOSjko7zf76//6YqBoyQ
YQJjFp3lI5xH/6sdZbXmcPSjXY2xHL+seVKKhKevWv0YebG4o/WWu7a0YE85As0vbd4VGtbGTAvA
x5UKSAZliAtDQOGIrnNiKvEXM7fVKHuJ+pOaH2rCaYYNxuR0RxaPbRkQkIOOV/0LCbADW9Jpm+Jj
27e5Q8DGS2zmcrwYUIbnwARGKwhX56IbH4yAachzxBf7FVsI0nPonsa6D9aOp/0nLtUZXAIu11Kk
W3hIbH1b5uoVxDL/2Ty2qBO26v/8Tv5Nz5o3YQ6JLhfXisNv9TcVThsJ91qxaNYPfYIsRH31JCPw
cGrPcfbd6Ur7trwkqTSJetUUiUdNvyJ6dZqSJjnF7FxXea4NOEAV0rvhWFvL6PODAs630Vqszggc
OnAq26Tmqshvmt9OrJuE7cPhmrkpyciugsluBcdMQ1UbQld/hydNPQSpbvKflb+lJg0tBywEg5Pp
k0f07xZW441bIP4oGQUTrhu/dnNTiNU6AZp3lG7jKDYuTvSZus7oSfpp+i/itvu70xJ/pRG4hKaJ
OwYI3bPE+V/JJKssnMIa6KV6aDaxgGIZ8hilVMLuX5YXbaAnqomkeVg+pRJweirNT2o6LhAMw45I
C6gs21phd8XLS8Vdy0O51ePb8qKCxt4TCipAMmn1pRp0JiaFF2xVZLvXxwt6JFDKqaQAFsPIY6Qm
+pBnx/xs9Rw6QhpmMFTx0EHRUnp3dqk6WfGc6bA2p8kq18fmW6bX1yoZzmVlt7RflII8083Tp+KT
Oz0VY4mcV84/n479eKqVfUfvoINinpYNBErOpis8jE9ms5FkL59a8nQrd2rEYRlHJg6yDHnFy5i1
7QVjJENd2R6Mrjr+8xX9d5iMZRnGnFM0fYdorf1bCjvqrWl+3ANHT4ntxo4EXuFixXYj+pZMBL6+
4u3qknrvcrUBGPl/6EJgq13YBd3zYslKu17/yLBYnrTZRqZT/HExwqq9hoVJQ05b3Ai9nZI8tS7u
SNkkvGtk53KXzCKTH3QXf0ClrgcaKP7lB/x9vkdCeo6ac7va7Astbz4y/NdVJwt7QPe1ecqkln3R
MaKSy/5DT2y5E8LjVslS2kWYF6+biRbyoAz7uzWMbCnHDPJp33QokMP4BS9iscUT4B+WT03b28U8
bbdOp8KZhnqN6f1ZJnnLyLvJoRlEOqcyoZxzVMXV25Tmyc6x8stE/TGxFajFcTbiLK476plccoRu
i5c/ounAYkr4L8+uv60COHbhNUHWcQyID8Bw//eNsLXcy+vWyYiVkXvRMgiCHFqqEzO8ZZ1sEV2w
LmQfk+4P5xEszNVp4y9lZjO5RML30vq+3CLLi+INs/vCv/gCNh2/PWNlz6i75SUWXoxhmWQmABzI
gjMClu1/cRaTAB+5fEjvSrYfZxFKRgOCmctYCchg12/hpJ0W77OIVUAHKHz6AAf9tqnscKdJzi4S
7lui9O1fnjBoH5w/2fHo7mTfgiZJUIGphZ0Sv/mX47j7N1cJ9ADXYp8MMsWynN9vGfpXaicjqLqe
RSeOzqfA+Fk2ca6t67731rUOppzRXQtbB3fOUNizF187PCa0ttNsaACJnix3+LUc3HrTESfbb4Ot
RaUYiW35WhhlyaVaVnACx2OAkXndg1PbR0KzX4uM/iuZh8d4nk6bvdg+Bi5KThZ0YhFdHiZBQV/h
cgJbXswum6tsPWOF8Pt12euA06kueGc+94j+awtjHMLtAKRjfmmbyt+P5fATZlCzjc3ubMi6Y1Zd
dimAOQUbMi+nWz4N0w0e1X6RC6akfmmA6a4p8SEywolHXmmVsW5OxK/OlaR2//nuNn/fHbMgY6FG
FcBj4rPBmX9X/3V360yXR03iss3qmFTr7BduWooIZDaOLL0UoZoq8nbj4I3HhHLC17BoyCbp0tg7
I/74wp2OOu23BzWULcumdR6ykSoj6MosHFnxLFtkqp5nQjAv10Vlmbd//hHmHdjvNjj297qr+z40
ysD7+9jCLEYaKCUnpEcssYezQ7wgIr8WqpUBQY5A95R8jt30UICgItMV0/8XDaQq8uCdDjXfIUZX
ZDVoeRrhTnaNqy+mru2wHBXSIB/Wj7g3Ie6vhh8d+vl/LrrgQzhl+mzbYBbaqRVvg+x6KsYySM9O
+ksfwu6QYdHbKVn9KNla3sMy+2HRP3MjE044I06fnaa/TYkeM4SaC4NkdsKU/uZx7W+W9brbtM6c
bJz6+NmspAZU0xQwc2nlyt2uPDrNnFBn8E/OTivoHGkj71w5+ZnAbPBk1268YigFpr3/nnm6847t
RD0RTH2THgTxvhLvwp4r/uKyO+WhFyLACAp2C+eBCnN82DVABcotD5j35TiC4JOt/YYsNOPXJUCF
fGvfSYISKObqdatMXEjl+S92Hn3OxkK8EsN6imqJuy2pOGrMoelKMVQCyrLOYWIAUu7Kt8IxtHMt
SC2G2D3WtOPQSBBV4zfNJgoVeDge3LBpd0YdA880zQxYgfRX4wiSZSOr4K4PeNjtgiblbObLDZ4W
b/Ue91E5qw8Rb9wTQwBjK7S43tOsRJ1l75kbGUTOG4dPZ5UkQfUtnAujTLf9w6ruyAHG2HgfBj/Z
Omf8NT996gOnDGp26KRmwZvnp6PpPwWxAXwpL58W92VpM+8TzZwjMGkcrUQscHrj+znUGUOztDO2
tVZYsNE8/T74uo0nFjSpRy5MJMVwgWkLTMj+UbOc+KvYRm+c9SvQLLSusW8/TJ3EZd3i1OWQwW6I
QimPc7ult6fF/7J8ypt8zrUc0/r8li9fUl1ImR/1LYFX169l0r4tPigPl+JGtCUp6tarqYTwxhX9
O8bBMGFeEHfqXprUV6s4938FM7xoIRgtLyA+vmOMOCuzbzmqMADIcm6gymMeXhrZ1Us6fmqPdyGA
C/kw67jCNkA5xrQZwIq6/fVCG9IbaKN2E/qYex5DIkLM/iXQ4XYuociwYbf5cBWXqU9qy1bj1gbC
DNwIU0SZNbzznUpfvDE4p5kSn+EAm7QzMrCNJ7aSMV72dDaT+Ea+GsNehbuoTWjKdMlXagJOeOlZ
d7ti+oFeEV2drun3ti1SlCxH+wCtiAm4t5mxpWbzaZJ+8LxsAQJ/yClEK8NLRsHLmnsID1vl3pdQ
/VBYT0EXnic4/yu7DuJXMO3p2pKVuSPr9Bp2tvXZGBSasvsnMtHVm+i+jDtBd/H09KrxYNQpxRAy
rneJ4RRPdtmmc9cIk0VFNq8d2+weDQmGlcl+1RBZPuFruy+Au7qwilU2TjQ3zC4HbLzujXbiGUdd
oxfTqroKpag+FbrYZHlWf01rSYlQrbU4u+bypDgRf+II8myM9xjS00s6TEy1WaJgLP3UstR6DZF7
ke1jfMPjcfId+cOxtJ8oK94XovPRml2jdkZUKS4ptoU9paVMTKY8e8lEDbc16N4WTMlyZS2ArBwG
E844KgZwy2bPxlcC2c2fuIVYC0Bjode4Brd/N4FUWD7KJuvoeIR++6QZdyg93bno0yHcOVndnYNI
9TezorTJL8FzoHB9a6zUQKbGwi6j2kKTVtqnkD9UrRecyilgQmTUxgWYon6pw/r1EfRIwe0cGYue
x9nUM+Yppa+92+3dVkvOnV98rdJMnmqZWStldfJdmd0PqwlgGdHQ+2cQABcjvpwryrm6jL4kSBtH
Z02k7LhFuyujUr1pNtckbARtZWG92thNFv3EulwfusKf0CRzDH8z0UWmkbGmOAwHGtCT3QLF4hKQ
20xHvVnGDBm3jq2A3FpN8U3ZWrjWJ5leG7eTd9jPIR00xcmbWu9NF8kfw+gT3hyk2C5mBNi3NA0D
zVkzx7M+h31YruaM+yUkkZjRN0A3Dd2hkfZuPMz5TNZ+9Diyz1lZ83AVDlDKwfT3RRbd0taIDpoi
NAj7jwKFBsSIn1oUJ2bYNahKYtevoxvPtnmXWvTD4nVmXiJYurV31/eBLgGsueZWnp40CBSm5aTP
BVUEYvTa80OJZzb7IxoUSc7571H8is6odjACgi666RE1TAEVX25ruj/9of88pCZ3Dgf4qYSTnUj/
zCMBR4kEtnXSchWdIlV8friu8c6AXYN9tLAhc1ot8WuYgJFBcBc/Jl0yF6BBBnXx9UEO0KpLQXSq
bCd1JfXc3RozeOk50CzfPtELyn/oFns4KHFi3JaHT2aNERkKe708YlRs/FFy6geqp1Mco8+/dpGD
/kP6/RTq0n5Lgz8cja61xWWhJZCTO9Baa5/Q7QVmU5XtCmIo86OVGo80tO9KYQoDDLGrmV3GvpVR
ePxWuh3Vln60LiZx0Stz2AEN/AH1HJiXOd0M9NFDiD7vCcQ0w4SGnzbe1u7wlgl/75dsKfvIHtbU
4KBEtn/IjEL2SWu+qpz+8iC1V5WrMyL0IUs72fSLafCqpkG7wYdEmZ1uMtXICDO3cgujZMK2HcP0
GcpLTScSvV6esaWNC6u2YuIzWojNZpgXHBmp8lC1QUMDcTd48BXEGYT6xLlic9oLqVL4AyY73TZG
VFdRtK8NV1EtVZ3Ttrl1CbByx9aOALDXlh1+mvparbBY0bD3s8nMZJXB4NoNSb/C4/89L6p7qYpf
miQ30nyP3OipTMy9IQdayZOTJuw7imit1d9dIpe6UL8EHOo0yp4MLzoH3h5j51GCZg2gzUo3frP9
0dmqqfuYsgis6MRGy+zyt4JOesqM8/Wo0AvKGleNUWyKFvWJ59spD/iT+sUldRS4ezyItGAwqApH
LlAHVZKoN43r1AUPHsuBug0GcBKvwZ8NpH41uD9Dxn/rLgjjrTmb+uicRSuv8h0Ib8THfNyNHqni
koiJTT0guIlo4w2g+GgZgBRho/8Upf4aF+tC2tHWJIC0J5n4c2jppwmQPerJ6V/yfHo2GPjRdn1J
BnqbyhqDHqWBzIcQN3umJwwGs27i6SufYnCs2qB/GvrqPuAhxFd7DPoAcLAgB13VmCHkJcnGN6uj
lUb/P7bOazlSZduiX0QE3rxS3qpKKpnWCyG1wZuExH79HbD3vX3ixH1hFxRSb1VBkrnWnGNqRzt1
foyGoIjK3x/MIUfj7J1m4gbrwfsNe2TFWAUOreXZlBggmeqCXyWzT1NV5m9TWQVVkyLq4RMLiBOZ
aBVHUBSFMPddX7wP/JlEtp0dVfya0BR7uQIXpadwWnXRm9BKsTXNdD/hPlsRekXySeHwtaDnVTPy
1KVToSof79CH3hNDkgAUug8ryr9qktLWo8Tm51Ey9aMm/0IcdTfwnEE5BN+g7xsKV2pZrPu5bWDT
RaiNKUSZz1rCpVBSZd66yk2yc26GWb04ASrBlsfJFHkPs+xq/zBYCMtc85qwxLwQOJD5RkaWJXfK
KUQUs5O6GcEzrMJ1NmlfLuwnaRIRHOnE3FH1DInwVeccWO9P19ro61quvl67Q8v/BXb2PaPEYD3r
caz44A2QVaMrXqVEofoKobeoN9Ap4hojeWZDh6/vct3vjHpAmoDoXlcrov1iandNKM+RohD3pqif
ne4V+8pD64YhkNEMfUp1FUbKrVS9QTW+t0XyU9csHZdcU/nJeEoV9PUMCtTco3LwBXOWoe1eq4aw
D4s4h4RYrSpQT5A9BVIs40iHv8+RNUzB1UhaPtC8ypHhVE+O2fL9j9QoKqnfkKY9h57+A2hVSq65
dQk0QqJGBY5wA9k1aK9NhnLVTcknVlMH7Dw0uD4YToGj0132BnXrRfG40fqJtLeufwWvo9LdjX/H
kbLTatvXquBAcMhBOmQihFkq/fmPtJMRtaeF9D9Mbcn3YG8c3ETVeO4HNfJrS+j4bZJzROV/vhZq
qIJOdM1JcKAfU9V4fnWRfjsiee+qfKsh01tp9AI3WZnc0myM9q1dPYw0Ruk4vGj8uZuRIBIy1BTk
s5CCFNXgD45gMVvKvhbJHyvyPjD3ZisT4ExEWp+Xa8masJlVbqOzKqHqYvf8I61JX4W4UgGDCbI2
k+qF/047Mo+JCUz7x4RSPrNigswZe6cIaROerHNuZWLVjVvhZu46Y8bCLAKea5BPh0mXqwBDGcy1
8uiWGooJI0ig0njDNsxe1J6YPL2OjpJzVSsbGdAdsgjy8dxFvBgTRAJEE16xB2wqqNvk24GyFFH1
WhLYV+YFeRLAKxFp/NTNVN8A/h/AySTKUfspamQw0nIS4rEtZ9WyjPeJfSMhVcBbMGrroage03EW
UHuyL9eFclRtwGk1Qo9dIeaI5D7nAo6Ny2TE7/YI9JYZaLHv7LjdtUIbyD7LomP9SK3sAZ+ieLWV
8ZFEjCyAO2LSmvkHpdXtePAfLC392Xj9eMnG/jdierFGCA6jUOPEDj6gSXuFS4X0wd6y1+PoQa7R
EpSh5PCsaM60qANow7NUWSUJTTo3YrHg2Do8QMIGfVePPR8470mNi4BnjiHAZhNgaMgqIbW5QwDI
4E/XrvBtL1nVKPoIPaRuaYo/GtndiMozimEtxE++qplP5Phl0JlHpEhQapNyTy3PQeOqrTzadfOq
nUaVKgne6QjmYapJ0RHWfKhB3MuxF8PMI0M4SjPiQJisaWlDGjOqSgLo8dml1QWxHFJZ9TsCy44k
nWhDW/1jWeHPieTx0WwfvVDPlkLOezKwkotex8yBvjk8543+AK/D4GdGOzzOmHH1/Jl2bgbPl05G
bxoHVmfjKukz/UsH1evqifJK8pG9Rql61N2gODY6QnTbBn00FdZnPMqcjHAF3kUa3pvBDN9RZlML
AdXkESy0tUvxmfM/swWO/03RfEPMMiMNjUV4fNi2dIJzkuiMFOk7kjCp0uGlDaj9ddVAKsbYccMR
Kz4k5VkURIAr3sMD7HVlVkG2aY5sHpqDn5saWaM6IS5GSqqGLD76qXCfu65LjrVGzo/aRcPK5K+5
6vMmRbS2nlTuCkZH7+JVbnTsRHRe9iaseV0S94c2Spy9ymUbsvzGNs9sxCb6bR/0HeJcPlPPYQBi
vbORXNwEqJHVB+FjzBF0uU5zKQIbRhlDPSY1dd1X1KyHSvvuZlhjC2xL60F3yZbeSRvZn9LKvqXX
nzy1yjdZ5JDAtNJF+XNKCEKhlkhgmzdbuJTZcKt7xL2q+zHs931exHM61970CuwGFmshLbfiLVXl
5lJHzcOa9Z4jSKRdUSj61ph3p6naYGVaRUFlvbL00y6mJBRVMxL7tZWjuNRujqt/fre2GuoBYZv7
NvECrylodFZ7hnEMSYhGCVZbX7YeHENywN8USr/7zgnjXQhE8aMmARYLpfWFY5JhDa3z2ZvU6D4w
7/Hr+Y3CCv+QXzU+myn6oNgs0s1yfGpv1AMHGN/06W3Uy5gXh98u6u5THyiSGpltrqyMVnBmU2k2
YF3yQAy8OeKgdFETM8mr7eoVmkNzs0Xzhpm/e5dxVRxSLyedZ6q6d9OtQQvxdDmU87t5I17qXnFu
Ukjz0ZC+vvzQhNfhrDs8s5YfwpnQwpZlbj/adYTdpY/u3ZTX10RV1h1u9Du6u+i+HJ+SL0WfKIH+
3xG820+ubNOzp5NQuqpcjWGgyjE30RryIyOc7svGltmfzogGyCXNv4d0XTw5UzSd/zlhPh7Tcnen
zLn+PaQAeo5leVIQfzALbn9gGTFWcD/LvT5l8mCrhNITZgcOkfYKq3uNFrlafOuI5tewNuJL57oF
Lq5Zj87g9V044Tkz8/ZNlUhdMdaRrNsH05sG6Go5QRnadCXzaqMbqXLJhaqCbkVi0XVqc4s6ZVop
euh8lp61g27X7sYyV1kFYChq+8m6TPRz3wG3ImfN38myIbu6MaH9eJn67pDSsaPI40F3IL3CqjR4
bhbRdu4kqy2rGDmHxxZkdZAR69apfHiNbdxCNdu1gdpfuMLJwDHGU0Qw4iejoUG9r7aP9Na1h+7R
gZuPQ1pnMEiG7FT0Wv7wpPLEr25YpMN3ywOCv4Yqnn5MSf1oypAsnczbJjTTQxxuIzd5mH6Rf236
ZuXKB8FtKWGBNegIt++wpnYhE0Vg3rMSxVCo2ySMkZQxSOnMlVzZKg7+QtcifC9pk/7mlDEi5dol
9pWC69ksgAAl+SR+NYntT7qh/CEX+ipUfTxLFex10FNpkVlQU7tBdplp0nuxartda0KPKCWY2s7x
QP/FtUJZUm0rWqZuf+hLyzln0TBsS82N75Yy6HAhav1piLz2Ghqt8FEsFh8DQdCbshutHUFN5Uer
iRdLbz7rtt1XTqs9JpX2eybG9Gg282cqC6y6tZNvl3dj0ntNukCUJ1LtHnlduyavzXvhET+sQjeu
3ixVmqCNsHw14+StAtTuO7ulat6KajtC0XtndScc+V03wpmHUOMUM5e8GSkuiOUN8BQwYTXrlfWa
tS7C6abT3N11Wue+kq58433tOyWQ2ldEXN9ritRHCjrDpqgt+VloiOLnMyiGOavU0oxLj+oT9800
bdO3IJT5fRztBnMJEd8mhS603Sz9YH2lehjeS8zJNwUNzCWfiCZoNOVGRlNAY6l8MwfbeJLbMcnr
iDVlUu0ns37ofe6N19YKs20FbsefXFfZ5RZD1YyDAnyhMFVwNf4SdgM1wtvWz3QoBZ/4rkinj+WN
wrAO42jgzIXqeVbmjSkt5bRsJBcdFAvXneeW5IspoySehbG7nwVIhVP8u1mkSEqMjNkH1Z0eDSxL
yymLUOnvecuxVuYnwEz5G1F9s8VpAswUfDVZ1icsczaePpJA7MXwuIuS3pCnigPSPv2XNIrnrlDF
tzuRC+5a9XWkL7xOg3Fdm5XCTIIyB1dtd+53LPhgmcyv49LueI7NL6uE8Fc/CUe83AUQjeWgYRjU
lYds3yUOAOletaEPVIAIlpc1CL9zZH5aAsl41IK3Lh1xc7Je3FyJW7vQ6z9iPjR5Ft7kKjWeR1eP
TssZy7m4DdJdwdpiBemCoK5SsizFyHrFtOz6XEj6utQUcLKaqR8rnqjXoSSTsdLq6BPa+15nsvLb
KMEjOWH/RlmF3gfAxnOmwkkwOx2UNA7MD8WbnpZT0fVeiyqTH1PLdW7HVn2ByemsDQNdYWdRLcwR
/X0U/OqUB9LPARqY32ieh2sTDWMqARU3QxI+qpAu2XIK1qdz5sTGO9Rhd0NfkCZl3qlPY1U3q/kX
QTgK3lBVnNTGMV87MN6HFE7OViZO8VWdXcuQX5kVxdsAQtah6anmdlFxsefjQ1GQ4zq5cHEVo75Z
jYpdE9cHbRM+Fdy848ox5bBJEcxtxqbkA543ZAVu0swznoxKNZ5j4Qz78CtQ4w50KxdN0Sjlg9p0
+SA3W0dB+LLsDE1eIMGoP91KE4cxs6PTlCYx0RsluMbl5bJB6RSfKqH51mDTmwm1DAEPG+kG/75a
dnHc78zCS49ZZes9PuSR55pBHyNBmOX3ZtG9sojwVmUoAImSOLsClGcwx1Ag/TCF/sFaoPTD0TXm
vOYVJX3zTleBIHZ1gN1G8eSoaiVL2F5mN0cQwYwOZiNpp6IQyZpD2DTabdn0SYAbSBuIbPNSHVtR
FkfnQlA367DnkIb2NeWWelw2dE6p+MwbwxqmnOhM3sGwPWxxk738PWV5tZy3/IT29+Rl/7/eXnaX
DYa+dFORT+p3YipvLJ9BLch4WzZBeQv6IfFYxxrEkocIP7Fuk8g1b4QHhViz2vOytxxffr7FJUdg
H7lQy26C4/9mtxStsrh+XQ79/YEswZkgJE625ZhiDC+YBLEMuTUfuFrfppLCcx4ZGxWbx6H2qAQp
YfeaxxT/u6H71aaO+DBbE2pnte0Mz3utJMafipmPgqjjGgrVWLfVOELMM37VXYMK1R2/Ghz/UKgs
Ae/e/O6nOmNkD/RTlmbBy9A3Br6vGVQ8J3VkZscjvUFmylLGk3H9IoQuXlh9tJTLwKYtu/EUPHvk
MEFS0in1BkX3YjeIdgKaoCTQaOvUVHZ63SpngHu/+lA/6UGZ/PRogvqFpbConYBfNpgmUKjG9R66
dfIMzpxmCuvn18LJfsQVlcqhDj5MvD07GQTtLi6n/Acsd9/L0+xLWlLd4P0J/S5TWbflevQalP1V
pSv95egNtisjYrGHEfCmFETPtsH0hfBKe0kb/VnWI/NVCRpZpp9aIuzPONBKLNqwmaqyIl1yVLqH
NZAOqhrQTxZQ5ySs4Fg385/cq+q6znh4LnSgOVEtr8zqtOylKnAIi7L7onVZDhHFMMEgEE+io2JA
tay896Nd3EEBaFu3r41VZGjtigjuAzFZ0TY28AWQWj43A+eX1NmwYZjCPQFr/NWORfizdaqPmh73
I2PNtB81x9lpSZy9evn0upzgzjC2uC/Ll5H75OBlRrgbKxgIbu5dhkEPfya1TQw1nPt7qOOt6uoR
EjoEvo+WONjld9ip4PK2tsDCiE/LLBuYvI6sGJUhHZ6gvEO0ylZNlqSvjgBmQ2DiadlEujFuNZn9
KIYBUOcwL2ZqanxYA8msJLtB8zaOoIxd6Hgum3h85bmWvnhZgyfFq1ZaMeJp1h+J0vbz/Vlw+48k
iUXzsJ/yWGoGobyOUc/VkITxrxYc7qhPcDxIpDxFmr7L8SW+9iV+P48SWYr+i3oU60bD+wnVlMdU
g3C5Me1TjKOOKUMOR2iSPyI7IjzLICAr9ozmR6opxwnz64M42OxS2hPX7nycFemLhxphnLTqKS8w
fi6bAUaxH2ejt1WSCp+0VFr4XnJ8WjYkKpAgBJqLRDkiA9DnPSdW7z2LEgZ6VyAPzz47YXn33jFQ
euXOn1SXIBjnDQ3yfktKULL+ewzr8xGZ+SMLUjpApU2b3x7aQwCfG0QCCzwdpYKTFs7Wo9Ov6Mgp
I+lxRVXKg8LErlZN+HWGKVasSse9Vbcf9awYjTKoD9h1mAcYeXrpJKv+LvrJI6OhnDo21+WVNr+K
Seb2LXfQ1uGgPIeOHK6eTIZrQMviuuzGHSGrRkqyA2FRPsk2/ZNFT+CpyUG22BAV12PXZXwf7C7H
hlr5g1wWUSQlLYt0bxg+sXJ3hsa6gHw+NhZJmLlB0CydVXPFZYhxVXHbS4mLf5+atTer0qtDOAHY
GKNUO3r49g6K0ydntW3pYUGOo1Qd4RSuWKcqekKKMoDte1WU1ro35U8vDfNrPQ6/yemNXymOsQYq
JDSJSXxr2DRXLbOhutWuVWC9MNN2+e0Eo1Lrt8yVIUJIKxGWzvXg0RRC6Gqus6FFkZYpe0Iuiktb
9f+5qcX02YGvEppGro5iCgf6mqv72Pfrwc8MS1z+eTlOgXsG01G1Km9gl3zBjWmd+J8/NbnCt9VZ
w7Oa9ogKVfcPcPCCNGcH6Wjb1dOuiMySMh58DUmBT5ICt9EpAoE1YKPgVTkCNex9k2b7enljOSZZ
iPIpz28vJ8pQJUx22Q+MDGkcpYc7IpxhXxFbetHxsNOHNAau+0G/LMdsshr/fTUf6zPybZucHOtp
VEzGl/ng33NK1nJqranHv7/gn98ynwZmbzhqOc2Yvz+6vLts0hGeq9dhNvmvn/37C2jc9n4wxC2k
Tv6v/r/zdMCxdUAU1z8/NZ+mkpUFtpjAOfDk4z9/C5qs3sffNKws0XhbsxHmRSId3zG7ebJCpT/m
tEsAKCu9cXICxFYhS9+9ZgT2phjaHrW3KQ+1TjGfNhb2nslOj0PYQF9tSnwpOHimaQaYlYw1geK0
Fyet31hUOVFJfXOmSlbinoM9bz3lvTNjpAxJZpFlXSXBdmGwYGQEKjDEpEhrgeb3WIpp4+Txjpth
ZBFtjZs8+N2Nqv6kYj6/LxvTLa5StOJsC4vmTrQe9RAVuiEKdKTeW+2q7bPnyJ6ICnnRkv6nNSSf
CrrUfWXZ2i0FMVSZhF5ouWGfnNbsdwMZc1sjOTPWxR9tW7lHPTeTtTumYmN6U4wRs13jAEdKMVjH
pinrDaOdsdL0JnuanYp1FVmsTTqHf6+717UQKzh1OrPw1r7mRfsIIDS1rWa+ZdOMl66l9u4krwlu
aIhjiJPIa6qMdDqwsN/pzQgWV6NEaqrjWk5hCaIJ2fGAfAobSOM7Dfcv+GOKImKVG2P3jDIbsndG
nSTVXeXhkMxDwKLZrD1Rha8hBNEjuhqbtTLvVnWZXAtRfMTzXp2ipc+8cLO818Yu8rzBmusIA6mq
jTH91g2j2vyzqy8HU0be47L5j30ADQz28ztd3Irj313bSRxQKPM7gTnkawPv66ojReAZQmb0XBG8
QLGluWGEjZ4zUj7PLG//eW85K6rXkwu0J0Dv9s8mDPR2HbQwLP4eW16RDtWfi7r/j+NeOzpXZ9ko
AVT7Uq9pQfzvb4qHMGdmZiEHhopCFzYU97BDeRL3hQbzREX4/25Avt0sV14nRAyEHD5fPjyhUQq+
ouZ9Mszup51SPp8Mx1pb0NRnmla5oQZCCxMTlA937DmmKnoYh+S34eA7hQRyD4Dq3ZMhJMnPzrYB
kyw/bMbxTmtvpG7ZRjtgramf9+OucavirKTckxiYZrJV52JViF3CqOEItHV+EmXxNMVBeXbiGm1w
MsCbM/AFOGUpybyeD6qj+u/bdpbAS1SiyDo0Mtgs7/7dLL/GLt8TTLEPFTAWBFxc8zzxdgTCxDu3
iqYfCA5YjzrUMmycZmSFuug8OJ4kNH2VIMf9ZcYoEMnOPCcmGq1Qe82BCOwwivEMI2tA6hk5RILu
r96Pna9WBElbHY0JrxATPvoIVEN7a/VC34walewy1Mb3gWKcP8neoAlVjOifdzPB7k13IP6NpJIB
8+YsLJP2Dh/TsMnn3Tj0ypWWdj3It+BbS/Vm6wVK86YMFB+lu2WRN1ya78FQhw9CB8OT1afBKnc0
+0PaRogXuyI7Efvy66wBLxCo7KmYVDvEud4+8JLBL6VrRPSy3Gbflw4Kk7RrMIWNBjMsjQbEvMlF
uGlSmJ9Brfx7yO018LnF2bPySvX7iYxLMfUvEtXHoSW8A+mX5xX0/qGDrDLW1gg0OOfvJhNktacJ
V05lCe3oBCoOVW/ZqkOuMb7Ph5cF57KxNKaYMM1opBvw+ywQRjsjbfV3nPUVElRMS6ae1O90uJbD
gLeZM0DpXdCUsa3YW9zP6KlmUiUSzfRp4VNadEtpQzS3/zpe5KZ9hcX693CK4oRyaX0skmw6ocud
Tssrb4wAVLUZWqcxPwUY0P853ifGcJq2ShUr35Qj/Ynv4zfOhG8sfaht8vTN7vAVR5VrbJIkCXhw
JHvdbZP3Jus/kkaNCYae5IVxUIIF4YNfXql2OVBXHigpdJh78kGSihaGNOYM5Sj1mATKFlg1gZX5
JewZ+E3mR9T4xg7uqksnNvQ4FpURumW+uSRSs5OWAyf85+WU2NeYlTLDxX5k6kFps9T2yuSlOL0Y
ybuqOxEC1a4Z6g+NUg2+a9vZk05cEbN49w7C6SuISfzNvOYx9ISoIaGnu09Z/Jjb+ZYJnXYAJjic
O7UazsurZTPMu/8cK3tSGQJAobj7KAqVMvHOrO3/3RhQxM+Zgf4MJ/NWdIJMMow/s1fNDhxMLcK9
QS0NDqUY/iTz3nK8yHFqakSwBAmP1hH0MZlSF9WZvE3b4sEpRRnsmfnCPs/pDKhp3R8BFEMZGXyD
1JtbUbV/IqFZp8HkQzbqyQPnND7EmLsn3Is/mAqammGw1v/COJceEkv/6OMhO1uWVKj5jlxOXnfI
UdcLVVEPdRbv0lJ/1SihH0tslMfKDN4x4eOIdA1tEzcuvefeLvHhtTTgPYlrHr+BhpTdn80rhUmz
sq4LdB4xPnIFJPAhgvSohS9RrQ6HXKHSl+jj3tH9EhbmOom0eGW1+nffJS994uJwJaBpapSD0ZTV
yqzUM9cF0VD6NXd5tuVXzCizpIdLsVNrJDk4fLaTjX+JsI7bZEAr1JSZeDBclRyTWh14+mq0dQ3J
3nfJPJCQm7vEensqgG8lXb/tMS6RuBGt9ZQJQuEexrRu1kP56CtIwpPdkCdphb/TupQH2HuNbzVt
48sQsIY+QJzHDewnbvEF2mw9osIfuZ+S0Mn9KLIfajg4mzbsdy2BnOtspsjkvXeIep7aCqiQVciE
eEypPfc0UdzBfcusslmpeX6D1AyFN27slREn8bphduRniBs2gALOUwI60HMTHomBd8K5TolPw4xC
jeJJlGRweHFxaRLD8vXyDbpKv9Xh+uQFxdckB2FlV9oHCAFa7zUxvLEdrkCLP5folNds+BstEIhD
h/FrDO0NyE7rrQAzoM41cFTclzyE9zCELUEH5iY1sA+7AH+upfbhNrJ4r+g6MlPLU1r77MrReJZo
4y/RLwIu9QPaJEj95gFjw8vgAQns+00svPY9aWDU0vZc5TmiyNxRB/rF6sXyivBQAcszsFLZEwWD
odCZKteh3IcRJPqkYepauauWHLINISUE5cKHpLGAwjWjNDMWMHY9R5fYHOJVrSGOy3oT8HGB1BV2
7nMWt2c1ofrf1flaCpb1LmFWrWxejbAUK5EOmL1TegF0vNCy0oo4Ea+7GuGo5HGTHUVk/nJCQgiY
kmMfEqXCmk7umgjudPubEvhhKP0xHNRLUQZ/wB7ioaT9D4hw2DQaVR1s0jASaBTHOOiR86XaCrE0
uZMI32FpCJwBPTWLHtV3VSLDV83xIQejJjCt8k14uDaTWfJDK/BkhEszCe7f6shT1kOQ7AlgVa6J
QeXN8mdeuXBG7EE4elqXB3KsNKhQOyVBXhzea9dTtgbyQXgYPJFao9sbUtIOcwlqQdZQPvP/EXsv
5ejZq0p047qLWQ85LpqwpNnr4VQ/jTZ2bnhGA22Gg9Z52R5LzAtlMnq/5raMkMJ0wBxGhS4k0IDM
T0z5OVNSjCG52pNtnRSoJD2ivXNRzIDVHl1KhSIwsIY9QRQkCjRKsGYi+GD5ew2skbTkvm3PrSrG
Y0DyfFMWrMATV5yxrkAmSLwD3rwv7H7ZDRcj4BJEjknMSh+wFCyvoC22mep0O8vUvguaKxev5w+a
yGPYpmaXPZjZxioyLm/b0OjxI9EoJ6JirxOD8VNMGzDIfK+lmiqVrLxnSV080QVckXC1KWhEPGWk
AZEdOSmXgC5bUUniFIfWWruSGV4t9QmaX/JFu1BeLDE0W1MhXTCNxldpU9Uxchi4w4vBZTELNsdz
nJfTeUiiuqVs+r/7y6tuSpU11Fnlnzd6Bf2yNBIBnURqaxiSEK+m5qAZ8a6pybBD+wGSpgEjivD2
GjBUnF3iMGxKXUeltbFIeeZOo4RzyBELoLv18yHtKBjTDtVD7TGiU65aN/YZ4/OMBIC2M9GPZs4h
SFXa8zzrNyMPI1LXBNYoGqsQM7Zl7M0NGhuxEsaFxtm6Xe8dTbvaLo6ConZ/iobwHBuUqR9UKT5c
6MRZFSiMAUGwkuWICKOf62MpqUllHSergJSFukiKS+HW9c3TM2MdBOT3KmHtwCnLbiUiJ+QUTXOd
tOmpjmvLD/EmgrhXzLPuAu1RQsq8NUibmDFQtb34B8P7jug6bDwatzoM4U7l/qBPhTC9pVOGjntn
RnLvaWN1yTqisGDqY9RCltXk3MmCSL+nwNHqpyBpLiNn7dNZ25FnsYGroltXjPsTdXCk6Q10D7xZ
UIE9hsiQwRdlZGaCfQMPgG3Q+mjQDqKtaUvgAsh8WjoI/9RqsJN3m1qwRgBuI86gdcVZV4OfmKbQ
SRgha7XIfERwEHe0klCA8jSlr2czmDCGpMi3FeZBEyIgmR9xn5MUyvjZoUfPleInCE2VAD+73GCH
BX0xAOSSWBoxHR5L77Oi1bilQsFHlunobFkuHVul+hUEucOaxJN0tzzvOlnF71brLyOF/TvVekSc
iJv8FgD8Og+G7FNK65k0y4RcU5evxqiNZwa1elUEWraPnMm6G6zbQs++xVZ1N6NawxioK/vCQcZT
aRn1dhXe0tjAFpv37LoXT3KIHSQj3AV1CDikUxp04ZGDekmQj+Y45iepUCyHsmgn9PGpLTPjsmzq
ujMuSl1Vq1bz8g3WoX/fsGm10ROYTxzNahs4zHKXk//+7PLKEBRSEwMeyv/3oxE0SITrRbluW8u4
4GdCHfv3H3Y6/SpsCeBq/uH/+Ce523UwlPa6EeHvuCj6DROGTdi20xdG+dTXEWh8SK+k5gbggmpF
564GvTefMTgCf4rM/KZ3uty2k0p9JZyUHfm8syyreUUSP5xUgiwzjuLzee9jx2W8y6npjKofFPT6
8Elc0QMx+dCi+iniNpCmGh2FmYNPyLL8R16YCL/RIJ50kVDAwgncZFvNiqaXUc2ozsjeOopKPeGC
856qXtUfNGlVhLK1clx2K8K11jggo92yK2wFyFCNqw3twLBXZ8FniHn0bNf5b/rz/YMqvP5s5bsy
eh5TN3v086ay0z9uo3SgA9hrDFVuwMFnW8cK70I6l9xuckp83R8jSg4tIK1VJsLMr+QviMe01KrZ
VxAX5OnIXl0rrbw1oneOQPZXRllrd4WExqxssaMVPMBs0eS35JJMbbF2vXjYQfxz71GIO14UyhwR
gkUqgotGZPV32GNDSJOq25Udk7Ou3s1w6lDon71Wl6zTuW16aV6zSm4zp4uOME8bP8yrXd5tSQw/
uI395WIX9G0nfHMC5pQgU5EzBrSn0UqKCshl7lg/IPavotrdG3rUPmWh7F/nLPTWoYmJvj/aZc60
n9oUBlrZ62tRYR6oe6b+AZPedxCPN1Ox8oumI0MvL4WZP9MpesrbejdMgnVzt09asU5wKJUpiZ5a
9G43waemMQPSSuVQljitm/5KPqOWOGiYgTj4Nd6Q3Ci3uHpvCfhZ+r13Ydqvwitvdfg8UTxtYFav
JijorROXPlf3kxtmd10/ttzOzej8geR74Ov7bpkg57VR+6XHWNLADnbIhaMClPUG5oYbtt2tWinH
rAbzOD1rxUTqdnVwAhLHhq2aD7jPRprjaYBSKuruKEeYD1Cql3yJk35WnlG8otjDe5LmwA2bPjsb
I0sD9RLnBLiXbrVPdPtLEPgLL+ml7Kvcp62EGLezdyIptgR/Xoemuwkqkl42fYaSzO6feV+xWrB+
WMYzuQB7O9YRuZc2t5zGwkpbmQM6Ikduld4m3rnzfqrTBbn6QWT6K1Lj9zYGcoK5ZVvmiOfa7Edo
mTetG460t99MBsx5cYLI5xzHc99ObMGubQS+OldpbjDwbBjclfdM3CuBuudKce62490cXTlQS5nB
RtQnrScV1l9XjSV15IEunC2f8Hm4Q3UvQPh4/fBCSvGNORHevICpvCDzQbn1DP2muqMujTfSmXAu
ZMc+rl575lzYPTfkG5u/lcE+cpMfOyBVUI+e1IQuVQSbD+cTjeo4/yiZOCOueulIQ/ZxizDuaDxq
evXgppQCGsX6FCatBbODRMWaaiBSeprblbP0GYAt/GD1zSloGcu5GDh/XlSBGj/jtvJL1fyF4Rnz
+1eRw1sUBaI3m9GHxvJGmWklg0SRzzS3l8CDs7j5GlXvkGvxxmIGSAz8Wp9FqqvBRq31P0Sd2ZKb
yrZFv4gIEkiaVwlJqC2pWtsvhKvsTd/3fP0dUOeGX9iSyrsaCZKVa805JpVNzJqYmM2pxGqbsW8P
UnFgKSXdmVAFoFsS0/3gi3zTJrhPAv9k/xpG88gQQDHn59nJPhtjfB8DeUQFt038bD9OxhXD4q5k
BB50jL5A0PJhuo7sDsh399FEclthMPepXSiuXjbhYB7UaxGPD9Wiuz6EtEx0bNzdKzcR8nz8qz38
YkI7E/fDrjXSBJGgs2f38ScWwB2k45vV8FWrlAhWaLxieWI5n90iNHd1lz5xmX9lHQtXyjgtChnV
xddUjR4Wp4tlEujTQVEMnB/9WG66iO1rXty9Tt1IvT6Oen/pKuMohOIVWnyxbML9yKkc2mJrJQtj
rP2dm5l+FtqfUvklUQp6pWBtrElF1zSCMsRXq4nPyk7YO+GtnNM9CtFnKaGZWxOmy74/O2b6k2kF
Iks9QLgfXkdTfaXO3ptCOVQNuQGDQPEfKePPucPbpaE1omn8A+FRwAWbfyJHP5YmF21Vo720mI3r
CKJJuFqEhphAN5Z8tzSUGgEZGUM0v3Z28YkyTOBRmakIAFL8nOQEWhiQilOc5Rc2IrLGh5vgxoTz
K0tDnBRcl6PSojy6FPnISEEh6KkAO54MP6ZqRhNawCV0bvho7pI8Cc7WRXISH7QxOiNn2dvA24Ng
nw3zzfSNCCtZwgcRnvJWXtQKN4IVcJMAexB1GwYZr0Bw2XkyrRzsr3AOPwhUvs0Ondfxv5xKaSbp
q60/kFV05zwI/mq+v0/GhCASERycarzJft9BkshHE20E51tLa6OvOgwC1dVg+2orAiN/tptvJXGM
OxOVBPJgOKhcKpIGhUxAlbMRPIt++M2WBaGJaHft7BduG8Z3o1BOg07CEXkPy91GTfwfQmldO8Ma
Y6nvk4HjyKJzZ6Z6seHecgDJcwu0BBucUv/om9SdrFfkWg91FM6+0p+SXn7qoGtlDywB3MemDBN8
H/XPIvUfsUkJoabtTm9UxASI/mcNHZORNb+ARd1KFHH4+tOdhkda4W4HdmtD4+BILGI+678NshbM
ocZO2VjP8Iu2YkR5R3jzDy0dyQ3g9g5TisaVIe+jMfxEDEC3kNZZqDXPkyF+yPzCJtjeYOkOcJ9k
nk4g/aanKRIx7LaK5GaY8o4wYlfkwxnhGvb1lhgtOr1aQWMQdsdnfICtcKipbKmryl+Knfx4GA6O
I6kItl3ID61eNdzG4MZl2+nvZOEv1+ENe+p7nef/zX50tyPAYmwyqAR0882osTnnsGuqxqg3FjyH
PLpFKlPDnn1iXTi7mjB0D4aXO0GcPcjUPrBN8V2n1W5abhxHXyb0GpO/edi8qdYeOkdIp4aCCifN
TY30CCfFfDBN9bdaBhDKtB1qw22EXUZSjAdMK/xkYyoazE9soz8lREiJQlEfaKQkSKMhLEx9tRNQ
svuh32JI0AN15yclGF1114zhoYmafRczbMUYlVgBeJ9kj3TYSPcJ3zbmG83A1/Q6dMMm3XVask/q
eIncdDODlvi0bULU/IJhOATIhrF7Ii0mHqDamgwVeIuUJT/QrU5AZnUGN9imdFH/wdwWLhbeg24Q
6Za2Xmfpu4assiY5xbN2QOu6F4V/CK3PnL0THJ6jiSwa+NVRy8nE0+d9GL3xsy8JvBwGPntVmXbT
GDxYGU9Twd9dpAvq/+AL/UBUESumtm+GaT/aiG0ja1/GxR6S566EKqlxO2tsVy+mXVKMRy21vBTn
bk8bI4vFo+OnC92AqTUD6ZyI1MC9XiteI5HvNK85vdyJ24ePNp2m8DFIesb8NHda9QxDYl/o1g5q
9cEYI49Zwk4tDASj0S4obz1TEH+Ij63q7MdZHP2l0YB3IMC9wTZvn9oOMooBvYWKBpwPkHFjwHeA
vihgXObmsI+06FiSOjWYJRKx/iCs1jXiaa9E5jaHJRLmCSGS1nGiEVXTNbCqJ0iWh7Ga93QKd9ib
9hPaC8leGWal2zQWTWFrXxPkN9ajBz5jX2sIKgD6FOTMKb4Nim9byvnoEO9gwO6MabFY8S3Kmt0M
KKXQTFTGlqd0IKJijf9iTIb8niORoj2NoXneGSobsDQ5BEFErb7w7wf0HuqLTdLL8vXCUtxnJSpc
Nd9izTmmCobndHJLJb0mvnVkA3coTAtv9fwadO5i5Rb6WW11bzHhLqqp3l1+HyuMPYaK4MgnN+yM
Q1IWRwOoSdIizJ+lF4DLZYN+6q2UXJkIhM821zWvJQqu6At2DM05WIKeeuNclJEX4FwJcv2rYG8l
OHlDdTp0Uh7MdHSpGRfY6OTvrcbeJYrqRkF4a+jVQncgC1L1CBB2K+WYQcNS5VeSTG5SEjmnyBNJ
QnT97CPXrzuoXqPUpwjKZsK7Y4+UdfYm0f+Mi6Yl7fY5VWcxmG6CUVeTxUdTNBfczUH1azQ7emQm
JCixy2aFDBiBY0pxYT3wmTr1YTFs0COfZcOH3uHzVpfE7vWAi9JTipRBV49udgFkxm0WHleGNzSm
4MCM6xdzDwPeRKnuIMVY7K8JVWyZoV5bJHlrLkxGZIvHsP1ay+l5aPqfDI1w2CysqZWpuh5qIfcr
hKNV5vCS4hRpsqT8MQxe3dHlT1H7r+GILZOa8yzReXRlau0aXyTnEEcV/oCc1ioBFOx1p/phYFHb
RH4tTrUOVWrMz1r2G90eprIipNCe/OQk0/lzDb+mWa882aFTuEIFggA2F78JPYBjFipsdNrhswCK
EQcjcErnFkIRJtaUw0ryxmuC9dUhmtop/Ir13lEvKoCBC/z/j2oo9TdJWxuhsu0KLSBs1SDAcyVo
rdka61MDKeNSKH61DeHATJjGH6mYXiWxIIytlihms70yCm0IZlwiItfcSbqv856C8c8aRRmMZsI5
5EATpO3PjqfPLkYUqidhzA63i46OTBYeKDbHvcIq5a5YGh03vMcCtVv50nmeByeQDhTgRZRvWX30
TSOgFxh+yk4ATgmtfXNCswZqaBsZ9xWlr9iZ4A9qtqSAw+9dqD5NqCZoVf3kwBb8qVTY3+BG6A6Y
EQ2WCob4Pi377++VajG5L05FTDrk07wdSX1aDjiO0WH3DONZqlNANhD3SrrV13+HfOgmLMXpmHyk
A5t4UoBWc3byEmQwZKbOWwOxDb1Pl5tdw7Da0WhB+J29TZWQYmX5u4bWap5ylbv+9y809ZTiYXvy
xfQ3zEp5izFe9mtmGD2b8NiCV16JdXDsAn4bGI/roa1aLDhmM8KDsASNhx5yrZrWR82pu6fvN2as
7b/SerO7xDhOhhJTyXAwHuzq+6uWBh40Ev+8HtY449yKfo/RLPetWOhH0fJV7abSzLvJJTFqPbQG
ywSzl9P6rOoIkSpz82bgOfVWXoyy0IlKdJ0Hvwl+t6lW6e7jm3wRTuJn5VjkH4kovIpZVRiGJQZ7
J35Svf7Qf7/S93O7U5dYjTHYr19Zf6fRtx5kH0b0Mxjz3PuJqiMoG3sfxu10w1D7t7et2psGfZmU
qqjlwYSikHRUZWcuESkrPqyq0ueaoLvj+swMjK+wqgYcfe2IYVCv3HphYvWG8VZPle8RkOFcerP6
kxFCelifrQcp2qp214dYysnvKUhYsyesAXGpf0xGDx141A62DPqHoT2GetRujmTUCowI5h8R8pdC
KyuclsHGD2jjr6/zux9VH6vgSNtaTPH0FPY1ElT07ev7u77TnJvsYjWEiLgbsPGaWr2ffBim+N0N
FETLYTACZhRtLFF6IYPBNey3bljBA45HXAvroRqwKmioS90sTiG2kQ5LHHtFLzyb29g1AbzAvCI3
J+AfPhdJ8Jrk4avShnvCNDSvpxd+QH6L/7JcmD7L4lMniK+snj4cYZ9cqMpoeMv3RqHTH32nZ/Dj
jB4thuitJjuXxaO5f/OwiW2pse7QHup4c+5MReO9AflrUy9/fOSjpbfjz2j5pGeyQW4QOosbhu1D
WQjiz2dEA2UfKLgbisbVfQErrCN4fWnHamNsXJne6FdDHf8sDnz6ZsNr2GJENSnVvW6AI1BrFo3l
cj0rCfz2ia3uelr48OymRh8OJfnb7VHnTrH4qODIh+9+aNgI3+NnofWnTszTKdIzTvsqz9DPxySK
9MlTxIb9KBfDr74chipgmx1XZDfLsMjcVNAfNpbKxlFzWAUFru9x5ofoCdkf5LOIS0vP9jJkZHZD
+44aPTxrK1c93yLLCceDWEj/g1VukdRZ529Clqml0Y55E3uOOqevpg7+a9OBM2DyMSImjmC/LanE
3dSbHmD7DweBsrrw8HSNMSy5JOm7Hto3Oky1OUdXbNLVNeckvzbYrs5JizSlKdTiSs+F4BwaqpvM
KS9VCC6P2Gf1sOjoLmW3T6JWo7WC5NQKuVQNvW7pEWljuMNv4GCvSDM+cuR/J7NS7GWPX301bqej
f7BWBpCdIPi3a+O/agKfMjXkl8VtAHqqnq2ntBv50zPetoOaG/m5bErnrbPLiyl059ViixToan/Q
LF31WgSQ7uAAiyL8M3HrPtXRmpr2QRWi3eYjXtWVB4t3487bFdN7QxmsJPcIwuEcNE+O0TwCVXYn
JFs9UiIDvdzyNOcWfdVokVlUQGp5n4bROi6/cVzuwqkOEaPBP9Aqg76kHr9wu0Ft17RKwcypsQ62
W2iFdQQJbl+j5Y6vLwFbGbUZimgbr3vaBqcEKs8A6uJM5Kursz1aOlucJan927aKv1PjNIf18+jS
tPB6eFm0NuPwCGKx8+KGj0BD3tL4KJPXTzEUNUOYpTk1xZ9iaKnjl28XxMAQ9TLsr5yNBOcaRXnS
VNweCB7Sy/eHBQY7P1V+UB5nf9iPQ3IKEts/ykZ00DJLYiwmoBCEnC+z6/n/Garro8ZpGQsycNS0
ftiojQICvk6y6lQQmbOWK+uhXMZ0YMs/jG45s53IOWh9+1IgMcO5n9MArWzzEWW+vpFZ13o5wi+f
uQyMv3w6WipTxLVcMVIHNyYjjZRicKv1JlqZXhiMVKeDlVox2jIQ/qIyEwyTQCpLy/wb41LE0gZO
SzJBXGqEwfTtkzEEYMKmZ78UH9NYx09qqe5JoSWFLNCJSWiDyWKL1Hsr8MouLPFLpQ96g3Fe/coV
K9yXLZ2kukpOXUeSi2EVww5LLwpGm0THJPSj59agrmRGgX4bd92ceMJYxK/ZfT2s4fWLZKGFWexo
0VcqBFoCAi4OWD+nW5Xa2XFdhL8XVDVxACyl6EXW9XQE1qdoA7K6oZ6+z+dBOtmhyR0839pASuxa
f1XVX6XFMaU0qn51lgMCxPxi9Up/HwQis3Vp+OawlSbCMtQm+p1MQ/6cAm5IpRXGd2hslk3aMSEK
orSr+4o9ANpN8MD6UCllfxUElzR1chO11GHeYlnK0tR8dgwLSAFJVac6Hs1n30ccwBp3D5mwuRhK
U0+kmXYLsE7hp3X0j2DqQqbbPyoujpcekERG5MI+TZH6S+Y9uy4GzpHQZXVnZHwHMSWkRBTdka/B
Jmcu7Y3bfHI+0YQFL2o+RA8zLpAf+rhBbQA1Xdbq0yYgl+QKKNA8T0SlkxfjAKugRYl4AEByrDjX
9TUHyOB1jMkyLEL5upZvIfBWNuMU1oAKvJhlpLLRM60fWx2laNFN2oJs64v6tAbmmrpu3bDrLbjT
0NZ+EEWke2sJE4DoUYm7PUpaVE8qZeXeiGvE2UY/hDs55w0WcAYUfU6r/H8v1nR4tEPUJwBA1pVL
Lq/UCskFEmPHY00xaWOGlDJEmsVIEOlKWgTud+W9pFGOvi3Olvm6LkHroYtMZztWDMCiCVD3FmLC
sTU161QT9v2dTVlaNFKsrEY6gmfztZZfOHraXU8onhuRlPsE0U+99kmylRE1NsTYZKPPg7GTizHq
uP6Y9StwfjPkjKdOw5a1qaDjcaOt/JOIGL2NZQK8X1Ff1LIvzloUG3erFX/DiBGCNxhgLjdsMe5o
iHHokzW/pOBR2oBjtP3mIFvtGaywfzAmBPVrMBecpo5grcYkfysj0ExnP3GkL/RYi49IYqXqCcTZ
hRWhyvjiCCRWOqZfQ/7IaHjsZ9Lhz+qSDYE8l6nEsny1w1DvA7RBeP6qDtkSfJ55QshjO8Hkmkla
uQQZ17SeqvSdpEX9Qrq4ddckWjNtdAi6sTsT2Ak8FgJ1YNKGMFtIh5rC4tYyWjhiE31CCBzd1uXB
KMOv9cMLa1q/bWgEewpR564kP+qkYPBpUgy3aXtmKv8OzIYdRFDdpaYYd037L5oBqSyL5URLXqY9
N+j1F861VJwrgCEgAunDmUNOl6t/Xyl7VizOkzakeLgiMNeq/6ov7zZw321J5W1Ggbibc/m5hlCa
qkN63hJSz8kBMWe5r62Hog3rTdvEEUFRZkfcmv6YAe4fjMoY7zB99loh7laMk/b78xlrBNKZWT+S
EtqTFCGsV6WrL2EEEE9r0Y7mlhFce+4iVOXpO/E10dtQzfMmUfr32vTjV6EO/HNikrQBG0GeFC5u
EuURhF/hkpdZMeg4hXF5xgGh3ow5VVxSm/0rKkuwkOS+pN/E2wJnlQiuRd/EjDuk/R4kwwMFy/wc
xtLNAif6zaLRFerLugkO9dimy7PEMJZoFFEbTb9MVaQ05qL83HRLUI2RuJYxpO+BMaHTf6e6FT91
DFSYVJiUKWTYmQmJ3pUNm9+s31TdKW4z4EUPR9iHXmUfeuS43UKMVBBgbuKYsC0/YKbeLPXkeqO1
K8HdU28e0bK2rQscbgxS0OgmbAUa0muQO5o3DkQW9IpGLiqlMEjPbF+z720EVwHxLqGLhvzELU8O
GEX6XzM6BE8TIn4C74rSzy8wHvEs7+rwpGO9TWEQ3Oy4pVUmrfvotBa3OB8Lf+Grn1lo4P4YsktD
3fvSvvbpGACTqfK7VcbbpIVUo72s+UoNbcVrD4j8+39sMguu67IsZmYI0EHjo6jCWb35lYWA0O7R
6EF+cANN+amoPdSS4EeokuSsC3w5GTgeL0T+fzRLXxzJkcv5awl6Wg8iZyqXT2lQghYgRAtwykuW
S/mMesZ8bgrSn0gMsw/5cv9C0XrybZMZgV19FVUUvdlOYt/L2PAQRUdvsRiWqo4SjZsgs71QvoPn
XIbl8uf6LLdLHRqo3WzXp1KQ6Ej+crxxjBz3C6KjoMLB9G+lVTHCY1Qej8lc2a5Tz58daK9U/5uG
3XPRoToayy9j4V9Td8DQYZhy6WfoNWxdsYZh5vbKCbAxfTr6+FTN4YSNTF3WgJlxEMGuxyoaNKSF
HWHYfUuUlgyVZ4erda132qD+5UyO/twAxtg5zNh269NUI6ncGJjyAXRyDpGTfaSqfa+yarpyXcjX
cXY+4ympr11ShrsJ8vTBrG0+PJwU5wm1sGe0cb71e9JwZT+9IinJmFqzM8L7umCEIgbgQXpporHZ
mUGOXWbuSeTu3+oxLS/gC87wZOpDsrSDJvnFksC9J8XxlAVKeovQV/Sj0t9q4XhSZsLj7s3QT9J8
l1H46scyeySp/kMOpY+S1wqOqmJNH3bI3Mlm6uxrU71def6+0WoXRMDgVpXeI2dP28z+hBpOTvxP
sVdr7Y6ZDDr98DAMfbqx5+Yvv7D9wECZHaowKXaRRPK6LuCBpamfTGgtuNQmdGi6wkiBVdDdqZZV
Rz4YmoxTllxmbEIHPW5RK5PGjcJeK/Ya/Tcv05SC/nTToBZBNQsQODqxGFaAIrLoRCk00jJ4imWc
sTvDltqh2DHrSP9Ab4wbdSkUezsyn+oGHTBjl79F2Xtp0/b3OckAGnfMU9hWWdtaSaujNsRMdlL9
1oXhWZ+psdfzQphgif2ldQfkdlfPpLUL2tkIncPnIPwbm7F2KFQ/P2i8efj3wNNAqI62mSb/a4qp
IHkhr73ZJ5BCy6d3o9XTRw4mZi+g84DfMc5j0PfUblQ9gcbtwQcn2fkZ6hbdeOillaCHgm4X6cZv
Cov6ks91c1kfKWZMykGtaluLpEE3TjE2OoutHNEtfmj1if93Fuz6Qh/0bVjOhJe2F0P5gLK3s+dS
u66FsGn1WPDoO2vLpk1ftqP2mMSQgOkHqVY+vzUa5dn30mFI3tQA+hyzk+DDpouwyQONWVqm/l0b
lmZTeR3+XvrJFfPGtrWfiBgeW5JFU9/kI2mkchhGuBD1MMduGQECGmOFrJNUb+wTFp4udaoPoK36
CT7XXW+Bm6/Y92GBhGeC4JZUG22CgHB52kiIbgMg9V2vZv53kHtddMNOtGG3HdjXNPtBG9T9uqvQ
C6vYExEco6Qc4jOJFjHbbSaLdEZRCrPsjgnBEVwjfwmU/VpJ8HoDZCxTKSRn62Y4/nthG3DxVSsm
tsu6RaC+d6SHFUAGx/CM0OR/B6L7IqYqwWeek+CkQXu75/hV8CL0CexI6oMoo4edMzByZYXKdq2N
2cTQbyhB4cOi95IBF6MjGphoSzpv1KbPUWiCDgaxv95vx6z+g1S/JzdFoJFuDP/QBRDeZd2hra5h
F8QkQWwzn4LOHRSiFh2GUVst1+unFDQIg4xbmtjOBQEq9zmtjONmZxcoFwhkIAQ9YcGum6L3gm68
tIq8MEKg7Nb756CyXmtE4/Dx7EuP/zJ02R5L5JymZ1RfiWEByXQKPKGsmgI5/Ih6JWMvq5oSDkGv
jSA9HuEwMqer+we138faMzDx3XrG0L/YiIEGPt27XtrDc0L06mw56jtFfOO26cCe1elAkC4HjLI2
5EGiCU1bPxhpLF4l3amTsZRvdV54puEUu2rGvCG06EWjZj9WLS5UbErt9zXA2cParurmdv2OemKI
sz1pf7/bBdpY/Eijnjp6zEfAvnMOUBGZjdaaw3tehfeSwe5JKxJYkJR5Oz9WmWSUEd7CuTiT/vK7
txbAZZUtk8zOP0ayAZql1c9x20b3oMb8tGxBy5SmX0uHYaMMNWxaGztwpShMUU024r4SRCf6DeIh
WpXXyvrqmNiYYc1t10KvL+z2aEL5r8davuDtRbEZ6ZuRQNq9VjefTk5+QI39ounVYRsDrmCAWg7X
RrdpD1mG9KB1Mm7I6h2zEf8XEMvPkMpHCEYkTlB8sNn8m3Kr3UzzrJ+maNRvQazfjTZqTomI7V1l
sDOA8YY4dyl356q70CrW3ypfMW9x+kBx3G2yNlXu6Uy/plYQ4ooSK09eTmARu1G5mUng2qZ8a9fk
SCfNX0SmJW5o9dGPxGKTDTDQPtktTt8JBCiJiMX2u5kUZmjBpU2zSqsVgsEKB2JzGgdHx2GeHfbd
4uLAlTEP4ovhavYqFKW4doG0DwSyDEeZIxJJ5hT+TJjfgeIgFSF+dG4FrmmD+6qPas8WxS8tz6Ln
75+JEG+nFg4cVPi+5xDWxBP1d/K2oBK1Ir+ulbJIUnCRY564fepGI+IFRcXKue5uirxud4qukqW1
9DKtiFxjg22Zuz5tOuMp6ZI/Zgao07YU89rOTftASvmfc6xcpSegymUc+K61GSYxCEXYG4wPwNKg
EJYHoKAJnJgvbaIrV1Hozow8gtlQG5qQ59gxBp/WMlZYL4cgq1L4C0tjTi9ybBaJY72Rs/4LO6z5
B/0LlChpv1pTI/fIJqfb925y6WfXYLBhSlrD5jvWqwOD+zHnaridQVY8Zyk5zwHVmfSHH+vZKULC
VNPcHg+5bNj8tE1NaTuV30/hjtKnLMFjF6SnGiWGHd6dVz32d0aHST2xhw++Z3yK6ZfsfdbLUxjF
v8mmaLeEXRDXvezN1aRznij82w0RnMUB3ubc3AwjYk9NOoKTh9eaPelTpUd00MzxT1xq8ow0NHxJ
HMKYuZXTnFGeoy6sv2CHPZP4XH9NPBjiqN42EYCTNWMWui9jT7PdOyaRS/k4b3TZ6m8MbtHLkcDL
vqMdATcNrujYlyHJWtsVsmXnN+O739rDLM7CoD+xPuItJLUlyj8rVgE6IChC/s2MhyQvsWBBAFIr
ObqTzLD810R0hMGK9gvvk1QKRi0g5esEJVae4JBdWnBr9y0eUeVsGmMesb1kPWZy4lLsvDE9Bczr
eWrVHMy9pPk80TkvSD3qwOjuauyoiFyViobX8BwsF0gpKwK6EJV78VRisRSEAW4SSz8b/ph5E3YB
SOrMZk227+ulWZZ1vmhVHHx0sr/AjIJHxi14uJSQwYVpnhtyHLtAFed/Z9c6KJkbirjSjkBFLgHX
KGw4zWGNb/GBRW5UlgRwRvH4dzBZedbdM7WivWFvVR26ROR7sqlMN3ReAGrpX9ErgiX5x8YsFZFi
ILXYPNiJNF5M+B5nrWzhRi87YijExR4VuYPHDTM3dg2kqusMDhzTUcTlX6yf9auqii2zJPuxPuN2
MwNtAI63Pp0b2noArNQdIrge+DbNH2BEzQPriPSkSVs6kHFP9o4hiCx2Oh0glUlYyP/f29ZHzNix
A6wL4qhC/mrq8GndOVFRtpeOLO71pe8DIqpt2/XkMZiKdf53MJMShXxTfVBWh/zBPFu/2Km/5fxz
LVzUPACP7igxTiHDP607VPzR0blGCbpuVUHi4ZGlTnc1KMyX3CdnMemT/KUseprxnAjGURdRv11H
Xv8OUdK4aQj4X6rUa1B4N52qRT/KCuRBo2JKT1rNeBobTeJfiL7w+gmPWhtUFAlXfmv35I9hMGRn
snzWQJtD2B6htgtN9SkB5/ihDnZzBKDoItee0E3b0K7asb4Trd0+9dH93yvry/OAVaoYuTF2ExwC
PWKOVgu2HExEEDXr0vDMoSOEt3QMz0Gb5SayBRFhIQjQ8fG4cH6gPBYxRLluENmTeDBLbfhdKLfr
5VFtVdmT+ZLkhnXNkQQOQDXcHOMxiheUxzTJjGuoALeJTXP+VZjUx4Fs/JOu+AJ6MuKIVSFB3kzC
LSHNKvo3Vlt5gp2350RW/cAhne/HLIhdTjVELHHQHubUpi/SBdQNoQ9WaTmt6yI0XDM09T1dQvnS
GJwzlRF8Om/rpWIQRSL2LOIBOvU+JBswKx62LLeFhIi+3jFbmwlvYYGXI2YEX+YQX5WBAEKhFNV7
ugA86IONDZ0AQ+rypZR084D0APkyVckgvhhLxoe9fdEScuvYCtmXf0+jEnoscQFiC3uJUJ3vDHuy
ao5rN7/irz7BkLqBMqsvTTyWF0T+8xAfihiEZEE8DM2TgQ89DFNBP7VrntaNm+WM/W+rUCnlW+c2
6h3O8GWx6ZbFpzNRw/ZNyfjMN0GuViZeVVlYjDBl/IyHC4IoUdXrM7PywXkG53WpatZvsRxSWoB4
2eBMrl+YmJxgnlXDv6PO8kRvoXXbIo/5tsBs3RxTJKs2V3pv+xjeZY59zG7fba3LmJ1g26oL/Rkm
MI2geEYPXvvJbmyAxJpzd0kkTZ/UYjo307WitGBgKXq2+U3TxbeC2SXuTrzBsIEouwBNhE+an7Hl
Cxso2Og+/7XB02j+WbQ/K4N3sF4ayepU/kKlNJ7TWLZXv/NpwyVIyWgOkK1VqxQSU/sehLSSgv4W
j0X2qmoqQogIUjm7Pbj/UjxFkRo/VyhFnGx6dPGUeoQ/Mf6ONFRtbLuuhdXEJxGY1c4JGu3J0PqP
cIhxvGR9ee2y5MW09BkN4HO8DHLoI1ZP+RPiaIc/mR4ACu/zt2ZqKZMKuNfE2P5sNcRcsiXzKVxX
UalXvy0c73WomXRnVe1tjJHH61qD07ws3pZ2YmEF4yvjwX47NeIThQh6kXWhGpEIjYjWiW3i2g2v
VfdCfQWrcTaOce//JZ4u+t5h+oTpALFDlR9wc1kVXwERkwthx7jObQ/4LWGcoEw2JjKmobmJfMFu
4+hgzFXAr2K8/K/gYm6WNQuiY/ln3G7bfV4zPQfBOV6/F/xcWMljjOfyqBGBt/HTIj0aC8Ng7VmX
mKy3WZ5E2/U1bfmTp5mx5yCkvV87+EqGoSxUJmroxbhPPuyxbk31ENfddxjduvGk1s+wTZXKzlER
xw3o/Z9FQFMCHAvEDgu0e6Vln2mhQMjvaHb56ETXTPV5DqAZZlG7WyPK5ybUzuujNO1mplVE6lZM
Vy49bQuSXL1WmFwFQkbC65FG52n55C/zmbXHwr+0mcLHhFJBA/WZlWvJLSvKl/W80wCzb4Jg6Dbp
Ev3FxtLjShjYYfHMDzuiPUogqKsIJPDtgpjt+V216uKm6g3unqIsEZMnKTiyhIGGYGwRg4Hd+Kue
xcKOuT4qdfzCvu4cSA4xcZeWhmfnRNMPvbwVlTU/o0kA8ThdIRtHWzgp5UeNv3/vGxlieT8DnGDl
E4F8yDXWQ2QKAd1u1t1/r4U4kS1jctcpRXJULZZYdYYnL3w1PsMxztxmVuhw+HVMEFsUY//mC+tT
x6dJQk20KvgcyMWsA3g4ekmAdgp7aDnYjJK+H61PTT37CULBOfx73Q/NZBvPSnqYWkzsOJb9A9Xd
iVrcPxkApc5wn9kFkE5wJSe53E4y+aU2dntbr6zlmSQw72zp3ffUaUJsdDZLhxVfAWCrjGECF36J
Ta/nwIMG+dpOMg9dP0SwPONOiXp0+SaDsgtjmuq8LtsNETNbAYoQL8yyBvbaQAO3L72AISrSS37i
YcBmv1+FhyQqa5CNLVHtqtyoH6M4NX5EROaS2eQnTJ+DJkGAaAVP1kjECJ9nNKXdO6aA8mzntrfu
Piz7xYj7kvg9+QJ1WD9LKw3uZtuFFyTPxqYsjR6akB/jXyOwrNQRHjR1B6MmSf70MQhlADcSBiyM
52UMEgVYVIB3DMeOtvq5FPhfQ9jmm0lWgwctM6cDySEvHHHqaadn9vi8LiOAaJ5jNM8RvM6rXflM
/gKd/ND/4+o8ltxWtiX6RYiAN1N6217qVk8QsvCm4IGvf6sKulfx7oRBUjo63SRQtWvvzJXoeaOD
pxLAGz8hQshEzVpzeunoqnVvSRYkZFZTtEYzGIU0MLYqGV4L8MHUXBczitR7bQ3HKK59MM73yGyC
N5ULZWf6n17miHckpZzDZkCsbZfdKXXt7OiYif/SeaOd3RebUnaa6vpu2loN5sLwPqc6eof6/Kgu
Yq0LHpEMZZtpvIdxNn/4ZWme0wUT6Bh5+jd+qq/od341iY/D/f9JAterJHVH/Bc20WoxjeQ+mT/m
JP+tvkpXVPRVc7s96UnoPmqOnsP8E/4F9LezpXEwX5nB4EbcgaConsuqkRwiAy/l2BOFRl1DZIf4
YYZL+X0Y3+gOGj8wyXN4ztyMHlG6PDhFDISW49gD2SrhSd1buoV1wG9JwlIvHVm5QxZ7nkMTiAyJ
KGv07lSQwLkZSJG55mzZQmu8YwxLfAMhix0zr3/JJy2IiSdWk2Tj9Zk4teSebskWkhHjRO9VSXJu
9Uj77f/07RS9y6j9lu85KG82ru0kr2iZTxl7xLMNSJNFv5axBqQ0hA03oPoqe4uYhtS2/1DhleBa
fkdggjblUxjTG9/myURJAtpgV7nxz8krnG9hWbLHgQiAnDEc1/iw1ikehWvgXu74pP26Z37kZ4dE
ZPBgLBxVRvy8LCNXJjhjDFHaeDdDKUGKRliCTGou6PgSoB4TDZsiRkmvVc4lHb3+UgcC9xJgmcDk
hxROeolLIb6GZodIAS8ps5Ds3nLfPTp1GDIWt36zLvSnpPKweMkxYG4aHpbwmNvJTs+cpPwHzHT6
ztGy8mXAxUik8d9uhupr1BCM9gb4Ib5+rTkv9viskfnTr6cZiE4iT/XP0LS0x1aziArPgr3pN8zk
OJnl1Tx8r4u5NOmHdOX3sXBk5o/uVC+sD+ZahXtAI26G65AhF/6K6vRrhDPlElv0CCnBumdkiKW8
+ZfvZCSVm8Jm9JYk4Z8YE/NrOMkZhcuWrGQ8nCuUQHrBB3fXtQkLXkv22Yzaj5a39V75wbwfXVh1
i9RRUy/jAWH3sZ1qS7KE+xbS9X5aj0sq4dhnzhwhgZrtDXxS97hEjGb92LL2ZIKxCFUhgqMKxmJn
YJeNakZImmEGj/2yTQOOVoI1bDP6w/w+dFF9hLSKN76bzK3ahkhU/bsh/dukPGRketzeNUGLVuvj
8WBosMM2ph8F13UJhzGUrMJgeML45mYw+pmI7vOUkBUXkSyj2hUAxLy7b2Elkc0LNTVDDPoZZLVz
XFXGblGdAw0IsBGDZWECmB3dJInRLNi/hrnvLgUJp5sAMF7NOIa8ETtxDmFFUUPTun+CO4TVlEHZ
w3o5gzBIjkuGsqlMfedrM6K18/R4PqlDT8Gqv6l6bNolKRoVabRfcWBk2zjJrOdMIycHCS4JQeRi
GbLiEB0wNxe1t8y85UQKxWlXCmKmU7/tzxwb3E3g6xCzywBLZ/S8HhP4kcjXo+P/hL4leoq/q5U1
bbKaJG7mtx4Kk6dxicNdDkmL2J7FuyBfY+HTUAq4A360Rim6RAHceSlxzukBLXvPddoXfKT+Y0ji
hoVmapAhpIxBF9Jta2YEPoARGEqp9YUUhKeY0y78CI9kk2Kks7gGW2cxHSf1dWB0to8VISWrFHwQ
w17Tq+7QLK3+kspfl7l20aBPZg6aeTdT7ISP8xR7xtXpRHbTIWABbA1PjmH97JZYYMmb8HbTARhu
eswZ7cWPs6c6MRrCJmJMsSTlWHXl39K5z+9h0umcwbP6MyExI/dLskjj8VP9mtLI/0iCziHrxLxd
v1vGIXa9ILOOB1rBsn3VzZy9/Zq0ijDxP4LOLj5SvTx5NnlRIuz13foJrepvO8jBj/kaRkW7R+an
0YualC7HLJutGiaZcqKknv3Py6DjJyew9BNAJKgf30mxVZhWuVczvDwmP8mz6Vb9U0hrUoZO1uQ5
GkZxnzg2kudnCuAdvsZlwHeqJbHzaLrEOsuC382IIxuCGatLGdb7AujGzpGppp58qNP+vRUCe7hF
uDV+hfLCkGZLGxGfAD6OtUT7nw15qgFV7PtObw6ekffHoUyc8/qJrLvE1FJLyM+RWuG5d5r8ihf9
rmlT9hbNyQuw6/l9HOufBdPgIB5eKzmSEGMo3bmEzdhY8JQ8CKy69xQu+Jch1ZAWLCVDRJZHGEnz
b0rg8c/9wRQ7Owri2Mq0b9ZqcZEOrdFyEQ5ZT0pSrCM/gd+DCWcM8n5bL46N1vhFHYDTQJw8B3YG
7InHDMz9o905wbYkwoAxhHg2wzS9kb9HLHJSV8TRAGxobSwqquwzLBJrAd4DjFLeGM3EkFz7zQ8z
ExUY1J7JnB20u2rJFoqx3uPy0nyUFc15XPLiODg4uDwfDHFuIjOWAyjTRWDqWlSvaWVpuN6A6IAm
Jhyssl+gJHcPc09voKV2K4mIS7MCo7CeAdmV6//aqq8jf+/oA/UboX232WnJjKi/a3VYvIS27txG
ySYfmef+7Z0lDUOgvl5AoIiECFzWrq3SaNtF6B1Zl6zzNPG1LV7pvGLrCHZFbo2HreZPZDhPTvEz
JRu7AV3aVa3+YOEoBykX0THTGtHtVF8SdsE+ZFdiWI3oe6Mak8Ny91EHZHe6jKimRIBOf8w5vkvl
J4O4LZ3yfTmw/xqifqmEZd6Fm38j1qb+xhwNRY+L+q9t0Y9mOcWr53cvHH/1z2C5o3WXsi3At2of
ddO+fWGRy/LxZxXi243Kvn4vppa72iiDU1Ya4XVduRAsfiTZ8uRqlF60O8BKmdq162FKAz9AmTYV
x4lC071YI9khnFOVjWcYMONMs1lsh4wV/NBaTNjtSjeJTMUzwOD2j6f198Dp5mcSRwn1m+Mv8Tgb
F/Tt2b3UpO/DaEBtyha7GFyb88X0zS4n/OdBRRuuQLe8WSCao09zQGa7WbsfsURtXXlTa+40Hxe6
K5imeZm1xQ0wMi508DS3CcP81mZWyWCZaaQLavNJDyEIENnNvylPHr3cUz+8ZiEW1fNh3AiCMvsl
+cmMEoDIf98C1XQd4WuicmsK8kHCkf6VIDKV3K3zev6IIQmlA1Pg3IOyrGYK6YIGgUlbadNar4cA
QRwD4BYCSQlmD+NfrTX+rY2TPwEL/NsSkqnWgCOuULu/VVlOJm8UXdTdn46SGjIQKWA03luLtviy
3iCIelDac+wCA3hZqtx7Uw0RmBQEsyWvY8xaaZDsQqRdS/fc0WHgT8l4XDo7edI8PXxcp9aTnTon
ZZFYqPmAGNo2QTw6c8lSjw6u1qRre8CXPYL/aRRwDHle+5Wx5flnZAiP9jKGz+qBv+8dBSFQYIZH
7GlqrjZw3W+UpY97J9kUgG8uQfFHDZLbge25wR4uBq6XsewuQOBhyE9jsxdy+cwS4zXWq+zkp2kJ
d5RY2rKbz6rcsPEkwNlFiRmmxOSUAetAyTE7p4oCLzc265asWvrqgStNkB9NUajKDYeUM25KJm1r
Z3vSxqchgtqFJdkZpRFBR6WOQ3/aK9vdduDox/il/0E49FedxOfFzoZbPhUt+aPjEbLiZpX+uCU7
8YBHf64JwYRi8JUpHV4nOTbEq2YBJKuY7Mh5YrR43abV8XzhAvsoY3e4jwLZrVaROmy3GmUKYG2A
A9M8IRtP4r0uvzP10GbUmvTSIePI6z3UrOQJOG1MJ4ypFYAoxk6hlW5yefI0Bq2+aeGZJcq7YAT1
LuqZegiM6e9LI9Bgkss/Ve/VFYG+Xt0Gu7KJcyzvMKwva6/KG0D72npJSpa8sZCRYe4u8TQTz+le
0jq+LrWN32Nk3pl2CHas2TOOreGnkLNRWK0zIKfIkdZ7BpSdVP+J93A9JGh5Lh7KvLuptS33dojh
SE4xSUYtO8q/IYQ+mGToltenXcqhooM1sxti7eT0gIT+PUCn4YCuY02xikGwvXj4EzmJTJb/CY+f
5SAykk8EJv257XKifUPH2MHVmapj6Z0d8y0wh/kHq2MapewEdOQ4chmkxAV6dqi8Lr17JJPsKF7n
H9a4c9vpe8TWelKKin9jrcVDGpIEyP3DDnCzHnBfo9Ua3lsiNRZ0ay8tZedrExcEzKbBaa0/XXKG
MM0P0V1pYq2qfa0i9vRMevIKAAzrAYOgI1wHUkQbRJ62Fz3cjdHsnxtzxB+nc6IJKhSxIc3CzTJY
6bEGZq9GsoPNN9JnpHYtVUprlp71fjHN6JrYmLfUs0m+nGmnnuLAOqn38f6HxHWy+ZNRbhlHlFIj
TRDoL3VltjdVwlcFPWy3bHdrbZtWiyBUB2M8/4WHBy/4jyVYtreN4qwVw772iwwpJ/00JeoubQYO
6YK9j2+H2h06KxgS9I1p5X6ud0ceYCclJ0HdXOo2S22LDOc8YVTCR36iSKe5TSdnW2ajdaNCvheJ
2zAlnejEkePn3N30w0DCgXkb7XAED9YHEP3vDGaCgsxDZzgnc/Mbc8N8UCZbrA6AHWTxMFhVulXz
9zpxgseEPA+G2Wa21WvnFcJ8gqMWramKLemg7dzImX+gx9VHAG/AbiNO1U46x+Z9NiAPMskBx7TH
GYROIjly4JpUz8718x/YreqzzRzkSLwTM1Q1aWk9ggutcNpM+Th/sCa/Bz4TzVxbyILLSbHRh8Ld
LV7Mb21IddS6D6CfflWlptp28IZSdFOQuBbJu2rCqOaN4ewMhGs0I2N1WOhuYzTPdWJ+xUiendtF
mOdxwrAWRW35qFoyCMUE1ft8t8DJfVo2Kiut9OPXgSniIW2cAQSC1HYUE0ZXrx3eigAwfGBzChxa
8RQ5RFXy3bT30I9JyMkEDKXMq/Yogtqtow0VEeaAOQmERaCH5QSqXu9P80dKPqf8ZjYsz4wKe5/g
zDYm3NMYzm0+zJ+RGf8M0qC4WWW2to3/dYadbqCp5oaCKFY8Wxy4F9jfbwjDTmIa4jsMK2T/THC3
zVTW70A8AVfi+jlOHqReHFGounQbHwh8Jr9dSFPPUvb7yj9HmqifMnuCj13iyQ+abkHtg9/q7/GX
RsBB043huDho4Kg+mAz6zaYs0u6tLMydkRr1BZ9H8VTlHM/XGm4uFr5ERpulFYijO9v1Lmyz7xWB
t3AAteLJdi2+taSjUPQ18oVbqnEPtMCLA0+CgoRWhbqR7LQSu8kqiUnDAPHWFS0B6QxmwHjQwojE
+EtY4CBUL7DW3Q+RcgpCIbCUB3SDWw16wa01kPFGZj8cHBelh3pZdYaNGCrddAmlvRrKLnnlPcs8
enUOR+eDWdI0HtQ+v2RwnBmaolvg5G4QFJFLnWwXF9OOVRfiGNIRwiOGQyd6SA7CIZG6jdKbLfV8
hd32J2NhpLczop0S1Y3C6fELVNatnSeEAbI5npg1UUDlpxZo1UnIVQfGoHdXQuBYLkdaDwMRf+d3
9X5wgzfUwLhFN+hiGZCuf84C+bb0nYtVoExSHyhJYi0e5eZkI8f5W2HP0asZgcaOc/ycIp61+5x0
CJE60kLvnjd5cJlaTg7w9vc1yWo3NT9X43RRzd3W46wBZpNRZesDnUbKOJzN2saA6OQOmC4DJJf8
0dV4UK2kmde+66X35sZJe9OLPma4UWE0D6buULnu9FLNek2uWFR/mxzr77P1vcmOD7FpOoB2l/la
UlR5aYDDDMEIE6VPbvpoB/TSu44T4plIjz7Wwm6qylZmv027mK3iRhbCsE9i5g+tHEv4ZLQcUxa7
7QT5k26bv9BTCQprqzoW/hAtFDVxhAovfCcnKv8yoMn37ML/wGYDgMUBgzw2rXV3SP3bGKKIXqUc
Gppc/R2eT/zImET/GuEbRgtpInGcxJufpXjUa6AwNBivXcCYDlD2JqwI9wqkwGCIm/DC93fUaNLf
NZoQgDE6EC01osX/PtSJ//dlhD7ngOTB3On0lQlRIxJp8GDgqQ0F6+S0p2FYbgPsZ3uRQcrCb754
Jy9CK6kMMz4gThYBD9xu477gl20K/VXNLdII0z3qkV1vQIaVmYn3tuo9fUePW4aR2xi9rD5+Xcwo
2Kym+NZEQznNNNdSCyBt4b8i/B3puiYUVEWArXFsvP4OtXzyUuuo5aSu5eUgRwEw/I4Cj9B2lkKz
UQTByu2omuYVwz1ha7XgkC2ZA5w9spdiQmyExCFYRrCctLbUQyvNw7PpYheQblz6tQI3bhft19YQ
NewFrDmF8JQ6OFYsZLbqpe+08+mrlaDUVHJ1JGkbYYPqWM8SXjw2R59jK9/SWF1FX34Gwr2rLXgY
gh+Ix51zx7EIa2d24HNFVzjFI2oDYo5UYaTqIfXMK9jXx8kfNlbbbTrzm09n/zOglbWftd4593pB
nksCWpDElebATUOvJwDCtuBzRLAL8WQe39WGqy5kL/aKPRkyySYjRJKZpml/r30OpenyPFrmldNG
8VbPi3dzvOKn23TxnZl4vBe+AzPS6gYA0PmW0VFESOTAolRJlE1IGG2DQsphkCzv87Juf2iaT8tK
vmp8gSI+T/tDD8oTO3/IwUW6x1nL9lXtnJXygXlJ8tWiWbWNNLjdrY+ukhPEdSEhZu0M5bzCbmvC
8jutsBA6gC7ZHaT5+A1JLLLtmrm+/9D1v1WPUD1UTnRPSVxDU1gX50pP6ms6LA2IjOG7KhoD12qv
9ej8DLkJt2sJyvrLkBpnypZAZveB9v+eZETpI40qsBXcYOrZvwcTuzjJSFibtHK2njroYVsyAf1D
IoXBrcHAHgfuRLPrP2Wls3TmF2vhFDz9GcNyftbgxpwSXyd1qS3f9WGAHcr5+GY5AGCWwqiuXeJ9
GZvBvOQF0e2hyekG6e83TEecMnXjVxzTEU9axhQWQWRnj+j4l4hoN03SObFvk8IhElpwQBg2Ubbw
hchpS6TTglWuHdcDsca0QH8Z5qp68gN7q14VdJpuoWHWJ7XuuCVtcFsAVMKX/MAHflxEbZ5VE2qy
mr+0APWyv6zXhoHGTdlFBQELu26mAzXN3Mr7IejzXeQ7GEeTWJDBrNXfCHewdwE743koiCSOAsw7
6z6DGv7rv7M+ET+V2CS2+DUgNTs2Foa0wox+C+lsVQ9xOukXNYDEao80CYJm2mhfpnyID70JDLZz
pv1otP6zjiiYrkid/xUuV7q20QI3+FbbCa2epA6/jZ5+NqoWHF6b3Bpo8V/66fs6vdMRIVSL2/1p
gY/rAW1rra61O5E8yJWN2X1sk6+qkIM0Hp88Mpk2YnQDHPvZqbERrApaVzAsYLkVxVZ17lg9aVDJ
UG3O6MHI2tzrefdSFhEohZRdrOjzvT6ioZQEE0eeMhRJZZngBi422IMuQ2sY2RmSBHW3CX9vG8G3
JBtrOL2jsZ+mZjqOaM/uUVgEd6KmmVSCe/KEKTDcNNE1RwjCoRw9SmQW41m5NVg0yTixaDxYlCDB
WHw0Y2198UR91iLTfU887xaFlvMLO/OtbHtymUxvN0Rps5uKd6jTOxsf2V2XP1PsgVhxMp+hk3yZ
6YPUPO3UUDLoOqR82CtvvrZ0cCfy+Uz/3RFu9aWxmPC1Y/9kkkiGb8z116ZMl6E6Sgy6ashWoej8
B1mjuuNqSEVPeB/H+plYrhqUuAFGQAvq43qGcE2utIR09ZMwTQv1m7Rlc+TZKJMr8RYmUSp8skWM
MP7vYIK2Bf65rHwa7KDZxw5Zm+slX1XLEeUoHB8pSUscq3xwG+bSc0DMomz/sgfz61aYlsbmEYIg
KB3i4B5yve5OnlQUF9fI8uArS2Gxm2nsoAlGmVCqQxyy5Uktmelo56Nv7oGRUnI2JvrbQTC/WSwI
rHEA5I6EJTFwHIZuMAEots3GvRlNdzFoP52UXPmfejkTOn0Z307YJK004rMO/d360WjjiMjaS8mU
j8f+GtSdcVjLIHcGk8JUKj9VjgxImuYSF13Qaa+UMu1W9cnXWS7J2aTx0WRBVxxdzcmwH9WDcGYU
3wbMdvVywNtVuG59mxWJhCqPPI3Uew+XGrtzh3j0VNpPtW7ax38NCfWsxiK3MWY0ZarTq2YGOicg
MfH/U3LMibPNfq34NFdPt//+Xp7Bugi94qyulTjjR28NImAaMDptiOzbtrLsTWjurkuoMVs2eWh3
NMd1OnHv6lnWDQ2eQgKMRmkIn3UDpaNnWU/qwRpAteZlGDofiZFHOy13c6aH9TtqYFA3tpHGtyHp
4tuY2X9ykFjGrs/15qrja9gG1FvPZFhab2rs4Qv0OSwlV+Hn1aFySvOadjKigX4crRLz3Ynj7kuW
JRxZpsR8y9rprZcaRNpQwz6LRo4xhNDHW18Dxle1kbj6Ig78bZH5EMh9hLdGHb1IP/gD47/iLS1f
yhb0emmGw8dooRSdIW+tz9R7dGqHzSjfW5/p2W40wBfDdk1Jj72tU1RErURt0iHjEJ2GHEPMgeD7
JLw3g2NvyC0jw1yL+ls7+W8tpJ9zZ8YGpPGoureybFPPHIJaKSsBypqkL0VxP7y2hKM+OYlYX7lW
KbaclOYZmQt7HeKPDDyp6hw2Lbbx2USCo45AouO+YYQS7tR1as8VZaf8O7fKmEotR6auPQSpAIfZ
oRBCOP5b77zya4uqmjNSPzMNnX8bpYC7JS3kfQiTo1uo7MWA8RGeR0oraKl3dba8LwF6dgRy9Yse
I4+IU2JKPbodTF1RSjMVjg7NhLrNsyLmZ3KJ8Frrs1OXB7s+uLgFUvEm6aIWJwJVW0MKgdUyEFQS
wDRCsKT28dayy0sJuh8y71IVJ4x3WGnZgm0AOWfLLlxvxaJg+SIK0jI/utGpmZ1LOjckSv7iTDnD
knQy/cm6rB9L1DMpoAKeD4WATWh0wjwskS38TerYzkNT/8QPlDCJaZOnWj5rA4Il3GLjRIZ5UCOc
GUjMRurgbpYRWrsuRXDxRzQD8kdHEJ8qD7boHQmjUVIpY4F1nXrDMS/Ij20TkPz/qHKNNnn4LXAa
krfJ1CM6DzJnuJnT7FoiW6Vx3PNTtcsP5q50lJp4+siIRoin9LyuACuZwcRBTlE7dMROw/pKegCY
TPm+sIXNu6rutIdhMpxj5vl7tknJ20Ipqx6KFL9IC8f9bDcfbcWJz5bNLj9yyQ9WR0TqHE4mcU0I
dzV/Sg5fQyThNp/9Ymf+d9IQZ3G1XbLYO9bCxBgrHBtyt5iY3PRfYsv4pqXe9OSO7i/WsA1/PL1y
LGQ4FxMK0xLdEmnR9KpHi30hnOKlpm9xHbzhWQ1jhcyTUs8ycWQ2gDMKu/ng64j8Yu2qZtXJ7MTb
lLSitZtBDuupSkcHHgowprFsKTjGBZ56JqCGMTOW6izT6ru7ehWQLYg2WqqYMH1a2zEoS9hgHuWr
PPGVnU94RTQfmMs+jbNXf0vsyCU7ieAkx2adVJrnyBhgIhEzlxUZ6SVq2OJ7QXAzLf8GDKb6dHWb
bJ4I9LSwTXDr9DfPkYRjunrzbrrYqFfKYqp9qs5dS08frJW2VYW2OTvpU9XTbxj7h7KP21+12T7o
DNg+DB+Brp9u1aSy1rP6JJjqsc/SD55SY9qFUq2feom9MUrrLqyI1oxtpzUgWrN9tAr/NPkOR74o
/bUqT8BwwRxI28sqtw/Ez570zYepOSeaFt/+sdbA4ow3bqHgGCzTK3VuSzQfoeqVUzFcag18dmYU
UZxCqpkNj7xx3vr3fmbe5iQQB5pF094xibjVaJvvfCSUv+pOz85MeMeTkebvVbS4LwlJQ3uzz5F+
UT+E3G6Utq0Z+t/oucLdHRL/Gz5e5F8N5emcvrbZuByNDriuyXAbyIx/rhYUB0aqXxnmg5rvp+5F
dYJTOGDMn7YJ85374oMSSDyKX83lS6hzakPPkPB4b/paxpBvJBKlN+qBeS4cUAwOEe6zbnkd+JKf
YsPdE9qwvMYhb9VSBBQtmM89weRSL5vkFrGen/7n2TiRIjDWkjTWxTrjRjxVPWb0axoTVpy7NNpa
ffBuskRvhdv/Ydp7pJVIChxWw4M9eXgqQfm96ybSG4EH4ucY+AcrTbRPr0znB3U1BzP95L7iUDX3
gFlcw7UvI1amDUon8dg7urMVY0X6uhorL7qNEVEqdTqDDlAcZs5JtQziyXurUe9tB7Ppz4vjjncP
kNzY+T+skr4e950dBeEug5l9jRs4tLWGA0+EKOz14itJCx/t6D34w/RTnR/6inzropylnJCiF5GF
ZHA3DFe5/R7yGR75f5et3uXiIq1CbH2DZIwuDevXthnabaqhX9eQq6vBH/6I4jx6PxxstUSWmPYl
EnSBPbN0gH+6FrgZUBRqeFmwyzNwuWIgf/EpuFZJCpQsB812Nxy1GOZUHdT6LhpH8c2mZmEo8UX3
8+aqlkw0Simxav6wj78HHjpu1cTPQKjs6xgxLD4jZiW2dicMPsy2M82Bw5B2Ymch4H8xbKu7Lm1l
fCnnHqk40mP4cXVkkh6eTvaj3dC0Lgcn22RjjumA/jMGDZpYTf7KJeGc8Qa3T/OOhJkAeAM46xy3
P/PS4AgsfOU2RhFcBe7Uj2bOLEzaCdYktlVkdsPX0VqsJ7+3oGlUGfYd/pu16iVljpRCfjX1svfF
cEFydtXsJMQI735Ty6dqW1gyJUmI4wLkGwMetM5QcE6wbLM+dEQObmzbPWdzTRCFEdAD/K+/yPE4
HfY0k9S8rDCMX1NQOYc+9B+Ugjip5g+MHt5znODNlXCFYe44f8TzOp+HsorIpui+9Fkk+9uJRJzC
Zhka428RmgzwjaNieq9u6roApP5Y+16587Blv5la8xJHw+8sdSREklqMYqgD81D8pBXcT59LMYIE
/lOM4aFze4+1vHpoYhKC6PBsgjYDx9AbAhK8XFT7wH0dzerZUXUYhAVilGK56sN+ScrwgelsgqfA
wiiTeNkxt7WT/7p4mQaYfWp/TWLE0tIZzGyrzMpARmlfnKF/S3IzPPtdDwzMSWFmqzrDzjhTc9YI
r5zI8O+lxl09GH0b0gXOCQ/NouVXzb93t3NvPMd99GvuZ4cEO47fVjQXP0GfO01B3EHCBMXAkQGM
NEKA7BflqbHM34iZ+od/76uXmHu/lFoGTERKp9SDnS1f58rW1rdCt7O2dUc+VTSWOYnWZX6wo44u
+ag5yREYAKp/Op6xVwFxp+BQI7b4O7H3lyLx6WWpyo+q3rnZmUOjFDJjVH1YJIAdZb9tdJ0OlLkt
uXI8G8FBnCk+MVtjPiMQA41M0w24WhPIFGX/wywyLpvKiE7mPH+s5161aVe2Ve2iaH6vTE/8IONR
FT1GbRMfscww0OWhvo2Ba7gtQC+yQ8wDl1+3mvT/Hd7S1AsPbVvexTLVV7f0rhjUz0MPBNLQaBLB
C2CKNmhEL44s81ju6HE0Iq92QR2/oO5v7rpsvNtotoyMxsngRxbLjEk+QOn+6rLpG3sHdpkAtq66
6XQnWe4GuS5QmNHAKT8stKwMTR5fvdS+B4CbsuBPy/hNTnW6lwDyCYr0+GT5qSZDZtI3TSRPetxM
2NpapAO6Nt8GUjs3quIYBrS3oOLoUPVUvfjDijPjtmpLt9s4lKah79yA9hO4nHSrz5pzTL1iviHF
2rlwEx5QkHzlpIlYNpJBmRx+EU5h6zhBahNb3aUs7lvnmy3GUS7zREp4Ou1z5WDUR7N7qHRM7J1B
ejgL2ysCccZidUGXUmIVfKzPG473H6hFMeIPj7ME0eUDGFlweP6eAJ3ptRqCdbCGUeGcEtB5xnue
7KDauVLRUkEXQSm72BqG65mJiBNEDwOtwzOBGOyto2ec8JVHp1XuS9Pq1M/k6qktKlk4BRpAWU85
LF2YqVn+0pfLs9WbGP1yTH1paT6adMevjIrxpTgkimWG+6NNzAQHHTuXGsSNoW5eOzu/jo29XxVN
Y00HZ0ic6aE0GncXuqhja+I5VIGXNP5WuFP3NczzixnX3jEY63mnCnTOn9vRwoLO9fXLN6Z7WVrL
L9q+1Y82sv50DN6uaoqBpMO61JNbbTSiwTZtMv4Mesm4MetnQbv+rgSHIdhm5BTd9JQaJLmrAcBU
AiYyEEzubAu2atxVp5ArUJlffIwfF9gE0DssdwTPnVqHSD4rde5hJRnP0dhu+8ALTpOTJ8+lSydL
HppQdr8pVlLD+KJ0yvwKXs7Z6FliE+zk5OeksetTXnvE/jREqa4NGsqMbWXYBOBUenFQ6/6cotjG
w2NDCIh0FqTU3ekt3lM/QTgQFcAyCa9+4iAS48/Wh4vyY6FyRGeWQJG3fe8Ixzj+MaT6gup9bI9z
OLD4e2b/mzUBunaFWCwuy32hQeL8twggPUX2sizhrsLMs/dJxjglFqR4LAnz50zvzXbwHKHNMPcZ
V+u9DJp64wy0vLlO07M+WN0mRNx2MrEXMVOSGNwRcbmgeKY2jzlVABhS8rnKjdrrKoSd0cz3HeFj
NI/sl5YjCCfE7nOZWRO2eoj0vIHwf+Rq5UyjxTQ+UO7cchkAGJMbd3NFzgRjIqtLvrJCWFWuR7o9
ZqKnymrjH3M3+BusZN0lqJb76kyPik9AF/hpyTT6K81uMvOxaMginLz5YmaEwFlKMKWNk3jVUstE
jdf0TytaV/UuDETlDV7mozUUPU19I3/Fzv1clQbZS4352tsdxZC0ToxAllPJs+G8onPnVvwu6qV8
UM96MFX7RENjF5dG9qyVlr/hN0h/Fd0PsxXxlc0DQUXd0MnJw+zmNX2DfUMquojH+eqgF94nlh6t
H69VRtv10xVBOD1E4YMYGE+kVT0CDkeoYgwTasUq/VLGOrgMiDdGNKApkeMIRZxEc0jxGZFFJA37
Tcz4Oaknb9VCMguuLkPZfajv0jCEDING+LjxuP9PEbszngdJN/QXd9ylCL653HBCsy9u1/ds9IgN
UpRHF4iGAsTnZ9qs4WGo6/htzK1iM4fpbzLykreh1+k+6wj39yKKP9fjHxG+4Z5/62RXmYH/iBnx
EI04etTpSnNvWFtAbI7E8ngDd/o21cWx7kjbax0zvNKGKd+ArhKtHmJBLJP0FvdkmJlYdxmmiPlK
DMMjeqqFKRQ47L+u6p6I1qUOrAvtCjzGNu19v8v+6ogzIzuqJlmEU23nEP+1Ve2ytWcGnQsACGNk
Ew9hr0XFpmvSjqBBHrS0CG+I+E6u1Jqpt5Z0+QUUwUCalT2q7Yxpa/qkXuWQZNexGyqfcZ1r1lHE
4FlGYCijh6iYhpb5XHEbYB10erqpaRvqL2qcpLvRbyvWklMTVu5DXkQmhi9+0cIdXgMPsbk5fPUz
K3hQ2liWhOAxH8b3usZti8k32Kx6NrpHzq3V/o+wM1tuI0mz9KuU1fWETexLW1dfYN9BgqQk6iaM
ojJj3/d4+v7cQ9WayjGrvkgYwMzUAgQ83M9/zncuvl/Oi6H6lyTvzd25wC2BRjmnn22p7Rl9pVdl
9LtL31uPkXaVP0woOX7bv/INxyZR9e+Qi/L9PEDoCpN8r9QjNwU+3ZU+6MnzVNoTXVr2Qd5e5cMQ
xThqSlKfSfExtVq9ktsIDEe4LqWfOuYqk6ZUNSUOT9+uO6zrFu+dtDvwGTI/Zeu3CiMNipgQOeWD
/BA1DQ2wVLWKvjjy1H2kAZyRHIW0wxMngbryQR894uhx8T6YCcxVYa1xMFHcQgJQDqbZjaJmRJ3i
CO6/EkW7MUcdkoFdKHX0nMijuKPG1QaNLkqm0zJpQyKmLgabdQERaDGChG1KdhjQPKcqgd4WWHL5
4FBvBcUcObAv2z8DQfqJw1ihoW2adp4g/RRz+xkaG6uwGpIdmPctgMZbh3shyDU33LoVilDWgvOA
mcgftPacS2TRPdeWOUf5IIl+zM38Vu2DpEk/iq75ZAhRfsx+eeu8P6S3ZGij9GxmkQANetoldgLO
M4pHiHgx+JRTvjHIqJwDJbOuypu0KMgHaWmh8BRzq0P1XQFedxNPgfuMWE/UmJ5vImHc23FFv1BV
OXOnmPi6F965GNOIlmv1QreK+aVKg8/BDu5G5LYXFRn7GM3jT2k3l+e1kLq0lY6X4ShNI41R2IRq
un5Tw6qX/iUMC/4+Bqq0ipwg/hFQNIulV0Bs4IxVKdYIq9skNk2WhjJfhjgxnoJenQniZJ84Fa1z
EWRXmeqYs4cUkBPGeqr/lcV12jfiXKc53BVLI8sXHVPzaapJLDRxqQ94eGawD+T+ip0qKCrW3gbS
z0bu9o2kVPfFHjl/etF1Bxxa5Dy6rD90pRc8tErzT0MXZtCQimhreFPNxUUFSDZwigum4QOzP5gZ
pfoYk+AcDxVoBTGxLyZLow6SHb7cNOWotStc9C3mKeqiFl+ZXroPOZcxTYI3EIIYzlrlSsPtfQm6
OSULLhw5DcmKPDHNS4lSsnfjiqSKHKQEanvW2x6NF0wGHVFpdMiHyl4jGWnUlY3WaZzpIyPsAGwg
Y9mqJoz3OOhEEdAUP88M2Uh6N86xCbrqXHmE21fyaSCKZrLeRMnJqCdaqVn8gxsLWg+1RbVPqxBL
g/LFNDuO7gPaonwZubzDDlWKttiLs2PAO36Rf0GMTj9Tf4q3PW6vJXpnCrrcoojSXd1vBouaK0ed
7r5vir9RGPuUIQMdk3uLVANOPVV4+6CQCexhoDQgIPXQ2OHhTbZyP9pSleqDLlp5yOsHeTkWI2LL
8rvMTq1tXfpyhUIdK4n/rM1YoG3b/szokHgOlbkR0Q1vQ9Oet+2bZOZ9N/D7VeV9SguiMuZ8iDB/
HRpPLcD6UXgV6DjOvJ4UoXxw8cUuz37/zBH/NhkIZZSQpDa//wX4qgM9jed2nAqyAvZjkN6BKGUf
IF7K9RgopkERrc3iSHT+BrSvcMmTs9TXrvHRG7ny0OBGrXJNZdhoZU+QpUCAZuxVFNtirzqSPy5o
Wr3ksYoRI6reZnF+xaykCvwoRn3xUuOwULtxjZpbTSjKlO5AD10HHW0K+lx+sh0fdkHWJF9wyiVA
EROgA4WuMNgCKT7thoM91dXPRHhcNHw0K/ybO0hx1rdch58op5ROl9W7OcWkUk4mjlp2Foewbee3
lDTtZ9+2SCm+R7SVoFMcas1j7iOGyqDRTzrO+HWoM1b36EAgkGXjiGRzda3Gk1QKgVPrlyKzv0g5
02+an4XvOKKNiulZ2ftPhcutrK85WZhj7RyzKaPECP0udAMgD7M1PkGGrE5NlKQrxYBCjxTznGS8
veBvjlqrrxiq9e+WCjLbn+oe5yyAO7mCsGE0Lj5eoecOnuKq7lqXgzRjULk0tQWjqjQJH79nPOXA
LWdQknEX2Ml4tUIcP72eLIYm0aByV6GQmu3YYVv2xv3cOW+Vq3T7JfZHxv3aY+C9D2Z5Tsvaf5EP
4HUeWI/Dm3ylwBIANwkIqfVi5aUCt/LL1WnHcbfSWsd5Lom+K6lXvmdkbH59FwuwoQ11XRW3qWDA
+8ilo9CXJO47NQPI2AXFpQHM26Rk+76PFcjGllLrrHN20g/+G7dQtxgxF/MYWIXvMXivV50i4MZU
p1+rUkbL628/g3yGElAV3sWyqFlRY8j1QRfVL40GY6+eMOXUlV69xB5R5NJTXlXXdB8ZLEnhh6sq
OhxNQjSLLIzhs9n17E43FJAJomyr7ecoPsyN7n0PFLCIHLfzVanXA8BPkeiso2je1RWeBOoKiVer
lUOQW9UOWZ53nJj8nIF2Hu69zhtvLgIl7u+IfZbIis25qNqiBys1h3ZeRXwXV0bdpPs8xHCbsTfG
ICTiRkh3A16LcFqBhi7vWFnYUwI3lsDj0WEK3DUkvnCaFvl6+jTLenqk/viguOZlMbJ1tAGX1fAA
4EBF2sCImkbmh43Q9ay0aFeLNp+YLS3TvtWe1SD/oisuyorl5OtswO/mZIG5DTkvPsNGDiCRKZSw
um1Ghxa/3yV06g9rqvO9fKV6KgpOlqLAytc9xYmbDlrmGo1uush/bRIrt4Qtfro4s2PtI2abcZYd
ysg89PORikjw0pqnu7vZr5ON3DZ3jbIJc2sH2huulj4FmxC87DHxqHqajLvTM/bgxJtW547Mmzwd
y2n37wf5swE6Amju+iF/XohJQVPOyklvOHelHSOWyu2TbWMyCViFnU2s34N2urzO4uFzbJI//Zy2
tmVHxJ/y1XY6/RQWdn3Kqyq80OzBeaYrTRLiRrRpjO4Ly53+YtnJ95r82SojNneRhnzDwFkf/5M4
aIWoWPYMwFZEYnXL/VnoMw3dDDE2oW9A2GWT+LpsTvuSq3T27b1qZwC/SWWfDN9obinhkA1QopB6
JrWjYzGwNjO21nPUpRTvJnShLsJHoNQc2PXEXnEr/+y8/n2q0mRrGb4HsLa9BVR5vThz5O4HlY4B
SoBPgabZXynyOMZmZlwHcCy/gyyqAld6zB6D6PKYGenxT3lj5EgORe4p/Jgoq0tgyhJBT08BRapr
2DGkryigjG6MjLWZlpR0uc5XbpnKwhT87c/BfMxtopszbAziW+N0tK2YAXxX26l+QoNj+2Mqs76W
wKLlv2lBGhImK7dDBRKbgYLx1XBCchaBs2tdw7in1QXqwwqGe8zmmGa1dtUbZXdZnqowKVfaMXA5
cS0OAN3OfD5XMelVSYPLeavfK84JOQZELAKiYyjeznNRcmRJigdN79Akkb28tEVnCixbEt9EdbdO
Fr+nLd7IvQGJ5yChkRha0dRlj4tVGS+uMimXEVrDA/7Dj1oGH0SrOXGGozP268WESk/CTL0vJjzG
DLifKHQrd7HKeYjRKruUdgzXMmSmGwGZIfk0LpVNR7nXbepBj4M3B2IqzcX+90WwqmuqRGD+3P2x
B6BjBsUDa1txQzM8ylez+FEccLUFfnEurP6PkHtwayL5iZNd6ZTpqtJGnT+OzbSypAsl60MLyhZ5
DUpN5IPvEh2nxsra/v4ZmnRCOwXZkN61ik2HQezQoBFsl3NYFTBVHCysmpUGeqpIvstE31Cl9rpx
wHfnGIWueTaTaMBS/JZj/ojt8GnU7stdFJ/IPtGT8TaPHVP3KktvSQxwnrfppE2tu8vnOTtZuP2O
Bo3PMkeLLYJ+RgDz0E7E2jzFSrSnIJtJqem5d8/AgBl6ARemyLPmKfwRz/LNkzlbLNNqgwgg/K5h
oMwbK6EAjivjp+nTRSKvIqw/57Rr7G3hj/TQisywVogObjvtSDsn2H5z3TvpGgc0s/YaOlsTdSvw
qEhjGr4k8ayYzUucldo2LaFmoE3rT5h/wRICa1xNzGbfozx7ypxxL79XRTTpOJGFu071OSlg8+B2
CRcmVoZXw87U5yhAe+JSnrXkO4WUziacbDD0xk9pqMbEtesqQnilERjw0SYRbzSHp9ghciKB3J5H
UDdWLmlD8nn5jvJhdCu50/epoT7bE13Y1ZjRnI0W21tR9CMeW1ygyY5einvQx9QESXt+nRIqy4fb
6NbelUF+cQNUewP8WTwpCN7b38+UocVAb0KwWmwtns6c1usqSsBLQ92PNt2i0tRV6fh4lwUqTUUH
vR1aF7dz4Fx6hn2aODU9WfjSmMhYj9gr2ick4fbJh2Z1TFnrVg6bPenocIB3HfDbONu8aMdls4eg
CUZ49iJqXlQqei3rJ/g47jhD5z91RvGqxJXFgT6bDoU6fwNsUO0qjFo06ObB1vVZUhQNCIUMhflN
hjHOg5xSZvkuSEnE09l38+b4azBEyjPB5mwflup0MzRow0QIfjjEXlcYnLlYSWqQl2Q564kwT+GT
WiU/uVFhVLAm6xXk+rBG/E1haCvW67AyPuwif5NDeUt12z1rpb9vq4aVEr74IWOKtFsUHmzozG5S
7wBvc3zXIvOlscsyoVcVf0oVIQzif0/ymT4lbVS2UA7HM9BquD5zc8+C74gx9V5OFDz9hbwYdDSd
c4eUdx0aY1qzZ6pW98a1Zr9Cjytfz7OOHaD6dbQJnODP3M2ye0HQzx40Cg4JeJGZNodoCYm4fEW9
OthlnWddW9AIz6UJbRIG8JdlOYkCGk5EjEJe1EOFaYChVXWoXAoKcawa/O/hcKa2JFsnosNg4HhF
l/L0KA2FWYmYQGpMxk8t7yFlMpzGGUKke89uEvIwXnuOhgp7Q+8gpc8wmrgA4v0A7REfKLXKoSi0
52AVKvRBd/VTECnvrnDc5AzGds4clIckzjhZD3N/lkew6kcJhmztiZWYdcd6URJsK1ptevSeVHQ5
zzrzSrur13pKYKYp5o6wb0rm2G2H5sqouYFSlCMdGEf5Qv6Y06C2q3ogf47QPeTIXtMU7LfEhOWP
IqN6HmcCTiPtEcfWhxJhW+c8hz1plzhnB+EA/P2gAypbMXrL9qYp7DxQK45SssvAgu2aajDWAaUS
K6xh9Jf5pX9nW9ZdwjbbMRbX6CbVrY3l0xiqCgEsEf0TLThVjKugBPqZklMasXaL29jUMEFN7nfV
jobDcremt4dwrn+3QhXSIefkjfzdqcnBayC/VVIiUixcbxJjkOsU+1TtpMECLV6LrhoC3l8am2Uu
9Fcwoo6DtWbPJtv9AIirR8UoZwwSWr2h2v/E0phgIEjA6ITZrde8YJmVFxfSliALY2ykNmlas0qn
z+boPlArlFext2RLuioFw4Y60RI9lb+70o/lXT6rZoxH5rBvE61esj0y4NNC7oCtXX1bsK9symM2
/eX0TU/wlCF57EAMak8BhIsV/+f0GRLEXHR6PpRqDF/KuVN2NGGuiIbPisH3l5nOSxD0bKfHC+GH
8bkNNJ9o9cw1X4jSbOqQ5FvmuXTeSRgHM2k6HeGiwPnsg/0osqAOmZYjqwLbpcnPVoI3cVLZvPdp
o9yW3caIvDiSs+hbij6lGU8+aPDpd/CwSMM0qn3qFA0UwGSH71VdYgaovF8m86wJ63uWqtNGzX1n
i1R8xDMMo68DfgAcIOXoolB4In7keFHHvEEM45TR6J+KjC8HDtzoCHII+ggyexnSnIyOdZXKe2gB
P1gur0ixJwEqzjfzqNq0sEIxQKoCs+AhbV9pdTaU5sEmvz7Zdv/nooVpiunt0gu0GnUF8hTOq9/F
f1h5ra/a1jVvpCDNm+GX1LaN1CLKkKNjpj8SrY3xfQ4+R//hhwYZ+JFTkRKsiOJMWGTRj/OKLgYt
mmHcFBjutY48krxNGkr/KxDMCA3+leH94k/5PbcXIFBrqd5SjMpuDGvtXjLhJtv2kOfyAi2WFRt8
cITRrM/3clbOfguopfzGKOybll8hEXVPfcXQxiWjzNlFd580BfyidO+0vCtHGI9voVDvVXpQFnZK
VmMNHF1K1up+eq0MRxASE5dWOHlOEB7daTZwRcmp/oRsf4tntm8DBOCicO9yfmLXWE4jO8YIIWYq
kdM/cg5fZ6119X3lmfqKH0ebmO16sovp+F1nnvZqVJZ/bY0ue6VcEfC4Nzx6eGmkTZjhSxvXzDGL
1qD5qYlbNpdNNh58dYpvQWI+5HKou6QqUEnA3Yg9TqeodJbSt7vxOaBfaQ3s+M49s/dzdmFpa+eU
hM4ZlYCwinz3yCgddFGj5HFoYIHQoKCW+tlVqnKFZbAW1XZM+ovhY2wohOfr8iQl4gYwMKlMADSV
sk1GqyBqUFenSOvZV1PPQEFSDyrQbYzHGKQD1q/+6oQkfX1TJ1Q9ZARYFpepV4x3qgKUQHOedB/j
REep+ymKC2jhfXpTHfg9tW7MzKDHYqMofyoYv6iBs34sK0YLJUl86smu7crgwnnzMAVmcBwsBmGy
RYNW8X5xcCXCpcI7bC71y77y2THbf6tr54rtuXsO3Fl9q7wvPjrScfn8qfr294us2w/pQa67GqDO
M9XI4aZ2HHsj115Z8N2Xw1kKQTa51VU/vBd6Gu68yG5OsxrAIQHXt1YQ/R+Qj0ChZLmzkS+9kXZ2
RuYV72UMwFp8lvLYCJdk2mdsiq7puiQ/+45fODqWeHC2lm9kL+o8g9HxdAo8LHcjBw0EgY84qIkb
lzncJsjwa1sks+vZHI+ScabNKiCfpH7tRhuqxsgQL3Lrr3OlGdeJXRBW0JuFD2QPSXlcyZfyQTGB
78WYIfR0mo4OuKt9WLnTDgwvCI1qylZFqcU/bY6DwdQO7yrtR0wx7vlEjfQoNqq9eHDseDzpZf81
EhvYOQ/9S09+w/qfwJTMT5lOxKwSU2NU5ukzw4sPKfdpcyvA7d4FkdA+5OrgHCLGhLu8oPe7nkiW
ROBkHaPkPgOWRCaM7NK5Rxpn3NnjGCy1ddUcqe6U9702QeO0J7ifbcVdAsrHKnhHZ/XslR2qkehf
gfWHs/JrNoIrqyBn7/QIQz6loIFpm7cCPWPXoFgLJ3O5jmrlUqCP/+y64mUMPSBjZQT936TiJtPh
UEVkDiI/L29tGCBpGa598XTdf0DAfNAclX1qc/E12iyzfEpjSGQW7x7W+Wece8ZNj+xpVYret1m1
+jWYnO9xMFUbOaV3FeLzrRE82oYLL9XmD0KF5WYMXYpax1TfLLdkXYv8rZxMJj0NFV2Er0vMKb3J
GO/QY1c1TTzrSiTq6AfPjq18GYxfjRCVeBLrUwoAmQhsp+wDM4Z57dVHGf1NyPmuqsybb8pcbulA
fs8KUqK0BX2fcT5HbfRQu/4OsEbH5sfGw2ZsK0qogmvWMG2kcbvZyWKF3khoJQ8yYFMe8H5mJdo5
7OLy4JjFubcD/WhW5GAF9atKgTzRyqKfrGle2bZp/JnE9bP0yMIJgWuZO94xd2xQXqmu3glm0zNH
jDRhrT3Iqpe8Bnjehrm6w16srQwKUVea9A7Q3F7uCyegE7GsuN1P87Zuens3RMZG7pMrE4EaZLmF
ewmlDBzumwdtY2UrWcV0p2NnEmDBAlgFVyywJrryEqR/i59bqJh2rdXPQwNJp7FiCDrgszd0XbVH
g516nCR4QzLE4MJCaveU7NkzFFq7DJfRrxrS0ujQdacLb/XY99S+i5eT7ycUgLHZQXqo62MdF8XG
imwM8u5rHaWoiBqePNHcqnQuvonSDxmYOOEPm0KP0gcG3LUo5jItbFEltC7I/oskqGH6xYMeULzz
AYBLjRK2rymb6YPqox9hBAu+2iE7ScHoDBq4o/lEZ9ZogymFGxsfEtMizwMxUln3Radxn+LMXEbt
UVz9RZww9ZkM7ZYqNWV1AcH4OBi8HSTldjcp5c9BM29+T/MRPA2iQD7ky5Xm0A2TO4QSsn5k69VB
aatf6qZ1N8uscQEukrBKsXOP+QmEzbQznfKhDGbEn2iO0Z7Ddp1M9H3Y/IE3JsGQbV+NM99CXCMe
pbKb5XbjaHn55tb+JbeYF9npDJVCAFsJm4crc06U9zArdvFsOq/AhcajP2KC60yuAc3VqdmNhQwZ
v9SdYxzJb+0b4e91TR+UZWGEm0rlfICAQz8Upp5rSHb3FATZN4kbGnP+i9rJ6UIVtpBqslADRhYy
lqGLWkMQ6dl0LDTk1GmTXe55NGTaKva94c23TDFr66o7kZPsewL+Qo5oQzOedpJkqDIQA2aGLd/2
SqR4PSJdopXd2rP59QUXh6jbaqYLxcuhk8n5dFPV/SlLTXGAGetT0ZfxLq9mtP0iw8KLT9rG7vWE
nJ1eOGV9SOISvlFzZUc1e9HcGKiTHH6Ecbaf59i91oBizn3BJTSpQ/cwK5hH0AD9QxPRV9mngb+S
3zIrDIx1a0XlSi3sr+QC7Z9s5Y6KMn8wqcdtQUH5sa4Md5sLgLSSJBurnq+lpVIW5I76McSkvK6c
7I/e7PU3zCfEVWomon1AjZxdp2wehUE9y1niCeR/X5yMfcdBiu6Ie9OO12XoiUe02/qjt2kyPzzl
0dStMVPs5OqZpfoPZw5vxdBYrzDV8n0LsHkjX8bdANYW/NCqdZm/eLHL+yGwJHLkSX4zAG5ucpiz
onivjwwQizowgcGE7RlBkXYgGl2fAyM754OClUS8isq24C9MSyXoOkNXRb2gwLi4/nCzCwfjl2e9
TEagPstYWqJw2o3iOftUsH73AD1ofr/KSlpwu/OV2Tmxcr4abto1b/JZM5rzUzizdpnO1K2UvFXW
kf0ZG3Owt+2ppCVLzOynnIZ3uZFlpi6rq1oQPgfgbZS/4bbf6klDm7KpI6Q0zrANktY5eFo8v2CQ
fRjhMN4GPSWjkpknh+H4tVRdjY2RmOWNJO4PS00z842oWHG14nijNW+jjxDlfS6VfYiOM8QhZVLi
wsU+WSKxUQCrWAQRxJwlbyiGC/ouOeMlIOmtWxdH9e4BwZanIJ4rJmyw9WMLuoi8SmO6Lrac5d8q
+gROaYpHmB7i5uqoxivfScYm7fCDhj/tUYZ4/bHL2tQlgwGA7xjxGYy1qr6BOOi20rsAvyTYGW0+
bKKidK8++2cISH18dujXihsG4fK+UCr+yZqBvgYDIWqHwrF1nhpPBjz0b51zVsMB7gQwlZMfVT8y
QUkccFta/Ym5XA+F7+Y6A+dcQ9e5umdl4yDT7hbLYl033Bj7+Jg0kLHFk0AtGJtMwxP7OJMdtEmD
YufckhHedlt5t4JU4UYJRzbbJSO+M0k7BgwcCFaNpBYpboVkOY+bIqWzR6aQoI+1gG/cC0BSUXtM
Vkl6BKuaGYPU/xQty06mrYYrR1HnN61JKYVUrmp3d+2+OFWoHLdiwnoPJGMd6/nwJp/hOMMiMwIk
SjQtugz1+Lz4ZJRYzS55FhKwUd34rij5PmiNnvU1T+5izqPOguQzOXa1SwkBrXslw1VZbmorHz7d
IqT4wxcs9GbkC+eOz/FMeMk3AnuNTJfso2ryX4ADbJdRpY/jvO+vSaV17yylyp4xTgr7172xyory
i7w8QN5gbBkER7mFbVSEIp97/T6avDPYX52JIWMqI0cYZOOosK2tSQgMlL3LHOoI3JT9i74ww6Bi
v/R6K/zP2pOesIEXfXAqxEx8Kl7fcmwH8Fd2NJl2TvSCcJhszYJQVdeWL9R4G38qaF/8k1OhljJg
VhLzSaFlfKW7Zvlehk66dWEXH6XIz80HkokFAcdp2YqaVvVsUzG8yeRkhiVg5MgbPPl28GUUdDAo
yfW6Bg87gJU5NjYdREqla6sSC5VEmE2iQsww7QbvgL5pptrflH2Ovb1zHsuOpQAsp9ATkmBFvrru
exfzS/b1FMGpRJWcO8AM3FCjVZRxunJIDr5M7CPZ0s0fKEMWmSIaPYToevE9J1o1SjadKhH5F3uC
k9pMH1Zpk56j3UJKA0PrNPe04cDTNybUebETduMiv8Eo3kAEQ4u2Iv2sOHOJIRM3dkwDI9/F+aW1
zfqeMxLbUIQ7b6seBa0o3y0L71Kma+Ymatv0yWpeCWqC9aiaiTQYQwlPr98Uxm77miacxO2xgPf5
xZlU/xTSgrbSTbfmygAyLgMbuZs2y8t4fsR0mjwt6Io88LadH2MsarRtJ+D3YlkI+4JN7OS+R5Pb
YKrVho3SZwF+7/qMMqFc07xrH4WDk87ugwv5E3Xfz9NPJBU1JTIgpkJLaEJs+JI2z05jYvj3oa5P
rrFm1pQlKwyeTdfqH1VUfekEAavqh3Njac5L5Ze4le3DMJUM48WYPtXSvU+icN0YfXVJ3Lo8MzF1
d9QbqNsWGg/2hLG5+N3QrnsRR9XgQoPr2mhTHn/VbO2Lx/jpsxs9LBzgA/PUukRCxQnEgzvR2Kjk
+qYI8dCWbmPe65DfdU6C71CJ7P2y2hG2b/fVALkAGSIVFMb4wQYg6xr1kOFPIFOOuOtkkfFm+qgf
OMYvvaDvOSVCo7zyHOPr7OTPvptWkM+FjkHYEkU9KyEYiIRYUKvWKXKUW6K9IWM4TxI0MahEVJqM
/dCo1M0eNRE7nRyTqxnU6z5f09GS7BPhSYn/cEiK78aeSPDyW9gRlVrjnCOhmoVz7XOzOyR+/U0C
xnoEYWis+bgtB6PCpNkDJbNLrG+CUVdFoQpXyTjgD6yfFdi0W6VsJjxAQHcXXlWRYlOv0jPR+u4Q
1ABJPLP+ih0dSx3Be5CbHUpDNXDTMs3k0Fjel6DL/pCxM003aGZwCwsBykPiDzCRhvqj8qlWdhQc
6kyqOqCi+OBcizYNv0zya6q5X3XF/iHdlXXm7ircfxVmuGPFJASp2fLucp3ALdtucKhlTFZy5GM8
I6yl+ath0kQdVwynxeFxxpyxcBVTOyjR2+BFtQrpC/wjMgo7DKJyLsNQVLftB6w+mv9ou19wR7hO
GDkQYc2MkSmkOIKKB00J1zbfxS++6azSa9BozoejcAftkhobIJn2lU4i1VilAQuXqsODrUJj+la3
2teZP12uEETTdqRo5usiRTuWGzy4RLJfjHPm5a7A5Jg/VOymHGZEIFVvnHVAxeFVrysmuUZ3USNt
X5H0abEm6hFjrsZbh+wWx+mbZo3G6u9/+7//9Z+f438EfxTQ+6agyP+Wd4D8orxt/vF3V/v738rl
x8ef//g7Nm2XqiIDQJHhesRkbZd///nxiPKA/1r7PwFAMwaXIgI8W3QrJ05/8HtNP7T0Mjbd9DoO
oQfole1U9oX9DlIhu63n2dEPbmmrT2ECQDUF72Pw4X8x1Tk4moqLOOcVzV6t7WHbkdNatw4DHc9x
KD0Mh+FRUUQR+b37JF+xbGXHXgVNbYRf0JsNAmiFeZXPOIeq6zHpcIGHbnUZ2J62NNBwatB3Mvfd
aLgkk3ByN+PAlNum+BqMhxTT+qjOzh6ZqaQMi0fOpVKUo/7UwAuy3GjYDoahXw2wNseA7ve+JqvA
pqdiUjUcpRgxttihy147yzGyM7n2evbaD2/Wm4fTfu8ZJ2xGYPy3gJQyUkBOZ8LIlJe48Hx0ExgC
uOTuXal+kb+cZaTtauJjDqhSPWLYqp5UCuy+/C+fqPWXT9QyVIPWb8NzNZU0lmr+6yfquHVQZ0qm
bRcxqYkqTEliYuhrzxgZ4y9ULYAsm/V4SxoV4LmLzWjyKNcz3XDY/0ZHzRn9ZEDtkMo5kl7wp9Rr
P0yznZUOyZXdQr8mtcTktGzCTVlXybmIDe+HrtZ8QRyt3yFqKBvPyLpDpsQUHw1ZdsHHug5xlmyI
Y4QvA3DIuz2q+3yw+4tWMI0QNI/f0zv5TJkHigm60jkqeN2Oy8C0D79ZWNDvvxSPyPy0MxYpURoo
oYewsTd2GCb3yWyX8wD9D6tl/0aXq7HPkm546Tski7o989ePzlraJvsprrcUsSvPUK78ZwcH8jGf
KT/Vnaa7Oh78WkH+xuRHlwo4MJqA2yPiWwY93KifmnnazYDjNnhv+QYTkVkDp26fgRq7+7ZlFvvv
P23d+/8/bct2VFflW+yanv2XT9sLbB8Wt41TeEK8oj0tMUur2zJXfekngt2dkBQi0ZZraWzC3Db+
M1N847JAU8EQb/ySOFUVBPQqVfEtn8PirPZdBCReL9trqxIxdmt760SILEb5kWmh8o0J+FXTlWGF
ZAVBzvLMLeDS7//+7+b8dW1ClXVUTXWAxbNYmn+9khNr5GQ7KPFuyTU6aaLe4zFjEDOSQmz6oDj9
fvDRnfXC/yi1wb9YPVqM1vj7uuZ+ssm02Plm4h5G3QNUDPB5IpSuIp4xalEVpTkP3LJWfuOqKKQ2
gF9Gi4dSAMx0240PuZNCkxauycHXotNU18xHWBeTWRsPs6vc5PhKjrQqirUVLJhHPTSR0EqSBhs/
450i1eEc9dJds/c+mGpQ3HvIvOC8m3lPwLj8bPV6ZiRI87kaYear040nXsSd6zFjKwHlZ/U1oHLt
Iqd8A3kbahdB/zuDE6ODOZflloJz2NypKtNZR9c/9QkA6gTykw26bxqot1ly+/efk/nXFcfTXIPL
T3Ns3BC69tdr0NK1nF0lQcO5pvGDd9c5yQeQSb+eyZdmPoDAbwvG7tiLnvzeH7CcmeOTHhjCgEpM
RfVG/9VX09cl2URTz4rW2uJIjiU9B2NUHmc1v0OrGM6LBiyEYBQeduLMlqT2Sc5ZffRZmq5Nlyax
fx4vjPJAvYq3GxscvbQ/biwzA/IsEiWNZr7lwSkzvK9SZQpTzbjNlfNV3rz/l/dK3E//5X5rabxR
LrofX1aLm++/rs5h61O8YlKw3BZxvo7ErT+fYa2THca45ymNtbeC4JMixm49zcLP4SrW0dVRkXIy
2HFdlAyuXayWOCJOfGlrmJmd4ThvFivylaA0nnMqht9GQK7nJHEhLaTlhpbP6Bq53EcxDch6oO9E
vFCKSJqCKMe31WYww5VSsyHBwfxLSpPKyWnsllmsnhOZ1jXX4rswpE9dWv8cDY5N+oD1q/JfuWTb
iz4pmNHFyyiN9f2/f+c01/nLW+ewWxE3NZY73kBb+8tb5xp9C1vDLndLWioOumoXqp9GiYLhERXZ
ogc+e4JPKpOAwUgUymG7AtgQPfdXq27tqDvOpVR9CUybfNPdCqinlMYg+SY7SUyktjM7L79PpcBh
DZ3OPZsWR3RPocu9iL1nuf1gNtLcJ0CDBSymtvDKm9ro07VslYOPS7TuaA6KWLGqMaqAlxL9kfne
/8db7zeHxiFJ3KB4YXS0u52p/zdlZ7ZbOZJl2V9p5DuzaZwJVNYDyTtLV6NLLn8h5O4S53kwkl/f
i1RUVWZkI9ANBISQX7lcuiTN7Jyz99rGxH66HgHrHAY6HS1rvxWtKiPra6m9O+gY9hzbpt28Chyy
AdjZyKwUw4C77ItcaMFGLE7WmWK1JMalqEl47h6/ui+Rwp5QOvYAW1KgyTPJnXULIts3h/1kr8jk
fJqCYVpPBluSrARf+6URXDOIsii73YSmw9IeN8xPhTHg/kuTai5awdtJZRBj7zTI+M6UDnO+qzoH
ewNKISKEci5JbrDAGfj9f+MuErO4FWnyVtAqfwgV1tUkM14bURwskTE2F4RDpit5lklcBZA9lJ1y
IH4YqcxGJKg78fH1wEP1qFuLTgyGgljSbZEDjA2vTTOMumZth5eejIitn9g6Y3meyarbOn4oD6bT
KoKB1tLc1uEn+qvmwuBKZWjAcNEm98s31yIZp3FHRM4ijiZqVz8q9Zt+vcCKUtMF5azukSOR+LHb
OEHwheFcf9Hta7YDlbTrcfeFmLZR955rJSLALWGmbWY3Stdeq7x+2k6OwmU81zDyPRbkTk1Ral83
JU8tyBawUILvk1Nz/KIygJxN9hDN32cXYp1MpsJvU1mcorVunhvlPUbouN8KKVLzpkDPKWrcAtTS
5syNWFd3M3jSCC/DjSkM7SCWDqnOHPz187ztCv+8Eto2cAUWQtPQTfYP3frXldApWirERuBcqlF6
HJthPm86oNH4RreDIXlTWucuDR0/5Oz3TeZV7C8ytF9LtgAXdxhndXFJ1w9D2gtE3o+FtiiANlAu
6RwS/bTYfXVxIYFfvtTMtjW7fkS2C3NF1RlROY/xyLw7BG38RfbsERhGrZ2cvoQEQ6R1X4BDpbZR
UOWRQ1aSSpYhjWOCOfNZO26HoG6y7jARuUFdu/RGndm6zjgPnSANcTP26mo3TnnQtlfCYox2kYsp
yyDJox8pyZ3SNFx6f3qJqrH72IrSdEtkWMtT9E4Ym3Ib4oMz/PzrKyHM9a3+86XQdR5A1YArKdT1
IPZPRaCeSKdSNSPcZVAsvS04JxyJy3HWD3Dw7lDXaaftz2NITNc864jNADPDyazFdUXr9zQjz73o
ZpgdNzm9iIrPmDHsMYomnEsqI4BtsW1nl4OJlfVBWuZZxIoXqbsZvUqInM+zCsRzW+xUZ/wA/IdY
qS7pnk+FwK5Txe25raFAq4X8HHu1uDis5Fc9olvvZnmABXg5xGPrvGgxEgegjoOYiyAypQtoV7ls
h42l5sGE/31FZrsj75VJk6I7p2aZFcLpaYZS9eNtdr6P7QBJXIRhECd1dTaYesdjfnRJhRfH0iL8
AK+dOv4eTTnfuJxD9CEfGS7zuH8N2Yr+rUT9EUAKWZdy0/rYXgSDKL+sR5v/KJ3K4rRBgoZizm5G
E1mha/XgQRNg+GHdAg3JitzLlOlqCM26FDE6v2080liFBREirNCThSpkAmHtw3Vs2VGP7Mo6BLdv
y6xi/kQgo+jDDv+EsfhxB87KyQl3NnTIb5rh6qelqJ2gq62BYSB1QtHnZEiO8y4pU5ozM2PoZiTy
ijwPuROV3HedKr+YbgyUW/hc69zZdcajixwEiQj98nJkHky1fRhbjgyOZUVn2jf1W87qdLONYxQ3
yrxSchpT0oQUp0gR378Osd1CoNsyzdOuQMJ7N9M6OKdNp6Enj+Yf2jQwvVwBcOTUPypCEuasTMaD
FWdM8ZNO+ZVXk491AN1CO1f8OEQ2g9KVezPSf3/psVXVXXZ//SBp+r8dURzLMWwWNE11bJavP61p
w5ijpqr6eR+HI4Y/JkAFrT0/rJb4VMb6d03RrVMIQJI+Eg0p8oj9kmnP/TbKpze8Fya9ELMeU79f
kul21HnQWie23rXPsMgCVyPxk3HTbYvB58fCLeotY3Yxq5W8YZM0Fgll2MWjbdxs6h0UuxVBF9Ik
3BeBj9LR5KwsTOWbwRExlzx/3avOFE/Hedsja9T6ftaa7p4jMvnwSZ4H26xiYIZy+pqrd7GDzQ/a
zL4aEJwVHfKUMIrEo1n3tA0JfboI3TYumA5p9vbxZdwU4E5mXYHeB+tJE/LgaeiS7l4wYrB7dTxY
Xdrs67WpZkgEh3nW36Mwec3cheH6yvZVJzM7Wqb6bC3F+KxORK4Jd9FPfWYNz83AoJzsweEaV0m2
W0CNrkExNB6Gw0ahU0bgI4xsjP32tI0ZGVL/c/RQS/O6rQ8K1I7z1kbAoBKdtzFm3a7ZXZyI6RoX
3YO2zM49kG5U8AYU3HV9puQHhbL+X0+ayr6P7ZmNSDp/FCX9AFVibaK1eUuejQbTzZ5ohtgieyIM
IfWcxfh0I9EcTKnm/tAMFc4q+5V6UblqLRYKuxp2qTblQeyWFsGN790S188lNflgkyiXZ/JjCyQJ
67T3yVpNvE0MMUZ9HwxtBfkIOjdvI4eA7SiZ1CTwfV17a6S9kcjc2Y+TC5ho7WqrLraZr4fatNL6
ZggHdJUUwJvQ3EjLe7vsbtJEFN5Q0l//Ont0me4cG6O8U8cOGW7a6/BF0mU/6jG+wvXdEZLEN5q7
dNlQioF4q9jtN88GqSG1D7OmJObPkg+O3gN6XIb0d8riaZjWDmecN2xh1mwSqTfakXFMGR2cvw61
ZGZhyNcteCFG/VOr69Jjqr0FGBRRrd1sc/4JpuKWkL51whnWkO7UzLhvVpJbJfrxBOPqpCD/S6Lh
dpsis6Urt2BWOgtnf7+22PNkxtteZ7cpUL2vGsFM2pPZqwdjjnlqU2S9IieONx2H6sJS+scH+mFE
BBAvhrOjGsM9d3GHz4XJU9NhoU/b7gjiGA9hp8cPKlzqiz0npyKaSDJn5hsATHr8g3s5aXf0SPMz
SRf6tYgr4+avlzIh/txYwlsiaA6rrmtrrv11ZvinM0Fj1GRRDWlIkTzLy0bkINCIeU+f+0Vav4xK
CNPL0M824JLgq0OTShWkbYSNcYMWUMQT7N6QNl/o8qHdPBmpiweB3h9z9B/6xpdzgN7ccPE9awgf
63HKjwVc9N5jOWBiqtXI6DYvkzH5aN0zlq6xO06wgzxnY9HOgq7XYoXqUZtjhXGWOfPGu/r99kHW
ZB6GkeabfdoFW4tGb4ncKPLGOeT68mxNdnG3uR07OT3Dsyv2jt7+gfEiOHDytsVgK2jUCMBOubTF
3s4ITratgb12mCBPuJIaVE9CUKfh85caQsnG5xaRKo97ROr9Om80xhzx3ybCLSWCJsY/OmMLsi2G
EdDdFlKASNG8+XokWqv/DWwafAnDra+Qqnz9NBP6nc247RTnVvet1VScuvb0vRNRz12Ye1+PdcX8
2SpVRcPB68znOmMPjsAhMCcggG1Nsh2xFQTbYijsYTnFjAh9uxL1PXVFtY9H8xbNx8s2SBrCSt9v
Zc/XDS+sUT+NRnV2N/pBR9PlIML4Z2Lnr8MyY9RcYW6p/vrXt6W91vj/fFLlrqS7vR5TaaMga/tT
u3OhYbl0hR76wPuN82YhJLJ3pmNJgp2D9SiwTGJntgaAkwcad/h9PsJUYINrA0r+8MrYkWCkuOZI
tn5aCcLki5w0nu0++1MkpNsmRBLXjdLuaKSBMlnHaBvQYTK0T/xy3UXJy5ZboTT8hna2NyvC/Vrr
tAX4S6Qrf1QSenUQ60RYKvqlnVqOYY31zcS+tgrEIEMqbu4ZETbr7dpsH7Lo/etOcGlNmVXuE+RD
+3IromWToICammNk/UTcm6mHpsyTW6X6FWdofVtTafYo5gUU5tVg55AC5YtM7f0NmDHQPLkgjW0u
26fb/83d/V9fLePfml2sHyadGseydZVW7p86NslCvngjix5hxaLcRnE+PdBo/rb5QhyTqNZlH6fx
cqhrkb3SMINhoo8PVpk/fi0WWnExRpxr5CsDoNWSS6E3ud9o7dv/RBW5Y+1cXL0Nhq+12XjGO8Bc
E3rQBuNERZ+cdfQQutpmx6+3U64w243ToYEouG2U7Gnjt8FfHqs+fe2HiCNJvby6bXjb5CSMr8fw
iWMcJtG1WJV1IfaKgZH///cdA09K09uk1rMs9d9aqakDmNpySDRi+OtS/sLE3FzifzKTlzNfkirD
7Gk96OK1i7hVV9sHHWayZzOR3W2QMEmwceAq1MzSIRUQYKBnAsTGwBPtQ/orVyoT/fy11+tL/7g1
RaDnBgWt0ltXJHcipIPUoyDzShdmakyRjbSXmKPRyl7UEEqrU0sIok72IOhzvXH6gSgBqMGHpm77
FQ2th8GChWih/ts+my1R3G1v3f/+l1Fmt402f1X1DMsz7v/06X8+VwX//cf6d/77a/71b/znbfKr
rbrqs//Lrzp8VNf34qP78xf9y3fmX//jpwve+/d/+WRHpBWZtMMHrIOPbsj7/xrJrl/5//ri//rY
vsvzXH/842+/YJj063eLkqr82x8vrSNcTdP/6R5bv/8fL66/wD/+9iQJZPto8/fy97/9rY/3rmfI
q/7dcIVhucyANd21DYoWDou8Yv6dxCXDdF2Ne9HUtPWVsiJt6B9/M+y/O6pJz4B1WNM1Q+PRJgtl
e8n8O00dy3UcVlqaCpb2t//67e+/lvKvy/Z/H1BrtB/+Zc1n2bBY8VV+DNsQLCjW+vo/nUSo56JG
JJq2ljo+ZMAcA2FFPAkoCy8fhuui/Oz71c2EleWcOyOxyMDs/CWkyziq18R4jqJquSI4mAgOaQUj
bJMuh4UbUntM+xw0flmgBBOEaQNd9zLV+e2k0wtEW+S9yRPyyJADx694aTA7j/rg6b32vRuX6tRS
XEA6YF+YZrJha7s65OqSBmouS29wsMJrreUeDBY7TzAHNY1huQV8stZ5aFNzw15rEzBna5QjCCYf
gIu5SyaNxEZFa/zRwkZTKgS4h+ZxwV+FKXQ+NlbSo8MrDgMLfhOJjJhOcM/mHA5+1cBjZn2LPaEV
3zgqjWcOlw6xhvni17BvlGaEqxszObiAku/9JO0HAgSKn5rl3skoJNvTIvN4WozHKdQ+6oZM6HgY
zN1sPA9WQehqNnoYLckUW0kFVp6uYtpfyBB7Dj9vSnYjrB5MY2erLE7OebQscoRR9+zqEf+UASbF
7iWBvFoR0fLMfg5NLY7OKL9PllIf2nA+ke6kACVu7/qCuKol11zfXN22Q/cypc0bIuCZzjHS+WaO
wH73xN6SW9nXyZlYUHJW2dUnrAA71ZCoYvrlRN3YcZ7xdOTuN6b9nmijDtw2eYoajRE+eC7V1nvM
YeR5cOwMpMhBqSmEfsVtbe1cR34bWkZoRk1olioVOLD65FnwrR95sHwwGZ6szOUu08BwWdUlgozA
SN2ikwpBvC3mXSaMxwYgsE/2xqVAvEBq3S6RYl+g5w/QlOh4tTjaGXr8LRRNcswLyQVPxLXv++cW
2uqu9A3aF9G8i743polnSu9OY4KaxmlbBrhl9eR00w+n6MhtoAOwM7TsrOQ0jqNZjfywULt7Gi9e
n9P5BBjFyCKBaotj+tAQLed1BRkJUyl3cK+uuhpTx4WJh8Qo3meTlq6yyPigS4ToKwRwILBODcmL
6hmt+qYzN2e3056EXmPMqNVrx8gCm6i5q6yan0AacDGy0EvyjIEIlLFAK1dfTYshaEY6mdgUnuDn
r5353Tamp8Uw9QvjlG90vqYHM7J/FQDf+yEeDjPN/FgvBBbZ1QOhl60fkV+/1wdjuUy2/qAq4CEV
inRz3vWd+qJhg7xJVPmkzOO+q0t5iZdeooy1rrKc+yMxnQWlxFT71nc1R1A3SvJf8RaASAD6QPZW
7xzlaVpgo8WFuCQF6aMdWXE06jGva7ZxFDj8bERcO8c2q10YRwesPvNDUUIcjg3hhaa2BHH7yKTZ
E90KWwGO51u4uXy1sdAOEdJWJctbqDKdVjCcjIt1MbJuPBp9/WCn3QdR8uUuaib9pjaXei/YvIPe
wFvSKlxKCDi4PMt77rSe3xmNQldWtzndh2ztoNLlH4hm8EtTXzG82iEk6lV3yDkpXSMQ+u+61jIu
J5P/rrOAgyqgQuA6MxRkauBNSGq9LGpXpr6S7ZxuOE12+FO3mFCPEHVdx/qWGtW1MJX52Ivlyjwk
9o2+OnVqXPCe7UzF9BIzmAg2eq8HZacBkWE6LUMMbQOXr0+OPcq6lpEjcgoOq3WPKSHRMdmK4ZVq
82fMXznFIRCB6C5WxobH3nUOllncLWri4sjvf1SRVQUsPbo/dzljl5EF1glNRi9+PLePJkGKjPd0
v0mm0qMZdFQH7QWiVoGG9aw4IbjBCFuMO+NFsqaZmgzvxoS/cycK5AL6ujZILpvotfRoD/pvW2CL
s3KChJ1lZ4cyPnOHkaZDukNVmcFs5AzDp+oV6NxDRBPOR0JyKyCAJQgzKdz5hV0XaZoj7hNmhPu4
mqVHE6cN3MX08sm+b1sRw/P4qFO+bhKAbDR7eXdVe9zlLsLMgnhMBSCT147Ta8nJbMaf0tBaDebE
wV9lJ3ejpdzbnIjoJOcUkv1wxnuV8OYDoURQEe4MuB2xQifDZHsM8/pi8gcuNwMScwNbYhvSpiGc
UeePKzjpfqU0Qa4nLss4pLNcufQlSkZwJIyCc5jclTriOLcNYrjCkJs7ITdasfvAteDFm227M/PI
9pWiJaOtwzdR2HQsoxrlio2yK20s981qfpENDfpivC2wnTyGpfzRKuQY1DqZPkmr908ZYHWOo86N
ubjMZG0zcEj6MBYo5+F8QFAiaCZBQ51qhBBp1393zOnEskh0dMj+2+XK4yjk7/V519hcjiOo9VAP
4wNxTYGSqJE3CeOZ6Kx8P0cJsRAZ0eSzSw4brS2iXqpTYhBfNKMTJAtUf6nCkkdo7up9RI9rZyFY
pQ3vnNKK4ly/BXaQBzmzNW8oDDxnFTPLTvA0k5fqaxlYQ0IvIF4n43e9XQ52i+6Q9l+7oH5LYWK2
NUGGre5cZxF5oAL4xTrV9YmqLU/KgmUlL833hQZ3aZTMQKT6keWFb2fkZIWODKqMTMtQAGpmIHdQ
kygIFwJfEdS+xJWjnWdtyvD+th9mY8ujpCEZJuZn2vYPpj0fRz4HlVsG6wtY0iAAGPbi95MOIov2
oO+ySflxhOmQL/0JDvLYVoty1CCQXSsnuqi5znlEbyIYniU0QELodNskg6jvD7VSDs9otBZPXShZ
7Rnhhs39Okznvi7CW40TGYqWgtlUZB0GtziiO8KApbBgWMI8MbkcDzJZnuZoekPpPzUdtd5MJgA7
8Q3/MnGlUuPihQ0oXqmKgxZzJsp6fNv2u2TtWWX/e6nQjFTOhSNbiMLqt260B7+XCdpsbdhhss/Z
93CmYognMjQX94t5qyqkawujuWlMGAdOrd06hYOfEoaWcC96B/1NdgT+pnbFEIl8jB3tyuOwxA7N
LTbIond3CStTWiBncZN3QJOILKiIA+SVZqH+zJ2QMQb0Mi9v6b/E9rtZkopCrlmx7v/XZFJx1Trz
jaVN0xFa41GN5+akQ2ExtcQfbX2vaXV3EZLmB31EODOF4qflNN1aSnXTKMdlhAoQ1rRFp4WsOgSL
9IbQAR6cgqgDV5UYMaOacNMb/uV7nkWWWKYTHkcr427pp0NHdZ8lHeo+DfNsjuIZmIF9smw8n22u
Po+j8nMIDXnqiX/25yIPfbjojWeQ9VEviK66HFel0nymg+082rXi7OcFUw+xhXxNnD9wxqOXrc/d
vo15lOLs1s1wqDnxKanAFeu6/B0ny31ui9+zvXQ+EWevQ4hchlHAPqvlU5fU3QllGAOK/NWol/I1
UcYnozzoRDKuTymuVjpJ8wHOKL520f8SZudhEjuj5H5rHAd0f6oTu6pd08Qka9pBzVVYZGFnJdgQ
d0EaaTe0h8BVY1VpAyus6oNN+AWjstKg3bESDaTF39LR3jNR0491nhBwxlZphD8shG+BAP4WUPrs
ZnVBoz81RJfFKNeUfgCGb/Bn42Kg3Z+zi0PbgXObeVIxV/l6zRUFVFpj0zlwGIXVVoJhIWX5vati
kmEE/ENXlNoOxLyxr02XhiS19Y2RVIsfFdI6WiCqcG3NgekCAV5YWR+b2nzs6ny4FAPvkEVO1W5q
SXDV5XIhXRVu37U3i1PdYIo3YCKOshoOkykfEAYGUW7bF6R7bLKFugv1ZQYdo/9SOSiOdvndsZQP
F1umWbQ1S1H1LkZAli1R752az5j25xvMLD9twoEOqeret1FXHJepeXcG4nSEYfaHCWFybyoZUHo/
lguGgmFYzk2Ci6ZwzksRRfdYYLQdp5IH4ao/lowZP00F9iXZsBOm1zoXTyPJFYYdw8eMBJWXNOfz
whHcSUV3Qno3efUQRUd2tMQ2fq/lInOUS2MEzlzKB8MuVIqkgYpGhMpRRRCp1D3uAF3/3TC5hprN
GSjU7kW/2Jc0xy1PpY4BWUqORJp4K7jNPRvk/84ZFdsnbxpMGeItZ+CXzY8xcgPABh0WIj2iwOFn
lwnN77xRkc5k922lHiuXYVJctQwYBbZVtCjfWm4jYMQWha/6Aos+D8IyYrjD5jRQNHu6U7hY9AAh
2uMZVjpaZdyjTR7+aM1W23Uj3DJz/En7xdordUuNU5IGBB0oyHQw6V3O9xmBEUWG6yeD1A8CAg4T
9p3ZdePqh/7ESkU0x0UfmWXbdL/zycFlP676ecfcpRYDyTiirEvsBpDX3CHRlOeBk9x5/k4se0yO
MkKd3J5eB1WebQLPcpa91gjUCQIej2hN3RwkIrI9HfXQHpPFHUl6xSnU+wutNX4K3nXMsiHZsjRv
i9JqyQiwXyru5ER2kidJIZU0kw2JedwX2hK+NcBcbvqBKebIQjE07UD7gFW8r+/0SY2Zz5t7XVtj
leLXpMD1R+W+r1uivqupP6uYFXSKyTwWB9OZFD/P07PlSNsbFefXpKgI4GW+eAuRKmmd/1aicUSD
0DDkRTw8t9zoWE+PKDMu7NzfIpsTAnhZf2w7Yok7PfQkPnI8J3glnIQ04N5sgpRHdletpiTIHmye
bfaLCMuUZPHTbH4IZqOp1t+B1c2I5aEVMh1MU8bowsDhcgJiwJGnl6E17qoGJI+TqN/bYsAnjkSZ
PCrOVIP1qTgsJW5uNTv649+VcG2s4zOyzOks8+h+Jm0FDs2tRQxFMDSkNI/C5KgSuPmcHmup6tzS
l1zHyORW9o+seOzcj9Ly4raTJ4vBSaAmVBp1v+DlBkSXkql6yh3dCEyaUN5gmFhFiKkf1G/uqP/u
HP2zYGHXGId4rZp9GhlDk1Rne46Hwu84GrEaTH7dyhuHAMgSOtPebS1PVaZ9OEOQlL37zNu90gIE
iBGEf8Fo57eGlkwg71Ki0SbdDsSS3jn2dIQq/yinQ+qa/a3WGOdyVH7PhnjTFed5MCG1iVZQ+NPv
8bo5PNOx3BPh9GtWi3foATDmIbT3oFSd+gee9PsKZdvBIffeBIgH9hDKz17r2ss8kFtmKZCrEveT
SpqUsh7fYUlIsbfG9xhD/cRz+dl3zCjUhORewKf7khghL7Ktwg8TGpmq9Usi1YC7/Zq3XGHGSVeb
MgN/bLNX2vVsymat4/PayyX8FOH8qyvSH5h8AqeynlGThVSg2imz4hPnRAwcEjl5m3JaUnQUPuvg
a7mCKaUStNgNhiFHFZIf84QlGNbJmkQa50dNxgC0/TGfKHrL5BtpPaVnk00Bzzt/GWM33k1y/G1F
JK8sRjhwDvqhd7i9c625mQrGaXNk7ttuyDz6hMoOal8zYESnH1bRcuRV8W1Umh+tgXekL9HL4itI
SQbxtd6GGxASF1vy0OSWZu4z41de4kUpcNUYqnWPRY6g+ZI1IcKLt4dDNebGXaP9zuf6eUKQsCcB
cmf1THexsQVL1dFowW2HANIrC4FaNx6eu51aLIizqYr0CJZcZBxm8Mqekcdsp216kusAXyNVa3Ga
5yUvOi/LxnJf1Pl9btk/2HY/8pbZH1lMHR7D6K7uYVbju7J9qx3IBGxyD5lFIjnJZpTcioJtS1Fx
DBPjFun53h670xQxuFMhZoeCTIv8ZTAAdSnD8m6G0hsLXdzQjzooXebpte0SOLmmlbvjGYNTfc5M
gG91hOvYJCOslwZce7yLFZaW2GghHSbY00ud62/rGSWwFv5cYmCB88FY6uGpLUYKuQn5dGkSd9SD
gzpmCYmTY8pJKRSSwErbUzSjoiSIPie2f0ybZztLHuNucJiYI9dyKA8MrPsxe34Qk4/jOSMtJU1t
H5spvAclFe7skbYTCYCfOrv1If0JAXM50/YjRBmpFyT3DK+gpzXQlyOWqVJBtrSMN24+vGHbyPYJ
5k1vscXBKp/Tpl9QH1E/l+VtBkuxL7NdnIVomFT9+zKVrScnNONspjZGFfnZK/aPpbQeYxXXjzY8
lfRbA/o60K5esfx7WZ0lntEU8PFRSlS98+iGzQEXgbxfe0NeO+lmQGzrQcA7BD7I5iPVDlXjaPgx
s0jOy7BiYYmdatMR/pTPblBOzY6FDm6gq2BGzqPnXOkK8gH16FxK9Sl2HLqWnNBDRF/QFauUYhNQ
oJISEdIrxkMiX2MdsXdfk1UWW6P/RtVfgWVj3LXeV6LLYMZgVPEYsvoR+fW+PcdXkVvpTdkwtClT
ye4yVH6lp9yUwN4HN57uyHuI4HsbpidjdBXFopKetEZXIfIZgePVYBRspfAWbSiPvYqwelwbhJoh
dy25ZvsiYyo91LuuhqNTq2a4dycFy7Wd+GbYPYK1fxb4b7QGmU1SKoZPXhWOWzTLjPEQCI0dC6ek
zkzbQyczjjpR/eKEza8itl4XIfdIFEyvi6nRZ+jljBJu7YbmvZagMYlG47Yq9knrfKf9w8igeRzC
khBR2/WbhhGt08VvFg01QraWR7jaVI7rYce546yScKAzUBCLHxYhDUzl4NNxcgjsZZk4PZP/UiDr
ypoHKlyE/Hr2bK8JzBXHHTlCAC/tz4loEF+LnO+DCJ/mztaDXJlQLKigk0JSh1t7V0MxCzDMc+JU
keZ251LgQLTQeCASiqqEq4eZ91J0cA5oita9qI59an9mswgIpaIL7/QhNZnyiux6H5oCx5eMMQ+2
34vF+WF05Xs9j944Nm2gKuNbM7igr4t0P0mH7Vg0PdWhfZ5K66PqzcGr29HkBBlLwOTf7HrhfDZc
KdsrWh3xmY4n2QCmROsP8QZmGqQr0XS4RbMZpU5c7HWVzraUde7nlaRjy8ozCmeC0YaiHT1cFLsa
vqj8sZvy8RKNzmNW2W0gB44q0ghZayZ+NmNRuZz1k4i0s6jj76K3b1aJFgLVs17iVSXRqZTORZmR
jKkEGo15+hvrpP0EQGxAlySl19I9yiKXoNsRfTuuQXQnIBtooA0GEl72jDBPmxtYVLDRlZZeQInd
H0fNSzI2fAvCPyKHJa1cfqRTm9BbkndRU2sIQ4cXC0EtO+2UsHHwyEMLaH1cHZ2vKkPuUSwud2P9
0uS1PEgtfulSjACJ3WWPZhZ968r25/SpxrhRIDAe1eQbkUJADGw8BosgtHUunGo/syCKFQvaula8
N5E5sHlhVxuG17bXk/M6g95pS7ovLKm8zgnBKlNv7mAiG/tSgTKNgFDe1i0rG9HgQWjK4mhPi7nL
RlSuQqGFbkTD9L3AOWkkyXtVKkdp5B/LmgzA3UHmTagES9L8KCoR0PoqbhDZ75OxPtZECxyIG+lv
86ug+oTY0o0PCGqrHcAWHOdR7+sVb0maoeHOdAl+mjaWVzNHO465/tKu9icTz8oSIiusPjLMPxRm
3FfSJfG+aIVK5dLpu96Fjmin19BGhqo00jqXbU+nB5lfHjchbfrcOHWglv3y3VaJGq1xbOjz+1SF
cm854qeZ6ixdowK50i0YGyE/yppMoBCdVEqS7mjJbg8nUxp0a2r00UEl5k96N4onzeocUor7Wkpf
WFUbMoXxB/kJZpO9pWHzqK3mdhj7pzymzWdzcNDnePLpl79gjvyV1SXkzqrSPTOlwdI4yeI1GeeU
bKqBLrHmTgzRw3x+0sfSPJkpLUZLsgYlYW0ztYETO5LWVj63PI7g8StKzKqszzqO3ztDxSdea7hZ
Evz7WX5sx5Fc9WIRvlnbXC72YGSnMQGN4duorKkwOJn9aoRRZTJPKnmYJk5pyUrzUI3fyfoE66ku
WfXKwHVSoNFFI1jcid0Mi0OT6s9aMVt+MS1AzGtgUZ+ZXj/GZnMtiwKpKQcaVCb2T1n/TtfGn0Ic
TJxkga2Wj/Zo0e8vr2rK0Ua70ar8sZ5A8Vjdvuwr5j9D+IYFVDANYvSpJ6AJLCm8Wa+fByxNXrKg
T2KKfeP0dE/caHzpLHPX2OWt9UYBgkOjDZ2PQdBVoFCey8exMX81VsVhnTRidzq5FgQ7Kzv2cTh5
ZWv80gvi0mC49TsdQ4RHOuZ7MhjfuaXnueKNbWkvmddeFcOOENz30HH7oK2cq8B/4ioBz/t16Jef
Ysb/qqZXMt9gn6NNzxeIFLN1j4X/vrMWFlSX5Rd3wMmBeXiVNuUy05kuG+N9PtbwqMxWuQ/XX7J3
hoOurOERjmuyGtXLix2eJ6SoDJAJyY1Hpt4TiOUz9Jy3sW6CJR3TMxhcf6ZVeTvwgx5A+JwYIJ7m
wo5vDef/sHdmy20zybp9oY0dhRm4PJxEUoMlT7J9g5AnzEMBKExPfxbdf3TTaIGMo+tz0R0dijYL
KKASVZn5ra/5Sh9tdow4YjT9CFkL7eKmpTbEyR7Dij5CImX19coqofV0fsA2vrFJjTBLgnzZbV17
xW2TwiFy2wBBq1k5R7NDiOY2jc7RxW2OTuKUuMfTT9lIqZH9+hCF5YsHbIpGbfkxcaOtcMDV2qNo
dpYVc/wkLbdKIQLdCMvhxQ9ObmHWPdtVNNyJqd1MWz9mQxTZQq0QXRzrccDWxnyyBHtjwV78IH31
iG7464SosoVShUktJpHVwA7IZGE0Nk4OlFQyW+dIhSFC2bsBmxoMNgy7p1AfPljDtB1Lbdri706l
zza7XY1vNQANoN7C0u/KRIZkQF2FQgiAu9ew2yJ/sK9K4axpceP1dt6X6B/p+W/1bRhS9PaT9piY
7ScRBUc2U2InNAg+zeBpm6Ae9nnn4oYeYoWAdUoK/ELd0vgwEoxYT1Amw1s2g+XqRLbbZII2n543
HGcBbRVEgbtyE+OTGmigL9N6xQY2pCmcA6RErxV7RnoXGh31hXTg31J0lbgUrEsPnDfnak4x2AdC
cE5o0izDB18R9QdMxUsv/xAD+13VDmf8qtbDre5AIY5t8R1zJhyJCmqklO3dPS/F3gQ9vku14D7Q
jBAMx9pilw3umJ6oU3MB7CsggCWy80bJz9nofoji9uOE68XGtmkRfJZ5S5XV9DqStUMDwZIzd5Z+
twyKQ24V5ys/Mr7aTY0oQW4DIEGUfJvqSFuE81PXfqel8JDrxyOL/Kdh+8/UCxA9atM31Xg0bpmO
Wo3VTaRCSjoRLWao++0UaoE1tDemGpAEtzAJyn7YxnEovzkJ20GVmVB0u/7nmP8uZfrLyYZPOh/1
yerSVYusmP3FlFJqdKTDAVclO7ab9U3WNe+hOvEa4IJ1oAb0OXeqF1Aw+RGl7S8ovMdS2bRpKQRU
kWZiACG4G2GWnwKjI32dkIWN5TNpGU65Zvi5FsXn1HY/aqlLCMFpdRUMw8GtzYg9JCj+hMzTilaV
EBm8xgcdlXuboT4vjJZnxucr0M3vynOPaer88q3J2qaYDmpR4+0Nn0ohVUdPWdrGOqX7R+atGLKt
sGGGc2rZ+HhQcBCyxH5Ch7IqJ8i1pcbRkmRn66WkKDtolu7kfLRTeMrm5CZbHeHHiHHRnhTU1gJ9
dS9kjo2D1nBoQz8wUi6X9snwFlSLkG1K1io4sG329kz6t85kiWoJ+q3YpyxqUYTvm2Qtc3oVTONn
T0n/iJ3Aqh3G35qPvzEZW3SV7HwBi+r32O5mWPv+ykvjmwzYW4JsftR9q6A4uJKIlU75l++qwELL
VPcIH/MbJNfk6ij8nwCIqQFCDzJ5Qhfx3hUhBTo/2IUckla8VflN4CQ/e2Avm9yNf0A/hNyvA8ZP
gN8hasru/vwX+67srsHSByszgRQ+wPvSVXVzm7TRLyOifjOhW+KghJ1ZG6tvhh0edCMx72Iorkas
//INPduJoLBXtuL/aHWU/LReT+/Slqqs6MmjUydrt7TGCwQ6OAB/i9ks30mMfrZ18MJuZjV6XXAb
lvaLUObKlcEHusJLPnMDO5MQdwTWazxsejv9nLQG8WNUX6Xj7qaO/FI3flZurtaZ138oDCt5anjg
nH4e20Sf3gPQeQjyuNhZmdR2mem9B4jPN8eQxiobicaQUr97jo1iGWsv8q8SkjImAhsJLB5EJ0VM
VbgPdteFt37PP8IcDo92J0b5TXYavwXasaxy2mKb3e1PIAlDS5/pKkqOg8Tws3ImivMuhzF/StNV
YiF5HlG6bkSNuQ3n7j1gyBM6m2SnY/5E6knGNA/Vru2THTVqEuzDfQm4jto+gY4W0homEkGeWYPt
xzSMzzqfItyRoI+CxzVic9gB9yIo+/ZzCuxvhwnUh8wUVODZYx1goK1au9vB/Bg3GfWkdW6APdQQ
FZM+CfcvWZEk7+r8WRueSvLFXSDqDYjMn4Egj5Q1lNJ19i5K5j+SUXuQmrwXdaS2nR5lWwozj10R
6+vQLThTU3NVI+kdYLDrKIrfscizb3V6UhKWwa7KxJM0IStXptjmtdYdyo5cDO8oK1r01j5Q4Qvi
Km1tGe9lbiLvtmI4xVpXQAC1gnWQ1XtHyO7ZPpXyU8gsvghhd+lDejsitAUz+8jx9DdoIBAutLev
yHOTosppLEfW9Ow1rbHri+k2H4DQx0nQbk/WCJj1tgUxjef3GYmF2Cia7NaRGr7nJofG3s2+0QNn
opIuP7XDQ65DK0qlim+UJTAg9ooX1Y6Cg+X4MnltdpcEI9BwATem2tCOrY6xQT8/hPwDSNDTsV4f
5d7temTtkOoAmZKz86d7g2+qMAYMUSpKplGgMOFr831SWcYubsVnNXq/sBW3jrrpG9t+40LRX+Ua
PVk5INi1lcPNqJPoHveCr1Zukw4IUKJ1vVbtyyLWNl330TplkOPiTqNxZB3UI+WplgiSAmR0GD1s
SgJdTbUsIM3gkp/OsKzUo/gbhzQSvDYk3xjDzRblN3RdiY/Fmjz+O1p/UyBB9m/wCvda1tJlVGd3
sKg4o9nitosfrCSr2IN4HvT3DBea9qnxO55vNu4VBshY31BG/5/SzuXU+pSXoKFHECP9nwXFTlP1
Hyjv0ufkPEcpUgg8albcV7k2xU665sfEL+6mcCJ73vGyw4sOVmn9VZO0W/yPchNkPQ75oNChi2PI
OAZznuU1j9EuaTdJTy5dE+FXRQrH7ikqOVr8vRHJh9zLHg0P6q7v8SzNOD+6WUijDidERVV9lXgu
p54IXagxPBkia49p8RULoexfjdb/9OP+1Wf6707g/98tTEuvoIf334Co/+oW/j9F+1L/aOMfL+fN
wn/+0T/Nwh7dt//qDtb00//+px9Yc8T/2rptU+Q3af71TBs90T8NwZrn/y/kBl9A63Q9V0eZ8f/S
Efy3xlJDlEUDgtDn2kpE/I7s+YjfdMbn0iclhnIs47RJ5xAmbmd3/c/bcY7F+lv89J8xTqSTs1bj
wba5gZIxdLwOkx+mfJJk8vPxQzm+52AWZl8ujzPrbf7PQDMdi5U0RRX3Fme9Ua5dMhMde+se/F1h
7BT0DXta9eZ7M59Wlwc8/e5/9DP/GY+e8fMbqysh1GAwXiE+JI3L6UJc+eWlxzLTeCSlAdKKhNdN
wBGh6B4GhWH3DSdmM6Uj/d+v4isP5W/MzH+ufaZOj+i/7pI27G509yZGJpz60JiC3eUfX5qYWXN5
X7cQQXAquGHrsubNXevkCN/0097pJTt7mUToNDEZIjrESaK/+GlnPTdSXJOM/K2x+feseLN572Qo
09GIm5shIIYfioBqN4hG0x3JTnpuXAswaJ1TiY9j4mDa0mCKHKTHy7e28Ejc2TqBLCEKP8+am1yD
m953Q7dD0fQjnKby5vIIC8/FPf39bPJMrykrYO3jXuvq8iBxVjzCXzM/XP5142/E1H9m7zSrZz9v
Z15hFBmPXUVfIuNWAIQvXvzuplaHoHqsE3vTYfgxGQ8QAGlp8+o9nbme9tS0t6bztbY+IBbj1HLl
ZhfW0B/yzdnVkCLqDdPhahq8yk1drhX5Z7GLp0NLmevyLS+NwXfg/I592qNNwISSCJCDQ4ixVBia
2nsf1Y72pSGPfGgb1VlXosLC4/NmL0gn2Mf0WS9v3G78Yur9yVCILvnLt7Lw9nmzdwPBgk/tuJU3
Ypx6+kLUO9vS1G0DavttUcGbhUtQpB0ulKa8gXZcbyxlfwsmy91evvzTjL8Si/8gGc+eNq5ykZpI
b3A0ltWTCIzppiAH8lE/UQD2ptuXwTVC18JIs+AWe5wMkgADUa1GXbQmg91au5Iu3fJtL5U7C3Fp
0eqN0UPetrsouFGucCFaVhwawg66jjnoW1FAKbo8bwtvsDtfsx0HF1NW9U0R9+kq1hL10LeteMBW
DhPW0A22CvrtlSW5EF7d00WcPaRQk46OWXV9Mw1kswd6Amihp83AHIKt2UL+sAZJT1FOU+flu1sa
cLY+uzGNqiZnfXLIjEISE64bNu9Dp2/Jx+JcWB0y/M3RxMvE1z+hqsYd5fLIC8vJmd2qw3naLwLN
2ZeCjhHf0qJbNPEQQQfX/355iKWbm60nPLOQ3hq1scfzaPyMGWNgaAebZIZDt5Iec8YPPbvD6ttp
axrvqM7ncn956IXV5s6+k3g8mBgHYYJuhr4c3lGG7HUEG5aXfc6mog+/THqoG4+XB1sIe3+Ihmdv
TRy2kY08wNmHgmZysuqeeoht7A2vRL6l358t6CkKu9boOmhJWE/okBI4i1Mf1T0AmW+6A2e2ovFq
Kan2C2ePolf8iHtTK7Z5it/a2zZFc95sw14hboTtcASP071h2BioJGZze/nqF0KEM1tENqlnackm
O4jGNtYTKfn1BJ3oOdLY3fWy+x7hYhRdmSp9abTTgjp72lNjDSm2RNWBOypKCXG/9ftdC6rJeQod
EiYWVmtqoJsGdW2vmlU+ABP+VuK9bsmTaEqVdx0VgjyHoBJ5+UOvD1bUHALHtVLnJuK50lKMdjF9
0XscR698FZbW++zzOWkwahu6ag+pliYOWHgr6rNfVqtGCiVO3Qa1vDJDSyPNlr1u0b9rkPM5kDnB
IjenRtGFSbu1rOjaNnhhRSA2/esZWKR/MVxshkNj++Fq6uj/pJrxT7rgL23x+Xlw6QZmR4+pzUjc
oq4+FHQxr6HdpgjtUkHvXiOvLIilIWZLumxdFTlVSI6/L77ZcMEQ+VtyW4Zac2WEhSk6nczPX1Mh
G98ezXg4lJ6Say/wjR3Q8OpKfF24fvsU8s8WQWwanh9Smj3ksazyF82aAHyu9NTLXGrcbCyfLi/t
pbuYfaV0v0cCMXbjwfKqOkE810i8wiaNNt63DTCLHZz9sFkDMnkgvUwKd4qBGrD3C3FIK7eXh1ia
q9Pfz+bKsxx0Mdg3H3DYhAnThQjbMLx7n5du8P7yEEvTdPr72RASiZMbEq8PToUP4VaDLDgcvdLH
IffyAPrSTcwW9UQbrFZKeCGBC2of/kRFxvsXrNUulDTCYXliUiS30/Y7UJapfsmkdMj1SfSt03OY
aG2zdyccNL4NtApV+T0Sc71+XxVtWr2j91ubdpcvdOHDb88igzvGbeRXPs4/E4Sim4z6THAy4Y1C
+d6o4KpA5aTzRl6JqkvDzUKF5as8MlpaaHM/yLqtr+J02NeUc/tj0aJ8/BQEoX3tO7f0DGZBw4UV
S6+qp53aMoIhQcHA2R6buyJxQt7ZOPaCKzDmhduyZsEj0pTK1GQmBww9THS7/AeNUx5S82zWcB5G
85OPAhHZx+WntnBnf5AiZ+9vjWAdg9QaFyBvPAVa8PsY2PnAom5523px5S1eGmYWTcymbhrLcWHD
d5GL+BnYgbF2e4cCXWgF2rh9292cZvXsbkw3TSKvdYKD50ZVZq7Khi7mtUQOg05KumVoXdl46kvP
6XSjZyPp0ziyBCt/nwvkWkkU7ZJE34SF/05GaldJ/9hq2BpY4WlKj/zfqRu2/n4CUkgby2YY8ydl
GVfSQ0s7I2sWhSwVad7YCX8vMKgxHU5mboxsAAaAUE8ZjqZDmf9WIn6qihOZunT81dAOhyEd1rjL
YWkSrvNR++LH7ZUzzkJYtGZBCwE7Kwb6xb4z0PZlQbXNx+Faom8pJFqzUMOe2W5LEWeHTIdcRWOr
tDJ8l1CfpwPyPy2WfrdpJ0NP8ErvES8JLBGHXWJafvJU8U3wd5heBPYXIWpSqUc3Qh1Tb2QjgvFe
p4fOuJLf/kPeeSX3YM2i1FD4rp2zehFRjnQM6WS/ElessSp8P0bdQ+lO1KoMZNfZd0wR3mkmShXD
Qxt7eT0sPYZZ3MLEBa/d2s/BeNf9T0FN20APIRrrSvRYWAXmLFqR7kzMcZTZIUqjaS8R591GUR/v
deeUWlfoLd90H+Zs01Mr6aaZUWCj5Zvti2aoJEEB0Ohv+5b8wUyeLWY/hTAVlFl6yPUMtA6OdVPj
4a/mEnRxpWoUDFUsHYysfdtzmbN4AYopJIKZfsCpyKedA/+b9kYGIq+vPJiFeGvOwpOlpTTgT2Z+
6KNc6PjA13SGKWgSVNQDqZX6/eUHszTO6cU7mzkbh1jD7BJ5cErHmlZ5FkJ5reIhog5JM834xvma
hZMcjaAmG5dzQWdbT1aYYmySDtqVYL6wSsxZOOkwInRIEZ4sPKPpLsBzA1N02s+L1eVJWvr9WRAI
SyMeB6HVB5okixs6vU44Rvp82zf+/myVx5Vq01pmNcKtsQ8e4kDpznua2tBXv+kG/phinD3l3pRt
nbttffDrgvaIqE6LUw/pZE9ve12N2frmCFwmDpHq0JhDBPFBb1dZhNmwnZrN2ybJmO9A4rbW6K4J
Dn0V6R/R4GU/plALd2+bodnGQ0ZJmMVJ1B6oKtifE7+qfhLGxfvLv75UvjRmy9n2DWDCqa8OjSSx
YksneczZ7yarKgzG7wUgTUT3ZRqvfYmtAC1sHTgGBXfj8vgLL/CcAlhhRyhwhw3IlNjql1ckIsXN
LoybK1Fk6fdny1sYMkTE37kHGYdo1wQi9xdXt5MrD2fhK3ViZ50HqVSjqGwrYKO0Edo0Qim1G0w9
e1c56ScPa7Yrs3T66L3yrf9T+zpbJWk9NNRGWCVBk1tWuw7klKufnkB3tWk82CjwVG1dbmkva+h2
LvvMfCiapGPzdfkxLV3ALA6A+dCzXuXuoXQcKPurOI3z9KZL6eugkSa2ioFWzwZe/rusc7zp00hi
WHxowxx0zOUrWHiQfyCnZ1NQInnNGlvzD3SbuM0BRSh96KMM22un4YUUoD4LFJipDHHfR8EB+CXN
q40Ol8ynubQzVY2+yQ9WIAvfmJv9s9s+u5tKc7Qxq1RwEKVJB1mi1ysb1cLlqTpd8Stvy5+DxdmP
t0AyURg0eFHnIjn4cW1hX2S6KyTazV3ro+q1QgSVmX+tJWHhU/1nM3024Dj2EBaHJDrKLBm8H2RG
IYxQw0vSx7EvsXi7fF9Lr8Dp72fDOANbG1p2o2OF0spbj5Um93XWD/qVeVu6jVmsADhQNaYpIyRK
8PC5fu/Gyk49nHpR37ztFmbxgiwkrbdWEh713E3bQ8aGoL4Bz2uJKwMs3IOYLVQdvUVuCifHgIGN
7Jjj9eKn7qceZMuVWPT6UwAq/PdTgFOdhHR1w9TACrLD6hxo9daqBO3Il+do4Rb02Z4GJiX4+zbz
D5M0cOD128Z4GuwqR0isSfF8eZDX7wJ0xt93kYAC07qxw+Hby+Kj4r19b0dOeWXXv/DrYjZHNETn
E9kceQjSJPw41Zb9y0BN/PHytS9MkJhFKiAkmW/TyHzI8DjGoCQd+n0ljQK9fJDU3y8PsvBlE6cw
ebbYjKCpOAHH8RGg7LEI7bWRoXNovfK71PzHy2Ms3ch8a5PKJJRFE+O6DYx/b9uFhX22juyORp78
69sGOQ1+diM+2QgBU50VYRddvUow1/nA/tKXK7+zkyuDLD3w09/PBtHaoW0yMCiHLAJr8dnQKj97
LgpbatcyE0tzNQtOjGClChAkLJpAdCsSt/V3O7LGnyZykDfexSw6GVqdwA+JkiOQqSJe4y6OAD/2
k/xtm/25OUmuqKjSxhQe62TIMA62K1u7dVtSrZvLz/q1L5/r+/YsdOQ9zUxeN7R3mrL7isZ42Efp
2lGm4917IMqHB9ceTki7Efqw+DJ1nijDK5H31bzdafBZSPFGzpETjRM3dt1/btD8/UIhC/siA7W7
MvRSfI+xT92io3XuUKBWACfqNHkehgBpyJDFJjoQoINgKLz8pjLyKYaBZ+bmla3qKfbMdwVc3n+l
f3NP+Ign3KMLXblEezUFbIhbp+lxZg/NqkFV7hZ6g6tOrekCGJ7lWPFJGmLS4ti/IbifrmIWu0L6
vvO88tzbqUtQdkSmlA+4bzRwqWrN+nD5NXhtrZwGmcUuzxrTQdF7epQeqwaCshBwn1Z8sIwew2tR
dJ66cj+vpuFOY81iGIK3YWjxBL7rDOr5QH56vUvcDTnK0Yo3wUAkM1Z6CDfzxo6bLOwfgMsXEsAW
tIj63eSME/pBiCNeJ3ZoMYL4WhvK0izMAl8C8sxVTdTdOSGlBazU4Bf4B4f+qtKBMJHL4MoZa2mg
WfAD2xe5lePLOyDvXYjUOii/W30Tv6Qkyq+V6JcGmcU/t/BUU4yyvnOdxvuBLQ7eWEj98q+1WwfX
HOpeC+OnhzkLgKmrSoUaeLqDIY6+2RxCcZvCW792E0u/P4tPUwUVzUzs6RfsoBzkTlLVqJV91yu2
l9/8pQFmMcjJY4tCatLfAa/Cwx6Xg9AyVpGPxsvdXB5i4UHME7MwHoM4NJz+Lq5OaYI+s5qfdhDY
ICc7lMNX1tXCjczTsq5lFplhetFvE+MK9a6O4yL+XsOPyK7M1NJtzGKEM8Hx9JIYVkQsJLw3COxT
txeC4no7DY1zeNtszcJD1tNDlNkNOndZtx58TtGEfg2ogfQKwB8qPcg+Lw+19AGaZ2ajUlPNgM/F
fRAYKSiZStc7JfdaC1h248CwjrutNHtsZ1YgAfmur8PUC345A/Kcz5MPpOshwKOr/R1YoW/usrpD
406hCzBivPY8z20eTIBsyHMvX/DSIzg9+7NNE7k/vxG0OR9DG78isM+WMmHnpIll20AY1SBxuLo8
1NLrNIsek0m7rJEOzp2H6xX0ncbTm4dudMJrz3lpgFnkyP0s02xLao9ao2BmVnUeoZBP8/yNr+ss
cniNasM6O7Gpehkmj11eRdFjzQG/9Vd9yET1V2Zq6aHMIkjYNNh0ZXV95xTY66x0GBSP5LXgAKVD
1F9ZFQuz9V9ZXyOsMt+H5ua4yE15DevQ20RNXF9LK/7pzH9ltzNP+/ajHRaBn9dPwyg9Szx3ZjWU
+3BKqiDfIqmTmKOHRlG+FH3iyRuwvAFAHVw/0eBDD2gmfO1FGgIJz0XtGPLGEyNG0XdMzRgDbxNJ
pEW4ftFT9KxZqXBS8HSjH+h3o9MbCLksRzPD+A4tqkBeX4+J3x+US58WElkVegp0ig41c4XT5gkr
gC0s+KNVUVWegwtXloPmWwMp6IYU5q2WWluDNItbAlDVQ3q7jWDI7aM5SDu5d9rK4UK1OK37b7FP
NvpoBFLCwB994IOwaVo3j9Zw3tC2QUsdgR71obCaErw+W6Vj4tSg7nAWJiauLExG449h5ni+ukFc
lyE18YCPC4DdupnXe8tohAaBydfGr1kPePvOj5vmsfT6yevX7ql14ifS7LFFrxfw6fkZdZ0cHhwc
KSTCjLINuH6zIZsDIbBSTfZJFXrg8YJZBU5UpRPb0R6whRHtO7fWLR+ABuiPYY0znukcayp0sLqR
kjTwRTqOXVDgzKkOqh+yFZEDiquY1AilwaGRrCrWTYKK+auWO1EcrZVVDonaOGTIQqjNY6zlR4+C
TPcDjmtMSSAeQaNA5GwSzY8/pKDQgnhzOQgtLK15ncDPyZKECPUf+1i6H4yqFp+MMNTuxnCcvl8e
4vT1eu21n31u/Cg0MMPrnEcNfehjxj/ZOCJXn2RWWLvAs/Of8KCNK1mOpfs5/f0sfuMNhIdv7Ke3
AO6sepeXETiEHEc1/XvsA6S5cnBZGuYURM6GMYaenks7FY+pCouPugMYc69lgBb6lWvDU/1xeeoW
zo7G7BMB/NIeGyd0n6w2Ve3HykwctcWerOM9ZDUklJ2nnAMNkB8nS2uwa00s6+3lwZfucfb5kApM
lp6I8Mm3evgWD5OpGWO+ih1Ezf1D0joiujKbS6F39iEZzLEWYzGNT60Pf+JgZrh944VD30+TXfmu
6zNL+39pcthHG7OPiB/7doYxmn6XOX1ufg+6XtnvhZV7iOH0ALGOtjI0O0c8OkVdZf4ChYmrBOfA
YvxWTL3HsbmO9J59NyARiQAt6SaKKWY0xui6BmKl+8003bjHHrRvrOfWyzwPqEaYmQRPYjzVsood
MDJzn2qWjqle3A0vsq4qk56OvtWNz3mdTMNRVTCbX0bBewyb1bSjCvFDPdhgvSByhzGgYt2ip2JV
Va6LA+nQ9SPuplJOYQzivBGYZzlKRfmXNuZU2cD1sU3oCbWW9c64NQO65wK8fqcmNuGQN42mbzwV
aMgCxkF2oFaUOVF4WIX4H/S/+Volw4faUrmAyRWMFOWQDNQxmEwzCYboIaM/mfJEymHZgqmVN6pQ
a9gdevJUj2Zn/Uy0agB2Acahc/L7PqM9H+JwgG+JsYKAolXWWiPGUUXvUydVGhAqnTa3tQ87xsk3
JXbl40to+ui/Dn2eYRm3DhJRDh0zapT9xyRsHYn82/Rwx914Aw2P2aHBCjcIDpjck5PfoOwj17bt
FZ4l0Y7+yDg6FdbDoIDQD/rivSMH4d/luqc69yGTxWCZa5Om0B42k63xeTlF4dz5BHjEwWE1TxNs
RoNISPVpMP2az06oT7a9Do2GRhwyVFJgVJ077FxgsXM3ob7TI9OMycQpt6ZYWQ/QNp1t4qXT9Dn3
ggKXFieCNA3WLrBqRa+360bhL6sf2l5svLpvqrtJTG5prCuUIWrXG1MhfgUUKAtCd2S7j+g2Bj7I
Ver4NJmieLeAh9TSH4xnQNB6+jhgXJvavIJaR2MfFZgI3GbUKHZYcEt0GCsBmgY4nGHtCCuKaKxk
Bx+A4TAmoOeCWptvb/3QHk6wTX3K4DNU9Fm65pc3RZ15TQ2j3RhadW8/VoD/YYS0mcCN22g+11nc
7N82xizh01t9mbtNZz92gR97P00LMj7IJ3vCf2JIw6pSb/u6zktqI5xJb3CtDMqwoVm7GPAfpMLQ
zCGUUIa8ksJc+MDOa2ugvvKukq7xOIZZQJrRdX8OPc6XDmqF3cQuj2mEwP8vR6zFpvWl7NK8slbA
pivrKhLvfM/Vjp4BDowdhFh70WR/Dfwy6dbk7/JyUzd2BWQAyz+Sq2X+jvpJ9UU1jsyufOyXbnz2
FcaWCKRKKU1QwVL/Fpsi3okB5WEZO9njWEIltStW++WXZuEjpc++xYrVnxGOxucw0wcPa5iGmzNx
Dfh9+fcXPrd/pvtsS5EhH8IqOiieWJjxR41crXaow6J31sowhLzSorc0yuxTG9DRYiaZox6dnA3/
pq47/fuoqS7CKsCAYXj5XpzXt3zzShYxorODXO8eHRyFvXU/Ft0BGrf9acDGAMSKG72leMlXfV7V
cnNnCF0MrZ7x67UU9OAMg6rTufotVfHTALNY0QWDWRuONj1CBnKjTeGnQMV5IJFzZa4Wnsi8qEUe
GxqeUN1jMQCtXoMhyNQqY9H+HE77rMsPZOHlPWEazverPhocx04n/RELln6Apl13HELS9poMbun3
Tzd39vImqZs1BXDZR1lPbr9JeAPaG2Wk9jWVydIszZY6uQZbM+1CPFqZF8K6JACtmsBSn0wVGt8u
T9Lpkb5yUBGzFe7mBp4Eejo+Zr4T/+a73ZEbczt5WxUyuIPH5T8PgFwelCmNK1+ipWAqZptsrKg7
KVI3waPHdoYXWrpPZuhIQ0EdAk/0RB1uKetgW2b2HQla4HV2oj6NrkiaW4vtvoUZUQA7/QNPuP50
eSKWnuYsSHQOrvEwmPRHrebYrQsyb2vfyMk+X/79hfAwbwhw4sCsOGCOjwGy7aewk6lPj7Ci6ySX
nfYOIRcZpMtDvX4r3rwzgDyKFvdjggcyiVUTPg3pf9Iho+1tLw/w+otJE/zfb35TBHU8pY31aCc2
XHs9jMkaFCJRBbQyx8puLg+zdB+nT+DZAss7MDgN1LRHlajmYx1Fzlcl3phg8+bwEyfwK5yQ+PaU
WW6AkpxqH5775IPxuR+rDCba5vJt/GmY+O81BmTy7/sQkM+mEYHg4xSMMvC3dZ9GRoTpKifqX9Al
cpCcmWllerapTEk9cI8Qa4iTXTeGGm1yTqIsMiYmPmfhlVfkz8bltWs6zfnZ3BLXRTkmcfKAZABm
4l1VjOTBhwSqHwSmRnPcLXqO2oURGgvPOIQNlaURylLSY9E1ZnnVvcPRNKsMOJ4pO+WVpVKFBpE6
XApCP6ZVEYv0yzP4pwvxlaudi1BVqQdVlEnzc2E50hCPpDzy1tqSYbFr8xHAbW20R9mO0jy6mHLg
piOrsFbtrWsU7VcSCF41rA0pOb9sxmkY3YyumdFOqjua9uOi+uBmuYAgjie7pYFrx3p3PNpemGME
4jvu1D8AQ7bwiqSvx+mfSdkZzSboTAkBzW0UjKdrD2Zpac3iMfJOr7OHUj43ZmmGaEfDCpKhY+Pe
FVZXPoxLYxh/P3s/carGc5rwHkh2AgW10s3afLE12slplhx048queWn9zkJqP7m5hU1f/DDYo8WR
yR5D48ZWOI5fWVmvx1SMTP++Ed0z6xzYYPBelJR8Dz62jFARSeBqWIOpYmij267wKVZdaXxbGG+O
nzGUFpSSfOt9Z2A7nUBl6+0eo5m6QO67Du16rL8ZUUrTw5UX//WvM6Wdv29Q4q/UgbOsMR6Mouy3
8O0BknIymU79zrPZNQFg81ISAutggt52nzW+1N5QG/CEmAd5MIEmpLkEx0uY3Pg6whd3gQJuLy/p
16by9Ouz2A7CNCnNUxtN4U3vjU76BGDKHCDp3gnLvPJ+/MnozuPGaZTT6GdRLkl1jL37ocdQMZ7c
R1XYSdYDkovG4j4oBUkMUNrkkT6E9Ag1ziYXWt4dAr9D9beSY9SH+0DLLeMebXebHRIg7s4Pz3Mi
3GHo7ne1XU9AUO91nD+dF01WQvtIp4ODQ0rkDKPALAYF+3OHJTYI7SRIVb/yLN/K76h54sMjNFf/
pDuE+ystAK8tOW54/sL4J68/cksnbwjTWhcKeWZUGvqVh/Za4Dj9+uyhuTQ023wa0+MkVPiRy/bi
vddruv2gerv7fPnNWLiF+dcy11CTtk0MdTFSabcTYyfNPSgkXOwuD/Dq/vP0VpxGPnsrimSs0i6h
mwpyph7guhi7oBc3njQS46MxwFH9pU1955kbWUxZ97ujDad7nBofQ4Z1MLR6dEhOqVQsAr1WGl8v
X9bC5PqzyE+fQ0EAA9BJSdRbU4+J1vCI/X0/VurK81ua2lngr2TsIzUdk2OY9PuULO3JefNaY9zS
j8+ivYY/VAI7Pj2K/8vZmS3HyXNr+IqoEiAxnEIPdncSD3HGEypxEgZJCJAYr36//R351zZNVR/G
lUKtaUlaw/vUHVhEclJpoIr28bbRsUw92JcCyUMNtKRwHa2jA9ja0KoHCzRr6V0B0AogGje1ZBv5
xfUyBulReo86fE88z0aPzvcgbHT1OKGgZ+Yb7ayMV2TZJhCztS/qXJw8BDtBs1zinxCjkVvuiJXl
ZMtF+UbUkrUFP00yZi2k/YbhnyNY8zMbBDzR18dqrQ+Xv7/ZSYPnVbSRAT/FZSFNEkWtCxoIgpEv
t33f2hOQpOpoxlRzMpWC1pVQnL145bClTbg2RtZ+8JWGXgB4bKcJyIHx2PlTrXfdCK2qD2h5ordt
O1udys868DunQEE1F9WokD3uZf4Qs0hshfH/i+e8c85dVCTfzgPnGB/UvIJykjkOAJMZIrDiO4T4
4qL4gACyaD86vmobUKFaISFGArBE7j3gXZ03D0ASZQRJElBu/wxkXekegm6u6b9u4cz8iesJ34Zc
PCRY/hq3MaI49RxJ+V9j2lade3RLxy02vLor68lWFqJq7AYKuMl9bKgrU8YML6CQm0OD/KYFZasJ
OV6F6p1CDSdhcuhFgCPj9WDRVOXW/X2tB/H/zoS3xGCLNHNzIkthHGSWAQxxMgKvrY0TfmXN2pJd
kwMNZXeR+gSuNEj0RV0HVO/E7CEKlxBsE7nlsVjrinXa47EJvQeQuu5RFlv9NkjNeJ4pmTceB2v9
sMyfhoIK+Eqlf5JQ+n2BBHt3KXAL+aPLfHjXb5vuS+Nv7BOY4BAgCFh830kaHyhwgId2duT3275+
Gbg3X++gfZwBXBPdE3iRfwU9hCJS8CnYLclSuKeElvWLQWZEIkGjT1FA1F1TIhAKPDEEo287gULL
avg+PFGxzKJ7BAuBLmtp8TMMXPHtptGxZa+GomorZC4HuDXr/ELiQ9pbEpSdGXa3NWA9jhwkMCNm
7mAvzy0ote40Nt8ADR1u080gtohbJgOXTWE9nkqkY/8WPB++zjChfxAxD/9e78LKJrD9GiXEWaJa
+NAzaRv1UuJJ8tUlffngUrOly7myiwNrC4AOyiaQq+aTLxoCUusCLCxYpfHwdL0La9+3NkE1IcMY
iT4A+HmIjOLJMZvTXJC82Vika0NkbYLcow1Crjq8r8FEph9C+GWLeuewzAx3tSrB0thoaK0j1mUA
l+9qcftqOtG2rB+gCwBMCZJEs62OrH3fuh/HBHVsxoDBPYlw/hRmMnxwihDwpNvmwdrMBRQb63Cp
gREl9VSmlC8l1PmR33CbO8CWvPI1MGakK+nJcNd7KnNStKjGlDclGsPY/T/RK+BMsyWO/VMc1KQB
q6goSBLJ3N8SGLgcW+/ckZh1nBGXqcEZtXwap6HuPnVcMEcdumCeavhi2QDiHOlQWjoegX5okfRz
fV7WmrXOOWiPuLSJkSPoQU94H9TDuHdBFUqp1nMqKr97EUTIw/XGVjYLszY7W3zoIlUa2vsGXhTw
sXj7NytD8VjTprghmnqZKGvD46bRVuCislNYItx5AIqUlKmnKzN9qbJi8jfGbWW7MGvfl2bu25kW
y0k7AkgK6ZdOfHQcVt8mSAsxov89vYlXN0RkHTkVZuRIv5lAlUtKMQDwfH0y1npgbfgMehMVIcY/
cb/DOwwqKhLNeG6p7m5rwNryPrzUiFNU5KQgQNgkxEj3Sxcaf0vC5HKQvrNj7Eql2JRNaDjxHmM9
IV0ykSNFUtghLofcB8daIUQM9DySrhp1dwngFw9z5FSbYpAri9kuUYokcoBUAJe+9hvnbxGVbplE
Y0E/+T5QohvLbK0RyyoEYVnC2+8GJ8Fy9eCHHaSrSO03B0Blutfr87TWhmUCpJkcFhmtHiJ/BsbL
l/AGRmmkZaHu57EIxY0lwdTa/i5oZ4YCJXRCvEMihpoH0tmBendL4gG2vq1B5YZh5inj+I/AqbcK
tGKED06Nhwfihv1aUcGAjfrfTdnNMir9RcQnaHj23YWBOkjnm6JBgwhLJ6ul3s9NoKZDPUXl9CFy
Yui2oaCeC97s8B6i/cZLdG3OLOsASUcxTDB+Jx00RY48H5I5Rx8JttGBlD7nt21hWzwKjM42rpBF
eUJ6lEbtXdAGz9BPq79eX3krJohaFgJZXRUvAuGfxsUHO90dpQKqK27V3+vfXxkluwYJVseLjYuz
wAUneg/ZUOiTSOEjjKpn0NmvN7LSCbsEqW+QwtpDXfi0LMyIk5r66jvSzXnxeNv3LRNQ8D5qg7bD
zUZP1WcVmRiws9qNbnQJ2EpQIFeVg1Qo+IRYh9C7WsX9vIfqQx7cdtDY9Ubj1CO3tiXhY+4oApFp
YCIFOIQ6PF4foLVZvkzMm3duM42BRpZu/AhtZPXiUVKQ1PWcqEpJDnmOjWleuSj51tYfSRC1o+fG
SC+vAxciH7NJF4581l2W1wyJn7W/F47Kfl/v1Nqqsja4VxC/WHgM4cUOcqRQ7y+4ez9phKX21xtY
GzXr+NfjmGeG19EJaGI8sWXv/tMGmTuJEXCrbAza5Qh554j2rQ1ea9Y7EEWOH30iMBMxPJcoNtG4
U3bkSBY+b3idVkbLLhTqGiAafTVGoGgZwKQyJZlzJPFcbtVkrMy+XSeUOxmqPkDOflwGBQxNRTOy
mLSFUvP4HXqZeefvY1BKNCAuDUoGb3TC26UgCLo0uF8W/KxkgbA0h0jRpwHVB1tSxGvjZh39EXcG
RAlVda4XlZujDhc2/MTNE8G/66tsZQHYslGDq/0SAKH+O/Somt1Yey+8qsI/S1b59+CF1lu7c2U1
2/pQfgBPlIvsmxPkflCvNGUzOOzxEoJOQELv5bbOWCYgQw0TWxpgy8fMRZXdTuS0Q1k67v8IDc8D
U6jaB+fabETc1ibHMgFQ6e8W3ShURKglPJOqWXSCgi91S10lrku2WpSUswwcRbOTCgk0vTh1ol+F
mcsqBV0Z4MnbBs0yAXndxeA2jPwc+iEFZ32k1ccxmkh3KkeBWjtUed14Ett56q6A2PrUu9W5qrE5
KSSwz45Xdt+vd2RlOmzhJyrhOSWzw88ZeJE86aMJMDY/qOatg3hlr9iZ6VHbs0aYgD6Xcm5Y2k4q
gGI0g3KWFyPsC1ZbXW9lwa+1ZW38izSfrBAmeZRqCj9nAhCsOxUw17xkQPoiH9ipMgn48vWhW2vt
smvfnNAeR8Gju/jsuR394ks+BuUd86m5L1FqB0hiH9/29ncvU/emHR4jrIsYH/szdogjf1WVnwHD
7WRRF3wH1ZWaLQGRFXNjJ56jcsXwaBkJymwhowWocQni64TyySENqd6sfL5EZd45Pu3887GFFkOm
5vAPIu/xUS5Ntq9MrSg47dT8jZFrnxDIkf4wavH3atJmw5m21j3rbjAMLiAQpuefAqz14SWakcH2
QxEnGM4LGE1bHvL/7uHv9c+yDUKPE7ylefXFK5FSAWbzQFj8IB0Wzw/MZ332CmWcuryrYkcEO2RY
uoAaggzN/F0Jz67YZzoP3H3bTR5JxwyFz7sYFiA/BnHHkBI+tjwIjky7SBhManesyaFgDdjJlZzc
eU/J4CIgHMd9AQlfTxfdeFIddS+IOUSW7soMNaH3pYMft1PBQMypqUrE+kYQ7+bPgEMOF/hZ4/Sf
ZazA70zA2xrKD204h2W1x2XKg+wtAJ5q38sgFv2ucSuAa6/vqZU5srPsCR+nRsWd/lQr6UBzGElK
YzmlpG2C8kW7fPJerze0snntbPspHHguB73cSejML0npqsx/KKYBYoNHCdwwyK6o2EUB7MaBsWJn
7eR7lFdOUGWpxLlBZd+LwHR9NXPN/13vzdrXLcPXdO2gMoi0nxkcuXoXh6jpTeuu92/IwcOhSi7T
9cYEQZBbQg6el38zjSDAvYkYbw49ZJ/1K/je+fSChK1w+HZbZyx7t5RTEARjJs665vK1EdMSpnOr
m9/XP7/m7rCz7+lYlLMkozoXs6dxl+pzjtLuBMAVPH7k4vrhMYwvLMM8hnBMvgin/lXXPnUfmsyf
NtJB12bMugbl9eSryunaM28Lqvdal2F+ZrnTbb1PV/yIttxUEBkAubqo/ZQ5voen74Dr3Uvp9zPV
SQHUvQkOseMY/5GHNVfmTpCg3yrEXuucZQFNhTcrrX2UFbVzHn90+mpB3AUK+Ftho/c6h1oZO9me
z+XM2xIq8T5D1b0/Z+epyvmQDg0DMtkIHF5ByF+6JS5vmK9Li5df8mYHeAZAJ4Q8wzsKjbDf3jiU
wb5zh8jcXV+V7w3Z5fuXJ9qb7+PoRZXpwPITDD4bdzXyqhEJa0cwIm9rwDIRwPLI2itMe26zYYoe
WLSE00MJpES9cbyu9cCyEYCdgpjisu7cM2SjF4mH2NKnKHMq79f1HrybQngZo0vLb8bIke4Se8zn
JwRw2iWJpqFPUT7SxvcAAi7PThFPdwCHaJbUns/3Wdzm4Cl3ffYQK0naFHJbasuer61A69XE+mCG
n4HyE+QNx69aqr/t5Og84cLo39kSvnpi1o8FSg9uHF7LYOgcfsVMZ95dnqsKWaY0a9VOwc19uD66
a9Nn3Y66GkrmIahNZ9nrrvkKt3PNz26mx2LjuvyeswGzZ4M+aYuibOhWTXcgmQmvOmTUjb5C+cOH
Czbs+hLVT7hwgvdcZtBvu3HVW5bIpSMZgT0359hbEK1RQzAefA9ogNu+b+ct6gh38aHJpjth5g7K
jbyD/7zSRbFhdi67075LXgbNMjtElg6gJYM5BxSCnUndBe3Raxj9XOluOoQ+ctFvmn47y3jg/QIG
IiYBhB3X12lb8T6ooUNUdP3jbU1YFshUuJfOsJxniAB6ux4XzZ3S5AZf2WWgbOsDkRhklDXjuc0z
hKzGuBpfgWiLNi5AK7vDRnVOjl/0cIIMZ3cUNUtQTj+m0eCCNX59bN57E11+vmVOREVAFoOy2N+W
G/m0LDOJnzwk16jU7bHHf3EpYucDzvRJPiAsKOmnCc+Z8fv11t+7dV9at/Y+y0Btw0rOTgS18N0P
wPJEAS2BpYrJnTPjEvz3tnas3VgxL1uaznfPIDX6z6payBcSCvOMUivv6/UmVibKJnmWokaSxyK7
c4xgfPM7WnItP0ASIR531xtYGSs7FVCxrEdhqJzOPuDXkAmFyOldUfmum9KAVxu3gf8k1N/Z9za2
Ex45FIpps5yz2eVKJ0y2eDck7eBXyw9dF8T7UpiGmY9lFLTtt6FpajoiMx6v5fYoGWmCc6xr1HSm
hTbu9AVG0BVQVYDAQxsk8MEJ+s0Zcdfw74ag1019QEzMMyzluRoV29XhUBIopaEEn91DtzEfbitj
jO38t8klTVEaos8NFwG8QAV0GOaPCwmCfD8I1xs2YokrC8HOhJvrkvB2ELD8edbJJHe4Bx4xRJj+
XF8Ha9+3LDMNnQaIHO6eWafm79PCZJEU9bRFxnr3lYI9GVrWEuWKTaNK/H4vEsu/vGhcNe2ZW839
CSTObkxcqAQysMSh4HGfeyjNO8gOMAmZ0j6uQc+6qZs2IRvZa2D+lH57li1k1ZF4wON2J428ST79
0s/L+L651EUodO4LMsxnVxoYbpW3/StKUGNIwTped4us9qUVy77SMORLMA0LZqsbmoSJcfheZwzw
a457yS2u2ksr3v/2RXR1CZx5gwI4rYcSl/hsMXD/KJSK3TYblqEOoB8bAmzZnjP4bLO7oGrZ8rPT
Zb8lWLK2qq1nSI4KbBFBV++cLVFu7qUaxuY8dRkJNnqwYj7t5MsizIhuIXV4bkM3fgngFFaJWZz+
aez8cuMMuGyRd4ynnX0J9eYsArqj+F2jyLjc8bE19IG3fsOOVV8pSI8iHXnrIb/WIWv9Kghp9nBR
zGeg0S4lsADzNokZhXyG55lvKe2uzYu1frXbNnTRtfowRnnhHnEmozMxdfmXmxaWjR8NUGKXsXwg
5zpu8Y7uYh68Sg+R/41pX5sSa+FC8y2QMsyHh0n1hftDiKoUuwl/iCB/VVL5uQewyWw4kFYuU4F1
zRBcTGVWet7RCUEiRwzbK75wJ+4+yPACUHJRpve8yEI8zEVEYXeK4HB9FFfWgp2uGfUD7yADOJ2X
InQhkgOhn4SX/XAsByq2Qk9rjVgHTwfoJI0CaPOGvkO+QoqRyTTwXH1Cphu/0dDYeZuZ0UWItxM9
L1DgKdMeCNF4pwEUvdEdwS4L5Y3ZH1mBUoclZ+ehcQVq+kQwV6kjpdser8/FynPTzsoMR+bNbVFi
fsmg9r6uej8FajLee9CHTfLMM09Lp7w/11tbmxTLCowQgOa6JC6KW7j/F1nBuUqCvgmfs36Kxo1H
wooRsLMzpduUBuJd7Qd39LvPQcs7BsHKsA83NulaJ6zjCzRzw2Xs6A+NjIRI/lNXaxon/wV1MLO/
PlDv9wGyuf87796E26YCXOmZxEP00yPl/Iv4yrnpIYOa4P/9OnQwIXIXq+W5RxjzJAQPTRKGrrqH
pFe/5ch435ZF9lMTeOCMalOQZ0lb+pTVSn0OirnZF25fHGY9Bxvv5cuG/v/HWGS/OfGQ0YB8LwTq
d3451690iULxOYK6O/tRRmY2nzw5RCJOoZ1Ig5+UNrO/cXl+t7YthNvBOm9cA3If3qDDR2S2uuK7
M/S+eGoG6WOv1oCsjD8hBagNS/qiDZlIsyGSERiIQxVB7hn/GWW7SVvFM2tShPbq8ND6Jc9M0kvh
+AdkS5Vjn7oC+jqQ4ZAmqH5XtZqjZV/mJYKq32IRwBuxu77o3l/YkV1UgodSTbLOcZ6RTeN9rxn0
Ju99H6Gmh2CZ1EZt1drKtnYPCHpdECwt6N3wBHF1QnShdF4iqpjYmJW1hWcdomBBDmFbC/6tQaDg
d9sL9gTJPN3BGejEUQoXghPeuE2tI5RcStoHs/jPyNOOQFgvMvaPFT7tDzfNiP1MB9atG4Up6s8z
6bMv0VLxf0HXjZ8LlEVuZR6szLr9UpcZFLSKfKLPTVlC6Qrht/ZZ5ZP35HLQEW7rh2XO4CZhCjKw
zWcSt4u7G/pO1UkjCjoiuXQYbuGBYjvaj8G5b3AcF8p/rnu53ANJqL8BVxLfuVHj7puxr25yMkf2
a492IVs05MI/V9SBD1Z7WdEkQxaIDTfaf9mR79g0+7WH8hJdNx6V3zyPt9kZvjoF7asRXpSiTV2g
j/IdlFhkw3dyRiDynE9O0CQIZNVuuYP6IKVHiO9Rt4IsBupv/dQ4U1T8iEdd8CAdOqiQ/FgqjfLl
FJexvH8p+wsv8JAB9h3+GX0k57BdQUjvUagox4Xpk+5C2O6SfoCCPEumeoj9v9mMx+enEBk97FPj
DSZb0oqOEMlO584nQ7SrCZzZxc9myryuSYcSMQ+T4LOsbQ+BE2QQZ76+wFb2vH2l9DuC+qg5637U
UMKBfGnghTm0pS8irWCoNMA1NAd3hpPr9/X23r82RfZDGXGSIOq7wn8m7mh+jG0772ZRZB+qaAwe
Iq7yfSbllp7kism038v97BOvhBjEc1GO07OOJxKlsgnyrcLjlcGzC4+rsesKU/D4GTqjy5Q4EXEf
PU0h8TMrbzwUOq7/XB+2tZ5Y9jIIZuXG8cx/jMotzW5sAeL5x0pCltsasN1Zrc6Cvq2W7NmfkHaW
tAR47wTVOfPP6x1Y8TdFgfWsAHY9RkHhyL7EpWJhdMSTH8dx0oSy9A8VtD774i52KReQKucT/LdP
dBbYJsepL/uMpJ7TeqNzd9uvsQvTEI2qJjXT/Af04ZyIJ+ESV/UXiO7Q8OuC6sT5NAi/iaonL5dj
AydLNKLWuDHGhB+QcBa6zfP1X7IysbYvYa59NQHcFD4LXSBTMYQpGJJlGLZKHlaWaHBp9807KI7y
ENiKOPjSZfAmkrQ2vFGnLhTAS+4Al4N2q+vFfItovrK9A+te10famwQgL89dAQyRKmroinWdHz3U
kCj4CI+soxN/buhtdyLbrTAjxaGahpA9UwpG7CFyWUQhUY0yzI0ny9r0WFci18mJwtOaPQPCI5rd
FBHAM0LZ6Zfbpt/a11DRFlU4j+y54yX94yskvqRuPvbDhnl/31UR2e9sEFiIxwCf+l4HUD9LxdAN
U5eWGjGXZxpDzsW9p0Sqhe6ghTRHn3Hm0aW7G6PF5E/Xu7i28+2neOFIxjj0Pn4BlWJel5h1x7pw
qMB7P3J+Eqeo/8XFUsBVmrvzGY70nCXaxJtSfStzaL/UA4MCMK6dDkJvRR2o78wJCn4X9nG/RTZa
uQna1ZO6Am/BSCJ/zzHn8Pkij0fPv7mCCOCjZjyoN5b76lBa20vnXdjmXYN6g7FkvzoQaYCs6F8M
4qo97U596zwh9pLvgnZ47jLn8/UZXOue9782xPFRf98GWBEJcpvoALBOUdUPuOyMKIGofb1sXNpX
jIcNmPO0aCWUg+lvpN4Q/gkqXFgWKVavyapdtuRda5JSTjqqdhLxqGVLy3FtgVibEGGcoBoz4DQS
F3lZ9Tngnoy/zi7xux/XR3ClZ3bRJRuzPJ5c1byOEy+Db97Q0eoEKJKDYEfERQ7dfVKUjX8SIQcl
6bbHg11rSeSiPNB+xteYLLH6OC/lMv7lc17uILQKydUNG7lyxNhAuDwYY4CfyfyKLPWB73mDo/Jv
D4EyEifEgTrjGfnEeM3vro/lWnOXv7850SAnu0BIZg5ec9bK6gj/ZO64CZE0Dx8ChLXCDwKa98vr
ba1d9sSb1kAUKLQ7LeYVcoekfSmHhdN853jwmFxSkCYkZ6B+NYYc04bFXlsql0X6psFCzBIu7K77
o0OfOkVayFJeIAMjfM7VHsmrozcjdC45/+VlrkO3PLJr7VqmJYbUgMvKOX6t/YwP7bGukX37bKCQ
FU13ktd9HqdDjt5forzT5Gc39tcyLpmZl2JZOiBikA4Q60NXKx9AIKDWXLYfXKwixJ15a/ifieBv
x+vTutZb61yfghKpaX2X/2mAZJycHXQVyvATdUoXciyjH11IkxhwLQ/A/LFqK9q5Yknt0k0PkvMB
KRf/tRLQBr4fkGKfc7jw9TLsJgfyyVtFwysN2TWcM/WhYEoQZEHOGDQtKfRl6KErAU1Ajg+bt5zg
Ky5Eu4oTgTvw8JZS/FkC7QG+ZGQdQrbci6cW1+Wc+IiTfWizkouPvhdSUF4u5MbZ+XJ9FldMgX+Z
3Td7RZghG3Hudn957ATxZ+gC9WWQRCRi5At0uwc8YCsZV9HGUl05J+yaz1BHjQmjqfxTTbmpExpO
AMegbh4c8+v9WZu1y9/f9CcqpEN9nKevYTl3+YHFvmcSzQrjHbiJnHKjH2vDZpkYrqWYXCR8vAKQ
VyrwIlzK1H2O22fwnUsozh/L0KCIaqO5tWGzLAteWDkSRmr+dylBT/kYs8KFoEQdCtpsVfytDZxl
ROKqc2qvysXfIIfQ+Dc+OkuR8Ljo+49B05psf31+VqyGb1kNXul2GJpK/JGxX0cEBXMRtE1TQiDY
MO7mOhI/qRIEyhYdWCdbbNm1Vq3rCRFUIvgTDn+qoUNRfBLUONXj8+DOTuUcSugX0haMIW1y5wCZ
Rtf9fr23K/P2/8pDR7dDJCIQf/FQHsenTgVKI37byC3Tv3adtetDh2kGi0W32WsU110hjirLSlBb
XYQb+A5JJlSzj3mQDyH4bxUAWN/acCHmA3ztjLAdLZwsHDa23lpnLVOSz14dZ6Xmfy43QflICUdG
b5JVgckfbxtO697iuJ0ze0ig+RM24dwfi5F4I15kvuhysrHT1iS17cJRqGlXoRqhtpqEBSfOcqk9
aAPy0RRzzr9P0vMY+1jGflxNn8CkxJEH8cuwOtGwD3pn37WgLc0HCGJVpkNFzuW2sS8mvH+LZBCg
SX4FJEpSk4wg24X5Dk7JHuleTWC0u++iPK/7ZGlwVZnSYpxdAZl6Zfoq2MVAvbVHFcNibviTvBUj
ZteuushJaRnXUKnlORX8dQ4XkAXPA9NN/OCi+tt39r6JkEJ58kJoDdz7TR44BqT1IFTDLswRJswT
OdWKPSgIulTdBwi/IanrTsCJu1T/KjhiB7NbeMlrneBS5izPozJdA0k7orouPCI+ukxPgYjqXj02
eZxP8zHunVz0acfx72+8IVkbfGdMh6zdsEFr/bas6UgdhkmsGyC0shzPTsANcbpD3GAGILjZ07aJ
uZtWRaSW5nh95a6c8v8lEb45ljTEbUzh91hVIM/VRBxpa8YQIuoTZLPlHjo4uDT1jM3BJ5TGa/Mg
psqLt7SW/isVfcenb1fcAvFd48ap548oLOvL79pcqJI/FgIdve6z40lODy1DUCF8amkVxF6Z6FI1
7TGEdmYI/pM31HT6OMIrnxUn0BUhbZYCQzfpcjexIgvCIZEh0hz7VDikC9UH4AJYxx9DZx4ruVU3
vBby/O/vb0Zx6GmsLuOWJxGy0cfxa4mHRZHtosWfyx+SQrogSsDJbfG7wDKWYvmkZgJ82D1KqLs6
P2hVL3V914yDLpdnH6F0t/yQh01M9E4DsFEWd52GXtBvEDg86u5qyiAc+gmELYoUlQS1gvlUf9Wg
b7JhYzF6dM3k2OXD8EsrB8a7b5IcFEsPqqVuk1aIIAlv/OxDVq9Bt2bStDzceQiFlF6TVMuCIMqR
ujWyjI/QXB4USRo20ukYlmzonB2Nm5A1VQI5HTZXe6Br/NG9H4C6HMa0RC4k7XYD6d3BTZSq8kKl
Wak6sQeFvBzPIvYlcuLKNmLTXVXkwFelmsa4fqeIcfRzd5hHM/W/aeQuLfihmcpKkoR9xLIuMUiJ
7eFvFnOkwxTuU5e698KwmKBa0rkE4vuS9/rJhQZl6J6Kzi0GPxklM2xMMQmRKRJT4/J5HCTT2Q8a
Bl5O0zF2R+/HhKcdmKyM9UO2z4Ebm+YdEizhj2okj1BPHixKdNjbwIrK8s6vsTZkoqHLNkMrISbz
BEqeM1VRdZePi8hTEvlV/G8q9EiWgz91IT/IcKy6vXKQcd2kWgZ+KPc+VvoMqFRfsgx8cijIVvrA
UO8yPbSFi4TPjzLqBtJ+NBOqN+dTwISiANgrAJvOnh/V6ucwgcv2ALFwJAUmEuhRkOmol/ePglRR
ffKdKYxwMigAPt17D/WdztMUDBCu2qGB2nWT2Q0HMT+JcTGNe48owxy9ziSDbUnLwTH5VwonMfgs
jhhQIqo0jhEfohRlPn/zZAFB4p1C4njzGWr4UX7vsxCJCne6Akw8S6almBnYr6Yaf2Uz6JFV4qsA
xw1GF4LxNOWTGxUfndxDyBYEuiCcHwH24yjDzCX4OG46wg0TfgBirxfnPkYS5FcA0WUpUiaIKe9o
Qarchc57NjOamKnuI9TG1m34RQSI/H5Q2vRNcIDCsNvuDd54SqY+Uqmm3WhiN+cpDmWN7ygX9Jls
N8wZSh6B3eOjSVXMm8BJYuGDmLe0AncPuGPH3hvuAc/jCyh6hVdXCfhjJNpzRXvvN9UiE3dO2JT5
zwpc2/gla6sLy4lyaLc9IB8b6uZO7CM7JQkqFSEVIdKKP1MZy+EhczGzzxFrpvAXjMKIQt8cWd/Z
64B6t6w7LGYA1wZ5hkhCDrykpzhQeeKbImJPUzuXZD7ijCwpnPvT3NXVUUsNZz/OIh0s0X1FeiTi
nuOscKpfvZznerqbYsVlew+qRkx2A6LLggKqyxwUVxUdiinyhelcv8qStUhwjIq2HA64eIBJA21l
sThJgUDM0iSyh9wftCoa3URgCntOWX6cjNeQeO+7HfIvUumGDQl2bb9EcIuCWCK6g4BOX/U0ouKB
+DvhD06EjHQUKbpdMhhoKX2NUYcOcfZAYtubA0M2PBzS4pIWiXT3WeJiA4l8OLETZMagZHqHF2fU
HGYPt4o6HcOsHA8wF4AVp4hl6clJgoXXM5x7MFnhXo8VWARJOS7x8tEIRdQnzb0aqzSKs7F74VTQ
DJXQeJnlj1RO0DBsSoScuh2pKC2jJJgBKP7UVDnCdIkEmNKrILtK6PzF0dmAuHKW634+NlPu88+m
M3CmQPmAVUXKnbmvv9AZ+TaHwJ/Gfl/1sJ5eOjh9mZs0nFBl+OLOWsChVUPbxCSVwSZuDl4PBYU/
YTHyvMAP8MMexrG54CLaVAbN5P/LDenbIc1F64WJMXCH9WC0jAww4wahar1rvIIiPRFRGoBxTzmG
KUoXNwJJ08yoKfgRsBzlvUntj33bppU/ieUR5VtNGKQz8Le43Xth5XYnnlEQ1ROZe4hipS4oFuQO
VacOkK6FR9sHhlp2ASa48PL6TzPBI3iMIQKHzMI2aPqqSzKC+qln7NCsW5K6mAODMP2IOuNvCNKL
8NMI7GZzX6EkZQA3OXQZ+a4RXv0/js5ruVIdC8NPpCqQiLfATs7ttt3hhup0yIgoQE8/n+dmqqbq
dLe9N0hr/bH6IutOhD6Ifu/1WdGHYvoSV2RXYRnXKw/ZUfkDj6s9xuZPO9B2/44EuNE5JYzEJv4N
SFXE462jUfa/asT05XjmfMVAGrSD6q/oEqWbOVXbhe/jlPvH2XdILThPS6l72PgcTANsuJqmKj6B
fC/llYvO9Z6aUIdVdBHKyaOfFqiwo46VOH3xa5HEjjmXYNNR3X9uUWGZJ6GnHKfkq+cCPcf0G7h/
ZhvN+CMKA3uRcGARWJfjBVktfR1QdtcuMhik7/2lDJrHhmhW9c0cPjTSiSpIviqKvL2xQSFo3K2Y
EhWy3N8HYlLH/bAyQ3/jS131P40Ej3s5OrrxUQ3DVtHVSfvQxyBKkx8nTa3kdrM6iIc2w2bQLJdP
g77rJE4ouNnoTCr871UwFNuDgc7yvtS19uKvjLlqaBM15bKEvvUCheqSUx1ZUbKb0WxjMqi1Ke+F
1n5/dTQv01cw6ep4X5a5mbGvI2xspgwZAhhn4gdLWddpBXrty8yX0UTASrcRzHxyo88eEZ7vOmyL
RBhpQxSrWGVudu2EOoWEfs7vRbHXGNo2fJSfvaX+4hXv3KFyeoJt4uBJ+HLxudzlvfU39+zlgQwu
I44y/85qrUWY0YLVfrGDw6/VozGfE1muhkEkp/Pyo6e5tZkZCPDZADzYo/fVafE7UQ0JVwSO2IyQ
9akMz3rFnBrfC//Tydov7crD2jWtrUJ6LEO3/1vJfF0+uFmWqj25n3/7vbZuV/8WRd3mdVKrrhvb
c9/IZa0uthk63k2ptBvG58o6Kny1zaT4KOCg2ua/QlNNeXd4Kyi8IB1goY+vjWXjZF23NvKHy2PN
8+5N87TeL+44Efu1t9zOp3Dkvv+7V1Z4aP+i3MU51Ma+f3NHg4ssCzro8VMPihjfr3NfeW/t6Ivx
3xH6a31dalia4NwtovbeY39ex8u2x3TOyBaO42Hla+nPAef0/GMc/LF4MXZFpZ2ERX2okWazwDsI
V1elnh5Jj4/me962/7Z5Ev5L7hKMPp6t5zf17352jwd8Xsd2DbbJLU56GQr5OO/kJZ1cH/7yviJh
bEC8k6tOL9mxHvN67qh3d4cvOW8RD8TKdzw8xd7cb/a65P589Ikik9KlbT48REv1aE598uun+oiw
AFZUb/7RuUU9fp9WykPMKSrdo80TgvR73aaq7HL3rzR75wYntObk+CZjfyBFTJ3tMEVAyI6gPfcE
3qw0uKs7x2Dsuwz1v6HhGAoudd3Qk3OP5caaIZWNILPj1HmG3tpHksDao7j08e4Vj21Z+gwbA3eY
sQlRYbUdL647l7u8Tu5kxPjsrdERjBn9xZrOjnrYxfHRHHQz/oKvwMKQrRSXh1u6TQeCq1M35zV0
4uruzlbymnE8s10Wnt/XQ+o5BChynfK/6h9tYF693m1x5NmH3YrQebPeMtHkw+Ar59eaBJFle61d
7uUy9VGJxvNVlLnrfJS7HVcywBg22tM6Nptyb/ncxK4+VZGWGOy3kBQQe94QXe1/N4fGQp1i49jb
5SvcgFssV497t85TiGnt2JeF3YwOkWhp6dx4jUeCrPjTBt3YxPyuXOduFTUylUTQPDZHVzJZtHM2
VNDxuFb1sWdmRqZqUls4/cqsZkrfy08dv3X7rbRyUj/dXS+LSrxRa5cKlEA6W7JSubsdCKOWyQ2T
2Fbj/q7rvpPOHQ7dvqvOixf0ShG3wv5DtedQmqVNtvrwVZGuq/Hi4BQF5IYO6RIekU/Q6mAWGpYz
L+oUuXWor5wI/+dmyWdJ/LmHhco2p+sNzc9xP6vj3CHZE31ic1rZitsK/tEnYTdsHbEStarVnC3H
URU23T7VoxlZWHs/XNqcoU0mDe0rmH6Y1tq5eABJRNv7TPv4Ov04akszHac1YuqJ35zeOQQA9we7
63bNgVODn4XCK/QUSToVffrJnTaKE7ZffHffWSNXv3zjeJPMhs60huYLIcME0WRah97SPle8twFL
VitbEd70DHAV0DEXOv76o46Nyc9iAo/72Ben9O4gtuPtSxC2zn6KxoLJPyk9zw3Bkgo7DCPjX1Du
zcXnxsl/DoFrwSZ3VIyE5OCXDfuIHnWoMvs1ntbBBFk++3HbXPW8di7t6S7TRkW3Yi3k73Fpg+KP
YIIOfsGvNcJJGUvIeUbpyZeMi3I35Qu17qV/JZOzjd/ZmnlSkjr3t/FpnP3Re2OS6eILvz1HUKo9
HmHO6qLcfXow6kJsd4Eo3C1bMQ/U2TLEy6H+zcRKMtxXTVkuZ2X1KF/8tdRF9ETLGl/z/WDkME+v
lKW4WiZj0NLtmhazGWX3iMNqjrPAcaOxSp11+L9wMgY21I8WekT8N6zOcZx8sU1O5gVWzmMykTBs
nctmcqO/dJxEK2/5EBA/kQFQTipIh9bzwjkFm/Fa9k2ktEAAbmGf1TSb9dvohw0fPmJkf1PpyjQW
fmMKatDJ8E+0nn/OhRz7Oy2Han2IsKEC/PfWlA+zjIhOT1YeidC59vClLu/T0LlbYoVSuOi2sBrG
v9qP9+lx8PZPT3RMS8YxEhS/L/m/do13ch4w3JEdjyZNBe4jeMx0/OERxR5DKX3EzRUceU++2WKI
nD7JMaIJNwWu0tGRDY7fTXfobj2znIrGYYSF6y93Ej66oNclveMhvOB1cC1K5RRNlh1+F8MRzmfZ
29E8AT1sAP9qjpi+WYQYj9LAmdx5f5i2sj6qlLuj6Pzn2lFbP75tEjDCTQ8CPsfmmXu+IM2b6VsH
/Wl1XT907siM7cV6dmlD8vykiQy5diIx+rAgR21cmjJODh/5/5zuQbcebJ+w7qq6oNcuVXwSloq+
JlslHbJM1BOZB+q6TsTS1Sm/E3hNOtNbcvyN3QWh9Du53GIgyq5pc0/JZw6lIq8fY1nunk6Kmr3n
noYzTyI6LPeODne9HIMrMys7ota0U4MiV7g2xV9qyiIOslVS8Xkydafsmxb5EQACyI23NPFXx9vb
dJ+0iZ8GHyMjlG43ets9uqpw+yEm13746P66kyi4OjU/fi7XC6ooFNAHTdUrqMAcobQHt4idH6PE
3vHDd47gc+8UVb+lzRIozFDFsdh+fBh1Xg+vIO7+cjNLGEwfMhRkHr7MTIzLD7eWqAmzNu9nO2RR
yBF06l30Qu2lkosFml7F4JdXu9LGaak4D2h3zabBR96Wandhjd3YaZw9I/fX9uqOzE4S2swcyrpN
qypY5bVfZe7ddgJIxruC5kzJyjYt9dJcliMPx/auRV2jx5fgECb8WtVRt75PkCkMz2YN8/GHv+rd
OxLoIzf0Up9Dc36Kmo4MlCxSvIpn4Yz+8Vv1I1dpqhd3KVhb62H1st0jIGrP5okzDxyvdvacyZMO
OXMOickF7xqkOI5/UchTJ1M7UThH6YmEW2KeRhjThVc7uGsRJdZCI/8u2d+Dg6fRdUI3U66ILAvG
lNOVevPjwuvzkzFbq3uWAV6aBUC+z3lv5QJa5JyOwNuCWx6GCyX1g51IFEPiXYd9d8VCr0o/2fa6
HH445RByEvG2Tf7vjQ749vgMWwUu3BNK2mT3QJFaLYqfqxvrvr4VXTO29tdW53T1fMQ6oMj26lRD
oUwacx9w0gVhN6rljLdNxeUFZiciJ6Zx5wLju6k3mbCNi+d99OfWvYyFb+aPqujUMae6bdtQZ/ER
9t7dEW3bgRwhkP4vIZvcMBspM9x3Q9Wb7xHvib3sFHLoLsE830rLn0MqcWqKtpzmjI1l3b/GinDK
H+CwpiOvyPWiiYjHrTXrSVBM5j0G8L1an2UUuhhL875gaGQpGOsxFUQbLt/V3gWLTdSmR/1aUaDV
/pvz7ph/RLuKmzc8lrIiBUzX85xEgantWwn+HON/LZDYf5SN0GuXDIiVywyVBdxdMgr/M5K1n2hh
vS2x9Jr+zghu6vl0MCfH/lm4lFIt58Lnb3cvurT9Zx2F2QvPbd/HgZ4z0i+FI2t1IbWwdvfTbOpV
e2/TGKNaPE07KpLf+II4kM8Ox3r4LplzVZNau6jmfnR8zEFnrjm3+k+3uyq+5IySezr5qiUIIdZx
96VoC+ktaV+Frvx1ELtpknisihqtz4r7l8W8aWZFKjObMn+ZGWna5Ts6ysEzj8rkUfeTXiLgK/YD
GamH3vDfl5eRqkj/UnjrPoSfvrE6XokCG6ptBug+4vpzgzUc9IYSrhG0lvvHHKfPxy1+Gp28au+8
yl3AonRfTeVwklg5uvd1NiwGGZVwQW4TW7IUAPC5UfdGJJwrHklZd4vuZBd/KB4LvVbCh+lg34rP
1nd7vvTINMN62QpGlfC0gQpyBbq2HIuUqa9cFYiTi6riblnydTjXbHrTN79ohvYhp/5kbU+K7Cqp
Mrm4sQy/8kT0+e+NEJPepo2z9nmXRHkATn8+vIg064T59/CCZJNKFGlLImyZrS1rFcW7a9DGl1F1
Mc9k2a/U53BfV235fMQKp0WivcLGKfFcn7xN0LhIlYZt1dHNLlyW3zUdVKjpurI/jkc03QH7hWj2
xn+mOjbvb0SjxAdBiAMfDVFePrWgP7gyw8ZN/MOdfO80R5NdtiQ2Ou7vvKMGyk9WRw/HX3csZ8oi
bRlgIbtaC5y1nKc8H50tpSeqzfcUpsXvgjNY5TYtV/R2LHLpMXTr2F2iQLmRYNZ27T7hctum3lzU
HkuCiVUzH16eBvPe2/o2RWZ07YvP5637bFpGjCs/zFSR0eDDdwxkXFyrz8owoIADUXrR/GqU772W
o6r9/bIsgdMMt7i2wdTdiEqbF/FShbFrmteKx27y7guz52t04/GXOwCrH/ixIZrHPUJTp4ppQ0md
HFimbPHgE0yz1V4yYbqLbcdnS9rBknWjmKxO9U5+hOBcK4JWpoeRspAnUljjpTl7jusOwfeaM1IA
3y2NRukFlN6Z2N7lm5ViuTjwq010kYf0w/bBjPh3hpNTbV0pk42oEABYoBJSGh+KPLJh+XjMm1e6
mTD7EpA+Jzdnyb9PfXTMFflz0TCVCakSuaqzNTAjtpmwtAwUJ6cE4v2vNUGXe0mZF277l+2Zxzjp
GT/iKZnMrMWWBkbU/B1NURR0NuVCyzUjHickq9TZCZi5N9Mwd8WlMFMwP4ZTtHr5/SH2ScwnWX0i
G3eHvzjyElrFGJUgAs4/B4otagt2/tDTRQASXCDBTvOI0IgjsbvL7ZBOtvZaTI5xCMucRfVxLP6N
sqp2bdGcd/m4MTAiP+xOcHiTMQ9N7sr+SI2kv9ThX3AN8M1UTNTaJnkJTEd0sI/j9i2fFl++qjjP
6yOBcCnEDRyp3gh69rpijB4pNTE5Ib3jEs/E2KKynZp06Puh+wP/sgbfFm+mCvlcB6MOnhdYJc67
cNm2GYHSEbjLfB6DOdjGrLHAAjvQOaDGZ6537/e34WjncOIOakaf/4JDwp2fcJfzdSbIs+fmmw9q
qYcLd4RlZa08HAt75uN5aV7pCKcbBJCMnt5/VrSUWWcufd9M9Z6bt8Vw19Ritm+O7pdZXcqorucH
YTzNzmpXgleTDaHMGl2NovxBn2zlbtXXeNbr+ouuo6nNWZF7Mxcnz4g+CO/CpZzz4w9eZe6L787a
lZu8m8tCDe7jUrTgWa/dBhlkD56cSjrNz8nJh0m/SBEsZnuUBUqg7WWJmV+bZ+QragZA35cJjC8q
oUqxCx9F3oOEssMZL53LmlGNg7dvHPvQzlBx+cuUb+G8/qspV1vNOSoQS+UnNtFOszPRD0hdR1EP
j4fyGr941Sg7nIwW1bKq3zkO3fWBjQHkLF33XuiB03PzvfKrMwE8ee+aOMBWp8obVr2ctkEi70z2
EV3RdOIaxieVdKbY8zvKIKelsyhdqTUe3yPH07K/n6B+YpWU9NgVwUO/QbuUmQpmoZ7A21gaMvhL
Zff7Kigj+33uu6l6L+AKoBgKlORxe+25c5zybltm7HqvtA2HA179aNJqFqfOz8eeHC/hA6EPZrTj
nTsG/IqPaxhU+qsdx73qAMlnpa4R8WWdx6JQBNWLWseq1omLLVaqaymbllty6g/w2WmvAJec0vWH
7eso7Ch/BKtZ29/hqlF/JkDt1fS+bYq79aTj2qsMVo/Ya3Z0IgtzrDSf+bmM2a9GLTSx/uQpPPbq
X9/Q/Sw+6LlaN9i8FhIlGrnQ4CH3hlZOL1h7ewuFP9slq+bJOfIvYMiTy3Qq/INH0KbFWs/6uEYh
KqftLXcwxYobGo4AQTp3cbtvGGkYm7chPiF5LBaRzW3dNwVM7TB4EGKhbshjeiaV83NbHdbJ7rdd
dGVVJHNk+jbkB5tUv523lbzM+MUtXN4e58TUVFQtDseKxjcXjm8NyJpn3hxxQaUGLmtcnNTjJVVH
x1eOlfa4VHaBlUo/RcNNlEpU7a0kHqghdeNf5e90YQxZgeq7Hh80ItE9JbyktPpS6kOMzZk6TURr
mRSKcqmNlRT1Q/BCqR0r6quNBzRJV8h9GeTvg27s9gXU1BvMS7mGuHrP3mJoeb3uvG0DOzmehBBK
hdGtUo6+KyxWBbIYunGVQPiCRORzjYrbW1+NAaAJH0NjbD1eVTDGe//qAsOQfu6CHW7Rn8nhljve
SgF4oJ5KJmgvbljaCV+MrqGRs6jP7SKc7jiVHYFj4GMbbpYuIyqeaP6EqCEn/GfQ5swVztYuVLAu
YVVi90TmQD44+PNm9185VB4/O6M8E9rGgxNjSR0RIN3mxcwBFh1mLurKO+oznSfKJY4lTFEtIx6+
+mFHK+V7yFU3qQzvTMPFkm++Vjfo7aAceTKFsmM6w5SyWFcBiG2fgiiG4ABlD438i3SxQJQ3w45E
DleBxqHQV0n3y9DclduovfHMKt8P9k/hLnReoZSybvViV8UElUTzZKYFtjvoWzC7JdiHZvvqhyC4
6EB46+3zVrtL8+EcUMnt3cC7AZ+bM1VHKtWl24jtNJp+1NtPlGKl6n/IqbR+kSFO1s0O4MqexhHz
+f82+60qNLBxlyhpF5Lx/M6tHLJ0QfC7HOFZhczroorSr4tTMPmBFj+LIYeifB/mraBYul7nYEVc
3QJedMetciiGyLNlG7hcsskUvfOhJgkflm0GpiV+xvFKihCOobXn5fvjrnmAW+kaSTH18kEBM0I7
nHApSW8FXDc51vgmpfN5muTfNoQ+at49YhXQVzSgpMV97y8xSbIIa0pkVIci9uHi5iaGI9bKOPJ4
G901nsc7IzfwpGTyqzhP7GFQLUEdhVxejw5EvlSvmPciL7zOFCl/CoaEs8Z38d6RFPRRq6NuijRs
Cc7OU9wzzDxJs1dMpxdoKAiT2xxEDfXgTcBC+gZFuBxhpopZ6nPfo+JpAH+aLX5gwzraNgUxoR6J
K7HuVX9yOHaPu4XrCaLXO1ziCNJt7LiJFWV40Te/j2RMpVjpxu4Ts81YdZlrTTd/ddiwhuqj3p06
vi9zNULwVQo24hEa3xF+phmmWAKZJuP9KuQaDQWippm0K+CFyJT72cDgm1dpdBFGiV/3CIMSn/dT
0unTWqpFbmhFGFsvhDIJtSaC1DnzJ/QY69SpCd1yvO3MceUAWkAyy5X7iUJAe5oJ3BvH+QTXZrsh
3YF+oy9NPqGwSIqlFHt3P8JFtLjiCoySzhMhNX5uvuaszYwD6Uy6oTBflJJDtD7xZBhqTRoJ0D1c
N6uh3K4lmJKk/j0Wbs9OFQA+P5sFGNchALOdJ8ANTwfuW1dNjttmtuWL0nfoQbywzfo8gJ0Dze+U
iZ7ErIfiidOgc4VK66XqVJnpGCKt/4kmgqDHh1y5igs8QBVIOCmIPQSI/OI3pokeQJ1C82wpu1LH
T8iMT2FDSVXa6KYTS41T/Kg+izmi1IBENV9bZDmR5qcbDrFmgQ1cN0445uXxXqNdGluk/jifJfoP
hvu7uo6i+ZfsvVr9XlvCmf+OUzi1t2D38qa9F4uYhJdURLIV3rlthMepVDpV3PSJC7xUfXWYnFmG
idEp2o8wIEb6AR5OzDfeymL+WVbGbz6mfVwDeq8YD5eaV0RU6nED/RguWuYO87xfbaOHnZ/rYj4N
va6Hp9JOrmgSRyN9/e65BN2AOqpW1w96jHM0ZS3S1/zqNctwPFCMR9GGGVvBRl65pIn9aHg+PXEK
183Z46RuqsETF5Lj+Xy3mp9nT3tkhlj/BPCDOomlrtd/ptqL8R+p+TyYl8aTsNOoTfKuPaOSEsQq
uczy9buoIHCPpB30EDyPvjuyNdfHIJ0126up7u5dytj6O9ubMvruDnHrfZ23CLL3UoCHWnlqbKfU
K2t0tUXIdfF4Ioebmdff2z1o1OtetdbFw9N6EQ3lnthnKIQ5HH4Zx3OY1cu4KCnfoTmA9yL1bBfs
CYEQe/FCNF/OjjcK2t8z2CBRh9k4YHb6RLCNU5wgIoSKLp1gRrtYt5fVd1uBKP0BXgadTONmEg3J
BXi4vfsGVixeT0VdTd1dFOZTfNasxMcDdOsSf2GW8DoXptVF/cAOMETuqRSl59S3Af6j/G/HGtpG
KPnsUP5D/G2ri4af6/dUsDUqkzC4HP5XTFn1dlt94RAOw2E+9Hd1qxpHJnVhcHNh3Bjj+SE4xpiJ
hFywgtWUVbA1qbdWQx5mBHp0KvOaeVnJc0Kxd9wYder+ce7Mbt/adlXrZWbs2ZcbGsP5uAOuCgh+
q8NhqWwamz2Iv4etGovXnZYJuVCIneMduDQcvi7XbTEvT0hfjuok4GqYVD+HHapdi6NdHppQWlwF
h7vwdQzdtBikGcYe3p+ihPsOM59koub31tpteGF6ETxXW1vq5gt9dnmwp/PnEHtPZIXeiH7ft9it
k3Xw2v4fmdmb+dlKhuqMbSyMurOnYoBvbsFJdkDdcqQDljoTOGZo/M5HOxgU5fK+qArpiODMXrqk
sbuzn2dRTZWAiI1RSicKATSpTqBfgB+JQm7mPRPdY7opq3bWSnbC1RmaexMTPHqdcXTduVZXxIqG
Te0HTIp5LZyXWIyQnN3oyIABE+x3e48b68Xvc5T3eZnyRc/gRLC5cU76dp2vxxfzqW5CvDUqkLiE
16VY4wQiAyh04ajUqTlCRHI3XYq4qmGWgXbWZHFpGNz4p4RvnnvEj58XSTRVUZENLvPKTeagrvu5
rPdlpy8DFUdvkokmjxgedIImP/cL7azs7wfBH88lN9nMBmL88Pemey7zhEKJybyAjI7OX7LiZj4m
CtE8BmodbEMnT5wnW3weIeBrw5DM6vDOnzDz/aECxuBEWNCSM8sU4IL6TBtEqCeIM/KzNhJiL0/m
WN2esTPsPPHklYBkOGbBC/vHWDglw2fTAdmH53Vcj/2bGwD4hEm5jOTgpH3cauDvNqCFM0H8odef
oJxRubMqeFV9dTwf0lEG5bDcdBOxqp2EE632xhS06zIbmqY9/KtWvlzepIRsOgnRLmPE4Et3yCuX
XnUQv4SIwqUpRODKfNxjAu7f8o6sk/eFrXa+HQtv/UKOuh7z6/J51VNFNq0ICs9F6LRLkXVRPiOX
JW6HF0l/7mBrkudhV5+OcHT7bw5xzeXXcix1e46lKHh5DgAu5jN/3RAmHxEigGu8AUqlZTkgFPKL
wJ2+hmXtjNy9Tts3422M18n7VgxlEJ166hLaG7OqU93Q/ReEUpBN0jjFlYOyU1ge7NyFj1OlBUSL
NLUs4Fmavvztqk+xSTr2oZpPde/L9dwfciVk65PaHMq0bZqGpzOyOdx4AtoH+5BQtumzwQygYMcj
qqNiPauJtqFnafhY72Hc5vGbH80UmVEr0x1XH/WseCqI7WpI6ZoD+U1Xea9+fU5b9qVuonC593IU
1I/tuhTqdzuEm0MUrzHOmxGDLj+3Yt/7tq39Fvze81rzS8EX58G536LgCLG+jBFEjxPM9U4wMP3K
wX/SPXz/rII+jl9WZcvmp8hrjo0kYIIvFExB26FgNXG3qcQlOMfcgSD68ZtfBmEd01raHF0K1nLY
GnmBHqq3zR5V/GWzU1y/HaGqB3GyKqxDh4z9dtr+7RuNOj/iXTXr17yjteBa4fr1+2ykAp0spG4F
ODD4HegV+rwmBNXStq+1vslKleOfyk4Hxu4gqGTnIxBsGiRVG/ZZPzgrvYvpBWlHHPVp4O2bC/OB
gprY/0MIuT+1pt4RQmiGqxk0cpoa54O6jtV9XkZfnlg/5Dcf0YN+D4aKdRBdltRRhWxW+nBIg4o6
ADkDD9CReJyP35sQv1iR6JZW9X/adL39E5RhAD95HPDbe98JB8cpyHnWoxPefw1rvmW6WtaLswzL
1xqJvPw+iWNfntcteHE2IpnvRAdT0ycVp/+/z9VmO1s1HW4WQBbFXcrWarYg22QNJeXnJfd1PXja
ZboIZx+hVEypAQnQrB1/R22juEnyFqkry1DAwuxBJNojv3HI694/7ZEK5N2wKH/+2lOlflwFuLal
AtMWIMqQiVHwHH+SOD/CzQXVzhBRyEJTjeuqfUlXPpL+ZVIlSefpwbxniwSFIaobJJFj963gkP0Y
1kj9nsrOLx8NSOQ2XQuzOPZpbldA2oxhT8wyo9ikLt+m6qiIPKh5p3NYEDVG+8vk7ECvZ8ewTPv3
9ToBkmSLX4Tdq9cztK0JDA/2gGyxFR6JdKNzsZpSpOl2+6NnSFLKr8P6BSVsxWDcX8Ioaqe/qCyR
d3V+zfaelgpM5lN0VTgBzHfhe/bSNtRn/42OUjjvSz2Xwfce8KZDcU9ZqBfD0jYueuF26McbePyq
fzAxt/ORAeEjTzurEvD2ZXYL4eQfEQT3Z2wRKtxVP6BPdKfhPDiI7uZzU5FqOZyWftfqwzgVjMwp
V8fW/Au3ii00KasKRoW5BhxlSZvWzbl0elTQBUpG2QXudSkWNpk7V0ZtMHzxWgv4lrpoPdpHF5eP
88xvGVuXf8M3zovR1Xzc16HfVfa6tYKLN8GNECNHLppej16aL6Oe22fUsYH8Dx9riWYAxWaFPHYe
mrAuHxvmYQU7KLvc1M95gMp+ogWpjfuXeKrhqlNMeFv5hFlBNKfFQ7cwnKLGQVKa7OBPVHlD54T1
xR+sHzw5vC4O5D1SMvEhYyC7e1/Mi/OLCEOi038UgfXz4yYD3jPxeqweArWwaIf9McDSXc7vBm9E
FH8YCSmAKaCFjoJDdtD4pTDojK/ZGjX5Slx+3tUrmP2mhjGrDkFIzw0l01jN95iEluZfvDVOu5/H
/zF2XsuNY1m6fpWOukcP3IaZmO4LEPRGpChT0g1CmamE9x5Pfz4g65TJPjF1IjIQgiGTBIGNtX+3
lLBo1umoaN60K9CE6wUcFrM57TqWom/cRpfpHenaolVidsXaVLwwM26kjkbfVWAcrKlEhOXq0min
3wqow9pNq2GQSwdnTWX+GpphNt1NXRe+uhJN3HflR5h7CbScsCIpnTCz+FJx6cEZEnpqB3hRUe80
dbtSiyx9rQNLE29jaHrFKZEKe/hkKtHUeyj43M9dE9V/cEpLpJNfQ4unm+l0wvD7qwKlx61gIDOu
PMdvsfpJblUlfsp/ZdF39dtI5azJ1NPekFVc77Lge8yOFZ5itJizEzgVUlG1Qd/KZR0jsvXpcTml
dw8FBTWO5aG//zVRpIpo7kmoqJNOE47b/pk0Wj2NXdmyMQvEhhcbuWtgWojLUwNsFTVfM7Q/CqFb
beSXSDTGMNe+q/SykE3XjgqhBSfJDKzupR4bUm5WYJFVhE4yg0oNv0ogsZ3tFk0VftPCIiNIFz+C
PiACBaC6IY9q5ezQdpFijCtRZxZDrZbGdV9jaMSx8pYUXZAIJNRob4pTqU7IOlGfoHp813ImueUl
qjQCYrd9QH9gy6mRF4FbQ88nOOEHZYifrShIgsdK0U2N2PyGGRgFe9R3ve7oAfh9eYu0FvDERe8C
976y0BR0GAG0Mm18JkRWxZCmF2Tcf7cpYLAf9Mwqdf8EiZWo2lpGwayd9SSR6vbIyNupNBIdDBNY
XJOH6QZwRc+6jWon0heSBkX4xaqC0jsNQhmt97gC4JBXnc4ZfZPgIdW1Qq80TCNYcDWrdoZAVRvJ
UfCQDu9CFJpwU1qjGJbrtfl8y1eGMhbHxqppO+DoNX3fjkOGZCt2wwY4S6wmrJyGCrLZpu1rZFej
HPLt5IEG4XqXwo84g2Y08q4OeoG120BgkD/ggszN81hMifKkKENY3uIIqYuygnBgDs3MCCZsRYxt
22OVoV+dH7uR7BPeQfumqE9XohyGS+nPlUGLVipO4UCkRnlLe1E157zyc1DeoFOHZ8aJHL2b6kPz
PffpbPDIWxRVsyMoHEIMtHVDe0tyvzEw81nkHt6B4dN4H3SqhBKPBL10opOsQiT3roy2KUTbU4Ge
5hB+Q9GWqyymS+onaUEFg2pQjOSxOgYz7pycCFkbapdCgQ4Quskox/kgByUZN7iKQjRDXAJWs+0m
EYp1aQ7MgnV4G1EyzS5wj53bpvZDaj5Dt1GUN7nFzQyYBZ27HdHe6s02SvCvRCREjfVAd6XRAF3t
3VrxvGoWh3Q139UozCh6kiwaVBxU3FeR/EBXs1YzD62fpj4JiT5qXTX41eY2m7LNFGIeQEAmQ0ZA
qWeQssW0AmULQGFCPcxV+zjKhph9u2NiIb+hcLKCfkfkyTz9a9tBtQwXwURmeGsMaRNyNGmio+gn
yGgUx9vRQIP5RSbSoEhXkgTQ/iLnAbwyQw/mKwq5CnhyN4G4tncU5l2y7oI8rT/pcT5UCQPNoPpP
sl5J2H0iqYGhgl4ITZphy1EyDYYjJ7WYXKZkQ7+bTGFIidMpAzWnw+OWnl0Q+VLU7K2+8s01Xn2N
5wBOaMvvN7BpOZWfWg1e/xR6ZsvERy8T/Un20A3CsXA+0z2xLqMSrHwjL+Dl+9yQh5VQ+5o7IEgH
RHdOmqVmVK9xIofwtplHF/ZdMaoeiDOYf5U+YOAqi5OoSO4uZ8oqzFGe5Rnupwj7x4jLxBbKl7hG
OrsxyPQLX8nDEqi9tTxBl3PnsaUFu6Zss/zVTyGcv6eaEPp4p3vKYMMq6EEIMx74kQ/wK+eIuakR
JUE+37qtiG/EOl5pauqaWaeanlMHkKsJYaK0lpW+DUrZx9GeCY0l87wvUAGnTpOCsUWOkili6LeV
ZSQSLBiUuv+tQZk3HDhR7ZS9humo5dM2bmzAnUfOqDfJ68huLKDlodCzaTjjqbXbg++jrVEpRsvJ
yG8SYIt6aHXZlD8aHKCydgIAzrST3VfSRD9GVQDdVj6Nr3d6nifF1qMlivpMoivqeUcVlVS92wlq
U4jB1JbR7s6QK2mlaAxrE/IiZ3hqkQPltbzHO6RkdBWVbDqKDtaEdQATdt5sw5aEAyZWo6WqH14R
p9ZE4xhsIGsYM4RSFoGu0JW0rvM1a9OGOIiwgM79N4c9elsj752RcZwfeiBbHkA6xzwVJ1+TBMAe
gWpiBna8ChNpkN4q2LTkUkxKkTC58hUJcYiSh2l510ReV7mT4wvNwKuiqSpZIXsUOtay5MLuDrhj
if/Z2BD1k73rMylAM23gzcyO0AK5J1ZiwmWyKaKyRUWvUxhzvzUD2fZugAGoatECN9H4VhGzn/8a
prZq2w7tmKDyoPhx6OcPgaFb5gnXJsHyTo/OEHEYXROyEJJb19oBQSNuxgYkaiTUCRJYDE29QgTd
8lAP67LKzS0mVvrF7vG6W97WTuqM/tsixGe5jeRolGzEREbQ0OKU/o51cxLUcqLFiAnaTmEQN9ze
AJupbx8ToELKd6NCHbCL6iST81XQZs3QfCWzoMqGp6Ay1ape8xCSRh3ho5rhsWh7zqm4NOQ0RZ5b
5B2+nAvNLBCzYI6zPG/VAzmMCgJ2KIpuJQIU8sVKafp0Gi4teje1/66DjqT5mbxrJBTrsilCSRod
xGGU+htj1s54aMC8WiXqYpT11h37zu986UpFrpH6hqkPIF97iQspsfuzZiZmORwxdgqy2vWa6Z7t
QgczbTz2c9hDuOLCm7TboNGRvWOyWcRZcpAUuRqyTQowLYXbrqpaDfNkJcopdXKGvrRgiLMKFKI8
CZm+X9FCjqX+7E+yZfXZSqIS06V2HWBDTCzLaVo/sopHGk8OGnw6+lg4wtnBC2yPOVdTA9MXmCAl
uRvidd/jPPge9fBHqJ53uBjlSqBKj3s5Ct9MlOxmswLAyfR3m2LSJ01yQtgQO1PYj0AOJPcm2VGJ
isDvXEX00IuRZOmxtG5IfZWyDaJUqyqMVQTOGWTmGloXCjHDNpl5NbPlqYU93sboWKkJHATt0lgh
pGYCOT4BWgcHD91yHxxUxgrvKo2KOc3NaiOIxM/KLq36syUsmwnOfUlZ+K+vw3/7n/n1R6JB/e//
Yf0rD/sqBD39afXf5/Brldf59+Z/5pf9fthfX/Tvpzzl38+H/OUVvPFv/7H70Xz8ZWWdNbDGt/az
Gh8/6zZplnfnI85H/v/u/Mfn8i5PY/H5r1++5twf87v5YZ798tuu/bd//aLMaa//9ef3/23n5SPl
ded8+iCVoJyb+P54v99f9PlRN//6RZf/aWmmsGzVQGrMT0EYRv8579Hkf6qKqSk29Q25F+z95R8Z
6pXgX79w+f4T4t9WbEO2ZYOGgGS9oOpZ9qnGP4mgNUxb1g0DNozc4//78f7yC/3xi/2D6OtrHqIh
4vv8NZrHUtTZR43lQ8D3Wjbdfv4a3OTroc+Uqeidys5ond1VJ5XuYw/Ioz/TtA+2SsBQ23WBemly
OVh1ee1RglY3q2au1LZlsbHLaHakVsBifXjopehvGvwtKRl/pGcsH9HSbVNwQkxoOvFT/Eyp2i2a
mKnHqNA2hwpbykadAJcwwE13As6i5lUveNBI8hzbEoTGwUzyr7THrk9DbOBn8SplnSQ6BHGDXMI3
jNopyalaT8ZIWd0Z0wGTx9+lu/w1t/THp0YyKsvEKwhstz996gCDvG/1dLgwBwK8taS016Fi5e81
ogVt1PMvTOFLd2gOtZB1KBnddCPNEDdZSRERNKZyK9Pa3lh9uSnhZPEBB3fJF/1FGavkCJx5NztS
YITHFKlHRFTzEDTV/LtqFNmqCwJ9h+5a5ZzB0f7pEv/tGvrzNfPzN6NzrApbqui6iohd/PzNyDBi
xlL4I5V2J+9lKd2Mo65c0r5uYaur4AB2jeS8oSySxd8EuSyd1v98MfCfG0TVcn6FKguuib9er3hh
EG9XxeiYtXYUOtWcL9RnHd/BIbBabUMOHia5Wp32qb/WTFRCniw9YhjE9kwI5/9+JtQ5neunT2Nq
moXmgTtIFT+nYxa+qWI1gc6HModV6pHYB3p0ZhzQ0NrUkmOKrjmlAgGH7YeBK2eid8qqNk5JqD9F
5Ei/CsP+EiKvn1TtW+iN+o2YkWYjMUlwzVGWHYrdGj9PHP5NXJTy//js3PO0VddsXTfMnxt0Yj5O
CuxYE5rJICW9xPGMCNm6gZTK7+tTjjDKAf8f3EBNVScYCHDpkMnsG4Ur+H8/j+I/PottqAYfw7Rg
Tc3/aA+GvdWL68QEs0GehTtX1099bKeuhtZqpt44H3p8kmwBLojVoOLBz3w4jnDBhqSCBIUxrCep
wcg1L7ixdr2WSDvSdpRjOEMgfXhcVpoqUY8o8bK1QhSKtaIFNGhg8Qzspv5aW8pKkbB2YYKiJZLd
tw1la3WQkmR6gDZhLhyqycFHAnbg4+F1lBpxh2u452PfIzXpvAtVsTg1NiquzkfiBBjt2lLQP1tV
1EHUBNnaxtu3Hi3oGnxs3rQ2mB/8TRMB5r5/TTyyFOQqioynHR5cswxhzGlhf8rsyYTRDEII3BtZ
9CkCv903Ze+AcJouSoF8BYuwq+jGwxMuPdhj8AWsoDlqNRIrUFb+9BXBn+WY02fPMJrj8tfPe/yx
Hxw7QcO/7IYnOsuSOfd8VfpTjYnvxwKBECjksp56g73mTNXOcgxyT/a0vx+5HLPsYVIznFrib7y8
Jl329zdctv902LLKhMd3G7PRUbSbl0muZvtXfULvy89Yl/42NtLpQNjNXSSRcc6t9s1ujOLoq8V4
K2L7nqlnhXQWSagnKY2wf6hJ43qR9jTAcSDwrc1t7aPDN2Bl5i4IhwkYkMmVIr3QZBIIxZu2JmaC
W0bdtZPCruQiaJR7NC/KJ7IGpk0ijdgWykCttz75O4cwMlcNheTX2K9WtkcPASwPhKsMIH4BMmB8
c89gD68NoRzfomC8hk0sjuXgv1m0DKaINJC05cLaM7VTd5QS2sqjcwASkxZb2NgHO3RUiQMxR0yi
D1gCppQ8xYgTnC7o8m9jF+/KJNsFRZq8+GtJZS5Rm0F9nyxro9iRRvSFhKRyqk4yVNemJx96Ta7V
xhNd+oxuMDmngzvKg45XQO6e6OwxrrS0rZ/LuOStaJ1JjjQj8aj4J9SBxQqt8LgBOm9x2JrqPjG/
AkU69LWYcQvJeEFxMm6YOVSEcALqSGp2KkEi93ovXTTPn84WFmuXHnaWi7w6c2E7pg3GgsQFS1E3
OvrTR6v2n5lhD1sUcMQl5Lr0nmrmSzh2+d3X6bDZYcJyC+IIt17JF/JkGX3toNeXOXbt0mMJXYFW
i4/IUC4T+ppn4aGhs7N0QkdgKW8q4vHlAL0njsMA8D/qRm7eoo4MT/tLFlnixWxHemC3MtYCqxUv
mWcPmxSB/mZZDeoKXasIrf2yqhLIiXioLy7LqteEazCT6V4HmiC8Vm12TESPSGjGS6hTCfCQZzjO
mWhkU5DxadnrW+Of9/LMa9nOwcsiSOKjrKJhMskZxrkBrzAl2o5AmQjnuOw9Ci33HmmqfDdbEZ6X
TfQJJxInQ+e/rC6vCtPpG8OEdlw2YXuNmb5BmCyr/CDJpm4BsRC5EwGTx+o6qhXpmswLxLY2vk3u
6TwspWus+v7NEFZyaAPv23LEsj2si/SCi3W9rC3bl/cwKs2pGj99+GN7F2SvvUb4VFLpysqjqruR
rRDdyMmRHRsdEl3Px+jHNnpNIvgdVGJM5kN4qkU3PWthffVopPOJSUtYTBLdVq6sGHHXvJ4C3+3j
2g6dsZTjjczk0R11KXqkCZS5yXLFm4Pp48dlW94S4WAo+rhbVpcdYWO5RJhVD2pFXZKTKrGuR1XZ
oSpqgDFz7V51YXWfbAfvhHpftmTenJJgmzHPC7bFoM57lRmys+xdto3pdzrKZ4/LCs0CPw1N26Pk
j890X4muQ2VMDMvK9IEb/2vqJcZjEKn2AWFhwOCrGUe8C3BrY/RGCLr1IhlhtOaKbM6WOkbHlva6
GxkFzV2SpJaMGzn+1CrXUmX9cwrk1KEjg3gy4Iw2pdR+2HXvrYtWMW9gWwlP5M78CNSeVhxjZ9+Q
g5Y8TPDFEsNufqjg4p4wgnepgwzUpibdoy6xn/JsuP14ZeH5K1KAo4esyMJz7wXYGywvfQRpgnnB
EeNqIS7CHb4zdU1Hw/iUdNYe3Mt+AMmzH4p5QTejdN3OjQ/0nHHYaCPpkCZC3XSlJe1ssLgnQD+D
gOYGozz8nHkNCk2++KWvO3Y7hXcG3L1RlEblwJW2Oz/2iG9TuaBkS3020nG4NWXzpzXgkl1Xl5Pr
04lub+uTuveMxnZptVa+wQp8Nn47XZV0ki9STgpVamWjubHSSSMJT+KRg/toZ9UyvXWKGexjEVo6
ZGeSvlXz/7kkgyVTdEcFr65kLJVDWt/ieVFOmfZgQmfYoVnd7IkYWZFesyHY03h1PGtppLjcDMIl
t025qIApbtsif+80T74sC1Kx5QtdAdVtrgSt8+5ZfYC7kMWUWcGtaaQd3c+L8zCvLdsbzfseyuOb
0kONpyrDLxA3clpiLAnYsQSFTT0FLixx+px12RX5Sf+wrBGiRjfbtpNoncNOwDeSTxQB6DkKbiVN
rGXDsB07sspzn8jGU+F3W4QlwRuCVWUNY9uffNKwKOnCu6JJ1nFZEJv521/A8sUWC9Pzsh0LFw/K
33fawXAIIdp2/Vgi7ByC5FjF2ZQ7IGY87uO6xjpIyJvp0/RbbroLU6nusvzl+UV0Ug3VlXw2/bF9
2akpQbS1RXFPE4A99IFiau49Tph7ScmzEoQIjrn/gkrpu0ZXh94B2fXP6GzCY5Aka0FteM8GM3In
ESXbtByCO6TgOrDK4kPq2rhwMe8NK6YzHVKyoT7KQjlRfBQfui1t6Ev4RvwxUiu8wKtKN4K7bZXM
OjpY87JUYITJKwpPZNqHp6kwwxPi9IttJEyfqQFmQ5R0XhZ1rhXrHsPwsw1mdkX2IpgGBOYO72m7
6rA5ratpsuaMVeu0/IWDeToMmelKxU5tmpaL1/LPIgj5ksufZhpPlN+YxgqAZ9zM+WH5fkraExA4
phtNxN7GLDvUqm2LGkBOXihvMHXpPcj8vF2hlHHUOp+uMXL3Bw4hPCitp+PkA9DhJwyv0IcvdUT7
GTsBP0M3Y6Dez5QTUC4Z+yrpUGlRm2etQbrt0/N0jfzHcrwCh7mf8tkyIY51hUwE6/xr69MuGj9F
cc1jVKxj/KylfXkoMMeRdtN/t0plm1kUBuCgL1WW5oB1UnFYbtSyo/JRuLHsaR1ofsYZ1qoT055f
ralubjZo9or4BP8MBa5fiMhx8lLRt4jwADHn313QJg3Kp9gZcOkPy5VBO+1vEqgdEg5hOXATDU/t
OTYyH0uNZB3Umm3iXZdFlj6hwH+JoUafiF9ublzu62VNalQ0oGO2kZt0I+FQPlaGZ16NYTKvuZ1/
L1JpcHygi12QoPnwiSA4knZn7waQy2PU4Bv25/qIDI5HzMbmntiu2hnnVdqTtBcD0Sb2OVzGWtdb
h5SxA/tZjwS8LfVtFmEOWxa2mcRokBJuCZXoKkMdzC2MsHlrUdK6psjaDYET5bWy30lwU04Akb8t
oqEiSI/sxfXojcPKVJlUG1M11ugIZ7Q5GqvVcmOFhhph2hHfFUEmoUK0CU7E0pBh6/PyCGf2QL5F
h6O57HbRqG+U3gjxrEjxibzm9pzQGcFtTZ4NfdCmlOZ2Tl61cZOsESMvxcEWuqt0MfwUOwQi4wqf
THdp6UKwKar6AeW26hDaidNKxW8vNdVnkLSub9jKJoZk3qvkWMLwRdbZKwB9gNA+IsWK36HkQqQ9
6XSETaWZTKf1h1HuT3be5u/tWMbrFp//njhV/cXr0/WyXSMocEM30mkXd3XwFsjXvnn0p176RNZy
jTpTeQ8jQntCYk6esh461Zo1l7ggkt0QmO0hmKzkVMoJ9l/YHpysFuXmVG312oNuQCt5mJhk7gyr
786oxfPNIKrypokodeFM1WeSrdGtwyi3SvA00KtmTdcy9VITeLjLhyE7FFLansaYSKE6T+obcyOS
vSQ7eU10JMwEAbz46uA9Qawe47pFzUpliDaIOFFM3242RsZnX6uPSMDSDyKLMLt3gfeS409b0VNi
KDXjJYaIh5f09a9NDcsvS5KPOzVwiSYYv5mK/j3EHvEaVraxgsVvz5HWgJypya2SiaofJbgUBQr+
tiyaSmWK3KjltgVQIokImYorjZq57jwbmWoF2mNnenXxxrC+gC4QBGdPj9a8tmz6Y5FaOaaKXnXj
khthyIKBhyiLyuuS41BO+6lqsn1YNS2uQL17G5DB2nEZfqkkUiJ9RaXpbF8WV1Qp5N3PCWqC3I22
CfvL8hiKjLq/MKV/UZU50cUo6u0yCoW1HK1zNay3NbUE1QOr5bzqEyjC5M8fLmFpbYKhAuAdml9V
SKrvxhA8Gih73wtrFkWGjCuS1/Hx9cglFHK4633721/LNhj9/r78NRDBxcRbqneG1k1rJVLSi5UX
046+xfGhRH1w0jG0bQqaXl3tts7cSZHClxhtAbm1fF2yT44hDCUeaFhMrMzzz9depDS5a5rfvJZR
srM6vFYoC65Fo3C7WsCAZZNTUY7qoRmHTZum0SePkKeSp80r5gakZSAUJwRu/cmwoMRS4oZedc18
AofKDw0CpU1UyY+JULTnkvCHLWUs4U08zJ9aRf9SR23wtTDFm642/ZM8kXuop5nYUi8Uz7oaPy8H
6JixHKFOxb0ran8vjDHcKkZDYoMxhI5ktR7QLkbgFKPxc2jUB3KLxnd/kD03ByH4sT2p2h/b46L4
8/G/bw/s/3gfn/Fq23Rpu4kJojz0xP0BuXbec4nqZR+Ayq6YrmJF1GqxG2uPIm3eW2Mz2uYNsQeA
l97zBAGwJZOuXC97B0/pNzbK5R+rjeeROjUaKMwN5Cc9SsMnKll7Rwr7hOE+moATbOlca+rLj7XR
Lp/gm5aV5fBc7e55pmIxml9cDxY0oJkU++WIKsQkHEf0aMHCt+6qQDzmRSMeQ9LbmH7eqJDE44AK
cTsNiBv/OCDNzYvPVzwvhzehyA7IKbHgzK9O50WBxc2RS0IXaEfDzLfSmruZa9MBpp35+7y6LLRc
PiILNC6kibT3LDe7TQeu6y47a7KmtjjR0XRoo9sxm7iEALpX9A3mtcql3KlQTO0V6ukf22yDClFw
ha/D1moBT+K22S0H9tklVaLqXExNdUaLF3Wu3gptyyj7sexYFvgKrqS8hqfa8FE+hdFJR1n6iOMm
fxRmSDEz9PqavOfoiBElOpJ+hwc0S/udSrcyR++VXQ919z55ob9p/EDeeSgP3oBOpVSW3pgpZjtV
08qNjFblDVf4Ruo879nnAUnkGaa++eJULHjcQI5/LQnk2Q2yiZR/3p7TQuGP7V6ipISCxtNPxzey
eEPmBCxOIMozlih9M3RWt27klNUiFVuhx6h4U799HomOIpGitVfL3oivcyh1EMrltajIO4wmuIf4
oG7LwPglVw8MdeUHonIcOYTWHMx+8G6YuDNnOaBtpXePGdNdBFO3F1pZbaTKm20VY39KA/FhNZ1+
SWqtfml6sSM8JXz0SzV5gLc+eIH+athSwYvl4BiMnnC1Vko/PPx2gUdIblPY5k6J+uwJi9ujMdTn
Ua2tfZzF07337GIjI0JaIxqa7hnB3ozgXGsaT/6ZylFPRPKXe2IMjD1xBNGphgZeFZpRIVbNvy/T
t17od8JNCqqJ5GaNlvGVRkofxDR4T+2LQbLdLeitFcEvwcOAIeqWjWl1IdB+278QTxG/VXDeB5WO
dC5YdvKmxDR8kfuoe2hDoFeCPQniM1WbJ1lIAS8Nw6Gza3lrKamK+tgEE4d9/nX04ldNB1IFBnUG
VZe/G778gUn2kFhx/dRVbeAy4SgPttb4vzIMElhpZU+zZv8q6Lm6bJa9tNsGaSETO61FKzJc/YNQ
Aq5jjUA+zNaCwCT1zgkrnwOSmlbKOHwAiiV3SyVCfY6g/Spl042nfUOb2cafjWvVPYLfdsq2qPfC
i6t7YUe7KaNA8weldT36278QmzCtc8jPdUr2QM106D0CQOm8vPuCnWmiMfgcDJjj7GfykJC523rw
633YHLssslfoCLNtV0AZYq4i8Q1P9Q77WYgERjtpRvzqlbb2Gs0Yfo59+Yrbco62CMJDpVgvKWYd
1zssv6Y2y9/ULPLRggGizkTHihiq+Kja0H8SVNk5IU9GiqfpFETElVIq1AhcCZ0QZaFf1GjsNyaF
rGt0IxG6QXqyY5orO8AbieQkpkdyQSBUtJFzQwOxs4JWPiuRLtZ1OJDdihzhiji03XlDf5Yrf29g
RaidzncHA/HRVCd7rF1rRLerSeo3nNr2Pai1xM2bZLjIRnVp+xATyfxhGqVV1nYCbmEj5+ugD964
X4J10IfXkuwBIrQF/XHwJHiZITaT56PHCOlkQOSmvkOSJei91+qXsIMPaYwjTgEUXJN66qqU0aGV
6iM9o70tmjYKSpVcUwKu975JOk0ocmzmQZic+kZ76cPW3jK2RE8qjStMU7sRcXQc2o4TMyGZW7Vz
tk+o4R3IMiirmfWphsjcM0K6GGlzkkFZEGZ6qvpUuFFfFI/CzowNgsZHMnOrW9UMMqFFDJv01PL2
aWi0bhMZ/bNoi+e07BBXleKMGrN+EOiwV5MsVZtldd5Z9nlHNMmeeLbqIYy1+oEkrtGhtP1C8cco
XWSWW0R0IlGZ6c6PVTXesDpXw50/J6Ha2mFq+weRC15by6fazNojgbYk9bd1tKnHSDxMgDoryZT8
HYa+dUVnEJ8QlYiiVVzlZHyZO4sccVWg9yVgypFIFtrh8tDXaMNNTHBNBIvGc0+rm70pd8/k7mZH
JD58/GAivja3N3UsG40jphcCJ7xjUqEBNyymnDGxsE5jFRgq/B4Ijg5zQZSS7QjKI6pWPFbk1jtK
752QYmtPUsnDoOMOQg4fNo8jfaTV+hGvvIdQSBbHvO90fjmv+xJZjav3mbkntG4XBoS5pNDbC4Qt
5ILU76rJmeek695OolM/BWefKAssEg1nm9x2l2h3m4CAR4ZW81oW7ZPp5+LQyE2LMMvmZiZTAsd4
ebTKNDijW+qcYnxM28o71PBF5PH052G0tyShJS88KfjMKLv9neIT5OmPF6t7DNK8JJTLM5hxBMWA
qMt4EeRGnokxHc5SM3F7MiqjewSGxniG25Sw96M33mKdHlJOV3T5pWirp4n+pU7ey+bJF6W1zcsI
TW0Vfwa9aZ5nnA+USIVfL7JNp4nwCX+ECabw3VDEuBX0YNxKGaMHjLK6jWt4KXBp5cTsIVlhsVxB
HeNIFCRaBDOt10zDVoJ4vti58i3VB3mPXWG8iJFmPq2vX0PFXI2Kpx5xzVpHvHgOfuL6wcauiYWA
n7OZ5Nd6ojKhbeATcSjtTqX3HtHHwjhVpvJRBFm9JTBQ2seSanKeaJPkhEVcrMiOZGasVeaRSNZf
wdbHo4ykytUz8jJRUoo1zloSLbP2xZwNNZrJ3c8cjgHBzK4FKNRBwXz2gIGq2Ji5R364grXcpD0r
cBTITU78vaumJUBjdSWZAtEgsSCvfpzqDifhIfUROCpmJu1CyxzO04QkyKCwI0VpH5HveBlMOkyK
CuyrE/CFUqEekSlzQsbmOezxH2HHrQ5B4o0Xf6or19a4bTEeVVtR2N5xUDSeABjjCTBJpiOmxnev
pN9CSGjmoz/6GBit4qISW9+0hXblKoOBlBTXQtf+nDSmv0mw8NMaQb2TqeRMfRfCL04pWR1nmj2E
riaX2VYOoKjHRJ/WU5KbayukxMMeRxDxpPW7HBuYS0FJsIRC7/iozlpG1uTQ9SgfPBJPt4UoHWtA
lKKlFZnHWq1tSLvAixZmhGfwgHU7r3yqu8RVIMx20jTqOBqD4mCA3zd50O/NKrx2nbcbkCW7ejWb
6ir/Qps8sD6P2BVSiYjsm7THpMk+JUnGBpOWwYoI5Sc9AbDA9/dGWaE4Qw+uWBHwnqP3W6OrRW0X
nwPLxiFJ0M7KT6dxLSHTd/2IThC6AFDyyfPiHHE2gvlLGCRBnNqiQNedl7tyqt6XR25VGdHa16ID
T498j41J3eplgB0lGJtNZybluZaGDJzv3fhC0tR0y6CFE9/ae22GgbM2y8dJVi+3Lu2rpw6hEP45
oGFb0vMtluPgXR5I+jEGrr/+/xB1XsttI+0WfaKuamTgFomZlKho3aAse4ScM57+LLr+qnMxqpE9
Y4skgP7C3mvjeuNM18uzqDLfnvj4I9lnd8gSuD5jE1S92l5jqR8h8+8kmxq/HgnlTvMBU7mWDi4T
NHlaO/mOE990c4vjuBkbohtSVd1t5Eq+1MBBkPfAipR1xGhdkbOv0VTvSDJRdmrCx0ccDzV01H+V
onpEwWqMbqzoTepxfFAi67ct2vGe9/Yv8dhgQHBMmEYwilqRhZYpEGaWxDs1wsCNfbt3YVeKHU1R
73Yd1R+hEV1Ig+E1M3kCmzrZb3h6kVBsYmLVvKIcNfr1UyzpjcEyFzH1yB4jlrhmG8kmjwn7lLHj
HdBSP032d7OymIwaoDqQ+v5g8PqNSO2HA1F7lb1ApIDGBz0BeL1eMa+pw4/A2mRHwDpzxdmxXNGW
ekBOFA+4suImKLqndM3ina2vQTc61Ncb0EQVu2tYLw9yElpO6qQ1HPm/MRlsioc4q3JbXUeD0RnN
M4E4b2yWdpaT7yOqDKQ8p0U1UC2bWfMZJ0h8N0u9JUsSn7E51X6t9r2fjaelw9DA1DQ5tuMIAKcx
3yol9xvIeGGLZ803Oc9qNJrSdA2jhLPGWvyadjNmq5QwL7vLh9dNFAjtGjIF46p5A8nqLt043f9d
a6OYmzAuVxsOuioCEi/UO3Ao9T5gn9E3IP9m3b/hyO2fEl0JertlSJN/06XgT+bWAgSUzj5azvSX
yPOzPeRPNdgaL2l14pkIzX5PK2e3dJmP2jZ54qxM7wvamJCtTFDVNk9HjnQ/Bg7xWW49QZmjNlzX
NMt3LPf/8RCVsC1nHrs8cpK8v4+tlrxEUNUWK7mCxoy8QVzAQdSnZFDFSzukIlCncgkMgCZKhDaH
8oLryrIZfLEr5IKABdHk6T42zPwKprbZy4IZQMe+EP3EfdTj5bmX8d3EwuYKrcHt1qg1dIYq+s1M
ooRO+jXXVyoUMG6W0b8lQI0ubUdLYSxjd7Ei9XtYdnA/lTCpsAfhajxts/EaoR7c9+BgcKgGcpDO
kbFpGeS9jryBkCOuymI8RGVnf1iFOMtJ9qwlZQLb5RAZkGPUhMG0vsUH3mvleZoRM02QqP/ORIVk
oEt4UObgO3gQ3ugglJPMk0Mk4RXkndu09XC3RA8SvZt9g1wP3YWx+IEG4XeDBOCyEuHjMiCPAOig
CrALWIx8cAxoF/7gtj+reqSRaZawzRZKFliNY/pGR+hvpdjF64oDX24G9bu+McxTwFGk0V2h5cJw
TGjKAIv0W1MVDJsFevpWLmceLm+2CkWeCc8XOLbOX2pQxEzOlmUjMoi1hWsAvIB/ebSFmgZJnuwq
ffyPjbHwDDt3YNah3kqc4oQGzsGNk/T49RU2ZVoOR6W9bXAcFivavEpb7pyuWQCEjbNrIJkn6pYA
d1nv50UWBVh63//BaKqJfbZRzrtNjEwLR6v/3ZrzR+m07R+dsU0/taGa9K8z8apFWzihjnftmJQr
OCJWryjx0LkNffZr0lnHO2sdwFXWnm2FFtXQKRcIxDiOKD48knyes07NTxuPK19k9E01rA5jqn5J
DA+uyfPDgRH6UiDmdqHlC69pVUFN/19VgRWGpfKkUdiXbdbhR69sT/COUd16Dug5r1ua2IuTe6vY
6V32ekddK8hM4efylqp4AiizHnuZhRWTxzBB9O2KVR6Esr4ysckvhWqmKHLzd3Nl4agpuUXMHSre
ZUlST1T0XagwlEMnnMkbCep9a4aYpMRaXKL4nogGOiR9uL9hLqshPeziUd0N1nKvNlXfKbDBOKcY
FAwbdUqv1SJIVn6p0D5RYAofEyuCfALL9hF+B4j6RXKVxh+t+k+qVeNhkd2esNT+GHkMcqeZz5j3
Gndc0jq0bSZ5yJLNb863RKsxxODdCTuK40A0Jm4w/E85CPIw1/nALG0GUSvM3p8TpQizeP4EVbPj
5LT2WgVR1BTlc7bF9VeBWsCDY57QxdAHYJqSO/jwhg9I4trDlQxr7iK/7vFDjnXEEh77RQMjl1T2
+VADUJlibn3NUD71MWBwNcG5w4sg0/deWPENTwwnoS0u9qwku3EpyAZb9YsAMnpOhnGkj6vTPYmq
SV3rBxlV3JN6st/M+Voj56XBaHfsk2KohHMwlFHvYdPvvHUrpd/VjAZmR2dm3TbDxZixCtCSZket
AX2HjeGEbYAfKr0DZf7oFeWjdkxEr/VG7uPwLiaWQ/mgfEy43X1OjfWl6WsKb8wQPQtKHpT6fLFU
pr705ubDkvcXlW0N1y/JUDwWO3M00wNxfPVJtNF9HBw7xB9GeIbWf5Ke7eXU8rO5PBwHrYd1kO2M
k39UXKU7dlgdIUjx14D13i4hwTsO7s4FcJjKe70lDhHcGWvRaWodJjkm527EfIfUsNiGnbbOFapM
8aZV1FlWN++h5IKkN6uKNKLoW8dZG4DmDpRqe0fQMXr2Zr4uqCdDSNa/MPuoDFubLwVmAw+LFawZ
NBVzjTNPsTpfw0F4LYgB49KnnDRp4KMlQ5Uw08QVFHWENHpl+lUvZnFuzKnyLAzmHttmGhcd0uCK
Z9+dpPirtD3Fl2n07qiy4p7U+FBZSGgrlD1HXWC/BZvIcYKLqleYmG0LijnWURPDcneqjJfVFPst
GZajYuI2o/Q40VLi9Fz0EEBOcx+a5G477fus4QAeox/Ezq/FsJw1lMYhze4LvnZ1f7YKeCD8LK8l
x0lqT7d0TVSIFaYLUKk8Q2rgfGGUV48U/Pkgbo88pG6sp5e5teBYZM3oOTMqWScBHF7E59laVNcC
7gWgZwgwI75ast0PZsiSPChmSW7Cqj5P3e820n9NilT9fh6PdLDx5A3qQyxZaQB+J9SXPJrIUZLR
Xzsu/4Bd+4md7whs0KGI7Bc1rdNLJVVQcAY+zqLVPMBaFn9aTKalHX8mbIVdh7uHDIDYs1vZ+Aga
E29MzImQFhkferjE6YT/Hk+7esgjBh8KTBwpy2xfpKJ/aWh7z9px1YCHbxgWDvYE5niz6u9WZ6lE
eIhbJHp+n01SCB3skMvQRDtjxLild6+MFd9MXFRwxNJw1Pp8N40DoJz4F21U60pTYaRPTeTmUPYB
onVBvuaT76jO9LFmZ6Mf5vcl0nBXItr2SWX4TR2BddQ2obWSsyJkRyZ2w4k5/eQxWCA91p6zGQqu
zT/CFFfyM9Vjz5PktsUaEXYw687RgS6MucY0nlpW2wH0BLJJdmC+ahIXrcVlJTDX4tnmtLqW42gd
Nyy5Lk7FhIFS5YQJkA/g5VnvY/xDITaoK6FKtu7hnGh9w4QN5pRPBWFqHiw82s1rN/zgroRvZm8j
Y6JdNP7qiTvx89zB3w4g1sum5IPWVfLAWwgDxbGMQXGP363nzZnf6rrbjmO7nVUm81HHBKiOhXF0
jC4+EWdn4MmHM2T10ldrCizaEpdoGfArzAq8khDvupshH6XR0cpN1zLlC2PMz1WniYJC/lqZvCGI
DVhLj0ce96yvuP2pJRdmHU4bHwCuLwSW6O/VOGp+J1omymN/F2t61R7dpzFHKDWnW2+Qe7nFcUlo
WX1Usn21aR+Fq1dM0hiWjgGOZ65VlP1I6XK3QPzm4zRjoTDlmQ+V9iPqLlH0cClbTnKE+p4Gjq1U
hz4zSzhI0Nucert0RtacE0qXaVZukzIDxTToDUkZCDFxRP3a+quGgGJYD4xeOAht6jsmO8UZZQCV
72heqzEN7cp6Lgt9vtUI3Bfs0B65O8D8c8tLDPEbPqhbcW/ucYnQ5DEQMLINPMKWPimbrtFKmGd7
S/YITiLIT1hPa3r5A2kE44nGzcLAyxOex8E1Q5zqqbXGNNBhxKvftm1yTuYUvUrFOEA35bUpvWTP
h559Nvi8VNUFhLoeGQ8WurWcSgBAU8IIclTXn62CtQ3Whc+3+1ZszHcW+vjIGSqfYxIE5lsLBsnN
FGBmtAE/cl55uqcpfonalZXu+H2nbV463FryLl2E+LvEVA4GSu2d2TOMtBcWigtmzWFBeF0wAojS
5lZXL9YyU0NIRQIuOdiNFUEZq/H8i+EzSrcTiQWlb1fA+yDOlp4js9PQOjw+bBLiWoIzQFSTyQlH
nluxgw9Q0w2m6xMuGBji7P491Gp+l4tQb8swSlN9H4/a3rJi2tV10T+kUQmaPxXI4BDRZjcxRK68
Yv6eB4uTQBSzkDUl+RT25UKwEV/DqewBdk1m4Y3y0aU4sDEnsIY1cmWApswKp4enr7JHL+n4a1Pn
0g1S8aHj7dXMgrzfX4Y2NY46dzyL2+Fk0jwouvMkGEgdN0E4k1FHB87IxoNC+lm1LIe4odn32OWN
Nr5+J5FhXyIFSci+8RcoFIcRQR/ZBt9pdStBZB7m0To52QX5VOUZSU+cVyr2JcJOP8mZOuLyfxPt
WeU4OS+7imVfsharh1o/9UgjxdpRyVscz5QLEolS6pQXhhAP3pSTuDq2+zI2frrZeCYKUPXH/DdA
Au4P8MBxD/BIA84pp3tnIOkdElq/Rl8CQYnobuOPkqjPiaYimGvkT4eZfDe1xvHxklikBQRG+BwP
f+u4ODPivJStc55y58jYHdnXVr6WavedcDpSUdlnyjsArGUEVWjkEO4ImJqNn2RquUiGDntWfHTq
DkHslsNrw102K9aphJoOHUsp/T5KX1FSH9suAL+YIRoav7GW/PDp7paRSB2mTas/85Rtc0j6c0Gi
r/q4+sj/ylxdORtRCoHEMiCkm9uvxuiyHSSD664uZ8XXI+tbH9s2iKIjlZ6d7R38LzA43rnnP/Oi
RjARzbdq+M8ookMxOMMOz/3skvDzxXKR7aPq7BwHXxLaGeOYalOgk4FGzRpRff37tX9fRkWE2DQ6
f7WTX1o7+REn2bGxEWFtzxniq0NDziZBtr3Bc6c0jmJ09KPIZ+jpQNECy0lZ+c0JGgxAnPARzqO9
YH4RGuJPrpgs0YQXFesEs3G3OvqIi2+KjlTW0bFLMtsFqYPH0FGzcGS57jK/fuyD5gMoHjMAa/Cf
spSM5BKWEpy2a8agcPI65zQM4Hno2zlhNCbaTMqHkj/OcoC/wjHSjmmzaMdMV2G/5BNVUtYGHUtq
RvgNYnZjni/4vrP9quG304QS+5vEyaFjViBjky/IH+FzztXDR1M7vjpSSQD5Hp5YlnuIfr5hS/fX
uGY+oiYixR1ED5rJ4XlqThpH+h0DbxMsxmoFKrS0Fyfm/6XW+7cQ2+klTgcxSmbGmf6RdPKlq22N
diJzLtiDTyZptBox5i//vsQtUkQZm7+6ngXwNrbTi41uE50fBhVlNfEcoMYIbaI0bqWVnNV5LNgC
rB3qLGm4Q1Yw1Jyjj81OmyM7CweBpp1gWFRfaxb1fJb6N95kYtQK2h61k7d/X2wCNfGcOKPPvOfj
wXJ/zsxlIkpH/5RLVuKNmp+w0OW+iPQsJPQDl4FVnqbLYrb2FaaW48JrwPhRSLqsMn6Bd2sckX03
T3YNUh6avphWdohw319ndRQ++YRAwoMSSxYTQyYFoHrgfOjMfkG4Y/pfuz3m7d9EHWu3ybri0OX+
kdsaAs+8WYjcaDrzj07dxutAUnI4Mqh0pd3tlFndXkwAtaCGY9gGev9pkTi6G4q/CfvDfanXL6SB
p1fSbbaLBG0j2SBP6nibHaa0/Klon6cYbamcsl07HXlzPF7XdnAYWJ0cVBsM+gpyW6L8GnU6EPWJ
zIYjeC0l0vtzWlbvi1D1/aZQC8e2Fe8Ae4hb/AcTHRHhK4Z1J6eKH+F/RZotXd0u3tLlp1lmxunN
cN0q0V2X0Rf1cphA+7xWef3WoJK7wF7qsI3d4bidoZBku9hI9+qkN8dOy8rCLXrxKzfXD2RajRfp
nX4EoqwfKRnLA/QOivJSOeasdUqXEo55STMyHPyAfI5WLRe2P6XNzwpQwQXjpF5X4JahRZjKk/hV
KBlUHRJ/7gbDPb8XRJjCHHvU10zWyKWwn8DmM4daJJqeh6oLfrrw4A8Zx7kzxFGC9EVDzT4uteb1
qFaHCqUse7rrDKbhmiylZwPqCc2OywMwPncr6rnntWaqb2Jz/hO14y5aLOPT0Cih51jl8ZJzsNJH
KuG4jprXkPz1O3tsClPzScFt9EBX1iEqbtOrFDnujIIrVbFiE67HqlOlW+JUpizEOT6LZ1grfwjI
+7MVoPTmuMkPZb3dEXV/SDxRf20D5u53zGz4y4LwPSNdZKPxCBlXv3qnB624qtaLTU5VwHgxvTI5
SQ6ZpSKCE3GoDUAoo87QAshQ+JgiB3vUOnFjju2bPiwuiHZmkmn8HzbN5g5eGw1WqR0yW8q9BfHP
XfvOOmuN9ofNgU9YfH536qZhcViMSOJRlSJwP3JgJAwR6/m9n+WfeVDKH328Ekjr/G0g8ric5ghZ
Z4XxW22IYKnM6qykrXmapYEEo55sVvo8WpcxLf/qyCtHRg052pbB+YTX2XyAODS9JQGxlmxXqiWm
UEvLfJ0gk73BWpm/AXLODJf5YjJ8DLJy0t+tJP4SoO7+49P0Ni0yjm2vQloU7cuQT8Wuo1g+Gani
QcJJ3AQ7tS+VsjpKS6uOSz3978v/f0tPVAXGtCHrSuU3Pp84hCWp+AbzFLcsFuU1Lip3yiZxV7Ba
vkZj+V2POBL+faeUmQYuY2EZnkWvNdKoV+ZtW6iSOBX8+zYa8RlQ05vst/jdqiB5DSfPJemiCxrq
GMW9MHcmChPJuXb7/y9cswodLQWqYPP079cXbfvff1HHQ3sdxaudgl5tF9xozbfTPI7dJONXyLv2
KmOtDmxxfgmdPJR1g+lMtnR9BuVWnavHvzUdFlqtMCLg4/XsKxMDjGaRGg/3THNOD4i2u0IX8v99
CxsjwtyW8NssCJ0TcinOnaXa//vd7vG76cN6MsEhDnQD6BNdHNyODKCAuzJXJWyIbW08/iHa0Dna
q/NFCZmc8AF6KDUQsy+GvheHZns0sqHmdC86CpaJlaSrRPInMquTI7c/Bfe3WzpDMLVzd2ZV9ugQ
2ewDHS+Tzc0N/Gb1MtO/R8dH9qPSI8NARNKE8FRvzjq/CH1KL0uvuVu+vtt2h8g5rpEi2vVZkFfs
kdqMvlDLvzUBkLaqyUSFqDT1HqqMKFj09cjzffYIU04C+RhARAnRNYDRqDTSNzDgj8aFpzYQCA85
zenhl1Bk+2mrzNgYZdbVMwKE3J9zzXUcaEzkA2JAid/mmAD6NhFPw3bpM/7gTAN7TNBZC2NwPdoK
0vElYfobVc7ZcE5sTXHdau1rN6fbwYat6xYVQZAqfZFc7W6fDdQ6BrTOXNzBHh8GjlCDLbcH7AfJ
9pr+NTbix5pJucloYG9uSobdNV1pM5yJWvCyHI4nQ9dROrrP9JX+p+sv86yRFsFjpcPQ0pnt9AvK
djDOrPNwPK9Bn0Njhgd/YbCdP7OqviHNCG2lPayLQWBD/QsK2eRpLTIVFlS5V4CNUmPHZ9VGpAtQ
VU9V1WWHbFMGSaUxA8Ua1CgKGqCmu5d4AyDUoL7j5SMV1rwhKs5mSWyssb4DKUS61ujgEjVvyykt
I3FJi3TdN0rMtIslAFIM56a28t4tnLUyMvC8Iyg7oECCrYWPPMJYG2CE4DwmelpfhipYJ/vizMjY
bA70QdGUQO9MkHkFDmoGl3MTnbI5JU4SYiOWhnxzee0JG1njbSaIG+dZQU6Djfg6YWEgBv3Ppq4h
crPVZ+5sMEtFpKs43AwS4Ko12vl5Hrt9XVi9S97Ty8JaMVJo9SCdVW6+Fse1qCLAWorDUJthxJjs
1QfaC0j6O9jnnQ7WKF8lZIlqIflwfCLNNtAmeRyM9VrV9ZWuXzVyOumsiION2izNb5iqf6/0q6mS
/tXT6KaJmtlDNjKy6R7+uIrjXuqfC+hF9FzB0OkzJXeE1J7PpOPWCwDQWCxu3bxhEZ4+eEcKCbxU
3TT9iToHUaoR7sDtjheJDdOIA5H9sqzFN2kQwRi1CZeuekDNQofM6kRURYAKiQjhdq9oA+b/Tl+9
RWHKo58hXm9+igyx3AC+rxsl0KwmOybwh0mp6Kz7uA+Ux1EBhAGPw9KfDFOLyC9oS2S8ABe5/IJi
YpRnP2oVhBg7jHm+2QNWM7s8KCgnc1yYba6ZIb3eJmgUq0b5TKX2DKFq9MCOjWCZ1oPSIHkbi1z1
GX+os/Wcd/VDXJxlbl+0PyQDMl+E2Z6uL5rOKEjLxVs2F1/snNLDiKz6X+2s52RjrWnFdC35r26Y
XC7Z9JFPKfXbBht2yG6LVs/HaUpwuWCkcJGWP5fYg0Pwg0jIH1965CO+1qS16yxmcrJj0OMAsXw1
7eg44Dl3VRYOBq8VIhkPnPy5sgQGTeuviiFxIfzABQu17aga2N9sMzAuNiKlVDGkk8ieiLz31ha0
clnSTChKF5oOljSb+BK3VOM50M1p163q52ojB9Elg1aq0yEwt4YBSD7/GZV0OmKk/anZjOtFO57W
dPtoo+GbhesjrHPZoUzLfG5zeOzdhDJH/RaiDc2p4OaD9L9VA0/9yC6YYRd/K9XoT/B6z6TyVD6n
Dnuu7knMrG0qC9i7YWX7GdCXp7/RiRAHKrfJK9fnAcOOrBn7MDEcAlYXMu/UK1Y7YL3pAStiH8Si
+E9OK3TBGiXCFH8yY34F9dz5vBUEGs0LLfRkE+f8WOPjhUtYUzUHix8pkJqjEhuJ6IYGiSVc8giK
JTdkby/0PCSg7kvZfZTSyDxqKYpFpm5NdkDzikSkUIKss15R5vsTDjMvs9nqLZBwuct0j+C+i1hQ
/dUESvgr0giuI6/UbIqTGLGLRGu8FEOQcPX7MtlYZ+A4I7AcbzC5yUK2B3XhPYHrKEe2hExp6rWQ
exjKlmuqkwdjMtgcYIPVoL7jt2T7YPxpUrRJcmO7PK13HYEo8ITOG8eItAbWS2q93NH+nMYCIV5v
RSFxdX+4yzgdZcvQtkcYP7+QBCW8jVuApzPPCEVVv2pEAezcawxt/PDdwJI3QoZXOj23I5+l1kwe
q38jMFPeYpWwA1CPYTkOWzBv0usydQj0tKOyHWMGUxx71IEAZ23xEYEt2yH3Ost8ru4bSmmAccO8
U/rapHeHk6AmzQ+k4eXIYp8RRPlCDq2nE+gasyQOa2U9StKeuXkJtLbzOT1YSXXQJ4otFBWS8Np2
nxaIRSNOUtylftxuxiEztn7XiurZsq1x5ywTeh9/q5T/uhEBlVr5RsTit096cUwd44wTGn3NYpSn
DfgDu4nmYCcdHkMyel15UExKOI7LbV8lfCyb3ybJxVx4nWmTrdzObSgs9WtGz4dtlAxQW8Y7ZUEG
aJb3imJ3DxLB52HJ52pGg4/WD7WHO87y3JTzvLdne0PUN/dh8YdT/B6TjBkO6F5gftNHxc6LJvsC
dvX8mdp9cbS65lEhnQd7Pmom83TVqN66fLrnsHLpyvq3MXdxzxrst1uDw6UifVob6yPnaVAuQOGK
Pr30ZKHPbf+clBUF7kjIEVxMTxOPJsBMZn8ivt0vt+2r4i2lFudhMynoy+0CVUoFod6o0h0W2tTj
b/xg1tnTg0flIwyK2QZNFBVBjVzMLceNsSFdba+/rBa3UG0oX1E0hKpJSnGaXxfknX6BlhMv4I6M
43RXgEBtKxTj9NcAC//GeYpvQESeJA1brt1DsPdUNtm8s+FhBLRdTzJCDRgTbRxr7S4SE9E5xM8x
jGT8p2LhIsBD8SvG4C+atVtnqkTYjrDeSNeqxaGC3u6xd7LZACw6I/QuJKeh2I9K9dKk2m9tMChn
dDXb5zAhGAN3qOZClZzNvY7XDV11sJG16faPStoyd0YfEToyx9yu808rsdVoc0Ov1uA21d4zHX8V
BpCQHfF8yAfL8XpQsmz3Z6bETh+ijf0zMw2hHrKYz645SG+pcVMz8yZ2rQ2jCcNWZrQH4lW9rel/
V1rxIs10DHmxXq0uzxTgf9VJtHsO63B0LGdHb8a8Jv1d1v0lw+/o6tZUuy0RA54sy/tqayXa35oJ
AhDnx5yPREH7k4Xjr7r/vYzAzjF4vjaNdRpIfcg0jslxa4j1jM3WjbvhyZrNzS/yb7bb4SNVCb2r
/ssi5MPvNtzYEMorV4/BegLJpHTSlL1tovRbJ247Q2DWp2tDefeSksB3QBcQkBRDWH1cF+7DEvpQ
2iMNq6B9ttt7uWQ/cjlQyn/SYqMCGKXf9PnGZJiPnHgFXsuU+7npTNiAxKVTH9mScNYQJnCMGRRq
x4wpJvajg7ZFdGHAcd1MfWM/T7ynEf/WFhTgydKz0ekph/E5H9Q+JFFwO8LepUuIEdE4X6XSIJxw
nFfLZPxL4CRD3/auTOrnxktzqSepEnj5Alm/uSbNCz67zlOZo4FSRVO16kzpgKfvVOwNQW0HzSwv
+pS9J4Ug2X0INjtitqQ/HH8KzdSQdlwEBIAMw3PRlf1eN6jumIgiYJg2DQETgtD8Y50x5oKv4GTJ
pPCn1uICkJTuutyPa2Q+lUkuGdFDDdD4QcRT1Zrmsa+j0kPwS7kYryb6faoq4gx1L9tyquSCbK66
2yVFCdZ9nHCMNcrTJPmrlYfWF2vfsdB1RKQte3Z5Zw7XnIwG3rRi49pauWY1nU2vk3IKMnMnO5pL
J5mf1IW1yGrZFLB4B319kzdDKP+pM0IB0kGcYC2NcMkEyps4v22OmVNJkpIhejA5SrQTOQFKdUOy
DWszzcsh3boTn1O2ib+p5jzka+TzEhMCspkn8I7gDjR6PbnK+bOCF3FfC+1pTcWpKorQ0oy/FLSU
xYyfA1JfTwMRRFj4JOtPBywvysUfcI51SLhu7pua4rfzzEUkNhjw9Kipon8VIv4g4wQtdd4wAdPM
/UBnGiqz80eV7XUbBOKNsc3CLdfIXpRxEdrrdkOrBX5CjOXFcBbERIXaupqK+n6e8s0Hw+CBQv7J
bVDBjq4dLPOz6SXjLMdmimGVjsczdfJyjNy2SmKpsaGubDYckMI6aTMTeCcyi+CJX2RvF+N8zAC8
KDKFtjAC/dc2KsZI074MZ9ZvDqQhm5E9+zOKakVmL7qpzQHDhTsr1xPnf7OrZMvyA4UysJAufy36
/lILcptSR4i9NHhWtFl13ZqOBMzxnCGx/I4bdG0bZNZxHuPjAmfEtgq2YmPf7Ey5HaYcIoTOXwjY
JMYL7wszaX1o/55Fpe+pS4FKwzBfUfCUpK1FgaiaU6R1Yk+u+0kH2h0Y1Qx0gcyN54k5LwqX0g4J
OGp5/JnfrBBv9jTT2GW6hVLMpghL7GDuG2K5Z84nuNYVKp+HqIiNt+QZZOW28RaJOz9A529Qs1j5
kAcx/BcrwB4ECWC7B+p9WqePZJIXJ47WvTacFIwQ4FEnjgGTXY/ipDXjYpPHS1N9peU0XOZyJLXD
SQmkVinA4mrRDnxKQzMgh4MGHFZFmwbWY8RkYfuvkoGGGCkfVPb1JRfOnTjJnw1Z/CRoo3XcfV4z
ipAMjhVhJfx0xcZ9lNeMOctSO+pgftxWs0yvYSvs6jDA6hbn6bZHQ8zivaA06iaG0wntVv9hGCwq
HOsM+u0yGwqyOkGBv8yhwqxT1VQCIRwgVEm6CZoODGJjeiFPa/YfU4GsBI5gNcV3P5BdnSr5+9p2
JVF2FiYDawiKqnhR6ftZLDcX214Yo8IqhIAtOuRvecwIY3rNMXt7OiokL5Ns02vh6CB/p33JzAV4
3/qky+qBR6PMMEklJR+xP9plF3nKSD9BliLKwTU+EtEJqxp5oJdoVLq8vznk84ajEo07Cyc11w8Z
IynjYfHsdHEaHqbPf99tjlguZWqckXHXd2utuqDRttnP0Ci3TMbDwjihqfyT2S8DVeDT6AzJnU1I
duA4oyEmlwXvaTwcYOIlz2ojkRTo9XtXsLOXyqLd5174pAuWN510Ac9cymVHixc9KwsmakFoIlKW
b6VR6HP7UQ8rc7tq7TA/O4aBqyeprmpEPlqdOs8dhsKXoUThIs1I360kmLoZobVwSnja2E7Kimdw
bpEqh9dUGcZXJt649qEcEdx3ogCbrraWIprKNsjPcWcDNsGUP62WjtkDWV3eW77JYs3vl3Bbe/z6
LUVNF5NF9u+LhN4QsoKDWrxdKmuyn8oZctFM/OEeVSGIgDgvDklJWon2mhvbM+5PQQgoXGzUyebb
/Ic8iPKytVPPD9gFiQNPi4E7urgMRSJm6hZczzXJQDd1ifzPmZX1iWhcpYrOAH+RSaXEMYnFid83
nX6kA7lz/vdtPWHpmkqkd7SnjyT1DKDigDRHgshwWxxHXGW6eZVOVV11522sxb4i2x0y4WS5bDqd
q5z1CziNFZ8rOWvGKl+MYUsOSJ6pc+nUdGeO3wXlPg0pz1MjR1039uJWFLV4n834mykopPWxZR6T
FvqhlpDiEma8mYonNQWrgK8JAcIjvfEeOVF7SDTSvxnYiMlIriq7+V1eQto0s0m7LvbVqlP7/5g7
sx25lWzJ/lCzQOfk5GsEgzFmRM6DXohUKpPzTOf09b2oc7tRdYEGut8aqJOQqo5UUgYH37bNlt39
/UmvZyZUthQwV6QnQepaxZ1qca6Vk3vi86VAQFHgXLo3lc6SnjHnkbMf/dxpmOOFHU7RxHEQcaVc
D2ndAyUKN2ecESFF2j10Ro4FhCM/+64+SB3P8xc+rwkIV9LcuUSB0D0daydJi7ktxwd7Wu4czrk3
Ss+jg5WQtPj7I2x/5F5susEoMMpp8DOhVxBU2ePkXS+uNr4l6xcKDgbse5znUxt340C929PfLyUS
ebE0HyNprJPnUo7398vISl4Lvbt25FteAnAJ5raZ7wnvBnWl0gOefl7+BJ0b3sBTK0ufRZCzPJrr
BRAvAD5kz5OOl3x3n4uY2KYbBirnjO+Bw+7Mvnz2Jmt4LFJ9a05ItAT1x65r74VVWM+LKA96JbUD
AXP0uc4rnvqBuYYXP/uQ9igsc0f567dRFdBQ5SFLIgCFBdJyVJsQ68PqzmzEfCla8sr1gItzbFGm
LdM4qTAZ/ImbkQoCOog9gpQKwAHLhQitOYRllIpflOKwaZ/sc0SWgNtzV5MCPJRW/6Zx3saYad76
DKQeyJlGm2HjVMeef1K8+GE7sBKZB0LlCbdCk/+mYWE4UqXgEzLZwZ0Z/czG8RcLY1v9YQeH386+
Nc4wHvQ226fTIF6mbG90YAQLL/koEym2i2Iv1xYRHDee25HqACUVv2m3qO+KenmVE2jTjMAZwpxH
KKoNj+uUaKxGmryw7s0Y45oa8B8XA8rnTDfvwY6OhB6Ssz6cRl6qh7ys8P46w8kJdc4TeGmlrB/M
onrBESY2ZIfWpnQPUXyY/AF6Lr9DnZ7mxGi3a22RzzbLX9/8GxKpRmq/WWRq3+X4YHragSzQfcho
dB8mxrfNbcoGtDkleFUDq3b+tAWHhnngQFP0HNo80Z9Ce4YVhaAqORifDInETCy+25XZt1bXxCgq
pB+VxJCLFDterYPPh2OeH/79wgm3DcK8fJUltastGxyfTA/9uPjg/n5J11/fsoZB8p3PQ1ZXRM9A
IPTnuDP/dMLq/Ir4bJ26Hr5app51syhphYqdNRAdJe2FRaKht/0+brtqUzvuvK0cGuvzyPiiLpiZ
XSeN0oQ8DyDknhDFQM8Z2CeNkOPAOKBugYnotwNG1sEkCdzKzjqrZX6mZSEMvKrADXcGPjRC/Z3n
h7Iuvt10XIJsEu8pbGYC58pPlPOnMqdfbUXqoC9/uyPN3qNBvc/IQZi0JZF4HVGpN7aU1TMahmcJ
fpPKyZ/SjtGoWjto5uMi6pl9S3HFRf4zjYgabUEBGYYBxlYKD/G0o0JUuFX2AwtOqjsc7mQn5VxM
uCehHno/UahI/pMOx1BO+D1M44gy+UoAPiXpgslEFnvOin7VD39odCTe67js80SwdEjyVtVRQBCt
nq3oNxMtl7LC9cVQfgpHxtsYbbavS38tvg89RwaUpxA4kGZ10le6XcWI1K92tc7O2RNQRLRPhWBW
LPThrmrteSdGakY5kVt+Vksab0rgD7G97ajw3ebF9NySqOAVbHzpOFAudLznm1jrvB19C78igPiQ
D2woCpSAM2yVuL4FWVTysji+mhSG2bqkt6ptPkXpk3CMLyi5JzBIB1FaftxA8W5171J5IU9fkku+
7j1gk3tkVmhNRlB8kWxOEy5Rl7sDOWZt8B6urBnuI4PCRmpCngskGNW5NAfAido6UfHDlXJf19W9
sfD6oNB1oyxU2sl7zdtxlRpsBNmA+Fe6KzqWEhRtnEFCfdvE71YPxxfJxCeaRONN6s7WMc5bxp/G
RoOT8S20JQ0o6LPB0GUjJM1pgbCI4Q/bjocONz4yIPOhhBi0uMu2zRCiuLXfqfLyXbr6pP5+CcfR
2sIwybdO42E+3LtFbpyopNQxh1ZPhJyck0XwYxca3X1ZuHybANA6TK77qTAPboOEgAf2WgwdVzui
+yYd2+5Ak93klftMjGTQ2EyL+qu20+lE2IQlgK5fGNowAtljELlTeCVXN236WZ0hQ8qATChePSXx
0T1ZYd/tmsn+SqX9IyMmyS3shTO6bnprHd0ICoNKz3no+FCnN5rHLx0SQUC1orpDbHitsEDtQXbH
u6WNlpfMsmwy6UienHk/dNnQNJ2ysuaxO9hEacKBDXHevwwudsckkoqDjrobDHq2i8hyN9hsm1gd
uiWimdxp0UO1LkVG4/fxuKgMp7TOpsWqACUeD8a6UKIjDE+udbRTjki58eSw8d7MJs1xmM0P2PHd
LS4iLqqOiGl1SOMBqmjFDisD/r1b4W+Z5gyX2BbYuNqtFQtQuyEomwkHLxa76GGh7ZWFvX2SVfdl
gvTalKUa1jmc97xZ7tWa6NIoXt20defulIEV3hDs2e3EiHyvZNTt42E+Ym869Kb1lIQIXbrrMBPI
V8/AVW+EUDXTBqN04j3qACkzj0NorsTwDEV0CkC7HsbK+F054rcEKTbWELoINfiqZSKwGoTdNg3f
U2rdtzON1X6uKmqXxU0bnHFTy+gBHvGnOdNTJeyGKLTDsKxPrxTNwqoqhhOiOt46Ngi5q94jmpWw
Ojr9uy3rg5e53SEbpRvklUkyk7MBC/DioGXNrncxMg4c5E91o/v90L9hZOqfK/L+DxQ2+ojM2lHD
Gob8xXvcqYrkwPtPbXJdkhLVxamiND1wyUODe5f62bXHec+h7ClhP48xGLv+KHML2GfMMTyRj56i
rkkBKcZBjVdAvCgVfaaY8x8me6L9JNP2TkJEMpxmeayWN0yXiW+X7Fr00KA4ccqv0tD1J6ytvopm
008pHJR2o7Fawz8nK+OH2ANlm3OxgWIx+DlL6slKf4+ZM/pM669IgtmxZ+uyHbT8kQwGh+jYPYwd
NAP6TW1GQc2kmbrWadgqPmMCfFDIsJyIKiI+xMAjmvhPWCcK8gBukGFKWO62eINmJ38BdMjuZVSY
zCJ1RQ6KcCBDbfUcaN9DfY+4Yx6idPpTUGl/aFu9D/QOLIEJoExKGnSJ0FNuhh0RZpr21CZkUBbv
Su3Xt7N4v+amY9JX5qYyjZH1/EKHKFGr9HXB49PP4/3IkFTUNqD6mrSea+tvBtSTvQkDw2RvhwZL
eLgTdCG2HUvwqvtjFOkvEoTGhYYoQBrMV5TUPjZ636AEM0hWnb0PK8RCMpj494sCnzcOcJsjkghv
vAmPXZd9TBowGSzieCRs9yNu59c8qe/sStzXRh4eioonbL04O6b0O53o9yY2+i8LN/Ruae7NqVI7
mjAZDFM7PJTTzPJi3hj1Yu1ciDas/ZMnQ2c5lWeusSHEZmpWtGX7VQTGyufsSnoOif7ySKITVjRX
JxbeTpOScC/n2HniaoBvFnS0R/L6w6MMSXYNKxkoyuIjIzEHTbb7bZWk5clVbfQ4TPYge0nC0KTq
uM6OJNXIMxCRzGzCveVS+ZuZ/mK6dIKOYbq1uNT1md/HHVyblWdEuIo5eo1aOJEV0SSj4Fm4l9xJ
+iAPiVxxsf3OcWotvfsVAtHxK628LRX2iwW3J5GqnWEhFUxO2BEUMwE280xkEWc1tzh2bgaxth0Z
7GdnMick3bb0Rb7j0yRr1Nj1Tpky20kEOzmw3U5Vmp0LhAXanO7BwqiDrHmn42NriOka7+TLjbse
l8PWq788D7xXupKoSD02oXgy8L4Of4al/mNDSx4yi9hfLT8rlJaw0dsNVR24HuynJDLNi1Yt19ka
+NOwGAO4DVTzquQfsynKfdg6f+zEeoinh8FeJdmsBlqhDD6z5tFJ4s88cxrs7k96UpJDKYcvcBnz
r6xms1rg/SyTi+ZkzpG+tnU+fLZ7ChybwQB+VWMtoIggI+u8eOT9chTuHB6KPZo7usa2SUQnSgyX
aps1YbuVtAkYpnZp8emlBjNSGhuoPZuRnGRMsxqnRYtpE5nBa9YdZcYpT8Aa3YTkx6056NIp87Fp
BWHbw5zJFmrgeAoTWERXKEtn4sjo9Vyr3ZksDOtG8KjYrvy8rv64sGPujYREK1DBFTFD5pm8ASvN
+I4QavYYQbFlY1jIpT8svfywIo/qTYzt5IrnW5gN5q40ls/Ui5YtjMOP6dPt4MTqK/0nBv7jQqQk
+0YEOO/zd6jpDd7EP6LPDm640rRn4QRRUu+98SSYaYI4V1ejoxGBc5iH945wD/t7GjNOtpudupAp
YrF5clTpwXHad7GMQCe1+q7uM5L80CfohnviWAfzBgqqI1d7/yS/hxlA0RxGYDt+NxO2hK4y7odi
aHZzO97MSejYSwlx6gvSt1y0bdNPvW+MbuaLjI1+KVIgPcNcHFTERD/Dqt+YoUv6stZ4W0X8rKcw
zQZ9KwuIFbqdUZYWNRzYVtEnNt+h7B5bJz9DhLmoDv+oM1PMljXRFuj/fQJF6MOFepbJ4oWanx+g
JC6P1lRgweJ4rmJMw9V3a9H0VYknMx15yiBXayS2c30pgtyjL3qghCwQlrymJCxhrmjVTiw8KQWU
sgFwUTGJrc3iLy4GcYpD1is6TpAlNbUNPCAOLYpeVmWsjyprYPdISKCPp5BXruXhMia4OHX9DQmC
KrKkOgxG11zSvr6y3fhRQCfxHuCEgNH9ymo7A0CmAqnYQPHQBiq+/ojIb71Hn37Si0lt5poObKhR
vjuSxNUaXuKGC+tzeu0szeD76l6KLCbL1YymnxXwgUKu3yiScVBV901Eeg6S3p1SOSuHtPxMx/Gj
oWhrUxvYnL2Q0wIJ+HrHkTvIm/ihXwbnpeXmsyZjX8P/ivrks8cvy1oY6BVyH8+sXYOmuO+GrDvM
bshisWYLTHshwYaae2bEAQ1g9VhrpbuLko9EFymJIEEgh/NvOc5+B3z+Ho4Mlvys8kvNBJHlvegX
Lw8LP7KhommJqm7K8NZDgnPCDDQe4pjlb11kWHIwahVp6ZcT4phtIws3jncl7FMdVE+jkksKjOwS
IfOiOA4su/Ju5C9jP+BAzvchCkMIucuW4WNNHIo7udrri3GATm9taj5OlnNY+UKCg+xfbPr7KvC/
CUv6ogxkgRmFGJy+yQyRcK7jtF0slQXVoGQ808sfwtx8A2adpGzJ7DbaOpfsvZZkT0vafpMhCJLB
+DKj8bRCJbqOwHw2pndTP3WAZKf0PmtDZsY6u9GBVuzLnm4gjO/P0eydIANgjz4Py3Eyx2zPdTRv
zC4JamdYNrFH4BMEy7OTtY/QEVPWP/6MbXhfMSx6lvEm6UxCip/wdPYahzczrDfLTErDiZJmbzok
4XvPuczQkEwe8hdLNoAdsuVrTOKb68CsiF35rGk1/hVdrAmd37xefptDfZ3beZfWJEsHl70U0PiT
s6RXp5ImHOWaetH6DLfX/OisHyR8nEO1Y25tDZWQw4iJimwRCAqzm6Th+s1rteKcsR8aSKZuZDSX
p9aGntqo9kThVwRaCzY/dmYVNFbyOvNBuUX/SZlqE8wprcVC9+7JKVOKK5xzZpFHIP0z7Ae9fpwL
fmmK7ZtGBptdj7dcsMZTlbwh/P3Tlyz7o2h2t7HjgrMwL2NVoASHgEJsFlTbUNZP8JbtS5w1J8OA
BJuwjbRjbPhJraOcID/kfXPwopK5kFdTHnLzcAXhLMutlKOJlW3qEDpHMYRvDeXI8wTkNdFPybKQ
vZXZ8zQLxkQC1tuO9nkW4rxcStJzuVZUvheKXyxxHxLu1mcnhCxXFdq9ittrPWryVi4U/gw1D2ta
+ki1drHcoM1L2ow5qoR2kC9NuJEaxRddafyBE8Dla8vyNaeFZ6sX5nefVWtJX0asbtWXQ6rn15ex
2TB3qaEAHG1X1aWcdfxCxAsoB+FizedpX0/50XXZ1ylEJxKkLJwIxf+aZ+K5zQSrNm/rK2170gf1
fSpb3donxKfyMep3kAV2Cs+oL9akuGa2Zzd/MPDNb8XACaKzFoosItJ8U5QUbAw18eQkQBrBD4qc
85xOTmHUurfcw0WXdB4doV35PrLSzFoM1A2DgOba3kaHZpWN4UdTMQOqAq8e3p6dW5rVnrjHhMmO
G8pxRf2GBfv3kOIZGF2HYEBPC0iVmM964WCzCLWz0znWk43o6psRSZtwTVYrEy9zq/T0OAzEOWn4
04/YcL7NDlganTncZ3jL9o47Wnu3S15sTrcAiKzuECo3v4gpXBtK3Ar/dvqdU1R5aozpO6M+lMuu
SO6ottQJ0Cy7UIF4EUbYBkVbWYENnpkFCDhwz6rTR7CM3FWC5gkBDtTSt7hC1FFHYIB1MzDsFIJA
l2o7zhZ4Uq1lLn81pvUzho55Lhx7ApOVvbDpUIdRq9uDxQDKKmE4TSneQiySJSXC8EfHZAMfwM7S
X+4iPzPzuxw/yeC8lEk6fSCtoNrxccP+pl6m1GHGRzmBifwMzJinEXxjKifElY7aDURbbrKChWlB
z8e+14z6aCj9pR+qr5QxDsJs+VYozUFZ49nXtiFQIR4xnKEuRm5Wt0hyfJsWpV16Nmi8gzmvOY6b
vKTNH5w9A/pCpe+SqXB2Rg60nf+mAk+NP4NmWt2yqBYoxYPe1Pldl5AHbNs5eXTxcjcdDrooOXoe
TyoJI4+aG3g0wLfetH61bdo8GPA4PUWZQAT9yRoE2slJm8Ni1W/UkHqbXnUF6hAcDt2Lm1tYQd9w
mWhuIfSQ3eqfZjfMFrQv00NnYDfIbQy0sGMnv8HycHbdfTZxYZXCia+wpdVxrMsIfyQ4Eq7iAS0q
CH8b5vIaJ1DZbZtYcO55Idpj227NpE72meoCCWW2Rw1E4YW2ZETJAvw+4phw8yQmZ+Zegv4ZuU/U
kIhwWY4IaU3k8rJ+w1uppkelmx7W1+PDkM5f8dRYJ1gP2ok97ldVujVrviIOPLO9cyDunD04UoQG
xBXztvkQx/UjtEXNLwc6BBAINdZRQ3NQnvGr4Yx1nkHucev8Gqnu2ZuDqx4w8YjTspR/SA8eSBW7
7B+GR+GNiqvgt+m4XzK1loCYcYTJ0zy2MqP2IFxPVZ1z1lrW5KZNP201m+IenNSMoHWfRYQvdWHp
voI309mEJderG6dPTO1nmYmznU/+NDmEwVsZEC7AdlrqIfL1md8RFQYaPHob+/2TUGo+wRVj8T8k
amdU87CDF8MR0I1VsMj5wwVuetbsYlfrpM9R3y6yT+Mr7au7WlXzWbeAaY6pcZoVgdcQJ/K2HycX
hdpkfdpG762OUXyA5nuVoewO8IYWHMT1e5qzy+v6Ca5DilOYTgMyRIbtL+6FQ9uwHRLnJU2SgqQM
Z/yVad5Tjnpqy684bwq6MvgiZGacvIUgK3CjNGFsoNxiYo/EqNxZDOGaIOMWV7hI2kHe+m5mii5g
W/IkLZ5iZapj5NyWlPNUZtfedahmquek+ChA5AcgN909GIpo566PZsM46iiHH/yk17sCx2tlneUH
bFvnVHvY5KvFO3r9vFdDeD+GcBGAZWMhy/G/dizSoJxhD3JsnipR9IIFOQxG0gyyM9xzoVs401JE
BI5D5UVbTlllrQYnpvApeu5Cm0I1oPoXeiS2CmTIzXEYGRNwebWs9PelQ6Wc1zL62LrLWoLBBafP
a1cXbygTFHFkNe7f+odZ9tRDesL5YgpQSzpbEIvKB9kElQytix3HNhbKdTMr2/Okty5RFtfZ1Cbn
47SrXrwiWk+arDlczz6a481OLQv2SRBbTbPXKf20YoQ2aQjQVaYLgwnNNpuoVbEYZJYu3bk0qiA/
Fc+WMkmVljkfSU79uMZ3oFn5rNEKfc2slEqq+UZnWBQALt0hx4IYgLa7LWzrCA0XeMfMt4fN0CbL
huLgga4CPxieRd6kW8S7EiBCCi1Oc45OKILCxNaIrPpbOOZTolntvlXktMl3kqFBZ5lDcXQmyRGw
qB+1iknX00tKJZIxutAyv2t63t0VuUcfPahVCO5avOz72uLYVBAH6iANxHjkOSM0u8EMvwmKHDTV
LsGENazmj+CPTE+bgZMQnrmqlu9EGi+Yulb7A4JiGVWHKJT8KfJxzTFTdXbRamz+YBAdjDnla5Lo
yX7MqlX9YXZwSe1to8p71RvARvrqC5iOExiao4gC6MrJScTOtmpCeaDoLrAh44KDZDB0mCKNLL6U
uf4+z3a3xXn+M07eNaVM4+Qk4TO8H/5akXtL9eoj9Yy1yYeIQoajnXbw95xSKMy0WxGDb6qyca8A
TKc9tkUB/RSna7RzUh2GgltDnickCGYYYkZlss5Jbf42rSEZZHEEX+L4rTMjg+k/Uwfbme8WxV1O
8yPEENXuoyl/6tJCMBhG0p/IAmXwQR54b62LoCmYiTCQ1HF2WBXVydLDH0NQb6TsCxG2MIhSvt0A
cwPZx7+iOXmtWSHGXt/cMsWUVYWtcRQilsFojQ7hUEW/KiI2/nmIiHrfJixb0NJiWpRYq29CBUJj
rrmhbbf/jLBIoBHRHUdB3l0LLV6CpvLI7j6sTkFfasc5c5O9o+k6tSQVKX/2JZtKPmeYQzZl239P
JSYoDMO+sXDgHMfsqVh5xNn6pWvgQsCM4PRbi2a/QiiBrTTHzo5PSIrigr8fDG7NmRBrxIWCa3nV
GNu4jHC4xydSdJBdxE1ERnZkyVCTu3E4PCB83qAKUDWU59rWGFg89KTzEd46edJFUx+MJGRVxNMm
+6p1HpkMGLus4PNUE+sKQmkPmXhMWJyg3PPun5x5uPQah+Wy6HnC8w0ieoRXEYYc7rV4HI56AZOW
Om+Cv1lCHiNM1ClvdXVqnVTuOQsc+bdCGvqmkdYlutB1Lz3DY5n9hZMvK6ueNPsw4IBGNI7N+lur
ANtBp55PIPIhl69f0Ocp5c74DOvJ+ow0/RTq47s78k2xZ5Y9EW+xPq1PZlVhak+S58meEXVDzsVA
ckjyrIycMXIRN+EMueDx3frbUNACmSJ4uy5kHUp70h8iHbFlNqJXt592TWeJk+1kxd4iKcN7L8uD
ScdOKHG60QdtHqPBcA9YBX0mmRUVgVyoR4SsVLdWks5LiemVuL3o6Ygzp9DDLz6r4fTPD1VkYt8q
U8RBbrqgBrtCLPGh8FDyWxMaVxrjldUzbzq1M3X00Hw9nyVcfwI62PqQ/BfExNA92Y0udv8jmsnb
E9CGFdplV1ctGv73MTsOWjG9Y0pF3+6c5wqf75VlT79RGOjf+yZEH6ZM6vD3p0OzMFBVV83sSS9o
pXnQSuPaDvNyiNzcAaGQaMDM/9eX1NZakDROuYNz9u//w99/xUBh9GfCGssINp4N9dkRarjNK1gf
zh6fONG2w9//0WOE/6f89r8Kw/+jB/ur+j80lVNAzn/+ewf5f5SW/9+Vme+/q7UNvPvvv9X/h3Xm
0v63Yt61Lf0/2sy3y/dXnHz+e5X5+gu+P9e+cuHSO67rHoZ9w3J1y6F5+Z8mc2H8S4et4CHXe6Zg
G0oX7X81mdviX3Q1MzpbLnxjz7LN/11kbrn/si2S056w+WW2bcn/lx5zEwfvf3QxS90QQJX447ku
6HzT+Nsx/G+Nt9TF8kdL2Wo1FJtyEhm3oi/L89hNWG9q9zh2aR04GB18TU8fqu6tgHe06pnLrjZV
so1drPtRhdHXdK1jVNBn1M/hqyEK9ni9t6tj/FWaHeJBSzx/7h9TPduGtl6+Z4+4lr8ACoqTmLQH
fsEZGNlR0ncIxH8uiBhzvOFhfWisHGAjaBdnpVGZuvHMuOYLwUKO5kRTpTj6XP1TRSgDpoWUmDu7
JNYRJgTZu6qxgQJZJSAiM7n9bUIpdbGlwLbEhEHURAtzjoNTGcAm37p1PdwkqwOihMmptFEIpyx7
XJgJqV8pwIa2EqpWF4NPUnjLw551Rs16sOZklCfngpLFja36szIphupR5zbzOpvpIXHg2otp8PUy
ZqHJfI8y4k+2PDmu/WM0C2C4On8L4Z46RGc3Sxf/dF3x3tcgjaE6kY4mlpeVWIbwJcrBwwdpe3fe
VG5TfMS7kPHWL42/y99dbnu8oiheIsHt7Rux/Eb5fjOpfgN+1AUCM0OnzzvPwMQ1A4Zsc/sQWvTh
fMcpWkUqINwgsvlx55FV8IrRp3mZXD8WwkocwzElh2Xq26JUL10WHZpq+mXZx9lzPrnUaIyIMzx9
FK4XRJ6dEpiSx05h1wMoUhFFtkXofrgWbskqy3Dag3ILxz4Y2+JXZrYsNR/yTBAryXg/Z8YE/qL8
rVy6tmnZfkxHRdNR1W2mCm2KbOG0KelQDDzG59JhEedkkNCxzawVth3oc9TUfkhoxEv4S0/eg72w
dBzyWWM/mB5C75qkbDQ7g+dyAdlOEPLl0MjBf8KNb3vDeTXxDDTP+WNhefsROQ3sPBIXkRuKQbgq
LSrDIBZvYAn241tkQGPzhpRc6/LLSRZsI7xPQ29gIUOPQQkGTsOcpMb5GAP922ox2rKkm7gGVgbl
cVHsVvluZ8N0tZLmaDcTAJLq6kUVSQgWdrQuUBpmDnex0/0sZnQNQQGMbpDpUXg0jW0ZyeQwT2h1
3Lvv7HV57eWs73vu8sIEEbiG0a02oRpVcNYqoDnoWh6dKifaCdP6NbPZQdPDg8wil4xUkxwa/tGz
oQ5yKrGbPvUuCkZDo3gRO7q2R8DUGMiM12gOLxQxXBTqdDG5MsjndKfQjmnc48mQkdMIyoHTIjmG
HPVBvmlSia3RM1fW7Tka67vG5ZjedNlWZgUH6dLm1AUYZAtXjbxsQy2zyQS9M4TkTBZrqR9TTTqB
TdlRNKJBLwuWPzny7BECCucVLqc2y+6AEfSEdRjFutkJ6mQRd6HVP8whkOv4NIDhD8BUY8ysvUtJ
8eYukcQLtAv+bu0aTZdIr8VdmqpTZ6ju0OXZCc0DYZKjmi8qRufOfApHyzxwUIJGSQ7FdFBQRPZB
EHlnRQr1dLL77azcp8Hz0FglcONREXrHM87+xyjrU0qZVTJ2lKbYyD/QL9n9lhDAwrWpCBLTQpJw
09rIYDNnJ6PNOSDK+VYUZC0bEGGeXgQDGKqNMCgrMmjkmgjHW+ZnmejhHvGW8Xi5cRcvPnSJI95Y
tHZtnSstMG15FCcMZ1ha4gTJOuzU6/J3wWA/lxKzkCzcL/T0kRBV/xTqC7m64dDjyYvWD0W6Idt1
K/+iIuZlwlYnZALQMKrExdAAFc8KfKd1bVvQ+Ba+A9u7mub0ZbLY3wzGCLlApNozPqBNPTy3s+xu
4D6G+7zGgtHb5IcG4zrF7cqSV9gzCns3DF52JkGJMQ2cClDJlopdvAZbb+I5NQzji2O7wC9FvZNU
P7Lx+mcByDxI8saXzxVBXe53Xdvy1EEuluqWVs41XJzLoITCsj48GDhjUIlW85J1yVLl7qQd3/RZ
e++XFSE18uQd8PgTFM//YF+lmI51aQSrBFu+tSlkMaEcG7z1EJQNq+4pMFpdzPnKLxjl7Ft8Deoc
2bQfoZx6i4vJDQd2mg6Lb1DDvl0+uC7KTenI4jYY8SGKTUblrr61U9j6hdk8uoMgkSjNXYoxDQrF
kvryNtkMS2FnZbu6DV+gdW3o2oLbO6aQ3nmiTUqcJo3Bhn36QY7jr4QecFtjkwtEhptCx7k3JzUN
m2lBkgdgEUrYvC3p+SR4zKiSJtO63ZzI+C0/6OyfjO/51pBiJ4rosSWQRK0GWrVHRUBPYKdu5GeB
ER8PBp8im96zMNUlq+hSV6iHq81aGyjOtK+NzNN94mLbN+MjeZxfqfYzeeZ9bnUNwu5IxoKFr+P0
xzKHEIuqd1IJjhik9FeqxRidCQMN1GMfUFAfZT2WdNxxrWtiTQRTnwHzg2Cdhe03S7NLsswHhyD+
E9Phc9WiAkxDC/wxDa1DO/Ec7xa5ZdWKMA512OzFQmAHIiN9ziuJA6tVOfa+SyrhnC39iLmRW4FI
s5+6mf2ZSMl4r+QnEFvqotI9Tlr1aTAM5AgqjZG568l92iHkN/7C3p5NYFnuSrOZA3ewKz9aSh2L
ZeLTXGwcRpM/Awypchfy1feaX1NvkipPLKRWjiW8pEfKEPTkWI1ld1GYXUXFGK+sLCVribW2rMIr
o958HHSiNTh5Osgiu24axZFS9M8CE8lRy21jtc3eEY0oCZiqMjCT6SCXcbjMQuKcSBOermPUbeO6
vVNsjoI6tNXGHtzP2kzyAwVaLQ946n/GHOz6TAtfNrvNeeEWIF/rHRPIMIung+2EG4DTezXaZbzY
KafUoVNv67hFuo4r5k1eD76dVVQYdP1ADJ0ojhvTiohI/ujl/Y81Rfm19kzWEmraD5PMgqktmvWl
qh+M/jJS+YhOTQsG7e5d0MazdldH9r5bmvStpbpqE1eAULWFWAnlC2z4OR8OoTPfyhKCq12IO/YN
N074O6KK+XHE/0B0kK2qHsNVidMpqHu54lsV0y/MlH/+Lwpl+WyzsTBPznjAsm49Vqy1FquJD8AF
sVnInEOHTMF+4W8vZhRcX2PyPOUFcosxjPmj1RZ4zUrUGgqHve3ksjvyxnkrqMHADDLieClGL3CW
5cmZsSKJJs8OtcbdqhXhua6W8SAJXpyy5o9TAZFenJoysXK+VOi1dMuC7xbLgM3Z7U5Qw6+WGi/A
S8o7Av/ZvQbZEz1IXhYTf3nD+z8NU7A1rHm2uKAnohoxkLYFhwuiH8QXcdfE5QnBpjxU7CJ6Ode7
/8nceezIrqzZ+VWEnvOKDJIRJNCtQSbTl3dZuyZEuU1PBr15en08goQGBA00kiYX5x6zqyqLjPjN
Wt9ybPNkDhrlZeZdPKM5MVdJL4WbV0HQ4jxdAVTxnvs2Yjbf1vcGGYZJVnT7KkfnQhpJdGwWB/uh
MzV706mLjWkKd58NEZ9Jg3pWExvW5J98o8YRGw1w07Y8Q4f8XdlpO58JC6/U3F7wXktUQrTW2k0M
5lD9NyYF0qstIwuG3DuWYw6gHfzrdhmd5qbT5hniOCMnExdZUxv3adOldwuMCDtCRTaqM7iTX3NB
nl5cwQkgRCq7m6IF1IOeBrgyG+9pps6qUgNlY9ERdra2EZOH0B1/9pSnPWM+EFxyPk0CbZ0kFXwc
zY8q6QS+JHfY2/OIzGUiyKyoql1H1iZYb3woBsfwIKmWyLWOdHJjgZjZdcik/Twh2XPm9LDmo+v4
WBUQ5jA353bE+gPtep8sHtTmyulRYhLnmWNXtDHxzZiPRcvAqTfa+3Shj6kgJUOftH7ZN6zb8l/q
0Xyf8/PFA3DN0SGjVObEvYX1cTBAj8I+hGgejmBVQ3qE/K3SDKQcv/xKLD8mpAlDPCy7DmdgH26x
8GmA9bhOnAa7vOjS+TNniEo+qdYtLVNJeCGn08Ygi8kSRuBpcwpmaEiblOTODfRZytPQ+8odxHej
Oz+GWt3rCAx+b4xvYWPVm7mbX32sortwTQMxpgIJk+cxBWXL7MzGw8qzxLa3IUU6Upa/mQuWS03H
QaCbZ0KUZvoy21jjb3XPMn8ERMDe/n52vfowScI+bHK8FJDKUMXD8wLSlbG7Chjrp4Hspm9Vl/Gp
g6c1NyVT2v44eB4JFnP4UqRjtDaRlz60tpWPWtbXf9H4HCuXKhmWGVl2RsneFYppO5BLiF0cDlD1
oQUZRp6joeMioM9wXcyF/dz15Fkgfa/oE/86rw41IpylymFOarjEZMv9mpweslwOJhPOD0r2dRdc
pq8w15DrxMpho0Dt2aKVXL+DaXG9bV3iQUBNFWMqJvAkRz3T8gvYkflLIN9Ckz7JT+bfbMQ8ptu4
Dfl6zm/4Jx3exoltBcq3ctuDNt26gwN+BmJYFc5M6xfzENUKFhawQqtgoD+Gb9rMEF1SN6GWvkTx
b5Lz19E47ip7eFw6bnYVNfoSj+V95FT+SU0trLrP2WZTYEQJdBJZPM6SoxgxbGVX4b7piLw0nI8G
CoaLNDSZqp3d4ZkU0IjiGF/NPMzf7Wz/NfrqolcR7YwWFeaVhO/VakpavBqY1qGWZ7I6RAbf1Bdj
FtJHuhrRSC+AokHYqZGRtNHCqjRztywd74cqtU8EEfC8mEMIDV4HWtX44xWqHhIvT2BtUOCg2cqM
cGMPmL+G0P7WliaJDqXnKNkMpSrDZNALRFtegQKJYgqCVsCwtDrYVYlwMARxhLAiW7PLjLo8kvnI
wJSFUbToew0EwCn8T0SSf9iWTpxG2c/gGnJb1AmpUWsXIdobrF6EuHhH2zXv2k5jBGG7tSGHZWdh
7rUSAI5t9KmcusF1k71PYPn3tjP9qUNm+6k3XIxFf7bMpbcDjLpNJYz00nDvFXn12sXWT+RTztuR
BeAprmcyKRC3jm71EuMaImKI8UxtMB1JxnxrCTrOfNY179/QBST6VHujQJIFgHnnCHiDLtEmmIIk
QJZVJL2U4grih81abO6IW3yYFWZE0XyWMdQKD+w038YA+Uw2q4Aaobj3mWGcPqLE29EGHky3B2E2
E3wI6wCsSRSSY/AwkahF2RqFnMLsaFmbxLTVW6cdim2C8WmQBe6MwjwMboqLT9V/wSxBHUfahUNk
3+jnshQ2LyaZXGPHUWehk8ElBF2HQZMR+XiQ3OFnsjTxFtSs+E/jD6iakE8hdIatp46s0Rms751w
GXcGOUzbqqQKWKFQYb2W9kn5R1j5vXJbmOqRszOY2+E95R+vEh+7dHY+ygakjBLKCvuFMgzdSzcM
p9Kx5Wk2BxHIKK+2pMEP29hBfMWBi4ilJ5TmUSeo86WYn5sWmUvNUodvZsknUkflF6sIC6wAyEdP
GKCG2j/REgWOTWJVGf3YCXqJEnj1sqiPjCkNY7i/wnShqLv4hNQIQtJvuSy1B+i8rd7cOiG5Rc2Q
1KOn0WN4U6YzIXX8why2WchElOaBtYaDBu/bRIm7++ffEC27PWJN0DYAbDdNunAJA8MFiGeH4S4e
G7TcVgjZaOIF0qF89XomLLDH4R/plng20ijqpZpPs9M+4aonUq43QpCDXb0rUGP1lepeYNctIoW0
09aAxKr+kvgN969Jt9mbBFzMwruXHUk1jRN94JomGq55U1n2nS1kucfhVg+feb6y7nKEFTlwJgQX
d1QUnCBymHa4XV670oVe4Gb0Ks5HnLksZsr0znO6Ah8Txh6YoV+1Ib7Chfc/Rxzd8ne2ufWnrT9I
xjrhlsaj0k6B9L0wcDmggzJ3l0NRRA9hP6s7d0JXSPaKqiybaqN+iXJmRLKOHjqIzBQFacFPOWwQ
0e6HnMiovC0hHYruQGfdySJ7i8Ye//iQPFXE7my9OJ5uYgdqfuPEKugSVpjLkBxmr+JXWa9XKAGn
GktjR1rDUVp3rcc95qUmGFqh7b3hpFcOWmCZbnSLcuwBNzV0y7719sj9C+h001/C0S8z+9BTkaFV
HYH9iGFVdIX2BtNLt6mXkY9mhf3yXDxgSSE/tYIjMxGSkqX6WfZ+uElock7UHYxTzO9s5cALy4Gu
i8QWcoagqvEIv5TMZxwqrbnjLBcEPARLLQ91rotza5y8RBmB4xNhb8VMr4FEL2hnO4SMNsGE7hzY
MxFfzZJMB8trAFbN5FIZ+RUJArtk55iagJPEdLXRJwcqGiFF9ja9m1Nduiw/xuS8H6RrW7AJZIfk
gsZqSB+qdOJg5Q/mK3NBNLhXYW0GTt/NN4PrXZ1FtUGfjMshi6iDenZ0G+5RGRNMg2t4JCiivaZZ
U9yWAtcLOQrgn8obIHfE6Ebjo3aMaYt78qOs5/jGMqO3ceh+bfJJrYpbJo9vQ9WVd4Yf3o4pDVie
3TCDt3a1UHLDbf9ZjZEZWD2FWMqqzWHrldfttc+Gv62Dqhrf7l3K1Gff+c2HWwFEXFpK3EKrHcbO
disZJW8FdjeKc5QF3YiMPYPJVJOBYIQaCmHLXMljoLCV8Cmajt8WQoa/o5FNDyIzyd8azlwSd6J0
EPonbVD7hmCkn+tgtBhvqQL/ZqVTHBvpPjbdJhiSict50Q/Mt5+tHpO2rcuOG9UQW+WDYQuJZzqK
vDqruRhe6UaOke0BTRRk4owq/dvx7EcZYWrtSFlrppgktd6KFhi1FY57zp+ZEIXoyAoEf4+ZciDb
JnKqTKJ6H/MjQmWGP4zIAl3mpFDhNAkgaMPk8q0HmNEzsyz+H+y7D9Ng3e/px6zHvosnDHFlZvws
snwoFJdlZDH58JaBmSlRYAIkB9bsjaqwTpfly5SvZjuR5ruZkM+6De9y0ndybPxB+WyUPQN28G3r
5WgPyZtAB58x/DOLztgX2Yx7T0XdwQsFSKgxOToLWpmIEQPcCoCTzZzfRsOnqnEClMm0jwUhwrOq
dqYCRt+kA7TAx6xaGTz19Cl6yjaCRQ4q7M0jlgoS1BeDtC1ULgnvZRHJ/AwVF+ePdo+ytfjqPB50
LIW+73xiLLqyuIUgkN2mPWZV4PMIHZibh4bvk/FKn9gMVCkpcTO+AP4S9Tj5DTCULhChvZV0t9q2
hwMuxfvECl9czqhtafDoOtG3TXg02mEsOEMVioMy8peyp4+xWPRvQLA/IV/kWAEGvk2mtt4UfNGj
IRuirzyP5IHOOceJKXZ9C0HOY6DUlT5FekwYoRHLHyblAvBaHBDxfCqHBB1yuwiEQPmTtOYP3Q7j
XiREcTSYYG1jvKEegH5rMYNFLYZIywqf+IRRfdoC4EGqbrkBLAyp1dNYo7qnC/uI0O7s8W5vk2xC
bWlYGO7e6C0gEsl7LjxqxEZeVoXzBrSldeDkdhGs5deSgF0xkr/aieSbaBTkKChlIaDZ9+HQxUHv
wXIfBobqFrPXHO8AsxgkzdNh6YoLcwlcp3lWbTvMu4+IMp9zu8NKhnikx4tV6+KET/xDyOjq65pI
uuYKbAseVh6hdWj5r4V+nCN5TXpGbLm2AO0p765NqEMlJtOWWn47tGAcHbaHZk52k+7a57xFyV0J
CoG6I9hExH2yM0f/yRXodnLWJpbBf7xgwo3DiNPW4x3IVmhK7NFmpR4OXdbuJU8AoVdWVz/FX5Bi
mMos+KNbJ2o3ukeeZiJ2wCv8VVuAast/JHnZZqzrvVcSxFCnsT6yvdxXS/nqzEPG+GzY46W7guqs
L2TouKvOipsJRHYgF4SF3o2lzZ+2Y7q0tCwpZc/DRVIvxQAEXINLBNtOvx/6aNfzu+eaSw5Jycpj
EvZb0d3bmJ02qPejdL4OFYKJhXXPNhfqaeygDnMcYGJfOMGK1H/omOabxYvfscIyx7y/kOdDyEo9
AydJyg8TYmW4eN0qjDGxEOIaYPtSoAJuXr2pe7FQTm7rumIupomTMkNjZi4lCFqmFW9G+w6kElyh
YI6n3dwD2WA8EyDIokei2WBOBYO6uWrXA0ZWnNBEjmdNhT5VAkYXHLWRZ3GUxWeaON+1rEvG7rxu
sZIfKKBa8OQt0GCOzKHmUWk0+6lOlnYwrvalIcRAMhh+v0tZJFG462eFNBVj0fjAfP4Gl/WtZVFL
uikk5zBkDhq78YEo6l2pkw+0lLdZ9bX02IxWjXajrnHR3ZmoVQAoZx8LMdH85BYCdvEckZlIkTA8
zSw1j0Pk/82bCTsxI6sSPRr7yzBsHvOpv/FtJnxZD0yAMCsM59y0PX7pvrlksjwh51Gn0iXAsPf1
tIta+wpGeeOQm7yt1utqndtCzsY8CQljI5xpxtBO+lYRw1e1Zgv0GNaT2JH6YLUQa6xlwru9SNQo
Ef0WJBJjTMhp8vdpVYqLBP8wa6CLRT8cSg+KWm9DmZCQkSBigC1v/ZzwmPDaOgR/LqZ9TSKXaxjN
kl7S+9wO6bfmmOTuokcdpLtLQT3SzctPNZdMAgRLMxaF19mssaL39mrac8uNp/PvbmnPI0EVQTv1
fwFENQwAKEp8lb2aqoZUHD6XiQHyzf0FBQgvQyTXBXfPcMwsqOIA8lEfsdcaufgo0wiCD4jVuwdl
nAV1ioWySJz3oSKzVVots1sOjcH/6YbxNJY8r/nsfjcdFOokXt51nKEDKpG4alwsNAar+dJeBUng
7pQiEjcLsYTizew2i6w/0ypkeJC/rBccQ3HN/SQdbE+oZUmGUd0fICgQuHpGnqkgvzYen+0mWQ3K
OQJQRZixhcJBJ2cOmO+2hB4XN/5BSI/5f+EdWhlx5pUzGDyiWANrBCplSAZO8p4E8Een76+OpPTW
oh4PTpWmSJ7EOY9CKiGH7ET2KM1KqOxSIvCq+CQTRR2OUJA1ULUlzvt5msjNibCaAuygaLKIeRFt
8YadHga2L65Znv81Uvuil/4tKar3sY+LrZ3TQbX1fNtSZFXYzpsYaYEwqTGmEiPCNP+YZWYywT+l
c/9dQvcJ6h93pORxGzpNCQPYQl0MKL06YjX/1qojrGWl6KvIJCxZudthpotKfDSrFOjVrofPwLEH
dtoI70vPe4spq4A+vjch2rkclcoWz/l3WSTvthv5h8xhSuBUR/KsGKriSgP+aRY9+VO01dtVFG2r
5F5BI9gwUj03cAFI+ELYlqHZbud9pwvMuJ5Sm5EGwh/zYBowKYRVy0L81JsFNpO2ZlATgJPHQjGN
zc5ivNQnp6hbrO3kYEEtSvVXFdzl9oKdwSjyB3RzwVhoAHS54tFb8ccRh06XBgXEKwB7FLMTydSE
QH2rXp4h9hP9ScwLlOws2tkmu/g+6jF2jDAA6aE2VQEQeXbNiwqj0xxZNCQ2P8dA6lkzUV20hKp2
kpYAeBr7QyP9GZXhBhYAWBbAHaRxQp2Es6qjfdjDtkNYKYSWTxy63baMy5wVMu2eBC8YyLxlnQh1
C5livV9QWJb4hzhd9zhzWZNnNO7ad5ajgGTswlviZM12BROpnXQj54CTDy2qScptEq+x4PqhL/Ga
gPOzdoJeeu+UaAuTlWueh/pE3TNvdD4ePMPhO9MWqWcNJWz+1RgKsU3kMc9kG8z0GLKdcvWbIKly
O/bl1uFk4ue3CamU2TOMLNCvI95eBg1c6+U0HoQX/hH7XOnr3DEG8juKsIlP35o7cQNh8mkxMUjJ
CIpvCboxiNbjOeIC31WyWTk8zxm24WBCT8CSkJrMq1MIhtBK/BgdvCJ4uzV3TYvvsorbZiuzGEc1
uqAgXRC3WAo6xvptmbNlbSoLZeISkzHmR0zKiRR/lqwsdYX9kXHglbRxRkETE4bmCSEtOb1xTLlT
dn+Vru9L2QEwa5aekeJyTJsCvoFKoxtTHYihIKZ5YmZZEJNnsac+S8O6g4XxljTjBllQuJ+N4Zvf
7MHxDeKwmvVzi0AE9p8AI/bjsMOmGeAQdzaequxtm37UlnVXIg3fQi9EMg4GezNzXRbjuWKD1iH1
2fm9885q5wnNQLmve+t5DF+YtKHY938scVLYlIyTOdvGM7/oYwa3pNTjzzKoncCGgpaWQLzawHzS
ISZC/lXsiHaJXR49B+gTswxBcdSM+2myb2CdsPli87qpFhShBNkfarvRe7PPHkrXvjV0Sv0JKN/o
5Y/Zstis/PKXtWB4S5BrV67tVE/eZOO81v4Mf0uhcOIlpE/fjWPC8M6My0CgmNpYGopZZZMaHFo/
BmcjcozyWmEVLx02DMuEaqfw2Me6NMHx8jNEXeAWBQI5a2XVLeZNWnes0O3XLiS3vDWsW2AevzWn
cIAtnJYzgSMQ9cYjVsS/6SIPeaY8koGAsg3dC52U2xLg4KIOkJAOMRqw1a/uFM7YlYhvv4w2k0dJ
NG8oboq6WDGt7ac1kNvletFWDk5x0Sby10Km+3xQaWBioZ8XCHE0z2huIqhklggc5ZN57jJSBVHK
MgtQyR5ZIH2o35LKNUHcZh8Xk7+6V+yuSAPyPzIr+klt9QbwKbD86uoi5Ynkz5LhVx4EujlhnFOd
y5Nb6Vc7Cr8Riky4VEk/923nm9DcZ+SC51CT+Jks5VM+uOrkJCTNRXEMNMOyOE44Y1zx5jpQHzoM
/ozjRbtd2Kw5WPmf0ej+ME81DoZj3+aux6haej9z5cBkYBSNUmfALT1M5xQ73oGklK/JYCrOqPm2
WX9BHH4x49A2P3j9JDbSzvODIAS1zFA24mjAluDV3s4kaP5o4Csc8Rr1BpoO9u0R32EaVMjNt94g
/fPUpxc05yFreGA1Gqkh661Du8oyTLEe92RaxC3vd5UvLihGwlOB5230uLzYy3iImvGU8PbwJkts
SemwnoSMFC2n+xn/uC3qjTkO851hherQ81RtFOWFrqkz7mZ4ctvIY+ZdCny7lrtG3OT6Ua28Qlx0
33BeKBnTeT40LX2jO3SvhG6uUPBsRMvcAh9mVhgWJBrkCb6gnPcE0CZLSd0+idRBbC8jC1FPD0gn
UiTK8MSx0LoPneiSa3ZpvuBLFSOe244mLFSSxf5tXg/vk2BdglHV3yDisPCAE9cz1BlMtIJTUWes
CUv/23UQEmblAl5wcWjYxw4PaQFjqvpjYpDKTNjvNnDEvY66LWDzdNtRcDC0RZldO5hqzTUSgD83
oLOWubvxmGVt8z02x0TGRy31t1Q+nUmH9y6VKKc6xfHqw3VidbmPQSDszQrlSBHay11coGBSU32b
pcuraqpTnUo+nfZ5GNI7MHMbOYEqRYUSFH4vT1CUXFxlNExOE/8gzLkWJEuNSROzxpLZ1hT5LR9+
AzYAyaQHWLbsfG4Z3zopDgxgCLIMWjo33sfzlFytuGAiAH6oVFEPsIlQOWhJAbrxlh5JXZKheQ3H
pd408TEDQIaKrloZrM1+gkW98hVgKrP358lOgMH6JPfV/lc+j7fJxJSwhobE6P7VHaDTYs0lGmap
3mN7XUtG7qmqaflLBsaOAm2bj9N1RgdwYosjLfZTPb+gxw6jb22/6BkzY/yOAALtAHNWYgKZLHf1
wSjwKpcxrqPkT+jh/tAz0wgkZSl4W/JIonjVM/Q8dynF3gkIT+BghGG8St5XsiJjhx4yCZgmAOFF
sYtXc4s73SZR/KBNOWDexQzWr4XD5PSXNGR7Umv6aTVh8MDHfxH0sGfycV4GWD8Hu29RV8XgD4mq
oNf1NlFXBKh0qbBC1LuZzUxoYaubwU8mnZC5VyS6c230HhOyaF/neEbCGdRXXIa/WL6eaBmo6dv2
ZHEy5aX7lC+I7xAgUeSt6Y5FeerGClPBK4M81vmzyQKG68MIXXHPpHAFOkPHR7H324j4uxlRziKL
2MiRCXMGGGY72QzW2/QnMtg4K5f1EHqHzcjfZt4JrrR1xcdsjbQMztUh+CPPoUkpp9gaPa6KGF8j
uX1WdEYP+7zYBk04n7bbIGWegL80WHcY4tKQVdBf4sIpjtjP6ROKwIlBN0L/G/m5UmOnpMEKs4FF
nRB6oHIBLcdqNrPE5QQN8KxhaG2JM96nEOGR/kLWQpx0Epk/3JgzhlEuKZOoElv1CzEI6fLkY5aM
1xQXdiaEMam5J+WF30nM3COCvLQX7ng79aTKyHR1nBrAhsqKDpdp7RQYLe1l3w+nxNNfYIF5S5Dy
jSMo6RDIIPMM5NwNmknCJnYFkcyHyUjzbfLu9+2NsjRWZzu+jhptalvkfyzZXNgxvuUO2hIo9l9q
WGH4+SFautuG6w3TCG6K6cB1eMJISrHUf2DIN3GVroEVCnMJYg2ms8AqujR6HEr8PQV5MfxQ8qen
5N8KO2aP7X3U44DysNCs9BhgjijWdZPWGDAxnjrGEwmm+6XrbpxM7R3GC6EHeg54bnYouvGWo3Ki
gQJ8RSjVzI6GA7WNj6gZAx/+7S416AaT1GVAsFRf+EvXRMFA1Y73otzoaYHZGoRT4wfc8u+TQUJl
aRBsJpru1GT2ehGtK48Gya37040GPDwwSriORhN2sbj6NT+WgZlub0Nf0En7ICCeHOx4HjeZpmvO
BdKpvv0W/Xgr0RshykN4kAl1Fknb71sTRnZGuUpfUAa2xUg8ym+B/KzR0cohF5R2qB6jq1GtKyZW
NyNJAxMGn52hTC4oKYPMaqZzt1R/weKGx7Bk8pNqwwZAxSVsSyu/pO4M3WjuA91xZKETI2QGvmje
P4qapXFdcO7UbNdibTBlBK610anilCYAZXZsMFmQHusdDtVfzwGLTVyeZhLC/9RTA3O8ia/d6Jw5
M+5704bLL7pfJ08+wmRS+2ZwzqEYTpGPTiSWDpJZuhzG90ytnPbsn0Y8sJcI2W5gD4i7pgcMlkRL
lEzsZh8PgKlwbue8U+TZrxFtDAe3qUSiWwJzi+qVrw+7hBTUxDvgqm0cyDGD9rglMRbhzkUUDU/0
1g0RhvWMM1i15BFL+CY++JjFr/mMRtVJ15/on2VqjhQvoaUFvp4dDUs9FyM3tNbZ06wovsq546PB
DI4hgRnUcE5cgGkatb7nKI/t6DpL3c0THF7Teera5jTbKH09W2BdCInlCo2iPs5G/LGSrYrGuMFZ
SVJzWm8tgkxI75s+2MFGJ3cYIRWseiEy5DABJsmTAUr7VKCKXtbdCei5actp3W4VUCXQzdTMzZyd
qM2edVXAR2ieAa6DCDBa4rRXATQbepyCmLAnbGFC0rFMijASndxJI4whfcffwrNYfR1yWxYB46Yd
vt1fsYTprvZihoz5p2mCAMA9vGWMDZWEYGOrxG5gi1bciUnuQwLWzujIbmqHDXRlF0TrqKe2z3Al
+hClKsC4XUqAwJD9TXxq+ZKoAPJbkPgI8VIvS3TKI1Db2854Cy2UD6EIsSxWOTa7hK1LzqU01/xK
2FY3B0LJY9oF9mqmuC8sivCcwoIBOd52E64M2vnTFKqap7RGizicEe2RQmYXSaC1YnqeidvMZyCX
LG/CLjaqYHQBkWiyZL8DjYAwbVY3KnGLu7xy3qnOOKMoAs9US+NjnCGS1+F0ZO1IeJ1HMCQ9M9Am
/6fVuXWA6XWJForwOHlFMVny0ro0vmChTSSkNEpLDU4fZ7xyD4MA6qoLJso8L3+J1KXTrO2nFDUK
3fFPPHL12CUSGbOixc0r/d0SiLxi3kkkDOVNvABONzwm1jM3A9gLcoAID94oa0D0CYa1s3/w0J1g
p2NexGoiuvJQdRMrOlkfgKn9wW8Pj5jUWIMVXbuOSfAqwVkoF9BXhFOGKchNCHQBoKj2ppuMnSB3
Bc1pDAbIPEgrc1iwwLmvKNOjzn0HcigJd/o7Va17K9C4mg1ajiwurIOWN1381hdwNbl3o8krgt5Y
vqQqn2MZ/+h1vF70BCoDuB9Iml7q9g1/B1PSau+7/of2vOL8j/fs/41H7//o5Pv/0KQnsML9l//6
3/4dK2L0W/1vLr3X5es3Szhiyv9s1PvnP/ofTj1l/8uyhVBQCYSPG86z/qdTz3X/5ftSog92SXFk
zur8L6ee4/5Lmq7lm0IpTH7SxN7XwiKL/+PfbPUvNn62wN8nXSWElP83Tj3pmnx9XeVzVJWnn//4
NwWMSdlKupYQHqZBTGH88//k1JO8uZyaQwETmgVlboxEcHkP9N1qx3QfgQN4Izh6kGEAZdvIPRjj
ztCO97GBytoZkORmUwTBvOfF06izUawD7oz89JjKGSZL4kV3OYqIEjJrhZ0dhjADGwia17xhxMfa
/ZybLOUEqt49khtmOOsyMLJoNsO5C3zPpB10vOzAHIbVnPish86m312tWOirwlHYO7eojJ2Xxg95
2UGlMlgFlYn9yAyBf2chRQS72MZWlgkcj/7KR7Z5KKIs5FhkhJu5Nw1KIdrJY9f9ESYXt5eSxpHb
LfMxg+qx86npSnuhaKnCX5xrMFszf6bsi+pN1X0DfM2fuHCzw2hLnDJurG97d/zwOis6JGQhXuyW
oN5RXpypnY5i5G5Ev3HhavH3VexdSz8dLjRW5mJyloc4qcOzcIub0vaju7rS5pPhtpIdQMdSGb8X
Y95XXXMmWbAl4aT2xbZJKBoBnZK15Yn6w2rsx64jERM/703TJOGbYrNF9wRrp4x/F0uxO3PSb6ub
3xUPL6eShd4dOMDEIHwaSPJBiYbKZuo0cDsvpTDSMUcyRTzUg3dvcMZzZ2Jg68uxeheNj2/DCpE7
VrZ3Q16KYhT7KN3GeCZKTWwqd41xgHKCRMnuF/LWCpGiL2DAbfnsXImY0sRrdE+ksZLDVDDdTfEV
IPhHwfMxYsnYQTHuYNWBFG0LWgzwgdFea76hZI4fwrouXkY29Je+g3/AquHC+kU/jBOBdaXhfVRW
po9E2U3sgkS9a59Av/PxsJBpfMxeGWgwdDuzfgIn0TCRNHLI3BH0zHp+9uz8r62nL5jWpzRq47sq
TSIU8YycPZNiIksxCCwPDbCK1mO9yv0OaxisNp1VTpE77KaRO9FdmN8Cj3hYRAJOdbABzxXMQMlG
CZLZtfZYutdSE39p2xsgFKsI1ThidooBF5Nj0oBwjBAuL0/gQq2nlhqrqdiygUrElIQ2YHSXeddK
z3lce0qFim7lwSAobFM6MO7CHZ/skdy7laxknWeGxgzvqQkmFwxZIyAnsV9WBAzbs8ujMoIZFF58
3xf9afK1exeBRWaupFDCNtp9cztoBFH0sZRl9U3qCxr775KWc9dN8dcw+cMBteNrmq7TSYEENA1P
1hpKkWXmz0xOSGNxguCEgiXMfW9jErwKaexSaI7bKKySA6lA2V5WgAAMVhW1jfp1LpbLWMNT1BHT
N7cw36pufhEGk9R0dl8SRCJ3vVyp6wDoPyM3h7A6xJeSQJG9CSORdel+tOG6r/hLOyYkBWgsIySy
FvzB2aOpHG7y7JVN4imxAXbMQ0kivXIeHEZ9DPcsq1x2XVa8OvDBT20CAQvukUhuRHQtsVsFsKfx
Z4buiY0Z9l6v/xgQ/+29MXuqFbR2UU6wpHkwpHeDrM0lI6xFDvRa5XH1ZuL9p8ZlbDy6h7FCIgSD
ATW+jD8ZSix7IluAEcmckpVJxZH1+6ejsuWITuSkouWeE6TduRW50aYb/bHLuLqFCkksxswRz2ya
rnUAGGkSspfztuOK6Q7CbrAFeRCL6n5PfKnY+B4LA4vQKJCBrIqWSp9NLDInq0vQq5BUdsHmKnbk
dmAla+L3LLNxQrvhc1r9OJPmj0WSFFqY9Uxh3EpfsIwhQcBmAFE8ppH6beRqway6q+GSUtQT5rWt
1Fb2obzAKWiCiXSUoPZMUpygLMWxIuObvmcbLUiyhOE8261574wi3A2LcVpy682HzMmAmnB4DBdn
JxYlf34JXTN7XMhD2CQ9jrXio5MzDrvW9o4L8tQNjMDpYCTGR5QUOKEj90lXnrPNNKK4JWFmxGus
jhM2hzqxcEe5hLVyEhxan/nhjLn2hO+H8NKUTTlMTSJriUx79o2LI9vwi8rQzFTKscNAwXQDd0hZ
CMw5EFvWcanR3gx8PNpDVjva06mOU45q1pdRB0PRJq17R4oFhWcdcmnl7Y+Z5d7G4B4BC7p8oKp+
wANHiBRd4IRwI6otfRmZf92FIj+BMHvAiWq9RDaHlY/WdoOc+luA6nnnPutXAzPZXUovz+Pi47AV
B7pKeegnBWsf7cfWml0kNoXxHDfHyaOiJji22fXVsBt9ZDC00uwSc3Ch4HHeIZqzHJUQ1KTxsOBV
l1CTUvI/N+lSUKzaCEoESn82kdukIyoG2AmvAHJYLmvW6zun9dFrpKyZHGc644t6MwTUoQZQ5GbQ
wj9Vvc+mXCNLTJjDcx9LwffAPh9o+xqnc251xp0KJyOkxy0t1vCwP/87R+fVG7mxBtFfRKCZm6+T
o2aUwwux2pWYM7sZfr0PDVwYtrFXljRkh6+qTi3YoyE/UQvAwHQm+uqY/V15EzGb3D8lXf6Czd3n
/1NAO2RSMbd2+hy/Ys/c52xyT1lMe2vC770lJbBhXv8yaMPfoW9uhpQCk5QOwilriV8Q8HoMGXr4
De++UX0B3ErPfWj9G2Nm4ZjZGCoN8iWYpDgSIP/L3kEjEwhGiOXqQkIBFAnOMTohGGcCZqsU/1VU
X2+v4XysVGzEZ5/FPOxduW2Edyk9t98M3bxUmY57HOSkJJnlrqcw/yV6wQ7lTwDQrORAzCBZDxRk
bAI3iS5VOV6mOqTlJcXZ1fJtpFy3OeIR5qUj81QXTHWSpjwRl/9buYLmpo6Upm4zbqs+wL86OrvC
mi8aMfjifbVeb16VoSEjJdWF7/axYvK2RSIzMJOSR1TvkMr8na5GItiqvArDUCDtu5pi0ooe9VVd
ttPdHOMNVqzi2Mp8opymYLKn2Isy2hq2pcAiUUlwJAFS46kw6g96Hfw9rTcI8obTnYs28Te1PRxQ
vZkYjdYfujTL9RhCx6Kkb20lioKisdpUzD5zuZUJ+Hi0raO2an8fKvWCfvidp+1DohZyONA4uwjf
GbXiMFXPsI7Q4OrqVww2iCmtzsTIwS2rKNhq4H4TItXeXRojGHht/B6Qtm2zbsExQDSGwUf60MEN
4GE+zrLmr2zKS1djcHVNzj+xgWrRdNfMJNLu70ixuochQFP105giBYI5mdV0W7WI5pEqjrEPxxCS
/crKOQsRRkq2E+xrsy6Cl8S/g+UsrlSBLVgMclRguJBcYpwO/3/9AcjUJgBzgbukxeETJnfb4Hef
20dL9NaHpBBprUv/k5MNQdMBOEfkZea2dai9IARXMxNmu7CHglEYfa0j7yND5rxYU/DAnpjbL8Uf
PScs3z3LhgxtJHVX0HPYwMwaI7T1anisF4lqccIKLbNbhw9iV9rK2ikPUlHHzOwi0rRCaqQ7LzZp
ZZlo6MTAwC9Xon7Q98h0ajLPelEuQDmwrTXhkaKqh9H8ngkCrNkgWBmWQBcBgZWTgCAIOhyXcUrQ
LWyMjxh+ZzQYb4oxNs6AzVAWpEyE5W10unAvaju7NU2L9lLX8ArgNA8ttfE2JW2M8GAWdwUZazce
oVUM5l5l7ofuKDIrU495WEVUaZroYyV8NYCZ1AsE1SJeDwAyKfIDZ/Np3YjKW+OFrq9prHDFSv0g
aDDXzHd9CvlWY4txy9b9k8EAGDJC7tUHIG77wJo4cvi+sR6pUt2YLO8GNp6dkc7UtY1B8dBixDon
o7PD9mM+mvGw94Zm7XUyPg22nMDEmfLi1jkTirl+pCP1NvnYXTV5rWSIu2vgsfeUUVFuIV1QU7CY
8qeadQJiHHzu0OtfGtOn9FuTQjf6igo97PJuNtEMQjJjr8p/1pS6D///pafdxyxHsMvIkVX1F01q
vCKxkL0ph5cqDR7pgm1uhOrb2/9/10K/2sdL7IMk1joCUXqLqn84JaoHjay9n8borSoNLg6kCQx+
Qauakwgg4sDd0WGP0cl18Ub3JPxgZbqM2KwfRQb8UkRcCEPHPvP62+e5wAuTMp3bml3x2iAp7Cqn
bk74NDWYakWWLKf/oC1voimbPVfhB2OqoYtWBib6RMVbtfZT5lM5FSpH6T12WHlOnTNsAgExxquD
25h4h7ShM3O0seXYWP8x7+yXlPnJ5+JV+AF8ctnXJFXxilUeSvqI9MWr/G4y5IaEFj5WdfAvz0Jn
S0xgycMrwWgf9yGjR2qJIioiITHHTW3xXFaPMbh5LG7NZ+gAS1V1S/U1aTsq6jHrAO3cuLP/IXvP
BDqwmoRFp4byW4gGRGKI4W69bjket/ojK0J1Cb1uKcvJHmqjR/HKAGGVsJB9imi2TUMEPTTo6yj+
pcrw4YRgiQ/hI640vEkMpB0vVk7QtadBbJgPcVmYu6wz4fGB46PRF6QcboGNMA79WGXndqAKzDX0
MeRgxRmCFGEmzKfQwqVKtgN+PlfgoH6h6Kx7YN6ZGSPuKFNFO6fFVQX1K7vA5Pqls4cgpMDrli6h
Mbch2lVOh3LGC5qKqOW+250585FBIO0AEoMX3pnoIqHJmB8ANP0ecRcoae5FmiScjdTGS73tiZYd
2jI8aafcNkoAsdHJs3AId+eULPemzjd+kSS3osbCqGDtpKTCzwX+d9N3iSENgivMGJ9Tz9tRU0On
oZM+sre8pEIND2HkDg84yiNsRnRDB0ycc+bfPP7Ab4jJhg/dhBNaZTY5IM6WuwihF0GbnoyOIlPD
yVzWrw8naV7ROON3hQPXoLlyLZX9VDoYEIizP7VJQE8PVGt6WYDNh4F8kSUnNazncI7btCeYIv5E
+bzxTM7/xAfbHfiesxtRL5Wkw7735vHBdJslGcGJD0CliRphgg6MPaqbRI+7NsDEhtXyntoIprJ8
6wWCigRYsCOvzcMg6q9+at+lfNcQ7HjI4s/C+6jAhmwJpb0UtcnKRJZvGCebYJpmVKMffeo3XkrM
LC6sdvomS3gQ1D4PfFtN4e7rInk1ON0fepW3FzPllD0WbzCcDmk6ULFZsgxMxif90iDFIxAq8HhL
vGqogH506gusmI4xIUMF/ZNoJODaIzRcBkDNeJCZCSJD3HubMRcIeKwvZLlH0NI4YcljRHhZ3DHA
tDxJ2L8I7htryWZKZ65fPwZdg3epzAMewnuUiEvhqeQcCLw2uTHdU3gYKjA5KJjNX4e1nblU/Kdl
crKNfJMfRy609dzeSaL7RS2mTfIQxcrdZLTEwYSwnid7n4eDPDoKo2k8MN6OWv83irDWDpFBQw8m
+iXqBGp5ydTgw3KszyEFVx0ODcMBi4Od20GBnz09bMbom+5zDG+tmeBo51wVA7FxRH2Bz3uLbPKk
ZcZxhD1kE0Idg8PL6N23a3staNt9kuzpa/oaqAekp63BWRp4oc+0H/WvI5lkUJ5T4C85MgqxET45
YRSB2T5LGls7qNjYI8bmkVOhv5vmIeBUb3wnDKROmEofcWg++J2t76kj167kkgccYu0zHbjN5KWT
8mr4PXwhZTRbsnf93hmdI8w9hmR2cQPsch5dpAqfkjKuNfyCL95sPxvZ3N0y15kY0ot5WRb3vhcc
qGF/QK/NdtZEXcXI0GA9292Z4AotbHnEMvrgR8EHfYfGORJyFy6kv5RA2+n/vwsXZ/WEguk3NEPM
bfmdGz/t8rHMpUnzUBl+0/3ekK9WIfmV6Q1Ret5RpbERiMq7mWkDa5731/M4BWU9mH9wSKAl7BrD
DewPzFiQYbo3CxQJ/MZ205lKbEBdcbdqw3FnsJHrbnrR0HJi/FmRT0SzCOebGc/RqUwjbz0H+T6L
lkz3YG3GIR+u/ilWWn3kCZ0adRgwKTHHY0HGjWAzT/vsmpspGc/jYgkyXXe3QD/o0y6OOV036xjI
7po8EDb78XV2MCEwk8CdZDkdjcK4B5wYDIznkH9pLEjqs021LBK/17tUdDVdubU557N2YgIwp5tB
Pmgz2eRvBBE4ynfdc6b1a+EsfJNBWGvtjsly06uPTDgnvN8lxWKrYFJbP7AeAsHEque4Cqlpxb48
73Q0jtuD8F8I3313msBa7rnNWdAq7rTPc+Ys9tMl2NVVLxRDnOGB9pdGwcBKh39kb9tdnQmCdojM
iMm0Hs/FdLHsWzVCxjRb09vKXM+P0DSGC2iMj0qXtMyT5ZgCAxP6OP/SQpNwaqCDCpcvW9inhR98
T+8k0p30jlEImYIURoIxNPHJ30U3EJ72vt5XmOX48NP0pLMK6dUpv2PDf64srhEKT9xuzlEWDdu9
YmOEak0YYMOPTqOrsXP64jz20xf+EOaRcVzs7JFpflVV/SVsAH+wdpYTnJHYJQgD8lFCKhvUqTTg
jACEjavJw2RJfN0nYvqoRJLtCdmx+tCpwurXFA+UBjP81NEv/SjkYrwo2w0BtT0sQBw8G4dHtenn
09BF3b5xbRjD7C5Dqn40TYUbb0IyLMGb42Fk/ExF1ye9N/M5E+UhVaV7TbzkbyBCj/OF9VbDdb3M
oX/kz9bX5E9JFq3ytf0eB7ThhRZEgjT6iyudsWEbxLuhKJ56K9bH2DPrnUprTHl1EqySJbWVdSmW
kdggF46ot3ZtJ13XMsJ6zok6CdS/2Jp/Grdn+TTq44AsPZXYkqjqRDRfKta6Tt/aOPylCXggkM4o
Kqrx2+GAQpdtDq0BR9WeYn8tSGB1DnPIZQ/egEpx9dXl8hWtZmNceXV763Q+7NyWMXLswPBzie9z
1uQuqa6cGfAlJxnfdRXzwsBDsAkhx8Z89c2j4riycVpAnmCv5sfQ9gAwTnjf3QSjQqEA/vl8zx0v
WAm+TcYGYx2dXSuLPspCZPC7/O8geKU3bdU3Fl7rHlpbNDvgBeIPEnXdkXKr96QfkVYJRuOaEh7T
4yiH8uO22yhJv1n3/wD44k1D06wjCTCks4O9XoANxPrxYfAcBnRAAMaiwO9RyOSjZPQLN4lDpN1+
nr1gHLaUixA7LpJLZnXHCc+OLzjgk3gulhlsvpkyOKkTkyfKGQB7iLynasTEj+P63Ys94eNOfec1
xN/KGu1epBV6a3eAJzfOI7qEkcA4H16I+r46QDRy5vctAeZdNHoHiTWyNYFQRB6wEj/9msb6z1xz
lUsH3ERW5XAm6Hgq/fExnqrx2C+hObDKZDow8OVRn2wi8TrWmT6ATD9bDT29vvcEndJ6iLjQJ2Jq
QEOBXZLO8KUgI1sGFiTggdba9Lp8w0LEbhPw+MB0ozJ2/klrkyHJgHW1hv8/HwjQvXuCNdI0qA3R
JW5TmTJRaQ29bVJR7puQo0JYYAlvC2xQBmUm+SSNjRX031h/sIJPV5p0XGCbrPBsoiPVVhYAccZm
wbAGicBZkNafktE96zInS8uqf5MSLI0flC9znfjHwsTTbdKFtU66Ith6uN85TP6WCbtIx2SGEFpG
+2zQDjTE1/SAlfArh/bL1+2p0XhFU2a868wiMkf4kWcjO4G8f3Vd+F5kyC7TQJYsF++hqJ47PrdD
Gu1yJZ5pKtrFGa702rgQOEsZMdMG4nu0NVmx5HDfsq2ObOMO20KXUEAfGzYRgYzUWAByJqhh4It+
WAecC48mlG88fXgZGU60ULwwB1RcoPVB5h1FNq3sKUL6rAJIvnPM2KEV4SdMx/2QGB+8Yhs7eKwq
E7xlf2iwnewkl5eNCsXaUXn6mYpNWI72DuzH0oFDEoMg92qSuDJwRAd5OWx94usYMmdgMMTXy1Cs
8j5kacfUYAjYD2nvmmuHD5tL+L+CcFJUUhhrJCFvnk6PmYNdcKwMEmvDu5zsA1yUr1n5x8RSZy7D
2WVsm1Ma5H/UjKujknhnPIY8a+wYm4rs842YIH6j5xgRwjJm3L6IgZrkBGLYtOq0DReSH3gVJYGH
thoBd4ipPBmMblwb8Oo4/WbBxVyGmTl2nlDF+b0kQQZkyN4JunuPCV3sU0dDmN0uGUKX1G5Q4rEd
npyGMBeWifohj8ADBpoLiiNatvmW+EdacL9p1asp4bCNGCHPcz9Olxgja9D95PReTHn8hOvGWtui
tMmQ0cAydoQmQX9dkghbuahuVBSm67Y1OXR22M7Ytk6YPypao9SCNoAutSi+DoA8sOTjgf/6YqXi
k51FxmlYY0308g/VkF0y4z7ZRk5+bYwmOyBie+du9l5J+y8rkQJDrtJv+EVQDb/8QP7CSyD12TuA
aBbDT2ndNG485i2QalDTYfy9ePZ088QQA2QhVxb6GjuqPeGYIq+UWsyZpqIAsxHbP0Pis4KyqeKd
8f6OCT8wPLeHnrlG3MYtN1P3wbDImqIVAtif1ylAKgokAqrKCj6wJG2/Zq/QLznjopoySrB7uSZe
tDw/rVFfRmHdhVGrs/7QFryerAIJqjpaRfwmhu6PJIgs9dorUtmu5KkRM0qGQ+eo4DYBWH1a5wUW
M2xIIaHD4oWF45FV95gRGYXUg8EljKw/jH3pRhDTl8g1DZah8YZuBYYVz5xTtojW/sGrcWRPDWad
IibzlWXGOZThdHO9+pM8y7sc3b1DcGyFhGucdNfZgONbZsQxLUCFZ51KdbMC52A5QEmbgBzSADOs
aSb89ynEpYgaI7+p/gU92WTZDgPJ0fhotCDI8duueebnNWVpnaV2phu8a+AmBCAAnjJXRhRQT9Jn
+J6szXLqbjmwKgCC9bbMfWsN1A5AOavJUD8E9NdCkIRJZHbpQ2zV/FoS0isaRE6nZHWuyk8jkvMV
09eudivzeqSSQm9NB6BhambvuEeq08zE7FgU8rt0ka58WbQ7D2KjS0m27yv3kjvh92iCZGwp/Fnz
v1xwWpXBJia8CFkwfu5Lio1EIyRy92F2gCaMdnFmRGfd0RUCozUP0dxepQ85xKbZThJ7JB74UYIC
rhvrtXXCXd/aMwHCYDdEMLTokM10d3LmmBRG++otMn/XsQtmTJEzhl9OVO/MvKOSQ86EoUbjg1FJ
xQiVzm5AfqSh77T1aY4c8WPaOS4UvhVAV0WdcjlVDLtpnGKSda4WzCCNXjzeaUMIi2wB9I/gZvvN
u+J4KWv3OsUS11hD3XvAakRmP7sEKHDBskH6k1k+oWsc8hjp1qoY1wYiOBTkcx8znwljNM20zRGI
0hhn0f0KIqE5QZgh648h6IEVX/yQ6+QlnYe/OOzIB1waBPZrU7bP02hz84jzBTFklZvMng7iTXjA
fBW/M4ISutw0KPbacpxbWO/agG4bpblWOe3EWbflTcBiZq/sOjhZEgc7/SvemirrgYhUOPF69NBw
e8G4XgkPZqdbn6K0pcdZ0uZkW8mW3ivFvTB9AqsHDIfI2yaGxLmKbaLdSYD+0IczVJaWEjlFUvHg
q4aWCgKCaeN/TX3m7G0H0FWxaMPSCBFDKXVkfvDLA8lEAJwQzgrO5ghARTSLuzEZT0OKpcd2osvM
dXIzJAnACETJTr30JvhTs6UlLAp2yVDA3VwZFRG5qWZZSrXp77h/Z1CLRmrcmYH3BmOiGvsUkwLA
DZXhF9vKxllijW9Othmq5JZincwm99VTM8qjTX9DEzbjXkmO0sL1z2QdKmbLDdpF+IB1gItW030W
vb/tZQXhssOm3gbDParNK12F1JfMfMpOyGbsWqAgWIKvPhtGytZ80i7ZrryjZHm2q3U69UAB2+ze
NUXIolcRaauRWgZGYuewo2UB1y8mfwFSLAUzyA94jzngnn0XENWPpdvvPp4Bli08OlWD8TNbSowh
ESW6hkXi8xDkqlmHU1FyNoV3jJxHPWh0i/PyMAjgvvQjMgL19NuU0VppMl+yiSsdtF9+JBKRYsIQ
QpSGWw+PNnHvi5EZCttTx50RlJSf6X031K9jWpP/HscA3lf4NVv8aUM0kBmaJw/H+rmxaWDLfjgI
lkjlnHYtb6urSu5g6uE2kSczk58Yd6oTTuhr4zTZvuJfb5sCpKz2WQusgvuOQaSRt4C+wJUTggn1
y+mTkegV4AQ+8YrgZW3pu50PzrEJPGy12ZlBoL0aajDp6QSTSSKDeoZ3c1txJ3dF1rEjQkDqcAvg
k5ofs0vYENbxWKbv5Ed2SQOIjobjsdEb9B/nOuLiVK17jCkrIJ0UEC+sysfRre5JbpmQPCDl4Obi
l+5WnLVmb+IXBKhkpj/KLrtzHNno0NpivDGdNf0HGx6XnwyflEEYXKbtW5Aaf2SCVSex8GLSbw9a
yFO/TQe7bVTzS6mX2saB0V7F88WAOMAbR1rA8PWXF7nbOCCI0HPZnD2mO+6ACiVEc4XH9a4ZEVzy
zkUniNnBixUWsmQ12CbWssg/VQ51F3EB8QK2wHEy5888kAc3AQjmgwgjdq4SIvkM3scrgeLCIeWF
WYuComSHD9DbxBH0mLBrzj3Zyaw0ko+JWkkzif4YoT5Frh6xKy1lbwOT0Q7NAGWG08uEKb0c5GvZ
MC6CJH+iOBwvXUeHWexUm34BPXhhBjOT0D0oOI78uEfWM++x423h4QLNYFZkYRA7RB6/SYJXPc6m
YzdxLpuJ/keSPF0lDcIJpfXVBzRlD2W+Km+OEQ6XgqjmgVzeW0yv8zlV4r1L/E9Rd/PW+oyLpNva
pfnD4/ViOepiCCJkbYN+Jzm3lKL7xB/PWd4e79iq1gHVgxteUmLM0fhrDtkf0Qev7sjHMJuIetR5
IA8s+baRko5C2Bat1kQoDAsYxGRuu8GlP4XACCfP4mGSxb9W/0aygGcx5vEuy6sHa2FCwRga4yA/
uATjK8Y/UTwDHvD48GKk3E1UAIPQYfLWKlmuiJEm13qe2ei6oGdsueKLpTuu/vPWW4ZHVQPcMreS
a2Xiz3czRpii1BaHq+zeJ+pOzSxKl+V8SY+apry7zCXdbPXgEnExBvDKFkC4rpXFrsMyN4Zhd5Ik
Lgm3B3uvSDe9UPEqGcDBI3PsbTD0fesSZNezudFhB3ouU3tna3at92w7Fn+iQjQQD64EtVCPROUY
NkFatg5mE8ldOUyIpaM5cBb7CLguLX7BOKF4aHKymHe5RnSSasGKfKUh46uiDrNNwYWEwKCzIANB
N5H7Zl0thubcjgy+8rbfWjg+7r7dHXs57MoCeE2fjg+udYjq8lfkBontaHrl9qS2UsOmr41kx8n4
JOE0pog3QOxwi9R4BW7Yg86qqGu4vjlSUohHib8Rpm6OjRUAopmJPjK0REfmOnCWKAnF0irTVIrW
0jizT8je98FmMJv0k3OeMhz57gAhAL9jg4+ronOD+6E5k1whA3eYqbdZx+7UH8JP1Lf0QBNUJEtj
5S4qSyzUX9lmCHZD/la0gqZAhzsJohRAFMExyAl/g4V6PjbpmVhjtk3CztxbqQfvyBsEA2rzn22N
JbYs7llDQo6ork4hLh6mc+Y5nKffsT0b5AjOBvYmOpiL8yDmnWUFTKhGAkK4mK62Ig6BsapfyzL8
O8PUiqGo8hZgAbpaWhybVd1CfvM1jZyDpFSCW625SqLBekDPxQSKLhBrk1CO0FyNF5CgiQ+vHh44
yOJsSMr+AHjN23Pj+ecE0yv9Oyzr2KNkkX6GcUI4QL4WAL1ZOZP2W4ly1bPDs7MnVDTGBgrVjmtJ
tbJHMzjFEbSWfNoZPbFvv4gFwzgGHX09Y6thBmN43MUMzBh+aiMNVgougwc2zuob3DWeQw9fNP5N
6v7Qs46Coun1Hm44sFn/nycwLFWBTA/u8+z36mUCHhbZwSEiJPq03L60HklxQgnetglVJL3IbqkJ
8bkfc4JNKC0uO5EyWtoTBz/Yk8AGKqiWk2aJd23KoE5HGTeAouv3WQdun1kOG47imdJqGle5jv5J
Fb1y2Nll3mJWDdlW7DiqTzg1RY1DaKybcIdfg5F/fKCUcp/UmD1Vbe6TvJ3OoR38baFqbTvntPAq
LxG8olW/1KSqJfgE0uY2y4ajZxE+T40zUpa8QpMEZo3+MOVWxTq3mJqp7Q7rgE+ffwFZDFZyDw3A
JxnSY7BaaQGezStHdUj8x3oihaNk/RaUOjvWG1chZqY9hxzhF6BE0vYEG+5zBhjCqBHkXE9L6ikI
HXhk5E/MfiAIN8XrMG3zLz0vnSGCfrjEaLllMVugRgQqqUv+b4rC6HsU9pmvsJVu5j5MkODB5Htr
385IOZVvjSrEzk799y6YfJyQK09nr3ZBGxfNjsCo2CNEseVojhkA3ixZDnZ2oF1RDFsrHzgmgk/l
cx+jbTZUn0A8CVPOkgLK4M2N6ojTzsRrmgLTHEFupeQAqF9J1ZZGcRuxV1WsG2IfTLG6FAv6NsTg
ts9QD7k7MBaC3d5AKvlnjBnxSl7Xo9PhKTIXolmQPpdepY59Yn9iNLzOrZedHH+k/PpWhzhvXR1+
aLBtTPQNAv3aPnruzI3HuURBCU7OYUcHBAa9IJnv6azcpy5i1WcsjrcQxznTd+uwhPnHDghoGmmc
c8F0cmjxG6TRvZvlTz27w3YQDKRrrz4XGc2gkGm5M4e//uDerRe6U/FotT8p1a+QrjhhV037Crp9
2hsB70JvCpiLkNcV7i2aHuGNROMjLW9iP81TSnuMxABumn8bQ3bgkBOSc2754giK2wkdJaAgryLq
DRTQErW3c980mzFfsvpi5kosRnFdjWX3ap1FwpNQzTGX3+CxplKGSBux/hnPh9/Pn15ZYI3OZ07+
mtR6OHUHXRvfOGv+lPP8mMxRedbjT5ooG+wUoje1X5ucWtkD+VbAHdmH4eWvQFjwMGICzSL7QUfZ
M0V/KL7KEqcgquWrDJE3JPw4ZLiUK6i7S5v6SXc8Nz4+ty0gDtLHEyioibIPp9mbRM/YIzxMohnX
WBX+kbl5dbjTbge6lHZtDwp2cnYSdxbNdWO8Yi1jjDvcLeKvqJhQGkOzv2YajoaLJWRUATfGjBI3
OdBiQS9QNubddnTqF2/E8GLIipwxjHarVYdaUzQLIRbEbTpzrSrjnSenGZds1nEX8afXnPJDs/hx
68Q7zUb/7QALYKQChw9Y8raaO28fCPOLjpLVTG/HicLLG+e//JIzo0FixT+dCb68I+9h0LuPcvlL
6OltArueVjec1jIJt5L6bLEw/ywyj/QKuC+kf7sdmCZAMjSuoudDwCkYoBISeVe2cYgmIumuYaxj
36ftlrQ+ZH3A29lFc5zZh4NfQKP0Hyh8ntdQ29o3i9Hw3rPsZIsvA2taBuzHGQ21Mpuq2c9G9ZNJ
4JaIDw9hgdZWIBE1Rnm3AV9uzMTdMHf7RtzstrpbaCyIrCujgS5D/pNzGLHoqvMlWD0vXktXvwWs
0RuyPtNFgBrhu+/5Ga3iD4w5XOCcM0AmmKye7D8UotjwAZF4hREuLVQM7UaBG4tDW3mAav+dIlSe
8wU+4nWPRtRSy+fSoDCMbXQ1XehpCuMFZVMrTDbxs/LMi6NJMFQ4USSBkKuLeS3jzTJLUAlQh5Nz
G5NRH1V9T42ShGVfiqMuMWkhAuA0j7ckX96wlQkuixNeQw4Xs0ycT9ucXjzNE9V3OUg+A4tuxHmm
TQrgowQX+xLDM9Gip0JVVF3UYU62hzqLmX+a4/6hxfgCrIodrDWvMTgnJpCK3hEGIucazBQ8spaO
Zf/f0MfbNKxeoUrO+0at6yj+UpTw7I2etXkOvm2eHOwxAmuJbMNTZLoUXJlvIviRlDxZpkemGzfH
yjFQnSZR/FH0NMShIY6R5d2tvoJEWdPQ0aDBZ8scc4qDdD/70OkY7NxUQlrWAf9jySHcc2Zg73UI
d3Z4PVPPD3cFAct9oXEtQ/8kA7/xbas+GVh4yAKmV1HzQ7oW61s+0/3TlslLIttyN2p23BbBbLC6
VdMADoXif+JPV9shTrMHlsDWThzKr4H8uoP/S6r7yxSJyZGr99ZY0NALYLyy3CbkaRers2QaBB3Z
PkmPHhhtJphnP/BN4kQyOeL71abRyav2+n/AIREK7eo3Bal1cj1wfcVEOKL+HGpJ40Q7wGQKW/sI
2vSuemdelx1wXSt+zZxiXHsxZuwi7J/zwjmE05jTNqWPUvpcCSMLUVPNS9EgPpaoxIoGGoRxX/Po
0VTJAQ2SbeABdHVf89kCSL7AeBoOZSTBwByluH+lhWMeHQ2rSf+1xB1yiCF3PlUUnfYJ799fu5ni
AwJVfMOCyrAzIRElh5Nq/EPhT58KatcK9tJzXQblve3dT8mCHfboyZJQ7j3yZ/Oc43fBnTYeSxWS
AxAZs1JKaOHHTC+GtrN1RxJkPYJ3CFX/PrfJEsuW+2GeiTxk/SfQTgvdjBE5wLViSzn2E2XrS/gL
BhwmrdM8UjbTRcMbwD3r3Hqy2U69/WFVKKPmnCVHJ1YrOjbA/gbyXnLJQyGg5JI96uIzKLXdzLoJ
N3tvQ8UbkVIfMHj1t41eREmAywg9wzdh65CkHdhQOyn40+kTUVMGWPR2rBx4wDBOonOfGM3B7Su1
UWAB+77fFTOeWJqnSFa76Ds2JlDUuHc7pVq4QGxWMc4JC5kbG/cTPpb2anfdX2RrAfo729r1peuC
n3LyMHBbKVEjhJxPN5N6kzBe7ExHPI9NeyXa3AH9rZEPE/yhdO/axCcojOhqOKac09cU7VpUkRAU
Gf71+PDvlXvJ8A4wMf/JhvgoRXjMGIkaEJykT2ClhfRjKrwlTlW5Vzqwn3FkbGqQD8tgMd/ZoGZ3
CxZ36xaWv3IKG0NRz5m5gTqWClyWZkOuzNj2fbkLJ/ueSOZeBa6GrHdAPQQn5RNH7GSEVXKuz9no
v5MIQ7Em3L24T3jIg/jFgBC18UfSBXliPru5LTZTyPfo+hleZxVnB7ce4zXm34Z27OHeDlJC24s3
gX00dK4fBx05L+MS2YKX2+ANOrl9Wj5jwCiOps09dcCr9OzQM8K9z5o5PHt/Yn8KvyZEQ8IgzEbQ
A4HWqk3u5tM1ElkJrkHWf+oGRi60QWBZZLQrXO5cPMNvBTH5Qbj67huOc2yN4WEiZHdAm4OUv8BK
oYMnG+7NSBxqmUTOAHF8kbmr3C9/R5Nd1/KNV0yeVBI7CPF2rC8eBLn1PObFZqafQmv4dgwyvJXy
3e7V0wWXDlpOQMYjtcUlPmZV+9gJ8wTBH/oEHafDwbRJeRQ2p0bY25tiZBzO6MN8OvqY1xP3JymZ
YmVhw/D0PgTqJSGrv6J56KOvLAE151/ScRb/QkngFM1B1w3i6oZpuQPBmcaE3Iq4PJexF2BSnt5B
keJaqSxoZJqjZPEfWWe23KqyZdEvIgJIIOHV6nv33tsvxG7pe0ggv74G8q06J269KCRLlmRZkCvX
mnNMcgwH7G2URG186LL+ShDOOayit14Fp/xEikfCHI7/fAW6jr3Xre7aJeg8IB0dZh79gzUK+2+l
jZc117vcYHiRK9qf5ki/If5rTclzizNoE5gFo0i6tXWscVux8T6Tc/WMsMy3ImBLnvczs+e/la/e
GetsMJr8IDMHY2BFKlSX0NaluJaL5D4vqnrdz41x4mP6yew82ymHjpVJVLjtS0r9qfydDGF7ypsY
/lv+k11vsTPT4lgLF7OPfeYA+eGPyPpElkarTmTP9hzQdBoPCmmDX9Gtrgf1nFQm/IEx++vLdgJQ
25lPdX0N4xFjku+pi/FWuqq5hEXy0XWefEKRCO3PxUCjJ+Qxqd1Y+6DXJ5zEQD8Mkr3bERSvhaUW
b6V9pKlqH+MwQTXI8mgfdaz3MxX0TneFdUwKZVFuiv+9tvzsftPnU9hCFnwn7h27rAvprumRBXGi
KLaVyNBl5bV9rhjwTgQY77A4obKcRM1s3EHx1AvaLXpyPkzdkko+ed5pyHt5qmUqT25bevus7PaC
RvyY+scWPMC6a9DXuWHMWQxkRnrywzY90TJytlEZvvl1QOg5gSNob7vhUCVQ6kLik+8XIiSE9J+b
vrZeE4M9QVQ1JRr0ghEspRQ0Ib6mSdJzSrlfVaGPciHHI2E6znzwFgp5ZdTbfuRjnGJNbJRb0qge
bHiw7dm1xtMotNgHo08xWDDkdMgaNQMCvlXvVOdaNgmxhQY584mgkR3EpnOEZgd+mujq+0UZMVHD
HkC0kVMd3FgWNOnj+ow7q0bJljyiEc73neE1ZxLNj2U00yzUxbrGv4j9u09nTiKZyZg8zDzwJsYE
WPKH8rXeCCAXVuG5h3FAkRBGJOrZpBaXCfJjW6IDfoCHRaUYghJE62acxPJp3j/X+zUVYh2OrRGj
3PKful/Ek7joBnuFi5yYQRDxFVTDmyg0LX5WINaUdrTH/7SaxiE4iaj7rHPsEAt0tIwJsir8nmKD
4APDMA5N+cvHB4F9kJIPkT2d7dQ8mtgUjsG29jK9zWzryYZOdfCGXw5AkC1dgV8O+t+d34wXuweB
4lJCrkY9PQUdDTm2DBE+JDhVpR5vTsh6R5jXUwB3ndCexY62gI0iZJUjZH2nLJoNAVTYEeghmlXE
mI5J5tjEoDzmcDWALF+VIRmlEwzt2baOY0ipH+RzsyUvbdz4fB2fAjkNHAihsZkyWg04mro9AvMG
aDFWyUFs4a9snKzvAZ9m49HuIrDRIzQpp+poyoTQHf16cU/4IxNvO2JLkg+4CDrQkMvR91castsg
4H7PYzaKlWU3x7EygecwqnGjIWDs21xiGI/H2Aek93VtuWkXj7Fp6YNbG81RLBfF8svQrMaVa9fs
oHTYH+sS2C/VAJkIJySz74kDwEUUcb4BMZPBD3FVsnJwS6+UAZpLM9efux5xRZbBVi08i4+eSsoG
poZobLCe+g5nlNcF1ypoXyWSiJOMXPYMATWPYnbq1+e6Vc5ru2Sboj6Ux1xeInDMfh6iu+yshjE3
3B+SMzEqGrTzqgC2J5lHu4YkWvrO85ZO8TbwoqnB5hS/17PzStHc7w2ViRc5+ciwqua36dDyrlGK
c9qjCRUPnnjUZbpFlPihIz1dAsKz1vmUDcTKYeSghoNtFjh4zGRmpwAlk3SNooFvivDbfWpI49sc
vN8Nxr7TYEn0yACD6EC8DAf41bjG7Ne/936k9kS5ZLTAIiIv2jndlzhGzKQc37PcIp9xcq509Kc1
wt3m2c30MxhdsjphfL2oRX0OgGneJUBY3gAHfutDQHhgqJKjkXb001ua3LxziHQ6RBjicuKvjTK9
dUucRiw4+zvywiC23RVFxeKEWgrvJkzmTGW4Chi9h2yYVYkEXFsp51H35ma98R3NsLvLTd/eZk89
/ZCDmSl/zQjvUEhCVeu0KjacnhB90p3xJ+O2lJJagtGP0cE9g/rm++UfvbTZ1H39ixCgkCUaqYHZ
QtTptH4s5dDtrKr6GfelBtKSNNtwAgkDuJqWc5xGB5Eb8sltEVODXwbiy3dGBOE1Eb8lHjc+9Pzc
lZIcgGSultDCtTE286aI0O+akiiulRvrmAKWTlxNLP1T0rnhKUo7hMZkFyZ8JVYxLOLZrlJI6008
70VJ7z5wU7nX5mQ8+IlPmxunIKrLbVjNzRqtGybTeWN7P+mb2U/SFsV5jkxiAEHjer5Kj25oiosf
2VtPql886wbnKPFtg/3DRc0P0qw+SWoPDux4oKlyMYKsOiYMT78umtkPj3U8/SXNiO5/Wp4Fk6J1
IwYAmD3FeVuTvmBD/8LJBjt9vOaJUFtVQLr6uvBj95gsNNAEhe9Wpt9mZusHgRaJ4K3Spgj+JFyv
XZkF/vba3vepYx3ZRsFfysc+hyyXHEsLuzcjCIJUPZRsPbZJCswYOE9UJcjvSXah5RmfSDX6xeLP
tySsTUZ/nJdtl/UUjTuLNdsBZ2Mr9+/X2m3HNGhrNdmrlqrh5MWtON2vOf93LY7Cp9gDsBkU2XcG
hM6WrCPcVstFb/4wxtw7tjF9jIrAVtychmRIvLaiWJxztiJ8rUEA5DV+IXcExR6IfuvLm/By69QO
w3QWVjyf79emLsT2z7dxZY5M8lGvMXe1qKqLOa8wDprIubFY0z0vLCihlsI6YTPMCaPpR6UpyGCR
Y12oPe/rQtmTTcimtU/K2UUFAo/dSREDKTX6awt20APTU9BwVndJC1p7iDjLbT+P//l1Z3miQjXw
teL8UrHnObmIAUJ6MuxcGn/PDJaZWeyf/7loQ1WdCV4rQbhfeuROSSHTXSiGp76hBKiFT6BRp8Lz
Pxd97oZnZwIKYzGv9Oxvs9mf0mQOzpPH7jN3559BrdHDlnBLBpjLJdZCPtWAoKrMgdAZgYG29PwL
fxFZrp3BJ2pfaHOGe/Ko/XO8PFWEVbcB6nxUSoWnBDNMFyXZ2RHPdagjYP3pFfVefIgnJl7+8hcy
OSW8bLkZ7jOHhgmRFt+8nDhD3KDVLqE5j4yHAV8ALz6fmuKMa7ej6TTF7+zr6rUpGusRE6uxzXuE
y6bTD8egaqp9iXTqahU9nLks917ComIKQjPRkPn8Xff6PXDc9JNe9clhptXEGM6wqzoHEkjSn3Qr
J0LJ7eSN4BCfrEO4Y15jzGRUJOYuCxPr5NDGHEMVw0sJg11aUGrEjmOv6bi35xoZ2QN2as4pyACR
of8o0grJabCqgGL9Tpt+gzxS/iqXhNvGqM3b1HTfgtZCx9Uk6ROk8/sB8JaE1Za1HGyghu7djaxp
7iI3Uy55tlC1b34Pn2tw6z2Kq+Ik/Gfo9Z/JQP4TApW0M74DJ7w2huH+1TWnkFSZv4zlZN250/xa
TOiRo4lsDvKpr6qpfHqJpPFkXYSssyXyCWkALAfqw1ejyVugscXwW1CpEopDIzwmVbaJ1CegFsnE
pUZLYrIl7yq/uNXWgKoTn4ZyC2TAWkAdt5EuG4F4r1AlvfNyGYsUOyuZSOc9E3TuFZ/jRirLfTfR
GTK1L/39/V7kGLS0QwKm7r9rhtVRzVX8nM299Vakj/cHAVlJHoXQr/D+3XeLBNIT7QMsH8sTEmQ8
o/oS/ebrsYat124rzf39CT1RsNEYLHG+/6527FOFAuEpSfmi2dPu/tOZgfwj06nn+zN4oClwNKXG
w/2mbKSzq6KSf/Pycok2HU4GDJ3v9yKEpYdDd/x8fzmp64szEjhBrEBPVOLXU6SjIx5d33r8z3tg
K0xxI7/ujFQc7dveABW7fFwplKV1RBt4f385rXzUPIjpIMNx7yjjmwfKDgMrn8TX+wua5Cmt/Ov9
VtXr4owsni3c8ghnMot9OpJ5cL/XlQ14vXE2dveb1CHyQSeBf7q/FikAj4207a8PHTRH7o8d3P+o
f5JpgaaLNwDqQJ1nhU7nfnPyMFnfP5L7TYbj1SbQnfP1udoOw/jEV9gGl98NW6ZlddV9Pb9R4tZp
ove6SMWTxf/l/hh7mp0zmPLx6/0XRWrt8xIp9VANCCBkJ86WDfi3RnDDJi37nbSIFJlHN88mkOmz
nob3+y1hynPtG+zCfcCwdFRvbgcksuppw5AtY795BKslwg1uZhCJNwgvhyj+DeFf3u53Cy9+KlpC
C78eHJlPCV3Pm4hN+41J9LPI9fx1X8efNWp/+LolVfcClaX7eiRAwhebNefrvmacXjFKFF+30jl/
s1SRfr0BAwSVa07R131e3b0n4xxcvQJdVCEqqOERGEklphtmBMIuwHZj4OSmQzcexEu/M6vpj5H1
3WOaBU9o8Y/k2KE10cFe97ZxtQzSYDHsmPvWjfobU9eefcdiLTOh4lM4upspapvbgOP/5EXQ4p2F
o8JpaNU2bXfTZuXDgTEOtvVOK8C6JeGQrxl4Ea24sDtS7ypLJuW9FybEpWGKBpV2riDwGhFjed/M
AmSgkJwfajetj6RIPDuVqjY+m2NO0z4sZv4a5vHOQZTy3Z0H55pDIdzrIv15v3W/SEdI6m6DWjg3
xXRyqonKImCv5DCqj+rKPBqRe8R1YV6jTppXkarkUpS3YkTkITC5svWFlt8bbAgIOUSFRUyLjQyl
riVdTM9dhjSJv7LuVvvEda4W8s+RuJ1zUOV41COv3CmGrxoHL6MIVt046GkF0sB5aAcn2UVp5lx1
PANnxRdKGBA3Sf4QV8e/MTUaL3EGeCirYHWXGJQocLBTAGDzrnbmeNc2s3YB2szTGDbBnoSqT7G8
FS8Z3Ov92v2CcJv3gm7ooaeKpX9WQWJSOLgqVD/3z6n1VHiMKRzN5W+4/yjqmfl2JomLMuHdZS1y
LGLkGdxOOkLcnTgr0w9AnDtY2B8qEoH31YyjJYAtvk1IbUBDkfQYlkm9UW033jJJmkFnpujYo+eO
bs/FX97l/btwvwYBlHKLpvz6fpNEu1/Mrez9ZCXyyjz8XI3msNcUtYETIdPFZH6zQajm8aCPKXHi
h7GvmIOmuNICyB+Bg5kdES6Fmx1epwkcZCH1rs9tnwzs2qWaAXAw1a1/nqn0rSeDnEhC5uR3QzUQ
mzS6qli3yEHvF4v5gsIi25r4pqhmhh3zV0hoqi6QpPp/vAASxTCw2U3jJT0kQO89tvG56DNrncTG
vsYvMfdGvLGtykDcO7kX9rZspc8lFeyuD9B+SBP2DFUf+5mF9qlySEVwbKLWeGAz9pITfqsK5xrP
ab4NinfoEw/F4EF7GYId2a3HtIiOdEUIOaqak9RPWDYSJsvONaLfwkRuuuqCYQqSJ5+TfFgcTaso
jyaxuSwh/3cbZld5/Odm5AyTZtJcBtkDaQ3Tvx9qL7//9cP7U3WwBtFDLk+FNgwDnOptJMBfj/iv
573/wv0JWHMpq/7r7n+/7Nd1p8x5rn8e9u9XsPmGkD76r1f75+nv1yzkOe3p33/F/aXv990vvt7j
f7+ff7+yef+c/vmN+5/59ZL3H/7rj/96nf/3OXw9238/+OsZTXAis7IQAxkgr6BAHMCXRTsoDE8D
3ezTvy6m4DExq2VM/Wdsk8vUmBj0dfGbVvRwbK0hw1qF2a1urBPVUMjm1X+HjiiPs33zPFmfameu
TwPhUyTRHJICkZWsim2vo5rMBy6qSVSnoo7+0tpUW69etpi58TdZNmJdEcqtQUpvKAvnJLPROQXY
Ai01UKbNIj8iuGLW8DnGrBJ1VySwMewz+1rylBtskWM04ElcZu7op09QixCh5sHZz2V00lkWnwKo
xitauIhgTYtg78AgIsC18vP9ohRhg6mBALgcFQRhboRqzNRAa2/ZbkJ9xc5S4gqp/eQ9mzqIEyjx
L2aLdATNyZZoRyB6nZNvUoKbfJ3u5nlIsQHyrmkEHAkqJ9V6btEpkuKMMfEUyvoDlzHy4imbDoZv
0OyxSLU25HHkvH7T6UTwKv5qYl632jHLVccilaQKmbzoX7skPdgThHCvmLEiJ2gVCfbpHGEe5vqC
BEDsMTBusr55wWKZIVw8kWvFZJN0n/c4u7W0SleO9n/5OqFH2ZopEx5cuTGbuUuQoJ4irQC17ZwZ
oPed99JFq1AO5s627WdH+uXSgXtrirLYLamYoxE0K9n59SYzDVztjTz7EUjBkLqDuJxdQ7vqDCz8
HfNYd7QHsrgYr1EdLDOdjOF3k64BoRcrxxD+qhIXkmZa1wdJXjXqzCzeT+mSEB9AJ4xvpJskAh7v
AMcLdhoGkfyWApjazD7KfLpg+NmYajDxG1aICdDnq+HV0VW2DWiUL0SRSzugOQvcX+ZItqLEWeqz
ATr2LODNsk7mNm63qe4vpzQW8WOnkFJIK6gOCfKXsQmeRgDAL51E3j1inyFPnlkZohxcfQKic34I
g25jRq6577qZFa8bS0y1f+bW6TZQ99D7KX2gKhWPkZa0lzVttdDYgZp8iaJSEhYQRG+4uDGyGmRG
uNYJXQ4N7Kj/7iw/Ik9qi6X86hBuhUgt0eodoCbRhwZ5tCb9UTFC3cHKoS4Ejp7KvI3IQi0OcoyH
nU3lRBj5IwKbaVdW/IZjsJFrJz7cmBiDBTyEA/WzbFOGXMjt94kZbf85wsPCoz+qUzrB6XQ0MOJG
zo1e9vAqKzbWzJSwejH3EfVCYszcg1NC2SQzOQXtwz+2pm0begOnZrtYUlcTn6XdsDjUEIjmU3nQ
EHMOODbwmU8c+VkXDPgXGRoyMRBpUXGk+RNRSME+ixiLGPNs7/wp+VPAKydrTy/dffx7c1YF68xK
TobnnL2YaLEOb3QaRMmxy7uXesDp4vGJIao3UWGCKlgk3yuc9ytpDEx+2uxb2RIqlQbMtv0e4rQA
mNo7znPi+d2OYI/HuJHuQ9dHhF0s+SvoDN05s3fesFYDnTxiKQ7EBOVbH7X6KFsPK7CLnt7pD1bs
Jrds6VrjTA59781sqIR7TOE06Lwz8yDcgD2O8rGdFcdBecEPj44zt17bttKnsh4whJnA2HLCUoUC
5U7X/o9q08+0tz5Ab+U5kUopzJCVBY3OxHm/60kZGoPHtkPLu3jhFEZ1co/8nwSS9usW5NBhhOXh
L70Dlw9Lkyq4by02irFHXz07E2IHS9asXhEPIgO2o58ByXP7ypt/NYkDlayxnkEFNOepc8jqIB0c
FRG2Opxhu9yr/mLBaQnv1O21lF22a8uaU2lvOyiKeaWe/jhf70VclnqgYrwTHXIXRNMIgcEKb8Sw
fssEOnnpepxU6nbfFw7YQ+mCK6GduFG+9x50yQupNxwttk3nMHCeSxkTAEhXculz05Yh4rZGKDkX
oEmiMnDPgMxs8t3WnFbEyo9bC2sfqVZdKUDsk+wS1fqnXf8mipYWFZGec0VOGmnTqsN5hylbXghs
LB+aBZffJepoYijYpBwMyM4wjkzSILZqAHLOvP2cLQF/WSEhFFp2vyGF6LGl37BnLLCBOkm2Yi53
QT/ZJ+EyJxrnz9LP93ZdIS0vpE38eRXQWY5iOrrGOnLDtyAHozIP+hzHwbbMa+PUg8YlpI34iyBP
+l3ilhfPeVQemckdyyvpxb0vECgwGlZT3Fz8A/3p8lmT+piqWG38CvQffSumf45m7kSURBfah8kj
fymFzcPmffptDiiFg5DQ6yT5GHTbrpMooUxPaE1LO+/XKuUsiDxwfGpJPiOPZh3o1LwB+N3ZcaEe
YS0UaBF0vPW74JARSHLQHqtOK5S7GTKZogbZK49qPGwRZxgQoPmnji+EOhCjScuOjB/pHTohLlLh
sM/GbkAFZZ6BuqZ7j9Oc01j2ftQ0aWUFkqlq93lUPUZTXR8Kd7hBZmGqb5rr0fOgvYfhN68dJrCU
5o8gG9GOEPLzQFjTdcl52de+eYa4sqkiVB/d5HSE2LBLdGr6bJPsOCHjNAmKn4gWqxXBNGI1FL/w
JLN+DR33IIeLMnY1ScdML3lWUfnqEwGz85V4nUpoq1HmrhsJSLhu8mKbdp9lP1YnuvwxpUC/ipu0
/RtJii1hEo0woVg0HeQ4SSXrx5nt3sHVXcek3WJQaogcqWiBVK32syuHLl8sOAHlnz5eaJ/ONNEl
mj4HKZFtNXRhU6dPKd7IwwmnCojdNKDRzvkHlEPtbdKEIO0MooaZWe9YFj5B5EU7UP8EPo7HVpBz
JcuqBTg+4NXK0VG2BkEnifeGwjtfcgFYAHXcrgjz42AfaIn1NqkDk1sMiAifUMUsNhGNiT7FPphm
9pamTwPqhH0O+CG4p467BtqfbHO/v6Ri0ccaDWHESAiEBGIVGZqIX/eC2zWcZkJrxjLA1Q2CXEQE
kesgekYf+s00y+ipV9UPc8lPycRbg0mApqoB0Qqhjx9mEalCCAYd5AWkkeCzFV5V72omHRMQvtd6
SN96ZszkttYZynjcnJhnXyy3S2ibgusp3HxcUmcArOXlNl+qjtTdGCUAuBov7i6jYskSjVJjJqIY
BPMeQQ/dcYVZNK0EwS9a/YhG0W0nSH24qINiI3AMummyI8f2KWlgfkineew9UZ7mckLqSy+wU0z4
J1qGqoCKrg29752ak2Dxe25nY28X3k5DYgCz6ZPGipGXDzllNljsaffR4QrrjTOYw9GrIxLgPfXE
yIwgVJ1/10vN64l3NETP2p6QiSsJObblDNEH3tXLuk8lrQrlLMYyj6ngjHlAwwt/mc79PM2bxPJf
TYs87tBQRDro7oBt39q72IpguFNIYH38EyzZW4bVXrNZDC8q8deA57cZ3tXvpP3tLOis9qxwP4wY
PKtFbDkHBHfXbZef3VffbbAmepn9gHG5WdNvKKNh3E3OkitFwzzJPbFOjKxEFYeMdxGqOgqjkNEb
b/YYIHhHVTLSxw9HzuFuZwPYIwYwcGpjC1rvakfFr1BpdHSe/5o35e9eO3/SRbck3dhgfM2KkBTx
puqZ62aFPT7oEWctqi5C5odobfiohGnXXMd6Qv4LWzi3S/8wjaax5lDvO5YLBp+2YIQOg23Ck7Xx
hzY7mXN/EuZ0q7qaMWG+1ARGsncb9xim88uyh96a6disl6Qfr2hgZNuuRYVdk15e3lCALRjmIVuD
Hz3HSGVmZ8QnCW6J+kdnG6Oo5o0poETOIccKDEvSoUz0OuCHmexa3TIbLBdf3bxDNVBs6iksd1lJ
V68EzG5bJlKrb6NTyU2cFy9WwFDFpCg6V3a1EoBPyain7Y6pgjgzf7wIRz02i6Q/bvH6OoNzGGq9
t0CKbGIr9k+jN75McKke6Dd65BYyiQZ/+ZL0THNtVNWmr56NYonjysMNiuxpQeVDBfSKI3X7RfUD
atl4wLummm5FAmnFOBMX1hBs7LJs3jgrA3IFbuI46DpMTz8SlXOBJyrWCJkuQUoB0NaLn97BAJy0
CMhl+avpaSJhwMfvOTY3lqKuFT+8KCU/q59ddneYbnqptyjKvveZuTgI/oTIJfd1FAH+Jm+H944a
dWQJHAbnTGTah8pc40JcBFPFIjDXqp5beFPvuiTbKVQeM3QRymvlyM96TpONG8I/Z7S30JW0fZEh
0A/11gREdwMJI7HTGw8s2H+mhq3GTGDxiu4q9t2F9hZkRX1oMoscn6k4pwXacJd8+ZpkmAdv2Sk1
GAzaLiJIaxjNlWliLNae+Dlakjx3HQL0sPstR3D/kDg939Ae7ZlUDCNr6wcm1ADgWIBmugtOY49z
Bgp1/lwC/shr0h2TLJ0wL/nqqUeu1IXh+IJQhe8gKw+bxPC5T3fTmDLZHLBOFfzltBpMGEf2lhZW
C/SGH1XR8IjADmtZ+6LkVB2YWnobLEDi02O96ArffaSt/eyHQ3F1uvDW4MCMjDl5LZEJPDgyDg8h
MDlUxjZkTWwK/jv9LnOjPPoi6Cz0mUrpIzVhOyRiesu60ts6OPZE6pcHDzHEqc62hS9nuh02Atww
IyeyLG4o+vpjPBVPqqWnYUlVH0sBx9P1n22l4JqE2XAe6ac8JFKIDcQtecTiUuyZRu6N0FFAKUo2
96Ucz+sG2uNJoE1zwR9FmHaIpQLEJYxr3xo57uBho1Q0723tb3tr2gs5NYdRwPYBxeYSp5B+m8Jp
YvuimHo4Pdtj+2ilAu4BFVmcHLMkXJL/2ksuSfOF8sFALcMavaSoVzWonQQdcMrmd8oQDNphiPCI
YrBhdku2IKP7pZM/IeeUJfZhCa2H59MUPhxvAPtSUAIUOmRIjuXICdG24r1pvTlFGm4n4HcP3cnw
9adhWjU5APItU9XPaVGatSHSTB8e5QimbeX5/XMl9Ydb4vB0eaO4ia5VYf7JIMUZkNjWRhJhGJ9B
P5m6udHIxN81ild0TiDUlo6izomVNBJ4xbTMybNjzaDQCzewEoHwwG1lU+dcODiCdTU7YB9ALYRp
tq7JFF0baHcDzvgPCPaAUpW4LpqGtbBfl6BkSDSrR8JWu/7QzMinUVnR8ehs1B+o3k52rLccEv3F
gq28sjOaRmVJjaIhBtqkxa6Y2EeBbjZJ218MsPRrw03+NH1Wb0BfVRg9MMCUtQ1fKYJODd9uWxnu
j8Jv9pU79ZvUbh2aLyrYFSFKT2J963UXet/SgpoRPc561l6K04EA704haqBfujEbzriy/447+JH0
jP61bxasihumVD4JS8poPZd+uZuz4lqUfnfGBq9JsBPQY33vpgcb6DJiqaxT+HLQxmbR5+QCZUaa
WmJgW6P2sB6oFq+9iXU+r5aZeUHehaXIN4VNkZCqi7Wlm+hD5uEftBnVnoPiqUjCN4i7YhNq/VrV
rkLECFNdCISD5qKql+R8FVW1ZBCTiSqGnKxRQsAiw/rR2u1B64BMp5lsiSW/zeiz6MSK7oDGssY1
u36oPxyCo1XswB0mbfqEpSTZrhAZzWt/6MInhOocmQP5wLpo1qXC8hLG6EvirDhCmzNPLML7JIzC
jdTVIR0ICpvb8MkQ4kczADjQCL3xIcAJjf+wdQlPJhSlVXokNpSw1HY4DO1gbIlz5y27agv4lLSp
Wt/GKUQz37YLT8EQ615KaLKd+Rmh294SFv09qM5thNyo1EIj1R/zA1Jsa00JC/AAAcVORdUbFRBq
/Ln7ZAGsH3ubox5Sx8Ult2bbMcLaGxF8cuHSZWxZUx0W3scO0e5DC0dx3fVpRXLwOYAAvRkUiQSJ
U1HUS+89z+qLSL30WvNfN73JOplYTeBi9zuoER6TmZGJAOTFHgAqSXfA3chmw2jIbGctB+dIdBUN
+4Bo7s5dkBehvY09lAMqNnLO1uIRt7WxjSddoUt8IKTA2YYLJMuxIfJ1MzuN2Qwhe02J/YjJhJEo
GiFnwYntuyVzxLNTBEuhE66VS9Mlsx2btEKFizJG/a4qAimlLwHVtwTUsvephggyXgEJx4FoNUps
ZVXdvGUJYybLredjYeJ0QBe8CVJq7WIGyZYqG12FRBdO4xRJ+3tExfhOjbVX/vQTCAslsefsU7XM
c4fGPzGb0h+yIHUgK8ZX1NHuYysgTvpKfzCsImkmR1Fxf1RdF/HaDuvkSCLM/GFayE2hYj7XlpG/
5Ja5v//SZCN3CxhpE8LHo7oPnZMFMjZew/qrx/dK4kQPONcd7eWmQmD0MAA1vGgjmt6F4Z57R/Tn
gtE8VWr6PjGQDqLsI9K+cbVN87dJG++jluh94pzzyP1ORo/ppg9Ftr/f6xXo+bqmHy49euY3MdcP
Q8D6Nhq0CgcVvIXJyOjTN17AsgRvLOZ5ZB7g21TPc+SNjMj4amsyoTJPvxW98g8k2wk2qKTjRNgt
yUuHJ4sLA7QPFC9gv7ghHESSSBDMn8EoOamkKbSxXt6STL/NYWu/pxaiyS5tSppf1BkUT9nKjzJ4
W+QWr4TivJSYivigou63nQvE3C8JyfNrDr3chwc521n9ywkx6rOCfdLus8CXjkeDCcm7aWILMIhE
7aofSY540x1GYPK0stM4Fs+FafxghQ+I1AW3ZAzetfNIx03p9lIsNfauZv3auvI8qM5c0648RV7T
bqbKMT9EwJanKiWnhBY45L0GUhm1B3h2sloycn77rn6Bynwk8so8eAU2VDEH8b70QZd1WWN8TOm1
soZ3NJjGYwfX8Fl3rOdh8MekvmTOTEXI16LBzY2J12XP8TG7n5Rl1aYsR7mP/CzfqqQKdjQi0Zt1
yH4Hdp96YmtF8Z2wTrkTUj5Zq11E/u6+FPEB0QF6paUNXBucGPvgGizOVS98NIOGuUMSMjqASRg3
gHZVTHvWHkNS6ufwmwhjWBQBjUZPQJvqext/4yApXMChth0QsKoe44c2tadj6y3oX4uQyqjCjjYl
806NMXJcpYKtQy3wEZbDzrLHaO/McLfiMcOhYabTxkDE8dH51reEPnuK02U/zo732qHB27Yg3zaZ
0U5rfGyIwVyUsUFZPNhI+3fYnubXwYUtHnraJ/clxlhcyoTwrik4cJjWK1gczNeHc5N46L3XiKd/
5I4Kb/BuGTVwYjyQYPQOv4GoD/bzMK08/TT46kctmc6UTXtC8GmeUT6ZtMjYJbZKO7sCICTOBSRX
SDzVvsF+kDpRcek4nvkKw0Oy1F4k7sZlMf+lM/IyS4UiTZByjp8G0ZNpzOPWoynylvTFX6+25O+6
pUQMyuDT9iG7S58jv/Tg0mQ1gJWRQFAxK/19RC1m5Ib1E8nC1m9ZbftxURzFJMXayW1OxHrE5/ne
OUb/mJoOJ98eRi/ZXkABiuRWNulbRKLbW6un/taiPpnc+Q8FSHQhkar/H+LOZDdyJsvSr1LIPQsk
jWYkgc5e+Ch3SS7XHIoNIcXAeZ759P1RfwEtuQSpq3vRyMxIBBQRpNONNtx7znfukmU1tedappWX
o9tQshDFuUwH4wKeRpkVxpULxQ2jWHl8/aWLSb3AIOsjtMgfVapn571JNacvsCBFZk5Mz+xfglS8
GixhXWLCh9bVeNnGUjYhd3HqQAZ3YUspHWr0cDQFW2rD6diShd5l3jQvGdzkofiBmecnkiKY9zLJ
dkO9N4CsL2uW+5WfwJcMcnsnw+3YUqsL5rL04IljJVvafJF8JKl7Gw6VuNKrlqNQQ05xi2qob2mk
y5pjUEyFgb1seKQnmBATZ911QTK/8E6/71wLn3Cx9mVN9nSxJjCXnWFBsvjQX1IJRSE0EuQ0IqUw
mYo7rA7suSiHFBSzGuaIwRrTCzfgBFgyKs8QtPNZu8kB8g/lzZt6SbUGRJbrmr+LiK2AdKCrxJ55
hemnBU3VA2DsW30/bzyNwJXUXrLhUhs6wvny6w4IOjEUctgJY1Of6Ug5tqoHuluknCVcSpMkZom1
hZxb9fd91yfbBBwCBXKEJ05ybWWK7RybE+k2vFTUZ0hGv3KIKV2RYvtX0mW4tAyeqG2h/sDSxXQ/
ISyi7clBHj2wY+vIvivCM+lSL3HiIjEvq2XHMbFJ2dCQcPril/5ZXk31scQvGHgsgEOEDzkCGSc4
XTjXuZPXv22HuBEoON7Krcds54fdggXFo7+bzs0eLMEeopm1O7ovYdXRstZZ1LS0sw7Iph76iE7c
AaSZc0/3Wkz5E4ZAcT0V8nmg8u6MWQENqKF1gDxmI1TD+WYCq+sWS9ah8NJuO/NSdfugwALShbaP
NPIP5QpY1AVC4z6XO2QTS0v2DIr8Vi8VRFZpu2DVRHI0hnat1ZCgoWH5xEzlnMeVu51Cggw82Kck
GRfpjtpxdpEOZIvGsksP0uMVT8aU98n2N3Qc2aYpvhvLUwvRat2ySjkh6W7BmagmV0HZ9rmyJiw6
DZoUL7OqAxpWJOR2CY4Hqbs9B+emjddcWrG2S2PTX9rU+hZu2hbroRt/U6KHSt2RhIVy/e805zXB
rvPWZTYryiP8jNBUN4p0qUWJ8I7TX/TIPh7+Ms7MRRpDguGQy0IV080vxlVlUBHm7HDJi25uNQ/8
Q23WZ+4cYVKCNZ2jYTaRA6bJnUyQ2yw6k+zWdO8eDOLtATdQ6IoKGazYvYRnhDFfpFMCWjnXfkOP
LQoMjbVOCxXh7VXZGDl7j6GliNmTcg3WhiJZmV9V1qzIRqINHAEqjUOIwzKJXGcdRN0ipy6+T6lx
JwxxjmEdsJxaN68s6pm0tiU6qJpwPOBIcaM2+gicGqD1FTY4OkmsHkC/10SKNDRCWpgidvGXIzM+
WpniAtQ5NKAZOjZptYuzSaGoIfBIQAsh0yeESruGm7KumvjGcYuejIKN0EEoxtDn6DsQrVSmgBJF
DGklHq6CuW+B29w8w1LyBK604zsHwmyl2DvQzmvbNxmpx3/SRf8ja9Mj0e1N/e9/GeJf70NHHdsV
hmEgIDWkbhnC5OdvQkfrYH5oXsZpvyR5a7ApnTbWBcyWZMXBytnAaxmXbeecWT3eXs7YG+bRuTSH
579yuotvbseaQ07/uc1/QlC5H0R7lmmY0pKGqZz391MosudTI2NBAU0KpGT+gtFwr6B/XDKmbjzX
lMdCj+c88ysaihxLo4IZYYYjtzDuVas9gMmP9t6gPejh3ipzlonMuGpg8y7QjlHg0OSZVw0viUeN
gB7aqo7qa9uLLqFaJkyTmF47jwg3V6t/VpSBy+Yvg+O5yaG8JjK9t9v+Kh04XRhtdpU5vPFpBCfO
02+8qh82kUZeqtc+IeYnULvRsn2mW3eJzPTzxK8eRSNGUJv1uSWoIBvlFSXtktFC4dmGcrCUqQ/A
FWHvZSxvNYMzaUjlbVX58klPHzq/NrA+sOsS2Xh0s4jSYiXF2jCpCJmFdaPo1/UJ6gKXJOZllmY/
Sq3dI3QjYAFXxxqbys2YZ2ub3U4ZjTq7F4oWSXJMp8nCtDdRhpiJ6TWwFZsQHKA08hBnGSXfAYZg
jGWU9ox+Bux1mffhg/CmfB3ifkNxkiv2X/Xaido5gJ5djFTpmZzdHD5B4h4SQjIe618Qsa4S2x7g
C1X6phP92pMkyWcly6saxTWa+p3l1xxCUlQ8hXRXInWP5qgeOwSYm0T4u0CQMC1hSm04U9xmsbWz
9AZUsBf/tGkewVWFXTebdTHjUECTELWVKv9SUepw7GSrJpMHmQ+0hKz+ohoSAmHJp4hTGe+GeWWE
KL+greMvvx7eln46uh2knIalXGnops7Z6v3oRqPoGZkTMPc62D5p/3EX1XgDDmw7eHWxa2Np70jg
XiaYD7cVqZtAX9pNZQfLIq2e8O/edLp7rmm4rfWiO9i6f9GijKKnaDRLu/cA0MC+YQeVLix6ukuD
iitOSAiBlo8om+Y09jxKauOUhIf4bvANY1V0Uq3a2fmtNOsi8x2bXQOkVLZkEfog76XEMLN5fRL/
f1Kst3/yw3P6p/4f71Kr/+f739b//P6/oqPf/WadUb8er9s/POo/NfbityHT/6c//I8/r//K3Vj8
+fe/foE3bOZ/zQ/zkzzqNyPmQ4b14g9ZkX/e51fzu+e6+fe/NMf+T5J+hKNcRUC0rkymzv7PPz9y
/9M0JbVJ8NoER9v8hJbtHFJtOPwl/pprQhpxXd1k/q/z1/xqQ/4nHBDDAqtNKcTQjf9WfvX7eVtK
/nHX4TKmcFzb1e2Tkd2aoQ/oWmcd1YIdx9G1Ktq9X07/jJtfr5nen6xXxG2/WR7+6zKG0l3pEPfh
vC5nb5arcSrZJE9jvW01DaN4vHCwvmVGugc3YnnVkpiAMbV2b76ETy5qfnpVlkfJJQWPc15E31w1
5qMZgB/qLbtfDaRAtA5qSIr1cC7HkV1BuFeqgcoelPvWWfmF2LoO+bxdcOQbICG+HGFBt/dU+a7I
GngOyaUy3PBn22pX3qjfdDgiIUy7jX8HHminecAe7Hrf1NrD1x9EEGT+8fE5BH7AkzaFYc8/f/NB
jF545uAO9RaT2x+Sy1ZkJGr084dNQ54028aFmMvvyuGXHOOa12KviIsIpC0a55kYWzebqVV3vl3d
EMZcmtamwBgRWecTpV4L60WHIbAALjDIazPC6UAqVnA0qc4smilaVcjMFMZsiPty9c2He7+V+Wds
uIZr2FKnaupI4uLffrjAkkSyqLLGd2sf8KldkYBNwjEb/eiuSMQ1U+7v2LEPgmecJwmZRz1tR3vb
KTIGLHQlDkZ5m/QqrTgzmXWdWK0YWhdW1l5O6E56wLtKHTrFwTCR5RNxfltkIOf9KA/hgNPLjZ70
Pjt8/bF4DT9+Z66YXyrefltXc2z8m+9Mm60QCdpymlbmYoyII5N1Niv/UUwStnbQZAGky8w4L6De
ScSlSZG2EfvIC7ASQ+lqBIze3uzWX9/YZ2PJVbpFrgjHDlPNL82b+9JBCip8nvU2QSqbKW/nBNrT
15eYJ43/vRnkbdN11sn5rVNCGcI6vcQYuXksonobAjECmd7CiDOLu5ntm4CZjHVj8fUFxek09npF
YbL34k1nsT55QVRjpCNAgnorOXOn5t006U+2jG+rNLrp6Q8Zo/7kG9ctmQ2BqpBAXosEnMEESSZP
7lUY3npVc5bPJjmfnmaXX0HSObJTWSKoXnledOOmckeLAITcVpbtHkLExvXdcwTvDzH+ooUlYyrj
7Q8vLH99/eEM53QozZ/OYMZhSdCVxX/ef2UyzewElR6WOkfDhpk60MnM6ecorMfMGG2AEN5F6MFU
4ZibIDVyd5RcHOr/xJU0VX7Rp7dwJPIQ9WtgdeTiRTTnvQCQ6lTuRh3UXxdbP2GchxdE5TUgpCry
YUZ/drnjeJ1zITKDbK2mKuwFcae/Gz+A6Mj7mDl+hE67vXEG50l16GyzynOI1coOk21cBEnFeHbv
qH0Q6yTQgDSBfxjs5jxXFZAG0sknw/nZjc6fBKyxN5hI5omPDIRzzwYSa2R4k2cTHPsM8H9aP0eT
kGtFKX6poNyOeosPFAWi5DRQGADJVXrRqw0r/t8W5VNAXHDLaWHZpYooYVWjoQBsqo9I1aPuOU4B
IYnmprfTepXYxNqXAmOCT6V8k1XpT13bxmmMotBcyZxNrtYOtLxrwCuh/UtipNdpoi3MHOqt5hBX
P62pgAE38YdVGc0K47quV/RESHWMfjT4WTtAgwlqGIsN7aI0HhAP/QTXdVmrfJ+55NpU85yWDMV9
j71E9b+HOc7Iu1WV2NQJZhiR3LeyRelop1fxUQV5sQ4BHi8iG69JXOA9BDZULGjeNREdOO3WKjn9
kbLFYIj7y3KIyO3s8IOaYXtOTKVEk4PXHyMS6tQAqmP2ABZ/5eVo1RW+GTxj5pzYY2nsbYeeROOJ
rPMoKmjHI37ubQRQRQn1TShn0xX3mfbIrhbUOAMMYd+lhgSEvm82c6dpb871JH+oMbJpDLRFST7v
iACVMsXz0Lm/4tS9zPVm53otB6N4M5jGFTZyf+nYpNM9CjXcTJg/FkaYwzlgeI1VB/XZLG8Mzbj8
+qVz5+n5dA6TFhsWCyiGYp/0/p3L09ZJurQGQFl6qIz6DJaW2lMdnvWJvCKJBQz/phjovJT0Iewx
vMkSNLAOTW22AURlYPEkrqSGIQm0bsx/GFCjluB5soUGzSTKLtOECR70vRgyan2ODvGnPXoaWUet
5TzVNbCspo0ufPZnc0WTan7yNEQzl2XuU+totwmvwfkeeudZY973LZSU2grgItL6res5sKLjgAcD
G/p5jjEoeqKPuVFa+cvUIAtkOTF1CGdaKAuzXmTZaOYTogrkLMl0CzuV2lH4153k1dgPZ+hbK+um
VeqsyJZh7F0hh+BezzTXPcDWBwrrPSGsASwL+7KlCEe9gcS6imOxmyS/pjC6efWIhP4Nxf9hORbt
fbSgA8WRJzG3Pcv0BBJ2WSgeZ1q1919/oca8jfjwhdqg2CyL+RQQwPsvlBMl7LQ6qbalVTym/XgT
R3Nc97mB3WcRoYEGNjCdaa2zr3nWpnvZow1IyRannS5JjICvVjryrGyTP1/f2euVP9yZK12hm/zP
EicboN5w3Iq9f7Vtneaugh6YV7pa7iQJpSvblSRd1N5GshfoKLYPk2HS56W3HjA0Od+n1QwFQ9OX
EaozAIbuCGh0Y0WyEur1LEeJljkELvqJttS7H63lQp6KgYjrTrzXoxlOQ9zyNwuy8dmCDALUMliM
hc2S/P5p66jODZTb1dacIkAKBdbsCNdl28MhbZJkqwHwQn268tgkoUjOs6XK45+a+wPKDnpQtEQj
9t2vH/QnI8CixyqoVLEr+XBPoIJkk+hesZ0y+yjbGbKSWLc+hx9rso6hV/z++nrG+7LB6z4IULyQ
NmUcx6DC9f4hGG6ppQ3ROVtfz3/lFkEntbDRqmvXlC+x6sb3XgGjFlinK7Lt1xf/5MNybYyGNgHH
88B6f20tr6NkCHsGlTaeNaq7B0xACHp0YdHegzyCev7rC372lSvT5Bu3sceYbPveX5H+NIgLAsC2
pl38qWehYB0cq6hfx1Oj1q5sl9FgH9gwzKz76TAl21pMKxb0P43BX0jjb/ZNnz4BYc3naNu0zdPX
SpUOqlmkFtuu3uvZgXiWNRuppfVq7Rw333z6ueB68hIrImgcnUO+xcA/+fRum6jGQ9q4LaT+FAOT
jvr8QjCT0Pn/Pcn0xjaSx75PH500AEkRolT0nOXXNyHmL/XDTdiSXb2S5J/J0wFnlPQHkePi8539
TwPKxq7tfsd4HUDkLmmdEHSTmLtSWbeRTYZQHT3YUfacgVlaOSauky6iNAknA+SyviuMwoV4atzG
TvJoGfXClFRoKdkTl0ruRzVeqgn8xJQ0RxGO9nbwE7iRCG7KhF47hn4fw1/7zYf8fJy5JqUUadof
T/VUiguHcDTeqsIisY2FbMiMW4iUq7q76NuYlkMf0losAmib7ZG9wZ2awbuevyZIhlY+Ioavn/u8
F/jw2F0F4Enqhk04xPuRb3sioq/hlpw+opvG7bfSpWGGfSOK86ce4O1A93WWgX1z3XlMnV5X2I7D
oYcpVp2+46Mid5Ps2HILxXdvlvljGXXfXOKTo5wiIov9D2Uq0zg9LeIlahM6nchfYu1AzZx6ctOR
iRnYzapW2a4NeZ2TVOy+fqInFdd/ps4317VP1g8MH9nAwlZu/Sx+9i24jb6TP9JgbpZyumi6Maa7
pJO2QQB7GLW/KiVxOdGxB0/GyRkNgsr7dk0ozVUnalAtVse6CvZkLcFFpgWhXWmrXVfUpIhNpJeQ
UjRlBd2hdf6Jrf1XSKgbDL+GTFXvqpUp1Gu2fuCU8vE6NpxZB1hflinrGmb8jRUkT18/gU8WUBjD
gq2nIvhKOCflg7E2MrJJWl5lZET4Bi97ohJkFFx/fZnPhu7by5wM3bhtA6XarpwV3TdpFpW4ZW6H
6aHtknUIqlqNilo2hphvVovPxtXb64r3r0yeVG7IdpdXpuuOGYWnwVt3o7ex8f2T9rgJnOqbB/rp
vPG6/tvwAlzjdbV+U/jobd0MrKQut/mM3pL1Pm+Cu37khOtsjXPcC5x2syt8xZe+yn8MhAWjO0V5
hoMIOf3N18/d/OR8oRQbEd2mYSb47/sH0MOb75F9l9uUwCayKvDLjeyG+8uKOt+CrIptm3oYKYm4
KpdYLSp7qtmysZseBYLjeWZrYo6/zUS6QFRBVkzP59e/qOv7r2/1s1nm7Z2erGx5Ew5m4OvldnS6
JeXi9egn3/QPP1Rq2ZFzCZcHwfJJk2Uepm++m0y15jAVdrHtLHmWFSCNaJbRWS0PJDtck2V101Te
Ge7Oc9GLP4HkWDP2UIkBJxTOZRn566IciHpWSIhJTnIHayWs8lZW0+1Y8yJXAXiO0nok3WHBSvVr
fpFKGKSVdfz6YX0o+71+EptpV6cpy2njpFaD+JcqBrKHLcjwn0w4jxKXR2FmsFwMOuTlWasFv7Ka
JLSpWsZyBEaMJhXFOXGxtn4hiHENavOb5/tPhfhkqaAG6VpCKW5NqZP5NA8ZinGRFVur4GH1qboK
fOrVQ18Dg6ntqyodLxw7N1copY+4bpkD6oEkDQ6jjtP/jSqE3RU+X0m/3rSAsmVl161Q5004I1G+
IeGDgkOqukU5wMipFA928eDXChI/qsEFLcCl9PKfWksMUlTlq55wqQUpRWSs6isd7PFiaAb0fMJf
NrH1DKf62TGsXxFQYGF6Z71JWaPZl5XxE08VXcecP4zaq4OnEi4ikIS5D1SszUEeQyLuoOmXo7bJ
K4XSGHZJ4Mud6nCzp1FxUBElr7japMl0SdSRucGidR41eBNYBlaEYccb3B9Q/oAeh6m56j2XPJSm
22ht+uS10I/b7C5A87aIJSIg6DcRoJKoP0tL/TgNxSU2l59jl9CU7M/MrrwtLJfXu2JzZAEFG2Bt
FskGmS5CA/NCaM62snmkOe5+JClgK4v6ry/RoeUAW6vy95zfmUUHEESHKFMv0Ac3JLLzXbVniUaI
Th9wgmCSRlf9I51g0hBMjy5D8c+1I1kIUwfEprDbHfMQIho+cBJR8ul66Op6T4zd5BmLqnR3KuRn
ou0ooN/0Sf4XxS0Y6AhmmvliS81fjWWHbLjARwKNOKsfjMk1F6ldPvkhBHNf0en24oOm2+dNXxdL
2wrcdT/gWBD2uYCTCuTcOaR0F2pPe/E79TL0CeJPC7Siz6DInfYp5sPHVfYXGOrBJDAkrOOD6GKO
4rgUzR9JCV+FrZhOJkH3VMrOXYYqX9WzRS/4bVgRNIgggnzkdN8sWcYnE6GjC14funIuJf2TtXJw
vZLYN1FsQ+wXRW6ux0hju4dCZphuiCc96mlH9tMDdeFbR0bH5yZO6dTwCn0zx8wXOnmZHUQfjmFj
92L7dzIje1EmXPQdZNkbuNwxNp9zDDzPq+uikueEB++N7onUKJyiRA3iANCGH9/cwScnW94+y3EV
e975PP1+vkbpPWhRUBZbs5fkE0Q/c8c/FI11Z3TlOsg8bITOjQiL38TNfHPSsj451zmmYwohBdt/
qU6uTUJ4MsaUTLcEn5irIeb4TJGJuKZOP+rt8OSL4m9OHmJl1n/DkKZ6idVFUQSrn0c9JmewXFpP
mEnirepid50EmCA6C91Ubvk3Y6f+RnqC7lFWNzn8+wWljA0hYfeJWV5AhHJXMmn/OlpxS3SvOPeU
uPF04ritWlVkfauVqfyLCo/rwtDkjoG0Def8A5KqGsRq2zKyLoU2phuJnB647/Td2Pjs6QiTxYdF
lLaWcTJIidIDZeHiKK0LmKZF9LvStWUnJEXiOv+JLvpHKstbU9ILHKcfk69gZxXkMpDeVJyHhLFC
owleEh7aNyeJz25M6mxlsdixOL7W594s8bggBfFfNuEIJL1gtyIFqz1EKGIG/ar3xfjNg/hk/+wo
8nc5svA0aD2/H6GiLoqW4J98SzrwbgI4WZVqg6jquzbfvE87fRdZUjn7O5ahzNOzXxO4ZRtVXb7V
BXn3bXieG/F9HEW3JC7v09q/n6bushXQcOPJukRsZlfmuRV/u8J/9kaqef+kSykc8WEHFUeJK+BE
bIsK16YH4qMaqiMODlmnxzHIjiO+065qmLaj7pti+WeFLoeDiiPnIzlckvm7f/Pdxk7l0BgwXlEk
M457OAf4eShluu4M4yq3iDV2k7+Zlt5aXv/NxT85wThoFwTdTBQWH6qnLTgg8p3cAuypOmoRpgOr
JRuOtEEiO881y74VpbqNAv3n/8UciGJCOaYyMO2/HmHffGhJ7kquWRjrbAi8xHU8hLNDlgRIFQpi
nmH4YY5by9EkHi+OH7+++mvL/2Tc0Q2UjovyizaFflLqITo6rWUWFFu3B/loIRUNi/GK8uexq+gX
WLV8QdZxr+pb1//hm+1ZXXQYq5FWSTp5A+5B+lnXYzGAQLF/1VAzliUK0FUnkgdktsl6KKejq3q5
FJgWXHNTC5c6uSF3ZWHCCujqJ3TF+xKn3yKT9ktAxX1BgSnFAYFLS8GxLYCiEOPt9ojkp4fBc88Q
l21E3D0bdXULp+bFjZungsSVJcTBv7cmNO5UXom4lZgLa7LSAK2uiMVgJ5GPTOAmjv2lFoOkbe99
29rpOgrjbTPNuee4KZd0hyXdPW4oG1Cfte1j13i/pS7WsO+GVReWt19/C+KTwTdX+9DNUH0xbetk
tpWJpQp38JjUbN+gtNY81KWFzaomx6TD9m+RooCfOt1MBInlfWWuiGXfRUXaLZEIPjUU7IAiOed6
gbzZqbSdnAPACHJ8qaaMKK0mv4SItkGCB3Mbjfwi6N0rHJtnyo6vOC89D8W8lS1wCzu0eELrxR/z
WScckb22HBNwV13GkDDw2Lc2YJqvP/9npx2XepfjCCqeAm3P+xe/8WUYxFWRb4nOeQEoDV4Y4W5Z
3dN5QrvX0Owtw4NujT+BYujUwNRNoXsXQUVvVxzMCu9ynRIz8PVtfdJRMdCSIJhxlVIup7H3t5Uk
gzTBLzIfpTNMphaHFlfU0mN7PtYUQskLeCl7cnwNOcdYMhqzPu8IG5uIURm9v1NM0FeaP3Q9He3x
LuCPgxG8xXS5UQ6OxLzlUeqxszXr/mnSrWTfdc2ToSgVDA/lOEeOJsCCvv5UnxQw5t2eAPCGdsRl
Rnn/qdDw+KXdWtAAIH9CU9EAkeQVUdzgqwAcQGOJHmHXI4HkmRt4BfAZM5oQmzw2iXgIUc0vKSp8
87A/mfwNw2IX6vK00fGcrjx5q8rGdfps21JnQym5NSDWLYyZrRTMMAFiwnKEAhBOJIGB3zyT+QV7
Nw0KOI26bdHVsXD5mHOd6c0kjJYrkMQZwHTZJy3ZRvU4rg1935N4YOArmhpoNaW8SKW4b+bCgNN/
01T6UMg6uYGTykVJ0TEg0jbfVnG7Dw0AakRS1Tgki5QIxkDuYlLsv/7QH7Y27y952snEFERKVhmz
AXa7ywg1U5yx4Ob1Nxtt48PkNl8HCi8wJ75Z0vneP1tfTxXxVzzbxit3jsWUhUGXyandS21Yp5Za
Od7w6PTyLmrGhzSMnpvOwkeJhajcEpi8npL8XibYnbWbzkqfvn4KxqdP3nR0A40Vtkzz5ByAJR80
iBGx80q0vaOpCzT/s0RlWwcE/JDeoYcAq133iO0iNMhDs+WqgoozJv55EOcbqyZKtN649cs3N/bp
98MezLRtgyPKq1jpzZgskq5BbQGIvcS6l7XiumjszRSSHA48wBIFTfH9mMklMex3ZVPu3Dp6yuvr
QcX3FRXRb+7mw6l1/hbf3M3JY4o0GMAB/RqshUgHQL1WarikgL4OvD1whJVQ4p5KwRHZ4h4kxiYI
87MyLLbl+dc38ulosgwbSRitKXrdJ6Mps4epB0GPiOklGE0A6OKsmdlOh8RAhQ7T0Ebw8PU158/2
YXZ4c03x/poNGHUbdk62Ld1u2TnmQnUEnki87qRV/r9d6uRl8XTIvYIk6m2NJTgHhO6DujK6G/Pb
Btis/f3kU0kDxMcsSj/1WggirUuSNvLtNLB6DRBhIxJ2qgZ5a/ksQiBc+XRJ8oOVxvAFL7S0/BWW
IzlcwaL1FFWv9EknE3mwJWarJzbX5Dr7dxqon7qBQvD1czE/nPvm8Tc3dJhGMFg6J2txWrHRQ3SY
bRGSnMFO2A6TvdPielPU+vk8ifQlQTRKPyfF0O7sXREQ6pxwfE4BFzbZ62ubBN4xyrpH8JKCd2qU
KMkm3vqEoEeyS6MNXkbykSi0kVf19f1/Osu8uf2TYUt+EFzBlCFEJvBhFrQAuYmNc1wGZ6C51j7R
XP/tC84CSuReFHeEON27BIC/sjrn2wVitkfOta7J5bABKnFiHod6IwE/fH3FT99M5nhLSM5wHxr3
0UjjL4mgDOWjtp8V0IUDvZpw+0KICzTJq5SORB5H360vH1og88igUU2Lkvwt53Qc16jDUJHxaMOR
E6IiATLAquS3FxNRk7kATTlv8OUPSuo4goPd15/643ZqPg4gt2EFmY/u9vxY3kzTVq560ux50JBs
4fT0gCwd2uUQH/1yG9QKLiDYTSKXnACVWdcT5eZc2CTJV93LJMb1N7czD6STuert7ZwqZvK08rIQ
QMSWXft5UXLqItKUOOtD42EwMW1j4c5VBh3uqQtanYNfUZ99fQ+fjPV3t3DyqtbaoFVpH/BEgC6J
mf74BFmXZb/alCb156HZf33BT+ZnLsicQAXFQZlzUjcYJhkPRcbapBHjDI1i7fEe+6S5UAj+Zp/2
6aXgO0qUKXzfp+dlH1OzmiI+W1nDBPUkVQJxFtQxNnX7u27LJxsAZO00bmctjKmf9uUtSm564814
F2ChAS5kNuykHplyhRJrBxVx25QkbmiEwuLe1CzyV4MSBz5A3ayxb5Ou+qZK9d0NnSxOrVVYvT6w
9mKop76n2KTVGzTCN19/na/FxQ9jWFIKo1+NLsE8OaEkqE0VTlDW+LgmHg8yjZ7LiIAe0nhtuaOn
TsYwPRTHzH9MKaZeIiZphX1zF5/MK7PbRuBssVl5rJNhjM5SpXD72PGQmlPB9QcCQojnUzUGy6Ek
OwyvwYj63rf6s8yNvrs8tb+PrzK9TIcjKKdiDJrzWHwzs3QUVTKNyOXtUKd8YBOpc5ZfDRo9vkYC
14e0YyDjNrYinTms/NLZ5lnNZqwoJVFh5Z0mbj0CBzb92D0ahXTANtDmKgxxjp3Fmq0qIJkMRV43
VAdlXjWlc2VO3kqPCbfjjxClkdDYTl+Rb2LX2cG9RoLEDKu3XAJ1Yl1ucpdg+VkQ2YxY8ey1DgeE
6Ef4VbK6QrV2DzCLvTV5YQIsTWtu7cY6D4V3nad31NlZeAtjX5dpuPbb5BKOI9lusQW3HHtPXLHP
qMI7K0WTHBTBAeLvc2qaD0OQB1vTIF9X88VODfpLEZ0PdLS2I0bfWrTOTi/qQ96aD96IPL8dHaI1
zHhd6BlUr3FY9lC9tv5wmUTZeBnXweXUN8V54CeLtk2CPU/8d9VHiPODWzI0poU2ivAsaRUJA9Pw
R8GyiH4Cagmuu/I6kXG1HMs/tmrcDUsMoGNoihBzfjkynM+wwSwBYcuc9TVSRbxCnbXOvPQZXPq6
0Sik4dOLNlUljkUAjFQk1Us5GAR9BeSFQ6jZy6rZSfigV6mWP4bewCtvUvivEdIA+ck4CqyG3JOb
MX4se+sF48atAOt/VoroaRj6JcIsgos5XS/csf47cZqvM6CNq8hwx0WXWAMk4z5bIm53oWKum8gq
5xSBP00r/5btja05cF3nEt3QEIvcDvmK0M41uB7E7jlR7I03nLXTcNZZ6qUxHjDRlvRfky0hbuwW
HZcUbTQh4K7HZdGXizpBxMgYeAH5jdXtr6eBNa0F2JhU3Uecvwjf3bckwBexd2i66DnxyhftzBg7
MqTB1ubqpx2GT0F/F9AOXMiMy/kh65ltjzwDe297xq61Y8YKl7UAzoDTqu8iJe/CnN/ocbDQsuY2
1LyDDFNrVRTdE5B8WK5hNa7GFkX1GBOAAdI4zZFDCOIdtYLvyPWQPQpRMcNaMdoKUmTHGI1BOnm0
iy3OBFNPB9K3SHcordvYu2gUZmLHh2vVuMYMjsRGnzfWXqcKh0B3IfPmGFfxL07I0SY1GC8l4UhS
7wym2PDJk8YFYHBEulUNEDBBe03upN3wtgQTxQlUx7oT/CJMC35LIpewVa/w3ZIrCMq2JwavtMQC
tANfGxGIrRfEBHCsxQzyQDyD/kjLHpUWVYsi7h9ggR9HA+7YGN9loa6AZ4HcGRj+vVsDO0iTfleG
3kXeOLe9GG4ID7wdLfXkHtpugE7KgJoBEVGOQ6m35VVfZL8ymwqSZnsvrt4sGif+lWX5XpVBjPRC
91dTVt/nSmwb+atNAKbS5TLKlL5/21++Kg/hqxNpn1ELauvZwRH/CqoMSKtE8Ws0/Q/kvwiCyxSk
fnXd+T+gN9BCLocz6Tt76u73YX1DUAcmErINST7GmZEwBIY0voVsvFUN6kYKLgfONOgGkgQCbhxc
5YazB6twVnR6dinC7ByiIRy4UR8I/myPbXWoVOqTmJcR0GnrK2bxsyIdGZZIypxUOBsoBjzqyFnw
KUeAthT1XN2jno3gRHfsTW1YGtHSR7gNcLbuxJlqS7FM2/rcd2rYIBdEIT8nA8yTwYF8AS+H4BEd
j0ZqbOwkBfO6GNB8ryiqGdARdoETk4nCS2y43VGPTAVWXDv0kiFU/hk645K3L1sMxN9g/0W/8jp5
mH78nDOBev640qfikf//X8ydx3akUJauX+WuO6cabwZ9BxEQPkI+3YSVqUzhvefp7wfKVkiRqlRX
9aQnCA4HUGCO2fs3nwWaT4QjS+zCeuUHKcKNhJrSQim/tjaSej/IvV/paJvoam5tYTR/Uuo+OnaW
YxTifWZW8Qo/hq1h6Y+lZd4iLQJAulJoYQYeDLwtRAaQFtEtpu+qY4Aas+XKxLp21nCo2us8qKxV
NASbPpdHp0ZOJQ/qqbWyFrh5f40Mn6iYVuJBgbdT3uhM5Ezr0CIJBg5ierK9ip4PblO89kwCEd3J
/WBdG+ZDVQydbUoyfVtr2ATDvSU0JqFAHNvLqIfv1X40mmGTd/0pkJKlrAwdX3v0iByoZodViZq5
1627REKhycIjVEBHBlZEUjpyVmDFUDFfzmpJIiiDH7IQINwK1TFY0EP7BBXr6DgkODNEMarEQ+SZ
V41VYDA+8oGjf68gLOXLE5uuWOkkfNCwwEW3UDqZ5Ep4lOhVdqaLBGKBdIdUdusqATeSDNq4MWVw
G7Vi/ERvku7H4Msi1k4Cp/0Uuuq3TIg/ZxFgbUUb0kXSkV6WK6fm9fO4f76XPiZe85Dr1Ihpi+SE
j0/JfxmWbfYTBWoSsu10tFL6Y55KOh5+5UOO+zLWOUGMlUFgrSp1+tzsptePUVhdV9JwDLPwIEcA
gaX0xtKGBE1xmqsSM3gxG46GpJtwzn1snACgybphe3BBYEkEYCorKFfVd1x7fCcl+Ubq61aI1E85
iYFNqPi48+a/RIseqcXEcYG+Jt5yzbKW5W1M54Rs3Q0OR7zB9JUMnQO8coHZ+AruPErm0tEl5Onr
6DvkHB8pMZRzJCVE/EVleoTO1gZaxKLLBcSoLOlbr/TmPqgr3ulHUPo+bCNLYMQZA7BDqGYNhuZH
a/QtygvYH+ejq2C9Pu5h3gwHfTDpHEWi+yZa9TLdXluWN6Ff4wELYRl7unRp4h3ZcRDT84dhqIno
leYvPwm2CupdpGoWsF6nHhap7MFOtU8Y8F3rXbU0zWJAWpYLY7fNF0XKpFTEr0nqjnBhhN5GV/lK
L/gkmji/EStkMgdFHJdjV30u6/JTrSabwEsPrZt8EgJakSpL9lJX3XsVg6uoL5xhcO240zZJEvA1
jW2wKl0B6wMjvDea7KnjY1mK2lAeWjKm60TMcTpB/ykdaVgBMh1cIT4YGiL3qEphNT7sSlPdpuQ7
l1pq/dJjFJ15EJCZMtutAeaUQ3vve8kkcbaGx0pHreJZIcY9gpKpMIFmVcyZc0DhioBaqp89WUl/
F48IHyRDEiBO557UPNkw81eWPlO1ZdT0KzROJMRho8gpDdyzpakb0Qf00sfyV0K8YNkptWn3T0Ze
1ydIfMDP3CjaqAHfnVHEO/hao8+zboKtMNCJodKmg3Zrljoi22X+GFc4e7hBpixkud9LcQs8jGRK
1sbXqgkjnDb3i4xPNqOMiICTV+3RRq0ca/YBlVtGGfqNHiSKHY3xT6toEepz/SdNS9tVg9MpfZud
e8O1FlZ8nUYs2xHsd6AXuC/rfYPreviEawPSpuKTlus+1mfJsRaNZQJoTYTmvB2bgNQmgZ8wzqUF
Ur8ok5iW3YZz1lO1wXjA/G5rhl3NieRio8f1cgQquhjTWLJ768HgmwM61e6ysM9PWAQ1i7EquWSc
XzcoviGFzgRgjCwaL7zTwb8trAjvAh/Zmsp4wqn3Lm99cMDhT7GrEIv3CK57mKCCu9tZZbTrknYn
ax2utJ7wALglhHYGnJNACiIL1+VGVK/z9kkwbtxwn0Q2tmAaGuQ05FiNZNdFfp+6nwfaVOWnwmeJ
dwFC1J8GC++2O0//MeKxiqTbIswf5b5cGLIGoRPR2N6zsVnBZ42cc/fNDQ6wKXWlt9FGJaaJ0YOX
HM0mnVQOt4Hhbz3dQLVuG1bVEXIociYl6DX0I0PzNDsOMJPJLGNfyfJB6NOrXn6Ixvwqluud7gpb
P4jw0mi2kOOvvJimrgYtA4qlv+mjjuSsj5Y/lsGCfJQU/yhhH1uF2QERmLXCywYYhFyhvJWE66b1
HWICa4NZF5FFJsZYZcvDNpUW+DTscsnaVxkixGgxttET3SnTVmGlloaNw6Vj1h2jwt5Rg2iVpxky
tqODMYmtut4+URAnUSedUP0uwL4nTms7YZxDSGnjmj2TF3XVtFOzt5IlbRMNPg7y1X1t3RlN8SS0
LsQw5crTvLu6HY8oPDHzc5eK0e7NMUaNx7/DHQLdkmSa9jiD22HmAcoiwbtoGG5JPxxqmdZLQLwG
PakHRWn3TSn/tOr6a2q1yJS3R1jCeVsdFYSh8SIHRBdhV9DcqngzgWNY+ap8CrRsmXvbmo9Mi7yb
Vqs2psKMWDdv0ZU9hrL2Ja0x1THznae6X8cy+RLzsWIH+iCYymcRyrP8kFTHSCHlA/MoG/qdi2db
TJ/pyuInOFg7UezugSEZNDwq+kPbeDSeLFfcIsezLqLxxs2ETV01tJoasjZYUuPpEmEuoJAXcQP5
MRdNOw8Vp5HN02CN9hB4x6Hx92Pg3xC3pitzgeRd9RnTbbS9dUFYTX6k4YgRgY8rnJo7bQJNSBkX
BW1hrwOqjo19kZCsqusFKs1AidJlCUVSNlpHxIK41GgzccoS1V+avMs0nJ90fQucgdxvuIlHYS2V
1GL0qdYqtnrCA/JzKt5Q8EKAn018OhprU3E6SQaKVuyjnL4Xqfw731Sv29xA/MopgCc1WD12HXbw
IbYw8bhDuMTuh+FetUhY9WvXyp2kEReyAdoOsqmLsK2p//CKdC32/a7gX08a2amEaOvD4a1Bz0UZ
6kQBBEVMS1ICQ6S2bU3gn0RpV22RlJObZUqnEWferjSMlWtWW3SjliWJCBVFsMa3rSDFdtc4SVK4
09GyQGtwG2KvVUZbSJM7y0c9T8BnBBE5F0sVRTHuR2bWpWZtu0rYmANXZDRWex69HVh7NUT3uVoq
abxJg+FKzxlK0tmCM9EWCMESb4dsQivm0kcWuU5IoN7qUbPRS4y2pXSjVcpqgFaN9JyDapndtLvG
wjKwRvIUBxPSv6bwXRx/NWjfNUwqoDUsy05bARzG+RdHGwObg162wZLaHSEps5Q3OKyvxCh0xIOJ
UPLQCLbSYTkbdesEZNNkgb4rSyY2ar4jKQTxWbBhzqJ19OgzOIi4LjfaCRDnEIGf1ALz2vxr1REr
Nj1nrFGPDUaHxNw1Z1nJSoNskWzrYWgLHfr06teKj93loQeizBDb2xgGzhwEKiIXx0D+I5S8BP/o
x0hT0bnL3tfBlOzE2BiVvi7zbpUzfEY+f9LNWiZYvWcyUrUxIZlK2JqB4Qxy8slt3XXjxsu2Bk3R
IgCM/qPIXWtU2g1C7CraULIpLAW0TOMQ3jQD1LFQVlGBTLqnAxTBjycIbNQP/PBey7zVuFTCcddC
5BR00Skax4UrVKdrzFBtaeTOB5GNsDeTWAQIE9kRXCJHg/wdKJuTmo1TJoiCW8Ya+N7XJCmvxVU4
kNIRTzQ0xHzwZ0pGYERY46TylhMjSxLZkDoZ7qC4klVM1Bii+UTIvWQNcUXBbVUwQdi5oMhF7LNN
3AesdG9CprG4Vk6nh18YaZxoWWY1Q0NE6DLMxnNEQYV41fBSjLhuIPRUjvJSBXua2I37OCgocHUq
3R1xPTjm7nArpd/NHu1HpBs8CMLo6krhvlWwvk0tW5yFMG5hlMdMVdsusKOfSTP5eWqbMmVAhL68
p0Q28n8rv8/tKFGWosEElJ8GtnaR+li316pdIHqAMDWSluNazNOJ6OcYQNrR6bI9JVjJhbg0e3WX
V4KD4iXuPeVtXKUMlVvE2yLR9hNkA4DfRkVwiLzxJkCsV0ZFp1HbtRYF91KCaZksbWudWUPeY3yi
XyFzvA2wncc2anoNVgKg/UplaBuA9RXXhSSu8Esgkw1xGU3KjLSnWwfrUjIW3WCCiUhtaWCMxO/T
s/EQj/FGV6RFgVAFYosN3l8SIP9YxUOIq0iWu5waUEaZB7TTl6pEa2nhp5q5sBMA6wMjd6PDWHhO
Ogyr3lCQ3Fm1Q7cT3V+92dzydjKyMFeDKyG1hspoHtlJx6fZBDZKmo5Hu+5gYuigcX+jCV8ho+2k
JNzksrGtyvFQRcE+IQnlNbT36qQPMen2wUUTAjtd6SGRDKSFZb8A/B7t2jK763pmXRGGDTldwjiY
T7FBwDjsTwSR90UmolHETFHoNwpS5EPxLffNU9R0tk+k3XPdbYjrYJxi2hOAT+5UJ5Zv/BGNBXmD
EI9jdfGxEP19PsqYTqbXYSVtcY3atPVTAvQob5MrIdJuGOhuA8LRbRs4ecRX0aQbt7LrGJs8xhiR
UezjaNjmoXjSH8OiO4ncNo++sMvBhZBQcnG1ZpItWj2DpWHlXyHIgg2HE3pHYvs/qqK7x/hgWUPi
S6tujQQwnjyFo5rjGvdncNSowNNTSaEH8u1WmFwCmdE3TbVulcCR62xV1/kqhCaqZN0pHJi3h11z
W5V5uaq6Mt+dF2Uk5ju8iu9aKStWkA6rXWD5pD+ntfOm7yfIWZ63L3bPOy7K5tMM6fj7hIMsduDJ
Xrbn3efjPtg9VzQQVsjUQd8SIGv3SIt3+3ntvLgow3cNzti8u6wJOkhhOdrnOurYEaU7b//T81xU
UWXsFCHRbS7KX13u4lTPV5oL52OCuMA6E4DiuWhee65HHLzOUP8t8pjeTvcPhap9kjqtWWuxUB/k
prypFLjmRR71i9ytfw1Cey93ROj/nkx6L3M2ye5ggQ64G3zz21SOirUO4kJkZTtN35pSu/QiVKUE
7QOUwXuZMxPpq0kgDiwd+bO31xFRzJDzuM7Wbpk4IPAXutgiWxV/DjXsMtPxU9CQsxxL8Hy+AbkB
5XecqoyPSPzvQAG4OsQKU1Us/p0ps/Uqc5UyDkpT9FjWohxYTDiZ8RWF9R3b1UPYpHcNCrKKOX6J
RSwz/n6j/yREKqIJYwFgkAy3RbQu0vFDXrVIlJIbjfvYafA9kAUsvj1fQkVelzwaDDvKoJmhxr2p
ognh3YkoUZvkUKYZcjvkd6gxM6piOp+o4XWTqrCsUlC0SRQuXJx3//4PTznTi1znq/9XEi9ynTnW
uQj0cauMytxOkHPXVD/Abr2Ts55QGbwVloWywOVLgTlbEaObkq01PKlSnbnQSRFU5DmVDy70DkYH
2iW0QAk0s2rMYPNXjz3RrdJ3O3ohMyqJw6MhFak3GbmjovL2jPE+gF68eznEAHWww6hxXEKCRkZ4
ZaSCmURca9nHR4RNbQunIWvjgWb8+2N65x5aMkxyVEhUFbD+xQdcBvE4yD55/2yk6x6xm0UgQENT
UlNv/n6ld14IC9cLXGmR3IB6cnGlPk5HMefDWCOif8TEgXFybd7/z65xkVn25B5FLgvARAgzLiYi
DMXM+fslpn/z4r3mZwDI0GDOAEK6aAIgfNFFt0K6ri3xk5kFP9tc3fjiIH7wwb/7YEiTTywlHSGH
i9vVkhzpRZ3rpMb4qU3CH8BrTpO+H0Ii/9ZPOl/q4q4ZqtcWWg78IY9xOB6j1u5M875IvH+9SeCW
na8zvfevPiOhG5TeKPhJoqrdiIZyIyT+R5DGd98yDQ04BQ0bS5Mvblsz6KVuuRNkxnCdxpURApb/
nScDq88Cw2DQ+FygJnNzMEnT8zOKbiSgNNhuqq2k4ZFR/QeAo3e6G0Db8IUQttT4SRdtqIhxQkwD
AfJsjJ/8obVHCNyqv0elMzH0u6JKDqP1EWnj3RfPAM6sgFOR/oA1S6Ub67wPKRpE+V2Bsdc4kbMU
nMTb9gNu0nuXgpKl6DIvBSPo6WG+eiGGWEaEJ9J58Ub8OwRmi54EwhF1J7xqP8D4vAPesiYsG6KL
BsI/xuV329WxZmViuu7iT0kj7Remd2uM3nXkfQBveq+BUMGZGQh9w4X9A6gmlZnuae0EF0wOaS88
ZkyQEiP4gF/13mVgNyF+C8uVZ3XxbhAvT0yP4PxaMVBXzPplgeuXrpQf0RfeewdpgyRYiQy+INW+
fUZF2tPYpVynwqHTLIkxcS3dvcMI+AQzBIkw3FTFYDVJi+tVQUxE/8XcDUuMtdwkG7OAsC4Z+w43
a3RQPvgUZ/7CZWtsqQZwUMCZiP5eNCljVY+miwj5uiG8OKK1iJGFgLImOuArgfgN+EkkHjUwJjpB
b2TUqq8RiWIBA1Q+IIVQTFSbC7XAEUi21hGuigANdw1Wi73i7VImfIIRbUoSx1PYC6+m1d97kz/Z
IVARX/+Ai4EtQvUaXsPIW3ktVBUGtmSv5LUq/+wViEIYochq6ahy+UG3P92XP+6bBv9TVODYgjJ9
+1QFOWl0jNbTteKbCxPDOzzLiTKRZM6eDNDZf/+V772rjJ9ernbRwSQD4k7Yi6RrFRHvkM/cb5Av
1+/+fpX3f5NCgI9BMgToizc19aMaG3ZuZa8Ni0k9qhf9tace0HVY4r/1wav3XtuFIMfL1S7akxZc
SJhnXE3TngYSfoYyrDXhky9/8Kvev3cweOSJOorMzNsn5bZEtpOc0IIpDJj23ohWhjZD8W/9mvNV
Lr4jLAzFytDlFOzZVxiQCxWLd1hijqT+D3/OxfueQ/dvB4ULYQYFnuQxlr9qhfzB+/bumwDBTWGK
LcLtvJgr0WmbLW38NKCp1kL3pOBPlglkiaQeHJH1QYP/7ptwvtqlFhPkkaCpOq7mqZXTexbQH7RX
TZm33PzgMb3/wxgPwOoBQnr5MuiFmCuiPtDcKV8bH42Nz/6n6VvCB/SDW/juazeNPH5f6eKFQB3T
FFtyfevBkO2g25lZYwPa++D3vHvrEBBlPE2njADL25e7SpUA/yzehjq7mfoXtFAcpfjkV8m/dSEV
ioXE4g8WtKcORqrjbYsXXGfn2eTwR4rOZzSVfDAF+fMRoe0sESOYaJ8kqy9a1ipkQoe6Q4q3tLGa
NLkrtMVrqJKYXRjpvzxA5GKoj4k0d7NA5tv718q5LzUyDet0MVATn9o4X+NbfBIif50oB7napwgW
/72d/fPV4KIEfXRR1GSkLC5apGi0YghR8G+zaHRE4zNqvaek6j54Ad8J+XAZjd5JFxkDM9V6+9ss
CRwg3oXkxBa9hjloBswGAergm3gg6+9aW6y31hGZBiOuPsDdv/sLCRMgFCGKvJvy20sXaIppXsFn
VguTPCjcedh6Sdc7/8aN1LkI5EwTXslFW4hJteB5pOHXngvGhuQHHjtLAXXlv1/m3TupIUViKQSO
UFC9uJNRJLuWi/f7WpFr8BwkfAQo7uNtVh5TZS22vj0SNzOexM9Z8a//RAkOCU0VlB3YuReXDuUs
jvxwSBgMIy2eCQeeNMLG6QdN8IycfzueAUdOclTV6JPhO05P9NVMQhxVoQoiM1kXXiICl1GXcZuT
vuuzK0EkGw356aiOY76BwYE7p0ZETA0qDM5zIMJyKIP6hEdeB+NjoMDRj8wrxao/xxX3pVI/ojD9
2erxzzLytABaotJ4SWHy0jYOaktN1k0o36o3qpbbhG6vZTf4YM4z3d3LuwLIXianq04MoovmlRxf
rMSGkiBJDZDb1PjBgaB90KP/OUGQNAmYAawRpBYYTr699bUZAuivx2QtWwNf6eeh0Mjgf0tEsIsD
9l0k9FM1/fH3d3o66cUve3PRi19GuAVgGXAL5uAI5qN9oGgdWEHS95PDUYGPY1Z9/fsl32nY4RTy
rfI+o99/qZgCukuUW73lknm5xC5kjavQ2k9JswUkYMfqo/ZvGq5e/kRMslEkQ5+FqMnFcHawKr8r
xSRZd2OyqCQDr14Swsh9a3g1Q1pdGvgzDMOmGSZb3Y/mfe/92tdXv2gCGz2PRuKOqKQr3TIPQGTj
6ReQvPcA1keJ/txO/EvGOf/M7wYXlccMam3g+fX/OwaPPLrsqX5rgzNb25xr3cOxyJLLKm98dP63
GOfwzf7Ha2Oe34Y7k/PPf/7fB/BHv37+n7v6e/2remugw3G/HXR0/R9oOExWGlD8oVTR9j0b6DCm
mmxyQCQbmowi7PT9/zbQMaR/EFEiysP3Cunr7J5j/gOhjok7K82RWuiq//XPXT+/nNy3f2pro1xo
gqk6wWsIXoTimLwQfrlsHGLSaanURdqvQsmOeIUpD30B0C/3Qd5ILWikTkWkKhlLoJHTXtGEvDHv
lctUed6Lt8Pvve8de6783rGS9T3wMh8l+LzYzwszjgtw9y/bVj8Ue2NaXJSFHu4ovysK1UFP6x7u
0Vgezos4t15voiAh7LNoY0F1/uzh8IdcIUwEZhzKZ0YTotN1vrGW9UL9LBv1zwib8ysPiSvJR0Hf
KFGoGLvhm5YXGKBLFu6ePWn8sMa+BkcH1UZo1t0PQ+Hu5zWUVRC2dz0UEc/bkSspiG2Ei2gQPUc1
XIC0pRJ6ttmN+KnG+JevJmD9ft729eZKyFxIRlEAPi5U0wPSfxmgABa+iyRILObq8mLHvDkv9AD3
jCiPYG7Mqznpzi46zPvivhcckJChg1IsRuPKaJ4AmrcrL3fNkz+tjT0GDqWlZZhTrLNKqT5ZYiFc
13EWIetKCq3P2+zUTgtXiFgY4IK1PAV7XkNKzRm8IzaSF561VkC4SpCNT14uqHdSFlSO3LreJPKk
3fleDuw7rx7gX8AB80WtvY3Acu96GlFdq24bMa5v+R0tiCcU4+ayeTF9K/D0Qm87b+qj7N3+7aD5
RDE+xkqZZduuV4h1aEEz7Dszer2Yy4A44LLzsmMua9X84fczJ5s1hO1Glbr4qgQ6c+e6grauGK4u
S1X37/pqAEbRVT3+rB2Z4KhW9hA8m10Op39jSoicaH04IXnG7FbuTWWpMSv4DEQfum5vtfs8LUQ7
k/t4GXYIXc9r8cta1QnBc9l5zVBkeRPGPrE03HFwYUu1NVSExl/O213aamtQzt6mlYbGbkfiSQIm
v3cGPN3NWLYFCSzRvCWVifyPkIQ/fTwg68JPvtXuINm+KgRHDYDgAfSNCnIawdusUWEC5C4u89Cl
0Tyy3GyVx3J28gc/O4lGmZ2GaVEAsF/0VglSctpRmoMv8d2wR/BrbWEW+aPR9MfCjb/JISzeZQ5S
aTdtpmmLdWZmjMJOaSYNOJUf9LJZYkZ6U41bSRmT/ajVzIHVSJX2YYqllF1HWe0o3QjGaCp83g8m
5Ic+WeIaiRaADxN0ICtCaBIfehTqpD9GSGKfkh7vVlTGye7EwB7EIkAegah0Df0HA3h8ayOsEEet
f16kKjxzK3hd4vUmms3luMZRfrjuY9CSqjysY8MLbpBdJnY4lMljgDc1thj9Z60qT0aKYvLUjswL
Wj13T+bn92YyNybnbR7glTuCVzJKKURUWkqOfqkaNt3N+MVzxYNeyfpPPxjvVAxXPyem1Tmi5oaH
DOTpMZhir3PVNh0B0TE0fNUV/u5t3ph8Xrh8ImiG1CQjI2Y2yBjR0VzMLgwpgZSo++YvYrrxFk9g
xLZlK8h3Qo5lTB2RXoDdxurl9mXVV9t/rF4eWw1jtBRqaIKqMooPTeHdFtrQXyVBED7gsOsmFcnu
bHCdeHrM8wJutUoblkSHFIzYXJTImc/YcapiTkfALXedud75sJcjzuWaPHoEov971yjS8likXXo3
mGW0qNqsuwnksjy4Og7oml7n372o3cGG8j4lEOe2qukmK6808+/tvg6gUMEWrZgVZeZGj6PqkyAk
2wRhxm6s73pvTK8FvdZuE785eoPRfBk0zcfgVFcdyaibL5iDJziVVP5VolXepvQM6EMlfiYWTONv
LZP5ZSKK/aFF/OguiYprYyonhOs7IrRDCHla+nlsxOVc3ljgL4c6lNduEvnfpPoKtqvxBdtLYdM2
perMxV6rbuswDx48y6z3tQrK0e284Jsih/YHb98M9jgP0Hn7QHnS4qGQQBQYRMbFEHkMFRNdOB3/
IinC6HZJ1xWK0fhNFaFRoCLLmCF3ldtmNOnKs+GbGFvQK7y6OozVoNz6nvB54INdSV0W2sj0RQdY
LqSK8vL32lwmmMk1BrxYL78tn+v2zWRDNNc77w714rpUSu74O6eby6DMrNFhukG1L4MO23QHsU60
Q1SaITO40ftS6+GVMX3cmqtd44Ygfp6rIhD+u2o7yq+qZji5/cwE5RrlNumz7g6ZI+VAf0u/BiQI
g59UYnqNJu6WT3LVwQbwFtOaCMwQDAvQy+e1t3sv6wl9sOqjjCPe1oOaJ+3kslEBGFviQRjG1wsr
l7ahopdQXN6Un+vi9gaueDpU17IDVqIuxj4DiLlzlfOxc5mWpRg/wXSYD513zuWXhyWWCLtL7uAw
Y+k6xsM9nSdwWFMqv+hDDT+zNrsfXl4fx8jzPWx2kDwOBCjwCSGuWrPKWylIyqWgpQ9S2IdXsi/K
Dy9bo+UpD0FQPMjgA66kaWvaN2/J9FTnmv+t48bpCi9nOV/P4wrz1su+8/Wmfeetl/9MS2NjG+VB
gyJi4B/N3FOXaM5lYKJV7ziXzWvnRTTv8GJ1qUsQ3c47Lir7vet+EESd5TdffcjMnaAMTgqFyAWh
0HaZGu79QJD9UhF+BiGwurE0b0wjDI9VRFhu/qIZEjw2qWLeMPQJjsVLuUk5Mezf5e0YdMuskIdp
CPGI57T1qv5crnjGY+x+D0rr1qrjKetmJtLBfXlrn9emMnEEzBkGuroAaQl0eH7H5t3zYn7b5rW5
Ir2jukD0mTPOhc8nNyU4eMXoi7aAEOddAVR5kQIp2BfToDjJFHHti0pgz5tiasY3IPmet7KphuJ6
+SLok2wfaN9GFDpMd9D2cVFXVx0gmGWNdfpjoUGLdvX+W8Iw2TnX0LWfrrarWlPfIkgwWTrqDLLO
27nywWhgVo3I4sHL0slimxwwD5HJLuFw7HyAM100x3kzZAZtkPlT8GJJExaaVMjOPIvMpHXcyML9
vAEBrtNy4T5HFvsuGL63ibF3qwlWq5eMCl82YYHyD4ed+7zXCozyxprYxPQ3RGDQJVdjD9VQUT5o
05oylc1rc9l5b5bDvDjXm9e6oAOiPgaHzoBWbqiTUyk8+KsIEt3zYt6RNVbPpPC/yuYqI53sct6R
a2To0CXnONBKv08z154rWggdL/7e5+lvo0LTPTaYHBLnQ1iaaNpl6B9YQyCIva/81NLaw+cvkA7N
y0KvAt7UebuuVVrT3HOUOqh256Ii5cHEQas4Y6CpJyGI1FOEhiQsvOqoDo16kqfFXB5g1u5YgwQz
8u2OeW9vxcxs5cCpG0uot9kYGPFJzFrUVOTkS9EH0lbLtOqq6pvqSpnWpnLoX8PmuW4UqtGV2kT7
Vm3lh1HOrGvDCPZllysPSjSY19O+gsTLeV81balqd5/xXjqZLJDc6dDnmNfCbvi9Fr+snfee17zO
CPcRyIn135+N+TaqzLPRZLCxk6koiitYK1y8/7UeiNAzUvcxwgkcfWk9WzRjwZxFZOICsCPZz5uF
hpi9VoajnY0MjXEsZPdFxdD0DQRRp6OLuVI/VZprnqvPp5w351OauQYhUElWAWqHpwAdP3jbbtyc
kM2eSsZOGU7RXIyJibvyUNxZxDRzsNtf9hPHatC6iCN8L4Ph9Lz791kk5tWLskw0J8POojQb7G2F
pjyAPoZIOq/Oi0qI3X3iOfOG2Knl4VXlc7Vh2uODud0LWLnkOaebi55X3SbgkzQUF23zODtWCBGt
ckYxC0QfsuNcNi805lr9Yl41O+OQi0O51f0ad69znXnNt+rfZ5g3rVyzPkhaAc16EzGevk4EfYC+
Ia0zxakvIUG+4btxOIjlz6gGQ48GQW6tSn8QjrFZXOdC327nreciQ4KPiODEAFUFibv4eXuqPe8P
o2DYdUYJRdQUjkqCCvx6sLJXp5l3zHUDsnd2nXX1ws0hgYXZKHzFufc2Q2sb8YyDN9QGfz3lupfT
4lvn5t4S3xLxTvTH3kkzwT0WuRhu5SBFSFP3lWPEqMmRurC8U/BXWA6V732bzuhHCABwRiid0a0J
TXWtCqC9665IHsFkrYu+G74EbeI6o2B0OynW3eu5Rlzq3Wl2dajn9mpqn3q1EQ/G3Gh1xZAvNAV/
ruZlz7liJjexrXj4OqWdUt1YfbaIi96/UwvLv5MxlrADaxKMmspeatR9Qe6wd2+LKYCgjX66kl03
sKtpcy6D1pisCovBvzGHHLyX7ZSp+s1ccS4TLJBMoxRWN/OO87mSOXKRyupCqoR6oqE6RW2mp8br
CYhMa4acZKdcS7W9BEXnonyuMe+cjpyrng/SpiPL6ciX08415vK5mhz0z6ediy4Of3vayso+GLQB
cbt828GjkW6a5v+8oH/YFWLEgiZLXgs/IlTKamIXykIozcKWsqa35z7i3JeYrdWfzG9zQZDmVJ37
lAEqPuT08Xf9uWw+csR86dQ+8iJNZ516qedzvT3/80WD0HgyaOCiPqlukmnRGre+qBbXz2OGaeDA
FPxc4uFBcJ3jNAgYqqcVuomAJt5ZQuvZlZqpZIMt7S4d9XCvFzICKdPeXuq1u+kA1eU1mIuIuHIA
ENS4qsDtTOFywYrwPtfMbDNveknR2HIsZRtx2gv5//feOfJ+3jtH3ue94lT54lgpEtOHLOmS7Zj3
Ty5UxWtfRDB/Xghe+3PMI2k7b807J2PYbSiXTwnWodexKI8Q7WWFX5JkabMKFYi/08gxbCvEiORB
uyoGsQFGj+SYVrmTvRgMQtdXvowodnkelAe3h+dK2+LftYXi30mIDFpejcv8VNQHfcZANvftTgtp
4ppOdqy6wVFICDDVgat9VaiWeWVMa7nmIdGLvsH2vKOPLBUdm3E5VzuXzydp6rR9tYNY4bhQRIHB
RuCSGG7LguhGxGgOMNg1ggeP9WD0X4Y2S1egeoe1nufDF7fJrvQGPbnI9z/4DmYZxtfDXkmaMvog
pjGIl/5UIW461yzFYux/9EhfoDEP4hTmi4qSGeO0Gyw6oJ6iTPaktL61h0UP2dxIq01kTFT0aXNe
tPm9no7F7bwhB7w30CDc1bzpS6l29EINfCXVGzdt79rAfYriotnLUIZPxFbV5zjXgHwOWj3Cfo5h
PceqYtPyV34bw1N5qafMUSyrcZ0CTq6APvg0CEssRspRHov2PO7K3m5ag5XYtZGvSHtpRyXO7ubg
/rzIo+QaAGV+mrdcHoETK4buPGcDwlI/18+kQYFji1CVGvaKPa8leg/efSgPqBIP3+ZydUCrzUKl
8L4288typRPpDf8/ZVe2HKmuZb+ICGbBa86j0047Pb0Q5RqQEAIBEtPX90JZt9Llc7tP9AvB1pDl
shMh7b2GjNXzzrHT5F92coAkf1na4McBuwYguWAdA8+hr8rSUQX7lQEWLh/N0EWLIklqkL7hBtIP
MPTqC9of07Luj+au5EWzDWtownl2E+zM4CkUMC4Cid0753ZOjnHJxEbGMd2B/CyOJBuhgVVAYwT7
qHhWMwbNNtHvuZaQHavzaEZa7v4gwwArKTuAEn0kj0jig+9oRwPqSnghVZB+gekyWBb3BfRXYzJO
lmxAvbUuZz9dVDYXBRBW83HaaN0uIWUNWNy43NrgWwAtHQhtETd2ljHe7upctuG2SOqNcHvvxYMy
5WKQPoC8ueW9qDA6JG4szzofunOmEmjSFPxZkhMhIz/gR+EHc2cu0VhPLoYtXNUbaE+YtjpuUSFy
U3t9PTaj8PQEW6lkfTtom7P5LTQHa3Pu/jPWNJkRoSWXSdCqbQNBk/3tMsLTZg9B4Y0Qyt143mQl
c+u9xoSiYBUm4zbIOv80ht1CF6I6elNkmhTeOntb9UcTYY353d6WgF0PGdy7bm1mCGo4744emomU
p+qPzLOLZaf6cOsVIY5fckjfhAfTeuQuhz1Q6sWLU4NMPLWXSVJuB5plS2Tm6BtI3MhFgRZ18kUR
Pji+uoRTO4gRqFbC2WFdWKRAEWmgIwRioe037Nu+Cx8Lr2QXkExN4slvHBOY/JFPIzr1mCCfhqXt
p2EpW1VZTK/wgv+9EG30S/9eJrE2EogtRS5OSv8Qhe69rgDDZfQ+BMXzAiAstGqniwUF11U1wLL8
1uZTBfiri0T4dUyR5/YBT17wZ5YZ+yU04wMbpKNc4L9EKvVIYeO8y9oYidHpMgT23PexE7k1hayx
4bjkFpvKLf3rMOqFfBXaTTQ3bV7HnUVQxVBAiGERLSGauXXAGn+qQstehp5ERXcK5ejXG6DZKXad
CLOhQD2wlFDZnkIdBc6ptf2jiTiUiZ5SsFamLnMRYbtJsozcpzH7ntmi2AtYy2+03yczUwIbpv3n
lzZ7auN/j7u1WQEq19da25d52ouGfdBBQGG00jfNBX9u2taCqz3FK2VIExjn2uALBNx+A+Jlazs6
/PH3UDCo9d6fhgaT0x6DGOQ6qilMLMqWwokVl8pGOte26ZyCMHoXBnAjnZleE3dRf4e9vr+1ahce
a6YtbgN6V1tczT06FMtP8yrLhUJOBBxARWl+8kb1PhIQwLIQ2zRfIDlmQmg9+GvCIQhkwsbN2dKL
umR9HZwndO5CvhZibJibWtUrCag+hWntPFMO4SuYPesENiaABQWPQ1CxowydV/MWM02oze1xvGEn
AjmeQ8r9sz+UqHOa/TjUAuD55yCXdNuo33blptetkFD6sl23Ervc9g6LdvEIc8iF0kO2q5i/pT1s
CjM3Qsl9aPbedEmFhMjTdDeWvMRqFy9uTebODDMjTGgutiLNPkmcBo6hGdwIUw1nkIR4y7Jk7DUs
IRvOxmE8whQgeY6HEyUte4UGcbIfk6KYm9CNoWZJQltsTVhCbaItnOSc1dlb0oTfuAMdkzRM+l1M
S3FRNN/XeTu8m3Y2tcMm6L+2E+TUd8yC3owph/ZhzJcmNCVSUw01Hbey6a1Nj2ojR3trNbZ3TEBu
hCA2t1H0Rni7xH/CxA5gAFT5bG16Uxx9QbuYumsoSB9Htk0gbX3MYuCgwfWEt+PoRccep7BZCtHp
N5wbxzmjYQJppi65SJ3gYWfVm88tf525uYImmC3fKtc/MrzZHyMYDF6nj9OwL9MFdFRMO7ZKPiRQ
sgOrIDBygz94pcxm8IjxdqYNOwHn1IwO/g4ATQwFmcyGsUuMdMpPRF9Yn5AI8n/YJlAUGxc9s+pl
m6GAZdogCI0KBrnEuvxrWBG88g4nHwjhWvGDP5xHJPdKyD0W1oJDWW4VeJo+2hAUnDqrCfuQtOG/
6F87wZQf+/yGcJGwAkQKaDsPqG2cKtH/CUJKhAXPzqKV7zKBl4fA/mtvtwyCn7AMwPV6HyZBsG+J
tOcuDf15YLquA0zX9VIHcp11DMZWDa3WrSjyayJaTmGE7+bSHLmSMoRHodXkS3MgC9vyd2/WivIh
xqNq8AsGz2DudKMvNYFc2639BoXo/tNpxhtMxG1YbHcXYBTPpQuZkoIzWLD10CoR4yu07fFMMQFJ
nbQeXuNu7KHn2dM7HnfXYdZI2qPo4UBhNjzYXdgrqLfC+XQqXJg2czE7oS8VjdvgL9upL+Htk/Ge
Ytcqxu1D3b49KC+LTnEPIbupLilY9+BYvHvx6wCqF1muDrHF44OVDnRpwVHqtfHqO9Ygwa9NgrhI
VXpO8C6dOVJVJz/A3rdz7R3e2sOr1wRi0ww16gVTaIa5gDIdpANp0TKBZRbygeL+9l1OB3EB7NXe
Xb/MXiihJyJwxjVDzEVNX3walhf47Nm7W/ttrPnM60NjBeX187JyYPNmpPUkwsfPyERDp64J4qWM
g+xsLq5g76PwoYI/NSXQSr1P+KsJzBxKYK3uqbgBWAYD/tvn9AX0Uf7v/POVWlt+KsC4ABPCaA3W
0S7c1v9xauE9b0RCS/muqCt2yELTY+7H6bFvBsgR4PCxCGDJ1kBbBo3/rdt0KBm8QWFS7s1BU8Un
Habt2QS8hlSwm0QUOkk4hFq9do520k8+lDjkQvLlZ1USqFjVUbAZHBidJ30fdIss1hANhQbqoquH
cFNl+oXh6LMsGQWAZxzjU+B3kMfRo/cSFVCqM23hlC7IBgu1uAT231M0DpMATTIC29S1EisgTER9
qBnF/kNER7CN8UMJF5kHm4d0aU7LSanpAwrZ87BMu+vZufbBFiuLvNyaCRVI+btuSvSY0PFyf1Zx
1q1zfywOgKcvFHZLd6EckEOvFLLqDrU7qCRbak5BHggXpqux7PcYxhSbIU7HOWRd6aYcinaR9r1z
pqQBdxjJnXPKwSLup7tsaiuTyD1CMw/bdsKdGO9IhlJ6Tu8D6qJsMl2aCvUl045D372JRpgdo44d
76OQk/vRat/M0tGU6bhqpQXMcN2le62ycAuv0weV983RQNaUW0D6LK7h/DQt6eZiieSBc9IcTXQb
YSBvZtafzzAjWApxRQ9P/Oy2LprFznUgdg4/uy/NJiStS49IVZngtmSa9dH0JfrHbbE0d5V/bJuo
Du+ml5WMMn4A74DucG4EGAaqI0fbKQGWifIe+T4K8SX49D1r6rczoaryWyXUfZz7ya9QfbTF5KJu
OXJZAkH4o1HOexHGxVvKIWYNwQJvJ10cqF3LI8fBzcgxI4ocWdDAF8zhDxEvIGdPpzbTUUSPIVRU
sZu3pgM4eIjzonXT9S011xc55Oth1J7ShyilPmR+f9/kaXZtyf5zM3WBoHuyaMv3IfTsjxZtNISx
a6QWdWDVOIqgMXaA4FxUMNtYFR1hDywLgp20ewaWm7LzeeMH6cKyebwymwOsPlCDHU45zJsrgNgO
t/WP4Lexwn5PzK9LX9ucFY2sJYFWEfRlef6E8a9O4usPDY9mCOEi1x/4cbMjYL8tqxolBIiZzsyI
UjtsoeqaH4XW5C6EfOCcV8TdWhFkOkAuCvYSJ9d9PV1MeLvUlb3uvJxub006hKScByj6+OzUDcR0
CEC0ELm5c1GNvO9Ryb6PrCzEkWok65b44NGU4D+soIID1snU7U8DWU8znDxSFDKrbB0xSDd5rRev
s7weoW5VFIecK2elnRpfHjA35k2QkJeKBN9h+VFAHN6bkRgwPmiqDhurqvsPbgFL4UKGeTEgKQ5n
3LJ+LGFYBOev8CFvouqxzDRb2hB4h/ckOj2myCmx4pXpNE2pU1gw45Zya0LLzrt9kE6qxB1XEnma
/JJnXn4cK1nAVwZ43FXVQNGSCRT/aI5iILhSqBiaW9NoLnzqvt6BzwVhsgKlxtsYE2K5DdeR31s7
nlDIJPd+zXaUZa992cenpBLxqZ3uKpdZEAOVw9J0dLzsN0mdQr3NuPhBq2mvo354hcMmTjLkRbZu
sk97mA4VSPFU0LUZn8cCKjg6cLOzuUB2VcOY+h6OnvysAljBOUP9fuv3aj9adhKCg6bNtZtvUdln
2CgQAMzW+QBZ8S6V31QgwgUcVssD6+xJbXHo5vimgMH6zxEytR0oefmvHo5n5xT5TwgeQ/VzisAs
+xRNfdhpoOQ89ZWOtbxFU98QhvynwPttn5caoj3AzF2fN5iRgug8Cb6a580Aj4um3Sc+AHuJFHeD
cqxncMvndT22T4nVtGfbKbZ5XlrPfhH0h8rLJ81cjMpkR9ZZRSGIOfXmGW2ghiaBLpaAEJiPBo8r
v3eU/nQ4aDv47dRJ9vsnyFLwjFQKLaGGQ+60H92zFmTM8Zdh+bINUelzuqg5mwvKZXe9LIMlJP5O
gQGu1A3qwZQpJO+nbeW1MR9gUtm6qKQlaTbJX1g4m7m8uJdeWwAKa3WnDEJrU8ut+TaUOoG4duTC
6aehNrHidSvBjdgw8HmWyJE3M6BL858NwGVOmfwkImKoECgFa74YkH1Hj4deOs6eWNDun2OTaC2u
YJ6cQWxybC92Supdm0af2v3ey47lWH6IVHhnvHzmNoQ8nkympYwSCLt28myiLCGvTpsk17yMiyTo
vNVVuTOdbariBcrO+dqEzAvVOmMg5JpPC4d62BHXIrMgSpoV1NkypDRjlAqTOjjYPiorNbTIZx3E
nT7w7D20Dk8vvocXmHSFt7JZWR2HqcKF0/S6qS32g+SemGEJ1o/JmFprTcEvAgqpPecjlJHNkAzy
MMCo2e95Z+Ev0lKA11zR/ksO3DijftlMEmhogFgGVaLJpvrv05gHXGfqxDJ/Z4zPoEei7x3Pas5c
QeVPNhxmEqh3nE2bJA28Zatcg6uEIaZj9MjXWb3lbIYyVtZjELazApJ+fQwHOF/fblBaFw+enbpL
ZKNQESaeavbmkoigWpWB/W20LHBqUwLbeJeAXgt1jt9DTOgXCvPM7W3ypznmc/qh/hdu2tXc9K/f
Fxh+E+8YOGggU//x+2pqG3Qx4XVvMAEWK5E6oMRN+wlnupg7SXO81pmtzjUjEOOcOti0qeiqAB2o
A0A2w/KymWnU4DAfBdzKD7wlOAJBThTyczCr/vsOXpvuta3/c/f/H9e59QqmBVDRnOqU0E6JZtRH
Ys0ci02Y+hnfm8KkCbnfZ59C03sbfJuryhbSr38PvoVpU+Mfyq1kbvcOOURlWZ6igW/EVMg3F+Tr
YV0Rw1EHCVgKQfa4OIXQfoXNePVR88GaAaOsHsDTcDeS4xAJwWCOc4HnwZelDX9waHPir/0D+rjW
TOR9tpMOluRQNrB0hCLWazpgybdo76xNWPTkySpJ8VC4KMYBnXfnxZ54ZXnZbKgFgdxrmMETJeyS
4dhl7fDsFT8zMRavHdTc9h4UIPGFxkeDacAWZWQ3O9M7+NY8pkUNwKjd4ziBn8B8mC1YujI/wTX0
46cyaosHCLNW56YN7kRKg2UQZGyrAaxb1PBFRElDJvcsmzCy0C79wMPxxqLSe/TAtd2GcMZYNUFW
v0fkw1KEfnyZmGjn5f8+fLqGffn5+48UFVSygHwKXJDTI4ON+ZS9GT2smlYciuewx17k2QdbddXQ
LBxWKfRUW53srdBL9rStHiDY4K9NZNpRWYNe8y0GmwaZd8DANl3ni+0QQgymoD6k2IirnRlJxmbr
tUF/rqpQ3pehnqd1PpxNU1H2sO+AA8/ChKbDd+PHsNYADE6TCMg5h4aOFxOZS584EuQuZFVaQH6X
mQveEhkbsi415IX7DFBJbDLpvLZVfggARnjpGVAJkRguQNKl2yoj2Zy2LTQBgXUZIZNKooV5iK+P
vHmUIRm79v16n2rbhd8NBHmzeGxOPope1wscKNyZnwf5pw46DTEzyDTDDC5k+OF4Cez/Ygl+XJtq
FKdiXu3Vn7va9JgYhd4ogqED+d7LGIDvaaDV23fKDu+/5AFMeGtjw2wEiOlgWkq8jj6lDJSbVqiy
Jf6MRgXdgQFiPadZ8u5j7T+ZSKtT7pfRRbiJgNQYtFSnMa6m/R6Mf+hnwx76GSQltoa09BLqHXjH
gYBTnLFWZw8N/iAUHmCPcGcOHivaQZVaZhVscREKGa9LJYZ1ksl2byWW3lvlALHR3IX08i02d7cx
0TTahDj23VEkmd0WtiDXQxxF8mJHE3kxMAoDnDB3PtWTJA9EYPkgcdhLkUq+jQtKMMAaKxuxPXD8
k8OCYB7W2EF5U2gutkqDU+HLhwnRuxvqgJGZanlyrGHm8GVYVikQjA07zh4Tf8+bmp7MpYAe4V00
3JsA2UCknZFZfoYL2bgtxg4GbaaHsKn45DtI205TY3yZ9pHKjlhxsnMPd4q87PJ7E8mQC9Qv2LQa
ZWdzETlKXCP4Vdhe/KfNlzAK0TKaC97SY1EPP5qk9S48lJGJJMu8S2aNnyLU3K5RI1zYFPDkU18L
UtQCqVcBh7hw3AUUpgLmTnX9eL0zbeBhejNo0QKgr/NqB+dWufNKJ0G5jegCGp/m3vHBUxRZXszg
3ONuIb8xbHuh84MbJeDjWUNypzsBBSmUOs+lkGzhF1RdiqCCT0eHukXfsp8ZzpPfg8LB17mHOmvG
IObVMhwpmhp+DjwV8OHK9UFUVvQR0uZXEqrotYjLeOZLR1xKsMQWMDDw/yWb9w/mLnzUI0iLTIsq
FlN0f9EX42FCi65qyIXC5mVmXr2d1NU877J8Z9LXvQWmqrTtfGdevaZXsOZ3r+3kv3tvc02vG/Tw
6yzlw3+bbz7OTKAuEMZBXbvDvqh64FoUNNANLeDGCAg1IPc4DLeQtDBJrCiLu4PvsmaO83J3kTWs
aNI47C4+Du0aWEfLck++z+TLGLFx15NyqsgiRKbQXkYpNJxMGKYEUPpKVcdROeVLAN+FaqjyNXRX
Y3ja0nAD7k8FNxc3vOgxOJuD4KDgPxcB8PyYdQFEWFO7WqcqIxer9c4MVKlNGlB/4/XVzm7K4i2w
AM1n2OYefa9w9xSqFsu4DNtn0YTPJsv9Z6hoit9DSZs416FR3L+UnbQWYEySox+BlrxwcnCnslLv
VUyxp9NDGh1dlGCPnuqiD1eM5xAP5YftwdOP9uGbJ4WexSIZX8BaAyUyDNtLT0DCELGrHycLwUWl
kaSwLdUuo4r6p6Kw2hVwofQuqaW97rWvDmHnk41r9THccYnYeVbZb0nX2fuogpfiEIIMGLOSrXUP
KwWZBbDYiobx3gUqFCXATp+LrMwXGYvUU1O7OMu7RfeMhcubadE7r4xYOVATnfVOxvEV/5P6OzYA
RzJW5GfQiZWvS7pLUbTZVB3+O61f5KehHKoHeKt99JnnvDmpby+a1Kl2vAER0sm7mWkXvSLrGti2
VZ8S+42mwYbmEX3q9KnHw70d4wFK5KBKgynVwKq0afl3v9IzWnH9c6iidKZDLS8sydOVG1jeXlVF
eozSQCxzu0pfeBc+d/Gof1pwB9Y68FdhmbmbAWcaGPhyfRZl4q08bbd7Auw2FsRUrnRN5WMjMiyX
1BMfQTWuHFmrPS9ZPidcRnsU/mGIMV1MGKIahz1IQBemzSFOV8/M7WSSM60imHO9jadbT43FHrLq
t48xdxFT3ZzYZb6FsnCz6Du7vkts5u50WLgrCNWIJwAeC7xw/OKnR9862Bt9hyVTOu/rwn5wq7HY
WJkfbXwrde8tGuHRq0j10UCbwswpouiXdu3yIoXPVxpfvX3ggZltOQUBYJ32SEfXNl6LmdhhNXxk
ZvcxXbxpl2Laaz0+Avn5u+nWjqrko4m6xAUpIodTj/mM/7XNfIj5F/o2fxUeYAIhi4IFQNbpk26r
5k6J6N61MvpkmsJA7RoUk0/21BTFtQCBktlr05kFkQCcDMUAE8bugHxcuPaJncFCtIdLiRJ3Xj6q
U6gs9ago26eQf0ftrYWVJcQ/l+2U1QJ1Opu1btycKs/Tj65OPw3TA5CWIn7xOIGPG9J0Iu6AWXer
qD5A8O73xYSCD/j7BUGxQPrIu0+cMr3P2A7UXOQrTZPVBe8QJlS/28YQDzpgADDGmiZglyH/RfoV
eYa/y6sRCCMQqZoEsfBwOo49Yd4+bdArrxBjmRXuBfVPFGNWWGvlroPrS4i820M1vcjHOF6Dtvk7
mvpu0dRnRsI1xb30f4385zwzspk+88+/8Gce41a97upihJx+gnJKojuUV2KYUbbATEbhcGdazGUA
KGptZTmkCP7uaMIcpwCTKIb6v72I62JHeQAg+1RywwNe3gV1sjGRufgNC9ZYKOo5XFMnA0UFz5w2
juCyVjjzEbglcAB1fCIDS3bMyx5YkaHiNDWZO4uhXKPTESahfzqQ3apXhUiHuyyGt40Y3ft02qEO
opKLkFsVYCdF8EidzN5j/wBjSuF+1MjzPjEn+jkql15qp+1WQ5E4OyfhwZ3vexSI4bTZwm0yXiIb
BfaWCs5ECvkIHcU1lF/Kl7DoskOgkRs0YQ+8IlatQK3qvpAvw+gymBruwlLqOwueXQvkpFywTaDB
OOkclXdpvRydBpDRxrK22EqoZStAgl0P4/gtcMtuNvAWPqABiy5aumcPxdbvokUJBWay9SOgQeEm
91BJ/y8jkL8s4RviuGsQeZzVKBWKGq4QR5yBYc4jbfGMd9kP8ASSn677ppVu7nMwi/1NQqCfCrGi
ANmbPLjv8tLZZciULIG5D15taa1oH4jvjpX/HoGf3t5NpDMoiaJ81Ui/mVMBkxYD+UVKXc/zGmdl
VwLkAswpg/XJ/gqRgwlOemBDf+jttEqRImAzZTXggzZZAOWOzv2VOv4d0sz8owYveNYCCvsSyaqY
Y1PKn4aWOYsE/5n7nMVqVQA6fgyoGDa9ApRlYC3dJ31QbsqojI5IN+arrIYkAP5iEGXwUFAeUhE2
K+zBx6NXDWACufDKTG1reOXw1CUSxmgaoNNjD7bNzLT7CTwpPdpj2LRw9VX/aZjNqwAOqFjBLJg3
LEoV/B7GOSjePP6FVzt/8fErhIhC/ZZC7mCZhxE9qKyq73KHJ/MUBL0PB8ojqR1+Z7ZdzkfFYyCj
YnfXKDg9y9CtXngp7kTIw+8iz38WVlc/kaqS/7b1Db4wC7BUxVBjcx2k02zYY3/VZYPrp0NyXQ4X
oHXic+0/R57Gwgu5jF3QxmAM5Lx6EyyTs9BS+tR2lffQuw6kNdDOR76E/8mCgnUEe92eb81BxISs
CT6Hpjcs1b5i8iEeo/yQOKxb0bqXZ7hV1vMe2Y43T8AYxuBy42grA1L9akL5zRvy6MUCxXMONxWx
RfHnl1KNvbfsBsUbLYd3CrOnBopBj/XUTgHGh3uvN7y3hwre26fORurdnOgh42evurFM5+a8b/IC
KHD1R+bKYBvmxFfrAMrJsyrwMniztdhZgjiOWmVU1L+T6aRzFkBLtweSFSk2SHbfHUwMKe7ukPaB
RlUCnthfOsyQUIaYYgaquO6XIuovyg/vDZLQYA/Bcs8PU5MF0sADlSSHxEQEIUe4yx8joqolsafD
EIxvIAHC+h+KgbnqpsEvElXnLImsVwgKBLCaq537EWR1rP9wy7pNZwkwY2Y6fnPX6WGQ+r9q1p5H
b0hP2k+6DWHwvmtAK5iVaVi81jVTK8gjirVVN8UrJeGbTvzunlUje4xBmzXNQ1xEG4gnQOJnmgSX
EjLz3To5+NRWLzBN871EvMalDPeoEtdzE/bW8Ai22SmbBIGKOrkjWVA9pdCw3neO1y5Me1qkJ4Dq
qidPwT4zHp2ZDXsZXylswbGTPwA8/vlya7OJ6pZ+WcMmYxpy6zAhkKLdEgw9sig66C32rsgf4qqI
l9huwK0mZu2aZaI6pNVQbmH1KnYCyIU99DCrjZdpDY0QOPnaaRsBvgzjtEFk/TnPYSQkI3gicwXr
oN5x9CtsmPhMZIP3zU2mGrAsf9aygc11ktDZGKyjAFjUmQeFR81Tls7sEkWYhKjvOmWPXjsW2a8W
YIqtqZj1DeoCieYP9lRNKyO2S7C+PZg+VHSufd5Eiv/TZ2py/5wX8xquUV3hXtkDsc9CgEpjujEI
THBjvV0pKaiIE0dapQQGhF0uAXXFN1I/xna6xTY+/QWiGlzeSvaGXIiDhaLnd3mcw18P0jYrkbnk
MapRxWaQZvmZhXM8/fC4dSp7NrqFdY6csVwrbAZ2PZSM79IK+83KzYe3skr3LM7VsbG5B7s45AeQ
+Ex/AXIqCt/7ZUn1VqK4/EI0l4sq0uPJI3LYjJ4rt16i/RW3crqHUgpb5bRx9l7tsKOtqnwJ0Bd/
8SCPDh0A/RMol5XmPv0G23EHJ8OB3oMYgZWmKugmrVvvgVBOcSx2gw/SvWPLDLpBXnjdkRmaQtjL
bj/VJ7uJr2A6gAj6fec7Qw99A/hv20MQ3redeqtl3L+2EUykSAFpRH8CYinHX9jaip+GvKsO4DWx
ua189qrLDHA1fD02JozH+qibtDvXiVIPXckf3WlUXHr5RqgBojRTiOQdMp8W/V4Enb5DPQG/Cgky
0g0kNbKBoNLMkMv/A7YaYONsQXLqZJpIQdimzukatQIPDk49CBcpide+bLAy2Lm1aBytn3jYhzO7
brt3lcoHmJMisyPhjsx5SWdFJveD16YfanRA7E+Zf7HHu+vGwIIJuNM8J8r3XqRyxo0WBYV/F8I4
bjXEQfGkXXvx3+qK9N9U8sN/vPsm1VOw6IHgh9jhPxjeTjeCIh1W1lMXw3WzSDxvPlRje7I7wXfw
hEpWIAeXTwlE7bGMCfJDAheYKjzEt7EDWLzbgd9hW4DhTBZPcrJlg1p2eBsuIN98/egc/Mbddez0
0cHEJmkS5c6vRO1ihJ9Xnud7hYzvz1o5u16X/F01MFFjKivufQ6HwBLnjk1aOtl9Co40bCXL9F2A
kZ1iU24mtR3hyIICpzECN+FOK4EMBHsiMD5zp+o8heDVE+9Q/J1WENP3Jxr4+LVvmgeUC/kXWRlA
5r4elMA48aBhYANOB7ejr6JGSN8kPuCE5MlDaXfBYZEoX/IA3oF05GsAxZp9ZHdgIpvbWqMcqabL
tafwh3huGru8QSUS/mfzVARAkobj0eBcDBzG3H3BxHwJuy4YoB6hQn8DshS0gXTbYgPeRo/EcbHp
jFpYH1sVOSgetssG0hoXSJWks+kU9FPIA8QYgh9mkoAH8yMhmV7Br+/3pIaneCxp5F1ILrHVz08u
tIx/6K5bRm6Dp6RKy3k4AAwDdt83osLxNXYU7AA9OzjbAwcJnLPwqDLf2oB/aG+5zekxAFxgNRlk
7WLqP9MECbUcIJsDUnTxHvjQbGWJsXsqABfEu7IbfiaANysfXxDg8YD3aLNLx+MApof170lIhLPr
JBxbqz+TBoMUqCHVVecuu07Kpn9pOjZd/6XEtbonOwlRIgEAaN36sYBT20jZM/wmv4ET5hw6j2e7
UWYxNrvIMjYJ9rJN36cbf0pJVp4NM/ZqiK85SMhLzabz5kXmwaKzgd+0LCd8hXlwM+HclVb9qkY+
ZRMFGZmaKy8r71OfwypEJJBHAzO9adwXyBgmd6bJXEwYi3yFxHsGmwoMvbX7jevOtehqmPudufaG
PZ0EEFEBAXV+urtdTBtPW7nhxQErVNTi3GY/FnwCHOdJcHCm0i4Jgad1oyI8QErVvZjeQdvBoY4f
07pvtq7g3gsUplco0oWPdk/oQ027x3wigZV+E28cwcOFNbre0tLQAyplXWw65N8X5ql1oqHYxEOk
r6HpFaHcJs6wDqSCjTTYmD2A+iukcUI0IbQy51gB/3lOyh/eQKxDEw/kaDa4sE5lxK6O1z2vG4UK
rqut2y6QnMZ2hkPdrbMzqKc1FOhqbNVwykwXYKvTg8yoeAzG7HP7iFNfXwTicRofaBG/+e4hH4Dw
FwocW67p0jc/ERNyi61/tOi81t6EY4A/gKDjTCgVHRWn5cWCZ6k5Zw6FlluB/PC8465+HHoq1zLy
spUpFCYclhuC+/GB41f2UmT30naGZ6DPnq4gGGC9vMXoWfYKe2OyE4m2jlGrcLzMVPUaKH6fTrnO
NpM7aH4Hbx3vMwDFY3aqEpZsY6tp1iyN/XNe5O4sAlblh3JXPm9+FeA6vBXlGcngEiTC/9xY1teW
z10F0AsZ5KlvY4pKkTcb5D5TcgD2ZaoREaRbp69T0aBk5DK4n5neFjTJqhw+IgIbQpzVE/w556AS
qLucEX7QQcmgvdaQNy3q5f/Qdl7LjSNLGn4iRMCbW4KeoiRK6larbxBt4b3H0++HokbQaM7MzomN
vUGgqrIKbLYIoDJ/UyeN8iPNW3nlKNgaJ7wkAQQ07W0S9s6ntOmeRESVhmxYw+RTUyTlrrWz8KAk
bfnQzsk3EYH09a4wuvFccE9bN7PeSDUfehkyjRykytpWgpF9vRnRaZmam7RW9CkdwltNTcp78fDJ
aTGhuBd/xvPY0mo0/13rbZ7n8Yf4z2V0B5Olvzx9ZrgNlR80h5W/aiFphlRLvjyMT5NzrCSlbw9h
CiYJD5Nu3eWReRLECHHmtx4bIB2O0zqqcVjtm87bthmyP5BT4OGTmziV+mBTPZefYit2Nia3qt2o
N9HW9DKywjO0WICMo1njpsnRJyohrIWIGp1M7qyfLd35nNmxeidasj+stCx6ivFbuFfMzDty367W
fmYZLzCuf1oA5S6FU0u38dQNqxSGGRbUEjbQ8XAJmq6G/Nf+NFCqfanIrIFd6MbnSGtDN6yS+3j0
+9s8goUe2nZ+WzmWt4+Uvj5U7E5T9pBYk5fd46DKuKaG7VdlUrvHscxwNGk6f2s6VBUKnnU/HbNe
aXx3+1iJpH3pNd/HCh24VE8Lvg9fW/eKU31D3n6TqYX1rI+6t4MOnO3MsmgvgVmcE6C8L7jlrEVd
SW7QJRr7PLi3ovLSS0F0GIbQPGE7ZVwPPD5BKOYlcmszT2jmVXW/e5XnLRWasHS+BLmH0KYmVyfb
Gps7SmI8Sttw3GjGUG6r2NPvKu5Obu+V9tbuQRSsYG2j2tTG1oPtyXcaMLhvCoAZFNPzDO/nomDD
M25z2X4OjKz7btthvioxjt5EUxvtzEpWXO4A/bNj4rdT6UH3w4cOX/llH6xa7anLdOe30UkXNsX7
hur8GgtSpOxi1W0apVn1aWDvYr1xTvlQD3vTlo7elGcbvGtPU1J3Kxl09fOUtcO2Axe3zb2WHXjW
3KmYya5qQIff27i/tym2/qLkRM7GclzfC+wtckHNMQEWI9h+BPxBC8zGqYO2kNwMfhBdxKEsZeUk
xUD45q5Ykio3TG1jUxi5cu6tEf5BX3wZ7OIeL53iCeDtk1I5yR0iSvKnXFI+575i3apRUZ9Ho7qH
CACkP40itnC/IhkZfDn0Hxx43QffSkMdInau30gkoJ3NFJjpS2+SNS5audqKpjSad3bB9tBUu/62
NZth5WPO9KJLEYrnMi7rqtOegWna4J9REfNmJGXgcFai2YSrub9Lx/61XwzGJDFJ18whoo3a2FfJ
wm+w88ZPVEayuzKJPvF2Ut+OQzQbqvfKse/r7rNsc6cGGp7uSJL85LnbX1K7087DYO2NRA9CF0Et
Eno6yPN5UB69/tINlnUspvg7NUYiehQSDk6ILtm1HaKIuxphTWKVnHWbgszyZ15j2g3Qex5rcxPf
N8eVMYc4ZOgzb0OnGN2+qSXEjkwtO11PLb1lm8Qbl+32c2/s84CyVckN+tuiD5xjVo/35RgZd3ba
7Nh9bvBO+Jn3Cm94UfO9143ufmrSwlVzu9pW4ctUAfSN2OmMbVT/7vXH3rb6T3UcODelN8EdLhNo
FTFOLG3ELR0JP28v92G6Kvg536dSW9xn85mlK/cpN/2T6BKDXV4j8d5rviuagJvSW0mpvseUhPPa
Mp6w3+0OfW1WrmhaoT+ReYu/RVJmPqEt3D+kbe4mc6vIYWyGftduBnmQbqb5AJrs9SyJtW7XBea3
pWsJW2IdGMWUNrj620zLrE+geH+XXmEfh7KODnbrOVBCh3QfYgl97sOw3gWVFt9SShy3WqGVd5Nd
Wdh6I+3R9/69w5N5n2PicUKPuDkG/Pz3bZjbNxpKqVt1lKe7AcPpjQf446GdYqSn9V5+KpJLVRmg
DuwpvaBrHe07vaoOke80d2OIh3TmJNWL6mVnueSXHidgC5Ss/hpVreaC1Evv8SfX9wCp5H1XtLFb
5ip0O7KoBwV/d6TgpPmR0ZcYPGvKN5ONhSpX5i+7SB8V3iHcmqzgfa9JG8RFit86pLKAe+GL3/EJ
+yDO740sbPfV2Nza/JR2sWr3u8EAKyNbNrkFM1CfZaP+rppp9Dszz6A0EVjgx3xvUnt+sQKtcMtO
qR+Qe2m3JQ63N5h/npyImqDnS/U9DKPWzWoqASW+a0FeJb/kgG2Wk/FOYtp6toVemJ+mSTPOKjiS
deD0yhe9H8/kQGwKlY7CLXtby2b5LQyMadPbcnkkTWk94Bv9C24FN0qq9uyIa/OS1m100kIfJb+0
G29TZ96+GMb3SCl8aBnNuFeCpt2ZPq9ICHRdWlC6PxxgcislS8eHMdV7EOaVvK2yrn0mPUGBhIhw
fnG2yzy9qH2dgwOo97LlJwdrcsyDMkX5Df+X8W6UG/PO0UsHw6FZrWiInP2ohuNNVgDHH0LHezJ0
vb63quEYw0zttX6llZR7/aFJziECfDsqyM1GgLt8vsu12YflQUC/WoTNQYrYDZpGQL9qrJlaNE2f
ZLnLHmQvJ2XaGCej6hJX07v+0LaKv5lsJXuBiPGLqstwXzpQO3It+BnO91wjdlZFJxVuqJKHHfHO
O3RYW+2GLs4efLV3yFe29Q+sYxHzbJVfEiWLUg6tT6WsTxtFiV/sscJuLtOc+3Q+QLDvV2rEH6pn
Sqq0IhGkrKfKKjaBVzn3ItBxTH1nR7qzWvoQ9oLfYnBjmVcRYYkxmPf2de3rYompYKF+N3T99DxK
frCx8yI7Sz4JQPiBvD93WnLjRM5XK9acc6ixvw7qx0nTQledVARrHVjulXe0sKU64+Gu4aweIEvQ
IIrvJLV6wNNkvCvmQ7jPxjTbsjkO9wU7hbVutuozcqfftGoYflOfm0Aq86LCbruSErwtGiff9OS+
uV0m/nSUEm7UumRcBu4je3mUonVSmsonM/KtvRdLGSKNGb9XJfkCZiZZT3bNC5dcjDeTB3ok1Qxr
G5nagB5QnG9tebRu8rJtsX1p2kcjtzAlnPuWg1Lbf4TUtkpezQL+xdsIioR1/WzXfb3KLD38jLt8
vu5SQ7uPnYAtKlgI8Ny7SJugCEBIAN+DEGSvlv1qCptzX2lsAclQPabUmVaQsoeD6FNSzVx1UwOp
WLLvIy20flGLwgXBbTzffvA13pJDVf4mS9J4BHk6HXUJpsnKQzs5HOfURCn1vAjGXzC9SV56OQCw
DhxoBi7bJMCDI6j0DlE/zXTjwa42Jhh6IwgpSPppeCMXQ3YIp4zfQyFL69KaVEp7jvcwWv2Db/pn
uNF+gDiQRIIlbncejpYX8mlQkqUyg8fWQBs3eWuCUlt9MvMxOg/kNUiFNNWnGHOtWyfWn/j7MZ+m
ETYPdPA/GOLWrBazUMFKdnHrsqMALAjiYiAqa++2KX6IhhkE8ia3+nhtWdWEV6cHk0ppBpgJ2nR/
7UPtY6cmNtiLOUQMsFtAI0VCA4aeoo9iVzYyXoBnucDBscqbtk1ezxKtiDfIRhrIfPV1Qx2WmOsp
dyL+rhK52yKZjyyegeSkJEPtThXHO4sDfwbOoYVppaEtcjYqkwdAGl2aUor5+XNb5A3WuijTgDgK
38zBqAzrIvoaOz+qcT3t88hWEZiC2dUmJlX4Ae1DOUNTpRxvqTpp9/I4Gq7mBf4l4FPjxzYme4mt
Zan6E2y0cU4h3IFgXXd44fGYBrnpFCpcnEh/6SD1nYPu56jlFFrbsdg6NonbIoytY+3VvIvNZ0qM
fM61U7TFobFuqfKO264Nmw1pU0oUBUzIXkpevDiIv2ImMCuiSM1n7veK20Se/wgWJdzoUeXdmTJ/
FGH8jc0VBfi2ArzfGjxa5qY49I4KqhZHVsT0xJA6WOYx69dSn6j3Wv0Q6jXERtlEesXjC0YSAeVk
2amSg2eqPfwNRQrdYiIfoMdGsg4nSbuIQxlACeRtq90qvvzaVzVtS8FGLQ9DUunXuF5RbinomTdx
bjjbIppx4paiH5uQTIuDhvWTEpj1Q1/3KxkR3Cfd6jZOLEuX+UXda2vlWQOxekOCwLs2jSJN3Wjs
o22qFlGF1i4OGAXy/zskmBJqsfkP24tynAP6/shvLWTHrA8XAyUNd3SSaWc4nn2KK0wkozx+6GFI
6m1VP/njWOF2Y0N6apTbwpeqJ0frDbdDo5o7LE1cWLyd0pGa8Rrv1sgBVUHd8m6zyPypTFP07KdR
dQjlgIqQ48fPJmyZjd7X4V6MwohAujHQC9ArjGIzgcptLD3Kti4/8PwAxkL3YHXwFoPcXJlsNE+W
NAEY7Axtb2h1skZFxIQxFdcINoEegwdufkpJJeBfYctr8vqMjrKyK3Ie71JsGaRYAuQbgYluxFzV
6fxdoRTt5jq3BXTG05483xzMG169zSeQ8WI07sj96eNUXpvAtHhgjYO8FcFZn1DfHHTEO+fryn6c
baqWxNh17jB4a4uC9k4Ea12jrqvA9q6jiVm36Fuk5f46N+wpvHWUhMQ/IZ4CyaXCGu8w49kbltPd
dUjfb9NwKm7s+AT6JHySardT5P5JUqzuKa2Gz7ConHOuZ8O+xBZ3JWlDf9c2SNCFnQO9SArNa1+j
fCsn9NSuXR1iBbc6xWZPLtC5jdgxAzQPjnZv93dijQz3djRPsnBnZ4ObWlnPK15orYFP48nrQ/yG
9fYjIzn1rSgCdQXKw7hLPSPah4N9bJopvW+N+FMrx/4zfGT1iIUFitfO4D9XcdNsybWPWzEKeKB2
qRE6RzGa69VjWufdvR/a2uf2W12m/l4Ncnld9EaFYohZrWt4q7s6osiJpwUySE6BO8gmMqw/TpP5
VFdS3D/fBbw71VOl2MYj6QPfePAgYX42+ec9OjhugzX1P2v8tV28BHeHuSUZvX4X+eODaEVThgJm
1v8QrYp/NPTtsKTcWgafpwrtIHugRidWjZpJ23ogU9aRKWl3oye/HnTpYEm9f7d088JfHBPP/ySC
lv5Eb5VNMFIp/jCQ+5G8Kj3YAkuwCCEfwV4HHbP+7XJex4bRqBTlE3z4bdg344s9md56agA1j0om
n2WVdBfY6bWN1gv89ypww9nsRBzwVXo9SzTD5ued8Qy38D8Ro8rbWZKnzmboIJR8GBDBYrRvJf/d
KGQf7FfMviYrQe71umpd26ukngDutZCKSbCMU3ZELuz1EPGqcEzmgzhbBpa4ZeBD3L8IWZafAMTH
K7H+Mk80l5jlSv8i5MNSy9y//ZR/e7XlEywhH5av/RmY92H4w5WWZZYP82GZJeS/+z7+dpl/vpKY
Jj6lgsfftg3Ch+WfIPqX5t9e4m9DloEPX8R/v9Tyz/iw1PKF/VdX+/AJ/qu5//y9/O1S//xJkXfA
jdDTcheBEF7twvlnKA7/0H43RCmKWVliv866tls9zq+rXNvXCe+m/ccriE6x1PtZf/+JlqsuMTJ1
52mzjLxf6f96fTYzbL17PeLtfLniddXrdZbrvu/9v173esX3/xJx9QYOhFH23Xa56vKpPvQtzY8f
9G+niIF3H31ZQowk83/5hz4x8C/6/kXIf78UmPp2PeLws9Kjsb5th8DaVCDiXdEMulkyQM9qkDuM
gtEyXLm0vbVk17m6S2pM/erK4Y1yHhaBw+iDiQO8cgNJvTqqOZ5NazHsdxtdT5wzmF8YdKKrw9X4
VDq8BRZqoe7UUbPWmKDzsyLrTZkB6OVs13Y1cxO+bsK5Dc4ekp7i1BimWHIXPzfVep24dC1WcJ6n
Ragc18k3L6ylg47ks5ulabyjJkU+Sk7zB1CZe73MmlvElrIHiezLjeE092JMRJX8creOWQ1raOHZ
gwhTY6zEApItRxGiejKvSBmvpqwqApIiB8OlR8pqWehfXl21u3vLUD2SqP/hys6I8pLqffczjQxc
ZvfnCSTWuDLR/jiLtqVagTskzuvwMqC/hZi6REg+EJL3r9PEXHEQcc7bKkYZB9tch7yrFDBatCqi
CiBOxYEsISKlS/tdUGzbZ9CX4+7dHJCnf4S/60VcMbHdQZN7ZPqQcMflzbztlNC6FWcJ3hVdl7Xn
D/28EIVr3k/5G/owYWiCmy72UWv4Yw0RIQ4F21tUoMxut/SJsyCxuj00yF8f+sUiRW2fqmIyj2JQ
dFlJv03lsT+U4O3BTFInxMjJ4Cuy3MysnGu/GBT94mw5AK8zT6I5CQE8cWpTTPGq6HWumFbrobcO
tQpT6TQdtkAAOjeMJtVZoa9X369KhSQJpkYSf7VAqEnbmcM2cvLmvvfl5r5SCutodfaT6Fr6kd96
MtLGZq9BqDikwJG3pu537jjPFH3Xa4iVlk5xHdvyx+t1xIBcTF/SvKp3gqYrztCBurzydT9QdxHh
c4rVdex6Lji7gr2LLCxoh2aNv/A5oIZ7lBtNS9A1L9P6KJWSybknydWfzhtFq2RXhHtN1Q2nRlHN
lV936bqOtFfudCy1jk12A3b0ctCKGrFOsvmi613IR+a1GPcjGzr2u1BN8noxXRCxkS9YhbhaYJxG
zlrXIErXiW2eghkUgUOk/DXNUQeajRSWiMBUFESD+9RVDx9AP3EK+HwrOq3ZLRT+q0ECZJ2/YYPQ
NDplpk/laM4A8kt5CKmiIlyJLJ44IMie4ivXdFfRvELoSc9xDdWwaxxQi36D6kmNdFxRX2aFgm3Y
VNE6QOo9cEEKZsBB0mjde051Kfqxuog+Ze5rIXVjOUSOdivaYvjDOoMc3dWt5x86s+5vOtnobpye
CvFKtCNU6E+2epu3+ZCtrwMkn8ADDFb7PcDchsK92qG/7BfrZYU2i17X+tAXzOt56u2HblMOpZ2k
Dpf2zQz03XPl1UW08iaXHILy7glzfexQAjxdY0T73czrQ6b3Qtn1AT25MPzQx5WomKZJ+NzDC9tl
s6mcOCRvZ6MwlVvaYrjr4+uMD/2iyQ6624H8/1L3rT2tSHzCmnIgMad6KJ2XQ+bVr03db1YtMJEb
MSj6r3M72DiuP1XTZplGVt1bd0WpuIgkoXarQziEBtUjBqhrYQgIWMER26pftLFN/WOTWf1NFmVs
TMO6PERTUh5iLbHlh94gdyAPduaKmGoOjAVVYXRARrdU3U7qcCu67EDNXV5Ge+RBakVOXUc10Sse
rGnPY065g8yq3omzFB9QdQrb89KvYt12k6oG2kWEOjKg2pUyFMbO4mND8aNzOZDW418C6nsdSs5c
GZiHQ91BqvLtaqKvni855BIlGa62fICgyuqbrtavV3vXnyUl6Bh88fpJPUxJWO7IU8uPTpsiVCl5
5k8V85qgTfvvdpP1bgWp/957iw01a/oQ21tfKi6TlOgp+wolgLZGHC1xatJJmb/X0Gvqr8OlGZKR
BOnw2pdDrMqHEoOVecZ1slinD+akXhnYq3oeqdAxU9ZiRXMI9iLk45R5bai1IarvzBCjuVGuE9Wy
BvMOzHq2sWuEhvmvM3+aATwRJS6/BWaErodRJ3dlFeP9i5nh1oDn8iRihVzLn2PlbjIo0wB9kNRK
WlkKjyTBGahxPYAME9OcYcSyhq6aGBVsAzFq2QAdxKiYm7fUIWVH053K9VjH1amTr6rZT4p8PRn4
EvzU0hSj5exEJUbTHA+lSgfQVCuo/DrtSveS+g6hEhg889kysPQF8ygIDmVnRrAVRJw49KgxXwfg
bvycqPBNfU8RdZkgLvFhJXGJEbUTFKFZWAQv107mDwX6qj6XwJo0Sy825ggcLzSH6AUeFOZH8ovP
F0CxMERquG+Vl9JQAFkV4+OY9/DzpDihEu4rL1YmWxQ/Ze/sJ5OMASJ/sPN0sWrWZNVhIN/771b1
BhVtDEnCzYqXx4PR28ZO8TqY2eCzVuiHdTehGvrPQTEd/JJsf2NH01Ne5u4wC6PBn8tv1TaKVv4c
BWmRd2cTjxkx6sRqyT+FJcWoWBJWXn8jRkNdfrdkNmYUilnDbvKflBQSKgxODoLeah9kBMcPrR2Y
W7yOzM/SFN6K5/ASkQD8PBShZWyD2kB0WUedql9Vk1HuxHvyFIXaSbcy98O7MqRK3sAnWdZORvQ6
+tonRsK6ejcyDjx+VtdXdQo+ey2vH+PZvlFLElR09PrYyL3U3741KYr6Z3GYMusAObo4mxJ+diyU
72vFDh/EwQHgUcRg8UQLbQv1XOrNSet0DGDSMR12adt33GSZMPH7f7DSpHFn+6VdjhQdJjGNfCya
1jqLkFH1+lvTnnbLBNWc4j13UFj1YoIn54bbIJ9+jbled4rvijwProtoyDveBSOFT/EpLGD42LZ7
xkrEigNQ6GQNtqnf6vPyk2QX7oArwqOUrOUIJ5S8rfvH0a9UN+wxvhV9A4jbG1BRP51Z71V0lbmO
VFAqn625qwedvo0rk7fIuVmw6XvQjC9iTITrETxSJ4Wy08iefhxT7wXtkP7k+H5/Gr0BFLo4FQdu
75KEr8VbwMeo8m1ExIimlzd+uRJtpM7CjWpM3XXNJSbNo9Fzl9liXaMaXz/HdQnRLlLrSe4rf/ch
xKxlnqi+8ykwKpxUWkc/2p0Ugh2cZE7FYWmLcREphi2ksl4jRdtcIq9DIpSCxOgqPjojIkisIc6W
S+JNIGnuf7yaiGSPGqA6CDJRVuvhzkJgcB0NSrwRzc4J6Ou04a6zJ2vVo0Gx/TDg9cnPgHrL4WN/
PhyDIlVOVVYlJnYqLDLYj+pY9Le+6jeAk1Jr67CzvCBqX628auoPoikOcWs/yHoX3YhWGUXKpTWG
dYaB0F0+txzd9y8QM5cpJSoc57Y19t5YT6HrtA0qA076TYH+HbpovEz8RFTE/sT0+cKDHvTbOkzB
KZWVC7ynv1SWHDxCBABX6T2KgxaZDQgiwzsmc59dA1SdJglzl7lJtb69y3z1WOrO6wS1A8Jg4CMn
uqCipRtr6pCNnePB3mY3XW79XuKhBgLvMjE3mwPKrhxdvwvGvWhOTdECRjNDVzQlO9EesuJzGiev
V0MVqSR9aVoHLWliUDe5RtLGnl360BKN+JdF/hqJ9fws+sLcAES8tPWDBlEOrX4CvHmSiBJNcdBC
MwJHk/vrDwNLE+8WfRsYJhjBz5pi45Mzaj5WKTbFpgEdewPg47rp62lLFR7pejsMLnJor6KxSP8y
KubqWPKI2ESz/UcxH3L/x/kiIkCc9hqxXOHt+mJwWQNQMFq+gNAdpP63RoCGV1xhGLkyIe+cbanZ
wMzwERIw+h9VE/nHaMZYr0R0a4aWOwbacC8ODaqp58KrkbVvxvvMhOSRRl66E58JiWksGYzq5tqy
KaPVkjGsYvF1vI2KT5f+h9GElNi7ue08t5+/ukyOjT21ah+GUwL1Ji6qI3DB6GEAAPswBG4SzgX/
uSeXI+doDtlvMXQNqrx2k5R2uFnm+H2erMbOf11HDCBm/P+4znLt4X//PG03ya5moFBWJoZ2k9fq
rotU49B4Gu9bSddpN2PJMrx6JdpNYmrRcYACjCugdiO6ejF6jRHhJaScjdI4cEnmKSJSrC2a0oB7
xLr0EXxq4nLciE4xfL2iCB8gIW0gX1Wr0A7j17t0MYLzWRW6Nu7xxNjgfhfqLkkN/RiWqQF0m3t+
4/PIw2KCtiPu72KcXM5ob4qyafav7zXeEB7I8km3/ED8O7tN7O2QNxpax3/0yfMA/ncwcyr12p+h
vINZ8hyCg/mXTjWKg5gvusQEhT+fNX8pyKLM88VA36X2jamO0jZKB/gcfXEDVqK8mRSjuPlPTTEg
QkZUrc1qglr7v8eKlZLQ/2aZKKJV5mMhaZIrznRAK9ezbO4rEgnzv7fRf47DDlQCFUwy0042H7Sx
RFMFxitlIYDZ+T1OdIlDFXT+OxvuBGhB4mnItqX+WbF8yGfUl3U9BeM86BoA5uhRm7u9tI2PI3tp
VzSNEuo9GkkSAOYpf1YVkvBkgRAcnYN5o7+uMfFOcx9ZwaMPWemZQ8zPVuc9BocLM8XvbZcX1kPt
mXinLk3IIYfOR9BkJ9XOddRHrOwSmbpxg0T4cD8hk2KMWntCBG2893QOdSihgl2G6trqCm5eQ2TG
N5P9OkHMEgdbS65TRUvMH4w42lhAadaFXSbkOttxlyuhdikgWm3agjyZbhhY6s19nqQ3bpGb9TVE
DIwssEKZLTsW6vir9Q3lSGpYuyBqepSjQD4rbWOHbv48whW7NPPQ2DbSWTGHfaNZToiRdjoeY0n9
fY3UIWuBTtdzV1xz+TCJj9Z3BCymAMN+Ev1J4zRuicXH7rrU8mHEsPiAkZVcP8iyXP6sOLF1yCLV
RzCBjZ027yftUOr2QP3hbUls6VdLpzJO4G7FflGEg/kmEtH6a8yyxDKw9C3L4PYTrSZ+p3jdD59J
oT1DqJSemnw0dnmrF/smrZInlPy+qwAff/w5YAgxvKh80jJCCmiU4cloCHkJMUA5MLW1Wabvm/rc
FMFiVAQvTTH6YW5uAk9vwFi7fWto5zQGDzR49hfwrYp39BXk0iHxoPJVFdJImibSz+R2tbOIrodm
HVdaf8qb30lu6McAiacTTFL+q0oJn0qYoXmFiBi9+JgPJ1JCYnScQ8SZOFQ1JKnryMe2GTba0ex+
YGlmwoue48Ryok0SqYUKXR6j0Ueu3Y+7FBo0B21SAmk/lCTsJ54jbmeUmf07SfT0BBq4IPUZpump
BhHlxpanuGJSbSfOJmzbkHerzJL0M1a9sNb7EQbg7JA+N1GNGu+cwGsxIXdeRw25qy4T1gBnCHjP
7DrzL20aTSslD73ntgWOpHT5+OyVobFymjp79ixsB/Pcd3BRqKWVZMDZbTUYTZQNnKOCF/OVp61H
kXdtKkLqAbWad81lVPDq/u3cJPFD1+rZkjcz+1NrgcdoVajwruBYZ3NWO6F8Bop9pGZ46v1yI/oG
IJfT+jo8T0m7XNlU8wo6hK6No6jVxq6kYo98ir2Joe2+qHH0uYZicJG7Ur3r0zJZif4s7fR1KgMj
d2ZQL/RnXs2UL95UNke+gBqnkjR+gd1Wr2rf8W7BAk4PhdRcRL+vpuU28XSDxBgXCetm2+rAiRp0
Np/Dr1oQDT/7yceugNvapSuaaY/7SbmX9dR/YDsIht7MzJ/hV7VB/0REIm82XswIWZjXN2v0JmE+
4em4RsIigQP1Zj8vOqEaJJtxtJIzaDzrLislyZV8g6fZ25mfkSoVfeHb2TJ6PYuG/NxmiGOFvnkJ
eHs98Leo3YoDJHb91og8XBtxDlx9GBDNMfIuRZHaBxG7RKDzTibMAHPaJf4D4n7Zo1Il0caTgf3n
NcSxSCoK1+is5EczRO6kj8NXH3exzVTF7yPquUTyjxFCJyqJQjcNA9xEfQnCR4bU5g51m5RfkSQH
d55wFQ8ca23IaIJdLcMDsTmxFodxH36DFBonB83Qdu3MA2LUSWx+NEl1HqWighQy72neTZvXpgY8
nOrq3MxWu2pHwlcrneJhBJh46G1J3Q5TIX0mg3WN0CD9rNIR4SEzghKVUR9WZjF1TKC/UXpWTijr
Ng/oKI63aJ/vtYyP7cr5mG+NUe3XIlYcNDn5hoSdchKtsg0nOJXdHj33+p7NpdtNFWVJDzM3YZTb
1OThco3syFQ34ydLzdaCAo08Ktth7FTWguVsq5aysk1TPkNQdJNA6aTH0BvHDar7uQlTBllccQhM
WT5KxnwAa55yF+EUbK2uQilov6fcG6kUzCMifOa0/91p5mMCWUGHhfdajsMlnO/XiH0Z1HASg209
xIXs1+Q12Xax9JzA3eLuV+IVOFp70f/R9VOEZJE2nJIx0FcTKhxrESgGlqXEmR/Xu+htqQ9hsX0n
OUpahzskV9Ro3aTGumnM7N4oEjaaehztKrVJ1rUastOUE4jzrYzPqF5974vU2aqdPGFFgD+18K4W
fY3TTe4gDfVFDPxtnzzPheEHNXWJEVOSqu7ddhyUtSg8LgLR17LluzpmgHvR1uv7T6JqeR2+akf/
9fxa3tQ1LOmumtNt3prbLm8/2eEa8cuVoQ7JuR+7LtjEElRPK/tLM55ZxllPhi7pmp1ovYU2Mxe5
mg9v/WJF0RL9IuItXvTrs0HSW7y4pAh1vpolAkzFrFotDnnhmZu6q6bV0ifOZv3Ms5o7yNiKGMNG
lxC+/uu8xu4hBYnIPi6x0upja5OX8fuYZcUG4bUd1aif+CWYx7I0bq/fh2iiegUtmi9g+RdRZbuG
iS47s6gCvE29NsXIhz4yvt88vypXitrLm7rhzibUBYpa+wmgvrvzgRaDYVVWQoOg9sv0RtfRCRVR
YpLld6gvzFLmf53U1PH5tVSihApO33oG3a2IRzyksGdexYU5nEXbxx5n242UEkWfNMe8D4R1veFu
ZV1ni2FywgqVRfJvYK81hIeiXzqVt4OUjdq9OExNZ62tvvY3S18FvY4Souyv0kzW2RZj1d7PxmHi
QLYavdWKnHc2eCg4zlZhgRlrmFF/FQHvuttO2SJnm7qib1mDnBy4p9qyrmuIATNTnLPq86o5X6p9
ux4ooGQ7TXr/cYB3jh+UXrvDsnjp8DMo9JY/Pkfdo6CEJMxs2oqoYXXR1ByetaXf1Rku9JhDVpc5
QHSJAHGIrPddInSeCFjZuE7881rL8n9ea8ybL04YKUdbDVaWadQP4hApOY73ite++to0OaJI6v+w
9mVNcupKt7+ICBDza41dc1ePdr8Q9t7eiHkQIMSvv0tJu6vt7XNO3IjvhUCplKiupkDKXLnWFDq7
3sy7h2Eowvuh4DpGBS0ZGUNfNTLhPbcRuEIuvrTevX2U49xX2Mr87n27Ho0w9fxkU84Y3o+Yn1p9
bb0mBX8ds8S/jhLLvSaz+Y6aVLoTTv4BVWjiRDU8RRrG19Q6UIOcOJjpUcvoPCW67ofs8I622QDU
VOuiGGzZQzpvZQn8cmgE+aAC+f1St6n0pXwEcSG7jQ9jdRW/Ri3q/PQcJiqvjhKXKUKd2TKjchOb
HCAL4PTveTGc2ylXBzLRoQar0xai2AxkjnBD5BFc8in8TBfggczwm30zOqkPJWHIbt/RViKjVxyd
0gEcjtGqsyxrQdsUstG2hM5uttuI32w0gYOs38IMqn7NUQAKyBD4wj6RhqFY1N+1Zn6Y6cRQ7vpO
GFapdu26DBSZA8QFNwbqJzetTpBOWV1sUGaQbRqdTb31qpj9NVpA0CCllyxRp+Svf4PJU5N6a6Qc
594bTJ7g9MjS8nnsbx3zVLo3m3AnQ9sQ0S1UEUHT6GWqwdQVWWD0DwbLfYl69gZBpvJCnX3HFiDJ
Y09N0YYPivEtmXkBIT5bog53ZIn3Mlam2JVmna2o142FsY7DFHk0fYEI2sfzBeYpR/+3CyCZ+OkC
SSCCDahMgXpFmUt3dHm2RBNhF2oWLgB9ymLLPBv2IPAMjn2kkpVwk+R7g0KOiYH/FEJwzkayygOp
RZU9j0Z7JQcAKH2QXcT25TYS8oD8e2NhExxGzpd8KtwNxF1wW7lgrc/HAvwwGrMyaLDL7UC2EsIr
oLcttzd7mLRy0wAoiTgXxMF+G0pNg8CUeizqdKEX9TGxekgT3ExuH7f1otf6FHTwqh6BKjptU0Cw
On24dZNNTTFfTRKBIOr4fYp5nrpFohhR6JXNWvAofhxkP4j9UAO69GGKgUY62iOI9lY/T1FyOEzi
k0/VJeM268LvQzxWZ3Als1NrbKgBamgAXzwsx2d7U2zJThY66/QYmQl2wtrmZo4hKAlOOyRZf5n0
03w3+y+TxhDEGkqRBP6SoXJK7yloA+JGgbcdx+yNTLfDb/sPFAp/gegX8LR6JPBlbJOkI6LFunnz
9fVsDU/e5h0Q9c77maGRKwCagkNqFw1COmX7KHIU8JnGhGKUovHBI9z4T8pDZToIa/6BhF3wbOH5
iRieFR2ntG0PzAYQEvpF9iO+c7ngRmf+bXQX0vnSY9yGvY+JLCM6ijiBNHdWqbUl1VIVFXbFiGi/
dXg+LwaQuFxaMYDOw4yx++LF9CZ8cD+AL1ItcwEuR1+qaoWMSnoB9HjceYEytswX1TWwwgY7H9Rh
2SHoljV5mErk/TgI9uW3QVbXGmBbdapr14L3IFDM3zkyVAVUJ7CARH1Q628yt7RfsnY85yrI/8rs
DJWUWL09gF+zRY0pPLhh2i+tHM4UP/uTx8cc/9EDRWzBskQV8Cros2fwUhT3BHTo1yayWy+uEi0K
wPgTASoqbnr7ERxbM8yhqG1APaGGsbFHsFf14Nvd1nY5LKvKgdq2RkKkZTJPSuO7FU2qgJakSQlD
gcJOf560t1S/TiFaAmgxlimmL+9jsymP0DbADgTiZHOTROqJN9aCCbETMKzo5Q7ZtalNzfJIU3zM
QyYIei791LDwNYO+3wPoEYVXIPmIj5PHsovQQno95+VfPQdiqgvDNzWZ0SrHRmv2cDtzWHCAdEIg
7TaeSFFA9RFPBR2AuFR1bqEDMnKK4qc3owsebMhcGti60GgkbZoFA+eDfiHH3qoaJ4TXVFFcihpc
oqRr3jfpCEDVvztaz8BeQnfEiKjNI7IhxF2sO+K0do7MBg/xaUSoqqiEKR7f4zvS9ovNiAQ16d2t
okGZ37rsFUqhxV+I9JnLJFTT2QK+6YgCdlCEvTuUQ7JucwN4PiMNtqrrN67Z+QdPRa6/Qrgk25Qg
UgTKCBrz1J0YzD8k+HtAPwS9yhyld7ucoYid/jLArNc20P+v/Qimj5sd3DhrJ8/46x/8PW1nSVgB
2SjARVaB3iPPWvxKdUyS2mYQtwukjV0I2iF2EdbWuHC8ooNkbGO/CmRe2g5BSAQHzrzt6wWxbIJn
BZRWBvgOqel4zn8f1FgOwHmlOiFIVYH+Vh8M8FQCXgj9jG76adMdKWTKoAgjAXsyvbUCu3FtBc0x
FUpduT6Uo7sWdQV2d92iAwD/TiKw6NSWsOjNS49cMbVA6Qg+DiD7IIkcH26mdGyLgxzMr2Sig9eH
1S4wWTePFEnLd2Xr/oBET38A9ydkjPoxGyAOWvVLEKG7yDHJGvF2baQe8qSz2Z3aTlz8KHPTBF4m
G4/YMlnrZhrkgrCWlkT1Ddbl6KE2+dAZHcCSBt6C7Hgzg74XAM66798HtAIS281kXjLmQ8rI6EIf
z2SD4Zvr22itmjhYpZmtnsTAEUd1wyszgeXiYw32UM8yDtQ5SdNEQSWE1qk3AP3THUSroyX1BnjV
nDzlf0NlsXpywQX9CDmAqm3bflm1xqWR4BYjz8pFdXajSnNH87AWPx3hSrWmXiZ6ubdQ7wo2THwi
4DjS+5TVe5qWPICEBGGf0TxQKylBRIktZ3Ok2RCz6kFi3yjQaHnQG3Wgh+daA7ZhE2fPEYpZkfBI
QBMFJdI7iRt5Z4NG94SqbDya27h+akCOsTAllNkqfGkRAj4x5ILEyozT8a6PSwAudEwV22lrmSS8
ASsemgWruL0AmiE74aUEvpbaQbGN4firtEutZR4VvzhyHyIAUVNszLKBCrBOwRk6BRfp1FyOGFA4
jN2ZTNTpCRDYmKEjN+RBHV4PIicaT7bbJJbbA6Nb9Geym8KQkKSBZhbq9a1j2zflXc2jazQZDqi/
iNIqLhiIrCxwpE5R+leBdznIVXQPFyFOoQWTbTxoBy/ICO5muNPp7ArqynLd90hLQZ56FYavvOrU
5RYCUIaDsoAoMe4ocEAdiXBGCGGLdoUHrH1PHTkTyHlX1isIMvK9X1UlHnwh2zpFH57rDroGhZtA
UCGapqXZ+ulrJ4Nq4U9F9K0JmrOUCMgvxumtxoYP32rVoYJkaH5kTvHiyqx86w38a1G/rJ6xHyhW
vMzFtR8qBAQc1zoFfJzuVOz3+8YMJVR52b+uXI3O5yu7+soGr8+1qhBnqfI3JO0/X3nos5e0Lsxl
WjrDZUrKDUjMwMY9OcbWqZTxzZa4z8M+YyDDboM1KP7DI2r+hz3y6NbWlql5n4HQbOmLpv7iiv5V
g7Yx/h9QGyHTOWXfDMswX+PBz1YMP/r7OI+MLeq3032SpeI0dum0dsOpevJ5BMJo7ljfIaTx/jEs
fAwjiuPvvY0g4G8fQ03hvz5G4gTVLx+jxcLmZGOdvOxH/J4bCfkKJCGKJ1DBVle7w2NFt5zQxAFY
vtJX5ZlMWG2JVSjsfktNGs4nYJWo2dnjPBx13b5Y6qEoDECNOUiR/clJVoPN3ceosoortloAJnTu
I/QE3Mch1kEYiCAdyNbGsUb9aq4rkBw/AmFUXL3ofTgkwZBPTFxEE5zePPad834Q+iwD/N0zBqBL
dctLhgmxldxG4FT3gJwHqj2WuTPBUrkiXQfHQnQBKZDpCDZYaOqZf5EZ6qKQitFepFNDXuWk1LFu
zCvWLdEyqWvwYSrptMdBM6jQgXXDgPUxyKAT0D/ubh2QRoC3+eGtxnZdddEd5Dr7pY342Y6Sd3kG
7iswTAQgQwXOmnrBeR3uKPFXsAlyvAHoZb0oWs/AgUlyvogiGWyrxGrtFem9W9oITYVgS8LuJBZP
Z9TLwOK26HRv0wE708sOqusgCbtM3H5ixFKrW8ozn4jClvp069anPc0Pz1/HQWB49qzt1kYhGWBh
kXTVOuvAoURLwHk1SMYxqaEToheLlCqnw+ztdDaqfJGavx1CZai1qrH6ldy7Sx3DBkghUW8Adq3q
PMxeVdLWKPWDnbhpsyQEk0WTz/ZAaYaxIFJv2n7zt5jzA8s3iWcYYi+jZmynQ5cxVIvIPkG4DbZb
b6z9Cr+bAHag3WKZF/wcW3hxdZ1EpYXyxy9hGMWr0S7YnrI7fnU/TUq8/uYl/VTnFvc5dvBXA/+0
3vaQuAgS31kFJUeCUwuzSluM10bhX0ppjYFhz0bptdE2/GvumPYjWHbWBt430Exx+6ORY79GSjUs
t7CcYxxFRFrHBrIvJaDpXByot8vdvQJtxUMcc4fmIPMAadEjLzAHTWkjDgY8UlYsCl5lULDq+WOt
mgb0OwAqNXbCHysQ94OsJVhOI9hnl409QNMwivxN43jvvRm21TSUTH8arz2o00eB3dqFJg1qB1q/
q/WfImYCc79ymiP+FDFzlpsub4/UO+nMOPUiOw5nDn7zWy/9mqjJffZ57J+c6beGp1p2lIcy8cdl
6YXGkxGrf52pkb3b5MfZb35GCi33UbTjVpSZfeBjANIdfdMCB/Gg6lE9ukNnH+pe5VA1xM3Zgu7b
xu7lk51u5uinv0zBBToNlfTMde35CBCBxOQwCc4OinXeCpLw9oJst44/NRFLYM2Cxt267XLyVh2H
QvZvHZaeP8cbd9UFNiS+DItf6FBU+RPqV30gHn+a6Ay8buESnPL5uiK9TDLWqQBtiheAAu1X74QD
7J57329mW8XJ7QqFX71fwXeB3dKsceGSxTxf04ibs2cUj7EsdoYBlk1UL6WLphjTTQeVT2jJBWzX
TWZzNnWm1+BFeDB7QAx0phdvWvEgEHOCzEID3VbtQR2FcHYWasjmQSgv7lcC4mbKmqIz5Ei7hZGH
9deuRjrSZQU/FNFQv0KPbLa3CipFECRy1k3WNl9rrFUtq6oe7DICW1GhgDTW9kEPRwVUfBveQHL1
Mfb6F4hcVCto72WP0kS4hc7IJrVNaRud/d/4GRXCC6UJrulx5NYytCfQ7esnmrudBtV9cRhXB2UC
s0zWLC+s5SjxRKm5Df2KdT+BBDuECI8BgrxNK1JrS0IXk2+fXasyH7JizO4Twf4mM3kFSWBuS8dR
X7SXGfpbuwAepjKcR6w1y4Pl4iGAfLz7SLaK89WIIser7druYwqh5pUP1PWWPGiAoxDu1AKwj2TT
AwYP7K1zHCBgcQIQX7YGazd/BVy63UVDy9Zch7582N3O/WyvsC160/5/sssph/psEy34yPtzVspg
k7GhWlclL55BY2jfQZcyXPKoK54lb1G07Mf+wgjRTKcIQYka9JjkbNng8xkKeabOrE6nhwwkZDGW
ThI6W6sirtgT62VylX4n74bMC0yE4bxuX+NlmS+kFUc7x95arhDD39RhVKC7OhRs7PazO2T7oDcD
ESqgpxqwsEz1eHaSqn/tVt7oyFfTEB0Ep8Z8Qc247jXDpAEZWN0LVdIa4gooZaFmMULBLHblIzLT
4TXovROZ8e2CoSgGyL3OWkwZQAWtgBDMHfX6lnqLHNVtshz7u9vrFtGRXC0SREigBfDpNUxv29vL
NxrXuqj3kwP1cVJgQecEmZf5XU0DGWLQCciQjg7Y3bGHtORm0Fm2oh+7h2SKNl3P4wuZejOA3jFv
/6Y+Mt0G3Wy/DurGqTlYvfyb/P9/ByU90GJge8BH60WAOKk/XsI0BtSjFtJuvqs2PhgpVpuPZdRV
T2UW/WPpVVfjt8kiwGLyBDpBe256vzap9+aMiJU43ZoyQ8WZlcfNKjR2kaMri0c7mO7RiqnOePhj
y/bLciFzr3kAJIQt3YKza8AstYGsdHsEEdywlwJiOaEfiAviy/bKAGDieWogpKGqpv0eNHwnLOBt
FxXg3OAngFBoYX+H8g7/4jGfLTOk2+YpB0PTPvrl+5RyAmCpl+77lCgpP8a4d5NOyC9GxQZQM+JM
oQZvAZ0D+aUUuCadSW37o19lT6CJDUFYuhy7gm9IGyxCWOXk+aC4aECcvKZm27cQCociJymFkWZY
XTD/9GEnaTEPAQy8jLMUa8FTUEI2eIETJ8L7ZwGpjvnkc9d/8TEB+NkPU2Jv4t7uV3zyo10ShuqL
DznrXlb1i7Cq9JSDIXoxQtfjC7klSWbswBEMnU3HX9RsCO/SjEVbjmLFFQqTnXUia/yv63zqV3aV
Q/eD2qpzetCKOM56hKgQdEG9aW2b/hZYpr8jV8U74q0H6Kq70NmH/WYi++Rasz9R3JPJ1YCREXa8
VeMd2clEnf/T/tv8uMc/fZ5f56fPGRKi42NuydxNiKq2jWV4Dm7In4cBRLaK9Ze+zMD73sgAqYsy
/d7afpStgW1H/KftQTKiB8w+9pRC6CX1oQqT4in976lulo/p5uEpKH29sYBCuFZDcCpX30WiXoZW
kG/IRtoJPZhPzzI3F/bAwIuNV6ntxNYOqVFzxo3JIHcWrgj6kw+W+eeksd9fwGn97jbDyLRb2FX9
Cawh3nP2023qxn/N9qsbDa+iGP9iD3e/PWFjDAWmS1e70KS3G/+aiMS5Au0pUT+MG70yj3kHZgvy
FI7d3XmeHYArkWFTov3bKQHVIW/BdUs+ynC9RSuApmPIscw++gpgX3Y/XcFcze65jKYjaCPuyZum
HUM8t+w5OWSKcT/6QK04kVHc5dDBfDFrpCQiP4pP1ATV37YtuuTRgCLdY6HsldI1rlluM1Q9iWpB
zWmy7DuQMZtzbz5yAGHGsryjXpqSQ3DjRE09pcrByUdTlqDXyfu4O7lxBFoUI0Swgi8ZxU30QbQF
YOKQgztSLKWP6wmaeEm8oaaVcXlgJjSLhoaXTzHyRo9OPodSyKFtQPl8Gy5EYy5Dv19bnQ2VwjgN
r2ODUjWm1UJrOYB2wu8ANO4HsD/820MG3aEd8ar/zQPIKYTFdcrjD3P42L+vxsSGPjzWLAVbA4mD
kIpnOzhOmnZ/SI0NEenPtrkfpPog2W9asMC6pWFt3cZBVoKB1RR5sOboUxMpk7lJCBvC1HDpzqYb
puZjEKF1yOvDRC1y/RjIUI5w5DFKqVNWXfo8O0B+0H8ENNh/9Bl7QRlXewJJrA/J8iZYI749rqmz
843wpBCy6nQnmcoyP1d+zsBKi9FZ4qZrlNS3GxoemMLCTrT9Po/WgyClsQW8P7knkxkMWFSB+HlL
n2Acgv7AoQe8oF6agyEHV5psuJJJ1gYqiKSf3dFHgLp2s3eZZwIA8vMTgfQHql/GA1k6s4Dq0/Q9
SpNhRwE4AYLc7dT09RzAk4ndnfGivVIn3WTIxkL0PeVXusF41qHs49fhoqjrFfcY6JvLLNgleA8A
uxvsurApnlyWlk8F1kn2mI2XuLFxj7vMWbqMizvqBEJ6urNBlLCkAR/D8bwqQOKq/HXgVenZth8J
NMHwEloB0juBfQd891mDpHIrx+Q7aHC/eT30fUA0Eu4KDjVGP8+tNwykfhqoaiNYuSlAM+XKMFO2
czUE3zIadYe0uKWhF+KKvLC7iOo23wRgLZCQQfrSZ4kNttMcGYxcK0lpKRdtB7KWfbL/6o+c4YmF
Le93KF0eAWHNgFTQkb/fYoC1n9RLO0FC49bxKVjYUiTQl2DVLBM8w4ehApeGjK5Q8YqunoUsC5bH
4XaAjO0VHAGI+Xso/ZJBeCQPFqXW/dh/m5Trpss85J6mD/8R+dJLl65mB271lORLc9CUbtNCs09f
oRkYgrc91LujAUVvemeH55IHGb+421GzZeaKgxX2OcHOA8uWf7vRq2JwoaAdFt0f3Ro9GwGZP9z0
Pmaejex0UaN3xO2iNFs/gFF5yCSAExAm23ZTlh2gC5YfCstwtgoohAuXFWDslRU89hFC1w1zq68s
4V8TLusfTQq9u8wf+cIeAYFuefWjD5uvyuDl16IpU0jjZP6jYvgx1wbPLxCoeL9KY42fr+I5SbpG
HqwF/fFbY5vvrDFQmpYHYLaII+aTGdqQM63Mn2w0SFNwBLEFiY0wWOeIvT1CJKbau0jZQJjHdR7J
FosvnXSGB2nhdRC6kB1uJ3Bh3fwhfQVIozCxSm2t9jofXodugmhp5dy7avT2tl6sesBubKxMpUhj
T+KCZPsItOuvxlk8noy29kzXzn4UQfB3lZlHEywntxPfs2ZL+PPkF58qDdVL0jVvtEam1TItlNUA
sXkRmTuyyzC4cDsA9iGfvvYxZAdu4V0KA2u7wyB27njxhioPlHypYyhVQCrCWiXIM0JyLp3OdiTM
JTm44UvWNc6SlyhWb0WcL8VkxpspcZ2zAcTtfLBCxo+hcNZDESG8RR3kIiG3tCzxI9uQbUD938p0
kxjCdL24DBJ0IZ2bjZuqFPj+mspAAFKoPRaN6gvYc31IVLrGvtdNxjZNOPqvNchrDm4A9T6utaOt
YvKXvQCF/+QbJZiw6h+1so03fRJk9fuJBX7cTEAQxLWQXSyt3Hppgq5b8V44F2lBWyBrk2KPhAEY
HaIpXNcMqgipFZXLvAb5Tqzl6Up91gdAewPIg7ZpIemXjqa1/s8+5EiHNAXbCdfet8nojBffyrIL
sd2yj7TlHCo+3TNjOpIMWZYyda/7aIdJfS3D3aI3px99/20c+FDAcj86by1kGRYgPuKP3I6CjQqA
sZGgMTyxNEzWfSOsl8rovxXVCDXzBDx4WNX9BbpnezHqQQb7OQjg2/GEgp4UzJqG+TKN4zwIsqrz
oLZCQAtwEyMaskPSuMYyn2S6RMwpO8TRCJJ26umiVL2fUteUmQiguMW0t0ck0EpdVlkZKARPLAiv
QwssOYYRGDSMQrQPhpPWy6oW/E0V8uK7qPVaDPLbIILuB0qm/uGBG7z4uQ0e5mB0LplvZtB9EnyP
b7Y+Zcpma+EE/iNLxWsSxdtJ54/oICsVAlvDUTdO7dxGujhzx71FGahPPh/dPOBqT63OhOJ8p8Jp
S5CgaoRO+dAiojcjhDR8CJQsf7YJDwwUJEpNzuQ3fowl1BHNR37/cT63xRo9yLoj+DdQnmL6xuoW
YRkc8wks6cDc6CBN6QAUWLkeqMo0OlofaFAEbaf1zTal4dky3hpsu/dJENbYJZvGiO8wXs3NURbe
RckiReVuEiJcAOKkRB+oA0x20cJ2S7795I3V8qpV+XC6Obu+JvbO6sdPbhByT9ajW7TgAn8FQUx4
ElXt2osO8YBdaEevNWPRWQnsW1aA3288GwxkswtqrqZFmkQGni6qWAFPBFGD2/NpZHkNMus1PZg6
sjuqd85l3hUrqZ2pJ8qRgVuYAgDBVMzOvz38aPaC2RbIFlGWrtkOPU2PGLMSdZl0ahLx4a2LjNJK
HaD6gM3QQ0gD75MfH6yKr8jRTSyUB9m1b++YI2fbPIOt6rsWMm0OXxR1AbkJy3Luk2xq7tyky3el
7arLBCFIaMSlzdcRco++ERs/AtnceRXz3zq/GJc0qPDS5k7mFphHwl5dbEw5DypM70RPBKfs7hAj
8uZBEXBt92Gq1gwKfYtCVyp4ulKBDvXYLBG0Ck+2Iy3gavTWHlwbHPRXKD0AIeO7H3ZNYC4RdQO8
OUI+i4/BZpXILfTRIG+MdM4FmOHxUmSyOTEPCvWCFR7Ed0CBYiat2leheaWWp010Bt6S/K73dHmC
HkqTUEdpxNnGrAG/86O2fJ8lzPNuxXpEUhMriJJ16WCjOWYMhIS3SyG3hE8DBM0dzTaq9C5KU3EW
IFVYB4FM1vSLqvTPykzKRyi5sSO12ijsTmXTg/cPfXQIG1OuPSAu1mkVvttQuXqNKiOYf4uoqi1P
9WRfyJ9+iiCPF+uYy2Z9m0hG4t6GbPGJ5kFwGPQbyk8RZAKlSq35r6ws+UfI1L93B4h3iwis9WQX
nusvrdZihzYux2eW8m2nAutrLi0oWZet2pJbhhR6bmFj304D2/+naSdm1AtPgoaLpi0iWe5tggW2
Rm/foWowWhfu1G2IhYyaKWLrn5pcN4myzGybaH3rjSSCEmb5T4zXwvMATaG9yPBXUtPhiJZXXoBC
BN2bupojktfAJeqmmQJ7KDRNPzWRMkhOWd1lczNW0jzFtfFjngkZj3Mal9+oFQvXPQ+d+eJP0/Tc
laK7GNARoz5u2fy+zcMz9Y1ALt63ygZnAK4IRo3migXWXQSClefEmAxgitSG+oqBWQ8eCANpXO/2
7aPqkiX11VOcPHnFPzXuvK1MgXXvo3J4lEWZgZYrHw6eJncCbNi+S5lTQ0sHfFGzC6ppGtt1r9RK
y5wBA5hYG2oOFjDcZRaeqUWDSizQFwgQDAdq0pR+0F/9LH1SmvYkH9rswdBR27LmzhYLjAFyN7ze
jajdP5MLkjL8DA2K3W1AVwhzi0IAICj0JHToi0TMk8RFM+xsQJcXYJgIkcquvUXahEAz145jLJjh
cohsiXDl9FN0X+dVdI9qyfwugbzRwiSfhqHMrqz7M/XSgZzVvgxj7352ylo8XFrcA/O8WQimJNPN
4rvboNu1Sn0ZKwWFbZiV7goFV8CQhLHJDi6+nI+1QCEToLWp/entPyYqX/c+guB1Z27TPh/uPFQL
Pcbc/ZunU/FXaYbIHPjVcwG6tD85ZK3/HKqqnh3w4h3uaoVNl54hx2bpwQePzCLxoGlfWnF98nPD
fmViM0VF8lo3Y3Mekxg4bW3uS8m3GYDjGySj7NfboPcmVuspIlnTVB3mN+PIQvxGEl6hvA/ySJ8O
fQTAGx8UVH7R0ep3K51B5t0/Y8OT2GO4IkvIGNY5WVVto7yEGp7rhJB1zcXaFSx9FgWWgkkXd39X
iFUZzHH+EUhj1b5Kv7odgho58NnYaffYHmL5vbfqFsV2engEsZt5+BSY7TNSHsM6zbHabzUWwtP4
CNE6eF36/Zlavgk2hanLxNJSFvAdurcP5HtvHKNcvnErIKb00I/xYTCWGzMEg2kCCmvEAlAIP+ga
ldwGrQp+II/I2wfgisJeYPCZ+dbLJ+qPwO22YnY4HWhgrgd2VNwyjU9Nnqi9r8sqmi4oz64+o2bs
RfidRsPRmqC1DRYO8DM2lTySG3lMRlxtux5ksTuAj/pl4BYNMp7KmGsDojytFollyntrCOozsC8G
0KxInXqyrnB/1lqc9OcIO87CKwgBwWGeO3/5IhAHejn1bRKeIYO27Tje9MuWxcMGTHrt6rbU0wM8
mXcHMknQ9G3MwAZIGuFRkXrjW5TXOxDvGD8s1zpCuHT6KsAssPRR738Bb5Zx5/bmcIfyUqA29SDf
Rd1iaja7aeTVZYqccpGpkp9yXZWaJYBHS0gCza0PuyvcUqwKWexLG1yKN5IZwEKh62P0PthVzXJP
HTlur3WVO8jxswhKrr2pTg0Y0l77f2pp9a8xG2Nw5IIVLWxC+1WA/2uTWnLckBNYW9/HMK9xXq2/
nDi/k02ZXPvG5o+ssAGMz03QV7Vp8piLqj3iifOVOifO6xMoqk/l6OVHW2X5Csq4EFjUzbDHG3BB
p3SIjBSPMN2jxgw9PoQ7tVCPtybj4H4HJC6/Ospvzjnwo4tuCM0vvB2NVdWwckfNDBkLqGPK58zS
WzDgbBcczDBforQZga0wg53Pg/SAqlNvieXQos+EeJmKmJ9MQ4Ug0AUMAEKy3cqognhf6aZ2E9rN
jBt+QrwSmmhxi2QYUFgrUNnwPTU/3Cw9G8Bi4EYjUMHUfkdlBxi26upb6CGmriPmqdlKIK364DyG
ZXVERZy3+vBASgIlAKmUS097RB0o5ckDmkTVt7h5n4M8DCjOgYsIHMl4IJkPHZJp66lBDchYNdYD
Sumth1yEmxZRygt5FElqA3EQjgtEp8Cz66fetMDTRu3I2bFRky1UC8wVhtKIVs+JcGS7dio5Fcva
Mzbj4H5l0NTaZaBjWnSaGcadovpATYjU2M9uL96b8aiSTYJS5dXYCO+uLiEYRnt1D3/1nahksqKN
PPVSk3brN2enk9EBQZ10QVmtzulAFZyWwyZpAwMg5aLfC8cODiZQW3N2LItAyTUiw0oDyE6ps1aN
yVYBAzTPdBvw+5yIFEGVcJVxLHtYDqAbL4bsPszwRhsn/9pEJUzAEBxGFrzdTEPqQRLBKeQy7vI+
Xfq8EKvU6LLN3K7jSXOWJ/ZublsRXr5NVZ5piqrwsns19tgf6sHA283z5yixBUnduM+TQxHL7IjV
zvthClKAfX5v86oeDkV7IDuN6KLQBo2qSVQz9tnXYPNpiCAY7KOW0o4MtiCbqzvw76+WJUBR6xsN
CJ0hjI40KpB2PCkeJ1e5T6MATEYll14Y7hNZbGPagT6ivxfaNNhms0jr3j+QR4mMxKoVUEJrjdbD
igqlkqIBhxQN5ZCS3aMYK1xQEyWx1vl/XMm3m/4+AcSlRRY+7HMXldJTUxw6fUhGG+1e8QKYoak4
0Bl1V04/gpzYHsHb+DEmJnfqJ896qsHn8/sp9Rvt0KwhpZVsnTzOVqQbvit0dViN+2TFWlOeegDw
T26eZ6vcZPZh9KofIsr6oyX790OcOv2RbF4Afj3XyQ/UOWmPHmwNiKN9uFDPiAo6UDqDV60wrrc0
1TT4/GCq5qv4qCx3kGYgE6Wp6GB0oKjUXtQiVxo48W4eOGe0fs51m/7Xucj+ccXbXOznFWlmVpb2
AbXYeHziYdRkqLwlBG/w0cR2hz2nHR4rt14sJz43qRcJcZ6z9uS4hjyNTEQ7vNr2HUuB2CHbfBoA
oLJLLWtPNjqUXo16Zn1AmQFISl95hx0EeLuEr54NwO+D1Hitu6b6XtrBa4Ab4TuooOcT4Ennk1+6
zGj0XyCVsdfdpR75P6b4P/eBBBiqvMDfvXZ71z3+P8q+rDlWndnyr9z4nptoZsSNvv1Q1DzZ5dl+
IeztvRGTQICYfn0vEp9dPufb90b0C4FSKYGrXCBlrlxL9q69IKKHnGd8XUGndmaHsDwou5Sl7pwb
/MlPJnuIR9N6/tOgkJnVzA7x74P6pLSeI8uOj51A8aXKtf6WDk3sZdDKDK6WEYG4WzeeFuQpn0Rf
9YnNUpTGxoixR3U7Y/g2NFOBFsoinKdsDXB16P0UlJiuMMX0bmXIjU0aggiWbDYylIuq8QSoQUW5
alFTvwu9OnsatHEjpAlQ62TXrdS/2ruo+LJ7YGzbSeDrnpwCe8jf9qv/3+2FRP0aZa/mxNeUvQLl
JTSZhzlZJkFbe1R+9XDNn2WtKTetw/rgmj/rkMJEFDZm62tSTNnRaxbZ/YFMs50HRYiKMsq5jVqY
HrlVPlwvrfDA2UjJh+A6TRW236emjsHI5qlpIh1UzrfKNYPRQIVg7Y4IDGaApJyz0nUDrapz1AH0
4XnuwRNq2KGu5TGfbORXmSEUFIEg2dAM81ia4PcsHdh9UNA0Tfr7gOXpPNPVdJ1TxukG7xvvQJ3A
gd0lTqaOLcr4l33uYcU9LWTmlQdefOVgIzU7mRh4prdFNoCqa2rScsUREXJtXZgeyOYyEBwAFH5D
nbPbNK+LVPj6ahPmr+u02sC+T0uDfA3BrKSrU+yjsAyiaVswWlMnHZrf04Y1tgpDiVVV32jOrmyw
sqP1DIuAg6AmrWeo6bK2QyESUhPXJvWilg2/l/TIIux6WlQQb8J+fPcbbIkiT2+PIBTHGo/a3mSk
MzrEoYBEbFptaGgIlnW8NqYh1L7OEBYg+Lfa6u4f9nnmbxcZMj9eeEx0a4Q42l3vRfem3epvHoRY
/dCJf+QqaYOqT9gZgr/NETQeKCccCv/dkCdycKBKHBQeOOVlX5YnAR2RJXW4GwsaUx9QdpZLV3bx
yedRfuYjsAdIbcU/XPOhLY3x3UJR+hI6tmJaNocbpIgRe6gh3Il37vCW63a9iFMruhXCtc/UgS0A
aiumDg0ldnNHqYF/OTRRR9HLvWdwUCs6EwSqr7s7snWNA5Td0A53EpHBtRVp3U2YcfPGqPRLPS1q
E6SSqNU1Gl9rYMyHIjBEHiPPM/eIquyoqOVa6EJNqDs7e5Cfz53kT3Y6DEgt7Z3Y3f7TPk0Ldmht
XxjN9pv/ZKcLpKPGDyjImTv/MRzVu8gf6918e9d6G3IDJFIcxjLbXKc1gak/JawLpFb3J9dFQqcH
Jv+mDfG6RqFZfFenPmC/BRQb+soXgWEb5bNXVyjj66rsjTGgALpO/PBTkCcJV/1Stlimae5BP/QO
yaAEu5SsDkrfCn8hdQYYd5Z+9PEnavTko63UsOJ4NB6lLoqDgezqemQ2FpUgH1hEOWt+WGYUaGOW
/wIH95NyBvvZ13oE9xF5P7uaru8KG6X7HvZkl0SwNuga3Xgb7HbXuUb2S/fGvRp8+QbQJgS6wH7o
qXrBu3a8102RbEJbpnvp1emNzXi0NPy2ewOSfjOUafZTH/iLypLhqe36AbtPQxx9Q9lH/LKLldd6
xbOnEA6cXK1m3MUe4wdZxU5QRokCBbZTH2JmjPdNbdyDp8N5g0Yz1JxCuzlCP6y8A03bB9nxxyAq
08ruJEBbd6lqDiB1zJaaj+I6EGBGZy0X8UkaHJt9y2o/KmflJrH4AXANZLImB7N2hw1qKPkqMVNx
i+IXcVuEKPBCwKFEvN7Jbw1or7FFmeOOx+yGTKjh0pCZ7nyLL3qt2EZak6y7CfSBr1q7mCyLFwgb
d3treu/NHSGqBcawuKUWd8PilJv8dB2UFXjrDzwGiefviQQSxkv8mJK1RhARLKi/JiYfjxv1ImfV
DyJ7Gyc+zjJVw6HJF8KZKN9m4rf5SD50+NYu+2g81MC6KoPtIWGzcFyweBSZdZ4xCyOkMRAcSNaE
cYiEWZ9QoPFEnWRyuXEyrfbLvwbCHWmyyDloFXMCoqOwi+qliG3jzkTQ7PgHeyvFd3tiNi9OVn/5
SwCAAmKvwP/Nix8m5l0foZpqjmSJsK2/+F2RBDl6LrhBCZNApWo5+BeaqgH3RGjf4oMpHltIMm0b
lHCvm8EyXkY8eCPl8Q+8wkCfUqfacVDOeAOVagaiDBQkTyOR0y0e+2lkXSAwFLnlPJIcnBBFYDTS
AqLiRiUQHff+GknX1D1AFGmkw5n+UgN8RA5Y6aH2IlrlUWXfASGerPFl+McujcE3DPHqrVVbJfIC
3IJauNKhR22BXtUy0x+QLloPpTdGqEnkK3B0GT8SG5WFQMwmT86od0vf7Myboou0TTu2zd6VzXBE
nh3i414h7yQe8yjPa8UrlhEPYQpw74LfjaoCY1jplZOqiP1aa7oI/nRvo7L+7d6iUv92b7GmQWR3
qv2i0i3e13lQW7zZz8VZUxOo+WZPZV+1qd2hjqTelV2adgtEVkEhR+E6VnlyZcVgDJiNLtK2K9Zz
bYE0tsCutfHWPcTMAt6H+NTJWBcx3tGRcxwnFa9+Ogile+s6gti5V/Ybq/fEXgMk5NS5qj/RGR1U
UoChLHTd5bVDyvAjrvVwkVdev7aSyNoxr+R3bJhK2gZQ/QJ5ckSJZ/lMHoNtmchvWo+o/ukC6LFH
+x6PEuua1v8W459PyWmEE6UAvCR21l3Pse0HG92A4K7jMdSghNlKTrDi2qqbhdEAGdgCFvTgOoBI
2+n4Qm6hDppTpywRgWux14jjpjk3k1sboZZvGv4ntx6//I0AFBEyVp56rPJ8g1Ju5PXwy1ubDh83
+dTssjJIoBvynAqp71PThey4NuqvutP/HBKf3SLR3N+ATRsV65O/ZfhuUCsPmatp2lyJDfkPifc1
bYG48XbMUdkOam0w7K4ZMGMBsovxjra21Cz1JNnNG9+pFxUb8bcmYpnxLpE6MtES1aWMgKtR7LQL
w2idlS98/egQ2hUvidZdozzj9uuKUKc5RA3iNNloNkcUmYBeIgdR9RECnaG5jkoUlRde362pnw6a
F78nbmluemEq1LDgEIuoPRW1LFDKnzlgkGFuvyBjXNRfPparVFDWNbK/kzd1KC/qwX8JpYW0RPIW
WuvqpLoQYELoSwVNAYnGLgWaH6l7nGLl1azB+NYsGEKT/YKM1dRDZwxImV0hvZurvTRMUH/Mvcpa
GiWAhj1WBg5e44eafmj4CfFTk9r4zdEpZ/ellSVQOEPcnA7IUWUdQrp/tRvwCwnw+pPl20hqj2ls
QLM8oLmuYyAkhFD8dDBzz1rZfeZmZ9CDNWsdXODn0gitk64ejQnuRQcy09nIOytwk0GsYqxUPOxB
QnYcozwgl5Rsgy8q6Pdwe3WdoYr1R+xOOGj6mBILDapke3860FmUOo0Ak4ILI/Zz/oqszVjZgO9O
Xo5nQ+m8HrbkQybbKf4aTVNe2+RDzaLIHTu49riGVywNF4KSVYeEUSfir0OCaGSFenm0s55JEA5F
P2dbRj3k7lResW5z7RdFIL8FKdM4hsoPB3l6AzT7EXvH79HMfwQ3aTBzokct1p6AgrZOpgZ+wM7i
A5Tih+Qkh0yAe0lpFxShmYFsuIkYTxYtwBgpPvsoXQGkKID9iCFc44T8p0rkRxG5zUs1IG+vuVy/
w4KHgXuy1vE9FukOL60WLDgVqvm9dOXi5YrfgyPwWSTdcJxPNUtpe6PCmkqkEpVEUw8d3A7IrAG0
eD12g01somgPdBivAF5eINZZ3bOx9I8oFqwCsmsK5ItFxeVNGlrjre/0WL9MAzi4ApAxKpyDjfri
B1ZATrfTxWNUjNWiByPfkQ5Dp+VHfTpcbdRUnaoDJzPXxQhAeCfqU+1GxaMPFOxdzcJANysOXMuy
ckX26PRN8YjIK+CNpbojx6jIzkBJsRtqVUn12Qs5zJNArw60qhnH73Cas5g2tHgQdTtqZqMzLoEF
sjfUbFiJ9CAC3GtqDnFYYzdWsaU1XRRcofEO2Q0roF5k4rW9LEBvQb3MbeNT02CFSr16b1Y3CBlc
qBNL13hROoO+zTXNGsG2nFYoyKj2DRYHCCXlaXjC/1Z4ojOtK1/Al91tTaNwxoUpwxYB+AFM8EaO
jWEOZebpjA4RVAH2YYzDtfknv+swGkEuNOza/P+f6nrJf0z1jzu4XuMfftTh1Z3atcZ9yCGyrEEl
pFjQ6fUA4g9nWVhlv4BQQna4dngxKOllkf81hNrXbjbNeG3S2T8vkDXISBoeWA7/52m4/H1jdBW6
k9l4vSoZ3UraxcK1jcuoYuzdppu4DqHm7EKnNKQsk2cob8qdZsXFbQNpSAepoKOYGDvpUA4OUCBa
WAaDaX3ZOjpL0rUGUaPTMP0CgI1W9bpSKWolfo+lEUUCtFzvmaerfdRRuz1meBLRVa8dA+h1OrdL
z4JxrMwVb91VWsZ+MF/x98SIUqFwGxzeHV07UwK7ZGkky3kqGszVa+Z1/GaeKlNGueKxJmcXX/PP
FkiINmCYUHtX6Wo/n3lZ+3X2Bxu59Mz2MvywMY4O4vfZ1eZO01xnpY6rTYIlNEhs/OJB7+bfla0H
bioOJnVqhk7q3ykTEtpdat7wyUNCXm3LG6cNqFPazL8rEG/JZaef5kGdglIgingQ+QJEVKha3DDL
OoMmRX6Wo3PWXL38tJV35h5OBCwsTOqjF2fgZvL1cOdV/SMB0gmGHk1YdEQCZvvVRB5kz+V4gyrz
hT5gQ5A5yS0I9OxLEifeGQ+kFbXooI1gc86s5rMdohSZvgaIvNKXdcDcECwGXh4dqsye9vPSfW1+
n6WJ8WWjszaz3VfOh2yhF7n3OvdGG93w71Ol0ovjOOkFvNfusW7GA5kgDpFeGgDxb0I8y6Ca10cB
ubXthYOM6Za86NBU9Ta1iu5ErT5O0ksliufCE2DSmGYmU1+Ds8LVzGh3tbWFVQUs0dMNuVBHpnIU
XRQo4iEbzckl5ESjxk6X16tGnrI2aQ8G6ut8kZWZO8/ogdcyGG44KUZ2sN3mQsPoTwIuQkKptPw2
uyFBw5vMt3D9E1LsKDuwf52vJhFWt73v8eP1zpQXxgsDNImoScUHRr61W4ULTXO9b3+VNEPASE3Q
VZELHfwRHCC1URvzX0WTeq0P0b08V8H1snoj2FaTwK1f/9K2arW9zrqX6weHACl4/1W2u95dLxz/
poheaa75O/T7coq6DjdzcyztPRg2uqmYptt5JkQStCLv35O6eTCzPH1IINm493QdCN3JDj07Syua
84h1OMCfrF43oDLasby0HxWI7shJd00jaFy9OsWWoy01p8gXCgJ8921vPHXNIE7d1HJLf1wDKwLm
ZOkb95XbV7cMpFcNS417MrUGqL2iPIoPZOvbqNzmcaEH8wDHjO57Yx0qZYCJExA9rKvbZEeTgxM3
3SMqYiyoSQN8/LNortFfyNSOCCVmfVttaHJUm+THxBI/qZNuV4uNA1K40c189cbqgDaL3RVNxry0
O+t2eSZ/OvhJ8l6knnGkVo/l4Sb0zBZ0IviDRq2PLkCqLKmTTAUkMhd2FfZ7aqZjaW29GME6cqFb
6FAZp4/3ZNA8aLz4ctS3dAOg9dD3keqxlcSeqouf9dhqL6Ptqdty7D7DzvdfIO0+rKAIOGyjHk2u
tCVIt4DRTHz/WFY5FPhQQf0CnkIblLh5cyjbGNA18zKbWyjwKSnBF4IYTfC14waF2nbG6V2x+SlS
H4dWlItvQD0rqSEmblh3Gm67jMJnyl9HuvhQtSoeSiTZtqqGxA+itP7D5ECpbawBP+z6TUOQ8yNx
AIBMO/tXamU3TTaYryppBuiBmuLiWnG7YdLs96F0U8QpUh2sgXb/kA5QxhUQ6PwxDYdGqf0rxnAv
RzAY/6LhOrQy/GtkOkoSpjrymGlgtjBSFJ9lvH+CRgW4nGG/unVT9Xnme0gjIqA2u7movSc3VEd8
zTZMbtfZ4uRHSEQHkDweQPON8g5tkQ+fuceBLvXNZ8gOS4ASjXxb9036JFv76JUG/0A9TxaUgEef
lWfqp8IYkFqzhvjj98gugxgFjSzcCLBty9KXWpIgQRSJ7InOROSm81n3B9uf/CLd0PHcLLNveTbN
tYYDmMG237J6c47NGe41Z3R3lF6bez1kyVaOJlFm8jtHR840SybrLdn7JFuIEYndc9mW5cYF/cCz
mZczn5WbMWOVWqzaAYUEcd6smPmssJaGPWlAoG362tPkzxAnQ5UaYAoOCYibZWeuJux8wF0fPNiS
p/9NuwsStQhjFR78FLIjgMqkxTkfHSRcjG5JHcgTFucYGoLWMhn7JTBU4eHqFg4OXw9R5gW9jWrO
DkCNg8rb9oF3pliBpaxfz80RRGy2W+GWTK99UJ0xgsA1O1InHToPhGEo6rpQi2brU+NrNtvovmaL
LC1at0o0iHgxM10QZxbkh44dM6oztWo9q7eJn1cBNemAIC+IOaP6bEsfgM3JowaBWGBPUiJk+8Mc
s8c04O9z/OkqloT2a9mCe5IPdnmvpcaBuBlCqJNuU9RarfrpRwGNvniKRXc3EqLd93Y3HnSIv67w
cPQOvI540LDRPtZpYT3poEufaeuUKPZgoSyXEVBzL+QWZtI+Gnq0YWbRoqje/aBfTF1DuEIiZnFp
dL05NFHLlnqUxh8qPxXS8t/aFLSrYzPGez3PxP00kPqrtICGjgm4kBWn7i7NMI9bm+5nhIAP5033
gWxpF7S2z29TZhgQcx3BMmoVI0SU0y9fB4osCnKMYmkgedqCoRfcH7a+7OnMwla1E4ohXICzuXc6
s/i70/RQcWcoE5oOIMVU0aYGoHfjNDaSsgpPogbLCPD7e+PGx3PmIj2k1ie+tPnL4M2wrF0EXem7
zHibXKAsN2lw3Tq+7rxl4NqFmGL3Zo69Hqg06aClF3Xbxm21rY5M502HkvAAebnxVfb9kTi0fQH2
zrjo3nSZQQ4S9Rdal+QPAqX3KN3GWVSVkA3FI/lBS9SX7dpLZ0LX61UnKjAD2XhQokQj39Mth26W
HV1Zvc93PP0pbgmyL/LIudpCsSB59PPyWBSa/5CA8GmPJ8r0K+yGt8me6XhbmJzbe9cDVcrf7SMS
GYvCqOUWj7/+hAV/fxodt4M+tF1sUrOMF1Lvk2FBPR6Px0UjHb4pugG6Zhp0EJg/BbWm5tXmpdmw
BbaturTToQaxPrIXsFGTOq62ovbqtQzNNiCUG+HdsAe+eLYb7gjfdrVrXjJudGCHFxnRtF6VrXyr
uiC3Vq+EwtMj0gzzRqSOtoqns8gdvs7I9qdeAEtBnwOs5CbBf8+eIXWwrkevfKwq8WkhyvgZy3qN
QFz3ZuRhugR+ajgrxhDZM4p6LTLPDUwxaouQ5caRESMCBYqp7SAih3VOtCcTHbwpikxnSFNAy7Uc
IUQL8Oo68RSqlaeCOwJxkQ0EANC/sdwTAjnF2Z8ev0KZr+bY6NvEdvBILrU+3dm6hreETKGB3taR
DTEdI/kM8atgpuu8lz5Plobj5Gc/1dmBj0W96pVQqPVGvTjUPD/tOv81FG3zwHjcbMKwyHdR7kAp
bZqMPEYLiutx7bwjtJ8sQ28US09nwxYUgoRRp4MvhFyFnmOuqNmheO/O/XKwLWfj5jng4kNzP4oQ
pf1pnO+Q00CBIRQeLlAG+bJJ76SFyU5wd/UnzYrQwqt26hynVLwnuL4EZLHT7hFdw6fQxVG5pNr/
FKmrLXK9Jl5hUHkCkWJ14QjGzDZqUgfQ7c3WCjQPBAit3ZqPKANv97ZZTtzUDOHDCtIQ16YLAkV8
rtYpsSIgpJnrB+nEMA6p1ie3rqJ7z2myYzukYUCM3u5fdlVY2bGwJnkmROBX4PLNIEpYLvCzNT7A
t6GA+TezW0+5A7he8EVkTtze66wC4dD0qB34l2/LwWhsmYrfcQPk1SpEIgt7w/HN1qHM06vhGXIx
X3YCYoAjc7aT/yiScBVpI2oMmibd2l3M10hyIK/HRjwXkSsHuw2KQtIs2xpp3ryQB29ie5NAnG+B
xVYezNTzjab3mz+2iXge+TJUyTjM35ouqOG4W0P9jD5SVX1vUi8i/t2OPn8Zd//W+4+xV+d2mkoy
TW3GaNx3A5KukEKXhx4RgLWoDOteABIGmWMxfhbhTdl34U9rlL8sh7FHlRnYWUZ9eAQKvJrHqLzU
VmJApRL93vTBrjaJxgvEnqY1kJoWPN10yPzRCnT9/Vozfa2rLkEmscslxH1sVF53bl5DoHhQX5XY
Vz9oMmBt3uaPtl7r+D/tKnDT5NY6cwAujlNZnlAEL1aAPcmnyjN+UGmj5v7AYyv9vI7R45EvtdB5
VS6+TKpaA8JYrq9Nv+7lGvLIfJ15UXR0BpReOf0zod+LooU0HQ+HM7NZdzQVNjKxDI33Op0drP5e
740FsgUSCBH8JAqsMBEWtssjydDkU9OZmtRrtajtpF7sFc1H6v3T2NTlyFzkAgSqmjhjmYB1JQRo
Tdmzg1Q6lpqTvatcEAYMzatUrLB+qdRjd9CjXYLhNsovPJoKGFR8BFO3Y/8QqCFeglbDvtFKqP4N
mpc+RllRraAkNZ5Q8pXt3TJ1N2NZWLdWUjpB67j8tTXFXZ4V9i8U9gPf6KtPLv8a7nEF+EabmiDy
x7sC/Ag+QjF+fnSaNgR6oH+inz/ZTVu4G6+sZvUhfzDzW9R2H4SAMNJVkCgvebNxFAcZ7ghBomuH
UdoQ/NBuwWADJqoSqH0EVxbSibsDNZuh+GpS6SHeDt97h783qTfRUR72344tRmB0pMiXoLY9OrUn
dv60wAIaEYpsTOb8RG06TC5hMYpdknrx0cDik/gMEtX9DJ2C37pdb9/pY3omMgRLdNYGsNFkTV5D
Pv5ElV50i7Xt7EVmc7Dg1Wfwmlauv+cCf8XsJerSXStWWytEKAEQ7iv9ObbADYffdXgRvAYfNx7+
J9TIIAcVthxBl846jYCKQxyxtu6aom6CwhD9S+Jb763vpT9N2WD4lIdyMomtkp5+uj6EVvvI0SHI
FuE3HdXgRukGpElaIz6FhvaeaaE9Lyjb1MiPRcLfaZlGGwSGKtcFs9p0T4s138b/IIrhyxWxeRGv
l+rD7KRVeFVMzF9kb3qF0o7JbncsuLqSHTKdGV4MvlyAsHfcoGgmf/YgLy4Mxj/yEGXQHrjYzknG
uzNDATWgBg3/SCAN4Ojg3jC9ONz8fWRqxOOtyK1ngZXNCRRM4oRVrzhhB5JsnV57YlYcH6wkXkdm
Lu+zLGlv3dQDoKWDMmiPmEtQhbq+pV6tdZpjFLG3uVcf3M8axR8HLI6wa3FtDZKXiJCRLx1AXLd2
OqHdUCuWvrv813/87//7f370/xn9LG4BI40K8R9C5bdFLJr6v/4FyRTL+dd/lHPP7vO//uU4usk8
0IFYpm55NmMuQ/+P9zvkwacB/0uHJErhxbzeZCq19wpaSwHCLAj/dU70Euc+6oeRtWNeBZiZjeQe
2RE+8dYoZMfqPRb8xQe9DJhiHfds4IH9CCHmgNxE4YhDxH2Q+E+zFQ44feqk01ERHycAEjTlHsuN
D0Sqkl95efadSXVARBZe5yF7nXhaAnys6s4Os2ad61Iem6z19liBd5umssdbAFujpQklqudpnrYJ
41/j+DWPqaFM3sVKrCzPRsRdY4Hy+/aMLOWJRWmxN22khheS2Qrle5E6jdpjhaKFM3mRmZqDkuMW
0NF3spOJOukwtDJcGo3jBvMVyFhPU9ZG3y6UENGGbN8uxrxmo4akPnyz5a3Ij40ul04nQdZPQ+hS
DpAzGzOr8u828tGcqpgIpNvln+4aOj7xImG6vxHQiNhFOkrIM8BuQIFvANzGMrEEVMp0jglIDg8y
NULUGCutPVC7YJDwbSIjXjFrWGVh7YKSekyHAOwz8dZzm/zeU9w7jXZ449ocrcmkstBY1I3ugGjR
yfHyi+yDZue/rh6do/8CgxD0KJWdIhmGkVjFeLvGg0YNzeFPE4F1Cohv5ZzIw85kusWDBb/eqZNs
UBNe1ULjt/OVcn9Y58MwLuc5YrkLkzG58apNXKcos53GmTUTK8M3PMgw47pWEcqLBXGA66SeMcZL
oOTKDc1qj2V4jrNozxzdKQJgqUDnV4bDNtPn6zRRaB/Be/lM7jRPjz3RogELwZ6aIWf2BHlAUHy6
BTrICMUImWseaVTEIm1blfhO6K7IZpnI5WKjcCb/2I5R2RAafEmfzdCHb1ZRx0eGwlqoj7Zrk9v2
Hark7TtrRB0hyPj8VeM6XECTNV2A7jK/kAs2aBbwP5ByiE2zWJmJ3Wz8FlQsEErLuiyDvK8d72zN
LJ+yMdwaIG57R/i4XrpNYR4g2dDfaW37YcgwfUdQKYJGTmOcWeSnN2Y4ugvqEG7/q5WedonDIj1C
oDdb0gVaJz+wKRZctMMZdc7gAOvxVdBFsvChAMQW1BV9tsnKzt/Utla+QLcoGPQqXJtZDVyej3eg
1hy6ROLBrRDmC/B0SXYGOF8AUMVHVnZCX5R9rMsgxEMsNCJxoV7DjdulG2vRhppc8xEMgmrFPFWF
/2GJ0OGZ+Uq/B5tgvA7NsVhRU4pKvwEebDv7Nj3AreBZK9Zhbf2g2bzS0zZQKHEmRLxxb2p4oefW
gfpmi0AaOUe4cL5VpjVi71gKPJXTnVvZiMeEXwFzUYMGOq7/uucShKIJVjobug9V6PbRssXXPXcu
u0EuRsz3PP07rAEML1Z01cxB+m+ELCi16Cp037bZdfN9/U/3TIP6Wvu3e47SCmxnWLTcNKJfd1rq
bFTl70osbADgUSV2xVpbAOsznQ6ZqhDzb8xlGXvO1qcephWAeokMnNizZ4OMeOKwCJTX06Z6Gtgh
HbUOY/YMEU2o8JBNBzcDP9LpbC1bU18gThkKLV3yGC8AK71PaolkeIUSWUB1s3uA1rJ7mYPOv/Mv
5IAdl7WCjiSWtZN/qafmHQaTIw0BfTJbdrwTa7LVDCttFQfQkRh2RZsFX8Mwb80bBDUUxO9is83u
Ie7W3AyGu7l65HJQ+DNVsaW51Nj40KINoGYmy/JAfjS0inpwWet9vSOb6PXuONjJ6yhHtWOWzJaG
zpKN3fTOXk9Ffor6qg4AXAtFuWNpAW5gXeSLjJfDTz5CHNOrfw3Z+KMD18oTK7qJiDUUSKihanis
bW9jmE106UMU4YjWzN9Mg2GhjUHINmzwRDDfE8cCixkU4u/oyv1QOPsk6d0d6qo3JXNRm2WOHgQQ
+U+rMyXWmBqYAVzmnGK8NdZ2GRmAIkFvaEilH+ghNoxavZI2qhoybFHfWaSfwT80rR31W856fMgJ
dlk8NotPTUU/JGQxXtxeTwO7G8L7GsX90LEHrJdB82u+NiDQ5f4f141VxC5IJgNzxHn3hBQL0KEG
tmN/ux70jQCGKupy7Q8l6J9AHbWuUECxDDPwj4rWgLj60BrvQDUtwtasX/0aOGWOktutDhqEJ992
9zKfZq18I2AjWGKtvjVuRJyiLoNGAvoZcjnch75R7j0o8axoQC42o5mwN+TlM7CLdvUOOU72MPru
LfWPbiKwwpbdmZd6fwY0DGJR05VyP0KVpO094GfX7HqdQ7bUrMK3sFrPAy3Wrkw1FntDV8jl8epl
vhGkHBaawAeXglb6ZHrSCIppQkR99kWsxNPI+LA1gaNd541Sr2k5LMhBswBuAvF5fkDlmrzzGZh7
6VK1A+QrsNPObYQN5NEFfcCSOjSnXvt4aj4rBtE+Bp6HDU977bmw8c1P10R9sFyOnGVY/yJcAoEZ
OX9cBVSpFggWRHeuBnrPcFJgoRFVgnDJUPPXZnSjTT+W1RYUjsPTWICkcvqg0xygdLAH5Cd31HzE
LxNzMeKV9Ojk4lEOoD+MsRnbFlEKzuV514CtgwPgOYBEbr6lKhrqMCLvXuuhbDC9TSstce7K6cAy
rO2klWgren3GfosO9oO7fT2/UMs8HjcFiqYCGkReLVIfA5aTJ2q5vfJBWdjhNVwU5gbLXGMP+MnC
Q0jhMbM17ZJG5YHEDHuvwIcDpBxi4lA6rCoDMSI971fU6+ZRttTsod1RL8Lwv7KS6WdqTTOa2II+
imlG1PaClQpTOBLX/Qtpm3GQ9SOjfkTgnh2V02J12sre3HaeujGnDgCFgMD51q315RYPfXc3lgkI
wBHUYsfQMf86HbgLitKx/4yMt86OwJSk2jyAXquVBtzjTcDwjtyAy9FOA3DZb8yWWecayfq7sdL5
ycr1my9nofVrp1f5cm6bAmwMppQNaEKnyWoBEQc9uWSxn911jhMdHO7/VG6GPlOxfGU2Nf7N6EK1
XfxQZWOskMbTV0gWWShjdJPnLNLcVa75UHqdmrIDn1XI0/JIzd4ytwjgYRVVhP+PsvNactzYsugX
IQLevJKgt2W7ql8QaqmFhPf262ch2Vel0ChuzLwgkAYgy5DIPGefta2XfC43xZQn30JRJxdjISKz
kE6+gZpzd7Ua/BqN0zHxKXebDnK0V53fzELUN3mpEm5mQyXdm1blHULIm3ydLDero3xT2XJ/9Lb/
/qbkaFZrjzelgEdgsZBUuwADybMMkT+C5UszHyLyDexkHkprOeWhwf5bWD1UgvExyZFK7K8bPSbJ
e0bLJCvLZr9qw800j9TFevELm+j5zSBVmLRIK2VLHQqWaKCsZMvVjIMxq8mjlZbT2aD+7y7Hgta7
Uezo3mRLD9WXirr8R4uQ9LdudLSrHMvD7IcmrOiBXMKPMFy4JsPl8RJqnS4eNsFZgpWgU9Sr3JvY
TS9vLugKBN9a6p7kaM5zfqVlJvEkOYp5Fp8pXEHdLlTfbMdL15l6ae06OWAXU7zOthPvEkXVfNkM
U7W9uHXw4ah2xH8xJg/hRKmmHFRbXqowGu+YN0rxirlhsc3jsdnI0SEwsnMz8Y32uLalyMRNX+XU
LIfzpHshC/flRUU39BtweelWjnrI14+kTtN6aK6pAZctTTLNJ4DdXK0KkxQiGpzGwsUHANzd9tFZ
CY8hmI53nLnNgx7mEzzt5R4q5SSZkX3UA17kMwk+KsvzF80bsmsViauKf1pBpH1mw6YZsFiXUStq
2lMwEa7Dtq94kX1Qgr9b2OSdZVfkDThuLRuhSd5g0kj56kXDty/Xjxpxp0BAxpdNeYVebkXSq8+y
RxOs9SYrTbZyTEzJcO/66TFdzhhG3IK60kr2sumKtod61j/PzvidOqP2LLtbhZgw/6D9UTbDpjKR
aZBrlU15GGr91WjT9CJfyZvJTUc8vdB78EblQbV8wIU+/yjpfTBHdWOoGG7yTVNt87ZwfHlhX2jK
8/Dz8dM2lTf7E0pdYprcZY4N/Zak8Q4/l/xFTrfyOV/r6qz/evtuaLIHsr55CbDeNWI7xMzhGiwu
WCTHMO6Js6S1FPf41SXPktHZEgYdL7L16IJWuPLKcdyhRvx1OZA0g7zb1K+RiR9EOTqb1CRJPJFC
uPexmz0OQeMutLrg6HUFNTpZQ63wOOa/5hleN2w7Byq6J8rIH5JQu2gWqGbCqJmfjKn4PTi0Q5X9
/jWumv1/HZfX82jO2PylxTbrJ8evogJmU4uwWVpLfTVlBdJXU9YnFctkNF5MZvn99jUqr22Iafu1
p44Hdyy9W2Nof8rSGtsV1LfWtb2zSpZhrNouExS355ZVqJwVxM7bNAB7CbPB2z4AtLr21ndR++SZ
XgVRP32XQdYyDt2tU5betuPRibRpNdlo0lBoFruvIsVUqbOzYNuSJJEoN19TZIFiMorKp45o3ExD
kUwrx8vvFI3HByvnT/voq3J3wPSlbfwHGRvDJHWjlyP4KFt1+aVBoRGzSb4jR3VA0bTxJkfhM+MO
AxQvTYZwO4bE6UplAEWg6YV6EYm30ep2uuMDNt0nSgfuYVb+mPQ6OcqW7Hc7/delsk8eVFsZ/YlN
280yAMVEkH1Ok9P0rxYa4k1biWY7LE1T0ZyDHYfRWo4WZuzdqto8ykHZVfa97xmq9iRbwEZhm+CP
fcLA6u93U7VtFNb2EzZD7bOSXDo9H560xTtqyOb64AWtupJjss8OFRjA0UBAaJkv+7zk0tadfu7j
7Pp1oT2N6ko2/3GhkVuLly+aruWVosW0Sr6SvCDO8mBf6K6bXnPWCSjWNUJYobNXlFw/5cFg/68z
VvhbzQneZ7UlekQkjSjFksKtrZeh6q2zbHWjYp2gCv4mW/JAvnRax9hE7YxsgHLUu+FzTzx1uVje
JohaZfl0Y9vYJCCLlju2wrLOw6CIZ1tsLSXNAejP77r8kWKYQL4pbBd+BL8+eYjr+pQahnKRrWlA
hDgO2rts1c7Qn+vCnXdpbajnKBTg+JdD8teZFXndrk2qTzkj1apfM2RzStO1ZZYxTHezhd+BgmLG
72PlgRq6DlXq3XBupaBrGShMMgHQNNA4F4N3Q6n56wqkgn/OpY7WwUoPfRu1z4Y2m08m6IBZb56z
vGufHb7a901JGEVOkH1Uw4OgJpHwuKgpFPPJ8ba5c7GtcW0nekSmKTev8jB4IwxrDEiA9E686WVA
uEuWaFpGTMRfo0FITc6To8rQvPYgrfeyLDH3bHiStnuSVYmeBqBsJQdkexnFTvR3inwQLwtArLk3
6C9fZ6EyCb9c+pSQUTPx/j76NW8srDOk0B9iGKpPgrPjauDPf/W0SH+uSu9J9tcYeBE2a8q9OkbV
p2CblI2l/d53LHjgF7DlXvq/Ls9BfJ5q8lpUEFDug3dr+I2NBPSo5axe+uSZ7JOjct7Q1+Kfo643
/Lq2qIN67Q1C3ymzgcKoFVSYgTE7TiVS3qXrq1+eFXYbXjrXbHaelcyvZhpcFAiHfywnSWAP8gRH
rUePU2OD8vBxCvhLdHEnjkqt3dOAPUQk/3LytPFmSKfuNBAg4W9qLwc5YMy6OHr/ucLlJ70+dBQO
1Mu96xizrxdjuxvcSnvlT6nshjTMfdlMG9I0FmGblWw2Y8I2jZVCWEc6VqOKvh2GOH6Sg54C/bfi
k3dSWkN7lTeu44rA6tIUNjf2cmLtARFeICuTe6c6c1MKfbx6i7IiGfFXUK3Q75GMpKUvLcMpt6Qe
PMnKteal5jfFzonWKnmFSAjb8bpsPifLSO8h8c/Xf7lI0SYV31fdvuR4EilKnLBW8sOw50Qx/Uie
DLPPE8ve24ZtbTNFz3cTCTLi45hAyqbRmOysloevbLaYUaznTFRP05SaRz31lDU1dNOHSsXZuu+s
7EzIpf+maRdpQydnidJU0Op4mHm6EE+olsvORq/IWfLif5tlKCTSc80WREOS/pupXOQdyrb79bKy
+Y+XZVaTDsW2UgbNn3Qdd8G/DrFBMW2pXr56Mo3nOPaumGPWVnmWA6AZ8yvK4e6sQkX5yDM+yzxn
3kAs2/tsqqxtYqrWR499b9rU0Y/YgQAXlq17jsFo3MYev6h4GViuDOo4eUur9teVWpA9rpQT0r+u
rPTMeFyJFYP4AZ//aSrafQTo77cm341U+/1Zg/FfVWVvvwFPbTZFP0SXulKSU62M+taz7OKFSAu5
Lac3f+/wlJFXJcX02Yk5+tYSjPdzCCFXYQblUbOI36EgTJ7jJhDrMEurH9HgIpEnc5YEPFGVsvmY
I6+i4KURgImd/uDWxSeL/syvRpNYFNRaiuUm9zsLzn00ddGfCyUyQTL0mWeasw4KK7prbaDvXTex
94WhkSQieYnHyTB+mnYBA5RnK+5mn1SFXzvN8q5BpRWvPfnXdQlgca95RfGqkqpCK+fN69IU5esA
y/fWgprnI1u8yhnW6O7DeUrvssuuvWYdu644yPlz2Fu7KtNSX44SxG+v1JY+yZeSXThf+3BKuyfZ
aoXhIdYAAinvHUW1srUxpIGrwZuxQ6O4UCDwXc4di6y+ZpGFXDZSDEikUfZK6Orap3nx3YiawDep
hzrWrlu9azMZcbzGvk/BBAqhM/mnAIT4Uao/5HRFc6Pd6LKwl01E7U7RDp+F0VV7sOTNVnZjAuG3
ZpyRiM70Q6FjwC5v2ivWseDD+GrnLXomwzyUdZE8J4UJ9NTMWUA4PXDfog94FFY8q4kmP2MUnt7E
1KOQyYdkbYd1t6cEUiFBurT/jxc/brW82r/eQAuxUIhxRibgQUi0RRZNMcBbTJXmhYIvayX7c22c
/TIcjMe0Oh//Nq11079Ps1ksHVTWyZcpkn5KJBH/iJLWWzWOBmyunc1vKrYlOTCdd1X1xM22K7Ga
ly9R1gf9zovzYCObdmXh70ug4CybgfHWh3b7LozavI5ZmJDG5Ga9baHE7KgPj/uVnU3d70iBfdgr
BCdglJxizfO+mwYobrjz6jOVLv12TFrlFHhVd0IZ626NqFSe4olqWYFA9rvVd1ddXj8n1NANUf1H
mcP3G512AG+BcUsZePnVKafuAANo2sdB096ySQHJAsfxnQTRzwyzwT9DFbcgg/dRafqbm7ojKE8+
e8qi0InjxUTdtLtjK2asLvocmzrACa/q8kXB7n38gS0xICBiYsD2+31iqMF+UurQbxvdeMuj1t2X
FUEI2ZwMvgETJYkfTRwijL3uNcmjOYR8SjO40b5axOZbquImbxp5zvOVZmvFI027eEx2SFfvKyj0
j1G7Dtu9Q0Toca0oHNZ5qYDTvlxb2mRPmkmDnb+8K7QRGcxtpX+MZhYqvM5VKeFfRj2vjPahpkyP
0dQLlF3Ya1i/LaNzGgc7Uuz644Vqh0QIfkrGY9TSsMmxdGhNcrKIVGOntkAoZJNnm7abuwbN9/Ku
8nGYd7oVQJxc7qz1+riDfY3OZWoOjVu2+2DK3wC3juMKiVpzkQf+vL/OYuPmNPN4/ucMOQ1NONFw
q0h3stmUOLTkwoI4u7D3M1N3L97crmF2BjcevoZDZYkdbasQcoTslPPkISziH05kaQfZkoO2QvF+
lw3beLn+a2qcEotKY3JhX33yrNXVVz3HD+Lr3g22FidXWMcmCnjiyWlBjGCxotDIlzfWMr58VhHS
2wyJ6unrxYICdmOlFPeEDfnfXn9IeKiaCCw3cu7Xizl6crDcpjx/9Xehkh0B/7zLV/66d5Tr7prA
mPa4h/MSOBo6u4VVKQ9KBKZSeFgMTYsk5z/daSqsdiXbOpzBv04tUmkUv6DXNpTMVxeW5eNUTm3L
VFmJFpi5HPkvt2vTaKcHIamF5SWn5T522LErkm1zUlzqMzx9o8UuazMgIt6geYcq5L9cNm0rcdg3
ieKiWl74XgPAlv3a6BqHqlZZxg7T/KE1rUllAdaGouzMt4xogOxPMm88zGJEWSVvDtOUHAkyNWIg
LGg1UgHyULaxd66Xg2y2rVVt1QCVrewbqookNTn+cqXqqklkKnYusdM6lyRt/A6D4xMPYZPY2DJg
B06PQxpRfzvJWWfLiXJEi2DeL7PFcu1XvzzzAu3XZbL5uLYOraNZAKxgbdTspklXzkgaUtfMLvIw
mRHVfstBnsm+iISRDwmuXv9jAE4T6q3lWjk5VvrdpJbF8R/9coa8lDR5sK1ZLj9e8d9eTF6r1d4P
AohLZI7QL6aL01Zd2PJf7mXS5ayU9PnUdj2sB9VNLZtfcwYjVNeqpww7vXFiKCFWhBtPHR6cMkt3
gwjT9yhInqT2dG6CmH+LxZjxrxke0Ij/PiNQqtaf5ha2hgd+wetagldtmJ911dmYBkYlX11OGqMs
/2p/XVHrSbc3iuriLjeR/Y/JzqQ6fp+BA7e6rr0D6qL80AR3OBI78Uj31c4epm+xqiarvT86y7zZ
Dbq+UDDoK5ZDU6d4S2uW6svbPAY0B/hmAopoVhcG7gLGHZUJ8+Y06NZffbErHOfRxpgZ8O3XkKbB
oljJK2Xn38Zlu2koJPjH7f514ri8AzkiD/KOtub+6vtq8qnjwS7nuDkmZDAhEeb7HhmXcVWGU3kZ
QdmT2Skq9VTFAVgpQVOOdEGjdz5Eimll8Vfeyk5sSRai4mTEfoJ7cWkMzXMVqXyX6JFzcL2EcMlQ
J0+6+yHHZE8FrWvvEHlcf/XZFhDEKE8X8YxVPwu0As/Fs5wuD6nhsWxXXQxwl9eQfaZQYyouMCnU
C3fYY0+IBibL0gvBuPTSEPvYCyT0VVBoOFZqLkc5IudE49iuG60HgrPMlgNO0Wnbojeot8xS/VhY
Sd+8BhluKVYFR9xzw5fMisZPLUvYpllZSx66guidhggkcuzDpgpFMgvH8A6FALq9YmrvCVvn1ZCZ
0x+olNeOt8hf025Aa2R4aJZM1Nhp1L0qAUm83qipe3DgFqlpEh+UZd2lFlWxMcZpfC0bauEiGyyZ
5iaHx51wiSC4ElAt3/HxS7P8GswZBIq2PBmWTh7XmVJM0/9qyzN5aKKm2JuNQaVcGF7svw6E1hAO
j3ytZZGr71S3+ZSDX/3/mDuP+D+jbfvXe3xdKhK3PwI038h7f/XLs6++uXSjcwRzaHkH/3ilrz75
ZpIZbo0Lwv2vqW5uRrvKzqlSDK3mAlUDly8nNLajmzWbOp4LHz9Kz2kXz/nWfS1z/V7Crr2pJFJf
m06bV7PTpqd+yLzXOegan7iLw++AUbMZ7K3B8n+jL01vMSKZFSQ48k5xX2tAN8VvctCizuo54OPC
mvtcJ1Z5yKaQjzrGVRyDhQVCBgotg2zLUxhTwxFFa3uyxtF7ywJMktJxuMqW3mkvWa4Ot0dLmAS2
3PH+aNnOPpsL9Um2vIQIiY3oOjecb6pezJtsaOebPOgIYTd5YKhIFOjLK/PXQI2iEl6l625a1eps
5NHLCBUpWF07bA3/ukOFyPoWh2KXpxFOXn/1oyz2NrmB+tLDwcBHf2huKNy07y2im7tZOPF+Mh19
1fQl0pLlYBAVuWT4dukBuxFWpfR1RgjGdB5ZntKSc+PI1Fe1HeGgBhv13kGcjZXxrEbT4GdEtn5Q
wlRp9o+aMmVfTTL9bCilc5160mpyoLL4ZjIa9bMfLIMEMhZtmeLupqYtjhmkOyqov05jCwkuad1m
XsehXhxbzQZ8PCrBAR4eMee0u9tWXb6KPi3ImOX1geBe+ZqxwNnV+Aj5cjRzRutSD9k7wei0XXfD
vHK7qHkul+wsJTrzynJA4PehB1Gt13uYjF2uHhstmB+HJB/+3vyhzHYGJUUJT0SFwpM8C+ZC/K0p
B/7Rly5XlG6Of4e8RJvbDd8t1r4mDzUKQcZjysTGEWp96sMoftKsul+Jqql+NL396o2q8Zp0o7lP
HDPYpmUffFMyuBVIaX5UM7yGvJ/aa6xmxmUk27mu6jG/jZFQm10YhvA9UXlRTDAEB61JAO03enDX
lwO7puo6YEFcxYT7N2hgWaQ3A8hNBuU0HtE/CV/HR3kPeRB2hAg83JKmQpcmzBljKOrATWP6bpQl
mAIS6SB1u3gX9SjCYSyIa4wI/lpUAmBGE9hEImh+DYilmZkt0icDgu3XgGJb1UVBuOlUOdiRvHE+
jDAAVCNq54TNaflt6H5Qqeh8BAB0D90SHCRLUK1QMId7Tc0UygcHBWsJWzk3KK83Q5iR+FkGZJ8c
tTS2uZCumIMctlpTwL1S8JS8eS0Kcdcxscud0uemqpTXEmnXvplNfZtWufKR42soJ0zYE/ldlZhn
eWWQI9WR3EoYjc+ZppLf/cXRay0MNLXEuMW2pd+ISA7bMFPAL/7VJ8/qWFRQrLx6O3lTn2wSdkb9
NLr8Y3KtPFg13sle8SobRsEXxCpD9HcYC+cPp566ZMO6O92YrZthP/ufq6iCNm6hUfarZgqcnRyQ
byVA+wD/NITQtVgKOZZAYNmI9wnDrFtfauGKhD4B53qedg6A+Y2c5gakCGzT47m7jP6/r7L6qHrr
INcqht7fqezq71QjUCdhYDJDJun81d9FOYnieXbZDjJNDiSpqp4JsWIE+J/L+XknzMWHJcTlGDey
3UTYB9f+plrqh6xIir0ddHTnpxI2sM80t3x3GsX2ew99nRGK9tCA292jzDJuVtn8uprf6Afq4T+N
sPvJ7cLLo0halk87S12PsEDgRgFuCF911XKg7fGfSzFA11MNMXDjXqSPoyzni3t9F6qRe5Et2b90
yVneLILdI/GLjyCCP9MWL+WkB09K9oxIWLzIwwzP1sf8JdrKJnLRxYOmmnZVPEMFcLtzo7XTzZoz
KABk3dcuSsCDHIyccdpiYZNv5ChmIeMpy4GYytE6oxxyQsclB2UXlRZIbc3pJltWQIwhaM4B25tc
9xeznnRhEfYISv0UQfpaNr/Mfh6UUNkelzlNpbRraQikOu54qEdtenFdmAe6ggsES975RVGzZTMx
vk1LS3apuv4OYyO9yPkN/7I7PLZ46iwzXGRET70wCeBzM49iilr3UYrhVTzq0RW2MEvAkW+fMn2a
VJvVoxldyEupPm9oeKImWGdhu+J782ms+xJxpZ6sp2wCVq70INa6j7C1vHtytPmyeXIM6yWdJrKt
aebsTKLrW9fx7K1ZpB9lXCqI9G1lLUhP7knHHqCoRE9ewJe7NlD97BLoNlvwNrAgDb9gK3uVZ4qF
3KgqqX7Xbf6ssTJkeF+VCzHGWxN/4ilNKJbIGY/kQQ2wimkC03cLnShusijJ9874NHnLisiDixLy
+rgQTcXR0Ot5/aZHwcmF2HHk8z+ukLH9XlCf/FyqRngI3ezT68PfRBx6uyDSvH0SKMS22A7zlIz4
L5rfLKzPdvYieHCb8RDXJT8rxUduhMeLaa0mavHuZWV4W9Hd9SRAfV5pr52hffc03V2pKMJ8swuI
dirOqjZIEKkTwp8h7Nb9wKeHKEEOsLeFeayUnXr3PBV2FHlC/MsEBUAkIjaInh3lWJZj45Pp2AxD
x3NZTePTiGxxJYr20hGOD4nY/5FYuYZg0Gg3YaFV27JVstVgIjDV035NUT5Cp+hTs7v5t7bqdsDf
D81s3YyyVk9eg7aVh1O/8aI6X2nR9GfQ/VbnoGvY+/6EI8TvovmkRHsXe/m3PkNMopfd1piKZx21
2mqocebSlW9hnqytuuKxUrWwm4X5W5p/UDS5NfjN5B7E8dFpfqosE3zLfKcaoDoiOWZ3AilzZcY9
IQNFGdb6nKcIrKzveqTPCL5ZU3pRIdZM+LQMa1PmPGCnDFJvVSbXyEZZPYfk7awEwNtYdDvUor8p
Q56/dsGfFfyRXVU3bwrRUdYJ87UcCSBl0VKtN6Y8PGbHx9/4ih6Tn2SuKGkjvIBEcviZxmF91SYD
knT62vW99mY4xx4F5VoJxKtGXYhfmAASRr4DiHiaB7yZruY8HguhgjFOsuvQAszVKJHZzAl/DBK9
/S5CT3qMwoNXtRtHhzwfFDV8UXN46jS8iGu7rXaRTcV233d3pB++WU8DKmTzqBWuslKjKENp1704
c0HCcirmxUOxPop4ONQd2lzcf0nNIl9XOnWPSy1uxGaO8BVdF8wvsv2RA3+yJE3UdqC2e5B2UWBf
XQeZM8hR0VX2ru0iwAORurZRQAoq1fczJi++CT91hVW0dmRb7q6HTmHpHtQHYtgrE7QzKg71GHui
ObKKiPRNNVXNsUugTt3kaUXdW7r629isq3Tkhd3vGrU7FCWBLtSRXCXvosnhxw1CAKtxoK+ycR52
FHvkR3CmNfa45uiP+dwchRfpW6tTb6peVkeE5DOfsMiFNcn+2G8mRCadPv3kWWVTJjN7T41YUFys
DFY8/cKjrW8TvGTWQekA8E3dP56B4X7GLhs4nMrw0tZ/6LbzIoJupZPTO4RGB14l7n8vG/48uJTf
S9OGflICviEDX+QLYaj3bnWa4P3t4lphi9c8mqtN2iFErrufmZMQwmgpAYqUstzMSuTe+jo4ZLOr
vATQUYIpOmlG95ZbbbGNy/KzzVNl4wQNfzyq4jGj7S+qLXpS+CSqtaZ4aaL+e1ibLWXgkb1LbBIq
5dBtg77O17zf5JRl486L+IVgo+ut9MzqL1XBL0tLxWs2kNfXK7YuATaLcbadCSjvbdGcs6yotzAk
3oZSXYsFrAnkH8YuwGkymsm2LYJzXWL0mfBhVLX+XgbaR6Q7hGqa+qSy31h3c99vqFy0joqO3S00
KPOQChDhdVv9KbSiWGHoY6j1n/qE4c1oxvg6NSluE+FTmxvaHrxJHXaWDz4GYPOLmor3ylSjlWeM
bH3d7Bo5mK/XxgCcJUSbWnvZQddYJCRu8tHW3rzqEndaO825bNOVa0/2Sng5bllZ6W4L0j3XDsli
HTbtNbc6orlZuaUSlTqsVqgU9Dewo1F4rURvfRhFSEUWIaebUD3MhLF2d5tjoUw/PUfV3yzv0xoy
vBOM4ZCTeVpFgnQxD+dxPVnI+Qrdc9eEocc9O6+U7BpknTSrTvHQ8h3sjuYW8qC+6habBAMD9zQt
R7Sr9dmcXM+Pyx7wYEJxqhjikzz0wopPZEdPaVZTd0Q5ITLe/sVNKLAgsrTKbAWuVv1nbFjv1jD9
XustObDIPCPGPpVUIToTcUTTdivfCOpvDU4NGydPX2EyWdeRx/2qrdN6X4ZNds8mdHhK1D2Jbl6Z
XZZuMhZ1vk5hlu9ZMXhkbUBLm9nrTsOWptKFgYWGm+zrzA3PMD2DfTMY0Wn2MusQsFI7iijRjvFg
UKEZ5fOpiJNhn0OQOSMNN3aaENOlj7KQxSxlrchjqm0/QJUn16Rtyjhx7lkbRpuwvlQdZT2msEmm
Qs9/9kqWxHkFJD6CnLJeVJDrNlHJm5tI4i0hrFfb8GCtz6J6a5p9r9jA2vLYfWtJ2q9rx+pAlUUA
WjpkQMYEzxa+mPptrtg5aVVffCgVOVEvacdDaZmWT8krFpl8XX6M1mJsQl3LB2XFLeJktA/oVEGm
d8L44AEGlp5SrY/R7joMUISKMYEFfJC4yEdoZeibi3n4IJ7Ohi2p+g8NN/hVhkrqw7MaYouzW3+E
ODDiLZFWH5SQjRCJzPoeKsYRWrt+pXjfIyDhBL5sxmLWr1hCK/4YfWAhWq6pSzLRdIdYE5sjD1nT
PEY2e+IgNPsr/mLDteFnPY1uvUVwxl6ZB5BfehmllqljXVhrE1Hy7spcK69twq9sMNe9zbssgziB
gzQOAGa0ZNOF8F/mqEOkCXtkbYbgx+3R1NY2kvGtqioN1MnmN7dPSTE3PTUMavFCTmfa9nHY+iiF
7DUoYWPVaxDmKmtwVpNIjA229viSWP1OL7AAHXn6befy2ifVtO+aOLjO/CxKbJ/RLL6lUSDuBFK7
VcomguWGot7gSNV87Oe7bU48sIt6WhNIQF0H9ojEFDtZtY+7NcUM7dZYHCS6PF6bmEzd7KErDt6M
TQV18QAsy/l70RVAGot5V4E030yl94442O/qIabwhc9/MKP4nSpX8KPYaENwa2ln1NqOvQmSKFwF
KYHWpsaNVnC6jWNKhkSgV6yf07utJFd9+eoOUwJXdtbVfgd4QSlriwe3oPCBgAAgi8Bad17mgEwu
SETyeGjjwH4eSo+gupVtm84oV0NBUKPwQtdPoGevGjLLmyYqsax06/5oWLZ9iYWG31gyo1toCJdp
Jl+oOUvom1PE59yoEOka50lprQ0l+/GJ2o5qx8Lf4p3dlH6s9tqUXIXSBKeWj+rKCcvfTWfuoFgL
a9+rxjmKYkLIk6NtsLYvdkUo0rUZvzW2Vt3DadRXRNS+8+1NhnkQ2B5bq37qy1XUhMrNLpvuOtqj
sspJ118aMQjcFSN+cNU7RnAL84IwT9LWd6LdiBs6hD9F7Zn73MJ9yNE0sF4AA1YQPVxVS66UN275
lxivbUO2EQa9dwwDF7uJzL1Awdr1oZKuele9mQR0NoY9TSutVY6tV7wJYTvnvFV+1iN/qNHSjItZ
VvmmmZI/GgP9Tg2RCezovejq+Jz2w7hS4slZjSDaWp77DqXnK0+1syMuSMFmCkCvip5K6S4IIFaX
mS8c5ac5msPJDJBvjWW0jrrRWjeLa3FX6tlRET0loAaB0WksDu7Ug1V0i+psDtpVrdlSGUhFDHjy
OrxCxLKsyERmn+oRB8p2ZPGk1X2zo8h2E40KJWuVmPeZhTWxVpSvbVM8KSqCN+hEzc5pmk8N9761
UWsmn7CUD59n3uZupEpuDg9uCPJ1iYl2fZRsYOmwgg+1yVfZfZReJI7UKKlkr+bvTWOglWNZ4POh
oIYCk6r1PI6gWzvvMw1yE8OOnlhHux3GFLBOY99IlY7XEZFhzhfsNnXDdyfNws3o6VhBiHQzj6HN
ZrjnF9T3YmuHgboRTvoOTXX0K0JmG3gV6iaNUBMWSnidM73EoDaaN03AIyqzTWPlBF66VWKM2Nos
btciiHbE4NJjArfEVnX7xBr/jFNACwMqvhuapuxKPkirYLqnCDiGLBZPDfvZ0CLRbLjkTQR1JW3V
sGNVa52VPju70gjHXVbamh8jsFkJFxZHfAvFaLG8afp1hkLSt5zkKfLEybbcetPCFyFvnanbnnK8
/eyoHhW/lenzHU4pTZ9k2w5q1tzZxTYi87wKgVFtg0ndNI5bryhXTreBZ/FNEohw08btpwY7Z1N1
zfCiZYSFMqpvKn3hJHsehg+GTewpiEcfcv4LfyqXGIv7G+HPdCsUMIGT4TspGpmQoBxqfacGB/k/
dJ3HkuO4loafiBH0Zitv0knKzOqqDaNc03vQ4ennI9T3qqJnZoMgQJNKGphzftOmm8kMC2A+U/yZ
EJ+B57rWwAYCahftemBKsUOJBtI4ShCgwytxbXIoXBaJwICcfzuBoM8ne17pzKTtHl1l+p8fyCyM
5zjNL9gLyvWgG+Fz3FlfXZs8vBzqU9pn8bGc6a5tnNjrimxG7Z09VplQT88Yl2wMJLzXTWPo9Hsh
1LkQnFLW4ThZAvKa8hXQfUxcXUff6xprlqFx2nvhSFAQdlWgK+s6+EtncgdHEyXBDEJqLzVW6lOR
AgQImiN+Af1pGuPhpLYeReTa/alIgU7BqWGk9gi3g2/fz2Xu73m49cnK9RpLHNvdCVm9YJYsT3HD
wJBi7Ut4VhprdTVfkAzo82nfkGBEWvtM9MJfEep/iY2gPWVN+dn6BQGU0h7bg0wKlsgBrGY/n9F0
6efTaPUIQXkdRiKuURQrxylX3AT7OGiLmni9n2ZZnhhFShZBU7h1+urTxfT7JIao4vqEWjpMSgq7
WmtJlbCW8sOTKpi+Mg9NsheHsPsu1PT2JPt2b+ejs2/pDk+tnoFdTJiWrpq2ek8z8bMTZX+/V2pL
3aZEOghHzaH0cVXu4324SPmrdYba8pfqomvO8960dYlt51K4Uzie3OgDUlNNR7c10EljdUFWNvDS
T6uMSmPd6U12FEKScJcbY8wuhhakWIHxj5F8c4x6UYJgBt91Ybimk1p+QIPrYPeSaXQXyJmtk2wO
i1Wih+Fe5s1h7BqEFUok5dPkOAp4iRqTNWCwk3VSvwAxD/LCnvwgbVcj9mf5cq02OyOpWf5iZZ0I
QJRIhUD/fq/KgKXVaBOvQc33BNDBPMVwzNe1B4+t+eHL/AdxF587G068uabjszqmjoAwHhJJfFTP
qjan6tQuhaqqwkbMg9d8eZT/1+4QdMAfR49e0O3mMSa4WO6NGke5wf3K4qRfd3ZuultXsxEYKbPD
0BQBSR0OiGrMkyo/RWlqXrVBCz4z9hogdxQDiL/d/CtGkI8M4GRo4inM++SYawVaWK89Guu7Phku
ZVg/ZfQDJySGkJeui+9zMUUEyjtoWj0GHdJ87RDWIhyu+Vsva7UVwGjSCVEqr2FTlPTdstgZY3Tx
yIqFxQ3Tqo8WM/f9sIQJdMcpThharaa2Nc+zgS7oHiKCd+tbvuFg8MFLFtV7oGiQaLeVEUTKYTxq
lZvx6fjzSzwniNJ4WsesiThjgHhDM+SnUI8RNRIa0yrIWGduDaaboeasJFnnlTYB0vItc5UFkX2b
nFVZ19kpqOQvHjbinoBWj/ZYYkxgpmKTkCIzRxG8jLG09gSVa1hj65QlxMZpu+pVLyA1YkYKrXix
z+7zqHp1UjLOVVWieFbuIdrLDVmYgKOSEA212FgjEGr6MvsL1H97DsvUXuMnU246TTZPGcIZllFp
nzXd7M6bWv+YI+p6wXiAnLQjxc8pi/eeFBh3CfvmeXG15xMoDyFx9M+qDFFMSLXvfWjXa9s3BhCj
cf6i6ax7umDY1nkSf4/q5INI0hr7IvvrEMUXF9XE30VMPI1xwSw19zUPmb6UUdqsWh3Na7tzfxCZ
94kF0Ed5uugPBEuupAbhuPQNRCuiJZsq6rKjiVzXxitseeixytxLUgcYr+fWBtvMbsv0cVPVY7rX
myXeERCRKom0irh3XwD6o/UeD9cSPomVVsnXUKtdmOAkE8xbVuvVQl5Jtrrlyms36l9FZ/xVjqI5
hwOESbL95GEQukz9NEAHaCw3UQbzN06zAnJrNtNJbcVc5OemqMezs0TvZqC+o9U2h2BotQ98g7Zx
YBFShbG3Cft8O0Vp9AFS8EeMSu+z3Zrau6U7GtqD+rj1+wJko1Mlu7yd/K8t8es28MHWd+F8JvAZ
bXIbOaWBDPIBObONjwzW9y4YrbWXecYrKwDr2NZJt+/gnt0SW8B6JxP+u9UPthOkv1rcXJhPG9Yl
qPJ6EW60D4E1xBerCQltaHH5M69/IyuQkCNN6pVs3eAG2jjcRYkHYbiRCBTLTL4SYvg1m+Io51jc
xk74lx5hi6QEz4xLT7vPk5buSOW/c37sSeW8M3Jp+epRv+9WR6pGVVeFOvxx9qPt/7yE2u3ic7j0
86FZaMeIyCfsj8UR5r5ZjXjFqLraUuPNkOgcpOp/bD72Pw5Xbar4V5u6jmqbDVFuLL2eVqzt8nwF
JLhmUF02dY8pDOHU/7Rag82EYNmfa0B2t4hZ/1O/n3ov45k0oOZouyiLm5Mq6mWYHe0K8TFVt7v5
P3UtDphFDulTNZvR1TF0Pge/sNaAiKKraqsLl949tce9alOFDjddT8bw6d60WNlHdGOPkwSy90fb
BObzOKns8Ps2TBb8f7SlWrf4n+nHRxsrzrVjuNZrZefGNvHraO/UiFNjGuu8YMOqv4RFkDD0TeJ7
6xufWL4tekTadJJhXGxd1Fsv1SxZPkXzCom36msC4mKfop5/IDECaxl2IgrlG8MMhs3Q5sRSwvLZ
rYbuyU7zvc8Ye8YGgSmSzPIjzLF9xpL/XLZet0fc5aNsc+8F+qG+1Vh20a1E7vMoppQZvv6cTeKE
GEpxxvokRo8UIDcoKrm1AsNFMbJAP66S32PPitbc6OBGQP+5FK3+Fb21chOPbrnVpfFGurlnidnX
a7fKpnWXNOXebisyPTqCTIYJUY6p9yYbBv2j8UYAoyJb2BREknLEddHvjay/0vqX1fUdK2UAjX3k
fMrRrrF5DcQ1TxApqKfqB7H8+aya2sjsX4K8OKqaKiAKR7sO6vdGHa/aRG9+BM7QPqnagDMkGaYJ
86Y5AKcm4k1VZOO1jMMSGmwybrVoHK+qLamY7AKOelG1AEuDc9IUv5Gh+ecAOTkechgDGJTlGqoo
zL+T0Ykv6jJBjaWeju776nHA0NfL9L7Nj6qt4bt9ElqIUzA5/LnaTLB33wxZ6DggZPPO86MlPEG3
rdoiJ7kUJRlU1eRUA6jbvPqp+nXVlIxyXuu1Ye5VNZ276joTFb9focQ/yASopDCvCuQKHPQtrVPv
kHb0r0i2/Ad0ez+kk8zPjfDLo/3fxxHiL4FDWuZOXe9x4GAkt4lsHCsbDBtRcKqekQy0j9a06Oc0
ybRSbaoYKr3CcI8iSjXgnOYsF80nqDn/3fE42Mikd6hN3MOXIx7FnOP7+qj6afFbD1pmP20SrPy2
S58rk5RxjNPJfevR5moCEEEbnNQRGhmm+2Fl1OQHzQQMI0wMBdPaRklSL8RHRCBoGzJn2KmqEVfF
jjUJvGvP6T7iMFxAPkuscDk4GXGfTWOMclV1jPsauxVwJkg1sfaK3Q8ryMG3VTYR5qVqk1Q/mB3I
fTH27sdUtuMh1pixqb351GUH0dbzJrLhyg8Cv72wZVLiZkTndM2IEUnL3Xd8TlmCBfGnqjmFgTgW
eQJVS/zQfbdsB5UkUVxUU9VHzCaKWj6pKogpe40A/tcGnYeNOTXBu5MMGpJgibZ1gsB/N5gaHfSS
SZ2qVki9oL/GJEcdbNFdvMFgOKudIYiO9y8mrzVuyLPFd1XXb/py0Uww3RVBUD6pA/F0YU4398jK
ovq+Um0jI8827lChCljfB0k9QKJhyJvUwKbGJt/0QsKdSxpHDNBF1pZryoOXd7vYG3Kwn1GyL1EL
eY/GS123xS7QcNXJx0X3cnRvBAkckr9Gv61AZX1o2UB0Kte/9FHG6D6XxYdjTDPzfHq5wHNz5uKW
d5YJdGdvqQ7aRLIlCD+bvM8/gAhXl6C396rW1GP77llHesdk62IE4IEKOnmmGUDfyozDVIbxRzcR
ycobUlLQaMyDUUbeOiYnsET5vPUA0mWb5Ha/I4y1xMZ8pvPFbcYtdm2bRXQIzI27sFBdfWgvqjDz
g2Vrr1bZfulNDR1Tv5lf+dHIcFQT8eqctYtmQYtMSR6vF99dlmFoCKKaVX0X5fAWho3+jgy8Qtys
WjsIbwVxraxhrq5rDfdnNkAXLYXaipc5hlvZz1EZ5fcmYwqTE35l17TLf9auj1WvZUEVd9CHm5ni
noum+Iu5d/fTt+OXYSqM3y36DVnQOSyWXrtZrpiQl+SwhQAu4WSrwER9Klrw1zEOzJFvOB922h0T
gLw/jQJhOO0tDxznarrVuTX0clcZxGlLLS23/pjWJL2TL0z6mv3gQ2SIRRCvQphdb/ZQtQQC3ORn
G3/XI+nug85Y0Pmlv5l1YoRlGle4DvkEbXWQsa40LzIdy/exTxd2YR6fVDVv0BsFNPEE8959C/uZ
PFQ/NnA1rOktae2FX5Z2O1DB6aFr0AhxNPx+h6xcp7nbHgj6YXC+0MpZmVtXpv78eUkOkgTFBhDU
NtVI9JPUylepKRKCN+7KNi9Itl8jSQ9k0dXuotCssEoqQX1pRv1hegKN3aK8OKzWPgbpGxfRmTu1
D+nT4NxjQLSa3F89nfOHHXvBrajx3HJN52NwrBkLIhxsln0TQnDEmrGEWGo6eovXZiByv9QGksXX
EhsTVcO9t752QbaLw9r5EFWDU0lZ7NW+PnD0ixe2h3uttpuLGCWq/ZmOrIV5yJpcvhRLIfTxLFNh
Eq6hVvfdsBt8zUXLyHRfJtPwWPPOxYqIzuK+ujRaS5E6jDHzXJwLs3Vf9NFgbzgLubWTZECwdqmr
XaoggWl31fCiKvdLFU3nkFStCKMWY3wYh4KwJD7V1sp32hjCEMphqlotf4AkgMvZC+yZrAVwIqqT
MDla+ro89vH8fq+qPUZbD6fEyV6KfPjLrtLqWBDxehmG5p8CBUxviyh3s/7XjlEPpmeTn/I4Vlie
Ya26yWhWAMiRFlmukgiCQZOZIhhgh9GrlfnTLh4gUxq5Hr3yJUEScAeJXyjwKtWmjvPnOnpVVb+x
32DcEWVYzn+0y6ZDvqh1NXQZo5apXGhs4jmMYZxSlKkoARhDsRzzmiTy0pbY9J4IAUXAOVzxXjjl
Rx028YuqBcEcLtBK7JyWnaNItb02uikL6bJ/193SfHZr7wuIEQHohSMaYKksjm+qErfkmIo2k0+q
agigHJDx8r2q1nOZHsMRJ1dVRcazeJVjcv/Dqsl15nXS5tFV1ZxiJMQ6oomiqgnGWVsXe9Odqsau
U5/gYrgrVc1Nz3lroeCqmvp9IjIPuVu0b+q3FwvOa3JSDTOC5XcvwKLZxAtRVWucuXg1sShT1cAt
kEFKEYJajlVXS8LhLa8J8ZJYJrXmGKW+1pquPbkkCwgkzw19tV11B90lMxThnIBbaTWv0ijyvgMg
PrdsIejN99Q58m/iFp8zkdCvdQ9dhKR8fMMkiaGeqeEKg4P6BQRHfqgrNzwJS8bnMNQw+nZwSa8Q
8Xw1i/QzR57tl5i9qz1jduX52BkWlYtfTTadjBpHGD8FfUPsJ/l1JBHfEcFnYWBEfvqST2UKEieK
zqRI9+kk311ZWivkOIFv1Ln7LGRf4RXYGLzefKlDXryqQnPd/JVoKHZE4XcPhcf1kMFA98eGfFrU
DACugJ7DodPR2OxhsQRiOgOWl8e2a37gOaAdHaOY352+4bWb3gzMtD5dGf8spb8mQf88zHW4i934
d9MX2WuSJujW5p62g6avf9ZOajBpFTvDN92P2N2TEsu/WFKOO0tL0q2v5edIC34yXddPdpv8tpPq
Rz/FNumdxjsYIEbJsvnbtEZobGrTHAUmyA9BbGXfRpJE+ez4QJEakpUeH3bWTMHGjEkvNQABrlW1
JyKfkvLDMUqU6S0XqBOTJTC+NDIKDk5A5hPg+2Jdjjym7QFWGsHCd90QPjnffFjfL2NpXC29O0FE
b1ZkoaKdXhERc5C7JPAyEe/FV162nvU6Td9MwSTpUgnXP8xFj/zhBEAZK2Cn0A6GRl4NTlOzgztv
Ig8SWqefQD30l5wI2AZ9JXdTuuViwiGPDI9IbLrR16bw25s0GbRpMl89EveAu7FBDJdCsycMEYP0
51yiWD+NaOeiU/+3hAZTCzNASh1DO2eIxYXkrbF3sNs5RU5JVD6p/U1U6tYnyM8fo5PWf9uoYJIL
+p30fQP5OyZYX9WIQ4yiX+mI1B3LMBqvemUkbw0oFVVTReMIYwdxnuDYcoQqwtoE6TIF5xCyyhUZ
FQPYX3oAG7FNcUl9HQxbv82kVreBSa5bVR2EFF+KNHhWtWFxKRwtyNiTOzypJgv2wR4PwGbT+Zj6
BYMlQHkCIFpqqslYPAcbgSmcOmEZfY4WIzNzl+RQGeGi9ln3tzkE0mon9UXVqsKItrkfljtVnVjZ
kK8WJ1ULTKO/JVoOQsAb5nubOQfGcQhKFxYNV1MFk5IdnwbeDMsJkY/Xe9bgiqd2MqtO33qT7MOy
U1uKaSTwp0EaOKojCHWPp7BCBepxycjPT4ivZvffXCRjtU6C+TanhDtmxzBvXeihLdfGp7yIGekq
kf7tChddaeZOVy92r/n4C5tH652Y5nq2nOnKOGG911P9M84QmlD7CNHqa8QpgwOIUfvdNQR4rgEH
UHVsaZnRqakqEunL3lEn04N3lbMP7TfG+xowTDsXpyBmBgEVLbmqAnGUattkYbXN/ttmzgneYk2A
eLdrJtc5mkB5hQHa3/Y+jxPr5le9dcukRqcPpuWoqqkW9EdDAg9Rhxija90YwGavSO7Hl3iirCdU
Wg/ucnoTtTvg7iGC6HDbGq33rqrI0o7erhunoxel3lWgjf4ypRo0cxMAWmVHsKMLSZxnOYOIYHxB
S441TSjKNajfbssNmrYAm/+5Xtv/XRVauIXZDzDKnLUrXDpzpxldf6+qNmG3m9ZgPFM1HCCqvWwA
2N2rZshZstiHADdeVdNkycWQMdXXltlEN9U2y/BklHwYqtYKbTgIp604gj+qisGdX2vAIc/3JliQ
x5H5/8ryyuTN8/nMBdpZ7mzaK3K7ZIqtMbqqItDjvV5Z8kXVptDvXpLW31dmnmRr2S1R4LbxVmpv
lTDK5w6GmshtYYG8XES1WUH2O9B1Br2h7i5GAqvst4cxw9TpV1XwHqHgMZCtfrSF9vjRJvr0hKKP
fsWXLX1qDfevxwEZ6xSUN7pu/2jzsYcS0/2i3TAiWIGM0NqZ3PnJTNI3MQXFC2Ng8UIK/TRAgjip
mmu7rr5Sm0EeXw1hi+Mfbeo0p6t+tCKMNkbdFIB8Su+iCr8lSuhBCIChTluta4B0ycW04yaDo3pr
07C+hVlNeC1Ik71qK5KSWGUKxDwuK7ynm1Bf8e6HR3WwbWFwUaFSbNnAf2rdFducbnYb9Ul7a2V9
FQQKn9F7bW9VhsitHWuYuUMHxethPHu9PXAD2BkDn9qQSAUpZbjtTZ/b9LVL/aPaqZoM3zII3nfB
0ZjH+mW2p7PbxgPPc7Q+OnusT8HU9qCC5qh4bjHlLeutpo/1puu8dmM4kQR4FOJTplne85BB0UiH
MHsqbH3ruM2Xzgor+PDDU1gPz84Qodgek5OCl/Aj7NOdEyN4kDmsdHDRxhjAaA5T4v6SfgmCrT3q
QwRzQovBdOuDuRHMQdYds48y+NalZrGSoITXU6JBJA0ZzVW2D3wM7HobDLqujScQEx9G6yX7iAGB
ALcOJB2Q8jCYZ12iNScMzSK5ADvJ1/b5ZH6y7qKzAb2wqS39pcCrFycf7anpa+ixw+gfiwECnGV9
pN2YsvzzWSeD9iyG2L/JwjFQbddOxDsEwUS804tyFnCmVvqEDQnqxKRvZ9wAgnrIVngdvjUshp/1
4WLEXfC2iPDNkBjcubHhPUbWk92l+k4bkQuukk8p5TsZoU0ijHpXucI/DwWGrQQC2HwU84gCvGs1
Z0TLvoCwmI6hLoZd7cXhCqRG+DKUv7hMfEJuxVqh+zyuPdsic1tpxlPBXLVwJv1i5Vx5bAp5dhCc
jWJAIoUmt9Vi2AkB9dAZY3tq+7Dd6jg3bTrPi55yv5UbXZhfogn/ABBT/TaSUDR0WV8c4B+XxrQ/
tDRpDgVqjU/IJIIrYUzZ5p0nnuqqIkpijvC3ZLiOmnl4Akhw6FsEGUWbrcu23gfFFBxLa242OfMG
llZ2vLISuBHt0B+cZkEERr2xtbGa3QEQ/oFU03d6ueJgkyVfc7eGNXC4fo06GxE83hu304DrZUKc
DUp0EoBroSXBir23GO0tF7aN/qPJzBlend2eR4AGR20JeFjdRc2ojWVazRSF16gnD5LHCLOUGZIR
ySj0D7P4PrjaS57D80UcZZ2nF9DLf0vfak7k33RGwqxFc00/zVVjXG0YHjavPeletx0z8Ddes7bK
OHnqyyY6RRMzjMLg+53jag29s0Zub1ze3rogZOUNaFJ4yceMP8DWyoihuk3b7mN3/uHbuv80+Rk2
v/WbiAmF3sEOHQS3dsBDOBpiHCEiyDRG+YY4VLtESr5ABCixOk5+dUWNxVBiHxjLhwzECvJW7Y4b
+nebYxEzEYYn+4Aph2icNwIj5grjsmGDBfst8Ds4Zn5n8RFb1TFu6QdTzV7LcejWdU9MoC3f0DTV
n4YkMZ4wszaePHt2SNVD7ShXsRmFW7sHqRcbJisUzevpe51uG2WZvwaUtUuq6JdG5gElhgRFIUIZ
PwdnrD8FsuYM2oe+DPE98eE0mRE5EH2CnhowPX6OOoA88sKKRKzJeza1/YInVLHCDeAjT/WYP+85
C4R6M0Mufp0CAuyt2c9khaMrwioMn6IBoRTqPTh8O32aQF6u4hpsFsFYAOM6HB5bELyWebRzg0V9
thl+RX5YIFBmAW/0zRwQA16GZRXuY+mhtw9hftUbUJnE7xHSYALsd9sFwPla1yPq7K3sUuhrhKar
rV71IJR7DQMWQ9eQj0QvJopCEgu1f5ub+TrFbvdEqLFYy35GFK0Qr7CXr0Sau5WDnvwRozBQoGbo
HD3XP2nhEJy0LPRPzoLTadL+e+cHT3VCN2t3Gt1Y3jQHicKSMOJvI0DUfdP33/A+sOAEu9FWq7P5
ecSr6MkjeFwtBOIoN2+555/BP8zMsqeQOzh+m1i1E92IgC+l6da0+nDVVZAoirQhUCEim6xb7Rwa
v6lWTuaKPdD1ClBcgNO9w2Cwg8x88kqSUmaF5hbSsbfa6X2iPBVe7Wm6r2dh74e2CXCFfofL1Osi
/CnddgPnnbE0WCAy2s/EGtalU0QnEze1tdno3YaVenAYAJ7tHXCg4E5ISWkhi7cewr3nVAQ9dHvD
DPA5mJzxLR/RKPKoISaTbYUdvZeF5p4fRTNW3r3qMvM/ui0UsVY6L07I3DEYHXCMfgHQswmCXRiF
2PQGqK8ZdH1rlswrU4/4FEPbOss2JW3K7ONXXprbMsrmE6Znhx6hqIuRRr+dxSEKqs4TusXqZWR1
xkC8FIt4jl1OxpNut+IyDmJ+EenSc1ML6khc2oSpbtPm+zry9BhzaB4jmLCjJlh/9EPOzMNJPrPc
ROfQxrnWmtzdVCasv5ci9J9l0MNDE0a67fpL7nXZKWZ5cMpDL9lYFQQA2NjJ2XHtixlZsDeCiTdK
rJ0RxBXxvXQ7ari7miHBNWIwvP8InOG6rTBg7pKRhioMLNF2Fq8rEJj/LbSefBEmhYcqwC7DipHU
CmuQGlMRCMIs+DV4yJ4viQBNmlszxKoWwy04Ev02C+BYRwNorDkaZ1acmKyiQE3vE+hHXtTq3Nnz
mx7LCWpH6G7wSQ7X81JFpmDGsJOHZec+QDMvzuGV9EhPSgN0UWBXZxAZh3GGkQJc6aW3+4sm8H8q
7TTbmH1TyrXCzMULgd8Bf7b1MH2DUyD9lynH43ZO+uI1IDV3SrvmUwI3+sBrA7Rh9T0ek/xDL3GJ
CcQvvwp5uVWUwFtCBa3E1ZYuLN14gW88q2JmCANgFWibUB2NBnjEpFKVGmDPEKTA3Jb2SV0GZ773
pI3KY5HWdNlT721aJwUeQkoBEFwl1xWKaYlXuXwX7tqmy3seDSi9LUABrQdYlXX8PSRHwueUAOsh
k/FnjBQc4qMYcof1xvMmCO4L3giA9iYzeLro/+Z4kg/t36xrxFmMxb6dWoZJUIGZl4V7PYMkJOBx
LnbJ8deqrK0vSMijyDldzSxyDvmoXSVBgIXeirG4vRgPpN/03jqkwRSTrd8EqQyOceK8pKTS1rmJ
rJLQS4T/LBDj7tm3zfnJyNP3SWeVGjcRMooxlOHFpKkJ0bXJOv4eUKDPuwJEVLT9ziXhDZardu/C
Efn8dz96xg3Yro80tjazELDpp40FV1/mQ7epcjd4gwXgverzuwTB92YBRnDxkds1afalZmKAfGUC
tLImmaqqMjcL5nx1AUBT0/ZZ78fMn6wc+IuzKaPeWjd1NRxgR1Tvvd12hwm2yFpVzczrwBu3ziru
tO6Z6TL/j+jdjVlHv2ZXm/dVmsszwh9vgwTsbftu9hoh5fIadUZLZhgpTG/w8q3Tus2+hgZuRbAz
tAyJuYKftzA1/BGpYC8myVhFK09OxZZV9KtFnINefFMUr30MWOx76b5jWiaOxYKZqRdcXQzC4mh7
r8mCG22tWT8CjIgXJKkqZjP51DQr3Kb/bVLt6vBi+ezaUx1xXwMBnW5VVDmlAnp2Jshpo22iTbib
dYuJYfyediAFwtvURfkugs7rCgtu0TjdECpH3RDPu7uuhsIIKdxQYbNg8FMPJe9FcEPt6MMckuT0
Y/a76AQuy5FbJqv8ErWpvmingUt2UJuZJIIEC4t/b2wr0L6+MFEQqrX9vEAKmcsWp2oAbh11eD2E
q0wzljgCrRFYrC1Zla+4kG4yPfIu8y97GEExLzeuW66oth74RNfIdLlVUEXVOMliLg7qyMQT3Blk
EaN/zhfLRdRRRqzPK9cr8o36lRla0yRgET5bXP32UafvlcKIF6whuY9HMJw/++X5TXbiHUrUqFUO
WBWZuv9qM2WJTEoL4ztVLYpmH9eaif/M8ptKcJ8R3hkH9SfVzwii1zhpRsRJhmYb1PUvdV4+RXDM
l8d4f8KqUeGlypCsi7OQRh9tU232e6RW8GQC9HHH/qq3AdotGeppzqetbrbfFR5YFSMw6r6FX0c8
FcmRohldzIgaL6eP97utSnrfcV6xHn0bYC5ugy7mibpIiO5E1t3Us3cz/3Uk7rOTrUW37owJentM
3UlvVafcY/knsLYGNPmfhwZ22ARC3UUb9bjU01BbteGT1lWb6i1wYjMkr9yvgmooT/g6BqDP1OZS
QETg3dD2jcEqCn3BTAJEAOacs6KR2z821dkejhQgkX2rPN03ZT6AhnKTg/p7U9cRo+42qci+yMk8
qTt3v0tQS1eVk88bda/VXclExfpfGIivLBgA9UzUGWpLtd1fB1VXhZXjGNL1MRBNRB/H/qoe/P3V
VLfm8TaoPS2Rz1UDhn2jboX6kebQcn9EVJlrIujMcp3mh1hsQ5C7vN9fu/QGCfDK2hXMBnjrbkZT
Cpi28a6UEJ2FOV/NpetQw3aRut5i3QwSGDu+lQ6dEyXcDj0hJyur//WH//gNahPbK8juZmzej7w/
PdRkSpAmlrlRXYAa33vkxg8ugKzpmsPlvd/cO5zij6/mD1DFv++gRRqvSmBNym5nxaUht6kff9P6
Qt8+7jCd4Mn0fCjdj85FH94KTCx36rcMYfOau1LfodE4yHVXxE9iNDVgHks/tHzW6ky19f+2BX0t
EQ6Is416E4Y03zGFYemyvAjmhLSTDcf68fosB7iN5ADbXI9IsB3UGzz1zniYS4dlSbMtvRHjI1zR
CaX8f7/FrfJjGIMVDkoLuMICSHm8ezJ99s0FwGhVbrvI29C9Ld2yepNU9dFWEf1ZeiTHlB6O8c0I
ZiV/8yKNPlIdr4rH1/rHK3rfVPtlE4yHoLPX6k24n4KtwF77FBgD358qC/Zuj0L38fGFP95l1aaq
0fIW6sOw6wDp7WMv2al9tnrZ1RGP8//9Cqq6empq636Oqt83/7VfVf/Vdn9t68Z1/+l6sJUjwZ/b
xwiu3CoHHlPlgNwGF4TzMnCYAUTTyGShOps7fCjI0zMvUE98dE2MQb3XUoqLx9yA9eGTScRC6tVK
QJ0oAaWMbX92FqyqnOpLOfr9zrYlU4nO1Dd6VBG7GRCYWZHg3SnewVwudpG2HNtNlNSvXtH88eDV
X1Xvwf1zetRV4+M1ebwr6pBqzMVhwH5QvYyqaJfuWm2ZGfQlO4XzpO6+ukgFnnEGs8JrN4TQ6tfq
K4HVTqva/KN19K2/SgcRJbVumXEN3kKq++oqLkXMDetTLT8SB4caki74hikzP5IBuDsyJlt1j1Wh
Hnu6TE8QymWNPOc/ytk8BalV7HQ5nTO7RqAs6A+qkzHotQWc3Rr13E1cRfcRwBK/IOUXR3VB9eTV
Fj29WNgwbjL+kmPwhlmcf8csh5l7C/E825XqjXh0Brqhe0fOe/w+U0zGZpgh3j/uYl149KTZMswU
fuFsQge6kCKVwAv4C1yyxUwcc/v7IeTWoJxY6KJMhrO965ipyRZ43WY/+95xBphDPncPPRKN4sRd
FziG/Q9j57Uct4626ytiFXM47ZzVbQVLOmHZss2cM69+P0R7DTWqNbv+ExQRSHYzgMCHN9xHV/dZ
VKB4GWtuqnLvhOFSX0ot0jbiJ4jf5ZpBv6/Vh1FL642sazdxV+dbK7bSpvkItSFY9FmG0j8U8r8T
tLnjkMS3X+TvAzumpzmONEwfwPivlcRMYefXaXdGkF3fAU0rDoK10wVNceBZ+JP7SXK/v+JOzH3M
fGP4QP+OoWfqg1Ou8Ix3kMWwNBxOMl4Cmx58hULgOueSiTsjHmtPJvZoAA92M3xD/tOBigZzjz7f
yfsDPfX380WYa8WWaPL/PxRjtR720lm8T2KkIH6MyN7H4nNebN0LxwDbDwa0CDOIga7UmDsZj0XR
RJz2PuQSmzhs8qrdN1nX/gurv38oxe/8NMq475un9hJYwIkFQewx+NCL8SuLI4SuxWsyZsjBLL1B
f0drhXiy30a7rPJ9eS2a3zfd6QsaAAZpvPg+jhNPqhjRzclcNowJSw4KSpEKMLFpECb+zpzcUZIi
/2kse//1+djDxDn3GbpuLdsV8PSNySrVuESvN2MR6qctfoheHlRblffiYotBndiar/1cxkIQmtce
BJC5sTj7nJ33FVvzbZwr5uN92TdInxuEOujD6DNFx9kABEh3Ii/ePK54xDR+qr//+DFXskUgdfKn
YaS4hfcnb/zhQbTfi8c1QEkX0PR0D/ymQXJDPCn/vin2vndVgHKqnZ3Hq69UEA+myDyF+8IJEQQP
UTtXzHNAUSGSuZ3Idu5Hp5Tp/v7rpyf5TvaY35n7eOb+MItSR00b1k/+896JrXsrsfk1L3a6H/VT
q68n+LqXpLCwUZtPyojUrOhX5tGD2PffyuYmovY+zhabcyLux5wVW2K//3nUT9MZ0Vo0/HKqfyv7
ctQvZ/KmDh+jubLxYfRNrzgezqxVFON9ripeeJEQSoGcCY2IyfsUZpuTuWxM8ASFfkebotbYvDcS
3a04+Nz0U43YdHUPhBBL8PcnWrws8xv/5aWaX6D5RRNl825ij/9Z9mW3fzv8/XUd04ncn4Wg/fqV
jUMbw9ppLCw+XHNyn8nO+U+xin9r/qXsPp+YDns/gzjOlzb3M3SRc1Kk7o/cOP5SdA1iDiq25m+0
6EPmrNiaB2Rz4y9lX7KindsiGNB+KCWSCFFmQuTj5WTtneGteITvm6JU5EdC2UyrkyLZqE72OHfv
gKmgjc95aZxo5CIven7GQh4RJSMx7HvoyPWMelyK7oHoP5KsFcrAf+lq907DlIkhiN4ly0dImIi/
rcSdFMnc3YqseBQsMemf28yPwVz25RGaD9N7VUzIwobp1cmjvmosNR6XYv4bATAgXBT1T17dBZv7
Gy8uypzcu9U5Ly7X/8yKivnVFVmPQMrf7lvkvxxBlI1JBHZCiXiN5s7+PrC+14v7M+9Z4VXC5C3Z
GwRGtClC8mnmODcT+4pEDAzmrNj60k50onPZpz8uar7s0jmFtB61M6jAawmVAtcA0YJIuaaA5Jg+
XDmOePWj6LrcJEqSnbgyedSmyW6UrUWVYOgu7vB8R+/v/qdg5qehwtxUbImbH2QtEb17o3uQK7UQ
PdHCAJkUFa3sbnRylmNQc1GGi3hF73FK8QT0oxpWr+JF/hvVKmVvjXU2SycVi4NpmuwjJIJhiUNa
E0lZsVq5mPOu4Unon/nGIp90h63RwICMDnmOfBiq4m111T0KzrbBAkAgo10jrqq4L2UClUktsqc8
hGci+OTqdIPHGtGd+h7P/HL5xUX9dIvuU9f7VRdzFrF5f80DFidHRx/W4iqL086J+AFzVlzYL2X3
WZ2o+UrmnFuK6vkvqb6vLk2s9RbYGGIV56XuS5OF/VZDCHCtwpglC/UMAdJsj88ktYbK2plmIdMz
1ToOME81ivBuKr3HQEm2ynQMOSqTc+6V9UK0Gpuk30ljrq/kNgGk13XZogp41UXiJLa+NB0AngqY
olMc2Rs58I10jWQQhsvM7NdEJUEND9a+Ur3qAU4Wa82IxkI8Tyzci0L5FLv904Ro/+YhA/sN/k25
QjWuR5WDrChLEDxKIpYnyh4ViNAs4m+hY6EsqDfnIUQLwQK2sFFZ2986hjte46L6gO+4a3Ulf+lT
HVet2H1Pc4bkJT7wB9eTQYon1VPrjMYPh2g9K7uux4KDUqOO03ULryrL7+UIppcpef6syrG5RFEH
eFWAbJecTbYAOqHkMTUK9JtkGSmjkEWmKgfHjRFjcemnGkJJmAl0OAr4kbKtMjO/jENUXMSWSJIs
s9A9S1OEhQnCG1norfIC+SF36N50Fs+2tTxJ+SVyoWFHghLHagoAL2yXmVuYhaheyxA+NRcjURkF
w1WdZGCCnLpjPlxl9gGkBstrDsH2GtWvoR2CazclEF2CqytH78hqSntRlCeYdKO7iCpXhvCZZrBa
Y3nXCjXsq8xK6DWWFGU59L3HDIKK0HSAVsUm1zLFUhQP2cXQdc1FiRrnYZySMgG2Z/Jswa6mxVzh
q0m8VHILV7SO1Rl9wGyu71V0YdzfQxSMl3sONAfKvxbP3Lx/ERjOAyozwbLw6wW6p9raUgx9NQxV
isYbYPpMU/SDaQF1BtaqrFRTjeoFVvDIYOAAnjt+fiqg2p2qKZmzPJ/bKCOG2iFtZMJNy9VDOuqx
tlR0TTmIJBu8fwqztpCWgwPL3fFjgs2IGjy1LoBR2+zbt6hLXzWW0sGFQ/fn3dLhM4NMBK2QFajE
tONvlju/+2mkvg1VBFoBQZwnr0+AXaOD9TAqrCUbQ2QcCzttD2ob1rs4DrMLt0CB8l/L36pe4uFK
Yv0sa+1TiWrQ2Q6ih84sKqivUvktbFk4shB7XIusqGAp9Bn59XRd9osW447FMDUPlRhTvhAs17Qf
K9gUWRK0W/qM1aedjfTdikf9KA5VVrpysRx/BzkMp84EWbQNH5xiNf+C2ov++P4Y3Y9bamP9UDX1
OpWRtVm6WCy3XvKIUeFI0D6rmCub+hGiRfUN7nl7IXS8FzmMdutvmNZBhkp6xJqmFqLM0vKvO0X2
k2yjx4VrIEBtaD9ELKZNCQbdCf209lR2hJXzGLUTUWGhZLFHBjMCzcalUHWp3iK2qSxFVlyeJJan
T5UFJmy6PmbfA3QppoFeuDX7P/e/E0epuzWzEs7ZdP1QnQaRlwwO/vQ8M32no5wiNkVSeCMM9zkv
nra+RkLyU6GoFjUN5I5V9wBwBgSe1y3AdWGpkBd0Smr5Wpaev2vNzkPj3S/e83wj6sPOLzeximpT
MUoWAWvJxi2ceOC+8gLv1ExJF6F7Ymvu9lNF28bYybx4rhmuoTCEx7xP8DCcErElynRm2Vg2mCiq
hUpQ4Tf4PxqKXe6t572bHnPA/8susd2Br5CV7dfD1E2GyO2tv+Qy0cDll18nWouTDFmuVqe4nngU
LDvqRg0DFkXKczAlKQITZ5EdXBfFwsDtIK/LIcH1qTqXUS5fzI3EFg56Rz58DevI7BzaRFX8vHDw
xBgk6WC9GEDxUZYStV92FVlx4hrV0Z2FEPh9V3G2T3skqr5ucgAaXyumXzXkIWTH25iZrzH2pCCX
Rjs+1kMRH+0+AHCioLzZJKwzyqxWrKPMVx7l3O9Otlr+TH1FfuzMTH5U/fLS0MFeWJuG6YLoIF+/
VkP/yypr9WgCLXmxEw7FYk5+jlEzeAkK6Tt8ZO9BVOq5d3az0LyKOpDC6xhC3bd0atmXL1Gn6E+K
G2TPSrQXTfjmJI9yVUG/vPhlPJxaT4nP/ZQg7qd2Cz0q2TSrcUGfDRpvyoo2EE1ZyHHt33LU4V5q
E7uEuRS/JE6Jjrai1UuR1dqq22m4pq5y3UARf2EaTfsNGyuki4xeXQcQKl+qFlsEGb7eduJXvgAF
y1dm4uq7HsvMa272T0Bomjcj/zHalf3dkOz6kOQB0kmm2rxVI0AK2TLSKyI6aOn67R/PMus3IFvq
agxxETcr90kBfIaGbd2B92Qr9Ov1iDUsfOF/iqBF/q38UqYaFqjYZDzlnVOu8WvLUZizsqdEMsxD
FTcDmttt9qTCmP6G9ftCVErA2J5AYHyHySufRZHpVqwv2F2+FdkeNYm94gzRUmTL0NavI6t0IieO
2HTyWUbrTYURffSGEVxCZvjasUQrBlp06aLCZqZngu5hswKLh6wn0rLrwu2sg6hpa9dZ60pn8Nzh
djK69DwIxgQvrVy0Szg+wUFkrUA2gSkE7VFkTYyI8IFU3ZPIjtLww+abfxG5oU2u9NfpVQvB97i9
t/ODTrrFSS2fAxcase9iV9WlxRWgzxrZifaWO/VzFNbyEbBCd1PVmlclRFW+iOyTaCDK0UXc5FKZ
XESRSHRUjgITAkPZqBiuZrjHJqZ3E81D6GjXVL9VVbaxG7vAsLBcI2OeH83Byo5BA1luEgvOj5JM
UjWFjcysPKxCp0V03AyqB1+xsAIfjCcUwuI32SicNbqZ+U5k4egAqVezl1zvkaTUWrAEUzOlHdwF
mn6gatIed2W5BihexG+gqJMtdHxro7L28WYa2jG1JeNR9xPrnEcGAIupWT3IvwfQkns+bcqZYZ2C
GxFb9pSMSuwuieBV4Hf/KZubiC1Dqn8Xraps/21/tQYA05jhQ9mP1aWXCuDSmY30HagunS/R71R2
n/W+M18qq0cfKFWzU+JrJsrGRQwirhu/t4V9E017LT6Vgea8llUqr+wyNM5x7mDAUpaopaAL+wwd
6UNC/GodZksb2NBJznmp7D780SgAxAzNrh4cvfEOkmlF2yD25UdUVcqFOLw1vsq5U300rBsBI9JD
dBgHbUfMNkd1NzdujonmOK+7hbClki6ipMxQxkWj6pTTp57M3F+1rhoeSsTJ/1bc24jqfC6FRwL4
GRn/lTx6crgS9T64x5M4WmjZFJoFdMLC0vf3rKhWHSXqN7zawb2lp6g3Q4+MrWx2cLfnQxiWfjSB
lx8s35DWsZKp2FJ11s4A77vH66Y6KZpubcwoGa4DPi6rtparZ95GGeiPbb0zdr6hzSP9qZwnu4sY
kvaZsbk9mnWmf8BJRCxSp5/n6eOlTSILkoo3rsuiKC+hWpc7XSu6Q2DXBu6+bo4tQWOhjwVYlY4P
ZqaaI4vltu5b6PXPUaBLvyWQlvcTJamCVFxm/Bri7ocvSdarYlYJasfK+OibaIMzRPEeoFDb22QS
FZclNz62cWhsCQfEDzZUIDDOlUH8jI7MdEf/jQ74HfKh9Ev18EEGncQIm0F45Nn67wRlZLVpnzys
Oar6W9uAWUanuHpyauaETVsoD+A2GuA5OCzBu7JWBNdcd6eqGh5UvTVJGsgxbnFKkxzFlmWVLAEi
gXBuImRd8K/5plid85TGzqsyhNJZbx2Ha4B8b+nH5UFkGw3ludQKm70atghTKYzL9k0O1C2rbOfZ
g5C+KDpfPrdF7j4H5fimGp56EblxQoBbqvEgmjqKdQwUw72KnN962zrO4296prrP7shaYmZUj7lm
Wc/utncT6y3kU7mte7neWnXnvWfqtuxK8z0HkYVlTlHuOq/LXrG5W7ZGYH9jHnnC5CG7lK6EeL4H
eaNpfWVxL5sqgowVZ5x1JyZLv0XsaOAlQnhNC7Tfwu7QQEzNt7zmeW5QaaW2KszG2HRYCl6aKeHB
GFYV3sgrkRUVLNhml2rEbQvL6iNgJ87sNQXoBgxHF8Tusos2JSZSvEdb0s6pVYzfiAK8NnkwvA/B
BPSo4XOgA4XkXqy+hmM3vPdlYCz7qTyYyv+7vY3k0tzetV2OAzxtWXk2gm//HH8u/1/H/+/24rxq
0cHcdvS1nhrhsmPCfsu7obyplq5uzakMuYzyJipSJr/3MtEEocjqlk9lX/bly4mcleRsQ5VvokiM
iW3pFJW84clI/pbJ2Ec7qb6Zm4nKPnScRVnCN/DyBympDQiTcL56pey8tcW7vmrRsVklvZI9iKTX
uV9Z+6IulKpYq34kn7wCIh6dlMig0C6f6ikRWVOTIN3f80mxapmuofX4T60on7NiD1GGtt0xDQC0
zUX3I835mE5v7O2HnMv1o8X+A0Uy5y2Cz8RDlad7x4VLqvbWt8FsnR8aAnREC53uwbBtDEcj9Fay
WA5YfYVNDPF4X+XSRlOd8TuKDN224ahC8PQFWtZenMNPgPO1RW2cccJ2Lm6jsNA1HRvzigeVq/YM
bsTAdUDTNmpV9we19NHsngx3hKPO3VzH8DPIuUy+RIVIWrS61zYgK5jorbXXYz1HXKd2b4kVSTcE
opuVunOwEYvGEU0XDe0YRMgtfcEQBF5M2JdbqUjaLZM/ZPG1P4VevyMx0n0PQpzgo6ZuH4KqVXZy
WCd7t4/1i++peGJI+fgS+/EfQIfJH3b2sYM/SLqOOhbWvzf8ZLZa33iXIquqWzYlmszw0M+QS5wa
aOpERaqAbBh1flFiePFIJsvrzsmai2gvmmHwtMY0csAADXGaaPJkBzKPl2wb3TzEOvBVq+IrokMY
RBgYo2mN3G/wQSsvhtdE2wJqzTlKIFVovT6eLBtkMex482glXbDPkDI+Onpg7Al7ZAdnGLtDUvT9
XpKD/JhoGcY+bhucospF4qmz7FOUD3i9lgRJgiZyN2FdyzgwyOXGdrIeoiuiywhAtVfWJ/J1HFrN
zUXtCd1gsIP0OKCBirZ9HBusfjB37p8CA3nkRl+0jU9Qysvk54o16KXfy9pLb9toeaN7+h3vmXZR
BEN/dvGhQoI6jVfF4AcoYaEfx7cJwocbjz+jyl67+JG9snpdoWsTTFz7MXgES/onMOXxpxRpPwn8
Qi83PALlnq1ukpqPs9vp23Y6gh3i3wEmNsfioWdCZQ6IdAIx+ZmBS1Qb/YcD1oApYNId0UbtryVG
6pMa/4joWnl2jKFBCpk3gJlRvksqBSEZxPv6S4haC4PyfpfqUvDkSo51sRTYtMII3tdbKHeG2+3a
uBtedZO5k6J4T3bGm6IMaYZsgNy/BgAA117etTuxlxpG+1LrlENqKd2KWGJ2gBEUMlWdkMGGgyGH
Wy/uRfqAIKJoIrY+FZpTjSj8WjM37xOhT8gJ5uOIsqKw4aGxgLdMcAy8GHmNlWMtNS8NBpaH3pUT
5Cu4JAl628QtO5geUxZFO2c91Bk+l1NW1QdIS7qR7UXWjUtlATsxXGDyAEnOtJgUTIma+vg95fqQ
H3snKnCwYEskcxuxJcpwGqd1pQJR6lLQWP+H/UYEo3II6v91bJH9dGoLH4E9I6HFp7J5F3H+PsjH
QxK/VoPvP9HnuosstIy96sKtaFPtUXYsd6t1vrQcU26z5WTh1SyynciJnXTNeaybxDkbhrRDumi8
OE0FpbBO6+9tbxULrbO8H7UnPUEocn7pirJJbboDdMCXnpKqAQ0Q5W2S8A/BjAfUQcKfRVCGfHaq
+nWyu19GRpOfiXMfZUTczxAFinOqFP4GOdNxEelycZ4rRC0DrL/tdCx5stpays0LEBmcm6cjiF1E
wznbmr21sLqSNcv/nOTLoaU+gi+kui8xGFUEM6eTzAcQ2biTdyx+hYeV3UnWqek9DIiwDsXxRWp9
KCSqddVRcrzG5tT7KhkIA92372UwfbFUiu2dRajgbMkYl4QyUv/37FSGU3d3DqZElAHBVNb4orEK
MtXOFaKdKCtKOdnoHa4AIlubWroOkIVZNeFAeL8ofwYQF5xMLt8Ub4D+1ubDi5UzaS+Hyn1Mx7Rd
ARVrb2oTooZp9cmDrSGqEiLidh6MtttloGpRcAzA7GNbtTdiB02QqRfvLDm4pLFcbBLmulcZrV0i
BkSvY6OUCKxnyTO/zl8S87a/RyYKKMao6+94ir66VWx+5IZ7kAlkeijhwGuKyoih9HOW1ybyfQQZ
WNBo/vSDc3LTNPvQqvCHpBOlprcEQA9qyDBa3LB0pBYMJD2TMeme3bKr0DRnAiFqe8vPj34CFVDU
plh4ntx2rBaiNoz9BM9LNOVE7VCb8aWU9PdoOhIrHulDXBaPoi7UbWJOCC0xJg8e8lqWLiFOQmx7
xhg8iC2RyIn3NqpysZ+LxBZuqP4qxMfnvtdcK1uJtQ1ZiFqIMqvykZu0K3iniIMu53bzeeQuOVd6
Zh7cUaXtGOJKBRPpsY+cnCUil8UTJVaOjt0oRxkeFZz1QNnGI1IxokIkvY1q0FKa2pSSNBSbeR/F
lT7yMUfZ7j+H+dTEsEI4ZOLg89FabDqWrTXkq/txRbUbh5ziU8vRlKQldlj6SjMdiGDT4aWuhCII
g/XTjqLifkrxA/1EdjeOrr/cyzTxC+aTD07EI+hajbyv/Hr1r/9pbv33uMqvxEO34f4bpqsgtj79
2OnH3X+TqLmftMmThxBhV6jiW6O25WM2NRMNXL0kzCM2RY1IBnH5xaZuN0g3dD8dVoTOUtNtGG1g
p9ZX5yoKimWJgYUXQDXzqvSHkVUDGnpgGlt5b/ruuLWc5jew3GEVI6woBx+tGmEdqZv4UTjogzld
s/fj+leZuM6GMdPRRsI0KNRgpZjDJGXrfJgSFtlhs5BKOnKEZnXk8G2HGGOFu5VdRi/MM3eQ8J71
qnUWLa8duh7DU+kWgIubZ8XrORg0PxSxo0srVycrhH9ZgHoioLOOiW5luvrDz7qTxKrnkGGJOCDB
kE8LfpnEokME33cHj5hpqhMdA0m5lXUkXeWQKW+On9G1cI86YxHs5aairm+hScXR+V6mYOKyGLMu
2c97eUTyVkmJ5BK+qdJVVMBB+1GPMK6KuoXKOT5WxWMV6921YyBUWyVa6ClT8m4EMoJ4WcgP8Z6l
HJMVHHKwPSgaC2WHul/0UE11B7yhEV9apccBbEqG2L2VHTz+JDtaXmeA+ifJiBYv4Zj1GzVDa0yU
pSgwbEdc1giY/lPWjAwkkDRVtwUuepltuA/JlCBH4eRWca1N5JriGl2cnjHMdZySINbynT1Yw0Jk
6UG0a4gaBYSh6l40l1em/j0wau0gimypUNEl60fsQqtsLcpEoqmuyjIRmo2iyacKFPO0obqfWBQb
asb67pCle3FiUeb63cJ0am1VDyUr1tOPFJVBJKdHw0SAcCoyCKtfLEtadZ4f3rJ8nUEIvtaKEtxY
M//TB4W77xTtjBB5fOoxq7qKxB7R+kfWytjMZfHQppi4ocwfyVIoQWl0NTyvm0NkRMaVYL9x37cJ
zPWYubgf+XWFi5bNpM2N8Rgajdze3vM4JBWbMov1JThf6v3cUI/T4Dms7IfRYXTQjgVrRUWjXx0n
kh6M4OhNGS0I/ya9Ub41RC0Pgx5P00L4Prj/AcyY2/URKkfxSNcrDmTJmYl3RXDF8K655Nmwuj9R
Yx54YI3rBarI1UNWJt5NJ0h2U8PsMXe9/iiaiYQhmbrAFijfiaxoq6CyvjIKkONiL1EGoyKGkhCd
mcP1S0f2nGucas4VXe7xoGnNu+eWqIRM5aqVtDhJhQs3tGH+i2YoYO5ZuffPogUjv6scKNoxGHn+
siGod5LnmFfIotYVB7Firfg2Xgb9aF1FhVIj7innLM6IrKhAMEW/FDEDRpw3JJRj/ZqlZE1btgH9
b9Qap7mtT+wUM7PK2sZqEW7sAcQEcpb+LYcNscKeJVprFspoS6su3I3maCiHo99yQ+o5uOl1BTdU
i4gf9MRDbS3GVGjyMhEJY5cRtyzcPNWxZ7SRe9jhSZiFuJNSn4vw8N+tKYu+3ve0xssPbw0H/N1k
reJiDn0QW9g1J6xfH+qJJdRMEEaxJZJOACWnhEktwElRiHRts3VUVrz7EMGXbHjy78CrCectM+wu
X2V1JMxSM4udiA9zwhgZqoPIJ4L10OrJd30iHjUTk6acfgLeRDCPTME/MgqE3VCDJCiA7u5BJGpR
9yMGR+Wkv/GfTTV2PoJIRQOjSpF9FNVtO8IQFZshsjNI/kchyxwI57Noh8re/YrZAxYkETojoW2y
hCiu4r0asZfjFJXZon2C3QEMM+gL+loaNAmKXfN7aPRfLmoRcVZse+y/Voby6OHreMia9tXish4D
7MA2taK/+4PurPsJVRtxmMw50uMka/F/56sttsQdYA3LX+se10rCJe0oN+qqjDx9V2PUdjC1LN+b
TBKiIiwXktxsO918jvnXhtHD0IfUIXOHeQSUkjG5jSD9KBmrsITEPJHS0glxbU03S2wliDasC2RB
+O62yqFC2cIrTBa6tBwlvijuT58uDBRlrpvpVEgoWspSkhKXeD8Bt8I3PvTEl9aaccq6sj9Uvtnd
E00P+oOrTlcuGd4TRS0OUH6Lg5MWiI6LzdR2WmUtNoX1qtgSSWS5BWgnBzWMCTufTXYsuVZA0GHQ
8a8PVu5Y6T5IEAKYOKLT3xSJ+MNztkk0lGUUfDPdicM0ThhFcTkywTkVm/VIwCtNrGE13xnxnM5Z
seUoHfZWEHjpvDN0Akm0CfY3J0aj+9tGN47RhL0Xz4FIginbscSxGYPqJIpy18DcwbMZjQhbg1Y4
GphSy/1ts+xbrFQl7qNaCgdsYo3dN61G7fYRIl+Q5Lmmkz5EoWNjIBKRDQNUiJVA+lMypOyOGEPW
i7GyWlxRpLA/Wna20rDpqrN+WHgJ1ro+/tQr2S6YxaiyuyX288uJ+ycln4R1GY/gG5thOAeVfmDp
fK0mLbzR6Jxkhb9Ao4yF0jH3TyZYmLPnNkvW26tFNySXROETkTqFsXJQWT3KRb2ky8hZQieymBfN
HrmBaWo7yjfY9+pu7HAQMm08aa3vdVmnG51FGFDsTYsXS+VtghojSj1dSG3C+ggwwRUfXDqN8EFX
FXM5KIO0dqUaW5hW3aD9jzzd+Kzp8T7Nc+J3WBIFlf5WdAWehUO8QX4pWBsQ/bK6OfleKS/4OMJM
9rNsVUHI8JsTwq/gSUKWdCWZpVcvJKgCl2qJKFuw6YrJI7rWQOESomBxejnmaoe/sV2tciQqKptY
Y9v/qSwujN06WKWw/9g6J2+IwmWAwZabhjK6pliUBgrh6lZG+FYLUcfHNLNo/4QujGwZJNWyHw17
66J1I+X1rlZ9LgI6dIFucqV1H6541engYroXx55ClxhBMh6rfll8uqe+RVHQjrHMfRptNWmACCyB
9286acuIYlyy/vjO4Nlf2wP8/VwyI7SJgOnYI2NPHW6OjTwa8E3+uJc6wy6ybz0SSDtWPOUTYFrc
M2wcGOSUG53D0oUz33gIBtueLeO11ehoTsF68qU/tYu3TNmfpydIDc36HPvjb4PKZVrxoSyYZEuW
e8nU5qNIUEdSeUWXStdi1jR0rDf6Fo45cqivCIiesqjCAdeEJwaDexUTTtB0SOFjJMdLs54kRdBa
XvRq/d3le7FC5XWBLzP+oAlLODbnMgsnQBNibJegcgYUvYxzU0ibxKvc24Di+ljYP/MYVz1P9n4M
rbSpbSaCndKupgFga2r+EazcxnD8XxI6rIusx5tY6cdXpyBgQQBSkX5bWCSia6QFe00hkueE8g3F
BXupDfHK9dunQbE3GOECH/GBYkm6zGorMyQp+ogKpdmMRd+sBj/ON5L94ktpujDCxF2XcUp8pk03
hillp9HngF1NZDBQlAevD2ukKYd9I/9g5u8vncFq1035WEVYtZb4dRHPX5tO/qbULfIsCCTZGqbH
dfsCIldD7Cj0l7h4JgtGg8pyRH914WCYuqiHPlmElr8zdEletEh2maH+gpBYoQOSROYrZnxUyKs0
xH3FRjFUVpqdonkGdcN3z2l/uF5RIuqU/QrH11GNEF+L/Q/AucmqUp+xUHxuwUuy6oJaand0kEyd
1jbqvrFXxNr6obEImQECNl31D+EbJEzMt7AzLlnPon3snHSVZonSnTWZ0T99erhucR2u8+rkjg0G
sumwxZ7XxF029XfDT5yziVc/RWnzrjQYysv1cNVDRv7NOMn1ZgQCsUZnoU+nh04RmWzADCNs6PFM
LMusQRAs/NFykRZljimwpEn7vGeQ5etKsay3XHt5FVsE/LEUOGr5pkwM94a3Yb1maSdc9oX1bPbJ
SksbOgIJGdo4fsXjPl4pDgveVVkHi6pKvoMXheRYM4fuowC/JNCbZomR8OQTCzK6X1dS/IKY/w3p
NHtRfW9NFOiKIIJ33+3tQP2VSdGvJFA/qkLDLLBEmV9mDkWEe5t2zbCxExYLAgUsux2DI/IH71Uh
CtoniP11Q/Yoh8WlmAJV6TAtxP7WKgvrhY4f7AOVrVp9ge5due4lc6I75w+tHy6CzCRaMgF1C6/f
ZwofhQSMkIl4H1ov9JqmtwyVfZkEDxZAjEUeZ5ckyv4kmrUvCvNHFTDx6vWrb8fJSpfjHUAV4kFu
jV9L58Krt7tDjZuZh1T1qgCBvm60EEWero1WpoQbvSrVw0Iy0n7latKHjbKR77YA0QNtrWMqpdaW
uR368gmbN5ahE31LFGBrjEQy/fQ57eWNjqv3xvZN8MNgVgKDx0zKXh05Cw/t0vPtSUPsW6v5qI3H
L8NYxyv0Z578cvzIevO7mg231lyqiVlsTK8/j0hzRibKcxX+k4ppnjNkrO2sQmcwU1lR06t95LrA
tM1tF0grO8Dr/m0I8nfHi5/MvDn1JphGuXvx63hXgcGJep6JsK42SLIhTdOefIQDAbQhjFbGxirK
mYFL5UoreT9RlTfiXVFlHUHcAc049KERDcC7wjPeh7p/x5s6WVix9FzZCNnUgfpWJdFHh5yeVvRv
8Mt+A9sFF6ttxzbYN3ryNEAjX8Zy9i1vEC8P0GFqIxDVXI9HHROxbcYyAJg/jdhRNW5ZgERMrdp7
TXPD0wgPQZv4eFdbvyu9QpqCLywe21i9pzqSvwgoLyS9w/JSTpFtik9qnd4ipHkWytgZa91xtr3p
7N+SCoE+1Ib2WW/U6O1HgOUH4BE+Ppq4sR8xxcgu8IaB8FnIpqu8kblLZIeocG18yEl9iuTuteFH
MfX7HgDCQOkzfnFK6UjP9//oOq/lBpWtWz8RVYQm3QpFy5Kc0w3lSA5NauDpz4fW3v+q2lXnRmUh
jGwJmjnHHOERclm96nuXjz46GyTTV7a561K1H6tw2+5bVW5bPhYWCTp/ZofjitleQv2vsAJ263MC
SrXvyFPTW4LFRv82q/D67K2MeUq5VQlXr/LC3zwnQjmDn1aOzavTd7em3931Xh6Q53Bfd9GHXdA3
IiEjukHl7y6aevxJqyFgNEPKgyD6c+bcYCKAbXxJ2dAYiopm3HiWDsG43wn6jINPt1wVZ6JHG+qA
RAer4nLpX50OUHnOvXGFD88lT8d2JV0cAXUB4cgqoqfKyX/rbmxWRZertfR7EiMRHTaxfhh0/8G1
KCKnGOfsMhqOVkuVXffhR99x3c29uXUw83bb4WSB3uGckq2xuHO0nGmoDLEShTuF5e4rHoQQnSIg
NAvssBksPmSXj5HIk5kF3SjWven6CP49bzWkqlgXj22BR9SQafrWtPBsaJvkgQD4LsTbnhscleS9
/6OPfX9rYERGN2bvvbB70sSE7abff4gOp/FJS+C99B9N62+jAUvRNiGj2M/8dQ5E0DDgyCHGr0td
4+KhCJMiDWQEItDregFine2LefAOhEy+ugnmPdzB+6H+MTpq40lxeVb466TJrdAqEuYUHoopp4tM
HgyWnzXqJFhN5PfMibyNkuqPkNF4JYyesZL1HLYeQSXll4FznTc3qCQMEsHCxCOfszz1kTw6FItR
V54Hn6Eh+SJYXZ0QEL1Qa794DC0CO1qyIszxe7LpADJvGM+ez63GmdaZ1y8Jg9zNHQKk0hYfVfma
mZKrQwVOM+sXeyhGivE8WwmPGszJ4W1Eyd8Ant0d7WpxyLJH/N5G9WxXamOY9khhRWhG4uLt4PR3
mhrrQ6Jld1ZEQU4mbWna5c4CmZJyVhS08bBDpG21TrEGEHp24ugLfyu8UzM4e7EhuQI4abQ/QL/P
pMoOoWONJAN3TCvPRY2NGRb3YpXDtt3PdtSsWxwxfZUG6Wyfmt6Hm9r/2toNUcu3CcGsJSA0ho9w
77J6g5TxLh2E2OqlfMdk4aYvZxyfq8Wi+UMKgqtH30CsX8XPtXCphOBAeYAEK6lH1J1Vgs0kFPTS
20FasomGdFWQOoh7nAlViP2Z9lhADmois90xt8KankzduZUpV2DMJ5wJQiWYSv7abjis8w7H4WIT
G84uccaPebyBOfOcw0hdkQsiN4XB50SU+BklBrSRmX7dQavUTQsEb79qOPMt3LYA95A3sz1qxtYh
8Gjl29qjqMR2wOB2WaSqFT6oSKEmCNS7xV2O9I+MhU2zjlgHvg+x9WU62rQNzQGzZCSkOBrSnuY5
9nZUhLbP2V9paAcoTIhNjNGvUON3SYxHUmb9WU5XrpwRuN/GNYl1EwjRxl7Q1O8TTzdxlXPXGSmn
K83nLHFt8xPA5ZcM5fo4ZEytTQb3E1FFmWk8YNhXrKHKIKC0jLWeVfbyC5sEjHhtmgz2vWwnbHxp
jXHcu8bgUQekdYDVXIt7SveWGhI76u6oJZxtVSNWbV4/p3mJHMm5wRhzPVfUz6rzSfUFpFg5ebxT
JI7j2jmfHSjstfiZDP+7LuZ0DZGt5jTt791Svbut+sZJdD9PU+CYxkc1JjZuyQqLXsQX4djY+JOo
MmAOotficcjc+771kGWkxWnwegYoUmeQ7b+ndkeifWE9hd1DL3SsuvEQJUGMxB3dDddjXJ5yW9wK
w+HSjTrynJhjNLp7qek6hqpU6zjR7wgceTYHUjH9vtxG8fQQh/YAF9C9Z6BCgEsa4tk8v3n+g+do
kETMxYuv6Mag61IKbApM7OuidWpW6wkXW2LOV0PTM2+Id1pdnsr8Gds8n2FnuOecDJo6tjZjatCJ
DQa7mkm50UzHCrybNsKwE9AP7gLZ4H4P56R0N0rqb1qeM2rpzV044rk3hoTh5digSbcPoqH7jiXU
e9s6UF+0ZU6BodyVTVVJ96UuenagkrZxHc5JqUr8wKgGh7chDyH3tSCEm1tKywg8L/2Z3PgtZk45
TX0RaAPegKlvTgd3eq1Ekm9Cc5cLBtIlOlQ0qNHGIQemEv1bVkYLQk3nH6Z8a77TBNwQmJU0Bkgr
eXXaLkVEOjnZ8zhy97ZJ9d7WipJjcDrGhC3j4ZiQaN/18VD+qUMyMrK4PndRvLUIEtn603isM/Mr
1xDsxinO74vfkOy+YSQ9MxCvthoclZXkit/4mktv6HMpKdWey2nr4wI8TcDt8LnkOswi3NkqZIES
JULOVCtt0f7lIVhIkvxUYX6ruxqm5mlNslBoM3pK2n2MwcYK0pK7airzR1nYTuXPhuOWu6gyPlxD
27vzCH7iw+ax6p+qwuoUv+4f/GY+qajVVprxecZyGGffLAtIg8WFYL40MRGudyN3Uy5FBIflJ5QY
qN/DH/mW59AnYjlhjTIIOi8G98U3xuPUYEaCzxxZ8lZzGRrxWfJlYYlyn2S+udOWyOW4nm5zW8f1
PSn7bZLQp+nU/nWtXrhGoYFAql+WQ2fTRNOO32MK3kcY38YHYoWeM8PU1iRg7V4QkoYrJUPYQz/+
+Co96xVs+8kteqpNiKn2DOOM6GqkE8c882lTWaJCi4KXaxOSLVivbKDXvOuO+SENuFQFnAkA24eK
D29VKuteyzMgQ2G9DcwtjUgNa9J/Fj8VP7qNbfEUzc7eyCnQRUQoH6sTFQBOe/Swnol3q+wtiMY4
CQNY3flxdF//svCGTH4UysoxHu5zQafmNOhpUkUsitDf4oaghsmsyINSTxiQ5ls4XHepO9wyVkDo
p+VnkUfdmibwVi3OrZP1aHxGpffp9u1Lq3NiZvYL2RePplOuRUROIRHAuIATJDvdtA1XC7IuGOL7
1tLf+s7+0twBXBmmW2uRXZfqgDEp9393TiwUE8NB9udM4gPOAgANbjFvNt7DpXn1tOh2xqkQS+3b
zHRmgLv2u5bjVrraS04k8cqNLRWoisJbt2EzhJwtVDF9WflIxYW+skV+U4XdVymQUMT9jCkl9Kem
f3RzcbQKpw1MraemKqHf6xhUj6mmrcWSz9v7xgYpOFH0afUdF/Ee44qbJom3emb/xF4DTtUwBSRJ
lSjFZGdO9TlzCBRtZH6oByJTe73ewAr/zIwWuqhJQredbNKMwXPawX8LS4yD7Q1/wrGPL25SQhJW
t6Vm4O/kGPEK0WOorIewQ0IRhn9zqT2ZRAmNThU/adkHnomlPZuBFumwsZR5nvAeW1ud8e323cH0
k8dKMVlHAfjThcuHHecfkzG8ZiW6atIWcL+q+J8TdZ4ydapS6Hlh9EkJ8Umwarxyq2Fr19NHXy+6
PJ0buVb4MALnCu9xE7YdtfmCVI47pnjx2pqAZvXEJADeBE2IP3ybRIqsLW+LnDilyn4oPCWYoGvv
c6RudYmFtF+eTJZw4Xq7rqq8oFCY3JXdJlHJW5I3IviTdv1tW/lXWNdwLc3qvsCtsXMLFhenIW3J
7rDHO86l2oTkx8NyQqtt1Ed0Ro+mNkBOR/mLymI/KWwJY7JB01QH1OvLgbMRzvksrLXOTBUPrggt
SKkCPejmMSUpMcm2c+QeUVB+OkJ+5PN8GfD5YqzmnLhCXp0MtzatX/tlBQfTi3Zmkwau6iEca6RF
pfMZ8dINrrXzTtrWxsbegPuPQR5lHngmV9cw68OeTAdc9KGBj16PyTr/VG35D6MLeOOCp6wsKjrO
4vJk5S+9yNYEqN41cfcWD4zAl1NwnoiYgliibyOHEwX9xHnOwx2I+FvodmeQ20uIUT5dAjq0XBob
UoiOuSgeu9h8L0ZH0OjFlLXoqTwflyfRcWMsk8crVSDSAWUAj+s93dgjodpvdZd+0/0+oQLtDtjm
k6k8h2t0L292fdvU4TvlAXyMmBIlBKi/1RjkNAZhK/1kZxuvMPewjID10smiZJAR+ZDabeXW2ple
83UswHbn3t2Sl12uK9tR9PSjvy1mrGhmkWf7sjmVlcaAgANsvEz7pu9dTWghRBJ6+3HW0E0WWFYS
khWNXnQzJIqmEecEZvtaUKc2scWTvZvawrjRciZYEiUCkwiXRs2LdeQZxm6afHlAHpesmokMptGw
igdtajGNd7N2d336zzZs6FOuyzYP1y4SDoz4a5N7VUfYuFtUZBks6U/jmycSzLgJsHDccQqkPx0q
F0k6IqcPBxzZEPBPXavX9vw/29mgUO1FCNKHiT2tzcucN+1uoEJvFPewoQGATLpH8oU/+y5flF3c
fWZNHYQx+Ds3/HPJ7Aym3PiER8a9poXuluoiIuc4f9d6DFUri9LeUcZvWHpcNFTYRRh+WanoAyAi
b41tgPAtTJz1kv/JYVny5E2ilpIt1o6xC4cvdL9j3/weWujbE4tw2IcHnJgxSAex6nzz1c8w/ba3
9aSd5PJ2yTKBsRzoUwrne997wT8P28OSZIm5DIYpvZ1156GoL3UqhlWaq8cyYvqce96hqQWQpnvJ
TNTkrvfTjDYm/pG8m+z8Pl1GB75WABuOzVHokQraxuKK8EmBR1V2Qz5GuZaRHJnhd2uKa8VlbR3K
QRCoY9O97a0oFphNwOzQHRwJDLfGEzWzXBwao2aT2vWlSYe3sViCFsd02IVW8aeSuT11OG1EwNu6
TadsRT432MliPmBZGz/W35LJPfnRn9lazGQb8tA8Gs468UqWx/SxUC+hleAu5NGjxZEVrZBYr8YO
L4exGgPPT+mdXVutmKnu0kQ3XjOf1RrvWLpbIJaxIB/KSI6iB31xBnGmx35y9OK1Lbx8ozUigWgR
veExgoTdM3eomfQAogfL4EI6dIkdAjkEpOqDBfbcDCZidZPv2FymrbNGMKSdZTuCTPkt82gxC9vq
nvM5o+QvFFBlODBcwUIFiTsTd9WN9HAauUtemXtB5jgGiqbhycgxBNQtLF+GqoZWBWBl1z9ZKvF+
KdU+n8CZjdz2D6Y4dEXXr6aIwVQ7Az65bvbZA/Jxt6m0VQnpoc2r+BClw1JAm+82EpcVaGWE3cnY
3OlFwWDFtL+qZfQUfkgQlsDINGrX7rYFs4Qm29xESAN7ipH70OGsLCvAzl5HdzKcB/R1ARyVeuOX
Ni7pE2MPZ0ms6SWIXzL3inkZJwzOCNmuiXGpoLxbjU3W30sy09ct8UaLIf8RXP4U2TLIe3CbEUcN
QwFrUkvVh3SQOH5wR4ilCAPZJ/qpU/q2oKZcTS7K6WQmsVzoF78W1k7ovdziEHmYZequnKzcxCaB
LXPEzSGKRHtU4O2ZB8E9zcYXp4RkqnfPTM34/ssZ6g+IbJi06U1eAavTt+JTmzpErwxbvBhwkZBl
ctu5zE9lA2hfW6OGKBY/yNwvNnNncTNW7RsWPZvSXurPCmncPBzsjJU0T6qX0pmtvWtWsJlFNd2I
dpkJNdBpiN+Aw+dmDXVtTp442o2NiDktNCUQYLcAgVxotFmO/VLkTRG4RhkGWK6UcDlRvdZpQGRb
iQHUckle8pG3yCYuYStv7EAIseQpyFtbpK+dw2cbGp2zT5MMAhOXPTKfl8bhP5Y2b4meCCQmcljW
GMk43vBq+zbE4qy4xepzPEbVvQ6EwhlVrkK+lU2ctdh9tw3tHu9t1NOWoJGBqTNVlsusZ+N4dRWk
0bAXNO7ECxdErPai3DEstvCI2frDqYoJb0Er+6k7onsozHAzpNOrpVBdDu7w3IZoPaEBNbuSIBqW
6O4yJjM7aX+ClCBgneirtpx+7Xr9TcQMFeDQNzFGiSZgc6f+wb+Zj2hK7wa91wif9lDADB6xGyXC
BFnDpzVB6EzCRnoSNkvOZDvEbo0LCdV/fRJTx3IzluYBo5JqpqywOedEbfyMkf2pm3/DOP9gPUO4
BUbhtrybW0fHGScEhw4/Md/it4XpbPUcBQUjQ9xrWkQm4B6aGs6KGbNDik8aD5s21t79Rnib3mgI
XEuy6sTkz93ks0c6nmCmw9gr0A0qHfocxL1UrPS1O4x9RIAnRrbmtn1IrXC6cUKd2Qatjyih5LhR
NW41vODhIT92Wq5vG+8OjwsKQ316GUZjP7c6qPDYPHcDExFHdYEZlW0wKt+gUMxn/vroFLfde+4w
IrP+zCG58+j2aYK5Kw7DCNWIdqAfGUDHvkbNvm/QjV8i8ki0ijBrwp3WqtV+mmp4tyJyvfLwlPVw
K0X/ozwA/ToFgodd+dQBCpD35uP7WzqAH9bzENIeprg3bBDofGqLei12p+PoEl1QpOm9Jmrc8+2J
U26uq1UFFWVtDPR87uKJ39blr26pr27QqVgctTdYe3aL6baq8i+4G6RX4n7KvJfO2HSbB/6jlLMq
ToFf7HwXY4EL2XCdaem+0Al0bkLrTrZ+elO1nNuWXEd8yKup9qEHMgQ3pG9v4k6pc+1tLNiza28U
pG30n9NUXbjDplTB1krUyOeaqoQHUm+ndBHsdvQdhLZBkJ/rnxSRFa1C+mjqfhjEEug1ruyEnwBO
8qjqL6WDMlf7BmtXH1q0Z/qqY+0kzkPLmG0ey2/XXbxZBK1R00KsG/hWDH3eRf7cXpLlwQZ9K2DS
3lw3Obkkygjkoc4c/tt2iaAJx30B/RFOrslaSrC6p/m4+DfDtK4l63BYG09pn6ScB/pri73E2jBN
N4isvec49lrM/muUxAKVG5h21RZq04Q0MoVCB5GumrGSBzm2T4NbzzsztZLN0OTnEcoYs2Omc1aT
yx0XD8HGXp/hIzwyq2USRwnHGotKH5sK0OGN1bT9eai9h7zkAy3nfFXURnPu/K4mw3vrcdP3ajxZ
OsYbuI5dmnAC5Adm7OLxS/UGLuIuY/m0N14sB2Zh3X7UEicXFF2UQsXGb9xLwURsXc+iDShaNyHS
wYERK545S9CG+k2baR06Q0d84U3W9OMW42+Yi+HZn6NT5NCr0JZtM7OOA6Vl4DGGujHIH6DIGX9Z
cjGPcr07w2ruZZ8BwzjRSz4x/xTclyIcpBtt+hvJD05DyzgntjWsu7KItlpOMoI0vD/XhqNZdC9j
N4QrgQ1y4E564LYT67M1/4jR2zcWMdnpn+twgs5F/i1HtLW621H7aYQYlVN0VFb93GSQKTpOLrN9
Qsdx9BsYPlEYb8KkwcWjN1euL74XxQmFOO4krW9aQWi6tybM65z5y2aInIMP5ecGoeKzscSMR7XG
tL3iA3DFT5sjtkRHVAG+bsfQw9QmzZ98hzm16ZJRhBfIjVNNl8FiemCL8D2+g4HCqhKEat70JtT9
oTlNfZbvoGUcpiG8EBeC9AUsIjNGqDoux4ym6bUo7d9mHk9C9BeqVGyL42MWsgdnpwYhqN1moufs
Xqoz5igXJ40F5WxbgJxYe2l3B2MkB70YH7VpNk49XCATHvC2SvZFQ4nb+davmVn9qnTaV63qZnCu
jJsBn5uJMlNCemq8+NgxSwNz+zRF190ahMWmsTdtta7z1+1cBb6IOVuS+xxnhiBira+aHbZKBziT
3Moz3UTfX3/kDnFi4WiROK39Rnb/mYnsq2vimbPf3CnJ9yISwgvJW986c/sRWYCQabrI6VMmaBYZ
T2blRYHAogyEgYmtzcc8NMMW4hMr7E3apc98/w/uV1M3/joCLwCmBfRvfX2lKdoqO/od2/GhNd3f
Ou9eval9ZAoRBmaq4ZPvEpzl4yglQ9oBYSzsHeaoGqnBjoCSTeSBt+qLWdLy60yd3dA6YpT2ZYTK
C2QJT2yZZpUd8nw6tXxN7M5hGB3MH24ma9q5XEFlVO0KFu7Q0d6sPvnD3KwEeZbjrtKhtSF/j5vf
0m1fyZkCjS6rixRbI+TOyZqOu7K/L8SA+3H5ZWYe3PRx03sJlDpd1OQyoDutl/gZbYJgFxo/rvnL
QNPbxLN/GqGkrUsDawSo14nU4fT68c1oz8YqTeJTXWmkVlrFrYNaLStlsesmW99Am7OpLlTQl87O
UGOE21gtiWCRDyYHxmGNyz8TNw1NaYSik3THGOG1LztW+N1Up79xJRfTqe5glRr/N6mcwgHFobyl
CVsy0Cb1YsyxfwTZCMaW7HHPTozN6JZPcd3cWT1BENhU82cka1XAdfVAy9F72ycnoxWSjMuDZNIJ
rrKyWzz17qF/Y/o31kysRoYYI+FOMKd2stPqjaov3awbx7IYtqrUorXMKMrqdl+VBnUrmHBSJnx7
Y7nx4vmUFCxAYSzLjV53N5FHcHukE7sA48jwtXbj5xpy5eEtH5tNM7SUAF10pxkU/aqsfiIGejIl
jNKPtGStTean08mL0Lt94efTpjOod/Muc8CDLMRCOY4sobrrIuurFsfIYtUkJ9BlHPbnw3GohI3M
ffB/yUj5BPwS0nthgrIbiYFD03K0aErjiDJijMwLgpVLrPRLonrYHsahjvJiawAPOIVzN5r+QuWh
HK0lQYoTXNe6MV/bMXmCYUk5ig+V3Q0INUrnXM7WY2ilD4I1Zeu5/S5r5p1fGzchd3LEokFfMSAj
mnKTpqCRJHamSbMy5WitoVHyzIsodmp4MW0Bao6WO6ni3TQYW7frqEoAG30yC1a1lt+KsfkJ0+En
a5lVpPPKkA+57HsuGiR/YfVmxs5PMtq//VDh12+uLT2vd5jfMy+bMFaQdO1O/AUky8C+LhvAM+1i
VfNTbLsvqTvuddM6yJhSVevMW+x3kHsIODo9N0S79frV7Z8htI3Ua24YWEMMvtjakjusrr6aEtvA
7EtYghy27ACoe++4IHF5V73Oob9uplns4s549slhldJ/j/uFEZ/Et5qCSAHRjhSIYry1C3JPKxOA
u/CedVzc+rC6YHg0wLwaHuUAFtNFiGEr1zkhHCPQLqwfCoQMK3+ebsveXyezTYoSuzAxubXwSWHM
6m1tr3mw7OKzackq03QXr30Iafrw5AvgZctHVmB7j6ozKNjsNUsuE2g8EqDhiueMgE7kJtiL2Vbz
Wer9WoOlKkkNHRPz4hgumaH4BqZg7n0d7pdbHnOB17nM7JWIS7TpSH1Cad9Lqz3bzegFzBppuwmt
W2nSust7p92UcHqUB/Nx7I5mzzQ4YpzSaN84ORD1CLa6Ug0OkvBSTZevVjEvz3ODvtQ9AMGzNiZG
zX1t3vVG/1LoQGC4Ii2K9J2GsLv1HYoSCkWFWmUZA+InlWA7oUcT4ADVb9h+SM/Y9o247V0XP5Sa
ZMiMNRtDC7cC0Oy7k6pFdzKqpD8BQMyM9ZS2hz6iVq1Wj4eiFfVDKrTsgbZ6+fm6oWrRP+JTxG3T
CfGCDOPICBpbb3f/eZkdtXHYEGsoL9dN0AGYQ9ji/d+DpCpKWce9cWPPbf0ADiMfoIs91jrmHddN
FvGuZ+nr+392WPbKCTDd8tfG638PBJCOSl+Z2uG6H2Tr8X6UxNcvR70+oC3ZxwgqGVvzl123tU7b
BTDsbGxc/rstT7zAwNTnct0D764JtksKoG1n6iLG4T8P9Hb3nijVzf9sF9QGWOkoBlr/3d+QDi4W
4pY5qXn+d3NOtNo5gmF0Peh1e15NRE/F9h29yLY2ZXiXkun5JEOIU1WtupvrU8evsiUDbt4kY9o/
+U2UH00JllhGqufO0Xn3ZCAEOfKbLijd8aR0Ft/rr06N3wYRZL3D9Wma++kOYYNY/3PgKFS3ZBUC
mi1v2+S4zmXGP7te38rz61emLuJ0fSeVENk4h14EIMHuqpfFnnZaC65PE5SnJ+Wbz4XU+Dt0/WJJ
o328HsfgN4EyGnl7PZBdQuqTpR9ur692qR1McHpR1eTV/fXBzmWzzRouLayy4jjonQqvC1W0wfVl
GM3VPW+Y7BsymFnFl32KZI5hXTHU+vc4WTuN9APlDpDC3HadlVyA2ONtpcb8jhH8whyo63ss6tx1
FSXDQ4al5rrFVeFxaqQThKhvnqi9miBSTv7Sgb5x3dnqNZ7xs3Nz230rR7tc5VpffYim/iVUFrlk
U756Q1p8j3WJbDC1fsoZInvuVX/dSEVRMFNhwlEFg16zcMz6XThS0ayaW9AqKLkFLjTCSaEfEE1M
uTOw91ztYmYhvwwijlY3y5+8ce9dGP5fiUrfvTJuPnV6Aqq31n83md2usjSftkkdEY3iG/KeMHl8
NXOXJWgJXL5ui7IaSeWsUfwMUt5fXzAiw2WRCOvN9en1hSYBHEqjXKPc4VD/7FdH48aBYra+Pu2W
A1Su6W2G0cNR7//eg6znCvo0czRbySoO5sbVt5pl4EK87HM9vs9McDdKe/jnT72+ULZhvytbZlrX
Xa7HHzUdnv8QM++vJHw2FOn7eciIi2QEeiEtqNj30k6JBK3jE5eZtum0MX3ExCAJGsPuPopcO5t2
rSJmxPezF8Z/srA/IXj7r8oxPSKQO2Szys1BVXx51MrKOrqm8rY0rwPXf2EyF7eGNxUOb3aFlUts
b1AP8AXN2XxfurXzPjpmFUSRmh98I6m2vlNgt1O0ww3sfm9HanN4Ida0XVsy019gFKYYJsV3Us8e
ytk0z1ZdYLRgOYrRBLPAPovlmROHQVFUZeeM1mln4bVwyjKR73qJS0peMuAqMjWdMtvqdlYJq6AU
DP97YRQno5/MHc420cnwTWfHheLeZhlCgIoFl6vspoR0squR9u8tO43vqUYo6QzX+Y7yG3wlnJ+O
PnzVdtH0cN01sWcNVOa/u45D+z+7WsicH3QyvndDZ7P69tkj7Kn0luyznQrxNsVtGTjjug3AczfI
WsUbRVzoum50pn6hui/MlmTlNJw3ZjKr++sD8bJuYGEnsb0+NZb9jAElbmTV9q5maSO4OwXLxtUn
OpiJHP/5vTgFVPbMsLlhCP4zk+aHURVIP1z/u672sb1Bp0Q36O0rUlTgWCrEwOgS7i1chdeQdsbN
dZuqvPCe6h6OPo6bzITY77rNVdZaTdgzXZ+pOCzOWJTtr8+uB0Kf5u9T0vOgM3OM64Mt7JDgZq6h
f7fB52wY5Trmof+//Zh/rE2s7S7XTbXvlVi6NfuqIUJ9zPNurZsKdgUASrfVUsF3RxxkvEGNiB5T
mzOwLLO9uNwWIAIsG8Ems+Cf561sMOADx/1nz+tTjPOBmpaHfw9xfaGyo+7iMFLHc9rDBka1FyOc
9P0VuC+1nD+CE/P/szGyHX2vGUD811+87nh9uL6ADpVx8PLL81xDH8985xAtDaiMG+s8gP9cokJC
a8E18APUsGXIY1d3Zo1RhT2jx6l6Bo6WW/6WZuXfJxHCG1+Cp1+3F67/iN2H/ugv5a6UyGK0uGf/
sjpWNa5Q9kTadDiVcnPd3sd0RKqvX5niuJgTjcSrpowuC5vIWSNW2rF1OZtW1x+7ieTSchywMre1
43VTk2a8en3+z4/Xrf++PvgI1/JC+/uf7den/7PNNj3jUMhsozwwVHKvpmNsTv950PX2Pun5X2cB
X7yIXfvNSBEf6HVWfzC0+7FF7XxqbvnSGUZ3EI4ldp6Rxhu/sHD9wAP+RVQG4zMUHqXpsZ5GBr5M
TZ68knhJqDELJqwMbdNa09HDZSucUmsNK5z1rxzPk5TF71Rj6tm35ltktzoM0sqjY1fajXrdm8aA
rajO6H6lKyvah0VJa90h7fLM4rP2jXfyybUHDLOrY2liM5i4M4SEsd/Kos5fB50h2qTlxlZDwvXh
hAEHKDb969BE9Y0hm3yrIxA7VH1UvHjTdACMLD8NZVWonsLwWMRD+hCK6O/6drPp8Q3Ksbq4VTGc
w4gpw7j8wvJ3wKBkppXCDSydSOywk/xKsSQ9XR+scuxPUvTQa20PiwONLl1CkDxZZiLG1XUftJzL
j9C00cCJ43+e/t8hrrsXdf1aFHm1//fQuQUtWGhDt+kl0oBxnA/4tvjn67MyQ4DmDtjeX5+mDSwW
6KkH5bVnl4Fgd2hBQGCH6UlQSa15nQbmqmkp5Ls7M7dOxrz9rPLiFZqH+iai+dRTj/62g4Mkq4xI
sK/mVeUhE1hpNPILHO1H6FuKEYaMF4lFbl+gE+/QKS/mcpUrcZgzjXqVEC29uz7994Us1wpykOFZ
DsDdl+RFG4gRtzCkvvWcWPrbtobiq0anPcRWf3N9dn247mIv+12fykVdJFQEXta598moa4fSQ9dV
oFKnSx8wUTARX62T5eXrPo0W6kGeg4k2ts0+3Fa/aem1m39+xTTy/0fZeS3HjWzp+lV29PXBnoQH
Jqb3Bcs7suhF3SBkKHjv8fTnQ1LdNN2jPkehQCANUEUUgMxc6zeLSvPNq5fO/E6XKs4SZmXa1xCG
OMmfn/FyfO+lFXcWn1EDKTgMRdOvFw047Bs/TrMbb15yhKICq/NnnVO3zTImBAZ0B0k4mCvauRKO
cyy1qDrCZXlkTWzeCWhV6I1Z56K2kZSNwJPb3IhH2Wiiar8EB1JsRQFOsOn0YpPZ4F2TRvfvQy+3
V0WHOIIWDfCooHdintNBdRtS625KQNm4ua88r8mvec9Zx5RUrxrzLuVcKwCy8XEw9WBZRAkEIpAC
t0QzVwPnOuumbt5OlUfg1NZYYUKyY22OqLtuNNGFbLV1Mp1jY3tH0vMIjIZhclnUVnVpg1gjhV6F
X0s73VdZZD5UemHDqfCRA5nS8LFQCCDMHez3R5JLrQmqO8FX8CIvR1q8sRbFWGtncktE3O0yuesT
GEoIeIbXkeehG6U2OSmSxN70o6UdIsYI4DBpS0Y7yo+835rNmAr70uD6rOw41q/zBPu7UCj23TBL
FqHHe1GWhrOpW28aL9LZg6G1R/VEqjMhcInq1lyVgeA/FfPmpV9TGTneFsrPI2RLM444JPeGhwUh
5HZy3CsQie2NpbfBbWGhWREi9LaSRbmhg2Fb7Q0z+5kFhPDQawdZRwfVIBxIBKTfeW5r4Ezb+Qcr
S6pTH/TpKk6T5kELo2/yp1b1H6HZB98j7lWC6SNGF/MxDlJFB2M+JrGJKVSRUT9M+pw+6L1nI3s5
JnMT9UJz0p/HlBa4lDjJDlCq3IPajO6BlCf5rV4jIVFGmb+OGRsq3LBpymTTx10mwfpSacN1MpRp
i0mBAY8PV92Lmr8elWd81EcfEYYLUzhss7niddMkIQbAoF7vJoi0q3bAcb0OB/2YZ1q8Cs1IeYQk
f9VzF343w+5s1L3+CG8hIy1e/6Wrl7ZXcupqBMO5cMOfXT+c1ZgEHut5GRNG/KJVmX4vvKq487s3
hbD7onaW9tKium9aPh5TuEW/qSsPEMpUdjiL12JgjIXxT0JUGCu5G6sIAoTzpnAjFCadK4Fu16GK
5/Wa3M3QoFXwVH1fK8sow1f7SSdk7Y7KPjP9A5QRY5OQKt6TlVf2sh7iO8FTWammg4Mu8tybpJ+b
XcheraW25lZ2qGWt3JWb0jHJldltdFGgnPGzv2wZVf9z61bBYeQ9f/Z5NLbJQGBOTcvs7GVqdpZ7
zEIfGpKp+9f6wfPVraOTuJeHvu8L2vRn3wbt3gs0Dlpkhx3/JDcmQp/cR6mxsssU7ZKmhfstd1/7
1CPpjo99ZLMlTMRaOoxlQmCG/p2C+PshyxpBfHre1RQQX3JPbmqfsQt4UnDxWtdpzlieXsuxNcXr
KEXHTB4MxRGlpg/nIVxJkqauLV5XDjmyN+dg4mQvsnEQ4GsKuFrI9XVueEbIIDv7IsjOZTLacMQ9
femOWvq2Ydt0CPi91ha6bi/JtOpLeaDcIK2cnettNfeUFXUPPsxiyrGBp5HiNPM4kW48YYZQXsgi
VKZ8U+soLcmiZkAZVeBqHmUxtMIlA6R2V7iado5T405W9yHarY2Bh1w0ZuNjrZLqZQlh72SrYoor
nDSna4yyjds6m15O7SZGe+ijtkBPiYPIeIwrdIVYj85fS01QE8xNRb/s8VV61DycSf76bY352zIN
C9ZkkobH128rTxnzbdMageYSlv5GKqGnDBfrJvfBRc9i6S/q6LOe+muxrAOYaC4QGtkqG6Yh4c0u
y4nInhI1ybayNKblgVclFJ9EXbkRc11ogWF4RtttWNbEs1dDbY9AmYJ04SFUcJkzFcI6yTNJP1TI
Z8neLwfaegB2unRmX4/wbCp1eAZv5rO06K9j/C+OCMgfWmVwHoXGx4/uAOvIdc9lF9/Xc3XmwrOp
YtLpTRs7j0OjRwsC8eFRtjZWhCfGGD/4KujpxsBiZ+gV57GCNLbOqmhYy6M0rScc2UbRpask7sMU
HeVHOkonjii9kgGcP8qLIhK5VaZsZHGMx6cJ31k0rOrirva9lfxItyE3pk44X7ddoj0YsMbi0Dk1
iU7GQwjIxRhZnXDKtk99aZJ7iVTLAxdq3I5jYiA39GfzoIBheD1kmqaRlygS+yZDq27COgm6Wz9o
u1uMlggdJoBDPZ8ikjcYyPTjl9ceauvd95GenGR/XE/qjd5BtJTFaj7hnMWdzyWP6avUXKAp4m5c
3dw07VhdDRl8eyYAQO0rhadVIJLZ6pb/Pbhugy7/jodTCk7Qn70GDNi2U+NA9O+je9Oqv7q6kn2P
PQ34i1V+0jWzXDUoEx6JRlqnYlJLPJBc+3OklEvZtXTI82m9cG6mBG+4UYSMJGbV30yF213Iz7Mg
KSadVX7xCqCKSjkwGVNi81BDqlzloeU8Ahw4ya5NpD11joCDqFkqX4qIjvwbcq8vFzbrqD/+hpg1
1MvfkKfMqeTfUMEaug+z8ivw3W7tlbGxTkQ8bQEHpEsNYY97WeyqOFtqgdDujab+2Tq5vv6mKGKt
3JI0StewncmT6Er0IPBJX4pRVJeA4ftdqcb1FtlkdESVMFna6OZ9GsfuEQi08cOpD3WiTM9NyWsC
EfIIQjlHT65XXdbEM/MWwYVez770aRls0MtKkb9L+uJIZA7LqHnvQ7FF5BmbYaNZsA6gd1n2I+wI
bKC9JrUuE1VfeYMSHkkbOYuEuOtK1peOBhYIonN21M18lTc9lhF+yxG6G2L84g7Oywn6nW4buGqp
s72ebYujYYAFnUtl5IPiyavxpbGrAnVVVR2KBHOD7CJb3U7LDyQQUNGPSFChBLZOKt88GcQ3T9a8
kcUg6a3DhLmkLMl62UNNyR+R9LFRps4iqO/zsX2Ox1FgpusA15uFFGCH6XpfIPR/G/oAJmsVnIUU
Qren+t5ynfiWdHrwUl8k9qJVtfozahuwzbvvqI0zhgF/ufYLw9v6SAdtnCDJbuOeJEejiO673osF
AtDtF4Fq0xIZR/US6VQc0NokXA+lUj9UQr33q7hHUgejrDFzH80ID5VIteNjW5Q9HiD6iGr/6J9Z
Y0DGzvxraOX9Udca69qcN4YGbtHMr8cotGZFsfYEBPMA/w+sZWXE1U6bmFa89m/rOlyLhiWbrJOH
dQEo/DFs040sygYRVs/I1pv71242SCq7ztMryJvWdVJ69ZXTKYvXDijLMDWLxm+vp6l1u9w0E6Q+
eZBsaNtwWMZJ4EG54ESyTm2yAbPrMN3JYpd71joLC9AQAm8c1zcfHZZ0h94FBCCL9TgGK5RqxFYW
7Ti/b0h3nSFTebcw1Nd105qPxehDYHNv1CEyTqQukOD3xQ9gWGITVQVLGlknN2GY1Uc4V9CW6Sum
XF97U1Xsmi57AgsM9dz1tKUqnOimHzPzbGhfW2ILEGewq9ghYwbldW7Mqzy+EUYoloLs0ErWvTR4
xZM+aupBlpBSNM9u9lV2lzWhqYodk9a354mSXICKaJRVZXcdRNKmfvLhUL2cg8UFcO1yeoL84iwq
l8x0ROpfnV9AIXqvt68lz3spyXfVgMrFa1v3rvTncfIl92dPeRw5p/5W68lVzy/AP3u+fN7cNgvu
/M1x7uCDfvT7nd+P8QlmY3wyY++mTcduixxLfHqtl3svdeVAwqwH2UD31+qs4k1/Icv11H1LfID5
+DOcvNTMT3JPbupyRFNFS1oMxP5o8FQRDm/Khh1uc+Gn+6jHh/LlNK9n6GplXKnRrN03n19u5LmY
FHQXv/3rv/7zP9+G//af83OejH6e/Qu24jlHT6v+/TdL/e1fxUv17vvvv9mgG13LNRxNFwISqala
tH/7chNmPr3V/5OJJvCioXC/iUgzrc+DN8BXmJde3bIqG3Fvguu+HyGgsS8Xa8TF3OFKs2KY4kAv
nrx5yhzM0+h0nlBDM7tzCf3tYznXzrSuY4ABXiu7yI2Tls4iq8D7lhdK2LtMVDAJSNZ+FBuX1WTq
L5t0Ui8NXq17csNca9SSjEtQ+cVGUf324rWfbCDnhoFmHiKZXIQERc1sW2ZOfzKzdDjJPf3PvbkH
yikZ0zhwpwFLk5OnqbsmbPPrIgRK6xnjm5KbiZ0ZuOP611fedD9eedvQLctwXFN3bE13nPdXPjRH
cHx+aH+vsHE9WVqaX/atSC5xt5j3YW/X5DfmmnJljjiTAdsYkA6ZNz+ro8pFNrCsvZNCcnOZGsJE
8Gaor93QrpBQoG7wLBM4qegCWH1/lIu2+lYmVYv7TPBQAte/CsmGPwjtIYmb9l6HNHUTg+WWtU7b
RCfVg2Ioi4lKUmXQFcTz52NMuAcrP6kryPut+QDWIllMdpYcZGuWx2/OPxRvzq/oYte3FURLT8X1
1PMaxDrq7kT0+dcX2hLvLrThOrpjgjZH7MG1LVRsPlzoABFvZ0B65tao8/q2waaxM9PvUQZf2TH9
8tpERGCruwJpIgAvN008auQGW/u7TxDMByLcQd3tfJxZfPy1DgjebWLD5PfokczeVn2Opq01BenG
kdkepShAIUNh2vRj1+EoEOJH/KZMIPsyKEmNzb8RGg3VNcCICL2FIl2boquu5cbHbfBNnexcIv4v
dFvbyxv69f6Wtzb6WtU6DwA7vbbyE38SlZ3CCYQeR77eqtbNyEvk9Vi5J0+Ap5f4h7eLof310nOL
W6ZwTV4tqmW8v8dB+OZgIm3rFk/rcTsmmX/QPXVapYZSMraNqyCa0m/9BCCudIzqLHuw1BsWiSr2
/1uvKvMIM6OV+nqeXqBGleHKAV9S2ZtmHTwlYaUtIx0iqp231qEsdA16iKE+TEyaubzW97krI4v/
0lV4RIh9rPaQ9iKdVo1XbRDpe8PQevPCxCJj+ev70tU/XhxD2EJwdQxTZ2uZ7y8OUKWSTLia3RoE
SrmFCkS6stx4sJswv/aNsbsenOQ+gMz9KawzZQ17xVrL4twrDPTseizwmNECAmQePhMWojxHu1Qh
T5PFx1TNbD5pbXWya836rlb6Dbp++aOpFC1OHj1dx9xg5XsOlLw6k3Zc97BNbvPcMm9xc0EqhIwa
YGfqcCSON01htEvZKg+owmFtKo15G0WJsWwq0C2ErdPFECXRjleAeWt52cS8wvMAV/dxBav9Ahxe
c4uGrcmC8l1fQz3XJGAdDAFCGCwg8SGTyz2Y+vml1prufm6U9cRncThGCnlh1Jo4Er59rno3vWvm
TTBeE4uLbmVNGhJj7aqB+8UtsjuAitVaUaFoyVZ5dN8nL0fnWP5dedBwUCgpNIHEWhMvXlOmXWPX
V/WgNmvZUGoo3fz6jjDeDwmmEA7zLZXxwLIJJNn6/Di9GYx5s2gjslP+LQZlNZkEMVz2asBU1AfU
EpYPqltrX7S2VJdkr4YjviLDpRK4YtEpFUj/KMYCssU9A8Q8xK3Z7MKPnD92K1nbzB3CJkdExS2j
pewkD5INsvi/1r2cDHiqt6lrx9ZXo+4kW3jBKOMbjnqQe8YQ69DgwpHRvRUlpEAwra/Nf+nzUmFU
7eYfLub71/58MTWXJLqwoNhYvPs/zGzigDVOgtb9jU2i4CmxU/dCNZP2rIVohxR5ChM/cbOnnDFT
2nHJHlUVIDvUszT2zdkmMTdA0NZIWqCsdWHMU4hqnla82QBpOnVtkp/oIKtVVv4XqLOzfPQholax
qp4MTaTXaDihbTThsyUbRKr8bEhnew9vNtRSjBZBrQLOb+654D8RGPr1VXHtdy+d+argaAf9DJcL
TRXMQN7fYkMSGX7WJNYNQhLxSYfpuzR6NYahOCMVJOIA1ZoIAtY1/t0JS4BgOMlNmCOR6c8bWVSV
EjUSp7GWssGzR3PlDlazrKuIjLwJZqwM9PFTbpr2oi/IjphFMX6K/I3dFvbja6/a8vqlLWA3SX+v
woNr5KMjv5XFF+MvJ0PmFxTxxzrZr5itwl46z/1k3Vg71cE3lKdqzrrB7ZqMW17D5q2n+RHaLRZS
PHNLWE7VjsQPQOO59U1vF/1OJuCGewwgDXALjJ+5nQp8wgi3ZDAKP8312DNbvCNKHgYEPBzrM5MR
hMBQPOxqYodyxlx07sUwl8Sc7Jjb+rEYb5Nmr5RovQZ+hjRoryLgXkXFZduEzQ1qjN7BSe1PUDea
G1mFdCGOgPoYrmVRNqiJu4PD9uXX94hm/uXRcXXmpaqj265pGKYzt795DxHbZ7gb9fImCBDUadrs
USYTs95iFTNYgmhcFR6ZbvZLmUwsbLhDAqp+ESEiFyPNQSDGCu/eH+lWnTgH/Xh0U8DqQ6MqD+il
VyAunfYkiw4iPQGqzwCX7Op29LN1qIX+I8SB/ASfdJ6BUlRtQrCObdnMQCmmlY7YomMOW1k0M//n
KWVx8scV8lzIUOvc5bhdiZvQQ6Y7nGY3t7xUb7p5E4UdM6OqupI9kHWadgmBbzBNOfqoTHLxkq1M
dSc7k2rIrzxkR+Tx8ghAefWq7VMsheePkJsx69cqpuqx/aRpdnttaa6P9C4CNAPogSe91ZAkQ7Pt
qGBfdqf65c4LCvWp0ItmzTsVX8K5G5h3hL7gv/eNk6K2XEBWmOuJ/X95Pa3uwwaXh8vTFqi47WLQ
23VrTKe8Bu86lh1ywGEOS8yozS+VXe9G8HD+xaCg5J3n4XemTyT8p9K7j7tJW3oKPpJZ7fdbbO20
nTyTSWj2zZl6kp43bjEcE3gqiBoijeshEWOViKE580bWmxXkqdpEXV61pp91skH2Y8W5YHGqv5zD
CQHXZYR3/In5nNGmn+MEnXg1956bCIm3YUKkCnuuRWSPwRnJIWtrN5W6HbAMPasaOvia56SfnRC9
dC+7V+w+vkLFxb4e02GRGpFP6DHv7tA28S9BgeV3eTr7DdRFh/UZRQt5xh05hRQaKUUVrOG5xjAw
avX8moC8usxFYt9oZZ5cidLeqCNGerJqCL1m6WnehC4EdZqBQzoOLrLNI6F+qZG/SSYTx0jRXAV6
Yu2knyPWlKws5rpmsCfEp8QBfWdcI0cQMkqmXoeViVpNXu90ryp/YFXyBSUQ59FJam+RT6pxRgQI
A5KkVvZFMiVH4I/9umAxe/N350niHQnEchMj5rkqkWdB2La4KfQuO4cQm88Bb+4zNJruIqhJwMg6
uTF79aWvNfGWcsJyJhqOnxxkqacxH++jOJgzPBYqxkIZPzG7NZZdnzOQzhNYM8FMZ0RUsq+aSids
3PXxqQbvv6hV4V67CNtudKcID3Gaj8jyoJndOIV9a2nk+FGncb5OSkA62zd++K176OALfZaHB0Hh
XhN6CzeRUUz/sEbXP46WzBoMoaO2YFrEgHmnvH8RxkBoGm1QYCCPAHDQtGv9jbQmrNRZGqlVt2ru
hqigzGaGXV3ugqa7mxrkVUvdVXaWXaiETTPmA32Zfsu5K60+NsgH/tFDuLq/KASIante9Jvzpq1V
n/UPCa+yAXbYzgt+uZfUN7gtLfwa6p2cR+izokCLj8NlGzTaWTYIsrnnXw8I6sd56XwZTMG8Yf5n
WXKF/WY8sIehYD4h2ssprUzmdTZsfvkECy23VnkLQRO/UII0rw894bGlMejlx5eBPKJIQJrIpz8o
UNEMcwQSf/2VjfdxLVPYqqM6Dr8cIi8EXT+uPHWiCmrWhdHly4R+8uxq0Yx++LlSSeO442dbpHDZ
XE/AQnuplmN8pYq/q/aRz3zpLeDUfTbQBJlnBLJ3HaGbaYbAiphKlkxL74E+hveaucoTTOXHoFYu
+h48aYYJ543io7Ur98a5DsBjcJP5qrEc573XflmOfMCvL4pcP7wG+0zGdJbBBgsLnZgfUiQfIiG4
aQx45pox/vCVAP2PRt3QTcGmgB+8Q8PJvumnHvn+sWJR3sbnjjHw4bWHpxjTamg1NGV9r9iPGpj/
cBiSfBEE01d0bf3jqOfBrSnSct/PrbIoN5DSv44W5L7AEMHt6/FZj13BgjnyV9Effv3nanN04f2f
y8NLbM1yDI1I58d7IPW0dGx9y982LUFyLAgXLxGZNlHdE9R9bNGq+qqaN/Hk11eyvoPnlZkJk2Fg
B+Oe/Oa4z+H/Xui+psMqU9qA9QIx9zfl13a5XMSz8td/yYdQAd+dwJUgVGuzjOKGNj7EUVonc8i5
+tkzoJ4eyWPeCDJI6KcucSgTNVa0qTB8kGHC1+Y+x9mnzrL9S7+gbhG7wwpnHxhTdQSZhKRbTMw0
tca2QSCcys6ZKfBy1/OMeZfr+9KrMK3nriR1WPqFu0N2XV91TjN9afidGSu+THgcr0Wqtbs2NZw7
01PPsj0lUQ/oUysQI/OsywqHrkXdOdMXr47vuHuyO8LYH06YwKC54eUIV3YxJFjvTOZw7mw7OLZ9
cZIl38QB6Wd9d25bBxOJrmAB0OmYl8DU0pee8dqFQxsjezlUU4xqOZFi2+YRRKUA9VtcGMPhRnjl
3Tio6pNtdsChnGb+W3zlk22vxtYUTwIDyy18N+ulaI3hZYYM263u4HMd5ma6kEf/3VnnwysdOU95
a/zXuwh+LSP63/JirEI/aD4U/7N5zi+/pM/1/8xH/dnr/TH/YSbD/192OYXfKuaCP5qPvd6dl0//
+e2WX5ov7wqrjMXJeN0+V+PNc90mzR+ZiLnn/2vjv57lWe7G4vn3377lLch+zsbMNPvtZ9OcuWA0
fvMMzef/2Thfid9/2zVfkvEv/Z+/1A2HOv8256iAw/jA2OA4BOb657nF+rel8pJ0LYJPqsHvyHOW
od0f/P6bYf+bIKYmbE01dMLJFmNkjcwMTbr5b8MhPuxaAr6kTrT4tz/+7p8ZmJcf7O8zMvPf8eat
ZQuVT5fDrcHEVLPlyPZmsOUmKqfGhRFBItDFgvkJdLeH2mo/XAgUTS5QCj1Wtn6HKQN0ghyBIVxs
EstiXW08EntYaC35MGPaTL3/XJeI5L65kD+/8NuU0ccvqAkCKoZDzkgQWDGsjy8jqISaK0J9RB9g
lvo0tGhrZw6SQcRb9uxoi1xDpO1CGSElefU+yKNviKi2LLZThMrCGPFtSIxLfOsNYrwoxPucZAde
98evv6nJD/n2UvIFhQ1IirQWulYav/n76RuYEX5BEwbD5A7FU+7bT1OA03BuAUcJKhTWI78ihqpM
y7xxLFi2AjwHcCMU+2GgOn6ubVFSDldTa+z4WbJrvBC2Rj8l85yH0Z+1kVY8efWgXduWWd80OjjG
QjcPagsPbRGlYOAad/yKwwF2Ngia1WUAGcgLkKLTlRq5hfoTAWLrbiijBpmZ+GQbo3PwWkthAgm5
G7YMbpS2Amg104al6JJ8Xw/2D+xk2rOZdCmITnzZLxiY+1sFnBd6rdO6mc3SQe21q19fz/n2/3g9
yaaQs+LJIWP48ZefFK1Qm75C8K5QcMyLHIQXELB2c2VYx46NwYLn7iKs6PA5UY8sXO7GIIu2kQoY
3Ius8Rr1oU//8J3++hurui50YqYM9vOj8/43hl2vdiHmWhd6aQznvlKGYzZND8UwNZd9I5QTUGYf
u86bLi5+IM5iL6p55pbm4jGHxPEPUyztw9PLLWfwanJtIm2WToDtQ1C/ysK67dIINbUGqU67CYJT
akX9ulfL9EI0+VMzGNNZb1IES3E8wH7PSJtNOGTGbvDK4gk+iHrQ40jdp7G5yxk0nL53P6EXWl90
bf7NKwzr0AyIETg+6SCkoDGc1+Jg13ZGvlJTpLf6ok4OmY6ky//3pXbUeT7FQ2XzAvq4GsrKSovL
QbSECYsHwyG9UqhjewEv8Gs+icWgD902S9vx3vFQ6FXiA/a9GqQ6rMLSHMmSX3+d92szvoXrqGRQ
SF07GuZdznyzvnlPuqNn4aWu8vluOocHMfDSZljsGIv0bKjANufk/68/8y/vPlWzGQLm6ClPABGy
eaX05kPHbiIGoMPutnOiC+DyT7le+gu0/3gUm7Gd+BWNZofZA/MQL+tu2wnkX6rp4TpE0DLx0yOT
T/u6NNRPmhp4u0CdIJ4yg/2Ht7Q2f5PXyS/DFNeWB0IjkseUX5eB4DffNBvVECkOEx66qT/6MTip
EonJk6p2T3WmIughCqXelH0BZCyPiSm53g2SVt4+atsnRSCXn9VGf2gn7dHxYvqbCUzo2OGJgvC8
l7ELkVY3TtcOvOKRo23c+Goohgd3EPWlmUKsRaw9fxwNZNZ+/TNYxscfX+XZMi1bM4hPinnQfv87
hL0WkmdAuCipYhfHW6gJjV6dcZdSDk3okQQd7Tsv1bLbGh3Wo6N4WGhlxbMYU+16bhuKML/1M005
5HaOZYEeKqs+QJysrpryLLxxKek/cW49w+SMjnY32ej/E95Jq26vhJ1z3ZqVgzR2/slz82yrWNHn
3uuRaXJs3J6Gg5eI4Z4FWbaOjigW1CuM3NwtAX74xSyWFx5ikfvStrPblOCZNyb2tva0fI3mPOMm
DP1tIMonOXIhYjKAJD7hdpcfc0iuINMgjHdtpmP0AsMU2E3S1/Ca9eCUzzQA+Y6rPDxssgmSWq32
8bao+27vWD0jU5G3F64WFC+klHp07hwlcwEaovbulq7+KES5QiYeCb8yb254a05XkVfsBkiS6D5E
LlHNMr/EdwdiCJwBI8aSdui6mUZa2ys/GiqkjSFe1vhRn3yC2Hik9e4FUOwIXUZEJ5rwqmXk3ikz
7LzQIO02MKUEL0QsT/DjqRJoqbpn7BAhClatZUSXXRdWK7Qt83UHLuZymDd44yB2Htd3jWajRudZ
4jj6yB+vkdko9k2laFsDe40F8fT+UIzaJ8XSwaBjFHhAekSskedLAA5V7pXclOi5rBSPCc1QYr0U
ubi+FZl4ZlIG8v+7H/ufc61BM9gVziG14BuW8awEgbDToiud7EGr2qu69cXO0XgDaKamnwIPoogo
YCo1xnPe6eUTNPQIZf4G0wbBBArs2sEndMfvzV4+1gu8nyDkR08gydO7Wuvb1csLxlRTjLNmyEA2
2iXo6BpdWFNbhjgJffKdYIC5Xk1QzkEc1CpGinGRafsmdPWd3Wn92m4QwFHG5HuVGdW1U+CTi7h9
P5PgktxIr1yl2nqeDnKv7J7QRMRr3oVG6IO9PUSYiBxLdM+LXLe+p7A2k1g5yQfBMR3/pva3WNTF
h1ok02bgFm4Qn1kKOREC72RfKb5trjXE/bZ5p95HvgmcdfCzRW456cqMxDrwvTNrSGToeV31+zj3
8CvsmVU4pCtXtYtMSinCjZU52tEWsGczI4t3WuVUaGhgGcxklbfaPIeTh5KTsa8Vx9O3qh9YuxJX
kYNiFQ+h24G3ZjG7zkvP2uRi+uRjkIT5Z9NthoTbNxShv58AS6908H90s58KMZoH8tO538dHAGXx
cQz0eI1Jh3X0vWxTN4Z5Kz9bNJZ1TLWu5B5uwg1ezfjf5hAWWn2c1l48PKuOUTzFDgIBk25jA+Nk
KIbNe8LEQkAelamVeYh0XMnBHT6HmtMvkUTIkbGOclLw4G6dvPG2csaga9osb2rj6zClF6na42yE
lv9pmqWBKyQJ1qgBhws1xXsrUGttAfh13+htehd3eno7YLpuIKCj4x17kH8B2Jdbt27XMpuZKh3g
X7Tuz8DKo4vJBDGUAbm6iHIVgjaWeNHMIq47FIVjhpVTUU6HFrnT46RlEE+N2IWVnzg7QFX1qlBj
50IJrnW7CDd5ln71c9NAiGp8Kv1wZ9TVeG7rKD5OeEgvuwDUWI0BYJlP/R6xpEuidcklLhnE471G
yulFN37D3LN1822t9NNWB26At6nbbj2I9IO1K8LCvprQKfWKEkH9SPkcdR1GL6qdEZ5GwygebYyZ
BMGCARgxZtPgbjGcu+hnfYkYHP+T3MOhtn8wxw4Tsl0i7OkkI7LGGKAyKodHJ6utbePX6iqwsxBx
sbS7s32XyKge38OY7m54+ogrjOO6hJSM5xca75GtlWsScPlWmDjAFXnnHRB/9A62iq0xLpbFwjOt
dA3/crzQbAYmffgamsawAQ5u3AY4yBid4e54bMxDWKrmQS904lpygI/9fTOlyp6lERayGRh4JWlR
so0G96SHQXJRD+ipq02x0eKi34kw/oEAZbH3IxSd1VANL0Xu1UtojDex0j0IJkZI5fba3oeUclE7
g39jlBgB9K1ePXh2/NWreZU31bTIzQJCqo42WdD2iKAWVXCrotEphmFfx+RfrKGGDrsnFmkeXASy
1wFuNJ/xRRna/tLL23NVpzzkCDZsbAN1wU6fhkOuBaQ55jVPoKg4ps8rLtcCCxj6YgFjpj/XiQFw
Uq0vNRFiiNfFCJg2ztat2vgpTpXL3mIAjvTsSrBm2BQQXyTWKmBEXYKCy9dtMrpHbFIR+8KIZnKL
pet1mBsVvXnw+iFdWKo+gGAHDSh5Fi1+2dl4npg4wQCEY+xAYbBUJ1yWZhbsi7BOEHjz9r7d6DcF
6yQky9RuBW2yRxwiWbRNsQ3sAf3lLoblyaaHmwzY1kNEPcD/ZdLSAWwaRqaqXqAfEOWHyRmiUyLw
QDLj0F2lZtWfwD4H9bGYN4TGYcISsl+rUJZvTN+113mzDaN1CkhkWQMyuU+jwtlCubyKIvSjGPFV
EG0kyLrW9e+hVUxu719GGUorpDeu+qjuyFvGNsjmYrpVg/CqUrpth1GUmmvu157J08KZL1E9WPrK
sqf4GJRufKzAO/h6MB1KP41vzNZYYRVBeLhXsguYBPkO7eB2kfZKsy6c9NSb2Jmhc9Tf/V/Czmy5
bSTttk+ECMxA3oLgPEiUZEvyDUKWbYyJeX76swDV+bu7OqLrhmG6um2ZBJDfsPfaLhgUT9ZZhvW0
RHw3GfVFjezkCELqOFoT7yq3viCu/4yQ5d5YJXuz0WF8GkhBXvUAM0H0FZQ7NNtSeypbZ8DHqZGN
ZeepH+QAuXaTA5wxg+/4nALxQylWnPXlj7UdS9skXdvuh5GlWmPx/yhlUPHPi3UmlzMapwipe5q4
xSs39M4uOvkUxOoLTDoJNrPUAKI3y9MmCe8yNrgOUJW6KXmA6AvH0U7vs+o8dyERk2s30GedBUs2
pFgfyuFxaPgrqGJmvys7sE1jNX/H2w6zm04R+kM//+pdqqnCOVHbUPAuKa8yL+HbL1IIIw+fMC6V
7z14ezL+Asqfyr65WBEfVoA2mTUI76LwYAnRPOoGyIlsBzyOobLdcN5Zk9yWQQt0iPwmjYnJRasC
dtmqGXir+GBuAoX7b1iWbuT4JNUv11HynV4Lrqa+aJN9b9cmPejs91XWbOuUW3dVFc8Ze/JWxoTW
dG/GAs8b8vylWU6jJoIzRQRJI6YnTMPhGWru4OlqJhe8JWyOkK/rf/cR+n8KHWiSbDokFluCttYC
IK7/ZxshbOYXhpbTQsfxSZ2BmstubNmygX/MlPGH0YzVOVLcUwXUze/dJt1SMDYP60uYOdvWMsN7
09U/1w88inXjVJU2DsOh3ifZ/A/Djv/q6WzHZO7i8GPrPLX/Ps/Sh0rNAnfQaeWyabMuHXW0k4dG
Os21AKMKK7+/pW4ZIlyaxn9YAxr/9WkJG2ippgnLdTSVlcp/flphABiyJevUizX4fT1eQdCZHvnv
ZOw5dn+eo/Sp0rFRxm3YfxvJwMlm3XhdCocLeUYk5/VQvNe6jKcQtvvBxHUl0/EoWlPsXcVyEfQN
02ko+19D3MhniaHziN8+3kWNar3XDnF7Lm7JqJkVYjCF+U8Trv/6hAW7TgacljBIy3H//k9k5RwJ
3QlItwLvhWyJaJZYkG0fa13NnlatD2ZUZXT/bnhOYgESAmyGu4+AtuqiEJfe0eZD5wIkZ8ik+9Ei
ZVQXAWOQxO7+f1+92n9/H2zxbFOoJpNpQoeXHei/tfgDjKURKAwUw6WinEdOys2E/8dzxQCEviAZ
ed1HKQ4B6WauiI2lBsk/bNn+ayioCdiQfGquxV/jaM4yoPu3nyLqQpoJ05m9qIZzCySXpZGKHDHu
E/cOyY/zej0cklnonsJkmzSjGmLcSFKra1e/5om8hR7/wj99PH+fDC4/mG0zpjINwbhK+9sPNmPb
VXKeol7NpAwWlHYp9C6/hQNOwjAky0bLPnFW0fDlcepnWPaPxH2SK+6Y4VV1jOIfPimG+HwU/z6T
0VXdBGZouabBaNpc5Qb/9lGFUQECNyAJUyc2wSuw1S6tFxUyss/St8ZgOBGv3Owh8avv6B8+VeH0
z00HagF0QL6DCiCLkAEcHqtTqxNhprDTmz1hdYd5JCLYyvJ7ngzaVcCXzzIL30WT6R7TOfE9yrNT
2gEfCZVmfrSD4nfc2OmpGt3nVfbXylA+rCNw+8e6QkwQxEIzWyoESzEPlUsKSRtr9i2J0uSw3sZr
o4UVi7xvi3t5DqOfX8Olr5o4drV4H8dKfXda8c5n+5S1jGULaLb0mmcXXJOnxrH5ktriYZ001Nig
77r7ppJps1R6RCK3gDsBaIeDOm0zTO7HtUkZNetnPUI+NVZHUJ4+ApFvjkEu1Evg9hk5fztVa8yb
vrwUOl31X70oAKwjRRuZKHQa23IkwljUIwqEunEaxAh24JXEqnwCbcBD1v4eCKzzVHy/NMMyPhdh
2j70Ls8+W6gIeroC45glX/nQTfqvOFXbp/WfQgbEoXcD/WTrPNw0i54ijizSsA2rPLutKJ+MPviT
BQ1sKCsojohuMm8QavWkEmF7anrL5rBxol1masFOjsk7xLjyd8vSHo0HhvlJQgrFDr0d3UFea1E/
ASefPjBq0rjEnXgNxjbbhLUcXwZooz7Q5xYdlG+M9MRAthL22PX0Fk5JD8xWS3fqDOKyW66haQRJ
Ey41OSGYL5Nk9GHM1SFahNsN9zfqJouKoau32VIEdQ4Q2cLBHTiB7zEb92yQVXp2QpxWyvjotNl4
wcfVsuMR9aVtOxQQMbFWhgbXeSkA0tSRLyyCvi4b0Mc7bdFKLnPwS2VniJnt0XeTSPwg5ZKKTPsU
pVZyu5rqBe6R9GZpDARpjSarCds5mjhW8wCmuGpPxNjUyS23mhp0YebVAhqAMVloBp2CSyUydkJv
gZsXDLRB3uKMWSQcfT6Ht/9710pg63PSlBvA+uKxmXoaxH50voOg4cYgwC+etARZKH+JqugquWhF
y4U63dNGHbZDVvy28Vlv0iBGBzsaT2vnPtD0fq3ibcbEfjl3yq5WyTQ1zeJD6DMIFY2cv8Dox20a
qcMRrD2+9s4i5U5qof/1cJ0LN946qvGaGiYoERcY40DEmaTyQb44ZNyABFpwfyJ8sRayax6QWFEO
C0G+fiTkONkMif5Lsvd7jjI657IlTom+YZ8B+nuWfcBRK7RfVWK9rF6r1aelFvGrHVoLbpYrUZvU
p0Dpm2OvkTHqa3W4jZUyvsxpdu2XS6AeUrFzRM3pqNnRC+S/5uzkLWkEGl3eOQ7sTRGk82k0u4Wr
5bz/dSVUDqIjSxObIuKYjZGAAiZxz+Xy3Qb4xkDQXQoxkJWsqNc2ceUjp45kBzAY0EUhTmbhHO4T
HdkUTiqEtViMNoqthjB/hvvYhcV1fWnqqriGtMusCjP9qNoyfrbzjZR2/zxOiUODmoww7TnJFckE
12hKa5934R/ZAf5khagfNRC5NJ+btTN3Z9Yv67FstzwmhtHd2z1+blVJmt3608tZfUmqQh7Wd7l7
SwOxSZYzM+iPSe0GIP2d8TsAvRM8fR3OES0+7Ltmy8YrPM7M6U69M2S72Wb26uKeNkYAZYqKa96q
m9PaHktiSNrORYq9DMPSCGeTmRvVY4Td2gMftl//8sZ1lb3g2/YqKPgXQ4VrXSTnLx9G5N5VKzFP
tknaVy3a5FBO1dYmCOJRTc2Zx1ZgeWS/XV2Mu5u2ldV+ZLkGSsMmWBMINTDa9GY2Pbc7USDW3Orf
EpiMt2l2PmYUHedaNTK4kIlz1RcWgQFtbqerCb83VcE5C+bgbNWdtk1GEGBZUBbHCKbmobWAOBvM
SHy9CctLlFoNtP9uOpBdDX9YVaIdeAcySxZvbF44tCFrMbJW6ss0J84M5TFpDUIVlvqpdHimzTWp
bmIc87MbhfvUGrkTqnZqvJaamv2A8YzC6hRQBO4rx8pPpmacp66YfhCxUyL+6A5KMqqEYZI/q/Tp
B0JqFzwFDIesTL9DstO3bioMP3cS9GShnfk5W9UzI/eHtUiKhkRDdFnp+A0az9Tn+UKoJLmynLG7
sCzdu9GVoCur4dOgW78XCNO2tU2jDQmbgAE3UO86I0BwYLK6iCwhD33ZNxmEcviC5Wc2udmnMtUZ
OtgxPKyTjcaIltA5Tk5Rdm+6PcyeA8/GbxOjf+3Vt7Aab+OqFe7lT5er6Hc2vuBte8EP0X4opLR0
+a+8ZAWoVnm9VRanZmhULMBNrM3vIJsoRhZzKKLjvZUDDrSIVLtkS7ynoRvize6Mp+mQVGPwpJcS
3HsY6/NhquyH9adCX+ieNaAuEVrSXR0q9YXitjgnesk/eVA/YVO5p8YYxLmhcSsanWlM13fnPlbD
RRS0oV13tqCzwuepRaTDGTC/50n4Ao5Nq3J5N8GMQjDIelKyApeQnMjZiv7QWXH8E9fvQeVeuYPL
WI6Jsql22XKO6Sil9mAtOy/p3wMyVV9VA1G1yiIyHzTtTCqdcxhoNzapRRqNTMz+hKA45FMaPmYe
hQxW4a/quYX+f2Yrg7OcEbfW4BRhoWPmEaSi+FQ1WGjVoUgnwopsstDqgnJCVCyEgDRkfXptl6Ct
kHXjTiLugjA1zpshG4rLqhFr7AQiuq6GCJvjSRJxSANbRybzAyrhHVUWFo5QsTdrnxKqxWYiOPab
QrHqRdoYPUyZWz/krXnmG94Pw1y8xkUYEeNJyGET6iAk7Sl9wqjxOmZp/z7JFF8WQ+EX3YF3YRTj
N0tlPmZWInouyqC6VzZE7T/QIjNOaQpSlqWOb5bw6Wa1IHqmjUt/HZkk2XfHxlfeT075npWN7kmY
R6e2WcxHUhZM2VCB50HKEqgm5kzheXfsZRcdcu08ZORVrEgMWYyj53SZtUuXh0m3/GidaBnUZa/K
SJhnZ2HiieLwWjtK8aJbzUnph+pdMoBe92+aMYW+PdvF1YEdswlFPxxzmAFEljshbtCK4QeJEu8z
RcOOKg3PRO2k+2SpasqOK0vtqsv/bv5Mx1yUDX/rJugkTLZkNF+O+/fhhW7KtDa1VvX6VUBr6ea4
tNQUWGljHpV1xtXX3YxhGnSlrVkb252MI0+y6XxtRqv7qTAU/z53M4JOh3hoCB7mbSDO5TI4b2pi
KhtCDcOPVoWtY5Jqrc2XkSgMsucxRTmhbe/CSbb4VNT4yGjc9WoX/8/6NtP7v/4DDb1GJd5+78jk
oQHR5NGOAv0CL4PwC2AgD46kFI1bPWXrICuU7tlLOTruYaii/GWoRHIAIadgfPVWVo22HBKMdaft
SJ7bVthsqOh5KsJKRf+oS8KNwMOVz7aMfsRO9zuw0kXqQYVqZkZ1N6ZIXfQ9u1lpi+u/XmKJ74hQ
lwp8Lg4cQ8zD7ks3KtBx5Eezm5xPQdbvZpw6IpRB9Ae055vGcc1vpNF4TppNhPfl4DqWro60R3FQ
p5nk1TnWiGwbz0Zcp9hKkIrn/ItihOz3Wcz9IbAbEMhOp73gpnH3SjA9alFhcIBwEYpB1QllYIqW
2/JD4iy5rS+KETXXWCH9Di+Op2bMrv718bDF+nCroT6sTwCrii4V5flRTlDMFvGz5Sb2US4Hgw2+
3oiKrdWWzYuI0vGRQHXl06pVErH0oLgXvTWegZkITyG3lcefKQ/rKI+tFJP+8SplHZ/L1oBJ2s2P
U5R8psSteZ2pZw+OGKOvtRDz8BubvqXxHr8XEiA1eWtfM4J5VO0bCdT3QsKnHwSScO6y+oJkuz45
9XiwjAtKZOVH0zswybI08AFHZOQBtC9O4ojvuRW/WSOgVLVgOcxKkzmq6CVdNt4SO6leu3p0rtHg
cN0QOOsRk+kcFbjlh4Scja+vK/sVCjv/mu7JtJt2ajSpfgOGYRMxk702yy696KZwhyPIfBZJifmr
JpPS7dT9uimjowbIpUSboJvY4ke4jAEa6ps5CTooHeXPcWzTU6QP4HZVHp0in/eFScRH0nfpnen7
DGtzr/T69FrihhSYI7Za1Y+3xSWRa9L67HlEepb4qzbGpdV9NVTRgNYVzSJ59gVx3Q/J8nfEGSxO
HohXQ9i/hZ0Nr6odHzHkL0GVdNYpUu/n0rXf5nhEzBVpfzKMGRcoZegpVHlQVCGIk8bCvG9HMZwJ
dlIO9fIrllwKWWgx8aGpHm5CVbrnfop6TCdJehO1e+jIJ9nqytycVaufvlzCVLOogNOJh2ZRW/cJ
yuCr1dbfshZnuDpo1t5SgudUCZRXdQzenFR5FpGcf9SWcR7jNP4WDKl2igE3+HWKD5hVy0th0urO
VBkE0qr5ozJZPpDfbzPSqd8q6+0+n2xOeDYaSgvDfcHs6GVA9oIdP45jI16U2heO9NW5bubtgAWW
wJ+EvQ3zRZa2SfTUwTc5WNBd/WkWR0SgzKlR7G0VK7S2ej0JTxiChCAwOofUxRYwuIHGRUcwqMG0
0zcCEe/StLeZ/EsAVQlBL+gFGdkR6+1lXW8gIDqsaFDZG9SMJMYcTLOxIWM79t4y457bEFNIBrs4
/5lJa7vaa1K5wBzt4XuSLurQehiBUSbpI1E9NtxgxumdU5FYJ1kkBaRp/UsszVii3QsRnJU4+SjH
un2yVfgzc2491WnW7Zu0czDuKoDy5lnvdl+HbVM18P2XJqnhHruuv4p1HUCvqX1VFESy6rfCACA9
qps5DcWWcN/osZsdYk1GglsLnfCK9W1smDW7zrw/amnRoYuYmKAO7Yu5uMlVBRdaKM2AOBsXCImL
SpuitXqcCFUmQ2Q6RrXTvhSG9XOqoI7bbhPc1abdVhYJMWpr5HQBZX2sc6SyZGd4qsooImDfbInx
wBwnucVdh2qzTt8Kuw2vrPRjdh6dsSkbqX1vB/Lo4vJVj6qdnhJAVCeBe4tk7Pgji9eXgH14WSb4
nTjc1xecWpuwcq78ENG1d5r+JQpJj1ViuHWNLl5paLLjtBZwoKDJ56pRPhBxvl8l5ekwgiFmqz5i
Gd62TkwqNR37xWKs5jvmoGL61HBUBwpPQ72Hqkt85gZkD2KFBfXRZeSzcJDnu1WNExbPOmEiV0rV
DdZ94PFTmJyiJeUBTBa5nZS8uIZGBhlh+KRNr3Wgk62kDKGvu4hy7CS8IKCatrlK6CvcDOJiAX4C
jJuzBy1SALP3xomOw/RJS+VWd8uG0shiOUho8QZnZPrkKJqzLcIqJdtBouYA9A22JAO7ayIrS8pI
vzE3a5cIDHJdFda7i42A+t2rwYq+k7TJ6Wy7fwjgSrehBT08QeoSIDkAY6AbFsee021Voy1eELmp
XnpVI5guHMK5T5BVdGryNHkziSAzE3YIah2c1wHTGK5S4CnYYJMO/c6M5GM1EFeb0IAqY+cQ4Sqr
d6Iwucuqp6oYpR+pCdjatLVOPamG694HepCxjRNS8pJAbidFc7+lZZZs81TB0Cmbn402o/fQbaXa
GYyKvNWbbKbqHz2Lq1M7DidBaMmNU6l9cBGdVCK0r4refU9yPpo2JvV1HjT9QVo2nqKRZ8tGHeXk
Dxlh76M6sXxHuLz76s8XTgJNdYONW+g+iC6BMSd67tc7eKCeIZqvi33O3XpfyHS+rr9CYcMtCKr4
HEXt2aZjeyWOeFd10bRzCBPdsewR12i2g/bYWla1GzEVPaLj2Zd62F91Tdhk9sE/s0JS4kX6hrfV
+EZRNh+dPHo18uCOF9huOCLqrRabyT1e7hdHAakQCutbP7SKTwZk8rS+NEHoGSBcHtd3bQUHeYyb
NyLEyAfRFjsHvHcac7Yom2mwtN3X+zwp5odG734U2AqpHEgMShiZsjRsBStiBPL0zQ/olZSH9VdV
FSiLo31gsVpH+2CmcVh93wOEcW+QYj6vDvApwxSaD8pb0efhRrYx4Xxkmk5Xm0hiDDMbdfnX4iAq
nkIRfZ313EcsGUZiUB3X9stycLm+//+qcD2R7SncaPDvlgXnWh6Q+bBtxnF60rJGPupThqioeByM
wLiknR7cnSBwHrXqucvhRYWjQES3PF1qjc2a00TyRIz3fFDDpCVjD2W4HnTSWz9BnNpyr5U2tE93
++WezehKEu7mcVKmJ6eY05umhLsvsRx+eG/OpuS5sTskD3Ov+mZDMIOWawGB4QSHhHVs3R3RWvcR
Ro7njMKkA9LEMe3LcIdYg8VEQJZITEDsjEDlZmKVb7JEbAe1ynyzU4ANtJZOxlTyxoqoubejY20s
m4pUXVghJO+d1MDlKTb3Jb359IPk6xpgIy9RbpyTtmPyNRsR86TQ3jekKfbCqe6DqZING1rmtX/V
tKL8rrmBXwF7fAgb0kQWKvSwNITWFBMkhufnoYIY9FAJBROFy+alCeLNquWxlmM2ZfRKmdfGu1B0
2nl90cuiPhg6ebEZhrBuvBVNWFEPzZA1qgD4/NdcqSPb1Y+/oWVtT1jqE89eObVpm5vbmv/m0ejf
TIjRh6+x9TLphCnSXqI/8Eu7c0dy9tmuFBfpg/WzQ3l6rjXLPJNa45W6VO+9lh1C5UmPJ7GPNcGq
aLDO60uT6B/W4JY8LbG8nYoqY+RJDbhegIZEVoGhNjlGtsuTpOBiQt4dbbXGMg9JxxlaKlb1JN1Y
Pzh9ZW2NlFzLpJ1usxZPt/VXbqnixcfsaQFH89aHwfqi2Qzm2JsUvub0H4kbVcDu+oF41e5dQN97
rjisKG/aJ4Lud1XlpA9Zbe+cMg1O2C5/feks05EmP5it8RG9C8DtkRxcEltZ9jbOtCMOlKFGTfxy
DZVxO/Zi2CZN2L+wu4/Ond5ijMk/MBqYb0tptekwAWwMNlUkZjL/0d0k2U91wBM8H9+MVnX9zC7n
B0eRw57c2gHJIv8xngIQpBGNWVA7NLxz2b8GigZIkQzU0/oWydM5bGqGyiWTSBwt4xNf5TlZltxz
mMKn1+fUNyqk7mEPeLci/jGPsumlj4iIHSLQ8o4lje8YNS6tmg27BCDStdhUGtJWr0556qZh9Bso
wreyAE8qevbIbUzYu4jDZj1HgbECjKsWPclyrPIWjcT6Nu0i50C4zb4yqHdNwtmJSU41tpmxdhuz
vL/PQ/8zaG3sfvR6cCxwe5e1jHbgy8mBXN66hvEcm1Z5rVSEXxP4lr1GPfzSJyFXVa/NXptC2zeN
KNoS6hA960kMZSOdb9Yy3CkrMqtTtlh90jWbIJ7MpzGT5hNqgTdlGvPL+lvNHFp+j3bTg/toff3w
NRlF5yyv/npbuFaFLlvZTiInJTy2aIPNFn3SrKDEnlEwReq4xdTI1LaW9GboxArdcj2DhfhL0EKn
5HDdrO9iOacvDMDFOHmdY7b7aEnBAfhP0koefwrW9sgpuEAbEpNOw6zf5mk+r8gkkNNbu41/KziJ
n2yXhbWEtXYu5BK2ic+1UpNDI+YDqdK/p7ROmL4sU7pYG+yNoOzgudhqe13lubA+uMOZ4yfnYQO1
npN9PTLjyrIuFDUEByyLzGzurcuYvFBp8bju4umtyqpyWwyReWCkN72N5rCfrLK+DWH4Yo0yvNo0
4BvadeVd2iNWzG7qHwCd1jTyKRq/hJaVZJDwEFcRru2JE6NVdRh54fiQTUp60AaCrCnoxEXDnLQR
Im0+bKu/VDKfvnVNl3tW5LLZ0Yl3X4xFK5GFyjt/kMQQVE1eeKU7taf1WYuRga7VyojWaH3pSIYV
//disNTYlNqH1bUKBzgjPe7f/ayp8luddcNlFHi0RytW7rbDH6ol5m7VGoeUY5xsu3jItfeZ+ZQf
2c5wUgmCeDGH3gO4D+GOaghfeu5hryn/GFH9oiZ286ynzaNNXihRhGVEJqnZH0pZGXjVYuOxwvFZ
s2HeNgmBPesdkC23AUzy6mqywOmMcN9WRn+dbdt4tCNpPqLajNBnO14wRfJocsa+FSNX11wdv87S
GP9bGkzFtYNPNXrNFFQb3Wg+25GgVzZS4EQKjeGEokUjWZ+v8aKUI7WTqIjIdbdFUVXeZGfaRQJ/
P1ZG8DbSJnt1nGePVjwUuyEAFbE6gOPsmrUNavSStFwca/dIlu3eUar6bFXks62jpmzqQ3/ioUxE
B/PMNrHBsWuobyihjOO6HHAQbQBlxYgyE8N3dASp9iYI+8oaxe9r20ym7/Z1tbMTx7mo6oMz6MmT
UpMa1mn9C7W3+hTVxSEMXf26PpgnJ1DIJ83kwUDgh39JvazFatnkzoEk2zvDx4GVTywJHabX4vNi
81rAv9da8cil2Pm2nNLz16RCbdz0PixPn5Hz6FhMSxkJXcwV9aEemD9PiTyH0oH2Czae1j246yFo
fGMgmh5dGlMLcsjWnbzh4FME4HyXRYmqIR7qjyyJybJh5x13SQlypP82pWV3N2YU20qHWtqWxoZp
oEk4JznfHdSkpBfGo6E3O6ufxxti3re8c4ezMs4Ye4LcueekbwZW0BzsHH+SWH6/txk8sEA6rv+r
9beSaWEFh+zcObY6JMkj3e+omU+teAgDwabdZGIdZtWtZq++R5lMKO0i3F/rp9jGf6ElORp/u0N6
x7p8UKm3iomk16+mfRm/r8sYc+rM2/JYJFeWZPXZmUt/Jnj21dEtmOIFCxktrW8WiWj4EuriKtEv
bmfE5tt12toleA0Cpt/cZhtNdPYuwEpEIqp2GauKHXDOFbciBlkuWhsGtL0/9KkvM6rSVTIf9W10
SIbkR9AY9XGa7HjTRkZwrJh3bYKMwYvVZtSJdvw5mQoBQrniXvD1PbaINE9jXQ3XekAuyRR4xyf7
kWdojZImm8FRo3Rsy/Jh1T4qao1bXTMLtI0UwzjIppuK9JnTSIYnyh6MEHZ3pzv6E6XsUQJEnHtd
Lz/nVNMewA7/rBUGM3A7op9mPrFf42xk9/49p/bc5AGpKXmKozDPuD80yDb7KGbEy+ROzMRmTcqV
qXZgM3j5KLq+v+WoyTayD0/SmpiZWz976Lu7JNWezCFmshex32ltdn9TdGFCtAumoD8IUpMLrFN4
O9Vx3/VoxPOQLAG3iN4QQ6bCfFDJxNwI9JWzoSY4DdJ6xwT/URh8lczgbZ7aZVNv9YIoLUl3v+mt
kjxzZY63QuCxMTkpgkFMz/00AH1XsApYAGr2syzjLSQb/my5H62UTIIwZiIF8Hozqfq8I3GMJi3+
iEoW4KjO7zVpBgvjyPamnp0HoDM2cJH+TkmKcGbmgR7VMDMnhPDuk3tsZZtu21Z5Y5+BzsHVDzFe
yGMYpGxvuhgpuiBbjdbdForPgjncGApJqRU15Tj07HCN9hToebEd4uTUZDUzxTz7pZXUV3P6rYZN
5xsMgLcIb8A6a5/RUCF/1fWDNZIzNfQVuTxlk7IK6bbd4PqVWo6PjJs2+tx+Y9X6Vo/5jxhWkJIo
28zIG3yWGuPD/rMh4EeMEDu7z9AY5NJkEF9L4jVXjjyFzYOtBsUuyJSCCbAgq2FefAaBInY00L8j
ZSDzMvGrKTrUyN+Yk+Q3GRPPnL21w0jyUMyAJIwT4gpGsPItsQR8X9OfVDHLswgc3Wdoz0g7pY0B
DHi2lac5gbvVa3h68iongW5wK69WJItEkYGcidPQM8PuyQU+dXUiOkF0Q8VmrFmyjJOMOeplcG4s
UezZVSwRH/G3Zc5+sWVa+h1bAthZuWsQGKNELF9clB6lYM7bC4Ia5pgU726Y5V7nOsviYGtXghlh
z1NGHXSxx4ysGal+RJc0ulL4hhHd+9is96P6WZjuZ67Uk49sx6bqLuJtSh02zz1QL9b/jlpLLyCz
8WiM2zWuRsNSywVUN0njK7XykahkksmO7jxwPgpbmj7zNn3jVjSIHQXX0Ey/RAP7FtcVSCL0DPjT
mFdFTdL65PX5RHyn+zBWF5Gm65zs8TBb4ly3AlXJ7KTH0Bm/ZVneHkabKpYM8hwtRSkwkeR6IJC6
xftQDrC7NG2fZdPvIA2IWmHeiIdiE+oWw01lxkMQmGeNfHfPtszhmh9DqFqeUPJox2VTeKbVd4+B
1R3daFGNS/x8ULE3ThSWHntEWP0Jq+NQQT3D9OsZRwuApyTft0pXUTqxmdExGXVEf5DumKsbjVLG
J/oYDXK2sdPymuqDP7U5QvOpSY9VbvHoRFqhVcrzVJaXQcTHuGpOTcjjqays0sPd/tQuTJdS5cmg
V7CnmEceIBM+qCDlT4Y8okdhiI5tNcFH37Q2/gWr3Lm/Ci2UzOZGnkEQYLZzxSc22Oa0IwLTn1Xr
l+VGDYGaKBsmxpk8qQxGjHZvbFQ7TbaKUh3SwHmmAqzARZefBRHufjYgZtHt+lHrvsO6izYkDKFD
VLIbosEfrjosVpr4sZOgNYIcUHqksEnRsscZnaEwPeGEGfukiQh0+UtULjFn7hM5palnwuw9dIPl
jx0nK4uSBjRmV5LiYxOJnkfVUY4G1jRJR96bKpr+xPKYGD8rOL4QRpKH0CCJ7EMzO9Z2FUP9dkoC
O5xXlPHOg8V3DkztDOM9vfCN53u7TP6UY59tYeOhdK7GHVWZOAoXq2xS9dUWVQkW0mRvJirP7xEF
qtE5Fzs1nqOgYFSl5bdFOeGz0e82wmogGXYxKehRZ2Ah/8nQ5zpnRbFzIhuNadiFZ5IjPA6G8qC4
qOetgBo0j5p9PnG7zgK+HwM7dThNsVpfMfhWHsNPsiCEujf5gnR91jx1Hn6RHjrRszUpTCf9d8ZS
2of31XqFkl91C2EfQ2kwdRFw1LCIpWdDCdy21c/AKYul92GK12FDLdi7eqY7EZ4+wYkeIhY2tKaS
vUgukekOezVjylWwDfIlRk2vdBTsmT2L/yDsSbnXnHBTwQrdwnyP94ELRllXmcaGZMj7Ttnespab
IDBJrgvJuve7hfFiK7LnKKGpn4ZG2xG+6pVhcqjBNft9YLGPTrdTXPR+IBEvoaBxyTSO7Ssmtyr8
ozRoAwjcxJHBA8mvBr3eGSX78ChwdzKbt+gabPIH39SY07jWtT0nYOdN6NSe47p9x5734Bj2Gwlx
35FRlw/ClUAmuHCol30tgnxhj4gGo3eVxa/HLvCnoRB8D3gP4qiVHqPw/xF1Xk1yImEW/UVE4BLz
CkX59k7dL0S3pMG7BBLz6/dQ2o19UYxG0kyrC9Lc795zHQFE7FuxWO1kI78rg2LVKk22xisRtZn6
XU8m5iNrZo8dt7GHsb5mCXJG7meR8OpnMEgaV7xJoVhnwdTjFoqxuQKDMo+O7N9dl/iMBcFjjh/W
0l52TslM2XagADo1/mIk+GyXD0Md5fYfS3HA4IxMjeo6XAwrY8pVsMmykYCOGnG0jDTiCemR6IyN
e9yJ9T7RoN618khYqaQ++52/9sU29Xnf5lxdVkRRVLtx5Qo31bLmI8roZ69Gn/KOT4dXFD+YwQ6N
BcDs9E+w7ZKg5ywAh6iRj5YxAqFhEcQWFUDUY3KD6lFCknk4VQAxwiHPf7Bk4falXGSO/W/sPLj2
nInvkC/PXdFfK8WC2pcJzpVvWF5YHh1Xcln/7bnygyf/hel+GdGYRKI6TkmjTLr9KOmBNTPOaRXx
PByCpEmX4WvihHXwuEmiS7KNYouyFI3aTZw9Op5SYdy2XTgk1VaitlhBDdc0oLzWuMchjyWoe23X
BFFIq6PZEo900F8obyhf67pv9hxTMYt731icorT3dpY+/EmHlKeaW4wmQVUK/4VYrBtisdPOc+vY
QUHFiOGUJifxogh6/Fv4mUYnTPtyCL2+oogy57gvPLo4KKfc5dVcXLWaIeWQM8SWLsPKtj15i/tH
yeZTnyibj6l81uQ4RaaOZ3LyRvM4oSySPByuRLzjBZEv9p2PYWQjt5dq2nn+eKcoErPKTvsQ6t20
m57yHf0J07oR2Lz2eKr3rcuhIKVeOyDt+A5QwSEF2daB6sh7wibhnpqqaT8X6S+DDTfLm/OybL1Y
RKQ5vUdmkT+3ClZ9KXRG9QTT2ljjidQkqqpetnSdnLLewFrXlETLY9ZFzn5p1pGXMBu2zMHDfrp4
x4yR6fYiUPHKamDzjPcbZ3BL+pbmgSnx16YJlfH0u3W9ICY/OiszQTVeGbiKnMj9xFlc14i6dTF1
ZN7U3cmKqsW4LIsIDO/vUseD2RgaQCnp7adJd3bMu8wgd9In24KUNpr3jCSy/Voj+Q0xuGWj6s/c
mHzOXYrUd+t+x3UvEDNYTMXScTLS+WJr+UTz5ntZA7k1td9pG2lq1ynKs/S+Zmedhx2ZieOg1Efb
yfyADM7Rq1x4aQhVYzloYanIl8U3y31GaieTbN+2n9ZUCG0Pi+ecnWk7UZd+f+EMrNkGw5OaXT1P
uNbzSS1hpXeE6ON2Z+fD61Ir/WC4xpFYhLbHYuwGM48DDoijXOf5gHWBN0Bae4ZtxckZDmLN/gxi
cY+dQatlp4xdaioSNivvklHozrEbhhOJ05GuapaCZnVAvRi0MPmckPILJLQ8dmNeeyhD7MH3PXZ2
1Aux9wfT2s/10uwG27wwSUD4LCgwo6TzIPUxHOuiPM5EfdZ4+KOnIMgaZ9mXjUkMlnZIQL+/AAkg
hFlEBVzTNUJ/OVgrAXA378+e5oqdQX9yjhhR4LPCoi+Hl0GwmFo1DVqVNXzBnNaeZ2ZoGdwMx/2p
K4rjdRcT05BVWTBSBejFw0jrrhTEXRM3NIWEe+CA0HHR1DLGL0kMua0SseQWZEBqJdYczPU8BX0N
vbDQLs6Qx+fCyvywpuKqBpuKMxfuhLNGVuxs1D6DAgI9BqmJB89cahRmLEp2pQ4TH7EFIyuqpZfu
nTFOQ3Jv57HJysADHxYCrXlsXGwm3eScM58KMayG1a4hhqbmjyS1i8CnBDiqWFlTcCNR1c7ffg82
kjpuecj8vxy00kM1u49I/sFQKsYmDdUqdPDAyvAAwbMoHzwm6YjDWtQKdebbfZcWLp1xY/zkzTgQ
S6mDdxvELh2iFfdJ4MVTCn1qxSDU7cidgA0YrT+ghfPj4uF9Z+QVzliYENdy9MSUgzqUpkAkst8r
k7jvKgXt5KzQfCqnotDfKWQ+EimoKfctrHBw4A+oFp9jUPaYUDABFrvMKMLMxms+kf7dDYX8sujP
3jEQfbAJbB0wl3Z4hHFvIN+bHu8jDlrqOD9qgp57Lio4bHIEP4L4UY/LWFuG7GjHY6gGLqqjVzEx
5B/I/c3fqdgNBgqOxMhaVgw4mhMtqGk4T8Y9n+B6VEuHT8GndQyrp7Sq3eTGP24/nlpYPBETYxFO
eKE3zyYjn7LBuFlqAjcUP/XQEy4DU0F8GX+UBVEZBTzZm+PBnGrzIB1zB3EmATg7c9knPEOOf0H6
vev75NJVyxDpml0/dsu108iZ9XbKbXOgfKoRAAgSvbauAyDCyJLt32aonxrCQKwPDE/c+hNvX35o
s/WzYW3he+aAsnc2MzMfm9mzZyQJj6x81sAy00BsBGyFrIG2viB9pgdgTNz3XcuOyBLuLdc+jtiD
7wZFZeGG4AqzyrgsK4zv5IL/0Ds6o7YQV/HWnTTSMuxniY79XZgGUNIBaZYFYkA1ce6zdZjCoa2n
S7Kqfa5P4MM9gODZ8m6tYomk9mRo6dfiWk9urVZEyLTYx30uQ9CRIsisyiBnYGK1ZlEzPTxfnf27
MMX01GrOG/Y+iyZM9aLLX5lN4NrFcMXAE4uHVIzQtXjvcQ7bdVnKFjv6ASYtFdh61QSYMwVLgs3A
frmfR626F7WOIrp055Eu8hCTDnXjtoVGln/AtLcjTr7poaR6OOiwhVCsx0GQMPYRCNt9OacToVxu
v25iAj644QUycTBMPkqgmJdkAjFW6f0jnjgMX1XTBMIsznGq3MinXI6Z9vwl6+bF5ysPpgynk8IK
LYUQQfqrzKolSo5NSAGYyVxgeNWhC9yTKz4yrcyw96VvWYsFQ9iDta8NehWIsIFmsaKxtfYdjJ6l
7eYQ39VzgxodddPPiiU2SivipFVdX/puPE7juD6YOW+0TzchDqNnxj+k3yhSEJiOKYHwMh6p6S2T
rRO52gz+m4rJPbiZnW5UbCyutZ1rcT2QYd2hmuMVr6xLOXznbeFeqeE16lju13g+9Tj6Q6zpXYQW
cL+murFrRXJ2RhOnVd3vdKdNzpmdYfCi7njKu8927N9tqtOX0uTtqPJxTxvvg5s0GscDysUdrT30
2fgrVqlxbLTih0FuQgNab8EZxWapJhvbnKlFqxizl9F1zthsYYz5ehqsLuiHzxGQ4nm01W9R5n/H
0uKN8UcuDPQ5xSW59ax/9etGRCWG58gv9b/lZD4j89Y7bnMzdykXj3f+42Cf3lcdnGxAx+hJK+b/
3QB8TCbpGnYTSsZq5+pMAd1bk6MIwbjtdkaBzp9TCb7L1pFXAFuVnpWH1smGi9vR/GKMCSu9KY5D
7T/mlH+Om2zluGrem4kQZDsGERIGQUrIcS7Yk3tIhVXQtTqjEo7rnV6NR3p+rGD00cJjhdTEBZRx
jz7mOwnA9hDPi2TyiNDTteNBqrU5mYP5C1vdiP7T6ZFh/c5Uph2t7GVxC6ZF+fyOve9Pa6f8GYFn
yUYnyQYC5475DCjprnUx/HdrZYTLsGL/XPzlfpHEdu6tng92xMkSpiWfkchMVGqLILk1/cxrfz8w
WcNiSRph0Dj+1ZhqiZtBaCJWHzjlchwY7gbSGJ5i7BEcn2lCzYEiIwpTpadfdLem9Li8um1pY+I1
7kYl/uvTssD1UDw4Y+cjagZ1ihpXx2UcgKdBrmMSB53ha66uXY8LkTulktxv0x7hy+XSkRZdjRoU
75HehkOyMtEUWX0Vbnk3AUWvMyKkk9YeVcx8TVQCH3uzfjoyT+9EheHDGEsOFLyfsATIKkatl1ss
HBjIRqn9XSzzXaWauef+TcqLhKLXMuA1iCMEFv937DV33CFjjMQ8IzzWX2ksj0nJmw83tW9OuYm4
13XaeM7bTZgNmAuhDXk04+rG8j3qrX4GhfuNGKMDbkAtro1FPqX1PZa6N+Hr1rGR+ZdpNbBhxvlH
0f4Vov/yFvTj+1hrztXLDxavYQ4/JqpnWibner34/WDiO0k/UBpNQI2gUeIM1oFEnj8AvPsvXbrH
lTFsZ8z0P+m4EcbCbfkctYurd+pDK+VRp4wxnKDwRo6d8bqQv2ORfMZnpYXamHxP+mQfzTohocj+
Sv+Zppju6QjaNUWYpf5UCBXv+8JiirmUXxmUDRMqhFq4uSjap5MYgGDu8ix2tfGYj3UZ9V09RovV
32lD+jBqzW8bUz73OE6RnsAjWC1/plgnWFixhS6MtD5Sd8gfaGdhGJOY0jzEglhrO+dTWBCJ3Y1C
7WU/B5ZUikp2vGMELF8oRln22kSb93bNH1Gr2XbCseCWy0UHkWScPqTWf2plXQTWaimCW0iAU1m9
JHCSC2XMd7Vxbql/nFZBEESZePkc60+/gkEjb/rkxbiGpEUphPRBRlhmsRPABCD7cTrFbOGQKKRa
QdY11BU9+1BWdlkoBjgKk8YIN9cM1rhN7S5U9uhl1G25OJIGpuOXWIr7wR11vmuj4j4vCzSfbmMP
SOq/wAeGaxN/p3msQmBUxOMoQj3Pq/NMM5+2r2wX+E7b3Pe5sT6bTfYoK33HA58/Fd70MrjocOPy
vqixpXwe0MoyfpJkaK54St8dElSzEVOXEt9Vcn5JGrxFTkdJJD6oxjC/sxn9ne6vwFLfNCJvLWhG
fR1/KeoYmy1FWqYZt4Eh0aPeW+bAzfri2iia0wdV0N1TFmyv3HZZr5e/XWzsdDO3riPubDHLL8Nf
0M57fmOVA3JTRvynlllPHTTfKR+kKUFCpgaZXpdXo4yLfz/wLQ4GRj5RssTrAfjx78bLtzNf+od6
3vJgZxTkjKa/12zPxerAGbnumEFSJgdQLQ0nIY9r2/PJF9WhsLjzYwUECvsjLbx7kiYtVMzAjfVH
x9TrsG7Mr3z8OyMCABXXjbt+XNhM3ZTWy675mS31X0bfeWItmE7rP0vSYwyYED5L2/mV+1y4aXMO
Jovrgyqtrzq1PPh08cnoGDNRBYKqiA7bLpwCi/zQaL1xIKdIv1sMNw/LRpRNdno0MVuQWMojbK1j
6K3Oq1QmLmiP6zjtLDuVIAEnKt9b40w9kEUPVVtylFoJ4eq4AoJ1QkLkJZ1s9jn8NNqOSLzpcS/G
lO0dC+xC7TrYUS+tvwPTBt+wfmaulsGq9xEH+PJhRCNlXKE446/JSbU6UhdmIK5cVhqiVKHSz2wY
0hKBNwtM6PW7ZSXvtsailncf8EGJP5mKPL2q3mJtZcPXLG57o4nf3jO43Lfj2dXzv/Q9lueqqb+5
2b17q5udsMwCPVD9c+973UEiZGe6YYfW7KFP2ghD6nuxFbEJVnRRzm/TgkfJ/JuK4Q/fc2Pn5sjh
eZZ0Xy1eZpO+Ly5bvdyRlDv4cy6eSrveaem6z0ZIGmt7YKQEtbP3kogv9Eu4DC8s4X/4LFcy267b
WLRM7b98prZsaM8kd+itDbaRgtPT1sNw0WsRmYXJvXjslkjNPHg6lzAdNTAVo72ncW7clsoSylfR
2XfUBuckJIlbrohDe+64X/EywIkbvmjCnOlXRMVbBdCxeOZ+zfEOsF6Se3vmv+w0QIDAkkTwTZtd
Lxq2DhUzTNTsa5HTYLxQkLzL+nRne4gkCgh74Kf2y+qr8uwZ88fopVmUFM0ZPa3cdRUmDspYhsB1
9n28OHeS4dYFqWenMGtFhmHglOsPuj61d5C4mI6NuzXFTe2WOMi6fpWhMlhrRFq+0UsYpOCSzpgt
qOApmb3NNYggQSArTo8rl/hQ57xrztTFZzmMBl95eAZW2GyUt500yVPfN2xIWoZI4FsOQhiDXGr0
mnvDQirgTDSHg5neFeR8Ikv9mJZvbw66isSTQaN3gwjvtAs3IdoNOsc8MNmN96ojuTBwZMz0yuBW
T0NJQ8d3YQJ/H8RHm07A9PB5WxbGZiKTJ+Ye5CbWLYnqvNTSbkLhlSe4VkQiQ8h+XQgy8O+IJ96f
PmNuF77uViejcl7MtPGxYhiIqhw+qH0BXaBU+9NxxV+yX4Mup6jzFskUlwcxYTnRFYdT5WHn0KYl
BHMZVanNBgAlIYhpPGpjIvUxJWwkQTmXjg3K+rQaQCWmZuHyxeETSAj/O1YDJmkqKJjLhWCNkAWG
lP+ix42tX6wnlBGcdk7CxXn8qLauDBEXz7Ipj5MYxkiTMSef1jvNCABc5H2OasCwWNKKw1h+tStP
ZR6bnwldeWd/0wY3GcWRC8mOqWswd3kWE1LiV62pI+hRFoszioIf19p5bhFw2e12LhywHd/3k1dT
u2S3KgvTtbqqXpghk/BglJBDB65SYVOhtKEDpnNRhh5cl2hp+C+5Lt8DAiSC9U48a2R9fcr+WIbu
ayfBGqQjlA84W7J8JUk6zL+ruJyPfjW2od0wze/tD4wXeDbdsbhDvIG0YTW8ZFXXhAODuWpAJ58c
WdNYWP/OSaDrnadDMVjAS+FpHTM+fG+bGuEQqO/wke86a6G5XRQ1qh1Zfi7SCb8onkY/+5g2f7Lt
Pa2m1hCCO+COevITO35ySotJdrneOYV37WctbHTRXByhbUCw7r/Sn9aQdDIvlLtWlwqiTZXUSMK+
9p0AOj10wJUCn1gwqUikZ5WtF5HEz7oJms8AWDYvncb53822ENCGSjQ4QLQx5FOfQ4TunplrNgHO
8WD1i/FEuzDOOjQ0mXiYmdfaDtzqZ4YXEMXQ3rkI6T103SyotBhdk8hJhdX9sHAGFpyT4U1Ispbw
agZletcxbplduDxFQr5iwLkYTuLQcQAmDOChe2xAhPHceOdlpNeMVqzAz6m77VJnp9UctZPB/KL+
FD302Rs1jY5D5FJWuUAqCLijRRn0TL/OZoHzFu+N/bg5EZOCwNBZjOl8eVlZEayBQ7CRiPmUZcVB
LctfrnJlsDo8tdxONK2fr369XIjxOlGnlsiW3EGUEn1EJ1gwkIo6L8q49/u22xeqfrU6586yvPVe
TiCnEp/WazTIU5WnING1pQo5mIAbQvdIBut5TDtIGa0o9jgDaHpyL52dLgEOw8ipLftMdpFXYS7i
yJvmo62mH32sMGK2TYOHyXlAcuS8iWawo2R9FzHPXq8rg7a1qKw9x2C8ExBVBie3jutbWetfE4mg
l3iLiMzFT+qX1QPgs3tZ/J7L6RGpQl1bBwkJyD0hqbkkYoOog/nm3ADO3nfCtdHM01852Bsmhp8T
SEwstj0xcCK2EXbM/xioUSozpQ+2mOODM1gJtBrjTcv9uyKv7gwrbnFw6toOX/NTQvAnyzN5sSu0
0lI33hVN8N4CaqUe1N8x66s91hCNTYK/VP8JdwZHioWfWsmvumDS07NGrw6PcFZySffBNye8S8du
czU6q4VhAbF67JvI7JbX3tMd7hKcS4qae0DclmFKiMGsBG4c1SMlEuBKEtHAGlxf4yQFzgtSEf5s
OujgblsUSY/Ijp0gz+DY208E4dmBMq7PCQmC8q9d+26Ik+tLaxratVZjL8BYcSFOXknO4iwvqR5F
GG0znTYrDvtA8ieaVvcJ9lQvZdBguL1+EBmBgdg7M3jbl5t5f2HQMaTTk9Fo5AN1C+NI4rtnq3mW
IGLc4VC4mNDwXnz5hdICb+1ssov6rlY403XL2JzA+TXnROU51t6a/ysL9F9zfNETyUCYx3nuqDYu
dCt5Khwd/eGh1PLlgBR31TG+BIavtbsMQ+y+6p9br15Q/yiBNGKHTvAu3hOaCOLRqI+NIfZkUpyj
vSYRAxpKVisdAcBaIrHt3c5Yqaunc9ufHS1qcvDcLnx+/IQTNJml0qrI1Nxil85u0HDpZXKGxUP9
wDjcArJDE/kLuRYOnAdScFMCj37Jzlm5da0xQfbUWu7dM0Se/tIJ/d1AZoRsmWDx4TSoyI5dSbK9
+w4nI5aQve+T55cGerNUzdM8qLtJmtjZOT60iFBYgNO7Kk79XcKtHX4DMsb8MNQAU7UtRIKg3wX2
7GpHTRlfag2N7GVCfE/4wyjfaPr0dgKb5bLSc8oqZ6q5EjTH86y3z1ZSHRRJUhY86V/mZng0aG2C
adIORKndT47THe6Ta1eQ2XDKAj4CiOK7DmtrIBd1r7WjOCe2TTLbGe5asm97N380tUdDpNAedXQ2
q/eOFmenYG21hAujpxNxAwYs5nbhv+H5+xvnotEnrFoyTR4J+YoASwYuPx8CxRbsgxTEx4ErDmsS
fJ2ZB86aV1C9KSiyRiTDww3HVReKvatk9omC53dk9qEgOxdXszSEGI0LEDlyq3Odo2dVSVALVx24
POGydLFyVgz7EV1eb75Qo2bpgiRkH8Cf40tJ/UuKkz5McIgzwEfSu/02TofFBRewF9zy3Zt2tfGW
h3ziMVx7EnUZ1me8am/YkwDQgnftaU5DFIQhz3eRk1mWR4SqctZnP3ltpLedXNTPDGLI1ryDzjn3
iX2rf8KDbSKypeyXlSHD2zfCEhOS64oVEOsrnEgM6wW2Zmec74rMi1YMUieJ4/Wtr4nZrZRszwJq
RRMTs0xS6AYpVt43ACrcB1b9Wan62R9BmpmaCm//Z0M0pCxkr65xk3vsHAWxTJXWr8r/xs3MwXNu
+sONOsC5OdtRjiiilD9ikP/h1Mx4pvOtD9lQMLkok8h1TsvJ7RNzsmY+Q+R/FPO0XG+WVFgldnhD
yU1YICjxsJI9WccKWNKA8I3P9wGYhP1AnF3uYqgsRLKXDKejgZ9SmbkZmp34/Q+/VtmD/epwZN6k
XE46nOZJFhMuQywdQav4LlmxDksZqNotRXP7oV4RedLBOhijfFyZpbzM/qGfGTpPea0doW6fdEpI
nhuGwCFFFcwwNWLBTu3+K0kaSywCvuW+i5nMYoIPydLKg8sZRyGxRzdyjLvANJqaGVY7wKLb31aJ
NYZpQq3SZM6EDxeVvxHmhBSWFphMb1Q3XRHEBMVBHpeNmjNpKXY58teR89Rfyq1jnLZ41/DkLIdE
o9ci8UR+nVT5OvXtRIjV70nYEcQpXEJ+vDw0Ucme0JzsXlkjP+1e109ixkSFDcR/7WvKXonZjcCz
b90oFdUuUTEmMQckUOyING3QVu6Cebq4M/R+3tmEHy5244KnXeY4zAbWxwk/nKYa8WcuLZJu6Lsj
KKulYlcqCQrvDKP+uxFA6F8m10gAB27EulCle6vQLamc6dvsHpci7tMUHj/1usXzZHv7JTfgHK3u
i3ELUfZV91Dzs17iym3iGqIPTaGuLuTPGKMR41ZIn2pjtrBZ8dHlDuOWORvWX3POia+aHutUtW8L
dCq+SXNyV9S/kIWnu2kD5pdmHWODHR/nyf3ULZsbzDi3VfivhE/0RnVt42V5zDuO2XJNCN1Uy4W4
e/8kbQ6LN3qSkTojVr0GZy2VjHu7xmzF0uNcqvWPxr+PFtKSBHR5urBwvLiQAHZp6jfvJm2RcUxV
p2kWDVz5ig1pUC5kmXyLuJNTxWPHGNtuvaOmJVhmt0m3uSVj1DQtj7D4GWeQq7/hYTKFncpJ8zuj
zJURVjciC7tvdsGuJq8mk4UwAz+2k4P+jdpUnZfUmilfad9ugHV3yUA+lpZ9L+NuZe9yHzVRsw5Y
RnlZehnGNeLNsqTYH/vcJhg2GUimSkcN/5TjzP0xH+HSwAKacCYGGdixfVkCYiYHd6aH0bpvfL/c
2wZA6MROZWgnfn4WNUfigQX40WJevGWgb99UrAlR2+Yrf0EXyye5hlssUaYwDiz05rDhBTx6y6SO
OHErrsmbU9CulmuPVpVupNEEUpZhuQ/TFtYFTZ7uY4u08+RqZqSXKRft7SOJ057AeoEqz+8jG8Lg
9l6jRnxfb3hMoiDG7LR3NUnx/ShjJsnLdG5sYQQ3Vi8HOz+op6l+1nLp7useX97//+lE13/AHbgP
cmTsweW5PJZW+o3V/FQQe8/mRh5sVEiqdw1w8MDA7/kX+8LvLjdcdbfVTdQZgk1VnzJdvDcpfesb
nkvaOOxvRLq5qnBGDOu2bqQvc23KwIeCc1sQbyXtRGX2Tl9iHWi5/lBLwSW58dCsCHhOc/IPpdZU
UVcp/XrbbJvM/i3GVEHyyKfrsP0w6mSgoHEbx7x/YDRyZZPe1vf/+6HyPl2z0R/aqXme0BI4L/FL
thP/bieQQrefrVZec3ifxv145Eaw/LJiaqkZimFHaHkIxGJbz1rdR90g1Vc9cMbFTGjRsl1lVzwM
/IJC0BCY1jj3vA90kN5KV4V5cVTqn2p3jMM1qfJf5egyqnU0bhaSClaj2ypaSvVbxZ71mbndVem/
5i7O/tKEiI/DQKL+Rw3qGwFPLf6b6ClhC4cEAO0275oGQxwryicar3I7UjXdnOyNAheAjdXwxpAZ
MAgEBsq65XTjhnc038RivBdVZd3J7P220Ma0mENS63+5MtdD1hT/YW5jvog6eYSmKJ5NMBY0okbg
gNn0p66+w1T2BJNe29lWwl9uo3dqRvw1EQE5k3iMjzVIv3/1eyqZHuct5JbnS3taNDd9qxf/eQHC
fr90RvY2ZgYqm5sDdN9+0drycIIdfZg7juorC/cgtPzi4Ta/a+aiRXsj1b/2wJs1BW60jQ0ctS61
KUMp58OUT8VT37IY9zaK7sJOd8oX8fyPjZZPEACSZMOrlAcsItC4YySCrFMPlG6izhr4Dbb4zlrr
l38bfucpH7AZwyqCftrAlzJbOqloY//vwyEv1XAp5rMOCyATZe2S2gYN2dfjW47oiMtt1i5zSmIF
729/TWwaHLPi7raeaEk9Q6NzbRIrIAg1TiFBxYtyvAHa18VfT+gUXBxGRoxu0WU/4AyeXFasa0do
MNAH6Z10veiiaXKhoxA7j5Kt/r0r/7udcCr2Na6vcJ/MaXD3RWkUl3/7e1O4y2Pjte/KFj76LatR
ahMMxPDRRVZuPLe079x7Zm4/58xeV4cCWV+3F46liYlYM54cysJ39WDFZBkWF+1xiU88lDIc/bgM
MwImO4bHZx1H1cMQN8zFtxgQsyTv6d+XgKlQw++j2qPlJu3HgjlwM9uBdenb9qzlW6cKLtezk9rv
sRaXByNj7og3ACYeXKEWp/3Rp6T+yBaL8ATMiO/l9oeoWnmkOWYrWWieHI0gWlXQosy1KiNHjJeK
7lQbGsHQj81rIvU7LIAOGpDDzzjAhxrJ+Nd64m6l5TYxt7a/5k7dPZB6487A68Basvwi4w2Hbfs7
uTmDZqVxWSPuvkctMK5t4+wmU5fXGzdmFO3/In3+IcksM9cDe0qqsJxwMTPhZ3wjOpS9lmqa1P7d
MxLgtYpukN+CiZA1WPaTSlqwBZU4YfO5z8u0DW8YGUPl9mOiUlyvOP3wuv8HUIS3g3+YRHogNQ2m
QoqH25diILK3B0VujWU11qJ0JJiLnIT7rNeXzzFldlv1/QMpHPHiT2+QDg5rmaffSdmosLAN9MnM
8feFzjwFfs3hhkkdVVbtx8J6bEZK99ytdsAgH9kRwAaGSj16RfL3dmUhPkO5OtbOq+vO7ukGML6t
+iLlrNwl7snAiUSWMgPF01H7Ci4QwGPPcfJ2b2uVaYaYJTCObzc1zFRJ1JdZc9iKIwg/ZP/pIP0a
/P/7ueJIi8fPOpJCxtm+gfdVPNmnfFLkoVwH+2E3zJFyGEarG3fAyMvTVNC4jucsi3rbz7mXcER2
euYckAYYaHTzT69jaqkLM6Q0iSqcOoZy8u8fNZIh6C9yZzSdeLc8SmH8PBNHHA7iXXkpc1ez/qp7
t7jWIKxYjcYmGGvH2hkbAlMQWLrEWfd7tsk+3WiTi8THoi8D/N/Gc1+WfvB3Uv5HLyORVLPkh9Zk
TJjarHjmODHEUXhpCfrtPbrUT1ocvwqIQw+StaervekOOyq/VaG7NJPu/2uh4vvDER0zSEZoPXeF
vV84IWLX4qQzxTiJbleC1nP1E5Uj2jpgMZ1m47mObZTUovtpu0VjDC/FiwCnGUi2nNtaeVs1WT3b
ejQZCV/AqNFEbAja3yYoU16DcHD7qkojvWDqTXZDCyhbuLCSJs3yYV2ZR91I/lPIxvtyqRiu3pp9
pitGlOroY+c5LL5zzdohe62GKyf69tdgV5x/pJO9AgRx/607Ng/A9ieHLeqRUSW89xrfDnlt3b30
+vrcajWvk2O92OBQuoFeLDeVv0llXg2dWXlGkPthir3/CJ2ZCHHOfzWkwsfeUR9rZo97KIxIA7Ed
vzbUfKrUOawYWUKc0eNDM2jHGYweAHAmocyOSHqWGdzrhAtZlcZYtUdQctsBXhuoI7ktKonusVuI
Yceru94n5sogkZVscnm6Vboc6o5D1eIQehYpim9dOyeFQeZq+/NXQuHdxRWrd2GNLCDAMPMqWWNf
WtazuFqn197kkuqV9jvLVv4nK8cnu6o8vCHJmcnasmtR9Y9La8h7j8c2KCSjs7kZ3d1tt9+G3Mhs
y/X2NS/DS+3N7aMhO7Rpg3PBreXEgn1/Wgf9dNvMxBaflrbOa0xrmUlNy9ZBcvu3S5d80hajwDv6
E98Q14uyRD43xmTyKXv+WZTTk12ax26rtepa86mfNEIAjjrfau+99QqyZIxwn1avS7ysgCI4QZVc
/8QGF4FwZDFZVBDVIC4+G9BZz7ww+KLWkTO6Re+K0JV8+v9fKP6HujPZjlvZtuuveLhtXAcCCBTd
rAtmMlmL7GCQkhio6/rrPcH7/J7fdcPDDTfcyaGjo6MjZSKBHWuvNVcaqAONasiSVXgLFklhSoNv
7GJqR+D6N/KqtauHQqX0msCkVCR1127meSeOlJ89dhtW49y7DCuhqqoMcPstU0WYeycnArswmOBe
8/iJPFwLb0Z7S1iM20njhJu8gxXAvD8hIPf1OhfpMRwbOuW6NLh0PvaiykvKW6tZyUoeGu16LBtr
Q/rzF95KENNEttfKqr5nDAjHFG8gzy3tcZILNz91KJlvsP2lq+o4x0QjeT7qvaIe4FLmPWMO2wwi
CZDSyyDELjfuRDFOB6Oi4m1htd2HdXb/TySxsv1dFyaUrAGCXQ7QSY00COcHJ9NS/ANtJ1zSCpfx
h8rq65gOpap6cZIpRoRDETHM+MQbA42iI8v681NT0L0o6DRrlZn0c7mckBs/+qj6fJ9m6VvHivNq
NOojcdAFy5j7fm4+4Q0cXlQPIK7oFqLoz40EyfqatajColDOcxKLSxTC9W9zBQU8G7Ljf2OElXoY
sWA65pMXPIYjO6ero75mD7FmnWC5ozGewGxV8/C5JcHV915M48WVr7X12tjPOFRWNd3bLsl728JU
zcwjLWPD/ZYWmfUpNw+UBFsgVtp9mx+8dtM1FZn1j6l5aLqHRej9b0KGuYvUpJgs7PtCkXI30pNJ
qQQ6r34dtUL3mDcVE9dIjjGCP4p5u/qGMhTN0RFjzQGx+0P4i2G2pgOgmYBtVt4qtJA5BkqWKqt5
pWuSPWhIeBBz+q1p7Sd8m1vSWTx5Yvk0jP5XKZ1tXsAVmovSWCda3ZqyvZOARNDw+VPY8SElK6qL
HjSeq7IVm8vfOJRe6CZE+V36kLxcHS03JpYvbfy6yfAYdu3KFzzy46B+4lAJ+4itMeno1i+eGxIX
4MgS8iMtosu0NYhqY3cegoRUe0hPEaRU02OzWVlssGZ6EezM3GoTUzvOTcMStIx5fHy0iB7y+v/Q
pSr/tZxCCmWZwmQ5apuOaf5rbW1eV6XfjnGFql1sBuSu67S8JN4taRj3K3sqWV7x4polL477b//4
83O6pflS+NhganzwF9Tbk6UrIAdGntLoYAmiR0pZD/98KZlui4Fjz3/9L//93+u8b/8kzf5L1fi/
/OP/++bx/1Ro/v9VP7nLJ87b+c8e9/+tn/wa6b/1f+onX379v/WTq3/4PtlXn7WNkAp+5P/sJxf/
MJ2lLcLnMORYUkFT+feCcmn9QxG1tASuDOY5/ut/Lyg3zX+ACPZdn5YYZELhev83BeVcp//aY+LZ
tjBZbXnUnVN5bv9LC+6s2Ix2JXWExrApjY6Tle6moye8NzK1oPXrLMXe9Z4L22cgc8trm+OMLsfs
r8qKx4Jv8m5U0jim2rhnzmrmR8g4uAXmoL6SK5TxeCTCRjfCAMGsLaIHONH+gMIf4WgWEZNnHVAk
4EmqxSyMmOSSDNwvE9aSOzlE266r4gi+AbaEbVRb/m+H+tUW5FRTTvF2LsJvtyj1w+CgXVk+vYh5
rcQ1aV6IcxQC6lGIiXptjkaNSuGVaJcALXIbJdHEM7CKjaLcigXUMqi4PrASYQKOfxF3Ho+FkMEl
B38iNZQi7eZn5fJ3dyI1bDPvTTezeQpqXpIhPQNuUgeVgRHSpnENZvz4VUjRFn7TM0aQeVth+C+6
4rUo0GlZdQ/byMVSKwWx9UhjUlJOygGmJx82If4jiU+rsVgWI8ZfmyTAShRpcmuz+kYtQ0cXbPBO
KPoYwFo5aeJ+Oq77LWMtTRwkF3rhwHDCIhv6DrdkGsQ3qTt1lzoY5apL4UD5ifV3RFjj6FfTJdYs
RbTZyBTyJ4FSA1M3bm7TSJZlWaMm8j01B4MZE4Nw1VlbMWTeL5eEK8fYyCXAzOpHVRgnPDznrtb7
sMe278vh2aIb4jBOWGTAUWEz9pstn5W9GyCUvM9peL/M5zMQDkImOUJLYlebLu++CEc4K6ORf3CU
Ev1D/LgWlP7ObEv5z4kGpdTzTUW95dxXrGoO9Bu8rt2z0cfPtpM6nGuGcFuUPaZJk11rwbHjGmMk
kuFExXCdvk2C7M9EHyPA/Ak8AuIMPIYFL5y9JDbuPNZsYhMTyTu5hbuhwNU5dKq5+FMZoA17+Smg
WWhH6AbpP8YkLrw6RZeF3ZuY3qqByXgs/WhiAQ/bQsx4BQxc8qeyp4ogV21D1wI8jmSQeyfpt4Nt
Hnp3D8x0OA3JFB6n1FyDTCfiDLR2N+XXKv3ESdZfcgLbG4PIHPNaT7Yt/a564y/7fvfqJwT1OkxD
92HhWdvKbU6jbNJj7H1VZisvvPvanXCvEQMIIWS95hDZVvUYLsKV/WUplBZ6Qb+D1HrWjj8iApg9
0hp5UCvIGro7TKJZ84jIKPSBpS9tRVGKxReukVUDmRF9ei2Vt22gZu1GkNQr0dQ8DLPg15RB1tWx
vxaASFa61sz4NcuHRES7QNcebqiIvDu7UhXGz7jWNonioW8F3Qhp1G/h1YakysZ6xiUSlyeh1WlM
q/RqMVgSu6eIYY9V/ZpVzmOf0/AqBWsKze9OXeNBY4O4+hyJrrNPWKylsAM/VbJvZhJsJhSvVc81
KuuZJazb/g66m4oBdeQdTjmORBuWLPWZE3/FAe1s1h0RfNfFo8h3ak6Jt4SMM0FLwNo3KmptSoKk
bnWW8Czd+a6Oldjaeonyh3zD0ZJBnucAKVODUxOdtg1uYvQDoicOcKzfcciiu0MDXEVL/NP67aRY
/c0huLkacGHt2ndGNJX7bpzKQ1ZZ7wn7THK2I0QxGju2dhfcZexXXMS5Rw8ON4xYrDgm5ZmuKOMN
89SUue2tLDGQhh5WJgdTxUqzVkJ5kD9ePnYHXngKJn5K7kXr/26s9oGSsn7bhvFwIJWRkd5a7HCD
3GLxpynAMRdPH8Lg1GHEbNrh5uVaPHGQ2NcqIlI8EiVd/C5xmtiXuRY7sDjtUWuEICN0vCfMHDTX
0BOL4dS/5T4yPDSNbctXlVRs4tPhyQK0GpNHP2iDG9p0lOBWtEFt+m358FCCx3gYipPmaXcEMnSp
mKcSMgoPFHDDV48ssfeYUWdkvYefl9wDz2FOAAp4Mjgrz7rPgEdvcqsnXSrCcDH1gBTpcCdX6jhQ
hbHC2lnce1jqSAhXLzkaBrbZ8Y4gJYGqlupDz6t5TAzuB8yCA67Z55y76zCVtEf6n9y86qtWBGS7
ceMSvt2WuJfoSa6fjIToqBOlCn3UWdfAUEvdLRCgYMMBB67EaIGhWrbGgbuZ7PnZnMOnmu/+oUQx
oIW84E5sZSMlv4n32pjcj+1yHAkru+2zRfBudMP3xPnomjI/ugOG/lAmkFVhK66SNJ5309wsmMDO
v0tdF+RV1ZobIE82VVjgoPvOpvt3ypqztJPm0GddemkHvCd1AN8xmqvTmLCWdQo3Z+PgUlxIrvKh
mZxm61dGw+J6UChZ1zQJ5c2Q4ADdUT1WExvjAtvqzoq6Ep0pevKhu2y54D+cQVDCVI+/en10CJMc
65hQQZP43wW+T/b7Kc9Uw/iD+UFyJBhRc0w/IDIKbBjy1y2NLfO5lRMdNzCA49l+AAZh3SrzsZX1
xZL2ueLQ86z8+A1hPF9PVT7sa7kbexU/tw4PCxWazpfs+q2m8/ybBxtLmUjcpQF/et8OTkGPOwtf
ON5Cg/eurXrKVI0F/gSz0g1Zq4wEpsAX1iclWweWJz+CucJXcMThG+XEj2zjyOngNDs2iT3bybGW
eftp8ogwVqPLfcLjpgwtJaGScqObDJ40KZ+6JN0budLe+Gb6x4nheSiIhYaKfyV+XzOQUCeGE5c7
XF230CnEvYrC+3QeklUNGXzlNo3PZ48jAGE/Vjas7LU0J3S3WbzbMY/hMX0fhlJsE+X8FU7bnefu
oTECfScx7+/GAXkv6wAK843irBk19SEFgRFIokVOgZczi444hTl3+slTP3IeKttTQYPxoZow5SbZ
Jgvzp9yv/w6BWbJkla/a6i98+PZKjrbaOP41op+O27RFNA7DPk9rDOSjBI9WcgC3JWUmvuCePBWE
oRWpfggRPCUeiU7lmzQzjrgKxjVwOSob433rS+6qZYSzYjz5hbVunBHSz3cgYdyz3bVX03xJS+wf
uoJ8UZJJwjesK+ejbI37xhfGL2JgNuF1pOZC4UtoMFZMmDLPVmLwhcAqjJyjVyn0ao7UJ2IoN/op
n8FRZneGubGnwMLZyTXC6PHYIBFYftMhgVaXISX+Ryf8TttAocmOWDUp5VJZtz5vXkY2xHvpY+j1
opGkSG1+FYPP2y1o54rL96bc42n8gz/ahCuRQ+bpkX2ioukuCUundREnXB/lHpM+vGEOs9u6bA5M
2VfAtiXK9MCAaz3lxlGL/jKqbDj08I9qmZ6sEckM4hpxZcL54NwNe5cTHfV4QN+HQX9r4qw4deU2
wz6+DjRe5Xa2z4OJnZVJNdonONG8yLiMNi4PQBJA61CBVgCCV4hFe4MdhHZp1IxM7q1l6U/3Y2x4
2JSqE3dwglIkVjugfKeGByje01bwkbDIsYRVE2CFzelHt9DxV6JsQOIwMG36BQBLBxvajL8LuwjE
e0d5Guq1DJJ8VZRdcR2D/FI2zisa4LgKakwuogDnGbmfo2dbdBm259gnNsVNMHs03o28/SCmnCOu
9K9gzpirnEqSBJTYsuX0ENs+w0/oPAgfd1DD5LLpxoASQXofNxzz3nMT3JMNNFfH2GPxvbSEOUJU
FAFPrTdyqrbaidDyfJ5F8tiagAjCqY537tKP4fsmTUTxuKAsls/fxKObhctNt8fxlbi4QvQtEXgT
bOn84p5mbqBGAt0JQfL1JXPN9Kg1b9o0lw+xUW41HfErh1Iyq8KsnKJXeq0pr4T8u2NgESiubByO
0+ePicGx6GmtjALWwHJBjVA2HDkcUm/8lSErISCCZFjS2cWY7ypzufLqOlh5pLlWViQJOvdOdHK7
Vm5Vt5CVB34HPAkEjsOCcujxziVoDBfIIukVD+FmqohW2q18JadCQIFOdUAsfF07xtM8ukpVvngR
hUfZkBqncCEsJUbZbsLl82OzyD03HjZytg9T6j62yfyLkARjeGlbh4CqDkcnR+VUD41wcXqG5R6e
zj09DWR9j00x0axV9y+hY3cnbzCtjeEW37ZTngXLvxRr+qb0Z96L8o00eQFdOZp3ZSvtlXZpRUDL
ROy3tmjwKOGqwrsbexB1fAN5aokcEY1ils7y70E2t2GyMuhFe2ha2brlPkkIBv01WN4+TXK9s3Af
ihoG69w4DeY5xXOi1ERiy49RpNUugCDsxP6u8tRDgeEE9xdckFpPd6kFCynsBN1rGRAJjb7ZQMnp
WYmCd4NtvqBRz0QSL3xn263Bc4j8nDpS8TU+D3XwxySUiQ+K+4bT9IcYoATSXkrHXZc/4zgFx8H9
5amziAd5BKh57hOhaj3zzgHksTYw7KRkki+UQDxi4qhCy+MZiYZbaejipHmO7cCQa4uFaGInEDWE
LHZNLYIDjZePaWn9NeyoeCL+/ORy4Ch9e18Bwb9WSzwK5G+obXevejfa0YH+IqzyLa6V+VqlKHFm
JRmcYApedSzPxlBDlQCDEHzbGe+Y7aH9BiZDTqvXZTswlbsknRX1SwXPacybl4wtztJydKRgdmh9
h0h5t/cTo9iUnW3ubbc72tGw50HSYxRx+qPXIFk0qvHWMSYFJrT5Xuvw2chVcPISwjelBXTIFzUk
IBeLtx25T07nrlkaKZRr3NIV3cjQpCyxzsmerdy0YInmczCorSXCtzLn6qH0+2YziJk6S2EfnQ5W
iIoJig0NRIkpzM6hadfIoXG2yqYmXbtJ3q97Jt+56e193Dck6XNiS46LO0XBhCPbt+J2TK1hVN6I
YSJIgHnb9kvBorZS+s5a0YMk3ZnS/Ip//grxAI6WJxYz9nxYet6UISJyP7BKDUfeRO+9NZNpADoM
QQazoI6yPtuOETrEbM3ELga8J7BGj6kTZIdQ1hz1iD3PqmG+AnXH7gLOZmyN56qmVrcFh2GrVEIH
DMDv+rNgD5e9pXP4WRcYJdnUX4xaePtYUcKDGZZh1YYV5+iD2+vpANy9OEcL7AJODYwSeRVE4k9m
1bW7xniwlfPSC3nLMh3uxdx/x4OIVkoZN0vUzz+H8Z+XhHgdlElsO8Fc3s3Iz3sqHW50qXWrbADF
oWIKFdKyOMXmZorQ3Y2HzIVw8PN/+3kJl++EFVsa3thCRuM/Eh2O90wsjKgO2lkfJtbJmqCdSrfo
trick21lpdZqCtvyghMS21U024RusFt6DZpBBhbWCe9H+cZ2U5JOjn+Fg/cn9GN5l/bBScvhIawf
BaePnVV594yI3iW0eOaDSuzPjSncbZLaEDHWuDuNFS6klwwKwmZOEJG6Uey6JnNxy3KPzQLT5EbG
Hzsq4NIG1gONstdUTPM+DbmRx44XHkYr0ATA/LemND7x6H2TI2F4M41bzbd/nTWE28r4FYQl+yP8
3aZuiA/BsKumKgN/Q2hBU3ZtlkN3/XnhYAvErSJ+2Ij12Hz6LgupWs8vFc8hNtPuRkiiArPtnvkf
fKt4KG9ZATVgLvrfdYTlYrQSsY1rTJYd4RLXN/SR/NK3he1qpbkGV0z96dYCOJLprjvydQrEU5Rw
1h6Cms3yysDrvyxuId4YhX1XCRagkzhkVECu4tpnz0PBUTSDDn6mhPYxIyUVa/+jc1sS4DnXa52b
PBKHHUVnGYe6kFYr+Mb33Bux34M5ICQSqa10aBYIR/0IJWMQ+tNrBiB+JcVEUzj1u1HjPFPtqU/n
j7zjb2OL9KFZDu8drGM4i2nlfdmGdXFq4lxe9Fl7yRpbXLIPBtpYvS7iCH1tY6gJHHW3lLu/5i6w
SxvvJ8keOJjUSsb6u9MO1bqBcVPm9IQSfYV5u21w+YZO/wk7UGcO5RbyXLoTuLS2WnL53Mcx46U1
3OnIdNnrP/S1+VIELnNDs0RNSGBx5D4lnnkoc++r1/V34kcwbr6qeT47mTqzv4wtRTFrMtxH0ENW
YR69w4c8jyZTe4hSSEZAbrNmohtsfukjIFpuxO/CU1KvgPYu40ntbHWA386d35yBasSeEA7K4CEg
spo69bvBBZsI/I+TRX+CWlJdjvjguU0rnST8WMGtLMli040Q/iYJ9XaxMMQua6qTHoJrMtHyEnXo
SV+OGI8u7kQOKcjLWXX0bPViatagAiWGWrfToJEmBJUEHkeYEetYNmPz8rJgV6efOpyI5UYDEl1J
mwEcMMDJwcoac+bGNGtWIm+3rgQ9bOKDnqsvcPTrnu8yJ6Fmxnml2L2BnVt6nlcerjjQI+Dqe5e5
mPK+lEOR6ShuTSV+H9ge59ghUFlRgM2wh0ikDBtmrPkoA678FrBRYX31PdgsH6UYkDVNKfbnBFDC
zgu6SjhLEw9fUzy5j3KM0iNv3hDYm7iDsaqBnXNfWks8v1Ezf8XlEiLGDldnYDGT8UaML0QoO8Hp
QcVoJ2vTI4NOS1ipCYyVbsxbx+p1ql848D7mOt84VgYpgSBGgiSy5o57KRAyWNNzt5jxhm9dtJq5
zOfd/BOhcT4kzlBdWh+aw/kSX5O4HuJ4vLfi5KIS9A0neUD7vm+LSRCzM14NRuMi9s/lhN3Ebzjn
mOpuGJtLNZCN4IYJCn6Yv6xpfAsJdINsuCtwCKwjE1OPGc9H+q7eihRqNJ4lbp5fiCvrMYsgaQpc
ISNYrnWxdJbJMLr2Hj7gBB+6aVdHjFZ3WsYcdgp8URK78kTIn0aX+sSNFWxTTU1g4BC0cKw9m5Eb
vk4gT4Dr1CwA5DiLSzhmS8vI7Iid7T8FxI55xJMxbwJC1G493Fdh8jaEGlopaVEPhx5PAfUqDHKT
IrnGk3VvMvc0TfkCJYTlx0xpFGsgzzBuYUtvahyNu5CDc0Hw3J4HvpY2fiSUmm3gyLOup4MZNofG
iGjPlvMfCHkPbGgzSlfj31a3tQq7JUje7zmBbJtQFTzW79CKdr3bficIJusR4S+GI5k3FC5SHu1F
SB3wQwKAIdPofMzctEEr7cjYfIxzTyISeweOQ2IVDLZiSq9hZ1yiqvy2w+JB1zYsmuLYav8uTA0m
hkXibYd9x+APHue9Kr1nvgsHb/Fk2cE4bhnnL2nByjaujMPE4WPDrPjYTd0nE47csC8W7JJhh+Qm
wBgzdWvAAvG72dYnl/EgSJ+jaoI3zd479leWBhYdOeU6ztS7z2ff98mCH9p3W7SvB42PKgIV8FQg
UEsbabEo94Qi3hIMADTlnQbhncqEOJIx2Fs1uJyo63tpjceJ/eImbYE6U3zGfsK5d7Cy5WmwiSdQ
hxG3EYPUckUfQ59ktEfKu0aofonCkYtBLBzo0YjpyAFnBseqCu5Mo/gAnY57qQlnzujc9Xl8RvLU
NXAYbbN8IGLLuah97JL+6Drd4m6hn54pxUjdG6V5bzVNy5EZ/Q6dZb3OarCPJF4w925oewY+n+ee
rX8VHidNGqDuiPj/VZX1Z+DM73HJVjlMuG6dFPatLqNvwIQ9X9HA9C+2UVwNgcVsgLYBH9vEXNq1
RAjIL6Ak5HdAxc8pdWrxhN5MpctyS25zl+mCrDDy1bJpX8T0v05DvHd5dFFUU6zo4Fwv4PVVL2pu
mJX7rFwHddrcO8XYMwG42LeGs5sad0nkvzhxwESbYuJS36VlvxRlorccxvZmI2gPGx5jgiiJB/A+
nhjmU3gRoeAGDAjywpX/TCfOjfn3YeBi7md7G5EfzyXSC5XCK2Xe1IBJ0m5mJju+eJb0n02LsHYr
fnv6gN9JmAWUN0qoopGsfzkm++xNCefdmiGGUWpyIBZ1YYADf4AulBMac8MO8wSMj6nu/5IfS8en
cayOfqJA5sTi0azJGQcMC1PHbq2YXty0yVfkQKgXZghJPRepMi7OKLvo9JO86+gQ872at3J6Hq1H
MKsVXYAhoV0mOK+p3vyogNcI5IogVv9SduAjE0ZjVyZPWqfXHOhLFwjAtwKsRVl8kOgFR6FgJ0Ra
FidjLolngk4lCOXfQ9/d4OIb5H1Tzsm+ZQIt/BkWTf05d45cTUb9ETfh73TO2e6pj4HG6XXcAj5N
jmbbMyVU2UNM09I6U8govffhf00jPe4Bx+OVmz3IsWlPaeAeIsxv158XYhFwBuz4PDg47klWSrRv
sltlmaR7UPTwNYOo30LvJUdIDObc9dyPVwldWdefl8CCUsSWfy9r7xb15rTtCBSvazexV89DHzg7
B3jPZsa4uenaLgAA5hDbRcQw24YjCis32OtTcpDRN3qGewk6xZ06ZU2pvWufPadT5V0qt/Ku2rej
TWZraOjhsSwzuErsHjprMYIbE/uzvN2XTU20tRfVtizdX22fvZk69/iW4RnMemOnvehr6j15jkvG
g8wo8jWkbaymcDGdwjLvikTcFRNpPAOpbjUpoPfegkGfcuYbppKIHqHJB3y2fLSjzTK9MTjD6JF2
aR6Lqz6BrMZsqwbZ3ds0SBGGSyHKyOLLE0l5yKPyICXso5CFXUzmtxtxubkTe2mpOU/WFqAIpQ9V
HbT0xbB8wXq8bD6NR6/+C7TsL7iG6RCJeUlvoQuzvEiUT0KD0yfFDVbFCQqx3yLZXXmL58oJylOF
NecQBoZxzjSyUjO6yEIlT6a4eQwK5hagbIjaf3uvgvWMNyzHbbuQtt8mQP+wttUevmxYfw8u9qyq
AWc8Qh4goWjtB0ZgJYmcybYxEO+mP4mEwxCSiYRxgSYEymgdsnLbOaTo8Vbc08cKN3tipx62HN8x
bu5T5f6msfi3n3E+zO2wfG6HBd2dWhdmtfe6TNB5TFiJRCDkObDgDobVY9zh756Zbz0/i7begnns
8ujR8B59Bno/jz7dxHDXngzcrR8DEkrjjNGZi/EiESnwtG3bjliQE0c3UV7hQb1EQ4cJbmhobmj7
Q0H4qkxejLyUz2XcEzVJ8t00aPPN8sifjhmoudEDJdpPzZ4qumLNt1nCj7vLOIyd8soRW8s/lrn9
Yffl3yitrK1tVQfGzY1jTvuq7Yb7eGSK8ZrG+1Q+zxLwjj2kVELraJpF5UCTLtoKFiqd1W4ybDJZ
P/lL+phSMmM1jd45NqYPLA0g4pLPEezvro/78qiIDpulEI+pDp4rl72HZwsYvn0qVo1oKgqA6vA8
cNV4lAdvUmF0ewZMtas4Dej8wQ3DdyPBcqCm0WDv2vjkGS3A+PyFlJ/sqfH504agEFojSZ8b1DC+
YuPBPXQy4Bp2zoWAiBFitN8hBEnT99fOOF+4wh86ZrddDkaXecXMUVIDMuXBHD8s0Vq04OBtIK6W
sEdYZ+WNzaTxzFfZpBR+voQo0leXq2MDT+fJTDxGwcA4J5TZkQTN/Ed0OfSh5UdNH9Ijaal77QEl
BIZ2McB6skcagRqVxgM7Dw7ig/5d0eJxmAtQYVEDcsy1gvw2lfW0nUeeVZZo7aPuLdrTIUn409wf
o3A+516yr/0gp4BnAswoU75BBf2sA3MpgQhCjBmQPyAa/inAeXcqQyCGckDlY3oeT/3UJmc8tsUB
gry6TDPvIZUB7GNmogGSgIOPPfIpbqqKim721ZhSo0NbaYDZuELyqf4qWqt6cJMecxKCdhj+MWdx
KmhhWfLsXMYhQcIVp6qgUC+ezz0t5DEsGTp/R6one2X1yYvfnioJVqiUVQ5wQqVbPo0cHy/dhY1R
3mHv5VzgMeP7lZAUGPbmwRllcq7KhM048Klj1jI1sOT6aD0wJjVlOBcs7snedQbrajhdtDN7r7vZ
XQGbh/7ExxSuGGH7BKyfmz8HQ9Ovo2Gadkh+8c5I8S/6Zqzfo59znapm9vTqVnEmOnGc31dW1X67
szrAd3T+OkHPn2K0zgheT7NpO2vLeg3NaiTiQfFTS33hkqmWNxBFtybs5q951H+AzBDmTph6Rt+k
sEn3gGuwQ2w8XOl75ogQ0EMhHmeR6+3QVeMtAYttWUV78iydn3NVwhgmIJSrBnIT8cwNJrNNC0bh
yKF7S9BwONZqXG4F+JQCh4Isq5hPwzDOJ3MsvktV++iB5UwxKC+OiRcVfzNW0ee24FkPtRq6ml+C
L8PfNSyzCaqxsLnQY0ucTQndR4T7UoAdmOf0jKrzv778x89VjvoUhPMItPIr2mmc97IoLz6eBhbl
qRec6GpLUKQg9CM+0d0wnMusHc758lJopz5CnNmAemIDbpmAz0N6HGisKs4mvg1qPTImSrJHcofQ
HXHdbq2J1YBT6uDYRVy7SmV4edRv2EzdRlbu4efNy3Of+FUG3mx5K+dR0UxjKrEeMNPaB0Op5kBv
zz6yCkoKl5dIZ+bJF0+zlfkcVG3/9PMjhkn/1HA/3DlCfJrSys4/n9DPj35+bzqlpolf9B//Llg+
wtjwEfAEJMtU5NE5MgPKF6HqngVnK8TzXnHA7lj+KhuJO/zbOBiXEfORESQBjJ8f1QXZfS+uMSq0
zxil9N1gCCjuC3a2/e31IG3gxQExV8JfY3ty7zKbKZsoIiBi03kJhHlOwzHY2on1IlwftCcLQE71
AIVYdUkswAlHIQ2Y8u7nJVuExXgEhy+5b6ooYXsh0Ny9BPIPq3Ry5Rdh2UQxDRf27HLwF4NJRXc9
3xXWrjE5hBaFFBuXrnes2LplvmX8pUkT0C0LtL3pRN8R3MW7rmRm/flRRGdKD0CORDIW3UgbvwIa
GvZm7i2ilDtK+On08Hg2GEIRkXkWbnTN+SBXhF+SHS1+EPMwyKXezKXWskXky09bfTIEF7oU9SaQ
RrpJDf2bVuaranvIdm61NfBdruO04NDXt3dWCsjKswNvn2DKZA1jOI+AnIhbVixViJbQ/FvTHJS0
jPdq/pq0mSJ61OmF7Ngu7xp9QoCgqJJN9X5sgrfZq05wHYytjrxvXUjr2GgYSq25b2cATkFYpmy7
BHFes1I7l+fwOwT6M4ww/dwLa7yM4Q+5vsFXVBQ5/2LpyB4pV6PA/Tw5WfVr6r78IVavrmooG3Nb
m1MCDUzO4CmaURNKJ4eS/fZsumsWrMOvVvec74zqOe4d59qVEuujtPtfhR/P2znKkoNLm+vyK8FU
72bVa73SDGzCKYK/cRe++Y7ZvVM8Fq8tr8PDUIz3VF3Nh1mnxLZHvccDIu+TnqUwhHZ8MpZzZ8nR
uOHARKCci886dhChpvqM7gwssB7fI5bjNHvq5lTjxtn6FIfb4CLe7OBVZb38iiqm8mgYoqM3INsu
3aOeA8YhkXm5Spmk7wKmt4MXA1LPYxCFWeIV903atGvRVt1ve/4la+c19Fz7NV6oSXX2y3LShruW
YnCwaXRsSFZ0HuHFGkFh0xsxw1jr9dgD9rnWX00TJogeAC1AuMfEIk3rmN+iVMzr0OD2H3nAIWUL
KwkjKoFcMT4Sf0mRFxP3lZZaOinKwySWmL/41l3U3yySAucidbxNTfOUhn75QVu46w1fS0Ruo5NU
s66dw1s7klVPa9N/wPREfa7nnmtnMp/mftw4w+K5GHnn53lTOHHNfsk7uxpaS/Q/iDqz5UaVKIt+
EREMyfSqCQ2WbHmU/UK4PDDPCQl8fS98O7pfFC7XvS5ZQObJc/Zem9g+rW67K4MBBG9WrdZ9RZhx
bUhvt+QTnNO4tNd+Vch/uZ9A5pird9XY5Y4nwDggTqqo/iRH4Db/cb20/+eMhKhE4xxuwXP1m0Fy
9SYMcMRAmPUmtD0VRKE5BQr2KX1OBbcQXZKK9QNbSPWS6lFyUjWGbbfpi4++N168sL0mzpQfol4L
hAMXYe7KTxW/eYQJoPmZzb+RPBvi8mfLzRbi9d8rPVV5ZK9oOOlGNyFCUvLYgPKGpPC/l6JJznnk
F0GhZSa9fA/58P999fe9vh1uQzx74FnHFyYp/pmcweyO23g9mvBHh+Xl7/t/Xw2i1Dn4q26XJAlD
ANFEwd9f+KlRnkVyzKBZwhQj+26elkD6plv7yovO+DDwa/Tcp/G4q4yKfm0ebycn6i5T7/lwCv0W
cV9+Cu1GHGPBXNYETsWgENGVZQudOmwsLmjJikuu5JaL9TgMqSSRiG/ny4td9QxV5YgOT46cWzm3
/X0/cd3//S+y5auybt/moX/I7LrbCuCyl7+XuUhQYOkerJGqoqRLOTc3/aYx+QWq9q0q/eFiO9B+
VF/971deJHG+Emu49uJbBltDd4lECumH7TvPvAx6RxuHknkXxzwS0tSCrB6BtMs8CuaEIK3StKkU
mFfO0qQ98sv4RBwao3/ARxkgmjA2oA8vNEMnUAz5zrDM4UqtFT5IfQKxCivOsEDBJwIxkRxMVA+2
nga2AY5yHKjZyXxLL8UyEQvFg6QpKAAc7VKfibQ5CfUsDZ0ZuqVfCegan2rtoa6Mj5CptE9w8qFn
loyq+Andrbcl0lFsHeA6jiK6MtTUiW7mR2R25bYCikgBlRjPRG6Jqz2ZG0uroTXHaXSoSDu6L82G
o236oLXOY+F09ZGI9HDT6ohYx5aJk5Hj48oza8S+lqfPtuMXYOh85lN0ewNXU9AXvTF9XsXwGTs4
cSQxlXVRn6I0/OW40B4IvTuQqP7tqFocgScm21yDX8n2600wSsMerp1gltj3xDFpIycnTbwBNyGo
heCzSxLqzkG0uuCcjkfVT9HZNiMthzKbLomFpigzp09bGsZVj+HWFYZ5N9s8v9LQPv1yvPCz+2uv
W/RFCvNK7eFtM3Rk6App4huMuwapeRsP/91rnzhowKJmYyNV3lkD/gVyqO20/m28EJ0f/ceXrMvK
LaZK+MelPTDKYBoo1DXXsuYplclHoiX52o8yuINdYQRY57x2Gn6GZoEB2bCmi8XyaxcJkYnopJit
W8eha8rrUEtMF9T1x7ZLrU1Hy2ftwE06VpPd3HzUqVkt5GuBg2+v42vIZgJY7PpUx+hAEE6020pr
xifbOtT9qLYQ5fot03PzmreyPyQWhZTBFCiI4+5Xa/r3yYupWWH+baM8A+DMaNIC0xpUHc37bqzv
zKoATWAxw5z8/gAOoLvPHQnVj/niuijAcPSaQ2Sz5l47W9VHW7UtZPWeKaSdPo0eARBFj7nXwONA
w4hoIK+pBVP3UCxKbXFhDEZQwRsxXrD7zPiE4qEm0n7b6jXH/PqpU/10VmarXxRW8H1ozh9/f0oz
LNp1qH8Wjjlf+uU/GGydKE6jaJnj8T3UE+bd0sBK61Hu1VSikiNXzfDXckQbMyE4HvpXsYisp4w1
nKGYzwjXq61LarnEs4zau50DHXU9mAVhD+jCg2kaNrwhkVjfVlwxgwZ8x2l/X5FqzFLeD3hZyE2U
ioDUqGzPeTHKCzWQvDijK3kwObs79qEL65BU8XK6T0LKXA5P2Sq3iFSq5sjgju6jwzg6N4O61KH7
jTelPlEbUncnenNxrRqXolcQphn7LxkYVCdkFBBVznPXDQEi5GIzMrysjK58qEAKL8WRE+hW1V6I
iJWcmuiFYjs5LSnpJlj9/eRr78kw/ngzM+M+c958ggm0lJ50bIBoIk2NZh5h1RS2zbbHG4lvhNTL
GrkZj01H+Ajo9e2Qoz0c0W+uRNHmFztctkI8mRfUPLALnEndTR0ksaF5e2+B+17y3mwQVZMdEEr1
rCc0C4BLtbsRnNHK0WyevF41u1Eq+oPkgcE0VhSAmf7m1c9FUjevGD2cNrtPS/1Hafn4NnpNvrdI
b0STCCevVsOb4yEERQosjhyuG5SxszrAQjpOpTtDaSmsR24abDP2CBwGb0Os+uJYlwxqu4RhT43B
lh3AIQihYqUXIQYfS5ush7l3X23udA1w3At8uele9tU3Xq7xlWeQH64HztC6uJYy7632PLj+HZg8
mk0V+0UnThCgYQnIN5+OyFkf0VT5vR4/K2fe6SSe7QANd4EWtekNJM9H6iG+MUYIgDD4gY03SdDj
OdnipLRpOtPclIRYE7GRGjhBoWqqJAnhPxXzse3j/EbrHTQFLd4cNtWpYnBwGRR6ftvw8lum8Al5
M7MCP+b0zybsof7U31NhtQ9lG+IhH4mLYeLfOFHzEjfsd30cnzwBVAE3EMf6pCtOVlSfOjA4zBLS
9IxJKp508doawd+1KewFU8w/XgiiwWqrsk+RgyYpC2EQUOyRKEYrbDMmDFOLsb1LNfr6zOUN8Gbt
cG2a+mkiR/x5smk4eV6/d0tzIXJzacK26O9QC/x6IfaYcrlafhIWj5br3EX+gkNnO7jrhs4BT5m9
FqbWr0hNym7RVHow1OlpQ/k7pk2Svw3mM27W4RabykaoOJz6Bjp51GLodly2cj7+AxUD8vduUrdi
bhYIXvjSgZkPrDj9xuu3nH3L+MZYxdhy3AmDeXato5Ctu04TSIsTwUrdODlbz3BKjkVEi4mX2bM0
3joIO78Ny61fZa9Ok2ubkeSU23JiWA941e7+fnJsHs3CQ7nYorjzfUYsXEu0u64jt2ZPL851vXrX
lx2BSyaPW4SAqmhftSLKr1ZH0lZeoDwk8flsSJ5qgynHwWRBwQtHZILWx9t06Ktbn832qso6iCvo
C4zZIoJgDN+zulIPpv0VEW1934j0ZjBdPuuMRFaiq923mPRAwodZBzRVh8EE1fdGkN+D3ggPra3c
DTOTbKvTPlRtGbd6rtXGskkD7GivRcmQ32yGp50rTwi6pisnoh6ygir22Pw/om5f4si4zmb/k1eE
gLIuADM3/K8MG1ySe84+yZLfUVMPLoOGx75a3uxgfoq2jc70RfyVnyVq5xIOHixF742z00ve8gxK
1NhuEg1Xg4ZgO7njzbe5JnOfPxPbhaKKbK7bZFrwRRrx6NrDGfCPPEkz/fl71+3w2bNvb6eYWwGK
6nM06/21mnC5uyw603Lbe1VTP4yz/AKOAw8mRXCWqK0tWj9IklK7AVoOxJwNGygIQ1AIokmUgQG8
Tq3uRirAjN1QaXQHw5XbzDYfHtP3bq6eK5+Dn0goTQ32X8Z2vP3Utn+8jDQXGsvjAbB2u0r6Rl0y
blqz0a6DO5j3ZeiLsxIkilY6C4Bysm7XchDeCGrYA7uosRN2VQX0JOi0T2+Jt4AmLarwbhasAip6
sSYdfh2pjXcIV4rADzWdahQ5r6O0tzYqFZmgiDBnnfteY+rMVKa+69yUJLXl3WH50e5h/3h3TNoe
MDs+pmNt3AgFADMTAyz2hKvfkMe+sNijbOGMvJ/TqVqcnq9aGo23trK8XdrGDzTU4bU7k3kL4/wp
rMbw+reFwK7mFDxU3wbIihujOHxRKKnWbA7sVgN6ZvrZzH7KJTGxTfa6Qu1PoRAFk5So5NhEORbl
eGi4avbMGF73NBLPdYyQacPTM45iQ8esebFl4ZwjTpSrktb2jcg1OqfKZUc3sd7nJjE9WZxv3CSZ
Xo0oItauJSoGJtLOobfyNJY/ouUYYsTxR2e7SDqWX4ZwzWZYdb2nXzh9tge74oCEB+Lv7WT6yH48
7fQytu+ahCa31f1jFaOtIW6V5qYHxNfzpkTGSMn2PsX6mgbwOSWF+1qk7YO9YNrG1HufFx41fk+b
pCeihonmwGC75BDa925ZFg+OIZ8I2OvuZimQHbTZKw0aReAVffNo0O5HG50qV9S5+jOG/9Svn7Uk
yl/pKWxABE6kqDWLmrAM76adn02IAWzcE2aZz7cU8Eg6pvF+8Ob4MIfew9RHIySo9ot8AVAk2FrH
TvuR2YLIzdjpRlQKlWOMgXz1KOZpwOojugd3OHhhtIjfAB0aeXMDA/VET6z9RZjIKAlFp5cW4dOM
+wbAu1u85D7XZHJUfAHZMx1ai4dzromqyWbKSEWAh54sbJpWe8gxeKzHPA5kIvzn1h2eAAW7v172
0bomD9As/ac+z58SK6l2mWAtIgoLnZOToykwcuZmOeNdBtdM6hIPEREs3GxQ9Tpx4ybI+7q+cn6F
q4RH8up5/mvc5A+97hW/9kxfpnHLfy78lLXuG6jpki45WDWDGodR6bkCe7J3OUZiSxFBJmeAgdHg
EJzaHht3Sp9Nt300hYUMxM6fqIERyvXVV8UDtFKFcfYYTV6TOu83lZlO91BusFuWA0YwNwLR1mZn
ZXPU7KQGLtIwof+kaYqQYsg+cC4+4LWA1s5oUE5LdEBrdBT3V1aA8d2wNISBzhg9iVZztkjE+nOt
uFC9hsaXHjoh81kkzl4tXNwIcnhMhOBa+mweTehhMlQAf2vRlQwtEPFxita8Cm/NXH/TaR9+7Fb/
Mb2meGs8WWwwL7zMxDEcSd0LA3R1xVFCqjkXiwvWxSrxxOzAQjrXxcfcL3WmWzgHpMmcm/8bzM/y
e/TNPRji+LMxmMllQLTZj4R+0PPKJiGik0jOXT+wR8M4NjZl5QJqXDdFJXbtlI/sTgmSG4utDGTN
J7hBYpHNMSeXLWbsaNBU2rYmrq7//lw2Cqz6SHB4RqF61isinukDByz3/GlyHXJHsa6srSgztxmJ
K5fMCB+aTQqfBkjYHO1HkXzzlPvnvxfuo/CssNaSnzdsOK7OTMQloMUmnrRz6ZY4cEDR0ZUgZ8dI
cEu40j3nQuFZnczUpXRLD2pMxbFbklnk0FLXa1VxEYbQ77C/rZom82bWTHy70iDDtVje93/fTI3n
jL7tnWGKFOcBDK86d84xmLN5EysCKuqclSXW4m7dz0X93+/DlD+59EWenIf+BYACzkAt1ragpENk
OnSZjC5zcIjGCLHQEeQXo0g50jgoQYe2tbBMsmuhkUQhFI3V5e+rXPHBAIz/FQxtya3Ugaoigbv8
9+OXr8IOl1PoQ3mJ2OWmysehHNNAGeDX/PdSJnziRcsGLHXzHelZtJ1nzNtNXbx0XLXdkmJwnFGS
kSJhuxttzhlh9Q5Si45ILFHblPBtekwrieREGvfVbMw7xanoWHZJ+d8Lns8J/+PkQM2WtE6w2Rkp
JRTnQI6R0FuOtLEsZoMaImXaMse/F0NZr0S5adtk+ZaAZwpTIMJv64GOqkHsVcCsT2YaBpbdhoHo
vQZa5bBNc4vUNG/QHsCzMRkkVPzokCvV1ARvjBcwUJhVQAqsbC/9FsDn8KHsi8XiTtABPvcQIdif
WN7zdi0OnFFIiV6r6Dd54zAyomfHgNLKfUrY5o1R8XS0B6fbIY597pxmVzJQZ8iM/aXzpNpQNkO8
VfZLIcdv25v6tUhwSaZENYiIi60aDWKe3hJ6XH/nDs1F1OgtxtgAudHWrHFYY30z9ynNY5am5uh3
0StQ+oh6oIkoN3SLaCGovnHcHIwyxatdEw0B0Ko98km5m5qrYpYjYdaN3MW0+Ao+jNAMceuY2cAC
VwA+6FDJ6EZRkhjDVyTGAU1sUZDPHkNmEWcLpXPcaQSVwqhPSX/j77wKW8HgeaCnWhzqKN7xsjt7
nt8Vi3xxQNkOrB7VHqGtNEyj9WwY3lpD+LdmAIxRdLn8XaIRFDZGQCYFcimy3D4xlRso2abpOMYJ
wJh2zNZ0HE55E6U7051f/q6T6txdN4RhIN3sgaA6IAhMhQOX4t+y9JSWWfI5VhiBh+sEFf8I1K52
e07cglQhIJ2niEjcI9gDDXESZuI0KohVPsMofwHjQEqKAzhS2l3yPEaGtXZd1e47SUlla4a5Z9on
9lHHKs79m+KCth1Ow7OAQQ1IRE+PyhTjVvnChN7AQBME/MQFmXAz8CDl3uNEF2ObeT60h2Y6Gq7F
wS1EoQcV7gigUx7/vmo0g4HuEAapK+UWs/YPXXqiD5uJM5W3Ag3IyYKfjIUv11Z2hQ7y7/8D0NGs
wpEcz9Hh2chjqnyDlKXRrWkGJtBx3XEBrePIQH87RCZWcWtewKz/Xd8xQr+WJvIlN8zmaNrjrQIl
uWszua4Lv9hKr39WYf2UZQyuRa30DQB4+tdEcG8JrC99+aIVDocyvX11xg5VPuFB3CW4wSwG7GZI
PC+LoU4IpCXXoCzyoLe0K83Z6q7PLPT5JhMz5oEgvpO2viJOO2VjpeMKg15B+O+4yqKKI4pfkOmD
FoqHm+KFI1/jo9onYmxjdkApw9IB5NFoz1Y6POHm1rd6Zt2nyZ4iBovORJmVs/Vyn/wRltxzpEX3
Zj+xscRhBPcfeINtusU2x1S05hBBYrSyJJBndkOdkpUlzz3peg6mpY/u7bw+l3g4jtze29TnYa02
ZYs+K8zPdUH7zogwKuLlPEZYkzjHdOdIVAiS5LDOhy4ninidENGK/Z1sq7iyx1PbcjizSHLMP4Qa
AyvCsu0V4pHNy1jF4AvWfU8gmRbGguuPSVkV9nFyDGJXdTEylk7EaSxO/WDIvWOIF+TAlz6BU4mV
BguMA1JxsgeI77l61GKUwnMBIR634N5y/S8DKg1c5OZHzep58oHNu6LJjlmOcIJU1BFhE3ptu0WV
pSw0TaFuSoKAR6a78PgrzYkOtiDhpSFr64Hr9N6qzxHFAdsdGgA3yh8zBFB4GM4mh7qgs1/aGax8
1gSh5X6lEfQSR1YoMnozDejdtQhruIhyfk/7OQ16ncAwrSI4+/9fZo9tanYSJhox1pjEKq95JwJt
tNV+CUkSTvtpkgW7RdWAlbuCKbO2aHqu5cByhCkuA97v/+3C0066xRPiIp4v+8qQedrYg6iR+bAn
ypzYW9diRUtt4pA4nsIctyqY0/ijpKUdKYrjvWRJrTv+VC4vjeEdCDRuAq+9J/IIm6XHL+emJLh6
aT1wI/UUoV0atJ1/KPpEC8Kk4OJNeNkzUaKzRo86oZfDp+0GzLKAmA/m1zgptZVREy+ibZ1hicfv
1bvDCam5YwPjogR3yKk3QYMvPw9tMLF1CpKHShfTXQnLhLOPBOZOYBkLa4gRn/uGKOwl5IDFP5kI
spg78e1XfUzUpPliTNOX7Glg0T1+nyl7d8wur31jkVSXotNyR5a1Ajfe308yl+ypbmyICcvd5ymN
MRjGSXeX+wWCeF9GOwU/LIAifQ0d5JtuKl/8dMTijB2Do9ro7ExffXYdPYDUloQy1bOz7zJ1cD2M
wvaA9hicPjIBDryEASx5KqlJelmofQHrpGfQTs+yRCmX4fxYVX78QptrSRviJSr1cJdm7rNudQRB
2DMwW/3ZK5LuGFdfIbreHcIeHJeLEzsxp+n099IwSeBiUIRKEnJSJ4EKKD9UERLmVdrvlRxeGHiV
wRBlGxZWnVAwfH6gjMeTobf+UaFnSTzkNcjiT+Bht00KDMDVY9TbNBAOE/Dc2srGU1mPiDqn7mh2
WJFEBkYD1xp5KJZ2Rzh1vgvdaN8hCh1y7MSkdwBT07Tx1YPJ4+gNSHodOkvu1eZOjRq5QUSQrltw
dYgC/Q1brxNQ86jjyLkjNvBq8Ju/oUpGG8S8dK2Q0XFz6vcQKJpDNRGW0cXMckpVbLlzkXH2nI+L
iua27+Ai1at7UxUj15bSkv7Yb2FmNGc6aKxaxeG2NjrvzqQHcJrdKd6QU3Um7yl/9s3nzEXOBZDR
Rg9iteDLgzSMrmnaGLd54DyUknn76kVeRsnKMjXoQ0l8owqxxttIOaBebFA3mbSA7+puNoIZvVXs
FGrVZxg5Hel9OH1Ldkjs8GkRB75hyAueGl9y0uAXqPMvnQ90N43jE4QGuEOhR/yW+jY1tpEWCl/h
xlBqq/pzUqZ/jMbh/QvuR7ruI0KmSKE2MAeU/HPg+1euf5pzWwuMIvvmaMq2a9DiXCKyYBI80JN5
L+Am76Pox2skw2ItjYO2IIGUBY9bntsgNYZko7zYW2kOAdU+1N37LLaJVnHehQOSZk50e69cvdxF
A43mPDSfe7L4DomEmaKi5n7Ofy3oIXv0od8ztvW7yaAUr9Htbif/VxNTFQyTINdHs6c1ywDLOHo1
fyupoCAnumwMNZOKLGegknn3SACqI80sDdU0LZ46ObMB029AwrLNQHOestpEoMN2dlrA8FHOqjoN
CIsd8ueAwJD+R+gL3rnM34e+qXZ186DE61xpM/nBKMZGssELrryy3XQjhuKStRHq4hyrQzp9MhT7
JxI8312Ve4eceLWu8L5D6fo73B8IZJy8IROqxETK6oazAINRgaFgG3FcpYOzuNucjIhOHduEVoPc
sEJAYiOBYFy3Y57gtJ7IWF45Q3GOlogPK/bgZE32k2XZDUd3rq2MKwxhlh9eEKCQdZqbzyC95bMq
0CbUGa0pI5YBoh30F8Q+ytxBANcWD9mgf+Wy6vdQQcn/JAxj1csfSKv0jmyCeG14y4QM2pnrYxcr
2FZC67uM/Z5ZsvHKAeHck1p74eCy1j2c55HfvgAC6BY/fkX6V2g+uSrZaO3gbEg597eTPh7DkWIC
U2G06+z2u7FFFdDt2EChtVbVKC1EoHoQNTKnGjYdMjPKrygx9ZWDCXM9p4O9yTw9Xs9ldcZKkJ2B
eNGu4c3Fcra2XolMx559YB+xR5pclv+QP5yftMj6EuFMMJ7R3WHdpQdj+dtOm09gjDtBlqeAGd7T
l2dEVM006LMIs3iXsLV7fMRg3OioFrm/thcXh949j6qGIloZmGcm8oIWYCaEJhtLCCwLMePaTcT9
EP2M41jf89nyT+MEkGTNkQMEmLk3HnmYaBoJksRcTirJRGh6QVgFhChrM9beVSXaVz5VPMEpZnER
+uE6TruL1iY2GHDjZZLdwJVyajQXOrJ+itdYq57kMPyKoT8icSISPS7XzgChoomMzUCh28Y+Ao7J
aq5aEZ7N2BDU51DB4GasacuFuzm3/k2p11DAiFWWOIJz7BRkIymUYSOszZzD54jBQW1IMiSJk5nZ
TlfxlfQjSDrlpTTlaWA6uhqs3t3afnudloR14OTEWEQx8/AoIvM9rM6C0CxyzgQVdaiDZAPZgIXE
vnZ40PfSsX9d4l+7IkHjqPx43YV4JYf3urTcDRKbAKO0F/QMXcAPbXifgDlKzCcew7FgKtSP7w3h
2fLtl6gh7iMqy5ussks9SaANFraqAbNgym256d2QHr9rrRiUW+vCgH+L0m/D0RABS1sfkF+RV0cq
plWVFRZYtQSwjqtWOr+ZLe7SIUH17fwSNZTeJwZcjdjK9v1cX5R09L3XUSvO0ztFCai89oreCDO3
hVigBDxMo3IMN6xLaxeR8roTCuUXZ+ui0CRrCQrLKe5w4zBagzROI3GkR7qaRwcK/cGrzJo9khSz
DCRVb2vFmcThDWtwvo7cUWduSV7MwBEhzjA3Yx1+S5Lus66lzc1H2QQcOt+2JTxmTP9OEiFsVepQ
6CXRYwWistjHt19G1ChpuuFuu00pREA/fWSM3GI9cWEeFljORndcW05qrSsPJmENq8Y7AaN+tdto
X9B82oSL/zrT22bDDO2ezMDAc9VhoFULjZbJ00CUHm33a+F7H1k8f7gm5FV3rkykKimPH6k263ij
oppjuOgBzzQO4JnmSYPEAHCcvw2nfqMaeT83Y4UnAklAw9MLW2/Q0L9SZml+YqxNWA9HZvDLghSh
xcexRJCosy81ozq2mssIAefUJjerCQmPnQeFjO3g/5tHmLpuMYQWHB+UySHHeGwGSidR2f6J6cDg
zceOIfSeToE5X7HjaeQaR6QQ1Tx6WOvowIA5cWMf+eusDVSBzVNRzRtn9usTORGQNkMdTJzZs7/0
yY/be0jg8P4KYW7KfDSOXpH/GBZpDBVmmRxn1MbFvJ1Nfbe12g5lp+f9omoKL6goWMBJ1/yoLY0N
79iBb3j18+hGusOnI92DGuzpGmbkaFQ8aP/0sTHOKUFcRW3vkb3ghVsWhCkmzFLESbum10Qx5Df1
Y7STAOVU7b/7aJ5fgVBTxKHJtXslHvE9fHF4C1f8XXyqO92gu8n+32NKui+8/NMgwsHqGjg4w+Dh
fm/jDZDvnT402CB8zbifKvHMyPFf3fo3v4ABil+RUx1xd/lplGEaZL32OCuJ8ybmsDzZJPrhbF5p
6dghua4P2Z/HzWfOq9P+3ThplO35OBHkODX1NJAaV6h7Y0aRi1n77NZtFKTYKCRe49oo3o0sfRiL
kgaKfqAh0J1TL0SMRQJP0Jh2cfMixKyU+ZmFiybRSZGI/Ye40n6Zde/9TPirmriC9dCnD36/nJ6l
cFdlxX8YGVi6EtM31pp3mD1CnFvcx7big3axxUBjQOKDo2o5BPlYH9r+hONGBnAe2JjaYKpngE7c
UhJW/TpS1oukRpBpqFaeDgTFSLI3RBjjIzREWi0KzkMUh/vc70x2iJb+Rqc1G31cODt4Pio3p3Ea
2YhulG8cyAgR+H3aglNc3mw4Um273GKX0cN8Xw4YSAZqb51jx9quokNSWe3er0nl6Sl/ZozVTVYc
EaV3c3gvTVUzHdHHXU1yPT5edGVWPr5TJ4tVgRZtjWDjOkbM7uMiDbrMgPWoMCktd3LW4fRJavZ5
0vDQt3OQBYlCU4v3yfqZZ77Y0u3bD5aBhKiZuXlPjfZY5Co7REZ/jSjJV31K6BTicKxx7ocZfpGp
nGwHFwiXhYk/lgSTj8viaGBOGpkvbUE+3hvZ/E0I4rhpsMjF+sxjXlS/fxE9+QLLQNMeTQj2yBLq
M0ZWIU6ZkvMdRMLKmndm7D4YbT2uZm84WojDK+n/Wg6DXPuaTOLRpv+x8QbwbnP5T5c44927Nv6R
CZLfAglL0PZRfJBe9dhHLr82tHn0CFm5/+NK+MANDB1hlVYT75dsSFoa1k7q1ge0AN91hA2Oa3lB
c2ej9IvSZ9Lw0CUPWrxpqi6+WOiru8g333S02rspQVvdZ779UIHvxJPI462pjnCLHj/AXD1aky3+
zTqpuhbue2jpU3ZCs+aDC1H11rQMisQck06rwn2YULzNOVqwkn/St0hiKZk9Gr2u76vI3yDcI05c
v0G5sR51GEWVrJ6QjTONbPMrVu+7kb6exRUm9of3nNIxRahcrbnNbQBlENmebCyCIXWE7rdPZkjD
q5g85LeLfWuRVacd/RTEZA4R1GWkXrCpoufUzE99m0jzhcwF1skBz+SAH4ax+TaKkcOL/HFXleQz
ObRKIoFeJ5t7CuQR7ziubVrBzevseHRcOpvHArsCxzZ602FG/tHyBgds8Tu3OOdz8pDag8svM9Ok
A5C6q8i5XZVifo/mjsBeXfMRQxv0+fLeOXh2ds4Yyq5rh5QNcDPGXU1Ed16IZh9N3Uk3wju35kzh
OhBfhqGCwZzMUBHreFpVUPVX9kS7ATIgnY/EE3sP4/Mq0hQyAEGrI4LjJKPzmBnvXd1AjWL86bkv
6GU529V4J5N/kdHiq3FRwORJ+2/ynpRRfLi5/UsXlTLXno6JQbmT29lHaGAxFOYuMw32c2tR3CyH
XRXO+Yb7PRAJOSVV9y+u+2OhPTWUmHSsCSVwOvcDbf4p8nMChhFpAr9hjUM1j64bkGtci36L21Ue
EmG+m3VxL1oc9LjqCNZBml40HGNyL33x4vgOctvBc8fHwq2PH71m6Ehe1city4LaGWjY/KZTSytB
IbV4tCKfOeFMAjLS9lVkheeW6pBUaMxmocjLQ9z6l07aDn4hpL90/OKtPRUYYtgzIrLBuOnWfl2D
jI4gHjbiwBNd70OhAg9KA+ZU95qp78qnWkFdRwOkaqPTWE7E7Dj6N7thSnfNb7dAoNpAz2uCwgF4
bQq433e9of+bHaejv9pqAf1eWFfoilhuyJJLMvwIqtTudFdkG73nA2EA6wf15AWRwYnLJWNip2cp
bCp/PLlWSjdAlLs4CrON7CH2pBOZAtl9YXUfICYhn1Eanloeq1WnuqeOqUyLXHBbxTbZz92wawes
NB2WUohviFYSCRejPCX2nRleQ7u7zTYRWm5Z+CcRERtPwvFM2VyR7HNyZfflyWGLtrg+jFPT79ah
zl5euLp8CwdgZ1DPKjkuZ2+AvoR1IqXJkNWxdswl2FHd181HkwAppUsO2TRBhdm+5KpTh1IlJIoo
YvDEzSuaam8Q5Ltu5nCfGobYlH5RrnGWuWIaNylsnDyCeJe16ELpBBZF2B0QAWDtsIm1sNuBxApw
6WpiaibL6RzL8cgEbNVU7kHPgCO22k4RW7S2fDFtpNXSx9bJnU5DTEtwFXhkzQMGRfrcHCN0YnCu
BuAMYQfQgQG+LRnHoFn+h7Iz27EbybLsrxTyuZlNGicjUNkPd77Xr8+u8YWQXC7OpHEyDl/fi1Si
K0IRJXUBiUDGIInOwezYOXuv/SKwBh9Sv7+l/Po4jK+NZtNVeT4fo4E0aKZUJiiULRIMDx22czOj
MEDGqE4e3nEvxXkUuQJXfFKCEqy7O2JriIuoso6zBFhFzFckL13nbH5x9DFkknVAjveV94uIhzT7
XtORBWUbPuSGh08Ohyr3MEyZgn7uu0LdQ8QlIpm4vP95kMFLVfC///zff8obWOD9r5WamoSc1P/z
36YP/Om/Or5Vd1+Kt/bn3+pPvzMxCsvfR2/VEgzwp7/Zl13STY/9WzM9vbV93v0xQuD/91/+x9v6
u7xM6u1f/3it+rJbfrcoqco/Rg545Ar89wkFu7ey+NJkP/+Cf0cUiH8y/DZJxPR9ISyPrIHhre3+
9Q/5T5NDTmBajgyE60tL/L+AAtf/p8/T9wPhM8RzHJfAg5bJZvyvf7jOP11XLo5mM/DgJnjB/ySg
QPBnEEwyRVV5/vavf/hcGMpJEQjT9S3TseVP8QQoXVw3JTMXiuUQXlL62KM/fcdd8YhplgkUIOt5
7rv9lNCcodc4nmbwnMpuzrOG7CU643svfQpDyKZO/74LWCLBl8tLPVEmYpl68uf+4x9u7r/DNP6D
eJ2HKim79l//WG7MXy/aEYETeFy3XB6Oev3ylJTR8l//L1oIHVlFHJ+jamb38Ia9kFNDSRmro0Fv
ICQN4lqa1bcxRAqVux7BfRUzbtiq299cCk/v50tBTxpIy3cs0/eWB/XHS0EoPEzOtBiiNcP3fhLm
CahLQPYdWxrYLZoayqyRxGF7NsDxaaNvrgjxr0xabhO/z25l0klaDtM2gjALapGMQBsX2a+v0/+b
WyYdxxJuYPOUfbHEVPzhllUJQERkFazI/pgc54ZpY1OBFsMrd5t7MwrXkHJEBM9GBPUj9VCXDdQj
xJWG7cFsVH8cfAURgDfqSqSwvRlZH/f+2LU75i9bITndtbnbHbwZGm6hkALVi7LfHZ66Go6xoxyK
8xvVTBDMItntzc7SDCndjkxLa48HnJhij+MBfM/9GKJ+L3sANP1kHoKKUVtGo8AuQQzR2N/NmvW5
bcP+aCfIiekKV/VGztHHeZE9hVDxLsNs3zgQUTin5MTVYjhqU2PvZc17+rBcgoLuD1Nv3MBuon8Z
XQarRCfnupTr3A1l9Qh4iWW1xvyoiVi7rv8YlCuqJXH89cOxSCL5y0vkOssWiKbMsgPvzw8HqTbQ
r4CHU8ROc66KWW+FAkwKnLTdeQv2JWrvB/88Fl87t7+x+oCBGzsAY9L2s4Av8Zvr+SmzZFkUAsuy
BMWeI0xH/vSy+MgzmIcHywY7u3Q1R2OXOxlUwFEcUh12m0aQTlj2kOESUgXc5q1FZIDUFwlSJdC9
WoiZYsJAfn1dYvmYflqsQDi5tuCzl4H583dPgHuNxK7A0KjIZATLgn2SFma1nEC9kNw4JKu7pJbI
Nh1VH6Mg+yIrl/B2LOjHMOLMYEf2u6qR3fI76IP84C4Sh6AZhx2YYhJPg4zRnJ5vCgUg79dXb3n+
Xy5f+q7pmA6r99+stakYp9BMPeQMBu8k+pntRMN/X2oE6ZNrnsOQhF/+q4c2s2/9qiLlJQyfDCKW
aJ3OPsdB5ttOzghshU9UGrAAtpP61oV0QBQ62ceEeD3ZccKCDCIbxhnKHqYNzmEe1TM4zfngpeaX
XOpPJcfcbeKY8mRZLXCwmKzyijsELZgjnczy7w1IlC1rekd6VssBOwrB/mRglXKLJYqq5xTmfXtv
9B95lbo99RoFiazmjdQ2tr+KQ3AeW5+ayNA4MIcr2FhcpIojuUJCyiHXys/1KNhV3Da8IFoS2hOo
nu91a322HLJxkJTCVPK5vLHkANu6yH1ZNDJf2Y+f8vjWc1V4Uba8sRXVPl7h9pgbipWgSLD8UvsP
1LNT0zC6DGJ+2hkOF8tFD4knGxC3xj7Lgsawbls2Q3uh6eAyxmmxNIJ49TYuUEb6tdEzkhsHAXTu
INltAQI1OdxPFjIGgjMAJHc64Gjrpr1DEYdVnsMxZkiALNPH9W+CZv4Ir+1taOrgWKbhSy/4dpdt
kz2WLDyD/jCflt6Gyw9MqgTfd7O1wrHbR1lzdrwezk3Ko3Txibt18JBNTXwalHGyRv9dlVgEb80K
9ZFNLxJV7l47M/0K0FCl6qE6p0yk6CVy4ig/udZEwbu8F9j6eTCVtQPENu5Hq3+OU9XS7SDvfSji
D5rs2WFiqO2H4jUCV78hba45a199HJPw4GTBZV0TkaWgNi/BUA3jXeaWL2hVtk5NdqiAmnnynfab
a4zO6Tdfk2/99XPybVtAHOBzErzny6r6hy2NmUZUGhJqFl2391Y5nAM2sl005DhUUcNeydxBHSED
42gG3dfEbJkb0UO8e29qq7/zE46sGUoT7QJ5i7qTsKz0fukOYj9sdzZCFqSnJIczyYFqsqdQnw90
LD7DsOVcMEXnfsAYgmvwnGS13ufLu4Br0u2UApzJNtk0t9bMV+ZVN2M7sb1ZzDA4Spdiaeukp/V2
zn42H0pjNnYB3lxzqluYj20LBNQ4t04hj6h0L8TToFxb8KxDxFvdWN8rGCobhLFEs7n6LVAYNG1d
6B0YvAXdFD3Q0gfsvW5lwxoiNDzpYL5f99nSETczTt5N3I9XY1kWKUrYE6WdoGCKnmikmBMqxsY3
7xKUZltm8+2P2+IgJ0bUUadXMC3nIe2HPWLQfD+QddcocSeS6tSF3i5IGHqlnfUpqMSngjPlVvtR
/e+9NUWp0Vo5Ji6EFVoyf/OBCJploXbrDVhL0TksHghUrDfzgFSoMZAvkmTwoW2s05B0t17aYTL2
aezSzroyaA9GI3hMY5eX39p0qgkvhFbvIXmFiDS4q1gss+3M0Mq043s/962riSClUHV4iEOr3aps
sYk2fCZDkFySWVytniZprozpkE2HZKSbUhDvfjIdt/2wXqeDS3S0KS6hIquDsWw+QYQDNkhAfUcj
MiaRi+aMKaTZ97h0N3OA28F3kcG7qvvs1ugHLDcHyeqMIJvI3TlEzdwzj+E4a1v+Z+0kxq5awiir
KNmbbjCBd4wY9SP3GFQNuW4IgUMkiD1m+AyqvUseIzdtzmMV0+FoQhzLHMsLfYkyC8lb66Nszmra
JGP0iEI0Q8MQmkcxEyIIUCQiz5A1RxpIrIYJcqoFnhjHDIIOjqVlbN3FnHDOidTl80xqDG5RMTjm
k7Cj9nlAQVp3s4vmjziqAR6sFeOeYi2b0fDZNIYSZusAfnsofo28cZ0pYJ4MP0KkCooOgbJN19Cy
7bdo39odxvN+15YBEH22aFcbBEmUjDqV2WTbbDD9H2uM0RfjbsnKBMCWA9xprbPXcGhJZmMkh2Ps
2OUrPALrF4nhn46jUPkuq+vdbFPfScN9BljKnt8wiWZ9M/AknCMVQ6ZxoUgMQ3Za3wE0Qe2ubYKX
MlBIQ5UNJ6VmfwjaANZbzBZmTP2BaDG1T4o6o3tjW7tM5el+vRnRSFmNoHrariepWQ4JMgdUCcmn
9fU0Zfkx89Oc6T/Ka58+JEHIiI/98ZQ5zMfWmluQrZhrM6BKhvlqBrtOmGJJbTtmdhVxUc7BpPmm
C7K7dcDQAbl6cOzGcDrIBtZFE0xHyL/YGIlEqUgpvvMDdHeqfdTVhdu2wPMh9WFngvuaho8BR699
Kq0jAXagMa345M4pF6XYv9c9RHhFeKk1XfQ64TQACYtnQdGdGm6ApWCxs6cdteOMIhxO8/qjhw9U
0Gq3/nrYJqzYLkB9oPwUxuTa+MnNGCTBsVISzVPztZ387uqC2XOWs4ZbsiwHzcR5FSLbMTDtC8LN
3CnLB4sh24EGJAtogQE8Hjtiz+jSk5CHJBFKL6SH+oQtBqa7l4IsUcxwTKBxffG9RwOy7X2S4sjc
pe9U+7whg96UsqXpmMQFUTucefqMjvVQ4AJyjZaAKDWD9UeUEpbyg4cMgzg1qzzoGNAwJax16dHl
rpvHuhDXFUEGw1yylJI4UtlabKym8o9mUmabdjlSxxM8NKdE4+O/UC29urMHY69jO/JER1oXs2Sb
XYZN0T84jCoiCpCNGkdOlfIlM31OcR45RQGsgJFGbRVAPDW/EtOCKaclZQl3LeBbtNe7tRShUYkU
MvAOdCEpHFLSPVwS80w7o0WJomPiQLaLlXdhqKKATdFFw/bJiLW7twqL0XpFe7CMmxPHNMoUmHrP
FWTlH2c5C2lHaYf38H27vUOPY+8l8V1IpHDG95xJ8an13PjHjhcj0jsHgqMyZuBxCQGIhoTd2l2m
pmH1oBgM+g9T9q1L8JMUkzc+9H77FJGqkvXjvC2EtHbp6JU/iqZsDC8Q3dRdrT4xe9Kn9b3TYQQ1
V39jxBpDxScE2wtasGtLd0OxkouBtm0Xc7PThOgy7qFp0jPHB98lx9HxCx7qcigL6N5uWmt4P9ii
AqLJe7Eu3Z2RdFusuIwz6IWAWDgobx72yszOkAnY/t3W4jEjD6oFrNA0Tr6E5fKkcBSvj2PJpGpN
crX8JHtopo9wcQIeKFTYyJuvdmpffAXfxZvKb43L4XswppeoVu/SgvJkLVqQwg/gihCflHUFbQHV
/snzs3ceHmVOSaFG1y7VrYNjmtK43OIMvjgg7mHg5oggUlj1thI5DQE2TZv5RECcxPqherr8PnlC
Yggz5NFiVLvH85Mjqrano03Q9GAjSMjBuvTBdw3Z6OREVCjTGHysQwE3gJU1DUhNgAiEMypcqguZ
Y51kFthgoixJFgo+ZtGUXET1bj0WrHv4+mOp0afD4FLPurNd7ouK2ISC7OFdauQI35cKSqPBOZcd
5/PaawEKtoIqt4sewLhwfSCnTuHEoAwrFUzVmEwM1meMioav+LTyzzxjjTLwaKGl3ctRD4eEpgRZ
1vjnSGDzFg+Mzq0PRmCHl5xKEWiRb23WxxYnmGgX5gUtcILB+hTjMU13yUHHb+jNWiXQiaw7Ngl9
haHC7Z3o8LS+N37Ak1tXu8HG9J/QPCOonNtDvbKWDnU1Wdd1TRtyN9nDFlPISSzv2JzWryy4bwRO
ddKHcHBZ+Sfff2eMrfc6DiOaiWA7YzvJEecvnnjegKWxEEYDQyiw8hs9sGg2qBLnyHxzhScBQkXA
xUgq3SIUCC/+9HXya5RI5PnsJ4eHMDa2PppcLJJReoYuYRg7G0MrqIDlkIX82UMCFSpTQyJp54PL
MJ7WW3BjulY7UeyFL3EJt62s0FZIrT/qXiPe99Ni6xTEHa0/NNJg3ITEqHNc/oRrPMZVyhrSRsQt
VAwORltwEm2M9/H64lfq5PriS8yH1bE9S+kAaZ6qU44IjJM/32Ekoi9VbLyi4iN/pkjJJAmjJTwp
sfZ6iDGPkBMSTt1BjPe154Y/mi84jBZmAKLKMWuearPHu7LU09WU1fv5o+NVX6uiDrZOyXKz/pvY
ae/rxEcBoBk1cXY5ErjlxsF1tKGPJ8DfAbb6jHhkET8WZQrCqiqAmOv8gWYLs4wKc9PyuwFTwblc
BQ+2EOFm/RqK1iDNHk0+IffWLgrLty53IJ1I61QWnCbNwXsZJusigOsfHad68Qw4wMuBbkbpt4kl
g1+AIGcM+tc4qYhKKJKTruHp9Dbl7fpqEK/8zU80itAfT5FDBXHeKZigLRF/vD8VOwzcxpeMaXk2
cCBc+hijNX3v40mcR5eNnLPzt9LFDxqwsxyVYksvO/VsjSmGg4SFd8ljNGd+SAlvJyLGjCynU1l3
vFdLmY7K/57p2njiQMpZeGkS/jjF+CiT3aEG3Rvv26WiGSwXSKWATqIP6xu3Vk6ZTcjVspKqTC4j
GH59MPc3naT54C3VLYqmr7VnfWkNNmK/jZjruuTSpNokrnyEF1xkzaH24+K0rj1pFnxzi/ZTKszm
zFpq7Ro88usnCfHnKxjKYqvwxBHJ4Nk4Zdtju9i1whn+UzFeaFiRD8OqcewkKlGLCAzEHB/sgArf
7cW7icqf85p8VZS6RytFme6J8uA0HDhdqjC0B/K4rhB2L681/c0La7LeTXN6Xq8vwzROEQust6zC
al9jPmHURaEBAXRftjP4fD98WUvMZKkd1mJUuXN7U1EvF97ntN9N0shOSMepb5NgF6ExuEwgLFDa
1UjmoBd/MFVVHZwkez/0vjzrZvi2HglxE9yHCVWe28rwEsTa2TWtd7CR/+1cdOEhnbZ9lQQz3XF7
v74yiMJC5gLoy8go3adY2EpMY4CX6o/ETKmtqGOqEFwM2Oudx5EzAeU0HTObGEcAZruOqFCCpvb5
aPMuDohdnTY+JDPqcppMS/OU1jPhGvKYE2Kyoda4iQbZ0ArqFp51hQlJHHopE8a7OCDiVmOhF406
qL7H+ina+ySvXltJw9vGhj6ipjv35JZGhpdtvcay6fcMz34YtRz7g+M0erdTQaxu22gemRk+C0vp
80hoSdLTpMaIcuSTA3ZZonzmFxgI45ADd8j5j0gTq71iTlCzXZ0AXhx7JK4HFyb7AevXNoaptFl/
Ywz2tASSUe4sEziIrdny1hoAV820FQ3VbdtH7+TUBsdQ4qcqUx/Yr80kssfpuU3t9OP6jcxkHG4g
5rxbu0tAKV6T1MbcrU9iYgRhMDrc5WWanlD5PP84qbjtzPG7ewwG1pG1o8j8HASjvh+W+BoRox+2
pPXkdOnWm+WXnNEaVuICtfAxwMEFQpBia1ORF23WhlPAFvPyQ1oZzYm3+1pFA7eauIwNdjP/1lR8
YhPMwWY/8wohuGEDsmBb7LQ3GvhEadDVPeXDZEDGxV/w2GpXLkG2JMjmIr1xOx50k70koUc5VSOR
xzaFl3IcCYGhYyxkx9rTAxGsJ+QdKeGyaCn4+FIrNa4RIDPiL1CRsPhVZjw9rLdZi45qtvFepwpm
KeQ8atWGOBeXH28/2/plrRsrhXEH2h0Ts7Y62CHmRZiCsLmcF8dJ1IdKkklX5AW9UuJmJj1qLBMu
oSh15R7W44vC6LEVLNu7JpPl1ieFYDmTW/xBRbUlrkLvbaZQ2DukQR5YcZY92c0+vs+dlllyJBSv
y0toUSNV6WBQ2aIESXfEHmJsA8Z/0wSgNHramUvPIiATQtpIOJPLDIjoKXWba66wA3mTg+qRlSnX
CTKDilyjqXW/4Hih404+IQ1n/n2Rxg/+bLWbBe+xyQYYBjnlAxKuc1XN39ouPZYgb7cubwQ6BqDD
vLtiDzvBu4kJgWwEySM615e5ENeKjtqpm2aLI2/y5tV+tk0XR109V9MxnstranIux6AykZspCGk9
AgZ7qG3YCJNvHUgKwlooF1C4MaJ919O9hAB1GBBaEOv9dZiBcVpo9M4BOsZpml4yq+52bmWbl2JE
fjPc2hZssoEIVXyWASeBgvcZdzw9tRJxgkEYVM0CSsrOUN3wgPWuQ97CFNfd27OR3xR0EUYU+ixe
iNe7GeoE8Rg7bbFfWTEvsSHxbLZl9zg4Dd2+phl4GpijUX71ByTQbHmIIfwpaN6rJjlWPYgkEc7y
tKgXJhQ7HxjHFdkHLC7dx7kmF2bdGEVI3MPkl4cAYbnTGSBG0h5+g40V1FoyrGl5Yh2ss4Ovys9M
C+g8K+zHS5iZ1RuSUo82lKOZCpppde2q+GOYWjOQAfZRWTTvfOvRzUFTiBlESoTm8NkUM/OK7JpR
1t8StVW862pl0dgybvKM1Oqin50XOtBYvjjQNw2Eji53n9l9ScHO4XAgV/8yGl38qCVLgapQY4Rx
lzwMiPpBHW2ga5LbHbMYZxkLe0qTh2mlDm/KwH4txZwt1hMgHyYDRvgjzZbOcxT01k3mO6CGl485
pTtIVjWmt9h4yS0cQ9Lmj5+7/GGqyvAsyuoaaVA+ecncYrYLePV0bpFSYlT2xVSf0jygRp4RTkF7
mZHHdiTvxU+V6LaGzobbFK7Uhvi/7mlIwxuAIDYM7Sue/XRneuEnk1X/ykGq3E+VcRJlh52O1Hp8
v6rYWdpBhdImhDdk6XjCw4VLPCuOjj+gZrEHk1Ef+UFwCk/JWIH0sFW4zyYxPZNk423w+vtfjLw7
0a1oD52l5MWtuk9+m8uXgvHFUTGTOAEzixGJz9ONhhyATsS+n2ga3c8qvHZ6sal4vXXLsUS/H3R8
Jb8b4EQMbI3G3KSq4KoHiJBFCKfDoxF0rDLquKVJvhHELwGpwV5nN5mPOJC/eFV9EE2qT3km/Evt
4GRyMybGyZgmN8iiSVdKW0i84RzewJkBjp0N+VFUpAdRhV15g+zT+rBmgOCnPEIIn4GtPmM6GK6l
ip/auYQSwftwKKu8eMbDSTTbCF2oAAxMmKOYz57RJg9MjZYNALYqB9ZHIK8hmijeHe3UnxsxDoc6
cq1D05nfyIy0kbjVwK2QqB8Kn0EKEXLDnezSEY5arIlgpLPhRT3pYLwDvSOMB9lC4p/NYL5LsRQu
tuLnIpXmR4zeeyBIRK6F0NnmJn4Y4HqdtZJgonhMrcWlxw4YIdl37klCIF9ejXObpO0DzaOXDq45
A81UPNlw/SbxZY7s9H4dDPWkuJDaoFAAh374PmtDsAvFc0oqK8Mpk5PJYOFV9SD/i5lSqcyL4ooU
Jca/Hmzp0llbQtXEOwJI3H1Uj6dIB5jixmY3VqE6kNORbzPsAvd0nXGVmtmFvvh+SCjKAe4fZIJV
IOqM8Hb0zXMXhOgB3cZ4ALN06FXzSo/YfgldC7y+n9wiZXzOK+8tTtPqdiIo/tFyOlqI/a2vw/m2
KDVQaYVpyu11t50l30PtmDd+Ca+VdgCSSs57D7g5cIWG+RWyRnFd/19VcvCEoZodcViTZD+T7keL
MyKEoW6tW5dJ2K0oXnqGbjep6xVX3djtzihBWku7nkHUx1j+u8li7eY8cOVIfUArgQTBU+YxoIVx
Y9Top3WHTEs31OJpwmgrH8YHRmgtfJ7zpLpw782vLnPouz4zunMZiXdV3zhXy2UfihGRBlH/RZlz
ep9rX5AQXQAwXDJRrICsEqepfYwgYciEyUUk7fkQ8s7WINsnyoDuaVYZamgc0XlPvkxkPRnRdM4c
5THX7tSprQr/ViK6B6oos5OjFHLqZPG5G5F5QugC5dEN9ZEDRnbPW00YsrM0FNzyBAoivENiEt7Z
GjtbnFXjuZ67XQcQ7cEaoZQMlYf410CHoCt3ONh+fD8Mc/VBZclXMrhofS5ZeZx/ON2FEX8aEzEQ
dlgiBl5OPACA8SVzgjG76zCPMCzGEaGrYutzZN74EdDStZrC5KE3aFpxAwWcIlOQ8LvKov9ZkIZK
C4Vk6dEbEdNQEbsO4ymiLTlZMLwtr2ULdxirHIPhRZFkLQc8BoEvNSzsW2fq7uaArlk4Dsa27s2v
Y6rsD4N9SoyMAbEpnmJwc0Tcyn5v0JLf0/O7VkCf7oI6e/A5ySBXTb+xM9OT2JsNAWp1gctm7dgp
NX1xpJbXvJ7lj9FOzwK/bYJ7JzTDSwZJDjvW3ByyzgjA56lPjlM6N2mRMKGjJVJN4bkTRfmFMWXs
0X1usBJe2q4jDC5AVjOQstjFGDt1W54CwzyzHdSc3+gerGfbycTFpemdbJSqPzKmCo46Lc7wZrKN
MZstdR4IdhWfiH1hWhaN0ZnW726d0s4GIMuxZygbmC3Wj+mhosWzLeWD/RiCdL3vxZsrn21wzTh8
7tNupKhC7jshQXgBbr4Xejj3LtifOGeax6EOpQVGLT4nR6JQ9fS21cYH3cV4CsKIRoabPDFQicnH
YLi06KcVdNxt7lbBksLB16+Ip8S6b13CmEBOhMQOXV7LOhfZC8Kco8z99zZA5lvc1mSicW4S5nA7
yvJoUWs91qY5sRjk4b7SQA6CKoquxOrsISfc20Grznab3dcNXh3T1G8ZhBhqDGc/m8xhmPrhW4WP
TzxOummmGNud0iR0Qm3EvdQdkj6jMRIn49EyCGSA231d/+Ia7IPWyLkBA25zTmZIGQb0pMZysI2G
FR3BHL2yR4qC7TjUocp94wjbIcFnLNvE9WX0+3IPH93YhK0LXrK33ksrjx4EhmsOtTEk0JFc4KKc
5n1iYNWIjMF4wGIk8ndZV2R7EdTlb2bptvmzMMXzbCkAsqNjM307WCbtf5ykx14Xx048g5dvLpZN
Ml2RhR6dS1IllT/VxBDMH2wSs9m0o2eB52ZtgtMcw3aSms2xsp3DKnVAAbEvdPMt1kjtXPZz8uqw
3ZvReTAuFoohhr50CElIYQpCRt+uJNFGu/gNTWd+WQdwv9YJ2H8RvnmMbWxJty3wkN78LNCrY1rG
iR0N28TXt2rR1Y/RmDwmWfqNaID+ZNqf167j2pBdD7LrwoKjml7poK9J4iMFnz17J61X2yygojTf
xzD8Ovq+PKqKHlXk3gurKjb90rJS6ktewi+ecU6US8M1J+R90wSasHAAX7+RjolF6vgnSRQ/nu3z
7NzAsT1p/iTVAioQkxOIfrlV0/sM2N1ONDhys4Wy5yjSKN02G7edi3+Vo/Da9CJyh1ld0SDiiZro
jA8gJcQ3e3ZozNuBfbQL+nCd36mNK+wtOcCvv34kq6b0v67ZCwJEblyu6+E5dwIZ/KSZtJ0sdGCR
gX+b5+nCrvd+SHP71Pq0XoNSw3oyZuRl9BbDEIrNkBNLY70g/vRPTbekwXnohXD8s3ISDDn45DlD
KoXBgP3Zz256XFXc9aXZ1aONSmggI1goMBoGxYG4j+nUE14FkeBY6q9xYKM1z+RFByU8iwpAThh9
sJetre0Jup5m/ETInrGsJ692+Z65AgOY9rAepESAelwH1U1WkBPVtp4gEQh7Zg5i7JI1BcL/RoK3
hR8EUBS01tJVdy1Yg2JkfAAX8dIsrcza7/UbBHmG0yrbYJr9mElGD850F4C6v9KYuAssgdqeULYf
AyudOq9TXw4P2fxQBu9xor/kNqN8H7bmxk5Ud5xmUvmMNHwTg40pzvj3RMEd22KPwBzhW/hg4k6S
XmZQ24jfaAidn787PjUmsKx0CPV8Kfyf1hSjbaZmmoWJ0k4SZ5nE557ZICa5YwT6nDwWOO24dat9
792sskccrlA5MuoKU3XbkV7z1h7rG2uq2aa1By2Wke8pmezPaRl+5CwONawr8RLlYqLTGT4xpO6Y
VnePBHmDnlyavV2WXj2z/C5151wDZXzu4p4sitB9wDbrbSev9fD9ya1qg0PYJmDwia7zc7QUebP9
9Vvv/2WRNR3uROA6nu/bLm7OPy+ymAEIvyNSnq5ORJphltN+MJB/5YPxVUpSbQxbv0mWnG0QE9I8
TSaxQUuNA7dxB4Mv2Y30DXdQPklfmA3yutGvyGWcMGCc9DTZvR2cQSqIZUxLnnnh9rtesvjYOLSw
o7vZDtv1lVYSaPqXoWIdXv/iFGyCA4gPugva2Zj+h3mogr079BECRUFuqTMVV7br3bB8k+uRaPBq
c+vMHMEyh3By6R/XKqPXcwuvl4eaFg+zTwpyErHzO0T9CVpMB6d2UA+TmNwSY72DafgN8FLzHDew
uoeE/uPQjNfaQKkzsKsM4fjYRmhWojEPP3ma3cTDl/i7JfSvqlInsAJv2f0kZnH3J/WtgwIqr2MG
VeskcfATgtvqFwA880mRGUInqLUuDoDKG2XjWewdEuhbYvWY7Byj2IQ9FdA1D2hjVnkEIdC+1JYR
PjgV0ZJM5zDVz7zadoQLfu1n//q9shaF/n+tpgjJeK8EO5zre77jueby3v1h8xYeCC+ihYjmW54O
EzyqkNYhEbm0gbSZcHyXmvS8vkoe9Oe7gellZQcnQkVY35BZ1XWqd63OzlNKMmTqLD2UbsG46POv
r9VdPvo/X6trMkmEpOm70g/8ZdH4w7Wmrd2PstdqG+YDX78JureH4oj1EI4X9d7gUs5HbZvvhccE
2pcnX9SfQuWPD1ZavYQUULM2kXnQRCFuw7B3qyzPgFgsSS7b2S70gbqU6ZaMp3rjxhktH6YqO5R8
Vcbors73SCU/5aHSx4RBTeFJ58fMwIDmdJRoBRflG/IiprsLRhsQ0VHrr91UfMaR7hHZq56sRdVl
2eUzTbN5mwLh2tv5cGu6cXc1pP9+rYRK4dF3q8pvRhTfGiQ/kzSclbtaken167tqLS/oT3fVt5GO
8/ZK4oqdn2oAPbS9ypMcVJ8Xs2a02fchS8CyAiwL+0eyU1AJdijfvBLirpwBLLphpkBGhhGz+7eQ
NjdKfk5jAk7Lb67tr/4IF7C/R6VgmhKLxE9vp5zducfGSsT1yE1bZxDpLPa0D1HjAca5wAsNOTXm
NLVQUTKL9LFcz59z/JDrfVyPDuSN3ywdXEEL6DcX+DevpC2x2C3LMo4S66diJHFAqDqIjLfrtUHT
qFhPHY4iZFMaRK0btPh3WjkMGb1pG8ccoVwU6pcgQP4gVy0IU2dflm/kd35SOWOpX1/h31h0+LRd
PhmODKjunZ9uoSeTsC2GEOtGVd/yoDuWd4lWVNf7nO+MaolTqgkvjGb2x8RBPhbY6bS3w47qzbAI
XB9IoRFFekf/3ThOuY8ggc4RWvB3UdzfaJvzo3Dn97++busvpSkifeFSmGIm4BUwf97wAuglYYNy
1ffIUo/bYKAbgTtgkWH1NSg8pYTeqdCAdBD03+HbdMHv7t3fPF3p8FRJdwMabHs/fRp1jn5A9w17
avUywg06cvziJNpbtKuACHm94Ah2Z2irudaVfVQSvAvXvU2Xkb0QDG8RzOS7NF/A8934wFguvCwq
wCoAsFj7Ld6+vqZGvVmb8Z1NyEcMYiTOfvOTBH+9m5TL0uEb544KaS8/6R+Wztnyh67M+chlap3j
ErMi9trg6PT+Es/zSrV59kL+Qd2R4+WQVptNHD7Wfsv6z3UWciiP3IehjwkDc9UWDAYyu979RvyR
4ihNVb0KnNbR4CovIeUDbR0as6YuBFO4YORzgGqnXjs8a2BdS48oFf+1WQbObcWimEsHAhKQA6+7
LyxsFWuBkkf1q4PpfTtX6cEfly7GIkyc6vklnNoI0uKCvRxbmjyVeuuR3peL4jghnH4nSrBoy2eG
wQPiEOZ/XzLCWcUC6cSwN8ltgUQ7G7YoO+dDMczvwwCKqpmJre0w3weuhL9ZkTEVAjrXRvXI6HsZ
+3eMBsl0MAwGUXPofi7RVzwlWG8/tVF4rJw6vY0SNvnc5ammIcbPvnfro9H9cEw1I8J3Ipcavrfm
kdaYy5/XiN+soM7fPHhBGsn/Ze48luQ42iz7LrOP30J4qMXMIrWqLI0CahOGqgJDax1PP8c9aTMk
+u/m9G7MyAUNJFHIjHD/xL3nWqbFCQ90+7cDio8+ScwGlbGVIoTWiRW+GLV/1mivLvkvAFNPtVuL
a154H/YoopOJ6W1FeOtkWcOulOMyG5sTej5Qm/ryYqUkV6YuCpqOzy3G+msb/vdEPiywaPgl/gSU
RDiLZ/0LZn9MsJp/NwuGd1A1EqZqS7sa8FGjopwDxpsBSEuuzKFypfNi2ZU+ToYhQJFXEbj0D5/G
v6l2HOG5qP1NBjnCcn/7NPyuC0u/LBEzpzNQyRZMpm3VV8BPK/XAK31DM4Y/TS8jekuqQZyJuFt3
zj+83E4YetvfIRrAVJD1W5y7ewgzK60keu4fzj95vv39WnZsXJ2eYdPsGng8//7GEm7auZ7PiFsL
4HVVjvGdgoh6mWeW3R4Yhzps12OIlyvMUT5nSfIDHBshiFKrAxZ83Lqh9k+H8n/sQhz6MnyjBleD
/PH+/kNFrRX0/oAYHHAJ7iHu7SMj9xo2GIZ9iZrd+IvxbfRSwLMuAo04n3b/8LmomcTfPxjOZJ1q
25AzC1vImuEvR1ndltXk6S1zuCRgfg9scba5tdAZezWCSIB939XZRlRTsh4t8ZMdGC90ljwpwV3r
CCbmBdhDCzRsDJq2qrL5LgA+hwo8DveZhc7cnsBAyul1atES8xv8yEJLJ/sKWUAHlWVTJGiI0tJ5
a+IyuXLMbdQwWZmOFrv5o+cFg75CfwU98ynP5rcskfNTqQEd4pyB/MxI2i8WonHaJzI+ZL4NmsJW
pOu8vsOa4u27GqVnWb+WeZ7v1dxFTWBMjf21EG+Gbb0qiV/BHgwDTfkSNe6vxQitbZeMPTQuw6ZJ
7LADSnGziOuBuNrl4hEoteOSZ0CSthdB5uuu9JDC5EbNLrRYXrNf6l2egkTbW0bI+iN+qEvT3Qpn
9C6EbB3AurDG5A/HiMDahUb1I67Q4kj/A9sauBOdlmxSTfNOiVd9b+b0ieyq/N6LKiTBtvWz5spm
zp1+KYVSHbkMUxZv16XTD6vAsP9fPzM8mf/uZXIMbM+ubbC5+u0izzgMQLxCFFi6HhoVj8ZNF+Z7
I+poW/yMRHi/aMHBQOl+TmCXjL5LOm61cM8k/X0WFj9v1aeIW7iH+RfkWzX4s6QCdVzunCEl8jHF
MtZpZboR7vw5aeTkTsjCGBv34Owg6Q8B2nAjfS1tlDqlpjvor8NndZ3BXY/2o758hSSPHNU8EfQr
gAFxjzS4OqT41dAzb50Wg4Q0BGn+9NPxumo/zw4JA3p0EoUGPkA+cglbLZ08xSDTkNqmyNLWqGSL
jYORwmxjiI02xJfWGx91a96M8v0xCjxQLPHqrTrN9ZCdfCPZ9GEqPlz2byvNNNnoYGadkaeESK3d
LL7Q+TbIkrytLrJjx3F2cXL/0Mz5CB4R/qPvooUuPhIz609x6iA0Cdp16UzkdxU6OR9UQkgYSebM
2vI51WobEG427tvQXCsrZio3H+hMN4aZfkRE7hCXJu8LHKXrPtfeEUKKs2ZlEc8jnUqb2vM29ZH4
hsUfRmtPmCimeTNb7RMJsbRmScLqO/2UTkC9GZx9DSELpJ2PgWnA1oaQ4I2G9hW2K/nApsHALW6a
7Twar4O03UF4gz3hFYRcud1BeQ8jjaVwjF8K60d4djqcfWGgv+iwwVeh6DYtTrJbqU82Ellg876R
WlQ1q5mWCBUIc0ubJAFtmL7FcYinMFnjRS+p1jHxynGqRrDoJivFd4JJ/L3p41JQ3U0J6nDbdTjH
Cc2Abgd4ZZ45r2jXdmrzm3YVmsWZkKe+cXeqyFSvtoZkf4W68kFJ+1y0cnVH1bO0JBD0kQk3J07q
XY8ywRjpaOoMa4NUPOI/77ZKvjhLbV1mm+vOaMRe3YaNiUoYuDD7unw7cQVj9fooI34CS/7ETGm2
nRN/hQtDKiNlgOvp1UHJU1vhPOnoErku6i1GLrxFTfnRZwI+W4F0KXeoC/zpwW85QpVw0dG9eEVT
wG8oUR6hzv4qbbpdUhcXHxXVsR4IJ2j6qLhp7L3FeqWVTdcWgYf31dR+9o77boDyWsVaoh1noJpC
emd6bv4NoM3zXPT1yrI769WcCBcv8VI1cpkX83U+oTos7+vcwunk3adOmD/Z2lg/JBM8xvDCPIUB
jtCxXiOVhKpNzB3Bv/bOGR7DeWEXoFfZVljpdyUd85b6SvCtQWKE11Jzj8h9JSm6AJgfxY67UVXJ
RKTQzgJt0km1uRZBTyKvihltxdPtAAnGk4/99Sa9nghS8oM4uem1gwZPHV6Ujxke102Rn3sVbNqY
5ZP6XjU2bxeNs5oHlW/HDcD0iyR2AGQSNqHh5FnXEDGhB0Yvbmxq+6SqdsZEozt1oUM8QMvvN1ey
Mg8x8Uw2wxSGkswiW3+lnhflceL4P9oByO4ssDWkonzZuv0Z6pq4/RmRFvn7JXiLW1JN+ji8SwPz
gcxPVOxy5RNIn6FdjuaaNuzRXZYviAlirf4Fprva1pqe4FgiYpQCbbPV+QIjXvREyo8ba2GVJNhL
YJ9kJLRTivBRLl0GhDK2E32JOSv3OhXk2h3aDxoqtpJYqHZEm7tpsKsMbIGa12DMqdyTck2qkeaQ
TwWgyLG9z12ih0QePsKLI+ca5TyMZmRPfrSzu3Y5KHiAujeR4ul9Fazr1ssPaqk1gK3ZDCW82x50
mRLtuo7FeZ/pzcWYrGerxxJUWmtu6Wc1RQXJgfcSjkWDhHtTDX5ztTzG/ViAUzk3zTkFNR1JCRIp
Pm1zflf2i66QpUUcPPlTeY7AUR0gAf/Qo2g5dQ3+H0cPp41fR93O0NpfXuE+xSM/hjFS73pshrGg
G7ugz99iJ35vkZGr46xsvTt4+/z5ZS/AavOo8juE4+Eg5IVWR8BtiiigHUbeWWlxhwgxpHqjC+p+
zJjjrpUmmgL7JPjd/PPmcJWFxUQQzQx9KNn7Bh59zcyMj7Yh0Jbc+kYqFtVhpw7HanBe0srDqZYO
96rUN3M73meZ9T2LiruyNp7K3uNuSLksDeyLZRZcJxuQkhp2qstXcIxw+iAKjg3c/LJrxzC8zpiV
IMbBBWCX3idSN7RaafSSD0xBpIFAacbVSVJLx4aLlmBV5oHYKk9zDSx5JN1xGyQuriCv3+QNm068
l5tMeqwhoH+bnKG8nba3L9jhWlJn5mA2O72SEhv5gXbsT1f6JHaRRPlI17g6nCNpIUH4ETR+vHak
+bFmGHFMHSqAfB+VzXBKCBSEbA7sdtba8+QhtS709F1Vb6ox1qV3fEpCzAXG9N6RIiKdC6p0nWbr
vtWJxsnHLOe3npBMAi0heAtrrIwyNKOazUjFW4V7AImVQ7et1OlIZTbkdLAyh8fB4bxCntTvsNI6
tIJ9s+buCNqsvEM3t5szL79kXnnhbHYfWPIfrIFtmC0O2chnpj5KJoIzh9qcb53RPYxmjoNIynoa
6jFPaXvge94WNUOHSMvri/K/3aOxPhUuNQxPHHMiV45W/9KKtHnuIwSAKBFpADGD5dgv5QvvvVhr
Pnzkagl49/FtzRbacy3u/e0Iv5ocIeC7fYSocyCI9b+uddXE8W/tkcN+iIWEHJDTPv7eN9ZmNoF9
hx2l67nDU3L1KsxZnjE9APPztxnP5qEJTEYS81IdiNhGs2cFLwCQsc0szfkffhxG27/X3vxAjmmy
XyARx+Svv39IBvCvNsGzwSqvNTmfO3ubYfI/aaZz4lgPMTx18RnTLnk3tmESfGTqH2obocrcCL84
05TB34U2VswxQrXVFMM3tZH2cvMuM7AJtu730ihYb1LsbGx8qaw+SUwcWQRAEwPkj0Tu2EzaYyrt
8VbwEepoh/qYoIFmQq5bLNhieWzu9bo8mkbxKyFHY38zr41IvlXR6eYYqOSOSvWXSVmkGzk0nbv6
vrLq4H7Ky1VrSUqDhsgpQAu0MqJcQLkH2otxiAUWo5e2TH+mdqSfR9a0ZL4U2svsu69UYxQdSzAc
6mRs34po/FHmI3HmUvvTmzkBRIjG2d1RgSV2tU/sJ1a9/etUh1920xWUvkl5dgwLko7hntRnx8C0
WPWDUeEBJOa5/QU+DlSjNQ7fzb79RmXFnjt7ruG54Zxw7tCq/TGhSmmE251LEI3oU9Du6T48sQZb
Wp5Zy2XKh+JS+8uRkobYA5IR1gOE7gfBqVPWzCPKHkuOlCSxWFnZxWSRS9cwMYJgt59LnKEYfz5F
+9l4fnbXhNJHr4fJmVi+ieF4ByPeJL+XnSueBx2B52ju7VgubBzSvcQMu4e++D5vqHeMIbqSav8Q
cfat+Ac8zYA9NxFRcJu6Jt9bnWcwQrWtLaJd3aHVYjhldt58M13pjcXh4h3pgNZR0+8n0/OZc6It
AtY8biXBCOG4GtmaCEOBdwcnh1lHLikP/M6I8xYTb5Ad36X4nleKq0NcKoVkAnnzZgKKkiMeeWQv
ufYyWPmPqOVSUBebWl2PLSd5OJd3Yyc+jDJGyIvlZEJYhPRWuwgTpH7aYazyzQtZiAO8PAx4ZDHL
AXOBj2g1iJunU3qhlSm61wc2OLA4qG6tDVEa7Rs5Y7QJVbu2Nb87m9/SvDZuvvA44DpRj7rSianR
Aypaf98QSpY2xWdjUJY5/N34eGrbDuK4HZuPwxIN20qr/ZXLWm41h+O3EePt2s3qq7pCNfDAkKnH
E+fRLiFv8uKZEM19O9gpRyHtMn8aSKJNsywPoX7yTa5zTEI/7NJxaA2owGuP0S4c+nqkuM/MB+7K
5GoD4Q/7Xj8ZEVdyrNk7HVfMmugh1OzLcrekwFwg89vbubFeapOkTDToD1ZTXuBxAtrrUjiVTkhW
ZlMfRrue1g5N8BHh2GHo2SuGcPMPQ0DHggVT7fRiU8TrOoRNkZnOLusFQbw+i0IsoftaKzGS9v23
qEL0aIngM7eufT3DaiVDfGfDFKXZIl+9b5BOus18bKXKVta1eIm0Y65NOzuJiMYF9DwH0x7zSXxO
tPBV6kUaMR4FyPlVM/aft3CVpbgTwIrLUYuPSXYHsWfPbnx6yFNImfkSPuP+Go/y259bcSHExjoa
zKvtfK+k9AyL36wliu5LjBphJflBjEpxokTLc22At7G4qL2W2F4zEVTcLrgSTwRvDcMRtH0Xp2Hv
E5cB7q4AVpvLtH81GNo+o8WD8FucMzMMHwfLqk9UxJTP3V1OSsfraBA3XRrRN32h9DeCLTpyBA0V
jkiRGwjN+w9V56saZpAuX4s5wBOKMOmvodJSh3dXjR9Db6EpxFGmKpO6qn8tS/Vu5aSl90URHpMq
vqiaqA7sT508YthOtrc/FAtsBQT5P5XeoEZyiyzX3sypKE8jILWYKFqjXE6zoVe3GiyIpV01T+uN
0iJMHu9KbHgvSJSQXFb4K6J4pZOoTndNIICxJbh42us1WIl+6I8i7I6ES3RQt7Np5dTDhfDE6UpL
eZyG8LWnmdv2Vu8wya0y6P3LNiV7d68gLv/HY6yuAG90H5ORvmEQmFJ63gafZafq8v90ZhqHRsOr
38pTCQedNaL0cBCgqw5P9dl9xzAKUnO0gtF+zRKUEkpaqupyRNf7hXHKNipavs/6l5ZP7WGQ3UIu
8UGJ6aAI4QQ8Flb5HtT6tDGc+tr7iXGCH7SxPd6sxDFRk0qrWl9NF0mXqZO0O1TJV1+TkhRM0Rq8
/x1Y3vbUsSHpumI4ENsOVLNnmmh6hDrW2Vmt10If5gk6llXnN5ukg26h9lFKmhNHONfSMMAEhrQl
GXq4sExWidK6c0C5wf9nWBNO/XNq0vFFIYSlVo4n1KgtMaP8fvBpdHULAmC2sNNIYniquvy4VG+l
QVMBsoGTwVuO6mw02TmfHFG6d2AaV0XWx/eGP+8LOZstGIZwz8oaAvnJbWYj+Z+Lk0DjbYsfuUCH
kmkMeBEeYbtii6iRXb6OS0T5ixd/Layttt1SOSySPXFoiuRjJkV5DWngvMTT8pR6yUHjLefIZ9GD
7cXHrDJ2bb4xc+vM0MLf68XwoGtWfM4SYLaxhTFfH9jYBhnR60iFlmQKGNq52V4NFEQWwCgSybEb
SS6tOvwtvRhqIoq6vQV9Da/BH9JyzVB22fWtvQb4HmzG3sflBdVGPTMkNeEwXsJfnYOS2H1Jg6La
o9z+ytOw58PAwVEzOMfXGxHiW/WvjFr1aXC3/QJFP8YqK2udPO8cCDxzfS6sz6ae8gfx6D8vumZc
amlsxbPzYkBY3avvWF2cWZ0aKyvRjDPhPnsQ8iTUj8u5kmyEEtDLJvfyN6s2c/B71Sn37iFE93e2
N91TlIwnwxAmG2Mn3xtzE+4Kk4hiu8P1zvp2ZVRJdqpM41owtt+QtHKQBQcxPUztAi97ayuj2E6x
gzVx6Q51EferitF6qVv1oz6Wn1pSHOXfUmMMC8vyTjB2P1L+rvV0etCD4ppxrTVLaAIK4GxgjPVD
C6pi50jVWQKVjDH2IR8Z0U7jETyJv59kmlVC34Q7tZA/Bi5NO9HvR+IN+TC3scsZiXfxV1HNFzXi
60pE1VFnQeASJdGhsL7HKeyPkBBehpZSaqxYXc/iq88Nc890IF/XhidV12RytNMVjny3RzwAuVyX
rFj5ZngxSTyQitREQ20QcIo6W27sGzqlHclqyj2KMiDjp2FeXtR/R+7ZdMImbB0R3dzFgWceoiI4
qLIyCkmV6VyMneSG5KssYpaFLhvxna6xgM55p3AZRrumovV3XRZLpSDM0UuoHOpmK1Dr7ZIqiu98
9K2QbrWf4ZzJPSO0fzjB3i61E253go7+HBwC+0EJjo800JyDtzXiRDzk+XKIFfKnq5jxqMG+yB12
BLha7RjZj67ZjxF5sleLOM98mpMd4wXu8pIEJL+L9sr/PEn9Uc8za3kbDiE8DHJcGk6wSZh7ldqf
irx0qLYky2o3iI1fIehcgnofk1BxtrnOjQHKtHq9TKQX71NXHtRdBt1pnxstQ26crciJhlUi2M+q
mfDsYVCxWm3lET39lB/JiEPlWofWxh4Ad6gRXIFANo6m9vbqdj2nSJLEd+pt5kjDtlTiBlm4hvA8
SQ902aSQtyg3R+bT2yFjxuK2DqEEib0Wtra7uaWjwl7rvZGvJ+cd0mS45uHt9tDH7tSvtx1dy1Ix
i1oE+DLcJnKLFu4B4RSbYebdQQtz6jnNgCVbN5FrLIpH4sKKB5AIsKm7fVcU8YoslXfixJoTtFgq
AfrALBFrN6bcVLUUPt0abLGVDtEz1LtVx49+FzrhdupRJwmy1ooVqScm8WDjvid5eFW0bnqBdxas
HEFMnQHInz6BmGiW4N8SHxfB0FFsR1mwD0Rwp94rteEb9AbEtsl/U7givENdFh5MWWTLskxdF2pG
McEuom1rDyic5KibaB9LO2ZT7x/0gLgO2URMM6SpIfeni9voa7uuxNUZQxg7NSvcXNQ/mbnGJw2o
fYKZ6jFFGjn1oYyaNr6IEbIfENFItkL7ZhCMsnN9zIrCz766FLdfIM7q9g/FOG8YaD/Fg9NfmkXD
wyShKuonqLku9gQdL6gtaNUYQzme/1AL96L29kaekadKlvBQh0/KM0/84luT2eRjSawBaAE0sciL
LOukxBITRMIT4/DnEbjQMa6mq4YbEltj9JN8zkOiswFpJ/2auuxvpepwKZxuBWsjOyQ+3jWpWlXy
eMHApG3Ta4Tmk+86eUZSk51TY9pB+czXTm894oJ6I0cqoj5Fjxf6c70NjIwWMS6e1BRKjcBie2YN
pdu0CAHfmbUM0cZKGcTrjPbWVVVISI5HuoBzKpC3FtyKuwFGHMHR5bkz6+mKzfFlcuLw3Ns09FM5
HA2NWAsttaejmvalIkAPkUaviuYzCaPaB51LaI5ofDbGo7/GdlhtgrG0dosfjauosRmEyMEaE42S
JBXrcbHbkmaAANqiJoVbq+BGtsG87awZL2lSumxXpHGmj5dVztUjKhlYxVZio+7EyAyhJ4ygKgoN
NyiIr48BXeKhGfT9QAt/qWlhUjbVzDDRkFto0w23YODSS3l0NHwNIdNdORJV54pO/Hehi3OYZhrd
KC94K3prw2zgTMYCAQlZ/qaRcE7g4XynZuOqxiw8uu6YvBB1bxGm8ZDJRV8fs7pBg/0yExxC7R+c
1aA4bWBUTeW3Ws7W+7l/jvth2nokYW9yrcJZEFtftHyvOcmYh87gKLcRbG9GU6R39HcGA8H6qQpa
GtXRvB0DzuSzgKb0vOYBCqQ04ZpNvdzZGxUv+qOs+/ZRaI7YprLy3MfoThxebux1HAPYBfaTO95n
cBjWrW44SHtCcXACaWjB7oU7icE4OQ7pwH0UpzTqJjizuEKbgRQeVGo7vfiJae0L+iAEP81aFS1d
b2W7SL7lRU8LPp7Uq6OQmUVSYyGOP8uA5nEuk7PuNuWV9uof5LP/zstisTJwIF6auqObvykBs6zp
/anTuQ0Bu8OOpiyJPg0D+mqK1O5Urie5FlGXv5I44YOSFz/wI6mgtWL/Ry63kDni7iL5prkaeCju
Y4zq+ipgGwcuzPwR59yNejiQKY9WFcpeRo+1oA5vzQDKqd2QeZunF6H/IyBXSZl+n3wib2Ox5hFk
Dnr474NGgbPDGG1zYm/rfgfJt4pEthz10XtJDLo2xJvmztAZx3oLOnpLJycr08Wd8g4mPp5AINYn
rXCaLSFxgk0PdY/baKCTk/Q4iXY34ep/bEGMAMpEDtxE2U5jcdRhXx7ADMydfZwjNGd1HB5VDeE5
0yPhhpn8PdjC5N5Fb0hMMLFvMiPayGZHCtTNOn9i9mgciV49c2mW28iTU1I6Hh0rIaFnjobRwbku
osctCq7YlhY9fcgp5x4yN2DaMCfFVtOIQIR0sMrytt/XA8E2XdjX57TAHjNRwOklh3vJOheF4ZCf
mbdfignfIQM87iCnTx8nAmLK1CW8XYp80Hed6tZ50Wb/YMIiOvhhLWPsen+lenQPEgR5dz8zv39X
+rI04uMXzWwQodIGlwlhZnwPYDP3x6cRqiREh2ZT+ZhWwrS8mBGhvpasdizKnso0SYpls0J8PE53
DGMDLEtS5VqPHIaRlDcAtvYVdCIbEAzIh96zPwCWgsKR9WqWVCBcWU0a+HbXhdslm9noUeAmE7ee
2JtWVR4EdeduQPKKKscBaZC7CGEpuEMRYGDK2m05WrfBYCyle90M2DsVRONM3/Gzpv+gSzHl6Pu3
J9aFjIX9Slg8ft7vT2zOMRQzNwUPwOqZ0XPOiG2JtpPWU+iLINoZzQQZgR8llaagSLJo1J/WwE3c
ytFpCdgC00XLgrw3Lskk86pmULGNHqy6xP/KaBU2LHvqf1CUWv9RN04V4LDFlxYd7KbObwJd7v+C
bp/lu1rNR27vbIN5oKb252sLWS1rvfo5F1Q3vUYfyAUyremmd0sJCoH9Ps8+DRUPmnZumo5wwSn8
0paMbbINcdPD9AfPD1RfxmIQK48LiKt+CpLEPUTuUe0HvBZ7RO/FDigfVpSWmAiRanmVllNcYYis
Y/bpetVkqxvEx8netYXulu4Bxoaj33dy34wDXpZdrFGzZOKu1Q5zHZcXId5NrXrwwvy7OaZERdbh
a2J6716LB1+JBfuOkyCjGNrwrO/TioSZqkWC0bGq+sOhUAWhZzxDkryT2oDahypZ8EURgqrK8apw
BAus8CGkwgdZyEpMzE7GiPxb6cBkntsRBJLzCxoUE9z5J+TJgnkZRoH0LalH2p6jIsCpoUiItqlM
AajIKfSuq/wIUsqj408HxW5O5D7Yqt4y3uSt3RQuSNiT6VMFSWUG01Igi3LfuRTg0OA93FoEogRP
TPkAj0kXYNKBURlBBUkhSBgbiJQSxL1jZ1GNSCmtGkFW0g4t1UGtz/FTJIQD9VVBxkinfVmj5Z5L
K3I3YfSrDN0fSRgchwyzLAXidF1oGwwIorfhemoi9p0BUQi7eYtSlJqqrralV9qtGVWlZPUqoe8I
uGIlqvhJgbFZxEOPL8k2HF2XAKQE3vnIfBZdA62JBHzOxSvDKcJTPW/DbD3esr2IsMha87lbwJIx
nNpZkfPYY0U6qAa2tXamSYbqrY2qgmIHNqWJhukh4gLUkc8GOrsL6YxM8wSWXSb3ROa7l4zNnn05
120ZndR/XbsETGfN8BJVp6Lj/4DeeTV3unP0CwzTIJcWcDt7VlAMVqIgx1gmaGXi2KA/wH1lD6RE
maiSiEcEk8HNK/HSVYNSFVn2o8VSBSJ99qQ2xspJCJ3ZWjtWDtsXKQ7kUcNN/R0v0J1yDybMeig/
FuRgzSBRCM7NjJXIfbRrADK6vYbwxsMOe91SeVRXLKzTBMCO3pOD5rMfV6i8prNIIB4C0qyQXAPg
wN6uu6DfggZEXmNE13rpMd/5L2Cz/zQVBXKZP3W2thYhdEVV/TsiOs9cUTutGF5yHs4OevqtUVUP
gRpx6kh4iczpibyUcjidAXcpYkk6kP/DgKmNHeIykxMzoQdIQYPuGnQcpYFTEKum+Q9TGIMvdsfh
0Fr5U72ACVmK4FUPaQ3bDP5S6wR3YYfRml0OCruhPBcEWGnTDIGAUCxoijMDfQ8O63pgKvSwRMz7
rFrXXtyh/YqaKT23QJVULeDr4CV7Qg6uUdj+iP2ZHE4pLa9i56hPhvlU2MUrWjHiZeECbpw5hWtr
gZ60O57eKGvwvA/MOkMdwl6LyX7JnXIfJWW3cWu06PnQ3YVFdCRRzH7GLbirEjl8rMgN9Nge/tOa
WfHR/353+ZZOyhF2FYEtS/9NCrxU5og+mue1gyqO/Y7xbToL42roeb0Z+m6ir/DbHUFzACOT5T2q
rfzFYdCGTmA8jTVNVRgzuLK59UO0IC8Gai+tRRy05LlBf5Po59QSn642benfyxP5fz1vKbyMQhwI
JAG2nNI8+CIONoQ31RtvBKmj4Ws8aE6Plb+wXzXtPYxje8MwwUX7GiW7gjHLvnJDoDD5dcAPRwwh
5Uq6uKeulCmHs2cc4hTPk5x4pZEQoLndZl2FvdgmOVsYORlRv0jQHTBsdJ+nqs+fxhEfUiSfe8t6
rUYtu6HUwCeeMo3pZxtpidRDZfsxKd/EQpumZgRuDtRLy/hxLY1wRuddUcSRFRSbgKjF1n5i27xs
lWW+yuxg2yByJnt93qvzZJTUaTXE780UKZR/39IKr5NYWosntgSte4tIqJE1lb3Trq05bch3xEs8
zm5A45mRhI5bfYmvps0sU53vVtHmZzvwl5VZ9uTaV8PZDT5747VOuTxie7CQ/pJ8h3ZKjrERo8mi
TkjchrKtlwhdKpOxS8ekrmmXtykc6rXRVFDDtHCHt1QVkEqbg+OFhDoRPar1o9qgahUR3KaWHn3h
f1RAG9dFHcI7yXQ2XUF2Z89M9Xu25TcWwNyn7dpsFd2zA6DBfjK0odpCByjSvN9jnuTdk+gANaIL
R8CVXj8eTY76a+BUy6qMgmzf6OVuiewH9r+MHmMGvwz28bnHI+7OGR0mwRaMYi3rUuvWuHJdWuV2
Gr4mGbishcaNxbiYk7O2lkaCQiJ+mJhxRJDWX1Q7bCIC1FGj1ZekA+yWcbIOgemGKL4LRLOVk16U
/OLPSKuH2/tIxtVfg7F++8f/9f8QuPWfRWn99X/7n6dy/X8YuEUt/Redioz++jOoSyaG/c//cflZ
tn+N21L/+p95W7r7LwfnubBsG3Gai1L8lreF+fBf0kHlumAHDPjbiH3kXodQLdP8FwcF6VfEdBm4
bXxK4T/ztgzrXz7LBN3HbaqD6bG9/07elmE7UlL0f49dzTSEi4vLUiSHv0iN0ihEitZrhJ4sRbHW
SdV5cehCEWyWRv1OFHp2HToz+aQDG68x8L47y5SJ9wkrz+G4dBPVNz47e173czi9x6UOrbSCY/YL
zpJMLPfK1FrXBaO0aSG2By+JOMa9QLssutx+qebMeHXiuJxXtJNkXFppbc7w/JCarpuwzK6T2big
PpvxROqgQ2WZDdc6qZ1DK5bxG9lXacS2ESEyjB67e/YaL3zxEYJdGlYpW6JXA9IfmyD9DOoi3JGQ
XGWH0BjNPzT0RbKjm/W7njyYK/J772mZbIeZ2tDZ35xFovJQk7bfxBwBs7T7SjxTZlqSOuYW2KwI
HXiushqZvNm57UpPi/aSeLX1aJHbV229ROgHli/+Rbcm741UrokO13M0ZwWdTXtwCMN+zqw2/lZP
Qf0uxhTHnl+352Gu3TO76LZfxa49Phecm/aamdIgYxpHzWeoCqgU15iDbHowa/Jhl+guLvvyw0r5
I29Hp+n2AlZOBpIL+qldz2JbphAIB8/In0ge9/e+rVc70y/Kq9b7BpEZNfnbi+mgImHfZnyPp8Z8
Kr1GfLMY3zIF1SA8zdNQvS6eNv1iLY/QU+jRdqiUtNxgIzbm40pLU73ftoHerg179O/tIEPzV/dh
9ZRVhbgIO88PTR41MrSHYSCRojs0R92jn4E498gh3VsV3lorDotLnPdGsdFyYSH/BKLx1LRmee1E
NCPfnoB2OblesxseecRWnQcEG5HKtG9HQKeMZUADVZkfkHKa5ZcIVcmuzkS2rTXCCsKpJcUnaQab
cZ5T+WSnpGjOg0l8i+s5fCh7M363etFd65qHbrDrQJYSSXRMay3Y+kzYyBWaOuObCQPniy8HWZQz
J2I7Q/eHe1g7xNMaJZkihQcX1EX1nOwsa3Kw4cfj2c59d906efSZUW8Rc0DaOjaYPqQTzYy9fAXe
Y7FYl9ghytwlSHxtkwd8ZYcYb2YfoWmYUcJA9acGIPanD3ZLbUfHLp60P8ipMn6B9FyOkesnPcOM
BhB8nrEGiLNluxgOSeAiLjF1OXGCUTSuT/7s5UchGxWKZnKWSfmYESf5Ng+EhU0E7Mj4PsdEmuWV
MSDscP0v2njtGdp2/ULGQnKpmQq/ToYNvU/T4hM0veVXBHRWPyTLOG7RiPVnrUQIMJuadU48Qzxp
c6X/9MqBVlnp7bMGLGTGt3YayZ44kJlq3FO1FZuFwdKVfXJ8HrNhdJEOjcSOLK0XvbZLlAPUr4ZD
x6SuZ0U3ohLlE0SdxDqdEgoZH3Fa3cienQ74bqYvW1tmm9zTDMqOt6tQZzezAzbMr36WNnFKazv1
OsT3prnr8MbB3Qu99jBHcfswRmn6k1+u3/pkDvau7huvqKWbbeN2YOCzuucjm2IWfA0GslnnC/N5
Me9NsrC2Vegl39Myj36Ycv3eJmMOiyfPsstQ9TY+GYO4lzxhB210OtAjL93wkw1se9z2nvzX+WqY
fcW0dwzP5vi/mTuP5ciVLcv+Sv+AVwPuAByYhtZBTSYnMCbJhNYaX98r8r6yupXPrK71pK1zQKNM
MiIA9+Pn7L32SJvX8yvnRGTJ8D2NgP4e/VzqvcrU/IQqEOYFokX6dtCfZxp/5SocRnJ9WURJnS+Z
BDaOuujSqWzaI7RkPVc4R8ngY0nks161yp/uOlmz4PmKiL7F0CDqXtmh2WxbIhcobrnwN8oF3kpM
aOTtCa+uH4iRzFcaoRyJPWV6KmlUveay6Q9NqfW24ID8HQ5VfwciKH5OSBUmR7ml3xuF/SwYF5vm
+5y3DSksNBaYVpBcbOxw8ziUuzbuhXDywJOUQ2W+e2NIXdhWHFMcFrprS5XPABCw+jeE8oi5m9Vd
LHdq2200VM4xdoKWRgzwqcWIqOF+9kYgcHo0Hwk5H3b0KOOLIOP4WsrAekWLVIOvGa38qSBpFBsr
DO3dVBOqYSd5uixw29ySyMbyJ72A+ZTnqXffC1LLas1d0hTBm3T84lGnSKjH0YqvQtfZTvqp+z7G
t4CbNDeDM0lp9ifodLmuZIudyqInYwZw85ZDyrJU9nX8CSmKZFp4yETTGJjAbnj4XNCmyHoygMIp
9Z5N02/3pg5bhJ3ScJ9sVEUPFXhW7ACR2ogKjqaVpvQZ2sS4UBoGzOg6ooxLZrv0eSg+j0U46i2d
gHAVNH38VQVjvfFqN3pF3uCtmY9Xj8yF9XchZw75QeOL58yPkzXd9/ojDTnhmmWCXrY389NMn+1M
UJC9aZiuHPpwHNxFkrrOGRyuYvm1bL0d2Mp/hCR8rP15CuUijdDqktVH64hVNkrJOLGnK3W3vAx+
fXOXJEVymQpOUYhxUFoG9LydXq0SrXGYlDZnqjlIdsNYhndmK9LvtvCYq3MyJCFb0ylgwNo1OLrx
KYDT8F0L7NQ0PXmy7A8eFopz2Dj93qErf2+S035wh1ruMysI72pZyUcEOzwWfhGnkSasFi3j3S1b
d3xCqRw80q8wt6URzhE4GjG/cljtXxtuYiCamqsW7x89iaoX5n1ghTbQgchlMpxX8kDYQ/0RcY9s
67idccNZGUNQDo3liqEasRtxXRO6nBJgwfRWVJcw74k6gI94ShIfMpEr8mvVO16y8oxRXVzCn5al
3fYV8HsOwJVbZGg/GaWi85g/ChXN+7STDTtgod6VYqoVOMnwVsWRfZeFGf5NMvYOYznAPi3GtLxF
x/cmeSs1cvNO7hOyIdL5C3n4KjjOi7YskElM2lpHPftuLJhgzSHQHjO0xEuQxfozrEw8bKlS7sX2
4/ykxWSugabOe5UnnY3CrRpLJK9IeELLFcwXfWcXpqIGFx00eU3+H4KIoC78VeE6xtEndxqAhBS7
QMTqFBSO/dl0LnUf5/fmjvl4dnTdzDiys8U/olZOT+3kUag0feUeOPIG55Rpx06nZC+TVKHOg9kH
hzrIfcW2NXMc90ZPH+ckB9plMUDg9MoJb87j5GS0Tv3kdknwhNSl37dG2L31/jTtkX/6r+xl+R6L
Ft2kakhoySnyVpFHaZIu3EqQ2TQ2I5w0QoqsneJSf6Ziil/Q/yebEt8pa0PgDHfosOtVLYjxHoBl
RJh3XJLs4J/KlV9a8FXNCRBmWNOSVoRvIizoV2kcGCc7Ue3NKNL59EZH/+o4RfjaZMX0Wik9PpEa
p55s14r20kh8b1GpyEF4kqoP5IQJxjGkByQEwOYNb0QDtaLj0qhlKwvzycWfsndK5o+E5n5wqs1I
23OpL+gXoqvJrfI0C3dSN/YrnbCU/yJ0uJIGqQp32fZ5jqnN7O8R+abPiibztpCWezaarLLomyQ+
EHbDvSqjk6u698ef6SiilyiOAE4bRdPTLbcmcY+C5ib3Y3qB7MIeT1ZsU9NUs0aV0YuIiBlZdZzu
dUKtl/d1tIkCE3O7REQFawcbSWvr8FygbrwrGA6dwNOxntqdQVBkASlV3TJTqnxwAE7Qmj0EpiMv
PcKfzWSNZIhb1mTvoeDArRpwcWdDR2tkEIp3p9S+nzDi88gHCjE/R7FdBkmwHsqguvN1kB6dPOzv
6KiZl4InD06mye90PJ2by0yp6aW3yf6MRkucSAKdv/JuoocXpwGCCmT5Kg7SNYNPeZ+hof2QBhlo
rmeCDlAmsjP0D+hMWkzYgohw07yH/sSGO7UOWSeZ3HWx8l/G3qkR8XWpeCaMDtZ3Z5rn0ZvmtynX
2cfcCLb5YiawFN9JiyWnI9Y2QsF3dbzO/pi9dtjZdSLu4XWOX5j74yubWvflDm6Phwt6t5s2BhCj
Njg4NdLtpZ/5OFZ8u38f4PziIZLtU2/CtTZlWt9x9NIXMZsoc7gp5nVGrb2166BNAHGO+a4gDpdT
nh4/we/avwhhDO+72iyeWtzpX505BYSoi+BUChficliYH7Co1M7OJu91Cri5m9tpaoE93V/GltAb
38rmK07qkaj7Ng1I2bSD7E7OKJryQIfPfVAE90QtYyF0u+LCJDH5QKZkEYjSWNe+LW9kWPJ/3ULP
92jdqs8usKwXw5zC924IxJdd1k0P1YXKsDCh39Ye/cWgkiVk5qlnPWUxp8qigY/3yEVGFAHLVzGD
Cmca1XmaBA1IZIzWcQh1e1fZJRcwz411mU1hfijDJEzWdYPPMsR+QstYYpXKXHGmfuwveIjsZGNa
hQPgAYkaoqqMfDWD+ePsS/mJpA0raGhC5NVYZA4OIY3rVguB89JBndIOsIVoMC6joEpPVoYLCI9a
7v6yCMH5moN5dlaMBm2ciU7hrgyjTl+0UxaXqfXyq4+/f4WvjdgON6ViGp3Z+U4wgi2ZTJMwOvn8
uIoGPS7aXKZXv0OSuGbw6B/Brk7jwgwK40QWIE+yx4ZU1mxnKSH0mpNX1r4Minqur/gjzxy5mpTf
UhqkkIb5ZlKAqiMOsXdFaPtgNzJmeovaEOWaZwu0hW6j+2LMcDpKPL7bwhD612R1VCZJPh4kR4TD
JEN8O8FNeJcVJneZkD/bWrVvZeT76yqxnQcGofFKjyyaK1y5xaEorf7akra3Y6DSHeYxQgsQaU0M
Ex5di2Ec+UQ3JAH8k04U1GCjYRIHOKufQ9IbGqW5Q2bRVAu9ctosO9h23/0CJNDqSw/XAE+Nznb8
koWopLsrkNil8T4zOh6idprkfYJUhdmlmYNNTcbFkwjtlISAuJuvOiGfkbEApspSJENCdSXoLFfA
ahhRMIdgyUpPynVh37Psoc8BMXbTZjY9OOHR6GCceepFou98JVwT6L7NcENM2nkmSoH2OxIKXMaW
RcHMxDB4r2Yj/mVwaPgZkdnLTsKJjQO6uG0IpBlGlTDeBGamh6iZpnpJVIJ66VXMsDVhSsjZPnQa
8rWE+SiYcfKJdkLjFKclwoKqVb27dEY7+RXbE08cKoTytVdm8x2L3PoK0bQB+UVg/dUFxXQtUZ5u
BDF0j3ORYfeJ84R+hpX15TF3Qv0J70CAfc8HC6WAw3I06Tn9JG+4OuImDTdl3Q6v4Vzw4lXMU2Ps
v2jXlP7OvAgOlmJMAODRsoN8GWXEsC2hGxArltUxIGEScIjgCJWYfxAjk1EhJsEPaNftYazafmV3
On+AzO19acfkhCPDMjw5MkQkWaNC/enOU0OoIyg3mUv3VZhm+RVPDh4C4WTd45B3A+dB2mjERVbV
jdHh+xFAtbpHBqWrGZkwGNZNOeX9c1cxHKFJU3bT2odr8dJ2OqUtPirAh2HGatAFw4Bmwg3oT+je
Vgfuj3zcFqhWbq1mw0NE3AdvsSHQhBLKnhMZRVcMa3Rp3Au7acivbamayO4zo40Vdu5bVRn+0fOL
cTq0nhqWdQlradkLlTnMxGRhL1EsGCeFuybjnsnMX2WUpMwz2gAJawDTfFFDHPt29BgQP5OW1XkY
iQZQXROZLF8c+b5oagGQtnxm2MJMgFdUPmydhWEm5bvf0FJhoBAZx5nEuK2D3qVaWFFfyRVpBP6z
mwfFezwGkviC3nkm1Rrhphb6aJsJPaQKrXAbIS1eYESdL5MYEgwwjfXupjWN0xl52WstrepGd3IN
tGljeMUexrn1JplFeOfbJkovFT+lY87kfQgDSxxkYOKSsdwxh5fierukR+fSOUMDBXgQ22qM8Hx6
CLqZDNX2GnQVYypzJieuoET3wbJ/9HDqdsgoboAMEyTH1Pbd06AYt0rQlJe6wdNEiZ42OHIUKZWQ
Wu5L0+rvQXigEw+LiqVYdvkGW+cUrpiKigc7xasyxvD5wXZVa1BFCK2cAa+6lfR6laEnDA95wkg9
aubyqRF2QbifkLejrC5vcS8VyUouvoNl2sK+pyOKYJrAll8pgIhfto6MK4EoSbAw/CLYpNJoUfbT
K+XAj/rNGf13kVhq6zlTeywJOdq6oz2dah9oLBsm2x1oUv3hjmF5h8afCESMMl9DGXHahr4fLVpV
jvtwJEXV7JR6myNRfSeFH/5QdF12pBngXpDRp+Nl096y9PwGS+SmQfcw6NWGBXqgIRT1jL7Sf9B4
xt6HWqgYcVumDn1t9z/zjJzTPofZ74dZueTwATmOIJ1ULCSNgHXbxfmvxCvtXYO3BhXkKN8T5WKD
j3u3eoo87nQbWxeaStLXH+ikZSvDH4hJjcqOZumQpMmJsRSJvbZOiWNKwvVcoJuDYvGzENYuNOlF
Ymc+hHRFoHHvRDjv4Pdy0KglKvxApfmjc3u0CpgTaHzou9ZCRvwckUYDYlOSkbr5BuXjVDL2hfsG
bV98W/MsiKXr270v2Znx0/UFV5vjbzOVWZySoyI6NdUELBcNkUM2Ob+D0DxbM4lMhm4ZxKV7NrXP
PNss6L4BBVSrmPbaXpVgVDvTDSF6CplsvTAgGDLME3tNNkvIkfw2hpytdrjxBWj4LmIVVaBzLMI8
BhgiyEFa93gzWjQL3wjaTQkZ4A2nQI3JryOmImPadp6KEQgcpK/TVDkEyo7xuA8IHdh2scTJazC9
/LITGQFjDiQRHSyGgOHETP0zpgXZC8ChD34wiQf+hnLnc448uE6XP0/zbNAwwFjh0xfamm3Zrx0p
2rvELwVVWZDv8jqnV2gHgh5fONyzsIJr1HWKTcJSm6w2iTkyZHVoXENhMJbxq2yaHHWs1Xo7k0if
pWpa76mMZP6sZ06X2Dcl22/Sf5RDAR6BQmIXZ07ElLKj9HPprO3AMyI+G3PjDedsvGZaA4YxyQNS
vx1IOl4wYZlpgL1aoKPJ9u3jfWIm4AG01TxmZdxdHKq4JUUq1x169bPblM3OS3F1F5rkDEMjk+ap
Zm+NfERksYI/1PZIgf0+Cg4VZugric7cvaIVZ1p4zILIpCaiVheYaRAuP1VWjtwnsN2Acjuzw0Ma
6x5vllkcvcpXj4XZ9YQICqOHzec1ZBFQd/QLRlaZvfLxun9lgQXlx4m76Nh4tr0aq1zQaydaZx9P
DLAWLrkZ1ZJjo35K2yC5Il03d8FA+o/jEIYJxWUQ5f3AlfmAmN7H4jZYRbpNOGnGW38S6mccNc4V
tUb8ljW2wmU1+s4dR5cCp6ivEUwksD4WglS3l2gS3Qt6EOdposopFn3eWA++QhSyYSNM/JUbje2b
VsBRIPI2tQEEpoif1RC7B1o5rbfSiY72U1OggRcJWp3VSAv6k+puJtTHbH2BIjYn1yJqhP9Bug4v
ATnWxrge+4FdXk52/zB7vb4PPQs6txZxcIGe1SVLMeGEWY1WKlFyhwiS1kGYEgTqhDQrVy1aOoMT
B2lrp4De8bjyR8KNloaEVYEIpIQvFRoWeV9VqejSk9jaI57xe6rupsrHHdNCKIRp4gXHqa99+w2b
ivHLKGfXexzk6BLQm/Xxc9NMETlmoZgLam6ZDpw7aUgjR7aHdt6ZN5P3Oo/d7BsKiKovZjD7RKHR
BR8+cVrmGn7GRJ0wIJ77NsaiTlcdmjIi9ngh60UXUB+uPGQtIRKweqIsKUz9ORpiyDYO5td4jc2X
JaRyOweeklnUaxJgEk77RujEhDHnMqKI1lYOjSuO5KaQbnkoWngFy2D+nRVEwoGa22iTgiXFdVS7
rfnTJxPpAV9kuJNsxo9m4JXnPm17b03IIlss3zsdVK/s9xrK0tdcd7QFwR/cuTNok0Uw73yvqG6x
I27FqalnC7R81SI5sbpzZBuIVlhrYsACbEhg0DMRvjUi9r5RT1jfg9Uje+hawboKJrexEJZjqAyG
oI+3IvOQpXsSGYdLhw7vB63qybDTj3juJ8aADAoune+5xyJ1wf9VefpLu1Z7LWZZnjn+ztvQqJ19
XnMPbbAdaCQbc/LGA7MIE6vVapildQXObx+1EXevczvVm1jOCIPp0olD1pEDZhCLu7HGovtoGZyS
wuZKAtc40nzQdaXcZuKR/uqMLPtRuP507VwzWuemaj6nNuo2ZemIAmn9EJ5rZraIOQb0cjZBRzXJ
ukjRmmpkAmpl8tjjeHjIpOoe29FRqC3d7hCWDrwQq3CjN/yiBTMHTImFOeHqR+J69KXDrT4kTLuY
bK6sSrtr2xW3vHNzfCaa0jlNeoLDM7TOvsHcSQwXXsJoAq5dEzhBZE1XTBcZgy4ZOL5hfHfjaRVi
q5tWPC/qIeGufuy1GfP/SgjSNRSlxlRkX1dkB+myQgKUDy+cDl06/G2jdkkiAiywnXyn+PfuyiyU
W9I9gp3nNwN0JHTu7bKJVM98XBCKtjCauYYq2Srn2Z/tifxto80ubMv66iQ37KffxO1dK5gsnBgj
Y6APWWXwFmMMygpqI2oPZyWDwTrLErNYyYAkAUg1WnAhbn1Dja3p0zNcnjSfV5wDeOMeyIvDdxZn
XWosMrhEJa/caNlr9IQmq0+Q9uIvIfD/K4nJ/4fiESnBB/7v36Ka4Lv4N/HIU/gRpR/5198FJL9/
5D8FJDYCEvQeSjM5QyGNEuUvBYmn/wOpnHMTfJv4kn5/5T8VJMZ/WI4yPYOwA/AtykYp/i8FCf8b
0hPDAzUjbW1DFP+/UZBYN8Lpf+lHtOt4kr/OkkS1KKXlb1nf33Qk4DJLbyY9bxeK1EOhNAC27Sdj
6YukuARWf2m96mE08/hqkwdw0JgmWKGgCyWz77zMyY0HyPqblAbGRBeyofQ2yMHCPWNkf2HYTbQz
uv75t2AVu7lxwnk8Luo5XgLNKrZj3w3wErzqPXlkatw/MZE3EFPWlnFAOOXuavyBIyFQ51iWxSEZ
44MKSfKb0+lkjXX8SAPIxjVrBbvIHA5/ex3/JZb6XzS574qIgSS6nT9g+Dw5igBMxTDb1MxN/0yd
sJMyRBcbtrtiiKNT53TjGekynhlxrkIa2cFs9gerj6c7uKHbVs7FtgtQnCctziLbGmi71C0a/iqh
bMef/0h6brxhI3U3fz1OwIxovgeXKWJTp9umt3Cd58jL0OTEqwFq+OPvXJvp93sNic7/8yM0/wBh
omfC96OtmxJJolj6M0ZCFz2IqY58JHvmjXb6kmj4cFfC0d7OBoND1yp/zKlNvq9fLB177neQKcp1
7VfzSswqwEOdAXzsXRQ5gyOPkRf8+oe/8Q/ou6sdyf3jSgOGgmEit+IS/tslGlSWLQs3ufH0y0MZ
zIuOQ/0j6MfoseNQvQqmYSCy014yUtz51fTmNn701c2aFKoqe50N0g7hbjPJEj7SBcjLhzAq438y
b/x5sWiUr9I1XGVzg6LL+oNDm5C+KfMbutT0kpr0h6xaEJHVXAsW2RNQDbWv2vbqAHs9VzznS58G
+MOUtR+1yr0Nqn2ImgpEfHX7VqQPd4COvGeyIZdN7fabhg7fOk4M9Ctp7y8TO5/u2tGoQINCQkSR
tBjF7K7dCZJqjDz6/n9+FdQfqF+uFNvStuWyWrm0m/90UxGk69qTNGx0niQtrIy4Uds2M4sViZzp
Y9Nh2Yw1J/SFKeqHHMrPxchn+2xnhrHMzdBea3ibjKtw5AJw+ZpiMzvWEyfcRmblRbbcWLr1kgeR
Yqy6Rcf9pgnrHiNqYnkB0X+xA+ZwLBLU4cy6I5nkd0HkW//0Ov53RR3rrSNtaXPHo0bwHOfPW8L0
cuVYZUWMMGqzdUnFi55t7NfgGkBg3tYAvByUNGEKjN4XcfseooMfam55DPmUC6P7E4tudPjrFs8n
7PpVudYmrfKwmlIUCkFDcYQ7Gbr4oym9kZDeIIIvwTrQIP3+B2uO/HONx+SHQJE8AjhgyjP+xJLJ
ij5nO+b9tmvwbNgRhluy9bCmzw5AveM4LVOW86C5GiUje/SBKNDybDy7c/hYdxtsECDJQREb2T1z
lhCJcOBsJ3M+lBBgqNcRmOsyqv7Jn/gHKIwXgh3QQexAJAlSyj/h0oMdEg4YEnVBhy+/CIVTLxAA
U244r6zqOhx5Xf1MqXmASDDfF9J5gd0V8Q35T45JwEc84Z/CDuVAMU3le2GgF3fAtcLmPBfWEB4r
kDahw6sRMvgAh2NCqB2cFznV2Wfa20t2w50pUDmbBAev/cr8h2vtT88UD5EN3GFNAyNlQbz7A8M/
RdlczlNXb9Xvba9aVlGsnr3sTHaG+cBPNespyfO7amryfd9k07L1bi6DwL1nl662hJMM5xwl5viP
9kmErf+tMLj9aR6UeLKF5E3R/4cXLWcoZg2K3Bw2e2uP0inZB/BFMKp2DJJpwdN8pzcE03gXwEZd
Oap8G2vSAkbidZapG1VrgwSmsfzxDwvRv1/NNpUUvV7NPwDONxPd37cD8iHMrr1xHgdATszQmvtm
JLlJLISdjOfZL4vTNA+Zv2DEMu0KNLsLZTD51xpU/2CQKhyBVbK8+UObKLRS6WEB8vMlrcr6ZAA/
O4ENmZdhVuTrrs+cI+z/yxQqcjuRRu0p08l2p6ZHipLqL8u6TiB+6bqN5xA45+Z/frjMI/9t5aWp
qO1bXgdbtfNvVUg4VD5bN3kyNXFlHYZ4PR2iAqtVacTe4RY4jBDyMSwRkQ9QbJm2Ti8ZAmEMN6Q4
EMvArOTO8ep+R7arubBuCNRSkuTTGvm6KIxbeBlNc6OfXqTpvIU0GDk8sGIPlbtp4M8uk8zIt0aD
lLaKcN9FIU6qrIge4dEZ+7oMvi10QYthYrgnpGYxkaSwKs/Um14bzqqBdmjRZT4X+CKShDawNNDZ
2R4pdzTyX8PoblJVyjRAXAPuFlwqMRk46AoHK/+yi/I91h0DM+8KU4dhaxWeND3KtV8bNj29CiMc
2PwToTOQZOWE3G0yiTTNqnhDLDT64jBKV1J3K52mNpOwAD4cv9rOmi+vFVc/nw8BF9Mytb4cVRAj
Or6KCW5vn4kdairras93JpYIEz76Bu8bAWEtAxUn5vzqhubdKA7Bg8pxBiPVlADplx2dl30ks2PX
8qttODuqh4QXFV5J69FfpAcdwPaaQXsucaXfLrZoW9cIeEPNRqhqecwnTEeFQxEREEgch2SrjsEt
QjqHK9CTotxTq+Uifo6ankByx193XrboXZuHa3q3Fixs6XgowNh9+DUO0CgtCMLQ5UblvHqxcaaY
2xAZ/GzY3k9685uu+K78oIMMi3OBsfVKmt1r7IRMv3uLQWTpfXL+XpBXRNYo29YC1WOxBAi8i3X+
7DLFWfpFR8BXLW5wFePXqJoXBOByJwIMMwmyLaYjFWgFEglcVEz7ghsnnPKXmESxtLSOvTE84czZ
sfveOS66L90hiWAC+hEO3sHBhTPbJ5R7DdkevhnBvg2Kci0Zni8g05x1jj7FH+TGmm4XPaZuAS8F
7m+3cFR/1CkOb8MGzIVfWYROjq6F8UptooqI803jkRpliif8dcPaLCNmf0L9QMnA+AnSCanr6FzD
+2ki0ttWBngVq3ifiAAu+gm3exOMO3Tack3we7h0qvosrfGVVo81Np9oTcKlwrhYsRiBLUYe3J7q
CixyG+XPlRm8F71+IeFuz1Fs7Zl2timLHEpcu6+K8iduThtRbPcapEa/qlt350xOtMqrzlrYqbeu
PJro1SCGlZEIzEsZSYaD5lJXsFZ8ryPQjpK0zccjHO+bDtK/hPwFh3E8mtEMiNAxntKgC1e9H9Bh
6iy9IHASK4G3pOHR7yamt3iVgmTpc1vusDUaUXkBQJFvG8n60Dnzm5sm7ZOTvRCVrKAi1Lx4GF0i
7y0X0att2XDWOMGRjczJqHE+KfXGzdwFZ6/I6Xr4YOZhLT1oM91VZWG/WNG4H03YmlERAJ8lmugj
OxuREf7sspxEuAaDVkQNelJ6PsSjI4AFB/LatmiizJpQ2twXxl3VSJynQKWfmjbbUEISIBi09a6+
1SywJp7M20LEuiEerShCByUz/WWEKaSfOPpZjfd+HcUrZxjDQ6JK5802HnJLTq9FJM2jC4VvSc6z
89ZHI2ZeUBknH2H8S2eTFs4WtjHbqNwGgdPtypS2aRCV5o8Z56bo4vCpmkJ9Um0BVz7Qxg+jwlrZ
1LK6xLNIj43v7rBYqKuraxKXvfoe9Fh/dEXz2uRtCjhgfkMTYD4EnWU86BD+40hy13b0jzoK5AXb
R3MVtnGD2YfP1N+4wm/P3mROH16K1se6AQK9fLQ5vEcvKGnLW6RFgzW6HX7QlsZdqNPPQWtYYE10
SqbEYEGYkoM94Bfr2kDeNy6CfF47erjtxLSxhsPjmz9LOztgdbKfBjs7/67dnc5WGyS2xF5r1Nh+
XR5AIdWnabDqE143FUMuRDn7MLH8PjYNQ8hsRLSWFCu7wMZGey57qlQT39cJUm3SlTfdbAKaon/5
RIaQCg3mq6677xxiqCfgwyvVGN5rO0QP7PPtN9FbaEvQpkQWMxBN/sUl4GS7mLlYz3AOy62Lrmgn
u7Q+SJ9Lf7hlI3XoF+/msSp2hM0HSy45NrkwyZ4S13xxSzP8iUh3WrgT2muGXUx9MN2vcjEhFcp0
cfaQek4NK8PiBpiCfqNfOTafUs1qSlRMeQ/GqEC8byUbL7eMbcvutuk8xjC3WOepkenapfyEitvG
TwxgMTTzebfBMkZHT67o7XWLwfCbq5WWzXWI0nhbRCHJ5N7Mi48AH4mmt+1C1d5J5gJLTsFkzvl1
iw6ez5GTjjknUq/Q8Al9L4lpjKvAhUbGm9/vlRsPz+XfPgEqiMBPSzsgvSPE+WHJ3Kzw42t1iyj/
/WZGobnmJmEIffsCOQ1igR8I+z1iiBPX+3SS5JZ3i8KzF2bUBsffn2u5/f/66n99aGMd9dKhPAto
v01j3umU7baelHlXtuSbUjq3+5gBtL/oB+bsfocLOSHf8lZFI8Tn6FAi/SyoDi6JXT3qKm/PjWxO
9FN1jNw/KmntDHhcAgS6ohiL6xBGeAFHGd1D6afeybJwmzAOc2qzvi8Fe9Lvmnb04r/6NrrKwjOz
9zNGoPIHI6FzMmPspYs97g0/IWxUE6TKE4+uEEPECpHHuk/0/K6Bfy66OdNP0hpg1U7djigscjgN
N3+2biVEn9+Z1jP8peYe1+18Ic1nRYUYkzksENAa8fmvj+LBJY+dSqDNOhYL4Siuc1c6e9Gy7feM
WReqsIND2ONDDKHqcdek6QZMJ2Oqsq5Xrl9Ux99vfn/ZvH2PW1fNIShHtjw2N1T90WLm+QjC5Eam
qZkKcki/izv7dQDydiRHQ1PT1N+3hv21KpD7oeZ9ZGiFJHOCKD6UPHUSTfMzTEd49FPwiD0Yo9H8
10pU3NgODNKnzV8ELU1tyoEMekrvyGdDOOjlCXJ0PKgbWqE/F0GlPueRyDdOSA9MpOolIpmd5VWr
NoEVLxOus6R56GwZP0jNCaAYW84wXo02FDIR2r+suTdH/Tw4GJZ13tXHNFfDue6e59/Hh0YQ2+qo
LiTHHN2zBgWzAEIEZvi23DDS/ab+pVfWmc62iKvHovTqExGFTNluR8oKWIpvs0WQRgxEMxvoayaT
aHHjcFoZmM/tjaZ9tup2vmMK+22Z1a++U8l16iNQEUSlX1wsLQiNvfCKjj5b96UyDuRVpY/o+d8D
jHo7otmindOrx3YIwzdRqmFl1Sa6BFuuxrIvLnaG4+L3765MVR+IaIVtZTiIt8ehe82Zt8IdPagU
oy6ug/gBK6yxwBqX0arhwz7Inv/6cZXn5jq5PWeNnrv1GECeqrsbU7AmHjC95ZNETfRFGwnkyO0j
w7Wxc4OT2RNsM6zyNqNOb3EHIacQm7ZO1CojwvsB38uDYXbOqa3aY2O6c7+IsLrBOVwio4zecufL
Nvx5WxQpMBE7ju7wF5BfBidRdOEdMqfFnETRubZ6cy2LrofFCgdksiIoBKXvXmje/Ks1VWXeR1ko
58vy8Uw7KUVfV87mqma3uNyPCFgemjbYO7f9IVZO8q9nDqJ7dBocpZfSaZ2rORm37Lk9L4x8RZQ0
Lns7JpCpzdFQt66Fsp+2ym1D7b0MbAMX6lM/uhF0NQQsZTWUL1Y63jWZoTZ4xuNTkOxZ1CHr8o6V
m8zLEgPSFTFr1v9h6zyW40bapntFiCh4YNuNBtrRO5EbBClSKBS8N1f/HXDe+Ff/RiFpZjjsJrpM
Ppkn3emFrpfuBlYCgSgG/4Bh85hplOgfu7IMYSv614lTvkvn+s3vL7al7v+TE1x9JEJD48ZvmxqI
8bu0LZLIGvLitDT2p/KB1k6Ol0UjauleH/T2IgXa202WjgIGXwJUpvG/QV6fcce3k5m+d7GTw7jF
AOI27XfeLPbdSnTpYCdeciLuA2oAdg9RPehrrrj+/vwzQ/wzppva7Y1XkNHLrSnoKIiXPPiVlznF
AbsZNj9t1ry7ZCaOuqxJgvSFRPssp7NtzXZozNIM1taAoc8iH/ip2z5w7sg5nkz26fePv4/n79/h
tbJOpk8bSAPW9BTj3wvkmnWcO+bxbVpX3pPZ/1MX4TyV/XlpRnCXU22+VHym//tjW/U5hcH5wzRN
xP3iKX/+//2OYcuLXZTu5XcPNhmMHn1JFJTE6Iht5yHRqxs7qSkgyjAV2o0vn+o7czt8ZZOdXKw2
d3cLp9PLWnDZS8pCvyma5UWZmnk/kw/DXa/TpWAoAlWaa73MWlnvudxZLxO2yX1XpP/73e8/vflv
bQaHCsLPHGOOViQp/xNmszqb6Txdq1CCqo+IdNSEFSybI8imPC5j4+2aIUvB8dOjyC0CxvwUpQWH
jLw1+VkmUr+Wonib1Ngezd5wb4q6c2/GPltPlZnfuNLEFS0WVUVpOfy12CuQ7LgK3+DaqQeBB7th
vgQ5G7dV1lS3v39nDK13Bnu/o4XrOKuleS8YPvFx6pONpF3QC5aI4Fd4pcsMpoGpYD+mhPRBK5f3
NiH8YzNyC6m5NsOko+IcHbZ7hD/8wZV4OpN3ZYbhu7s+s5PbPA4xOyy38TD975c0rpAHNgGa84QF
T2f5+RWgy7VV0ezk+DfL/mlmrcJlh+lEpOqcrdPyUdKWEPz3hHNnfCj7qQ9QaryAo4B35iaO46d6
q/JUuyV4+iOKlhgqFU03CyVSx7Gyy8MimZ7MwqVKXln6rmpkzsPRMVGZYSLgRiW1B1jkyKzXunWN
bthPlUP3RitdY5egNYRKSCrie399xsn80GQPftd9Z8XiXOxt68pGazzjSMG43oov8oM68mEtzszQ
5U3pxDoCSmHS+2A79GFKDieTW11phQAf9iv0Z5XJar2u/h0lPW1EoNreNQiutytTCNASc9hMVX1U
g+b+scafsSjT59KTd6veGFGRtVmYEfgLAe2wTepsheF/oiVOMcxI27xr8iju67W+ZGOS/EBxYx5s
fbvLJ3N1O+bi4ikc6QzUy7NAdt/9nhUSt3JDfJn3LVRX9sEpCfRpnEKyWMtHXia7rsjPGQyPF9Xi
pVnNMqCLpb/m1Mnc1D8CRvsX8gEI/7G/TpaLXmjHo7rfgrmgYeQXm+AKj8m/rZq0PHjbcoNPCgRb
bsGZ4XnsqUAeObpVfCBJEVa32Tw+/TfCM6hQKZ1kH3uZul+tqmUZYqpTGJUBldcCA4y0u+tqDXr3
aLzw4/zREtt+Kqc84hhKQXgruNabUN0yWrdO0gN689+XFtM6XVuiMpltLE+/p05imwXN1ERmChoI
z3rLibZ3M/XIDBlwhQFSU426Cn4fiLgsP37fQNoMrevWy7CbdDpYkDuBkvxuvyuuU0rT5sfaxW5d
FDQpE6FChTZUjvV7dOJLJjEw6LhZef67k8K5eMPc47Wsejq/jflLmFpHs/ViXQdteZReArOrHeGd
bjdZW9eqc7F6/8btTysy5C6TnRH4SBBnP+YnP8TtaWw77XYW+Xeso8OtUp/P8++P6XeW9t+jgy8Z
hmsNzeP3S7WGyWWUBNkR2x71RjaGrdnvqz25OfHeO1q4JIk456Mc7mw/PeuOm73pMeMElZVPMcaU
cZJthCVfhtlqmG9Lry5ygXxbaf5zEa9nIDdqPw/TdLHMSXuNrfLOKeL8YXSIJfkuLpaO5O7FKmuq
dQ3VvmX/sqWUbIiMsKpMfcFwUmeIP9Yhgf+3nzfl9fdugQS1HMd8OExeziq6+fuj2nirHC6Lk+40
jz7lRse8SJ5LVpRQY+AJXpWJc9LysrrSAd+yUsKx/a6k4fo0/b/fUUAIubBb40Mu0L+abGkfZ7g4
BHqaMRrF0Gxqa8fCw/7Dla1gSDItaf6Smtv/nPnqYalrxr9dipSWrN0Zo81CBxekH3r1xPTqJzG0
QmccUDc/01isj3acQjifIYyWLEE7avLE6fd1OkVPt12e2ZFs5pff4aVpp/e/W9DvL7RoEhco6pu1
aw+M+wgGrs4cpR0KLX55ruBo5bcNqSUiL1po/N79Xfver1TOLYbrioeTIGxd17umnWeecvqIYzJm
d65Ttig65QfvonkHPNshzQ4kJpHKedeIccEd8+V1VZQkTjlxhW2RN3kiQpciDTJM8r87H4H5/DjM
+Y9H9RkhyjOG8Fh5YeP75b5MJEoPF4lXSHdlxox3K7ALtMpV//tdotv7rI6ZLbrGfC6Uth5qNqMP
n5tnxVzuS8HNtInKHCFd/9OGVcBukt1V1Fyj0KJuC0j9D4jw2l4l4BWXiuvEZJ/TNMb6roB86Evx
VluS5IrnwfCim3UnXOhuqaWfq7x1DpTcQJ0LXVW0AXqnuwcVQKSiNdTVmp6Tqb2s5vDKIvfpKo2K
KhODcyfk0W7SR5CNCLkuKms5YnN28DnZR2m1CJxgK4iULlz5Zuc4OCluKLboQDe5iMokeWeai1fQ
pyCmMD+1sp0PcolP2SZomBNqoZnkf1erPOs0b+HDUoeM6R2hYgoKNLjmRu6BY9PkeGnxnVTyCOFe
3/kEfpk4CIqGXeCDo4xcvwPEzJ92cZzfzdpCpANJlN2bAhp92jCa2Hz3bGcqJCSM4JYuh6aOf2q+
20MjJrmfBRA6LSdS3nqAAEEXlGLZ+b6UTAXmp8ms79pcU2couFo8xty1PCMAMUTkixnIVNswIiPh
4eICEcTXJIOLGLctTjgHCw3xdvEXYkLUhvLYftqCg40BMijov0GSGqfBTsO+69xLjrE9ZqLAIbCl
y3eryRiiATjFERUhCxcRqaam80oQOa2sbkLiR1lRdEgWSUvUKMNHhoZ/mr9zaAbhyHRkxqV8cNs3
MlLMrXjid63WRDZAg05/TVHWV0FSbIDtq2fr45C4G0fKe+GekAa0HRWBlzvRXBW0AY2E2b2xe3Gx
H2DQ1m6n1GX+EMOhyAt6ftaGkk9IW1bDAC794tJLoCNto9H8LDR2JKGcq4VxGAe3Q4Ev/x3XrvEQ
b7sVUzWMy7gZtW5mkFOeWigYrw2DhZ1o/T8tIk3UL/EXbVGMdFNE7nKlTwxL4HG1iBHa9l+YiUz6
0j7yMw/o19jBBzZq/OhI/aVsb81a9FG9GND8SGN5o36uHbxP0ncBziT1K5iRMEn6284yrBPo2Nx7
LVJbZ3JEG7RQlhZpOuemhDOcb+dHbt3fiyyPywwqj/Hs1a4pHXDWy2Is7whxVJ3cl76kJ8NK8yhZ
ste4GL70dCS97HafypIv5iacg44B0qYZB/K/4D6LIg9TQT+8nr5T2bBE5rIyqeOtL7q4iwptvBmV
/GKm9bTIn+2zMrAherFGlotOSZbMOKCU2NtpYxrVyLWr3v9LcpfRUNec5Lh8Tmn900OcpKaM1LHt
4UcF2ObsjUTT6GX1bypvAlPtpUzwZnUwXBY0p1giNc3BMKbW84jXiRDkAEuyfheOd+ppbWV9a95U
S/pbz9pHq/BP3piop6UkEW/77zR1ZLtKiIcCqMpeH/85FQRWN0HzZLY/E37cTqAqWKv8nZzi2fKU
SUPxoVaxd5PopCQIsHMYSvYQtdYg5uKiV/GTDSuVmks2qmXKqOf8He/L4qVpLSiilf5BrSWtuCQK
ujy9OErGR9NYAYuhrCZUIJkmk74qsfrtPkGST8YnHMZNZOTFI/f38tBviehs4Xo+o+SEvD0MPF07
OViWFbBBAa3si798vAnVZD039H7AK0zCOHdR3d05P+m29X7qjeRzxlLCPRiLm9akxL3FqWA+5OGn
P+jNJq0woKJ8E0w6DBStg6lJb9Tf0eiIZlbiTw8BZoeH+lABjNshO79KHKhbMuNoze7VQMUJulRB
K3GysyzLz06cpJmTVFLw0ZbyezBaguwTiBuWGgZlBkTmNM4Pfj+fW4PaV6sbu+Mo0MMHk45fJmCo
RRYX1PTISe9FnMccqJKRFKehpLWnY2K0W1sNwjl+GAZJ5cTBXt3h7z2UicnClAJxxEjDdA5dcufj
b4sZK0FFGCLCY8FadI+zzS5KbCHKBB1ONG4pOG3KsBBul2eiIctupcB7P/4dUxXzdIIJJDqHvznt
9h06UlCLbE9aFAhhMbXXTs2A4iR1jyMmTUA2A4/BtDh3yr+jqvafsNC7hsHmnaGkTSPZyTvTQJk0
T+R2WN49XjXXzVvPeGDq1x0hbXzbnvooRVq+z5IUAZfmXb5ky7kERXHo1EhGY+K+oaT9gtdnQPek
gIQfx8GfJlQBtOPGdw+xo72wkSxBq48UbsFNpBP3WFe19kBsSR2obhAM2tJ5D3bjPZ0p7YTocag0
JsNu04B5VB+TBCJgZSkCuKj1qJfWB2ndvREDAmU9DGbHYbdDiHXw7VTrou3sCc85yYy/FqPLqW0j
aZSMOke+D052t5CWqN6YOFEYrrfzkxrOuSpIXCE1NJQyNCsZAxexeh7SV1z/oKmNdZ907nurgFG0
Zkw+aDisSOKMsCmSoRwS9c38sSHbezPhFji3WUjd1L7RYKbEQ32f4PbcW/5tmk/iKuFBkFXBK1n7
dtS4RNd5YE7rSN9u2nYXYW8VYD2dSn1zrBfhU59Y3Dh1bt4tcx+tbIHIxt09OtuJ7x5YLWnpsBur
A4EpeH71/DPoW2uadzWzqTxxaZRBpsX6PrYUEVrjQQ1E9UknRiPQ8D2v3Dx3y4dKGCGviXcDkBnU
dpYc25yGUhMqij4j2RVLwV3drq89oftQ2vPRLTMfFsFCCLH/AC9AsSH3TXPLM/aQb9g2jHOa5HXg
NePMMfvBoonq0LrOpRoGUot1e50YKh5mTFeAEawNWIM9ayB9TQb4WxmEEYFhGikG75Iah4moP0Ps
DyaifdS2zgb18cNO1VAF/HwhasycKREK2JS6nw1/2QmrPtuqJWjhj8ga4qvKzRGpHnVuzZmyGiOO
SrMAXtv5ryQGzXPaqq+yQ5/Qce5lGg3iWxoRFmLOfRtWrd88FJtRZl0SUqMOQ+Ot+L0gxmJhtj8M
k/49GWRy/VFcfZVzeO7SHxHr95jkKZevmFdLxcHP6mOuODpulUa8zT7HAWvhUdWsQ7cK6+TCX81a
RrfejNFibfDgpBrGUB5g0mxOoIaWRbde2GBFSmRi1Y8TO2BUFOwqraO/WyCH2NXpi0opziHbwGPZ
+4dlrp9xS1+rFXizx2lwRxMhHWJbYXcFAc6kRIaoyR76Nguy8Z0Q5IRGlHOo5UjhKRSihYsS3QzW
LibTFLpjEcI9M3ayEK/1JIgY++k1GQTZgtFtg3nsiIyT+oqceh72vv+y1vr8CLGozF6Xeb2Blp/Q
xMRt76GXZuQ43KatxWAHJUiOXePTg5bAStnRn4Cw5w4QG1pU/2K+FrrQ95lnvLQ+rZqGpThiGiy9
mDxz8CQ8RRX+ZPusDSCtteI5IQCW9Zl2suVf/EMwXBBYScSV9tXavG9WauUPOo32GDrd+M0Yyzaq
aURCpK53nUVzRl+k77AHHAJsjn+utBnGMFcPh4YHYhEyQIUCS5ftoW7RU861C6A15bbjXMHlnD8X
IHDE1HPskGAGldUwRxz4YxkDicJ1u+8ljQsDNw010bnIFnnkUMrxVXSPeR5ftKR4z+s70ffvGjpc
ABC053owe/vcNhBYuIya27GmYr2NOr3qw9xNz0nvb1CaodgXbs8BA8Jn2c8IzFOHbWmrwsh4DlTS
pQfmec3R6Eh1G+OhIp5xuaFZFd+nXstD4WIfZGi7DclIXlsrFHGVRA7l2Tv4T6yfrjqZZveMoOLs
PdV5NMPY7wYT2z0Z2zGYN2yCL/4Is4BwPM53Nc0IO0CNNu8ejeu2Q6bYH70DsbiJPq8kGGr5TAR4
i5CbKKb2Y8mjdGwmHkhk0T9OlVmhGU/OEbbKYyutCQ3JWfYEqs6j/Tgb9kgAGgAbeyg0darRxXJH
uj7U7KmiTmO8znos7uyKcx2Xk/2iGyg4KyWE8eDKTfhiAly7FLalYCI0fatu7ilXJfZ4Yxbo9GP7
pi8xDxouplpefAzKu2aBS+EtGqbg+XUqSdLWTIxWslGUcyewYfu33nICu/O+UoOKiQQ7iat8ICyJ
sZe53zLOnQCXpPXeT+mU10vCtaP5Naz+JVv7GOUU3j1phjOkdtQ188YE4iEcaj5Lyzc5CuiRyWp6
Y/fNje3faW1cn3vD+mc3zxmn1mOrw8tdJwd/X4wONDhL2Bh2d5oaqFBNcU49EWwxsH1iGBr6/UR1
2+zuYJOIUIdfMpTDtzViyEk/syqt4D4y/bJrYIMemfoZLAOjsJ2Km56RoipwpdNfs0I2QRPUDjkU
3wD00JJBe1fMsRo+epwwoL3jHMd45a+4vOTnnMS4kQ0idU09fGkGU80Vc1/amBjALG/d98L+p+n4
Qu1xCzzNGxCOv8LKDN/ipzbXkUbupA90Z3a4MMLWNMf5apvJF/OUHdwz4yqtv51T8QHYvp6x0AZT
6jpc9xh+uFyhQ5VqL+hv5upXbE4i877wgOFPGEqYvYzvcdLKy9TbxKpnyYRI8Ahg4EDdU8BOGud9
zvkXOzLNsnlf0g1Ff2373AhjgKd7grnQ0rR/IxMUglgOa6hQ7Xmcsj8CNALhRHaVtV/vssz6plVI
hxGK2NxIeSRlRXWYX/zMivMLCEdW1hgy9VK84GegpbNzvjTb/Ugn/dWOgfj5ora3zzn980qjZWJG
kJ4iXYplDzBBZyuC7bhJz9Jgnbdmn9T3wKE3zTmNGrY4uAk1reZEnnGdDD6u5eNCvPXgl1rADZFV
v+muXd/wb6fzX93mpDkltAX4uJs5971jJG32CjVj3/Pmi5yqMzkznmcFrLaiZMpOhSm0MDUgR3R1
dUr1P8MII8JY0y5qwG8RimBDXrUPCEtgr5qZlW/7haQnCQmhaJxkf1klrZN2StLHmagf0+v6OE7A
NqZct7EeMkOokbVtZ/zBMC52jk4nEp9RHiYXT0vdAh+fpqOJp2U7UZHBdq6cyViskDbcoaRAySTs
y5iw8Slt8tb5DTUeXcc4dYLNvOo4kk7lEhqdM4WIetmUcI7VizYsJzoYRp1Ior5xsyHRHkBHkAx5
GpaaqdyxSL1XHISa6wg05dt+m+iDOUs54PTn1W/5Ego+S6zftPCuym3xLmHW87A5go+FIO/ng4fu
Cv1g50UfdJtdknRiuatMW8dE/QFNj+LRtgWfSTtC5/K5m2R8FUX9WeqULUnmPXSCYbA1MXgJDTn2
NEn9rvIsPwK7BtrJyvc1nzYxiUjYa3bUcvdRGPWK53iNzJo260mygVqCIttBfps6lXW9bF6G8nFF
Jw5R4dLdUgCYt/PXFGiRGWcywGv5YgtqJUAhPeJr4MIzqdNi4eXMKmBqS6obu7aC+986nCk80l4P
jrlE06HNTW7FphzDsqj+qWY2EWZm+haMj9pqwjzmDWpAJPB8EpEeCs5ghLTcfY7JG88pmabyWdFp
yFT8cc3jV8g4YKAkbsDBDexsS/46o9rr5lAd0tIlecoNMLB0SutW8cIsdIyMtse1lVjRDO82AI3n
7sdsnzJH5AA4F/yu4lDhYO1y1sPMiGtfDLTBkdIMGm1wIsf3PhlIZ4txVBtbSgLq98l37rR1USQz
siv+TmY7JDaddeBkTANRySnWGIdgsbWntiZ8XFjGPRi6tzZxWEc36FNVqY8ili+47ryTWvNjHcd/
O3U74i3fzdLjlRGZ2GEuS0ceuzwfaLGFmECQ7qX0vX8+DV7+7EEcy0cGWZUelOwdlmlcF+orryN7
lJfQi4e04sOncD+0vqdlhypeOQGDkeiuQ2o8JCNisKUvN5q3WJDlsU7F43DiCe0OceLmR66q7mEq
D3nSuFHNuniwpfFleuJ9mDqc0kLShF3OVymyITLI0QEPOSh3iHE1ssHUzQO09cfVIJncUDxnmA53
kgW6WCftR9gEpItiDviTSTvHXMHlmSuAvZlHS7ft5eydqMVE/Y/1DM9MYPGkyyKq2uHPgmIGb4a8
tgNXwjYOmJ9n6EdxfVzIjWS5q5NLbqjecrvu6ceFYPrEYOXFr9v4mhTeGriafjTcniliejtg7Lo0
uv3SAdkKO47fNHZe/a5XSOUQbruNilD4aYAN96JaOzsNzI22YE59iC3DOegT8XauQgFmhWpnTC6q
k9DzyGQj7pKN6L4ql+Gmd8hSuLBVhnJudua/dbBBJiUYYmoO+iprQArXyf2SlnOowQXYEe+He6kZ
YW458BlsN4tm9wEuhEQX1rJzyobL6qCFFGgPoS0pJeaV+eWT4eP9ieF5HLvBe6goVqPIhtOOPzQh
xLM3kddciPryW29SfEYxkV2PSiVOh9y7iBYNrnYs+V4iOWmcWTH5nCyP+cWYPcbQBbBHtOz3fe9c
p9o5zh4bvOrdgvmijhUp20okNYzlSHWrixWpxsRW5Yj0S+7dMo0IBeyEvelhdnUNoCV5UYQq803c
ad20r2hQjbjaf3YJh3vMEfTyUvTrDUeriQ+cE8tgquxhjyUFvVLVS9T4aOGDltRo0hOk2sG/r2qA
p2QpWMrtI7S95Jd/iMywmBf8oU+aMGg3zUzwXMOFAfIQjq39VhXuii3Me8kNXLWas3KTQOKdh2E8
J4P+ZyyKl9xhc2w79iTHS/aqmpOD6Ph2Kht5CDjQj4RaTXPKdEeowwaSrNP3VzdL4Nm4MUH9T6Fo
iQ5S0DGcah55qCog8VTcXWz2xAayJYdr/R4bFXIp7T7HYnB+hGk8+jCUimxiIkRgJNW6C9UuPofo
u9yd/sJIi7FympdmHPDC8qNp3dSMVpJiOxAzEOpML1rW7D627MfeLed9LubqwKvCgNYAyMKaj4BU
avgnaqaxsuXKylQoTtKd08n1BSwlzpXERy+G5NuKoieICgaFJAJjUN/BSrncD3UfX+Y1vst8Cs7c
DiiOXxoXWTkP6zDt8SZMkI2zNPQXf98Y8NrNcSkOJj5XvBtvnKDGe9/FNgDy8JrpGOFTv16f+7go
tpXldRpNP7I6rAKDKSgOmuxDHetHMeGl98GqJFDnc65kznhUsMLobVEvmNBvahsdv6FUlKyhEQ10
KZ66YcWn5rDsVC0PaiNc72ntnTBTsKnUWJ6Rqo17TiceE8rx0ULMJTe5Tm+pY1xX3+N0W8b1ZaRb
dDaTq7IK6K2xe9p4J3otvjKsW4Hi+M7OaAKG9yU55+R1ogOsTqnCLWWdnaZWjAfF15h+kpwZX5JJ
/+jWHFIzf5KMHQaxax7o4b7lgyruGo8Ppz2u6QVccCeaJ4LQ3JZa1hG6KT2muuhAyXIpNf9paTsD
vEd+clFN01784whxs9SMzLxUtwKDmy1cuUQn6dH255G6Z8x23smHpA9jXN8PXqYfZ2kj5ejSefa8
+CUpCWav/fwnQ2EOeeiZ0Pci0ER1XKrpIe71Zg+oeTdQ/r0fiBJXyUmkU3chbfhQ2mgmbibWE53I
EqnSfa84Ypqj9jAv8kwFNLSbSo+jRPHZtroV44nkkyNrQOwLYO6q/MexwA86239uccxzPfJfPaNM
+FpDYGrNn9goEQV7M8xMfBHL2pzgambBjAUW5ZeywTm/5lrJhKnkqN1nnhZqWOJh+nBwqCjplA5W
htrl4KYFXNLTCzGfvRVA1/AQsTklLoXNEc0g+en4K1Lx4M7IfpiEMcrtZTV+ec6ocU5ADjXr5o3H
+aMb35kIWJ/rcG+21AonREAvtfHpZvoSEmJi9uTaV8TENuCo8Nd1zAbwuPwe8TngReGCUCbiydPr
I0YYLlAu5aKCHXKc/RCY5h/6BzcGSnOa6bquM+upRMG7aLYX9m7+YHVVd98NN5SmNgEz64eiRTD8
Oy3tcs1nJ/B2dTG31OyCQUzNnPBNKu+BNLlhD8Py7FrnafR3BQzknWPZfKn0cWZwyhyHITW8CDpU
WUDiBaqxM3efTleZ99rEvYyeRf7TnDuTHQ5uwQm/1g+OzL+WJotUWvDmaY0VzjLdFy03+i42szBp
xzsyljx2HJ5X5tvJ0r1hJrh3io4uBRubCYiZ9Wwl2K3K1cMKPhIGTCftRH70DdDGUFfxfWHpw96p
3c/YyDFYpx9V7DwQ2mEBmskOceOm/JxOor1brs+MUpNz6kMD1tJgwtmCZ/SLWogsysuBx5gpQ0jr
wdbblj832ecWjtpc9GYdbVOnpM//knQ/5f12IirAJrWEg5y0s7ki8MhNtXml7eHajb15AsYAa2Ok
wmXoZEho7VY5YNAAfBp7C4wnD7Md5T14KJCtXl2FfJd6aNL+fuTMHi76/JNg9whMCZNuxxuEXqQc
CwtndlQgjTGk++TzyDkTyr64lkl3UF2jq1jvtdM3dF5UcDuGYkN9gTy1ND1YDDca4OOGVt3gxciq
8QmK4k7LYax1aMP4Lb+qlLEIOK7lSIqsY0QjHy2zWE9UBDHnB6+8X9jg9qOZ3oGVCKyU8feoPYlM
KEBvn3TNMw4sydtMrgy92d34vjl3oWqK92IYHIxl/A+KRbA/5sNtti4MNhjn7ksh5Mk2BrahuTmz
KpJECODIzmAhiqc2fVo9Bi5Gwfhi7Zky+v6lTAptX08QpHWhPSJlydAUw4uZcbonLXVjdbl253wj
msqwHNncs+nIwIRZD03pFuM7yWyi6UA5zqZf/dHUo7kaPES3rXejaIQN5hMtZU9gCY3IMngKMRRC
fiI4R+PCjsPBD1SDfbzZKNyCi1uespkW+ll2zp91pPhIFePBpXmWmzqnZOJgSebd2BqTOqG8hPqo
LRNdTihi7qcmluqcxOIytO6Tn0Fuser+M871M86z9eBpLZ3b6tmgBRuvkMmLgL6YcUx6bpf0ZlXF
bbuSYekAHFnsk6eyLzfmDi54HvB/FSDEi97kL4Un7QgmxoeBQSPQ9BVeQbGGMdQn328+XYPhXKUs
bLXCo61ZMOuWU/mHsx24/3rsDqrWrtvg2zDxn6Di3dUuAwrXWc92h/RtLgz1LPXKYIwr0DpOVzT2
20FzXlFo8pABOud2/cWdfmocpU5enD3ZJuDKSjMaRHKbJEd7odk11wEsM97ZbSicLAecVxTWspNZ
zgvCKLZyJ+KCwUswQ7nAI3VQbU+EdrmR+Cs1XG7/ylgRuD8IZn1pKWcg1p93aEC/mH9KKZLQc5Jj
b80v3KmCJY/pZKDgN1K2/q/P3CtTtFsKDV5sIxdA8BmaEBHkic8J31jxcIj5FO79rXmU0IUF+XPX
9tz/bcsUxw7hmOJq1A6r1rkKiieoFZ/OuNyCwrwuJKIB/u6M2mPVSe1nU9lnd0g+dexEZzdnNdQo
zZvW/I6emKhXnFzEiEaMQegZvDM2zgbdRFQNvCL2BM1RwIIPln4ZoO5GjTFcTct8S3P9xs9Ympdr
3dT36zAup7a1jhYYONBYFNIs6n6rsjvAJ7yVwwAsGuCVyl3A4ASoZsTJQdPw5dKwBn1ZfkB8ChrQ
KljqueMzCbqhofp+oPsggvGBT7c1mB2brEnz3B04AfLaV4y96Yxe7FePECMYnpYPOPUfeqV/qFcl
+LdFsj64qfuSOfMSzWCQ4HAUZ7GCcPHxVQeuUOeajtWxpu2NXBcRWdK4RuJ9rr1R77jUZYh5sIgM
78lw14fFV/9GGB+HDok4leJAFcTBwdAqNe/eUO4aKPBEu9iRhKsz5HJN5EHZvm655QYUzg7NgU9A
Yz1nVg5IvaPiU2bL26DP155cz2DaCb5zA6sFG/iYordVKYLemp2ABQSsgXw8Z3WqbPoxU78/UFoM
yavojp1U/zCIULAtwXRiVh33jXhtSCRLs71oJRFPzHAcnlTy6jQJinI3YEoc/3bLg+nh/mecPTAH
zoSDfFI6ByUzhBugJMDnd0Ml3dApQGQaVzKwL9Kgjrh9NY35zjf0u7I3KETWE0iWDVFZfzPzjLia
kJ1e/jozL0Ns/XDJ0pJIamyGYnDe5HfqkRySRIPR53gWam6iovPfYe8n0arjgKs6Hv/hYbJiPCkD
KJ/lbKA69hi+Ym+Nurr/o3Lk2XTI/lCc8k8k9643cR/os4Se6lDP7CC38C75mfPQdeNLNutvdoq5
dmpzrm/ppcEsoaXxH89Nfkq7sUM+emcynpfBxZDY+i9VnOZHiepiCnsb1AOr57hJ5PxOGBDjUrLD
yJiwwt/oKEj2Ikb+xuhIPj/F9U6BA4hDUrS8NSYtrYfGn/Zp6l5GNmX8ujQAuhr1xJnZvi3rX5l6
gbK2A4NX90xKcXywDXsCQd/tW/P8ubGSuYnF1N243y0skMAS82WynTRspfpbeuIH4epD+fnp/zg6
j+1IlS2IfhFr4c2UonyVSt5NWJJaIvEkif/6u7mDN7mvjVqikpMnInagFottNeJuaKZrvEtr+69O
cJ4jvyOnxo+8extcvY1kzYgFqK32du1cS/KmNNmcOJDD3KVdj/s5AjHBL40OVC0wuSd7NMVkVJXO
G3u9PC85KduO1b7dJns1fuRphUdzSfY+hvtNQlNIiz4crT8CS5oviTm89Jn6ssvkBx/SbsjaW1KL
YDUjH9yAnUFj/cVdwh4wsY7+FD+tTym9W/fD/AegAZtYF1wXZuF5MEM5cQ+UQ/dGsYwpW2YO1ku8
9Tgki4nPipOzmJcUIbnLA/1idPnoUMeALL96mbgnO4CNhthxhdXnxW57M/TYPntuRlcmVqUN5eas
leZ5E5BaQURKn6WPuRK1oucAgQdsUnkFwn8vqRuhZrskIMxuOASoTXcUDhqW4JjxDPGSGkCaGd0f
h3R0t1OZzkdT/LJMeV1c95+q+LUm6zRCupsYeyY6CriE+dJ72S/G2s/KZJUzTaTI+vzfwptto4vg
BpWTYghJLjUdXIJTHfWNQtz4w2/+CIhXiwtAhlzHLIN/QQLitthqa4BzYGkiqzl0bPUrM3Fa+rTC
nPGQetwBxiD5pB/+xX6wAz1+1Ntvj5zpfkkh4dh2cKTbVkVuWpaXUhDmlwP1O7ZrmusVJ2T2Yw1i
xH8LIvKu0dwuGu3yIhlSmrcBw2akMqwJMUwBNFzMhMqGeTdzVg7atZ1zJ1wWAzHbvINDUCM3OG99
h6AeaOsrEd9GT/yKh64+56gQh+LedQiex82IyFXB9hvDsTEAu04MXxa88Si1OIxLl614XDPN9sPe
m+tDASc0RLhpRH4cRjjJTcK/qZoAhQQ9ZZ1BEo34oyc9/yclF2JT1hrHr7PzzEeMBM7ZEP2dN+pX
/g/ajAYF/25INGRg/RYHbI0yCL9ZPhTRkotzB0y8wmhnmuU7BB1WY+rb8Fswikzi1Dvip+n7c+1w
vRr5+OwnH7sO6uAh1bMI0DBOOSodaMqBnV8Ea4Wy/mRoxVfNYY0+ZjyNxKQgntYlBIP6Szb2e1Ad
mhbMWdqPZZQ50yekE6A/Hd6QOcZzA3npOpfr7i+PGXOXsj07iwdPAh0p1d89bzyoYN4VCaYYbp5A
Ypvswc6Gr6wiXmzF4jdesqc6s2xUV+vYlnrHPpyaOA0rdqiXe3OM63vN+fGM4sfvrOtgaZFeMicZ
OcZfw1z2+EK90/jIffs6Nrlz4IGEA63F+T5Oyj1FQ3pkeLwp5MS6q0GT84b+VJp6cyArRheJl78Y
I3QHZblHa+jXXfRpZilTWfLS99K+C/D3Aptvt55p7Bo0syWpzgYJKo5piuCDCzvNoG7SQ26Wt9bi
iy+V8rkIqy8eQPIUBb3J5o/jtNThpFxeOzM/1pBvGXoOY84aNnCHf7LmbUTns4FCR/BvOHmzcWU5
jv46w3+N25r4EMWjnU0aOFmK54KCBexFL+XAvSMfBvLStBNuyy7YCELPiDpecrTM9G3Wj1CP2dMK
3QnXzA11PQnyjVboYSa5vfoKR6uGPRK4XBIaxnS1Of5xo030oiQXgw0J8OeNpjD5SK6EobDSeOOa
hReZU32WgiqJMdk3PSkXOpHWn3SlR67unmfVV/yQZg9Vj1Cv07shFG99QzbqzvEx5rI1aGhZu5Zz
/aa7mn7CYnsHdAf8m9M8uSqrj6OOS5VdFGGj+VV4CKcYUMdtn9ptROt1iWmBFpFsyvGN4avGo3oO
Eic4pE59FFTSRQR2adrp049Ux8VsJZpAxXUe5g5ZJq6bUyHl/dKsS3X+3LBz7AM8pwTRAANfmmtn
h16nrpOvvfxyK+fWk+zb9Qqyeeqrkw2mAX9YerGXDpSUZVrb2StvbJg0ZhQdrxrrjqjBF37oAQhw
CUMeWNRWjPa0oW/BRTP9wSGwp9Kh2XMxxm1YkmSq3GFnq5YPMhlN8hcCNOqScfJqL0TiONEANG8M
0pFbL/guqGPYYaI8U7IsNk6csMKuaOBLik1ZxnfcHrNd7JUThyzFReYaUKnjPfy4M9p0R8Pc9GGu
DX4Q4bpeRjPPJcE7uXEtQ2zKtPui6PBXrypB9XjN9XKen7M23+LQAOGcR/yEeM3b8sGI7dPS6tcW
hnQY1PmelHvHnG7xRRHN0ReWWquXdmoQNAYX0oRB0tgiO8FRrNY5A7ZtkzSkVnMznDX3I2eBwFJK
x+qenW3iMRj8glsDxAgHhQTWP4m9lT9508Dth1XqFn/EPSVYEEVc+dku3SNdGgP63YTzcJm3w6zz
77Wurs8F3+rpqiYeO+DZuNJwSR1bDS+o1Q/AZ+uXvl0KWqCW5cqb9G30wbgO7pgSpSnOzkhYY+aD
DcF3X+cUrWcmUwqvFyxOtr1fxrrf+Bp/OE174KUx2MUFxw8mwakhreI79nyaDSsBa/8yayXlY11w
ST1ckpMPLbYC/+2LD63F0Wrr/HOIxNUsZ5i6+Wj5ZfnKsfrkqdYKZ36UgFXzbGn2gisJ6hvjIr8t
B5e3BBmLzXQ7xThCvcm6s1Sy7bwU24JndVG2lPgGGYDi0seHTzEcbRVhK73knAUfcM24vwYdNXMz
f0Mx96+6j64G5TKP7AStR91D0Z82nkDTZHm3Uy3tUFjU+N5WwWlKk3jjCDg7yyy9k0+xEsany7TC
MQcH7XIU7qNfdSAeC8lUHNfPzkgzoAiSHdtovhWB5YeDMR4D94d8EXF26EyRlwavLMXXvCgkdb8l
PSJtcZgGn4VDoR7MlKCHHyzfxmpRlrINeJ4o31hScGao/hBZbEE7k3EvXznKC6au1OB0e2DbW98m
z2C6Y49k8IKK2S1wIrv6HmT2C4nLFwMwlBzPlPHlEHBbIqiMkpXtnuL+W2nBeJkNv0EO/mP0Qbi3
KthRjXv0G74xc0NQiD7q11aYlwLm8E5bE3J6e5rFM9C65A7/NJ8bcryTIJSAuR3Pk6RLibKRlR68
kPIa+IAmcjCvMO8BwaWEiki+cHOkKaLNzSMIp11SkSUF63DHERscG99L2aQU5GSYmUI3Z5E7pDUt
k2gSGHu9Z1UKL2z9CmUyv5rugg4A1rcKzAyigQLewRGm4v5PNf60jTP3hf7ULiywzfKXzzx7DjQc
YEra3lXLUwyDMrANJsniLsXwFjEFlBg5uAA7tf7jY3HqJu1r0HFV0ksnI6KODLfGF+woGbq1eXUr
QtFNtYYp0MepTmMCpmkJXUHlDjN5tmpIxatbLCX3aj4YzcweaGKdgRGO99FySSQtJI1Te+xNzuDN
sdnWC076RH5rJZQcf5x+4JH+YyeNKcqyN34X6xDcLd798D+CRb9viMGnev1uGJIjfdlJ2/uXaxhW
sW7VUApHtuE4AMy6VAxXp77sOStjaYa4YpYh/VdMscFIF3/7VsB/ILVNhcwQsoC+cjaVNwTgqGts
wE15dYevgfsEcmTik6yjKZTbH/ONhpl4F9PO0tBrS060ok1xgoOlG8kTdRcmnWvkcVpfacRJWenE
XoxVB/5mKEEuGTmdLcT3EX5jbuRw3BTxWXar9KdKDPTp1hpd9+Cp7hrH1BikOjNxLrtHV6O8BtSN
GY72PeChTSbFr+9nb02wc6YRbkXoeWCg8n+tXj9loitYFRS/2aimUIv1O9fJyOs7Jx7PfVCb932t
vjpWHHP1maNETVO+7erubhiG52m29+QJLswO91Uyvud4Q/teZxfo3vzBPM5rM0UjPeoWcbLL9GkN
49QFl2WtICFXDy4Gz2bjV/27axHYKbXyY5oMthme/2NqMsJJt53h/Ce4bzRZ7EQuo1Jf8LOQmjNa
7SLMjpJY33gyhm858hFLxR419j1X2kOOQ9BkC23XL4Moj5gimSO9YzXX1gkpOqJUsI6oNvHCoqxO
nYEJiIu0Vi7csKDyCRNMZ1HmUcIilsvxBIykpJ8kDm60rJwcPfhnTNQMUwSvrdLH3NrL0aEoiXX4
PgZ2HhqSGcArWEZgedp3lJdFLMBZu8iyOBDdYyzoqWoarOXXkLupR5VAkuPuhvxlTtWx9OifmZOm
4AZNSNHImNscQ9+sl4VRLSqqjKI9+N7WswJqcIRBGU1ufweWevBmBd8UfZAPlmweE/hXNryTms0d
jziTklXjL8TUxUbLjnhsdssk+gMT2Rx1auO3/eoiOnp5XRzjmL3NMqkh0u3O25Rw2avFPPkQzN0V
uOzbsFwgfmuxc7V6c4Jf+2TlfXCp7eBJ9sxbgZ8/GaV7MSkIInLLj552TuCkrfkxwQeHNNzRpZko
lvWJxG4y5bxZ54dCZ2vlUSY5+DBS7DLfl4ERRNQcUa6I07mplzuvaE5epb3Etrx2/oDthTgPa8ew
6mttz6uD81yyYmldflSWGTzkIue65CZbI9HWe+9vnwyXRG/Hc69PEKACtmo/AauqCBBpsh3anWO7
Fxe6/q5pMNjqE5qQMYv3yjFJGCz02Oj0zDbx8tuDHkb86qqI/2HsUMVziZLOq67sd6aTMhsIY+dR
LMITZ87UJ7IXCYgrruvsKRiJeNoTUs9AkbD8ZaXw1bLOv9KDsUU4/MFK9JdLaJplHewd9VvV/aty
53w7q/YRVg/B4KbZx5CKKnmFNnXP2cRVx+Eu3o+HXrbntGNobpJhQzjsmbrwwZ+/mU4p/l5A68yo
NKQb0EFQSUFrxhj2jYsYyAQUjvOrFheXSQl0PtBdZDXMNi7YKeZb/ZnOVgEGLll2rcl+yNdwmyOW
sqBVP4yTejSuArTXApTIiw8Wm8AS+Q9iFGxkmWASZ0X39eoSx2YeDp+x4Jwkpd1cfbo9w8IjVajX
utiVsHZMly+vM957wZBKJDgM/GDgTXwyB6KPCYe8SyjmiGHkDuYa0MekOHaSWSAYK3GnpfKiLVLb
+Q3GMT8bIxPzATkYf9M09psbgxriL7f0F9J/w96lNg77wgYvwS/S+Xc6kGa0/TQNDQcD9Yg3qMrV
hRbTejcW9qmr3B125C0EIx0tKbS0Vt8lJZoHXbTH0uCcr5Z+uYyJOvWIg9e8QcplMt3oKfxWvQO2
QvnEnSQBU9fJtWc+4G7zpujeiKjwBhROTBwEYIr8uGRHOZv7TLCnrrnXbxKNFlEVWUPCOKklnw6m
nLFE5yPCEeV8iYPCKE5cBJlwKYq93fCEVPE78SR2gHxY9mNn7otWkMAq85llBS892uZCMRiHkiX3
DroYUUIc8RocBzmqx6adj76rQWPJ1V7MsHDI9wTGiKVtcq+aCN4C7mvQrCvM3539XKPKLzTYb1yN
zFbajuQX8OasNkdPQb/JFlY+Ym7euGDv3C59GQKy2uxT9jmBmbiX5tFEuyX/xG/PUo65nlIXtHRM
ZLgD+qAlIEaXQKjzKRiWiWCb4w371HwSVAcc7Mx4KXyTTZALDmqq3GuqNTUsONfaBUER5S5uym6w
+FjzAUh78IaGwgHdZkdlsOAcdGRzdpUYR/kOYcsiR5djgFiGdmPn2UrNGr5iZz74XfeWSYLsLIeZ
1mIqRfuA7JlNdC4z93FbMml4bGuCHNfABP4HD1P5nFUW2yijY1A2D4Eq1H4g9A6V+d2ix+SqnJ9y
ZFwml00dDcOw+TAhaeKa9Z4qackD34xtkdq7ouazgFlz2rVGAgeMnz83sUfdwFNULtV+jqevrJg9
bh8flP+4O2cZPzFeXGfRgFZd1L1nmy92gkpANOhfb8bsCwiF1S0bgy4AOlb5kIOGBjU0K7bVTEsh
ZoodesWLsudPL2Gx0ZjdoyoMFGJTUFFFwwt5tmIf62LeiIGtRjXaSRin2RtF5shB1A2H4CMeBzaZ
GFT5JgjvLnYlvFsU1vPSeRdpXipcF1uxjDba2CroVgsGZ0Y9Je77sb6VAU16plyt/mwRa9wKReJR
VIojK65pKpvadttY9m/H7RzPKDB74fmcNnDJo0CwsonleHPjPtjEXYlc7hwwk5AtXgwatI3M5yaA
M7EBPRx5OCxVsxzy9KueVMyZyDHm84t1XBXYkpInKFqIuDYCqO55v1meeAeGNUoTOXNcP8DoRuET
16bQSORhxHG058cLhXxCfMPetBqFitDMluxAINZjId0+ZhN6gCi566Y55hTPd/a2Pd25ROfxMBFi
KuNpJ5PiifNy2WdqIlnRs+bQhbkakE7uiEm3LbkVxHmVRcIA7C31gSkAMxIKDs07GVxAlAnEA7H0
N1klDfJ9v2x1M6MINSNo5Xe43gh1lG1g0+9l2bgyaZBdCbSx7VOoPLzLPH6ZMt/DryywjlnVYaQf
deu2VhkNhjrltXbrJ5c7E5X1B1jdocHaKGpgxIfNIV2ht6aL6cygZzRsWNtUHteebhDI/BXBN+pi
BPJCpEPibNyW5Y/X0Eim7fPEdfeYfNHunOCqEuuQau5TF0iTdTzvXmfATRtbqL6+yB8D13xk5U2g
JwMfYKU1Bw++SMymdRbfCwZAMulSPcQNR25Tm0MokkJeJn9+0tbwVz8NJnN1z9Ja0/dzDzdWwzlD
IOuouVjV2pKCTVfFkZHwq7n8NSsZpKKfPQD0XPqR0pd9H9ioQFbw0GQaBJmKgJOVIfpLVnLxbdbT
+pmLtE8b9kbmEzw1PEH2HNcntoJs7GCwR+5cRr1Wfbr66ID+nIEYtSfHClwuD02xo84PMvfS3+mD
84Go9UjAO9vUgRRku/iemMVn5tfdsSUAk+bJv2Em/MwLc1cYHF2l8I/DnFPko7Bp1yD2NnF2Ucny
l1dsZx02/6HUjmj4aJlV/K1LYFF9BsJFdx8tKgQ2zTBcRYyPWMBu3FGbqHt4XGtlcl8rXbwqFGkK
+Ry3XM28RvAe0JE0XAcqQPYcm90RxfVmAGzGWEqrE91nJVpIdqtGD7azmCFdzDHXMqSbzjFi5rbs
G4docsGbJCRg+kLRDmUT14e4RB1bSlDc/TQI9G4bO6NaC48ro2YQKretoHNRF57Mejih2h7ZgUbN
mirXsRmEowcSWh9/gYaKrY/XZUytu8lNr1ZGAhLgaGhzNWEszXwiDWaAT9TaNonDrXfKgk3rzNdS
gRjmpPwHT/3Vdhcf/i4ZP6NdLhVFoZFwbJwGnv2uYRnZeiL/8z0sQsDd5FbKE9sBBZXUgAlhJcfE
bVp0Ox4gizVl4rJYtRu2Zvp8HdP43oIc1+bkuxH8qbtwykvtOICffesU5EAG9VW3GKhC4Pj1Mnbh
nBWqGJqvrrAjnXgTCfFtk5dPiUm+pBix/3rpr9mp3QyUnq32SVWUvmU0ouPNyT9KGwGis+44Jcct
duLnpRt/zNTYuT42ZtsCVrA48V1TD9ZBlTw3wu/eWx18WkPfxEokyDmsMcpQoBn6BJQRFtceOkeD
SYZjQ5vjzeySuZ5GML9UALFEUoAv+5sxsA5tK4h9Tt59WxIGkt08deQ/wqU0sBdzjQPKgGlKuw9w
4G7aFiZyVlQnG0hFyYnOyF5jU+Z9ayV/nPe43du+ugd4GvVW+Ux4ZlOa2nTyhhr2nljxVblBAxFG
z/VLGiQI0sHvWJEIcIqBA8GXrGaV4CBvMu+x8Yk+VP2DPbLSCHJWKcZYmCTscy7bGRqQAZ1vQIRt
tUPpG28NVvA+l1AMyeGBowoEH46yLdH8SHLSkHxXlPgGpAv+9ta7BNWDIovfWFKBVQXfN0OpKDBz
5QOxFBxsYdaykWBt8GLTsmElAxjenhCqRl05fjdWyS18EH6TC2tyKzXtBz/unSOWn1FyCcWzakY5
rmD6v6hgtKiuDbw/vFm8juyq3/r2qyL4EonK+a7zGOu0o+/ilrCJ4iAzB/1a5vET3WnfjtcQVVMh
AuJL69yBSMY33vDxITx9G3LYo52RBru+Odk1eVQEqY2Y4UlQbHznzbgndBrAh0rDU1NkZyMD70cd
a7o0uF588ZDxj2UPOu+r1QzFPRMqpZXyErLc1dBxkMLPoqFOnmk4nLGIvrFCr+Px1NcL2wOf12Nt
LZu0IawHSeClnMduPwY0BVAFT9KBrXHkxPnnRC5oY2fsrQbCjp63IlNFStYZRMTGxjNxZ3eEfXp9
46BT38go5SzSGA5Ij/aV/Dd1jWIgR9pwr1PN+3iM089u6pA3h6PGVbNX9oc//FGqKhH/gnLLYe2l
c7Ox16iXsGD/DI1xyw3tGy53KAJifuDdP0eSk8sKvegWiNuOc0j68cwLzR5GGSlzhnsoGpKXMy7C
rqZFhksflsp0OS9cL7tFbdbO1UkbTqbV/pIreHbwLvRz/tN45vqbOZ2EH+egLoJr3pszC2FrQz/0
p7II6HIR+aMjD+eQb91Lh5xGbWA68tTKSJFQVRuwEEv55JVud3RgjIXJe+zwK/ygwp3t189xSgSv
bIsd4ubNQVWwwGa4DUQcz8xewUdwF7wpMG6RHduRwKfBHhDWCw2ryDkHj/8nJCjnYABgu9Dbv6wG
B1QXAhv/5lze9wzWSBXGrcwbglxjfiogT1Iyeh51ErWqlZiJ5F1VMuiBQdo1QwfUH9+NTAOd5ch8
oYT2W2O3VhKRxQl8zs3nxi4B1GE0GhqCDyiTYZLEHyVlrzSCepekETeaHLnio4+2E2ZvWmEy3v+C
WGmEj3JDD8YQlfSS4KTOHtyVAOFgjs2BvBQ2h0pf5BzSk3GD1/AG6hyhKem+K94C3dJEg9Cvamx/
Fy7wmTuSnjUkJcfS/Q3m7F+QkYgiLg8/KWCN7MTftaXu5kDfYb08DWBdg3J4X7IphULMe87Yma5f
kiggqNzNnhVaasbhSDf8ZE73rd5c66biW9+27HvLR7wBwGEko6qI9znP4XbKxnviPPdScEK2raFR
wOCQoKc3gQipp2NmZp+FmsNzycLb2Ttxx7HZ2VwAkADdvWavIbQhfWcaulUFW0tea89x779klJZv
G32Ot+QpKGvyT0OqH+3l1Zj7YxH4gosKM4lusoFdwtlgryIKGEIuDkUQ+/eMMA9OOrHR9biUzONR
AdibZAtU3zubhnlLCQCk84ret9pnel/pK6++2R4/mN25DIqXWLanuAjQ4Vn1QHLDS/w20rCYatah
o4azk0gXnblbWpof+DIwaF7b0v1zPcZqNPhtmo5fSzNcgx67S2dvC2t5ruBf2DPmMd2A8OA428rM
2QOJn0Cb3mIg8/pamEf3g7Pg+Tarx4mzbc4fCH4c2V6OZR019arRDP6zEulV6zuuGDGuGFQtbd5l
ajn1hfPCd/wlY+c7ac2KHa3gKZfZq4upA0oL54fXfEyaTdQkLqFVLTa83G5669h6QAjl/potmCrJ
Q0pfTZFGZHEMjq5SEc7dqEzAv1V8TPUJ9/ZCTMUBuorEvn5xektotQ+ukv7TZGHlbyesOH0yb5nv
v9Pz/BkHCVNrOv5WRfVtUPIXZUl60+XHBPuA8pBNqfxDrkpr45hYogfn3RtcAqZQ5GxacozKPoN+
iVAb3oKhjVozRfg4jO6ym+PxJS7r+zSbDgNBG7dzavxfzTspR9yv1jt4qWutJz8kONdz19kjQzLR
og5gS2ojhFCrnj6bhc+jrq46yg/PGb9iFGgqXvK1XqeQ7BwYYEQjF5wAM4eVoX0GEgjsaEJ56Oua
vJxsebe527RotzpuKs7Eo/LBXGAAEkJ7LLO139a0T1m5MKDkxpumjR//f8MHhGr8WFhcc+gbdoZO
QKtikLQ4eEzWUGQFEfVfWhqqKgJxnn5I+78FGkuS1U+2LGDuhdlIanMSsHZtj7XbyBHQk6HmJI60
cbm0omM3Q5bYEtkxG1D91p/0WKaf+SReBi5YYdMRQOrvRPdjQk0ifjNGXVa/Uup90H0yCDYWEQpZ
2aiM9IlWsjmZZfXY19kWDNYhGcaNNVm8u+WTzTWeG7lv7kpd/44xVeHCtdxdO3U7BxXzKq2JAmG8
jUI6Iwvo8qGuYXGTJsXEYGtbICRI6WR4GlxaUs73cV8Sdy2Sq+jG3RwAgWkC7UXLEEw920aqwuea
PeTDPB+XtrnZgCeZ4vqda+Oc+H/DMXblh27HWyGsOwrsWdr15hWt57sP+ACM9btCbSr73oMCFGRw
6ymgnIr5GUkr89Vr4lCViY3w1V+FoNaCg0nxHobBey919wQSp3Cw5q2Ie7IG/9PlbCyh01Em7kMm
5pwSwI3lBL+J4gNTyzala9z+0VoYB+wIXnKuLht6TcscWKPVX4XpU6nR4v62rOzOVbu2JSszefFT
A06GHTIXKBH/o7MME/iZWzE9K+amldMB+ekqSyh3qXgYC/pttWp6q56VSwUrVwXVQ7RolH7myIap
XJew/yiTQJbJv7SieqhcVx687NGrq4dRp1hh2TuZfbUn/3v0wdlNNgF/+1On1W1LNQAPp4VfkAe2
mqrnwpj6yGiBteRUAuhCRk1nvEinRIZtIE/QlXNyNJRPUYHxxTeMf8d4bqQxnl0XUR+S4hxZJUMb
H2+MCXVqnWj37dmyDh9D3xxpoOVD2VAvg9ITHE34BAtNsRTajtgHBgarUrf/zI5vD8RO44IhNKyC
+dzOuGOgJLlh5lgHeEUX0xq/sF8xb4r2t5mfgyljm88yC3NF9+fmCZjsekCCfurY6myELtQZm4gu
zX+ONh3xaKMJTkpiYWt+JQbJ1Q17NxKUwukKvZ6vA4O8gVBSrsV57OT9/1fN4oo9n77WxXg21ZTs
BlKZZnvjWMZZL5gW22+Bmh4pXmfbju33hmTep1qIXJHmDOwkOAw+wykZ1niYhk3RxxfXgpHQ+xwX
3MuhR4h9UcBepugq4zjEl1XEf8LmkcByGM4TO81kRB+Lc1bUbnvK29YBwgQ8Zja1p7lr7wZHante
5g/ZnG6F59w02Q5bQ9M+l6E4Q/N9dxi0SVdKj+u6d4Uju5ZuQdFr9rY/XkfLIY1UqnM89pfAxzGp
WkUGgihpWCCnL6O+o6uAmaIwv2eR8OLA+IR1g0JZJotNVfXT0ausay3p+0FZPfATyHWuiraRnTpk
dVwzeO4M8It+l5rRkh48d9hzYhah9OhktoAzpXr85zUljbiIaXuDbvionY2Do9OebiuNwLbNCsuW
nnunL+egx/Iu5jSyLIgRPFX8HXiamJB0opz4xph/P6rM+G0ssziX1kjPjMg2Ftv8sHaJXqOVnWZd
o+5YNZSv6A2Ra2w9ttdifs5stn8gkbBlIzgYy2XinUHhUk/idtNqaXnFBomhCMULGAIrDd4zFLZs
lN+5V8b0k/RpUQjcjifcGb+Ebj53Hbkoqy1WU/zKprxZZNFPnsnArzsjkow/LmT2unt9nCbWMp6K
IOD/qZky8YS7oVXbR4Su2+CZTzz4BjBhg4R0WT7BBfmuDX0PGYLFUulN254XaagyPz0QDUUf6O6g
8TCM6jDuSHHdfO2m6zF80Nm49EvybaniTjVjhm2Mok6E7c2cI22ALv2xcUzY2qFXFByRcWG1nN13
PY/X0gq1SZ3gnOpc+ptxrfNy7T9Ln17cFH2e6wmW6faoEdAN3aLW940vzlRQH4lFbJSpqbspptGZ
LTCDaKlYUuFBKzDrVEyntZJsa6vYZitAMJkq6Tcoo8NeUTmFnoW0mGgYDNrGj6yqvZEWeFa+xkwy
IqdmtlDbWtwTp0Qb0PH5a9bAT70B2ssjjR8spMMLB5LtvPe6c+ctt4GEHT0eMot68Wh6KziK7Tez
y7C1EQjXXnG4BfCtnV7e4qJceKFNR8IiNU5BTdss51xjVRDn4ybrgB90hTOj8Wo/mMoprnM/BQib
rb1aBF0bh3qJbJA6XXH0of7RPoEkOsOC3GhF89hD9oIDQhNbpip+Pe9wImYMOoPrvWUW2I9qUvZu
iMWN3cmTIz1rM+916b+kmOQ2A5hKWj0ltmZiC8wGOHxG6UV6UMC/AXgfSwuLAx6INlDgywkkNNNI
nMstxA4IIC0aK6RV0zgagRUHJT3WukEGuKjvCjXivvW8TzbqJlnQnLnH7iqWz0hETu2DJYKoMzoX
S/XikOFbCwU2WjETiaMDKyeqLh9dE0Ad/ZZGRtCqqbxL0xikdwJ2BgFKxpiXD6ZPqq12hq8a1+ya
RTrP4/Lid+ZDv0gYGfGuU77a0xn4Nw/JbZwHDuz+HRn9wRg70G1Ot4lnq9r7JoW+0I0h4PPZDZLs
NOB/GgnTxqJ9rMfgDSctTMZB2Jtmg2bnsRiGSgO7AlNOPfwjS8BiDPXeDejIwyRl8xxoG4a6nD8u
CHbotHSBETeeXbidZBZsH66nh6gfPNoSS77gpMUo7iCyLtqf6csvy2OgTuMW86V1MEz1MvCOigZK
2AcRs0Rj+T+qkUBva5BMS35JjOM0Sr86C14L70Z4P0n3zJj/D0Vr78jsNKnxXtLWBaUs/0Gh47th
/3pFeSs7T6IELV94C5Odxi0dsFmWplEAUfTBiVHu2uRQ+NM/x0jGva2LNyPluyu0V72R8LmdYLMM
8MdaiGehJbVh5wYVF0USv+Hq4JRO+qP07qHSLMqYib53LqseHFceXlGPYEkdEId3zc9Bi8+t4ulK
0Dyx4FnvPVG9pICvaeW4ZiS6YZiyLsJZOz3hC4Kouw+4aSP/qYUfDS88hczezAFvHYz56C2nP+58
r9oaoZbax5JPjxw5VKLFSDWzRV5zYodj8pcX2GLcJGYy8eWv6/5H3Xn1yI5s2fmvNM6z2MMgI2iE
ufchfVZmeXeqXohyhwx67369Plb3dQNpoHkQJAGNPq5MVpKMiL33Wt8y3tg6IZtaH/Wshl0rJE+F
Fe2Rm/7MaSBkAklWbnSwMljjKgWfVHWPsp3hhzDmDMIXETQPvaRkc1kZMEYj7dbpV1OlIOt5o+oE
MBgV/2MNCSbw9OtjAd185bso7ZAmvNTa6eAz6G2bLU2fEQhU6GTHUt5UJQ9XPXr7HFAqDaKW3mjM
coAnkHHMg6mrk/Jbd9P5HBuqLNw5dhauXS94kyW3DJlRvwi9X3FZsgvOxbYPt9UaqOgwvFDOsLdz
S9w4qVfTq5foZ8FMdTmVhJGM68yej6GHgrXPBn+Xgvqaliqoog/nqvLVcQci79yAFSII9v2M7RjB
I2deNhfoz/Q15hmJfRRd5bGbbeixwFYUpBiOMvlJIBNXZmIcXHbjdWsyh1ce+yOR2Y8iYNw0sY+s
8L/+EpJoF6UxieMPWEf72p3unXDcRx3igmn2mEzdRhShO3LeEFDI+M0yGRjNpX6ZF6YenT9uUhgE
mU7Oyu3orPOo5CgZM68/Mqi6rweC9GRf3MRuhfqzuPJtRLQMv3BMm58Ba9ggQN3MToJ41yOsi0Tp
c9KU3Lf60AHtucg+sJC82B022NhdRgTMBEEwzsGOJdDRV4SDHGuLJi7NeJqpRf9z4boz6F+xJDy4
4Kg5PNCgCzlCJAFjjr50FtWEv0NXd03ht68y5yZNARoE3GXDHIBKl5j1erR93wWvR4w5w15aTgZd
Qqt7z8boWJUtlM7SP9TOMG7hJy4gRRo5TFC41H2+Jirro0stqFl0CECHWS9Jb0sUH686EfPOa3BR
Ve1LoesPf9mBInu2AcfOpyp9TZlRkdHF3ujSGd6ihLrGaDva3QblLpCPinQZS36GtkCb4aVXQXgi
coaQqnlmIm81+xh2vuCrMBZRR0GXcwdQ/cvWxzpFn2EltMJNS8ElaYcL0d5N3Jz03Hix8crlmaZc
dzM6TTOVSdTcIFc/OTMM7s4SOB44W2osFHS4rfeCwouHpmvp32ThuckJS04bhcMjy4DlGciH3Wy8
LW3YIqmUAFxajlshzt+KQxHsX6Cty0AW+WTEWrIG2BJjEuOiob+1Y66d4Q7IvPR59CNnN4wfpo3h
3YiX9qfNwdB3DObqirVokuljaQ8v9TyikPamtRcNyKhGK96kaE3QAHJ0xBgI+06TkjEqJEtNe84T
HW4nK3/GMr5xkNasu2c07885BBD4f2O06cL6NDkMayB/gT+sOnDcDJ2515m1Vy5eAWiZuGRSxAug
PfazC9emXyonykIzgITt+fTcuxj6b+LKQ1FPW/Sr6XoarWzDasW3rhHmFtiIWlkeapo2HE25qWCW
DbXeZkN5p6DgiCS8iaLiLa4Szm11+QEha5a+2iozfsJCPZ8xm21SiwqECGU4KsQ1TDGSlk619to0
6LbLgojPMvxZk7d5PaIvtxzjrqn7T3zi845ZX7tp5RWh69lmmMI3eiJPyv+ce1irQ4A4LjRlT+QJ
3oMxMG5ck+Gc4CBl2+2jadZ3g4qo9xYvmRX0L8uiITMogVPk3qdxfO2E2YcRmZ8z4MWVnTDQYpzU
uszUg87q6MU9i55GWQomONDDo4URfzNW06FKq88UlNk2t4s7t05fO08rmqYJzEKytjaJyn82o+0A
LGveFU1dFHQh+yMnLUX3wMufhRs1G8/Bw9Qj9Z6mRwLERo5QyTEa3wTrsM77W3x/P5EGXgRLT762
ircg45GopfPUq5HtyfAIyKQiiZV7ETbP1qIIn4rRBUdJn2kZszH6bNfASeJzgqTbnPPn3IfeyJHk
PbOqizhnqGsFDK08rpFpetaaR5HsWW5TknozM75KSG2h80mzpce3pApQ9lTZw6xzpOIgXaSt72yf
Nlwj0rcxmq7GJotXZM5Ru87uYtxKtkGLS9VOkDFVDmtiETY7GTufBBXl+whLHOH1h8mD8jo1OEXo
8+P9eNA29MW++JAZXLBC4Mio0IG5nbkhAgLSRd7fK1gjzCG9u2BofzZ07sHguAgD16rULkUHdyKC
f72uWjPbIlMPxtZf0TL9VRLimeR9SRwJTzYH63bVM9GGU27zbumPnFMhUvmCr17Xh8YFnsow0Yzz
N6upb52efA9tfDYpVB06JFvhMIoryh4LYQFFyMVu2QzDh4Ki9/2HIVLoRGugcGOu6JuSCxDK8kai
XgHGjA5Ul+fCpuRPJnazYO6fCWPcOr3A41pVqHx5aQmg9T3ncYb16b7M0fYbtveOpGsTN7SYbJdy
hIbTCC8AixKTQsoOZlD2/E5m5RqdFlQOv36qwSRbTfM1t0z3lxcqS5xoYVK+Ko4Im1myzhp5sPUL
+7JumN6j0jc8k5Y2LmbhwnlM6O2l6PYhxKFOX16wKb1DAY4f+4Pgs5PyJmFEn1oXUdA+Tct3DkWV
bS1luBu330AhWPXWfF9g6YFex1yUm+IiA601YRHfVlrcRdQQGJKPyoZvhmPWx/9j721Fik9YfjlU
jitn4DXELg4sVZ7SCW+hO2zEyK7MKRxViZ+uzVI+DcjjaREO117N3KS+asfwFY8nhDhpf/Tko8w5
+KYgU6haxu4ZEMwWphgbLk08I2jsvUXMZFAvVEVG02ZIXWlUJdpRiX01sIITnS2cqQOYyNwIGWcw
PGbvGmjpIndt1uZicQi8/JoAGnq95DmkCemS/RK8o3GC7pD2r9yZ0pZzkcHmo86VvbZMWTLAR8kd
hAWDypguLYNEe2eE1i/fng70myAIdJHcMbPElw0/x2eQqIDe0k4QkHzxIzRSP9EX0ueq3w+5eJjt
Hn1TO96rwtl0QWrv/drP2H3hto2A9cIcp6hTQk5RyYWZj+lacaCVrOgbTTNz78/XjqHIDadkB0kO
aBT7wGok0QdEClfZ1xyGpcyf6UZMV6CCxlU9v9bFUO6wTtb0bJcO8nKlsvTZHxD3B+0yocSrg9du
lGtMUr9g71IZx/a2HpntFMWL7RXHwCREmP1kE7a8upDACXpm6AZCyCpwV2nHgzZCCUn1iZRz74sL
Eu7gcRBABBs+ttezWW9MiHarVuNwtVgGoNK82DLo1z19Z9Xx3gu3fS681ATizdGltmgEWPN7qbLr
KZ6rjdnZEKIZdxrVxCI9/kKr9B7lFW3vMSIOggZVW/FKfcLHCDoiCmktMcqNY3isKnmXxOTT0ssk
jAsnFyoNhes7Iruqzuc3cDRqJwbCUeTwVZpDeQhRERXmDHdGVkeaTDn3OibRHFERmqL6vWGOtRKz
n+9Y03sDXZ0dtpdohiASMWlj5qwn8kfToT3xm0u6VKjQIF+z91yV5bZOcP9HspPALNi0AZEi88lC
DmynyqMhJgscBkGVGYzXFrFRKrjadO81gt2VvwwkiCd6sPNfbZcrptWkE0VE+aEFhAw+brFZzju3
9pm6gqeCkuSsu3HGU8GTtCbmathqm1LFZxdjh3L3VfA40Bm1OxAh+tHuvIZBrLy3EHvZfbTtcgQ9
dGWf0yq/py5BDcu7QLbUOLkL62L37VuLiTqZShgH2BrQyXbirCP00WpkLS8V52GHrjtnrd04h9yZ
vnuTCbEllZd2G7b7tWHRwjXF45yZu9jJykNm29CserVqSzLXmdNOq7A9EbWL1k8/d5rKYg6+cqvh
/NCubfx+Z5ovz86C8hf4clZzW3zQIX0v+kVBaoG7JiIwwwuwQ8DdpWjA9eJ360cG9pTjOJya1ZQy
4WI+4Q08nyHlAFJ7UrjBFOD7YT4oFqvVnBi0qmJ9ncYwlS0cymuX6oFybchhsDfirhqsz0zyBHrZ
RAbOrKsb20ndgzljCHNKHOSiUe3J8+3qBovcnRHjnHUK5lV5HDChJcChqyCeZxOLzsSK40wMlbF2
P9JKHzZ90nv7LvQB0wX6jfirp7r3uodwZlzReta1FRT9Q9slCY8XCl4UjEcqwf6Zyd6pa42WTpej
72MkulY69byXA9y32WOSUAOMrCxrjzt5fCXCttymDS0SQnhfgiU6bXA7eVRAA7hpocFiczwlTtxc
q6mh2dgvBosZkMKF6cSvYu7izzo2r3yyo57zaf70RyZKW6Woxlz0DY+h0y9Nr/bO90ZwiamGiVr2
Zb21jVZt8gCQK7Fd9gW2hPJuZpzgukx6hRe9B0nPYQtswx0/2NuSYetbZnBkLsVIKibEltFpfC5Q
/56jaXop+pnkg6r1jlMe+86FYZ+8JSzx+39Chj+b7wg77LhIXZ02vNQWtLJh4kAezSEzE18qIHWu
QSfT7GbGbD/F4DU4YYAeBBltHRTpNGwEuZxByWwz1sU2Ulm29/rhq6ebcDBmO7wUBliRWmIjTitw
xMtfJZZh7EFc3leEEZ/qMUtOuaJBjUQ05Um8Dbz6EIgZH0cn91IQG6WK4iKoiKiaHLhbhoTVaJlE
GLqVIW9ZANWt5Vr+OtTa2hHDmgCIz+qtdKb+Ks39/ioGvgnILeBsPyxBgpG9nDi+Lw0njHLPreTu
OtT7RymIvK0aJ7TpPcIGDtIiOJVwWzDhUet/RyjnIQS8nM/bkdZYXgUTKOcZv8k6cdvlQ1KU2Q5z
dKyhekM+kn7PHUblEk7qH2/6bMnp9K2RsV03ufIJAlFTNB3K1jh8J4HWOanbidXjs3Zjykw/uhyU
A/p9+Z2UM/C0pM1x1U3gpwVUJHI0npIoajeVbYYnMTjLhpQC3nUt4gBcja+aZNSDSBfEwhJYbC85
nlwa+xxxAfYKJg89e+WyQyc/2Zji4+gY860JF/KgpYFSiOZmKDwK1BpB7gQNkflOnD9Myg8fsrtq
2dAai7gsrFLd86wwrbnE0jvdswjHyqaG3AmCyxGAsBZ+x6WFVpScmgZx5BKwGcIz22R1LI8mIFU4
GgjFWw5eF3abIVQxmrC6kcn01Mo8uGj/uHezxZuy3NQJjr5D6cv70EnGS6lJoHOWOxfZSnyeVGxc
pWP9hDR6uomzRl+6XsJ0wp70+8CEZaVLdDuIAItDr5v6lEOxw2nA1516kLEZtpKBYyqgaBusBq0/
Dh5xtPvj2YeOAtJeoEOiMxyzrJmMTcP+8o+XCNUp2H7HRgorLFcxYoFdWCAEAun/maXW9DzBjjDL
Ef+tjx6mwS9y+X0j1qpGHCRFduBp7lF5jvGRORTNJGcG6yI7rJFF/mnELau8GcmHf/wuDxNEK8u7
xgNBUlm4gE+soj0MTfXpRrazzYhnWgt+Sh8LwZm9NieNtK7WMwbIQ1SH3oUSHwwxxsvJLrNTBh7L
LlRzHVnW/fc1AnKzuK7pPJBaUZxn01QPiYOALSrFS+8W7SY1KSM1EkDZnrgjCsyZbnCMH+O+llsS
JLheMibwHBHhyjJz9TC2xPxJSLOI1gNaUS24qSiz1g6u6GvCFmiKQF717OqihnZ6nXWcPjy/usWk
csdB3bkpHLd9rChBo6zczKJm3qyY0MFRrc/KM9Mz4VDgi6Yd0mTAn+NU3TukmVZG+a59f/pZmY7J
qGUg7cLttroJafSnY3JSdkUDRjbxretXV1bv+1thBsUt/U+8AcTSbsJmeTf8GV+kGYLzptpdI44a
LvGRGngeyCnGoxzd1YN3W/dkdZXNcAcZ0DlSsiPOSobyORt/BdG8lbBKRrwX92Hgq3tHehQsKn4F
fmWuY4MSOGyrK09gv5cS5pNsz5BejeucNXMJnWKmH1tAb6TIz0EZIKiFqHEFK9S8CTFOc/Cf7RXY
rD7YET10RbuDikRUbgmg/WPI7eg41piVSgevYh+S3eTg56YehYNnuuH0iqOEo21U7wsPFlxfu1tr
qrOPIYVqC/JKXNoiJ1FmrJ6x+gGAjGEMhgp5fkxL9h7EBxEARhZ/MjvYT2N0Ubel81ihrl230LZu
hqS7XdSp26QfSihP2PXdoiBRM4Nf8/1YDFaiz8E0m+fBMEfGNcQEAuvnpumlf6c3Bt4jkOxeckWv
injJWumzilJyGz2Ig/VEImFqS6qPwT0VkjM0/vvsoqXZcmFPiGmiB5M2GUhkp17P1VAdXeXW+7yE
eKtyWbBQoi4DKb1nVqgOc+J5WxUSzISB7LITFDdxJFjmMQ/GXgwpuoeomFkjQbA0BAZAf1HeX48o
G0GoIpXRcU5zXvrksrKoI140rmyMPcpO1nCzLxMCuQ8pMSAIiwogGua5Z73Yt+1gwvOcr22zGHgM
0W1qhqVbNMw8TAMkgGGcQaj47rqqCeJtSCTejhb+LQe3WWzUN24CUt5DgguCGFJD2x0idO1gFe9q
8BLwVobNAETjjIbLPyTso2TMEVqCVp30S43fgx1VQxMdzh6UUoDhabLJGGHJtCYMx8roiUBcpYUT
kWRbugeLBNJirDnUZh6lUB88dl629YJg2Z2Cd6PO5gWlRbOsa7Zzpe5q2w/3luOrlV9aezdv3EOb
mi+5JZ84R2QcXUtvPXsIBH0LUq/No4EzBYBsnxwybsY8DsWlHkl0mVDrM0zzEHSaJ9a2groMeVFu
6LeMHUo16KI8wbG+b7K9w025jbtW7Iu0QB+jX5iD6RWLOh4lDJeQp++7zHjVy/o3NfZNzyJOY7W6
nhLnMpoY6JuROW/s3nyy6VatUacv2i83gbR4Rnk8PvFymAqi1ilIvphgd5KuJG/cfIK24FxQ1TCB
kXzREeLHYo6hU4RgEFeP3OE52ISRTI4pS26O88bNjF+FAbdQqAoIyJC22wIMwNiiBLV1Sm5JH16M
vX4pOagjjoZogJnhcSwLuPMzgYHJ/GsUmUtcJd+W3WkHzyLYINq9NC2sZAvig/iw6KjNAU/hvCvc
gbKdsdPalCMjvMpdOjJrGcT1ySf3ebQwNnpmdVfZ9iUH3oKnpv6sade7qaKrhhKpdAys1HyYUpFH
snXmHmfhIW+tfsoiuG7F8BkMmEibxnn1KdwST524ou0+kMlBjDbyb3d6AoRFZGgyXBt5Xx11S3hl
v0wr20zQr0URXNMIbhVpG3GP+wBseUS13zyKtvC2cJsL4l85djmiPHueF+17ZRKnyngEbgxaWJsB
RWMndDnLbENBT7TE8kXbanwabYMiORWSt6AuiJ0jhJzMzVrahzkvccwU8d5O288WRNY6DO8yZ2zP
o5blhjHOWRY5CRADAyPDOfUJtO5+vs4yJP61mC5Kxq57P2meJsu6+H4hyQxnhniG1S0HF/MyyEW2
kYqQR9JAWSZWOsXcT0uWHPCmv3UT3mXDqyFRognIqv4WM366wZ59QUzRkwAGsbJ7cOe4SAlRnMz7
2J5eGm7iTbv4VtwYIaNHQwyJYfJSdZyNlhgVlUjU/tHtVJjDixMjeMk/YkUXsE8gbrkzRmXHPCZG
/0SC2JMzsV/qSw8ANiDwEi7XRE4bK/Gy+/5kEkBfeNFszxrQt5mf2ir+aFwoY5PYyQG7hjT8p46M
skPJooZ4nlFIhWAj6qLbeO7eZU1TizS/dINL+CVXLiaxTNw4k/noGMhQKaTo+BTpK2JHZ0s8oKq7
Y87pYFUVNIQKi95VAMLNUwoBtEdTHZ4j0LaY5m28TIcPRlB/NDhJwkm9kTgPMaX5fv88JVBm62rn
2zjPGn7WpKxoSLngv5i7fD9kRV3dMkOB4zFnJEvwevzIPOY5umaVTRf0YoO7kN5R6+ivUlJD+H34
UMLKIbqcGkQWJmI/gl5//PZvf/33f/sY/3v4VdwUeGOKvPnrv/Pnj6KcagB77X/4418fioz/vj/n
7x/zr5/x10v9UZP+9Kv9Tz9q/1VcvWVfzX/8oOXV/P0r893/fHWbt/btX/6wzVtilW67r3q6+2q6
tP1+Ffwcy0f+7/7jb1/fXwXpwddffnwUXd4uXy3URf7jz386fv7lh236jvv9Vv3xTi3f4c9/Xn6E
v/y413n72+XbW91+/c8+8eutaf/yg8Lvd4iNpgkeWzmW+vHb8PW3vxdSsY9SXUp4l57347cc4Hn0
lx/C+910TeH4kvYvUADb//FbU3R/+ycTOIwvYUuR9iLdH397B/7lSv7jyv6Wd9lNwUtt/vKDT/nx
W/nHFV9+RKU8R3mWVMox6Z5IafL6yo+3O2iWfLj4b0EUwNOcepwQ7rvGiFUHC3wlWf1U3iP23JUl
XkwEr9qD0F87yM7M3RSTYcmpiYTVdcNErOxvrOA+m8hTTL9Q7qzmZcoaIwVV2B9+YYAknPNxpkwy
qYMiZo/9ILc13S5G1luM/EA7xr3A2ON2+BsmGkPBWiiazywflYmqka/+VsNk6c2vaTz6y4O4YvNO
b5PwuoPDaM8YG+jII0G0yqVK4NTCYQafCMOktSZ62y3HA7weeho0yBBTThVLFY876uIEShVfWEPe
pAaGOLQCj4rZEtIfecJezXjjOY2+LIRlOB7YoDQrYLCde5+sv/Cxn+6a4A7+EMIoWuB151zXo2Ky
LJ6aVJEOCq959cFpqT9guO/3sST4SeAb7wP2gkCMJx8+xBaKS84Q58U07YUWzbB1ifoJQuvWl+5J
0k0oF0Hoo9PdKGRrSagAE3cbv14cycnF7BDjgenJFk8oXyiGnLjaFM47npa1VPV6GAiKdh78uEf2
jcw1X5Xhc+PcgetdL3/pml8OBxqLDyU/AkwkPyjQ8nx20DsbKGjAHMdfJZF2FR1rIyAvDERO+4XH
CrPVtKXxkQuUVHZ6Hsej117QGFijHV6VKX254b1uwJ0ga5XMXnvnOU+fS+/GkPoCURrG7QnvkL+y
MmiqjB3R1SlUk1PLg8QgqIiO1uyvOnKieqSTmbqAKo2pk9+i2zJoXWIQXSXWuK3afluR1kfssYky
VwuIetWBmoOzYbrzi8dpfucAivtik9Y3HYdlTTcj4qrhy5bpcKibZ1NfSIRDEa1OP29wL3Cu98ht
KzSyG2c3EQLVBvWFNcynbvyaoTbGtVxvjzm6LVxKIRry0L7LC6z8X7qSZwDZvPvNs86/2vDr/+LK
/L9cv/8fXJqFkv/ZwnxZ5GGR6rd/Xs2/P+WPJVkI/3f6m65Qtm2ZtvjHouy5v7sOnC2Xsknwq8+3
+XNNVtbvQqKvRe1qSVZrl5XyzzVZit+VQzoCFTktMYcl/b+yJkvJN/mnNdmwhHSlh7OQVf+f1+Ka
zGrfJ86exolKxuIAXUJSEOaEm5OLaAeT9sK7ulAhJ/lKAXJjBNsu3nhD66WbguMeE7WkdoOTiTeM
YwNSlrD/6nSDkXmNbXpygIUU6A+xKhExjfwPFXdPrJVnSzr8RF8rUDr9LCqr3+jKqzg9xt4ciDc7
0HOKMI81vHrDBsw5HRq+RV/Zy+kvHgM0ndTTyOKn+rPt0bnAx5JiMLBmdqKCCGJ12cSSN6GPKgkX
BgpJ8uNctcnExC+NQrjc82giYwkzemzsSA7zX8bsdWfnxxH3VnpN/yiXhLNqpCKI3eYAZedCHqZz
sGpBWrZ4jsyiJ7U7ZO2t1rTaBrRZYz4ZcmFRTt5AKCObdXXp9a4dPiYub8XrbFhlmWwCiATJkwxp
tr6Gbk8+azgHKr/2JtSB6aayTEuTLhUoJW5FSfzOg4/3IcL5pdR0FWf5RNmTBFEJl8prIuMj8TLj
0wyGidZIHrf9lTBJvLrt3GSc9p0xusWZbT6FRWwVIjmh6fAiiG1eP1t3c+nN0a3XzXUQr0JvkPHl
jP4ubdd+XuTBJuv9iGmx6dUG2z/O3fRdE4gA0aGuCQXHrgypLwgbxjtEBi0D1RmdT7bG8VOJW64E
qKK6JMrv0PV+19/gTYzhQCbME859+m3jAKdfGzQ97DymQd50ZLvhv+nzrmo3ASwdQQSnIUFTQtCL
AsR5XWdM2KyEQZOoAYKQJuO7nCKSgFaiSUKkUU2tESltK1GqpaYelXg1QVHSEIXpNmn02fZkH5QD
KvOy0DKYr/gisJU25lDk+lJivCFbZhKpJE6toRYa0nUx8Nxsnawa3PvYmGcT9ZYp6Xd0lHY4kseu
Qds7VbaRDYfIiqsKWWk7McYEntsmznPZaDoRB150rx9i4CvDPfH0mgyYtukNmMxcpLKr6DYQdMCQ
Ki4STJ3h6AmYIT3yAnb4kVgs8c6Mbsqfmq6cpDpAZc/dX5QgLrUlnsRAIcAVU3JsMkcY9/UUL2RP
L8pGYh9jXb+iB/LoqkxNJ0cDiQpGjqfYS1R7nm28pGB+TYQLDzIzp+ZKFAgpoc8pv4Q/1JImi48l
yrDNzyV9pDtJskJw9ExvCKiuhiySR99Lu/pE6WHrN38mLOupI7qZ57QceWqhUNRN0i2PK/Fh792Q
OMZG8X4x7k/KuFg4tFNMGi+Wq0WEk2PwQZjExa5IvfEVXbPGDMuzlvBgXyKrs8EwdJmVfKVmUnov
KNhLUoKjxU31SlWqGYnXiTmZJwjGA1aksh+HKz4KT9Fq5JbEhuhZ5I6vBqE7SHMMFNHZJwh5GMta
Em1NEWEnfXDbnIA4yDmle2uYs4zezYwV5DS50vYvR1fN1TaWdSZPhCG3DCBi2q1wQWn3pf0lXonW
PY19FhnvEMtA12HZjhmxuFlEblKlUIDHATLVvSFiu9f7eEiqYThaTT52+8ZtLOfRkpWqP/ErRSE0
2zIaXu0BYvelsKfaZHjFYMA+NWThNXSkO/jrLaPx+ipCU2Fxyw7dlMIOySYPjO/U1HBMamT6HXMN
2GNXPXqPCVVZ4g6glayuqcmoNATkOaKDZf42RfZQn6uozQpwG2bed3odJ06kLlmxYvNATZuCaHB1
H+NVQNGMWoRkUanPLe46xdDf0s69zIaE9Tgw+qnb0T+anYmnsRFwq2wTcdFV5I6YhhtZjnThkkK2
040c6ogZVu+Y8+2w4DBLGraDMzxZPI0+VLUM+p6dTzLfMiLwh10ad4N3bnt39tfpTGAoEgzid/B8
xXXU31Y2CpueKMckHHa433Um12EEi+KXabNInXWeEQ/ByNyFdY1ClZujg8TeI/sxA1pSVxUhzzaR
s5PnfdmGjgEE5PEoXok3aJL9XLumfqgj5YQ3lT+24ZUAA0JASuDMhKDDaYpPNkH23gUJpaN50SQI
cp9ZFhVip6xmvKqNInT3GJmF/IXZidM1O+ykxtvG7+R0ycRU/GI6nwS/sJjm2IBB5zSnOo9i834K
647RaFROGEYj3y2hSaVuV4h9nmK+oKBIdXhDWlfZPjLZkhEW07ESiGbLJe5y9qwXnZm//HJM30nl
S0BJLlnh+U3cWhaUj14SL0zoeGgCIEZXjXDaKN34Iirctt+pXmqESfZsImWQDQiQ90w3eYNJpO0T
ZzVzjtYnNFDO/DBrqEYnqpcou4E3aEdniDnkwdCnamL3uWDCnp4Geh7doQ3g12wY5hGG1EFiM37G
seywMg5lFfk/gyGJk4PJAQA3pzZbGLSki1Xtc0+qR7OVdc9UFjxOFrrl1otF7h76GlALEWU9YkWb
26u4MBG5BhiBzMalzvLHEP+vE2XmPSkvmPHCzh9iYEuFy8E+N+3pMpgbKgEaRWJR8hHdiGtETAwx
UULhs5Tpph7qfn51S+XIlwZpuHpNB7xzJ8ajc7SDLe1mesUQIkgeijJo8ZfnsQe0zkqs6og4saSU
ZE1I05c4NDt9HAu0mBeOyKz+Q7l56V+WVWNwZbN+SLcEoHcFNEkt8mu7YJgXY8moHPHSBINdv6R9
SAXUM01Iy3mXAzhS7sqa6AE2Ox89QUmcdYyc+Aa0fQSGIG6Yf59TfkHkBXGwhOyZuJM1n0iGtqsn
0qiD9paRWNxtYRPS7GIeX2WYKdkYAgChPs10Hzl87PmUjKoxrYBRl+dn+fvcN00e7ApEDZxEYBuM
affOYSyy06s+8SXc5Y6w8CDFfuVISIUFoNlhB6stRlufNYkfiu0knDzvj42VQTbfQn8EKrxBuiwz
xrKNtk1wQ7iPNP5azfvOCsX0Q4mTyahE/Yo5QjADNIijFbf/R+ql/496VJZt/WeF0EMRFv9cBH1/
+J9F0O+e6QAMo/9EfJrnUoT82ZgyKXRcCiPT5NwMs81TFCJ/60yJ34Xt+a7vC+GZkj7U36sg53d2
G1PQ9DRdRqLKcf4rVZDwJT/JP5VBdMXQiHmWj6YLAYdkCvyv5RDyYlHa2S+S23Md3fV+G93NLJ2D
UeOmgAWGwXFxjYe9t6lDPz+SqmNsheWiFxBVfcfZ4A/m8YF+TsKTRD8DQYkkd6ZKr9oEq+LQ29d2
69Cm8pJ834jEvuZw9BxNLjbPCjVnkzHJCafePAoec0TK7j4J0gqcUp1ekNh2IW2ONFZc0talIVLL
UoOuQDVXWfoinmdO6ekSrOs3m85uiPqIkh1PdkI7QYHHis5+0ahtXzH7l1QNo44fdKDBFgQ3XZ2p
PYcwgrBSZrgePFxShtE+1ibGBkhYYxlg2g0iYNPur4yDIh4cfTl2rCR1a6ttVyQ2dnq9t6V6sqwx
PWYtjy2qaeJP6JXQtiY5cvGDsgujvymZ1B8yDBHr3linxcEJUVl78aS2SHruKgaGhd3hc9BE1Tj6
0/Cq06vioAiH0TnkHIAwGrg/bcaYTjoiNi/YfFuPENvBfdJUPsEpYrvddLn/RtwY5y5Q1qHPeHa+
GSYwhNGvKPY3QOl2o2/ed8J5wobwk7X/AH37BMAdEgYuFBRJlBYg/pMI1goCsScFiGCFae8WWGNc
02k0skc9mTfcYZuqzet1o2lpTQmoJVMHH36xmvz5pzPN19HoH7pEFhtLjw2ou4LyANv5yF3U4hn2
OOyPHW9gMtzFSQ27ySrJ6ZhvrAV2Z2N7B5xkbkq3fBqrRU3F+Y0qp91gm1mCWfLHTru3bmVvkQP+
Skepd/+DujNZjhxJu+sToQ2jA9hoEfPIIchgkrmBccjEDDgccExPr4P6JevWQjLTQgtt0qqrurKY
EYD7N9x7bunUx3GsPudLMi5TxnrxN2Eqrj0qmUB/JxLc0KLkDwhtZ118DALnh13Ltaej3LU1yyJp
hx+l30EtS1lelsZ3x8g08imI0qx5TEl9nwDtMcrzYK8W6F6sJ/TRAiiW90PLsez92CQPRKJH1d/a
YbIXzcrB5J/+VZ2xK2txzwbvDVqrC6h9ZQFZmcSnObIkbFSw96b0lo9YdEBdYCJFQ2c7i+XamF7C
3tgPc38zO2Q6Uau/EvvJLYDHtEhXkVXTQtkiv9W+KNe/bD/hQ5zqU6i40O2hQVxJ1REIkkfMQLy5
Kakf9P6vxcg3H6fdswmrdKXEhJgcPH0fZEDTpqd0ackR410KCq6VJQmIraanFqoHdxadM/0Lfa51
aaAlPwt0/asOPIcnR9Y7i++ZOmZTVU2PsCJAO229YAV5y0TOVqtsMS3ykuVWAJ1vxm4VV5CgfUze
JwK8ndO//yfuKbW3JnFm+lDBFOcXy4IR/c9fed4FnNB86hgu81pZR98kSSMitM9tE5BJyy+yRtPc
xDPU3dk7pfhBN36OgmOu6cf/+aWJw2IXlD6IR/nQ4HE1G7ZGQbNLgvmes8TK+EawSlGPsRz2a/xX
WD5dbSxh16N3YJu39xjpbBKXhOG2wVvmJMjQ23lIz/VoO+tcspazabTZU7nemYcbB9FouXtdQvlR
mFxOSHzUIrxrF+HdP3+FjX7R4fH3BjB42kMg0VQ1JFurfR/yuN04XX8BlLRgQUTxYJL4y3IAnSXF
g9YjI/7UihLyBwi9I0edBC541W2KHShJKf7++YUIo6+h7xDi1p46xV23UNchcsmM721coJ2Lvn+T
kfIVF6ZDAD3yCRROPFKIQ0+pn+OFMtBonVxfdpvRwhpEFhbZ9YhON1R1KJzFpQ3FdMK+vlsizwm5
8v21ibTKgJawbfAyrSwb6L4BX4+sCw+Qa/rAo7bFYpyzTRyNnaLN3vtD9SvVwQcEqHNvBDSPSE06
jZ5EFq8tD9ElMKcvSIAkQ2mWC8SYE8MBS2xZw9rw+zFBZyf7npLjuRFg1NfTZO1DARoO+AN5LbHb
bENTaUbn8sXKarlTwhzY0ITP3qiIzSjEIz1Ms+dTJoiDFAHCPcuzFfcYhRSSe9eyIJdlzsWppw7V
EesRAjZ+oYygjbJYV5JyvKqwgFChA7dwl3FgvDI79tRpc4wpDRnjN7cYPuZWNbzLqhNffGEERKDq
F4DE11lE2WuPocII5D9PBkKCYnxxK1u/ZuKxEd41kJ6/I0LA2aBVw9GKZkUCIBiJJx5VI9+CEtNI
ZPPxsigCQzm2F60RA8fBgt8Ck1Dn+TLyRBDW1BMhkzhC1nisuRIKrqleNl8DZnyiHUKMAQzKSPUM
mMLA+otK3OTezB/JDL66qeHoMDSxJoblbbDigDWWxfTghdVjMXbXCVHQVsfF62BPCxUGr9nM0sAF
B1UtRkwo5Gi0x+EgcLszUzDwZBAnxgq7Dkk9LfkSWyaMkvNZsM5baQONJR6SrWgBmrATrg2i8uz5
nqVJt0MnBfujyp2XlIWICju9EYRSMBzxjZtrgorTixLWZ9OVB9VmmlBOBnaWb2at+5MTyi3qd2x2
PuhRZxH7MZQMlpuM8EyEEycv9LlK6mJfJoWggoHn3id9vHFiZnR9lQHfL80TUv+c7AmrfUrNItsj
++j2qR1e/Xj46ULCuoO0ywAGZ+8yMOTZ9mx51rBXyr6tL10XHXu7Gc9qwOHllIlNMxOpB538YNJF
p6kZ8dpkBmC5chtEnK67RtT7Ms9asropppvZ5tce9OU7pgX/YMGm3vKVRNfWTJFRJMm9G/md4amW
p6EN9K8U8KmVoZBt+k4d7MAqtm293EnMUVHT+uculGfRCwbb2Du2ZN4d8rC6ViUSrtzV087LwoD4
YVgXFR39TNC3MHjcc6abG1ZODqhcqMV9641fZpTs0HZ1e8PTsPgiv90FoYS6aOB5B12GGmcaDrmO
b8xj/rpm2r/k6EDIPhmqm6x4NFnB640h0fh2TZg9VDl6vN4ZTrnudojWAiZcbrc1DPI/uxQ1hIuK
bR3WSBCHtLukjn8vS6X3oU18vTvJOw2qQMPzjD4XUyhkLIoBSHANelPkukwc+BmZlS4WYM8c4URA
zuRuQUaQdDXJj7ewNMeTAlcBO/4skPutynDodjBkPxxspYexIDwnkbraO4nhHgyj/l01YtjEGb9l
wlBvQ9RENivFqCT5iNC335jVMon3c8wkGRDgjpg7+IWfufat6wjoXpMIjp65+FvmMY+HJnYpK9FW
pASidmtcHMhJrLFe6arsjinmJyvaIVXsnhvDOY4pshVU2Gd74AcQhu9uZYr+y+uqGBjwP8YIIgH6
E5p7BIsOclW/CUOOvHYTgTEAQg/zPCr6+WB6z25vkAxakk2eaAXjTLcnUrRqBnU9N6KPTJPPwN/O
Cd8MIbXVxoOdzJtjUzATFBlH7quoGwz76Lj63h6XD9k8ZePoI6fCuiTabI0j+4KgH/SJ9t7D2vUf
AuwMmQB4kiHVDzIbEzvSwNAZrl6Oqc0s826bBui3ZRfbh7KM36bGe4JCgH88/UAViqV6ytY6oSCs
XjMZWE+uk7/Nxb1fsH0FoLS5dqqHeErqB6eZZkz2y7nTOZu+WsiBalgXUxSw7xbI6BxSFDNHfhGI
ZAJa5ReGu5fQls2R5O81cyVrzK64YrmRovoSKhLaTNRyXdEkD8pGJDcgCifaZFyP2FuIrDbbjdfU
kBVVeUPmmWw7e/zIYK7mLcddm2ccgJVAEct3SaBnv+vylvwLknW3JlOth0k01bm3hh3MlS9VZ8QH
yPEbcx00oardRhZ2fYJNeUnzGkAszk1ojZSFfkl+kamG6WIRbRSMfrHxhqE8TXm5y1L5kyxBgIEh
3sdYkOg2cjCU2lmHQfZcmta2ydu/LjsWS+A2bzRhsHlb3GqFTgD/GBkzbEBgKw3o7dgUmQ2GAlYJ
WKTjQ6sHH2P6uGVmSqhSkJ7miIYgEfx5iW0pNib8pYCBLbRn/j0MuQT4YWYLB+We/OUXCXZMV9SI
XjpcqgrrwxILi23orQzKp4G61wpezLkGwDybb0ncI+9nP0Dxgm8YymexU7wa6zEJxnU2AApoQgqA
NOXIE8HZ8aNd0X33kVk9RFF1axlWHTpACWENLZHc4iKWN7tHtNEOATkMaIPXSMMZuR6gVkM4pfw0
Sod0ExSnvq//MAb/5UrnnfTpcM004V6N1ruVDSdVDMS641V1Y9LtAo81BQ7Cdp2z+WRbOL4oTcve
GSZ3f/WCYpah3Fp29d30cOAj9dTrEqv3kSE5m3+I7WaGGXMyqvdoqmOCh+w/c4E9wjLGL+oY8o+7
gHwYAjuJkmLK5UWvRTKi2CWhCJ+JXJXI5/uqDHaxU+OQ5lTwZxRbYz/CBaNXSlX6GwNMc1NV1K29
Xj6yWA3+AUFu1IyLsgsG4AbjBYapuXPq9q49+eWw/DxmV4brBEropaXODVKScdDvp4GPMa38d/I2
3wwVj4y/rjPmM1EuL+YQHBCjvrMrPXRT9u0PKZh8bSUbY3h1Ork2LRCoFR0vXIvma4YSUDBaL6Pg
Qxjlo7dwb1xpM81s230xZbiYnUdltPsQHa4y/rLLYNDfcWBFpfGpEuenU7B36sG+BxCB/rkekuQz
89QBIbdeQ1frB6anZAMQvgarKu3dCxUmBbqbb8aazE7hJ78AOV7KmNQtxNoEB5Xzo5/QtcVh8kvJ
uKZIo8yaZxITSosFiDyw/IUMjzMhyA0qDJQYk3pn1LuDeV3jlFK/59J9cmb1jKVtaxNNCD9/xWIH
q1liXMpf/ks6VJQkg7PpiCthGoHXDh9WswJU/Ji4EOAJU+eP3O98SIAHi0DSnRzg1NfmjYx3gguw
SE2+vENH0KiSKbTq+DuMNQxlIlGqoiA8tZiwZUo0k1R2CRzxiekucmq9yahFkRSmxlyuR1FE6O40
bzHWwXi5nCKDV3lOL8jD/e0YEmE8zO2vCNzaUT3YLlct0Ep/nUBHzPRjIOzHrkZXw+ax3Hojob0z
ExUA8/4uwp+4c8z2p4eblqQc8hEpN1uXNceOtNQbGTdkvbkbSBO3klVSkjRfrA9XiLr4vVGd7QbX
WtkjkWzsYl4Cnf4KnPLg4TBemYeQgAcnqg1wGFaxlJMRKtDcYPUOfcrNuVlFLE9ApQh/cxfrOfoi
CpGrYaU7syFihkX8svSkfiXaauoHnkhTQoxfNLScsckXw+f0opnw9PVcHSvmBYfej5/M6tlI3IdM
W8PGKQs8p3C7EH7F7dYb7lkkHEyh6VZ6KDUbZaXrWWBO6ueLmxRHjtwd6/cXozJfTCmeumEij6ug
zI4xrrbGkakcslg7+WXo+d22GsxJFa1fhDDYGF8praytScI6b17yFmvezAoAfx05Oyf9cUoTOwJn
iagHvvBAPXY81uPE4VK3f1xvwRwU4n3KP9zSYWBYfSD5uhtFmQFrab6xrb6YKSd5OvRPGIC+feCg
spRo5+W4GRSK7ZjI64JieyzNL0zJahuSjB1j5V/ZTR7vqrzYtWaSPAH+R55g30tOlr2j5xPJr6fl
1VApmqS8i14F5k64wG/BrHBeIXTIEYlskOWSuRpFX8g3nm22ans4gC2Ru4fBRreQ1pve0L/r2Bk2
s+c8hXn/Oy/y376TERlFIrZI78C570DUWDzkyRNLQAov5b4MFBBMWWj4MeeVM9p1sBj1eujip9k2
LFAw7lfime997H17i3WlmXGg6ibetgas/QE0chx4L8SyvpC2dkgtxjhd7XyxuXsCtQuQDlj6lM4/
jstENevCHdvq7F4ri+Gij6lYxzHLlTxaOsnXHBzn7MGM1bALVpbmNbH1iZ2BjWWkO5l8bLtMBYeC
sek67E3UZR3n9ZwgZvP54AaFWzVisru1gHAkGgPlQNJKGfyC50qJEkGb8zlqOkmZQOaGoHJdeUcC
eiR2uEeAHyBroR4sMUbn2l91ipHYCG4MtgX0H5VftbZeZuFyNaV3iQuETSTcyxSKJkp0XrJKH9oS
3kbgjyCGC3nJ6K72tQmzP8rfU5x/xaijdZhIZ091sa99L9+Nk35kvjBfnMUtOKUjSmaWnOSUMdLV
8V1wYbL0tuk85V8dIn8EqboaM1XQLgGLsXgeo2n89P1k4DjInki4xYAePzRjlG3G8rSU7Ssv9nHj
GaLd+hoRpHTJGlGuuXOZc6RzpS4pld16WcTvUZs8qJZXmE8f4mF51CaRdPGmVubZBJ+7Hdm7zhWz
KaJkHnrbQVNnAcFHT3CTzZvEOeVZGvx+fqRRnPdRe1UYGS9OEn/adT/uqglhgQcWDksirqYB7DV/
7AtaE6LpBhdzYsg3E0dQRKJKfRLqHmPakh/5kJz6yflZiultNbcEvV3jZKL9hhe67PrNAGFoU2SL
AWKNv/INrQ+Q1vgeHcYpfeH9fKF//p1W+O0xyGwdQ2+9drT2hmZumxcvToRXucZ0RXTZsv3PjoYh
SBy0aGx0CCWV/EHHojqbA5/NpG1e4CHCyffeEFGhszSf01k80VCeG5zX4PlN2hEEi5k7ffH55mtr
hvJasrBUg3/hcsABmohwTW5MBOgfCFyAyNx6dRKAfNZC5iKhUmA2Mx/DJX2hPWV9e2ZQGORIQZMv
8CvvWYkhAoIUJLSQLCcWz2sZwLUpeFQQmto4OnHQjIqs6Lru1vxwh8b2om07gzmD1YhF2P9oZH70
XUPxdszISkFe9IJ8X+CMv8uRDA2stPiPDWuCFMG4HCzfZ0DK+lrM+U/PIx0N4rGq43jt5W8VKerA
2LxLkAIGiJ5FFD7HAfbgZjwmg4dGNJ5fbNCSq+Cmcio5BcVPJG1zygFg7Vo45xhJQZDByU7i7JMY
S000L6dF1Q6M+qCkTVZ0jOErbKKQHpgAsA6UC8qYCQjPAMAULc9V8ppdaI54LhYrq7kxvbGDrgHu
RznyfWIPdenC4RxjKrO86I1B/5EI5VfU+T6mmK5FggPl0DeSZlXn4/tyX896fIKvDEpyYP46s1Ht
ShTIo+s+Q29sjiJI4PFMkI2EQwb2M9q4VcNDvjUUKjxoHwALUMZ6LOQ2CJBQByPUBusQn2caFxiK
GI5CAZNQ9v1ZxS7M0gwkSwz5pm2MA50/y2r+Ey1vtsXkaJVb1dEVQ7RHAoRSJkx/KVO/Dkh2kErg
rgUTNib2c5aTycMd1okKF3prPeFeDslTQKgs7eEvrrl93xcocwM6yiF2rH3jxgeJEx+KTf9Tqfru
wqo+VmVz62wyiSwe/QwutDWN8T61OC2RDmzG2CquvKxZG4ZX9CTBQ+wsxUeachFFzApLVAzEK9HM
DgpMeWQDhiBlwACTWFrGYXbNjNAUxEBDDbMMhiU4Km/rOkR74oJbG6YHJqF/JV0A54bjfONVzlni
9OfKgUc/L8TnnMPRJICoMj0XWGQebEQw01ll9X20utcZqIXj853pObj6DJd9gw7OIXqXcGUc8imI
3HwMaxzVsbfvIzAuoumwxYNnQNo/buyIGFspJyxgrB4WOMRQwiFRCn17i2Fmij59prYaJQMFaKv2
ZWaSBUVKKF7skvsepTr2meBhjjjqi0TfPSP4lvG8rvxm+bu+XPcVLweqbkhvNlqJQJx6yUnGJfI7
i+cFGqLJhPoT54uTCHFTXD8PCjdfB6HFSO03BumfMoEv2s/5rfF4VEVsGisK32ndIURUGBjh2FmL
KTPagJOtlgHIbC/0lbz+7qfSvNZnn0p/W4zQzcOmvTB3JtCgptGeSSXc0gED68/1X2IaCI6T8+eQ
t4SW+mzDDElOViByQsUS6Z00SipOQCbweeKdaum6vOgQIL2JlxQUDFdd2h3n2Ax3Km5bkkIIkfH6
+Vj6NJuDyrH7VyOieINI9npml1sb40WEu8hlgjc6sHgJNMGs7/fJPuz52hmevaguB/o+jLc+51Uu
Kv3lSOMBtceuiNpg7UOuQYXCqzlGlbldGDarEPQD4cl5uJM6/wQ9hNNrrn87QJt9H5jt5GRkPPtQ
JjuOplbgNSM5Bsd/Hx/sjnurQsGDMJReqrUpypikBlAQDzP2R7uFKjdZv5mR0UF6XI/88HTII4Gz
RUNH5ZDZsEKR++5X9AWm/A3W44m10mZMkNaPaRWe68C8FGt/6qODK4svaYrr2Phc2GQWSTu/I/KN
1hip9vUM1qWcb+MS2RtCj2ra2xxxAtbveVTurdDY1jkLM+m5wwYs9buj8ltBObybXdGvqmnJbNRn
tySJxltyM3G1b002K9guODzjJ/JHvAOP/MnlEgGZMrYbm8stdih7Mrh+pS0gcNd3MF7OuuRQZIQz
EJYBzCRVODx46f1KbKpsiFbK4Rfflw7k3gOrsedhGNkfcQhQbtU7OXMBIu/ai4VTUFbJX9gvAZEN
2/lvcjd9zvSOYEGYY4zPETjgpeLUM0u16UWXA0Rh8DvQcTo+n7bLQtGsbJ4lF7lQ1zO5DCO4PG4T
sucw+VgmzBXzQEUpTV4mPztzLx+h3Z6p3I6q8d0nCJsn4mLKfWxg/dJG8VkTibUO+vzLZ76/HvjK
YZSM4dqQSiKJWcbMjcc4qfvjp4sb0mVGMCr6zJmxVM5maDMIh+Uo6UWcH/5Jwq55IkN6Xm1GlMZf
TLaueTv8GbPIPCAqrM4lWl8gGgJCfctAF04+XyZpn2fH7gTO6GSDn3TeOpXnrtXoJlvhIFe25+mo
u/4VfpEULdg/VqS7vM+/8wapnNm+UZerHeNIHqeGqk62VKQk/iCGwJyxrXx68H4BGJchBK8RX94G
C++Vqex0QHV+bML0xx8yrjYSjyF1/LFDa9q6U/tcVM7RmYR8KSOZn/+fCH3+t5aH/zSj/bf/j+RA
FPf/JznQmSj2aW67z//FrvbPv/RfoqDA/Jcd2IwNTJoHdjACTc5/qYJE+C8c06aDZSJ0PDQ5/9YE
uQ7/SASej2zof9gf/qczwgn/hdvAE6Htug51wv+lJsgReOL+QxP0b2vEYmP7D5uarvXYZqaXHCqf
oBNSTCwwatClV5YYc2joLNpexwiGcGbF8pXoR7UOuyI6dpLsiGAOus8ZlOCrO8XUllDWiY5v/HCT
WX15aZrUx17UjEAnBqzjqzo01AEQrvXXCqL0VvheqdiLSzpURJIdaLFC/ES+luW6LZuMHVvWs23i
mIC5VOiJ9nWIETEnwzxf6tpi3h7Huvah6Jbpa8B4x/WWrInO8NI7Dk9UOW0W72oIhr8nfLa7RNjd
TyTc+kgMdfmMpxVOiyoXQ3PsBneWYc62SHCYr4h+YQrsN/m0tUjHOGjmd2/xrOZDSQH8qHGgsw6o
w/C97rJgHzUEvmxsUrvkmhAsSjxj7sUVrTDU3Awd7a5SLMdZ7bV9eZahZCZflhVCGmEhSK0Dw/tS
uqdcKTD4IhaohiWnJef+6tqqCx9cE1bQFJTWh9GhFmScnTmKvXBcUCOUlv07ZeT9U89m8CTSho5Y
Y8L5xvQhd2VJ3SqpJklErnX5WboxKWNFMI3GyxBPY8V3O6FNEKnFPqbIeutTkHqZM82vkqOyKkBl
rdvpl8l1p1smO/uFZ7JkaDZyF7oZz/UWEVmxeByT/sGGsQc6Poc0u6pSJNYH6SXk1w5VdxSOxwo+
sprvFEs5wINgANE9ZzjMRd1epVbU6vgp/a8BE8a8M7g0AthzE4DDpMYRgX57rtu10eb9mx8v7GRw
WO2nWxlev7HdpDkUld8RVhE4bbNOEMh/I2vDdq094jviLEFfauF/iDdlrsZ4PZQIUg5VbqX48Poy
J9TNDdvXlAqW9E6vA35sDXLeM95yf8Y6r09pr8YzOuXwUEUmsO+KxJK10aQIviy7Kab1WCs6mXzU
nrVy8FXAm2+8+VC0EJzx8UevBhGTh6D1XYaKc1+OrGSjaXlcR8mkuII0VuJQwO7OQJOxmExREYNw
gGguKvjrq6aj313pTPb1bsI3qjY4wBPzpKIhGjaQG7ht4zLjRxVuCDsyqEycj3WTnI2w6qybDFLW
2YO3MBEbu/NuzCHwTjqNVLss1N7vqgydpznqs0c7TjSTzlAENgwSiY/EEB3u8miSSMBk3N6joQPk
XJiReSL8rL/FrkupgSas2uVNp42DyRGyN2cUSJB/g9+SFeDHokOPVw34R7VGaxvdGBa0N15BSMcy
aUmGNYr4S3Q+aig/RhC518oBHBdZHRiSrpi9D8XjhfuA6LgH25riYzQMBqoUB90C8ZMWfNIWbEA1
G/H3zK395Lpm9U6gWbFbZpfH2ugILRhIf3pB/e+0qIOd+RQjxyG3qGh/+cYwXB1jDlBIYTKkT7Mz
5yNJU3Ua7CAAK6zKnmscTPU6d3OFXaWlZOKUClErhmZ17+yQ1HMD5rLDOHkeIhZu8GWxVg5Bekyj
jGUYgsWUxr3UOC1dO4WczxPdYLmlaFzTnhroHNM0v2l3NF9cIZy3HinYDk3v8GESRvYjyj6q11XP
rmbF12oeitpmSK568wwJ2zwQro5uo86n3fKf4r+trWvZ9yFjCNO/ZwAC7J0ws1hvOFRQGXmk2L9Z
qPM/U6Wz94wVRfUA6DE5E3BN3ieWoYdh6rDKpCFeZgvX/8B+AakH/jQ30YcBTPO99jTcBuH8gw6H
akaakCeHRw3R5qeoAnUpykp/ZszQepI2DOOEZRvIcVjHECKwEO5bMXhPFmZ/BH+hwNzkO0hV3CJ8
iyt+Yo4g69zoYObFy0kc2lrKdn4FcWeiQASojngbF8BxzET8d1JGQtPjRctxMOQWSammu8VMND0N
bQiTRGVoGArVBqAq8W8RzmHqXdVOFT2njIN1aFjiExB4r9ctrl0gJ3nguseOozU6Khg8/s5Kuda6
modzZ1easpzV1rjEGAVJhSMF7U7eRGn+zIKjvvYOZ/BG2t3waWFzwmtjd9CPCubbFg/ph+HJ5ilE
joaersvN/ViGKfSO3FN/JYYyqM2mVZrHLPMYVsxSOH9CUdv5LomDCNB+HqN+ZH7U3xzdE2PjBpoc
4tbnUV4NA06MNT+yu/T8fs2Qc9CEYwAwW4bRM5zDRskWmdnI3efFY/RgkLAg8MYQTbeecVBMO911
yAHjkl3+RoAGCjYuHQlukaA0wkM6dZmxC4UD+ZMiN117eM8fIoaaeuc0No/p2MRpsicma3L34RhC
ehUeBzZyRv6YWabx6NAVqquZsb2DeEUntIp9RbbKtGgHK4LveGrAXTfPtmohrfo9+U9U9l6HJmBU
eOkzhMhwRmYkj6vONuRudKuETAK8ZgXLbNl8zozg4GMH/qJ/FRWYG3cYCCLvbWjUQTSVT6bDhQnG
pgv2vjOMeyuySIXAIOCpD56o+Jec0PW/wf1VXxI5NXwYPx5/oroeFmIcZBaPTQLBGa6uWZeo+Vxw
m+xwN8bq2mJD2UxoDLkmSxNpmxc4+8bDcgcIDy4h+bSFew5Y7fKJRHKF2Oq5UegAZFGmW51Y5WOL
SK3eJ23ZP3ZDPBxM5ft3P+/jyxCV5VnJpmq2pu0uPwF6rohdwJkVBetxzI4rWzn2xQ86fbWbbri6
da8irP1Yxpk/Vpugdn4V6BeIiXZ4bdIo3gRV0D6yhrslytM7f7SsjypiU2ZOTX4bstC5W9i+H6dJ
yp2ZMWW1tKgpHubkBEaIjycbYpSMFifQJpOlsyNqmp0E1o042BtGy8qvQftYrVHTOdRQZE68R4Hf
f1ipYP6TMsPKwfZV0xlVooVzLslHpA4UpMW7dj3jNEsHUhdNUPKnGfr8DrbBhuhaZEcr9dxdHjTt
Q1coRUhkODvlSsOiM0nJZge5M1Vp/zFDs/7EXcb4zFmEBBtKc6PaTV6ZHvs8Dv/KMIguwGDCh0b7
0basquFT2kJPhwkW4x+ki6ymXGi8bK+IA2mcWDDRRG8xPYtcL8Dbyomf22JE7lDpwjkMqe/b27H2
oFfBIXdpSHn9uLGFmdSbvJ3a8RAQRsD+Zk74vTAZo68ZMUt2HzbkwfQZpwoXcS0yg4jXZIGcQ3xo
mZhZSEXMUhfMmnXLygDmr3/vwXW8qDaEFePizmvWEzoxAMlspKO9HfvziRwnkpOYSLGynLjYIcFW
BqCHZtI/TQn+kTZ+yB+AylkEII5dtwUzWn7no6tuoa0sD4Fil2Wb1Bsw/7uDUJfByfisMqDdSQRh
C4Ji7xPOacJAW5MG3bz4iKJGYu4n39o6bPsfe4yKd9eTymfDJti0zmRYMD0PJz9YMwKYlmR6XI5A
WvzpPHnd/NCRrbpXDQUEer0AjI2DdYvc6tAkK0TUBhk5tSBG2eBYrrUXPS0qvfrayCp8qYdZbmP+
9N+Wbza/iXuZHyJGor89eLN00gjg41Xs9CNUC3fkGeNmDc4AhMQX1yHEeHuc5EdWqnTPU8vQxck8
5qOJF5p3LJIAki179m9DX4AFm+ErvloFnO5lx9W8L2Ea6pBnjQJtC7JEHelI/GXmMTvzLgsiJnku
kyWiA0RS70u5RKA55DhzRPRWwJ48YL+1Tos4w6lmqPpGA+Qiws0amo3CjTNM363xmYCjPbDd9j6R
LMZwib2anSV3OIe7l+b+IfDK+a9dF92jq/PiGyNUibauTEk4156X1XtDiZyxRJkB4fQYnJarMrA6
HhuD2Wht1ZeSUNCzbcTFhUhMIBE9uSXHKJlmbzO5jf+WRUH32nI+H7FkSwjF2cKgRf8xnNmoUGgF
YZ5uoqQgOEZhqGQ5iaY+EYhD2lid/LQUPwD3iEdsS3PDjtthU+2wPK7ZxVBhAAqL5fJs1/CgF/dV
7j9Oc4jAyO2lSaCay1IuMmzvqeQAOkQTkC/U+oQ15G2gdnbfuc945uerYrAEPN5tKRjjbP49OaVz
TV2StUsCndAO9TbICpbNiBmKEu+1j3qNCDcqZ0JBYxJNonZ81SwNH3QTZPvZKtKLpfmxNzaxbj9R
iYgGvKVrks5FT2sh0Nh7XtO/2yCELnnf3dDdOyebxfEiV69HKkWrG168YYpOiPF9km68fQvWejeb
tAWNv0uxwd9xFvl3KPvWhx15xl5yFBzEbCT1iiZiQunhYngTMHO9qdBk8+nqyKrQgPgxWG+C5cej
FaCLHDAjvmTNRG52xbpwSGNgIYy6/A9bK8t/QIiB6TDRwL1qrpBVYcg+Ix+0Zhvu/RMJPbfi2jlk
k/Nxtp/CxsSxnqpi+BhQ472LsZZvgxViOMVPiOslcmTE9YijxjKo0mt78h+qmZ0JJ4r+kJ5d/oAv
IKe90OR9sGVfqFi4/5dAnbERD9PEcD7h9Tokrmie3CnoLo3vWYe+lsRB94JLkwUn04PGN/eVJtox
8dvxvcLluokCLbYUKYKAccdkm5XW48YlhuAHSTkeXuVqxBaoNLYppp5vCtDyS7ax8wv28WfvcxVb
fUzgVyEBPCx9F+kkFdKzPXHb6LNEwkGPI5X/W9Q7321qZ3vZNyYdfmahR1iWqy0eK4nO85qJQVCm
pTDdDLiX+znMQddiwGajgz0bkrhB65KyAZk9K7kXS6YEgxYabw/NoHa5jBjcG6yHjcwqRpYZOAsG
z3WA8OKIx6NAIERTVwivkypBOtQF8pMWjzy0cXQRZ8HB+HETBLLSI8MyFzPhqnT9yF9bGGhtgQ9x
pRkoPxJ0gbC8+u/Uncdy3EzWbV+o0QEk/JTlfdGK5AQhC++BhHn6uwDqipT+/vVFD+7gThCVAKoo
lQEyz9l77SndMOjEpvBabuAGoR7oTDWvQy1QotP0HZ3pWFwQcY2WjuSwxE/kaxFadoSlMUl+eLLQ
7jxndDdEifWfxiIQFS+TaUc1woQ0mKJfIIkn4wzk/ZJ2dbTzuZO+iHBMz2ONAM8Z6lpBo0drqI2z
ip4IkAo5YHyYlucYmkZC5U09rDe4/zFIoMf+5nOlWYukyTeydRKiCJq+WtMwTq6QK7z7KhP+S5cb
JtYyZdhVTgO5o6/jHkmYbpLOMkV/slwLN4rknkNHIiMs3HUs54gtEFu6kWQU0MJ4bGAAZYDKaxaI
z6PBz0jCCHs2Cg1ivupmxp0J23BVCFt5MHRbPceOjnwsRDVLMzakAkwMi312J2kQ16cJvB/aGIQw
Hh+FoE7TEBkA6DlSUSWXcJDqGJEmrKF+ESKRglaJTpHUTIN1SZK8xrIaj61JhEPUw/wTjRreWvRL
KBPhVu+koItshPntkDT+Vjd4F2o3FucyjA2ycOzc+hpGo75ya1meCHlATehbCeERVpeBk3cUpuu2
VyDzG+rNmIfKHjzBuNYoPh7LWKvv/FQFBhFq7dXAlXLrJRlTCd/SvpJgJVlBdqY85pUr003iZh6i
hHRUrx4M8e9WEQanUEpja7tIixOsEMQyZrUKzVINm/PIaprFd0SYHDCWcbwDqlgvKMGLM6qE8Kvo
UZHTLYq9z/Qb++ako1KZCHa5NlHqG6qfrlhZY5WvTWI4FyOruAdiE/khkH+4a+gcP0OGzc9pA5cV
FQ8VKwp6tKzMEhxSirwftaJyjHQjf0XdK4/AM13uDBSjVNrWqn2bITpeIj2yFhAERq6nxJ9EmVKs
3IKYDt/z0Yb5UbwSmqxfCs2E2wCMfQdum+xoqwseqC0Py1htBbYTeklrikH9sXXddg+jJl45OrCZ
MmqC56BR6ikbNicfLHCAqcox+8xUzIRKncXpQvVZypvCqT+JBoOJLcHcQKcGoLKPCysQy25MsRNY
vdL3l7FQ/T2KmShe53EdfDYJB8JeT3Xj6EUsjTHZES1oDNa4g/ESXwHLAPK36IJmtprd6bZWvfiu
GT2JJi4fw17E39RYkjROJSzCGmZ2uFzCcU/l2Npp4Nw2Y+Lnq66vglcRpcZJWKX3HFcWXe++KI1t
oXt0OAGAs8hRIm8N9ZkmdMgiY9FZkXVkAYK2TUsnoYvI+WCoLI4ghMPRXRMY0EOwUYJj2QiUBkHm
q/t+VLMtJeCAFq/tnDW88bivk8m7H2WErLVm0ByRPBKAALRf3/p2rp6YVshjzT3qFSet9lW0aJtx
EDlyJQDfIOy2vWALJA5JVlEJ62mabl6LNnD2gbChMg6q3KdSoy7jOtWzbhHtGuaKe5cO+OBBCxE7
YpsQybo2OytOr21zzXQ3OgajFXchf4f0bM+8PX4qMQxs8xwHZJ3HCt34pPaOXl1QOCP9ZxWoDppA
HzDnkkp+c9dUkylCNQko00O6+SnsAj8Z7EMdecNzYiXV16xnnkRPFKkIzISlm+lyl8QOXfysj7Cq
tNz9U6n2R97c5kDeQITHXbriy0hXDgtAFm9EHcLI4BcmF5E+1ueiCqO7ngvGHQo5nfUs0Ioz8FNl
N+qy/oLxtF0Q19B8tlxySgzsXhsNtempGjPne5I4xRZJjLdQc9yOei2ZMnFBBbekym9jSBBAntvx
y8Sf2dvAtR8i0ctbJ22Z7iF1WsIqojZdOP5wwLnYPal6YBFg2NlDsNDJyEo2YUXdgY6p1r1A/SQh
xqYngsDb5mI3oShlJdNngJLO98Ko3Aek5O1dT8jCfetV6cEdzSm0WrYk+1gofUHEYjnzSk9yXSLf
o4nGfA0K2ri3sMCCa4pd+r5QUPEVhWa2MWzJ/NqG7bMb0jK8wELSodRABflhj/jgat3T6G8i7rjT
4skwKFUbhZ5apocmVZwLq8h60zuhcmQVzcfk2oDtPEwdeLc8LN056RWHhLlQjqghImoOKc0DYY/k
9sZCQa+fE3KSOviDLdsqdiKxzF0k0/Lg+rr9w9Bd41j5kd/jQUzHaIlFWkfN1tXPVCSy25oaJAAf
I7jmbeJ+KX0AtpVvRYgFyqxRtxGd8xxnV5Rta5xIyDTbvnqVcBN3eWrqlDDq4MlUgcPLDKGN17rN
Fh8l1QoYQ8AEqVREN2PrNfvCC8U+0gWz1sw0v2VZ5VzjbI6xU3X1jj/Xf2VClm8GR403WLqRpFmD
sUtpyu7/hTqQhZnZuyxZeDsN1yoErz5SfQxkj5xD1eD7mcWnnNnbZ1sHviN0o39w9drfQKvSHkNP
nQTUjnDWas8NU1VUdc0EHZZdAK/C9sUjfMEgBm1dDqQfCsN6jnJFiKMZhd3ZTIVDAkuZX/9lVsoQ
Zl3pb7PeRXxQueaBO2l/m1JaYulrtRfN9Y09smLl1Rg66Pe8QwfZFiNLu96ZfEI90A3fKCEEmsSO
UBnJVnUU6XciZea1sNqO5Ykig+yTrhhMKsk/IEjcSNMc3TFmnRvd7TBsl6CVh+cwJ3k6Hdx2QkK7
X2WXNo+0rwbiw2UTfAsb7ylTgYHcTEr0FdO18IdXmxCVeyN1sKzW5qfEcPONJyICMbkb7Qo008uu
UJnn/IuVb123OmHE9ZAjgUjC9pZmY7mwGwpBC3o+8RfRi/quxlbGDylyDf5GXl1jV9Ik7FR7xOFa
wjtElxi6i/8nHe3/j3rVrv63VvWm+v49Sz5n3z7iK6an/KSqatq/DQ0Qn+uormmruvarU63Y4t+w
MVXNsTTTnrvYv/AVjv5v02aG+hNQAc3vF77CdP9tOyw9HRcwPrNY87+hV0wYjA99alNoNs1ydXoh
QwUkaE2Ivw/9akJRkOqYERT/8SUhfuIwFHpxGEUkVy3eP7gM4Kpu5p3zRh1C3VnMD4OspdL/6znz
Pgp1xdtLvD+lsKy1YO53zKQstvlUys8B3ZUUlRwVQ/f0sGZqeogy0D1gxrlEz0MFlrmtTC6Kefzh
4duTEkqOiw4oFwDAMlrj7qmp5g/2ZFy2j5C35URB5SF9mlZiiqPGEifDgVujmu+12rGPxKO2hARV
9PmmE8tGx+ifOZrYicDa/vk6DVNq/lhvvVhjOmwA5eRLGvUDIIoWETIhUvSi3P08mjeikZLKzXy0
KFrSKzujOlJyeztRnUZF5XBgPoclO/2Atj+YxTCcRwFfX5Un1Z+CnsaoePWMCAR7GDz0vmMdbDv3
l02t5a9W27/aeRTdIXeqNj2OzIUf0xdXusjZA8um45Ee5j24KbP9h6/79Q3B+xHNy5f5f3yHbPjA
Gl8fUMCOPh//8B3i2oNm0rC1kwXbFHIE95Z42tStwMWdBIJ7TZO1+/nIPJwfhaiLlq6KNpdfAcHv
00YkarFPYqCZbzs/PJyPuzntE6cPm1Xq9+oZBTqA4OQyb9pOSy65AMPmQCjvhOnsKacQqxiFx7QD
h+WaypE19ogVCEWtkVKz6VXzNapwzIea+lwNXbytE7rQ5Chlj5agYti1n2n1GRuQH1Ppz/HQiqUO
URsSCINqOsf34bwvywpzg+fp0zx6P/h+rmKKQUIz95ddVO3QJaE4V9thL3AU71USpIHG/xpraHXF
Yh6/HZrP8mp9QFXJ5f7tVH06//1J86MP5zT0BnZNCMt9osrUKCZOSe0s+dUblyaLMSW3VtxsIpAr
WJicntkK0YRJLwIKft13q9Kq26ZAXDsg+2S/ZSEo+7+b1I7sD0O0cM6CvCfUodMp3agTSxgU6Qqb
6mhOUV2v+ALIE04kCTeR4e3ltBGKQaCfjTLWipxixTovviUtNlr1fjvcmrDolk4YKzd//+r+Qe7h
6uew7EZY5xpwTFk+TCqeD99c2VMv7k09OWmC363V+YA0YmK1pbGyoFpINHSvflcM9yy8lW3R+WRs
kFlyIyAOdp3+uUxEfjapV4AOmR6ipUi3RAt/e9tHp94OK+1e0279IazuaYJRvFVVJOcWZGW0egA1
xibmIelB2oqATEAulXlH+Zo1td8HT0FMiFWSnrPJetprUYPXxTYIssLguIvb8DSP+IL+/Z0x/8Bt
z++MrYGX1Znr8bP+476gD8AKeidJTnIgp8pliTe2N5Ue06ts5m1skyogK6U4vo3nh76kjgdzdePr
BauhHJKRDTDoxhjC9lxG7RfQZv6iH1S0HxaXMaUGz2bXF3TB7jWWJb2kQdnDfVH2lZWS8zE/RCVr
m8iv2VuTBIjWZjrr7eGHE/AGdwsBGrACc0BAQFOd84GisRRdw8xLwDceQ2ghdSnXLEOYE5qZhd/F
9R8zX7rbwMUp2pP420dGdgyKGAHE/DCEE3nUCrVegxckPI94jd3f324X9dtvt2FDRbTmCFN3VMPk
Hf/ji+hFTSQMp3P3atcZi9QiGeF9U8DyeBtCIaFR8D6ez5Hzzj9Ofztz3qlDgw57jUX5//ay84Gh
BRQzP4KzNvXlf/1VOkfEIJPaQBtVaY51E2MKictoZbRSJcGwNeNjpxVcV7U0lfsadaip1DWkiulI
NDgcMZ0w+XlSr2TZzrbC7du++dnTxiBs++dz3o80JIttlcK6EBjHy9jzy0xnK5HirtDCIAdy85G7
uSCFoIKuvp/HqB9G/L0M+UmKNZd31nnN2DyKhJQ1Ftq0ERVm7XCN6DeE5o6cmAwely8+zY/mfawP
npyJgifD4dJaROg1kXsketPYql10mUfI+h3mDeyvqea9TaZRbf5n7P2Ecf7ze8Faz9RcYQkdzv+E
HvtwgepdqJ5dpNv7rmIJlOGEu4LC1NDF1PHW9jP9Ou+jh9utdVx5CzUbSej0dRRigUuLLTXL4tw6
zG0CqhnxNGo8M4YZPz3MjTw41sxpMhJgz10sCgqN/g+W+soep5x/mB8lpJ0hAa51fpq/H5GG5EcK
XxH4ekD0UOrj5rbQB8KqsTtyJzoHDS9ikH01WPbeapmPDErPSTL/RIPT3aP0dg8KXVf4GhpreYEC
dx6+byqIf2+nvO9j7uAeqnBHAqIq0+GIHqbYl5aD39vpjwlEAf5J08NmiBVjTY43Mdg50rlO9wPK
qhxBxRVvCs14rbCabYy6/GQWrneIvdE7pJ5vVTfvY2K0fh553xcFvbawTZdKpTMu1UEjvMgBvuMW
Xnpr6m1wL3tPrgvV6OBRil0hBReesuyK5d8vHvb0JfgQjUBrmlA5MNwOykBNZSL/+5ckIeKt6z3d
3rVWneSY/BF9rIagogtQY8xxkInouGOUY1+g9Qare6aZ5D6NWmse6gEB+zyM7KbdNI41rN6OZiXx
OYFa7npSp5ZUddHFVU51N5YBUPkmO88jpZVcG93iaR4hca3vyEn2V4LWw2reN28AlK+GPB/OdklH
f+H4eE5S95qyJPjfRnVmVLfltOHsTu3dq4q9WtKCfMLwSbss+AIX1F/RycsOUA5AXTthfpPrdfDF
UbtvhLQqd7A6HoIsPFpdU5xSnEQUl/rrvCFpZ7hiM3+hxt7s3/dbmSDupWuQ4wDSXf39s9IFC7ff
Pyxbdagt0r2wdU1Hb/z7h0UpaqyEqo27Ih6KleeK9JjjVa9v5odEy/GQu3x2NPMQRnbOkiiYhvO+
P08HyGGhL3KK7EhcKcV7PwjWf540P3N+DUnfmEkgxqhxWnkYIwiqcYyP2rxMmffNm5SWGRnO0zlW
ENbHwKj1bVikx/dT5v0Qs1jevJ/39mh61Z5XnUfZWNVHJZUQuQp9RaZdfUamSyUkqVwut5Lf2jyc
j1iWG5+G5Mc8KAu9PtfTZh4qiWvsYrO76moAjWR6ofeD8FrIeuvBDr/ve38+i0lt2VRRsJyPzgfe
X2AQML5MDL3r+UCOMR3BVyT3Oe7QZWVj2h2LTn4Cav+Sy8K9VI1mP/rZj3mvTQ+XDKgCKcJ0UphS
4S4oy63nYWU0CkqwLMaNbjj7tBP2VaCRwYZUqhvJ5FbBSyztVUhxdwn3wL7O5+AsIrQrC/ZIq+0T
PTXIDSLW2p3SicvbcD6Cu9Q+VdNmbHRc3qSyW17brrzMVY/zxpke2Z0GQN9sW0yaqWOhT64WmRd3
h1R45SlT8+oErCOUS9xgIRStCOfHdGTeNDmz+Zv5YQ8wdWPm9uvbvkG3q61G5wVwtBrc0mZej1og
HsYh1x6kGS4dbsB386iwSqhcpdoe52GilBT0SjQU89DjwrXRmhoY2/RU0b4A2k4wNVtnU9O7A78U
nJJFZbC0GlvMUmqQXaU6ZYIVjfF2TjrlO84HPpzXhmcldatrQCjfsSrIY7HIyHhivZRs1bDGWjIN
XRmMS8nEbDsPNZ23MoWeg9yco6zvl5oqux3Z2vxPp9vDvEFuy/W8TvPwoAQPrTZyxwhFdwdKOxyf
woQLXkITa4dz2jzoXZbjFm4B5nbSQewTql+iYKy3MrMromG6nxv4ZbGWxJc/dtvpDq6hOPe/n90X
nwRE/vP8/KTr9gHo7v0gIvskFN0+0RGPDH5SCXQlvkDTrvkgvtJhST4DzAe7sX8ezoOJD8JTDFLX
3s77uWs6ByDjbVBxlTLJHkVG1L1t3qJIzarb2PxuRahjz238HYhi/ufwWc1DxC0pWCaaHS5FMV6r
lkDhGv7a3bxR0eLwwXbjbh56nVGia+VtLRss8hRWm1VbDuAfTJeAGFA467IS/Y4SP1bn+CGEIPw9
a5vvJkqiJw009Mruq/DkQWg+YLcHwWbm433uWM90sxGSJDXxFGxkw6oDdk4LOSbxoE6wjw+Plci0
eT8w75uPzgfAgn18Rk5ne++6Sh5/Fi7653KO1EWOYq4tA7GCbYd4GRJV23dZ8DlUKTgFE+dItav8
7FruEiW1dTByHXlbMa0fp31UtK1DHmqVvpxPnva103nzaJieOj8/iDv3H9bD+u+uFRMbGe4YVegW
1RqhUbf8/eZU0NhnGSAkFANzXNNuEwf71yYYlVPrhgFZ22j22rTDKWb7KCfpjKdJYt2lo003xApi
FHd6utCa/rtOaO+TgukQKApqx8lx3B3bBNgRJLX64BbQbTMW6UdXb1EiQb5Bc+9tXCjLn6h7fYt7
++JBYN46luxv543vf0ZhVlyLkTke6pF8+/db9J9rMd4E5MyqagqhCe7fxh93aJN/gZ2DGV7rdUGQ
SOUAJhymlXqAfW2v6iTKZhkLpAgDBTUDcC5BrvK9U9uThOyxhEmxsZHW7EWgW/vedk6VPbVjnHg4
uHrI3SUvJKjKYGeao7NSJHxNvfe6fRQ13d4nOATIguYtrDx+pLs+7Kjif/ctr9v0Re4ek1J96aI2
Wfl4Ru8AzRQ3+UCUrF07d5pGdRKzrk0d9siq1djWUFTIxjpIv9IvhTvcYe0QF1Mozg5vxHMQAY8Q
mfbo9nW/x0ORXzWDoAW1B9wdNBB0+0JciiBPd9K3XkvZjye7s8eTOW08VmyIIgA+COZ2N1ntKZ8C
bMdLwW1wDzvAfzZIzJKttO91JqTXMR5e5t1QpLSNLkrwYNOTKCxgi6hFfyLvI/sUYwu1OuVTi8Zt
zSxqKwvTv8emcaOQD5DoinhJoF5Cxayif5hM/zk/08kZswzNoGKv6wbT6alg/mHFZTtJndfeAFYu
UtN150ySyF8bK8N9S5ea9qqAVh4JZBMUOSoQYfhORG9nJ0SJJabCw/tGBDYfXe9+pd1eHDytwF+o
e08N6KZlPXHJRk/xz46u+efKgP/596/zXKn5sDrgP8Qv2qHSJWiyYQiaJqQf/kNNoveK3RGNVo3Y
Ur1URKd5g+g6prY80mPOY2s97+vhAR6Q3KyUtsjuS4s2dwm9eF2VfXqvy6C9AI7eqrWb3rOU645D
JuOdU0YIonsuU2Ho2qc/JiZWGv3gJu6hRRt97aZFEXNKpj7zgENAdTCNT49aL1Q23OWpiU3DeZOV
QE/sAUn7OD81iEZrgZaL6wSApHP3tTYiRaF2OVy5YzkHPhL/tiOFee0RkIodJi3vjaZnNs2XRmoS
FgiJjMfcQ/iOFImH80a6JA6JUAwf9hGPh9aJOBnzH+b/9h91NT4NKjwWZntTs0wax398GnT0urjT
E8zKlupe7OQuGtL4mMZu9LYpXIltZTQwsGKTvZWN4x7tot+n038OOFu+tUc1X1k0IVVQCszLDWfQ
FiEmocCGA9EZzsFpwnpRlxY/aCJ/VwFqQDUqgAiiTiApFm8Nth6i0pYKfoGl0yfpJjJ7+yHC/bwJ
GiZDrlNqW792FTQ0XOvzwra3gdZ8aXwFsMu8b96YlbMk76I9ziNFI/4hRqzC+i6uVz4yBKzaQpwm
ReMKMTDKZ4M1xYgsvR8nRE8KPUeFrL+oNFIpMjQnOZ6xu14HhsAdFED6QPpHV6IPaIoWEy9uBgh6
1FhTcjerLDNuGs3Dwj8QepeHNeQB+gtgKBqpbuKhZWEeTd/JZFBe/uufFV0g1RET9x1PFVFav/2s
tKE0aPjWFUDFchNN5QjNt1Db1VO1Yh43aVVtuM48lDIC8ENmh9t06JLrwEZY8f6Q5JpqP+8sCEHF
clLB+YqCcp+DWt/Pj+ZNrbgQuJwRbIxFf+TtQBOYG5eu2mAUm4AW/NavuNUO06RmdJz+UnmppDw1
rFpyD4/zptfs9NjlAv4xUTPJoO5CYX0BleA1N3leobWyVHkMbDbz0KpWDZ7Rvas5iDN+bUZPb3aF
b1DLVpBfe7psdrCsFnbn6ftSaDpNH++ms/nAOxKWj0WijVuB1Oof7tf2H7XT6SclbMEN2+E655ja
H5+E0eDlLEe/pMgJzL71MSCMppctkQcB7lMc/9bTwQBEmglFxrXqE9lPG1xw8dkgJ/Cs1B6/Fj8o
0atRCr+ZdxK2nZzztLKWUSfNBcFe48I0FblVYye8NG5dY9DRnEfmdmYBArEI92XLO4qE3FpLp/Mv
kPj8i51qxXkqobR+fmqrMj+lI7KZTNjlBfPMEr5u9yBQ7jyg7t0Tfwq/tLWI551qb/lUcGvnChux
VehBk6n4Nu8FE8RUwiIHJYvcizEQn1sj8ixC073Mu4i9jPeR1n8Ca6whWZtO69FBLWWic0WYhu8n
/3q+zYwB7mE7bHAB5Oi61dPffzX/Y27FZ2UirKPdrZpkN0yhEB9vRoFrtBEWtGKtTFHElsuyXRvw
O7f56O+UEpvPOA0j3z/ljrOdl7ZcKsRKGfzmxiJNoA1MY987wDiEXpp7hTvTvndfmNm6X6qiWala
rNxbSahs58bSvCEgSdn3emqsQ4s1HE1c9043DRcVT/0lUMNdPaj5Th97uevxf8zd5jjT18wUqyeT
j4UJTbNMgBpsLUkx1gmUejUMgIxdO/m4yeKGXs77zvkcrwl3iFzGDf7Rdt/PPZ9pMw/f98VpZ8Py
/3XO++GkiX8EddHugh45ftRzT4Nb0qwTNwStg91jJQwtXhDojYMV5JoW8zWwwzibkHIwkAn12TXJ
pJb13Oq2yg1vTaVsWJTokUkgiyw47xnetGZ8ZsWagStt7J1aONqdFWMSzbPXv38LNOs//GRZYBgk
zRqObYk/y9ptNaCRa4DVp1HmLeyw1beNTUVvVU5WEFOtD36CvGpgoUII+xggCGhH3Knl13mOnDsh
1lonfKgtrdtredBz2UO1mNbDHWksN0Y9lPvQbYN9EC2q6So6b0KRY7Uq4xdWvf25KXgL415rT5k7
UmPB9Y3Gj4+zI1kTM2lrIDUNBWoFEM/jMU7zn5t5iDX/Kscx3QZ1Vx8HBJpHbqrXgITDjdVnRLZ2
SYJGzyUITMWzTIwd8nTNjVfJKL40Lqx1ijAlNtAjQr5lU3TuzmdWumWzGgmC54NAgMAVDFyotbem
9UTTaf7eH7V92FfOIo8lgrcUgQABPxtBr2LvJ44K6FdLF1TSWrChISavLH9wgiA/KEySjkjy4+Pb
fsq/G83ANeSlEVjocJqcTd8P3JcIKKp018QNoiMkSvXRbQVSEMCPGxDC+qJRRQXAEbJx09S0FbKi
P2kZJEE4TCvyp6M1HO1gw/dxl/qut8986NOS4syNAxQGNj+bIPLSveZCYByZkYTc9Q6YLRvoznZT
HeJpjB1J36FmZfVv1w9BqbwqXl6c5lE1impZKNm48SHUL3DW21hqmF93FaDZrjbqYhHV1T2FluZE
f7O6H6ecIzOBVqaMVIMXTnevgpDGtV7e+xYp9k1QjztXhwBXMo/RKqXc69MmZJ2yn4dul96GJD6R
e5l8BkqmAcW2mwe4jfRPhjVf1IhsOuijhm4OR6b19iHDORwEsE40PxVMEdjkkaf8w7RSM5h5cOn8
MM83VFezp9WqpmkqIAv1jy6AJ6pe79w02jAPxOBWBHzi2he/Cs3bt43WaRsfh/EigsCM0d/TlCWZ
583KcacgLKMzFQrIRrp9O67iMaq7ShzeX6KCTN/lrn2Zd2FP4EtB7scWF+Ylgrey1wNRX4jiqy91
WdVEvpeXFPjFnijQ5m3Xr/1h5k37E+iQv+8bdEnSY6jtSJL3Lojv3UurokM3DPJJ5uH7gUGJ16oi
Fb7Xwr2ImLAaUqbuVakT0jRtsOyKQ91lEXe+6aGB+qK8gVp4VWquyPO+WEVLEV0V6fkvRNQNJGNm
RD1NwzydhKJ18sT/ujxmgnDgMcMv4YoBt58U9dE3+vBJ5tES8yw+ir4YtkUfqKzqeXpfDkfb+qYO
QXOvIA6/R2+wlEL010Bn5FhKv6IdrMIJ4Qzhp80VwMVqPjjvyqTwF0WPsWjeZydgoJkeJthEecLb
Jg1umy61T/MfMAcl3ehuTetmOgM0R3lP0IgHghR1KjJaU4QgWqe/HgaRfoL/y6qCM12RrSwqp1fH
VF5HWiA0WFXzXoVytPbpzC07otjuLYyJl0Tr91VeJEDIq/Dzfzp3fqouKiTMms0FSKZrx0jFE472
O4xH0TfHEI+GO4RPPgTptUkTfw+LNLoyT89x1HIG/0eg2sZXNV3qsZXgQkid64jXk3RsYwQVyxAP
DqKRbEi+WMJfAoNuvnta9KWH6/eUW3Ik6RnDZDFt+IeMq/kA5ZsvEbk+O3xY6pIE0maX4e25CRTU
P9wSS7mMR4kTLG3jO6Tx8V0FmC7zcu8wj1jGymtLB9z3NcyX6Sp2nfFWRct7Tz17pzSG/sl3FG70
GUzdeaiSVwiXJCq5GgZnpFLlAZj76F0dqUBg1+sy+tHzj9RGIe8Tq8Wa7STWdh5CG68PRUhZoDMr
zCB1Vpx7/NvngTLpfWCbw7qwM4i701DEZYZNlZvP/JOaf4jMVbSN3WNRR7YsA2YDv4+xPItNS2/h
5v13i/BdX1UQPpZOah4aD6K7Jq0JyoyuFqnO1SS+7pEbzdsxUWX6fKygiP52rBn0/+J582uq06v8
7XnTX5//wq+/N//LqMoXF9VqP4/mnQOv/ws6kmSJ9cQ8hSi3EHKk+nLoQuO1gQVJk1376ofYOCQJ
BNdmwGXjhZpceyo4CDOurvMZdZ9/s/WyeuhLxdiAtB9Y/wbhvWij7GY+I3flHqtH8kwUn7nSi+px
BHhAajriZ+4BylrlQnZrTgGsBWvFZ2NsnkSf42/Ch53XhHqYyqPVS+s5MEp1oQR9fxspprtW3HQ8
zC9jtUBj55cpjUB7fxlayrzM6f1lYNJKAI2Ve0iTVF3kg/OX13IrJjrzP8lR8qfpN8RrgSskqTdK
6Dglun5KXOs+iPn9z79kyviXUSEHFBS8CYQU+rtnm564yRsALyFk62MZRvpj5YBuRF/8czgfnYdo
752p+yN3mVv7u2EErSnMQU3IcJcs/oMUlGOZN3fzxhgXepd+MQD1GaZu3ptcn/bWQAfDLxTjvkIg
da8yjcfynN91rhfeV2H6EkE/+SxrGGlOGqtXtwrEsarjYDkfiLtwKxWhPI0yTLc5LKYNLSH3mYTn
xXyCoYTmsuy8owWd6PRW9tfMG8Uu1dNc+n9vEejsN7j/cvHsuHvNB0p8edhJ5aJREOYjS+FKrkS0
m5AifVZU5Uchs/wOBD8pDWOHroIvy31ck6+odvEjeIOYLCsqhwQc3FtexMgsT44rvMt8Ag4JmEFB
5OMT42A+kE3kpU61n4eKkkFhExuYDnZUiyv3L9qKvmp9hTV/YwS69jnL+oKiQi3QIpSWscRdWb1G
DdEwVmx9Jf+XLA3iqG/xC1YkZMOeoxaRP4ooe5nPsIL+Tk8bFmWWfBxHgK15G4pXMGo/H/mm8mPe
9evBfFZgduL11663B5fYqK3LCFnvsQfhLGy/+JQVRXdqMprZxjRkzaUDApyXqm3xqWltRJDkSu1i
Y1Xh1Tm3WQOpmhTihUIoHT2WCt5wLMNTkU3Bl0lUWGe18LPxiT5MSke2qU6pFv3cEBKs7ahnHd73
Jzpv+HzG+77aGiFHFnI3ZZrRAv31/LBLsQPH6g8uK9513vQ61jdQJ9VSMZuf+xRcnDjhMJzNp8wH
XO7yJzWB1jo99f3cIv7SpYV2yTKUcPPuzPKeSuiKrPHtTxIkxN71xLNjBtbeaLl5FHi2riFA60Wm
KiGGlZb5G3B9c9XgHaafxOH5xETYSAVLibO+MAzgMY5Sn0Iv3sJ3dN9eRik7pn1JY9x4zll1ZXsl
FxNlBiMxjaAofRjhI+vmY2Qpt1dVi+rbYdpIwn9HJpkEZ9OZsGLHvZS6zDCVtOZN29EWiURMDOy0
qU3XOnime1Qxk1VY7o3a1h586Mh3Zp8trGlU2K3GBTjd2kEvrvPIDyKJQrLknjgdxHFsLRM3STbz
UNjUR6cMYGCW5YvnwxQHIBpvqEb2D4VQflhQDb/lcbXthaxf8ONYSwRIyhHogvl/+DqP5UZyZgs/
UUWUN1t6I5LyUvemos1Mee/r6e8HUCP29N9zF4MAEglQzZGqgMyT59wlSsAzMMgpfUKVRLrWXv5X
p2TWMyLsyiaFOWrvRlV771EOuBzzIP9JobpLEsLUDH2je8lwcBp9G0J/RXxCDOFo2Y55OFKOVo9I
ytALx4lsx6dzxbXKOmiZ2x9Qjr46a9W4oRbFOda67p9L0fh9lq8LCOaRnGg+bLKXV50LdD7a/maX
Q8sMX8dEHfd941sG8HeW3naailA5S9t1QuX2/bnT1AUoi4SWjv6N/y0rRv8v6h1RXPOtHzNfHU//
LH6aiSZu8pJCvDJ3+tNoWvG6H6v59XNRS400V33rh5954pXBIhfo/aaDdHjNE+mnUav6a4y+mhHU
1M6kMG2pSY9Yj2lO717JCThKG+vuD266cMv+7TaMofFawGct7c5o54esC94sDYrlcDab19nI8kWd
+cOPCiaNAiARWmUVijtJXvwcfXCCcTIGbzy0I4ShDYtEI6QDDpIfRxgJ0+OYg9625qh1V1Pmdvdx
ld5Hk938rZbNqgqoAJ2hC0D2L42fRtQGN+Ah+6MJe8idXlbeOq6N+lkl0yLo7JufYRFCi1M1f9tB
8wZPif42FEhA9FAlX+AwUahLHXexBeVUXunTV9f6oaaq+261WoHohj9uhqCYvsblT2n2Q+83M4kn
eAHGuX1EWqhZK/bQ7DSkVd7rVD2TeKofG6IXD8EYvZS6lb17Tcw1Ue+DjRyCq0OShIsK6t599SIq
2OXqPpBvHy1aNVWevyPNNENrHxfHHqqyxyYyefFoI5G6uDTeCnPYzpB9PgH1zh5aZXiEI8N8QzMj
3EdlZ6xiJ3/RkP88DMFM5VQOLYTpWL1J5lKLL1FBzX9u6n/JUVP3kCzlPZLoRoOYhPC4NWDPkosS
WgBMp+4o7Y4wSXufhlRrKhvoApypag9RF03vZfgz4EH9ajTjdFfBT7+U5i4I4Zco5vbQp8P0nkw/
/tML9o6PvaLph6GFymuuh8rSgFV5p6eK8xA4bri1uS/Cq9/xAWWQpqsytNrNdUw8JFugVxcdlHF2
Hio/dx6iqd54+qCdPWHqjU67DG23lHP5DILEgbNRceZyq3HVPrY2Mn75YBSUPwbTfRtCilXxV/rq
a/CZhlXh/YCOes1LgV93bpDrEvWHH5AUc89qdiAIs5c6HpVVpBYFge9A3fdOU+5mzmv39tzFKysb
0nck217J75l/x+XF4sq9oMRQXQ65FxDT1tq9Uqj/05s+Z//TT+nNd0DbzVNUdW9wUlSPPdo5p7Dw
w+Wok7vJYxDcbZaa52oukwdjcv9KAHZ+mfQJLZpUnY5+Fwcvk+btpb/tmvbaaFybvxyz+NKmm8AJ
gq8lmo67IOfKmfaq+9QVwxkAwHq0puR1mimwNyGkQ2dydr4UavsDNaH6gciqxSuR4nNDD90vQzdQ
Cjy46Sn1yYlyFn6ohD9vvGzNjzrvW528ul79MEPF/ELVZhG55zFt+d/hByY5RsOhTEDYROMbkXkM
/ErU95MFFZO2BXea7DWlh0BDY6ElImxXHGcazTA3tw1qvWLJbZ1cosObTbJlWVJRDs8ymu63hmdO
+99DDUTMcRaNXFHEqbWfh3wNXdoPF6azE/+lLy5CyAKkmxwnMaxzkwJFvXZ3cjYYp3wdzZO3kbMW
AN9NXZv5Wg51M3Z3ruLCDEKt/QvffAz4Dx54OSs/gwzFj+uoGjpQW8lRuk6WOTwFdXL1TFGReklK
IZlaWhsfquuVOXYE+CgAXyo8zndyWDVFeOqs4lWOdOGRWkI7ofPUo7R5iJTvczPlLCMjgha8hTXM
tPfXFVUXboIqTNeUcEB95SXqJVLtR9OPvPds8GxIBmLEe7Pc3aIXJjJPnX5qprYE01CUkIehmZUn
BQIi3BnlX41muL8s5zA23wOJ+1iuePzKE4Mv15YWdVuj5s9LiULrzrG4vDuaOr7qfT3sgyhBQk4M
s6kzNwBfg42cNWprXMUW0qxytjcVmBVSDQiPcC6b9h2mkvqij/n4OoKILM1mePIrw3vmUIqEOjdA
EoWIH6Etciaenl8hjVoFVCPzFXVtcxZ8iyunQoazqo4S4TiHiL5QWfeUkO18hIr0ao4iTTug3aAt
5aJAlNPOikLiVqAkC4DipMrQHUrH9DGJw/wwKIpGSvOfK+c8v6HDNz5KCzRmIwgjF1Y2cQENyunD
P7LCDB2u7G0kTv9oJeHTEOqVkgJrC/eeF6jwaZOZBlNgmeeBqibE7YAQ3GwKryFQCBADSW8Yts2z
Lho5UcMfeNcYFmznmDRYZo7NHByGKsyfx9Y6d13rnmujzZ8DNKlX8Ld5WzlZqXO8T0eihXIWSTdr
39tQMpkQzx/JtsLjrhRPc2fFR2lSoJ+99qTtNkQiooU1WCyTxj8tIZWroh+D7ExfP+vRoH2pk7bc
uVqRbEwxDLT+2Md2CS96rpKHndtlHkbaly4g3VlN6nSuSt9/SAvlTS7XvBGZs8RuuEPV2aooA1Q5
2jg9JjO8kGpir4dST5/HujXup2R+kS9z5Lj0nYbaOeEzvOQit7GTo5z930XSK4OgNBKVA6SxzQOQ
MhqR2rsNZa8Ws7Knh1AT2ZoGfApfWMj4Lb05//9rf9tK7vCbzeGtsi4zVC68PvCOVt6r1P+Lrju6
c72AonU9Z6W+t3kbQq4ljdepXxZkBoqHKDWjPSCWygYw9Fycrht2MPps88J9LEtlpcZTAOm8RRHP
AgKeXkf0e1DPWejOZ9ertoKWhLBX9mGS9sYsJvSZix83+3Vp2PE3Pzg8x4w2AyhTduVwJkMmB3Ip
zJ8CLkGpBclAPgwmho+dyQx867QERhBhuu5n6NQFToH+CEk8T/KW3xeEjpIzeQgq50XdyOQbp+tI
Tsimbqs96SCDFBy+Nzu0pMk5682fIfpUO6h82ePmYvPlLiGwc4mofn6E7Dadj6qKCaD45n1dzZ0G
WiWjRehX7iY/oSdjdm5y+3GwS8ROLDIcvZq2j1k3to+IN15i36GuTZgMpwpOUNo/yDlpCjVg+XJR
G6Zauqw750IAOvttQSuWywX2YJbr1oEX5LbJ56fYMYeZmMfqVOxjTTU3cem1pyr136PRj3bXUZF3
J+g/TaBKYhZSG1BlCbs2YkbaZJORUh0hr8zA/qkoihj5+Ou09IaNqjtRYCdktpSv112lTe4gXaLQ
rY5hiqjj7YNlV8425mRAuAjqqgVXZBpOdwzFT+UrPmJ6PtERJJFprGn6u5z49fAAAZ4M0zX7lZyd
IRlZtoVbobzBjLTZTobgqBxTFGhtpo5KjatRzn9sHoGUnbn6SschSF7BEYB7DabyCUqFO3AA7dl3
0/KpzcMKQJmAMCH7iOZI+TzPyEBcJ0dkzagODDaeZRVPrZUP9xRIwUzGSrkZVGeCa2mgslHY3CQU
BZUJSpV8klwEuxkIm/q9DdtiJ7NaXu4Q7AOK8mVq7H7/W0arb2ADEnbpe4u+f/r/skf7j+/NTfY+
7bdAvLRnrnPdW46uP4dO/rLLLpCUx3ccwuoHGYUZ7ObhD6bZdSPSOX3zIF3JtD9IkxzJyA3X1z8t
lHvJnT8XZj1Cgn/YS27z6XXbXrpCTnHd/t97jeLn+rdJLpR7ff6D+tn46lbiTCliTJ9m6SlHn/+C
P+z3X9/GH/b6wz/qv76gfoQ9xLPDb3ZfbK3WMS8KRP6oleTZxg7MYC0PkEpveQ9J/peckxarUMwl
uobOVg5RbC5OxTQ9y9FMnuoJnXbEMIKwu55QK8J+6wwlaUiumqVPdA/RGWccF4rajhC058ZdA3no
Xs5MXQ22SU60LWh5jq28zKQ7QsX/rKTeft6QNkKUUxghMG9O7licklnr77TCVk+pBl+m3noPThjR
dJzulazSKW74xzamnOkhRc3W0kVO1DbE3H3Y2ETrxDLRUIl5LCE5PslRCEPifYUWgI4K04NcpLfc
JMBQfb+ZoG+FWKoKbPjUcJMruyajbilBcOBmm81HP/BPnRvkF5mOgtX+WY5kqupzJOeUBoiR8JSp
IzGqcj2HaZCk1qfnNcXVp48tBEzoHzRpP32NXCNaVbA9H7VCE3eM6DmFdOkXewKDqO/NyclA3/zc
ZGoOx3U7rFElj8+ygVo8ufYCYDvroDVLhDmZ/WVCDKF14vRtmd9+s8shbLkeUAK0Gf+0r7B5cNA1
PX9S8ge5usEPeFRIaaJHrGaQ93nqYW4ynrJoTNrrgBvTR1da4zhT9KX0ilpltgGisuBqlQ6BUfv6
ErzAjn+hux3FVpG0OYFLUKWJ0SG3HfcoGxgJveOkq10HWOQfY54pxFsA4vh9qw77KOfBDQdixHEq
mL1iDTOPENsR1uuc3OXaTX0qh8N22MGsrJ3r0uaeCaCiMurYWWX13G07sJWLrm0ce5s42c+S6/ru
Oj22U3tQQvXUF7prb2FpEjDVwANyJFa3VeKf5vpYUgSrI+ol9q8gzoGM2+EPckjuCn2INr6DgEYn
6o+lDUzlR08xdbgaCzV5T+LB2tW1Fu50FebcIMiQSjK1Ibzk4eCd7PbLLybK/cJLVY9wYE3WXnqN
mcOCXp18IBmNs+oQyylt9HoDB16iuO7OQcN70DKC7tpAj+guGh3c828T0tnVlFNiRylwOaG9Km2e
XpigIPdyD2m57dZYdrhXXfN1cKpon4Tqi9Koxkk2QaH406J00AOMFH/7i012a8SdjgnkjnLkfS6T
Q6VA4sJuCmXZNRygHWLSpT8HpyHhCJaYXnCSw1sj3fSYQknhdmucFplYnrLd0m7dmpThVpO1txn0
H2uV49raFsW3clIQjctJvoFp4QTNtxTpoGv+QofN4SKG11SHHFoKSmYy1yGHgMJ+Hf621mdWg7dl
0fL3fSC3Nz+RLNaXVdbFOxX27Cddz7Sjwzt6IWelbUibYwJrzkWagtk212prg8n0WR+GRnfph2p/
88+GMofDSS2O1+UmfF5+zBWp7b9YBPC1hU3A55xVDjqEvpeuArMkfByMDG8Toidn0wD5NHsmX7aS
030QZ3DNCqPw+X3dvzdE7xD6cn2cu1USIcStISHggito+5U2oqV1HQdWNcFziKKqlVFNIlw6dL+u
LjL5Y+Uu+pWgvJcaiG4iY0rzIxxcd1PFYQNhgFFfG1Sw40XMpWydV0NIrM6qoN6ozLcZ0fFNggzj
pnJ64w3R5AHQX4CaZjSoe9eNa/RYiAbFemCSvk2tc0HwQQDCou+BqLiFvO01mt1kFwXIUQ+6mTx7
/g9ZoiMbM+qm4234J9vNpTPGYQMN9DfVphwBlJIFn+3h9xOiPkNTUxpXjJQ8ysmGtPUvdrIK2WqG
+eKQFx78tYJPNiY56+la8qJRNwunfmTzu1ONW/Tv4F9Km/xIsG/aws9uXLTM11fob4cvfS8AfbWR
fSMbfQ5j/VkF2fcA4/C0yfLW2sjIvO2bpEW63j9pzji8OffX2zp136cBjQZwZNzl5ZqWP7tNJIa3
NUWpDG/umYjYvND60j/HaTbfWRGYSQq9elC9ffOkEvEXg2tjVE9KFDQim8B8FejLSUfdUyUsfqiD
GVJar0Rw02gfen1sSZEXO/mDxoS6D5oVWkv5I8Hhra6a3kz3cmiBW5SLIrhWn0qj3EkzQN6PRRp3
7rsuTkrk13UL3sLxLWzd4HGKihCRwX7eCBmRlbTJJkq1mEpYAyJk4Seb0kkPhje6J7kqdil+Awaw
lnPS5IeGskPjBSLsz0WIVmiruuRFc7O1qfr33HukCIMShpQene0qa4I74nZIFKC0F9zJMYF3SnFi
EmgTYrQUegsnB2U7yEE/nYwSoQcbUO/6Fyc1DAr+OIS/9ETbGwk+DhfeKhu/NkbZHQezH8K1FyVH
OYRyh/uN2b3AJZRC5FHl97Lxcy2/zwxUWBuKPqVpRjvnEIzDQ2lFlXWy88LahODcXAPByqTRdhFk
4bssrPVNIXJWjvsCaj39UuZpsiNI+WGGYbtzOp5+NfwajkpkNNMeqcoS9Pyqv7fFsO8U9wwB3k56
tIgz1FAdtbpWOstu7PnZf2uoGNtZSb8e8mDbobbuIF1oD68UKgK5Geb8gihv/hVtbkieNf1OVcZ8
PWp/qaNRn2QDx19z7YVeEK0sDTE+gsDtEa7tTUBd268P3NojXg5/FNLOfXxHKdtycnrvRGUUB9X0
FFrQzW7zHFnmCimJtZwsUQRFzRDaXtDj817alMD2eMVFEEe6UMHfOZ234hxkfu3c2lj6sIHeAbkN
HsnG/CwCxfw6epwhKc+FcyvLAQxEQMflgljtPKizUhTlOxO0VtCqkF95p3QoyeB/DqcmIIWfQssp
Z2M5K4dWqZyuw0/niNTkQ4A0LfhVeE3UCI1JdQjWI1VCz51vhscpRvODOk3t2W2c4t5Tnb2cDDpM
QQOL9tjaj9KUJdHPysiTkxy5LXXuLDnmqRqtHJ6kJMfQ+9yEXVrcOX2TpyvZ7aFAVlPjeJ0N4h42
qkjlxZDwyh5riGqtNMlB2FTf5PlcB+y37IW97ikAT43iBR2/ge/Bj6lUlG3YEhpCDySCeZup3NGs
gePrfJdSZQNnsd3t2yCq71EAaZZ2n3nfSfkvNK2zf3oN5ECmYRekrCqSm5++Ock4ZGsNV/pWRme+
oDGApHDT3uUihw6QaU8Apf9K8gColj/192qZDLsoR2wTHmT70pgkqNMh7x98uyHJCSprIfFVhq33
Jz2n/rSF+/xFDuVsm+n6degDhF6MjVHB7gxSotKTeqNEtrL3YUd7mAkHQrAV5T8KvzlYhm+8/ckj
Q2vhjFYpaggiPp4Ob3wB5CbEQDYyHg6NfAA/RQdC9t8TMoA+aq9yEYek0Ljuo4fhxwIrIt/ZorJB
EZpID9e8fS1UJJpw9p76fN6AkTfeoKj1D6kKqU4shso4OSvq2RzS3r8uMozMe2pa5Bk+F43w9ihp
fSmHqX6wmrJ58GyQQ4mX9avQivlDqIL6f8cKmmIruWYQQHiCpMZa2iQuXtpu+8CSEFBsiws1kyno
r8Y8l43qH0J4Uy8eZQb2ogo6oGzFcFJKbNcJpTTOEE1fF/mDO1wGwwnvxnTeRWFtR+tpbLR944Vf
2qZ2orWhKeO2ThRib8L5us6GRmVtdFRbyZ1BqfFpLpm2FXXjIfIg03iR7rIJOu11zKj/S9VsJ78O
+Y9U1Qj1I/I8sOLwPcl/pNFnzgL5xOxqk87ST9rkVyCdqab88Lt+n3JsiHW37+q2Ti6Re+XfGx7p
uwidLlOv7buw05AoR+UGmdbPsezpBQotkTtVGzkckRv/8ImWYza2Z451/R7sx5NqVOSOTNvqz7Zo
UgUq/owS7eUkZ6RRNg2gGyifPGNb58lwrru+P19XG86XkqKuJSR78HKoevRed/cNha4AJGsVdg2+
f2meSUKvm7Jyr15E8V/Q91BIA87KoxqkR+nVw5xO2bY6LeraLVchjK3L2baNezvMzPu+8bQ7qjYP
0mQKk7TXXrYdmrQ7SbtsSvRIlt44tlsywPoyibp5AyUI9cdNncD0OPKrHTlkqT9tyZg1D5lopK1p
JkhvhItskjSBXTjxvaXrBkg9CBbFZzQjKDPRGpXi5VE/GuForb24GF6n1HytCsP+WabNAVBC9uU/
XcvBflXgU/vJ3ZQYbvvhGhj6r7tmgdO/CtdC7Fr/765lO3jQbhZLC9TDvR6bOvzIfb6uyoKzqbAV
U9TuqMufSMb8Y7O9oUG629kawkO6yQbhxpViKuW5sn3n3sjC4Ijm4OM4G84mTuA1TQ1fPWVWoZ2a
qpqnhex60+AtDTVvV3Xn/2PMNJXImHCfYjCPxALGrfSWtl9Wdyk5z9jTYFYiswYQW+yb6pTv9Jq+
IaujHVEaApA8COyoY90VFPTux6A/qK6dPyZtDMv7UPmkNaBVlkM5oenqvOiMstxLG2ec/DHVjlwP
mwdHDCjShUIA8pCFnJNeCBZoK71LlbV0kROZCu+16vEIEh/lFVR+UWy/uX06VLbTVhuT4frpcpFv
wrxeBO20u3069fqLQavjg+qFz+GgzyfZ1CZ4mUUFuLcaBWuFmND5Evhf4QgWLWqQr0PU19XrkrhR
7J03h09ww6qnxoZk08sDqo4MqNp66zCH83iWjd154zkqyBPAKko47F92uwrWqhDfmX1ikTKch1pE
f5w00KEy8hf5XX/0M97dRhCnd6MS2gg/8BzqkKf4ZejnvbdyhA6adPmT381Wk27QZ3QDbr692Njt
nA2Uc/YZLpRhYRFmogzNDp/CISru2mr8eo1TiGDFLDwCDgoHafv0qKlWePICr91HIarFFLppSDij
tuWF2fwV4cpwCYlFek4pw9pVvdK6/sInMr4AoQkXqgH3hOP9JQfNmKYX2XNtO71QRL6Bn6y4u5lk
by7iv3uovXe/2d2h6paKbzzo6EbLKhzykiXPy2HYlCCBLjrQsN1UUEtue3W1rC0bwKSVWPd2MFj3
Xqz4GzPzqiX1n/B4olhZ3fkVbBbCRTYACWO4iIatngYU4yBHBB0dd1jJsRkJ2hQjjqi86I19l+qV
sdIkFQrO0ibdQpCSqy6p3KUMpfUt6kiR3zz/HnGLqq+zym95TIXZI2ANqs6aWX+Ff9dH9cBUHzxR
SgnBR34K4w7dNR/SclWtqfmZuaBnpvVz4nkqjhzt3a1Bgq27A+nnoanYXNAPVI9ykvOpuon06XtL
0fChF03gN/xvlF17oqRP9rIs1UG6iwo/OT3pYblx0uzVGQxOlYT/j01dUSNekzj/6Hr1F7K+kI0I
sh1oXYNtVA3w9PB9aX2TvLpdYG/dyEDtgAjyi6ulF6cO+u9eyTUV/ZnxvoL89ui7Cb/xbll/D9Zy
PvAofnagtj8WJBzINlHgBkphuEPtgMLw9kveQ4MP6bkCebEw9XbzMXlz85WxXYVh0iyly20iNk9w
r3eHFHH0o+vX8RFUYXy8DaXNFhOyJxu0oQBDgB4mPBoZCDnJ8W9Ow1w/+FmdHwmlBI9+Gv2lTpQg
ytEsbvtUUmh5Pz9Iy9D36jGKvXc5dXWKuejFU5OubmsiIw+XQx0Q1BK7yibWmj058+gsR6rt2Wcf
yffbRtTIODtIxN4yp9m2ZDIvtWhkzxIHOvJZ5nXCHZFSQrzwHeybTqCuti+RGToXGOvaPcVKP35b
PsEPtnLyCVpd4Xtd7hrGfQgpweFjNwdOSqEzYhoBRLZVBEXLqmiqdCOJwZRp/qAIU9xMu7sNSSg9
j+Eli3IIsNzAnFe5+tOMVe0uI5l0molxzqvCLbSVxYtsLSE5XmP5SExNH0VjAqXj+u7bHPrpKeEK
vuW5J+o8JmLRXcEhsSm+y5FsUkdD9Ut2J78HHaaHMIu4yunmInuxHmbwyc7UO2uQuVZz824qrfWU
Tmjs1a7xYItRj+LZcqDQZicn61axYJTletdLJb+s2mQcIWKw7TDJ8ubz9jVal/GyyRSAzHZ/jszW
eRiDyLlUPF+vzh6XsKOboDYvJ5PIeeASkkKGVj31fvSaODBcLdSkA11A1b0sv5/ESJbay+L8nN8C
6inyjLQLJdv8Kger6zLpk4XqH5eJ4nwn97n5Wvq+8tGJsdIW2Lxf64heiK5uKqD0c2v3q01OS3dH
43Hs5Z6+kt6y8QOA8NdxKRRgiw7tr9u0Q6kMyAnyF5DIHSKnS04u5SY7ZwICJ0aGIgRWRC8QzUQG
g/cXZLmrkHrPpTTeHHvCq1dvuS7uQfJ1QewAymTxzU/20NFir4KHY+X41lEpBHPZDDkyJUoUFpkb
JTTHOwjdxztdC/mN+xzmYa7kgF7teAE8sr86emJa+lBQnXXAhf9ZY/mmtUabnfi9Cjv5Qm6ZAg5G
e/wCp5V3aXX12bbm/mBrhXeRDTpJJXp8yR5EIv/Dpa03M/jyOt4LvxgbT38OiQodKBL/81qwtyvF
GOBzP8eNWq5majNenDB/gaeguvhWrbxQU3vqO2u+L8ucc8sU+cC1ULoCj/vTRmp7YXcpSqa9We+r
cSi2nRNrz3Wp/5QeVCIeSaNl72Hm9WvIWYyjnYUNkQbbMXe17zU7tVW9Qz/Aw6obPph5Ob52pbUm
p5ij2u59eP3R33Yawu2hx/vj345z7CCi6MWIE5HH2cat9V2BDe4kG7fsP3o3W990VCtAoX0z/ebr
+dW8hdD7u1weEWMnFy72vG2n6wOQTzhipD33h3MzdvBMN6V231ITvGoKP1nLISVo2n0GWRZFmNW3
m0n2apQyfaqUzyE0dHBoFTPfN+CVbZn56r10CTLxCOB2t5RDOaFmvBJcxVjJzY0p22bwKQPuy5U9
0kr3ktrfE8dY1ONA3omGB1uygjpZW6lVi4yKnJaOxlQe8rFA5sgJvk5hUm0l92DmuNVO9SYiVdAR
ToKdtpJ0hFnm91QmCejeGFroWZXhe0NW6WSBjn32yzBYGfOQ7ap47p+jUWgSZk6+krNILecnPfW/
ycmKx+OdpkTftBqqY12x44spmoFLGY9/u6RC/p8J2RvrKd/FE3/bcujN0BjKXjgq9t3M+1RuAtUX
8H25VTeHW6hjQvQZdOvUxe9lPgVHN3UC1FtoZO9Ptj+5jGlHZWE8r/7/pWM3UEuAmKkkU7nxrNyG
snelXZHTN9YVSb2SCVYW2btNZGrdQ86saULXTznc9orVCR0NVAMX4WhYUJepbrEPhXCMmdnOEhXG
jDObFSu7bkZ+CJ7f7Ch7s5jpVS77SLNBumM3cFB2/apyoJBc5Xmqn6k0E3G3rE6cO6hu4DAs88dJ
m54VEohfEkcz1kMi6lYHhgTjF8gJVRTa9cHRzKJkBeGb95jP1rZN3PlYiybO8qncy7E1qD2ZdH3Y
RIMe7R05lE5aaPvlRjpdu3WTv6K4Ne01rSLXlyJeuO2GxAFuAL8Xp5o8v6+aDEJbyz+OYiRNNz85
tDorXSp2Xx7LzN03pdW9Aljsd0okCowas/+ig3l3OYh8G0CBrlu1Vg5R4xuPfO8/PMiFvmVtwbsi
HNN7ck0LNW/C+9nxKXVX9TxfDgECO0EQ312zpq3IkMp0Z4yET41YwZ0cSXvAFW1BzVKxbAxHWxp2
kO6CxJ+eCrWZj9TrxotM9d7jaEwuQDqs4wQN+AKOvfaV4EJE+jbIyMEyTGbP2NRUgYCBT82l5U7G
JpVVWKpK6WSetbtsCv2ztMlelmlvgelBKBsCKkZ/ybtYoqlMz71Y/viaIql1uNlh9RzuFN/dSocS
5tR9r7vxwqwV7yHwARXGkGkQKAyGhdsM8HuKoto2ChO4RpQvFJRf4FEzEQcuI/tOg5WELIOPYia8
KitdIGTKwqgXakgBkzW3+svkg82Qw9ts36MRKodyVg7VlmqbrrCT+G9qKCqqJnJ/ZyEHvApRjnlz
3WxYASSKYfOk5LOIjO9j5NYXLe+St343DnPxZmumslY5JvNq/YGMeXcvmScAp1KPZM6bGzVFSzIA
Wmpw5QPqpZTYeFO5JXNKes1rrSsDRhoM+ioPYniIJQNGWNcWx85hhj0Glgwr5fkXhOY9smwh5bhU
iwdWGb2A14KWSNiCIBiXt1nZk7bCV6iAcCh9TPTC52vWh+U0zuPGhRESirMANtQ6nKOFYimM3Z+9
Cf0c4rU1LI2tvm87beP7JmTK0pZRu9QustKrrz7SqFmo0vQ4/mYfaicGs8wfPUobEOtuDUEjUDbz
w2iH3TrzMxXmNyc8AR5K0Jcm3YGocHSyG4WsOYJF0aFNIgKMCMFv8kxNn+a8sNGDjdXvnhKt/TYc
//Yc49SOXgzOwDR5hfAJlUvRObnJdheTRDzFiB0vUbfKV1Dvwy5bJqW1ncjsmByUD1MagSCzhayN
y28EKG8fEnJ3Og9ulu/QFErmYUENz8Aty1Qucdsql9EJ36M8hsdKjKQ9zBP7EHNzhW6zgDMVIcRH
wAzJ4xzD46+NYGiQwO0TVMWejdRR7uu8Pwcq0rWhYOFNrJrLs+z+0oTFW+5xb76Z0DmxoBTPHVHa
cIRIfL40Ic8WN0ZJz1KjLl6H7vTQwAVxiMWsdOFuRYBPDcEkdOCcW9fZQ2hzJgQ6qSTHQpXSjfnZ
7AjNBu2Gh6XyYAaK/wCLHJAQXfsqR9KObJ25mQrHX8JJ41/drH7sl2qV91vp11eNf+mpbeZh7j6Z
6CTv4zDTNubkl+/x1G0KMuzfQwVyMzsy57PiefWJ6mE0oMX1P+ndRcJv45emgEjTgDTt0KVZd6T2
5D1QYDLLzNH4VsAc1cjUaTqby3bQ4p8IxJOd8qvgVYtNbTUB6yEpYXW7uS/N/WSgKaeMxktjmuGC
4D65Fvin4kML0gMNb5F78SYiYb+PezGvmGI+SYiDyfXAl+11OfsZygLkoyMtPbvcSo65lvBisTtf
39ZCXbJzIg257zE4XNNNqDg82VQi79uqs50VdHaEhisbFqZqALqnDdkKglvYbDmQEWVsCwCbuvFu
xsZ+ULL4Z28Q5GqDLHmulWDaBgAy9wgRB6vS4nLhKKF4iI5CcxauqoMcy15OPvXDKMeygeY6XoPn
uVQUnE+F6dZX4JRZqsVK0VB3z8cA9snJvahchPeq3begIsZkPgyikT3ZeAak0uhN94sCCSlrUWkE
LTtYs0xBXzxQu3WRvbbhQZ47wTrWh+Yyykjzp+3mdvMVewAVcIEKdptSHGGkzoMqWefkWDbXcWg3
kNYm7Q9rhhSwghciX+g9GutyrHEcOeh8gR9Gvnr74Fc9390EdypoF/QJnFJbmVM4XPq6GaCvoxcT
5l+CflLW0hZUamDD7jtNi5Z6ve3NUXp7YfEjb5L8/yg7ryW3jW0NPxGqkMMtySGH5ARJVrJuUN6y
N3LOePrzYWE0GNOSa5+bru4VGtSIBBor/P/5Rk6k6bEye/MUePO7wi6/NVre8nIcGJ+cMv9WjEkE
BJUAmnpgjEHCeEqnVH8mO2Yd4Ao0PlJPQBVEFg+nodfUY9BB7+2SX/gms5xG8nW2ycpNZjQOKQQl
5k5Wau+9ZHwK7Lr54vnk+nsHqERZAsYCkWgSx/c1LOtfKKJIAJzP+idZGj5FUYn72Wuz8pkA3p/i
Uxs297DatQ9iZKl2DNAXtztZNlr3W0bBfaiXylML0827eFIzyiSar7KSIW9yn0pAA4gxpfcuuWt6
l3QZPHKKPFj6E00KJPAJcx29uFwKTzTto7lgwblQ0e5Fm4eq9QTL63tZrQ5Pqdv0H0MvK+5APxzu
TDAR33WU5Bwzup2hjn6myIjC5Ng71VT2g0LMoM9ReK/RnLkbbTi6dgQ9y2dDjcdz06tfsxxMFxFV
ueedU834ZlcpZGtmlJysrKoo71OHp1TTHiBaLX8TUe9PYIm7bnjx2jSinOSBvpFEv3PVqrnIYFmm
feJdGpiUPL64dfllqNX+SJVQs+8yZXwHssD0DqaVT3mpefQjIZKBB1d3F1hBw33jh6ysM+OhTPSz
OM2LpyhL3IfM/4c76ZL6QCyS1+QYwNw2NqqrDLDM1eWuAg1+l/EfDnwDGqreAHZ2ugDVaiBih+hm
r1M/Kf0EnQWAmQ/iBS+hPzC3bhR9QK+0ayjnIWvARJQ3DIi+q/5BXj7kPWM2Kpc7ESSqU0tcrcyS
HTyq07vKqWn6y3UC3jaNw7vcTsNHq8zv28mJwGT3+y/1zIloTSWC4KierVQxvtgcXkKztD7ltIE/
T7ryl4jVmUAg5RLG3WyO052Wh/FBXWL4OWhf9zSL/g5gO+U14StEuiiAvvtdzEQuMOkyE6WLUlZv
cNEXd1ECg7IPpvYemN/hQmv0cGmD4GWmdePbJfzDROjj6AMMpo53r/DFuUZ2/TWsp+qc+v30ruw/
ksPqnx050dkR5WFzNfP4nVyeZnbzEY7gSD0TeKzPcRWQiiyM4dhRlMOTyYwvtKmeqT8IroMWlbsW
kPF3Red/dWm0/Eql5HSiKYUfXutFX0MHPuckyUJaE5P2c0VJB3nT6KtbeNN1DMOWwmW8PHAKDr1L
Ie0UhR8NP8kOE0y913ksyHktM3UZNtm2TOvcK3fbGn/XzPXdzGG/ydvnRCnh2R2q7HszAo5sTuM3
glkxQHwuxTawwU4OP3kYuk2OrRQcxE3Qf0xaKuu6TKVaTbTgaH/IbG8nShFpQ/SUpFb25FPEBESz
FdfViSb3vH4PXVe7040AOtSBFKkMDnWFIJE7XHOq/htTqfqdwrWPjdoOn4qCspsRzpqToxv1xV9g
t8r4z9m1k8+x4wU89ualTqYyvhhzN5wyI/fuWg2mbg8Au0M/O8G7ujg0IIw+29CykzKDn/WYKG2+
76YsfOd0OUK1j79Uo1IQxsNBBi01lYtt9++X/8j8Lo95ltV1fvH21NMp4Ye8nYrTkLV/BBQZXbXa
PDXu8rWWFJYMr4pZvv2l/yPLFXPAus54SGprTtX6vnetP9enfdmU37lOch40atRo7Pj7ssovbWU2
JTg4dDU7Sm09Wssgs8QNrUcYFNQD8DPWPh3mdN6JcDPs3ey+DqmyFPkbE/DAnRO1k3+qsW49ivaN
Sa/B2F7bcGxtmsAkgzLO3GLbdO52BJ/VB2ss78cCWnNZGf3kFnBhLwoDTg9OUgV0tvyAuOHHD5N6
ale0XOqpwdDtQOeAb2knQpCnmIL0ND6M0cO6EkVkTl8AyaB0C/gujvlJ91eRXB27qv8MnZqgU+yM
H+BCGU6+H1lQwbvFs8/Ni+L/NPxmOM1ZfNK4ep+UFb+3YbhL/eSvqpt6EuV+/yEx3D9zYilXEVlE
V59c2z3Laoqr4YNvAwPUwH1yV41N/B5cZepw1fd63ft3GvnZgyxtTpU7xYDBL+p0/330yAHdep8s
83HIlavWmidl9O8yo46+DPHsXKxm4Fdf9t3eCzTrQs64OVpwXoBpp3BS7aqr6iXVtddq8q+J++wD
KXHxij6/lG19tCzNPPsZGJeq5pdnDfi/fdED5Q+MSfyoJjSEeveNHX2eTKe+y5akJvWzLQiWrrPw
H0QtlTU+JFDLS5QM8/KGtC03WdA8T2USrjptsfql6Y175ZHTLMMlnhJePcV5cjzF5Q5OACy5mxZK
vngOiweZ5YVBDl/W1JcVD7xbz1cnv4jSbz2qBjfl6msZvEVYyh8DHfR9kHzXIAWkuH9KnoPKja51
qHJ/yOz8C8WWz/IWAMzeV4ev2qcozilwDWL/DBBB+1A78Plo6QQlUMDdHaS56tGflP5Lbi205YP9
qQeq77nrp9/FyjAb7z52QKGTpcVL9cGlnecsyz6heMjRyveT09LFOHmrFenW+mi34bs8ALAsJup4
tlszfsqrILpT5sL6xKGMms9yzP8aq48886z/uvH0qard+msdgXsGe2+6equjapwJ38RPHDNfvGs9
SrlPB8XinaVAekT2zpzLL0mexR9pVoadIoutY23xQIKm/BTSu/yfsqP536l660kDc/Ix0dyQgjoU
Db9INQ+Kb7OlmqB0lvXFcWvvfhwTuqNSXT9Uk9k/p12vnIrAGQkAJOWDDRHv0aNA5H3m+QYA27r/
xUnq71RhVX+FlL2v6DyjSm6rM6KLEUwLrErBGdmGrPXaj85wVXiDIhE8n2VlUbsFkXdQxhVw0T9s
1vWqgzhzvIqq0TSgZ0IAAmS5Gskufgk+QjN4KbW3UA3IwK8pfLLHZ8WN8kdZbGKo0KOncAZdoslc
/XSjEOPR6PXD6EHA5S5bOlaVqWSjovBcJ3EPUrreRsaep8kjELXW56CIm4cooGNnIg75OTWq6t42
eucgWg9Ir7synj242dFGbe3uAu4TV9E2jvtO71z9XeNBgBSFRXKfOHxpSvCyk0YPH/vw2FqA8lAa
FDp3Xks3aZ7k/UNQ1o8eAFcBgOfQfvgepSBV9L7TtIhgB0MCbm4MuuXTapVb5XuCg841yhuat2cF
WEylMeKzGIsvL0HTHpoe87jtYpDEuht63T7YE6hu3IrC/NTz9d+TAWwfybVSf7SEmOYhde9gfajv
fIAMfnOAvn43Bf0d6Xtw+yaLDFg6uPpZjBVe9S6GCopeCXzhg1/SQA1exp+tU4Xnrd9CTsqL3LT5
24t8Ozy/yrOhq69e7N6bialdZZibkDTOT5aBGeu89LjZbrWzWjhvb6dvHDc9VLf6HdV22U42VwvQ
WypV9WDwA+ldsg+8Vtn7eIyzvaQWZLhFg//5WkwlW7EmM2StZuaZ7nv3XEQBaV/XEvpO49HqGq8+
TaPT7rSBYhWNXO6jn2i0e8kUJk/jMdmNQa5TWVynV5sXPdrAXwD1gs869UX/wM+rCmDzdNtqab1K
muMGoLd5ioyG/flYjPxwRVGrMDKPXqGdC067z13kfJLqrTppeDxY5roS3etKdIullH2BmrpaSvfn
q2UdZfYdFRbenfTkhkDLTU00Pkv/rZEO1dEzQu8gSjvLsg+AYoluHRbsaEMHLlVadW2/B3rbjn4T
pfgkDnzXuWfmV4hev3Fz/a1LDIXC/uZl4GhHkLx5FHGu+LZKPFpTd7HfNgtJpfKoFwZQQ6IHbXg4
tuD4c3RaiTjfBGT+JUAjKgnY5EsoZ+XofBPAkSntHv5uCjKbc0QLxBihqAq8yqbisLePLV5nIs0G
XAYWcadwiKbI1IsgEu/UaSnNJf3ttHYL2goZ94THoD6VO0ERMhfcIYES2pYi2xCIFI1iqjQJHVii
aKEQY6rZfGoG/ekgbd1GZoTvDPN7Lv14slLL71uXtuR3guLPFZvQerGWlu2/+d9I2GPt/5MdSSt0
mgsMhtq7x8hpHUobDIeaBGZdErnQH9vAl6fZZZMPlQVR2qB3UK6qybjbjLcNtGWXxZf4SUYFxY+N
c69zd6ZKlDNzMv8JMptyTzaLJu9lmbcjxZjLLPMm9b62k7/odBvp2Vlkad7uqRUOL7kfREOyK/0w
eAo6U/2Q5jMUUpWrX8oq0T7UiyJUq4d6WYmFa0IRleY+QFiLgwykNHZlRy67H1N3X6f9uAZB7Eb/
lATQHBQl1DE0Hen9nVoZ1cFVoQnYUasDVqJXn0lSEOItoHzv/YrCLMGmWaf8beIVz0aga25RbER4
g3Qj8DY2zUz7oqNRrd0HJf1Y4EK23FgKY8FI/LGa3dkeDrDfZhzyPXe9r6SNecerpXWRW8jP4Dy9
eGr3LQWZB7np3NyDRDaTYrr3C+ejrDAt7184VZ1QT3ZvcEDFe57eGVQsPYj1zzYF6VbbJVPvrffK
Rm6IYpgsYKJ0BcDvQoF0rdKT5yRPW4H9IioW0RpDX5ahMiRPagagpB/FLe3xSfswtc2fa35Py+f7
TtOtZ0nvmTxLDqAS8i4OOQmd1LH3PC/1SNlEnRp8XyLZxLbZeQstZAg6EqYyZO30x6wq7kkK8JPl
/14N6LGVpRTuy0yGtTw/DSqi/9AZvJHVFTBhiqlxHoRiGOQwDgJLVkCWYZEe16D/63LNETi0w54C
dQSMseV/bTKV+IMMFlykoIto+imljGiV2TTqwNSRPIlFaJjRE73HZxop/CevGGFcWhrKOQIL8CaP
ffVqGLRkyZfqdemknX/oAYPaQxQQPstgTEH0nASEhAtHt443ijwNs2NokPe6UQygnxDCIIvxupNC
99LOG03AQV/DW3bTXki4zxcJb2USB5A4losiJgFzLobv6ULEKQORlXqdyTJQu+8FxDenG7ksM1Ot
HiF3oBFuoHL7Z/71VMT7KSGiQ9lQsF+OId8dH177MZ1+z6x0uNN0MJ9ovk7faU7+P1u4vn+wC4ha
y8B9VGaT+pSsJLXYN7Db+bq6K/OWXq94TEmx12CMmgtuggxWbRnXurUOKt0Nq0jkgMX2+NFZXmsQ
zq/Lzc0ura9+Z9Dg8nc3bcFdACg+oeDTUu82h82uMIPybiCbsRetKBrNfedSOHneIFuLwSZLncWX
Fdl1WVqVH13WO5GgugYLviuvrasCckTazEQmWt8zgf0t996Qn6lihNbJD/XH2m61xzprjWk3V6CL
gYG7V10D2aLQwV6FFW9Za70WnrIREo6qJ3h8EL1sYaqqsa9dWLPFUIaxSKNpgbv5Gs5FzWOEzUSx
7riuy73GAebOqEbvDFNj8MF2/Y9uOaS/F6bl3enjWFBBFaW/T0V+0Ei2EIeMYqi1J3K0EAUcM7VM
T1URNPuiHZUrBPP2lxkA9AVTE2RcBbhi43Nn5u9Hh8JUPYrhFkir+ezmVbQTmQx+qLbvTKBpWyAF
Vrlm+9+9gSShGGjQ5LmWa9GAQrRI+GytIqRRi/MS6P8/ZDIj8E8sSQpaZS2Gvmu9GN5Uut44b7vq
BAvP0GOeJFyXbwG6Kftj6MeYZmnC1qKUEJ4sf+jWaN9mkWp/jBWl7WK+icURney36f6536Dm5BKM
HLIW9yUwKtFRWSaqEwUHmfot7GCNH55HSlGr4xZG/ZnfpoWu6a2bNSa8vYi6rQ1a3GTqm9F455L/
gKvVJbpPa2r9MC0D+Af1Q1SWCGVtJsQVqMMsjmIj6s1QlutgK5+nPjSOIzFTgtoMegCVrsyAFv+H
7H+1C2HOAinDPsl2Qev+OTuWe6SiJXvsGg4OO5nKYFJIWGjZdCptL3vc5DIT2Vz7nL+z4F5Et/5i
0kY28P2kL0nIcY3NV2aDXJLj1C6NTfVq8c5BKgzsOneaD5WR8qpAaSAQJswoXPGKnUxlIKsAxgrg
wcWi3eQ/NZZtvKWATNTbrr+U6YER7tSIWrjNWHzFozC07GL13zmEqsoeyJv5CjXgboyz/qJLCVi3
lIylpTaXZ5mKjc5T/mBVVODUA+QKtOCm6nVVw8C7o4G2uFuasi8bTZxwxclQLKxx2/Jnss1NdhGT
GxlUSUtqIQOdaKGiU306yaHi/ec1t8spbl3cgV0w7JwFBcNSjPsgA3G9at38iSqPBUphqRerZgj2
FsVb2WLTNdZ904wuIKCL2SKSnWS2KLVwBEmn3tl9Qgho6D0C04ndRgsSbXKtYBJ9mabBOAOFDfsj
WLEhPaRNDJqCCry4qkzA94eFolG2kwNhl43jdLKN9D+gTKMxak7K1jK8WDahQlNRWN+tPqJ3zBxk
5wUxTz6fEsGpqfitDczMPz+4aAFftAEG5V8kgzktmCMmhRXU86NZ19u/eNvxVpMqMaS51AMfQaxu
r3XjAEc7JN06i0tFL3eyXqein+3YLHmO/rBXrO7P1orTo2hFvprIuh4go9iv02V3+hXa6+jG52ka
o0vnOcEhcP3qMC7RjH70aCJUJMZRa/rFyEnkiaare0ANlwiILEFrnM5uylF8kRcR3SQgZ95V2mBd
t8HyLarV++QLxTDB6Ub+yyUl7tZVXMXEwz+kgG313+QwP4IfodMlO8wJsNiR2fMdcKz6VNc95bR6
WMfP9L1Dwcpf8PBGqJF6uE9NQMbFBvKo+NkQyGxyi4/BWPH6ia/IbcVVr0GSn9b7uVtZ5IvIOO23
2zZwXM16zxfZ+jSQqUdv5GGKlXh/83CYC17mtKKvDpNajg8GFwAPoLJ3HlnhC7hQI4eKeSTng9bi
vJgfZE1VgbsruiS+ixe1yN6oxXxUg/KUxuM30eYN1SslaKKCzZQvoE0yo65zbCguWhCa5mmq92At
chHNKRJOTbT67MRMBkF0opcs37umDm+5olEJSkcIlB2aElxlNut6cCW/tYCXLpo308LN4aFbvcRB
CUyoIlXatWOHZgdzaZxY4GbWmcjmLPIvI63nN/Jwcdi8ytHIaCJLwY3/u0JMNt+J3Ah5gb682y42
WGV8TxPyN6n5adQlDWcPX6U+iEaXAQ6uRaYW81exmKVm6NXulzLZIFyqjIjpvtlTHKYUdI9Ji+G4
Ag6NY9/8sVWnAdBC9b/SJQ1Din/sk2E+qmEZffVBcNiVGtFlAg85xQPhocmT+KsSBOYl7BqbWECs
fOqLL166MBHw8rCMIccjfxnoQ/hLbVLjTlarjUNe0dqLYBtscZQ1if4X700tsnXzzUZJfHe9zCaL
wWM4KTTzi8iqoaK9Wy/rjVCW7da5KFOl6+8n2z4qpQMBWeB12tVYYskykwG2n28w8MxHkQ928cPu
jcs/pq9Oq724Wn/fd7vMGxu5YutZ30hVUUa7fJw3e//UZfUeuyCgRfE33aH4SlHGj3mtB48hObq9
m+nl7+DmkEC3NevBHHP7I03W9yLPfYV+dXd0DxD2UAv0bYDWhK5hCqsdXtgXZJXydz9231UuwLjA
OTTwpmpQ/ixyu+mcvV8Ow9VqfksdIzkoeaxeZHCDRr1E2Thku9u1qDbLTZ0A8vHis9mse2xrMXeM
aHzZeHPftgy2674xr5LA3Yd0MOwDKMFha4ld+j2N/BDYjQVqOTIZysl2LoNbdfkqlLVo6kUjs1CD
0+rWZ9vCbDtgOrb1r7cUG5hZqCZSCZdsfttVt23eXFU+yo3Nqp5trz+TeNtlQadfUlvXLyavWsZe
pq2q25BgAmucrQZilS9Wot+WMqtURb/ITIbVT6x9bTyYXWPci5uIGgA3eBV+dRGh01g1VXbwGqoU
YXpLkaZUZspMKjFlVliVdtmWq3UphZubjy97rLpb220/2Wpbbu7ObJyqvg6ou6Y+dDMLdJssvmP2
+4lymmI3EC0lFTc00dWPFQhPzV6LrvYyiFCLxqrYgXoLyr4IdKLJx9zsv73x3Hyo0zFeDNf93+xc
0qV4pTTFoMRl/NoGpLYap3rHz7l4pKcYYuKax+RuW+f8SIkbRspxk72xkR1g61l3EBNPSjRkKsPs
UyzLXcWHAYULpE33V9ZN1cltm/SRrB6NQksToCx7bZ7bA0nH9NGoedqP2VkW2iKZHJfjrdipaZDR
i2goICCXE8dk1CplVaBt6u6uLdTicYwIVQ/WaO23Dy6z9dPLZ1nCF25qPGwf9s2H93NKKeOotfZv
hFNTVd0hz07TMOkPOiQ/TT4OFUTGFIsfyH5O16zuimonUxkoiJ6uxSaUtWh2ZWyM183oxkeWqyOY
2NNqKELDCMpq98b9jfRmk9U/0DpCMmr/VQe68WQsPT3JTI2GDOZSNGgBA7QqSiHjrAEweiMUw3aR
3Sg2mZhs+4epdtfOdBWUjptTLMFg1/PLQC9ysPA4sybUP9O0pHY7v4IeXGRT1lO6sZkDVDkeWhty
Y13OaT89rdHPF3A3n2i4Wc55cozrur9BdG5LmuGsM8F727wfciguhBB3osqH74KNt0yDoeVo2JfA
nOZ1utoQw0xW+lwxEb/VxQTeu9kt1k0av1jf7hhlVTkdbVouxcZNsoqOv2VLgKZHmvDaT57d0RiW
a5TERjVAwkHvzNCLll74NHfdvNdTOkxDAzTVnXAR91NgWUciLS2BWpPmisA2QPWDce4h60Ks1Lol
VTn0n9dNRNPmVnfJjXFBiWRjuYYoyux3E7QdAMOWXaKFpW9Kq3NsjwAcLEPvGVBMT1RuN5AstDsR
vplqTach9emc0VSi84tPURQv3glvYgAD9hZ0AovQGJ847mlXMRPli//itl3UhCTtvg2Sqzit/mJ9
s33fghENu8GRQkGy6dlc6hcocHmi/H0gmaBfait4UVSZ+8P6311ESwWUyVNHfNa5bCe6t9IxMa+2
02snY7mRFylE0ztIoqOrrGW2DZvMkSeAaFafTWUtG01e6VIDlO02+c+2Edn/YPLmcj/bxk1BWR26
5L+ifGP88+nPtrj1VOVpJtJ6SP2dN3QpX6Yff5hf/6HeXHKo6ZTN3dLZ5SmIK3Q+dxcLQo0U5ELg
JOzXgT4UhNtaLKeesMlOpuIu6kgH3n/dTtailtl2iW2fN/veXFFsbmQ3l9K60jlaNQgPy+fcPsIv
Lykm6wcUlzdX3y63/vtvLtWQqQdjQG3MINoZilndQ1JsX+0l3jCrEN3b1gB4BKttMCKN9ihZi3H7
6qH2EZq/+63W6kwY/rjqV4lYOUa/7h7oeVHveEmgBsTXorv1qxxonH5kKkOxHE6qZdDlOyJryLR/
GK3rugjv9HSoV8dp26NooyY8yk61Vlj2fttUZutOssmb/XsKYGxYsPZG5VBLGJOdkqGy4ZTflr+U
aVUI8KaojdH/n1z+161v7G6Wv/xE/4PdL01UOPz2UaSqBzsOjgS6aXJWe8CxMounBeDUBTBt+Y4K
YBC0vZjeeJmKTQI21f08eB/nBNCrXT+lpLQXZxlsCzLhpgH2aZOtu5KL7mGq0t2D7KUEjg6BkVyh
yf9LSCo/5BFkD8vpUYZmOd+tlcAcw2rqcPS/RNYtiirmzHOwrP9wbLausRHRkEtMc2v0tZfYbj33
PlkkMCIWpVioEuBtwDB5sFGImShkJsjK4vX3Ldc24lfF0MFFbwzZd/BRCOgug5aozbFp7K/A/sOD
A1k90f1lWuZDHx2lyWCVGkqYrj6i96urX0Fy1FVG+BvxVuU8Kv20QAuDHhVazikB1eIEYFL20BGw
egiUiphkmu0otuO7LDLR0lX3YiKyVT04XnLnD7a+ExtvUqBd3TYTn20pjvNc/qdJUvco8kQlCNUZ
FHkPsUOFouGl3ZNFuqwr5/KqArr+5FJJ9iTyoBn6BwW07hu5KFXLhZAtgn5qc6id3tIWqFb90NBw
clgNl00dy7qoQQgi8N9zRlu6SBRbHkmWrgnKLTVfAPOSX9psb8w2VyvLn+EibE9hX1ZXqJoruJd+
zEY7AC0KMqSPdpX5R9GK3WbyRtZyDHahCzZGzaSftVGOut7761JtA+tZFHbRZCCJ59NRlpvCqMzz
kOrBwyZSnXh+cKF0JC26SwrNvUgATGYySKDKW6JVMtsUN3aB6c4AfC6GYnPjsm2z7coBJSQBGJY0
GUg7ueEq5VH4mAegsx5LWwPAaIAYXvcBpKDs7rmr9JSIQz4clc4zL0lFgY5e0H61k6kMcHRYq0aW
Ykg10ots8ytqiGXqegz3IssVsmK7Tb3tRW/1D43sQ/1BcSmjc80j4CqDv5Ql2G76shSZbuj1sRim
/2qTYdXAqGEiis3uZ7JXt3+3Xa9I2JsH7HJdqOu6g9dE7lFg3YOsbB/KPPguK0F/pyvl2QbPD4RK
oOQz3h55E1fDFSg+oQnhHd3uq7fYBxrVo6pijRdxqKo4OldxCzZJYs+/pTO8dk5anqCwS9779NM+
R75OPJwOpd/BqzX2TdDwseDT+eTWQAMMufZ7krjTsTdBqRIz3gx2RTHWX8ym7aizOmhWD932a7+O
JJqLaCJwKcIhNH7kkt+klakXDg5qplZ7MXqj+ceU95yz39jB2YJo5UEG43Wma03U7iiYhsM1oOxi
UWiD3qbgUr1OnayFcKB01X0Llkm7C2peNd/oZRrSD3GB1H0f6lbY7kRWBTOnUzFXKx5+IpzpUN/p
nVYCPMA+q43apfPZGuqKOneYCR+9yqMSJdL5ri54V3lvR0eqfOwV4EpkK+BVYqX+A20DIpLhBvSK
LpEYvl3aX98gZP1/NnVJIKuHVgv/6L2M8i1zGD7lbVpcK98LISdcpjLUNr/qN+uk74orObN2D+cx
VemvhqKQZekD0ZTSr7D2i9jp4NEnuHSNUHAU0/5W/aFYleWdywUUr61Gg/6u2YcttIyj1TBfNJOl
O7Rj09j1IN4yuHSeVlTnn2bB2xND2ScGa/KoGVO0W6lIZiEzWYaV4WROG4J/wmtSOnSPgTae0w6E
XrhKVrWsV+4TMX9xlV1eGVLEHkiNH7Qp/2JvO+D8pRbYPFo9XmQwrd6jvaSh1prCzCTjT7Xo7EZ9
MdhMRQZBApabzbpeSCa1AWSvdTvq8168PUs3zLvV6Jd73lxiW64fCADDEZzBToUpZTjn8sq8vB7L
TIZBXqa3dfKqbpZX6FrehDe1zNJlH5mBSsTL9ZT+AcSWse4vbqLctrrxkuVmEs9QKyhFB9Oo1xJc
W0oOVL2cr1JsIDMniohq2abmnWy1e7wxSSa7fylfMDJ9UPbrRu1SzzB3k7lrYpDRYiO0+FFrfQeG
xqJ6aytXGX53xyVVLR9DTGSL7WNMU2YDi7M4i3CKgRCNzIjibtlchDcfzrAy/a6uQD6orTw07soo
BhTehEvjOWvs9uJ7cTT8KVLahKgtNyy6JE07HQ9QiLd68Cw66rK6i2b23nlSmrDPKKMC9ebil5Xx
GFEC8diWQOWUNEavBC4K1ZGAcDEAWgb2rK4/CllLJPQuq00XGiG0qty2hsCCgzqKL+Aj7yxCyCWw
tXpzhaOhuWrLbFveqsUm0tIRRicjAhZEJbN3e5+J4/5LEjgQXC+3me0O8+bOlMn9SLeCcrfpPaP8
BG59dgIrPXgAHDt4kNnNMkp55sZtN9+lkQ+9wmYjM38gx3jYfDwKXM1pAvWDTVePjjMPfpv3wFHu
Wk73bTuoFzJ9KiANrXJqPPMkK5H3r8pNJrOfLYnTAuy2qX9mcyOT/bdPsPn+u2z9WFoHp4OhUmBK
GQpMkxLNlUCuhHkpNwIRRH0SiQwSK47zK52y8yreAsBs4kIK89QXNfUCWn2RtwQnjWiFhGZ7p8gb
xvYusr1c3LxrtGQCd2nOofLNi8ybN5ftxaZ2Q+PqqkeRyKAnKXhl4Lk5ES9iN8HwMM7qc14ldOv+
IvAuDhKh5+7CbYtmhpP8w1Or+OSPgLfJv9esBpLlVVivsu3vI9pXW5Fvf9NX+SaCTbQ+6R0EUYDp
q1c9ha53v04rNajOMh3a9CEEzuZ+dOqRnqLFcnQqS9mDsU+pRuX/kPrlMgUqw94bUzGsO4U2ALTj
UoAlnnAUR9WZyOTCcD/797ztxx/gK1bARk67+3GpsRZZZ7R3SVGnz7JKGit6TBX/SVZQb5ePYU/v
vDc5j3RPO48yMxVjukDdzK6e8wjb8YvcTXuaJbS0gEFZ3TvvPUMltbNQEGcd1a2DMrUP2rLkjvvB
1J30nQ4b0mfNUndpbXcfNX30fwtCFU4FjNI2heNGGT+JSzo4wYOWzAYvVCip7wFvdRjrg2hNf753
O/r9C5Ad+53WuM4DSArOgx3zRhrFtDOwELFl2+1bC9F0VIGBLOP3d5urKDY/memWUtxnifVBVvay
6WZ2Y6slDqQ+unt/s6UZaZfEhKSrkiOjkyuPcwQSjFXRmRUCjpovIhkGDdJ7g+KAo9gCZUq/kEyB
GiY91TYgr4xHw4jbZzdygIvwwuo9LLah34X7VoE321KrP5Jg1qCWeJ/BHmad3NBtj1kKwiGdBdOT
DClISjChJcS8O73RTsrUTdeh0C7grluf7aI+B6pffABrhh9DBxV7ZH9209B67mbts9golAFelSmE
ML3XrM+j65Wn1tQpnVp2gP+Uwt5W8e9VS30egzk550tCRAbwqhLwxLQHlefovYgGyc/cmFDD/+Ih
itCaH0rH6eB8e5XrUQ+ms00A0lL7mj7GIrceXZufWA0ARZ+azWEFAJDu/lZv721fHx4EBKBZkADS
KnfvJ3qXwGVcMAFEmLmAnJsunfEbMoCRz85joRnwTBXqiXJACMujgppu+h+SqwzlMvPTutKhcIGC
1c6UYN+OFEJV3yfHAuGVHJDrzjoHSk+/0jXVBQeZxstaZqJunNCFwlGMCl4lk1RTdm+EYrT5WFUP
Md7tOjeDj42RF6dt35trdXXsnavM2E9tUkxHMx6muynxOISkI13Q3BfJB62J0EHRzgZkXxm1ROTy
eU9kOneFcbldryqRvnF4MxWVuFraVN+BgRDu3uz3xr8BEP7lgkZ6Z0EVQNG4P78ZmuXxPDp6n1Fc
juZl/TObH7J/NzFh6Vn3/3c7z7eoSVmvCfzAwdPhyPnZR5ANCw3kWSP1fzMaJz2mUWbc28S77tzI
sqC+zAoK89ynMrJeIIXDpU2nT3ONZiawsNo+vE9TM8OKjj1p05MZ5NL0AMk0SQxa2eKTtQDOR277
vqI95FFWWtVHZ55I1I0tylcLozD/Gs1hPtDFHRK1/IHOKTOR6VTzAOHzqu6r7re4NHlv7Nvp6hbJ
RG+fae07/z5oiFzRnNR2O5lqbfQIabB1X2b0tF9gpWnp7c6LQ72wVk1R0wFK6+1ktQ3mwnv1y6Uo
+A4CkZn2VBhGS08UOBSAHI4wtTYGXfSDc7XzbHzU+za40PEMzdsQPKtlFjyn1aifzEHlJeBVJjMF
xhpIrx9uxLnuhndaCjiS9FSunZZFO9j7bKRjd11LOyZMZ1QQLl29YjkGzTH0OKMDTN2dfYuacHLS
jzqFieDZLtN1zWUfrW9vxMlCxRwtgxikHOydTLfOm+j/GLuyZbd1JPlFjCAJrq+iqH052/X2grB9
+3IBV3Dn10+iaB+eVrtn5gUBVBUg+cgSgUJWJkWQk2xmpVUQrCwNIM9+L0uOtm7ji8yiT076Hfku
VIZ5kX9ns8G3GsfJ2+8mFzy2gx6IIWtDN2s7hrp6373pFaq8xsq/0Ijikj5JDyDR8regpfP37djP
p9rK8AKHXGtxWdDMtY4nH/ZOmWF7oaF0HjIlqUGOwWh5YFscii1xbJzTqjbO1HNQWoJfWSsJVxs5
kqzEpySoJUPujvu2sk6WNTrQn2pAhb7XIt95imZoI2y8MvvEYy86kw2KCg6AZqhgRQJr6zq6EfZE
quI6SFCY3DFQNjVAn8PBfRF4AV0bXyLUOOKbOIF64Sq9PS6bodE9z9NnaLmtt0UP9ysf7ogo5sNY
jFC7Dh5mgrNTbLOSRVC5A60FIMjFRTNFuUOZsgBy47eNHBJcEC0A+Yihxk5keWFGBKTNmB2GgfN6
wzhIoCfqGqprVQzs6yNIDRVmq2lmHNGpuzZCQbSQQQVOS8XQkE0gC+h8AIS8frA2gxdn+E2I0gB7
RhaUWYSP+71hoK7CPfn7mHrML+cTuAGwSWzM3+4KijtJxexDbLDmpOloBDDtIKbQuuY04Z93ot5i
JD9FkjH2ElS9Lt2H6RSU0EprPC2HbzmWX18uind6iSQ9l2I40YdHPfpYqBe/3wuujv9qo5DS6+Nf
94IPU9bhHwPXl/+jO2o8P6it2gO41zcOmguESgQdz4A+JsuqSzekbk3Iu/UD/RBFHyZ5JEHo/jjG
5R/+V5ArJ7ie+m+AbE7NgnXsxACXYN90XKLJscQ8TCzEruGpex6cvIHaB3QXIhYdgFEe2ef3oSai
pH3RDOubySWKdWw9RdLRAyLMZT7yC2h6HdUSyzgqYr4Yp8QENe0okMLhDR6Da3gBfgu5jDWZIogm
LfFmn1o7b6i/F5IH7dRB7hoV7v2GKTb9pVu3EE9wwEmUgc/wSCMNl1WXyRNGD/VtdMmY9pUIXH/g
25Fr9Q40jVmHO8yBawEVdVI5J/UKfHw7e4QW3upYS0FX70pwBnmW6tC7bgX+YcinjmNXh7HujU+5
4XPk8VESWHATbGPO9JmYg4eG2yikU3TCBkh9DFSqXGRZ/bbhlxm1rR3qQYhsmMXWT6+V1Q6I3uE0
Knq0XjXUI9vDcA3RTKyNihjMMxWP2rrCaoua7NLL+ROEkLsL2GYgJ6kUR5phTH4kefs29db45oDd
b9f1qRuAsb0E3432dcCz9gxiRgAC0hLox1QphNB4bShmeg+0ILMLapV0DOq6jJ/3Oh4vz9R19Tl+
RsXBEZXvuCBWXl+ZEtn8jSd/3spyj008819ax4P0G/JoTclMgJ1S6e7AZi/COkbWGo8aUG0u5+2U
R9u4yVFOTMdrOpljkwRB9V/nc3VUX3z+GQX4ciHTpB0APfzXbYDV6HtmZvXhwb7wPKxxD7sHonV4
mEK2LtkXLQMdncsKM2BlPZ3AO1JhFxnNE2gkihrZaGWlsaOMi5+Ma5MnYKdZIhc/hbo0352s8SCk
vSUbLTShMgUSpGo5GtNCH94DeXRbWsGkQ74Yyfu2mYE2ULeXjgJHt7L51Vtt3Mq7rWdoOq6GcZ4H
9RdiwOSpWQHN+WCl8eKiKMNKMYHn2HRie6GFzDO+OZ6f7s3akxdgDwJTQ2EwLr6BwamjYwHYAY2k
62pgbKi1YkPdVit2mhGNZw8yNgKAgQtOPd6NtjzUpMxQ6m6jvqUhL5KebVJp+edEAFavdkvLxglX
VcColpMbCGBvcgcQV9yY1E/UZJ6f7MYC9OCrrSiBzi1GwIh1805ms/rcx353GRsQiDhz5IUJ9D0A
ix2aK7KgzZUc1CMbbjJGYMg9fKsQ8RBmtuM4Qtih3w9adoOCorOPVBlHQrUcik52avIXbPwklviz
vSAOWqZiwWiPLxD+p9OIGlpIrUF26Nb1Qd501rbReHQBB70xo8DWx92DPb2QDUAwrblSl5cONM9F
cWo6KB5ZOfLM1NBQFqBKwSbsx3JTULjA8ql7idppgQlvF0SfMtAVw4cxJKPN0zJeYmkarTIUE56j
4Guct73Gf2aW8yXvhPEJDO7VudatJIgrpn/q9dHbz26dhsLrvlngsb4UHRj/RuMvNqBonAYVyN1w
X8//olEDIq0XkVbzzm0HpJlVONmiUdNAFZM2h0gv3xygXiA9P0F0Uhj5hkMg8EhDUlMEO1e+KRLj
l41IIqBN9cu2ckZMpf1SCrcHs4EB8EseyXOnuER7xQ/nEJXoOiY3ef5k88uurpYlhDYYAQrk+sAn
otJ1zrLkfx+Tp4LWs2tGR8scoELQaAJsxXoU9nXabJdx7boJBK6ZA8lg5fc0VLUN4m7aHrKuKb/H
KAJBKUEs2Cmlrq2KOWlMzTKUioHpw1iF0/DDdEMznQNKULdrHIRsUZUj+QvXLD00OtwlLXf1/44O
+JPNouv8ItX0sMmbekMIgMdAp5y3swQNiG9bUJ/EzXuB3Sb0UALq+oqjD+UzUCihceKx4uRpHpvD
D6GTN1hbH2wxQZsa0G4R+rCtq8L65CANFU44vu0kiLGeIqT9niFxEW0yH6BoJpv0mZp8mLVNzR1r
v9q0Oq62DDJTYTHF7hb4Uh/CHja/24lWo8Q9DltHaHcyUQOOqDYERQD41obIg76DCp4s46n0QNlH
wbZf9AfL8d3N2Nf6BuQ1/aVS2b4m0y5G7nTPRuWWn2ZkX1VKsJ0H8O3G+rNDI7fITn7B/8ojJ7SY
PV3aUm2YPnSjiEvgnzu+kZ7HT1AknC8Gq2HDLm+++KqhcBrKQfs6uh0It9/tH1Zc1ko7UPDYjQtI
NK39sM4S74J/IkyHBCm/9W0t8WSg1501DR9NhtK+NWZ9Lx9e2LyBmwx34vSPW99a5oh8L8CziXzj
cJWTO207fTRRMCJAd0PG1QOVHzOwKY8xYOM7tCbbgWmyfUI2oj02jhFvwJFu+MDAwegMw6nIWXtJ
/LJ9wuG7fWpyPJGAKS+3ZKOG5cl8q2J3mVQZ2GhuxgFk8BHQ3/s1rp10iBhHQ7xJQJj6tDrW13m3
u3nxb6+jHFoBTJMEMQYKrgdk9Qv+rwKKxq+pZkwHJxbjfmZx/9fUWm/g4Ml/5p37x4AUvM22B1ZL
vQiysXf+jhJc14O1MnpzrCnZx3ME4uN6MO4uh+xbMzJ9E2fgjrATlcv2kJ3qZNzukrz5QaPVTkNq
Yl6h5oK6SK6X28rhIEpSvF58coetjHMt0HSJJP3K8+VD3v7kWTYK4xG32qlHttmc7qZZTkerLMoA
e4x0R4lkSi6jOgcQHRuiSzNYZ8lUxkl9MlPnE5nW5DSqkYvA8BiuwlSumrxRyfV7MwRLunp0wXig
8nD/TtlJw3qWX1UpN65nfzN7Eg3nOqTew9TVpubLDERhq2lMXL6PNVzNKg3l3JxtpbO7XUh/xpzb
t2HoHocL6Q+H5i8F06PPSuf2bCTshW4jpBL1rQQ2UI83FEnKXoeMDcfEQjnQcoHRZhkuaDVsaibw
gzhggFkygEURizAbvRIwAHzHBBihtkWfTdBVAMbHVA1n4FLBFh60x2q4gn9oSDAgu0n3vVOnFyAA
9Xtsg7iwqUGzSsPJnY079YoeEjY2UptuVBl3XzVF1fjAIMmp8YMkTkBGDPRrBQwC6pJZeW4awCFR
Kv2mF0b0phWjuMVG/YKf3XgxDbI8ihLKdEhwySDpSyeE0PxwGR1oL5K6YiwySGhlwGIqrUayUyOA
QoD6GfazYEk/sXzoNiyxhvPYl5/+9wtjulieVCFbXbVxoJdls/3As7IKB04uBEG9PJ+3RNJC7CrU
CDAP77E7/RKVdYGCCKSp5zzGFfO/Dz/YNNATR1rBtmSjRgyD2PneAFJ0tXEe0kztnuUQ2qjxRVEJ
tsvkwE2cf/f1oHdiEPn7jQCNFJSo1qZNZOjHDtgu3+22BmGrmilx6BES1g8O2Sjtqg5wDnK4Wdzu
C80dNr4c6rsFOujQcQGV4qaoQWSfuPU9rTJjl/SFtsRQoOc2dYhq5AmPvkl/mYusDepOzqFUDzFZ
RfrFSCTqdtYx9boRmOSmh/zmTG5HNxH+Pses4p/DxIodHRe90jIgoZAnHYp6cceGLYMdCJV3tkwL
Nwl0TJxk5x9ifdrayJaeongYT+y9R0NykG1IWoCX1jG51ynrCquNeq2ADpGu/+vBvMY/vKI+xNPy
VmjGOm2dAUbk32/lIYaGf3qPZDO9zjnq8s6Ej3+oavS+kxsoMTsch9BRDwxDbwOoW+LCGNoGr3FR
4qd3NOSmivX5lWzSMkFUpQnUOzb66zCDerlxp2pHTj0qso3sPXBqa3r2Kozmm9Gm03cPG65NA9Kj
O7j5dMBwLlZu6gB0Vj9mq9MOzBhisDH8bgZudqg6QyXbaqNezHrnYFr852qPKje+W5Xn35A9gLjY
QQktgIIn4U+a3fKndug1sIToBm6ETYaudKsQz1hjW0WtpaEkJB8OTpmDAUOF00RIiU4XWSSXgkLI
phTncnzVhtT7q0jz7ECp5jUTnbznpG0PP8G9Cf4hlZEmO4WllQBXM43zUtE225FnY3sHrtixzThq
BQEnjvS4eKKmBWnviWXNJ38y88VEdksdSCzk6g8cDzmQKIK2AEozxafMaIqnzEnH01DgL4wKHxQY
uqM84RcVcHlUm5+zyf+RTlVeBlYPEOjqLSdIknWuF7q8xrYVCtDgdSLp4LXxLZ7gShO5uNUWq7/+
oH4SykJLtw+OpsDTqLH4J7IPI4t3Vi0AgHjfday7C8jICHAaN5mzzWrg3immMt1x2Z5MjjHvZp58
7aY4P0815LKgqiHTzRibUxiRqBy5RpJ3aJWKXK8afJ0uoKgE6j1VP9ighr+5CnhQuFYE3uYkvkIN
rov2ylHbHBfcRtpG+9XtZdCzbbJ7ZYJ2YgZ3hrNlTjWe57ja25H0oRvXYSflW3a9dXAlClZFx5xv
5Vwdignnzaljo7PVcV1wcAeAAGlYlLF+MwZQj0JYtti1w9xDhFjNo8Y6dq7d3z6YUyQ3AfceAmaU
2RGfwnTHdzfegpoTdAG6fZ2Mkv8rGhq8/9H5xr1yDNLexoMD6mKbD3Tg1CWu8KwF8TK3oTTwRzcZ
iTy875Hk45HYsSLfutM3z6rmT6LmHq7S8upol5r+YpsVKChm8MFNcVYGbpOoetZu6gCrAhl4a+mX
ETVhlzZJDKQ9THDv+xk+7772QJgVA4jSOla0GcGJsfO7vL/UngdMrHIsMa4ykqdz2vLk+QypJphW
O834kw1acaCTq8FF8P8IppfEz8F2GuP69PBW1pegntYB6+qZ8l9G00N4MHa0t0QfNwyMhed0LPM3
Bi630G8KPTSBn32b/Si5jIWBXY5ZOaBvnDYO8muvzt3SN0nimgdNi8SXtNYAKIZAk4P7ox0kdj/Y
oUY8ACTlF0COW1n1ec5biNY2MWgEIbSxR8JdHnBG/rQMDa8tzs0M1fR0zn9CZWYTKQkZC7Aslfv2
z27Sg/GoYjM008APuRsbtzt3o+jPAG30S2+1SV8vOe4jwLRgmlAfXj2zO7mHlDV1+k82gv1d1yCh
xVqbv9qp8wRNs+nbYBr1luy2siPdudihmPvLzlmmQcHGPHBZ76XWdFdH3cJ3rZYcGxOkeKQaT7aU
j88UQSZTXdvj7KNtyElN5PfPFp4jj2tM0F+2HOiETip9WLrRAAY9N2s2Tsz7nZ62YOisu7QIZx/V
1khWNVdfNWxJFKpun4DipXP4OWYcs51BNvs+q//JGWBK1AjVK5Kk2qFUqt+gbgv8z6ubev5cxNfS
fzRnig+16RTzM2TGyo2ve8aOjJXd19cPS2Vq/UytT+tRDPWW2VE3xtfWflx/FHEMWAU0dpYChQdS
PHsUKFVIx3gPxoEI7NiqiOGxnmEJeqh3oCF0ifZ1BRklmlLkAtDd2Dt6Nfi6QMh1wQHNuEZabF47
Ynts5k4eke26ZzK2QLGt3L+6PIqQIQNPRKLCP8yhoETBu7gtoz0NUaAGZYwc8O136OxEKFmnmpvQ
aMG4tuJl1xjqUUPA2oeQh7hlwTXmT0vTMg/zaBj11TfIDVc7PxcGBE9HKzsv3TTucmSzKh9n6Up3
g165lm6jnnUfrE7NOBLkKsAa+uxclXO/L/Tytpr+Y3lyNbTy0lVrjlDBBlpFLbS8HARW09kwIFPw
e+08ce0gihoZTFxrzxlK96pNnFbd2fDcrNiRFZcJEQ/8vjpVKFI8lONoVxvyUPNhvESSNVWLpLQe
xCnnAJv5OVjGq/9x/oel3A70X5YGApBKTzWwd0K8QPCmuWnAytxMPPCNDY9Ft7HNKN6vnkTF0FAM
7C5n2z3SDFmxX3PJaehfqw5VlORbZ/uz5pyR3w9X0/JSWpMbB5xHv60OeiVuo9gqxj1/YgJFrQiN
zpn1Ja8Ampo9F2kI1YzvvRp6ePVmCQP0uN6Qn8bUS0aQCcRjcl+nrMt8CFMvNmY9srCre30HrJVi
K7wqD8i7BJKbxrTO8k7WOZ09ZAEgWHjAzagS9g0gyEmteRFmhoKnibRbvHW4bC5kW8SbdZRUHNo8
/ZEyu9pzURtXa7Ci3eRy9+hIr3hlEfsJbqPihyYHhel3gLtltnHqeQrCLCTIvrMUDHAIgOoz9oXC
MM5lVYDR3gcmP9d/zvZkv2VAJL4MdrJtGs1+I1NlNls9BpcrjcSsI5XIsiuN3HkcA+b14ig16eCZ
LLVQ0xo/7NR0bJyKY1RrQYut/4ke4kIUWajHHZh767h469PEQfWlAzyOeqbbYNZ8se0vNKD4JB9+
mlbhXOiZP8o4C2cD6moUgYwyBAJ7c9zQYnieQsvW9Te4Aa8+M69ARkiD3h0uHu1DgjrNY1+V/GaV
DMkEfXA+Nbb+dzmNwz/+UykG65+ud747YDpe5kKupbqnWuR8mGt447x1XX+Zi/+UfANECDKWCvWc
4PI5HHgehSvq2XKAesDhOkfxtwkJ0boJLT+fnmlCO6LuPJX2d6NPZ6Dnym8gKot/QBkHZKj+mDzj
QG7i9yVmYPCAQ0Zf0kZqb6BWZIEx6/IVlB/+Oaqsf+WDUtEY0+ZLMZXWxQNq/lVn0M6Okfj8Fats
Zutt8m6on7PGq1+1aEb2ADxYIU0wsHt4SoUMbd6KoNQ5D+1q7i6uagZVTFWqjST1yMadwggmVXpF
jtTzocpgRaPTbpY+ReHe+zjlY3Vc16HeurYe29Mxwb0h3nEF4ldcjvb49Uk4UmVZgqMXdfusFy3U
08fqQmNbBTOziDZp1wCcrIZk+4855EI1KXZZNlIsH2arOd3YQ6WtNQ/Eu0c8fKheic7UI9vK0mdY
XQVpP/fLg51i/zT1wWZlX9Uu9dyCyHtAMt1C2gjo980gapygLD+CVoOfQG0EDNnLeI0hmxFnOPID
b/V/MasR/VrX+Z9wX8p30JRPAB3UQfhu6UBq5pM4RakLcT51nqVGK7VvwEfml4x5EeCajjiBIfRX
hKtle90pa/Fdh17OpgRuFMKJVYrdlXQO62nEzBgSvzR+99IxBdrVkICImYf///imQ651Z+IS9Im+
uZHWInk6GiUY1+FMB2btI5FlAP7hR8Lkg3EDiubeA4XdKKXXZSrFFvj/Hoi2LY/LbwC+x3tN1Nm2
NByIHmrtqUzM3L5izxCmsnf3pTfvfdfzn6jRmQRxV8u/6tP4y8SAeLtnVr+hAMiCIbGh9e3etzRw
cauZFDtCGgaazH55LCFjuKw2cZGBRtv0cPkFaoLcS7qQipmoZIkqmnzbrrET1LeriXoU5lIhFI11
/Iwu1VB6ip+w3onAPRM1UKDjaYgccorTN/iTyEbVNfO7Yyknodoax7LSUDpQro6HIqidurj7Iiru
YLAo7sMAmYM2Ag89c1Pf2pTKzSpwlBdF+oPikKGFQ8uledba6LjOpV6u6nOEt1/Ny0LQJt7m9mxf
aMX1VTUtf00gfgdxULyH1T7NRbNhhg186Lsj7rnYazlUDQ2ma+dcVH4YiTZHWYnUwLQPGzlouDZk
Iy/ZaNhp1RRYUecHZEMJliaXZWgsoZP0a7xOrFGyLdu62f1pabArdWGVG+BrFwCRW5XTfjE9PQn4
nE1vbeJ3yPVHyTPDBnDnSN+7Qiq7gNb7DC4SFLEcuCHvpcHdTcX64ik27PwJfCzFk9M4Z4aj+4Xs
Nn5sQ6ghQZCL1Ox8RUseMR0Fx1D8DBejaO0mlDoAYwSO6FAocxO/kad42ns3FExNIFMFpliNKjcE
vtNdNFag3homw/yddFRWzZQPwwf9FfI0M/Ix+FdDjwUV5iWQM7O3TZJiAl2UQCayr8YmYDYum3tT
6jeyUWMpL95O7zpiMVNAASbkG6gBQEQKhpDNaltWU2vUMRKFAqqZFAvQYhK4uPVAJghsaNTMtS+q
XXNKJzpqW2m160ucADynykAn3Fk3VDchKxXx70YK6mQtEdZttc8c6EfBkp9kIifFU6+dox9MTVpN
FFZWbOe6DmQVVOorV0kwGffR0iMbPpx9KUABTE5q1lga+pX52Sz7v/EgKo5zl5eQ5mPbUk/FK6i2
TqAPcC4R7rkuyNT2h8Ywnsi02qmnjRP28RQ351D2TB1wApFniPIaIES1zDrHjVh/cHX2f63V1AJV
pGC43WpacV7wlLON4iVnSr9IC1dc0ciRNu1TL38awfdscrC0TKIonjpQXD4J1y13FFfNOi6UKa7s
7CUOtAj2lmuTysX9ZsJY2THwiwdOjAcWjHqo6pBzDiFGRaOxziN6DND6vgiO2q1PkQB4MjKbuxmN
NdvGemlDTtTojg5+Uo4ehCdQzmRYd2pmxZkhGa5da1wFbh8cGvO+m3o0HcnuGrV1L3PU0nb49k7s
+yA0bV9b2MEag9e8AA3YvuiWkECe23xPNmoi7a9JROIZ/IICRGh7+lPQXyqO+vHC3fhIJvq7kb0e
eAIY7vwfseAXXGIHFLQBVy98yGC4eSi7qDk4MmGfXUP/ApX18kmarvEGVVRkZXr2uZCFtkcxPaRP
pqdugOiFTcTeyG5fFzZvEDRkV0AGov3cQiZlMS7E3xRKTR5z3HiPUH9b/No8dCdZNGfTZvElF1CE
jFEP+KXkvr2NIyGOZZkkX+pZgcYr90U3h+S57cVfFAUkEN+nBiSVacjqcgZVXTdcezHimaRl/Oga
hQVgSyX2yz5bbbYBHbrG2Mheaa/tWcy75W29EybvoCpdteWhjopb4Q83sEeD+typQWux7iWlrGd9
RxtBAWHXnaH7xWbdQbZCS6qXjT3pkIGkUEDtNkXk2Mf/yvBCXC/EBLOGTNBM0IZaX8hlVvufYsnW
Q5uOV6A7B/N6ZVhnt0WKl42gGLcboACR6HFvPWPuzYYQzQYypd1+KhPvRg5q6laIA1JN6RK8zmjV
NHBvogjDUZK6WIkams8j/4bj09yYgQ7IJRozCVEzgALGSkBCzSIFRFdpHyb1aEBOnMzdCK1Esi5j
yEHu3G5KjmSr8+qXd5lD0WTUoagbIi2HPL3K7vlOkh6lzO9go5v1E9n6Ij265hyfPmTplq6paDgH
3OZsKdAtE2Rdde/VxCFuK1xNHsH2wz77nX8fy9547ntDvLpptZhrV29OgzWCSUNFZVP1cVI+undf
5uYzb6tlUqSVyQYCBHnm78GjFBhIq39F4Vq3cRrLA9nhUL2kafzWzHr1FcJadugg33yYVZg9dRvI
5+rPES4ZJ+xuR9behDvvBqA2v3EwEIeDaxuQIm+HT4Ux/bK7IK9CEa++bWLbOnWq6XOoOyw9L7Y/
DpWjf7A9DN9DHpb6fyxPIbitbfCSezsdrDs1uuZY97bF7kzgWHV4cETs76qr+9tqhlBSfRql+0am
DtnQu1MfHiQ8RCaqvSzsLysf/MIZv8ZJqYRCCmCD9izlX4gjviIbdakx275vN9SlwMFwl8BWfasa
re/2s9bGz/jr2zdrNoIET+/nUZmol4BbPULS476aPJY84zkFScr3UKFbuJMRHjILykbNlFh+gKNM
uaMhvUo9DV5YdizHpUKfRQGqW+Whc1BuazWnpnfOfdqVe2/wouvauHUeI1Pe4Yg4J9bfUW6Ue7KV
joPDIQXKUnym60u6qqR7zbQBqFSXIgY6ATef5Bg1IDncNkNdLUydruEx3FTYq6a1jKEpqm49nQkg
ZBCmHPFlgJvPiFzXwt2UvLaRuTVE7l18VaVgeb13iZOqgwjw8NKV5aFwnPyONGpxp940Ztn979UY
ZUO+ePTZ388NsMyricKAAvnp2hy4abUSNRQxtrhyBp0QiByUY52VRPG4ha7FtF1t9AZENg072fZR
sC6Vqbm6Y/IDb+yfQ27jCp2CASxyzhAbOTwssvwDrK5DJds4HRtVuTeraj7PdLVbXwuUu5d+fWCi
9w6V1bz1MZCh1ESJP2OTTZjSnvCjlkKWrgGTeRyduMx0JIYM1AJYpXgeoD53gFoDTp2pLp7J5piZ
Up2pv/hG1p6EsH6WKhQlKONVcHGwGz99buIpfe4jt3tq5QGiq10E3CHsucuBCk9FkDc9cmZArPXW
BEr1uLytxSBUNCLYLx9nz3kiPzm15zxXduI+1fOTlXVtCigD/u8Dz/LXMhx47ewlK4qAYiUv3Gcp
I7blVc9CGpIDlbMjrku97MhAtgzwdVZuy64z7swBPXDbNS2kGDDUStu4xxUab+jmbWNkbGsXENUx
GhB7SFU7kfOI4RrT8YBkUWPsofJDzIYXYHe9Y+LNNSSaRJabmzqJmjOwTePBGOVBy6rmDH4TIHxM
dWChMTUU13rjWC1T/uRebbn+XOUoRcggBdJx5PU5bsyukUKXF63xqxcl2QhHF2g5KGZQkAovcHno
UoyEMB9O2+7RbAAxhEbWV5SGxq9VIj5Hs++efLXlsmeB6gDUyc0jk1fbZd24oa6hxkNtRIHHRBOi
KAkeMuJOErdcqgGrk7aDBphAaeRvW2OpT4HGsY5bsiIOaACgJZDx72E0TK0Yl+jJlOFUiMRBBeH7
zWzE/SUvZX+h3tqsNtDqFbtE5CiIBCSwMLN/gD/AxiRq7POgGuppTqeUfCtgAguW2KgaFFZoI8GD
fZWegc5TGZeGxsv0NoaLuuRq8bcBv0NXhVQfGGnpvigU3V89oLiEbIbNUThCVYG+Kg2knqV30ynF
99TMUXe/Il48kcw7iB4CQKfQF+RQuPkQktvp1qjnLEirxDxghx+/4nDHr8Ai36iWuTGgr4mbE3B3
8ekA3q0UsNPEOfsF+E+r0W7D2WFQwlU2K9eASy+u9Nz3TZRw935vPJmuiYNwDAoFMKZP38jhQpkU
akvJvm080NwJRdkTI7mOklnVLRO7d18lcNGbmXURDvOxBvZZJAxOazMlnQd6TFVKRUYcG5NNYRg9
Llyq8lx50cemtRLwdK3Gh5hcTZl71wO+HTgXVKPNp8x2p1NctzM4ajBcbdDuwF+ExqUo722MUpE/
xa02IWt2LL3vVeF217Ysuqs+TjhO0VimSLA7EtTHxYjbZ9XgyVxcQT8LTD3E8PAzD4SOjNHE47Ug
gbwMSJkrZ669H53yuUn6nedPkHhItOa1x24BgpPpcCQbUOKQRLZwNZxPVZhB6PQqWg0CSSyBbrbf
AYTvC1tPQi6w+x6h1ijzUd6AwAL4r+uzTcvc7KAbHGnF6WVNd1CaApVz8uTM7PqQAaFhrQBA46gf
Jg+5nBp0KLhdzofyjlqbYdvUsb4dJhcfsD+mdojn/hDI0kGdn2YVxyzX7Be78KItL5MMGQbpvNhp
ZD7P/RsNKCAFsDsUgF6Esq/xgPfB+qfgumlu5/hOqW6sELoe9gh7i7VPqym3Jah5M+jwHnEW2xF/
KDWxAC/uMm4q763wI3FKzTwFgAA1T1AQbxRtyK/Hkig8ABc8+UYPKbIbRTwdEh+aTXo04BBTc+gI
IestJvw0Ua/NzO82a6wjQAd+yHzwtZq9Jp4haYrnYpmbgRkN35C3rQBDEeOz4VjDs2sXDOSP2a01
fHZAXeAQFLqT77xGz4FGiAZjD5Z3fvQ1fsrlpAeO5b/5bt4rEPsPz3L1L0UNioTe1Iw9xD2zF56I
M/SEjW0BPpytEmW5x6qZ4qa/Q9gBlXCGNABTgS3VWHUWGuoH+tQ45hrPv0wzIEZu7IirnuTZcxO5
YhOb2DOD0ARVK4V1KWudfWhaaHlcOP7otuXK8+qkWCMyeLfJB7eG7kMU0m+q783/6BnH5bH6haUf
R/ptnegXc/2ZfXSraCmcm9WLLbRKjb0ZeeltLnNxox41OOmilET0UagrLxskUKyOXexxGTVeyyEf
sM8FOqulL6FQXziSpZQSpXDM6Pi9KnJ1vTvzMzXeCODQkbrQaAbfvL7YExXBVyeqkPm5jrA/7cb0
S6tXb1RW2mC7DbE7Ae3VqeR70fXGmUpSqSF7zZkfeKgJDclWqFhyoDaVHS1HvpF9bNjgbwcskqtF
KGJdaV2k9vptrfvti10aKPIcIEAIfVjtrxgI60tSlNMmV0NUIfunQgN9aGOnM641QLEDaMaoGupZ
QG6DKCzNw9WW6EV2KVGFAabM90Ay5qOTXWpresYex92Tc7VTz9Lxc6lJlDIjL9cFqJzvtyDhsC8i
RcGrDoLEovIl+G7QUHU09fDd/8fzNGP3YMf/5qHdYCeAllx52n31hFns17nrlMRh4f8Qdl1Njura
+hdRJYFEeDXO2e7ofqGmJ5BEEiL++vshzx73nnNO3ReKtSTYs902SGt9oadgNmvGSDi02MHkxRpI
tv6gU18OkEw66Bmlm63veWCq5ujYy/njVYsvFhrG4VDCmBmvX8MQGZsRBuJPQ8xdB4dqhsZA9/vF
bDjJoptA1o9Ul/UfvI/lhvfweQpo16wfTEFNMoTd7+8BXSDXo3pAX4Gz31fcmYc66QXFf9xGD7hO
JgAFaD24ME1qO9ZDfVk/HXstzONWqDECow8RD9vBs9dKsVegTb2BD7q1i0bP2ukz7LVsuSxRWYUa
l1zrnA09Cbnk+Mre57R5jA8NhQ1fEzEBKScLlD+c2Z1r+Rc7s8xL+IKn0CcJyjg49pW3QD2Qb+Ea
hK+JZmtq3mYWs3EmakBIsWq6hqZZrq12QEcPMH64oUY18IaxYy0lmLUb3XYI3Izu76PaDVXHeuTf
8750KvTovJ0WNpXTb8CfIfj1ZNk2f2vBvV02bl5kCwXQSokO/YFORtLaTTpxLbGBfxmgjnpKYIWt
T1JAO/Uc4cBkbTYwFJ/x2vyv11XSS+edhJql5osIh6mDUHRzZ4ToEI+izZ0+okMs0Dd3z2iAVf9j
8nStvhOwtzPo4s7GqcRtiyE/EzTXqtEpjjqlD1lRuQuiuOPrEOC87KzPulJ8mavzSWHB2ApKTc7U
3NEf2f3znv4Q+kNOJLrhpfFdf/iPj12H96nTn8auodDjcPS5vOAzgq/iYRgK+jxUgOeHhjOudejA
owoeNWO80CENZACwUY9qLtAgz9wg6bnrFNzDEekZY5XDKzI4US5RP5fxpxClX+ANdRvbsluGQogN
/rjjc0DFs54AARTswczKO7H8yFto5D6aLLqZog8hMJpMYLX16Kj0eQYkUhoYC5f10T6piwhUGAYw
4SOOAkiS180PPWgYFd7t+vTvuNDXJYXI/Z7wGXCc0GnmY3cGG7H0o0SI76N5o3iU/XDwQJsVQQXB
SW6EgFR70dNIGZACWKAs9AYtESHde55RpHi2CtBCJiB1q3leWFJFwuArHelDqIldj5hN8GwdRqSD
5j24Qr5u/NAWq3PlMWwi/rNvpHOPaR0evI++UR974QoC2iDbtEa9b4LxafhjZQ7mQQvNpwwq953q
Uh/0QRMFMwnrlWmO9jdHPQJGhOmFkkLsu6nF7o6i8kmdZptmCi2zcFY09BLopKMfHxecH6OsPunI
pDcem+4qSdPhZIUsmpcWLW+9cg+OERo/c1euRzd3PgoZ9z6KpMbSgzs17ge9yxLyxuseVD08QuO4
X7soj86qgYM/qJPOCPIRwXJiyALMgYOTPY+pcOe8adQZKNLmXJnYI+SgtmW0XtQGugVT6/TLoUlX
PQmMfWm2qGa5byVN3mA4mbwnKm7ReJHJEm+X+D0e0QceAaE58kxlrxGamsChx++TNvwuA5zL19OE
GJo5dUGe1qOJ16/b0Nhx4bI5HeML9uV0DxVEugcAGFUIW8O1dSIUcbWe5kDbAo/U+7ieH0AYWmCz
BMcbDy5cY7r3UgELVNGZ8RGiSQb7wSx6qpkZnu0CIGeXqPwA30zrpSxR29chz8nXUI8+JpNp8iOM
AitdYeU4zsteqmtJ+g6chZFsiGXUV68DqTdgH3oM2oD1Ne3CAKJxYWUf7Qx1qDgqFlAobZ95YDW7
sAXoVYdRY3iXLrN9HcWSt89xBamCEcw0NLra596Khd/gobP+3XXm1MaX7U/nVp/RClJ6McQkFuAs
DTs4OoEeCeImygnAfBkwvnOHRe4FahbB0fWgD6VdVQeUAlo/glzjXOcI/sGHYTo8Qp5TZ5Nbxkbn
9Qw9+FcIas4NDroBfJtxXz3jcQ89V0FLbTnW+OD+GtBhkJUQ8YQ5Ww8cqSoTP8x5fgzjxpwbNBnf
sihCX5IHPx0bRn7YrX16cYhqXV40pyGNPzpWPQ/TS1CrsJHprEjLHJbkQ7HQuccAlK03eErl+3ue
kEUqOrqBrgbdjVwBdaxP73EdmTuL2IBAj2KS5sCUKRVWk2nk35f8fXVXgZIdVGKrr2E0FIuJ4u0X
NaQnAHL4qIHJWaZAZqx1GKKJ3wa3sDartUGMYinMJv5I7XCZdFHxCqmLYQvhX+yrpnzBx+dwMKpj
PA4ryRN6rgKADysHzUViNPRsCJueOXQDNkPOU+x+/8npM+yUGxhYnfWVxGbYGxYEZI60nCsZwuI4
UXQ7Ca58w7oJhTNowD1ZkL1bUsAV9xBuDHclrGFXVpqWlyx0iJ/TvJ0T0AB9/cFgeXhOZYYOrwPH
scpssF4ZXLzypgh2M2LuTTZjo3YYy8I2W0ATDpwcbUimZ+lxhT8T+MBRNncTpuZNZoXHRhC5k0EQ
LtFBCV+rhsGR0rR/2NWIFbVr3Xrp/Z4qYinh1yawXJum8oDeZFrWc7dS9UJNInBiIuNREkFjJKst
uKxMh4a1wdd41ON6qmnybAUA8klPfFyiB+/zeA+39SyJXjzD+ymMNr/2Y0x3fYONkeul9be+Vsve
c8o3SIIU69DrJ9tVxm6j/NDjrQUeJe4FHay4Vc+hDC5OM9bfRvgH+KkcV0nOFYg343cbGpdb0Wf1
RYtpxqn5fQhs1OCkJCvGOxfF8xi+EomXu1sdRyV5N82knUPSc5PWMjqNTtsEc29YjzUQyPdoUIBm
Dnmm8NXE4wNvJ3kohvHVJGlwVX2e7wvYbvuGadFj7Y7fdTVEH3ia4WtqopL1KJjEwlLzEg1UfPAA
/E9GwIF2/9WnavKG02d40he7oXzSQVm2YtNx60UVlL0MwoDGfGvGv7o3xeP6V9KQXxWcLF7RsI3w
fBvcQ9twsVVqHFcSTnqXqMGnRdPY/OhaAPKmi8AAWY+wo/iGz6Pwqza0L1YQgbeXm2jflgbMaplb
g7LkgoU+ql6e9cFtY2uXw3G78ILGm+kciEYxqqZVtak79/c8SL9LaKdBIuGR05OTIIPd7+jsH/m8
7Ai0ximUF6pMnvVAV5DPUZaAhUE/YMNb4JYTCK4+eTWIC5xnk1AfUdUcXdKXRnJzVgLQi51HlJ2S
Kp3IZKOxBkwjOmUyRXeHOMFrq9h3ixXk1+jnbmG8Rg2FOjtUoVERquvLqATA4EO2M3hYX3TetPMv
KXDOSjRaoE2t2wz1QOdeK2D6mKTmKZgOaWQMe4oCn8cLZs/0NMgcorBno5uo5+nc/SDQNI4Et/F7
xrX3yYJH+D/t2lXRgUnnsRR74rQ7Vk2LgrENBhpUGOimyOMrKim/U49BSeBJ7UBKxB+tyoAY7585
tEWJnKBMuGp4BoHlIP2p39K8wX+rysA01W9wfUjh/Ql0mB1vddhCNvJMTGumI31VBUOPFXgcX68q
M8i4GiggQGs5dleggTurkqb5pkdDaebYvL7qw4jOjF9UwFY0RKh7rpPrxBHmRU9AVz3bmCOegDYo
hsLPBi58ZYrfF4gh+ZmUMJ03WTSJwU0ScF9Oy0ke8B7bkoD7at2g3zteM8Ww33WI+B51sQ+iALh5
RL1HWEfg1STOZgTnIujBlSYK5QrW41MYow3n43XO/PuPUjs9ZtOPtnKzhcghwAZzemAo9A+X6uEy
gTxon1t+2QcBqFz5D9JgrYk/Nj0OtqBHfN3pERWEZhnYI/agU+4+N4/Ji+NWZ7em8DjEgwIUTDTQ
ysI5l1E5oPtqQiL5T46npVhJL7yY7qhWHYrKb0xBFLJxok8L/D6fRYQdoCBtHcOyhiikVUefpWvs
Kkjp+pFS3taoCLYTpI5PgWngNzZuklbECzxwWOrDDQXuR3YPFSzsuK9ZgdppUF7kFOgM7LMkFLNT
MHUrUvpwFCBX69dosuFnYkE8II3s7hnK2fHSw4/LD9iQdUfq5FAHLqxmqYwu29TG0GFvwJ7HmACc
XpoUVYm2A38jfr9XU2IOxZCQg157V8JEBTSa0WD4zxj/I9eAAyhjJw7b21OBdKxL0LFy1bO9CXW0
zAusbTlFDra95VzP0bMTF8tCZ/zG8dNFecYsq+1gtvlGCfDEHAPb0EoWC2L2UIuawqoBy0ef6QMR
PdZXhWp9K62KIw0saH2PEgRc2x3WqCjlc+qF1gscJr+GKoKsyGM0Av17kTTDt6aV7axzLOtM44Sd
s7QPTz2UBx4pa8pXFX9CoatfK+HaB2pb0UuVLSvimi9xl8YvRbaspwD2qeO1b1/qOt/ZRuqe+ajM
l9Eo7pHZ2uZLzsWX6M+YkVrp8wAWRAH0lLSM13IonZPdof5C0vCtbaNm69IWhd5psCuSAmIvMVuC
VfxpNq49B8zSuIDT/Z044fDBmTFVobrwoPN2lX5PW+9rfvTA+ut6r8ODDM2z6UPLw9y4Amw+NyNi
vgyhE+gI5E3sXKaxPzP12BSZWL++EJTA9uPgrtreob5ysQAKgUN7J2splXofm3zYlVADxlA/vDOV
Usge8Bq4eoRoeKRp+z6acb9L83T0Q5EO76aBLYtLw3Bl1QY2eHDdAL8KCKGdjkd8P3YlTKjhRDGN
f4mVGT0LvP3g3CNvVpwWh8eBAO/xJQQh4qbCCA/Rf+exo4rxsoBXoX5hoQDXgk08WqjP/fMSe+Qe
b7Gxh7Cxk/c+gx7ITXqT54Qpv3XQb1w0cSO3sKg3niJePOslV1R1hU9sWxwhYC0B8A7tmR4wI+MT
jrLkauNz3ZEAjP1gWsPBL32RBNZZjcAUKpQqD13Dfx8oKPeHRGJHCzrIsBSyNODPp496UrErhpDc
L9CXSgtLIKNu749U/dhtzTHZ7/TpY4H05bn75bRKPUwVQ/Z7GfWYz6EH4xAGj5bQvWVx1x6KBI2u
LGIJiEkkXFdT6PV1CLYLahZ61I7dBu3W6EMPJjTJD2wgWBz5+ZjAS8yB+9XUItCHVmtcjhJV33zE
7rND53amRwIFqycWJ9FCh0WrHGAMDTCqGOn9jrXJOjRb8VS4eXRkOTmCRieePHQFn4JUObMYr8uN
zvExUvsxTD/QDJjzOnKvnQf4Yt7CsMCoPOvNzgK5dPB/sdIhqPggrIYD8BoseYdmcQwXE7fax8Rb
27TwTsSziYPHSlstgGOEwfGUfBzAaH0JDZPN4wTq/JZhOYfYUQ4ACbF7PxP5SCB8kzrzruLwU9DD
eqLokvcMGsd+ko1iX0Nob9eEJluCWV9fOWRAfcF58o3b1sZhBfsVZO1SmlXxOUxWsnnVE1CgrRaq
yxpwog+pReim5e35oV76QKM0ScHXndH+ssMiT9JZT+CW3dautI8AgySgaaLcBspyewnGCcQzlhXf
jvZ4aSiWREXoiXU1jtAHmNgsAR5kKRXspIkshufVq2GAKOuD6kIL2J7hX3+KJjKMnpFbWeDf5Rz+
XH+/GzPr1V+jTmKDwIcmmf+A8RoUTbEis+RSQ3jvAyNvD2FfLh7QXn1WQWLmPleHRtSoNbAXrQ9/
MNBnsFqcxV1MnmyU8c8dbTduk+w6VpSvjTPW6yAU0apzA/bueo5f9Tb/ZoeqmWPdEe5HSMheQkfK
GSSIwqWNCt28nqpTuiKlD26WbKIqajeP0pWaRAX0oM49wmmuQElj80jpafqWnaS/ZIbtH1rZE6+j
jGE9By8XZxY4oDhwEMH4LPLCalXzlGD9M8VeKuUJVq5sBR9OdQ/daboeKIwsXyt4GM10ztGXxAM1
sbGzw6+3cFOSbfA4+9QT9X9Q30HVtrlB2fXtcVOdzy2Wb/kYPt3vqXPtkEDLojuhKJJ9RCWKFwAN
/WgY1hEtD/gTV02/wjpAbPp2KC7o/3gzWsXyB1Fb2vDqOyp1DWh3OT9Z0CvdGlDQAZeMtC9OJj/C
6WbY2O27bKzeg5Ox1NolWrVkdN1qrVAjf6iefJHe1lPw/M2BvEF5bhYBVT3rLIhU3mM9BChf5Q+j
x9eVGJ4U/h+ujoqCQ9FjvewYI7lBUUn4Ru5kB+4O/VM0OEedH0zAQ6I6Y2sogNEblgAFzbEElfZJ
1iia6+d7M70J7k99HUOY5iOO8Et7vCLub4Mi9eiupe79snvOLuxlyUmwL+W0JjCM1teacVrVjRYO
dJXmfLBZhWqSp/zIKPC5aWm5cZR8C8zJixaU0/ODXMR7IwJrc8IXPQ4POwCd+yt85HqZRMCLihc3
WEEE0c+4qsnZLgtxxFISfnAOBFrwd8Li789ZN4S+DY7e/q98JcziWAioI0yDer4og5DO9Cl3IM7k
8fY+IFlvLDJmUx9Y9vQYB3zfWsLM/bRSJrBzlbnqeeVdpUOxixFkfh8tISs3L3he4xmFUQHd3Ovg
gLqI4J4pe7YoXBktjG9a2qWbmhH6cA97iOXexeX+GtZzHIvXoD94xaI1YMeN9/8umkRloTDiHA3D
BUqcQh3KcIAx1Lls0qfVZ3EoGtggefhGTlfoyXpAh3lh+A7EZfZpZQEuowcaI8nniRtboJDgzqwR
p0HZ7r6sMgJUUfmdZR29hg0j15RAZdRNHGelwzCS9iUCx2ga0wcL6OwlHGTEHEAdeiUetLzbCDq7
ERvlXkXQSEWjNJta3zqjD0HAsIGPnOElRIuNQgeTQNcqSMp2ZwRY5+kzeDtOi0ETJpIeFIl9nXSn
OXcttUdsU/OTmiVgZ7ptY8L3B/y4Yt3BsnoDnzRAWYAHhqsOmjqPg879mRYlwDewnlYLKPGNPmnQ
5NBeaQ8PNX2mcxKGVCQBykCntPOa9mDToascez227tMjT0oFPDkgOAbJQmhljsOxg03law/IAiVd
8OxCYufao144TOnMBOMTayRojE1hCVr3yu3ddmGUgEbFgdFt5MQvhufMHgxR9jSYtbtkwiLzqpf8
qcs742RHzkpHYH3xp3/Pjxw4/Or5ejCUdoBVinefry+a5qfT/XX0mO+MabzM2gJWN1NFPveasp8B
MPgdc8lK5zJGIOMxjTIGjsGsMQGmgngQnbXERKyHHge7A5Hq9zKw4FuV5wwNoGT4Xc7T69Qv8b0q
AD4zREunqXr8vmQdAflJ0ZiHHqqCrgxANcXGZhCHD3nSRthR/TtWXVRu8JSWM0VtjD/mB22MBbZl
2Gtrqg7UNIwPIYMQ0BT1An+n2VSsER44crqcUNmBcxYJOP5jBlFOndOTPZX1c9L3aqFzvUsPBWB6
Z6XweivcF3xA+aUHygKLPeO1IRWwqj2+iDokA2S+hT0E4JZiNBK9DVm3LtoOGQOAdlDlb4V5CTFE
LPv3D735TD/+2hD4OA8icn+hi/UabxrkWUX2bWCKFZCrqMz3CcTYuxqy7NOZPgSARd9zfU76VdxF
h8fg/5z736a4XtEvoybNAJDxsHZvSpBdYlKvy5iiygUByH1HcrlMyzK6NgxYrczL5XskYVvSK/Mn
m9hAVQZHZCCQN2Pt0hWLanPrdS5EZMhwq1oXLtxQcoZyolU/x7J6IWEafyYKHmNW7lXnImirvUgM
OdcDAVYOBcmGmwWjh2Vt2QXYLYl6XOkySmCxiKqZrEm1Nfhk30zC7CMv1Uk5YR3COOQFTFm45+T5
j9ok6q327GQeBUV9lkzRVd8bZIv9AJTkImMbZh4aikluQkc4IrukAxuS1TAAD2PVbcoQVlPlxFaL
U4IDtyq8pcBl0zl9EPWzyvEcAd8HbbhGXSAqHS5kPEioYcVYgOcQp1mgyPtP/BgfuQ1EmJ32B9IB
LeNQPFUqs+vhhmnnK4aW1ntilteh6INLCY1kfKHdm04/ZilIP76bTF6NUQQXOx6OUVKR7xJaeSfb
It6Z+09BIMNXCCVVB9PDXlfv/ilqA3M0Z/iGdFY3F6Qbd6ojPyPwP59YMKDkUnv9KjGIerEND3zd
NPv+XyZkNpuMUglq6Kjz7Qfhgn3boZSRtwFUD6ZQD1jdQPYi894MksAUL+iHBcEKHmxlwp+yNnMO
0Je/1qPDnkYn50921Z4tgu9jqZWiCIy61jDFjeB846b1DFpyEfBjODCaRHtTBi4EcXs2/2tAh3qK
ntzyBlAJHUPfo9iGFgCjlQ21ZJBqeieNll6X588KffRdaKKOl6ZO9lzZGXtKqK/HdCZLTKh8e4nY
65xBomFhZjJCiw/zH5ff7zbY1tMIuwuryZ5p0rRPcbLAujHdt1G9hLTYsMmmDT2+bOle53UISAIe
uVkPhjD4N+2smqp6fW22czwnGx/2PGxPDeDO7yPOVBK8x7VrXQASq9Y6p68bdJnQmSqGOhZeEW85
UN36NjoV9ZMQHmwb5uWYAwxWGQEk/Eog1M2gQEcgEpdBAb3ZYJv4w8ohX9d23x3SKD8fAGQJGUBL
YxzQZRhR+TJa6TcDGKkfZV3vUP5s3+2+yhaQzJJ79BsVpAaSc2BjwzkyCjBqlaobtN4ENFhunHjJ
eijROdNhXEfLBFW917ZWDMBU8NeSaRrUMd+72BEAHw784HIV+no+aKbm5Lc2Hg3QyS5A+v/QeVnC
bTQxc7KkNMFmP+8Bk6nHdgOvi99nfMpBHrHdQBXw/xvl0zx9F8LZQVQmRFqmeladwxMjSXoo5/2p
goElH0Gm7RF3nwoczL3ONAmAPrldhvtMFdbMK4U6F45iO+xq7HmS2s3nzXGC+lORzJ1jp2NiKVoA
lStAJtfDrPYATpXGC0Qu3ZUwFWDao0KhMnF3+aBOA2rkZ33gUcbOblrNqaNK1Ov/yeNXZmG52kXr
Rw4l5Aq6ry3zW2keSjHcNK1PiPAtKWx+MdFTPHkGhYruROvzuqYEibw1t1k78jdh3nSaZbWzFqbd
LXQ4XZ05wr5gFyZPFZj7X6528O/felUn96k53nhJ6xfhtEugtatbXyawTEhbc2kIr7x1udpBHCGE
TDUD3l2G0J+Y8klNle9Y6Fzry0FtRqkWl1eJ23y5HDj6HYQXwueR1lgVo3BQGA40S0i6SgcrvLnS
2zHByVOdmeUxjyswkqd821jFvLaCfms4HXuvP3U2c4Zs66EAMNdhHDigAHiVdRzxvYaSCjTFdEUT
jpruISkHSPLio/axZnEP2TCuHrVMPUM6ZMXHAYwHymZV4ZbQiTTPNpSCdsD2vDkVm8gQSVvuXCbf
6pzJS85redGpAKlqSo1OGczA+AGMqQE5wemGYufxCCwGfSrGAA9tWt++5PTEL/H9VGd5lkrXdwen
2PF6nBUMhApvtM3vUTMn3RB/T6zK9WN03I8h5JH2QQZCAKkzfqspBPUbaX4vAmeYeWj6XexMKQCF
6mgF8pXxrGwfNl8SYGGeXICWC7EDBJxICMW/ZRBRHOKQv6cE9ZwEjTwANKJV49HsxSTxFYp45afn
QvE+iLzhnBeVvUttyFDqAXxbIgBvvzm9kGCbTfwhrFEvicKnoCeI1Lw5zHGf8A+Rmxg/ymVSt8a7
os39DllQ237QZsMBDtAQkA0qCU6sPDp48q4AwwdxnsPibDWUaCraWSngKzPFPES78B4P6KKurCm+
rwLhbwZAeg9mXlO54G8F43jqSCZO4E5RrCDRRngMACohTknQ0JkU7e8BlpbjSUwDf12hB8LAwUAp
KQTo0HnQt3JjRecSmhMbYdKXwTDsGwWGfg7VGxSk0LR5Y0DZWHHj3JqulKukK+JVnLnOrR1QE4R1
26uEQPJWKo/MdZ5V/XupgvBaV7k4gnxgz2Q5gJdmGN2aWMxYg/A2+J1b0WfD8cwDC9KbjgLF+ycC
ONQ0pA+l5e3x8ZOToSz6nEN0f1YkHlzB8JLcNKY7TE/H/kBbx9vZLiDuU3TXmwRlAIZU4DXcw3/P
Y9zoDrA4fauHUR37LmbreOKpEJB53im+wrNMtt3enEK0wQLlQWYCXq0g9wdAWE9pQCzqBUpV1VqH
fedeItuRS7i0tatMM2k0ph+Kqz627t2uzWhXrOIC9EMbmqNAn2GrEZS7nAAPRFCeu3bgXkH+3ykO
2JrTDbbSbN1UQX3EM7hcAL0pnrkNP1jbGoOPOjEOjgdo8kwOK1GW9VkMKIGCAghiZBvIc+a55b4r
03o+WkP8GdgO1jfxeDNc+nvtHdaJdZ4+hSEEX6qIKNAh+FwehzCphn3Jgb8reny+fQ9CvS3w7Z1O
bcvFV68TEk3nXM2o2RgXZfZsE3hgkHoAFryZNlDorrQ+E6j8ZkDTQDWdPTdQ51+Y8FjYSyPM9o05
eoskypxnTxT5rJ/EY3/1kFH+6cmomJmGDWP0CACsvjReRRgYr+D+tdtC4EukQzjXQMuwS6ylDlOr
gfZ73FRL1E2EbxLRLQzPjW+J4X7LqiQ4J603np0k/2GZLLklSlULBzW2Nd4aCNElctoseTPxRYav
/ch8fbXXle4MKmHdoXHy5rl3fs9X0lKrvkzJUl9OiThVeOk85Z00IZqCppl9HVBwvEZty64tjGWM
trb3OqrCAjSZESLROjQazOhd5uKF1UYbfVXfOdAzZy4eC//cA+t1b24oSJwPtcPuN+/h1iCzamlG
EaTi2PiejN3wQeKc+7ZdtHsoCJKr+Cc/THn3T36aH7jB8NED7e73avg9v8EvWcAbaYvFupz3rYIv
GXOhuW11xmuCt4gfcRbt8ulvAne+K9r+47mR1fBaYsU1ZQuIJJ2GwL3/3fqhPdIcv2EO9Zi3xiUp
CGgmMACEDq95Ag1W03ozqQz2SRODkDSFcRkA+wXNHDh/I5Qe6AD/46LGCiY9Z9xaX8Qbu8BbpPxv
F6HlYT8F1Fnn7mCsWh5B/yrJjFNbhZbf4QX4UTrmMu6T5ieUT1/Kps/emiSG6EKaikNWxOMuESxZ
1qkZv3h9Fc8sNPp/ppaYNaVhLHgeoUViOBzq1Thw1dp7gLtASgPFxB9MYe+9UFbVXA+TKTaIAyg/
AHcxM+2lh/rWdZQd+KQAeH6yoV8QwE6gaJseJZCIN2nAmqrJuv5c8lysLYv3wNjX9NgVnTnzguTi
ilyeMscKN1C0p+sCldQTlLGjeVTa5ntKYSVFhvpXR9HgdbLi+5DgwsA0mye0uPCEQBF5RhtoEQ11
6Ea+I3p/xLMJJlRTmDrQwKsamFt07YWbsrhA94/w5hKnor1YMGE950GIrdcUTfmEwE7HqhQWafaa
EVc+g6knn2um1hCPqc731Ah8twFI10YPRi78+QCycuZ6lDk5NpIk/KUHbfBenn/oAZi1Stwg2wUq
2EBFVL1GNO/WtZE4k7YLTI66GmwINX7L4WsLhRAabLGxYFeGHbHOe2MGd4M+FMArsnQDkAWUe1T/
fK83EcLILiPj77BU7T28V6siF526aTJ3oW7Td93c4kGwFWSg+8RU3iI1e+NJ2ViJsIqCp5+Zc9uC
YGLp4YfGpPzwXDhH0Kj4CfvpYla72DlHzILEBaVvRmtY14nqstf5oimHj6Gx37yc8aVTd9l8EB42
P4n90cC7AXZlQYo9f+stO7iY7LD8lRB+x4/IIu7w5KmQzZhBzGufENi95x4UvE3V7ii0vkAqmU7V
JLc8ZKCXK2E0s7YIbrpn9WhhfcFo65GUEDUHYbXxdfiY/VeHTIfZNNkyk6+Tv3TYzLqC7mRS+5rt
pgltZQtV5amDjqK4URvzHrzHO/9ND4dF18CTfaK+5dMcd5rT0QyGw3af+qjKWOMsimzvoA+Vgjew
kTr9Anvr4JAQiWF92lCn3kAw+/wldz9VrLuiKp9u/r4ZFrQMNIc89PW9RTl0hzZZGJN+vwWhHTir
Vj+1aL8+jApO7tKNQGSwvLvAv85Xbrwo4iQ/PqZ2Eax8yjyxN/pm+oLMQjXXEbxc6pxZMxRRM0jJ
g99vg/s4fQT4UQVYB2Gn6ViV95s0qEeYMMZ4/hj/chGUmLlfuDUDN7CxsL6ug11JouzMPMZnoJa0
nzYtDxZUL14NG42XATJZayYb64WX6VlPUKB1zlw8uM9BnkG4xg2Med3+CmltLkwrdZe9NNHmSwgM
nu1xSwBS2+qQR8z1qZf8KqshnZVxYr30JE8POgzwk3mm/QVlH1BlYa01p3Ee3cYwqGdQhLKPjtVB
gTGmxwCcsVsnS3upTJKtdJi2HbokWPmQAPak9w8XXihhWtT3j1p/rCwHWQrVsWATjwmf9DJc5o/e
ZEKkY/zbOYVWXz9Q8JbzUMC2InB8O6XA9E85faBOJU5hkg7LqPeC2WNAX4GlbbrFDvSq84HK+ayR
+bBsseM52pxvQRyh236KdEqfjRmcirJiroM469UxRuH0qMMuS4xNiX6Qzt9n/BnEJ2Mu4aMIKfc/
OX2mJ+NZl869HMLyj5w+EzXsXA38Q+awBshnNsRZ/4+z81pyG8vS9atU6PqgB2bDTUz1BUkQTCbT
KqWUdIOQVCp47/H05wNVXUqhRHImOzpQSSOAG9hrm7V+4x6RlLKHtPGKtBwwTDNb2YYd3hzBl98/
gLGqXlF+fJhJlfrm+AmniR1dREBqbTRP3vz2X//+n6/Df/vf8vucynqe/Za16X2Ow3j9+xuUuN78
RkFxfv/qj9/f6OgzoGgoNJulsi5D9Bd8/vXzY5j589f/n6RHQHQo22yHJBhXmiUXz7kPjTho8se2
huPvhZMTpUb+HKPIcDArT1vVQ1Y8Z43hu0iYxdugCzDSwLoHbW8ME8FZPsMoEFeIZo3Y1PznPbvK
xVUwGy4e34J1UiOwkjyHdiJtmf2+f3Z8++9/czxP35h//Zu/36c+Kq5+fPXv9+fp4Or4StPqcZdI
CG5IlA3IxDXJSpbT/NGKwZDbqPVuxnSIt8eXxw90c7jvFDZKmmVkj4VKL0FleHd8dfwWrmLxjBbH
KfvvE03BvAtM/fTq+BUvi59kxTJc2Y7L6+PhaBTY+LhGtBCZ12mvp5vjB2waymur9gJ07udvp4Ex
XUk9IMAZDSKsEAJbjSrTEf4h6MKUFsf337Ehw4jEiBIMcAnnL6McKm1VqOW4KzYM3CGAuVovvQe9
je1NoUyjc3wvalXQ71E78y1K/er48vgBdh8byhTV3fFfpaiq3eZC7ExCcdt3abHpZsOrtmrLA0Xf
u++z+d8vjx828zcSS/v+je8zevSfl2jsVQ/Hrx3fsib1TtRF/TBgyELZOd7LPTV16g42oMfcttbg
tZFVOFJ6v39UU9X6/tHxzYpde+4e36z76amTp09JNBoF/qWM3SyT/MmgyIqfRu2eDxlNX0SMZViW
rpv8j4NuCuvniPHLUQJWrpNYrsf6ayGmR1Z87V6eD1WTtfvjS3+4gwqgwQrwD/VQOjJWNe7kd1Q/
YW24KFH3qxzTh5tgMK2bwezsm+NLZYJ1LEF67eCfXWeDulGNctzmZgWJsMkqp4z0yBEyLO/QBEvR
TvYunPTwEI+zFkdhUpWWMXq31hearfyq2ZauktkxLNWwtZ+b3Vi5z/QF6BYIaLc1JtGz8J/CQ2RW
3wQytXpWYqFtEiFiNNa2xC74eDDnvyZJmFeyCv8NZzIxE7WDRP5CXgZthNlaF4c85aoZVOvdBNOA
nDy+kTqWIA2J+oMSJwBQfOMzuMXIVckUwZnh4OM4d6GVwvhFK01TtmQTBVzBQPxzK81MbTzU3tCa
GBTJ1RIR3urzoRw70+1L+0vlxe1hjINsC4EiXR1fKj5q1rml3RZ5Ja81akBHlOi6zfqHHmb3beRr
0i41qTHoYpKv7Alofl43FrwXDr4WXOvs06+Pr4p2RGoQsuAqTMr0uYeiEJIUutVam21FpberAOrK
u94aldtJvqvDbRTan5tMHd8HtRU5SdeC7AgpQykFl0ZELr8NypVusaL7v3cJWxUI4hoaUo62Nc8t
L+aOXEt8IVl9g16cCk0i81EIng/Ib1I0BCe2zaDp7AuI/StAo4bL21A6TacAs3YtDyTlceJBLiGN
8BjXOutetECL+ZAlc32g4I0VuKaU9xOmPPdRhcL6UPFUhJ6vC7n9YEUfxGxH2cZ17miofgGButBG
of6zQ9iUQ3ShappMz1/Mj0o5FHhQFs3Ws23TVcmJ6Owpyh6zcZJPTZuQ254PEOnYULe0+cd7qGkr
a1lP1LXfp8m1NtiKY1lmvhoZlm5mUHpWGkC8Qg8Cxe2YRDowSYPSNupk4Q0MLgKACtJRapyJ1l71
iH8ih4imneqP5cbzM8rjc1GrMvJsM5ht48QGoHS7bNqdOmOyAz/Z5XF56wvPiSRPf0W82AY3Weia
IsvcoEUXiOM2G0YbjBAJrANIaPUgctTE6lLp1r2p3E1S2V/jS5avE9Pwb3XK2rvGS5/RZA0oUac4
yutaWqJvMt0JXWAAohQpjthJp+9DKybbaYmHtKDopw9f86gw3w7NO8gX416Zzb4ntNhBOirv6hh+
OvWwZmcp0pUX1E45Jt4GrWGy8UGn3Gf98DEqdSbCJvkqlIxtnSW+dXF+W6rs+XBu3UvNR7aulrlK
xOZCqJi/6EamzqipCgHpZBkqMMNpVdDXWzJ+Phqt/H4x29LJcyOOfx3fYxk0syB6nAvivQHz+W0L
LkZjSNncTf4UOHU8TbsMYNW1ZSSOh7nA/qjHDjKKuq201+RSZaXeNLs+EfuC+uR1gXuTK/LsiYKH
sVf0/F4x+3CVVORJJqnYqZY93VXY3MImQdC/wXNld7716j9bDxrBllVVwdrGtMxFL5mKTC4qPamp
l8GmBlxtsuMeyd2q8d1s1/OW1P5DEMfpphRqflWlebCXNFwRSooUrYIBwLGAKmpMk/t8cL28C26D
MAluKX7eyn77Z69G+iGr226HRYQFwSLvybLACjOGVLq1wG5vz7fpOBO8XDhbBjAtzdJYNwuVpfNi
GRBOSlipU1Fv4XqJdSMsh0Jduq8SXTvUeW7tcxD/Aw5thwYm6qFN9L8ONh6da00PrmRTp8iUSsP9
RK7vvqpD9UYKDwyGGDmM9uHHwWp1ZzJQdFPRipFtrA9i7FYC5BJBfCTt6vgnsPIBOAkHLD2o44QD
q1CIRDN+EsiUf5hXnmkfJfuuaMt16Lc3eqfpuyP8rE5qc9OqOWnOSuSPdYxESxUfZoikY6s9oKNM
I7lRm+vAa/q5qYi5yZK6lzwzRSoPWnOQasFtLCmIVCEJvwqU3r9X2yn6fqja4KvCLv/C+KzNy47l
Y1BVwf8ty+I/i8fQoroJPY4yf8ztGjZxijIT0uwo/yTo7XRf1an7EJiVBPpMlW5tIby91FqHsO6B
G7YDSYbJupqY7K+Qrfgy5SqMn/kw/P1X2yBTVcql6eiqFu3BzpNXaaMD8m/RIarGJ/a+0Q2YmhY8
exWsmkxxebz5ysrLhwud7hetVQxLkVl82rqqGosZV6SB2eKvU217DcXQyqe229pmT9LTirf+9Zh5
CDfa6Z+jHzyMmaunLMejkr3+SE+QQItdRbALggr1pMq86qU8vZ0Mo2On3+ZXNVJyXpdnaz81Wped
ow1aZ3g2owSXHPRy11leVeup62zX1tJoE6Kf7kSQeK6T+aBqFGE10GXrEamPfT8fSMTbWzOnJBHm
xc3xkJNuvLEK6PHTOKvqF1hm9A0SDuMIyq6KH330ts3e6u4RV5wNzZt4kxuIORt232yMbHqvqLiC
hVNe7CuhdldGIKFAaOThbV6YhpOVmM/HICUv9DTxzwWwje/UfNNB0MlCn1cKL1Y7RdBNLHq9kr0q
dmYzRkye9H4XGMZ2zO1kbdfK4JoGdG9lKL42ptXdhRokPsPaQudPnzPELTZljvNmXZifCy3X5uXt
KpM7+UaayHijqmJte6qBtl7WK9PDA1GSx6vOvpdDT+B8YF9pOBlegSDCzKWV271G+aHscm2nS4O2
LqGfabrtjLmBj0GScmsksSkrI9t1Q/D1/94V54SBCSdM4abYi9uBWGFXFEVabQEW8wNwfKnS9nMs
SjCbKrYeiWwdfM+P7hQvUdZwAC3Xsq3orYGv3qFCNN+Xs91RYLQpymBnpsfEm2EcattunWnKinUP
iK0sjPydjiUpu2zb3wxwdP1s/NKYsro7LgPYRSd7yvljOGp7U8sf7ATcEzJSUbXKbQTctDghQ9gq
N8eNNJXG2i1rVCXrBMisp0I3nleX2Mx+wvkd05CjavF8KAc8y8FO34TFoO3BkkkOZLt4ZZcSWgqq
Mrp5X7ROitaE05qj9Qim1HqcIqeGNcqGQb3uQPLcII1XXFh26fOqczHq6YpQFMq887i3XHbZRTQC
w5bmOhUYTX1IH02/+iMdYOCFbcFoHVB2EZQMbyhVyleaJ19XiWh3tamLVdpO4b1edU8U8Q5haoO1
C1Nc52x1J/dGv0O5KSKJWX7A1C/eMJ9Nm5C1kyq0txlB2mXiS5rr4U3sy/c6BcHNaAHHZg56rtrE
3HeJGVFtLLBA80vwXoVAmXbyYYpa3trwS+b+9IsY4gHoRFUfzFipD9bo29dT1r0NwDYd7KjamJFA
DdBLY6BsHFQ4h2vT1Mgnqih/ne/Lx9u1uJ2mMGTN0k3W3wxUP4d2kKdtiVMIod0YbKd7fLFa2Ept
W05kuNmFhaX0bbDKj3mvROw/Iu5wZzbbMpkRMzxjtbefKJgxJOelusny934SuW06dWTyyJAp/Hsw
fxU2q8KpWe9uvKryPqRsq1b5VLIMg2KqKUPAbD3bODWDcVfG9U2jAeSufIWnCkQ9rKLr8w3X59nx
p4abrMsUTddsEtCmvFyYEU15MXT0I2PStwreptd4L2kUunD3KcNw21DhWMe93a3rsce6oSA+I6Dg
a1LA8aYc4OTCCNTexuPTRMHVhcSb7hofJl/cy6seXAYq0QkSbGqPrrAdx1uUxbaDiSxzSY3hdpSG
baSTuBB+qG+xViUXxnjaFL4oqdghPmfb41cuqD4Pk7qpBnVNJm/4WlfmA4qGEqIBIxmqOOycQOqz
t6m+UmeJ1czS072gctFH9hZfF4jbZeB4Q86Wc6g0VEgjlN4tu9ugnvFUUX7dUwMU+6Y0qwuLX+sf
+SL2xoZ5DFdDZ+hZ7CDn0nUEeCPBtJpsB8pON4Un2zdGy9LKI8++Pr5kZaJMKxFJ9g0wA3GjAkjl
W5hXqhM2TPx5PHh6nUBTyXrn+3voATkFq8d1qEfZQ6YCrvUkvd1qSZc9HN8DyEe5lD2jwzrfu2mV
Ng02ksBhIsrBCBltNt3HNmwQ1p3yV+HvkTmRV1XZiXs70boNyKAAvhOKvHIj2/uur+z98a92mO5i
y4jcH++rVI4RCZi/Nxr1n2on+ruRKWSFxFr6llKcvm1Syd6DamluAh0XtUyfuveZ337Jmzq+qnrE
Iu7ZQjB/hcAxCmVsHUmLzPdj16F+BMtoV6We+R7xO6CjnYpxZzDkB+CJ761K1lxfz6J1IpnDPgM5
RTY0yW8soe8L21JIqnT5DbSwOHZ5Svh4zjo+RtCAG2QRq1wYVBTtH7seU6WeqJi6DGRG1azF0hQh
jELSjDTcjqMIQNNTQ23K5BmQaoX2FGC4kXn9o1G+08ASfbaNdEIPrfKuCvAFTxJm17WmVZ8FAMq1
Nltsq+l0WwyFvvOiAEnSvIaHU5rZWsFJ7SM7x6ex8jHmTUqe9IxnseIJXwBF/2QEIeBdWfWf/AaU
linZxbWiN0AJjeJtAL1WpGGJCw2vqCXkrq00KMr0eXXHYnPbtTAoIZeI0MEWSV4XM28dHzjY85Lh
OxHqwApeaU+kvbR38yu2S/EN9rnPYymFT7gefLEGqDbfX/VKyyYWy8vjS2no7GtEVOPV8WVvkTEr
025tZ6N2b2u+57Eq+qxjxnznpxqvwOJUK62yQ5BeEnDQGf58xEDrSc+2JIiQrDgCoW0SRKtuwr+4
VUnyp9YDipslSQi9+yRhm93Qr/9sJW9jxJL1RSNDAGyb7EJU15ITM50fGo+8nPAgJJgISiz+eRrP
Rn388yBq7S+ipgpgpV6yS2tDAgYQUjiNM/++CkNjCzDROxh25l+pbZzt+8kerhnTTRcNr/a2NDvD
0VHYeiDWk41Wt8W7REfuKG3H/GMpiq8BqfCvFMGv6A6Y6rT8eIkCEw1NNgqau988o3xES6Q6GFr7
Ja2DJIUDEQ77UKmG/fGv+O+/Bh8ax/lZRDH+0dMthSISy0EyZYpti8W2JDMChJmF7DmgrPqNHujA
j0LUO45k5e805jqkoGewSqKzkAjbJOkoobT7ePxKb4zBVVlaT/UsTfnjUM4vbVur997YrH68fxSv
hHP513ePL1XYx+X37xxf//h2X0TBGrBWs1l8IBe2uYJRPG6ambnW/X34oZa3eC+RfHVftE/dkdqW
orS+UXT1c+Kp0a5CQX3bRSOrhKK5t1TVe5TMpLo1RC2jyMv7OtnOtZZCY9B6f7gtRiY5P1MQQ8yr
8Y++0/aDkqkUZOlTXwPNz93jJvx46FsDlZDjn5St0KWu1RqlaPboqDcX+7BmbTXn1bHFbdboDnqb
WDWhMMaorMGoQERtOpZYRsHmYWSHV28zVEJWnj++z1U7O3SzlorX5BJWNs01ebkGkBVvNQrOERiN
MF8Uiup2o7DhH2g73OXVT16I9kEsl8o9O8B6V5NeuNKqUrnrotjfSDIDTRm1n0GI1rsylN/LnWmw
M5QxFoddZFCnZX5OGgT6Aj9EYGHmQKTVk9Xm4jNwMnnj9Y2/64IIZJuWk81keWqSi+wJryZyhmpW
1tOa/1jUzWZ1uW8OaCeYan2tzIfjx2bWzJvN+XWXBPseFbnd8QOlmgDcpxnFVm46/nQaBuaDoRW3
gRUC5d90FB/sbYOJPQAwqySJniawK2VTwTSzMCTz+vufCs52FNTM7ZRGfGLE5POPH7/4zvHPJA69
YKMNFAMGgVH78U19oL57Pir/Of1YiqYquA9ammkYLGx/XtQyV4Zq7cs4tOny5CiQiu4UiPNiZeDj
I2eqtUZnZtgsxUE9R1M9dZuUWrtD84pi2nyIpRHctiSxYAjxwAVrx9L4+CcaY0GyolxKshqV1f3x
zeNfg5wzAuvmJhGJy66sPhwPUEoP3GH/rRzNatSerr6XqyrdUBQf7hWEPdzjjfivn4rc9bHo/TUv
xgrHjWbx8t9PGLPn6f/M/+bv7/z8L/7tfstvP6ff6rNfugm/Vnmd/9ksv/XTmbn6X79u87n5/NML
J2sIiYf2WzU+fqvbpPlPsX7+5v/2w9++Hc/yNBbffn/zNW+zZj6bH+bZm78+mmv7II1e9Jj5/H99
ODfz9zdX2R/h5398/9vnuvn9jW3+S8jKPKYr1DdlYdhvfuu/zZ8Y1r+oOwqbXJtM2lnWyJKQ9mmC
399o+r90WZnVHmY8wVwQePNbnbfzR8a/TANlbJu9lSkUwyZZ8J9233/fjnx/YL8GLfy8oGZjLWa8
uHzczLxIwHSQ5litK+DRAjlzQWgW1zJpS9IlsfjeZ37qMi9xET/vr39cYp7oXlyCKn0YoSs77FAF
hNI2TuxMPD+9UA041YDFNrO1MKpvlbjfNWrWPLAO1D9GgImurdYbLuw6Tl1ifv9FA7ClCCMfMjCZ
FWUEv6Cyih5B60NxisiEvugwfz2Y/81dWuxoxhpSz9gkXAS9omQ765IMa7R0i0utOPUY6MgvW1FQ
JjZlQxt3fQOwjr12Fj6FqNj7l3J6nOfH9vfHY17krmw17Iw6GUynYQ8SrKZpHJ8D1Rhuz9+fn5dF
P04/ZxJfPITIlOIRBgKi23WW+Puawp6yMuWq/tRV02BjgYEU8BqOlhlcGPRPPfbFAswGiGS1sWeQ
jOqUCAiOzJYw0ObraphkVFfnG3biuQiGhZcNq0mNRj1FRyfA51EAMZswwgkmNf90/vwnbtwSWmHa
5A8iezScVinEjWFLpvXYSDiSHUaryQYXBWmyhOlYFo/nL3iqQYt4L4A7QXnggl0CS2CfB63Xwk5t
g9A5f4E5tH/R0454gxddwcLrS25ajbJjMubROy8MNBz8wPt4+qaCzzMaK1EjrvX2/OWU+YH/6nqL
+KdOWsc6pTWn9f2uXFuQ1ZArqNbdCMrqY8siMtqMooe/h8qCdFBjVg9oc/iWml6Alp3oikf4zIsW
I4/oWX0hmW7TgILFkSvPZGfKlGRwChi/l4aIU5dZjEFl3mGSMKSWW6jx9BRXI4TyokH7McqDu/M3
89SzW1wi8ce0S/QebQqLUr9W5X8G3XhVyl2y6Qf/5vxFTvXAxVCXM+wA5Wh0tv61+cGvKtMZNTm5
MB2casJioEssjO1rrdIdPGXDbzJLm0NdI8sia9DBVqIBOHm+GSc73mLMy6VeJ42v69goQMOgPPIe
ATVz7Rt2CgRUpU7lt/4mMdpupab9u7jpNuevfOoGLoa+CpGoolAp7LN1mSYHHbPI3xQ6yYPXXUBb
DHrq4CsW2AzDMWQfDlNMmdpfD3oaeq+8wGKhrkajlOV1IbnYeZjGfYM1uPTWlARSwedv0Ylh9bhT
eBGStSW3iL7rDAWmJ1w2P2AhJYzgMA8BiLyW+iHYBdGkXbjciSeyzKbbeYw/mzqiWSpZALxQZyo6
bEfSvHPPt+dU7C9ipo8HC0K8bruqNAA6VcogvkYSgcki1q14eGUzFrETWH4RWyYCslROxisJ5uod
6hdVsjrfiFN3aRkwXjjKDF2GSx4YYJMcDSgvU9R0zp/+1D1ahEXbUXW1yKW7XcL4OMQ9JDt7zJJV
qEDrOn+NE01QF5EBRD0bEVO1XFF3MT6tozVIoALGcLpwj040Ylncj22JKtcwP4Ky0uxtCTZQdkKr
aPEhlJKsfN29OsJXXsSHqY5arUiD4XpjOiHhMJW39WhrN2OnJ69bEqrzAP3iEqnd9XrU+syKSHy1
G51ERvFQ1ZUUX2vlZMt77L5s8wHctma8brGmzjf1xSXNkVsmy7rpduDjEzfQR6XZZEMiaa+bXJbQ
8SEcSwPVDSwaJF9Dnp3CnL4p7BZbbDjdnUUaS1ThhYudGMPURcyPyKjLZJcsMA0dpuJy20r9IVHV
rtuQ8YG2EGNIh2mM0ijDx/Pde+7Gv1hLqYsBIBng+eYTttDsZwPlNvfFVH+tQYcWjjThgvYQk+32
WYAkSCrKCImoH0iOafrD+cufiq7FAAEvluVvjPQz8rBQpQUwwt4wi835s5+asNXFAKF32DzOBimu
JtMYZ1K8rnEsP0pG16/H1n8uJNGnO4GHhn47kAvA94EkU/QBXyZdvxDgJ9qoLEYQK4v0Ioc17Bao
L2hrY7K/FQMlyAsD1Inlj7KYWUEAGQp8TxNbubB3/bGPnAo636Nk5ZM7pF57Yd9yqhmLbUSrVIYV
Rb7A8HaKPkVWKd17uOxeGJ5OnX0xdpSan0WUi2yXGgeGW61iwbFrqY/Vr4stZTFS1Ggv6Cq5VLcZ
ewgowmxU9T2pTjHuMuAEWEtOaGd8xXkUYffz3W8+9S9iS5nb+mJw0jB4px8BCTYsL21Xk2kjcjHF
fvmtGxkaL3SvU1dZDBqTmOKyNVhSA4ONHURBIYwVWAgHSvHKxY6yGCQMz5azqBwmt279xkWIotsk
hW5eWFafevSLMcCYvRQGJggXORyw0w26xN6Yq6/sWIshgL1HbikhoaAiMbCSA+U580V14Qmf+Ony
IrQVo8jEkPiTG6L1+NB3maptMKwRlxa1p86/iG3qbgAPqlnaA02rK0nWyi2raPG6WyMvIlorOr1o
Ys4OHUDAuWc2G7FruNAvTw2+8iKkrUylgm3yXBVkBbTZ+00abtLU/yDs+O1gSa4UG1uzGNZqal6d
j7gTE6g8x8iLiItk3PogNvOwi+ijTAl05bfDuEpEUWK17ZdrG3fu85c6EXbyIrgzTw+mSZF6t5f0
b2wK426LNHaBolFvGhdu4anHvwhtrTM7FHq93tUI8Ee7ySMHxkF8Yes/d6JfDE/yIqqbjMGvn4ze
VURZOgTgJymOEYEQqBoJ70OdA7qFG36hs516NIsoV5o08awpQtJShzWZI2C98Sd1FwOhwlkVPsAs
RHL+0Zy6bYuQZ8b34lhBaaHMI+TD8L2o1yZ0r2Bz/vy/fPSmbS+iHuf0OpYm8k8We/59Y2Bw3qV5
ghtxnF2YrX7ZBC6xCHwSt1KnYEeyrVq/ryEhAXo4FG2WfHtdExahj0Ym6gXwA53BbycEr6Yn0yxA
rXtAKs5f4VQLFtGvR1IMqs/rnHL22tJgkqxwB2ovnH0+yz/6LvdnfjQvAl0rQM55EdKZRSbBZwAx
0NX2XVFH+6bQo9eM7lxkbtqLiyCPU1FsNf5qglBLFCM641ITTt2gZXDrltciBtA5dm/LK3U++4wK
feUNWgR3LHcFnFTOXk6oGerFeA+R+ra1YkzTDPwxXveQF0EdCESLZFUm8yHUbzlWSo4npOmVt38R
xvGQJlboc3KrxkZkEqjj+b0RXIAw/XI8Mm1rEcRDQ54IQTd+ulrthF1BuRHpqhbTtivEc22iN3L+
Hp260CKU06BQs1yTW4dKhdvX8m0Ul/fUwr8EmrYD830hx/rr6ZYGLUK6nqqmyIO+dQAZbJEWO1ix
vUO/D+q5tPMr2Qk6SEYhIABUiV7XtEWMy55eaSM+MM7Q4oaZRq4VCQ/mdPhZxMpb0x62569zIlSO
6MMXgViiIRmxSMf0w7CDlRFhEIwSmHmhFSeG8yX7zdQiyQ9xGnWQcjK2vgQxL5tq846xMLnQ2U41
YBHrQztbS5t2604Ud+uVhJxssgbvbZqb83foVCdTfx6q0N+1EV71O1ePx+LRrnQkwVOLZ4Ho40qu
bB2BOCt1z1/sVGsWUa+EAMrzIW1ddBWSvY1W3qaOo9E5f/ZTj2MR9m3lFZo/6q3b2NqnWhquhzoF
y2pJF27VifOby8CvxygdR6lxw0C6ZdT9qHn+Q1ykD+d//omZyVyEO06bcGAzs3EpfaarABwQoijB
Y2f5ezuOLtFTTzViEew4cFqBL9mSIypYtgUYovBRw/j6fBtOnX0R15w9L2sSk07pe05hth81Kbku
lOLC+uzU6ef3X4Qz425lTZUlOSiJHkJxq+v+BtW3C7F26uxzr31xdszIpcq22tZFn+qmrMDnkKe7
a4zh+XU3ZxHLwEX6omb74qhV6GS19xbHhGdVTy/A1k8El7mI5CLUU6XzTMTscWI1ABF2YrwwoZ6a
IsxF4FohfCUWZiOcgwmBwYECfYx1ympS8sTx8wgUKP5Ea1E1+c0QTv5GtFV6YZQ9FReLsO58AK4x
Z3YTFuW345hk8PRgY0ijZW4LyBUX9mUnrjOjel4+/hbTADnBVNwFsXEXpzFGxyptLVSk8Er7z/N9
4NRFFkHuWSGI1rBCChR+0Ap83V2aFuHKVIv7JAgvPK4TPeEISH3Rke3MEGEhpY1rKdE3o9VDZKgG
8/58C05EiTG37MXJ1UZtqqYKGcM7zMZq/06bsGRqh8fXnX4R4lgm2pEXxK0rVwWyfHkOCyD/lJTW
K3/+IshFL9BhhCDqWhKuoZm37aN8r6jiwhhy6vkuYjzv8QptNL9hwSE9dMi3Iwg2sL/HfKXG0uBC
SJyYtI1FqCtKUeC/qDLMcu+bVGBXmb/DXGXjl+Vtq5YXVoanHvUi6qWAjV6Vc6/ilmW0NyGwVG+9
NHDOP+pT3XQR2KKAVTZQWnLyqdtVvXoNFeH8mU/8cH0RysWoN0ZekDLQFIyd6nyXskhDp/d1I+0S
ahcmWJa2LT9czd/KiBAO9rfzv/vEHdEXk3MCtauYcK5ylNz6rHrlbWybu9edehG2LcJWAySlxh3r
SHkCoKa6UavVm/NnP9Eh9flBvBgULICSkZzYjat4mHQKF+DbtaUWLgSrB7VWX9ftj7y/F1fx1caX
CiFLDuPxw6Qoa0k2Ppc1prO+XK6wDXtdx9QXQUyvL8tEZiWmT32xpsaK0XBn9hdGZ+XUzVpEr4Vu
VCP0TnKGreUOV8EHIVbkIfxPFarNd52TObm0SR6qd16+uZTfPBURi1CGOFiKMhgbNyj9m0YOP8HL
BzooeV/Od4BT51/Eck/1doRfXYOkLnYhlaWNh5F9GKCd+6oLLMF1VdvKFLW5gJXo91aRfQFicoMK
weumhSW2DsDuKJeWXTtVqt0PavwlUZMb+KAXTn8isMUisBV04jVA7Q12u5q4NXIdwL8YjAvRd2LS
WcLoglrgIoYjiKNNbQMzpv1iTjksIekdbJL6lQ9gEeKD3Yo+thlATFXG4VWOwWUhPV1Ns9FPXl9a
7Z3oSGK+gy9ivOhTzBkiYg8GxGep7557Pf8ge8mFTdap0y9Cu0PGpoIHJDmZCKlFzVOylLDS19qp
ufA0Tl1iEd5V0JnUXAb2cWpwqCbzUxT2N15mvTsfCKe60iKSoxSXRTPQsMsrtZsqkkInRA3NPX/y
U799EcatX4FPbzu2uPqIGmp1hdyXk/TTBfTjid++BItVupSNvpbWLtbm2MBX2icbg6XXdVBtsbQe
AyUi3dfULh4A10Gi7fM+vyu79EIInwiyJUxMpbgM4l+q3Lj3HgPL2CeR/JTz89clbA/n/P0/dZHF
LJ3rfWZ3gouUdqitPbvYWZb/0cjTPySI0uevMRMefpUCX2JQ20Kt4wCCjosPpZvWQK51BX9Lkep/
aL1yKFGi22R+cEVJLF73EAk2oVy8FVJTuqmHF9H5n3Giq2mLQO8ljRFXtDyuQL2rG/0REbSn2tbe
v+70i0BvesyYEUeoXU+C+KrqN0NRXMnppaTpiTlcWwR551mxgTZz5fZNSDYCfYnOqx98rWpXqhXe
1Hp1YTQ5FTKLcA8n4dXVENeujX57LMbb1HrlKllbBHsvVWoCWqhygxRjmlWFOsdNibT9qo9U0rKv
eg5LFJweZ0MW5zo3amzuJQbZJBDPUhE/nT/9iduzxMBBosIphdwDI0pX79JRblBCSbULN/9EH11C
39Bt01nLqJWbCOW5j6JH2DeOkIoLffTUj19EezCUBa4DQe3qaih6h+QZLos+hfv4wu+fT/SLYtcS
5CYCVK9aK6ncaZAewlR9SsrifsgQLM/aCyPWqVs0t+3FfD37HpIR4BK1192Uln+Tt3g3hZfKmadO
vwjjxBq9tOzGyq0086vcWaz5LbV5UPw+vDAnnbrCIpJVs5P1LqSDtj1+R2WiXPtlAWUvsi/svE5d
YBHB6eBJzVAHNEH4sLMN9c4L5Lugsv84HwKnzr8I46YSbStsngADKpoqKuq0mWt56uv60BKEZve4
SUalX7lZHL4HGf9YVsVbo/PvivJSNehEN10C0YBWVDJr7sqVqcDqMWYlSnkYrPTQV5bzqpt03Iu9
6KZkdBvP6CU8bg3r2fCNwwjgIonLD687/SKSvUGksY+mjmtwr5DA8Xs8Bi1/3YpLGpwnnvIShdYg
ii1FuV26qAW+G4YJ6ZT4oZXsd+cbMIfrL0aKJeJMltkcZrpcuhYs7HCWqSbShjx9e/70R8DXr86/
iGOsMSHYwfJ247J4N5npfWWVN6FUf/n/nJ3Lcpy8FoWfiCoJcZ1C3223HduxnUyoOHFAIIQQCAFP
f1b/o4STdlf1LOVKQaPL1mWvvT7WOnZNmuArD12Typb5QEqFJsGNDYVZQ3nl9y1m+QAblayG3+52
jrWb0s47Dja/JMQ+13iLGW4cGTX+2LQw2AA/vIDPVNuoD/inVBfus869YDHFvakhMbQK7XZSXa+2
lLawwAIztb2UOjvzgqUcbYIfewTrELVFRoXkq2oMlUlO3mn6wub8zBQni805rV3i2dhR2zKzv3Bz
iRrnvktbWh6JJmrz+Sg7M0eWsrQwBIEcfmFqC4TaV5/DXpsEnYY9SHzlIXipTOsFFLMdk7jYggXX
xzCPMNqc3epHNY3ykv7l3Fec/v5HqBq5DrQd0VRNAUxDH+iVqgBSEPRCEu1cX5/+/sfzgUa2tRMa
tUUdqdpNHek2VjTFhdXu3NMXE31gQGcpYU8d7c+vBOzVHcqV1SVNxLnHL+YxQ5T1XXg5bmOZtd0m
NBHzEj8DSu3KgbqYy8hJV41Ug9rCvL3cgiS01Tr62kj5w8+9K/eVZDGfw6p2URygMYy8/onn3Zei
n1/j6JIZ978bKVrKzPJssgwUs3Ybyvi7hCtXUnjepQTyuYcvZnJbT2HkmFqhVsPR352Aunt4ow9X
DZ8oXlyUqb4vStj0NduM+CludMlKiyBYfx4fzv30xSqtYU3eK4GHR/B2greIv6/kRengKbfw/ytc
tBSWtXyEKDZym21ZTtz5moczbeukbIAEeAyIYfrGKbKApCYLo+mhC7MQsOHYDRS8oIGC2JvWrWiV
enFmAXfO1cnFw06l/jFGAewkJe67sVBWgL3uwf3K9SEfUcy3deay8B9YVyHzGjM3GL6Tvqr4U5w1
fr8L/C6MVhyI0WljYbDM1zAw7+S3MYTV50PvBU75ToCANb+EDAvc5FU9vJYDXBEAusXLcLrpWQ87
LTDZxmkFplvsP8ZjDU+YbAKJDqZoAOXtcA075zv4oNUS5RgqIHsrszLeNzDJzB7NOIJcQ9qMZLhk
MCySF7rz32dwWNP9Hch0nQ/DANcqoLB1mUKRWt5gVzGvQah2wQXg7a2h5KpUWBQthk4reY9qlxi9
i3LkxK/aFy0BsJ4y8/j52Px31IeH/t8fQ7iG30Skmi1QnVA1xBPY1C5Ur99wBL2usj+MlrrEevQM
+po1WwdChKSxEhe4U5Ne9QVLC3wofydsqIUCobr8PozyPqb5IQv523WPX0T+AUm3Ubj47b7JEJfh
atnE2zmKV9c9fhH3/QGCNFqXauvGMRzPnLhKxrH8Bc+OC8vumQ6OFzFfk5wB5UIVLqNAf20Q9Jl1
vgelfr7qA5ayxBKV+oMMCUYoTA2hkHfEBvXkfNew/pJj9Zn4ufTMKQJOjHSDbhsiMbafQ5D5WqG9
K2fA6a1/7Euo5BQWvOiBIK/9EY6FXH0oU4y/Qgfz7UI3n/uExfakr1ubOaC3bCNP/IZi/eA73VX1
VCj2WoxQZaweWgBKcVJugmepavNWzU7zq/Ym+21qWPP7854+F/cWQ3Xw25kNBtlV0cZzlLCch8ge
OoF721Yza+GYD6hLMqL3f3z+wnONthi6VkkBc+oc25WoAf7L2C3n/MoVf6mqUyEglnOORZlNvU5j
QwOs+5Zsr/rpS1GdJTAO8DluvGQjxKGIZHXTVx15ue7pixWoK2VeZU2DmCRNeCgkI99xyJ0urDln
mn1pPxqOdTvXHbaiVSbE3sioRD69vyT8PK1c/9ivhIsFx2XCxPwUruGrfPCEOmIT953x6QWO3peS
eee+4PT3P6e0pnBsxeF460ySfRQo4/iYa1P3F1acc49fTGYYjsuyKIFO94NwcPZVLAGUyKz1L+g8
zsjeEOv//v0oQc+yQABIA8VWXz1wGPxGaQYMilrZrnGe864+groKym/QIzoeomDS06FwfL+5cgws
5roOGfaOJXaVdmqLKHXqEneIdSGV2Fw3hBdzOyBsxmEEQStjuqxvq7GLcEkytv2ldOiZTlrK6mZi
NArgXbkFaotjUbUl/PLLyhvi5PMvOLOwBosDSdDNtZYuXtDl/K3rq10xm1eUwfz8/PHnfv9ijgu4
kPexmeUWvktdOubs99z7l377uYefJucfEyRvAcDuqrDeDsTbCLc6uG53Yb9xZn4vWT2145Dcwhdo
O1vIieEts5WF+yUo8ju4NH69rm1On/XHz+8LAftlFC9uwV5jsJoYLIxMgGL6/OnnOnYxvW0ISzeJ
vt3yqZlvc0Jhx9fH5bMXFe6F0X/uFYsJ3pWebDxJ6y0OE8dwmG+ywN0W5lJu4Vz3LmZvPiLDGegG
7VM63o4BZrYTSl13ixAtcQe2Cng0VAwu7E3Ht5M36+em9MD4CI28yjorjJZKOg9oGhZIgA7Dk3dw
G0e7jLpP7TRfN4KWUjqtZJ5nMUcLeYW9jU54b6xD7sNVI2ipp4ttNQ2WYvUvWYHSbXCM/Hlf9GBw
raxwmvD3Va9ZapPggZNlcFcS21mH776o9k1RPMGE/sIydGYULbVJ3kCQh0QVJGp5m6yE+TQrngEz
upQGPrOdXGqTYIMpZZFJsR0YQFOeUe1hKvq30rJmLSpw1QHa9C7MtzNBaalUatwSvtgan0I1vSs5
4XAX1agyo7BAgjfNpZ34mRbzT6//Iy7BNyyL4KGJVTNwHJWMMo4sCK0kblZX9fhS71g7vGuHmNdb
V5hH0dCV6cljTrP154+npwDxj83ZUukI+64eMGx8ALBAq8iJd1QOD61Xr0nRpG0zbhrfA7Eh+w1C
UoKy+gvvPRMOl8JHWUaRU0Hcuu5mRnes6vPNMDnwvYZn8YURcO4Vi4gruKSGuJ3YcpOpDe242Kqa
+due+9GVnbOIump2apLVpwE9i59NK4BHgPx6yuYL2Zhzn7DYMpkJxmBmwg/HKQyMahgyqO889PX9
LOJmuLCrOTOEvdPL/xjCcTCHkw9i3ZbangKhaqB9TaLAbbsL5Q5nvmIptIsGm4H7C/gVLYIJTtnM
u++UC4IN7B+uDFyLBXwKODINtnVWOc1hgFsSSo6uq/xLFRsn79R/TZP/8HR/NBLQa+4YBAaREVUO
Nap4W+LDCwberShUof4ARq4Ctxj5dwLyos4iVLPBQ795pT5qDpXIFVhYngM8yBgh1TVBGdivwyJ2
xJtqXGo3FnS+NjV+Of5ktefdDKrsDxMvBtRJGpvEwPfyIiE1hyd9QVEg9kVnxTzdw5Tc5MdSFc68
YrVTdHcA2ug4hXlwM1zYmJ7rwMUw92cQkk9mAus8QxptiCuQr4Ky3lngL18/j0PnXrEY6YVTsgFE
o2rbl/5Ll5EVxt8XmB1fNwSXckAcZqfaCWy1ZXOnEuF6+3bu3+L20uHpzMq2VATCBKnO526scF0h
hYv6oUn363iCFmM1160zH0JUykf7LnbK69QS8Jb+e9rSNgY8YfAr3LA6wdqrLMAWbb0JAiTVe5RI
XQhBZ9bRpYlcgXtnyjSrtq3KORxaHayh7nRQUm4C211K2p7p/qVQkJKcm0qbahsIw5+gWffuUTw4
/hhL6lzI95x7xSn8/TGDSRaHuataIBFHVgWAzI999Lvz1NwDNINy0QuR6Fx7LSIRtBK5GQJ4DuUc
2ZGN8UcKlRsKBng9R24aDRcTWOfuDJbKwLzAvU2mRbUl9e8seoNMet3P7Lcq2WrUal/RaA0N0LHX
ly7QziSe/guOfzShMyqKKwlZbWfp7AparOCAdKKMpHPbJyOt165owW26dlAsYkLIMkBCRBivYEcU
9vtYdP6miWJIEYJ8EOTCAD8zLv5PNohnBxzeOKuxMQq4Oe6lrWnkg8CG7sI24cwKu5QOwsMODJ8J
KbQw9PtNwGmecodcOjide/oiEAwcF6bM0GIbTCzaaD7xtBT578/j8rmHn4b5H11OAkWFCEExoAM/
EDDHveYS9enco08d8sejT+6qHap3AESYPZRMYQNI2+3nv/pcn55e+eej4d/IO3j7riru3miwSOP2
QZfXrYZLBzzoKIEFDOA6qkrbHlCfWG5G7jyCNLW57tcvNq6ZD07qxJx4NRpYPEdSgcLjEH8tnOLj
8zecCx3uYkWH77HOfJgPbaXUHy5v31CfeISRxRc9sk3mBPfjUAwJqng+anVpnJ6JjEujuzwIc2eA
n/tWTK7YDE02HijozknHcgrUoR9dCPRnotRSRuhMI/KbteYwPmY3mnl3GbCfltm1zxhq9NUtxt2c
SHOVPykyUYtbwbEkrelYA5Celo7dyFPlChw+o3n1eWedmSdLQWEBqW4rPBkjER7c5gPwXH777bpH
L2b3VACCW4MrtRa9gX+BAVVoFv7j5w8/1w+L+T2gQmJu8iZbgRr8ktkwdYa3qPte42jMpPs4TCbl
9SUxzblGWsz4GR5h3dArjtvrnKx6oBl/Z1rGl3R3ZwLKfwUOfwSUGHJvL6z8eBV5zewmPS3ajdPQ
32bIZue6c9jSwc4EMpNhy2LUnM/JWH2hzSWd1xlNZPTf4f+Pn+8FM4DAKLTY0skBPrauypr9CIMR
IhHoJ/ShmHyoeh0YyMOWeB5J/MX2IOiBUFXk/Y8CHFtvCwberK/LNfwXlv74PaPTUnjy9Kfjmu7z
fTVI0LnKUCgn/XzsnRkOS5Wh5LwHvrUASjeeHf8QVXIaN/CuR5X65y84s+Ffqgx1X5l5yECdNA1s
SKtseOBZfawy/eETuzHgkn/+njNBcyk0xJbRZwp07hMHscAei9xVZS6TzoBj74UXhOnnXrIIAyoc
vC7r8ZLB2AqEMXp0Z76fZvoa0+7CqnnuHYto4BUGnjgGxQClO28kWHddPryFgf+B+8D3z9vqXKcv
YkBTRRHI6Fm/HtyiTiLHgY8Q2Pab657O/t5T5NFUEc9hsOBBgW7SVDo/ipD1L58//UyAWRrdebjZ
YTRo+3VPOpnwAIR41cc0LSLvUhnUueZZrPlcW9ogN92vM7gefFVcw0ctIHN4Yc91Wu7+cZG4VBrO
fmFBux9gb60xQE0HJ33i37k82kmQR2UevRbhpeLBf38KbM/+7guUf7MZENFuzWNab3wiZYrrxEuu
kP+e27Cp+vvpzLpsFlUPcn2Tr33qHz0GqXXctb8NRb1aOf36vM/Pvef09z+ioLEtbPrCqVtnVDzy
IH+ow+JGqPbe66anU0HQhYXl3HsW09uvTOCwFj1jKb3XSCEjDfUorFMlocxWE7+kXDvXK4sp7syq
bjPB4O6FWiZwC4siRZC/5HT37xkSLhVlM0pPMj7obh0q950L7wusLn43Kr+wazz34xfTu6iLummU
Z9Z+XISJ43rQ7s9Zs/68q/8d/cIlpFnQCprLBsezJjOmWE/aTHC/NTV4v1PgCsCbtXIv2fL/e+MF
x96/x1U2sMyjJT5FWL3mjX8D2sAd7gzfsOpvoib7HQ3RXo2XCh7OvW5xTFdFFvZ9gNf1XB+mtr+N
GbmR04fvfweVFPY9RbSLIBS7qiWX4rOqRKCJgFNaR2rUSV8OWLAASU2i3n3o6uxCSvvMYFvqz8BK
Jn3t+3o9VGbY1EXkJhwQwdt8ova6WbnUlE41C4JZo4co7gYSFCz8nL3yts6LexsM77RtLnkUnpn+
S0HpXNTe3ODmax3HArBWRx3qipSoGsrvw178lu1w4SblzCBfCktlOIWgrWdqzauhSJTn50k5gzCo
g0EneiQX5tKZmbr0wss8T2haBnhN3xapyCuK1F5pLmy4/qtD+v91LIwWgcAAbpsZneMmBRrjsEKy
bWKbKm9sCpvmW2tRRV4546vvjXuUNx9j7rUb2NDqhLag6vojuXJ8uItZzPAqAxX5umj73wGLOEwF
1VPe0jsQVeFLcl2VP86vf78HKQwkCqY43niOn8SD87MR8vnzufrvLQEwF38/uqIuzSoG0HgbAELu
tVYmsfWzXdbV5maYc/MCBbm7rWqwqD9/45mxsZT4UQHt4wwvwc2cjcJPO0r75iagQkYXAsO5Fyz2
BqqLDM4uKt5ERbRuujYR5LoNZhgutgMwFGz7ycWjB9fdzrxfxWG3uq5ZFjsAgG3AugxbNMvJAizK
UapUt+Y6c0rcYf7dzbDjQVHJ1HirEdUDvqxuQRR/AIr7wow81+Snv/+xTSI+hGOsrr0V/Do2o+/e
e5J/+bxd/ruj+cdkDxeT3YeLFui10oMdffThCuv/AkHAHEyWxY9NN7wxW34zCuxYPU/bsRjMrpV9
9VjBPGkNfjcg5lPTJFSYIRXM+8JiwK7LuLrkYnkmoi5VgVLRthSmCZFqkeWbaAXyhDOdoVim7cGD
wcjT5+1w7j2LGMCdSnmRzYINYM7dDmW+k/xwDSp5dnk92+Kux07o4mVE8J+X379afREXwsnN5FC2
Yl10o5VjCliicNW68VFo1SVa+BSjtGhRypcW2o1DL2HVPOFUQZSXgZcKfwiwTRqhgqLeKJqXFVxx
26yju07woP3OmIVUE4f+sgfQWudWW9SYcEZv4gKsrePQZZYG+xE+EC10gr5V4itA7FHz3FCpx2Rw
QX6CfxGBOywcK0mr0oH27aiAsFc0zFdTC/x62ntxg4NHxhsnGcOoPLCK9SkkLuqrD3JmIsSsv+lm
9n4DGoGK73BugamFT3qdJSWOvnMSy5E2B9iTFQdlA3I3ybhHaerERxwC67h2uq30M49/txFVzkHK
0stNEjaaHyDJCrZWguhqSKHv3W5CdrHiKBSZo6ICOqRm8A1uwqne4LbX5Gk52nzjO7OXcI/vRRHP
bwWqVl4l1Wk05hsRyH0Taf80xWKWCm7HcZVlrE6DkoDua0gqAg9Q2pjvYYQ1bCPZuUCqR6tK+b+U
nm4LVAylNBzvAPje+A3qY7LBbqdBbFs3bldk0DTlUZh2pESKchKPReCmuv0FGHDZ2DZpxi71YGEN
Et8N/HnBptjEbbHtWnEYp0c43aSSlqiVuKkbrLjwBS+qhBt4Z9oGK5eBgXr13ZvFtnJJl5rOJF33
nmPNqeE/Cpnpvfbm98D86mj5C1CNd+a8owjsbm7d4xipRFUynSzZ9AJtBSMxA0mM+j4Mv3DCDMZH
6z7pSR/gr5RozffcRYsBgR5MX7tYAWjd3UbDi82LI9r8DiURe3+s33XV+UndYeugJ574fH5AbQZY
05DRpz00SKNo+CN0v3D8yoJmN8YoTB6doTvSvvfSiGXNsXDzbAtBNhO4n41hVIjLjZlgdhAUNecl
tqW4ldT9FKPlO7Wa5jY+om1JYrHs4SOQr20a7yeb3H0nx6eyNEGirX+otbjNJi8NS3YcCrEhU3Tn
ZsM3PeRfy2L4YIEv4FyuVighrFCga1Gl6xSv7pQ/m7578GeMubZlSYSs2VqK4r2Z/R9UOq9e7L13
c3wnQp42k70xZFwVjvvVsgAW3PWUElKQddgWbxEcdFAjDUB2fxS8wsCoh5+OLbsE2Li1x9tVZp7q
KMcGcpMrGEENPordJ7YjvHupYvrEOFt5SofJ1KhHNsNPOB7vfPcV4PQNkBrrsfRvpRsis+TFXwcr
7mIiHnOQYaZyvBVhtPbVANhJu3LqChmIPQvijUPpURS1gtF5d+zgR1R0epUXZN+QcgeHizU30c7S
cQv7kpu8kElb0ps27+9RB5OvGt6sTZHvwbNMecW/Yb4ls8ju83x6zUi3AgQwnem3eIofqmHcOAG4
58ifTljwEQcLSK4k/l3G8VHh0crahMp7r2l2/QxaZaXWEHY+mM7ZmEAdc4wpruQa7KW1BS+EdnG5
0kbc51zvjPgIg58uq15QBbSVPEIpGbaNlX8A2DwNtPfq8gJH3CJh9V7F/MmN3D1RgA7lOFeBTbF1
4du7QunircvIpgLWKWk5+jTSVtx21i8S40bvEy030dA8MIMSRDWwdzjn4tYteneVOs4npMk4HHIq
b6eYbzQ4EUlNpD2FjGfw0B6knXd55j7VI9ZSF8p6lLUgCIh5j8MKhp0b52uPhA9YlmAWY32WNMxX
m8CQbBcWALvGAYo4VFevY6bf46h84oWX8pzh6+Qv0s835eCuG5KPqe7q50m4B3ihPEUOfxp9/l1L
/YWGUmPgkG6Xz0Gfp7If52xtjCufTYlMVQIRTvjQu5H3VI5jHCWhleZJUj6tgN3FOKm0ADAd5eVT
9suftE4ljEqCFP/XNE9DPTkPHjXwueZtA/Vp6VBEgJp0qKsvoircco8Vr14N/Evq+nEDyEQhwjYJ
fLTiS2zBpgWbO4LvOy+9sEYtvsr6E2vdPHvDIF/qOIc7LvUQfFczjNgQIApVr4OOcAGUiJ77G430
xUMGU122njIokQ5+E4gfEdLpb1GI+7lGa3b0vN65AzzcSzMrsNka2jGXm240Gja/NMbGx59pta0d
v//BHOjIw8nj3+At7OYppN7NWyMLc/IL8NJimOVtZnmUTnUt94WLJ67cURC5Z6I1/qrO4I26D8pp
iG9VndHqI3D8zjzSsvaexjyGgsUVjmBJrxz1oxuL8UeWufIlqnqCeKK8/YiM6x2sAKdxrbA/+JiE
Guiq7VR8h1LNt6qOnZs+BOpw3Xetj7k4OLFZiS5C5SlUXOzg0cbfZL1B35eiB1gepMQX7kbltzkr
GswvgaX1qe+6Zt+HlD/p2Sc/QVifJAhdxchuhzpuf+d1x8gaCC/zDTVk4wevS73KbF6tZiHZXjuB
d6z46P5i7uAp9CNrdjkl05GjF79XEDzBcK7XxwHc158Zsb33MEsRbzssYQ+1F7SPcPuQT1PdtjvP
xBqT1QsimfZNgNvBbNRklzVjtJ+LnCaDV0evHI/CdA41dhheN3/toNgoD5EbhPu2bPkKHKPvmnqd
XFcj48FjE2v+7YTEcxOCG9WfveOaTWfizt33Hfgb9wYexeNKDFiy28lrMAG9WGIJmzxxH4xNt3ZA
nftSWN++1REdv3odCZ+bntYH5A78DZfSblVf8A0c091d7IfTEZF1+BEMju6ADrHlqur7aOfl+E3T
BOXbCYWeAjfifPEnlKNMQQnlaYhWRKBxnCnFgjh81SOV5aopJ39AEimM2e1cDLWfhrNX/baE1g9+
2U3wsh+KG2lt+BayvE6doqApNMYstT6VeEuLpQ5nxSICE7Vi8Nn68Gf4PBcp7ONDeHjYttX6yCOP
juksNWL0NAqmHsupHZ0UdXftuxmHiLAEu8zoTQPQ8Sp4Roq7FnDpHIXJYPG9Szha8xWglTRMI5LT
YV+N3PXXo8RWKEvGGSCY3Yia7mk9o77LSeZhVA8+hKpdQsdw7KY08OExtoGtPfK0RUXyPAlVYbPf
AgPVOgkRs2hzOFaGZjDrqVa4zNwLz/ZGr5ULH5daWMi34gIB4oHDrKxOq6CKNwEcfNImGG2tU4AJ
nW5IW+UUJvE833WxNZbskZel+12w/MmHv1Da562T4WjaZk/gkA1D4rMsQOyzYf08jm4usVWM8rzd
5xnk6XNQ+NjqZA6n69Cfeicl2IyLGyaZViuDKPgodZ7xW1tWfhqP86g39TSqKQUSmjg/sDUy0x2p
89jdxpEfumWK6iTp3Uahjc2HMaBcPtnKQemGpV0fH6RrqfYgSoL58pwObh3zGy5MFX5pPECWm0Q1
velu7eBOd4gx0bRxeUnF2vLaiQ+tsb6zAg2UkUfbFhYeaGjsbwqXjhF2k+5AgMbr2VeAHsohzStm
kRcQdfkjH0+HPhu6Ubz16lY2CYfb1pwQ6cpXUmEPshqLDCzwWoyzv+o8bC1rgi0/hJ2Sx8cYbnfT
SmbKn+9KDT7aw1B6o1l7EyDm6wiDcUSbj/m4rupoCleFZbrayQzuwKupkfwDBSym3Kmalu0r+maC
6wz4nyZlvCAmzTDhh5S0FhZsOemwE6PQVkKBC1BohezoEGQbVLGHXYoS3obdeG4fiZ1EyYpZAac3
e0ewOMN30UkEHzWVRbOWKnDqZFAov99YOww+lDBV1f9o3Y4okuSW0RhwIz8QP7lu4YkE+k09ySdU
JjfTHSpuuiht3cbxQHIsaLznqFjWz9VMYLZ7ci2V74bKVu/zyp2PKNbIcQfnZdUzibgqHmOFkqMH
YuUMEF9mRr/3Vh1GLz3krS7ZrwqypeKmDFo2bVVQD86OsNFOX0uPee43iJu9+Be1VXakzeAcoJ6a
f8aCwkTBoiI+J14GORig6vYA7OIw7+BGyt4ErvqQnAeaLfgiw1HMx5yr1ux4Bk3Ug0vIHL+U+dRR
/8R2Dd20CWk1BklJ4q5K4jrohgMFIrNBFFcBjpzIk3nxUTYc0SR11ESiVdFiSGEf3EARPIdwR7gt
m2l2n4qR6C5F7ZM3ryUWzwgTCW8dbnjVxdkKS2RWpKibgRV46dSKHsipPn6nylJNL0URlyrNJZwb
yqSatAq3olSe2nei7vrVYIIIO0kBiWkxA/ITUfszG2rzHKIkI0iLrAdtKw/hLpG6rA3GG2h1Q7gc
9mJ21hOvvecclv0MY82L562QFQtxNM7JmOZoZvMC91AfqxWucASHkqmakVu2MJuxzxMI7zrDWaYP
R5nQWVlcptgg43OVlJk4TSNrBua/gEWpcSIGurqqHktiOgqOsToFN+O0PTEbP3az/gdxercck956
bXVjxy4vRDICgxzvYAiBe7oRtgH50UfkFI9xbmxwZz02dl86gdG9H/rZxltTw6p41Vo3m24ZgLAP
cCnNu+dGqQyX5hOSsgyOIViGfxbcq4ObeWgicsQVgs420nPc9tDmxhMRTl2it2ViRxZhjPOci3vK
UAO+HyE41HeNDXqOCmqQSqGziqektTqme8rirr/3u9aRP1w+RuI2EKzDLYUsalH8Ulbr5tZAESCg
/J7y+SVzaNl/EVXtF0eUJZZsD2OZQNwZ7YL3vK4MEQFKbRyWfcwg74w4nujBvA8AUXNsEiLqlYei
7KfTYKmZmycQow9k3SmYgCRDP0n3STpxdGBuzdo9EqCDe0cUB0Y61dSpsAZDCm9XbR3C5ArMEvuB
E2aNuAi0Z6+SGjXQDNGVu+Jn5daN/eKpCCzVPOKCPvm4aie/MXEKd+87Ho5zvUZ8eM8jqHXLJKya
ir8PkCA7WOJYW4027drQ03vqDGR+h69x0e8zVfTuvZxtR7cgE48PYdPLfYcb8+EWm7ig+M6GJshe
ifZZ/0rGCepc8NAdg0a3LJ9xN6JmBSvSpAjorEnSSunU91HYz+MvB0xJBr0FlSgIXGWx5L5IQ5ub
4IZn0p3eKx2q/NCzCMUHuKyDq2qSo6+qjRQ8jz783mT0GYehbNwM2AwND4Q6kfNMOjfKDm0tSn0X
c7+aV+FQEPlFoM4eu3zI1UBjSboA5QTRXTmbkNgElp9iXjWWzKOfRl2MeoORZg7Z91lHaoFEG4lA
k4+wzg44GAPLh10hwxWXt8t9G8jdGMWttwqKwqlWkkQqexeBsjiyspHULY6cbeHGCTARo4IQMOiD
CkqnUtEbn3JvuKeSwDd8VkUUP4/KhZlWRKuif3ZYE2HYhcSB1o4HRQnjWp/NuACrwm6+UaJpnBG3
NL4WSAvlVYn/4HudvkPCEL/lJG6s8rsWjGT1jK2Dm6vEK8MuPsBHreyRfZenSJBr3GsFKfCVAVtr
krkqBcvCVK9lhdx/fStNpqc4IREG3ovCRGMvutQTw+UMwcrA0lCwhrzCIWoSbJX3oY+bpjAYBKor
yP84+7ItuW1sy1+p5XfWBYiBQK9b94GMMSOHiFQqNbxwaTLBeQDnr+8dcnWXkhnKaPeyZVtORYAD
cHCwz977kAoAldM3eb9NR6yGT4I0Q79xvTSjAfZaO944ZdQma4Gqxa1GQjO0PqNF3t+obFBxGeQy
R31wAMuqXTEwsLqdY6dZHFBK9MR7wnTVEb/LQto/wvY2afNgsPDRuOVOfe5mmNtKTh/SAbnQEORh
lqDiyCY0cN9i/8a2U7QoaDzUrgzZnWGRHo4U/eoTEFGENRmIHAwB1fp9UaXRRicGMR4SuKj9HOaZ
bZONyIs4KfwQxjw4iqoyL0TpZyaZCvSdtzJVvmz5UJOAW+lY6ucz4F8c8dOOeh/COWfqBnt8Tu7R
7ci2m7wUXYp34oJD9s5jxHO/dk6HNNLnU0OK77o3KimCJMGJNvRFPsJeAyfrgYkvDYgnfPBD5rAz
piVKnhof+q8u23szMfF3dMA9CwtMq4Qo/MwiG6j8miXFvDF0FnSD1sFxchocpTO0A5SNJgGz/dQ+
4xA8d/dQ6DC6onoUek8hAR//jKFmzB/cRJcSPiKp5ePHonLCqtlg7WbzARtX2SIzVKL5U4aQ8MHy
rsU63ZnCG+hdmTiKPI+lo73nVKR6z8uuQLvAfPA+GZzH+y9pU8TeKhlLAXHO2MwJcmovBNQadn2K
nnlNN676HDP4gxzgbvysBizVj6oCJTZbOUCMW3Tv0Fk/nMBVTcvnuYfVrN9CxpEHOmSZez8BDSYl
cj3YZW9UMsbRY5QDgD20oyfz/ZgTUwPvlTnOM9zNI/e9HKKp4r5Op5ALf7RZNmgkJlUabhuXVQqa
ocR2NJj7Cq9gBUHe6ByqQiR1MPXVeXOgsWvYeyFVmcVb6JFCHvm9iLN6NSZ5KveiaQ1b12bWQ7Oq
AZDnkc8g2oWLeuJG4BBXZWk3E/FksSlwov0G80rnBiEhCb8VeWrMeq6ncFR+4TVF9qxRQMj3U1mH
t2Xk4uyFHz027oSyK843QKNPU5ZlfpPiExCxRx3AR5I37rqJcFK6qasR7bkBbbgoObddO9iTywA8
msNUaRajYSheYHhjlW4SL0CHJM9u0LtjNF9jDE/gYu92Xfg4GLS1RHF8SOobaEOqaQf3RvaeFdBD
3nFRZtHnriZV/twwlcybUZO0W0Wae2RPXGCxaKFsaHwf26aGaTdJSnPXeDR0HyBJo5BxkhJBD/22
5gT6ED/tDI/YGtNXuPsxdIn8KEiCdreRJFN3T1I+Oh9L2vZ1HIwesNA/B1plE/r59Bk3W2/ohfk4
Dn0936amTNsVHSswTfxcxl1sgyhOB37T5Ge1DpAedM/sS2/ExlqGNF7V6FPCP49umXfBUDbodoGg
DIMG3yCIm6d+rlX3HMIhR/0oWzOk+FpkC+Srw6qinAJd4gw2AUxGd/T7sToz1HUyNs4dxEcWmHHV
lFX+Uc0lMw8hGAf6vVeUYxijF4RAuWI1Di3i5w7mPl2+LTODDlhTFc3DKWHE1SdIcuZyh8KT531S
Rkd5vHZknYaHYXZkadbpFA15v3bgpy9v2wFaEbVBsJnmJiAiy5t9kkCT509MqHeTEmjo4BeD7Lz3
TtLbYROF0NWdBtUV6ScXZlU6CGOTpQ81+gyr94A3I0wjMcwKuWiIE9Z4kknrNO8qy1jxpygs+qWM
NMpIAAlDbhMfaVNYfJ9BspO3xewl7p9NNnfQ1BK0znnm6diVt5M75PR938uU3MxVO7a7qgRXFPO7
4nV1wLkTDuUsI1307M5hYddFSNCvtQPw4R45joSl5wNlYd4BqtOp2gwMvpkbU6ItVu07vSqKPapB
ErmC6FHC8nyehWm8T2wrp299r2Np/dKzI31ybFR2O8MHD/QJnPAlpnJhonA38cJLsLc5cJV7D1sY
XQASFzy9KQ0be6BQWFnvtSJZXgWOliQq9ihw5CHg7km3N2HMPOazWUDeaEKg1CdBygrZfa3ykAFX
EK4Xo0M0T5PCXVvwWK24zzoy6OFu0hEKghtr4IzIN8KLs/GDk08QSfqGtqzsNsiuemzI5Sxp+tkY
myWo8fcRS++SKYyihymndpiAgcPLpPeZiWQOvMempEo2upmjDEUYpAyQAAK+LSvg8aZKINtGLtWp
h0zrZPD2KPFVpQxmlniNXUW97sjkA95TXbIePN6pJygv8xzbbMO79LlyUGQ5Ijlo6lPSJKH6QVup
+3cijZl4b6goyFM1dSl9VKR1nRFmmzBQ+Ao3yXAcUT/OscGh7SxWGVsRIVt1GKp+jLCeUyVvKZ/j
+kSqDl4/GYLVsM4ym9U4QhISkiAtqs4eplhNyZ3nAhE/haIaxg9TV5kEiJPlANW6XAHDsi2UVLkg
Xv80ZyCyBmdyibg1hs/ku6Jnbt3OgNfsAVIMpwYwcuagBqXcrtrVLBZ846KJ2PBV24Enm7bQIT/U
YdoDZq6YFUO/Bzge6Xg3SSJCv4VLPcVZADBYEzSVPSPw2QSpByYHal03gHp5dzehQUARPRSgxaW3
sLLv1HPdUPje8TGfynXdte2whp9SUayLdCK3QGDJY4JYkfm6QU1qFVNn/Jw7LQ6w44DjJE7H0v0R
OnP0jgHjQzODKQc6peNHJ+J5jyOF6w6ouxWU+S7qmsUhikW/58j/JvhbdTzdDpjnNcoyIFvfILVj
2WFyVWpvEIQZYqMM3XYlpwGFz9GtHJzwskiIVXrO9o6Ni5hzr3GO1ccqJ3HYI6GCuW30MAscofNb
uODICW0OKjLNJEAzBOm8d4do/FplmGc4bbfYhu4dQVQWKKQB5QqlmyH0HS+u0MfiPE+zoEdLgFtV
mpmdg49Cit0lBKC3hE1sQDTuEU1HCvm9z3RETsjdudlkqDV90BlEgw8RAK9yI3pdDSvgxQXqkM1U
cNRfrOvCrTJ0ATr7JZQNFfACEVNk7dk4eJ+1MOn8HrAIDjN2AmGVT3ronyLKqnOXn/KoI41r4jbx
hvtk9gq1Y+Acx/eoeHtp0Be4nO3MbGi3aeLV4jaVuB+fDUjyHk1BnckP89mSHYrA6IZexbbw/Cgb
ho+Vw8PsLq1D+qHJPInzW2Kd2k/csHMfaNmS7LZuDC+OJWFesoXCrgH4mwMdvQ+1YSGqP3FZfU/h
noyT0QgfjV1ZxymUInXtTHdAt6ps67WRkEdnRKoRiNobUEthOIJWq1LAVToAITCHDDZkFEE4FfId
rzzyCaBiniDDq2ToZwPS5VXngKLo92lKsMX2s04CSOynd1yVdRnMHpvTILTIj/wJs5TsJx2KDwDr
4YVguIMcHuk3dTYilUjOSE37j4VnkR+aCuUNz5d2MtiJbZ4Id9uVYzm8S+FJFPlxlsGYk9c4bG0M
RD3eSRTKOFs4Y2K9xmOCPtdzzOKv8zyO1RrHtJD4AkIwsiuytpq/IWwlYSA57niNzE73BxiMUXcd
pWggeBeWFv/fmer8k5xam65DgXWTkRxgLCgRBFVaz3FQRjUW3boJ8ke9xrYxeiuY/3ZIq+uW3+Gt
pSbIsTN/5xmF3zDKmuh4n0iRugE87aYiQHgLQRPLkdcHrus1yc2kRef9OQ61e+ik8bCvFDEgANBE
JnlSPaLhquaDa1YK+EJ/EKMco5UtkfiuyynmBw63emBnaTl3d3CzRqeRjhFZAol301oFWTHnAy4Y
R9K9RzM5+h7Sc/uEjcdNVqaRGX+oGlQ+gkyDxUv8HB8ggOgte5ptw70gd/Mh2onSIV9VVtpP2AsY
3fAMZeQAbptdumZtVB26EZyEVdk6YxYAi9APKNnljj/QOfnRVV6Z+6mpUBieUWX9jlYlQ77yJFqc
otyDtJNA+49UYmu0B2fUsrcEhTvHq8kjyyGnAs9F1KAD0IagkVg2wGDltnPlRMCaQvhb8znssxVr
W8pXTd20n1sTpsmGMUTFrScd97sZ0VwG1erBymTbtThbBjAj0NmhgRM1hNkDaFerKOocd50Pw4wD
Go56ByiB+3JPI2f62hQcacA01QkK2nU2mwfE+Cy6KanB1jZQN/dWDkOpyZdqzFrMF68YH5whhtNZ
7qSozKEXWn+nGxgM5qvGJM382XgpWFVwN/ghoxHsAb8G2zgPKMil7ZcO4J86W66gpciI7hDgsnc9
amSwK4+apz7VRN6E6VwC/5lzJ2gS6/XA3hWT78BTB6ZWojN0gcYztZqr8ZMzYl/yHeSQdvIjGdvw
dqxsXT2PNbjsygfcr4c1zQWOln6j5Bw7ODQDXkl8gc24nX3AxjYvfPBcOnDIB9KVtV4XI5fmkxXd
BI5oSUsa17CMQHieV02EEluItjRe79BVw0zaT1cYfz+1xRc4VkszNIk8Li8Lm63bTbQDgXWnN+4z
Wbsy4Gt3i5zP5z64x9t01QfhwT2oHQ58a/6tCjDD4Tl3hbz3GyL10jJNZKwfrcVlhNFHovAAzKFH
Iept2trvuLrL9qMlbFp1GHvehmKdrSUqpuiOU8YoUqKvl28caT+gWEv3itZgwxuskqoAzX6A4VDp
e6in79oUxF6YW12/pjOJ7dKDX3At4d+L5oETSK84Fbt2k7WKm2OJDQInWhcpvD/oehY7uCLCSqtv
I68LAPkaHQAkK7srT+Y3hL6lJVs0zi0q5I23KRGNs1Vs5HjnhWArYD/mO5RGpdq//Q5+94IX7Mym
tpPljMnNHJnaewcHmSRf0Rww7i6Ny2a4IlH7DQlULoiaACFrnQ+u2EgVuasWVlvrOq7i/8+bWHCt
q0b0FmYsYtN7ORBd+qzqKPe9arqid/zdQ1rwK9sazhxVFEK6i95KPshg+1An97D2uWaV8LvHs2BU
tuA5o1YnxUbxeg26M8gBUBBcmUy/+fKlM1s49jF8CGOQsACk+qrpQx8hvb8SIX737QtGtZtWDIVn
PBt3zqXvtRr9a+fyCrH1N9qHpS2bbGg+QOmCaWMgyvlui/i818sJ7kMU6QJYfx30ETuoH0V1//aC
+N39LNa/EiOqyF4OLQAdwcvqJn7ovI49vv3tPxXHF8LL0g/MSyYm+ynimy4Ja29tSa3LABbwIv0u
8wIbbVirqPVTXVn3wTHxnHyidiYhDHUSFh0MT6roifO6iVfclIMT/fUa/+vb+L+iH+Xxr0uw//Pf
+P23spqaODLt4rf/81Tm+Pu/z5/5v3/m5Sf+Z/ujvP+S/7DLP/TiM/jef4+7+tJ+efGbddHG7XTq
fjTT4w/bZe3P78cVnv/k/+sP//Hj57c8TdWPf/3xDaBte/62CLXyP/79o/33f/1BXYSD//r1+//9
w/MN/OuPmy/Vl9d//scX2+Kjgv1TK45y6B//GH78/D+u+0+NcAiHCPThZPjhH/8oSqTT//qDi3/C
R1a4mgADYX99yJbd+Ucu/yfhQoHGIjmh+LT7x/+5nhdv5D9v6B9Flx/BJ2stPn0ON/+ZOx6cXDn1
PIqagOBg/pBFOMpwDFI4p3Lkr94KfiE4pX2L8m7FRLyTsecLcSvqQ8U/4Z9x8tS27/Efffu5zA+V
6v3RPLugCqhi9OFw88uz+/e1/nptLxfqz0sDy1KcbRQ0db2lCCJCbpqZiLCnpsp3alSHos8eq4Lu
ZOFLUKjeHu2nRc7iSWA47VJPSUHp0k+xZiQH+bphT5o3oJLNIj4UZRSv06zXN6KtkzvgK8ke9RJI
mFAd9YIZYqa7tE3nyu+pK2+noSA3Zd07H1TvOQ8RvOa+4rbioNIdyCWz6fbKqnYPUUp7QFmfb926
QD5eIv8D5QCqdGdw0AZnNGcypxgeaxDAnlLkoijPl8jMaHfNyulnM7nFXXM4/wAEU1RIulQ9oEwW
ObaacH5pXSSlDTChlUOVsxPgI89B69I58is9FLeuMahPppwdo1J5MM4e3DUZjbsGitYeWJsUKxhf
gc/IHfJnIZBxb6KBz0ENvdR21HO6HlIDjBhlUx9u3sjJUMJagS4IPDHKWhRgq3Bwr0g4XyY9P+eQ
ACFDuBz3KOQy6Kcw/evjXqunqf2c5FMY1MWGz7u8Jfnq7fnzcj//90geincYhLps2YlDFTn85iKM
ZLCyA5TBdqmCnRSH9OjtgV4qqM4DCXS2RjgBnxVDycWKxVuqxdi7ztOI0o2P1TiZBEviztpbMd61
lv29R6gQmUCrRT8XT0pXu8tHOHiVc26+S0/9yO/AJKj9AnAPwEmflMXp7XtbPMTzWMo7BzdOXCX5
cjZWHjIA1GnmY0Oyd+gTsqdu89kz5RVDrpf7MXR8GAbNLnAzROKvpXB0GOpJ1rSJTnTu8w1tHbJm
CXohvn0zP600fllbP4fRhFHCNZQp+PVSrTQCp4A4xYtOhBu6Lev2O1rFTuscNi7HwoJuSuDPF4Bu
8A3UjG43x2kP7bq42raIvjx//HW/mkrFAdEKype2NHoGpGtG15wSAd6YX6HRRIXSi/ELrdf5iPZ3
ArXx1HjAK4twuNVAKq4k6wu/kdfXsHgYkRZhSwv0fxlRQnyf9aQ+yEx+p30Ik9Qc5V/HJNlt2Y5O
EXSzbY9sjtCLDzSKm2ZCme/td7OIC3+9mv88kaXpUZSB44y8pzqBi3uHPY6YrxnQjCwcrwx0+b4Z
wWTDKuFqOaWpJ0bwZlny6Omm8ltL72RxYwBqbbFROP4RiF4JHXtYf5DJKECuogDRK3PN6/v8eF/N
RfZzWWkYVPJF1JhCWCEleaKPuYU7GM5irPAOtTPSAA2Ens0IzYDThvc6qq+sgktrDctZE4JMA0Fk
IWWMZdKFIP6rYwPhrK9ZedfTa+t5ERL/epuQoEEmTeH5vQyJFfj7g6kncmLQK+QJ4HJUuwUYERGo
cAgq56j/9vy5fFf/GRFp4a9CxHlyodcGxH1EOeODHvPHXrrXoIxLwVD/clfnn/8idgRAkAM8j4uj
nfKgnx7GBEKaa6fEiwtBUJcogW2SKPZyEOVOKLtZQk6hF910Av0kUF+HkIF8jcEAfPuhXbihc8il
TLlYB6hxvxyr7TpdD60lpxFoqCudtZyL53CcsyvjvJrrnCDkAsyW3nnaLWXMce3YuI2n7tjwgaBe
MclDVtSd76So5oL/tpG9e8J0iUDEqK91vX0d9TE6QD7FXE8yjQt5eZcDc2gGsyR9RIEFsoUhPyiU
Jp2UAkNt97OjT1RXXyAXfILU+sTy+tq8ebUaBA4MnicIUmekPa9uH42VW17VxclR3bGO50+gsK1i
VH8hNhNknZDpCcXoax09Xgc6DIvtRRKNDQZnlsVMypCtJ4I3GDZjAWwaGz+COCwdijVI5gGqMxCQ
insq4zsNVBlEsC8ZDP/+5gw7XwPSPHR1OM+xpX/x1JQd+EB1eeqKavYdNre+56a7CAn93x6IU44U
gmj8Issex6hhVgPkbs5J1RmKcDFwEKCJELY3zrWt6tWqERyzCGPhrCeheVyEgQF5ecuaKjzOkm+F
Iw9FFp4sygFXVs3lcfDYkMESF+fLl/MWhicuKVCdOEFPWQQDid1dm8+QPyBbu/L0XkXP8y1JhdMt
xwEYRkwvh8qsV/JS6/xY6PJjTOt7V7RXjCcWh0cFHjE9H2w05VKCHbYYQmZgP1VJ5R4Bve5qme1J
XEH9QfZpHt2Zctq+PR9ep1jn8bgUWjOFHWiJskrFcnCke2hN4uSOWm/TzHFgO+gwGvpQdTlEpFSe
WK1X7vD32gsjtVqMfY7xv2wUdZsXFLQWcgTCZFasgyGdxBlhFbHhmkf7z46/L/IIIVycORBVNJeY
EYsY3s+qpg54DMc2Ce2hZi7KvxHX30Ia1R8gnm5yv2VGrIYWsmkPzKrVECfRvYOz33p0Zwk/bi+5
BRBBnrqo5U9vv4bXcxiHK8woRSRiEcgFiycRnRmbQ5+ewOVr0RErHX2ca9VmoPm1Xl4XJhjgGUIA
nbiU4dfLoXQSWTGhjcSxiUl924dOuqPeuWoE9mV7mJMazEnwzvnXt+/QfbVhC6G5e55iklIXL+Pl
uBJ1ykJIMNXJTdLnz6Gh4Qrxh/jSjJ+qOv4Ey8De7+B0GqhWbGbjfc1njQQiDI8oF8KHxXify3T+
k6NL2Gpwm2iFI+caJeoty0GN65KzohrM1Frcm3i89yYYXr19D6+XP9Y9+q+iQZKLN7XcIXMvzKFl
nJujicHhkkamQUxa8eHtUS48KDBYKNYGAB1ASOcX+OuqSEHY7Cghx9qDDW4tIOosoiANp30jQPd9
e7ALs0FwD/CRlFqh4+Vi03cGQSaDzpNHK4pvvODf7YR4I0FvgT6npmsKcs7m7SFfZTlC/DokW+D8
OvUguyzi8uSAiLeayXgHwc8P62bbcog/NG2/U4ld9565Uri4NC6CgFAKMAckMssJqBlYhVAMHhtZ
39MMcg6TjXdn1X4QywI03t75VKOE6yvvmu3pxaGlxGojVEm1PLfXs4VqEwzxU16V3zVoszgNrOFx
sC3ZuCob9ZH11ScRTdOVt3shrKBzB6I74jrXmFAvp1IBTpuCxKM8yaG9LaFgVTHU5Mn4/PYbvZBC
nTEJRqGH4kJ4S6gFFF8OU+uSHOe+PkDdjq6K3wC/BGPYPtT2HZhcfjY+toWDboUgxoOc+vYFXFgy
2L48CpLzObIswydB848cm2Z6ysrIgIfu3kGU+BiV7QYWElc26AvPFMdCos4tC4kApPXymYrBJkYN
iXtKsc+gxdh4W9eQMnVT9f3tm3qdDp8DJvBcJAIMKfFiTwCK1IBhGLknQ8yac8gl86H5DCJICipx
FwdFQz6Lbv749qiXHiXH2wT+g/cIvdTL2wNDJSUK2ObJUHWbsfm5AJNtMGeho/P17aFer4pzzg2p
AyUew8a8SHVA7ynSEP1THsf5OIbpWkCLPe1q86HTD7a8i6x3JQK8DnaSnjdYTSgmKfK4l/eGlLjv
DMQXpzKdDn0Kp8qUGQ7mpOVQrNtp3RfllQra69mC3Q5AJEBqZB7e0iGNoojfJ50jj1FefhtzZ1XZ
efBNpPdvP0v6+r1J5HECGywWIhfL96Ygm63mwbUnB7bbj45tbqANex5hGU2cfD1VkEOVpnnXgiTu
9OktaDLMR/f6tZLZGt2Vk8Bt+ttOJ1fgswvvGGEBE8k9C0bEMjlvTGZ75eTOMdUlqKLQsTnrNktK
yL/zcg9tSA+Pskx8QMYw73qSztsrz+UVhAh4gAEgQNRFrUgvn0tW6IFCqRoeuwS7WVkg4GffCjl1
fgjIKJsLss5bbwvB3xbH/L+L12JwiSRLuegQDY3MYoaLvOxiZrU6FjXohjPIWoHVTbN5+x4vvPoX
o5zTll8SBkirBUiCbDhpWz4Y3QRjWu5IL2H5cq3f76WhQIjmyKQJQLHlkm360RSgR8QnRuLHvAo/
JQYSUilvZXKtAnJhUwEM4UF2A/APL3C5eWVeCmoR7dKTnVTto/D1JyETIDEnupk8i5Yh1Z7yOoMn
hbtxx2oXjfH7pL1Wtbhwx7CPw8xFj3KUmpZbSw9PpWzswug0Jv2JsP6e5eK7Q3vfxsnu7fe4oACd
z0MoHeCoDJgfjq0QCLx8kVSWStU4ixwnr9jxJF8PaLnjqafcfGz6zM/AFs17MM2/zPXGiAnJZwRK
5TX4/8KSBd7OsVaQ4gL/XF4Fq1KhhnE6to11YVrhpHd8HhCP49gcbUnlCkz/9gadgWGOYaZrYNvr
bU9ydS44o4SK3WGJuwIHcWFvQ+fjzE28Sky7m+m010r+gGzzxjZne51rvI1LY2rYhyN8EhdF6sUt
owmC56Gy1h1NiyZrilAYp7mBxzywMvmDV2ePMzq0X0laLg4q2RldR40Pt/vybRdQtaYKW8dREhOt
wRwRgTvreT/HcOiVtJFb1zKNY1lk1m9PtAubEnJwlKYpykkcJZ6XI6PBV6gb1WSnGJriVUrDcNUx
CFoL+A9cGerC8jknhAzh//x0l1WEFFTvDhIk91gJ86UTNfNnYz9YToY1Om1eo4pduDHYWEgAaPjH
+Xj78sZYDtMRzlp9JBDUbBWo1r5Diuxwpi3v336Gl8IT4Bl+TnpRegcc9HKsRjvWFAVjxxFWJLC9
sVs0Xd/ruLyZZ/E01NE3MtuvTT0eM4ErcId3aIDMrsyhCxmNAlqgwLaAoRlfnkix7aRdXov5qDPV
KhiGEQVTm97cFrYU9wwQ3CqDBiS4cu/nHPclmILcF6wLHCsgPYJnxct7l/NMulGNPZZJbt+Bohje
1i6anMOjgj1YCHTXc1blT13ewwcrQS2jT2Fv1k5oq3rlSpbbO+Il1S5al52zKxSYF4uoi2ST8dod
jk4SFiAQ6wrdRlIyrmdYCv2AnIJtU6eju77x1DsU25ttG8OK5cpVLOfdX1eBEjA4KUjYl/t8DQky
oYm1xzB/xyHQ6ckmyscAbiquhY5SHfuUBF063Ub8YWTTXaMfOrIBYfbKi1mGlJ/XgchJgU6garrc
QKIW4lLYOFnIx5V770Kecp9MFdQJLcQQ7qTKVTazGJWFsrr2Il4loBgbkYy5yHfO++QyqHRpnvF+
HsSDHml1iuY59GVhRygpan/g3PEzKsongykCd/4+e44dyF19FJfd45SI6ay2ieBp02diryLSbgDT
teiaNENAAPUwZL9EwwwLynVbtekqq6cSJhd9cjDR2B5gtGJWaZo/QosxrSACyfalh4JsY3K8cXjt
bnkVa+gu8UVxV9mPciq6lQyj5kjHSX3pSpGdlDb5qcqRY7RMgf8BYhJkhLC3on1d3cGxMNugJ5oL
zlndQtKSqpVnRhjyTC59rLK8h69l1XGfS1JBlNXy3ST6IhA2Znel7sHRJjm7TyInv6ngo3HbZ3X4
uR1Mu3JlBk8yoT/btp5Xtk+/p1ltMUscp/XRVoIcOFTxtxG18AabveGER1ngHF9jbsEJCOZzyYS1
Nwx7l6pk5871M+3CeJ1D7Y1OwH2469GoMrCgFp9GT1TvZxaGN6XLeEC6CUZIszv4oxOZve54+dVJ
vMqfHdveV0MXr5oRfTWohO1ZwgQ7NW6EW0HvpwBpAltHtMohNVXjdorr+DAWFO9bwp3/HYUEc1Nl
JAuSAa0exhzy6VgDyiqqMdwqkMnfRcgAOz8WqPPAnYa979vwWkus5QaEaSmwKoEOnEusOIe9DFUu
Oj+F89hBVGa8bJNpBx4fwlHfHKPEfYoA/3f3hZ/rAIdMkNPAxmLL9Am2fK7nhMwcZZ754Fzdm2Re
cWvWXrvp613RfRTqSw7patbAjTIer4y/3BHOwyNrhmGYyzkyi8X95p2YxzkO1UNFdOLLqGFBjPZX
QYS6IXhOePIhz+zu7QC4BEbPDxm7PIo8HNgaCkwvHzKGK6CzSpJjK1FG6iw8NMP6Gv/1QpDFIArA
CwMuCj7Ry0FQl0gJh3Pk0anIjduRW6jgV0XGnt++lwvDIPcFEQpwEoqQyxjK3DZD46jKeYDYMLqt
3HjatxqmobWg15DQC++Kw0QVKaBHwaX8WbP45eBG5YBOH7JJjlFXBoQ+TaO9w0a5tSg5xtfe0aX7
wivCrDjv2q9SBdg9RlBdqhjpiMCKZcZAJ2Lu4P+x/vsP8IxZAURCgRHF3JfvaYCCk8GhRz7Aa3Q9
jv2Dk0vt21Z8e3ucn9ncr1kIZh2q5ZhtgK/PPI3FVC/M5EHmFydHWFxs6tDBQxt3zWhXc6q3NPvQ
1CsaIv4dxv5JJ/YGTJ4ru97PyfD6EsD8cjEFUG5YpB+0dRsRK1wCLJOKcyV1XJsqncEpddF6Oj7H
Phe+cWp0oZlIoO4JPV6sVNnY54GHMAfVdl7XCSxVGESvULnjrag44ndpBUAsrPN4B8etaNXC2zng
RoBcnibldoTBzX0xmPJeWRoHsrXF1olBXCyoV19xCb8wb1DBPYdOgJ64zcUtosOHqoGXmGPSlRX8
WaZtnIF3lEfXwOoLq+HXgbxFXcDJDOz1sGnANsy9h0vCnZmd20ij6qnA6KCQrl9J2y5FrV/u7Ke1
8y/LD9b7lPSxY45NWx9M2Z8gkLvmfP+zU9tihggOQSxOslgLYFi8XA1QBcKLIyXmiMl5bLodrAWD
87/KdjV9IRm5ZfKO5TtvjMGzX8eO3bjO5yz2dvgXbZ+r8TMXfxOTO0drDiQDvFlwTLCAXl4Sj6GG
ZKGKjraBqodNxYrrBPYaU7bPdL4ZRbvtE0AuFZpCv71kL2zGXCM5RFULdAcEvpcjQyTcdzHMd44j
UfUKtXSGZqKJWRHsyiPMFK+kwxdeMIYDKsrBw8YdL6Zuq+cQfkJOfEz+N2dntuM2smzRLyLAMUm+
khpLqpJqLvuFsNs253nm199FP1x0UUIJfV4O0KfbTjGZzIyM2LF2lHqAYZPsGFbprXzJlQ+EURCa
guUBuraMMDzYNLYWq+FZzcenqQv2aTw+h8qtwOLWMOrnuZNETBP8UERnATVQOGUbFM+20kXnusyK
71+/pysTZ6g4QFIQVLhLLM9AiWtvUBplcB47lCiwt+8xVkhWXw8yz/7yy+CEJWIANUbSZfFl2JUg
Zz344dlM8+gR2p3vwjAJV5NOiyJLdFiZ6jgQSAz9uka3cmN4ce0h/x0ZLiaUi5KAAkA8QZ90fkzH
KHTTgdbevLe6HewnfU0vL/jpUvXvufMN2C0H3RoyIpi1ups2pqTNhLDUdGqVhvah5TbiGJIKt1mt
wL7HCb39eeqLbWnZ2UMsknYLwCa8l9A3FU4IY9AB01BsusIej7VSQg8uU92J/DiHeSjR39zKw4Po
hoqymYKdUhbKoNGjfGV31nioCLkgBshWBB5iTq7zzWkfNdDyfzyQAzTbwm53DUAcrjrU6baqJm9l
WRkY9MkRKoeMShi/Uwy52UptrN63QIdegdU8NEr7GPdesp2qpDr0RnGc+nFtVNRn6Zht0rXZ9TW/
KTWfvl4SFxq0v1sTmj4Svsh5yOV8XuRRnOd+arfslqa+8vty3dbeb0uraSHgNs/G5PdhQ+d66ZqB
/KvSs/9YrvkbyLJToMFAhmcua8RpN+WyWQdwfzT1RzB0Yi0HzF+na8nm60e9dtqRg0NoZ9iGjv7s
85PCndFsH3DjydPLP6ZZsPsPu0nehp52urnjX9l3DZokKPEb/M9FroreE+R0mImcoqqAsyWy1G26
7MNO8p+trd/Kwl37sMCYzsJZdnl5mRnzvUgpzC4Vp8SCbhhFiroyK9m6MYHXwr9Pl47FfcCHpdaU
gx2eRdI/T8DKva5cT0H5TUliIEGG+RAo2S4sxUbPdceCIN4B0LfGWy7Z1/YxGn2QFnC6U31bnDK2
MSZg0LzwXLbeRh6Sc9Jgf9ndkQJcoaj8Y+rpiRbw+Eb0cmVYwl4WLFJbZEfLYydM0V5HU5uA9Y6P
cI9bx09pzIRAuGlT6TEI1Htdix6m+Jb/1+VBxPWSLoe/ejv5Qquom70X5ZWenEMwNZ3yQ65nBvKN
G+Xl0zGIzSeoKXSTmfri5fa5X8mIXIezJsrZ/QZ43ai26U887aAQB5SogWoI72Cakb/ugy66sRFc
GV8l+WDNuXlUWcvQQSULpMtt35/rbvxWzfmRoBzgbYyuEnVbbjf2bgyl48RWciNouTK9XAfnLhna
5S61DJWvd23bVcNZj2tn9i0A3xVBHfp6+7ncEUz0izTiIbVFcbssriGUo0WrC/uz5mu/heJvaitp
3NavAL/mRnzjma6OxlQgZppVKMsr4YjcIK6hS59DE4kr3wYuqSi7KuMuaG7FLlfmj6SLIB6jYYSS
/iLGTHMz7cdYdOc6kPuD2rVkAVtB3QHOyI0Q4nIPR64s5kQB2jZUm4tFWsBx8oFv+ucpsD4KU72z
M2vj4UEw5MMaOMWNNXlRctAZDoUyzQjynGtdnhlTMxm6NyreiVvv9GxU5krrvpVCj055UfbbCvb3
qk4UFf8Z3BfK0U4ckGYk/mpxS7D8d4F8jt7m30KZTpM5qy9Ut0muR0ES1PYJX0mKV7kCxdG7Q4zv
Qv/cVYp5b9s4P4Ru6yYGQNZpcho7OJWQfZwQz4YtkPD/vqYteqLYgVELzO1sn49UAUBYr/rQO5Fm
q7JN1a+AAwW3Gg8uTzeeex6ADNtc/ViEKCKOugxujXlKJ/NVsdq9HOk3dCpXPhdaQ+b6lUoZ62Ju
MV8K/aYzOUCNaaNU2h8YJGtrgIA55v894uJx/jXW/Lj/ugSnUuHrUhI259KOfipyvI/NMHXUQj4G
sUaUOpn3pWTd9XH1i5LkvrO0WwfZ1QmddyHKgwhEllutGbXUZDO1Put+shtg0STNrc6CK7s56wLV
L5xGay5PfH5IrcIzrNFT/+z5HWYyNn3D6yKt8eWw1MABuIwdUOmlG5pjJ7CGTXtDM3alOMJb5A46
t0CiAFyqrG0/sn3RxdEZBrMPZ3XcTSo4rxTmZFDB0VAA6Fab0be2fifuStI5jWd2zqhLD0ggnqQI
ZXvd3mr5uLJ/IWqg2D+znklCLvYvHFVb20o8cYIxlG+rHN63J8G6l82gXFt2mzheNsU38klXYnwL
7TFXZU5VriTLtJ2G/tgLCmNOsJbDHQTjyWnxOHALS9I/KM5IO9PKuk2TJs3RmvRwVVT8nKJTkxun
0uVJYVE3Qdphzk03ZBE/rwrCRUX1Ck06UTTTdqMS+tuA3vBdx83tvw+liDkPwbZt0j2wWIAKl6Z0
aAbvFLbyg11Jd5WPVZIW3lhnV56IwjevEkDhfAguhjEV7pRJyjBe/JD60Sut7WNVvn8dOly0DKCA
/jSK+nnepNFTlA5ozWmoW7ydUnxDJFy2u5U6xuup1faFLh2MHlCs6F++Hvtyr2BoW+PKJKz5W168
MrjqowDF451KA5+h0rDYrvpbecHL7XcehJZohTwZ1fXFOaLxHbRWnnunRIa1C/HUdDAz28ZK8ta1
hXZjaVwb7a+o3EQjRuFh8c5QMI2SpPaMVgZHtcSDS0T7qio2lWo9fj1715aHbanIFXR2QQq1n1+c
2Vp2nGFlc0rHHk+gBEd2Vf4pF+b+63EoKvA3fY4OqMfPWlxyn7qBiOvzSBir8Dl5LZGKjaOoFrd4
qNkUCqfWDhwlh9cp8FTqR/mAq9SvMCiSu1qG7A8F8Xca1T+KCFqcaLOPqPBeBIbudm10267v32Pf
uMeSbBX2NbA6BYs8s3pMWntT6/oOkPCK8pgbTOaD7LWvQL/m2ARyHmZ85dRgZNAMByWWyR/U0VPd
iVPUBrsk0Z6DCK1CFhj7TouwDApWNhrmTqkpGvMPg9efuiZ803zx7nty6aDKAKHepo48Gr8hcB/T
vDx1ivFRSfWhsdV3mPq7NpN2iVU/wVjYDsy21FNYbS2grERkVCmKo5xPozNYqeXW47jp1H5v1Mmr
allrM7Q5k+KnTpkeh0Q6ElLuJMUHSdg9pR5IZT/8WcF3c2iyPFleBm8ZJzulOWtDRBUkxg8yKdAR
efZq1NTXeXhr9DeFrj3XjbeeDECFgQ9ykKRopw/3nZXS/W8UBaX1pHNiH8SkbotDbxrbxIjXkU33
Ba2J6GfvxhAcfwn8Z6q+g4ndp5Wym8bqpFXBKg3LXecneFbVOMtFFbBqaQCeH6zlKRGOLBl/LCO9
a/LqRysZCDDrk6UFq7wznk1lClda0N4nAkOPRt9WI9c8LH9cyav8vaoW+0ZFtqpmeOTE5dP8bKqP
5iZq8AXO4XlydOUN+Eyse0OUmQ5ku8rJYNY5GWX+daJGO1maCdBtvBeS/96G/WPa4CQQNpgOqp2C
BSPWIE6hj9KaZjPsqJQGEF+FObPWlbBTAQFuByvSN1nF4e0lyogwWsx3bzZzrgkqsG/powiTel0I
Q8JZUfLobJmzbghVHCMfgeB6nfw7GWljccxU01x6fBC60dtOqX2aoBMlUrjPRghuSCR0lIZW3NIP
VIfyUTWtgGJQTxf8/HeWdEe6Af0KDwOvYgpt6yEcAbs6mgFdJzZmAQPdzSvJTtWjDydzxPYxqe9z
4s4nuZ7StZSAtUedJr9AtdM2Uld+ZFQFVX061EH/JmJznwh51Y3y1huxPAimN0MUOy9LTnTF34Ms
3OEhugUi6o6VguWhuYk4dcKqP3lhsc2j4a6IGxNou/+hYjeUTAqNVWAia3GuSvVoavXv0h/uIaWf
Qq15HVLzFHK0+GN/78PWiMfyLq+jf+Z32wCm9IkRO7V+w4XgB7Doc5moW+hBuVOb06+YnXq0ZDoA
UoBCUTnvIb4OmRbMllPnUkRQ020VKz5FtNaiccQbQFcfwyQ9tzqFa3MgztYrLttCNG5qB3jiBMg2
7N/UM4G+yv6+MDryHk3FR2sfoezeWYq0jhTleyZPb5g88FFhwGeE7Ra7CDwHgMT6ykrN9DO49FVj
yi+Bpmyb3neNUTuNevza5MqD3cYsaz1ay7UJ+Lsevykl3cWVX9y3avAmEuuh92V47XJ61E313jKs
P5YN7tiIdxQ/wdk06p1uRh9eMB11r/lnbMYYzGawVmzj7NFUxqeY08cm7hKpOaudcfBEtlXgabsC
tRh2CQkif3nllwqJbOV7Xmi7PpF3tl9970FPTTkGC6mO258ZIY8ZZfFClhZ1k7Lpy+5ngGKHVgvh
Ims9tKX4bpQt4pi0dLSyfw1G/LFGaz8vCK2tNn1R/ROzSKB7vwSK8gh9/B1y6j5qvEMViz815NXE
szH98x9a5iL1hns/S5+KdAhdNfMQj8tQ+lvKuZiU3A8IarxA9K7wpr3pdYc0VP/+mbbo94EmXrQk
2WloOqmbkOKvzZOnmXuVt+hWHSKd2u/dDjsJV289c83CW2t6spk66ZDo00mXgq1fICdK28eW9I8s
vB08H5+Nyn+3CHrmaYMfXrIRT3s05QmKzWLXKMFHBxWfeZ/t7DA24ggLHttaLx1IZLIrcb3GoQuD
kgyBvqtl/t7Q8I/8+iS+cuKjPpe5dpA3QGu6iJeaJg8tPaqsUyZA3cTZd1Nq13J2S+d+dRhq8ELQ
VkF78WIYJSAVktWWeSL1gMQTzhEqr6+f5EqYhCz6/4ewF9VhU46oPJBfOlm6AWawOIII3+vQeeXo
lpxPm0OuRfSiESEhGprb8akRfY5e8rjyoi5vWSgs+V9lklJYlyLjMBW6cLsho3yr1+GuC/JgQ+8x
CNkwHvZGbMTf4ryUt4DshKvgXkP0ncuJQwlh+qXihPoMwT3+lZIFO4wRZiayIGEU+DBvmzCRtnTB
5ocizO3VUHbhThnV+Ox7tYFLTYyGi6aFLW6m5Y1Lw0VrLPH8v+9By8J7rqc8nRz55xCe/2n0w+YO
7188dyu9+E5NoaISLArXDux22+ei3pooiF11lIaflqAxGHOFFl9MpT4Eptzcui7Ok/3vl4Eons4N
GvbQD9NxbS/WVhrrLSZIYXs2uvEhzbyNnUgu1ofr1vdj4CuYIUq41+s6RrHh0fSjI75Qq7KvtkbX
PcQj9/0Q38TIi96/XpHLGPfvDwNWQPmS5AJXrs+rZDIaKe4lQzmXGinaNsTaojC0W93tF9flv8OQ
ZTdVnBNIRS+eX1fCOI2GZiJsKEdcFdl2cTaw7qVJggpV+rU7JnrzgrvYuNKtrljLVW08hyLNb+wl
S3Hp/ENQjKOMgjOGNn9xewhNjlYTR4dHuwDRn5R/FLuE2J9ZGNLV4bG22q1vjDfyU1cmmaG4MM+t
hZdwhsgLqU/HvnbW1EQ7YMSn3SuVpd5IuF2bZFLTs5AIUTPSvcW7LHEiQpjB0YjfNnzXei+J14rO
1Kj90cibqpHuCnQbJK9cjBL/487GvFJnQBpC9ouM6rIOrshlnnDay2c1aX8aYfVUWNFPTwzbrm1+
f71kl5vo36FowqYmh/7jog5o4r2MaqjVz+lknLSo3qVRk9PjkO+iKP8f1gv1Rq7Qs/CFlsnFepk6
qAy+VEVPPF9zbtvI32LYIH9MRo1IXfTmswZ8bJsgyu5vTOm1ThpWKUpE6nLIoZf5Fon33GJCrZ9J
f3QPZTuGP1FnSI5FR9Z2rl65MOPD+6lVjHPNIewGYzltmzRM1lJIdw0GW8Mp8rxq9fULuLKZcS22
TMTzzIyyFFZko2TiY9hrZ932AWhrgzMKURD6mT9mr3JHnfwbLWhXRxTc9vluyfRd3PmDfmqsaZzO
IlTvmkS/J5v27ufKO0bGT8FoRDem/toSQyRGMwIt1shn51DhX/nknuvGVHW5SpTcUr4iYp7in3JX
bGFzv/4Pk0mNEDUo6wvh6eehZmJP3I9le7bDsXE5IkhYhnb3j0LcttHS5k3GzP789ZjLSIdWRg4h
6nKcmTycttiNJY87Vi766LH1hldbrk4WriZyam++Hmb+az4feqRobPLeyF2hgCzPFrttzDYTdYVd
EKJprO4tzA21cSUaOmWfo+ytU26sk8vd/fOI87//13vDU70PUpURi6zDbZ5qTYwmvAqdfjrXWuIG
5Y2d/cpMfnrExUz2RS1nQ5KIJ62snwJkCM+z4cGq9ZrixqNdniEmSgsamqnk0lm2TL7DzANYr8TF
o14Z+roCVL7GG0e+8Wn/BXUv3pmBYJg9HFYd0tRFIi8rcEvpLb98xIAjPgy1+BYMU7oKxhb76kAQ
zxWAKMdMSlZcPxOsy2x/3CW9Or5yI6ZdnerDRqr7+NAoQ7XvRDK5UsYFtKaByImKNn/q+cB/iLxv
P5AuRvdWE5IMUnrb7bFxBJBRwPa0mobkkCK7XkSKJ27wDSAfo21KfBU3JeUe3ALCYNePebcnWWtt
RJbbTtOmFcyn8pdWFy1uc038Zidh9jsIQHd2peyd5K4Lt7GQzddQirHoAOW/zlPDXKeZad1b45Bj
Q4srcaUqbGhZqT/4RmXs80BRP6w+DncJHnkIpvBpeCylqXF1XFnvgsovD6msjc/ZnFpNZAMv+D5s
V9gF3pJbX25NVJ7pE0WbTDsaxdTPS3xK87BNMM55DDsa7qoWQCiWbOekL35gR3UjWlpiWWnmRBY8
qxxnbTxh22J3Kru+6DOsNx6DkZyUUOuSe7MXrjIcFe2kFdtZIrOK06HaRTSsb/GRlE9qUzZbi5zN
QdRGsW5zGsWntozPYvTN/WA26o/Si9T5FaouSU3zhGmbtU9GPKcHqw4e0P/Q4KAFhZu1rUkGoWm5
hEjxS6DT0tLXZCKtPlO3Rp+aN8rTl9NLUxhFDqGybaHHXkxv2vplbGPXw/TqNb0iT9RgpTbaGvb4
z9e74+UHzRlKq9HceEdkuEyZA2SMJizEuieBpHqr0BGzaXGTuLEHa5fDEJERFc7MEI2y3eKDNsyu
Eh7OjY/0PahcOkefW50pGieK6BGyjRorlKqj4l946QpYdbYNPLV0YYkMWw9DufshNpsHmh+zV22w
69CRhqp/zeMspDGkbsMj3QfSuczj957c99pLYdtHkWe8tCKLf+IXjRkZTqK7vgw7p6zz8fdYAStR
wmb6SSBlO9Qwip1mSfm7hMHMraLp5eMTd8tzhyjhA0WDxQYdYsoYpmKYHhtF/uZz4/Ct5saeeWUI
dss5GuKSLS6AOkpcq1hBKzAW6aYBexZvfHO8oWW90IlRLaLC/bfJlmjwQurS4uk8jqkZPQXDYdbT
GI2CBm7ccTO/t6qnRH4zExrK1AIacrRjT72bvFu9vpffBm05JFVBVRMaQc7+vPWQbEh6oYXGk57D
y+ybXTB9x/t8Qwzw/vW3cRk5EOMhg6CkS3xyMVJo56NJAkN+lKrSR47arHO1+cEu/JZzfcdU5DhG
1j5N8SH5euCLd0mlDKQcGSCEPkIsy7pJIfwIH8XiMSlbg/vTlD1VRjWtvx7lImpgFM4Yi1IqCTJk
w58n0qDHEFstuOFj5a19VUZmE52Q0964EF57GKESVhJ/cfNcZoDGYb6NG1HwiNRNJptdRrRwxvat
YFLl134KGeanmVvF6BwlgbDsG/WjQOAr02VnFVeuRk02dR3g322/wP3smuBYx7grK/tGau41880Y
rfuUgkYCkUUTDWqFt1ZBe5e+K36OX0UAo3ojg2qBCyss2mKmd6y9+f8SdcedZqYqWYbkdNIj/4Gk
nUBzOPSpuNZQbFov/aGbb7l4lf0cD0R0O5BCZsBAFmR0FL7H6k7E2l2VPPEP6bgzkxub+rU3ayLY
mi9t6gxM+fxm2wZnyLKT7XOH8cg6JAO2skyMPoOyLW4somtvl4wKHdOIMqjyLobqMEbtMFKtzji3
+Xu5LSkBqjdzr+qckly+3TntOsOnZ8TNMgKoOcO9uA6f8gipSTUN0gr/AnCeeJuuBmwpFX2DV/R2
jgUDq8n3Gt1Sq9DPVTejc+MUSoP/UQ9SeJRE4TnVNOkH3LaocTSKjhlN2tyYl4tdiuU46zrnKBlV
6TLVFGV4j2uhZZ6DDg+1JpOfvEnsghIorYT52I0N40IUA7udvDSyZHIeyEGWq9+wk2zk9PPOSTbT
jXKFLlEJV46nrg/+6A3WvVjQDfcVLd53Btj5kxag9AXcpa88uYe7zgl8J7Qm7Z00CL1DXsfpx9fb
zbWVwmwgxeScoplysW9HwqObqx7kxyTIHoStvNSmsv96iGuTznTPMdPcCbjMndu1b2dVHFln4DTb
0C63lpafk5CwPeI7+HqsK48jZlk2lEyawy/SDxiL4uiVa/o5T6t+p6s1ks9cFzfuW1e+ZEHjH63w
xL/ADBefF5XvKJfyzDqbZMRdHUPuNQ5pFIeUabgx1NUHIlHPhQslsr68cyVqaU9mwlBKKe0r0FFd
pf33fYnXz5HDRXzGRy6+4rwM7JAygH42a3oqKtn4jZX0DjPVG+vg2qzNbET0nRTlkK9+3v/mZkHM
PcHQ1iGWyNIYdgdkDe19RpfA6utlcGUoJEI2a8BAnk8Hzueh9B4WU6RIGoSX4bdf5QMpBnljqbcI
ZhexCCc1nzX5ew5q+lsXU9eYYBFiHEbPVOK2hec3rjH7J6RpsxkJhV1kH3h1SPtYvaVAufKEjMeZ
OhNU2ecX362fmU2WlLl3Hi2Rri2q2k1pUZo0rerGa7tQQ7GLIbgCETSncEkfL4aKZD0PRxgbtKxU
UExxxqOxllf4WFN4c5LJ8r+j3ZicCh/G14J/u2to3Nl9/UbnQRZHDQ0r5DmJMEkWLn8E1bcWr91I
nK2uP8ZZjdyZKn4FokiquoPepY9fj3d1fukG5WKLjPyCINPitYg5eGWddSPEb24o3yjkntrc+vX1
ONee668CliTu/HTz7/hXVgrr3kHK0Uw+AnSBDRlbxj8UxJw+q6ndHhIDp6ivB7yyG89tRzN8CKjK
BX53NNRUsjzbPtsVOUXa0Wb5YWS+Z9I0rLvSuBUCXqTdWD0WwSS5eCJaa6lBVAIhZb4ZZY+q+g2X
2hNfAtyJ05AjnqlbDN1j4395QuRJnDU6/UfLjz+VJsLy1BNATPPyaUhzwMk4XT4ONckxIx1ulTeW
S8WARQBnaC5gzeHdUrReVDb2igkGpVLrdAScdFL8V0n2PAQ3SDR781FNUPd5lcjEDzCjgvA5ond/
q1VNe+rojdl+vTSWr4pRSBrBYoTvwsGmLdYiRq5TmKheDyV5/J5C1tDDRnJLzUxcMVS/69nSNEys
G9fX5Qm3HHWxvcQw2IdcWN190fe/2lF9MUZ5cL9+suVX9ncM8qMEqxqH6fLAzkUG/sqS+ntJ1tdJ
Gxx0M3mSpntNNh9SOfvx9WjLU2EejahP51hAfSsvr3Cm1NWD2QbdvUW9o3Y8vGDw6p7mZYEaAtvi
r4e7sv5IpJMCmNX04B8X52pRyFWoaOV0lssObjB2EpvCgy/TV/F04yy48q7mjiyZw8CePbAWQ5VG
MbtSF919VSvWcyQhhatjsnVfP9Byi2L+aBqErI6HDjHccq/PVUnBnVXpYJxq3anCTXZTZn76K1GQ
5tmFHf3+eryLE47LC3hwpDuCrkiM2RefV6ZUiazjzHzfFcGpgxydhBNggwIZnppjyG0P5Us2ep3T
qbzSUCv/a5THD5jZjUCRifCAqiy+gXaIotCwcvV+qOzxPLFjwpWRon9uPOfyNv53GDjylAyJWS4a
kufUSZQ3oXHfSQFXCt//Q+1s2xndnZqjc1JhZAv88FZ+2u9jG5Yn/jt0yc8ysq9/ycU6Aq5FAwvp
t5kmdZHfzO0mb4fEC072GL6hTXyk4n0jWWtflLw53fgquOdR0ILcslysVTP6MqLD5kHxlGdEi/sw
slUEumEP0Yh2X5riHmyVjKQsHMnAPEmalXSRh0S/PpAbPFVTIpHoJ78slJPSdo++r5wRps115UJR
f1T4OztJoR6xcA1pOA62SqZhDv4eBPEqMOJtnZvfplp5GqLqXk9t1xLdQzh5T+P4VpPATvLxpPbt
K/Zd/+jmuBYdL8XKN32sbqQpdlqteBqN9BkBwrGWvbVWGDvZO9aiB1URZqsxm1xPPhr+awXxS5TK
ozFGG7qrH3FQOnTez8aL1uQCdgpMopBnj0XtZn55FLHxGKnGKh34PcrgdtIvewi3Cqb3rsX9PY0D
YEfeP/StrPTCXxt0D5hWOrMKESnOIpnZWzlSHCsL5z8spsfO812zCfaVp69Sud9ZredG9RuVjr2R
Kkeqm++9qn/IEXd9q3dCS3ESz8C5qj149Gin2I0oXI6r6mAgmp28I8bR/xgmsS2CAccztK0QFArb
b2ZVr+ugdvvxDZ+2FcKewCm7dC288D2z/K0IMXSjMjvASSuZZNrsQeTFv2WveLKn5q5NlQ3us+tI
N3YUi6hUvRtT+Vaoyc4jLxH4utMwZXIH0IknVHR8tif7mQbjFQLgXtNQvoGCMqfvuo6guomU96b5
XUgZglYZEle2MbRfRaf1Dg9B3EgT4Pieed/7sobelkqkm+qXyiwPxJcrC//m+aWELEOZt0kRb+3X
jVMn1YpKA5I6TxxCPd0jSzVd/pY2ENYqQg85TrnjqdUGDtNOrjIKPTC6KFo8pm1x56fevZ8o7mQM
6yw9MfFu69UrNf9uY3k7NfKrmie14+fmn3icLCfJvpVFvZlKw9GLnLPKUB9oqD9jej1hsqxjOy02
chY9W+1AZrkwnDFX7gCCbMYRR3pcRqnkbiVyaUY9nBqre5msiGRPv+89wwF49hok4kG2lbNtTU9S
M1trdWvLBM0Yt69GpZ/60vuIzepDBx4jyzjQdRhtCxJBQ+bQQQlcp3ANaXIVu7mzwvJZ8UwX26w1
rySYh+2rVYc5qBymm6hRHZEXh7wdV1KVPZCb+qMXf/9EZNUbH46rX+YbI5H2dqyu4DfWjjygNa5U
83tb4TFsZ/aua1pQNh7yH0lzZC14iE3x4AVJtjKn+Bv1elfG3C3uAQdY20SJd/qIR5RZjhuatH7p
tDBWKmDNkRPEkI9iaJRV4unSepLTjYVWP52mdaacBsvfdVp5mqzsxVPMYyQFD4Uy7jLAB6aMKZ86
sip8BYG/5SpsR2PC31HLFLoEBIMUJWf9Ulg4gjMZAFtPOX+QW77j1dqewoDbIOxuLWo29C16aMDn
2WJSV37xU0jm3irMYxv7KzszHIytnbjs+AiDu9Cs10D/dpkOxy4gO1QND2obGK4WUOzkq5c1upgQ
h/otuvL2u6GOriHu+yjcGrkmtnpH23BTD88IDXeZJDapJd4a5GpaWb627NyOykToHSW7pCrklVyp
3wT6/KjADz7w3CI03MCe9zbJWrWtEThDWeR7/FJzWGwRMJW4bVa+ENs4aEsHgdXPPFM2g9TuaM26
a6MOlW+J6Xu8MsEbTPCZVMk8kn4wHZFo3moYItJdFeiwAboQ5dg4ka11ExWy03nKGaNw18jwTKxV
4wdK2Uc5sQonbXL8w2sCAd0ufgm7Lle+kRd38lh+oAyc/u5TaR1hMx+tE+q+HPuOlFQbJF57DvTM
DVMk/kW1r5u6QG+cERqmxTGtqFRrbez02uzsaJc/kizg+46l335s/yA7T5Y0/xlO+blq5deyEKdG
HXeeTT0tm/scIknf9ng6Ng4kofGFPnmuIsaIaTilrdXYG/HBlifJtcl/3g0mzvBOjfP4oQOqsFUL
quHOINLaQVsvnIbU+r6BkPIiR5qxwkswYrdk6bPpNMWmNIMWvX17X+vWs58H0yqQrOkjUio9cEdb
s2LHwss2cbrGSv/keZkcQrUJX/SQVH4LY9+Ra2r0/Yzz5uw1mhmM2FXrye6iV861dt0A5EDD5FmH
WK7FkSHovNKM6mhAVHkxM9mrXFKWg48OVS7f9AQHUFOSptWUx8Fdjw/tq4jr/ldOXhcPdSOO74hS
PQgJICs9gNgrv1PQsY955Tt0oLY/IN/QfKJrw0br2vEQeE27VYze3pfDMPvHB/EL3SfNrhvRyzvZ
mL/2VcDWXdO8V4XSH5lyyn2VKBI1Pl8W+HJKYnwa6OI/jKFmux3au11Ed8J66gx9gtBYFodgYNPs
C+plUaQWT/maWq+8jTqQihb9nP9w1wzXg6lsbRZjHxqbaIgPkaI/WCNShrAcn4ny+lkUmqK06Ddj
XTwMqn3ugdPxid0VpXro4Oc4pHdWo6pvG6N+iO36t2T2dGvItIHgY/KnsNq32s5N4F6qtZaV4K4S
+s8phItTK/l7NVh/sqhfzWcu2sGtHCV72L2P7VDjeaDQozYnPi2x8jL9B1ImMrz2s+T7m8EjOySp
Krm3tNOcssjW5AX3atWsgyZ5SorcWktm+LPRKgTEUftNp7eC/1YgGeunU9t2Fgwg+wkoc+ZMcfWd
QsdalvNTTlrWybUeexQKrw79lZkDFfPUBOF2mibJkdvoLbbpBOCsHLveHWA5sPEp+5QCaa/yylR6
m4LAP2ddceZpdz26DYkGXX/yXhVzEodasrWVNiFp8XMJdy7vpWrphA6bJFkrqSytlALvGigtusjW
Y1agAygiNmVZOtpS4TaDcixDjA1G3HfZXDgT1oOvkw8kAJ3P+SHV3Wyq1k1ZrVMubGkxtE6ZQ+JM
9W3UKLuogN0+Stu6zzeTNiarwtdYsf0qSniWODtnHhZmebkFWvaqTendyFnv+3yuaKjH3n63/VPl
/x9h57VbuZIl0S8iQG9e6Y6T15GrF0JSlejJTHry62ex52W6LjAX6IZuVUk6tJl7R8SOcBgTIriW
1KOoMqF/99+41d17p9o35ZQcGMGP2rWm0rEOjpfE+9/TYO6lS71OpwlAs0w/hBwDjEUjLfE+Abv9
0iTbI7nZAMbqkUE1p819Rn5+5fYW77e3dRM/lf1xclumff9AYl5WKz+J/LoXYz27kTI2h35AAKrq
hBumt1NX+vvO1W45v2puHjp1i0RhBIviHhgha/3Z7d42x4LO+1OL7NjX45lujtBab36vxu4nmXdH
vOKP02gvtTE9cHx7XT/rSmgJh8CzN4XvqD3mK1LE+2xzrWb6NfPznvE4yeS4VyPN+EdFtlh6DfyU
FniCPTXzeoLUO19V5RcNwlk43uM0JbGhvFIShI1sI2YEX/WV/U5rf8x2eei99GEvinJluzBWZxAs
rM+/GMApg0Vt/bbDRYn1sVf7A2hFbPCjFdJIYfSBUWtD6Gg5mnmYUbdOLtKUAUN5P01jRc6G9R+/
QThYle7xdFn/WixmrE1pPNr52Wu92/0mlP1w7ar54rr9l1y7jz5tjn2j387ttRo8GM/eO3TDDi+6
F68z6IRu9jJfKMVXqdq5bzir48uUuNOONoEd2jxINuXeA3Xtx6h3jMibreMixmdrskKudeLVJ0sj
TdjannWru1e85mwY7Wm/6ItnhYY2EfnYRH3/SA5FJGfb30tHC0k5DkxhvXrMkGzu88Jw4bayg43p
n6Xt16DYdMMnwTOex/LeluKgs3znjhksc0YxkfnzMJwIC/F8S0AjlEKPZrc+OPMW5orlV7Z9lyLF
6mdC/hJCTCiJEJUc1vJTS1AoKTyayMxEEkJTx0riPKmdPCpKGmU1i4w9/WD5G7dKEjFKHjruQt03
NI9V+uG2xUHhmQEbvKjacre3filVVE7lalCr+AVPkW3oR6p2XIPvWraivcsc0uFeXbtzo65xVWZ+
JYfz3oXiFnxYJAaK6XLvtWW0L627/ZXJOtzSfDQ62pEkvwP2P1aTfm215THD6Bf54nK/2sq/4NJ/
p1mhP4K23FM7CUEAJv4bknAUS7c30RjP6yBUyuE2//I0JvTpOhSp+txQ+b6oVJmpXBkDkfNDuVn1
MbHM5V4Rhs111vvlQlXT33TWXB7qLamZnlyZZ+ykkd/gkFLeTnbe3RepRKSXD9kRyZlO10emRNCZ
rfZY1r3yLyDnX+AS54WCS8OVbQ87gIb/ixrKTLO26lSoV9gueVo15dO1aBNte5xw8Tb09t/mG/6B
BkIQ6QYDHoRPg2f9DUPM+awbfWNk7FsNO787fNmGLJ4GBhodP2u7LoQYq2JTspSOjv5vqs1/QJ87
4Lmnku2KGWxR/zpfXeaLZlfKdOus2aezFtdUHf4wnDr53lzdDdXa/wt699f58i4yLYLYiQkagDxq
i//GqrGGMLxWzuU1X9tDyco0DevDpJ7Hfnw01eVQ6z+T+y8s9j8/kxwh9v/9f2R2/K2XU1Ji9pRq
cJ9VJ0F1/u22DAe2tKrMoVVLLCRoyqz82+DOX8ArZ/rfn7rDbf+HuymF3agDVe6zLKlhMYiB3qjb
o2heDZyJneRO0uRmPxNKJFNYscWcdK5f5byE/z+a9jd++Y8D+Qu/RDIzZyVk1TNq8Xs9pZw5G10T
6OaTNfXnoTkrXhFm48f//7H/OH1X25UDaCK50cS1/fVkbXkqCyuxse2zFho67B+S8+SW6Z/S1P7N
FuGfby2kH1T7HqbE+/Q3d2zqNKFq76nPemowtEmolL94BVNrtluSKcxY9f9/bsb/Olb8H8aRhYIn
GZCSdBb8POFZ//vuqtY0mDPipueuk6fNYYaVyXqMM+iDS8b4uzKUFNS4J4g3e6zeDLU4JqU8ez2m
iYpVxOVEAg9/gc9t4KaQKuV4nluHIjr5bbUMTnveqRzSg4ooyBdkCyjCOQyadqMI++LV7Vlb8lAh
VYC0vHOV6SXp7gN2w9lHanj3+z9oC/bmnurXqxUlzMTTI915Vv4DuPmfPh/tVSx6LcgSpXlf3fxm
TurTkKRRutExODs2uDsrrkGjfNmjuOZLXqDFZphdbfLY7rZbU7ihbI1rzSSYP6zFo1GKsNY+1Pp7
Ldld5+lGLcQJcl31kSaHmfMbBOPH3cRNqxhxztVybBla/HS2dP62eE82wmBPlMdE5HFSchHdOspM
I+ydLtCNX3213WbGEBWbeq7qzxS4gmHWSCwfu+uTXVKIMYDqiemct1kAqnBStR8rhW9fvaM2bKem
zM+zaj63LAF5rh2NtHvVaz3qxWedKNdRw0RhWoPVdWJR9tfKaC4DxhfMt9f3JOVFA8fhbC9pqeBS
kN5qwgIaqOOexGAjfd0qqifDwRq+OOd6y8DzOIFDqndieN7KHgE0VsaplR7gWNEXnbusu+30Ntx6
Xd6oDfeLo9dGAK1O8RcKFo7eU+c0xlgruVjd2dgUuhwSI32wAwbCr2nj+hZ6TrTdDHdvW2BUphfs
F5sB48mjlvRWmrf9L5oVjXQmSLu66x0R67gghoWnBDqlRZJP90U+oSvqAleaAVvCQAC3d56n9eLJ
7nYjZMCjP+pdPSwX+xfudWdD+x4HJornDpGeE2VdHef1GKstvUpf+Mhrolkqd2KtmFguGKD3uotd
6me7H16GpXvZLRl9BLBbUDQ2IQmu3oHsJQfJKzFbakjIfZAwrwQghrcBT7imkwLk9dODvj7tV8mp
02BsvDfyiag4vqt2ihuRfpt5hfC/n94HTUSNa+KNjR2pm5zWjoZQqPmPAmARzpOSH1cpnAdnlP1j
nZojYBgKiVtcCd7mrWeqcr+0wILRXHrHdmvO+ly+uMZsPkxVJ2/6wvNiWkDB4cqvwWpwPlOb8jyO
bXK2emt6ywZzuelyg7T2OVFfp9SrE79MyHF6NlTZXdrNTZ4UxXTD2Wae2pyEFYFfFQdm4I1otJMu
JpMMuB341zdzVXkvqzyJ00qfojY3jCibu/WhVjucD81KUZ/IalrCKWvag2KntP8yHZxbdUWsdIBF
baag4OHJQmtxpqvdu0VYF4wCh6ZaOO/N5AAud82CUYnZ1C/2vAH35CrXQBibd1KtRYY5/gA3rtNy
09sqwa52ZALgOcH07KVD5M9bJfryspbYlNrCPEp6dH9ak2dsj/xNTFG/c0udKjFp7KASLAIphsQc
Ajlq3bnzimfdS89plt5JKatIOMW3owvm82z1t7XWb6ZSHxpRnnWBb3ipR8pIW5/qA1C3Zbb/wTGX
znkatfKDoOK7jbSqIB/0N3exmxteeh5A1aR1b9vQaXdZaOXDmZTLFNuJerSSuyY1wIRVf55J2hiv
NgVfN62xxSw/tsD+/gMa/iCe9lQs9qejVQE/36R4OO+khMmY0hKrA/IMkH7+sUKqK6f+xuzO6fzU
KB6eG9O72Ip7cG9g9z/laBz4R9Vs7odyAHsgWiNVfJOLvsi4AUGSGrc+fe0mC8P6OQQnD/FXiOXy
YXRnTXHulaKL+LhUmGd10UL+k5mb77Fd/uitkWOBYluBtFHaVxPWkWmAWOmY0dOkqR6sJGll7os7
8Kwvvycum2UPPN3XqpK8HHHqdg9js3xPhdAp2R2wcC0cxP1+ilCW+NE+1QoNnCO++7ULKOTaZXhQ
5HcpnQfOi6sxqud5qGmZX9TkyauZEuCzN6076Cn5bKgbMfGVcdIVkYWspTVvN2kyO5GfrTmhBLZq
NHRrZgRJzbgtiyZHRQWTr+IldfujA03U9DqeNSbuYVyRWujTWaQOy/xZ075X7JLCZpChu6nUWY4/
TlWoGVlsVNvR4pnjR1yjmHy+3SqhbPi6o+D7b6JS685b3aRkRH04dXXij3iq5k98T+KoZZDWa9yC
RdiTRztuAUZWDn85xrZLX9axfFbOkR9qyuqmMWy/dgZslD50s3um8y8VXCK4OlNnHfiiDzN5x6Ov
rU/791Y8BXyOXYtX/jGV4sSfxr7+pRu0gzibWMuFCzw22bXAFGX/ZEjFoCl+tVK2uHacxWbuR5rl
6j1f0jnVQ45FXYoPOX+VlN98MfrkUDUgTSsl/6gKP9VhBRbtlXn/yG3TaE9SVFL33d3jY4TnY7QQ
S0OJHEvun5H17Q1flKn7aqBMzK1QH0SnZQTW5YQOTl3nQpQ0J8sVh3rIL7m1uaG+6BeRTK9prX1a
o+n6ulXfjG370efAV0k5XYm9Yx/sG3/ZSA4oxBaMc/pZSW8IlWYzQn1ENlEp5VktyLElcoScJayL
/RzvD4ChIsjQj5IIENjl9jGxE/uoTDHRZ5Csd7GO9LzklqjtdccZtv6w1PJe5il969SPgdwFDv5S
VDVvs7PoeHo5ui/ZxwMnzc6Mt+m+V61cB2lRsClVeZj0zjagoUrlAuvQnE1lnVZih/JGBpVrLjp3
a580xv8mD90EZiBfzYWqokswVEjumIDqnpZcMa/MDVgMWpsGo5xsxsXIPJFbco5mdWda/Ved558N
BFag6xgDLUP5WevrBxoPx5/FyrpVJyoW2vpL1ahjOC/zPUR/8yv3yjcXx4LDIGAF2sXFmiSdnUCU
envImNPCZxsL4c0AhSKuczytTq4dGs8A5p1Y1TUL54EyX5nnqyuev2q1kqjMFlJuLKuMaxS8QVrO
21V2y4ebm1cXOxeAbE25eNRM6XO5sMiTHPQLMv63YjZfs5Z/UW4kv1xPYH6zGEa9Rtrmujhodore
+LiwCRg8qwkNPe/hCZW30iF0qLE3JazajqS6eure29776An2eB+TpPZtNaWitOHADus63O5eYiqo
4am1oERw3+mNh2TRh4uWq8XZ7LJXuH6QGUW81Hmthwp7ys3cex5M3I5qq4AXZrE5H92cOpepSQEc
RJkZ94Ur5gsdPbHJTCLiJKUaJ4JHx1dNFTdA2/O7Z2bep7QY+8YDxbJPLkD8scIzPUIOd5vpYMC9
nrBMGITY+gtCJ3yZrIKGu0jTfoMBwwZdy9iXTaYcfC/rBrZlB5jAN60xS4HoaW6IMwKGS0m4iTPZ
lGE9THncTDUOY8R+oTcbUtwfgkp3iDpYBtwSWj1ZfmEvw4hlyi59aFS8a8x+wWMGR+ElxJOluyk2
5epY1QbNVk7Zq1cUjFcqOXTJsDWvKD3Fm3C76XaSmxV2UpV/xrpAIVhXBo5MbjI2JZupgoVjVlHx
lS6zlLe5UYxv+Mr1dqB7Xf6dFWt1xHGJDKst+5wRvWvS/d3qEH7g/PINnbE74BPPE6AD3/3GVIqC
0bBlwtZjJbf5qnRxycjNL3VOlkOFtc0Xx1NHDebXvl6yb+p6pQZyMdhQ6wFRQlOq+aHaMHpU6syl
dxrUxzzrG5jKgjQ+p3dqn6Ak9qHCCjYtZ2/CL+t7SnP4EjpLU4diE0NkJSlsgnQGOA5v9UlmNLF4
Ggw/GeQT1ub5xd1xfm2NXVdRQ12aqz/Vae3jJqL6fakclrWLax0VBMQJtPahVSccKPE4kqrypx7M
AMnHYR7aCBerQOq1v1or5YAOvN9lkdFORzRYTDr2cbKMdwsm0SIrLlPbBQwvx1kpqd9lGUw1FoWD
kf3xJAjuuLEDmIfRLdn18ci2JqoLezhijQ5BiBWoWuNKK0CX6UPry2xgLZeQxigxeLJbXBkMGP/R
xlh2pSdMZ+QS090svePQVufCag84V76QmA6K49wxDQurraiHRmnvCPv+kguA7CCL58WbJ78bvK+e
yJaiqX+NrX7g9+dwUeaGYn4SLDaK0Bd/MsybzNXeLRy6nIbCFSYOUjUqLO2kbNtVtNZb4SWnlD8z
YRAIBlmnPbXZqSIDuQjOLWFVKY/z3B4xSzoxLrpHbsSptF7KEaawa4Xa+yt2+17CGtp0U6BXM+Cq
A7A79V+iM1xfG9ZwkOtHYcJE7OdJNX/I+/I7n8abUaSnMS2qwFjW/ICh13TD7YDZIUU0GGbvzjay
BI3wcNoPzsvazzFbTEiGViRHZxTre+tOP7aHv7ZSmu1nzZ7pO526XmxhxLiC7n5sSkdFykOwslmS
aqDiU9c5FDbYaE55XmD/NfulWt3XaXlebSNgxmaCAHCM1Qn0DBoLu+vAmC3zGWX9m2VPTxvcuZ8a
A7kvHXTlFyc9R+SlH9qtvk6adnKr5cbtXIah6lPdyGPGAFeg9spLWtMtTnLC3SnBAhrTK2vzjdIK
puLPOnhvipowWaUOYrIiZapXf1C3A1QzOlGTuRqrBi7vcKWYeX0KKeLKXbTvYm0yHx+wYCj73zul
abD7OeV6VGUZdspyTqr0Thmng40TGra1L+o2H1qUG8bWPRLlcc09aOlMXqe+j7KEvbZ3fpJJ3FoI
L3CNjoQnVn/r/qOiuTfsDem2pKBLj2SM38Na35RZS6E43ooKekSIu0atX3Kj+43RDTi82NBDrTdl
gqfWVp/M1jl3LcqIbKQpV+GsYAAiObjQYNOxn7z70mnDJGM6Vs9/IQlccJ7T7EDxmEwHCNZjVbK4
Las4CNf4NIguDPN2U++3rU7iSnbZCVde+PsNegQLwLjcUh196FKR+oc2ImlEFmwzHL425G9jWv+M
wzwzdrs6x1Vv9Egb0zL2pGAVatIhMjJXORV1GZcF1lTrwvSLsdybtbne9olXsDSosSGtJCSgY0Ws
Ru+edXZUc0TY70CD5xgD4wkf9934Dql0bWp3DJph6c+pYORONGYsyAbs3fkpqV0vYMizOs9KH5qL
eMsrU3vK21F/yWTm+MWWaNGMpRqWhrBtw9TdoLsDdegacbTVSsQGbsC129NiUuyalWCtLcPStKKJ
yh0sM3Zm9zrobDsbGq26iCH2iCrpYOxHSRMmBwnhW97NNVqGwsCCDOmIFom0he7VjpmtPwL+pn6/
lPgCwiCnmjyplROiTLwUDiSaHIvQ9uo7I2NivOJOGHIdwqlx2lh1mjWw1XaIl22QUYclXq9N56LZ
22X4/Z1zwdqsxDVQfued+uE5TMEP++7pmje5szyPbXXqcoT8ddbfOHWOd1PKHGJmRA3Wx1Vun01h
3+XZ+pvZuHc8y8LSmC8YZt6JPntv8XMPBn2O5f7OzJ2BgmW0ns3Bipe+elUScXEH3fWT0f3Wu5x6
IefqEUp3501GRMbgPamJb0ORvpBr/zOSDfSSNBjfNTML4Mo04L4K4lsplajkHRAuPA2mtL5mq5Ez
LPEs2JGM5MhAx68VNq9kGq8pXKC4YT7LsqNYKYyDp2V0jLZ7iyn0maLzxrNziXPZYz0n7NDUlWUJ
CTve5V3y1fUZvq/a+9rBeTEjgmWDdfA4fsdJLx5g0jgwIDf0F0qAW5nt+Hk/kx6TUNnkj8rWxrkh
rvs1d/PFLxw7TpAoWQ5w+2S9tpOH2pDJz6Q5GWMT1bzMa6aweyLSyIvnrZYHyKqvrWGGFFQwhCPk
l2zhrK5+Ylp/Zj59/4GUSFv0QM8yN143jPA2ZwKdXOJ61INx7cKGXzxy5LqFVHPlylPKXeiWl3T+
pc8L3etwU6qvi20fcaEphQZp3QYZTb5qlNEM+4hUFHlTlt9IAqdRNhNal/rK6pGtqd9q03DJNDH6
ZoZYZjWcM7Yh19FonpZVOQFT3wm0ibmj+q7ZkQmqXfNqu+tTio/9EZR7BcT+iqrybrHNk2JYJ2w4
fT0Zg2Hr4/3e1u16dFm13BV619oK9Hl186Z1Y6SzhiZo7upqO+RZe5+2xoNUp+OoqEFbD8jP1Ef8
Z6PVAO7b78R+Vzi+o7e6lwK31jFfnpu+v19h8Q4Tz3sisvfF/OoHrIwXYn2ieSNEbp3zo70iuiAA
zByV89Z2ZJYq0KZ4C6yp9rgpc7ASDl7Mkvd8T3IB687enNE51G75mek6LCu9S7NRVi+bGsAEOJGS
IZkaZRV3S/mQc8/GRn8udPnNGDkyH6X7VAn69DWljOxG3Bl4HgZk/D6gOkHm1d7K9H+frbVtWiR0
c6S4DmeQRImznZD2lKHdz1erQa2CaeQxNWAvTWq9tiygqStIZwxmi1BraUq1tYo2wpEwXQxHMMyW
ch8RCXyU5ot1PBoT3zPqZ2fSbvFVe1QUINzJSlxEAeLS1c53PjTKAVst3/UeuwVFuresB9sqbhgG
PepTGa1DGfdlQ/qMGlC8X1sEnFjAHZTS/Rq1+ihmT8c8lmdpbZCuobxI6HCToDaaMNOmuOC1anJ5
kHr52PJMaB5g9PIzpMicmdHcOh04Tvs2lAnNhNbYnY+U75FBitchTciAkEz1CoTASqg45k3CtXLc
ijVlWKKej7GkHqXK+jJo1p21aR8d9Fiv4ApIwlS+H8umwvFueWAAAibu8iEY2ubxzJuxDtzByQK4
hHnML1XNDjrl6XaAK61PJer7EGTVOkttUgLHVvqo05HQouUkF0d9R/+yBbyCnSnDjYco15RH3GqD
cvCAoZKe87DVqyc4odkVV5MHv17tsGd7nEFadnlB0lh3CSJliSe9VAAqdecgGCftqJ/rZs39dbJD
Zchjc0t+LMUIpL2G8/BL7vV14iLssaOi5nbk3R0dGb679Y1WlJfcdc9V2t9p1XAelfpeq7ybbFoO
QGZfuaeBp9NZVupnCRGDjzDhK8ty01d5bEk3ELyBsyBFNzMPWGskPsEwqMOwcXXAmWO7/J15CI7V
1mY3KM8WU15oVsqGB0NkoN5VuNTNqUS4usNQunQ+amzCgtqqvrZsPNrWdEy7mgJEiZKlvt+A63xZ
tdQskEvlHyWdnpOx/GVwjJ7dYnXK8pLis1CVZyJunz17vuCaPkcWGZ8h22bQLmmcmLxx+xEXZh1a
hReaufXQ5tUFXjJWiPeoke80xnjnorob6NNtlGkdkifsi44ASEHfJCmj4wASHtZDMaaNaeQsogMc
FU2gTs3uVUJ1TPZnlOvevuIejYFCKE3vAfoPczfqO8+yBKuK73+tvmrsN3gpQnpBcIzovnrVikF+
XvcH0WShXIsEomy+LZPiJObkduzqSCvyH5RP1ypZT+NihiPIum93bdgL+8mS8uDZWkxEybHGv1ak
U5z3GXJtxzdL7TDq20kzt9CrnHNhsBz3tXGbl3BN27orJrfnsnltoWOyATBSRdunWuLVpOhCyqIg
cK3PLUrbSdZPqacGS2Z9iATJVSnraKpy6g0b7SGsb1/eEuHscrGV34ZdhO6kH93ZuDW2x7UfnovS
PnuDF6PA+BnL7Z1I6gvLt46KX42bYbtQZN4swAT7Y9aUymc7a9/7ieSWiTxj/q4pw7a+u9HZndXs
LXcXSGXWAQeqruhPS9EcF0We6XHCQhOP1B5gH62IMglMUGhZDFJ7rDF1pDBAjTMipZk+Nqs7sEe2
xNe0YcZiZkkFb1q8zWCwF50xgZTl2xbtL63nWspyPJVd8yO65aeT4ELKh5PD9FfSuFsmEWe2xzab
PjDogpUNfbLBRpOWV3WkYzAFXty98rzMzZHN5qiuDXofJ/WxE5kj0x5+LezSmA8wy6CyaNJ3/pnQ
0zp5T5u2t7RONfsux7LMxos2AVPJnfZPhsvAUrWvIUxWnhgGBqHDjFniCMjgANqkcrutvfq1FzOb
PdMVycwN5OI9j7I41tBacy9bkOoZoDV/gJNFQeeZr4nSsSXr59EaeNOs68ymqqn5d+dqBaHW3swl
TN42FVrQFqnLSqP9R3eEaQ8G5DQvQ9EE+2pvL+Vn2mmneZOb76aASYNZHicAhJC41WeZGjmloEbI
wRyxezSQaBJETuqBMYpzW6VI8jf1dbDNYHPyx3SPe2cipAq8sfNHzr1ezUfZ7sMTdDaB15g3alY+
9vgN7+vUvpo6cwbGWrqPTcZ+bg7Fg6iyEge2pQsWI2GiY8uKiMn68pj3VYo1LUya3punZWoMv+qA
p5Vp9wnjDlsVmnUnH+k1h0GJufAUN2YFPT7NhQ8rOgWtPZxJEHvJ1DYP1r2iKKmSdLIrwqH08jAf
pAytvn/fV700Q+bbT2k0TZTBIrPoanheZqaiTEYufQUMg1KDQYQ6QUuNPhn42BqoDW13PaRNZ+Gt
zHkqzthSO1U3Tlde6taIZ2/6IOcdc4yWGY1RGsddGiIkkKwiLrWZ/bGmvEYV7GqR3lVUcMxYslX9
6puGcraSl15nrV+NxTi1Odu9JYxHxWlf1MFTI+l0p6xJ7pV0gcvS84tjs0hqMge2SeLWdfn/YL/q
RiPO0prDZabEwSu6onsFlQss0VymJXNBlIyOrRs5gKLg3jbUzcfsAUAI+ejVSO7nEaxBdWeb6ruK
cm97Kq0W2qv+qVvruXS7C20zNGDZf+c6TCwt/MnMynuU4bckTbPcN6/lmtwpaXIHFHuxZzQN5taw
x9JWbswjGHX7sG8IjSC+VGNCGOLY3Gp6plobr6tI5VU6BhJTJKWrOOtsOX1tne0VqmCuQk8xT2QT
vy3M8cU5FR9KqzljRsXuk6vZNh+GWJ/Ym+eASBQZIHunGKg27xZf4AZmcV64Q/nV6xaLiZn8IWnl
ycz7c9mMiHbW6uCWsHhkc99lZXsSzhQuvIqF6QYZLl2ECh9NE+/irGCwAnq2MT+GYo5QmBwLWupB
7zdKaLGgc04uTJ/cTvr4TWZuxLzBu1bU74jxbhMBNIcUbgo1fNqjKct1H7ffq4mQ7bCUqkUnaLd4
hngVerWtxzERHPnLUAfraZyQu5u7tl5dho/KbtCGb3MIIfAp7ZznfDzKNGtfkPSN56zczk0t4Ti6
sY0RQr8qOp7j2g7Cwy4/qvZ/nhaUCCxLXQRtcsfc1rFHTxBVCSMBY4WkqUoS3jytZALfmJxwqzIn
mKTTgBKg6hyhplq7dd9EnkufZIT8HmEeqlfhFpySgRgMcDw57Y3oLdxydScmrTln5oj0VAebB041
IBduzEaweSQLy6re4w3JNJihwRslSDz7aNr6evYTpMDYC6EePnTVsIQbpNC7l1pMSetljd9EYseM
VJmHZXRhuLD8cv8M+TbZvu20xQtugdTNGg7ltCCuEeaWXcSKqYkPrnx7KTV7PYNswod1DH8U/kK7
fcEexIgMr6yeJAgicyCpfN4cWImM4dbj4Pbdx6jmfagkwDpJ1yUvtqF0hyJV6CqSejkuKokObTar
h6qslkcPM9lfADtAld7EG++lTZhne7DDmHxNKXKVTkH+VKzDaVoUrGPqrmWCzwU+8ZZZ84luza8F
D0MDpQU2zUrlKLm/6RUEsTRpDPV8u6dGmi89AVgXdzIeXFGboao721Or9+Km0YrfhsVVaLK8enS8
TY16ExB9pfAF55xeu1kBgK7sEATmBwsUYhmzDTvhanVOm410Me3V4oobv8IL5O1tLH6zLHejgdNA
m89xqpkV4m99/d0Wg300RIXzDj5fuRvlvIOPZK6s50I10uWZSe1huAOgNZK4YUgjmBWNsroAjxrZ
YEMbASz7cfsDH1Hftqm2PbtQt8xpLSNN2NI/9Vvm/FRVNzDj5/Rf8zZmJsNWm4hNZ/Pu85odGV1D
P49M4aioIfWA9JqhihgtqS/rgvB4crP8YqsErbXJsvzew720uNoyJQtLLzVO0l68KTa99W00jALO
2t2Gy/Y/nJ3XcttK2q6vCFUI3QinzJQoiRIVfYKyLAs5Z1z9fuD5q7ZFscjyqpmDsdcatbrR4Qtv
0HXU8gyPJMooo2Tls0k9gjETHkhrvQ5Gas5cRW9ueqOjSjcxDWw3KOhLWF6Kj4nqbqXoinxGl0W5
r+sR41vCQwoetdluZRpCQWFfD4+uBQiMRkX9lBSeWAr6PA/So3cZOprbzdM0MJd2VB1iLldzHqLP
dBWAorpPlKyZyzqXgJalFSDDgzdJmtT6+2ijfB3UXrOomNnBcD2BM3kbu2V8XXRyuG6b9k1mYJds
4uhmrki3JCIdsiI6BNRwEZgzQPBYE6GKoqQyA25VD8uoV/T3bNSq9ygELIv3Cp2NwlLTp0i2vzXL
FyvaRZJ4JDIXTe2ADveDGmRsadTt69iXv0aR0zDBxGEFN8eEHkWZXlU6mqnJOMtDz5knGSFJqxFR
JAoFjK6zkk2kx9mdIiZFg9brnzSdxses96P+uoAzMM5iNTE3tevKbM5SWvtMpQPcNlyjeV0HC4qb
6GbV1KhXmivbe3w/hLII3NHwKU8ZfRAgadQrm2oQ2twTZf6AO4UYrtE5Hp1FniQBzR1E8T+VLm33
5GoUMAgyNOJBD9NGOxX5vApa49UD/BIRKvN7aBMToE3pSUdZrgjkMaJwKylRLEMj63+pBaqIUIif
ZQvmc1mja1HRPFJIL2zPBnaBXWz1JBuMYgFztaukruAQ6eW4bQolWWUFZDhfLeC0Cqfmu9RYDORR
8p7C2TDXuhoYS0sre4qPVbTMLDff0vwmNBOqunAK17pHv615GxB4fnd1mDcE/KFnziKtps/NA1GJ
9WAmtjvHxJF+dZa60DkG9Hb77FGxq+rZM/TmJanH+NpskuJeFJMPiTCTZ4XOL4AE3/UPqu5Wj4Uw
2+WgUULsXB0QRshz+UA2LblV0ohyih29cTpJ5xMccxxZTCIVJBxd7Sgz2ow/U4iAXIIaiNhIPFQe
/kC9jf6uUjn5XMuN9wpa8H2V9oVKMaSpCDIUglnEU5Jfvavn9E5sHv4+D+N1RnF3XoTDLjDhBcd5
bdIxgp4bh5iYYAccUhLoPoAbvCEQ+olkAA3QCPqT6aXZTRSNYtca5S/VrvFCMsN+Fovwnir/7wSr
+vXYN/687EnvFK5iCKWju+Fyd+/AO0xwj8BYKMgMXavK6FxD3QAy4/eo4ANsoN9JhdPSISoHdpks
gtIHhOVWzg9Bf/DBr9HyTMG2LngK3FUXpvUqtbVyZimpek1XnrI6FxVIRiLsTIwtaCGbjm49AKnr
aHt2Cv1K7BJCLIekBEugQFPKUMTfhlMGagh7AnVq5kIXgByFB3uzHwXaqDUzDfPis4ndp55dZOf+
Sqv1Qx8AdTOVpaKD0QLpJcPoxqQEUwqN5mh17YnuGfX0YQZMH+Mi4CqmXm7YodZ1mMLG1VSsqoJo
QcXohUrYonBA7Ztj8N434Z2G+KyCjTme7gdwVVM/w7611L4gqlHpzJrhLkqoTemlvkOe4MGCpCLr
5pnO/2M4CRQKnwQ8Na8RK301SaBpwagLO033XR4up7+A4nibqfovvzN2fmovJT4zVgeQL5n4SBT1
/Hi8rsP41iiN587mCBX1a1P3G04lPXKxbVtaniLNCHGLR6s0m8lNtb4yUlyRLOIXQPn5n1+hQS5w
NgbdVa1glEaju+jinaflD2EVAEodTEjufkvTEVSoFv8Pfl5Uxl2fKLvEfCKueK8zXmDHkp9KgzSv
DJJwGXHUOw3khJAHDGccvneoE0kE6RL0EO05umUTFgfDjgdzkL9AfM562HbG4CA7EGwkwUQC1Ilq
7Z5N8yN0KULqejdhbuahQlGuHl6NVH0eUQaplfEeZulTXHT3QZHSlNaWWtD+bET50WCo51X9uI4d
jD/HZN6VxRUBTjrTG/WDS2YT9MlDglViEY5gDPFU7WA+T6h2XwYrBUJORysu6PvraRi1gdk9XX85
3aIefZzl9AtFI1Xhxnslyvk9+tk9r6rYNL31Y/q37FFdNEYQL1olBdpl+PeQx2nLUq+I0naJcsS8
TZV79AWWTkXpNXFuI5muwpHCVOGuRNw+KgKVaEgx8ySnCdIUVzwfCo+b/1QX9a53yltzyMg0K/cl
b72rFH6XrZAp2NwelPczD3+cqnxJ0voGxat1mvC+2s6PviHzs633irrjTJSEInZHZyLPrnR7uMrT
/nmq5gUdKVlOflUMVbpJS3XFhTCvqmypZGR4dByEdN0ZO/UezZNrraxf8KG4CXwCxkgAcjZ8C/fu
cTtG9V2JFtSMZ01fW/gyj1PtQzfUOw3fMb0v3koneQFAKDKfVDjPn0OJP9cootcqUDeRmd3KxuN4
a3eekV4V0+9UjWv0C65rQL6FY66ciCb/BOWu4uWfMn1mrjB/uNWSBIuwzH1RVe0AAuDVQSJx3nsG
JTafmz53zXhF3cC5qQV4jTZuHrrIjZdtar94UNkWlJierQEevCMU+OBCuYOFVMxGZXz3jeDd0vsS
IfDyqq4nD5tyYUAIGaV91+GMBwwgbLdAeX/4TQep3dd3oW6C9TTjYNZw0mVpfXo5AXWduK+6MXgA
s7NVlFmLws3IT9Vcn/mG+4F2vdhofreh2bvJAvfZA1c369uB9iYX+Y1o/WTdC7TgIlGn8M/wI63N
20w6O4B/TheU86LUmwmRaPvKdYpZWprna5Vehum+xImxGCm5e1xQmrRX/JtLCa4Q9+FFmpaLRodx
JiBzT4fDqvqFjjjFTJbcljZETTCOAspfx6XrhcZ71kwPuU4bINjyni8Bia/7EG2B6AATjeMyrgYV
2KxvXE3bW6GZGyRy16cFyTHF0a5eDlGFYRyda0tiDPY2SX6HmQaJUKGBa1yPXM8wAicpgIH6Zph0
kEBHMkUI76AzbfCpphbNB909UI51EJNDESUDgwL0HaTiM5XFgS+m2HI+rYReeDdVpc1S1Xh0aHqA
T422tfSvNcXZpS1MRuCUnbzrI++lhPOI6OaCgHKNV9wa+Y2H3qC2CFiEhI1Cff8iQ3elGDVMxbtM
N+6sTr43TEbUGW0VHREc96XD9GemBgT2pb6tqbt7FOlRq0NsuFnUXbVNnXo1kR6tmCIsdw1TS6qC
F+rZI8Dw7HQLB2gCExt+sVCxhpD1c2+/lrgKulqzQQh2BX9u5g5yEUfZuxu7HUlWsRoobxngkKcf
yKwisPt2U9KhAyA1+Ole1Y0rLfDFIrP9K99OtmRrSwf5nsZSDhAVF9S5rlV+SGSP295PD1IPd4l6
x1syB4EbgCKtxBu/W53dTL+8aBW0XsqlZiK+ytoNwbhtkWiDrZxh1FS02iI0wYFPgKxSeVN6n9Z1
uCqE88Oo9Kc6yX8OlbwFuUliy5djY7CsjDTtsAkuzVNijAXGciJXVjbA9E0csD3gWmQzQ3VhevgP
I33uiZ5J+R/Lzqx7UzP301KxW6ObGVM9nE9LEidNTF+zKhc2Tn/J0B+Q2H9rEuPeGJJ1RyoPkoEy
cNnchcBZMtUcF5jVVvOqVW6GDrCB+aQ05iILh3Vk27tSyZdi5MyOjYoAbHePdeLaAikAs9zdaqP5
oPLuuYM1gOjoqByDK+aYdEqyUWgR25VcFg7gVkOdgcHwEEQIF05UvQ3szgIyTxNEy7p1btyKyIMV
R2EKg7kB+WJqAq1M5kPPa5+W2U/VKSI8FfttwuHpe3ulUkHiSb4n131oJAatSDZRU8uNa30qXfGb
tEG76VvnPlRtGF7jAow47FnEQfh/Sp96nL/Q6EMV6XNCeqIZ41XXpVcpDRmNT6uY0cotkpUm7l0H
lrHMi12Mn8y02EuktSmiqggLuXawtQue5ukUe9BXOt9fhY2yIrlbs4HiAgin3lvXEx+qKv1dTlZM
MHhNZnLbEr00lQ4HwF7VhrGJy/im4+dEBTIkjD39XtPf9R5WfNCcKWbTYDZAbDZ3RhpuXdbX8CMk
6UeqkeGCv5aus6QtTz1ZXUzLrrOYTuDRdoEM3ecPnmrtzbQYlyr8DbxQkbAS0V3MfQcA4ibUw23D
hgqYgKLGD55NYyriJg/5SSxrAsgbt8NV3SH/YIyvppLcWAR0HZ9q9D/ycFxO6zCttKPEV5p4oCpd
zaJxsoEkOqlp4ILu5bobqNYHD6ZRrBWKsCjPz7DNvhoafwlmDiJt9BvR03UKCCGK5LPFApO90YAm
hPfRh3CC7URBmCKvaezp51p0q9QCZjwMIxqJ5VyAtCJc2yWwEpIEHJxOHYCCB+FulHwYffYzDnrA
3eOGUB4FGxBc/ieiIBOv343Tq6juYELzxtvZbdSvlM7/GXX+FpoKwIjXwrKX0788sZNr/i0vwBaU
71l03l3MlWSm3qTXFFjesuPzktAvXU6WRlJW+/VSjYK9o420vwDxQeyCDAQGQ3D3BjMJltuLc+rk
1N9uixhQv87dnlio1udlAvicTyI6HzkP/5pU8cqK6gSNJ65tEVwpLhG/W/nbMcgf8wBifJ4p1+Wo
vyAVs7S42NV62ABKpFSo7nCQaFk+tHGYDMc83gHSEDOONSz2AmjO2HRQP9DEaEb/KTLifRuA01Wo
1XRS2ytMoRuiTwRJ1mHoXcW1N5AtRcM2hGWfUbhYhlRL5kNi7LJeHmgEbTx4iPoQpreNzJ4K5Flm
Zd+94aHq5tyD9n0BAC0xlZ9mXt4XrQuoki6ixxJbzA4BGLQBWrHFLp6mfS7WRhzYs7rx7o0RdlkZ
LA24YWHZrokY0WqhodamyatrFWLmK91D1Kb3svNuJatPZSxCSSmtXhyrmTU5YZejd0sX2s5clQEN
NWK5TZtVz6MzviZQQZoK8a/E0G/aLnsrEMjISQxzfXwJvBQRSJvmjYlDw5sMq0NugVSEHUrVsS6v
Wyu/s1xlXff6E8nz0nCHa2IXei3lB76ZCDAE0NlolNwlsrvWiVJAR304XrQxRfEqAnFLnL8va5Lq
wofSEXlP3hgtQgTcnbTehmG9JuBcCnSU8IDYYB1Bg6mHPG27xe0Uu3geeFWkYGcgsEmjrKpaUakr
70r4GvTeP9ohfsbP9abWgzs0BFea6T3GSrPtAqA3iYvgFf7UN5MM0qQDInJeiI5b226aVd5oxcpy
SsqFgiNgIbe+UzlMtHS2UxFR4cclQ7MPh2bY1nWXwqWL80VtdutJnayLuK1DBKvQnpF0tqnzzCKl
KmZhjGNp1wHBQRHoVaY85YIyZA37sQOG1Jogr1PvEYGyg552gHUjtOEabBfX5EPFfEw05IGEvQty
Kj9poR4wSLm2u4aTbmaUW+JmwpW488yJtr60XmBXXnt1glDNcJ/3JJtyyq0buv8UezUbqA1Ym64u
76yx39VBPscqDoCrA5pAr03uObcsZllQ41yMjgEevw5GxMEyKNObXFU3lcTYR9FuyH9WsaqggMya
GAJpNjrWuybR97nS7nMkKNTRoZpp4MsmF7rl+DOrLRZoHayEr26VfhKooqAV47yTc4GiZ0kY0eoW
Ki1TITpM7mvg1JqZ3gwWz47D7TlttcCKNykSMNymDZpC/NJRvsw1/9Ma1VlhPjlV9hJVGtFXe5Xg
/COi8ilDUYd20qqPohs/6K9z9JFw0EWBxSVeRBpKrcBz4TBNgvNME3c3NPAnSsJAZJm3HV8odejH
TfVPi9Q8QxUtcap1Y2JPgFaeW7ENQNrPVCc9dKH5gTn0QlG7YE6hfuuDGTfzaJ2GcuOYSrbydbSg
BHQVHbPWutJ3QQgs/Dyp+RtLnnhfp1JnWCq1LwSyvzKaNa8zi9Z3hkPoQyNc1cUvzwehOlaHaVa+
CwqwvOQSdGpMU7WQkvif+MH0z//iyBd0WXx4Lt2hB7g2JGx6Dwp8+NYE5nXiczdA/hmbC+xt7Ujo
Eu42st82WHIbCVFQUkfc7b5rJ+z12ByS8MrRHgr5ynwpaQPdEp996a/4o2aKHDMuasnP55f5O1d9
GpyunEDtQaK58HXKNrpRsZcYzaGX3kHANAmjuy6Vj004LM+PJPhJXynqqKSqmKsLjEnQID4aKRaV
7Uunbg6EIPWeDAFP67q6IHPw/Qsio6ki9yqFqcpvqsBV1ElPUr48QMvTUqJqCIMTnQ8jD2vM0aIp
QAl3F2Y2faCjmRkGjjamjliHrcmjD+j6Ed38ri0PqRIoCyMDHU/GCpKxMsZLm2VapaOxJMqI7BXD
wgtIHOkY1IrfJBZa39MEJU7nFB6eBneDZbxubplprSDUqApunW3eilmZDxd+gxOT/fILTBvqrzMS
ggpvsSLiGMImgniWHyIzOnQ1fzi/X058yi8DHUlzGOAheghZ5XQsgC2uxxDZSey9E1AteXOjhmKZ
EYeeH/S7OoWNPRiNMYT4dW1yuv06vaTU03islfIQkZbOGgmYE/KE4icICak77M9TaNk1fx1BHD4/
9skJC1VA5xOTDsrRhC0VHTVpM2HfWYNSo3zR7es82iXZDnzIbc8fJYD7/zCoVDmP0wWEjdfX+eLB
DVck+9+gYetv3Sb+kYJV1FugLwYYs+CHllYXPI6/XzpcsEj0s7wOou7HM00p4Vo5LquPGHn574Oh
wchUu27bZqmpzGRhZReW9sSAhi6EY6AYrpn4FX2dpemMcejrrXwsaC94df+M4BXCHaTg7vP59fx+
y6H58ddIR8cjM72+KsxOPvptVmzCIrlVQi3ZnR/kxJPBq2gI1aSwKTBCOXqoqCqOKriO4REiGzHk
g5pKbPuCVSHtEKiTOg+YWzTMc7OiieNGL7D25+d/h+/3gIXAu67zWhp0uo9dezzDTjrZ+5SP1RUf
L5tF0V2BZcY/fznbQb3R5puptuR+/frl7B7So1kU+aOGXBy8VAfQ6oNrDN28Es2FKR1JyvMQ41jO
EZiM09E/OhY/cgeNx58KxyMEWRv2u9sUG7iN5PQ/jDCmdhItz6/h9xM/DWhhZgO9A5eRoxNf0JxH
s8YvH8Gf2HYOMPEHMOZZBxTQ9m4FpPMs25wf8vv+ZEiHV5gYR0xuel/XMxFZ46IlUT7q/ocXZi9A
xb0Ln+z7EA6RG+JPVPgsJLmOhij6xAS+gkRLbsUf7iQwqQ8P/zoLPHq4owEJYQRj6kenTBhjWpUi
Lx61HmQzZRBvXYNJPT/I9x3+dZBpu/z10tVDK9TCTIrHvE93oxmKVStiyGK6dTg/0KkFA4xBR0PF
GRic1deBLKmStkYM1IV+zPuGIaHZdx/nB/k2G0c3kUBCzwptoskN6OsgZpPlBhqR8ZOaVB/Q8WAw
2LhLQK58/NeBYN5hZaEKB8Eh7XiHFXUFGNJOyyenqNbKqF6V4fhCQfn8KN9udIdHy0EJycZpePI2
PpqONsZa23QacFfloIgrOj+rzDRno7wgzf593b4OdLQLsJFte70dtMeh/YO2iX5mlCXqMrzkjDD9
oC+RnSOZy2Q8ZWikO9bkX/bXdkuF5RqNyFFrtV8G1zi05RwlupUOZh6cKy2Pf17AL8PpX4cLDdMb
W1xsnzI4lD6c9mWHJe1SH2MaPKp9yYj621U3zQ68qs2Lz07Xjr6X25secEI/f8qrELWB6taDGNPW
xhJxjnx8al0eEEQEz8/x+zvJqOT4BnvENCmjHG36tELp1KrL9ElMIj7WS+B+ekXPgsZPCLvMlDp9
V/IezanP1nrxaEOeH986sXnwEjOFwwtJ9mMZXxc5Q4F90EorfSpw95vriDRA56ZEXtN0MpbaRPjS
FH/uxsFDrrpk9x+1EmRzYbUouAib9hakkNzLO+J5JIERMF3pDlITfkUzD+ldzew/FFhQCMIns6oz
x22QdAiD1HjIw1lD5gQmiJljXey11kekfijdcwn/Y+JX9uqw6/RurSOYAtiHiqmP+m1rvmp04S3A
YnPN8+jgZHDe02toqVOlgZy41r3PSh8OHL5fMJEiYW4m9tAkkTSBt6fOXxhTB6b0p8TVlWsbb60L
2TWGZOcF1dKlS02DCF2I2tXeoqKBq1IZ8Rpw5g+4WFSC819F7t4PqGukkfuPxxl/JLaCjsmjRAfu
W4LYCySfkjGyDmYVg3kvoWAC4EE1dwJIn//63651LnQuwsmZ3OCKEkdBWqlj+ezplGv9yKt3jpUi
bBzr8kIseGoU7Af5L8OA1Tna4kEGSk7WdviUt2F64w4KPP0o/Tw/lekF+no3mZoQhGD6H4FN++iF
Gl0MuousLp4Cy3gpqfAbJRrlFTU5cSXL7O38aPr3qxD/QZ04TLdVTIXNo5XrtKJ0VBRUnqbNlEp7
EyKLGL7nPeW4CfXkWIs8AiWVcUNC0aOF51OXV+9adGUkiDSEYGglOK516wG4JYSkY/IM4HIGvppS
Pk+F7JAAWZ3/tb8f9sk1kYaNsDjw3HJfD3uBqzCc4yp7GqxIbMtBTp3VMFrHA7pc54f6/vpZDMTl
poMBIH86+uipPsIkLk3noOYebMP6h9pZwMtpWMTgK/59LNsxTMI53da+OYEC1VLSwBmcQ+PKWZ74
d1U47gzYWL0sLrxJ3787MpwEw6himtpUnv66grrQSgjdwjl06HVAu0MkDfmocpKzQsBPQYjvn6dG
JYVABYMZssLjE4oav0frrHYPQdPe1r6cgYBbjrJZmCJ6Pz/U983BOFM8hJfMJAx5NLUsGn1J+i0P
sgRkXCT1Hdoldwaa4hei71MDWRqFU3vSi3XMoyfHQcHLGgrdOIDNHNEejO4cXT1A77hUn9GmX/nr
pYBHpmYJgY0yQcvx19L0CCfzXBoHvudVAlqeb5WXygJy/LWHAI+jVIiW1B9gBCFRXarUnJjn/6qW
JDIUxL4dAa810jQ17IMJCxpLCDo1SglrDnTgpaLb8e03vRlsE3q100b5NlHkZ1NqRa7JCRjWyIlM
e7KmbUCQFAlxIWY5ntefwchtqO4RLPFyfD0DcTWYKLky2DhGv1p9G6vVru289b9txz/PoMRVVpOW
acB5/zpKVVpWkqc+UnmKS/9buXMze15qxj/uRptrAwdbRpCUtiffya/jtIpltqMGrQEaNjgywANj
G259CrTn53P0if5vHJJpamcERsd3L9AMN/IjvbsXWv3ghIQaMc4agHl33JA3o4z1C8fs1IAIzLHz
uaaIiKZ//le0LnU7RxUzdPaE7LugcW8b9C55nUSKrFRDMGbVFx76ozv/zxTJEi2uK5XQ5Tjj8Rs7
ADru23tXAKyD/lbFEC4cRd3GoIXPL+dxGfT/BmNahBVTreDoulKyWnGUQNj7JttjbXzdmu+5ZS3i
5irRnpPusR5ULK6HC9X7k1MkPcXYz5rurqPdYmVKnCW4QOzHbNxGqNOlmliUvbOu1Et1kOlH/XV5
TRO0tMlAFgcz/nC8mp7Kxk/drt7HFfJseAki/tjsFewDL+QAJ+ZEcVXqlsA9fqrVfd0oSVhXQF4z
sW/iVnrzMjaDn0FXpNveJd72AtSDLny7o1f0z9QQBpks/ajMac7R1oytOusgj4m9RB7/prA8ee+E
dbLK9QpwvGp5OzGqsO5k7u3ycUgR2EN8vurK7LqPwO9G6XzEEmeeuFG8HnnUfqhG7AGl7dJLVpEn
ThGpLsUvk5029TS+Lg5JPHpeEK/2jS0J4vQ1HJutFcEq8HtjrYeluHBsT21sa7IflAIbvSkF+Dqi
BWUYtLYVPlROj2QjGahCI98oHjwgGQqoRuC2eL6k1bou4ZOAGRrM5xxG1AWr5FP7z1ClrtOmotVw
XAKnyFPJysP0lwLXTxlpU1Xhp5EHv89vhlO7z8Dx3KLMSEigHS1wJLsu0sDZAk+vF5E1wXyMRauF
xsyafNb+w2DU43CxmwLh4+Nb8N26JjT1fdIU7ixrmm5d5c4Azpwmex8H7YWPeZT6/NnodBSn7Epn
tOM7uDezxBYoHe6RZgSFGiIeaap1c3N+VpdGmY7bXzd91GFK11SK2JdZO8/Lh0Q+nx9gyguOr6K/
p3GUN1gtfCrdipq9DKo7y4ITXMBh0A19DnQeFynnpw0F3ATFcH7cU47vhBIoojt02Ikqpj3618wC
RBQbzuS4b+oiyRCHVRNYNly1UIvKX+YA0TD1XWdbQUGeFUYLNypzik2sqSpSW/awDFuzXyIIUW5L
Bxt40/XLf3/0+L1weuVykDYpwddfUUSWV3phWu6N3DtUOQLBOE64dX+wjHZ/fjlOfQbcLGmGiynu
Oj4qvTfwoKGyta9s93eAW50U0Ee0aDPW5Txqmk9s0aDOFPoFS9lTd6CUXAPc2LSRj6/roSmVto1N
dQ+5HKgj5Mq8Qtk38b3ZODoPbURv5fxMT45okyVTcCbrOZ6p6xlD1GvjuCeaQFTU0LHrgu1qLBoc
CRYRbNBlK/vwwuN+an1NekZTZ4CZHidbmVU0Q1440T1UZTgYAgCt5Q2w5uzVCFRrsOR2AglBLbow
8KmrlssPMX7eX8AHR+9hHlV2lgxctbZr5D+0ug9fcr+35qOCuc/5lT113fLQAwUgnZzKnV+3K5S/
HpBoo+710PrsxqrfgYCykWjXNDxtcu3CzE5dTZakdUv/iHbLcf8I43ih13anQ2DlvZbjqG67xOv+
LUv+c81aJlmrKalgyuMP17ntiHfNqCFTAXA+855CLEnIfPICnRotuLCEJ+dETkdrk3aIdQxIQYd1
GEdMw/aic39i/3qIiu7n+a+k/VmY4ysXn2+NKgOxH/2+r98pAizuxrYf75EyDOdJC89aFjBcpNGo
APHFDwvRuEWZg1hPpAC2pavuIhmH90ynLurS+7zWW20fZrCaqAR5KJxlHQDP0IF4l+ozpFdr5COy
t3i0m4XaGEjR9dTLBgv0biuyaI651ZOlR7+8HoXjKsqjlYbH3AzpIJDuRdYv1VZ/IjpMVxgX+XAa
KzyCbCe+Qtca4UUf2VzQpk+hgoShBbZzKaDV7vSwt9FmTZHZMxFOw/TDXHhMdJ5L4L5W52J8WBrl
MgqomyEvZs4Ie5LF6CiU0ZRYwlfAOS+OjQKup/faoXCDRGRLVbq5VjoJQyeHs0Hv2Uajis5EayY/
7bhTZ8rIT+ha/hciE1chCnWLpECKqx8jUPup8wA0fx/06WuHm0we1Oa8hSc6hwZwJZ3290CoubVy
S5kpBipzbfYjHniRxq7+iFPtzZ/gqinkX3DkzhzN91cbofVFJks+WY3kLEJEL4OPnCxt5BsQANe2
6QLSrTpkUQY0HsKsuLPRrgQ/1mNyaEMTKMyywE1YPeQZTethdP1VOSljjn02rBVH7xeRi+Z1qaaP
STWaKDSgjYahXbt0XJyd+5jV8rBnnuUmn4B9cVuW1s+w8+8bN3xKYkfeULsbgAFKcz644aNh2E9Z
iiZO3FnaNkjLGz2BnxCNYbE1SlQlSjqzSxvaAEZ+SCQH6pPXmOMjco4O4N7gIOSwU6r6NgSM/yAH
2LBeP9w4ufKIcd11lyU3HvKts6oysrlBGeEpT4I3SEvVvdt7yVpTo2SZlF78oPlOtEk6e9+GIbJM
UPLwHQyuYh8uaWVduZ1yH5RFuAwAwTNvJmGFmbp1fdS4HPST511WauvzZ/LEmzRVk3h7KaVQujq6
pP0kcD1z8MTe69Exnlk5yhVujratH0IHt8pyIiJoyYWX8MTTwPVm/imUEV0cR0CUtT0tc8JyL+1J
raXwtATcRGhJuJ6IUJ+fon7iBaTiAqiRC4mC1Z9//le8pdnYmRRjau8NZAlvfcRG96Ov189RVvm/
hlpotyZO09sMgeZlBb2mnNGoN3ZpL7qbxurrhVpb/hX2EQMqYlMBFt/lRY5V/FVn5vkGEWrAtHXp
L9pOhjcBkhfIk+vJeizRpQJCBJm0ts1dng/tokoQ1oxTqa3OT/LU9f33zXoULSchzT8fltd93aLU
Ivp3L0Cb6/wY2qlBWEn6pEC0+M9REqd3puFYuSf3QGXvasT1jd56qNDVNjPUZIUEKI0XTGepYMhH
mLGRfldzB2mDv8Tc4lIacmoTURy3aCoJQCPHkDyMNeIk8xK5D8ya2z2K9LUj4wKWGuLT52d+YuJ0
RKZmEjLplLqO4gvXIBtBfjW+R+cHc8LIMGZ6Gl0Y5OR8zKmQxjEkszpaXYKNPm/RWt+PerWq4flV
g/M4pvrj+bkc14+nuALU6/8fZ5rsX8fBgrQTNUpIXBYlP0y320WQYxEy+0Ra4reR4+xSJLuusX3E
L6OVoln/vlXpRquOA5JSEkAZX8cfh6xHEAFFQVRcP72KfREM/+E42KCK2BY0zvB3P1pLPJmk3+L4
RZlpmFM3rhpl8R+W8U+TGfsnGkLH4ZnZ4CY2oLl+b2X6Mg7D+7D5OfJkxPpGq59V8Pt2Qk9suNPI
KM+PfaLSxOT4jKB5CaKOncxao+9111aUvean91QXCuQy+ydU+jeoH/7Wje65qlCFPD/oqTNAxOuA
zyM5/YZYVqICDlrkjffJyMufOdqHFgTL/zAGEEz6ULqk4nr02ZCWLUbVyPz7Evw7Vra9uG+F1184
ASdn8tco+tcNWKh9FxMZpHvDzemarAbin/PzOHGUKRaT4ZnEudr30J1Cud5ZnndPxIW7QhB3Swry
GQycUV44TSeHIumhbUHthzf662TMAERLV0bK3gzT4J7Cq31llZiUdKlQLwx1Yt04tuw5gJbTLTL9
Kn9dHENaqanTV+m+b+tyVo+klEZ/IR45sbW/jGF+HaMr8iiE3ubuDVM8V0160Hlrs254KXTZ4kHW
w1ax/r3SRONHmlNHhtX6Vj9TofmXIjL3xaRd7eQjnHerVC6s3qkSqDMl4OThIPGpeHydmqNqSKU1
fKTcjnYuNNkQ/VmjbPYBHusuwMOiVO7saPJlG+Tn+Q0J/ouffpR6OWAiLHI7SvyAf7+O7hV6YcKj
TveZptY3Zu0Zz2E6ufkIGeI6H93U6ry0d1Fd3MogbBZYkWIujGc3fLjf+jgae4v4bJVK0jWzxrau
HaQ9G/Vxl2afybARzhvGTggfejikPY86EnVmml6nCpGxF2+61NxEjYb1mF3NB5G7s7jTkkXZIcli
w3bNA6+cCQOpe7ObuFVIw6Lkh01KAtxt3g6gdaR+O2hN8qQ3RbNBoOenHnS33mA611LuQGGUcxMR
l4Wm5SpNjOT/cfYmy21jW7TtD11EbNRAFwBrFSRtS7I7CMmyUdc1vv4O5It4N0UxxMjTOCcbmTYI
YGMXa805ZkCgSdvcdz0SKxqJmC+F8t2XBwEdV6Qbe6uD5YVokGpiU/X2u/KYTV5RZmfAYjMnlBfC
kyswJ2EKlpk8jkQxsXoVKIBgAiYbEPzmfCLnB0cQRxLM133TIcYlUcip19ZEpLafiGpllR1EKsin
QOpISANTOUUHyNJQeAICPfrpnm74Cr+6NzevmnQfq27Z23LqdXkp0U3rjGdplIjGNlQIVHoT7iMb
jHyZgeEntMbeYEiPNkpYkH+XK77T12rxHCmDvRLwvt2kFik2ejAtxOhm8FbZlxVTE64lw6pwe4G5
qWMBGiStJ9dU9F+AIpo7PZGyleAE5M2lD9SavgXO/lreS6rWb6rJH90MZ/NDJaZhV1iC6PU2B+ti
z5PLvtNYcQfZd0Fwh1eJ3LgXaZyeZx1hu5jCdG1Vse/psNnW1GwgDnK8pBkwTitEWDxodFqPchcA
dWB34Ci02+7wf+P1JrTcSzhdfWsnqlemFsiO1aaSU+L6wOA3srMeCCBQ55B4vyzWjlYT62va5Mra
sFC65QNe1tQg8MqSzAoQWYXttGg0sLfw9l+BeQEGie3GaS3gAmGilitlGgNXRjdAexFCY0W/ewc1
lwAcSLpeWQhC7YgnWzNrhrsAJzNZGwQZCs4JnjIScAaWvjJhe1bzc4Vg1hu1BUsyGdNPm3KGa9MP
85Tcqom7gYeld63ptMnYubGqkME4Jvm2qCxqvCq5GIrUqksUC5Ha7DwIcVuwba1vegIKE/5m0ZLD
loXrKQiqHXoOJG8SMW2lhOG2LsJvnV6RNhQpmhulUrAZfL3bN5H8RjCz9oNsH+POpFQIOqpq3D4i
GBCmDO1jU/WxRPfESVCY2USQLDzy05pzNESVV2A9dCGE6Ttriks35QSMLC4AAjkCMu/6cXKLVBpB
hGj5e0cJ28tyEJ6yhFXZLNp0AwmB0AzZ6ldLvJxXo0P7IYpEdmPUNgQYYDHE1QmrobQmL+ng13a+
AKMRjCGBSTL2UqkiajxiMPRICZ2yym2PIxnpzJYMWWTsYXgNMI6GCWA0WS/ttjVxbiKAK+CM1ITN
QkvYBrI/MjCtZGMVJG/4g994caxoOw6EwdkAWLSFlfYnbGAGGBMAUGCjKTs9XkZRVw+QsUtXzG0H
aCgB2ismc6W1IEoqW7FX2CPaVVX1DAw1VVaqVQBPKMTkxQkkijq3yAdrW3BNVo0uLosVVwfbTYQ7
GUP/h/JE7w+Jmh8B8xvt31zc2A9dW3NZk1SWBbQ4n/oRehNnmKUl80h+y47+AlL/u0n86fzMs2Gy
SvEt/f0/qtPLxejfV7xY5QHFq/KQzNOpVttvEiMGZ9WRwIijrvluYhHtHYRAOoYN7u+jqXfM8JzP
/eZQ+dZKZQr7enX8Z5P06fegAbZZ7RZpxmUVhDyuEuq0eYyqQoONLahbKZRfj9psAdJD8SNB/BVS
5RRChAdzBI1T5x0pHHo27wJRk/WWjkhvmkowZRbpt6gYzZ1twVuQJ8AaJjjJnZpKE+DWOGhPX//+
qwWORZ2wbDk1fI0f1/bIiDujlHI2Ta2hO6OFyxjmgTKT5KIEv4NU+lsF/qYe4xvXvbb3pI2s0D9h
Faaf9fG6ioV70rZ7/djO2Z9Qyh9B1D/oqXVjfF47sfKVLHVwWvko8C6vY7Rx3OV1xrFAxqIR6aRJ
zmUWgOK0sSTXoi/czsSS2w39uEJ3WNyr49Cuw9on0/nrZ331nm028GLxxrC//3jPEnb8XJShfwwb
GHJtV6uk1Fo0jkRu3dgxGstB5HJYLsJGDrCCNsPle50kCNAKp9gTxg8ZH4wA8d/LBTHxFAa9MW0r
/V6JEukdLmL7Av+x+gXhs/0+S0ZMZNaSrW0NkOSGFKyCafnWoz0CfE3zNl9pyLeQFVr9phjiwcnj
bn5MG4oDoErIMYN+oLBfUYwl6N7fjDLGHCer2pwM3YggOgFt/KFqxFyvw6iXfCSevuZBsFryZcoX
0MsFbcsQovucVvJWqha0MfDvtEKxTPKGA/8QOC4TcchSqkXrhur2qQ9j9eSXo2mxtwkHUoQ7fVt1
KEhz4jAPhjaUZ1XS4iNZwgpwzhBHOWKLdQwSxgMpADzTmoyTJAf9XxZjrjUF0o3D9zI3Xb6UpWeo
kF+O7ldcnB6DIcpgBYzIPHpb24WTaLdGEPU/y8au9wbwkRut2CsVWmQs/+96y8b+X6cu/PZaE09C
PzJh/g6K/tBqOXS/UlbBwzR/6qG+cRy6NsINzMm2gk5DfLZ4SN0YB5mpHouO4LO51Z6SAVTsBKLo
v39KyIHA5VIEYohfTFuh0dOBbiTrmEzzG3zOx2EUT4mc3Oq7ytce4b8vdLHcDJmuwENOrSNmxBTF
+1RVJzvRo61VKfJb2meorAD4/ClV0RzCrG8OUaiY9xj4SIyk7Eewgz8/8I2N3tgjXNGyVNuPcTvd
qFQvr/JyaCEKlFmFcKRAe/j4qttQ8kEkwrlArMT+VlKk7ZzfnFauPQ2VbMvFfm7ShVv+/b8GlJQV
TU4vZDjZhTgoJP2w4QxJuDOlja61FYyk6EaL/+p98X51BhPH68v5W8+ybGZXw/wtB++ViM8pVdSv
x9K1JVBlpqRCtVQnLldwKSPWwx4V40ivDeRDUb+LWtxlUasxn+UrHzE7bFUyw6Rbuq+rj9M2TRUD
MQKny9pw27H1Hy29OOVz9ZNSYerMVvxgsVV2FE36PRvj9utbvXZBxJYoPIWBR+2ytpkgUZSTcJpO
c9p8HzTDK5XMCe3229RJhSsk5Ua3+9qj5cXhy16qJIp1sfpmJql5FjLIoyrwFdbZGQfTPibROJsE
GLKuvV/kjGyaohsT0dUbhb+FJZv/fVKpFdogo/PV7KPSg7briix+kAs/9cCdpXeJWr/6A+eZrx/u
tcmPv/L/v+bFbAuMY+4mLNtHoyyewtLcRYX4Ls3+DSf21S2NhjIClwVe3k+jRtZI5UScEpz0ZAgO
PpuZnTRYVCLgRhILWpIi13H4nfi3jt2O+UaRiH1KLXHrhq+Wpf79Sy4mxzE0tIgYM4s49TJ29KL5
G8vTXV2JZ3lUzpld/q6RX9NBW+U+C//Xj/vaYopsGLEkYqhlQf04Fw2DUdtSMNnHfIJbmyLkv5MH
w/5TWnr4q5sa+8Zieu316vRvMDSpQvmkrxWCNpEqOOr0ER3XPoteCGOfV8we5frrO7t2qKIvsHTJ
KMbRMvt4Z0mXdkqjx+Gpl7u7ySqeKQG9VWX7q6znVV0bT3Vb31A0XZtmzUVIhTGF1eOygVSBcyw4
sZKEBjwS8cOhYir/H14YXyOasKX98Gn7O6bDUJfkiZ+qLiDqvf2HMBim9nNgGS9fP8FrY4NWAH03
2itsRC4q21VVD9JQkielDZL96BvkwcC0gucFFXKVwi29cZq5Nt0w1WDv0ZGmUFL/+MayDHXG0CeU
t4PXMbVBCNeAhl59dV4F5ep/uDcOa6qMj2gZkB+vZWWAtFI7D2ko0jHWgS8IrSYH0iKOJH3++lrX
RuLiukPTw0HiU7co6QnSaNMpOJGz/GKF4DUIVton5vydu3XnfFpjQ7yxRl0bigx9bXFmoV66dJJ1
bOzKaaBVUGjNXgvNHd6yWyexG9e4NO4SOFsMBrDH0wzfChwUi58vbswX18YgA4LDLfaoz8Kysu06
4asiOvV+5zu+aueHsbCdTGmbXRIr/0MLmB0MD20x8i8zx8dhEQT21DARBidB3Wxdl9G0iA30rcGr
u/EhX5sJscjSO+coC9XiYn5qZ5I1wBwnJ0UCcGY17brJyl92Ej99PfqufVV0euVlPmILcdmfGnzE
UAiuknNBivGomyfZp7Il1Hhd1wqCgWq+sdm8Ntx5X5xeuK8FefTxGUpTi0SB+IMT/P8fyoxhIujz
50HUZx8yhxJZ+zDryhtP8+pdotQDI0WLVFyO90KpgxmM73A0C1HdRdAyD5nZKA92bbXk34n5VCtR
sfv60V4bnDazFXZ8VMTq5eLZwdZsDXQfR0sq7sNcewo1sSNcZSX38o//eikqs+TRLjIL/HSXD5WQ
b0Auek0JMgj3ppCOcTp96zOZJo1v3tgbfR6ZH6+1vOB/nU/GAU0zoUfBiaREwxNzVpwVw+iRs+vx
rWnq6rVQcVLDpvxJJ+DjtXJ5ACbPVv2omi3Su+c+BO1kBR6gYI8FGsKitc7K4Vin55LSg/nUKPK5
6ay1EiwV5O0STlg3iqvp5PAltHYIWQ8U+jR3NP5pLSMGIBtbbv4wMyFhBhj8M432sn5SchuvUokF
xnQCCH9S+WCM9dI/4m81rO9p/ANb2Kqg8P31m/w8a/J0NbYJbEmod15uEnCdx7neCHEyUm3D3nRn
S/LPry9xZUvJNeg24nzAwIeV6eNTLZWphRJc0n+B/8rkYi2BORXZFCvyndWnLurFUern7hXy4PhW
T2G97aq6ev76Z3z+Jsk6NXEP4jf/x9b38VewBqU5SBTtKIs+3vdVH21kCcLq7LckrQwzzS1Bn+Lr
i37+JrkobV5tOVvLn1QSY9WktFBEf6TJSDLQtOl7/yQvqUKjdovR8/lgtmyOwPRwj4vx+eIxF5mG
Rk/HfIfAJbPfe7Emt51s3vVMT6zLX2Af3JjmtAWG8bFCwefPe2Vni4KdD+fjM9VJFeo1miFHarBE
E0s0pdIGYIxTTfKE4DaSiVaJa2ioEuiBooIRbNMTM9THTovoxpCE03WOkWSqW5QB0UNpJPSVoif5
g5oP451egTVFCT+tBrLMV8nsiz9N1xg/G79ofqHLFXeSJROPQCzX8A2aeLQpFVCfg14PbhS0ylM/
ILKMVVYdp56+oWyM/pJL1Z+wmWW/KgkSY0Rv6OjLhfb69au/NpeYlKiZicG9fBKhk2KpEI0g9ye0
MXs8g7s6LN6TOvv7P1wGpAxtCmwLn0h0yaQlPK8ErftY/iF45C0S/arOpxsD+crdQNRDZYSBlO7b
5bo9pWoih0GtHcmW2fuE+JZ+uM3H8MYMfOUyFLzwRFisXzZcso8DSkrop/m1NR+XctixrSuikca2
3y5J9Tfu6MqnuZz7MLgvSxh4ko+XQtncRZFOFWpoiu5sKUW0Jp5peOYjk7xwJET7P78oNgQQIimm
cpq4fIIY+/HBBl10KkK6EM2o2U45hWfDzG542q7Nt1yJUhB7LK53WaFJlUBm2c+TU15MtIpr5dA3
NKGNWcdtaLgNNmZFTX/TzNUcHYzqf75PlEfUcTGlc5K57IiwTMZyNZv6KdHGH1IZbpVS/l2hevj6
MvLnjZ3MdTSWaq6isKf8+P5wJtoBMoD8NCyBYMoA0dgerfxeL4rSlRo1eCBsqd7GBvLFpBHKeqa3
ve7I4MX3Pw5eFEyx16dCcaWANdrwo4QMrXBy6qSeb+xhrqyy/FbOyDSgoSpcVjxrYk7abphhLStD
AtSsfIys6MZx/8r6Rs92GctsdjmwXjyP3LK7WZJM8xSWggCleq3axQ5XG9o8cpZJJ/j6+V+9pUUo
Dj8Q7sAlsXBORJsWfdaelnDKZftDuvPXV7g2jnUVVbiOZR1t46VQW8Nv0MCfoN9l9+ck6TYRc3Zu
y2AZf07UM3ja6JIMAnKzG2P4ylKqI+5d1ja85bAiPo6tHoVvz2SQnCJC53sEBw5ypBgsc+MwVKr/
ynBAPYcqkN0V9GIG9KfSJpDCfLKjVDmVWSdvRwW1TKzUIYKrHi1YD0kCzIFke5PVE38jtPhOkE3l
JFGk3JgVrz503aR7vBR3McReDKNA66CLR0pJOXcL8MDlH0H1YEVHo10n9nlGSArm5sZVr0z7LC4K
hXpkzYKN6MfnHeWaHxK1kp2iVJBKlmoocMj8SPPyxtx4OWoZRyzFqIBhyim824tJX5uUTg+z2ThO
Zmm7flfDbAz//Mdxe3kR5ePd4LMZDTrN5Sm0KLqx4euS8jtZhZ5GLDOZu++UklZpkx6G2r9RnL9y
f2j6bDbZCruOTwCGsqtLDvLyfAyxFaf9Q4E76Ou7u3xV3Ny/r/DP+PnXcWxAiRdzAp2PBrj/pQIs
9+q6q//7e/rnULL0G+HNXB6gtbiPK2KI4iMidOjcCuhyzkJf38mVZ0VNgA4RCwhld/XiI7fHSMHH
M4ywIxL5viCp/Chn4a1u4+U2g+eFupOdE9PyUki8GNpxy0YpysvkqCQyO/I48pLBqrwyLh+G2jh9
fUuXpDVg3XiIlYVJymFLYL/4OPRKG0mJivzqMU8IE9a/a3b2QpjC2lS7R01bYgLpYRBRfG8QqhEH
+vcgV//jt7z8BNw1qEqZPih1XxSttABbUkhy5SOR2hDCZ/9FDN1d3d0Cdl8ZiNSpgFQAKgKafXmr
ok0mDOmq+cj6T0ZNp0ybRu4tB3bScGMlunopAjEsQ+emPm1pVLr45L+U+qM2d9a7IiXDua2J2LPI
EruxrF65lG0qyOoprBhogy8mKFlB6AhZfjh2EXyvqKlptYhfFpS3G6/p00SPxQssGv6dfwodbB0+
DhXTMCPkUwxMXLSE5ujmXQyrvwr3qen1s7bR9PGbMkhu0nS3AO+fvzwuDbEIYMs/IqWLUTqVdQFV
2raPFL23dRyt5OLH1x/C5QL+z82xyYaBsIhhLlngFiDDCQKnfSzV0SOHk9DDaqsGCTkpayw1OQRA
Eiq+vubnL5274lOneUUDi2Hy8YHSXI50o0V2NdW50+e/evlVwt21xGH95wtxilhUVvBZlm7hxwtF
nSEZgxGWR0OMmjsRs0iGBoJYfxqULcod/cbDvByTNOn5yjgpGQsAmErqx+uNbehbsU30WmpOZPtJ
zUEn8tlRg1vmhU9tUF4bCBIo+EQHLdPYRa1v1iOk9/oYnHA2rmJy3PugIXFEJpRzkl1RTqcMe1mS
Ggf4uRvtNud4eUf/Lmj8fz9g0cxxoFgUdB9vtZAI2gBfnWKlMcIT4ZfToZy6eB2mJiGSI3aygPiw
G++TM4D4/Eks4BWUL6BImM4ul4mmjCAXRbX52DR1QHJwJty2yqfNLNpgUyaa79VxQIlqltT7ISOj
KtTickPvq3kKGQ5eI6kpaVAT6mfRL6HV9VOZDyqJG9JDFUaPFUVKNTCfTWN2Q0sDZV73Tk7ot2M2
1p/BRJ7clp0Xa+3fGuHGXp+bfDWoSbtWwzok8LZvYOmV33K5J7I+5DgxD/xfE5DkWs3RusMiiINb
br1i7isyjiYggQRfIXVXzlNQEhZksYuOq3jx8iZuFBPr14IcHevgdflx3aCfEd16edpa93LSkoSA
Z8CXAXaG3bxVi2ivBcrPIjbu237qdn2bz67kg4GvG/KOFkmP04WBDuCSnXETt8mdUdk7QpDf0rrZ
EmcvnDokPEQ20tZjhdKQwAXfWl87V2ZL/rFie75pbIy+ex6N8LWpCF4K+3WZ1eeoM3t36PrTnHfE
MqTNqoXEtwra5DGaun0g8StGJf6hJ8YvvwpfmkZf6w16cKHtSrLL2izDhtg/aHX5WJIxR4ZwBf7F
/jENuunKrd6tOhqpqEm1ty6zH2mguarkf9Nm9lddVH0fo/ilEzIxtm3xXKYYrrRijNbgWA4IBmOA
edlK0YbZU0cSLkUVv0ZxYr6HcuVqZQupI/7ZqOqvUMw7EYQbs8/XCbnT63EaCcnLR7fHBLiIuwrx
YGpNcs6MqSODQt5Pdb3LBQGobTkRwJfiK7OMQ0guq2vgZ9OMcjd20wsIicLhr3bjiOATWX5N4v59
UKf7wVc3c6UR8BV+K/PiYBArjMgZoknS490ZTBeHPOXJcaLaPdjf2j7Z5mHmZjR1azl0UObfLUF/
UKB3ZKbdoeBxY4JW0iEkxSt7rMvke91X61kUu155pvrrdjk426LeBX3sIQNdk7/lZUr4TPDuwzAn
K1suD6KMDonIDoEfuiZm9lJKdxUBSUZAyBynnrh4Yx7ycO7JdbxaLiZFg1OTxCh6ItzzYVehQoy6
HRHQK5EGh1CbjlVtrZLO2EFKWemD9GAmpTeRPqblKvut8nesFz+DpF2hvd+GYUa8VV4DzKxNQmKV
v3Okr2xwSy2mlXmUV/TV76CpOYNpnOU61/CZAgWYjfpA2szKzIxfhSb9iFUMDhZ6TkIZa7KFh+1g
d2ddYX4Oi6Jyeqk5V0P0EpGf5+AClV0/iO2VZXX8emNnh/Po6BOhS/a47zRimqX0xUhqhwTspzEt
vtUMm25UXbNRnUB7DHWOv8D7e2VwKxEMzrAoROPYnUfQtYQBkye0DthBtGFJ8lk2vafhy5CH7lzJ
Z6vpnmqVUaPX41sU14AY/AR2WtzujBCTv1pVf5rUdKli72Kz+Ta0877FXwTRyBvVkGC3Dte/AphB
PwVSdcJF7YUpUYVx5U7MYCIzvLjCnZDUzV6w4WwrLCVtTmpiHUE3yd0ka7eKfQLGciji+E4mDCoO
QDL4Ub2x+4ZtcrWrRfI41SIm88oKmBaII0zSRxX2qVU1d+MYPseMQd9UnieZrLU+IbWqI8cQaIFO
QIVDiEzq2am+0/E66IWJDyFGO/h7gJMaD4chM6h1V6u2sXa11h76RFstN2i37+USVaZR5rBjsmRb
V7LgWIiacV6tKE/uc3QHamO9GMPI85a/RRj9SFmKIbhM+l3cWdslhbSQ9bOiMNAK+BS4ebEStdbv
Ou72ZhqtyqYgN3okak0hvA+FbGjKLbCC7A4R82ZmsOvdy9wMfMi5Y0hPy1+DI8ChBOMOFaYti7HA
UzKH6Hsqt+5oj46Yn6mfL7eJ2GSZFVQ184ygclARUUd1u7BftSLelkTV6526slDKCywPavc08cdT
OV0To7bvc7whsX6nxuINUvGmJxDYRQXlYKuxHDDkRwTvvZMQsCDL+T2t0L3BLzNAWxr1Nqea1xmt
p3HtnOfZVumeyIefY03Kslwf2rB/I5IY/5D2zc/099wYPRTSgJSN7N6voruwiE+WmR+i2MYAlnlJ
iImIrxW/DkGKgVsKUseFuEeWBR+kdMjQPAi1OpX0EGBrPmQ64MGkfMqDb4hX2XGm/kFq8QiQQLcO
hnOmIJr1f1datfVZGOd4vJcbohsbKybwCXeB40MHcfS4UJ3SnM86tCc03S94ETJPkYM7vzHdqcDS
oue62xnmk5LJByTuZDgOKS3H4oFAwJekVZ16Ljf0m3c4rp4L1WITka9Tm6BeTXqYq3rVYXpB6k1Y
ONHIUb/RGv1RSRnA45A99kV0RvGz0YhjViP1pKIIcLIm8Vh1Ry/Ncov8sXqN3UbIrxPfyTIs66bz
/CpdCdZshZvXo1NQPMdFsjd89TWJ+t3cKhsVzXA0T4c4JGfbll/62F4HY7xsRKZjLY9baYK4pSUn
FrUf6VCt8fes/Cx6yySxSUhvC+XRqybpoCPbrUW5mpraKcdfMxGcaoxTya83hSG52Mj2faJu8jxz
9cnAQqK6EeN5mUwGZvy+MvZE1OMwbACIBnOzJy4U+F3+kGmd1whiuZSQwDWTAGpJOscFzO3uZM5E
mttIqIjuOzDSl18/asmdnXcHtWRBj62NoUYFf4ZyqDGOvxu5fLRb6d5S0jVmrQMYBNTt4QH5+3bg
nS2/OaZdoxXTo531P7sJtxd9gSAq1/S1thNDCC35plH0nWSTUjqKtxoO2qpnDMIQ2eSVxjamTlwz
7ycH49Ku4uEr7Wsu/IPFnmyN2t7NourZN4rxYNLx8CAv7Oeyuo+rfC3pBGEun7fML8nY3Jthc9+k
FekKoQr3V/Zsf/J8EblYC7GPRZa8IQquc5t83lOMhMRCm7sYlV+lnHQ7YBMbrWTN0of4EWQBdJoc
dEHZbMN03PsRHb20V0uwxYntxJySBq6/wtG3akHzGNxH0Z2Wf1h2fzKl1K3b4MHPJFew4gnpzxRk
qaurbDWYmWb8d1GYxICldZe45J+VXq5tDkTL+iTNLcQibRMa3cuoZ+cpsp7U0FjPmn8/Y8AfeMpk
J65zu3ms/P5oipx71pk8cYfx55Birki79UKzv1s2V4MgbS432PSUS3soMcpHVe6+y6wKmZL84ID0
SKJbKTs1PyIGZcIjMFsnlqb3ptPI9yYzjP16oiTPQ4VvKxunJevVcltDib9HYbDHO625g0VeaK9Q
xbDDLnlkH7odjcXvgGGoV3GWzd+FL98pbfjbHggiToHCBJ3qJEq5FRKrrx+94ut4H4V4lrKI58Js
DCCVGMgleysco83QkGNu65HrZ512olH1EDURfjXjkPrTXkmjO8kwXJnx3IXVigSEh7zQyCoNmclG
1ks51zPPzLOC6h90mh9maKaYEOW1Zo0EWYebMZrXyF4e+0HliiijMLXSi65NEnCndqNEcms5nYE5
UCG5epmrsJuMw8pO/O+sfo6w68zF9f0aQQuvAmNXF92doL2rwepvOzLZxmZlxSahsghEkVRUdxme
vqSAilPry8jI6HdHZAC3/V9JVG7IxEEcrjfl2qG1812k9QyoyVM7osMx4Vey08npUdNPvsLEJHMw
qWLEha16V8vPRtm6fku2eFK4TAI6iYBFnm4lK7y3a2mXTerenKunZXWvZIPZqNol4jdSuF+hGpC+
qzxH2vw99HvCDrUE8CPbkZlvwPdtT/ITdk/K4m2snHK23+kR7C2Rb1VIMU2oOXh52dh1r1ZABc0k
0B1+aO0nG5Pvo+k4YATJOhrD/SyMPcvv8viyRN+3xcjGqPOyNtgtb3EZaEqm9s4A0qaIm3VQtb/7
eHKp4XnLOhOH0kmOQ0/vq4c5DjDWF5uBJNoRrpiYx01uxG6gN54IVddK8k1hz54SJHjLTEjPER9s
qnwz2TtT+fYo8EMvZWLyrcazmmIzskgsT3T525er6TJJDAFBrXqlu7iHQR6elmepys9TUrul/a6i
G9Dm3Clbe7csMZAG8PMsUDwdAknhdMx/lf0OQMybbIO0ZfaaRnmYKiB9ZdgmrrwYqZf0ZABUG38W
66gaeZxx920o2nVr/wJd8YNwxn3d6KewTusN0813Hj33nms7g/hmWl5bNSkeYNSeIa2t8MMGHp2h
3KE0/TZWWFqjaUsf+4cRYeMOUmN04oT8NdwN28LyH1gAFai2y/NsWpCO1vSQ4Eslqt7fVzMH4c7q
D7HQWAa786RoBDHMXqXUnhYrZNPztjID1KP2jJBsq4AhCi3jmOXNOiOHvqqi/fJPs+GQzMTVJuqa
7MCtSfIp6O01QZrPUTi/47Rht5T8M6onvtJosh7nSDsvKydg1Ye5y1FLnNJA3y3rSMqnQ5qF05v1
ZlLLN/Jw110z8cTYfVm5pw32xh/Mc13rXjmMnsWIm1h9rfh7jevLttDyTa1nlgkSz/EYFtkzUs+V
ZBCJyf2XvrwupOhJTdOzgusrS5pH3EXMHwyhIH/sQsPJ22QjF/pfvsfASH7E4XQOW/Y41CN6eeJK
BefUJ19WVuz51xafvJ8/y1pxUpuZCGR5S3vUW9aTPj2juNlRZr1DmOQ1vrHjP/F0SX2Opfycjw1z
TcwfIabbb1+1zny1lyDRABIi25icvkagsAaV05oliojd4Q4rGvg35VS394xS2YqIQlbc3Kj2EKTW
Qa+9JRm8UJ+ildXCAWhXtjH/9KUwRBgnOteMEy+dp31APgF423SVdsYap+ZeBjhl5hEV7GCnRslZ
QI7hc/D9/g7J4iaummM+Z4GLH0is6bqG+zar2MBz+myk8KHKer7P5J/nuDyk1ga5VurKLmj4cCZC
he0oPA5mt6Nk/Tf1Y9MVkbJdXCJyKHUujVDfLX0VOC3t8TkhIHccp/MyoQGceR51P3IMNjHMGdW2
tsqNTN/Ajf0SrXC41awUAIH8I4kTY50VRCCw6ow8ch6TnWcPgRGvemmg7tTsphR+R1lv+VoA+/nN
avlLUoaXlwu2FBCGar166rXpV2xLcBu6N4yVW7sm5N4UnMRl/4eVw9RTO7buVRrurTr6FY7jr7oy
yEUIk2M3B6eUWTlqyrWSF8xV2rsdidXynvnwpzJ5E3q2H8z4R5ABLuA1M526TM6uWaW7QlFRiIao
JabDPIxbuQlXOvfDcJRS4DBxvi6ESlZMRyE52+iNtCM72YPmsdMGi/N+cx/z1VfJWynnnDJtVxkB
RczVsbCQnfnV2ZyKNztt3Vq9N4vZK6fmfsqCVVmG+76b3uyk8FgZWaybgE8z2C7vMCOjRjWe5Fha
9Uxgg/66LFNyQzSsoiZb2+xXs/VPEI3DA4md5ZXwPW+F0e1mrXCtOdnhUqbIhw2TvTw4ObdlO+io
dXPXhtZKM/CedOGuTKx3MsV/6GzVw1pbLdtTmQKJxL53kCiqFPom0eqdNfBlkRfthpO0Wo5LElm0
k93vxSjvl6WKB1CV0znCnb3MgAP/Si446AR8gX3/k8kRO8LGj9J15xcPg5GsEpUw5TB88cHdmWhH
lhsVUfe4zEdJNjwMieXl5cBPeLY4IQf0Rjq5cugPeZE6nojWckXSdo6cTDG2f+unNhK7aXXRMWF2
A42IopMTSmd7A2llchpzI9VR9hVgC511opi8bUog24Vrtua6MWSvN8Jdpo6rCc6MkZh4mpJ1Qy0M
7NtLotA0iV4CkH4qQLMkMPaRuQmnyu0kf9+2490yelqtPaLJIzc+sv7qUzS4fuPvo57zlxZ8n5vk
iWbIt0gSmHjT50nNftld8KoF+uQYU/V3LrtdnkbwIbPsr9xm/5el89puXFeC6BdxLRLMrxKVg23J
+YXLYYY5gJn8+rsx5z7N8bEskiDQaFRXV31kRUp+yZIxpNia2BIDshJH8844x7VzH/rhwe3LkyHb
W6flF8FDFtayd+gkBCe1LoOVfvY9Omxmf1O7p9qgmCfvTulfbW/8Nkv9tfC1OEiTNF8D5T6yRq7W
Mn7NpXtAWfq1zc1dv0wf6Vzs59G8NnzTGHknKSd/PcMKxnR1PEemuAFc7eOl3idTf9HG+bNakMkg
0Etl39m5r0s6/xox3f55BrQokvpi6tmhmqdHcoIClyOOlAPNMRyiIP0eLFs+QMlgLMwUaMIWa/Ci
Q2tMR6iUW7VEB0e7YkWxy2RyQ4lP0Fs/lSvbbVnVfKs1sFFZOomIKUlxvR4qw9Klh2KQu7SBY6aZ
zENf0Soaever/DyX3k5j/kh+gwQQx4e6eZroFXosSB+apSDHMcgiW2QaKhikOz4EScRtj07uvnb2
vKnG7lNo9WMylO9tgmBFm/2mi/mh1qE3ZqfeTx/zybgsjv70X4qkfdU1qfYQk+UV7WHpx3w1+R57
lFafOGTt7GI+aA2nB9Trg1iWL3koHlDvvI5Gd/ej/qO0w71f+TdZhJe8y396Zqw3oEmSyl1Mbw4k
++i1s7SzYHes9JiOaxuvu7QSpPlDdClke/Ws+BOcPqgcfV8k48XR5wezwShbgD21XmKs6kj89v6A
KWsmvvq5e2Miv+Mw5azimG8b0vFPPrBmenvpV2HYftuNGwLnuDeVPBbQmnHVuS8jiNlixaiI5dfE
kBxlWmvvheFOxejUaP5O3vBcEnAlOazUyHZKXd86kf/WJWI7hRQ9zO4ml2mz5N2jSvucutibjSRT
qEwQefHh2+VVq5ENKnv9sszTsV2sY2SSJVboCK1qRDZWejp8xSb9L+yPNTi8U7BXGAkVg3LXZOHf
wpKB20Z3O7Xe7ak6G+wUaEesdQZ4lbloqptevBmNlFiR/0VycB0KNpF4dMygC52dns2rbDIfYp8T
W68Bf6ClmsfNunKHJ10Dm7Xs8DlHymfVdwL/+uJoyeYIJ+Ye0YO3NiP9WY/C5zmXLwMo1cql7Xut
Zc7JtZOfxPXgLqa/IoseHTap3kEyX31cAjT1crw0+AYJpE+4dHxP02QXSpEFNB1uUdY4ePlA58W8
bFMOoSs3Ke5V3J9qOa8RQ9o2o7mZqnxLsNm1LQ+qtRu10trK2nBs3id25KMRg7QSXR3qxbQKBZia
ex5bJox5hHU8l726F7t5bndzQ1psty+jE56sAnUaTGHBlzqbykzCnEzd/YLVxFKQmqHdcmyk5qx6
Fz9OW+ZvHvn2yi2beqVN4sAqA2Qss0+V/2hG91yZ1TGtSJ3dnPOHGL0/ThtZnFuXbd7QK9m3VrTR
etqNXTnPGzquENa18BR1h+JNsmuJQtv1uQ19BhN4TuO7lBNtaECg88ZghLxhJfPNLvOXsa8eJsPf
eU6/iYZhTxPEWnbeI8Scd+TSP2LTuFZ+s0VA9QTkfZlmjjNm6bzUeGkkTv/i1zXdUB0nAQpEjT7W
HFPcMhh7Y6vyjCpJ7zpqQs1iA8AkE/o9slmZAy8gTTxCg3ehVHkfUuvS9eWFcwcpS2tJynnJRabF
pZ/NQ9uaxXpgoIWG8b0wSPATAr6oKYjX7FpglDqpsn8MC5O8YuPapan0XdZDlQeLKz/KzthVsrOD
dsBpvo8OmYNOmcbZYWlnGZReDqRdheswG/cD9pnoEPj+qlzsb1UxRpSj9SgpAp4mZPDqJUm/Rrva
v4HAn9MILmrD7hrme+ma6VpLXNZeNnwM1jCuI1H+SS3j08n64+IVhxjU09PBUJLuSbRAVUUTwD8n
cvjnSdAIaKrhqzEch+tZ9N77FJWfaZ3uWUDn0q8ehrb97LtihxzevUy7V0Khva50pGZ1BCZSjbcV
195To84JU/4QD+LY6PPeKOpfNSMpxu0LP/rggA184HzhxnZBU/J59vSTkUcf0aC/ak27aWV6pWb8
Uo9UjFjRZ5pyzkudPiH1ftUjzgWptRwtr7g6WtewkWNE1bfNc0s8Swrt0tNW47akShVCYIsSHU6r
c9vDWDUcsWq7MFnXojqgefV3RhFAk80pArYIjfKPJ5qNGXFKS1twOLBfmwrEFG+9TP7VZNgiUgPY
j8fpftCaQObZLsmKAK8XhHS4R03sdSFvle5/VWUa7z3LfmlDfL4HzdpMpbizxZ/opSpXsl6+aZDb
4yHPG0v7bxJQ4OaeUqM+lyuvJ+ORiGabSCnWU0hdInrJpftnEtm1M/wDXTYoEo7sDkX5m9Fpht6z
U64FH++m/ilM5gfXrv6oxLFzOachDneqlSUDPPguGEwEqchwf/xsCVJvOAyu8VT2oOT0c6xk2qJi
1aOk7bgPddsBSIXbmJ0k8ftHYxkvGbU/ex4fNUTNHE07F11+mbmxhYya4vxWzUsDoKMozb3Rs8NF
BZYkicYSKKI8gC1xU4ej3u13+VT/Mgcf69S4yCn/Ww/6KZVS35Db1Ot2IdQ5jcKby7d0jk9qKESd
HQuJ3j/nnC1nNXTVSOZRp5/rmBpUGQjRp4HWFlsnWb6zpqpWkdPcO5daX50epwkp8kILUJ59zPg5
0r1TaeBR6ltb3R0ueuIEIsx3Xoo2eq6qF+XLMsR7wzTW6qzcYN4Qyeq1b7ufYoifddPaT7J5adPo
lNbwBl1fIJ6bfo1R3a8nUz/pmv+3TozzWNOQRByYgjkKH2zNQCVcVHeU9g5FU/8tZErqOX53Om+z
c8HP2OZnwc6oAZ+LGQPL0jYV1Ofc48T+2/jOT9wVX3WBrp1Ra1tpRf3Ga3078LryVCzWs6fRSeJ3
0dZzKd73yGBpXciTtb+ZX793aXtBuftpyaicy87dudN41xN916fGS+g530tbjGuXwuy6EuLdLZL8
H8Sc6dlNrdOFAsN6SO0A0btnC9h8MJaJsrv8nUJVv+qTH3UjMvNO2EcqUD9d9wlmair54uT5m0QC
koJxd2DdxAjOpLPAznzsgGFn+9FyXmMJx4JP/xa4bJpFfUcUD3X69h5m8j3iSNrJ8am3QNAHMJJK
a46VrI5zPBwLzXpijXzWYVWf1aZrJRM8CLfekrEERm1UQZtlxdozq99xaL6XybrCQUT/Hi+jdM7X
EcL0zchWk/Y/vs6xPw89gFBE7yz29iDuomNESFZZc2zryDQ6cUFLls0E6ZFsL/vwO9PyjVnMf/JW
+2mjVF/hbg7baEEmpWmOiJIdbDu5lZjaDGw1GrtJZRvPSQd12Qu3pYjzg/CH58T8MUaNQmoaveG2
SndPk76OFP/HOn5yauMZ0aDlKyuHi+E1VLvbX3XvmSQvpAj42KTd2U6yI71Nxy61H+K83igYnGQG
BN8eyB5dK0CidFfWOKNYkUr2h+LRceSn6TdPvRR7hPV2pT7g4WY36xKdmVUUNYfUGx8zo/hRd6xX
zkmzprU1Z+dBE0cVdpuhvujd+DexET6a6jx/7Uq+1w/fSMm5e7nlftBzNH9RgKJqWFC9z4ZVZ5JT
RBjhUdmhvpm0V4OUGUtp81C0w6ZM0k0Yeash09eApcbKz/UbsvXHxBhOVYbIXFfuigFT2W7Wrk47
fAo57qLW/sxEfnO9BYzAAEz3uhUq1HucsjALQM5ShUrLsYOonD2UBil8oW96npf6rAM/VHqyKTWn
W4OCthR8vF9p+48LEcfVsjtmFZskW9aqc6gtaZs2SkBYk6hNDXqovqJ6AYx003ue649ZTn1n8Unz
Q5OWZKgLJkvO8n/zyCkCLyJRS6T14Q0+f0N4Ix/ZLAhR6kODYx+vP9a2uQ5rh9OFNvfvHji1Caqy
Lj3HXEde/FMODF4bOTttFOd+YRkyt8q4edQK7yGL6xMCZKuiT9OVFxVpQJ/7g9TkxoUQ03WwFQw0
wIas/eJwsE/Q4zIT/SMfK5XNktVA9QFIyVxvNxI2Ybyx+f6K/p0Qt8lLOB79vuD2cMvCaSK/9vlN
jbOakwqC1SljARSBWwIiFLsEYwd48eYknxVwpsI4MLxH7SF3o33mtzaJEjOhf3H9DyO0wa/mXdy2
uxy6g/C+KMENtCaTqz1woWocVgiYbZfRDKoeKdI2veqx/yEH8AOysrnRjgtK60lzKlP7tET01XVv
JvEjbqBiNN1FISwKfKPPVIO6aQ7V3mAToPyShMk+L2CFZCH60Ha3NRwtcAzlWkdEg6mAwdG5qW+z
KY7qqegDeI2mFgAxXkfheAzrK04Sp2k2L2qq1Tn9UUs/rIeWAqJzYaqHxZ3GztUoAKo1uRW4FHiG
glQCmgTxh9h67Ldhx0nZqRVXgOEIrEkg6nXrG/eApjtliPeGnUPZBPKdKnnIYu/BojZXWGKP+uRV
LMPZSMAYsptfZs/UI29Rhebi5FqbpTzDEQ9VoaHb+vQE9aPDIBsUZfs1rI+lc6nGUmGvXYoXkEK4
F/rAg5yqKWcdU1y6sgnolyz7kn1Te3LS+LBgY0nzPSZL4b6JOowsqKutO4hAhQDlfzQT67M0ZaCT
YJdmp6aPwqvYul0X3tiXLI5ZuO84RvVsEkRsf9zUWrYuQTgSAK+6PvAba5ofxljeyuRF0QS03l8X
7taNjcDqtpHDmZyfxmLXMlHa8ZkQdlMD5cIRpolM39SJvcPsfT8zJRg5YRd7/kJnwqn74k5L+49i
q3ApNbFcDuhz4d7HvLvCv1unIAZ9O+48Pd+NjUgPpZkF7iA3KrFUU78b8ye3Njf0da1y/aekjVnP
Lqwj150CC0CioyDTlmPQyO9IuOv2v1FAPMZftkPsYZKSgFSpZfU6Ux9QOHwH1m869Ez3e26ZGUvK
zlA5XfdY1tOvq+cbfkW9/YV/YutBaEYG66Dg+LIw9dgGTOQxxF7VmbP6Tc3KlInLKuDqPVhhSEAX
5YNa/vwf3xr/+0vtk/JBxnTSr9hvq5zaT++lk68l+6wjGwRiw22nECkOGWoAjOLfKy0hNNEFSbxJ
t3KELAguhPJRqWnPan+ng2cFkn/KoIuUmLn4wM9cVu2LXX4bYKZwL5X/E6XWqgidDWGDYVQwMjOL
oiXrn77dpExX6XJXFRtFanDbP3WBKSCoCmtYxXf1o9POp6I4aLgXmuZfJuGM2YTmPZttuh3hmw1e
tONoDHL2Fi/fKrXNW+cJ7Jv78XjAaHrn6oyqGkl13Et8+KRMTkbTSn5K7UuLrbWTiiDmFz7pRDcW
K58qlCoRLcSYEOqnqN3NYvRbZjgvL9Nk4BdYZyDlzKOU9UHO41OU/Ehf33hO/XdARa17gxK6oXPw
gjlgwOOzRiRcSfV/1aopp1vDoqT+dWAJs7E8joPcl8QLBki66CXDaKu16LUa+k1BVLRcBodBLt/4
AP9RqXhabpmRe4VypwtAu9y2NGzxS4OnnbVPyr78wPerwGnO1lrtEzw5fesbWjU2zEFu1GWyltTX
bPeFdpjAHxMUHLbtjPovN9rw73+TlpWt7s+YnJ3Htk4Ec9LslFXxd77Qr/ZSqrK79WD17xrGpBKH
dvXvv6DMGdsaMNUZA9uZLj3v2Cvv3BpvevD+sDWo0rNu7BphbOdWYjAdU2T/og4SNNrIZmPt48lY
qXGBSLLLOewt86tyIyVozFQK+Ap1w4WL2lAd7VUYHkBx7RbrosS0XhW2n6HDqDnUcRiPYu/6B2Qi
d/xQkJIwmqb9VAIEC4QMUiwEXfdVgwyC1fW/JdwSg1QJzSaazr27zdytpOVcmmo5M1yDg5Sre1PT
A+eI7hHEc5t7sCz9D9aEkTxl/Yuag+qPVKBiVaq9Vw8rqu9AaSOmUAQOBk8xu1QgGlvon4RNmf6q
P1DhQE1x7TMmfWLsVExXz0kUaHy1p1IDXaFosi/9HzO9sFai4YVtjoDx3/vjXh0yccNMAp+lOi/j
SvBEIWblCgSpSdZnI7B7a12FvFDGO6/fKq/fqU95rCHqz7wKSKt8E9roz0PI6u2ZligdtLCiuD1Z
hRtzAAiMr/GyrFVhm7FO+a7BQXiHeA/Dk236v9CFzPhOneJwtYUUuKx0PJwZAQ8kPZLPqA8fnQly
Rn7jgpoP85uXIOAw8rYZaLtHY5vhFGWPSx7Sfd0CK0bniEVIYYCIeqwK1sCYOs9+caL/d4PGEK+v
3kjDOs6RfoiTnc9ObmmvAgFyNZ/YkHMqWRlTgFXL9EiJU50O6sBkbh3zwnKaIvmpzvyoNKm10c0P
av79t9JoBoZchCOGQSpuabs0/iZ89pO2zQq5kXWLaTVVY3jhMaw7UewrOADaK8+TcobDDPGYDiV0
7GuStRtVG1Wjm84AA3yiP2ZjFjAaIXt+MVVBJ8xLO3GArz9U1FczFkEfouhtDItrOyOdSlLadt6h
iL78aBsR5VqOZmolceco7sDeYaZGXiDpt6wZTlt7rcgRSA6mYtrZzZdtUteq//w3Gv89ZVd3V5/U
jxigLpeNJ8ScWPtQHc4asvGt7e9UzFFpnjp4ZU6msiO+grOijXSnSnmHG7HLDa9Al3EIe637ZbT/
LdDwmqbLC8FBfYeovbVOuM+cG+SJVn7YNoZX57q01v8uUXBkJG1KmM5LOgQxnplkQCXhB1GhQK3Z
zPlNhXOuiU8EP9anrwC7+bWebuR66lyB9yF699YpUhO18o5Cgl9r3r1b/A2vEkP6g1pqanIxPzO2
RlX+VwuYyanr6QnFsJ3m0AN+rRlZZ9mSrl166Bxh58HQR4OWUqc/uBcao9Vd96KiDBG/V6x9dVG2
A9GJTWihrIsIxAqbsg98EUYvPpmR2BGoc0KBFZl/mH5Gn1EZRqCTKGEsDtTt8N0Q72lfbWwIbuo7
TbO8m618T2v90eT91cUR3dhTASXFqJCbA+QoteisSeebQhbsy2kiUA6Fx8auvTpde8+0Z3dssOly
HprReWGiFhNbc/KqU7AVPlLrIInMSbVP0mDCa1pWanvowNAtBQBwcmSGqUxD6leVFKnIQhqi7pqH
cGL7MLWyVCt16jU6Fvp9hwZNXhlvlKduo7hMC6L+5G2tDLdm+cB7DwGN2sL4YWq08IX0vFBrs9un
7OjWElJ35rBd9FfCy7970ck4TtEQfYA4AKNnSNGZW4Wc1WgFYRm7Zk+bxZs5oHsDWtz6D/9WEGtY
zm9JaUJftPatWxxV6GuRXPwv8rA2WNOjx5B/IQy8jiNrV4wz/FHoeu6r2y1YnzAWavmGtv93cJMH
QY2VswnUzFpM67yqtzIFEqmznUkaHKNlonJgF7g6Mu293qnZ2dnWVWYwX2W6U5uJx2QirTR6eVbf
1c2fdv+uQoAe2bt0+Kzmu9pQbDbTRoveuFnRcaInjeavVOahto68//KVUn25J3B+i/GiN+UVatur
sr7mWLPxZXjoFaXBiJ9m3fxijJh/3BF7llSkQbLDrqFMlUL4U1t4ZLW7sH6GNKSybq7KVsobTv1b
q+NV0HPP8IUUBN7vVcgcxulpqY6T947R4AP7fFK92X21Ul/OR3JA/0SKE9+lu9UutCMcOrbtoJcr
g34f0p+JvNqO9JNFRK+n+DwWA2UiywU7VpcH6b0UHDrUwX6ucPYQ0DRpDCXLJ8IY03xQIZqv56d/
IYTJ8S8g8lp99NRoYUlM5x9jput/nQmLweW79zCEGxFyKUW7CiOi+XyO85BNSwO3ECrDNZPuR41I
qtLymfwkpPo5UTLiOpTsQEoj6npdoOYYDQJ3CulqwDRMu/iHDTvnVIWIwxeTVr076jPzV+gwS9Fj
+v8wqHA7tdU+jsp3hIMCxl2xYYipROqiqrbqQZj+0O9JriPrQZ2+lLF5qv+EgAypirQpO78myBCp
VNT5NuuewviH7VKdU5jbOqdRwhyHAdKiKvtmokeMB1l134PIl+pZee3l9Elp73Es6j3Pi8A1dci5
eiUZKrNv3lhYA841xXvCE7REqmKvWeKlw9yyhqJIG986rO19RVcGD5vyIXVfzDFIhL9tPb8UXnWx
SzS9oBhPPRPcv6pHNZwwSNrPxvE3UAjLqdlMPsGJALMA0/d6dp45lzMa/wSY0mxfc1whEgGW/KiI
zOD+S+ZyJhx49r8btVazJbY+OzxvU12zdbT9pJPZc35VyRIuc2y7XqDy6wS0UIU1ah7oqVFP3UrY
sgl9Tirx+Df++rXUaQgu71b/1DugP8I51GL4A0M8AtmVyPuMPQxCWcE87h89kX7rBeT9vDguACz2
DGm1oxkm5pRXS+PDyLOjL+o1bRlrGtKhWOmzhT4Dzg+94gtAKJAJMJsOjKuarK5p5ypTEyvat05D
tUHv70Jzr8NEn7RZapwF7cfUokECb4kXFvQepcJNO9clrn3k/Tn9VzaBPYaEaBf6d1nKl6akCK9X
HrUZG0SIRIb2s5a4UEPMSax4A7l4D6vwafbqoJurs9mx7mLcPvdJOePhmRT1YZbNYcniP1ZfaRvI
Y9ap1Sl0dz6hPtP973gsHpdkgjXY0b/jxt5TUlOTy+F7Q/HUDLq3QE7jUP/UQqakBPPedLBP7jSl
/Cm9SnHZfHeTVPbwKAAI18pMcr8k7R904dtVxYPdcXzXUZ3sX3OswlfpRGHQc3ARibxwPiEHiA/D
sAAcQVxYNZYgvSkGl04Se98v4dOSeL+NNT5IGh9gxxQfdrtMR0xUgJ7Ch7DEGcxdzL8lDceIUkUf
MXLwlP3p+bInsmHdmVMIZ9qTCGkXAeY+QrozAIHFqZ/LI/5PNFL14ac9FxCGrX5apznMVKdBLMqa
l88qNDha5826lxGkfp22GG3GfTV2HZ59TOfzKOZ74k6vOsbOZZrGx9jGPwd4nZa6qvmoQpD6ybSP
wgPkqyP5OMyyPxVhVNP+QnVvn2id+5jF5dFLonQ3wdiHGbfQOmE4CREwpTtKnzxOBPT2A9onq1nU
OIBo4Vvh0eMU1dFfJyd4mSNOQaocJi0qehnSgCsLY4u+ya5JoiVBvWRXb9RfO57brtE6tga4FrLy
HuY2eipBRq6aVT4DIR/6uTmM8De3dj8ercK8WpRFAs+2DoacrmjbmlfgVLHpeJT16MxbqyOWACvg
Z1U1j7JzVDY/RnfaApfjgmLXubGB9IzKi3FB7Wt6KUJe9EK/QIv46TxVJgfRDk76HDkbP3bHMxaT
5UnQFhlQ+IgAWaQ86a1PpaxFgWZ2DWNbRANmsb380pL6hzqEEqh2XxJrAELJCNzI1PwaC3v/yphF
FBjhEP6ZaQAJ9MTNupVh2uIrs/LqnVutt4M5kJaOTdHuhqaMTnNBEYn+RyvelhD1cT7yqO66jnn1
q1Q/JLyPQ+i45paFaimUO90jWpvctY4oAh2TspsRyBCGXu+cc79wLihsmofOb/eys46h6+91UN2q
yK9zSWIFFeioC/iLlGq2Zt93a/Al1Oqhs0EcdAyNzi02G3y7WyYdIDDlk+xJ2PBqPauxgWW97WTO
fQAhhc4pd2Ad24SNtPTRsKYWnVJ26DKd1A2KxmYKx/RZQKndSqN4zrMBGnJZ7tF9psUs+qxk666S
LLsXGftz2BPvMzGbu5ZV19jFx1C3+QpAAopmW64t1LpXNb22hTc/9oML0gMBO5ZQehebFNnuH2cj
fXQ09G5SMM2sCgGaOfqH8XDOY+dvQkelRVHAIiufJ/e+ONrG6+TFGej8iyCJQMu0AQKr/gqEklKg
l6VJj2FD3yC8L/h8gEcB9fmbTJxXjE8e7WQI7JZwJcYzUCqpBlglfd9ekW6y2t6mlccyzfSLMxtw
rOfpUkwTDIOQfZXi6UHdSUNBBJ2jqwW9nsmybsbktbJ0CK3p9KQ6bSNB3Wy09wzWOxId8ICInvpU
aWvXl189rQBCQBuoigeRLBp9PDqM5Ch67JwWubN8t/hWtokqQD0z8WhfC+tsYynWfekfmiWmQV2c
gFwf6ITYeEv+mDrWX3vwVZuYTmW7zB+FPoZBlaUOZDNkhGpXI6ce7UBUArJ+f6UJb9tTx6o5IgKm
RPTV2h/Q469irOhoLuK3JPXuDfbfgQkOsyf/vWQenlXo9+zCKd9a+bwxGD+rbG6zVzxVRnJsU/eu
277GB3xq+KL61vQiB5gotohnDBu9NDnoUtIxjHDLZrW13RpWJSAtlIIBupUYnaciMT4QaHEDN8fW
Ssa2v+1MGB90X02bxs/QfTKLv+jtPAld7tDS02nzcwDlNWcdafVHgm/0oDvfOeLbAao4f1oKDPXY
Ii+7fMhae+gy481sQDW9sttDKoEe23OkqtxrPnZAULA0faCxvIto+hU9DZDF1tRYobPxPWBPt7JD
uASFc07xVEK/402k08Yx8zessCniadE9HOaTK4dIHegpCjgT5xFJkdrszCvWZWdKq69sHN/SzaNA
nzO6m+zhB5r2NhxjZpP2MuYpVDOyiCE28YCrZEzKCuU2WZxnYxrPhkkPthN2NyM2vvRFXkwru4RN
mK6GuurXKPhuh9a7uaX3NmhTu5oiZrWNHuN+WjB8yqFBG3ayyxP3I53MhaIcbUB4ajWrHhN0s2r3
dtKtYTQaK6vInrOaOnrXlPq+nRR/MPXjTc8xoU/KLyfEnTmn/8Ms2sfBJo2wcquHxD7tMbm8T7i1
rETVOqtCK/idGGnZo07fwhXVkNMSZXQTXvjoivmVzfpZZu6p7DjcWvbygGUc59YmfaGCFa0ZZ9Vz
xAAULHnSnHIqAFl8celRDzGQyW4NMGh6OHMsHry4O9oqQcwinw7ergKoaJ07uqdHz12+4LZn63pq
25VbcwwZYv2IL/yTToBpcIiDD3uZ0uUsPe9nMoEsk2HCoks7wItpz80YH7p6ynARi176bnydK6PY
pKjjQAEbmZi6tZJoflKDRSND20M0SCiUmoE7wyt3pxp6CDriZbbhgLTO6TFa0TF6VurEsijhLSzj
uMZ/BlsFwrg+cywR/Za8/dBAHteG+qMf683YcVDpaehuhoUCl9FuF8f9lSMZqKHTY2R0ya2Q9TnR
TYDLUrtUJn3oUn/0DKoqXQrPxp3TZW0LGWB7/VqAXA6dPMgxfEByIKF7kUxu4EpaadwySkVWb6zp
2qkxeB4WGhtDmHZEuca8CS60obGVd+2Gm9mG1hcP7gv92Du/nOag1+lMoAeLDmD8G5r4XDvNK3Fj
T9vIBmbnowV87BoAR0Z6LCZRrvus4ehWHUP0GNCHoDSh10FFb1GctdfS9r9Ld/r2ZQ2hnkUKwey6
ZN5LE6cAJWABubOraxfiX7mZ+f9aJdZLJ29aStOb1kSgk2JTGhCsNHOfuPKWD3SJ23ifV3W8ai3j
pNnVroOGTbP+LZ6Bd1Q8L+nBaVVCqtaoy8yec1I/Z9bfvGz+zWbvFtfjsYmMR1vUO8kBNWrsV6OM
D5k33Kp8PIfL9Nx6/Jz5Z8tH6k3ibhGES3NJpmbfUS0PsNehvphMJ89JD0zMn8LONmU6XhtXHLV8
uEv4RWjdBHIUpF+kwPgPufEqCksqMsU21r0jVnHf4BW4UjF3Bz2itE1kIXNHGYwOXE2RhiDJQPPL
4NfDSEXpDdfK2PtRL0RAX/REIlb0ONNOPOWQxsdPz2wfbHPYsuLPvshDiBzeadF0KgndxjYkNI3o
RDWWHJ6aTGK6kIq8B5OuSVJpChbGyYyzK9TtXZyG1wF0WzfqH7efLiUJ+FTqmM5n2kdnuEf8J9EN
gLmA89yxHeOTMbpARP5B/XLo3QmAJ97VgBZ0nG0XO9q6kOmbKIUqRHNDVfPqzKOadEbqPsp43mLn
dCk88WnQToHG+bMaLGzKgZlZgTLGmWUop4M5FmfLmjZ5BqwBZim68AAfHSfqzH9vZjj74Cgpwmq0
n6GqiJSRC1K8GEdBmuFK+wgo8AKUT0QyYGzGe73GVC+znydb3FIIs3Tp0GBH5XdQiD6QYJ43L2Ze
bJUAUufkW9VgXhJNB4gOYLFN1m+x/KM0SLus6mwHbLBJQSzT2Yju1a2tXSLYfSUa6otBuyEHyW7q
4AHCtYPSvc+BmjmP7NXO4ultEIbwiPQRdIbYwTXyLPt0pTgIMnWXrV+gUtckzp0Gh4Gz9vSbuP5x
cJ12i4/hHnfHYGpiEtzsmOPAmMO08odKdeODJRjFFYEJuuxAT5vxQPp8mj1no3vMO9nSs1waO064
gbquYagzdHyaOJ3RETkcvY6GDCdZm725k47EWq2iD8tP9qKP7x3+cXSdUVc1w0ONIxIlzr7ZWCx1
nMMGSDr+Fvk94CedAgIqCkOoBa0ivsYF502vw1OPppap/B9P57XVSNo06yvSWuXNKUgICQ8NdPdJ
raaZKe99Xf1+Qt/8+2SYxkil16SJjIyMb0x2ZGVnfPpLrKr4UY31ifb0d1mQlgs22hRzWeV2je/9
fqNZON8vQXZ0Ae62In1bQSiZ+nZEtfa3u7Fqxlw9TnR1R8Z07EgSzaC5lt5e30C4AZL11/ngkJ0X
FeQAjoluyzwRbVnjMewi7q5BkYQaLiLVV4gh4Wnj+b5vArqlKsJrH4jE4g17+LI5oepVG7kvjbee
1mH4QOzCdWjvlZ0b7O3Rw4TqIfxOtdDihBDO/VYnH+mAOk5WvAeEvwGkQASsrhc/BcLpfrUtLidY
I7gdLmMlUwQkAKsBp2x6K2kbXtBNYNfKXTGjImenV0HTUbCaV9wA+++iAUKD6fS9dKampeaPTjp2
coTvlIMOWhaEQg9Fsj2RV5wTp/JQhXVgxeApuMofNnn41BTvjQD6FT4r2UkyGp8NnKIUkN3wKf6O
u/KJDPaz2FgfzPJc80Fc9x8GL10ZY8folsjAhmWMB90RME0vXbyLISCyDBCis7YDjIE1vqN1OnHe
aXaekG2pb5LSuxlRidjoQWB3DIbWoqCOSdgwWT5959nUPbT17pZGdlQr2CaaLKobE0UKdBxceoA8
tsg172NOYG/Zd63rkcDzwLYTxhCfkA1Y5/uBlTR6oqrtPQ4ZyUKP5FzU9y71J2v77MkGI/RWgux3
ZXTXqF9y87ndtCxYQXegFy5BBAu+INI2iFmdKVFPtlIdyAeg4cNCsO25N31ingJ7/L0E6V1Gz610
I4LtxYOBMjj/RN569ufiyx4oY66rd16c4XMotjPcvhrmm/cuM1kvA80nJtyU5d7K0ax1SADx+kHr
3mWEQAYTV+VGluZXPZo/lyi68uaUBiaomt3oH2wOa5K8GYt1dsmOAqwJpJPngSxmpIIWDDdO3J0H
NzqOkKadLn2bvfI5h/ntlRBtID5gYPncdYF4hGc/Lw39m/X44PFis/cZYh2bkRIWAay2royWhyFE
QWKh5rKeu4w5gDsCiak5C0bsybT0laznzbfSWwRPn4fUo97waA/fdW3t0ya8acL0kEDP3rL8qUp5
cLs+mdYvhRF0tCtupYu7eV9S4x4pp2sCasoKf1KaS2zvAZn9AS4pe9azLP48HbQ1dTZTAB7349j9
lAGlLZ9pv79lPvXjHC2xHq2sGQclR56PL6kR/7TX7t94+KQ0QOR8nYOsmeo7JcAD0aacZFmoRc3O
3Wg2hETL21Ckfzb0I7c+eLOT7C0ty1utdB5A9gVubelUpisEIs904ENkhFY0pj0sEETjGjgdu9FN
sHG58DBQj0uWwZXZoT2SH7fd9oJtoaSdQx8ZvM8kusOuPMq3LUZ5oiPqpnXb96azf9kBzRWo5Rjt
ekCEYl/2MMjieL/OiI4E5oGh0izUsBR3zsiwyqW5dagwMy0Z/KB8mbr+eeMCZ+t0g0TX3Yoz78iu
4rR+C33+XfrooJU3S+acve19Nv+A7l3zJXQGGOvloWjWW0odPdtixbAR6hNjqD9C5vkGc7gw4Ji2
RasM1ZF/58X0NhTbLfXb82pMpDggzD6x4bImZzOI7oO6rK6UkppdeHbCcaIg+ZlGSJj1JoQNAfM5
5jD+zFvo8XV33Biu2jONt4nyg659ldoPNq2H2v3GR65ofSo25msHRNy0Ce8gH+ZVdEOkdcoJOW0c
gocn0mY75grQ8d1TILXEDnLvCuCPgp/YZNEJYhIMErlbmIicJH+zlWFk6YIBnw628zI4PgzRel/C
5ouJF9qtuHKTF9YFH4KjZYImwhWqAoX540SBAS7PrdwhKvdXqxrrKQhw9tIAwaCp/2Fi/lIOLWeR
YYOwE5KXaOQTQ3+QRq/NhZoZHBQuRz1qEs0H+gN1TpCVIYmksct1gkMx0N9Lq/0Qkky1gGaYT7bJ
5k80wWnrnvpsd5SZDXnxgphvS5KHAuU9rc0IoMfHu2K0gPZNTrfy11fTDODMuTf6yGHJx0Z9jY1X
lBQCTiVEY0hWQNOPr3h6fqLt40se5LczsxBE1uBDGygejM4/06heveLHxB56mw3Pa4eyGjUFi8Zg
Jz2gontdMhM9s261MXPR8VEeem4W8RAaLz4u+zQxTlzwo9z4iDFvw98o7v3TMNIc53JumfIetA44
5/sa+pcyDU1QGLuG6R3rulwHZGDZ8KQgL4KYSYjeUOEo5r8FtLv432EiWSw/B6xbQ+ivKw6VZTH/
KB/rpxSNyfVQYjI6OwaMn6+8xnmC28U4lmsjiWH3NnuLckWE8IOuSQIQuIzFIQyTRwSK4exA1BOn
iOPBAVT8lswOGcCXs0CW4AV3YXszskL1Zl/rpDBuJKGWpxCnh95XgWpHbo5KSXp9ib5aiD01EASt
P9unF/ypQTaBKml1d+gI/uCjB5s6ndV88CuqydjZ8x14EbCeuT5PFcKD3Pcgd24dt9kX4fcI3Gi5
L2Pwt6/rSyzl4Dyn4C8eruLVXTs6OIChF7Gken0x82xfojtmEY3NRK5r9wUGdWNn8R4N2ZvZpr7T
5He7gu7+Pl5u9M5xgITH8KDltoHWebt+JDGawuO0njnHthMc7YKauzscd1wUJCKPCvAVwjJ/+9Rj
TDN/wvozzZKa+kC9LUzI4aSczXujG9VM/xSoROiAVi3U6vZWJ3xcVugJEawq43rJBDJ+F9PuadO9
3HlAfSgjggjNRJXGsIOsPxz5ywQfz2KGeXpkQl5G0RYJmWZ92+2yPwo4u4CO3bo6pwz+8HeUY2L7
nBMEUQffd2g+GTBpDdwHxzKmWQNhimtMdYXEX1xNiDFYd7JM5fjCblck3iSah2ZLDvIbip63zYWU
N3wMM8PESaW1q5V/S82TaV93if/eLKhClQb9PvP1kILYd7Ry745tF78E9GjGaXYy10j6X9ipspx+
Ot5wdAPGKiY0c+A9CwOXvds3HWVjqjbKGRqv7K4HHGBQdZANvIeapM+noTZBlWZuSjUNXKyHTbV/
tmjK8ptb2jzfCjISPfVATBD4hOLtdtsSSri7kZUJb8ksD+j7fe7sJ8vr7vsdZfjWPiQoguvPtGMe
UhhG8gUv/ikgqihyEmTWxXO2I7XTGHkhGdmCkIlxRZe/EMRTxeGNWfk3MqXufTD311YyH1wiavkL
0t5Hqq0jRrWi5WGlRfhisYPlCW+nWxnB9GMsFwRh75+Okq0cgZuv92N0o4OFGai8b3otrzMUmAOl
j+76kgZoGBA52GH5pD0fnfq6IXSvEBY0nZcU6TClk7U6Qmn2e07CbrzeUdfUiURw56qf87/oFR1z
zGjVlKe+Xo6JhdQE5pPWrZSrUtKzKhNpIJitM6b36ZYTzin3/MNYnrHxPQuxNeY+phui9t5twtmU
aUPILEE0/hYowf1diOVlqlExrM3s5EHqkRXh5MVsKlVtM/7AhV257MPkfSUAMDza5f2IURriLlnO
jcidZtvr0fxD2BQjcEMp4YrjZLm0fiE8VJGi3WtRiuTy7qwDjY8HhZhVBIN6dJ5DFLfkLvT2XPh6
/KsAu9Tc9aC5HB+Uu/f6wAsFOK8d9yEglzM+KmSI6w9aVQlsHxsSePm+XUz7glYfi65dJaxXYjrk
9RHjgk/iGxwoC0yKiBKi4IRP+T/3J0u8o5G6QAqAD46q93VKp4xnzTdoCssKWvM/HSc4N1+jInxS
SMfrKYediCtrmEp4Kh6qhpa8wqGVK5Cf1WPrtuBX8eE6UvVmHHE1FS0ZDHY5Mr4M/bfPCbOI7ZZj
1fHkYtgbTUdYHZRqoCTN1wYUF13MAM1CWc2V7y8l9D9uR9SjbNKgpALxDfQ3JMgq8y+5GOyNkvwe
zoBuVlJTszJfEbF/36jcy6dxpuVsFRQpEgaJOTjJL72Tzga7uxFN+ISaPB4iJtdYHp+8SDEyMQzH
TjEKJ4qPZ3rJHk4Hn1VwgEV6ojeJ2eOZjMrnurBmgcMMQsN5oLH9c0J3N5nGU9/uTgtyE6b/k+zR
v+IIkZek0P8387Dk22M17X5EMy3T0Gsg813tACoRa4TR9RW3BdSS7VBTuO8tovGcJlXOE85llvcM
jeuO5eotWK3x8A3mGF6HrfHuu+NdyLolnnFIcd4u8oF0jdEzTyPDVrHvISqd1V1oJ5c8gpyaKvx8
8Fn/kLAbnQEb6rRxWCaovvaX7fMm5Dsmpc+VqD3wphuIStjL6Um0XTPMj9VkHHRZCo58ZhWfdgzP
g+VdxMnKX5BJfR6NGuppubtTVGjHH9uUPsR9jMtfbt3OZxwGzd9srG6gwhk/wiFACQhbFKeIOcin
obZ5JwtX7lRPRNSUaQlvhre68e50QbiiVTtesgclNyajFN22PWCM7DE/DlgqnxCJY2Gnya2e1CWi
namFMvT9egICBzCifZJqqfsNPVEJkExCWn5XFix9yz8u7HotSmi53mATUJDUre7T7Ojb9T7Y3DcO
ke4sR4o2lCNKEw9KNJzhaLgvXQeRhqqXkdCLk8YbrWLIrrlGezcx+4XW6ZsFTk7HvUYOlIoFsXBV
WU8J/NDZ727r1r5HPwi2Qg/3gFFJsP5v5WhLN0WrLzuuOySYQYfTHmirt5drw1cVhw4y/Evgeq89
jiCO/CcwHVHTmutxGu7rvHhu+/RJMZ0XBnejYSOC5D02yNfOYfNrsbrXbt0BraZPZD2/Eu5D0Jt3
Xrt796C4KQHWKvj28CeK6mOfEfm1a/64g1xlN3/Dwf8cGvrkvbn9A9bsX09mTn3e69xD0pjxvkJJ
putw6Y7XQ3Icn9y8uIPweGXOM5ikfV/N/T2H91whg2o6xksGOs68gHs/T884wy1CPnQEptYZUCky
BPHWgbWQ5VGe5gC+FVn6mY8tyd/uHqksVON2t3Q6n406vqTvCnxXElVF+tyZlCw3TgwgJIS7aYDb
+/76mKTBc+W4P8c1/FF3dLNT3UIo7iOH2Ky8naGXp7EO//YFPs1Z0TWNMib0TAzTtgJaw6PKoNMG
7LEKKsaYbn9tYkerSvcGaaJcIg0RJ3Nyz4oHMjC1Hixux4FxCUlpYntCK4ZXWsgFga82xpuQksvE
Udc5kOucd+jK6IGHZP3XLKwffIJfxWpACe2Kt8EMzygZOJdgU0uAqAJH9sUM0yMzCQBMWpf4Zr3x
V64Gl6aiiKkAZqRgHZTIyCw9JSG8C91iyCnxvjgXuGPw3dgFRRFwn5Gi2s+YfEjNT6FVHXErJXSw
EbxisQMY4eg60mwgxm3y01JowKzAalKx4MduffH/81O9Gb7V1BO40vD1lB0ioaPOACa6EAHU5Mm8
p/yRYiieQ7CfvDICCEdobzwgZT1lR2aSX7iKSl4b80w4wKvA6gG0ILmFa6gX4SH8HUU8gyLk+DLT
RQOASTDXgNzlrz0QBW9RZd87FBJ3VQUg3O+JKGT4FVzxirVHIwk3PScFwUATAl8aTvRw2LSdH+/H
Ws6Inl3KkhW4ulwmn4G57vcAWgIpLuE0xpGOiQdrQ5ccLmPEeoqfN1G2TughpKbiDjBHdx98RBUb
IEX/hgp1TUY+Y7MjRDoa5owryh3a6G9UB6iXQAo5orSf83t1+l4Ppw5jmM332i1BsLj4cPupGAb/
EvXdJ+vO6+sDaavJSJrsG4a3VhlCYKGTgZusl/laBAcWPI3uhi3HvS8/5Da0Ffpl/lqbxxExYuqb
CDBIi4oEtTHhOXwX4aNJetK0654cfq+F5xdSsuaZ4vOodhFCUtP8wQpht4VJDPULJ6fj3RXX8Pr4
av0XVv0ENqiUvxz/8Cp804R87Y9nwVKcBHZJyYoy0BmXLG/r8Gz4TfrzYXZDXmRZoeygq6ggO8Gf
IY9y5YIzmQTuCkAsWDz8qE3fL6WQkk/KcegEquc3uQ1oC5nYzLszJEWPSIPvTojn0uOwUsIAlHLs
+LflPaSkWyTQJzMa72gs+kXcVBA3zatLBMCCkCQ5xh1Rg8gacpgCG2rdE7I4BxVsVEX2DqSQoXIf
tZhjsNGLEml9e6Q3TNc6zG75Y+czjJ3LwnN4ZLpZ1x5lcFgzukSgJiJeUb+rlJxG5KcO8FzDcU8P
ixU8wax8kXVR3Jhx2lPMAiNh3jJ0SFhOBdDyknQccPbd+FRF9albUGJH6MsUZMInd6rqarejEFm9
XIJMdB/nO8/bTn0eXSuNKIrlITYc0Kgm/GRZaVM7F+M7/YZ7VbVHL/xZTOGpDEx6qwRnc5So85kl
GiOQV3HWvf3Mw+VBoY5Ezgl5EP8tvemBzoku8dUWxJ/ynDy0ABq6hfhN8Umsyjk7OBokRmDDe3Q3
9vQOBsCeNx4p/jIHb1EL8kEBPi2Kzz4jv3Xx6BxuFYK8JXhS/sMqKChokur+gsJB06m25oWA/MDA
W2V1qU2ZKS7ViOEBhLlze586qLFRSAK/mdNj6sM5YMhdkQTXegLOA/OQaHgnIqSZJoP0YzLul4m4
UHIZ0/vq0RVqjOgCB0+e89jkr7xQ5TiAZcXNHP0dKdqhuHnwMHCxZz3WFH+TaXe/wLRFto6icLj3
0kjXYvKoHvnDr3oGIsaYlWlzRurnp97Xo54uhufuwWCULKxp+qDp36R0yIYKMgt7QCWqDdwJbqmS
B8+x3hYfgZu+a1D5WJmQkG/orf9t2/kE0nbVOERq26eFlkThOXv2fGdiTrhcLRlDZ2Jd/dcBNVba
q98wu92KTEQXPmwdgroQKyYjPKbNF08+mierfhf26I8aB05/UvrC3tsWsiu7FKuGTjGRPDtsbp8D
BS1EgZQqIltzLYiFSAZbkdIelBAMqcNGeX9Pui28lHND+/atIHbZ8h5yh16R7VSvC5d7F7Vo0g4A
8MT9d332mpPVoJMgtwB34jiZJ/1Br8oKmD1/KGMxzYAczgvZDoiUo5ukUz1byusK+sCGnX8JQYLI
eUwjmcuH1H+P+/WsZGkhXPXC3b9TFN8pcA/t6bbF0PrWXxqfsjQ8G6X9hXrQnrgDUH5HT1m6H+nv
4OVFGuyAEZ2Fhmd091QmVuCygjymSXQSTyQP03OTeWebbswJjBCleOS+vBvHhxaUt1dKeFSwUSFG
hkkQZ7vQDIam0pKFIO8v9ghCa/2hM2cPEKlrHIb2JZ2LkejX8Z6lm2w9Zghfb+aPzXlhkhxOotl7
mftvCdV4GToqjMhJ0zgcgzOG7puTpQjXMKgjT4nh32OuBsxjBKAgJ1I2MH9AcIY6/gQxdq+rhP1H
oozMRukouIkslc2s1kbnCcs5Rmo98UdnLz8/m+8mhZGEJVaaqgoUvz9iFASGBCm9rg9Z2e/TiBZc
lowf/s/cYOr0aVbQXiEfHFiBtHgpZf+C43Tn/xfu8EScuIGTzv9hY/hdHd5qvlfWN3UtkSi8D+IS
DoX8i5JMrTGRRwIonddfJI84xqZDsgBuJbeVWIOmrwviI5ABQ8Bj8XBkJ7N5QmblKMiC92OYM3a1
j/9VBbP24xNzUQWT9cupnVAPz14NWgU6I5LZTOoP3aP0hZR6pDmHygtFRz05Fz3jlABxkUTQUNop
zeZnYt3wzhGEgA46aFwysYNmYBSh8i8B2iAVOJ1kQo7RD2UxlcO7wMb2AvjddHeB8RPUETuhKnxH
b8YSoM2PY5/LfVMTephkrihTRG91jGIfy62QPWYkOY0oIBTaZvLjbAroGs/u+EtdiyJutBoOarn8
UPdNMDq//98XXJRJ39xqFkcrYqoAh4q1Z1HBElkxYRm6LFNxpufRdgFn6wOZp8wDL0LO0jPeelu/
/3cWDPNzBnrDHanaqZumrhT35WJNOEaymAZXiVflzus6e5xxJxquMbI88bAxiZz+N5bfnvWNdv5q
whr9lg+7Ienmx3xT51zMLw/gb6LXFHCGZ+EHxEVz4N22df+oS8d3+H6YPrOVff0ckrNZpOWIbV/X
+WVb/Tzfg5fz8LR/hvWXSeqt0FhlZLJeQkoCtAREkjVhFREUIK0Bg9ghBPHWUiboN843EAVR9aXY
SJVmfSntfzfKIkAAyISbn0ukLeIZyiWTLxTwq0gfqU+LI5in5hGG4Y24VWJM8MoELlC9wEBj2KEc
E/6cwGxBjFgAZOomBx0xhZftmO9n6wcPKsCoo2irW7SZWo1x8YHP8DXxBxdNcSFXVcEir84XwlhC
4W7+ipBQwryb5kNAuLuBrLgpbU/piyaExuyRniydoxsFjdR8Z+U/bGTsWmhIea8ZkFoMPiVjCi6h
D0rDaPyBjSp2XxNpWmKmRx5IrlNXHjIOx7wJ/IeAGRjCXJeAKR38uQLkuPnSt0oqg0rzMipzJvD6
kPTn0bvUqHgpcXJYlQx6sgJ24z6BZ6NthvTAB6MFY8+Iu6uZxdDzgIKvmBL4mxBOAGl0/uIPNrVH
rBD6H+atBF3XUeNmcmg4wQsDEyBQXcsKl+Y/5UTxlCAO07f1Lx59BELH4HDf8MB001w3Y3w9Av7z
wqwrp4rHVNV3tAq61r9zAumN2Rved5G7e3N5WjED3ClwLt5Mxlw3UpYcxG3q6J7OOnkPruJMoVFr
R+91ntHkQc2k4JSFn5TLY4pQIxVRn1hGVVCuKJLEcIb4v/sBg+jm3SmNkT+gFeoSRrcXTMxxJ8hs
63VOQCxoXaFdSbk9hmYDI0sfNVvyf/k/wYf4ibJANXH8ALiV3R9cKvhlzrwqvDHJOWbXMh2Y2mQH
1YdpCacbL3kbZ95BfsNC9oXgzQWHAmTQ0dVpEgTDFmwjQE/nHRh0clvQj+WCDpeUdxNaW7H5IpHk
g7VnovQ+p/LbeX/k/9pHth4zEpV/Qt8WeomxQa8YOMq7vdQnhZoDCenoK/BghjBq1jEFJfrhBiSF
8CIsi0UwxB9f3BVUkcu54H60gNmVn77GE/IY5C+cGb4oLaU2eljYEwy/M1a/FCSAH+njkZ+piA7R
oPQ2VNYIkTakSEEluGeKQ4j2rzxIZ1FtHPUpWbc1+dg1MxqLiItQCZPbc4uE+kdxWpIPXSoOkniV
BTeiAmviCiXg5LoFVPPEdssHqoSAfDVTN7KGLL7fK9IxADZYJRU8W7INuXQcKSNPmAV2wYuMrHwk
N25SrsTm0x7SPV+qWbScCXtWIlbP452gJS6V6vDcjh20Txpo0Rq7imkeQ84t3yjqbDTjgh/zBRug
hWIZqHIpslKmzC0EmN+qS+7Q4TP0RsrRDW8VKKx/specfVytPg9mW/eT0FGu5P/Ht/+reevuzAtR
bSnkhYC2I3RVWu0Xf32Qfd19Z4OsnlJrwzxVlDAzRKT8+h/Qc95Hd5MKdxCdsdcqPysd018tBjgv
LANhYPweVpDqNgFBQMpDLACsuRL/EZUVjFAYxzf5Gb0D50hVfd1fRF0AGVsMujSFhz2Cp7dJ+6hE
Sd7zv+joEnoS2bWUqIkSODUXPgpnguvlqUKA6cbqXwrbefvKEytWwrTKMBUYlqqPL0V+Fhv7tZA5
C4BPC+fIK6jcwGYVaXvEiHigwDqFold5lnfrjz87JjJQvNPJZ2/s1ZKvVGqCd1dURMiit9757i0O
g4kZUJxFfNqaBqpYCSAJNyVGx2DywtPO2Z28JbtJkeGLogoiTI+oXufe+OmDKBy8A16X7gD67MY/
XFOR6/hiBOENw5kigw6k8bjN1TNEkCcrr58t3yR/2z34UEdzP6TsYhavcYfsJed9K5qryoQ3Bam6
Mbb3pJ7+JkhNZpNFzcvtfzkriXy4xUyp2D0XTvfULRlc/OgYoX99CZF6SHAZIFYzNq/MbkaMHwMB
mf0BSvabivJa/qS079Igoik1vcn7+C/QODqoEPX7rr0BQSr3w5w+eYl/rrr2aZ26WwYgPLSN99D1
3Y0oUkUfkVkv8QclzI846V9VIB+q5W4e6Yzl/Wff/lAtYihQpYr6H34R/lEGwhyuO6Ze3QXheh9L
EQDllK7DCkSuOMqjTcvmOJzqoXzMOuuew/6GEDBzqKaYu21jx8Ldnwzxr6tsNF6mKFGt7+h3w+0y
wGdLkUjMcWWukRA7J8APwRhTA7Pys/LCYQr/4P3J3suDQBeHWn8FdqZaQVBsVPsK8wB5iQk4qFEx
hyXvxjtxIKK2fc8JGxInhTRNEpzu2mNoxmSNXJLQC+jKaesXJgDc2lZ4h18Ui9b2dsQmIEtBB4kq
dhv3OuSUWs52V8H6CcdPJiG9IdN+2M30s7HOcsNJSpvh5NzTT/N8Icu2VDA2x/pXti+xA5g7aCLA
YesH92Tk9clFPL0rQuYLNqd5zu4Wf7z3IH5ctcjkAoGci61/H033qu2/xaCcSB4vZRXIDz0sgFE6
UkLNzMx5tinaTd6nYlx618VsPpK80uf8G+nYr9Vh1klsM0GxeqHA/YEC51MTo1ta4L/63npKZw8e
Z3HeUUksk4VpDIF5Zp74pyKbAYOZwG3xwB2ybVMpjkYY9Avw44J7VVs1Jbjoe980JmbHZKvpRK1P
F9bvTMzjuIhMMf4G8+OxCiaNnFvQkYEA2GXb8KffGSRBRv+jGspkD0L5oYKok6MFTxzZ0JLZt8vF
RrvwHkN3+3KJm5RZ5ttyc3HbRHF+5h9AMpRjqJZJcPI6kICKYD85/7RA2MXWDMwhWjT37TOMnAPd
p6dlKyAFTB9Tiho2WKyx7K6FNeIMzTA4lMtrDp9htX74/XOHEeWUyDaKg5J69RE/IhuMkVNQNBbD
vWqgAX0NglREvE8cnGZDrEiJkyRMuKzQeh4tpaRlU2jAs1ok6czuudLXAqBZdS+s+EDUjK0Vm0r4
ISmZnU2vis0wYkX+JceotM31PqK0OfYwiWQrzTp+rtP8J+FDUOZKrId+vnYowGQ8TFz9GXQI7fmN
iAoHzmvx/OLFUH0m/lPKzePx17gWP2/vBa9g2BUcrNQVuIvrmP7L6yjqTLr+JFMNZyrpkx+Y8C6u
b7GsOBIIIwgtyEkLOa6Bpgxr+FLoFzKshxZIxHfoIvIdlYzI8bFHVOMeO0RTfDCxNXzRZ6VqgU8B
UFECgYslxyB54Ls8Kzu+Vn86415Dn8ARWC2paXgTVc3detNRdwskss+ayt+JDIPK4HhSrsKnT7lw
C1GB/GGk+JoFJTq6bFLzWqSEmeUHfNCuogXSQmshis7GGD4KSXJDdAeYUkq1gndo5x/0+e+QvBHE
zs1j+2SlxDq6TOCpf5n5fHIo1Jc5NOvxZZIKp/mQQVetqDezCzm+X6AYvpJXtQiM8HSEaMgzKiIh
LCxOU7j8pcvwyuCnQ1q/ch6BUFed3rFismFx7waIuVD8cqmf2vRmVYBqqlfvjuyoj6yr8mo9IIj9
jEKTunt4HOWXlNdRLuiwjmJiFYg20Vb0vJTleTS+zDa4ipFHFkTfAjXQPvkxUPLmZAhFUhgYJQms
EtqYo0cFiI6UvgqKLsD3/nte/RSQpMK0aismUAO2BHZJHPwgaSrYTT41J7H0vnWgIPZx/prmFfaR
4cFvJ84jFdGJ0eqAI16ilx6VI3S1zQhE5Y9CWlCZDhIe0ZHTJHfd8ls1FZKBW9FT5U35a9WveCpe
Ul4l4HyvdLASbXRBfmL5eVeBT4JQdRU3mCEuGDRbS1CmKhmPCXYw+sRLGHjddYvPw+kjV2nS9/9d
qYBIR64blnOXou4GLD0C58+EtmTG1L3g9MKLBuce7efUH5Fv/ZeXYK5SVhmMxvmCtHDw8uagAo5U
kvjhQBvchl6tAbUNykv1ZAGUhShVkogolwBn6oniGvqHld6Da8uqkbjxVIV1MSfKYNGkkrfg6IhI
UETRQVE9SYRR14fYfwfVD/B6pOPsUYQ5o1UM7FNVFPaJu9gPzQOYjOr4wsJRZ7+zLPqFUphZ1Lr5
1mB+k3gr1YUwq2chRdfRB261VxQLgfz5bVQ0rjN3uxHEwKiEKx9ZMKBa2aCBBDbjDKqu4FAUYLfY
M+2/qDl6fBl6DjVPRHsgF/xsGz9aUAsuAFQPRVG60Jx1beSFeIX6UHu5pSoa8oIV+KXfQc5sXnVL
sVmtM78S9vPArAbsV/I64R0onghfE8nGd4Izc7kT1GXEj9YhMiK6O4xrb90u1Oj0pUa4rFrukwm5
ThgIPU69g3RIxGwt5u2MsTOCnHoF9IYV7bKs/O/TqZoxuxD9vU8ee4YY3Lj/bL15ww7yMTMuMl94
THam50x1xQxayrUd9oaHusZuflBZyYSWMZbTtSI1Nyl/G0Wz723zJJxnoK+bKTrBhb4UQR+hWSP+
4aIp2TGdAtVeSGHLaxkijVL68G7oNJr9/DRSs9267k0vrZWdw/FxaIEFx2S4a03jV+cHT7FF78aA
JNSItpJKHSHw61xQcxp947tz4Yn24CiqkfWIbC3rt5G3DADtqvSm3Ny/q5Ov+7muH1J4ekM3v8aB
QabgoCnpt5R7rRjt965nHkxa8Xp5zAzVnhqyhURsx1yr6ils1p9VSXHc8eVRCLedKkDUaToJxKnr
CeWhnrtjv4x9jM4YimpMTIU4/mD544cg3yYKgTniNjrGsKVNC4A1mu1fW+4AP8INRU90/YV0ysvo
b9/Orv5Rbx7aoMbuVhZ4YoyCEB/4PDd2RCdhZWYx8GSCNBzy9KFX31sNQvBt9DR5xbfpWPc5wiDF
uu1nu/+L+gfqKVsOAQvDxN13jlPKQO8R6RQGU/9qnJzAM3PpwbDKq5IJ57DGlEEKLzF8lO2HF3ta
j4gKMV9UmW4DXyLxX632y3VPJdYINc26/ovVnqhQ80WY9oVBJAzQGJ+C6g4DJ28IbnETU8zpiCvE
O6KlSpYQm6Vih4h8MooyIBHsXMyzoVqjgN9+bk7VrqB4THV5fUEYhKEBPm74K4JTQDq+cnD0Algt
PYZyaMGJVLo53rrWipGE1DY0D2+78P84yMKmGCeN1qbKjwKeGaRJEoMVgo+p9ZAt5kF4yJkMr06t
8yVCyn8rqhMdmJvNevHBL7bXv9Gu8RjYR5FsVlTzBJ83lXeB4PIalSi7Y1Z8fdIN4lYuSftLlqs5
hTJpMXTXDGby9JrRFoLrm0EjHAtlqO0WXptiCeZGEPn8WnbcQDAU2HJd+QGf5I1naeG/Y9Z4mJW/
U41DqfUOyljKmI9QZRjCCy3JtmP8LtBFE1HJQi3vW/58/EmxP0I3TdvoNWf53X7Jz8Lp9GJhT7vL
ssfBIKEGIMcnVaWCFcK8rbA0nRSeDnPf4BfyTbt3IB/+5FMKphDbPbESmibhLU3pHSTuBzuCO2ML
VYnahcHLjfnuWDSfYpnoVAQy656Z7fBIAk9QobYAHnTBbxfjcJQZ5m2ZMnQYAqJI4F2voVu5pShp
ocMy+QwgxSFYtLKtfnVLcMrpmeFh6V1dsKrVbOi86W9QfTt3RNpRn38MGO4FgTMGZB6s7rtw4boO
8fBvPPK2Ogp4CoXFin08UAmUiNAmmjJLcg2MlXGu9UoY2CyJGdNNKzDyPdTA7tR/ziOwOyBXaZM1
B5Y/C9GxKWHVkS3FcLkdhtERBkTqi8rgHrlADwH5yy5GVzzyU1SEvYI5FeFtSZYOjwedhHx3GmBo
00SFjaZeo6pOFQy3onCQqex7wFVSm5T5lI1lfw+kH2rL1AdRp+gUD7d+4J3EK8ha6g+73ZtyBIcc
VVXPpWn2Cl8I6VR2EQhIls/zHEXMkGVC5Ohab2ak0S93rL7rrYBnXtHCPP52B59ek+RgGzSd10wG
AtcjsGjJGaIiOImf0Hp/8GR4IT2JCko+oTfTB68Ba1ii3YAyEE0rTNOEzNvP86ezIlHSF7eJMlPM
HcPSjunAEvJBQxswJ9jliAKDI0AqLld6jzvncVs+ZlRkFN05pPELlDjuvMGwQcYmX4EBH1RCQtb8
SplE4a0HVcmVogiBw45QF6shEnHJaJVCeOp+17W6awSKfDCVfdPbHP4tC6SIQjkPWmy7o0A+Kpkc
cZWh3ML9SzFH78OhVh2fsV/XEUlNSGjmQf0YYcyAcLuEpHzhX7Ix2MMaCD+bxpOX0J1AuYaURbig
ZD9EhOpyfCMhT+JXb3nZQC9vs1sfTzWH2104Qb2Du1dW3rPh9z/5qlcN3QGWEzCRH+zd/LcVObQO
fJEfX2X+d8/5CEMsRZZk5wgBe8Yak5ZldNSAqT2rqo/Q5UIuOJBlrIzM7Urqx+kdmyVbAUGSdPXZ
ROcphwuJkbmEYGKucrvX7IWHvM5p4d4lAQx6WnygxkLHwJxeQPT1icWt609nWX6q0piDFXNsx+JS
2ploqPVRHwcJfsii3aF36TEEiONTzSA4M6NIXWDSYMNOUEhQR5NutuwCMje0R2bCYTM0YUhA4urN
Wr5VxwTO8R2qsgvEYuI+i4E+3PrCVYoFquci25czl4R2M2Keu9WvH2bq796E3hzp2X+XDyK+1GtT
EzV0dz7P9KqZ6DIN3yqwF8MTP7MI36qeiZBtCoXK7+UG2VCOUNM9uwHahFoHcdJSiqTTNCH2CKkf
3dXm7AGB7JI2ZflBxP7j7KkzxA0CpCi924rDnJGLYp3LpFHBrOFGCkblXehpR4XqXXpzFar62PuU
Zvz/R9mZLDeOJen6Vcpq3bDGdDC0dd+FSIqkSIqixpA2MEmhwDzPePr+nHeVVWZ57S6q0jIyJBLA
wTnuv/9DTaiQ8I4EXA2XL056ECA5Ut0+3HbkN0JCMGmbUp8rB0qAISD3orXE8PWW+PZPoTTLjCrl
zcFLNo5/kg73rPBKcpHRVFJmW2kWijw6C3GKWpPJA3MEgOUGyJO9tSZsj0TyD3e5HaPslYK/kNgC
2OqoRR4NphkiJpJNKrPDk5btY+YVQkkkK2RTQy/pFf3ZtBYUh4XA1TYkaUW4+UibKeCZnIZyDRxf
FBfc06JEaMKLyu7GDEgRxRcGB/68F4208ypr6Lrr5QXwHmbfrwY3Wk7gAJVO4r40HV5DmKbDgJH5
8MDr4DLEJS6a56vf8jPSrFU0gmBAFr9Fq6wtj1ml6dFpOIYnyFIoB/AclZNUDjrK+KTfT4XxStbZ
SgdYjASOQI/pPsp5MDArlpPH0OE9SsRieYZQxKD7U44nsBcr24txjvCWFaT1vP+GSzNyArYGlt09
RbxSdyjPjxCjHqaWCI4UAQcBqIntHALzK50/xOJQiN5ySJiYprVuoW9Gw2K3uzShemmdkkYDkJ81
ZjZwfmUHE3hl7oBfOjHFRuKg4BjN1SxgKL6GLhuh/AgvM0+WVQmp+V4KjamwzszGugnrQeelAF0p
5oiWAISATZ9b0k3zRl4SYceJdUStIqA28Vzhhae0C4r2jsd/iz/HY0KZxyfIBiB0Tp6P3FcNK02P
2AoX3bFb1gcet/AM5YuOKAzzpTt7KFptTil2sr3Zaq/NMHzFsXeQ3+LQeNTQimUZObO1yyk/ZFnI
RXajudc6UqrwK5UTrGgn7NdwOGXPlltYFM6l7Zb7hSZGnFRC3TzCurmX39NN7Vr+XDYG2f8F6JKD
D1AsGodzMKlHjmzwBO1q3uhRSraMraA8idJDql/mFNM1SV7uw1J09xUwZI1jQDwecdMGy6EYMXEJ
5aQRf+ceNaCc+iFZ7WLkiO9yyWnFio8bKhCDbmKASGYkwWcf64eFwC/KlSzX7oCR0UYZV67g5DNA
g+vosvRDI3+pF4SwlSgmU4pn2d/luYa4oti8URpmbnEaHaTFTJLxj9OW64GRvxhWL6xa502WBD0G
zZEoWQUIo+y6c7nrphaeY4YjCk+gqCeaHblGSIK81BgNDsx9pZ4VmSIR8Omg8LJpQ/c6ExS1FStz
JUeykABMbTibyCN6e5JqV4pHGiMGPx5CiBYOn4VJe08CVotJg31TGd+5WQMqAWwi0t4vdIxM8/qV
A2sBvKMj7Zga5IvatpNWWFMHoYoyT+shIXjafF9ztSLK9wbGiGpb+xkppLDOmR/YvG4D2o7a8PbC
VwKDkRktJHkQIQhYZUbkCctu0vUjPonvg7acDfYOoS0MQxLufSv8oTgQ0E8goVqzd2kVEWbYhe2O
0e63yLuE9shz1aBqoxOG++O+2CV9U5yl2krlNhoAuCXMH9cydwMtklGZ8t9DjV2CHUIoVgI/wh19
s4roPcqLh36WREb0MbyFRW6tcZEGb+CI5KJJQLjJB/sikAHVjj0GXzPnL2lL46Hndex7BtTed1Sx
X6Gk5nSX91pKBTXXJ29YrmwGWZwyOczptdi58Iq8lZNL1jqEghT1dGYGT6hi9oIsaoaJ8yIZXbhJ
mWUOmoV0sdcwwi6vg5IUyEIUnwP7pJx8UhtPxM9YuMSaNCoRlgWTHdzHTYsSCvR4PMo25cXNbZnN
+87tIKeVp5bca6/Uf+ejgfKXGYVwduV3Vjg/pAlUapgj1A8yV7YZn8hfEdjeod+9fnt11CMyviDD
0EvbbOI0CFeNEjgIV7vX3VE4QHi6vTou0B+/OitxY4MYJ10v5DgcTai4KB1ZvHLHr1sRTXal+28T
R2DFCe6ZwzGki5Rxr3Syjs7ey0mAkaUAXjViG44odDtRv2884+ByisgytZR6kK2PDJX7TJUiQNaw
uzPxd5aPEkNPTi8Ph3AnhmGbMXOTGXQFy4CjUzZpQetcID7AFfJ3EQ7RTKQBkXUw/JOOmRe/geaT
Becm+mbICgT1JvMjZGFtfycpQ3bgrwHU5YDuU/8kGLRcfcS7PhU1JL+XPsA5sox2YzY/m1kLoJId
jdE6XcUOiOGbQL/gwgVwUxmbvIrulWk8tH7z5JTepSuN+6Sf2XC0xMIvIHw1PROJG9uVie9GurT7
zM0p/Nk6p6Tagi4lWO5p41Zr4peC6Klb0j3wtg/UxQryU1WaX0mGzoXeGgi6CSmI7Mw/pKrIPxKK
3Ny0Nn2QQxmdp60e1b9mB7P6m9groIhH3ivvtHbDt/senekrnKn0sF2A9Klj39oXlbWf06rfYLO1
zk3SNUMuTIvSZ7uz393UfFbodglr7FnVtrtzIj/Bf3vx1xNuIlsrsD0waI1IXB0PdCO/BiQVKeUA
AYTYwDc1NbGrNSajVh5i0WCWVDPwTbnt+Oq188rSNB1pB4unKimBSUUFMM4p7uHMnhjUJrDdnKPt
DTQi4UhhNeHZhoXwuTY5u/vJBAMGPIjT8rHDnRfvOX2XGP1Bq8zoq7AJGXe6ngkOACkNRvu0FJCC
qiYgQbWt3ho/wy4oS4I9OCA33erHk9YV7xnlrFHExdpYhvvKyk/N2P3qy2yfTPM3nfzvOUjIfoQ/
sF3A/Xz0x17ugGVl9WXCfetGaU7NakxhaOAtlozKuPdSc/rUsTIjykFdDIpER8+fGcuJBwG1KUvq
rnTnfGO5OWQOvdmMxfTlULCl1mCsnCjDjbcKPqeF6rfTaQXsscS6SwXk6OLGxh7w3lskJ4uGVKPs
Qk0ZZZQf6qVUHS/pqO0xH5YMdGYetdu/MACJqNWMHz2A4RViIoFk74X443OX68lROfmF1OXsrGzE
SG3E42mtyMQJV9EXu/1Jl2JV4RCnIt0St7DXZeyOtQ97uw3XeaNwA8Wtn/2u5Sirvlt9QgoB8zzO
LFqyvNlpHSxsXjHPc6DEpPmbxVNlqpb91HX1sRTL0TSCL/juKCFbPLT68YJx7TuGv5uhK2EVLI9J
HgI0YgjY5vlWm603RRpuYTsfxAQ9WxXrvRqt4Kjq6r4DHamd9FginVGD3cDUU9km9yxcyd14lRv9
e5jRIBqC24vHrF3WX0M9MRnwpyejSGEFk+s1etMb9s426Qn2qyrJUMU6hiCiCPWZfsBmGgOfdoFY
0MPNz7JLlJbOPrAG+yUd/P1SBseUAUfPwV6OhDpYWWzufUGUQnewNmXb5bC6O3gOzVpv/XJfN3jO
9Oa4b4ivxJwJq0a//fDgjGkJlVBehnTIgtc6fb6fDHR0oU3e6ChN3dJZ61pHb605MekjWvIqp1Mc
y8w//RyVf0p157Hx3QfFYoIB+2yQqNNA2NYCyE7GkO6SbvpKDWFqMn0kIXaVELNdBC5JGM2Dw0MP
Jxg7rgXESUkZwU3Hzgqaja0/hbQNeNgFZ2qDxwnegBagWJS/NregVjbyzcSnNVBkoBuF5t1MmF1t
Jo98v3GCpGHknApZGkLIMqijrGCABUFlCdWCtwYYiAEutOfFqeE+k6GBMGAgthEz3WNBkv1h6Urw
cPlRmAPM1mzbXBXw21uyDwV1cTt4LeQl5X30ZhBr19TMckGGtmR8rRTfLi89+CKW824Pmf/ujja+
d0uE1cusXuIy3CaWhc/AEs3r2QrTD0IID5z84F2JvhAgNwPLOwXr2UkJlKwC1HgMBkpsHWf2b6zR
jIdGwXuM6odgZtdMzTsvWe5VThfRWCTYxo6X3HfLfNIrha93Ai/KMyZzVfrmDJkvPzvtcp5jvV6Z
duvSUkYvBixJK+pnaDYasDHsWT+O4OQPvI15xFcqDPqUqihGWFpYRLXjokEBsMP7ZOweR9dEc5Ad
ayfb9AuQA5asBwLbT1of0gNh37zWA+io+OfQiK/ripjbYHT6O0YeyA9yAslcwynXbpnwPSoA9Xom
0V1puC46LnbFIews3YcOyuPtAGRMLSC2JGKYbWR7Pafaatw/Bqc8UDChRUw57DZCQVDeg4wMdYqy
I4IxnaEddUle1/aG7u/kmcIYtHtmByBQ1MqUCz0oZcW0xGP3AAwJiaFZmBNnTnvx/fSQMAgTJI42
7EbwHn2ASA5wxjmLGrPfVuNyKhIoLJOOrxZpS+NEwntEVVEDHcp6iivzNgy6tzS3PyaqS4FZOxmA
JZW9pjHbaTpVcVQ9VFmP1UyDRnAGcWdpBbAfFj7PCK4uJCZLT+AXA/9Ww8KNqjjrRrgrm+FsTKkE
MVzNJ3UzQhuYXJtEsLJdGsb4yHzXEjqtvcrII8QMUMOqh1sl7V2fq3chjHX0yxOFMT213Fk3YKTS
mLu+0DDwzW4t3laZT8reZiJeAdGwzRjOJysmVPbLBAjY0sDmBgG+PL8MW6ZMS8mLGKkOPQYuPcb+
0TllADOQ61h1/ipMnWcl+edl3hNeUD8ILyCl0JfJKg3Ma2lMkMHL11oBIgGnSAs/hShHAWpdSjS5
0SkfVBO+U7v5vg+6K13bRB9C+UZ4O8m9/Sm25icKTYE5pxpnZMWPhlZ9Z2AJmgPZyp12ACfBFFOK
EzOI9rIWW6FScdK4jCO4Ci1v1guTmH7xN7LcYrB6b0GfOcWbMJ52TlFts2h6yNh1VNhju1rtMUIX
lxKPWZLK3HVh1G/pXENp7WDDL124aW2I4x6nOBI2vT5edQFduYlpVqeKE7qItiao3I1sn1cYh9o5
zKM985G+wwJAq459lmCsS28ZubfkFP9WScnhBYmsxeSspS0eIYO1SBgpmK5eEHynDJmWwec0lAQR
DS01tiC65bAcRE0mrtCyHrpp7w/WQaYExacx4oEr3I8K4Fm4qrntMJRn6YwxKAib8FiyjFNgaHNj
TukKO2oSe/0n0W7Z+IZl+OrFqrvPy2SfAuk0XjTIBFswB9N11/CYgIhPEQVvnyeXljDhLGVwyVZe
TfolyKFcpMunYYk6bNzIlFWuW/XWJjawHMfKOcFI1cwy3LjDo/x8XFHW2sU9zyCnvG+H7hTxCjDm
3CrnV4KIJIB4qTX9bcZ8o6cLdpjelXX4C2v828ydDkXc/5aJPXfIn31FJg8bjh7BZoFtBZl6F/fk
vsHJTnF1cZbyh8ke00u6jcwBrqDV7W0cFH3IGwwlRoockRSWPEaX3FOBtSW+U4BrWWN4gYVrfGEg
CpjJERQitdp9I4U1ImbtwwaxUVwKtK3M9R66GkzUqPSZQQzlWuOWv5Os+xL0G9btk5+Rls3+BoSy
t8r0F3XZvWVGtxR7+9LUkCxB69e0FNNKbmME0cXTpefnuxArKPXBhdL8F3OOzo7OJQ32kNq4rrrX
2efikmdOdATuHE55mHX/p50i0obSBs/b6KEdyw9xQQqi5df/ZTggpFzi25rFE5XGR6NDUaqLB/kn
66sAlKddvjFrdZTpDL4Wl5C2IJ5MoYrLZcAEY9ZB93gXz8VW9pii9FlvtkwAy1pcYHiZBB4XVgwu
so+MyXcDHiVCjxBOTmfpbGD8JSkugjqRhY2d4F6L4rMQZUau3LDZ0GxwncEy1koBLrjzNiBQyMkJ
OtbeyrrZhWxZFYhH5E6MBcjDCwGheZIGi1h3rBcmeLA62tWs0l2+YMjZWSbY0dhfNSyR/Ts14pfI
G+4god+p+GI08W9/nLUb18OE03XfocU77FGCFcimlbrqNQZBKjh7hQUr8wJXwH/QJKhTdaWvLE6H
K3Vk+L5uJzZcA3vadjhGM3v6qr0C9W78YGr9q4+nD/bcNzUHDmuq7zqQvouMrtiE4jEhncg5OEn8
Qn8sWyC3n7dfdokS/a1oRUSGlw3eevFh4QY1O91XChZZC7+rOwvFm3mTD/3CyJeDAxdL11/kVVF0
VWbf3PmavtYt/dzV2X0Q5/vZDa58x6ClGiVNl5m5RuwUOUalN8sVuhrboPkeZfafudXOVktEWfYt
LhPy7YdIvDTzLTi+jKBxYTiRT0VAXLq2epPt+3YYWpJyETUR4rpYTD8K7Uby+qL6GQvBT28c0rUM
2pwmP8mWEofh05R29w3gtWyNAZtbs1hfXYALtx4f1TS9M1a4ssj4dgiTMHUHGC+eZHvQ1XRrZeEp
pkDwZoR9RnUl/SBcBRYXyiBHrzD6uN90eqvOcJmCl9qb0xEbUVEjYJgCFCl4Xc0tL2LyxJNu6+na
pXTAc0EgKt+BWNrm+DAQyhrgwyzcwNn6GSF9iuAk0oNbTSfAE9c9J6rXbp7P0NmzlR1jt0QftZTX
eSwPjK+x5PEGHvdrKnXBRAb8oG2SaNqLk53vqbUQ7mTLxyoBYVfKu4rAksGN3pKIglNs0htnpMQz
TwLJ1WiER7J05G7zhsXa8OlE77IZ6FqyNVrMf13fpbD26icV91toOAid3JPVWY+DHWY35YA1sOof
h3b4LWu8L62bOQpuFdNE38ENuMnOdRnhnmy8O0C6tC7QqafzpKq7JUWMrxK6sSB+67vysdK8nQxU
BVIqJ5Awq4CrUivEcs1ej332Zu7kBD5iTgerMbbWFK6X8U6OmIbNSsA1SkegUuiNmDp4yztvjQn9
Vda83GK3z1ZBkrC5v7nYc3GDrwaAgf4Que+e292rFoE54SUOzklWFV5YymRHn1rEo3IayfY4NURc
FtFd7yqGr27xk+YDlsesWYa28tFTcH2xo2LYyeE9p9GZnUOADksrtiEhYgMijFZSCGFtduMzpKZf
iZ8/mOOpDTGs0b6gkOzS2uYwfC1S+8+iU8FzF/UOSUqGwlWuVkUZ9gwWLoI4MVN1H6WGnTTvk2jX
p9Z2frW8ixABmPbz+CW7SNadzD8dJ2E0Lz13itpER+nK1YbKOowWiSPdOFGni/NcjgpiqV4iw9y6
XnRs4nYTJ+Vj2DWbkMhjiM3HNPOuVhlWHtEIlcaeqbDleZteR79jbU2iFdowhpqbHnT/YjnGYdTh
+yTmys6TL3sWj9GAIKDslz4pidED95SgeAKStBG0Uy+5D/jdQtsTci9poDovkeOlT+wVMYx2MUnW
KwNaNS2BnR2MqV+lIeKfkdZJ6b9tNqAQ1Kh1iBaIAwJSJ8O74K7+zsNfcugKzvjAjHlSSKOctL7M
LVZx7H6aQXWhe/esgDAob+WxyWmXE4s4InRHrZf8JqMCC9iS77NsW50EamChuE0Iw9HIh26eZSjO
k3LG8BjNif6YW+6GiA2oiBamaaN78BL8FVKn6i5uAuWqm0z8rbKexZUsJyvsn7MZAnyV51+dhi6k
wq/DTh6HJn2vi/GwuGCFqR4kLuaU2R97GN6M2XhMOusInekNZ6yXomd0F2kOHuYDq1MF2MVKfRoC
uTK+QRXHUL55ZpsH32fttg4ecwltceF4T/2AZclCpiBe38Gtk/btloTMoxnXy6Fzgk/o049tap5o
YeWnA2SsTfagj6z7DBN4vwkfhqr+ZXQ+yVph8iOfOndiSOMHhNwvL07vPU6dhzgpe/Nnt75NK/+z
XfAP8Py3KurPReRDaplMGAVWSqZkU35ZwFoJBdCEJ5L8wrwrX1VT0wIn6s1pi588aji99RYX3Kq+
DPP47eQJMy6jBMTQkNincBLGOv6VuxUuaIugWvD9pFKZGvU4psOrpSOyKkkTQNs9v7dut0MRR2JB
4fiQTBzWqR/a8Jyyp9B2943ebwONajhIPzJ8g2UPWcgSLuJmqzfjaayoAaYBOXP6MxQm9gb+I27t
+6iemN1k06HqvKexjD8TjbihsQ22cetd3GbYDSFNetaGu6ZjVCqlProcrjrDXEzzPlxDezAshwM5
fiqmOAGPNzlMi/KhxMw/YOMcffXpknezlp+NK+etb5MvUn0u2J1f9GzkMOM/aB6MI2H6lPGWABMI
lUQVDDMUkGXGzqipiDaBFRaXzkGDJ3x1eJg7d6831Ru+gpinVeMxav/EyYdVJ1jWv3NUuY1o6s0H
A6py1qtdajMZghhNeSy3XGc/EuOSUhAaUSK0gKyEQDJ5k7/V9JBZQkoJ/kroTrcjB6xV23uJoXRx
dZDqvE+k+9fXUfF5lcfB4qhMoHh9ZoS4WKfITNYy+ZTjjJfdaOljmoE8TngDzNbotlu9W7Wq209Y
DcjFa661KoT+jwhaqqyY3wDtVqplk8swfWgkcrRyNkWYkkTsCRRUdkKoRIT6jJ+ke7meRPnCoUxY
OEfiiP7SQxyqWz8MbyySs6SmZThagli2sBniJbyTIcuiuWuLo0wPGbvC8k34Rjb/HvsPip7s2tod
ZjqEtsUwDL3AQKktPFIFIuM3DFN4DWV/EtGuCYNMOuKo8jcoWBnNpMcRiy+TMitDhTnSWlI1whxl
xrYciHB7zIbwSXorX0VrOfCSmhq5mY5pjbyppzztaKdnF2UHe25ZeO+Dz4NMxuEBf/ZHBX7j1KS9
GC4cxnp4KlNsgOR2yb3x8QmBBC+vAtVY0LsPsV1jvg71rQa0yq3xReZdtKSzl92HjMBIQP+50vm8
+aiG6FuKMYpb6TRaitpRL27F0QSW6yfH2NnujI8ceRMGKhibFzTxqdaAMuOomRgbFZGIgtUBCh1h
sE8B2hBwmyS2H3tKmpgzRWi2c6ytlYnrPwgjnBwn+yGcY9XRvSbsjUxXdwp5jAR84fUl1cP1C1IX
Bu7wB/eOk3wjk83M8ydKZUxJ+bG0X7YeDaT8t7kJ4Mmhy+bf7em3nL9ukjxCsdpIVy4PT2NTWLp3
nnaNbEnenG4Ytq1yN7ZzagfAMq5+wPcxRBwRIgCjtrDT/giBavCZeWH0En8FcLbkx4TGYmn1arRR
WSSnwFRMm8j3cD7LFhUh8/YM4iHNy7EFWXODnljCrXL1l2aZHhs+CInClg/QLDR6LV7MbkfMGKEy
FO8LgiH+ta2NXWlRCQbMg2b3AR+BtHsYggm9wIDOAuKOhcOK60DBVYANzHx9/ZE0+hUTL+GtyL1Y
0vSsGQCdS/joTMwt4i+SWNaZCXWmh9sTGyZTdOimzXhTAeTgVdOzQ1kregvDmH8md0LuFevu/ZLJ
OmGRdH62GfVU34+li1menp6lXVj48o7V3jZcbtf6pyBMiJq0jlMh7hQUW9ozIkLEp1Qm2dWiyyao
ifF5N+vPbZChV+kOnGVENXTmNhLYhFY4ovOjHulqezO67FCdVdDyNYjvmjy4XTrzSLlNXVJad0mL
C43cFd2p7hN+bszi24GXiwwwKEzfPRdJvgBM7I3wdewhWc1ddXCy6rKE/kfRnQfRUETqVcH9ufFj
st4TdhnhTiQNATq8l23s/iEC6Zj7Mx4V5tNgdB+VqV7zcpGA4sbq7mxrOoaOhiZZndiR9di7aJ19
lF3Y1qAv+8NL5Ndn+F+7mMgt4aLayXCnzSRNV+rQuc22sUlJGwrdQB+UPtOPbaIo2nnlcog4ZHPD
P9fs6wQ5mdeW+gNGTcVbQzofrB8T7d7kYZPOimErlGJL5L8VNe8AjMn+zAw/Bxqqy7fYGcAGq6MZ
1m8eWM8yxW+FzylcLd2Tl1hg6LQ4IyW5dPteNb8ivWbkwhhde+0NhxEVaQjt9NM6E0ZSFyI5sVdA
5rbkr/00bS2rRJ9+AvgB6B/VuEu1tLx1cEwbR3wdVbCuO7J8WtIeTGeTpCHBKebGMrvdUtiQT7iU
PFPM921Secrotmrjn0YNP4LZWKrFOcl4poOfIEXwqAcPV0HVbc1GENgCSAYwn8OXAEWdd1Zz94Ey
i2fNQ4aeE14JqgqDxdSfK5hlWFhhPESAS6zvK93eO716bzKPwhHAoBi+VDoMJLxgDVh7R9n+1TA8
aS3uOY2dXyDyrxPBjzrCaELj3KrwYrM7NHZyVy/hKjXVwTPGfWh2hxzS3MS8YCr7tzCYdrKLuSQi
GHjNLDn5Fnb+TBDaCT9+ljq0lSr0PgKt+ywpdaCj53clANcNkVxPhQYIPQ32vmPXGnrjqUAVGEX6
vWxHYkDhCdfXGI612PhUw0OdWHdzHU9bMwmjdR1mzbYPgvY2QQ2AUeYhS+oELlq2yZKrXuGeTYw2
2e9e7RBZQYdJPqoDxoSIgpI/EFZgjvYGWLJx1DOHRDC0ii4k19l/DB39LZoJgYpbQkH6dMHugUkp
lUZHaSw7TJ76O/rOk1363U1E7VBkJX9TT3YRiEsN4CePNWl0hQ44vM3BuN3ZgbZaQwgaYh1qT3sq
i/Bh7ABSibQ4NC5eny0FjlGVd+jE11GtHUwDqjQ/CKU3+ias45hlDGumbNdZ8ylvh0MXmQ8Mib/M
MdqGKXPCcML4gDsrm0/A8ZrjJWv65oa8UTTPU7wjZnOdWAXIQAH1fMCWNenMnZMa2wkoxrSCE9pk
kYt6x8aMtrIRGRDc60U7hCXGWO2860IPT0DjmBG82Jf1aTAHfJNjgjLbdm9SyqCCwTcr0PDP9lIa
9uw5xwT0JseW0yKw2zLQ7wyLiwdIlGWrZchbxhPMmMICblmY0Suhe/J3iMZfkSAAsA/DH3I/SJAq
tEenjo81Lhxd0UDarSs0saOXMbgZnrCxpMeNiabV7epQW6jcwz7/Tsr5F/7EFHpLOuzKEvc9VMLY
Z+dBs+4slotrWCAyfk3ahv/R+PlLHAf8L7uhfZkZIPtYYSczXQVGXhPSLw0Lt5smnB6JeHU2oTfs
mUlHmFBZ57HJUOr1z8tShZuigOGUTIpsyrb5w07orXrV0jfWJulbaCQZm4tjbJHjipz1WOPSqW7N
ePxN6jtpwBF+Tv2MUeUygIBG8X2lDTsBrsLlID07FtVAGCX9B2N7cJq1zziZ/y5IHmFxH4PdXno3
+ox5WpM23ss/h0B9ai1a3uhXVGW5HFFRcZjb/teglqO4jPd1hIIFkRS3M6cL6VjWlNZ34VDBJm4f
qh7iPmA3HySal2xs7+tu3GQhO3s3abcOoVQhWYrIxSwOWVg6IAmDAybu5rckTK6oHQSxplRCkiiJ
4lTcGifmQg4zZgfpspVtHzgFsg7lMii/QzkgOgshUI91eCfoBgibBfdPhlND7qwkwxhgB/QElIc1
RGkCVk/Gjsz+CBwUIEaOBKjt6wI29oSFp/Y1CeLFdJm0O3zx99KYM97Li3YXY0FHmA+OLN2q9ohW
AHfmWvoeYd6jUHv5l0XL92We7q6nFAi44q40zHgrEUsAHXiQnMi0wa6RvjM5cZLz/5xJq5a6buYP
e5he8osRO3If+IboC50Y8rX+PDCIHDhqBNSlEKUvb7ijNat7tsMtJ6il9m70XhEtaSQ10OcnvyEb
CZkhGwyMBs0Thn2SZ+eqSwnpQv4SFmP0oRp5QNNAX44hHn+io8z40JE68efMygw6LHnNoSqJ/5Ct
ddfSiYfGMKRioxB8QLY6DXvkG34G5e1WFh0cUHZadoltO0D2m1Kxj8qdx57COmyLz5rHHFNE602y
kfZLpgE1KnqzFYMsrvzKNivCo0SY8Auljev08ZfdQEjjjXeZwDcdtO+UG3ou03of2cwjbyFAyZNB
Zo1uw9ApSJZqPcW0jZ9I1pDL4AWNV5dwwdAntsQcotGQdksWIJfQUweDQ0mLxg3Ksz9aEK3xniSq
HJv8oIDz/AK6kzUfsuWHHfbp0R3fmLwFpR86ONfU5dK6yiQop3DRI04IZKTDt4qr22545i5LOyZr
DggAoraIilm3NXQkUZQKTEjZxitgaB9YiN64xILCPJD6TX4/HyPz2vgifQk+rjJNMt9lvJDQtUUg
31r5oTMNpd5HVSGVN4U434rrjpYeWllGVfCLeypwYI5XQMknc2hrHij27FIM2Se9MA8ylfA5gK3e
+J7bYMP9GFMYP3a+bsUlCHtqlpF8izQ+pRjmGIT9yZvO0vDi3bVnx7iE+IcqbleZjSMYgrLxy9Rf
UDrkvYXnr70htQpdE3ePrkNSbWpMDWGnbsA45eLgLFGq66YNGYWZNqM3afCB3sVklWvgWScsuZZI
UG6JEC25GbJLyOtCzVZCqIcaGuLYlxEeVyxisIQ4/SavX4cK3yMXRcpDxpIDBctpDmFZyY/LdeRO
vwnr5XGMrLuKFqXvPbYVXmt5mVT5IutlxJFLBr0lrZjUqNKC0c3yyde6kndvNJDvI99kFjnyGgty
mCGCdMJxn19XOpvQveOPK67G0a/dGogCbxgvzGA/qTC/kT/ujBAbXu8xxnCdv0mNQVwJwT8xstJb
q3xh6UA7QrJ6jxvDRl5LHmkOx7lhMJIXv5Da342kWkCtEq/gR4pHt0WFgdVUXO2NjnIof2Mh0+Mw
8OF3slxY6G0y3QEvsGiHyjuAQeFDTPmUh3gaeD3uD+gvgqKZIKiXmCKU+04LyDcyCcait7PP0HZu
IN9xQr+F5lURL62NrFajUdhMli3bx62UUXxEYMRr7K5jsPn0d8lmJstvcuIfUxYa7Y8Vm2uYVhD4
cGLggQmBVZeoSfA3nkuueWt576zep/rDjBZNqVH4py4PN/KNDbZvWbNZX+xqsBWdQZNFQYQYVXMj
BAzRnvfEZXBn6sw1IGhJjyBoEfPek7yLXXKlvRbku0N0AYdkszZhY9W+v2VHlw/nreUezj1WXl58
50QSrfBsAHk60PG6RmEzhbVWNu1HoGZbZjJcJGpCWb/cdg2uRkhIoG2QDs/CkvPRvyQaQJiwLmr7
ORlwOI91qO3xZVbtOfKNVyNWd4MHP8a1Kac8ElH1Rj+XjouKsrjLxhDxWdR+qbHLVq5mx+s5JeJj
7h5I/ls+sQt/ixx3G3ouG7miByaopMnREZd4zPlIGevlLZkrgF5QIrrTlqF1E2Yg+KPjPM9RiFV1
tdjDeUwbLLBVNDRbKpzgONhka0VD4O0T01+EpE/i2z//8Z//57+/p/8KfwSHnGH5/qPoc6xAiq79
n3+qf/4DYqj86f73//zT9WzPgfKoQ17Gv8J0fJf//v35GBchf9n4D33x3ZB4dnjsZfFYhsF+GMhc
zPJh9//9OY5uO66C4WWbuCz99XOqJG9SJy2Ws5XMiE+nEbgls2mpk/Pff5D37xfkUWTqjq+7hnLU
v1wQ+Fno9a5vn4cs1HAj0Y2zVsF/sHvm8wn14arrPaZNoPnq/3EvnX//aN9yTNvxDNNxTcP66zXq
mRZGRRCa51QlrEgC5qnOU0uEo5TR2dFJveX176/23x+fq1uG6ziex51Vxr9cbcjQMOr7AUexEMBU
s2o8h9LJuSwVL+7ff5Q8ob+uFNdUpm6Ynu6Zrq0bf706CHgaiJk2npkymYfWK0JrZQ8k3tpzkW0G
7JdxcI+rs91SvoyhSV3/91/A1v/9G4CwW7Zl2ral0/3+9Rt4pVO1sxGZhPikUM79sNligYgBwDAX
mCsNamwo+bAhWOxo3jNX7Q6Jm5PKsXQGzs+6jXPnEtVIIzC0XL4beEh3zZjZsJ8MDcFbp7zNaMYv
dl3ml9Bj20MRo5BQt9j1d07/OI9RTUtKqdotuXFIcUwn1EG1jUibPMbeAYqPValMBhNDY5wnwpuf
VZB3d6GfL7eLobEsWgoHsGQ9wUnahtv99zfpusj+5THZEG5Z/S6vmvGvjwnCmh63szv8L2nntRu5
0YbpKyLAIotk8VTqqNTdmqSZE2KSmXPm1e9DeYGVqEY3/C9gW7bHniKLFb7whkOqJ/7WEF16X9Vp
u6l6SQejqczgZJU6AhSNT8r+Y7DL4sUIfW9bdHUKCCiR9t3lR5rX4Nsn4nRRlkHJUFiOrRDZev/Z
+tpuiiCq6qeR0soXVVfJZyfU0icPeCSI2QQpuxaZkMuDfpgHS3dR7DKl41jS0T8cOKppzLCyg+Zx
UPQs1CyxKiXIxP6owFyMrYMfk1dSaK6hdmn3ykdkydXvNc1aXX6S5Ra1hM7/COBF4W3v6Pb8629O
WMOrhGPprXVMVaDP2FD12QgFcODSnp7+21BSOVLaUmE260jTXh6yUkfDIIkwpPOdsN6NXQk4hI20
S0tRPVwe6uNZ54DO5oNymAsb6uT7txKQXhq7r9sDTDQuRXyMblB8cj6n9WzXKVuxvjyedeb4sU1h
K8cVjiF1uRgwNpq6Ur6DP944QlYssiD5VThG8SkoS3gGHkFhqWr8P9J9OhPe0wqWjGma/j9o1AZr
x4GfZ1VJ9ZTSVnu0AopTUxPY+8CnpuFNQfunjLNo3ediWvHOcUsiVA1b0FRyOxn0Sz0rMXdwpkx9
VTphcPAtZAb9Dpqfp3KL+GJogXq26SfPNuMn+PfGyvf7FliNzH86pegf3TTx4H9UGDxlXpmzAnoI
N1XTq++A3cDkDAMgobGDE2Co5geqzb90X1YPI9JxzUMzjsbsixJ/763kMRhxOfWJ6rZcOxYOx6gw
/6mFHH9lvWquLGFDftjC0mGhCAEYWXe4Vd9/7aKNkXJ3O6Sv0tE9ZlZcH0crs+6BgGGSJUd89vDG
660jjru/raylbVUnzV1cNLOGnO1bn0vbzz81zmDd+YOTPNANQspH9+k1aHIYHzXyXZjpoHFGv57g
TejBGq6SfeVFFkcRi103bYIc6UqXNessbpAm1sx0dALnUzmmD3mW36nO+1zXFDFthx7C2F25suZ5
eXv0sSGJCKTFD9vi5+J6duPJLriwnAM4oFWf1AJT3QlUnp7dXt4eZ3aHS9+IPWm6FqHAYqBcVIaK
dAslrQB/d8dMVHwTp4DTjdhAmsCaynsvicTJVB0KqSy2KyeP+Bh2sTqUq7u6jgwEh/37FYKloFVG
LXdelANvU1FR71uDW6houwpyqJPgzWbazvNE7W1XdBLHHPwNUNaDSDIYWbUGn4YyfTcWEUiiBs29
KcpoyTjqPnAD8evydH1cz5YJVZL5MrkdOFEWT0smXhtyqE/xIKs7s6RXDQI7+Xl5lI9z4hKqGITY
1IWl0hdzEnRlFWuQ5A8qdwWolLCgiKWlsgebqswXEpw4vgl0NaETQm/k8uCLpa7wIjNNzmbXsUjW
hLUIRmPLcuuE2wBooUE3pYhppflJ+TeOp3KVV1N6Z5VafuWqF/MGervg4a0T+CpHCSW5gN3FqDgB
tp3nTeaTncTFzh069ygrV/8seMI9UouwAVO+s5SJB5UfrT078MYtDGXxz+XXF8b7J2GrC+Jh3WSb
2+w8Y7HV+7ZIc69MjU9M8ipsAKAbexLELvg8Z/zdqTP2sfbL6n4ix3t56MXi+r8jmwp8rNQNLuP3
iyvzbLKtfDCAeo0EhgR9UG/0K9H44mRxTWE48E2An7jKhDe6mGgsc1TL/Z6g1JWYdHf8CHu1Jt45
qaFdOVvODKWUQTxlWzrR24etnWB2pkOB/jR2I0gxW/MpV3QrL9aMKyMtg4p59ZgsH5uQiT/NxTUT
WZFJT3PChzHrv/Ul9jqT6WxMZ3qKwL+tL3+mxWup18FMi6zUtfhU+uIMwDt4ipw+1p9kisiWLeMv
FX6ang9P/fJAy53470CuzoYggVLO4lPRQ6xGHFf1V5mesP2eeP7vLsSXKVSfQ8e/Evi+HvXLLUjc
ywFHts2Ai4WvQxjMUaLTn0zfmgH8RQAETf/dNsMXNuBzqOpNm8DpzK3PkkkA/wQAteu9CKqyehJp
gY2yvM10h7qNg0+eq9KbyR4eMqndGLOzmeWg2icEsKTAPygx/nCS6E5M+R/dlHQC7BFwgOf06yke
fxWTBQxZZC8VMiMohHSzpBHRT7i9PMfL7T5/zXnZsOVJDjn6Fl+zpzWmQTQKDo2EgdvnWMF1VeVu
W+UpdFXMaJ59dJR1K1IPNv8MnSGpULBz3Sezz9v/GmggOM8GJQcTOtWO13PyTdDP1TK14egVz0AV
76YUhKVOhU23LBhQUGmi4krat7j/OQ5MLhqyC7aP4/D878+cHsiaiB07e9brGzWTzFFKJ9O8MfCQ
o+kQXNmoi73zOpzpKkodum1bH257SpKVF5kifW4zgCOdrYCXJyeR9FeOUuEsXozvCojN4vbkywoU
MBcvZpd5SLOba6zw/WztddZzNVr6VzgF4kaLZPfbi1t6anPCDxS1WYnKy39aiS1ekOYaIdlIuZu8
0HsadOwE4KHkm76G3G/bNtrRcVWsx6k0DqlvdysA8P5wW449folQbmfah/zmeboG674NacuP0Zdk
DLrvfpsllMIHFxIX9lZo4wzxMJMhtA4yezl88lDlvi0shWUscM2jj73wYxfDi3D7wnrMOrNfBQIo
A4Yt/n0NQX4jqhz15QE83s2kNHsT9KEN/6qd1NrIPZDwTRwiu59PPSlKP6GXSxpBSVeXf8wohL4k
tewhr6nBEqYBozOn/K6wREYFpGz2VAFMtND1aWXIcIJTRGG2d/voCFMek5u4xDIrGaoNgR2CaJFX
nMAuRYgV1f3XBrnnW3Tb3U/tIKe5I4Sgs+/R8y51JCyA+/3VINMGDfoG+nAQBjbPnm7gEj3LdkbT
cXJxJGhySWuLoGtvTyPTYrpAAl2cIEu/je9L6jSnvOvLT0naq2+0VKYXs1Cze1OI+VxoogIh+ASJ
3Tr/UFuKnpuk1dZWk4Z0gJ16VaH5dxeD8AugmAzZse8qVPBqKoy2VVRbkdCcAMCKBXjSRJuxTkDa
VQ26N1ZNnycH04ZpJyB/6iW7AuAmKMZmOPhTk97m0nQwc+0oN4+oybmVme8ktGtILnIaTyht6M+B
EMOLKpvwfkxy/1EVjto3KeQEKOP07qg0rT0AsDcZXek7S8ngvlBRv2ohFW/HMtYwvsybW5g/zc1U
lrNkPRIoecXRjVEj6rRjZ9zZsoq+2UEMxx0lwEPWp90qguJ8j9u1vnadCkszqEyrHpbYrVvZ6UpG
1H0K6snbUgJmqHOt38etQhW65algdwNEz6WGMHFSrRtvwpTQTUeACg0aw9qM17QnAU7XOl4+rJ2P
NyKb2tUNxzUMKcSykDfVxdgmPX3FXozTS+JXGiJtlGPJtadHN0gMYJBFAjCz8bdqSNQf7tb2vq9E
c4+LOA2KajWmFeQTIXU8NrZNUt7q6BvBCirWcdWDYU13qWkip9KYxaYvB/O3rQoa+2VaIiJS4KTr
N8VDUcbOWkzkmmOM6IFNH+K2c6f00e21TyBxzYciVs02DiCZdn7m05j1h7t4cD1Se0AtbSW9DXoO
5m1UpDDNPJhKI1HnDkXY8UtdRc7GHZEBHIve3tcVyvV1hXxO0TQ9yg2Itnv+YK8mB3gsyVqJZLmW
7SLUEb53jaR34Pj6jcaZsBLaSCm5iQWwwxlHAWIdrzx3GF9GwvN1rfLiqx5y6muaoQHipQMoXYHk
dKAV+6RFcTo0i+JLLSfvyk2w/JQUe5EzMAy+pRQO9af3F09lyyb0ZBGfBGUUZaKGWNTcdpWClxL7
T2aWXLnpF1ePeh1QGYpdR/NCXxaeAg/rQ5CIOjrtYlpjXEBfLY3iJwlE6EqEuAxHl0PNv/7mEucw
AEJpVeEpsCyQAEX6lAHZAQe0qcWXK1uC3+pt0PbvUDaz6HCdEsG8H0ov2qj39TR5dkT5Z6QkCmD5
q6/5O2mNf4MWVv3/13jWXGp/82pmZKHN2oZIvQCDAih/NyMhjB4IFoniSo+qK/HJ+al06cgQ4H9M
hSOKA3rltcXJ7xN4fdsQf4tXafLUv7I+FtnXv+uDAIVeCNEQwdD7N+tDfBTi0axPY+XrKy9UKaRH
eX95+s6+DvkQsFqlswEWnwvXxKjDGTim8VmB/WsJO7UBwTSn3iaeub882Lk3snRdN0zbMilqzzvi
zbeifS3TFunMUxiXLf05OHSjC83t8igfUvd5Cb4dZrHaI6Qzhs7O9WMN6wtsxYwunQCylUn9UHNg
tcBJ8xY0jvvDdvMrW21ZKnkdnHnk9UzLVPriHZF/C/WwipNTbJRq39dYqxqDSu5SHVsrnAMAwZHu
/IpEH1+Z3XOfkgIJhSCD/Ewss1ugiH2HSk98CvrhUff9r1bW3SNJeB9MWnBl150dS1ncerzox2C2
rE1zhHGYnoI6u08LE1RTuXU68L6qvHIun5vQ1/yP6oBLe3CRBcakPW3g9/lxxAsn2lYgU+dAb9PI
WUjx8tI5O5ai30kD2SEPWXw8NAhpRXmpcYJ8tEtK86dZtF9nNYHGSe+KCWdlv7iyy8/NpP1myMVi
BWPXlqYYklOBGBVsJGR5tRBPlKj6khv2lcNrfv7l4exQ/hCsS0UBefF+4WDSegxL7On04RGw912i
Nc+1rP/7SnRswaHCDpibK4tP5muBUaMEbZ2yvL1rsNlRrXqIBQJXSl7Z7GeOFIdqDiqxBveNsVwd
qakVXW4ioxLldDTHNCZ2gkF+eVnMJ+1i2mhMC2NO3FgAy5vaBczWcM2UJ/pC1Z0W+y7aMkgHugq0
k9mA+3WQndhdHlScezVafjqRJdVo0uH3p2VVOq6WUuQ4KbO2vpZGOt5rU4KObj0bu8YGF7ljToey
M61NqPv62gSheuvKEkBLaxsHa9JxyiiK/krB7txsOJZDL4AOnWMvK6MIyZmJGwQ5KNIScPD4TI74
3Npw9WM9OqpRbC5PxLl5cGmSS0FtAIXZxRVVGSlq2DCVTm7f/51pTnVVv1we4twrvRnCXQQRjTkY
sTu0+K6SMcCSsrPbrmwA+jlZgfthiYYRt+eVw+bsoNxUwjRYW8Rg77+vm/Swk4OkOdl6C2DPQ90E
Go+x85zitz94V7b+a8lxuYhd9iLVe0OQTiz2PpGt7o4ya06yiQHqP+kolGbd9Eyu+sfN0geKycpO
N81Q3FY5iTJ/2bc1FrpxisL37NVa/fK0ZAcgAywgTDYytp9INB1gPX2KumzfBD+JoB9Mq7ubjW49
K0DPiDlM5FGv1dPozxqs6ExUNkLKSVNcOQleWx0fX5D7l3YxTbHl/VekZMox5eSTQQhyb0bI6ALV
blYu3krbwEaH0av6b9kIa6XWLBxf8yFft8jx3bQ1nTrRjs5tXCAt6MqReoTbGPcJMnRXHvPMEayE
TlwsFLkGnbv3X73RbLuzo9TEiL7C/ytoQyiXqqIQAVTv8qr+gBxgLpRBlxPwhOmYagmJ8g3PjuMw
S08SfaHOyp6Gtryllo/xICo/IlnZFeylSPaPpoZZ5ZTcTU6Dsk60vvwg8w5dfBniS92xUTzkDF12
vFWoB0FoN9mJIiN1AJRuFMpCosA21KB1REA2+5v5u7F1//seUw6v/9pQtI1l70gFgx9LpOBOqvti
V9WjF/y1xul2KDdqLP9efssz+5mxqL+DmAIgtmzFYbDqIFWXZifILcjk9eThQPFg/KYJNE0rR7av
C9srgZiYj6bl3M5QFL407ewPNflcm3zLqYrmRLVEbEAzwjKe6Frr7YMBqaEzh+wJjb25EvNFG66c
m2c+LPAcRqX4warWFzVNpxqNHjHU6NT09t2UI8aQZd/jabwrKV+FUv8etsiZZqZ/ZUGdmeq54GIL
15hhH8s4rRtUWaVcgScsEJpvTToOmwr15NmSBxt4cHk5dCHpXNlPZ0I116R+S5OK4jywpPdbt8vT
TC8GyCpe6+HBF2jQG/vM2HrVQGqmTHnl4js7Htnf3KyiK7DcNsFImNqOmnaM7F0zdmtUgmr3oCOq
cHnhWh+XEKKQ5CtU98lql+FNJQ3QvVNdnWC+YwpUT9ZLgyXBd2yR/Sun37nczAV0Imn2gST6kB7l
htScHHoE2g96OVsVBtkayXH3Mc9d7aHBwWedN0UDhb6bps8gmdMVOg41RW+Eaa7tnfmGXewdAkc+
JJBRttDySjTMzoncSM+OSan3aKXE8sYasS6rSmxphczQVdOh05tl4dzaHpahogHmMpZo+F/+Amfy
DpfNS9Jm0/Kwlz0fqRKUphIj4FLIrcPkZuD+8yehU8o3/KR40msJm7Ersyuh3LkvT29XGS5xppDL
6Lmsp8brmig7htgqqjLdm6a+93P36+XXO7ddpU2gQzIwpwWLCA4JA9PhCMqOBWKSXR2dqhzsJSJm
ajX41wIdyzjzVQHUuAAHOJw+gFeRdGwNlVcJwgieOsAMzlAmQKIOxrPyfxOQRcipIELZm1a47zmY
v6JAUKxZkDbyktqEzFRgvwCYNNee30EjS1Fa2FSGg9VvlMAT1s2yWSGr1qySHPcCugdhuZZOmWzs
wWn+IoRp3g9FlcJfcIp7tCORIJiwmPxd133YoL3tptvO10ukRqniblQ/a5iMngWUPWk/2R5EffSO
gNL3A6SN0S3yW3ssy7s4szvUSXW8SKp4IEIFceI38BuE20OYsHwb4XXNg+xVO1uKMM1dg4zk9vK3
PHcovV2q81J+U8NRjtYFkwkf1ACVjEY+Zq0xMNHnRNW/60zPrwx3dmeA1eKD0kBz3XkFvxkOnruV
VX2gHWlBfkNBdd8gNpcXG4LcEc8NrFaF8T8ch2wHB8CDoiv4YVPEcD7MfAhPuglNeka23nRSg2MK
TXd/eTLP7T9gOzaozhlNvgwZvAHpQlcvJhSl5S+Q1jiPxu4Ri8U//8M41GlAG0r6ucvzJTAMqgsZ
te2oMEo0EEP8igzkwoDf9v/LCW8DT5vxlGTky5DLsZswDfpSnIomOzo1at3waW7SyT4m6bjxZbb3
E3FwU2ihdC/9NL/2/T4guAh7AcYBHHhtJZvLBFX1fRi6ReUem8HEnspqIIbJVIfUVIy/rc5sdp1m
jU+BgcjVFKXuP0ZvGVuXfGZd6WWJ1GYmT6GmhV8LrI+2Rq3PlH8N4k1pIvF0+dPIM6fVHKG74MFB
1i6zFm8IGyOpTOc4abhT+F5RYw4S17vLo3w8gWcAFRgRE+yyDtjm/TbKzMQUpddVJ7CXJSxFese5
d+9SvkBL9kGVV3btx7jw/XDzS7/ZtU6baugD6dUJPSC8tvpmH45y60WQ2exh/BkoZ9bo+26Po7qG
2/oYD89D21Ql2b6Kv1kM3U8qmCLfOOUWbl3IovbxHxPlTHiG4/QnQiPZ9pHFiP7zZ4R0wooDt2HM
6fzinBpEVmgicWFrteVcrIds6xaMfvkzfjx8X6kt3FGm6QKSWJQMLB+wclEJ/5Rga13UzqPoYWrF
9p0W2FdWzNmhaIWBw7B1grXFCxHcqrL1uvBUtPCguJ1udVq7N9KKXtAXuDLYx3OQkBBAOaEhEf2H
c9DX8qwXeRdxqRgHT3fuG42iAQDLK/P3cbMxDugljndqSfoyIQ6NyoiikE6+jBAuUpN9rxvXADzn
1j7Bjs7hR0AFQO79AjTEhD2AWbH24+xn36R/s1Svj1If1lSy2ttc+Hgbm8G2006XF8eZ2HpurDg6
UhyUrrlX3o8cE2ImmcqdoxLa5wzdywHVxinwUNLvy5eyxj2kDKMdisUbWTYvM6//8hOcOWUAJc+F
BiqWFDcWew+VMY/T1lDHbChv2+a3jYJXOEsynZL0WvB+ZprfjrUs2dFSiZ3YS+1jDnq7BvZ+o1Xd
yo4hVWfD3YCoSK7KZ+TBNpff8cy+YFyqwKDSWLLLhpkL/sRF+qI/hSJSNygM4/uGEEbX/Bida2XJ
M8t15gfMmQmQMC7uxQfNkJ4Kc9c/tcijfxqRCz1EDVj9y290poRA+s4IcxpkOMYScpVLYF+j7NWc
Z6bVdMOPZNjk1TMisKhaIIunxbeZEV9BWp/5glQN5pIk4HIDrPf7twM+rOlGpRen1v5mTRGUltkm
+S91yFSmWPttQtwuLr/qB/j/TGojkpzrBqA1PvBKEl+JOtMi9wizTu29ECPbeJowSCss+eSZdb0K
sb1e6TJNv+j6qO+7pIRmSnfgdgyS4CEuqoiHjLtViszizmrhkXdc1+tcOv7aMABBwAcw1wN6f7GJ
Cknf46KMrqq4csOe2WpEjWTtFmsRrPqcBL25YS1RWL0ma3EkSbzjhEFEJfriJzpEr2INReHr5YkT
yxOagiUtaCof7G+C1SXQBUeIEo69IZ8yP3ts5nqdrElN/Lsxhpo867hArdVr9Nb9u5o6GMIJkKpt
gXqwSHZ6E19ZtHK5N3ggCIOwooRhcBkuj/LeDjNN7/LqMcVRJ4uLO/Th/qmtep3lM4C4W8tMfpbA
aG4TlOxRoDWgLMSp+VTqdEhjnEJNDwH6GS3gRN6LDMzgZ1Sor60Wf6JG/Gf05aNAfTAtddRjAJ35
s9V5Y+De4Whjji+aWaKeUp7cSg83hRX/jC0Hrr31IwwxfiwMbBO0YY1vxy1ymAQfnjkrNgZfosjp
8LETPyPsYK7cb4uvBPx3PpYgi1JKAD75Sj16syr0yC8gU43FSWtyOLjymA/qZx3U2pVxFlt3Oc5y
NYxA5p1opCUza9o3tJqIs/kRO9Xadf/qwS/KCVcW4CKuex2SuMohxCIecZcwcS/GuKD1FV2gttkj
8p9ZL3C0s+yv3X3iH+X4FEfulUUmFof9DKem9UZpk9azBRp1cQAjW4d3ha9jENZ17bH0O27PGYDm
MwFotTjFvoHkuYa0aW0xtkCjqZ3iG1uhBh4OdYjkZhSvkd1EHSLRgUGN5jVC08cvPl8PPOJMZwW+
tIgIsxR3LTQopycAGw2+5vXWvHbTLhsrzAJj0OmHrDbXCJfsD6VlU07Qm5zyDNvapJv2wywQ6Ebt
Mc2LXTjVu9RFEXtQm3Kw14XCt1KGa3Oyv+o2rvBOt3JKKMvJcOVUOvvy/+/BXi+2N8u9AI0sgioe
n5BjyiGDAgaHI2NtPEA6V0KbxXGznIMlDNqzpsaqGgAPncghncgTokpX4rezQ8B0Ya2BeSeFfX+k
I+hlRBodttMQATgwDkVZry9voo/blg9JoU8nRAO4sdxDRmwlkVUE6alOv01o9uvdDRsVJ7WgTm4c
FC8s49PlEZcx6b/zBg4G9qqiAr5MI+KhaVO8YMDEDsFzIqB0ibDcR2N00GenNMvysCTyzEfHT3a+
7W5cetuXH+HjHmYygTaRytjz7M4VpjeLhLVg9RH40SczSYovI3KQ25pS6s7s03KNe1V2DRtzZpbf
DvhK/n4zILxr9DEHloqvlCD4LQQCJRmSCZn3jwQ0HfvBmqrzT9eO9pdf9eNsz7nnPNPgGCWF/MUS
gnaoptSX4hhF1m0rCuqI2/my5oczajsgSLe2j8k7cAE0j5Irt8LHg2Ix/GKqa3gIuph4RcdEF18D
E75xLDSyqywrfsdFNKBHlyZq50zOTQZyokRpBvuMASNqC0QpmsvHUWjOscJrdt2P4FIKAFMvlyfp
wzbjIcHt0YjkTONAW8xR7ma5g5at8Wh0iJiY2fSljtTVZrSa3/VNb2Eu51BYt1zKT9TXgcO8X3Y6
dZ0k0KLuESnn732C2EkUwRKvYGn7eJDFwbDiUW57E0vH1tlrCjttMXwrnHLvePExKrsHL5cBWXcB
yQtYS6CZ2qsIL+w7DVhqsZPQf6tJ/0fa06euFVwAlr2WSPCpjNZFT/06b8XLAO/hJja6jbLyP3UT
/8wgL1Zd9BxE9t4BRWW0yQbI3H1eyNtpMNtNo5CaTaZ7zdH/CKj3aZk8glVdEXK2s/bztyk0f/Sj
iG5KwM43yVzfA5X7zW3dOztEeiVCDC6V9bMr4KW3EXVzEoDfyZDvWuQj5wWZTgEgfHQ6JA0V1ald
ZOVPUxBsshbnS7d4nADr30y0Tm8dv/5h9MjLyFo+84b894W1sZEiGEfMAjShvyAe9c3s6/A26+3n
oOcwA3iw8YX3eZQT7g09lsN1+ClN20NhBd+mCsh/p5lf61gDVg8wcjV6ISJjmiOJ4KI/Uz4crUY/
2ghDVDWgDJmsHTzgfIWVWRm/dLHzTcuSYD0hfhRmOXJi8n5C/aoujbsC9y9AQdq+l6a7itrWRlzH
tbGBitdKxt8JaKk/pd06JHG8IcTPkJ/DIdfRwnu7whAV4vLNOM06vp1c5bXc5sHQ3ridgXYYtsOO
iwvc/JuZGRpyXTk16C7BAYbahsVm/9yg1J5I2AOK395TcL6bSK6HFmW8zEW3K/R1tBkFJlUvqPNg
GraGe4CekSndbWgKD+moBmvrsEFU24rK57KmPQ+gHVHsysqQRo8MZ29WOVphzqi2Wq5Xu8nIMGFF
gAFzyt42/qowGQ4IoLb4PlXRgN+VTO76IbtDR9AlMUK6ya0CfTuRXj3GORrKcfRPEnaPsayQA1dR
+5wn8pqqyTJcsAVXgAIiaVGqI0peFEE1w6Xsy6w8Tn4QH1wrLn44jjs9+u4wXDmJ36dnRH/AuRkH
IIA1o1qXqGToIMHYZCNaoQIqPpwOG1euNvgyTMp96aN42sTgi/5ePtkW70dWxqFvOFTSqHHNWeH7
IydMRozJxxT5zlB/anUHB8wD/alvl0dZ3Kevo5BDo39Ba4S8a3F+cgqlnhw6ijycrg+6DgGnYjlS
XdXGR7cZ4iv39zIInweE26TTo3SpLX1ghNth1xSGQao7SswyZOaiP865jpEIJulWZCTPKmILi8TO
PusxOYluZfeVCH/5KPbvasST2GpB+jUlin1wbaP87xMCx5OSrA47mr8upj2a9NHIsqQ9Vnb0A+YF
pJTqT5UWG9etny/P/Yc0fJ4L4nAgF+hiKGksJh/drVIzSqUf275/Ss362ar7vxiqbBAIJsKwjV99
j/VLnRxdXfuOKuKhdsTOLcYDmOFffY6x7pUnMt7fc69fxwXXo7/SwxEJeL/oRNnZ2HAO6dFTcHb9
5LtbhF8Hb3pAyuzZRATbws447zywk2qNc/U+nvwrCh6vG/fNXfvvMyCpwSKBYkez8P0zDG2UOnWi
i6PZjN6JFhMK8yLiLuTs2tQhVi5dCX4iI1fAQgMLRldkclP6I272lhuujAk5cN8otBcHJ7IvVMr6
u9CJGxyaBhv3sgQo2Mjh+W1CsnZj9Kl5qHIruxtzY7htOmHDEx3H4ZseZiQfJGr00Mf0iFIW+pah
V77EEg4WvAh8YQZRngoanhtnTOCLD3W8CpLc3RQtxqcw2zRkh3uBBCtiqNGmnkS4rfoxhmfQZWA9
9XHfa4F7X0xovQ2JGa40I/o6TrGL6gNimCLSxJWzbBEw4Y04V1peVahccBLLSAY3G33guh0eZfvL
S58noqbLa+jMAGTY4DtfydkULt5/vs4IzDwN0+5xCpFY8Eu8L8pOOrvLo5w5HckB5lQE8Q9FKvB+
FLCxU0WklB8Dz77HkM7auKLPV5XAc/J/GYmX4fCDu7FERXEXulrod+bR1fqfyJn8wZt6i8XjlWHO
1W3f1QAX82bCzfONukxOXQC0b3Lvcyu/43DAeVMXvzThfRVusk/d8CGa8iuV1A/oZGDdIKFZqHOE
S9tycRJREnA7XwXewejMvURMUFnazdgiUAu0L5/iLQXciKDRVj8zbBqwqkfNZ9aRvzzXxiLOpuYB
GVun2ztrJKELsniOrvFEbmrSPeDRduPFT3F74k6/yagnM2ZVZOt03BmxWjtD/9DWwa4iaJxKdHkP
FUKH7YnnbL3fJMFQosJ4477++6nLvvALRd7uQvF85ZEXpax/H5ly/lyjA2awrLeHoT/5raa7hxFI
yLDnMUcMzWReoTi5qaP+SaVI8dKz5DHbqtzwo0/Udv7RfnWS3ySvGIvdmvJKQd6cF8zbc/R1Lvmo
1JMpyvN877cIsDp9bPPKO9Q0hrNY35qzxyEu8OVu9i8YaKZko7gdQYl1jX6TZe6PZkbA+1+n1rup
x/QWTf09Uxn1HkZwn1E0zRDlDboWDq0zC5zGrIF44yO0nNt/Ck3D5OYaxGz+4B9eQhpiPrZQDVhe
SLIYmqbJhHcQtn8fTkS6lRmL/ZhDBgJPj7med+X+mS/4SyPO59ubhJ/ip1mWdu8dbKDbyP5MGyOo
ViGm8fhEH5LE2SLb/jP2sysH89lxYdoRYc7oz+UWBH/TF0HdeYehCbBkm/DfQFy+bfC5y8rPVodc
bz0eMju6lugvQ8B5ncz0GHivVJy5Dt+/8Kx05udFph2UBaBY4fBNWcEmDixUspUoUq3/hx0zy5+Z
yOUhuriE5CSjcsJw7LVDKjxsbcxsXPHmfz2r+FpIRFwxb25+AwP27hova3eYhlPoIPIFgmLf2JNv
bmqZ259kk/S/aqfFuchvOzSChf2UpA0xSqaqK9fNmY9DEA7CcVZvmbUF3s/RYOYCc5BWO3CnnjJP
eyyFuglJm27yNv8hWvtLb6V4l7RXCpXnxkV0BHUO+HUsjfnX3yzGAhhYkaIdeAgrB8kalVpry5MR
ZpwzCZgra1WWU3aLp3ef0I/Auejytzp3MRCH2aAGrHl5LFGrmUxECIJOO0iv/AHt/1c3lA/D6CG6
WyNlqbaFjyZ1bqw6jrZgctZtE61RA8NwILhyoH0ILJBEIW+wZ70XvsISXjXYqq7RsPYO6CV+T5X2
oAXmlezEOHOYAyYATUBUbhHBLL5z1A9j7wrTO8SB3a/z0BCrZlT9SsBx3NbY6q0cVeWbAnzDra3F
YuNlEXC/TLi/FbYVu9ZFk5U2tXUTUoEFZtjRNGyNaGcMHoFz0blrw5/klR11Zge/Xpo8Opw61Ire
r5K66bJ8MpXHDtZuoKPfSNgSXIYBefrl9XDmOKbqC9yCAgKb11iEXW2Y+6NbT3wDy9xWaMBrY/xP
bSQ7V2kbrW2vvNiyBDpfrozHKQFOmwhsiUEYkspLh5HvoRfVakidFfYcP8ErfMuafDN5OM250XrK
uk9Wru7K0Liy7eeJW9wFxLGcVXTroXXLxRWqx1VGd84lLIrqm1j2PwZtIDFLoivr7ty08oLzH8Tm
H5iK1LMN4cctvmnW3A5T3xIrxFCq+ay19t8G3fb//hUJ96hlzjWUD8Gzif4rzcXOB23hfiqyjpao
fVSp2mOO8Nc0ronAvBYRltPIBWMCcaKEQhz9fn225WQgBDf6R2L1RsvRLs0zui/7sK/HtdNX+i7A
zecGtcZolQyYX9RWLPCKNf37APO1OxCxLZ3hTm5gXiU//RLQTRRo3qGURbYr/g9n57UbNxKt6yci
wBxuGTorqyXZNwXLsplz5tPvrzQbODMew4N9Lmyl7iZZVSuv9f+VXb3kw5bew4EOFCGBIbW52QQS
ai6iYU3nULhb8zApqRaphWsFVrzYQVEtblgYFbhCndFBj2DTHJgzkzoAvHKK61zfM4BYnuvRKSCg
iPFJyflGnrmN38e1ARdxMU0RqSXTRqpWuHdbWtbHCmX9lTpWfmms0QnURnFOVKuLXZGhJBUZII5u
74HhMqz7rreFb+PVRNssQII1Rjech03fz43ZPlfOsL7WVGbPo0IIW2oKeGm9BkFaBdWGmVt1YHl5
cywXU/hDjeJJl0YJq0Ifo8ac1kAvSpBK5jHbeYXRf/z5DP1rHAnRdAkWDMZVQN39l6oEy2/UXFr+
7qALBHd92CctY/oTFBc9KWFFgSK73J5mmIxNdb4b3AyHonpamvTHn2/kNyHDP+5DKse/mcg2gSNI
GTjMELmKy9AVaWAkaIZUtcDBLFwQ1RMIa0rHUb7/+cq/UbtcWebNsBb8k9rjb1ceCy3vPKhJSEOL
dl/DbxXNUwqXRKKw8wqljz9f7zdawtYRIaqJoAAxRPrP6+U6LW5Fo/f3DMf5Rg3wBpn5Sj9UsI1J
8Ps/X+035pZ9la08DhMFVKL+ebVWSUzgCA3lrq8d7SZt3RzEjqU4/vkqv9Gw6Dx6WMH4AvHsVw1L
/xt0jA3zkZNrW1GXp9rFSM0aeiT1/zqr93lggbyVk/wyl/vLA3W0TCfAi0N8bcenrgOFPUvs/Tg5
X//8SL/x2RiV/n/X0f+5cN4Iq4oFgNddjY4gfDIY0I5f9O11HVQZRxv0ofz5ir8VAebxPmNnia/4
zyvWEEDAe6J4d4nZ3m8j/Gql3h+cTnkrO/PRy9sLOP7/cc3fbhzwoagACa/yaylYLUp71p1uui+s
lqIDscsp08r5pGbFf7U7/9Ua94sBIe1OEU5lzp0uDikZf5M0Zi7KVB9U967D/z46Wjme0Ho15ByV
eoFSYLgmGVyebu5Nt7bdUpgEpHDfTqMTzYnQAmutwPmEpT0E6cgJ2CL7vNWrdqPTXhMMdE5HKlN3
e0Ms0FLG2fQzkUOv4O9Xu60wMngYcqoftSOyKyM8wPIZ+RR5bawHigWaW5Z7+6lLjjOcJ1gFoIAy
WFy01NzpBWQxTqHGh6Gg3OMakE10AH/7q6rTOcq8CpTP2+Sb3QQE79CvJAY29yJWJd/r7pweK2hL
ofhNq6A1x+0If5/pb7lFY8qAi8xVR+OUDmbxwOxefEl7pYGQZ1SwMLPaUVibjagtvTlKIN2JZvKC
L/HgiUPmWAkUUPV0mtYljZRZwBCkrOO5HPLyvkns7iRGYPM6SO/OtD+l901aFyGcXhusGLQg6cvc
35jC7ADMT/D/tvS59ZiHUVXF2BWlkx+03tIiWmigNVk3eAMNhnaMMd3C2onbSzwwhlXEKi39xQbX
d6EWYS024efDyvjOksFNHusVbEJzEXqqMMI+98YbzY2Vw6gZEAep2rTf2MqdKdZ+346eE8yK4h6B
RKdM2OZuCKUfNIS1BRZw1iiXmFLSboWoapfPLpSZda74aZmJIE5kEUxs276EBHNvG/1m+4aaTZAe
gmJJNRT+7Dhf/sOZ/peGlY21sAEAeUCZ8F8Da1rd5swEpvWdsMv4WRX1/Dp5uPLBn7XD7/QRMwJM
JzNx82/nkphW5yIZYL9dC1bYfO9MOfyDAxPxLUBhrZq9Qo/wJZUcIn++8u90hG3RR8/0DX7yr8od
sjBwwTnyd0s/nqBNe12M+akGb/g/nvC315EJWovxVdSR/Pvf1EPepElvrbkLaYavQ+8EL3L3H4/y
2Z37qwqymapkowgF/jV93VHCRnps54702TiQAbDjrDlbpP4gi8jLnT3OaZBqAl+uM9EpiPYtUGbq
Q2Hm6sGjs+vFFqP3vqb5+taa3iQ1E7yF49otr3ELga+bO/UJ+CPntqJOEYG0AZN7ayckYivFuZ2M
ST3WTdMcq7g2ww6S4Jc/b9fv/Jm/P6I0M39bRlvUMXfjzvct+Uzod2EIn8YOyiGlmUOAhf4j0fa7
4I7sJMkFEuvknX/1ZzprMIeYofc7MdBfZnYvHbxgIwydXPWubGDrs6u9mw5Plhof88n5/3A9pNwx
GcYQAV2I/3xcZ45jkhXC+T+cmt94bMxw06JFap2wx/zFME9x0i0mgPp3qa7eL7oD9/E0P7tu+QrX
pzlp6n+c0t8JAgPGDHBTwGQ0/xc7adLO6y5MA9zXU6LR7D0pBwFGr4+WzP5D5mRsygL9KhLkxEh8
0xYJEMUvV6MPmnF8sW73E2XKI6ouTYGFg1dKGWeaiBdHTW/HFlhGR7H7sOmb4cNrRHPqx0q5Ueux
CWB5MS6FwyAklnN4zldbP7cpBEb6pui3Zpt+n+LstRbadOMh435nrt6NoVZTFSgewPSDDdphvrT7
PCMVtwzlEjJuDJFeP2r02Azd8iZ6RzmPptZFFPno9QRaxfLr2PzhtiZvKT1YykyaOwGd1t7UZsjo
A6a//polaX6xts041FAA7icVaqUi8dYoWXT1NPFC34C3UWKItwSPGTaU/pldsyrFrWOkw1XN1wKI
/GXaC12DKZIBkuNoL/0ebBsoc9tURJWjNEEDXC38fC0wjAykxfggJNExSPpt3GTG49J/9mdPa7Fj
/DNlTsj6BugefUX4ExdgMcp9YcFWEzdQ+NR1IcKNPH8ECHIWpW2Z+Uk8tiTsscVqC2BBPkGXFGeq
eqJ9db5TNrA3dS0Ci8y4rGR1oKJeW79Zy+1oeGl3HLz8XM2jFblA8T4Cs1+GmMcuLKuJ3vlYh54r
NsyT07faHUNvFswlcK8Z69hAZCuavU1+wR+WtAitzrX9hBHQm1Sdy0smWg1mZ6MLRZyDYhr36yNd
f9mRloiVG26XQ1/qtNuI2I3iefVCz2jpNGvn7SDsrQwsF5qpaqnqZzub1v0I8H9krHFeUBjQadbZ
TFF+6zMlyFGhZTPDaBBa66UZD0qXQ6ylNYX5BCvFslOK8U3TEyjG6mEJqglCSi9pjaDfendHt+FE
T9s2JVDgEi75dbq+jYotOlrB1XYvKkeEQrWK97a21iTsBpB0FaCncDq29W4smnUn9G6+XyZz3iXa
Sty+mbP3DLeD+5Wcsnm1KnpoohQPY3pS+4w0Yq6ZbCTCFRnWAsXoOgrjsWjA8hisGVpg8EUCBrfU
QHhxzzaY7a7KElY7K21g7DmXYIyaQODmufYK5xPTtmqvQzSlODTzV1n2Ro+veRhbCRdpVtDKZvOW
7pcMlG7Re/1eTM1ah2a/1s9VydSHr7V9GZbAzPi9JxafRERxqjskF66pPnTUuDh3Wbuv7JzDk4Ri
Ti8jtIzZBCeGuvgLdDhDzQDKYAUlqF9u2u9MOt+oR1XuPlkbvxweqO0xqkKZ81QpOO2p68s/LNoR
m2snzpG+gzx/J5ji52X9MOE9/6xEmeuurfA12zmcRBYp6zdZJbSO9M36vNRhP6eV1JI6Be6wy/LW
N0zZbHVg3mfQPuDai5XvxUhqvdoRoEEo5DvpfW1fy/xdy8qI+DVQN5Mus3o3atfSvlpLc9CmL2YL
K3qjRg2FSdtb0bjvw1Sf4KaEVINKm/t9ifsgNqmnQju4HihH6jn8e+lVNx+oFG6GHpLhh8rvXYwM
JYDLng8vg/dtzjPfQ2eXVDxI9YNL6wZ2Cd0mvx+hyZt6ig2HwfR2oi1g9ukZggfC+cykLtz0AD0U
6xAIEN5Fk0dVpuAoq3tQQoNFeaBi5qXOjsdPsxV/qSAPtZzxEP1VErjBYCjqNQT5xa87Ldragn87
y83AESXNLwzlUqXirNunWe8DjbfbsfpjhGIdmM3Kz4GjFHq25xAcrJn5287MnzSN/rs4S2+auIIC
21rHSAyu7gs0pe8xCOmLceb0xXcllMhghZo+A/g0zlXdZcqb29bQbnqG3wvhfahO63cyU9gufeOD
qnWr103suwW96/p4g1U61DywpnTXuYacetZei6W4pLokBZy9x1yro9wtjw0MGQQMxW3rWrtJs57o
NK3oYk1ulcm4WOysJ9JANcaLRHKym/w8mP3ZW53vsCXtNJJLJDsZXq8iuYSGozw7cxnqRvzdaExI
FFcmoxX6EVs1YIzmjnbzi7tVt2qLJtTS+4pbQG6/itx+ym0tmK0sWrUezBcd6Nadx91axnteNWcx
5VeAb3zL7aKRMVjJJDoeOFBqUl9kfd4CRYv5Q37DntbDQJTGErUqxW7FZxwLmJGyfeRtKoS1GS2h
zZzsOH2kJEbtgzquUcIY3daoUDvgo8lZ0Gu2WkvUQu4OLMzBcF1f8lAvK0KgZkfaAKxlvqWVBMbd
IkryYVfXJHDhvYNPoUuZH2Fkci5KGN0ngKO1XWV/UO6W9JhGEu8hjGcvy/2WDWGyrEE8XTXtBlHs
SBOWw0zrp3GC+taHyxO6zsXnruRhpagvz2iWv9PP48ujv6wuve7ufmzotxlV600qHmO271iNhTK2
vDbjoVdN2ZtGGyy0NDgMrnvqdO9Ql0+aOaIlYFRiqJfSwF3Lr4okZO77ADVTGUvI5+RgTqApDP2L
N60hYpxVwwFAEWA9HtT5R652QdJ3Ec8nezxXeDK3B/Qai8RiDO54oGEDouF2C1x2tcvR1YVWBaVw
W0TOYZ6TdoqtDiUCWzFXUb+BBIHOKCumjrKzSghvL51vdcTAnfHFatXzQvZPvmzqV7/dEhpiY19J
ODLWxRg+GlccOAoqdON2lUEFposXFKuLQhlkL6E2+TmMbOxzlXlfnGaWp6kH5IdK86EvMC2JvuvS
mebOfFcrsOmWw7HH3eBHCi4fyqidenbKbH6wZxjNHayRLURlOsTTADnwKVvRRAp6ec1qIm2XRlRN
QASLtKjK6l24dMPnGmv/gN5VLJ0ml+FBVXuwvQFBB3qSaBKsNj2KPWsvj548Dcr6Lh86xbCto/W4
bc4FOlOQqnelC3cpjygW9bAN8cGDh5ndUfiCxRiHPuK8jzRRlv0a9PN7rjsnqzSg2yuo4L4R1wVV
AqxSPX9KTKVXoSU2wEBGps/gbIWas1OIxsbDHJcsw7sA7QRb5gvlWFpxKsVG9nnIL7bzJBiV5W4y
WiVY2UGJr11t741p8+lSMS3hd9yCIIWjwN/bJPJMMRoaLFoJvpmCdbptVBxP+9q7rw1EyYWgrrd+
1MNxMQ0fK0N8y3nad5KxVVwcpQq2ThzYntlZ/ZJuGQDo+Ek+Lcqb7hh+yOjnddznDolMMuuBj+jS
F1hGTPVs51/z+ayKS1JOZyXD6XGV09xkoUzlNx6FkRF6T2wPI3ryjGF7ePESEyC6soHFM+pQ1TUW
Rxqi93p+LpCZ1l4e1mK8k9Zm45zLVeE+WCPuiSXl+5Un5g2fS1JVb8kWSt1nqfQbMtIH6Klm7gzr
WCzA2Q2yp2dxFGT+bovf5nQPz93NKB6c9oMSom/CZumgpjK5XUr1NmnfuEnPLEKGKEJXP6X18mkX
uXqFli20FxXSn87TQ163KeKwwmXZdP2n/qxzRsrzH9I/WShSITru0vtt/BoXr65xJ29s7CR1BHjx
nMcyZjCClVXUKpqo0XC3dbmGUAXn2guK6Kgv6s5mpNKw5qOi00TCNAVCjSB4Srab0trnEJTVi1SJ
/LIwXb+bfjQJ8I9U36ecjzXEgbUrqhf+l5lGL/8hyZYFPYLwVAEOJg5ST9Sr6lP8Ra/H1hqsuBjD
Yr9t25nq+o2e2Q/4AImDK3+Q+PhObj1yL3Gu0q4tbnnePN12imo9j3F9WJOG2dgBX+zgWBXDcHw+
NE2oJuOmxkfjnXUGOENOQSsPWhwP1n4jJ4I9MtyDUJ9AhgiW9Fn6f0bRfbHq5AQUYQK6u7HzABQ0
8NcdLY6KLeHlF0q809rfKfMacMjkoxh0nEp1gQ7gbAALtqMr9zLUzb4ejW80ONF8dJVyl98iXHwj
VUTfuo/yvEJyc0igGjaN5cyRkHJct6FXqqi6XB7DiT2T5jDV9UAUoPuuxoMHLKdX03jH37c8v8eE
JubwlyKwvTDJP0T+w1akmuf50aglbqT9Lrv4BbzIFPB20tChZlhjDrH0dfmoRf1htsadW503YT3X
MGDzZ+kn8KCfnq214zk160Hey1jmz5whDVcCN2DSjdD0VulCOlA7D8O4q63sCIajHMyVYtFmQWXu
te1FrqmUVj6Kogt0DPmtFEeUWIKHKV3AYok2ZycdcUpMnwpRepaVal9SKCMy+HBjcL25OJP+/P8p
8sZ702LrK6gpGFux2QY9dHgX2aIdQMxXJX769KnwrsGS5F3L+LIUmjzJKO3NNndbT6pbHnokCcA+
gw3hJ7UmWOSrLYobuZbshvypMQp5tCxl+yndvv9dJ74MhC9rq/vyCWV44WKQWb4Y34C/usqnWwvx
NLait94bs95n5hj1CiTbrbMDJOdJvpONM0w6ddfs2XZG1onyE4wK7BEOInacJDQ3imDIXUiGcfK1
abif3Zz03HLWpv7Vc66AD2rIMleXvk5bqxdlG2/5w0TJky3/ai+A8A/dfvFGJkg+OLz8L3eR+iAq
uK+/Fk67L5bsJJW2h7M+4Y2imn1ITOVZp8lnL3UyZ48v8ggjnVKmWdVYV6NBreW3gly9dFW3woRF
a+d67gkM8BcjvRTxeJvZ+WNBwIZsuVgSlDWrv3bvnF9khdezbuAdRCiFHPsJWzuyc1Qt6eNNOPiQ
Rxz69FWeQBSmUdIomKXvjtVxjkoAqR/nYjvxGbXifeeLk+rvOiA0yWDtWQtmTJ7RPq/8JVXLaIrH
J76FOTga4inQquTwvxaFcYdv25J/HrG1vDYDoyp0IEr9wyNyp6yAtB9oSAhCQw46ZkOeQG3azl4f
Srmv73kRmfy2+8rLsAU2qaDc+9AaqX7xvKyztGmm88Li8nhYaKU0Ij4/S5VLpj1WQjt46ncYmKBq
7fF4XB5yp6tnwORCTjSijniK+t1W3zCwKBTEXp4kXMCzROCUCzCMe2kYbPfZBKeTF2ToH/4g1CaU
otxK/5pfryAcT9qVH9CV0m3idxNanScRq/lGZd2vExOf4Bh7843dWxFp1NBLfvBZ+XiSJlMQ5kBf
RsdpOUdOLj3UCaU36HHIs7K3fCRuw1+RtTTlYn1HNvkAeaxo7ENF4bWm00iT0otA7Tn5Vx4PsIgN
1dAXMKHP8uX1/IUGI+lD8Q63++puI/WXH9LgkeD/jBu5lFQyPIv01x17k+Eol+HdXBLVSsOF3BOD
jYA9u+yfpAPE08mZNRoNp5XiFt4XPg7POGx5UJBKWMWTqblyd+W15Krh66EG1FsbF52010xILp04
zx4CqT3kOWWPSNZ/G8G+JeBONTo1WtQ0wmKdeb/UG6NcJrSobJTityAI+Ax6EV7ZQYonPhgLwCPJ
Th4Xab87tCfxsSNb/KQBlhgof7VBtwMOEQT3+CCcCKlAVyxdReCczVo0zZkvfV55+lhU+QzcPVK8
6s8sj4zP6syGjKeWOlO6flZzkgavdWO5f/J4opXw2iqWxs4+AybaU6R+GsjnSAOF0EB/TAbqgqZl
PfUC1VjfqElJT/GD9teRkJsPd4u0OLEH1DRmfLBS+l2eh+E6o6CUadhzXyx0AwBCS1guDzIGhvvK
WUG73o6p1hK0mEHJvCk3wGmQO85buA21Vk+8f+yzAEEa0/QyJBmxgxaMKwnfLcLc/7VxGe4FH9rn
8T0rz85kJr7Vp7WR7izvJre6RywMAE8RmMXcj0xOyscFMjPfOnnS2WJeIYPkwjL8xHtfrPpcTI/O
NB3TRf+eQ3iUNZ8WfLSIhltNu7A/1TZcQZd5HLNHaJQDhhjCuSWUe1gFw5zzCO8mqGEULEk9QVz9
Fd8GAZBOz0QsK1eF587WPJCxpJXqlb+MQEorzg1xzk4+tdoSzi87a7YiO7VveTzOirG9EgPQDGC/
4rPhsFvu80xPEAsmnUQuuFgk55KnbcLX/4TYYUFU1D+rwSLVogyAKb9JbQVXm9oxCoo3aUoZcZ6T
TJf+A20UjOFqB+mRshIK5FcyCuLtfLAyEksXjc/NIJPQUy2LfSvPG14T+lBYAtApZ49NAzxNuvBS
ISlSaJedlHApLwL4QhnrWvlXRpHkMpGX97XCOmSG+9MkmhIabVoEH9JJYImL6VZqd5tXyc9IODYI
gb1UH9NkwxllHB3decxSg6zSA0eNT8zjegvsJnuRBxbFq09e6GDjdb3DM18+s3OIv7wbrlGOWzgM
3l1nPqnifUmySErq1Bn0pLc3MbG9zGywRP97xEgWMopPBhPFLlMbrnOVMWrn4hUMDOi+T0bvsz4N
+TQyfI8KyTMWQAZOVcoAkqmibz8PnnFnEo+i7FyWGAlgJ6ckP8qMpHyzMya+lA1GReTlF0W8Syet
pokQ7SK3EGvCFndkb7LhSX6ZGer1+9y+Gt1di1fFKEFjx9KPmvQHmwrihNtWgVGE3hM1A1nut3Vu
9xa1Rj5Ingi2WT7uYpSPRCEkgp44bGzDoi9XaQmbtQrTPI64k6KlGZUUhFo5bK0gpeSeBrol/BGl
UJC+8+WTEGfV3bdEd4NxMmizmz6jnRElxhWLrdtjZXuz+ABAKqilHoSALxPAXRLmaBCwQywWrGkp
tbdNisoSRQQy6nMaQzI4Dum7pVjf2Xkb4yqjNk6dU1mo5dKXehevu1lIvHQTDd32QXg6udcPyKLO
QtjPa06wbl8VoV3YBUdsuxYcyWrR0LfdBZbLYMIr67v1ubKvdFT6elm/wAEmJWCqb4js1LqPqMBG
bq38UExxBNeA/M5wcqrkm/TKq1L2zYEfOqo3wH2GWvIutxYQ0XvC3EPl5Q+yuc1N7wfUFtZQ6itR
vTWokDr+KRdAQWJkLg7dzMOhk7zsM+sGE9YRLSBXMlPi3Wygw5UabGkMn3cndTARiZSLSsXIq+7R
VgHcQK7/CilSz5XB0Wrh9gBL5JdLFmiWiKg8SP/Iheu9x/bRjRMlW/LQi/chfaXw5ct8XTZ3DBIv
zqO6fO4MDWwX6R+uS+svZNuITeABXO7h64RqesqDcZQKh7ScYkYTDY9x8j3OKvKt6cOqNX7cvtHf
COvmdjTpvTdxySZUiEJGwOWjvZL86RbfkPWSynzEIXGAHeq2SNOrmwknZ1jn3YCa2HDMC1m+sqxI
WnAUwLAJemfMUADoKAM9tnJrZuamB9B4IIMZ4DAjQHaaPAsEaTu1cO7IB8TE+dV6zAtEXcpaNej7
kpyrjzF0uq+J5u1n8qno5oSeEdY0JhlWoxCdJaENpGCw2yDsHpiDIAtBG/RnUkGqMixYjd3HUwp6
XQ0afYgmfdprk/7+eX/WFo1rHMaOI13sDU/AWfOTlByPLM/kpdJhdNX+RsaCRR62VX8rVaPUFVKZ
9iKTpYsJzP+AoXNi7R7QudmfHQ1OlvjzaQGbuLF6l2UgFC4VJVysOBqa0kfakUupENoaiUi/y+Mq
Ffc8368qNjD+SeIUpZwZ+qmemLuFe1dptZP8Kh+Fs6MhKShAKdFkjS09PxRU7lhTnRzloF1No5HX
YUL3h1RoBPrucM9u4XDAfXLaTODFkqdEJlo+0xSqOxzVih6fwQW2IpkDWN/OfU+ISUMKo/8Dhgb0
3e5xqNpjk/U3zmQEFs0+qF35KRAA+FT0zhwd1kXAqGeOz3PdPzicK3auoo7n6mu0JZiDvNOudl2c
RWuFZPR2iWJq/jqP95piSl0I3zc87GxvyeRw/mOBvRFZi6sUF/o7AlV6dCl595ihkhMzCPPOwetO
EFavrilqNGfpwsIind8CcHDKcYdQzyMMiH7RdkeROL7eWEw+wDhIdVBZtdmXGq2KR5kyUkcyJRwg
46d8VWFbpzw9TUiYzIBrUMMLy74MpNNnu7bkKqNMhElyvB8OovR2S+7+NDBOBvaFSMigwr861X1l
6NjQbTfTqZEPU+I3NOj7fStbrsDw4aRJo+jE3yCe8x29OpRT/ZmmlTbB1Zy3HCtaa9a9LBcVOGwT
jrDlLnuJ49+nL1SqpECbeSLDMImAVTEX1WTgQ617aU3BifKTebhI96gatRuN6Q+1BRMg/yGVjlua
54W4Ru66gDl9zgHxAsOrjNtTMjk/ubudbrzrBSQVIo7Qi5Xh7mIvOQ0gAGnoFL1AQyABepNcLPSL
tFjA81F5fUOtVuqLXWz7NhluUYY31BEKtKa26Hf6Mt0v9Ho689caLV2PNyukfB6315NuM9OLVK2L
ChxCb5yk2UcGSGTQWEHcARs61DrYKVmT4wkZGz6x98Isn5rEeKwT985wK1+HtnWbHCDnmsCqlUA6
OaNp0s/mBZqTogZSitzgXjgaIGsrUxkzc3jTnep19900PMAySd8kclpW4eC6P6fqK9Lgep6vcN7S
Fl9T9jE72Mi4wHBTG5GeCcQqOPDEx2jt2KYOMLH5+Xujrs8wOIYVlYNGmfcYu2ztv9bJm5RouK9D
d1P3MgVmDsOzcGkTFO0YdV0JuFUVQZliDNj9uAsVMYbqPEOr0e+l71OBRM084RW8n6ujzomfUL/K
8AarmuZzo6QiXgCMsvkueRZKmvdtsr5XrU2fwIt8v9wHRnn9ihShUZWxv65JkOrxXrpcRdbeZo55
0NVxb294Erkx3kL/i7td9J1faJQqyQCLpDnMBoU/F6dGWiYmvg2rYVqeoW/FC+MkfRhbeOKktyEY
BnHNjRppcR1WzfbXZrzf7Pa1wXAnLc6WqyWvGWOvstnwfdScMI/VI41ZzJkYtzNulm1NpKriyNTT
n3Nm7xMUGYhgAM99uC1IYE15ZkT8tmXri55yALDj0izNtAwmqUeTYX4HCPRl5OhqVDYqDSgRr49B
GZvCFkkLXfKQBrEvpCo30MpTnV4SE6NAKaCxtlPK8nr6ehRbcZTXTfIkim36GDv9WDTdThuU22TZ
DtVokTqmmxCaky9yPNddtyfXohK8Feqhn4ZrY3cf+erhT0NwIIsCmUkYl4xHJV85eh6g/fW31uic
sE+6KqCs/bz1A80h+dXJKLuu5akE85M9g4+04+Lon6LcHqFzOEonR2w2Jojpwc6IwQdp2o84s3Tf
hCPcb2fNX2aGKzyoZGzgGKXygiMhtLDs4Ghzk0ngmspHnpnfpBEsLE0J4s27ZO76qnfjvWXUgPfF
gUd5Ufo6g6VT2ixC9uPz6LrqsO8d3gS6N/05eEcQLd3CAHwtRX+v9m7E7lpB1nt8OKU7Jl/jc7kM
X2lrChgqut2aNkcvFZVvaTjQTclxp4Iqy9HtBtyNVT9mTn0tx+nO65Mgd75Vc9b5MusYKwgnVmKm
189f8u1jKcA5wrl1UHsa1nLT1TDuLUy2utM3tDgoSXIzpWzY1LagvI8au1xxHeMP8HqeDVuc6G/d
xy1wq83cMi+S7C1XNgoN70B9TePmOwuhDlqYMXR6meLAzTPUjFsdtS6hN0PL3odk3sszTdP0q6Wn
kUkg1Zdin7rql8ROn5IlvS0pcaiF9UVP8rfGHS6lVAH4pLlm01Ngq8/y4CmDuZMvRCsx7yDCakpv
0NHSM8yqFweAfWknHFLcpUZmHRU34g7nJpGI1sy7MXnJiolkPw5LNdUoSbkuBFIjfpNNtc5zh7Pa
bbfye8gN9htd+nSkbFTNEfuxHQHyJDbHMngrxHTuRjF6vaL0q9l9lpoejCKfp/2RKcsLrUgc7ynw
2BHpEilLQgiNXw6eJxC9237uQHKMGb2BGeKYwl+0kZewYwU4iZruNZqk66+lOfWnVCms0MwrI9iM
mMlLpb/pCVqXpP4mwzitaX7Gk/eWO1UYI4Iy0CsAcUrX+DzT4aRvemji+imxRCVT9pCqhl7FHc0E
4ShqcF0CIaxTX1ZPnbo8Z0V3kyX1HlrXY4Uup3OFrqT6ahcWTMnxfgGKfzStHQQXbqhwUrjbo/xQ
tkLFcXb65YutlDdA5URSs1rDHDGj9DRtiYZN0xlOr/YAItH6XlAeMM7SacpN2NMpm6t6dRZDfjJj
EB9npaz9lgovUcDwSJMZ0svcuDPSLozTeEJaH+lX0IOhMloyT/Y3rype0tK8YDdP+EVRTUW3Ncwj
M1f73hpPUlVrtdjFGVUECSIsci0giRvRNklGfaTxfTM8UDTV2qcZ9rzooqMhHU2aa2N1mJqx2Lfm
wMHSR+0Sw/AeKnTGU/HELxiBZvMRc45hNdbHdRFK4JhLe4OINCetUJzvwJcbZ80hLNu8hd5AuzW+
Au+4LkFu2fnbyPxY2Ct6GVKi0BgopLnWgXyRUtnIeIgzLwGs2SoQtnAfq8lk+mwyBWi7mM+tMbgh
hxVq6UofAGFyPGqr0qVOq3d4nedgZJr8pqSrEBBR8+rFlUqNTvzIVO/bNvfjF7XrgOOylvHM/Oj8
IGiNOZhV2Z0WGhkvg47POAxkomybOQIly5ZQG1Vqtp1RBXE+CfoujGHfDmZymTfHpa07nfkDVMVZ
bdrRBEt5pM5xR3mQUDygEbu+zdO+LMJlRRrHoZsDw0nx8wFjOQI38QrNND2B81I0e91qNlqZJyjp
fa0jdVAby3YpEgQ6y+Pxzogz59Quc3ZKaPM9dnnfhdUiCmTOdM/mIPCc17W0Dt4w2d9sThUzeSIH
tzoxX7ul7ai5Wam4utU6Pap0YD7AbZTjR1XKY1onDjti2KFeWstFE0t2dItqDIt0Ta6cAhjSxZr5
qVYqhxXvjLy+DQWXaBgI7YiXZ4CvYMht24u7TMx3VIkDZKuiLo/j/1B2Xs1tY8sW/kWoQg6vJJhF
kVSy7BeUI3LO+PX3a92HO5ZdVt1TdUYzCgR26t1hrdVuaQXbVgFFBEzJrR5sderJwhnRswX+tSQo
iiPqFWF+D0toLA+2uZCXMLrkylpU/pB27arV0H1TG9fhLp2LI/2D6vs4IzDW4hg8iItOINGd56Pe
HW5gAFjkBMFFBLkDS8zpe3pD6EA/JstYp2OpH8whSR7oOzj4AXHta8KGWoODoqCm1Ol1LjX9ro0d
b6NE87he5tiqgI6PL5XloIqErlsBPsybyJXAn6TJeWs2nJdUn0nXeeM1rUMMqp7BY8j1xO+AQ/t9
T7P4hmZeN/Jp7TVwAPfocEy2VZ1Pd2Hvus/zEMEmqfK4PHhLlaO2rwfaz7GKs1tWlNVVIzV2yiKz
2CiJ9hq3WX0zqsDaVMv4khodeEQnUjYa/JFNqC2Q1SJyUP0A3LDphpqtU1HecdJymxcd4nBjaM6f
Ey2h5VyKY2BYERVVryS/U9vNNnHixlfp9b7i4reejFmP7rMCm5ZxQK51omvH3EKID7Ww7FHj9K7H
vLBwxczKLyxnAkwXqEejDynOJGSU4z4GIjuXDVwUdb5bvLraUMnuzp7dJ6gia94rGOVpCxX0W9Et
08lG6Wdd9VXqm6zgehomdUdHme7YqvV0UkU1Y1HLYddGoDIpw+sxuj/lmJ/j2YMV6MLMMaohPE+o
vKAgw6HC/gCLpAeLvyBrcGwjymsVIG6gAW726gYh6eoG1aNwsag7RyYBmqPO/hh29qpxKmvX0AJq
y92uPEwG/K9YDfLVoNWR+Poev4ceXEKH2jUKdURgdfa1Mo3+EFtKt0HIdaG5luoQD7eDaJJAfS2X
GvFrZAXcfv7Z68rol6GhnwMz6x/6NGS/GKAzh6nVvgdc5z+pXoTbymuqo5q27orurqmvDfGzGnnP
ac0ptvNiXySVvXGirD9Xc1VtaeZLAcasOXemO6+HIEI9L1xqojJyJ3WBzuTSFpRzrEI/R7Rj94MW
KlNq99Z6CJmDRcdD60J2OL12iD6a3L3TrD7b1Evlnows6KjwdiaXziCIdDMhyTJ6o78osbcPEcPY
2yZ7eZhJqVpdaa6DhGaBHTucUq5hc26xFFZWdr4bkNUO256T3tnkHwY0TpaYsAgIvropF08gTEHh
a3Vd/rKhfPp51qKGogDuVovcBSEbgRXMc+jGXIGU12jFqCt5Sjv21j2RF05XS2HFhGNLfer0iWKW
C/oZkQ9vk9Piw0/dCWOcaKGP8mp4CFuF8r/rxdssAwQfjlrnh0YVPcCEWzY0GCpOBdm8dWjpNFif
J/DfuVtSZbZ6C8ZKMT8FSGHjinBawynZjon7UoZ294ouSfKMMQJWpkbAdKxIX481h6bM2ZiqN7T7
rNUJdKYE76SgasG1TF93F3hbRBptRXOibpOCLSM1SKu6S49OwTqwCfQHcPLH3mpmf6mcbh853bB3
aDB0ybsCw1Ety76yCffBY31NEn24ce7BVmeN9xRkmYqHHqqPRtw0W+7daTfPFeoSC3dQ7C7zpxhT
+3nBBwMGaoZ+JYDm0RtAudRRcw1jRb1FiUlxn2uLZjBGhYPRlD+Huil8NxseFzT8tolGviLoLHAr
UHpXalfGG60ENVamMez43qVdWzMp6znLs3CVTEYjxGwQ8qaebhrK+GvFNnScK68/FGUYh6soHQHo
VBEsAYjxfh535MRnwOiBVWtw/Ib2KZnIVaW1Yd+qHJn3vAmd9VBl3kOoFcQyGWtX4Eceh8jOgAv1
R0PJfiEpTFJT0ct7x0kqv6wd81CGQ+9PAR53PxrNttfbfjeCiLqD0QZmZCr6hy6x1Y2ec+N0iJfe
qeE4PUYWGpSTTc/IQtEzAmbcjFD3omc3qdNjrQ5gr0er+xz1ZeKrLRJBRlSoVNcr+6D0yOwXuWZe
OySltl3at0djWSioLpGyj6NhBlkE22udmfF8AUBOIr+fy3XpDOjH9xrFujqOqZEa2a3w4G6ElUWA
hx4A4Ze6rOKyts60XBnO1jKkj//mOf0htWVCXf8vceUd0ckI6wahTs+Gsm8jN2M1J3GLKy8725n7
VLrOVzPKj6GhYUa7wf/g6X+lzdBLRDQtHNt8L+urZUnQu3B3Lq3nRLhpSrJLY+qJpur+0BszPnqj
k7+U6tggPEfH2oxkBRqJsEKqtNPPSm0bz/9+pTehwfdMHgg8yLbhcxtoSv9OhYL60vdlmjsXXZ88
roIk2kKhoI/t1I3gyNuM7GagZ7tlcshH0mjhQXHn7D5M8mhjeHOzbTnKJB5JeFexEfjiQ5LymigN
FyKW2TvJTslzZaPHFXmcLq4QUfayl6Z1vQOpla/0eAI/utCR8QNG1N84bS5aYihGO45FZ4zfR+aQ
ZnEVBGyuHCwQKbqXMRwNJHjrzrsxadVP/57Kv5EtkXdRkQu20NV8L3VRarUxp7PaX9Nmdr9URlke
RKaK+n2dXvKJNnJMq7uahmL8nC9F9AGl9G+Es/88/m3n/4fCVw/ZPAxJ711g1oWrbJxPUJoACVFM
NeMnI/2o68cfFFZOEjh5SE7E7BDd3lHAtMllcGkZXfuuT+9GIyJwCRvng0XUZJXe708YgggXQmrT
oJz/vorQycLYCPvgEqmggskdiTxclT4UtE+h8fFIFpQ+e4I9pD7/7wX9+wj/79Hy8//MaGHa6Rxm
Rn/NKTKuWsf9otXaR1oLf9ulUOnRxCJjBkn33S4N+1KnKyEPwVl/UkoYzmn6kBrKd9hqHyhK/YUi
CBOPzJtto2ZIk7Lfx7O0eulp3GiXCB+wdqoviMTtlnj5iNz5FyUlnoOoKaJtWNv34hhTaS+Ba0jL
RgABCMFSwDLJqyEgR+cpULn6E9d8spqW+r4B6PXvRfvLfHqMEe4xfounvZ9P1wqSBp5feG2LXTnj
Nc/ZLamnp5Lqwf//SRqNVlXNpaGh816gCPoY0TAiqNcMKT2gd6cGQEicwIkg0fjvR/3NSqNAacNv
RgcBVY53hNWim6dqbPXwathV1K2ccsFxXMih65VnQ8hHvrSAE7ZRMghWDSSvDeqtIfU8R9kYRGnr
VNdakK1u+1qpY7/uUhTAiz439n3uFCfiJvTt4qTeeOVCbrGh1lBMSgpBE55yS5YTLMMIrU212g9m
8Y9NCcGc/9FrGUtNJ+13+38gNRY3JKyvk6GSCue3foxmHjxF8OE/kLr841HY5P9Moif79j/nGSea
H+ut8v9g/f5t9xmcMbQqbBEMfWetlnQsnFrtIjg+lHIy864R0TJluBh6/cGe+Iu9x2L836PeWac8
DOy+UzzlAsJllTmTHwR04PUEqQc64t/7T/vb1BmqQ088NDjoL/VuXKUZR05jIaACmSem3cKSkBvv
tgua0Wo8guARyBo1Qg0AWw5kaQZTaAWg76KPJA1MnVV6dyEw7v97lXfjNsmT1W67uBc3sLKbPceZ
0EGVdT4kgIggrUPlWcKd25BuDJGqA6YA5tZTKPs3nlqcE7KKKyRilE0z2MHZBDkMcCaE++uVGiRe
HT++MKnwB/oICp2qzGCF3tpBQv2YVhUBJszJk0h27VFRt7aK2ei3xpzcb0FdwHzRvXALTGX2vWTE
N49RufbqBtH9hBR6PZfOplnKcose/Liu0xKySgZv8N/r9ZebC3km7mVuTOTR31vgOU9a3t5wLk3V
1CsRa7Zr54Pb5C/ujoc6EBR+KjWQ+WXL/Oc0tYnVoR9qW5e6QLSKVEJV75aqAHuyVykizEN+WkLX
//fA/ua///bUd/570pLEIm9lXeg3XR+6gWINHE+EckewSrUaNH7lqIkfQco/FEFNLKLl1Db//RZ/
O3p0lLVQhSOrDrv/96FX/awjPBUl16EsTo0yPFNH31i5/toNSUQSXv327+f9zQmi6auOg46kK9Lk
745frvRl0LpaclXMEIB7jjQnPI/K3XVaM53bRk8poFOK6VJ3HTUjqGQ6DPv2gM7KB2/yt7vdo1EX
N6tYgvcqvVGq5lXWWtYlAL0PoLmqHpKRxEPv19ShqGZStlQRHcg+ePDfDBCKAPQu49kqqa3fp5xO
2pPObRtew8KjK4PXBRt0bDqacGkfthP/c2ej2OBCbGRtNdS93i0vRdgxLfqJGBFci4JqTag2lBes
82QY90S5NAiLz87S1B+M8c/LQ57riNyCYyFB/26MZpCEudpPydUt58s4FgdElratXZ8a03v49zr+
aSDopKNpIsuHehnP/H06Ta2kw1pKVhsWVreyRrdc2UPxgSP41qXsd1Oti8iHLdLSSJm+3yxq4WlN
o9nBxSjRba5BKqzjqMuOrtPDWwqDbj2MGEqbblTUDd1F35c1se5E/xhgNQKgzl37vshHcxeOtbvW
y8/t+GQD+SJpZp46pO62Tk+p3p6NZVOnaUPyrvGoFZZFfB7cFtkIN6G2oZsFwAhYMs3cm+u5Vasd
3X3MvaImoIPoBJePSN+6Y5vc0fLu3Fhu8D1yi+9lABArhk97R+TukWSs0ZjOh7WpvChuCKmzB7+j
KhZ3nwqWLTaGZMP15K0rA6Ry7qDPmqkm6HPHaz5HYV1kkKUCG9hmVfppBV/3/7usCPjTwYDDiV/9
Rw9i6vCkLSN7uZgWgv2qThqHLgvf//0QMbG/raq0ZMawGx6d6XDc3hn+rFY9u6Xgc4kLrTrSNaX8
1MzgPNBzSc+dNzS7MWpsFE9T7wNf8U/rL4/WkBNyUCsmj/LuZJaBmnau0VSXPM4ImEaEoVy/B+Am
kGjrOKqLH1FFmsryg8vuj/PimCYNGvHiESTVTOvdeSkbr0/KtqgujdFS2avC0o9VqmL/ntk/7bzI
Qsm1TVBEQ833KYsxi9gtTZJd9BBxxznYLqqzgrKGxaMpvVkqF9senqoRzRKr2zuUHD94gT9MEHqn
qG3T8ER0Bvnyu10wol7vOqUuLm2VIFFTejZU/AlzDJwU7dqo7MJXilceFPrFOtJp23F3Q+plHFwr
BxiqIvNBoRTketUctH62DsGkRR9cv38uhsiBI15j6BaqZe/tJO+U23oXNrcBDek+Nm9tVb/8eyIQ
srH/uOpIGnEHeJZFeIdD+G7NR3vJQFAZ5Q2RbB+NZJBW7rqkhuk5IXLo0SGFTZ6X3tVxuhMlUl+n
o5xVjT+axbxY5fwtbvK7QqO+6v0o+dKjd2InDSIt4X2Ut7/I0++qOABxmLzgXx9avbjoaMfDWSpI
NDd3Wo6uKeX0ledNwBCqn8j5PaSdt2qjbJs2I0LMwL+y8i7Oe+RPis3bC9X1UdTnAlfaO/XrGXLz
CvWqhxCAWNjaa2r2G2ZvPyd6vsJhoDkGf1KA4Qqb6kdZV1fDmh6dCGHVRYfOA5oXql96Vgf0z+2m
KUH81Y9zmO8mc35sVW87RO4rzu2zuYx+BRwxiVo/b80DbXM2rk65k3RDWgX7tlLXSl0+sMG/ZSD0
rSjK1gpY4HIYvwx68ynTogMqr/RYrC4REMM21zZjpgDzVO9j2HpLUVc+TTYuTpp/NuP4mrgQCHLT
WVHoowRb0DYDF8HQvZOnTo9VkD+BUTs1Ougrfp1ryHmgkHocFnNngiiyx+aTISpbJk05mElrraAk
phbN1qq8+0wBFQSgYGPZHVJ3+fIZyONdN5aPjqHIT6w7fjJJkH0/N+NjGCV3VjHQ/c4Avz8+j1p1
FzstIGQTvHzc7cNl+JKAvlgtyE/v2kRb63CQXGOm58Ow6cr2JU0AusSscGhF96C0t2PcbJa+Yjt4
n1I4hz4d724tTagiL7rpgfWqRtpRt8tNA0e2dcuzAi5gVMOdVU6flq480cIOwkRl+haoSbVD4aQF
b5DOP9pKQaEQJuTQH5qkPyPSdTLz9joV4TaHB9QUzSYBLpbSo8sK5huwl40smmJnd2HgnIaoP7Gx
zU6no9YUsSzzY25nwbofnZNbw15DgqBE+DZEepOOA3DNnA6ImnZ2KCM6TrWh7XSzcgvIbDlq3qMb
X8a5/z6b1Y/WCr/YwGvqQH+d6vyXBmE3Gp0faF1eZinsTV5xSDrQI00XHwbdPFeAhi1QA/Q7ePKs
iRSsvdGM6blvOknqr7NllJoyW6G+y8pw14zVoUS8wGnd15rpLDswbsPY4MkHmykGwgumBDufHt0F
f3NW6LBF3zBlZIYb++plNv0U6GyCl/IZ4pOTrXjvrZ24uCa0NsXlggpOL6/afsrN5X6Ik9tsERdW
xi6xs8EfnQScYl0jI6AoofZYJkBjNaAHRul9QRIjLO1VNwBAy7w5eXSAkZ9TQh19jq7KrA57NfYg
RI75sewnVDIAk+jlWQbZ5FzEFTwefjYmZ2GEGWCbo+XbqEyHabFptDZTyAp16o31fQ2118l4YSeA
oIHCfO354Fv9BDbFmHUbEQakoe7KCMZD3QpAztlY/WsUAlu2jZNh3Vpn5CXRnWh8vfo5U+nvIHY0
kHWRnjhTdm5T2A0QFNFQ0HP3nn8VW2pwzPVhAexDfnqqN5NOa9WgPcnLhtJnFBCAZb8QOCMKNBw6
dqvsiI5WEJb3udVM33aS74ywRBRT9g+0d0PXd7yKitVTapKNs05JeUv2BUBs9R2Jy7vOjf3USjdO
lzypRUyhCqCpikBbqcXn2k43ue2QfA39HMWKrDW3UfAKHuq1iYo9ce1cJ/u0nG/AFVd9OG1b+Jo8
KCnxe0AL6M2PwtLOy/xjyeKjC1xkNOp9NgpT6o0ALbOqWzclOxTAilFTQeEKnhVZSmNBo2iAopE0
1wF4aKn8iixpxeWuGWMK8Tdu642t9WuD80LSWJhHduvAgi5WNoIU02zJIsspHZRhpxZIokAtdozw
uSu6c24HJ/Cd666PNpr2LQkikP2I7jbRlk5m6J7+0lCsQ4pHe5U4jlmULwSdpznD5ulIK4Yz/8cC
2RAmFWd4KItkF3MJWUg8iCwFr6u2Ncprn4ie0O8bkSn7rvGdAPEEG92cQkf/VE8fEzibNiwi/qb7
hPbHhgib6iCfmlAAdQIEFJ01nYDxxteh80BzcQSdbrKqAz1AGLeioJUx2xtmhoa39KlpfTVUbpYS
3IsNrwesl4e2GXwtfJYQwYHQmm/D7CQIpWi7qtMABILVUGzZwAh2r432Z24jSKAaqwzQps1F1mYP
HR9m4ekF2feMw6dw7dvSt489Qw3sISweyY2sZDgqLJ7ZgUtZFM2Zu9136uaFtoV+uHxT4grrkJrf
x7aYoHlNftuO1ySqD2aSQkF45BjAuNzqKc7r8i2JIPjNxqmanFNJJQDu4JI7kF6ydQjrQO+q7xxK
P7cQdJPrvEPz3xj1O7uuPyGU5cvpdPpmpabuseFspll+cFv+ELDc4nDVWXeZMtwyRTlqCIoQ+vnl
ZAG6RXh5Aj2YjNu3symGQ3nhhd4sPEOWa6nHA+rnzhezosqFoO8brALCWHqar2QmTRKADKZswZL2
w1NNAdyoQP/0/WpObiGHlXWXk9waJgRwB7hLdJLdmrDHOcenCkJSjaOQgWMHxPCk1N0p77WdBh1c
I2I0ZBwiImAdEjia6ZC9GUuIFv7oYUN5K2dJ5M1UJ6ImmT540fdxhhFewFvX93K6NSA80KNIyYEh
hY9K/w7pfw0obcf0iM3rwn5HZnCrsbCguL7zJtthvnijQAK+orgMzQPQHzVrjfeRKTFS43vX0r4d
65l7P3JNEJ3ZIbN/OLYryvRre6r3XqlvBn4b336taSFiRMlR522CEAIuJ87Jqu8as0HU5cuOtINx
o8XNV56thS82h0p+q5jtO2P82SYI1io93Tsr+4QM/Y2X72CjVF4JWubrbGq7sL+ZsoMX5E3sBHxd
Wq1UQuCwAjwzOBdK+LhrC5T1grv0rLJBgAzumnz0Gf6jDE4eiiTjhaMywouKKXZw8JZuPuhJswW7
Dr20iA5zbhyMOP1fF1eG2rQOOizPNRBLPapB6dy0GhJlE16mJfymMxreJ9MeZIMa9rkdq03SfYpx
OeTplZNdc9PbiI0zhuqYqJCDuvYkk8NBX9e6ss9ZSpkOW0vOjQlPZXJXNKKAvG6+7W05tG0pcjy6
qKk9MT1KHR4W2MmzPnSr2osvEY2hKCA/0diT+AqQvapUiONoqzgpf6rLJwwLU57D2YnX+ZyvTPer
HI+YG0DmjQ2lAUImd4IGjUWCefEdC/cGYbcO8paq9KBZHmjjt0/1vZGPzzIeC6YVIM5f8puVO/8C
eX7qSwMSE1yKvr6rAQvWQiRJs90056eEe92C8Bv23rmGJBhrl4i+ckseQY4KrhatIX3Edq460Mpi
GTQ/a4Pz7PWUBErrHs3nX9VAgrwewtcKoWG5x5Vu/NQvNjujNB/lHNHcDkk6VCIMlr1iUnFWtypQ
z3VCH6uZPQH08T4PtZPqODsNKoZiO5u+LfdG0yf0bCxzLud5k7jhPXJJF2So12MMHWKA1dsWxkMd
9F9jD8ZI3aaIfKK15nn0BvCSF1qQX0vP2Ax5fZSnuzkwTshKYA3vLVr+lcQphhfhkNAkL58A8+LY
wxsITMHjhD8CW7kHGvdQR9HbcqoLboXWcB2Pe5kyuXvsvv8WTdbnsJwRN+IP6dbyVHjzpVOns+UQ
Mi1qjA3q971Vj4JVuamNkLqU9qkusxtb8KFonEOnLs/tWA+bwZ6utoNQE4bOxSpYtrENDDo8JNkp
rKZzMwSfRifYhd7yAzrZrtRGB5UZAqMlp6WvOn+OQKZyTexbL+xXQzWjT1Bc1LA7mH20K1rRWwCU
GDjbrsge3bH6BjTkCLRqm1fRfRDUO601boiA+rYRvbbYK7Ab27GmZRqTiO6Tc0h17/tYBpeQYHOO
IzB39oFi+q41AzSfYAt4WnqqU06/Cl9ethRuULaqa/IP4wBIaPqZ0f26NLQd9d6SV29oqJA9DglN
t0sPd6AbXrTKRYpP1+/zMT2JuYQs+rlMzEc7rB+aIr1/m52ZlrjgQoyUxJk1nPTFUNYIe98DrEWQ
qXxNS0jzqrHrHERvWnDMfW7feQbVYga6GPa2XJZ7tbGOkF1XnlpDYojWhev9qsP6ZHFdo6Tkm1H3
kJjc8o2G+KbRhKD7ws+ylbJZ3URslSksj3aenKbiBrSBcubsm3G1XbC2LXpDNUIDHnelW7obOQNm
+oW0xlpc3IEFqez5MVxumFay3nqk+UNyzvvvNYxqTnc/YezjtU1l1p5tGFTWRgyOgT9rIFG6mPx9
hvRZJMmqsPuUZYj+DNpdSRBN7+RGgbnWmbim2zGFF4WtKWZwUbyOGEp8KYh1a7s48aFih+Xq7c5i
SuQuAaGBhkO2SWf3a2JoW4eVVQf7HOQo4Pbjvdc7u2REkwQPSo2cTeyGKxB6foumlrhe8jszEWAM
G7XjZsaLkMsRvr/HhgpUvFxqkWjdAdpkV/eLhqJgtPMU1FlId2JjVrKEMkuW8yJGWemSe/maIiID
TkNeUD4cgIxMSxBfbcKnIPquTcT4kuqFOqIKjZrOp7X7hOOOcvyr2FrxKuWWzh7U8EX2g1Imjwyf
8EAcmjqczshfyIhYBZNcg7hEi65s6kzfyZHj22jSrhw0RxvgMdzwTOhEcKRVvtjjJtTJDjdnyxzW
dHDwm+lgETRo3Utuo5oyxCudW4fZRmgXkDXsMI5tHj/zUqR0T3Kf5hMJz5RNgdAL7sOif+ahby4X
kx1Cceu/ptGrxvbDsVWMgZ4DP6rxKcnbNaLjRO/uQUHdqWLFuQRN77PcvFSv3uIkxiqTHJjj23Vn
hPFRgcts/pI9WgVf2lZImeQ5soY7am+kX1T68o3z1zfXvpPZKZx0TVOqwtROSGfueDlU++lm9AAL
AKUUdW1h+iUmzEN7rWM/xPlQ8fIItsTDA1Ms8n+riZiQEfBGixbAQnvpaBBbTwVb+EGOiRBuxpGK
LPO3pBqU5B6ekQdfE/FFh3AcCfOs5wnMafuzqR7kZCahumPbN7N9zMi31+Z044j0qKGFVgwLafBp
mSN83TmZ96ZbbLxA3WbRa9wNu5hLWFd2CdwaJaJJgawD0yZusxw1s38VE5m55rZLFNRmlG2j1ucR
TpEm+xapPH6ThZRzatuWsHzeXn5gXkhqU8xGmIXB8DiGyN5plnTtWpzveTziDJg4VGKTKJ4o1T1j
4p8tsaDBLlDoH+vayaXEH8voGqr0z2wi5s7GQZUzH2ioJATjgnRc4ONfsemrctrp9bQWuyOxXUp9
hGpDjWzSDJ9b/A4k/ThQsjkk5moBPxshemt8lsE2HZpv9RDt5NDojFAiyJb/ZvbeQsXE2cscibGX
//am2pehJ8tjaEKSNYz9EPNEogIcbPkQOZNibNky8riqEN3YSlzAug7QIiCkoa9F3H0SLwVfE2Vr
rBXKh5G6Hy3rhI2Uj7BGdW2QXEhBqXcwi/Vo2yzROcMvlliYOI9mMM+2BXWNdWci5FTJ/m4YHyH8
Fm2eQ9BPR2NMrkHxQvxzxhtf12QCLLm0hhgytbXlNeNK2cuj3vYSsj8izJlHZ4M4lUYEazE2Sndr
6K44Vcn2zY+3HyzIxtAtVhXGPFe+9S7J1nsD9ZeWG0mc0kWsJrNfQpt0KXfKW492dJSftYRFaGZ+
FWPDqwept049bZcgLUhaWJbfIKyavew2eC5KLdA0ccw4w416j2tNrMaR5OHwW7bsHzkTfElYI7Er
8FpPOv6HWEj5LVll+SpHtEbbmmy8PpLuovbO6OUeyxB7EKdGRcjO8Ep5J9uutmw+nFE2O6PrHfuh
CYM1dkisWkl8VkDiHu1PbGoJcwA0r7GWQ6nd86mGOm1Lri++Y+mYIrbMAC95jLAWYvPsF/ZdReOS
oH/GSsvEMQKeRtS9kiNmkvCzHZEB+xqOD5yBJHmOnEwOjc0dhu008aiIhjkGZMrWU4jd5FYRO6gg
bKG+qkp735uAM0gj8NZyBm21PYBCkfSI3qNQyOdHhrWvYCKQoFvblQJjmhSmvucxmJ+mxLjzTpj+
9mdK6MEsysJXI5LQ6la2u1xZYkD6ygCf+7VitesKX5u8PHci7230r/JnTKniNZeYjE5ERCSXCrtQ
r0NYjlxkfFLcRUyg8yp2hjCaP9DJFqSas+697PT2rDT2VeeVdzHyeWcz4RHuaW2dDGdAxMnZ6Fxm
+fTAn/JgHiFP4uCZCDaFdbqbcRzlfWXfYqfJaaCLkm0lUVPHRC5EK3wLhsrZICrGfFWqvpGgP1Mg
iWIEuk9qoj9W2He57KfCumVc4mlq773MOQXusI/bX73dEXUEj4MS3Sdc5s2ICu8EDAbI0VQ9R4hE
aAROjdYdZE3QElrXDv1m8P2Lrt3HtP1gEsXCkZCZ9QYp/VcxOaM57mLTWxt4LC6uUPYALGYTiJiV
SmMNDVXbYtrERIezDY2K+wE9ZgMDIwdZ/MZK9MSj7s7NyWH2/X2pDNWqzBGFtuejCsbXpP6SMJjS
rK5d1ENuj/JVpVpvJ0smjmXpveSznDf5OYRCdGe54m2G0yEnsFwkL6fY7E0DOUh1w0qwPLUabxgL
r9SaTNVCboSFCdsvDZkoq/3JCZPJtztykC3mbr5URXan22+GkElfQtgsbXQnLl8eIPsvOHw6oTpK
tEtJe0RpedCj7poRWxRFvqYfEYD47u0mZPmZqVpbVvSqh7m3H91XnYS2F18RwlhDMjq1I1s/ZzjZ
95IbzDDUYzE9MOviI5NxXnMpis8nlkKuNpRyT7I1oeLuhahUofoig3LwksSyKdaC0LBwfkkPyeHX
utOIHdODV7k+aHJykNNHgu6Y4rVCpPWBwEl2TnaVLH4+P9JKajUENmqltp/hY0yodxgu2tP4X3rj
HUNAbPJgHEOOp2zSDu1jFHbU2N7abeEHaNK3zC8uY1U5W8hUXIS/XDk06XyUmY/N9IZtIZdn68eC
ufMQipZ7tLG//q8lx4nLHmQIcquK2y53VovHlxG5sqLi4RQ9LKO42GFiavRLNd4R46F0Vw6+2Pw8
ychNDeToEG5yXy2ySqmJ1HBw11iOz6PynicqGbAB15cxlAQVcjQnOirwSfM4nskrTGZ/U9Ve/DWu
95D9I2a9gbgfOyiAsFJQNNbsN0cyM2wUe6mejLa8M1S6OeTVQe1eWvzWEjuXhjbFRS4FfCEv8cRT
rUgfeGOxD5gCwNvEdOi8ydQr3wKleAbHcJ2saCtmXRGxf+XFq8GZVA8KuWy2ipG2CAmNO/kcvFG+
o7tfZZ0Cck5e9l0iJIx+RQpJ3L65ireFjaoWLoVGTYM7dyfuGLDEjUvsICaesUjmnqS0odkPWCPV
1TYyyA6KDh02irTblCQ+JWkJsIhHhrB28qg9S8ZZpp63ZP2S6LXASRLntCDywbNmvLg6fmJOYmi5
twv2HadTjxa6fClbld0kW5Ggi92D488/ifJ3XIOLrWwAn9ID4xt/MDbf8vGX2mn7zuUUs8XZ1+KP
SIiVBcHjmxseInMN4Y0YMM3znYlkssRI4uRU7aN49Kq02eDuejMxXOLoE216gndeTjYcWF7J/e3F
W5BzNocdjROUedvqX8V1YL4lAS1OgdtFDw5HMtW8Lfo7a9N+sezzQtlOdoz47Ph1EXr1NZ0lSoZY
g36Ye+Ra1XvSnnK4FvOGv5ULO1X7xiIyCeILchzFuxKfFg9WZ15L98qPiT7aMhbnj9kx9TNqhLBc
pcEwScPl1vTE0N9k+EtEWYV2aAmqpgOjkpcSj0uFiyR5USXFaUYonfURJnFDF1WXaeKBcvwbXOTW
CHBG3DdfRnKuifbCocOkxfhxQ1ruuPok8GIgb9E+7kkXQ3Jjny2ZszE7ae9BmEoFp3KOcsQkRzz3
1i7F/+G6FH2u2twnAa8REF0RzsvzOH2yXdrwV9O7Jy0x7ySIkLuLeAY03479hMKO3765S6HUNfBF
JVJm/0ogaVfxLYy6FRmOVR+/mGiGFKhJyUt6M/3f0VFmEHwmh3uA4Sgmgy2HA5LQJkCWnxsCgu9a
Hc0zHZb2PTMul15vjhIeaAEE4srGMn0ZDHpNs4Uk/2vT03J4sqH4YuI8pC1YZFas7e07+Id+SWcJ
tuubM6C6G+ZdmW8J10k6gA4oo6fWsK4jlW+3pes7r6URwdTiXeMhhhhtC03RQvkl0aCM0uiy3f/Q
dF7LUXNLFH4iVSmHW9uTnBOYnxsVGFAa5aynP98aODcMtkfS1g4dVnev7ovgUeaEzNcz2Q4bbUym
Jdg5QNbaynIHvWGPzUasgFEZdIeh7nFvtM1tQDBCFjn7iP40NyYbyQqgFT+/FmnxUDf/lU4NbyQ8
aHF0aFpz52+YzA3EQ+gcvqVEAM1VPYlTCS+LeszO6B7TsyUMhCmWkq0Sbzc61gkD8tx8nCnFXCN6
4dBnBfhH4ohD5+Fuuc75jhrE2wLSF7z63cUrwK4wy/ZGB4dDp18HW3vSalNDugOJaHASDNitFUrU
+QCEhuF611HtAtIc3ptl9XR2idpiJiwkEyw+LL3MV2N8SqoYtDA3oUI+mz2sDV9WYpxCwZA08uX5
IFNZuWSoZ3YEKpzTZ3XeUc5nMeN4EgBNZsI8gX29sHJkfO79rfo68cKVkRxGYCvMWSxXhpu6f7S7
NXK8OROf1PHVrOW36UMQ3YMXosqsAvuJ9f63dR3gRrZWOQDM4JZCOs3fZQahg+PhmXHxH8jGaIId
ykdkc1br2xkONP7HMcmsr0P+RHoxV0t/8VtUHAPiPyPUSGsPIxp0Yz4WVVtTqE1oEZOFHeSB1TUY
FTpH8ezsZdhdUCQLBiQs+2EvYxccxc7wUIP6KCvcHItd4WEQ50/aodyK7605bScubnVL3EB6Qmqc
g6EfdVspJE42vwlk6+NFyWHnElnqDBzFJFyLW9X9G0+EzRECmJmNDbCv6NB4NVj5YTy/GkONM0F2
0/BAD+ND4KIr8WTIrsCu/ffyTVHdeRBCBBxJQ91NQEAxUkoiXXOndNkzGMwwoz98g8SMd1adASDq
0Gv8K9CEe3KcWFmpTEQ4FUHwcpDhxiJo0zA/FiafTNtiRFYz8bhdWkQkvTG9upW/N5kDGT2acpTZ
BZPhfUbOPQcSw0W35290a9zhQMo8g9sb/1jWDpK4wzhEKcj8TqPuequfGDp+t08oZvzhIfmwLrCF
mSA5GYpIM4bQx++BGwM7gp2dkJPSIuiD9r1gjqIAgtjmQ5DM+GN0oyeHgu6p+kYUfbzsGHa/pCY/
K0Rx8aFwrzC9sOxvZTi4HDM2pDv9V5IXIBxjSx4ZBJPSVP0hqT8G9FjxWvrE5OpPCo2vZqSUJijg
5dmXgEH6oD2VlktmtAxPJ7lPEvc6tCYIhC8hQbaFdqUdLEek7OW59nuRZKJnPHKDzImOI+asZP4y
2js5Auc6pLp3uy67cScDLuFvzPVgx/fAI4prSpuFAity48h7yI9EkknUR+v5gbHLpgBnMc+76gxo
ALsLMryNYMOI3lq2JMJMOgonnPROCSepZq5gRLF4g7LqlpUyjIP2o/Yvq1yFzxgWyfY9RLDLPBGg
mY4v8pLt+UEHRpJBcAfypI1MCOPcK89UxIpNJz1Oais/mNtyYNJmP0D2GRf3AUuCr0ih6MzVU3td
zX98D2R8hmUDvh0pB3RFAu7iExMTpAHbIte/IF07ADraCcmK5iTywZxwBDhd7DyLG2qC+Enrwh7m
r/z+34bTblfglB/ZlQEHzrV6mX98370493JKZSGdA/hp2DisI2N1/eYGiqa/N9JwuLECeTzXo7ya
95Mhh3GtwWkLuDEsQTCbOtthSQm2oNX84OtMFtlYvLY4CzkJA+zcBXdMh8Ykmt8AUbCLOSs8Z0xT
6t6++o5///eIM4oI08+MXvqUhEHzaLrVISJumVfw9hFG/WfDO51z5RfYK8NXatB22sWC3LRpGaaU
SPFIyiDnabW265lMkoadwrzqQDJZsgQ0dUyKgC6EuewyaRlMZpAQjqWcqg2txP0wLZFwolCz0H82
5fn8UsYVcKN2OWpCq3gRNuBuk/3OTuSekqm8ZUp+27Te5kt2KgJizYYBUdJvFBh38Rp8erZRSwne
PxlGCOdx8j8cQnP4xUAkbMXfxYT1AIkYE8QQGahsLkq2Dl2NuOT8bCWN8ypI6zgKLJhcwxjoIE/W
W/nvQ36HnXMAieI8tETPdAJ5+8kHF0KbcNYyGqRz+wT9TWNLNo8m0JcUn+zwRrpT5/KiV2T3665k
sF8ZkUPI0O//Y9blXJyx6FLra4vDuiEwBAhw6IRt+sw9b0Rp1o0WOQ2hu8LBlG8uERQNrCm6jXQs
NCxNXpBqWhWpQQyBeqEHBolF4ZqCDIx7HpcQpzpvAE54cFtd3m9Qa6fYx+Ze6xTE72bzoDpH1Bvq
8UruIboGIe4iPXhVDE/+RQ6Z1k8TzgmeLuhY9jzOqk1uhqRbRQoI3g/PYyqSiLVMw50dDc+ubZzI
V+K3CAjdi92nNBmjfJO65m7sATmMMi4YUF7O1/Sxx5Qej6WdQaX+oh0Qlvd8sAAQXQqOlHyMR5wM
JhkgTtFuzG3sZY4v00/agqadL3IVKxLZNBBisnUruHul/HVJRASLoyc0SVAndgjdYnDUyn9qXYbd
BRc3tA2X87MOycUIrbKjTCCSua5kbmLYXWmTsec6EtlAEQJk2t/dyyuyGy/iiEngPMXO00bXYSWs
yAnl5X2fs8ekSmUNC01awfpt+mkMH9p2GIFNezqnhx4COzk+kpX6u6DnbvDveGGWUxKIYsvGgtHX
pO0KhD0yUpFPyBFhLpLnMczNEMc8uW18UugZO4E3kyzAoBQYGaBeFNOJa4wY8xH5OxIQYMIR/hVY
gYaJlgF0E8rFNqn/WeG8ZrCCOHDi27/BIs4RrhLDQjRU5A3yFLNyyU64iC8+dC/omvfKH1r84Z5b
aGvyMVf3bG6We7a+yAsZf/CCmKKCGrVZ/6n4vy8u71H2iYupA0ngUcgz74Xc4SLNMHuIxpYHfe/v
dvAcVMrZ3l/8f6qdpGnYJRow5jxAnGZYGoJsCU5VQ/5GZn7KpxO4IB9N7uACpss7CQJD9yyQ5rPg
OGkEhyGBUqIZC6g70AeIjTT6q0BKUlWqbIPtEQnC2zAgplm5MflDSkk6N+StZAZUqXvDi8sK5dzI
KwBkYCkZ5b+5UyxF2FHjm3dV/k0eS7SRwsyJl5iV9SiTg6sZApfxL48TZsMrsuDXklUYgXwQAhv9
6kYaJOVJsn6V+fh1PaeXg8OY0EHQ4V+QSY4swpt7Sb6vwXsOGxe/YPcjJ7hQ64Kybbxry4hekpwM
S/9rSAS5VjB8hX70wSQrJEJK6cxXsOvl1llnVcgYKMjKQYA67nIgmBiel9jVNb5ymBGRSJrDGFmS
zDIb2Qt8BZi4sGQK/vMRpLnpJCGxpsXUudNCsSMkvf6OXmdSz2fEwg+cHnNVfiG7eqLoxsDOcafm
SJ7MBan7e7n0GCTnQ/0Lgabp9B94V/6j0wNb2i0SKPbja7/7Qfy5807aNlowTgAHAdz96ELsSkzi
kuQDdsXlOvhQzdCyjb9Mrx48jdydsXMzTLBciUocqnmzqd3L90Fk3Y22g+Q9OH37pIwrM9ueL+GM
YHiqBjqtkKOXONOHVNhAezp23l8BqWFKs+hA4cgRd1SS0VrURzS/xI3AKCbBBVRWFIwNKQRpRSFj
H1+kKsXdOTh/DL7HNcMI8RQ+O2EIbpYP3p6cGKTib3nPRdDARPkhw5UzLW99XJyvmNjROb/lKUwM
Aop/TXxp8NhkgNBw+PCRJIgBHRttEuBQKAWx57Cqi8dxfWK6Gb8ONIdHNr8GjCUMbIzEkmHLQeFL
rDN/QRwrotVCfYotx8Mm23yCzEoLrwBAxPvx38RcTjLfnXDBjJ0e5Sfx9oLUZOsyHol5iT3EGjai
rDV2A/9zoFN3MB+ZgihP78dYhGlH5UrwdNq7HoLQfajtBIIL4ySpJ4CBJ15ia97dX53lkR+BCoWI
ijxV0D0UnYD9ju4QoK7bBLsjikk4ZFpixaEUItJKt8MW18/npD9sW3TlQcQn20LHX/ixzCkbGwmz
ZqfzxFKA0WqVhch6L+Sc4HUx4UjpfDxpF9S0QGBHujRIVHWyhsAfCazhEEH2cpWmE8HuJ2EDHrbw
1gEZER1if1UTpI35EfFXWLQdAlz5vwPpjPOt9y8TQycwemIypf7l3+vIM1uyHP8dX7oJvLbEGdhv
OrN8N0RYxZgkeOOtE94oqCeFTdqxFnaszndRmD8E5/KY1MnVBmAxBAM0Zyv4PcS1bL4sveVN4Ti6
Syrj7jx+bpBR8VieoV0mDwaAgbMmx1du2z+zNiTpY8yI5WEMn+vpaWuK+7HyftNO+ltrk7GynG97
3znIQ2AGtSWjYP1O/dWh6Ky94CKPjAOffEkFU1zg/jT4JedAgortASsecqF/VD6Rrg5X43ecm3c6
87iu4Qa9O3YesYHaTC9GRw/7DOBDfBQ8erGg93J09Jq8EIspaSKzmkY6DuyRejeWxyYuoBDtQGUY
XRSgjHzirATEdRvvtySOBzIonWYBP4vFPrZpsBq+43tqeQiQCNgojJ/8RCyjR7ob/iDLjiWlaOux
timm6X7mJj07TDKjSWxj8DIKOIYBKRd49qwlF0g4a0KRcWi4Fb0liF0Q3OVmRJA51tLcCdUzDGXH
PHFcdMkFzLROsnT4MjdGleHBSKi3zvhLh0AXorpSTHWZO1I6fLXOf1XkxXGQGS4C9C3CmFXOFcMh
EMH1FweJz79yXfsRtcyXKXMl10zO5w9aXp+YcQdfx7FpBesyf5jWejiCDNwrx5qQviFvO27Ami8T
LOHy19PlPTSkdn5XBBw7mz0p6cRrd871iM2cZJ/8TnCm3c63yuQQhomEkGomAwkDGfnAPmFglBnf
KC9CDoIC/XLF2cECTVlvC2v+ImdM92bso2vaHO2IvCy++3VYSUZzPh2yNLQhjcLeo67m+A31TewL
MX7JZtNcoAzkCUnW9O3NTNRN8J62iNCFNjgfe5AsnRKfMKpFCnsT4e99jmsnUA+TeqHr8fhpcty4
uxFdPKrEwtGFjZH1k6hnflwvv1eiEAO/yHOWmt9yB+oHqMq54H4IfumUhUremSoIZlBhyMWgNQBZ
utxdSJ12hXwJoHzuXpiXuEBVvNY1bIPGJy+g0Af35ovZAO1x85unyJDRo4lPyytUTJI5t4fgnjOy
2B92CMYyf5PFJqBdCMo6PGs5zZaezBIcoTUfDA/baaLgjEq35lY2Oncxg5PZrYzVoWcrFjnPbkhV
coZJKU0pW1y4q+Qj/Co7rbMmTzvyr/3I0rTl7b8Alva/PA6uFDxFAbr80cskUiulSK5iqHE33+i8
bxEM9BdvlLdl0MMFJxOY1kGUu9CxG9XCrYrlp5Is2PlJOL25BNWEvWkq2cv0s8bAQk1ztU5z54/7
OHqUVTCQ66OwJSamtGZlAHVz+jjJlFxHQ3XgHLC/p4HEGDANc/NvJG0RulzB7eS2jnb8XTlavQMc
jB1eKUuiC+CTxjDYrCN+skFXcOneeHolsMSfsbd1SREMhxwFoJnQK3PqCZYz5XylBgBbamgGNvlR
DUALe0YKSbCfLmBe5IzqjaQaW/NRQpbJVG5h9yMoKql8BnEpb0A6c/fobFxPjnvPcivyli/fy+wQ
pr8WIzoIMR9hXDwnbzye+5RU+8nGk5rEpORmAcAqH77lXTULFJH+z/pcPXtYilDQwxh9j0JDvNjs
X92CPflvSLrN31soZgtxAfRLZ9rFYtT6X2tm3Rb0pp68MQVCJ9fmxZkP6BRIQikhRzUemTLuCVSL
eOnBAiKKYBC0iBE9Q+f8ImhoS00yi0xebSucQQo6CNPk1zIVKISwnqCnfVmX4c2hTAAeFE6+nDbb
374F5XDfddFj7NKzqEiIHZKvGI7nZyL/z1sAP/p5NcD0KIKbBv970XNynSZ/s7P4IwDekmeyuPOD
FGftRCd33b6R7LSXyMvp3LfM1GHWVOt50Uw7s+xUn3Pu2+3P8fzmFutT267zVQPGpeyAdjFf8Ndt
DEnvbcClDUtolpgyl/58EB7TQtf1b2ruX0bjoenDn+eg+GiL87eGfDdjgsXPWv6LrfjdNmjKV55R
h47ZPznVdjQn83GCFf9qoZ0KnY+K72QFUGDQQf7Ywce5m2ukYxGmO7KNTtisAqoUM2MJ+qF84TBZ
3a/FnO7ddThTZeXd9W12wClYVsTasI57WiTCmtg6u4YMtWn6GmeSXPlPNjNXx7n9JHV4YahaXgff
IhM1RJDgtAEgcWopITssJe1NYAqQk2MUlYnzkB7Pct5oFMmqhyZ1qGYSnGbTfZ4g5Lsoa1xgoYnC
f/IYhw3oZ/tAeJgI960kx4vWRbX9pzWaW7mH4UzVXAmOnBnhK2Gw2Ztfwmb9L3IxPUzS1hb6fVbd
t4yqjc6e3oibat0GAto4ODN1Z36Z/QDYD2fvv6K2gTEpmQC9mUZSF1YqIZE+zFvn1cFBegkpo9Bu
SzNSvayBQuXIbm0ETXj6nqTUUHK2p7W71XsqKpjN1n86If1sYDv+kQNfgjElxY+emrayVyY2+h3J
y3LdYil4fXdLB0vi9HfCcEnIf3eyCLOL6lC8woQy4Nr5Um7THedPaWIkSLEXtpeW8mZZ7LIlhE1J
crWLd6xV3slZM+dJMEdabHvFN6cuey2Ji9aYJXNonu+wezYruLft/I9f9afAan4oMXmDQgiUsNjl
VNO2WF5hSR5U4H8myiyEf0L5tfF4Nt6RTAWLPKXpFyPzyWujVydSTmGgIQ9uSYGXay5B6Z8dmBSN
Zl+SNag8jbEhI4vBlc36wFAh1j5BYn9lg8Txo5LahJkJpFfWBS9O8ziYCMBpm11q5CmFiJTwmxNN
jWmqCJ4kbYndozUriJuoZE2JMnJHUc2MVDF3HUCVh2g3z0RE5mW9o3HQ40AHgO7sMSz3rWiXZxNs
VRCezDr5sBtxUYk7g5IQBBMaEsbq40BOQEsjVuEyCFsdhICMFqJy5kwDAexO9pwishJ2hOMH4NBo
m255Qfge5XPCDXQ3nMnqQCf7WMRz336Y8XwjhCnYyl+2BVP2dq5+hn48Kf2GvI7bBK38L5RSu9FO
4UC0EMawxWHSehE+CYLu63mmJHwkQrCHy+Qqn14bkntQtfuO7tecMkIRE0loqTW8+tt8o3htPPg3
sQ81bhJjvK+Vn3EeLt3F0RsEgm5aEokEW2VbLBjTza7jqblRZpU24araWGr0mSJGNEzNpyAsTZw+
tagQND5JD89uxjYFkRvqH+RkHvsuvcPRY8ceO5itsY7w7JSnEA6wNARVNuiYjX3yxQ/C25FaRyaD
vvQ7t6/fmUiT9sfhMP4xaHCVsXBLO+1J+RIGP8ac8jF6ZdY3+IhJzqzO+BDxcUOc3vAJ0e+J+LHm
gGd4ZGoIzOrLW6HYegZd4T+suroPu/i325Y3QUmDBFKrTzJYtCnjzqPcID7ObLHUPyrZgDspf5cP
/aSnmNuJD/2kmS7K8XVzFsWE2ZuaDilhLBCu0OrzYXaWeVNZ3uHymNLerfN74rGTGCie5jnqKDpp
xls3d69HqznxgiZpBx7ZM9xS9aDQf5z6mCY21KqS2nbX5+6+9m6hChBu3QzVcxaPJ/pWvArOjMP1
TlcYJrXqsz9RmvkL6e8O/kFbNd4ekqC/1FvqKrCgg2oR8pLsuWzVK8ofKhqTDKr6q5KPNDUT9Cq3
TtJrkdLYPzogIYhYKKlu/ppOejl6jlxOgzlQq1oC5DAVrqnU9fShmCkHxbsgsYZaZT9BdmqmmaIx
wypJx092wr8Z9+lTCuqgOXVQcM0jdoRMD2VnaE19Glp0NLzOSbumf1DmpXDVbsMbkn0vQc8SkFN6
o1p5JarkTf/at7T5CLz5eSZVR84jeToMXFj8TKSmrLcH7W8dPUZtTcGL1zcPlJ49KHqpHXRemp1b
9HuDRvAoGBtnyh93jed/GCEgfzOdEhoZ7uuuuIsneKYJsGTMZd+fBmS6R3aM9BFBJKSbF8B4jhGk
4JP0WfiN4UjxmETbZTqib0v4Y41q+vD85UAS485ZeFof7RJvfJKzEjfA98DN4WKQ1QbNvZ/utQgM
nx00eHRUphaYu5P8qT2JO8kyy5NkWIhSZb0I6OOnaSy0p7kM6cysKB0Rw5ewIK1jwCaUmY0dNLXl
JS3LpVdTD04FN9ibrPQZF/QiJMzHqv+D6Y5cDdvgu0ywv8uIN+MYhvBE0rk2hBw4HGlvjF4BWrvM
aGI+C7NhuGadPzEYfogLCLRp7nrBri3TNXHkTxHrH2x7tyDneKKwfpwJHyS7ovfjKzN/UICFLVb4
/a5vCKpwzpgQ/VZriKHPbPR+fal7nds2kEvMUPTqhX/xNbJ820UEwzP6OzJpph9/orYYUdatr6qY
tProlDXlQnOLnqy+inpBEouBRD1L9vrMLNUz7VPY2h2aQpRdVR6e8BX+yRTPS/5bzA/ei9lwIdvB
c2AVVA4BjN42nxOXxo3DxFovfRuTBE7DvOizotVEN4IfIp64mDXUyVQYmzXDDftruQAGxzhwwH65
X/5wOTKKpGp+JdorVQqD1hV02y1z+GvtI4myTZLRqvMbifhsvLmpge+2/ra11HEOZK6hPIUoRV+8
LRhMOgRbg6dkkwOYn4MXcpWLIP06FkF/G1XjHWrDB+HgrVSyKXdSibNKB89K0jGijFmPKJttmoTs
8oi+K7Pz2iTNMwrYtKZvztmiWKHBNZyqd5o5kFo00z4xIYEqy341kFOQ4zXjERrZjhJKBuvRQIwS
BuMU1A06cU4afB3jjDWI1qtdj/270oGSYk/wEqgxGsfdy3t3EQhGaxjH82DQrRpeD51TONnvkpKu
kf0fcrBe0nNwYt2/+kg3HQnY2u8GFllQrTVH94oYuCWgSzfVp8Ttb8cgIg5XO7cJ7TDCzPpMSt5t
iyFXcZ77AQKlbPAA6pKIUEweWrfV7D2EwOtrutbvtLkh/y2bf+owd95C6liSTw8asqh2PFxMiuqo
qGZjVqsDrWSCV1nGdOE52212M7jbAyQ5lCGF0UI9vPOlrSHLTpwZqIVk98EcX+gZsnNXuufOSfo7
h3TwB3Ckd3RjUoHp73JDGInciNi/7YgUeb313UdLyHG27cw4wLM9XFsL0M3WLg/Q/j4J1JrP9CXM
MzRo4kfzddSpJcFGoii2ybLFb/Qa/jOOwT6DVApBDGXoelgW49cY1cFVgKjWFQFqks4Ue4IWxMRK
E+Kiyvvq2f3ratLUYKCI6dqKaH5B5825DElwNs/vjhGecMVI9AGiytOCRn41EVMzoZJqjv7kdnN/
wck5VeFS7IvKJit9Iuu9Pc6Ur0IASGcDI4zwnNJbc6NxUUY7vraiTfSaviR04Lhu0uktShE9lWfv
ceYP8LST620nBXD5+gBDIWkcVvGlQmivXrl3ybjLJ5eziKH8QG3paehy5zrLAgrpibkC2yOTqZAX
MNG3oC4BIBXSDx7Tq7aYIvBxEt+JAsNOgeFK4nYLSw/2gEkRE8j2BU2TYb+irAGhZcz50whoHQX3
7UBAunBVLJBxm8a3P5Bfyp/SFR39DLJp3QeT/ajoHiHDMU72GykokhImZfdKH1feWYBhLlAf1l8Y
N/cCxkYacPjRKQzDG3GIjG770eXQAZEWY2Cv88i8t+j27SPPJ4rdkD0FVb9UBkmaQqF3J3fHdpZn
ggpdXN9vythoL2C6so83fz9SxQESZtEZod8s+nJOF8Ov8ryDApvmEtzn5XizAckp77+fo4vVKnxc
8XRaSbAWFAeyBCRfYx1X9yN+KjYQXgwTcYH6fENTL+BeHxgmbvNfR75msazAQ6Ta40wCeV67TXIE
dFrIzlfQineIY0wJaMrJd2du6SvBO8cbjb8mm964jffS53c1f1K2bFR9dXtrR4pcQyphjyHAEJC5
lUe6C0yBFg4md3ejhdY/wM4KgmU/M9waIaNYhzl5tFmTfKeJsYIZ7JAGPcacIfLlVwuUkhe0UWDp
/DXGIETag7PuE5BesFuedkGzycQZ813dOg+56E5ysoD+5h4pU5ggY6w0n/QF6yTG1Tmz1BbekvJ4
tYdwH/B5/yiFRzpVu5bS1OwTbCilCQgmZgQG4fOuglECf/qVktBhuSbv9RAE02/Mpzs5jVL2sPdd
+ygAP14OUkooDIHWFTbbVpQQt/Du8i7kpHJa8G+NpHwujPo2XTv6ECFFivEzppueT/UKY5Go5Isk
LfEDM9xYUEKkBn49xRjIeaK+bT2/TeT/9n9kXcoFlourUyZ8jxGc8/mCAeC3KZ67btvD5pPwsK67
JnWf+FURVcf0PMK25Legulgu42rcRUmiatwPGkfcFp59E3XOdzFi78NxvFtL+2vnjnTfoV+dD92A
mbznZvITsfxVOMTQjzd0jKWzjE3LrMxwkr1HFf+Ng3ybzPYjs9fvHmemJ3ORLgCcfvMP+oykef+y
d3qBt7Nlvw0IajrFfImH4XZMsoe6pIZb4zb685esmF+sgEJdq6oek7EbX4c+uCMD7CtnBz6ivvwv
ONMNMnBgtsx+yc6bsuE5iEsqjWL7MJ+zvRED6MMFnnj9n3SpIW+bZkaMwOiDzKRxR3vyHNr6QKH4
rASwvqRM2rfZTQ00EHbtodJBRWzqxbFcH5Yw/gaFeXmVtctRBolhQ9PSWPZ+cWgjmAbVMJCrYj4h
z8MvhQ4k3tZa9+yB0C8OE4DJK62CvuYG3GaQp5pXtCsKdoNCCOH2irsJnw9pvGFh/Q56SL/qxCOr
lfGuRu5e0R/hPqiC8qYq2AZDWIAbGKgfBy6SkJykzX6U3F3z6aYJvVu6DVw7XfsGc8XHBRKkoZez
+RRllCSmr+t74Gf9VWAYtE/cbAS+eN5yRJhzP7f1IfXyPcQl7lXqrQukMO5yG8+leTsjeAFUSW8l
Au7a+WmiZO3aocdS3SSMtCbb24w53fS1HKqEyouw3oVgE7VDZHsYE0iVooPfG7d2Yd+HUf1Q9+dv
Nu5xG/gUPnv0jLe8EzDXNSzhz10RAiKXCxmv/UM6uid9VvUAPImnG8b3Yb3cOUMVXdtzRaESKPC0
kOxqx7dLRO5+5pwKjnFXwW3h4+lisU6wrDRYuf6ZWCNaYwP1GM/+HaSWx2BtiZGP05d1WIFrwqMH
4ETd9kMYJh/+ZEKc07XlzsnbQxykv4ixPnZWfOqr4X4NtqPl2AS9ot02dLfpMDJPCQ1wtkcD2BkD
5Ykm8sc+tSfyRQyy0TqEbgBDsbPelT48RZ71loT2XQD5Wxq27a5PIa1xJ/pohbTskVTWQqYReeUm
jaaQOysogvGzJnLldqR1ju5ySvttv4DRGxwri2AFLXgfYvjmBlyIkvJo4mWUqQBD1yM92SD/Diiz
793kZZviL835njzOvgQ3CHAXne4VRPmhdUfiANMpO9fEoqB/oRHQeOvZ3ivutpXQ9tClbY7TPtDX
8NMy2avT3N7RzJA6wXT83qct3Ygo6MWschtyNLq0gSAyPln50ySHpI2PXbJcb8nwjYzD+mpiNayV
fM3pTN/kfr2N6JhjzOdHz8//oNiJqlISq8CMdTYPJWVuZr3ex9ZGL/mh+t3NyXaImamgzAUNxF9G
125vbJeqVielP31L36VqGn8X5fSsrdksxUvU+Ml3ZUErULUQY70usvbNajKEDlmXg/0Jf9ZtHucH
aPwo5fQxVHG/tInOS2YdS5/6rT4xXRS89XsszS8tyt8Zz+8bAc6hDt97BGcWw6gxUKGqRktNAy5j
l8UdHffeE3rcCEiUD2Y5ZOOQbirTDCZvekET4l2z3VrS734ciJnTqd2wRnqw0kNPFs/ZcPqbJrG+
CfinVQFdA1N/urad86/ZdM57PbucrOS6cny9GW1ybV4tzkiun0krqIOzfd2PyfTRdFTNOkMJvUTZ
H6fAu7f8mvzEwO32fg2JdgFO3IJiRRhfQMrws23OeEiLpt+Nvncn8Vps/rNiTZfFJT4D09f1ee7I
PMGp8uLz7ULrl12Xxek+AnOI3e52hLlu5+DqXy02TD7rcNzcwLtbJmhHgjX+lC8RLmdrF/f2uK/t
6UtC12Jovkl76wwAw5kFqWcXvQNkkK50rZ2T04Rn6m5QvizzZzaGz3VNzm1XVOC2NNK5lkqpzfBB
y96ZHkX38UdWbD8hf2ULT+sxCwtygEZ/vs4mi2qw1h5IMIm3X3FHp3DFKEe7/KJTPwfVM74TzA9T
+BQFVrSLnPFPvtYtxCH2HBDUp8lhBm3ib9lyvh0up5JOW5BQ5nde1u7DYTpNk6DLgQWkCzWZn0vP
UaNzC3A4wIcdEOjLvjRmjbUCDrizzwOQVN9Fi3kdGfHqHcNgsmCU7NxWgUi64ND7sU2egg0OlTMK
yez8E1F0MA5md98Z/T7yQxJRQ4vWf+tg3xR5+WXowvIGB0tbYZ8Z3GQLx+ynZzvGf+CQZrej/WsO
LUJI8Q7iq7VCUivA4boWIl6aU7OgE5USPJNtd6gQTiavPBMSDtY0vHJXFC/EUkBXbfa+pJGyCpar
NHMez930Yk00kOuaZ2p+vhjxdrMk8FS309d2dEhbdXapVxlXBkRc18mU/05yIHKFw0sK8b7V/R9y
x6Fd3g9kIBHPXonSIgSuLMqVs7744QcQCGG9FnNICirVAEaRKZrE7qxUe9IHOdQCpJ7ZHPq8d/5Y
DVoak6wuoY8Y0zdSYvQy5+zLOQcUGKv0KlnAQmZ5Se64Hz3CUFUNMZF9ysr2wUjodZI6t0S3nvwY
3ixomShNTGuyjywIv6OPea4faTZIQjqJMZ5z3ML6Nu/IlTf865ijXcfADlj2NRuUuOyLFxmce6gL
GYaDOdx05i39Rq5TmE2qsU2fBsN1vlS9Q052tuzbs0MhLpSeUVeb1OHv+27c87HNxGU01wWBx66q
r8uwzfZTHdLm82wlO/hb3zs6QL/1Efn0PWhHHxIlNZoV3ofZ3Vm5k+584yHuzvgvWEmde+ph/Tw7
b4VTIEUJGra4/mcowpb5jW/ACk79vUOWV/W8WN/8bfxkHDUtYzlE1242PvlMJVU85ZNlAUSZBTQn
Dh1j4l3TwJvvkx7e4rQnzmfgPNepdb02zXPZR4eKfGjWs7IL/E1E42Sf7z0DzwffxO6fz816KCN8
0OrbxJO87aOnHxf5CzDfjKxy8LDBKup3dAKAg7J0rWM10x+UVoXsgEM92oeth8nKgHAwh6ZxK6+b
7nUr82Mg/2N9aCMs6QCOsf3cfOrl+Vi8xyg3nwbaAcc0gC5mOFeApgZ8ztL7GpnzMffOd6FRUXtQ
0ivVM9Xw3f29ttiQdE9OkIn0Vb1zaMA41sF1Z31ZkFS9192v0YpwS/eJP+0M6lkTw4LnBqJde7vL
nG1P4xua0qxXXjPQ1VI0sLALOsciOy1Td1v0KzhJ89lHmbszjXpHOPM56v0DwvkyNYywI91JPKGt
haQ+k8NrfGlQ6l72HJfzW+4fh/rB69zdgCloFTSzS1QttV6NAOjpjHkEboMWJCPLv4kaix1AJ+aQ
vtdxE3wxJ4PwRv5rJGdvMquXxmr3IxR9V2fndY0X+guOwa9zTfwzwJ4zoXTDxA/gMvfokxrzviY1
WGjbqzZOrtcWNjp75yLRbcLR2ifDth5YlEYU8ymhBTqaVyMHcBg/6Ii+b+wcall6XI747/41KCA2
/0ZhSwHZK+nIsJXDNdtZn/Ykx+Z7GWK0RCUQTuoemqn7gtH9Ha+HqrxtV9DQNorfqzyA17D6kUwJ
kKvIIrtr9qQRTfstPnPmCark0CyDeBs1fBFw6y0BsvYtBMSkPcfUUjtEYINpbYv0MAzgOL7zdG6W
io3UN8c4J4I/WC9EJL4v63ze0f3i2yAzLai8u9SgsG6LqYROXpYipcg7ABtHZ9n1yU3dlzIv/quD
YFdA6Oc58y2NPnZ95T5vc3VoRnrZ03ey8KLbOS7ebRrGr112XawN0HK76wIMjNp8SwfzkDT96Wwp
LXI6eOP4UJjJK/2Mewr7bcLBU5bsi9Bhk4uUosUTJUNxQcX0oGw9bEuGaRETWm/sPC/ImSNfI+hO
mxnelaEF1RlFboT12LYUiOPHXy9pdTq3670TuyXe70ap8PwRpuGetognryA7Saw60LQbxw78N8SN
pVUvME7b3yVUqQxR6B0ay/9oVohuINzfRZP5MBC22yVz+1m2fr23KvotOMXjnNj42cWhzxKySsea
QClwpF2SfpdPW3QVgIOPrBIlXzeO331bAMxg3f6xth1cBuYNDJ0fSVu+9Ik1X3sTVbAu4xvaY+57
nxA7/3B5K0Lzu9xqb6Mx25nsC6O3fsCQ/R0y/d2cJnuTs3O1hsZDSYvwhUWIiLa7hXFwi/KxzwMY
GcGhopJjXyREhLLr7X8kncdW3EgUhp9I5yiHbSd1hoYmbnQAG+WcSvX085VnMx4bEC2p6tYNfzDq
3TiYN98fEByt4Bbz6lORv5Sa8bdz3GOqZNFb13ikdcymisIuyq5aT3hziuU9bs0MA1JEXEsM5OsC
5miZ/HbeV2LoUHS8BUsIELF2NZ9NPz7LiENRDAmUib7DaBiRzvYRAElNb4tmlAeOMarIxcxAENCK
KX4ZNeWm5fhaaAoUFgy8mn2qLQAj2cYU/t3uQZwMen/qACJ4tmqW8AZtswTQOrmwOFu9eDPyfKYW
Rh/4wx+lg11Unx0HR2+BLgS3oa2uVtL5YWGZV9OSXzJe0FFONiySNLcZ7+85h2Qw0FiFIN0/lJr2
juo5uMlXOWlQtX+Yw+34bnUTSf5tMtDwjSeDKKP+RQoXTaPhO+fFiYL0I/9mmxqa0uNjWXcGWS9g
ZhBUzU/mPQ0e/XpOisx64tvUD8cUNBq4OIJOoeht3lbqtOx2jDmAujKSQJ1myb/UguY4DUSuDmkN
rSGrN8IBvQxo2YcJwUCux7kzj8VusPN9yWnCj5WiVVBJJEUvOnOtqIEJWHOI8hHckUkb4j3W09Sa
9HEPpf4ad8CISd4ysSP8cF6P6GUGPv0s70XDjGas6fS7exVyG1rc8EF4iuR4KQBExhbI6TALdq58
0P8/zcRp61JD8ojhtK+Nfw2mI4+CL8/kKjNI5Shj0OcfdMHH47eUgsUP+jw6twz2XKaFQbeZ2ugx
FRUnFKMjaW0XHhyXKHpvLduMZlecvXiR/aeiJgg0/SDwex1wtR1H/bhE3c1WHtqp8dw51UNnWgca
x69uqXP9aPk0GBEKl+3CyOSsfosb6zfZyEud97fALl+8EXgAx5RBQY3tpfnQTTzHngREa7MfBrbp
2sd6fe3qY3VIJM8oniQki2J4XVI6yEGb7JMKQJihAa9ANXPAoHDlGeJeYRkLh0w0m9bKYDpqJEt+
JTYLztrQJqEI8ezVjuYGzlHUf7ay5G6jNJQdkgTYXqOxPSuqQf6rGaV/ahoLV/c0+i0RVoM1xs7I
a/3uWIgnG0X6AI2AkNW1T0JigKyJdZZoxyBKPwyhzvo4vXtz8Yhn/BfT6R2lKO8PN5BYSQhpNbAC
55bV1OpB3SMfbzEN6sfkqkKcE/dfaV+dJ7CjLjWaJce/Bf66S5QxYAa1TLNfDoKplgRk2OzGJDpZ
jblR5776+TS1UUlDV3uW0db1ABDOjCxSwAXJEL2gjHLrlmYbOPbR1Ls9XQXMoz1E6CFJumVYdqBp
ggBgq1g2aWuA8tR+VfSNaDsMtnv1mOIgmxm2Uhx5hhv0JT/lXFrwo4G+tEwhFvrpdnyONHdbZUpL
17tjDrdBsvMQlzTLsP5C8HL88JvxVjfJaWIiS7FC17I0n9ouelRLBq3So5UqqbPhQBtjo7ZhGvlh
4zmkhCxkvLjjWFvb5G1FCcrJzF7/f5ZVtTfTHrzbQgoL0jrWz7HsQkzN/qhw5QGyknqyXigidHIJ
2nZ3f5wNVEjzbJfNUDGs/mYUjr9KtPE9kumXm4wfOBze2sFlYD+fhzFasT5QY2gpLMxdVsyItMXg
a2Nj1/NhKaMw1rHaG27jt2ZEasQSy76SKcNgqyQaNxQmZE8S81nDGlAKdsFcOpEVulnzkWMSbzpY
dNeZOHqt8eLX+tbSCcgBQLXFPGkNSYmu3eYSYw4eO5bK/c1jN7s9KqlR/QvmaRM15cVL0yN+7/S7
x3PEBqhJTNSL7kAsWlJbNz0XsEa6q7wosE494yMgXmmELNK0jar6mWwLlAOlxmKfHOKPmYMqtrTz
lPdPcta26RQd8gam6mT+ifXoSYcxApO1vDKAvwBdAuK0vC95H2qde9Ri6zGl45Akjer5qZYAhGmn
PBsc0k3DBjUj1JaAzZlLjISSfyk4DDpbu0WD9lcz29toFffEsD7VVUZOMILC1ULGYEH1dQWGXykO
KH2nPkG2b9rTDd5nS0CF4L+AuAdOwLx7pVbHUjEuld57UiCo4ba3ZiHYqGNOa4ZjsYwHUKuA1OHx
VaLGSg3RMIMpSTrcp7F7DTIIrxaNNF27qBfULL5DE2wIu6T+wlGvWclsuolovuBu/hklAxWXPE6R
s5qxm04DHD/8ZK3RiSJD22sCTqqQ0DH9t4hEta98VnC7H3HIyHIMA/10TrZ5sTzpFLyFNx5LbLSd
rvPWRtbecp1OOMF2idBCNZlQDh1aAeDRXW8fl9pfJ55JaLyflEHt2jB1Vlstj/8elk39oBa159h0
ac0XE8MOY3ZeBty00d5tzm2rVISYgsJ68D8nTCYCUqR6EeHY6crxQobqWZe69mIVxYyZe/vhgs3E
6zPMRUp6C6qLA9nRLuQHGZOJEcgfrjExkWWh/OpsKgUfchZrSzfeZ6oySg0HRD5V3EadWA6foJNi
wylX6K9ieQiMJ7nUx5hMjqQt3nJhLog+r6p+9ALUSnpQyQq/Nmeck0ARWHmQqx1IPnwvuPILVgsg
SqKtjCmlH1oKb0pWyQIkIwhY+fX05PrlLo2yYyBjpAFNhkron+m/ahdhacxHZRwAgsUHRXPnkO+p
d7H8KMgSbC391gGkCMGG65A74ADC/2Uanjlo1R4a8KKYB+vKjZZFtOKYnywiBOmQm4oNRSju08Za
7Qf14/or/02pf/JvUih+hvvChGg9oNNYUQMP1INt7u4457n+QODhJvm2pq4e+IO/0AdaczJrCnWF
chVJg+yri0AOfBxf+ewteUxP+aESXY9qiD6F9UR5v6/z38l+6J0PIR+5jl/iQCfKDR9gHAwsTcoD
c7I/PG6HHp96iupHkbejq+oQzjvwFiQ/gW1sBmwRFgPTR+NoU3+oj5JO7iZrEOimwsutU04qvpDT
cgk+YNIOWwvJCH/5TgAoDMZLNqLg6INHm4ztZI4HunNrkrsSWe9uANMidpHxVRgPY0H3QP6hjFeL
ovmpcow6rPa5xTaP9ydKcEp8fgj66Rv3zqpSt97kvy3QZL4C43KTNuaq56Go7sSITWecPPMNPMyJ
KSp/uKSQvJGJImok2jea9UGZsU78aJ0M6BKWMCHuaAUQxpCX0D5LC4DuyIZgIt+FkeDX8sJLWhXT
+MpLY1FjCw5g8q89veXVK9Oq9ciLdGkE5a23rYYbuS/fyEsQHGmuMnC5IzO38QfkpNz9Ej0T6VUK
SWT99/qrdd99kJEyIcIgoAfRAqki/ulpHpN26tEZcO8Bf91PLTBVIsrFi1ao1Df27GdwC2u1Bv/d
sn6REGE1AGgknQbAkHZUsNwh9HIEkIwXhgjH2KuRKL5ki3tK2vlJEwDr+RyN7dxpjDACnD+06Scn
zVePcEYtqHv6f3HyDpyRDeoax177Lf2QXHgwYa/6J96QnSRo4QRYIaV7vlPYP/w3t6A6qz3LWaWq
hx6oZuNGmw7Z60xtsvRfSyzwxWtXMMqm0k45bQMq8qZy9n0dnQOFR2Gl9mLtwyPBzRKXmXeWS27T
q+zlG6uSz6cSJRtSnDODsqUWaM3xpGJRgJ4LavCgH+2NKc3N2CpB0RplVAX9402ykxr3D+8Ndww8
y14nzzpFYwDkA5JJrtMs69dy7g7toKt4p7J+FVDpzKgf5y5GTpcgOCz1hXfVT961EJTgfbApy+bG
i0706sQftl4gC3nhBf5bs9gkaUH70+bBzY8YPOnR10SZq4nl7Gvz1o3yvbpBE9dybSxv6mOqrUup
xYdgrAjqiUTSkiVtEioCO+hPVay/IH5s918yQlL0kUUsUAkLkCW2Qa4HJu0P6hYVMVhCfhWqzhFw
TfaH+r9uAdI7vvI1Qc7FQmJV1ES2DualCpD8i8ruuOq/Z8ZXVCT919AEAil2EIE3/wJX8gsuiinz
v3pTo603UNHyqdVe5OqqVoLk6MDOUd+ulnsAVbEv3yTi5exKt6kPXFZtKf7Go/Nw66PZoPoulRNf
2iG/jFUOvaEjsfekNzImtEdLp/k4M29l1uO58GnbhoZlfpKIt2tRAFnKJCWOq49iTpaHvC7vRY5U
huddA5JrkMS/TZw/psg+hcjIn1VQb8qK1VN2hAdnvmhu1jE+Qnkqb4MhFJpoD4nLw+1tEwoT4gtk
mI+zFdymGBFCmgirqkNf2wRS4CdoNxga3xcX6Vl2sGsKl4ubevrjLjOux14NBXNSDUQE9QML07Qy
++iG4YFRygYhGMW8g6+Pymsm9BuJyD6fqhBV7lCzl102LNvYhE8yxPKyQMkuwWe1Nc7EFcDjNmJS
P586iwxRxLQ1kyPmZpxhj6wUplPHRmivUWFShZ5H4t0CCq1OBHglIDLRGdfWsO21r8GitW8bQegU
6WZkWfDWzZpBpcu5YkRHDVLhzGK0dJzQZLBTpW9HG8BOfJp+ZwFB1GLaj2RJe5WDT2ukOzc5HB4a
fDl9CU4+hxb2rP/Vgb3WbN74WYzM9wjuA0EehMWmGRsm9Q4iuz+VAcLfZhxo/xp1sNGi+GL0U2h4
r0aiflMiv3zmufbkH/hbYWXbCrjQkLnhwJbFug/sCDQ1u9varMcqyM4a5Juusa6GC2y/pVKmD7TE
uAiwMAG/bUt+44DXDquzp7XBOVjRWQXZvykCnfqMZDI68/GL6Zosbqj2iS3fRlJPaiJCD1iYf4/B
SfML1sMqaSCbYWtIMvwCB1L0KyCSjUda98zgz96Skk/PrDDzNtSgjmgBJOQFeIICEISZ36oyDlBA
dHCydF0Hb4KkipvlZ/v6UX3cHslqyzPPoyx20lcdZOxFAhgh9aNFgVDlvwlHKLH5yGpw4HykRUPZ
4IWLNn7TcEObwAQDE1BxpsDEwD4E5R5/9bVd+jRoMWtuOc4ZRTNIqLSjw6upSxHiuLsuOUMKUnKO
STQYIBwwhCdtmAmbwfLdpyh7Jz86j7oumFMGbzEmWsoKnKjiMXQQ/44elp96U/wWm3cbDMiSLxdu
Tz1Mnq0/n9Oaw72Ixzkch6AHQhzbqIxEiLqOxvKI61izTiw7Dyt6tPvUTMbd1ORhJq52pW/ypnoC
QLXtlosg0yz6ZuPln6QaxuKvpxy0LU3QZU+bqLUs0J/Td9Auv4kbbFmA3LPKluIOsOiYXMhkb2xR
8AM0zTRGeNo8H3AyIwtPgFrWiwdol/Xixf0f7ketWcO+43mxcu0WvS1jtlZJM6NZXFzU9dRR03cW
08JgT6qrTvyGXrmbia0mrKMlnY2NXphuN6HaVKw7rup5HB5xjIaH+RT03jPgy6PCbXYlMlP+1qvy
M462gAWGLXlIDx2fvTzDM2tZcrh9Mx7Nc2Yo3rl27HfOfgkuT1cKh/lHTFFgj/mxZwuY0XSEYEKi
568LziMwLd5dxY6Bcqm09M1Sv/CauMAogTf4MsTsa506zDIYyiZddy7ItkGwHuUCL0+A/+d2TYvu
Lq9FvdlU35QEaAvGlrpmN6OaZyEvjIOPWnfpkPOof2LbU1GrA65TwntJB/9cBva9j6W/LefmnQXF
2+TR6WwxagGPgzKz0junvXKa1oKTZKmqXHOo45PngZCg+OQIgl0GwK62NKD60ZcgXWBssx+bl6lB
Yo3nYrxzlk/k8SpvcPictAPNhRkMGYeFcA+Iy8NkDVdzwQ1Ht1TwQc/dQSu74vdaiOPNv0mnEiAP
HwP9d4y6cFiafZIeGSuf5ZCeC3bQAIHP4JFQ3CIUb7/WQ4sO6KRyQ3WoeIQoQKK7Do83AKcfJnzN
rH0qKDkM+9gbKiPoXJUkJRQBzTS9pcV8MMsf23rnSwLmsoqjKpqoiO5lw0G9Rd6LeheYB/K/CK+Q
VJMmcNssMcK0n0dHRl9LylYtvcMEPbDQy60Otrrp5ge+m0ftTyPCoPix1N69HmiaOHjLGHgl9Xhm
WcsGBuE/LQu+9O/Czr+WhgoGOocDSQhyfuJM5DyqAsosfEQW3YNdv6lPlogTm3JAmO2fEqd2nRZO
sz7A6JN2ga941/Ulq8drir1wtEyfhUs91LYzBDQnejdL73skSy+wLsr1Y0Locbv5mxFlag6nscma
dRmgO0N/BOgbsLVqUFlVwrig7qOzPQwhq272KUAZqto2TFCeWsI2DJhcCmiSgWEdzY4sJZHXYF5o
54KC1vWQbv4NpueGH09aN1T3MoA+sP17Dp3EZoCuExi84Q3vMxu0VAcsva0PSwvOyPJpAuWl/7ZM
7b0f/VvWZhuLX+5HcudLLyRugoOKig2Dl4ubWtDIfiwTPnKPJpD+rJGO01QP5xaCXQOWkYGgzYBP
ZTExDklxNp7x4VqpsAI3YD3QmtUhW0ci50hxH+Mpp7X8bIANTfsfX4LcZE5GJTSSmjGzODhevlMP
gjQvM5NrPl0b1xdrylUgVcYjFbLOSNWN7XgL0W/jxV3od59qe7OLRGesVVwyWXycsHGOgIBzHRJs
CnLvt26mz44COq8y0FBSnCq2ZkDlw0CSRVks3ZNNDykenlvg85P4C+QDdPyEsQajue5TlSF8n0Vi
TUgjspKYUHWlEnfBpg9V1NN985gphGMSPZNU2GSoqmABeUPd4YqPfDy6lQuoNgIxmePFiOslSJNn
OwIwQemiDipJA7fjh3LaBUX1mlLlzESspgM7oek6L8a92TBiVAS3Z++379xd13Z/2JEwCVW5l+AW
rifBZUzB4Hf6mSOlEH04M3nkq4YZb5IK14vkGXfRtWpFzNG0r+pMki1XW/V6F4wNVPVfJtOFwsZj
H1bLYepRDJ5FGVoKYMdLU+lBUL9SCaGZb+5nmYYGA5jU+z8PbGCYAjkCT1mN3o/GQFVVA5NjvnCc
7iUpIgej2qWk5saS3V3t72z8CQr7LbWePEbMRCg1X1p4DyrTVps61gd4XERxTN6gS5FymNDGiqKk
X42JRvuka6HDuJR40Fna0R3Ix59wvH/QigCWRgdSpwaNnR+q+lc22toz45AuLrN91h9VPHer2f3J
y3FjxSKEUoMX0IDp4Y+AuQ9CgDOhPkK40yh/1BHjJPPWst7JFUnaNCSTpwrtWG5aVb/aNHxwFyqp
Ssp3xqTb2os3vfutgj98yRE9YbdRrUL0urhpTg/eliuMPQkOnCrG7N1TT2TWbPTCynHL5ik1SkIW
It5WK52zTW2I2H83gnxdahn8VufukstFECEcynz2GXcTgsTb8lbZJaYOphCEPZTdh14XD4s8w2J4
DujPqDDEdjJ656oOXToygRbv4t6k+y/DEQE7N36LNBsT4zSMaeoIOqk5Q361AVkBJGpqCau+DjYt
mr7s1BmNx+ylh0s0YwaIfwK5ImkugV4TbqhWcVt68dZu/qaa9jEhhVMU5p/JsF4sWR0HUz63VvnS
UsTzKLiyBPtWDg1gIjrEgN6ZBI6ogWjxs1SaGRGd2TRXBDfYSSbOmMyHy+lpiF25MmfcKOj1lZb8
SOUnsNrtyPVHY7qO6d1SW32SX2BKm9VMsLXoXvklujUx0S3tdBQnmSxayyGDKKKS7cgxVwib3uds
ftOF8zcCd0kAe+ZTeuXXUI/PcZwiP1B3byrhlU76oBKSJR/vavXPhREC/HwGjNBvtUBsWRQqhZ0a
5IFGXAcQylfJlV6bdxWGx/iBUx6xy3XRwnHg+KRr4Gj2dZ7pMHEe9pzqFQ4AAQ9VpVWmYz56dX2j
JTliPspsjC5zN4+MFpuBIN38nVJ8EuVjnVaHCD9Pn6PHG9/lWH+CEkKpH/sdD5pVPyGFXQMH9wPr
6AcV/SXwPzEzOlmta9+GMQIdZDYF8aR0T/qSXskLylAOOvA8cWjL8ajXSiXL+Q5sqLTJdPDoJpCO
APeivK4ReNhI8NwD27Ot6nMSgz1qY7Z1Km96ML+RKeBahtextXjj1q9K6oCSGIfJ7EolVCo6D0km
Nh6a3cea44sZfVNg1MrAbWsYbLIuZfwGeYP8BmA+jcaFiQ8Pw0mpo43SuJq6fNf0lF+8gD+faUbP
3fzZ5aixzA6D1mxo16o8tXNwT0PPYkgDKFeU0IiURzvmIahM48MQdFMYpfRuollHh7tUNHs4rn7e
ksO5y1avC6rNLgYFN5S/84IJOTmLKaBkzGJnyNHYJE15j8j+jUx8z27zogqpBm+hKQC+b0UjpFI6
9KSKc8g4A2UphBkcYHBtZp/MRr7UngkGHMx2gVRI3ARXrBnrDXiy5KKlUqxUlq/mD93k7FX6OA82
UNfp5jngKITN4Wf3n0YlvjFH/KnN+jHuok1a8xDzHDGNKQbbbh3zaKIN6iDtWIxUhjZ0c1UT9nT4
mSqh3WDVYLGWJT3ObaZEmgtELQimQxdgcuewjUSrfbTa/Nx1Ha2AoCIPdforZtII2WoyCu3OZ38D
UkFTHbKT/4/MA4Wa+S2iRPm2Bg49W1W9WlIQYUnRPXqB2A1e8zTm2IR0Qo4nS0s3bS+QbKiepa1n
IPWS4DFqlSaHhPhbGb29XkokE7ShfekZ19KkM7eplVz0ODuxxC5Wh+6WTM5LOv12+vIZpMtJLVfw
OLtxjgB9JRwgc+pDQRLBgyGi3ySCQgi+1FsVtrVxxQREB0t7ZmHoa+AUroOlHjIcVsYMhW2Aczsn
reUKBVaGQK4JiGKpPrrJZYK3+Fv0GMAlSf2zdcnwZ01+WXoBkMIGUlTMjr9xfUbYbZU8eH701RT4
pOvak8NBYpLT1AHmCI0XXJaS49bDfT5Y8Cv2wCXCFQxnDoYp4nKDb0N6ZRZd6dYJE52Nz1bU9fk8
prCHYnrBhi2DraExT4/9utnXDkCLhMyHSfy7Cj+e7J5rmiSxNvFeTUQvAWquCgdYV23wSN2HGKlq
oO5oss3sNHcecBQEahW7j6q74Hfdwezzs5FpZ5fTUO2pvPYALVHDxn724ujLg1OizGLFIj3ltduf
gGl7jwhZo5ZGZSszM74FrgOFHQR5PC/QotsePEGmsJuFSsTAFNKwY1AKSHZCXcAZF4NeJKC0Lp7W
zUQ3aWJCNkpsOaUfPVEZnCG3bKQcMV03nmKFXhz8HX2Zd93Dg65J7/GSvll28VsTaVdF0zd/pFYF
aLN7jyKyjW3jccvqqVQpoY4EyjqCHT3D5AYCVGwCm6kXiQWYo7utTtQiew9m9gwe1WihDXdt6nMA
0z2DX2KwNrjImPR/GMYdjUx+59r8KlAL2C+xjlRWjmRAXYNGARNWxO3RU4YZLsOugfqvz0aFXCk2
+kySrtT+dV4I57O0m1PBMtYwBayb4S0Q7mvhUnC7KWP2pCi2TLNufQWG088RmB+818xCf1w90DJv
2dXasYoiTBUK46yP4xv+Xe5VXyow8wZ0f615F9r06WTOW+S3T9GM901QfwWkNTZJVDdVbDwd/bm5
M65tP/0mtunD9Zmqf1E3y6d3DpyFnI3Q6zoRvhWdaHYO3cq1Fyw/Wt4XoWr++ICODQwnLb+BENDt
ehcnmNLq90nQnF1fYr/ehhYlSl3NDxBQQoSEHpZAP490FoRBkqhmP4VzwATqQ9AqCLL4CLvgDEpl
0zF81AswGY1lcuQMtJVL/eSaCDv546UOzKM34C03NB+Oh1WQb85HFS0q38FMDMh3S5Pe88H6j+2L
hjzCauQSgRy++0x66xKTCzQNyhVTFezmZhKaeUQjFm6f6qoDXikBO8o43fa+f3cxfN5WyDiA6xPo
sdVwmGziYIrHdWtMVOSoE/VloGYSoCDRXdeBCjsDvZ4UdyCZdiguLjnu0mq0Ekyo/uoQwfyO4yhO
s7cix3tAkibpVJEr2XJqdj1Uls7amqO2NsDkMSR6dn14XlBT6XncBFJbRRzt47h6rHLLu0Z0mr9d
kZ1m27hNs99B8a6mAwjVZG2CMsL4+j0jFc7b7L5MS7aHV2ie8Kzuj4UHYakX3oPKFRYdGlIxgadf
rAXc+NTc+4yphF8BoGus+rRY+kkb4uMIPP80ZuLCubkbGCbFQjKHiE4wnZk3FtuiL7e2rIhE024p
jAHOAR1KatHCjs5gPkmyi7WpsyGBOtNiRkM3ns2zITpGA6bxMcMWRtsfAAKJZ3y2nOW5gq+4chM0
HdsgScOhd1Sx3UXzQzvZ4FJMmAXVDCG1TdQISuT+bVSNMCnE1SxJX0Uy9W+91XdhMvq/Tl18VKVF
q8BHOwH5w+TFN3qQM4YOFGZkY24cODaAmyEX/y5NjFn4OIlwsdz64k52/wL8mTY+B+8yiI4rBPEO
mEmGIaYu/2pgWMLEi8trukTpQ2f4HVmmLYxh6xWLvEYplAZ4a4RnH7JUZUoUzxpt2RjtvOynyEcQ
fsCYITCzu/DSbL0MNlj5JEaaLbLi7Tgn474pfO9U8kaPHg0xkEx5cwtq+FJ2A2zcLtM/qZWZP0Tb
eudm8PNF16P73lraoxVX5k4bKn8TY2UOXrUojnF1TVu7W6XAxTfJxJzagMzjmCNNvhhmdgXRaV2L
GGx+gMihDaihSJir1rmFx1rrrKbWfB6DuSZ2LS+YOb7MMPEAPhifZc4u9Pz2MPfZgfGGu3Lr6n2s
hzfS3b2H8AfD934HOOq9cjK0F8AA4TBuuyctYPWUEG2PgFieMjsgs802TYCNT0cqHXXNKZncm0f3
WyTNFmDffUiBbhhQPpG52ndFC7iCHr9LN0zPn5vR2/wrCxPo3yrwqN6lNmXY8bCRi6W/lZVEibPR
VLtouAvH+mQVnxyINIhu+aZ578xu/J5ncagFxh9dYm3aMasrZrEi9MEv6b2GtGMDtL338ntgMaA3
VG8gz661O82IBuOLUntX1PnQRfSyath7pb3rRXEySm0K1loH52VClnTk0EE/vT+63phAawwov6Eu
G229CSLv7PHLFgLE6OkjcFUEs0kC0rgHjggrZgcKWHt0Akkgdm0QdcBxQy8Y82o7l4DcjIyCycsM
0LNJHu3mJk6Yts6oAJV9/JeFB8Fh8uWxNGvvYpRwpvWIrqBI7Ay2c1MO3k+ZeAwLmqzQ0cBqmhzK
jZc6l9kXCWgrTL9cPUuAbnULezVXEA9rdrRT3k8pD18EEatx0PciRY1VTsTp0d/ZWQ8WHv6bT2Vt
+AjPdNl28lKQ8cW3TZTyE1LADKmw3IEo3gmohqiH94xdSBgA83MN9ZepgbQsZmdTBUyVR0Susinh
aOk2C6OxH1oHM1N5rZxpfIhwqJWVuXbORfGZgS230MRI6vTm6dbNQYwgmrtT2mr9g6W16T6BFl1L
bSsc7IED2JVWRpVlluW1Wgx9pXwf4jw+ToF+mpvhw4PYPNB1Jqmh7VzWEaL6rbuxLbDaulff/Nwj
RRio270yfc1hwQUcuq0fXNoo+yvt7jnSbeBt5BK6467mooX/3WbJXg7J9xQb95kwhO6agwmY2x9K
uqs28nuah/g+FDZrcoAfln046sMj6gUP8xC8pk30FNcYycwynJA1WqbubRmkR5bfBrSayyv8o/dM
wCBppmGdFgswX4hGUfZnmK01N7Ep0E3R2upVR1wGICxQ2sAqERUE4jOn0dc8x4+GBmCzhnuTzd1P
OzgPoyOuvl0i0FNeHMt+o+FCwCmN6ZiZxYvlo3o5iq8abbMmU1rA+bNLp06nE5loYTSUSL/wS3ka
5OBhERlb9Wc5YXNVLfqLawKR8nEkW6zgAqQU30drJqk084h5IJXtoE/wrtFjlPZKbyGXDXG1spP6
uYztEH2YbTI2YTAbP72VVaGLO/cJiu1ek8SmOoV/6/p7LY/ga+cHe84sJDkXkCtFQJukZLLMYBNz
U2ZKvFeRwo7BhTNHphrNt1VN8YjyVMawQvhyLSkJTWfcJKw2mcr11DX7zuw3QMrBmSGO2etk9tMq
6pHA4Igy+uyryDDICYZo5cOpjV2K2tG5dZTL6RxvAbGHJj4UqW0ebC9/Mtplm+i/BtoEVQHqZxGQ
sihFeNvIMePXs/Q00qHYe/pjJ12eLB/GmM8MMp/KqngvC8qoBV4Q+oRDDJcIHawla7dlihFYwIyi
Ky6aKb4LB7xyYU0wXgpJZiLktqgBIs6avhWthCvt7Oii3028omtAdIz2acN0V7/lcAH4rHwhYU1N
uyizGaDZ4+ekGddZpE9dvBxoBp2Kqd+75UJqEE0wtCNmuOqiZUB7UO3GrD5lem5AO0vfl4pRlIij
lcnQyY8zmAkFzYrWeHb0DE3tlopU0y+Mfu9N2rw3fgL4wz/GrG+nR3I5cUKqh516A3ZlPHa6A4Tf
vti6+WRxsuUy/0gSuZfCf+hQAdZ8sR8Dd1sU2QHrRxwyEQcw6dHVxo/ExxGE58LwK7c4vNMOwjny
CUVKU2oRj36Pj5I39WuwrrtiYolMg9zNU3K1o+TPbEWkggx2NrolPoou23jpjBiKfkpid5PG854Z
Cdou9fxK2/4kdFlupUTUuEPQcE34oRlYttuJpuPNxQ7kkDja2TIgeI/ONZLFo6zHM0ZnaCr1JFbp
VIS2aaKMYtPWaHFLbxxmedVmAHyuN/PeJgQvaY3OiJHiL9KDz+1HSNCwOB+cHj0fIyAuuJX1oiUc
Hbo9FNtRh3Q+jMWXvYibYTlvse9sdD1+aT3vZ3H0MEBO70jv4ylurCetyv1dnB4WR6nyHCwqReQD
NSDgFclQ9Fb5TG0Q6VWuAjpFjfHqZNbGBCwMLDK0Uzxc02XrdNYmt+Tffknk2rEfcJQ31nXbrM3M
Poh6PORJcChHZMxM5ysOnpw+QcpFL27dYDMOA51cfaCj8KcetBOfQk5Ym7cu2j8sX/5eAh0XBvoy
jJGkGDeaMSMyjJ1no+/N/2g6r6bGlW4N/yJVKYdbnHDCGEyYuVHBAMpSK4df/z2Lfc7NpjaDbVnq
Xr3CGyawyhRzWUr/Js5wE/m9QtlkfgTh2B9vqnr0Sc3rulk5hb3R0K62nBJb468opZxG8eJXuW0u
ONnMx04r4LYOBSIB/YasiUTVR7HFb4GbROpn8TAi12R/1ltT04711O3tzHzOUOKb/de5w3A9fetS
WuNm+aUW41iBzUE4pc7x2zF3ugbib5jLNd8rqUamCy4I2eboo4YeoftKU9RI4an2Q7Phu/ROivtD
2ooT6i7C6RcBtm0x2yDiUVTFGjAwxpXZffesYqXKTV1Q3DvMo7PZQgVOjyGoQbeVm5lYgJnSGqme
5o0fekptFHa7PEvhvRcPxkjPbww7lnxUr6KUjm6SzDDxhbvK1kOXrpF3Y4q7NC6wvQomCHrhTow9
vIWNyVepfTYhg7gxRLVft/ZoDlWE06TdJ26081PVra24rs92B7svWb6TpTtGCHzKU+4W67nqvKe4
qO1jnM7nlLGaV4XpqmAZ+Un14jT09bqyfsxyn47NlDJIylJa146yMVUcnpPK+rTBIZati6F7gTei
GifvamO0zNAYEINZ2wi7LWsUmNYDuoNm3e6YzK5HO/pqNZCgFsgX8sRB0SeuMbkLFwjt3tpO/VNk
pByTxoyl81AE6wRVAIdhvj0ENJE6HYh+fvBL40lTMRNNRoR1117V5KybMX7Jk+Y1Su2vWhvIQg0T
exKw0voUPraOfhnCIOd526dhkI5u/7H4AA3oRECQg7rgcQRTIEyFw+BjmKh3/XNK5z4OvX0Xgpdq
He2+i+ApaxXNC/s59zx48hZpgR0M0900QlJ07IrdhKJXYtGecDWIfoENWc968Wv1UBflmuO64F5X
G7fgRQVgQwpDcjJXgzJVw4dzPBKgVEug2HfWpomB7w54iC0gJ1VPOZEz8Eo0+2Rm5dXEhbdudODp
eGRrNuonfr6ZWyT+ijLbOkiIdvhZw/03jTfayvEtyprqNQzqn17rbpWRA550uYyUkNG6zjmOWn+L
auG5aQeD6dLIkdyVhxH1YBAs73B1jn60/AHshj5wMn5RcOyrZb7mbTSu9D59s9Plu/K4z0HsPzZ9
Jar0RnrLikQHa2vU7R/N9sNXZEFuzoTPrsqfLS1/9M0EYFizyxCkOaXUXqZyNpXOADj2d0B6Lm6/
UIMsLULxDPMChEIY9HhLf228tgfk29J+mly2g2oXgIT+rgdWxRgcCpOzdD8JEJYa+RTUiHI7hjTe
4jlRBZs2rX/Cprd2DjlEHiL8qTXa2qqdVUZWwsPe5boHuWP04aQs9rHI0oPuRNeOIn2x3X9+V6yt
EECnjtzuGK4jD+ycP03MFJp8C+IDGjSj9bTmPs+ptYGw+mJQuaHoPGPOYq5tozkOQXHNrGLrgECX
rM+Bs5n62S7I9LPgaqxgWv0enhaYpCF+MzREfSzYscuCUtWYXsqlfjNNIG2z1ZGfhUjIY2Y15ywP
pm/Mk4HFvpV9e3Di8NFGoacNKkSls+6n9vt7f2ofKwdctE/PYsX5WrMq8/vYN/+I2QfFHwfeSM5T
p3sAG7X3TLuXqLwStaS4vmJ6XpvUk1O2FqgHY2nzC9ALkc9xTvx1oX36xuuCbheRznSrTWyKlhf6
JFlElGUMNjgbzukLr5D390cqmgyTqa9ihtpX7IsCABpSGLFrUX0h/D/vx9lf6xwOunua+A3Qwpn4
Ei/eJjE0xFgQT3uo9Qe5e53jcZM+lYNhOAan1u+71tlVgiEogLE9yz/xJSLnkf8W/V62jW+I8vKP
XER2tGtBqrQVY4pBfPi4Jt5qNK4F5LYSwMeX6frHsPo0CrQzEai23vh1ZqLx6KBm6pzcMVpPMNdG
niDmJ70DrVZdEu5u5it8PvEoYk7N23IBjJuoe9Ecq/eV+2KFX5hqUd09g/XiV9xYjYMqszFum/cu
gxoOnCz+QUqfRyFDTPoL4vgwbZz+nQsPo2zTae9u+JC41aGbMC4pt9WEAk+27UwQjh2NXOTDsUKm
h5EK/k32HX/036fNOUhW7rbil/JYOvuMyFu9nH8/5TyMmIuO6lUGuVw/UBlgy7uKrEMaAVwSxwMT
Xrll8ui4Ut5WzgR+IGR1l/PPZTu8OBnNxuo/yB5fbMqRrvfqb8zjHuXADob5s/NDLH8nrHZfeLG8
kB9ifyjrR5ZklqyK8FIFCwOuL42OUAf8Y0CdfALXz1OgeXSsywAqt36Q5UjGUZNYy752nYhp5TZO
INeC6JnlQfDuNrwtFgdfdWxJvswDbyyyzimdPMmRkpr6jgQojWgtImnNS2L+t/b+85SU9ynf5Q7I
i7QBNMz0PXBoOwv5JRLiMR5HKe/DolNBfZCNwWctVGd8vkQh+eEkV1DICq2+gsqDFW/Y15GBJmuk
jnzWMET2bGvz12lFDCCnkXujzbQMQJvw6565SrwIcPNryGfAWv3KCB/lHnLJUcrmCn25IfxG1Gbl
O/Kg+T8AErIWxJpdsx89/2/RI+7cIS9jhSLaFZANZtuy3wt3IeecIyHjlvGsYSZzShW/7zdyGjRz
syLjfbAIPrykYGtkmH+E5FY8Oe6T3b/n6eugWQD6aZwamIsEDi22ZO0F9Mxl/ESIl6WQcflpk9IG
cQ7KGW+8uOidIz9gHF+rWIdvilkIl95LOIGDKRuCa2kxOuzCj6own1rt/b8HHGNDp2JSbl4e8ZUE
PyXLg5f39rtuzsdmHhgVvU5Ghk068VypDroTD4MF1cwwxBoMTFQDTAmoRxTfvNJHyrsZkV9kG84S
KJhJWWioGeexB87P17c4rd3go04eh/Ca+UxvZvOfbpPuGHr12BEdovFpAoykcusthbqqVwDYXW3e
z6rHU4THO4DKKlG/RDOwQLhzZRmnJEBF0hwY6A7jny40QCoRLMwvecr18AUD49NHmLAwY5Lc0bsY
Zu/fZR3Q79ytwL7A3Ge6Xeugh+iMxmPzx07CYB20VKN9M40Uem5wh8YiXEqmsmjb/HPC/pYG6kEr
IN0WJCZek/4YbctQ3vD/BvmCuJeiXxg02sdk58j0c3I3UwVYIP6uq+qZ3hmd1WK+1IpZbVm/jC2D
9ik2q11d5W9qsv52pJZt3F88Nz0OeGwxlkDQRzV7ZzZXhSpwUIz2s9/s5d7NxgzVJzDe65rutmsO
R5NkxtWAhxZl85i5CGckyBPJmD3z2zNqDWt/HHdV4b3Ihu6t8GzaGXLACsXZaLqfUn2fjPa/PnT+
dnRSBQmwTof6JJrjHdEoifVx1arxNSqiJ31K/9ZNvvfh0pGyJjim5blEa2ellxZ9kwk8e2aNxzgw
HhLdPJDGPweme8sW7SILyaDF0fsNTiZaeKDPvZfaqAyHi6TPKhzWNJDXEiujVD90tY86UntkzPHc
a+mTrZCb4O+QUXpCQ+0chfV9O6q9F6e3SJhVhYmGoenEV9GKWfTxxVX6rR2ZmOXleEYc4iDpth8S
R8viVbnJhSq+Y8jd3hdB9FbCHAB447arpI+faImaINMo/Xyr+ezs+MuO6cLRK6A9zNbssACp/HMW
zC91hLZ/MdxCOl5GjtIdw9aPcTLIlLmYrhpOWmtvRgY5ZVTjJmRdHFt7M8zlM01ywBpQDRyOUNTT
AlG3u8D5QUeo4amZT7PKHmPCb+cn55wZG+JJkP1r/cNwlp/AqR9G1wfROLbXmYM1a+17k903z9k7
MnQrB4G3oIlOjqc2vtccFm9Z+YjtVSXF7mydy9Z+lbgdTkCpFP2dZoBqkSU0l5lLHfp0fI6VvW+a
4Qp7CrB2Yn9axnhwo/kEyObb6PNXPTQgA2AA3dc43tmnqKbQmmLao/GiX0y6SnpZnnpXHVzsPWCO
2/cqIqboIeKRJJBJtwfi9V7G+jUsdTTIGsQzpgMFDNmjtctV9hYu6l+v+kvYapCyR+KzWYMwQm94
AJXMXepsNCMdmor+KJCIpxGDCjwEjnWOs2aqNnJP9BrT9iU/O6P1NpoYytXafTWFh2AgxyNLGKLl
bdGCnRWE19yuL1raHdsZhzIEs4qOZDNvUFUxdn44HCdO/mbWcPvjJi5WAM8kiKiT4pABRrxb+Chb
9e9BUsMpThaM2SN6kf1GngNOWbQ1VkTc9eRN2GS3SMLyU68tIA7iK7fcu26LMkwW0fNiR8ktMhzt
g4lRj7khkGGnS/6qZdxPqn/r9ACRVK/8YLx2mvV5L8msKoyDCz4rYWtix7FDIG9jk3fj0kEV7C2b
sXT2XUBDvQU9EQ3qDYH/m2HH28SpPoNZ20rW0cT5tnLpUg7cFtt4m4kWUcDcQ0K0nlQQ2bKzUCHH
fj66SH6iF6itGVwf/Ky9Ffb07DvOU2Obr2oKDjDFUFLDDFPVWMxp1bm1bYy1uDWJO9AV6LP7SYOJ
qXv2YYq8laosnKwWC0Quyzqouz3BGdEmrXxxUFeZ0njv6tmjNyYvgK/uCf4/TGfhE6Fm5y00C8pk
Gw/lkU7DLohb7c6KZ/6VBoHrTDs9iy8AkBEukGwCUtBaMy10sgp3H1k8JuIeoi8oqIBQ/YkytAey
Bq962vPW2G9lQXlGchDj76L1H3LXRkOCGRB3MOTzYAqx8xykS0IYrkFI5EgBq9rqNPbNJejtH0Db
O3vIz7Y/Ha2o2wYBj1/FG0UrWZ5e1dCpm4Lo6laMPxxHpHbw1uFGd3FAnRtNu0yE2XNN/7SZbiLi
px3dycLrXpkPepDsajshnMdgwE1gl00zHqgL3yUhkmQ34xBfOX37p12WC2KX8AJUc/VVsM2b8tKi
9G55/c7v9ftmmnC1zpNJFs1D6tlwI9mMTtlt3AyAToi24EjwQUh3X9OjTp3ikNbtc+UvWwhk3p3v
5K+IL9zDzfj09RAWW2Ogr9br0OO5ktSLacCXxXupeZ9TTKdfWQZhpf6LNNbeNPyDMaab1ATlTyJP
prdxLQ8lqgRJO4EgzlQd85R+VIDRuI6Lp6MkZtBR5uAMG12medsuwCuEjDSpmBzGGQoicnoY1cQ4
XXGuT6gUGcY+QN8MmjrQ2hSNdl4LwB2Mqd59dmnyV2NbtFO4C4dia/jdF7C9vaVozJOSwyyHWBC/
2P4ABwZztzh8H0NUID1I6zmAD8/rv0vyqtoeUEQcu0/44VSueBfJQeDZJkPZdCd/2VT5a8hRUCqW
PnCKx7DHatgClVY39E4o7CBO2eEHDRyQUvotQ2NeVowEl4VzVdz1YhtVELqZtMZ2AHke26bbYHP5
pEyiR5Nlhz5CeiQFIV5El2GMTyCOHuaR0ixTdwGnhu+DF7bR2spouRkJrjtR+LdsJizN032XZfcS
ozW7P5Zav41oNcTUDKonYS+69NV30qsyi0dPaz9q3xK9UoSQrHVljB9e1P0Yg4UavfM5xJjuwf+M
/W6dFuTUQVugXLN492mW73DKwkB++C6z8Dj4hCAReyIUALLCXizcaJ7+mQfLNunhgiaYklbQHdOy
3SxEwLbWDhp98bjw/gxB/A5cEdfcEgPu+anhIUa2/Th7hkv2mzyj1LZXoXpnyvnCU91M47yZWnVY
CPjwCJf1jAUX7chrPMPmnQZyYRW8eYufMBQlI0hIcscJadNEO5MBbBmABPCDh43PGtIM9A1Kb9+i
tKkondw53XtEs2lhtSWL8U+5UAKoA6C4Np+Lh+Si2+zqKN5jhrkd0+7gCSytdqonWwKFRpONTYGA
57OsSJbLtlF0HHXv0mlq72bzqRK2XIb6FkLLDW8UcO73o70Pqw6PF50OCjYxd2Uw0rwu7uWQ+H1C
qfqzTGC93GTZRWlNvT/QtVMGCXvBU07JaFSe7P3E/dB6BPXy7htjAlpoC4Jbxqvqe+0u7AswdfQG
22VDs/9fqRkVonkDltdIO1ptSL3peE9lLJUuXOJ0RoTDiNtXVI6Pul+ARTQwaSmNZ6Oejkvq44G2
YLqEVL0/ja+uTb/bNzAZb7yIZnkL9okpV+zV/3LNeTRxxeDmvPkp4lJqzNAqQQ0j9+3tbOrbXrpV
hVuxXZlyyJ3VLErBrNTeAfAc3LB8dsQwSIMLGY7ZEXvZ+4AoounUDu5c4I2olzQo4A1Mzhs8lSd9
zH9Mc/jSLI0iovu0UxHnKGSJYj3Ay+vBONqW/Tebsk2LdlnjIJ2cimURO1JRH2AdVUfouHvf9IFe
K5UedU/bJVW36ltS6rEtnmSXLKP/tLT5TxJMr+HY3qh/gQzO17I2D/qM9iKdO5fWmBU6F7lI2VUG
/FWLxnJbqi2tcNpeJMxUBAD71waBwo+4Pj39p9fBx4CBKMkDBt/2OrKdzUipOpORSMbM8cHibeB5
jVCF2eoB3rQzng2sRNsv1V1elA9ViGfjYjzNTY1djEuDHC5+Vt7PekY3L7yU9L1kB8xmfnC1Hn1f
l9Mlfqo9e+MBLnZK8NCaBbKugX6dHts2exv0iRlVe/uN3PhMSlCY8p4jv7gEdvZnrGcQ96gZhrTv
dcHQe10DP5TKNIdcbkQPtBUoNvOdyaa04uQpZUTcIzrukd1U1Bp+XT4rIIpoWO4cY9prrjpPxnDJ
WJ+IO3i7oh7XUppleflVRO6KKEHDvj3K989GpHSodkyq/tpyzl1gsY2je6/tcD1ZYvwn8XEt/NO0
DH8K2/oz2GiDQN0Ok+E8ePWXSmFs53r7rjdoIllBX97bpvZqk8WGbX1h2PIF4PGF+nXXRozk0Fx/
YBSzrOMg3rCIbqj8fSHMdJMnE6NVXHrpS93TnSFOEJxhT84721OvDUeC3tdvLTZl8Lah9ZLm0Je7
ztr4hZD0maR6G2TGsWZ5VIl1HlodPxP3rbL4OhrJdJXDYUes3R8PZdsewyk+u6zgzEzv9d7ezfH4
MKLWG2Xw8BpQptwexNMYPAOwjk3tCw37ipS9u0DK3gVNvbOrceuMyzG2yj0I5WvRG+/NxIlXk2x6
nYMqUTEdcwaAQLmBGrFW0XvYdBGkv1A7GV65y4xsEwTziSJyX5bNQT4Y1ZfNwN0Q9WmF02hKv6qT
dWvYJxt4P9xAUrpI38v6q5B7k1JZqkr5RnJiTqH/kBiJcxflCqs359a15jZf/C1H87knxk+WcbYm
lPRcyNq5Fgvl1/mX4dGWIt0jayBFEhjEu3exorzBODP8WGbvZxnjfckoOYncn0G4ISrArQn3FdKe
m1RDS2Y9qhj1qMFEsCoJz7REezpScp7P9rwW89ShQ908H5OfYUyqjURUpU2bwGy+oGvepLsu53DM
pkXT5a7WnmdghIW07jgnB5eF6iqpuTgFTOQEVDft2lC04iKY3gkjfqYLHUz+eS82JgNZuAmov7U4
j/A86RYcHkwayJ8Onaq4HK9Vor2l3nSRcLK0MZrm3r3dhTDK21O3wP1jXUhNL9vGH4VF2WwNTofO
AdlVfFuIidM/X7hIHOzunaz6UmRpvglIuAbmT7NcGrkzAUseqGtVhyzP8N3o/2RIqarOOM92dwVY
j4sh7Fb60NzAnVbof3N9uUCIpFRqIK/Cl5/pwJbxb92lahg4pkY5nG2Yj66aNiBZT7fMgKDdG4g8
egjq3n6rHA8mH1eiqxSMGJ7Q+M8US3ZnRq890BkJqwK2ovkMM+0xEUqIxJyBBpt2qgcUyoUUYe7l
4xStP7N7latcPIooloucAlmcPBRTunPHEX3eK3ZhftZhm1OvbfS7qmxZTZxdNc+6H/UXaQPLtp4q
UJrM5kh6Dmh7EVPo0yAyhQEjUtT0XfOJiUK80hP9TA9yGtWdlbGPiNkWDZaq/y78LxdmDPrX4IzT
OzUZqyj81tQ1m27g+NZoOgILXhjs9lDyIBA74QN3RU4EuWEOjdnBMrHO+SffxEZogWiwAj52lnaA
SWJMV1LcI37DYB4jqkWvCLTgmAH+5KbNjclXwSCLhRHF2rZopptFTiR/19R/+q4+uhTEs8IlIJoP
zDrv5AQxoxA/bFouoPJ5BPxla2J1w0FOKrRqYZF0uNTmOWop2V7aqmMBxNsu15hrrtql+U3MnCjA
zQwZHsy0cvuP7Brdn9cVPfsmLI89ouCySrAdD6P2WKbN3g4QRiE1oe8pe0vLeS1jqOUZqdPXbPkY
ButSpNbK67s9okIggZE1DOBED8mxG6MVSnl0wL9lpajij1LtWhZQk86bis6YIAhAg93JrWP3iQx2
Zhh8V3TyuDYRXe7a+V7uqsGSRHHajWDCYSPDrINFJfdMtjUR6w59k285eiXJkelKgKCMPSMhVaE4
wcyKBLdrMTMJv+TTVKn+8Z0kZ6PbakbDfc1Nlg+P1KeEDWS3Nib7OyjHvbJNgnOIwgHi/so788Ji
bjYGjrsVudWUnkPzq2wMPOjiNdOQMTLuh15D93YkR5y6B8lU86DYdxSqZgh8nDZI0N06Vm6Sd7+J
bNjdZCv0HJZ9PgGUwH+6DPf9QgbIcuQbsO6JBTGaIM3OpIcObNwymOX3DZy/Bjs/qlenK29R99w3
FZSuEW+sZ3lqFbcDAOVWJjg0QZGUhQYAVFCWBfGoZ4cX6bDNtZb/9zUZKq3kMUnTUNYIZ+pCMeTh
8px0tD8RzWVzSzS0mOBRD8oKsIaP2O7OfmNcWgDXDqYxYbFhwcQ2msVAEWpJzz3Gji2Av6J4isGG
d3+acCIfsTaZjshqp60BEj9IyPE7b8WTkfWUGdZedo+EEIZhiiepIPdgsruSwNR7A1CMD3mGDQXw
CIwWIvOZiALF4tYW3/K8RxIyr+SkCj8YZvJf32fej7qE/846iug1yh4V5Xe+ToS1VM29masPscGp
XYYX6TloAGIuyEsk0JvIcWTx6oQQOWh0ugZMhULyU56CbFBGL3PSMR1nQs4GZVrhUYHYSQsV+gsy
213qTEArqSsJP3mk3RnBLdUiYLYu8ANmp0xf5B5kycG3kT8VKwmqWCmUZNNzINVYSuXWB6pvR/lA
aoS1xbLA50aWfEWdLEFrGS2JhHKIyK5wIxTtdN07ELfpRt3w+IJnRH+Hr+3QYJBt1qnLyNmj9OV+
nIM9EQL+Aydwy27jS8ZRtJMoYYHE0PPxoa7sE1Oo3/BdMXmj8JPVmKczaU97ZuUmFStAT0AkALkL
6TATqrLFf5RSgfUnjzttO+heULA5fOXYl1tgGO+EjqgE5s+XKFA9HWPQkijEWh8JN78u8GSQ+MVW
YtdVVDhySMX9zO6n2eghjDgwKJbIT8t+K2Zzbe3D/92yXyfodhI7ZKzIk+tuEm1kj8UDZHHWKb+V
eLBI2YsDYPcs0cbkvWK4D7xHTS7L8gG6dwg4uorpcxBddzzIHVgQxIaBNSsLJecAzkHHRCW0NK1i
IJlh3vgO5+mSkVzbw9Uu+GueYWfZe58ZnyBU/m/VSPxjH7j00uX5GQ4SkeGDBJMQhHQTxxdngKcJ
psmn1SAtBddv7iALn3TCMRCHg9tafzJmOs7y0fSyLYy8fSVmFbN34vpDC4jtAqOtvISF/+CP1dfv
iWIo2HXvmuuuAgf1TQdaHRR5PzbPvyHBOYEevbf/C65WF4uYw7TOcLhDrHhFl4fWEtvNnx6y7CLJ
HGevEb0GgMFQsDrKVo/n8a0L06PRvRL8uTCkVDYumt153O9wv/z9YNndcozzz3KHZD8OVXbPqlos
tfPA8CKV8BsHyDsRoTVQh0dEXAPIyN/IYuRHBmFOUoNAj8Hbg7iiHe2l6SNjYQIZbx0HkBQxY5jb
/NJgZO9yLzEfPMg2S2mqqatsUYEAmPGJYMNL2EDwUZAExpWRiASXD1Nli27Q94AzgQuwWvLN+cpr
JaxISGaXsFTzpLzaJbAJVnJJ4EQHYKMVCCtG6j4IaCHx+Q7PMBzcvVRrcgHOUq3YDnQ1oJrz6Og4
DUO141dyU/iGpvEe8l0VMVHsnSWgefZPACCGFL1d3Ec5AyaCB3FZVpgTvNtw8Hiv31XdvYoN8Nx2
R4nq0dQ89BzeFce1Q0gh4lE/BhsJwg2bQAu+teFJz9ubjdsL5M4HnyUinxDq2orTUeKQnKfySfIV
Nfa8Tt8tT7xdrc3bMHibHcR+GgN41i0Fq+RQmrLMxTEn8TEPIwI78/hrwZZgLjVDJojm6GGekVd0
kAudUOQVqTF2I0FzGciv8PT2gu2sD1JCFBpT2VmLHlLZwmx8AsTsNAexLZJPR+SPNeeb8T+U65hU
ZQje816p/o/3yWxulEQYSULkFXZnnFo7vgDKxMAlKNGnwWKW3hSlt/BWN+BZNxNL2of600wjWEoC
FYvOgNehunZtzfZLSxLQcdrywGQdOsAE+rZ4kDCqlehiVl9y2HsOZVC87CpqeVn3SeRdihCFYNY/
+DDyzn4CjVi25MUR43d9b2XZyUuR+GQ/SChNeufAqSG71s4jgBpkMn7QCeDjTmJk4GBjjRkabyqh
DuyVnG7wEX+TmbGxL3LA6EW17QjnMfmwRJTUiElfhHR2lqUicVCRTsjZKuGCmCQfKDGH5/ObvNoZ
w2qAspLFEhUZWt7LNCqma5j39GrKdFsj3WG5zVo2ksIeZaLHKatBonE6gGZv1p0N6zpz9rLSNIZx
fmIelx66blT8JkYoLq8idm/AgZHptxqiiU/eAaaHfFOyV4mtBVCmin+Rx8KelwAmH4tCByx21A24
cgm5rAhprEwg7LlBerPccqfaBrq9rWu0gll00lsl9A+KfRPoBy9VmKsFIIhqshQks0p7pXomZ1Vz
KRINZHSF7gDJTTr9bUOgSSGSnmyTLFzeqPA4+5YAvH7xLSe2nD+LKraKbNzwcFHh1JTcgpDxuxbD
74n+gmCmSvqpWL462bvnPcnVAnE5VZ7/mJKdMek7SJri05yLMcXwLG9de1dZrDYJZr1g8lhoUC66
a62h7sPqiI3ihfcTYKik3hoWL5LYRIQ4WVAg0LZym9jYLdWJRAVJGS0Od1mDrGlJSz0GIN1cXWUJ
1IQwzyp2kufIqceEco3FlYQGisXrf89seF4UzA7SNI7v2geTDJnZ614kFrOD5Uvq0evvxYwTM1r4
qESXKP7semv/+ylmf5bUpY+cPSlOXmV/CvJBd2Dszkr9/9gkOacT2zuj8+4lGE1U7B0LrscdTB53
qOE9P4VrWL94bFgito9unvOCqjsV29AddY07KLeqRswzdn5vW+XN20lXQJxDMkAORzkHgnJZyyc0
ZKN8aCP01+L7NxDSeOYskIRuqe2XMKqQn8S7D70YPBKm8EVylCBIDtkS3EcmMbtxyEKi18bS9hLQ
zS7FYXs+UooCZ3iCzLKXzFkWdjTRTeG8RUWXXaSbmzAdr1nbidTmleGLoB4fvezdtNqNxNVC94+S
Xeb1W+hpP76vIyOsDfctHzWLRqsfHSX9klbQ1HTsFnS5ADVDhGQsKGpaz0lDHGl0PIDyBFkcv9Ju
i+YwVSz6Sx9Er+hlXSCYFKsFEMoKqUPIIBH00caJFFCJ7hS23T80zIghM+d7H47OXY8FESyLjDeH
5a+XpzrJFwT9ZiS+w0x7Cwye06hm5F6Dzn3omwVwfqnIqz0Q0bmLdndUohO3WEZBYe1/0n7SqVR9
YtgMZayMioxEUr2NRnMt4uiUOxZN/RDhXbEUKvBrQKAsLrAUTT8U/n1oUi7NQ9IU7Sl2IFulvjom
/uThXIvE17xzYPkxXiwTPlPXeHp4IAaBea+qxdnnsmHKCa3N1gsoH7x2uc6CMFtap1npqYn6/kiU
NlHpp74SK2Dxq1F/i0LLgeZXW9v/4TS/ZyReWMeC+DOakM6H6NCF/6ChdSvSDB3kXv2n0srjRMCp
wHBpKCWsVLo8KQ2N7rECEl//NNhWA/0ihVd0ApFe6NCqdSmAZrf6tGwoP542AxO1Y9fdOW2+A66N
jVOt8V5pNj/lDc8WxPtjEAIp7h2QgXl9rSNgOZKx9h7GnygCvmINDujSdF8bAxx9PXJOVK7544yQ
W1SDS19dBO7ONaZxGyzaR6rQf9bGtkOqFnVWG7IJcOfT4rPl4vlz7GgrTcmEEYebgppLqp3rA4Ng
MhWh/oDSiM8gvM4Bsi36Mt1rOgI+o0ZIb7tboZqXPihfFnw61sg5nsaQh+w0OoV4FzxFQnrK6Kij
OOe8QxS6GZn7UVTVn3IMi7XTlB56rvRKq3lXdfEbYke422aTQbcstXY+xDaIYi9JX+wzK/07W/5H
IpKyeUB3xE3S4ZAgQEctiYg4Toe3qEezKzK0x95EXzVLim47c4jBdaV7aMIFsJGkWRtK/amX7BVN
nb+MLB7wDqSjoqsPzS9e9SkyYRJN16zOH6uM4UXRfgQzQoeGTlPTCZKXMUf9I9YTqmjTjK+xVjCG
LnmS2WB3dx1Y+ggYLPqa0zkr9Gs+cGokhuJoHBF2R6fGnoKcdTahN9agzdXqT8NCmqCq/DlUwQmL
LQRr9OJJ7/DIixulDqZpXBs7jcgRwfIMfdUcOgfXxKJuL/lgPFcJ9OHMzCiIkO9eemu1+HZGquef
Q8N8LLQiPi4WaLi0Q1oW3dulQyTdpVHfxB1uiaD53+a6NF7DiQ7tmNHbo3H0Wfru0Yxa3MIm9A00
Zf8g7EG1ZQ49DJ2OWWboGIekZB6W1Q5IFB8Jr9RfY+PG3HKxLIIpygcxz8+L9fCuXEBBDajW0xR/
ajQ62Z423SbLH8nylmvVL29zodE6hll455TUAG2H2WYdqe0QzF9F4B2TuYTsEoAdj4Fg+P5yCnrH
gJql0xYc0IYL4s8o667m6F7rfgFnKu5plVUPKN4A518MLKenOAUTWOYRjYNCP5TKZVbW90FxGW08
37wKelBhc07jCEQbbUTcWdUBxkdwop+nuNKJ5L536OfiogHdQYd2piwBrvWI5XmzmlCCACliOGvo
LDhzq8TZxQtUg7II820OFAyoOOs2C3QYcI73pRp8GzQTj5RgnsGVgtlc93WYbHXlTaKe4R6tHmEi
biuybsimkcl9ZzUz2wYFwS5yHgxNf8dpMUNESwNpP36ZZfQCE/4QWzHKvwze61inRtdxg2+tYI9w
TYAqenmoqxabE886t9FU0kqnqEfGAWGe3vzbuCiMpNDI72DW4HaTA23QYtqyS77QS8dFTkeSb93U
LXL5gZH9j6Xz2o5bx7boF3EMAgRB8lWVSyqVStl64TiyZeac+fV3wn1f2n1shSIJIuy91lzI+9f0
vNSuMmWEFWuOGOiFQ3HCBxLcOWIZjkVqPXkzNDnkibmoGMyzTS6ozTrKamJVd/BbsL3H7r0RqhaK
XMm5Clns8eFrj516YU/UJp3VYykdC8fB0xz0n61HQJJMRrLVe8prQQpMJR7Ucivosu+ZTPpvC4Pz
thsyjoZVZYl95I3Te7sGAzsuG7ZdMr3KxkkOnmLC40gBAHwCPnBYOl2WTBgDO0pCuOyHBQcHnV6M
OqM/G1dfFZ8sa85oJnnOslkSJ7sWXUWwhQp1COYFlzeafIellVC7+XUlTwhY7AitTQD0UWszYPdA
kIBNwOeGWykChq4llzlxkrNbpvNRu26A/DVBKAPfj9SBTeBHtKbV0hVU7Jo0fQiAgUM7wFWyrZX4
yloJ7hn96aGF8ktRb1gp+ln2WQ3JTHtOxq+9XfWnxLadg4irFZ5O6m7zkmTXhNLoaa3NVj21ggc5
yCncuF3JuxAU7KSoaLUP3pTWNUqIKb6Pw4zY9aaojjQiaa7lsoQaq6vwNfZEyrqWSywTJD2c28xp
kIM09nfh1fq5drvoc1R6/Q4cW2/XHFBWKV1OhdmYHOUyoi2qS21/JzqL/quB3Rw1pkqyC6xSfoPw
Bl6ULiCodY7xaCYGB76TY5OBhGrY6WQPsFGR7hSuqK32Db5t9kpRkD0V7gJwYxqN7c/N64k0wsVB
AloWVRSSp+rTYY8K+beS4MyKtGielDvx1OaQHJ6GIX3BQ9U8j73CRqKCdL6N6EFRKCX6fR6s7nOh
WnytZELFf7Cc//qRpbVxsLz7M5oREQEznzQqLXZC4z6QXXHzl2H9XfURcK2wCzW7Ujc6EQrIznJY
BpYARUuQG4ZMD6pIfHQExCI9l3+aWdDiWBw4SjmKYLU4kN3bMX0WHbQAC7bOJolRpI/T+kiWTfeX
LK0MjLdrRcOmnyzca73Gye3G/iR3cyI9Mk2zhR2fKxjsJGkB050q+1gWYtjRK0brokfO/RplNWT0
ZkHd3QzMW1ljEcAWhljY+3HIrsssfyRRmBviBpPnsdYYT+bS+SGWdKbvNlCSnot8K33p7eSUfCno
OIZABiQmM5QV9BLsqm3CF/y896gnjQP7gxplIw3ccCR9mmSdPD4MHmGW3LT6zstSuZ1VZcEoDZbH
qfs1tfpD9H95KLgQn4cJ6Uw3GUKli/eOZfm+6X6WHOziFD97QxtdJecuknI5UBJFTg12nolFN5oi
3IYkIZL6hU3gkqbuDUzXdm6L/k5aNLLZ49Ui+xB6AKc6B1TXPvm9GM8/OkEFLVBPJQv7Tij71NMz
gb6dAtRiCP4p3JcG5/5xifWWk/o8MsnzORkudz5LfiqXk5Vbe4V0TABl4adSJYAL+xa1JRTA5azo
TbdufbJ7gttG76FefhxkFB3VigAE48jLTony02vX92hYdr4iQQI8blG+j+wb6V6MBsRC+E3D3XNd
woA70lFAD0RQFSjv3o0JzraK6J41M9ryO/Ik/hHAgLhWHA7Tdwnc2w+RBylAx97GUpRhK5pGHvbC
Xwl+TfCrc0LkDYfuAdJv5jjgMakd62a3QJFkDx/ti9RA4yvvLc2uIlreeUgeFCNElP7eluNOKvs8
e+QkM9TIAzuYTyac5CUmjEFFbwYvw2fwLRLLVObdKkiDrkXYSgXEwOn/ypL2VO39Z6xDHErfS7Hs
iFd/WHXCYTvc8CNQINB/GHdjpD+1bp8JP4JU6jwgjdsYCqbIe8TrCZSs6Q+fbqZcyB+tJMHJZeYi
XwUW190ax7tOpztzB81//5Nf43KAq9rynw7FIjv+Nj8zhFFR4tBygUu3dLGt8aMb1v0QUuAE1DIg
JeOwy3Lr7IrI+SyhY6bcubF/mx3slw58iWDZW1hbVAIxgy36xEeKYQyJAkvSaoMDCm5W1mxJL96q
iF5HgRHPfs/z6D6IYSW7iiBllJrLGXwsHVkwkRxUnFfFAplPC4E37Efr5rhMyaus3FPh+q+FPb56
aEXLPPhcIsqhwMExPfgtyOGuAW0dvaQSXIgKauqSite3nZpzFEP2aubfslrf2ATk+6RNgw0sm4Mn
wn0A1yJPz5BuCCgA6TaMCO2wZgxXC1rIOPoP+FkugFGo/lIphaenhveSoPmq540Gk8ja/44L+Aiw
81vFw2O/LkQ/jA2ZI9AohjDcFjwe89VJdp2YE5ml74n83SliezK04XMc7bqp+WP7KdysGS30CkxA
ombpuXNv7GI2MTvhUfu/e/1KiPGTN+S31B1eJcE+3Go5qJ1ws9emKv5w4N10Yr2x1YZCLSCoQS42
j0RWhyAxDZDmu0pq1BwLokeIhlj6ivRcqvqZSNGDq7ES2T66pvIw+7SL9Glund/mEaW8TJKyZIgq
fbK94+CgDV05A/U3Kgqs/90nYscNe46LIhtGZp9tDVgyq8n8kDSR2CFOFdGk5OxyXwyT1jAmGamT
1z8xMmpCZRidK5Wy0ZRME+eN66vg0QnI41HzXbhwFNiHcVq5c2sgKVZP2w8kJp+5HZ2jy8gJuB3m
v012bE1s0gQIgUhe3CowaXhNgwEyZ5PxOHqUAKic+2/bqX/huuud5RGQ/6eVLRCA8BKGp0h0nywR
vGkZAQwzneZ+D4j3nvtlZgBdgRXHcvDvfarKhyx+poC+74Wzi/rswIfXyJn5g7FJhfDMabR7VKO4
mAvhr5e+3fGH13rEDa6MVHiPNdrinnRy68VNWsrqXQR9Y0LF1Tpv4Jah1rZXgEjAXKBvgbDceQMo
mEDlH074y1y043AM8IbERPEQQDFPRFHySyw2hTf+nHrL/M4udKG0Uvn1Uord/IVC8vFRhvZn6TRg
ASTNJ1EARr1HwF1fNRaAnyJqf6fkjXj5X7XOB0Zmm3Y5Tra3DNwr37J4xXtuvxrrKsKP5yBdz1Nm
HVOv/o9/xRF14l+NbSsHEev0iIbkeONdu1BIBnfOztQuHvgSY+JVZASWLRw49yl33G3H0mhek6Sb
zxrTmc3Qh+3N95QumXpZsMnc5SuO+ZmUXVeRLA/j3O26BTwG8UdIsvlj5KS9qUa6tGk5P4Br9bN5
4wF+MjnE5mf16S+XYyoDaN31RX+SrL0YwOnFhhddf8e4hJV3Yay0doGWsXvyAN1uw2p6whX0mIwD
CUvNfoqCN1fVsIZJjuxbOSMQa00sgx2aqZtz6VnO01u8ZOeWNgS17w/0MUHIF2YWod7GaGze6gWd
Q5v+GosfE/YGnnbj87ftAuOpe5sy5s1ierPbz4T7zQ0xYWmzsIHKQEsCb2motYxd3bwmDbZJNAns
11PX3rUOYRF8MU+9ZYTYBcfB4cfHN9KzRvAiZgs+vtA+gutWLdGyI0tx/pcJ0TyU0a7Ns06l3Pj5
XxYW8zFzSn9Yp3dENrEOiF0WMdenZzO3hAPSe0plK8uGDGr8tT9O/h3AigtZHNy025jP0y2UO2G/
8pmGKN2PyEfK/tegPeOHlZ23jblI1RTEbTxUAkQRhViruOnuB9QbCyTIGEXcoPIfvXn6CiDVMb/Q
O33iBs58oMnPThms3dDptuaJD6InbBb7AFfMDQOtcxd4n/HILSSrB1lGM9EU7BATM30ySt0WUIz7
o6O3qdGEeKCWorEh/vK/NmolE3wSZRYozrP5ykCu0MwA5bJdmAuxA+iNU1WuHx44b5op5nH9e8I8
LvPOcqtmcTPLvMy/+QBe8KNS8oia31NmstWzHV/B5pcfYl4183hJaOKI/y9SxOWpdDbv6o31ZWQB
L/SbH9lHXzxLSZu53PtccQteyHX6y6oJXuB+sd3DwADr+9NccVg/Yew/5xRdPIhrGchfaYZa0lnA
rdAgLOsRmfmdtDG1KUFbmiAxDNdEgO7NZD+k48aMQ/PRuE9jTDZCFu35CAlJV9wlLqCAlZIDPTVX
bG7tyKjWIEvXmI430M/EZZMQiqNIfv6NKW4HazwdZ6rCDF0+prOudJkQ7Q+kC0b9lh2eIG6dV4s7
wy1YQ1SfwYE/Sv3Wu9aWUc8vDsxOH8uT+RYdUOAeUfEETbcTjKKYnSzSCD4iD+V/Dyqn0s/qNUOS
xQm2G1LaxrERw4JW9MLHwvlA1B6TZFrhYHV6/8xL75J+HNrRaW0QkvrILln17deCGXbIXyvh8k5C
vpAm1x0HupLxIRb+g8rGHYq3dyYnc8mOxczZ3wp2512WvLqIb/Gt3iPMhxqdPNnQ/SfHQX1K15a9
g5meQlkQYEd1ttGXZAXgwYzCDWRZE/QZA1X9mwzqycYcx1Nn0jPTwNSvFKY7AE+m7ErQyZo9RQ2h
lEuFc54VdcD9n66XlOnWTkNrv7AVwH440MTEwUTgIhku8bZx2vvOai/OCM+NmDaD0ugY3n1CCysN
nwz4nbvKULMzF/vuCyenq3kSnIdcXgUkahCVOVf4vRnhvNCxhyg08x5CKvtmRvZ75zbWE0vVvm4K
fJMhigSbb9pPCI7XJX2KtRkT3/Ss7gFtbKjaHXj1A2b2kRsbiLDaBAVQHEcBQp6+mE5GvR6DUDtm
puzC6KNdFu6XS8RuvVzrIQm2dmltRuGdyxi3Hti693AkxrKe4uq9r5vkcVjm6r8VphkB5F5HTw0W
BcX08GOieIQZ+xCt8X3gJM+hGv+YCWHEHMKZ7Y1SPPKxZY/n6lcQeZQbW0nhvujJvJp6EoTjs85i
phFFKyUeH0aTBLzOoOw6VV9k1v2owGl3vl2RkUnzirqbpLzj+ju/6tEkeIDqipGHblkL+JoG/aRi
G9FH2b1ALp7rFBBo59FR8EjFQLh5J/3xRN/6HTDnf5R7OCQhYaM6mVKaMJGtxYeHotlaErDFcDg2
ilT0P+zhaI57HJZ8Cp458CGrfKAU+2E2fKgqPhzLOZU0j833zykm/ApbH/h3iljHlgL8aXbYyYto
+JYiOAvtXOxYPlVBf6Ewf5CgXwV7o6yNr2TNhZs8DchatvHy2464m7vCByLinIhyJ1qYCRYJp08D
zL3K8M8QYEDT3vOymKocDS10b6CEt6UpDWBjc3z4SwKOVaFJrwU1QqCIX76KKtnmVXzjJ9j86iQY
eEjp1twnQVjvCFKrn+4n334fSH/guSCWyvc+u0DsDCBDoJrLGTdftB3bBSdrYowYnL4TSlvPTQH4
K7esN4g9v5tCoDvoyntqOdhLi4Se/nykhnXIB/Il8rp5HXT8oZsUvkFwT9v+Ky8bkETDKa7HgdCA
4i3I+T/UGX6VHgUkMbaX0API1XVPpIO9Nc76lGJGqUdxLQeYD0DsPY7w4HE2LZMug/lKsedJU84K
KhWvDKis2DbSuXpzvm0HRSCO6wD4XDXnNMLfTwsq/jszwRNQRNaTIlIJ9IeXUcDr0RFVqHqTyt3W
6IvykYSmWdPmZdQDYRj+zF5fM+MXv8YhuNl9jDAGdKNR2gI8Hib3GZZmjKkxzRQgvagO/2KyCh8A
8b85oFGmXtNnCUj5C28Y/86Z3V+mvt652Od8ZwGJMJwC3O6+54b3tnRfTRenDpneq+hYhymi8Vo9
V9ytdBgrbDfdNWgZUKjfKXnGBCVWDqVW77/SCz99Xfy32MUTpb69AakmNTY0RGdMdnb4MQ/Lc98Z
GUw2PIYVW6GqCUic1rJHvk4kjsTx3wh9G21qMdHaI01RHWf+7mrN+GozYUWsjzE7OfBWfXkSZX3T
nBRF10DPKXlFy/x+iKf5PrSS57zx/upsPBSBwRiEM5VWOP92Er6t7nBKcu+QEl9FSyw4y9x+i5yZ
hHHvawmKD8D2D15fABJB4m/Fx6nDITsqm3NvXPDZLJ9kHrRErSXgROPmGoozja6dbv3HgPAnlqd8
uhOruvi4s1da/UMFxIxOAqeW9xCRGg2kvdsmR/PvYvTvo4rgGssTCOjRNOVjmYK5Xk7CHu67WH5j
4v/xHbe9cUY8FRKFadAOH6pQFy24xZWNQ2hG2tFAT7ZhGfOQB08csDVdE+2eE17hpIY8t8B5KDLn
mvQdBwYSch5nKh6PbuvV7EL8EX8xsifHFm+KVIG72ZkshGtsM+1O/+4yAk08X/4O/OJpiDxScEZB
zb4d3mPUWBAsu4PnqkfPAYjtdol9Q6Ey3aMR8KguiRuomv+6pX4KSQG0fIaoS2RL7tFjqoILRa6L
4y3vfhUtPRVzSl+x4/8tlMrmHUVK62t2Io+Q8TDzP2JISZZcN6HW9w1kq4S6ScqmiagXqkW8YtnI
2KIepxOP2RMdzhwfJsYysQNXT5mkGl5kt3pf+mCnxnU7DY1E/ElwkKENlmqL0/0QcDcLG2xyGRPA
I9Dg1cMp9Vfkqmy2ewkPsnEln64PXii/vgnlEFkyBJ+ONpRHHrIBMkRN9bRKeaGEvq/wNSlFeFwu
oQT6bDvuoWwRrdAZNfI8krLdNx3moS56K2kAwf0YHucm7AmnDbIcWFj8J3NKjhYL8gP6Tbaf7Oel
l6DaQ1CTUOQThJwtkYRRHCCFXdjUEnIiHDREnOhKm/qkanxU/ZyxHO4HraHxDpeg6yN77jCwsK59
945NjWU26RB2KVBQIxfbBJZD+G9Nd4TgBHgVUBiRJkRTfyoXD+dhWC8HvxpDvWnWyN6MfpFlh7yl
q/8adc2CnLb+1VoDsG0X5d9gLTObgnRciS0vrJpGkefh3ui0r29hntsXDFbrfCGsHsKytaJybUYO
BS6KkBgzqs1W0UrcptkFdWoLzvowLwqM1fW+VsNc7MMs7RHUtt1xGkrn4MHF+UBBXv8nTMtmm6iV
XVO/iB0FjF3AKojUQAB3AOf/poWPBadzFIpq0hN423AnomEY6uU3xTvvIZbhtO+Qv56gsa13UR/r
i4y7ny53vwdFQ61bcMaMFlwaGHSmFcUmc6oQeGoxvztFqy91gBCI/sG4nSD3QSP1KwZtnBGeuMPx
1G5toJmn0I8mNANrIr+DIRAd4FAd7FHP+FfPdxCw2oI8Jn8MMfJ5ybgtWpJ9eKMJfBtb9mjooqG9
MTvGfoZJMcNaFgZ+CM5Nxw8pB7edmqpiq0GJbm3UobdlTAEEZBGNE9Kd35dl4A2rUvlU0iplwY9/
gPaTjjotDXTZqEB9E5e7Fhg2PAT2Y5Rg4eJOiK5nuvRWFLrbtQnIQI63osAT1rsypmZDIJLnkzaz
JEm/dS0HlekUqWvjQRBPQgoIwo+o+KWJ/2uZNZoBx0ofUMygCw+GkEVtNDm+aLPDhAhcziZs6v3E
Yuw1kdyCh23uxjr+IfSarovysVpOYHfaqRR/5FjUL5UR18zUaO+tyMJxgm7Jwb5IMnGue+ZKj2hA
nfBq9IEONrUbOz9qzQPEPayBsNbpyttBe4oaH/kdcItNWULTZ80ayCzJhXrn46+sL8z41ZoWT3VI
MBJ5H/4r6Wr+dmocCRRrwmFm9cljpbyUMk4ZN2hcJNRnTwZfTdaML4xobK5r2h0HP/cYTJVHTJy3
dpQ2neKPE8CXaslVvqPyiciTLpMX71eEDqbZNDaI61UP/jEe20+JXuspV60cALj364uziHlXjo+r
faN/RxnHUxmIhJ5ko2XyvywwahJA5bCZHDLgc67v4NgFduKikk9premDVEB4qAPoDz+MeHfcuQvp
MbQNbYMxYUUSCAPusugPch7Ofg0SEGLpsC4hrW22Hnf1blF5+uKuy/wlYbP/DvKY9zUmqg/KTo+P
zyI2VGYzxqJZJKdurPJTmiTzsXFVuRPJhCbcCrv/soYCZesgOcomjvVJmyTXqKMj2LLEwY9x+4d1
iTM0olW6qBehox626gytejJFF7tJkxfbEv19xcCGArGulzrJNZtlOE6N3/2WoHa9uahJaxvjasLS
po1viDoqe0L53Lr01GfXC8bHIInj8ZCnui43Ud1BkZ5bm2YI1/zXqkQSbkPPJ1dpBma57+IpeLZE
6/9UXVq82Ut/DOVK+XyNqdDLfhcWOdT52Eqrrd2MNuiLJh2A39gUHjjWX7oZyRZ7JoMyJAkFN+3Q
Bm8D3g+JqrGTlKOnYSAyg0X6tzVOy9fQDyFQbCGB5mXEIdJh2VXFWCMmxMLpRsI9MG3NV/K+nEfR
ebRDyHziVDFQylErdAbdfrVxOB0XZxV41mpakokb3edC2NSRxEyaEAavTd7N40Mcl2gPlsAsC+Oi
wl3ZIFMGle8daYDDBa99nm2R0b1fUmzqOvJszoIpMorJ4+wea7TwLegbdw3m+5iO03WeBnw/bdlv
e2AHB9ejOaeGpsYhgAF2GGb3WkJ+2I/ljPfIFSTCugRrVdnQ/iYthHZzlaNELsgUSkjPouhiOPpj
UB6mXlKz4WS2nSat2B3rP2hle4zqrcLm0SgMLMW/LaB/y62MXk9GyUHYaqJTEukG/2ld3//7HQTP
o9Cu4QtrKyjvq7RIOCbkDpXvDuYFGru9FfM7iMBIbo5a0j8pzwUidznWn41bjEe7TcazF5j5k5Tf
R3tK/uuVV9En1Hjp17i6Wswk1M5kwnnTi5cTPYLkse5X75KIbnlOW0n9Z+Vou1upXkAVqDvxjnSO
BmNRwtEZ3OkNeHV6D+V1OQOCjMFWzxbNUwTs2hnXqwzcmLpLwf4qcGieClJQ6dwpcfFWMD5W7+hD
li7+U1BZ6UVWnThI2vxbyfu1IXQJM++KSjJK2OxoO0JT6hNgHgwIQyMlOzKEUeqxQQrpnxa5dcpy
B593g+90tJAWzSscu3/kIIK5K+pVRrZro+5hfEORUazIWVP3JMTk9Gf/8YPMVslzOP+PKtd7kahi
r4saJHUSewVEWZr0AYAPGhr004R2UZNkMApjESUkvpHDF9iRf2yJSaS/t6z33UD4TdUhwKJYMGz7
iWIBwj0IRB1k+pQj3jF2XYjHipV1VYqgDBIaEAi5EDNmJ4b9LtpjZwtyfEL9H3HrVPtqiAh+Ci/X
lzDp2AEBlc7Hgrw2VA1NkI37xqEq3vLw76fGmy9dFgkqgv7yzMa32Hv+GO2JZkffbv4hNJKpVdvV
J2pH9+iOLU4iXqTN5K7yk1dWb20ZJCerme3Hakq6fUxO9HaSyicbE8mZU1V0Kjzy6ZBijEh5ljRv
v+Osy14zOUa/wo78NzfC7uynscOUIYL7uE2ad+0ib7RSCTuOkh3gGGkdM5y/m4DWLwbhxQXpY0pa
DM/5xR698b73Wh+bEZPVUYgFnhcVQNr/Q5bsBk9ZcKv9qnxBYIVKqKzYsdb5eEgG/cuAhpGeHCKa
pAlZx07tP2qv/1zYxt6tMGAq1eKlV+CX5uoWlN5RGy2fY/03tpqaWcJCU80qeQzSId7Fqfplh9lX
1YCZEUP56QvwfAjWXq0V+lLWU+xPcygq9gP1/OfczT76xvuCkH7uVHnpRXIlX/295Jzc8uekWb/d
rN8KOb3wVPmminwZMoqGpLj3HESC4Zg9lVIfudQz53easjFtq6Q7rKNN2EFQH2YVPRUpK7evGqzr
w1sXpJzYFnBDcRy+ZQthGC3s+TSa31UVf+vcfxVr/20A1WKND/3oIMb0cJUNJyQ0Vz2VzyVtYABN
cCKzt9WOHkyhJIwgraM2Q81wC9fgM++mC7zvh7UJGczznR6aR2MWr1RpRO7DHjESKbtj9JFF7dlk
ELSwLzDrEq4AhU237UuZNo9RWD34nf+whCFG2A53PwkxQQW7Ct3xnfTYXLhkEPfxaZGI2vkxaLK2
vaDRQYpnOMbHJMJVhw5jk9pUha3lpXHrn8ytXtlMYFAK5gerdG6yrenrhxdzl+aoeBLMF3iVB8gT
/b0mz2LpmgttyGM4tH86H2rfmNXnJJTQsHHfQOgsyEUeKHjPqYv2sx4uvJZXhEv/zUxEcW2zpsTP
TFoR7d74Ox2r+6H2eacUC0iwHg1WP0/lc95ZJ9GrkytXFHnkEaj0BcrPYZ6IZB30hMhneLHBEPQK
G7pBZpIrC5QSOvcC5qFDjWgNwbWovTMRK7dwoRgDtwmfOy92TGFLSMzX5JyDCppvdhr9dqWxSTaf
fR2dgrQ/ih74d+VjzyuB/bW8v0nN6dTV8VNPFqPbh9fO1RurSVHD+Pu2ic9zJWw4wjAsEvctrhyA
3eMHbB3SsscL8ELoxvpaOfIF1TR0RWrkzDgZhfv85pP2YvJP3JLdJ+pQ0wR2MGGAMrU3HnFX9J6f
nDh978vpKzXRY1V0m4v4a+r7q6O9X1iFzm2LwbASb3027C3pnoFkslmsX9OmuNREmbPqEUc57MzF
MKkcBoIVEAB+o5HfRW168CP82LZ16VHlT9F0Wytn51TtwUeNODvDMezFY9u6nB1GqosFKL/NIvWv
ucmfGXofGRsl+H28mqR1SH1YOS5FrXuZkvzgL8spHoOrHdI6jqanUC9PUwVkiq9XsiD3BvUF5HgL
pYiauUpi8GAbs4h36seX6esSkJg8xc5TjiyalRSZQMmHSMnFUwukJpPPZjfq2JQWjXmU5uYmML3k
26aKXwQaU6CXzs5k7wob2F5c/LHxN3m4iHT11Ywx+/3hV1uJv8g0/qqm5y4vV5KMEKtV1JQK0M0w
Mp0Xv+ZYWZp4xNSmJWUdB0ksHRm1ZcuwbZoPGnfXPqlZe9ROltM33po9S0l3x+2cXlLe8VNTlN8r
N7TK7EPSev8+1SgKIufJR9MMefxciL8yD98/9WCvsr4GC8sdOaUjsT106/exXo69x0FYlGT4CPnW
egJrBvDvcv1O0Bre4b7dLb6NG9jrWSTEI51V9H/ZDyNwQi5tQBgO2Sde/mKboMuuOWg9EZzIw+Bz
qXIGuK8PhWwJB8EGUg0kVzjK8+EmQCHubXwuKLjq09hC39IIZYjQ8OnGMDi2a7e8h2kibqKdfPyM
1B8MUDuvr77jHZZ6Ht/CvPpIpHiXpY2rCjtCi1xR1LxKwCD0ktwyI2DwG1Tqfu4/9CUNurCjMDsV
w6ePbq/zZOkcnaqo/ii9eLfVR4HAgVASdSyaW9zZ3au0KDjtVBjqGdFFMv0UxHvt+ZUF+hm0G7ET
YL3WnHXKNppeK7ovEJVTyJ9tI/VD0XvVbqoceBONve4IpqyJKVrE0fMXefLIeKIMQkcxaNF5Jspv
jk3iNIdK1fKg2whqT+d6J2op0ZEU6ui4oEA4RKGn0Q269HvtLD0Ru1XsU63Naj9laA0rmkDosN8j
v5sOfcJ2fx6aAiLMTMp6J/XOowX8ErdBtwmCLDNdqWIvkz48LJlCcpM2rckM/+1r2gQqc/FDAWs5
mIrgiwqscZcOfcpcnPxhH4qdLh7TV+GSknDX4A4AAuaguW7ZoX3ZLcUsy22Grec57L41HePEI2yO
s+1IWIjyC2dLwyBCs15G8qPTOWQo1omD9MyNW3hazYhrLhOjBTfCWjaxUbt1ObmIUT15Z4zoZCtG
koPMXFjtfV/AFdhkbQgSPwzi3D0mlq+OS46nuZd+d54z3AxTuMr94EvDcbb686Ky/BVeUosKv0Xh
5E2teHegVBFljtGOXp1HubXO3lIuz8Z+FIfznT18EIQsWU871Zjc7MHJ8E0e61ptyuWY0vfkfWmW
SxIOlAED+OeUqevfKDFWErLoluIYKFcf04N1DPrwn+gNjFWX/homxBspfabmFOrsjOwQ4T+xfBrk
avvcxh+ptT5io2KIfC3+fHAJdmWjuamXC0L/O1MqLDxKybTpoxddzlsL0087kNGNUiQG3GbJDR+Y
//Ic9LTzrq+e5h7PvT76cHQK912Q3z1TFe+LD5UQmHlPImIacqBTpBUSiJxO4NMIfS5+d8vLqn5P
XLsmP45IiA1ch52NT3PCMGmRysqvSfWxIDCi4SPwGQlLGqCX9gQbcpcG/R3Et0YQI3ThuI7bnHWf
gG/ygq3mj04Qyfz7C3f9aLk9DbdXrkB74w/ucm6/U7Qm7ukcNJ9OE1NY+m2ue1mRf1H753YtApLc
v/z1hm8vixdTH1bJE51t8/O4sFaKw9yrO3MRZZI/NlS+fRns2ygDKeHuuYn8WAQQ5grprOr+SXTB
CR/0iRh35Dnvhf2XmxbUNfj5Z1R3dxWGyap74DsB1G2SSe+5Rp8gQy7YjAUb5j+qB21duIjCQn04
RlsxmEvilvNsWg4+TTWaQZEkJ75OO1fuCveSfwyMNhEXAUz5BTkGl41lNKLQahOltLyYJ83w4ta5
4MAsQXF2OMwNRRDxyZgzwhZGptEqxNk3Z4wtX1aw0ecPm3Qj0w1RdbthCDEgQOnxbGD3b3hs3fyz
xBga0L6bH8GtTbLvlC3IkLNXZldDwYY5hcStFDni1Vr5jAOvDl+nj+bDsG0T66+ViFLbJ/cF4JF4
Q0mhiKEk/dkmGpUIQzmhV7KDI4/YPDIm6IN5ggWWMY2YNWCOWOGg8g1pxCsXQpZfAYJz7onZa3Bm
busAcw0/hMyp/91RHS+f5jGrBc6wB1LB/st9LuMFZaDLduQx9JmerXVmZEJPxHGU8IozRPjcXCWT
lSk+b/83eKX3O2Ty4p94mowwhpC5uzwb80u5WEYXX8m7xdDIhOYxYCXVMygVgCB8Fy6OcXhfJTKI
PbtMhISIzIZ3ay4eeNv+/8dhZbhrZUAV+Yb54mzGPa+KaP+mYXZzwOF21bXPCuop7OWoLS3pzswr
w6DO5na0oFjdmjWmOdT+eDGzks/mh8hF/iadszfo1IdRcbxbvvnk0Uiph2/rWv+oxw8agBzPnt3Q
Ofxv1Jlba94PLprLL+UXX2SH/s5ceCQEgkNsQ4QTksIqxmZnxv9q32eWZ5jIe1XKP1F7XMq2uVnU
Qo+KeXEZiWq1rHC7iBAtNodDcvmG72Fdccu4/V86mqeyCw65Vf0fR+exHC2yBtEnIgJvtmrvjVp2
Q0i/JDwUFP7p59TsbtyZkdQ0FJ/JPLlTJ4cucD6pbEYEOwYLQaghzV7th9S/qKftF53yGlPsin+4
8pIA/cYMQbY75gne6Lq+dnnMs8yWtavYoZdH0XZvYURlzYEWtBrpQUhJfKIh00huaqF9ekl7m0Tw
Gnjy0ITtym6Dl9muD2WonTVCedN5+Bu5B+aywLtWBXdfcoPrVrttuNxz1y0lSSpIlZlXyf4s25Eg
6O6rQ9zDup/E30Z8haX57mhsZPvqFXvPPxkEhL9a7VLd5sY8MPCciN7JtkQzrhpJr88nNpwWC1px
jFzz2lvirGGEICTtZNGsDWK+NnZwzWpzJXsbkrd+GaW4hfSnTyRLHggDXaFQxgvGMvn/O4DMAdsa
9ur6mUQXVwQQ1U33UtksK8EIbKBweGrwiikmrJZJ4rpPUT8XrPrZ4pGfwwoc1IZGxl1Noh6zii8/
sS5R7H0nvvzEvLYSnB/45U5RhP7YBq3yJAv8fszo7rEdM5EVe4vNm5Gn6GGKo5nnhI3ItY7jg6eT
vcMcWjaaab6pAWixI90N2a0bJ403emwplAtSOek9vDYiF4qbxajEkf3WpU/9vWycFYnKbNJwRlmV
PHR1xRgkYM/Mt18MwRqrJOZnELvC31gF9lbAWRnZBQyyXwNp7Qqf9U8bRKQ6w44JzUcYIKSqM5oR
VFq8POKryCw2jqJ5hA0QSDuHOOq5eUVsrMOFnJ4Dqf2mmJWWhHdzXtdqaBmTOU0NmaTjQYzNZkrR
K5e2/xXm5MEOQ/FPwzek/rWJDA9qsFWi1QyZi7Wk/2tBj0SDeYass219BH9Trt9Sag1GC9qymbQj
kHqCpKy3EoJJrdmPVKKbHliosYbU8bmhTdoZPUofZ3r3iG3+/5O7/TIV+hWh9qZVz2cdHSNyTLHg
9kv160MDMDn4qzpPX7wESegkH0acQvrl7khclr1pegkRB3e19kNMFskOaFs7693qw3XVyR3YMwxv
BKDqjYtNCNdHzQsOIK+E6Gg5xWPytbewKFaxr/6MYD9h2wJaFG+csN6MkoIg5HFTHygztYvdpmfD
izYI384eW04ngPHpldc5rbYYpU6W751nZ9w5EB79zj/SP12FXykgzaeMtb0Oz9cjazSm9RaRs9JZ
58yx2Hai3Oau9WXn2gsqg59ad5Ys5lQvu2dLt3Wz7mS7rzO8uwiLQOmybYO24fTuesyTtRjzAjta
tzAt0N3VvBNe80e5uxIUi02LOFUCzhYqqoJ7PWyp0/zypDYzi/+/8HgA85DU24pFOHgw53sIyr3Z
k7skGD07bfIxmMiNYRYycdSXGnV27vMO7yX+aMb4367GcYGC0Ejh+wXYF6E023rP5mwwN46un0HF
MKwL9cNYuGyQIHzHvTiYAe2kpzLTkAeqv92nLgwHbdGVPn0I4W5ADY/gPpmT9AijjEuFYuBJl/PS
tqebE6Ami+oBYYiXwlWoxaPQmLwVNqnLxEgyNJy07lra8VY0wdnMBIcLo7MaXTukkx47I4aCOGDW
6IzBhRHWdmQwGZBAQjyQeK9cAKK48DaZ3SJXgIgaM8zti2jlada10hDvcOc4CeI7KTfMTsH3jWdn
Sj9EmT8Sg3GlzC5OXhEvYeXkuvrW/77zZtHp1TZPZrbwXKeO8KQJvbHI0c+e8rJF419/jin7kNlB
R+gEH9jCmEJiJuuLe9TdmsBgIgWTPJ2A+hf2zrflLsc5Wfb1ohF3mULV5Ndb3Xuhmctcip3vP8gX
xsn1JDk9q+k6NZhA0dy5en0WcYomVmzUXdLoDmuO9ABCbqKSkMGn+jJC6GK1Lo/qdtEIvWl5fDQw
rT5OoLRy3+aCb8LCHu/GK93HR+Z1R+K6sfWRKMDj1rfsHoYAUfKfTLVLXg3PciI+zH3xQrFWl7Ei
3KKb6RrsFi90hqXTcYjtjFY53vNqztm0E3GE3rx39UvKm1oY0d52T0XVnQXBDjUjIatlVqI4PwEL
gbwhDYE/UU+bN9R5q67SoRiAzTFQvIdxvixdpj99e2IafvTEcAjFGffoIWT5aTXDUeXIUc9OiGMY
m/v0U44mV3rMfq098cCdfdCauZestBHkAYdVMsPsInPqSTdZYvGyiIL27HPEiRqeRoTuWjC5Qr7Q
5Pci9gHGFJ+iRNyrqJrh/KwgmAlnrCmro2EUe5bhH2Y/X/15uEfoaEahaD3Gd0GRFE7Onq3Wgffa
Iks79DIdvIyA7J0MvdxJpW5Pen4ivPcYSfMcm/hmWaEkQuMlxVtILTCIF7PJYhP1c9qO72A53/pW
f2cIhIoBbYj2OkVkrk9oayDOORyoGjivAV2VFbTXvi3OoXoc2AGtqjy7lePdyVgFyvrJEuQrpQ7c
B/+JmBGm2JhciniFlx3FyG/a0dNimZo7/zaNWGlqdTv3hf8iewZPGC1jVK8oYBkHBVisavarKSlq
ThiuIuSt9lQlyOGhaSBbVBe+oT5hQA3xx2TWwt2WhSkb9682BkhtxcBe7XPQlyuXDO5+ACOj6c9k
826kULHbM5U3ntJw2Dex/VrBF516Gzrw3TNNkHPVusvvFhzAAGKKyaS+gIVLruMD2u41wVkWmNq6
Cso1yg8m4WSgJh4EDNWV4Jbn6wnxTsDxfO4tk6lbQhv9xV23K9smflKPTQziYEyncyZgZPHSDMvX
0XyDQUbbsZtbEsqmeUNO1aNrtbU+oh8sDHIZURTyuVWloVF3dbw9G4IAxv/Xst4XAqSncLQ2kiWu
zSlQBCzqihPv1GXbfPukb0CKA6SFr54/MZ6/RYFjhseopDTIzWCrPonuhE/D9BplzqZG9oMskDoF
/p9bbU2LUUtobXmP/E/uI4X97ozzPu0LdN7GvgdETU0+nJQYS13ngVrGaLNVz20XICh6YntNfFWB
JgcPU+Ktcz4+FjdmnfzEymRIyb6iRliBg3SkOuV+LPnM3L2gk3f/X9w+3ghQJxUSe4d2A5Oivozm
76IOPsFM+KjCWMTjUK3sR+IZ67So3gVKgA6pj8lphz6EQDSSNQT81hm5rP81ZTV1YizRjbVv3NGS
9zAz6b16H5vkZ5ixsVSHTc6Zmylr7kRRb0KT8RmvGhUeLFfPKDIhHKPMMjgs4zG6WSg7KCGGFzaH
yuH7pL4diwxWczhFqf3kAhWv0GgltX91Q4wc5HHn7qhC8wg0yDDFIvNH/Fyw9cf1AhVFR0Gez/o/
r3TX2BZ8oE6s/0rNJaZiUObHXEVjlBs6G/J0LbbSWkglS4DQi8mSgdHsNta0V2jgP3Is/1K7TMj/
cOUG+PlqmnMeLYbtacCjG0C283cD+Kzcyn+7FrSlnxewu4erZbu/JPXRUuo+Gop6pZWgV+nTEr//
5lu6RzGkoL6guY1snG1jzoTMMCRTKKvaISs84Ude+Vj94KxoyOGAMsUmAqxhlAwVcXIE0U9UIplI
uEpgHXa5VnzbLqwK3wm3nmTrTb8+bUAKIVgPLwHhRkszqL7rGY+6TVgF1AudcXJ7z4PhEkKKX9Vq
5VQ7dzLMt14+HLKU/HJHS0LCyFER5RENjvS2uJrfnCg9ZviDQBEyqHQmsWH6/gH773XQG5tjS695
mUw/WT/ctMFD7iMf5L6DyAFFzeLL2+J2XFZSf6lDRIxNnx8GLSP8Ijm5tv5QxymbhY+yi1ZGba/R
WnIx+oOVRW+YuvaCDGIvKk7tABCmZdNsJCRTV82H1cgPNvWbJM220ujcRc5qUbgtQRUUyNQa4UFx
0jzaILuhpK3Km6jDhVmbECvZgFeSJqpvrTOOSChDswG5KDjMCYc/fizkyxD9wq3I6h2TbnYaBnVF
snaNjJh0f9v70dks3Y9euXwqpLBPNVzope4YPZYM2CK5SSCAUukF1qr3Mxh2NJhm2PlIuZoZzoMD
YDUqzy7Wiz7s4Xn5g7to6IziGjhVx/dhOxARqSe1wvxIEh1JuRuwLpfu8wzlOjNajg2DDPvA6Y51
7MPUCYAkWot88h4m7mpj8P9KomHboCP10fknunmnTebZQYWUGtG7Y+b3LA9KMCTWvzyGnNPo9ckK
45VDT2cP/hKY+2tcS0qUsbShs+U/sAzk0cjmbz+kzc6aAC1gWpPY65UHauCFGRSvjq8R4QrpLs8I
lEQ6TJPN4CvR/3QdVyT6ED5E9KuTgzQEXb0AK3EX7K9kAjMdTEDgcguSOvNGhuzH7FjjNi5Jv0sG
59vSx3UcMddkTt4vawGAvqYwZi8gl0aT+U+DtO8+gpHlPHrs9aID9ygINvPGNgfIciIOeltzijAb
P5Y6UKBetP8Ss/Y3MQ3u7DGGb9nEeXC/GJnXo7YGDbMKxro/zK62VCME9v2LQTFfzNY5B6XcD8V8
6prp2eZkd4L64gt0Dz0NEhLFRdygwQ0gWgx69TxEvnotSgcTV0Y4u5N8dkH3CX92awM00Xi5wgqC
T9tn5842Dw5sLiaMJPMl8tPJsDh25D8QAtURxurL9sdsiXejxcp51weGt2mDdBth8EySAnATuOg2
svylZYAjmOEp+dpLi0cBJURcbVolJh+JfXiSZQM8wZfHkuq5w4wcVO5ZZ66Kynafhckh5byrfMJU
g3B4C8luzbv20DTFX+Vgwk0Zs1MiG5ehYnlJNS1S8VI0PFUDbnfBTm2qqm3IpHlFkmRKUucIhIWH
a0omYp2S5lrmDmZxzMFu/JWJ/JbwpTLwpgUzcCA5Q8teSx/fbA+Ub8RDyguWkoswddeOoP4QwzY3
8XFgB3GsTFZ6VvyjUcCmeXYyR9z6NKN6zvsNOdGeVSaJxaKjVLUl4GJDkqfgthaak/HZHfNbiFnR
ziSyBxOOsz2jRSeqUV3dvsx/Wjv6jS33NaFkomKoeUtpBae+0GKPDoalXNlejL59YE8GKtdhiJse
ZpZfkso9RS5OSQrfunSIcbIfioE6pt6r+gQOo2wDjJhV40yHuKcwsGi5GJHbGxI7Di7kLxr9JR4D
6r3wkDjNlyphIjffC+CZBeoBq3DRwWVbVVzyq3E6b/B2rIouXMXCXKjmWD0XoZruoAuMK3dL3MfK
BqhsJN1ixBzI35MfyDM79LF/shFZK90v5j0NtHnfF4BIkF/IkXhknVTWjA2U38bGIjM5Qycec7eE
G8tBEHf0S/QMM44G3FJ3LTZhu7MvlvG7KpEtzcY27fKqm1Ci50gXMD1BP1Z/hzkAgGsdtHqkcwoX
TBbLN1Xjy/Rsaa9VRNwe/sFtAdJKOSr8sjjV0JMOQ+Xe9TovaY5r4JXjherFHwZmR6jYTesnpbbA
YvQADnWkbnSiahUO1hq6+8IEPe0U9rZknGPSxM5ZPfwEdOEDtKxp4P3i18m2iyn+RbvSm5+4q6F/
deyVg22YBDvDHtbAKXIf+dxgYTR2aTeE1Ok/7UVtiP3kgyRv31SFS/EOm0tVVTH8vOxmDNGHG1pr
i/+/hH9phe1ipkEbdHpW1iSuBm+qTCNOMnwfqh+Mcn9lp/2uNPVVOdQfgYnRjE6lDaZL1cH24Kc3
TknZjkZ67lHnWAsjED92AtVO9VGNT12m5hAJxWqOy4DbPfoZ/eTWBp+qxjQpz2oMBszdwVG8YTTi
3+CT0FuNdKhsYu8e/pmoQddb1cdg1P/4Z0QFmNxsfS2AJltAUHROjtyF2BSCY+EBBjlF7WW2yUpU
zrLgF6mfyCGznzjRe0YCqc6mz6BrKTh1elGcpR5wX/UXRDjFIpGoSxQ5IzRDltlj6eH2sF8Dks6e
NMVQ9WdgoRXlna/h/BXEayHXE5a9Lmdj22ryOEXDMoswydOd0ask23kUbI2V0diPd2ObnJhzPvAQ
wTuU/3flqmXDBH6eaJciwbtcpPzXs3V29P5IrMgSFsSZcf+nm+ILoFdsjLcZ7oXngVo1srW6r4vx
bnJrN5WP/kbfyWlkvuPcjCy8dlBGmGvphli6sbFJzTF7god0ltgnvL4/Oz1ohBgVbMycaEDZre4o
dvJPOqBLIBYUxjoHOcVJR9yUAYagCNgDsEcoKGC68ttJraPwnVdnTDYYzXa56d2Yi1IUJ+49bbMT
6L0X4EArpy5eW8CERSx3EoCYOkf6MN/CwfspKnnTs/KZZ4mXekgM2KCtU73+B9/r2zV5LvhY8F0W
vGiX/LMFYotVicAcwC1Cx98hsVZSOvsUrQN9r9diomn5QASqSIqLjvwe4qb3PBIM91sEQpHNQBpv
uDpVegS66875PwG1u88+T1bDnZXq1gXrKMM4HkA1kZlNsWk5GSJXO1axfWGuQiUgt3YxfLRt/zEk
3ZGX6rua0GhcQWnLVU5xa7vB3vKGA/qDvzjnzje07FA6MEFA0q5nmboEfWaLZsY2z2fvfPyphef8
JqNA59gU/2KTHbgTk6Uezh1gUttMVuyHccfVt9DXaOjBiNZJ8tN1TNACnSOKwBc0TmQLcCpWVCw5
3+TM4avnZEZC4SPmdSVLbh2gWd8edRHmYvyf1cro7GVjVL9Y1Hgmge/2Mjn6VnFEnpRSDrKCo9uh
LwtHsB+e/E1tyhlb6StBzmFjirp+2TkuwycQteVbpAu8uaw+GBv3fEueJMPG84NFKZWppifxNaGm
iL1+bdDx+rzonDTZhEWwa/hUBqeCWzYHzwD0Y/uAmUMAWdw9g4SaWFrNKU/Sf7GLMd/rzR9MJJuI
o9HsmD8O0Te6ge2QWSeK8gVfAUsWoiQ4urVavEvZIXbExkHlnY89A+5w7drtmoH8Tl22AJXxUxka
a92wf/syoCBwbKKX8Eba/ZXl2kWNudRrL6P5LDl5Exmuwhx1gMtiKsHRo/PXq+ugD5jpWoecGxsh
q3AVYyVfB/V0D+LqkAsHUzez0qjdOFlwNZSH1E+gx1rdMbYkoOHJpWwsT4PewdPTNrHVo6qxF4VR
hUuEqDSf6bwQJdukoSecAcovgMZQd940u/lSU/os8eh1jYVZjCc/Jih3sNJ/TZ1gyYNAxEFZhc23
WxQPgue9p7kFPW8Oq8nw3zMGglaI5M1Dp8uKAb4Wf3uv9Yu2Tv+pt6zWOR/c90tkFk9ziS+S51St
D6ze3nSdhyClBzTUIoMLCP+11AtmnA96r72nRIN5cXakfgTqCe7XiF2Gz1ADhxpwFwGHG5XDUQpE
lFSPOmO7nLZmNMK9PaII4PVqqD6A6TpeGw//AHy3bwjaTJcZWsrW3HqTy4igB1bXmgOGcwrupHQA
YbMqqP1sZXX1n4dAhrfkHVfPSv15djghl9LQdgGGXtRVueum5Eer0G3xmpR19tVbTMOMkatiNvq7
Jt1z5M+HvBHM/pCRZv655ulnCsHC1zLtjcACoSYcDtONnACDJzkYHzodf8ogCCHPgYw3Vr7lbYwR
reC8WMYjOF0RAxSTwKlNsnPXlY8by0hrAoPGtUyHZ0xjH2qYaAlTU++A1tb3uqZfo9JbV01NmYFu
R6pp3ZAthzzYBNZwN/DWp+305bfpv6Dqv9S+DaLGzZ2Gve/1z2DVdile7irINzi/RgAfYov2WknT
AWEEGC38VTVDRYt5nQbdwUqzgxzyNU6fBOYhvlt/1+jNG+KxLQF3GDVNkn+sRruVZXtNG+euDp+A
1wpPxKG3glXe+pDKdWKOcvrEzB7/6EgfXmFCjWORyImpnkmXw8WL9Is9CGz/JWiN3HSTpTZP+7r9
mi3AeuN9IBSXi0t97Zovg8/plH6lEWCHeGAfqdUBpkvkGpyAhqtqjQFcsQ4NFVLxJG6Gp6JMhhi5
hTWiWcQbgw/sUGvmTV0Bs213gxyf1V1QK/GdwNpCue+8ZMHd86JdynGSVn+ydx8kXK5Aw7EED8LV
TLnghulONsXVDvK3Wi+9ZesH92nu920rLhMJkLRUA9PU6TQmzW7sTYMuJFhaIbUrOUjTExnQ50ZW
74bxz5fzKR7yj5mZRglWKmMjbvogz413MWODcKN9WdEZhd4HrmJQ0iUlmGvZqD8MUlk72JhqA02t
EmIXdvNxi4GE3XB5Av7/0mf9durQ7bEOCOvpNgj/GIr+hkpgJrhAzsOu6wNnCV7sqekon7wCrZFR
ndMpO8URENjm2+RlUTf3MHKR0/X6qSJiI/STVV4bB7cLn6fG2YxuSMMkV33obAZ9uNJJ7LiYmES6
q2WOb3WTbXpBGriZbwXme8cZPnxnXuFKvZr6+GdN+s3GRC1m6hfbiv6IgiuRQ5DEaAfncWDb1oTk
bAbLKPUO/DUDodmoHSZudqQRfsLsHNGMbO1Nj/0n4iQMyvFLN+oSPXv1UbNWbPXhTerabzZyuPV5
fGyR7wjMC08T8yzk9OfS5LRhKvaip8UxbeXFAYuAMQROHMgK3zL2OhetFAjG+uSce/UpnKt1k/v3
KbYeiO2QUUw/U5XfoghCYljvmjSgqrN/8djDWbBpnezSWBHrSHnrWKegrfboSm+RM72kFt4z6sWg
g2plidfJhi1Hs48WyZbpSLxAEq+U4KpBe0R0E8NfvgQLQU6mafvS7I9OETANkNF96jKV1SGLi8xc
c5935CRIFGoNhaVTNQ+JlroISR33vP+jP051SPggKpDOzl79VINQNk9LT4uLReWPB28iB24u0O+q
H8DJeqjcQpEG6iMj3Yn/qt6KCWGw7yCc2yf6sK2bhOSGPFylWgf1E9mAHC9+2EKKaZHHgeGsTbiM
2JYHrPZjsqwaS3nUgxfHHL+yqHvMU3f2muS16+S1sPwrsOjgSdjTsRya86jcHDHc8TjfDHENI5F5
cZlBaxziT7y2JvOVkNMlefOT8S5a/1eIbhlLNT7OcFWbkc1UlG91WWXI70fSBkRbstJLecPkqf9Z
jtM6zlHIArGWRXKw85kpJH42MV/SkOguFfnue582HCnLFmuqtU01gxg3dU1FJZRbYjo2IyvbhV7M
Z24u4kYQbyEOGrndUtqlUg2MXRt9YbTVxvJgaPPeyJkgaJ1c91FqrfIpqAin7TY0H2tvdFbcPMNT
pVtHOZjRkdPt3TNKrO0jvZo2XCKgxlrUHDA/L41a3zdoy1JNNeRhRjlSRGdj5olSFw5L/EI9XbgF
FFDsVfrWsYjxc/LDBxt1dS+fGzd4+KW8WtLeR4n3Qi8WXe0inQETirUTus8GjkJc6oe+i/5NTftv
HhwXoYX/XBpY7Ezr2x7JrXC1H3ajhxTALJcnOc1xeCgGBzwpEBZ1pLYoHM51CC02MfCGO6SyYTSv
P9p53ltT1i3nVhJ25sszZJi1qRs78A1iM5fu1uDF1M2oxnvgSTnAHcEx31lHH93MXCXJum6mt3xM
XwY7I3Nzmvd2qC1C0OGPgqnfYm6Z9gP8NGAx25vIkgGLD2BHUIV/Ripk3nXUVYgAY2v+nErvN80h
Kce2/tOAvHCEdwk0+9JysgUZ1MUw/UDZfa8KNCkCwRkoAqwIPbm97MLQtoSvcpanwEz2aW4RtTmI
a1ETolxr7WuadPsGbZJ6UDvHOSSZ89cKGPSRE4OyTDvMBM5eTgj9MbzjDoZAXnCT2b3q2onjChIK
LiW6ijolZrThTPmNtnWR9ZSNc5jcYGNKhCmN3i2MytqWQHyMgVMHgME2bWfKbazZCzxv+47xUxnl
r15JnqFtsB5CdNa67bHtPZXd1T1EWr3mVgWtd3pOrf6WBvkRgkuLyjILMOEZ+m4C9ox1Fze1htYv
z99zz113Uj7CFAGL2z1H7VRsleBjNPOj5LZ86lz3d4jmf2FbXCvf2DpG+xg4CNwQzqXUVxhHX/1u
OLiB9pCFRz7acJSOQ9iM9eWnGVoJTMcNAIHI20i3JUbBfdFxeSry2JGwaDKK2My0KOAj8Trq3qtm
eMCSi58oLrc9Pk67H1ccLgvJozNBeGQS7P6N3DZ1G++NjCxCoC/LQvQTGlsXCqMNgxxZl7Oo6gQ9
EpqnIma1a4JSQhUTKQV6SV8ycFyPsf7XudGy1BySoE14HpUGeiXRoCbU4tvqOgcqq3FlvwvnJLcX
9mDYVBL2o/RoNwJBdBt2vsJODKi61kvpBqssY/KCRQYNkAmNp7wllc0CiBMqJjfOnUDdx4a8Trpv
LwLT2uAr3E2TMueGOo0ksBwyQI9l7L2xeyBfJcVxZLWvdetu64jBbBhXqFH9q2wGE12ps55kAzt4
EKwo3Od+Cpipyx5AZAeRuzziH51XFqOYphuR4xjr0dDRTo5vU58/ZjMInnrU4NIkfkTdDEat7TQz
vVE0/rZBvh9F+ukZAJj1ACubccmL5NiXTMb86SJDNldzfSs0b+U3w3E0nQ/wzrtG1DfLpXvpHMAG
2dcQah1Tf+sZNQM3g9t/m5X7F/nBGXEpmfNZevCNfGnhlt4wW76JoDx3BI7yCimvjZLR5yZDGzwV
PCcwHPLklIyYRKmeqMuntTegYRYyQq8senBkvr+OsQ4zUPhX4InwLesuh95bQhdfc3Pcm3rceBma
B2Lqosz4hKpxAO4rQaKWOy8obpk/vBno/tw+3VkZcjiMWQBqpr0R1Gvh1JDV6/ieiJGPlaCYM1nU
CJMyXuwHE/+RUnJU7UPLEMdO9Ci9yxYzDeixPSnPIBGOcZDfnKLap12+S5Jyrz6PuvQVeh5knT+4
xM5GFj2HTftCJDsDN3IR+etQw23jwf9BW2MgB6hO+AP+PEqtRCsvBAB/qx/A1GZviGI/dvIHDyBx
Bgy7gGpRTVt5ecsCczMV5UXJVVmxv6CDfdRkWrAUJmuWj123NW09oXns5gvhQ3Qp1fU3GeZIyAmT
3nK5+T3qetbCI79mZGvWuXkAbYhX0ThtbaSYdZYfeyImgE5cs7TYYzw7JIb7mGmTzMLd+YG4Onn2
Ho2M3gzLN5YoCUAZjJ0N8bZRkqm9NrMcYwTPMxDO4YbAjm2BFQb978gQLvFwFMDkK5mhFfJzhg/E
cPWb52HVYXsmB5eyZ8w2cTofhWMd1P/mtfk7uR2xq2KV5XKBOewHxdolQBTaB805S62/KCfExdK9
5KUue7nhWLtDr5uWbWS8CYiDH4YvHELfnH4ZZf37HCTK0XEh2wQ3rBdKEqgRNQJt80NtXyBbyPh6
s0GeBsopbPH2T06Mjxp+JInYehkRzHhuLa3YjIJqOWw2WcwfMOmnrKdflrC09OxgJhC6zf5kl8XV
tHKs89WGH7wO2hlLeLzx+/qq6cZWV7A1/I3L1sPJCrgfCOqIOj3JDn3JGt6JzHeKmj8CH6BDQHqt
3Qt4B1IKRiwGaFOZVkzflqSI5zT6MkvmZOSyWEgBsotm+B8oHv9swUs3YoNTaOPC5E5F5nocB39T
xPHnrGlbg7FimEZ7P8tPY1odImyY7IzW6remyNYNx1l1EpG7X+7SaDr7o3dKh/G7hWsAGzZdqR9Q
eNlVGAPbjvyfye1v1Qkk0YKQ4dK8sZVVxlC2t3qBL6h8GTuetbBsUDMgTXrqSY95wor+5DTBeuyS
2yT9Q877ILE7RfZlmOZ3f9ngyI/S6K5aZ+5aJqlYoUHFmQgiYXSw9Mj9f0ZW4tGc9lpec+vFIN9s
N71nwxys1ZdXYEfpyEHrs4xXfmw+WwwWihh2dT3ugaAkm8Etf0UKVAU4bGfkt3aa9a07pt8jjxmD
4wXP/3rO7HWXdMlJc6VDQJn4ooQllKwFaNB4LJ/MCoBg+jlGoHi8tN2hHdnpmJd521TpfULFwTdY
LHHxL1PPAUTFqwBR3j1InK85ot83POOnauZthEaPHQvDwVnYBR5YIFwliwUfByBwCVATiBSHEqJY
ywzgqUSkp0fB1swhInSRto9YsyOoH46VVT3oAI1NXqXkL6vPr36OwJe+YGl4ZRDI74jkI4i948hC
nCjnoFkNNdQdKcg0b+azixmZ0PNfaF7hRovZCTEjTtc2NNVFXpAuY+rVv3y04Dg3zalJyOLLnEU7
M8bNAK0w10O+1iReiNynr4mPgEUWapiFZ7UtLgL8XdTyqH6hdmCeRKQpiknuq5K4sZzaiRdqE68R
2MGqyphDJ03PPlvv04ZswwgIf1NQztRtSn72ZH6HHnkPEIG65y60SWSvXHp7CkT5lmS1wr+n7Cgb
1N9LXzdHwoh4tSKrk6K4oevNV0ZgvWPlpZH0ZutDOjozE1MHRadPzVUyxdr4VjbgB0+DFZFOvM7C
dISIUSfPpJU0h3IueYs5QbC2I9hjXtshRe8j0sjoVDa9jp2x0/XoQLs/HMtZC5FPVcx+HOyf1cDU
Ga5Kuu2H0jrEIAQpjipzHcY2a6uS+oyJdGbb92LwioJQ26F+tKbXLkID9nRmRJ9Vq5mrpmLyEtTZ
2ceMcHeLmEF26bgZTn5kVoMzXr1R6zb60ICLN7x8TTcHNGKKEF4MABlndkvEOk2SlHTdWblZDwyC
i4v8wU+X3BBEfLP0vDSRyUNHQYf0F5kcSRXAAko/O7m1Gy5KFSrN6M9aJhFc5nnOum1CNNIyjwOw
7jpWgyC22KwyLrjJsiQn0TBoAtIhvbt57MEeHKs92LYEKkExbGe7xdBqhPZz07K1zoqkvpO0Z0Fa
QSWhzzhm25CFvjUP/bXNSn/BWEEsJh3IA68dlt2mKdbp2IZXz+qadWpMxXNr9MHd0Yo/0C+//5F2
Zr2NK9mW/iuFei6iSQYZJC/69oOtWR7kOe0XwnZmcp5n/vr+wnkuKlNHsNHVVUD6WJIVjGnHjr3X
Xss3GYYs9xjfoClRowZoEMBNtOoKM6MesYU8wox8soMIWMGKSwlBmw2kEvq235hZZO3Nsgs2s5fI
fdOb8cWQ6R5VTjI+D7rcWGSISq7acYguIpeiwmLKw8eWct5NnTuUC8gOpHVJvZk14eSOfdy9E/Od
LmLLNre4sHiRYoBWzrDIDlljvIQ2AQ5bNxo2DujGs3Sa6sus6b/ZPnEPMID5lrQU9/Qyp9IwR0dE
52xZCL0CIEyR7BaxnHhdDUEL2W9D/W2JPkkrKh2ujiClYq7R93bnm3eePSeP3Noo3SDLB0GF3pMR
yYH1Gw3lK0UBiNqjhBheyBpa4S60AdbP0Ay0ZJpHTdP2RdDgB+ZjfN1SY3oWFGiO65BVP8Z+JR7S
Qq9iUJJeDEMf5hS7ke9gx+JK0lEce1MNqPGcCwCO3xo9bM65BZ019gzmHjA194oKsbMxb5pNP047
Kgmvw6IA44/iU2JByNhWKwtAZJrF4BVMTtLEgimZeMyTaYyHNKuozY4JHRvzekIUVitJzfS6fRXA
XgY7pvMuM2etBYC9UGZNcHh6q0YcMceRRgbZQp54iOINx8RNW3nf5jZ9rnpYHeaCOELrgL4BaQFp
YJ2/e235M5IzUEcEkBN3pAQC/BbhK3IcHLuaiyJVpT+L1KcrNuK+MwGApuwvkTRaW8SMua3dxt30
7FCEKrGmXlDfukaxNO1011eU/dsMZOf4qxYMlBtSDIrUpFt2P9sovInr5EIfkgcIur61vvMNgj8q
Vxx/DV0vZUvWjdEgSTxYGQqJ0xKKrguznG7gjnqwbKJZabKqvWo36vJ+GtuNzIKnEMS/Y1aLwuge
qxHa74FIoJPrtyHJLoY51JaFoZI+0HL2tnmTNw4395EjMSeSeEbxKTp5FTV4UVw9RxO+jg6y0eu0
ZWZXACxgOPkBtx5g/pTKXsM1EFVKqBwLuhCgBjzOZgPqyCZx4VfabVvJO68sHt3U21c59ZK63r9M
FbU0Q/DSG6QmLfLtI1XdiHUiJZrb+znwSSumQAxreIPOxsHGB2+rc7OoIeVWeHvvKar6WzfQHprY
eJiKHkXE+FK09UG2EKp1JaFO+LEoPkRjdDIok6A8FH0Jj0QOeJB6gO0PCRhkOvWlO7+KZN7KeuZk
M+/S0FxBZAJ+h+MmC4lyJdkl6lpIfgIztD3xQEffcdgeZpWMCzVq49zyIBkx8kjGfU7iaAkrUwq3
rr+bNcoQahXAoS4ZNaYUuWAeiCtrZC4JdhMwlA8pkV7poJGhN1yExRu3H3NTtMa939kNdie+zxMY
vkeKkRfWOC6mPI8XxFug1ijFdUnmNiom4nwEl8jKUafbm7c5JTAwd/k18iew5o5EaTQYj5Aa+1lP
2cr1uV4bmQl4jsbTItLPmgpKYHUFNxOXWALxrQa3ohrHC8WioBg91p0Ek5wBWS1DqijDhyLB7ig1
Rs6r88pB/tzMqXIpHsKoOEDrmZyZjvEsLc4imC2onK8DsVBs52VJui8ZWW15VR5aN3voQ4iVU0kZ
TlLAXek7NuUS8tXQcwQYKgoGdMrCFN2KA9wAyOgyMsA+E+EguHE1OhqXS4pAfXM7ON45C/CbCoyH
k3VlDxbe0BjuTeAWbQQONx3nnmIvOH00EZbrxNYAuQdYsFxHmAxy/dGlK8KiMjYzX+fmtYunYa8P
VvOUcKMU9rBWbGcq9IpXdTXoIzjUbL5NgyQ6n6jTW4aYwkhSaNzCeBqZkspTDTaz1kwX3PUMwmKR
XGZj08GOa3J5S4Zn6TZUlCXg+wbZvswNTLKJRWVxr6TBEmJlddPdVVhyEJdc+Sy+zb91uwBfwa8p
0MNGmQCogKe/GJpngSEjMUcF3ZUZTiSVXDtbZuBM5niEQxHsAUhsSP3YoMHW6V3qytRytwb/mdgE
nn17AHm4ywhcbIME7mM1wpYxnQsyF7le7+Feuq7yFpHjZNW003I0xIWTds+g0TAeAxUvfi2hQfoe
QuXSRIhFieEtCTuyjdmeqXlqtAD6dNwiE7h560Kb2GQqT9A9+9H0E+G4kNPUvcZaHuxJ3yB2/LNK
ILhpqcFFc+Z7Drw47zQomrtxJm8FTizm+lJp3lOgBW9TWC5C3bxL6gldFO2avMWdM7S72Jw6ov/R
sCgtCESIOS6sTJx7hGCLKr23wuGWeCXYv+LRV8UaRXo1NcHeduUbtH4LE7AZ8L/qm0z1fQz/i5tN
RJDgeprdOzgGLhtyBk7irSEJvu0aBMGJSSzU2dBTv2amNWENJ6s3VYuj6NfGc2dT743/vsUvA5xD
tdnSUcCjcNavgrLOUEbm03W8KcOyWag5wjV/BGF9q4lpYRjzo0ayf+zgIRuFfR0pHLVtNBeBn98H
c3XrOeG3rhf39tjtcye7yAizuXOCaaesBnuRI3ZKeegG3/gQ2u7ebLXzOZkpeeA4rKhFYlcv/dan
s+rwbr2D2n8YPQAZHJJT+I2Uzm0d2Iq92LsBlfRkCTSXCezCUaav2h60VNsfKN76UXWbRGpvFcdO
YOckVtkaOZw4r1D78x66Sy6syi1oJ57x14/Wg5SpeKRG8raYp9upJGs6+3V3nssYSACXv70N0kDt
N76hyJCg5racgzwW7nsFaV6qI1xLAmoCYlSzlTqDVCKnN2ww4Z16MYrLfa/djCnS6vQMBd6xfkME
w6GyHTHOyL5qoTdMfijFEppwYWvlBxQZ6jcxtBdqpY3AtFvQbjw1RaSrhPKovn4Lsm6haGysPNhb
uXeWTaCrbw3vNdKSpTfd0PPc58RzX//6csbBJqrDxYTwIsjlt78Gg+w82AFcxuSW70CRQMsfqcxT
3NkwRK/U3gzbJ1PlDhNCBDc13g3fmhD/58cI62Gcf+ctCwKxpoyXqTHc0b8ZmgHKLGpidXzMxa7z
g4AyC2SFj19OYLy7DZ9iWgTYCXZzzITxmvrmnEBzlkNu+MZj44sSyuW5/dS75DGLcnomVA/D49Xs
HUSCJpG5ad0C1OJGDe4IEbmvX/Cb3ng/HB8IV6lBDHFwLNhe6AjzoIlrTirSizfD9L0qiv9ZF7wg
IQHiWXMRLPz6JXBbLthQargUu32jIYkf9tdT8pVMSuNdI3GaGI9OiTysi4sOxcSvCaVsIJPf+bT6
/dfUM/ChM63VD9Y5zY2UJLFisqk6m/JbxnMeoC+N79W80H5NEaHx2NnxNzUufHDEGgvSFvSUnMfS
7h+YJYe4ICMl6Jw68lUBU65GZSwoQ+Uo6adr9edMcFCpNfdrpNReYAZ+/cI61cor/ruT1V7NukFB
SO3etba55lWNAL3oXmXXK9j0Jmmv7flBNWvLeEdLg38zQCXCJ/l6uspjqOWmNqF6rX2gbdpiYPmX
3nfyiY9MQB2YeQ2UJ58aiCV1znjHJ8h+JeQh64LIerKS43hHh8LAWxvxoLoewUNfwH7Pq/kst6pz
fIE6/SNiuvw1iWLVMTi81qpZzIZqpG5MrrqrJDVXfXtTwvjqIY9AKZDat2rYeLMX0UIiCMuksvCd
2IKymYnPKX8EAJa+V1hlVlBWDU/MPm2w1lpg7pZ2ydOU3fcGNhAX2pJLEV2YnqKtRI14QO+HmWZG
I74GybTzBsth2xdOcpWP5Il5gLm4hux4kcw+JPf2+uNBgv4QUCpSRC9NHO0MLGg03AUVxOG4h5R+
+u/TsBLOo4MEHYPLImBwiW3TNpT61Eih1+M8msQrk0Ytimiul72iOnQeIuyMmkGGk17wl6xn+k8Q
dKfOL3BxLBZ1gvJnnptsBAvCsXEWMDuqeWVf+EM6wL+M1sA2EQNHfrvK7WSbet/78VLrHvhONQ18
i5H9mpuOlBpEHIx+/VLI13byNj04XecxJLWilo2az5D7cmzcBoCzKWBCwDuCkZHXVZe0ut+qBOlf
T6D55yJPQGOjCYgMlD2dFz5cI/kd6PAxgCfReJQgUtQ38j4gp4U3RXv1cWWRYFMacZ057lijcNaq
1QvuJcnBwt/y1O0gtp3Ozp+J9lI81w3i2gEPJKoZ+S4It1a5RYK9wHN0qZxLrrhXDXHxYbC7R0IY
ZxzW3GWh+GAJCnDF0r1HM/sMifGIZ6XoHFA9KAhFLkMigx3AlHQpkvUFK6feRybpfyNbIJ63aOIN
tYewzsbEy99a/SouLESgicaz/Zkg9cPMN4mfreVYn7FmeFS1N7rsY7Y8MkPN2Hxs+l+bRp06zDzW
jU8F04A6nbtSZk8ZjgxFdRd3hL2aRCRWoUdhOtVehr2pKmGTJs6Tdoh7wbEYVsrlHtfJcKFGkslR
y94V1+wQ5Qj5XNz5TxYo32E3O1ZumHrnlr7XY/LB093ENZyHYC+oJYXRQBhA7Rq2Cb9zqqU4Zj2K
mKUARSau6azHv9zeqN1UXddmktDVVWTBksmqtprDqABa1RXPwwvDJJ5SaCR17kIwaa9dpbXYJOd2
/mrbP5KSggsIAbB9fFad3yNIDo5nJE4Xk7RUt03rxnEemuGthqGTBvUKyL7+ztOxUJyZOsN8xdnU
kLritZzpdLi4YuL6lMwJwFG2Xg/YULVj/7JFEUyHoKCb9ioybl2ne+c9pJzPfAHwPGoQZl7pw4zz
BH8zMJLA2HAl3bQU1AhesvQWCt871U2eYyaGxQhTAcNfZRxEWvFWVIBfEsASBMYQrAYZfzkaW1CP
RNRr6k1wYrN6mZrBztPWWWtsvO7+13dERgXTun6A9+/CU4yn+FtqjXusGHVCmO2j2oxGESZL1UVL
Q5Ksu1NfXXbxq1fJ+4omMWjhsKwtcnNDbl6x1tTjaPAFYQ7oLKeH4YNzRNGpSbnXIy9a9cRjiOwI
OA2Hqn2MVNF2DNGgZiISIbeMVJy3atyYntHFkIQ/bLMgVWQh6OI+QICwyAd0oTFxg59cxfAjzn1z
VfYO8WA0fMN62n9MJzsGbUysDx1ggXUDrghVQGRbpmHJFFrijYWJQwPWayXMFA6bpy6FxdW7nuJL
cINL5UbaDRWKWb7pvBaZoZWLIlHaoDSAp5V0N/DG7/keZRP47pHMXdfgCLH4+JU22FyG00B2S36M
aU0rCiiaH7w3sUQovebRLLwcHqrRN6W387Xnxn3Cs8D6eIVJ1c0DKigfdrklAIGJUw6cWsCJ/4L4
1hlHE51ViihZ8qYsmvGdp/QqcmTbIGWLUiOHvy5n2JQ5JthuwL3VGm2lOqipRDoLyjfPxjaYr+qe
2KQhOfE7LDZvU2ZAkQnoRvmm4hB/DStaIZu+Vty+MPzg4njXyuTZFKoQLXqZC3Us8Bd12q5T/BD4
3uC8IdD3UXAyUzoY7+iXaUbDziF8EaHcNMCf44ibaCQBaGMzBkIoqAf17DfmgBZU07Bsede2RH+Q
XcCy6NkwjJPaPvUUUWXX3ahDKheg4wGO2QwP41/C0cfCU8eaMnkMtZrWngcoddh514GG5gMyMNBe
eT0cYXUMic54qZbLlFMyCs7krAC0NjbzgdEdMgCT3YZaVeX26TB0WoxtqGfLyKxXiYQzv6zbl15f
8ZAzb3vOAwXgS8pZwHcKmNJJeQNUUeYClYX72eq2hVFczx24V3UBGYId8mDqMvXLmwMwiVxCcx4G
cIM5jzY3AhqmR3iYTKegpipon8YRYAUICYZK4Em4krxFGq3VsgaDjEzKhRqDGnQHTiZjYLju2dQS
6qAfLa6TGmYxUUjd4pJxj2JB8f2KHECdiBEFJPWHAYSS1YDt3u2qS1ax8j+im4EzqoLcDZ+CG0ZF
qmd0DdQFEoLJ7R2MtspksZoYNh7CGlEe6IG8lkmzbxFnZ7WoTisHAFJf2PYIQIGq5W9GmCnUyziw
/ticsSb5rKPlewSrqVjes9RY8uqKI4AJs0Tq0Fw6lBiB4IugWuBM1uEi48/5O6aDFcTuash1ulA8
fETWsHVqJgzzOYisJZtaBQhU2QwcMqSuoBMXW0YZVyV0btXeUD6ZfRPAHWGMDYXXqKp9WGXVgnZT
t+ODTmGow62I7vKi2oQRvo96OtykjzljoTLOvC+CR0VIiplEBQClDGdpUIjRjNuShJReKkIOjrDk
pUGqau4eTfNZtOpGpvxHNeosFOVHc4Oxf91d+FrlKuDdfsxSC0pw3uRgaXgSrDMbakezqI5v7LFd
GRElOLh81fgxOSYXFYBUuAap3PpGQWlrtYcj+62d2sUkmv04QDamDtHIhPpFhO57M5eUf7uqGo8o
XhVPKGTCD0VkIK6qXdsnED2lLen72oNHJB42rVfs9cp6HOL4vmzFT3cenoKWqlQ1KyUaFSqIzo3v
IoG46OPkDF2IpNmMHvFe8MVo0zvdz6ARF2SZGyaPk8w1dFKsFKHDa4oHZu6tKV+2foh7NdwTjabo
z6EMPBHlnjtjemZigdp6WpeUuYLjr5ToCWq0IQVLidKHXWh6cm/05iYtrTuiytd5T+bf759J42zr
TmvPP25QFJ4WYf0wlAXXxnGFMNYBwmXC5nDpwpf9BIkrbku9FWm9zzSeAgTQVm0PtTp0R990sb+X
1khcmTCxOjKL4X7Coe+sO+UYct8GhOUcOkG2SEsyyhMEUuZt9qBCMVkPjIv7TQ2kmGTsRuoaOQzU
A4yYCwdgzdten1VJ7xJO9uvcLvtzb6i+wTN7U6L356kbc82VOwsYHsM5qAkA3E10szEXsgh3Datk
8JoLjZQbpfRU5SDqKif/zBHxBcf2mZ7GL60FO2w+bJsc4nWwIZhCEymLOMMGsaT7ZnDIUEfnyqGB
b+52dCRcLPJgqCQNNWWZHzzXSloWOmNVzhJxEegBoEMrOU3pd1SNUKspv8FBStWnUz4OmnyvCyo3
SKnczI17741yrdaaenwjp37/40iegvcI/3PSQbZz/vyERILqO7nwOZnzGiocMDoekH27C57AXz8o
/7WowAVSxBdXdQNnr9x3yDaA/72wNKoabTeGOAfmmTF/iGbjvvCmQ6tSF55H/YQCmvWUBQV9d0B8
i5xDY4Gp9yHwKF0KbBvSd+HUc+yPFAmmSx0eG7SDkLTqxcVMTPqsSlGV0PvwElm78UBOo1tX0r5T
V9JZSSqLhKRxNldKU3YFNQMUKgnX6uzaFsGhU0V02E0bO9qm7rqE1YLbVHCPSAl3FMEmldW8tsew
PC8JZgyh/eR40btDXHeJO3PuuvU6J0hmJO2brwUZwUnzrKOaKEJ5XAgDWzoHi3FixxF0BRWGjWnw
HbTYf6Ck5SVrYEFKJmP1cW+D1zHvx5Vj9it1eg3tsM9wrD0L6l697A8Finkbf9ahaczDjevMm1lk
L5YfMvvmAEhtaCn1IgmzzrPOXVSCHKfTEFBIax/uYvHcAz8GGLUZZwgK4tbaTTUyL8H4Ghge1cWe
BkV2VKEbK8obSPm/2337XLCH+z7ZA7Td4EsRAcIiVd01DC1gWJCjlkF6ZcavkOzsWs6RRtoHdSq6
ekMMIbhXiXJDI+pa9rscDr+zUfcuPB/3krrMJoCRAdRzpJQ74ec6C5yAQzhbNoSiSmyf3zZ7ZQsc
7HQNUYmKHlQgH2NTe3C75KdBIZWEjANpuesQFrYhI6fjltvQcZYoNaxCV/8ZEa7MDA+eo3TnB3BW
6M5LIqbbVGte/HgirK+/AUohKofATzkiEervWxBDwAN+qhWSJM290NvrNLduRE4BZTlekMe/1huo
/U0iLwArEy3bS4oDXTPahEnAZcRd6475aHKqpIrk1YZVl5JoCBUOnEWzXq0HsmYCSe8Q6Os5yd4r
q85/jDYVAwaVVRW0UijXLbWPu2i3Gxt3W+I/q+WqU6uCYOZ+8JyNw/oci/zjvAQGez3M8U3XkHOT
EOHjfOQ1NdwVK8sB9zXjX7R5DBlyu1FfGJfBe9MjyRUGl7EC0nqlAp/BvaKpMYQrvhwm/3wadLJv
xpPe4dGklMUIln/DDnOz/iKL5hVXwa1a22ZsXkSpfRu7zn3O66S0LlUEqsKSyTLEbITveVR9G91y
HdrRigTVWjmLXKm088kiykfwxTNmKJtrznntdqSYwrFJ95awRHsZTOwjUIJmrRaxkyKxKMUhGIoL
oCb7FPD9GZFxcEfCuQHECJKb62fkUmQaVPq1mpYm9haara/sQKx7UAED3HmzXjyZkHBZAtrdlvB7
7a9QAaDYCJRpWi2FP35kK8NsXod1s1Vzphb3yMmeyuGhH4Jzh71YWCDB+3zvYPFikLzKC3eZHTQE
lx2bv+k0Vfh1ltXDdkQxK8zN3cfAWMlaORhG5b7Da7LQ4vBF2RYT7HSWGEvKvBaGnLdJaF946EHG
rAo3ETui888hphsYiiSQY6/aNj1ESQjpY3dpOvY+l9SA2eHlQOHYpGVwIkMGzCrAG3flcI+8E3Hn
fGUC7+qoD/Vh7GELbB1B8t0uFw5HoHpPeb7dLK4EFzLdbbDHqhCs3qGhxh5N/B+qo/oQ7GF5uByc
9k4G0UXRoG/JHZcz1FmU0XSvIpkeoqN9UKxlaF1MDSK8qit2STjHjgl25DtZzm+5711FQbhNp+CA
guVZ75nbMuT0m9tHkXho4vobtePriTuHDvUw4BASpuSA5a4PcVfGBAIQFV6GYSA4w4HYI5S0ExRt
JLoFxRG/xEG28sTIwWku1DPoUUWeFCEoI4FZql/XkEGACHmuIYyP82ptAAkeO/GKOMJD1qA5OAc/
0l67DiYgb40VPqE4sIFB4q6FldOUbsaVqb9O++BbAtilr5N7+Od32ItN7FqU2SA0htbAOOf31GFf
Go69LUgMKetZ+ulbJqJvdmZflOW0iylOGTggVaxKKhqviFtpNddkCOGpKFkhhcpCdnuS7WBQvQWA
3EM3I/xVm+tU5CXqVc7SKqETUWtUHU9m0B2MEVQGxtyLyfBisiKgmmFWXkpFi10iktTwpsMiL0T0
PiBoAfHmAlp82KerPZxaFHqQqUdjy6koFYdvEUIZoEr1D5ULCXHdx2hcz5mCX4wXQzeoC30IDN5N
YdNshl3Kgdz42rUyo3APEAOt7ce29g9qFjqibXXvrQNkUT4mUrATLSrWAPPcOjZZkMIxd/3g7TLI
HeoWrjhY/iKsdI7kvbL8peODpyEQlYrwokn195jJKkJnbRrkjmF7yFzxUITht5jAYWA5PU5TuKPY
byPs4V3mzq1u9Mhvj/vUrfcCU2tx/kT0K8jEvoEIyLSA6WDbR9u8pSDdXoapv00QGCBV5l+pWGjY
mtTt57sQ8xVYzbU6HewcVXnL4P1XCDYfpBOu/9VMQ+Z0nJh3Uelhnectpdawa0zn/wrj1EwomJnv
qqkkr/o9JP//z3/8r//zv9/H/wp+FIeCTVLk/8g7yh6ivG3++5/yn//AK1Svbr//9z8d13Jsk3uG
8AxdCF04Hu+/v95GecCHjX9BshFHI5UrByYSrZy01OyrWnYTD2FicmyjOP+8Qfe4QWk6uoXqtjCp
UtL1owZRtRZ9lPpUTtvNKinndRIFwKVhQJop5I6769isXz5v8m99/GgSqVzPlLopXPvPPlZWlQFX
CfVrlCm4p5bPEgI8Y4qgb4i+//81pR7lt+G0PCo24jrXr4s5aS6iOSj3aZRDQTTDrBLOkXX4vD3r
eDQpwff4n+45roDQTPzZXhPYUT/LKqJmLYP7AbLAcPF5C2pwjheIrkvHNbD7riGP5gvfCOtitBGk
oHCRDilwZhMEs2Fb4RdL0TnVkgGLmSdtU5jOUV+qJIapznCAb9ejuwR5i1C81LJNaAXbUtoUgYqh
vv28d39bGix/y7F0xzIckwc3/hy/3ilCmYDfOeDrKEQu3EhdBS8wYprAyeXd562dmC3TcnXPkoap
I+alRuC31dFz8/eLMipuKI0FVDKv/dr+oom/bS86ZBu20G0XkIQ8bqKI2mboCivlNkX6LToLIsX1
8NYSczHdDUV90X8wa783qB7otz6ludvXtmanB6I9EbwB6sgGRgmh73mP7/z5AJ6art8bO1qMRWbB
igsx3sHx5aEZyq1vRdsBzjjE1sL0i56dWvm/NSb1P3vWAP2sndYvD3UNb3tRT9VS1zoUDVocus/7
ZZh81/Eusw1wTgZ21db1o3XojgZT2TbpIZExWEUjIj45XAhEytVBKylQUY6EuhAZihQXItwh0b4Y
3NMPYSMi5tiW5ej20QbUuNT7GCv9IJOpvW38ctymCfXSnrwfYIrONbjgivqq69qfccR5mcxmdY00
QP2FyTlhCAQmR9o6ODZhyqPBIGhnGbmH1FTQDBdWCk1Yj8JcUgTvute/AUy9/mL0TywroXueZRqW
oXuA2/+caTdO5ySvYkrK26ra+1ONCDe0NCti5gW5WzN81X2NSNMctq9hjj8auTPOY91P24JrMM5D
2b66Hh5Y0Mfts6F3w/+7nSdYJVgFQpcmQ/PnE1I42pWWGcQHBFxWemreI9/844tROLHeBXYJJ8C0
hWcdr8HA0QywokFxQ+BUkqLtudBpxDday9iTwFZICquMzpWIEjkTnYs3W36o31SG9otHUVvraDsQ
HPGESfJCYp+PumtTJw6g208PgZV4S7SovlkykTsZexM5nS4nJzMiQRJ4nLP6OjRq94vxNk6tQWF6
Ug2547nHewFUMNwTWpYdxOReek11QBdqmWoQz9buvZTiRYpuN9nByiKLrmSRgzqg4gJMku1fOqAP
u4xbWzRuvxgZtfaPR8aGctsyPN3m/0cW0MoybgixT3EV6S9YIpZuCrSWKtQRn9+sqTSa+/m5G6Mb
XRBrLsYvHYITh5iQukXTtsSjco+eoM+hY6lax0HJHmo6YhtnXivL88/7eWpHMvae5wjbluaxX1Pi
0gjXzNKDH0OMqREChLw5Ka+LdkSryLCdm8/bM06tOImxIX5kGeyvIxOAUtFkGfBVHyyz2mQgIBOb
ICuAp5HLlxVQZuYP3tYF5v31pJ7aeI6uO4bE+AvbO3ILIjxExwoiQtTQqbjt/K2RzctENvjzPp5w
DdhOBk43SDoooI6a6Z1xmOIs1HENpm8zhTxu44Awa6H4ohpskDuIiL6YxlO7CMcRc4JxJZtwtI9L
KAHyKuyDm0wOS0PFGfTwqsBemGMOaoqSxc+7qNbe8e5wWZqmQ4GTrVtHa9PVulhCH58eira+Qzj+
JkrI00FAcp9Ew6MWmDeuVd6poM7n7RqntqWnC0uwIVwc5eOO5oGGGgCFgL2ZPaI3vG3g3PWyeAkp
0rWv0gWkKgW1pQYieNPXR7dankcdt+i1wRNY0rWP3b4YqvZhiLzwMNckTSa8a+rgs/pymi3zrijR
H+NQJUFkyepKzFTHdXomiai7+ltiNTlhS9f9akudWNaWS90TJWSO9KiZ45l/8wwhpwN+SjL1QAL7
PMnttwAImUdSG2zuNWQukIkSD9X6h9HFv0qph431dpfAiKF5zf0M8+jnk3Ri/Vuui9USDhbdO/b1
jTlxM469+aADtwuts9R+pFq6hFMjbB3gaF+siRN20vJsBg6HTsJPp5bMb91vqiyBFaNKDqoCxTC7
h8aFI+zzLp1qg/MaQD9BJfE3b79Mk2L2ncI+ZGZ1F/req5810Rd7+NQ0mixL5lBwbzePlraEr9bN
Iy089E25huThcuwRmx6L+8+7csJU0AtOWunqmOFjD8dO0rwwcrSv4C7Pz0on/xkE5OMcB0ZtkAkP
9ZjE68+bPLUguIUZlo5TRQ/VIfTbDNXInXfwE8yHroLqwdEuBVgNjZCxkt+q5+INBaTPWzxhn6D7
+neLR5eloLcht4Oc9VAT5krGHmIVuYP+9SJPkgz0YLhXmk/6MFx+3u6J49TCm+FioVuW5Ykj00+J
Vlv4lDceauRJO89czHFyPbrdNq3DL5o6ZQqJQ5geTgKXGWEcnaRu6/pQgVfRwR/IbU2ABPKuXRcc
pSqArVymnJJ4FUC3yG0SHv4Pxvj39tWe+W1W9a6NEk1pyhTjfEkBJOy0xRaHZlG2WEZIZdOog1WM
XNDnY3xqboXAuOC1mAa+xJ/tTk5Suwi4RIfJjfb1OC05i8/ztN81RQtiPUe5r7L3KnL9ebunVrGw
cZMMVxrCPjazTZcFfkrhyEHlkxykzppOlYBQ/YajLpU+8excfN7kya7+u0mhnKnfhji2wrrvKHg8
5Ah8EDpKqb4p1iDJHlVgFu6jfZ5b+8jRvn3e7hddFUcm1ZRIYBhoih/CmFMtam4AA+4NorAqjeIF
6SYCK/x5k6e6ahP3cnTpEq08nlVZalRAozp7AFIHI1q27eAIVqvIyd0VCmTLnHOribPXz5s9tWGl
4Rqm4VoM4LE7KlIyarC5hQej5J4VVvi/8VDp6wFRIvMMLRWSep+3eMrMS24WeGu2y/F4ZCIMaHrT
rMPMV1JezZP54kFbxhH2VcD5lKdtSer2WD+EgP8W5qMUvC4pZmO9jt2rSseGI+qNHP93gmg5IY5H
eAuvO8c4wHD0xWye7uS/2z6yDV7dIcRRBNimPtjaIvsJ+vJNpVf+g7HkzDdton1/j+ag6+fJcWAs
gZVcWnNxq/JLKNBdfd7Mqe0goeSXhmVjco9Dsyn8MbwVoZ6FmGAt5kPkWXBLlPnTNNkcmiOKPs0X
sZKTC9PhfoQvAGPWsbUZCIsEY8XsAfNBkjiHWw/lJqdf4Ox8dZKYmJFjpxa343/aOt7uTQ1/fiKY
Lb2mKo3K7Sh2V4JbhEpAqZR2R7mfmzSvqpjTpxqvrqsvLM7J0+z3Z1DP+JupG3Ik7FvBGFO/fmkW
xj7L2sXsOOA+ZUiuGjycQoKVDTrHDcQrnflVGPJUWA4b8O9hOFq0owhn6dQJnBKzS72AKtwCFMe/
AbBZicaHeq2WF5BKIBf7n8RiuFJg/cjYcLwcRxyMvsvRm7VYzLPpLuY0jJewQlDXAhcbNRVNiYSm
ni8mq6u2fTWlN0OEwunnK/3UvuWGTEwbg8izHBn+3MsMv6F8Feoe+DYQIEGRhHTuQID784ZOLW/H
ogWXpmz6/Od0m1kwtnBUsKW0fNe0xjorB7qb3Iyx+KKpk0vr97aOlhYKDVMI+xuOSu3Cpe5c5p6/
Vw5aXjRXddD8HLp+pY8pFPrjnhPuC+txYkxtnFFirBKNJXls8GVEGNEJZg5TCjigfVroSbEVKD99
PqKnukkmwvAsi7gyx6g6YX/bQdKt4HFM3fwmQN97ugHsqWCdlKGAueRKDe/RRAUcVJbjFwOs9sWR
+ZBEdXXuEmQcybn82fAs0LjLSlFwJ4dSYLbQv6013/+ifyfuLerugE8vpMFVQg3zb92rRTYMiZ0l
B0gwYLPIsz16j3sOhjU66KDJmy+OsBMrlKs0BVImmUys/9E5nWrQEXjpCLYylE+OCx0QK0aLsktU
vKsvRvBE3zgrCfGRFxbcnI9cWrO2AMvCGHpIQAIppFUF8weIXLlsk/KeuMEXh8vH3eBoyrgdkSBz
babePd7nMFp1zgDX6k1XueFL4k0wwo5eATtB7mh36AAPPqU1GncXC6WXJhBQhPRelT/N3Wg/9FGL
9GYSdd0XJ9GJleRhebjH2wZx1+MrDUnCMk7mlvoGzOObFqFNloeWvf18p5zYkH+0crSSxqTP4f1o
tWsEwvW10xnyCp0Gdx2nRrD/vKkTXu0fTalF9tuihZjj/3J2Xj1yG9G2/kUEmMNrx4k93RM0ll4I
SZaZc+avP1+Nz71nmk00MbYNwYAB765i1a4d1l4rBXkve0c9CW6g5NozFv3NTawWzQD7ZwDLCfID
/Y7x5ufrhueivzPLIqb5ZDlTkjIpbNU/wkQLSTNUKLm8ZnBwY0tMKmRvXRKeqGbtijx5v2567iOa
KnGSYYFAkKd1DAUuyNbOZftJh4vrJpMjiwk6J1z4iHPujv61YvNWKpRMpglDUOmp7Nmx/WRF4bFz
Eb5hubtEqnaqax/atHiFEuOu76G8VYoNskdf90dEhBTN6SVquL3JnXXlCEy1m/bHQTOZgosf4lh6
sSzzyRd0uUW+5GXnfIQjNlWjb6TReT7/oHBIyZBbGPZT3eYwaOvlq06ddS2B0hoBjvmlvnB2lwyK
7/zpBPVwsfsuk5/HmonRUTaOumEe0qy9j+pqZ9SjuuAEZ46sqGTI9IIoH4qex7nBMIu9SgbkdXS1
HHElHWnjN6ajUlv90dvmDcHhkxgQNoJyIeq5XOmZYWOSZjuBnDqauKWMYAiQId23vZnfwWcuZsS+
ejtMGQAJR4dgjwrG5DP6hpZKXZx4RzlXNeYv7PoBkr10/XUrJtRuwHBIbs1peOXCeKenkY3EbwBW
HBq1YCMLvtvrVmbuoAlvkq2SzoJpMp2Jk4EYIulNvbOfYhm271DaBWmw6xDeieritXFR+67aDfvx
bKjdzjTG1+v2Lx35Z/P4mvMD44EgrFx07o6BkR2IABl5BrRrlka5sNBLN24KSA6FAlbL9ZtEOF3X
VXFvBPYTtFurLKfcwwn5d6ymTN7tQMwPXV+aeBjOH2hCKt1SuAcGkJlptIO8oTuiw93TYPHuMo0h
B5D0apntOlPZXzd1uYsUXGyFdpiOF8Xm+S5agVVA7BB7RzEenDQnhpDU5OY/2HBsi3YRPvOil6mE
cg43piU9WRbEaaUZ/6jgN3UYq7lu5/ImUwkFdSwSCxL26bm3gcnTiUIuJE2QDeOJgNRSrtAncepu
W2n0BXS7LhY2ULk8HiQwoJp4jnjzLpqohqUw6S0lZG6VPwidnbVmhe9J6f4NJxnsr6qRC3E9ZxWh
b4fA7ZjDSKXDtJP54SY3HcHv2BkbrTLrFXFuug5a1bqna1/sslJeiP0un2ebUBMHJFq+gNkmDkiT
YJB1A4N3itn+toNCKlpIeOY+goHYNP1dW+NRmPhx5tRGBMgs64lJoXqVg5sGXUqxf+FSKnMrEVEs
r68DDG5qx3SCXtZq1ztaWjceaLsa91kOTecaTr1dLgM3Tl2X6Z5Aj55V6YdudIimO5kjRnncO2fU
mo1lp+nbl4+gLmB8hqjL01cXu/Pp2UyUWAnknOuU2+YxsCFHhjx1nemMHjfjtg/Ub1+3p4iWFBS0
dESnr+bgMXmBfiJOsPD/ymWEW8MatWedGXptr8JHf93czKYT7/x/c9O3UsudroR8yD/GASzZfYsy
0Bg0Sz5p5mXh+NBjFT1mGunTXSz7BF7TmlWFAxjSEW2fSMn3gRfcWBSnV3KWbUsFIRs3Hh6RDGH0
XO1+fn2lwHNo9pK5X/Zywt4etSIL3Cc11VHj1Z56LViIIeeWibcStUXODI3Fie9NCq+rVMOzniDp
hMK5sLtNwBTMCaXSZuNmsLU0Wt09onWCpHAcvWmDicpv3y/1UGeuLJPMDl1B3Cb1n8mhhfdBrkfX
lJ60BuJBVbkz2xF6FCQvzVQ6QV1ZLwQoc5eXwjaJvEPJzTGmyKOilJxkLAflqU/aNTKuD3o52CvX
iX7Imv8O5OBv+KpurNHaGaG8lvPodlTqB7lxNyPf/stfmparAdJGJ66mOXp+ZZWoSVs/jf0jqMFG
aDeiaxpb++tGLp9ZAG+KYSpgwfG/UzhP0Hmxno8lWWenv4SZt2+hcJQGd8H5zpgB8qoqAmTOz3Um
a/EoshvZYNIdixTBGu73t8yi6nfuaNp/rq9IVy+CFBpwIJQ+Tq9qTfetayLXBc9nPPW1huxZolWk
IwgdgNdHdUOiLh4kDQLYhQpZiBzlzs9Wrvp7EPwMv5gQQLRVBnWsojGX0zjKD14rhqlVuXNvFLmr
4a4IhIJgjbIQLIhj2YfbohfCHkWRwxg5jAcEl2AJS+14rw7wLthRkNxAbc1oBIHxQxPLzi1ogPAx
KEOJFAnJQTOwhq3nmeM/URaH6zgIkKJU8+BVyZ2AaYiwuL2+S5fRgS1TYOGVEpg/i87A+elCiMEH
nWDQcHf92w4q2KjfJeFLC/y5iv6pLGVlqt8jcNBI+RjajrYytJyv1mAhTX5TQccfoA2AVNHCz7o4
KGRaiolnBX8KHnNaAurdyO3arg6PmZN9t5pCDBP6yq2nxXAwOW25NjywRK05hA8Zah1/RgidxASM
ZT0UCgxHQRPpt4AiSuSxGnWh8Tn9cQZpBW1bUCK6LeBakz3r3ERNmS7qUR1JsBLXYtYl2udurSx8
nkvP51BQBKUlAFsCkHn+ddBn0i1HSpQn3y0cmG+69HEYGqg6BRFNsG+KLvtxfecvXlCB08EPCPA4
2MDprUkknoOi6CClyDVYolK32/V9drxuRGzQWf4gjACxswzKeyQsk2WFVhaEnZxTvfR8xLvhOjUf
HRAXVZD/AMkJcdDXY3xMckGJKalziyLt+U6OVqDoItMkGxMS9gPCenTxoQPqFnpFF58M4ApskCRI
9Pw06GzPDdVlEqcoH9JcRFEkl+wNlKLHEHkYv0beBfbShZBHZLGTvSTWxg0JxLhCjH9uDxlm5AjA
UR/zVn8LrecImi/bl55SWJ65y6FvLTyOlycEd8EkJW1NugY8GucGy2ootcYzwmNNTWlT5QXkxpmb
LbwUs1ZM2pkK/QKmJCZHBElc5DmlODwK9g8JUgh0B+Jwe/0cXuSxwvN9MiJ+xKdouFYZeISJyT2W
HTQI0FagZ0swjILkUtYxa8li7IjPRN3xA2j82ZIJ3DGNBERLll4N6TGPrdfauNfzhZjt8mYBr5Qt
0cuxeMynEB96+ozPWdpwLKBrHBP3JWubdcasiQJxZO3YbKf/Qg1kIcyf+1oUOh2bpMICeTj5WrXb
NmGIUsAxgwa69N+tJSTEkoHJl2qaALUPCQNeDB2vbTIPjrhJ+dWiIueBCj+pIfICl03OVMmgfE84
2qo67IAnbCxwzUg1wyi2K5uFqsPckTDwSA6oI+gqpi9vjTKia1j9eByE3myUiAlhhi3jdYD2zvVz
Prd7oEJtkjDZxB1MfFKjmzpk6pgS+ny12/zyh24J0XHphxQZ0AhzCaBf9YsyQzsYLULobi+m/m/0
UtuNXgMkQMx0JpsRBZ5sKUaYWxUFdmbSSAtEhej89rpqkqhw/PdHWyv+QSYC8hHEIDZl7Kj3TRTD
uaWr9VPYecm6gxwGHnaIxVs5puwvxo/rPLDvRz8aF6KD6UawBQzhAfbEOdItm272aFhgPlS1OOR2
F68ZjnnmR97TyGM2niF4T3ALBdXua1/4wyhAGiZXKNyCqTnfC9OUAj5PWhyGHv69HnKbJtOWauCz
K9MYo+S0cs+nvRM5hYEpljTEJ2Xkvivk5foyve0D04HzKn+OekFjrQ3Kwgs359Mo1TARSMwAiGPy
dPt632pVGQzHJlF+yA4kyYa2UXQKRIk/Ir/g1cjRem7FvHb46/q2TldM4Mk7Tr+InEjhVE/eukTS
u4GojCMmM81WR+2u1N0t8flRlmMdzZnwbfDTP9eNiv/p+YuOUcMiE+Nv62I+EA2MOEUudQBc0737
fvjYIEuEWLDcLGzsZU9DLO+TJbH8T6+SOdplGKPncjTskSlwiKhPvVtkNzU1Qah9VHk/Qu69Cfsc
4Wx9jaKDu/8Pa+UCU3g1KSZPa9dVKw9plw/DsWcU3Ej0x8FEnF6rloa7Zj4kQRCBEjUbOjjTMrJj
FXkL2fh4ZHYoXbWa8ZbD6jLK7neUdvTVaBUPnpL0C6HSzJdUePOFQyAiJH8/31/klJROl8CaB6U6
PGiGjVan5fh3Q20t9cNmLolCnZx0gPPqqNOS/GDLrdK6+XB0ht6kjmwdG0N/0Yzgt458mGFnJ8kM
T35bba9/wBknfGZXvHKfjlAp+8oQlc1wHNP277KCHEYc1us2Zl5K2jemaORQj+EmntuAz6TJZDGF
leXWuJUhUdqYAoUkKTCK5egVLjjTKQBBHBN2kM4GqH3y4mn5xy56SwviGhAT2J+sCu+bBpyRI78M
agiRmoT8s5CWiXIkoqwDLUN0Ydw7DSmp6wuffNSP4yqTrDAURLeayb/zhVcAd3QT1YhTZ0jd3lHj
b2hDZhA+ImimoGeJwT71oarvjYWTO3UN/5rG/wC/MFB4n+aBkGYZzF6o8jGJEeWz7cDbINTS76Eo
LzbAbBCnaZWSqexieKOa7a4r5kYXztbk+nz8BoV4BQwldfqLbmRjefSUq1E79SjB6VCwQA9WLkLb
5qyoVOjBlZmU2aabrHF8IRVJzZPhlE9e5j5GI4LtQxwunKrJKRarEaN6OB/xWDvTQxX7vM9tKRWn
OPVh0HVq/68iR+6oaJAWK01rCaM5s64ze+L3fLqZKC3oMO451glx160XFlsdPt3V2EAEdf2UTlzA
x8IIYm1ArmJO86I8W3lxofeDfDIbQJGjfkQza6EqMbMWHmHVpJkCSouM7XwtMJrbCT1j46jm2mEw
Dmh832vKQkA5c9s4aA5vokq3kQrPuRG4WKB0NFDBFFSfsvvB2l9AQNV5CFvnUBpDvZhAEnl99+as
QqqnM6gGvOoiY3NpPRp26oanKkuekgjMzVjqv/NW+jsq2oeqkR8NOoYWTELX7Yro+FOUIb4atW0q
vRR8QQ5P+1OVoeRVoVr2kcGhf/ogB6iGroeLPg7KXr/rTBkXnNm0nfCvRVwJKQjV2IvRiMYdHaWs
Jcb2A/tWg8iljzzYMJo7SPD3Q5Xf+TnKLELppB+RbYDh9vqKZy4gnS+VRpTGb+A0nX/f0Q78eHBV
4wgXXLaJUhAOmtbVsE3VQQefZle/XDc4xez+u+JPFicZSm3IhZy4sXGEJAoW0mCHJseqDotVnrkr
IZqehveF/54ZsGzq76OaLpytuWvzecXi7H1yAXXWyaXvcDN7qHNqU9kgcfqNR2XhKM04ANFS5BgJ
SCL/dm6mFLGPrLTyKYpH97H2vX6nuZJ7e303JyHc/27m/1mZfD637MDfdSxGgcGIgiG0nxoNRBUh
h5YJo9JbWNXscUHV1haeh8Kadr4qJ6mIOrq4P9Yd8+ZEAQ/MxSOPNzpvatstXI45Y2A3qHaDVMX/
TL6U2mkyrBayfUy08QC7xc9YBcdpErrB+vB2fSNnbr5FZR0wgCgHXLTTCj1tgcSGxtHPpWxlBRG9
DCv73dK4WIW2EjEvsOS/Z5wcjC5E4LaYPLvIoww5QF1e6G71XoXGUratx/hbWKFdbWmQVga59zTG
3Wsu6V9+OFilowD7BWxEC21yAy1CYrTMyvJkGuFasgMAF/9krbRwVC6XB1cGgSmPBzQB6jTlLyNi
NLa1e65a+y5CzxFejftKcl9qTXsKUh0OU+Uedr39Vz/kuVlxYz5dbz8tGj9pmhZV2WqTy85bF0tb
MGEqHA12oe6uW5tfJBVEg/IGp2eylUnlZYHRJd0zz9hdGw8wGsceFHnBnQx9nKV2a7mh1hEu1cku
j6tYJeBC0HdkAPrk3vd5VWYK5MqnCAhB15l/ClV9sJ3oVvMhlwuS39eXeXkTMcdAkgkciObL9NpX
VeC0PbnUs9eWP8LGRUFqzG8TZmtSRoZurxu79JyUzKg10nIh2bggfEnRDzbc2mmflaBxVnqRm4xy
1AuvwEwsf25F/IpP56SNkP91TLd9ruz4r9ZOd5mj/QZgcqMVKaKJZvlAVfW2CIw3Yxhfrq/w0mtj
W8w/oYFLUXCalxal40ZdUycneRBqz+GugG9Q7SFezt/xM7veMb8eUWHSgJSCSZWPUdfz5TqunkSA
VONTZsD1KrXvg67/nZnyoyu1z4T6MHX691HhfL++UmXu5BiYxoUDd7lo1lVSL/eSmyQnCXTvQErk
6uDk4Uj8rTYmgjToDBkl3OnyafyQbpDRpX0MzJtai362TfEj6bulDGrmJ4lgi4o8zTyF6PZ8K4wC
YtOsdevnxG/T71KqKs+S1RzMdCyYnUFI8voWzFxVZvoIFB3ujygDn5vry6bsganLJ6lDqUX605EZ
brymgxgYAb3eMTbX7V3GNwxEfbI3WR5deMg+rU4+geVCmQosjucvLGluB8Fx4n1UFRTMtLDKYF1f
22HfPMNZSODGvNumRHUlY87UF/IBX18QnUOcD/VVEQmcb6Dbxja00HlDLRUCKE/zqDEmgblqmRRf
8Apze8erKDj/yHrx5+emiMXbwgEB8ZwjAggxuxEb94blMkYbhmi9XF/XjBegbwy7IKxkfDJ7Yoy5
9rzRdal+LlMXNUnQNWsJ5eUd7bccnQiojGvmOU5D3hr/XLc8t0zCKpHQidk5VTtfJnwcEhVrpX4O
q+agoEcJovFYKdYCbnHWDLvI6I8FSca0RGV1yL4oPsek9gKYxsED5g9VYaY/rUjT9teXNHckydow
A8uHcjF8ic5v4up1Xz8HGsKelOSpgaOz7tRoGY357+vG5q70xw0DQGrR25nsn8rEW56USvlc2uYv
OXM2QrvbKPTvXa/3ayiz/sO5FIGpoLcSoKdpWyxwlS7OU6N6NpoqW3WmzCxPKX/jfbS/fANE2k1p
zQYjDuBh4q3yqNCM0R/8Z4i9tVUQQLUTyWGyseJgXDB1ef7PTYlP+ukFjsoqMUrLUhE1CxiTd2/0
6jHxflJdfyCNCdAT+upXAzWtggwUflj0EM7tWRBLW7nSqUczYVQK/aQ2fJSccaU3f3VBs9Dwujwi
lBCACOo4E1Fjn1zuEGdWK8i0Pme++5P5zJs0b3+1vQONNoqiK08uF3zy5WUjzFYVQMK0umhgTM5k
AYVyPTq4LqNGXbkIfzISdlPF3UI3+PKj8YyRdsoalsDdTdalpKan13SljmVuaa+aEZnfqWuUTJfE
EVKcCCo6FbxavgmJ0vXPN2OZ+ioVaAHFE7XP888XmrUX16Bcj5nZ++vY9X5nen9om/p7DnEGXeN9
pqZfzpQcpu04L2SfgH+mXxGyP5MxIrV61mjmb8pBtVayU6F4ottLFFTiYp2XnhxLASlAUi3Sz2km
UTSykaLyXRxrOfkzZBkKk9HL9R2cIjj5bCDIRfWewi5lrmn9Oq3SzvMBHB9DFaXn/E/t5Nto0Lbo
iqLZipIKogrQoHtq+4x07r5WhzcbNoVAqRcQGXOL1QSwEkgGBeBp97L3h2yosyY6pTRiXtuoKx9g
E5a/XV/vZXLGckV5FOYG8s/p+2OqHYK4WRadiionLoHaKy+zBxfFHPQatrCK3SdIeutlUi14msu7
KAYnYGrVBRcd+e/5UW161UV2DUZWI69deIvdcQNN9jFxG2fhOl48e8TUBNaCgEgWteDJdYQwWc3r
cJSOzrgrlIpFId2ShrdjZ++vb+bFmjBAyYowjKuHq5n4lzGs2y4vHPcIM7P/3MQaUxJaFJyUoFO/
boqWPdhm0eUAoTHZvgqCMOjeNP2oek560hotps2iK3/pnqxur69qZv+4b1BBiBzlciDBzu2clpcZ
naTAfGfG9sYEUmh37Z76yft1U5eFT/Jm8P7wDBGfUGuafKvCtEZfC03lJVKCrRwqew8148wZb3Nl
RIGme3RlfYt3fcxC472pzEcU/BYisosbwU+AdosBTGBJQDEmO0vzQ4oc6i4vDJh3nrV2Eueu0o29
sNipAtGTK/LCFn8UB848m3DbhC+USEB5MYpwfhtQDIy7zCi6l6EL9E1dyQVwskhewwXfboHIp2vY
i4N1lsfpPpOgti/DoHivyzS+cdDW2XjW8PXYg8KJJYZBecY4YtMWu+W6atZ5ZfUSdhVyZnnPgFhc
RY+eY7vfkQv1Dn4IXkQtXOhCrp+DC98nCkXAZOFwJBm/aCIqUenbsaTnL43VvpgaJRRHvrluYm7L
P9u4YCFiOtJoRjN/Sfzh1kO4QYkl2NX9LfxiNyoA4MJtN3EuhCTktaFVCLLq27JMf13/HZe3i8SG
Xi0PGyXwi0w7UOPYrgyvesk9OL2c7JeauQAxo/BU5NHCkyKO7uSUYUF3xBwZMBFtcrQjXXbRh1Xy
lwEONtn0nwR3vzvmCw5XXNILMxweg0SDUGQaheBDOlTu+XpFIbUbSRr1XW2gTWXFZBpBMKhoWMT+
gkOc/Z6mAB4LimxwnxPXEVRmkdiZmr+YUXAfIqQhNfJTh+jBNo1rb0vM+ySH6XtuwVhZ2sxzuvsk
HLt1YnwR1Cgqjh/RsxhdwplML87ou53SF3b+EspDsuqc5mCjlHT92MzvseCK/NeGeu4w2saUjMh3
co5N9exJ6bZw83Vjlcc2Gn/SkVxwULOnlITg/5mb+Ce/hRmxZ4D5xbXie9sJXiswPuJyxG25kPLP
3X0yOMJJrNlgUs5XpndhbSSqzL002/oRzcVxhYhW+nx9/+aPy/+ZsSYVk8bxBAOooj/7Q7QuZYXY
57Xy31P1D8PF6467D32fjSiyFSFnE4UbJjs213/D7HX89BMm8BS7hsVUqor8xVbb+8LQoBYw1vCZ
LByVj+LP5D6SqdKzAcQOReK0R5QMKK30ll+8JDUN6jEYfQSUYu2+MShFeZpdbSyvDzdu25drU2IS
t8qt/NbrnfxuSKoa7epAhyPE8rZun9LSptWzkhsjX2Xh4O4qMJto0cXews++jMRxIcT7cOnwDDBt
MjkIbRDgyOg2v7RJvi4qCPX/RhuD7utKCU5+cqvEW+SjSwQFDy33bCi+XML7+AHMkTBwTp46hf4T
2meJllb4MS9+z2T1frSVnY1gyLqFQvv6WZg59WCUBGxINLqIO85PPXPYA703rX5xTc9ca1K2h1N4
qURyeYtpEeLgP+ClOg/BuREU0pigsBGHDEbLRk2QkUMzQ2/Vlu7jTN5dX9FFLioSYJW/gM3RtJ+G
NHLRqF6FlCSnTqu2rlSUmzBCWLYxo35LElbCO236j7rqj1++V0CvGNQVQwAiX5y8BBFhDWluUqHm
B2RPfzNk9GTjYWF9Mx5EILygaRM5I1i9yWuquFStW2RTXuQApRi7WnEQUe4EU7VRvG8ad0ZpoPRp
kI77ZSvfWn+pe/ixkPOLzS/gcjCDRXYDhn76PSOw/D3fM2vU56b3IDQsbns13Q6JsTeF9qtTbCHe
30ZF9tMdx3vJ71d1jTBepN/EVXyTpdLaUJbQ8Jd+TUDhocESJQHrIqdMFLs2qR1xb8L4h5HVd0Yj
b7whThaixMv+FNdFTPfz5kOxcZFvuZmZF0FjZS966CGV2fsH2T2KsL3oXkN7eK8s565Ujd1X6S54
4cnzaNiQUTnEONONzyrJDou8LF/StLGOQSsbr04cF+9fvUEkrQgYEBQysUteef55rdLXW/A75QsM
CUO7SsxhfIoVNdybQxDe+O6Q3bZM2qDdFi25vhnni21cH9EFFcgLtu+oamMzE4IpSH4f2kB+y3rt
xna9DdXyP42m/qyV8IeTq8fYxTWHtnYYx3Kd9e5+yNyFmsyl2xK/QebtcmSCymnYmnSMsjZdF7+o
yn6s/Ds3TBEC501ogoWoYGKJbhcFCTrVlCaAHEDhdr7jRiZ7g6P6wVOIQMiYV+7Kc5zXojbvCbdO
17/uFNb0YQwYFehl0BSoVUw+b5yYTdcOkv9kkE+Ho/ICrKpdhab7y05yZFaRjPC7EJ1HnUEc9K+1
xs8XbtDkpn78BOb1LO4Q4kYXnNZ+iA5i1Sj+U5EqN1I8kG+V4ypSloA+YimfHNX/2hHDHR9EGdOh
rJFkzs+a3H8qvaR5ACQbPaZu4G7sgqFYt3eqtZbLRbSSwHm9VoO/RNz5MVs2+QGCDAdXKcAylJzO
PyzncyyV0ShPxBkbRXkc64Meq1RIkzWJ9KqCwAL9WfTOP2p5wVu3i38I1cnrn3xmu0n1RF1BzEJo
021og97x8C3mwe0Ei8RQPsEhcd2ENnOEBeyBR15w5l3gufNSh0hON7ITJDVrpl4ZMbU2He9uHf8c
83xjWE9wIK3McjyEWb7tghoerV9OKaEXtx+RUkOCzh1DMt4PmoXGf4rqm9T+Xve3FSKUUnzLz05y
kCnRTnGAAcXN2q3ylaG+OGZ4G2sw9xZLs4qTbIfzwysn0BWIcInh3smLbiKxYubQYp1yNX3OXB3k
shK+pr7abvt8eEYg9fb6Nk6flg+LcImAsGBuRb24Ga5fM/rUekKuBjnRxu/LlVu2Lwico4xbmYhE
NtqbnZka87QSkkXhEkbn8qzQgIGYlZY4jXg0EM5PLI1JOcErFoc6A33rafW72Q0/29HQF07MtOb2
sdTPlkRo+qnHROidtVbi9wfJD/sbuF36LYUd+6jErv9Wdol6Awu3tVPHfRwFxqkwdX/dxN5w0wVF
stASujy9ArZNyEjLlyRwWtakEToM0KwV8J6g7HYXWs1bHyorqP+X7uI0ePp32cALATmQZdC4OF92
pESVAp1vf4BIeF3q0tpRXnwvudFzaSNox7WyXOXOgbd1RQV5ZzZo4yZPln/SmflwRyK7sv1a4Prx
k+CpgCBEjKZdoJWpXRdjWtrFYWybcd3LtBXa9kF3+qUBnrltFgyJpBSM48KMcb52uzGhw0er6WAH
yk2Y0nmTh7XvRxvTQOz2+lWatUU8SFmXJjdzkue2TKkcwj4aqoOSFdaz75koPhbZcE+JKIQ+oSwX
oBDT0EXsIrwmwC4Y/eCWTD8sY5i5NDhadYisIT4WrVZuR0rlm87Jeigoi2yNoypfHX9Q9lAuaOs8
Vqj0lU68dp1+XHlq4CBpb6fb6xsxSfHE7yK6YAKaiA5Gm2laIgduXudWVR08KDhXo2+Xty5EM7vr
ViZpl7DCxD9BN8p+XKRpjgd1meL71NwOeGt0zQwU24KMgtjYP5pJKq3sOHZhnjGshc8846I/250y
6MhWp+rI0g6HUYeszP3dxTceKJQMMkbFXHrlZmKns1VOvWPuhLE3mulwiM1AORl6YK3t4NFyZRXC
CQNFhMAJlG95kRlPAEjLG7qSprHqWmkJKT233czOk7YTmwrtlPPT7dK8U2IjHg+d6sX7HITHN6tW
UggKYv/WlVFzkkURlHNqLNTJLmMq0P+ijw1Ilb7BB43JJ7cNnbGCAk/VHVQreifp8dpkFTM2S0Xu
RYwdM33zZSJlcbhEBKPzJjJ4Ot32BsCTkgTReBh02GSUwV7bXnZw+tJZOE1i287jNWA/LIqthSqc
P8631YxtDZbocTiktrtSu8chyFZFtxRWzNxIizE7GMPEND8NrokVqwxrRU37gxd6D80gfx+1pUms
mYXwejNcRyFCmJpELqXiq3aYqM0hRM5w5VqBId7V6pQl1u/rF39uMUIchEoAE4OXWpRSavVqU9UH
DfqZt1iSnVXmuun361ZmvLmQuRK3j4CaeffzLUvybITln5J2O+bJ1jF/x0YRrjupOC6SBc4tiNQe
xjGeKYtH+txUSUVMrRIi9UBqilVG44+ELFo4aDP3l3Y/qCiONEWcaSYfhnkBel5mJi61Ye6zo1Xi
lfWq6aDwMdxgW2tls7P7dCHOmV0bEgaCJ5wh+umxYIR8rO2yqA51XLd3algM60paHO6e+1g6WQAV
OF4DsATnO6j5qSmlSt0d3Er27tCdbLeMWUc3ZSn/3TR+tL1+NpS5zSRpJq6gPMKo6OTWamNr6YVV
FgckUrq/GzvQflflkO0UZIgfw7FGeqJy9Z9G5aNznBkhwzQMvt1KRtHspD5Nv9eym/wVjmO6rpTR
vYUHN6lXEkl5vqpgqlx6Rib7I743JDmCGIw6Dsds8nulMm4KplCtF7Pe1Un+O+6+aT0Div0SNnya
TghLYOD+RfmLztvEkuFJbVS2tflSds5qcG+s9FFrwFNrOxNJbepTZas/Uda+/kEmbzJWuaFoerFI
HClspuff3zUiD6RRZbwUVrXx+uFRRwLei7aOeyvp0sLXnzvSnGjcNi38S4ZAlQJY34HkPQB7uJEt
CPaDdAg211c0504NPBxBOxUhbeoTcrRj1Kzw6kPtlafGq58q6VlP2uf/YAU6HrJ0hJGJDM73TctU
w2eKtz0UFvNd+T5Ov0XegiOdXQkXhbFO4IpUMc9tqE0Hcb6HqIcmLr9B3rPVwy6lxWKZC5HC5JiL
kBBnLTSeAdshjywiiU+RQh71sHgMOJuqVppN1Rk/Ys97qtSM5zuwl+YD586BydwTfscmjZsycLWq
OoLSGtuD4wR1sqoNN/ujtKgxX/9GM4uiS4LPRvUWqYWp485iua5xNd1B4hVfxe4disWeHBer//IO
CRwIU0hMo+HdJl/KNX2/SDutPSTpt3igPPYfjsJHHEfOh2LtBb1rEwSVpHtdc/C18l1kfZacf1Nt
6+Y/7BiXh/SILtAFlpoPVgboVNcH6hdMEXZFu3bb6s+YadBgoE3/dWufw9PJ2wMFpGwgxN0daiNz
73xnZUvOqglq+a5kWmUB9zgdoRBHXIybw8pEv51oeHJjQX9Bl9e11cH2Uu2gW3m0dZ0mO4112N0q
ThdvfedPoUBWy7trbPxcCR5Rjy9/xW0S7CCP9dZ+KWvbVCFF8oMm/Ovru2EJWBGTXrJNh/T8Cvad
mbRRRRLcFsxsdoq1t4tx45TaFjGc/XVbE6/PXoBr4RGm2AkSEcDrua0wtVy7rsiNrDFYyX27dz19
E1nunrj+vbXbhVDm0pFhjvNLoxZkOdT15+Y0dG7TwqWc2HqtcZtYXn4nRFK3vuotBdPTZ/Tfpf2f
rSk4sx+qqtZLqT/0YfCm+BkDiAZT/n5/VFpvF5pxtpLzfEtZ7z4YpIVX4eMQnScltNMIrMGWEEsx
bnG+0iHw+qAemNMxWwT/2i57UcxA3WmNUW7cQklX1JOSVVPGTMunyrAea2WT2hEkEOaDaqaHUiRN
pRo+xaG/l1zfWOV+8XdbB9lWYq+8wKigCs3StVxVT3GdZ1s/6YuVbkXdSsqsJ33IvjcMk0NnnTyn
lbHXjPZPlSKA0ib298Sw7q3U+haMFemutK4t92GgQBvZ4zczTijtF99kSVSyfO8ESnhjDGG+SiTp
r7bQ79U0e7WGWl5HOaw4TVzflh7xmRFJf2mmdK+jXGvW6hvyeAc3Qp+91oo13MR7dL8epS57VCXv
zZS9myE2SccLbQ3J/qvJ4dN9fV+n8j1t/mFlmPEdYRhynbnnrWMLFWwvPsWoziHY/ObXsmA4+oM6
yONgSfdKv0R2cnlWBcsY5VyhrElYP/mCkRG7Ehw1zaPdryjAs6+LBfiPafDzU0LZmAEEDiu9u4vn
IjF6LdUKu3nUvG98gxVB0EpWBfdR6628wX8ULYYkGtc82Xzp7JaHy+/qjZO3945T73T0HcI6vA3I
5bNgn4egG+hZGPlGdYNNWWk3cla8Kba/u+42ZqJ33h6yYP6hpnDBe2qgfJh2hhKfrKo9Dl59k7vD
7Vjoq84zb3u73gZdu87KGjbvwfsnQt69aoxXt+8f8tI/mWWSQBIBzUGqBfvY9H9f/3mXYYX4dTSV
8eXQcE/LiFGRJsTYznBIsmhjBcmRLt7LdROXIcW5CfHfP8dJo+5XlYYyTGMfNOPWan8QmBvdAq5l
biFwGUCPTJbEoOHkKag0yrmUHvsDhEJrqUlWsKNeX8flKadDAhRZVAMEFc0k7GcqpUR1VW0POv1E
uf0liicDLYvrVmacMcB/ICuElXwS+u/n29VmIMRBYChHQ/v7fzj7siVJdWTbX2nb7/QRk4BrZ58H
IKaMHCJyqMqdL1jWxCSEhAABX38XubtPZxBpGbduWVt3l1VVCk3uLvfla/muETpsI4vbDnJmNVgR
7e6bbo1Vb/8uq9esHP5+2MUumWU/JLUDbkyjLjV692TQ3mRW4a45GcqbCU0I+0509rNvDNYBPQkX
b/ibBsryhsMJoRSFkAMQ2cX6MsgEBRQ5kBsnGQBM/pkWZQjeyaihr3b94qFuUKdBVKfjxqxk7Drp
GtiMCNc88Iv5tndBcxxRkYMoEd59WQQd4HhAdxRue+mnoUz4oUD7Bhd1ZJdG5Ks20npDQXyB/yG8
2eZGvkaM/d1v/FWf2qF2X8k0RXw8tnX9ars65ADwf77ddAbELWbtI+mD0swcW6CF7HS7IdzQaS8t
hxurKoP7MbFhoMc2XweKGaAibOzInA3FaCVIRAbW0G1q1qW3GiDRK7MQeYzgb9wkEAfqQma5yU5D
Vhb6S43VbBWFumxU9cK+H3X3rfH99sHjhiiiAWCzPdqdjEeDiyG223747ldj8mzzln9jhQb1CMdA
IeT0jEdQSIHyJGHdrTSzYFW6TYBYz4GCR4tctImkPtwPar3J1PXfgC9GZcnR7GrE8yv2hhLFvMrw
m3DgQJtbWpn3Vh/0YEjP5BOkYdQVvtO5sw3oFY5JXq2zjrfrpG0R1kHJb9ubs4BUVjh6NTEKwRUt
5ePnuwCNjPNtQOQx0wDBHKI1d3HrBjgfCFwq9yZQQRqpwYRwavWzak2AffC9TXA0u0bEQ21toK73
VPb1D9roHsmsZtvnakVUAfPpG3GBDGxE+/65cPGDpNF0MRScrog3NnuKPF/Y9EaB/q9kTweQzyLr
e8MEuUND0T1gre0qHVQQMke9VBYVodejsI4gAvzfE7aaYLkDJjtk03IjysAKB52WPGRpmUC3Rcam
Ln9xhgK7JceXoJ/MdVPaQ5Si5zvKECxvHNsoIquBkxYtgIdyIDJGDXhFfBkltML39kdIlhdhltlJ
6Eo1hH7aerFdmEjFdzeNtlHQc6+Y536zE2bunNFKYxU42dqDnAa4uNJHry9/GIx8C3rn3vanqzEZ
YmhIrFyveUqDPtu1qu8jNZZV5OkOvhcHRE/1XVOqF543yEmx8lERRaOUFNMcNBURPLcXp1OwUXm9
E5ze+sLaQZcs8l1gFAW+urG0EebFtCGTmjYgjN8NDtsTarxCHAjEYfy7J5NtLp0bbvSvbKynUNv+
DfGnJGp5HWUBhGmYOPjSu+2N6RlKA3moq/LBA4embL0NOpu3SL3t68yJ+1w+JujKdX12X7tTFHB+
TVy26TBk6qcyAupx4xMIzc96tL7/2Nv2Dp0GD246fg8SdzeBcgeseDBEwVNhTP2KmkG+8VOgcnsb
gPVabIskufXpsNFVuqp6+igYBD84CGRiUhQ7PxHXrVH+pT2ABHDAIABQ+N1GIhkWia6dEOOMw8bV
RgyVOBMV16CMK6e+6fgY2XnSXHgczRHeworBI85MDeg7ROfTIgLEUSd56gX6RrtrH1XssCXXXk2j
sWAhwLgbOgV/aZtdMJ4f+UpksNHJgBwg3hDLTKyTBCmXQ6lvWGeJtZm61W7sUh5VMknQYeUVG5Pz
BM9PNuwHq8mefanqC2HBeXYWzzSwqcwOG5mMpeXIipKPeD+bNyA6LY5gY85uMtfOv9Rt01/3U+Ne
G76uocg68S+fW63ZJS8WHaUcZGnQy4Za2bIm2dAGBNp5O9wgRJjTNOh9rMBbfyEgOX/3Io3/n1GW
FUj0BaaDZkrfABF4xP858k49OEl3zWx/Q4Pf5OtGhdkGUhdJtb+10pbhT2U2eVc3mb5vcu+bafch
Urt3iWE/g9UMhTj7Qi53EdTNw6HM56DTC+lCMCQsgg6Iz7DezXRyX6TVt8we4WLdnyVJLiziYqve
hkGuCzUk9D8hnp4X+V0M7IihNQyQnd1bQRF5dvaKymLXwsJ46hI74xJ4grFmFjEwfCCtBvDzGZOA
lTqZVzXioZ0QMnU7FyfQ+mEhPqjMB6NI0VRpRCmEPVMTMFZM+fNTubgPGB5pV2RD0S0CvT18wulU
awNrYPOcPdikR9kHTvIGmrTBPhApbIFnmJt2ggCYrrOL2BPr9ELMQ+MX6GaxwHiRLuFoAR3R/5j7
/AEie5RMIfBLvaArTr7IcY4Q4dH9ANIgUFaE8P3n0168PzA2UNEAmYBVFE+pM3LEXgQqaTwjfQDC
8OCliHYa/0I67vyszkPAusLUffCSrNvBqCc3SR+KYONM6ksp8Zr1Xj6fx9Km/j2RGbQI3R6CxVwc
1YkbuVM7RXIPH8loFHgZXCbkEyPtaBeQnkECYMjX8CjXE20fC1Lff/4F5wcIeW5U9N+yqXNf1ekB
agJTt7BI2cNY/Sz5F+yl2yt0QO/y8m6k/oU828K8zdNF4mmG7gMJDN+1mO4oFHImamQPXEybQVhb
Rl8mRXA+QTsPIdfP52afH1EP9XdE+5jBPN5icq6goOgUSQWNqaD/aqV2g1TEaH8HU0+2GSdCoLpr
UWSQmzGeRN48DEMiYgCxsysE1z4AJ8W0gwAhWWvZBE+q8dDlW/BhBURtc98zj8cDgEGbnIriBj3/
5c41RLavE/Rat1js+6By6LoxfLrzB9eOOoVMGrqvhzA3OFINGu+rC52fZ8d2ZhgE8gp3ElybYDk8
3U9NPW1OBh2PfolEXVu71x3a7ENbuD8+X9wPB8KiohII9eQzbiMv49Poqaa7Z0k5IGE4CxrXUOPO
QLp3wcidG1mkGsBcjEoTJgWu0sWkRFp5muU+utV781qq4JooezU5wc8083ZtOcVWyte6cVZw/mE/
DHh/+pe0ouez8s7/4+gCxw7sw6w6NbvLeT3eORUvrevWt8z6nvP2GbyCIc/NJ02/TrihvZtvbbi1
oboEOj5zZWiOmFneoQKBEv9ZGgQUbhTgdJD8AL1zDcT+V+FSkPCCEDRKK/rt8y09swUYDMl9JIiR
8QOaYDFFVyvSGB637yUTT7Zfx1ZTHqyOPUvuPI28+ir0dGHID+aHzgOoOyEoACxnmeYpjIwT7njY
WbfQcQX6mM2g+2DVME3XFuBmF4LYMwOEwgoq5fiFDAwc92KKoysaUWWNOb+7zJD74qottrrJr+zu
lfoXHrofXBHwwqKyF2D70H+wGKwWUz3mxO7uaU+Q7JBjsKvgideJEN7q8607nxc4AZCsnVO24Pxb
PglquzASpDNQLGINvx0mUu1K6MOHKeshuCda9UKcvCIXLub57s2jzrE4iDqg07WI50y7Jrmgljqa
VDexyr/C7RPQ7kIGav35/D4cCVW/OfxGDLmsPfloBPLNZnCOpnTWU1c9CtuPkTqKCesuOP6ziw5k
0Fxg/PdQc+zx7qIXTg6CXScQh7bJN7NEMyI3tGlsKYLHmVyw0d9ccanSeN7f+DYqFpPMGVUs5+mo
CbBiUkFy9piq9Nlr5U+Xb/vsF1jpckjANGkYjGaxGtommj8pA8IVbK67PGcxQ7otR4BpegmN3G5A
YSJh2Q9TARX6+SYsEYvoEZuX5j8fOe/Su6WpQJ/mlINXHXnZedc2Q8rKcTjboaWfbApRg/bJYeMO
DVVkNSTEC4dCWFGT1iT+/EvOb9bphywcguEp5D4Qdh81NLrwMZtEZZFRuhdO3bKc8PeEIRGGhiBk
qs668ArChyGzWn7fdqgbwDmJ2AySMSJ5AYczILQ3HAKG5AHQ1F/1aIDhtoSEWg/i0qK85YUYHsFK
wDfUMegdS/tiz00kTiGBOt20kvNL1Efn6wLaBTxGcEUscNEuu7Z54WXoFbP+RbXka/cv+OkX0+ov
ndePLglePSgOIYE3O43Tk5BqpcZ2dIEBHElIcg8qoje4I24wRjwZZvxCNW4/3/Nz7wQdO2idoPSF
0s5ZTQoCV05ZZ1IcfeeZgVvQNaYolbdWml/VdPv/wUZnAVE146pQEj7nNJhSklFb6/aI9J3pHkGv
VzX3n8/ovPsSQkXoBplJdhEUo9/ldBU9Y5SNJIocSkOiOlqvk+4pQ6Mw72nECAsHOl4BKxCl+Xca
7JjsY6ssL1zq2ZydxDVQLJ9naKG1CLXvZUg+jJZVQT2sOjSmtQvK8Qjpx0sknOdbhzHQ3zgj1bCe
S4waG9ike2D1jt2kk8eeTUEEZFKF/gRLGiBvzaywkY1133TBdMGanzvG06EXJivNge/x0RF2tMUs
mpDyPkQBLtkPnPXXFvpiQmzzJebJ8zVF6+ice4DSI4AcZOEX/U5VYPsEq34h219mlbxC1O3zo3N+
/9Achfa+OSyeifDmFX9niWVhWZDxgRxpP6JeTeh8+UofyWlrm5nG7KOywN18Pub5rE7GtKzTMbs0
sYxGGOnRB7NAyN30RdDfN+ynYyxWjkq3GgxmlccpKK98l90qVjwSv7uwfB9PBVViICDwqDgLJwya
JKbi5XFgwzYVkAggl0qL56Z4nsl/hlis1qS0N9Fuao60pS+t9K/UAO2uSwLXH92s+Q2Gtx7wXSjn
ne5JbZm9mwi/Obrzmc6ddd13SSSIsmJLaRqbeTlGog9ePz8KH0/uf4ddpinJMOJcQgLj2BHUvBRF
ix6ipDEa8+w3ezLggrGOSMK4UPlDPm9JZdQ7bW90oiiPdl5fJRTlLmomD4AergaUP1B6uETq9cHZ
AHkgkhMwVwipl7B9pSH7CCHu+gjKTrERiLe3qZLjl89X8INYCv3XyM4hIQLPdZZ4ISR3it7WwcHv
+32Xy2Lmr7waAdFTbnYrg/Ihq0wRoYdhlZHgVZLfBB/OCwv3g08AhgTlhOVrr5aq7/gUeIde8fuS
p19KK4MXQo972DuAj38+3w9ODHACAewV3icAvS4uNlqUUG0srPoYJOjW9FqAeoox36YUfZy/PRIY
dIBagZg9mkeX2V/Py9yhdg3v0JlQoQ4ya2MmGSp2nP/4fKAPDoqNxyR0JwFTQAp0EYSWRlAin2O2
B6Nz1bYjQb1LUEi+QET0wcLBac7oWpQ7wOi3GKXwiOGVkngH1BGhyWMK57bRebprtdf9/tKBAw3l
BxDGwqmcncncrWknIU17LN3K3NdOynaB39BVR5J29/niLTvc5uNH/1YXgGLieQp3MJ0RlUmTHjSy
9QzFv/YbA7YgqnxfrgqiMh0GDRgm/bo2d6Xs+mtTNsXR8pTaNV6A7vkMVVm7LC7xKn90M9FOCbcK
gBwyLmSx4gMpKGfgZTiY0rZeSlQxryYyVz+9Uq3RchA3w4i0fi/2YDxID7TMvA3KjJf4pD9w8cjr
g4wPdwYwqqUdkm3eSZTj9BHSclE6HXP9kCfXtAU1Mqq1prfrcbw/35SPztr7IecT/y6qqPA2QQWw
Tw5GQPKQCh0Aq1V+1TK7ZA7OE9/Yflj0AJR8eAEB2X861GSUveoB+j8EdX3nGdNdMwH4SPtiRzjf
wuJtGLGvK5F0USedp8/nOe/gIuadtRgwOs4eHvqLwT1b9GBsSaE+mQDHNzhyWBUVQccMStuFj7qt
7Jv48yGdBeZhPu94MOEpSTykgs5ymGCrbRqwJLuHoHG9Z7ciw9aTw3jt0tpZDZC4jnxbuWgrdZzI
rTRQvkwPDFD6EQiENKiBthxtsDxZptjVvd1uWN6XawOSS5GUjO0KYClWgLbkO2weXdcgVl+VXV9G
tWtP3wMn13tLSrVxzcYBhUEGZTsyBjTKBmSxpd0mwKUQ77pE/kWEVFfeymGeudImqM5KyvkTh2EH
3DElUVoX/W9bubm5FjlOZHkBaVzmr9pGjoUEc9wRYuHkqUTP9D0qIGJv+Fl1obd2jvhPNx+NMnjt
II3hQKnyjJIpmJomTzp2BJ7nidcyrgtwCLltsCGZer6w6x+N5SK/ObeC4zG58HqCeoxXYmJHosYv
rZndVFO6/XyI8zuL6YCOAbhx2FE8WU8vknIHXVVDw+6NNM8OVpJ6W6DLhqsUsiYXbPb5tcFQSPXN
fWyzc10MBaJGo9TSr46JpVZKBbvC+ZUX/k8kTo1L5bfzwBZjIe+N1CKIl84Ew3gn7FIpcLqOQbPT
k36xiIqLVt45g/1gIfNTquY3+2BxRTHmXEXFc3gma1jsVguHOhLM8p4Na1UfQCsSOsMNH7foQYVC
/OrzjTu37xgNStJzZh8vkKV9R0kjIaTFUwcElW4WgtWlje3JaqMcMpA7CFBWLciXxq954rjPfiHU
73XU/G2Q8BhHRDZ/xBJKYfkBU4P23QMxFdKLdvYXVcHWEOSZOciNfz7Z81OKkC9Aq8tbfQG0Vqen
FG2vRSGdxD76fv8w1LKK2pHWETGL+88HOj83cLog7LLgXwBzdxemXXt2oqFS5ByhTs9CWR+C7PtQ
+d1VYEh56FqQoWpek+jzUT/I5GBYrCUsPOjczrpwcT+R94ZW40EgIzvVPXq3i8gmkPcqX9p2itr6
ynAfB/C5G2V+0wWvYrxg1j6IRhG2wQbPIkroJ1pMXAQJHaU1+QdQrZthUOpfY3mpevJBIW5uWMOr
GUxdOL1LuIEGebOXS+keIHS5a1P5l+T1azrJY8+r61TKCDpO27G0Nr00vyAqRjHZvASRCaylUUUh
DAkzBN6ow50ThLd1IBotnOm+FLl5DX0cB80SqT+zDjqAqaf1natSspEmc36lWWPku1wTXkVTRuu/
DNSL12k7OrdT5+Xf9QRxO9xyMgXrknl6bfAZ0EbhGjfBQHMQpXhOs54SDzFeZ/abPJtYjPBwlhUd
qxWbQHJh2mCW1k7BI6fL9S1esXgJV7L+iq4DVe7rVpbeqm0LpEoHu6EbIZp+PaACcecyW2762qo2
JkWngkoTLw0bzylfa2k4P2QAFGSXyPEZ87CnOK2DNbOevLFeNV6DHBoAs1PB+iKsM7uEsgnUnvNM
0Qf0snRfdKaa0M2yFpxTMo/dajR3mnRqNVoQFBoaT/3wyiK7MsxcfGVlB76gLBgiJzWbB2ACINZi
QiLLSDt0i3Ek63LPz1dU+cW2kha9Nrj2ipBanRX3ys6eBJi+H6qAjCWYXgxjPXpBu0MkbUYCbYI5
ZFDs4LFJUvc4OUW2m4xsChu36NdIHQJsm1XlBXDFmc2Bchke8YCzAiYHwNHyRuDlnplZwu57AuaT
jgOXZ4Ss0pd4xs4MOcZBjg/sgMANnneoikpSmo0TvZfe1zyAtrgroQLbVuOqBhFVQfwrjygWCtVf
ugpL/heU3ADGmxXHgahAzv/tKfMuYC89VrZV4fFj7rduZCuKwI+0ctvMVeOw0oN3a3qDeVVPgq0d
rc2dVXRpbPg9+liKOo2KSY1rtzaa2AGCLgJh0Lce2pm/a/3xDEd0gucUIq65ln9q/T2he3fSnX3f
ONl1U/KDMN2fVX6J5HtpAhHRu29Ntf78XkKH7ekwugTZECs6dkg1FIfd1C7XiDrlhUh+eazmUWZ6
n1moA8/kJZNbb+AaKG6xQ0e/QhfbA3p6/HbBnSxN3NsYINIEMB8ApzNsVclqt/JEWh+luwd4ba6s
dM+lCTfNbybXikibbl1gzKxCg17n0jPwzIfi6YsSK95GwFrOwjGn6+iwbERPT6PuYb4isHB5/XPS
fDNLJxxF82Twr5/P9iysXAw3b+u7QwxepkyBsCi5H1lwdPAUChtyCyAyjELr77vGv+Csz+7rnNuA
AoOPOisyRMEijPUaKDAo7rD7yRnitqle6+CuI+tWJ7dt0YRFtfv9dP08JDq94bRgkM5qV5SZYhDz
FKnNYwip+ZUTeX62yzodyuC1z4rrzMgvQIHOExnzqACVoUsMWb4z69CWRmEbVobuctvr1n3djzEk
BFCzTcobcNkhoUHirsi/Iq0MYvoiL9Y1r53fvC5zeWJ20nhpIWhApud0d0cwwHukxUcgr9BFRddt
A8S8Xt5f4ls/TynMI82oJ4B0Z9jMwsqAG1QHcE/JvQG2JOU8gtJ95QfTNToe13Y2gXJXTnhkg8GE
XIC10Y8sDyh+0QnvI8g9W2kk5HoHvZBgamJpF09VVUalbbE7aLmT+YXd75UPnH9aNug1CRi9E32P
th/u/kKcA+ibxhtfNPbwgBbMYdMzewbw0/q6amVwz7MBsh1lN8V+ZbGvOR6viHpyd22OvbOf+GgB
jA1oWehICEsGusvQDNzQeIRPiovUqMKkNwUqwRXd8WrM7rQ3tFHQghegcvwfhDn9IeMe8vj9MO4y
AvgNybt+VRptEA+gnUKRfxRb20JfXNbDAg018vWh1SUj+GwyElc6SFYgbWo3NU5/WPmtiO0gfZrG
vNtYCXVix+jFBoy2NPYKB80PQZ1utWjSeNK2AW2Euv9NmwIDirsNC4Zf8PPLs9B1iWh4xSBb4Spv
K0fUxMp6tLYO4rI4TboU+eCM/mZVCYPO5J6oVWBcC7jK06NeZzyw0BgJ2fBWvAIr4IELcrgwsbO8
6TwIEgoz/RaQU4AznQ6CAgm1u4CLIxsNC622TRbJMjdRM4Y1M8a2Qkfj5Exhknt16BODbF0XIP2i
842I5aLb5mqwI2jdeBcu+gd34OTD5rzLOzOOVkY+Sy2UhymB2yirCT0QFmi6P3cWZ953RjiBFhKt
gUAegrH9dJSqN4RiIzeOFOHUmpSDeW35eX4zpuUlzfI3T/4+UwTCGZg+YO8gAoIewWXNgjQdXpq6
yg9OLwbUtgCqqmUroWzA1Nx4G3R7YrfizqbjL4EkW+YQHiUd53cWSex1lZXOdeua+W2upFxndQpC
8tHqQwdyW0+G5+ktQUyMdM1koPLv2PDz3YvNPSduPA2gT1cFj0bfV3e+p4H9ncw08gWIIrjpMBg4
VsZCmnqNPDaLIB3gXzjOy0QZpu8C64iMJUocoAdcnDSAAHmXkVQeuK0jW6p7o6huzcr+0lfJb+Yi
YLgRRFtwxrCis7s63VW8IaTroiHxzkGj260h/OmFplPxqFjFbxA4qgvpxuVZdc2ZnhHpMuTXAbxY
trKMjJu6IpV3a4yd/SJZQ6LKGIsvn5/VZWAzjzKL4kFTCtyBZ1Gcq3w/S4NBHQuqI5bJdYniATQV
Y3BjINDpLpVKl3fj7/E8gJVmPXqyzF8FiSCNmfdoGsGr09fVenD7GzOvL2yWvTwYb+OgvkZnjiTv
rH0P3IReTso8ucVzV0AiXnp85gIERr3JmMLreOQ8rECQFDeG0z5beUbv+WCpCCpbfYwjnId+ncHp
eF25ljmaHJVBkm3Z1cEusNB8D5xBdq2B65pC6vPgSousuptQ8Hvwmp7fJGmp9qJivyxgfw9kkhDD
Nqv0q53mMOwNTcQXvNqdr607UVBCCg1v3En3Bmjw4eHzLT5DiMFEIOyY88g4v8gpz7H0O6s3eENj
MbsURwLqyX1SOvW6HEu+qu1W70qLtNGQWt6NLCsHYhBuEneWMrfQIWhvEodMV4K3UAntfRN9maN1
A4b5PpQ9AfgBS3KpW+SDY++ZYI5HE84MuV0eEF30ytQaB0R5PuD9U1pGk9n72wtrMr8P3ttNnA9w
zsIPgaEF4znzvXi3JrTIGfC7XnNsGnfDbacKAVm7bzXw9UUaeQO680QZ96SICxD8uS7a1qSR30+T
d+Gaf7Q7YPGCRQHMA5XaZZ+6aeuK6iClt2PTSyRMRj8xI0kDiCtyVrkK+RsTKurOwLceNmxctZOV
4urI/LowS+wdBaMy2MPFF8gfA/rpAujQtYS/TAGr/wpkgi7MzxfvfItQlZ9p57E/cHDLtxcd3KoQ
ZSCOtM+eU687mJm9+nyI5fsHRxYBEdgeXdjc+SV0uj2FWXQmgF7imNqF8y3RrlwFeVnFojD4WnJv
+p5KABlNt6Nxa7X6wvPrLIn4Nj4IBXFhIEhxdgpdr+kk1a04AncdgqLZ0Nu2vGqKZlWxIRwCf2MF
R99woM5ehCDFueDWPpr+nDYBfwvcO67C6fQpejKaiiOAav02i8QEVl7aDehktW7Rl/+C/gXgOV0O
fP8lcNOHM0fKABNHWW6myzwd2kipLwqixVGRRt0opyxWtTTT/YjYaWv4JTq4LFRBAdzodjAJsKeG
N666htuxRO/s3wvxX9+H/5P+rA9/30j1P/+N33+vxdjkadYufvs/m5/17Wv1U/33/K/+92+d/pv/
eawr/Gf5V07+BX7uv8aNX9vXk9+seIum+GP3sxnvfyq8299+Or5w/pv/r3/4j59vP+VxFD///ON7
jZ70+adB5Y7/8a8/2v348w8K6/tf73/8v/5snuKff+yan+x1Bnn8/bP+/Q9+vqr2zz8M+s/5aY6u
dGCp8GiG9sYf/9A/3/7IJP9Em+3cr/52L1GV/uMfHCQh2Z9/uO4/Z4ZrvPxgYeY8IP6Vqru3PzL/
OTe3Y5vRP4Z0KbJe//60k735z179g3fVoYbahvrzD/P02M6dPODBpfOVBR4ZnT1zffmdUQ2qBMBY
1QIc6hv8IR39w4BU9GYawGSTCtvd14GyIYwjeWRaUoQ+FfktCpM/04pBPQJt5Nobk01qdCxMaa8i
Zdc2CsuV3uQXG5RnE/IfDzB/7AzTRzlt7lHGo2e2cu8+1mcV4aVVygisyXdVNTWrPmNXRPnuvidV
sBm6cox1MRw0mN1DPwE5DHriDTyND0MixV99ewTNKETkWuflbV6d0VkRDHwdg/1nO6X0kAqVbQDS
SN3Oj12IgYRGYtp7kE44cVBBhhgUoMCFyy0w3O4evT0raVRmnKLVbNPRrV8ovhOWeQeZPBLZQy7W
iZH/UoBVQlSmNUO70HNrvzYlvo9sfZTRI11UP6lllLuGagjIIycfSnpjDXWxMyEetM+zBEwYZvM1
lcCAmy2pb5C9De5dwNS2EwEvgGqtF9jecWNn9rE3qL1L8UMq6dW3MllJcB1uAjkzRY6aXrsDUIls
kn488hI8/964HjvfDm1XuPsG8dAecmE3VmMhpZEDh2ekfrXTGaQWxNWUDFvol3lf1MhfQCpy1beB
uyq6ybuSZQOcV5LF7y7Tv07s+xP6pia92HT0Ec7ciS5qp3g7nG56M2QeIFHYdBNhRgjQoQ47WScx
nInav/2XJUa1b2tylUgq9l3f3WluJ5HUAYAPGS22SUIG4PmbZ5Kl7r7FVKpJZqhaTHc5kMrXoKQI
Mw+kUG4xXHC8i1jh7cyi9oOiFkKWWb9wYZyljwBusgoZ5aatdjXj063nFvkthQBPW7gRMiTOZizK
Nhz7o1JoC838Uqw9g97WlbDDwgInSGlRJEYMtpI1a+Pa4ZecJ+zJ8mYBo41yAwhlkVUjc+b43c3q
LQV12hqkB4OcDobkN2kp7TCh2ors0cp3A3mdctu6Krsol0O342bj7hNB2S2qULcZUPsxS9tHx9O3
jDnV3oaa9vbzg3BuqnygOMCui4uP9xUK16ff6JHCl8xgSDCOGcSmVPfqdlWybmxSXreeVUSlifUa
cCVBf5OtAX5nUelds6ItV29LOZYkTP0sifKCtZtUHi27DSlHWu/zL32rsZ8cWVRroY87J+08wDDJ
vNrvVhNi1ymyLQOPwBrzS2phPyXZjWtCLJ3puEYqj4/9c+8UDOANgWuoSnR5DD6sCFAw6divc1NZ
kUAFD2aZ/jSn5pdr9xPMLYt6Gtptd+dYMnrbBG3NdqgPuihTQREWbVKFypPOqktrpAg4d9aZnz4S
qGMiewCgDq19CFlYSTwxgQ7OhKm7KqsOqNSNa+7op2kA1wYKve6havbA7tlbs0uuTP+Xi7jxXmXo
LnGdwt1nVsZDFg2oPF+6M6cvQdyZef1w24FvQQHqjA4eLZHlZEsIzDkjlxuGTtG9nzsqfLPZRMO0
TV311AVOmAsmoVlIIlFS/wrQwmpL3A7PRlMHK2etGmO88Ez96Bji1Q2PiWAXOYylOl4Alh7FGYRy
uSDt1uYWCTt46hDG9trnPVzOMHynma9B4/CQiepqVDKaKKp0Q5I5uz7VG0cBGpQbqJ6mtqzinpbG
XV+wS6wWi+6vt3XE4iHLhHA4gN7k4sYMCskHe0jgulX6QyPx84R0XtWEFlqEcD+G51ZVPHYsFmyK
tiffVDKpcBidduXMTqiWA1iY6iy0Sz8OiibKKm5f8Ya4YTmxr2kXsM3nN2cRyv6981CcgHSXh7QN
YunTm2MbjZG4TsWjmvfZBj6Y7ZwshQ6LedeDrnndExf9FcRa+6OH0juala4sWrY3Y6kuKU68JaJO
bzGSVCBq9cCCAEj/khGPeoOTJimpoqAzvFBWTX43WeW4g4LCl7fftR2E74yh2FIxjretZaJZzCVf
3LKV4dvtq1z2S49FEhfQFNwyh+UrqMgHIRkbsQ4SowPRjN6lORoOO9AGoB3c2DpcXNL/hMk5v1Ho
k4EHnYnPZgmI+W39ziK5IDv2acHKqBN1um6bjF/7zL0aHbKzMhvgINcI1vlEfRgQazOBnX9vuYLF
FCRsw2xh7HZ6BjVuu4JYURPa2i0jSToBAFNtAbkaUenUVwz8SLzr5FWRlntFTHHQotoJPIV8EVh7
lIroTgRSrN/iLgYyw3UuynFtlGm7U3PkYef5k+uXLTzi/2XpvLbkRJIw/EScgze3uHJt1ZJa0g2n
NVJDkkDi3dPvV2jv9uyMNFUFGRnxx2/s//K6fCiXyvu5VPO9mSLJ0/0Y+kxQybaABUj+29wsKAC5
d7GD+Uuw7/6zPeKYVKnyo7WL/+bdrM6m39DhFNOD3TUYgilsfIQcxdNQUnKHjAjbCvQicoLSTDXU
BsIbvcfMr9nucAhcT2t/qqD5Wc6qSKCpyVAO4q1bvSFi1p+Y3pPMw5k2aBfntmmTePK9aJYC1EWy
PKkyUoEtJ82h/ceLqNfEWKwl7pV8OxrUZcvFU5kNz7gzuidDifdiG+wzGQ3vet5qqQO4QT+t6f9+
ILHXp96f1aMMjDP2onWEnwXC9WJN56rxIU7U6gmM60Nsc5tqrfZs4zlGpvdydjCnPwW192r5mxN7
Qfcf3wHGxL6eAn3N2yiTxbd6bH7UxqKwr5L16XjEvqs0Ol2f1SJlrlDN7+NRLYv7CBX2VvOIl63N
kqkKtrRzmt+2ra0vSsv007iARubNwH/XxWe73J2vA45Pt2zVE9dZEjfjmdfwj496s5q0ETLrvlpj
reM1HoxzOirDPGmBV8Vqlz2mFUGYl9iiefkyhJ6jysg3+OuLYjfCEQwqPS7Sstve9PEeXTLW34Up
9qQTnRHbq0Oq0xSctsyz3qZ9ffCq5YIqY0v5shP2pEzKgZcE85iF28jGivgGFyS9TXOnxx1LiKcs
X9pUDjWIYLFpjznc3EiVrLm6YWijdu0u6MC0tK2x3TN6/zxZlggnfLXYnk2nFZJaxK4h/7F8dqzi
I52TcVruwwvAVVjYuP9MGoGT0PhudmdjKOnuRZT5DqZ3/tae6r60L3a1iLjILH7b7j9vtq0pWrSr
7gomAcf47+giy7lOqG1W3A5TGefNMoZL2tWqSTet5cPs/m9jcL3weMmzrFdvKDrSojOc297Szd8P
9ybda5s5p8FfHvfcYWMHN+4sqpwDzVB5c1D1h+4+FqmvrJooLEZIrdDOZk7I4kLKoAnmeJG78dxX
q3eps+APe4eNZE1SC/qidBNZMKNtVjOnk/tjtOtvqu2DkzX4X4xy854ltsiQscq9b07Hr9/aNZYa
dRMSWNafBqvP3kjM+ZB4ahNYZIet5/VxoADiYHOZCbyyMfEW55zvnnUtWwwBJ4sD3/Qajmz1V6s1
vhulEP/uu3ZvvgYLYQoYbVRho2pOeDMMJyvP0nKww30Q3ZW8sBvOju3ziqVXOb1DwvpkdgDYq7Bv
WoOk0fwEmsMa+ZmDkyyOOZEcCvf679dZ3RnblXyL1Ebhk7b53VyL4rm6OEVZp7IQT8cxTS2nyiOn
l0uM4NkLCxks0bw4+y34rxN6OK4CG1RzJ/E9WzYMObAIo/kF+HNuk95hU1soFbabemOhmWAQan3Z
Bv8Jr/31pRrqNcwmH915xrtc9J08BSP2u1X9+/j5j0q2Zy67/c744rWZzknLXiZS+dI1mxeU4K7i
M2TE5ZhuuTzOQi1ldDRmZTUlx0vkBtlDgDFL+u8wG2qvnwasDoXLC+zketoUp0XVzvl40/r7PAtm
elTnjnMfAAEk5VD+Grp+eC65Wsf7bDTk9RPiMBs8TwSnTEn70vUhrgwEug2eFt9vXDb5TE3mdnGY
b2PP5fJmiJwuyhv9WFpd6BmEu2aiv4iqaK5dt02RtOcsdXbC5JlungMuwYiclSrdtUaLjyMiymA7
92gqok6YZ21m3j8OkmMV5wIwOpns4uT1qxe1nnbdMMerNucmFkPELn5YSS/7LTn+GMMHDoCz8k6D
Me+Jn0+pGtItL6krU2VffFF9bqWR2HKRJ2ap4/49bky3RbNBLlLob0Ed43vVXIUP4nFPrNUwn63w
MI8Hvl22llkKCVfFOJa8Bf2+//8xTOuXoMRNd82qjdxR3NyYqBIx5PNXH87KW739VzZE0iq2VsLZ
v0r2f1dH2lPSjAF6kcGwb3nrnmZXe5igiJ21tWYqFT6TlZzrWwY7MEFfSjaA/YL2Yr7svnrY5BQ8
l+K7mS/B47xOaAuczHz1ftjmWEVHV2/Mix4amI9ELfaACBCM2INjGRkZFumMA8MJ08s1DLyO51eN
68sg7I+8qO4eOm4ZBiUhTmJt7IuhAGkgDf8n9HZJ8TaLTNFj7LxniWVt5P3da21uixwPalS7fLzs
7KB27atsTcdNXyIHDXEfHo9qtta4LgyWL12TnUrcGfHcdK/53NjnOqCwrwsK7q5d6sQeSP6r7kfI
IxYO320/7byAhCmDb+qudrxC1IkGthE/F9nSBk0nbczLd8fjIbMZQJnd54+lXgh4dFlYq1MVmB9a
qTtveMR9WlizbLhtyUafE8j/YGz3Cf14IxwOcN9X1QO/EM1MMFxK977que/nlcWggv4lGmvPCbkp
tsvkmn6ESeN/Qs04rs7enuyTmC9lu/2oagbP3d+fNyHd0/G3HyCA2lRo9Fh4SpXRGrarOumLgSer
3zGL5Wuia5uXCPCuxNv1n8rz5jN8oLO1r0TaT+v4JZMDvkgbn7kN3LDaKpXYVOeT41/wqiwjo6Be
H/dkW1niNmfZG8nPcKYG88FmpVL45XJpIZa+7d0aVoNk11Lb1kX2+S99mTCtlvJ9qri1qoHuGm0J
dpkmWGQx7q9OZhTpWDkB8dRVrHUqxkJCxfXu7ElgqzEy/VyjJqIJGEsrlQ1bmcls5LODsWz+5m2O
deHX7yh37vfjytaMDzNYgghwN91BF7hQuyZeOlIzcQkUkGgaLzx6jeP4Yl67J7bYzma5rrFbGF/+
jfjWsMSOvkPjdILiyWlNPfEsERtlLk4WzqWx1ty7Z5dTPjeOnmpomlKmle6itKV/rur85u45lPD9
mfQhSEE1/jpK4UN1XJcFa5jUzwluyaxAe/xXt7u9+FSB1UIj8bCkHj0sKLZNJkchZsGXnSD7PPUD
1ZKBwrrca+oxHjpF8GkVs/aoKjYoZTkn/yDWoFwTfETryMWoO3Rc8TpOkdcwVR7NGPzN9wAtXt7A
bHCciqHBah5W1STDTKhmSZ78XmXLy9EDWgPs4qpGknRcTs5GLo8/3cNtPdZ7EJVHM3Htvr8p8ZJV
ev14fMS5kg+MV2HA3YDRoPiUSt3MzKuiYBj2GKMawp+X9Dj7Q5kFaVAaKloN+0KrPH5dtlcTPBSr
ziVcJdFw90JyQDPH6676yYmnPU+YWUGSFpbIHmukgjaqlln/1OziMbtfGaSWkP85eI9oje6NjaOE
vGam+qMHuw4AKV488MaLM0H2mHFh4KXfAox1TRVVKreSaegf53b/rvlVd9lrERbWfM0z/D9Lu0qb
u5PtaDvbY+uLe8xn06bHA+gwyerIqYwNXVpxjYQwHHCyT7AWJoiSdnfpO26rTZ2GTJ/ioukAqgGf
x9kGizYI8WBx7nAInMqPZh7KZRmK/dpZ1qMH/JMNlXo0uuK/lpB3HfNmcXfhK5gq1qr5Ye/OMyjs
123ub3beZd/WTDwam/3VXrNfuKkUqQKaMqKa1XyYz7P9pQ/m+WwOyEz9QO+JX3jIdKt9xHfleXQ2
TlLOI1sA6kN7CcrE9kdo7vCfPfeX2dGxTm2TPzv+145kXqij2cl0N7DUrvt0ZJHHDfsYKAH7Wbfm
MSS3GF+be6pSZnqRoff/qaF2wt1tL0w/8OsJG0wb1h5bvXupNcH+6YWhwgFLfogGzmKiGl1xmzZ+
4vUI0K/kFOdw9m9a00dwFqxEdGYellbTxnlfh5LJMTr+SGXo8Srd/a2Cpr4bu7joeGBCnlrf1zEf
YjJdf6jdsKPFsstkh4Vr5rSO2MDiuvgX4jnT5Ho/aG/NYM8hjIuVjfdvp6Ot7LLNDWcML4Q5N4l0
Oz3EB2tCCNC9F1lTXOcWzkKdeUneetaJbq9CWdBf/UFje1I+mOKvsm5VsxGuZfKHNeF2kXP2qtJP
fcbEXHQZg7904JG24BXQKuthKRJd5b9Izfy013m4iWkFdFVOypkI4k2YVdgb9/sZ7uiZ1+BsNhDk
6kmVKe7ZN/icVbQNTogffpuMuYwLO38gI8N6IBoBbJQxvTWyu7RwYynSYby27yY6CELURvkF4OKz
VEqEFgrfsAP6TTRXxC3DVBSg08C0OWNFY3yQpjChqqCzsmfturfBTyQc9HNCbBHUgfNi9bx1UCZb
aVnwrWhYrWW6uY1vRWQkuhODeuM3Y2iXw0+pL/G6kgXvE8UcWoH4ievWd+++2mG0ymhawPwvY1N7
J4TPoY5ignAAGXBRMvOPHlLX3bejfi/eu3o76Wa1nfeuIph8+S2ggPWzRZPZGaFn847OclrP8O0x
2Fp+N02ZnTul3/DvNmKIL92L1Ys1WtUn0y6sEDr0vmye3Wp0klEXf4tOC9VSBdFEUkW44iYUYR3X
hV0FvJH1CdbiPA5j+6XNBHp2K4Y62KZGllvmse/w757uNtEz7OgGTWE1g+/67WnNy+YCHMswn78v
fBesCWmmbaS8k2hQODJo2F92J4I5vj32or2K5TPb8Avu+9e5xLucxiEcTSjAViZvxWOelQ+GoekP
YMtvbtB82YJLsVMlpnr/9NZ70Z4w+4HW8uYF2dVpZHWZSJ9zOzldym5MpFf8GTvdPTuARKaBGoLD
EoS2AjTo9eD34tjfukHvIm/G2c7QTnqOi3P103GgFQVN8DFV2ffcmkCt/OyS1XsdVdK70Ct9c0fK
8LivmIOYLwGXUlaXrzSYj0Llv7fAXk7+Ely7SUaj3m4xPLkuHSoH7pWnp7tfDNGUNUR7Tj4fqnG+
r0YpUxr82WNsWmX1nBXtJ1f3s6zzjHvOcbmFhyY0PfHXnnhWtQTOJkFXFuq12DEYUHqgpdWKGAem
c+ySCvfem8N3nA7S3uE7qsrO4hqLOw5JZcV5Digvli5qHZr7xuw+TOT3CSsDN+baeKubdoxkv2iJ
TY9KMacrK2z/+3xPG2+9WGpivbi8OWXmE8SDriKTn3aAjf9eGm99WaTU4MvYufOj2vw/E3y4KBuZ
zPy5+cylSYSbJedYOQO8GBMpOW8zLgnZXYCoa29s265ltfe33MbvamyRnJt9/7RY5mXPK/dcLXQz
rddCVIZLd9KGW7XXXjzaKF00+cPqzD5xVEu7Hixc4rQJtdret9XebvZUxe1uu+e2aaLmzvdn9aHJ
z/5eyvyl4RpAGhiMkyK42AOSZXilRTHKJsycKoUttK3HqEhAksiw8KuXawkSEWajr8dWvcfZkH1j
I78mYycAjCojUWPVQl7ebk1WWjSlUJnrvf3hTjY5MIH5aZpvptlBgK9dM9HLk/L6X2oxr4Fw22jH
+1UfMvY4zMokFKgtHe311MhlTq0crm1f58/S9K7CpM5Onv9DzIXOslUkbYNfeW9cBst6od9YorVv
IL1A/MLqtYq9zSJbNUgsE8vXcdowNZnkELfY+Oyqe/EnKv5Y+33kbVJEJuLupR+9yB5AATyr+bTn
8RnT87EFq8kGBGiTEfcJDzEW9aSdq5WEZ2db3ipPJ97B31TcghoO1nxhBlcPs1oVlu/gjgWxBek+
9jkDVIeIznFOM4ECJ/qhSx5kerTP82+oKwt6uPk6L2xu6vELOPZTa41nZ5DELktGbumaqZ2TTiBE
/8PkrMrcVFePVBbi9FzUpa+Npe1njMI/vdmI1dZ+bGX7tR/FZxnUTlzitnY1NUdE8DFk2MFewpje
4CqqnDbp7b8gm+JVQfaKyplGA6xMnO22vE7yCtbHLs7CSkuW7kftU9EWZX7RhVZH/vgJu+DXuAR1
hCRxjIg6jBp8fZOaIOWIbIbxtkzddl2bb4HIyltWPOsQKiNwYjJohwKKYvVrH+s8dkaUeG62TpEL
470xpjXmCHh0EHhEOG5G+TBNbuLtJjsZbrAAwtVYGLad5ZW7Mo9L2/k+wJ4LZ3emkaqdKz4PCc0w
1cVmX05szUPr61lUeHxqxwdFXxiQ8/0m/e3vsv/Q9M6/wAF927LrDg8gcRaHrKSW1n2sRRebRXWb
AAcWiAKoGnUnam/e5s7YKZDfCozxSFTbELuNaYclPCuX+sfKA9+XvKOAjvuD7WfXTmvGeJMlGVC5
TRQZRn+0bHviuVXLD2ZGhtYb4YISM1TbKMM+2NPVcl8JgXTnc9/Mv2Ux/s1N+3VrZjPqlP8+kWwS
L/b8odxb41LflJjcUF9q62yilhO5Ga89iJPf+gMzisvmEI/e2g/ls1JW+xRoixHpW1UgQ8waXArE
FJlflJHtHAmACE0zZEjciUhKw6li57ng9md/XFCqMj14LPol3FBEpqUIhkQ2Pn1Y5+rXtuj/TLPY
U4Dil7prV0KMvFevEDUdefVNLtpda0rUVWd/IiQcw0zmN9lUVai8/YO26TkrzSpZ/e7dXsi+qkui
qbZZ/UVjSaYDqohkWSBx2FvkTYQ6mFrlnMr5rtMtF/dSFZ4ZL73+UU7ZftK87tHfIwzM476i2JUK
eKSW3UfrXzID36Ns9KjduR7jPJiM1kfe1lMImY3ELn0WIMPwRuXoD2eWl2cokP9BkH2zi5F2JqMf
ygEBhtyhWFGvvXz4PiPTzYu3cu2uNg1Y6Is2Zv7vQ/4mRTaFYWMfLKha6u4M3Vl6yJBuRLhcxJJt
wiZpWbNazlfc1J7XqqzjioNQb+XPohCXtiOYoyCuy8XqqJYknq3tVQmaYjIWIs/c+9CfJN0zYQFE
qRJfUXZufzL8BdLb3Htf99ZxrviX2yGMf+8ri1LtqfC71+MfsloO3sbywRqwM4Ig1Fy8qthfjn+z
V7D4RtI9InQIpKbT2LwQGAncJZE/Bsruz+UcWC9WsNsvC2rItDOGZCUA9GJWlfe1WYolJsFgEYJW
sYRYpbaGe+g+as86lHsReI+BB20/6KLeL6crxXmJ1LwTQyHvPJEsy84DeGFE+Euy7FV9mv1UlLl9
Mbf2RwFtOqVUTQyBOZ43lSe5f/UtLFs3Oqb6afNPsm6X52xyvHBoLPB7q+WVWJv6Ysgf/bgmNV3J
SzCTIWNUG2KAO02gsfz0H6uADf3J1G9eRkna1r2/1OUaRKVU3Ulquojl0DkJNYd0YCCrHfrR1sHX
Veiskvk+jMo9GBOd/+sf26n+EJYoT7S4kCTJyj0tnbWkxk5HbLGOkfyIJGfATlkI/9nt0UvZ9xF/
60r7vNd/x37sv3ExHdyz+/hfrxatTFZ1adDCYPJrtzlhYP1zLvnWQHNMaR+MUc49kQ5hfbWwtVfr
Tc6rk1pbvpLisSS4CHFTD3/yXpj0Tt74tK85HXxB9NdoE9Pb0eQ12Swezhi4Ohd3KQCe5+zvDtMy
aqd+SPKRRlxNlEdbGg1ivGYKPS2rYWXz8e1aLxKhb92L2Wt5iDPkEG7bl75y/FMewMKrxvEbzZuY
Oy2xFtOEdlM+w4MX3/31nYGADRi2siyyysdGqT99xdAfVP0PzZ+WV2vk3T5gpZbZXuY4cQm3fyTs
xYp1YV7z3fzWyjF4aruiIwSi/DtuEq1PlTFPeZN33dd3PwPmPlATf3DsaC2waZE2G5qC1I6kKSbs
ycHhSdAyAF4Lj0gTYI8D9WmwKgi9DBtz2+66GJJcHZea/qQGi/HSEZe8IAzoQBiNeuAVNjPjeZA1
g/o2RHZn1OfWyFc+xdL+e23zgtlhseXZWLQybQgz3MzpR0lk1NdRek/Mkd7jziVOMyrop9NAntVW
W3EV5MNJ61i27VbLlZB9BkDrt4bVYc6eO8uTos+3x7nzeQu0uUpndxzTAhbfQ2Uy/+fL9kBLXlzb
fI2r+8vMYm59keb4Q0jja+b6Qzjt234Wtv8J9J3u/Spvx6KutVgrVHAGOrMpUzok7sk7BOrPHE9r
o72Bp/cHVpN1gTzMLuZO/SqxV78JyY2eBd6lEqDU1d0fSg0rb3Hx5kuP7FgLHYQxDVxHOjDG8a3p
m3EoZyu4bFuVqNYtkzHY/dBpkRWBb8Wt40/8ent4/HecO01+DCSjoKg2UAfQjKhsOhUNYn74R1RU
QK8nD+t1XDb88/EmtEv+PUPle+3ZlOIm9YUmMjiPdyYlfG/jqjV52C4Gy6y1tCPLGYhVbJY1HnZa
gW3YjMSn4EZT06tYKDRGZS3p5yfQS42oHe6IPsyqis6mhagtNva8lt7fb2/265ALYE60jOxlX6aZ
9P6Oho7iQ58fKsyP6CIaG8zv/opPXEN3Oo4diCXOZZD2Geptua+pr4/vQ6NatgkFs0Whv9rsmi/k
z2yR3XYvIyzEm97bT/bIqgX552UMtCICC2NfMIuGZC7pfrnDombRl5dCAnZPyLpPYrA++9EnUmWd
trMgwguLuDLFHLx4gK7608Pb/snAzLYwfojdNJ9JBCvDYXKWf/wbcKguJHOmYdoHw86IvTwFqnVC
DwuKU6OMsztv8qo0hzzBvDpnm2pTNA6C23ypXhzhzk9teZdAUH0DlGslCYX3cstGtw3bnQt9r2Ci
Zfar15hrONwxXu9Xwar2pkxVXJXvPfQdTDMJpWpcXJty3lydO7/SG6ySziGGgJijeFjK24gnlO/X
N0Z7Xg+ilzKsFEWJpmba26R06omIu9pJNpwjzAWw1O/6P3gJYKPvas++1f85XpppJbmpz7tvYPfv
+Vx/D5bZi/+dhB7WftZqXdL3uRW1RXu1J++pEARyNd1TU7wNVWDdORbvdu+01+leQ7Sc6CILwi3+
OoMedZb9bvm5wth361KjGdt0tKZ4IzmBht7+PyYeDDSkol0LckW5bF0byw8HgUaq/NqPR+e3yV77
Frj5mRj24VKxnKykHTC6MXMzfDsnZ65w9ai9R2cbRNi32W8lOXIHqN1IyA/mNOTPVru/Fq75YdD7
PnmGmK5NVpB6e39IgKbGyVpmIzJYhTT3baWNWM0Y5+bRbfo/1iDOwq9+LorVN/rzNxcrt4u1OXta
rwaG2JXvxYNt5i9iVH+Q/hxUhW2v7qmUtv7gEyvUz/tyRqeL5j7X/pYGcVq7b77CM9l8C3xSYFXS
1lqYL4ADed+uKXGoDiEsk/d4fJXc9hUpRZwoXTKT4YWf4P9lRnIr3XMHGHx2+vFHxVl7NRw/2bqm
T5oJ6jG2ehffYpk/b/bjKgft5mn+h8LN9ngL4G85t1LWP0zlfMUINu5sCdlC1r/zecFybLwqZ0I0
k3X/1YTFRnPZ7PGAs1+4wp7EL/fryBPi15yJmfNsqDZTkUwZBIwlg+UsCr3BpvevUnMotQ39hy+/
jXP20FiQgDBITxBXyJsZ4KdDDRpRQ0ON3LfY8dQey4LB1BTr351sNtI/rKiDw0jTzdq5gJqRsKTa
UbbQwR0XWt2OfcJ26FLV3fPRlKhB6y9OW5bhpAiTMHPI1bUJl9Ovm/EcjGzFfOqGfideYSP2qAfb
Z75k+U+do3TwPI9G6Sjzx3XRTt2ngevRy7KxKgnsaFZ+9lrbxgQ0yanRyjkepsm5SSLZAL3AZuth
TFwfXMHYSUt1spL2vsoRs09mTeqs+rEOG+lxsKOJOgiS1il+Tm5z/L7luFB/Z3wN7mUeL0XrXEz5
xW79hZ1w/XqUq/1OZSlwImhGzSC7TE6AH2z1GxK9clYn4ezgyrmY5ftxj/wj0MOM0n4ZKFevmtx/
7hAUaOg0Kuh91e05fgvGvtjPSKB/BgSMI0CbzkutNeHcC+2c9cED2H5+LTWiZDUcmE6kWv4Rkx4S
QWU+UGSe8LGVT5Mb/PVd7TKX9lfNXGAv2Ca8SNm6MEW6SUv0fArYAtqIBO5n0Rsz1lA9FXexMXFY
6MzsbN6+C1Ld0oO5e7D2HF37UgTGEK2gMqel2tbnqbwzb4Hrkc4zaTS0oMzOJXBEnGW/Ki37e+wn
p/vSvl36P6twomXxwT20/iFvJ5EKz32ZDX6Df6whGgpl9M3NHRqgddNYo3EmWMZqtOWi9PwpyIsh
rTRtjpjuIfTeSWvcMfnJa4Nntbyb22DBHTPRA/RdTEVuaZ7Z/jdjpW7QtFkB3snc44T5/zRjJTXK
TUuOhzBZ4E1LYH9bcgiQ5dInS2s2Ue4Op+Of369A9R/hOwBgk21Gx3N1aU1SIm1EAvtjiTWrKp7M
5SbLW5mbd9mEOs+1xltYUG2PVX410eaUApnu6l3HHNaztfcqtfby+fgbc8hQp8bkxZoy0BnBkkd1
+ZTsKE/O7rAVaa0xicOfWJWsmZsKLS5wNKXf5CYABGMtyhsJ3lQ9aet2WvZOu8LieIJn/s3Kq+Cc
K+3Fnmozzh1JewcrjuzL4nQ8aHctxwdvZTVj3QvdWrRns9tUZJiWB5DVX6Qy56RcZo0mEw4kL8Ix
ZR2tN88G36JFfTi+WuJgJEZBFh0MS4cGskNiQic8Qv8IfihFDjWai6fGg4bWDWt1k96oIgKjwIA5
piXlIK6Ic4ygBPZp66inMbPsuONnPKQbe0frWehAHFXn3TRq8VNV8iYylrXpUgdXkUuyVgH+sJLg
9UJLyj+ssz0E3a/ig51s728b6MZLwwed/F5cskETcbbiweU5soyPNjKP2AUZ0bxt2pOci6uYjYsu
SHg8rrFGc3AKcmAttju7HLX/Ocj3C0zPRNniYaBk0uWSMBjq9pSlx69qVAjUtHV+9mCXSs2PdA+G
nb/betRLbLA6w96ujt0iTMqMM1QKtKaGuJpt+14SRSLG7lch1kfDnuW/K5fjXcTMdU4CEawmT6Em
LXw71lW/ut4tTsdtFjArat36f+ZMWQHiOhuLXBov3CmXt0ASAHCMOPWdGFFqlgGzd3k+puB8ak6d
I7HY6IIHcJzg2S9fHemoyBuJZ51wzowHsNHjRG5q5CR5kbKc7PG4MWu8qkr3dFTzvOwn5vNguNa9
L07ZWt/srgAJDJq3YzpducBAGDN4QoufRValPhaNg/6PSGvEuiXH21G5jntka13npCu21PS0/Id3
7+LqHaNVsQdJ1XyAG1uXqVs27ggwdkvkZ5PEA0hC2HUd5eAg51K+TnqnJ7bhrEk3O//5eZvgm33p
SuFF65iN58neWCyoxQ7Bw21YGgMJu8XyY9+HiYum8Rmaid1c1cVCyoYmh0V4UcN9KnOakEb5WyJy
nxWjyOF+5vk7gTDGSfOZjHsXMi7vunVa5uKptLrX403WW3U2FZ8KGOuL2Nvu36iVYyqmez3k1/72
b7GtgcFP5vR46KGOh4C9fgRunQTKM29wqLJQlx0zO0cMFqGWmH0dhL1fuSfNAmnzsvYyz8UXr5uf
6kI3k2xgF+mL9ZeBfDY9WLBQsc0veeYn3uiwULDwF66q4AYN9qk9Is7vtbXSNS0ZW/P1KC+lhwR4
8z0t2kZWP0VZceYbqKS9+qUPE5LNQbce66qM2zvBxanUH+/O6rXFzOs54dzd5IW66hZ7ITwUHoPt
Ys1A1Xe9R3XvmL371H6cVFcuazTZIH2ehxujK/GBc2y4id192sRvJer6TpzhR5jhKtbvQQ71vppo
NMtxlTBHaEe2ZvlT4RsXE0zsRb0BGJe726mSa/0JLs+3u/+vZgte2ENSJAPa32xo/jqVJJ2V3R7L
sC3Uzd/q/m0Gv/1WlOP25EK2CxUTD62jF0/j8HEcMffedN/vlf1/zJ3JcuTadUX/xXMoAFy0UzTZ
J3uyWJzcKJJV6PseX++FLIdtOeSBZ9ZAevGkVyIzgXvPOXvtfYDVk0n8qjmBrm2FLHyz8Dkwbmf1
gZoYcLhhxWqZ4rQY00oh3WJ1vcnJlvOCHdvmLDgxOH5vi9jrzOg3fC7a78yfahRE4IAuB6LVg7ii
OVM04Stj1F4T19nVlfYVKSpk94C6c7vxV+YJ3uxg9EvY6+wpk0KzqhBZI+32LOY+9VRtzANRm4/g
ti/ZJJBw52rxCzAYcF0An77NH9Ys/UKEye+qppW7qsg9xBV3X7r1a8sbu5taFtYpiRZkljgZvVKH
maOlB3KOwOuE9pVaKQMjOGgqPjsL8sLJ6YFxJlpKat5N0gW+MrByZtafEhqpiyYCPayc27ySzJw3
/HsjMv8eGqY6Hopubn1Lau9GjmTDOM8KdBvJqxtije150FO30yee0aUKVXMJjO7RGHn8wXzkhsXN
3sSwNRjbjGPCFUx2Ni5r82FtgyFnbnfdiAwRZ9nE4qEga6wqyDeGOeoLYHyZO8FofBWzdO8VvWcY
A5HaD5rHXg+0fSI298xtLb8c6M/+totV+x+FRu0m3yZ5hg9V+gECMntjnNUHs/xu4sGmbotzv6si
RinFELhr1z8u/fpTEQqXtctESrd13xRD/ExSglFVTnCryxS924kcGTPZCALXKlGTtOIpj3vVH0Rv
7Boj/3AnHBurKp8N3fT7tiHaeajCgTCGYzSksUdAHgNxtd73hdWGgzZdxLw4p5XExa6q4islSeZD
6lVN/Gyc8NM4x0LLNPDdFo5tSncdCPm5WCy/WifiW3WmrYK7qZnpr9q13jcLCbYx9qfcflw0U4Ln
j+N+1acnnQP5riv4JbTkePvy2BY601ECzjB97PZV2tM1g6bqsqGTRlddsrX3BdXiKT3VAzuwXeyA
HEIcrJyul7oLB2s4DrEZPeD1tMwrWxabYwOJ5jmp4nqagCow7fheU0z39Bf3vTH/4FSAh+Osukez
kezTQZRQDPDFRHwzedTDliuUjhWJBc0KHHBxt0OGSm3OBhgmuwcp0peTyse4TyvNOUnompOVWL6C
B/LU2E550cnHV7Y5SE/OFYHy6j0fZ40ypzc7HYzDQ7TH1zE6H4kr8mM8c8Xy+AVDljjXgYw2x5mj
k1zja98RGKl0fRQmVnmUdVqFCPATnoPNH7UVUW3ZdieTXty3egVH1NYtx+avmaHGtWEYves0K1zc
CSq7LIih2P4Zl6nFsY0AhG9PzTwc1BWEsinsj78Dsk5+swh6nwAqnW/lcO+MJ/BMhUVkcBXrVEjY
ngaUKUaslXX07coHQMHieEMISyeazvm4Jpdmlo+ZysboWrXmQ65J9hnhEEgBhFxdfmpqjYtu0Q6L
bf5Jty3Yt25zXvX7tq7sh0Jpdq064LFIAagjN7rv34xSNA+3p0h0LmSlysZtrYfftGWZskC89vNt
WFm+Ya79AJWwn8eMyck8FkdGKB2hUEwV5vq3Up2nckxg4DPCjhgzGg5YvG0Y4Jlwabs26U2GHa4Z
8O235TKcZnDmSpkFjFAV/n1e2wJFWKTXqZNMUCP9e9iMzu1YvRejaAKADz0YhnS/JlV6rjL9EfMP
XQTA0+0sSsgiV+3I2Am3bvyRtIx9TvVF2SrhCb0bzH2rVAecwIc8jV47o7krTD27u33QMelfeEXG
n25GQGlhJs1lGoi63Lj7Jk7cc02J4isyea4a695iSuoYyCmmAiK0zSGT2Wz3KEbPN2tvgnPI7Wlm
4fb3t9G1qllek5VHp+qZ51rK7N/quTKB/IWIZTB4mye5oAqISfuEXAbmyPl6jkz0Wi2r/zo++2ZN
6QcWlPvYGk4iRyQgJ3TPXnROVRUkXDFSTBzactyUElFDR5i4uI/ShDy7HbG3Xzfr1dOMPhgugrAv
cjhDcK8swGDAaht3LK6M/d4axfX5ktjdrRUTRAK7ptZCpHdlV7+uObq8HA4GP+4JUuhHPG8lPT1U
2MsovtfFt1WM+imp8q8pXzO4LGQKqX1CszV/v/LCTtNdO4ltE5pRXkp18lLEvkBhGhcOwy+9AJe/
lXfZoEFEaDEbmXEyY15yo6sZVadlcsuLhVfXX7v4gr2Q1X4JmXHjqt7L7sms+Oz0bSYIiPeRkGMa
M98Yq14cRqctiaei48Or6FeOqZzjDbjKWgSpbRQt4SL9HLDtMCY8qkLxMUH8vB0u/Xa+Mvod+PsR
IPTWklfZe7zE1R3/iY3jpZjWikOdl6UrMCvf7Ph6YpvHLKuCyJbiVKd/3RgdnKBHfrgbIFaWbCY0
l9AV0B2WIpDw5eX2AQAUJOy8v70QKsxuRr8zQt1bSe48wMk/u4OdnYYlvthyMs5WtFjnWx1AR1Cd
a9gj37bp2aZqLE4Qu+csywDDb89DM4rgVoGCPAaaPiw0+sQGRglRgqtR3el4vfYKnhh0Z94R116f
24HoAa08abbO6JgM/t1NM7ldseSTj3cznnzElNRkGXH/zSs5Ug8VZBvF46VyQIliPlV6OCj6npLG
rWF+yIcKbuMBN+cU6UyyEExs0DqsN7bmNuOk5j0rCUz8WwaCPlzcpJP7eVUvos9QFLcRXQf5Y64f
1ewGbO6ef1ZT4yVsLSBLK2Jrpys7H8E37TVSFNIE6YQxgD8PWn50zPm3E0XQkTxHpasKX86r/Vhv
aLvGHZmy0uJcVlwjclqX82yIfZ0nnb+u6xxI12gvIO/BrbxPZB0fhI1Wl9jr4TYrGFtTu8f+9oDq
73q3T36UOuraGHuDSvD3qKTJbowBaZpx0XazMVRnqITkbqVtAxmBKJvJRTrKSfy+1VhKo5b7YZat
T4QX4Xl2n+2SuHy4jRFjd0p8c62Xe15uL2JC97ejafrhDRGxOyA1fACU1Cg3JnNE/PShiT4HsM0m
XPCBLauxV3dxbJ6jvoW7qgCKyKFrRn4fayB/keQQq4q+mHPqr9mYMylm2aW9wtOIMaHTUteF+fvE
LG7tTg17JjHpUa8p6cNtQDEOSv8wR+M9m9f1YO2VJNRmRfMJ8RnO9kohfvP+LS4hzA0oe9e45hmi
MQnWuP95u0sL5mKHKU3GQC7oDkk5hZUeJ6BNzK2y3LhzqKLMtddfXcKyi7AZbC6sLSuEI0yEt//G
Lv64Lbe5mnc7gkyLIOlS5eQMuLfj1o8m1WEc/CjSPoLZ3uYqM4s9Nz1Ed6NDJzPEIY3VzJulv0wi
+5wkavpkRJOz6zb9haVub67CuTx002ekKfjoek77CJAcoLoYwWeUPDAmS0X0QuNvO42BJKXWTpnz
l7grv5EkTa9Xl4Ntqizw4Yup5qmk1IJ4T6sfGMQJ5CoV91LGn3XU7lubt4Z7V32u2kJ9juj9CgZa
at253uBGFF2dOt9Jy30xVTGdsp7irFIBFVBVgNpdxsWTwCZHid5e5jJli9RQ7+qOb2DLF2n02Axu
fyvCmg223qjnVtWju5hROmLqtl0VwX1soqceuzcwGxbipXbuYtemsduY9BGz3Ck1G3qwbvnopvUl
kfm1t9wPi2LVA9Ya/Urm77MzxrBUo0kBOXxMUdUfozGedmbcEUdKxc0H4VmFFYXKSuenz4KBoEJ0
aada+b6vZ4uHBn/ZtNaxr1oIiHrUOpdq+7nNQviV5QRz6exRTVJ6pyUPSL2Zzkmv2UDD6WNcpu59
8cmKlsrLNNRKA21DGNs+H0uek5eiXYZjrSS8GBlYhJHryMFT8R4bdbXDLfOHoM05rHIVUIqvyHDO
ejqqgeVG5R+cL+aBebFzwTQUTFH93JbTtG9sw7cIsXwWatEcEd6vt3u16WqbOYPzgCoVXRkjkNJg
tz1vv4toZumHblVPnZaYT7eHrpyWMuRb+FGg2V5aO9ZPxGPWgVV3WkAUS0ITVwYc4gKDkGTxJtB7
nDNfyHO5z+3lDrCX37hQT2Kx0kCjkgtJeF/DFnXm0bwaq0WtMGc/ADe/AEC6+xFGv46c5WQXdeWv
g5LQD9J9xkoImYYpR6s7r94epHnaQnm2c63L+bNzVquHty5ca6B8Rbn+Wjev3K09NS0kvrlC8SNW
o6ECwS9gpPXJgfo1S1W8Grn2kS/1c4p7Yo+3J2HZrXQ9mU7VPhK5BiysYyTt8jdt1i+a2SA6NfqX
Ghvpodf7mT+l3nWKNTygS+uP7aijUWplaEz2R6Q4p1t+Rlob57JlFLJywkJYwzMaVdp62ijG87pa
p6oDvYrIL+RQxequqAWGp0W1fR1CgTcBCn97c7CQodqkKFLEVqyxiO7TVfvS+gmSMQNuaBce5Mjk
PLIYW8Wo3LdKpGxBju3hUKk0OKxx/srMBZDXmJ6dxRcGtPatAG3j7ofT2O1pMEbAPzAP/jk2nohq
uhhouER97ZKlyCmfdElIysD9pvV2d6ZBehyXbtpbbJdn7NbMh0LEDAAxShzsFahcw+wdYtLPzubU
s19ktvqwK4v2ki7yKTkaW93V2kVz4lvFVR5nFZ6FCTxZdx7t4RcEUrXHtyLCVNHOloNWSQA9Uivj
p1sQU8nm8FpiP025XIM61juaVI4mmdpMezJP2vzeiIzAY8UL+77m48rGMQa+rWc7UxIuKYi2xUa6
0Bh7flJnag9KlEEwJkYUQvlidKiZ1Oe1Md4rYy2DybR/3aRAIdLfNrDnKTPH15sgoEy8hoPW1RdO
zaDqefFUvN2BUEogAUs/5jZJph0hMJ7bKUO45UNHEicvHr2K9zD6NOyuOqyCZPzb0I6V7wwhzfHP
lPNjoSZ4CsrFbimFhg94RySwcXJXIJ3aXMlBEBz9TVPcl4Zu70VdPt1c9Bo28VvDaTXy3mJ69pSi
5W/XWSvq/bSpgyJBOC2WXOzwklwYzuIp2izbnJTwDqisGhfJoc5YylBlU3nqIbcRrKFX+/TdTfN8
n1o4ssv+6/aPFfryQ2qTeqoob4usk3elIKFpjHRtZzXjeIU/VD8JjYi9vkd/bkqeFHz2c2zRzhvt
8DbhfPCTvHyWC2otDDMHR+7sDJbUYgrEuHT7hWad+tySBDz3rh2otQCWHbBlZ0v3TKS1cWcNmR5O
/Wr5kKDnCob/KmPGz9OszXSvwV6i6V+xt/KFNLV57jrnkiGGXFtjMvyYLYlBITtzH6szfs3tdsbk
Njxqxd4ph1OX8AWb1STOyIbnRVTxc6MoFymY4bQFAzljGPoHlhbTuUqbOA/zSXbklrR6K4I+HVFn
rLljkAam2YqFVxLY4PPvPQdhjem/mUa0AfAKEt/+3kfl2o37efsjubsH9PyBjAFkrwn0J5xZRHO/
LpovNuLJ4K0VWcRKDg6Vg0LiS0Ai0hregiAc9fGWvEFYinUEWGVqtfQGCRRpGlgzxGaZRzkwomez
RZ72ftud47bZUc2wd8Uungx3TJsDlovCqn7UoEGlLdUnvra/xMc4pyeSauuTpvQv7ehg5+DSwpMs
TrmDXLW8t06/3Dtq+3SrlCVze3+ULmZAJar3mZzs3UAsXxivUEtZ/IcAtxFMXFRhhWNiZyyeMSsf
hp4QgoWtCYkT9erf/iut718EjP2LzBloTtKBdXL1eCJv2Sn/LRuFQItpbrngfb3D0tGxRPtQN624
FuVU4XOhemGjFNNtnVnl1FvAHYua7O1pZZfh34yr/1N24r+ORfynHMVr8tWSYfCn/5/hif/0v9r/
LyGM/w8TFm/hOv97xOJhKKNf7fLfIxZv/8TfjEVd/8eWNmGrOtFlxLPbJMT9jVjUrH9oBNNu/2LR
Jbv5+G/+I2HRcP7Bgj7LJOqMfB+XhMb/TFg0zH/YBltFVPYBqUjAtvN/SVhkseM/h+/wczH4Ni0W
bfJXWwbk/4gDi4gxYHxhN34+ZjOORVGf6eLfqcquRd3cl5MhgbVRDJ2l9/SeiJi5qXZ5MpwJMpuJ
yFE2FjA7GbhNParUOhgHM4JacR7USra7TB0QTO+wQ+7T20uNyrOY8HQ50CNWx1T3SDIikUBtQqfC
SWQsZku52wMJ9gzeWPvMDR6/aUS+BJ3N4j4dRWMaa1xTfdl5hNL2G0ecwjMQLcEKGiZPq94cI4BY
3HoIshUeUiAjeOtl7ANT8zQnk8d5DBtzUN7qzjix1menJHETxq7xkXS0ZVJkkHRT4mBZ1eeAXZdx
UPL++4kyPifzqzQGWPQogiJzX9Wo91O9DLVMmsHa1N48byUQe+g9XPYnIyeWbNm8XiQF9oFaLpGf
RMlHMrF7ED3yzDge7+EnKwK1E9kPLNIhH3ZuF/tUNUV8mIfpp7M+tgpI0OQIhGoXQFNHhZQ2dlGi
l3+ybPzgxNnvnHJMEHiDPWH4ZeeF5scWeTpi8JSC8YCNHW7h4/Cz/lcBu0Y17f6RWnXHY9h7UbUc
OY0gpHV1r6aAlXYUmX43k9FSm+rP1frKRSpDWcR7Ic3yxFYqb1X4tpeSea1j4bBMcr+YGQfk8Yma
OeRUZsi92HjzrRqPTTc8MnRgymkx9jdj00ds8pj628fZsY8JOyUwTbS1nzkbQFpCEqJt+pFgIdMc
249i2HS7ZfwhrFJ6K9J2RDA4mQBdzJDASQK9WiWmHzw/GX5OSMDPshV/DNN1UBni1z7X3zX5c2BK
oSn5Vyp6xePN6EOE6XDZfGDmtj+gOLmIGiaAmUWXH4wQTCC/MOi9yuBqsmiJp9dEcR/6OntJG1L/
lrkpPMyke5Ke4Whw78UTVodSbUMiwGwv08ljAAQnRSBPL+6AWFrEsHUoCOe5RZ3r5x9J6YzHcnTv
5jb+TSBqFqz3Y2UlOzkWbD0QzuzrWiL4RkUwd+ZrbWT5hYxn9i3tuuxBHz7Tuf2OO24xi1I5MOid
C7txUJ4FKY7WeM2Mn7qKrKgV7alWK5PxKOw2wfBeZE4THBsBa5nF6q9I+4HnuwzLuWtRg0HaNSpk
JOHmwOodgoSmT8fJH3RnW7edlgEjWhPHAXBt3ER7U0EFaNZz2lXs6mrVNhii5q0052JHHW15s034
vx5XGCtmNahGCPZk3qAbfSGTmtpdK0ZqjZ62F595QV6x8zvPlENDqEuwuM1mdc02HGadAvZ1EgUU
ua6/utanyQppUBu8CCqGtrxhCufQ2k0IuwTUuEALSzyeVJQcIdAPyuzYIyhyElOidexWLAv1sZ/L
n2qchuU6JTxKtsB/ufBgdI7qu078tsU7MxYofxFO8nOKWN9Lpjtu+Nn+ldUEJKXxj3opqREGwhFa
27iX5kQdNRQw30qDwR1ZyUy0wqtjPuXt8Z5XLdBRszBrkrWtzXd2p0REWyrKgbqLMKF4p6WAzk4e
jGOJhDmRaoiGWvnDuJ1mtac1eN/LlfypkcQRb1ymo5G0H0LCFIh6qUOiWr1WV+xgGcjnbKfcoG3u
2mBSrFdF9OeMrnZmhOcnUiP81QFRZF2JoybvSwlugmpBDYfeKfVo5dtEPMaxTvyYU5/7ebzMas44
eWTl27g8QBYsl2x8hegfAIBZ0qU5n2tmMoHomAURMgUDp4VtaT+Yav7TjpUjhWRzcRrjiF1RsNeB
LBO2rlh7E0cccoyIDkYSvw4GG8MLV9o7vFd5+Djo6QqDsVmfM40J99h54zi/RBTa3jBhnazR+zz2
voGx3M1E5NBRMbwkueVVFM0+Kms8xAnAAfOnHzi89yUvKeHnQKfvo34R2mCx/BXb5Wx/ScdOd31P
JAOxMr3VeL2p0r8VeKzTyvntrhPwoInq02EmGxk22R3b9k44mgikM83Gz9RcJ7cF8GIAR5GMI5GU
IV0TzFJMtNl1qu9bkyiWlYgKgoCSfeLgTh7fHQutV4l4q5cof6h0zgVhRiyKMvX3LGe6hF4Qls4K
ojQR16JVzuPcV8dmGa1wECVBImq8z2freakNpoxOdNKa+cw9+W6UWxzn8D3LQg0m52eurKRmaO6+
Bl1iteCAS1bGp1bw3GRyRkyd42LLhMVnkb/LWHt2ts1q46SQgVh2PI5Wsh0nedC09ZO+TMTzQXxu
r3CuMuXL+MQ4Dnhi5+LNsfrvyMTz5tqMEWP7a9Fa1C6JvXjAEB9JiQGmi3YKA3DiVUxvGiBhXO70
nKmr33UGXbFCQlPNShFAQd+YMdNYQ3fVXP5ASIhvTXUAWxC5+wnzNc9w5qcEH7OR4J0UlHApohPc
16POVwkmNV7KqnwdiVLCJdiAviztqQViOyg54TREu+50ElL5AMcTt1McRpUlfYszdiiSAzuGzIC5
cuHpmmTe4+JNimiU8PZKMgt6YM/kWVnFb9dOH2okQkojmJr23XBqBf6EJzFz+6dG4XNT68A0W+jC
cuEtyHduDEPfs/fbcQlxWXuJsHMlAxT1S4W6zLpa82fng/13K9b8kUFTHn8mwr23I0qmdUanTJLx
OGbQTBLWGarOaw2ieicMXgzlWyIMyXkYk7CwCPIjqB6aBXuA3vZPXdTQ5SgxUHC97VQCucOyiY3j
zW4KTJCqta/ibYnrsppB3CYMNOvWH7qncYrGXTxphAVp87EiWWDbR9F4dQXYayoPJEJx/rfaKR3K
2oMRPqlYUMPF4qEpk6dicVc/7a4N+AmBSbA9ZRwSgtQEtolGj/mSYUa2wgjL54ZxCq+6gaFhMM5i
msNMKsfSqXSs9+29OXUkvDDTWluT5IzpcalS6D8aWkNXSV9pL4pcnxZ22sV9rDNZMr+qmcwSjJKZ
TDcy07kSVAWKW3ywau9e60jsF415USBp/b506WnHeYepnAPRVPYsWSAPzCLiyMDWLbPqbMgng2vZ
t1c2QikE+jCF6KAEmMEohXJ1V/1ok4DQr8t7qeLJUhddCYztk5hWH7pFXmzS87wi6jo/XUjpZV0x
udwV/lMgW/ZZZ04rfEusmt/BExnaS2PBD5SyOoglnu5XmlROKhxFyL4DmZeNtVJwDEXgzo7vrtVl
BhUXg+Lp4/JtRSi8bvfksl9JJ/HPMOXvTABomZwhbuP4prKbR/lzUfmZl1rB8ZGgmY9WTNmLqZNJ
7bNE5qjTX2zQXLwOy1ywlTUAQrgi8n27GdxrkXoLZfGq9fTbZkzlMPV/XBz0ViR43TIYJjypZm99
UoJRtcbdKZq0KNQrjU/TmcNJdy+zfLEwX3oD20NXkbJglFmyvfxQNyk5Ftodh6TwkrYF0sxtG0K1
fKl+ubn4vcT1enBJ0wzinhunKOj3zV0qrWcbzJnUAFUGAICHJItZoFYw17eX9JCSLNZ3yEmxWr2z
rNnvGLTg6uS9Z0H4l6tj+8rjj6zuBLbwlgI6Lz3wGkSMoXsRVfEzrxNJ6Hu++0sEYCBE5cr2q5i6
oLDe1XHQvVFmnlqPU1jq9ldWbndmHbBnqiP/RvtlZOtz3FeRJ531O/2p5sQ7xrPcq2DAfgMYwvuV
9HCMA+qD2l3FLBkqgdIYXXEa2ZWNK5TsT9kn5Iuav2c2aV8ED9Cxm7gW8e5aFjV/bjLwzjkalAqw
Uv02CadF4tlsuUiQuBA9a5GMD8lhC7okv3OIpdpVU7nNeVV/KuI81KxPy6lVPkZGOIYy7DNjYKhZ
NNxCjPDCkVqW1edN0K95vqsw0GaqTmhOtFE+OXsqRLBoieZbSoG2ZseXymV9FMGYhufMfEyDoeyT
oSvO8XyW9ij2ejcxkYXTGeAA9tukfdJf0soET9YkmVndSG5ZCZtmOOsvc6morhvqxZowrhTMp0Fx
EFS+ZhI9IGGFRc24R7cetdn8UxTt8ybNAF+dFqZX9AO8o2ZBZE6b5vcd34Knb/82sWwVUXba4T74
lopRh1Yhr1IFT546PryhsY8yRTOrIAFYXudLKzHComTcCyLDU9NfWNjiT4mJ1O+4S5jppKrAZIVx
kj6ytf15JEHDExWWY7u3nx3MfnFT4Nd2NTyp05FAVIJR1MvMQmhvjnrIs6w75MW2nrm+6GRy4cW/
prXy0tkluVzJB7oZmgOMOhihBoy+K2p5KDLUjW7g3TCT5GKOluWZ30USQddYxXdHLcEqxfWZTEeC
EO1dSovYWtMXjS/ndFa9rA7zYSuTn+1kf84OWpae2a9b0EXWVz1tWx5MFl337DIPGNhudMj1GEN/
egYiv0ymFh9ch/ceqiA92pnFealW0NnrgD0KGpfulLwIqFbyrXAx8Pt56LrjLiXek0o33zHAFqG+
kCbXFia3nrg49YA1t6vUsJsTf67Hhz5q79q2Nn34fsJXG4dzpnB9dvz6UnEKLzFVnfAZ41Ej0JZ5
OWEuU7EvRy4eJa7JCyoxMA6lRuB5irE/jT4GvcF6OmGZoOgPmPPG5F2MP/XS/Yx+CDEJ6nbYwUo2
7+Dl3EfW9Ih/Aht365IPtIzHWaeZKCGRfdZSkyI9q+dIYz4yrpuzO4PMGUqeiDIdiQVjJ9oaPyWY
qFTBaIK7etXxUafvPPBXqOU3AkEOTjLcd8t4yMczZPU+znKQVSAjXo/4SZew7RUt+caEdT1ZBMae
z50EGfkkUN+JDhcIvLQYHTl6gwgtHAntbB6uR4PcOK+01N2ywh5pykMDvbgO4+OkkUaCrW5er0x1
SaEd/lhD6CTRU55hMnINXHbWRgBOeDGqE45HdipXxA46hLNYVndtI/elSKedO8dBR3QmgYPxO0FX
n5Ig/arKVC8RDAmw1OCS03M0d/cTv4LYa/KY6jMbFmiHdXTUPFRRk9WIFMi1P7uz/tE3APu0Ao+D
mM85gneVWn9caltjRWCfhzMg7WNJsoZS52R+jIR50F5QE+IJf4AB9NGMyNB8bwZxP+Tdb6rAO5Jm
z5HtPFiS2ROOgDdS764J7DOZI7qQdLjxXlGVx6Y+C+5B27UvnHGLV9fAIBHpeKY9tWSEyS+Wkh7m
lcKubvGkRMeGiz/I524XGeSIDuexKJ4atTmbUYPvdo5+Aav/0Iz4sVq0l5b6dyVKGV6G3HQ2n3oL
C7U8ix6ZqJR4nc5kk53ZTd1l7TnW9rbOClRZOftCDK03YVL0dMVhiwX3X8suOS9WVDZbRjjuWhUi
2CCyRiaFFZpkh7FurfQG/oqSOj1rckoP1Zw9FVeO/BY6fbkY05NYiZyxacDtqj8RsvyaRhqLG/qK
xoBrCxsWTras5jFqC+UTHet7Aj6lhGRu0HPkrdb30IlLVM2XeAIpQLEM2qFgTZqOho/p0tGjn7WB
PCz1j5kPvyphW2t94BZedqxZIQ+o/22PDrBpeR4BZFP+X5tYfo5u8WdVGeDAhPiqwo9sNktBBKVn
PpVaBkivy2dKtXPd9w4fi/ZmZWd1EQhBmnO1OoXPigoqkJbckzCC7yB5JLjnq1hayCIFYnbc4b2G
j6iMn6pWHsn9P+arX1jFK2gMW5+yzWwvQlESJ056g+Zsbq5EZyqgBGn3IzIjuiJ1YkUSFltQ1YNi
iGum/F7zdyd+yoQVjroNPuFMISbsQFmxDKs6xr8R+C4sSUrRayaTo3iMXVwdjU7agjO8sd3rslgP
xVhfNooJmjTPTiRzzNAhfu8Ub2yyrH1R4SNuaQpRppGf2DOvtcTM0WUhZO4dYmojt3zUM+WNeAxz
3DdL/eBsoVFdJfRDz0ApMdQ/7mBxFjdkQuW4sYuGiS5yCj0Kg6CWbBISGN4HumHNge0ghBlQvZ3K
MFq6wo9d2ijkbfAUt91FK/UnfSLREYvhI4+9dZpL7An1NTzjvuNZsxw4i2YYfatazeM6g8tRHHgu
bm5n3a4C0bBkES2TyBibvLUfVmMeZkoCrOvTE3EiGNkYF3XVMn4QwLAJdRvI/tgJEo2dxvTKkf4E
S6/pMdbZyEybeaSLGKTnuL/S8Vc2mzPLSbOGA9RPRD7sEmNkPNC6TLwxIvpi1l+7wr0rCUlapPmH
EcpZLRDZ+q7/ai1es4igvQivF22Shbw141LmHsOB0JK4IxWT9SpLGe8knhWanejTWjvG6knFkIiv
n4Xk/GgVYSys+vrWoF4JQ0sP3BzhgClvdTniH3Kli4IELgZh+cGy6AEy8VI3Jl2oyoy7cJcWB439
IyqX6apy0zUm3VASmfddhdGPXs+oARapV7Y8aCshpK6vEn8c6ulqOpDqKmAxgJBeHOKW9Du+jrti
zu5MDAG+ktdMlmMZsK4DUK9n70RpmuzF07TlfiMoDsA934C5XrSSTNV23MSt2X8KtEVvTExGSV39
lXeD2CdSENnenDqK7Yd65OUdcvVDbxOsHKME7GYIrKfud9GYZJyQrOuUvrUZtRWLps5hTjTlxGMq
BtVzwUrqVKeu7dLue1G1F3I5GxbMwEYABQeqxYIkts5nxBwafp/wgqwFDQaOLDqUbiYrzeJDNdvB
CklEIP0SfKGvwH6zUpBOIKUWpmUoSWqjQvuT4tL3nIxFxRGpm54ExwvSYrGxeENyiVwWIfNqviPa
2owBxb4p0PVqNimRXtLiZ2JoMmVM/2cVzxigRR66M/qydChyxfjKfhnjUeEBh4Q/G0t0p+AV2n73
2QP0Uf6dvTNZipxLt+y75Fxp6ptBTryT94DTM5ERAXEkHfW9ztPfJfLW/X/LsjKrmteEAAc8QLik
r9l77TWDVazhDIY0pjLhiIJ2VVcDwF8N2EJXuLQ77Fc7w91lwv3EAxgOARD6rKo+TfQ97G/dtZrB
DSSJ/d27sFkqJRQX85jFR2m2q84k4bBKnkqW+Puyr0CAD0O2MuHHljOjBvifGwsl7AYi7taW4ned
YuW03G4XsNpct5GnNgmOgtaffgGV4TuFhPHc6+T72BZbX/C6tc/oA1p3v61tcefnSahXRCRwevHi
nJmROU2Le0eDIUnb7NCMzF9BITyqN+BDWPFpxOkKpScPjJavMQsABh6NpPNEN1cQ57gRKXLN/stA
Py/r+A4Mcr0b++Lgcvc9q7464iBF7pt19SazaHFK1Vxbe+CMYsS37V3/XFvx2U91dJMUfm0jEWwD
xUs9NGLGuB5bTmpGPyEHyDSUvTL3eSmjnUtDuNKQA60mDbh7V2f3Vj1ey2rA9I4WxOcKTyerRRuI
a2emKptmql6Tuj+acbqZdaEvtXYAoeQhutMTv79na8aKmj8g66jqyc19uCOVw7ZE2efSkb9F72NF
x+sDamPlBg8JYCG4Fsm7JqleWG8nUZ6svbpZY9Yrj06ijhFI03UyuKiyM2M4QpSSe6khCjKUezNT
NFo9pTZhWC4gOA/oLk4H6EGM9UXByDL+SKLiCmtwPpcGjC+seALuUxNw6nczuxQGCw0qpEXRBzE2
MMur5jodBKNFqbmUqr6fbpIIphJjVwtTIzWE0dTkJBSIhQEicjE1jbXTszka3E3UZY9GgvTPmlGM
MCutmKquYmCwXV4jQwJJkRjy4nP3krp0TzPnXj3SRic1U2+P4f9aUUY7WoN5287u21ieSSNGsJlg
RNsoyKChXjQL626O6fTqKUw1RC9EDCAGj7UHx+JcHQpUUa6r7QZ0DGtnYJkaS+ezb4PhmCsU7kn0
KSym8EyLkDHpzX4wdeiY+syWb+JHsvK3AECAZs32ZlCvJPvBGBSNycTW29sa3maDF/GqnjJQv1hF
PcSUm8n8xO/YLa3BN3JJOK1aFq8S9hW629DxBP09ceiQGUckFeA/l4WE/PLj6blKlis5RSBqawhK
3H+nxgGEFjT7JqUUd7oKBqmmMTIQSL6TYHGWxyuvrRBvyNpA8zOCDfSwOfb51nBYkmQIU6cj4kYc
r9J+k4v+RymDUCQPslg+A45Lm7ugZPuQtPGXtBIt7OjAELN8w6mJjlFzMGqpcZJ7NHk2yw81VwEx
K9o1zRsBqhDtxujHz8KrGAAOCxaq0rfzbN9md/EUY6OkDTd3oC1ozlLPZ2nof0ijpbmLeCmVM4a2
yJPnWI+IgBnptuvm0mt1t7Yx53EucDXOi/iUKECWjBLWDnS0VETZKjZYf0MCRBwO6kCN/rZi1iWG
6s1wuRvESI5LiyYSZXJ7TBukSh1Tk5whJ4Ob9jmJkGG2BjgQZU8NfvfJ2MQUWmyM2VMObp2fBBuK
vM22c0FcH8AcZ2XFtAK8Ztck3/FaQKdIkf3oO82DZZhMOur3YMy6l0brn3xEOm0f5TvUS2C3Epv0
gGLZVnP27iNytHjVwa3KC5e7q1wXYPjhGbOSQFwMVJ/KK8jh7QWuhr67ZzzZ6vSqMov8nTnEj42m
Hd3ScC96ZX9XSLnXtQfvJ5shICTFoy9aIBym/zFkTGZ9B+dPBd7IrSETytmVDJW895YClhCLpyGL
wJvTFY3+s5mypLTn58Du7whNuC3EH2rC3ESZxCHY6mh2WEVx4ddKDZlcoFBJIj50b8L7NfvgaMir
4PdKkpuk4MxrxiesUrhejPdBsE0aKr1YW1gwntp5JdF3vtdDYvYOWlI+Q5F/0QoG5WyAn6tuOPVK
noysuw15ecmhBwdBvK/b4mJCwxNJ/rtyhz9l23zNRv3OeHrVAVk2mdqjKmKmZbuq3tSMXAdhZBdB
fh1zC0IfqzJap1h2trVp0LjRZVATdKu65mpusEKLIamutSbRQytLX9KowE0lXiZV7TGsn8YGMaFs
RxTDxi2ta8kgGIRMNgffHn9Xc6YHtVhp2BG9GZLncKivjFUfe3PW9yRnMCmaNJO7M26WsrbUduiW
+G420+saFtupciX5zf1Z86EwrgNZlMxkyOExUtc7xBaCAgKhzW2sD3B7kjh5asEIDKxdjlZOUI3l
sTzPmUzdGQXL3pKw8zWs8e7UxoQC6XF3jVoqTXeGiGJXA/MuTyZbol3fUlhx5ODYTzrwhH3OrW/d
2ABhujkJrkJHMejT+6CXubpgZfOuG48FW8kQruhTpmznygUihCFcHHrcwysniKId5kk2cH4PRy5X
xBHg97cKnfgAi1Lcs/L5nCaNCp0YDT8Cevfi6c8DLBRjDjFyvnozdVLrRRCDy/zGlkjtdOWsnEjZ
e5ddBkVpuwtyigsVN+HUD6csqTBIefoNAjjMI2+8eUkCJMhpIl6VzVaRiECCSOaizIaCziKQ8T17
KkLgMewNCyGHppzeYeLllPQ4GqtG+0w93A+jFb+bFEfQXhom7Zw9WEHpJ92NX7lA9Bvb2gwTFaqV
w7phtWRvkC2zL0LosjXt9rWJtIHen/EeUC8EJU0GEtjv3wJJEbjspgw4pve44JggFY+9nhzq1uLO
rEdZOBl6cQriSa3yKclXnBSswbmTwJ5xgtCNug2706HJdm5iiifyuV4DwxQhyBS5ifzhoUyUYFg0
PbGUYQzDAsEv5C6Pe5Q6Wens3Sw5j7hE9n7hziezBo0X51U4kLPyUopvzZ0U3i1YELWqQ2Ms6HDH
hSBTjQMttGIEG8TbgfkAzn7bpJ/NUB7yfCsdyOzen7PD1CAZ5o59wLG38yKoXI7mgYDonF2jVQeB
2WKPIBBEdm/dKsIBMnyf59G2XcJ8YmQLCLgYp6MqcvHlbYVks9dMNWjM3ACTMaur1QNGJzTbPHWK
uykx1PBmXFBK6cSEYBJnHJJf6cg+TVN6iNIYuSg60oLrAjttpi4Nw1kQ5tNpKqsnvWUa5TB+O2ZR
uob4hIJqzpicYaTTxlhDJBOn+LUO0rK0Q1W8ONH0jPX62epJawq4qBvCCm6iAhXgmBFwFxe3f4SC
03GBSfTUDlna0ph4abwRVMl76aI5xxeLMBZysaHonVPBLqlq4opMGoJMM4qJ3ExPJnH0l1z3nD3Z
kfoZ1Kc6k0UCm8bSNTaPUh2Hkrt/Yk/nSrg2+Vo9Y6mWjblXwMHXxxxulT6+5T3zxzTtFJK0+2kp
Z422bZaAlOexYQER1d2jaX3jqZIczxhscos1iqw0YpG8eZPZ2ovU4Er2DXPFKZrfoSFHW84rFNoY
H11BlaypRD9nNT1Zzm2fee0+4NW2N141z39pBbGsTHsX0hQT6t5MCEYkfaCdDEYYTH1mds9a6pu7
htOfwt8Nq9jhzlMPyIxG594RxQ7khhZmQtoMUYDrDLhIIE6vwYVygUBgP/KDEyforfWa8XTtUMAO
QH/ypCObsTNOXl0Akemzq47QuR6IGVA6bOueOxwraioLf2agrCHW08t7r9bP0Vh8TsA88TwcJrYM
s63tATm0+9I/W1SEiK/aT1UteoMYgKrBnbkeNATg/nHCNDMvlWGqpa+e8+oGHlMq5zwJOR0tYLdi
qPNdKqhAg0V2YjqtDnwq/mXGNJDIdEM9759tOsqKObhVintfm9TWGDlfjfZBb/wtDu85qcivaTPk
8UloG3G/nkd80JkDH0Jwc46LCks/03DC4srnNq1WnTITkPcQ0ZreDzYZW3y91IKQ7dR+6Ce07G8p
VwYSHriNcAh51ZDEpsebGNDbIaCDUhraPzNxSD0YAOG6AA43XvxGAjSR4zZbCafD0CBTEGisGsN4
HsMIidsaIFi/cct5OzbMuexyLSSgPtBR71T91XqMrD+ElkLC9CTITgY8xazEISWhb+swd2EUBw1z
F9kYTdzODFHszLuo4BWqJ4z1FC6oYhDBetJBERtkzSVKMcAgCYBxTNofhTyDSXQeIzlfmxkoGio5
CIh3CG8E6Xz6naUjwTEs5yitnDk1IbJN1N6zJqJYhB3LUqoLNckq3QnmDejwXxkLDKQ//AD9fJ5t
UrNk5tcb2yj+dJZzGwqBkItszQrhBGAYcY6zAL9qJ0MTc9XBylCvLE7k2H0FM9y+xDozUllyUuiT
TTlhHt3GCT07pRAt0CLH/rVtsuSSsemF+acu08COF8oXqQHJVoMpnvjyYGE6QuOOZ1svPS1sbO81
8HgVOJYBVS7VsJXHzl528VEmLIxJQUCSUlV5yOXnXhelv1LUfspHgJJRTuSuCRS1MYoN3AyN8rSt
ETyhQe8T0reYjq4BwZ+w+Bz5LlnSnRuWpDOftYeYimLtDtPRD4KXfKlb+xSEnieHzyCgauoluzlU
fCszj1/9jkW+DmJyNWoARXxrqFGw7QyCQLXYGw4jykGLq96pZl5C4VFd+wnCJogbKPvHSaaffoYD
J0ppdK2SNGgnSV/yQCZ7r5t4mXEJ0HMb96LvXqMArYORM24x7YY7uiueqIurdW61LIkBo491p1a2
G5+wtn3p2FDREJZARl8yL7oY8QjxAe4m6of6Ng/6XcYVdcduGnMQIBIZaO3WI5y6d81NtySVKd2n
qlrMvLy0vjrJIpcO/xPGyVuTWCAWertnsUCplEA52tgWhZ4WEESikJDhewmDxoRNEHATx5PWhFlE
XN1IX41e41oxKUTQwCy3woea5EwICl08uHipQzxK7Sbpkme4f+I18Ysbtjxo6PG6H8Zpp3dWSVBj
XzFg5M9OJ751Ji5NflxEJ+Wy9QRgCgLVHd/J+oanvzDA+eNndEjOuJmpCPFOc5aVUpNhHAxQ0MUa
O4k6R5hadAsVHD3liVKlW2H9BstBMIWTkUfWRuucKN8NQaqXzpbkv7GxcGYI8XHGgNsQbjiR6NvO
OnIb1gSy7zYA3JiLGaypyyh2tnbpsrAhj2dlKe4UY+Vcc49MgAKO2BpnFKuMKb9SSFekQsJTydI3
YxEat0imXKffqyG6aGi1V6xg74K8mgiRoWgk/zBlBTY5mNzKz0KL5nUasl0wjHKbNz6rJi5/o6vd
bG8YkM5Yj4QRAjOYYKRUcnD3Wl6eCLdi+8eVNqrIQUni9xmLKcSt8SNTSbLuseANkI2ZzYPj1+sH
W1x1wWqjmIKHwaW0zUYTtRoJkXaDhbH1gpSYnC6sopcizuuzlzAhsYbsTvalTtI4yzUmJom076vO
/0VKHsFiBsIA0/E3boMGd5bIodJcg65ZyBBGJOoyrO5pbm0ns3xqmLGjYoKEmPBaAj+Lv7GbxVM/
RzTGwCuRwvRskYwGl69xb8PwRBw8Jyc779ObcKuHykI9LBIZZlrarQZYNtdS70y2C4wlElF8OB6F
RBIEiH48ZgcQ/QxxGbr0MBNDRlb2Z8uwfzX58ZER2mdbzzY+o+SJfw95WU/vRfwnwE68Aan9bpWQ
mK3W56UawJ/CtfOkUD0aSB5saYadPkHcj6GuFS76ZA486swVkC5tTWBRvpWWvmHgxauPv9CA4A6y
vhMWLljsSa3juIC5sgiaGu2PaUn2bRQ8ZnYJamyHjmq4+/kfs6MjaSk3njF9dfDxpnGkE7X8P5Sv
75GfIaBj3u1YdH+xYh/mH4nr3sNWuGVoV7gQROUawh4qnpFdVIM/N8hYI+XRY1Fw/U41c4P+4ksb
coIQmHDpKWfW0tbDuTs0eb21pgD18BDVK2YqOT1BsC9N7AIlQunStogkTAp8p4QwaUh8nLh/1jKF
XM1IM7QRMbC0vHEfMjaR2rTsObzuTnlbL7bTJ3bwAaJqQR+sKrQOKAxco+s2+ZworuxUGXkHcVHE
HJvWN6F3m/ASpyI7RdK9h8Oob4XIQRX1+cUmRxCprfYMpG7Xu9piSCP/a0QHyvQDss+S/RyYJA9P
XAk5RPCz2A6bFckqPpJBv+YSLpz6XHrij69XPQ2n/qZp+s63Kainsv3S8m4nvRFPpeF9qPJTq5wv
AMEavyY7nVFXe2sUTH7j5j53h4+yce46Dw2yN5S31l7+vkCg0kUhMiMRaLIi3TLe7Aha2fc50FCd
2zhxv51Ar8CRXTkpytp27n+LhmhGGQwqrO1vQjI4ymi3eYD4Tu4w9pJxE9QjFaZDPZ/TBknya5fL
k9NXfxI3wnNdzXtTTdQH2L7spLQOfu8hPRDVyzLxaUccyLFcy1rtxxjdazTIx1YBikJt/RHxjPjI
nkfflLspZfERFO28IoTpBFgEmUFgk3TqTRwyF9AEfQS/KkWOP/lPUdpsdSA4gq5+LFHkG1Wy5AF4
ewx8K90+8MqFDs2VYl25zedcsvNRU3ewDPT6rBthSRniYwlSiNEAsOiyfkVy+hjQCIAK0NeOtE4p
/N+ohFbdc+hY/xinNDOeERt4oV9lz7E2lVtHm45oAJJda7H91iKX1WU2H21HvXaGFLvB0PdNoztX
nyA1N9No7kRy8x2YBeiycL0SF0FcAd6ytg+bEaViM2tyJyVbVLJtsAgG813Hbs6ClYGKkRG1nDR0
EJztdew+gIzRQ08GIAzN2oOhQgCVslEuVnE+bUpO6LJFVIjGVN+LmZVeULYbvU3fPdOAvUwNbufu
L7sjXk6rkm8bANFggXFuc4ovf6zpITCzG358QSPKrLGyLwOwKkN7yktW1ZjrtLHBMtinO5FSwFQC
U01L2zoxZGNFeGraqmbJy0xo0ENhVocOFeg8IDmfK6Tb3byP8ivhek9T5/+uTDc4urxYSh53cuHs
WTcu7bZ+6lqGyqb1MeJnApsTvGq6IqgG7M7IfTRxEu3KXwBJuqVCqvOaJcn86dnDfT5NHwGjIjQ8
6EEdjLWt454FafZhnHuf5jwcbc0zj/oEnLfWgmmfjPqvyi6pIudAEIbhhLYWpOcu+oAUoHZRoF6T
OWFUJ4kzMsR8AG2zUdpFMQkDBaxtfSum2xvVMa5SgmM1IqIka6Bd1NT3pePdfgyB/9+E9zRX3//6
x28EAF0z375FUhZ/t9QFWOD+zx68sP/svvPP7PM/v+X7s+3+9Q9I3//Enhr4vqf79uKns/+XC4/S
9J+miUHPg9eLU1J3zf+x4RneP322e4iP9cDDBmT9ZcMzrH961vL1juPbhu7azv+LDQ9X35Jxj2RS
lMXh61//cAxaapoTptSubtsmlkA+/zefpxwJE7EU5Y5dT8m2qHBh1Hq3B9l404I/ecQAVfcNgl21
EqMRC6zFxaulxfPIPvgQ1c6V9vzOdZtr8gFNI4EKr+6iDJSNtwQNnGkGf2FffsRSzfK0T96Hu0j4
r3Sp5ipi5J3L7iUtimsqIfoTRoyXP+riDXCQNVNd1LndgpGcrGPpmu7KHjHrorqUL5kwv7GZXYDF
72LWnvlCOCknutyBopbdBAv8khVxXEwdpf+zECUXbZ4wSCbEUnaEzHNwkGWWTxjV7pXxSGYCIkF4
IyvHMDyUuOqrqCYc8c+2W/wG0/YhE8Bn5LebBlMvhrFmF938SqAn6pjTj3lGOH17qt2RVKhqZDfG
eJZIpl8z20KEJHRh+PR9e745FfscpdtkxHE5tT2Cbh2LNE2BqoNTvSV5hLvT1LPl7mGuQRec8RPW
vv2lFS0iElehkkmd20zmlMe4n8za1wgrNDez+dbP+gH10jWA+XOHijE6GuwTFelda66Of3SwNYIS
E5K9/mRf0cMrqhemmUZPcpm1Mz3UfFMao+jsykuhszLJ3OnUNy8G06pcl8a5cDkANforpqlIIsWQ
IN5SQNFq9h3r1N/Hre39MUwmgiSNuxCyQhKdyr1BE8ONUhobsrYYuhKJ21fDym1ZCPVmCfpgGQ2k
LUqTrjIY9gZjB00f+5ReDGpVnV1Kw3WVTidmjtsosdoNJE/EnqytiyB4jlG6InGE+4AL/zJlJhVD
W791T4PPjAnlzltmx2oTu8PrNIiTRqJmigJ7NeSttnO2ohkxk0dkL6TdwW0ojaOahPoxr26JXl2h
yZhQWMfiy0a8jnJjGhF1xEWoMDaedZNYqaqBLZME+yX/TuncI730w8iY8bjDeCZX4RBH3HGbwDnL
hcIQTNYjZi0gfzlhmKnRXMGq3FnxvdI2Bgk91dzeNaN1xHKyLRvFNBl+iUUrqXBVjVMes4nAqap2
NfNWHfW8ZstVJ8xki6+8Z2GxKRZtLS0GfE8LSQrok7aJb1GfHlD9GbTiVRhj2NrWBoLuKKUaigAA
lPIeIf/10XGTc+806IR6P/RdeqzBnvZRB8Jq2YX0kf7IXOSHUNl07yJPLgOjmrWesn+p870ssE11
hnaX+KSCOZiYUpY7bls5NDxkZzIDIaoTgsp5gFnb4ZviqfKNIN2eCKDmHS4veg3XvmhxbYQgexkb
VeqVBTODylFnmsdC2uz24F4A3+jVjZlfht7Ex/vTtOkDDTKqtAyhDarmEyl9M1RPR5xcE3MLaSne
KmWizy2UqOxJy9kYV5xXvskEwSy8ab+wWG1KNGgZWCEushs+DVU+YsM4eHqxwwP7O6tU6DoD8Gsv
OfqT9TVkxmLZIY8IPP7atwSLiqTfmn3wCWSAQbG0k4MxjDgwU7wEZjMNoWCXXBGJsWYWVN/5ls4Q
BUlLBA1s0zYgTFiAh34/3zF2fwFANK1MTraNm0LkCGBN7MC/b2tE3mKOb46jIZjrtUMDBvtI+hLw
htrDKJoLdOzWsI3i0glZax6SlE4tyzp/VQTye57831yHGCqBpgCDzpXelwYDUMjXnKH9LXXktJky
aAkSfIdtq4JBBuspuI2Mq2mc0ckcE35FWP6KBeOCjtTlxYmNAaIm817XHh+qBGPGXNTDoed+tJcz
+TMkN6E3Rm3TcTnv7Wh6Hxr8w5UQ2n1Fdm84V2TrGr547NNAXTJKQjCy7o3aygE9jxpBaNV3x6gm
MTVeFch88WzVfxqHYM0GF82KWjISiJMhABPpIff2Eu+iTWbLaANdC2KoCCGHC8sC19RTTRAqqPgV
OHb7u/CM6+QW7p0u8YMJMsso7rLilfsk3goL8cm0hCXNPSmUBtpIrXeo86H0+9jndoqu4Mxx3nN2
NoDaTXl28Yljp8iTmyDQNixZwTupg+BCb+YdCXysZeEUboTRBa/s3Z7aZAq+p9HbIEX5mEe/YpmH
k5a9pX3WWse7oG3hYqCZLxHNNsGx+RLLkx0rv3hKqj8xUQpcFzAhTSihJp0JkZ6ap4FTHTFGsZ3Q
kM4FaKZkfsAlJFYmgU3bBG1mVIC2AU4D7tBANWtvR21e1/qlcBmfRl2xNk0q8RERwSaJLe5dZPE0
HKO6Y7MPsewuyYNHMUjWRma+Fb31QsKW2rCiKo5svR+0ebi1ACc3zBgY71oCj56P11dG1RET9eMP
JG9Sjr+ryMJZW0hYiP6NBXy4eAKbwh8igmYOfMV/kVw3t12uv9YuOxbDE/MHo/GSfuOjjHTacX1q
SVDC2w19zHo28eaSg8J4n+3mh63YTEHJfeyMTl3hen5afksXFEQw5Npg3rOzZycNzmqV1/78mPni
xSjy+4Hz/OLUlr/PpOg3NuBsEUBNgs250pQWHemgSIhT4spo74yno7ukXXNBosySZ06x/hUlmJEg
mEPuWViTNA9LekOLPSQ+LB24YCiGw4Hw3ENd5i+TldZbQM+4Od3pvYERgDSNNmSu7pRtiSvJ60Th
OO0n0Ts5UFMHEq2R6GzyuLLUQj4Rdg52vx3aa9aZ1appmoE+yVKonBgNeqWmTlpv/cZVNd0vuiZ0
RMW9C9ZqUskf5RqvXqP6Q+I3CKL94WLhmWhmMNWDbiZvjcmSDwYUHDK4+7sgilMMjnqFe0tNn8WM
4pxpw/gQ1VKcDe4qXOedW6PJ7gL4zLnvk5euJVPNHY14XVQNMpiWG07WiOTECfrEudMeBGyhvUjr
D6pGFGQisPa+Mr6CLD0IKf0j4tgZX3ZY4+YYuMFyrMmoRhYzzsAYvZkcAVv/TKr42vQjm4hJPmWN
u2sN3P2wBO8dwxtXRhRfmhrrT2aro5ewBp+hZNlodLvEPQXSCCtS6RW7BhFPodNUzzpuv8oyjwYe
1B2N+xbrFFurN2qSdl0V1FQTP/c4OZeqhm/u1r/K2iaVCe9LxvKZYOJxpWTUriKFh6j27ybXvEuQ
KEDI+JUbnDWaCXdPV9bGHJDamhUTy7JeqBNsBbZe89hH7ZPB0ZC4IdPB2Ocz9GJ9vtJcQC8LOIG9
BpNNylnR0pqrsnxngsMqysAUBV3gKenL79EpJiK06ibsh+5B1nN/NkenD4MuelGkA5zdKD9PHcLx
JH7yBWlhP28CulNEq11PMuGcwptcPvPvB3/ejUt7jPAA8ujf3v33FzSKn9FklP+/feY/v76MEv4X
aAb9UflfP5/990MVGKO/P/HfHv35qmZOvYPBRbeca3iKy5s0wNT38+HPewq/7N8e+48vSRhxQGBY
vuWv7/v5mp9nUKZOVfYf3/PX0/5ffXo0mCTINmUn6zh45bC6HqUqud52y7s/H//1mZ/HAKNoSkSH
xvDZOJNfXhz/+oqf934e62G+HhgeBpBgJPPLotsGTvr75xl/3sDVShT3I/4bl7xynmowyw0lDrZP
O0IZCSHoC1d1DXTdAn41gI9lroSKSTM/BPy9wzCr//4Rkar993tR4L4OYFFW2szJV5J7dgzyKYd1
zXsaos5jGQH4YBMWrQziIyAl8cYumHCNQ/P681/lDbg1aCcIG5b/VCsHDsryM2iZaDeD1vXcZ5uK
iTFR2KvOq0gIdYKkOoraRSq6vPfzeQblfP7nwZ+P0Yhg5vO57f7Pl/z7KX4+/tvz/PX5slXToU1Z
5pPwzN2J7AD0H3GNlG5kEC8KIBcdCbpyOQCdb+DczCrPW881DNFx+ZM2UPGQZy+H+efjn/eINxw2
gUJC8fPYzxu7xntGOAzR5j9/Drv0DXYYAY3ybJL06m5+jsHPm2Q5Gn99+HOYGHKbGd67vpGwPZYD
9/Pm53N/ffjzTXbCPvLnsUotd4afj38+8/NgamA6igymr9YGMnG0zbSJubTV74KGyGCCYsWsyFgb
rcega8+uzC8jkDXb+EwCY1+o4VwT58c6+mCiixLtvKeXhF5HKyO1nRdYm4L760yKl/Sv8ThwCTBu
Rt/um6K81x3zVCQvyMY3Uid4SCuPVSwOzMs+0wddM09NMoNfJhHJjwgq7Pad0yD4BINiuGGjjztQ
/OB1YaftZDVsuQzeNTYbePMPDEky93a5LQ6zY24ch99uHK9AGEO0FssfMmR2v6ulsfOo50Dsb7Pg
zrTQd/DL2tusIb9gZoXabbUpHFHRk5TYi/u50N66pn63A+dhmN4ilp0JLa/MirOF/a8o25ABA5uM
eu3a+QmCzWnvpt1pStv7rqcQtJpQMlH2cogbS15V8ToK++j17Wm0nL2K2iMjpH1p+2e3nfYs9/eY
xH/DKH3qI/t9TOKzaj4txAnIqc4GfG5uaHeEx9MRTKcB1hDLzkPK4tIC91p49rmfu70xm/umnChU
p2XnfhxZkWbZdRi4lWjryZA3fdR2WltSB3i3SPnPqA8f/DzbVnG97+kfV10yPFIHX2Su7pZfwJ5e
UAUQYbjH53TuJ++AiuhbZiSzWdZzE+h3RaLfm2QaN3grUqJb07i7MZ07FZb1NQlxQGxEfEbPv8Vd
5feXiuRhl/y5yDPue3+nl/Fh6uqF8ozrweHPtF0cBOXWyv19aqqdz87fOjpdds40Agw1VMpgpqJa
oN0YN5HVHdlyvYh+OpVQwV2dvaSRhKZPCuV0rd30lKTmnoH1urMRUwXTQ2RWV0mMOEP3o9KKSzDx
v9vq5LOQl3AIiCd3PTLSXuNi3rGU2hLpfEHYuet072S1LD/d9lCWC9qNHpdcKDqey2w9awPqRh+F
ltDva6lIyUq3xIjwy0IDT4xd8RknhCDOzpbZ/pbRPUNhVkD8YcgzomwMAm2v7OjYO97Z8YtLY2Xn
wjcPbp9cJPTC0nua7fkOj9zKxYGA5OCRFJO3Potf8Tx5OpeaDjFab5sniZkNVPGZjf3O994LjaxI
x0xXhY1qVbrqyBL23OPUirzT4LR7zxa30vQOsn+xp1/mbB2SlkCoRDCTN4kJ5eID/FFggkBlUNft
vV4IrpnJ7zKxrgP5X9JHVBQ9yyY/6KPPaUCpOc0nZ5nuDd1xtJhQ2PAXvVva93Axh4PC5jqZw9Xh
GRgfHHnmd2fKbnTUWN3HMxAGwqga7EHqQWv9o7TTq7fkFKbiYaj1XZX5+6o5DHa7MidyvI366jfd
i175J732bqqyj6lgoVnax85rHjQ/fkTEv1cjqo56zxZ061ZL5qAIuULRlPb38Syvshg/vfiPQjmV
1uWDUbbEo685tFAHmSIhNIz74b2W7cn0so1BYgz6eJ5Bf0ls8z0zp72e6JdRqXXjM9QzylumR891
PD+UqfMa5MV7iobYVNG+K+ELDDJkbLnER6wrYCuNRz5vIfaZzoQO/n0ltpHf3WnI66Ugtj76HU/D
i593z/QNe6OKQgIejoVx9kznEPvluRtnVi3iFnXOoWUWYjfnQtBjjXJXZNZBOupIOsoZw8uThDuN
Xot8VPAHHGK9eK5oDiQTmMBR9//F3Jktx41sWfaLUIbB4QBeGQNiDs6i+AKTlErMs2P8+lqIrL4l
Ubek7jZrs74PNGq4SgQIuB8/Z++1wWpvS5MnSTPuIdT7gRHuiorAIN63zIpwgnvnWFMPQO83KUnk
IETXUZ1e2lFeZe88Ur7eB4b72gfB8zIgckI8/bPahZqxC7Tg3Kfas43yDjLZuQ7IIzMZh3Q0PZS2
T3NvU1n6NgiciPUtPU8QUh4dPWLEQ36nNt7XUU9j1NhHRfgI7+oiC1zceAK6qPXzgIakvYso+ZcB
cj2Pl4TnjHnUpQviczLgEXdtfwB+VtrxeSDlcxLyStTNiwXUhIwnsSU6CUPLujCrdfRo1a/xQPbC
ouZjXqvr2VaY4S4IGHjP5Q5v1ikbP2sNEO78oQ7mQ2VCOOpn9id9e3vErfR1iqNrBtOkzRYg6oZH
cm+WgH3sdiN7JvyG2s76hI+k3JPBt9eTeW23DNWj55gR9WSPexrpd9lcPJZAWCwGeIMtkZm2e/WU
oGPDYbnSGVyWpYZ8H5fYpszVcWifMKUddeZHZB6epRzQMqhdykCUVPeVstuDkbXHsc9PWYGeJ4Uy
h3UyUcGb7Ym/RJi+ycg5EHW018fxmDuL3L1i6c4f4eC8JHQUU1dsdbc+F5nvmcc6edZtP17oacOD
+9VpXob0WsOu0VbI0+zqNIfWxlDvtbd1BtBJvEYXoWd30jKvhfdow39qDeNadvIx9cqHus2e4zHc
l7gEAvjoRnKxyGCwql1I9A2hViyBffRSueWnsgrQN0XEf5mnxVlku9rRnJKzy3oyTVg4aQufBbAy
zL1IlYgKIu7WnskRnFkRAgLsbYC9GD/j2NxwxY6o3t25uIZ1vDUykmlTWojwxuS4D6gmAt9W5Qkr
4UbtC0du6vCcoWsUsns0IIQEFiUm4UzSiq+2eGzMYaHLYbpLwRoIX4yQwhD6E5YNgw2SLywQqTNZ
AFQI0RyAzF6q/KQH91lq+8ThxqPcl331aKFlQmZwL9wnr3G/Q+YWyr5C2z8InSwrEMR1tTLxzQAO
n9Br65EOcKbxXdJM0fIfaUxPOTQIOaPZPYwoRVVg7gkvPVeNONRD9bkN6i+cmjNxWNQ99uJa9Ws8
jV29rOHTZmJHC9D0YWY8oOU9TjVbfK194TS5iZ2HFIB87bb7roJDnBOtuqS0ZH4AnSKgdAugz2Es
JJPE821BwjVmkyncdxGLXVcSvFDtvLnFePrVDXHDGsCE6J6TwLVmNn8GFeObORmDLormbL43t0Sg
KwKpZEtQOzMaoi72RcGFAlBMQkJccz9w2ntSZdA9M3yYxm9dMj9KrdzPxmuSNocJB3uKHiCW8wmj
te/Sx5SJXFmJfoy09NAIj0aAvc+ImbdmZztgSqQDRpv5glL/JNQnkjVOjhWyHqWcJYZNllsrwcFo
ossdaECL2BobhzWlIZBYB9xAF7sJbvF7M5OcUUFmh7khSnJ2JiKJ5k2gB4tzxjex1QqN5Tt9GnPD
D7Vgr4fFOaspviMcnEUJy6zx7QDk2FBd4QcSvPQyl+o6iupt1KMnN3Dod0Zbpntr13GQ/7+3Zr/u
SSVXHHhq9sWGfJ+A3MEIt4aLpFKnUmblgDlKFITx0pBJpYcTiQYV/+FgV74ZZrcXAWF6wvGl9Tfd
vDWY9tOUREcrmR4jQMZzOJ74BxmlhAc95FVJsbCmbJ8DGgFGgo0fku+l9e02KkN/dMr14KFXRH/W
kRAWgU+ihbPhKcOQTDSDN29y0AmTSxA0JjN6+WS24D2FnIJzVndbnH/DtktBZ2FwynLIk1i1LMOm
lM83+KiYwtUvJZsRauK4xaMayjupCn8s5g0K+nXlpDxJ8pSM8dFUjKsKvx+Yv6t22+v6Vp8dqtfo
iUgaklrYo9oCNG7ixziUhSHvtZcMykREGrGb67StO78DbmRb1PjtnuWbZm+wDgprje5DldpiY4XU
o0NbM5j71OuOD17M03aA9GeWn1PwP9ZobRwXV3B8l2n6Ji2qTYAZgllYjwyQ9fhAp3I7LtJbQnEk
FxhlEIqB+YauOszjCrXpFvQ7EhPjFIt5u3zsDImt25X7TFeH/Hs85NugvQYezGnT8luUdlrtC6fZ
RUgGIyMirpM2a6Vfa5eygeK2REwGvWlVpdqmBlgf4IdX7bgdDbUB9MPnyLbG9Dw6zrY2mQW1oE9b
5miJdiJ3lCBbPgQudER9UPfR2NWZL7zz1Ki9oF40WJ8DMV8dkIt92mBQck7B1PqZ/RwW41eQbq9p
5x30pvlU5ffdcjzSraeMAr5T9LW97oDB8Tp442qUaDZGcS0FUudY3ktYCEWtwd/gBUqSc9nDYYSF
lLcYHdn+BLoirU72ZBPRP28Myw/smco38TXP8pk4I//HyNpTREXST/GLBa5c0+HfJa5+1iTUAdCb
UqNKUqztS4RGItcLh38it5Ua5dSII+SDTV/HZ7ti4mtAljMMxgJyU9a933qtzxEoik2cmo1fCbWr
2vRgoHsdPVJBpmodL5EsKORdc+TgIh/pBewEgIQeR23B0mxF07OoxdYgOKODg9Tp9raAh5AP74Fj
+SgEu1TedYt/WlqXgeWXNMZuJj82e3cJjBnYsOZObBX58HFRrxpJV8a0diJDClCU26Sig0qOw/LD
I8Z3DZoO5yl8ogqZGP+ys7R3+o6cVHq02n1YmXsReWyoaMEJF7a1wgc6egmGgBidpfmTNdgXKsA1
q1KRT3vHQIpkdfAx+ub27e0LdogSJxYaTchSJCSV6YICzXP+/u2PkCIs44dAw5GTy4q9G2N0R9Id
o7kwNv1pcPxb++NDN+S/f+/23e3Lf3dR4j760nZciOYSGZAyrCcdttUZyqXvjWmme3ugO/SvBlpN
X36VhiyUdk8ryZiqPSXN6MMW3MJYR/h167CJtqUtc2vdeB3SKOL4ODb9r57P7fd7m8O7dEggwp+w
UZBjGSvZFzXlvNcNWcuVyoe30IF9mDnVfIbnIV/CEdq6VvdvUemhJSoz4CZZnz9YtnrNywD3CbLQ
k1Xp7aekOlK2BacZGv4d6RT1EVWxDk2kb97iRauXhYVzuP0yYniURtJ4rbsxP7dRi0UUu/FbhGkE
yEmW7W9/TYXCl1DDRFVi6CU+bNvoVw7WxnUe1GdPcGDTMiMlj8hNfPBULBZMod6cWfq49PYRp8Er
YU0x9NBw7cD+3zktuu/MwHnS9vPeqzhbQI60HtMWyTueWdKRhmDfu1hVpRHEpyrp9xOdgCe9KLL7
LKy+EoDD/Gb2eCnyAcRwLka2uIttl+mWbiNsS7oUWUz4Zc0nfDDq/CkdbGvT0CIwpbFNMTE+W5P6
bg5Te44MkltyO/cbIwg+Zw5GwaRJXofM1XdlZszHMe8dJu7pOgw4rioCRpQZnDqBzRVoTyX53Cx8
Ng3OyKA1mn5Lp9ceWmjoMas6GYsk5UBWd40SFiARDllsQoVPp6DgvLN0StGbbwKD4SkxfmgRNgoH
9KgRknuyEYcHnHHKeCE6JpsKVUGpsfWQDR97ph9WBakI5tMsp62OPN/TFfNLPndv74m5u0cgTats
2k/NuUeRQZ7ScSYqrVhkOcm8EZ3ax3m5VagPCDjfhNgQluWqqutDljxkQbkEkZD4Muy7rFhnPc+C
p23Lfoln7vaGJhjQgb1row0e9LYyN7PZbiYihQtj5yEA7QoCWpj/h3O0TR3rMLTRTqNzEzvuZtab
bc9MhWYtrcBpl/et73yXnMaZrVzK4TXg/bZVe++i0CvmcuPkSEUZ3paph1OQ7O8GorgOgkKL92OK
/L9q12X4LtS4s+oSvmHbEEznrRCFU1Jv24gVclW846VQDYKFd8u6p8lhf86Dzynjeey0Kj5M7Kr6
XtbWqpsAatEFjPM19iMsSy+GeaysM2k3/GgP2rQZmcfGrE7RVuQ02balm2z152QCOvbcyHuuhdvQ
pi+j92Y2z2yINQXLQBMNMMjUPeHpXhXGGwgJFCwk2OPnzqSDZbW8C6a/mLCuMi2CPvmF74wXaums
4Xcug3gx7YOD0KsJP9m8V4e4jHbV3B4n3T0VeHit0kEdBCfGBK6oAB47VOogZFG64oSAsoYUtVZ/
c6DCZ+4aJxM0eXYZLPdkg8pLq+swQrAx1Bs1Ev0VWoyglBeOUxu8KONasccogF9Ocz8hC1LQ0ET+
XkGFz3b2UK5E+VZyM5cyn7BHbqq1dTSTU6DIeSGtlWqMnYI/NTO9QmnWOPxXSlq1WibW6NYfUmNm
wmqdZf4WmgVvNrHmzvtCdSv7Y9q2nAwGuA/pEpRxZ8URHFDn2Z3MPYSDoztjzZH1Azhif46cHRE/
KJenbkNm9c4V+5Lpuz7lFHDW2ZPlsygtDtzZBuCGn836Q2gOO709gk7351Tfzzz+XZ3uvdz7lDQG
TdfxGI/qHJXTjgBbF0Nn6MEfI9Edp5jkZFytWWZSsUso+UCsRbsYjQwz9HzmdE1Q3vzUd18rZPxI
+ptXjDYG3lZebdy8Gdbr3h3gRP4d6c+oPUJ4B9XF0S4B/oU5v2RyjYIs/oYJfnjC26ENG0FYrLFX
1lGTpAdBSnmJ3c9u8rlPvye8Hy2Bz1WR+6CFr4XLOwP/JubEMWW0ZgYv3ffU35PRP0/U6IkiC7B7
sfrhEJMyQ2Nri5Br2yuTKYm4i8JrM87nznRPGb5WKowe42kbxzg4oHAK+y0vNDiEDE5SeQF2ubE/
2/WdAcggSBAmQaY15Tk01TkY3L3ulFcvrr8cBqG/GE7zjhqT+Wh7qRzcsKl+KoV+pFtTsFv0XfNE
7sydNWg+xw/SqYp1PVLbhQOSGZunObl0aBl69AjM/ddVbOycmIxg9zFLzl3OQt7291h7td55qW5O
Be+5g9y0ZnH8K5ga79EFrHlwnH5kCbP1L4RjytbNYWV0E4c8E4A4eMATPIjqkstZUAk42TcAbTlh
QF89II5sGvyFwaB6Gktx1HLgNSzDNFsxWczS/GZolC6DpxmMipvwGOBkRrSAydBNPZJx+BuyRo7T
eKJ6KkfeFeiM0WoQmXPE6ar2DmjdQ9Y7zkYxpeOIjqy8h4HzXLumfrG86UkOZFuZlnz0mrb0a1ze
jOer+nOpgv2UeA241wSBso7Jo+it+nOadfjDitI4za0ZvjgYi/vJqT5Hqn5ypex8J3O/wXoJH0Nl
aw80biX2g/0CvuCJ1rKnJikyvEdHfYzqx9vv2LqlFvQZwebLn2U9dJsqC+91dpTAcOrD5PTeuTAz
jgXLdxzUvHMrtZ4ANPsLE6ivHWW5wpqcVMuqv3y9Rc22kxP7BL4+u3Cp6BU16XBwly+370ItvVh2
7e06jRwUdvP+b2KmmE4mZFBLI2pXosKzVlrl96qgCTeBN2pAkJ2q5cvtu6kMzDuCZMqt3cDqC2Yb
USDRbixzDdqQ2DvzXNBZEP10oMhlKZtVn6/coKXKzXIE4jRBtXacHp0uFPuUwf+qz4fmGchTz0YD
nmT51e23KAD3PRD+a5Icq6Rqn0cLNXgYR9P+9ks4crBHQF6yfvOnVaye/5+ow/+n8JWfElr+xxyX
/w8jWhyyU/5ndfg2LrIvxV8/asOX/8M/2nDLIGtFGmjDdYkEW3oor/8roMX7D5uxuqWbOu1hnb/1
L2W4o/8HXGUd1L9AN26hGv9XQIvtIRq3EYczifMcOi3y/0QZbiy67//WhTs6plQHyL0nDccgKUZ+
iGdJOtMYEyEi7HyJ2Ne2e4/bhOyMVEMCbk/4TirSy6hZWYVeEs3qqDEIdq4XiXXcsdqzxYAMXbJX
f7iF/y6ZaPkv/3RlkiXHJogGMbvnmrcr/0GxLofQdJFkYPcaoNz2+oJE0aK//8mOqgipBqwxvYNQ
WIs+me5NrITDsgpJYjnRZ7MH39KjgQvPdxNFORBqxYwrkNTUv79US//lUi3hEIhim1Lyk7yFLP1w
qa3CnN31nWTAWP/dojiD7MmoEoMP5mNDnobES9etxqzYGux+DQ6VjN/Oe8s5YUg7EBfTsV8MnY0r
5t2t6V4DbgWFj43pVbtBaJVD3lLpIP1s9J2t4X7pWnOguEIJTWToKQ5EyZloIAI0IYrv95/PMP7N
50P8z7Oms+G7AnfDj+YB8pQnPraw13jzPN8cSNu9xdwzA2VMCB7wFi2bGQnJzA6+Wtb1rSOTh99f
hvlvL0MyqAUWYaGy/HAZddf3oTtLew1ZBzSDeNVp5qD1zZInbXyKmhlzcFIbl5DROGgot6LSbonN
KhFx6511MDxid2MohXfKZmadDBNK5zz0no0S7F4OXtiGQ+b/4arxd3x4jrk3/I/32zQdx2Bl+PHm
jS4wjBjMzLpqJtS+A2kLseAcNsFh25l5jLAuHcggSrr5Bcqtfolm7c3wGH+NsfPd85BKzEnqnBgJ
gMGB6XJqUaf4Spag6hwt3xsROQMDaau0aD794eKXi/vpJTQd6dEuwxAvTIPl4ueLp3GHDHUkcDrQ
E0btw/iAY+SaU1mDzEAL6dhH9Ipbhu2vMFnKd4NzeBIQt6OxkuiRpx0sLd8O9XjOMFBwLg7+dno9
OJcQeO66Ec/G7ZHSO3oYedtUW9NqTrrDfLaM+vH+95/G+mVJWe7/sqiwgJqW4374NIzUu77Ry3gD
eOZgtKI79bhOclt70W0U55bD0iBbdPmtkU6QRTGP5H2mPeVxoNDIEL5Y9sGxWb4UnvUNpKnra5Vy
roYIywfpEfSmgubVIy5irQVViTfYzyEnk1vcftOSSr7AoyPodF7Dr6h3Q8/0KvHoiEmXjrHbgSKp
EcMDXKXRbCwdtDGdsj+sVuYvDyT+VQdjm8tP1jI978MDqRttwNSgImEC8RK0NBbONARVK9UCgLCA
dmnDX5zPqU9oVURqXaNFBXEE6S7XBKejPn9pTUpkZvpgJq9aTvPzFqcdNuVTdh7J6bn+/icnfrYv
LdsUem5ocgaoPGSqbHo/vUTa6NRJXOu4StuDmdC9WfVvym05XBBYsByBB+aUcNPAQ89PeErgvuzD
ScH+JtILm0T2LJv5LRFx8Kgi5/sIK3LH8F071/Nsn6T3nfNTeFXLF8EsAwv0cfSeyHjIn2dCd4bM
Uie9qKodjiKXsLFWuxuWhklBn8z32nADB6xbk6DQ0FeZTlGe7iyzAS0lpaIFXWxcupqn398U45eb
InmOPdOTwiXcGN/qzzcFAAGQYw0CHLIumBret1wxqHEYmZAykbirsAuAcgQcCLG8Fk/JEmBJlOnR
1SR0rj/u2ObHbdDSWSOWH5RhC+oaZ3nwftgGC9IZhIoib81fwyqd1fkKRKedbPIeetPMWb5W+WMV
euXectGOTjYDOS/1Tp6wj4ooLxwvWgMXJYd80nqphc4hBg7PuR+l+LRLx+T8h1v4cX2zaHs7pmm6
CCFYne0P7wK5IRJiYwi6Ck/Q7TECyRke3YbcYQxUWD1X9B3lX4LwpizH2C2tnsANoWPWrEuIdsL+
jEkZWAFRX2gTktc/XODHJWu5QIof1mBBkShMLII/3lOtMFl7mqjZaBP5QnpNizMinHtbzWSBZx3i
D6ziHOU6VIporq84O9CL3gXaMwL9FUlJ1Xs5xe9T221zxDxnotfcPywo/+459MAfLwJeizpNLPv2
Dz/3oR8Zt+kW2cn6GNJrj3QEzBE+NHTwhPGQqLwTYmEPLQu8TibzfgbawYBNql0Qky+Ga0D3f3/j
zOXh/2nnotbmeRQO8U26aX28qDAoEDaPwlybOiJzIhVK7CnjFzN1u53yYLPV1acIIcZXbVQeqMME
xU6zQDTwtj3ljn4NtXbC9DSwJ4Cgeoe+fyasa6ZpQCQCLig1MYYn5YaWT/rspfh5jbp61EOx/f0n
+RDRuax9VPpY2JEUugZ1xLIM/HB74yoUQGW9BATPsECPp9MtHrYADoC+sLVw9eeeP1q1fRwc8jVC
qT3cEqSnMq/+dDG/1GDLxVCSe1S81LrmhxqMnJq4w7ifbioxjfe3AsAO7eIeLQF0tCg4iiIfz+Rw
jEEk9gmjB19pkFt+f0+sj++tbjJvZ7pv8ROWgpvy8z0hLXG0RtI1cPRXsU8kGwvdHI2rNo6yrb64
8DR92ls1ur+Rt4XAt502FM8Ime6zvkkfgVcljxrpIlu4EgUcEn/C2HGEiQI2PRtHP6s2aQlTWypG
8YHNGUf26j2S2hfljJJBypJZyD4LqqZ0CDNsvrlxMR/TOXl08Lmuy1yfX0Rg3tuJ/vT7D//LOrt8
eE6GfG5eOlb+D2c2JjbCpH7gw5P/QEs1GA6OQIgDvZ+uKNCprrDT14bRt57DtAscrO9DaTGm1vsD
IL/obooCJK1D511cSSyyaZIK5OTtySRu7qJq7C1/uORfjpnUkBznDCJKLenc8kt/fIYZn5IoP7vB
2oqLkcSMFJtDDFmYVYPerxscc/WaloF9jHrH3boAAts28fwUF/w6i85DNlwHHm6mfcW8FQN5QrWp
53tZRfcKfOdtN+N8QK6X0V7zqPjeLMv3Hz7EL8++NDnDs7dZuKk50nx46IYomwyanICMUuKrSjtU
12QEus+pKVh19PfJTyE96paTXSXiBPwCyKCJdElnHb5rTVXswzad/EizwFhMRXS20nZtxnV1rAt3
OOMBJAtr/tM7+3EP0aXlCk/wP90QNA0+LCCh21aTUSE3oIfl7rWIBbgIM0R/VH65ENMbWbBMaaK4
Ochu+mxMNkMIIiybtHKIr4zJoyoTSKSTF5Gw2HXNG0Y1DFz/GyfpZfn4sGqz31GZc8hzbDaVn9/r
KR9qT6LLRc3JxEa6cIGqGhz26MWer7emsW6RAaBD68p7mBALrabqS058JR01aM7lgAwhCtDnlK1x
qILCPmpJbd25jDtmWw7nMiK6Lub0GLLv2FOkDmYlgDQuj8vspMUGfSNE9p5z4zgoA5CTcx90aBgG
RUIYJerjHx6q5eb//IktllMhlyoOFID7YfNkrs2tRveL1YGKzHVAPntVv+c3mdvipe+pMEmjoz/s
Fj0f0OG1ACdwqV3ipoJYxzg9vhpxhWmmMxIE8iTfhqSH2WATNeyaltt527aYHkCQ939Yhm9P/I8X
v1R8rEWu6Voeq5H8UJ2EppaH+EDddV8E5taLSUkHT3RfNh2fx/Zexrr3VvRxAOxCKNrZrlooH/3O
wbtwD8kCTr9RPOZzAdFpCqZ1lUG3T0rzU1qM8mgW43pK53sMsMkuY/x7TsxWMo10yj+VMB+rhdsH
oQVmSdQ/LKofSldlDXPZoD1bOzTD/dQl7Egl8Rdr1l9VTeA1+Nb10FvN1cwK81w6+V+hHtUvUWJQ
VkkIq7X2GoHYXLue+lMH4dZe+XCXuSpu9UKR4MTwYb2X2qC0qMcLdntECDP2FUOAY4UXDohS+dDW
TXuNBrHF0RD7LjgVD7n4MReqIvMn9/YdIYyAi57dsYuPt/fEQNqLDJWiCFI2zoc2OhczZoERvV08
C9JMwybcKm9yzgqFed8lRFJlGiFeBpUmll3caFMJOdwmOR17i8hr+dQuYWgT48m7zl2wpXX8MMhA
83EaizMZGgjmPDDMAjHV71+iX4+HNucNW7A6UyRZ5q1z9EOJ5LXl1E5LzoFJR/zUWGW1hv2sTmHc
PU4WJ4eIteHWHitGZF0aWtCzR7bW0KQP/aTO0OKMPbxQZ6W00kHnLBkYUd3tYtNOnmcj5ccdhP48
avmmUy26dU6Rd6BoOafgnn/qdMcPbbiA4CqIjWA0uTc1OHauNkXntiMbBYr852Ki1jDppQpkGHA9
l/e5iCaxM8v6VRXy71rQB8Sa+Pu7wyb1yxrDEcdYbhHxypwVlz//4fZoeUekfSr19cSs2kLnaCcR
WSeKNGxt0ATpZOn8nmTWG/S2+THM0vXtBZVcOfazKIby0WwcjnZnzTYZKtczEmgss9dBIEZwiPPz
xnsjA/FAWvbOLnTrJaEfyqrAjlJJqMLdbK7bsag+VWM+75Xk3qTglF5vlSxPDYEh3jVI3a9FAdqI
YVW0orATtCgAh9EIgUCIMXsf1lb+PFb8e4EVkeERpRejhwPfuAC8EAij3K3CgXIfYAUuiowUnYQ3
e9UjsF9SNKZ6W1Qeh7uofZ8HPCvgufItpD0m3bhfaQTW2WtaWK0J4krtq9wM9m4Ut6QsEPUiaYso
bfxcVcQxTKZw/cgitgafj+4XRY1ZYJg/1Sk2Z16c4aRceT/DKip4FI07ifWkTs8WpEsCM1B1jx2A
yjpfZykUEqQSajtVjreCFn7MZ9QfRk2Xr4pgmkZ5pJ91uzirtIdAVXfZrsbe90juhrPt+P1E9frX
IuvyVe7061F00FpT7aq54lL3PGTQOyBCxOZRmNUnszFem6XasGoUNLcb17SKJv/tW+JHk00k5ga2
btzSXrFoYRmOj4mu20un/9woLb9oTert4GsN+6KZv7a90GL88oKQ1CBrr0mqgRqrcBnaaZ+eTOF5
O9wcwTrGsfw8h469zmpiAtJ3qKaN76UhggPCAHfmmBMjI7v80LVT7JNKgVQtIPxqsgofF429wbbt
ri3DA6NF9fK1a+ZXupYI+jiM4GivgW/P7bXTMtLKx5mAFyB5FhqvT2NM3uLUfh14HD7RHwSnGMdQ
duvRmI5Dlz939qxfY3qwZRsp5AGmcYxUGcIHW1QTHSodoxlfXdU0Z7PumwNTG7jnHb37ObP3Ieh0
PHL5dzmU46NKVIq7iGNARjTnEAc43dtN05I0ruO1zrwl7Q7GKzErvXuEeAk3eTRfBgVMM7a6gR6h
+c/htA0suAexgzp/9k6371Sv/h6EQ8jqH5aJX8tbi0KPnZwjvBD0RH5eJZJGMxpwxYBGKh0zZ9Dt
pi45JSBeiUhOCEgJoJdhiCPDNIZDXgy5b85sCZNejadOMWbJEh1gq6k9tiWs5oXRGCci2hezefKC
NqcJNkef/2+u2mJxc2y+/NIE68mz01UFdHKe9ZhELwgGpUecXzgSABsifNonBsE6jHwvbRv6A1yS
U5qJx8HNgbdOGKQ6PGfzwguo5aGNSDU2DUnEUXe+1eSERavN7695GVl8WJGpNxAtMNuS1E3L7f75
Xpeo4dNG79y1gcVkC67EPnbDBPzcCnMy6TqWDa3Oy1PtuMU/X4pSPukN0sDYKzA9qQShpINuZPkV
GQ7u4fbdECZfrTlIDnNaX5Jx6J96va2OIpj7A41L3Ujah1iWF0GdfbS7Tt13bfXJUTHSnuW3bqd6
rZfvvQWgmNa2/uKkqFQ6DnX3/TL9iQQKRjHVMCtHk64ObtiJJtTtgSQR9FaLNBpQggV9499+aUg0
oKQoSGCUHXEmUn9kbUw3nUncgUrD9JDgPovhAGy8HFysw1B7EQsAQidylL5YcomRfNw1Mx1eMbnJ
zq3Qd5fDOysQ7o4k7S5uEcrnmQ4ivGnD/6cRZTUw0/W+mo6aMU1HtzXK/7pQkoyOIeIjzROtP4wc
K7x5LlYaqZh4HhzfNBogS7efxWCW+K8ANx8qoDiq6VFyJbp9wDnqa0BGLxpmEvhDuQnocEHGkdl5
34+V2gjDUWSyzlsvy9LnGbH8Tg7wZ+s2IERvbNRjZCRwUOfqYQ41GBPZ9BbSsn5WtjduB8zBoPFK
cD/QHn2cOn9Fwpree4NMyH8uLRVgWC1IlquoHdp9KpgaQOtLrnpY+21q6I+WI75q9Gc2ZGMxZc6f
FaMmJpEG6BMbBMBChPpk2+qpxsb45NX2KznfG0HH8NXswM6YVT5ByCLXI2Rk8tJjbkaKB49KGOe0
hdc3ugGDrb4lIWB4igXOAm2ex8fcWTtCHXsvzQ+4ZctznYQxou3G2WpKWJ8cBh10Ux+dGQaYhchy
i4hhibrAUJDXwRo7e3gO3ApaUp7XW0v20TofKLR1Iyi2jjPqa41hMFHL1jYaJ4Y12ly4K7OjaG0k
nJNxTOF5o0R9cjJ93Ugjv0IZw7TTA8DNBo+0oRZnJ2lan1RHqj1kq8Qc2quS2eDfKuSlkbEhQsY4
3r7USIhuL0c39aZv6Ea0SbzRb5owP0fOi1JCPzl9PYFsR8h0O9tj2HlA16Lvi7SH3V+zPY+WPMYT
xiHHGl7dovo8eNlRh8D8kMFGu43CUpKspYEQ36wNYhRrzBsG0QkaeWwvlFgjbPDEOLUdZw0RAbgU
xjCeUM+8cnzYJFnrvlYBgSNDIrTtraNy+1fdW2c29Ch0lIWQNDVJQnYkdBWohhwsgEf4iRpTZOLb
INfw4ozEkZFVYuBblCFBP0N1sMbZuY8ajS2VqSmqz1LsJh0C/LxYT8MoT/6iNNwRm/DWLy1Jz9i4
dls+RLKUuwkhPec+gaFiNkncNOIRdzdpweGithdRQ3Sp0BDGD/M2NCLzopUW7oTlu0HSxiU0NV5l
ETYnW5TOGYEVSQ3LCx9NEQ2Alk3WTTWiG4mLgJEGYM2Q38YiGs/5fL4185mtyjNZLs1DBTXun5pJ
J4HCChA6xmH8d05oKF4FN97Hph52+7AoyJbjOb+UYTMdctD7G2+I3I0OCbYwbBhEVbwTEr4KeuWY
5YPlIMiDN8nCS4FI/JImC/tA1GC/Gp22f84GhI0g1Ajhja9zk4mrNVnvztAS9jWzVhdWtdLjIliH
uVd9JiBvKpPsAq6fQVV/MtOamKqKiKDMvSiFonWYmodxCIv9rZN9K+OKxO03owXh6lbMMiEID21u
Bw+jbuOchHZLIe6O8HsGe5WlPvqm+a/ALcEcgTt+1KLEn2I0/a2dt8cwrMSxwEmG0cHFHJtnSMOi
/pmWFUqKOTjevmQtXBWhsGYINyZJtiIJPlc5+k8PxaTBqckPmaaxRUdyfC7NuljpOk0DL32HTaR/
N2XyXTg4KZgt9dS9y/RFecRARqTbLKsHuSTlOZ2WTKvbyUlnufPnzh+s2bqfCYf8T7bObLdxJk2i
T0SAe5K3ErVL1mJ5vSHsss19Z3J7+jlUA9NzMUC38dtVrnJJJDMzvogTi8f9V4pO4H7DBPEfk8jE
8fRQOQzHpsZ+7lX28UUWbR8PlyajgFQI5OnarrCXDDlWPRwMW4yt5HEUvI65jp4+FZt5uL/uoync
MXYMBjHXKWNzH4yseZPJLhxdAGP0AjqYB7y6yS+MjP2LZXAiUQNIVI1uQ8fDH73KFUWQpRs3MnKX
9nyuUNwOX/RE7EgoAeTlwv/FMPw4TxWRSh9WFeGhHiN6UKGcbuqwC051W9uYcqW2SkW8ktjmV0ZQ
MLnQ+LsfG8wpVZztFAEUtilx52iBPj+/LH6HiV34BhWibb3WFeP+eIlSw/xLolojxI3PbyLMNhq2
cnhcP4B5OySmvj6Xtr6KnPsAKJWruroZEGCfWxNQn+Y97jOjj4OF4Ur4DbT+xEXo066SJN7jz2lI
5kU0y0yF/l3LBgIjtZbL2ZFDYRvWDKERY9ZDdWu64czWLrlCI1Dbeh0yXPWnY5pS0cyEHsZGtB9E
R5rR5vqwY58tQbnXWygDfjDyRE7XUS0pI6HOOCV4KRhFKmRFdj1+aAVwAW7+ilTjXUhnWdLmbQ3W
orTPZBpWVfgzdRALu3s4/AtpjN0U/IncDLCQKs9DL+9LdFGwfIbza1+N/INnFA6vhcMZt4QbL/NB
ZX8AuStSJxhJQICdzPREFfywOIZnFbBY7Kb2HThd4QGaLdeKrh2DdGQhwjK+NKzgu6nij4QK8YTB
Z0/6tqwcmod5tgQ6NTW5tqfgcmgg4usaAAsDSzwH5Ms4NE/1oNJ77rfxBg2HLFPul7ve9cUmA6vh
ESCJVyBKFRyQi16KJ0L4gnV+N7TIAbkbv5tN+lTNCUP6nnJiO+PGaoK5WQMEGPbv8ISLsQDogCLc
+RNnSvwDqTWdkYAuKeV7KUiut9wfDeJJG1hMlBxSFVQCboya8XXQQtJ/aFIlp19+ntgmhZDlx5He
TYJ5yVJPjGZVqEq/aYdYfaU25EVptNc27Ujd0hKHK5io+ZKRuLKxonFghM8yyLseMOToy6cB7hwW
UPsQY7wgWH3hgQw/m7TeRLPKkDRLekBhUbfOukbjDjN1VTadNnsDTk4j/iy7O/ZqScBE+1MrRiJ1
ttTielfq9RUz3EvW6JM3RtElsIarq480RFqIr7R2rUHO/VQTtGgLrP9arzH0CIKUigt1n2njVI5H
8KurCELBPWkB4eGNofyuaLOz0Rs9FGniM6TzKRGNsFwAco4UtFA0uTVn2Oe48O9FLF4eFwoFoTNN
M2bUSo22x/PLof3Yl0vogsvAqdJtGGy0Ir4oTkH+u6AEmwoD68+1+rs7iGsdfFvSp6m5IhBSnMlL
nOkx9jh8ryZqzh0Mz36vLCpTB+fI8KKgdYvZUkzDXzOcedvNmDBZllAu0+s0c1KXPHmG/oNXCSkm
7IDa1O53Ek3faCynYpS3XtVfBBy5V5gyd1WrVtKXWF0T7dRHanHA/bqN6QkP4LFRfYMM+m61Luk6
6khWVuXYVzBAyqbSIjoO4WcuycyRh9G1gLquOnpTEnVlW7T0SZe6eJUmjens2mez+Muxzjs5LZ/W
PpIKx7vwc6hSzhi6eXL1wROyXLFzROfrtmb1SzoAl/8Vp5ulmMfaHS8xJQ2K/tciErgcLNONQbR5
0sE/5mlysw0WeqftN0NjfvByUTUvAVHTBgmatBQ7UtLLaapOkqjjlq74t7QmpVmPlgfhftylVotj
aj5JpQOdb9lENKH4cWkVcWY0TPcavDQ+7hT4nzslY1KE7uQL4vkpnUVduMpk5BHzWVNsPt+eC9N9
b2EkvAbauHaVbHjJGI4dgsrVliqcoQ/dRwDsgxGPGUs60bD2YoTNPS6T9iOhT2kVKUw07bTJ9jmx
uiWjzmMCu40og1Xvy2mUaw6z16HB6JSBC9Az8Uo5OT8Hae3S3EgmoL4F2M7iZgX0R/Xson6nEcuz
0I+NOeUGq6Ab7FVPejHqvLRf06qmPI80F9E/syD62MdvNtxZT2shrU5wbSGs9WcZZsfGYWHSw/zO
xrPd+aJUPYJVZGfpC+h5EVkhSO5Gyi7GorLzG2B3VP7F3D/OXi2ouPcbIv+CiKDVbod6urZ1ywIz
IjcpvHi57b5GfvHkho6x6qz0Z+ytM65TjDwVLzncSQu+5NwwBVUQ7Z1Oi5nrG/CqO3jF2BC1P4wu
KK0KeLjmNBb0ONzkvPGD83vXyg8aqD7D+EWjCupG72e2lPWxgzvPiffsROYPFYiLrpLbbyzxnhXl
X77frgMfUlA21eY1oiCOEjf1xVX7xhuIiGruV0J3r+eMyzyDsNnRSdNkcI0bquiwiu67Uj0QoIPJ
r1JvKTlyT9uysO6UZ/onGVIpSYaSjA4FJSEYr7h+5oKh240LWZwBk9nrAQfZLm8LilumgR4lh2SW
GeUkOVLaxqiMubb+tFXlxMUWcFgMbZUokvNCXdpKK3nckCkKyXKSXZa7FuLh0Sq4Oii/05CNKYNw
pQGAEpysSLMKSLqeoFtm1zTOvtsy0dc0dRJ1NgrlaszcGqhABwIi8VFQfcoh0F30D4X9FhNS3w/5
PZb2IhYnxlGTGS4pz13YZLoMwvVhUpBrpguRa1DhGVcG6HFTACgTMprv0iaxd7AhQoH1cjddQwem
na7oBZTLtFoGBQ9tyJb1qjAovdYHEi4w43hrWNYzKhgw3pbrOGf/y1W7cs/YeOtlODU3WsleXJFe
sfKhYkr4n6lmNFtXNzUCenpyQF1bNqjdnxruqhWv7OzacuhD4uv5/C8XYXCKqDRKONs0QTS+5kNX
w/0IfhtbR0gdEmpB20CuMZeeAovHNQvQDZK+riRv6l/X/2nONeLZHgzfKbHAuddZWhR89uzRfZRN
lz/3BLN+cR/J32uhQy3ja0ZJpdIsKWbyuT2tkB6ogHliUzH6JjAJTbfORXxo53B64Opgzzp4PzRH
rcLWBuzikxoc6A5EE05eRQEwNUAf8U8pQZIFmcBVMNA0TSfOV0+pRmajCcTVsAbL2qunyT/Frn0w
YGkZRXPuayQhI992dgH7KDau1gCvNivpREDE05TN/GMB5n0LR2SvN4Pm5AUtMwONt5Z1ZSuwoQKu
Oqgju/4+JiFPvREaIUeZnB4lODvDD31v36pDmHAiCDjobCGdJmFMD0ZIVNyOtOM24Mvfc0aQZg2X
B7HWDWhrZ4Nkg1MP3V02XMcRfmTIY697acVzRZVm/hNn70Zokq0TwIWyoZeXWAlfyYFQIISrcj9R
KPjW9fEpJ5YpW/9Bp9KfE7roVO55tWX3xZqf7HGKnZwYVngYg5JsHFV/q8L2YirHRk8POcE42wk+
64aBSuuGL3RYkMykvdWGK1tE2QGEttyGOaUKAv4YF+e0JXt8CGY3lhpluzH19KwVa1x8ix4SGhYX
mnWwR6mEFhUYdB4sj773St7KwbMHkNpg4w4RyxA/B2ovSPEqjZbBtZrHRGzuw0YwTQ+1ta4HXipI
LOXMYFwdbAGBq/qFWT8A4lKKH8X+V3JX/jmFcedUyMlYf6NbkYggdjsOnUsWzn5AWdnbTMfjQ2pn
aBf8BN2viNZ2tqLvOdL2g3GxqWZTdkJ7bg13YWjPavoXKGz9saKxdUGNmKdeh1xZ83TtRbLqy40G
Cqh+7/0LjHzPZOXSp22gb4C7YicaibYV9yDzouq1z+DjrcdhRVuboNKMdSNQt2mYLciuL0hHLYPm
n0HUvStYqutfYWMxZ+XRzqPzPiIq5tYXvn1Frgdr4yQro9314iCD9+BAKFEylUiJG29YBptXPz3Y
jscdKOo3hAlo5FFxKIuPKH3ueeTCxuHlduFuT0TGoHytwJBmFE1RVjaYW0EdocyC5J4UwbSGo6Ks
gpGyGid33ktrOOVRaa40kQEaALQIBHVpymyTiJb3q+DEles8ajQejs2VAKMGMQ/AcuKaXhFn+qs5
U/PVhNOzNdTeFGTlImkos1CK37SdXz9gG5yRkl1Lz9uOvQ5tpqPZnwdOKhuavd0UUrSp0juKaWtw
3EuDFGXbNAJai47mFlhFqJOT/s2oJQbY3WIpq811CAnjmGFr3g+dBd56CM3zNDTUz86xRCmfa9+0
GE+44uSqcg4a8iOEPHCWsveLm2/iVTdNgrPDTAPT7WqpjOXJkNpO1dkmp0DDmWSBPkX+9wkkM9cr
utUkaLpO3webVGuGKI3uA6uog/sMlqcuNIqt4KDU95I+HD99U1tOnui/6MLwIT23zjxh7LLu5GcS
Uma+lgWk8E6F1Q9rPiZsTBiziH0qWNIDm5WUxwtYc9zlwyKsyHu0tA0ygroUwzaNLXDyxxgTy01l
ujnxTCD+LMl8oh/EosZ9X3H2hhfM/dJagqrnF57rDhT0zkg5zXDM1qpjraLxYbNfWUbUrFWZcmAv
Ob4PKbCS3GQqkpDDnLp8bVfWkiK5Fe89iTqo8W6zo1XsIIZ2n1RID4OzqgwKexWH9SvYSr0j5UJy
NARsD46k76xTBJml158LEA+hNDejr4B94RhLZ5Fk1Z5fZ4YPACMBNXZcf8hTzDePdAWsa7f0nIlL
nz1YnAWHfPBXosBLymiJujCK0pr8JaPLQb9per3E8rhQ3XTVGdoq5zHf+hkH/nyj1zMRkFPCgKtd
cn3Sy5UrBINifTlM3MTOsQXEjCXOo7Ji0TDMGvIrmu1Kj8rjQIteyCmw9ca62lQQ5FipVkEfwwWY
adEn/hdln9H4XOiMyCDCa/nk9dRC+cFzhncwa9hWYnjGGSHVpdaByBDBKiE27/R07hn4YKVkSkHt
QJGt9TA6smlAPMTGoKE1bP3m045ZozkcqZrKXdpsnJyKzP6VvTsrkbkp44SU6XmQaUCXYV5fs/lD
k4u31j8we6N8jEFqWCPUylzSQkbLUekEqKRfSB1u3vHkiZRXZjnbwI+nEx01Gqe0cYngRmq49+HO
JoeGzg0lHxdxyaBdZKucX2P+BjVbMPyjJZviQGjpCA8BF6HYUUi2zef2Wkvx9EmFJP/T5OuJSdDU
BXgfkHB7d+lwrBvEAy2Ad0ssDWFQOqDQTf5hRPcEE2cdmksDr2OWY9rKMxJUDbtQQWEBJYUkSZJR
XblUGlW+iT/jHIYfTX4D7Lri5L6E8e9l9n12c8ZqgYacLUs9Xaq2tWgoLenPkGC4DsTOhh227gcq
NiPF8VTFOuYGlZRjOCWrMatPIT/kaV7qoQz5a6np/xR4GSdKSYOlMSTmCtMaAByhuIvRztqnqoDq
qZczbZTPUjlpTBk6p3kqrN7aVChpixE3MX9d3y5tGyoupy+1+0gMvD6xVuaUC0kdwAepz7SqT1lC
WKif0oBTGMvHIMi6j0Hwy3TqMiOwEy2dmZPSotB1yDDtFVW7HXPeW9mJ56iAFQrLtKw2BlUQcU1d
pJM/dYZ6zOtw76CdQY08FkiUA3XiTHxQnLvk7tccZorBbbys0jlJiRbYty7Kc1M1LzawtKve1Ieh
MscnOcp3oRXavXPvAU6vRa0+12+WzM/wvw/1ZD6JoD34yk/vhmvDyDbYLDeYj+CRz0Syf0bEaQ9a
/VQ4Kxq3Vrnqkv121nmvrYPWhmc+HFH7ed4QIZ6hrRBN2JehUTHBOY/VTxCHS02/gfvfVTSOqv1V
wR0SQH0xBx/EEso4V4DfXdFiOBvsMnrRevjeyxItvFjILzXZcGZlO0p/hyuHjZwmncauLT6B6Nz4
PtSTgo5FDjMrd2jcRUVYEhN2uq8AazkibnZmR+MvyAnH0xuLvbQzXoFuf2cSWlOXBgUQRC0/Z6Iq
zrEJ88oxIYQ8vgaRElt67UwwiPIdFl1z3/ht9FQyIwsYnx6GVtY0zcEtc8eJ1jPFrC9NwXS2xrDM
0pa+FRXlMHbrlremkhJKvMlW4MepHCp8ykZbuSHfpzSNva3i+jNkYHDuGC686sUlHYT9wl+aHZoy
vRQOd5vdNdHZJd69jEr6bgrfBAykycU0PeXOVHp5X+QXCTRplVJ7G5h6+uKM9G4qyQvdzuNhknkz
H5yDVUfxybrRhQSVpq0t7J/vQ+G8BFAOQnsXhPpHh2QP5Yn8eUctNEn/tNoU+sGx4JnpekNTYFbQ
DhHganRcSFbhzFBhjGsfcif9651kPJQ6lMzHf7XTpG2kqlzsixbRyluz9puVTmdFV80VnrTE6GAn
pIBOlVgop5aJfHmWalyeTOTvktHeIRcllfGdbnI0slDLKlrTN/SBcKqrEsow45wteGRx0Js/YJMC
hSm7hQneCfYWPOBQlTkkFp8DuW2sx6KvARxqITEWOAwBLrKrKpRLa6Tam2K2cieVbcnc7CaVWvEo
D4xW5jQBRQjp+gZwFc14ja9QGC2DTXpQ6YLH658F1DcadbMx7WNYktVVWlffM2fh3DvQUyagWYZ4
ooeS3iUHlFtWOrh0mlVV9u1WHcpLvLbQVMOw6RaVPr0L+QROl39xfe85p56GxNoZgZzOJc3Mxylx
X7jBhxP2GknfylupZVc4tDAsQoIVjcFxtHJCpvaNCiuPTozFCFjMKDV2j9LGPF8hmkQxWlVs0NPp
xwXRAQZCZuQkb1NaXWYOf/fRt+1vWE7JUxgHrleBW4CiCLKwR406OrO0M9jmq81y7CHTnAJNHOx+
/KJQJWfXWEAhbOm2sPXqh1SRvw+UlPbEaEDwGxNGX/G6ljq9sTkNF3v8EAQTw3UTpfYqase/Pvbt
VTemh0Kh8H6YWU//h2g+s80fnz4+GJGArlLEcm2zk4l8UZ2REjt6DxBV1pYW50+YwyNjn2PuunIf
xEvOBD6cMwgPaoKVKjFptewgduHb4vgwmelGsWvlLdA5uSvt1qrdaevUDIxQ6M6hxrmn0TACD3jQ
YoONVajYrzBvOSBSDuCrr2hF+qruBmiDvqs9dRJCiEqEc/LN+CImvQWVwevPlOAy1t8BeFh2JaKj
0c+/FWkCws5yGKikarl//JetxViNJ3ovHoaRyobomg2gfxUTFl4eTbu0N9xtM2rOSz83cOxIM65x
cmzIEq8wAsGAWoa6vXAd2orHzyLd9THh0NdSoYOxcgFBrTDfeg2Skc1iHw+6V7TVeuLOWDdpLK/0
fRms2RQrsTQG7yWzANMZ6k+eh+P6RLdBvxNpuJvctryK5J0BxtLwjbvQcndt1JV9QpuEZuNgrNPb
o911BKRo9F11pgsyXpVUZqZGBXLJDxblTBWsdafc2G5+wIrS7fFM/Yo+6JcsL/VaVgpPE15Pp1Bc
BvRG6DlJ8qrVjXkYc/Ekyii7ZpgP+TdzuLYZwr+hIBehU766SAqHOZ2Mh2/h9DYGi1uWutk9q2Wx
QFt1N6lGEZPWUKMYO8yT0ozTRjHtIrGeOisCKjWTm3WMH8F0JiI/S3wvvaZ9BltNjwRiKtiuircU
+dEG2l9Or1URrPsMyHukXTM1lE9B2OqnvmDOFuZu/Rpp5c0M1Ct95ak3tM20TfsR/66BDWcoOYSk
NG+yZ7ArhBkxPtM/oj/N+84oyPa8h5fYj9IPHq0b6XeokK7gkVOEnCpGajtan7p14hpocWpKDy4l
RU8gZeWqc9V6iRkwRgicv8jfbu3czji3jQXAOf03duFTyrBPrw30ovmbHx8aFYdEk8MLxPEcRO2x
+5fX2WvectOiDi0rf0Ui+t0sms9S0D6dxfeMRz/lQwtTYi1YmWy0OgH5mHqtlTSgvpZS8elRJqem
dtXbGDgvQ0pmxuqrdM0q3i5C4Raejq2JyN0ipVnWCEMGdysEStBchBY9MkNPYVb1hP6D3zGl0Slg
HS/9Z53dIDHDTS2rYNPZZzodR76VY32rh/shDn6VqobkWXm0bzICiYvllD6s/eVGMvvXR5yVGsVu
NN5TUE6iM/WnGs+TQXfSiHgXaipkLtPoPVglgadI5CNLMOJzT6Wc+nUDZQav5T9cYees1tQXgw1H
CYKx8Iv6CrCHWRhmgVoF8wgp0y5pyRUD1LJh+Gfa83lKRYUGQeU7KSaj0gbKGPEGw+zh3L/08wLP
LS2ubY1ZcgY3J8WVlI9FvTDXtILOm7q4EUoRH4ccbzhETILNfqm8gmZiwgW/i61iQSOQyyDeLBFJ
4taNaJxG4Sgy7dWIM8pXp3BPISu9EYyM0uwpI5dR5pF+Z8lhKCt9ppJRfbStmZIWFzxsmvydOZnG
bJxxH+4uIpOUwlk6JwAcVdvE6XyQVPJj4BRupMZflmfm1VWnFVR5+rBg5DoCmmWmrClwMF9rGG56
zdRE4W2cmL1zxCko99V4CwLt3YfRNtj/TOYDtvEu3WZLUGDVGOaC4h7PNi8iuRO88cL0pGLpRNwI
Om5SBuExTX8h9TAJPDC8puHeYnhR+9FvW/C+qKnyGsF7PbRqHDwl9OogP0Zzv3LQfsrsOxom0pXc
n7YfHuKzHWF4dTTfvvAgOLupk74EebePewd2QB5xrGfyszdjQdd5pRzHybWBgZsTPPyJjEsD5DEh
NbzLClssaqI3b5lqujyqJmtX1RyeCws/Vl2W+Y5mNYXSzeSCZC2637yZPpB4liiOfGO4Hhlvmog6
vsOxCzZzrF6y6pZDrs3Kb1DDnpIZtLzy3uv8AgCr7tX2aa2K/glejJC+rli9jZZL4OdxEpxyE8vF
ZwO814c7ufA1BU3SJrYksfBLnuDcb6wC1Njj97uBpkebUdgYl0o0jxt5UoE1yfNlXCm7Arq2nlwI
xnmS65BKmxYNQXAj2ekb5RSLFnBz/eRqgM6Kr8YxtlQLLvMp4ERYLlMKgVMIe1GniksdD+4p2wiT
RccNg+Sr5ppyguFG/yQEc5lhAAGt7SW2EX4FvrPrbMelABpY7pRobINa4WVFqHxqjly0Jn4JAJbk
nXExhCYdwGiofkFhvArwnu7ChEHnxU/enE3f3cCyOsHed0GGWVzo9pnJQTe+1qm4m7FveHXWGhxR
1L+E52tspOai6j16mj8w+O2q4C/H+jbX6FUxgrH2zQWrjD8Tk+qCKqWMCR1abwfHHTqgTU/LuvDL
mdw3aLDYsMdjC8CdGLQCRBFtBZNdNTfFv6d5k191RN+T0pZMVeN4DT1XY7jlCJ/8mPrcqtFLZ+Qp
EhkRhG7qmm8T4qhSG0wbhkVUXoBr+wtoHzEFclq5b4HSIBlFw0c3Or8hWRm63Wkh0RNGWI+vRyFu
657Z9bpKn5W+giPPIJR47FJkav/R4pnZxJXESDB/ys2/xzUq71pnG+RFRqLS89dHGxeJbHjga6V7
HJNgvGR+l3MRM5LwXXqGlcS4JuFw1WW06iKXFLuiJlerJ44glbj7ZMTRLGNJIUJTP9VuwpCjZKT/
yjl5UbO+Ic2b+EVbJi/FYLCwkGey03VCdgS3DwFzy4BdAt6e+rbF1NJPHdxHmx1a8O6Or874ImJ/
OTk8gPl/rXEK5PKBgRNwm9n4KMgAerwly1w9WuKkMSguu3yp9cxo4jfMB0vVyVaV27PX53BQgl4v
2BkWGAqxZ7l0yjHuZlyscQTpWqQJ8gR5DxDDpTd+WBsh9r0KKvpKWD+zHdyUzM1alMaSLju6q8hn
YOhL6MuEJ16AMvwzjIG85OeswEunX1HVSOR9qfa49BCSCI4sRT8to9/RHsG0K8tilmUkwwlYtVWk
Ano+A8qF1s/doVB4TgpCfGPU8qox2Od+5wl+06Fmi1FHrKnvPCVjjbIpikCVVwvdy2G71ZD+CHhB
a6YNsn4mg8FP7i+aVke2/oMzu4jpDy2+pAsVFfUXnIQGn8vm1NLYZwxK69HMlhOrjC95JRk7lAbG
2JlIaf9nCcyECzvRBXVYLoYJA2q7MTi343blioMFyEN+njeyTHgWgzlOpF5jwJzv7zhYcub3VHaj
wJOf0q5KgYDcfqDsMrIuENtgN8fLhESmMUSzCL8wq8gbrJtJWb003yybdPJOEVynSbZ1A3wlwbOw
70HSLXpYcFr1zCu5qPizNLhoAfQ2wG1onlz1PDVVP1yU5id+c95CSfyuXIzTqnC8eXAKu7zj2tbk
XiuMpY0Boa+ISKs301jPZImOf2QSu0xGwSyylbOTP7+1vULpwQSipMAnEu5PyD9dGZBc5vuJQV3/
ZZufRvAvrSFhetHwIlvGrMoTncMGDs/msU34E5yt+XMaGzaKgSW1vuCYX9jlF/VLlgNSGscRm9EF
5d2ezoa6dr5jtaI1hVez/Kmb1MOSQS1q7inaL2wGPDOON4QvneISa7JpGbPI1ii8mu2CvccC8NGi
CQdsJ90yd799+91xStrgGELVBlmS1WQ0azvlio96nGS/tfaXDIwwrMzr0oKduA7OlEgXCMnYh4iq
4sKQiy5myEmfreBv4IeM4KmONQMzi4sHHmE9hJ7r3Ea7R81kgFfg0K36GBGegUqG+2qd5HG4zR2y
t1buPuVq27zoGn4SKUh4C/p+P/zylSmtgRn+BsEIZzbFm5Or/+qTu5sYu9xJGfT3KZLeUPU7fPDD
iz7pxipDZdhoVei++YP26XMZXiLA8XeHNgtpxd8AVoKLUvndHoAjeoktT7VpbrspVnY8jJ/a0KU5
KElMxrXQ/KohucVVpl5d18PUXMEo8vGmt4QvsDu1JXqBEJsecMoNM2F0w7C404MAX1+aV6vKnMJb
SZHak6KGGw046e3xoWMHZrfMMIKkUU92E5UHHU4/o9HBvQOJZKliUf5lA8we0/a/056QFPceu1B1
kFsN4WdrDbpzCR295K1r++8m4Hd0NmmhnlqkQttbuUG1C4QzIeuIYZlFWqA3y5MKtcTTmZ3UhIVe
qmgg2zT6P60dn3vJhcqUPt0EvQqe8n8/lKqPzThcw3er/vPlx1f++xvMmVlGtHdY/vcXWNtxuyCM
owgb5qmfP0xDug36cto/vhQ3MuLKmX9hyCN0XT15f/w2SXoWTf+f39cFg8xAPRnC6keeRM77MFY5
DfT6dHr8QjVV6gkm8DeFk5C8tT7D+iZ32Cv99yIZ1I0N5X2tWaHyXsroDmfkHyUbyUGz0LroVkB0
0oCuZrUdfyh2b3mFSMTSYn4zhxnLj2kRZ9xmuhrx0G4bqI1h98ePAM5TEW/5uRt+s9L/DTpqb1lA
zW16VsZpumh582eKpv1ou2mD2QF6J9yTD53Vv6/rmynN72Is/dUw0rg8OAov74jOrlfXzPBvvYm1
Fj2N4j4FkYLYWnlObGRPW9FobEK+THzN/GrsZi9sTQGUj+I8xW6xVXMF6LM29u+UanpWXuybAndF
3JUMXsrmjKtcbCplYo4j9ZvqJtVXrJqrUA3ZIQ6NcUoUArV6osFp9Edmza6FlNpuw6L5HRrZ3XoF
4aIJMQwFDX06OCKmYxigqC+aoQu25dbR+5uSZcj+Dj6AXKdjd6616xMd5cxwKbcD1dlvEmPa0p23
rGWZMB8GOZsDE55/Z0wJDBGecDv0FJfNqS5y7orxZItVnXXfqumllnEyZafMtUDmpi0b5/T4QMIX
RUOvmmWPZfchBz0+KH6EOuNMR7RSkr++1fDMhZZKITS4Kn2WjYggUydMb3K2SKAQ4f9HWXp8s5Wi
gvilcZzclGf1489KU/6ijr5OBj/8viKcsH3msUI7kmIjIphijTXM4akRDRAfmDYkJ1E12QVXMRdb
IXW2vcrBLGrtKjQTKxvHW9F2l4KcBOUlrbZitlNAWsazoDk/Q81rp3e+tjTDeDe23V9uMxivW0F8
NbomsUjXjoYnOxrAOznKvNhP+V8wf/b4UtDe3JZWjdS46cAP7nZc/haMko9Nn2F5zKphSzAm8og6
59uUVtx7nRZgoNqY5Mr8qZ3gsa0FI97HpxHX5Xl0tUNZWgSHSmAlIYoqpdrrsHZY4/ua+C9JQN1C
/HeiKfsYtQooTeGGe81pD1bTwPyENLZUy/5JyXEpjpw3W5HhPISJvc5G8RZQiEIwZZF2iNejbPCZ
DWKNP1PhvKqKk9HpLaNFM7vYeUwDgd6bt1DrnCVgAxZgt8As4fTdexPTLh5KOX3ZBSbjnBq5tgp+
Y5oNiOgjOBWpcRIm8V+2UqSharvtdk6nPzXzZ49fJUGOMaKTXHlun+NzBiDu/Z/ve/zn45u5sC9m
1ee7x5f+++HxZynCUPYYmdf/77d2mgt5vCnL5X//4sdvrPXxXAZpuCnaYOMI87NIcOYS0w0F5cYN
ygzDKPAhYCt58Rjc99V5tnidp8Z8qnl27R+fFULO/hZd2TKDoPXLKq9B6NoXMz9GYrKuha/BrS6R
BUgBGzdbOozmK0p/ZWvdcpBjn50LE6niSQaoHvTtVEzZtdP6Ocr7O6Wu+xRWLt0zPrd/p7BhiYe5
dQlFyZrahsqJBMyT+9mYyriX8mQPYQjbybAZ6ePQ4EGPB7dK/9Umm3pL1TdCnyiyInGltQhvpUbZ
vZvIGqgNqoVOA7M2ixqInD0MNxPjU9DiIgWsbaj+PztOZldAWx2bKsqAcNPJUxPV20sF9cWizMej
TqZYOxK+jB0Y73gpFRpZxBGP7j/wXP6GiIhDeq590aGtz/VlwdJlZ2j40sOEpe8crW0PMIzLrV5X
Jz+p63M0Bc1ZnSA9F7U5LMcaiX8YrPNgFuWp0Outjy0MWj2usChoMKvruHbK4r3lEb0WbnnMRLmZ
/oeqM1tuW4e27ReximDPV/W93MWO88KK07BvQRIEv/4MKufUvvdFZTuOLUskgLXWnGMyOf0kLwGl
d54lR8BnUdONF5wGxPCQGkrMcIWqxJnYbFJ5i7sy5CyRPWU1d/MwIs+HVW5TaMQdhx23vJKisq3J
l0W0uCgSVE+Cmew5wfloW9nADKQ/ycR6AxwsDajrZM/htwt+2RP6ENej+c1Y+4SQKiwYdwjpo4FP
w3MxIxqtJgNVR/2lPYM0XVB720hJwsIK/ziOFBlV0SJKjV9blBErdqm/VmW/IfStdtXEeR6Z2KrC
/5GUQEJ8iJeZoeND67biJDt+oBWNl2Qwi5uLK6HtebNwLHM8ttN9KmZ5lBBDxqInCY2YaVyWiBMw
BuqLrNgZM4Mo+senRDfQBlj+ofd7Dvz/fQ5ZwtyoV6skiCwxZ2LPnPGbCpEjcdKSOzmj1THG7Gfb
WzNp62O3cuKG0CWrCuErpyhMGuPaaOySJOY4d4s0v9CXtA9x503aq54nSuybkAyOmucxTKa7TXsK
0olxNmeigTm0WYTdE0MesM6/VSCQkAVhtcqSXF1FPn9NvUnO5si4cPI6nIEcolehph+fE0lTGG7+
ZBrdz4Zh/tERf5FEt5e8CfurhYNwCBJ9aqN8uJQ0Lo4o07DKVm+W4/LCTIy8ZIHtQA05RW093MmS
2DuyNGGJmt/bZb/07eQGE2UF+uBH1LB/TQa6AzU69bmiJraSiQ5Fei+c5NUcw+Kg0pjZbJUdJg/k
eTx3d/J0DJ+/p2MwwNOlsHZcPCueenXireXF9UsTkZbAUQBQfzccigX71k2M4GwWq11ONljsAN1L
DEnJHGB6aaWckXD7+kJ+VUyh0LWHdJTGLZzTwyghPrpR/55yGl3pENWBxxa3iqmmCyZf7ATQ8Sdq
iI40OQjZdJRUW26RL5MivlJ9J8+fLRCDdWtwH2dNlW/zKAPyJGjOehOmJ/Jy5o4uut/7f0kDM6/I
42um7yIf/jBDL5kUzXFqbCuw/XSDjB4jg/O7VFlxYnqyS3IwlAXan3pAyEWECLlthUw3VlyTUEQ1
FEQDLrjIZT8ql3wKeqnpcKm09xK1drDKOSAudWqNpoxktxFfzlTh7If7JnYzyuOhFdZ+GoHloLQK
t5XI0RtRlcQ0Z0zhINUliox0S5e6mUxZPBuQT6v4iMDnWvgmF1U5ZGiUc5zxsieEPRw+RqW2gviD
NvFfifQ9ThHLOs7HY/9zGrV5ldp+4cRbfRRoaFZ1Kdvb41OCHfw6GG8yK4EH9/a2qOUVpHf/nKTa
veYeIq3Zfhtr5b6rzqPzktbGPqysE1M2unE4MzcpEDILp+RahvEnAiK81YH+bmchvVchfMLFecfN
RO0s/1vQzO4q6YorCEFuaGuCe9c5GEvoZfSI5BrFxWxmYU/FbF4IENTb3uLmZIZLiz6V3jpIcvaR
snwqXaIWwil4rxQFNoNWZ6toFZRJsoSfYM7gSnepBTdWP9FGBCyBoQfnZeK95bFf0nRQXzquvrlD
Q/px9XPMOsbpNGdXaAjXRdpJZNshLfE85tpJot92CW3EWabRxEGkkCc2/nwc3EFvEmTd6N8jOio1
NXJ1m9JgOE9j+ByHcjcYP1uWwEvVuNZ6hjFJ8IC66coTGGGnuydt76my/W2QYbDKHLogo6LxMvXC
2rAwTEKuqt68CVxINd1SHxD12g7CI9b9u0oJtVNd8iq8+StNCACKw6AjxYtATUsfuJ8PfUqwHzq2
F9H9zjhEHJuUNkXb0Q4rHWp0NSFqmhKo8h3+x7oVK6mHABwdowuQmTM9vklsJR2Lu+iCD0zywYkd
ZTpJY/5mhDEyXEzHA5b62Q1HvKz6JtoSD6ZZoZ3uzO+JmnP4ND+cUtsbgg0rs/70qtA/A1N9szqa
BgQFMNdqoaDWzfDXsar5yYYsWEx0gnLCsPOSMDenY0YAtTM6jEPOwcKfuXdC+2rp1H82MhZUIzrX
ZbvwXiL/Kc/a4Klpp79B2kbHdPns8fUZM3CJXKIb24sfZgXSbBbmoqcZ2Wf/+9AsH3m420Y8JXSK
s1qxqJpwJx7wiSwhV+7x8Pja4yMPmOLREgWD6Kk8ycwkp1sJQp1D+WakYthOVvEzJCz22aY8gchR
3HsDRYUt9VF41rAJxobYEAFGlcKPtroSB9guiD29KT1wZ5uZd8sTszhbJeJRBit8WJKKhrehTpDK
L66QFA5S5CIJdwtaEYliousmbXmtBwcPlMWLXLH8nrw4fiFNLN2X41CfO59OmVRwihJpyGvdC8KG
lo+Cdtlbey7FwO6/YzzIPlj3D7bp47XO6OcgGyAxr3Wzd8Fd43A/EWgT/yl5/hwCoq8R300/nefA
1+cyK+azhmFSkSw8FaNEbrt8HcPx/O87zFB1JzOjolh2GFT2+d0Tq1kgxKIjW9z/+3Idtk+FG0hy
H/+/r1uSZm5rQLh4/G89+QVUEHKY88H6cBbRZtZ94Hpcxpx0xx5f9jAs7yM77nZFJLy1MPpkS8Vn
nh4PoZHg0ohM4nsa3lMaBY/Hx5dzWWEJaHN6inOU3P57KOc8o3fHnlSGIUmLI+gqc4VwKT92s3p9
fGPklrx1sgI+3ZFrMXSsussLH8BYPZfE+T6+9HjI3BYybY5CDHOLswq8QB4aNtqEznk2oQCewN00
RrOvKwCnLlIQlKfOtzJriLvz2I8rX3jfPZVHa23P8VnTp/ref+HSna52yLAy1m9RZMh3Tp9yJ4zo
y8pHdUYIU6+rWOiPwPEnxkChBx+XT2dvScP1a/8WARx5J3+w1JVGhqxInw4QpP77LsxyaKuY8TTD
U2AlOZPbdkZMb7NRNRixbKVxAbXwWgYLPzexmOvRALZe6ajYZ3MsvuFA5WDOodqhQog5V93zjPNd
iKb7U6IjIV+vxG80ArFKvHj3+PpMn4cAaw9pOf6xT1H325yBzZtff5i4rS5B2v2/D30PKSFNXPQc
GeDNx78Kbf7ft9Q1rvfSthjGUyxRKvOfHz+mqysCT7E49Kgjh97xaXnkwZMduViy/Vptcs6Xl7Ka
9jiSkYpHVbLXfqmf1fIQ0f9DSZ/vRs+dUbH37nOo8I34nnz2XOb5pgiPyqxewmBxF80jCcH9RBpZ
G9Irp922cXMteTed8VcsP9J2iH5m5XQfVXEfWjBoM8SxZ6uQ0bb8kF5Xn0kNMcEaCWSkgdk80wih
X+yi2MgmjAZGiI7k8UAR0+2DJeE3GDRv8PLw37/WqJrNOVPYyP/vP/z7aEjGTRKxiP33D7BEx1tY
bPwqTV5YBpKXuS9eXMNXl2H5jG5H99QXkrY9nz2+KzPZtXtkUbRcxg8nR7ZUjMOrG001HRvMFZ7Q
7TYcCDcwZJOTGFhij52b9piEw+4hIHo80PqS+EIngoca3zwy114rfwcjqL8TN/AtaOvs6qacnvxs
HFBYwEiYQ/fCX12SCWP1e6/g/Bp0i8yfLoQxjtU2Ga3i4DlIuNsOwlCGdggMbrsZfSY/cxhweavM
ZaheqZ3qZrK7FMqmIs0YYYfj+2xai4bxySBvIVF5f7EKbl3EpP51zJ4m4w+FpblHpVGsw1x9Fb39
o6PfsDMAHoGmJyyrCSvvHCI5cTOugV5Tj4rkHlZ5cFISK2SLeCmYegzB0BGusSS8Oy6Ck5NzlzVm
9QyyFoxXxoGdgeoJ7fpzb4CUqL2JO6SblmHYgAXbYaPLrTY+d2aOI6zncigV3YyA+nkFWSA94er9
tBOwLRT0+6Dg8DZG9FWb/g9T/vzgpPc8H7FtUKJvgUbWm4Q3dx2Y0t3kNOUucfgRK888JJwnvKUk
oX/y0yTRAoIF2XvAxywuGndr2ZF4GRPGFQRb/U5lPL4FjIwyL+kw82OYM3VvXRy8YecKS5SVBPpQ
66/Wz46RGXanbHxtbbs+exYWsF74HJ8LsrgyuQvMErGUDPajlM2ubgJaa2FmnkRWvvrUxFvecHWg
flPCfV9w4lTG5OGsg7r+OyWSUf4sGKK0/YdJqZsG4aLENt11P04w2ZuIgaxdOad6UTxjlz8D5KS5
UYGNUJNTnEWMwmAAs8sGtEwfELGcfPZ9ElhPvnSDvR5YNWOV9Puqo0s2li8sDu0+rtndDTG432pH
Hoe4/QJCQxZbA0Yy4vTLPMngsGblv3qbWOWqwAbvKYRtefaae5Z1slSKAowVEmEdJjStcTTIOd5F
GQsFmQzFavTDHcQJvmtCjFqyoNfMJvaKmN6sLpgaBimRXMiwejs6a88bCTLCVOqH03e0GzmzcNLS
G6HwH+b6QN+rWQHbRBjd6nrDcZDaezOhg/KzPYkq7rU2HcAVWEAyOhraSKMdiFTEOqb07xVPD9mi
yLamCPCscoBbow9ybzLBHzNAydninOueHBvMfIWdfecCxsIly9PE6eLctGIahTZvRQxivotUdZo5
mZtT1AKTZkfLfLpxVUXUQj8MWxSJ7Zrn0hJSX1wo8Yr1OJrGDoD9bkqBUErOJnSJchsmViLZkVyr
qtClRs/Qj12QDe23mSj4DdMPh5cVxazuaX3619KrzCep86+uIHVukOhDKuSq3Gv7fCqSbVHgOaMS
OiR26BON7sVbmmOEn4QsGn5ObeYugVQGbjSDYMqLkYdkMg6ca2z0g0YGN4RGFvpBUurWRtfrm2Qi
nvmzwYIACo/y6zCrCKFsIlE70gV/0gES2M7q6/2QBNTvWrw2HpNlyouI9mO2QKsR4efAJSfHBgtk
GlfXy6dLOFIKEELfrlBePhmkEKDwFeVqEKw8SH1gBzFxRrvxPNXyl9OGhHrNatt8KwXieBcHyMqD
EeGEb0mD+y/Pw+CaVf1HXUGH8ZO0vMZ+/FOl1ndH5vXewjhxnVlcBTXSi68Wr5JEsVZ1ZJP0RRGe
6ZaUx8wsLq0rwXyZ8Z6dcSU5A39qM/2B2+gbJWx6dZaHmrO2k/EqCZdemm2BdJlpWnSNdjFFYWiC
l7OzyqQ/goUut25+gg3DYL+KsWcofiIcxQPoRAiUZlzeHcgDZm+Sihb7IIGVvXG0/9ttzT9ZFpJT
BqLHDfMPw23rp0DB9kiSCXzfxxSgOOotOEh08F/C+IAFszlxkqSyDwDr+oivD7KlDSZrAsIDAjKZ
xv4SMIJoCpmXVIN70Cbek2aOnxJtYTfzJM98kPQjImkck/Jr8i99Itpb7En8xTCFQvU5ihaJKdDK
OKJO6apsX+OAIEcsw/7w4Vu6R1YdL4oyxFR1LHE6RshlQ9vaJXMpDuQ9/HBn7Z0agr9FTS4iKbgm
a9zacQFRZwtJqG7f8iBHJo8iVCILU+Z5JogxHxZ9icjRS8Jx4f3Eq2Aa9Bwk16sJU+Zg5vWm9Zj5
xcy9Vp1DWCfTyCvpJxOlS08eY4gtmLxxks09Ws8L8yItOLJHHYPKsqxOOPrDU2NzEDaN/UQz9RYx
/Ha4428NHipRXaaWkHntIgip4iTbGMqxzt74Kynt5tqakoQDqfKNw2a2wb5krYLEvybwSU89BNeD
ZcBqqZJ2Ow/MuQKz+oi8Dumz1p+DknRkCM3cjIB4cEg16PbBvPlDjhKhSH+jZxp3DkdvNoi8YRKv
y61JdUqTKpsWPAER95rka3KYED4mf3vL6tH/djWOE1zBiQFPLw/kKtXp3zLOgl0TTz+oDORx6Xkr
seRWeQPjqcJ4rrFG7QeyhDfjSJpcDNRpI0X6DKv5h4PBD/FY81ZgD78oVe3RqfxKzeknvAwCkRH6
QvW1Nh1+dhTWx0L7ap+MY0PRTbeCcBP4GvVRFvREBerzbZUIdy/n2qbnXwE2rND1NRN/U4hmlbGj
8dMwEvtgpJ770Zj+a+NmeFlqA3DGKPqjY3rzflxm2z3Kpl0ZB9Fd2D72ZgmctNdCH2Q/vzdd/iSQ
Bo+xQ26fylnn+35BJgP+b1B10IFm3E9Td9M3lbUbs02aEMeEgem57eWrp5Q6HqiwATYo0hMKASrM
5/1mR9gDjcq3SBtMc/zVFsj/Y7rYFE9v61HGztkvJMw+Qezn7N9cI/gdlLOzanpgim2rjHVuBu9R
iwYgbQzgq2iaFU2Wl7GCTVknn7lW423CDU17bl7jKhFnTnfBDj3axoOFS5OnezMxA8FW0bgW9ZMo
s27nqxLvNjbJYPoIq6zdlLlg/AQ6xGf8s+qs+aeKY72K5MecIYvz8hzKRc3rNro/NA6lHTz7bu0o
C69/bgH0UfZ2ToaXmTEdAzZvWGu5DGSVba/csP2bYTJaCa/509QsA2aPvJhgc5vJOXJ3ubOgedPW
4zLMnP5i1Bk55F6DSC5N/KPd7aSw78RpJjemi19IEudtz0nQzofkEmXB0ZpApHZlgJXL4CD4eHBi
v3gKY/NPY83eqeto2DbNe21Mf2BtGMSzZtMukNbeIuCD9YOO+GAZqErr9BC5LMt2mTLMyEbsDO57
qiR/DAcw1MX1bo7/pF4/EMBpcAg1eYYu0eAZktZ9gVbXKkfjXDBRgXq0hUfG4l38dlS0rxvBMSqp
fjqj9ZNTSLrNMKgzGqvUeSR+2R3ST1fN472jwjB9J945hiPP4ZBeYEULxHGcqMZYHYyivilNLFne
ueMbLU4mxbHe+a6OthVEjHezcNEdy+GvlQ35pnSuVdeOV8NAbU+9QNCPgadvTq+Y1ucNKqoMi0IA
9T9xN6IoA9Qo7q+M7YH+GAyfgNfObmn7iMk7zFYDjSarYIj1xzgExYgUVG/MmBAho0X+adT4DquO
VySmJMdlu4kkJp6wFS9dmFhbBvLEO8cRjGKYC3ZmXCOf7R0IGnMsBlceSaKlmBnIc0j0XRrAQDWx
SUnKBJb4lR+0r+wFcBTnJYeurF9F5ASrKSsjuorM9bnla2opNKqUoiYT1QDIXAXWRi6BvJxGBbPD
8UDByPCAAOHEYt3pPA61UmlrbXrhR2ON/a425gLCl31MBowVCH/gtydfUQqY2+vbJadIYVbrdf+i
rDDY+nrch6XlbVGmDtc2LNGMAw3zq575/vLAWPOHZxXuXmVcqQt9guXbfM2XMN5kZrHKwcTVRtDy
nZK1VnY5rgP6+/lUWuvOhb2H2QPf7Oy6UDbCcN/4TbB3bbx6g/9ChqH5+gCjyXEhGOcuk1snrnbQ
wt29pwT6O03X20ny3x7k4b0fqmMdM/EtFlVzrRxxUn77ogtb/280HukLm7FV9s5BVZ7b3noMcdTF
jpdeywrrjx4F5AiU3kOoso2XTcbdL9gh88Yu3uP21yQm9zUmsAG3DvA64IpwmWzO7tgGvFVV2t4m
NcPgOS5ohIwLj1VQ5+57H1mfpeTdcjHujMneWaD8XsWQZnKT8t4VwFyBjtzZwUrailXyRC7AD2h9
d9DY7klRmy+iswfh0u/NemNjXrl7Uf2n78KRzVe+tnFRcS9I+fr4Ljchfxt9EVFomH670KCczHM4
/VPDucvI7g/smw4MIrmhFHq2dRLMI5BtGt318aI/WM6hJRHwLeDEsCXa/kG+qxKa1dXQfAQDuUBh
CsclaqJn1ljFrCfeVoWNgsk3zl2ep5ALGPi0DTNdr2lvvYy9K83nBWyOkwx45f0Bh6ZVs3YMGBGt
G9Xr1mrI1EVWmsYDgvDlBOrhTnX569asnJTHC+y8cx0k8S2hvE16j5U7nySV59CQTGHYWXalWq2P
EVaJzBkyQbzREtU9GeZBNT6ZbiLCa5JK91ywoV1sx704ncE4ipiEVZ1G76Ju5suMWmlPeuhHl/X6
lBKJsYtzZ9zT6p3+MSpVSPQF9kI6cey6l8dHUYL7o/Oa8nnq/W1s+eMb3/64iCKtFtccp7jHw8BC
UdXZqoVSdLdk8JJXoTiFdB9W80gxSzBLxgWcSKaSfrOJiP0cekOuBGeWZ4HZiEGNZ75iBsFuJhIi
8EqKz5JO/Hnuxck3UZ3OuE6PcxcCfcI2FbCaYtl5aUPbfHdmfZxwRfYLdjM1eGoxEwKNFWEVRxx6
IRWSQN+jAiktdM89wl0E2ImG+LsQ4Y1sgOiYL4AtX4vd5GCtb8O4xMjKrpJOZX6PTaTUcfbrH8/T
sv+xzR+A8zQPBVJY3R9NNESE0mAjcQjmjuPAYHvn2B2M6SeO7LthG8jWuAevy2fTkMUIopnt6kwD
GEXO2E6d+yp18BYSk3CTnBNxcbrnBvMQQ+ZmMwy0SjDHThSIGvWTgbnDKaHEmAKPLCr+DVcC8o0l
MTCb+e+unaVfDQHiQePuRIRSpjQy/987nqQJKeIy2HYm+0SY5dUtJir7a4oLlhCEeutZJeAknPDv
f4GERlmvUy2YkBYSkWcr4D3qJB53M8GedGTqcgNILSDLXBXvnHhok04255OqIT3c6TK9N8xqJodc
vQ3SPOm84nnbKDcnRW5pxuz2SjHQHVKzPfZyAOSvoj+g1AiUXj1ieqIkdte8w8EVEZXeWubEOTjT
7fO/PJyxp/caVJrgEh5MW0+rEsz/agphGxVmeuPMyuFaxy/sJNBbo9lmwwyL47/nb8TFu+m8tIxG
OFsi0AqJk3Thv26SHpMsGgHeRUnuYplkxWEiuMBJ0eWhty52sBW6baU0y0hnoKjr+oNXzdGzAtZU
4kF251D8ZN1gKDDbej8H7p+ht41vNPWBAC2vF1TmgqYx17BlvYZp7T/nRPskRXy0iFNYYSZrkXfj
Zw8TZ2unBUIjZvY35vpPyw5+7GPQWKSO3W3DwnweGS7H1+ZPGzq4y7mMnx4vt1+P8vC43fEKM3Rc
WjkuO3nDfGgbWYydkUb49PtLvHSoR5sg+DaHr5Eeko1QgQS7DhTJzlAdruh4hZteGv7+394WIWCp
17iyn6iuExJFkZ1Ly/G3OYkUu9zFSdMw2KK29tqDwT8fkB0DLoFltR4aVM357O7DAl/kShjZbyzP
RAGFtCMoxWfktF1Q0EsY5LwvURW/lUCOj1o53QVELrgu09yMmJvQ5JdP5hKy8Egve+wA/yLWHos0
Niz7pIJmV0axdXtk8oQdPrbJt9w1+WbeRrTRwe56Y2OkctzM2KLvoRR/+O3QVnkdTJo8ABeiKfY2
s67FG2AHusmdPT7ndX2KlfggoVk9GwOikFqon5NKklNJZ6H3P/5Bkp3lbDWnVXhVvXbPGHJDPMDI
Eyw6Ozvgxv5T1yNiz4wSTaXBYDL0DKK+MMQrzzmwyXzliKs/Zk0fG+sG0RkIqcCwLqt3ZyHgJAXx
W82kpF9yW2bcrIzUOTrjfia30nZrTnJtWl/ybNa/AsNYDdrKkCd/xWDQ7tWAxm+YYv8SyQl19bBw
wiJ5yX3C6xw7RpEJDwrOLbQrNI5twC/Kvll1wOBrmLS5S3GPHOqEYXNMWW0Pcnp+rJ34gpgyZBlo
QdvAyDMzjgW48FQt4R5WmvWbKnW3+RjqH1MKECqp3N2/a80acF2XjvPDW8jMzWBDuyl7fCg9M9DZ
1RjEjFAdpsr6MaQq28K8ICOoHE546jhkxDi5zNl2TomN/qMhanhlG3SWsjT9zQttf5iOoDwj3k5A
1Gno+RwNyx0Opllhps8dsPZEjySYEysrsp6rilBEaXX183ioTFIlDMYSW59yLAU+s7Lnnh6D7VYY
EU3jEI1UyrUykLYsu3TjArWSkvticsxxo2zwIP7YrRExTDcvaM9y3BeT1d+J5MnWbZoGoKs5KZX4
ZR6v1mMppCFqfhWOlW3CZWWIRIkFwXOHEwmWfxw/K7fNwqWgrzKib52tX7ENrFVtHuxi3nauOitM
UPNOya0PLMhjI/7Zx8uW4yrb+vaBwIvmHphU30Nsb6tMioP/WKk6okVaJta71sKbEyxM2bHx4SC7
MfkBQXgwiVDjgP6l+zTdlJn4fPxWYbnh3hEFTXg6cu+IfgdyLqxtEXHXNkJ0R0JkCNTQwa+4d97s
IRhevJHbII0SZryInTmNT/KON3WBZnQ3a9RHq6m8vTO5+ZeWiBzTKsefqhqxjYeiedIVgqPUHNzb
MEafBkzNrwkuMVoGU+0FF8NKdVO5A3gPXGa5eSZKJowBeEmzNl4ntSpe8oaETo1Kq3Jl9yxHJoCi
9F4CoYFqLp3hLsHsGlTxZUDfe4NG/mWY4XBsAJTR5CY2ZWggm2g/IT9ini45+UJ00Dh62yObtuKw
uLH8xZqTBNPT46VhRIkCa46v3TKJr01zOJAUmJ/jnKNQFjvGobSyGjsDB66QUuBsuPU1aaGnTlLe
K/DXQMB4sqRfLbaGK2aGzQDXce1mdnssBcjTLoNjXyyg5hl3L74LaJmFz4/ISxQuDkEXx9iClDFW
Be7YZblvhf8TUKT/2rssClaVLPNKEOyeFCws0GJObZ14GCRaBxVeEzLOht2rw8oBsoJ0jGgEj7Ou
N6+CoE0vfYlbzxLlu6vl9POxAjC8as4Tjt/t0HJnaKcZN+aIALq3WP5lNhHUhxEHj59X3JoyGTlS
s3YVqkM+bpObCUiJNdlCsWcXn9OItsJDpIBBvcB9XFXlJe3TGcaGRskaq6dmMfFVuNM2Imj4EaEB
tUm1JOnm+JGSupuu2d+exdTLP/1OD7cwrfx1lbvlAdw+Bmm21VWIdfjFcdtriCCAwEhxc9B/rSt8
PTueojjQt17pVm0Tn7L28Yp3iVNj7cf7/kgSQovh7ebK5FQ6K+9KbxPDnonmMKA/s226rjnWnf5N
1yZe12LsyIj6DR0YLeNI2oAL4qcLjHAb+eiumM63GKUqrPyxZLeIjJWJuvN73ylzP03piKeTgBQT
RhdCAy4o9TK3UfhiYjrb1aM1Pf17taqRWLxHMWC3A1YZIAEIhf6VsIBjzz6LLyzxA63/iTMBtJPG
qQ4wFOJzHjgchZbkUJOFdiM5um8f+zH+KX4IzkrzMEjUx2qpLV1k2f1PgrCsY7Icx023x+QqDYSj
jYfFciJ+T3Np9oX7mrYuuivt8twFOuplzQP43Zm3tI/Ga9eiKQ9hATwiCWaH0nomRukQARVZgflh
8kKx4Fj1nQ5ZuOlCTKUG37G1hUrASy+ULjO6xI2f3OteHZzeeAbzmjH9GuGTpIhfcA3RVgVw2xil
80qs9ojpqCPHLSmH9aPgHJPsHiSDvMSyRaaHIOv4KFJraSNejdNXpe+Pa70KcO0q1cD9yaY7XVL/
/ChRgVIjBfNIs2nL8M6dJjY0iTsSLADzK99gQ1ycYsaSvsY01NkaPeaEEC/NvVbJpp/8N5vb6MUZ
U/eKGeClM8VwHG1xoVfbrAcEd6cZAhz6RUOeBzd+b+Nq27gai3c1OJfAcj9rf+KKWI5QNtl6GLPF
GVpDd5ZE1kgcZ7FDNxLECJWPmcA7HadTJYMn8s1zUqY0HHk74d0ajQvoxfQK249GAuJ/9HIuZhcL
D2naCeeGGH5EJZobR8JbHD24l6Ro282/DgFDMB8M2i3rxXuqS6CIYyFvFfPdaxctidef9FNqtrTQ
uCezg5nCnt+tEe06Cg4Qu96A2KyNe2ykT3GHYT/AlRAX1mYMYCyg8IrOCoUqavJieWczg2KZv5hc
h6e+VsEW24yDEEttNdgOtyuMp8JyeFsCL1ynkys/Hkv73PfvU1ke5ywX9wmh37oUuEqbuT72rmu/
NAOcKY+cOLCzhX0yY+NXUJsfc2omX27AyLcaAPWgrnlDG9D2yG88WNh3s22/UVhNF6cc231EuANU
P9pEOgPiIsxRHS3prLTEha1LiJ3/DrhGnX4a3KMfVRvMqzSX3pUeKOhQ3Xy2ZqFuc0f8XC4T5PP2
N38E9N/rMnnCqOhvrYLe2DD78VN7Li+P7UMFkHL+Lf65N0d7exnNBb0sro+P5IDLdMSReYiS0Xky
uvpjMK30u0RD6k/qnjvINwllhV8IMJ8nbfB7g42uJ5fOH/x6RbW/4zt2LgfGRWubnvEXHugN1YcB
zs55SozkTPVDwAMql1Ecp7lLX6gFsvd8pmptzXe/9A4p2Dc78Pp5ZdFdjQkuXOtcTBflauQNUzyh
X+vfZCAgtaj2FUMKcwRR00Ni/X2nBYPFuVPHLAI487hOrBgbez9tvDavCFMoAIGPkbPK8/jXo5Ry
0u4rrT4fvwntknitHJZENbwm2WyFLHFTdkVnvae5JDYEKzAxMBg4VDFksEd4MW2z6fpoIDDZBcLB
xbYqyaG7EDX3txWM4mKrz246bR5lD4VHICDw+ROsR9a/1xHp0rbIjXEnpnl8+bcwJ6Ts2jiLHxeX
AZ+0QLGvWhz86Hvt+Ch6Tg+Imso3rNMOB1xFNarD2VpzJImv1fCN2doqVhG1bSF+JD3oc3dqfnvL
bZgjYtqTTGCz0w7JKwwMYlG76MIJCwjXyJadtMfJxZVXtu5HEUfGuw44WCS8m2gP8vDucxSFH2fF
v+bs3SKG5/fcs4SYfV69BDqnLCVr7/BYHE3iej8IZHv36ql4bohEfgY49ixrJb9nLWN2LGDxTmC1
+J4GE0Iyw0zBSSnqRkRkyx6OLvmaAcLSjwJteagBnGg0G8dHGWha5BcVla2uRqJBOYXte4AX5LHN
zBm8a8cZOmOV18QQ/Iv7CByT4L0G1kvUb8MiRT+mi3rnSoZCFJDbR+hF0XfuqZ7kqxU//A+mwOOF
4W5s2vN/D01JYoHJoOuMEvSOKsWiT5HkF4I2xf8wdybLdSPZlv2VtBgX4gEOB+B49iIHt+/YkxKp
CYyiSPR9j6+vhauoSpHKkupZTWoQYaEgReKicRw/Z++1t7GdsTiPAGeBiK6Ux+Dy/GKsRsLtqcar
XWq6Ypkyy3slvgtg2ViBG68nAP8B7ETFWP2k5zJksBxU28jlkuGD6Q9Cn/dXNara3A2Z6NPjYvsk
86UzRagi6Ew7R9hg7tZsmkMXhBokSiJJM2qI9aRnjK0KzAmhXsTbTNKDyHOKf29uq0a9ldOeaq8T
4me3nctPs1HRLYRdNNe0t/IrvWo5vMEPv2QTZDKtQ4dIk5n1xmxuo6q6qPppugLWDZg3wTceopI6
MM2U97x3vJVrIjluXYu+yhwPNm997KnZ+XOGoK2P9c6GZkJDBKtI7tvDru6xfBRJ1xzbSQWr2c6J
qXaAPJ2Rl4Au7muVa+2ys2mTcq/FD21ycM/xRVg5gfZEDhShQmK2gTzrd9q0L/K++P6G1zKksI1d
4xQVxuv5ZqptCHBRx/Nn6V11k3XRS8IWdWXShGNBMD/HXgDXiFPLm3UVmXrwOAKbCszxkfVsF1hV
tPRj3boz/ek+AUNwoH1X3aEh9Q7nmy+1wVqVBbmRwhLQ1dHqGZprbasImRVKYSImv9lxsoMJgaFx
uJhbhd8nEucA0Cj3g31dSWPldVTCYTw1l2ZU3ygzj/eG3zm845V/IRX4G0C3xJ/OjnyFFx+TBeAN
s16kUZ1eSA9JD+Sbi7DP/f35MlQagm9rME5M0JhLK5PqoCK5ma3yMjSkt9X71FueI9qKkAKNFsI9
fChniwMiWNqNhduLnaMjHX2n4wsJgia9rSfmVGGu3/h2Zn/T7eqyNUGlNDTgVtSdS3Zq4jpW6Lvy
nCI3Yp/rD7F2XzCkX2QD4grYqRdxoa5Ls6PFGNICO/dSYRwG2bWsh2A9Zt03IFYzRrMhhinAEYWM
qkduTTRbmnQ3fc6uHfhfjMxMFw9e4kUbPiRpJPPPUPqyN7117XXmA3uQb3FKFxkJ/ARug7tTDzU6
u27rn877ue+dhfJLTqLbbSXJCppt7Foqjuemq0kBPDc/nd6avT7ZG43NFhW66V6MPfkB55vsXBWd
V0dNkqzdC7Rb5/8XOyUdl8S+mUrn8znEWpLOvFcxdkkQwBs2A58YRitOoulc0oYDj1FBCT//UYSK
6JlU12cm4lMMj/Bzy6YUN+V4QLp3xICbXdtEx1wbvOzPv29SIHkJXSxXXqb317ZuhUiTCDQAbE6o
Y0sKjx2N4S0Bjte2CDAVpi5Xq55VuXq90u2wWftjl29RX/QLQiMekcrjZhp5z5+faKu0LkqT7DBt
ujSM1v7meekN5uuWlz5Z7YV9LJzO/JxP2S0WYFi3vdMxIwEHFsUNOvYoK/fWGH2NmzzdG/BkLhsP
jRNvjz2+U9C2Ot0P4gVXvtW86XTkbhVuw0UdmwYJNXSizpfw/LusjsgCj93FKXD07nT+L2njqvve
8bTRc2OXqa+IfUWfJWj/lplxD1vFu8gp7ViXGDmcv8NCghcncDOUz84/JP8N0RVO0bCZiB1Fjw60
PLz0eXC3JACgmJoXNDuJnyd0WOc4qYn4hbKOye5DIvzooFuaMz3YQ4qs3p0POWUAtOvtgy7DafP9
8fRnDn4Ff7VIu3h5Xt5RNBUnc/TLY3KOV0eCKU9h/lo5gXrS8RBvCoTygkgZ0ELxpo9EdOjS4S6t
h0+SkvK8jcmScbrsNJTl1cZvS/ag+mCegi6f2Mbw36lgXhp/TsAyXyAK+tqbaE6/lymFW8DbdMP+
OtN5Xuwme4wFUnY7ZN+oRbAJz+Urpl6XksDpNk1yZ2qEU5Qzxuv8xGVsh/HF06Zn7NcxEDiOcnwJ
MW1fY2NyrtNkCve1NOAex8NzoScXoFaYKxjEaXCrGnQ4+ZeFk/wybwf2ve5CdLZ4mJR+/f1tL5U4
mbBkOja7l3UmmS5ypyyFIkrj3DSXCdrxnhdlmKojyaQ5nRvYHmSN21e/jvJUP8W3CzgOhm4alrIc
V5yDPl+eeX78+q8/jP+R5sQ8pJMZrC2F2NGno7LWOvBXtg4oLc+7V1R6i9HRYna3KDdpRy8cuO7O
xETQUIQbODqxSahdoXuqz2JkjGEP4vvIEBN+jvhXM+7rNHkUY5Ju8DFy8Qy00hwUgwcNt+D3TQD+
p3B5nq2kEw6OTJpb03CchdnncuthA78eDuf6GWbkHulqQl+UXtfgkM2Rdh71aIveyHxN6m7O+25Z
9we4zPHs0EVULBHIsbtkxolfqPeaLW3YhSuJKD63jpKCzVhUE5ZgWPVNM+/nJmlS7XEyjsYUbekN
xZvzWtn5Gg0vdAtY+uSb1lVHN1rkwrYeTQDsC9JytwnWBO76hLptirdJz+iUUfSipwd3dGyUe2hR
uZPPw2KZ07aTWh3+Jg7XmiPff0xd121TCpM3qS0tDBnWfOV/uLJxqIohTpRc0YJRJy+fyltuszvy
xEIGWUtbStT6IzVIQS/kIXdGQQDTHJFO//Q5qF1muPNfVC0A4wrKC+I4HxiQyplNTyNN1RQ5i6Ec
gb6p+4ThRZ1sqauTgBTJEqBYxwTyxzBsBDh+6Kznjk8VeY9oDtzNecDn+9G150W3nl/WuzS01Imd
DXGOlL1Ih7QHQLhsk9mO0SAhist7ccwGJLUj6qOXGK+KQmM3jQBKRdsVaztU6Qmrvtz/+iExf0oW
5iERttINXHBMsPUPabdlqbc+tmHiXTvsiybdPsLH2ZmO9AaHGHuc1Wv5iWBusAYNkA6usOOFK0To
zVVe4YsCaJ9v6Rqt7Y49ZiPS+qHCiBLVwxfMKsXCFeWwTJQSNzmjCFHAkNax1C/1ipAOn73bGxTg
RLggOY3iWLXWl998wo95vjqf0NINm7WAW0WZ+vubhViadtJ9rErfl21a1s3KAGt3LWBwINyPZGeh
cECm0btVt06iolzhV4RE2JDUkOBj0hQ46oFtslOMzurcvzBN0HtYVWg9RubdebwwNWSdESJlrmI9
IdZsnierUNxYKULGoEvvXXDtV+e5Whxr086iqt6iYRjwFmvUEWlz/+tPLudr9+4x4ZM7jus65vyP
bX7IlseRgX3RjiLehw4AQ4/iKIxcFCg1MVZwHK+hDws2+l671oHguvkNHbOrDFsQC2V9MiOSnSYd
JdJZpMPxugcW62Hp05hYpDqRCmnjrnl5Mg7vNRJ2TGRXBpEAq1HAyfLmTlyNY0ql4q5RzdexdbSd
0tgsxwHWXVDRcc6AyZIEvdtMgVAr2bD8PVoGEaa5nT3fbYkoGrS3JDtqsMB+fYYM9+MZsg1pz3Ys
S1rcG+6HhUR0vZC1CVozNmwmaRMpxE5GqiNgqX3YsY+e+w0T5haWNGUA4aJS3rklPk1AKovzwC1C
TtCC/zBEOmx0AVXJaFL1m8fUmC/Vu0tpC+kKKgrHtFxpOh8eU5nrTtB4AvpuatIiK+f4Q3S8VCYh
LxRCaJcpyO8965NzV2be0QrFxeSWK1BN6qvf0DlyAy3dtLN7hSWo+k1stvh4IllCeMIMVyAWcmHh
fjiRVWaYWI9x+gDUwX+pfES/mSxWTCv6F6vqxl1ZRIfzAk374VRH5aVkz/KQFizZbSU59My/IZyy
v7IqA2V0UJxmZ3fCDmvrmtWw08wb7AjFE3NPg7ebr7G46/k+SfSTEUTGtipKZw+GTix/fY+In142
wnUs7g6dFV7Kn1bIwEyHPAoroPku+nVdOSSFEGy6CRvm7w6h7McMveHaKcNHn5HWzBHoNgi9cR+Q
SRfXVXBVafiP+ii6nlBYKvGQi2xNH7nYMM6KjrEWRsc67X5zTcw5FP79PWMgnBM8/Q6SPUN9WPgM
ak29y0ckpARFsLo1Q4m5gbk/sqFdz3KjK20XtA25SRpMy9wdPoMELrZ+kA27Rl5ldjtuVZMET2DI
do5m1Pe84oyLsGssyk/+vxSBtmy6OGKuUW+yAFLuIGvrFA72sxbZLmWp/RC3JcksDgkn4cC+tWLy
sammQS28QcV3viYOGcSX5VkPlsWhvfn19bOcn04Dz40yMQbPge5SzG/AH4oFpsaJAqpprEwEfFjl
aWCbBRHCY2chu7BBM/lZ8VlogXY8f3GOatPjXj25VrUbdSZihnX7/RTWVqnvrNRyDyO1eDeLXXx7
fIGmjH3f6utdUWDt1+OyuT+/JfwHKRvGTJ0tj0NsK2ispO20Os7gbHTiDQJEb8/tkp2U6SC6sVB7
rUzsRRv8s8i0ag98WDTIr1M6kv/hE9BIusNOecNdaw9q6Taj/pSRPoaRWXzyqdJtwHNHn+eNy014
gCkIUW2kBwbBE6ekrcZ14dDx+vUpNn56RKjHpOGajqtLaVpifgX/cIoRK0Sl1ZY2bAAtuh2Es+30
ONz6EyJHPZXVgde/vR4nq+MyO+6uEPqjDTHk4JrMAH59MPLjUqTbum1wPFJwSIpH4P3BhLpIGOS1
1O9lKQgtoR2Z0H+0qzHG1t+DFtMA89OJN+H/YbA+/6vX5fO5B1CM+biv5ixfCI7ZspCx3KQO6pLE
IRg4q+HxeV18nEZD7MtkWJqDIa/6eCJBOOWV4NMTXMERBMsiMcx1qgIfIDHOZLZW7YKoPsYRxhat
9razc5VSISecfjwQyVPD/aZ1cm58SFe/yJxMuwgR5dg9hzrlIwGcSXdP2eReK1KCMTqE4W/WDGO+
Uu/XDOpqg/LfsHXMZB9PHm4QwsnZkq78io61SPPLFKx661LZQNw8Ya3GpEmTBmWz9pjXnr91CyPa
1sIAv6q5B2Vq2sYcSQH69VX9t7eYJfHLS0NH+/TxBag7URtplWGvypRk9a6atQUoJCjfiUGdzM4h
YYxixuyaZN2Pytk1aeyS6hHE+7xI09/c8edF48N5krrlugYbS0r/j3tLBGymQ79OrmI5riyq6CVT
5q9TbWfHIqG7Qd8tuz2/kj2rAc+IfGNdAYkIZu1sAjAG+SCD3iGalZ/+TqVJuJvI89xYmMzpGOj3
5E48/+Yc/rsiwmDjpMgqVJIl5f2TkckhcLAVyZWHwGFECHw7afkOpeGnkPYh+WNgWooJpK+SNr4D
+00W+jDjTpYFd4GXIjiNw2H+uOHlbw7t53eV4KaTnE7X1U1eQO8Prek8ynSDnadd8wY3k8eslv1R
ocCBVWv1j7ejCtSiULZ5k8aeWFF+I0eLaA0jDSInPk2hTqrYuAw9IkUL6DiXKpKnXx/l+SjeX3Wq
aMOVaNocAHYftxJjnmctHXf8hmHrbs+daXyl/mokF/KEzvkuU/2yxpZxXzeK4tazji4S1UvcO4vz
C8Gzkzsvc/VT1ekB6HEIKDyI4r7r07WiIn90dP+gB3aHTNtqT+e2vYpUdBkYlX8p5YXsahIx48Dd
EItZ3QQ1MAbPFYglSa06ElBD/iD6YsNIvN8sDc5PO0U2ECauTq6OIekrz+vuD4t8lmSIPWqLDz8P
E6h0OrbIYRmQNj/A0YedsfA0P9jkgZszVEYy5JugoCrD17e6VTzQ62ubBTgeEHtzrxdphdpgV8Xb
Y+gI/bB+rS3DewoEavd8jLqTKjVyaM/NNgunaqTH05dNnM5h1lPzld2F2KXGcHceR0mkqQA8OrjH
WYnkvx+f4KQfc29OSMrHfJ8VxVM06/CNCD8CePJoM+cmXOICuzprhnJHg0SYeI+EL+NYKXyw+jpR
jGlPdBvjaH0F5ENe6uPwNe3klT5rd70GVP1mDEruVRkruujI5Aa3DJc2PaeTyBr1KSiwexrmyTL6
9DD5Fa4WqSYWWEjQou8Ov75HjbnS/vEeFWxpmJC7gorb1EEHvL9MXWiWDBB8fc0MHu+v3zVrrCXG
apw5xVrhr+0g+8ZAUhwnJ39Qmng8F80lu+BlqJDV//p4xMcnm+OhlW1RHyjl2q7+ofxChDWKQm/0
dYhgYNHzHesQwdnkXgk/7DcDt8IqtMoEelRWEIDnjN8npTTdsXMb0THvhq+hcOwdQmixF/NLvZVh
sE8Ryw8jHYZy3gcUKOZcM/uqVEueYWcNt1x+b2vrWMwpSobfvI+cj2vp/LHEXGTo0tIdQ34orlHB
aqXegFzqx/owUI2x6yHYGyXEEBD+7Yt4FY8Fwu+h1lY0sro9IrThOnYFcVnt2ms193mMoAqfV4mW
+pSGvCgnwjNN0AfZZZbiEj+keUyoDwIU+JNY8GSWP/gWWJDCIqARJVgPkaxCF0LXXLvtML3rbg6g
OyX5RdNR4DKu25zv7tqB+TlOgU/tbZmXOqd9Yc8NL4ygoKJnPTO6x7fzKpWUNTR9DZN31gNs9rCc
IRZfEx8G9XnWzjkBXpYZZyg6wrCV8Glj07bHQz0kR4sKFaxcf6wn+WSAtFgUYYRsIkYibA/fjCTM
+XAZWZlE+J2dBjkaPyZcaOr0FBoJGJ2G4UGVbwRdYXKUrOL7Q/IfL8N/+q+gy5PRz7P6n//Fn1/y
AmQzsSkf/vjPi/CFJPL8rfmv+a/97297/5f+uX3NL5/T1/qX33QPfTRPP37Lux/Lb//76FbPzfO7
P6yzJmzGm/a1Gm9f6zZpzofA55i/8//2i/94Pf+U+7F4/euPl7xFB8JP88M8++PvL+2/0fS2uU3/
48ef//cX58/41x8XzyCUm7Ctf/o7r89189cftvmnxUvPdr530yybfUD/On/Fsv+kyW67PJ6SW0fY
PC4Z7b/grz80Q/+TZxULB3tox5S8ov/4R523568J/U92C9JyBd1HniNl/PG/ju7dVfzXVf1H1qbX
cJAbevjn6vRfa58StB4My5j1sLZhGHSH3699eV+a1pA4hEn01DRNf206zq2ktl6g79z4U+isx9Lg
ti7oa3dhuTez8sYuy2SbV+SdCC16g9xjtyamVfHVURh3QM8sjCBYE6UNWgxcgZ51oHYLdeV7zzBW
dj4dIrshKbMywXdg61PpbVHD3imG2WweB88RIYVLOyhXMSmiMGA9Qttt8j5DXO3wcOJNEcTrobZ3
taEw3JUMcVsxrZljlsifvd+Urub7ruD3k2TTzDB1dmsOr4j3JynRcmQ24MSWw2akoOalzRaY4Ltl
VvZXmdeTeBLd53oLd6OdaW3H1rAvDQyMi6k39lUbHc0xvBgtSixLeRd6VjEyKmgolHfhNNhY22gh
TCHjgni483INWJrnHcKQ9rLnZKcitAkjCi/VFL9Q9d7n+Jt+uGn/vi1+vA0+7BUUlaQtiShmLkEz
ipvrQzEJWGgoTUm+K5ken0O3vmSxW2I3I16OoYser5Kq3ZiN9xXVz7YI0rt+ePnNIbwvls6HYDF8
d5RwaTqzJX1/kmFOqyHwcW3lAXNRyC0gvyFP2c+vAhJfL9TOnIu2vFoLVV/8+pd/aMZ9/+WMvhQV
AL1CVL0ffrlRijw0FRN+z4ZGYCxQ+ejTF4GQuYbnaY8PKS3WICtXIAHXvk/WE6PZSseajO0rDe5T
ECPKgmHpiI01B84Xxcbqb51yhGIYL1ojv9OdaTGTqIiGBan26w9wrqN/fI65gNa8Q7F5mA0AnnO/
4YdS0x+ZDeu1X670+oX6MUPX01/6MiSQorOmZeyXO4vwJaeatuM4p4K8IBr2OlGhj1PH2iRD0OYV
4kFzoB6bcv/gv+SW+qQDHNL6A1aY65yd0CIy+mwxegTFizu0iZ9KMiZ+/VGM+UK/+ygOrVHmh1wM
HjahPixJmWcV4Zi0zUpm9oVwtIesaU9aaH1Gw/U8mmKntfpz6/hvNQaV3/zu+TS9/93s5VlZ2S27
bPesD/eBmPAIGx0kDDchs0fo5lMAYiE3C1pS2Uzf2/vJ5uQE/bbJ3HIxUG7/pkySH7ox3IsOoxAO
wZI8DjZziPeXcgq0QbKisZqEhPdGXfbGIr3mXfGCDyJ3xFOdmk9a2/UL1LvXM6R50eohgluNkZOL
DtrFXbVIO7rsooBMSyTCutWoVYZNaxFKU6UWo3xUDxWxoTyLL5PJeKpuoq++4ZGvXo3hUgv5qU2d
7iRTlybQER+TEpFV3NE98eBmAka/Ljc9lAh4k7q6SDFJLiudzCjcmMjCAY4KOFVp0t76MK1HvHk2
AkIcxGSFx/mCqdXa6uQTWhTNHy7G1ITbFN8bXXgs6uiY5uKpGeWuNs2dXsuvrJzBdNl0cz6t8QT8
/iStAhVXcxt27gtd6M+qsV9QoN37VnQYvTtVm58Hr7v1fTyxdQt3J/Gj1eA9l53zVhcY7CWGokWm
sutG2zKIW7pp/6nkBxcVtZSMzSfPYaAj2ttSmM944o4aMW8VyV5M3WC/i22N9HWZQIZatZm9alos
MKP14hfuPpMj890cMGc87cIque8NrqSsmtvOyvam06yLnu9ILXVXFt8CAtKyMl+NFk6zNASH4z4E
Om74hFDlyrrodOtlyO3r+Z86Ek8ky+1833xKPAz0PK+Z4eN+Mj+7tUxwAHLigDd1E2I3vm6TI0bB
zP+syTLWHvs50LXD657r+GgtPXxTU6gWQlKWm/FlpZyHqLU+17G+FyhNY6fiOGfxBA3xb1lzT6rV
LUblOeqw4aVNuAFK/F1uIjnRCUjzQd8gfjCeSCNtoaLAIBn3JS513+6ukwDxhkz9t87ihTKQrQA+
9ymXxpMVp3irJEk0rikvyUuHFwulUkz5YgrMZwCHr2QZ4HGCzjWJ7tZR6YLsjGyBCYoO7vwZLSSH
lakdVSG2lh0e0wAzRKsB31TxfTFYn/ueMtgmBcsGrBLt60Lf2LFxsFu9wSDNGWnaGXowCwhSLNho
gsmBDYD+86wLBq9aHbyxsr+pwXiabL3hs4Zk2PQEKvVYHZcIkN6UxXIf9gYZWIAmZXUHCxXr4xSr
RVZmV3mZHuOxOcV99Nn3d1ZL8C7Tjf3oR2T/ZqBZvSlZa2Y3Li2fWLl8yE9+oOFjc+WilycLX5SE
SwGRRRLl4hQE6+jPwxgUAAQOSrtKdMDOdbFnjjh/+AQkg02mlOkN90p/qUgIWwTAX5fQfdE7BEQs
FOJZtRx9XSSHviJFaCQrdxnAycGisxq6wtsKPV31+I2A0xzcUaHqywMC3DRSCH33ofc7wpGcHU/x
DXF6LwMAjzwEHSGwgRAr8myrBs6XtuNI2hXpFB2Zv/EilC4d3BgrWxrBe2yBl6dyGQEit43mS4Aq
bamV8hmHioBjrF925pNlOw+1GF7dwd6aKadUSqJtKqK6zaeu9KtV6qFRAkdymbOLTZwX3hHVoqud
B9omqwyBqW9V8EKim+YZN5CGccl5GGr5nLfxdur0m9CTsJ950AKsNyQ/BGhhSCoMYQK8wB6/LSdO
FtQNfK7UQ/KlCMBPS7x7aI8CbLM6N3Tb3HKcd/T8uyVt7QuMO5c2WGhft6/xoywG5QOzEHMGYMSu
tyX4uewxnuWKnDyyCmO9ui0qPHBQ/OyW954m12PqrOxKQyMF82Xw3hh+L4HT+CsPCOPGE9EX04AQ
jER3gUwC4KW8MFVgLZIkqEipwZ/vWdhkOE6lLdPhuWP22ifTCfkvpHLrMLDLoHqXL26FWxNkOz44
I/2agKKhIohSVCx044qCV8L86klT+eR3BBbXSfkNDaXVPPXC2PMTr5j0gWfuobpPmvVZV+4Fcmg7
bU/Cya7KmCTKkJMUNYKUJ2IdjGDb4f/A3sYtkMpmgXKUSPR+XAO/oqEOYn4BkffRnd85Tu4+ZDWH
ZFrtnSSGLTMZpfX41jYWeZYIVIHTRzERWlN3GiaGSAXi/dBx7+QcAY3UUMXutSeyKyMuVsLaWk57
95vy4f0s4PzqpnbWheG6c+dPfRikYJBr3TQxmlUfJPcV4Jalg3y51cQmk6BmOvti8u1rctuDBfbp
CBQ8ZoJ9LCO0uM0taci/6V+Ln2sp06bfct5jKgfhz/taYozbsEi9plm1nnhK23ERxObOcSntLs0a
fv3kGdNyXh0xyGCdxKeKqSAFXsSFz0y8K1zPeMxo3cF87gDm1gnZw2nJwvibU2e/Hzpy7tiBsgFh
gmLYzLbcDxUsWoMYIIJ0CULt11VZfkqMbi3M6NBIjhtrKjuvDExMuEvH9K7VxguHGX6Ziqu0Lj4b
LRmOiaJCiy5l5U6LJjTXViEBjUVXEalwjtmx7jafLNWt6fVd4LkDWUg4bqxWfRcs3V6f7cXLqmne
bIbj3VDdjr3/jMj7QZj3MphnKPCGnLw96HipWVispynirQbPojNfrTlnK3hq0cSDQxg2gTkggyVG
DZZHpw6N9hWMHuf7xtfUVeUhiO+QLTHrCthrewXbZqjYuU1HWgxvnQ44A5Yxkk/7CV7Hl0JgS2LI
QLGFdXbw77qgfUm6bKO7GYzIcN8h3g3nom3cdDwDbu/vtYjUwbpDlE5YS19yj0HKJ7jquWBHY8T2
lZzTqxv3gRSAjcZstG9fXC+5wcJ5Ko3gVPQPCFau7CLhfaIQrtw35J6D1P8WxtlNW2a3MsbHQ4u9
NQBJzxPCiektCB7tmRCTpecMmzLXV05qrBJgsOmeUlZnLhh4EdGm2oVujm8uoXcEipkniIhzvlaj
iIXwKuver3j5w68IedEP6P6NG7Mkr63i+tMyCVcOMnKTN21JBDYD+QNCTfhX4xLLK4Lkb8IvoEOO
DLqI7lqIuP2qzOJQIoHt8uYaEw2oWdIUNChOZXRyh+ay7q2neJpuREq5wCpllFWy7EfXWXh9t7fK
Pvxe6f+3Wmr/vg/2rrv2/9Z1+/+wpTaviv/njhrtw8oPWee+t+fmHtz8F76306T9J6osSzkWjWQ6
yP9qp0n9T52mskGzxtJdx553bn+30yQ9OGW5hpK0N2hxOawsf3fTpPEnjXaD2bBDQ9ll6fnvNNNw
J7zbPiI0MmioOZjzJBNOV5gf1rC40GzCoBtaFLJLvZ0IQ++R+FqcwdDJ6HePBq44sOIN4UtGuZKO
V99AZgTd5RbkqlOVbHSSGVY54wp8BHi/taIicriyW9Iuhm6vg2HZhpbnr4TNk9TESbsrGx/M1mhk
ewHUE+h1JmbD+UTqxRhCl6/C6KZGvrwsHWzNsScbtlR+zeoYg39MeehsiJcHCys9hK3RQRXewAzy
i2Gr1SM9crT4b+kY4Hky4S3h+M/XFKDWZhRJeGx4Qhi9TaBXCzY2UUycuSZ79xt5yay+ppL5Alcz
qobG0TdJSOKkm1bWlTtmBAc7pOk0NCmiFmu0rdKQt3ZqQ2ae8SlolOBjayZhx5Fj7JndG1B8g/rO
jMhfz+K2wdoM7C4fs69TGIOhytxxbQSq2OW+1bNlwdpdl7W7VoK2ThMHZGs5TrzlHU7HH9QzSO22
I22x87eRE4Gcr3nP9JBh1mYHO2iCrXq0Sg+UOnEUV0aHd64wIcHkGYLvCVDFRnNG/SbvbHNRkMm+
Cn35klYUJ1ZjF9dG7xP0B5l2FWrkJjuegiRsyIHEnewLKWGXCpfhvqg9IsBJYyIhdSDIsvHF11ES
8ZxaNTRIWWCx58qu9ERmm65kV1wmvc9ANcadHMy/YZqKjpeOEmT2BvwsHYaPr8sWpLfebLWkTXdG
BxSc5qZc2w17xyovrKesRFQqw1LeE+LmXpAROJ5il0xBRKaDfpHW9mgvjLzqt5HmWJ9aK5fFwfRY
dC2tG455PBknpzXUI1ryfhf7hnNweyWfhijzL1rR6du6sPKnQZToHpmJd5BNgyjcosQYb3Ej8j/J
cHpsxyorF6M2vwhhQBprsM3RhjxR4ws95uQmj7H6VQKQXWKXPXhqgyHXQmW5PPRe7xIamfQHsxc+
RiqsZTDrwL7qg5buxradfS+BfkurNbhAfKTvyX8srknxizZ9zm4OHUSMmLnxqss4j5N75GUE5KRK
kXDR50+lp/xTNJr9ETPWtHU9TKwEnPr+pY5SG3F/Si9Dw3GxK9wGcOVkEFGnm6Q2ySQluI8MvL1l
luOFkk1/AllkHmyb9kSbRPW2iYzsQHctvMNLTNrZROeFHxbkGKNIp7pw09K+ihud7vxcyp8yjK1E
9fVm/2rGunPRs6c5EuxWXhedyrZjYc7hXFGDZcOLkxvNDpLP3pRH7HSCUF0Moz/scyMEkQxREvyr
57D7r9m3af2kXasGOHRkQ04tuyqAWpC0r5APcCZpZnADmJ0EpDorWqT2Qy0OEI0TbwGYlPwj3Ecv
hpZGD6rrmw3mnIh9l0iJtjGsDokvyU7E9k5JwVw3tqz2S+EE/o1r00YbHQuUSxbS5gZvMNyKYe6i
0k2awtUQx8F1H9H2iKk6l5qHlAFepraps8i5Yf+UvupW4xGFETT8Rq8b+0f0DXjmuJMfEzu35cKO
lFEepN/X30huaF66PtR2YRAbX2J/4GZi9FvHKztWTA0iRmnrwWx7yoyJOBU0M321sUO9wyQrw+65
MJPG49Oo6jm0W+iOAhPxIUh1DNVjX3wRqQCBlcjyG4NLlE1VmOeLvKjTPeZ+49ZPqu5bEinr2vZc
j/B3s4e6woMCgTUHobNPAs9bIw5nTTLsQPWr1gfLQDteWyZaFGwRAuYXdqyVq6zrhkuXJ+fI66Lc
lxqI2a4bCa13GkEumscZvYIG5exwNZDayIglfSByJ7hpDWqccZoTltjvDqdsIv0cx+2o9jERRDwa
RZMtsMuRGeQ3yd4gvG+fpT7GFUZD2NucXLPv+FVQC6PMBo+XQgP4NFSO8QxFE8BkB4jGLSTdmSEM
8JB2CZ2WzkkPRa6MYOmU/YAGlXjKQBoWnT9Vr5MpwSwVwyVaOLFMo4WGz2Wp6RYQB9IEYIhASd6E
rmI9byRLXmh2IAI85TbZEpGmcVHmqApKezRODZiG2ykNfUgxFaiCIfMeBt5cDKVKK3ispQT21tX2
W5FM6NaAUn8WvcqPUWCPGMU04zrgxcGMXGXDVy3KuzvPjSeoE0mbE81YxhFCQX3KFokmo8PEqv+F
Z6h64ivJNzqLPFgYZ65LXyhSGMqBWz7UiLZUnfE/yTuv3ri5NFv/IjYYNtNtsXJQSSrJCjeEZFnM
cZPcJH/9PJTnTE8P0BcDnIsDHDRQsNT2Z6vCDutd61n3dANWECyXyyjs6JwmqM5nej9BVDzkRgTG
RyWj9pLaKchorY7PvdGHe0Gm7gYIRmxC5LHfHVVOL71jtvkGWjXApsxLL0mTu69NZ6HLliH+y6b1
Xik161BrYNZDh7WaLfB7+dhEXv6nM20ScEraNPF26MRh3ffc7TpZHj2z62j2JUCd9xQSMRQBoyb8
ajOnXRfQoxuuQxUBlK/rNBGBVaTOXityWOdC2o+6M1m/aqzUW8qUeCqglTS4jEIYyRyNVFBLU7TB
0A4FwfkINwNHc5tibt5lgPPm9C73W0bj0jCiqz5S/ZJUfGZiNlOTrqsKFtKgzBEMe699d5k33Hco
lucohZOGyUY3LspLMt4COucn6HjasuNgk11psO0oMzEa6roEBDiRj0COpUNc0J+jkZarqWbU0xqK
xhsffMtketZZdO2MnG5GRXfIdDb4XU81VLLmg8IdiwhjfmCFb0osyyVSU29N/udstMmwgu5VU5bB
nKci0kdHQp4bYm9QawO4rqtFFDCI6pst9FB2cZtRFzmaRgOt4ZQjsqKeE0b0eOe/8/llM6XlEfyS
zLLiNPNcyU3RzzxPBtbLO4g86kVRE8TOT4ddzfXJsZsNawWZKo10xRaPlUttutdl1Z2JM4MzGKk0
tRTTUDGLjkwzFy2HKXFRPfcY/2jgleb6swy/+YxcZljVCoqKaUcfYBYDIkHQel27C5Ks+d3TAWe3
RDSZKhgkRfW5upNuGih5a+tfqfc8RDeXAXDLWbGA9MKbqh6Pk/tHxo+GCYQ/IttdQWsHhDMPFFY4
dwnwo/pW+c7ed9rfMVEkiDQ0eKkDahjrBcpWtVf6bYJQkyMOCK1ZBJ7D1OQvVt88F3Z/cuE52mn9
1NT2s9vmu4mO2TCaCWb8brxdRj2VoahC1rXyvdLla0vI1O67pzZT7U6kk3+AuzK+kWnjaLvKTYP4
aHjTMTGeHAz4VdBZSXjuzP6WZ+E+bZuNo9U9AhSnfGGoP+aoaMrBsvycdU3zp8sJybNue6E5fvDm
QW2P3Ste8JLCGQmvTU76OWxABi2xMBCQVjxsUw6RK0CrdM4nZlZxYM+fEifNPxPRF1uV2Mau6wd7
NRfg34o8fF96BehmdOkSAznEBhj0borWRxBf2uOLZ/X3XdHlAYAQ/7GHj4v/rCsoNgQyvl0Cr34S
2Ze8cqOHTo+MdadmJ4hnmQV2lcM9G2bI8LUrttKt4btWJJPrgfWMFkK6I/uYDJSAptNpzF1k2N0P
Dl1N2UJkcr2cg6fk+a7h0dUlud6qBGXei+mz42YUlI6U/H0+7wVdMvfGHEcQ2rmMlSAFNULBt8rH
WigYtLjuQQX4ctXT78pJ9b2DeLjOqminpSRFfc2niZJLjQ5CPplB6DRVYq9xIdasxOJTGzg25Fb8
AmQAUQmMDwwA5vm95ugrweWMXLfLSm/1LzOD3pVdaXKbYANZNX4KPn0sYfoLZQXo9BDtR7gbs8ry
desb6bov6ldMmeGqolz+CY0i3liLNydy+yUj537ObMT0uY/t3g1TMII+SC4KPU3S67SqJz5yvgUu
hFQ+rvcuozY3D3tcaHl9aAoCiTZA/M3QdPYrZZJUi46Nu/SAjPLb03r3wY6n+KR5g3WhmMR+SSoA
cWt6auLzxIH7cYza7FMvdYoTiTV8SFHUJzs3fGj6eeQEmtMW5zSq8+dME8ad38ZlvurLsHd20lnU
bUfz8C0h9R+4ow+bbtaNq9VpGWWGMVY0QsvOs1qa3dwWWIoDvIRnzaSqBSYau7xvQN9p+8RfbDjU
ppv8pGTbs0NR+d4nbvjwUrdO96TyLNp6RZ2/UK40rYCSmWd9ssCsqnxq17z7U86bhuRPmzjGOPO4
/TX2G+9lqOR802yJ4DoWrXuApCmeK9/0n6SR66eCxYMaXCf1JQZdMW6jgVw/RUKWem1ns5s2fqkB
1gd2kUIppjH2rRmBcNi9FMQMvMQ+9bELXb6B0JxvTIir9ooqpTY5hMYwv3D5lSDWQjWXazEX5Wbs
gIq3tqu9e1lSf5Whnu/irOCm0zr6fPDqjhO961blbdZ83MK6q7gW1waEs66s9yWSw3HqGcIYk3Qw
4PS0XwJSAeiF/tjZl9Gb+ZRHiAQZzEKj2c1+L7a+mrKgbfp+b+kzUKAJtEgPjJq8yRSdGY1SzI5j
KQCCoW2mqbf2Uhs/mpKiwxYi9IrgY/LsVca8Qx6m5wjZ7I9uxihqYjaLUy5b7Lh4kwitxhEJRM7s
F0t0MYMqzd3gJWEPmVQHpsD0sqtZMExNHcj9XKfj79DxS25CivdH65V3Rq+n9y6j4SN/ijwJ3VN3
SvXTb5rZ2nM9zSmtnWyy8D2L/MRkabx2NhG4hqbAG+AhQe8KPmcMyM2RIGoT4WYtrecGTNw7czfn
yukD6Zqz7ymSKVAbSbJ4StN6q6ge2nr5OGfXrg7TdTq78ppIr/UhAArOj2D35XNSTc7TkHGVXGcq
Yiw7jVX9DWavvuLtlc9hMVrDxnWsKA3KsHG3Me0rBxxS2qbAVFKuuZPG4WqcOuODvCOIlDyPIIiX
mruv5zbraYqJ6EKNhhajY+lOHketvo+fRBuOBXMfrKksApaGH6dsxofCZsyjmyY9C+qnF6CCAZzl
w3NdeNcxJUwjbLjlaUXmDfcnNwGDmwiRnrVjamBW0aiCkTwI9yWzjRYjMR8IXavv+M3yF8CH4mZg
vqjpFYrRVwwPzKuC21X17nxerltvHCkUf0E/qpcfoe//tiD67wyG/w9KnYaF5fvfa53nP58f5f/w
Gy5/4q/YaTn/cExiJb5lIyiSomNi8tc7aNn/wErvMCZZvCqooMyh/lPstMQ/0DF9b/nfEjBE0fw/
YqdlIXai8GBiW7z4LtHO/4Vz0Phr2P2nWWZx6SC0WibCko51W/f+x3CpDUtKaNzcCHQ3nilBq2nK
qLCpGG5h/uncaTpRTg0tSeTh2rYkkbZO7EtnflQubSwlZcB3iO/s+D1wW3JYpcdHNHoAga/WWA3D
k1MyqbO0iKb3gh4BQ+F08KuWO3nkjbzPJxjASovvjEJmG5uPFaScElhllfjPeW98VQllE3GdZttW
164RTcgXJKzuxIJmrFIga8cK7jt6k479A6zuweJ2GaRV+0SMPAnGwe0CWWgZo/LKP3Z5CEdGNNyO
1aghrkbdmhT1W26k+6ZEFuUMBp6f0o/vyvOvXUcZr6f5vzXqloJIMj9yotYI+qI7l30Y490Al1hg
atQjMt+TE8G95Mxd1q8ae85jW0bONrehejhGVBCwtem6nWABeo33y6ghEoO3dX9NM9NhOD0+7i3b
Nk5NBdorZ7TnTs0vpMfibkgg7ThNfjWa/tSq8l2U06XUwuVUJ8AGVdN0LfxZ32fEhoVJq1alK8Y3
dT9TBGu8plqmoNyOv7xp+jXF43Ni16QAZ5313XamNXoiiNpkfhRJPa5Zlwn3J+qKX+qcF+amq/Sn
muAq7Fy1hxCD0V/hOKkLCulrh58ay8rzvAS+whIpTqena9UnrbehI8IPMjh2h0yF79KfTkktvhw0
743deo8VzapBggXoPHU9Ja9TeUN+Sp7Lyn7z8jDfe16nNprqw7UqDApwRu+P3cC3ZgpIft7WeN/a
VQg50Yac1a6Vm1/61IXCh3GVEuF2H1nFsSmjd/xNj7zZWpJxg0C9hmwvtOd48u0NRRaA2ydcdNQa
bFjBf4ssqwJ6ZD/6GrZJSa8plj9zq0AisguBU3JGbC4tiZxAWu37UEf+xphBeteZeXA5ce1sTsCA
fdtqpzJpPbaxDfarYBg1xFPDZmx9daX4ZspPeXCaj6Adu+5s0SJ2rckNgI4aWkLEBncoDdHDd0Gd
1EzkhdA3qe9ejYRjk9+QRB97EbhW+geT8kOT2SaAUfNeYUzbxKHmbFl4+PT50SFqFxBX2LyMRfRR
ThrvcRUm596l1zsp1Cu+TNq1c/6y2NCmh2p0MAFE5VFKTuBGRjVMJJwnKfzfTeS8VjkfKOR5tvVW
TaC60j+Z79zxnr/5eDBX+kADjVm6YOo68E7+4MtTbHDL6zo+nOCgqk1mmQanSd1Fo/DofxNzdCyS
7Lce0ufX5o5/GE3U5TGujCA1pnilGIRgnE+ztQXbbNWxCW6k63Y7kzDqaUxGvBSWojlTX9dKNUcQ
D2qT5RRpzcX4gp7N7cXztjklWas0ZHJpJDfToDkJAi2fY5csXzga7y1d0XiA6z9ZTE2Y27T4rwC/
W1YjT66uOJNp2gTGWT6ZtLDQ4wczIyKrQP2opu3BjIQXb6BK3BfVNa1x56Eq8KS6osQDQj7DpmV1
xYk340eGpsYbeQAOwNy1kZz8rKJLEWim/GOOvejQyHKLePPWA0XaJoa6UxwgHcJ5gUNiKWhEtghE
33GssAjqw2tcVN+qqL9FGX/Os31F6sAeWM1v3Hn3RZGuZzfcQJLaMBDYcmoHP56sw5k4EHhsPMI4
4/q2YoqbDe1KqyTLtf3WovaUWvxByRB0y8LdArcSmGAIpLtm/2y7zW4IHbGmoMFZuTVeJ6k7T62X
fDUVEq2p7UkRVWuXqPkGoH94LIom306KKkjHND4H16l3vmfq+2nUILbYZLYdVR/mqUwPghdgBTTG
2qjSzCHyG1xIKXVXnvmYEgPBlwVtqZicR2nbNe8bM94Xuf3IB/E1HEmj0PXXLGVmXeAAioZlfPTy
OFolpnmMYv0268M7qbEYPQyXxJQwHFLKe5qRyreZKsu127dvqrbor5uGu1a2RELog1BYIi0+60NN
lHssXstEPmE5m5eBDsJMyKVvzdn9bPRxDFKjy3ejaQ7rQQANMUp56xyCrJOVj3dzDpAwdDE5DH7x
6I7mzQp1RTZWcUOtQup5MzRncZI14WYEaebgDSFQ2ZRPXtqLU8iRbtcY3Q2sF4OtVHjbVJNvyLRv
WjInK9sd0alS8RSLOg7MTiX8B+hJEVRqxhEX5a4Rd0Y+3FpREsVp6mcL0nfgaCU+1HEEXWJSZNg3
+i9tAApi4ohEMXc/TXTHpnHLjbPA/z2dEDBszUfPw4mntwYEytGmkrfRkgBqgVpPSfdEjiCl+S/b
w6hf9ItfflF9sUWyLtWAf1PcD4Kar6FzrtIP76XhUCnWbwe9++Xpw2M963+s3m0DElUI2VF56Mng
CoBDOFrILmRm+zBRPwwhz70KUcNei9RDP8Kks/I9tp7ParTew2584jR267Tpkyj+tBpHC4SHe8Cc
u0N0o6XNUq7+UlL6eyiH2r+niQ0x27NAY3XOtm+0LYzPDdCybQojX/ZyR4cr8pG4dS61YjLEekZA
8S6vBXD3XOPcPY9PTpQ8QPx4lq2zL5zhYPXh2dJymhXV3hWIP2FUgPuC9GZn+kPe9tfIgitoR+mX
j/FjNZSOD1iFp79yYjPwJGWhYtSBtpjzrx7yXZC45DRcO7t4o06pkeifUfbPpkETmt6to9I+L+MO
O2v3LA172WeUX6FG5MTHkmk8Ml4PBkTNugX3RzFJxbvf0yFP9sw4je4I5yAAI3sUVBK5EukEwDzj
5rOVF5ecZG2/wNsnD37r7CzEhaLac5Gv140V7mqT7QwrjA1/L+/1bRj7d2GYEODvToOrX032zsLO
9l3nv4YRo1RWVSyvw/L+i51bTGREZsmDcopfFsa3gs9SSrFDC7aT9hlKoeS2RRt0qWB1C38FqiGw
tIl2wHFNumzaFeO41yfn1hsDDSDGFtl3F075VjMUBlKx6Wi+jTPASUO5pzJhm2StG5hGc5m0muYh
S1t1M0S2llE/yYtj7xjlOmyXcd1y0rLVLqmGHbUkN8nKAOY9fLLNZs/Z+15zKaEh/buJmsXp1Mzf
JA3uReGQ0XSgzocBA9wtV4C7jMimJ7RrBRSxLesnO868oM29t1xAgJGxDdTe4Uxn9Wx5YgjSaD7a
CWch0sprS9W/oe3TfjilFCWG7r5yxj9zLu+RLg9lyVpdyx5nlC0Z1qeXMHE2ndPs+mw4AJViON1c
GWSfWHealTfMm1xJFnOYqBx4qp0VY2AIi6MgTTAVAPFH+3EuWV2j7pI34aeofJ2/2vmeuLODh1RP
uMuB5VBaFOQDSzhP9sCmQ4GmXUXPLLEbfTR33Wwc9dK4WKCJt46ZvLh2fs+VOV81Rb+XcfNbSUi0
haFdO8t1VroVn2epNqaTHRIONmWCPcGPOSJSa39lkHxpHUK0HBtS5wFBbV0k5wgrBoETlJXmWTnz
epyMh7CUL7hSd6mFsVaW1C9lwAvI2MfkGhngZP2rg++6R4FZVkR6aH8xBdqVmUs4N3mM9Bf4jVsL
rTG0DdrMuaqtLCe+8X5lrc22koq/Dq1kWTP04WuqaeErSsKa4nvssj0l2w9uxXYwPpYzvOZGrgv1
7RTlpSUdE2NS6qmw8bwq0CEWefhSmbUPbHY9Y/2cAjJQQkUxbZzqoaIwKQ/tPw5rM+3A4DYbChaR
3aOTH8IpRafEF8r0njRXueH9uxTOE5D5ZDS57QpxKOTTpAF8gAnntPp26K2AMs5z4hhPJtSnkYm9
MFGeaGrM4fclkjYZOznleMPLLjwPnA5tPBOxWdEs1a0qqkns0tpiKzi4VocXu36ZlVr7tcMTXW00
DtbRLA5ohRvEXE7CateQe8DxG3hYZyW+kZDDnod7LERlFpTzFq62wQmGtewrbrSVbw+XUuIwkC3X
O3q4Y4zKVdyvIELvWGFXbX1XqOwwLzadSPdWVUlXt6p481Jl2XYP/vBdOe1nw5KZ4lrDkwESCrY/
fZQzkyMtf+UV2TCXWPztW3rGsdSuaG3b6HRidCZ9clO0psoNBSe6mR4NfjnD0tB/UP3raD6rgeGS
QpDhR8Lq9A5iDqeufSg62legea/BTK+xLRw8K/5s5QJb099sF/NFZu9mkbBQVa+IvgffpDuu1vcD
K6mfWsGQLDLwsC4acbSRMj23idaFw3cAKnpBVBhuANjT2vaWBtaGjWSYaO9dgh9DedM5hCRa9uCY
3hTMTFQWshnD/0R/bPmxe8bYEm9KZ8W7nmK+xZqc5NWxsvAeZt5DaQBa9PV7rn136QDyZCp2Ovk/
xf1qWiBSsaCKhRpPR7rbaQTlXOIdDLyCqaPIeCVodmnH8ZWz/lKSVNEUMtCiF+aUiGhbPK4nIhBl
IDXjs0vazYTBKffMtdAhb1DuRxw2ARRfUzZL5aXa26j9h1LP4quduvqqMxp2vIIhuTZmD65GuQ82
s8/CinjqGGptqkG7DoNxHepPmbN2ynmvO6zsMjmNNTjdRD1KV5Pkb2YQU5H3DmSF2rOWq72OLyfr
tb2pc9Bo1MwANWeO5w8XAT1vdCzo0U7hbIScoFqfBgb9E3J/7GfYG+qVdEMcPR6USihIVCu61vPo
Ge+9hx8hbQ5E+k5ljDcc+4mIJMc7W+JEYOHACSoPUmsoxR2Sdp2wFcGqhyRkx0HrUljPHNQlHxII
lT6BAwGGGz+NSTgdRd9cem/A/tJxtLGBLczPqAlfKEFsVsCG67Vok+9a1w+jbI6F1E+NP2KJ9w90
4JQHJ47f8Casx7lYyqZ2aVPs6jjf+5r49OuIusKi+Sib6GG2qCyJE8ieJo1Ixgofxp+fChwsNCwZ
6AJ6SscYnTTaV2hnOzUMVpBN6UZrm4Do9B8IkrzGZsipo6BctBDTfd90gDw9cddByyJP4lg7t0SX
mSZ7Z/ndfg69XcMNwGR8KA3Jpb58SnWXXDWB7nGmsB6Hh7+u/EqemFPJj3Fm3wM6hxAyctzoBEWM
zJ7jjaisbg99kMqPxN5RU6rtEs9EWFYhU3+fc7OhuvJSzUl1pRkgfDGzGhOpRiy0bVOqCGkyx5pN
l3hFpRcyv1ppKYPNBk1nS9yMSaJRsQ7McY5f3sY5xXGD/BYkb8RpshicNpfhbsk52VjQxrKqA9tI
dWjuI/Rg8FSB1i9T4GbwgtQztb+Jyf+PtVrTQF/991rtrf5I/iUZ/vP7/9OW+g8EB48YP+5PH6HW
QcP9q9RqhvcPw6XDEuaBJXzDNNBj/+lLdV130WJJvepLlPu/pFrT/ceSN3YwuiLAWza+/f+FVCvw
JvyLMZXEiSXgo8IgwaDqkvNd/v//Fg+FEicThgTfSVMC8jfjcJconF4/PK7S/+hVpG4Jjs6uLJ/N
KWhLMLQy6XCiWjCUa22cwTkLGkLmpPjNRjsxleJU0tsG3okpJp2n69e0FOnW7+kLjcUN5dBCR7kM
zuI2SKil6NvRvUDzb54NotM2cNGXXjMwFFmUTmbAuaj7zfUPkzC3RKZ8ywfASLIKcUSSf2wXChyG
oXozpCwHQ+s1FwOIxGpoGIZFo8g4jMDUnMXvsW2m+1DaxjWq7vpCG++HrviVeZ48ghAFyBARk1J5
rdYmfWrHHCd7S8b5POVhdi6WbiZPPwJ6iDYSpfoeBqm16Vz640bhUivTh5117Po3l2XpYYBadwlH
m160Kgq/huW/7yzUhzhRUM5cdZDSHxFEIcQXeMj3OHj7Da6f9IDE1a0HqddU5hoDpKuBG6mtw0Jf
/jz+xq8wrvvDzz8ZDfsk44Xp13neXreK+tDXXXYHjbPaRFpyrWdt6ciMzL0/hUy0JyTRiOrCbJvW
gtuH62rHwp+048+v6uXL0RTQOJG8w1XZeug7GtJYIzV9Q8XUdOfU03TXWd50p3eUQ45REQip4cVo
ei4GDiPxZHpVc5LvUpDBu16VOnWzF6sruEFirrfu0W/t25T0XTCyMu9tizaHQlPjBRzcfU7byk4C
TzLWwohaWvqgzP08dGlpr6dQHHP1gOaDDgH5/8VLFVBL/MhMXZ+QoZyzSaaEhkf7VSVvIkQbb4vf
nTEyC/z5Z1p+z5gR4KDGbn3WxeRvuaYBzAl9XCh+4+wmuDYPZuKEAYYlbllFZuLiSLjKLq+i5Zce
w+3lp/H8IsafJcmKtu64cRrio1iF9X7lhiFwS3b4LJzD089DndrG9u8/Qcw5rfOpJo4p5ss1a3H/
qMShdKqthvkJKYn7Wyk4tyA3HSoq667xKC4ZQLFjKBwUeZtLVGQq5pLLgwtB9W+1kScg0UM0ZsMu
+nQN5QHLQamMe7u55FMsvlrp0lM6nkLu/89Oo+JdIZd5+UDXcDoXv0W5q6tCrHRY3H/R65AqynVH
pwtPOJTCjRdLfkDjy9ap0IpI6AWtdPrj32dEK/vND05prhh5tg7TjMnK3pSde4g9UbjSBu83eDfv
7u9XIjX2tPuEgWZU2lqEDiUgTBRxjRjPmc39G9u6YZ8kHSFMQlOqdMwWZK496zelUIEFfVPLF/7y
7QH5da0VvXFO5MprfOPJqOwnbBeEL00Z37NU129e77yPXVk9eElOZnNABVm+sjMvg7GYqf3fH9XL
o19y7OX158Gv3XvMMDcDkPWxxN74EOb9l89UOyiW1in6JtqHvO44XNBeqVl7a6HiVjIVm3nIaLRs
/XQ3ziSBfn6npoU2lvBoggJGpxJK58bB9DehPP/xym8qRtFuSD3dxc2g3ic1c46maBceN59bhxvE
WRn1Cy9RjvOYOQaCfPXJ0mKXw2ceV/babcp2XTnEncyWobfWuV9xasLMh8kXGAtnvM/DL6cgkVbT
sXfviuZkasK/SxqjOk25bm8K31YvfafuQhXfO4lRXUagj7csUt9TGuG4MCk3q/KFDAcH+AoRFv5B
j22LhM3mpwJCr5Wx+vtsdjRynCX7Q+CObXxQLSyapcPAVe0dz9p8YqH8paVRetMi56BVo3FsJfpu
mBPzZRVyblWYv+L7zTZtPGmXqaRPw+ljBjJ6jTwU2c6e4nmMp4JOjVxNrz0zdQ6JqQ/jnubCuZ6n
EwVny/GtPeYZ1P3lQ97aHuvdz+pNT7LEUTnthSoKToxx+QRnw2Yicy0mM9lNgIW2glHWiz9UTWBY
utzDY1kbjdeefx5Mh2Okj8qnr3tqUScZqTiw7BD1gL4YFpADIA15Tf1ZXtuRNdWtbIiATj9SFBFi
iMlstGcCtXeqx0s0ToyCFIWtt6Ktn+2iG471yC3d7Zj2/Pzro04nkEwcPqC7mwwEbpXm4I7zQ8lg
NiACgVpQtvGl8yk0H5gd/Lz5vHLD4fKRxVV+Zn3/EjVmfRQ0W9O3C9G0nFuqw6z4R2Nd+bnWPVpK
P3lZa7EysjSSGq+K9zQvL0DXmDfRDOY7v7lQD8FIl8O6lu60xXiS8w4m+GF54yJu1tZz7bX8QCDs
exiw951lsL569fTKZfYpxJC1GvJeXZAqxn1mDFyk+PBi33CPsmnllUaQ6aAZ0dtYP1S60d9Zy+s6
DmSZ7dBp0Xu5LOTVSM+nQC/TCajfTcuDPWs5vTYTylBngZRKPgxQ2a86dt/apX/S0sb0mNWuccpG
JkyopXQnQ6W9qVi/y/xpHlZWOrVfOkj6uNK3MW7uncSuflfM6ZELmnIxjdleBZ0gjHHFeBz1gT4D
XcvrcO0qnxz8TIVg6BTN29gP5jlS3u+KAObHv/wCJMHIq2u2O9/WShLX3dpsw2HLkLkI0mWdh+cm
uXJG45kOo2020UrnxKGD5hT3Z1L91pqgiPqInfe+qk6RqpxXf9Q4CpnMC00QJjsiEenBagexLrF2
wZsyYw5weNLbrG3eyMsWgUbYQKe899AsrCkjb+vV6EwHCs1Jqupe+vjzsHwrBd9+0Or2wadscyuY
4Xl9dV+DdIitZHjqQU0wsnHYMcNFmkW7aHO3PpaAet1O624C9tx1LMj7zxjCjm7cqECP6xmvOc4c
UE+PZik++Gz5zjGaK3kA9mvsOZ/6nHmEvhfYUTZUaUxbGQJoI1kl1rFy3YufDOKk7PopMpdmxWW9
i9uI4FAWkRBnZTaWh+4wy/5CWqB8AdvfMz0w5wffnJJdR8esl2WHGCTwcwJLnrrb9gP+XRgMlm6e
53BW59CkgCeqINW6UO3G2ZrvE117nwcyyQOZhK8WrzRkULIEaiwumQ21pOq4kXK4qV88I30bBB8I
W9H5MQIFe0tH/ZR4tX1yCuwNKPd/GnewXpK+sHeGombddBrxYlgGuY1Q5SemU+j2DMT1KDYeNU8a
j9BjMc552b2VRMMu6SeElklxWm44cCRCj2+z6o1LrGWHPq1p8U7tX16FY7/BELqyWuwFTomtU2Rm
9hEK60BGZq8g3XxgKNxakWDMpcx2K2jhHbvc+Br4NrGE+EGFKZhyfEvHoURrI6Mmyc034a6LxmGj
qpOFhxGHfHXSk3i6iLAmUFWd7J/vDtrxZztxe7PYpOPsYGN2RWCUQETwsNnnBhbvmTd+zAov59VY
lMNllG0FGFJau7HiKWy88S13KdRe6XAfjlSBn3+2Cm1wnDO5EYd6CErrCYcNV7YFfGODCS8xbcxD
jvCCwllP+0L4M5IUBSwjGPvNTx0irYDiziWTgsV80XELw95P9J9cOlvxwzNjenDZERD2+uqZInok
9ajtT8BRzKAjDneMgb79HJp/HjB2u3gw2g7eCYj8jjRrr2yxxNh10mGluCNeWG874O8DIWUsuvjx
zzO7wdfyC1rb5SsmBWZr1i/MIs5BhLm8WmlKMXpLuY2bl2AKhxS3OxetzOjSr1l23xli2ZPD3oaV
FcdJWozOxTPrYpf/16+WF1bNXnz6+f4/f4cxnkTreYfWMvrHGPIpJ8qxvuPQR7unjiOWxRJVZio2
mYHfx7Loiv3ZnxhPYmNOedJcMvnrqo5rbklTXXFkGKK1QUdaJBN5Jtl0/HtOaIaoeuecsSLLMv2W
fhr8PVbas2+v07R91tKBXXu5haZj+W3gmo3XMTPmtSspi0jn4Ym7zPBk6tNOpwrhXjAA7DC4wQmi
JawEAMrQ16Pek9l/0sXnn4duMONzuzz8t+8RLdgnWfEa10YbCN6KR6W1B9dpqsu83CMT4ZwHaWTn
fPKjwB55QZ0F8vvz4EU4gnXGrbRJFgxW2b/+bmLLnpUAZVkTINGJP6P8TcS2j6kKrUsodevSzJW4
/HwZ8wHDswQN0fRN4MCC80nsR09J6P8muOUeHP7WbdLG75XBLbetu+UQBCw619viBZzVsYka41P3
sFebKvyoszi5Dj6xGglaZtOH5XCb8nS+2ma75xgKqt940vKpeCyicvv34Lh8hSkLHYlSqqru7MDu
++6+p0ft3BbTucV+2mzyytwAGzm0OT0o6aDh8h/aPbTJ6iELh2QfeuiLvWnJu2y0N39PXstrWLbd
32/9qAlUqlc7zcmcUxflMMZ7KwLTU7wPY/fOC6fOGirujUoqiu1dsyPu3re32XDam9dhmvgPls6s
uU0kjKK/iCp2mldJaJct23G8vFCOF6DZafZfPwd5XlRJPOM4EjTd37333A6gBdug8lHHJ7sSihHw
6KeUhxKTeWi9jLOXZ/ypvM7gSECPxNhDhV3q19xxULs60/LHWFJwNLEFXc/+WL15WTrd12p2t0Nk
aTsqF05E68Mt0PH6Laf/O9RMIk9+zsMadlF01cosW2ybEWbouUettfASkan5DDN6D/3Ua58LfFyb
SPuh1nV67et51+FI2cZJPB5EWPwt6deAEtdxWas2xqXTV3EQJ3nxamvlna2bmwJCIASsyVvfdtBW
hjUGcDT4z6V2La4ZkEadWkblPd4PvOvHydS+ydRkO90BDEBIhENz12wmb4CA0EPXJWxJNcdsThtl
IeNHI77737odFfvtsR6g+nVW3VEyu0rcSD0Y1D7eaxIhCKmAJC7l09Nj4fYfrikfElyqVJCyUfUZ
U+sVCT1hPAmtfFKR8axjU1m1bKNXzo8XUUUXRy+xLZ9yKZ8rJ/wX0UhquSqjqLo+1/4M6j7nuG+r
Rwox8W+jF9semSyQbEJPeXo3jyqWALaBg1DugiftjoJlC71RZxrbBXFVH1Wr76ZGMl6C95JYi1g+
i3eJJ88nhqKXzqPAB7hO2JKHYfOn7CG6auF8hu0Myw3P8dpjYl5WfsMAaKI/zFcNZ2iKhAz8fgXv
zMnvU7qlyvAtc3moFPMPJwmbgTFaZWNgCshdc5MrE0NB4nuXGb5E1EJl7VpkdwtSDornp5Hk+YXy
claE6d3TBotiwZkohTx3MRLUXN35ZuwHhaBRZXLMxYONTpjiUhhG88Ea4XbjG2XJCadN1ZGFYhxV
5NDELZpQ/UqqjR+5ciPcpNiXbX3nSgf4lhD2Hjk72ycdehqlBI+MVbg6QvclziABIUa2B5o8tCdl
p+8JBZkM9ua/kUhYVYp0G3padOyEFu31Yl3noX7vRxWiiKZ/KCcfDqh0WxTh6BBCzVgBl+ouItJ2
aR2Rjirjs88D5VwzbhtxOR4GbsCqaBAvUxLrDMcC+xPMIgYUlfDD8rRrJ3Vn4RrDI37qTJPgtl48
j5Qhzp3/4OfK/1LlfTYTGOwm977IuYlwBdIgYTrU63W7ESz7ISsYpDRRiwsMdg5BmgdgQdFGUrjK
oZVYt73RxGw+kkuMVwXND+uuGg+2w+mSTWCO43849j413WHpO5SqQbwEQfmQoW4RQE6LPbasLZWy
jyVM2lUOLGdTNwfHi6kd07J5VY/mi5/nzp9UzM7WXhqhasxd6yaGolJPuX+BJusn1TGq3fI4Vxb9
yiPCq9NQKMrsim2IVTxo0/jDGeNHyjGBTNyAtq2wlSCvCJwfpMCGbutrdXWKo+hUS0icSRhYEX4f
sNQ0f9QVJ5GpvPMKai3pq5dZyJmWUAHb4eQhS4+q8IsDKYscG2cBcZ0RCChKS3DopAq2qXp2OPDC
LqQrdZLGp5oC2aMweEdmYoNhaWb7DBGyoW4ZuQu+lPK1AZM9DGnKy3e68H5wBtHoKTHdeAZeLnOM
XyvR/tB2OJfXJtFLilnlOnPynRzImJQp4w7JoM+z/nYDTSLVgq9nKT+OThO47lwECprBytTJLhj2
KRvak99qZK9rDCAhu/yFFp4mhfE0Ui8a+ol6KszkvYzj7OAr0nAeX3tpmmhPqu6I/Gteur661yP9
6nnml145W63O79A5h7VF/GZVFPljnyTdttPqYoFSR+scJBhJJIMRsscoy8r7o+dBXWyzc2qFzkHz
xQ48z3D0o3g3y45tkOg/eUSp1TiYNG6rJwFa6VTIKrBjryXu8Z60OifIGePiI8mDo27E2ns+KN5f
uChj3CDyKZ1pxeR6x14fXpnYZxsye2+a7tUnlFmD9PzWMoAQ13Zts6ksU775Uc1gsZr51c/a5zBN
fpb3YON76ctkTj815ohtHUNGmLL2Ppq0HysX8lKQTwZr0KeXPqKUiaMHcxCasCn6ygr/rmJRPqcp
SRelZQemsQerrBs+e1BHM5mBx6gV0aN9nRTKQpJU8a5qMRQAybsH8kJAsBTazq6g4ggD9colvbEe
YUgp0z+OUB6aqqJb0P8bG+ZdM3NOoLl2PRren7TLvyROXKuUAGZJjK8aZaC4V5DOxFDsGA54K4EB
fOWphO0iOTVsTy8xSd+mFaBjCv8UWQVIR5n/zJ2NVaZkKt3WDedBcx6CLu1mZmu9uVKTCJlDZ9qR
Vtb9nNP7lA4THoDoxDwwCSavuJLNIDwRGrtxHOSJkkucTfYRl2CgzX1NlGsmawLmLTDD6t1qbJyR
ff4IAIBhbkhIGIYHG0FBUrysp9cp71exjYZr+TQLjn7UrfK4oWdQTru5sM8wH+87XeuOhnMwG4/n
ZAdJxFNNsdjxRjTB9It5veKZZ8HJncXiM4VFkRT9HXvdf/ncr9mh2Svl3+M3zJhB4+CvVR+ddAeJ
EU9ktbXIL/FYh4ChZ8y7ScRABLbPU5IuYxFv0xhg3MivIox7f4a5ygIrM6mtSV5g3jcHg20OR8PR
CNCJrVVSucz82TkvHkIUUweNNfGKfywpH/VU79h1lRsxWSDfWFBAAPXfs11/Uwy3Mq2SVstWelzD
WJeUWb7Xs09SkhZxz0/vKfOj3LWgiyej83lFVOBhzpAa8gZ48SDeUdmAEib2dzRi2YjBmlHqSUu7
KMc1js03l4cYsx1l8r8SWtJy8UKk2trh3Kmr0vlLXPEbG167bcJ6Z9k468qqwOOl0Yg8M8UBTqYP
hn/gJnl2jbo8VjM1g5YLDp+NtViH6Fupm4fHusy3FkRElgmsKU4BAdEmwbV25tTY+u02dGEjAljF
oWw6X6JmSG6Z3/BsPjtzZADBKCdIp+QZBsKRVLKgQxQsCR/bW1xW7HIjCCvm0Fxwlf2p6/Hez612
W4fZtJm69J2l6Ut4kbFaLKG4sptgXk1ECFZFBKSpIQG2MZJuflZRuxsr92EoPA48ucbE1W2Jh/dR
sgV8SQ9B2Q6kPEQmjo4Y6xXPDCaYXZUctAgQhl/2j0n8TcyKk4PYxy5VnAlGCIT3t562VAjPDPxY
ljM2cZhP5hrLTkGD2dxo+qHg0d+3fbbjjAakbfAPgiC5aOJux1QBc2dBHtavpmHLTxVebU/h4HSx
UE7wWmOXnV2op8+DdYWe3h0BOBR76toQ0GS4VfEo1x5Zycm17HfbzcmGRtan9NIKA5N+l+TbEEgI
2pEMgxxNEU80vdJdXr+7bDzXM2nhjQclGccWZllHgKGoRqLPqaHv7K48JLE3czhh6G2Dg2jz4n5C
rFrnfYsB0C+7AJ2XeZHln5cThENdFwAOoWE1+k69xoV6XBZB3znneOLB6/bDQLq6OrtVfR7z7OAu
UhKn6Yt0gTBLBphZ1OYPepIdY6Cu4PvoTI/yfu8qxjKoJ9UldNB3kmp4m2caXkqjIoa6gEmx/nx4
0mMpoZAzNFR2Bra30h2czBnAjyBrPCZ41dwesQTDnmn8t7EM+3s+zbOP+cJnPUQxc3ZizuujO4bO
SlF/6+spKQxPpqS5r2HUZ5hvy3vLGes7qjE2WkhjeCt8KF1duY0K+SWkqq/JWG2rdBKMCojL5JrM
1pNDuW3JoyPUxKcZ6WmAqQgcAVseL6y79ai1D1osmGXmZB+lalL8lNjaJ8eBYuxofMHzu1UF0QNd
Y3pd9kq5AraoEYTmmFhfAbiUJ88nHDSb9NfpjrF2+Sx3NVkMnFPVphLThn2qffA4U1MNJfZR+i92
52aLesDENg2xB8Let5GwtBEnRlH0+KBc+WbNwC3pBg5Gjoh4iPDicaaEoaI3Rxvr8UgFz9GMKQEW
ZhavnYYwxGzqcjfn6dKK8tLo1k8mo3Xa2Nc+wwMiQ7pMAGOQiVnbFZHttjeQH536SYZsFfVsPhhN
9aKxQQL0SYb/4BraTzwt/lfVsxYKfOQ4g75AryvyGmFy1BuceL4+ndGRGdqMoXkixDieB1OjqW15
MC6FB7eXYopox/Kj/WxDiyq1/OX2xyOcpwMVTs/gd62r1VBs74TULWgFuu/tz0qxcysXREzssGHQ
9NY5Jb47rgFVrSdTehe0fvYrc8y5ld9Vepxu+KbpRlNZebm9zGn3Rr282OlgUHalqLmAO1t/zCmK
Oro1gZrbbz1znK8WEhfk1euM8+vFJYMVML9ggqVj0IyWrHIqYndFyQ2CepGgPuecqdhlHkNKfzZ5
1TOn01hxbIn9ICsHOAvYkPnpKeY75YvC0+N1Pc+EoQ+VkXH8smmErxxp8Fux7SR4UcOJAZW39GvM
cwlRYVG0G7gkJ7g3we+381tcBem4uNTmsX+B/dFG+O96A0zkrc/WTrH0+JqFpZH48cWIqExvElyt
SfidLwp0fOsVt2GT55OH1cjBy+lzuLg1/THu1jj0WMOFuF1QkCt9K4bkMc39/lQPLiQu35GPjDcf
3Kaxzt6cpY9iblmvvMFOqcqR0xX7+Bv5dOfJn+P60Qy/F3uG23p4DIapAV+4d6VLczM3/tYbqvoN
eMDBKb2OFryb8ENsbECT2tNaH13ZVAexUQH6mDT/RCJ81Vec124vcUfgr4ygCjEjikyXHh+LxF05
ta+RHuX/Bjte66T0nkPqPwjrh4uHY5WMhX34HZsW2JlHIMQBm2fvIpcXQdTgVEfVvh4r72TOsD9E
6thkwvFq0Ma7v/V2TIsC5kf2OjNquZZDUtO/yVV4+xZmFulbo+cMFHFB3pE46vj0CBwOPXs6x288
lCjHOeli6QicHAqMfkttTL82jiUQ9tPtJY3mJTE9wmRQdWwymGYUgGOtcc+jhSNiY5BuX8FNgu5v
IaCXqSz2OQ6Tu6Idw7upNqnu4vC1zhZvwTQRiNTc7stKtGErGE+0pFrO2dIBYrizfZeMu982vNgZ
OUqoKdlIr8LzuHzH2wukKXTgsGGjVdN2hGhIrZKv5SmXjDyN00bmpnOxW7Pblm5Oagse6CYWRvMk
6Q6nL2np2mt9Tq6AiLdlGhpPlJEwG4Bsb2/YeeADrvyQsm9+Xl8Pk+B3upTBwlrf3nd9ed/Vtpvg
MxAqOUHeYG+++EJm5o60aIzHwsNEwkGHR1cGI2kq6vtKSRcHQLGMplP+3WaVBLGzT6ZpoLnTOFaE
HO5D3+hXMsVW2U4FEA7V53jMh+HTl6jcE4HncxUp/2SPzIQ7UfdH+I6fUddUgPGZ546kfdbA1N1t
4ajmoQujfdgWzkVlIVG52z89S4D0xZz7T5Xuvt7uhhROUtCipq8jvzNOVmobrJb8qorHadsBxoIb
7cWX1P68/S02J+pL5FGthMuoXkxHHGrSc9k3j7+rZavrRJLylB92+P8lAj4iS2p9tGnmizBgtmEE
2GfsovKiGgbVv7+SkQWVi3TJ8hncLpfbBwH9oFnrEjTSRk85x0G6gZ23XI4ukym/B2LuFmDvbndh
6zgzz2OjNe+bOP9xl/qmW4dTX7OJcoUEjS6sB80B+Ja7OG9Rx5hum9aLGOyW9EJnw42zv03dGXco
BMm+k7mHoJdqF/br8coG+ryeE3BnDHKnV8CDFDlq2VOvhLupYH3he/AClenoZzhndreLg2ke6v5R
cnzpMuXeZ4Qa3BZFh/dI38St7u4NSOPbQuY7Vqrio/AEuHOMWyucKflqyqZ0i7WtPIolZ3cb3LId
PbcDGs1t2eVAlx5/vyCa8TvV4hynKgHfrM3wMNlqRUWXfaUFwXKkeuj7udpjivO5N9NsHWF9PVcG
EEDcNvqe4JwZCC5Iwpc5FT4gbX67tHuTXFDdQj3oFvk/oXJxrRxgzq2qdpqdiGdsF4/YI/LPai5J
lizaUB/WrwPQwMC19PGgbgad34eJsuvoaGC/JXtj2jxqOiKcDm6zBovalwyfYiAs+8FI1dbQjfKg
02xK92gcsdlaJs/TMvwenWoiO+LGD+WhdvXuok0Ta2OdTL8+tpsXqurBkVCttukH3GJujJhzMxFU
nh6uh5TlGTXyO7JgV/3e8mKk11bKryEqp3fdLdDdQo4pvyoPQKV+fXM1kaFA6Lasaxr3Z50PVGap
9mLeTFdL6Zbm0aLh6dmj6UfYW/hdNLA1l72D9Qbh7TmkzC12fcjP+jwySh8vjkt0NSvIkmNO3PR2
j6veBbWzPC2xsWxv/1uVy3GnjwwGQU+Pl9sTc1h+VedMYlON/oRiJN5oj5b5TmN0MAtr9/umDxY7
vdsScbthjAHXkdDqjnBFTBBvaYW6vcwRDad9x2PDvZVb1nq1m43YeB7N/DHCDfwZOeVjNDKJM+cC
bcxed0abbumH5i9flqDZzzXOnMRnDDWku5Dqu9+N2aQYgrcpuDLexH+2QtXQsVaRoXQOHYnLv4MX
75IUsXDAzGU28uo6Ec9xRWtJ2BhPjC9//8lx5A57s5s+ftcyw5lA5yLj/S4FUCD2nY0Ua4eQoEWV
vZVJ/zBP3fDJsXlr2d34fHMVjZCJqUBERftsElwFImVotGRKpwNLmX8gDkTqslzA5RkAZk+r3mCI
WwenmbAe9pwChE+CWIJhDvCn4OFsNTbwvsonlpx+OhoWh+ORPOCfxILGz8GZHr1jgWB97lrA1GHW
PIFtwa426bxdSc/a25Jj3Q3zRfJQklq89eDCHTUDHJJDwgAbeMYC7AwYnaJ6ayyXF127CKaefzCW
ZHkXW0T+7aHcUUzscjSYSZJYDi5KRxT36aBRoQA7dStqHc6lfmDSXv67yUndEPYbJ9ICGHucrVQI
i4xxGiW0feo9NZb8RzC7fkqzqtiOjbUdFr+VM1QfNPlaZ8von+CqohHrffOQTnG2lrbWbOnyhu+W
DfuC2TXK1GtOOzFbKzJBxfLbLB6eJqYvdFhzV8ONfk0nNz0VwqXuFqHbNkR1oVkAfb1MPkobQqLe
FWOQyvDjptS57NE3fSU4RTBHug7N4GH4YcgAQK5GUg2bDVoFekNkOHc9VgPETsHMfGV4OCGc0vnf
Q2cgRDLKMqHCTf9uPWYdV9LBsgbWyWYk4Tz3uAh1fzs77sDn0/1ztWjeaw7zrqa2RFBZdsZLxBIV
RlMZ3LYECaSWrS0JUbd1rDCGVAPK093vYkljUD9kf5hIMEVbdqnkdhTqPe+EGPJ4O1R9eRf+46c2
jpOK+/s5LYqrlIS3U5SenWRidYE/iVHPDsdAA09575b2J30oEag9zjrNADs/Fv6x01zrkJj638EW
jwT35ZeWR88VNZV/84JCN0hXMNAML6M7xN/rsqj+3wVBVmiu+vQSDjJ5ddCJjMUTCOFDI55O9L+3
lwHYYBPgYzvMauJvPC+vgmEwNMwU2d1N+Lu9AMUbL3z7YxMm4cYos6vbdgnpypA1P5me4zmfP3S8
N0CtdBtijV9vGT4Wj243/FGzXr0ZFYFoycZeDEzjjcU8SFwLzZxmDxEnyZMdEr+kIy7aMYucT1K4
9Bt5XnVthrfbUQPzc3ctTFu/ioisR4w35ZwatXHONf1zuFntiOju2ikSF+xw3sVsTe9Se2wk3c6E
2dl1/XH0uizo4Kg2nIWtEIGdnTKJsQVollKKsVLCuA89CE9T+BNFRKltTZjXLsxwJNCy1JQtygjW
G2onKQX24r/KNsw9x2tmwn73ADtkTw9uHKhG6/Be9t/I7JpeF3d9VHEUIfAfaHSaRV52daJH1yBH
DVtuFYrharjd/DRmW0cD0kbUY1N6mnevMpZWTDRQgmcZ5KpklsH4RSal2qkJNqRAyhxsh0M2ajlW
zyxZsLXJZgj9D7zEI12XLhyqTOxdJFGtuhQxY4HWO0z+YDLPSi9FQpLMHV/Zf+jblA4FrjT6ODy4
jDkWYSpd4QqMbrm3KTw8+vE1S6S+HgUGLs6oH21EDi62zW/VNT912fk7XYbnCMSBhtMOhgW+IpSD
f+6s7fre8/ZS9cxoY/HWsX09jEl6Mi0QHvhFV5hlgVDBN6KYi4lkW0XrtuoUYGR8HghnmyRMnuos
PrJ7vp8889jjRdTnZGSg96GoHT1ind4ZmVA7yFcYkpk8Q4TIzxlbM8x/3zZkeRzyYOZquBVBHfBv
+xYGednIMK6tP915A2d/x9b63ZD4yRrwNai+i3qyTXPBiILopQF1ZfeNhKY1HODhaY+VFi3+7Jfc
kdrZqYy9X7TRPdZnTTa0404InWH3kY+M2uk0IG5QD82hwW3PqFssyzRTkGr+htc6rXUzh59UyD3a
S0Mwn9l1FSekznTjQEXKWubW00SjJBOqIlPhQbMo4OplRKgbqFwomT/0RnpXDkOOZYYDYIV1ayD+
g9uzW9XEFCj0BGuIjygD/p1wX0Nnc7gLpsHcdJT/7MjmrnrmNae+Gz9mipOTWsbLfEABy/PwIIjp
1DSGHUjBBywBm61YR5k2YmuWvO+rUe/oz7Sqaz83GR8NYQh9uWhn3qK4BqIj6/MU+09uAb6v6LSA
UxGepXh+b938Mg40VhpYkUzN3VlsfEevvk76jjnWpIerqkVojDK8mD4qxh1nDjAKee0wbHweCD+s
c8XfVYoGp7KFpCBa9/Ja9VxAMu3eMa2EcDc9TiKNs9E1VxyKMD4Oa0PUIfVvCQqanT9wTA/swsQu
CLkxAJUdst5DWSCDrrt43+fE+ZtMRHiWupIUmbVV6guk3RmhIsR5njKqbuvhmGT5FeZqMMroNWXs
tsYm/4Mj+qGlAndNVxRiN8F6HvGsPYX8B1z3FVqs+yb5SkyEfmV50g9MsHSnTj2QW2yVO+2rpoAD
4Oym3sVFHKIbDd1zP5Ow17FiGDPrnU8XFBNLf1p1tvM9sGMiEJM9Op4T7QbgZesh715ax37uZM1d
tjw20hyrbUQgHpfpOgMo+0ACcl1bHcjH2cL27LgfQlKSSGw9HY2Fz65qMsCRu+vLj4GqtzRjsgsv
yFillFjTdjUF3AHpPjSmDZ9/1dPOID2GGCJrdhG1MnYBU7JptCMV0t/zPG/NEl2ZRWeOGzT6habo
OzRrlLgTkMizPz6zwcCu0r8dF1JQ4xX3gJVtuKL/2hXLU1rS7NMVOveD7e0wjt2lbVoHmhOOWy/G
SN/ozub2O+zY93W9dEqWCp9UaiNgmszcnW7PVuNQTOpD19H6oICsECzJtawoeP8zK/AICFhFLbZM
ptvFWVuup9k9jK7tb8HmpP+GqL1Q/AIb120v/tA8wigujg9tNif0wjtPVRyyp6rjM9uZBsZd+A9w
wUYafkOgjyYLbA3dCnhVummEfbYKTtDCBn4zuOZfSsk33TwO+NCAGjmgm6P4XlPpO9I0F3s+1JtG
IyCZZ+8YX1k6iaav5NTR/NiAKTD9q90Y31UTpVvfT65c32ngVeVrHOP2w6p1pKFWdgWnu7cB8nyd
5D9cO9O6bZgzStIzTteNm7nIjtyv1xJMMCTP+zJTfZBwIFuhis6oTO1Jg2vCSQUJCimLP7TP8Mah
y4SGexD0w9kLD6DmeLMGQDqvEmZ5UxlqAYLfG/+snFpplJzSL56mUC8xwTlrBSwoyCUZb4b3Griu
v1g0veAGqjRltHVrbd4UsiXvTbiV76M6DJxaGgBdfxyrRIOCyyBHmRD+4a6vsPyQaQhRt9o7iXsW
XA2PJiAQEy/Ovso14rRxT/aadXNVx9VyKG4ZvDfZM04EyVYoesx4LvGMhBdWskS4ZrEua1q9amPW
wFLaV2/EIOFDi8YE1q0r6m8K+oZzHwMfQuYD3POPsdc/rKExNiGdW3UEqwLL8cHztSOlzKXjt4EG
lWZVG4gQmsLumtQl+K2c2oSmTHDGTW8ogysDU+BO9TyFRbKtxro/NWJAJf1pHbTQ0UD6l73AiS5i
8EHpkUOmgiYwf3lVlN6rsuFR2mQrY0rqE03nJOjCu9KM/qROnSKoizvd3Le686OGGGoVrTnQenK8
YOaT6r3zYmjb5xwrpYWPpIgo7oIDU+EzsjZWg9IhSs47VkpDJDz7E4SUQLOvc98XQUthDipOzPXS
EmkINW3FXtXiMukWXxYdTXhE1dbrmNKAy06LlpgPqBDVUH03Fgc19J92FOY72w6IzG4tE8bTEo/t
mZ+vWfvvPN6iQvSrefTzzUSAflsk4KGbVh44Bmhsnsxy0z5OsfEHpM1Lm5MO1LmDNzZ+hVU78F/Y
M2ML+aew1HDIPYXxxHxC7zE2SrEfxIe2cgf6s0xq7rQpfyUM95U3cbv2MId1GoYtxkkkCTilrFUo
8Vy8ZEbJCXnxeuUWmo7hiV3ehce2Sr0tQBy29RYX+oANJT+2+DLaLlaUVBTcjD7DHhprko1pGh+l
k/9tCjzrEyavRoJecUbvkHeYkX3ou7Q/TStM1MqaDnib4+1UX9zR2fM5YyCpoArP5cwe1rjOSqBj
Jf1mUMX8FXJkwQH6nLoWi7Q6l+SC11YJbKvFWbRyayPcaou/u/gLR8Zcy/Qlaux7EeYOoBd771rO
szYxbiIV9977YHO0+M0QzoMXg56tHNrIunjTZ/COapp2eQ7zYwiP2KPQkn3mY7KjvSrI2T7FUv9g
YW+YAj37lk84YBwe3ZJzIFcNnLuUQOCA9LgCl209IqOkk/ZgjCFyMvgKL4hTgNBG3eaBRcWHpsZn
5aroKlzrvlP7dnTiv8RqqKkzxVonAb7JUP23E22DUpVf0GAHaczMXflyUncDOPyM5p9ZuxCGE6xI
zpZFKTnp0XxWprnNdT0Kajl+eCbJaU/Au6mpb3XL9N6f3jLfvocKpHC86wkFs32y85L6ndUOVVQb
smOTws2wk25Tgu+TUc00ZErmbRkDYC+gTROEFU7fnrOOFY3Jrr3Bb+jybjKUEbn7kPX+eUSjNnX7
zdKXMsR5Rr+C0ecs5bJA39qg8WGmJKYbUDRyCQX+DFcbPmgPPDGSNla0J0NpwOpokWc5EGi8tyJt
OqZT/zDoqKv4q9mKMt5YhctSlEPEDmpUeL2GA00rhJMaC1ueHLkTzWtjrM1LknJ2nAyPelPNvquK
fDg3KL48lOYYUBoM5C9N8HkXmaO2acTQOVXuMe87GeAQBI6jvHJtVeWH7SxoEHwRePitx1GPP8Nw
YdOlLeWXGrC7ga55G0vd7ABVzYjbrgYqJVZlX76DRumIqNAjpdfOjiWLzK1NytDOtb0wI+j1doXK
v/iiZ+2u4Eizp1ZdaubLWI1c2sOwspWfcCSzpk2WJ2ZA5Q66qb+H1XdO5volTKUReL237SKbPfUy
40G5u1qTONlGB+9Hs6DXVJKKggkTqvcz+j0YG940clJuQhUi20sZG9t+xu5c6DV7LX8BWTly2PsP
Csgfc9VsXUqLGwTcFVAuJA1cTSaQ422N3BnF3P42BzZ/dKEzLy8D+6SWnaoDjOYrmVvkSmNsNsDP
TthF7O1EPQ7wQGz22GawA8phRxmLtY7zEFeR2LC3ZOs51eOmZeWroeOVNoaPpAW/7WdsRDpYSeMz
pqED5zX490jGqrOpZJiPgy4aACEdSyJPh5wFJy6GT8OXy6JzlG0BIWZGKScJeqYFCD2hZ2DsmTRe
w6axIKqEtQ3hI/J/xtEPhpE7VUzD2vWtZ90yx83UJn9gc/4Jlb1jxLjPFBnKgj1kER3qzj+NgyMx
q8zDVkP9t3BCJEN4H7l0iTbR+8yJuavySx3zH4CJJuhS41wKX3kQpOusWirTtOpolDYc27C/TmCU
Erx0GHt4BHI97xhdZZvSFO6++dtxxoGGoCMNhdQKFfSQ1NiSgyI0WI2YtCD7di4hkeGf7BD7zZnO
G6sKA3Mx0IeFBUBUe/IMcsTTGMtg1K5U77IBNyL96LbsrFvVRNgOuNhdg/2s92FwPFsRSndPXXcU
VsliL91X8OCMHmui2bgUUGdWlAVU28kiCs/JIQoklJRNlGSH3I3kyhTte9G2z17uLfM9akh6q38N
q/bVS1yqO0VHD2Ifoi599Kbb4QxDMPPW9YQuKCeTFbwn9V0xm9wWfYchBPrSNrTwUpuACUfxY7Jx
YB5u56dlLT6N1KWemuopXg7nLUH02ozmq2GN2XmgzsOcOv3UYWL9falGanVSajry3DTXYf4RKrKd
nB5PhUv9HcCmMOjjQuzT2b2S9fgXWa5YZ1Fz3wz0UuZ65gYxT4C0GXd9w9zOEI++PVPNMMQHp41S
eIA2CV0BRGnqcxoINDMo4F/ylOx7+Hjwm61NWUBD9KBalwlMdS1mwJiBbA2ovmCLoPB0NUox7VT0
JuMVqBnvrZTZ75F/PvtlL91o1WvoV9op8UqCqj7TJRuGkekA2KuyaNPXzDzRO9eGUh3jqSkMWhOG
mqPmSy+Qci1OpU6p/ibhHK1960lO9oOSxTMQZ2+VQ0rwUtPZztP43EuCn32rTxvbyWGPcyyBb92R
voi/4ZrnASOx4Q63wgNSVcY01WdO6lkXhBfqQYaZv6Lo/qgwCrKoUPeFP/5L+8zbiVKNm7LuP9FF
RyGKbdclemAbDjMEo8ThkyyN1SM5bjHXhzj5MjQk3DjRd3leeoFbQA4ygMwpfDWWlqYXejSSidHG
5GcPSY8BTP+PszPdjVvJuuyrFOo/CxwigiTQ1UAr50yl5sHWH0K2Zc7zzKfvxdRtlCVdSF91oSBY
lq9yIiNOnLP32gBvoVDf1U3pXLrWwC7EicatoL9bxo3BAB1RwTploEuyLT1C7jNaAojGG3M4EFTG
tcldge0/RGkQInk0BOfl4i4eKuatiWr5qMSLawMS89TgXyaoKCnhKky4cfLSksi9yaNo2nWyW6tG
nLtFeFsVQ7gsC+MuaNZZ019r0QXDcmhYWnnjxsl9VF8VmCmvCtI4mXWyZBpZ/E1qtJaETXWd4sRw
SbnOAoLcgzAhjMBjbWHrNpbIVYYzMfaP2lhPa5kmfAbYnpjwAIUNM2sVBtJfB/DKZHDbhEddS1+E
KZeIUsuzOnAkfb3qfvITfb5L2YIjlSwoBtdU283Oq51vWLLZUZCGnilv3Ro9XEidLCgNtHhjtCiN
smdrInLIGN32WJj5pkbsQ4IAIAzyOK85p4QlMLK65NdkBuWfJ7PfU4KDOwqdc7PLv4G+QIBK0CR5
rQtcEohuW0H0Y45rjuyWh4KD69obyYVvRL6rUu9JsyZu0JjeZUbv3LvtQGbCZ2L0DSlUjuN2CAK1
UCXrpdveeJ4HQE9m2cqIyHdhR8Cd9AIWbqoMjNgazwmoh7lqBXKvDq99Hwz5qt0l+7FQV2GRPMC1
L7exmz0lbQDHxsLvGfthu7JbnwWrO+gtpwfa8z/CoN2ihod6NTF29RjFjWmJ05X1bpXHgUAyEv+a
Kh8RaI9z12y5H5iIVjf4QEGhh9F2GrLxPiVK+azVh98q1Ixj7IhurRHtxZgGCtwUcIQbIiLWJOyx
LflhzwOzOUoTOqrkLZwlI8Bizaz0y2Tv5Z193Q0gDhJUQBEZORBWX7TC2Ac9pytdq9ulD1JoaH/W
1lPO6LcL++WQ0uZnE930hfu9cQvMFfe94Yx7mG6XaepeDmyMZ2EtEC48ROBEVWNsB4ZvBvuXPY0X
U2Y9J1BMmqkk45ghl2NZoAnx2OWDewWe5sgo9Ewh+W3dmKPyRHdgTFElNkSC0RBCDPljyG6N2vSu
0B7ODV+kHkVmLcNQlwdgLDO/KbgsTOfgSfGb67G8C/Km2RBm6iwjazoyVs3dfhnY8rmS8UNULaoe
eraVQcjso2SV8GwwNbTZtugbG4GQWdFZpXeoV5wpeWsfOLzBKsS/X0LBpHBDGBcLahemy1eNiVfI
tMhHy7Jp1w7umZLY/ZwCUANA2drelK1+Nw3JDWtwiVNHBWvX8vUDY8bfA4JR00YuUDEC10zW2gDy
0llfa2oVWQTPuJl/3sLMxaMxb+hTt+lQ45fUskabA48iNs7y/GAvOu2cw+/GVEBxkVlv8xlKWIRQ
SF0JLzgYeTkUtbtGUMOAIF6l5rCqPZNoaqZViCiXgYfTuuUHHnftLAa9MHHPrX04ca67Mwsga2OS
R2tAVLtoqB18LGe0mn7UNadgh3kWqEhrSyA8e0tqc1F05hpYb7ipSDyRo7OoJVYImdTJVvdJqbAV
rGHmQCPtGj5OjQwcJJsbji/aWRihaxVuPROGe1Ib+2CpuzQCXavZkHxTrLSxuA4z90jymE/peq+T
GECQxW0ZdRsxrUkOYV9Ih3tzzEmc8Aes/KBR+oCOQgdSfIF4d04reETFPyuXy6eQ0QfeT1vspCpv
S+0ONsM3TXgPoCFwgkjWwTy+JWLaYEkFXJq6mIVxOcIDmEilyMprQXxsZmk1RBnngrwkA1nHlCyz
MoYOK2cze+mw75fWpi7C5473SrNrVNDJVZB5BF0FF06TodD1pid7V/TOZZFUQHETbmYn92lqKbHp
raReaKYTLejPbkoKqYXddM+t3xA/nfdYaqw8J3QouPfj8alHZMw1yt80HMVqzfndvADkdhaD5X5j
Dvodl3RqUftnk3pCI7xySIc4q9htt1l8ofm8K958TAjLX4qEHR6huMNM+8A0iNYFLVsuSnB3HoFM
9Sg4tzl8cgVyiZM91KYJlREAvzs5RtmGNLph7RBs48h+qGkV0AaEbL0NerU3Grs++BW0zVckkcYe
nOZBvEpxC+PMGJnAnb5UTCNcbG1btgRO5/2oDqVstQfa50dW+egaWRwnAxTjaEl07MIhgvGZsmAF
Lokk+BA0To23UkZsF0N8YUlLsmmQodzN6ZkEeMS03ygv/EDEu6YrnYU56zVO3woGQvRFYu3Wj+RZ
a2pYJmotPRq5PhzqVMRrW5o+azaXUoXee8dEklsPVXlqFeIpn6yWQCSjOzIDJrjTw5Y3mfXN1LCW
q6yghUTM0lLiCKfzYqO39EQ0D5nWWdWO10Md/kBWF161UQP2P0vt88HTmdg7C62pxj3xhd3l6+hY
FNGFRw11CC22lWjqx6fWbC5qEklj2zVuAoHbZF63ytOwupE8YlyEaHmqEWfjPH72w+4BLBMy7ym4
tAJsKqxHxYq1DB6MT9B6Jtc1Or4y6UZwj4VYWmHEHD6MQH5MKd9a8W96e+ndqTYlTNAEYhUQ3F7K
DtxjFi1VOgkEgbSNVPrT9BgH6D5jPjebA+Plbn6TuLqr3QmQFOyNKI3PxtleDtJ9yf6H237+k5ZP
5/ZQ0+xNw+84VsnUdHUEw/F06Tne+OQh8Fqq/rdUqTyXqFB3AWjxHQF39tG2BU7Hmk6VWaJpnZyI
NSk36nb3Cl2hntWXymIYZARueFnOBqwu4mQ7aV5+M3bcFBVCtOdEpx4UkTNeQXTv5kk7zXLZRe3R
cDSmfLPctCU+dGEXyHlef7fGaZJe4nlomE9tN6orV+/U3gsag84uL+AP6NvVa7rFP7I2vcrDrKn/
/U9zDrX4T+jFK0lNCiklCb+mYas5xvwPklqZCxgUlvtiuIIVclT7PDAY22by0EdC7bop+R4B6yrM
wLqLkOysCA44By7iU5a8qm5OaiMigPZYD4fzyGF8ZtdWtCuJi7vmTj8bIaWQFHaN36FfOSojVraV
6e6LFwJ47t0LgSFsWopkZKXbRIW8fSGO6tic8wmtXKkAElT6xkzLm6DRVjOTdkULq9zNcn099++c
siXxtFG/B0nZPIZAXygIOWQieMgk5bHXUeRDKGBbU+alFmqHIfC1LzLibfH+KStbWFJ3dFegNbD1
dxS7HjuzH5QES8pklt6KVKSbuEyzDVxOD5RqjBi5MXfOqFk4ymN/l00GkR99TZ90Kkw8trRrNrkq
BiSTCQR7m35HJo3b2o726SyJQfKHGtIxD+6svj59KQqSiT2/BAfveXu2vu4C1wBdUcOhFWTTE4At
AWNzmhRY1fg20Cdz5QoV40BAiSIiZi+6C2qoEfp5PX85/Uk11pMF5IJEE0HTCXTYkVZ0u6ibfNgA
ATXOMwrnif70FRNVXBGOLTa+nNAvCNv5lrUER2lacFnaWvU4r0EBGcW3Ta0dvCQUF52KMBXpCaHC
GMEv4qAftsNALVsU6MHQ2HInmg90tbUDgp3oplNmc5VTBsWWVX1xz7gf7hnHdsiMMgXBAkgJ5yCb
P+8ZKsaArhcA554tPszLXVNM/u3YqOoYFuMlRoszM9BUujHJul9YFUecQmfIdgLIgYmQt77j0c8W
Nb6Tqdj0M7WpkRlaIEaCu9O3rYJRPxQzzEFvbso2iXdaoGGMoR96U4ZGvIhs09kIp2JrEEa/6lz6
vmWNva4cgtu6mm7VaMfHKpQoWyfOr7NEMx0wK1suQ7zQBYKuFEnFWNkvT8v1aA/dUk1GchAgcM6Y
VIYHKchyGj2Xjq9TpwdEGds40e0HB3LetnISLtu0wxcUJBpd3QQGEoyTLnj9XpbWeVS2TASwvd1W
KoSF3jmPBDhcn3Sopy/Ii6/Br6HaEZ698lJKTajH7X2uoXWHKz3cN5Vx5ZUWx/YhRbUhTHoyoxdj
kM4YdpCoApkomuQyyGTxxDRnWWSu/OnMKr2uhUGmOmxondLYEnCmY5pI3OMUzhnbxC789Xe5r16J
omTZ+y/536ys6sOCBEOWAZ/rOJTSEm7F26tECxQHIgNIDd5Ud12jsYbIqIjYlnR5OxHo22ZCtOPb
Om2GHny7a8XtrTWyGI1cYdYZEjcQjV2B+xaysm2HxtLQrPsO9PV1q43B5SS/2Vgjb0oyb7i4Qqqv
imNPZFzrdZMCztGS30Wf/HaL6YgyUzvIlqPsUDERKaZe2xUkdqyKAI31CcYy1Sg5e8PaRGGXrHo/
GS8drERh5eS3py9524IMQf10ZxbULOMwOKhIdbmwQJetmnktGKwK3dQUpbteGi+QievvWh6g0M6b
Rx/AHwyGVNJA1JMHsJDjApKn2Hy+E4g5lf7Nluay/Lu6tFyXLY33/u0bb1ljK3FWJWc2gU+LShUE
jPhpnm6JztDT/inS4wmWHjDoKMvVuVd4IDSy+rkScXVREduKdLPgGuaifRjRWtDjtP1jLe0rUkuH
myginE6knGtFhdnTc6trFld7b3vD95P4+vTFa2mqh4b/wyFWHo1x55r3kIDI+qhIPqvbYeFBh6SR
kVaokRCb9aKfzg1OudTB9GOC/MK39HT5+Xtj6O/fHDClkvmCI1EdCeU68570x35fQ6YrvBL8NjL+
YKONvr4FREO5HRSEqivz3sEvqDhy0+qz4Zfr1j2fbR2z57zWJ4VRLjx677epFfZIFGR1mNqBAAe7
f5TKZ7gCAso4nAiBbaNeOEAZUEvrPQHa9b2W6c1+wKQE6czfRUTFr4w4t4BJ9Ok6R8pI9zj8hvMp
gPRktktajOnR7B365yJPjyE0+EU10Q93RzfY1cRb0gR30pVGffLAucNdQhxaDnrcH7sERrlfuuqa
uSNqGt5RVlETbH1/1qL/p67rvGlJDG8Isx1CWSKhU2IVQLadgSWKC4POZ2foi7lIsMB3XYYTxu44
KcFIz9+e/s5h7rPVyhDEI7YLv4xgwUo1rdrGPUMKK37A1yW2Kc9BMhtwwX1QEV45GOOhVEQPZU7Q
78eIY6FslLirrOoiLGoomq39hBbld+ZFxbWucarJY6TAJ0iphgGeaTZtcDVd4aSMb4rZB4X28Rdw
xvBw+s4v2vCLO8uw5p3tz1uLi4aFTFJmmVIXpq6/vXpggU6JG5SEJNCQ35zwpuXsCEOzOS143g4T
Jbs/5LJlrCHyJnuOO/HTz4OnTsrqmnEPmPW4gXCWTu7SatBKsnEMm6rS28PQdPZ+Ar65LRoMB0Yj
SLlo4rO8Kv3zoLRSJjCzmrolUrAW309/Y7PKH2QKjer07RhG1aWWe/oPN26XfUwsYi2K/jwcDGPv
cCVurFHWc+3CHMbAVO0ookSivtkBh89+1r26EYV9wY49HU4koU632dciFwojvHMA6h3oXg0SY5wH
aCXaPUOoggBbGl0BXbQHnND5WahPl/gsvHPRuXevPhgNzeLrRdcbSOhcoARA+LJ4XPa0uEl+KMHS
K+NH0NrEFUHtIYaENKdq/MaoJltZcwAMM75lUttMXgO9N1cJP1gEbaMzgh8BLA5zTH1TYlhNoJrN
KcLOxesOTWw7mnrbKC9dlKKRk171KMIWRKO369OVf1r+e+JbDhyYZmzLcMWcoibinvTN07fdjB1G
qHFtOen5SelrzXJffZnDCDxaWeHyDgpsaqHbXIJmHZdYWvMHVxpM8iB14iTmXK9qUo3mY2ddkped
aCPYq2TZRQPvqKmhO2Cbf4xoai/RJXobaJksnW2k1xvmb9Niqvvpe5IMl8rqxW+YWwuDPe6LqtwQ
80X89iIXNnuz0F2bWlXJd+Ud+dlGapdk89GGiGENlsky4pZ6GAB5kk80+r+A1mBwbm3/zAYVySy9
xqttltemMi4H04ju2/GyAeJ3WejRNpsCICQMaWk9+yDc4xydRgN7ARg0EBIGuogjJXRWJhZTsLIT
3Tw0UbQoJx17oG13UGTCkEqTYUVk1vKqk3Z7X+T5WT0T+Yi7lcem57KzUAdF2V3BaPbGHozXO6IJ
hubq9bRQudpM98cxrVti35ZWcKsMpJ9DVu0NsrfIcguj9Dz7bjdBcDx9OXE4ZUOVxC2l0zXDy6C7
BJi2xeNIT32d2lxDwvaLx7hRd8rFDhYIeH0dwowzLSRxrOsZOJ9MQjyvYiktIlVPSvnTl96XBBrY
sfX6d74xxEjlkd5J+HV7pjbJUi8t91gjWUWl48R7uhCE381mAjepUVZVHRweycx1xgDbDT7zMevs
Cy0cmReBD2Mee/3anjDG7phqz4OQ41bqsYOi3/Quq1SRu+aUAQQM9BC5QboDyYAz5yCagaeITu3s
Nmx7HfySRYgd1Ta1LAONeh55syBXe4p1cQOkZIkwzbw3Ldu/qBQCuLh6dX4infvmDENy8DzYaPqo
fw9ByV2QY1KDtjagnhIA3W6dNOZsptix0FMz25OE0njmZGxMmvcdCnc0dhcIwrXt51WBCZn9jyve
NnVlMpNUYl7adQGw5u2yHvTGOIrYQ1mEAyQx5daOUR3k003AnlOAat0W9IbpbmKRHZydIfJo2/hX
RKoyHQ0eApTTETy10cgOdt9ad16SXbi+Q+TcvFUa6K2MGjrDgMUUTAF4vIKas6WHu1NNtv78xbhv
2fC8GO5aJdmfLFdJ3qz5xf5R4UxMVWkjkV3lhhqSUbQnj6JgMHaygZgFy6U/w8BCq5wgVbQb0c/h
gfOhSS9KRI11vzcY+eIw4ITtp6RzNyfjGj7dcDcBt0ViOD52NuyEJMB0balfuBWYPkfl0+u/VF2j
MeDTCkCKLSl7XgWBpDQhG5ImdHIbjAN3TstWEs5ypzA0zq0yQRJ2sjXaqB0PFWnoUnej8zqEwFt4
qLjMEIakz7Tzjo6KvWqGWJw7w20yMsyJMq4crZG32Fn6o0HaDTdd8hvXJn4u8qfADJQ4MLjVKR3G
aY+KJr/Q+k0XNMBtc9gVhr+sTTc+jjXaAM6bzSrrpbkKBG3xhriZ2GMwXPTdVnPlbgL9vRiiwnp0
QdEtUHNn+558vVN9Et370uu3g8Nk9QRJLxP9J9g1l0AQL4RyGl+djHKVScc8qny5PX1bwE/74sI+
Rbb+Zym38UhZluE4BgNiCx2UNVfDf1wLMlCw8VXzK58tQ+M0O+DN03tTWDNpmuXlrCCR8yqa6VCe
Yx5tbNY3ApnxIuo6iuT59tdGurgzdS2zB2TgLUaNwdK8Ba7P+GgFwLT7ttmU9APXUUYpgUnBWyRR
1aGJFyMhknV3NbazSJWplEFxtaPcA6/jtdY+j9EUni4JxGP/seERNupvuhHfgumI4vss1JOscWav
9ytusGlvuikdbf4Skj9AV91WCCVMs5xNSOeIqTOO+tYyK4Z6kwxpfR1NwJTjqYRzfDJMq+KSMPsE
fmkJFDrsAe1EXk2KwLU3joucPI+zU68Grf54HprpXY/7Za91OTPP+U9+T8qhatv8ZnLYcrJzU9UO
eCcf8os/HYgcXTghrI/E+B3UsqWsi2jGo/Jyvecwqe4+v+fnUOE3Cxifs6NTlNqAlQ1Jst7bzxnU
mp3IPPk1mA+9ZXevJxkO3wR+MhzbhklQXaYTB4s2Dh5sM9iCfByfjA6uQhNdvV4SfYi3JGo6aseR
tpRQvA+dVX4vPdoEaVLhkRnt4jvSyCsCRqvUTp7R3/yclBPfakkX74tBWisYGQufReoHgXvDIrY4
GXGyKxZdttTIiCGjjS9kgQVHoOOfvwscwD68DQ5ofMNCWGzAzLPf9UBp+YUcjelf9lWKas6gcow6
c3qWCTR2j+TXTJ/WaZQ8jhWfDWYwsbZNHLBwoostaskcdgGli26hCguZhZOhvgHFd7ScuvpOCBtE
lUQAJQ2Kb0XAhjym4Xh1+uKgBN2LYALM5X0z0hxTIH/Qa+rvRvnf5m+m//e3VHs1lunHPqtidDVg
rnBPlotTQRLO9YkS2h3DufwCVEnKhG5CtEW/cD35/oY7ymGEBwc5Q06J2geYVhC1KBahCufPY4rA
BA9kdfSVeybmMU7Thd/aQcYYP4qffZm1l7al3TCsj8+zwfvWTcSCJHy+RxFq7SZp2NkxjRIGOFul
Q0KbDnVs/bLMCciJwriNmpJefESkX0KOQ+lZkPIUjqWqqqDce6287wIB+C+Cio7DdGuqRxoOv6rZ
BldYDWmeyLAQL1YwlVAX7skBOhH+yRk89cm6xhKb020vxsbcJnPLjsH/6z+S+MH3fjubwqLsqhn/
wiMTL4FwCW7n1hgQjwy99zI06bZOcKRWFbgNXNH1wZq/cDqvDzhwZK/HB1qv5vb1hGJ6ub1JMzXe
hypdelG3fvXbEtna35w8ndMgL93BuvDCODt2le8dSRGhD5kwpH79HfFgX+ppVMHEfyzQuj+ilzki
FyTVij7nCopG8APiBWnzNJnHEkWUn1GAtXfm3HlIgwBrfetsC4FX2bWy7qrI1QjELRH7Qql2Z4qe
OQvnl1yfyOBqA5/oRfsuy8f82rKSZp0zn9+muXmbjrl2LRsbsVHZHOcZFfTf2N1rFnlYarCai9xG
kjhNbbMCRSqWcoTPCuWHtLqKQLusDvM9wTIUhMr2YWxi4NWkph+LrNQfwFP0W9nZyU+VISE/TcY8
/WcLXBNGYtxs03LampYcj940ehd+D/9TSN/aZLWY9kLXzia/y382LFsYE8YHQX1MoKvTbpG7bDJ/
xHxUutZjAst8VdYlc00FAoFg68YYHsfRqyAsUn9YnRaBJKQDVVrV78zk7dAy4CC+JeA55mv0pT/8
KboAg9uc11JvNjGe3bXX+v22llGz7UYd3U9Z73wVD0cCzTZ6YyQ3FoQ/8Fz2TSXsfnkCtkaSnOhX
2rFwdBYGpz9mnn7jR6H7F+3YlAmhYSq/y8n8amOCQf3enR5qOvu0o+EaGhyYcLR4yQAzDADhrd6J
5vq0CP5XQU7H8GeV1/nv5n/N/9nPvBirEG/nKXLoP9/d5Sn///Sf/M9+0eYlv3hOX+r3v+rNg9f/
+/RjesfL5+b5zTekA4bNeN2+VOMNLsbk9Yn+9S//pz/8x8vpt9yNxcu///kzbzNmuzcvSHLfhjzp
NEM/CYV6bn+F//g/1fOP8Pmff/3G3S+mhvN/9poNJeW/FP+jcShpIepyHn70L3Xz739a4l+CzcfW
pYunz7ANNuksr5qAH5n/MqSlK901LN3h59Tkdd7OPzLUvzhn6zq1OnWaJWz7v4mGsube7p8Fn20x
msfXyv4nhI5H6W0hQMMijkWvAY9z5ZOasTYdmqXDaDRgpSahtnbtkmwpJ/uig158lAK5jF8zBWeQ
goBl0sCVz1CNxowYHJqHEVupDSDiavRFeMVltyZMRzzrJvKOQPfrzRDC49bdaeH2eAvKjFWljWL9
yLKoH5lK/ojljFVj7LNqebRV4gWXDk79qz8+qKvXl/hmkPt23ECeBK+cIa5yOb/pFLvzz/8odYFh
JjkMqYwMvEJjIA4HpZu04mrkcL6uCt9fu1liAKWD0ZJGZJSQq7AiI2dWDMLjNolCr/VkR9JKtMEY
Afiy76pzhAIObQt3vAqVZBsZq8Pnz3v+QN59YDbaAq4wQyiF2ebt005iv5zikFZOKUbCltCdIR/d
De2Eow8iz04xcKQP5YRftHnel0o2lxqOFxrhilgyZb6rGNGDEc0iwpz4BEusew+NbuxwWLWtmV65
bSK5+vyFvh0azp+PQAWo645gaKX09w+IVRClXUCJVYKF2XUa0oJrcuBRNRNb9cWbOke9vXtX6UK4
BqNOkxOwrb+7DeTgRKQ30+MLiZDf6+yGRwhK194sewd8pq7MzMUsHOf6vRAaUeTyzGo6ZiG9+a2N
DP0yTqttreE3h9TccIBEX/L52/Hxc0dEYbF8GKYNHeDUkvjjcrUc0k8ar88WTYHCRWmlOijOFaLr
hkVqUUnlfnmRe050+fnjzqvQu7fGoXNNX4/ZlUU0/Lu3piv01gUhDN3bwqA3PLpEm9815EHd2WK2
R7SCwKXvfoEcyDXcR892AHhPbTVrS5ObcjT7ZTob1k7f4mdmt4TP7teLL57nx4/QsXUYOMp1lbJw
Bb+9MVzDdoO2TsHwTzHa2zLNz7kzXtzK7hC9EaOLnla/bvvVPGgOSa5mJqhPqwq2/8GgnbROc6DY
zUsh87s6apwv2izmh/dRmBa9Jk4ZeKrmi/rt84uFMZjSmNKFb7UHs8fQbiZ0gXM7MOnOZ7Ttubs2
vgerkRfwQiXs431L7zNtxJzSG/WFmL/kIqJIK7Fi2i69fiNrh13aY1PQizjBuyutvdSCVcd4qKRL
9dMuGewRbWajp9YRwPtteahhiHzx7r9vItlcIi4xKVwkUrfZTd6+OgbFhatGAeerlndyuO01v/4V
exRDRb3yY33nx0aNnBscTQBeHIdcVnraHTqh88+fifU3z0QqHakBgYyWbb5fN0z0V2loOOkiHtg3
XHc/d2AxFOt3LJsMKVsr28hcO1eabM4jJMiiTi7FTGWbIo10cUG8d2zFV5Frb0ag/d/6pl9ikO4u
xBSthZp6lFS415mA0hbqo+5q8Ai9rX0tXQn9TE+tcktrZVi5cTQuTAWZvTLQoiTC/OJNP72UN3sB
wnK2L8OwXNNFvfDukh+xnpqWJjny2bLByzWYO+GWBBDRURC1p91qdf/SuKXYUvJhk9BAyNtGtzux
C52hAdtvcYSozPRSODvEud6FKL3dOETiRhruV89XvZ2lsqQLU7HVokaeCw7ql7cXSehZ6cSmkS4y
wqtyUPV7I+5ujBrjcQxb7QJvh78sUzva4tO6QyXtHWD0087NpmmjT98YVarvxNC4a9MGJWmFxnNl
hcGtgdR23XkOptjA3tajVWySCR5sapQEeCeiONb5jHUUyru0caEUmN4P1JX2AQZKsSNdOXjMgZWR
N84nONhQ+JvZ7BL1Wb1yMp/g3CoANFVm/R0uMtS0wgHNOroeElAgvnQnol0UjtMi67x0bQBs3gSm
euhy4rDbuiM1q4KTHhTyunGdX4WuhbcB08cVJ6xdxku/dXocXHp/68Pr2enWV50O40OZR3eXQhJx
BYs428e73btmyiYJ5EkXTjYHd0/eUuhPIUVLjnLlRwdtZmFIoJd+hx+JqoiiaLQu8SqujDR8gQQs
b3KNJIzP71Xj3b1qAYQ3sCcqw1SgjOk/v70gRrJl9EEYIJ6n0l0MOQ/eWvq0TSzLwkrSVxvTyEjh
HuV2msaj3kBQ6KcXYuVRTrbdj8+fzrstdn421FOUHKZBjKt8/2wKNyKmoc3xgM5IzzGzkewGOMeq
dTTpuzHWfradKvafP6gxv/V/3MSU/qZtsytIsmN1Zh7vbgpJPmFQuFqwUJ7hX3tTh6ndr4PVCXlm
ad1z3pszfSTtdmXmI3XlH3zxFN6Vwq9PYX4CLCcsTe9rC5VyuO48pFdkpgX+MR4L/Q76Nk3Uxu3O
hwKfhwrksrP9OxsDVdCNZLp+/hzeXaA8BQtNn9ANgUJKIUl8eyUgFqn6aIQvY2n9L48gtoWbt78S
k9v88wd6tw3PDyRBgwsWTklBdRpm/lFHBYgXC5Boc9MxIto5fmhB2GWzx7YiXabUXcqa+ifeuovP
H/dvXqBShkJlw6O7KErevkAa0aPOWqadDR4EmNMrTDQi6Nz5tX7xUH/zGolhpEyXpP3ORcfbx0o8
JaPaUsECiBZN2TIdriQq2V3oP+pp900MpXks60hs/QQxJZWlA1cAoD6RdrPCWcMMESQ/AmKjdsib
hmtSKxwXFHVIz68eAvI7fXtb5j0w/BxvMx7fjVvR1iiM0LqOkybe1II0RKGvAa2Ph54SEO92uMir
LZwV8iOr3tqHpU8cfDqPL7Wt3SCf4HZDAlJbw9ILrPipGvRFkfvWDv0DJIJ4aA9xSvYsdQbDmRgn
lDUzjk1c1nmuTSs0msm3WuHydQLMYqYT/3SopC5koqYLDeLFF5/ou4KTKwnpnKIlyvxP54j/bk3N
ms4hbCUMcFgxK9Dr4dom79LqnIfUwVji6lX8X98kTBy5O1zBZ2p/uIZAEATwvyhimG7e221/36Xt
vc6fP79+Pl4+grbCXM0ZBnP99y8sCiOMQQEBF42BPp8MkTsgNLhYAX2dNd5KQG/UalKK5hSUzx/5
wwrMW+rYyP90i5uTW+XthRu2CJW7GMhNoTlY4qFRB+HkXThSDIvQNfV93zLXb5yvFsAP+xB9ABP9
G/uji6j7/eMi407iyjR4xaMpFgH8jTMFOGUba0V6UM2gzjKb7DgCgpEnALqhCel262Yokg3lprEi
ruKL457xN28FeyKbkONwgdnva6UuizUPuaG/qOos3ZdI8vC1VntdG5H0KudmjEJ9R9xJckSIw2TB
luD0/bJbInSQm9DT5NoHwxv29vVIz2kfp+MEc5z++ucfmTkXmW/3L2FzIzj0jiwaU++vFvxPvVNq
THE6CW+QMMjqzHd6LHHpWTVa+gXDMrEkqxpPQqzjCpDpsGX5Kxdg+X+uAowKi8rFrwFZ+0DAHuwe
KA1Y921OaZoytwwx8NIamOsBfR4TvfW/qEI+3se8zfopaN11eSnvqmhYbEXr2qV2VlbjvTF1uxBD
xlmjmnv+MxI5xRfrxsedQEm2e0MKTg+08d5d5EaE+rEj3Zbx4nC6ix3u5P+fu1gp1qdTrwBb9/vP
pSnygRYUAlRiVoKz0W/pg1M29bCqUIesWlvL6FQ78UG30/irHejDNaFoGgjeVV7fx0K/bxhUWAZt
NXaZ/bxQpTqarS8Xqo+fHNccE0yOmxRRnIDeLheJlCG2ZBRNNrMmYjEYtdORyL2r1BIZ4WHNr8+v
9Y+fnM3JneMWVznV9PupKSr2sIpgvZzVM5dHK/SeKUVPe+HLVzaXO29vKhZgx1EGx2rn4yM1dopO
PsLnRp8iu81wW/9FwB0vgwBG5Oev628ezZm7icrV5wnf+xI07Qme8eqBWb8c+6s2xQ9Oiy0YQGqB
7uu+uDjMj6stPSDDwCXDoYQ/zm/zHyUYR8QwFME8RiUpIxl6FlYPmpQqIiRL89SvUrmxxvCONVAf
AF+GyY9E6Req9qCHmzldAzu7tCODzdYufnYkqOkM73KGMEeryJYDaYZrM6vVTd7g3Pv8vfq4OfKM
6eW7NEFdxAfvnrw31iQQj0i0zAbfuM6En9Vp6pZJP0w7PQhxzPv47bFR3CSKsPjPH/3jiUlRoCOQ
/7+EnVdzo1q3RX8RVeTwqpxtOdsvVEdy2mzir78D3N9xH/et0y8qIyFASIa915pzTAbrk0jj88UD
Dc6ghT4XK0xR/tYZEIpMg7bcDrpl7HVb0IcEFwr9XiUwd29OgVGQ/b+WjTRuzbp1//Jd/vHLoSZM
G8qknqVizv1cdIMB4Q2d7SlkMTUXTka0UqhzrT3n6IRtvPrvD//HLZHJiWk7HtVPfqOWOb3+2+9G
GRNScNgbGjYyeH3Uyq31VGagiJP7jpS7RTm4fzvh+h9zI3bKycZzNA2JGBv8e6dNGeNDE2jah9oy
X4uurDHYxfHJK4Zunak4arFSMK8GqP1Nx2hbxwF3Otd7qaQoTxX4iWOUPww2vRA64leXdIfGn3Bg
oU0mEqQQuvV/6xFo/99B01fiEjz/VD9PcvrGAKceABtBRQrMxuyucLbkzjCIwvLg59LRLXFoxw08
8AHsinGfaCL+SyXuj6slZw7hvOEyVDWZjnwaH6sxDrKiMxjS+1l4jv3+6iLbhX/qxn8Zg3zuYhlU
v9iZ4WHJM9Bifp5c+czpUZOBXBubsNk3P3tJNRXX+0iLdTFmloLC3YjuZNL9aMM6XGYUcA6x04ZH
r5bnWrYNZZ7EX+qjBP6QVXI3x2yUGpwTvqhbLi3Qw7HaAOIHW9J6aGEUhJx1jaCApM8bG5jkBaOA
CpLXfjXDHCidTPL7cKRYxTxNO5D/pv/tYvDH0IufJR0LlxkB7QvUbf/+bQ5yFKUJO4ffpjQ3jOVh
WGXtqmfuewMUcd+XyOThSQwrIH/9mgluSPaNAUcpTa4EYN+W0vuLi0efx8r/unVxUNO0waN7wyX+
8z9MHXRdroRcIBtRSIIOCMFy7Te3MUFGuJLIvny8UP4ONl1ko22YrBzlhjFsg6zIupqGd2MFjbqL
mr4gpC8s7rjevkSkVV9SR9kAUnlubYH9ri+6e0Ml9sUCcHdDJU1fpLb3NUGKSjzQMtQZN0ZW3O6y
ekR6rna7Ei7NS9QF+ld+teQXYDllYHpvViAtekX5IscuX9XAq2h1hMuuZLBforlcCavC4M14aRKK
4D1q6XBwcy5XBN2UN4PufM8rTYWhMLHtBjQTo2+uLd8EpZwVxjZqmf7WJVgY5Zwigd1DTwlR04ck
D5X1q2+gVCWIUSeYwD+XoTxnoaPc9rhuKHx6LaI0KsuQwM66j1PUVN2TUbbxQbrqja2U4vuqq7rj
6NnjwROpd8wI2iPFqkJ+oT61nfLSaFp0basquo598BMwdRsXI4p8r9kkGbxL27WTm6LugsUYu/0G
KiZp5Ubs7lWrfIZKah6yvoDZZbYB5ug4XQps6rh5hThpWvMYppTWFe7yiJ5TawUEGQB17WDMafSr
zOWPagqTKfWhO+glIfWm4RDAoZsBwVWKdSDJ2Fn4hJ2vY6oVtwS+RYCiiu84MckbqmDWqxSgLpgb
kXzWR92ZQEe2ZZ7RrxGcMXSAUlP9nKep8kB8ri3GbG3HjnF2y+zWzR1rQ9YgEg7D92HH2JdRM5Qz
JQeQZtDjaq2CvTIxqmM3eYhFMezAHP1oZGzvTTIKw4QiBlncJKflcXeK4aHpo2HddA1CxcBpqrdg
WCWtHI6tKm6VEKxAHHUG0kXL3uHOAYOGu2+vGzgFCypf1IZ9uB2h8Q0HTPighoAWQzjxx7LyK6il
ZXtjQE/2YaEsHemNxxZ6C0heMNiAZ18NDyGs44v4KEh2I3s1OLpNUj3l4jGsuO/EVUTctxjCjRaA
SqtSUI2uBtqBgN3khvzSNyvLixsvsX/apHFfZd1BwZE39dTOwy3908kiyEPJ+GzaR6dp/VMutfoc
av29UwAyrJvC2RujusPmMdyPrlKvU7SbTNP8sz+4yQbd4JsSeukhKyt9EVRn4Bso+dtbosva20wg
065SjDij64U7w9KSW9UjWK3ulL/V+f4YmXioWD0qy7RMp87Dp7tPzcC1B9oLKVgz9oHGeL0KK20d
qdDwOIy/3YL+HJixv2le4DDrUmnOT8fz2+DEJwUR1TiD2olq0nu4MgPRMkIxbLHzEhUsVeABV+bm
f+mhPeAJ4vdoRU+tBWo4V/Iv/z1W+mNqxOEwRkUgYnIxZsz078NxiQVCQMDNN7FA6qIIK45qne57
HZ9RlbjF3knUl//e5efhGRdbCo645MhzpXj0ucFZQF0Tjo+NgZAyzEy+6S1ivTUODD3MrQ8NqASV
Ahv88b93+/mLZreMCmnb03VEFvFZwRIDpxwtyW7RS3L7c7ngT+Nxl6r5Xd7e/ffO/qjWszdMkh4N
ZkYbtDs/jUHxVoMYCsFeY30vjp7GVSXSSKcgCHFY5Si4QZpKjbAyRsG6QWkSJmP0l/v+5+92Oga0
ux4iAAQsjL3//d2agnDcwUCaPd/2k8QCC4mqjqQQZaWZjATaRPytfP3HkHLeKT9u22a0Qonu0w8q
igtZ6D1DylahuAon5NQUMXiCooU9OyDyt8iBCqCOuyHRXTmZxnldpPd/Of2fx5TTUdDa5adLwenP
eXE/FEFpuQ0ffcLvQySBZcvMBMWNoG0ukm3mKYLIrhbEfA4OLR460DI+BDzu+PddTlLy2GjWqnB9
+y8Tw889NvbD9YbmxVSP0CgIf7riRJAnXYwGv+bsonSbW7tL1pVoHgrXPateUh1NLfteZ1rxGBG9
AC53pJ8UloryrAA0xc+vdNf/PmOfp6vzQaGIMBE66/RWPv1eFUVokJwE7AzXDc9+g85gtNThMamM
eJc4OBOjvl8xxLzBUGP8ZXb4eXw67ZwxOdUZ00Zx/rmugJuwwUrXEEPR0XouMmZnQeGZfznxpj1r
tX4fc/IVqwjmOP9MNxBHffqPICTcjMNiZEe5waUnLg+F493ZTvJFT/a+qv7AfEewZT7EmMbzHyFc
TPIz9VfqY99kmH/x6gbttGlvnGFc6aH/YlgtAkxVJffDD846DoYcJ+MFJ6MIx59BWgAFrNpq41UO
xVbmnqs06tQN1LkO7mfu7AMXNjIJP93esdRHT9FBzzHoaH1MJYmnFcS4YB8K9G0zmiWpjAh1LZ9g
epd/+nU6VheN6duZrxVNdPA9xbOwq7Mfsa6CzI18saSF+U1LZLzVQIBL03fxmOVnX3Y/wTq1h8ox
X2BCNTuzKY+qPbxKdQxOImwJoUuoz6K8M+wgx9tfbQrqkScgMkdsNIcWHdRRhv6rKBAWhRW05TGz
L40ltm72UqomoszyxQLoshcx+XwGrA/8oOLC1XKd1lW5Ll0bZkt6Z3cUlFQDwbNK7N6ouTugMoSC
NpRkJBZGAJi4ooj1W0t+QxfTiwmqcGAFde4GLRYkCgBSvWpCkLLV5Y50DKR6inaNyuGB4KyNHN2T
BqUWDJxpbAfX/WpXwR1ZA9/tkTDlyqsvel0+9uD6zWjwdnp2sSDvmMBxwOvhc1fJgCo0MF51Twlx
VPts6beOtpSxR/l/JJyz8VxGKtrWRwKZZfTu0s7YW6CqnkKL6M2QmSyqPztExcjY2IbY5JjIDrwG
6FpmJHj9gZCFZmiAqxI73FzkSYbAKQMtiBay9u/TktGuH4po2xL60RtwX6wyg7krfTjeaPkzPSWr
twQZShptvJVN9kVm8ctUid/kebBNoyBb19DHMq3D/IIx1DtVYfCTiUW+wK3/2rZ4sROjLQiEr169
wn82iQ3ZolRdDkEC+R/78KUZd4QjvOq+WZ/qcFwJbYACXPMVWfbVcb/kA54QBhIdqcML4jZgE6r+
zxrYHL7gcErxFUvyFv1VCzR14rbBawsoWeaVuUjRMANLRz/ftmQIpqLfRUiZcf51y7Ijr6LMb5I4
qregTqFtRtqzGtPgKZz2rCMY34SQ7VGcWQvFiC/ZoO3GIsxXQOmQkVtYIUBSHnQLuFdiVveDrW6n
QsHCcxZ1T6o0iBs8aSi6UiaKHfXMqFDvlaS9kpZ6Y3cM4gv+bSOCGZd+qPhrwzybmLj4MBEnGaBb
7u3JiT2ANUMSYq3GkUqQbMqtnZSPZYBaRGhExFjhI+oc+nJRryy/mpiEVkru50sdvBMxgsoliVW5
cS3lh+4kj4qIx1uT/2RXJOEdaYW3Tln/AKXW3aeB+dZxHUuZub4EebdpZfdd0Qdva8U6Bz+KdRRb
YKtaSaOk6spV2mMKI/Yv2XYFo+4GlUBImjO51XGVOkiVwn6V+PqwasLXtgKKahcxYevDUovVZlsL
kvjssSeV1wqz2xqOwjpUvB8TrGutGL64Yp9+ITLwW4h5YOf7pNCLVsvwfmyyRC22rZWou1Qxqwen
TXa9RnmEFq+KDVeVS8Q1LujpRj1ozQ1YnYDUH2Htuy7oFjFn1BzZnNklHhNlI9i3La4Qu1BeRJna
sFwMf5+EY73IJKPXOHyKLeikOvDpVWvTPmmLe00WXPNtyP1xjiukJYSE0qy+sAbCCJEXRxvVJ2SS
+Z9wmGEWRNdoon8A50p0WkzICPKCnmoD9+F2U7XqMwyEaIWJzTqNMB1OMpVA6VWvPQwZAE2nlmRJ
lJciTXe65dpfuZ2fwppgUovL1iqL3WcLcDW2z4UKM4saROevisF2AHVXD9i4oOb1ebuKhNEsgOCq
r8kYYZvuTFRLWD9PYMQWZa1h/AvBDmqh2u4DCvbLQfqCL1kCQpfTsNrt2m0VIqSy6qE6GNNDZZbV
wUm9aNNP6JzKdMo7QYTCYETBw/wQQG2kD+RYxz7xLqL2YQpmnv4z9Rv/xieIoodsQ3gnSxmagJuR
whaiSZHsbYDLV66y3TlrA4rKLJmWusQloYzKRujOERqlu4siKGncAoLnDOgBV9omhR8fh89eXrSL
xlWjczzqwTPhXBtY0OX9qDCLDBBh6uST13Ve7gypdyeQEpyK6aGz6+7ktV5EHhAwG2hpZrH5eCUI
g/59nfm59xXTMR639Biefntu3s68PG9bmbcopbgMhexh1P1rM/PKn54rRgmKM0sPueWBIoWayiBD
HucHLx/kUWsLWCTj/Pjx0vxX7uS3YHXKXawrIXO9LiPYKgPSAz2eRBu11WHxD4VunuaH99ddo/2Z
NdLfzM91/7yqpR2d8UCtsMUn+0Qt82+hymUsiSx5LXCrHLhbEDmj5d6zFtn7GBwCXtKALKcA0V2G
1ufQcYfeuIGnPxvVcMimbfhhTTqT8M2r45GzCg+h2dh22j3XSnmct+G2Gn73ofavcKvNvVG/uS4B
xw+d1lmHtOIf1h8NoC59mr84Nf/bdhw8wa4PLyamXpjTPB9Ghr4eCsJg5kWjUq4GIcVXW/T2tQoQ
UExroQ6JdoCLmaxnY/6iSDmFYJ4zYu3v4tGtznVY3XWTG1+l23FPmjINwNiLYMWJ8B5Jy3DOc+dW
qFlCvrkfASyLAcLPK8dWaZ2TtkHaxlvnjaARTZbYGw3GJ+01Nxr1Uf/pxH3xI3DsDiWMyO/tTM23
GFeJ25zUomVjBythi/JtbLOdqwXlj4EQOAo82bPdYyIMEume+oghV5uRy5QqE+kiCr/Omw0HgvUC
a/hiQc1Ygt5JSEHXi30fw6cqHDO5ixxI5J1R5N9t/TBvPq5UsXCykaDAtvY2ld7KA4Rz7cL9nwp0
n6qvYD4P8/a5xF5rVDLPqq/63MtbcRaEfR8Z9YWbMCrkI2Kd90/okV1sV0VJcCERQ0ALAUcxTAGB
q0xkaMEPpqpCoOte/dDk9VnxRU9sEGNFX+T5IxGupNR7NorSWM0ffUfRVlD1VOCjvKr0ajyRGIKN
Oy1m+Aa2JhRt0tpZdHJT3aPikcv5vT2UsiOs+3bhqXb22Bnc7f1oeJ1flNhnbgMNquX0Tgot7T23
hMW8ND8I93EYesLvpsOAR7prHS++zlsyDf0ps5X2Mr9WQR1cjBjyTvP74i4tljYQwvcPEDlavarj
Idy9H0QFZSvsDbGZV4bNREgSU7lfHwBWyL5JPW05r2zHVPFU30DnOR2kkUT9mTSF7wVYdPS5hAM4
KTyPBZF6+cn39Oz9gQ5KdkKDWS2KXuAv+VjHSkInWc2rvz+rFNdY4EWc3/KxhXkNhpzZyY0xFS/e
XwbPuemS5MtvG3z/c37jb1utMkR3Cn2a1fyK2Xvs9Y/NTUfZ9rBe49rcz69+fI558bc3R0YgdnnO
9ze96+PVjwOdX5gfPj5Lnjb20qFqPg2fuatOp+n9YD7W/nil08ZLAw1kV8vwEsV6tQ/ywDg7ZWWc
u8qGQdm6CFCkjKMtENvQP8QG8jQpzrVX92IrGfJslS4OgFJU3UASwP/eTWx1uazrLF//9sr8cqMb
W68S2uF9E5Vj2HtdK0/OULfDypt2Pa8Hy5QQGjwVYLGaabT/z7bndZQxePUE/uF4SBC44qBsTjoK
nvdFBZP7eqxIdmnV6oK4rz9lUxhsOfXFGVDfIOBmkD5UBNjgf4QNWOWk6YXiOq9GBvQVh2V4Avrf
AGis7Du3SN3j+yL8+IdK8fTj/IZ5k3EsHmEnwV2dN+mr+pODv/E4b21+CPLwRfZq9msbRte+QqQJ
39d4P6zEfgs02z2878WLMVE2pXF436TIgu9+AVj1fbHqmx+Mv+SvlWlTAsQFjUOu6v8+pleSDiId
ehy/DiptaZNSY95/HFUn55hN3dq/rwNuEiykZ6j7+ZDmFakKFAvFBvP2fmCaQuxC4MB8e38P9ax6
YTVu9tt2FYvmfcWE5P25+UTZwFAXNfXv3ce2U/zwi3R0zd37tluDWGAnb9UdbV46jI3mkj+Amgg5
+vRdWRlNo0DrcAnNyzGZk4t8ULL3bb5/gxIbeee20a9tMoNWFjXCeILdOTfzAyGZKIW72N6+78e2
wOi7Y6dtP46tcfRsaRqScIX5V9CljPizpIa5MO8bw59YRpYof9tuHyTNstPrdPt+fMlkHR6UINwy
7/u1bxqj3K+GxGMSP/26bMXVlq4srV/LddibS7tvNYaE0zmoPabZXtH1m/dtNsRoLScM/ubjWMFN
BKsMJeXm17G5RrwaABVu5o+ra5hJpHrbSPLmMm7OW2muc606GqEM91EpmusoLHnRmOXPS+0gBTF8
KNsb8m3OuiA4xSZ1Yun5UHHMfy8y5996kUPM7oR8GCy6oao3bGnjQrObF6c13t/f/e/V98Wktdyz
lanb+a3Z9P75KXiAv21yfiriKdWFlF56qbayZxIPpdoz09KtMu19PgQ4xNHFyJ3NvC3/IDpQghJy
wYbZhnuWFhE408q90kOnqFr3PG133vv8/PyUH5m/7f2fN87vmddqA8c5T2t9PJVNm//nje/Pd2ZI
uypoVklJfKfGnceNRHmtrda9aJKctX+e8oSvXvr4i+dEdBm67kpPp7sWgTJeekWSlVFoxzDNH+eP
rRUUYcpAbhTMnsuuc9NtJVTJdjnz0ye0uLgRPkOg0ny07uDaZ6n6v30mrRnsc1F5//tWquJ9jV9f
0rSo+spvp6qFw07nVPn1rXbTGtPifOZg5v/0zSY9t/C1/K6O32ha6/DZhbvVqtC+gmn+gtLTSIvk
1e+DaB+H47iOM9d5jUV2zkbduBRxdAN/SpxcU1GXY28bO98lYzLzXSD3pXrtByU99t7YYTPCHGgl
Unnt9RF+fqAqJ1ws6f3gFnehRg4c2SL6mVAEopkAGx5K3Y6eQ2NyjJfBm5509qZHhbqdFxVra8FE
oCj2kpmgmNU6ocnvdv4rErETkoXioYNIe4oj01gWuhfcxA4NWKvNU0YbhCCFTtHeQL76dUxNQA8y
kn1wzt0kIU26vzPCxtpEcU+BqA/hM0Sd9eRqE2RKN8fbNoC9S4JBvG+ybFwNatmfUrxThCVOf87L
zCl//WXo6bO05bD9eGr+KxLVNG+f3jG/zagtXDchiWrv26JbDSb5n82AnmEHE+z3hEDs4/n3zczL
H++YF6vKJCaqV5lQzLv6eM+8v/e9mLmXb+NUf/t48+e1P7YNp5ZiZwvbZTrqj+crj0zT3z5K5uRc
IQOSCX87LZ92P2+C3LZ6nzju7uM0/Prw0+f+OKT55Uo49+WouNvfDvBjlff3OWOdrE2zd97P0LzP
99U/Dvl9XyNJWF13+P+O6vNBlz25Xl5l+uuPj/zxvt/2kZcaspeh//7Hx/nnu5zXziNh74vkSbTR
beoMxasmSL911EreZnGWgVsYhr1dpf1lJJln5dum81TmylfZDO1PPmBhkx0TRpBDVKbIj1HR5ZBP
apUM5bo6lD4V3t41JaorwpfIBe3exjo4gtbqftphvI2JdfxidNO/nWfKO9NFrIPFID56Zkk8ppGa
64aYhoe8Z1wdNIb8Lmn1tdPOwzB8csM2fPEoY69iZWhuMi1wCUumlkMZoCUrhxfmVZj0PP464snl
adbfrTzEY2H5w8MYQfwfosA8zTvuksjbWH3X3M2HNR+gtEMKv+wzHuJjJe32TaHhuTSllNf5I9Ic
qQ7zx7bJNV+3SWs8ZjQl4Lk61g9yrlSSBX9O5w2kmfM0wChdRX3XXfCfjHvYJ+muMDV5O5/82kuK
16IPbt/PEtxHG/rpNyWkOZHpTnsvDFltoir3jnVge0eHRsUGLlB33wjM0qIao2+aG63mI56+V3oG
dB24L2LtSKuDwDr3/jCUPaESvjT2FDLjvTqItUr4xyXXInj5gFJXgP5BgiVd/+RCxlk1bb1zQ027
yUSCvVNwjc2TkZuo7+NudcjUVHx4UxOvRWpFckimhD3vvifH9QuJG+O6FtYD7DXea3rBWeuiiQjC
XTRvySSSQ0ekZesoB5sL9oEb1hvCeeQ7ihteWo0wtDhXdlUlYsZAbf46OtVrFDP1l4AKnU5NwY8x
I0xSI6Ppq9dnywUEE5nlQbXRD40EB65jx+zPll7UQIU9Arlq1cA87xvnOdsh6qs198RoBfENeF6T
aE9ZbR56zXgMW7bD/0Fyj74pXWVjtcWSPd7lFS2NGLvcGTKW/6D3IwpEOLMUYZmONql4UgGvcnLg
83iDvXMjPO5uS1CpIZPHNoiDRyEnf/BQ3pe9/Ka0hEX6ilcTS67W3GiNEu5c0a7EAFzcHUiW1dth
ExiQf0xvK/BPB/SEqL6+2m2aP+d9pa1wEHUXGMuklOiQJTgwksbBGt32RBMs66YN3twR8VDjVw9E
ltQbrXPagzE9UEzSVsK1jiYe1LMh0uA82CfqscZ5fgYd2PfcyQg4np5Su/yHFtUK5FSCEnPdImKP
83oWjHw2htImRC/eSi9Tlk3NSFIT2BwdP+9faEpFsfNqB734NlbV41A57SNwITTdFZk/aH3OTdnH
5wqg0F6LsB+RKosNwYmSZ5VcPwpklHH18pQ1goRxS+nOM1U+Gx9cgtMX74BH/ODrMqmrrcJw6I58
xAhvxnKkafpcZaqywnJn7Yq48J5FEl3LTlGvRJhodybyWcsH9iyMON731XimTYyiQY+g5ciO/A+b
Qug5RfAuc7Coujp03ygdu4seCNVzqCMbKhLna62R3+FXegpDlPihyplCQOshoi+ZaTdcJZRVU/na
ymlVQuSVB9tryTFTMU5duyZfOLq/k47tf61ikuWSCkeYlSB/s6VxC5zR3JXWAAIo1PMrcRU73Qy/
VwOBJ7kX26sRbjViGzPZBjnIjPkUlWVAN1EPik1mg+CXCgMP0frpMW3py8PUo6lH2YKokvEOL+Sy
GlIPmhg0RLuiWTaOfrbGgst32CArKZPsCm2wfB1bs1qESSSooJn5CXx8txBmcSAZOx4McaLuve7R
dGxiVP37UImtQ5CMF1GUGWhCIW8x7bl7vXDsBUjhjZGV6TPjqXHVDeaBaa1z5wzhc8Kk982PSX2h
Bl6eCLT77XkqoS8p8Vp7tYS7RhxpexsMIj/kaoFlrirqlSqVbNO5jAhrWAsr1UnlIYmt/OA7k1o8
ELd2Y58AEfUnXQ2GkzWkxrEZHvWJm+xVFFSBtDuHKi+iG3zsa6ET9ROQd2hl2WvVO94W1HK+MaZF
6PrXdqREOeZDsdOMut4lTZvuRjfwrwpl6mJUn5V+EA/zQzo82ORHL9whc45lFBuP6CW47CZU2aqM
c9Jv+rYqVpUKKI7sRII2w7I4j2NPuBl5kk5XTtj61G0WIzHvJ/hekdH5z/x0gu0QGE8YXrjh5Fl2
QuBAvW0KFRJZaW5SMjlvjQYJrmbn68goeiDCencse6U71mHyGhT2S0kHqLFNtJX07O70Kawgpm7J
z/k2w0e6HwloOFR2Zi8STbHv6NswGrBxyhJ279zlenmv++N407WUfgblNaExgKXCINmSHpwi74jR
XY424GMT2/qGQfu4rb1g3CSlql5ag+lNZ4xfDQSGS1j5zo1XC2Ul8opWdZ6/WHVZX7nu0998Bj5l
PJaTMFTVSk4V4Yjvi4qu7VsaxgFSuBPoX659lrgVAH9PBk2XWyNRb5AQlrlcyyEMH+hKl1ci9Ygn
0/w77hz3crSSVRc56p3iP6hOLG/CVO8vFhkbnVHdcKzmXuGyddSEjDZWSpBD16DTqbwp1iYNDpRm
L2mYE0xW8oMvRXUq/RwYWnuOadWifLTahz6OHtqmmoyb4nWwnofYMt/wAGprjDbyYPlljYTa4CJU
uiQg59JYS7pLixit7obcP2UNoduZMN3OsY+JW2+ip4gg4szuxM1YQd8YKl2/9esbhnQkY7vFRFxE
o4V08cHKZPdqaLJdd5Qd9vMigw+TTIwVWBPldjS0TWPJ/GUomKIZAdGp4F7RaezH1HfXlKbh5NsF
FYYgh0uJNu5MInFCgZ2mi5lp5VGThMS6NDq/pHS8m4qsSMclUjHuUY4pVWkdemJfV5ZXR2sr8O0T
ZQoKURplxtwXpHFrvr2SaJAORICToJaqe6Kah00N5OFcG2V8RwwpomVD129ccq9IEOsACA/lW16i
rUkEvUpKvQ+cTLywYZbtceUn21wq5smnvYblnFTiJja0vVXXKR4BSaMliL4g6PYfHJtcIYSSRwrs
ZFzRP6Xj65Iz5eXKNS5jnz78EK0GMjcXfdfTA5rymgrjIgfLPM7y1aBpjgQN89nd6fLmhPkjxfYL
iRLa0S9TNM96glQ+JwNUk91GNZJh27h69mYXmNUIwlSyPNiMYRcfSbZBCSrlpvtakVMXAlcQF9Up
wy89/9SM6oIdseTjKcrVXe30QA0SQE/QmNVLmR4VWctd7jDKdzIfbS+RCMKpAIXEGmZskzx4RATV
IQkhScaWvFNqrOew6toLPODiIaJWSu3K6W8y2yyWGdEXB+6j+aIokmQXuSEwDL1vj4pe43wraOQq
dOyr0rwkfrUhsAAxf+ABBYkhg9Sx5ZEowq2S22DJBcuVdMgUf9UUPfIFWdvYiLl2birxhmBzfEqa
ctxQwdS/mJnzNY2SmyDxh/vY+tLpfX5Hfj2Kh1DUa80MirvYoXFveyT2Wajfdy2wWLtT0gMhUtvO
TYaj1WnEyvp2d4wpBW8KL/rilm1xzmKCTjO6vZox5qtOaZVDqTQFhVCCwBd2YFo0o4YpZlpGq046
9U0tSiKEm9BZkcwk1xgzY8oBBll3AdoW2/VDbree+t1tqXDbuX1LbF20MCf0iQrwap1KxbsdPFIG
xv4+yRGIaSPa4a4cjGVQi2YlMGLchG30pagNc99KOBmm13aQAh132QphbKH2fy+G0Dr5CO9IRDeb
M7x7scyifjwKnzxJxEgmeZCGvPUTxVomYQBfux4YXE1XpzRWjKWsDN9eMggl6DWkZzVqtrj3sxT+
bh5QVkkn9SqtM01leqD4+s3AIPDeT611p2buA7RCEudT8rY7GtiEbph7GGIJWZWj9zp4+TXX8ao7
ij2c0WwQWyQgxcaaG9zi2LwpW02/MUGJkxfjbbEcjD/snBqO4wwnwiD5OuoxXctNUAhShHz8XgYZ
atushP9cHHI93bVIjF+IM+R2iIpzIxQzOfJF6yti//aD2n+NvULeSrXozlCKLnzzjMaBq73RALqi
Zh2+hGaDyrs8E9USnzHXmtdGb5zlGLlovUSqHxXxanDpfdVJe7Yb8LNIi6uuGNaloydv1OI4eFFd
MGxPQcZPfueVX62IeC7VaYZNapPWjOhfR53MfTppAdliqm6XMm1pUDWQ3LGVGAddQZ5iUdQ7I3l8
a8mvf2I0gj868oJbRYbMMrRRrq0e1QJ8w+xYHZBcG49epAlqFjQ4ppgkJzHvkMFJd5Uwd1uIxtj3
bZgaa4AkNgIEE/2c2RBL1jWHvguZA0x/5eCuGJKo06bhXhH2W7WHcXpZ8Yb28LGY0OjZcuffeHA3
Dz5jlN8ePp4TBVIs0madVRLL7tDRcYXLY2sdfQgb4YoUG7v3IVl3mbozbN8+wPtQVnFO4PPQBeM6
Si3nJtZajZvcrRn6ChG56k7p8FePtrzkCPwDWOhHDRHVSi2LWxdHIAWKXl038distLoTzGAb9CgR
YfVhQFKzCnXu5KmnSujmNiWkQuBxu+T8L+4rtWW+XN+iHGzPacsczc2yZktGtQ/RZjL0xor9ZDgO
biRDXyb5GBPniXotlgWghwpBVAZp7xhUjr008ql8aaGzT/1L6Az+m5bvldaITrp0eviS47BOzf5q
5X28q1y3OWGHcyXUB/6cH+KoajcWvbGpeZqeyqk9XTYnfG6MNMhKbk7zcoq4JIVLvatwdPKC4Zub
0Gh/iEiwWJgZ9+nu/xg7ryXHkSzb/kpbvXsPtLg21Q/UmgydkS+wyMgoaO2QX38XENWVlTljM2MW
RiMJRTJIwP2cvdemhgSCv8YbFwHZnG7mh/MNCvtiJRRDLtXe3Wqu0iDNSWvUONz4dcc9eOOgev2o
WY9KQSbvPKYCWLe0YyQ3sTU0JHxOT3ppiV1UDusUS+I5dONhr8eoH8kQRO8Xdb15ttNuYzYjkaio
lQqTObYsFf0I0EE/zvdk4mUb8of/mB+5dmr8+fy02q/r/vWcxhCoXMyLY1c5ek5T7LxMxb7zyyZc
VP+H3VQBLz5Su2LxufH/9fDzy5937Ur8X6EggfGXt/XXS/3xVucNMnMagsxrG6XlrhJ/IETlr1c5
L/jbu5sf/3f7/nwJVbHsNR32wF87+GVX86Z/O6aTgBHsOuz3xZBdQ8PSvxki6hakQpV3Zu4zH0ut
gSzZIfmqeoImYaV/kwXyc6iHEVlEbsecvRLLeVMt+I5WXXyNsyxfg//Nj0wvlVsXU6eaVwike4x9
6T43hg2zRAuMnXDc+NFzC4JMOTjjVJIJxZg85INS8yl246aXpXih1L6b14B0T8wwV7zr6NuCsS/i
8pHQ9m92Tmqcg9UsxDGaWap+iqPcuxSoPT9fnR+kCH3H4JU6UbRx1C4gtLDL7jNbp1IwHb1M5eOo
5fETQXfxTrXg4Zpp4TypYXObV3BqUC1BWPV30vX6gzGkEPIdy34dGXjOn43W9ONS4AK+xHldngPB
CHHeNIofOfkUb76ZxWsJnf7YRJQAa5GYnwcnBfngK5TsmV8xjaM0uhtpZz+EWfht3oOulB/grOWD
SiVqb9iuvhkZ7b/YMV+36f+SQjxeKLYtrhN46Jh1JdJn5phvHnOjaQUffPMqEZV3MuNKv8Bzk58f
DUCEVY/y9bUMuICNtZodbH5Sd0hNGO9OmzZu8CCKrH7Cqefvglyxt9KU41NfeXfzviloUqoOC/NO
i/L6IHrSzuN+HF49jwD0aRedjbZPxm1/8Q104TDA0hVX+pWthcMX0qeWGUi3Lx5Cmo2bV+oOmrf6
NMj4glbQfbMnjBnH0C5JWwVIVcp26SeB+yZs7aCHVvucOcjfaisnrq6Poy/o+9fzCmWBZ9jg23IK
LT4bcsp1dGOD8wZE+5lxVfRIerCyd50etU43ql8teZ2XI9MO1r4io2NdR9E94U10xecNQ3L9MEA6
dzrJKUcFav9qXqAVT4nWNGTSkqlqOm23T/qqfOyT4Gle7iIzxb0urWtGECBxC1TKoFG5b00Lxcz3
7JfcsuptlQKADzOhPnuu2M8rOFbfQ3HLnTM+FPtCtC1y3Olz4R9zTYgpf6IiRyxGoOuMm+v0NWXM
OW/p+rJZNX0bnsyyd06OIx6K1LmQvZ4+pJlIHsoxg0TkQtyaH+I29Y5SK77Pjz5vLKZlUTm2x8+t
4iA8+C6ER0VrzZyQMu8u8xhdEXWYPoSirnYxmarLptL/PIQjkFCJgsHetAY1eoT/mi5X897n5wzv
vsmr8H7exqizdt3ERJzOK9g4YO6a8P3HSzazXZIgDK7Usj9yupAvecX5oc+Shw5BwT2WIOrzqXwp
JGlTUUb1fn6YRrBjVMLct/NDL2c0muR8qBXN75cmu3diIr+FHVjX2hKv857bBqUs3eRxNW+DuKVY
1QQeE+PONrFUn1JRNrfaBA3EdHo6e8kXzM3FOauIRZ43wrCRbs3S8DecMiSJOHqyLECEH+d9lKa5
9aM8fyi9ob1vqEDPGxEF6ANDNxpOd2xkE1mwHlVF5evBgf2WsXYp0enNSyvjykCkeO4MVb+WRDHP
K/UNFXQQo8pqfhjAzl3JPBg+X7tnZU8Sr/rNrGT1BLtyMa+lWXnGhZqZRvgWdtpI3/vfN/hZlfPY
1OPZDO1i7aa8j3npvODHevO9IeP33nQ6aap/7SBRe2Qc8+NmQLqcRHGw/duTn3dLQT2OAJD9jw0n
DgPlr/ASw3w6+dMO48Elynw+cg3H/pg2wzpOVdw1PzYL0jrdqUX8+uOVf+6JWqi5xjfHcO6XTczG
ACgcDfJzN7glyX6PKahlBJCUPq2EdJqiZpq38dS8fqU0DNFrLFaGlionyx2CMyUci8G34V0qrkh8
BbIls1/lK7Ql4ifUytupfTO8EFKzom5qP/Waf9BzwtzrQhIY3sTjojJ9eZ1vvK6S187Igm3VoMr/
ZUEca+pG1Kb4dUHu4JaJeE3LeQsK7/I678qoyf0biQD5XDA/N6+igmdde5nBMH06+I8FAZ2XNcQh
uEE/L3CjCJ9GFKU4tn/aohyQtwWO16x+7GVeJSNGDfOpTWtxelvzc/PNGHjJykTmsv5lQdQW7jIv
ZPXrAlGV6hLrgbr+sZf5HlU7zj1w9Ta/LFB6DB6l55S/LlAluh+1Kpk7/vyxY7iF4KmqfPbTgh8f
opfg05GFJT8XzEvnFz4oNjO6apIL/bwrBGiUS0jd3v1Yeb5XTwZsfdTHXxd0VffdtsJg/8sGMaoJ
ujHN5/Nhhk3KNwMEcZwA7tDyJmtX9MldF2LMTiwZ3XWemq35Ggd3bjTma5cJ3C3LtWLt1dK9dVLQ
BWMqc6OqV627PDVvbutLAokb/ZalcbMmfEq9dUHYrl0jG28J84J1p5rdzacmytGC9taV/PqSUtS3
ThtG1nPKm5/pCkfrihtKWJX9GeS6qb6+xgkW37qRbm/ni5CjxSZLc1gJWmGtPWl7V+FTLHSN2L3i
dnfWnTSsK20OdzqaeSV3zeO9+Tq+cCFYTyhXohEC6DnecPVrzBJu5HVY7Ppok2C0u3YVV2R+RfLq
tkbC0qG6ZiktApKgimvX1fmmi7Lsmviy2HRJlnA0BbuZ6KNrVtvVJinJM8XtWm9cYxCXpCybTWfl
7oVV2g1lY/vSJWO3SXzVvHSR3W9cH62Kn0YjSwPt4stK2XhuSHnbGNVN4pk9vklH23Ru0nGPPrze
uSG1GWo21NPJXHCRAQU9Hd8sf9bKTLl4o/02L7MRSZ8SUsDQPrAqWJrgkAinX85L1caNdpT3jNW8
KWCzetM1drqZl/aO664EtbEtfnb1ECTVuISCbEzV0/ao9K71xFwZA1Sdwo2fHtIoKhdxp4yfD5mq
TpY2Nzm7TWk/ZcQ4mcponud14zJ8Y1ZaX+ZlkS2fZREF13mZLop70j2VnZqH8VYmdrYpChT5aKAs
zuRBDSXRcs1h4cE/W+SNFZJNRdPr7ytMsUjkcbZHVDn/Xj0UAXchbu0dIgXn/cw3/jBWgBM8Wpx9
2WqEZLDe58E+bzEdvNMVICR2OnY+H5vLLm4qQSSy3hXNOQRksUy7MH0jkvC+AMT5mIdBTz6VEq3j
6flyDFYOWWxf6kkIxZvCV+em9qva3AeBkrxpKllYHVibvQCE/mT5YBWn7Sx9jHAt1Rk2BM+6IwbK
x63GBkORGrh+9eqa4Ei4jABj4rZNVp2huEfT7pqbwbADa5hWfCNX+K5wrPwpt+N2Z0rkY0oWDC9u
wFh4XqFVq2UxjMOUJzKecdOYy74iEjIboMRlLf2eTu9hVbtUx+HuP3ZK/mXeMq/8Cmt50935WQJV
IC45nziJ91YTOzXtuoCWseoSt6PzwwWvqEL0yoEszvS9yvN8L6asf9IRaf389OfDv54LSuZ0Vhbj
vJue84XGPqZ74V/36npEr5O7lCN4PlGrtF/8sp7Je6EKLbY/nv88zl+vpi61ZqMP1EPCTrCDz8Xz
y5hvphW9imgsE//T3xb+tYP5ORWay0rorfh8V7++lnzUh6MFEOVz5fs6U66Dned3ynSTqCPtdYsQ
wyz+oEkbbkrToLFVSupESb2vdfQCvpMAPWJWsgIKuaauRUFQkf693ggJqpfIHEUE/v38XAEibRWB
d6Q/pzyBSuk7pmEeFjHVP/eu/t1kDnGjuajtmjE2F6Y9eg+aWe4F0Mttip4CgVHYioUXd6sCE+UK
jtRTr3rxpg+zdzd1nYMyBv0lC8kFy7vxrkIRoCTqCV0J5aDCQt9nhnmHQzZLKfMnykoyW/naMiSK
K7icZBJ2uyYsj52A2x/E7XDny3rlj1p/w+8FuNm07v1Q1eh6BQ5MDoGwraS7mDTpPgxLuU7jUuV0
CtIgIqhj64km2uoeGYyWlsTrJiySjaOI/qFrxXABpXkWDQV1OQzdvarfhUn62jdGcBWuWzw3skcR
nIX386OQhOE/gqEybrU69HejMyQ3tfyIoBOeqyR47AZT7BNR+9dMavEq9l311W/7Q9pPsjPLr/aa
QGNqlH69sn005gpvb00RYBEoTn+bbyQVjguu1gu5f/mrnZvPiAgWBWN0LarNa81oEqWt7RyEQnga
HbBhN3qF8UW1iP8z3eeyR+FIFTz0GEV6sYbpNMz3cdlZa661h4Au4hFLCXGbrdc66wI7yqITBXm8
KlBYapLGLna4NASMBZi0VyOoCPxkSYlnTuqvAdSglWFSQC3KqYWNXAK/G12ewgEeNWcIoZE/62oY
PdnNo2tY8SUKbHkgbvCA/TC+cG3dOrEILnOsryKKp1yPklMZXsv+IbBJt8JFDGi1PvQmxgCZ+3+A
TQHvPRUN1W4E99wZ5UlxNpkfFV9SLVL2UXulXeifk4D3RTpN+Bwzmzo6Yw7x1XXxljoKFsuKIFqz
T8tVFtf1XUr9c1c1XoH/H99a0wz20mhQ0NZck70uVE51rXcrJIP9i0+/D1LE0jV8/8NIkw/VHVWg
5MJautEKFGFySgfbWwU0yfdt6ZnLEpnYGg+EvZ7hUyn1Bow699XUhE6p3qdG7t+VUq5DL2/vp2eS
hp+eYjavEUX5s6B0RZhmIzZmbH7tClU5JUVh4OVaiAB5SZEW4DZ9Rux2YbKXQDicBdV8oeJqvOo0
lxUiQ785fmctWigDh8Kpn10R55daIiKqcw8HcpWmq06jdKML5tB969+rtp0e7MCut4blByf6Ws7e
y4iVhO65qKfud9U5nD2sKjqIbnSOHuKlpSehcTPKaHZVoKU7Pyx7sD+UPQbMuG9KUj6PTt/iYnd1
ADNZd9ECd6NygtPEuCNZyX61Q3Gpw4iMQmX0dlGrHmz6nI98//NlBsyIRq2f7EK96U6ZkiU7f7qH
eSmh99sle+GnB+HTH1miXe5OoiuuRKLKvZc3HYAz3d71FZP5pK5L/O5Rd8vhI+E7aLJlSxjZle4M
aAwkEYigOKIxMk4kdHs85J7vLpn0g3ClPeVhE9hKBHCMELSY+k88LGvIA08BU0OjqYujPrn9Quj+
p16jkGQ7iXMwYJYsSgKId1HvvOdtdpKMk8+6UpVLOXGLMvnaBeVezUuAefJrFqOTHEy3vX6Ok5tr
w8X45pdSXaVEl6zcatTXsXTJuVIKuUnq8BWLdnffFicSxqJXhIDqTjMZ4ZroIr7i9Jr8hBZzRZsQ
017T7omhsZYIIuSWEfaLSnfgvgzsL2mNpZ6ximTenyrrIbYHcPO5SQIqinO1Vl5UZRDHzsBBr6XE
LeideLYqvqRtbBBJOuQvYijMZzvUXk0b8afiTloSoa9MdD3bloDVh3IS73tudLZtDFq0Ui+NMC59
l2on1yJjfmhresCDdh7QfVuB9hUIVrxJG6/Ze103RaADk1S6GMpvkQU7W1VCHAqtfqoSk5s0uoe7
EpwrAIsPKQnQdt0+qlW+h3GvL+n8YEwejet846blyZGae+xJCt5g4YZqP4blTTCBWNn44/a2zfzT
yf8QefS9aUOiETztG6g47866RHTKDSHNh/kmlOkLeRcnjSwPfJCowGRVj19LNX2UShOu+1Cz9yCC
5VoPQn+rur7+pKfOXca9vT6U2cFR2ujeUJGAB7qjv4at8s5UwPlWdfGld3QP2b7+hx8Y6QYkKWmV
rmXf9yL9rlho1etJzZJ02fe6CoZt2lWP1GwV1FbBWcGSvWdgnBBUT02SC7O6B8+Ii86tn4wqMDdm
wW+DRFR/qyum9uxZ+hnuhfgmbEh90ifZsYlQdy78IlaRwKjhDSSFFJGOUqweV6VTa/g5iXDQhip9
r1GCADhzvxRRb64nl6tT0XHshUYfoDP7b2H/vWpUubebqNzjid7pgRu/GFqBXQPQxRrh50ZOSow2
cKM1WiFoEI120OIqOR9Mq67XGi1ShFhcSpWYbOIsjk6cNvZqrDpIcD17Mf+UOt94qocOK9/kzKCK
CMuN2UFRi2vaBM7BiqNm5Q9e+RCb0S6pPO3Oifp6FZgMbBkq30JckIehtmpafOiDELLG51bplw3z
DSwvFwEj/Uuu6+0yT7L4vg1DoHPSX9uU23YNLqyVa3bLPnYektHML67mrmcOqUMN+FHNOqRtBBMH
SF+bpgrXTZIcQurT8aD7r6a6CektfYmrkoREHQrXmFMl9VqlJSA+NRdJZur3Zd4nW7Lz6oMjCcED
+S0XGTXHhRaG6bPaSu+gKkW07KICO1TWvcMEYtLv/tGoLYXFpNzWvMy12XT+Hq4DTTundl6K6qKH
cX4ONH2d4bJFh1dmi953x01naw/Qh/wj/vxo6/hAA+KQ9NfKGKpbTybIamgRIDthQ722LaxdEmnq
mgJPstKFcHeE4kDrRh6HUMteoYfObnXqHGTYUOWu22AnNAFIpI6SfTfNsgJFeXSQOq4nzOJD2xxM
2z0Yju7fSaspnnWNcAqHQgYno0EI6zU17PsAT18cfLVRFy4ruBSbfigmSa+GB5hMrKiokJQ5GYKe
uutWWJnjs5u9VUFWPkV6W21zBS7bfBMYtfrdFLtYTxZ8PKbOiFVkm3H68XKh61eRgQRm/i3PD9u8
MtZg5o6olZPX2qpWtJfMh6CwD6MLX0iKIlzkIkwoDeIhEU2fvrRUa9uuMj9qO1wlOJFWoq0LBtAK
MMjBxh3e/f0OWh+kRv2WXIIaXxU3SSci+Ddjg2HNGaersrmf72XwQ02f8kNkBw+EeBcvdG7FCgUl
CppSfbS67sjkxb3GRnjP16xZyyl7MYMCOWoNPtrIs09MEYx9I9JoRQ233rlNXu5J8PmOEDq8tw0a
cIammfxbZHjP7Ne51ClQN5mubHdii4Qy2UhVKPjFKF7YKf9rXSKLK+i7hwjRPKcud4FIT29ttA4n
5YWo+VxlFasrP8AXXFTKIQqr5n04VoPR7b0G/uHY6uoxBoyx9SvvwZgEvh2E5CPq/WWrNflp8MZF
llsEng6ivxrmsC8GMtH8GkFE3vraGRhURQSRsPc0VWRIjG/ka/5a56oL7K9SbyZN3YXtN923mqDf
hPDAbcE3eJmAsLrK8tHC4L8p/KLeNIqBIL4zs9UQKo/BnL7BbMVZgVKdKI2Wd8TJI1adbyuv9MMo
aLn5s96UybaLxVlqY7zO8CW9Rkm+ZuY6vPtlpxGpOZR3mhdAoOnNaOvmQAL6wI6fvabpD3bFMCXl
wqtpUDMlJ9m0s80vWkdBr+F8fqK5RvWib1H5oMAekYc8t3IAAVhgUkpJ4lmpqd7sYwvpG7Bxm/8x
vKGglU9N3b0xqO6ugN3sFXUAZ0tDa61JEd+DinEfYi+gmuFn6Ts1QP0y38CPbU5AzRGqcTEAjlRs
a+w1iIUSsRsViTTMN3B5o1JZAy7s0FnznKl3XxtG0RT1PIhgif0sWkNsokbGOxqcpVejqZ1uPGGD
xm0Vcx24ffPQEJ5RoSS4UPCcBlnq2e6iF2lUlDEGVa7twiDcj2DzrZYb+pHhiLmwdac8uknk74Xt
MJvpTZUfdWvSv3ZLGX6J8opRWtnLZa1rwybSXAm6IyT7xyHheLrpRPalJqFnrYVVBf+xGF58MZ0q
jOJsuH18NWNP32jSt8+O5GLG4Gc8GYXM1w10IJSATr/qMi94Ylb5JZdatvbSzFx2VVk814Qdrlwu
uotCaq8jweJXzxjDq9X4/a4bqrdw0kpnUVCfCr1wF36H6sbPo+nrh4wnrUW3G7IRbxo5w2Q7RjsR
ITLxW3iWZaBaq7Lj1zvUd7r50AzYWzS3NO+40iervgmNHWYask4oghptdqMFNNxZNTkojoWsLLbs
G1iaVdJIcZ+p6lrUSX6OOIWrSrBndIlUjovO2nB67WgK2C74T5azVFkhJJy0Xz5Ux2TMGFlafzcl
9QymD6GqQg4aqF5wlIoOzUhPudrbY3xqqmwvG35QIwLOTTwhrTy/3xA3idlNH1C8d2+6UtgPVdqm
i1Qn/rfkEvaKpSFAR/WKJuvdj3EiqgZujwzv2DmDqroSJr+3XEUIYBZ9tc5d/YkPtF+kZU7UUvuG
isWD8hba18ladUDN81T2+sgLJdAxtU1a1oQTXdwB8xtmAfcy9nnN9XvCr8qCtKkYdhN94uGGAGGf
T9FfjZaiAp9U0TTIlnWAbaYwfPUb8yquYHnzijnkuy9RS5dxxZDWYA6RRtV9qSjentLepc+6DhoM
oFqBJ2JhMGw4phj+QrVGNeD3Z3JMvHso35vB7cX37tgEw83kFPYM3BouWhSv9dYvH0XQeTc9Hx9o
X0TrltrwJRq2fR404EfD7i5VUvNVjENBciWa31jJqk3WVs0JxLG16iMa5e4jURbuVTH9ZJF4NA24
+iw9VfUhpWWLoeGs02ltudJQFRxqRlece5LhXm/psSoiBfXsaUgb7dF8LAsGJf7ocpIXg77oI7Nf
oSbTt43S5Dfb0977pBu+RFq4d+KkRWkWDV9CIhShVAZgJC1mHLM6czRQhoPThNxDU7Mtw48wkPGX
mPj3Da5QBeihmy9zs6phxbUY+CgY4YLKzHsuGv4N39DWyJhw9GrzGngt9qz2FaE5M6RcfDOAFKxc
z8s3pobfJTS/ElJp71VHMReNaigPFcUawDP9BJmrKiCGZfZV5LifiB2RW0iq3yujCl/0jhp107zk
zUQ9ixDzR3XQvDhq72yzHPhOnop4icLZ2knhkBGCa2PbcMz7LLjjNEDb2a23ipqP17o0HmsGKjn/
5q+UYY5dbq9sLy+PwqSOpIZUBbteeZmh3lUAS2HU63evt/KjCHNrlajCP/ajpiwM4Uebmu7/tYsl
ONm2nE6rzvuE6LeLwv2oHXsxJu9J2QcThDl4SFtOzW41YOTwlaPWPNh2DtR2aCFzT6dZJtYUlMrm
tSsUefP18I9Rs1Zp/xzY1AdTO5B3iYnFvxlx30oJmkhNmm1JZuraoRO2LryY+p+TOvfpkBarqkXh
RMJ9tgEsQa9GlDgmxvZqupG6s4a4Z+rtPllNSS+hMbex0muHYhxf8M5i0wYgc/T18llwVVimDkqK
3BnENaod41A76riEH72KY4vajmjNZV4bz3GYIt6I8pJpyrMDRuebkNq5rZybX5TzeDQ89Ia6a+ze
P843ul0hX3KLU2ZWxkXXwo++KyuQ4/0ksunp0RTGMQ+s4jbfqFRrdU0UF9tDsmT7zgZqnneuhFJu
vQCTglUY4uah9NnS+GlA/K00GTSvUiZLt2oWUjzbymA9uOEYP2bhQY/HN+kHOtdunVp0Gd7SMsjX
2ErqW2x3X/xGDzdSNM0ScdN4Zax1LKvKXqU4n8Y56z7Q+1vnfevNpsHGwmVI1dEVMRMGSZzzKXdl
sZnrLWFW0e2b+n4i4tSJcyZcqmSpLysrSs9B49Wwq6LxGFrWNQWpge0kpaOcNPt5dMzX4xxLXR4z
XcJhxC/FJCqnlF2H71ZvWbt8gvINGIv0pviWUkFeVbJUOSuJYhlDt6nGcCvwQjCEM7clycwYdTrz
lOmUIy07zTZ2ZHUno9sUJqOMStGA5AzROqkSb0mt1r53gxjdBO0kpOzUr5SBAOWEiEMCr1KmRJly
FFG26yy8VaZ+BiGkAqazoyPMNOZzvfOqCN5x3FubEVH+hsl1fNIohHcaP0IMCx7p4Gl519ACXYab
Ua8cfvPSfOwq66XXXPACCVeSdMSm75PxCaHh1bd4JQmTgL0lQW4xot7gpvR2rVld8IlnD8kAqk9r
8Y4QCf+NwTnODLc8x2HJF5ZQSXo89UOdB8YbLQgwMQgUoL+EH7gvPKwySgAHbNIMNZ77CA0MlxjD
kFLR0m+hrK4wWos/AmTGWuX5d2iwo1UaF2utEvIto5y8ZCoW3WrPJs6rdG5a+UAwPCaR2jbuS5uG
Dj6/UpjeLleTNyfFIyaQ1N37D82E9a69oDmVsCX3CHiNDZZ8JG8iZ/DYGOBXELoRRfHcZfi0hraZ
NHhKtnBjEOB1FX9PAv1bqIf6KQhB0ds112278sqdYwXjynHreOOqNDsY/YMG0qn2GNlTOwmIbKdW
9wy54Nt72iHrhvKd5N3vOgym18wu7QX203yZeF61jao6JNA+xpuHJaI1AnudQkOBedUspoby0lAs
l7Zp557MoEY6gvy+dsVSCSoNE2LVb4BuaaSH6j3yRWB2RI+Yt6AV1TakqrNgBiANEz+B47SIusuK
gGIZVhRUAF1rjeD/xTzAafz6UFE1WjQljKKFd6zz0D3ktfSP840JL2RLzy44F21G31MO7nEIC/eo
TvfqZkQTV6nZhtO5tij6lxFMwKFFo8dFU/cfkxzNspISrYmOvr+HfI3Pw6gYz8SNs3PyeDjCKzZW
mpoybhboYYzISE7S6d/9GveM5xq4ZmnIj5IvSILynuaPK+s1GWgj/iALvk9oXFHMBBg24jUWjmPj
9mj3U/VW9260twYU64jRgktsioTqjn3USnegzWjhwNZ7e0Oyer6uGAgsRcVJU9Ma/WAwei0Fv/qs
hl3g24ZOh7L+qjXpMap1/8GMELA1diLWgwxo+XvqsEEEbkLUxmfKCBa0J0GNVHTUcB1lzdJ0GAFy
lpH3MXOpfdB6T8i/+WYWmY2XUPk+djaRYrRVTaWt7kalAh2VljQrorzf8pY+9Mo+FZ3kUuurH7UE
EhglWb9T6iUdKL43oaaC3cFxpdivsZ+JI8yrfetjqOhLftY0jtp1m/rTb3Gajgb88xqAgk5lbKw6
+DAUCcUsH1Aj4BL6X4If/iuGm+xMnV67oVmmDe3yZyj1oAxwJcwMMvN0LurqlMJ1YADBdkEvDPKT
LPwf7/3/8z/y2yfbt/7Xf/L4nWzaihgI+cvDfz3mKX//OW3z1zo/b/Gvc/he5XX+h/wf19p+5Je3
9KP+daWf9szR/3x1qzf59tMDcKyhHO6aj2q4/6ibRM6vgvcxrfl/XfiPj3kvj0Px8ftv73mTyWlv
fphnv/25aP/999+0KZvzP/6+/z8XTm/g998e36IwDmtOn/9lo4+3Wv7+m23+E04yWHzVUS1OL1N8
UcdX6fffLPufuqHqKuE6umoYwJR/+0eWVzL4/TdD/Se0KmypNnHKqkXUym//qLleski3/mnZmjr9
w22yQ0kb++3fL+6nf+KPf+o/sia95SEYOF4N35EfGGdckIY9HcSc4mz+xs4XPsm0KM2trZ7pb1yV
V36aHny1P5A5/x5XxuvfPpM/D/v3w2g/f1d/HOcXQncEGTUyzR6YKkPdm28o4mhjan+yVLP1T0Iz
LFy8sk9XRTsG8akVo/rUBcmrq8l6CcNW2ah9R+fNB1EcgJVu6TOY6lNgJdTbdaN/1FO93HRm1b9F
DFMpLeF/Cqjmb0EoDFf+LzjJPQRA/wtnm31p//1HZ/wSAVMFqVMSI6ZC6aFvWDhKfaSbLfT1UGnZ
vkw6clvVnFyLTTuMOlzotHip69ZaEZPKlJA2PlTNpGxeKt3PDKRLYRS9o7vAMFc4Ucy8IgAQsAxt
uKUXG5EG4eMQzLhO0EwE6GtFDm0VDUfiSDG9YHJru/Wuz1XZrC0ScDbpNCxfOCC9rl3eUlxMNQqP
EcPOpVImyUeh8DswDFmgBQgt/hcytdfEfuCcqqcMqEWNIOkqTE4vezo+VPaG1CGlNAWeCGW4twcy
BVxBQq5Vl2ct52xOr3J0b5VQIQoi+vM3GKLpv4OVfB50GwUio3PagIFqPhMXUKdEeYHOW8R20jwP
0ugeIklRBC4h+uiFJ4aKwXGb2F8DYEZ3hlW7rxmYfVQ5Wm3T+WHi5iYA58c+seytY3NGH2nIE282
tmLlBpURranqaKi1fb+/VW6UobBrK/jAiVeCEOaaFJ09i5SiOkPsE2qaf8lrNz3j2s9jlBAj3760
o/SBJPlNpbe8QbjtXoekK0/sX9jbsHf9b4x8/z91Z7IcubFt2V95P4BnABzuDkwRLfueSXICI5lJ
dI6+x9fXintVVcqUKmXvzso0SSUlRgQCcD9+zt5rg3kY7d5ab7KiXzJUnEK+mqLtjj2JtpdtXFfb
3LYREDuuQT1tVVcxDIhnXN3mS8V90mzhO0gMQzL9nCQfPUS0tNwyznfjTZnHXReWDYl32rayt0bN
/ofFHXjna1vtlaWqGyi/1U3ieYu3iZQt7XBtPbzcmdNe1VWDRjuTYtkUNsCTbOJPFqJFpsy295ZS
02QhNUDzSYb7fMcAmElnjJj0HF1bAnG4EK9j3+ePomud/UrzeNebWd5UkhNYSHeRAEzUby+OXFHf
Lpa6lKoVn6d9vAujsYnxVmZ0h0mb3PRDtkBDOVGyE+5ykpKW5dxvpbmJASW9VOQbXPgU+XubshY1
R9zukcL3l31cF5ddkJwoU9weTEEG7OkgZ/17fNIccmmFwcqAe2iNCBfFLOkT2pbf3NbW5Hy28VLf
F3FSlZekni/1dpIpUoiMs7ZzycTIu3PWBXYJvIrYf2jHoYJ91UW9s1GIND4rJ+45htfyko6wu/En
PSB4mqNL/nf1YWKML4CozM7tUG74/KUFT56iLJydrH4ThdPepARJv9r2UiaE7Db1Z5vOut4buNwP
I4LwM9fJmyN22zJh1hbFN4M30PEmNGlfNbjLLKQBt3UR8DsdW6iNA+OkCLEp2sy9UBluPcsvvwdI
HW4t8tSO2ltyeLkxgrCFg61b+u1LTwdtV6DoObDEF5y2h/UALEFc6QDCpJMLBpRRMjo8QPSS6Y80
dXOholVuS6vP9miC2l0DBeowB1V2VbtW8+YWWCd7hIwFRzysBc6k8l27dhUAoma+XoZ5eEaGNX4n
3GkivMIZnmc/n6EWpohXl7o+48mwuH1OCAflOw9EYp50EM2o0lDRutk2DUrhmdo/32anADWJvGyv
4b7Pu6EwzUuVgopJ+PJ2nEjaF7pZJaj9MXgZhcj1poyHjGCuKs6OYx3NO8epYBrOkEZw1LkYEH29
oJ4QCVRvL4rqDZSAFdR2kQ5HPVFvtkw7wlUPyE9KljvCUHuAM3WfPqVR2teboShQAnpNSZejOun5
HV2vyBRipcJJLjMEsUU5S1jQ3SbctGiyK0sPEDCi1ajvc5v2h6Fw7SGkC1m04Vys6X0cefbXBHgS
m6MIYuyT4MEWEBu2sNCRA3Qo4D5oXMpRy2EmIP9pJ/puegxWv39PhkLc1PipzqiJGd1zon+cIk3e
wByYx5olm0FTimQvifzPxcq8H6bM7INGurkr25m5KI2RQ1mY7nX1ycLS3lAdGGPPn5Ut7HtSzbhP
oImwm3tu9UJuSXobg5s9j+IuvQhawYLb+gl2NgmU5qKAcHRcS0yQyi4AeXZW/FzpWRzacbHPIlqi
b3maUi7boAuOIvcZf/BqvX2kSZmTZRsv9mbq7IDpshLv5Ou0D503dS9jOYljsTRLti27IMJQSHIM
x8pSf+VjAanQKMmYX9XIXOp0v7DArOEKkvnVjSfMFPz4MegadsrxpLkflPHPpr5N7E2E9X3vUzKd
9FRDHlrdnN0lGukMXQb/BhlccTHZSJ+wkOO2bj1cK12bOQEig3LZ0R9av9g2QL/g7kluRu1UbKH0
qQ9uKsuDMel4js1LjXSFNSlykW2JB8yq1Z6zMrcUWfTXVVUVZouZx910lmq2Cdy3HxSR9ZlR3Gua
NnKGW1g634q+qGgD1cW3qR2LF1cumoXB8rZ+aVbekdejoS2zGXAe6x12jsQyBygCC9h8gRgMaIiZ
ng1RWReta+iTc3Kf926SMx1equQ8rrQTFlLNlyJrgFQEa37E9RB/zB1uqzWxy62Yo+Us8mIa5ZNd
H7u19H+49RRdTSAvD2qSySVc9e69yLoBf3ncfWB1t45TfYK4gSYZQ2cUw32DhureZF601ajPN6kN
UWvDpAa/6Frmh2iwDa47qNmrNJnNFjXSdmJsfymE5ijYQYaccngHIWZKcxA9yPCUOcWumvXAtXKb
zz6Llhf4X94HZPZ8l/VjSleC0EBmZ929isEHbI3rgsHTWBctwuM2Dpfksq9yqwrrCkF5ipzwOMCN
u6dDtRuHur8E9czwvSQsIA7mU29tKK8z2sK30tKQsLuhOVPVGtwjmcuvUmz5L+XIoRY5+XiOeATP
2ezp89SoCoFmrZ6V9NcIZXWUHCOG1zOzXnckasgzPQELjvOZx0vwNuI2OaCRqkgzYURXxo041lPs
gAtr2/7SMmDmazOexBuIRQT+BRNcY+ke3gavszfjsECySdtgBgzTzIT1EHHmRBISm0OizUYNa4ET
qPGRmdVKRddu6UV3Y1HboRnjNEVNBGvFrVZ94UHpMuAKGo8hXV7pkANH9OL5PI5WU3rvi4mrXQ0t
6+BOWp0xk1vPXY9slyAp0yPy9aajFnP7b45EKBDGQZE/e9ppXzM2sPuW4c3JY6EPCzSu66hd1nOa
IJp9VCGWz5H5ACx2C95R3iXvjPHyfD9KPz7vlWRAlAhCbnd2LFN3W0jHu/H6Yq6/CgybH57rd/RV
SIqaKe9AZhEAi7BzLd/JraFLjiugOsS91b3XWZ+8aIGPHS8nzs0gGCjqh/kS/Y23t5dClOSZwCOW
akoeZ29oQwuHxplTgt10nLF7ZQ/Kd9z8Y0jEcI4RLW1ZteNu75fRiSwFhpleGprDpdJ3Ti9sHl7C
UU/h4fV4mQuvejOWsC6zgsRVgh/6MKsX0tVUFt0MfOX09K28vp5V471g7naOzTiiHLCyFTIDzVK9
ttVeo+3ZZcHaH+umwjLjNkR5kOyz9lc0kqP3IhYejkLXSz/dvHKxzc6Qp4p1vbd48PQGFnUPY97q
+mtdTUUZWkWbXXc2rJYz4/sC6wykwSdV1CvKdHccE7Q59vQ0yyJmB8fXe10PDWOmiWC6U7e8/gSn
VUDxsazufvRseV8RHLdgYXfRfFh2/oQOf941TILea+tkklZdu55jfvRf7DQpwS/ECgKwSMtdrcbY
p5L1++HMlaQ1lxIGbh5gWN1kyjb9bvaS4l0zPWm2Y5rTbLRQF1/qKK7OMGtVj60BsZmNpDm26cT6
DOdnOu+aDPrnHDQP2prImkS1Hx+1JT+YU413HIrcXUGC7R7pAjehWE2S0hMe3Beb5AKat3oGWsDh
Ib6Ml9Q9ItCow6kCfTWuQ2SHTquZVy9kjjkbBhwjI0eiuMZQzHmz7Ufi1FDwVvVNNAaSzIqeEW44
rVFShg5Wj8deiSLfujlKHBrgJSlPFdk+BBMgNo2OfIkkXqWskgS+tGM/bqymi9Nt5a8jjck+8g4g
lSBNkZKX3hfNgCnD6cSTm5r+cckgoVpUvI+SudE5UYZ9Rde6Kd1QKPwy4Vp7TXrKfjqgT92NtmM2
mLxLOs3CXNR41XZEEIwXRB+N7xoa1WVqVdUhLQpFxzChnTgPhHEmXT9crVJo5D8FLFoxLy+JLbzj
qJjOpuSjXBPE2F+mtSe+nTiyd9oqRnAlwRKdB/0UFxubY9dWJF51VAWBVJtBev2+slxxURL66+wF
rsGHslR6zxR7foz9MrmsZvrYHnkYuwKcw6u2veasGbJ+CS3QMcAllLmYxoR4Z+mJdwaLFQ7z3pmI
vCR1kZlet1UU0uVmTjrrIXIr2ya0wHa5dieaWpBH5Vsv5FIQQhNl5qrlEIrIvtTteZSiXGfW1G5p
LQLQsoMRnEOSEp3jhTYRkndkIZkGFqDfMMqlClShsrNhQP6dBR9xl9SEqtC8exwwjKKAiLvsBlUr
tZtnDzcNLSNsBxR9NFq9+mtIcvNkt+QohKkz53uHvelprNz0aNUZcks/T/s7BtgkuaWJczUmraw3
Y5O4L1H9waH2SZRB8aNtR1qvtkHE48O4xcxBvXuXNb331cX0qkIl3WLh4Kapa2BbXYsWYqSf6a2U
hENxTwwOkjKxnGmnrl5ZYGFLDb6Xh5jNq9ugXse7IUbo6xWjRs3Yu/pLrHl33SkxbIQFQ7BrdHxT
FWBTHJmaa2ps9c6EH2ggaSk0EjgmPzXI6/czw7TiUExGfCtiVU37hrANEpJakXthkcbxfWZs587J
4P9Nazyz6pqO0jrrIgeKk91Hr41ogRgl/oLoPo4T0I7xCtd1k1FvA9KQS/fWFlE9bdgFcsIZujh2
Q932/kvLKejWyYCF7BpPSdZBsh1GPnrivPIodMiIV+b+fDeZCydndRsgfjQWdopcnpvCYzzAwHKf
Dh0ZWcs01hQmcX0uIuHv2fwotOVK0k1dobHJEYXtC5MleG/6mJqoHtAs+HRxXovGSp8QLYG8Gk4Z
IkWNRTNsKg9HuE71+sSiJR7oGHW0vYPhYm0w05U45RhzMYLaOya3bvwCB76xVv+Jymq6IwmD9DQi
nmmNW76ECNdZJ7rR6qPIW8bK5tCJCU9s3EQXrw5L9bGYTXGVk1S094WR3zh4GJobRUoCNyG9HUEn
tGLp0GBRYymM00eJioodJmpzKus5u7bIcvJB5yURyLiMbWWe6sFsclOb6ZD5sH2ADEqkpsY7ZnUM
/aeey5t4MfKcQ3H8CWTQu2EHXJwdl3DeVyys5kzFdnCw6yb5ILHldGvQiO12NUfMGVcT6JuNxDhy
m5dTfhUbjQ/dc+0jxJ3hXrmajlG1AGVB+JPXG+493uwA/O16KVCQ9rlmI7B41s446FT3yk9XbLDs
6lnBEg4Yn5CSpFsZVZTlswTKg90i1QAXku6qaMvO2Y71NAQM6XtzRcqB4hybj/vcpsPCVxz1N0Ar
YwB1I2YoqJXnMu6ooZJVe7x7E+fX5Julx6GOgx+T6AGz9KUD/TFyWYFYNu23nvYFjhyLZNS4R9WA
J3afSEtcqm7sv/s2p3T2+igbN1GtgzfjqOWouxPmRrnWwWLHfNSWEuOb4/JPiFXc37jSDd5xcgOF
bQYZ16e9AMlBBOMTMiuYRDyYkCUJYndJkwGHMaTOeQuxhvhwo+ZzP0bYv7ctDSZMe4CkqLKaBYJr
6fAJsnbkNajVSbhuZ613HM3gh9nAjDazbwrsUukgn52gEe8o+NyHfuxP3dKqZBMJBB032OmZ3vXo
qL8haJoxsWWEZHMAi6+yoKtvqinGFDMX3cgMmocdW4ftkuTq69RONzxO0xZExQg6GN1IY3cuKqHZ
246coYD3RITlWLrnOfHkflm9k3+Dl75pG9m/LX7R32TJjCIGSWL6wohJ7j3HzO/s/cuhGekZJMz+
jxUBNi9KBM4TcXHkNef61WLoefSQfG5T5RKyvqRmZ1EQnA9y5WRnr1OIb6W/0hUMKhYVIJFbY4rq
a5loQxx4ZuByMpdrF24NS2iARj0OTtWd1klfIZkupug897zgehZRBlGum5yr1ZYQDBWmo28qrRgo
cu5ZHxsDz5mAzeKpk41P9gZuirkz0f0Uy4LY48Bs47Rn4C8NoY6EDWd7tHLpI5NPyahznFBfJva+
aq3h3E41SYdeOZMcmdr4MkNOJNZhdloygzENtFuvjK08rC2FrGkuEcHkzEmJakxi0nBmbo3TJuoo
9qNIc7lLZfUvdlQUZt8ZvK2tlcwrh6FppPFCNDimlfQkWsM4dxbQMz1fllEc1haBtts52Rd6t5m8
Bl3W3zKGr8fU7jtWmzJtzqJWUlI2mXveEwVzXChkLzocUpuBD/td9mzbKZGOhyqw5++eHqIzajDz
vW/a/NE4WjyseskeJFJiYrtjc+EC2L6X60ouNWXaeadrtGJt7Lz0sYDpFyGY6k4a1fEg4c+5hKtl
y6XxXPTeZSGpFqt03BA+xNq7NEY++gY/A2d+QqmkXW9HZpT3fE5xEUyJelIT7czOSzqsfz590XFx
vatO2ziw5ykmAcdtTl4v32VtSpz2k7i7BO5D2eAhQiluQuH1LDwL1dEe80seEbLemjveXvDDSjkI
GSyNjyoaAVQFTYXmesq479N53HhIIfA4e9bBzd0R+O88bZigrk+umvRjNXkzfT6EoBWBiAxNw1b3
HdlKmf4gSBQLqNaQ5ny2deTiLpLYqL/w4qmOuSI2+RVzG1DSJOVFYWE1xl7g3ELHRF4oFvdcp7X/
iaUHLmmQxu6tAja2ceusEDzH0ICqCCdh51jFpz2P9aHqyo4ReTPfUYCOLF6AR4ukbSjIKPWGOgBJ
Xa52vqn7Uew77ih62HnsX6g5w/Cqdd6F3NMkuyYrZx0nbcSuCeribEhHxPrcC89mmfT3LpgDAuOc
6TqYALHhjLUf7cDNb+aCBA85BHUWUhi3L3Jthhe/l+QMVp4uzhA5LpDjWFi1cOZtKY26B4xLqHte
zpd96+eXaZfJ+y7A3LbqvDwbXJNh4UrW5wIIO1EC5LL4Tm/fRxUctpAZXG9vUChPV9YsGf+Njh/5
GzNF8zffLssUv33rst416skuremTQ/roMYeKV36P8HzqoJYYi7BqtX/dB5UgZZwuTAn8ZOzeAFJS
zVdZm27XGdXjTjLSIokzhs0dLiNMMkrQCb1lMeJd6qN3KloacTFnhhfBMI25VTN6aK6i5rUTZKSu
pAgc2KIr/kshLrsy0Y8Ncq6nWvrJxdoH+W02IWLc0tAs7muMDkdrroElmlFBiW0VgrE+hhl14bY8
PJuxZoazp/lq36MiWbxQuX46/jsl94+Z9E/D1v8zDf8PJub/X83CGXb+ZhY+tHn3X+/l9//avKef
VfdfZ53h37qfJ+P8in9Pxi3NlNtHcU52u3SE0g4/+vdoHGTTf3s+sgZf+MrFYKf40R+zcdf5b6bp
gQqEloqRh2Qw+8dsnB8R8qMFcCsE4kza/weTcefn4GspGa5Lj64Pxz9Ydvi8fh6Rz3abYT5ckCpJ
dtd1KA+x8dKNK06iykyxDuVvep2flTefrae6Ib4Q0INDlqqbORJ3ea3P/nQ1/2aK/vMQ/d/vSNqI
PlyP6gOF8c/vSHP+52g0xvuAPVX1o7/1rRH0gy7DRkz/oC75Zb79v19N+hBUCHrnGvz8ag3D5raH
1rHXMfL7bGC5OR10yGc9ZB3irq6mpJmJj0v89d6r0m0Se3cpbI3Qn+ZnD0Fv2EuPU1nyuFjBWQpG
kcnkl51b827s8iQExvK1UvF2zUIUUXQO+qW2xDfOPkfQY36o7ZYEIqE45UbDzi/bz5PscZICtcDi
zwcjAbGP06ccaUOnNzEark0mqtv/5KIHKDSEdjgw/KKycUczpsQoM40ryBTIYm2Fws6+TjCd6g+N
zU8Smz/LJH5WY/xxyR1XS3ocjFCcX265Jongws3cclF5qlZJTaAuAtPKwt93RLxO8+fvP9xJfPIn
/ce/XhEEu5bClgwHQXn//CW3NMGEtHlFO62vmNAcgfbdduPJVNKBvS6STeXHW6plzhiWPILjXi7S
hDzGwqPhlY9XicvBxW5uM5leDPlEJ/8Kvux+juejb3bdMaVfuTk9G79/487PQed/feOsD38WsEyQ
xcecuEe2TXmd+NNzYaXfs3Xg2BIxSUX5cxHFLrgCcWRgRlb3yObqF0B6x4YTLr3z/+QNnRYlgpxV
4J9UQ39+Q1FTVGjMTLwfY7KPPbY3polpY0HtLr6Tpnw02vfDdpmf3XnG+7pcWpxiAObct4P1+Ps3
o/7uaz0pwwJOpFwr/5c3Uy0z+SaDtHYgmJ+0a91Ya3IZlM4VNaO90974bU6pCCi/0BcClz2gxs7z
ADly1r9UaroadHQf9Zees++Hpt2Mhfmwbe+l91kAex78yDRIAabpTAQFsmeoYlplZUgicJB9Zc3y
LOKqCf2IcKmh5DFeabKEsv3O5Og6rTh6T/6jTdHuuIyAoiJ/o0Wwi3HqDzonHrfFfQInfnDfrFI9
u4EVWva16R1s6UHBd85RMlv8cMBxtxO4FkNiEL7VytZhnCVfgx5xMMtDn8gXf1A7SVN745z8zr+/
zKer+H/FU/++B4UjhECpFQgskj9/5U00pKttxMngXLwNFrSdPlufsc7N4Ui1ibXLu+tta/kn7dFJ
NPWX13UFajJH24GtfhFv6WEQSBl43azbZmv7NAAXp1YVyBX1cQrU+eiBuy0wr3Flfv+Rxd/sQZp1
0LUDqT1u9V9ee0zXmsFOmuyXWZqLLu/xEfsINptxC1iiAYo4XEkzmDNHMkfvHrUCuR/N7ws+iU3k
OfnereqGbJbqsu447tUtUzvh1ddF5m6zyWUpvzHzdl5XEbYZe4jJqCoxEDYbH2Z/SspQmDhTvxvW
iywmkGjp22objMuzxBq7Q+T3Tx/ZEX99mnzOGJqiI1DqJLn7+XtOunZyl1LC7mPMT51bPNre1eCN
CE1xDdVCI/ZuX7TDXijqjhrejj5G68DkwgpdnJsYfN4sNQSbtG0fHOoHoT/qiJCYYa4B5efFbQta
vrHN20LrmPYRB2j+LTQNA27dHoWIP5pcXxdTP58JH/AmCJMeI/XBxcgfeoT3JpW6xoc7Mz8lTK21
aN7bz1ZXkjMG/0gPV/bq0upK8zuL5KJmSr8jb9jliKbDlrORg6wl+gw4g8Eg6Hx8vcrHuaC3TpC+
UryzfGrEDwzYjUcXZsoJbgkkUeKTSi5q5n/hmMWn9ikxoLMR92OPhzDms3AAguheY3ABeBx5cj6j
bOs3AAjy3YyzNbOtd3E6RYFeG+nqb1atOEYt/K+FK46wJGCCDMm5DVu0AxruF+Ot7szbUETndhzd
AmQI41xeofg7Z+4W1aewalAHY7Buyvukg2Yz1yZgiMOmkDAV9suAJhLPS6v0Y0vGi1nwqeHJZxCZ
FrtsZEtroHkzLUBKMxMnNyK7lkQk4us7DohBtxgUD0KpT5A6F5je2OVy+yNXEdF95FrFdnFf9PkH
68ZR5t5FzhmHUs3QPxN3v38YT3vcz+sARa6rKM58ociw+WX98WwvMpAk6d2qLNl2MQNf1ST1RlT5
B0vEi4m+yONa/1Wv/E9fmWVH6MDWDsWK86sG0g80XxrJ1DvZMcFqyzsxDJd4HhvCXeet9OyzQXsH
Z2Kn+P0Lu39d+wIHwwrVuZDS8fWphPqTcJW/nXpCBoKdNUlU7xBzthC+v1BBXBO+4O2lQ6bCZKg5
7OHKk7g3egIeiiKhwXHqSgD42Vjdk1sRFNSvTBsb6MTxd9ddn3//Tr2/eacCb7GDPpsJlrJ/KRxp
ODsjj43edRULU5BXl10doRJSNBZ4J3GEjyAplNiBE43Jnd9ofOhhNICWk/KRao32PWIEWkLqqEd1
Zrry4bTHaoe70i5Y9VQJGce3frhTc9cLHFsJ1sGgehir8YpaJAvdASu/kgBkmCh3Oe50Pno3zaFe
GmQBRXDOUJj0R95RUJi331+AvxazgYC2rwTnlZNS+ZdituMOaOxI6p30yJ3neN9l7BOocakaLOwI
v3+1vz4L3BfqdFZzPOod95erXaexXxGmFOza2f1gIbvQlTyYtHxoLXRp0rtTFCEEr/3D/fjXreHn
l/1la7BXg1YpW4JdEgDHNh1jecYRt77T/tFN+H+eDaT9NxfUoWPIHWWfbv5fyw3H6eeubZ1gFyfI
/dv+1cLxuHS065Z9O/hnKclfA4OeOWFUko7Za5AP29McfHX9fJc4LHFRE6cYovlvrCjdxKXzmppi
P7bVtyTJQjzJD6uxzAaZRxDakt1Xtdwt0lyOLivyorr0IGLnOR6QZyUIXVero/ld0zyNAwQva2YX
O0g2N26TghTU41WmCNUaW+ehYWBCxYgudI7BUSFD6tewcZOvuPbu4oQxMNY5fUoqSCoYMn15G48N
UonmjnGAv60sEDMklB708JWjsb9YS94QSQaZ7AaKoODVJu3mRP2mS2xIDz+VjPlttDD1y7oRQiQp
c5aEIF0hQsYZVHzvs4+0jdWGIzWR6sDvN4zhBXqRxDswPsGMykilKUW6aQZKRzmVN/bS+Bs/6Yg7
kig/o7VT21OT2NjTBVSEcpcPi82ML96nHsNt8n1KnsK2Ld9AQ6H+EIib4/KbyZdnYtuoWmMss8jw
7wYekTyySYybso8xyb97amf1ytkN0wnvcmW8oD4gBGs2p+FEbrH7BZx2KwStu8Zg8C3ihsqk9Yqd
H0z3YxLdLmBm+WrqYL/K08G18/jta33RVnM4TOWtmqKa7TTbC+uIWHtGIRN/dPEyhTkhQEljXYyo
nTGapV+5j8TSvKBTabggmQlVhl4psM7lSpkQTd5VQjRG2AIfCbt5OUbGxoLu2+dBJ25NXl76NTAH
t3grgmHrExzSDKjSy9W9qUEIV/dW9Jx2OLGxuNHGQ75WY0tGXYL6KOIr6GzUGhA2QmfcDw2Vh556
FFymucWm6Z15xUdHEMchSJgyC//NtRzGCjNfROfWUNsL2iWEDhOyuguk+5BX1n1c17c+v3YLGPRj
UNBdcmiU84ruNsF3QMd1MSyUdv5W4AbfejNXRlxDZ8LJFlgipGdKZechXdQB2l0L2xqTqiEc1+Km
T9gFg0lfN74L9Gq8Qnlm4OYOEPABAcJ/3ZYOggcnnjY1D0U46OGJkUyI+8ww+04UDEhWD78pRia3
+VmdYxObnbvOrIjgnOIts7xnI4PzKKfkGlXzQvPmkbr4yiWbhuf3fLQCSpref4wlVc9cCrnpyvx7
rNKvWmfBoS6W83jqQnyzd8TkxNTQimUko3RV44/SwSZGng+FN450Q6CApAnRJv2PxmU81/XkPnTU
G14jz9yFLYsx2N6vfYgwvk3UrrstCw+WA7wtQiMIFkAz/47kPJmaF5BW7MYrdbE1gSmsFuve7VeM
XIzlwlMy3EYOrxIPxDS6DgFIDIGWLLqKsukqsrLvnXjsHAKYsKV+MN3jlRdgCZMhcMLYFzpvbmYc
elksv/dIuI+c2K5Hg8dzRrDGK/La06CQOk/fM5P/KymYVt5yUHraGjE+1179gqDhgkNOse2naMtz
EXadYcyG2N5uOvjHnI/dtb8aglvonQ/FMCHjkbca/dEGNT6A+psMkl/ogSojRojh8Oq29T7R8W1y
ajOnc2jaRyZsL47hu8GocZ5GJIPI8gEJ+GNcyedeV1eE6dBp01drdUn2VLezgMKHMYPe1lJrmAXi
rqzw0eWrvLC8U5OmQbbnUUNwVLkqfEnkRjLtDITwjcmgOg7lLYzyBUjfyiwjJgDIJ0CZSNYAWLGT
us+9G71HurwURmM9eadjwpvGqrKjQ3srzHLOdTw2uf+KzQQznPOk0iLYT3Fvb60+fZAnFOPAoyPJ
hGCkxRXD1Xo+NKcMtbLZ2nXwXBfx1agnVKtmgxjRkGNOE7Ao2DI7yCxM0ZMPj6CfUwLSNo5iKlpX
Snwgu7H07pbVwV+sDFTI04g9aW8kMfaa4BbGIeBCsK24aJb3iOse5iA6qoTfMs3mmjAqrICkQVf6
HWUjX1eaXGA8J3OjMnddcpiNFfMhOETRUZEb9K77RRjemVW8d3AKHJ1tlNv62wEdTOg5PIWkKHG4
QyMpYi+ch62dP2iTYGD1PpUFx1kjsA4htB460NVNvR7R9D7Y1br15OmUlNIS4GF/S/BJ1kFxDvfv
2iaBDylctYknke9j2bygS3wg77VEeDO8ukvwMEzeF3PXH/AAeJ6yhM2qY7hWMQ5Gue/M6UfZTh/x
gG54HY7jvH7HTfNduLSdEOhwErTaM8B8fLIBQrSrOHJHjzLhHqkDlh4VTMesfwIxwX1JXxu2Nw5r
9x0YuR36vfmQ9SjCzi4JNnAYUpY+XdDFafDrrP9QVSnxl5NN4Lj0/jX6DUWD5fTzP1X5ZSRWaTlt
AB563sW1v59L+97k9jPJYowyzTtgeflJdBwa5kQflPOeL9F8Vmj9jZZz4Zovzt7LqXeJ2D8ut/8q
ulGMjOBw/Hd6oc9JkyBNOD1W00yTahr9DfGL/KFLPgye6wEMyujfriMPJqCOyuKMINuXwe5e1kb9
YLTLVaOIHhVPu00IFWv1eKU8/koKLhjO8EugG6/AbALGbafCPysfykDxmxsEM9ZWp/31vLQbNNdv
spQ7KBYsTcAIq6l6SPwy4zhLDmb9D2X5L1a8U9cqYHoglE+OAwOU4JcTlFeJAi9kBa9hocDrviom
dNtScIOYPtjaE3uHO9NsoHbAJW42JLbf6szLmZCy2OGlgNCmX7KYXcUW0/NcEn7ULQgbHe+6XcVt
tpZ3kZ/cuemKBXtIdWgt9u731b74m8OVy8t46Ltt+9SV+fkGIXrG78ciCXaNrRDTVEACWdQKiyjZ
FYN71r7UbXNremCHBTInt711Y3UwMTUwpybKoTw7gmF5j2xWnrWH+UpbBjjkmZvEh9MQQTd8ZQMM
JdeuHkjGw3mQnKdwRkdhnWM4/6fy/jTr+uUwz3FJOLANlSJz6demXpMEIo1o5+7WJVgg5NkPzf/i
7syWG0eybPtFKMPoAF4JgCBFSiI1Sy8wKRSBeZ7x9b2g6tsWUqSFrK71U79kVaZlBkECcD9+zt5r
a+1VCeWE/CxZ2vWKj8j5aYG8XS+T6q3Ptiur0cNs1KtjnYUlRVZFwv0dnm3FF7A6tLiRv+l5/uNl
ouZlDoXDDCzK5x/eHPkQu+Qy47A61bBiNwsdPdhNIAiItqlNZ24wgq/vyt9v+T99MHdcI1p7NWAY
Xx/bTm3i2F6Q8VAwI6ZMdZIqk4dkSC/0yboHNU8KEGEy6qoK/ftH/8PBSzOYNFoKnw6M7stHL0Yi
JeiqTbQosDQ5UJ+bnhTUnp4jGmlMEsU3j7eydlE/d3Z4QeGPqRZwVkN8dEF+W/9KLHl6prUmQH3W
6wKuHhCbcGUBkrw8Rs8rVCpEZPfv5afP7DuQHaePb/2/Pb7+P2f4xuPw2+OxGso/Gb5Pr8Vr/vr7
SPvjP/h/I23zX4qpAoFDOU9Ljlv3PyNtS/sX7ktecWU1bzPbpl333yNt+1+CJ1pnJcPwzNhb4Qn7
75E2fx6tE4D8ugZ8Hiec/p8MtfWvIwsBzGhtIeB+Yhdg2//8+hY83S1cM93TBU5bkjcZ+ZAKyGGm
uqhtc9yhqf+FyF/2lwXvUWsAvKxjyUGVpHEOtq5tE1yGGMVPUnGSQwNumgAxJtLYsLxW0zljV88C
/REt5SHzCB7AVCwiYvRmeNRzgPQcafdjvZbQUYVBpW91J+ni2uNY1U29utffrAnUcCyRyVXkRLoO
+uoTtNR9ximYRjRp1KVOrk4QRRypNKRyis7rUMziTiqL8Zv1Tvno0/3+LvKT8SKaaxeLdh4/2uef
DKk9O2pga16olUT82dXNjGObCaPx3LcMuxtja2sdYtXEA5AhtuSC4POkkFuC1m+lKdigVF92yKe0
TZSNCPmxwTtGsU8KXKaTVhu+sqxq4kD3muoi7zm+zi10S2IJTjWMNhixP0NZuSsZX+5mTXlQSvWn
ahUuzxR01RO9EYLnc9lNrOpcIiKlqNZKxFPE2KUclZxgShIAO92PWpi3SmK4lrls52xbhhzYR9G/
6IZEpGUIdxgZjFtb0lOLh3MhH9RPEnuX5IPuVAMhQlkjfmIZeWtjKfFji3LBOqKZfcGnIu3KqT8g
5yDiK9Zkd07UxyBFX81xI99oNiw/2OUe7YXARkxucrqdJe0ilt6Mh8Lp5RVR1bVruK5+mbYWDDzp
Tq4Bi66GtnGob+Qhj2ktRIZX13cGB7FtO9Fvh3TxU8inRERXpbkH6u1FlPCuHkavKRUkTZ3b3173
07/v/O9D+j9m5uubo1B00GuklKL1/vmBMBqZAgqanBeWkPeZ1gxwICOCOsLQqQpOYnOWPgK1uZXM
6mDbZ+oMoPaoM11FShOnGrWS6UPi6B251VOJjJgQEIiQfUSobCy5NUdHA3GuNyTkPCj9MeAffPMd
1vf880MtWJ9olBko5enjfxkQF1mR8+63imdJTFXmFpbsIPRdY9WviLluAmvaxXlouB1BlYzlwnM1
ztspq3/Fkw4pez5jhOVWEonpZCJyZ824QKjZemXxMxiHxxH+2t+v+EP78PmKWbjAdaMu41dnevL5
Vy+jak2OszpvRpyA0f0Fe9Mv5JMlEANeS7l4ExK57gVick0uvbqce1xmTfzNL/e14cuJGAaCDZ2D
BRzh0pdaAOFYwESBOZk1ymBthPVE5uUNsIHvPujjT/ryhS32D9MSDDo0Zvmfv3BRoeWkwYb0psSp
JRVgeQsQ3g6hyBARL4momd3FWErfUmtm6jpXo5By3arRfl7Zwogc3RShs0dPkZlHU4hvyqI/NBjr
b8EYmNcBsQpF65crJGSzpZPWd4R28Ci0zxECeyev6spLY8QreiozdQgpYuSGF3b5FXXFTassD4U2
ox79ThHy9UjwcTXcHM42/G5/3BncxSINBmDctAC8vq72clC+TrV4WjoaBrMAwkWKsGU7VVKyv/+P
zO0floQ/d1VWAplijWEH9drXtymWxlEu+pjhqYYSDBMQunOVmYsWYjwe7K72lsDYM+v5RqP1R52I
0EShUlwPy0ya2M8/PyP9pLdtYdqNZ6ntrhxrf+jrh7AorzHabIMILoQXCgJ32+xaE+3d37+1si50
n59QPl3o1C1Cty3WxM+fbgIbTmsat+Q8l9f92N9V2BswmXmzbZ1QUr0jbL8J7OJBkVT6v0eIVack
qh7qBLhr1WyXsv7mktSvp4RVeYMYw7AoqNDgGF/WtZb5nsnj2niTIt9YOLraVvM0Wt/y1LyYcvei
hf0u6vKjGk/XQuovJYIoe/VsLwSO8xSPASMUUpqH6k6LL8tZ3dtZx3/QvwGWvin07DqTprelbLYd
v3ixGE5Hmtjff9c/l5jP3+HLa9WRujQEId+BqdoFCTsnW+/euNO7v3/MPywwfA4dFqwMrKdsBp9v
n5Bya0rUpfHssHmwyvnGynDnOp3e7UYFd0ptX1BtvOtDThFmujLezLTf6F3qlMrwli32RUoY4P/P
RbEffdCSNEINPl8U8QVdUvbgCHV7RILf+4ukXc4lrh9er06dbsju2GVR8USQwUnHHwN18w4+uddV
DW4KZ56KkzRUT3+/rH940lUV5YctK4oq87x/viq5TLJ8ZKTqMeG6AWD71GvKJZmD183U/qdnv/UR
5pVmaszqb5hfN7pEz2y5NvrGi1MmCUrT3lVGsUY40AxfTGyj0NZ2GTrBdZqnbXQBLjm2qDr//pU/
3t4vbzeqV9qD4KuErshfHg+7Yd46JS1WZTs4YVoPo1043dniUrLmGxE1bx3W9SHS3v/+uX9M+D++
v4kaGCoVYlfzy6pS0+FWgxk0ZTgb79iIXuhcT44ZyZd5Xz9JZX49TwS2BbULP9+cXV1PXliVlQ3m
TE4XtaUAGoqw80zJLwgCG6VtkNwZ/3HD5uM6Lc54yN11GZHs52eiHwOkNGj7PeJEToo+vIVK9VSR
ywOtb5O3jeJgCX3vFXEKgdkwdJDvG5lWs5BCwHvtj3liUqKlPurbk5L2b/HQSN/dw/Uefb2H+sd2
KLMtMjb+fI2pjQpPjYrGm4Pyntw0DYzHrJDDoXR3lVI9qDrPTS+VGBpnl0gF1xbRN8vMH+qp9XfS
dYt1l5LZ4u35fA2sHjk8xJA3Wi5/NOvUcaxmGEv1ws1qz+Og1CADa9QORXvojGIbMEUD3H6BYSxG
sDGciyw0oMsPzG0TZVsriML0NnMmSfllFeQUDcmZQkg4OEN4HyqyA0u431LqL3Llq05vosWT7U5z
mzV2IuG/VElBHIxA++aw+LVRJGx6qqsinYO1LCval1dGtjBuLehlvGrU70GcTfuSXlViW75pMVhd
Bmn8rgZb7+DnO8zOiwSIp0TnndG//LrtqDJ3STIyPEqROVGlerGxvIbavJUKxjBQ9EI0aLCgUSW6
KmEwW0uNjoj4JIYntf/3d9f4c+ti3eKCZIEo3lA+es+/9a2SJACnmuqyB3X+aIICD1ICW1sOfPFj
MYdXc9FyUlPRv4xiw62FITldpVe5riGbbymd5PhpDu1zPlnXxvAzqhjfl8lIUAUGUsK2GDKb/TGV
te2UhD4S6besNgi7KjSHLoPq4IRP8+hHPix7K+6eon46DbZ1IIvXVUz4ltNwA1x3WQOJYoe7eR+F
1xUa/01KIgv2UmvA+JY+RCOK/6qbXSltECbg8DQ7d0ibPQSGh6wOT3//2ZSvN5Ee9iro57H5OFd+
3fSWBEJgSQaeBzAYzwoTGWWSUVmIlMlouM0li+F+BeFeIFXKRW3sZCk7A6hh/jva/+kG9O+rodlp
MghhaKZ/fmGjvEsGuWoIz67BoNHpeq1I5dnEZddv4ji5GBVGwEuFnxUpZekuY4/e1ep+/v1HWSu1
3x/s9Sp0RbEgXfA+cQz6fBUoqGEqyETHqPCS3KWK3kw998Op9m2tfCh1x2jq5Zv3V/mHD13lSgIb
FSwtXqvPHzpVYwSMIZ09prP3QFp4SJoOHgNdjtx6CLqRUVO8mwURHjkU9HVS1vxYJ+0ahCWAMcbs
MKG7M0PsHwpa6b//JOo/PCfrUQtkJFdps+98vjyDoQeRJQhpmJpeW7jxYju8yaZbOLp+RQClM8oW
xnGpSZym1FzyyZ187raBBOtBDhy5H64TbCsIS9/Ekr9KcvfYlckAtQXURKK3x6bS9n+/5q8FObeR
EyzLvonNR/9jrDHRx2iLsJkRSUoaNP3MDRAAEac9P6Gce7Ti67TF0TYTHvb3D/6jjuCTLQNROm+V
vZo3vizG6Sz1HcN/VEdoNJEjFKGDBuWpek+0/DznrMdYnZudWJRX3Ma+VaPK7+K3vBif0Hy6KGCL
fw+maXlwvrauUErQDpt3f7/OP8rwj+tUzfUaLerwj2fytzWzr/XIGOmUebbGOaQdrtVFJg8vxmXJ
AbrUgLzLFwvxglrdVhSgdFwn7bKtejeTxJ5zv47vPUJ5zT77Tf3woZr7/BKi8OYwzU9oQfg3vuwu
dKSbspgIGJrb9BeSGuWqF9iOOsTF05zpFyNxT5sQErxQglf2w5FEwSbGUJnHPstUsqtMFuWiLw+N
5g+oizwlr2DaRRn5g3Q/EyUJD4YAcVIFj3lFZOk3P6725xtNEYnHjKUIP8QfT0Gf1UQl9NLgtV7f
4rIMWqQ7g10UW92sYl/VsBtEvBt4Dsg+mmfZBdFwSRS0QkBasB3UFDYGgzunjatmJ4dMSaV0BADf
u5hyZ7cYhnFn2NE5LlKvbarFGYDauLJCuLCu7Qetei+iyQZ9lD2KdDYBVeYIBVOJdK5wpFCoIy+e
FH/Ss+moZ4RWwBWQHKzJexl6lRvn9M3lGvv4x89InozlyrV8Iu/X3pT22Hs23lS0o7bsx9DqcfOq
q9C+xNMRIUmax/gItiVx9TQisSOMPXsKdjRXL7KFuTc2iRvYAgmKULzblZ4+y51yifvdKaXoF3qE
h8UGHWZkxbthnEqThB1FzbemmrwRGpLIU7at9OUuCsqzaQ5PzMAdLdGUY6coGnLAjF54D1BqHDet
xjOBBf5UTTjNW6OUGBGoyK8VLKvZSLRONEJtr8hTDpAgjp2+uPCNXbp+jKqnWnK0UXckTUb6hviY
ilZ+0+TpZtJz/tuMLcnQJzDVqrQXWnSRq9ZVNfCsrlGNGzUoEYx00L4oJDZqSJc1kJXJ06WIy0vF
4JU6EVdqG+3DmvmhkajNps6NfEvzA6iMKGNPUefXfuHnD2a9PHw8PV2PXfhDLDnETbHtozZ2BsXw
7dYYsc0V/dM3j/PXuSD6VjqfFq0mepDmHxuAtDLv8AmvzDHtzgj1+6lZ/dLVi0GE2ST0dwhJN2Yi
44AHIyr9+Objvx4n+Hhh6raw+GhV2F9l30udAG3JQF5LWQ8XYdIo4Bg/70wM2eYpT2SBTsyAnT8s
a05kpWwrBectB9brv1/JRx/n88LElVgMoBVFXodpXxb3PAY0BwR48Ax7jv189uQQ2t8woE1bK+02
lC3XWFbfQpGcRTa+yLNXEMG3V2b+/RR5Vyrt8bKT8Ma/la2PVz+Sm1F25PFWbXkVNyliRxufWD2B
D7NKhYcHdoBrGhB4Yi01HOB9P1uxjoI+/mBr6q5UEkf0ScW9xJI35kRqL1o0OUoTlT6M7n5lTsEH
dopmEVttjE5kt/dXovfDMK4dGDh+PMqTHzcWK7+VIQIV/R4LtXa2pdDBNAWXsLa9yq5qPzR5f/W2
j78p4v9hQ8JuiycKxBhdTSG+LPoUMbPdjOPgBUodeHrTYUIxrkpR8vgbWCRU65edROkOCp6DY+fX
OjP39F5Yx3QBDaElmwzp7B6FH8F1Yz9+0+jVaPj/URtS/VhUYlwlUuivWzv5Ql0YAOH0aqnW/ABq
hS8FmbpWYcVu0UYHmdwZSEwEiWhnmyHwBluMPuiF8d6I023c9fK1ikL/2qSY0tFiXU4LfIxESX21
r1tnkpf8QNLNhgM0JQI1oDLV9h3Wg9yxtab1kxAL/ETPaQcLdyvsvtrKVBNo0IDaz3n6Gi/L4NN8
RH/Ul+B9+V8ln/dqq2FkSSEwdoSjVR1q7iLqWFPw/jucad5A3HHKmRGzXrUVHZ8xIG2tIAsVtnGz
y/uCWdm6BQ99kjth0tseRjgQPwuLTn+KUtknBxgp6ERZl0fZvKV5FGwBGvPQpIiO5Gq8EqJCY6pF
J7HopDZLFQw/IPOdExfE16/3UEGKJKslYhSgoW5UUh+NNgagMQ6u6lTfhSYRVIFtHVUNXiE6YV75
hKiFKOW4NtWXBODITjUd1A6qZTDkptNX1kOE/NFL57KHjJirTlVBcYTN9760rizIky5y6x0Zl7ZF
R+sudcH3VROaJj/qxs7vDDUrbm1k4FNqu2JOFLS4xuVUkVRg9FXshXl5jy1V2+ecP00Q2hvwvtPG
ZovbtwZEafAbeAxVEhfbAmUzLCN0vkEAXWcENbN+XNJw3ixs+T1C3u1Hnaz4cxg/L9FzlxrzWVKN
H0Xbzq45YXjsu1lxSm6zU9Sx5bG7tDuGY5y5Q+wpsE/ZQ+tkuSK46xEkxBuNuuIeHsFWzgiYwsr9
klbpadhNFAN7WAoTT4LcXibzUjhN3GduDk8xxHALa/i9Iu7wfUTxuCiBZxFhRxCy+gOyqL6NovAA
3GM85SpqFF0ar1WxcNYVBTgok6DoWA+L8+rcxOrtCEPOHpQDJursyEChcdvGXlzWUxx6lJvtqBmv
GSbzzWgm5JpiYofxFKlHpQZHnXREWbShfTQRZ8YiAQw3eyEzUidRuZccmngCI4AMhFaPDGUXQ5f2
EfwxiiaUQVEc2A/5hvxOcUTJeZOUuuqnQQmWkHQw/kCShBlXrEFCk59jPtN08ICpEd/lo9UfIADd
4OU9l8bcPRdLzefZV5aAbc6uPN7QzKa+qEA7C+1OSkP9nJYZZuSMR1nLg6OkFtqBtKrQCepgwvuV
uF2NY66NTHEZ9DkQ1HVttUKj4vERg9Pl2eiCT15hznJ+SGuJeslPyToDjxucwAhyo0RbMQZADSj6
+VlZ4GBg5112EWoPkl2kC71fxAXw5w1lUXSsS/VmtGP9mXdcHSEH1kGa7yNtrl2Ob9G+EAPow2re
GWpRHKa29SFD7QNNrExmcF/FsLWxu53rldi5nty4S9FZsqrNZEbSlUF+Zy2lt6DlGMDbQ7tJy+WJ
wb16swqVE12/q6dy2JMkdT0sbYyJSt1HLUscx9ljhFR4F8nkuo9gwVu+hot7w17PT83eQLf+8XdK
mz/iPlUI0qPzAixdClCyFybtFXtk/tcF7I+8IE66zNlpVHoYIZK4QRKwt3BhmYo1HhJOErh+DbGX
ieWr8n4fReBezIpFFY2T5VYAvzdlNJ2k0jwVZLn5Ys4akOrcAbjhVxlK9xqCJnoDCElrIT9z8B0T
SkFLry2voXOw0fRh5V/7s65yGkFUT8J09AIbiBZLdwGbMbgM2yRHkCDjo1qmBtdDVF+bWn6vF5CL
B74IBh/oKUjXt7GMoLjvX+15Vo+dPPdsxbFrciY7Gutf9Dg4DvZU7KJaMQ5457bLXOI5GKx8BwpU
XHIAFZdqohqX7xQa6OsWIDfddBUI/hIyEkDQL1+2XakSvaYoewhy0a1IFe0458tDE+TRSbcRUAxy
hoHBKt0wI5/n4297lNpAevJqO5lFTxR6WD3j83Biqd2Prd1fUU/mjphaeauzv21DjHVO2x268bIL
KdAwbCf+UlFidCN0fBlOjZekEXE2/CEwYXSvr2DRqL1kuElQ21vujpbRXAU/cwIRipJ/IMNe2NUZ
Tt+DZYSxnwGT30uStNLzUOtQ+cA3hgm4jRa0IwSjtO6gNvKVWkmv7GP+xAlzEaXhjVYHty4LLqfk
YArOQlZsAwYfh3LLufw5sDDx6AlBRCptjWrCiVSTXbaxDF9Wm2FLStxygGFNUccEramfjQ4fK5ju
i1K5J9Cd/NjVjRmvZT6B3LfsULpbMqhMtAQwGodZ2lrFtJ+wYpBrVr+T9bD/OKDAND3jbOFI05Dj
nSvZPRazj+NJltT3/VwoLv0YnagiupL54HeCX7CD/YdoWpyzVX6vUa3FbYtovApXtDvSljlqVy0f
gcOpqJvdUupuHGAWTNvgMHWQx3R6qn67UND07ZGGW3q04a2T9XjTma2yHY2gdjLlvc7Dg9KA5sSb
shPWrNzGhp4jh+1JrRuJwR67iZFRYgk0OPHYaTf2kO7mgdNVU60mXYhwRmAqvh336GONNIJvpsHd
SMejHI2/1LZVSQnRHb02DhXZCZu2MSMf69VGU9t9Vy67KhbvldaxMVd5SholiJ2RUFxXjjm5Le0S
bGtzTh2z2wRqVhF3XzwA5Xk1M3IlZvT5jm5qtFmBXBvA2DeTrgT4u2xiKgq6HVUwKJvZghHdKkQi
T8pyzBqkQVJu85rK8XEip1BuYkTHg1wfG715zILwECnI0HLkOQpaFX2V+ypgJGkBLMh72yNMdM4D
mVVsCVzY2k0VeaJEattQEzWp6SX6o2Hl7fXHWdLaxiky0CVvULXpy7K19Pc+V4iQFPYe0PpPFVEo
neh82FJ/MMDqX6MhjA6qSSkpTwqLZldx9m3ng2kE+zbqdMx8FDstINesQO2E0Kz301jFJTNryR7q
4ZEcDAd7ZXITWepjI5uC3HlSWOu6tHZkDNqbUQ6fwrZVThXmG18JxOQ1ynQY21R4adqYV2NAjCaI
ZpVTud9r96LQisMtgHxxVwOWivuUcrSac57cpbnW8UzbeSd5uvoG0oBVJtxRfrB9A2zEJF0M54Ax
LUFwMpgI4r9mS7mLJGG4JSg5L0zzeUf0wM9WjfM9Ad+AZ5cUQ/VIKi1QShbf9bSFvZX+sVBtB5IX
biUBfslai+28ThdHnvRjlATMjIpzVvBayQ+jIVXeDNDMqygHN2UVSATo6goD6V0qxfXx401UZwPg
982ctuVhHmI/GtdOsYZtVhqThC+4SkOi9rbUHxOsSzQ4oouPXoTZ8e+UOOzdZuxvpnC5JYMt3RZK
dl0HccHKv0LIFAfL2XI0iefe9FYj4VYU8wHoJi9vGlwUfeZ3hBvQaWUoW1mQG7XOfhJBkNMHaZNj
Dzlxr2aYVeRGREfGb0w4+/F6KivOS8jxS7jsJ3Xu2bmLCNrvOM8+vT/7klgE+1g31bVhxdqBvNOf
VdPx/UizolpEJ1Dp/badiRO1bHBvGhPjJkzjXYKgIUivQznQduy/kPuSudkVxnNlQjlLU6PZjpEc
OvFoP0sjyXESJsKTJV5qvTdhDILuJhr7ok/7NeELg9hEFn2Xlg8TgRjHRQI5b4QLOkSrx5g3zBew
B3MvWuH21IS0AmCL7myreS4g32542zh14PprGRlel1K2q3Nck3RgjuhDLQg08fNUR4kTqYHwE9PA
wk+JIg1MOjhKsg1INIobmuQbVsR5CzyTROdGsHGl/c3HE0DU6S6YuweQgG9KOLwUAN+22loiACa8
1eKbfmCJKGEloNxOFmcMrXnDgFE9auLE2a+hpZpFWzt/C7VQnGe89xuNc4tSkT/dTemDFiflIa92
ETbd20hPIDGO/bVAs7FdWnWvTMF9nZSlq5UQ0z4uya5CyWUQ+54u/IJFrNR7iDy7hwrXI5DyLiDj
ga7J2PFySIBMkVmydwLxV/YavFe3r2EVSuF+FkXtEEYZHuKlf8aWsmzBIsa+XOQkXjI+E0OQOEqL
/9SM4hzr10CISmP6VUzHjXIO3YaBRCi5lRR+yyjUpl0pFxfmPIwHKTDjXeh2kdZcVH3eH+yIdpys
D1vGHayTUqR6E0GPwUyCfeYsc9AcRyY0rjGNpYOE7QHbzCFKLPs8j/m+TiLFM+IiJtIh8tm0TVCb
c3wumuJykTg2jHXNSt3GlOnQt84taSRzNhfuqAUcu8tox1sln0Po7ReWFDzN8IrdPtIeELOu/qSk
2cOD5k/YgkcwLqQq/BFInI9UEgOpe4iEJlzbqwebOAjdfAUxg8PTGF91ubY2UwMA3LRMvr1BQ1JK
LJ/Or+ZaxtVgdMmxJT0jFUpxJ6nL4c5KrGb1aUXOUqwBIeGljtapy+xyuxTVy9A08rgpZLxY1loy
2/EtjZ+3ZCBvyeaZzlv1RWjXso6vWcnxS2G/Sug2pT8E6uCLqeLRK+LpPivnbiPC0Ty3Y7TnGZwI
XNRogk6TeTPd01Ul/JBQwo0plE1UiF/MErsLRpXtFt5p6REcDNQ8dkxVXy5NIx8xtXXbXnttE+5S
os2noYfuHxBDStjfTbM0VJzJylWpfmKG6iA2PvWpkuztuL2xmjqi0RACdM260yIqf6wSsitAvG/I
C0RnAfEE63YLp0oDJNI+FGoV+WHAjFBfzqwNF2wNMmBmQMeJXEb4dQeHZGYV0vmtVtjjRjNRaM6l
PLrwPCs8hSJCi46UrW5nX1P7nRIgZe4Y/sPZVvemJHPmFvF7lXevejRHPqB3gkCV7paTa7vRFAPP
qhGy2covVpECxYcMZVsDXqzIRlU7DCvM9lwJoVwocorQOkdV0JTSzur184BZ9ILMeH3TV+UVPNBx
H05vxFbctkOqbJPneF5RK4AbXbQrtRNk3XmI2WUUADSbslZ8M5F23KS3rLP4VfIcMx1KgL5KnkVU
0ywyc80BJsAWGgBdqvk2bKPWJptPtF3HbaHTiLR14mSLzn6YSTPdqJnVO01tVKDlTcqRttwyMxs3
ZiX1e2tNuFUJkK/NDF5M1j8VczJRiGulm8jZvWr1xaZDRtOL566fnixMXyfc3hUJ0nbY9zjpm9e2
VmYv5UDtIOa09+kQ3ucTgasSiadUmeRyTsrFUsnxIbLwDRLN6jE1b91FNl9CGp4rQJQ+i9EoZPQ0
zyZWQEfrZGkjgjQ7xM20T5P2uSs54BARs9OqCQtuIyOKnPASqzTtIBE0HpA11kDScLXGqjypJNI4
EcemDCE1Am9VGnKPytFLYho4g75jzy1IGxDlVlSqy4Z4o4G5hkxAGysxSJaP5rts+YlWPD53KgQY
RO28n+UWMSprUcBGvYYHo7mVeY6RL49ZKzZBALEogN0Ncsh2i64jlFWr/ADuMCT/+WbpCQGN9BuO
wy+FWI4Gx7+mi65wpO/kVSsAObqUS79S0mujIZDEjq8z1TpmWnyvDqSbcUKKiwpxv9aO23Kiiafi
Nx3rYXwo9OQmVBnbIqHlLao7Gs5xeGJw+ix18DsAmr6ITCMB1/aVcmTek2ahOxisCgEzN717J6L9
EC2shDU14YZzzkOTUickWJJVxBg0IEfat/Q3QCKk2yYGexJ1tleS8k7MTDIxqRI/A30GEHAwcB+c
y1x/ylKeJRjmF4G1mKeAwlzYREHZJGQQrSKC7dSBkY47ClUmZhsw5I3Dgh0QX9Ucy0iTgYUJJBiE
XhAS52qoTh67SdS+GO/melF2TU3VINVB58Vs8ft8QgtU6vN0ShntsHWRpyTbkZfTZt/VinolVQRL
V4vtYDyn0O6r1G1FWG3C6cJUgoOMAdRJGDbjvIWEs8/VPnDKjNRzabkwglJ2Ur1R/cGO3dGUe1+X
JFcfMI01ivROiM1PSE2Di0nYdrrMfK8gFG8SM72dSfeYwnvZCp8yjOJO1jIVVJrylx4pL21wmhYI
VLV9DM1U9rQJH3RSihdaM8sm69N7shZ2ut3RK85rb2prjf8zZ66lQS1Q53SnN+wKEX7GOzXUfpgt
ObBGq5IlzxkkXwtZAWBon0z887K/TqFCRVGb7ATTZDwUo7+MVDdmWj1kGmso3/Oy7xVOcylahRKo
1VZLky1WJC/IyvGBAIkYFHj9SI/Lvo6q7OckwObZHZtRp8C8KAOr8dgZLT9MexM9aBKuVKP0Wp/y
LcfECpCbHd0PBE94TT3+hANlH0xSrLcR3OYNTAgQuAxBGNE8JimIJb3qacNL8a9AxH5fzZdmgfMj
NctfRLbxYvlk1eDr0zMYTJmauXQ/x00XAGslNf0qMRRPN8PqkWPqOcPjTbLJzDilWPyyFsOVgR+n
iH1lloEepfGGiITQNbNSPwzjO5358gAGXNUtCiN24EElPXnoJp7kXtrFUMk4TnmlUaXgcvG+N41J
4PmUgI8uJd/Sq+7CUsbnj4m2BMB+Z0cLaJNacj8q8oquu0/fCjtSGlzZHFQv8iEhol6ML5oeL1gQ
HgOV7n2Ug+PPzBZSCi8g/nXjbM/EKRaS1xTcEIiEuTvlvW9kw9skVfu8YOUbaugmFY0IEXFGJsaq
2WgE2DvRjW1uSQ8kCiDO+H3JbItTGWQAxnQwnJsFHTTTXDDO8dg6I50oKEPr7vBiVWRPLDGM5IZJ
BM7zEq1WeK9AKih0TqkleTYOYQmrYo44mGzaNv1t0nSSi6Q/2gyxcopK/T2kZ60i59aMSKOO1lFo
mY6pCeafNd8mTOvKsWbaI4Hxikch52A+Pqv2jncQdHAG6EsuJovKOfOTNLzO8dBkETJtSdZJU+6s
hKTf6l5HMXQBupJRRp/esVucmgQgOxfL0AH+HSs2cbeyzEmyCxnnTcIfGvnYcrzFJcp5svtVtDW/
YJPTSo/LQ2qQHpePjHrQKm77NC09iDskkNViR8lh0huwQPvruDpVPcChU6PAUphlhtAGm55Wchar
nKi6F6kBfRCBgdloZQ8SlDmssho2w/AOhlsOonAgrVkYB71s6y24DpbpHqOK1miRl1X0VeLuKGS/
9pocYXVSEjFZtAaOtiwjRgtfXvRfpJ1Xb+RImq7/ysHec0AXNMDZc5FkeiNlSiqp6oaQK3oy6M2v
34fqnt2e6oPuXSwwk2iVyiiZZMQXr+3IqM70hcbJESvyA+ghOYYgNts+Gl+suBnXSZ7dcnuk55Ke
kU3DMqIhZ9s3dvRkIZ7bUrCaHbvysakJ50ZGZbevk9CVE9UwR3Poe8qY7jOx6ZN9WLfNUz0yMnRx
dKgCisgDt772dYEOs+egkTkuKnA+Hc63cj8bNc9YC/pXMKw6rGudrmwWfhiDtHYkU+GHFqtih9Tz
lS6nHKYAat2IHuw4UfeG6LzWCKd93dXqeij50wVJ7dI4kcLc+ZS9fuRDTJtXGETUe5biVRdGuqOv
I1rb5UtF3wlbHMCOElMpQYWgDjeqrSqt6RH6hN+CXN6lRUB3DwOvFsqjqgwOwoekhpV2jb0139M1
0HhhSemPq5fhTkTz02jAbOAuINu9b/fx0Om7kP5KP8VO57ODf2RDzWTKEjdwMgU7p/iiaC9RmdN0
DWgwaYZzmrWXDkB9k2YEdeRaZ59ILl81Tlse+5/qwLaBBvIhp95t5crRXKW6oZ9Fg4ymMsMPk587
qcujheFbZwfbpn1Fq0ScG8iv+XtMih3XWmk8SpeK23RAA21wiarOjDY1nUqbuPmRuukxFFRKxQOb
NPbKLswetHYgEm0cNc+2u73BXeGgyagnVGtKC5olreRJtxDF5HiJmC+9Of/o4tFhGEUXdQpVV+7m
trxkUbWbFPvDpGVgVLGAtZx4qXzyO4JyPAFKvbLLvcM67E/VUGyoV7yVWcJJPVzQ8+CtrXmc+jQY
/LCZwKRhkPbuNU8WloaCtLOuxzozhAoVpaGtVwsOCUpGPMLQBPk2HRm9QSCIyJcFYiT4PpDDeKDZ
pSv2o8U5AI8AG63GB0vGoPRl6bqeiaXPk7Y97BNEjLtIDoWXuq/mPATXSE83nVTdfUtd0x726q5U
aXzTaZcESwaach06ffq8SAHuNPPQKppcFSXpt2550RSVmSyU6iIn6bwo1cN7fFmk5Bikw9OqIvuY
zvBAPYtAW/fK9JxV/AD1iK1WJHi7itqu1oQPZl7VKfG2H1uLtc4rgnK8p0Dkm6Sz7zCiDlhFSwhy
nqSIoBVrp866+qjr/TdO+E3YiWvH3R7kGjdgCRwfVEO6dolRxDawBOG0nblW88T0dNWoN4lgRGT9
0jz+KmMFC0d8dRxgwI0KlWGB/KcgjNmK4thcJxIpC56Mo2RaJtk5umQ9Y7upmZtS68qnaQCMqxuy
7KqStSbOHuDjk5MzxYRHQamYavRQifD712qR6Rbnp4CKEaWLdyrxLYcw/940dv0Q5uKkaO4+q+V4
HxOedTc6VG9aaVR5/VRPS97YZrAjHe4yhByHCgLKotY0RArR2OVG1fLXmBAjTi94FXnLr650skPc
dDuRDOYdAdZrpSgx1rrYNbcz1Tpk0zAeZFSWeNQN0bNLon1j2FSRTMm1V19J+JSToONqCCFc7XGn
UytHn3v0vAS9Rm5Z7hndXk1tiBj5taUBHg02jmEPPPpc9EW0t2mHXGla3S7Y4ybTYvt+mvInPlHr
HIqOE7fOHq2m32USL597hRFX1xJfx0O9tuay9ZtJIao/yZLjUh4FQDTn66KPzDsEaS07Pq1sbEzZ
XrF+SLbAO4OUbjKbKnGh5btY9LsrzjjTR0bcdkoqlmVU6l07SudMAAGPFUFIeucGFD5wHojqwbPH
NjqqtPc5Jh1mSdd4WsHg0zToFIaw1/yisSHTmaMsIH7vLiV/cGda80szsufbOvFYjXbBHRZvi9a+
thM3B00Niscuug0m3pxaUf6V1OYplSXrd+I8FaBy25omzFXQAP9R1yMZd5hkOqu1WaIGIoiXMZS0
kZWWTN06SwlZMzpUhpSExh3bUki+TrtVrYLWvdrZwk4Ud7RccfcW8tIFfcDB2yLZNP0sKnRazhA/
B3F9s6P+YWrVkeKh4XvWxBT/9AsnSHpVRqCkF3TJcyXT59YUx6lwdH/UqYLsRyzc1uRZUxptorDS
1lYMPztMqzlOH/ElVdQBWj9HaSkrSiEPRp08hWb1oxJLFnL8rIICsoHiW89DCFeLt0uz9oNWmkw2
4eJtCc3XXpovZmWfx8p4a7PsOEv06Uk3RBzKoDsSjbOdjPbqaNE742bGqsiMB2nPYhPlzTv7NLIQ
IpbQQKrbgiCRlZUxGqr2MXDtW56Ln7Udk4wtVjGdbCfEz5euh5jNEIu0nEnWiqzvSpvJECxby2Ly
nwa6YwXNQwUVxQaI2UrR90Ou3WSYPhTDUppd2B8ttHfRI7PU7dz1qI6j7BCRxUyWm0FxEJVDkqw3
A6LS1KNdVXdrw65KLnnxGGrmuh3tn5UVPas1v7c3RpLGdEnTiDPyhHJ/q3xWdHZujSAc/bnJ7wjR
JG9KZG+ObChGx2wQNUdVb7sDuXANl2hhvbIzrrBb3Gk86oQJbK36xegy60w90o5TvOaPKcJoy826
DWFVqo8sajsy2hhwcSt0wdUaW/xAP3J/pyDJWblNTeRWHCIumygGiD1D6kSYtcldo7u3KC4tJDW0
pxp8lnnSFaiy+5rMu50Rt5WvLXlnUiZ3Jv4n/8s9ryqzBBYyWh+iA84Cuh/o624UT1ErZjIOUCQI
Qz3GCnxRhhGvMnhIBfONiQ58nuKdW0wnTfOdKtl3WYEKRBvZqGhySbD+GjVqnogwAq2vDrLH6q+U
AFchEPfSi+3lCsOIOlDxRi+Rh714SSHIyY82a1Zxo4H/kUBSWWiDOMm0Wgdd9tzVzKmuDsbEv8cB
2HeDLlh3HU+qGqCGCqfmZWDyaiwS30SExSLsI8pni0D1Q4d3OTvWplMhfjUedaYYze8CfmqYBrFK
DBwZqTcZj2BJNlAW/E9iDiqrsXuKObAr1B2RIRX75kiE3BgCQ0dz3YKGUiQ99IR0KUO71/TiVmsm
4q4i7HkCFJXkJbKCMBzZl35op3VWaMhRvglDY6WjcSW1fsa1cquIAEDSOYEfV+2mqLPPJe90ZdzG
trChNLIXetDYOCssG5SWXEKLWSukxmcznVKOXRulLr8TpudFwnhQLI9qkm0adusmnik5dzHlyqMG
qy4z9TPWMVigwaYZrSrxeef9LZ6tT5tssTEsdr1m1yvLad4tnXTbei85iYNSsaSSzUcZI6Iik7Bo
L7IS0iAsz5TwXX2O2mV4wphF/VB1KTCfrUIVmVk7xefaIma5n4rDXJT6WqT1fdyVaHnyAZR4QWrm
+d7mWL5yQMU188fUJh4SWrpQL3UnLwkGLN/KOSIFHMO0OcUdGu2iXJ6LgANLz0flTKXtz2V0pqy2
24+AkUmlcbQWUDl2wWLmvJQdyqxSpFsz49ilA3l0El0RNEZJZZbVrOhMr1jph0MyZedkJqh5knR8
NX24p0ZRpgaCfIlB3oIEI16LLCJVp6VHTJCBzU7JTB6ZgludkNaPRj45OfwWSSbxjl4vE8XAZHpZ
pxaePkfTPqLb1UEi51L1iXVivqSaEvgxk97Uc2Zm+0EGL5s1uQoX9JEpne2wgFIKjsZd/EB3u7pu
ckIBsgonlhkXm1RnSMc/aAOxTmRMM6vWvAfKmE0PBpX4rPpH1tBRxYLDRj3UL3nVv37NDxK6toS3
q1RU226GyackO4aHN7O3RmvpOyE5+aSaTWJVCwcX29Pw4bB3T316RY/GKGFUn5aiGS92Q0qGaKP+
EXPf7Gf2NN9LLIEGLTr7enQTr7ErTFVl9b2obLkoweWmTtuLiMS9iOdz0XBsCVBJeWhTUC0Ixn59
UBABm++O1f5Aff/Gsb72MkHA8hSRKTJxGqY5nYra6NQGyVtWhvPGIqcgUau1HcLbyA5dNbzwjrXk
pg7jzrGaxzZNGFY1Lmtv+c7crsOGj9eGhR4Gedem5o+CxkSCOo9uV+10ZzyEgU0lrksCIw2gEl34
coJvNm6nMn1KoLH4Ndad98hgg3GRUqkN6a+NLckVHMptEKrtcaqJwtQbRI0y3xZmBbQSWJwWKJZ3
uvZZJ/1G2pofpM0h5MlFjANRTId96l6HqvhWEX5rqS+NZj3WC/sfms1tya9m92MBIxWLXQG9OB7+
wKM68GRBLXc1RUlNiW4jt65DU59rIvyYBKCSZfBmhunatmO/pyep6RjI5MQqwr7mm0P9lKicFYmH
vyh6au1GCFCk+uhxoH4PSpOh3tG7p9ws7itlemn6bmNFG4LyyXpV5EdpqhzzrFcFsHCY3I3oHaoM
ORuuFKmfgzzoVhBTKr5r5nk57iHqI+qZxrzdxX3uT/JBq1RE+O2PqNGe4tD9JiflXMywtpNxmpMm
3dEQussbrAEcXDjRN5eqNbsTV8tLHFLUs0w9SVXbFkaDTnDUf1bZ0KyNwXBmz8zJMRwHF1cFKGBL
pM2ub8kuBv4O8oNVZP/8T0b94vevgf1KsjhIydInwmxHlCUrvdRI09EQn+WHyZIMXBqR/SEpEKlV
fhozdofacamNdfVnPeoN6uYC2p2NZTIdPpBkV997uht2fPQczqKdi3TjxsmY6Eibc7qW93cFgCD8
mOIcHLgWEaNdEQjGe6fOD0pPpErPYO/VkZUfDbfybdm23hwS+Rtq9ADUavlmkNXhtqxr7tQpXgPc
7VTz1Q3Yfeu6Ym4yUSranGQcTeRsZw2NcIsLKI6SGC5c0HUTZVc6QyHgDXQwWoRoRDM5Mn39Gn/Q
EDTp5bLtT8m8LkixWuHcmEA/Rz6uVrZbVL7UiqfFXZCR7GsjomD2JIIycUDNY5smM6Nl7+9zvhyR
YuoYwcvSvbRKOcPQi2OiI5rQ2nwLZVx3xv0Y/pzGBrCz1bV1MaXyTN+8aazmtg+IB0rf7RzlqOAN
zE5/Csqm9Bpnjn29i57RM6deF8WjHyYcYKhlWnMsTv3AynGPIij3loOPSkSVUZTMEOhHyBgaHyt6
bXdOHG8JhdiqZTN4A90wayPT7g35qaMyxUQyu7LBrGQd426mi9KdNui/qoO5QTfzSGBveGrzDmFN
1KsbHSH03LogJfWMFLl+i2q62qQdHYsmPOCS+56GTCsSMRp2SNWXCmaYAuMPZvm9UZqMPAJXta6P
nwbBnHe1a4T0QuDQDdLqEc76qRtKZY0mBSPeGNwALDhmdeV7lNY/k3F6W4qgi7ZLtypPp5eTp+03
TochFU1132Aub9qovWIEhMjTzc8+sYBixTEtefpMITf00TuXYn6xmmAmDjp+iVJ8A+Mo/FTAz8Wz
IFlXp4PZjX9yFu+X7JZgraWGzhPoHoQ5QN5iNh2QwmLayl6qeOCmdGS/UwrVOZeSXQ0Bw2EY9Puq
d91dEw2Tj20k8Vw4G79O6d3tTe2DO9DxfzNXAJ1vTZgJkK2DPk9IPMkWxToGNaWEJRtKT3iDLZTR
I2dX+GQmreAJsWtjN0IAER4m2J4tGaucByGrqIzgXEVR6Nxr3qRn2kHV9sIZ+3UEL7GlQh3gph3z
Lcpd8InwnJeW5Su1uMRC03dR7HxOekE1QhPFfg4AbvLDJ5r2zigwcOF94g/FnXDPcdkEl17qYNTF
Uc8Yp0VUcucxWh2XajoAXTVnCsqu4DNUY4BK6vspMR8lBJ0ciA9NMDxeR6pWg4FZlanc2pC0/FOX
RboXXUzdYhRMhyriurbfUAROvkzQ9uci+5mBjopJnTcq0VdilZXcuGYp17Ke3gNbvumNQ0GsFiEH
0Bz0Wah+KatGAtSgisxc2rKIUuMTwFwoe/HaIBiJYwpB0DQ76Dox4M3qdLbijihlVLqr3IlfjbD4
kcngppOITllmoXAwq5OH2mV1HFv9VbMZ6KfKRCxnTrRa2NEnmm2K0OfoqqmEXHWMvV3T7Ajjb2Eb
2xYiHyIrDutoYyr1RmDqQZ/Snzh/+DZJSsUY7iC/zxX9jaR1snjPpuvZbfU20QDhKSl9TejI1ovU
3rBucqg/ymDIgJMZZmMQtxr6Y+yPIXOoRwmt4ZNPuRqE8y3t83Zd1yrtsVZ36gxU10UM4NgyeMYj
O2wiK99Q22Krjq9Q4aDSJYPlpAEGJdb7wFXWDD7sQWhbKJAWDgEbetp1qNxmcmXCaNGvP6KcTdel
3Xaeq4y3SGxwQ3LSmX1JJJifTFG9tXU+EZGVCdA7tpmhsdhnTN2L227eoqTHUYQ+Vpr81imKhgNx
x9M26uH/gUNw/NFn7Y+2CiiFFnZezkOx0OfNWD2jhEC9Ry0lBgp1Li4ilO+2WiHDMI+tNSTrTqMV
QcvqczoXPDQYSIbRpvxQH84Z0LZf0mEAQM07cMMneL5VkkQ0PfOBjGG1L4sFMMvtT6fhPlu0li0b
Oohq2qI6rS6UiacrKp2BycP6NaCqBRNdtjYz/h3AX+ZNIhrWauNuR4YmGa7rjTor8TprlbupQzwQ
luG6yjNEO6K5533iWBTHPGUGpFR+xTi+FMWPJigEBChtkeGH6rocu5zet9T4p6XJPU2TJ5vRGWPN
3JLgO0DKmO5rC74GRo45AbyqGpb+ug4mTrXSz86xJDHlbuFlw4yEsLqfUgFbndPmMgzjXRNM77IU
yr5yS429HCFKIlRzUye0lPeRs7IRL9lwpNR4TE9KRmO7M1TxBrg3O9aDzd4bDodBjPdJicHEDOtT
N39QjNav1FKE7PkN841IT0M6oSLIZ04cgaZirecISMuVuTDwQUgziFYM3PmgpXs3Z92bOJYD9c5b
UfH35hTHM/zUP0VvH9ux1w4okddTHaoPitFhUyFJ3VEdmjeFO95q6n9Wba66167BqRvORngoprLZ
UB3qfwnV4iAYHqqy6A8IIHJWjVgW4ZmekNUsYJ6nGv94QDCdGTf9Bnnx9wQP/sYI0E1P2UePrNxL
QWiReBCuLLr2qgt0JDXqHjpKOdarSPu1Xr/0oXOdFWqyRhMJcFB8xP0DVA3BhUTrtAB3FKmi8upG
V6OioFlTq/FmNOM+gwZRTo05ftftB3Roz6B6vR/l2jMp6Bx5rAYlmElf4GJbWDSSX7ptc+rRW45H
zSEsDmSxJq4OEg+xCxmNeBcm3Uz3Srm4hyoS1tlyGwxSVmJch6VkQsuaU98BunB+8ZpQUVdlI5DK
8Nwn6c9GqXaihnaOApQU0Ri+d5CbdpV/z7XwsKT1kjbv2urdcNAs6tCtGjtp1V9HtzxVdNOiVYvf
4mS8Yfk64pb8ZjnKM8V2r0QrhWQbV2ZPhZDYKKH2WCv1py8rjEVDNX+U7JZecyRisd4oeQX6NzZv
tFIPZvozdOZmBYMUvika4JgYkLiglGuUx84lkrp6s7X2fQrrd3VUqSKIPNMYuTe0kvg2MgP6kvW6
p8JVx6b1lZVBpvxlnsF++pgP0iqVp5T80MLRVmjKtj3p+2TxJ2ho0ndTDxC7dp+Wyrk3wU+hQ3qF
GY0D86Nuti+EoELpwB+Vptw4upl76mL/ZY7gSDdFky/EvSM+YsAgO5dPqi4pMR/MqxbaXBialqjR
XQEhvoyxuJlAD+3sULLOXuhHGh6gBjjwQtPTwHEntvJtREEcDUAVldHc9uBE4+yJsb/NGRl1y9VX
ejaWpawKV0riFWUitkWA/ZdoH5IwWl+vgYtxvMWbwmI7YmbZMUuENfN5iCqRbuDpG5kRlyqJ6eqy
EPdZqP45+6IsH7LkblY78yjq4ZYSGnsZm+LQ6+gfYlvZ97X+kdd9tBGDhEszSgb1YdRXlYDEEmiV
8nD2jZG71XGsGxsP/qTCeaDtLt9FGWBV1DZ3utFVUC0StfLcbL/MGwodEf5QioemcKw9Bi6wv7oY
qdGebV/JieSjufPBDA1vl5hODMDUShDsm0ZPPHwQApxRcT+1Sum3ENMBtiykF3jl1uNQhOxXgCwL
1ZH0vEUHArLUGm1XpEvFW4G9PVbVaPtE0L6zaxclfzHG/ObJznwdmd/GdUJzrbjxmw5e5zVJkLCY
ZJTSzEAoZon+ewwgPhw9vk0y6nd0HQBDqnQ+9VQIuWBXvkRs6leY5L+WmkE6887is1x1NBEAhgzT
kXlRZ7KL9c1B6JASSd3YG7tTcK7QBMG94Gwqxfbipe1+qt7TPts4Sf4aKESOtCGThDrOyroBVvcc
jS27o9Jxr2Xo24aa8vIl5NquUnCZNGSDpIxtTS+evm4H4zGDtFs5XUwNJg/EWiojnBU2N93ujK2t
FGsXjyGrc/MUGGB4MWzoWhvN4xwinflro7S5hLX8q1F6iRBD3mLZlrqEQP1rZMigGBh5VL1aD1bS
A8/rB4N4+YzteTXY4Y+gJ9hF2KdAcx7yvIj83Io/x9zEllrjYgQhfKIq4wJssln+HyisJtn8LJXa
Otd0r7Vhz6ktDm5ATvs6AjdH8E69q7rglPFbV0tsPmWq4D7hGNdaobUG/7AWbsg0457n/x4NhVgR
nfSkDUl5aGC4V2lcRFti/gf+JuGRwZD+TTjIVzjXr5fFxPcGYmtgtdJ+uSwmKu2AogW0bL2j7LKy
qNHNS84/5bZB9pBL9ecshtAXqAHcOb8AejP/5i1lSXb2LK2SO6ME6i+J6bVSeu5GetfyYR9l8bW2
9R+DUpJVjOgODJOML6QXBPoRr4Wu2yhoSjJq62cqzXdTqCh6kozz2Yez5B4U2CwVCsmPAZUlU1//
jbl7CbD59X2ToIoSwTV5218p9H8IGzHUogpn7AvrzrQu2lzC+Trha5c5mKtQMK2qhp/hr29BHPl/
/kdJEyLCevHrW461ZHT84R+1xazozkKhhN0tr+Vnr2KanKonVvWB5iK8WChxaZK61YFeAAzrxyxj
aBmLXN+MOSYDQAGFEOKVqTssjXnsKyKG+cwPvUo9EvUFZa1/KpXV+HaRnElwwtlg1lQbqv2JaXEG
Yzfu4ixcZ4Hdb1rbGG9lNG9bimj2aoWGMEzfwlRuhQtHzHTcbOzpBc/Udz2HTZyY7FaqrRfcCZyo
1bbNAXTriuhfvO5BrWEgGqllF23wLcjkaXTc/BRWT4Sa2avKMR7IE8RM5W5Is5pXoo8oClLkDa7J
XaXpKS2MK20ix46cMq9+Rh/TrAMXTdM0AnowgkTcEB8JHC5uFGzXuK2YSNvQj0blB2hAoksIyhJs
xAruqtw4ugmRIcApFKfM3Z09KJdFakVUa7ov9VEgJ7Hs0yWYbZeW1DOUQoevpgk3TZns8ljjBFMW
dIvhyi461Tkq5vNIBbuqAV66zmh5UcaFNycyXab2FQFp81TXf9Pm9qeMZVuQ4Qp64WrQpLgTf7ll
3KkkBHKgVUZxkdGPhXkOy/TZGZoShi9qV46OGSy2e183pytYTrpnWtbJwKmepsRPLDpUumDE0I1a
J6dciSGu/W6nxntPyeM8jObegkH2ImXOvGke16qMyr/J0fpT8gyhObpOp7KBEJM00l/eQs93ZAzK
vRbLMUVFyViZ1XGQjEcYtB+EUpHeEZW/5S39j1L7/3eR/DTSvZdyquMwav/fY5nzv/+7/PP/9Yv/
+iWV97//dEtW/r98saZmuaW97LOebp9Nl7X/7GNffud/95u/p+8/TvLz3//tHZV6u/xtqPWKfw3h
Zwn/z8zeP6f2l3Xbha/Zn/7I77n91lIcTyWKRegX+wKCoP/M7Te0f+i2RtaKK9hHbZUlFa1sG/37
v5n6PygbtJbvYFRzvjqfm7JbvmWo/1ANJlm+Q2AX0JfzP4nt/zWSwzIIQqP3gtuJnmFLU3+J5BjK
IptNNbGp2UvifSc/RsSbQzmbbEGttSYY/5FaOnzXXXNx81Jeg4Vb6/IU/E4+FqHrcvoo91CII1Iv
QjP/cC3vf9s//k/R5fdlXLQNb/yX3D+LHYWgNghRWgv5KX/dTgeJ0gT83PIUNFibsONIAqLNdnJs
OR+sCtSDm8h1dn0Nii7iMrnWC9UvlPgqZYsYdY72Vh6XT5U+AvmlhPLQEbfW3e4xdVh4VRSGd0Tm
z+EIawDnXznFdEF+8lqVhuUHSYjYuzaJTA/JO1PRrvvsdN0hrOJXddLGS2Fk4bcqS66hYYU+ORWl
XxraawhzuHeNObzvB8O41Cjc+2C4sW/nf3eJloniDzsvlwielHQvPj6bqeErTPkPm2BlwYcKnTbE
hA97A03nYFDkJbNa0Nmh7PZiQBRoNbXG5hVkz+oyLAm0NXjfmThLGTvHlCD/MMTcGU2a4muYAI5j
1/tuHCtXORLbL7LpmHZ6cLWV7m6mGg3AWbuEEqt0M0IVDFIG56jAv4BVghh6NGInLV5m7Whr57Xz
PPBTQGwY9jHJBvt5xj4zg8qTBOxw5iE/1FfA3W6TgGb+65uIJotfrpBl6BhcVLLthEWN+nIF/3CF
KO7Bc0UrmTcOw5vpUmBGae94xpQQ78OQHxvhR6+N4iHC0GpOxbcGN81VsYJ34NzqoCpBdP36pblH
buBaDNtfv/b1ki8lbxDLIfFN6jZTjPhb0HTRrk8oknGCNKEtubQ2nErWqQk/a/ZivH29YGrcS6Xv
L4gjpltX9tah0qGQvr4Z1Rk5gDYpUi1PGRaUlWW5zT3HNvXeqgPFb93B8r++/HpBDmZviNEKj301
KZdg4GgZWIb1SiLPfTo50RNNHP3Cjvl1Zulsf0783ZnS71pAySsaw/JeM+RuDDDxm5aSrHHPkgyn
Wy7/iASELUqMZFmybkJD3xeUDXFmyTSIcQJtSKcgGocVYaPa3c0qdPOujo3wW2jpBzRw5ZU0t/Db
shNKrRC3wZQff/0R27/kKC8PgY4tkjxhVxfkcC/j6R8+4mqamjyMCOhp0PONY7dPs0ZdhdEw3JLM
AGgnpBXbVnLsg6otVxIwflWpLch9VyRHsxuSI10b57YXF8Sz6Ubr6mRNdl54ppnibgFyzlbbkPqR
6z+yBA/C1y+1cYqlGUoPnf+oXlG74bY2FUnLtqteCfZRr7kQiL8HFQM+Bt+VMKHRXQANnVrrn1PW
3Iuil9d6Vk+IkOVRos387UVo8vcvrUCuCxAcZHqpSROWMC4q5vLdgPEjjWR5Tm2nPCMewoUSGu6m
NQhUccr0h8iEjfCWcYQrpu1GVY6nKY6oH4ubfb989fVLcRSOJ9kRwBnZGYwpjlylmAhxoJD9CGMn
AmQ8E7knF2njzYRd+7tl/td0de5DSGvSMR1Nx3FuW7/EYGM2bzJW6NFDC4VsqdSzC8Ed91wWGpmA
17ehyrm9JITyaTDQJTZOlT3mpE5UJNug1h/DTT3W4iEb2gMGK+dWEa+BVIJAj8JITtKQ6YVwJNYm
RKZ9BbmsFkSYWOW50AFdjXDOt1XhDGdpknTy1/em+P8sP9yfzGo6ukcKm5fv/+HehCgjSiZASdQ7
6BhAIa+kHaSPJSkeq7l5CQnB+h7OngIgv2K9tg+/vVA3zuk1vKS6yA7g1PJI5Ni8UcY58tjWrsLp
ndPXCxSAQ8EiQoW8dm8xBy/axDL9Rz+57dZNbPOUL3L7yW4X5xxCk9io9lZjaC/RfCdJtjt1lpX5
HO3EEctXQApT9414m/4lmpy3vBTmR1ru29rYtbIsUJcmhCVRxhAljXqIlL2CSeuQZi5mDTil4IAo
4p8vdmX5f305Ne1PM4FlQzsyyJsq4NSf5l/SmfWpLvUSumEdWWZ3SPIBF+MwRP0hF4EFuE9uO+E3
FtIsIW6IvMXN0R4b3VCvSW+Hl86pdh1/8/G/XioM+nIE+q5aK/Dg0hgZ0mFbJpb2LOimBS4epn1R
AwKpkThMWdlvebIOdMWx4SNwgiu4d9xyvuVaBBRmBPhvxtk+a6Y8IYQ2r3UKmlZAJXqZYT67Gsu3
4g4YJJNKPVXGB25oa8cIBSKAYQbfMi9C7weva1zpV8JZV61TXDRtCkk5ra/YaKBauyVWRQvUDVeK
46giXb8c8280dh8VrbGovY3aO8vuDnFFeszXy0xnxBE74g8xuu5WBo1y7lJDOTczuhKsgEqb0fI7
mQAO0wxn1SIyFzggm0nDbFXp9/byUjVo/qfWSC9jObebsS/EXU4TOplLsruqaq/6LnbPi1krPWeo
BJFPV9OvSO6BiGIqeEWbnXCyD8cZ1ZbfZEX5Y4jHl06O9W0MZXHGB08tcWAWP2TWPuZ6OZwasODr
10s5T1s1rvRDTgAr8SO2OA6UxZyHRHl31LJ4/+u7zvjTQ0xsvO2yOOmEqdr6r9nF9pzpOAbwcUW1
T+a7vBEFLXc4x0g/4gM/iw6EIXMTcop0nGRR3vUMlSnECmo8g3PuLm+Ln7XIR3VF7BnRErH9HADX
nQAaP9LYJRZMMa/FdAX3c/20wEjeSE25mdMw7NpG38bxhDxxecmraNgEMXGcWmT1T5IQ0XqI5+e/
fsvc/cuu+cfR0mbwZvJi9RJC/3MscIWAp3NMMtXVZSOYysevl8yIVqjo9NuApeUcjs73ZqnfDmkY
hg518r0WM2+KPo2/CepLTkqAR6lEHPKNMhvrMPT0nn599z+YO4/lyJksS7/KvADKAAfgcGxDS4ag
5gbGTJLQWuPp+0NWd0/VP9VlNjab2YQlySQZjADcr997znekJ7t9QtjUsu7N4GXwAm+L2cGeaHCO
CIOfVRQQxQpglUCCO3ii5g6mk8kevl86NHxYl8wRmiCgcd/p9s9gmdZ5yOcxeqOuVaE0fHC1RWt7
pPPeDJhFy6XRYcEupvIFiMEThB88XmH5BX0It2dQfuTxA/yU8As8TQHqfVxPsfvh2TMNCFed3byP
pvtWU9Eu2+9GUz9ZJ8Dkxvly0BAWBvH4MZgUWyZRLUlONZdO/UTW1PhZ9iFhhma+daQfE8+VINiW
FqiReVYDxGhRJhVFSa8uai+96cNtkCqMWfhAtxzbNx7rqmMuZu9iJ/5U4Andkl6WYXcJODiGpnlE
M9A0U2PT9eqhUmmztT3tc8rKW9hPpMPiBjwzZwXI7NDf1xoDk1/8aCDsaDuXLdb2XqIwequ0JynL
x250rH1k0Q+rsuajqQDJdLJ/1TLODlpL171sGGEN2iVSCNBaHYuflUITsEj86iV+oX4rOjqyTNoi
7Tlw/VlM4J69sbjFDkOBASalbhQWY9VwRaGYr/MQHjsYsXSTVlDkKyA9lcheS7PGJaWT+24mdKh0
uxx3CXm+O92taRFTey7BhZbM4LelYW6MWGOqGLTRWivtnRv5ZIy0brkxATlgEdQ0R32VUt+HYxtt
BL7rDTojb++TJ2PVqF214cFGlrlI7FbHEXXhzMPqlBJtNrsJBC4/V6fJaUdLfPA2rpKOdx5Pi1EB
davoPi1FO5usOiJcsR7YnXayyBw+ZHazEC1Bb1BRIs7TQL2dbtsOqJ88h6ypYvBPuJCP/GV/LKs5
LCMvRLssmCIDDUxG/aIXxk+gFczEIM3C54srEDiokFv9KdK2bYcQXKliJ0WxEhmH5AFcvSjsQ+Am
wBIGeVUwzpCmmNqiKJmIg8db2KMwHkQ8vUxVl61rCwdd3PJ5NkScoKx6IONqBuURs3cOu8T/2gOZ
kUt4PS9uoz5TWMEr8tNy8yzhma+aRm+2w1BVT6nuIDTxjr1tBZeBtgEBnqzSFm9nKTGpBBgLChFo
V2PCyJP9IpN4GwXQgieWEKjI5Nm51m5EV9UCFbGEQVq5e21FRI8c/SvaehK/yZEdovhF0/VPzerZ
i/zXBHr6GCDxkyiQnsBk1WDZSnfR5g72lPAyGGo8NK+tizV3KNz3CRmWm44a8ocOiQwblfkRDe3v
wHk3NGyyYQ94BycGQWTfcZvk7ylPvB/okGp559zSg49U54INV0FMgvIlSm5muCt3gRVMxrMbvUfC
Th8Dyo2fWwtfU6BYFAQUJ9SMc6cPP1k+kF03ZCOSv2hXo11YQi+q7mYLxDzvdXHQKx9xmhl/EdsO
HzurLHBRiBl6TzrrfixvLh3Tlay7HV4lguuTOWJvOJpjsFFehp5pBFo3+AnOcTf7MMOx3EVF8jIV
8poevEOvuAMr5LJpyZ2WEdS6NuhYYBRGhlX6G0b830pbIxcpoWg22Zp5nL615X1UHplFdkJKxijH
HSyYGYNTlb04FJn3mN/SmFYouEm1rFPvo7VyTATeBHZBig3F3wulh3Ymk0c7D469k90ce8zY0Q3R
YuieBSKgfPOcSp1owTzwhv9ECc+rLkJtAaltwg64zButvfWDxhzILhd6Wm2LMevOjsSp4ouCN8HF
q0WOFkbTbVva1UEm284ZgWHF/JjU8d4YiTf7aCw3YLGTZRHoyDh0OCNh2TzXXiR3sSA0xxcSQXrx
3YZn17iHo/yJAkIqwzAjtK9qcVOUzE4NLz0D7J6YfIyvTUGXeBK9AWesj2E19AiVK+5cQxOYmmc3
YN17X4aZfisVJm8p9P1k9DMMwVN6zcyrXWfPmlbeK3ybGOcfqrq9hc2mZB6IxD5ceUX46DTWqbe7
DQKvCSc601o7Tr6bugo36TAAbJGDf/GQbSza2oJfIVvKuQwJhXpsVT/ulCBXPC2S8J4h1E5su9m2
YjiWDSHLLsonYCKwBzJz4qrcIIrjhTONuzbL4nLwhgNURh0R/qW0ngyIeKuog+o4ucktYvS9D4GE
a3F8LrA0YNsh1dbJdhkU0jUNIH0rNHKGwi+hppIxFwtiPwH4ssrylKNIWaZDrjObjaBsDIgUut9u
zj+SWbBeDPqvoFDVpfH8dcRV/sRm+1Iyd124nWOeq1A72z268UL3bp1w+gcro03fRvF3EQQgL2EZ
9UlVLyH9kEaIAnahj8Oz4si1Ienyt9n6agG/69nsxc0zUdxN/lLmNZaOMoIn6KwKu57OOJTXvNXe
OtCydtki/ulLr1qVCPVMO2uWtjUTylwEUA7uHY2y+FhrBQaWwaUicX8hqtpVUQr/Lwazh7WIYQLK
Zo7Bi6oCIpUOHf7vkO5GEabpQgXeBo2ft5iiyFz1KKCx2A32Ll/qmkC3mI7nls4OeA6r38nGB29k
YTiyB+Os2959GrKnWB+3BteYJyu5LgFHw9PBkjVo5EmG0a9okhjiNcwoY+KtkT3MpDzr6NYlAvn0
M0kFdoeI8Jt8EMcmVtPfH9C5sTWx+RWpk5wkMtdrwIzSjdr0VBaPdCGzo4907pglVnrkXGFD/VI/
js627poradlq41QDw9/A0TdSOaQuzvATNq16VaxG1jxUIUCtvU9BkBklJif6jBg8rsbuDSb8m5Pg
QlWpE+9Cb3hum/7Ds+BoW12674ixwW5ERlKo2fBVoxj0JlYH5gyLhLF67RrNEvniGwopXnLzUIG/
OdJBon74CmmSLUy7mXZdhqbRneFcHebeQ5UjenXLm8yzaE0iTMb5no1PstcTw75G27dOecqLruid
RR1Nv2gFSZKlWDOr0fFWZezhNMXQCTGNWMVahQb1QPxqviFAcXZWbSBtcHDzS6tfS01gjtEKYH5F
fy0ivAYdAukan1Br6wAF8uAdZxQg5ZhO9IRUtkjPeoJjuvI/UIwvot67oKtcOIJ6qOc/IIkj1sN2
ji6p9AH8xLhuv0JfYkGx6A7nT/0UP8XNgHnLNZ/dsSfytffxtqh1L7Uf0UxMC7GJOQJdfW8wKHOK
jpDGcu7An7KpKZYxRjg0mgfhRtPOGJrf3qBOAXXX0hPt26Crag+aumlpHvicaLCtIHkapz24iucJ
paObqEUEDaawTPw2ZYt5v1vQ9uApMSJBu+muDHiqmocJ2aqiHk5hsyDrbFqWmJ+guTXWJi446juI
1stmytbyR6VcDxoCWesYDREMovnBT8td39rOfoQllfZ5vimh7S08sDtLyqcigllJBzxhZgDl+kkM
Vb/D0qmtp6F1F5WpIfHJEK8argcckxggPYda4YK9XoSVz5ifb629LtqMyr5wfKVKzSiORihYA9dg
50NIUZ0DaisiAGEqX0OvO/UJKbmhd03TUKyj1kTEVLvhVnOJYJrS6RJr4nUq13kNCIUB8CXPeN+Y
Zm6VBpMAyNleteC1JLvUGlgo8GP48iX4AFbk8qNXYF2GgkLetBmXl5aFsDffo/FJF0bM1a55cBlG
PfgdFOY9yXF/9Y2EBV3kn5xNWXDCcljBBI7WgtTwgx5nm8nU6s2EM5BdrPpCqYnan2e3iBGNdv3J
i8wHqMY6etrQW4mhFOdJUg3gV8eSTcZqmZA10eklx7dVxpOkjM9JyuE+xhoOVKwP8FTG03CL7Gw6
mFONndvv97kerr0owAIxQjFr7fBYjtNnavR4m/z2XEKSr11gTKoKCPKsHdb8krMNzJWD1AuFnNt6
H8d2lXbuyU3lDWEeHjSgpsxHMEGkLW4d1+6aU2sl+7Grn8kUWWsj3tzYL81lUSHrt8J2Vcf6h6H1
yUGrUnOhwvKjzqAE+3qP/E8AhUld6+KN704eXyIo8wsNDRVzeHSBxvSZgBxZV0JANZhOoRjCIyHY
m1QU3G8QoSq/xBkMFhfyFIoxP3UmbOpnM6y+QhB/QyrdDX45SEYDRG5IecAx0/AFuwt1/SXG3371
m+HZYlEpEEEAiOG7FBIu6d2GAamoHtyJRrOj0bx3uJwWmgysbSrjEYMZJ2Andvu7nSEvc+nDxjWu
UPEp/G5v2Klk9+vWRpNFO90icpn1ZYeCoeMsi0WlLcOVMWC49xyNG8i+QUt+pwKHZWl9eAx9sKDa
z7GwdjHKnJVWWpdueFUjx/vpzWsd7OlxpDFibBMYNHM/AQo1VpFTTODJNvfkc5sWVx/p8lfiA9eW
GvnjmrgGc0J2Fvjnoqi6w+jJ3aifdWwhvKjauEfRbvPHDaiExYQdtc6ks+8abysxGGvhVKzZ5l7q
wvrkDgtXrctpltDZcWnrab0KpuAz8XNK8345mQsvnHD5F7GzSVrvYCcepSYSEZDLGkjEpsKE8hYX
yQ6dObG5LedvlN9kjvfcB2bSLH17+or84o04cGJTenTlUQS+jlw7D/nLqp6sx7RtFpWm93vlJU+g
rFZBFBytWI7oFuoYCzW2CM+fXkdIHsMTPat8JdiQD5qM9yHDkOWkQZzWJrijTgdbUNPfDfz8THcR
AgJRWk5t+u1TklbJBkZKum367nduDdk+h1/p9zqcWsgk4gqUE2M5xtYNQzdgRG3LIsnIdAYz44/o
zC0AVIFYBEeN3nGw9O1rOeG8Ub7PEx7wc7DmVZFU6za0VmXHESufow9iEwGZABUUdpXcNZ1zoqh5
9HIa9KMgbKd3unVLqwevRRTSzbfLeNP33qM3PQQjHHV9DMtj0cNbiBHSMBGNLkSwfXWzh1wb4oM7
R3vH6HY5+0KrrynPkvanVv1zOZTdsVLhpumqnyDD4pFprOSe/l7n4VHDqk3Pg6XIb3RsXgb0TqJx
GCXZuBEGuSY+/sj1SkdAS7SVCM+RR82fhOanOWafWpExBOsIeXC4z1xzSZAJtbAU3kbhj1aVdZWD
BUfY5k2Sbb7kT9g0uYSgD48f45l/11uEYl2VPDuA8IhDKYg8KAEOA2GDEhunwJepGMYinBZkROCg
Rwy1KK7UwQw4LMdelR5Dj0bAYhGBPf9Hfl0X3ys8Bk0L71mk75V1cBxUnKNnTysPzEioZhGiPwBo
k8+2FmjHdqRDred4T/FO8VTbHIRl9ph6iF7BfQGG4udMOe1v2RtUpNSvVY/hnnPtfJ1op9AzwLNX
dBVLtAcnjdy12Zful7HABV4fC6Yxy7LDZ5NRDKx7psyOBnkgHK5+FsK9b4dVhzTLjmkRFIxJwdSm
PwO1dCffNJkcY3MZEQ94aOLyYuKm7mMSlGzNv8KMijbgNL4T4V6jqeJqG9tHvQ5KamoU2l6afEDO
BNEK/8akVcd7HX8Abml6YGN6rDg9lf3WHYEX9/pLbAECnXxE6F1inobGwqwcUowaUwhz23A54rXx
yp48xNP8LiML4PQH3gpp0mObTOH1jvEqOxRtcS/C+kyMQHwc/Oac/MoCYqMGl5vN3nfJiP1c1iA8
q0htZAqzw3/KK+Np9r4AD04JyoBvp/gg+4Rovs/aZleQIUXjImb3y+tDUdaYstP0MsXWgNjL4lzC
afbPR/HAeLF2MFu2civM2t/VHTtSb7jFITPES1b55moeHYkUqFXuhy9FZfqc3KInpMv1skBgwuGk
GwlHJSMbCZWZl7S8m3EjO/E9EDx/6L1p28fecrS8cqvhKsTPWOgrimSTiDZU7rtcYZePoUgEgtIa
cL25GCq+Kf8Me9pCPC88rYOBRhTPgBuBsbDlp0nYxaIwWyyxsDzT0hc3HyoZMh8E33HaLeuMyXVE
ZTP04tmS1WuOIheH3+hv0wIwYgoBEzLNd526bAKWP5FoKRw6xNmmn/RyRfv7OcORNRvhL7FJ/hKs
eJuD+c73N019q3R9PJLng3clQIUK7nWhd/IdEnv+Fuv+L6nguppacm2dAcVeEoBD8MQN6/VPInQq
78h/85C1EgJ8NZqyP7jkXi9Ej6kx9eUJs9NXbPxAvk+poFlETPGiwBEuVBJANOtYIsAyc3mPa0vn
KFSU4bpqm/SGSnw7uKG3sxZR6x/0YVR7G7Oz3gEoi2fVdzfhEJ9hQSddRwI3WPmC+x9Xp5Hxyte1
uwysZ/IRbBy7TrArUF8+WEMOlMHA0Qmhw1vEh5LposqvFoMQU+NNsrVH+HyUkGFyLnrOXrha1kDM
iO2e6Ogo+eg1+Qn/WQ4V1H1hI2WVCuIXp4+gzJgFjUCdGtujxe8M5UUbWcVQeFvs/VStZtLh98mH
Y2pQC+oxLLVoLnEMqJWyqD+jXteP/XwYjBp7Kwdj5dNxWTiMF5w2IIeHvJvJUta68mp7k1VFiyXY
ZIRMd8I0Ocr3CFR6I34A9J8v4wobgsvcAUt/+TtPalrENU5CamLfeDSRl4cSME+VRJu6TNwVGJWK
cjbeYSuEfCQ6DNvl9I38uF0gWtjRCCC9vrcqiJY2KCYNFS4ZpZ9h0O3hWU/LiR6wNH3InmLXjg3r
pBW/JmAZ2i7xH3Vr2PfDFO1DCy9goJfvveYN++YRh255DlYD/bKltJDVq14U29YdSRU0rkSDtguu
xO9yJV3ejFhvmdFEFDkotr4ZYiy4T04ttxfbRUJeY6Lqreuy76ehRV3zyVrGL0Y0MjniMKbqMhrh
IfLCx5CKZFAzbcpj5eyh4i0TYJeryoBAl7n5DqTxsEjjDrRAeBSVMvflYL9r83s+MRfdod3dqrr6
xXYA1RUd0TI3sJ3UCjxr624ZFv402vRd0AOERdZ+GgY1coqIlUH5dURMccCLuIOVDPjaBljI6RV2
P1BtxoLqnPT2tEma7s1pJpxg0Xlye7ENpv0UcfCKfNSp7guta1ocOTjIiB5dXzmfg8NpmawFitUk
B3bE+OPg0r5sRriFnevXW1+wG6sg3xAtgTI/MKINSJ9N7unORRA9IQyb1p22Bm07PcLcvxa4+omF
Se+JcYP0kFydcF85lEJOiG/cqfwMFRX0uPo7rm1eO6IF1ryQ207VN2BQahG7jeDgrD2nWigWtWfB
+mvLHyYQ/sILZv33IK69mohksJyfNE5x1BoXO1ZY7rGSLGpJucxoE1FIiaMPLDlU06pgL/NeKfg9
4J0adBQ7OTtF+FvFo7VtY4/+zXxY0epxw1+B+Q0UvdaYxlOvSuPJiPKtoGKGTj0wXlKc0X3NytFV
6ePVacdDJjP/zvbR7JnWcw1YAYDYeiBzQ+jeA45270HpE0mw2dQvI1iRMArcI+Km5sH0FGczPwfF
4lQPmuqB1RG/W2gvWV/84OEOXwyysU4s3HMEjDduRyq3jWO533YQAZNX1SkCjgBOhNm0UQTXokwy
+pQFZTtN9bVvdr+0Pj9m0H73IgBl1cdG9ZClhr00iqb5HQ1gE/E96Wamb31mo5vGZdJZ2fQEwoS0
a1LU+nMPnwWkQ7YiMKG5F/k2bcr6zqAQdXTe0wPDFOk5UQ5yi89nxkXC1d83vuwuoR33F9VIgmcU
NWsbfbZpY1+jqIruoTnZ5BwFb4pUhPufh4hckU1gcWhHC78n7Cp58CiY75wPkD1YXnfoco+JNEZH
ekAkUIKmH7aeUYy3XhXmtU04ShjvHaqGQ5B74S2eiuimUciSNOa1u/mLfZJaB02rmcZ0XbHqyoix
aWFpV3pd/domEXgFP79ZYXFBxO7G9d2dHyrwFrhS+gc9tqu7m4/ekT/+DT+DAatTx4xEXuKj5/z2
C87MDMlx7LGdnQwbH1EFAOckwUFJ0iYJ8M7OwhnO+iS6xzR5HlVR3jlT948BPBMQERMs2vlDHc/g
QlghzAHX+cqJUIZ4ssLqlT0ltlU9WXH+E7uZfgL4XT2pTGCPCFN38+eLflOyavvTEykYd3Bh7msv
DFAgWZnu3Kkzn2ws6Yww4NErSlA9ModtbcqBfAorexQ+byFnEVZlv84eHYJrwFVp1p+gaT0G2PGW
Q5f7EWGMNV/hywvsjsHORL6fjPzhwQ1Cfx3UwXXyo5oBuvNpdpb8qJhwLctK7arYUjdYIfj1O/nl
zfGibDoWN83nkAQffqR3z5UZGmgDnFukNGOFhahE29f2qxZY3nbun54Cu4wO1izkSktxKiJCBTCE
tT9VJZ4cTep3pR1FSP+i8/t38jk2JlPik2XSKbe0/kAU7FMAR4thqY12qOW2HqoHJ2Ks3DB0BZ0t
x23frOkAVc9V45ePMSclwzi34di95oYHktJ70B0b4q6R4jn2XTIGS+EfG+ommen+KUTVCFQdBL4J
AzvngGzO4GHNubtanD/YmodJIOiDdazF4qwl3d5PeOl5UTwYFWnzktqgOCCScW0RPdpJxlIW8ANj
znu1KbcOup0rrL8/RQRsrohy7Q4A84kQCYxKlYppumUk+JpFcKK9cusjshg9fRCEAg3ijNzWWFUR
ck3G5CPdiyRHgpVtK9iKi9yuSK0rNfs2SvBUNKCxSzfuY9ZmdwLBnWNnATvoMnxfNJEWsyfrJFof
mzg0U2KT79X4Z5AiGHuovDyZU2ofypZlP7AT1IXE7+mWOqYuc49MdER9hFqAhM/KUCpPH6y/3s6J
cZi0IUFdspFbX3PTO7z4fFfNM8xcvpl1L/d2gUS6aIg8UWX4gILwLaJceMgrAohdMvG2pI3JbV2X
17hBoOJXwU9fG+rhz0M2yB1uU203Il9de+obfhKbKQEDU+n8imkj2EkBsRly3bbBY3sK2Ytcra0e
SIdej4Jsj1GG9rpy5c5lw1vHdd9uleRCLTSHDDZP7iEK9ktO08hf5DXWCEdir3MRamonHO7uCmhI
uvMa+qDTEBUrzQphrnTFeHQ0J14aMuQsUM46T28Acst9vA9TZ+sXpfkbpPyqGEFGGbX+mhDOeWI+
iAgiGuJHO5cQSCJ1/POQh+ikNf+1AsV5c1LfumOV0laqffMRsmx0xiiHUBjBTuT1h547YinS6MsS
1BHKH+VNofYlMHdu7Ew0amunOWWgJYapRobbxX9yYh9cYLCrsoD7NMVZdpU6ui4HdtJKTxjwc9iq
PoXbfLkXA+b2PWZXtvqEiisn39EyZMtw1Ulm9yhe1DF1AO+0SPiyCm/ddwbIayQU7QK3p3j2egBm
cMV0LRofwoFDhYrjfRGK4JRgmvaFHZ11DUJzZ9ovY5PZp1LV6iEC4GGUY3GegvCZqCUoHbFv3OJG
MoqbQKtqJlgQiAoQdtLChUEZ4XiPiZ3SWpMGCLpOlBHFDSnMdPMRqt47NQffwfET8wEFZHhwzhzL
PzsoExWADSk6ew1pyzsVmcjo4WEdtwNSG2JWKLLYx/E2YacJpsJ58IeZbF8nzSnCUj6opN9E8+cH
M6vQQSysOoY3TLLwyoVFQW++6RZFCALCiGbYMUkhC4ND5TO2WnrrkdWfxsxyjkMlMOEXs+Ontohr
GL3pJbH0LZEk4eeysY3+bHjjtAr9EhCw7kSMijRuynaM932eZMc/D4kX0WzIBCPVHnG226L8V9Ev
5T23RkqgUuowLmc9t9ZJaXr3jLBCKg4aTYYbb7rUd59qWbtPYLIEU7aLNan7ZLDEZ1ObbLqBFDGB
F4GEKt0+RKb/wGmes2FZhrd6NzHP9xPTuNEX086G3m/a1jAPWu5BUVHVy8SUe0v0fHQ2HZWuodnS
dSqz9KR0jL7IezAppU+gIrPjjFlceUmLCNGy8osXt8XFbqPi4hvpTkCzSYfqWMce2m7df+0be3zg
Jr1BdYt/FAfRsvZXWQaqs5tsbP//XefkPUwMRNfznuCqQnzobXvIGKmvJEl9K0mBdSiUj/gdcD4/
zV5UROxQu6ri2en1bj1pLrQ6k4SwUmDmZbYAU1Mv9Cv7EKDyJhueIDD368qJio3U5MEB0HDlvsLB
XQIZDvXW26bgydYYkKG4svUc4cAC9G8a54lomy2iBnKUuDNeoInpspYHM5ff0Hy26QBn2AA7NBtJ
i1VP2AZnlDlIotXHVeVIfJtF0p0hFchOPboMG7Nc2o8mSXfLyg8/E9zUq8TPqlPpIXpp9YtVGP5u
rPTH1JD+qadAWlZvlRPam8JpCQfPyEjkSEEPdgrdA0PPZYNrAtu8Q+dOp5e9jD0XHDitI1QV1WlO
OVt5XhQtJ9wnG3r5TBoMFHFuGTEXUV4JVHUqxMUdgmwxNYG5s1K/23lzZkbZafEV2Ruz/qp5+POR
8EpiYFwd0mmWRYc89D4tu2uRnw2S3kTQ7vpgyreIA80l/dXiXrpFcbe6L7Sh2cWlbjgTfA5cbbJP
vih4YMy0nAwQHUbnd1dY891Vxao5KtO++lZ7153KIJw76Z/66EkEunj+80FmPhKMLC6JL55s6uMz
ibNI2aPJfR+dghSVqqNlFybbGmbFrbbH9PbvFZDMeP4qgLRNxxImPQJlC6xac17wP0i3yzgAj+Uh
IAJUZKKeqfWbjKS7wLNPvG9UNEfYmKiqyWGEwu6nqwxM1YqYkL10iYw0Pb3dsKXAIC0hTbO89LTR
0KwE5gvYvzkc2HCWYyVQFuaFTecl92gvVuaRhvQs2NjgCXEUThAnbs6cT/IrCQIXPEvd+c+DNjAM
ywbkNH8+1KNfRcigPhVOd/R8tao7eDl5p+QRUQ5QvjAIj65DlO2IofGQ1h92x3bVlhKpod5mcHSi
5g1b46aJVHrt5oeAmA6C6gHFQe2mDuYiSzamSWfTFAl6ZZmRPdvYRxXgOA7zDmGrJ1+GtoI7h72e
9nVM9iCdhkkiXeXQ3KFEpJ7n51jvpFnuNKeYR3D6EQmfscgJRSK2IW9eswFcbh4n2UPRTx1NOSIj
NUJd7y0d4pVKBiKE5ivPDK/KabRz6Q9vghCnF0YyiPuHxD805uuAsOb+50FZFGPYLsQmP+ZBkjzk
XlOe4HKvGhKFHosGU+2/v37+D9GwgyfZsRxHCiVsKeScuv6Pl08WgnLp5v7I4DBNrMKcoTRRN7+6
eNLeIRDjQUeGs2p1/k8UNf0Bcgw4E0GXqsCDwRsWbZx4KPDsRCR6Kfi2LCrhdXSqmYIDKGy2I180
E1AirGaOJggnAg8BXGG8uVgKiZth/6rT+t4lcbHxjJzWNLEoVOsmkbqp+rtLFJem/53/K8PeX4Lk
eb/hPivDQKthuLb11z9ZL1XfFGVDclGbd3RRZQ7ycoT1Bg3UM2xrkw2IHGvB8RomhH5yMnul1154
adibL6GO8A3kY3MI0cMVrqxfhzDXDnmpx2REusV7688jj+4hbWME8WNGWzHn+/xAPgTVZ6d7H0Rn
NQ8GmTc7XlVkpDnkagrH18Bq9YNXpq8q1g9GyigDf5R3NMBkLJlaRUd6Aq+ciNLHf38VzGvEP4mo
lS6Egy3e4VXBpvcX95lfCBFEHdeyZoI9pZH0LVPtJzSo84nUpUFvoA7obJ9+vEmI07//5X+8bX/9
7abijUDebRqm/pdL0Mrcugcmx/Y2Wp+JFn4M0tqDvHZX5UzCiQ2oaYxUk2rNEBZ2jzV8WolqSDJp
692/fy7/6oWgQSEw65N04Tjin+8GlkFS+nwmzpjxv4a6orIPwd0EUFG09igJC1w41tTuCLT7+6vw
f+Vd/teG43+yH/+/2Zv/ycr8/4d3Wdh4Z/5n7/Lrd938r8VnFv+jefnP9/zdvGzaf4PxAUPIcS3p
OM68vvV8Dy5k62/YcoXU+TzOAOHiHPhP77Ip/oZZAIM9FYJl4dTBy/Vf3mXjb6bF4qX4kdwO85f+
y7f9n0sLL9v/uNTY1nzn/O9rm+93haHjn8PIL4XtzE/iH5fXrkyGLAtAl3dVWSALLPpXQtTRnnP3
kzsSetQ3mv9EtM9wMMsBlSlF4AYu5FeH/O+KH1A/RAYgxom/H/G4lh5scjk3eU4PXgUtR0gNtBba
vTqGZSAnd1a1eI5JX0NS3ixk6Vc6ZGUm731MypHR6km+yDIgJcPU/4698dtmxLeaYLsu0wpKnJL2
c2qHLH65W600M/l04/Bz7KAajbARsN0SFsGBxTii7gfqJDeViu51ll9Na3iM4/Bb0BKWib8bEBlH
ZQbpXu1aTztGzKqGInriQAnlKrBPPWqWJjNxgbbc68UZW8SLYSvkDfq5G/2HvHY70k61j7SA/RX4
xgct9pOsILQ2pIwpPruMeuNVsRn1yt2bTg0ZzWq2Y9tcDNurKMWKTwxzzy2vHhyOjdurjR04a2GT
MORFoOCz4mRM3V2LBOEe4UUk4Yk4pzfak/eMAhDV/2aoy43oMPH12S9cEOsE2KrWjqcJHXTkwzAm
LG0PLipftKqZ5RACPk6Hfl9a31DZtm0S36yx2VrZb2btSr4FARFKsYLppa1oLO6kq2+n3t/HPc5C
M9pNqfHYzrPaXD5y+S/M3n4aOgD/UXwbPNK1s/Zkh9VeD8KHtKgZSjtAlP+DufNaclvZtuwX4QR8
Aq/0DiTLV+kFIWlL8C6RsF9/B6jdcUzcvt391i8IVilUEllA5sq15hyzrp0fk+deBDPOJA3PTdIT
hNWrNQmbm4Qz48z5zun6XWgnuMast5E+XGlpMK1ARuCSPSjJ0VZMx44pfZIUn8BZnmPPf03S7tgW
8496ao+tnp78pN5DcT9CcDuh4kXJr30ng+mTKEWC/cwn6FRIFljEhbdNRHps7e496cINbaQ9OOib
KLTdxJx1cIBZL2A4rUUIYHbGRfXJqQOnCIjf91dRmqUMvbRur+dYP5X+ptcL43bBmqiKEF2W56+4
1g8dMxUsx0+4L9ClKOPkePGpHkIyQEbnp2Z4zyg88AHOJAZr0RMBvHQLTOcwO9qXsPRXOQ4kZTWB
hkZvpY+PONEJqaGCU+rl0aejc8yl/kMX96OrJgQjBPA1ufZcgso1HN9e9934C9PatejFM/GsweAU
X5OyDyqRr2kD6nxR5Rul2NGou3mcf0dDfCsWYUXc+9RZI93D8MlbZJmxWV2iSJ7ajlmOrI5hlf0m
6vsvadAs0mwCi13oRVJ019EDH0Qy6sDsi5Av/H1PXZHfwV0BUV44Zk4M0Wyw/oLAtPfH9jse/LNB
d10MjE0Hf3zNopmxcqTcdejXBGvTibeZtLVVfy5nL4dyBuLQcZo3uq9XIIrMhfLDXJc8F/ndmswa
XBWNEkKdrA3St+jFDwsUNr2UR1aGiDwZ/Sv3vBOxAS/IByEpE2kxlqI5MhVp7i1nv0sttSeXc8u7
Kmef6NL4WhlWvpvS5CNGwrZq+7G9wA7WzwAWokMzm+HVirAwI2ruOoYoMQp+lfT3TEYkww9L78qr
8AiS59OFM4g67RNiJIy3CgpuKeh2x032VqYOWlFMFWsyypC66vvBVOOt8pYZc9ixEBJjTfrXsiLq
ySazJzoRSybxOKVfvpsFLdAMKCrqK1f8JPBJlA0RsaM8yYx28ha4eONWX5lDA3ZkXUCu6G5EnP0S
EyxY1YO/d2lihY577giyXCOiPbHUEj/AtA3nySsUUY7jdrwkmVs/56yWhNYQWys66GxNfxUgAHxL
3JmEGOeiQA7EGf0r7Ue5xvqH4aiaj21nvMVlnh/h9zgXf1ok3mbFJCl6E4Z9F14cqBZ8vlV5Jz+G
StqBcoUSXPxE/Hwd/H6vGdP3Ms7WduTgJM8AoHfolhYZwm9/2SZqvfisqOArjFm5q2HZ6vNPgPV/
tZH9IkrzzRvlk7K0w5A2P42y+DaAQYtn/0ek0gUc1p+FiiNy3eK6uDHEGXlUCjMYBuS5nMAsJLD2
Xm8SAtuXzGLXSV9sg/mXBZpo3eftdeIfRds/f8lOzttJJP46ig2THWEYLknppx88CwEjNbIaQMKe
elrNKCFFdJFdcmvbErmxrxv2Gi5a+dvWMBX1eY7XxmNsHzoRfzBUY+DG46fesrconh1Q3r/rYujX
Q9p+agQnwpjd0NwjeSjV/APITt6e84LSVgdqOvks83W5sTPnO8E0TMQYy8Ciaz74AK9KmVsR01IN
iy1WeJMRWn8CFAKOHgevTEskGe5A4qmWsjjYsJqnUftuElO0bRL72W4Yv4RFsWdAeunT8GQK9Glh
O1+yoXj30VcL/Hc4v0/T6Lxybs1AJxvWVm96wrlo/nCgDbdTyimT1pi9CRVqrCVMYm+bY3edJAaL
ZCCrBheuuROdebOT5GdjMBOflwOU05i/FXalYhlDlI1V36YRsLBinNHKubnoJnNt6p+UWHMoAFe7
jp2/3Db3PkYH39rgZ8NxgGjw1pHzfFZO+BmberOv54leom3xIBaotbUVUVfLbdeUIzerr92yxNMP
Po4hwtaeGtO9uBPrY1ronxNQz9Oj6vx/Ks//72rv/76I//+x8jYh6fzvK++X/nv+47v8698K7+Wv
/F146/+g8eSRE4vl3oSOQGX7p/A29H/wRNIWYbOCUewsBf7fhbe3/BHSWZe0EIeViT/5u+4W9j/4
0qJMNkBk8Af/UWX/T1W39+8HfH44826H/5nlwdDSLfs/iEF66BhVWDFwH1BWMLnST4+L4YwoEGDh
l1tgI9jNuXUg2af2ZvJ9dm4E9besyAwaY1jxpoplJ8fcdiVD7gNl2aF2KuaHoUf5VsMxoHNGkTot
wTCdC3Bo0p/m1qK3THsEekFI0DKgAUJfrJ0n6DGM7vCa2ZBY0t5P7s6g+dt8xrZS4IcsVy6xK8dG
+ybMgmi1chJnTVo7ndriKewYg3ZpvDUKMqnJii1fy8w5qepeCk8dKlsFUVfW+6QAghtHaAsl8Rx0
9tLsjqFa0CmVao3x3T8iUUdamlio0w3zGFfQM6pCyLU0nRm2b2adXOLb/lyqyNhgFoqPRuijWQj1
9Iy1AEhsSpOKdGCx0uhi7xqh5Dm1M3kWPaUg02jkg6YXPf/LzfffdG38f+9zurjaTbGgqHTqMd0G
LPbvJymDmkKMUJn3BAqBn/M64/y4pKKwd+gQvpRLIDM+BpM91cxs49xkALOTnGliO7Pm6TBWlKuq
tz5GSRzJ9NML8e7FDb5AMnJJtbHB3A4RhDpSNy9AV4bL41XvtgNSDj6D1NPRfuUvzGn62+OSaMVw
K1EhrDmVzdvH91Th9Te5XFRb/0xEg3UMZHejdeJZIqu4Do198n1XPD++VZuEKRukIO/F8j0ifMsg
0fwzSTvDJSOMm4isbLz888umSCGNp3W9JlvORL7Ar93QLOP0+PLxSid4em4oB0aGoZw836fecQ+5
0dYbVc8vVgNLrq8a+8qMjtGUCuVH5gOA0acKPPUIaRz27gdu1H3jdMOXpFO8A9fe7rHrUYSUMYK1
Sg8vzH/Di1di8V95jQFff0BflEw4MnAGAJvzS4Up3RxJIIY78eeC8sP7P7SQrGUd+pdztuvbNjUd
tDHbcmjou48//5c2JtETztw7SkfxC3oL7gNBjKQoiM4z3kY0svYJAb73ObvjCOmwJEgRYfQ+HKtz
uBRKYx+/tfU8BC0i9dVzWhX604OX42TwuieFOtyLjXNITuULg2CqkHKMT70F9WuKw+sDh+SlrXYE
9MCzjI2D6VK/TnRvvOvjurDQ84RLtIxeTTSM7ZNXxwNBV9bMhtV5xyj1GFTLDnq20q33bJwEWt/W
DY+1sEjuQ8LR++kFtVF1LcQylNRCHT5iZz2F7S3tOvueDdPWLLrw3o+luV3MwtsBcemqt5Ly7hjd
m+dKmwELUGDyHG4zYdaHcsojRO2m/a1p89vjjh9R2sBvt8yXLtsaaBX2pVd1W92eir3ZkvmUS0u/
GBNeKOp7p90NIu/OjV6MO3d4wxXXUetbJXk0iO9EZwMbIgfPaPJ6DUGtfGmi5Eedc7PrBbB7/Ftq
z6JonbrZizeuNYQI8VatppIrROZ6lwyOXCN2pis5gGu2CEVaU3c7GKospN3LBx3rcXlvG1EgYszS
rTI8fqNWGLpBzwH3LquTUUU4FagG+QfqT6sgsTgesy+IUNEmIeNuM+gc6TgOxNeAaXyabJpi4nwH
OJ9DEpSAefncRyC+WAr9gpla86XVBlKAlnmKclrvFMcIoVfSLPzN2IruXHMuy/G5iS5FOggrfzuK
11yE1rXRTHWZ6BDoPnAUZSd4MZz+u8QafwUO0fDmNZrpYx8kuRBnQaB57+nn2ux/z4Xm7Tud4JJh
wcAQl8LZDA3tjrNJsdeV9ws6vnU1gLSgKXsGlFV/zT6hVIMqqye99MAQGem2xnNxHVTfbHJtbreZ
N003fPqY+qr+FTd8kCytJKvw5wuuNU+lBfNuM3qOmm48mLDiyBxMMDIyqlzRZ3iCBIw0dfmhpk6M
WA8ScJ8ZqjvqyYRAMeyfolrUl2HAJBZC9Gl8693N+FkGk7g3gXGA2eB6chvvbOt5GIwGec9NH257
bLV4bLi4HcLXygDsDSe52jZgsr4loSBEJruKuW5fOScWEHqZ/GUl7olI5sa+r/3k2s+zxrhBgB2I
JWNxb/hqFdzh2odhJdUztJMUO1qSXGNG+k5khRdzGH65IePsQchuP6Z2eXHKIeKpaJJTNuKgASzt
fFgk+oKkGyxAR1LTDHb/UN+LnpKVhCti4CwtJmq2djFOVt2bU4PgqouLFtvjxV8uWZWiEAl1Z/PQ
32Arj848wBByjr3tAKjBpvYsez5Nk8QbNPT0O9q8QgPZV8EYLmmKo0i38RRXKJm4QxlCn8aCZE/b
cm+ysdH+aQOs7/4wEMf1wlsyDmbikNllk5xd1bkBvz5vb2VNQ8/HDLpWydnRpBNkjMoCsbxqDgxE
hzPsa2QI4+C+mD43upVkVaCro5Laby0WVDFVqwGqHvnY+aznDc1+LEMEztz7ajZPkD6uDxOuXJy4
oSQv3W7z73ED8MfriAbKOzIts5azSdfQbXt8IFieVl1hDWdlDf3ufy4nFgb0f24ZjuswLqVzTI3q
m/9ZUFhFiTZmrpGxIMFm1xQBhQFuKg0FjyNkgZhZe0sR0jxZrZ8+pW74QR2FzH0iiSg3HT3wm3oK
4iMkZJbffHa2ZUgFlFjZb2hM3oGpCjpS8lc3/ewRIPIA+il7I1yLQCjCJYhQ9rRAYgoK3JoBq9W5
JEK7qtvVLYlbneN8DsBK0GjhjzSxsu/ZfUmsiw2kkzCb4JURXIUl/sSIgtguhizrqZPIMvW1yirn
6RgXhJfmEU8Eirz4hUeJXOwUUSxR4ycmld4pqwzvNObiaIbMsVMV6xdNT+iqENy4o4KEd9EgJ7V+
Av4og6kM/TM3P/SpiV+hFxEkFc3pRmH+JP9PRK+AG9tnEJI49H92NfkxDbjBO9sOmkDHOA6p9eUr
cnlGZEor3ccgjHkDPlRj51s2lWzHXDh/Nacb/ez0FhL2uWonCCjx7Kb3SGNE6Qy/aRjEgdGOamNA
4DoKvy1XXWnWJ+XBL+DeTQOnGN411aTnJrSIHGyWiNsi7w4tPjzTa9XVbuwWBy8/MSUqgP9DCEYn
xUUVdfDMUOmWiL3AYknAxAwjtSoxz67r3U1ZWm9J1898C8N0PxGCmi8VPQK/YpebxkAtP2GC9bt3
us/HDhPnJUwW07Q5jWypdgvCsMqJSNTwwQwpBRyP92zTo3AkSBaw9YSeiIQMpJOuK+s18gZjz7l/
2BSZG176Hq9Y2JNFrPUE86gMfW1t3+2CaX44pdo5KSb9FEUWgnJVEDVdlW+ulj01KCpF1iQ/Qss6
jgSdueboBKUfec8GIWNbjEbT2iO4QGTYJ6Nlzh+n2SuhsVngE4EYT8gIUjA1ZN5Ox6Zoowt/jcAf
N6M88IyzIE4EE5q3535rDrMi53GKYOpjuOTdOkaCTEc3NrbB8+MVM45xH4GWhYs8cJYLbIVUzf4e
Bam+V05svapubzekyHakL5ySriZazCExDYTefJvqOjux1kD9yl9kFY4vLQ2ZVWhr46aQytg6i007
1wTSykJzrtNoiXXmuOPdJDUEjcBEgt6MyV2bjI+4yv2jmFMWgyXs2s4HGn4qdxDy1s+xTNtTmvtX
n6C2V1kx1ybtINq7SPrWCdigW4GnioMQogtsx8d8lt4r0YJFJ0d6dOm5IKDv6qZ0q+b+w53M4Vvn
z90qLxmt2lRedzoxhHI5kAXS++iM8q8cN6m8DEKJwKWfFEycFOkWDuro6j0z8p48bM3gNFuWWXGm
vWXtK2SO18mYva1G7PTGHdHgl156xWHO9k4b7BCGI9p6uzE3DkpXhKV5u4myEcRf2jVfZOJq+7ov
2iAjemwt0QhtakvPLtR72QU5sdSb8GzRFSbSFNNnGXXJhawAmnRN2RAJhsFwHpDw6Y6x0AnCetq6
hgd5c8Fvjr4iZdmdGAwtB1wzZKBtaPWFEKe3MexgpJlR9JT3zdGfhEYvsZJrEinap14HqCO006wA
dtWWRNfpeh9aJayzkxn2qpc1/89qnoMqx204Fu2TmSZBg5AF7HenvfYFFa7rszKpCf84Ll+ARHF7
0wr5rnySDJyBWfKky3EHXhG7gIm/KWx0AgqS+dr29W8Tae5BMkyE8zHJ3ahBJYHEVK67MPtNv11f
R0ORn8mYfqoIAXqqMeeCxmzxChwl2mN4vmlhkoCU+PusyCFmUXHTikVM2MzTz1S1QCTqby6DzBMN
2oqKLEXZr03Is4aw2njuDHRmnq8eoBs+CJ6roXzn1GhcTKAagcnQZ03IPRZLLWHdytsfMEvEbkSs
culYeegK9qs+YyCA35JJ26Jkg8k97LK0/Yb+6WmcOu3wgEumauRG85Ju26ASPT8unH5HNpJ7GBLO
puje7I3BKbczmrMLA8l3A/UUIQCmFYQRGnyEffoP1pAVViJ8if4P+tVL+aNvG2XsYSYUkJvg+u0e
N5ba1THqOoPfwmkacpeB5fJhkXFxCK1IP/vUV+epcPGq2uGp6Lr+3PTObaw7can8/gV0g39usW0c
cSv1fj6d6uVQLJdLH1qKfwo1C8TcmvTJRB0sr7yEnc8BfNZtyHxNi/3LZkBLpkGHLzJGgFbkIXYl
WxQA5mOeOZpf/qXUiFfPYA2tGtmbt64g096Vv6yYfMh0nLIJD48cufFcDz91YiGVJgVeQ76PFbSr
UXJ4GJw8I5hbmxb65DobtjRg+vN4SZaLfCBrovpaNra9K1JhEpkwfKP1ilWNg0XQF/6nvyHRiklF
rMXnjiyqnoMXBwXcL2aW1zu8g+G51Y07DmxvnQ+xEVSeeNbyeGZqqdp7pZHkhFoHS/GKJ4cl3JyS
i8eQegefOCe/fGgnEDeWd35cJmZArhvT48Do3w9NFqSlx2QtcssVQohmP7oRJ9csMo/5hPx9vTie
9FTRgYbCQJ3gdSPSdm+R+HMZSt/b2W5z1yRBPky92pWBVHfdVERVYvYz6c8lcEBDsc8l9nlMYzlI
1x5Frz+RqZmI94mmJDpwYjN6RI16bxS3kqFM2DucG2d4CX5caxtLgosrJ7cNzO7dVUMbkFbzOrVq
PMR1vteYGB8tzddXTQ0DpS/BKDHKQ5yPk72Hl+PYlQg04ojqNq4OnWVbyMoaHdAL43uksWrbVMMY
KNSaG8PoYyTP/6sKD6d4X1akROpz5R4szSpeyBG7SK3ZoeYsr5VI2wPIJfM5Gtli4yZ9K6rhJmWm
oXAc6s3jxDE5rJcZO/XcTx6giPo6d1588PqfelZ013jvEfDz1cRf+UL1oW0F8Qzj0Zs7XZ0yv4pa
lE9DXDYBlL8vFME4zdjOrM4vXoh9jgyywLWCOfq8nMHirKMMmqbvmenVa043u5LkNm5ZGN2x6W4r
w/beQebfXW+y7vr+UcoalTEGZonzN5HOya3n7qIDVoJlMbJcLnhqOiZYXOnuWxBq6iUPsNKM5qDT
fF1XdrTTowi+gaXas0dux8GGiWPLMQ/0NAcKM6kfWd1M5Ev0cNPN2YbewAjWkmSqNZikUPLh0Fnl
DX5ZlcbJzjclwikV7h4LnMRqeuxZPn3dAUJLNDShQmxW0QgrjypwZTtwbJVo41Wa0F+QHAtXRiq7
KzliYMDhtm/dBUw7JqjuurGa/iycjx8Okx5Easw+V2OMZFKI2dUfqNKTCYA9NsNmiReEgsx0Behz
dNOYT9AaIvBJUe1mSZQFCrhbQFn+l9V2w06Zqqf2VIBbTBb4MfK6g9/8aGXDWY8ZeVBS0dFaW358
6y7wgcI17jq6LtpTVrGpFepPhuZkeOslG0qKsvGC468953j4XImHE+/vqQYPFRB1PFycFBoLZeHj
YtdsWQRnLWTKYuN2SNap9ED0apm6FPXgbCQBY3u7Tp57d9DOtkrp840Z2uhlSTNNd1grRaRM6PIW
LRaBXQyT5dpCIuoMW3+BWYjUY5LxvkiN7z3OA1ZVp79yRuuvWlhyemB5rY2Zo0YoJvzVmUnMb59U
dDpRQtAH/6aMdN7zRqJAYviAMhQaa1lZLC3L5fGq93viBCsQ6HhQbSAXdEjSP7L+yNx2eMhXjudm
N03PxNErh5h2TxJYHs8ouJ7kJojtwlrMD0sFjKIJeL6b3PTPPM2bTzXj3o16f6DF8Ro1fPzMcPUn
zk36SlPM+KbE/ZisKn4JazO5ZT36Arv11jWTtiOihjqge0qIul9dsfKUN72VJbMylLRyPEnbGoLS
aeWTBdNuo2J350xCvyPTN/btVPzo4rL/ZXJCPXlu8zPBC2Z6ub8HyfxaqtG4R0Z41wobC4qpZQtI
wQ/smnqRE+wJwvQQyFx5e5mbb0VEvdXouIzKZjSPEaqRPuQEhWMxWVs5T2lRNTS5euuD9Ex75XSg
3fvFNe0s5YZR524wa2LY1TmjyZgM6cuUCozwEH97aWR32ASnGiv8U6cl04E7EXm5V2g3HPMd4dpA
GEkglJXPDuXD6/Aqfj4qeIhdOiHFa/RcOpyGBrv6nGXxuYmZ60V8phssaGzP+FaTlTX3iHJ0bPKR
3f+2B0tcrIEQHNp3MCOmzr6ay8UVlbfL2JnwOfrbhLjV00PwHZpYdGpGrGOaurT2uOCR6A+jiH83
lQYFuaFdVAxwxSEwEPrGExNPrX151G5z3l2TojAOs1nq2ilHAZGFc3jOzY9ustinIJTt9aF6z8O6
Oj8uGtzedZ8w+2XrQ+xjy8vjQkjWXcRS8ovsKndt6aSR52V7bObKDoBhWQHPxEE356s2KNgmRgt1
GI84LUwyMAdNzJR4FVMRIuIY+FvaEi8K1UfvtWnjVuG0QWqc1RtH1zC9q89RYZ0OfbO4LAX/ClVF
vPPDJL1Xs17sMkZcK2waCfqsVpHoak3N1pBDetMH7/ewxDR2rSm3uTVP205M3nMrxRGQYI1cJB1P
4Wyeu1o8q3GKnmia9XR+clg5VQzJ3/q+/LbBgHjvvt59c3mmNiKCQue1Gf6WArJOWYccJwwrKC3n
l9m75hvmAisw5ztGyRHvKwmFdcTp3QVQcM0bgrNp5nu7GtjEmo2bEjSd5CZJ837/+E3Frvm5FH8H
wxsxHtQMBE0kRAGQKw7kPq2LMHfGNdnA5nHUptdJNyvO2nr84kjrIlQ4H7uhudqJD8xlnOJjXgBG
GrvsW6dOkZN4O8RsNmD2JjtXZDLmTRE0dlAtxGp7YVfH3fhRM24/4f2yTima851pm6/abIdnbfK8
bZliBOKIXJ44EAUJhCISx0QXGNbzKDkhcZhqLg8TXmnK7Kzj2lQgv89z5kpE/n2/dUMHWDYlfizZ
VqzaTq5hec00J7uHmeSR0FxCm5YvVavENfE/OIwRQR1Bq84VuoeSrishuOW+Jnn5LcmxzIw7Z04D
9CDDXyRQLXXdqPAckelVGVnzqhJveDalWjksX4I8geOD+pyGHV3bOIQ7Q3DBNVkuGoUAjKH4ZMhm
N6GdgtHDaWnsfd4MDFbOenW1o6Ebb80q7S+J9J/81BvOhA0MZ0+rjq1mxDczxZHErX3C9JezlXKJ
IsAAzWhRyQ643R9vCtWIuwub7hfyse/EOmd7bHHTxQlrTDFj3exkV1lPpj3I9Yx3VssLYtL9WN4x
JxDd2JbzG+mlNxHlL4oG790ys3YXmuCsojj1D73Z/LRVlN4aUQmM+vrbUETR3cGtu69cLDjU3Tgx
LJYl2i5dUJX8Jp1y7ILZwF1TOmekf/hlZXtD1c/0QQ5iz/nD3NF083Z9rKx3rQMd6kQnxpfjX1ae
fM/cAoYpIdpxZAP5dV3r3VINz4t+pGYZn52kpslncC+zY93gnaXPgtJ/ZUFcYMpAfZcaJSI8y/o+
F575pvdluDbI42JmbaIQ5YgmkqIJ4EJhXKXLgAy88ZkFwi4ea8Rqrb/3JgASiCZ/iWYsyRUjtbHk
mCvqKP5ksI27lrkyebR7z/GzbdpIGL6V1R5TR+1k1S+W62TeNqADeG+pcW+WC1LXU150H5UCOMBN
XL3MthFueYJ7aGuptZ+c5t5w2Dw/LtBfaB8k8E3jxVSUgNvjxMeYsfEBfiDj77ZtajXnx2Dlz2XY
E+Be/NnsHtte6ZqcC3W8cHV3LmuZXUYESCQf6Ich1H6Qg2LthoJ0VBMK+oa5UXIha2NgeYeOQox2
cRt7DLUDUO6L7Y97XGlvbObiO5laUX0hr2faI/Tf2DBFPm0xU/Nb/rzzXM7XdeWQlTlemetl+HLB
Dvt+/vsxYra7Q523wB+5xdc+LOQzXV30pF6vI9WU4qXyvO4yWDW6TxvxKGFwNFAGrb0mIMF8TKwr
t8sAyJaMenAtRJ9FNMQnKOXxs407FQudS/q0SqOb44l245gAFXq6KZhy6jmYNOvg2Y0fPC5ATMDF
kvle2KkMoFiqZ9gt9drCRL+RxCvstcgZsDfwCcUFIEcDoNi50XzuCc97SkMPzYTq9zw13pOPMm8V
q87aP5yV7VK+iTD/naJgXkUOCOjHBxrnQ3Gj2dmdGdicmpRiUxIXj7A1N8RqROmxbukXbczYbry1
x+2zalt9gTNwtCYLqD63rJFnAeQ2X+67ou4xeCQRK5OZ9svokRG99NQHFix952PqPYvlQtYmrgZj
3A7gZnVpn8F6sjQu6+Pjlb8sklkCz2moodroS/OlH6R/wjdNE9EhqKfHUHyZ3JFx2tQw/lq+NF35
PfLKav849eqoGzqYkLRpQoJSN1KlPoJGjiV2rv5+FSduc2zc7AyJdmI4s9TpRFtFAR/dN2U54bmU
Xn7sNGBSo13v56zRDsx3JbxDmzYq1pz2YqblgDu89YM4sX7pgKI29H/8Fw1IeKT12TcLNk3YslWM
o6vfulHmB+gKCRhkPw9KTRFrZz3HmrjEmhzPih4whRjHBoiF4oTCFzKRU78YMsyPeem/prnjcqKi
8mADd7dZmUfPLpPBtnZo8WXnOsvVi7QTl7Yj6KaIefGLPqzgm8WbfK6cH4O589qJPr/tkTWbgQFO
ebS2j5EugDxzi4NVW5nRQjeDhHLMY/BKy2xqLn28qh4tV3qySeCYR2o+BKKSNN7Hq9i1eGVUv1vT
KnfGkifxCJV4xEvIPr0ZcVXsE8JsTmPqWqcwnqcT0Yie0izcjGm2mSN6PRD4mPpaaEr29ih0DjNg
0NIlqHf2aakYMBJpaFNajLHQDp1NTUjoESzaOPGfqJGnQ+PjBqILIIKqd37lMeCfx1eCnitxKsCL
a4UpPM/Kg29O890t54svmvSYeTaZycvFF3V8sJP4k926DcrlgmZz5fo1vUx8hlvdmZxXlUHaSu22
2rI7p0EtHf1Cu/vFiR1WjZ5PalTZl0lYbMZhpspQguZF/h45bnbNLSr/WCc5B63J9fEtCvJXdBQO
dEmT8NtwUXpgFdYupZ/sBFFdp5jI7Itt17iYIvvZsiJ4XW0dTefHxenwEqSd4e9YKNp2X6bJ3dW6
+lAfonSsLzZ028vjlYrlrY7n5MD8L754uYgvj1f5HOf7yTV/4IqXx842XplFj9fH4kMfmiSDeAx3
BPH4gSYHn+3Yvjy+MuhFrIVykg30OvOkcIngHiD3YVVFcB8ls+mznhI2ReozL1FUE625rPfT0j6D
/P33xa39EJRTFwDDfSe6I96BAO/j7YBMPpHGm9nO0dmQhf9ijqSV6pwbNoUA2d4laIxFp4pL3oDs
R+JbuEdzYnKxBJ6Vy8WZHSKJF5BxoS3Dq8Q+AxC1oEPhFRka6xjDt0UBShjfOlfknKUqonO5FO5a
7jsgtRlsPMakjwsWcP2STT8wZhKrtqwbj0vtD+RMdfIl9jtqPaI7xrHN34mf40zVnKZUyZ0vMndY
JHDXRTmF4r3aPz4C33PrrcV0mwwIw3NXdQk3aYqlRucemJHuumKfmkN7c+paXLIoGg18zBEAxT7y
/3QPHy1EVkxsGeaZDb6mtzCihU88igR8kBuxJEg9Lo9oqbaG5Rz32e+qjZrzPy8owDsIk/0z/uth
UxXZ8Py4WB6h3h7OY0MMxpOjbfvJ7p9y7GQrxRh57Q9+/aMkCzNpEuiUeW3tHJ7JV+FM65w+4LNn
J2tvoezGLmR6GJ79NtRUu3JLJWBwZOIkfGzOxVh/6vyLV88e0z8XOSK4NbRvuoy/2VoovyvJGFRE
41vpkN1rmuTaenAZ1qNJeFymzf1W1ZP91JBPtXHjXnsiB5VQCcQcMyafL6dAKyHaCASChjY3dSfg
YJDAV0hCnBNH07xcSVFsQfE5x2nRJDwuyAari8aIrLWcIyukztQavYTK5VLQGP2Kt1tsyXbqd20X
1q9TaLcnO7HBs4vdQyq2+K7/yMceXw4NScAah5PQx+DIShMZbXqFzDKt/Z58QajgUzBPMeFXBJfp
nh7uUo8pbi2Uua8Gph1+I5Kn3MBjMlaSFAI1/d38LcPIWMeFV6B30MvjVOfHf24uDfLLQz7M5+Tt
UShFeenem6y6O4SNkyHkjIfHiMgGJuE1Lqp0y9xHE/gV11DRiU1Knu24O9ILIUpNrARZAiikPKlf
kzL1b5nU0mOYmv/F1Xktt6103faJUIUcbpmzSFGSt32DckQOjdx4+jMa8vlc9d90kdrbtkQBjV5r
zTkmgIgaf61XuCXZHgyYKqcqDoBjmEYPQsM1lK7wysRP6GKMQ+OSoVjZhAehNYoZnG+QfIKy7X+Q
JxCeAoCAqKbdYo1d3TpbFXcwSSdfEoFiTA4yuS+j4boGzVZ+ByRRPgt3pr/uPPFMk/Whq+6u2fu/
HDH7t6wo+tVMKfXA4tLiuQ0efTvOp9QBhI5kGuSOdR1cUqGaKeL8gVQQSjHHcoiWasrnpk/DHdoT
PWMKgbAxaQbO8VYmvThNjZWeOgjfviSVwsdYjLAoYmTp0bNNVPd6UTllGQHnuJjIc1MkjGWBFEDV
HYFz5pvc+LEpOzbRkG6tDJ9JoWcQ/scYtmaMqb6SEXxas/uxWLPtQY2tAy05aUw8HU2QcN0b4li0
bf5oivAH1EhaHCOzKJBqPP2pJ2uhmk5Msr+nA5REv3Rf+o4/bao+RNZH7tU3vvy7cvjg5Umv0Nat
nDEt/qPrwIl0Osc6WGsjB/fTFwENepcLA1pnvUc58+rRSFsRTI51ISNqsPy1TA7tMAlJq0j5sKMW
BryCL2Zx1R6niUl6Z8rh2Lixuba7tr16gq5x7mnhPqHLs6XSHt/0Gvs0kTnc63wUkwpsbGX1Q+oJ
6A5Gbvs406rP04BpyBASXwC4Wa++NiM5BQ4I1nUaey1JaUW7qiN8wVM83dD3ZQ/D7n9OSdaf6C2R
z9cL2lNwe+F91zCuNf91srryPagRK5kIezJizlbIIaKXwPS0W6En1Nzo2VpYjhkH0nqNTrBb2YX+
xzAQbRKkF9kM483oWAbD77E3v1iQVc+9auQ7uUCa5DIBpyEFc69kfKZeId3J10GkBevAPIYKIrQs
Eeegc5og0ovIV2hhV69s5l1faHUAQ8/Gs82xftNofgpQuBvP8LGG8+BRv9lDCiNWM2G8kBB3NdTi
9eUu9svyKLJowr1kjmeE1R/BMLou3vQRqLZ60i6L2zS4LKA14cPwrXBf+U1zJ+cLQ5xdC8gy9mtH
DMIJzH9/+NTsCYU2wnNdXdJs3A3d7N5cq4+fLawBZDKZ2HeNXj9qDX0lxL32ILKBm64MlTgpgcU3
ulQQpC9RzmSavhY0nd8biLfnma1vNY+0VhAxHJcj9HLV1oCU/UC687bMuC5ACTXWOvKzTUWL4RQZ
2dFxwvCYj1Q1EDfXn2pQzvHtps2YtyDeWrGXz2dXVQ/khgeXQHCPJDLAnEIINnYfByUqQkUl0nAN
nekEmd3jClUjil4tYH/RkH4ZREEKLTlAU24/yg+sWasyMeSjNSBEUNQln/KwOWyzfSprure4/tcJ
4YVYTAd5R/Jk7CKBUs5sqoNVy57TZExfjJDxbQM/dR17hmKAMwvXG5OkkyBFe1dlGjERQrcunTlo
axnWVHRZ1pzMmkJp60NSPnXFqOCOXGhAdPRtG2oRviW2WFMdksipwvMo4tfec/oNQPz+iRYS2tx8
1yrpnnCwJ+c0onHbRr5/tdimXyxEUXmhrWQw1V/TytcuCJZPfdjUT1hI82bKw2KdA6Z9DQ3vGJgg
3rvGjq9uhnOykTXnS6QqN8lVuDHSn0FvB3fbNl1CWgKS1GcO393M4yU10LF0fersiSDoEXxjkerg
ROta1bGPJd3r6BcrJDb5AZGqvXL1snvWQ4uKCFrFtp0bA2kT7V6TxJ6yAgeMzohgRhMrrL0MzwvB
pILcrGcfOf4LUUJscyZPz2UE6XUJLEgntz51gYQIj3I0/gtt2hcmu6PfAToOteALs7ruXqRaRvyB
UT3HPKxWRMPlQxP9CnkmkpOm6/e5INShRuWzME+iJjqQEg3KRwz9K/PIPS7Udd/p41s8+3vXbIxD
P3Q+3ayQeI6+KDbOxDmsLu15O6siJWNsYFMMf/4klODi5qi7DVXkw4mH7hpoHswWkZbbvjMFl3Bf
/nbM7hftkdUyHmkTz7+3iC96J7vU0Yg2RRZ/X4G9SVcTs509LJRfVl+VPIlC42VZMpe/mRyLfi30
+NcsK+MtqVG610anftPFqptb5+maNtkMU+2/Jy4nNb0xTk0nzAMC8/aLQZhRjwr1vavYhEC73TSr
PmuiapG59d5r3tGZFkRRZKIHrRKDiUnQlxIr2H6TLjgjhkP1u24Er2OYzz/GQLsTGPprKiQ7j/pG
G6vnL8HjjIcYYfTMNRvxi3mlMXqwAvqOKEExi9WZAF2dltcha17IS25feh1NKHThtWJyrOdiNDeL
UA3pUsnYQTaIK8z3gSjRXabb/Q2w12GSqAFTJeUNjf6JTBTm8oSivaLHoNJUQITyrxowM9t8kN80
ZjxebCfoonn+102BXkdDux4gqXInxD6y6L5YNUnVRhAPG2GlLi31qmKD5GReT1DTujwjy4XIVxiN
o/cw9SxfDanY6T5qPWKtr/lojq8dM7STDwl9bfW7mdvmXqp/rALUqwlvx3bRnaYO2IiI4hidCnjP
2qx/DTSnG9uNn5an5esxxDJmmFYB/qbj0IIk7SjoxB57t/hqoOxdO4UW7pBI+cCOy+Kcd9r3OrHd
U1hQPgRjWb5pRfHHbK2RfcomHY0Tz9rVsNIkg2uf3LENPugRQOPKiCxp0NvD6de2aTt88ULmxtIo
K/CqI1pPD+luort4g2Qcv02GSB6aH25k71UvZUDmVc4Hv8Kvbu/r0Yet5JGx4JlE2AUJJm4MeiZy
qKUm4KpE0N7ndCViY/wvLnE6ILju745omQnhoj9gfn/qVqftl73ScdFm+Fp8tDPUALpBKKlQED8r
THDLqMQCJ/J4QCOWfpXx/KBVUj9brd/9Gz0HnKIhnacksSE8/LwNK9Nx97pEYoeIblwXvvMFe+EE
n7eK/UspM7qEZvKrJPRhU4YukqUMDjF36jHpR8CJatKJs/8lnYgziZXQLY77L+rmOTgyTDjsyz9l
p4cvBMuFL4ylcizWubVbvlYzIES4YV5JnXBfapuAS9QFjBPy4M1j9sShtireGQDN69HNva+p+PDF
Q/Z3Hkrz99jqSzDodX2pp+zVkNq3oA9gDo+F+YEWeZN0c37KBz07R6n24vtldjDTUV50tQxxWxxk
Yj35x6S+kjBsN1lB7RelmNtprbGjqw3NzTxyvHj2rqfJc+7YX1aj8lcti6NMVsIBYwt1/VLSVeGg
zcKkU4NMlX0EPOYBgdf7VH0yU1FrSnoEfCRHIw4iIqLJPZ0CdE8niz77LjIJKqJLpN8q4oyApZFQ
aDES2HIKrA/jTLKAjZfsPuj5VwZH+gmDmHNfllTa1zLX+4PbXIxuwBPq04IIujz50ltFxE/YJ2e3
r819D6APNJMkO2uOYVyyDXA8Vs6vvoBAmgEkWJo6aekVGFV77wBw2sVNNxGa5XeXJWCrYwQvQjgC
njpAimUoBnnqQDDjPs8Dk+h1luWVNuodRTvdtLTYO43e9MzOdXlZFp6aMNNz5DJL2crA5G8Va030
xyO/oxJvfRq6A4eWK9Gv85V2nj5H6KhC+4F52NovfapZwRppAz8lYEdIBRLYNKHrHWyPl9jIV3il
Ni0n6quSgq9G3/qZB910XpYM9Ornq0K9KnFxw3QYtsCaTHuN2tfuUUzlmbnr6yK4d9xo986wkLDN
gNgAT5vQRu8DSo6HN6Ry38z0mBGPEC4SORf+Y/qyTJtodtmcr/SvUE0Z5EAbGtwJf6/SeCzL8lav
frajbM81tqNulVfNcLFs+dAnynPa5r/cRo7nYfLGs9HH08Eb6gP5XzPXAgWUbM0Wq5Z6XxtPJAYt
xDs9ZkAeDSlz3ZxI2LJtV4hNkotLMosaePAIIdE3AoSU7YiAJy0k72CLqgWVk3dOLUpQ0kWbXW0J
7WSZ8wtRbeZLiOLzJaJ5vHFdBIlzZJj7PBBUJ2oypluZdbNI1rB88JBFayLQeHFJ2LrFyWoiefhj
TruAobLZHRxn+MCF6hxc03Memk2XRwVGuviP6y77r/B0uHpt9T1vjHSN5bv+gh+c77P27Utp41GB
3Y+02ZHV3m4ZDi9ziGXO09oNScxcJS4cQ38djxMfYjaeWjQ3BAjMYc/ksqB0Fow11ThfV8vS/U/C
0oP4nODcxDUYkYn9uTRDiIhOQm23J52iRo0aRgd1bWhyUuaN+UQTop3lIoxzSwj9JXmz5aJC6Ewy
7u06ytd9OZ0E9pw9jhXCrdVSIQo8Ee+7RynNVBGYIxEzDGFs/bIsE2CpS6ekoOZEM8dqrqIjqNk2
DKitbvo3tzmvbXvVjQhDCZq3CfWMHDxfXK7BIPyjn9InVr3RpS26vMIygjyis9Pt/7l1e1Sba2a0
CptAL3JRHS1LKrM/UR3ZiK3z7BUCz3wwQbe38xhQq/v99zFHKUBT+Yn+6iPSaBQnZbGqs8Z9hfw8
HGpyYFeO6CTtX50qCWTFZjkA/jsPxqR4UbUbx+VRlFt4YcOknrdNY/8IYye5LcICU3N/+Lp9HTCg
n/rSmzdNUJqbUVkk/J6p1nIuHajCVhZJJkdnJO0pMYpi2xUO2QV6Gp+iMbAOWehZyKO6fG25BHnB
n0DB5ocUSpOjb2zIeUdaIg96St1N6910hwghWoe99G6uQ8yt5uPE26Ps6n/l9I7hTHbQaEjhK/wG
8xcf4L0lvusiwz+VrSND1DzCeyNn4h6hw88TeHngJAQrQiiVpJ151vus9+aP5UWWAJ4uw5JDVsqH
xqyVaCZQHGtTg/cK8jDcTMT8gTSYLrSc3enaxnawWk6VNiNJ3QpgpWRuBKpBRnh3vOYwufLEtJhQ
FjJEYZ2yT+e+zD4VIVhr441swxx2b+G/dmS10IatoDfIZONmdUREhSrdLUNXYW60/MtwLk8Vqi8U
Rv14SZVsYFnwQtLNniR44eBhlEQxFzB4zE3H8RZTs9LlBBS/OU8oreYeytDQYaOiplT/TD4JnWlR
CnS01MY3K252Ml0vrq/FWmV3GCVrWsEdpvS172gMI9vC8s4PIiqz43LjLPdM2TC7dpukBchQR2dH
LcurURAVFOUi37XwUTg0NtFaL7zkMItAx7+V1lcj9XDjWbE8VdXPRcA4sTmnBp/YEMhvGY2CtURX
vgrsasRN4AZoQFimCIKgXROcWE1lu6v8gbDmQkI+NkL/zZ+y9+tRBE4K2pKlSaAUAxymLm8GxWIF
kGPHsyB8zD40Ssm9LFGFhSPzglsdUmmss9aGD6vrw03+b8mN/IwHekPs00/0FQVlI9/PS9i2ABz9
iRRJBksvdlVop2Cge5HRSb1ktJGOmHMOcZcRu4wSA62RYhWpxYxrwpcN1Ml53tFS0QkF6GN9uvfC
CK6iyn7Rv3YPCyETH572qGz78BCiRp2JH+Y69o51zSK7OBZo0I5LPzq5hGTYXU0RcFn6GaJ3TDQQ
IoA6uXPr06gVGN9C29xb4zQpGT3976V5oQYWmfDlIdJFuXMwijDbisvg1FqrnCMTWgCa34nB9teL
lk9fD4ythwH4s/2A0YAqhp/bVoL1ZdHpUU6/OKjpT3AX9RYZpH2TQFAOVViufCI4L3xdvzYd/TGt
fFeO6mPYiwvDhPiSqhtgWUL1NqESwl6YDEiIgVWOlTYexnLOt5zr1Dbg/LQi517bASVKm4u3Wqtu
woLH7HkpbCPkC8h3Vdx0DLS+oSunudI7kd8lVunS9dPsmMcygNVat76PQnMePsLzaxakl+Vdxnd2
1o3oT2k07qbPickync56F1nBWy+w9p6FXYb5Q6H6w4u4sstmwp76HRmYFR+inH5M9U3yT9SNqgX9
J+Me4+j17BVRBcBTVnSgk5HHmd7sJ4ZDb6UensrU9l6Wd0K0yivTYJ4jOHj5XXYo0+7dPNDtNuTe
KnEpQF0EkNsQtnDCT4yESp1dAQTLI1voIUY+vg+b6sectQRKT/hdd36NatgaY2kATcrZmtEPhepr
UprEFqkTxnLmqBJYoBV68yh1prPPc+aQe8TvuJJteG40AhDtwSUjxAdb6wW01UdHUAIl3hZfD/MT
OhlAbOzwQRWAsVV2BDqP1tqoIKu05UBye4SBU90HxZAcCCbO+BtrMPMR/hNqhmSlXsk+Ro9vRM5T
I6nZ68Pwq4X6go8aNqbC1C4LbdkAK1L03vvJgShWPlotgCzg2xhF7eYGvb4oxR+tglO+qMs6cGpm
p72iKIlXbRMWTysw/wOCwxB7wBhgN1iu8ciP29mfmQzWGqHQ1TBZG90XEelkdXydETdt4+r3nPbu
ueqs6HWs4BnZ2dB8byvvAcnzw4lzovLkDEeNcpYiST0mlRTItMxmN9accnOuWYe6/0Et7RwM8Gud
U5ZAn8Ng49SW/E93i01l/cE/4X4d8D6S9j0Yh9QqTnZrzA9szT/tqCuPVDLzWev17K4rF15RuJKE
BLjBy9c8n9QqDh2HqgwYe8SOlZ8mmOyQ9/RNn0lQyXUTPvMqbC5V4v3W5455KG3CnqE3U6V8oKNG
RW42wr2azFuu3UROsd+Z084TbX2h9q4v8yxRTQbDtLNipgUVMXJU+E17LfxnJrr23iu1cGLRy6ql
xek6KrdOmOjrf+Y5QWTEqqp4tG65fsVxFvIa2pm8xyXYMwBGhOHoMjsJjxA9qKnawczA8Pwbuvsx
EIvOgNweGC2+90Relq3WcMPsgj3vguictPC2A4WktmAC3rDV6Nc+s5QRtdDWoeR8wPE4XBcJaCwX
xdYZWXaOrd0UyK35/RkF/kPHYZqmhpJlBvfB7+Vv9LzXT0FE3qopQgm8gO4reRwkImKBpuVfMVTI
XOTceKGMbUtze7UMmP6R13UbIEHg5WjZVGm4FImFPr4ywzZ22hjcGT9We3cAZr8yRtmsPxEGvmzq
3TIaSNRAIW4VokQDQp87YbaPuYLxiLWEvtNePEB2QelKIbQjZDA/FC4PXqHs97qlFxtbNtNmedsP
KkShJxctTjuJty6ROENzRrgAVMqUtmvHtA0WHDjktSmYLMUiL/ZFTAYwjiL/QvnjXnq4Xib9b7Us
XoeqY8ozm+kjKvgf6QPTbIPVPCJWCC3Mvd2boQFPJrfT2HkgsjagYuBjJ1oGXb8mVqKn8xJoaH6a
GYfBMOoOB1a2p3J0sooPpIo30AztI86aYwFOjbs8eI9agqSTjsA413Pz9wzJPMOfCtUqXa4tQgeC
+wjWOdtJL89e3I1rywJmI5U2hhw/65SHxC01bf41IP0KQBY1XhjmiqJrz5TF+xGdwzQZ5TMZ6vKJ
ZhyuWpFzVutM8ykza9j4KQGobS9+a/1gvw56qh+mhO6oxPDyKnVmXKb1DTBmcoyH8FRZXbKPArJ+
q9lN9gaPFlHjehJ6Jy4kJP0GSmvsHKUiWZbCfeTAdk6+bqJexhZkbEZPGxACcEbL+x6IbEE6xdJB
L/si2qd5uZvAvn00aXBH2ZIfKy6oh0dIT4OOeacrfI/PTXYsQyi0kca0qeCZ+NlmN6jp0ckRr9re
zOWRglAAQRZIMDLrcS3MeMGB9l6awYDohblgJ7Q8/yhI6aJ8lY+CPe8eTcNxytuP3mdqa40+glO1
2Lk9ELfRv9cmp+qQeKLNhKL2nhBJeXdNAUQMCmPZhu+ajYtYKkkilSuLZx474vjOYyjf0SwP+yCt
0TeG0Gs5bpdrmNrkbCmvzqDEhEWY/nTj/llRfZyH0rs4HK/XplXfanWsRNjExk3w1Q6F7c9CJgzJ
OtGcDVzTuN3s/xh4o2sk6Ngq8ZsRyhGeQet5CBnaam/MyB+r2EV4juXpaMLTuDZ4dDrRu97GxwJq
mgOY+JTDjFVAbALg0Zfnfqys7dTJPyFRPc7WTopwzQOf8hveJmAI29i7kFtPidKB5VmKJs1ui03h
IvVpdFwNtVpKUVNB0YSG8NFa6OOU6QEbcc5gioKmix375IiKUa+hDwiOA2eH7cc50ep2TtRZ1rao
MyIZlqLJSx1kf/5v5LzmKUfQcFpeGRTIR7kgkSb3dWgJ9mbYSWhgQ8IJM1+SxicU91D8HpjGfxsN
FlahhfJYueDQ4w5IUo0qwGmtuwkiZBXCpCHKConPsjAbhd+Z6vGWVtua7PD50ib1QBaHTQi6B8tj
gw3QvHbkK4JIt5wfi42aE2t2HfDmnUzNvlPpoGNF6cf13Ea30E2pd6w+P1DpHVK78x7hKJ0jXeSG
U8ZuqIVFcI/7HvQ4xCyRCBfllF6cBerKxlm3rfPDhE+4H8miHla6J9/1omeurXSYGMrq8+ercNdZ
wrroaoAr1RIEKRYzJKFryB+1u7XyaV9HBt8H3ynHZBQ8pAFgRkjQZ6AaqdhOtMH/oE9wMDpGTmBR
jAfNvWzrus4fpqyC4FOGd4E9Zi/Cd45+Hd2FNvYQUXmY6zEOPLvRuUOLYMsUju2v99u9R6b531a6
VTfTkQZpAQNr2nt5Zb8H3qquVkXtpBetr/7zPG8kP4tFEeWSGa5L5J6F6SUvwzjbeF+YQy5xKv+W
2O1xwzbgAEOvsM//lhzF1EpEyHG0YC6uyzJg2idpXEwvQNPeolGLcAam1oOMuDvAB3fXTsjSGtWL
HGiGn9BA3acYgTgIa+0V5SBdkJBZHS6Ua7d0e1SPp1WL1ua/NETtR/RH5WtDhsRq8FyixXBhnS2O
5kzcbVCvaMSXb74mTYNhMks6SyImCuN3PAeYkxjUnqspdlahssQZ2DcuAjEDTQsc+a/dkCHMb4uS
qx6rGvHy43YULTnFmdc++s66ZJ2TrSbXDQ6fR2994izSCX3NM2s+L1SQOGYcJfP4xNiLp7d6hDsl
zp/KdLlZkk47VoXlEhpEOuzyFsdxd5qN3mPjaJ1DZSbzy0IFMOzhFQOONqbtNbXsD1fOxunf0rW+
cSpSNUr0yquG/B/NgzG+w7KLthDQP3DXSxQ8oGzdbETw7ueXBCzArTHagdlo/ZtRkH9GRdUwy/PD
3cDw76ukWNSD3jvht8w3XH70Z4kYQN7ninfjW6gszMvi9qRcYuleA0gkcy+HIbdHlr/Sc7u85cMg
PgS45Bjl3S5PKqbsdp9sXUTtz5EalUNKKv+jBwl7E+5Q3qGEJ2o981daWie3sSZL23D2ceK55wza
Do3UHMGMesXscMU4M/TYTgnuA3ePa0mrNSDzk4/8MOqLtZEyl1lUg4CfmaVlsoyvtrspEr9FKcg5
oI/jVwuF4a6OMCzphn93rGDkwFlhQOTybjk8zZKEJR1Mx+DEN18tyyujemvbCDNBEFzZPykapNPd
K76PA4dF2DolvIreHBCt0WNd3pWZSawWY3hRxdrJXXzKasGNj4qJg/1aZOGvEUfYm7KFvUE8ckkJ
Ja4ztk6W1pVvQyfX0u+djzxp7qLuubPLClxoEmH9Ij040Y36xdwvTecoIRaqKu9CnXDpRBHzlGcH
1xJ0tcoR62PFTHORWnpK50IfyzvZjGUaZkGrhKnyAydksqHlA9bPReCZDSmRZjmaQeU+XpYpI4Zs
gGpjVvq49YTdo60c0cjxS5A472YCuoEjfQlalLR+MmvXv4MyN25idiq7X9H9bh5tTLRVYBUT1s/g
vSLV8FW3i/omEg97GXbPQNfpZUVhdBharsMmQuPvtKU4dQoiE5o2LZHSkYciLb+7aVh8J/NTjnW2
H83UWVHwJTyQvODQuDZeZlr2iK/4TR8aW95yqTmHvrduVdZ6q55mxg6PBVu2W4j8MJlQcCGq+sGK
SeWPQeKW5uyApEx1dtLeBBfFnIwbHsVXhBgMuQESdql53TEnPHppugoDdqN0u7sPM/2zpGUSMxxn
w7wvgujBTkrwRH1x7ZrJXEkaVatUc2Zco1H54qsF8LB1bYtfc4f+tKwKtHo11neQS8Wj8YzqDIpA
FfxFTBhmVuLfoQ6VNyaB021q2ohjCb5ixAs8h+BwxRvh4WT324nug8xI/ohMuckS4nI5gtmbupgt
VB/JeVYVX8ouo2ULIFv87X47kWGfZfDLUHWApRZfGZ+nQCgGCMEznTbW4MbYCS7/X90wfq01+u3/
RA6LvuGzUdq66K67SpIKWhCHc9WgvuBCnd+gfnEPdI4Npp3nz7IwrOpoeVDfbv2ko01Ma/4CKbK4
JNr8XvRDv7dqOBYVucfmi9k5gxIotc9+NpMz2zRZbKahnZ2pfgNs9FfOuVgb5gEDItRJpFy2ESVv
c0J3Mh2+QymYVlXJLzgHo3ArlCqzmznMDqmLXFcRvo0uNn70Xfntz+zOJNwBVFqWtJDBxSNpM+Qp
+W9pWnPeuNRGRBgOizQkBqmLQhNvRoGM9tLYJbgHPzCeNAZQ3XBFFy5Eo8lFI4NdxJiaUzKUr72a
wi0L12l+aZv0xjHFvTtqQKrFbnaf7J2Vx2DRQ5tIRkCit1I2oUGz2uMpl4vjMhyebO3D4pwIU8x4
6Tmt3waE7P6icvaA9u6sqPr16R/AYG4cI6p3WyHBGhjeZ1cridMN4vzDjTh9xCqFqNI0+0J4D3JW
z93Rnea0i7Z6ozN+xvBdjV/GMtU/61x+P/2ei+6emL29CmQ1YXSf3gUIlp09DjmwfVx26FQSvEtl
w+Q0TCpSwP1tNLn+AVDcX9/MSEfhCIgKLCjuQVuBeMglGDGgcuzHJEabOG+iJ9X0Ufo2ujprwmg+
DPJaCO1XlKXlyXChWtScvNyIkB623/oEGHCwB7zGoKSCuLhV2sDsEDU6ZyNjjO7ZvvMMaHA5vWck
aAgnJ+yqQ9DCaoT+1jNBfTrO1EE7jK52IrYY5dJrpmibfAPjy4xBe9dp+D+Wr03oYD7lfDSC0Pr/
j1+xaNFR0AhY8vgsufqb1VKzZXS0b5QG7a2Zr6TwYr+0SB1bZdXw1WgdMpHUtFTgfT+PqACmwXjJ
DNhDMfbIW9hk9V4vEnHtZ/elsoPsjac+Pc05YaSRcswn/Le49VYTKkB0tNNSqA2knxfdljNAt26E
KZ5DMf+y9T5f0U1CaqeGk/6UkE3I7KCnOtsS95pvZ6DXtGBHApqCSbsYNQbRRdZo1SkHW38kA9Xi
d5YM2dmI8p2ZoMl0SC/MsWwbnEsKyD9j8GWEwrntVdrjv/IPbBHWnRSD2hBgnKt5wK9ztGRUHUCH
AuUIg5CyE5VwN7PeDTcc69aGPcpfE7oMcXGphcSAaa3w02ibeQAO7SLfNTHuNou+4Lo3SZRcQsCW
Ja+D5uLq4U/YU9ZedEl6c3JlWCUXfJ4jwJYOkKIA4/9jWcgUOqaw9c+bIgMmxlY1XD1S/lA4I4Jm
6nimlvTPFUezbWrivUwnpH9ibNH/qVfL4isK1WyN88ZQYnpLLQHXySHLMlIf5zLfYy/nmesgQj9+
fnEg9n05DC3HoCTKp/Og2lVqqi6NGI8YJKbPVwx84q3Gr9/1sPqk/zNfLH98Dlp75adePn/4JaPs
5cfQW9ISBwf0vULE4cCKCOaz5WF5cuV+DsB2DDGGZlPKL8UCBRuOt2Wxa3IlUBC8JgGpa9KIbMZv
Y3RZFoIL5HHIuHDUpA69SHR21azKVkvjN/0pMw+RmhcH4PZPvgeyaOUhHdnQP8L/NkTzeeoccN9I
vDYWU1a+kUGimkCr6da+ir1v2NjY+XAfAWbCQEMj7pgK4mvlFJ89tYAmw7nfaq0HdzF5szrolWbf
zny86iVKHpJDBtIKXfRt61zV5UiwTYhlDJ5J4Xomrm5uQGahYfjff1xeeR1Zdp/H2HgyD/ypDokO
Rs4J08Y5aLOXrGu6PR0P2lzjZOdnOpreyh7DYmMpGxtZgf5prDLYXIKWtF2jluhq0O46Pu8Bbskt
IxF3VTQxOByy0deuFcN2EBhhXfpn74wdvLWLpOipNZG5mRtm/7MX9NvPsX9BxglhaYsQILZs4nCD
ZmdibebnZzH6BHvfEGXky8Y/09GYQkzIyKFTMHcYCETF5A7xlAtC+9KRZTgwYsi+jENClaw8xCUH
YicFDtAt3uI0is+fD/Upie9SmcWXJcdQc4l9YlsFvLN9JZPHvEfeh2VMq/v5XKX5DK0qenhanewX
N6OnyFLLq8XhqI1udsC0dGBQ5J5Iwvy72FiWsUyFaAH4US1L/7ugTQCmOxtvymT4+XxbHnLL404j
iB5rvXsyvASaStq0p4q7dXmXKKTCHJnwWjkAZqqzsih5SmVKcVEWObUYD4s6W3dcdXdp7p8J4MZh
IL5jZ5j0pCXn8zsogIEueSdfouAFoZhYm9BrtraRxpfB6enROPCyThA9Vv9HECGkxSXCYGvzb05K
cIK2C2L32wD08Bg48ku8dCUa+o4kurn23gSWvRUu7PDRs6y7laT2HRJwzAiloqPpgRZnAnjskCbQ
czfmXc2v3FZup2qyCHdTyzBHCLzVwgXLDspZdgPfWJJyzNI083yYuubGvpXS0+p4BFbeuagSZiZ0
ZzbL21H02lan8l6RHQfJ5JgZPCSqvmhQe6tIYA0lmAJ/1qslCxB1KHcKoKWTmYLUigAuIS9nhWv7
g/O8ZjkoYcYxo6nJYijTU2XEqlvZRq9t0ipI2niNiCCGgyXr3SwROIpAZLuUUfDbYDcu56S4OA0O
DX9E9NZKqruT5FPsbLG6W9mr+40/c2z51+NfXukNgrKZENHwa5G7jMKsbDrzcJvOo1ItuSQfHTFH
Y7/QydzR2pcU2AEyiwKbP2bER4tBZI+wcGKSJhQ7CrxQA0cQtwz2Mz6vw/Iu8qzHFNUWY9vUvvZq
xhzXVnuGULhZbGiVLf+60tKyfGG37dBIW9+i6DVKasDMAf3AQyYQLnhwyzZNRr7w0JJjUfontPfu
q0jpB+Z59ZNHttiIOv2WVXzwm0owA7N8NlcOcv2rqBBlyCfMgOGaJ9b0rIZUX5e0jA46EcY7zUDe
hpVf3A3D65i0zC30qrC4FvRPl0HHMvKYVdMkSDFK4Hoxk7ACN4luRnofZc8AxJ4NMh3WSFjH1VgY
IynwSWAfgT8dCVq3idKmtFdFzAnrjr4OenbQIoRLr8jWuXrqkl8tcXAkYrdoeDobooLfbCOPims2
RbuLWrO7tR08KNiD2q78f4Sd13IcSZZtf+XavIdNaGF2bR5S60wIEkS9hBXJYmit/evvckfdQnfN
9PSLW2YCIIHMEH7O2XvtYTGI1Czjw/I29DPR5RS990AuBp06TNtOuu288MH9Mn0r22Y+VD5UnTqJ
d3HgiPsUdkSYDAzfIAfHdzo0LDUostosdMia3b2Swu8WHjY3NxARHrcogsvxzImi+1I7msG/PTgh
qXHzuoICmrs1JnoIxtu6tsUlsYmDNMw3AoyMlSEPA6UyUHqDuRt+xUnSHDXdNVDsCsCAPTxnmJDu
NZsQ5njGbsR2yySkf+0Wr3wmMh3QZ6zjzej6U5cahAuwFwTY5ydMszTnY7aiBixjRRB56eIbZgoA
91Be6RStTm2rCqp+qmFg7rHEuqulJ8ryMPv00oULD6RmeBWWNht0njVG5x1LLUBPY4QUWhTYxt2R
4a96+qUaW/sdLb23mqgWb+ha+0M/ojVJ8pxcrcpyfw7JO3D0V2FIHzo66IdnQGLLKuQ+i/RMc7hp
mGwQPccNrN50MX+g/dT3dRNV8OmEfg9au4KE2HVr1WlC9pd89JxyhxibhNjSHTGo+zS285MQQYIi
xuXiZONnBfssEXFKzOXpTolST7zq8o9Xb0gtNZ0lQKHTshw7Qabj2s6gtVWmgeldcefAlTbngdTI
zOvvHxs3ABYEUloj3WkvQqLETA5prESTqsUeFgruaC4ZaDXNwUHGvGP08AR+Yz7iQgDGF+X1ETnh
bzFz8zuN3GbLzk0/GDZtrTYT7BMhnBjrmcn7Ws35oqpBadP4e6MnNTFBvT6GQfvkLLG3GQt93jhQ
dSPXGN5CtiOKZJfLDpx6VMg2XOOBuKyZiVKtjgcFqTDjQFtN4QQkSe6OODl2DTECZ1W4qBKG0adz
bM3sKZ88OpEx0TvC8jVrFWs0iDOdkpNuU7kCHmCs654xypL0CIOIeZ6QPHqo4g0a0l30VMBWeHgu
G3/6rB47ytg5xUIQ+Q7eR0rTgI6JEE8zrBWrcJZXrm1nHwTKmnrZf1liO33SumkDxMB/IfdmxPvo
eWtH+qcVGEktifeeRAmTvWx8gwPsH6BcT0xAORhvbnGsKtnIz+z3xsdVoAb3ERU+WR1dvorcFPBt
G28HTSTbBDDd19p13528E9uUVEsaYwQrKJoYkyv/IqdJVotUrPMFYja6x4eZ/bprj9pdLXZNyFfQ
NukO96a3mSybQ9yG5gd3EWn9ZELFYOZ2VY+qrIH5RwSPrhncTYQnjlifoL8NejnRTO/wRMPj2w8O
NNqOMZfeF/Vd14NHnxKcQytK/7hvtjXxwEEkxM61fXOre1iwAjprj68TYWUI/af6NCvwZG2173Lk
cROTYdzGfgw2NeHj0MnWnmxA4sPuuK4iXlV4JrX48zAdqJ/ilTbEP2s9cncf9/vYLT7ycP5lsqHr
/w/0bMe0sX84pkHJIOM6/iFwIbXQ+06LEWyXkoI4KaP8jkv/tQgFmX7UGBjEPZDkalhK5Ar6E/Ql
FC3+ie20sw3M5mcBC+cU6HnP3S5+NhGD3GYDZuZkuxzDLor5gEv4tevM2zL4Dmqwsj4NAwa8HKR6
MBH61GIQW+TCdIShkQcRGiFmdVaLBoR941VtvFYRGaIrjD/DMm5TGY5XleDCdKhjD0f8iWIRdGxb
GEYt2qasQBdYlf6tk+NEko5QI8Ce3M8C1X/eeg/dPvaupp+gOuO0nBON8T+XSHNqfjepeumoue6l
wX974qPq1/C8iCb0822pj8VRnRCG8W9yXJ3/xjRH2+VZVPe24dgen88/fyrCH23NBBK9tWrE6rk3
blH898zaWcpmcnZRyEQUIMOfrxmQQTl1pvCkviXo4uEufyrPAdUVWZSs+04jNKrv4JmOMyF48mnP
ZeaQjqRuqa9a3uRfoiInX1pavOxF06+w7Z8Ti/nrRgmNozBFaYNeCTq6fFGl3KgXkcz/9SLWtJXp
gGa0wpYTjlobUXbdPam5/Odr6uLayyuses1qxxbnOaN79c2f36deU9+sXot1t/43uSMmJ+TfzgMn
cALDMuhOBobukxz6z++4bSYD+0Mr2msAe/eZA9JILX7Dpjp2tGir7uHpPCOYAZgV+3iCLaw6yp6l
h29JN03P8oXYiuAr+CZZH6HZgr9KENwlXbZBLSQeBpIhmMJALAcdkbaXN1d3wVBcFvEPIc+AFpXC
cfLnPzsz7FP/EIJNwyc/bKJPsWpdGoQdZeXcAlhyHVEcSzv/QS96eTb1pFv7uA0vfN4yc3p8DqKw
B1Jpa88x7hBokqpmjjSA/41ZndQeoZSDTSspgLfEOuSiNkNQDUvKZHw/r+payVWsb1VhU4Z1A/DP
wTEZSktGGoyLYKMvNJSmsJ9vRXWiBQOsZmHAhVDGJ9NheUuiOL+3gwcxFNzmll0CSTNV1YDcYtCZ
AddWrD89KrGf45Va6fJsZUtbEsFprtVWDLiNt/WnhGiQxBQnQy4RLnjoaA5XCOJDyoM/VcO+DeBB
uIVwT6kLKyXKyCbFlko4KWgzoXvYb3HfGZpr3w3fyG4jm5k57sY7TQeiyvzcPPCfjneB3fDo68Yv
gUNzj+dNQ7KcLHeTe6vyPyQQZKBW6fO+aOhP0U6c9jWGLAatSQ0OD61Z7XByBAWc20aCxLwy0Xbw
rLKVJYnEg8ih5Q16cAR/vEeKR3paH29S2dS0pNo8yYy9D8JlPzfhTGjo2F6NoN2ahrHcGq8p9mX8
vdQaQkQqp7uDH0lXIa2EexdfSdlZW2k3/AHF8IdV1skqgV56tJxkuIMmYuSL3rOzDUi0ltE8QjfE
r2S9LbWe7n3ZNwSiRQuyNppgPWbm71VV9VBdkCnUDWTbOiOmYmgZPVp2hX2h7p3nqCKliTlxCFVR
u8Z8XmjCm+oOmuzuQIU+ulanXQYUXZc0mIhLDNnuxjNC9rSYiPyYYvDeE6Lwpe/owiKwZw4SUqJM
ein2k9ECJ8vowXcyndx0hmMf9dPLEEtFQuh9Zf6/a7wyutCIEQDeOQECCggV0aAF9rJhj2RsdImM
aLtw2A919VMU9BD9/4/pIaVT3bpBGoKTjheCI8q5RciWMJJiHOJjnDgzA58Py9ydWsmrUouSTeBC
fw+E7e7cOU8vjRVwRpsuAadY4Ky7wWfzmLisE2z0tW3CX4xLH27rCuYNNd0Il7chnpNXN8BtqxHa
uXb6yNr7/OkrrvsFhOz8PZP6lgJB0F4YQfOD1s60VjCl3iXAI8FjuUWUWJFBAg0aeXNKplNt31wK
9x0BYxpaPUbFndVc1J1TLZ47EunOPAMUVnj6XBrwInFVLQfV+cq9bNwbiIJNqTsgogTLWErDWXPf
JcluoGzvc7O5A1yYN1HSLnuDhuk6RHK/RpEf70bZ5A0HOMteLA2uTkfQjFkkcOhtnC6nePo5ZZX5
bI+v1YjgGLCYeTVi48UmtGeFZqnh6MGVBwoy3wQT6SeIJW5eFY7PowG9BinelbsYS4U/bSqsnqCG
1CYAQ/vVt+T7fC5NbHypdGvZuaOBMe6vBdm3Bf7PJ0qZZrK1Fb7/nuoYuw+BrQUb3wT4gb+KiJas
nayDzpRVMOREhD77Ocpl+K1f07gbdiZqspNahMPNYEqpA+Yan3EiNTaJ78VUmDpD3Q6zcctlhRoW
tpl8OgrCr2zslhtc+WWFzWjGgVotCOoS/7401gGvRHOpuipYddTYh8EN/WdQYqslLQJ4F+mZqxL9
Zqn5YOhsnSXXr4Rme+zgf1CEWONpkI8aH+EQ/vWDjliCSzBMbPzqtziN3wo7GPajBBrZ0qs/MIWk
HjPfpyH4ahegluqY9ixKxOKS0nbcg+nQX4ekfrLSZess2nfIwc02XF6jIBr2ERFWDNCTs+Ms1tHk
+t1KhZYmEe5uvJo4zs+BQcxAGtc23QgRbgzcauCC5j7hRkfYNUkRCf1QkexaGTBjeAb5D2hJXOx5
Objlul0u5CcLGKHd9RMSlus2mhSj3It4X4fTa5vYuFQ6buujrrVHvzWNCxkhCAkz/DzlZHzLjfDH
wiQLaTx5Q1pppcjT6QRpuX/1s2JZh/0EbaG1+3NVwePTuYBvS63zVz3cTCEmgPNceAkCa0GVlt69
b9P+4Q4Dk3DS25IY1jYM4l3CtOYBERltPIqrDSjDibFc7mMbTJynwcZD6pJ/Zzeg6XsDm29UviMK
W7I1sSJf1aS4tad0pwbHztC81TE6GJGV7aXnzdrQbPxzBGP2CRdhBod1dbenwXiPKuO3poSGT0P+
0hc02IJM7HH7biD2x0dVOc51Dwc74oTVo+ARCvqAEKSgurW4SXqjwIYzcREhbmqtrjdqGbP+a2gF
dbipqlflp9M81yPn3PiBEss7uoTPYfld7k1ZWJckt9mfGhlsuAlrgZ/g0F/CGeLfRPZFA3wN/pc3
bzza7WsGYu6JPVWycTQ330+duYDkcPKzDcE9IPDxPiU2uHYmZ7tI0o4mQ7aEdYwGfQdmLDWt9INe
WMsIqSjNj44UKgpm+utJ3qIVX5l+18wY1H9LSqTbyj+Ve+awwkBls8fq/b3gcrIeo6aFplzlx5Dh
jRN1xWMhPbfVTSBlk8i/Nz1+PMWeCmgSNzMKPGuJnYc/eT870nfLxlx+C3TrlmJMBlsznsjj4EQY
swdc7fBQjhEo1VzsaNHUh4oO+DqFnP1UFbE4ZX15L2YxH4VpRudZLjF1p6mL8qK8xnrjP7uBa+wN
0jKP+N02n9zMbmx+QITGnuthH2iz+IosE8/UQHgGe/9w5Wkm56iMi6wgFuyqyf/NdckuDGVfpTFL
pu3GxsNOGvTGlR5WexOo5jdVjl5eiZkLQHQH+vkS3L63ZWRgPWQpcEM0ykPJvtJKiQVezXAzVEno
5xCvsrRaqZmGpSc/W7qgu6hnaj40uAVbJyXlz3GexoGtkQNkeoe6NV5rGrY8X1TRxdeXfQGO/02z
PDTUSZV96eLyJ4xKQoEI+WhLL8Qs05Vb/Gf0/KU4pnZxTCKXeivoj678ITppzjIdTUb8GAhwvLNt
9zbubOlPS2hoG9rI+6SLJaWLPKuVjzGh8PriScuBBBXRjJKoyg6KU4UIATaiaa4wIyZIyyf9Zuvv
GA8YBJiVg0LuloJUkOLdDi0LVocZ0qtgvKKNFjh2hqXrOjSY4dEGP2T0MXYO3E9C9pKRthTzj84h
WgjGg4QiMEvO6+iHhmxn3bIzZ4eEdiZzIYjbjY5FhtiPPPWdr4kRPsdFeOzkyDUphWiZtFrXoIyy
QxCV39DUWruUtNB9bYkXiCBw79PYWc+Mb/KGvnQn4T2la+2WgGJFYfr0ijhNMD0C8kGRQXbhuLHB
JeOXd3a17NsztAPiTri8Bd8GseNy0N3MuRRu+3AKxzzosp84oa0+eZjubNMY59WsfbM4Y3dBS1S7
zPDUe5SECcxLTeaJZDJDAEVrRNVBVrxujDlEq/ZJ0F269GmRovcjyWxuZmc/Lvo+cGb/mlYWCFj6
Dlv02iq1roNjMpkZKDTCjTY58TLDWP4Cf5bBhn2KvTH51jXDiYFZstUyezwMnTavy0LAGpldnVta
mQB4NzeVNxiUzOgJnW7YhrVh7IuhOHMF86521fzBgIGSBcHBumhxfhSj/SstLfvSjBllujm+4FOm
EUW3edtMtfXFR4+1UB1e7CLQt6k1/EhmLVobYNe4W8HJNCu6hvjEdl2lV9fI4YZpauBWkig4VJJd
VOkRQvcZOGkAjAkBXLImTTw6l8uUbqx8KC8W3HjEkAAS1IIBbzPEhs1JwIAzzwgPkrhQ2DzYfMah
W2HEE6BvqrvlIjIKHcIImante+YVz7Dgd6PVDrsG0cpW87tmO9T8R4EgTbqA08NsuhgvteTfphZK
bT2MjsQnJaAsvuDYBdVFx5j/DBa5gMVlpKM4tHqpn2iKihN5Wfn4u4WU8DC5oMiaak5fkHKNfzC7
I5SCXKID9g3yiqQt3wnmLyMy15diQsePb60onW+x/Yov8AGCY6P0DcT8YdmxUnQXTOHGsv7dQQGB
GjkRV41W6MYefVDj4SjOpjeg846s1wTUypXsoQVYTjYe+sIdGAKH+ZYGJiITDAqFO744C72oCoga
kOfhewvSZe23wBqmJM5f0gZnlL6U43rNVC29DnLJOsLy0rTrUMPr0Yqbl3bIgxEM0dw431Nh83vR
pL+MnTnsVVvZG0Fuuxo4UFtaJ3qZ2BGnVrILfYGSU6/ENhO2cxslEt+bXWI1yLraUT9s2trtLp3D
FVceJmouRdJaih/cv1veezOaMccT/FBHGokwYGCYIF/23MslwnO2t3TnOyNt+vMz1lsxZt06WpLM
Wy0EEKIgMRkYZFHGXYrmfcaoe+OjpYfaWTB0SZ3ypHekVTlF07zYXvLDJPvuUIyjdXGG8UumkR7E
79jzQ0HAFNr9PlWB+ZRE5a7NUfPqIGefQpwHBBo/HCdId5PFsFZ3CJPgCl29WiLyN0ltPmsSW5X2
JKB1vX3FhGKc+zj1ZG7bfoiheBRydMPe/StvcLDr5GCWwUK6Eb2Y1x+WWE/6YmOUdHPe9JuBH7jQ
52gvhE3ZOPw2ldFweTQPmstGWPOL7jIiKJRuULUQPbLsmjhCSiQVhWqJLOK1ImvNIayNPRMkYU6P
qMdgrPYe3K0iRn+ovERTMF1mqWn9c/ckm8IPTlDeEWgnVX1tfAQco5cEW9pK5OYkmRkeC5kQIOsM
vPBsi127/X12e0k81AwidAEgnHRZmqhHefDgD6wfWllgdMZKEGnZtC7ZGDCwxXxXsKFf4UuxdoPJ
jJ6gONqRfoLGrcyfdCj5B4o72AMtmW5gB342ssmqdhqa5O82QpxtO25OQ6GfHSgD93wIAPMH5qvw
MGXJcbAaDBs2qV9pbcFhkKrxMcFjrln+q+4jJm2Q0mxGMpkPXpbqRwDZKE3xJgtXGqq97D3z6t/i
as4uldUmb7afnP5AgN3far+hWGjBXfs2Gy1LS3aiCKEuON2buqeUGnRhdlb+s81gUPjdGZpldoKn
UD8jafIwYRLoWJ7HNuuvvvcVe4lzjFvRFpyO84P4cXIaclxO3ODCk2GO5XoyMHl9Ik/NKuvR97mP
2HYoDh0xfYgZshRNmSazwdSmE5okYzVVzttpSLwGw+wwtecjVMe7KtD6qn7PRAwssp2HPaFJ156N
RSF1WLqsPn3Sfxewkwom5wywJJcOr0BmjCMb1uiLYjG3GWLAEe4z8VykvEwdFQJtqXLbktS7M4bM
f1QVCY4uOZ4bJAr5BmUTrbIAY3/CDSGUUZOO4Q4AnSkx9tAnu62Q/UToZQF/XjcfA/8L0ZfMY3La
+2ozAJ4RNUlbXwcEPrgH/Aoyc6tvzCBClYuMH+NaVzrJtkYKTCogh39iuVL6AeZutOz2Gmq00/p6
4s3u54cPsnEb84vxaf2WTPP3xugXikLs8bhpfu87EnY4hFNS9fjZzjX12+xj8Iv8TNvGfYe3DhJy
rc3f3KQ41vHsHZNfNG3CswOvEzomnEwoWj/SgBAd36exNUw6fxCwEiQW4uoF44/GGo6xVL2UhrvC
2l+f0szKd5H9C+pBe5mrstS2TaHFT72efW8nLqITd6SV8Izo5mDsaYBHZb6bnG2Rcm2zRtD/y720
mAPj9TEA9pQL51oLekN34qeulB48BsG7LM+ObqiRGwIytqnJ7O2Lsdr0Lm9bQy5jW4p2T+U/boSW
nobFIYAymb/zq5g7atNtYBNFHk9xd9XbyiewudiTIFqB6+oxOes9uRRJb6/ioyvPV1sPuj05Fmyx
VDOW7uApA/aF9Kgj+/GcNnQpkmyBO60DzEi7uw8Ojd3RkF9m9jwXvaUtkYRFQinMz04x5MDJZqpI
tT2ey8qmpDsoG4dNOXxk8yzWjQPBDmvFuPU/tIiMqa6wlb84XbRcLXP6FgYxXZpGmFtfpttWw/Ci
mX1+MMWQHJsoPKsiiFTmn0E1aUej1fUNMw8i7QnuzpdMe4+RgIGU552yUUbq/HMiRlCWdPTLuh53
FmnwAmlq5+9J5no04Rjumwy9KGyyL51JbwQ356/F17o3pxre6KjSDHEcsROytRha4l4hGjmaGXsB
S8J7MVqJU1AZ+JVjZveMRIN9gnbgppaST1BA9yA1oljHaWPd5043weWApMp1JsqTsfwB4yY9aXlj
3ajL1ziDqisYG2NbzZxqBeKBVVRPI61vthR6o+8WSa6dNDwxAVPhdRtLbbkLh9GRyqTMjK6+ps8H
AN3VJY9tazstNvpUiYJqUQHsfT34mln9dNVEeUhMdlYEwPQHtJMFfAUjey4Km0Ixioms0fE45zho
dnRaXSrpZ68DVqZZCxkQc+u8HEj4e45CzJK8/cQxFXS4F/DJeF6Iv3Rxu0dJilaIR6V5nr1huqnc
YSbdR7z/BmK5Ud9TKDB7MPmgs7F4xfLHJB+bZJqW7tqLa+lIRgHRGPWRaONXKG/Rtt3RTouR7knV
XnkLgwL9WVnUj9ytrj55NFJSRPyo6cF30g1rE2YmFV6VTk+RX3zxMcTvSsEHO0tpZ9sPvyvlGTqo
fagzmJGhO0DTSRLS4BXT8uhPJsrJdZBCRZDC/q1vBq/6GNv7BEoFJhFE+8hucSSFmOcqcOcEiSPc
PCmIcK9apMRj7fWFCsRBz7OAWUWCVq29wLbtdaR5qEVdABOokbljTahn1IIipj1kIE8+2zHqke62
RDCFaNxbj9jEiSHWIW8FSYfpcx7ozreFIyelvNyM0596NIDaxFwXDPKQlALv9H0GD4T96IRlnALb
OQ64LNZTxTY26GFyqaVJiSOtR8THStdgBjl5M5HHzFRP2aO3WoYPqJ12+XxSnQxHGPMBo3q/wh89
g/MZKXLdEpcBUxrFFUUMTQREl+6XkhEUF9brnBTdna6ks7dt44ETED6w799qaw5unp9ofKLvug/e
2KGFhBzftq+OZn7XMowqZVGE4KY0+4V4sXUJ4HmD7AKvQSMBlbKwzWSJO87hqzXqi7O2c7/eLfoU
3QJiBnZlCWF6iF4QG7OxcrSnzEFaU0TiqyQJ7q0o4w+RQsE0/YLlAFpFoGWXjv3/LljC8uKHEzAG
e3zKUjCVY8GpIQLC4/kUm11eVL/V0t9iy/2EejSPZ13JE+SIBPrXzLUd2xDsyWPHjuROeGoOJlM0
ZxJsxhea8rzLJWM6pEATOa8kVs9hgtZ8wNvX5bAArN6cLhPn3qlOva2DAHa0A30/eGbYknsZekzm
9G/tEhfn/q9F4PHkHM5rXFgZ3qgPy6hVIoHQFi2gYWd9JWXKehC+6j63ab7q0DYKq2pvfhc2N/Wo
N5zVUOGODuAvNoiw7HiFGMLZha5dQ+6YM2/bBjTAbbBWVPJhtydqJuSkYoDyl6VRYB8nwrV4BGCA
DyYBZrNpQ2eBnj4cK4vsSd9wERIt9OaSeMr2czK9Ttj/TmrpJhI/Mnv+WgIq2UXSXaCW2KVv2+Q5
+hT5WiDB9ylb0zhN6WvLC4e6ehhS/Rs4xc0v6SmjqXDQP9lRurNDiPu41CkE2OCtlTRaiaQX+ExU
tJhy8Ys7KD5GH/WP/aJBFeQd1gdaiEORbTLKceJtwjQ5KJ9mIxv3SNLI+bWyagOz909Dbt/n/p4t
6o0Np83/HjfFNc7739t86jAdNQ6I3TK4LQF6uMGZTr1uORzQWIlQq8RrDoRprTCTkV0ZO3eCE6Ke
DhyBbSfGU1n7BLCq0mdc47J3TplxscesOCV1aNnoY5i19gnKDlNu+z4XY85gEi05+BhmVLN8z0fl
jjRwG06O6e0121sGPnQ673bALtLJD1PQx882lhCGeMKnvOt/t8lY2M8diZ8AB70N4xUIfNIYT4uq
uLXDOx/11iD6+Z6WffPM8PxX2WX2vuU+cmJgsK2iHhvSzF+bk2CzSYO8BO/S+4SlUORscGosp6AD
lTc0E0T/RGOIoEJ6WiPBWZ7j28rieTPT0dxy9xpPRtzle2UjiXG0s9nOjjM7IroMTIyrRCfiYQxO
sxqc5anGKWh0RDj5yaWSizvUWxeS49FJa3TuEt00GMTcsr3Hr0OvWU9tdF0WRKJYWijDCF1eRfxh
jbalg/Z/pUu91tNhOn84xArLoAOecV+VMR4U+fzf3XCcdRTDQ+kHWArtlkS4WTy8KbHOianfOz/x
N+BLiZHTgSi3UqMlYGJsEMv6a8VKUogQcraZpORokmKzcHwCd7z6DIBSO87mNBYHOcZRFekgLw8U
t9y3Y/4Z+n3TSS1p4U4nV0zPDZinfxiCsXEM1ljCUPHI/YUmFX+pRWfOqOJvU9H2ZFuYzhoViMDK
q9m3MSjmXYjce1s7gMxgHTJN4cjbRTVmpE7ispFaMESWS25648bGFsJpX+89uScUJYR516JXt6qt
6Sum23AHQfPkGnn08OUCpw74RiT0Qylo4eX4Xzek6Pj3NHO7NbNt3Jmz5d0HaL6WR7sAfHq8TXqU
D8ru7IOYZeqp7M+RN+0zd3l2zdK+pIVwdvxG8cqbMW8WmvkcUZGdg2xi8WaPmfCbivpQTlQHIDVJ
n02wdRCyHqgdVrEXpRfCp6x9HlsvC3z5cbXID3iSSzgjroHFUGxJZqBjzMRMuXIM2WVpJ3NiXATu
HZHAKROpdgxzMMeSiTsyeLh3TRgwUffKXWlxLjL9KJ8R+8WHspjKdRi7b6PZPkGzb8kouJjMy87K
WU6CO/yMgVRLvwq/JZpv7ESDENKLcKVjVQx9AJ+g8hw5S1WLYfO7lpXPeEWgHzWlXVIBVBILCcnH
LaU1yRCpG1x/XEH9frtEDeHBY4LXbRKhsQ+N6aF4a58x0ra//MzldIWG2QDwDay2E3EaqAXBDNev
ecKZO3Cn2DJawDmTE4WeeWjO8VSQhKxZFsYFKzhPTDPPFilTzLC3KnX5U+wY+SkttlAk61AJ79lj
uZuwoo8bc4JwA3cFmAM7/wZEiImMg2SIGkjqLHvo2SGyqixsfwu5N+xq6T8DJDTRlKkOc2cR+cZV
g+6Yj+ORoBBtyN2taSKj9Jq6v0bYbkjnICHXHW2iKXwuNZBp6AJ6PtGMdJW/kBjp7Yoa6sbaHhDi
9/CKSpIV8/hHjowF9Ebi3qYqMT/kbHGDpi3rMC03kxUdDGl00LR9YiXPuSfG+2Q7NKQm84tJSXkZ
XQ6MKjSjO4ftlz5svrWRbTy7jllCzNFd0MN45Xu0EWs/Sqy9I8qfy8LROpK0ixK7QUu8NNLL1UZ7
Q+PaoIzT+aCTwqdzlqqNSBJH8yWKfYzTk2lvRDBg7WY0vRU1biQBrgyJrldjEB9nSEh6SXvIrlpx
CL1kV9uI+9XiymuU05ZfjQGFQ9HF8o8s+DaRdFumcMGlA2BzDJP4qJ7xIT2lNrgxK4S4nZiSJEen
pBdYHvqckz7XhvphaEN494l8QqWIpJp2eU304poN1ExbF0uKmdIXkM1bcKjFgSTNJ0Wa6c2FTG29
2nqgK27NgFA2qlPg4lDG2xHAPTTFGBgLkwsh9xM2qomz11jniP7/QSFwLNnRnY35/B//5z//6//+
S62n7fw3jZtlurZlQYrQ4Wka7j9r3JCA8eu2Tb6vMQNOzAIOHhFE64GshWGpu0du6z/LqH1lnz2S
8xzxdwhASZvYz0msbpoz6qfl1FUEvw8jHeVmBHiW6xknNm6KOLPX00y/nQom3FFh8pbalGVh3J/l
oe4a89Ga2Hd5nKIrFw0zZnRQ5AiSNpoPg5neDf70aMxPWXqopF0kC3TmrrFLsjf5uqfZowaQPhsw
Ft02YOYDqpHL8r95m4K/vU0uxAM62E4AwMw3gr+LL9NeB1XtUJrpJBCtYIFuRinTU0vhjH8+Uk/Z
Zi7k8p24rJJFKKcVanErs+eSND6lvexXd3F9d0bbPtDY4equJ3idmAlwg6jltK/M4XHbNYcjohPm
9uQzpIhqmgLKeQfmJyoRjhXa1EKW4mbNIHO4LjoitYBEjq2qEDtpALmkhpa+9+yZRu3UdemZWZXz
CucZ9y1tbg7fgAYeG5Retb41L1z/7++cqf9dRenqlqE78s0zXa7mf1cT29SXppMW495Gj4rEcLm5
cqkpFm/C5ZKBrUDfqS9UnvcedGwXXc3rTmrpjaz/eKSe2n99IfcF/Q161BsDq/dHrjiqUuPUk86i
XrL/yhv/fKoeITZzNnNVdGv1VC1C/iNdetAZjZ8c8lLcdRLNyVktuc38BMgrt1TpiZ8loPlz+XzN
uHcm9lH1JSPNMQYYSE8svXvmrNDukCy8jSGpL+ppAoPSQwydnwoLRKN6TS1BX/jH2ah/g76zclP6
5XmncdQzpTMuQ4cahr4VzgfSCpqtFiQRY4VL2AFFcFrMQxbORxUxrF5SOcNqaVtI4F5mvP3t9Rha
90ccsWkQcgjJEz3HX6+pH1U/IdKWfSQd5K1CEscox092kCPCG9DWz1KCrV5TX/18ih0L27Z6/vHw
b19XT9VSCEjH6tHHv9NM1THX8zV1YHr1yQCV3Y1WbHT8AGsGjAzK5LKYNKA26mFkSnVQzux8lD/z
+T2mlmX/8BRX5nF0aKtGrUyrkXyEgRHXBbAXM91QBxAqn3pc7jq2vjnqwxArbV6J+UIvZr4YyODX
8OxIWZGvfX7h82kqvxA75ggz0sxPqebHNzNvb2ZVctNt43uJKIh7e87m1uipSx17lFMCvfnIJo3k
dk9LxIH4zOQoJJv7I7NUPlJPKR5KwIU+qXvuTy7yzWOhYYaOkeqxDKAGIB7uUJsuKfgTuSx9TikS
9vEOUOUZpLx9iABgnNWQywnYtEtCoR1vwoN7a1ATbsMotTY5+YePQuY0kBIJYUbKuNVr9MLG+/9+
vXD/fkNyjYBMdsdzDI8tvOOZ/3xDMohCMJyC4s3I20cBuOmXdheABV/Y4EYfGgGszSEVPye9VAyo
BTYn4MgCuznZR2a4IVTuz6/UY4MhiozEdMcsnJ5W5pYHClqUCYtuPKauNh4g+cVdN1/UExN//nWq
4q0hm9tq6eQEK5Kt6n/5dMI5vEosTvAme519N/8jthAF4syXAjymrHEfuDcCuv5c6hilbw8LUL0E
8/zP1y1kbXR9mekUtXt3JbFPWctoD5mYP2i6RdQUzjmHylJUDpoPIevioMl5yN5l/jd3Put/+Dxs
G4GS79mWzxbhb5/HYvcp0xnH2SdsNm+F75tP0YRxMIOjkqO5eVIvxcCBzqXTvn2+lFahcUhmlJOZ
/KFO9wBPsPPn7s6YcpQKBTW1DDnijrPoTmb5/6g7s+XGtWvL/orD7ziFdgOIKNcDQRCkRFGkREkp
viAkpYS+7/H1NcA81zczy+Vzb72Vw5E2RYoi0exmrTnHzJKRrGqeqDJ97NYx3OtVo7Nc/OkpZuhm
QxTD6BnZELsVuCZ698ApV2FOFpxd2+6/vyL1xVhR4JEmQeb7P/6+CKL4r6mqimYLzbaU346AnTBx
yVatezmwzjr9LvdwpK7/VHqaLJGJ05+Prz80k5CwCLRZK4vdxYYeQIgoTk6fEDmaHrp0+HHXh1Eh
7cChEwvGelr2abYvyYRFENHKzK7/WtcfiHHArB1slh0houqa5MLrEz+95vrDn573M9sHfpdbbqvl
kVehWPP0rB1e0yzB+BJqT6muGrfm8S8O1XIofjtU8MoUXUG/J6v61Vn0k3PIN6ZEsXtheMyQ8Y6d
X/oISoKEaDn9HoS1UoDQ5sB0BhbWOK+RSOS0J+GrsOYHAMAUZ0oseE04r/hp3lgHsqjLadHaqYbx
V5TEKI/BehwJR+DeMA7W8o82xQaLivigjuw3mxEhf2sUiwhqeVY5hZE1//TK5R1sErUNluz3eRo/
hWEsdmE2pAQo86PrPwqyhdW/PzrWspb++eiYqiJTb1BNWyZVlnjVX4e2skWn3Ac+OvA2j93/nJiv
k+3EYyeUKLhz3oKZvHLm8+trwjDM6Db0r3JsIDs3MfwG04XwONQu8dyfCaWFLBvFzf760EAYttbD
MvOuD0ultoBhoOK9PlTKaT4sb4RJsT9ff9QGb9c3wy/yr98sjYef3wyE3J9vRizYfKCrerq+z0hG
8NKu9dudSg83sqLmHAHL9wab3cRY9c1ZljvEgZXyklRiQCwxHQpD1I/Xl3aNlaySuiKVe3lpEGMk
ntQASezyRhmWLUR9i156eVbvIdxWg+r9eKNctbdCtfPj9bVWiTo3TEdld304jxO58XLnr68PFamv
9yH+px/vpEmm+kgH/PqcTM/Zu571//HLFqu5brk+inKCxk63+NeH/+su+qgRXn+1/3P5tX++7P/p
Veci47+/v9Ev78uf//Pjrd/at18euDmN2unUfdbTw2fTpe1/7BWXV/5Xn/zb5/VdzlP5+Y+/fxRd
3i7vFkRF/vc/n1oGTsXGwfbPvejy/n8+eXjL+L0TP6j/j9d/vjXtP/5uKH8IiO2KaTPtMCENn9ef
yn+wKrBgNbEFMzVr8WOxom/Df/xdFX8o1rI9I1hbUw3F5peaAtknT+l/YLdkTWEKAepBZwL7j+98
/HFz/jhbwWfx5+O/gYg9FlHeNsuX+OUeNjUQsfwV/qObFhESxm+TgVpWYLGJfaYoqNJjoPQhbJxX
9lsik/Q3Eleq9KTDH9VWJVKgw1AYJKSODRObEslPHQJKHZ+4q3REYORrKEzz7i9G4euE9J/jDJ/R
AJhhCZ2dl8EHVrRfxxk0XgpdQOZFa5LO07RttfArDg/2aBhO4Vs7tGOHyCQfNFOCjPVSjOBi/dO5
/BfH6VcL6Y+PYC4nCVkM9gd1WVX8NBHoqLzGKJdxyGDmkCVxjhXr3ADvWKmhf66HUabUFyV/McJe
t+G/fnOuCkIv2aALIUCt/fpnS3R/1lz6dEfSep3p/saOs02Xi3U9AsIZSFqS9DX4FheKwtqiUC3K
cVfGz2pBkwkx9VxI1MjwrdfJC0VHF1r/FiLOxQLBEJF8tI5F+FdnS5eX8/HbpzYUTZN1E/qLqsm/
+QxnlNat3vo5M1JVn60SN9VsBxdKXVizZV0c9Zk8HsWOc2eir+F0cTUe8Gwra/jz+Qs3xGsP3O+z
N5DgbMPcUBzsQ4cEISD8FXyx6Q5EjDtT8dWa7K6wjD3UsoM0QYMg8akz5ocsKo4S9O2SCBV6LCs1
Mi6lXEKztTc6Ap48zTYWoFl1YgYHxx1oWzi2OyGe2n7aQMvH2Ljq5sINTUJQbDpY+mYsJZAEC/6o
26lG4c4QSllKOWZR7MFtESmbe3i/tr403zWjRtx4t5trH9GMTN6hsZ6+mmje5CK4B5V8UMYbuGDe
THcggaHOVtj189BTOpQavepIj0ETPow2Odq+fkv5fyMqNmxRytJhOEWgschTrOx+G7KLbKyBcnoF
V6Eq4CPMO/iBLmnYa6wi59mXNiUmobiukVpGTMWKVtD8f0QJ/xihZjdKsTNb/9Ipza5BZNGRmyd1
rcvc75GKggF2vM1kc9cNymM5L+XB8IZiETA06xBkxlqKynNpzduqmt51X0A4JYorbkicnVIfrgqm
PQnVObiga2hA2ddOG0Z3/oAPTErdWJqdtk+cOR536Lg3EV5mEzhYbrymDY682j8gDNoMUec2tuoJ
U3sw5NmxU3VVQJpp/WkbDVArMlhcyr06ql7dkArEsrzfxZPmgUJ/ypQeA030UpGRNIb9U1iVd/hb
qN2aR80v2rVOw9cJuBRW0HcP/dg8pdRe0Uu0H4GKTbCuEd91CYrwSiWSBobUMJ/wXjXrKIqE0xLD
QFUHj2Dqt48BgnLD8ppSOliqv2kUA0ETgWh5tqn5giKtqSQK5UlubSTt0xOxyScW4h9Ujl1ite8J
oH1I0vHEThiJFEd5kLMXEwBVAtEM8yr+FyO6A41OZV7cScZFjrhTkMCbI/loE2+cvA6ZvdaC+Zgu
0Q0BCw02YV27qurPlGIRooZN0zwDjMarBDCqHbai/ZKIEwoDi/yy7HYggyozO1eLrG0JOtUVVJO5
DSSL1a6ervIWdIswz71tvgWGCq5ptuhsyWQx0wveFEmNqmLeByXGXWQfXeNvLIqj9GuhL9AESgKA
6fKaVJpVp+xh7G9VEe4o1a+gJh4b42xo1cZK5q1FREqLoret0DTK5lZME7Iw4AraBGNgimjC2w5Q
5J2IO5e63FpTAAwxNM4DpcWJWy/tTsFoPHTjdOO36VEOYeW1uicTvcRHgPY5OJZ0TM09rrS6iPbq
oK1KSd2ibmDdTWmY6ugkhp3dkJMbLlAlwLmzWOdVdyLccCfBWzMiebucXwyZTk4fNIpelJBFW1Xe
mDHeodk8xOyy6ra/QQuwIhjgJUgBD4zCvPdbUupM0pTEc2t91wuxbiI+OoGkltG5CJpwRSTw0/xN
EilkpaGHnUEDYps/NF7fIeASCcD68eSP407S0z1xipNpukqBgGSAImPODrIzBo+jTxElTnR6Nca6
nZ6H0tEKVredTpfaf2DQfajy9CuNOJWdpn9HxXgCfUluVtyvA7YyGw01FBJI64Vt6iPQvJPcKj1h
IY2FZCL5RD7DeQTgS1jqQFJWJzm5Al3ahuwaJSUt3oI/lcv72RohEC9bqmhrlgjXl36BpZmAlpe2
pCG9sbF49PPmWHLM1hoqO/xH0pJQMh+MMf+CRoHBJdPuJEC9tf4Bc3cz6jFNn/B+muEU12jRVlSq
SRnfFKPuJUH6qEioiCnrxdnoRGy7cz0gqonGNz4fkorlVSaRhy6rT2Wr7mSzgUjQwVrInxuJQpPU
poeSPV0QQmxTmtO1ej+Q9FflsG+17luIcL4Zg60VDxcwcxH6IbBRvifRkVhbZBTvEM3fDDMdQHVu
1FUcmSRqRDoM+lC70MiDcHKmPlWkGHCVb3KWLXIpeTXGSKogrjptSoqMWrXg5MLSDYDMNCFUmuut
J2nyi5TWnEQaOo1EBkcS5vtUx/mmnNFPf/lZeilUO3PiYjdCa6/q4tlsyos225toyB+pVnyrTCIh
KSQidYuXSS/OHF/wVkGCgA3s+2sAPwY/ogLFM7WB2QprtbyHEQ/4RKTiMs3ZxerTS5284fi/STPM
NWrGd4h70aC6Yz+LivBespsT/mVUgKmxleTsKHT7bBXxl1/FpLLX4WqCmlv7reDjDMcpuumr8Mus
KhbWxBYmhID6UvTVqS2MtHJibDOIpBaYLDMd8QQiOOKv1+qARocTQ9ulzC+5qdFaWdpmxaEhoCot
vpLcHUgwcZYjBZCV+9UnInBsObYml3WaKdEqzmn52uSAsPn/IifWcK6Hpa/5/qOGz14dPYKc3Q5A
Fb4K1StNM3AFhMlgLpS1YvAto3x8YolxDwGGCOJIelarJR4o81+4e96rEZSo37JMMwjmiliqKbhT
sKrRae/jD7PF8DfZMWWVnjYU3EfmgQ/45uFqnKIvEfJWsJKhxpkMzooFPL4HE7CiVkond77DqpCs
h4jzSXeKCNSehk+9eO5owLD+0hmAqeYR9bMYfY5mzneeM0corOXhAANpFsUFma600u3KiVTru4Lc
Kkh4uqt5U0J5v5bjV5RsEIQ9P+VW/tpkrcE9QsBTZHq+OW4bkTygX/huI4xwwAJcyCS/q5eWb2hm
x9Acv8HzJIBZJTp4/JYHPjQcXXwHIXlEGrfLq8KZ9fAs65xA1iUbUwwRCSnBneR/VSMSMbnKLllm
P0bcO4Emy6skyy7UBKyVNVosl6UTgOivkmyvVWxWnIXqSVP9LTceWo05Wct1uge4zCLIXnVTThvT
SgkjStEFEa2cMtiJut71qUndKR8gnbEm78IMNWlQrdNebGIwTb0kEHbEzPWYVAfwcMO7MVcOmhjd
Qa0zMz8WXIwJfhL0fESABKzMFti9Ed3ozC6GFr3BhEpgKdWbCgCLU1KCocn0YA7Dm6IThZJ8Xe/P
uPfPM95QkAe3gG97Rxr13gmEhseER/myEboehqjjWFyv5h7wwBjkDyH2SWg2xPOAtF1VirYrx/ZR
1ovjoCRfRV0c9aVpT2r0aEykt1N541JaaSGMx4xIBm/Z+rTDd1PY+bqqyZtEifLYmydwieFaQf55
o5r7Xla4ueLbzKL7asAY5K5kRFEAhZR2sasIxPJIq7zVqsCVaZ06FQKjlcjHs2Jc9JjpC/8VC7Ca
zIy+Ly3SuBK3BpADdDcFAG9pD3aDkDcI0cdKavCFNGM9oOm2UPut6iI7+ipqNMCzwmFTgO/AKYpO
dVW5Jvwb+4ptMcmJOv1qLOt9Ka7lGtfGvNw+fqP2jLdv5BKB1WSBXtnIGK83mjYsCQaN5epFcMSP
9zSV/JW5nmpIe/YxwjHEwhVffgc5lCP0qEx95PmIOb0CC/Vq5jADybgUgAvQ91SkhVhns+cZ6Etg
RCLZFcttPBgaJLH6vQL34yDCQ6NK+gw6ESbbwTr7epg5WZNcYKc3K1oMqWPJ+dG3sq+AHSoQV/Yp
dJTB66rCIJo5HVVXn5aLP/JZ7MsHyDlE3CPmhRUPKIv2rauWMWUEsOyyxIc1kU5w6dRMvHEofRT6
eNf3aAylG12oW8X3P+Uy+iqs8CsAkrwSbIBGIIjoBnoucWVMWbmSmhzUq1aZzvNUDmuFGi0T/H2X
8tN8Emc1FseRVVYisqOsMIUkAb8c+cmKI36RpGifche3o3kuxuyYZ628WnYPsjq+9aW+tZepqa6Z
rmRdf2rq7jDY99jgoTdbTDStlB6ljHlFK49y/K5qVAq4bdKSH9sU9BK/2snp4KamOMvQYFYQFy66
IMJTSXaoKC2EQNFXZnNyhNl/r/ORQYhhJla4LSAObsYC2lfGjsDN0uirqe1zT4FfhuTfhcEdDtit
zHTFXqDaSymfEiUt11Z84cYn7DHl6KqpAYaqdZsqer5eH2nDe08M69SRtqUaXjBEogsT8ddyc7J8
u1SVf7/crOh1KMjUT2XQHMCbn9Uo3ZcGdYjltzU7ekRngtn6spyl1k73JrOy3rNVqUkTq5W7yH7P
o26jhD8OcNDyuRrrvIwOyaSdk4AlPSN/EPeqW1jStqKWuBrf6XXEDo0kDl/J0S/AXcchhyskzX45
OM3U3NtZeLoeYTrozEggpHKCB7OpYXpO3lQGuDX4nkvkBzgpUbr46dN1uL3+jlna9waCn+u1joBr
P6rpMeH4ajDkrvePzjm0GBvqTjp3PhOy0hfHVC7wzHDq82UAw6guJ8UFWzFrIc6LFFvjSpIoC1QH
EYr3EJXWir3upepywuJ5VV5dcuoEWozPSStzvB3lPV+MSleePvu5dJtTaYjy8k71u7cse2T1RCiV
Bfbcr+M9B5VtdWWUDD9vthZgDmitiGDSdRjbL2Uyv4SqjHaJb3D9KqntzUOFJSS+MROqaMuVV9LG
X9m2/j0+ZBWXRc8lXM3foP69RzMTxTJ8XEcKKcgvnUG1S1uAmKBHlO9yOl0wv+50pf1WAFqvF9hB
EfAS1j0YOn/cEIPBWLPcmUUOQDV0GWQQWJJwYrR8Bkr8Wyvv9ylbdugKM42LetbcmMVBhrQaLyDj
Ld9LvwnHrCOyTnGMInNjGY+lBKfQxP1jtrezyDuCHZDRNTN9x0j7UqrsEQSuS/L7Zz7NhJsKt+3E
abYVV6Fo0TZYBbjb6oKFZFkdYzv4Yn44KiyLlEl1qS+4loFvgSk68JNLYKT7Za2oWiR8Gg1pDkbm
UiK4rnBx1X3NSn9joO7m/r8ujPDJf4ko5PNVzzgdzpncwhq1X6ZWmVdc1ieywEADBKNbChzqoa2z
3EZblWs9YwBrm5CxEvUmq1imvqGIL5kUf1Hod4ykOrVcRkYWfFFGcWia7uWY2GCpv6fHzW0aI/oK
Zpszl14aAktXMTFeeEi5B1A8Wqv00HUdHnP1zWdptw5wMzt18+Enc7U2lWwH3ROn5fgtUxWXrIm3
wWDkSjtHJ9ze3Fj2/GbNzSlt9E2oDm6PeiFOXLVvLsuYWnD6Zz6OVstH6EKLxo+xsvLPAMA+Sw7x
cm8sdy2p8KobNPz2SF2HK8Afm3szHSEnvPhcbnVG0nhkn5fbJbe72yyLTsvgks/aVowsUa7vHMX5
cRn16jq9AIK+FImxpXijS99UM78k0p2clNtR6r3Rkp6v17ftS6kT4DTMinozht2WFmnpyrbkGgED
8nIG6RHur4tRqLQf6YQRjRt8Of4hl0lR9NsiMy5jqdhMy9O9oVGhLrrQncr63fC51qFfWasDDuFP
SWOJSN/xer9HkwQh3MRvgu2frXx4Wc4WHZ/1VKkh7ZXSROPR7JTUTh0Y6muRsZ9MW7FXCrqjvHY5
HmOTfKFROTA1rZF9ueTZPQ1h+FXK6YUYN2s1D/Oj33Wna2V6Hrj/xSAQSPdPywG6XiDLbDIGL/hk
wO+q0+SIsfreo4lfdxbHYGy5naYpoTbPnG8b9NnhvjChFGQf9tBFbbsh90rmqpLt8jFUlJMecHWN
45xslufWQxa+sd9OAFVYTl5BCkvz0ZWMIPXSGUwSmTUcVUvGy5Hm5FZkxHuN1nhbaOHk9aHYkYmZ
g2kUz3XWW4RQ8jlKCZdhw2c0hjb1lMT2smSP+bZ3uobRIhuzyZWYCwjTnRd7FecyzJN7s7WAzdgK
m0byrSCAO9oy26cgRxhDh3C9jNptUkzeRClwZZd2tCUeZ8lAS9/KBPMBAq/SAcNKDXFkZlI7dE2+
Xd3EnXyqcJ+aMRwiva5C128pzr3GlSBKpiU7La66FvUnPB21S+DuGwVpbMyXY2X2T1NVPRmwXz+w
Tr9GVMT8fPwm13LI6KQq58bGJZ705Fz1yakq0nRjsT5YMkCKrVZkIcrjRuJk559dZ2h3GX5jYsaa
79o/cb3jojJOg7vrTwAL38oDmWi9WUrU0nBEbv59v0JZGhK/1eDB1QqEkCbKRFnIv3YOfMkyIywq
xXqpzKZ9uikLY60Lf4Pqy0PIUTLSM7ffCEyftY1gUX/twsqTBvXOsOTt9dP8t3qG/7rP90v78L/W
VvQ+i6Xj1vx/0DLU6df83zuGj3X0t/1bnrz93DVcfuVH09BS/rDIHpLF0mz60TE07T/ogtnIVohY
01Ero038s2No/2EB0jNl2UCqYKmqSrPyz46h8YetqvQS6V4BWqIJaf53Oobqb90d3UL7aKOFQ/mo
ESD2uyYizWrDQKA/unYho7QK6y2AeX3XGJT9up4KpW2RweQ34dnyJwvlEswhk1p/nvTCTSR7A5zE
xv3CXtPuDCCN9wxAr8vjrqgXA6da3zRMlKpU/kVrSv8VOWouH32RKwg0MLSn8MX9elMkQprUetbh
N8CdcKZA2SV9dx90dE+0ipSHPAswBRszS9lGx/bbWfT7gufSqCFNdCVmfjU9Y6KzPXrzqH2R8AFH
YyladvyMLVEZ9uMxkqLco8rnXb+/2lXTymchWeYZSrgGbEOdGJmD+5A11wzaCiG6oDpalHQGTA7p
IxHzEbuGVmXoZuebSSOljeBRbZPXugvjtbIcb80wcHgOR6UR5sqOW/WvhK6/qjv+PFiCCxBkKFeh
WHSwP7U8myaf7VjtRrfpWGOhP3xkcRyzMWrPg5DHW7sdbhmNLa8Fr+0wUh8GKJprf/koA8BuxPzL
IQ3Np0BMX/ZIbFsrddD+Jl6gQJ8urFcKTNSD5+6jTaCC9xm1YmIvjb9qo/7W5L6ed9rcFv9RSG27
omh/+ipJPGWJ1MLFiePZuJ3NG7M2WkizGcvwTOJEqTinso4AUWI7t7LfmF5eZv2pTsMlpMw4arkr
pByIBazZdV0ty92KtIB5WTuiTczCeFemk0rxhdD4ImWQbQhwkZIAQ63t9qbZ34Ydyaw/DRf/oil9
FbP/NMgv32tRB1iKjoxL8H9/PUVq0liirf3BRSwUYzBYJzVOz+WuC0v+fqMt+ZvqXqmmZC8Buaeq
WhaeJORtrcuULJfT0fYYxGOr/6sJiBGGv/7LpxPoo7EzLo171VLt3+42JY7HRqhxQV8TwYqRdTcN
oRe4360bvxZeMwTp82jS4RGlso7ZF4cJ5A0Ld8IugGLznvdKsq2i6E4PEd0Remt7dR0Ro04cRI67
rqnq5r6JjdtxKqx70YlhpUTGc920OGMJD2ExET5kcc99NQQ3mX8sg6A/dCUIFn1gzZzLKwP3h2ZI
iByXHNzWpNNOiIy9CS2CrczhpcyG91wIC6ARTjYDt8i2MVhBDFCXt8GAHR4/bnTQoFmz8cw+kc4T
0qqB9enm/lsjKttLJvCoZnEQReqkSvbeRy3Ig9RWKEl9AYrVdoE5wZ0hNjU0RkgTItKddLRkh74+
mHJ9yTAkmsLRR5Iv2rJ1s1alT2gVLRyMctqKSGnXlTRDa1eD96BjwVfzd0HYOkMdSLu81jOSUAhq
m8fcnauqPHZK9wbv7dikUrSVyuwz7myJhqmFzrg+xWFKADJGYJBpVMMEPbIcp/AtrDa6Bpn/LegU
snmk7DGsZqxcGPEsAEoMCOqGCUhmLIDI2LGP1+z+xwnQy/pRlZvSHZoHQ6qZFdLhfrD4rLHRjWuh
j7RXeoZGLqXwhjcBlpdAti9H1dGW1/tC7CPRPhRWoXvthC8dScF9Pvpe2FlQWFt6jlUNDiMpm96B
LC1THbKJpUjlms3JCMq/HB4Kw3AnU8e8pocWdSw6PsMY1E7ZfxuMGjVoq+ANX66foDoMwbeus3GY
9fkdhFH/dtxdby3GPOIt2xLanB87UOyUm8kYbHe0e+JLyCeIsm5t9n1Ex553VscjrWvbg8hPKQjn
OGX2kVRBrXtNo+xN5AZVpRzT6PW4SBVbZl4tR/KhE3p8iM0giFeRQpdsGFFoS/4pKWsPvYi5zxLM
Q9fPZOIWlPqOFNy5LbdNWfM1aiGt2eXMt5JUe2k2sTOUZsmtTfNTJQLQm6xJu0sMaNCFL783mrI1
0qrYowytb0x9SCF8WmTLqzi0JfvDx055k1RNu9YymvXKPAx7MY5w6Qkr8+Sgrh8bQ/7SE4yJESFt
nWnv6DhRI2m7ehPN1IHGLlns2Hjf2TCmpD6jqZOadQmH6C4rKwu5QA/IAC5aJAsJdTupTFOdDk5U
to3XdVmBoScBD9e3hCjoOpyHVJb2AII0V8/iwJsKsefEjkcECJcyU+Zbhf0lm+3pTc9045Y0pfMU
RK8TRq+d1HHM5iBZNt80Kwq9u42pVOyjfOEpAaJ1Gq2rVnE4cfkb/csYS8PG4mivRvp69/P4XW9p
PCHf2kUytQ81nj6u1ytvd7b1DrTTMhBH0zL+LNdxs1xXhQwUtG0pb9EU7pk3GSO4K5SiX3XWWG6I
Z0IZsCsw764KdkvUDgbw9DXKw5gPHQwWYUz+8r/FvQm7hXJeDEcuVxj35Sk4DpY7YyZmQvd3fZud
FJb/XlGXsBk0wFCjfVPIdUfkQHg7l/UZey/xyH3eOTHiB/f6ieegkzZ9AWop6SCoDk0L0KR41ju7
uo/s8l4JAxPotLHAi8cnWRjhnTCPKVfSjpXRB59MOMKg9TV2BELgfNJ3JqB5cl2yRxzAw0apbfIW
5Li/HVSypDjNd5jTN20ulR7/YDqEQ4ME9l63hnZDjjmkbFl5GmIU5kgkL74abxJDrm4VA4RjkicX
NlYhc/Ng0fIryw1yCduLh8kbiP3DJcRhTCvRuBHb4TWcalwXaAFCpVGdeFl2BRK9tw4n7fUUAH0m
64Z8krarys1oR7bXAyvbZOxa8bavZUAFYHDYCFPaAyqjbGmvkE1m+7qLebn2RkNb6aL7NoGS3ClN
fZJKbQL+SVVDkrXT9SBbofbhV9TgZo21YDqyzJvm0Nwzi9IlWSJJhyJgCWr2uzatzKPaKA9x1mqc
osL2QkpNAUt9epVFe4BXjYmtY9ceGHp5N8VkykfSOK5LaK/OrJhEqZOVudUL+g1SFNQutfhspuvn
NzBP5kK21kiCnADNySEY83f89+GqI4L+zY++G4oygKZQsi3hwq1DUIJYNUkqb/xuTh4I5rxXQNB8
K7R01wnyR+ImkKAFdvNBzTrGHF9x1SadHiHhsLIleylESqQM+fSQyRPVxnHW6dWpyLDs7iFtTfIY
q/4Blu+W+GK45XHfrnw1q7wU4r8TzMbozUH13YLDtzdnbYKjMBLNWq6vN1mElWZR6krPuTrcmXEC
lSCpz2nbLgOQBth/ZlGvDDycrbDbY35/CY1IvBKPeidH8crQq/p7kVF0SVLJk6BVv5AQRQT4PJyH
dqAmIVVvpqJHz5xHzS2L6BxYdHcMf8J1XEu5M9azdegN/DSpuKiTFH8A6qwcu0icYZibQ96UjD5G
FXtdzfEy4ZhttFZ/jUYj+wAeehdX1Ck60C96MitbtfZzzwrsN3VOjFvkxMgAZGE/Q2dMR+59kg+S
Z2FQSpmL7K4MJOVWzaNgq5Y0oZSypQ6RJ57NDLFuGODYquh7vS1tj35Juepwht1mEaVqi2u4ywz/
FBCETFB4XW44zSaWUhVZYVYXtyHzb9tm0tafDa8LiugAq7rfBToxN9hlsc6XB2l+vSLo/IaWIecp
9sBGsVVUMbcKWJgbXe+PXUrmkOakNaGu13t1VLu3FkKoK+xW2/ZtzAAnrYskn3djRNUmmidsCUbO
cFjnJ9Wa2l1hYUThXJ6YuFAbVTw1lGTe6DAn2ojtqJnfTzH9LREylDMLG7dlJB0VNKqrQWocxq5y
k6oQhJOwfAboyvrF6O6IH17bLXsRXQqZhS3zUmlCcuwkPAwSisagpGevD9pOKminSjFyjmWxBQz8
gbpkvqs6qCfBWJUPXT/t9JB5qjVPeT1kO4OjyZ5yWZMnBQIorXscjOZdsos9MTDxA72OldBq4zH1
klDcQveeT+hCC0yBVe2O84BH24Lkydh+Im2TcnCVfhVTFR2W0TwojU3HzftYhMa91aX5OpN7dEXL
+IYxCGrHVJrAyZJXkc/KBhJSuIFsm5+QaC7OrYguaSk4o0p1IC+gcPowXk1GYT0ZMelJiQFZJQeD
S5tz6u+JSISLVpoOTKDFvl7fi37ON4WZAbaiZYlASbXwfi3Sqlw33YJ+OMQDL6NIscuV2iDscQR4
GUFc7UGlVGPdPpCfWa/Bj9flkjBtVsdAqyASmamTSBlF8f6IGY0Omuk/d/IA+pVWxNSKQyBTMRAp
qpzELJr1pOe9i4PvO8uPyjNnxpZZqV7mqVDOSdF+DrL9UBujflP2QFINM4i8kpAa1VZeUwXUk8na
e5WqsklDVPJd2TJ2dqMEBMX0XDZqAqUp6qRTEQFS0INn4j8YQvTuGzVhdVXKSMmYdfZaYuQ0GRA+
jqGegFoqcww+k75Vi2It6/SLh2Vm8RUyK5OZyAPSAQg1rmCwji2sIQmDTaYinPRJhZIDGDBgVVu2
yVt9lkieawyxVnN+OaWwv8ghoP2YGiCUoJTvmtIChQ7uL9a5dok3ZIUZIi3plV2VEv6ZLN+TcoSb
D7LFmhyuJLvZ600QRCLY1lavrPrlwk4JEaJGG4F6qrvgnpY/tOikfowR5ubziP+nzCSw0QnBxrmW
uUqrYoy1pFPetNWtTmcdoEaPCQ+xmH83JUh9WpUAOexq1bL30VEXAA6Ob9AUBttGaDdiMkbXzLv3
SE2jwzgExCIN5IYN5qpMSqSQhb6pW8vySOKl7ZZ59KzYTyTGk27J1tbnk92oxPcIjfK2IcpdqGQP
WWu+yE3zNI5VfPDDGgJ49Ml6wXBVPCJR6sunbI6+1TMiI8zwdwoGEBRG+uxe38LwsdvbRTTfBmaY
r3pk6tjK0ejEwv+Q+hk5kt7c12j294P9ZRUjgmXIDxvYFtYuzZPXWZc7QJwVkIPQ99qxhrw5QAK7
Vn2uW0gYj06O3X7bG3btJTQ1HAT51h33lkekZYFz81uVxtrtTIa7RC/QwTVQvvdEmEPoIow99sXj
EEanQE91N+1ZLCOECPddokROJH/Uij6+9hFtuToHkWln9rQB9Cgtwb2QAG34Mf+buTNbbhzZsuwX
oQyDwwG8cqY4iJqleIEpIpSYR8f89bUAZd2blbf7VvdDm/ULjVQoFCEScD9+zt5rQ16k2aRT9PTF
QJO9Ngm2y8ofSx8HlgJYJxdnXlpsUQuEJFeyXuEC5DBsWmeDHfK8NEVUwJHHGOQhIgftbHARs+VU
rNoFDBY3P+SD+1G1qb5Rg/3qR2NNQ0XoBwRF8JxSe9hxGIW7QEcmmSTavSYf9vgJIXGKRzuDNN/K
bT3EyUbrENJ1cNDWfjUCc0ma6NoK7oNBBLNux/RndUu0JYgNMv6Y+1xujfVgAk46iDrJYU+PGwP/
2m00463I8US7SUkhHWXRWi7n+oryAkzkWvmZvFMcK9kohYNSW/kPaTMlW2OKzKMYqOr7HmW5SY+i
t50OGVZa3plV+MEP2xW0l3bmQM0B3RrTfJVgbKVO9QZKehmKC4kZDaHF6uCiMdw4wKFncTunBWTt
qz4oFDTXqvzw5+9PG+OYNyQuwxa8NVluHhOdHdp2m6e6rm9u1np3Sylk+n25A3X4SMh6i/IogpQl
0cIVdvyyFLpARc0yIC51Pqe4RVpt++Ah9PNymxQwv1CVMjGcPDJeZE99Rj8HIQIrOnU9sZ5tTLip
f1pOq6U03gi4Te5ZR16B1GfrpfYFQMeqYohiDxpMbTnI8qHFuv2k5/W0VkkygQMZP3UHJR3udwSq
RDxHjX0udcDoWdjssqYrYJFa2crCA8KYTBiHZoixK3vJ3WSKn2XnofVm/A3KsDvx65RoKGvn1IXd
F0mfS/0ersqUqWDiTYc+jAlBH7xfgxnn+wqg4hhWGy0zK4R6NrqVZR2FAcM8y9XyJ03V8qSqsr2m
VazDXle7KK3fpjYZHh2h+sckc6pNGXJkJFgNUpSk9rew+OyR87E2h+Tt5nEEQK7tx6vMa2afNMII
fAgA6hVGtocc5a/MvFUQtRCcRv1IPvb8AM8DAQcLx7aFXHzqAfOxmzfokMx5rkiW8M7VMaCvJ5NI
t6S29DMEXgOdR75JpEVAPW2Am85ILBRNsc97hJuMq30k6XDZQ9zcm54TJIrcCa29PjZoBMz6UPvy
OZshUiuT8MBWk9ZxKLT2RLrAtlCmu4/mY9PyAXUiYu4OReJip060lYW8dWr66tvUv1FatPvYDLSV
V2Vzym13wB/dnPuelKQwuiKv5MRjTlCrYCjtlns3l7gI4SGgcKVxPIBdXq+PyeDeM4z+7fvuF73E
PyyTv6jot6+KMqx2sPropLu4IeZfTfQ3P7CzPzBXHhDW5Tc9RY9Na1ruXM7Coksx33sob/XAR5Gn
093NU+ndWrq964DUx3M8rKsAwbEtWMAGFZVPRWQf3NIg4RqVFRIeT7u5yJoeOF9uqvzCiDa/asFg
PdCDDyEd2tek5383KpguQ0+DNdDMG7OUYb1s+Plot4dcd+7o4GgsBWN+XN5MoRxtH4zpVzH1p7Ql
tpNzUe9WxrNonZg2maaB2rcOlJz+LhbJzKkTctZ8lh8pEJxBzy9JWD+CnyPqfHThhzUI5Du7MZCO
cDsNRjxsLbcazpbWPXxvPH57FxKbAIGV7mbZApXMujnCWAyr0KDJkjJmV2Ua7oRWPtilTXJGzvsS
qIi3H8YjR/zmKwYztSNjGRQtA+G7UaTryDZCGlPMNhQNiA1aBm+tGTkQH+fKEs/IYBDw+9VB2Gm5
A159jI18fKMHaXfQeucKZ4cW9GpVYXkCUeSvhqQND6pSYl/Rnl+r0go2ZQA8dQntM52P5ZzOoeWG
YvC33tMwBopGCJFuQUBvkadbcxM5jOgl1k7Dwcd36nu6LIRyd9k2mveOxHc+sBgzhI7ZGHxgqGi/
rXo/EV1ICemvY48+wf+Tyej/bub5fzY+/f/QTIn7/C+zjn8xUz71X7+//pv7cvkL34NRHJCkOHpA
X2kESznPM/+cjxrGf3AkI9yUiscyTAY+/5iPSu8/viep/zUUtf+DalgYrsOPAZGOLfP/wkZp/W0o
qtPmMoUpqHT4mbon/mZ5GzAJOYlnUcu4SIkMRnovQJJo3siQrbPOrRdJ4XSorACjQ0hDvoXTwR9C
b3Jrf9MgC1Y9kQit53DzRU6dr9HUi/uEiSZtLJS+ZtdGcMhcHwyW4U4Aurx6XIH7OJXD1L2SGx4c
fF30ex3fhuiMi66y9jCNqThOWTNcSMHW/gdT5Dyb/uuEhxmwtOchlLRdps+e9zcDuDFUBZ55zDhN
oOfnlkHlzRvS9pxX7iXXb0i6819ZabOYm1Zz5SsGZx7CTqwQjxRSZBgLE5gOqqXCJPXd1c/gyMgx
Y8CJwAlwVadGn6N2+pgT5HbB6zDtgk6LNpI2xyFoPHGIygjGeIEkG6Ku1nMyn5FDeyFRG2NBByjf
kCQYOM7eGqd4rfhDNGCAnGIsY7jXDmFYdU9/uVb/F3M58++DOR2nqPAc0xLsPXROlsvlLwNHb2LG
PZoOC7zvlXejlu5J8PCvS3ClHobqVOfBbzgNxR4zt7YDcQ9xOyZ6vQtnYaIe1wdP58STeYVz75Wp
scn7KHtB/jStBOLwT9Lh+KCfl7dyebDskKvBlNoxruPoadRA6Khx/Pjnd+iFD43CqIO7nu6PzM3u
jKPSPDsOx23li/LH4JPLIM3yccRxckUFR2ZTol81vPpAw5iclvYXZO7qA3qwoFIop20Xj9WH4WSv
tTH6D61l5fem8iosK3zdpaWxmSZJNq+miMNhumsiwUzTax7p1dUq9R0HzW7HNNm8ptoA7893VnFp
dqd0foBiqh0sp92xPHcnC1FTYIN5Kbqc1ljl7vrBLO/6JErvLfwj60plwaengfPhAP7bHabfcyzn
C4KhEttESwBarOdXAwnSRgfk9QEb+ghMzP+d9e0bUbT9axBVFnW1A1uQ05uf2uatdHLGQKNxJ7w6
otVARibI62vrRvckPG0zERRfg2P9aAtcjGg3DhFhTheLgJ5L6Fa3NqAH2iFORJYrsy/be7YFmiFd
6dPBcQD2AcIY6Lanj6Q36OdCQGTVh7dOnhq9yz592flbmHrq6EnWkI7tUMZ+9snMK2I3fcrxwlLr
km4iQu/Ph+VrmLjRQklyvcvceqQn2z2TXBI/N47Bv5xSeMs0es36iGh0IaNL5/nZyYHVvwN1Nz51
IRW13QbN78F6hj2xyrUx+N0Pw6fj2e5rO+jI+EFUQ5pW4Z0dxQZsUuxwk1nU8H7xf5p5aG7byNx0
3SjDdQcer/Im+w18BoMVf/yZzPbfMm1JFhIBJ5/JlQfPiIpTVABFazWi2W3MQXRFOpwOxBIQbvlz
4PZdVVomH8ao0u+GFhlKw2qzU2QEbDIZcTkntgF12sJ+ETbXhMwbCth5uDV00XV0aEcXStqPVmE1
azkVAllqpa3wbNhi15LYt4fX9cQJzFxnLOc2KrN70y7NQ6m+eizVJ7Ra4amcHwjookRfXiOV4eny
54lphCdikv/492uK/JscYxb2uDY6LpwN89a3cIb+sqRwv3rYqqsBcS4eN7hGWnnghBNwPmzHK2Mv
7XXCGpkNqeBCNPO9YWnqsXSA3moQUbMa+2CseOPqrF4PXWXvg4EeYFG4uPXKafgRJxr+YIDsW44z
5tqtshCProzXwskGtPsFweiT39Dp5nDQQO4/C6fh91eGdbbgGL5M4fDny9gGd+7TcmnlSTSmc4Ee
4FwSg6y8kAT0tWFo7oSpsHgsvKp6tnXbPA0EaOKCMqdnMiPrBxTaKPh45Xed/qxldOOStHrw/Eh/
7lQBTqipcVjML0PgzJtwIm3aG3LonZNpvfUmeL9wsqbL8lK9pQLb3L//SMS/fiR8IpYDNoFjnUMu
4H+XXwAsIVc8tclcxUheTr870/Dfhk7W+8yCGJgVsfZmNw3SEmTdl7CW8VsbHzXaAq9p+LJgdoQV
cMxaODsqQZPE+9hs/PPg6SbC4Mq8Ls+6+SVOTW1TBTkLXaC5h6JUJWZQFwsM6OxLWDbNWzBdDeC2
rwmlEIka1g99NOUrszG0stZFn6z7EVjOU2umH+Ggfk50D06lBAzjBU3zkjh2cGmr/b9/l8x/eZck
G+FcHtho0NAR/U2JGJe6Q+YJg2N76BMOMql1hukNQtmNAbPGmDD6oHyJwtH9oZwBRZbrvtC3YYCf
wO3sk3z+RJtzHjbNWXVxc66j2mxWy+vlgWlxhKlUum+VZ3zl4Wg8RpEy7zTBaJVRd/I/KKOW//Ff
hC0Ue46g9hTmTGT41909r91hEDY8Cj1K2Z9wcY8NbaC4KJ39aIH29lFpzeYxfy1EhkKCTbwjvkKb
4zf++VB27o8YIe2pmkUNpahmDQBGHhXBxgtCm9CWMbzwQXWPZLww2gyCWz0ZBGR5XbsKaQhciiaa
gORF19oBi59O7aOAXLVP/Yl/yCfJTXblOx1A0u8cERCBdvddOxZNb13LclxVMnZ/eA6hES6NlwO6
rTtrDPxLZifdBsB2fsw1fKIKs2Pe5N2mLSrjMkZ2dHb7Vm2TodLeysi8TJqF2tUb3gx/+B9uM1P+
Tb7F+w2sSzctyzE8j1r9b8W1Vg6pk9PGReXSjusidbKtPvQNrY8OP5SK3P6o58XwGA3uCTGv9Zay
Oh6rDN9j21recyuMdNsUabFPzAabn19bLf0FfTgGWfs2Tp1+NnC3P5U4yo7NlBqrCDjik6uZz8Lu
X0q4Vye2lmhVzyEPfWBvYXht4znZ0vFCOnS17DEeJ3Q77DACJk6mr6iR5phz4e8lAGVDsEVryGJE
GRmEauMN74+K9g0GyZWem6bcV25N5zIJo61H+f+ABxgTqfSOEc2VIwElEQYaCoo+bteSiPRT0qT2
U94TvaCK3/GkkmPgCfPORd1+HOz0Vzem0zEVWCQBNyE3JHzFtMh0lEbh3S8P3YSEhouYSR8zk/ZH
YUBrKFrPWHd98FOzcVNWPZ7PFmHB3BmlCtQdYO665ror0HTvM3yjimLrpfcZEcmYslLTKzANkcSU
PnXVvjGcZLscfzLLrHD8G8m2wSFIT0bgfSuH+g9NqSdYVXRQlx5nZPvhPq7tlzZ2mmPvDeJKqB9h
kqF2FFqdXb2q22UyfPdL5W/NOOjXWpiPd1bDvAuNJRjRKAOIVPqKns+TasvyzSSd8WqS+r5qmcrd
6yMufRAKDH19mtJoM8ZVXODdycJe7S1hURM1pbyxA0k34cZrU8JOW8QDd2kyPaQtaOmic6fNGHk0
XGT5XgwutrCpnOeDnToFiRTPNTTkav56Drp328mx3w2BQxhzSOY4HXkDIZsc2zvX6stXCPvsfrpd
27QvfYPGzzC+S6olWfZroWR70KxKPSahubF6EvRGsLuEbnvrP29no43WdknKB1jHH1OErSEiruOR
oa2ONXpTd9X0ZofhgzEn3slSpnRUyogksTKgUdJbJjjaQhCBN2vcq068TF04rWo/i5+jUDlbwpF2
TCzLIz6dAJIiVATT9vtPNkcIrTGatLiN7oiwIocpEQEGFA7Ay0tzoiXHdMiYb4X8H9+AoK29t3WM
gY6jzc6TBt80d25LP7umPHXH2YtnAwJLprkb3wlu2bQOk1OSh+ldE7tPMaE7R2lapDVb+r0LJuxK
5g6fFBO99D0VCPrKyIrvG4GdMSGQmqgFli1dNTvFIXwUTnIqndFBaWHRu+pBNFa5218M6l9G45Ox
If6BLAfikJD0EgL/3f8f9PhXIRucx5MVXOSOu7MJHeew3Go4kiucmJUJmYMVZAjLdSFG0pyIEq4Q
cd638z03Eeq7rlkxd0VGP2r5jrBMzWGNcrr+0sZ2VhnBvGCl8xGlDT52TZ6BbS82MkIXbNbG8d9v
00QPzBvxX7c1Q7oMrjzTloY5wyr/tlHDOWsdApSMtbO82yFdZFgYNWPwioVhQaKlk6wuDn6U7mWq
q/Hm6hhQieyN6Gjbfs29/a5XBLwGbfKHZ+FnHStQB113IbA3v5Vp+RREQ5Hs9L6xNsm8Sy088kZH
MUgy6hTZ4qpFibgatk+Qos8Z3ffqB6yh2cUqGffSDzkUImJ62GicR0X+UjeKWC9AqbA66gbg/9v3
fyWpSALMWmQRg+s8pVVJJBNTwnVNABmAH9ZfOtfNjhmqfJ/6dNtPZvczjLpb5TW/c78R59FOykez
gZZEKNeAluRqxD1HT59BCLox/C4cGbSpCTYm5dWLyZECubh5ZYoptkHdj+844DD5enIP55/3CfoI
53i+H25e+JTF03kYAjIRPQ89A8lSh+91sIl1l8tOKxg0kyAyjVjBKs3ztmVVNI9Zlckdh614I5DG
1cyqHhN3RITG5Gerpy2Mza49L++3rzuIQidiVDuV/h7Zqy7fyyS85HWZoe0EqzX9sLssXnmk222n
kuGqXlfFtiC/HCUI2I7MQGykClR5hR009wK7CUf5+NUMhuze1fxflhOUb0DVwD7n7kM5lq44Eij2
UKlqOCzbcZzlb8mIvRlxFjk7LNybrjHNa20JecglvnrpjHRX9ehQmSJ+Gt3hV0jJfVNy+m1VhnvM
WkX0B6sHohcNlMn3VQRS4X25z7qUWthTJEHSWSJbGcHHfNk0y4MJyen7187x8651sx/tFRmXWDIb
XKlzXRQo7GNajMpsM8mE7sO8bQ49CO8qcEGGNB3/cF2PP5ZGed7j7SewGMHuTOgsI9u7jyV4/dww
rnne0byS6RRvE5C9q9QKPws7HWwyLGskjhGp2gk/fK4C6imYDlHd0feoSnG154eaeeZ2WNaxsSTZ
LzUpKOYbZXkgh9MBczKvckXFaCyPJY4JSpNdPCq1RRlHslREqzzQu7fF9JozP30nLB2xZKcjbGSq
f6gQcm0pMykIsVTviYa9N0bX2gZmE34gQdmF8ZT9yqgA697FyZ/OWvn5wRwzvL+oFKN2XpfgR0zl
AAXYRLqgl3jlBXjbwLauTcymRlb6ynII2VpJIKlOe2W65p6Wi3ig5D03qKAKJNTY8h/hCjsvRFAa
Wxq7EHfC5qgrp7kpZuVrW3zpRpN/VtVvNTnywjSmIzf5J5ME9SMII+x6WZOipKrykDK5xhetkRsY
I9j4aRGMqPUiOhB1nG2XUFSvGKkcAoz8cR94tAJNY8fxkeTaUSCgKsar66fepmgUF8qAUMmXGc0s
dBTR6vu972nI4NYEzpONwyFRU73PC2PcUem9enHfHeyxfP7OPHRksdUsgnuyQwKVq115BkzrHOwf
Y0e8nUPVOIclDbceo5d4rH93GQHGWIdBNpUpgF81tOqeYWh/6KPc3pLWsXG0wXqkLBu2o7JR97le
cbArU9su3bm0cx7w9T2SRXsInWJ87RLvDsRE9FPT2l9sZ5z4keKG0u1/al1Xk+urftY6qwyUlCFT
TJQrWDQ6w5L7HInAMWsaJsjoYufxt9JMnvfl+FAYdYfPsnkwXFF+fN9idqzGmz1XOXmafuZVggZF
vS97x6Qc71ArBmHfW0nP2/6tbuY/5K57vX1a1tEs4ZyROVa4632KlXmpNLrXSQduNMQ+gq+IcyPq
K4vgAa7AIVHyrm9MazuF2+8FtNWd4KwVZojVIeBDQv+iD1H1MSJV1UpNf5o8orvjUjzHXWdsWdHE
a+DnVOrOPi1Zwft54Wi752IsPoWZOb9HfIICGMqOcBdCAXEhr1oumXtlVf2j5do3RxTeu1c0NvLG
KN0TGOi+j4F5kX28rjPS0svCjY4WXsOdYTvVfVdY/C/YNZhX6qcxdOgPeBNJDVizKX9F/Dw4+sS9
nJrnym61V1gMh7wLmUZJGxZTjVxzkvWHR/TfLvHwVyQ+0WfCJG9PcAeZc0MmqzpvP6JQQAxuP/K2
tufG/GoV58hRwOXyh19JE/RbrRHWGybQmJzOolmHJZwlCWXw8fvt7J0k2jVk4yCjQf4rpmeKrieF
sO+NLnO+TjyOI044Idk2WiorJILV3p0oQglXK46lsv1txgLg+r/cVDVr1J4WF3SKwVqLtoHLblmL
TvuhF2fpBuYDNTvFlxPLV38K8xuRxzSQg+jZUzAdXIaeXUBYFCNvYlsLQdsnsrR4M1hRfvJqmb1a
WrIldkL/GCYUWREJDv4J/+1tOapYYHjGon236Q2HZJ9PhCyEKDNik4gM1EjeIYibr7p2fiijitZQ
N6JbMHHf/fNZT/wYXUPni9J/uJgiMHa1keLwCaM/epj4z5rk9gxsY6WLWHs2G6u9GKHGKj9fJKbb
4Oi2OnlnGpHxnrw4gbKfCpXcJiZA28BW/l2ekgpmjyP2ki6sTnYLpe97dKQRPzdbmsV9aBF/7I4K
5YFmx+gmxgx3R5D9otJyT/BfJANujjd523LynGvI4h+FpJFBVVFhG+6+d8PgtYDqNVALw/NI3pZn
09Tuhho3t9uV1C5IMLu1lQSnZODf+d7R5kWzKsckeihTzTr2lTFxVYrc242xQtORunLrMpR+ce3w
N03YlkEPK0XpOw84cstwU8NAR4ysyQ0+/q3m2VBLSlFvVQUVMoHkco0nbt44qyocuT3SzOjVosH+
jGiBhF2ikw/jfELUfe3LFVpzwO5/Fq41vgsJI72Sb4WJo4+4n/ROj8ZTO9ka/CUDrZrrnkLG3zpB
WtcmtNWTzo2qTSjDdPucYiMk7Cx2jdPyUEQPtd2RLTMLLGyYQdvv1U7lOSGtlZcA0Z8SuBmlubIG
XPMA+0GGwF9wtJxlSi+u9D0lHiQQFAywLolFNyMqvfazCIJ13yT+YzYacJkqqBGdiXzZjfOYYJ5O
3GRsJPs6odjLrNi5dhVxGwPg3juUyvWjIRFbBFtAd6ShKxleffqcIskaymE3OIaVlT03WhMcyi77
iVIsWVd0sYGQVc57QvwsmuDzOPHlphb1SeougQnkE76W6n45DSVkJZ8qaQM7sbOHKUW0thSNnann
nGJpcjSiQ+WUxJeGZt5GpQ5HuZSDCjuFc8A6SfxUJrS7pEvQR1fFhTHAcOz68TSgIb4sD6V7tTqk
yU3fzAQEyc1TTWuDAxJe0+qw1HiObzZXKTTy10piIoM245MophWzv/JYe1GCG37WZ412QBbZnMgR
2/JnPfQzL9YFzMxY4jrpii4EDbMLmvlpk/pDDOWMwDp9HH9NvajPU41hLY05Fn9XfZlDNp3sq27b
9P38YHtUyJxlq9I/10Z/oeh9kT51YIXD+rUqX3ou4xc3L9PH1rOPbUhqL5bRayADIlN7nIMTGbaE
4+0RvdpPHLSDU9tp2OLn0Eag+NXl+1YvE6N99FOZP9ftunRalCDKMZ6hVt70Rrtzi1q7wdSDtdgo
8yRw9RE+HlIbu3V/4GBGvAL5Phu/tp37SPcw7lgGp6vUDdaqCuk4zYRhpsiNuIw1WpN5z3Ol/dIk
E86M+ZUYvOGcBAWxeGVLx5UAGxx4FdR+fvqllMb70hALSv7j9vxbkVlzH0SOXFkA4VffzafCQ8Nm
80O+G1Je9SqcNH5K1Hy2APb3qHqwbY1KcY2ElbZbrq5QHVoXprrJ0FS3wumpDCh5c0TQR81rpieg
A5TFSHtXoc/LtEDV3U7kQBj0AvJdnJLipp2l/AiQZe2A04SnmMqOEc38NF2eDrKLeJ0Vh1bCTaw8
643s+vwYkuyLThQw7PwxC2qrvZfW0BRNOXdwGLOiiEGCq2W53CNOCPHtxdT8oOIRiZbOZ+M42dEP
s2NfjB6ossQlbGUpm+rWzrccH4M7UwY2BafiJDAr+zol0PBjxVxbjf3WgyU4eT2oVygQCOIKZ61X
nFCSggQOQ6vUQcXDHADGZxj63qNbuKhAtaS4+uTyMgJiXgNPdAT1xRQc1597EJ09POrOQOQFlOKB
0wsUuRKMiwgbmONhdS1UHG1HL29fGscCg9pb0W/i6KBq9BBEw7w9V5XIbij+oQcn6amJUpZIK7Sf
KJDWJG4Em+/3AScljpZZpZhTDklO82/F4L/oqk+PZe896ZpFzEiCZzFS9oVgLhIsHXChVWoW18ZO
vpBwjrfvIsBCinRLMu8Cx+JTpd34A/k0KwNMhrUhgPJZZes+kRF0gWBofDTkBGzbxBwObJFgJTL4
kC62llVtc8HiEuB8FWo/Ay+8x6VSPtPfJuQ3GO5HSVN4m2atg2dC8mESPT+uaUc/UWiWZD872bPs
aJ9XRMnSMCP/wnUT0hpm4T66b/4Ft6r4U15WpFUbcgJQoenUAHbkOiz8OTGXKS0B1OXFpiYu9G6K
qnytTD/ZiACShc0oetdQ0jhWL/4Ymd3xE/X7JAaKGYcZtZVPO4YIvG05IE9yJ78nKAD/COrOEFF8
FxBwNQiObMU2Ww6hy7fMLxOgPQxkI3/7zxBEiwr1GAb5sVFad4yITdz1tVZ8kgyNrHb61MbsmanT
Z0CHzy1TvMvzM4r0/NXBcnXMRn79yVFQv2bihTmDLtq6s2AkOcbeyMvPyujtE8gr+7Q8a0cvBYmo
o8frx/pheYOJb0HM1jUuoYBwtf0cHf7yUDgouaM5S7oK74yeOetaIkrmJLjPwSzT/+LWrF0tO4wg
Ajd2riOwMY3izwNFLobZzbsa6oQobVc2wJkcbWVZqIE7ZdKrGWedcKoGVozmpjOeug2+GtYmabZH
AXObVJl2uHrRVDxms27cqeKPpXgZJ1iFlYo2kW2Frwld3nOmxmKtPF175wy2lbIi49IhlT5360OO
vhBuWx6dJ5MY00ErnJ2b1+HFacI/HxJC6/y0CO6jpINFZftfbLkrpfzp9j0ZQCwaYR3qt30X6L8G
IueRAVn1K4Mh9Eb2fJN5yDfJ6C1OdLi4hJanZt88DofYGg3YfX7803GI7KPYZMg7dJvGS7Cz40k9
DSpuiWMYm0M5SYi3i7goCIKEAfFD4Y4gzXgSm7ScKOnQPRbhnW571prPBgKpQwfv5M0P43cZmFRg
k+fc3ClIb6YZpydl1/22iVsXyW4Nb0ZL4jtfoZRdlg8bd2oCzLXnnAM9cVZOBK/5Gyaj4dZiWC1d
NV1COxlveh/+/j6SBIb1usRK+m5GRWa2wBh6+vPNSAuu6zmhYB64Kwzj1cn7abesHI75CRJLe0fW
nMPq5ctEF8rV6He9v7NG2ztZ9FijIW6/hJGdQsMhXoQc4U2NV+Uo0sFZVwBodHa6qyVacVIjJ30w
DtMxCwxjn/RR9ZjW7H54E4PfhvYYue7OgKrylwbOELr6NquMZB32jnOJpparBb3PZnlpjMU5Jp5g
5dkaNXeXhuB4NMKo0BSs6GrXp57EuWTuThWlfPruKvYT3WkYgOmhqOw1FCh1j8kV7Sm97NyEiph1
br0D4eNfsH44c6HKjDTewHzq1tFcvLqBQzaCMSHO1iDszV1GRj4E3bfNk9377dpwSIZu5tb1MjjK
ujiBGzZP0awwhL+VVtolS2yMfLM6SLm0g2oOu716COou3LpzTNzyjEhRcIaM7vAuH6j7xUuWZtaj
G4V7c8iH16bO9Wvjy1+DTxOYHqBxWAaXy4NEi874CkqWFnnWPjeLZLW0B6wKmI1lG+8edrtHYnz0
Ort0JofLEcUMJv7qJZ4/1pjPI+pl862mLxsDicG8a47VuWzq5El2ECk4V12ozNrHsDLWQQn8pyBG
+K/PhoFQFr1ONv4cafKdbpJkVoAQp8BSydc07y6a5f5x3vY3iD80OOv6nkSN9N7srvjZW6RSWnv8
bmPao3PCL1VcIxPT7xhX+RanldqmIxrByfLLgxOQOLYcPkjrMM65pv9y8CSt6TBmz1WOEWOqeyIz
9djZCacFiyZEc6wDZlp1LmpyTiVRfO08xnIhY9tjJgA/D+GxCoSieM61hz4gUSUIZbnHous/MFiP
L9/dmdJMztF86DMorTff0IUK8oLujP4BRRqVK+TFmQYKEFOaLyLrYewZ/n2G2/EljsyHxPX1+6W3
M78a22Q6f1+6rniSsj0lcUivISyBUPPPLIs5UhfA9DJ6WL7kQCi5s5MEw/Y8R/Bwgvg4w++c5kIm
T1azosmclR293zD60TGzNVLFLWTGYXhbWq2J50+bQCTeLvA9+8kbGU4g0z9FwifAsvb/a5K21B7w
h2v6CbVxNhXEXKtt9F1ATLydqDsqXvkliMSCvBwgi2LylFr2tpsMuk3z5ELBMZ9hsGBu2/jL0EBO
SNmDYRjAG5RdYHwUZfFBWqCFoTJ+V0Hun0Gq4Z8kyvazEca5S8AFB6lVHVPGybuid9ahzPZTVJfY
t7zkjaJvY5pJBowBw5CTEfe2971hh2HnsDRqAV8UFwIV7k3Ok9uuRwPlysne+lasznam5O77/Y9U
PW4mKPAQQycv/XP3/F4Rc0+DwpVCB8RakBBn5A5rzp60VuaPwAlFvkUWRwj0RDb9ihDc780q1nAf
MQPAolC795nU1JPb0x/lnscI5tNUGF10mHFih+ci0jCXOL39aoNuPtitEeLHspI/80Mj6Phzhx83
7ylrB+APekc5jSKr3lqFTaIpkVwP5Txfk0PwGTUD6Pq5XUibOrynobOS2rC2RphuAT2XztbovsZ0
L0dTDPe+NmJJnGcXykUfmBUTFmWb0eJyivy+9HGa5oflwqVyhwTTN3c5pIHZC6MesjG1dvYs34tC
/cj8c3zXA4WSjSDIbTiwsyLFKf+TrvPabVzbsugXEWAOrxJFZTmXwwthV7mY895MX9+D9Ol7Lhro
F0KkZVfZYthrrTnH9B3ZJZjUe6RWnjfeK2YigrKS+ZV6T92T4GZdZhwhmdVo4AVRalh4Ao9OMs0E
vWfwrxXBEluZxj18VtYxk/jGCWv/UUZvl5vjcxfTfbOZ6Q9oGpmHQrcuTJIds6xq9qsktxnSbzWq
nWMrWzuY29g7Dgh2tj294QsopxoiL09DbjnvTFHxgdkCNN4iE1gVAgUxGWXteheEmZ8hBKQ7HTMe
c7RmOGeKGz6gtQrMubgosKS/lxdjJ7RXSOFPYZdX13XjADv4eTW+a80pSdPk1FZd9zC5mMjtrsxw
s3ScFyBWjrbsj0VrW8dC6w/r2Vc06ffgtHOw7oGF+6cdxvh/DHTF0Fjcn9ZTPya8mFpo0I5006yA
0PDSd4Y2PId9/dusyjcLIaMBu+gpRMjB8Lpi6lcqOyQBl58PfYpj/Uc4ERpdTmSFXQcocsQmUkbS
iJsQj/vyOcG6kgHNiNDPSi28mkMJmuI/r8y0o0WZGcge619r9b5ukgIlEwP3uwJuzi5zwe7GXapv
LMPOn4yBK1OE/YtVzfYub1rzMZ0F0e/h/LySZRi37yxBUtR6T/PEfvKgExJsoZyapR2bD+BDRKbd
KYp5jQTES3PUgHmbivtq1YxcbFeNjsrAoZ+Rg+rqL0nRJfvIxuFqteqvCmATLWSG11Oup3dDYuLz
jEv6iGlHcbqILOa+4A6oqUHV6NMHNzOnteP3SCehO7fMv6nuSh56BXPkwm2fJADRalFv98yet7pm
od6ulNOAUvSUGkVj+CCSiz1eDrQx8Axu2FAN/CQYwAkkQZ7SMImsweDgvBLd1Zk6h5WDLE6xadhn
mUTSb6W+X1cn6/kaZ1NDWgTCEw95oK8hEbzW3oNdoQtr1MHGluw8la4isfVwUirLOerms7k3tUEL
Rl3LT3aGDrgbwuip7psXa7kC6W83dxg7T9iHdzZk72u4CAMKuDr3eljDlIA3fZisttqP3PA2ZlmM
11rR2l3jdhaP3Vk7W2NGW7Hxum+v1JahKoHnIBXHx7KL9SBExnKG8kE9uDYLqkF8V5hgz8S2Elyz
vMLHvLwSyWGMjTezgAWp9AmOKezEcZV3jG1DDe88OUWppxPU2w6XCMDGWVR9Q3AQsjJkZu/VZH6L
nmtDJ2Yzp1GjKO6p14Fc/fS8ftpiHeARKO3jZW6Ag4441x9yncWt19R3+h7DKDPNvp7icwjf38/U
yDlQgJY00V3p1y7Wf2/0aD1raXtFSiv2g7S+61m0166pOjrHc0yhuDSE8xCQ96rAKt262TpDaezX
AS59ppGGMDf4IV5kScsQ0pxrJVAGgACZtN7WlqfMeayZ9ghhmRXD2otWM326rl7DdvButjWzSl1l
L2tHQcAz8BuKfoj7nRG4ITNtL3Wb4wQd96Y40UD8eTa99eMESZQR2SaS7rlVzeRmZjQLl9u/Fluk
Xi9OqHWOUw1/4BkVz9oy1GHH65PiWV+mMOyYDOcPg6BIW7uABMvBLJjRhnAKnHDm6Zv1ITMY83he
d+uSZrDsZxLRl0o349dW031UDtYfV4QXhPHVxXKL6txExQ5CzPwyz8hwkxFfcD4Z0TuxzwiHjFku
MAwjaONRPzudUkLiYTUqcrP027iPrmpDI/Lnsm76zj2ZagJFgeH8cKz6agfwmE4oo5Xu9CMKWddH
eTu/peHflVpgz3n2uDD1jqKM+00oa4tKRcCsCWvlKore28ZREZgYNl+sgVMK/JIDMhoiqNpH1gEw
FVhpnOv3Jhbje7PF2B+JLrro4KWpkrv8ur5Sl92fV16r+nEe90EGspdBTuy7Zqp+SqnOPlkDzq5b
0KZm1kIup5m87ekMFY4WndZiEZH4rnSm5vRTP06zenFQKvEpjvX7YEtMFKEJwMUlwUG0dLVW6U3V
wzJu4KykSvQ3JjH2uxofinYakd41oKXnSXtCxjEGGWCBCSrJzzmC2AMh9dxiU3PSu7VbqlsTeSlL
+61xyEBBELCJTGP6KLvxENqxfM3t2QR5Hx7iJJtOGiT0rTeAeslSULmxoT9VIAsnK4UnyqlhqeXf
f9bpvRs/0Az/onCuKeMZD24MtX2ovcLY8327rJiLB6h+5hPKjM16ovYp6wCcfIhxjF9TmON1MFSA
DjXeviyBhlSDU99MppI+Qm/C7oyyZ7fu1kTCbnBptVcqc+njrpZH0xzHfabhTa4YkmwYdHd0PGZ3
t17l3nktNm3RsKTMy/LRqvFfwhu3TyxExmsJ753m3UK6JRjTV6T32Fhpek5A991DMhWIX8su0NNx
2v7s0rVGXIyb2UoYZIj2JdeVYVsuy6wR8hXJT5xRw3Juxcmk+WE9FbsJEszOSTzUXZZhodAaj6Rx
DSelyK4i13kcOYoGv5DTZnDcNxgRLHXKcbpPgD5wz8B3Y+dTeV8mHeQsnDn/2+bmk16fcKyOCxyH
Of8Uc5xNNqkJGVXtfCYg2NkRswy4WwF452AD2mg53sdpuZ24MXSAyiVNoVIbUjrivvmIhoEgzGmq
f16tx36+OrDOrGqz81Ophw9SMD6IMk07YlpXHjqrCR9s1/XHdFfqsDUq+TpYkjlvlVa3Uk60+uZG
A4/SRUEpNe0OdbbjkztQv/9McPUa4u7yLC5qQk3RnIy+EsG8GHXSMhYvScI47FmZ88sU/rMoyPU/
0iIYyVi1MkOaQvhPbftmWeIpVqfmmZu33OQoHsVmdgrNr7DsHDLzZVW//XR72zrkmquwbvBh5ge7
XQheoO+zMblPRundIU4oseEvKSaFF4OlSdz6GmVP67rB7vRpN5P9NFoJ5AfG0RAwcl/JIRFouRZ4
qH92FSqcZzPpjX2kpN6uROj1WEsWNaSHOui2aYI0w5dm2KMPho17VEU8Br/optF7EWi29yqGaaF2
2TNZKHygJqpSlROHG3WPEiTU8PJp6ElJhcEcsKnUuoYDVD/UjK58RdiIs6vDlBYoUEKTeXZRPZmz
Rz88Kcm7cpsnb9ayhekcbe2yjICmxCRTQJcP4ZltULp/xZnhi6HbKI6INh2S3qvFFIuWfggpPT10
HsabsNEeFdLSTvw+cdnMm6qllODhHwdRy2etRZ1CozmecAYU7nZMxNGqm5JxcE2LB4uvazSY1oGW
dsDuso68OATxv/W8cIM+tvxagIPR6zb1vSXAfMZodOU99SJMjyLPCCqoKPz9r0Yq+d06+VfLrcWy
zYjMtVb5zRTECtVnvpxJ40QjNqJyIV6PbGAn2Wr2QlmQycVSzO6sIdIKGNXTBJ77O1sm7zwz/bYu
CQCMG8Hffkp2Q2J9Epb4acY0oiLc1HGW/wn7+QZNVd2NiCa5cZ1xlG4yFVicafEXaVXnOBlQXlJb
yKsafXewv2LCtoMJL+E2Kl+pcYvAKaphJxs0cNLsFyE2fZAEzTwKc3yburE3vXoMChO1oWmo38bc
/upDpGqTa59GS/9mylTc0/0nwG/ZKILxkTEq+UGfveM8GvFlVLM7Y1RnAsrnL+aFyc2drLt2Crqe
wo0g29l3QJVsStlfaEoPJ2kqLB6joQtMI65JDfrUxHhrKtYY1tR99yG9H7wkfwdij1gD9GAbTDp5
quaNuz4bHsFu7bIJeqs16OlWpKzUZov7QdJbHyOoACfL7J2aMk5SutcxitCPVfqn0fJQiVSPsES7
2Fld1fid8ipH7dCXXbKL4TwG+GPvY6FOB9Wo8Hek3fNERkOrVojgQzfAUaWdx0zdThX4gJwe6q2O
38kE4zQMtfwRboqPK8JhItezmFHdX20zKAAX4XZ5BaZ4Yvb+RAWBaqO2Q0/S7YcOhlWQ1cpzjIUQ
Fpzna2r/GzBECPd1pzol+Cu6ZWEONGkasmcPRcP+SKTOcEQ9+oSAwQF6CYYv9WVd6sFoodHkflVv
p5rJn0yxfVdCBHyvGtAoI75LYf3aZvdCzL84Q6ZDgrhpqwMt2pSRG96B0+SdUo/oBXPJZ70mjmEF
p5AnmtwRY/cUUfhTIycGVkPlM6SPyo0ah75azp3fFrBQEEFAzxCuta+dGE1EStbdoOvVcYADvRuk
n/R9zbnoDPvSgBnY6cEcSx1IhFPt+jDbT4X6SSPw9wCAgx5jTt+wfY4Axe/HBmuQlj0Mo0j9OYyH
rQ5jyK9miD9dGT9OpaqC32oNv1Y83PxNd6yi8UN3ahfKZv63gKC1EcN4AjMD1awYKp41jthyPfzV
EhBGwpGkM+lAAAS/k1az3mAQUexKED6cn3DYHLrPXPLJH1dyLuQkBPm5hhY2cgkFg1nn632fMrhg
6aaQXdNFDW4y1fSruNkBMIBPF8b6IYny7OTFzjUPedINJlNFi6vHb1U+76Qw6qvT/8bnpp8ZjfOr
Wpq2nRpaDHp5QW15ovsR3nRnQlfUZreoCfd5j1YR6PWpLMqT0qI0TnNqNfh5m8LW51sVM8uQnpQw
xYSxCmN38VBfOxOYX+wx/GjtkNBJVAMassFDV6k39IHaNsZAipqNBBxjQcGi71joTjDXMnzLhmHf
O6BvF7+c/syzIPRxU/U7LcyMbZ0Qm8qsiqfnQesdhENh+KEJSaaSHupBryO7GEz5PSkJ120cJb6r
cxtIp9c8lemuTlKEPDLdIx8MXIU5pNaU53B4rxiu03oZfRkD/ZqcS1J8AVdQjgYMf7+3uyxIJl3d
NoBmmBSZu6Tq9Q25J5eR/yn/SPU7q7R7t0OAAQlOQoEF119nomGF04yBDMf6FEYHmYaPcsF2YOeH
LBe/VbIdiYVIIStoJLfUJcF1KbyqOn4RqfFdNeGfiHLGHwnJchvPO3El+VXdFncV8MBNM3kCUs74
rlpQGG3WAxshTl4Vl6Bxa3EshizITcyMXT0tETxyY+qz3OPizDDV5wuqZTpaaUSE5rIxk+5lJo5G
WFP/ntMKlWq0J1RIfczU/IJOrDhKeL3nqmWGa3WkObookTd6Z9iPi57GWCoTq8so/BP9LXaiTzdO
IPFRrBHUJl7zjKSAhIW0j/vXCReqLQLMUlOHh+YF+Omwsxrvfaq632UbPuiktfhYsbbcMvB2FmgK
IpI1dyNdn3RoEMl0rYbn1RkuwvauuSbbc6UN/LG6ovS1NL6PkOsftFnnOqIo6WM3vO90CDCzy7w5
a0vlvqXltDNYE29CJELukIeHzJmVQGCVizox3RwIkFsahfU+yrAImiGPbhlZfpR7wz5qrJl0mIG/
OkrGk5v1PybFLCOg1rHtaJcYHqMtpvCYhIpzPubxDmBvZXbqtu9Y5Hf5ALh0ykArwwRwSuc6i3v8
QsZ+1Kl9VO6ovmibl8rK0LvGLGb1srwSZ4Ao1Ykx+xZhdSV1RubNqRW4VnpVCbxQ0gob8osN5OTQ
Oz3GJUklwgpvmzkJp43pcCtCbrE8EW7KUJ5YO2NFWAIo7Mg9GpNEb5Zb2Ya0aTVoa52HFaZzlndj
e9+bmbnD6IFF066sm5uyUtc0N971jrZEFqaJr6BYvrNpH25mJcFtK5BShTPOcVW/B1bBYsiliBe7
0Cdz0txB5a78gocXas6hpg+eTQcm5S9tbqgBZJ40KIce73neXuxk7g/SCM9zHhWnTNn3IGdJiUN9
FlnjtC8Hg2AJmGrx6IB/drxAM5Z+NayYnSA7aOa/h6JTJW5j1qEPKa7lZ5HE9WOQLCeaoKLPv5EG
i1pLz357JpG8ypSZ8IoRQsN2qGjNNV8UHMdIl9ZLvNDKRqRZ+6F4hHuIiHpAR0JUi46uHL4L+pkT
KPYtVX/G4EZXAWKq4K9aTfHNoc/PZYSRm7FOvyts4Z5ZtmwzozRPJb6trWQBBl0VaGHqevyhWGGi
ans1mLH4YAI6DGbtX4dSL+zSjZ3u8kGzfhXYO0qET71ZYAsrUNem6qmu3cSnWKKD27l7Ty3ybZ92
wShx3gN7do6OzlTUMIBb1k8K1ewJhvSxnpCNu9OhAnRrcRKeabrrl1xnQkLwJklvTQGvnDKIecif
IR5jpFWh9ugu6mw0Sf6sQ6fRppk7EHgrp/fyQ0LTLAabfxj6V7fp6oualZafOGWybakT/JqWwi7P
etMnHZMHeHaIGlCFYX6H9sjcVgYL1pg46tAa3oVuJycPCh+mpTnCMqy3+46GF9DCJjor5lBsQa+W
2KWolGt7FDupLOgFvaWB542nNiU3vNbyQ6OWD1Tv+JOj3D0xzzrYXZ5dPVLfN0TH0QyFtxOWmctn
Gd/NYqoDx0o5VW2EL6V9rmMdZzl6ng3+iSJgtP0Rj+JLLs+30qnV/aR8D+l9lzQQEfIUrsmQCSKc
HApdxA14msHA/qrzMt2iZyz3yGC4wmfJwq0uaS4ixwL7aMM3VpfoBMw3u7aNjw6nJyxDPYfA3pe7
OnNtnxH3RCgjnjxNF9R2AouoZ10Kkl6WMDw8k0mmo1io0qtpWS8Cwusd3XxZWduocdRjF4/jFuAz
8Kmxhdy2bDRDBPNcN8csLxgeClRLoaRUczRkN6ZiEFcYjlVQ9PKJOGOu6qJ/ZdiTb0Od56drufUp
UWquqfWlQZwhKTXcsv7dXV8BcK3yzfryv/ar9SiVN9lX4fD9s0t7IzuJxFWfabIrzxnCzybjoREv
e0VTvnEtggxf9tKc8kYBlnhymzp6ySTNArsjpWL9as2pxhi4H3c5BNzHPCQKx9RlYHeM1uqGIM9R
hFyCBMzOURVIQWBi6sY3DanLVWjNvjKy+ehWmTjBP98klnsrjWcMAurrGHdQCKrK/AWQf6tH3bON
H/JWaQiX+7hotlYiHkxMvNc+dVB+43CIkwXhUTAwUXuAFJVbWaeioDiuSVVy2+RIina9C4s5JZcq
whtFc/UNMBtq9SIwynHYW66wuUq1nIdHdUdao3af5mp0gK72UUvxu827q+WkCCKSGspw6/wic4Ql
oKvKR8gWvoVyomtkczHc8jYrYfywbuSk6nd5+I1EZ9oxqKRzZxXJvldL2Kihxm9uEKl6og1xa2Tf
34Y6DRlTWMC8zcSDkuApr7pif3nhfWRG+gtzM+2ZtgrBer9kNFFxpmr/VM41xb6EqVfH1Z4SWH0I
4yk74RuIN6U6wg6hcXqcS7DN48DYyByL9FDqtK9nFMpclsXtVdT6cILFeYvpseyHOjKvmsy9oDM9
Sj+lWBxLpY7sdbpOdCGOmjEDqHPIlbiuX+hCqZ6NYYEL8LZ/N04y6tf1bQoo3gD15bBZj/37lvXV
eizs8Vrlk4RN+5+fsn5BhdgPwgjRh6DPefo/P2Dd1VqN+zWR8z8/bvmP/de3isI0diN58P/1j//7
n1/fWCrk+xraTHLq8o+zdBoPsB4fZKSS59e6kX2K64SXkVnbp3UfNgDJrOvL0OCgGZMaMUNy/nn7
+sb1C6OaxLtaEMLL7LqKTdq3TAXo5TghkncV0wbDCfevlg3FeZVa4oGIabXN53LEp+h5xZOYopb/
n+1zu3Evqr70YGurb64/LwvT1JFqZuSeeqLJ96ky7Xpr+AhZ1jE4/d9NXw/ltSCs+2CZ3ZWEddMf
PADfWlyTvcL9H1KwsEz0gNUc0uK03CMsx6eqldpNF6e6RFiPgqz5muoOwTQSBh4fsCgs+V27Wn6r
0vZ3biREdidV+tBOno7so2vuBt02AnXsNSBzpbtvZZleiCPOjk3lqKfBtZHS67I+wlHzzhECt4OJ
jfWaaoYbyCEl/YfWwVEsnclacAsckX56S7PSLjUD95zc6nQUTlOr/BWF29+1y2bue1xdFWX5esxe
WCwJp/IdA+50Y2bVK3f21o+RBHBJsQmpNm/rbjwqj7Y7kitCC36jo3C4jWbZ3cz/vBri3/C8wdnS
+O3zJr4leUceRNep8c1u5VueswKIDWzqaOOgzAzVHr830ZO0wFKdfs6IiVqpIyeIB6QV4BCcey7b
Wz7XCHtqDWvXiA2pc8MnYHsnagKPJi8by6PonnRtCP491nXm3yHu9VOqQzqdZPrhmkV5brw7xcq8
x8wavEclro9AYsJdgs0O30UyITlnMysOQwsUN3u7aln5FaGFBFir7tYNiJj6zpIm7V3xlGCafzd1
pI9WhL5LEU3xzPr3tB5H2zwH9P6mfeHm4t2c852tZuFLnkAjwmwIY3bCJjtV3m8CU1wYf6y4Uuim
qQjkBJ2KK3gfgcI/Q2MFgYIzJXZR7CVeV27cyQtfMj2na0f3bKMVDZa40CkCJcwYpdbPtVNFl8Ex
661FD08zvPTJRUc/x2p9MFIWi/nQe7s4dOpNaU4pbGWAo3iGFbPexErynmNaCaZQEed1o5QMcKmM
X4Bn5VsnnauHIjbEwR6kcSg9Yd+rCcnMyWJrbyj/pzL6LYz4oCASf5PtVAYK0p2TDHP3IWlJTYQ1
Ff12UCKPDHV/ofmJ9iOc0GMMMuMJcV388zPcYn5R0yR/Gen2MwsZSLDpHf1ZOPXb+o8YnvtHNRv3
nMYq/qPBmc9158I7XF9mBtmDhVcc83qU284pjK2WJFpg5n35QAh99ZB0JGC7bXVnmkR4O7bVPTax
7B61UA1UvJB36yFahfVZlUtIM29QwHUzN+lVinoQQQqT7ZNNT/E5w/q501Inx1A89zy/c+i3Vh5t
eZpVFD+O9VHr7+AUEpRLpXXnVupjGEfaU9iOn7PCxL7MIuve9gzl0kcVpVtiVp+FlMQIUMy3KgEv
WIdRnOqlSndQyz69odjYTV681zj6l6n/DGTf894SbQRqnb4zyeshB8BqHHQvedTJxzhkFMmHRBHV
odUc1oqwLDZhaCW/q049J5PzR06ZcmEwCm9CUf081qxDYomztBz5RFmPmZ6SL2h695GWTPOUqBWp
H0tmz7pbN3rzFNp5AOKP9X5u3IosD5/MMLR9z0DkQ+/eewpDlUp4ZKlma9qXOVvNtkUKdUjd6ZPR
qXFTLOOPwHfiK7UKAoY/7a2tZ8ZrAoOH4Xkvy6dsSHMjMqd5k2P/J08iupJR/4IlhjFyYQ3HHG/R
VLW4CxAx3sME2eY01X0+naehmav7ZqlPoLOlG7nsrsccAiDuY7t6abgCT6hFqvv1kF04xACkMMLX
3X+/YQSiY48F8N7lZ6zH0eJzQkc83aRgOrZZvxLVceC0jFjW72dIarOw67NdLwb1tG7UwlJP07L5
d3d9VZeLZPH//bJXh5gLdchny48Chseb1x+zfsd6cN2YhfM596I8Q3S7qnkSXxJwKiEfwZj6fRpa
O6XttPt14015d+xYpZPLlindzm52Si8IENUY29KfMk/REvthOjx4S2RqDw6X2KCPxh28KyY1Wai9
t629RJMoOpdnBK80S91gAvUHxNWWL4bXsEgbRb5trMahyC3QmEW6mp0Y8C8D5/y6bsZI++fVuqt1
Y3+Gm0MzvEvO6Ob/2bRw0avNuj/mdnx2aq05gkf4EBVxlepYVM+FgU2cgfG644QTR0zcGDKx5GV4
a8Z5PMxdZTziwzLuIJoiVnD1x3XjypY/AKtjEqU8PLeOOQVGyr1XhANqabdr7x1jyq/5hMN5qmrx
Odc5xrRIvshGaY6jcLAHLse1kzV35Wc2V2XQItU+ZoM0X5zKgrc4e79SszzYXsFwps3UuzCqQnSZ
BkKlVtNfo2660Aixf3sZ/7RbGApYHcPZq+AoDxg1vEfPRLC+vmX5QTIZvLfWZWLecpNm+EkneMr6
9qoA4Vl8E93bBHCX1Uj07UTTndIOyVvkIBaKLSO9JjY4JUc1tV1vAMVsXeN1fWvLjxaDF314DJ59
dEHjTTo8bnl8TAFJozq1jnCpT1kHlCJEssDFuitczD1p4mS4u4kjsJFX3Y/gLs8VfZPJo22HrZcv
FDrtCIEEYn3H+l4yBQ/gp5xTZBLMHBsX3Pf2FUFui2NteQnept5NIyMgegdQWjxwF6WhbpMIaXYF
jk7Sd+JgXNkAndeX/P3Fpd+vry28Un7pZsqWRqhvUx/56dS3t87L/7QUmV8xoxSKef2PVdRHFxoK
Hh4c+nWcmDj4yl3WqPTXy+FTxt0cb/oe93Bv5796UZzpNSqXyin/2czL7nqMsm0/aLR0ojT1ekQx
zn+/7+fbdOslwol1GKaip853acNlfYQ0RyDKXTeRnUQXbt/RZZ4M61AZFtMFRn1VNr9FBPDtR2Ek
F0Wlc/mwfmEYXM03i17B4Mb7Sqt+KbnTE2qFogkNP6i1sXWmW4nrforcipt/WMf7elfpvXFnOy8D
9/L7rNOU+zpplnwGiPKWMl7/PV5UCwODP5I6zWLfTukJN0b3oKtx8eA+oVGZA9NSGZnprXGdG/SP
hlNpX+hqKEha8eFYNvN1d7BOCK+aB3eA+ra+w8lrrrPEfSmmwdyn8XhfTqZFRFtlvfS2hki6E18p
ybkUedVwH8WVsZAunaUzKL6mAC2E96rnBBog8KLXoLl71ZCEHTdJe9BcNHcDUs1fPKGYGBXaYoZq
pO/hKn8wW2yzjWIHXp1oz3hriCdrYsKUFi/haNbZSeGTxbLGV40E16jefVDbP0GXr97KfrL2Q47g
EL1O+YbpH7cXOPObsFv9TqulvqmaMXmIqWMCWnpMD2p1IKaB043ymzV1l7WBYDRIWtFEjG6qSX9E
e/ok0fhs43RsfxU24iIMiNbC3J4uxWTdDL1U/rrCYrqdNn+iuKjJqxbdJWtdRPRVku0SmQ73DouU
gBoHhbBSKDSEC3FNwP4fdIWBFRNqg3UMz07OvFPmYtPo+NxuM0HgtDdc8ayMPc1NwESf8Txdk9jw
og3acOQ+CehuJAJDnczo0jqSjh1aJTEJXFg0QPekdfGsJFV+DkM5LNJF9YNIkGvX9dqzNiQ2f1PG
ZutxmY5njI/lVoTqAC4oh3htG/cQMcQz8kB3EzZ5eVLtQTw7M7RtvB1iZ1I50CTsR58HlbdTWCjv
ZW/Ory4duw202/5m6WEOdG2reLn6qne1da3IVkLBEM57TCVyX3rWPtQj5wOr8Uw3Ve3uPZ1JY94A
EdCMTLl2Bf0UFD3bUk2rL1Wpz8UQzr9IVjP3sxCsXM1C/mL9cFnfMKYobCTC5jsr75Irg62Y/55a
fmUMttDIFRcanQMPTqcNtDkXxzxJqwO6A1Y/unwPK5rVWpRVZ4dfwYjmB1Fo00OWOvatUT3/30O4
fzgP7OpufcN6PI2s4YSIhrqQ71k3TjdqGxfFzFaMzGtiPlZkVkqWXZD03Q1THj/IZQN7w7ortY9/
j6SVHT2Uaug7SG1u63HbSeJzpxcp8QOGDKK57l81FK1LRjvxVOj+X9tu6Q4J85lBNElnHZfIcljg
wj4ablsT0sY3pR4BnBDjy+P6TQxNfxGA1d0PrV2/GJ25SezK9dHgTDgPKiyW41KtAIqR29YARw/R
HyvEUtUgV/y2HBajLUbWgMfq+DHJ+2a0rU9k95zCGe1ajDPTY2FFf9fjQ0xemzurMWT3Irk0yJzI
1+AbGoKhUEMbb1i/kn2Yau1B8frmFyfRyXJb61NxbHx1nWGcsphFDaWg9QIiicQFosKuIvbMl96D
eKT3VXO1CCt+obPwV2sL7eeLdd9u+6natRPGOEeaesDQPdmLZRcd17OtJd2VZV0CzxWAPN5L4qA6
cSA/CiWwKvGPTwfAs8SeyfZjcKB91RqJ30oVU7hr+e8cxsfiP3fSYjdC2YmL9KsYjI+4koy4BC1j
krH2y23XF9r0ZYai27TEwMNiS3cpAE90wN11LuLyTMc3ojg7y4jCHzsJPb0WsVYWO1tpiuvUCf2g
Mw8DPm0SH4qLOOQcPcyO1R/7nu6+2XiYqJTzaM3xad3rjSbyVSMd/BD9+i0iKe6m8iDYGt6U7haC
2olkJPdxwfAQabkrdIK4clNTtn2tgZcpyneetNTTaMqh6T7XZexxaabVxS3Gt2ICuVij0BehyUQp
G58Ade4cOX2xFLZ08tVzPbxh+4SKG6a6n5Nx61kGZBylCKyq+XDtFKg0zZ5tojiXllvkq5ZFD1Gs
pEE80SVf2BYflt1jHsE0RhpKeSqz4tTbke07eqq8QK44J0Ouf+oSS6w9kBxkhdEVOHDOMKh4dBJ0
iZ0Z7408Kfd5pz875fgIsXFrivjFTserqRRnZAeXZOqelVjZ5nn4NdvqX1yd+PjV+RzO6hfGjKvT
ZfXVQ/6V2/zpXS3rDss0m8j7/NzqKmyWpDoqKiyaKTQPgyR/qu0RaBQqH7mokGu5ZM76cqAzwa/7
P+ydx47kSpqlX6VRe/YYNbmoDelahPDQsSFCJbUy0qievj+P7EHXoIEGej+bwK2btyJdkMZfnPMd
8Bvlrq1Zc44ZqyVhN27QeQTdocNczYhPsZNGRVhrKChr7QaIiL+ecXew+KsgN5TxqqdDkCpHFtJh
+zb8GWoGNtqwhAPs2ZEXCI1RDOhJ8lM0PwnN6Zr2SiUIe8jcConXBEnIwsM6Jl4DqdShduwVlkCH
9Wsjr3lrq0Sv07BTfRZ6YAZW+Tz+SH+czzTLX2UEZ6i3h+0IR6fh8RemCYEgqT0+ZtAGn/Ile6wu
EXuAQ6TxyHAF8IWpryv0KN6wZbz3whbPOMcuQ4OMNwOLEBT5xINCGkw7i9UcY7xxMxMkWm4+1mge
yZjFCRYlix0YnmDNZy7ZvgXBESQfqnaigz5T9JAhoq/t9muslBbEZjqG9Vyhbimf+shzULxxV8D8
XUsLe51TNWgoCQQzh/FE0+QROpLM/OZp7xfAKJifAmW4JJWJiCq2Mxa09Ob6uNQHY8wupo/zQETz
fqrintQH9khguVY8a9RAIq0txEkk43BC8QojA/EfapjD5PePnlEkEDmNZcsA/CEH1rWNTcUT60ra
dX3nD8VWFVTO8FNe3zJKdVIicqDPMkwmVoVO4r92bfbHsrWdSLJnXKc59SabNqLkNmw7HWR3rbcu
igdXj1ijierRE22yS1psZ4ZVrBu3QW/RlBuvzV7MNv9kroPUeMgYj63zNAaEHtKtfgEBPnbIwCo9
N9aWmJKAvMHTMK6KGdioCe4WdwxxSwXIgtQvn3nW9UHnOlWoaeNeNNFe8MRKoFcTfvcjlhHFyDA+
iXHRAqaM8xo0q9j4LkFpQzQdS7r/cMndkJ1zuvGajmy3vL9hc7OatOTB12PMp61JClnMlrkXbzzY
OcGMu3km0tOxkGM0DkrBktgUIyPtBDD0jcXY3BrCqjYO6BfwOUQCZ59Y9an12dOqhEXZP6VpFsZT
PqE8KJKwY8jGQX9cVNMERgxz25jjLy1v7q9vci7SDyc6A7ukC5oDImclxbZR7Wo1v+uGNW8xI54a
lTUc2hnZslWFQdAAnGrZqQED7JR1JWo3GSyjw5g/RfnXVWXAXqQPI83hAs+iKEgUp9VBeOOLHJdv
Ui2paQn3VVjynGualy6ArelQM+Asq6CzuEldru580T84WFECGlayJwGm2pJFdTSKQq6KHuZAisH/
7Fo3I7Fvwc6seR1z4j/2NcG5GMLRHlYP/U1hARKs2bIbXiGvk4uv1mQYlDtQ4QbOYJq+a7mwBwS1
M1HbYpBaFzC34q788FzExFNvwZuqCmwjSfnRIKB6TM3+xvaMl6ie7zu3OS+FYgfUkv01EfPFUyMO
UfRzU1n5rtFr1v9D8myNnCzM9rNAS92LI9rvSfNPYyIQQBUvjm/shr4TQdXi6EBLnUR4Exoi0cmQ
jjADR0FjvplABQEOAg8r5w4ZhIXQxXSGcGmdH21pCUxMWR/hFCb9LDq2fTGtMJy9aYgkSI/aJ/kM
ckudHGzQ08CvasjAwriyZ2h4Kpbylpzk5579rtWru5mpICGoMmS6skqdnJQngkejCiZognG7iE+T
W5+TfLp3rH64cM8RYuCLPVGE35Ausy0XUIy6JCzT+SFDqIG4VqQ059DqqRXileWYB3dZOLfhvbYa
EX1LBeetSYtN1wJh1YESdH6EZbETKNjkNyoM5qE+usu5a7bpqG7G0n52FX02imBuUtIozKvsoY8+
KLePnrNFDMkXc4GgFSZyPkTGosOqwPU7DVCW0XuqdCoYyc2hUWWPSlnIjWp6FUtrPwnPxXfqJI+J
HI5RBv3Fz/eToN0CthPnd+11LdSMP26pnSWhpfpyiVvr1sYIYZO7WKbGVrPjOyk/SJA6gxz7sZvy
VgzJR4GKtxj8hABQoMfxDyJ4H7dGy/1tRc8aIzLEzHteGoHznYSsWx+lztkLHCLeIs1PSTicAeho
JnLkbqbX5ntAIzJgdJm1xAV6h5LDjxE6m9dkvcVEv16MMt0sZcTHR14L4x8kSPZUYRRn0pGKacEt
o9aLzHneKGEEHU9BIgutrRBNgKf/B2wFaBZHELvlZxaoAoC6mnwbckp7X2v+NBbRasMyhcITMvTF
tm5bhBfMldZNyQSEmdoePOuqoSbbdS7bpIJT3vK0z24ZULP51SkvY7TSjH2KbFhVzIKPEN8o5Idy
Di1IS7eOqOTKr5T/Elnlc9LJ7k8+krulavX+11iq3PmOVU2Cp7gI50lGIV/hjs+CzOVlKveLh9hG
K6GamVcHmUUA38rB4ovjlTZzgGYUex77o6tbpRppylMLRZpmee5TfP2nytDE4dfLUmrme6obW8ex
zD9L1e8MBFAf1FhB0tUsG0WEvnbWjlo2OW+jgV6ICezMt1n8GFffEuGb5akqufa00fusUlPC82Nk
7rGOsLXxPDeG2Hcd3Aojr+5+f4zxEBr65T8REo2tbnsnmg/NvGgrObndTkex8hx7AJvgJ3/UwwCR
8snv4mKVzLb7Of3J4qz8ijRSIcmnd98bK3qddc9cZaaDlexK0xri8vIXkGSkoPPLHK50Xg417wpe
2q+bQF88GlTYDdXJ16rnbBnn98y2z38BvnKY5cnWq2FrTQyLLYf4cfCS9aaTtcdlo5V3Gqjgc3kN
xSrFtEbhMr96nNEB2ZkLGNIx81cViL+tI4n6mzqmx7qunO/Gosnzh2evdSlmQEL91w853C8m6Bin
cOtj5cCNG+a3hG3TdbePka6ZBF/lnI/stWYsEh5STk2rjkoz2B3+0iCaHqzPzMi6j+xNqrr5raL4
9Ap9+Yh74K0Dm8lVo5b4vmeNjYlGaWdAbx/+tZmdssZ8wfbEwwNAGbbQ9LZsZH6ikTI2XeN//Rpr
rfJ7wruodfR7gEfnEyth53FSi8MRDpG/Hjv7EUFStyEJm8x0HWF95qYWL9eV97aB8soW5WomEBkq
EmXunUnQ6gq4eLehroOr09XuWfbTI3EW5ZO0l9cxrua7qV1wiXRqn5pz94wTAkqmx2B2TJeDiGRz
NO1RCwo8K33sALW8QhAK4Z/titlA74Ff7Qs2H6jS9iqrLjlv5m8YnkRPGuCLWtVX5oxVesahEcNG
uA05ZNCEKCdIabOcbjvPGRJUrtPWdt27LsnEvbKAVIeDiezwN0RiatERDZbPNgLQwIIyhlA1Ue2E
zGfcIngGzVry6BYI9gDZv3cVxt6/tjnQQ4E3JLh5rq9jSCd7y9gBqt4oxzPY4udO1OJQ2R3BFx7G
61/ObDQa71hs1R1BnxI6LNgJ5wyKU5zAb7J9yhR/rU2Xmc7WBU6zjYFBinCM+uRz6fSty2LTji6/
XLEuSc0HjH0U89z4DJbYBDCPM41uRQBaiuOXV0gzU3GoJNdL70+9MN+RvGSr1pbvWFzmzHquVD9+
ss5/1gbrFW+evIBbcEKoBQXrVgv8WpU3E6QjT+z6thnvDcZXWTeQVnlNNP17DeSxhbxSQ3JTFVN/
G7H8/zWj+dFPZTbF418/5fDD/AIdAL17ewWlqZbTLa6SfdE72jl2rurEUnmQW8kTEV52+f3BGjjZ
K939KWDCi1EbH+bOMQArE4RdwRy6qZHMUZ30h2F2m7cl8R20luQEo10CuvprvC1zXztbsf2BWC4K
gIboK6f/Y9Szh4TCbhBRiHytRu3ktq59Ui6x0Ai5W76V3UhMwOPfDyIeiTwGw2o/lAXVBDvPdKsR
jzz3+EZ/+ego8d/cop/uLIuB/F94lkReDa+wZDkyuwAXs5HPFBtqfGjgGbHYmB8WneWoSXd8zDz4
Hu5gvpBbUO76xV+LcZofbAn5ImpZfRjOR9kQSC2uUTCtXBi31QsE0QGWWpQ193M/Jnzr6rVynOmC
HCIJKF3mZ5PQsq65wjmdat5gKCgfgQSZB6x7N9CnvMepSUcIvF6+d1BBraM09hmsCnhHVyrGL/l2
qLHEKAXLtU8x9Shn0HYJGcynv0+HGUNiVJMn3eVmv24JBDzxV6dD4BqVdRK//zg57sgUvW1Xvzcr
BEumXO96qw1bwycuN57iXRWr7KhpOwAv/l1DDEaI16bcVMUXGVweTWbmTNtYcQ0sQDLhRDsfTaei
0LelcUOycHkcIW6u23F0njVlXwYCdZuEK0z1aX/xODZxy974g38116ED+P0oIecpvPc8goWeFiyJ
a/kwXqVtHjpzLbG8g6o7fTdTlYYKk/lN2xIMY12xzXFZ5hc8thmKVBiWc5FbK964CN1r3k6/pM7O
0CtIW+PSAFElGTkSNUGo5k7gRCKW25vzdQ1T969p14MHZk5tcq91swMmwmPkrlwMpiXkCAHRkXEY
uzS4Zoaw3NdFR7nXJZ8j88jQ8wYsVsW8Z6kePw9iQvJdhM0SaS8g1yzcqJismSpBjYXC8tjoFINJ
OaCwTnIe+jxeYgYvsIAt5uu/N7/D7mt79e/foK5A4v+Kk+Ip8/StBx/zYE/OtGnYa+wAGbLBn5V6
hLuor7WMMNOYzWeO7x+8dJwiQJJ6zXVRpB0ZKma9Jtscf7fXkT2kRfbzYPAwgf6AHeD3IevF1qO5
97iOdr9E7//6Ac7G3orM+UgylO2VaSYhbQuRoxbCfZQUURn8zyT939iff+XoC8fBnmYirdCF7zrC
hrP/L0lNXZezXdC1bkVPjhQvFRmJShVoya4zz730uZxxz2/MRANSliXuHsYSOaiZZz/HbtOy8kHK
kjpeebd4UUTDUvA4pwaPd3bj3uR5yj62N54MKYv7ONf2EXIbRrA9yFgD7Q8onO4Bz0+10XOS2CqE
+AcOGO2gZLeshnLy/3+G5U/F3T0/zs3PP//xBbu+l/PlJwa+/I9/+/tH++9//sOw+Gb/z/9Njfxv
GZaBwqZXffzb5qOr/9v/7T+TLP/dEjZplYRIcbXYwiD5Zvzp+n/+Q7P/3dY9nzKB9ZpjUuISq0Ra
XZ/88x+6TcqlYfOnlm+5tvDJw+lqdf0jn1+oc9URtmSZlu0K83+TamlB6vl/MiFs1yZO00aT5PPi
DPLLidr812s5M4qBWZMR4u39migpQ0TuxsYp0zjsG1KtTfrGIHEHkNQ1dUm/zpWuP3k9IwDmWVem
OmOWKnHiVSucneiHs++kTKsm6zjqYBO7VDFMtLpvQro/bZO7O7squWeeAmguoLP71x6h9af86Mrf
385lbH4afunuW+60QHWGTiygerFYXoWojJ0Q3Q7Bt36s3U1D8mRWRJRLYcVbz6y+50xn7Gu6uxKD
6hH40m4w7IfGWI6u2yPGyXDY1JLBKCFrj7lpC9r8hKOUkXHgEgfC0DJDPB8xyyln/Bjz0U60+aZ5
1JtiCqzJCGeLMdUUjdCO+jgJSE7iiPQ/p1HH9IOC9JqUMW3TKdRZrm7aZfR33nwYRPJiIRRbO179
kUXFc+rwLp3hpk4NPmCzu006/RyXFTyZKWrORhVdMg9C8yLtm7RmtDPkTrF38udGt0J9SPUnys00
MMitDrs8Yo+peSRiNhqjAi1fOZEE0TBL1nrondQ4jUePR8YiZucM7CakTX0DgE1ij8q3eYNZt578
beG4e5HrqA/Jv9kiFiePzDw7yeB8E9uptOjip1UHSwAHr5jOqdcWAW6sOVyoLHSHNUfWdBtHjQMN
cFqfcrf6ocHV15NnejsR9RhGi8bZjfEfB9gs8ja1YwX/2CwPZdXPhzjhw0g1hOhGV7yMGe5m2e36
AYA0Y801KXNL4DvGp++wnGJE0aCiiFv6E53LgeoTFHR2tYNn9vfUEUCg01y7rvmIzjsFHdV8piO+
1Yx2niVwTS+gDXf5FQodQ8wIK1kRbQySmS6TdW3GcDBqjFUJQiH2kdMugitodsolWKrGALwtwRRJ
422RzhrCS3dIokf8dBMr0oYIj6RLVi2iI0aKoLx05oCvDl3CddkoYqbEdlE9u0a5s7H6p0R3zgUg
nLpfzrSo6xnXCMwoVwROL1/N0YjDpizeGkCjQZ14X76JG2iOpyd0JhXKD+8lE9pJJ4sxcC3AA9ao
YJ9UH5XflfvcLA9mheAlq9P2NmmGjetbfwx7mLnvJxcZQOJjmmt70rkvvFXiVhK01rVurUpStje1
H2EWhzUuYhNoNSFC3GJsiM3iwpAKQ7KuPwpdrlxbym2Dln3FsipUs7kuFCmOcXn1JNn1m521byPV
8gqUyNOSFRmCaJMxKAXaChfZA54EpJqRIGRMP6Ff+GG0Zq3dpfsg7Gla1HDQliOpFMnBka25na32
ZdAw7XX4dgNkUg19Ko1olcsdRuKUHQ/mK6B8mwqTu086nuaDymhseTdpKTL/KSJ4vkDrBKMZ/JAN
hte5zgOiZgpYAfXbvlY3Wh1vO8O2Nw11U0V+ZS7LR+lGA1vObV0WiIyuPzrb0daYMN76zsfygoy3
0nqGTVYGEkXMSWBEQGC91ln1LlGWxhAXgVnVyE7G+B5pIAo7C59u7BdGyKNr57bVY8uhTWmcYExW
HyqqFeII/0Vj6Kqz0ly7ndgKHHtrPUXcAsJC9W12UrTYOz+3ianRx4N1jmImDCaGoRU2qSH4/bd9
5LLchRE/wdPJkvmkeBwdaMK9Q5153aE09yhZxtUymmAQGK8ee3VN2h0PXed6RAUh8syvVhcQWe3B
Nvp4wxLwtZd441DB8opkp8I2Z5jcxE1/UHxJjW0zs3F7hqWjfDFnB51jm26VBxrMGnMXeqtzp+m5
upOejoaLdSWyyGVl4LDFN8hvxsv9rXSkxIXPx1IT/O0bdKs1+jlL8ALJV0oX8bF44rlyu1u7AwLT
Wk17IPzrTOYfnO/Ke0lSLw/keN32eu5XpwlCxDUu1wkLDYt6R9+CFHvnsTasKe1b5pOVvzYcLm+n
zH4IFYg33FrLvfCu6zXF/sfqgqUugenF/amJIwE1KftT+UhbeksiRE0zflhVvymq6An/aHbCZUJp
bvWnXmj7yYztfe4+NokNv8I0mCk4wt0bs33IK8nETKEd6sZ577u1XKU+axiDVm7dd9WPQ/bYcRyW
g+HbaiucNx2Cy67VFROnrgFkltk45rt2ZanS2zWZo4d+PnKSGj0p6KQBD5P5hYBB7GyzuJ0XHWiu
5fP3eRAT6fSWssdPkeU/uWHf0+EbB6OaL2j1DovWHqrlauqaLOBYHYurwfTB93bmVhsQhsSl92Jq
thPm2Lh1OXERHEQjb9XMaaBPrLzqmJsVuh17RjSPcimIY2jxXDs9aB4HrZy3VC+iZC8zkGvJ/LL3
zLvRPtq4EHNb5KEypn3UIZ7odAgJKMIpcx7xjr5P1drKGwANDoSl0UQMi419Tvr9yHxqHac58lrZ
n9ivoO8AQZVby5GUGB7gRXOAZ2MWlCdkDSClQPCv2VuH7zXUZ0sLDDWXR6YNXzimHwqUYkcnRuC4
mHkdjlnLkc+IqJfpsz/ZeF06+Y6w2V45OEfAitXbskymsCt6k65ouRumZNnZjnWmRnxvax8Mspuu
SJXqW20kocV7Q7TO/BkOQ+G1iCactFohkgjcWZUbg3t93XBm2plWBw4DgG0yJF+F3ziBBX9mwy52
k8iDy/AjMOtXuNIjwsB5g9XPA04XYW0wAafBsmGEh2+aW2SuZH5ucvReRV7dNDaUdWFuyXHApyzV
m1bpz+UArmQambz1KKKCyLJu4ECyWhGsgetF2+Zx+cGVs00Wj6bIBdHD/ark00giow4JLR3RN4+p
169rP5SJeiht+3UprwmKICVEy4J5aDo8qbN+o5XGmjxT2nsuIUvr7no5cnGxMGRo0yeAMbrv1p6O
hLcEne8+1G70oTs9Dyh2TOOW6JSj36J0q7HgErhBvWDbgEx02sRuBsFdyjs/56gjjiswWpp9w4bh
Jqo82VrpozFnsLeBamxsZQGUG1oiO0yH4brsHkBRFStwwZAwx/nklL15fSIzNgX2EWR53W+zWUN1
qMs+RCDfrSvLD/pm+sKlWCPFKD8VJpHJwa2/jLp+Iwoe/F1+9UAhuNvoZCoHkCBvZA5jIYPbcJ35
otASbzoE07Ujy4vV1vFOgygxyrmmls1heEJAW6N4bylNUbs6Ysh36IC+7D5Cc6LFqwxt9TkKGW+E
noH7MXKyU43x/ub3R0qV5JrVsFtQL4b5fOULo+cjzw/vnUOqG9yso9HOy0GbEnb/bNhvdLLe98py
WVM81iolwmPCn3fp4dUGrg5+JB689Zy+abm6fmHmXeT5T/1s6bsWshcMnqiDhBCDp0M8dIYdEsDn
25iLvKDO72/oKkCp4sHjwH5dOBy3eLdPOPXDesSAYFqmu/Z7B515jJeUAWx7S9GE59l9rNlFrmpO
Bn1MZoY2Y7Wak8IL4mhx17nL9ntWwgwNI+XuxUZxcBMlQ3D7PVoGjdLj3tCMZUc627zydaLbIxQK
uBLxV5C7FgJpZvycDjxf0UcYAyfAMm9865pA7kNOIgb3zvYtRSWykhZ1hjbAbix9gtLi9ZRwzjQ7
vza+KwlgsAQOD3SC0DFYFFqCcU11OGV98g8T5zSoyONfvAA/HKA+6XROibVKNGOvo8ZlL+Z9UXCU
a5eYvm1SU/hNO+CRiL4m0trTCIXmmL1HXlesU14EKRiEmXr8j6wiwbLbikRRa1bmsBpLSR6kEPvY
a/WVJuUumfL0ivDgTcIdpgtCmo6UQGYszZmrfzu29TCBYrQmmo4hoYr2mPrUk3GxhgpjBXTJ0kcj
ikCsCHLNRLkmdoMCqGz2BEDKlA+RJHkwMg+EVlHg9u6D3QKzzhFux259sUrubonSBVfEtz9OW/gk
IQRRkiqo/TaDhA6c+ckeeNuR6cq+jHT9MLdsmDtISWE62uslFU9KxdkGwPseapERZpZ7TPgUCqE9
1NAx+2S4zw00OPAwUlC4QxH43rDPquIzTyMQIXlBJoNd3up8c4lTXiTij/ViGQ9GKd5HONm+Vbsh
bG5wcWq4fmDsDkq+pGm5SwdGYKNc8Mi3u4n7xLFpdSblwaHS/HuCIk5JZL/Iqdq3wr/LFkodlG9T
mt9whJmB4PkRtG3MrRzd2kuZr+ysfplFSVwKUR+S6j2kSDgMPOxKA8uU37E7o0PZLkkJTr66GAUh
EpbGpllEYZTKhJvbxVO+qIuiSjFS5rUlSST4Mt5TZPxY9mGSMxPAUS+PzTxxjurcJTw7u67YKUji
s5yfUCbs8il6Tcb4B929FmKUbtNq7Rs56wh9HI+DfELu+qllzA1EvNZ6SopOxPecUReN3ogHFzlz
xYCbpukoK801BcAJwAMuNskzIYa0O1k/S9ptdTbKcTZ/ajl+8S7ifQKcx+wA4VNEvlgPrAns1uMS
zZ+BnQ2neV7OqasfEytqkYQhhSWnr1o+c9d8wNVUbmsyCyLrVdPTFytWW2ba1KdX1PK8EUgO11oF
3JNBaQZeO7nhNHzoERHkct7qTJoVvaCvP5lj+63QwIYZAqcuT9mDxjfLzPh18n2b+XhxWKYW1hEp
Y9mCtcKbIb7FzDVqFAqDs1a69eCO6sDR/WeeUsQdYpf15lfSZE8TvUvVQw4HYV+wMCDUB8u2HjTL
cutri3ESxYNj+9/O4JZbE51xUMkSAgLbJPb1PQyaFFL18NCgesS4bAOd1eEIrUtkSyu7fBcouLRs
OAw/xYTSTx3FNXcDHx1hhtMdAuN3TmqObc9+SHW9Xzd1pbP6T9HfTHCJ6Ucl1M5k4mnel7upgC2V
G8iSWtmcWc1rgRzGFORPep/WiA2s+uyO5bIhdnXX4YHNRl5oxudbZBaRfsZwSSPUEkZ+YOr0xpHr
7sYkOhE8iOIoJb5gYYjgY7qUEeLyqPUWOHzD0W5ukekdmJt96XOO4huBq+iNd7/XIYpGAQv4YzFa
lL+Y4IKsRFS1qBfJTijOCoY7UIQ96bwbVrTKIrWrtPkPqQxPuNH3mK44fOjm0WjBh+QVOvZcb4ni
XQm2KokDdsv0mPBm0jxCBZM+vHa+jJtJi9IDsR3mED9AXEL2LZYPvQahKFrzdp6+ZE/kB31mMPl/
uKKbY8+6zlbALIfD0oMLQdp+g2uDh4SeO6GCfY16xHpS/kBbh4SkVguSlLjUg2Ecixcs2PWcpuGs
6zGy4ivBF+1/UHjZ61j69U2G78wpBE6eIrWeiE9H3dWnmPkov0Ywkiv8tUNgoZ9ieA2w0+JhZ/iV
3BNCIzle0vMyu3e+jitAoEZmt4mnAK//4NyoCYp0PJjydgRf2ccMyyKNTp4J9wOk9UvdZdoOpsy2
NdznvPrSh3HnQiJWbXcoenWOWP4G+D4hy3XVDnca2CkEHcT/oKpREDL60vxZekCWLvlfkIZ+hlGH
AQHGZqQ4nk3zxomSm7FYjtKtsXNmRCMx1wh0O26Pk86UgQa5zOt1N7UPrVSf/YLai/Lij9TKs8Pg
PRUl6WRO+rJYaoPr74I8667X4fr3xh+DvrWs6JqM2J+22qgBeIvXbj5+VfH4ZGXDUVfXe8JWcLfR
rFNuBH6dwRAUP8aMfyM2jlAiTxEc5nXT1w/6Ve8w2ObFE691RdBsA9bMUAj461asIrNqb6tKUhwV
coOqylxbcox2TtEdiHmSOzmTJWcPtKYlAW1HqyZfRAgmVdZsW5+ixhNqUutOXXWstKt2KqtcRoi+
fbekcXfQ+6LY9LFvcM3II6Du5KYZNDQ7LKZR3sfZY1saaFft9KaNOy3U1fDt4mjaD8kwhAnP+kZr
9jCOqk+o54EL72nWMUuOVceoLnYFboL60qk42VeVu2wV645Vl/wwYDzpSGUXrAW9XPXgNCB6OJdM
ufeWc9P0/p9FTUeth5zqQcRSiX9X+2LjjAQHQANkBvPQ5w3mGRLq/Xg+FA3oYhpwgcJHxfIPpCSP
o6cOwQUhPnP1b0JCAEbUYGZs1FWkUEBfTDlyIDcrd0H5NYHQ16Mvlbvvk8dJp5jY1onGk8YY74ti
zAFEXjznWEX6p9vb1P4CEmQOuIZJWIWRxbMD6QwXdHEiJDARTgh6WMDee9tU3dqiU8/1dM2MhgkB
IV7eIrAosBHsSpO0sGJ6q/VsuWnzAdODYnyojLFh2xvddk6YtIi1RXQqvd7bN8OwyWpT7pw63vMq
iHcbsNXWA8wxkl52fUH5ZswzF0aBWP76HOh9KPjeyHaziG0Edy6qK+BdoU4YYCg6DelVKkVQ+h3S
rTiBcO3Q0l0nV0szThcjzV+6mVTdCe1tYAMKoGN8UpNfhn4S3y4Ny/YG+j8wnLBNUe5FUh1d/Ndb
+g4sK5AMAu+K1EFXTghLBALcRju3CER8+MvrpOGJaFLEDzh4g0kf+CjH5K51uHVICPExxOQ7xt9/
rMS9c4TNQz8bb4H0hEwvbjG1lq9mOaJNL61po3l9d3Zi2BdRsZ1Kfo1evsWqc1dJFmpktG1LEZ8N
qANbzxqvznvJX+407DTSPSvSfKdHzHTg19hBcZ2aLXOzJ9u8AwqB9Gyx43XH9xEQbp0y2dQurOQy
1sF+cfQHZdcgPKl/WulzQ5ufS209Zr6m3+oDhtSGYAR7lMmK+8djYtQ2zJTqRwLTPwbyiG69Cmpn
2wn9HHkm4vNijAL4tV/M0q3LVR/cgg9HVGvGz1Pjvyl4V8mmwPt/ca/SSHIk4DsmBYQVnw+6aLBK
NWVjA2Bl1tIyLf8E8gSgNL+fBnu+d3t3P9jFR1TEr73hL8++c2hNDcbmkL57HtxP9CbRDSmKfywJ
+A7mR7f2RLFHTLmsrLpb1obJY6ksfuoCaLoO3eIa5xF6CnhEptIfz1BHFYn8TUlvXHGjNUemnQQ7
tQ8RzvKthy9s03tOs2cEB790abxA55JSw6xBT1jubTBhTO7mbkvHSG9f2T9pNYqDNrugwUXHf15F
BI9a8jXT2upQd2l1ADSONcoutiVyjiIAdk+E2EKpijKqPlhG6e4iBjWOgcgcOpWzQp6oU5xVOneu
0DkMBo1JeAokbjZw28LWDYa25wBRKPfp2iOrFYi9H+D+yE1j0SwOsCDW8YrQixocGMIhpjzEK+Aa
DvJZf2eN/h574j4jMclFGMbQiu2D6457OKlbZZW3GYHcBF9KpGFNUa4sGe8y2T3bvn/Ep93oLM3H
2gwLndJ9EjNsVxeqljIkiTHlBfXfd+JMrx0RqaQyURcm/rRqGT4WoCaD2QSCiRXzcDVstFX5WHbI
1pGIoUCnHbu0Qn2Ms/dC0KAMxjwPDIdpQuJOBD6nKBgVU9gBs8nZzcE6zYI4FNE3B5tgC1TChRVT
ADd46po0AlRO0hEoD5HyMTGCYVa0Q/SMd0JxO9dxQfLEFK3AZOYBVoBxXWicn2lcy/tueLPUMr/5
sMLp5HfD0txEiQlcgZNTtoqggpZhpc7yiQiC/+DszHYjR7It+yuNfmc1jTMb3ffBSR/kmmcpXgiN
nCfjYCS/vhezCnUjdVMRtxMoqJCZEe4uOml27Jy91z7reuczY7BIdh0N9LqqmZcIVkMXZpsrmxND
eNeCph5TPpgCkAjAVa1nzGjB4Jlz/E4p00w0Hvio2GTq/CKpqqeEJ+Bg+fZ95I0RhiL14RdC7VMm
U/g9LJvIDQMQVUOYVuLtlVEhyzZdeDLdM+w4VgDO2CVqKQ8S8ODYn/0AGGzMazqna++bkJxVyUXc
ddbXQWK2REvmK7Ev79ieufSoGjmC+/JamQMA0DW8ikPPqfJx2LjaCS2M62HxMSva8EYQhuU4mCxz
o7UWJ2rqnXUv2RfQQ/ZxgzQp89qjXpivSD2iXWRy+zWZH0DctDhAxBd2nMlrs8dkt0y0pcwCZPXo
PknWmWBABxon6jiM4ydmwFtBwJqPHX5j2pC7l77DtdSJe+j4dpBm3YUd0e1QmQ39EQUQElrtjYiY
a9FkZggwjWP63INu13Bs9la5y8UIC0zcDMgQB5HJfQR8JCEuL5ynqbnkJJmhY15KdoSydvhsRKD1
Lc1RNY97E1ViQPVjhLl9hwy84ZO2fgB5RgV+pTZ92unbPBvkNs6pFO04YZfk/xN6jk5nfYyHnilS
XUc+A5zxLRLdmR0tGNcS8y3DL3TKOf/DBg/HgwxF3K/GHF7jYm5HHZIyoLYrR7j5OcvpOSo4JO8L
29KsaP4kFHsbCpW3BIIbO3dfnKY0qxrszltc39yADM1ST6uJEhveqb6YJEjT3qTlcuzJp6SFoTsh
4szQXlrztl/YUoiq6+hkDfcCmdoZzjxO40t+EenyvIRTUuPY3ZIM/b6YfDhsxbA06dU4GF3sQh4i
E6n22H9wbRPGhlO8KxlpHYpRf0tkeTUUjr+1607CnRl3BgOvNje7V/TRLJju2N8x2EIWJLgrTXaD
IcHPlZhcY8u02y0G4lsr8fi9yyHm3inX00G+KVOiZVV6nJukCwgAHrcua8dFpQkW1aWmPYoldRPP
9LkHnnDAOgXZpJgk5HoXpCU5eC3SfRyn/BhaQIueH71P4DhygxrIaulsmqZ8dYT+khfzaSFjmI0j
xy0AYKC0qdcnx9oBFj6YRqNfWMVjL66MGVywDe36UOsS5v8o3F2Hdh1YrVBb1qY56MYfaU6rkZKS
HxyJT/2B6hKyC6ONhDNlDjjFyFg6jDhXQeM4B9v1/MBNopcGUPnGGeyBkdnMXe7Z12CCBrw1xLxh
rikDWn1+oPckiAnffB1bWx6Js6Kk64G8286Hwhzfm4QUKwzSaPAcukmOAagFUmKpacw+do3Ugf6a
o3ni1xhDqpZUNDvTH0d39m4yQg43WoWZ1TbTHZxqhNnQOLtyz9dgdPkd7r5oq9vX1jx8mjmE3qTo
eKBdZp0Tz7MlyRTAQgpXa5pvJDknO61lomqq9Nw0afqYGcu8N3ltuIzlJsnrNxSk9llfl+U5Xe9n
gwlJQ7J32JAdTwHNzM1VFI1RMhZPuFXO1dLgfLTpdKoYhmIKEhYikX+Rs9fEusmBHtOMlgr9JGpq
AB11+djrBnMb9rptYsIozfqLajELeJDpG3Bw8MSsS9o8EtsZwbYTE7l/zBv3ydScurrNsZ3s+P44
vxuelh1tX0sOLbHzIjULktE84A7kgBkewUlSDHQd11wZanGEdSO5uqaRX1Z+/knsRdgt+nCNHPKR
lAaDpqPHtHE2+sOaX6Miws8HPC/mQHvP7xKQwuv4XHm62pou83EDmcKwHtC7kT5slubJyaQMQIMk
AQTojLtHJgjcneazTEnGXQyTpmFHkStLIq8rgtYbIHZHRek7N/14WTsZ4ymdfaPqgAFgZ+KoY3gL
ZsRqgYJ5h8FiAU8fg/HmuhhTG2qMgghXUzsnMehd6M5b203JOQGBTeKRreL6wPLsx2poiDQwabTa
CF7QDysrSLsZ9qbQ2ekYVeJWQy8DeJAAAbrw6VnSjkAR0pO1gj1CpCMmwRnbrSgxcsW9c6sn2tok
ZaPotASDb8+96eF30CEHa6X7Y7HBxFgF/RPcB8muqa9GN89u//ghQQFvDObCdtxZ4ZJkZ3rZW2e5
MkmyzgzM3MX7OOf0TLnOMEqn/tog3Xpn60rSrxX7ylI548gOVZ08osWr9yMU4oBBm9gJZTHXYMzb
g+QmuyLaDzCbAqMkAdpw2+I609vxou38EIpbfl67wKAW/nKbWWpf2m5+0ltM4vwfjXCjHYloDQPL
BJzE+kPTmdOJo7kk+qlH2BNZEdEWU8LAQEQ7JWBrDHRwzrto0KpNkdago1VEm7ccr4B8mSeoRJpt
mkDcSvx5Xwzogkzbv/RHLbtNTcyamYixe8YwcVn6m5u41DlyjuV17Ki73GJKOKexFsDNyG+tUb9R
E2dHE1+eTxCIWAQanLWbRvIb6TlpceZRiZHcYd66mIPuEc6gQZXPKXZA+L52E3rjcHRz2PqILi4c
Yhr2dU1cX8+9ILXM2GbNohNB29v7pZE0zmk46rhGD7pitGv1XskhmiCnThsvBO6Oa00RMekhw9gb
YtQ3UQpfSkvpEPlvuUYaja0Lm+ZLy4zK4rsaJOenvNSRX80TLQGBN7eA+5h6FQmlidZcW8Ldw153
SJSXBHN5HRpieLc3TDNILzZdDt8Ecwj4Y2pCErMwdAjIbRc7b9qhtZ63ZZGZW8OKXxs+0NkwLNZ5
Uhg348Q4ycXDiEbbDI1UWHCz+ptowVNeTwhom9ycbyZJAiD25YPvqjW8y7lsBYVVo4/hEouUj06k
pGXkdP+XaqsyAlwypK+UieyPgAVoDyCeDWNna3NthmG1lzpkMIld50Kaq2xnXquHnJEoXacmbm+x
Ech72V61ozymzuTt6Ak/TwKk/IQREvKsY64hcwwOGKuPFRN1EGh73cDq6uaOx3Ie14Hp5zdWx2F/
zkgD6NpjX3v5OSsb8bhWHNSIugNn1B8ahylKrRVE1s3c8jG1b6izBJYIU5OqpAb1sNXGiKJ3Uaz6
c42hZthxWtmUnOFH4Np0c4IZiYK3ChJmGTFka3D0pm5CA4vDSmWZ7Z6yAmWREk9gq15wEM+hlQEZ
9pvOO/V8bBoR52o9azFgGoVC68tW4jMn7+bssaSni2fTDFodH5hn9UjgXe1u0G09ZAEjfnrOnnpn
EDtoIWsIfKCbkq2GUC3ghuZt3lZIaOzXzlXEucUekl6GOYY79YFlkIpFJvKmRrW+SSz3s0zbZwyW
fCC49CEnqsDKSTSIstoN4wojobHUB2VXp2aSZbvanTGluigC5ZTsx0q7EW5DzxgbejhHLZ1oG35U
TcxsW7MSJpdWCf1fkEATSk49te2Z5yV8MzeHdVAuzEDw1mo7kSHUMzKCjDnqISgHJX70lg/TM7qT
tHHy0FdOxvFiK0xF68MzfJpHNBKo/jZm4YqdnVGvL30a5AKlp9HLqy6TRpBP9RNRoHiptV2sW9Gp
5cRtAPQshoDttqeCKndeA321xmcaLrG+T7BGtpUONwEix64TPOhDMJVNAna5uBB1/hBFHuy1KIFj
QEiCVcrDwjdGeVucDGgdz9PhtiiYxDYSNQ9OQX1jDdwkVpNiYrbq67wioQPXdZXZfGFL9iimfGeX
9WvqGLTu7F0hKJlcM3ot/Lk7KMQVECjYpUbZGgdyLl4o4e8dgkgIzx2Bt4vQQ9ofDI5Lz0QXD8wh
CFDKdwYHiTvLfyBiuccHnKmruiooqIhV2jAlZmCRGQcL4QvjMAepY3GC8yamnUXzvYk7QiLwmp3Y
XD5qx0Fr42c0Y+3Wg/Swq1YTnlpfjmCOE6l35Q2wkSPWW/TbHhmjOIZqOSxk+9YqcHFGbpo2Hg9p
Tp8u4iy0rYhiuCQQluHviG5vMEOlVLftHVqA/WDte2FcyrgDHJuyAdF0QsIjs12WZhdmn9OswGl7
iF3Jm9slo/ibJLIeOmlxqKtZYRPWI+qWodn4RnlTxvNhtOx2ZwqXZLMWqPtoGDzHmQOKsEKmFiXQ
nr2gaMcb6kATFUw2BZQAHNVxbAXuaL+QbZW3kISNC/4ARzFbTBgtfFo4/VOJkwmEVDEwwX2NQQvR
ViU2sncfvLRZthnNUHzr/DBz+4U6nCNMV5zkRrfzlfWedn59EGnEI0sWoRdDOXFy6Ojr3ilP5pr5
reGN8a4oM7E3kpDo73v6Ci9u2o4kjTgfkzVTfvHxE0RjFuVTnxHxGDt8+Ugx9pMgBgU8s1BjHfrd
kB14qB69sWvovutFWJtzdue7854S6tSLxruq4JMRbPtSm94dNGuHQpEnkA2VeT5KTpZGhXwVra50
N2KkZ/CHo33s7W2DFvw08eNrOYzytDAoo2EUwnmKlikUtSXwpTzkFr0FIpA3Ptm4GKt5floO8zzQ
l7Pm5reTwSBde4a8xlynnv2jlhU/lqY1N01DMz9V6H5Lt18OUbNgHfa9adv1FZHLibX1Jmt8U8Q/
TJWVYmyIUHk9J2381GVLtWK0EUnhvGv1rORmZV8p8RdvCFJ5JiCpPEVAF+INr5nHjk1oWzyB1gIh
xFcQrGNAqrUgbSKLHHezJCAyMGIluGNhu6OTqcKB0f62XoxbPx1PTIKfD16Ol2asQHNwYN5VBNwc
4sHTAoojUBRDu9NLlwzfxbqKYb+FiLlVWzH2Fin219Rw7tNp3NDUCsfBmhCwW9E2WoCBdhJZKNsT
HX86dQUMVq1Jt5Ob9wFZGG6wOHdJbz/1sLyHfjTC3ow6pKXVa+EwXOTJHMsj+qo7PCCneoIbr1Ms
jrJ2qawLFuuBx4R+PyQ2xyseJhR/IbNItGPw8kRRElLh/qjL+LTFSYxehVwpZi+Bo9EtLHvfCowl
GQ8z4boEsjIOAozvg6ZUTKWHTCZIL5gvKI/BwNITYm8WoLwLU57ixtkTIYKIxDJJ+Kabc6n7vOSg
3rqY8pNJEQgIW2ODSNsry/XvmwVOZ5FVZ9Q1tKvgeYfiviPUYisTpAZmhVRi8DA9DppGMCVP6qbh
IAdgnho+bg+FebM00UWTphA2bIHAOUZhNXmEJ5PXgqGbGBU5pZCiM/zbRY3R0Oj1fR8jP4exSbuC
DINWbuzRiMOym3LWljImBDl6nd3yjwZuiEiXmHkCloJRtQQTq+TG9/J26zfayAgQqjbhOIHpJJTv
Y53s+qkZrqtqISZkYSxt0wF27IZZFU8rnZZPZ44/aclTGaBuR3mY7UZVbUTzCkgWOLS0CdlMii2j
oxqFmLafyfcxgYIEWte/5wOuraQMy3iwEdgAM68rdWkxuifypAAznEWsaWio7YFa3IVNIKcCnsCL
gUMpkHZmha1THEuVIv0Der5pmQtuKGvqncqSZycVb42TgfdR7RwaaK/okGGQkjDXdHheVBANc3nO
iqW8n8YolKb5YMhk3kGmu/Bndz5Q24WDkO7eI6suLWqcl06+7Sxg5roZHecJd0PloUR2mdNHTKKG
wkKH5nNWVmId53P0m/Gczql9NrfFez/hGcXj2m7E9QRYZZMn0FzRKwfWMCkYgbj7MrgA65CWBit4
nrQcjktWYm+OYOEp+1a2eJYrIh9m6WDLFM0Pusq4qWtx0qZ66MEnQcCI9BClxwkRTFh3K+tGn1fa
ZIpJMUmcIxrDm0gv722qfzGnlxpFe5q/NFr+OCSMWYWT3tJ6wfrUZh6gw3V3nL1TrC9d4C4Yx3Xs
zcXoPQ6FuFn86lYvtUNsSp/Cb75CQhY6MJ42mm2g9EBANDYR4uj8njQo4h6pOl8Ueo3EUlfVwEqe
1mxaSjKIwFQZVhexYVxVwiasApw9PWZwVizaA14QjWfT105jWimeuSrQ7WqP2X1rlBAqWnmAdq1q
ztZaYkBYcgoUveIFzRhOADyKDlCOZj5qNUyiGunJpF9TEu8racL01uSJ7y0XXpK4RBwv51FKFdTV
XeAhxR+Z33tQlnK6uPaYHG12ANNqt7NHDTZgMKZoG7JdP7Sf+J4/Zlgu4EVpAdUxBorZ/+BBI/RO
YxVY0tul7g+0RsjvGAsklPZrMltv87RcU0c9JHFzxklqxQQ/LQsPujdi0KzTz8K2iSSnf8TSMSAq
aglcdEh6id3hQU7cLud9093rSXEtQAHkxhl9+xvDsV+JwkSkQhC2p7XEENJwYbBAwsC7604Uc3T5
waCc15FUm0Z3HlKC03uotpHhw+5nBLJoRwTelzXzJvgmycEZGlpakR/q6UltOGdpQUKVBnginD44
FOdhps0HCvBkWwE6a6XTBpSMcZC/J6N9TduRu4Q118noicRJHCZGeYJqF+RxWTB2HsoERbUvLuzE
eUJIyuDHt8IBmBw5COmhNrQz1YBuo0F4hfRBbN15/mBYdpeqKj5rx3nnFs6wNtdubUUkX6tJdvXx
Y8w5L0gxPTjafBKJ9spkw915KBXy2QGyZo07KzLAdk+h73UPpLNxQGSgCQESFWKdy7PKmbd1wVOM
0X9XJNbJVJqPdWad22Z8Q+tmVZPCI8/DplBXkG/JNLTpjvsGdhI9qNjNcXwH+gJlVpGSm0Ezwug/
FaceajFf0rpnuNbQnGzwyuNGCdOJ37xjghu55E9DonEhyWB4KlvvYIMVP50nEZ147KdeZjw6ctD3
qUtzoFYappEUXJKWBsoACGtD5Q4t9GFXouxotLUn1R/Yp97Qd1VsXRjEcnBYEzhzXVz90UAmC4yZ
Q2sN9JmZb2VO3hwdG4SvRrKV6d8x5iuQJcv3yNCLDQy2K73N/GOUS3nZ6CU5Fi7Hqj5p8C90KKro
f9jKxgOXWo9tU3cbFrMhIFeyOO0UesDM+9FNQ08NqIudngjJymHdDIn1I5XuaWW7txQZ/WFsYHnn
d2J2LsYpSw+VeFI0MENpY2ojyAXD20gmkw2D6D6rkXYYQ0hi/bKj+Mt20DDOUY9eciPtkoKjYzPo
t8AaaIv2z3nk9CGvtVeVd67TIXXa2Qu0jLwCy2nPLZ/oHPDFevjcte6rYjQjdRDY0qQ70w/myp3V
tqQnEmaTSoYmzfksrJKoou4Rj5iiU2CWp3/8wOfkMLPKIan1nGbw8nKDxIBSipkK5tE2OxzN1C/+
dGwy+0c/1fw3rbjzAMxLICQcA8DP1PMjaek5XjWkqwzYmBJRJDFuRolsngmYnJdWxbEvGr2YNsSy
lSnJm2rWz7NW/ZCVjpLNZiqWJIc8BcQjjOY4OXmJ/HZ4j8wJVsd+zNiDSp8OQ0qbOUCcFnj1cMph
F0F9Zb/XTPCxB8CoSd8VdBtO9UwXDDzOrWEcSdom+zWOb8cRjqHhq3fTKuhFc65hMX6vDfe5UeXO
T5cL6vYdDQsmxUzDBSRenyGCzOwXJuMh9chBI9nGk+K2wO1B5BasMQ7ax0L5Z2mM62IeotumNQIc
OuvUbjlky9Dx/LbcloiuIw5+lRYjTfUZb5WY7YgeFvsGpFOl1pTV1UhnSMbtTU7JTV7krurNF2su
bsbMjbA88R1p8byNPefMi4rzOhk2jYx3s71sfX3KN51LQJITrVpOm4argdwxKp09bTPcCNEz/qsL
9IlnPdpBDxwQT3ycDTde35x5NTPmuIkfI6d90rz0gWNvo+l7z5iuzaW765cWR/N4p3TrIOmsbHwb
EBhzWNZrsrZKJXOAGtVZZWlQYiPmKq1N0SOPeYk80CnsezfjDCpeR3TrI8oV4vHedN39gXUeGV6h
HTg9wiKkR0okkhaac7NNOgPcR/aSpnO203I1Un8QoqpAL2/WCYLdztYl0IU3TUu6cF4eF1J1Nq2+
3JQJwkqn38B+H7axwXWfRHGWkzW5QfHOAhgjEkK5hpQCT0JKylbW+USfdTFdlWIhzoFmcs0aNJTy
qSefKmxMTnzFKtRLLFIxJccQ4NfLZnTWicvkbpnIv3L/HAxjuB9G/3EY14w5R9sNyxgddetJMgc1
HI1SpiGloMSNYHsz2gJ3PtdJUex8eRZLDvZjXqGFrsjfLtEiWAKoGtJmqKG0ZzzQUkz6HqCOW80M
K4XcQZlmG8l9Xi+COVaFfwyl6RhJxkMrmiya5xMoiEy4bn0yEvqmPbdBZmP5YzTS1O8ZGIehdy7X
Wz0aSPzAgVJwnhGPbI+Rr714I+J1VPGbwfdJU06vEs94oaQh/YHcDV2klykfts+cEoVq/5T5ir+i
KsiBZy2bC9JQLQ0NlohEdcj8GONXESlR88jyFbEWCU8xf8pf21PzMiZIK15gXNVvk6Oe0RwnA8r0
qfVjYqD1c7i1HicXltMcpQM+NEa/khFV+1wx5s19tNcEOeEKqXfoJa68zriFWEw0W0eEk35RRjmJ
K7O6dNGuxNOpwibDTUHnMm7o8IWNzYpvEj+/s8rlwV4DueLpdklN0NsGPo0CTXYYg25QSHbJxeNg
NIMakV5/4xJOuiklsCFGp7uyGch8pdkdpA7rdcJe2sUXZMFvHU0aBwdfBZXMe2zMFaUBJWKpZSdm
GV/bbnwx0RLTnPF+bFCtYXG/7xtJPMD0svo96xz7VjOZLpPHV7Po+sCXUP+aBWyWPy9PmmRLSBeM
F7pPEAgHwLB3PCCJXJly9QhPKFWyD2dZPXwIJBCT7EvcTiA884CV3CY8hFhdDCVYO8uAMDTOpc6B
O+REUhZ4DazjTigsnhQKVNboq64t7HqEQcQbx0WyZCO5TFfjl/I93vtR2DWlYDY9R2RSR9TJDkUZ
Nf3G7eRyyIlMK6v2tiKM0m0xYsWVxKecQDNT9M80QQeVKLqpfySejFxVMpHH5sYyxmMjEWtymJ4U
fyzfZuiEQ2sm8jka12BW9zmiKxYauvmMO/Qw2UNz0HTIwIv5IpLxhwNKlU5C8gK25tyHnYpbhNGl
B4fMSjswF1N6V5qyPPMshuyRp/aurB7AzbWj9+n4Gr1jr9pba9me6OZlP8xn5qBjfUBJOMsHqJ2c
P+IHMpsODQFUsamrcJiQ7kQ+rHquYgmMvLPH22nKz2jIn5jJ+EmOFgSoKEB2iwdfgficsgu7wAoG
P/C0EiSCDrjDCTm4aN30EBEtS7fx3CjELfXYh68RNIAu1s5oyDhRf8DkgPKEz5oM2sxE56ON81ut
txBZGQ+2Pj6r0Q3Ssmn3rt7HwDLPJamu+JgYEMvxsjUFilcOdpmxwnJs+9alUcyQSwSWEKd/OEfT
uP1MNJjxCNxvaFN8slY75ahvGdC84RWBvAnqZauRTQ4mLkE5m4vNsN7a1FfvMU8GPCv4hBWe8yVD
muSOaL5FjyF4ZlJUYohZm/V1ZL6KyasCldDeTpDBByS6TrtIvmKPPdPcjqmVaTwCuJIb3Sfn14Gx
nydb3VfGWQ8wz+n8BewMNsuSxutGMdfKybYeYYzw7uh0/ML/oTNc6/Qf48L9D2bxaMawmrrhNc6L
T8swT4wBmTOO7SAiA3IioyH+iI3UecavkoSdo93wEJ9DsdePeSE4CNvR2lJVbCgMX3qDkm4myUei
WuqqEbM84mhmLEEvOdmnKZShGu0oMIPAkU1CsTI/csdL0Jfzk+bKgyHzD8PKXsbYQLXVod4nhZIz
A1xwk8bDyKjMmI92OmwYNh0se7mzYmvnVe+RSoF6Pmb95VjwfXqqeWWJukfp+ujRyxui8TYu1Wdd
UUZi96Z8QEIbx1BnnTTTTgdJHofXPvv+sHebqDwRVvucpIgtVMPAu+qdGRtyth41nMCd3ZdkeoyW
/INpU3raj0BL6QgCpjs13XLi96v00EKvuO01zPrmi8up1i7UnUiyq1obo6AlCf2MrcrfaUZ7MqNp
deti3NaSszcbAgKiWHCF4YGmdafCFJHbtNiIGZz2Qa73jGMg9M1SVNeRD39TneREbk6kr4v2mNfJ
uVumJ3oH4qFfloM+/Fim+axNvGOUgP0bmnyrVP6ude6utuKtsdqYBzDhG1ZwAqzIxNikmYvRSkwd
3npCAzFwBtnomDQa6RfVDRWHTzEWmNryOS5dHdbTRI7h6j+FoJ9sLdE3QYcQWSyG2i1gqU8NvURD
HVFcY3MdMgREXtO4J5AXsg1JLql3YoNUBJ7TYlSBiYUjWwS641HXQsoJJ8e0Aq1dabNJ9o67Kj5T
gO8HN71sZySmfv1BhGYbuB3qBZKiQjqtKMK6edpbufXAOJI+Pxwb6n3nrVfc3xKvcN8ZNHrKCfOy
CV+7ahG8gfsYt0ALSxQFPtNWxFABnXUcUtHMWLSH28r01vIoay0hSVtvUaUSqf6RFTW3cpaUh9nA
1wqfdAOTzqXrNiLUG8iecIac+k0jAlWhTiU74I2sgWtSZJmwyoRovRZ3rKl2DeNRajN2mcw6atiG
SInVe2z75pUsCPBgjYzGzzS3H7XIZNLzaWe2sS0fGszAQVlAsVT+wA1AqhoFFugQhQLaIQk7KwuQ
h3YfxH2q0TT3nhwgUbQh0BZZ5o+4zF9ax0Cf5o372X52ooXOoZ5JFm1eZZg5lBS3jd0+kDIutkZb
3Xd1jGrC9dBzuz7eLM5gpgTAMNJ6N3HYSAc1WrmwOtdkesxBYbJRARVDYGPcWCAVYaMCBo3Ejar6
cauxbqk6ajbd2mBRiXdwKp5U1uZ9OejGVjE5AFdyTpI5sIMKvnljmW+OAWeWxtc7cRkHisx8r2gV
EFxIR7TAprAzmxnUFCNafsNnacSMm+fc3wO9v+9paJ50pnYxLd5l03dvre/dEWWvTnN3aOAG4yMY
FxSDw2A/MvM1OEov9wmutRskDkP15EVl/FREBk6MJdlDN4FleAOx3Nq0rmjv65xPgoAM+7urtfg4
RL4fh6rdcV7C60alBeuJE1Sf6yeqV81eJvERwBIdi9K1d+zToNAkcNeGUZ43ZGKrFiaLac7GZjI7
FkzTJo3AUd1pHy0XMJo9J2+I/rZe3z7+QQr6X2/T/44/6qt/0qK6P9BBbzXZpmmc9F/+8T8wn/K/
/7P+nX//mT//jf84R8dUd/Vn/8s/tf+oL17Kj+7rH/rTK/Pu//p0K8joT/+w/QOGdD18yPnmowOO
/DPy6L/7H//FTfodUskWf1yof16n/4JUekg/+uql/BNNaf0b/6QpUYn+w+IuB31ku77QBcikf9KU
hG78A4m5Y9mOr/vC9cEY/QumZJj/MH3DtXTD8h3TRJD3b5iS9w9L8G99y3BdeEq8yP8XTOlPJCXN
EJbL3MT0v9DAeM+5Xgq8Z5LHtuFsrc3m4aeL8K+b5X9UQ3lVoyXu/u//XF/iP4Fj//nSFv/+J9DY
lDpCoglXR0FHRyBmNfP8jZHyj7/38uafX77JMKgBx58QRrlUk624aemcpquc4e+9gfHnN/DBWIF1
ydQRWvC24PkKprq8LNCr7n79Bnzxf3mBuFV+vkDMgXJPGQiVbXc48wU9jZ5u1Ig8Jp2m37zHd1+C
/uf38IhMZibPLzHYMWTc3tC2psRk5CDk+M11Wr/Pv/ie11v0519jonmjt0Y3HvEsuJADHFxJa+n5
64v0zS/wBwLsp7uoHht9bgGOHNPaImy4w4mFWVXfaZPyw1+/xXe/wBeK2Mz5gh3OGchx0Y74jElP
9ve/fun1Jf7q2qxf/U+fHjUzmB4yrI+FUeswylHFdPsBNaJ55TJLw8FTOsME0duAVf7rt/zmt/nK
RPMYwWeln6x2XGoFv6+hh6J9/ntfh/vlFzLmXiK1ifpjaxvnZNpejoY5Imabf/Ppxfr4/sUVc78u
SEUkCvIzoO6gngzdpLIYgudHIsK3cobPJPsrUzYvXYF+0NXuF6Ujz+DMm+W/eWK+uX7elw8wIc+Z
qnkajuVCCTlbV61vfP76q/kztu7fK6K3vuVPd4NhEFiPbW44QoqIqbuRP3oZJvfKKbuEMAmOOfgR
5JU20KY9+/V7rl/MX1xP+8sXZsVxnCzuLI9l814Z1Y45+2ZZ7vEG/eYb++4NvlyvPkPqnmuTPA46
p4QohhzFjT6WZ3FVnfz6d/jmK7G/XLe6aWplpvwOrr9c2pzx0CH+vfvZ/rKL2EkDJMQW/bGO7WND
gl7p+Ee9NI9/65N7X17e51Fxs74ZjsxTzzsdAkTmPv36pb9bGL9sT2IQQ+UKdzi2rgs3rVd6e40J
wmZ8NMd/c2n/skPNDTqUGZH2UTa6e52JOcISZem/ufbf3Dnel70pLiwYKxphp27n3EZNe9ayzNMw
7Bk3uL+pEr555Nwvm1ODxdNZYn4DNyaRmcYe2VzMtqKH0YtS9C5MOuhbNYFvkv766y/mm7vVXT/K
T0954irfaaAFHsW42DQ+KyVpidsiO/3163/3K315Gpp88AgQqVigXP9csYkcHIznmu3B3VCf0iaH
fWjq8O+92ZcbOO2duopyvT9aetdsG0N1oaWbZ7IqzyKF5ISgZMdwqt9sl+u38heLlfvlnp70xXQ7
u+uPxsxxVcbDcdLFG7kkp77XvChNnMz0uq2m+N129t139eUGB+K0OLEy+2Pueg0ACtsvr6bUxVD1
68v33et/ucXxJkaq07l8qVPZ21o5eIkzYHC/fvVvlgDny81daL6bD3gKWLB82qE9jlBgmNrzoPDb
/L23+HIzk/GJXC7nZl4a95q41XcQ3WXQCvv216//zQVyvtReAEDnRsVud4zTCHtcheUh2UUkNL7/
rde3v9xRi9vn2lCk8iiwuHDO3cSInH/90t9c/fWk9/Nznvp6hBOhkke7zi9J6HyYR470tvWbleub
K2N/uXUaOU/AG5mJTGi2t4gi2v2QDPn21x/+m7XXWf/9T4uUcpq28yw2JrepHptYPRINE0zoFldV
3m/e45vfwFkv3E/vIac8H7WGUg6q9p1XNcdshnn068//zcV31vf86bXVoMCBNF5/9Efyl1AatoaG
1yr+zUL03ct/WfZAGFe8PuuPNXNJKM+f1ZBdSKce/+bn/3JfJq6/nmxYeHyAO+fw07Rd+/84u5Ll
SHlm+0REABIIbWum7Lbbdrd72BA9fM08CCGmp7+Hjrtw67cgoha1qYWQUpmp6eQ5dkXuYhf1DOsm
Mplf808FHoERXIQScJfzhPozFyyC6y2brKO5pudmYDnroNYlJHj2nnPcTUfpVlgZPNPTklrlMKjM
VxbCSshzgWddd8F3t8mn2CrDm/rvaUltxB2NhZIf6N2VDFIiNv0G8Nu5iciX9fZNQ9CSmp0AkVC2
HUJXWY/QGr3PgvKc+e4rHhg+r3/CMLlUs1Ljun4Cgdv2CqmFfW3PBwVg/3rTht5TzTp94AZtCRba
65yQxyRzTi3KWPCsCnJozuY/6x8x9V8zkQelvw5MhMjLBFqZU/2U1e1pvWmDd9JlXG9SQ41LfT8P
YpwWQFqQg4dL+c+ptbH5MjW+/P+m8YYEngwWu1vzQ4pKgRgkfLj7OK533WSV5f83rQeSxVXcwHHQ
9d+iAk1GMHm/bmtbS2nTMILZArf816zDLiQY/Z8Sb2/rbZusomWzgMYoSygyeWWTe+6AE5xGsELO
/Ua+WZzinW0h1TKZLxsHt6cFzMLIcxR79wOzLiA7e0laIKec5sNto9DSWhNYztgwnAVHBRajXT4A
SQf0QM+zE0hO2of1rxjmmGiRixfiFMo0KKCOlPOnt6cvQ/FtvWVD4BItcHmcT80oMQuy8VFm0dQA
9PvZc1r1j2mbbwSAqfta4KI6x+7GzkEAVMmd7RUvUy9v2/EQLXCHmVMUEyLz+4nzpx3xRitLPL2s
G2cxwjs+RLTArbNxLiFpLK4pFNbTi+iGQ9Z/HotXMX6HxsvGsm6yzvL/mwAGes+BRjz2hCOUa6EO
gKcdq3Ff14dgalyLYGwZlPRBE3WdivroApYKKYLbWtbiF5ABKwfABpYfUP8CiELhPa237Jg6rcVu
I6ppqd0X16CCyiM4onEm+hjPOcSmEtSwW+U+YieUspXkpVHkJIb5SBke6cp6Yzkz5CaiRbXdExvE
qgOI2hgFdXTbx+p7o2DM10h57PP6MA2htyhlvJ133uLx189gwBkkdQp4EuU7AJ+BRzCINubIMA5X
i+5S2sHYcC6ubSqgAQtUOrZdPV4210dgal6L61wi5QG5AdIV8V9XX73hcx//t960yThaXKOAAfph
M3pOZXkvoOpJAguv8dMhgLDo+icMXuYuo3oTd1RlQL3WDFXyggLEMHFUirbt8bbGl4++aRxH0gH0
TDiJ2RwSiLFKUdEj0v683rrJ8FpU46qXR5QvhrfBBRr9lznf8/nGxwBXC2zLBQtzUsP0tsePtKhP
nTVuxJXJ5Fpg5xnrbMYQ2MAmn1Fu/ODl08atqckkWsjmkvjD2PjiiktOcGt9Q93bvio/rtvb0G9H
C1UwzCuWCNhbDuBDIqhxct2NNcbg6I4Woi4jwL8BInFN+89C3DVgS4Iuyc5mauMDBsM4WpDawB6w
Buw11yiK9xxg60F8mFixkQJMltHiVFDI9HYTnIWLYN/G+f0IzcPbjL4M6E0IpRnqGzMUKl0jkE49
sxLlW1Wjxo3WTWbRAhT8B+BoB4Dx2lLnYcrA1k3sT5IPG+64WPedrcPfp6o3nWcjSFFihWs2Mvbg
6FK25f5ENQhpUNDI+G8UmVQAlYqmpRsT8f54wPv1r7WqPi2gOTuLK8osd4n/Pav+oAJko/H3Zxng
gX8bl01cQDIPPgSx6a9IbEeaRa+3zbKWbdoZgHhVlUgJPgrUqfwp3G6r20t4vjcJerqJxCTqacC2
OSavVfeXEqH5jNrtT2SIvjup/E7m3AKL1Y23V46WhIRyLL+F0Om1bptr3KfXYnN+DXnC1lLQlC0P
wBRNOzEEka3iYs82EO6QQE/9jWe/912I2JoLlW3KHZUDBpi6HzpGQb0KcFxpndYn2tS65kO4JkRd
QYwzTDcUHBhU1pWPLl5VAHtzLXpbsrO1dDTUoIwdOzAM9CkoEKFc+8Qm+gL2OHFTJBB7Gd2buE5b
ansWzzENMwoCeIpKAFYS73CbjbSk1DpMQKAH+i2+A1zlZEMrfEShKujGNibB5EXaxgGMg+PIEkSb
4P3VFXXIaucBYGUUg4piYxDvJwsCjNE/JsI1U+6CdQA3fSPoaw5DBFjmuZqbwd2YA5MnaWGtyglA
3xKTvNA+dECuigIqxfJlfQ5M3ddi2Iok8+cMgTZzkIKnzmMn+o01533ru1yL4UhBy37iGVa0EQIj
8ZXVDwEuDVwnOq73/X3LuIuM3lvvxGMxH7IO3gmG0QMunY5LXQmYX25sXgvh0XKAf7TL9gqBUSBe
GQWW123a9CjAlP3f+hDeN7/LtQjO0iRDMeTUXKepiD811dTfyTnwbmx9Mdyb8A3ciJdQgRLXJvd/
WZ58snx3awU29Xz5/03b09z5rnIgEZX6/CeqX+/7tpg2XN7Utha3aVJYNQigxXUY/f/yDrxzrmpu
bFuLVzC/+TX1MauNKP3yOA5plB5d4sj5aX1KDW6v439ADl/MljNgVSQj1IcgGsNK79qBF3ee1I2u
qeUE0QVD5XJkTtBdX1TQfJmK4Az87Zf1IZjsryWF1CLF5NSIXLxbPMyed639eeNyzGAdHQpXE1FA
/DvGZUdZ3nmTe6hRw9XGAahIt050S3z+7z7I1fFw4Jz0rahp2yu3nVw8zC61xWVwqiYCewlKUM9F
HAfQHRkzCBysG2wJqPc+qTksgP0TAQgEh8ic7sE01OyYX59ZT27K0m6gOW0kmwhia524TjL5aIn2
Bxgnt7aNhskONF+ysyJJqqbGjKC8y83jTywhG1ssU9OaH/kAPooOrzDXgIljV9PQleR53eKGpnXU
CihewRyO2rUr6P+hx4W3Bj5sHa4NbQda4ldxQ4oAOhfXdBB/Bo6SXyg/DPv1jptcRcv4kEpuu14u
L4PM2yMH5fsChiEkCw7rHzBFmJ70QZjG3Ra+UorpFTChu6ZdONqHn3Xf3XRBj3Pjv7k/I+5Y9g1u
iqNp4Qko57QLIewjPq6PwGB/HeBY0HIEJIwhg7rxR3CCQygh33jAcBavfidSmdb1gkpZ/xU1VNCk
tFDQoFBf0tUFNG2Sz1Y6vgxOc+0b52UA5zFoVbZQVn8vId/7sJYisJGALs1ydQAyvxAVnaCjSCBE
N0XDMQEt1cHH5fulcku1B9nfA0DyJ55FcuEo3hM53qGo6Vim/DsqWA+kmx8WDkW2sGXP1W+nBqUB
mb8FE7uANw/slyjIbuQZ4jh3PqTN1mdl2VW9NwAtB1GQ5zFwEUBtEVVlscMwkHtn+OaCmLOgYJbP
NtZP03e0fJQKF4Isy46Uo2zKi0B9XVnnAiQIeWt1IKkCz0wKvdjbBqVlKApSOdoTLKS46Q4AkQ9O
aWOBABfLXteFktpfFM829sMGt9axSMKKwcvQ2uJqieSuTcRjz61v68MwJBVf2wmruXMqiHJgfbBt
VGkxUJPaHzsZ35ZsdQhSEUCjBtf0zTXI1Ss405/cfiuPG7KVjrKxhokMXYS7Fo4SiDZtP5UZlGtU
cLD41s236RNaQhxlkfdELRuyyE5QxsrDDLQZirsfu2LrMsE0t1pakW4O2osWKasb0zPApiGEcc/r
c2tqWkscdSoD1L3iqtef86Od1w+gkdjYVpjcRgvpcZZdljmgUpl6FIsTnj4O1QgxjXgjlE1d10K5
C/CaxWd0neL8TRx1DOKtB29T17XAhchYsjDy4kJTtB9bVJ7xZniox3zjQtPQcx1iE4AvyZ0JNnQo
5f6cUPt+9vONxdPgjjq0puY9cnVfNtciCr73RX1JEu8hGLNPoGh7XXcZg3E8bQPTjS7Yd5cjSC+j
M0lbsQMp8mWc2YbfmIaw/P/m7Od5tSizvMW1EJajk1eP3fdIDmAFq0r7KcghoLY+DtMsaJHrRB5q
slosOYmswqFXDz5tbtux64B5sG7MHeqImmstyH0Air/Y9T6TiD7e1nMtaFHTCbFcUPGBpKiJD63r
RRDzQJHieuuGE44O2aTN6Hd94iKjNeoTtGOPfQcmhVSADklBxYJOGyuWyY+0+MU+ySHQWgfVkqpe
piB+zBtyLiCGuD4MU/NaDCdqAGugxBUCm/LfZSnv45GACcEmG+5jcFMdAcaUCwHLAW7KUnUXq/F5
6IdXnKBAWdUd14dg8FAdCcasoq+r5QocYqmQdl3E5J2NSV6uyd7Zb1EtiDPU1k0WpJ2vrdUuPG/j
PUqXX63EemqBwwbD3iUG9WEX3wbJc3VQ2BB1Q5d7Ew79uEOuWgU5aOsiA/coBFgw1s1l2NtRLaAr
qSAFHyOtZp53KXzrkkGOiEXqEA/zV4gd+thxp4f1bxm8iy5T9iZJ+SlIVm2F2YfE4xmyb8/cLj4J
P9lYlg0xSPUIz/Oq5yk2LhLSojbo8TpsGGfRfYiJ9eTE/W0xQrUlOnZc3/cUHrqygQ87JwbxYD6V
vwYGTu11O5lcWAvytLCSqAfz9TVqIyg3eN9B0F3e2LYW4YMdZcUM6SqAPiBiBlUBP+8W5fdx667H
0HkdVUImZRHhw6HABQ1uXC4DELZCx3bdNAYX0gElBa/mPsd72VUk43Fc6HDG6Lln3uf15k2d1yJc
koEQEEFh+zVMn6GPfAZk4vW2ppeU+Mb5QQMFAqgKaBvc7OxyF4T5UGi+renFWG+azgI828wUt+45
7k8fWAf+KoxjC+thyNk69o+PUOhMGtpcJSiAcoCh2g4SijQDg1q7sfQbkpAOAhzKpPOx2uBWfEjP
cp5Cp2R3XQKNG7CRBTuw+IMBxLntCoxoc5xAJHiOsNtYlJo+UDVewdu/4Z0mU+lzLDpigX8CpkqK
dEeS+QpyBzCtNR/gWMnGbC+z+s4qpIMCo5FCYYWNzZW1BbSnZ9AAy9MUb10qmJrXknRFM0E7CjQg
qsFOTJW/cXgFJ1E2v9zkrETL0jNEjqygho1U5d1ZZfmQgt96vWlT17XMjHcVy6sExx186nwlMf/j
Jv395JOtdz9DdiBaXo79SaF+A+sxNG+TPZhUwAzSJP6G85ha1zJzC02CYrKz9gqBySte6T66tvVj
3TCGpl1tTjlkA4ALHmBz14IUbvdfZ7Ev600bbO5q0zm2pY9dCbwx6xwQJ6V7t7COOdnouCGgdChY
0UG7o+hizKgzvcqq+Bik9h2eAB/xOvR62wC0SXXsOh87F+sVXhd/5wRMN11yn7v+ab15k+n1WcUb
ejSBUfgK6Wu85oIHNvA2TsTO4tfvZAIdFeaKDLxSEofKROb5z6DuMkhbL0Sdc7twLUI3oM970EE2
7UOU9dAOnDLUJYrx5CmqzuvjM13f6vgxB8dMjspOca366gxNlh8Q/HjGY+FdJrJzi/vPora/C2hQ
L9ApKHR+Xf+uwTN0VBnoG1xaQnP1GrtPSfSpjtk+KJ96e+s2Y1kN3rPt8t03ayqjijtZj1wSV/2P
uSLdiUf5s0/lCYoLv5iAjvv6QAwB5Cz/v/kQVLKnvG3gfxziiH3KD3L096OzdVdlal4LfRajrof7
8D/Qnfl4XY2a4Hlw/p9c5x9unbd0KaZZ0KI/qWQLtCYQO7YVg/zV/piR/Bwpcee7N15H/nX+N/YJ
giQSDjIYLrdtBX5+Qs54jWj2xRCDtnuCtuFt86Dlgdhzm5pXeBnDTc29BBOXytOwsdTGM4chD+jI
rJQnhSICwJc07fYjK0+TTzeWPUPTOjIrssFAG0tEoAKP2SQzqDPdRifj6ogs7OMrdx7hPQWbL6wq
DxUYVnNv4yRl6ri2E4PcdVw11jK1oOTfgSN+2EMl/TYeAFeHYkF1vu6aChkCBa/71nfvAGzayLwG
t9dBWLhDLVDsh/fsWXCffod4/Awde8fuX2mBs8hkU9LetCsAz9K/6cFNfNsdZc3DyhXQ+LHwSbox
ivdTA3jO/m16IJUnQELKQwfFQkTOB06s3bRJgPF+BnV0zGbSpBTQ356H7eh+pY3zNKGAcRczdpax
/epZ2XBbBrW1FAcm6gi8CHAj3mQfu4GFfG5POYk2wutvJn5nKbD1JMd9vLdGHHduLjmmQRZ6jN2X
NLqfavfYJ9OTa5NDHg0fBHRmumR+Sbz0js7xQwRZpiILntYTlClatN1tRIvOnR08+TC7P+aeugfJ
wUbTJn/Wch/WcBXVEiMsfXnkZL5LHPc6Os4rg8bYbb3X9kGsS1XhgRYWwAOw0Q5keunwvnuTBzg6
ri1OEj4MCa2vDdRhi8pvn3uS+V+iadjY5Rh8Wce1oXasdPnImqtFKgJ6fAkJgPg+squzB6gAXrOO
61ZaQu9/Xc1ZSNXebgZws5ROE6jHQJMBUYABulZPTlJP8Q5UXg1Y/InfZnsJOYavbUujjRTz/uw7
OuItjVog9PoF8TaII0uyCw4LAOuzD0x1N12+OzpjW6eqJuYK19ZDj8F0BDPvi9TbmP73I8PhWgKo
0zaNpMRTXzX45E9i2wq450Hd9uYBrdh/J8UhKOtjeFy5Zn1QfpYU9YM1QLg3BYbDtbAerWYs5h4P
xT2EiO6Q5a1DXkINfd2hTI6rRzZJBrf1cPIbcXVsNUmYF4fBBy92N6FcLb/pVcLhWnDjGhfSWw5u
XhXrBCSNSH4Q1AfrvsfzrSpF5++h753g0IFqFVQ0sirl9bWdIYpTqKZ4nYFLOFS5AON/lNIjKyCt
tBtRT3oPhGtztEAI/9OyWIQbcw7GL+nTPYu4PDZJDelWj5VQOIbyS1eNODCVHBydYw1KSpsIkOD2
/5U0yc9FX8VhC9jDLvVn9YqbF0gaFGNk76ykGw94L4ecL2j1Dyyo0kvLF+0m5c4HHzRmhwnaA5Dl
S8s9n9I6BG2tt7ccNe5ct1WnrIV0zVj0fDcX7bTrvDzei45bIQjwustE63IHWhcOYnuwoULJFiXQ
afwrDiBoCcKXDrTX0PSCxrcLsVAImdcqSQ/zrKp9PDVfW9AfXjxatg8udJeO4GXuoErcJ1CBqJNF
w2EC8ywU80oSFU9VO0x3UMqSB2mJ+jj6ULHNefKayaTZty7kzgV1o73MmpeqRMmjLWl7sik+RV1V
HGgkIfnFh/o3BG/I3ksg+FzXYFCXEOY4T1n/0+6D+Tlyo/6Ah1bwvjCPHImgv+MgAMqg5enD2Djy
uZQ0/dpUvDmPce1CqMCWF4i8RXtmj9YV5LH5HUqD+TkL6Cd36v9EImP7gbjdHeHg6RiF1ZxqC9VF
0Ksq9gPDDb0N0rrPPsGOvuUFhIItGoEi2O6gy8Pio9VDnyBe2OlvCjgda+oBiAx5IsHDNBkBCyr+
g6zIj8ivHy1PfVWCPa9/xpDydEBWFqm58hk+Q60WrNAnn1cbAzDtCrVk6tg0BRoUu0JLnQsClfcA
agjZxku7qXEtlXoz3l0Lp+Jh7Te7RWXVgZjS8O02m7j/5uksG4egl7UfMqRoqLXhJOSAB2rDLiaL
a5kU6qZWwcqMQQ7dlocAOljQ1RuL2zKojpCthGxo6czVdUCBX2UxPMzY95Cx3Dh9/i37ei93ahsL
0P5WDO+6OUQKLPli56l9DYjlhrSvILsYt/yurAFMdBRzv7WFS+6ymE3fHKH6H1PCmkOLWN0w5HJy
ea8ryzbkzYEeIjA9HZDzwqmv9zIpr3PtQCoAVSZjtp8g/iXgdXhL39jdGG7JHJ0bseBgTuc5vqfA
Xf1FPQTFrnpxX0C1Lr5ZV3C627c5t47BBE9mBz0bfKiB3l3rPUqIb+JVdcNsBv/TWfn6yEl9XEvw
0M6S4Kn0KvcZ13/eRuwY9oA6nLkCPzaHjjUPB/Wj7b/a5Y+ON5DQ+n1TaOqIZifO26KPGx526Q8J
HvQ63uLjM2QUnY8vyoYG+p7L+VgeB/euhWgiWGI3bG5onGn7mlT1UWzx1g+t1INYTRLFEBMhziWB
PMfGa5TB8DoEcfQYNEZY44eQGUlCz+rKS2WBMzQTkBzwI3obfZCj4xG5sFyKm0UvzKJoF3gWdAWs
vYD66PoEGyyl4xF5JbImmXsvbCv/6Nbf/egcNFtsCAbX1xGJKQ+CQTqQOZlls4v9n/7w57ZeL6N5
k4popGwCxik/7ODth9zPP9LGKw7MkxspwTS7y4jefAACj7WAPJoHB4rOJdQTIOV1Jwf5orKN9Gay
jbaiTmTOhBND+k9BIWmH7R4UvGrwONxmIPff/seVn0KpYvDCaACzf9TceSg/aaX3vN68yTzamuoE
KKyyczSvmuGU9RBOAkRaocblpndlx9fid+izJgAayAuTCZS8UNocdwFlvxvwCfAhOvFeRNATh/Li
+nAMQaBDFFuXZU6lOGZ7hMQlytPqkz1IMIh01laBncFiOlQRsutE9hAoCG33qaOfizgPHfE8V+1t
+xAdpzgMQP96lfLCivwWi7iOxfcp/bxuH4Ov6rS+MRWZM6eTF0KSszwGmbKPEGHeOiCaWteCuWEW
XmgUWs9nBkHg2Q32Nladjbk1tb78/yaSIU8EzuABrjom3n2tsi/1TDdsbmpaC+GOJjSRJZJEXVfi
hwWRT+hJysySp5vMrgM45sjKaRuNY+iDB3M3TPyTP249uZv6riWIvBuEHHvHC1NgaE9ekVanoWJb
e27TtlWnq5yTwE/txMKqlX+vkxkR6+xSAuZ8pDmSf8lEuyvz6hckund+64bKz/citzaWZtPYtOwR
FD3wHC4+7jop3Y29X0NhOue3OZQOhYSUfZ052K2GQ5xBIbikPQXLL+Bkf26adR0HiUJrhkrrloZV
gIdn4I3iTeY0QxLScZBF7aBquC7ssIY+ETZEEGYFff7MDm2R3uazOvRxQuXEgHoyG34Fq+NgMEIF
+zbD6HnCyaERjieIUETZ51nYL6Lc8piliXeONjrAsawSSN1CsTlMVYO8PKA6eeaHkldbOc70AS1V
+KRvOjYHU5j0wX7gYNqYSvVdpsHGfsXUvh7OZdvPokzmsFtwBGmVxviCCIITEPHZxlHDEFY6MR4E
5keXZAzpSPkf/Ko8Sm5vNG1yTC1ip6Tx8Bw9jyHuo/YdpXuRQN8WIuKBaM7r3mOwkA5Vq3DjGMS4
wAtHr0mOiajaU0JxKZ8PVnBY/4TBQDpADZXEPLFA6B8qG7RQXXGskmgjrAwG0tnqfEg9Syy+Q4hL
TWhn0R8ZhwC8zR6iqfp6W+8Xw71ZKGtgXGI75fiE094HxXiu1W0MHg5ZDPam6cht8LomLRXixeLA
ZBIGkCCP1Xzj1GrBhftkJdM+6UNn/FIVj5CMhv7tx3WrmNxGC6waFJwjcyIVzqB0toEedxS0xTYP
qiaX0TbSGZ1wow1QD1xmGJ4FimXPEtKX+/XOm1rXwqqoSTmSxFbh0DJ2cIM8P5Jhi7XY0LiOFy4U
1tg061UovfxkifIuHpyNjZXB6DpYGALiYwrx3D4EguSM0pIwYT4yZ7cRTKbmtTu1HhL21BN1H4pS
Fjta/sLb1rV0xOtNVneXGH7j7WIYRTEpX4U4SJwhIX9gQ/y83rQhDejMcwHvIRaawhtHCuFOK4Fu
uYpe8/YTcBjBhvFN87r8/6b73pg5XWs7Kiw9rwEVeBHvMx6Mh/URmFrXYrUUGcQ17FGFaWU9z9lw
SnP/521Na6HKQF0yenamwn6GTkXDrlDV3phSk8doYTpRVCWmXocpTdhHUD9BwD177qMtJQJT81qc
ek3VKxxUVNjh7DB68UkqlD4WW3xohuZ1uKHMkmkcLPSetgIPU5a4gCrlx4gHrnXDm9rX8ChOkUWo
2WxUyD3IUkfBnvSHtoqP660bfF4HDFZd0XkBnrVCy78Ao1Nx55zmgNRkW7VNpu5r8epWBYUe04AU
n7qQQGyGZoTLp2TREYYorv+yPg6D5+t4wRGaKXbNlQqzGXTFLTkV1RZTn6np5f83IZspypO5jLqQ
580eL3onu926HzQ1rcVrNEPF0K1pF7bMr14hmAF17BFbzNtsooWs7wuGJcrqwglaPgc7oKB5Getp
Y19g6rsWtSzpM5VBuDWEgOG+CMgpj9On2zquRSyxaTCQAWYZOv9MuLwHWe5pvWmDO+qowJqWi8CR
JaHZPu8FtK4o1MQb5W0Eq8EoOjJwzvEgARXkLvS/B/2R1Dc2q62pDEc93hQgr3B6a++xLBxV9Hnd
IAZszf/gAVnGoPgNg+Ts61wCZyu7x0zMeOSYD5H0dxDx2BiEyfTL/2/iiNCxt5MCtok7rzlABbMJ
7d5yLk1/ay7WMW/l6EMBqGAybDPvMxXthy4ZvoMAZOugydHVd06yOuYNEogCPNlTF6Ia9CL6vt/l
gXfgDh7yrfzFBiZxD83Ss7DJje/OthbDrhwIB8mgDMfSDXOVPzDSnli9pZBmwKlDyvLfSUkSlqV9
XHahCDyI5bYoUvjk1+7extWIw18a294VY3vwinxn29VGEP6F975nRy3ArZFAJybJupCq6CBj/zQK
geuS9iLn7ph4JFRQFY8CcV9FYuOb73ufrYPh/C5og6zoZBgH/a4h6d4G58h0GxGYrSPhPLAouFGH
aYqAoGlz/wgiquN6gJo6rsX+ME3gcvMzCeiESy+QGo4Ooi27A8urLXmRpan/nQ4oovzrBNyq8MIN
whnQDmbkOgDi/6OSQZHgmN0L90iyqPd3BKLMW4/d76dJO9A+SAISoEq+bsNgCg4FZOxcaETdZC79
XRu3P4h3wHtCMnx1ZrqPgH+Zky0aFlPHl//f5DB7DEDabgci7B1+iPzxIBNxWO/4+4nY1sGA9lQP
KFtp4EJz8AX89vmu5N1e+NmTSMQ5sNr7kdo3AQ9tHRpYglrbCvpChpU1NycllL+HTvhtHCO2jgzM
rW4s/RahBnEEe+f5wXAMUrWlgmiyk5YRE5BpJK5s4Tsj9MwBCD0SKvfFVHyaPZoeSic4BPkWw9Pi
kO9FhpYeASeARIgr2pBHVw/30UMdg8vgExiPntdn3fQBLRPGo+goyoLhrnm/q7vpS00/Rm5ysCnb
ALkYvqDjA7skHdsKTwJhOdGDcFi1y0EU1jTN73TYSn/vr4u2jtMB7GzqMha0YQGhH6tmIajhT4nf
VruMDL8zjmVxdoBIayK1EeamQNSzYuHU6QxW7jDw2zurye6n/rb7EVuHlPg4qCQWOPLCNq92Cpy4
kfxEx1/r823qt+a9U1kvWiSzCMs6jr+6dpGA3Kewf663blgrdEAJhw5DBMVCEXrkD3TRd7Vo8JK7
VVFg6rvmq770ZZRmaL1nbX3oItTVdIG99cZqaF0v6ahVbYFZHK0LJwO6tLjE41atgqlp7QidQX89
5nEBwv/S7Q60jsejA7q2w7rRDXsoMOX/uyg0SyEpmQGHrYEgHQlKjxmQ9nTXROeIXwsIEYufo5Oe
6CRvukWydThlOpReGtljBkyfg7e/qCqG11LO5ZYOtOGF0daBlAiuKJJAnoVMfM06K3Rj965omot0
AUYry5dBBBeQ7n8F39YHT6mdwlMXCcaN4Da4sc59R5OAQHjF8i60eMEF5V03gZs0cjc2VCZvIP9O
V5KWc9vTlF36WkFVqo7UhURW+bzuDabW9QAHY5KCUp5/8Yi/G1O+y9I/t7WsrUV2l1IBqG9/kVPB
T6B7cw6oa602rGJI4TqoCyi9lsVe3F9G2uEeGxwYTrSj/n3kFzvHl9e0eOy2qv4M86uju+pAOlC4
hN2LCmRMnshOKFN4cr3s07qlTO1r8V4Mg3SBO+wvaTt9Kl1yagb23Fg8vs0//wfWZUHBpZGwlRcp
DuWA/EE1KC4Erc7ltgEsa/mbbSaBYCEdRg7HnFV/qC357BbQQWlFsXHDYtgU6HqOZZT0VjEydek6
7yF1H1FkeEcdsY+GDZSAaQqW8HgzgrZsKjlVpL9YRbN3suSwvDeiKnbjLsHUfy2GnURMFmo41IWj
zMAuQpQ17lRx37CN7hui2NeiWLVO2VN/6i82HngLmYW1PWygr0xNa2HsFeAiTeoBgRaIO6dyjqDG
OKy7jeFcbevIrgaPpG6SiP5Cyuqj8ORnkcujLJdojmuxr6n7Y3TK5NAsMFZRbL3+GoakI7w4Rb2J
VHV/SebxFDjNo3DmjXRq8CMd2dWXOe6mgLeGozof3Dgu9glFxYDXfl03mSHt6cgu7It73BT3/cX3
p9PYN3s1fe89XHhY1nXwuyMg/3CsZKO21GQoLa5ZZae1SPL+Msh5H+P824noJoyC7S0GfBNwsrVB
QpNj6qtYHZOagIlLzEfR+ls1U6aZWMb05gNWn0HX2y76C00H6zhl5XXKZ/8I8ZTf61Nh+oAW0xA4
6sHAUPaXObEOo/W1r36RxD2sN26yvBbQdtDVeIlA48rKIE6QA37iHNebNtye6GisqHUmwXI0bTe/
wX29m1H0sxTSCP6Ly63dsSHh6RLCrRIQFgE31SXDtdmutKoPESAQre39aB17Y9Ux2EjHXgkUI3rt
WMGFMnuvGnFwk2kjXy8r7zvnaB12lXl23Dv4XThJUK/ZvtS03/fWPRjELzGtjnO/dbVk8CIdhZVS
jhegDiFGZnqqbaj8Fl78pem2HuYNE6FDsKpykqCSTuClsfsg/WEnxZNiBPujrZIG0xeWkb0JNFHV
3JX1Mg0TO2Q4TuSe3DFu72KxBV0wGWnxgDefsBXJ6mzAdJS4TZ5GcnE6eafGLTiuqXktkmuK63EH
EIDLaOUow5p3vfzlO1uPIabWtVBuHd5beZlhSZgfqn6GiH27G1Gitx7Npta15blw+9rtLUtdLN/f
z4TsfG/c9UO5EQiGZEG1M7Qt2gni0MiijfDGvbDYC8oAT5MzPyVlE1ZO8Gt9GIbv6OhWHmd+7sQY
BuftTxZYz3yYP7hc3EPuZ++pZmOfZPBVHffFCgho1QU+Ayp+J3hibr8T7MMY/Lc+ClPz2sm6cJLZ
t0E2d6Gk3vXeY+F9TftrlW1sxQxzreO+ujjxvW6EJwVltJNpuzCQ7GO5FWWGfKpTktmNn7SyCtQl
WnRfgmKS+zKnW8dYU+e1GE6C3AdVKM4Ise/XqNKoP7GZP0rK0w1XNXVfi+LlaoENLbqPqu7zOFvn
AVvI9Xk19V0LYYe57sh8H8cPV3xraXLoVDIC7LvFeWlqXwtiokgH6guiLo3F7FMcNO4HiD4K1A47
W/ogBv4LWxcj5d0cAKyMQlwh1TIL0Syax6ThKtp7Tl9EL0XmZMGlydshOfuBK1CrXFvCPiXMjpNT
BO6M8VD6Td5dcytnCeDnfIx2XZ7QG7dsOk+YV2Ad7IdCYi0sfqnReU4kzsCQBv150zS6mpn73PKi
Eiq/l7kpv82U3HsV6oznG1++XC1X/h9n39VcOY5m+Vc2+p09AEiAZMT0PJC8Tt5lpjJfGGlJEIbe
AL9+zu3p3a26W2ptZEQ9pEoSL0UCHz5zzNKGUR0zNR6bXqON1n2DJtntmsjdb939JXDHe9OrBByD
YyOSCXLr1XcVNbtoJe8dVG9soEsMX7lwsVi7jUdh+12llMPCeNc9462LnzOtPxzhyUKSoUnH8UhT
OHitPDgpKHwU//7RvHXxi7grTcXh1LaOR0Xm3Zpg7uerIXln879Rcl0i+EQVzrUpB2wcWx+8LRHZ
hb0ZQFPJm6q8STxvoccV3WlCfk86llwi+6DaQQyQd/9MCmEKIdt2+to36vcorpBY+/O7aBpTK0rs
eKzwvk+y6eubymFft+WyvtPxfSOiXQoKzukKRV1I7AN18EHWVZZW3UHN7x2Eb7zvS7W6llRy8zBe
PG4LvK6jyHeYyFbv5TxvXf1iNc1L345TjzCxCraBoGJ5NlP+exQkQs+5wx82wozhNGwjce8lr1/J
tJ7CITj81ja4BJUtTPp6icrhOLOqiJAmw+njnff51jO5WDIpSjlKJ8S2JXiUzazzlGNK9u9v+41i
659N/T88EbJ2mksEgyOn7Kueny0fT+hP7iu17BMZAvnwHhPpjVV5qUK34IVCqULPxyaN7HUK97+f
8HZJ1szS8T1Dmree1MUhQ9EiIRPh4zGxUFxd7fi9XLr3uInnJfgXdeml/lwoYcKuOwY1jcbkXHxs
Vqij6gI6IXX79d+/jTee0SXiDFlCYH2PjyjT+GPNxA9YrX2MIziz/971Lw6CaupoZz2uT7ftirfz
AaK0V2z+PcAcIRebV2yqbTn0O44VRdjp5gA+UJX6ZmEN8XvL9RKBZkTEBrKG41GuymQRb74zUG0i
1h9UM+axTVsws8Vvvo3zW/rD3pjC1Q+yi0b4DwGfcD6Xl6CgQO/++5fxxmK9BKCVPZSqYqiwHpNK
SiTONSwB5/69fO6tq4d/vvl6CFuoQuBJ2TmAUZwvTDccf+/GLzJy0QYNqPa48VTqQyksZEPFO03P
tzbAxQYm7SaFm/x4jNYvCmzEaclq+ZujGHKRI/INOCUohIxHDakMY2+gqRNv79z4Xz7uJL2EjDWk
Vp2Ice2eCH5nQQ9Fds7eOwH+MvTg6hf7tknnhIRsHo+DCFSXad0uUGfpxpu4cc2Jyrq8BVmx/i3A
BD7uYh8zqKEn3TiNxzFsDknFbsPwPb76X75gXPriBE551zvZI8/12rR5NLV3ZeIeDPRS3glxb72I
i03bDzF8QSfkuiqaDtOyFJVlh99Y97j380f+IR4EVIM5qHFpOABcaRkWZjPvAG/euuuL3VpCPcQv
4YInHqT1bUmE3Ic6EO/c+F9m0bjxiw17JgVAQplYpOjBXVX1r3Db/VTN6KMuCb1irfg0WvVqkin5
zd1wsY29idKB9r09QumLsGxOZsUzw4V6b4W+tYwut3LgbMN1Z4+MNVd2ZK/xsO7rxr38+zf9xn67
xEGZiQ19qfrx6Mwu6oMMyLdr6kyOT82S5b3W5z+rx/8no0igwfHnBVU3Yzr21PTHKoCmnP6x1cNT
1cFUuJvy1qW3Fb3WEQG+60OVvChqd5AdLko9F3H3zRl1kwRR0QCX7t61fnnjuV66RDp0S6cB3t7H
saMHUD/3XUUfRTP93jK/xHL6MOCD6vx2lGWSFIzSbr+15L1K9C87gHicF1sf0PQRODK3HRlIapIu
d/PWFKDzfLT8PU/UN/bppUBRqWCFQ1nvjvUY2j3pMSrog+Q9d5e3rn4RBSASN2AOXm5HE7vJZDSw
TOdJHYkf/35Zv3X9izhQ21YuGp2jY6DCfF6bnejfQwG9tWMudnyr6CxREG5HtJA6lQXh1ARFozyH
kUY0GJ+3Y02nF56U+j08+ltr9SIG+I10DqOODeCvr9yVWTB83Lb3KsU3Ln6JMPPWVBFAttuxLXHe
ys9D30Bc8LeAx0l6qRscuAhWBQme1rSQa7q2R1hcPUZwxfyt93wJMoudD8wk6XaE+YREqSJUtg7p
z9+7+MUJXkVly4Cp3Y5k7JoPCXqQwMhbOAC8c4Anf+0qiqdzsY8b00NrQ6Xd0YKqH70MNK6vkk3z
6Qbdt7J7XmPKmpexUlKGGWGD001mAePRNONcYLVlyFfGYcpK+BzYU1RrgrAdJm38ZOpyTc8Ob7O8
Gt12hj2Oemm+QPZiTg46oWGyg1giB0OPmim5acfeTntFYCaxo2tP+l+YnUN6lURT08KnFOGg8D0s
M/JFQ0QLHPYxXQ711unwvhq7YDykbPP2NHVeidu1S6Lcc7dtOwyCrxbDoo9d6+dvcZ1Et/UTzpuJ
uGwjAHjvXWvJd1kH7YYZzByKYwg/KWjnDWausNZnEAjbbQirwncYC8F0tY3aZ9qw5ZffINiWybXx
4BiScXZXazT27Y+Q0GrCZepz12wOZSevQbnTybWBYYl7npe1ap/hceHmI0Q6Enszu14vuVg0qva6
hxnRQ6e6snoofTOqnWrBTc1VlVqRmzAtyR4EMsevfFmruthGlfgMRXPnD/CD7R6iGGSYn1DMi8M8
RZCr8kip/tNoaFm+wvp7+SzhRERObEr6spA12h4H2TVaZFMrlvlXv4AI+NCA79U+rPDpTU6mXCAj
rCZrdR7PbULybeU+ycQkrN3bRghYKAzl5Atd9hHPaB9Bua7VCsqc3snI5pJtAWDg29Tg1fkQmvhk
nShFS2KNk2OiBRkOxtiKH2qajqJI8WjLrEbR5naNLpuy4LPwbU6A5rxrlyWxuxmwR4SMpdJNdTWC
Y5TsZzeVgBx1YWILkD+GJe97N91wvnKW9ZPs4qwaqPxGIBQPiFgT+5umBfKjKJlh9JnNOtDHcpXt
nEWp1R2oFgHYCnLmMf0Ub21M8Fi7ReZBY1P8sWPcRHtnhzrJkEhCxJdv3pd5a1vQoLmKR7bjXAqW
W5OE2AFi3cp8WQbv8s3XVZ1NMQdtcbAp1tgYKiWKhKh0eXE+ruNMbsAWgpzJ0wFa5LyOdp2YJ3/s
iOtZbgyrmwc7g4SWwceiXw6xXXHUpGqY7Usgej3pDBBRoo+eEt3eU5fWG5RbwSdpf8YyHdJiArzX
7SReIIhFG0j50CWvawowejU/08QqkSd9u8WFcUI0e4hGeZJNQ+X4Pa9X2E/mCpY1fgd573VuMz3Y
VZ9sFSbxPoBqVXJlTQBpizIlAkI4VuLfToNMeRqdUGRPlO0+6TB4Fj3d+TJM0cogUX8d68XUH6ZE
Vy90jepvnkydep26xOhu10ybbtVuHZdIP0pRavsLE0kqdlBUYsmcgS4eiqttCqEUmdml4rXNFRxf
OohhT2RNIS7TzPSmEyRaDmoVnN8kZlIarsQK/CDIWs/+w6gDs9xXUJuuDtIoU/5i1QyBfjyO0FQ/
Rnh79YVHK2/LVT0uwOEaCviBBox8uSonDt9kSMIsfG+w2OvPXg2qv8EhnTR5xLFUn9tB4VTCUL5y
r0EqKvkklC3tztWgmt6auEnVwcwDU3s+LWpV+TSFGuQfx8cILQauoKELAdE1LCRymP4AqoUx8DSh
UBQxXR2vWRgPVt9gSlNBPC+Jq3DHYCYlit7zVNw2QbB+FTax/alVvghhwi2zFepsLpfbE4MCscMG
t+iVRFldusyHw72voEYsx0cVDKnfNfA8/iwhisJzYYWYHraw5T9WQUYogThfK+iW2ak5VsxBfL7g
UZOH4DN9VNFChlxQwTLbw1I3TiWU50sk2W2cKPg2SxMeQBxO9YnPsYQrsW6+zZu8TVchx1Pto/TE
op5jc28mHLM0MfbzxlOt9zJSFJukCfQrTMyVz9xC5D1vxh+4B/WNurD+zjrS2cdWJQKiml7A7Q2q
biTeBR6y3FeTTGafo26mrpi6ZlOPOlSku3OV9HM+UUGHrCx1D0+PNhHVrdl4uIdH7ZmTQG5haIEE
LN6EX24iGMwOiKtutHWmpmBa97Czq/pb2w4UT2/FYZn7ZlEq61vah1kKdag5q9VYprn1nSRwRgfH
NLOiHcu8rxzQY8M8V+aqi9zgrkM1LV1GfDzD4xuk33S/hq2yh9TowOWMS57mdZCAthKjz7BdkTak
ty5UG8AZ0P0R+YrClMMCkrJp10PECw1iScR8PW4VlMlZtLa4Sg2HIT+kc51VoXcma+IyZCdTKUTH
tMRQpejHsUpyAQB/citN0GOteIcHEonGR5moWjF87vzcy9fY1S3PEOx4s+/oYKIinVfWFqPXVOU2
TPXwpCtP+htfCQz/A3joMpD3QY++aYgvzwbGZdLs+qDtmizUcSWL2as5PEmw++B2DqbCfUDqkuY8
YswdAiaTMq87GzSHHtrlNGtBQyOfokQsnzkieQfR567f8na1NCocRwB5WGrTtjvpbUuvWm5KfvBM
d0A3rtGao/VEaVGzJKZZMjGn863uAnMEftQ1fQYx5dncErfOS27mBfj7ZYDROdS61+lVdiBj3wRT
Jfkt7ZJ0hn0BXjCwDVDo/brEIw/qAmi4JXysBDogGTyD0vCwbZ4fxxlJ0udJh2OZQbPZEDjXGCGh
s2HtYRvKaLuDZR/0CBPbzWFhEzogU4IA3/rgSjgcZdWU4onyEqKOj4HdbHMfehh2YKkZPbu8puuq
86UbtunQQo24vhpiqLsVAmc+zt6mc1uBeCbdqwZiO8gJBbg0x2oysK+oFtCSbS90eYT3AEIwhuY6
LIDHqvjJDGZYsz6JsN9iOa3lLV+QL5wpzKAmDdhLqLzgODh9Vd2W+AcDiTZRYJfWA7QPzOSggj53
3TXK9YDtBjYAvYRdrj+CJAu9LY5EUJ2idCrnGx2Fzjx4nMrBLzKNAGlxw5uz05MGCaPvTWQzOkWY
VfsgWOhVNNIxBdJqBCUcd+N/zTbEQJXKkkm84zjxe9GNWu6oh4vdfWygDbtXLVYM+u60q3IZwCUC
go3B2hQSfA+eLSVfvgBl3ZCioUTGey0X4Z4g7xJGhXdWLTldNkiLWGgYy1ym8Arcz/EgdVb7dQx2
OlYzv97AD2Owr49SXqg27dPM1ayl+TrPbCvWPsUbRaJlxBnI1Q77OeDR42xcuN32bTVWBx01dj50
3eSx5q0rpx3FMW4yzyThWVdh+ndQZtNRUarJVa/oRrA4c+0Er6jYG/KJA4E77WXM13YHa50affNY
9RbOsevUXscV1Okj0/BrTH3G8JACQFWdXGNN9IG5aiuW0N9vEx5Iy2CWPpfRdLdK4J9wvHrzI4TB
JOwwrezgmLhsrB2vJ5iQRPsSIeIuFLrtM081I8cggqXjHnMrNV/JBXJoRaPJxAucZOrZj3RJr5lg
q8lSNqW0mFzjm93Glp7mSAlqyOojnzK7UKJQuINVgY4PycSBt2i6qJUH6UrtvmhY5UJA2E8Bv4dp
sVsgQJ9uFaxzp5Wd+jW2A6xNTTvtkzBsovuAiRUW8+PqfvZ2CaHrJ704olAZEXE3GuPMa9KgHTJm
Q3kT8orgBgiN9mbxELaDZ3pSgiXSGbFTkD0pc5w0U7mbOpzCGZyLErZfxzpBgPVR/JPVMa1hcDyV
ZFd3iBLZCByZyUlcT2THXQNROzOm0WdthuBb2SN3zFwTt0G+pRDNvS4VL9Ni5fNwg1SUHGARgTXu
ZzXt1BRD+T0uFWBKySThuEV6QrOU1vGWRUMN8fpu3jZ2Zcs5fqlHmMPdJlttVE4T3ad3FVIuTQ81
jpPgqexQ58GKt18eRBTXZ2A7DT/JWWmAJJWx91wH0fR99vFWZYmKhCgMojQ5YpIYQZMPbA0kCZrK
XVcuTQNTOI/QMKD1g1MZW6bOgAtnfR5gTI260FiNULgA63LycxPqXKXIlLIE6dFTk+iWwehAqa8c
ifRrUqs1PVpuBp1r3a3RoXRsvR3nZXhoV9UGB0T3ES7e8XmdLXpZ40MVC4LiKmnq6pC0bbciJlU9
v1MVWca7lEdpvKfr7NxjOgwq+mqrevyxYY/8Qm8PbgorViGcQ9xWrXnvwqQrxhKyWoduAMjzpp9j
oQ4hbj+958Txu2jrQgRFOYdPpC3Xr5OXmz0sYxxtGa/RwAR/tqtpYdFyt3vVzbbaa7GhFuHeQ/KR
yCCmuUtSv556PyQ2j6Xs6Ac7SE9vw3mDZxLqJgB967TjXV41K1Y4zk17FhEQkCApWg192Yysc2X3
kTLRWAyDSfU+Du0o79qqLVUBzTrR7QRtaHkkcGc0t+NEz8cW1BvDazOw0L2EIPW4E+Bejr6wqu/H
H7UbXf9BajXGOxgQifWAOoKJe6QxNv01SI67BGOHhi5r3ObFvWAzOg6rrn333BDVfaNwi2Vftl5M
4XVQ93H6uXVTuyJPREGbc92QdJdWbR1dxSvByapbGGDmbUBWOAJYTyFvGNiKRg9BGpCvKChR2tu+
V+muGS3pr6G7PpNDAyym2m9NJPxZWHnuj2SmcoBxLyx6UPhbOuQBiPgNJNG8iG5pDz7e0bOtHe+6
DRU+akpuur3zap3R3hDxBENYMasCfpwqOJmp8rBAmOr6k/d9vxVdmIJrMk/AdedMjLS7SxAlWVGG
UcyfNkuCLsfZMa0wNjd2fojnpt/hHxBlW0Jh1L5MJE1/oVLj687GmvfHgCRA7fXrQvXThgp1Rcmw
lfVp0TTmCg0bF0z7EOKz6WuIgCpVhu4SErUkHgzLau3Cnx2MvIdT3wbMnwwCEYRTAptKl8WRGZcb
L2x35kWr3q0/m5VCUTDcmu5pgkXHV0t9iGZIvdU+G3lU/1jqJjHHSFTkg2qilOXBQkrIDFGHurid
EUcwIYw9cCj4KF20G1ni3Qg/keRjN0Cj+KQ7DhFnMoV1cohVwJCzlZWNPiZwNmdZh+q/KRpH6lhm
IwPSfERYsVv0JZhqxb8lvkfzwC39jMp48hiUz4ptcodGDG2zTRvu3qHvn2cJfzFjuORH4v5UI8sW
dEy4jB7j2PRFj954PsaMQxuKdQ+29eKQpOF7Fr5vdJnjyy427WhLzNAdN1RdBYS1Ic+xTf+aa//H
nwwTx//6T3z9ve3cIKt6uvjyv15ag//+8/w7/+dn/vwb/3X42d59NT/Hyx/60+/guv/63OLr9PVP
X+zsJCf3OP8c3NPPcdbTP69f/WzPP/n/+83/9fOfV3lx3c9//O17O9vpfLVKtvZv//rW6cc//nYG
RP/HHy//r++d7/8ff8uwe+wPefkLP7+OE36V/B2q2yiYYpayKCFnJsP68/wdlvwd874wSgWLRBjG
51EWSrmp/sffAvb3kFLK0yRKqRBJfBZ0Gdv5n9+L/h4JHkPeIxEsTlkK3uX/vrWH/1lW//My8CT+
9fUfzS3RJj0PAP7v+sNUhDBcKoxwqThO4kvlatzAgNyv+2iTr4lqvsEfCG2QMLrlw/AI4zR1qHj1
6if9zJwqjwvfwZDxKaSV+4CyNiOleOrGIgxKXgA0MWbB2t6E1oB6olSeBAtEVrf2GxJQ5GDVrcfh
WQxy+NYmBup5OuuXzeSDUY/OdAfLgjDjJkHrq0XjKKyXg/DCZaOLP8LZ5x4wGTTw7HrvzXBFXcPy
Jtywp0fAltJyRPK8dsBgUTghJeCjjDhcaOrvCcJdFnazuq7QGwfOGlY9hw65ZyGb6XoybkbyUO2V
8ofxnEkAjKP380JDBO/5AAQy3Lck/cg2yGOJ+IWX6qBCdK5LLdO8sf7BinEtEPp3SyLg7e3h1Uqf
IY9+HdXhufe5HXUMZ8ytBgVk6n8oFX5EKnCcOMExFnVZOIYFT6czv7KUGWidczahTbIKEWTo1sbo
pa83up7Xq9F6/G84Ls0j/RTS6DZuNS3iuupuR7VE+3m1/H6JoABEuqfQLVV2pkoxbdMnEXOGLgQx
mRYuvOrMWas8/tU0pDtgiXxuy+Q6GapoJ7T+4IbqxjcV/mDGkFfysD7U6QLTmXr70f0YOlS5GwPU
UyRPNf7o40zSulC2h9OJUcmed8D8zHA00M3g9oZUJ+CDulPHwivIuJAiqraMBBJ92H46lhPZdrrB
9BRKPnXn7vgyb7tgCU40kVm9lmsuJfE5MbAzijjJa9Sw1owvMY1/AIX+gDpI7nTofoGsOuN02F6p
HvETzZg16c6v5U8B/n56bEo/Z2EzIq/VHwJZf6ur5m71WFOlC3fgSMeZ9pUtEG2+YCWNV75q9V3j
tys1TzjG4keQ6edD2i24edsc0ggS7BNJ0eGZPgymvQ/Tq5KhOY5XCZOmgvwyqgPQU32eoFNgHRq4
ZYlaoqoMGoMQZM3YgJSkjpasxISfo1p2EFXeV8tTOjtxQhtv72P5sDYUvsZj9ezT5tq6yO3hpXEr
JRCBsb9bA3BOKkHnLIjTu2hJPjelfapJcJuwGGewYLut+Z4q5nIarR83sBkKC5et8MyTGEVoj+XW
fEubJRtk8wCtyekQgJabjbsWuc9uKwNyHE15q2r9OCDVgX67p3nSpd8HsNju2ijKShKMP8rR39aK
PPVCEBD97S+NGdoOQ+UXnax90ZpRZXwYvwCKtmQmGedMl4DxnpvcO1QrmSxdi14YqvN0iRrYXZUD
PL2Gcdeo4BOa19j5wxRlMcp/IO13cS/XPBCosLfSfOpixIENLaXMDXdofqCTvQxf0Nl7VL8SuMoX
CmKsWciBZqkHAao0rHbdHMlDw6drUoWffXk1JHz+kFb19VlcAJICAnvSnZwfJbqfQx41v7YA6o0l
3Avbrfo0wtl11wbP5TZMBdNAW1UqOljMuu+nJY875D8pyvh9wobrqePlM13v0Kqk6FkPO3QyM8sM
LNHC12kEO7+U53kg5h+dhHMX2qy7aGyvExIPHzZxG8vhuk/Ig3C9gM9Gg7vY2l06d4gfSSryflX0
SnDVFe1oZCZZiwjQdR+WsoU12GKv0MJe8mhGF0r084iO2wS4OcrLvFp2kvZw16C13c9DeDVqCF7U
2zU00paiJ8iS4ooWYGoRCDmoW8eqW7J1855Gya+mDIBhtrueb/ZeW3UlQ3qXerkewCNOc2CGi6pM
P6awNwtC8qB8hcpf/xSYJ5R2MZkt9ac5Ul+kG2/EMD7U1GI/MnQposZnduM8Z+dh1Za0NbZE9zly
IDWGvAZTY4h3EqSTW2TZr2MSnFwaFjEeQRYcBmHuOXowL1017yeMBmsTdM9UDGEWXtUG88S2R+Qd
YV+6wYZyX6/+s4VetKlQWrMmOUSzuItQ32bhdVmjq2ljkpFNH+IQYmZhc1ON7cu8iAlgg25Ht/SX
Gtsqh7ncmnU8QsCXGc5DsB3IXQOeYbYY+WqWBAw35LlIqb9sgj4i0pwmVjWZNnu/4pX2PAruZlOL
fDH6Pjh371dafg3nK9GT15AMH+u+6hHAhqt+K79Kd4ZydhzFtQkVBiuVzMLoRi7LF7SDVuS4iyv6
NsrrYWbHlP06Q2cyiMfBRVDAg67N0M1Hg9bDts9PyUE48xTXwT1mRWrnptXg+X5kQdwgysvk1M+l
Rv47fkKx/sI0q44cDWPWwVi1VFhMtCAN+VAp7FrHRG5h73OMEvhF0fQDSe9pEsdYe349cs+u+2Uu
ppWjVbrSfUCwd3wLUxGYGQfLDLE6b2XesntbNl+8TsFhZcGIfQNYO2Qld6Tpl2cQ8NgRVDV0p712
e/R3thON6jyKi1BY/WDqBYNhKx6rKdkvaqsK6uIJrmz2k0d5fcO4Co4ukF2mfPS8tCXLe5TKNy2Q
shiDlTvMM/Wr0F/XWqFUGsVp6OMqZ5G7CwzqH/D/DrqBv8rq58eWWIc8x2GY1h1oignSZPH66Iqq
dyH70DFggVT1knojioB8mLYoKLi390o4jZeUJyS5b92S8zjCWGUMPq5JgjGZMoVM/CtHM9xy+YPD
yCqLAvcrkALjsSjMFKoheBNhqCTRbKqSI/H1r4WFC6Bd5xkwtv2BJQDabejZadgucfWTINtgiLa3
28xfXc+Hg1vZEVPAFQdestfrJg54OtfpHOi8gVjiDpNwdHlsqG/GOXAY15aPSFpvU92dWoxdVSo/
TRu1h8pWh5DML2zVOxdAFbBhZC00J0WHvuBBCYHSasPrpBi+llhn2czqzI5l+5BaLLSpZx8oQCom
6feeNs8blqmz442R20fOKv3gj8tM0WUZEvVMI9w4ZMmKOCDxwegpC4xwtzOqXO/rcc+m9lSzRubb
oMl1/a1qw3rnkdWeZvA6sm0wRVlj8tFsTY06XJ5UWuPMhY+z3MgHMM/iPJQQj+padw3M7mkZODBn
ynxN3PzQoLWbNdD9wvENvyNM0UwBREKeeBXhzZAAemYRPD3C+stcD9cS/d9s8mhj0zr9DOF+gxlF
hj4t9iJtD+uSxY7O8GqUBN7smANtHZ6LhG4jRCbqA/NsyL3PgOSBjs4on7WELehqN1pwGdZXPRIo
HlU0i5ca3oOc/AQW4tTq4RF9/Qx5mwIiwtcFWDsKuSkO2wnHQNHEdCr4UAa3TGN8lCQYibThI+Zf
p3GI0rztEorUc3oO2vTbFHbYUCw4kGh4mrZ+FwzJNfEah0+Hc0RN1Zijr4aDqerwR3U42en4fQnL
HXCNYUbZB5GMPyvm1iNt5pcupNdcDc8wTn5uxvYDDUu6x98g4Wkpng00r/YUeQ3dBMBKIi66ZoQf
Rw/iQ2cO03z2K2HJ+YBabiSDrFuZl92qPzOKA4Kf0RzBsFy34bgPEM9uGoeROEFz6RCI+QfCULCH
Acr3egHQAhKvNWATd1WEAWCC7kFOLBJ1X+mjSrcdTE4/A3E65WJmNwztgqyuzHBE423I52R4KOvI
7pFow7tY1PuRRGYXpN2QD+0nFJsRzA51e1IRBshR8hw1ye3K17WgqDVUDMU+kJjsrgsJRZ/yG0LE
HQbnVWaaVmdQ/PtuFYDt6/ZqUg7Z+9h1GLH1yOmXfRgh9EH0+RHy418qpu6gWTsdpBAIs2V9X+pv
M5d7hslrTpmbb9lVBT2ANL1fFCxKRfo5WPptF8npiSUmwuxgAlTFwxYJZRKAD1sO/NCQRct8XxHg
l7egdocII170Vp9t0n9NZtrBe+WubpeXKv5v6s5ruW2mW9NXhF3I4XCQKJISqWxZJyjJtho5hwau
fh7S84+9v/r3hKo5mRMVxRyA7rXetFiKFNBXVvJ7ozcrP5kGZqNOw09vhCde7ZR0UH3+NeXyA3bJ
OMKgHptZ1+97ix4SCi3gdBVhVTkRkwBxcZQCoD7p+fDwDGo9TmxUSC3Vid+RUQ/+9qUZUxKLbTw2
FUSF7ig3jVIt4eCSHcj+EY7lpMeD0fnl9FgtvR4Uxq9GYcR1QxRIYPfZCwwJihKn2SV5ekZmdLfM
jhmilAk8TphBJ9WlWrMozRcSO2cRd8l4UPHg+HPzmMkU+awJDyO2+qRJA08UI9SLYYycepVB3W9R
aW9wpGKlSNvyU9/0W7C2cgzdCvEErDeYXhHIudqvvfKwevJQauzSbQbOZT+6vYQ9X53nzuIcWywK
hKLjLFUKuNWZOURB6pi/+oyIMo94OzdLp1sHnUKevzAeeghqy3xVjM7hA+ql7znTcWv77KSwiFlT
+bCsaGHk2CR+p/czxD3r3nS1NpOtlnf7diudEKB4v+QQ7+s0yQuQfizz+cnKu3dzHp7ksp1TI90n
BgLYYiUsg0M91KwEUHhO9tto68cxJ9xPM6sAbkX3GTb05g5HY1bpSe1kiWTj3qeuUkFsq/eq4x5M
E5QPeLwJvfVgT9YYQBm4Ue8wunhYvfs0Ozlwz6HjpkE2sDtuIPyqXYaeNx0xDL8Jm+R5r2RRcj3f
znrG1DAO+GZVw0Us+7SU98Uy35N73Qeu/lLpvZ/n+lelR+vUPNmc2ONa7YmGoiMbGqgwjpDeNvay
E7G7cijW1ni2dM7DdfRbm34OOigLrq/eUstNavbS5tlPRUyLn1cLM/2YrUSSiK8bzgMuJb9R5n3b
zXeK2pL+Wlk35Tz684wY29gcM5KO/qNgYi+F7qFoGypFW/DtkEnXWdUzGk0RDN38Irx2jGyzu1MH
9yNLUj22qzecKrBFL53htNGcZ2etZAyzBZyjF6Xk/DTEfSc3wF6ETonAK+Uq9d7t7B/UPTeaVn9v
vGGOG2tFaKC6asSuT/DG5qmHDZFAuOHP42iSl/AeX6/snZaaPsB7zGB6jpJHzdFuNZPtey6cGOHD
sVzG3jf6DELVqCPM03R1bV/HWtG9jU7+kFdOzNu4M7b+hLdq36X5KR+LhyGnMDSHnz0pbEG62jde
o50J7Hgw86KGbi3fu7H/aVFnqx/IRyT8pP0oiLFpE/lc1Qa+zZ9G7v2cqlb1NymiQXafSardQsTt
1Hn7Kpf1jGbvog1sj8SUnx2X6q8vnqtSu13GIfbM4aUdy7fF7o5zj6ijV7/6cfiJ0I3WVr2Z1VKP
rs+QvhMY9uYa2xeKurhnnAgSwOE1zxEoqIxBmRRWAI/g9k6csiGbgmz7MVauZHpqeqpVK768BQU2
YinyEwNr37WVPtmsOyQcT4OSvzueFZMdDfwgySYDqmqbLBrs/F7YXVAlzLgwtOrNqnjhUS6xo5wQ
QDxntkf5qZtP9Ww9zFZ5aq30fS5WETToofykBTTShhdNtEe85Q+5xYsathhDY7IpR3bFMN9XSJbK
Yn1mLAJN8xeZLCcXXmRuJdMLQFLa+d1iejXKPhGknvWod/Pz5VMoCQqWS3GHVN0npQ/Kp3qo4Jzc
QcIMgq/Y7mu3/TBpt0c5vHijW/lVyalKoPBZL4rzpjd7Af3mUxm+m6LjzE5ubDd9mED/dU18JIQz
zxtfqwLUf/m8/aD4ZpKdqoJhakNl+KwLFE+t91FmWWyLW2FJZG+Jzm+kFjdVS3XuUFOg+MkPoFmc
cHaG/EU9I+H71lmva9kdTXu4YDtsZ4tgUeusj8RCIweVdspnyC3hNWfJmZWm6SlNLzHr5hT0g/Yq
dCZXr6qO4qEy/UEaD+bSIZdc2teyvNAdjBAfGBNQqNUnUV9RJbNT4gxaYIu58L3mlgzy22GdPwco
Hd9F+Rhsa39UWZIBwtewgZkhujONhHI0q+rUeeXD7A0/K48DDOrQgMNhSrRkdXckS49LZZq2iwha
GUmm2vlqW8hdAuNgFZwRhoQRcuJCzs9mPaDVzQ7bx2qzM+vTdm4y7XZW1S/Z1D+Kps/9zRV2iA6n
8MWSnWpmRjPWOH8a8+3U5Ra7Ed/E3KY0h6zFjHoBIwYoZubZuUkXjWyu9GA2Ssy+9uHZ9a/Lz+d4
9SfmQfR8hTiYnrfrByoBR3bvIxhkgugtcMT4OhGp53NSf8P9ZK+gA1srzxyKkhpXf1z05Gabt1sk
vdqNXRbvybIGo2XdrX7/xtokJa7HEYKsWYm9UqtjN7nOOwnQoridPE0/c6rlQCm8z2naVWrPsQZb
woebTiXSiVIuX20pKcwuc0GU+sm11rfOzB87rbYJ6mraHUnvQakobagAwQSdZ6JMKSmA2tZ+7Wbi
TxRbfluRx0RXxuH/Nedyl/3om6H5Gv9Juvwnnub/I2YGzuS/Jmb+Ww08+/E3L8Pdf9MyuvkfqouL
5WLtUQ1Hu/h5f9MymvYflMiqAzdjWf/jln/RMuZ/GHBvnopRkCkApqlBrP2LltHc/1BN/T897v+C
ljGvXNxfrAxzPFRew4ExMqFujX86/UhpN6c1d2PHkmRSMl0nXj0d6P6izbKnSkY5bFNgt4bCDeV7
aZhWVPcoMFtjPVrVQEzFhKBpXNPqODD37thOo7Vve9rQy1XXP1LdqqMzbGbjJ6aih0pJB1QXeJwG
RFIHuqf0WInuF5NxCP9GmFv69kYNjCu29Z3BU8LOfrYBcQ9//qCBT8NaR2Oiull7MDEgUCJb7YXr
vl6el/5fV3dLS3fa08WOtbEeAIUQxFurHilZ+QPo1DqY7mQdUs+5azL1HtDbIeGjo7YJHJZTHcaA
KT3s4k6CQGceiXlSUyvQ+m2HVqznzRpbnEWULUow3I1zLn3MyWe7kVpMUbQa8Cgg5MYMRaL21XlV
C0gdw7tnFlAVNAY0jFman3pWvI6iaKK+bqywyeW9m6ofy1Sdu8W28HndiVF/7XMadILklzAzqCCR
RaOLad4LC30bIKjwtWQGF7eLW9WSrBJL8+6Rqx0D7ymkONZrYDRADsIsT7PZxWJhn8yB/eZ1iYQ7
hFLcjo7zOLRIJT9XB+699dIX2NlHr5Kuz2YK9KnXp6SFVSsky9Q619uuXe3P2mXqKqGFNZXyRgfR
iUCotHRjuYQKKb1BYjkTFmeKq1YRn1WFZ0dvUsaNWmza5jQGuhyopJIy3pq0Dmete0gEPNqYEKpJ
fo6PdDNSsxmF0GawFdYvyMkPTSFQidP9bKYWO1r2NZuaEwoVPqsRfNNuIjFduNWrOagf2ZI+Y455
6az5bRJCi4THr4M+zVbUvbfm97Nc73UbMFWUM5NeDSD+eSjPlajOSVX8ymX94XTuXSLVW2mbr6qD
VHjhU9redrtSkYTdZCDakoeZ/JwIue8vxVVu4RuUo1I2h6anIUDED+YGStoZVlyUwx2VUxowptBH
Qa7HTOaz6eyNXsVYrQUJMq+Ryt4a0lBUzknvJ1RWJd27yN7HZEwwWAHT1Kr7bqtO/UCX0jZ65HXL
J9rHh7XePHQnKz4VzzF94oCPF7X5tpDoKRowCZ0va9samLAdWXW9DxL+hsTJL1buUIu3iZCeXVoD
fumNVR6KkkzQ1Ny3WRriaZEvs+q6dxx4dk2tovQqs9FntQiHetieSUtADZXeKOuyPSS5aoTzEFi5
Yx7TRbII4BXw+UzGZz5hx1bt5eSaqKgSdERH0fGnt/H2NOr0kOhuNK+pckhLrQzMzDVDMYtPOy+3
GBJE7MXaPRne8wRZ9JWVymuiqwMccjUcbS1G0FKSMe9uoHQFfYqrxpY6KUGCBcU3UIjvhfqkiTwN
xDoBS7vvVmbqT97F+bCWFnkeIKxGCto9ISReZhV4WnyuRpcRPtkLP8soZk2Zy8MwqDsa35RBGBw/
6OvBFlEWXeRN32BvynC29CZGI5vsLu8dTsukXV+Y47x4nc7clOVYm/kceLp+R3FYnlQtebKmvNzr
7tmy5ictWXmAK1bEan1/XvqsuK30LUa9kt2AiH5nXgNjc5zyZzvl+5zI+oNHXxtsTifj2hgpp6Sq
v9XeGmLfryKQToDZGR1ZnSOc75Sbol6Kl81atqNRm4wQSsd2N5qyj/HuxRlfAgdygVYuTwHG9Rf0
qNYb6BT1dn8zGwpqrJUFN1llepwb7SsrAI41VX55hFnxjW/MEk/X7n5zOVG6fD6M0z24zZQqOnZh
RNIuSVEnNWzW0j2V6JNOKpneJ+VLUdb25NjARnqsJ5pCE9s6jFmFOmFItXoeMvdtLZs8rpJFxsLp
egwrVe1vuH9+efozLar1o1p1D2a0VR6cOplpj4pHTVOUwGEK0L5txfPcO/IxUY4VTOKHN2xGNKoc
7tAv6a2W0sinln671UP/PpiWEhLHVR963Cyv2ajEuJuYKtapuH0W5GS4a2juvXY4JT15aP3U2R9j
Pt8V66V1ID4zUiWcimPK79tK7w2sirqgMvZbY9QPfQHQVhgUjAqgp97o/Q0Ecf7kMqbhVALFeVrX
M8PCTMKZTeZOXv6sE3uiuyVrxHhMeYmBVI4LInTgCOMOo4lvdphu9QzCrU7BDTAfasdJn06T6XQ3
GI93hA0mwVZZegy4VvpZOTKJjY0Tv9GmYxOa9CDJ3GAS1hg2yZbEZqWxc6rZe7nNemSu23erKI86
PMVHBnxk8eYbPRv/N172i6Tlb0EJc3M87Hi2iXhF9TTP+YeZFZeRRW6hcR4SJrYIJsXt1VH/rjL0
btKHHOgmEVHt/kiH5Tzx6szvNuLMY/w7anvI6pwJRYz7e/UKNz8mJaLIRe+TeNK3H66mzP6SkE84
WP27NJJdMeevs+388CbaEdbdX+YI1rkw4CVmWDGQkZAcw7Lnm5n8Glap6oQXilXAdGN33pE6lAaV
67R7hB8GXqdtfRSGsj4mJjwUfkYAT6uTOy1r+OE0MN+/KtJ/o7+x1Wss01+VnqYiYjM1y9b4qkzT
+ufwPiWZmtp0509PGOwlWBIr4T3g1IEeBYQJ0O1T8fFd40aCgWul8rA1zbOoyntFqT62oR5DaTLK
wTBQyQFzrjpgajfmoTkB79eIcybM7KEJWhPjXYvnNWZUVAhaU5zBUg7u0iRh1c1r4NK3K05tQIr3
PzxvPCJFRo9T2hk2uG4K5myIjFJ/msf8kUE3Lej7B4sN3VfXv6CrV/1py56MfeWY4s5zFsgAY/3R
XBAgR06nRaT3smCTGif5OQWAYXTkHQIhy+nZ0VMl7lksHD0d40ZP79zFOOGUMfaIcA3MpBA6Bsyw
IsF1DPUwdd1L4yKXAcbm/ZvOAH19VOiKcfh0DyKfv7UzNUSSL7/o7UMvaYqwF+p9Ope7rSj7yMwX
stKn9A4fn+1rw0V2lLffm+lLNaY+5Jvuwrm4rx3v0a1LGdhKgBDjR2JZPxFHO0GOXFYuzJQZ9Oox
n7LbtDB+6M1b4+EMWdKo9pajUZpIYe0BIm1y14h5mLpGHGyenYalrmIxoEyqcKWqQB0jV17+LJO+
HBwl2Tsz5NvvG37fB8l5wFPg0ro8w9q0eEvGaSr9XlnH3aTqjCSWMl9DvTBYOQkp1UJA6+xkN2Vz
sw7N5/UFrm/q95u43Fjqen2X1+e/3sfvizaM2+oM6/76qN8v11ZqHayKBllw+Wi/XwNnZht3Pfz6
9Z5/nvp6H8+y1EOlNPvm+kGvb+j3RU/CHqmgM38eYYOBhzPqtyBXy/ZkJN0rLiqw/c5pTrOQzel6
/e9/h/GpFMx4uf53vf56j+u/WHjvMwQs7LQ8z/WqP3fD3HJaHcEYoMvTXv9swsk5xzTlyDDH/rA4
OmQSxIg6arU/dLIJUpJ71cq7SxRF3MhpMoJizn5dPAVxgwkVnvOO3KCd+iSsQcUDUsd2Mjb+mCCB
mwt7TyCPxrYkSViZI+xqM7oA6+BOfRbOwryZZw5gKmbRao8Iwvudm+mAz9vKAG5Xf6uWC+qKmjz2
ZmCvgiKndiOse4isjOx5VpjTA0APhWYGXlUvOyrQG0tjK582YI1WQ7+AoLsn+Kn/KLAgoWgdwkFJ
SKrwcGxqDU9Qm3uU64D45dDEyTLgBM5yKMJv4P4vlgkITGj1wzZ0t3o3fVW9rQX9t1FBQ1Ga54Ja
OnIHIQM3K7e7djRfS9xyTSXvJ8ihXaLmTA9SF1Jy4F5d3Dlw5NP9sOX4WioJX+gQHyWnz7GnI82d
HfXBfSr0B9UwKFY7i3FvM3yvbSpfdvW4etUcejXznBIDdqDUNBnpWfUk7aoN2yXZIneRMizSJvd7
fMJpiXogTapbpEssC5XiZ0r1HdNjQXmBa9cYWULwNqz3yoxwzER9ZLVvWZppx605XNxZPtvom1XX
d2NrjBwTGU7c5UVxMkhnpSfC2HxDOdREjkIuXuEhlFeGOVIYEvTedOgSNHxhQVETFaIrDRzZbHxq
m3fSoZbMxUziTaZJZBmfaqqd55QTytND1KV4WOz2sytazx91FBttXj+w0T/ZfaI9Zd1Log/V9yGX
301TiQgxry+oKKXsRZbhwOr7jSMXvyfjDXpSGhjqlEdbtPV3m1FVeA1ERgE0m7DDWHIL4WIgqAwB
KtqvYXU3bpdVMhl7dFaEO6LB0oJs1YC5sVnduSmnibm+FsPCT+ZVX5s+9od+SvYX06JOSCSZ/704
GqzaBhJ92RNx29KJZtIvxeK8aGa1+oo7XuTc43eJ36YQyrODqiewSzsNK4QFgamtv9pBqpxw8Gzr
lpcw7tkUgu21Q4Glds2ss60siEZMTjRAipdujvJmmMOW4SRBoW09CHz2na3OiPErPq6WZsXZ4r1t
iQ7BqVKMFlPL7MQCemIdZDBPlRsgEwrHDBeSoQXsJepL5qXxpELUT0ZxSCRbadYs9/Bf7zOa+rOb
2WFdO++Ofm47dHE4zkc0fipOZ+VoNWeyEIq94VyIpUJEhZ0MeCxqK9YFSWkZyGrPJJVlgC6rl/pB
ikuueosrgSYT3PeTNmnGP4iNQU1MbJP96PkEzU5xSnOiTttTU9Y/0ympIjmqdUgewYgCA9RRWBs7
p5x/isWgJGsyEdhU4cgFssO6cZIy0ssNurz9Mnu+m+UGi5+8axfFDoTifmB+udWlSRJ41dhgFWQY
YDq/ZeBoESVo58N2SA7EFdQHqx+b35eu/w7o7faKdYNpfz6kKCqQHBlvZWd/t1OjOQI3JbtqYSyN
U+Tg6ppsDvoFNVIauzl4+FRwubVc/H379eL1pus9r5eud/99z+v/f+7z+8rr7X/uXlxf6M9z/H64
WD771Z6iXOnqw/UP4pn0koyS1YffF4t1+083Xe9l5K7Ygr8e8L+4tq4WD8XI5RX+etj/2WP/ekAl
jHI/DXA7WlUf3Cyp8Omi75vIAy786//tVvNK19uX67XXi3/u//v2f971z1P913e/3nJ9uX8+27/9
/69Xvz77v3v4n+sgxGPZIvzJXaM+MDyqJo2/cLYouXy+vy5qw4Cl83rtlrTlFjCa2kWcFY7a0h/Q
KQyH66UJZRP64ssfK2tUaFMuXq+83qyVpq1F/3gMhTj3/HOn62MQbvzr4X+e+Hrpnzf/9Zx/vca/
feHrlc46U7xhZLIw9fzPt3u99M8rfz+13JSg92K5avuprp4msO1Aaxyc0vUQWtoKiVz0j5L2KVRN
3JRGM7LS6reTi5ixFq5xx0w2Uj6UY4k1MMoaBHNOhutyzBlDgWps+FG2gDHMpkVfBAWT9urnSCpK
Qzy5r220Q7mzEkI6vVeb9uLolJZLn8ZiROLTVDoiRsz4m5MMcNZKmFJC70pxXzRldwAK+L6gaohH
3dDpn7dnNzd3dooWw0CvUI5ayX7pIJJMxi9t0IfDpMCrKUsgx5XewNNi1aG4KGFogoz5r6am+Cu5
dUcjQS88CZbN+QJIapCGidP4RoKMV2V8NoSWnsb2igPZNopI9JIKXRkAdS5gCy4iNRBQn+M4l3xJ
y2MzdbhN3R+mCndeON0OtQD+xs75whD31jRGeWkK99nyYdh6FqyYtXZt4hShOiIJxrqDWJhckG5Y
LmEDYQ6We7O65bdNq488LQOVQrvIECQ8mJn1s5iXd4YTMYV0wRoqjVfGeWogpH0TCQhtv/KYTuqO
07nS0TkS3Df4i6ccpoZdanS0X4263Ra9ckRX/wO/hhcnnvfL8KYfY5rco5X19VTcGmmDNSO1rUgl
zSGo6M1GE+uPYo3V7qIzKxM0D7mmtFGX5Q7byvxue6kS6MyUPbgbW5ilzntNLXrei2oFk4b/0Wq0
EJg88FTH3KuNej9SNu0qmFu6g+EirXAzAoKYlNPo47Fn6OquoNHQXc861ptqHdcaIlG1d1SUJ+5r
7JzSoE8ZSL1YUgNDapkchDOhzV5Fxc7TGxHA7hbgl7MDxmulpKCIcqfNNpOHcZBZUP67kq9R7xv9
hpDE3K9mjXTtaQnb22yqbqu6Fn4xEOeyulkXDQLEJJErRakNk4tpEHOYXvwkMcX1dQyRwHNAOZST
/sZWnhXfpqmBmid4KMYDAg1S9s9FNr7IZr5qp2P8zZDAm2yBcdyAaJ2HolIUVEWrHa1Z+p6by+eW
TkclV+6dypG3iAVDt1WHoBs2O86G8QH6m32ept1vdeRoZFtwOo0oORuO+jzJqwdzKgZfqHflz0JB
OG4gIPA1XIqBqH6iX/3FrGEDcbI4CxtbIIZ7v2M3Z/Ap6tKkAsM2i/RU2nh2tDpFyLt2oa2OO0xx
SZA7PSBqQdCdNyBsOeuO2UaO3kbLWlSRvqKFJg8xxWcRZqgbTFjpwFi3nXSW5l5fx/OU5PqNptjn
MlGXc2etlMB3bra1gUuIC4bDQb0cEN9n3dxpk31sBIgFZ2cfyrzmYKPkhqBOBxBQwwxyTwDEUe1F
1qxUvjVO9LypSj5/4YXY9FS4q1oPzdL9tMsNsGjenmZp7U2R2D4YE/P1jOaNkeXHzPg+0Z2gM/aa
IEHaWM20FJtTUooJpBpo4fZad06Imwg1InfI0dkQ5krcHpM77gZ9Q/pasqp6Jax8MoLmE3CRcIrO
Xn5jG1UWEXPMurMl+7WGntBhYhj7bKJwppK6DHcwPj3cZMH1WapkU5GDcuQOjGhMWUAh93K+z8EE
w/OiPlVtuAbzW9kTsoJfvyLW6GRJgOKCTIxQVRayRhl1clvyQ42de9Arb41qq1sj20n7qMeKDPM8
3i4LJLpuaAxp7hR/6rIqXpekRKyGg5jSMFwMswyHxmzBa1Eqs6nuGAS73qDbA/+yc3VfpMvDNtvk
UgqljnNzMsMJVtBHD8lCvJky0A4qUucbOlk20OWY2Em+axWbhbnOvikGCAgytd7XHhGx5jtqbFKU
FPo6Y1SR6NoX5eg6OjiM6c0YaB52IrGCSsF0YL3LVUz3LmFvsqZzbEdFBpL8mgsYFFS1Uj6pBbRL
Y47dTb6iMsJnXu0coRCG0uhJqNZ0QoaFbcfr8s+xbYJGVAgdq7Q5UxDOB4wT9wn5OqRuCu9J1a3v
g3o/ZeUQF9ZS7TARHzbzbUMnrqkEGFJFhotqaqjfu+rNaX7mKpIYaymfRz3B/zIy0lh0SlwXmeKT
KpDdzGOR35ErYImF2QqFdjertRqZ/mRLdLKyRCQ7qmwaW79nFoNvTNan4RS934+jEhCJBo+rv2yi
QgshSWuo2q3dkQQTLvh2g0RB2UmEBl8XNjSHGRWxgKwJF2fIj5Xt/kwybb1B3Utie0ZER6cM+81B
8LM1JXOjzXpnVhiWzHIRN+JFFY15KFdxm+geUSGXBZ+BNs/1YNo3tmnX8G8KSj8P8stqzDxkA7/R
cxasVtFfMwvEUjbKQXjsYahgkC0jRCQqyXxUsupY5E0fpgwyDp01a3wP7xtRSwvlq0lVkxqPm9pa
+xp+QbN6GU5EgUSZrp6VXiO9Qd5qViN2NP7f07LPbzciTxSSanSV5JGqWta3+ZvSs48N1ZA8Aazc
QcOix1+ST1XX9+Q/ieOc6YzRM0XUCWINEOAlweDxpi2leJhSZKDWr1Q66GyKxfWZcPmt0UgBUevE
3qdtFyUOAH5dJT/IjoqN1qpupg5SszFJdKsJiPE7F/1ZbWu6X+1B4bqzYs6HtZ5l0PalHQLAVkez
LGcUhWjB3JTEp8x4m7uUgBbrFvVVflDI7/YrrQ6YyaPhhK4TXHj9La/mHkvPfaoWXrG2ac5ZC32C
yEDd4GJTejNkztvR7ryfNqe+rPTmvje0NJoV1cRBfVllLXdvre6LyNjfAAzp/6Vbhr2F8FdbGCM+
N8XOVrYZqHKJIXrnHeRbFrTbwJRV1KbhZH9foLMvAXzPWzEjwbKKH4CZ32fInL7u6tDoknu11VwI
bccIXJKuDk7dsKUPSRWUvUcwxzjsVgYmR5N8kGRRBkiQp4txE6unMcZKjkeyLJWdAm1rZjM174gW
bepBCYicwzcKnZwocenNr6LHFGhkiXwSjf7oXGwkU6cjypX5ESEYlEifKjg6y3M26+SzLqXiz05+
yUF6dRLOHmtc7D1H88u06LAuyiLCRStPk96jO57LI1rUMXRaFMqpuWS8JfXZK9c21DKjuxlMKCeG
jtziRHQ18uaSeSZeQJMT4vZ8wYnikG6nu28a03k5racVeXUpI6pSZsouyk3frfcmuBAYOPBVihgD
m2jeBLIC7UhX58bwKvr3wrzBavLUqyoSDPXdtfgEJIoNOxJjJoGciL2aueB1lJXGTGaKJbAz+jjd
RYy0HC40yb6RMOyknnKTmsqPkvgOsmdoay4gCV356u7URWZ4Cvix8eu1u1U+EMGTBUOL/E+1NSs0
PEFyY497cMTdqjjT3lE230EDEVR9OkZ1jP6wKuf3xiiWW5KkGBgu+hBXWEU1kQLgYfVYIXAE3onR
M+661GOXbKl+jswIRPtgm0fCPRVkZzNuPATWeb3esxwjALzoCIirv5gAV+YzZ2hUq3cOv4lfK2cl
WRCmGUQfxZu3UM128udSUOegeKS/0BDFD3BvkVpWB0+8Z838dImD4ihwD9lG4Miqq7E9DSQsGS9u
LVFEyJ2g6YxtBhqyTo34adawbpDz5SCJcP+aEmcMyWTTaXbpJemqRlPp0Uz4ZYt0kFgTBnfPby7n
oNRGQMHLArqMLfFi+kNRQMSZqvOkeMNtvdq3UMst7RLGuU2zwDo3H+K0DvW5viChzosQ2VeiNiFG
khwTMt5Cu8K7Yi8BiDVbpzpaviUtOjm7+cim5qN0K2JdNE+NbD5b4GnVY29m51XvHwfZzjgBmvLQ
LVGF1cknBraMS4HIxCgYRF21X+1gvjYOfJP+aluzSeRE0/p9jxDdcL4lafW52s4um9on/AVWpLTl
h3Cd+4nUuMCofQDJC838XUgkmrqR/Wq2+WQMRJM42ZojeZ12thgQyC8nIdefnQ7dbTnKW2Frr4k1
fKMcr3XqRumULjqibvEzGLSQPK1cTgVYNhg3eX2vjVd3HOUOxlgznl3lQfEQeA5IlnrtG6SEA6A3
Y60e1LtspDZcJ6JkutEoQnTylEAcO8hc5Gr1vlLeNekmHrLFCuZ6krHpEEInkjm2AacPyzo+1CUz
S0lgY5DBxbFFKrRnPE49IB6ZodBBnvfNgyKo68X6QtXkr2sVGC1tUD2a74a5fHMYRcrwZ8XvGRdv
epgv8MkzZfVOU3S5y+f5rAqCTZbOaA9uS5vizJZvPxRTYlGnueD75N0guoiwhFfIAq6Pvll6tJuZ
nu8nc6BlqplhSSK2FpC6N8Q2UoKI4NM5wda0OOuN1u7RiURe4i2HxC33ciESRjMxbNnN8lCP+nSr
/Heizmy5UWXbol9EBH3zKqFetmXJ/QtR7ui7JCGBr78DnxP3PGyF7V12uRBkrlxrzjE/sfmouwyU
IEy8owrwhBOP9cVh9UullrYzYQqvoji4ZFnB3GCOHyzU6jJB34SXedi2Bd6j/qcbRbsVWtmuxGLo
rma2niRLTqOXbZ0y0Ld9gFHSRlHP+tI9y55maZl4Bxg6WxXpb10yMrbDfs9s0CV3WEN9hSr/Livo
vpsOxACIKJrtR2zP3Ovg6RatTbM3BwxOMT3hfWI48B17g5Tw+BRHfbvxfHbJzIo8znKMPSuvOjNx
cMKSengdO2LbaNEqbe1pIzXIRjY72Aobvrlz5B49N22KDk+ekxhP0vb0XTzU75iF4Ko5ewzrd/iX
vpEHfTpeAHFFq67N0sMcBgJ13a2hZfXWGJsZ9QvVU68HJh5UvAqU1UB5pkPqzt8E/+66NsDZgEFg
HTGQXNncNwjnEf4ZEtXOjKXKbTxmpyWoLT8LKML7V9rX3NkIqXH6aEuT20NX3JuOtukT3OOTtN/q
jBYzrYNfGJP7xtNcFlSJ8ycd1ihPOFnLiBM0OwvE+wxDsHWsG1TbWlz0a7QtZ2dODtnUa+EANSE3
A4wXnk1DqDpMOTMNhUdlndYFUJgI9ZBcdH5W7YMG7ofN2AWM92s93xDV4iK/0U6VP7/HembtR8dY
M5Jh/TaH5zmvFu7JB5QuY9V2OFjjXxrB4jzli7nTWUbUBtisnjsWIEW26xomwylFaK0rcBK5dXAY
54eOXno7zGXM7hQuTKt4suvi1M900C1PBNdYf4vrq8i0xTO19K1869tDwcXRnlYi3vPVXA5fackh
ZjKTR9bMbjNq/T2FgM/JbvwQvYXrZNRf87j5N+ZX9Gn36VR/zWaPqGPwcopo/cVwh3yrld5NtNho
qPsQS6VDfR+jTfJRj2yGvJy3/G11NB7slxFsaRcNfojtkY0JHX6Kz8QlijOE//PI5M7BEBVaAsed
wfkFxYR8LJmDUfFyH1nRP+Y9OYc+8+Z1h2H0HrGgHMayiMJZv484OiL8jK+oPra+gypicDBBQN94
EBUe9DQCK4t+Aulgm7ODeGR8DKA/XK7ZjOzcrnzejqV4z3gCIUuVUIW8b7oZG0YUnApN5+gJbT/W
YPmU/Mp0Aji9FswE6pwg9Y5JjdMnMnfDsoo7fZDuSniAlhE9+GBQcGyZX8zx8dbUv9jg5u0w1Odo
4mlWDO+3WFHvunFjwDpYNXbzIroUbYd3l3Dghf3/lrbQc5DPwJSQOMhTf6P7YsvZqM3qRy+aX/H/
WStBT0cprT/OTTiPw2bGHCsM5wlaI7k1fUpD1Kz3aIZWVTartY4IaZ2q+abHzZbqGplRa5Z8568N
qXirsSqXs1Zv47H76tPp1RIGIE5JRecVeNhNeABrsgmAwSFRnZCC+7HxXC+emr+XEcryfz6ifacf
4ciB0bXqrUWKL82HyVD7DLRoNWr+uukSVJoyJxJqlPs4T9pjkjDZX40Vh9yaMRGrHl/k2tBtdZXH
bKI0g32EoZl+ZV7tIYkdfB4KFHEl9uL0r8keE6iAy2dEddF6t3aY/TWMuHsmhASUaYlx7NOKoVzr
7vivPloBAxqhO9yBjZqY6Gmoa6HPMsD5+18uk7nlV/JPIvKSXe1oAFIFyKtjtIxySm3eABHj+2rH
CCM3Z2FPct7Xety7y5TdTaJm23WQvbi2+6plBp0BI2kBtFUpv+PAOD5NMZNXTUIk4hbwoLlNJLRY
BpmwUTEm4AMip76g2KVKwFKetuleo/mH2gShPvQQDnTC7Q56Pz3Hbj9fXDgIcJ/l1LhhhK+eiMn4
qENUpAlHU7Ru8PYjTzIrbViLiS6xPeK4NTW72ySu5bNjG4zpVDFuyRYbjm0R9EeUwC5NtQkTgd6f
KW0Z+o2S1qGgg0RIT78y0uY9JkLzmBh+j0bAkeAmC69FIIZsAQfs2sqZm69cYGjHQsKKl3qGUrlA
tuMHYC4nyBrDW5qxzcRZFvpCByuZSXgDkz6G9GM3hm88E1sVepXHRNOA5t2GmmmGkrdg5wDq+/vZ
fy8+C/Z//66/z6koxFFTaherztn1y2zl7yWOWkHbrjmORJ8f3f9MMHyDFkVtf3Miu//7+t8f7ZZv
MoM03bkNk1rTG08Jdx7iXSPYVPthmamhDKiO4/9/9Pe10nAO7WiCXrQbOhtpUa1pcPLbtJ04giP5
70d/X3Maaa3TxoF+baU7EJo2d7hClztahxrdbwiD41+X6teRp2IFDUiteq+tsTa2wVq34QXJ/rOt
kzr0Y49mszTwU0on2vlKqRU01/uhURVhuAFLY4E0OOv0G+EGGPvgEA8Z5ElaFSf2FFb9EdKhmbZQ
eMpPXZg/eI6SUODvSiHTx0PbhDK34L8kH1zA5y6ZbnECk0yvYvog3o8TI6uxa+cl9urbuk60mz3f
l8K6qH6mx5K8mDNU7mC4SeGeLb36RsHHN6dIMoMKnS1nj6rTQ8M3GRE2ey+uZ3ps4y03q1MiFHpX
7rqgHt+D2Q02g97hY8+Mh7YFhZrOOQ8sQ2cNMIsXiEsTp/dDnnByRX829861j9OnRBbh6GmQ7ekH
S7oJ5JTR2HO7jVM5MUujde304ZI5jHu74aTw+AOiLgjoUlGyTu6FMuHr5Y0Ne7z9NXrr3u/So25U
TRiUyV1uFJQQwzys0in+Vr3D/lORK26It5RR06hlR73R9sHYMu0HDafPLpV7u6UWe+/6CMlK3OnH
v5dkyIyDZRvXrtAfkj2kQdSlkftV60N8Bub4kzd4/pLafEq05EtZzq1C/7GWmTTIdr3ETv49M17D
mm3tNaiGq7h6M4blJKWBPIW4wbYy+3cJRGO2E3+tKRGSPLKWWnuTdvkw5wmEhwLVttPBVpz7fitc
8geL0cGhBZ/EHG6aMu+W/2Yrfxa2+TLZv1DB4bUTqdmguabRbBG73XLsNqeEusXmQONbLEu9euw0
7lllBdpqRPtV+Ji1sHCHpK1VNK+cOy4WRRg6AhbxBQRKKyjhdGbnC4FengJtDPbYi9/pbkWiQZAs
Ku2Cl9HYURkzd68EYqd5UrCu/AGJafow6ON4cE06rXQ84hUu3U1tc7eUnnm2jOkcDNVVesm6MME0
4GJmzILVbCjYT8bm4PHoUA0Wgr9QFAjcTW+gQBxsXqqqOf59+p+vobCDgLp8kTz2JDRa9ydufdgb
3U2PigCnAnWk1w6/NmD+TZDmxwpp0W7sLfDl5a6N5rCvvSw96/tyquODhrIBp0e2TmR8nKvmUgvc
szKhmG7L7B9Zcnzgty9ZgxYl72Z/6xfQfkV6E0Z7LZEKO2637jAO4DlJvpLE99Z2LGgdjWHi0D8B
WXpJveSuGYyVmiiikmr4btDxozPFv9foM0f67C72gl/Y/Hk42OnNYwMdMu0bXf7CLLNffb0LlQui
GNmfu3J7LwTnSmbrHKd738jPTjGleNjpv8y+bZyCbKQMqin/UVN5595uEbj6XspzjekghaLNfhWt
S0IIcBDMQVgN07tWeMOzFqOXpJGOu50p1jTRbPnftuXLMt3JFsYRICB0uhaXrecMtq5SZmTzEPZO
Yj4OnkA2GzjPNA57RigAj9QwfqJfqrZRUgVHDPXIPZmXoBXdNnWb7lindlZe3LvlNBzgodBOAEk6
6LTvGMAaLA6smgFmCqpPx603WWTgSIjkJbEz7aAs7QAvz7iDSX8gVqrkecwwGjGQPfceY7PZd4/Z
lJ4cOvwatc7ByI8cekitaHDi0XsifqEJYMBbrbuNjOGR/n2wmw3jZ/Kj/uhlfrNB2Mcu4DAaJSWB
lgkmTvhAM1s2ZzJdR7EkA2wwDZWEnOB3FI7/0zQ+k8++wL/LgLAURrbmePXuehipXXw5iSr9Rxj0
OwJB3JWlte0hU86nDJpnzbfhCjAhiS1n7asDtdo5cTDSdAHhlVPzbKTUC2mif49ORbnaruRN5OYF
/c1xbDgTzjz0EKKwdEz926BzVlZHFCGYt+95MqpV0ucH12uQXdNUmOcw8eYfwJ834bJgt5GFSkR9
l8N7XEJIU9pLYk00+5uMBkj5HTnxISA9ZBPN5Ue5mWb9sYiDl7JlFBowGbGrf2aZM/9V9Gx83E55
+uNa3lFPi7UMAI5G0f0kQOX6GHtbiDjR4jnq3HI/lOO5tWmQVEyoVlimzymoFrD1a9Hy8xAFmIw+
yk7POZFnn5VWPbBS1Nl80zJi6cH4Tuly9PE+bQRweqztssQ9RQAAYKySHVjS0hGAkkQXumjw8c0k
33ZsfdalHg51JWEMweUQabdtexd5ZOq5jMa3TetYnE6n187liYnULQvUWy1cukzDlv4PR/jgkXlM
HfaputVwAAaUEhbPVugVwUtgjxc36LbsqJugjh51N79ygBL0V2guYTc2vfqIu19yU2sBxuD4Kpir
EIYTB+ZZ+B9ROz6ycBUmvza+EohKNc49kxpWON1ajx8VU7SNVzpdOEjOtSLWsB3ZRxnVG7tvd8A7
jjPTcBwF1WcG4c5tg7NtJjdGQ1zWO+rTh7mAwK0y6n/AdYO7KkGzEhWC6MIu55tFYMUKUjMqv+5U
jf02dax/5ZKq0/dSbgY/4BsZamuoBviFqJVbjtxlgwpucWG1I0NLyayZ4UaqAz4PDuAtt7k0JLzC
Sa2xPe99d2bGaQ9MCOSMbwwFcA5QggHDyA3rVG/KuXXz8NGm/LS6JiKlTBiIZeLTy3WP8PV4U+ra
zwCAksAY7ijMRpfKzz+heCw/sbc5CQTeyiL+IHQqdxFyKGYD9cNUzBceOfouiv7uwh3hXwXnL2M/
jfudbfZvMne/YN2D7m0nf9NKnqVRpCkeRbpaBWFH02QBfZLtzukaSqkcU4FKrlWss68R4RFN/leT
MyBW+BqQCH6kDcrLBEpaldPGmmoX4WpzjpEFbnPbXFL+8GTTvdhYGaKb2PvNAw7Wer8N5PCQ0oVq
O8s4JgzHphRHX1D30Q7E+YeNjPaI0W9fj/aJ1BVjheUpI0EIrXE0jl8LWipSBzPybpNXffcmaEPg
y29yZBjE070SZo8DMsE32WFNo8y6BP0sINiFqfDn0NA8eq3GvDeoYoEq893ZYhuH3JxjO8ME9RyY
NEmnwd3H9NtW6YhWk/1k5ql7T3XxtrxJtYC17MPGHwN7U05kG82+eUYWFBnvTseblWHt0YwXzza+
1MIQSzH1cSCDT1BgC/CLk1VqCBuwrB/JImJmwLIiMmb/Mo9e6QL2sLTaT0gBP7P5lWnxL3v3P9c5
ZwEdZPigD9zVZ+BvybbIh6tfXGAG0ZfNO40xKR4cNz66sfmrO4/OiB5AiNhbR5dg9q4ZM140Mdqj
XhPBElTjNsphJZvZpeymB9uswL0IJBF0d0gGRnUQ0/dCxZJtmiHeG6axlVr55Dfarui0f54/Rqsm
YDjbu9exqrl+/mqKEpZ+7iW8+G/1nH8Qt/PNTJ0WQXDuGlxHn/hz4Q69DMuBw1537v0UIMThIEGh
n1G9FBSfdtC2VJ4MYbV9BMlvM+qTvdVVdJ853C0g07nRFZN3l170dpCsRJVs4dPAf1HSms9+vFR1
+l4vM4AxjX3KI32Hs4+3p2Xh8eroliflg0zRkjF9wOzv8/f7BnqS2SBbxh9iphVNZoSm4dy5aemA
idPOueXQkHyAXR0uxxt3xIrWPGk44tZzRw2o5ATlqj25SUZyR+PHW2AtT5mpH0Uu7kGzP2LN2Ine
5exgHEeekVjg1QmgnO0HVT7Niu3ZG8pf+ggvSst+KXl+msTkNrHHf5PmbVTJNUwpzdzCYk4CRQqN
ELBVUkLCcuLXDHwqOpGPJyAuU+Z+pG77pkrxMagO5uACyMkj7CSJ5e1Jq3ps6fIlmfdTgFffSibm
9Ks+LJQlK9Diz2PH8X0IdhpT9S1dn33i8tMRMVxHdZ947asngMqSV8ldT/nty2MB+gmeXU+N950O
Y7T1SnFqRHYl6PFogy3xakZUQ8zeSqDFtaUpR4vP4KhQbT01iE0UVZ92RQAHWWKbrDUvoB2LFW67
p5rzeAtLbpNG+bPSoLsQW8AjOuxxUk2T/iiqtKWuC76ClHGZ1+N0me8Li9+4qWS012K5XdTcXoLY
L9u6dvNQ+QLaZbO27RpBhI2NZotRaW90aiF90UFxoujLYPHrdP9LzBGWNVx4HW0hEywn0MrxN+2z
5yLnenVm8zCV6SdzBxJm+2NcTW/YGjd0GWkdeenzwELHZFvd6zRslmsVJ9YZRchPFbiI+08JhtOQ
us1elfkumHwFsY9SYmyfzRzXdttPux5BIIi94hsmAz06rdlb2JrtDox5lHz4cfnpGMaDaqi7ElzO
I02hGV26dJPdcikNMd2muOs2fhQc4F2G0l4GEVP8bAdsnhShkO92ouVfQ6P7ZCHiouP2wrS9Q8OH
HDuun2cFPg7k1g/v3Laj00linGwZ4Rox5Qruc2vwHhvXOkpL0kIjLaY1twRCHaByn8mIg9jpt7e/
p3CYudvNjK6/br5KBJd5351U3W+kY7yB/9AeBKLJVlOsdO7jnCTPXRbc6QXzPzHQOXKi+mQzkkM3
K+HjYZZru6rYODNDhsmZfjF/nCaIkYxpY477ckSWhdF8rMCG6u2H6ByL+a8iyMW5n0dkJt2ovbs2
RA3Pyc5jnAPDd7yJhn87HVFFT8cu8zu0kMbvXAmoZUViQuuwGihUvKQAp09aTxcLFVFCi6Bi2m0y
iJCjjwq/ht9WTCYu0Lap1rYw75GAVjupuvTkDkZ6aoYoPbVlja/VbXEQau2Rmoub5+/Dvw4U7qsV
hTRuMNd21kTUHC2ajMA7JIh4syVGwknjsyMd7RS7fDRkVCLwcA4UkdqOKMCDVemsU0D6giMFp8PT
TddkZk0+0EPH6uShZfnrkkkeb8ZfvPx9asY+Mx8VpRu3z3yki653xHDDHq2yKpw6JPKZk/MyRGCA
kLZB1OVrpiiY/v99+Pdn7MzywsyhoKMGWetjtdxYPXS5RQ/999KU2FVW0aIE//s8JVlLB+5QQMU+
+YvSJZEcojpv3ExDANYtydg+/j6UZXFle8YN6KDiR/uDeP+vCxeD+CYZ7JKRGhj4pn9HPSlGso5M
z8LWNjTXwARjMibaxpPxP9Br0f3fSyPHCHKB05KVoV4aUizEqHOpEJRhiLavlmCc0feHShb1iYeU
4lb41envU+rJc9IV5qGTSjsJLQ5BWWb3gQDDQCojJP4scM6j4aI/bMXZm9WlkfJzYjRPfFB9xLuU
3ZKm2LZmgjehI6QRNXOK1kJ8l73+otuIBoN/qDg7pIqMjwAD7HTIzUdveXcLXXuaUhYJpWMLs7/7
ql/ucqCiwqzeM6vcIb3xPgIQZmuimL8sf0xQR3o0pewSH3+9bSHdRg0GrYZpWzgmZsyZxHsxjBn0
5UJI9uKINmUinU1K2A/wDO/eby1SunJ/M4kKcDchQCtzXGZmhd4c1ULcIrKKD13HX4AZxabXo3L/
vz9iLP/TQ9+zUhTkPJ3zlx7IeOuNH3FU4iODhIdwRe1l3xh3dYeGIQHwu/l7m6O5Yd5Ts2iSARas
PG5+O10ieUYmvpmLOIxQlWptIVlZOc2ljGdB54TOMb0wSDjaRmu5Bh7Wnq3qWpT7qVjqp/worDS5
mfAgcEm/OUOv9k2Sf8UxvbZJDKHjo/3AGrMcPWBwTl0BnKtR98b0YBVQAiIxoGbwsuAYU16mKuLg
nKXXBVWYFMG0c9McFFBVrYsE/xxRM97KsThO6VX2O/vp3krJts49/463XN8TE7JOGqJYLLOQW3N0
1MKJmyEhXrzA5qIILoCHHBH/04lemUK6w0FP6Wl3KZqI0tGNzgrAH5KhXtyTTcQ9BS0xHEx6agYr
eBMtUHvGYSevlqu2nbtjF09nwaH5oMWA80qmKDPocJyk8auX19Grmuo33WSQFctJYm3S5j2j8RYh
DP7JOBPwt/xdXNTWLZdI2EoKAGDi7t7jaj86JWoBvW0vWjS+N9mrKtv6qFoneMSS9h2Q8HvUqGTq
hsMmgt5mGOtHI6YX0Ooi3qHd1I8O3QbdXQIhxybYOBqNPkaxYqsH8PpTq3ugXXznIzdgHR/3QhmI
nG0doRiejJ1lpq9jWj3mo/uxmLTTkSGglRGQgXL0SkmurUEoOFt9lMNONcTRGQjKg/hglPlnz9k8
HF0d26JcXPeN09yl2sTCSBdwP8dMCSPBUa6d0w+rHK9z5Nh3vVT+wbD5pqksvZPtGWXYT99eYrev
PVj4Q9eKTZGjXcK6Jp85q5gn00dqQg9OPgds0OAanibf/BAL+ALxorzCyVrn8FmfyuUFXd7BdOuI
ZiFQ5C7Rsxf0ZoCAMV3GVnsHlUw7MmrWwqIimozpcfpAy+cCvSW6Bu7FRj9+GjVc6YUq0q0DwQNJ
LCLnSbrajtEMS401feYzetSmjNxdB9p7q5rxzXcjnObcNejwmz35QwwHenjXQ6k3X908gorZiTIx
fu2ueyO1gu/QXH1d0AQ400XYjGYn99qMHtNtkNwobtyn0rLvgZD4Bw6tRz+AX6tb9pfMrK+JMRI+
g/GS1XN3JtHl1hZ5cOo5saOmdQ9Fbr5wDgEwWJlqB+5tesQf8trmA1CRqXZYe11aWFOcbxyFEcPQ
/ewaUCL9EQrYK9+CEm9q7nJK9DrrKZq1x7plUgxuV7I8MvSJpH3WE6QAQRfoT8wTv0mrCrlP8FKm
wXZIY/Wup8kZe1x3N6bHcsotGp8a9HPU3qJ0osdIM+ZT57JKzMOT9Mfpbe6CO9WU2YmVYjXORL0G
LvyFUW+7i+FyZnCEbW+0KmV2qwv9pdbNzdzoPs72merUQErG+YMuzYzSj7IxvUcMsPJNyzoX9SIh
SpJjL4YrKq6fvsvEufZxx2kVEGH9hLk9Cwe/zGC2E6LU2KQt1cak3dJqfog8nq3JSK6crUHhRcSZ
WjrOc/bSetWPfnqwF5uE3wrvrHc8EnXOIasFaHpSg/vlEHp6N+CwtMYJdBmW44vfDRybJK50EX1o
jZlf5hgxZW4yM7F0WgRJgB6kpZmpTYtvvkTmidaA+Xo9nKfMehAj6IfK1FtiDII9U/r8xXS9j0xw
UB5TkpCZXfI794zcBjvfV+l3FsMBGbovThvxxkGOuE3i16wWkI9kyvCmKPOnds5OuM0Xzqg33Le8
PXvOh2SH+SVMXeYA97lzmP06eiH5kz02Rvhry8Z9rXuG5K3V1Ws0spge+ny8knEqNhyAsxCIegfW
T3udejpU6JmZjlmENMgixaKMTD/hnxM2vY0srenPI2KuqoQKC9oJ0yxHqoegJk0xwb6pmZ6Jxwov
lC/w8ksf64oPDnQnndheLSFbuFAZ6DgLLVV2/NMxGUDFKb5T0lhOpgPJX6j+GwRYei8kwD6Hhkii
BDVqPMEdlC7BVzM6+348ljzmyMstj27AyAgEQAVacLnJZpc9Rb8jBCU+xk4M784g+yd3NIgXgC4G
jWRrd8mJIOSk3DR6ee7wx9C+ttK9bAiz8JbOnUA/BNqb0tgiv9dInX7TDcq4qGqnGZUI/17EZD7o
ep1sdRTXqganw+Lrf/VNb7y6ccVByQcr4vRfXTYdi5lRoexkspmqO9wR9WE2evcbdOldJLIQe0R5
/nt/TT1YgskW1nZg069V9Lk8iF0THfOQm5xHyXlB1PMs4ncHSOumxNOxLjMSHKpI20UdGXq1heo8
JroAkuawRcaWh9Qg1sYros+2e4qB1BCIh6ikg+cTtob9q9PHOVpmW4SIcK3poyGJBaPfXTc4ydls
p25T9g2PoV7t+xl8mehRfnZFTt3YBGHrMHhFC6yh4Kv2dm5C1WoYoAiaAcoyvRv2l1tCEBWzOhXs
AJFnLLx4N3pzeK2M2nz2aJbjD7EVNCKimdhG7AAqpGVrhOY5FS7j0WquCKBQF4rcOeo92k3Ic+ZG
tTpY66SxdnUqQdY6dJi0Qrmk/U4ocSv1lJMAuRKWct6CrHgkyNfZZqqyNnVbt/tUMBnNMHxkjvuP
GWa/EakfEguzbixTCy0O/xM23NCrU7EHwNtXQXUzC0wofea6Tz1PLj18lKWlQWwz0VZ3QY+AbrTm
nUZFwAjXeAggpx21XO2m5e0zMxCw6JSZBXKy7cHMQyz5x7ToBnl1iud/MKDdTRtkkgBD2Fhuk1zz
SE7Et6K6ws1tHW0QbkR9jt2RgNrg4rAY9L7bnRJ9+FB5+jhIv4PnIMrzLLGaaTRncbRo6EI7myAK
hqxbK3qVWT/iTOOECbz7ok/Rgel1u4qQEuztiDD2nCSxvY9AFnM5WlZAJ9heMCR5ERtxmy8/SqHH
H33vyESw23U+OOLeb5CbltdZjRneHmQekbJRfAvBQRk7ObmK8XWciYutSR7Hj0qjg+7EPsDMn7LZ
oLpo4/eIsIBugGccTBN8LRrvnqSl7XUBYKKMhE/6alTX+t6g2RqaAD24a3IEToChQjsqBNh2OR6Y
WZNPYkPq0UBRdMZn3ejNr2k273nUviL41m6qtZ8AJMc/liq3pS1lWNLOv7NV/kWarvuS6xj3HRKM
7ossBQnFRVvhHzd2Bj2dKxmlFOtdnX67xWPc5v3PMOPcV8ue3HXBVSOsdKvaBeSeNZBRaVGt+e5f
HlpxDqwMIETlYS8f8YrPdZYc8iq74BbbWr3nXSwSZomqQrzInADuSJxfHObCWTFFoaB6OlFCOHcg
pVRIcg9vRavsi+VeMjald9VWOZNmOpRUrwwkAhulLdXjYBAKNy+i2iwnYJaLvx0U7wJVoH1xGPoy
RwJRmlfmj8vwL5QDwgtOztYa7Oc6No35WGvE5QHbPNRCBvtOlt8lHXL4EtoctqRxr9O2BE461yNF
VA+XQkXOm26w38SBTUvZW4D/fvOb552zqT1waj7TP2ZRJqxqudXxdm27SZibv123GfON5hu/biZZ
ffwjTYp3lDw5RvIUFYvUjhTwEAPM6rWM0eY0WMuIEiz1TTWpC4GG3tGwEm/LcNKgDhuvGZYkcP0s
yG6tP/iYl4kHgUYxwEIMkVFSKZHBuGnqn7kQWlhDx0pZcAc5DsdZx5HTtP1DFLH4NDGbBWz7Fw5E
w1kE2K4qTKNLrGM4zvLJbCD+oZajm5Mj0qFtgOLVQfprjjOEhiTD0ApofsLhZlcpyjsbWZYeecbB
0a0zRyr/JQo+8p5DBbVtckCpT5uMe6XrZMZUlG0CFHe6A69T3SVXXzGqw6YjCI147khKPtBFUKE+
18Y1Spz0RLzjYmw36zv5r1QAMKIsWDsOhHPsEgCDHPXUlQ6Fp1aL57pJTr5ee8hg0Qxr/mjTrTKq
S7wuMYwin2dXsoOdmyvvEtXzgzYxQqtRk2SiL27pNPhMP5NrGgh5B7rouRoHYJdmf2V2pfBGIJWJ
c23e4QJ79XOtunBlCPxcUJGTJK/BK/jUZDzBOOHQd467Gf0DGvAan16D7UsiLYpw5y1XdK3FrnNv
xEQ8sGtnZ99gDiXdZulVuPbNVd1i6SKMyMDP0DjBuO6TyD3mdR5Ba3C1g0mfcjWM8NVUF79P2gT5
Xo6nKbFGwsfsG5lKZAY2iXGIa+0w2xNZ0Y3ZvbfONYJF9JgS8LzqRvHtqSo+dRWHM5oDScu+3Jgm
6gSfVECjUluz0Ckk+/xL5Fl0itKEDk5G4VyVyA47ZH9ruG/Qa/pS4QnVf9tM16+5JC96wEtna/65
rCfeE3y/MCRKzL/1de7bn0xyR+DhKH+qJqZHSbyFa08WNzvNkTKfkZ/rBsJ1vI5b5L9H3TLrnakL
Rj31PRnc09WGz7Qxs3Gf0ZyEvHmra+ZqsSfSc5UjInCM5uqbi8Zclpj9mdRjT2aq1eX3lWX89mS3
byJrGEIGHzhMKp6jhowp0G6jfnAy/Qe7YH83BupRoTyLuibaWuW0z7wY5mfANtx4o7fXEQOvXGGI
R+mjR64NyMpzPDfr1uQAqXTM9aiaiAAZO8pN0t1DDT4XJ92jnkXpFQLYrdFtnxwRlJgzeeJ5Pmpb
WJG7TtqQxypq2oixo8IjARWowT2O4C2cerdYc7KL+Cb69aWXViwRqwrvzwNjBjyniNPRPKenmj31
4DaPedsYOx4P1BV1y5Mydz8FTbnQtgy5ifLzEKf2tk7zfNOa9l2dOYCK4hJHCTOzFi0hutR1oitc
6iy0taz3Vs61svC54MwCsdKbX8E4Nigl5xdLKxCcB3QJew1FAK6GlhGoTSDgwIExT0zIf9VHUXc8
cpF2IO7yopedQ9/K2zXGQcJdspTXQLNGelzP5558ncehE9spTzj7e1MImy8B4R3d5Gi2h6Av7scc
iqmaMf7X0ieDYF4cDzjMV/3URg9zEzsofVOIXz0yLwqzde0nv1FEjCtdOokMxbWN/2PvTJbb1tKs
+yoVOf6RgQPgADiDmpAEe1K9ZGmCkGUZfd/j6WtB90bYeTMrM2r+TxSyZUk0QeJ8zd5rb0qNLIU8
0c9MDgyvdYVNou54LPuu3MqcDRj5MsZWmKa7TssEB5rGHMRyBXOxMduG9RvdTOWpcT8M03ko8aFm
NaOpCmE/DUBGmXAclz6OY3to/PQMZU33WhSQomsEXkLzrRq14uSPXEsToO/BEvm7JYv+gje7uyRl
Ya5Zc+Fp0y1yTpDgnMckuppjPe2//qSKXY7w7eQ7NPww43A5MdAiWI6wrOo4ts1hmGOXq4UnXTX+
tG2TiuySPPI9x/bFKgAduJlKiwmrCuGVgm49Z250awCg2lruzPodHOrVjIJgEwZTvQf7dhMa7kuk
3PTSGeqKXak82+DUmCkJyzNsi+6rSi9G+D7wZrlrBxj0jXEzjtMTwLX4WoAv89t4mZg8l9mcPBJx
Et4SMe/ZRpqcy7B5mNN0vOuX0zQJT8n0ZSmMQaLZ9LfjpLwmV9a91Q/EFaLlJsL7UOWgBXxWynvA
uDQiYeSZDUdmggtLa2t8KUP1VmjKOdm108KgJecjrFRyTmIHv3olDnFS9mQOhaCFdaIOTDfZJyYa
H3Dw3kS2mGcI+6PWmX3j4Yq3Jgf02mf9uE1NNJ7KnsyTPYlLoo/uyezOeSjggCGlIZh9k4tQR4RG
ELKWhvgB+4YuNJmQmZX1J/tPkMEFSceijxrclkQt1r7cqqHAPFqDnWNTWbYlUy36/74CTVGWGL6j
wRV3ocaCmat5IR18i7cfJGh9n6bDLvEbE0Obl5l5ubMnmqncQS3UCih+XTqdM41NXTnY5XaU5X1b
EcNl2Mr3Om7F6ED1Q6QYvUWQPye47hsCsu+dYvbCHuufjP3v4aw3V7PuoByk/SXu6cfiKLhEZvEt
YFrB7yUGuTfjAeYqeW4TOKtIGsM2mUWzarFqIOYm2VC3Cv1CxBiaNh2uLKseAtyKNky3kKDIE4Lg
fqJLJ/Emt9A39Wx1U9aZXpo7Z/bO+k5LsEs7+YiPCp3yXarj+Bz9gW0SaDGIiSyTAZWBV34PK7Ez
s7Y6mTYFWCJtbWMpCqHCNUFi4ZbzWnaiq8JsyxMj9ytcAH0nNKy4od8EK9/Fcp9GiwibBuVUTOBY
+0oe6wHlnj1DB52iGAGSjXO+7g41UKxzFfXTeab6Y7e1LOAN1MtGZq+n2s22HG7Wt/g+qrvc0wic
wzSgLACo1JXFRDMbMi1CLsXGIOdZP05MQhKyxxdtPn00WlJqK7yAjcCo2UCYXJNvJzZ0xE9lQm4X
BC21jeKn0W2bm0bUq1IGIIL7jsU59G6Goww86uRpiexES4bvHO30ph5NJOR52nizdAacwrm+m6f0
ufOtD/B47GJx6LiC9UomWVvrWXbOW+52YS3MA2B/KvYmSu86vX6eRfuamjQ9bEfcODuOsX1o3MF/
VYN0WTjU0VWV2UqVgbgxUIIhupPWm53hM3YKvgA+JWMNNJkLYJqcma67sVD1u5FT3xkuKXPEF0Re
bk0th41o5xNhVvMpiar4IA0X03fzmnCI70nk0q8wLOerw4LK6AN/F6GSKlfNzGEwzjM38kgLz3aW
PfX490CKFtHZVGZ6IjqDrSKY3uUD+xDrj8/YiQboFxZWBTFG3camYkQF5cM9cLu963DmhT364MxG
qxxWTreP0upOZQH/s7b8qQd9uCkYsQK0AAQbSg3PJMmlG18m4wVj84atbfGol6xQivRnpuYJsm7t
4obJeJlRP/IGqgBuwWFFD6UVq6imTh3r8aCSRtwaDkS85Uf52Zaxb3ri3H+zo+qjniJ/W9WCktT3
XU+upaFpl75zItihZrWjW9/0vtYcsxk0S9K4wY4UxRcQKcE5I+QoY9y4nxvMGGL54CB93rB5KtZN
KOPT1wdyi38MVaCz2/CHIwv6eV/zDAVuT7hRGRzyad4EFkVdmKEaSMqXMvLBPWrRDqiTtS3HyAFr
wh5ssGg9swAJbH2fTDfuqNjx+MyY/AaERdDhS0PkfEoj/GfCbnZ2V3yPddICB56PjmFeH8lxQwDG
sHIH8qBsJp8RO6wwr6q1PUq24nKTtma91WYAL7Cj4wjvZhVo2HZRPqyWIs62rPcQ5OaQps/lYKmN
7qLWtAaM6RVKJ93Gszu2kvkdtx9I+iYGyHYYKnLMPFIBP+Kmxr5U7KoAv6jssmeG76hGCmQAGbzy
Va1QUOkzQh3t7KcOGAzwgesy2JUjmBR6i70hHFaOgX1sQor8MuHZKfSPlDz0KB5ISnMIIRLd2QkR
gZb4YGbWn6GOQtIfnbfagmAnNQ2f6atG1Miu0+1tZbo19xBEbZGpCDSfjWsZEdHim5CC02fLrHlf
G8Nr5eKOLS383chUKGKJSuGO/H1ykbknKXMEftMQWK8V2nFSO2S5mpV4qNHIQHF1ju0kXnkVSY+H
t5OJ+xk1NQtQu3rze8S73AfgSpcnJD6ll1ofMoie0tgdPedQ2AzNs54LEtqP1pCD9bWAM/nSpvjw
90XhvPnKwqVcho+aoz8yd8Ii3UDPCFCidJVzr8Hn5BT38faMgKxvZkRGtCtgTxb9p/RCZhpIlK75
Yi5qnRrWBAGoUz1QYXKLi1KAQVbn0sTkLHS18BhFGMoARq0rhPmuL9ErwcjwXfaOWTAQ+HybgFft
1MukMDAF2IhXHTFWw6jdx9DQ7y362vVsYWMJ5gRskPOsZg0wRPSMXH1eWZN1C8jsFgvJDtjNNzXl
pyZBGqun7VNVOm8g6ddVq7lr12FRbbr0ZR36W4EVssG9G0cYnUGQsKbDcYyy+l1oHbeBedgMSTUj
gsE/H4m7QK9R8gCvGl0dxaEKvdj4gWEMNWAECYhNxJn7002a+rwk9GGdi6Re21a7syzjqc6oMvPT
bEQW9jyTE34BuAf1rprKOykRVhRZedA6lFTwCFYzzGCQPy3MMCbPRoPCnjrnMbf3EDfeRzHi12mZ
VLvVa1cIVEWI4M1u8L2iRq+mG+ljq/kvdlq+GH70Wufxva9j08eWx1YyAAXQslGNZbpJgVHQlwA6
0L4NqfFzUaOI9MNJW307DM66jIPLBHBy3yJJN0fiiyuCBIvGvpBOU+zjQj+OQ/CRJuZ7k2EOSoL4
rLXxNR/sBwyxKFKy4QXRzJ6F8XMfTA8JfFoXz7+bUE85pUNLVcH1cMMndwQmMtQY/Yxld2pDFYpf
x9aNNw1hb9NI21nnvr4iIJE0iHx4aVoCReNCHKvEfcoKkFA6fhExE94GG2AdInjfjnP1yvb8vi7G
XZIozIQuorzAkYQFUMhaizxdYbpoACKxwEZjWv2sy+J9UsPOXgJpJ6G/OExY0Jbpc7uHKuXvA26L
aYh2JBTBup1hI2WQeSz102ljBngCFH83ooMaWRNE5GWbVbiVElRNYLm32NyCtchgYrdwU/yQLCMi
q56SunHXdcj2ZE6b8yTpcpRp6Eh8b/LYuIQRi/skMvZuDP6sCBDXIdGwPBXgJ4kwGiEmLN9ae9xX
jTFuyK68yQDCqSJi78KAzPPvA7ud9lkZPeawnej8URKqauJCgFBeAjCZqDsJyAanHuqdJtE7EPVr
e60s3p1QMkkjmue5dBz2FjGcq1nS/Dl3boaoNO2wPmeATOgo6c5k7OUlyr/A4C6qTZ/DSEyITZbw
OPabTDXZzq2yTR8hu1tSfX2GBNSliji72LnDkuuNBPuCl0rSs+UvWLq5eGxSTokx/GwmbTxaDQe/
HuINxFeLlZ4nI1At/9H0JvBrbCs992ZiCLYIYb0yyx4M063uGj1iFlK3nhuyNNfy91be6oU2vAhe
PKlk3ojd8LODPRcPTCo6cykpPvuKd0IFBtYMCu7A6FgalsJAPyvuuLtGVNVKrwinQt92MgPjMRXq
HloYF4TRIOg0efb1xt2KkqRanpgRxrA+FoevfaUQ4jluQkx07LBZGBgC5KjdEtFa+eITqDtb6GJa
VsIrRq+zSzuePA462umhdp9KeeuW1ivjOt/LZp7LgNCwYiaoQEzJzehgSZ40/PGzgDkdM0ikbW1m
XvFJjpBH5xYrrCsS5qobxxUnxUdScZ2Yl12TnGBcq8tjcMZeb1NwMY940hUFfpz5zwXZHggriUf1
jXucM4i7bXgscrhhHfma1OkEJx40WBX86AMGji4JUjpZdlnVfc5qVVcQmbRGnz3JFpRgiXKthyis
yz77jhSJN8Uo7mJCXIqeZPYZhxPjMuvYLB++PptR/ODo1F5jy5Ee+bX1MV7sltS89bGoEoRsX58C
AuTTX1/6+sz9ckF+faAKI1APXUcMB9RfYKBfn+WD+POzr7/7yx//1T/59Xdf/xiNRX789W1/+TvS
f2DozLlYy9nH07CI1359iALj9z9+feHr75J//MKvf5dE9eIYXn5M9vXpry/9+x/7l1//l2/7P/7Y
r4f32/f8euCxI8M/H9+v3/jHX/7lV/76nl//2f/1n/zxE77+4f/6b/7y///1U7++4Eay8dKw+YE9
7XNUo+9NMvIGJKH7OhvZBmbw30kBWcdm/eKmdbHtpqlet4ZtbCbd+3qJfX2QNXCCeRn4T9kPZmLj
vs2a/WAWw7FN33l7EceZgVoxCMQ9+h3e40pUXjWazykd6jFvQnM7dNo9RI7P0p2JwS0okrqZqdHI
PnwdNcgQVZ1z81Nw/KKyOP76EKX9sJ7dEMOBnuxKNFv7hvEM1W6B8BbySadI2jbTratDbwF/6FNi
OdfaSB600Zy2cqg5a7Lc3nV1be3Sb6PlWHsZ6puwN9Id2v0LCaDVcRiSO4UbHQQHKjtrsbHreZbv
owxQwCi+cQRk2zzWkHw2AQDLr3udvQxTQYDUGQsNjJhHC+vRgTkQjStudm35IEO/Y0lpZ0xo/fbo
z3eBFpqA3NDn6W9fb55Zyj/foHCamLnoGr6lGrgUpQI2x3mxQqLsICTr61NTQDGQuKDdrv0elT4W
YUdHNRgqjqHYIPa4w+Y4kVbEOv+ZdTDDzgTZBTgWVdJiuSWaMh1K/ZABcxlfI7NF4pTEWz+X9Spi
elUKL6y05xljyJph/W3Xwd5qS9wRfbyDa8PV67KFykQpC5yFI7E/Z2I4htx16Q8IX9Hm+L1CWbN0
IeeIXs4TWgIR/TJ0pOf1aZth7Dkkur/3iTYiNni2zsPJLiMsISqgP8pOA8DVY7KUfg7IlQ0qYNYm
gv6MMzjPkKoCCmN9Go6PbVagHdSMYU0kxUW8+n3wLvEhI893P5wgXadW2UD/5BVMmKO7KY2Q+Pq8
v+HF2G8scLlJPcizJbrnYFxMnsypDy65hyNuKp6cny4iZdaI8ZEoSJoHLfye9taTGOM3Rr5v+Fho
utk0JEPLMB6aKOmOFXdcuDMsGKI1GfMIgoW4NckuEXa0L/X+3hbTy2yPP0K9eInBesY9h+tSloAI
fa6gdBvpvM8sF1Fn3r8kWXwm3vRazNUjc3fzDMTgEnT9BtVVvMkMtvt6nKNSQlMMQAbICIOr+NCc
0jwIPRu36jonoyeWigVnLj+MAThX79Ia08GdnHyLqmsCDzCym5KDexyShB4rmArPdNXVB5S5qgpa
r9h4sTU/3SRsINeaOaLh7u9oLLCqGOVBT4ynQRMoVZr8VuKLrELn02f4mJTptCrxR3nRMOzJ065Q
RgzgWzL5UJPnsCsN7iqD5qV2dlcP1K59h9eJFfwetxtuTr/1tNp814DrMXG7t+P6Rgx9+BB/EqTz
YmgEqgZ98+BaoE79BC0NprWEEqB3n+QUtVx89Un66n1dPSHmOSa6eCkM6l9cJ+/gWElAqPrXWOft
bSP4BPeAKF1hBiQGBjE+5C8HRBJTpmtM2bLsh2zPBlux1t3geWoN3Wv0cNdIlLEgiWyqx3BrNA1L
tJQHHPjWkUHOOWmLHybVRsiEV1obg1oEz8yx1SVTyo6bM8bXnSy54thUZ2jz64iwuKKPALgFt3bS
ApqZTkH5kXEDIn1uKk8s147ZiMo9iMarHTGSd6mpPOYYG6seQ4bkY8TAxCR5AUzYNF/ikoraAVVU
jjySwCzWKS4QqCjJ68QlWafILVyhX0WpzmWdbQuyTiZFh8KbItgZWoPmM7lp7Mle0+Nclcw1IAq9
tfYR3bGhGVi79N9110oPondekim8C8N3245uGMCsmsWiBQV5IOFHhDlwnfFQdNbBj4y72A9NCgf3
Js1JGwhraz025Q3V1lHh36bVzp+qaXwb4eCi67aOCSJ8yFpEForoJdD8tdUyANab5trWsVfo7Ucd
sjlpeYFQ9QGSbkQKbcZtz+Y0vjRVZh9bBc6EHW8KMJHJK/giLJuZ8T7Pfr7PUAeujMX9baXiU8+h
ZlNvz3dFpl7npdztaeU3xBCdVYiCIwXCqrvn2vjhW+qlBGV3Y+jlJUE8stJDsVOkxXHJyZ7upj0s
1OQwT+FzGwHMGstXV+K6Gsjl4uTItrNM3tA1aoB+pgt37KyjYMWUdOqU+RrN87wGddv0r2VAECHH
OBKk4KMzQMzRXb10kY0gZNe3xBpYULRXbj6z1blOCRJiMH0citatE7bvzTJPr6fsg1XKd7cwf+p2
iX13mV+GiXPEALkPc/ul6qdn1cizvSirywbjQGGUH/NMAE6NbwCPwl4UebftpwoSRypWqb3cLgsC
F3ImB3EQEW5hOxn+h9lDAEGTV+V3I4EK6MxPmTRfbB+hnrAqNvnViyhaMib0CqSN75+k+9zF1qM5
WSHQwe5esowFnm3/UNYCC8bAq4aE7kXE7+BFsz0bPXb++oU8o81YocgWs0XgrUlxUAZH5CDnpOHN
xLF5F9XqtG/6Mr8LXXqsdmRi3M9sb/KUJJM5vsGBG2BmcI5mH1xbN9kFHcHxJVv9WoFFtaebTA8J
g6isCBnPzyQM8XnxkhtzH4LCElTEmKzKfABIMk8XmdV9IFsDeBxtiVGHxwqdMNbqdFc3PljWDqoj
5nqYkYOzsgLnswgJhDCwqkxRPe2a6qOJaI44LK+F66R4gMNtmI1PGPDBraYgOmL/Zzdacs96cl/V
0cnq3Z9QZd19J/pD7YfbiX0Q+6KvabSZrb7iqv5/zuzjVH7+998+ii5v6+n+Ey11/ntwrHDs33K9
Nu/t+3995m3UTtf3jO+7frbhZ52+5z+af/quPwJnnb8bhqNMZeuAPOGb6/y8PwJnzb8DiQdooRs6
01zI5/Jv//Vn4Kw0/y6Xr/CNFiJTU5Ck9mferNT/7khTGUqYiEVMqay//R/iZuU/RrY5uq6wXLgO
hp4loMxc4nDLj/f7KA+a//6b+H8CeQAS41qtut4ct7TbbOpT/V7rkhitX3rJRaf2+QTtbU5wQ9iE
iBMJAA9u0GMJdPyzzzomn33jnpFpOKsqwtxi68Bj80ZhZujCbQHM3pscpphVvY3JF7/BYQE+pq8P
Q10pRPEtvXSd3orKOAjhX748Qjnas1Une3cbLwpdIZi9x9qnrTXRraWL8YJRYusXTrVOADcdY9Zd
59oE22/X+on8oAIMNCqAuTXqR5vDT7MVWHqZOuyjUAwNkQQchwBYUbAttRPDK9i3v70W/kXGm/gX
z67kGknluLZpGob+j8+ubk14fVzCeaegvAWHq3kEyU5sJypxX3br0SIZMKoqBAgaaRZt/M2QXbcY
xSAbpnjcmth8V4KdejE8jyw7/8Pjs3mF/RbY93X15aJGtaUkekHXiTX+/epPForzepjc1aBeZMVd
i2jAG78W1gle5rENOC1cFWl7GbfIloiWWyULwme2gwf0lGflDgRJBb0PRaMpTvKbFtV3pRUY59SF
qR90+jlR1bcpCtJN6yzXO+rUriyTN1wLPWIUm7BMXgEZ2d1zRWxWh5RtNyOD1Nmbj07ZeSz5suPc
3TL63QbgyffjEM5b2HLTqa/FHqIn5ODM6K9GzDa3yPpt0Nvpg7RDVCwojUsJv3O2Zn2ll9FPq2+1
ayHrYR3G5sV3iOvB+lWjlITbrVAh+UayCWeHC+YkEMaG1j9+vUDyDHzgv39xfKUh/or/+3rybeze
hukgIcfzv1yc3956eeDowAIRIkUxOxwkLmUCltMOxC10+fHUCwT9ZmPjtNUJVPVJyQuq6TGL8ZrK
zNpSTJReE2cMGe042kkLAQrDWeeAevNFOcDdkX+K7TQfwmIer4OrYjwcbtBvc8cxUUkw8q41YPF9
gqxLE+bGntsfgSPmXQGLFtkMjQH8KgfKS7LLAJIwt8xvdTjSUGjrg4ry4tpaajp8iWsIaUU1g9Rn
F1lZsiE/FTZhXRWXOjCwHNTdJy6D+FIYVnRJ5uAVcIW904r2I1B5Q4gGbqp8+QAelk1bNaJKzM2B
72YxU84QSTrD2NeNCPDTZsJLU+cptGe1t9Vo7HwJE74TAZTiHKj8v79QXJB/epvYID6EraRrcBeX
3MJ/v1KDafWpIKl61ZBjvw1Ca02SU7yVbXzbhSawdmXegj99UUFx1ScBg4Iml023e3EN5WBfIqCi
a4Cy6sM0ba32OwjNXVnY5RVkA8ZrA0t3McPY1eISt7uGqYzLHK8wyX0N1bNDyd2J/BetPvQmiIFE
FIBplK59S/XqNCDrPikT7o8j/fLgsiEkZQUqip9ojy6+FD5pjsS1UKBWYEeYrCIFQg0WdzP4+jlP
mEsMqFqTkYyP4jHSjT2BzeaBULKmDKbTLAfQ5+gAjQn3Zhd7tqBIyorkWjjJN0ZD3cbVu3o/y3bf
Wu5PraRPZr0vDiJiQOtjDNsWufiY9NrdWE7/neUkAwOfrYvuIuTM/WuToXwoS+vDlJ2+1jGoImlm
X6Om4M4vDGCi+nTC9boaUta7ncJijEi39gIY+shDOuEJiRgxHFAJRQG+qIxUjz1yVEYCC6eQVBnl
9ejyCOZox9s5ufAiH7dyAZPgd7mfW/OefJfvQag9JiFfCWztxWHFuOU34POfsnSfNEwZyHpD+BUz
YAa3hJxiTF4jIAwniYyaEU/ikcuBw60Q9joK+J1kwjRH6RuvieHDAIzGz6pu1MbR0iW0xrMlIpuv
h6kqNJRJ9jobPor81v3Uy6Tfd7Wz60q/OhrVjJm0p8PrxTfhBJguDSAQhGoOpgQQJAf9MoU1BW0n
17PWeek4PNiNhoAi2ne9mz8AvdguU7G8ewVtUuJy1uCSxoR6ZOlpKLuAG4YqdxmOUL3FYtKqFtyq
1QanStceixapdzHY4KJ729wEUa9fJ+5f6wDN0OCwyhJwm62KbiZOQ7i47sI9jPwfaZeeeyw1bE6K
fdKaZ7ulH8Ib+k3p4moRyexHLPL0olnH/YGix3joZNUB52e5hRnxPZ5MIiAAqjXwnAgEqtehbXSn
3N8bVuPclP2j6CjIm9D/Ntv9h+XDOG3BTOa9jTZdBpuyP5AxxD4Iq2XlsAIxSWbvBhOnBuw7XxXh
fgI31SmQA+zVvA7FMMmAVX6KfmbsKA+9Us/M67eYpZP9mKcfHW1gMpHdoJAhSvOYT+9xRKKzr9xH
ranhKaBn/vd3oa/j4PfjQujcmGzTci10hsqy/1JLlDZjAIqHgDTKNDrJ2l33ypyPpQOgvmuUwl+t
HrsZOUKbFDq938BbxFHY1Zzk0JVE7RhVcKn8CMCZBdIJ28SJvBVChvCHtUs/R/aHTPtT0sEgEj6S
47FPCB4wgzepmvEaU3uBGDTFxYwzZ21AL1rbgSWZFPfyWOIhJsIDEn/mqdZJt4WlD948d+CDljOe
FgwvBbuS0D2PXfvZyaHb/vunSCzF6l+eItu0LeZstmNbRGD9432atHvTcYo+XHJEZmCO1cosWd6w
q2o9CHAAmLD7brqYgRRCjwFk9d7Iinkb8HbeNtEZxvj31pDvc1RcDc0FwYWEe4Ow8PIfHqj4Fw/U
kqYrOcNh0P+17hpNDeQ4ebdr/c6v4X5ivNUehcEJkwLVXrO+Gs6WApehke41ZEPhFf1/eD0t3cVf
niyqUnaeFMvczA1jeYy/lR+6AICjdbBcwro6tGPSn0o814WamhMYzvDqFHd+gkysr/Pd6Y/qoeIG
s5FlkMAECdi3RZr0iBKSJ83A193Gudz0NSrbr6JushlNCDO4yfFtECk/+EieC7UrcgUSJyQ3Pl8+
fH3GK77ZST+56BmJsRBa9GPfDvqxHGdaih59mt6bUCni8aaPZu1I0vS6spzmxqSiZGJUtR5BIIml
qB9K5yblCTzKJvI05dorfYzUbgj6GyizG0kw5cPMCBCjk7v7D5fV1f/pSRVU+5T7tsQPR/jVXyqF
enDcPNJqnozZ/p61/UhWIzOfYcQ9XOT3oA0hJ9ONtKa2bbu+3TAURYQkkpeqi4FThQ50yeziDMd5
JnEFu4rjaWNyFkArd+4Y3o1+uh/jHnISMnfCKd6rEQjR7D6SmeOISD1Z4SKyy1gTj6kLYMO5n/EC
E4eAJaoZUrRnDC6TgUh3ktrrZLhJZjQ1diffGXpSdPWByxTC+CgdFKOVQ2NU9PFxGlQElCDALE7x
7LOiwMWgMNwAmUf4OOLdD0ilsZuK1fzA7DNq8FHqFkQztFxN18dke4TPVmDfjFl07DPzm4lGtjRg
ecNQrqz4HUuKdXK6nEz7qMHthVAk0OqPsO/MnZUAHiIKZm3RTa3sRVMZY3AGpuxg/eL4KBAGUdIa
D5Zh7qZAHgNYaKti4JhkbsxzXpo9BOJd7ejayVXNzwY2+YroZkR8TXPOVAW+RoY4jQXjZh+p6baV
Mtpg2J7WRtWHSKjCb2Q+00LgjSpHQhfcDr2aruGVAaJIrhu9XY2L3CCHYyalnr60x7XHXA2R3CrD
GXotlgk36ut9Iucaxe23dnZ/pKL5sKRkal451rFoh9PoP2PtwzJu9UsQwa1BsFJmTPauhrK767Ar
ZkXxyoN0mEsa2o36aGS+t3Op3zqUW2ESSB4Bl8+PsOfjsN5j2kqO9iVrIpBWDeIsRxqrvnHuNJvJ
ZRiZd5h/BelU4BfMENcJ7pTb6FmbzDeo7dYe8tgFx8nbIBvBWdpeOUXuuQzfOZVSQFTQUUjiuyXN
e1qnaZ55oNSwa0GdH/tKrG3fYviZFeWd5abfCzJ1EPzxPM6ZP2yEr959J99xkuwClvFUR82BiBMS
LaysvKipvaSazlAtW2Q0k36KMvBkfRbcwKY9OA2SVTy96Xmc0e245WORWvVLV88vCesl1m/2ioyT
4LGKG7IJ8s6Lsh5+vQbyGBdXvE4z96J1rNfCGtMXRZmrCP0tuvssTkHYdSkIu5EBMhSicPQvWXqt
NG9Q8rNXTkC5EpHm0Ltv4GvAMpZVC+RpNeMfOaQjDKcpbZtNUD7LhfvVpvFL2zKwl5J3Zs7bYz3X
GhlCyjoB8VgBPGkubBC3nPBoSzoWRvEgzFM+9PXGsG/LWXfvLXyQ68XSPOSaex+4xnWmldsYxA9U
fnrKmxzmroHidKFyxAs/lt43nOweGFe6g67SwO2qxq2OpUDmWM0IvmHEKm6N2IZxoBKCN8SiHOmI
bl2XkXMzDAVzXyt+zEsT9XYeso9ieJLwLlzbkN8RIkJ7QhwFKAE5B/FiAzkiOlqqFVGsOO5VW97Z
KQLuRJaHqkFSpIz+saRESjPn2zgNj2OhqxM2zYrXOX1pZRznCrqv1IKMMXd0nIfmAQAXfjLgQUtY
EUSi73npQmQkJYmo7O8sF7SVTv2KOjS9C7O3cBqXtXBAIh9IFKJCWJUQw1TmFpxVcmzjoHmv0hTJ
Jb02Yr5vQpsqLOJwNMKuYL4sVvpCMksGGjyLI2gt07by6oHE4ITsQUCzVYEupBxPRha1G5Eb+Vp3
5LjFUYv2ry6uE+q3VTpqZKfQIIZG90yavZfpJM5NqQ/fQl78KWipvQULqGV9l2TIoXwb6H9uYXd3
2HQRd4V1+TrivAyRyRMJbpgppnagf1M9oxVaJDA4d5OsUfhgtIjqy73RnB4cGg07KB8ii7QexzlX
dc2cEgIYvutmxNBLGCMHBd9WwGobarLtuObpWhc4fmRWR54ehLxpgvnIHg+NKm1VTm4NgHGSmzTM
FRRjLW2Rwo9XXqTq3kaXeMahUQ/2zGo+BBsqppDo+qA+P9KVTVdOKqcJCbnGVmuQUkESKYKBaAzu
5palAuIxEBIygPSsXey5lARg6WfJVCjg+fPQ2DDWiF16EFdDeiIfsyj+CFKAuK6c0IsF5JCzUl7F
rGUPWNC8tgFBpqAOb7JSR9A5Jz9t+PiXSsuSxbqW7QZyTqrg3hXWtDcrjc4gA5oaM1WAw4XyhyXT
rmtYHfd1cXD7bGe23Slo9G8c9gTMxNZaE+MDqOKHXggHU2NJ/6ShoJYdyZ71QHSYGy6EtZYuvnxI
DEJ1YPyjOrIDCAB28axXdIIl9bl4QWaS42Gm067797Y/LhSrmsFPTsETVYWglhZXHQ6HH2s4CWgQ
o4E5aKeV5D61vUbBq39ouaG2WWc/ClNnJma47hXxg+nnBeo62W3qZQE85MTLw0J/FRk3XzUYd+ao
ngbPXjILuB8esO+enZL3TVGDVR8CDDVDXeBuHvHZNDsndpCFAiaurdk5zOzznVC7sTWnoRUAhtPX
9v+wdybNjSPtdv5DF20ACSATEQ4vOFMkJWoeNgiVpMI8j4lf7wfV147+7HBc34V33nS0urokkQQS
73DOc9RhwQhqJfWps9uVJ43qXkbTtxXzY6DJHqOJdDS/cNCpRHpLuPG8LqLqIzc9Z+2J9sr6JNlj
43pvGKWEIISDysGoppnPpaEGeTGTcCUadRmUVx+6MpJs54M3/2sa1A8HAASjQf9I9duebfYkQIAT
SJJrW6U+NnwQNTZ6snU0+yc7yFGO8hDGFj1Fib0ZNVLCaWggzAgMZl3j/QoGUDNcALi5PVycwSyK
Q9KUSwecfuZx/0UOWndRnsmms7n65DNszRpcZJUXR0a64iwpGdYE0jMc+CkDDGEGQRoHlkmk2cMe
HvHRcBFoJORjefJzlNqVpcabIejh9TbNXVS6J4ksTFMu0WRbxr1q8JpMznYwhj+9GCvOIHlR5svU
Z+KCz6RciybrtoBZ1slcW6eSifQJ9irv3XTWMZLtousOf/PRAEXxtpjjIxlbAFN0PMNvjpnKc0AX
HSNTFbY7iIO4D5mim4v9K8cdzD1Q4P5QomJoao7P6AOGQ611e/AGuHsS2ExDzAndGIC1itQyj2mr
YnSweGMuVptfEoYA95GoX3sj8e+Kdq369oo94xdIvYM9w5mJYZ4z98jBx5XXXrA/nJKq5E68gUbp
gKHPFoSw+RKx/7RWfmji0q+lXELN1i2Uv01kW/6qcMFFW6QL2iG7BSU7CtZsZtmNPKLMM4vJXPgi
GA/hK/Ig8xBG8kd354g95zo4bzm/zoSUVd5MqmSl7moZ0WOXCtPfREpWhPZ5l6k7fxTzCT36qrSA
FZZti1K7Ca/ROFY3Q+wd8Mm7iDvILDGU/+I20cGK5+DMcZOeJpTp8/KVKVVwBnWB7XLKqK+ImT2R
oxVvCBu01zsTXtK2nHLeU80exp3GBx4lvxYrEAnCQL+jrIoPZYVeu62aj2mUpOL1w3wcSdi4EaxG
KN6rc9K2vCfESN64OVloNR4Um9XTky9a49DnDVHoapOaoY8GIAmZREnngh+8ktLYK9d/IxbAvaQ1
XrLcPyYgIztj+hjsaHjywhBW1H0oxaPVGkcGTvGOYA+Ux3XrXh2Z7gTlRtq75FMYaIrtTsHldJx3
L9VH6UAKiWOSbSzLeTLT4tuco5nDL/sUXkQEyrJSYRRC5oW+LcN43UsxPfTFFO+GtHTvC419PKYi
IwGo2LNsoLGZ6oVh6HbHcctfsB8tGq8Y+8RxKm7rSum1xY4EI021pPGF26FAck3sVs3FNyRHctYw
G9hje1dOTDl5jv44yW0DlekSksdKbTe1l5z9+9y5r6af2Dexqe6r0CuuCpnr2s6qmz+/gqvdl66I
vKPDmIqdjIJOvnUwpN+lBZfMJOLy1Gnn0MGTWPVOib0L6VKv2YSU8WmE8DpZ1m/DL5/9An6IVQAU
8hBvn920TZEe29mvXEb4G8FOruLA8XZuBW/NalrM7sivEhej1x8nNTEC9R4BDZud9sGpPBvpO/Ib
Z0CkEs3D4e9v6M+s16dW9qyEmBEUMgcSUvuQOOwGJKNp72tR33fKxtzvkYg8Y4XJw1qewoJzU/Ku
7//sDXR/qbIsu01wNrdRNBxDshT3dWYIfObla5DhMK/M/is2o083+yEA6gOtb3/wffyYTQCuo/DN
c2dw8JJmTrJQeAeIIzprM/XWZYkgvcgN7/TnH6mNcVCb5HFo1ogXtzOeswoSW1RkT3WkjQvpX8Yl
p7tegbUF5KsKfQtWjlFkyywVd3O4JpKjeIj66pUYouJkTew2edmYLg39yy3Hgmz5xLqa0BB5HqG3
rmoaRd/rrwSVMY4NAmsfFE5z25uDsx8jQmRIFfIoPaNoz7yS7Zgw0wOoGoIupw6j7lQ/2Z1eU4rf
YU8k7wLMndUU4nmqSI41NKNnAim3cUTrZgGVPEUwsrMQBaDK2ZjZ3gNu+KfUNZ1tgbJx07jM+zUL
sN7filEz650NNGFZ+duc9blDsL3p7W66GyUVaM8I0eYp3+I2N+Z43LdpeQaK3T814YCJCvymUVf9
qWVmFZYNig6ymg9B4jSEe3t6hXdSbIvQSPd17lgvZUD3OYtyukkT7PZp3Pa3dta8+GLMrhnhEC/T
fIDUkb8uL6Kwjek6WOYGpId8moc5PupqeoDdglnBrUi5dmcey9JFqIgt+0zk5LkeGJ4k9Dkw9vCx
5H+oQSGHVmjmP6Z4GSMCtkPSGh29YSiKdXhZBUBNYz1Qjv5KeVa1GSO+nDvQdHN3mzikb4I8Z4zf
Rc1aGDLAAVnQv2TEQy44K+Kqsj3pDXIzW8GhSh0sZo5bMS+WWzy2ilRsAPItgqGxf+A+G1mXRwZg
aw1uL+1o/sfCurRMBNHY1dz44tJAlLxB+IcC0/TO6GoQXw/FhXaWADaOVd+G99EV05Nu0SF4Jlz3
rAUklCtuIIHBpoJ2euxlfZGu4V9xjyC3xSeyS6hQOl+bFwy8Jk9EhYdB1v0l8m366R5ULmB3qsTR
eK2htRyTIGM5x9QU129+Jxwnuws4vBhWBTv6IOcmh+W7GpxhROKr2x0ypYj8d1Qzt2Ey/8Y/TgoZ
kJ0NcS+/IzvyDkNg31oZIn4rRJ0Yyq7Hp4KFz2yGaTPkTnUeBZGr3BnHOa7Es+gW9VZd7+qZ719i
hXzz6Q8SFx6HM8QlCIWSJ7OwGaPZVr4zInlwnDjYI2ULH3XC4ZfBMjAdR392BQ7pPOSq9gB7iohZ
UNpFxQtD6H4TJOqtYVV1rKK6P1q+5wNAqeFNOQ4oJURC0OSn16zB+9uNXrwxNLK9osrSqz+0tEhk
+o1hqT/aSl3wtkxPYqAXcXuyEmss94h223Nr2yTqpjcQbI0nsxa0bdp8h8+NShJWplmwgRsqzNAi
HO/RTLywwbK2I28vh7n8ZcTjDebXGLL9koUtKT6qposRmnV4ggJ4wYI7HEoY30UCesPzA+GbQx4f
TskuWxfP0km6o2nyI5CMsmezcY+wjzoH5VCeZvO56uMVXBVNM2fBp4HlwQvwI9y8TRr2wJ/kMU5K
KFeLARPmSblxLPLMy6I65lODGoEMQhxeu6lh/xAzGduWlNLL8xhz476YIg+vZw2Ksr/5c8V3PjmL
kaeB/BLrysR7eHWCYjinNbHN6DwYmRoKB45kw9oAw9o1E3OuWBMnoQvau2F0t0CjoLYN8R4hqgWs
s6x2pJM6DM3r4bbL6ruxVuOpduqvBXoSpf7RnnkKmrKBK7bchJNG98dnEu2NmV+L0FgUGJjUU/k2
Lq/DI5z7CIME72nr8TVH23C1ZPmr1/5zWLH0HBefE9/hHFlgYCRrlWSq8dzAnIULKK50jLMZqHME
3kaaDgMkge+rL78GSRdFInp0wtyErC3el8vcRiWkm+bGuUpnKn0XDhcnDaHAfXdvlyPHt+ZtQ2Km
uGU67Gusz7xhZl/uq7PKgHi4IuxvMd3Gf68bJ8WaFis5HIDqDx8rwvEN0DbIp5vCztj3VG11cFqm
soyoM6g8yzsWjCdbICcIhob/NVBkOpJ+vQM/dcAcPjJ47Bfe2O+ijJyjW0CSIuixOTvYKYOqeKt6
07pr/eh+ABu50wSswemZjyHZdWAVmZXUE+m/uXsxrEpeLGG9M4kLeLQj6FjXFXEfZR+FF3T67YpF
JDrwOoMbztU3y7fCE80dfrmaYKDnwo7x7JfBrae5g7qy3aLbD07jQVi53owunZJe9qfj+AEYuYQo
XNzGRN7sZuFNa2BC11BgMpsED4MY3M4DtWW6K6wAMEJ44YlMfzvbLDkKezoSanBJZpICkz4bDmY9
wE3xUJs0zr0h0jPbfjBkogdzNFmYG5Se947J0pKUmIigycTkF4jFjF8Jp19ap4AgmyFcDzjrblQf
XyBk2HsZiW9GDPIYdHj9G/rgOS4YyWQeGkkeEoXDcEEYFwZPJfeqSxJwZHyQ5M6t6RQvMRaElVU3
FE8TOsO+yiAxpS6pj20Bj3LZiXbQjvuR9G2YeczuCdteRbn+7kuEWDlplORRzBsa+H5lBBweAXQn
PgX/y+n6+SSqS6cq+1gNxldXeKgIumddht6Dh80WiVJ96yOtJi2HgEOdODRHJMfu7NqFFTnVa50l
DF3cpLjvaqRlCX6qtuHANQJvB3/HRosSPaN8JHRoQBrRa+vNSee9r+r0GKQYXqtyAjLg18+UG16o
GQozitm60zvG+fICh2HX4gLsU7Pcl6a6AlNi/jQihnW1M+6EkaaXP/8ITZPg3EXrLoeECyfxTigE
3loWcRcQCF58SoKUiLWZtC4b3dCogzdrTHs8EtgHncT9mhlfrEqiIjvoJ9uYlR1Y78w9+IaBuHWg
PkTrQDEDNya27A+nH290384XHCGPceDB04g5h4FNt3LckwRBb+UKcl18o0RUzm88QpEk+R13FfJ1
DUhXXnhCQngSLddMDw9nFPoW9eynA7lxM/cWJtHIOuXBhIOmbA8BkUpbt7K7FVmf+SkY5LR3O/tW
hh4/Yca/m0UdBkfoDWh9K7j9zfwWpPY9eY2Xqlh8op3XXWXQ/DhNG70DfWq2QjT+AWUQTm2h6XOT
X7ZZHhP0Etto7vzbFJlERhKi39Tv4Cde6EkVMn0Ykb1cwqeLm0r5pzj1msWJF6wmD6FInZCXM+YR
qaI8Z9+E4Gx3BKhId37SWepgVJj0GSxKuC/4aajorKfHsQqrTTC1R9GEyRo7A3nk81IQx8NNw/T0
Qlwou+vsgGUEQ+rgtfsp+A3FMn/Gt/KdlTHac4sxhVLsWEO1m9uRLFbbOVgprnOOkg4JDWpNsdVj
NNzgEh9uhh50fqF8sbH8b01uxMmlEkIpPCWX0LGrw2jVQFA7KkQHn2jj4smE4gqxbzpmM0FVQ5y3
wBKCR40U8SIshurl1LiPDri1XYQqcVPXHFep9wi75q0LRbgLVQGim/d9c+ItKzb0I/0OP84cqCOi
+/SgUp6BzdQeGmFON1PUPmMvHvZRqebTLEh5ol7wVNPvsWiHhAWUOLoD7jWbpe2yLsMRL+xVhXjy
WndK02tOr71r34FOewmXoFVF6Rt1L8RH3Xazy3gQkLwc04c4xlrSLH72mXHcSgHJclIkgpFeD+Nn
UVEq1BbPEW9EltkVDxWTrM0wEqLXkaW9diafMXxafHSxxZatpWlz4LUSD4n9W9VfDP7WVuHeBUte
iZQnHbi/Ci6O9fLLLKAqP3N4+oqc37JSKyH8R4xXj03nbVJGVmIiD171YrrUPcy9TN5NszPtkZcu
WDWffOh+xiYfBxrDi/msnbjBXtvf9mgOAVenor30JdL11KsaBKIyPQQYI7YknRD+KhFOJX39O6uH
bJdHsLuaoD9ilj7TwwXE+pIbazHCH8cwvQFI8lXlMD6KjgFjG4W3Q8y4JzKtaxO2H+XIoLDyTmYq
P7vYfSuiYz2mah9NKC86NPmX2jNv06ZncbHEnrX6K8TSjYO1fHYGGqoaZ44/huGRGNBbhM0bm5pj
FxdCbXzcEFgYNp29tCfDS8N70ruUfCOinGaSj3kTvHmtrfi1yLHEcPRldOGjZDhEhrIqdkjQKbPn
a2k6LGfJOgYUDxIjY2w04TNbuxiP2eRrvH5tWW6oewENj5yLZVDIe+a360aJq1HzLKCalFQY3Fsz
4Q5VWKo1O1pqEJpebTOJ4QUGiumNoZ5AhNWyX8dleIpQvf0b/1KOdDHuiv77HZHg1WkhT5DYkABf
24/udBy4df32ts3jS/uwVwJAldDXophuohCmVXYznTMjJL2Vlnoe9KedWq9x6bw4WbSpVH/ucvto
zr+dCIyykTwJkFQQTMb1v8FSnDJMJLTWoWSRx8y4qrxHX0Bcz5KnhEWhnbm3+AaLv7WG/19m/x/J
7JHy/Jf/oWP/31T2gJ9ajo/Pf5HY8zf+VtjbPkJ6NCy+J6UU7MUQZfytsLf8v3xf+og3pZAmCnz+
5N8V9oYl/5JS2bZCwoBcAyX+/5TYG7b3F8oBkyEecgFOEfWf0tiTYfsvUhtlua5EYY8A3JECXY37
v0htWkOOfdLnpAoxjE7XqG5mui8yXZp3UwyIRTEAQVjnIWopqa5DNzhkailBokRkN2O2AedrprfQ
6CYInL0VEfpMSqI6OV40eidnDMYQ71Fppc8KYJxzqgiCHw6yThqbkLAo/62zoYlerYktdBbJ7smE
/8p5JlIkdT0MMjDZKLKf/Kp3JTIB1TRrZYkYjRm++PhQBJD91qNy2ZXabTG7zDNZTgKKGxyA9sOI
mSYZ85AJLmkoLYqHuLzXvOck3vSlJMjVCTlVlB90jNFif0i3np3mbKFLUsXoUOvhmxIHt1KtjLfG
dDDiWfRIy3lgRsmbUAhP74LSKc3t3HQOJDQXb+c+Lpr02xjBpVOo58TXRQKz88oCH+du0qhA3wb0
yp+3hFbgdx0SPKAAktPk0Y6RoO4dG9fGXhk1xifSORr+kBnGy5i10/jKTro9u/aSB1ZAGsRZ0PqC
RWtVgf6tdVq8+0NM860SAw3nWPE2npJRx9UH9YXMPmOs1Nl5dAdi4keFTgEasVbFj1tXHkF0iBDR
/az5/rV+Sf1RZ/Xan5mhPxXKSQcQqSxeURIHIjjmcO8I2xN9nQw7lou2c60sZ7TecyeS9vtoTT6Z
W0XIar0YXYvUWyyG02GJnZF3gSEaRAnYN7ruJRvb8stEYsNH1XsUFdSbhJpKt45eYovRejDVaEzn
aqLaddIIKr0LVqPHBr6kG1ilacK6g3LLMsC1WNEPeAFG6Lk4BRibv4at430bcs5/5rC2kgMfRAzP
3BtLBkpD2xorz7BjUEuuLW9tBwrfetG3UZYvoFlWMYkekYDUxFlVjqyeHDfM24s3WegManJn8i3k
zU4RdACpZ4MKsAOmpx3/CbiW9t9Y2w/Oow0Mm9dHZa1fCXowhnTNFh7GZT0v6yKP5yT4wGTSzQ4R
nhr2QUC3f9MLD0ta3AzAX9jcZfkJJU30VtDbyC/R0j7dlGFeEGUFHYv2EBpEcZoY+v/0I4VlgPZn
KmZCKpmDBocC3m31Owlh9N62jgDTavtGRvWaVjlcR/YAz7O2USKQ5Fd/smxq3y0BXG8795pIv7Xb
dZ35rV2ryvZa8+g9w/xpmr2N9rw/6KyfEOqxzcn3CRJbc101PTUU7XQ39vvUtwKEUN7guFu222QK
Fr0uEATP9LIHpMQ0PO0Aah9qGX5a7rZWCwaqQcAcN8pdNR97P4iGDyfj4DqaojI09382Qwui1fiG
OhhlX7kLcfUqsetRjcmmyJP7oQvrhli1gQl2wXeb340mNwIAhbFW+Cr7MUkWsRAUVLuIhXo3wwxk
IqVNhE0IZ5wBrT238gjNmRvH9w4dRH+YIap9VKM75jdJWJigtOCU2JvaHFoW+1maYzVPY8ZEugsV
hNnRzrFSEEAEBVWXk7CX2LQQ+0OCPXHrKxYdNyZoIrHqiX6dOLvGqtqmAYbtx9o0KR6Q9Q+PfqFK
48pGCSqdxJoSr7B8g2LzArOgBWQL/OoxJ1I7TZw0PGsEysa56SOHnCHFDbudXEiRa6BuuKidDh/A
IVM6yC+OJIsAI33ppYfei8t+1/vEf3y2na7Ap7mIWOuAhTT3rdw0jDxTUx2AkxtKP8I214jdLJ+G
Yl6EdkFPhA8xm82DlZZO/1zExGacG3hk3S7GXs0rYHv8Fhhg0Nb1yKBna2ENSVfwVrgbXJ9ieBWj
6uRFmlkfbhvYirR6tjIe0JhNj5nhwAUqEBHhd2dpTNCzFjalruVV+SVqybna1LOc3gcwp806Nsy4
Y87YsAhrl/WdE1b3Bj1mRUB0WPs3lqWIFrCdAhafjpcY1VwtWctBTSAojlzDRigPz08d+BwduZOm
G4O4RDgkFgWTN8ttP0oObrimJB+MgFeiyzhnJcZtUOPp/5uabP9TLp7A9r8uxd5XWekmDqPuv/3r
l+3fX4c/5VLk/MsXtJfYCu/7n8WG2KIr+2c59H/7h/9uTvwPqi3bw+j1fy63PuL81+ev8eef5daf
v/J3vSXEXyboflNhfxAC4yLlzN/1lu3+hUbdFFgaMShiK/xnveX+5ZkKv4uD19C3KIP+UW/ZfyFB
lhRaHqRdB5LEf8bTSNnDz/mHtpnKhFoL56aNstpVsPnUv2qbS790RFDDS3YgeIJIqOByKvi5Jnnd
3MMHXQT5aSpSvYkk5OF2YtavgQwejIB4arRVq8BP661qOoDqNmL21GzrO7usyt2UCBJve6zjRdq+
srGqD2oYSrCDK4clOxMZ/dh6gLIg80zrMMle8w6/oahEvHUTYpZB4B4BDvGImZFBgYZW6IY2IMiy
S1aJe3OmifZJmzmG8WivEyce18uRI1oMDFlPPLrivwzutx6r5LlL84V+DsUJ74lxRu+AHFpGFare
/OyAHjEALiJYEJznFhI8bVevRWa2j1PafPXCXpCh1bEH6ozvwwL1laAmzi1M4kEOHxAz2NbuGpYA
AOB6rNM9PubLyMIsD2isDEjMM1Ov96SNn2XwqfLfCshbzbLyw8cqDtWRgAtrre2brkn1vmrbgZCI
4hBaU3Poo56TXeXP2JTgfhWpc9KT/D16YflhWyz1Km9o17kO/FM5zmplDq5NcKLumUAjfp7geWv3
0a1Ug8PDSh6ITEy3XW9Q0RJctCMaot2hUaxPbmGydTHNfW+PmM+QYq693vxBlqtvSEX4CcsEMkuZ
9wfbz/JzLyAhdOBR96aZPteEuO3rThJ3omhypbSK3dhWP6U9mkf0UNm2GBX6gJorK2+MYSNDHT76
1pBtYgsEhpiZENTYDWKvF08cp8hyu0o+S5a+eLt/1WVSv5JQrEELZhrFEM5VZhhQ9jCAgaggAiSM
PnCSvkoPQyD6ELIBCYEemvQpbou3CBvYNvWhC0PmeHVN0KYFOl74oHon43eo8BZxlksNFrYDrK+5
3tpD6h3F2FkI4+5DVri2k5nbgbtmU9Zym4/hYg2LPzhXnX1bUBiFPIamrLmNCSMEIBTH7HaSD2+2
iG0A60hQJ84sSuyjmyG7tLNJr+a+JKdZm+RO6vLMhhpmXtwDLOBRu8vtfVfF7I0EHxntNeJrw/2Z
bKQsvVeWL4lCkGsGzncxQ4OeJrD+aI6wh7JCKnN15dFBfIgH8bPhDGAdCxUdV5Eid6lFZR3de5BW
brl/oicIfvfR6HxMMaUCDC4kyTQjex7Gm8Zj2KO1RYiMTJ+SeU4Ofmze8BLy2ya7K4bgFZgZcdAe
Q64OBSxaH4b0eYBYSzoBYg27PGvPrNHZIAWLK/MetgVy6ijZ5ka396F71V3nnvuwfeSmC9ZBwMHg
LAz8oXDPPvzu0ONqhDLlM7Tpfo+mR20DxzA3iQFV7gWWxNpz0QYDcnrw42jYJ45q9mOtTvFSRuPv
vmoDFmpFxbCTefc5hYLKGe22mfc7nUC3cydihVgY3BSuT7ISvgKu+ohsRiZyVVeSxDhHyavj5Xf5
5OcbGUuxIzW22Zh0ketgpG4mfHsVh6nzPjj1iZHtPpaF8+RBUw84Y+bRCzZDpcKj183E0eJ/coZf
YR38AoHG0iNuH7okeDLRyN0SjnmXeNaX0w/musnN+lz3vJHQNWafHVadVvXeZOHKohdQYAg797CM
zla4AOCQOPZrhaZtBuBI+OvGhAayk2nzAJXhqZs7BtzdDLh0xM1jag2GUKR7KY9J0p/4G5H2b3Iz
xMqGdjLTMgfIki57K0gikUquVuICsCgywB6ShW1IkpRmljTYX7VX8F42P0GcPibyOrgmuKplS4P6
ZEVrAQOT0SD2RoRFXOQba+r1KrPJ4m0BxiLQgI9i1OUurqtn9lL38UyWol2nDP1zBFCdTzBVnIB9
TkOm0Va1B3svUHmEj4wpwg29z3KO7/1U3kfWtE8qm+KxOPo6HxAoM/6zyd4gsq48+JJhJMMByEol
s86yLBiNZuAq0ZZZWf84hBbLstTwbqjvd7iDyruQI4qsSlDc7a1KwpeZxIqQonczOWyc6q6+sojc
jIy4A3z3u8S0Frj5O+nXivQl3zjmFZ1hCFtrA1D+RBIhKt8AleSQMqHW0tkbeAq3sjZ2UXnsG+4e
B8UkmIFtKcW+4MKdRuU9V3VyH/t6x3qZTWQQEP5hjwEqdsKV0nF8jzQyy8KgyIusC4Ut4VH+3Ui1
jh3WJX2OQb0la7HpC0VKkuOdFZqmTR5OL4t0ocoxvvnc/rqunM1cjT+YpcEPec1jNJjVXox9DlVq
gI+6/JsviGKXfbq24uFlMKh2wY8R0pqo30PR3CaFXZ+rjpEyR9UadeddpHA+xq4DSQGfAH27V6+s
OBi2fgkWOs+q78FwY0hOwkDaD4woDkAQ5YPFSo1vnk/WmmgSbxdYJ3tmUpQZ5TYd2YhXpg/yzFC7
3KdZZCeZ70I3J11BJb8Si62u9SjwVjAmLX/cPlqzpsThmFhbFSsmsyXwkqR6Nkdvz3tWvTuGeVVh
tPastkIgP/fU0jkGzQLvTXeU9SDeIqDhvlNDFq0Fwhe6Id+d5y37QCgRKG48v8IVB42JSx3FGYGt
qzj28kPS9s1dVROOy1gcR4xpdxtNVNZaBYJ9gDec5oDTWpf6bsSEse1K+9ogWth1v+YA7zazE7li
RP2DL5/SSWFkKjh8Olk+VlM0HmsCjFnCXWwOnIP0mjdH7ocBrAOQBZ8QMzRTI20nznKMjY06Rozj
7aHcdHV76+bK2tFaRTEftbYQ+QR4A+yOGX/yPcBOJZkyeyNMhaBxgiRYvxTvlp/yRGhH45J9O5N+
B4E0c1vZn0FlCbTo5p0TDfVCDshuzU6+FxLMamyG+2i4daFSPuguukgfv0TJhmXf9hzuAaN0hHrd
1TXqb+A5hWjYbyqSAKTqWJNRvwHV0YegYGQjFxs5zONsm3vYtwqCUVUCoaD2CXTQe1PkqDvScnkD
aGJjlxD6ArFrGPNsGkTxw6dDdpNNho/iwIifidbBZW9vTCtGJlQBxK6Xp7HlM9APbLElFw0fV5xv
rEigT1/UmhLa7xZdE24CVQRHk1N/NrltJCWEhEp2Lh4zZHtrpkP6QxbDF49iF/LCI8lL9ZYIpc8K
dSEjCSTVKZIfF1JcPN17MTv0xvueyU7fB/VPcaVBJKo9m1m2OAOWGeDYoRDn0n2Uneuz4MCGMQKb
DpX/mcDKW/k2yqu5+oZo8B08s3um7HbXhekvvpHgPnK/wAZk696OxCX/ZKu4qXEzeBV6bQaLh3K2
riDntwUYtxPCUfxlTrvj/s+2A5nhWzvEDQwjraLY2siJNRWO2Ce7NXEhBPKutMCUXYqkWqvGt7eE
HcEeQN6wmqCZwYjdYnnO1oCt7ozE6XhSKaYlxtZlo1XlQ7lkpXboDs+pwd5Fhk64c5BM3EATXaaU
a39Q7gZQ4LByF6zDGID/RUm3Qy6KawM5OFFb7ECyfe25IztVaLdB1iO1GtZMhxfdUMIKvEBNZPe/
UgPtPvzndxzGUJCYqmLfqtfdwAwAHfaOwON85SE3D5X0YA0S1xlZt/Fc+hikSR9Y9v6QVaJHQNr5
zjEcMlWqdZ6iexbE7/LBxo/+0PRrUc3OtsVcIF3zeUrcAIEWuPd57PutsK5OBL2ta8avufBhzlGL
1yPpSRzM684ie57k22vl1ZfOMl+M0ni3GVrDga1gq7fpextT+FvBnee+0kvMKFryuxBZMTHYk9yH
trcHS9OviITnllTioU+c7OTZ4wLVt8+BnX24DK6gMCCSZ6a7DXLUJo03HmVKQrBVGnvfNV9DzNWr
XBndLmQ33+sR4AWBKEXywjgVGwFHK98yCnuxmut2x6z00239n3gwbgvZodQxHusIuEGYRyXU7hR0
WdzeWsBroRx4/KCwsg6MMMDLGuLQ9c3V1fkPyRS8oKwNNwZqHmMEdGVi7qHQyZ5h7fXbcWIVblPM
r4yKixfn//eSHLIZLZbR8/I0iZdQyiz/hCpJHEFliA3XmgtnDTNSFqkD0FmN2KR8qJBNrTuu+uMg
8xfgnUQjN/mvCWZjMmCPng2uht5O1kbs/o7Idd0VLuF6xdzfwAgSm5HzAdKY9Ygx+LaNZLy2Ep6v
YYoVwAnfesOTR3bM7bFOjb12p2CTum13P/ThZ2Y9N3hjhyX4MOhJbZtz/4Eo+WY1yQwMZMO1nnRD
u6Hfe/QRp+0jlwhOP+YYrIrIJTrDooKT5Z6AtB5HbR4fEKqhLgzRBVttZhwN9C/VHAz3AqXKEw7b
1xpp31j2/PbKSFZhBr0h7vNFD7bOSwEVb5RqF6QKv4IkitfyurdoaAnxUf2bqbCK83xcU2jdIF7M
EAK/TF7XrtGwIdvWc4TfjyWujO+l4SMD7wVAgmobZ4QgLYqttZjC95IIoE2+GKYykW9wifIO2vJz
7J1f2P1/iUkdZjFBo/CjkTJ5nI+pM60jYvqagTBKgyZw8ov5VGXBS0vMjA4p61zlPZbxeJhqoREd
ogrOQhmibhT2JuBRehkmreBjdHSGXk3jJYr9lIJVbZAAcqLxjqmy/TJ78AUNJbAXBNeuYBCCAwXO
eDsSTsEwz4VImhnecC7G/87emSzHrURJ9ovQBgSAALBNDDlzJkVqA5M4YB4D89fXSVW1dfWira33
vXg0DU8SyUQCN/y6H+9OpetaIfYKQgkpSh/lUN1q+K0xiB3nDte3HMFX0pOwW0geGYn+XLJJ8oza
Og5EsEbPWrh/iaNlDS3hMQK/GGM+a6szDrmmct+S/QCWPKFCPh0PcQpqn6xPr8f0v9bzFePRFMyu
qUhlvcZjnJ4dA/Z0TpMssPIPpj/jgAzy0bpA2EqLQKneJ9urC58jbLOS0JLWMgya43Uob/xDo7wI
uVAZqJ7xe6WhYmSJ8FJSrRUXZzcRJLMKx/7pF/vTxtcdZubzkIzOY17TyrvmnEjX8dzj9eARTsdI
bc+M1JMG91zX6cpAOLBzWqWM9tNpwtKYsSfwQu71D4Z2dchd0J71pEYiNNad193Ma5VJZ4ju7msp
xCnvHb+yuockntawByx/GmT1TJe2HhWDa5ziaL2Zu5DAeM5JqIoEWa3Tf37QzZKYRvPNNmOnOTX2
+CHuQku7WXHnpzp18UAPEEB6c9nCWZEITxdjiDQbA1sOVILi4M72s7I/FuxXjtKlliBW+bOmT5/e
XHu7YrW+47kncaorTHP0INfR4trNoerppl29t4lsaGiw6DS3jbG0bR6wET44SfXDVKf7k7pt/jdu
ZmP+kgoC69VoPYxyutt643Ywwvg14VNuR5y9uNMmbrjhKosnw3uc04L2Xw6MO4UlOuvAkAjIkpOQ
uMrbk+CiqpYkf/Y4LGYLxpMqxjdXNRmadVby+OPspmWqYl9gq1NKF8PNZf070wC2oNjf9lwdVbCr
+FRlh92juoFosTuvekp5Sn0oWwd4e04fPFI9NTo96BPO7NO1MDirZpQv4FMlbTpK/D0pOeadYdJF
42AgGBXQMZHpXDtYymtAK3TgshSuyic61GgPmIzA5i6F3PW3aQtcWg1LM5jrWJOMKOeBC1mdR3g7
TF9dJims4hxbDBs44+6VPdzbTRs9jjGOHayUu3Xj/Jk3xUIAhhwIuwKsUyue1zmlvSOFA+8CfWPW
2yxfzOwD2VBPGNuKPmxX98erqjvdaNdjNR41jYo+BuSzaW0/LlErjJfeRNyNUQrk67jBCAImWvL+
iRZBCiqm7WSo/6qmiFrC4zm9wpLUQWF7iCxwl7183rD55t8cxdfHtWlmsE5nt6n4MRFx3HovE3Pd
eTadhSY3uO56PnCPIVcStz0RL53eaZpYb6Cu5LRaZBfmlRPQbNs1QtlGMJTiaoPMmz+ULTaYqRj2
7fw2JFl/ydj4QU5dg5rUfyonxkOOckFb4Z+k7jIA6vPVTt1wNlAErC0c+/WsjJjyzhzX2FwBb/73
oSakoKaFUoACI4yY2jdKHhQuGszP/z70RkNHxr8fYgrnHnr780nXEt8qvgdJhfEIqoJg7cgbuu8u
mr1C6fGM4TRyJIm6lSFIwVuxW/mF7Jz4DDhXZcXZWxFbfqfP5bnNMCPSiEDETZINxfM9ECTdudoN
DK5R3JqN6R7OMb13LgWxE++1ibPNLu6x6fcO3L+UvZdb8gWP4jUmMYyttykjbg15COfijiAbZxNU
mT7HCmUo4bDXp18mm0EF213FZW3beyttQrZ8xnGeqFWJDasPZfOyZXjH2QncwK8dmdt5oUU4FkCD
qo+Su0JoJ4vlU5hYwHQoXL+2t0tv1ElEHo6KFK9BVtBohOLhds5oHR2zqYF6o9dnkRsnUlFPFLs0
FhUrN/SIPTuXUZJsn0LpkcaPS9nsdQ1LbmWzZiO67ozmEWdrqOx13Pdbe2nXgUJSevKKySZsX5Gp
60crcvIWTy4znT7qb4S1xDXpXBs/IkiRpuHJ3lghgQY31FKVPhCisCMaGuSua8GgtDkWw74lU4fT
ddzHDx1Z9tO46ns1423QFR6JDYEJQwWxiBbms3J/lTkO744XE53QqrE7FwCE6+ZToWwHi4bglcSC
QHxbE8yHfMudKmi7m8kzocmzick71ev9kuoT8RdaQcbpTD/MsvJ07juC+Pj4XePg5JPtm6QxPJ0a
DFO2FOWZM7Z1S59I1GivWz2+5PgJWbKSw23Vhd0neSWHpcZdk7pUo48xuXiB4Q3KtJ/OLlkqvL6K
yHGUlvWzISrs0Ctibdaz9dBaLQnAuPX73DEJ/ABvq0T3RrfMTrZYwpp8e6SSvDsU3hTWWizOXC1v
2WLSgwMt47c+enDLx3u7W+U9xU3lrl4MKoU4ceyEJunnLhhCsdf4JpVud8PUfDBN4T9FvNTghE3E
/YPO0A4CjR+ChDfuPKkezAXcAMFwEpVr8V0o7SMtXDKQSRGR4Wa0ztkkjoP+5uTzu9DYuUgk/mky
5EGaANU3voV9BcWxKjh5FV3/2ENiuGRD/ZBN6n5cyBc3lnIPqbEeyE3UZLbNb5Vh6q/K9A0kclRY
6pjfDhVjWv2pVuexzAAo5zx/rO6+rUzQEfrGK5ifuTTwGJt64NTkIOmj/p6d0jumLkTuhu2Ju9g6
f1Vj7163mwgrbySKito58mxkRGb9gjmI0S7NYnIchJ1wdBCRH/2SSre8h7humnBFyjmjRfeLEL4Z
UMH54dH4dqgkGvxIzqluEHRS9SaF6g5tvP5BnX7Bp0rF9QrJBmsdj+h59bXOJWvnKAzj9WfCgWC3
zHa0bWhrI6ZMhmZJQB8WciuuivCTLxgMgsyj64NXaG/j9dplBaX1xQx4cDVESP5M3wG6MFGs7cIB
SBpzkgNEmGjzXavHT4Wqlz0IHTuqistArH2nYbb0p5K7cxzTDGetMX7mq5Rb8U7Jujx7C+UdKQLk
fV+zneklbyGEu5ruHlzfhcDLUFm9cWpr7TeHNt7vLQQ8IgIe5At+M7t9GLW+fxDO8T//h3+/PnRZ
sC6luPv3M/z8+aNmNY/IHrIZqyhrq5x0QGY//vvgNW8MjAejM9L3mJwpU9FoPzUiJ7pYII6rRMbQ
4whqFs2SPRaOsvx6LOtjTKQvzIzyS1/g1+Dpep24Fx+a2f7wVovqE5VBXPfuXJqUuYmQW8oGumGW
tLB97So8vXqpN0HoVLdohW+qlxQQAVPrfGfFSN7k+gsv7o7u7HH+kphAq4SvdLIPhuPhizGG8QX0
HfqV2OvQ5vZ2STOlbNS3/cMFOL9Uqn4gu2fADKD2uXLYFgIJUhd4xnng5Pbwhw3/0W3N765PsHWu
7jHJbYxiC3NmYvCIx1DV7aEDfk6d3O6bXN/TGS3uIXFwNsMsRixKi6+1m6X3M85mqnbW8USO3sVs
Fkfpkh+ruR4vXZse/sXiHHwUAQUr4KlWi0uq8wjNzVhOkya2gl6YuHqpXt4KMmoVLBD6lwEj2Oko
4YsM5X7RKnLe03O6JiT8LLib0JMEW9yN+E9UNrpz2JxEvcrau2tTh5CgLJ8Qu8O0R5xXBlL9CPaI
85hz1Szvb2Jx5q+JfZ1sMpADf+3dIHgaTEh8n4MdGb03/xYlXQh6soTWO1uwwZcltF2+CPehiHFP
6A3/+FiQILdQogy2xwYBTbecaMloaEYXS5ax4NhSUNypb7QzcPk1i6AgdbCo1ldhxesd45Dhj3ry
VWqAeFu7z/a6BVihWLV73ebPwkT6WxIDiiRejX3FUf1uwNkRLpqJf76Yp8AgbI6fOy8obpB8xRlB
16T7VtaN9NPFX6tKbs56d3yW2jbsofiUiPc9azCMJVSqGdx+iooA6VCeRtFfUPw839h6oBDdhIgZ
A51Srnm/xXfdZj4aJShcz47R0zYhjgOxDfZF2x8OW+ZZI+3kGS2PMJ4UlIEuwQPFp9VVjU4QO/23
O/JK6AQQg2RoSAk5CasnSuIaxnEWWeAxIa3spDk1oU56hIIzqOOFM5xksv3o0dC3R5byobbWXAH/
qsAHXF4eDHLKrYOUNc3K06vNtUiT1L8ra35qVhR1TWOlkomLTkLj6LTImXFemzjeeGuYRU+eM9Ee
+s7QYb3mvmi19mTyCLXJYu6WLC6juqsvMw24MBlj7ESaswTdzJm5/uOug3HYyqL01UwNXxN/8xlu
rB9kEeRcNXGNFtttpCbSVvPrTD7mdIj5tj1AOrDT4+agFNJN3W7an8ZRT7Xdgq7vQE86tn1SoALZ
PyUeVRrUXbc4pfRpVrtciN9r+ukWsvD1SXwKXTxw0j5MpdveJ632w0HT3TExBHZDbTnGkId1Tb+o
G15C3ejuKve1dU04C3VDGIjUWSAG4BLkHM89Ydiid1x/SKwPZx2JCxM49apfGmEkKKzLiyCh4Q/C
oyl2BY1v3rrXoBeyWx/Q3ZBIadwswmSrfxyu+ABZ0d43ydFgUojR9Xd4F78TDEh8btWjaqwlzDPr
s1hFdU/4IygZtPyNdgjWhxj41did1EylTmx6d3Ol9jPtWFGl/R5GLA6JedHT9NbQiISdoDv5UB4u
A7WxruXtwVZcXEt0YWlBiOzy3KO6TpV0k3ASZQRjNklW/vbdZrdjKIj4gNwqQjWBjqjKT5vYPz2O
2WVk+xPPhtg3qDE7Q65BvmEV6FvmIWu7tqz4At2ehl2qxshRP3GVbKFjGvt+4uI0lfPUVcsaqL4Y
OfOwS23pvOaJlkzAmprxlnJp3xCBkqNVud/EMx2sOgHnO0HNKKuzYfDHycGuyE7fEDPu4vnJZNUN
948+QRrZh5aFVkZEx4A2Mt2C3dvEXqqGUMAzwiSBxG1tPimdfVdlwzowMEIzwcFoA0sz7JJ8OQo4
Gauk5XKqwQKxDieU0CCiElyFOEr5JXJnk+Xi0GCigAiSXR3X/dEHjd/Ss3yvaMYZkjV9ULFxHd3i
vZ6dJ/6xjPGCJkdFicdsgXfaoAIlg/mXujHe+uPjiBgcdVQXztb34nFgcXO58RJpNlUORHvg5Zl4
L+tBVJCaTjYnwl1viKuY4SEYnXM3Up4e5QKUdo1sSXs5y2MX0InlpEeRi6gTpL43QjannrxVpl+q
VjxLZczkmN1XzEbMsy6VL9YoKIz+pWOi8xF+rWBF5HBpFdlNC6s3D6jczSR7EFYC4qBTA4685Jv7
vMW3nL544v4bveTMuCzSrvpAe4drMHwsLhUuNQ7JLW2PiyThu1pPtmf/douEUXcfCyJpaUapfTWl
y3nhzADBlQpOKZAxtEOjq695I3xJJA0pdBvfSo++Wvby3ucADiHSB26ds8DdiZWzDFqzRqq23IiO
njZwe5OelqnGKWLRFjOZw6WlgDEwpqnyvbW8TqX3F26Vs2/bhU/P9eNxdd5boMxEUeZgoCmTL/mV
5wzpOrnw5Buy6dDywNpV3k3yTeZL4/ZF5DoGxW6OcymX2G9MGhEQYV1OZqyTHQ/kmJu9LHqtHkZC
dWln7pA+iX4PlCBN9oAR38B3GReWP2uJhXY0fXEXP2TEc99qu7Ap+kt+1zUWdwQMcknUkBxTY3AI
PBvEYzBi0Mbrx7Qh7sTcYHaiMRxZm7DhtLA0w3+JBekD6gwZRBefROyclbLe6MeAxjTyo3lJYqQp
OHRlXldBJ0BxrZaOjLVxj+6LRb3TckprRKelAZC/9dCROw1XMP7BQN8GDlq1PG7VWuC/4ukSO2VY
3gS5nlKa1tb2HM2NnXGDMmYdW25vYM3PXmztoBDFJdQ9ad/rHuvEukvl3oGAEolKMpA3dnmsTBgJ
8Ua/oCjHS13g+jaXgoUiJp0ibkKJ5WtnVuuXvRR3XNjBsOb6CzXrf+oc2guOlv2gp0i/ygDdvHHF
rMW27IfU/AUTFfQlmbW40sIp5bpoYsKoZvV3K0g/U433TLYPslfPPyaQOvVKRiNO9p1FtRQjZQ/i
qkcpc/XqsfLE2ZwEKCDbeDMAFvpkBi4jTP0Q9z8JwGJc4JvQMinVyB0KH1OL9uIbhXwrnFmduPZJ
axcOb4eN13ImoM6eqsbEwAJiGWJcCxTPAqD7MRL0MieGfDCJaM7kX8Xi4OaNxw4mlx+cv9lhUN41
cbU/HZkw6BINZwlSszvFdyzWsLE6z5yN8FxtdnOn2FNvr93Dmi8cP1HocXv0v5XE9Mdal7UZJd3k
FswAnc4+LKTwq2p6QlXhTsDzedd28yM57yZUDlU5RHvDntDcHspFGohFyZsscJcseP4TG+WQXMln
U+UH/Khj0JK9xu1UPWkmN1RnnOtQebdCXsFQzontpXK2DTSf8aRxTzts3lO8iLObFURW2atqY/PI
w4YnXZu8VEYj96tVo96sIC17O70atwKiWcjh6kDm9JftNG9E8MuZt2a/FFAnU7hT8ATjTTuv43Ma
45VIXTiC1QCoUzdd8rPLuDdJjVw5Rxf053DBCj395aGdhu70AL1W3DddRwEMEK+6dx9lRyah/u1Q
TrObh563VA5Cy+oEtKpmCSWClm9av+baIgeOmEqOhmJOFl0IKKAo+Z5l98YSZ6e+16oD/pMvmzAo
BTjvDKvdM8H4CBeAihw0tOOkPbm1eZ9Yf9ko47NL9XdV4/tiwApIDXPF2NMd3rRoNVCi4l686dxF
tbK/wpeyIuyAtE8ZgR5Xv82G6iYW9Q9O0zx6vB3SmgFgEmt5L90U9JWKj1L2RCOhAsS3mSOO+zuc
cMC49YteykcrLdntO54WmBL0fwovOdLWXvNlYbOqMbJl7/pgpoI5YWE5gmeL5kL7AoDKk9vOulNi
DMFsgeXCTBtMpoGvaVjkiTtPhvITLqPdXaCcFQHhlu9yYBNUDeO+Kf9JFvKoTe27l2HpE6tPdgTh
0hQv9Ur4uIrzdged9u+cy9VPR9YQHQ/9yE6GvRRQvlwd9Hf5UBkqi7Spo+uoE/Gp4tGx6WwblnFE
HtS/8yrDEdF1Kd25eo/NLntAu3KclUWWvAPp/4v2wEuyNBqUte+cREuqaMZJbfmERPVoK3dfbEZU
5TFLVKhnhIEHfWdjjodlwrqpWt/AOzpe2+PqbCQmhFvhdGv6aUHL2Ro7d3V/7G4IzNWLlx1iE4Wy
xd+FYSTVPy1ncI7gcg/wCszQ0QEcAWcI20YbkJEcUgfp8r2aqUm4UOPuvG58h5I0IHHMl6htB60E
qrfSXV3XKLKWwmtSgSig/cnFi5wANt0qKAAYlUGaGAc57NxWQ+srzBXZpJ8iI/mBrfMxtP111Acz
UGX7BwAeG7kBfVC12UASYP2TdsMRYZfJzbXMINOfmtZzr7O9fTRiKQ4OZVVEJZitJQ8LoigB1bZa
wDyMHYs2roYz6goZBgRmfYD6Pr/ikcGOeWP32ewbTY39zdBvZxpwuCvNXBAguheYyGcOUySskd1N
i4vbiF1+Kx7ON1rNnMdEq1wFX07MVmTN/eOqxfYBPy7IYHva60P6QYSuAdnekGg2p8/UxMywZHTn
FQTECmH6U3WigYeE12LQjjaW8H3QeWWGRtQlRAlMPFESRu/HykPmSNyNU+h2XLGxYZ6Q46mlk9dn
VXiQIv4U44w5p66/HLFhJ/VuFFmjDHJ7TPYlTXqjIUaAQFnLKb16J41l73RTO8d2AjYdQVmN1F0C
fpnDL7JHaajp/UeTDFcd8sF9XW5dZLLJIiuLX2grBfjK8myWK3ivDXIlbQtvdg3wYzSnbwIPrCir
5toq9clm/am3TF+30N5q6Lu0x7HRmepQs4S6r+Dg5Wp54eHeHglKedCfMeWm2X7KjQq7SHq3smCJ
cOBiHVbtKXP2GSHzqY//1luCL8GcP1WcPeIVvRq1wzs3Ry9PF9R/vNZTvKRwX5wDWd+3qkRhxdfX
JX19NFV7p+FICUa0Dx+Q7KpzLMuhX8BBeZxtZjMh6qhuKyyfYuHtVXWspTC+dLL4WldasJyZ4rnE
oQel3EYEleZXOWBK5CL51bbDwOOd0MrmxBFUcLgbZfonUX3oyQm/y9YdlTnxp0zzo3GZRUpLQq0X
+UvRKPrQTUw8W/LZc2u05Zbss6bUAznTW8Na9Ekn7bNXLYheGWvvaZ+8uSkTN61k/bEu2r+Gtl5p
YUC75+Skssli1gbi69ADYSw7qy2pi15Q8pkNXyd90UNjbT5qr8eUSvUQ73H9XHNoPiqxfZQ6+y2Q
F8ASc2/f91VzaPL51evNI29AHnATM3rszB4GeomONhYk2dbuZCTMVJIauF2Xm1x6KyTY1MRw06zy
MR0Wk4UK56UJL02wECrnNh/yfeICH2e65foQ0ShUHfYSz3aeEYiV34v6cVxiJ+J2cFhREw7UIb9k
04MjV3HQ6i07OXAHknUen6aZOcCctQNlgAsLHJarmfKehCqeNQ4K//5rE/PeWAGGmjlNqcVdypkg
sNAXDpZITyIzvD3QikAZ3VuhmfFB3WbLBLhxlXpv21w8aPlbsQkZQe/JuTiap1g9cjakrK4r31tT
iw8c4a4ACA60J+/tjtNqKepnlRgvYMeYXTKlnyEkHNnjvwgDsMI05z8M/e9bOz73LrdhNXSv862X
rl9fC5t3/a1j2uvIzbMUOEARNBkxwOJOMV4D6JUuTXwCuA0k27i6yLydb0secC+hiBPvNI9MjdpI
2mkgnRTWBpdWhgfQSMULxAU6KFz1swGuAvxg8eTIGkaRFKZxscJE5Eh7dpwJIa1g39y54xfU4rt+
coj5imMuBUunnN71GFvXhvMevi0m1Dkrg3Iihcq8w5ru0FsK/FeOlGuxqplb7RvEoz/1FPMwXlME
ibFhoXgK/5BTXXKZvfVss32ncknEGM3TQHyOnXuNCWglH+NSWbcM02vSVA9W3h9WmeqXrVF/rUXw
miXVQ2uN6dEYPhx6lG+Bhbe0g0Eh8ABGhU2otNTY3cfrPdT2CTvi3dJ63b5iFz0nMd5hmOO73JrN
u+k2G9+UZr3Ifb2wEJUG6qHyD7zd1chyYp3FK2m03F8SQALsvA42uw+6A+rvEa3ILRB70liDgwKb
ymTnt2cLGLVSe8C3hqIH94YqhONUNg81I0XJFvCYG1MU+9SNTM+9ifplJsPZsee3CTxtOBjC2o36
RiGJ5c3XQevY9y4DkGyYuozQHpCqW+NwR/7To13HL8xGEIAe3/sEBEI95T9lojRiy0gDW0U1Jrx7
yRkVwmXqzHEANe01l/OTttmw5lJZBXRF+rf2dejVHt4D60j05rPz8AIvNavkopgj7H0z9mAH8bc4
lSDDnTKO2EaGo0WQDgTLGjWFF0iBiRFEnHOtG9hJ6Xk0K4/2mqGNXFpmaYnv/TG5zaVb+4vARoI+
D6fZVPs4zx9nE3RJhUcmJguTlfT/dqycigFRYgNiZUpeOnNsjwxZ6XGBKMrXOBwW/oE5v/RgnUJb
Y9YxbxWfsTdsB5pjDpVuo3Dp8k/TFBpmwyQ9rBTr0Fzb7p0loZ/Z9WouQsWZOtnunKKgJweBuCJu
Rk0luoUA+u+WlFt7CGsFphZa56lA4B5bld1352SYOdzuwTO8+Oo9K6s0nzgjnzRcM13r3Rh/Q0xK
ARmLSzOQpgWJajMGbk83TsmY9XtblBemmoSo+vhgWkiuMfmssJ5I544G5NzGfTRVNe4hghc+CCNg
JikUoFjrrd206tG0DdEmU44JeHpidKJFH569DgMJPNGKPQT/uaHV4BEET8A+o4F56KiT11NsZ3Qa
hzv5m1gUDn7HeQVIvILvhbpScb3n9vK1uFpzuGXKd02HcjhrimfhVofYEE2YSwfcVyDf1OQEFvln
nk+/XJf3W+ky00ssmrS8eKXrbxNY33guvibKOfoZLKKYuhOVPx2+X29lQ/wgjJ7lrckix1VGE87I
+7t/H4qKM8fm8Ell5faaJ4JMtwWld6mrNwwU6JuLKPHZM9HMXpsjnHBCZLcCx7MG6Mc8GlRGn/om
XkeySvQ7k9y6eFDf/NLTClabSIsGCS3adZ97jbk2HlYgTcQUCp2psqCMNOa9zWGhhX+WRbKdLyIf
DapStj+Z23QE9FhL5tPHhCGWCZq1u5Xpd4PWnKQLBKvp4sdVFwn3oZkyDuiq0jubyosBMqp3T2H7
vd27tWQ+NALppijRcNLVoGxVPVclbzbADr6eRaR+6SLVCkxwBCqipR7hzuG9cafl4q4KS6Wh75vJ
QOyM5zzIBq0l+WTUIZDhDp8XXBkHniSX3I7cunFM1/ktxl/MUZXvNkM7ZiVQ0f6mPipFdUk8IPwW
DOQTGRpN6S4lBpyxJqOsIhpJcQ90NgYsS51Xq8f+Srpj5IBhWfUG095+1E1Eazcf70liliEG0c5v
vNjzExFfqY3dWxsN2bMTehWw8MK5dSJIoCoLZbCwwJcz694Lwa0pVO6chalVHK1kfRNOq+1cfaYU
YIBmtSVYpRCnb9VunPqxo+Ni6XpflYCs88agb+hp1vDqjrn2ZXro7/jj/aot75gWWSvpDQQ9t7zS
xWMGrk3TbmMPj0A5zzFuN7dkHTF7UCAT7w4zSeF3f7C0FkcyBeRRCLRrigukusFnlrLmmyAcH3yq
xjHcwqHWc2iFTxXDsCaPjYK7TsdhMP72cTFeePNw7yseqftKd8pKSEqDGkvM93lU3hF/zkNa9e0h
SaOWEqloTrLfrFuieQbRI7uaDZat+R4Cor9mvNsoyCb/hMGuHNc/yKS7GVwUZ7OZA2jyUJROdkqW
luU7mMzFyMenanuqWeomAzcPZwJSG4/NPsELaIrpnoX5XqyNvtclwLa+AgnVyD/MO1C/FAfVsXN+
271sqPZCPUlaYgSrKsXDvw90MT+tkIr8AWPiToa2QzalHMjwYDytsZORpqqqg+s66Q73Nt7zMtBk
An0ypaSFIuAr50oeu7CJfVPHQJXGlCM0KnIX81aB0jqHeEYrZyAO6M+g1tBx2GlIrnq6Gv5lkv8/
Kuf/Ft4mzPx/zm7vvuvsfyuwFfzv/5Xb/h/c1ciI/mf82oa+8j9z21TKOpZ9+y1X2LoDp4a+2f8C
5Ri3bLZr4sqVUreFsP5XbluS9gZ2g3DhSWm40v5/im0L077Vjf63/i66EC2Qd6ahO55jA+e5cXT+
WyVVXsVp32DSNu1kPds59XjsNbBGpu6GLUF95KbUDgpQ1x3dLOJuBFSSV+5hsnLviPX4pSvG7Vgb
mDqwz4NToWqKsX6xXmWXJFe7TjDrIhg62MF4IivrwiZy2xLv+u+DogvLlLK81LHuXRe5QSnEXbuy
r7qr4u27KLxmv22DA58B5rza7EuCpH5x5+k9AcRHBoGf/fv1gkZxAjOWHtpjT3dzhSsDChVweOOG
69GKgO/B++zOd2ALOJ1v+ckD0cbZIFYMgZVUISfi13QrSjZRFs5+vMo87hZsgKzsMpuHsjv1WzCV
g8NDMRt56rndrue5B1WMlpRx8I4Ki9kBIwQniin5iHu2maS682uqt80pNYo94Oj8OhOE2C26zPd8
6pwuGhZ3eA0xzQKa5BmNOYCH8uPmwC/moVGGwD6pcy3+rK2dnczKObWokqfp2ICboE0uwCmwXHKh
nzRWTAMCFD3tYx2mDLRmi1o6FWQeMOUObeqddM/51fRpStodNA+OjvilUwkD+5YHKwIs3zIgejH4
arcnlVrFz02Zf2PG7k64urISIqyG9GPXuLdddjwWr6BvK55Cduv9HTxEIEcjWzaZ6T7r8h/YPYfG
tfKokqkM1ttakVdDw766a3FtQWCdP7Y1DxEuvopO/mBKfVyBteyK+jOzdbZbnUASqklt1diIwxHD
Lu4r9ndGlzBhIGO5i+UdqcA74jXC9bPBRgL+vDeEWZ2BNIF5Zc+oqpsQGXfoums7nrQ0JZ2zvvS3
NuWlUeUx66qjhXUibkueEb0KvDZVEI77Q7MU17RFv7HdR2Jq4pwh0JHrfHbWpIv6TJ5Wclz7tUyv
SqqrLW+tOsN+gfIK/Mm17mFVsjkB6pgYoT0PdJk7gwAHU547e8EmN9kUlU729d8HzfM+xLpIv08G
snvgGHfDGXx/7FdJdT8mNQcz4a5HD2CoKoxIOMm7SOf8rN8+0Dz7pJppjOx+wLUZI+cttqI8a2LY
2br6TXIQjtgXfNk9xqihqgD+7Qw1E7XEIw+GZ5UnJ9HZVowWJv6mDfMhPU2F+SN0xlmyyiAIzAOM
T7Bwesk6kJOR79TJivlv9XWSq1tC+qizXwlQIXC1VmTU3Ss14HOgOr07Yqpb80Q/27qFakaNZtCj
aMFVT68LFCHiI/qpTpL8QhqA7J7Zwp2p3epsDnxjKU9VuIf7eU/R1NcWt06o25wJsoSlRrVPN0Qu
W6Q4BVvrjSKHdz7r2JfJzK8sFh1IPYZiAKZ15mw4Bdhk6oOIL7RgE1hQFApNJLLrDXjQrdZoW2rJ
RubmVCvoijeylR1xDBgedWKe2REw70COXCZ0Ssj3l+1lxJdDU3dC383IvDf2eBg0fI0gwnn4Y1O2
6xcaSk9jJ9hR6/QU2B96xgiTbFDqicVKbz3oilyz7iQ29xwcDDHo0MnRWKK3NIKnHq+k3pIxztrl
QcuIGxgxKyoWyh+zZTzBbseM7TS/qQekiGgURGBvOm/FKr7XBpbmOc7NreRW0GLpUENV+y6iZ4NR
grHCxdMCgBmViK29hQ26g71z2FR2bFDnQhBftEgNCXCBFktYt9JUAeY41MsyPhSG/FksMJrS4l+c
Guf95s3du2uacc1O5GX4Ikxr8EkHaRSEa9jbWyNizwt04bYowLEOOWIVvpV2/8HeeSw3rrVX9FVc
nuMvHBzEgSfMmRQlSmpNUC2phZwOMp7eC/07TVx+AU9Ut0t91RQJ4Hxh77VxUSXGiY+IBFBR7fH/
gxXIzyJqxcJwy3c8Y8Qom4zoe3HrCrtf5f7WT8JhmyREometn6zSLPi0bQMlumnYB8S6aDfQqdPJ
y+y5m9Pj2rMMS2fpRt3zJDxejn5hekByomnTViNCROQQLQu7g+fVedwkIbN1Y25qWX22Gf5DEMjv
iXSiFf1rhcSHgPFsuKokNTfEwRGuBC5gAWAAJEAH7dHpmJInyUfAhh5JMpJJtJzLULArYWX4mTDV
a30EMQXqkFmnuWOqNO5tnoq0EFH3gyX2WHKNRnO+Y5QM+MR18sYIuNsXUj5DOyLxo0HDasHUZBGL
mHE4hbn/ajJqhMI/PbNS4Tjys5yg91A814Kts4u8wh2YyQ3QR2fWgrZx209XwXHHRH0vTJo52w7u
40zhJbZ5OVZYq/Xy+hfPLUR0z9BG0rvg+3dQoyhmyfacLpS7/jpMg0usF7tAMtHgUiObhJqVTAZO
tvIhK5EvOUz71cwKxweC5h19oMwwrsl26A8R7eKh0+JNbyZyY9Pe2XIoUMuxT2fzVPYIWrlCiMsQ
+Z6I0buEOkehLFnn0vaeTPyBi9JEQ9QjSKozbTP2lVpnCdPbIqmusVN9F44hVrIv14355c/dVOnU
3TaPrJPDEnt+V/jURpItSKnqjRT6HTzqaijvSRjP+btDvsNWHwNlwF7Q2P2L6YIfDQyHKKA4Sd+s
oNumNTCIMPvWm4GY9Q6xgYeMbWGZncceDOe3TXSurMj/dt2w2MbsbVdMuyCAD5uR3T1Cd4T0unC2
AiwbruXstXMiY0N8QGkMwTFo9UugcdVPXsWuK5mSa5ziHlOT+xR+ZUWTbzIdcaWTuvl26rMJmVV8
oo9JdhP+AD6zr6pryxV2uAVwC9KfPQQwGdIQz43WIq3ZjofjPevnYgy7TyY3kW5+RUFp7yO/fFFF
cXI057eDVGHV5XZ+tEuEme5vAkxZBhk9Tp+JvCC7g7s4E0Z0FqaMrtA7YMpZODWSmsGIn7S4Hefs
hEeLaztsMujWsetABDIepcMn2yUDnCuOBmOSJhcjvkI9Yo+exH+kEd1wh0miZXqClTnrVipRf7yS
MHsRZQsdm++lqFmiRFNKogpuC551zE0FSQeEln2VIz3xZKbpNu0wGLuhngKDvVL9WNB99BvTivhp
AjROCobdbUbXRS3A6Bb5RLFma4v3irwQHifZO4HwS/rXFKkWSHzLyF8ahGA9ouCt684zlfFoCvpo
st1JmCJRz5vUY0AOM9/Mv8KUrCizr8TK1Ion05fuOc6ZfoSW/lpk/XPmY3vPfPOzyJiZWD0rkCbs
104mEwZiFgoC+nJy5A9qcIOtSWPLWIPwADoP4rphMU3WDrNjsFBu9VSF4klV0Zs505o0/6OsOf+L
cKzxFa+xMgrEJuXHHFZOSpeGMycBWM52FTsnpATqmSnRD2YTPc8bakTJAXy/1lt1Va+xoiDp2GC0
XuRd+BJCEsTUAXRMR8Q44drYA1lAK62mE7upgTo0yNCzT8aW+Nl9rdpPVKnUxgQKO6zLgEsHTyJG
nB4RrXp2JPxilnA+Gs8VuGrkPlO/4Xc7FVMb7RL2eXT+QcyLZsNHaIjO2SO7cz/Qt0A3f0Q8fNGi
RTdfK288ewxIUw0BRz1ePp8AIlmZ5JpZ3r6UzBNwlhMf7LbL3gRI4zGnLuPmpfK4N1suADa0k/0k
4RXPm2kfz29wJu9oFeHsm6uLlZW497oNCcIB+FgQSQRMXWjGUx9Uh6Gtx03p+zwL1GsuU/EEP70R
fvPktv43VGJYGeQ/jmP7CSoPxm64r+NCHryW2IEsCIdlXlWPNMKlk2QnjbZpLZVjIueI7maStIg1
XLXGuIG4keCZ0Gb5o0I2xW7HN/E1cBwMkbtWsHhywPq+XlFT4CeY2t7dS99qlngwqwk2O/ILHCFW
PWuS/jDNuvWlUjQlcukxhF7YvJgtmaCfIHnSA4nFddKOBy9kdkprtDTIulsx8cRxHQEfsGGADuDx
L4Y/xGtnIgXDxuMkSzK0m8w7DsOX28LI6pGErcQ8Ak6Mt8gF827gtdEUzUGuNe+1EwEjLfiF9fI+
FEQUJQ7bR9ER3uIzdVpnIfbrnnFpnVk8+NJTNU23keTujZ/f2VkJuHq9tcp4GrZdqUARTo/G0sbv
wL61HLWJocVfsecbmPYpFmrEdJ4OrNqY9xNsF/8GI9QYfhjzui7ZB+ASznHQqocf4uMajbz+qIJ8
aZdE0kQYxxedrk1bRdN6GWmvTqzUVsGQ/pR1Rgq939uXkCXUJf77hQEk4yr0ZZkcf7WuTC9/v4zA
aZaGZhRrml0SlXAYbMwsAECxnHTN2CmAQgstLeOnJEvBphl3PmjEucIRNDDORAWTQ82Pq1Nu929Y
6JEDNuui7tGbNFl5HawPVfgxqO502pH2NCOl/JvCaYSWOvkZNEzQ/J+fbVFCUZfbTomXOHJPaVId
TUK4WDnMezgL12vVkFuTw9e10BA7cQFIo3TebX0od7oFGASIblpO9tH1CQDmJtyE1AjkhU5bhLm4
sYavuIveKTDObJ2zjd37L1hWNFR/frIecR4bzlo0pYVPhDJGufjzrMTAtrFIQMvhcGDyXvaEA6tx
Aq5TDJTEw8ZORLxShbMXxbgQTndo8/E8YHpd2Ia2txVqTmKnip2RQinIM7+Gcbkk9LajGaOgTTKg
NyYCDW6YMsFMjx3VXBFztTMK1IpeVhW7ujXfq3S8Ona8K02931uGYv1pUFUwkpchYkR4CXc9bwHh
waxFKrc0KsD9WJ2jddkMmCmJ2yZRdJHz/HrTdE73zThW7cbFOEjj263dpv4qOa6PzeTD3pUOjJRf
bs7to1t5QQkH8t9/sqOzXZfHKm83masWzeBGqxoXyzIbWXCFVsbvinCmicma7msucSRzA2aFY0sc
/SKX9YdKruRaA6VDQRCRwriqNZP8aALOQD0NR5HEaxe5wyYUE0TJ0d0GHgHkAjEfb66ZrIZcO8UJ
9bCWEVIyeAHQ2YAjA9iWxnzVRiIq9M/cKsSp8tt8tjkYy74iGTIJPMyNwEz3CKS/x3zMAMip4Mhm
NFyU3IlYqb5rYTlPHrp2zey3pt2VaKbNvQyGC4skCliNWOGR9XTCBMKrkgd1fMid0+mrOhjsfYOL
oxVetiemgTE99vG1ySjKTTBfp225UY6syO24d2nfPw1I+Ol26bUY/mOeGethkZn88EtbFQeXMjQr
mEqE4Slz4wdWAoKMAoQgGfJmS/GGtE1yZaz8C6Nss/coPNZ6TWsT5oyqO1g/sO2p5L20QaDiHJ3a
+SA+adxFs3/LH2Gj1+So/rYi/mpV8sB1y3Q1dnWOLJ8EHFhY2QoV/EYTfL5W8hELvL94mg7IKjjX
lPETi/Bjcjmzi0+8S5QWQvWr+LOMgStKg4F0n/oP4WMMiIuXVIy/gIGcWk8h5QLSpeGt90rEsiDj
d9P45TbtMYWiHCT8eGEyB4wgjs26NgBPhKcu88ArIRy5p96vjlAUgbg1fPJBKE5d5w2rpC1HlnNo
DNMWLZsngMHrGsklvLPkXk6/8oFEAFMPaBrJ1oC+0zlPyRTd7OzcynjaQBoB4OEzAkIDN0OTFFVa
bRGPg4yRtLfXUsKUBkzdIvxkflcF+K5le+iV6SxAJsb3vpZHCtNsHfnDQVKdEFgLBSnRH1whmvG7
QBi8cmTzyJXeLRGYX7pkl0YmK+IpJgMRN6PwWTFaev48+j7jFbWgHMUVbzMIRGA8B0PEoMlaKL8L
AWZz0TNWm8xTq+KnoahO89XpF9krd9Mfi/TTDmxcSx1mW5gr9ZY7R8bdcX4JXdd8zaza0sU7bMIo
wzHZIChjWTBNP45ZXoGE3CJ3vI9mS3xv8MYGAox2a106iGtBQtZmCNBulOpTDegqE6S6w3jzyLcL
pSyPhcA17bCQ0npk9f0wHCP6uMoVF8oPnBbM+YyOhUT1R5ZQSqSvIKA0OogCyeLF6RcFWMRFV00s
bOt8J8cYwxf17cLS63NT1Qc7dLb4WnZx/jUq65UjYWvW7OV6yHt4lp+zYdDfyh4nrKlqJJ61gqxd
qU1hJvalUE8MFfsdyXFYS4InfXRuDCnOghkmCAet2psDLGIViVuAYG6TBXzaRW5ia1by3WflekHp
B2ekFPJhW3AvUSss2P2QIh1pb6buU8jorb6x8UNtCkLW6FH5MMGLTvxQFBSdXGRh3p1ZYJ07RBK+
jb0KJQReX0K34A73MKqScZdyqnjBr9aoGUdU5XH0fpJZnRIXJoGwX6leyaulkbccDb+nXI92jvLv
KDoFYSAH5O6X2kP1Pa/1DXFEPEXICxzFpS67u1ehaYH+sY2M7j4wztVm0uEwz4a83t57pvaiUnBk
frvTERAOpfgwSh6rgRe9aAXT5bx+62S7h7lIC+MyjPADcZyd7H4j7kBGPiKgP/BJEqhaFi3kcDD0
ix21x7ZA5yxzb8bzuM/tRKmsGI5ZBfOYIfRPIF7snaeaX6zLEN2kS4Jj7hkmKQh+kP76gUBhVpBc
DjtWDOMmCPIzysyFNwZP3pzfigeKokGV59SYNFLdGQsAKCGgpuXB3Nwdsi9mu/3R4JZgTwaIeqLX
jl3ruR1NHl3a9DENN2cG+wiTk6c7kqTD0O5PkHSH2s8uwvzVtkmG8IH/jyXmvcCllqJpK5vngHmV
aHN4/UrA2c7SjVVXoJOHKN/Sn3/r1h2Wl0GTMV01NcdMNQVR4SO/pyNGiTiVJT2w2KSRX7ar76Yh
uky9+IFzesh645mB7BqtCuZvMhg5xD/yynhkOgIehFrMp1lO1OBs5Gh068E407RjKR7YmRczd6Ov
vl3xoC+m1LV/x2rc1vr8OLSffV3jUdjGS6fFmJxohkEPsDE82iric6gJ2q1TBW+aZ77n6boCrzo7
xJ/Nqf8kvy1y08/I9KuVnelH2xrOzoHgPpm8mpXb4NcN7/izWLCkxXk0eLYmPCEJHsqqlRaNn2SY
w4+tUKB+B2xgBHhCWLoqRoEBj1UZpOLOgoC0uyDJwgqE1UUZ1b3W/RuaBT5MXVsFiXiQ9vfZq0cr
+v7oY8bArY4KwkSO57NFNb1vN3LfRzfeRSj2fFgb+iydhK1AZFGxbPzu2MbqGCApXNLbcUdK1Az+
+KFlCkVRileyJSRzIi9ydPCMMM9cCsawktm1SF2qckykOXjFLEi8raeXmH7II8SRf5pqvFQlOuR0
NOztpGfkOhdvYgopJpR/VVWwqxlXLHCDcglEyaXDu5RM9bfSvVsXZ3sxyDetDk6x5j2NLYYlxzI4
I0zjJY13QcdYJNLcYuMNw23CLZlYTr7D+9EhvWL2ZxbkKYT4TaTx0bbjc0eS6bpzC56VGhdRcjXQ
S9CXEekz2PmnS2AlijEKrIn0XcYBET+mQQUKQbb1nsXsHyOTazKZtk50XVlElrJmDQ/yaYHi4gfG
v4xgNGnEAWjdvqu1g+yCfa9sLNt1nxB4zg1rZgAJeHJnDI8SAAN9wkNfs4t7nBqIyAlHzhsHoDnE
rMm2nhVi0lghVmwl+WVtGxzVoO9i4FmZRXaF4UAT8chNX/YqfWagdZ9Cscayl4J14vTvomiFBgN0
RvANPQTpGjwREi3ecwBHqIvQcQVDEuEHUjuzTQG7sEzdDygvnVyilw5b4CnEVMVx/mG71HhE3i3s
YbpmCTdECfdXBDa09ZC4at9LD4U37ITxuxFS4QJsMrwa7pcxcVlFGr0F6L+JiKWFPqLN6Oq3vp0H
7aF9ykS7bWqSOwVp9QwHAQ4YoFJRKk8lCwNrmL6hwsIOXbWQHdsMuiPymmvXGQ/mkE1PAmes280N
ROvSriHDmg3TAYSsAWcIFtiIeJY1JAtt4cXZsScNEtWu2HskJzzpeLFNCQogI+RWDIgqG27NACsz
jYDR5Uyl0XQYLXd8YkQ/SBn1DfFJYPXQbLci/4332gDJR5B12v718TMfC011D4X/nud+9daHawpu
Bi4xL0AFoqcozj5UKs1dmufw4VMd41xuTNyj6S/wNM0G7qu+qFg/gPtg76eGQ30THvlgiLemJRY1
uUqFopFhMbAwJBnvTY3c2NaZI7eS/UmfmTNSFJxopz31LSoKs8ofYenGuBCSdhu1FrWqWZ8gqJwk
Fg4UdsAafY0dHAZ2mtoRWzHe3A0/7sDHjRuo8mIC7medGdU3A3ckvR0rhjsREpgOdbr8oMl+YtTe
9tjvyjAxbw05hEx+ZtmHzzbHyZFihL1sthN0iba2hk8rKhmUJoqVuYUGKNHml9y4W4OWhSFGcGV3
zgsxmXFmGVgXBJrnKsQPVDB9JtwjWdZeeeSYP4oOUIUqKuBIruDqRNK/02PyqBF/L4A5tW+9O2aH
emDlRcDzQ+lMONHz+Gdqg2A9xbNa0R7i96lOzih7qASntnwSGg/E2sTQhTbuKGyGcWnLUlymMazD
/luM2FqMDBNW1fOTW6MajjXAlpToh1OTMwm2DKpDV+NVCgL9jAz4r+eMa5Zs36HhnbvGavCf1vG2
MLBVEW7BfpQvRabTXsfIq4MUhWfYoXODVAaD0rUOThriskI3CXulPIQuxLSUgnph2NNwrh1ArkXU
kUXjFrS3aXdwDdZwEbUBwF8QyigCFykM1k3BxrgrO42PrMw3lYfJKtS8xZgn8rksBeonb4I6mT1y
jaHShETMYtAPS3ZcZ2N0rHrUe/nAMoYT/8MtgRM5okAO5rOdJLligkCDWQQbFRq1RlszhE+ZXURM
AIabbeL0YDU/4aJOXwYtJIR4aM6ml1/5WMaLzAO1oqMgKUdr6Z3HKjtNuvuJ8YP7JfM3Eyieddlj
aoRNycGj196yG4q3tqw+x5TLc+gCH7FGYyxLfG6E3ymyp4kGYwgq+50VoEIlTodH/lCfSmXyLDVG
ZsKg+3pVla/BAFUzKfvfWbI0VRoSw8uT1ykth7mrdY7sK9vt9gVJ/vPYaSxqrSeCbhTtEPNQyxnr
ZYzLLkwNbVM19meFc401qKzWBWnBJuEqmOVAWNCDsLNisqiwdWbKAfeNtIDns0oa2GyoH3LHocRu
GAYWYwN7WZ6kED1qTLgXg11YawRmR7Mm7QvgJ1JVpBbbojCv6RjFx8p2nohr6wGchCXK3vTZQo9x
KJOxWhsmXYuVjPWOlFM28qxPw6i2VuIxaiScYOn29lD1iW9lpZSgsWND++b7oc9oePxUU60QBb7U
baCx2xjWrYbdkRXrUbTyV5emlE4lvJQJsnJpBMkqT3HWZ8El7PGeTECL1w6NnVZE7F88yXrS+Ylq
hHAh6d38ruZGefZ4iHMbIUtCdFMOUWCGl+Nu1xfSKWngCrs4MFztpqVf5HM4KCJzLdElLn+MZHaW
IiGHbQnEnpuA0cIKKSpA28JSB1rCfk3n9BlELPj+flFRasC3xtrsIvSWDju6yIAtlfVAANhhkJFO
CExtZ0C8guTShLV7+PvFaDoWZylpLqJ+L3OmnQ1ghAUZ85tu0OOjOaj46EQls4K/f4blX8GVOzSY
MMhzF+a2oR5Z4PG3jmD4WPSXsxXcGeQy0XMEMpJjQ3G74SYCZWRGlbtCv7pV/mDtUKaiaWOlZVP2
Vwak4FZboQUhaDkfbs00zIFA1aZMi1+Rfza0c5JIUOajMfv8EqS5vF4ymvUByWtXWYdKH3ZFEZhb
URMzKecvBcbvf34BkEwFsK9xBe18mDwHXz8NRZcfdJJwDimAaWyBI0H3jN+3TE9pb22GAcibmb6b
XDHrVGCfsivf26Ev2eYW0yUzsl81JZ7T0T4RBMi/FzNntBtEPiU4rtoj8VYyGy0JIHyqSnGyW89e
e6KI6aP81ZDpt1KNlIA0IQhaslPINkpX402Z0WYiajxv0BxMM4WzCNVTybBoAW/xpTfRrEyu/erY
hEaIMOLNnzmlhcMyfywOhkyImwA5jNJZgPYLFMW4Xjr0xgMdr1fdMkt9Tk0w4Bsd7mxjdhhvnoXk
FCKqg7BLpl7xABgAmsK9VO52GnA11KON0JLjjfNn5lWl8pVwmEfVaBsepn8YqUh2/iBJMvOPp9HR
s8oqcTgD6BfGt1uwxunT6aYXMOFhqMpQznTlBgpocW3Z7fBQGCG8al91FO5TB7l0YXi/fPYJ7Krh
+gajDpdAfgMcnfYWIRJD67557P1d7RP0A9WUZ20r/OqUh6w8tAPi4d+pLPbJwPvpRPGPpOrNEu+J
qvGh4zlnveqDWGr/jmj8feGUr+C+uAvYT6FyjQi7mm6aKIl5orpzwvZOqtI2dtkjWmxOGEENa2w1
4GR27Qy2bRIq39T3d1EvroM3vVPt6rXzNSSoZxTL/FlooJaE7WFVmm7QWZDPpI+s3IVZ8iSpkhay
tl91CHMEA3GF5NwNU6wObo9mVs860lXyHQ7i90bYr72nPxPmxOYLTHf4Q4b4TnHnMILb50RCJJ53
bnLvd0AqwcrS3GOFf9V6rd0K11vMb0DJuja8GTrqvGeVpRaRLOydqSWfl6ksj0mCVst2WQAVHEpj
ccXVfnfi0QItF7rLhN8Zz0uHlARgbLeronWe0qHl1qyNBchaDsmwHt25JE6RaRFjEbfyFXb1lj22
XFSNtNZ9S4J1eI5cVO/+s96ZP/EQ7Elr8nYuug10PBNVDxuJymTmyQjow3fRzRqab2798WZ36LKF
G7wA96qWqgjvVpRZa+VpR8eUe8nmh7ed+JiGD0cQ9rIyYm4xqY+rtGLwUvT1CvNCsvh/De3fGKX/
Q0NrEln0v2tol+Hv7/+ZfTT/7f+ImjT/QbYRKXAYYT3PFPN3/hl9JOQ/TEeabFkd3ZMWktj/UtAa
fMvSpe26rjCwm7r/raB1/mGyVLc9ICpIaKXOt/4z9en2T2EsgVHESZEX9R9//pe8zW5FlDf1v/0r
6UZzsNE//+L++9/+1ZG67ZjEYdn8VBcprcvr+58K2mKyW2C6NhFbDYQzcj/IeztkhvbS9+5rZ463
wrX+6OZIOHSxVnV19jGAbwktMUBRXxjCbb04Ma7jbGbxEcm/Jz6aghCMS6+l/qkq3uxWbw9xf2hn
QcGAmg2/cX52NBDN3Nf7pIQYJxX2RzpKsGo+Xn/kVCQxQjgxOB+IWHjXSE8rbYc563hlg2ytOCK4
Z+a8HgTtq6kGPG8CiVNJcYrqxj5CPLqZ8MqZbtOAZb0JWKPf1Tw46MTiBHjDzgnrbI1GETOjSUg7
ufIB3lXOsXn0DqM1EM7ajqaaUQipDnbu3Ou6b3c0Vwc9E9umk86WF4+IIpwOooovXhDqRKHxxAHN
RYQH9sx4nmm3oJmnZGzxnCtOxon/mGJ7SzIOuhMt/cn3PXGRyx4NTmOF3w6C5qUk0gNQ1rEvp+/B
BombVCXKzs/OxG6KK68HQ2S9ZuP0mZILlaVPbhp/0a13uMl4mydNYvge5qlick99IuKB+REuN5SL
dq7JoB37Wbl3rfTDqPTnsEgkT2Tjlk8jJ2P0JwRR53oRWihiY/A+LlvLQXZhJS+xAXGBac1i4Nmd
SUwa7vweOTFlcGKTCsJpEmga+A5zlTnGsfXK6ujaERAaFbKnTn+Codt5o7aRIvqxfCJc7KHhBK6Q
cEBnWBQunmxnYLxnJ5vAaa652bI51NJP+pWZT0HZmONpbXAzID3jFBYcIO04F+3zIMnODlRBR/JR
62U9jvYmaJFlzYqVaKzfB3DcTT/iFA3Q4JQWtUD7JntGz3VG/MEYPQgitRnv9ccQMBa3FcEXet0z
K7AuyLeQdiAp663EXqe13KN/YunJbXdB+M4sMXlEtt+toMteZgKcX+Ot69IB8V9mbXrXgRU2uGqH
3fiKNubV5QAAAeHtRy+sNhhI9wJ1XIMWcOnUvNFFtKlDTi/XLl8bllsJCaPrgFi7hfJSwEr9BxFM
c4XJECHE3l/iabal/VAy/mHMErChpXLtouqDj+EzNVk1GrHzPg4BNsDhveoI504j7bW2AGo1MQiY
OiSGiMmPhxvL/sZkcikrm4XeZN2F4V7dlN1taRgnxABwgxAutc6fECtK2XmIAMtZKJTrhz6XIA9o
UkMb/eKgrzodN+9YXBzlPQAfXYNgjjXy0aU69mcainNekjOdNABhInU1qa3impit1OqXYXA0wvga
j+2Nwus56DXm/khGgiBa13l0iTDHheMRyna3RV7xUZomhuwmuyFo/5243REs/hWhELIpVR2kkz8s
FpfDCKiDic2qwbLEhROelEGyrZXA4QT+6BHUhILK/tU7m2roUXBiculadLfYzvdxqK2lh30zCRFg
eXyqfVCoA2QLuBWs4ZxSIPE0sCLNf8jdswyMZQRcbT3/0w06VPIjlbWguP4aG2qKxmP5SnshSaJC
t1i9a05x5fMPPONcIHUfRzTeDOxqrXmyHV+wTis/wQJu2FMa51kvkCUzACNmKZ8UB2Y5Dxsh5Q57
l9FFs4Z2TVHwx9W56AvsQCydd45BxA5Z8zudjMtF2HfVNgQVhJrsAHHwTy/0Wywp1MeueyZ16cpa
9cEOiBiZkftNhjzPGAJddKQ/o69tE4OZH84xeP0jqHO/eBmxX+KLG1aiquno9FMKbG85edOq6cI/
NHAvmcGEwTIZN9B+4/fah75+DD4nwg14azXej4D7iBkR5KyvYpQnzW+ZH9cuKswk/aklya8wTh4p
U3QjNcjAMZ1fQDlCwXCqKkJovNW90OWlZRzIIJLJx7Z3gPxNlTOuHHUFHP/liT7hoTOdqtxIlpZh
35xST1EAZLDsiWVR1hmXXzU4i6lEvetEH3HRflQ5vgWEe23kbkS/bxOk4K2HLw4w673Sp/cqKg+x
hXK1iX4YNu79iT6V3KNj95cF1bpbEW9VnVx5bT4/Vju7tjwNMZaAXmNxaw1QbFQSPaDWoJWcIH2m
GjFo9RMC10eM8pWkBvncE12FDhF/nRVSiJdED+tBuc/xiLN3Cw5dUBwAGL963C1WPKcGuCDRi4XZ
NScIS/lqqOxq4RJa23ke1k7DeJ1GeZv6/lHoNEg+nmlcHqfYH5cjsHoY6685oLnaiGArP8ccCVuz
KM0tm1FaGXen3D8CH2ZuMzukDg7ADhICWsAlcQZSjTy2vQ6lejAwx5/gTjOIf9S9olUJEMbnIdIu
vS0fbJpPdRv/muaIFVZxqneuVt/D3O7kY7Ac5k1tzt43wkzDcN0o7LNlRG9hGFxQz61KXfCSPbQg
7h/S9jpGdhF2Rayio1FWe23CtIA3iLIEzIQHudhMjY+ssLWNw4qcB24Lu59UF3Jr2kfbz7yIHueF
6EvvVOQTBtQord6hHweAvWKjE1cZ6LswuutmBvMT9zdzMuZsE4u/RStGpB9aKA5TZukHMPPGpu1p
OP46ffT0Ex0uh6pHV+Cb4PgnzKrcPDSrAedsloUmsjIsFu5kvgmtFzzivS+ZDzAnFaSkGTxIEgy7
T1wRc+LZi6UJY9mxB8zyvFMINbxuCfjEXbZLkqDHxTiiuCXjF3nxCGciNY9toJ/ox/lFKWWKahNV
7Z/AsMD0aR8ZodT4spkLNUPSgavIX3gQR0yM/bUNbGZHj1StOm289Sqbu/h+03n2FzM/jBEFk7iH
YQFRLIOgYtlaA2UXwUFnT2wgybDRNu9IV5tbsmlJfg+WZQk8MivS5Tj1PxJAbE3sXGrMPhY1oUNI
g0fa6He35oZPK8wfNeNBv4hq8CxDvaKfPJhZeLdLzOYAGKbF1FUFpCrgqWEkfGZZkBhVOcbgdFaM
j1dCps9+fw8ZS+709tGVk74s3KJc2Ix88Fq9Qwmt50oRAKdOngpun4XeE7hoZ9ZWJJwfRFFy9ZNo
GFFFwrQgJspGXd+Gd/SkqLsI2+z0u0q4bGMTm7QfoXB0WW1MTNFSRZBOyJHcwNFyJrU23WezbC6G
AuEZFOVX6dLqQSmezd/C8vfzJ1cMv3vXfVO863zIEWdyhQGIAWfqqV3g9GugZ0+kjbz4HHpR1ezM
TF4qxiSGL1BbM782EK7MzqPnuscHlkYfkDf+YFhZieFmwgqooTSysMBH3upAMaAFmD3KKahimpCQ
1NO3LjXQR+Wf42Qd+1DcfF6rXjS7wgtuUZU+2SMpG6PbzojXO6OUDxKHrVMT3Uej+fYyfHoq7B+q
SBl9oZOdOnBbzoufxHMRiCbU05+aFJnzNKGdUYT7xT6UPt/GMFMeklEKeIHu7u8H0LAJaMoRhxmm
Lab3iZ780Tx44xnJrLnHbZRqbKYh7C1DZXorhE48KGllIPXOrYql+2s31x6Wckm2jvQlvxc+G0UO
Zd3/aHVIBA+0zMEbf7Qeya6TvXm+cFbaDN4g4PMuxC22gu/BQ96V/+B/yDcw9M4kaX93IXKDdriK
lIMs7DYlJaVfmigyYxN3nhPfmLe+Yx876eALqKbzXRiwCDTjT2kGxbrAQ7eObAuqBTcCsFo2YM3o
ryg7Eit0TiX4CC7K6QUr2m000JPADDuYjupRzfzppjzey8ZSK9cId24iWWNyvXhERO5sPb1GTXIG
4HscfXuTNPG6wpxtD7U4IOF6y4dk1TAcpJarnyvTvmi2EXJzchiEfYs6yeteoonTtxWoykn3g5ny
VsHvR5DOTULW/CFR+sZtqsu802SjDD2L4V2360J7HcXFVqbRHi1XAFWoe52M+kV6/XcfGAfXNm9D
bjJvseBtUj5vxdwDws7xkukxBP/O03ksN840S/SJEAGP7q3ovQxJmQ1CMxrB24Z/+v+A3427UYgj
jUSRQHd1VeZJ42j4JKCOgKj64J8h7m6noRqpyCZluaeyrLa8vxORr8lmIN8mjn8CIyi4kbwMIXC6
b0r52tXWT6Wy6xCkZHogUR3WQZnc/W76M0ZQlXwOMxxB/3QkdRL8PaFIC+IDpoQnrWMulzcUKjI2
vzW4PVxkHyZ6FjsRjOfZwTNAEk9VN36SQ8Q+ohu/FRPvjdApfYt4N8xOao3UUbjN+n4sIdYY5dnO
pmuZ5P8sBkVbQ8q1jm+wHvp2NXnObuiuJpkksA2jVym754LsP6vrgAp19XFsMwaHTDQatW9dDU9J
Z+0D+gsgwhNQfqK5xhK5IAEJlCpUNsFsbWnscW2raIXI98nR3M9Ei3fawFKRMwqq9Hm3bn9peJ/H
YfSWbl9f3IY4x1EdIKy/9wThriItWrMQU/LC+vPc8F+iF6fA7jA2Jd5TWAHIYWazbjPHxnTbv/00
kOmeEq8uNzJ9BcSGbsBlB/TLniYvwO5aBzTJRg96dNwT8PhqNfpWFY650MRNb88ED2zJkP9K8+hf
PDiIkxXYVwySs0Or+UjUwIGktQ7O6GFognUSwwe11bitpbwT60MX1SAmD3yGaqx3VLboOenD+S96
HNOG0JNXq7W+yYAEmElZLbDqLpgjqTlekdUM2fyQCLx+GHy8rP5pVH596Q3j35BjCAZ948R9caCC
OajJCkBbjfQf3TnbxGBZQMh8dkNMkCCpracQKUEdE1tCpbXN4+hYmLW1Yt+Bcp3qrz0+pE1Vxm8h
aQ7ItSYOIWPFTMNBX5k6n+VUnZPJuxJGNq9sxDm4yZsoYgPmE5eFgOknUMCrTGKqSAsImcMlD8lk
A5p1ytJGoVjQj1pdfaIG4Xw9EFjrP2EIaZamTZskRKuZd5zqpA7esrKG18FsD4NjEGjRG2xdZrnu
LHMtSBo8TyRBjqN/hOrN2RSmEo5yhkRD/ye1TJLZW/Bmvv/VVHG0oWSiCJ2gl9OyYBgyEtxUEXpj
9O4+70lAsvrZSwWWrAYEbebP9sRJDovHSFOcca/gfpO/9Fl+tNSI2c6v2pT+FOF0733whrJcVy2g
Pr3HhKbQdiMrIcKE05qfV3CQR9QSrKu7YN2DdTbRJdNr5XRMYUjIjTs9u5N58aRFQ9ULqT7QkSA9
NJF9sMYO/YRRzzJN9AdoVvs+Ypp4zKiXj7ngHFB0zY9uotlqGTtAWWFipHyCRjDLLW2v6tbEkLxN
RTYsW8/9tdxdgGdhH2JnoM5YO51TUdgxOCefCHfm1VAF2nz+KIdsJtOQe0BJ+jIq2J0rtpO65cAW
1JsAiuK2rvHrQRza026Iiz5ZxW73aZskhXi0jOCjrvTc0Reip7EnWxIBXXJJCd1AB1drIacXpSxW
l0BeEcPFkf9pltaw7fJqiXkHCrVBvmuOZlLHvjjGIJgsay45wm+CE5eNWZP32aB4xfCF7G3iJWac
YDrqswh1Tj+evu5J/xm15Hf0gm6rV/qHnd8583CgDDwgkjHnvbrdp1nDapjewqHBngzV1aAhElQk
5BpkOKbmnD80eR/dzKtSU3GTpAbR5jBRhamvRJNnBGy3TENaVE2Yxe95kr9HLB8IjEjRNXuWJkv7
57RQ2e0ECROZhOASmdqxVBrphsH2b1wz6Kcy81cQbLunwSbPJhuORs7lNQ3iO0I1ZwdoctBMvMYh
RKS8zvBCMVnOjbcYdb/UcjYoq/hS97JEiZQ0Q/3UFeSx0FmkEAecNZLiaSliQcIJDbed23+SIP+A
zQ772HGhYDHbIM2U2SAbLJoJLC/SzAjGhCCCaa9/FR3coKLvnCc7at97CJ+NF79AX3jg7H5tNdx0
BL3zQLMgIpNiWNdRV2QQmphJ2cmP1F89+iUl2jS/l5cq7vuNy9Ltpv3ZbCB3NJkLNynJz2MH91PS
HKXW2qMk/OxH7cyJaVpW5nRMLeddEppFMwzvqCX/0Z/6ZCZDMZIixZrMKVuggD1pCXdZrGvlpm4R
xVU+zHrKp7GM/4n4AxJTu+kLNk+r6jnGJJcCqH3WoIYB9bBLgKjAyzc/SM9AzSNvxMcuWE+v2Sju
VeWdwoTw6qh6K02BMnxLUjdUVPUrLbBBVSS3ue5e6ja84A686L+obdJ9ZDL5xtdEenjwK8MIZ7Wr
5r5nBjwlmXkAXwqbcsK16/akPLluymSYZMR4GD9sVusnRxFFVVO/Vw7NNj/6LQxBQNo8pYHe9qrS
eitlJJbRABGyHFaaj6wcBOWKgdeLIJw+amV41Ep3EYbGGWAuClih33HeEZ6D+hcZ+IKYbUzn02uk
FSCSVfvBUWeeBtf7oYZqPmboh7udKbVz5FHZRnWKd/NzxOOy84mXWALjX7Qxq1EQNYt6alzCERiP
2a44NELay9yoq61TmT9GV8C/USrHeskfbsdL4i14f2Z7nyboehlnQn7pddQxfx07BH1KKISR2mr9
hCjwC0HJVtVdvaZP/pUhUanGr1ZjPNja/reaoBFGNtjHGjJS6navpcNhxhuid6ZXoHtVd/RsiWOg
dzcxjsVhiJa9X/zh8nUWOirXJ/aFbmM26EBwKz9L+5lI9Czobrg7/gxW9NLQb4k6Y9Un/gBfI/iO
yB3vsesvgmlYKs9YlVV58YIA2mpaYqYhhKRLb3Ng4VOAWG9h0ZzS3eyINRJPuVX85AwHyRbJLwbP
t6nqPcsDwo+uVkC+yn9TJ8ylUZeQqbluOeMddCKEdDCHODq6Z8vElO9y0zlzqxBXi136O3gKbAyk
J9eF+O5idCdWEx5wtBMoKZ/cOGsWCnOfz+AZU00W2ZuhY8dDYrlq8E9zd57dNDqIVOJLVR3dV++v
XmrqySKem2M6u32maO22gk47AWCkdL6qqHgxKyjvsZEfRdAgqav8U1p2z+SHrNOhlquRoyTYMI7o
om8vnfuv1b+4IPS3worx94X5aqyMLzJfmUt3xLN1qAXtXpxTmLwFKh2mDYaJENQGqOfcO5N33+8j
3D8m+yjKdenScArltLEcK0NTNaxEIe5kdRHPaPsnooPOiavvPNI1FsgJ6JJIWrG8ZlaQ/Ug0+8TF
7BORtVxMwalA+pNO4fv8xRZqU1hKvDbe9O3G71ZkPWsw2pexNx2gT71Ren/PXXQnQLSgk1bMEy6v
lfuhB/5fKzG6rTkZv+aITT5LInpx2VHn6Ghl5g/RdnQBbKRMEfkSKh1x4mLvDHLr7Cq6f9XQLXrV
b9OJY9GQZvWSWHgcmp6/aHsX/7sm90Y5WXtzKGwAT/FOgcsUxJEjQ0XSjd98XPqTvwwc56WjtlgE
6bgxpf135G2uvM8K0+jSy5psWxbBBSGZrcs34cVL0KTfZdGb2yyOzkVDc8SKhz+I4eE7aLNbgIwL
yzUs2sXLMUTA2A1krURF81MRHbHUBOVZaf8pJ0GeqRO805vQ0HrH58rwT5Mt+k0qxY//Or9LDmYu
ykdiSRNd/tUddKhgVxjc+39LVwFPsRw2oerXQfKwsKrx14YPjckuPE1xs8Z3+JZaLvKjNObP2+lu
7iOOSNmNi+IW9ynpkC5xoMRpP0fz61GHLfxu80t3rc8Sw0OYchRMciLfzGiSy1qbXtlRdJj62MdR
k7Czr2hOF8vcizlWefdWsJu3M6+0SeGEaHa6lm0kl5jdKUa2phWecXUefMVUs08zKFTlFQge/oAa
ww22ZqugrW4JFPNNVkHl6cn+ndmoTvGrZcMhgn4sJK7tFGM+rUbGfDpwhMDakdk3H8FrqoIcNa2v
hoXbuDCjJ5ouBItz7B/WqFNffSIZiPnz/jq4NraKwNIQPCrW4CmO54Y2SQ+RuTO9Clh6EhDjVBE/
VEc7Qm/pkNDqD0oIALVfmZtpftgXeH6K33bQw6d8LF6jXPvGLOJuG0O9KiHQ6UIUcD/6FFW7iALw
zoYg0lok+8w2QaYRTeeW8kUHDkdvVoa0k2nKuF6ibyb66cF7x8aw0Ir0b8hRnSSHGXlvJPbOKEkL
rzkmgB6C3Drpn6ZGQ3KI6ue68YtdoJ8g5+4rCLxb32eJM5SDFIVSKFGUngJfIw1/PViEKnm2Ncrt
ZPwSFH4bzyVXuOM1aTXq1tZyOGCp+VQOc0gvkDoXZfpsRYyYgnZtZsCdnTKEThAYTMPkb08u78bq
ma4kE/44C1s4OEZrYWPkGOtMvg19iAKzzlwQ1dq5kRKHONAdjZSTWD/GYloDnQInMPivCNODfcAp
OqzQuOhVeEa1nJgEszAUc5Daayt0wOEuKul696pVa8zXK8tYE2UEWtBF9BM3IKp52vHa8Tn9swDv
uGgVAW7Oq+XrAgtqcET4ST+TUpvGOxccnb0nYpHi85RWYoFGHZ5BI9MNaW4fgA2WZsbA0YJL85Tg
Yqb+KKP1YAd/wxrZkIuFaWlRr2CIyfKdbsaUsiGx4J4enxn1rCK7MM6TejHbXr5UGYCgcBqyjUVQ
pKrxDuRZ8QvUfsLemUf7vleHvhheZOlsCAt2T7htgxPxBNBCtXd6lB9xSIKPkXjfdThY+3L+kMvW
3owth+3U+dcaU0ZQWb0ca4P1MxXPSQiNPLAlVjftpFcA/9OcPPGe6LhDMRQtv5DP+hTsvEqab4qH
IGvNfVEPABDClnPTSLfLoRDX6BbEbRQCLbJJgzSs/lkrd7WvvH0XsvOIdLjoCdD5CQfCmBQhvugW
QW0y63wK0lh0Wtwkn97gWz17iXZMbJ98GyCriSxpr5mWAaLZfK8bSOkirZu9JRhgCja+zmeSSjxr
fNII0cBtO3N8e+NtjKOVNOm6dDhoIhG/Z4FWM+ses48u+SRFHZS+zegiibwT56n6EAYksjTas+bV
W4GhcZOD5d5hdX7r3Z7tjQPXysMJebF9VtCClWtVQV08o+IyCCjvmsXjIWE05UqMIXxENryLw6Rx
F+oIBuZHntU2l8dnqN3HnVFlnzTtHXqCXcfxk6NUQVnAfa9eZawOSHnjSxvjKCHx7txFiJGJoF8O
FnHcvpCLJOdFzFo0CiLAZVYJjveh3bYc9uUe6dhaN4I35tsaN0vabt2EpmLGprckkoIp9F+Alt3O
Tj1vbZllvwpIIwC5nJGdnJfELs8QA90ZVmkgXkvFeMzyafJOOiFWE+iNPPKjneH6KxkK/5TAr4TY
HcXL1hxPscZM3EKqWPscRpvKXjOZsTcFPWm6Mii0yXZj5Qe9vXZagS7Q7r/zNM72g8DcUffkGuue
tunVdLYi+FBDA5jC6cDwDCWnZHxjmGeWiWRK4JPZujAU9gwxX06mqX66sq8OgCXDBSXtm2A8bUcA
FueXteZMv3CJWOXtfNHr0rvkDplHra8RskjpkmdE4OEn5XqM8qe0o3WtuTNZIWz6GVjpvSg2lGEK
zgiL9sgQo5eS531xUeaPc1ebeeHFERajYY/dsK3hpcOADmXT7drOfLfAc/IkVp5ZG2fkfkcfZvkC
AHqzjUh+vWL3S7pJ3SqnBX1aDJdK0MJK5IdS40kwvbjCIPkGFIv6PMT5nA1e8o48Ej2oIVmHy+QL
92h7yMIqXKsmf9dCpMcz9Ye1AJ2RKDVGJeyxGdHvJI0Gm0AvNKaEhDkZDsHBKp7hpjzSYjN4rkz8
GJGhVes2dOz940MqFF6SLtXpRMOOSIFWLCaBlD6dyOVg1BuvWjvRV2ML2SDNEFPbuSdXIaf9jHm3
JSB60DK2jqyEBxCZ56aMpiV/AxZciDwLHOLGquuYegkaMkfZp3Td5XfZqN/KiNWioeogZG7DWK07
BYV1V0YyrfSq3xupH2/GsrqC6frtI7g4plsAzBWnml7GvSraPwyrtX1cMDHsaolTXK3CQKkDhtA/
fokrSk7k1Zha2K8RTx6iokDqkjg3mvz9Yp0YJWlGRgFHs7e2/uh8EfByCnBw1mSHejZ0rfJxrFTZ
MYHXukmxOJHpCtUqDBVMETIxpcYZFA8aIhSWQwdmU4cz82kiOXBF3A326zY8mnbzKqLI3MjIm7s7
9i0X7h/b11/SmBa/n44IAkA3WEH9t7prpf4ZNN6XqQQyL6d65sWjveCaVBkwjs05/3b0ePXRia5z
FEfocZwV5fecyNy0Wy0qCLEocyKOqrOZ5NYainR/pKGtFrr+8A2hVg7rD2kRoAaeGVkTEgqwGZfk
XGGNX/QFGzga1BSDl47XaNtywsCLiSeyQfCqUjlsFNGU8GlmgNo40LAFrpqXWnCIB2o3/33MzWWZ
iCN2lOos+mvv0g9scV2odBjIykNQwT3ObVnRGtYSIuby4WKHzWsQD8AmYGcbB9ZpXCdNxNDavkVK
Z4kXw36s04M2u/ltJsqYr/xTMGU7ZDxq4VRkSbMf3UKz2AJ0QTGbxxd61W9TZr0OOc4cc7LeGpwC
ENRWKhxuBUo7GBhkx5EIEDqQZx31HoXmZ5CYJ3rxYPCYlLhZlO2QsEFvS9t6nTjxO5yql4G/vlGW
sbPr4cVo1HXyBakgsfaZ1fjt6l58DI3xnbfFW9/0Hwx9b0Gwo5egbQThydYgAMxCQXuKjWrP6AxT
Jupg9PcfRK3Ur02m3ts6Qs/qM7eyrHfGIH0Ewaa3Sn8ZMkjfK4331LaGtV073pFRA5OpIe6O7TTU
W7Mp4tU4EFuGBmVYop0Znltd/kl8NiVNd+pj0KENGUpUP5mq8Fw5hzGrvJ20cE1HhNuuso5zXMkb
jIXJ27tG8ote428BWXYEdwIdvF5BiqgICy9Qng3hK78oRx2YOMtcFR/zLDtvu+HQmdxMrlbQXDLC
D60ePzwTTcqT97ctpj91l9aHAlH8Rh9pOBvA70GBiQ+lW9UmLkyx0Tzns0LBv5gRo1t4Fm/6WLfH
2qUgLZnCrgNQbBtXayJybu1speXJjzMlc/inzmEBxPgAJp9an5Zw7pPG3ZLfbveJi1BgsD+MlOVp
9FXzyu+nHg9Dxr72xnTDbmFR9S7CFFeTcrHcULC5DqGw+Imzpa+Hp7bqN9AWDlM/jHNNB7q8Gjck
udEsLEj7ad3kueVoXdD5rt/wXZBWU9SYZKb3IXDUqYtZjnFFoVsy9bWda9bBRQP7pHs0iitsh4PR
3hlLkBAEDT2fKFKFB8LGb18tbar3fVYdCUMLjiHxSk+dM1/YertL2YfiOFVwAdEud/bfzsa5MHCy
xq3JbeUUJxZ4iiuRHynZiEIElb3EA2DMWbj0Y9Hde52xdiLn3iOXoo9Cfq3rT0d3qhk7GtjdGGHW
iUvMjIhpuoaDc3p80KijTtRcFN8sPNvRfw6TPnrJtD56DdEZHDDofCSOpc5Y0N9Nzn9eHd4JRGNw
0ufnpIrtbZ6mWEplWp6qJrhGOnIpg/y0LWgV8gSk/c/DuXcodHp8uu3ka+VpXw4ltkIwLrg0DoIW
KslH2g7RMIRzV9k7sNYmuiaCVcQ61uunsXdPXvap5fi96zkmdZxxVnqJ9aiBMN25gdrn2EDS2Q/j
9LvQVR9onPyVxivRAveAWUFurqcrGt8gyK28ZA6bzdwcesv4IqhtWqt6iSWTJtzCCdf6uYcaRfM6
P2SZgJ9P+AOntrsYvN9ZarTJpbvHjYs5sXNPEPwgjQ8EkYVz4gFxZiM5eXEDXqAWQCx0B3UfVaQo
sDpYhx58zUUl7xrYbpfovqnUPgWhkn43XvqIBqKcirVKCy5TXR0MLX6FNYlkIBOfuU1cS9Z698Tp
yrVTlm8y1S6m22aLyuHc5EkXeQPtm2iE+WZkGYIAxoqa4KhqRo5illdEmx6DC3N4/aeprH1LPM2T
ZdTJxkKKv1Bte80GDuyCUDUcDBVbjhTukn0TQ3AYnxJ0KMBdmOcBneL1wgSxnHJCbTTlvKdgujl+
knnnYN7sbOdv3HMu1f1ta+bimPjOzrR0fxOvmQRwc7hNs9TDYYeL7VkEysHkRtQRGFhCQWhbc4MQ
mJX7KKWLctEL40s6gF4mj9ZMXLOq+yEWhCHqCFzac7DjvYVGxcqXlt7s3UzRwXr5J5MFyvSczr2E
NIAy3N4ORHuvcncuOsYDyAqCnzAS6F6HxMbNcgYkhErAC92NgQWLwPR+OLvUT4M1lxEz/C7Pke7W
rJthYzBvLTuwhzb64azvDiR6+p6zKBz6hh6ZSiQv2MhyzenKiHPZlnDxsxBp7aisGINS+hEpuByD
59wSA/57NIB6Rx2IQbkHOxZ51QUP082uArh/6BaPcfbdYyvZJSiYUsKhN76WYANCchxqHi56g1sy
sY1DQoDwuiYoAjvRkD1rVB4SocWOqyFYwnvw70AUjxaEu1XaowEKdPGWx7mz9wvHIIQ8Ni4eEXtO
h6tMR0f5ZHVkr6heRQefEomM8W6tIGluU2m9BIVqT5E5XpqU+I4hdq+qMCAWergre9MRe4+tJyRT
dd003R35OO9eIZsVmAXjzFbSkn9gs1LA2WqMAT5IVPvHjqFZSqPgZOh5A2wr2+jGaD9VWOiWlVee
24wOwKhrBiC26vZoREVJdjWGhsWBur3dSzlUm47rnFpyVsbjr96Dq4l3dYQMZvLGPcSrOWaPz5w6
+b/PQv6D6B2R5qhxHNq1jl5v9D62n1NIQNfa11n4S4Li2MC4FButvScVLW7mqtGJpkF3Lxufc6c3
PnvaEN85N5Cf8eQHWk8kjuguKGz2dMuXKmaopIgcwltkuCf6/3+JQOlvss9eE5XaG9lPB1sSg5WG
xZ0AommLRYiMeTx5d4wH4Og1ZLZ4F4OtzAH1qmbo1l1K4KVuwc5rhjDbI8ZJ1i1Bh2uLqNA7evkY
D36vb4aBRWL+J4WfnDb8qs0Gym8CVU9IMd4921jpofWnVvZ4TrqOBKIUfUIVHUt8jCdVG+Vdngf4
AQMbDvkk+JcLD3uy6TO9wdlVL5gSNAHcyyirBEd70AVGzc2qjekd3az7jAH3VJPihvcObFZgim8R
kdZQxIdRDD9qjlNlfttvppYor6olZjknLEc0WvjS1p2/hbC/t+r30cBkQIRQdpe2DRV6GIOlieET
xH8hTrBmgZKNRHw+fjHIcBqXJX3Px29OLTIPmG4S4l4xLvft5O56ZBtalsN6jYjnHkmHVR/wsMtg
hB7kuDTlGD3Lvt9mLjC5LKqJVBvd7q3KPWxY0cZTqXix6QveAA1sc85em6LFwZ0kNFB0nijbCpLf
iN1GjEG2c7Q4f3W4QhockA03UYVe+4xforxVwX4qbDyHyGEmfbo2FveFrBG0F07/MbmC07m5Z9bV
rpFM0ITomF/6nVTLiGAd3PSCcw2uq5RO6z3X4Nmg02QzalJQhDmQInJVfwuX6BGE9/6yMGjyNaxF
O4MWfwBMpue0vVbkn62ElfX3KqgCOAODt57s7AnuI+P0AqoZgZrFEgclQxGP3gm94BWQAKBm7Xhy
0RRPgOFil1SGtir9m899tJhy2eza0gZmZyK5iykCqRK4+EYuswnF7JMU4FunyfnLBeWceUPte1ex
wolWXizG/wJUwk4S1sJl/AQNO0cBZuvrAufrSpbi2mUJdgXCtbpD3I3+ufNzFImwZp4qYQ+7uiEe
qg6dm+fbxTrGdgvoiVtVA/lg27Y8CG+KMXrX5aGvvoZqNFj3yXcVnHLQM7VPUiYKSSB0SMdKv/3c
G+76LM1LvZjIt57vL8oc7IiRzfUvtpFCRwnUJf0/g7kdcJU+PWdjmuxNm7wpK9TNm9FxSce6SVj9
TIDxun8lHsODUw8Sqn4OiQU5MSk047/aGGwMz0a5gniLezyigzQ3Mcxm1DZaH2KfmB/6U5/teoFM
PAH0BkJ5vCTMzBs5TrswlMS3zXdjGNDWcCE8LR8PDdCDT80EQwfyIfeNmNprbcp3PQgl2suQ+qml
zVC5xm12qWyk6MrVgFBhb9TAgKJMFZuhIVmXw1gDPpikn6EgI9Ns6oOPMWY1pu7WQe33khd2sNat
pl7rbQrWjWS5YnIkPyxu1+WY2zeNLvaKDjXIuzJLL3XZXQsCAVZdfG1bNHgjOfM3+NnQXAwu+ypt
U46hMeZxb2Bv1+BjIKnijgKEEOd7m4bhwtBUd+sqPz2YDi/n42GrAlSqvGRPOMnBSzGF2jd1JQ5j
HhgEHVkBjkcUXwoiJTp4HoaWZ0LmEzvZabQV1NTetGQ2XUggA02o1fuYaTTa2tHZUT4AYZ63Boex
xEaEpbFy5xtKVRnu0HkBx0DSXPRS3R3m7AurKYsdc8vmZpRku9LSi4iXC5qb1s6z9JgwUjk/9Io6
W+t5Gqwfb3duudmG0ofh6/zVItXKrWZk5X8XA3jvHsgItMvHT7aymKhucDdEzPPNQdekR8ZHCnQ2
V47WhvrJrqyfxyNn8NJL7sdvj0dRmLvPkV/s/3tKOrCKFmDW45Gdleqq4nOQxfqAzWtPhGt/fXwJ
38+yznTz9fEo82GylK3//PiRnlG9poZXXh6PCOL4W9eudXo8CjxkntIwiuPjPzbDzAYxGvHfryel
voeJWE2URDzviQJtmWA7YEvkr+qqLFz1qCw2j69CfZIr1Y4FI0leXGh+Epc/IVmPn6wJR9uEAzfP
46t1WqS71GEY9fi/+C2avWeIaPH4yX012IcuE4xF5t8bST07RchdaQzzk7OEjr/f+bfHD7a1oX5u
wvb4+FaiKaLXGHYjRowWaYghl34EvwQwG2lkwXCb2mS8WsPs0rloneVeUNCaR4+1DIwTIZBRIV9a
bLlMAyHEh+H4MunlqeTsTaxA4G3VOBgL2FE0LD3W/CIU+pX3Hi6CQEBOYbnFpmjfhvkvRayRwRwI
/KXBQYNVKbBRcQ0DTb3RWPoodW/pNINLGobbqjUizC8d9EM8OAjnwfdl5FU5bvqSmEK7pjjkMQEB
QajK4CbnD474tFSgv0XRsIurQn+GMg4ntY02lfDSBUY8Sacz7FANhm9jEf1L2eVP+nxf09gk7aAn
YdDhlL98/JuDh2keBewad7YYmfMW10wf3gD7T7dIne6yZrrB3t/4btFsiC8DUzn/E2Uwg7Fm6KHG
lgKyIM8tjqgQhK19JoZ0N6Gj2iUadONF4hYC0KxdHx8i+xyEifb2+AtFALUjQC4/KPfiqli7evNK
WVLDLLM+/6MFjI+c0blKG7NKxMD8WOVRt/H0UF9OIcHSni3Grcwy52qhG13jpWtW4/w/GlxMO3gs
qDsVde68lNGes4+gB3HOe25685yhRauSPT++aHkq23KLI2MYk6XThukNtf++qTJcZS5T2xyMVFSU
v6ZPSyHwrOE6RcZb3hfqTFbl1vWD7tkdC2DEhUWGPbewFxsTLQtoZyaQ1lZJY+mmjOxU0F117FdM
gbsXrJaM4+ddQRRasEurGXrVEC0MqS24VLXNxXLx+mm82ZYln7m09/TzgcU4/afu9u3ZTCeYc1gh
0i67cr49wzBBbW8wAAQtt2VlRJOoRxzmq+hlSrufVubmaWgda0v7213k+qQRbhhyoGxpBcWBGwDp
nRmNzdokCp2T/kxTgUjFwNhIr0HcyXVMR2BpV7Tzo2H8HmLuHEaW2OfDS6zBOBTA8sDwqxdBIiLH
2BGraQRefmjeBp0ASZGT1jXkaNXVsNF1ex+aAcDO7m55SIQmr3C28ImXo4DfERNIsI3mOZqDl2pt
STdYkXI+Xs38OysEp7+p/dUsWpz+UKZXUBHyHJDoSbyc51nxziw4XoRVoV5b7QdpjvdWty4yQycc
kVEk1FOc2PPePBRy7E+WI9/SQk1LptPJLm1xTBrzc7IgydId5MjtliJYzu/mG4ILz0+AHVbVG3ZU
/fr4oK1GCF9QIaN4+xj/6fDwpjam0TP/EYHDiyHmF1GrrbUkd22pl1cmE1erbJuFbK2jy7w+9SYL
XwbLSZuZ81Z7o+PsYt/wttYMpw+CoNlhddsJvRNPQa8o1rUOKVEuC9pesrr6mMjZ3XoCi7WyvuZB
FnAAwiUF0umdqJ3iJCpPbtMEubpFe8axb5XorHNIvrzVGAQJWwz6A/XRlZq+dARWpnBMvX3W0j7y
iqw82GFW4XmotLdGz/VtgtF0ATEwKlEg0WuHzorZZSnG7lOUWGAyK8oOj2+H7YGISNfvKlxNbQ1t
Du7426CRsUYBvQm0lsp7RBuiGcO4JnCADbqUF8PR8BRP9nWSmn2dyya0sFduY/3CYHivj/FHa7ir
AbAEYh/fvZq6KZah6JMNujLvyk2Zr2TgvBhp/Fk4yVG5U/HMsf5M2wYhuhMfh5SWMLLfJ0YYXxJM
1pYsyPathXjoeOpKmZ+85h1HvFlGAGQWPQIGnlqYZ6k73XbydH51pT0r/b1goIX2tKHv6o7duWuL
7vz4LM/R0Iuifi9NGq00blBOs2q0TKHgGY14oiDilCo6Pz7E3EZkJrTPRM29x56XnZMRUHn4/58V
nHlhJQNFH7KTXbQIbB7fkc3f1nbYqxMZvSZ9s6opoamS+eecwCxmpUBsnmJzxg/OwZROZe/zNj2M
GMoWYETkcqAjeK7SkCZSIQ8JuivIMwHVuo3OSzC/j7BKxxOWksa3WDgtAGTRXqATO9GmYqhKq2UT
RlFFMEivODnDHnt8QaIH/e9b+vn7NNp+/jAlDMtmPkfDrp3/j7LzWI5dSbbsr5TVPKoDMoDB60Fq
SWZSkxMYkwJaa3x9L5xbXWX1Bm2v74BGnkuJBCI83Pdeu0W/WnVvCVmHh5YwqwNrzj/f+/NvSI3T
rT7652DK+8OfNymmiA2b1Edg+W+BASfHcbUGQ0tME0P/81ZNXnP4868ujDFSn+ePO6RgdvxJvedv
REPVYo/JXnnVtWm1Z7ts04+uyBvSygFCz+eO5y6Q8Dg66CQ51skuHTcC3NTWtRA+NTRPVsNYN+u2
6YlprNyZIzt5a2sgQ8zGknOD8PfT1oSUEhVAKqfpERJb0tM1oyl/58VaOXna3CgMLZT52HRz6jMI
mCCUc4P6TOdghOWhqq+BU+xsv0G0FzrHzI6q/TihFk2gdva4uUbaeaU9ao+Fo440SrC5Vpp7rQfg
a3Y/BcxIE5iMTWHQsHP6W3wvRBd+lHT7ssRGIBIJ7ciIobsMk/wdCf1kULXTkuYiCTR50QLmMwQG
DQ8uzfVW+c4KjT3nxYF8F275aVndYUcz9kWPeJMDCTqoOoj3AGlvOlTBxmFuw5j2qewYYzVOFe3g
QA8blznsbiqsjc52+Vmmb2EK6tR3FLzwyqbr8jY1ZftVJXWzTGInv0+RXK9VZGIZqIp4F4+FSSgY
LQ5GgKBQpAdkrfcfwKqzDZYkY5hpp98M78UYGWk7oVqVlc7EifgbzDx2sYGU/C6L+dUbqyMrtP2E
POpTo3XHGXgQF8cw7JPdMHDoQL1botTvjcHfjj5X3ggAxvtclXsd+1PNoAUzhda+Mx1/pfvq/QhE
OqPVsYYzuV73utm9cXuK3ovo+bjj2hVl99ZyK6AN6ey7GJvUkwVnb5w/M7F7hEhFOsML0JOX2WQd
DYFv0IiIBRFOmJ+HUjdfbPE5JlbxVsVdeKyY2S2dAGpShl+yzWgBJ3HlcvM3A8IZUzwqVnPElPm7
70QkM9Bx34IFSI6BrlFGoOJywJH2xFPvCdRG/qyzyYHMQTb+GhCzvCXitj1NXoTMCTRcUgTJ2Y6r
hP7DcCOpCmWOkUJbStHk9KODqg15N9FoD3XlU6zGlQFNKRvDhceMLkxmQj4QR2aUSPbbPNqqeLoj
U+zG6p7gx9R9BH6kgiRq3NUIyxraybTKJ86I9Hyrq+G70WbSyCuqGtQzFMUBCxSCC9vMIFwW+sEi
lKVheswAwh4c1FBM4CqdyLsQbFlsWCfOQPbpz3tD4P/2VetvMd8j5w/ghXWWNUu0QOX3qseqqlnA
rZk6m8F0ilu5joj5OLupZmxqjZ4euqLoTP8NoEoGAxnIpq+KY9AN2dIr55AGcs1zNUanP29szifr
yoR8nTkhXMQeKrXTl9CGfEc+W0aJYEVqR02zn518bLe6D6c8Q6JwamlWoTtB7VaXsGx77zY2Dqa5
Cl0gF/ok/CcHvRqcPsymvRkFR6TPwfHPe7JIoIo53jcKUnNL9vH7mIHqZTaEj3imlv1hp8HBDI7E
ls3COlzYOvOFo5zfMLJLj6OWugfBic7ws7/+5d//rwzJIx2Qj40Gn2QgNzlMsvvne1b+aOPZPOSD
6PHL8wb02haqEunvwwRbU4bUgV2ikZU+f2/Ub2qnImet5o8819pNkd6uzFb/IhErPRT0fEpluMQc
9/ki0NFjqPBchXS3s4yDBAc51kLhxvnREU1+LBv8qXXE4DQpGNDYQ7VXAOuPYOj7o1R2d5TAfldR
TTwtIVBFPnmHwjUIddWJ5bKKkvPRECQ0udh/xsz4/PNRN5bJ8c97/37z598SO7kDUxVspb4E7CGP
Zd6Jo2Wxmo45GrSAzHHaiobB7z7iFbKt9AkTeLMMW7ipjFn+vNGQvq4LEyqKmU+HSQg6fRT7GDaA
wFU1uc+RTuJCX6/Jwo0Athgrd2qqVWrVmEkjEHbzxfvzCkWh3xxiGgFmIfpLJwJ/7dNffRBRgUip
H6h5cw/RqoWRPRnz4tXUGiaIrVTvnXK/nESMN162e9pr2gXNLUYBA2YrMBKgQOVL5sKVcUb9sa1z
4zg27UHpk/WTZeaOfJj615CoXrCWHMLMuDDqpgGOyJZWuCbepnYyFj55DJsSy/qmDXOS6kWbPUVF
dArUrBUz8vKhN8JoTWevvYDwDzddhWfZxqWyNYw+PBcGmBhu8w89q/pjSq9tX1rKx4vSxEfmQ9oO
PKZ+mgxko5JB70EW+UnHnAslY8ouTDGTteZ54BkmPVsVCerECF4LdSJDwaT5Snpj7STIegYiD5+L
hZPHjNdpxS39yGSdD8Lp0Bk4zsrqKtg9e2xz1wlzgm6GwIg4f/URXI1kiqNVRoMfPkMlHv0Cii8e
Ja6JxI0I7oOzQ26dI5nmO1AZMUtIMRx0WKvLRKOIb2epeNnoiMY7r9lV0nA2+LWwFlSEG4EMp8jS
GFEWBql2XPOwoatXVd2+M71NnjAgVnli7jMgdwDqEAB0On89/UVrnZnYsUZJIJ2m3Js3gVsKbNe7
ElCOt5rpX5pqZ3jK4z63jfu4cMhLApP2AK+j/uu9eurGRV14x6IBDJjgHscc2Kw0Ocq7XB/OlsJB
AUQQtod3z9m3ZojGBDlw3Ne5WQLBL6JsR+BnWD1JJoxtLnqBf2+A/hNaw1m3TXdJbouLc26T10jJ
k9w6EnC4tHeRwjFmEwFQUFk8WSbzXQh434kebePc2fP0FxxtYhe5M3hL4iLMu27y3jo/uYbpR2OU
1iZozXZbU8qyPOgLgvGCuRwuLzE5WWAEwPSWtF/vLVM9DU0uHxJHLtQMSnLzMNmo2I4+3XGRtf2H
7dhHzstiMWiuttSH4rEYBRIHtmjLL2lIpRiu6ubNjzBvjaLptg0DB+4mV31SbbBGyKinWTJspx4Q
cV3sGGcaa9NIf0i++Ki0fZRJufb0Th0Kyr7R18nzVMzuy2qbKPQvrtcOmJBM1vlgkq80azeAL5Hv
6I72pBlPfRocU9oJOybX9TbkNiZf8xmNbarM4DKUeCKjSKyp+GMDHldhu8O+iGOxiztTrbsKTn+h
iw92J2QVD8JUwQP6jlUNmIvtjOOS4Rl7SfZQGupfuMj1o+5rGj4PpDDB1Lx7tcbtECb3Cq75U4Af
itm1+ioi66vv6602X7y8B4/syZQ1SwPLj9bKV7LYwIJYGhmDTT8t9WWk42iymvEbqZJYmrNzDd3O
Io5C8nqGZDoXLJOdKpttnee/pDWKxtqOLkBreKeTzUGnLAFgdTTlqsz7JkjTIzZ4qfnlw4TOdct0
Z0dfFE/8oAvmbKrYZaleHOyR0+5I4uKyErMFfURkAuAVsJdGKpQ3btQUroJZyhG6zbijy/VTO992
5D44vWFumhrIVlF55Nc6lr8juccAr3Lqprw9A+Ai9Qkj+vyFPJ4AXniaJWEzbJLpLSUoBZ6kAZ7C
rNp7gqegkiPADHEtw6XPFmHNpfJqJCgjYsNFOVYuSOAgXI3k2O1jUlkWYckxHhM56iEbv7rZjKdx
auB0ymHTZmRJwF+YIf8oK/EW6WjTwhv6YR6cnBrHx7lQd+lrXhA63EkAuXVFaF7WbNklQpiD0Lao
aJ/zIm05eO0TEzKwcCjKC1U6nG1L59zSVip9504ldy66nTtMYor0y98xHOOdE6IXlg1NPZMKxK65
eZuWrKOxzWy6FFa26jqIBI+lik1oTna0DDqNiUXlXDLbRpJoGLsIC+Ddnzdy0XTGNhgn81iRo7r0
vbBbw4XBJlHEyVaKBGG8ivVtZyt3WZvRMZ2zLgNLU3d/3sSUItpQNwc7vbol5xwMkyy7t9b5SLj1
2LNjkO4lNrums45+He/x0bmkhC7T6qHwnWxNt+emU/m/FD6z+HKVSybh3E9DavES9E61x1d4i7Ab
rvsqRlkcjq+ytYy1FlJ3AuK6WAQnBsX4yu/N2iz5RcA0Aamq1AksG7MPu6V7TfBEAUeTsEG63+5b
kQt1nngke7e4GzyGzXWMrYL+a4SeF/qYKwcXuAKuoT4j5ShE6q7k8CnQ3MJFLF6RbA4bHYALAVFk
Gzpgc2AyezWxiZmmv47BSKsfYLvgyOpkYXi23eieP9qLoJbMXjJ2vRwFP/6kR2+QX1aoNbdc8ANH
z9ngECOYowxRQEmnh0ZUm+tCmfek72aEHME3IGnCIqM7OjD/7hcMk6v7XqMlnECZIIgXOTc0pomd
zvwRgQdjjGRJUknJDYl5PXuzeLeTpOKALG8zGBw467dsAoMFD9e9EcavREns9TQ942MVp5bEKoWW
WU+io+W4chP7OgrnzIE7gRxPR12ymUL7bkrbX1oLFf6m6McvLHfL4sThJvjmT9PWScOMOaXxeZhc
/RveIvohSz7kCdFNAS8vsZzUCwXmh0ZCN5F2/T6AqeBGXskuFPtQ5jzUY9o+947nQqTx77MYPTKf
IuUUvZh0FUYHcKgc62k7+c0Nxfiudku2Z1dUC9oBZGHaCRLOMHgZNOkfA4IQFl0d3kYpb4LOBrwb
KgUDYI1LvgOjmVVTpNG6SRsmuDHeqUZbMiDHqGmEJ6Jul77lXSOf54blojIx2pCchrpPoFLPEbsE
UeksAkU2tTOKeWCInTwYt7AUlnZlXOAIoDjTjywhK+FDpiX9h5hkrd0or9PQK7I55sTG6CHNkqIx
n3vhX1Ri3AwzGhd60SnalyJGZ5U/tsJ/jqeSqXw6MYCzQBaVk2DQOIfUlK/BSJrHqP8GBcc1TPrL
ZHI/DSYvqJbjDxMkQazF1VMLoy+Q+QMEnieAbNqi18xPvJnWUndoTRWCPYSWuFF+B4LZWtBDyu4A
WnNIuBLxR/GebjxVnZAz6Hv8sfza41nWdAz7kJxBL8rtRSNMdMOguXqOHH4CX8wBYGl4gb60U+r6
ac94mgCaGi6XYTefQme7ABs0sRVZ94lvU1W4jMBlttecEkMfz02MBn3jlcWZKUqwj730USGqmL8X
gZKtHqnNYwyeijJVp550P/wWw19SyWTpKvtJ2SPtL4cXmO79F5ofHAvNSBuqOpoWQji7IGE84HQh
Yo8c2vgQ+CE9ulS1y8ztT7X1GevBwW6tCMWD/5rk1RvB9vjR3QqVfV9feHTWCJKIjqzCW03wKLeI
7Fau9V37uOjr0SVpIKcPy6tenfM2opXjZfdTYMhlQjt36xPHRybmEvMPkMca53Xc+0dnaGGAKUrD
JPZ2EaqNXRqGKZteyS6r99iOh0/WHHNjdg4G8GZT1xMFZ9J5pK/hg8ppFMWWdtIhMRgD6yEa2yx7
RHQFrjpzX5gA5ouQMnBX2vmHpuF8nu1idtCeoxGdWx3ZrGWcslhLKDqc6jJq3Ny13bzHVMTEwdb3
dPSe3Ni7qw3mW2gIVnpY+7jSIP0OWWfCI9degGjM1u7+3kwQshTi3gmqX+pC8myMA59pLKIS4C8j
x5XrN7DYnW/NavjlzeKjautTNmoavf7svlUFHRRBjx3xKYK9Ji13mco3xbnOxZcIVXYK9HM2p2vV
FucDvGWXQRJaEzAuo5F5FHkNMab49UsYYF2M+buennvvvUFgjSCFfclypMVsgKiCSVxGK8Q5bleU
UelrTSeoMEXLba7oGyLf5AUFi5avQnda4kBBXEcS6EIK79FJ+mfZQZvEBVkvpwrgvjaomshwc217
5b6V9oAMVkMIRWzuou/1LSZjSpRwHdjTN0rD53h+/r0kvRZAy5cqsM+i5sFuunotWv3MK6JYdki6
qNAJkV/8CWrgzXBIS2bFZKRT15IzhUPKgu+zXUZeQOsRgUFN48MkQ1iGc+h7jUmYxk+dJ2sTMSjJ
O/DSpsBchpJsOSmCCn2svSl9YwkC5d7yxdtAVLTpRh+cWQJMAA9hMe05N/zy9HCRS5zIGSuFY7NN
tpn54dsw80YH3mR1JJxUwpn9te3yQUqWSpxxUeZe0sB5691+P7VoRpPWWCFEffKz5nfItq1LElKF
PwzOQM055DDp4W2gPqw9DIB4h2mANxe/uWvntBlKZJqo2ofRJh89sKXFVMl5pSKrFYcTTWdzU3JS
kEaGJSSvrFVVI8EMpAYWaKC9LhA0TS9c6bcx5ufqI0kFdnoBnI1cDMAJIg/rdU6ALJFV1RYTuzIR
5Zp43gcEnV/ujyUyFvkAkXyE572vLQwN8QZlqb4vXHUAXHHyHeMD66u7hZRVrt1UwTjU24WqiAAb
ShddgfnQu+1VAK5YDjE4KJPjijc8erYERUsc8DL2/FuEL9xBMRCw8vYVbP/Wr29uAAy+KKgbQr+r
V23iPaJ9AgGHQxjzFCmpRFG2HpjCjNWbyU9MstCGO0XhYGiYYcec/zJAidicsGGjxhPDky9/wIwv
U/EZ4HxntAQZo2h+Y5U9+EFbw5vI1kVKs6IhEojrTSbMQ6hbJ8vPnwmWfWBR0oNgY+CzoVKLgfU8
URhj2Hko2uHFjcaDThwAJSKM79Y6kS6EZZUFtI/kUg/UxUjHQ5CyTehViS6s5pk39lNlXf0qA6AQ
rHyVMUq5tlJg/k1gI9ebyeesIceJnhJzfM+J7gJT5//icSoGMuL07NVxWQBqrT2wmFAt2l+IcO4I
ObknvunUM+/T/fS3QT27hm/0ZLoI/xFy3My2+rJ749r4PJJRsfJtMPnaxH1nNzBGYRDiTX3I2O9x
Ptwse3qTHg+EbwisoNUq7weKTr1YNON0ok/JRg5fxoMtvDEQ3Y6D+UGjAIA0a1yDPzZjZYrRKnvO
oSAfBbLuwQpKRFQNoupwk2lEnXT3hhXuAbLsXFM9Jh9FQGvUs3ptnQX9pYkERjIXHEyhpbtJy95b
3QO3rhORMRl8e0O3HbjNVK96mrQbS1B+Vy3OfM7dCQX4JVH5FhEz5hon29NqKoG4wMpwQUQlSLF2
YfsYetlbVHWcxsr82MlG4hnj2vDCSLOA6ZZmYtMyHioD98VvK2tL6cLDBGWoLux837qbwW3fynog
q9eKEvT2xxbh1aJSYEQs7a1ru53qIaUWGJ7XRNYfbLSfqyxvOPE15rRihRuWetW/jKEo/+oHhLHc
gfxngBgjw6+nfu0a8WUmDIPVwBlCUgqmu7g5qsAi78TGGdKjOPHSfaJ73Rms/8Zq3lXVbVM8Iru4
TxuQ2xM5RUovd2PmI0ZU8ktVDbH3mblJYhhUEEZzttP9ODhA7YAMLXyvOGYOpNBpyIg6mwsN9IDL
hgV+OcbpS6+jOQmkUS1Vty9ml1LtweSoXVAizOTSIYiZBnBS7pFVVqAA6QXTZLKf+oEM8CzuMY9D
7kAuMK0HwXFmpGhfizBK0Sqad6Un3jwnHihQ0TsJZlPUIQgAAn+n1ZJDWLCzbfAgFjOlLT6iU6wQ
uCEwuZJiDNfnpER+6N2EVcfwEPE3LhaRvkL1KBptQ3SYXCEl3zRjuS1rE9WpkRjLIWUdKyzkMFGL
0rANdgjej15hwJ5q2GcCGV8M9LtVDugIITeT/hnbGqCVsEsim0stPMtecQfhsVogjfnQhwqIIAUR
aqZ16AqPgZQvmI0w5M/zN49GMhRulxLdvMoe6FPaoM5V+vBqmLAbUYoIQDnkfSnlMrEJo3ObY+me
Kd3W5NLpF01DK6VZa4I61a/dlUqgfFaOeDGoowfZtY9o0QuzWJnsLhAtvBMwtTlu18QfIxNtGWUQ
a4DbgJC1dEacukw3iQHz1PPHu9AHZxIDA0nHSwSEeu+jh+T2AEIU568pynKkyGSc5kVlAyZEj6vR
qrqWzOEq0VkroAfJxhyIR7at4H2yKLVcYBZtRhMRbxdPAbZ79qp3tBNbdyrOmhWS3smsZZXrRFDA
v+ipTXjQnCjedJZmbxB6anigM8LfSJTf4ZyjbhJfvWfXO1M2iB61dcUsecxN+eq63qqowRc66N0Y
5707UwnxbjZeSpDjYoA8EMJrjUYQtmGKgILew0fN/Hce3dClqgCKTeYlnTRiEGP1wfPsxhG7Cv4m
o5f6mmOUbiQEudFdV5TpMCvMV9njp0p1XmWHex7seknCJY8DoukkrhUAONqvTktuoE9tCjwqdjR/
6Y+Zt2HqnTEK5NBkN0puO7ZTHF3dsh0SosG6cj8GDLEkPjmu3Vo44wgiL8UQF1bnxvTHteVP4ApJ
mUFaiQlWgdpAfXG0dfcnM8dgmxXx9xSJkwrJISwG6Sx6mmfgssrNlMvvvuQvzkmtlrBb6U0hg7Na
iIwQQ7q9kWBuyZyBtQeIIJQm8Gz9lax3fV1ElbmwuYpmiTQLeik8eMt7sXCPnNqxutPJJLjThHXk
ALGq6EedVJD1nGl1YxPGivLQ8De6FT+Gva8WPSTHJQijpz9UgLEp1j7ZjlubWHFrANXeMAxaEwYO
ZTYPslXEdSTOh3ZZbLdXmytotc/QZ+6qoTFAJGkgyUhoQ2oQH6xy45qcGxtnmEvfH83HcmqUWgzp
t8MVUuFRZYLUzkULflqT9tU6FaJkI0oNGiH4ysacQV7lFq/4lufcr2odFZgDHRpICzlMV4/pxB6u
wLVyyQOgx1AjhKXuVFEPg9aDNRBG8phq0R2WkOrFG0S7jXtytVuGx6t0zI6FoPDM/ZsIvS+YZkej
zoeXeHz1Uc9gZGRO4Y7U4UkK4MSPJ6ReBDxD67Zz5jFOvPf16Dym0ZVhsfXYtIwQjMlVG9PbSqvp
DuE4bcKevDTbT74baFh1lbdPyoVebBP8Zs/1dEdQWahLdODdxZxQMqJs4hwzgUwocE+VlvimKDhO
LmbBjOoH5nPkb1tRPjhEsua6qL4aJN9dpEhNyDzv4JBuXAT6uDRIniafi+Rja84vwGucGhFcUdD2
zThnjvnlO/vM2QAau6r75k606cYJUgH0k706BzS2tht9wJIwyKUVMNPhlOitWqE+TMM2V747NOts
TjafFITTkkgyqr0P121hQ2GWhT9k3SP/alZ57hJHSQj0sjIVkmc0ZFaVfZvHiXYeKeRmt0WESygN
iKIINUeayOkYumDIKE/2IQ3ulZxKc4eAAiwgDSKwmjgoJ71Ll4MXPCRJuuraoLy29QpiBQ9mbVUw
J56S3IU67cl6X5IxmLY9LZ682oZlbm9jnunWttA19Lss9PcoEOwtLVZv6XDU17K30D/pZVPvzTb9
RU1wY1rzaPNFrgYRHKgj09nRfumYl84ag3FZlM1TRNbEIvDLe8+S3S6d5yQ9dg3DLa8q88W6ktFz
x9POy5g+9sNpcoZiPsDtsmGWz1UI00OjP4eCpsaILMUxbZOZCnskHb5yo1rzje2AgBvPe+/z4Bm2
r7GxYmg7+ghdbwrTgwqQQxRCbn0uCMROfHdgoh2Q54nY1r0IgIUin8QfjDlP4HyBIt3eVyQO1Lgu
bJyy12GqdRoLNY8YrCq84SQ6ejkk7TZdSbcMDxpPyNbEYQDB5rELPZS8DUYuaSnOj/FSSB/RSBcg
ckDx3gb5dyGrdakZr8ol0Rc2Pv1w6vS8w54Si/VUIb6ZW51rt4SCZdIzD40Cu0TPVpgNbwnpk4KC
n5iBVSfynWkU3yl7DrAZVvGZHVwQshSV+zxJ9uSdrS0vua/78M6jU72IUtrvQrIX5ol27if7MUKY
uBgmyA9pDsvGr2l+Fi0zLptNmKOOXGMOnrsCitMHyOKuQbOfTa5DC7C+D3WhNnFRQw+ds2w/dLOm
sY0JfZGVRyOK+3XI4rIQEVKJTEMHZexy5HqzUwJaPd0vrc4ug6PfCCClNagxo5tgfigvQz5lFPso
5ZECzpPBtYT80IFDFzqtf9UCaJAZEkBp8bd06Phd7yel446kwsbJ4NKRSEyltlrq3bkC6b6TTuk6
LsM3emM08khNVxVas9D/zVvQt4Jw8V5Z6cayprekD29xVoJ4Lwl4kZFk4juyZ6asQqWfrSQVd4HY
hkXQibew2fO7IaUa6s3kgjuHobFcmDrMpKCg/+lpTHGKmQXQ19Vnqac4bbp2j2g32MSKxm453Vtx
6d3ZuuRNYFiHsGivWsc6RvLVLs7DeKdr2h6gLphbSQs7T3PKY5l/9pHGlLCv+N6Qrfi7DRqbaYJq
P4xQC1Rh9zxO7nEUbKjE2yzLUumcHJrkOI22og9hgiUHTH3w2IqvVoEw3PdR0AM/yycGkAxJMLOJ
W11X1joAhb3MS/2SiOwngTtyV1fVmngv2plh+SH1nNwydO+j+dxmhnaNrFC/tmGTniEsnxBSZPt4
EvYi82P17I/+ztNoHRYGeWw06ktnGPZaD9HDQfBqtw2xzGJgMxuYP0fDs3Bocjt4XPTCaIHI5PY6
RtF1L3OlDm3THFxjFbcBM3Me+/XUy0uRdZ+0MZexy7bKIfgZqA65irNUJizemjhuYHWxt5vuhz2g
OOEP/pHuJpBjvO0k1E8r9rSNHuPJ10eFmavbVVZ8GewqOOKM1+NPc8jQLxcFbYyGWOBAHjCTwyd0
GXlO/nfdlpvKrA+Im29WFyIQ6LojwhsmQLg1tn0G0zuwmGOQOL/KvORDtAw7M7/8HEPjzdFxvEKA
IhtcBd2jZqlL62APhLNEToaRH8IaEMcsDjgGVUPTZLpGFX6FDikUZ2q+6/CklUyBy9RcJYH+yURJ
MlcgZoVs0WjL6eS+wg/dBdqAoEeBcaaxNiUSrpZVWfskmB7dFlOPJz9ZUT7CL5esXmy/bN+e2Wzs
OYUlkPoGtZG50FoV7mq2Omsm99kuQJW/z8FY/+s/Mqf+yqD6yosRzkPQ/LcP//cTbdI8/fM1//qc
P6lV//7oHH5xGsp/m//nZ21/8rvP9Kf+7580/zb/+l789H/+dqvP5vM/PmAzD5vx2v5U48NP3SbN
/83Omj/zf/o///bzPwoQM/5cp78u0/zt//ll8+//X39/+CnaWxJ+/S3//VsT/PxtmWd+/h+JYnz5
X4limvMPRBCO4ZpS001L09S/EsW0f+DJMNCNWZqrlGX8O1HM+IfC36pc13D4j8hHYsDqvG2C//q7
sP6BzM6QrqPr0tH5Uuv/J1LMBA/6H5FijnSkq1A9mKiPDVsauvWfkWIaNwTKCvSXOmEBvibFFQUk
x/a+tr+G6Dkzm+rHNtgN8sJgTDPBAQnHlqlAT08XzNs9KIN86UKL2XvE9K7Lzthk8SkqGXECCY65
OHdAScRdHwGflOt4jMUdiFUdHFVq7Fx/W7cXtuTD6BjFwg/GEk7oZO2dgAaMlMMvB5BuOYXmr8c5
7ghJCNqyGeNnSJqdK9mR9cDmNzGf6zbcRZnJMC8Us7Ys2yA8rTZuLOHXxi64YN+ejjXbx3Np+Pu0
Gpx3JpH9Shn6tgBojTd/WpkFy4AiBBo9w0wSqJBxcKg2DzyI+36glhj8dt+K7L3uunCXOmCSOSGf
HKXNtPWYrvVgTEuNpqieXaAIJ/taQZfA5khwq3mOYV+gjyVaxi11DqLoRlrUWstSzydAeaW3rQo3
39CU4iCf168QBHBoteDXJ52IBhIj4YbUcmsM0XAIQviqmk3kVqkTHYRx8DZ08tUQDb271iHbakBk
jiqVOZm9skNTf5ycj2Bs47U1Z9HnJBbqIt+nVsbePZBv7KlQ22hEMGh1QLCG4aJr1jhBpPXR5Zww
70cvTRA1v7r7JIbyURBNsmcOMW3yMLpx9CSho7RQYfSlAGzvrnOtv5Y22iw0uNnRnd8ok2lGiJPm
Lmyzk0iUcSOcOsBRAQrejBQJJ6gOI2msvBFOrfBnaw9BdFk9PalOxiuvAlBtZV6Mz23RSsc5j7EN
Zyek32ru2ywIVp7NscTPpNo2+TRtReq/1Xa5dTkKVRBGRXYtG4NUg7wiHcj/GJpp47P/zYpUarrK
om3QFMRIpHun4zDoxu0BIzDJBxHIdWUkJxG0JJx3EidVLuuL1qI0lwPlieC6Bhr7PkpfopwJr/Xp
tDEkZhknrAItG8QGGhPIRBhHGeG3bvAjvS6jxzOz8I0peMz7r9IXX02/o8lYXj0dKars7lw7G49E
K9nAavPXMXFXiKJ/8IVfMNO8+al2Qp2XLTSSIlQJHID+Ymn1j245zoD6+OrXzBb6Aotkn2RrkdbX
eOzexi79Fd07cqR7PzFfPCt8yKroubemk4V4IbSgiDafUka30RguWudMq0QyRQjwnsXgfkbbo9GI
2Cqory4ak0V0mBL7hXOftkCymZPfwY/VJ/vKskHHAMDBe5fKE+6Xbc6O3wtzsbNbm8wG2iQRI1cF
9WnirlTVdkroojp2fK86C2Laue/CF8KTnsFGfZeNfbVL4MIyfHfq+pH8txZIm34CmIYjlwH2Q2JB
qKox+PnVoeVnRpLcor7Jf4oBtkeCG/ZQ07SF0vJiJjOpkp1XWSPAfMR6ng+TowVFWXIeiVVI2THJ
SzXJl2SAhhRwri1d+84m5x6pfT8tOg29JI+MttB0AgKIWlvbMcrOgoUHDp+Fx1z0cNGBhkx+VIMB
RzWLJO85jMgMS0nNWUrYMvC2knXQbXt/wpHvucMcQZPtwzqv9r1JgmKU1a/oMxkJgnUAvDRccNiw
CIvh9U/t4gRutMgVxlvDcKhXiUVAPgk7UQObNDfm1tgXfws5FXCNOZlmZr/Xxuk6NB3hUUW8r1uK
jkQDLuhrzRd+oLa3jHOLZ9/2/g9L57EbOZJF0S8iwGAE3Ta9l0m50oaQVCW6oPf8+jlszKKFUfeg
SqlkRjxz77lM5cO4QpJV8p9r9xcPz2+hE2tbC5ybLaGDDmIwvy+hswgI3wxx1gNqWRD7huy/s2p8
dBJ+WVPHphMW6V/GGBxiRfRdXwbPGU+5Riw/6uZdNT9jF0+vOH6vLdBe4DbUSXOumR0Wct1b1Xdq
ow8pw+7gklW+xSHUb5Wq7nwM7B3Ipvs8I9emyX0MGjpGpIBe0T72Knt1QyPYR2HagXhoDoOZMl80
j4ndF7vOK5H1u1Z8yB3izUPgULjb1SbG+w+cOS7PjQFWvrbHfcE0DxIjZjfse0swWfVMcHmP6D3+
1IVCTlGUzAR8QWoMRhG2KGsfb+sSsY2trBPjluxsdP+LB3WY+98mMIknQNYINfQCkU78arv4yBUr
qXHU/n4ug+6OXOKPhzCuLQAtqmiJyhLlFw4iVkZW+iozJj2OPe8AWdBxx5xePRENNQ463CP/Wolj
zVXZ15yM44kVSfTcB6eIMC1dZa99X66DZKg2FMVPoCM+80ZgmLDbv4ReMgWDJHYBzCJXGMeeXBeI
ftqo+9wZBHhONej/npxrlyFJkhu4knpM84rJm8dO2vDauz1QXjstI6bacUA+xI+DS+nsdtyihuie
xlqAlwlZidtTXTEtAf43jsaBt0VtcMmDtcSVhHppuPIEhihhCRYc4afV/LFxNYOHs7EC0jKX5WmK
hy1I8nBrGOo7yTAem7MzA/3pwnXG7s7JnHfBdAlsanQz7B7bCg2h1UzFN6gJdyXymlLCNua1E/pw
VfV40034MXpMq8eg1dfuOzPE8ExQCBnAaju29TpzB7kegHwP3r+u+jAzbHiEFMHWnxnXNGc74slv
zOrodvaE9KJ8nFriP1zUqDMJpoP2DqVV6RWl42czVg2ub77LyQTlaTqbobl1e4ccazS3nKkNbQkd
m/cVIrzeTFNrbkEl7tEtRHtUeBhUp+w4ozRmAC82xcxAk2FUtiJF6c1vC01+C4yaucSzDMkQlVvv
H5VPEFqfWgc/mlCM5LsQJFHs596p3vRT92EFi70cjfcGMsHeyAWOBYehX8M7+qgK9zFB4IMNXDXb
cf+f2WGWZX0MG7HBAMtUqSOHz51PVpw/J0lypz5E7iboFiOz5w1z/Q9ZwedxB+vkeK1zcnru6p4+
MMM2NmJI3oOyOOJyO5uGyy6lC6pLePBqsuEtkfo7Zww+3C6jU3Vnb9Vq9SknVa5tv3+oYnywJN0u
oGcyYUfkpN1cniuX+XgYa29TCpClEe8GQY7OCVUheQmDnx2qrLjzmq9DSepgpGayEIBN5D1sN8Qf
6XkcVka9cB8mfeF+wHM2oqEhl8UhYX6TeJneUpCwKZ+iEMbDyZtr4zEyTq6yxM4wYeizjK3JakJK
2jTQ8dBt3HXymdAYrtNqBjAdsl3D5Y1fZ6pxFuHfWVW4Ozm+RLtlKSP5r0jzBUq6kzV1L0nsfbFU
YhcWIDcxzIhL35NHgqb4CSJZbJctaj+Z5xHf3yHKjW2EeLNMifCaEhkw262MK59mUgXAxzku1Z7e
JllXb8PJ+KxtByOtET54RtUuGL5pJQeCJcvcBtdB0sBAVkcb/cmxwZO5AOxinupdJdQGkQdVZmL6
B7uOh1U3NgLhF/dmjgadkoAnlCje0J94zfhN2DbAIMWIIDfkzxzaLouf9aL1GVpHn2WKLLYU9oGl
GPLRJgHql6Fy8HMbk0jCBaUT+9WMkgKOULvCqWkhXvbeZzTyq4G0DLYmqOyrjFkcf+qqCmtETAGz
iIZdKGntA+FUDQNau0uWtWV/BL37MssLXQbzv94jJLEun2sLUWTmqC/l9x/cKdV6Drn1isn4F8cc
QEQozWdyxNdGl9xwJZQcfx2oSRZzLs/N1SjZ9noRC5aR/GSwRewIyXDDFqqTbz91023H6caOUD6h
d3T2VokgJ4cu08uqvQ74StflcUpdeoSmIPqtwXKmBZam5V0nKDlnNeWSS+ganBvERnAGbOA2X1h2
RPt64pm3fXH0Oss8W134Wos2Yhw2b0m4YTGgrXsp8vnI37PyoIax5kj3xEVPmAjmxToTodDPE48V
/IxIQ8hriO3vuasleWwmrnK7f04NAk4hU3z1fnBAuoJwATrKWictOHgYgEQMIWdrpvCYtGF+cStS
/0zkoSuR1B195GJUhyOtHOxAk0fX0dbQJ7qBRaEV0x2GPxOiImQZgO8iVaPYc/Nfk0E7n/QSK5/N
NNPF6jEuQbxjQCoSbo9xHsXDnPgMKvkJLfRluHXHO8/lGwOj5OwAz9YIYGh9wWkzVa6PBUJWeOQT
/oY5ebGMFElyLa7zjDUg0y4MUL4k3o+0q6NNYMezURtkbkmzWVf9/I5bMTqO/uIez6AcTjliiyQI
CK2uWAxFXMgMBO4lNe8Dh1JzDmJRrlu26G5u7Uz+FQEjvJEeXu7NkskGHP8Y+SDfmEAUt8BmfFyR
r5iRO/U6JN0zEj3ACjiJTn1PK9w7JHtpglF7HB3gUNr75FnhdQbAJ9rp1AfuQx/aMc5uNBUAnZLS
e2XuMzxhPL7ZWXpUBU5nUq7lIV1IQuXYnoIRHWHUI2yI2nxcq9awNtrm10wmXLsHRjE+TLXxAkYG
Ncg8cmUE1bXUpBLbCekyUduFB3BF+oEIcWOdcpquMoO9hhQFISD+VVJj8RQozTEaQw8QXFtSTQ6D
bdQPzZTcK17t6b8vEgFOwGT61MTxbcARCRGHS3kQyRE0M4Rg1hpYFRyCm4lMLLB8RVgJaHet+Ty2
ayL77DMc323rhuU1l+3v3Bjtk+PUu6LzInQEWFskBsm4K8pjCJR/0yqQsDphHNEDaSDsRXWP/30h
pPquTe91KIp/GjT8eqbD3ZTIcgFSOPPtvy8DIK09ql7gdDkvJhRdgipxGC7G3JIZTl71SntGf0qW
LyTQixUhtdZmUkSP4f7rNmVH0Bg5vN6pi2fs9CnwKpt6g5VNz5xxR8R08t45oKlz6ZU3rzTj96UW
U0mCEJeIw7t1CpnH1FPXPJvKaDc1jNOV2VFjtOy53+LCPpm2fxBm2X6hQEEe7RoV+T7otBVrjk1t
JfXdgFe/MRHd0rqYMxgruJgRDOzP3Ha2ImcvmQbpb1nYewQ/2Zdfp/U6iscOqxj3fsHhQKzgZBHl
YKVn5gJYHXp9q4xGPbU2F0iOGWFt6aI6dSxStQu7tmHIGzsf2mzi41S/xSBysJUE8Graxtl7Ll3S
f98qWxHEa87j9r9va+g6O/gR6x6/FjhRr3m1sibe87IJyir75rWZbKI76qne/PcteuvuOM6LQQ6g
YmWDuRQgOC9VKq+EV+8g54UfKqDipdvDfBZk+ETi2l+0z+5xxsm3LtGlbHQH3d6lEqVs9/pdZDQA
9xgtXAPK1k3OdP/Q8XtgMEAWgpaiffEgwiOtMFHk+9199I4e9+GavmV6QlgGTkn+y5oy2xeG027d
xtR7ltiPGeHGl5T0uE0ZMTgySbWKbCZXXZQIotZH+v8BUT62jtcGYw4huUyhZFfw0OeAWYPRZhBU
ELZmdeTmQD43jmym3sbIRvds5M2xsIkHMvTckSisvkY1P2AFC08IDfMO0piWl7xGh+TVREq4NjKW
BuvnNlcuzcFUh8SpxPeCcO5P2RoPaCGgJM+IqX1lXMUUqX3aMB+bQnZVVS32iWn28LDw0rUydz/b
bH4qSTXyWsIip4y31gzAh05KewQ9oMCFrXXEr8Oh4JcDfXL2XdWUGgr3rRjZ7rNq8Gx6vQgAG8q0
+lkRb9vO7hPGT4aK6T9VPg5D1f/i0/5wQJxM4maO5PNWdXxJITeuer8jACdxxNWQIRvIPMLd5uW/
IXGtjKzQlDtVemrd4a9w7PIFN/ZjbEzENqKfZAPYEBbTmeZeR8kTnFFjk4eefwAVuedtZLKJnujW
TelbkBgWUX8oU5iJs5I0chpbTsnAxPcYRgH5NEZ5TZ25O4EUPgCuIbc9MtB1BT4w+iC6av5NoQe1
bbwgxQ+ZJ+fA7tz95PmXqAi5s/18Qga39oRrMaixNQnccClGK+FgScPmWqmB3PdMwllWxaGFJXuw
FsqViC4Llug42uOuF2iXdWCeMgKNL2rIi0Nald3aLslJql20n1ySDjPKwAbbCMAu5bG8OJSNL6FO
vLttGw/MybAnelR4iHhWAy6UHfYGaxuFebCwkyEQhd42/4v0o3jqEZFvQ5CJ266bo8NUMCct6r+4
oftnNs2EHmX2wW2mm2mSeJMxhPsp7Wit2EQ6mXwDvxudhI8uyjCiL5M67VtDNOcAbr7AHQ9XNIHT
xtckfUIJ4vcy4zi1W5zvITxdR+HsS3Pb3nhC/fgmUagMRIx9b9R/sYKfEbQyxZsZfKkE0OhA3MF5
YTND8eEDm2KyZFzB+OF3NF2mSqRbiBYRGeYThlwxuj/RqAv+HuM7StRbOV9iF4JUBBD6iX3rAnjA
B2mh8Sa/M0DheUSWsmMoZZ5UxMYU8Twywxl1Z02aiAuwTt/KOiOvz8VpKruSiXrlHCkSixM9CW7/
rMcKWZ8Kp/jxcpE/BhEO+1wwAprd2tyCJ/FWOJAO48hINjCDNUB5xp5pdQ6WMC6mcNGBBT4ShGqw
VsHsvsua7ahBSvdT21jdxeqaY526w2aSWAgj1wp2CA6LlTBgEhQC43zSMhLLotLbFu2IpFsh7ZgJ
pumzcJ+lDjo7ARS+cojxNHEDlMEffC9MdU0qddyibcIzJuoISGaSxVs3jORq6HGiuHkPe7xAzBid
y96TL/w2vegjzudhz4BhLHH/c7EcZEgZIkVnrNyGq8qiZWrduj7A+sKGpYgxmCbCOSeKL9PqNWMl
Fxp18yLagJ/bghfgz/4udGskQS0cO5GS2hn3e9m2as1W5Z29Xr4d2IoSgOFXg6Rj5/Uvnkd7dJ+Q
wUpAuOGVn7GmX4wQ8MwEBubIPWOvjR5Vipu1C62HeClgA+wjsYg+Uy/J9/4YraWbZmc/mTaZQdxE
iQG0n8kB6liObly8xLqxop2LsnQtciopAqaYk4Xm32DmnJUdYjiy2Z+ijIigOcKWKlyyqrSmRQlj
rGm5bd6kxEbbmAAg46A+RLb50zai2LPYPZupoO5v8m5tVdVW1a3aBWO4iwqCR1ORHRNh7TEwdptZ
Y1SCT6Y3Tk90FJmHGTIrojLMuGUGOjXsN1uxF9K+jQb16tjnVzfqfsex+cXtD6zHChi1RU6/i6Ng
ldTGNYDbzJtpvhjAaWc2AUz78700ggcWKjX5JRVGlz78axkl62g8sPh5gLjQwmxE5u5KE7vTHDWX
nrE2NNnoXDRxfvrvS7WEsiqfOB6v108mtzhKTCM/+hy3U0aWBWEFDbkpwKRHF7W4KA6JleSgYxZ9
VzyyrUfa1rIn2/PD4yYqifjJuytG+WpvwVNaR2gVV9exLuODiOkVRcUw1gL+QwyZ1WNLrul69MU6
jTO9savpcycbd0mT6XcmStWB1jOOk4coSocnj91PYQIaaEQNZobAstpERYI9RqziQRqbNkdwlY2c
+dSyVlsan6l+Nz2F3LGLX7OUyq3yqw8iEbOV5yMQTZw05o3Lx22ezo9mXzfbsIPcnTN0FiwOEFdp
lwi+AHW255CcOXYBPj2gH0mUoToLapBXlbMuBlrycQLQkanZAfSOH0fZyxRjdghwTesf0LMkSSkJ
VHQ7CVJzujIAbkuYN5hy7BWSZsld7pGGREuTKq/TLl4zHb6xfHOUt608n2TAKEdR6nqg8A20ImlW
Xm3ruTbykk/m/F0RTuN5+bAeueyAqri/E9ftEbXlZ5Ej1au4vAlVESuiqB6Rzm69zDZ24wiBocva
JxIpUblPifk4WBaXoVwkVT9zkn1HqZjOs47+9NR8W7hK+GSta9M31g4PNZm7jkROl0IAqXzygwBE
x/jemOTYWf0ao3rYsDfGqhx8BbL8anBnrH0zLbZqSgB+ma3cGZIUryZV7zV3/dVwiSgvx+rU58Xv
8g+kFwM32g9mkZBfgJuv5+DJswLranjkyyDbIo629up9noVY8A0/QatBlFQ2v2ZuYm98kqnIEKjw
H1kCFU2PWtEcXtqWorS9Q9Em8xdSeoxTdJm13ryZw9iKKImodun61dFhZBI0PSF6GrYwSbErAIfJ
LLkoyyBi2eGQQIKB0hxUtAVkRopdXXCOxUu10J29RvXHAqXUOhrdq8+AJhpCcAKub24xdb7+93MZ
ujomSw8YYQsNGsnyuCaML/YWauYYYOGKSxIdUUclVbqeBc4mwa9xRRnxQvn22M71vQJ1p3HAAoA1
T17YO1hlQaenwILtbssLnXfDogyzE/zVLYPnBjATobLWAVDRm7Q8QvSmCNGpZKBdEkSHWHs1LZdE
R3KhnaDchLkVFy9OpB+y0bjaPZ6PzhvfI9tP1vFV5cyMEZQ+2uj5GYGR+5BbgHRm3Hy6YYKd1Mzq
3X1qknmfW+ArHH8/+vHfQs8fBnxHDAUdQC//s9PI1FDqU8dW2adO0FMpimVQDy9p4Nlcloi9yT8h
ucmJHjMF3cLh4R4N+58VdvcB7NhK1NazWdhvjqF4TS3VcuAeWx0LkDjVo85gIjJOaxAWceGbXYsn
pb4Fhu3uxqZ/7kAdr/x20rsBpfaamMxPaRDXKwXYXMuqb0YDcsmfvJdm6Jozb3gpvHKvWoradra2
tHZQH5Ps6PbMghS7CxRl3cYb3Gk3AqbDOc9NI40322yX9VHgHMitfDPr+NV6LCYEl2a1cMGbai+Q
J7kKzU0xDSxE6XqjRG+5AXKiYzx74xrW75SzfzC4FAiEAKGQ7WCPQQxD3Y+L0QAlPCH3k2Lf9bPD
Ccao1e2RVMehk59by8PvFw87pG63IYYTJfDMmQazYYQ4W/3g1fGfQpKUNhftWfAPEMpLaIf5DtQX
gVsOlp0qfUQNvR2xrhH2jWtPpJRL5EeS5CLg7qGDzOjy2njON/if9UE27mdolT0r+OI4DmqvPO9v
ZA8fcSfwJhoug2fnmxo335sSs4tnAmdVSYWaEzFUxZyVGcxZgX/cjH20SC3j5Kx71vmqwuXtz9E+
rJzXaiKnuRtQWk2Jl2zjfRElQCco+2kSG7/Wuwrf1pom3ODYfPNE2p3pgxFHvVRCBBcGoxTs07hr
U5TKzcCDhQ0o2hHNfbKa+FehnwB8ZUanek7dy5/Qnx8WS8dGKU65QbBnT62CctoFxtKDqDzzIj5Z
hr9kk3xoDTBwGYhbpWu2xz1VJF3eGplqzA4++JmLRac9wpeY0qQBOpdYOwlUGvE0M1YFQ9NjzmEn
6m+sc+LAa/nIzB77kfkCez0Ch0hidBN5x8k3p6PT+29GnZPwXdHYAWi5QYp3tjjWTlBYHuu4e0Bo
zkoILy3BXwyPg9ANDr1i41J/xy42nL4pcGf6R12+yXYwmExgO4v6RrMJIfnEUXQUSUrnRIb1xTDe
6V6eUp8Podb4arNdMobxs10igMTfBuJ1/PD75iOZgh/MtAER7OZb4nTYjEMsSP6/yfD4qFbjDang
mVoyhFoxk6tJ6gFC9MgkLsrlXmEzy4rdAVey9SBo+gs1N0xYSK2ga7oPpOlwa+JyFVNwtepIbsOR
qM9Qki2P5PVYwVLCTUnKecwmQeNE3MwTfwaIy62yOvwFRTBc88V2m6O/rCQCiN7AuKc9R2/DGBcO
u++Nl/F0JgUaikGiNM2YIHhd/WwUsl9VJVnqqk4FPayuyPmN7/ls1Rvrh1OO/R7ObZbUTnULFTr9
eZbfgujcScdfZlD9GRDxYBaZYI9J8ZlV5KJ2rMJU58mzbcXLziEZ0M1LG1lBiKbURAWcor1daTzA
R5lMx9GjWNR4Y5bwTo9YOAFpo11mSpU9rZNgyQVTibOW4FkxH0pCJxbxbIicoYqXHLx+PiIDYNFC
ygBaATJzJoIjeay6kwGilnBO271kCa0OoIZnpjG8B+TRrVyxYLEosHaoyxPihJ75BG4z96STcX5T
TvYshCVWvs4ekuXNcAIGR6VOfbTKjBE69mAn0XQP/lJ7mXkmAAq1DMfmAQbd8kW343wyg53DhBfl
A4IYtkjroGBWOSbMvbJlyITe0YA5nrnFRuQsw+yxTLb8YfbWzmKBIj0NXpu4j9clwXfNQHcJ5m9a
e8p/RfmlHzvMpBbbQ3Yn4V+6F441Fl/YSuMHoY1+dSsyL3lvQ7IPrQCmdfk6dc70ELX2Ex6CYmPP
+NWbrKSWtrz8re0ozkKl/fV/31qdNe5bc8i2/33riZnw2nD8m+tWbDvXoU0Lx5vjDd/LEoDrP5XH
SSnjdbTITnVgYsH2Hz4URZy0XPcYAdAaze4dMxp/ECHxRwNfhQcb1SSscR8IXp/hUQEEg+NeLSPv
37ouPfMJnp7yRPRvzbwjuZOSRogBg9LQ0sGn8WM+YeFq0Vjw4etdKJyERjMDq2O08PXbwBqkKocX
nEo/ZRy9RKCpd3Bhv1uZnWZmPFXx0ryyF9iNgFdZws3/hBCPHga0xoGZVSR8ctJlbOijh2XqGvR6
O8ollTJnu1zZuEPJEBgjpY6GiZy+xjEWZOxC0gbLSxiirc7XWM2/guokK+2u81GwzeT9nel7jJCI
8pybz2FmG46jtSNfGRVZ+0E80aUuWq5zW0zrihTIdaeOacaqlfUsVdsKkgY+wJrDnN4oP1iEIQUQ
e3cD1xS7a8qUhFykauaEJHV0TuIDnG2CtsmTkF3TbtvS3NDdZ3ujxxlYpNUf5pOfRpqdfCzVq9lk
ET8ULs0YfILWKF4SA5sTsQRsi4FCTPVzWKojWuUDQJ8Lxp1sXbThnxiGrSD0F+sWxOJMlbdULs5R
Ih/r8D46oPRRpbiIcasPMOXxnmN0S+4gaUx1cm8SQQ/YLNuZkOuZ+SmZvhF8myI2AF2FL6VU/9J5
Ipg90OnWicl+sZIjRTI4oNDJNhQ6wIqtdmPhO7VC79tqxbdpEeczatxrpUTkTeKSV79w2nTbFgNS
5QORQnrY4GLfEBnJxlWXuyR3rsk4VOuOzKnGa/6VE8aDsXL/hWSnrLslQdPy+DX7HXLksqw24OQQ
AhKCHeZvFewKxuzwHCTmMrNG7QwmhBrBo5fzjeYIBe8Pvxj6lKaGqwQjAk3GfKVx84dAnoo4W1ID
WdvPudTXRgwPw2xI1mjdBwO5L4oFtAl4AnGrxgtbB9U1V3438anC0r8C5XwI0b3VPR2DPXmQ/8NK
nRmwxhjR6w319E3aIwEJGSWbt7hEYmfYmcoCNyTkOk/xtqsslmQslADRG5yILpQAfvWoBK2UVUNN
drgV4izvmaXj1UbFaSPgmL14XgG0/JzL/HO0FqJ0SmYnwGzLyW/tSOZHZEhgRnYVPDlZvhlw5xxI
p3qcBnfZ90bv4Vi8FDIcTlaeYuOvm71l5SQmGpyhlvQlwkDzX92SxGUW3YeL1xWPW3A0e+dm9fwI
ZKGlrHRIlKTSSDCfU02AvSGw29Bs/gN/eoGbBz9+PubEUW/YKOcbNCTVqSbEmPDrYh8x5isHBSa8
kbuitPob44ZoNUke/TbgyY2pFNDgryfqjDc85Qz9DWcTy2yDHoJF7dOEgQxda/9Z0w6uSrP5gvCj
GJig0XRgFq0tU5P3mkDSUeF2SOR3hKIJqXDIoy+bDRaEF9v7S4CNsekgYu8D273brbpot0r2GpXX
2llM7PLVkvbzYPpboCjBim0bzA0NR4V+h83r8KyhZwREoZjhpY4zSQRVDvC8dE/RhDqM/lat9nNd
htyWubnFiYCfGUQiuzINoSV8NgZ+JA3giFWscxuWqKgGgqQn27vwl4ExY92Efe4qMTw6QErPwXTO
g+Adixz9wZnsr/1++KQRrUeBgmUYMDiavt74hfmB+bFbWZ2NYCENv+nK+KDa+SlX8TUbDsSAQB2V
b30x7HssMq9hSida4p4TKDrCZxJlk2GwN2ACFK6UQ6WLHO8PQ6swjQhj7imkPBuJCdT7i98Ss5ZC
t0iS7qef0BmjeWHWnYv3VJsDpxepVWX+ZjO/yFJ25KU5IDR150d3eoa6++J2Q3qFKo3goywPI9Nd
7CPhHi0bh7waBkIcKlQOxS+vgmo/KcoTprPbLM3LEJB6w4eBe78VH91kjtD7kbGS5rjPm3E7DrbD
Bjd91W1YgbjHE5LTtdnZQ18bhE+M8bGAZrMeAip4fJlMeoDHkIP4weQCwnqfPMgEjo0nQ5x0WEES
Qo0EcZ5ru2EIXiHKCZvujgwLISHaYavau+2o9r03fTgOipA8RhIr3pjJ/HD8g9ee4n1STvARg1c4
EbHq167fHKOweA5+65BXAyTh1/S688yzu2mhGRiZn5EF4r4QY3+dfQJ0FHN0FHab5bUIC1Uv5ZIM
EUbSbLPqE8zeUFBSdO3gSRLCg6jK4khZ1ZUTXnA8Myb547kx0wbi5/qxY5fboJWFBJZi4mRShhuD
/QjjtOLJl68Z+vmVTzAXQ5ALz7AmC5ypoTM8E9i1DGajU9szMfdG/WBaza6Es7Xlw/0u3V1TmN1+
HGIW88b2YpVsJ3QI1rAlm4aVjXwMYDOx+w8XgxtK7VCGxnMZuFDs0uaeGNWHzEkShczqhXpgnoQy
suKKMxkF9ULZRLVEL10PlK4xnkAUpTtRSO6TCU9s07tnWdtq05k1zqV5tA5RRL0yZidlgPATEaAx
pEe2n32gzkq2xeSvuta/AYDBbMlbIxbjXa1KTrDlC1rAcM1WmAQ8m2nL5AUnuDnd0YOF7ITKhp4R
4Li0AiRQvSpP/33hFzAieIP6gOCQ0iWxw40c4PfK5GGQ+HwrY6FTwzI4BSAaTo5Y4tFUUbJ3jEYK
+S7ftTxYO8cKQMu3xcmEXD2TWcf/TOwUNRARDCsHJc6mMQ3rhC+J0rMjps10URpSyd/Z5DwPcVcR
uKb//2Vavs1mfqzS86haEmPcu6G+pQhroOwMei2nimkYurT8iLhhw1B6a5voJoQhxckXIwNrj34s
8aa/oz9Z2yBaFtk5/fnQTZeYaWYLhqDOu11SFmdnfg6nf4gNyHCMh3voRydJ1FmZMTEd4+ZxdsyH
hDHLrIpjbACniq2zjWqkTu1uzbwuEz9Gbl+9qLqiy74R8XNpHWavLny6MrDecMliCMSsxN2HfZRA
vj53Lu7wB3/wNRxJsG7r7y6An+Ow+i64MAxY0G5cHABjFVvjj1LtB7IlnmfJQUqUNp1muIs1KzML
i8Vaj/5TbxWc6bS9RXDMfN3uMzpaeNsfjpQfPNJobviJnfSQQ5cd2aby4CmmTvFrVaUz+q3wDXnW
Xi1GN/yI/LWhzZGUFEfKkWo3tBhKJVqxwKFjm6/S7Clh6ZOB0LI1Ukv0cfUHqcjOZzgsgIkmyMFH
3ngGftecTPVtMtg/Ho00dMq1Mm9uGMMYKc3HpmrPLekk4EEVzhRPHWTvo6niwJEABhFusrcf7lqb
j7LV0KcK2BUBdRRuik9ZDAdZstqg6jqiZaGdQbQ2ypd8RCHfUa4ySntX3Jl4YY5tDhrpCz3TGzBE
BoG4F9eW8n7M3tzXas9E+jw6DOPMMnowIi64rOYDICwI3BHckGR+abPxsSn5xTM1R54KlX8jamfv
+LTsLitheNyo2yPygDSLSzg6y+eYPzA2lvs1v6EL/UgTDDsJAxGLrkmRPa1559yLZe+jhYtYZ+6h
mlCXAM/mL4+YdatB//O9EFt3WgPPDb95NB/GID8EdfCEgI39paQhZejF0OylLZ1/tS/ezNA95TGY
6IG9yeyXH5hkljXca5FRyJIqoWTwMjCoXP7PmT09ZBLbZByespLEnGiZlDawU2FISIvMabvhIidK
ncNZFq867+9W5/4z7fFtTr0NcbTIzGsKVKx92B6b9HGe/EtiF2xKshx9o78BD3UnyeGkyyVtrbxM
PZgDDmuLY//RgNAyd97PrLnhXEYCUc9eomlKlHPZsUHSXRbIuFIy7CCB3v0GOVYC23lhVppKfcna
+8FJjEGQ4CqEItx+7AQya7y4ZvBCH7TpxpjMxMXKkjdr1YwHhrmXLJ/5GMD0SkR7rJMwWjslY4eK
MK5FeN8h3ytb9c8v9KfleU85/y6L9XfHrEb6dbPOQLeP02OHZBawM1fRJZ7qv7FhOKz/YhOLfH4i
uxct+7mExLEK6a8MZwBX2CAatJqZcFDjzXnvdf53xDxQaf9pMsqLw1CgqIcLzTMa0TUH4a0pSAYu
TblLc84CrxHzdggE57vTghurL03Qf7sWPHOOk8rSCBYwxpggplAJrFXMx72T3d3nCcyy8l4lHlsr
K35l1reHOfTG7Ihc821EiVtnKOZHRPtTPd3DDvKsOxElLoynpE9OWnIYtryPMPB8WjzWtkC4nrNG
vla1/U1SHBs6a2QBgaY9MGuWwPHiJvJMscGZG+waMyBWPfiEKa4Y2wk+jZRCfgE1RCJTt9mzJK0+
4oofkIum1PubmEqwRDEUxZTSruMzNPbWkn0FAHkSEvAgnNBloj6cylfR0Cun+iONXK5l7gi351VE
qAXscSHhYoGpynlCqN3eBOlyGrJPVTnXQVnEuFZgWELF+CrU5qUS9bkNXIqihLCWJj8W0FYQYBKT
YkKJpBd7L7LxZmvyruqsONkeb2op/jW1+IWU2fHJRTZpyCem6ndmGUcLb1YDutEd+rdYpw/5OF/A
vr0ZU39hybv6H3vn0Rw3sGXpv9LRq54FXiCRsIvelDcsFr3bICiKgkl4kzC/vj9QM/PmTcQsZt+b
CoklisUqIDPvved8p2dZ3Pcc2laIdBOyWMgvnsOnlDzKlWWu6fciSohCTCOEykGaZ/j7MU2frtXd
1cScOoWd7qCbHLjkaC3mG48286jSg+UVh/yP4kNr7YEmpWs4W9sZNJsaixGaMsRqdnuna0Slurll
6k9xzrEWUUoHjNb32mjLws0PYRN1av87bKpXT8uTP3KrJqYAkVn3n6Eq3uygVpu+flAx47PG+5xc
fowxyRMjODbdSTC7pmSwSITeWMsPBi1+bzSafbY+Dj1fQMiFySOcv4k4QGgmVp07dEdh3zQtagQ5
dI8BVNwCmStJ5gn51/O24CNbNfuon/GqtVxIVXivq88oLRifhsisFkOAIdU18komNDHo3CQE4Oqj
Oq1ZVtgheAfy6KMQWOBogaNf9RWT8Nm+mKxIsIWX6LajPXwmfYNthOd8MAf0xJYlx0v+eIo1Z0y5
REo8zmpk+M28ObEHtGLepXD5Zx2xYxG+b3owXPYOcWrNg0sQz3rORgTV4lALZxeSBFQXSI3Bbb6k
GfpsuwxOaZntayS4Vo9I3XHdcx+hPes9632IwntIwhaH9fDFUGN/a+TppQ6QPBZlf6vyyd3NQ8j0
vrm0BI3bBu+U4dTJtqvvVWTeRJKmIHajx853vxSJMGJywMT5711OuYLx/z00f5UuTQPbp69eBRli
XjbJNJrQoaLfx4fEcmZqVNsw8qK+OMF+emNeCSbCBGLTTr/CyDSODgR5RhFXiwCllREqkzPO+D3E
xm3ipxT2GqLy4P/xJpgbuSCJYcgIDw/z+0lg3OdY/QbuklmgGbxPfUZ7I0JdakEnCfqLDxGLYqx9
y7qFnvKdVh+ZRZ0LzeETO/ZAh04hLrEJdCZBaq0srIIKP2enDYN5d2XhcunmvedTNdiIXpndoHzn
UIv+WQDmV3SCw9i7JuN075n5Iyh9yLIQlP0w4wjQVncliJB1ZtO/U4n1VikQTJE4e0K8ZwG7Sip1
eoSesnc4uWAheBddQH5Pau9ofUMMKUJCu0dSsGSHtmAwicJIi8MgJREdxFZkalO7VvsxwedgSXuG
M/1tDu2b3xXPeN3MVS7NV5dLdjP15Ak34jxOrvlga6KJnBL0xHjvgpzlMK3+QM0iJGO0g0MzwkPJ
sPKUaNNt4TwW6yGosdeQ8LUaYjCpo4tv3gH8CNfCoC9vcNAfge2avYcaJHWIvoqz3+T5UhQ31qbB
20eW0TUuAadB98ZkNJDKAQJgqNur26NOhAQawmIEFpAbbJ82Qiiwnbxr6S4bCYnqYVBt4wBcF7/z
0LGH95qt3lYG4t6JGNPauEc4tQnGBryRRC/uhDcz8IER0z96bxQcs500d4zSnukN3QdIHwcnMIhi
Rz3qIiv2s+fWeUid/hMRhbimunNgNXS7UBDODSwCimfgQbQ0H9zS25PrKV47dSpTwwRVIT96rMsH
lRTEy0BMp/ZA2cckaSpG95J14e94hqs+FJumRvlDh93cVtV417vzswf/ycObdTNAuFwNBYJkAzda
o/6ESWncNJ7ctm3v3Aeuf6cm11+nTefjsv4OHVVw4eIShKVV+eWtCXe9o+7bua19yRbjIZv+JUHx
MyRTcmrg3saLz6FFf8vgMJuJCC/dI2AgWP/sS+pPPXZ/iEQ6yb4PTtDb0l0b40trRL0phpYQUX1b
stTXLr63thsfFxQDGegzaxVmn9dkNvszuw03/mJwbtpS72ZXvdYsx8rZGzDF9qblqk1hEj8Zd/St
A9dhZXeu8+iEi2vSP46LE7NW+kYnQm+sAtQUok2UexbKrcJ4lNLAmcUBAIp7TRt90zjdL+klX2VM
kMzyqmrFcTtmbB+HLWOVeIa/jIKuCXOK1fUYiyuk4StBXNy9woeWlLt7085vhXnl/TVAySUEs6O4
kQ1mm6ACWS3cS0z68qq10OuL7Mx9fbUTFgint/ODVabsEzVnRuZk+VmyVlgmZ8JWB+8oy75CPDyo
/ME2iexxiG4CPEAowsS4aUF20PQP6U+peBe37jGIjWI/hcM3iefn3FDtpmgAvTpzirjLeg5Qka/Y
RDjv+CMHifBAAfoQZQVMqTrTG9XeA3S7mYTWqBVC89CTmjJPSXasLeqmdMoqstTL6hzSRDN3flhT
NxXyBeWie+8EEukW8l5u0+fAH9AjmRUgk6KusLcnn3k2fTuKj5cDxKk0q2lJruXwOpcbNbolrjWj
2ZgV9z/M0T+52wQPoOIXhfCnhpK6yVrmmAhMqI415weNhMuFKsMaGrlrk4YFpiB2HRioWxsn4IO8
S3uiuIEZzSssEWCdkpmke+oDoVtvT5wUITWx2x3yNB5vSHggvHEheTbYEDjxFxqpg59cfcQftAgW
kXVMSbzzNa91DOjf2ToVm668Lwd49Tq8+wlK+3mYU+/JaYR5EN+Jw6rWIgNAqhOjS8obNOLa3kv0
SFvlj+Cy61ZtJeMhUIj+n4zx9+xAQXHnHGuLT3Kk7zVcyrc+E8xT2VdPuRPm8E+ArCr/PlVM/9SI
A0pnPqJgmAucDsNmQ+/gtkbnf0gZwhyN5eAOmvkDONf0TOF7nAds7zTYCPGrg3vALxF5fNxrDLue
ZD29kkFl3WTxo3BGycLVIY2SBc1QFG49c0lkH/QExH1ARtIOQmNC5DIdWSZt52ghk05mr/eVliPZ
0wLGdo9eVCTjRttICt3UtJC+kWWh3fTXUDOyNSmHMGaTyeQgFdlnYby0x7hzKysxFkB5uEPhOAft
ZVp47YVqyEfmwa0yCDwKfevQCv920HXAUhYDsW2788+XYLzNksZCgsYJm8BGd8TgzZhgaCaOt40k
EgnJqx1W750icSmN+j0bFtjkrPO2apmlTwI3mQ5mThQOkq4qYL2t8rL/aXF0rQccqb8BCl4jTvK2
k0HXboInEFmKAf40XRI4BsfQHduLnRItYHclow6wWTiyzkGmPz3EUJQ3QQsGsb22grah78L0aAQs
Ppklu0bJV9LrgHB0SHuNqHzRusvpjKsndGl60/bFJy5JZ5XcuTQkNgP93oMzD7S5PX/t9e14xBw7
38I7eh0n2GptMN3aOW2NisBtxlB0sQ1UM0NYVBtZIvSK8vjFCVxF+2mHHOV98FuTATM5nHqALoWi
qhZJtvcL8zUsTBpVTbq3StdZU2dWEFEgZqJAnDWeCq6xUxgy0zCHjnB2Ceh1rC33UOv4Wg1dfW5q
+myjrbaFCV1P9gyVquqlE6GF7xshIrLTTY1gCSiRcRcsub6VxjZX0idThb1sHymp3L2n3rEXv1eu
Ud3HHn2bsSEf0GeL8KO9W02MjTjfDknh7xPil9D3yi9XFg8N/bSgKqpjTGZEGVL2zS4YsTr11nMq
J6RyTTZiYuBLM/EjhEXQqkRznI8RZuoS11NQlSn+v+rVbYaciiKlN5e/2433K4mAq/QT1Hlrni4y
mbd2qRQXlMRaFdY7XTAcKN3kNmrNch+QC7lTNLNN1oU3doyJjRVCltka0xIzDFZ93YpObpuab2tq
89GqxcWtSHupje6lqBExoH+4orKh2LbXdeECnIrL7lBljX3BOU35Z9T1C7pe0upGjNjKmUlNI9od
CU8NzY/anlM4d7vsenISfPMo/cLbSIf7xcytTVlTKfIWPFMyMeyMzf0UhfKQdfnVnme64nctznvQ
lo5/NSBisUMsKU22jZM9OfvN8Cuwh/4uHpnRm94BCtfM0Cz5ajl+sJVjq09jj97XoM7eMlRMAX6L
kDK4MoZHJZBwUL7gkgrGyxB2z+xwGIJSy94lIxxbFX+z6RHSEz6Knnu2wLi9A7fPgNQqiYgb8UwE
OQR1C8lu0JhfSJmaewohrFhTcG7XFtLjk818k1DeYlfPZQ2msn8J8rB+XAjG2FaTeWNZZ0Gh+kw0
HHumD40LLbap8/rOgG6/dfsBbSiB55FhkHWQoIICjn1oUxD+0m7XZaVGcGrIDlQyPCcgEnxXorUV
Orlt7e8mom1f+tahle7a8EtAXHSY6wzV/cCcEB9pHO6GzaIB3U1Nc6pn6Htw0zmTdj86dEe/5w02
gTkkHdJgHAePfkHCjfiUcFgZiI93DAMjWHW9dem17x+E0ggtMgs2Qtt9OAkNscBJ9qKnhdGm8QYQ
ClKajkURUNdZNc5am0tidTZQrmJnmh1xX8W6pPwSH62/z6wuuFdksffaWj4Gmg9wVW7bZCRWZabX
AxUbdLE7P5VhClWCTQ/rydEoLGybMdbE7EFMHSFjy0PbIZzzLV3svfRJWOUayqC5MTzy59nbPaaF
+8KOc1xfETLhAZ2X7qGH9S4tAbvZpPkowBTRrxYpDmk97q3Zo2Dv6RgpUuYHxyPmK2dGT6Lxqal9
l5AFq9lmrfdgjXS30Dmfkwl0QBESjQNfb+XXY3kMzeHFc7ubNuW8YHjVchRtxKq01MUou4DsSyQZ
gDvEOu8w9BR9ax2jrjpZGYhmuMQGQsiVtGsu+WkKd6YJpWAOZvD8XgUXwqEYqEmeQt94Fb55Oxjs
HaVLaj0cC3WQfgfjZmj2wMERJBnQHtm1hy1zYmftG2AHE0Cv+24i52ceFp+iiZEFngZi+vQ9GHCN
F+gAVlZO8CvQDXLjGAPvl4To0bPLU05OzSrR4lyD+LsZ8O4bek4p79CQ6IpsKGfu3wediUcABPf8
1OExxMu+Qb1BU4w9e7PYFmVInwzL9kIVwFKMu4xAcOacHCCV3gqZMqzWA+pluz7jtXxPhrjFTKb+
FA1YCxuqE4EPnd4y7N+5Egq8YZL/liM77ur+pjXsYztMf/DuBGt7AqTpCffU2azQSe3sbYNur0hb
Wkf0gVA9uzC7Jxt7iVscgm4+24rx54CeaO/BY9iEVnwc8BKTNG6+2E0jD1M09vd9W8H2BzZ49AZO
qCRt0+crDY65sfHbjRow3aoZMfVo/2SUixlwQaBH6g8FDHuD4zo3QwuKoouSxynMnfclwcchzDiQ
ikZDWH3DcyWjzi3kNRvmLw83D1JD5LrzAIuo943fHrOlDUhNHFphzuy1S051j2zf5lBzpv+vT3Pn
fMYSFvHYo1M3RtI6EgIHVhOjKLjhMi+cXTeG1qbtkif6BaxLfnTiJAe0dODdCyzetD6BCeQE5e9e
zR/RFO90FEAzQvZiThVk4bq75w5FgA9HrH5vDVfsJ/TZm7QXCxyxbU7G8mBHMz3+n783RKJneJiK
x3b2/e0CFDQdJ8eYykPkdcxAHRN1sTXVtzSR4utgNgehZ33yOV6cui6/4SzAYhfyvxjZcZxu5pJF
tyyAeJIwSW+ig9dtWJW7CxBA065Vkm4N8glzOxFKvMnJchAkjH4gW0CIj09HoeJk3g+Xs9r2KJpA
Ly8hYPa9JFCEuUZycHPm4+ao7BPnwHNTcDKy5uz37GMfmcf6VTco/miZRHy6BtWq/12iZteFQBw7
o5KV9kigOeEEkXEaUdGvU8NpLkO0mHGCsYA+ijzIL4rP0gjTe9usL/SCbzB3LFcqGbwSROY5JiFj
1u0E8sHkQJGIlhZHYL8ow9plEJBEimDdEWsmR/QZqoYXoLOXKojNzQwYyPLz/FzHELwsGLD0DIY9
Ot4NDUhmE5P/DZLopBhWEEEsz5FPA99P1LbtaVVCuLfXc5MyQM48Mit7zGUmJNsq/Mb8CjO0YA7H
We65KxqPO7EymUNN2DmscG+bXXRpHLAfLdCIMmVgpyJ9alCarDiLMi6PgZNT9AcXDSOUYZ3BktFd
vCXzeVDmfOosiLiKoIYZYsBuMjtG4BbpGYaAyzWiSITPiEhPw1yDegzLn+MH9oEeMdR9J5F8TvgA
UXn1jNskmhl2TD3F5tEUbKLzgGKlqUhUaI0TEUUUcf0pQYXCDDP5PU2/M1KBNm0AdqqAtdtkubND
Q0PKIzGhxVDsi+UIbNjICrq2J8fLjVA5vPZDDzX0AUOKeRc2wr+rU/Mry5sYY6+9lcBIzuC3TyjN
kydQbi6OTJg1Q+nGT2NMHdBO7S0uNGtljjdKF8EhaqLySXlwjFtHIzePHUb6rGuPtUzix8RGbD1Z
WEHSyF1FlRdf3VJvk3b09/AHE+z9WxaQj9rM74jHuJaoUwmERWGYWWdzkNPjyOEtxtP5SGaDfkIC
uXEHks5qq9gGdtkgKxGbak6xCZJkdhNIiHw2azCqW3ZuOzkwHmXvCmAaz34f75nVnkxU3+XQiFNr
Nd8RSyUAf9CdI0LPeYQ8RZ9d7KRPI7ZDwIFJLNmP/mji6i8DrF9RdehQqq10nuTbwKny506nL1YU
AxczPX831a33AnBu3Sn7k95Ag+UVbYQ2t9SXHpQMOgJdVb06f0i8UwyUOJJ3dYPhNK4B0gIArIP5
l00k1VdIuA3jPHyJPv3CnZBYQuAbcFwOuIjpEu/AQk07kSPt7NnvNqZ/UPEUohhw1x2pKzdlmr6i
hGOijuKU8oJDiKyA0SrHPKdT/GVP0Wfdp9nFp2FHJmyF75ome8N60JJsFEf2AzYb4xy7SO9HM1JP
E9m7yDZxLSl2rjaT3rPlDzifyWe1+umtdSNuvKpqNrM97LzOGh7cTh4K0yVmUEjqpqaQT2EVMTOz
ga4syn9y4CHYlnQtUFFCglF7Ftz0tqHlwZSC1LfYYcFx2fA1sO404k2ynVcZkYctRucwTskdyb9P
bh+o18jKp8O4HL+JOsOxpooDCy1Dfrt9jJ38YYRLArIZe7rtBmspe85uAZB1UkTyIXWPmUvoz2z6
xi1wSPgAIBvs8o+kOqCOoYSybehLyTgwzckoeu0fy670MEWo6dku+vEaJmAGYiu/klRP9FnLoATA
jbfJg3GXImlFvTdcKsM4sfoSeTrDBEL9PhLc5G/khI3BoQKBvt//HqpxPqRj7GEK9qwNstsR4S6x
pdBFyBBUWr7BqjylOrgHUexdtMmALk/Vmxn8CpvOOIyS8U7QV3pbSWrlxnYgTFRSnMX0jkreome1
hIaTJIIp/xgS3Peocq5C2ArCRcpu26jqvIo2nio5mIgpob7M0iuOtB6UHnU7YgqEO+qcHeCl6FsN
Pp+ChN3FrC6mxh7leVBurGoQv2Rq3nOYn5/bMVwQHfHWqiE9J0EwvcVu+1D2DPRFT/BCVwLgMAZC
7JgEl7vGM4dnP3RAPxI21FvFvPUZZTPn0b8lmyjKrfHaRhKnc5A1D+m0B66BMZvB4cMkJR8XzLVT
KLS7DZvG4pbr5F0e2nQh/G6+RCmgKaN6Jj90+PZr5H8yz8TL0LRglayxumK7mw6QAmhHtw6GZkDz
1zTCIEYboPxMIUrl6Dy/w2H8KGmMvmSlCTme3vEoxuJadrbeTzpyz3Y5g7G3Iu/Ql6W+kf5NxuHo
NORWsEnnYfrAuXISKmmeOyTFK78anHMrPXfveCX2iX6od07tyn0fWzb1cDs+oRWAOs9o/QwXP+bY
z2HCsNGZGKnHLHmw3GPlPg4uGWbI3pJ91XSctI0e4NPgXVoFHA3ZHjEKWa+fSHgEO8l+9O6p9r2e
sxfPlNFzbVfvLaftxyUzMlvuN2vGsmI1Uf9J2hK3rf3ZjCXTCXaNE6HBJDUFxhsWh/jph4D736Tg
p6kC+fvF/LxbuMOIf4p/Qf3C04Wo/P8gBf+Qgf/tPzYP6//xf3/TXz6wFP+Q8FMETgHT9iSap//N
B7b+YZkugR2eI7F4kIz47/9WlOT1/Oe/O/+QvmsGgS8coC+uY/EU3bAfPrCQ/7Adx/UCP5B2IHny
/4cPzKvwrH8FBPOjLVvYFrEwluUACjD/FRAcD+nYxZYfr/KuAQ5YoUQevZBjTb5IChrwIdY4J0fU
7gDMaonehGiQNisnztKkhtFU3sS+9RUYtA+E25in1OMAUNsTiR5GXZwEJiisJC3Mw7AcAYFGyBW6
yWHQAqg9CIxr1vZ7+GGcxW0PCrypGkacASBPZusI7wlAQoIwcI5Kwmcn8x1In828ITeEMGHgv6ef
BxB49SmYIrqFvWYUCspD4udQqTR36Hc/o7xxEbTM39YE8Z4Vvj4Ny7e4DMZWdU/zfIJ5dSiZQ+CF
qCA7On96iL013onYYZ12opOsDASCGHr/PiRFs5Z96B10kRHTM8HdbLt56yXJQF+VCW6vuEkFpjKC
bIYZ7zlegjbWxGmk4wZpLbx5inOA5DnjWArRW3t5cwKq4grT2s9fUgCSp58/EWF/bWcldqUhyhOa
uXjTeUhpcKToo4G3EK/PYUbMhLZ6PHlj/m7mTDxVN9hrm/1bKvfOitwXUS4t6uiTOQ1DT4QQa8EW
7QVkBMYpHRGpqmolHSOEkhG9Dm04I92FCRQ3D5PFpHDOxZa012PCFntndvt6LIxjOHZnXU3R3nD6
q9+RoCgkTBF6St6N9Ma7ggRXsSg4cGtu6NxZd7VCB8GvQiKq6cpV1wTZKemy7UwQ9qp0gIGh5nyb
cu9+jrxFAke8m3cb5HszjKlUafc3bFJ7hJ/BPs2w1PP+bNAyvHtoIveBUNt8qMkq0PZd0lvfIf3f
dURw10Y9HhpP2y+VO0Dc6CFzeAQngWastrjUfkuFL2EuBwcVePRGzs4dJ0YUfcTcUr3T0ghrtKw2
uRHraaNde1pnCBbPJFXdygXfp0UMc41QprVRR7iX1KMbV9hsg87a9lQYqA7rbW1zGFMwRzt67E8K
r8g6j6bfVaBorA4zrUfCyF8z796fFk5dLD4rp1ryEA9RnyPILbAKZHBAkEIcg6jammb11mjnC0uX
vyJp+d1pgVfghTti3z1olgCoET3j/TQn+ANfRS45zTv1KxJdjFkumO2pRcBhNMfGRVyqNLhI0DaE
voSUs06TZ8yEzwleHVBoZLTUL9wF0KuUS4cDn1k9OET0oLfdki4wA8keZlIycdRtYg+bCoy3dHkR
UWPddEtB4DWEE0Wx8zK4rTwwbUc0RsLFpPB6o67FKs2277aU5a30m1VRM1EqXOeRNIrbiY/DLyPj
YOqi3imCRO3M+cC0SWDuM2xkRFs9MiZiiA6FP7fE8qESrhzzVxwavzvAbm82/fF1rO2bsCIixFtC
fAMOlPT/w48KrO4qR0ZxiRZUJpjxeZMMjY1hJSYsbgrVNkpfgiR+xppSnIupBwjq2le/JwEjIW67
FdOl0Iu4z+ZzD/xR0ZYV4V65oGdjO7iLMfeIeTgIieKhEHLaZFXzak7MalrT9/bgcbcV8fDEnrKQ
NrO/tssew5v3iFO53+HyYd1zvjxSwDdJ3CIKKkmdSwHLDNo/9Ig0/ClNOWrgH5tCLB0yBrpK7NwW
bvCl9XHFM988kiaQbtDZ0kqud+0M1XasONyzIFMud84jLZ4t7wwq4awgFg0Mc+NX42rS/r7TAgeC
a45sDeQM1+KA9eUmFR6Baky4zhOdWqc8Ecmc3cimsrbSbP+Yo4NaRFswKYS9NscKXq0AYdy08rnN
+q1GCH9ARH6UNGe3oTOe1QIfgXFmVuRy4/lqyWU4Z615DeZIr8w0dXeIPAQQskOwZEoj4vRx2W7w
PpSINyJAjg7YAJy+oJ4ZB8a4Oelmf6hOfkXzHgW5i97HerVLyvlJFo+BXOBoBVIFw2NKZbH5lGRk
01XuLuBB1xkfb1np+E24ySUw7f2scm8Pn/nFNVusx0l3HEKT+04BjTBQJkb5U5HNYkuhsoOgA8ko
ah0qxa49JFQF4KzsV/aU+oBacZcGBZme8KENmRF8LPS0xhFV0V8lCsJKeC/wjmfIDz0RkjNWzr8y
8d2XX7P2P2RUm2tfI0Cbu+7YI1umBw9monowU4J/FhER/kPIZeFjk2ASMiv55Y09VE/LnNauaSen
rGgfDLoIxAmvp1I567FH0mL74iPMapJ1BhYL/R2GGOsHbHfo5AKNYoLU5tAm9gQXh71bdsBcGnuF
eRXxi0XySaePqY/tdM7RgnY0cir3yk/2t3Za+LvUiHa1P2DyG8C4ZUCABpIDBDK8uEymgzN4X6PU
XyhAXywl5K7tm83yUoZRvfiFXR9Fe3EJuN7GeQV4x0uPOmgcRgDThsYjrq0MOsqI8Gz29bunvd+a
udWhaonUUc0dfAB33TvUTG4FY5Byeaot1Oq4D/ASFNSGbKBWlvkXeFwSO25qi6+8ltOWcxSNbzdH
Mx5DkUgrzIiyxXvDgKUMzFVFX2BdTW2KORGHWDEyWIK79YXP91faMT6r56TbnnWE2JwTSk2ZXW9F
hDYcWCyeaSZPKRCINTSAN01Fz1HI5CvzMR1ls6tGLNp1/ksbzGdop6xFTgOp7290D0kHBES9bV3S
54GcDKuAoAYBWHrty6UH1cJfjOsDxJklFjq+Sj12d1Hor6BGdStFpOPOMuidmbaRboJmxpuQcu+n
pbi1KnrOcVE8TZ2CCiTheNEj7taF8ZTSx1rlYWnuhFs5qI+wH0k4sGg78KIKPk6fiq5HW8CkVP9J
FQ4tQiN2k+XcTy2Bd6GBaMlnEIDf2t6b6IG41n08M8tVtqzxgrdjG+K+t+wrBBk0ICU4DjN64KRZ
HiF4fmlES7D/5sdwIuu3HOF5lGzDCcRRstjpP7ZwYXIMQiu3pVNc5RBpBPF4NcL+Q2kiBeRm81lU
IEYsQelAuUtHPqmJk1ttXevcGs4O1RZVM7qYpDLaTRJZ0cbV5IQ1SfCdebSxu6Q/QEm7pEbxxPWO
6Tuz9lY4vxEgMOxSXNUdQlDJtNHFojJ1TMFnE0ZYiw1kpSeiBGYPqXbedndugocN6yQTvFSWF6I2
XhUwKRww0a6qoRq00EOr7CGwIuwOGhyVyZh/qEtxTkv7QzjOgaUoP+TBOYSOQyd0k6ZMBQDqpJhz
9FZK70gO3bGNAYRD+oKtDxU1+7WgNRiXrOqQajUcgjfaYlxf2bzFnIlPFBv2JmsQoNkuNl/Q7W9o
3HKyJdDb0cMFlJ+20F2IfvSoZc4Kx2szgPRsltkTzYT+IEZuEmMAFDJ4TLNLWGXxF2CBkIVC2xtR
x/nJSvHhPBkZaU9FYJFiTeKlQAnuwJ+wB8TfTVespdfvWjdpV71BKkfNOaqY3sZ8IJjCGL6b6agZ
okENgW2eWDUcFwZAIfOxk+uaausxYliFRCrk0CY3FRqcmVZdYRvWPk9xOTZnOehf8zjvgBiCruPY
ufZB4YISQIaP5tZGJr4i9CzFM4ZRtoDKvc1088WVPPLqyXeMVY/Gf7wz9Qz1Hs7aTsDAGbX7CQdv
G8m423WAXTbmtJuW9kuv+zfXZK6uHBtCX97fTFW7j114KmZdAOsS1VOMvpAGPE36JkIK6qkx3fld
mOw858Mdelwt96p+BrYErB2s1Tq1+p01+PcaisdqgLC3A+BEBpoyz0k63hBW6RyaGjs03Gpknqp9
aOccYFI3XiCafM2+zK9l2f/qO1pabWCK59C8aIzadGiVexuIjljV2SJkJlBqG3qN3FdhiKwYc/za
w8pyalUF3zJlrgvD85KBYNy5AHO5qKA0uVHJ3ZHexJiqSWaFjt3Fb2jExVW7ZC3E3WBt5NzmR2RS
BodoaJF1Dj/J1jLfT03PDMxtcewX6ksz3ArT6tkQ6firC9K3mA9xpwMiv8oqwJ6VGq+x0M591OXH
xictS4pDVwRUDCT9rccqTB6ivOv23ONUYP4aqqMJ0corNtQY7UOg4vdcYfXtG0412t7WDFC8AlIG
nmtiWFWSX8kgi8/aCJ7axQOTNz0JCElz7XWGGtv/NoKhvpXBHkLWfGVMxbhE4Nhpgpug8RbhK5Io
rxbdnr9yLmUYzByDVacwv227sjY0yQzcOQ2pmU1xsG0ObsB8pvspux1yJ30cil/9rPmIyhlLWKlP
NjRejIgpE5UgV6c8+a495iJhF3gobF0Xv6RLIgCqM0XhWTq4Nvjiz4Nc/jQNga5RMCT2jQnu7H89
9/e7WqI1bsoY9ouea3qaAwLUQGri6X+++PP0P7+nE1Fwds0nK09xZ/z8i8p3avLB6HSt7ay2/s9v
/vuDG1JVzjDjUCEt//LnPxuFxfcnnhOsaritf3+Nf77inz/9fRV06qtT6AV//4n583N/nv6fL9+H
HBR4PQLY5Rf5eeafL/zvy7Qm5MpjOh//vp6fp/9+t5tq4B6DqP6+qn++Fz//j0sjcFO3zmIiRyLX
GYANGfpCnHyVtfcGjBJ5Fc+vq47tW1h+wsRzusRiOIwIQ1aWEfq3gcIUhM4Wck/arIFSmE9k0ZGk
auuJPHk3PSQRdL48iK9jAUOHoOtPKB8kXD7PdKCvcYD5q6MKKtusus9786ONuxpaBH3lwUTT9/MQ
2tE6xRF49UoruJc69C/CFsef54weKQwHCcIHB5/SP7DB0bpd/pi6Q/owVA8O6io5NJ9BYImjdsrg
EZ3Sh1bZr8GPK0x1INrDIuaM4+Ob/vnrVBSHVLPrNabR7avIaJ40cc2HcDrlVI5r1BL5S4Sbf9+6
DGqNUOSbPqSIioxUnIuGaMi5lvPDAP+S1em+B8O8DurZgsQxynum+cdW0hatsfatVUI9HQTllWPE
2e5a/04mjHi1jRA9UXhgsJVM9L2Jp5ZdAYLRJXPcLu1P4lvrZYJngIfOxQse0nmtZp/BNFJSmr6v
rrkki7onLO4BpHzik2jqpRiZJcYmUq2kzTviTSnR0dbAFNF3y7sRJ8WFWN6ebkt4V1dt8tKrZN2b
8fxnKMz7tggp+P6LqPNYblzJtugXIQImE2ZKEvQUJVGizAShkoFNeP/1vXDf4E0U1bcrVBJJZB6z
99oCXK6DtR8shPmH7xp2IxHcvWVoh9m232msQJIUxlc8Gos/JieLKRmQmjvunw5+mS3qWH23dX31
SqJUvX5ckIGaR6jLZC4FSLSRIE++0eos4akfqmj8AXDUGieiedWnpD4oCLU7AOrGkx1yvdklGTK5
4xDWHegPfZz0vyybdpZufrp0dvvSMJgqldCmBH48hY/wKW8E6zoEAKtWgHhAu9y/8apgxdLMT6NC
o1gg8zpkcdTfWRrtMOoThRTG3+XswcaMmLckOb6JMT+nRVFclRapg9mSrmiUZnGz0ixgSodzASfx
v0FpL2VLqGOUJHSLHdVqXkdPMK4PBfsbIudzdlmOZZ1Kl6mj6tjqjtVoAv0V76lbd9scktCRGM+f
FIm5r5oIqm5GIUHy8lIBslWEr6Pj1nG6yt6UmtktSSrug7t8IZe3Pse8F3WbzRs0H7zKGMvORmOP
fmOMFBWyzE/EBsNqa1CPTFP2nvDY7QBWzSezcKbTf3/yEodRAvuiruKsTwW/N3r6XyWZZuiORfqy
3kYPyGaPBvWiQa77WZe3SujJxdDW9hx54K8iuuNgcW31NHRNqzcbyblRtdH41HrkdY0gvBZx/X2c
+VRFGhy7qaNSJ5iyPrdWBKRgFnhQ+hppnfHQAi3lume1OONNRJDdbBucl7GaistQyvBm2E19YCVI
WkI8fWM5L7GzVtGzVQtrXYE13aWFGs71UD3WIwbNhIxmHAjNe8q8yodTxGRKJMV+mnvrEZcOpryJ
aj8RXkzmbO/6fOatx0E4Hn5EYChWETGkHfKHWU702yz28od+dn0kESHW7yWrCPP6SrYB5vyq0Laa
Kd/MWYykHqDLX6nQ2BWTKo+jZvQAZ4y3XsMDoE3kIpDA492yRe2SzpB/UWIEN1rRBYkm/VTHa6KN
9HZIHLxtjV6WJJG3buEAaxEE5roabRi1NIdZmHx2YRVvNRhs8H+025Ck4a7HreGnNWj61EInb3oF
yRAMYE+546rdaM7PBKhrR2358t+fogGvoVFZAGRKRzvm+k8vFtpi5ha7igHbpVOwd7gcynWverR3
gNl3WIPX0Lwln7+UNtQyHrFvrW2LQbw3eUBHgw9nGDLfIEjqEqTWtxQjg0w3w8KDKiBgDJm3CVa6
JVTZ0G3cM7A52FGLlc5xsG9ak49GPo6oqNNqbSXqFfL1n1v8Q9BjXDIwaXKcIx9hzw/d3fAwBDLf
BF2fbJJR886dMPiSZdEe+NBTVNrzMVm+KMu2GToF4NmY5Jq17WwtUPGnDjbkafKG8Mj7B0R7Nk+I
M+NdHqFitEv2t/xBrw2xFMo7AJzN2bL+oU8YLnwaWRk76sGhsPINLRLrcpbykrx3jXSPiEL6rWnk
H12D3Kuyv922PGhhAuUdylEcI013oDmhbSFHpDc7NKB4zYckvtYWL1X6akhAAI7iYY6IcNACjuTm
Ujg9/ICqfyWVjT5Fqhcd1gvcYQY3uqw+Z2DOGf3N5JjfJDRJf+hJviqZPDKfkvtkqtB+9yyq+0ME
qreT3lO8+PGgmMcKVW8QdiwtkvhHuemrQmiwCrzuVNKC9cZnFjAEwsE5letCtlc4BOSsdtEWyjTZ
LUBLTcAhK5cFSYPBGQHtfu6KG6ad3BN/EqeUndxdzJhMgQHdgocdmSPP+sZCoLkncB6neOl6q8TD
64PRBtr++/KvEwEANRZ/UMKWX8sASaQ1HXL80E7eI0xSa6OljH3Q+HOQTHQEgg+JQFZlOO6RPOBH
8oWB4BZcz3Yw+DWM6LXXQOWKQQk03B+9rtYdN5Pe2khr++BgSvauBnJt1L6sUjAt+EYZHtp5vMq+
udnkq9Im3EL0iXPXjYz/PVxiLNtNE5yBlVQHqErtpkdsK6FloNfql4Y8YJXDnD8jl4h4XV9nsvwQ
ON2pWG7dEBIlYwFxZ7YIEqBC+GCcmQZ3Z3LcVk1sCcpS8TvkDlyLDKUA9BnM2CwsVtUIMNeQ3gvD
t8Yv1E0FcIVSw/yLm+E41hqHc34giRz35pjcpQjV+sU2bO/aIzrxEVfiDpieJ5lfrKSmj+7UagIN
jFfKPWMmQXVuXbLsydMsf0wHks9NxDiOwuZOruWbp8e2L4IZtluonhB8D3uSfBjYlWTeEXCEdf1E
WY2hYIK1y/OmhdZ47otqOneVa1I5fdoK4k4HNN4bxvo5S+s9i2YWDqlMwNvn11a2h5lvVZNmtDKQ
FmJtCzo/dlF2A7yBNZSum0WVbllUcOnIKEP/rriiTY6fc0E4HT/tquugTDUDhXkH74yFJBOmQi5Q
JmhHXMrSmseXvN91/DjHKhzxMMp7MgNk7iMmDZmHawTP7Ti+iURFe4PpOoMa8a9qxW2ikdMiP1S2
fRhozzbS6I11Wg7Ybh2GmjxXxJUtnISmgz/JLspXz6U1qF3AXVLaWNOZJGKkZOm7okef8/JsFA6G
4nYJgur1DxBLNx25k++UA32qk+WHgO+3TomS2+A3pPa2jnXiem8J8qlmXHpNLRb+jPoSkqwy1qZh
9EflQiVNLLSrcxntR/4e/idFaN+o4BEhgsS3OoYHI62+tTTuHvnomGQviF/Wet7KI110bzLSep51
60+LuaVincGV1m+DvjRPpemRx1XHjB2oKU+tVSfoRLx0b1flCR8LyNLUDLe90w+XsKLpxzzRgvuo
hwfO3fni2MJek04TbAmUindyQCaFeBFPKp8jw8h4l13u9FKBVmgaWGQxdEyuDHcAJ5N6jbPitjw1
yniGLoiIlBfyIwuGHxELROOxc6zD+sMemKjWnYmUV9Ttpp2jMzJOrOyyA9vMe0K2MqKukKwZtlcV
Pglwd46NSbID7vLW9xi6qgPxvfiUlXUX6OCO+WL1VhH6FG/GyDsDSA48nmOLXXIzsTx1kdJsEJoy
C3GyHpmwWbO9QjEfW56x7rI2voYY/9eWVCPudHI6ymXEyanNKnKV4cLawI2xEH8/AiDpVyXm8507
W90O+kayVRr+d8qXgA06JrnGxFLHQ5Vwia1qJu+bYE5+2qh4znCIX9NqWjSW8k+3k6/WJrCnaIy9
3fNKVmX5ItzpYkTqq5Heu6mpM2QFRoAFSFQVpBCnukto90RyZvmzg9BsjfEYo1Uc3/hQsDSTaXkx
k8XUaKKZu851RboThQnLKtd3XZv4WPJ8QCNgActjCXlg9C6BkYOWtz48hhCRbr0z0DbJNme1W8PO
2LZVy3dmM3VsqUpIs3EPphqyM/RZb13pfbmhikfI1WlAVDuye2JSX/hR2+qoayERVLLbZXl5K/r2
OWG2OI9uflRt9qVqfIMo5nzdxHGrd4/D4NbbzmuZ9Op0CSQ6+Jk0o7VqDHsfzTOUmD7y1lnZ4A6L
KbTBYj4VqZWve0Lv2gAqhSnynxn4MvcywTjwZDa2W6rN2GiPlZ4uoEkN5xqAirb6NzgRkQsGq0mj
0Q4RIhzWTlD8B94ztxXfkZxWMmpweBTpMdF6fhgKa3gtDVYeSv7DCNLRJxQv3nSJh/dFdTcrJwPJ
zWPky3Osbd1sU07cGsosfAXOcO8Qf7bqJgnaBu6V68VfeN12kPd2FiJ0iA0aJ07I6+0WH0Y01JsU
FcVKnwJC7aYM15EixhlfOAxQjL6qXpOrZjNCZSkWu5CmVpqoX5kujjhTcL17hZp8lrfpw1DDe0MI
nD5wqmkb0WDLC9EymDyE/MeFIL/TM+JR//uL/3357/8ws6ZZO+0A8Cmbg9MAFnYF0xErV+JROSbe
DSlMt8/zfIlMZGfD8l33pi+ZJqlvMhtuoyZFYEeeMVyKf5aG/l1rcBIrYEgzUEENe643wgCrmfiS
dPDmTad+QfRn3rC3EdZuZIygQQ3/TLgy61HpcuUVDPI7QTirnsG20aB721FHms6Y09ZGsJZy0GdV
EPgiRzNnhSH/6FB904FgCSX3cxWQQ8GdT0J9rst7nHTFNclDgq2jACpEv9YbRcp8g6QNBAvSU4VT
c7Z7zGf19MC4sico2Tqnpa4/uBU2FCN+TdDJ7rOa9kGbtKsVw0dL4k7sOxCVz6Wh9xR0XJMlFVEj
rOiaMJZWCkX2UKt3hZP2uXXFpZxjb6M3FiwGKvahjNcILoyjCKybUDy6XmIqmFwveRGSi9NRQuOl
rTrsgwsNnSU4pvrAOwPV/JcXZrIdSsERVxePhv2TgpHeipJdNTvrkwxk4aNmoqCzJkq7LjolpfpW
rMJoTx8bs0Gz52I7D8icmVBJs2HZ9HH+2rTV+6hTtBPhCRMNqCEb/WNa0cklo/sYjupTNIjWbWML
zJrZOFIKsGWJsUQMgSUt3iOWVFE57oKSHIBKcz/M5B3q8dVMzD9lMWEN1OxDpsBjlIqbdosbwq2S
CH+d1RN6MRTNDV18uSaKaNu61meaYDfkuqTcglM8V9MnKwgmMvIXX8ZzYzjnsrR+FBsXNgOjvang
JwwielC2kW7dESc7et1VX8WvUYESxO5JdPWKJ3uY7mAe9vEw/yL6hp3kLOypnwhukEj0sxNUeH8w
rToCWBYh5dyDlAXMT1pDv9sO8uISoThuuWGfasFzllm/Cc/cBt7gt22EclOLNUuUYAleI16rNh9V
Y8M5onEtcZanifeFr+Bf03LIVuTcrdgCbwtk8wggxtRHGFZsc6gSrY1TZzfis65dk83naAQ+D+A6
nIBUW/KHTnHchFC7Dtk8HMwhJBMRWmy5fEveviuDnvcYLfDKNNkTSVtku4z+am1Y1aZ1/yq6BTYs
zANsfpsp7zLGJOG8sU3KK72zePqa1Nunk8dUTokzkSPqeaKKLWUGLlkN3a5R2GyEgfclsN/KCYlQ
WDIw1DDusGY2rpliVA/Y7BVtpbtVHFfmMdYHZ626UrvHU/JReJPzO5HKhs+Fe0ql0xVzOaBpxvlX
Y9DdQ2zlTCU6PUZEo7QVCjhtJcPIPOPR7tfMZEj0LeafsnWegn7O31zNmX2TS9GP6oJozixtzp6R
gBefnO5FOKjmANC1g9G+TCIkkdWynQOw/O7RiPDzo1oof/qNMwn1Q7o4JEKFGCLkhMmNxPK1rNVO
vSDFw4zllypdCEiAoi7sUk+SlK2fBugEsqriLTGyxufpbc8tWeyI7mEgDAKFzdiPJzugCA3Z8NrR
ZP04A9WqLrPkFmZEzKXLpAUJTivcJ9dhRT0Mhx4t3E/TBz9ituVL1GiMSurQPljC7R6JslEo1o3y
h65T6OMbC4mnxqXEK9LGuE/BzDhUV/QxBlhRSzYh5P5IbKXo4rUscJ00I3SGyLWiTVrsyKL5hzqX
vRIn6MPYkohGCpvpy17BUTDo+buo665sX2x/dAmEA3w+HCHXKPq3SqvLhwH+076fo2arsT74dJfw
5i5N3oESO/vcYrxJAsypq5MKtitauCRU+9Bh11ePcG4WcDIWcX62uOyOYZU02PjivaGnT1o77YMA
0vlYaV9zkxzi+YGK7tR6MjmabbcpBM4YNEGaL/r6kuMY2DIOArFbN/uxVg81usghiN2lu8TS3dHr
5yF3mAy3OJRXLXloayerHk3mbRfhzOocEtTqm2nM5zU2X4g5/ZhaJz4ZpXvywkYctRS9ZC+Mnaua
l9ZIdokSzRlsBETGwUKRWOxGzJr498q9blnHzA4Ri8Ebm6SGN6/3Lm4DQFn3zO/CMIhSys2Xbu4Q
m88D+0iQkucxaZb6FIgx82B19mZcKA3pEwVRyIsyapcjhbtWDciJxjn0unzsbZjVoXmcx/ILs3pv
VJ8daYxqRE7QIZrJGhJWGDet1MSkx+ujrTQifmtP3HoLBQRBsb3fLLOcjkkqEaE1oDTqSxjCzbC2
RuudIaqHrqwdnOSEErUEVhIaSyLXgqByniKCbuCW8cWF47BtKrbnHaQJUYvqaQYhMgs8U3E/oCll
lzZDf0BmOB0DIEzEXzMHDT0/i8fqwbZeoPzo+1omD0XPMlnrwGdi8GYGPn9lphGd6mkMfEfZ5DOP
8q0JyXnwBDoeLybUL0Y2mMAJCM3aeDLAAhD3cYdpR5WRolgYGkH8Z7cJarvEFIO+SJQEPas2+pna
Dy+oat9gPbl+tlvU5hCn7x24l0uRPVpjph3wiGBE7leRKbVDj/9Xn4njISTI4KmIpV/HDnR1CGSX
ApoF23bnhO5wY9BybiAMj36aEwPlmTXG9AGtRiFdZ4t2oN4Q2xIXiBai3MNGZjN/Q66Rh422X9Yu
HTDyjIJ0F41Gc3R3pa4yzEFAefjfyM3xpIrSmDeD9uBYzs8UVNNtslmC6Wx5Nz1mm7jCL46O0Hvx
pu5MPc1K3pAzgx2rGZCjxYcyIt0BYY3ktBx9OQw3VfSF73Lrp1o3bYzAqkE22XvXUK9IwN5w6cd+
lNSI5ViidfdwwOAT2qQS9Q6W6pb4k05U0z4xjYJAK42jDY1KQRvQTSy/CXfUgXlMXAFj3myZLV2j
TLx0xDH0DeK9OtRZ7UH5E1Z3tOzmCg+mPapyV7WLesQ7Vy5B0i89ohA8WJJXAMlH2rwEufWelG5w
7uqGeKYZmr3swSsPcC2WXUGhaDEYvtNnoJZje9zuzI4yLmhhyhsjyem2NfOnjRcVPxpeeHDL2klN
HS902suDysd9bMOOsS3AlYoQDhqu0joKE4GGCR/NAD2JL3MXcqgQOqRjYrEfhxTadI2Le45QgDI7
xRg/mMemTX8jvDvAbEgzGCjmcuV0yAfBUUuWe5f//2KODRQNwQgF330AIjmYtyHekatNVlCpchtj
yAwnT6vQJg5ERKTWqp+HW6uifJ2OpbNhmTQq569YZIBZjhSjKsnIqvViydLRiRVqnOMULKC4EqMg
tCZ43sNHwEwIChQlm5PanPoqOKFZLH0zlIeQXRftK699wqLPwgHkk0nt7sEdbNAzs5wv4uckTn80
16j9vlcT6oXkSYfPvAt1nNskOVwdicU4SPiIdbG9N5N/tpEdyiZPn/M4AirlRpsaCCmxYBfFhc6O
necgQKxaV+Stg/bX8JFWpm/HdbLvqwaJApPVuj0FEzSGEaPLqsk90oGpCJU3NSs298pm5K4XrXXS
gzugBEAMs8lbiilIVs/LMKBhcD/NugSgUWRrGRXvFdXOetTRm8woeSO7+xABMB6vUht36nNQO3zM
5hzShZ53jJLek3mWR8WeDbQ9uQAs+S/jEBxi5hm4ONmmdO3EyAohIJDrdC8FAiu82sR7VYvmClkV
nvRtDOvlIGLHPWtO+g/V2I8eRd4qZBiKML9+pIypfNk52qpz72aDpkCheo8j1HNanl+o3Mmf6gA1
upfIUxSFaXDH9QDkY6rujp7n1zj6TVl1Rrqiqm4c78I87V8pY+tGROtZlAkrCiMEqg4czoOnurIi
rdxG7W+lADz0QF7RJGe47awCZRq62bpQb/BlJGy4DzmbGaKwvOCQSZ9lCY2JvrVBJgNGnGmMqY21
P5sUmjKnzVU0pGEUe7Qvai0AxGNHiJc5FCTcxHq1o+EdUHyyrZDn4Mtd1aPUjmXMlAZ8XiBvymlf
WSX9ZBFGx4VAg2ik9Bm/M/hsCjYrzVPZAyypwb9lrvGYhe0pimBYDUCUWWq5xxCbPjTzEIAe8hWm
oRWSW43EBKgecdpXbCFotIbFwWaWr1UdoPZxTOJmLU/wdIzX0YaSX8HJW42eC7smwnvX0+EaJEly
q4D5SKB4hUjDxwzXrihHIAOeuycJZOsktTx4qWCnwSsiKkIRe8zIeK4wYNSi3skE4TqB2PUYPXMr
WJsyMz491IBO5YIth/cPUONp8CLI5CSwUA8/p9VYg1aGZm8BU/oup/IEcDPfjzSuyNtxuWL4DqX9
IGvuA4SeLL1IwJJl3BL3GHxxU6FktKu/0cRAVo+k4aaKDy2ROZRzO4RdN9rcuxNbfuZWeAAhr65F
fhlDQiR1KwFTELnrHkvzrjFA978KJJIoJH4phP1ZkqpL/zAw6V+zaLFpQymjsvkYa2A1QtXsVYzo
SbA1RqlZBlvTRVTFMvse1PKO16t/trDjdssMavzjc6pvE5OdKEIcwQZa0lkV+qq327s7y5HI++UA
CCv0P0PzEBrqnzEyAx1HTktlVaciR96qTH4i04qfqlr8GSzgYROAaMgzLgXTxChLPRVHFaL6Crzl
4HJq4Blc2Tg4EKkRGyMnlLdZL8GNwl5Z1fZWlT1dHLy5uiV2Ly7d7UxqJ5Mz61ETjBTySlDn9z89
R8oKm1G7mWbcB4OWP4R27HAKOjeZN8QUhprFXmve1vHI/e4WQD4rFBtObnWMW629Ww6Pml1ytcX5
PYE2i3gl9ZMSHjis+kNs4NVoEu9C4YKEO0exEj4TJF0j8QWDO7G+x86oSKVs3LdGmI9FZuZrQwMV
R5pY7wasagr1yOwq8YNlKWMmfm0S0lGhdgPkjqDVgYW8iiZk8FwBeEAh7CPMJjQAPXW6jN5ivmMY
2fepqls/qjDmBjkAxliigJ4sBAZOa19Bnj3oCQJH1+4DwOe4dGFb7Mxwn4C43LhlfbEhiqsQ2hrC
Ya5Q5sYryw0/gVSgya4hoQeWb/eesTI614PfWWa7NHtoKs7Y3KQ/pyM8SE3/KFLvG2vsCJbE2NZN
ve+XBzPwdEb9lXqDFjNtYqn7eUcKYdu/VwBktmMy7LsX0jEhX5rJsZqm9/9+u1hCY6/iFAW9k72X
eXOZuWdhqzGiAl3tMtPMZ35HS2+3eErsrcb0z+8La0s263du48fXSYZl9nT2hoPwdgv4riYs0Wo4
Db24PTqywyHgesXeZUO4rpP4UlGrXdqhx385X+pBQ6RkkaeaQ0BMBKJEJk7PYZ0+c1ryRrc1o+hW
7hffgVahOTPJ68XkoIp1lUHt0NT8HQj8uyyGP2kwAOE741PZWOm2WgDDj6GRMafS8nM7F/fR6g5x
zxODUH5PNwT1WIejndXmMwKALx312cyWr5nEZWjRJJWyB5z1mJveQufDx5bYMQ2PqYHWIxCUgcBK
x7FxFUvNbxIs4l3ZpRPIwGjHzBJyq/v30fPUaeSfqhuTbGaelEwDY+EO5n7UxMkzmCZWYn6cWKX5
Agp+Xua+5R4JJvEETt7ZtN75zwr1S2BvYxhrtJjf0SZnsr8F2yZ8T7HowQ0q1pYdMwFW1NA2SjAt
vvdWQvAs2O2ViU1oVRpPkEHUarC+YwwECHTFii3+mQzKw9Cn04bIOQQQN80pgnUWB0S1aWwcZt3w
iV65TdrBmjrg9+F4E2YzbMOR05haQSTzrSlg7qDEQYduaftQWT9CwOzoWPuv8uicFMxDTfJkCKsU
GxIDrspr73j/HtsadZhRdBDTtIpNezSelvffhcy5HpGLiby8wsd5gH//XuXTQ1I13RYYDIH2cbbW
iYXEU0iMg7lBfvbipsGvLEswep65rftyN1sVCMIW4QdJdcJzLgZ5YYwwjZNUjItGFpMEINQI2NPi
VNNU7+tMvw6TsWdggMnCc79pRQkYNB9GEoip0e5zMt17g2N08pC5a7jr7OgkSjJEgsK0SCRITri/
jG3HnBQscs7MkVMeby1EFWGeE70/gFsglUaHj6mBSmptoLLtdxS522ZEPE+wgtHqCzYQdSL+pIfh
kbVIu0cDhsgIvLZgU2yQthegau56OG8TD9RBqPkhLdJn3UvRq5MBg74z0Lfl3vain3ABxhMLgzVC
v1kCtK5dMUoMm2Ej8uA3MLltDB1Ovm17B+KMaEMn2Klty1qkdNCeuSJ8j+1+F0urok9BVAi/Zt8w
ZGMH3tCeILIbkUnloK+nqLz0sfngZdq0d3+zznT+7wWQyrpGgbMCp5PsANPgQunHgxPy/ESJtTdy
QoQ4u0hFdVmlJI8I+BHvexH8WVIgq4K/D1XTl4ZQS/Dm49Bj1HG7gKVlg1uUTFjnXYX9u14NBbCa
kpe2gkgeRg8kFcJE7nG3cQ3uLFGKfQ8paIfIv4l4WWYPD8g0k9tlwHwHlVfuylKdJzUejZyShK1z
zL/koXKzORmGnKYeqBGvYsuKPhVPTZmMvpGlN5UAUsFksMsXZYQjMX/3w4CwAMH61ObfadDBWeBc
TVucQ4OTEeiLgNxq1QPqhwbfefrRp8PXAD35UDJb1TPvq8iGJy5buBTL2MjgE8I04S0lcGQd29aH
bolbIqB2x0zuA+N9aB3OhHq8ejpIoBmwz0oq7yjwamA+o6MwW1T7U8Krl0wkGfdGHazSuXlmWBNs
03J+V+DkYMVybbrcs2w+wd+0+reGUw20ffdHQfJNU8ccbATxPKhrOO6YWvupk3ClYuD120xL9x1W
e8DAU7ufB4NVQzlaHCouYFKURlWCkLKi56NjPIfaX651HlpO1Jaao8QpMSndSsc6zCpP/Ll0U/w/
I/sOglyGztyR6WGco8o9Ch4T5hXroi3kxa711xnFCI4NDUbN7O2rZNxPuUQF63jf0ivJo7Gmvylx
vr28/sziAauy2V8KPeGEZ/K21mI4FRTUpof5heHtqloi4PrxqyUsYdPEWrkaJU4p2aCYtkZAKTF/
u+MzHJxUwS3fzoxqnGS4jTNWWUSjrJhQxZTJs7NwBafyOIUU2mH1URicj7LCWemO+YEcpkfQQDD/
xS6kymHB2N06KIRmBlSnMbp3bl6ab3udeeoaeO4zefP/mibXNjGiBKHtwSWeEYl+OVz+jeKX0LTs
NXGm97ZKm3UyfhMla04zEbo86nh9fhU1IRPCq0tfvsYWsyuj7jTK6sja8All4r4nBEsEvBJwbC42
Y1shepa3F3PahTA7eaZySqddqqAXOl3yUdb6G2bO55YWmq54K7zwp+NDGMbL7cxwZkk24/clEfbF
kVyeUSC3AASnGYa3072nVXDRzGJv84yuGJCdGkleaaxrT9Hofbso/BEzI5SxQ4yZc/yTJNPjTN4a
DMSVro83w7Rgf0es9Np0iT4BqVvcRZf9zo7uk28F9KAmJSlhUeVk22ABN8l8PE86WQJW9AytAnYu
NllGJauwtotNQlqB1eJmngi7WdFQVliYNmGBp4sgsIR+TQTJgkWvtwE6V9eCya9039TAFyEGOcwO
zKvWsw9dTyS5o58RUuxdR/GWMWFcDmE3/deUEzIY58quccPUlHUjdvqIjxV+9mxlezx1BOb9OkH5
DKkNOXU+r12ENYVk+OC1n2xpzqLN1qzBbh0tbGoyZSZIFAhI+14HwwLjdx60SIb+pLtfbgrl2eBU
Z5EZbQKJf9v2mu9y2zTh86xOtqNfULisZUasVfneBS2Y35m1AU9rS02MuxjkbdkcrZbHg4HUprA0
DZxtx8Ig1H2A6aw+CewYFdVMjVgzkOVRfE6u/jncAzx4HA5iw2ftKGX4Ew7FIWXTaIfuRXYeCNkC
44xoPpHLYG6h5DOIwqBzBnM81wiJypLcUv0MG+cxYbVUhfKOAvcGKWAfOzrgfDKjkDxtc8t+nYW6
ZpVDm4GFRAq+jzUlV2dGbWSSkDS35vvUUvRH+uyr+lNNPB49s/a107c/7XgtQ+e3Bwew1QOKeJpk
2DHz28QRvV4KvNpMX0dbnFItf4efxKw29UviAQl0aKj0ueyGjnCXuDhmWfDt1ExFtfakyXdg5IdW
EhCCSSTI126MgiRTi1JG+9YVG8JGZ5WZhRn89PLaRlzqU86tBRTZTL3L3Gtg0XTvyKfLiNoTgdUn
lreYtgPMNKO5IXv7bujqBffMerkWHHK35kx9tiqwGQnKTZC539yHVRzymHDPcGj95pn7XuAQZOBh
7UbymlsmqwPTsqgfzkaifZmezP2giv95ksmMK3tqf1iWTLNBVr6pOamXbEK15kjfj6l3t+Z8V5mW
X3YBTofAe1Jt/Bqa+VsV2wTUFxHTsfwvks2JbRlqU3bz2LVRynAg7Zuy+ZAK6p2gGqpK4tDGEqmi
NzQ0yqxsT5U+PS5RGvgs7pXJoTsslz5EpXvEsQDxhqlXcB46qMei624IF45ROjKg0LNL29zHmJyv
JfiiGp0rnfHFqsN8XXhAUDrjjkA4IB0gv1fFFnM9uuUJ8FBT4nTyLmEf7NPCBY8fVyRPa2RKMQTk
Dn1rp9jH/v5elRr50AFsKn14bNLiOrSYsrKH3JKU3WHwrRv9Y5UHn3UKWcDmHdIq7+7KYi+69t2M
opvlkRO63BZ18jJMKC/EpF5z0/5Nhh/XDB9Gl1ZTpj8iC7y1yvjIeBrmcmjW9AV3Om/uE/DXTsYY
JV3rVIGpp/91Qk9hRwBP8CJ8h6517wbMMaNhY5dtgwsB7cSb46glkuFxCpyncigsBCvb+T8e76he
XXuQbOX0dV1JA6cAB51NUKVmeU/I655lw1A2bIcT4gKkMYV1n3GZ4VxOofoC/+JtIjSJflznTwVp
wjnH2ioe7Tum6V+pczlo1NGd1z/lRbEd2uzBTLK/qGaK9tK4819Kwt+qGsZb+4eKzjhG0XCzmtc8
nV4MaMorF4h+4H3ZExe6rmKG3S6u9XLv6CxMul5JdLjI1Rggr5dTzV71MXOA5SES+f9IOq/lyJEr
iH4RIgoFU8BrO7RhNz2HwxcEOSThgYI3X6+D1YMmtKvQLtmmcCtv5sn4Nk+KDqqF/l7OYblNMlbx
EBFOLC451INuVUO6IstPFSKLsB+0IEBIIVfTaNR+y/sjLcDjMKg9kzefTkvaiCyOWqAgz6mMTCJ/
5Z8sboOWKB9+/q0Tan7OVnGPqk+dz1qb13zt0WDVGJhp/20T+8FT2/Z7PgUQd9mcI1QDUDukB/Zw
BXq1cTXsidJXrFEy4f3PJxQcK3tq4/Kc14Q0Rhq82wJ/i0/5nNHlB4sOiazOsHZw4SwMHjV8CuMl
/CrMCWue5NX12Xcu6pmPF5XzEyuK1L7B8XvOI751i0YTm/MXt4uxfVgdDuG7OWmDyAOcbQ7Fhy5g
brshmCPvrQaAsLVf25ivSJVP56XswgNeRvZu5LyLmFEH6PYK1zdeIuxH8QSwvufr19fFgS/rFs0D
qMJC/+KsOD1Z3eXiFUD4EjQqeWq4Bo/Ye1bbIjt0vIBSi4OS/IhpmnwUlD+NKU13uameHLk854V6
TfzXssIPabfyvYewEaSDeU764kGq6qPzRHUwk+UaSpe1iLuuo1seg9ADMfHeEPYf6yT56qgAN/jZ
Ie3ziGcAKpnatnGB3xHK4uvUlAn/xduHc3eRQ7ROqrSrhM8lK/Rr6vBOG0NxP6MFhGi/3eT804Lm
nynF64paS2dFtPEscoC4lmS/0Zn/DGaT18DFHut21T25O/YXHb5pA+O9tE4tB1kUccEgdkDr7nwX
t9OPYxh3fWmAbwb+1Vo/LbF3t84umIFTXIoMsDUpcgNbB32HuxiGbWBL/5WdTLUraS3g8dF2V37J
a9oLH0NtdKWnu3u0Rg5jkQ6Ykhuer7D0MXXND1bH9jolB4++yVtYiO5me8aTz7RkparCRNAfhCAK
LWFNN+2C2MwgsONu+Fotpr3JRlMdShsDT0FrtK2qepfDyWYewsfhz8UlVVijENlRavrkIMz4s3Xb
6iTd7Dks7d9ZjvIwiJgHfcKtkf8LHp7MuBt1/u3GHygtqygy/eBrSLr5PTIngh6Cut/mecRDPes+
37R1c5XDC7sP9u5eloH3FTlcBnxwKe6XMEc3nq7CKgmf8jYutsA7UJsBflLBxSR8H/J8PDsrim0h
OF10JwU3YNf3XFO82fpxFyRh1+3o6kq3C+9rngiYYnAGUEez3cS2SozZDaBXSKatVQGByyNdwwIn
YPNrJ6DTFUUxRvSLVrguM0dUT01Fekf/S26674tTTbh1DnZmr0Wov3g9SnRLHDVZRjG1LawR14/m
6uc527oj0OHjPs2zV+Xi8RCjCfGuS7YmqR6Kccw7M7HetFIaC3m3ZVShi7SpPpanEq8z5i6+e3MO
hYCG1HerMvj9MnqoRgZzQJ8u/2p0v4xnFKpam2NdSsZ15f5DzuJsNbAKSBPe2Qluprg8kqx9Jd9L
R6vlHVygUZPSL3XGm456b20y0o4b4Gc4AFfdc8J2uulahDr7hTZi9HeXDfUEjyCItX+fuH4fmOvh
wZING7v8Z3blh0vNoJy7A4H+N6fLNcDNioK4vBs3IHH01mDzFlXrc8i7yZzJB7ofMlC5Zxtgwrh2
tqJGKkr7+mGux4celaiITf+W29aTXUv0siHBPRAWJyt7jJwv4UFqNmY4ojaSborD055S+xreKQDE
j6OV/FDkuq89btnJmuzJtLGDagnbURLdUcyehZQPWdd+JRmxLEqEAuJB+FKVx6LFYm9VgkRBh9/w
W1nozoh8LTDRAoPRBZgJIQHCEK6k6C1nn7Od3A/UJvTPuC6DhJzkKzWwr1oJb+eo7MeDHYxt0kUp
3OL151LI/SPWnKn+apiIlhRzU/rlRQ5AiyjiSPfendx9ryIuYWXrf4plhcsNAxX21gPk7u6i50Mn
HJS3VHJU9kTNsrTmodiwbdVFAJoHKgLeNyL00qSurOQyQw0pfTU23F7HuHYm218ix2+2yToW4TjL
izd2MmgJnVQlO+se+Rwuem0oivLwbB5LVV0AYJMIG8LAqvxHYJpIM4ugxpHely3F1Y9GDEbVVthT
vYEluBViuqDitVdvY+7Ux2560t3CwoMXC0LRHW5O7iEEELdm7IW8orRh9ubflgBjgtr/OpT83iGn
kkpa416jKUVgHDoNwUXEbGdSg51LUz+N2TysM5/aLW3M+zzDB0isu4JBZ8PPQcpgZCFgA0V0Mnb0
EtHadvw35Gq+AKaKzmmUNLsI0TfRL0voUdHOC7WfM/9V1rZ3SxUJUp7RGysMB/oyxucKGYcEb8aW
CW0oE7xIysGAJdaeenNIn6E8f+a9vsBzuPY9U0UYdivNEq15wkLT8QASQwr+9ajHlHvb04h26FrW
eome8pOh8FUiHnnWKi/kxFHCDhgaEqj0MMiPdFcYtnHRC0OlP2/5dKWoFfIucfrnwQVvgFR8sXLn
nBl0DBcMA2rOMsKdIjoRZwQOT3aQJ0L6NA6EhvJ55CJAXQ4uTzUGKT7Xse6fGyemv2l4rcl4PGTm
+KdEaEzYam5lie9tQW2N1jbcTGUowlXbBap9MkO/pEqDQPzCvXoD7wETNYl4yi/tzejy/ADlTZY1
aq1d1iS/fRwfY3ee9lYdAlyYWoJQDfQrl2iCC13FbIr7FjobRVSZdXYWAgD+MHJId85+mNnHphkB
7nAmE461m9AND6C6vqMsxzuCxYMJb7AlysjQLMNfk0plERN+yjoRoYOsT6De3UaOephAmLbscEjH
dICGSpAulCg4XnpKJ3zErfbrAzHkpyWyC2Tl2GDrywZ+rAR6tkvraqevBVNtBc9lm2qYzHaY/CRu
ax/MMPubFcMVeXcskaFVhuApMVACWja3FnE6HIxOfSFScrBCtsLTtxlp6h366b00cL7yrdnh/vAu
qYMek6Suv9eePjR1l+0n7eLxiPcGvbg7xk+Ky+rHfqCPpCkLeVSLnjGCWjivGHNiDFL75s/iaScY
C6oLKadkY/w9GMN4cnpAnTBWcMhJ4sO1Sv8MZfSLK+XFoeqDOyk7iq6aapI9JESxU/WVvw0LKNc9
W0i7cfynTlB1QQnzrJLqWFanYhU9qyz6bv1gzSE4ZkWvGOQM6rTpEZPLrWr5rQ1XPPed9TmX3Xu5
TPbW6SKHFGzw/wnerQQlHBV3FRqRe+GAe7Y+2wa/RzYjDnTU9ZoY+hm/QoLcnyTDxxOOvoVq1/m7
6wi2I32E7QpQ4mjfQHdIdzVLSrL672Dw33GNzDI0T+3IUTqsSTIHGsxo77xkNb9yByjg0y5N9jqw
qzhOozC31Ww/pZLp2qa0SlVcdUWdnBfdDUfLZQ4vyQIahXXtVZXzY5bd0eWIPBA2uzltnO/SGRYS
rDDG8TBwFeWWM5E+ziODKcumDR3Z5ZCQ2KeOBLkSNR7lmYuRMVwbm+ja1FPfVkROvxtNvtATK7g9
ZMtdnEc9I8c6Q/cUN5EN+236/G1eDcNNEaqd1uBecXP9Vcuj1lgcxhTG/6BbSD3dpZ/VJ2Twd49n
y8b89SOmUvAEX/PMqwfaPHAl1IQ64mimA1jtktD7iab0JcaJuPO78eDFqPHxiBJI5rcS6idqQAxX
3CV4GvPNMjHmYvUDo0FdyByb5A5ab1Oh/QFAtIlsGMMwHkwPM47n9XfSa5GACafyw1QTEw8N1uAj
4vo8xY9CMRPqAo/bMqhu32Bz3w5K/dZO9M9VzZtb4F9K1tWUMT4apMm2rpcfm7FhczmUpz6zUIBE
SCPthNpQatD+C9+YR2pBy70eqavuYQkzsh7Sen5NFzKpBgnlEdp2OTe83mdvQOLMSAcQnvRQGxe4
8/7w6TH7aB0dpCNBZKPBAfSdqWac36ZhzA95v+zrhdWyj7LMghNCoXmJE8TOzMUF2jYwdVihUImg
+b8RK77JtiHbVHuXfOyXi9AfmWcA7aotvk2FZ9zlmc8edSQIMrRfTmjVzIjk3weH9kXVTHR2zTU8
NwPHk9/8VThIDR9DOg72ZZtExJ50u7PdqnilgxBi/dpPyYd20mdBPBXEPF8DmRL1bzoLECVsbN/7
O41wbFzaFS32Y5C8uV/NyQCinnNxwBC2NdP2vbQkBwUSE/1w0T5tLH7q0UGG40xYNZvMHV+B0DRn
2op+tJeEB2t033XYGtcYdjHmEFo5mveY4tHMgpAmB3nUrBk19hSm6sXaDQh1Ac+FGVSEgQ2ParK+
rYLYIV8SrYUobbkcZ9EHUoBGFLr+wOR0Cy0bYkDHhr+zOTfFGogdBdsz/K5jL/KDa3ofrKitXUrN
7gY2xyutL+8WJo7AnuXdGB3heH/RJ0qxcVn+Scf0q8GRIgQo6A5GG+Cvz9SlWbGnIyrt+MeGo32I
Rpkel9D5Cbl6U7C762PDDnxbsLUkBm86JO6IPoLZUd10I2KcHWdTYFyIzG6jrHtGeTpECM3nHRiK
Nqd1Msv4rmtnukftGjEY5V/UkhBRefXbmxmKT4Ov7x0pv2BIvYJDxFttL+JMC+kXTExWEWkGWpuj
x6SUBvokL1JpI5NTpMt9/kO4BtWGxHPZ54PQhNXwkDbmMzCzdd9YnoYWcCa3OUq6QTcXchPRMzcA
8oLFah6WOf4QLRimPqJnT3p8vdadEfeiZrNkJBYoOHzDKnxm5eRTKUIUz+KGUBrfRPH/tfafPm3J
bmfLk65asix21fFeL9vSrAEl2f0lEfTFeTnYHHg0gFQGXCuV1weOcO/JKK9AmArIV0EJQ8OWfdXC
m4ux1E8W27lAOI+Q2B9cPibCRTgiCKK3Xl6dYrrRz1UY0fpacfUueKda+nvnIf6mQD7e1f26pUpK
c+NjAuTs4KaoZfgFBI9Kb7/nUoVfj9U4H/xevrHxRv1LHrCgk/mnNa2DSLT1Ip6BtABhlbLmCi6N
fZwVc8lAkAb/TvRlKV5P28jN/YjTUDke5mScvly/+FlroYOW+QIQRfwDWiLaUU1xyWsDKbLjfuKx
2ZiSdeE2LM4d0jAVPT3lHGPSvUMSgOUp418EkbMPJXI/CIYqlztVYRMWb3oBK5ySCpWFpH+S6i6N
uI+SrmCZMuNtJ9B0nJT4lGn9XCfpaxxhMptc1Cqee/aO63UlHifllfciocWuvNiJwFjijW8zpe3c
nR+EZaakJjiaEH92g4+XDpbssZJVv9MRrmFf2SdnINTMJxAj81Qw6TU30yekUCp+HTnhjmGIoQOl
JgfkIpxawkPOh+zVZSmgfz4C06iMg++jUDb+OBzHnGouD5/bvnf737giQp/z2N3ayhswj/d8+vAI
77KVZrdY5YeK8ggHeyKCRIqAcBGX7JTAfGYPx6SO6MoyD+ZQs6NJk6eh1tOl4CJUsS/gFncOUSet
L2+s7Vurm5Md+e4B8S4iu4Az38vSfWzyldPp8M82pi+mc/PDqCiOnMyzm84OT5oZir1ZPfEgSzaW
S9Yw1WW9t2bjPU/r+5oL/S4fkqckhdmL3XJnru+XwJwVsgXpqSI4Du3wMlgttFOLLoyoNi8Rlssz
vQgEB8r4hD6tuI00PTYfwMf2tkFT2CykTbgnc6cso+9kNJajUzW7emY9EC08k2jS28eh7weuEVMW
7tx3KXXvpWWnQTFE2DFA07EYoExPhXwosBBOPCbTX0vvunJuz048a2zG5XSIQhbKvCZl3LxMdpE9
DQuCDOZF2pMwz5VmjlTv5c+9b02BA+9myI6K5Qku5ywOptGkF6K0uejSUDGYlne0wS4emyZZNk6W
vCP0xgEhix7SLaQ/2dPzovnibaolVrt85P2j5YZABpESSv64E4EVqN2J1E45g0tJbivJYDMzprIj
GXftis/DNu3s85EGQD9bvuoI0KUZcNtO9hZlKix34+9KknYQ+Wdum49tKuB3imYt8v5OeiyL2vLc
7RpLN7unBR33UDRJeWc4WIcqQH/9VFxD8uBr1d8zruwNxo76hZNsLypFiCWR5wby466JNV4oUfLZ
8phyRX1lHlY4Z1R8su/dJharNY8oD06yrU8SLOHZvFbfCTbCpKgpVorMW56uR2AqbxbsiiBz6BUb
ujtldIcB80vQRulrSdppI0d+Qf4uOWIFxgnUbZulu7yjJKzH5TXn9CzmlZHuQXXiJX6N16JsWfIy
aMZZs5swcWdmjhiLOX/4xLjXHYl2JxhpUwgTamoOIpufe4zZrD86bxt3jrkXtjNspw45y5YVfoHx
zR9y+4KDTqqiC8pldacWzTtGF5KWDV5aMeKbWr05CbdXAJA3av5gm7I13iojM8+6z2gRwY9vQX1f
ZWzOhfe015/coK1N6uSKSk4EtrRatuRI30oEsbAcU1JdtK3pW4eAccKu1pRNdjW96HGdO3kbhHcv
jWvaLvXRwlGQN7xmggDgGVb7uyJUhJaI/TLCYktImHG6zOxiO0TRMbYryDFE4JfwG6OTdZeaH72X
DqfBReKI9c84Y9lvRVve25n8nhbUJHpwzZmNf59EYDZrfCLW/DLo8aYHFSPzJ2NAmOfRJkEW9DFG
hlZM4LzOdgftvOnt77CtT7qn83KheoxAIEGMBXN2KNgHVQyQKsUsHc8LY6t+gJDF1g9n1Lbx+pMY
ZndPmZV9En5JawaFNi2f3yoBC2whFedz+yipu0Dh8j+7FX/HbsPs+mqzNNRxxStvC+3rrhwryUc/
ZUc9LoHsVR2s2RhuyXVL4Ly712BXd5PxOPRk5WsQiqyjphwkTtSRvPqJSHOljceu5tWTNjyBcXoz
HJnu+oqGZFQBnqUL/W+e8xpnHScdOX4s9gb7u2T2Tkv83tZlfzSrzENjnx6hv/tB4tV/Rd28JfHa
Opl3pHJGiiRTcSxMUnILkx57xPSuBZ6+qS3ex1xO9T7vFXDmPr5vQqM+Rol2+R8X4KsKokWD67gq
5EzbiD5MWfOrBh61ulGwo6ETsdnZ2w2YBWgb0PBFC6SArRr5i5XQuXyjVoSnpk8om5/rcof+SLAo
KSgN5yzK0dKVuwx3TrFkh9n0kXJ0zxN3kKzT0mzX+dkLvav3lhL1CZjQ6sPhSVvoThx7UEubQnLl
zy+wd5wrcPHNUKb2iRVt2EJEIMYWbasius2ZASTU1Ds8TiDuumfo+thoxPhiLcMNtx5HYFVfPAXx
Aq+cveuLV0jG9F4bGH1QL/RGFfT+Qehp96HnexslQ3mdw0db4eujiiPaTd2/YYiNU9rnv//9B6zW
WbHqx9rcXzOb+NFIAUjpFdaBRzP+UTeECVP75TbMy894RBWAeeOaxEq8yK1fnVWeq1KoLKqDg9PG
XJxrQWayYMZurRxIUHstoIyj34FlJqf1zoQB/Ytxnu7NfyqVF9tCv8fC+oDLGd0mbx791uFuqClV
w01Ao9HyUGvY//QPM3+7mE1F8wGLvjtVifPL901tRZeO23oor5Dqv2qjJIYmn5asgPmQ8NSOsS2Q
5LZ27uzQ+jDRzMWo4KE/MhYT+sCD7WFC1pRkGy6pMBLXzANmcSctjjzcO/RSl/vOED/VJCPMFtW/
cNWnK+UmSACOf5NANxlVEFIq3Gpb183ZSxYgLS1utz1djLi7MBpTrjijQFtewCoSqzgQBVQ6Lhj0
Ub1lHPH7NJ8eZBFPDGF+TDh4drZ+nhFpHMGGakrYCOO/Zi0sj3UZHqnwg3DLIapIZU34iGoFwkBM
BXGSySMpHoLCY+G1+jroP15oUZjs4TEp4vuMkYZV8TFTyZ8EszuGB+y9vp/Nh+I0dAyPhb7JGOk3
HPmdMWaDOQ+JKfguSve+c9EM5AgcLKWcMTD79pqa/leHQsbXl7ixdvHA9enw4A88QsqBf7iI++rY
KtbXvRlID9IrsgnAfdzXPk3Kp8yvJm7Y6ePoQQ93F74Qo+MU5//+KOzoolikB1ZTE5gZ+kMcuYe+
KqBDU1izwaZIcQHHpeP4/9qO6m58tQ06YHifzvSk+wAZ0eRZzI7iBfrDJmm4A3OaerE7HPiOlti8
AEqPU/tLdcmvaeVXjFrhWXvWTWYiIADe7oRDjVFqkrAHbFdwi6WC1EbG2JHVIftmuN3OasygLfNT
l3b9pegNPEUdImVNTrcBXkmphQdqq7y0rVlhSxP/SlLhx4LHz3pPwTfj0AYVJQWdH2vUUKW7OY6K
Ayk7ukr6/FEVMCb6vEKT19N3TcfRXpTsMlzmoq0TjXQUmvlDweKGzCNQlooLWmHlCJCA1pWLw8Kb
sIJAQ+L4Nf7id925yqAuKxX3laWyQwLh6UEVcTAy9K1eBxbYmjQl+Lk7HM1Uno3Oo8Ncz7WhovSS
vyNRvQ7R325auEc10Z/GqljxOF2Qec54X9TGnpZc2Gcrs9r1qv2kXLw00YvpWYhllc4PXjtSFIfq
tq2MqWalCoqhgLkUenQ3hvBvG1mTx8h45ihZH31V8QlFfcIUHNSD8cc453yGXhxpnOHbbK2pu6Pm
LL8razBYXksZt07dGXhPOtyxNXiMYQuRAqLRQyr/b2fPx5m7teAwlobQu8YID1RUpzsZzjbxhIna
N5bjg2rnTZTQ2ObkvbdNpazYXA8hdm1y9YMLwronR8TBviKy6NAmMJts/UX9YfWGQ8OCdJqt8GkO
wZZ7DphRWGscaOvnjhCXAaeKcCPrPQUxsjCpKAjZeG3wWJVkRop/HcqckQ/PYFELqO0VzuHaPcle
C6roufTnA751uaS3Wu4cF5cWCjHZZQpvNcQ54Tbi3Lo1HbipPo1cr+NUqgdnHrh3VoCBtENPNEZJ
7E1Rar+ZSW18ida+UwAq+UesBJOOWIxuZxOgqjr1NiWIoUfOM7snxJAcO5cKkRUQaLGZv1hLaMJW
r7mh1P1FVfobTI1B0JYEahbJf6hfzi5plEk3ZFhcOuHidNIUiRnrXCbANvOvI/kGde26mPrT0S7r
C38yPpve+NAjkIVZsWCqPfEWUSCJNW7L/mz8JxxyBMY03hKmKLzoxT5XyfAUef+S0s3pzmziYyQ7
suGYgaBFVNXj8omxZs/3ioTIujgbhS1xk0ncJ6SNuS+j/VIcSqm5f29kqffs9kv94nViZFmP3y2u
HYcvnO+wveM5Yi5MzMLDaRv5jDXUNVR3Uwv5b+hoOF/Gg7TD9pSZZnxn1k96EjUpj+poFZjdtA11
DFW/vSJn9ci+gkZI38lPylQEhdwtfUH02lcRZ74HSdnpVRAlK5DRgxhmG9pGwV047kV8LQYGMQO8
kXTdBTmsPXpp058LYeqrSG3/XMxyH2V9fk+sq9wnrD1Tp1j9POy7wip5K5XV36j4RFXi28Kdxyd1
AIwHHfqxRyYLKh4ZQWVx6UDlhOtdDITWO/0yZf13qykeLIexDQDhMxe15S8UADZfLJbCaDSvCp0X
lgSb1MZnim6pVms09H12Jlw60O36Xzu8j4SZ/hAnhA7/aJMYTy39lLuVuhcDhriFU0Xjc440TZdt
6x+thbjrutSX2QwPAi6W7wJySHJHveAnoQeYTgGU9GHBrCFuOieG0zjux2zHa6itHF5XSYIpZ13b
l1yPSrrQtOGTOQb7kRToqwyY96OOsg+8vc9YU6JT2kHF8DxzxTG4NpJezxKjQfq3cSSkea4vYA4R
rcHWTvd1Iz+bmO8EzMxxK5zVXknyexMO4m0CCXnq2yIhfyxSuvIIcU0+iidAg5FLMppVVpJQIuDw
WvVuGYQmJpCicsXZlEsGU481EloR03JU7UILGo8K7QeSGnlgo3OujsgiaKofL3FBUo4LvVELqcBc
nPJ86p+LUmy8sIt3utLdS+ZO7ia0nZmaV4vPsZUtuxRQ+dWXmIs1GvPBqBSYSW3pEyhMf1eKZsKz
nyhojqH3GtkJRBCvX2127FI9q4veoRod6sa8xjZpJ9cAWFLH+YnaN5THEaNJNybta5d3LKLgj6LT
8JeWORZ7FqNJEOmhfaVCglA5IdkBFPohBWj+Stxq2lceb+1/fymoleKmmrvBf39Jco7sSfgaL1ly
4tR14LEe5MJP04e4swyci7pU20kybLmIro+Jmd7ahUt37XbZZVkaeYiUnE+LyWU593SP/TyCTSPG
4pMYf7A0ffaLwY7gmrP3yZV/xBMhPVV3y8Eb18mNqYPeRat+5qtG7WBc4CSeCIRRO4VbNFXtp2i9
YyKtswN6582bTQSziXiAx4uyM3DuPwEwvhWnGKrP89iHmF8MNr9RmfxJu1nfemYDbici+WO1h6HI
BojIgChWolM4ts1hvVqfu5GblFPgYsKmGd/RTyyp5cMcWebWcNbrH8S0vE24YJWeFzJXhuixIJbN
EHg9tdlDUbARyN3l9t8fVVpjOCkk3BOfrQQe/J8MoZCKgOe2tfuH//7oo5TWzzTLWQLnICgN39jO
OtInvD97zFXh1k5kzDwFH81fusfFr391KGmWoLlB5sK5IHMJWoIvEVXPB95bbonwNSDguSdVlIcY
fZ/mmeSUQkBE47eyO1FFt6Iv7HPj1sfayufzf3+gWD2HI7+MJFmEY54GyMRL5j2nIWTDikkK88u1
t8gk5Yb7xpHKzinPDRw9nJKdX0RHv2QMMYdWgnDU1whwXFCSVg/AWr6U2pzuCbYy+zjEeHDjs7jj
Wk10z66DvolWQ0PVndOU10ov1tGqHGinRXYavOjGXmd8JMj62ppsJCb6Sds+uUdNvK85Zs8DV4uE
OuHFaZ4XmOr3esqvaZHSf+qj73S+4Z8nV7KkjtonKeL5FVgnYVJmG3Bp1Y1MCPam0F5O/sLUyIhY
0U+0FxnDl4UbgaF9I52RkL7VtBekT33fWu6zaQxnlyYLCivxwjLJgSqZxHKX83liBPOjE7mVPwnX
8G06Opqy2t57WhrYsu0/Atwu7uD1j3oM8hmfYu+6NxaE6YvdTkfuvhn7RWx+th3G50nx6OcIhl5n
J5cuid7w4Y3PfMkqrEZPRm/qI2FD897P/Wciwz0P05UMygAL+7VkjilfhAtzyIjz3y4nhhkRTNnw
mBc7o/O/+BggdZUV7SQdgKh6fLYFbR6pzOXZQhlzrKi/tRGDrzVK52D4srjL2hpfh9Oz3VmGgLJk
mzBxYm+pOzRA6flHEhcftMaFx0l2T/3QOkcpzLuqyManLKytaxTPt4juvK2JN2dnF+NI7HyZ6ZJI
0f9oPuWXxSBizCe7dMxnq2oCFzxdCTP4XJThiyg7cQHVcKpnkiQ95vIAOsqdgMW2g1jxbfj+/Sx5
I2cHNlVZh7itZmsPKqq4GAPgSgqzdYBFoBCA/uyou6rS5LlBhtswZwjKhniUJlvWqaVKjn/JV5qH
+cWMm5gjMxz2PtyzfVRb4JuNxrlOOb6KTgt+eXAoqRnfPNb9Du6TS9KxiEJl+rE87oqE1ettNXbv
fSk/BzkbRwl2DIEFgmZG3pgirVhbLwu44pOK9aqrZ+PRBAW8aUNSSNDdA9QHMgIE0tx6VDhosK6O
S8JKPefXrLT7x56Ju/agfFuehmftytcOzzbyD3qAW7L9qDRX8ip1QUtXgAbpAuPONuWXuJya7UQi
8gkk1XFuCmsNJ2J/NQx0xHQSUL/YgHsdpoZmue9C7sYEFsy9T+MJQAhGDVSqcFtLaxfGnK9+Eb8Q
ICkYRYzo77gbqRWi0946NQRNA+VmHNZ23lGTYlBgK6zDGPkfJeS8fQO0LCUJ90It0lXl52qMjGvi
jnBtpiY/+j23dfhb7O27I7vuS9ghnlMGu7c4UXZVJ0/qv3edKpDVKEdifgCt1bYvTlI356wibteu
RvU4gdWcVIhiXleuvvXCgsqGihEyNpIiI+lWroHn2PyLd/s5M2J1anwPEXIaWSlWzN9ljKrPtyWr
I+PB9U6FpGi6lxhquXvk+yR2JqoC0TyT8t6wJrbWc34Xge3cw+VojDJjk565GzDru8RebIrYZLa+
SNemqJ75NhWsZL2FvI17ThR2jJxm6409GIroNzejvl/0pQdSY4VmMBkUOjeEa3d+1N83GrsgI8mH
CAcSSlXk7kFxvkvH9w5ZgTGZzi5f1HdtDKTLqSOgR+ZpTmANl9jHmmEajvWoH2dbumcLPr5dJ4qV
of/eCROOjFUzkq2KT1nmz1ZSPg1qOS8DMdC5J2PQmjtwjc0JMk98KY4kaNq9BUgVQ6//sCKNHlrp
KTZBCiiqFRIptSg8CmM+JnP/Du0jMhQJRfcfoSXSWfOXGDJ5tMduM4yWT0UBQBuhcV/KaMCDzWOL
aPkbPQxwHKqInien5h4F1ExHLFjdxjg2k6SdsXCC2Vxw+GiLNLPnfWYzPDvPxCQVPlpcdHE3mnt6
4C4Laah0IOiwhhyDePA//p9Tmf0jXb97ij3GXZ2wxjXqh7KKl6NI2pMpqEBKC5DYtg8izTQYmsXf
wn4fvB+WYwweJjnygtsuYeDSjEnem+PT8DWHXX7l3MaL3UbvbZtPNxX5v6mDK55ZA6OmAXzaaufq
S9YhvAa2/5i/bk7JcrJevD9h5D/w3GZ7bhjLzur5ejdCfVFyRW4sm/aj1mfW5hwRDi2l7E89yp43
0QjpnLTMBseAxYPz2tNCzd2K0Bk33l2XhUdi5WsiCrRmGTkDV+qh3qcgTizLFIeIUDgAvfgB8fmg
Og+1t6fUFIrI8zqLhRMHcDYyBUuZnEfNxDuF7ZlGB+KNmQgfvEI+w81lJDayx6qArueVvX3HQtBg
BGq+02Qw9m5jfYSOfDRSqmo4YrFpZK/+HB4W8zz6HedVU01no8g+p+Z/XJ1ZT+tMtG1/kSW7yuXm
NY2dhACB0L9YNBv3fe9ff4b5dM+R7kuUIDYbErtq1Vpzjsn4SkTmv5qEqt04ndJVPyzISvMdSDle
Aw5a7+NnC+oLS1rxqcDAbCtEYHsq8S16sXeZzrjRksDxFw0TRdTmb1Q1xm+fnmNqov+E66Zqf4WC
OpKwWvkVo899mEE3AtRk7BasSNuQEWzmGhe6Oe0uL01Cxcz4w7JJ7Kmc+jGJktVYRzRVBRt6ozdq
8ju0WGMfVzdJDeDCROgQJSWEGLdmXtAMoI0h8iOdqkovbY9lzVkvMupDt2AC0yZuoWVMn9N6NcR3
H1S7frsUKPobqLqc+/D3KU+a9VWJckCgGuKHCPtDomhX9KL+6mZU+cyYdkmv45UEEQ5CZLzNdGN6
Nl08Y9Vr4yQE9SDUOckT5MhPVleKvHn5qbMCFAzneVrxwyWQXM4o+IaFK8lJth2xYPAVm1Nszewc
XfpUGzD7MqIaIhJOhua3ymrajSEmMUvLoNGo8Q11kbx1EcFr9TeI6YKFAhVsTAdoxLd4JkzrYamG
I51aGDsdzdjG0P6JaN/qv7m5HGoK4gm36daUzuca6wlpi1FF1NTMnLSJu2XFNhnTxdIZtWGdjDAO
Vq/cUWvxTs8KSHF+DDoFOV619t4t/KWMM8JWTQ6MRkNLuyu3AZHhKhYVkbr4dWlTHzEn0Hq0yVTN
OoEzc6AkSrR42VdrUGYVE9nL+Y4+Du+V0gQjBde6C3MUvVMzcnScX1p8cXRnJh/qBIflxTrmkGDG
skugoApuKYObNiFFbLReGqXt03bihuLVBprAP9nF+E+G+ewOFWnyqBRydQc7oHt0LSwFqQRiUHS9
77bt1Yjf7RogSdNZD7lV/Bi1eg5V+hKXdwNJ6ynBX3rWVbvCbvx4KY+2jYCZftoQEOwFROc4aSY9
e3AgCoKta5zptr5jS4OcBAL3gZ4ls22EZTszQQOtZ9ZLegpKeBgUBw9Ok3wuVvDNNOti9NbtRMeY
G5WdbpHTpY2iLz3Ac4o9prVewgS7bJM8ayp+hN/2ErcZJO73Zch/9bR7C4v2gRwcxKkgZSKazYQq
pw/w6QCPqfFaddERw+1JIFRysHHQSTXOjYF9RNMvQlq0UtxdPpbgRiWHeybxJAzcUR5QJBClQ8DQ
oQmx4Izf5hJdVYuIRBuKbislRh0z/plSkDmGzjKcjcRBGPCRcOXSniG7eBOmN3qHJiU2cNZZGrGO
BkNQQSDgxi719hKOqIbCmGGlI7OzSBCwxo0RbukjnxgbIomw0+Mqb2X3qza14L8sOzqII8dopgUf
syw/qk5a+6B4ABZ4dcLsRwO5mzjLG8oTBqulr83EgWb4qnfA9GQXlL4xulv+6hucvCa9EmK8l2Jx
SU7JHiLZfRlogKwQWOBIDEJsfZRGjsEsXEFZYfyhsxgCVES0re7cMUTJN29avBEu/Hqz0RGUsFXk
u4qkUI+MCjYD5uNOW99aqyQNthvFrCz21Knbxsjp3ybazZIFZxWQR1vP7n4pT02P9BirFNqngs+e
U5uzqibbTH9p7fk8TNZtobHey+BnRPZDmvf9JLGEIcHG1GyzYzHXuJCFe7HG5UgBDV4xR+uMChI6
0pvENlHX2hWC4qc2py/EXwLYjVg0FgcP8ohRAQ9g/DvMuqevJsIUFkJg1adMpc+ONO7ItOv2czQD
tqDnj7jmmLvc9Nz4D0Xu5LvCSr3A5UDBYYnPvaFkRmHJTo77JmuDz65Awhs0EqygtdA/SUNgHqzj
jY6wIic8QOqU5cRSDcyg5FdckFmbDjS2tApIFy39O6UQFiDfd0AdhY957z6x14rNcxQx+rclGv/w
rNntTgxMdZtEf+OaZepWIYGB7z1YNkj2GEM0xcqpgnLhKS0jNhIT3EAcn6oRUZYx6xJbE2lJmI/D
GolZIrHdSnqJw4jWa4z1l7SHBWSpXTkTUQ5ogW7vpZCx2qmMYWmuopdxMr76dGH43LT5FqvpxTLW
dxqpvY0Yg1niTNEDKHcNDp5gQYclPylBQHzrYsXYRnu1SDiETtPw29Br0clkp3CnXidThW0cKR6T
tZ2FLAHS/UCaqqnhJQVUdgnBxswp5EJA3hk01FbsSbVmDZoCUkYR3VLFOzEx8kjOkRWuT/8e2rEB
U7M+/N/X/nsWKLkp+jBirLhmu1ucAU5W96RJBNZaBCRO4eI+WRV4Pmd9GEdt3Odl8Y+Uo+jGCZJ0
LcNwJC+QpEiTYjBhJHHiTZPJEVPonFcy8Gw1Ko1N5yCIsPJ23paVnG9KZrFqnNUeZNtH3ZKaK1O8
pnFPDkY0ri1di8M/YROtl0td7DNq/u1s2vKW5Zt2vyafB1S977CmrN1gxoVf9MNd4cClHR0b6sn6
DF2q6c9hsi/xDdx1KWBbQvDy76li3G9lzw7J2O+yozLCI36PcwyMdJEeI1m6H8xh1U2D8aBKlk+j
mTg3RHnsBdLhbU+L4oIVish5q9O9v5epY352c9nAroMhhtbiqW6Dc72E0xtCmwZXl2mIDYM6jbA2
58QVTHuHzgLnn0I/gFGhCSYxc1AkvA3CCF6XIX4NZEajM2fiYfOPZeRwxYqFvqrdnjSbrJgi7G8y
2Ba3E/JNIA3GPmhac833QmWTq+ZupZFtMi0Bkxvy1siuvRik6XiRRH5dxNPNoFI05myFRZiI21Ij
2E0uJ4H4bIeTD5L53PMshigxC/2Q2A5z97o4zE58IFbk11xxxfjZMBREJK0i6N0qvMqkWbizj7xw
T7rPoyw65Wvd5AVmy1giWYhzUUnwRFBfCseXYK4526+1drw4FlJS6slwboYds6ItMYXfCNPGgxSv
tPaWhxo75bVu0tPI5gJepbY9q2tCLwTxBzfes5zU3ugU6bvcsBs0mhebMpjWGO9Qj5lnE9O2PbEN
h0crsfAmhGQhlRRNxFTh3F8z0sK+wQ7eoo2roLfcKmM6aI1j7MYFEFgRflaLhZZsEd8D5MtdEVES
KOVUgMZ4oKXJQwE3YKwZTqUhR5O/r9mZQIVPchrdj7Q3vbqsnX2bmfRV3bs6H5JNXSykZgv6T24I
7H+CobYDQfsyRiL0yz4yiAtB+EK/e1e3lTcTNITyJoCsgbuDE8u3E1UCI4pjfyCJ9+dGFO8Dy42Q
prqLS9LXgvwOlMBG2dFqOw5OTu26p9KlY4r8hXZOACziO2WEtEOF95Lb3Y+cORYnnNW8SuAlChno
6tQvV8Ppy9NEOEkWjV/aPF9E2J27ISz2EazhczGZoJmaEQRD6DCz1EJqs1GDDZGJI6SPM2EYkK4a
hzC5oS9v/l52/RFTG8V+aT3OUq06M654Y8UCzuNLz0HHL7spuMtwL/z3YHXhJxoYbY8tcBPPdvVo
QbKEHSzMnaIlArANjonX5FN+CekgU0Iv+1JWg9fm2WORkFyx4fzCoFZ3533Ycb/rJIFsmObM8GHr
/KYn1cSRBdXeUJyMttVS6hFe/z1kk57v05Wjb3CHxIpuvExw0+HFKk/D+vD37P8e/r4GVhAz8xAg
7NRLMtCmMYEapaHsqOEgnqDVOSe85CCyEzLscxnBm2wjuz5FIkHrZK96UhPdqobK+ZgQ+DC7Em9r
tX6gfw9WNgQneO3H2TI1P8ESdey51MOWFt/GZWhwTkWtI39mSkH5Q++5rxlMpCfQpQqXGLaPZJpY
NhBb4EFWzakzRowGYdmccBRiukFd7BJQd7PAMybTelAF4g1xB8UbjtIshm2O83EbYQpAUcycre0K
HU6yhjqhRqk+M1K6gc5Y//cAm1qgXuc0PETmL/b8bp8qe5XaLjTGp3Q5GfB8fKLAz8qcUuSE2vs8
4ftbFPKcUdvWpJNiO/sY2QRokqI6ZUzGPAGRvqV3fKkpbubF+M1c4llRpmVg3smiTKhs5AokzmZ+
E3S88JxpmCCru52jCGiz9aDX2ujV3W8FROy+VcbbgH5XS3qAQJG3iFcjsUFcLbyvDUKhrXTqa7zk
KGvIUUxld8xSw5MomGgVbLtSnJIe4bykQFDy1NYI0IoJM0PjERxJj9/9N4+UPEtYPo8SckVDH5Sh
JNjZAHZ7cVPXfDR56dICOIxDj2iqCZh7Ut27JAulDITjBPw3Nfh1qswLwhl/RvVlTwXtc0EOuDkd
9VHdu2H+JYLoQ7Yk7swB6ojyYCe8b51LFptmSUCoky8kvUUq4GcQOujnaIhkTC0CfCvhHNEKvsld
iKVVGPwjYuvsON0pxdzc2z10vBW9uITPTOEwG4/L3tR1hKbDScn5Mv3BMKr7lDjZTdQnz3Ey/Rol
+LUG36lVKQ2PWXBodOdbTxXi1OC7MLDb6O0ImyZ0D+GAPNW8oIL2Q2RBtoWd0KzuyShcmsybRPVr
240Hhzg4RB1vYVLdSQQO0UAh2Fc2gwsiOKZZf6gDb7Si4QAv4GPUISaJ+JnrhBB6MkhSWz3BWWFX
qsWlsElFZR/z3aD4wtHKfAGGupLGc4XCFHRAhSiNCg6mQrgxUWpFdnLKqujRyRtWuCnw9B9T561T
69u8vldx0hFwzbzF4ncO7fp1HO80Vz26nEk3bP6HJo8z2AU+yUJc0AYfA2BDjg3iowX2Fltd4mm2
+6+a0se4CR5CaR9YDNjHai7JceRUHoryAyTBWz3LD5F+UOfeoPShta6whSeYxHZjVCEtBr6qMkmT
JNMvGFBwX5ALFOXDpxFzcdSDxCWR/DK/eLE4ps4jVzvY8SfVaiFWRc4CMkbfDLii7i0GuSFH8u6B
uuYO7f+pzrRrohmhZyUaHdOqvkEn4cvC4GpTfKp8QLgk4eVxH+EPqbr7BOXQmGlnxaW/MQx1m1aJ
wVyeInM2zIVjKb5rOk+cIMjb48xQdgSl5PdWGVw1V2cL03sal4HuB7JC8JwTQkftYof0NOJIByDE
G5STHtx3XIBKAiwIsHTSz+TTwAi8dp+Cu1EHbekaOHcM+q0yQppcEx+NZQ6gWbDRev5/ZhcrrRbL
rQ7I6zo/pUXcbZ/ROcBkdc+DBq1vAnjDAv8hRf+mtbVPPjfNm87dGOBuhtl5RDWwKy2FoVuLvuxK
81uNnEVheKAuDnOLLaYWpcC8yi9L4KgnmmovBabEnHwA24wublofHAwB+EdgAjtkLOIrJgPdfnQv
NTDJLRk7NGuWBytffsNaO0KWQ3WIvE4JB1waaPx0eOwsMyIBRj/rcKlkKwhuDs7N4nzG4B1m8a3l
eK/0+otVrUfMH7zWCdqmacSJX60nfXQaJ1UygA4Y3BE6uNEU0mMyd1kABkbQyfJtl4CY5NFB/7oJ
A+OdFCxHnAuw42xhIERX0l7KWD63nX9WXr0Nwdsc8r2My6MdEadr5gapkq3B3yqegeQBFdTQXyZs
wK5EIa43gvSb+bAMuCaihg6MluycHutzOFxaCnNqaG5SzaRFbFWrqnCK9hI18yD415NN4yiwr2Bk
OQ7dk2L8LULEg5Osk0OeWvwRk3lTQiOToz6eAnP6cEqulolqn0A7x7PmHgyQiWy6G+7zFcjDgoXa
83ehf46CIiINkh3QZCWm39h5Kq/OU2n95hj0eEO0zaxoX5tF8eHgNfJLFj93dr7TxnDByDB27B4d
QvIwl4GUS7HG0bHEn2xH/KcklIyMS3A8B/l2iVvCZuvI2rep9b1eeUQ6+BG9NlBDw0ePjRldl8HW
w4JtpcZlTOv72GFiWiCoFjOmZOYZnblGV2Kh3hQ+zY8vrQ8vRbbKIJwZ7TMfUltqiCJJUwDS+WXl
vKEm2tlZQSFuluFjUFeAl2+apORMWPi2MPSouNefKM3hgvaabnwTHpwet07SGd3WMSyOWAGnnMlL
DlJzYIKt8mKOBPcZ8Aa3Hlf+ibULNOI35QQou3dcv+u7jlKb5TFS8jOH7MIGrTtZuvrta6YBy1XD
1grQs2CVgScmYb4kZgrwwUKxnN0Xt2pymbEImmK1e445HCYE0M+Sik4s9Un2td8GJQE35onh2K7v
cOBZucL7Cbh53xqXinHNtlkENmijvKGjsaKdxnZHr6UaHmrnQ+NSrzu0+M7TjNdIUzBjiVxcoXLl
KWAevBlmvBHWgBssfbTr8FFimoiTHno3vd3MfbGXGp2Xg5JGdffC7djjAQNSKT0MQEQKd4C0Yr3E
LjmmwXhtLH3fhfMrgn65DyK8L8hzq56AvhqKHH1V0sRKWn9FTiRqKL8SJ/pRhklfjOT7BMS2tmru
qCDPLqmoeNkZIml+mJpXILpWwArn2uBXEhvC33LtadFqmCyy6KtKwAbIlMmeEn7N5Cq3Shwp5bHQ
zHNT5ECkABdv+nw6N1Z+cEOuqJnM15UFMcMe8Xv97m9ZWSDrKmmfkvif69CwKUbjpYkGciPFp5O1
XlbD9UlD92Va9AeoWEn6gbydnpvmHpIp+UnQA2QTUiM1aiQDBv8ywnXHnyqg0Kstq6Wjg/19Ef/C
GfpTgR2+IZTBzo4QYwoI4xzKAJNp4wmBQcMgbxKYRmduHdcAEpCWxalOxaW9zsilRsWhv55+APdT
3tbF89K6IGsUAC/hQuc4rvVwFTLD7UZ5aN3qOR7Vl9Dq+ljLEBvIAmtzzJ2HwqINpuBli8R4Lxpw
AqM54IwaVhi/so5VaP2LomzGfI7S2TaVTqNNn5iJ1/6o4+lyDLZnSGAJzBT6Owgud1biwF4naPU0
G8a/xTRc3zWGB2uaLK8yI6ZmIiDrbuZzsiRosKo7LT30E5QCX1qa3hC/YZ/y2CGCEfgI+dCIzSXs
cbNF1uA6xu0gtWNoJtqR7LNLHHCKsvSw2vPvN2I18Lr3mYIi0kZtSxOUUsA14Bb31nC0OZGmQ+J3
xRT7lbMkHgX+iuy8R5jgnsYoKLxhmL4w/UIJVzXoOlc993YTbTsVCWic486gEO40+o+JzVAe9Gu0
rziRQEXPkZRNUYWPBASdJ8Ip34dRsGNIMTwvgf7eQL/a9Q1e+jzRtvHMOBpNJH4lzjUIRsFIqni0
z11W0CNQOu2GNBY3CJ+LHcV8vG2b/EzYXkywKef1GjyPVmFfGayh3FIw7hxlvtZ6UNHT0xDIsl05
6ZWA0BT0QEidGGW3dgUwYQqpY0oAQGEx/IwDqgjDAtObgLqiJGNqMwCPnrhN2cgiB7FJFiGEhatp
LN02R6kMov3RHNJrrqNDbRfHiyvAp3Xevcjqz+mffPLmI32tEAkUeXPJXCLCF6hSJL9ui7kkgvUQ
O0Yany2HpsNU+F2mzknU2H61IFpYz81OPfziy005nJF7J9sr1NvVPuD+o80X7URR0PgYzOpk2Exs
/h6W/3329/L/+5Y6C2GENmzLcengz+AvLo89c/+kZUfvKwbSqVgAOKKh67LHRgMSblMwIMsHtWvu
h4g3UQnmD70+TccIPVXicNhsIH6lflw0FKZ0X7pUGD6Wae0CTDs5rhio2X5ndObSwupuVGp6bURT
PK7KS6Dp+4hhI1FOLFTCtW6dbCoY5nfDbupJBrF7f5QR8ddxgeiwHx9KRwpssCYQRBIFbfZ1LhWs
LOSGgHHqY9xZFTb6krIjVi+YJZ7DSdwmtXlriuFKXQ+D3CC7CJVdURjUDCHEjA4AhYbwfKf08r7X
6mvLFdVAJzcblxM1rkCrDW4FrdFtoKEcxtyvb6OC8RHuqFrKg44PGXdp+hPbl56t1Ss7G6izVFcQ
vd8YbZ+yChjAIsZ/lT6EINfc76AEHdMdRSwgj0+P4ZAYRzdsGaKvD00f0AMqg/dl8rD/cTAFxrVF
2n7viPCItfAEKflOiwGDVB0xCQhB6pJFeMCogH0vgXcS3RpGAaLTTU5oqu+GqPvNxtH0tXWE7d6H
M/LLiYVsXy4IVVxtvAmd+dTD6kGg9IiAitGi07HQA6vG74M9UgAbYiwZd6Q0hvGT3qtH6gzEKFPy
lhH+CfPnMq8I3JaZEsEYKcn2/RlVxP2ot/0lWDA0B+X07qZMBtxl8tGo3wSpzuypBNwg64NwxLFs
YaYtNNUbVR+NNTRkxf6aevHTN9Z5imcmae192iUvU78cRK0uZXDn4NwDRlBeAR28WKExcP/8pn3C
iEwiIG9znfF1w4zjA5oGmohlqHZhQgkzrDM7eLgGxWyQVF/AqT0sDbQ9cmjNQjXQpMp6E7nxznGZ
uBWTuDK/x4kW0qAjgre4FcpG6YZbS6376cjiu9GDRDvR/C53lfvlRNhcCrcHQhMMfKUDwxaUWG2a
WH8MEvOzmoOCgNdJHoFdgMiMsbUFiW+l7opMRqEU6G5z0pRBW+fvqYoz4LFNDxUscG0/M9SxX1up
nVYXp7+m6t+zv6+5hzF0XFgt+DRKYU83qlK3wqli3wIfy/26Npsic7pTmvUzMiglhpkeVP+/jahJ
q0Fbzg0N5v/39ZC0Ej8YR59Uwmy8Ue1cn4zEPPVNWvi2AbcI2m9bW2+4ueDNiJ1wjGcKa6S7iJqQ
aoMQbBRwG7AtuyQpHlU1v8nMeBIER7DeMpIjZjXFBLH5+9ki1Tj/FcS3QLRjx4yjZj8poNtlmSvS
i+Pq3SFsnUSESvEJdYTThQ4q8Br0KIdKoNujRRaNy2RlzWemBp28Mpow4ONmWjPMW2gf/bRHYM8e
apLCujR0iAt+3tZgcWyR08+ldiTiOTpMUWrtmCmdyUEa9WS5SLd7NhqrPa5Z9BtrTMhU0mpg9dxh
hwnU3pSaK6wa9ybeUE5fIbnxqP5WSRvGfI4mdqD5UWwzeRo4qCeoF+iLAGKLwvOCtC7WHLi4IEDr
SVaeqidWp6mcDvRNboMgdBjykwq+4tCRsBh7YrqrU9F1HZkgbhz7ncO8luL19PfAD6z+e2au3+di
dNtCuweit778e/i/7/t7qbeTxYdf+hXKqBOVfbiptQAD70KQSW1fo9zEbf2/bdqadOFTuz78fe3v
5d8z1J+gQufp+PdKsgH8923yr8/bg9WKc4FEKlm9OetDjZHsVK4Pfy8LTNtE+wEzKq3Rhuc2ARvr
8DaVbYQfrIHuNSw0LGZj/O+HmOv26K4/SXdk6YW9ex3DiknX2ObGibm1/t+DHRrPMTzotU2x1gkb
o7AgUxBfDr8Enz3mIx160/yqje13tmilFzgcbpc59uaJM74gY6uBWbiEBE+Ny3Ux4DMxeKHHg93d
AmxuQp0hMBGIIY3Pp2iSPrFAaA53sSX6U03NZLDoEj+2vFZJ+YB/WZe1F02OvY+WnNHTLzBrvhg5
by5BfaFl39ZtfOG9edFDjsrNtI+z+nZJiR/SZv6BrfJznOqLZ5n/zBmvnRqW77Q0nJ2xhJeMHqjZ
u7HfT2RMOpXwuzFb0XSnv7/D7qrjUHYH5tbfXTVdZAClzxTqlASzp2mYK0P1k0gucSkX0sJwXu8k
bnr6jzObtzFsu+ht6ohxoMvxieCRrp5NmVXjGaJMYtybIQqzFZc22Z9eRSDKQ+Bwv9V37qy54A7I
XujlgwQFx+4guw7MQep8NnnLXgR4Yyybh1nQJ8W4sHD1NgRR1J9F0z7QyG93CR/mJloGH6rAKWiQ
1RtO9CZfcDseaR6MKZhkPbabfWj/9qCA7oALO3ttEWKzROo6wXH1mC2/kJ+SnrQGZ03sZt/s3ui+
H0BFfjqT/lr3IBh7MX2UUe5gD+vvmqlqsXuL6CHKEx//zjdsfQCuTY1tvSEGz5E/kQUhg4ii3q+d
B215E3YDjWxZhq0ss5tGXSnpgEwrDrymntu+6dg0fVN5LHTO4gRLRwekaF4OT8wHLpPtSbzZMo8g
1SQ1OUAucXOuwl8MRDvDElwYcvwo1jjGvHkuXVwNmG8JxUzkIXeW96TRbroQX3xRUmiOLUKn2Oox
ClAg/g2ywwByY8RYE+3kms2SkpYZr3h7E2WZcNfxeXeD2IS47yU6uvNyZjrdM6IEyukmAnsUicou
MtoW1xSMG8okMx44K1XEX9nUoBnC/cElBoJJNtE/5lsX0W/qBPqkxsYrZ2iB9LrbqnNwGU4QJub2
tdY0Dm05foeK1uJMZiWqqLXahis0YkXcwBqg0Wsgv09LM9+5ZukXbf8j62Y+sjkzcYBm5ipmvBIa
2zQkqKxGt/BS+MHV6OGLY+zkZo+m7VKnaOKrozluVNGdpQ7LGsZehvl7NOi671rz01RrGaFyhJhn
+WEg7toHpi43FXgUarJ53rs07EK99pjZc5NBzNvldgFctQzIxYYVj5ETd1NU1fsxBK7X2QfWY1ox
cRIf5MDNjIG3OtSJw+y/IGzLdGgTOyknFPWgmdyAwqhviyFRuyHCd+BwONugKI0Bl5ABYcaemBRW
l5AfZLXPkn4Gkwd6pQZlrNfJ2MsSK7xZEuJa+5JNEIgSXpgM82jW/6vdQ5auEzz+XgwQ+kkvl/Be
5ikEZ/tS1ZzaphhRdtiJ71g23wMZfEACmCLFqacLQiKhS3fYOKE+PejmyBULIXmLdPnokDABhSva
69XREguNRALliKitM5dTT0fPIdIiskvHoD8EcSnZguNjuYKCiRYReHeYFRKpwIgolwaqKbUuypag
x3YP3x0/rPodOQ6clhCkCSS1+8gkwml2plvTwUs1OZO7H+7IyKMLo9q93faviWN8iKrlophpRjR0
fYtR/ToocWLXfR0YCG/HlD7U6MpHO/txJkKpOBENHGRx2U3Ng4pdhEk0h6QNXqcvVq7oyHkjWsKH
ILtFg9FsaFmR0Rfgu4puuhaQ89Sj7mYVJoSs1WFE6xIs32jDy3xt0X+Q+GN51M4PtG290RDXwi3w
acvwpTRCBtrGnDKT20amgXGSVK2NIStWJKHm/YSsVrWviUWEh629xa6W7bVx/lEZ0d/zsp66fSue
E0+s5UUBIMGAS6uNbogLZHo30ESjaABwJreabV+CKvuUCdhWEqCvcEf93ii/Bmm/1o1FbFBJt0vH
NNk/maaNpKo1X9y8+h0lHKHJbXeT2QKVo8u7IU4Uzk12QoZPrSWax0FP74H9PSp0D8grXZ1Bb24z
ryo/C6JNzEnRnQVnw4RCI9dm3KqcRBvAZ4gmWzvxkqHe5Sr9jWb1bAwFHpcBfYlWLWRgGAo0weg3
KGpRWTiEMfVnqdtXQJzZjZmIh6Gr7q3WtA6j0ZV7W5SXoh7ekLmQQ8QEBT84g+HK2DEgZQMHv+NT
0d+7haF5hYM7vxlhhuakaDuIGJRgTI9pJvWodX2biaMj5bPqiTfldpu1iBlKZJ/0Hu5Vm3ScfT5I
aDjRPg/2ymA4hFYC9aki1rBaWLSqjvtumlbvGwzJwSCxT2lGt8s+xnjW0VNCuUzGsdr0K5dxEQA6
tWK8RPOKEe6HE2BOYnwUk5lysrlITlxwVcTBtXXl7Ryy5C+WwWwzrBnh5+iLktNE8nBAUxjvrD2c
s2z4KKSXe3lVdPtKcXy2oCS25tIf886g6VzsBJCc9eeQN191AK5gSG4R2qbOWPngcePtMsK+yhlr
+nFJf4XTrU7vCPRiaGrf3OXaITXu+jJ4EboR7yT+DG5qdJE6CVDZNKCY25sdKWJ55pb7GhUQwDU/
tUD7zvlHMbOra058HaU4NKS9sk3YhzGfYJ5O2MNCG5ijaaO1JuwJ1m6lX7Q4ODgtpoIuzaa96PuZ
0yOTMAYEb0kEedJME4R1iMBvSuIskLbRrazan4FS/qYh0UuPOa46GXiooNCfQnPkPMWMg3lD2e2W
IbvpxIqLsJO7KW7DXV4x7VJa+eyS4HksxhaCa6leFrZG+uoaoTfwB+Fu3wctFFz6+ihLlhInspnj
VBbFzkz1R2Cx09VMISJFS/dSoAbyFMPsjp8YaJTBSVXvJLp3SFOEcmK184Ok/mlk5znKmDeGA88G
zi1TwOmhLjHGt6Rb06txT7JljiHTNGHsS1Vsz0IyOQCwgGWAvApgLn1Q/2vG4j1Q6fecDiFtvfJp
CNzwPGbvugP2o0R5RcPMjbacKQa/D1ZlIFTGvkx9nWGfR0MR//fkZLtOJ85Wo6G1MWeHbCTlHCsj
3/Yagz1sMREWiaa8qIh+U+3+TG6zIABgkyTWZ0fKNlU53OeF4SRgLHs3l9HTosfuTdp25xGenwfm
VBxydNbLaHJDhUjngsw+23Q981G9WYiyPCToW06vwxHAeI5CDn4XNhqGNPV06u2ouSexfKRGqOdJ
nmEk0RS0BTMsB46t7YQcyPAdYRb4wby67Js1m7sI6BgbNNg6QyEU1wnHS5CFO+UvtfZ9FhYPzsiG
VqAjwAzLu7tw3+wbKUAx9OzAQnA0sr/stqx8u28w8rTBNeBx079mOZs5WuGQFB1jOkG4CwmcOU9u
/g5LI/TndjrTQbg65nzf5cTEg5+duF2cu1mvFM1l/bHrTNdrqYtOdH1YxzKACQ2gfaeka5+I4mY0
rcfADBUhBORml7PknbbDm7nll3YrhYMQWAaQOkhEkGkXkrTwYmgseaYF7n5dQHPmLaMO8tIVCN/T
mfNrWJJL/wQ3IzxIksyZcxXIJLKKpRMsUD0V2JTjkLeUHRsU1nzILOcHPkRyo0n6nJZAq5GhPmFk
pLYC2SCSK30tIam+Wws2/bBAZVOt9CrbfK5ofclq1rbCZiYievXlEn5IFnZz1Fp9W0wZEzcaf5tx
y30BZcYVtxkaBo8CoCn75LZqqhg/DowMk+GtZ6mJ6Tfe9ITI4CdCzbaF+SNcmb+ZJYE1VsqvUaXO
UcOXOeTvlmYCh0AN1usNAHft0ubOe5J37lUYAjt50lwGuxlOudOU96PDWIeGORFc2ZdNdOdmWWOg
cuYDtLwgm2pumvvxzBrxP9SdaW/kVpql/4qRn4duLvdeko22gYk9FFKEtpSU+kIoJCX3feevn4dh
u8p2dbu60BhgBnAmUpYUC+PyLu97znPyKC13LQJEorG15EFpw7IfwWsCyeFfGdhHOwm/9aPf3oLT
JiNgh1AE4k2AOSzAJJN2pn3VDHOBoNEBaWjQk/Wxhu0SzrDRewfD1YweTLjC8XOisSq4ZGFvTXmw
ETbDgLP0XXHdxy62hrqnA4A4dREKkiGJfM02Y6cE0q7+DoamTjxCgJ3VdsZdDsewTEwoRwPeN1/O
XRoIAavZrqSKGCO6yFNIUy350GgIybBmt69BDXcj2lMCY6mt+pHzCFt06bhoskhXEVp3XbecMvUa
Hjop1fEixcSN5PSen2FXINQzeTtEM+L0y6uBVpDH0jkfsD0wVIsimVkEAk4zXMpljpF1VTefHOML
UNbRMp1qSa51irEaaLxkmGyTFCOjDeq6CVwNvDrShKZvNrlXk5aQt0uXCwvRiFhKL7gpVHRFfC5m
51CQDdHjqeziq6p0AXrCOOXlIbSoExIHVNe5zCpJt6PHjBYiTnZDRStTcgbORlLPDBwAiyDWtJ0N
KtN10qPfGTs2XPpWS0ENlXp61eECcyZy6kW45PQx7aUVHDQNihpnADjMnrcDQXhNKvYd3ONzocqI
fCRod01ZHOgkjaaS+5rWZFp4d6jUw42hozRpXT41r0YYPSTVLqM0vPFCjenQTb7Wtd4ujVBReIx7
lsx8JudYOJywA+L03OmdQ7VQwo8zfDIBQBGy/6tQAbt3A0aaVdh2Z8PNoOMqYWHQiad461bFU142
7qayO7kwaUy5KClt85SKkHJpWLnw4f13t+pfatq4HdxZdi/eUztiHvCV/tjpoB3aYZhBmMO4NWB2
aBFFPHOeusnmfBqje8KhaKRSfKAggPbObU7U9PEZNAYatSm7GyiiHFrj0Z+CnMSRnoK88RV0SrUK
Z5q3ZhiUMAlShwPnPPkCP2kzDSc27vGy6ODX9dCIM33c15rYhUX5FHjDh8KgkAQawG/M7aOgvNkP
gIvi+K3rDTLldLKLLb0klc2DtpxgqwjRMRBIhpk9Ku29XUukuQnNFQ3tny/uppRedk5fyoU9QkOH
aQBQx+tgfXoO6IzQf4zC4sVtuBJZrJ/Mac7u5FNkD1M8SCels4mSfzFo/idBX6d+bYzmuCcAyN2g
Vf5aZUa8ozwcQN1wNjnChzXkj7WXoorTgfxucpj9mAn2MB2mDdbY19KI72ghr+zQlktn4A4zUomZ
Induq474KyI2rouRnuhgjzAymQj49rAqQg2fIGqtNUkvKFc5D0EMZEqwZyQPmiLTop+efB8rEhwt
ez63dwgaO3+Tp4j9e5cQtDJj582bYLnI1tQwrCWRY09aTw1Pi1KQWDSQhk61V4LWFrlTUMLlvDKF
aYhTLbrFtErq4ODdp2W0H8qUfS8y4or7JW56EP5G6s6oZA9Bqtiy1y0C2rqTv4IsWG2R854z8Ifr
XLu2c4GdzB8NAj0QVKbu0YrI0hajDFcV7Q5mBIuIVKktAjP116j8CXXymSTGuN+MFMh6qUc4xeh5
p1XV76aAPR/nj6nlRlUQypEXH1Dv3bQyiFduRg/aQihdmSR2Eq56M+Q3Zai1Kz9j3VAKFEBdz83+
8dhqyQeMOkAByNWFdleY3StJ6NqmYz0lLqm8KHHqkEyAjui02k/LVVBczyJDnzm0dyCwqVg9x8o/
uw3CKa+039AlwgkXtODiwHAXNedXTu109ziPhfFEqDKTw8R+Wuuba7Rqs9oaq3k0D1ab81PhEnBg
0D/uAKLkc191lLW/yTr3hjTbZqcNMY7d6RvaO+g/IP2oC/gYIFt/U3tDevCD+AZZJCFnVtmuu8J9
YaOidoMXkmFpvnh0nCO2hJtSEMY0DKydBDyNKJcHHQp0KxmBY0aMm0ZpLmSvM2QsuYITEO7vd2zc
2Fo1BGMuExBnVQ91OOufGN6nLPE3mMtAH3jwAzmRQB5MYQvN1fw4M2+FW6F1oZy+BSGzwt5CI4rW
y6LuG39RJf69TIfoFHEqDOQIh3+YXtK5PiY68hMyNOoz3YX7nCT4XVOoYzn2N3AGjKWGkCF0bHrn
1owv8NCZwzGj/62tMbVyBJQ0mSx8lsQcwfdKIBvoxKZXuN3xWMXYHNNxG2BWHdP11BIaU89BTrk5
BoSVF4TFUNoEeuRAarsZUNwv0raFUgXgfFVDmS3UzFApH9MJ2IrZJN8rWT3jbN9HimpJFQXaErb0
OhkGHSHk+NxbzF+OsPaQg84B0E43RPyGvTWRPbRPAhkjynJHRt3XtlUfNdaoFYXIdS8BpCdGSlnH
MY1l0bPycdD3dbTZkYQfaPkDJ+rECZE2wHnivPsV/R/8Sjm3eGx3JbQ02afWK/Dh25zNzsYvvLcX
V0lgMllQXg840vIZAF5E4VWCBAkFxZ1ZOl/DeHgJOsSOuO7koip6NAySumIk5b1h9ZSetLl1Ti2g
zDnWxhREllpqI3jqpb/tJRJHMyrlloyYR248trYELRQeApMoTE+WdVBzXILUWnM7+BNTaLyyEmKD
B9pwsHAdlA5tvc2n5I6iKfYfpA0XhTp6PjYfEkRFYmjsxk3TPwzjIJd+TxSBWffXeirbPRUpbyi7
zRiw0bTNZQfhek1p8SaIOW70NAztkEJRRSF3F6QNUlHN+sbOdzokxWudzNvNKevWIr7zcypR0XBH
QpvDcJNoNfQ3jMgfmJCf05BqC+d1FEtj+NwCF9z5drcjbsFfes6krig4Lhqr2umDkRzJddsYzsDx
SxS3vs8xvMcMu4IGq9apmRarsBvtlSHtA3/qnWe2w24qcVq6ARlZXXY/zsB8EWgaKE40JgiOtj5G
l0VgMcXXfndOMvaHDRFeqY/N0RJKzqqBK0eg3IPfSgNZX4WVVmw6OXyY0LfKgBIcqXgjMA/29lON
mpYIuWjfEQuE42JVCRzgidO73K9UAV0U0xb25Y6e0bL/nmqculvwwhb3Bycud1X3KcNSo3VWX9VQ
RBjHBAI4evGU0LVkQerUemZgMOXMwsYkhFF4loivH50YhIUUX+usTneWLr/HOu54icd/MDAikoO3
J47c8n1KPoH3ROooPSQc52jM9lFbmctIAy9lOMa4p/5IltKwV4Jzrge5ZG2PEN5rwMua46pdors0
qylURjp6IlWjfdMSNHo5fSJMS94GU8DXwNa/uan9PujOTVVat8bUv6kkBqmPLY5DofFpmGzqYBjQ
4RVYfsrjYAMtLRoIalqB46PgDu0iMIUlvkAgyFc1S9VGgZlY6KwEWZxQX4tDbwuk6CXQxb1fw4TT
B3/T0RqSLXgOwwN+RMHYWRs1FkvvRJwsLRCBIL7Wqxs/tF8tEN0wWOSJDKgPfG3XhFrf6fSCN8VI
d8/pzUPLKKGdMuWLMaFGOnI2FSUWf1HRtcJqTaLwHjJcuMhddjmIrWxBEzg32cFldU/9iM2kq1Xe
jtwlYMbeW+WQRGSPwycyonKNZm2pd/XeNOOcNLK2WASD5AVi1t22fhGd/MA4jyk3qcynt8CgW+kl
zd4Yae8alNLxt48dBhf+dfkrZV9zhRQIFX3GLIZGXU8GiDAIIe1hq+kJxmmaUavOdjcjtZqbNDxR
U3C2TkGZzCjojhMbNi6Tshy2njaeuoJZk4QSexdW+tlgWdrqOUSIuq5OiLwjUrVNa2P3Fa1Cn2Kg
alNnDgwTO79QCH47ZpAgh7fPWoAvawxOaKNvJXHKaB9g45WOs8km/F1yGPItqtS3WOnWNkfhauKZ
DFqu6tjYWxreb4aLTChyepIIFDAmWY4fRpsCrcmsj2hIThxBDxr60IVdRcOBGIty31vps1ZNxpUu
WF5QH31FPOkuqQnD7gyq8BhjfSkbkCFyGMd77VsuLH+l6aO5G0Ku3kHAfVw1KbHFYVPchHxem7Kc
0nXpphBzMFsFaXaMkm1gAbl0C46Ghim0tXTlXm/Ce1drid2YTVEgIDhtTPn3IOLVZvmwzFQXr6vs
hJf8fogcb1WYzzIfIQT6xdF3kVlIC4Zpl5sfaVIZy8AhsdzirtNaV67KhrmjMhNjERvjlnBDx8Kc
CuAGXwsV27L0X01bfNBBhK2TspUutGhbBlw3dyYEGBbKO9M0bk1JBmdqKlI2mndovdN6xD/V94gI
TL28J2Nk4AiPZHMctDMIj5DmTgQrtDSj60IiF4Jns6bRSQhaomtLrjebD0L0aF8ZtLBVGFyDa0PW
Deh9ijBjdy3Aj05Rh8YnCbJA93dxEx6r1n6oC2/GDoElcej9hFW+yRrjmzOU0HMBWmFacRY02dKt
mwcEFvgMunYsKRGm0a4uA/OEAzjspDrNQQeQ6dTOstgJxel+dLxrPcsko47bT9cj8CeOOEnkzOzz
kFPsqT+BvrQnOPUITJdo6e7rlv7d/JHB4p9I3OaohFQA/GM0HDFTTjnFaTaRNSUw4RINR1uxiVZY
MWhTX7Javee0MnbxWL5END0mRDOoXJO1rOCC9IL+PvKHBZV9isoap40hc/Y27GiVI4ySfb/uGn06
Ua6f/RVt8RVh8msVWvsQPP69ENZNWWUvaKWCpUcxGPEsQZwlZ+K1ROhmDi/t1Dg7vG5AByMEyvnA
dtMn7NnU7omy0m9HNiuulMUGA93ZMmPIgQA3riAsiiXaInwOgXGCnfK9O+pWHa7pXHLrYF8AQ6mj
eAPwAuwIjhoXDasGYn5utFISQF2prUxNpGx05lmyHhxL4Ho3VsrFcuoZCYLNKY62sqrsDYBAFExZ
Ttu+L+0bc9b9W52A+tZ5GWMo/OxBEXAAEITFZeFI9BPpoDjR0a9bGnU7GsZN5e5yghk4uWn7RgVk
dJ7UrELnspjNcJFLg8lxQXvILLmqfcEClg6HKjdm1V68NAKYD3rd7ODtDis4dKRsRCB2TQsMqlOq
+w6AWo08eUfQG9oiIlAw0XMiI1mBfDdm2DysmBCsdjMoK+DAZy3RRn1YCisDbZRqqyzCy3r1aoZ1
upmAkazM0jhSsXLX4aZvMDoRYA7OSxVAlFEQQ665bhtaqT6RfivMDN8QpvNkY0uU7szOZL52ypT4
lmGwKB5tweKBy2J922mZx4a4GXc+n+62osWUD9O2CTJvS2DtLmg9lEhqKldIH3bYOB6op44cwECU
40DACdBzeqC5segb2rPcs3ekbqYEDFCw6FV0qpzYXNZEIVN0oB5GDqrc+MLCMVCyDgqK8ziVXrGh
wqRP89cAgSY7p01Pd516xHelQkh+vXrQ9fZzkByR8wG1lXZPrRO2WxE8wWFhz5rZLyO8wtU0tznt
uGSrzF5kYxU48ifaoludJAqCpg+cvrK926vrOYKAnY2Cj+as9dE1rzzM2guryI/sgQhUwQG21Nv0
zSzxtlc2UZy92V8ZWf9s3oDH6Lbgo2nyxUi3hQ083h1uEtxpayATGm4GMk2LhEA7xDgWKODlhDqT
7T+8pWnK7nUpvO241FMVrtqBzTOYE/uqn3CrkSy9ieTHAH4DuAb+GN1D4EKfeZnW/ZVdU/aWUtnU
J3WkxbgtcCVolh89Zon5OGKHJz4+3muxxy1k6u/xaCF03g3NeBMRlbDMolle6FKoSgGUWYoaSYFN
oi3goCX68ElaC+kmtA58ti6UG6YeFoTer5OW29I3zEXCiVXLOKVPRqKtbK1HTMBkYsR4UK1NJ6Kb
KeFuR37OQlNMTwY5oVkfA++2+qsqZqqwTfHE/OYvg1pf25kHLDN7KOmtwrKuEEVXAhgm8/joJi89
/MtV7N+4hnp3dfCAIh9XUnYnDvwlqTgMz6mzV6mbP5mS/DxH0+kImBTbgwaGXkWsoDDrle+iqGPi
u68qF7E8XLicQkEcEimF3YLDmSNPbce7KxqKVmVT0YHNjr2H/4YjDXAegFFtRMqyytc6hR0UfDqB
FWvwHkTRQqFpUG1UfoRg2EFAWYUs7t2stVXs9C3tQ5ZaCCK9/WDDuBobvOEjxfoVvP+deTW/zyQx
IeEkTxbM0IU749/TAL1yXD2jpORsnYfvJoolo87f8TVsYAv4pLkE123tydUEmqUypuu6q+SehvPU
k2dGoLA5EvyOQ2GfY561UItsgpIrQsnzAXilsQ57+COOX58GzXq3QBLDdknejQTgQqiyl1mq6grB
3VhLyv7IKk3RoxeoWoLOPNwULrjJjS8pEIRkHcM7Z9IJYl2tmg7Vj2Yk5yyi+9J7tsaESluudzkh
wZ/irGW7+PRz9G9ffvi3n//j396Hf/c/czDZo59n9c//wdfveTFWoR80f/ry55vwHelL/r25/Nrf
fuyPv/TzY57y31/+yH/5QPPL+dvj8vS/vrzVW/P2hy/WWcOMdtd+VuP9JyT55vIaeCPzT/53v/nD
5+VRHsfi86cv73mbNfOj+WGeffn1W/uPn76wQbtcqV8u1Pz4v37z+Jbyew9v57d/+PHPt7r56Qtm
3x9NQ5iuYwrHdA3dUF9+6D//9i2JJcs2lXIEW23ryw8A9Jvgpy+G/aNCFeJQ/7GVNCxlf/mhztvf
vsUDYpeghMJUptwvv73xP3yCf/9Ef8gIPM9JEqp/+iJ4oOKXD3p+Y0hoFJA/7JC6aeHbdYXB99/f
7sHI8NPG/2r8GkVVAMMbta1V9efJMW8rq6NtCCMjAx/YvcgU+DxF5CtHxjuqKSUooAYiFcBy1JQn
RK1HS+txPMS7IDyL7Lny5c5hsun16t5VJXMq8gJK2lf4WK+TsbkynJhyenhFaMVMSIdGJThSmy+6
5m5T4ivoOZ0CIuj0oTq7njoik9wWyT6M5U5Y7f2gCja+onf+r43v/58Gr9T/auwuQelxQ/9++M6/
8MvoFeJHKXRp2pawbPnbwBUMaeJ+lSttizA0pbt/G7c0TH60GLCmK0BOmtJw+a1fB65mmD8KU1dK
Z+i6pk7Syr8ycs0/DV2Hu8JypMCi5UjHci3FPfr7odvh1skVN+BcS6FVVsEyTaPnJqmuakTZxeQe
DWJMwMUh/46p5C1w7BwM3fvmBt3t2NNaGRqHJU7FZ9aKDXk2yHES93FyqN+yM6TQCLHPGN9b2q7g
ltxwiXaXlIc4BrzOYJ/6Q2fjKvFqiwUw4K9kfAopZC1DDwEoLPq7chIHoTtndLMk27aSMwrVNXZR
c+c2j8+xTnsQmUK3hHT/DMfmOoh5Hq1lP5c30wOqxhv2xatgVGy95/8LLGY//2YXbmKXrTYdN1Bn
87cb7ZC7EDYzkiHylIcczBq7CzF3aEkHHHGo9JFosmnDnYprYm0WKWpqtk60sucDfXqG/Hus7fIE
b4GXVWabYRiPJioIldjH+QemBBNmwP90DDyjl/cyqNpBLRrf1AOSj8sbgphCS238Njk8LoL5DrgH
WSeonz/mB7k8epp0nyY1pww1B0plo1xqHWrjeOSFR6K4ydP6dvDxxdos91lJNSlGtO2l2iOAlGUT
tjpX2wmXlL/OsGc+XBU9lMw/tSKZpa4bZzXItlm3RnCOOm3cGLG9r53+JGGhi8E/K8XFRMbrrKoS
0FcUEtBqsm3ItOIe3vG4AhdOQF+q8+JIce/nd9lKdxm1olrK+UXl/fBS9Aa9gMp9BDvVLYPChtjc
5mim+VA0CN0DRlW8xpM84FwdaWDye8SYIrsiEsuGxbPklMEZbyNqbGMWatp5LAP9PF+eouz9U1/p
jyjcaCk07bWjB2yJCQHiKTUSyk1Drbu5Swhai88xVp9skbaporYSJNGZOtq5RD9NOHvuWlcp1CBa
1tPGJjllYXBAyOZxUpNCOo+MY1nI55QuBOG6s7hLHgMtPHvzqJu/ixtiAaYGWJbPL/3ymxwIfQgi
Y13QHp8vWOvC/fb5tLjJyKWtAN51dfzYCSo8wCwamv1rrQW+DpbyrBpPA3RJR8RxrkRQcSsjFFlc
JHFRgwVpYoy55aoYRgw3OuDnttlcHvhyuUVl4YC6Ccrp+lLxiVPugsvrwjyGRHkkBVKcLq9Wy7mV
J5VSQzE2lx/xwB6IKqzXjQcMeJYi/24a/XWl/f3Kyrr+u4V1np2kkHjRddPG82fb5h9nJxvAszfN
GrxOMsl4qdqzpvM5ac7j5fn/+tmYcv/x2ZTFzKoMQ3edP82F0MKYg4wEOeXIndtz3/iHJDaBF6B/
1nPnRuuIeGDQ/PXTMpv/5dPO3//d7gGvaV1jHOZNOjaBDNE5nLeuDXf7P7maBnuhf3wm27IQL/BH
//Mb7FOqiGGTUY20mIk67zGWITe29zjmNurjAAhfMnH3u9wGvRBHSuNLS8SPme/u//o9G85/8lKU
Idg7mVxutml/fNN9UVe+ITAmhZ5LUl6zp61PThPT9vx6jICPG0rJtWH43xPg9RBaI188z68u9eCS
UFcqGORuPTylOrqtf/LqWKz/4UL9/tX9aSQMcaT5hKZIbrBScJo/xYQac1hk/JeRxB/qooZgFYuK
cSvMIf9nz2/9Zy8Au4BkILLrdeSfLg+ZPoUFYB+5dq32dVVzWMPbtxjqkZVyLsxC1A2pjzUf4Uxo
7Nzr2nU+ajTKS3BI6D8d2jZTZn3HgfI4p/I1hfst4qRLMuCDVOaj0TiPoUfHUxuh485yi4SqJMsD
Cwloo3oKyzWUwWu9FgciZ87ZvEzMqzzq4mXfFqc+mI60kqyFnzFN08mNFmlJoVLlhzhUx8xOLNRO
JrxmxI6BwQft97eXJcVwc2eFzor2N0uNgemfX/+WF/zsiKCdl03qZe2j5WvFSWQ1LADXW86zKId0
uCX8o43fGlG9hvNbRbHNNkGqoxGMGycx3gpxvCwdVfGZGOo+Rc3d0cAlZ4+fjofucZLJKRHqsRw+
TfAsC0zW9JVcbz2msID7Zq/PO+lUO0bcHmj+oYIYT2jUuVjz0jPZ8YQVjS/jyyWTB1dX7ygxj55g
TFyeZh7Elx2VBn1k6eclInDPJwAiPtvzwA3mS99L5xF9SStYhsnv21H4e/xleyM71lAT2BzBGSHv
97KWXOb2cO6LZ/X827h52Touf/kt1hAF92keFX99L5jGPMn+/XRzmYS5SZmIHdt1laH+ND85Xkk1
WEJuuOwE2y5Fom35d5PD9otQO+5YtDSkbfCV7uyVE53t3r4LPKA/88o1X4pwmj5pmm/tkQEzXwSc
J7ciCx9GS007FBZEUyo++su9f/Jr/YWeIUFEFBk9nPUeVP21sjUU9uG50ea5oeFKN3p6nG2JuJR/
+dV549mn40HXil0ehhsZGkc/ZkGlhM5VEzuVRlAC+VS7NDk3E/GJZhoevI5PtYECSd1qeHV1FNGl
T+k7OSfz1Z5fVGsjCUGPdquzAxpYfi47xqpkrQy9eejXDEK/c+7SLHlBV1gvqp59UJ7o92RQH5gC
w+VlcI+DWhdB8NIPGytArTePZmee9jS/fNVQ4FaQC8qqeryMdUl6qMAjJEnL7XXn/rInGVzS9aji
Jib3yRiyU8tdl8KafNTnj2TeZVQWozMhvqHa5CbE4vnpXRYvW0a8U1y+pd1ek+LBKme12fZyM5oW
mdXMFj31K1c1dz2vBGwJew5QaVSs3wtr5tbMtzxKWW6Y3nmty3F5+aKImFrSbnjMKkz987edkYHf
zHog40DfrVrEtnmeZx0jZqc17yhj1/8YMqhCuvZmTS8Uoh+yjBuOn9FGuFqSHpMa6z1OLbqrdJ6R
pbJlUvPAZzOG+YDnrABvLic3OBEssCC9afqlb4Ue16YL9tJIZsTLbZqbqA9sdl+Fod36De1Pr4zO
pM7SgJvnthj7C+baANVkBUpovpGGsBNU6U5NRUVZawnRuJxR5mMChFsiwKtu7evGp7I0PhmW66JW
j5c7O7QAi+TTZxP01ynRflRPGbgtHxVV+6eqsh7wcZ0TpLXU666cMkciP09Caf9kl/lbTzgUWWhc
B6JrsjG+uWxoO1KaF3BWl5qKiJ/H8YPsPMCFx9W+3PP/Uo3qf1J9+n3x6eftZz5XeOo/F7L+HyxR
SaY2ann/RYVqSZmrekt++N/fq/D9Lfvh/rNoyfV+/8Oxn0f45dhv2j8KZQlO6UqnwMhZ/7ejvyHm
Izx8AlM6giKAZML9rWRl/KjrNlEmlmHpgr/ZEP968jepF+jS0HWddqtOa8n+Vw7+FBLmLcTfp3Xb
MgzT5CXoBpsMKmrWXNT63bazH1SnrDKBP2TuIpIVm7wLb2PikQBe2P3ajHF9x2pjp2H/VKX+dNcG
6SGNjO7JNGLnxp7ToLywm7kG1gQwzHyyObT3ce/tw57adeMPz8ngf1QxSnC0RVQDxhc1av3KlR3n
eCvxnzS/sfbIwzkf9tM5d8vhmA7oevLJWAtr+qg7Hsih5fEUtMTstaY7bC9f0iggaMAIW/DJfJcD
nU1Joceco+JiZbQ2Vo5kOk1j9dWsnoa+l0efIL3n14FsZaBv8YnFY9x3IxGjpR598P6ghtlqP0BZ
vI1DXlpVjcvaxcnX0JdzYniZ6Ly9r41C8TLVxGwkRRetC+aNRcph0o+jK8vmNEgvKUCEj4Jcw5eB
EXVodBv/P+dyw9vMoVZXFgLIw+UvTU31pnYKg5WULJmh6E8pVsKrQkfN7MKtWYc0EjE4efneS9IT
qzegV5Xep9EwPWX2FVFVsFCm+N6qtgAeqo1jBIC1jAmIQ4BZZxLi3tOnEU9p5FxXkYVhp0IKpLyY
rY4Dy9PMqQOaI1JwT9+PYdevg4hFXTq4821aMwKvAaeASC1htlnraBaTJ4NBnLcPZzD3MfDDdzGX
TdJ3q2lEau3adKALsoidERti4xDsgVRVQuImBSEhvWHVowVg2UW3B38FV7V4JdUAkzngKJQGzTeS
md8keyavC8U5t20iNpLqqMcxaNC2G5YtSju7WnVm/FBVRYmGHiPaaJNLNlk0h/WhuU/JugaUBikz
dwnVRUvCvhbRcID0KXYUsF9NR/VugZBPM8gWBDzv0Wz3Nxa+p2WhQfUYSU+JUaeuyEngY515I7aO
D37+MFpNedRwwHhVgbUuav/oQeta6IgGMSudbiCs+9G0HF0ewzYepLBSDt4RLhLlEmEF0oC4JkBl
GQ8GKh1cun1X1dUh5hZgf1HeNqb7CYKNzTfgJs98ynwgOrAQ352ufvHKgVuJ8nEh0CwMfngf9Slj
C8GLi6a7DO4nTv5ISK47KsEj+UiLKLZ1CtFTslV9CHHWFdq+MJ8CiElRV+fAItPdpM5RKNHqRBqI
BqR2KuvDVYLTgzNQd5qS+DYf+6s8ddS60pEA5aglbdFR2lLak0rdcR8P7j7H27t2kDWQwmg9VvDL
vFLekgaOlz8SHy7JGIIRFmYmAsyY8AUxlSamkqq+wl2Ts62dM7Us773kGIKyBcJF05Fmk1TqrgU9
uqm19NXs5Ck1i8c6T18hRRck3gKWqNOWRi6RQqQ4lXjicsOAi2CceNCyta/RcAVXwuhthEfJ9yml
0JcSuB5LB5gJ6ELCGMZhg3CQXYLhXTt28Nime9uI20PnPIkM+0PhomsnNIjkziDfJhT1uYQ3wRbR
S7RueixIxVjS7y/UVxKRt0g2mEYJDN/EWhgd+i6QZMYg9HYUMd+FWKkgGuDAMTwJGr+utbBcEFya
bdXknmPuWXiDRMfK/oVGx8dMqsmsfK8ZRYfI0X5FE5rs6nDKVnA8HrCaIxPo8SV1SLEqA99M31bs
HPtpkRXolsr4NmK+vw553ZrwM4CYBH3lzWHkTwYTdmNX4Tcmx8FA3AG7sCFQGwV092L69rHL8e16
iBx5zfnBmqMjMe2X1LMwr0QAvTA+LoIkJ+pRZdXK9gq0svWmaejpw9ylVJyR4aGZ35kzsHtjkYQ2
DzStmjbZSKoNWmMsoAKuNYzKqRxi/jebWOO2nuKvuOyfgGfZO4H1AG5I+Kz71a7P4ety3BhRSbcr
K8B8r8WZj50XPz7b4aUHI5uQBvMaykOxLXNCxeDyYbl8hFvfLgyzOpqGzYvQOu7lwnvtiG9YojdI
No0OiQ5PIronaW9stzpObfM8iJm3GRFQEqeQfn1FhRU1yHUbXzUWnHKQDBmqJfsp6MR9joyZNOX+
oRHOZwL7kFDrCjxAEt7q2CtWJLcASwuQ6fT+Vz+cDPhj4fdG5a9T3lKMTkAY4E97zZqiJQBBbbNk
enGn5ANjk7eFpqNnHq6YfSe4Y4KWQIPRJt7dzBBGRQGV11CNy9ItbsHGJjfBDV4jNuXO8Ezi1cBd
GRxDLz1BAX/EnsbBKHoqWiZSKDFZHMAqbNeGFxHZPgbZgp2MvijN9omQpl2lYau1a7YAibAOfUCo
Q0eDdzPYSLsntY+rcMWypJZJV+pXAdbjsRifAtE8xIO41QSpczoiwdFo6mXI+sKyW596cP/RAOIw
oKu/dxGDLtlxm0t/0q7DOT/RS5Ax5JC0nG76CtSS4OHeLzcOLCN/AALo4QGxa9HtLSjMB9cIiTlh
DW5TQMu9CNbErXAzBuqOMHg2zpNlrhIJ/BAFaJeMqzY5wFFZdB3nwgyH8c6DZbvTEAkhoNDLPUY0
9IXxY6MTbSg7E+c39/Bk4AsDaxpvHDV11x0tEGAa+JxSsUkMwaQLi29F0CIQ/Eb3yEbEu0mIhNuZ
1Oz12tx2bUWkLp2+qwH0ZUV8WskSDW8PCWLiNd/Ry1Da1sZDbaqa4WouVYsuIAiZoWtPw3FbRqeg
Bm0Li7Nclx685cbGloRw8pq0HPZpeZbvSlxSkwn0PTTUbmxbZ6vrzVNYNd96WWPDqaY7GecORuyO
Ok73AnnX2bueFi/9VJvNOU13AHzXT8a4ZuqEM6LhGaDdEq2o4j+5pvCvRoBGznAbGLjZx09oxM3a
BU26rgwcX30LjdWd7kqWAmBIzWnIyvq+mMtTFnoKcCsTryKaIfA5wPS8vQ45bi71SkNf1JDpMiWP
7dQZX73SfbNsm5l6rO84G1GZI/8jt6vsmi/0tC6WJmTMvQ61aK2V/R6DKQ2RAXUJq++tP8dARKz5
mYUMRJ9lIBOCW4kg34oI0GtqPoLUrvbwXD98kQ84atG1YB5rSBEW7uhvzUjeZWAxYF0E4aaKx6Pr
6o+p1ijEw7m/Kbr6NDG6WglX0REfDhuNkz+BbDHEJz0kE2pl3e276K1F/3I9VMFnShC6M6ob9pA7
u3RIEYyQc6INQUrcFzZTLQRt6bf/h6Pzao4USaPoLyICb17LW7mSKemFaLXUuIQEEhLz6+cwL7Mb
szs9UhVkfubec+8qB2KdOkO3yn35CPq/OcQLXdoIHw1q9JUXZs9OZrFLEqtaM5IRTxqQ17ZvsWME
pDWUTvCO4x6T30LJ5FlD+swGkG32n+RP2uXYC0jZXhfEPFP8FnAgOuvkiCxYC38Id5an+ge8/hZa
GrjLtNibYSBNu+QApeygQEu4+Ptur9O95/bu2VTTuztTlmtihzmx6IIHw9oGI/H2dpVbO7M2b4Zy
253mI936ErH8PIPayX9IwWaiCZx9Q8qQuypazDVJqiFSK/sosuotSLdpItD0q6Fa261/ZZ3QPZhJ
sfnfq5R5I3c9ERJDl23LsOsWDcwbYincsULvcucSpo3egDXL95nhPNRN4j4NxkOTXbM4VWQpDuYh
Uwx/an8gj2yI13XG2GSKsdziDcEuwVlHPWGa1yUcGKaA5rlBxsiMgsllbTonc2YxmiNjSqKoeUXp
Sl7BRBBytVA6g/KahOTPYx3rfZ5fB0TvbvRemKtxQqTIAnMXt3/52019xr2DQa9wredZ/KlY/O0D
lf6wPiHFr+YXTI9NlhMe4lnfdQYDyPYJcyjE4rp0R+R0ZHsEIU7sOiPobnJwGmJi4ZMkMqCTq7Tq
hr05h+GqIIOxmnHJdqqAkupFqFUnYrMMvK0XpyFmzy0ypnsZigTd4yOynPBgRSkWLLdbDQMIUFh1
KSHXOY7hWBeHJT3WGfdOKG6lhalcG5qHc2wf+pmRzEBA7UuZtq/jkOyNCIbXAEsarC07umpSJ7ve
5HH+z4JLyCKRrN7GLPg4FTA+QfIawi2XqFPGIzQCj57BQjeJowhqOdX/FHMD+sDqSAncsI01D2h8
fuYSNyF66l2jxGJId10Wyw4hQ3jOV/15Gqv06Cf+yXCrCS6YdWa9WO17vh2wvvq1s0Z5QGGEB8TO
CbiNn5VZVwTMMRPW2UvtzxBfDdzyE3iRumq2tt9Pi4o0WwlLvqgB2LCXT96hHi1cdP66yEzryzHG
b5nrv4mVVmx8iyU0hsYw40NxksjfwTg6BkPDeFs432xNpAhPFRzFDX6Kph6hdmQvJvftlvVc2iSM
/AqXqXLDtMjT2W9qm/sgW7LHE0GIoVN9EbdH9aY6aJtWj5MpCIlRnhyqmkVz3BGPHhB6tdViMSxH
gz4gSWBkOARYwE3/URW52FjFzGlLJDOnAkPUERFB2SM4jRlb5k08rkYPhrBT1w8+ccnYafBmubo9
SFQRR5mQCGrDrpq5aDHXjrxd+I4nMsGQf+WX1HvCm+6uSEJ8dzKzWZfnOWOmPASkVKH6e54gNhX0
kz4PBbCOmU8rf7Py5jYE5p/ALcdD507Jc6Soy7MEky2AoYvP98Wua1cVHtZIr07XDVzvvCCOxgtz
AlEaCitd/CtyBqzJoO+wZspLyjIKTlfkXTprYiQb0rCGnJbrosHmZcTn3rCTzRykv23mq8MUNvvS
ROKTcFOtnCxp+eAkeRqK0npsbDY7DMoBTJ4yB/biOBLrG9H8jHiKcB+MPqJUcm1CKXZTg6WJTJkn
CL1PuBEo0kwsK9zAbcRHWrrw2bHHf+eYzfDkEYCYZxUPTp8phKcA7Ued/rSG85yVeOJnBtI7Iqav
QD7TUyDkEVoLmXsDP6vnAcaznKdgfrYb5SJHbl5wjEjyA1qFd6V032Pmw/h6gT66PAJsRfu9YfTV
GoEJ9DLhX1LT5rVMSPwsrebizvPiKockLqFvqWJ+6XLVbVv3I5TGX7MyfuwB8mcZr/MKG9NkNad8
8t8nWKk4NscWFDSGvVhaHDJpslVFUpB7WnzNpbAR4dbEro5vhuTzNPxaErjCXMqlA5RH4RnJOmut
G4CPp3EGos80g5x7n7/tqC+vCCDwuwA1/cXsP/PKZUtNCwnkEDd0Ffi5v4exMKFKIFpAcnHJI7WP
MatfzNj8E6qHzHqbTfE4VPK7qPHHEFH4WBCyhpGqQRPaYaI2iOvVQ9MdfOexTPArjJbZoFdFl5UE
3ciajIcKgRpzjQYH3Ew7X3Zkqup2UyYww7QT/gIgzg+94+1006PML8ruZMj5SDYCr2+zDqtouGgY
FDovv5u5/rBaJ0CQM37D7ncm+2JTKO79yryHs/GmKxzymZ8Rr1EZXwODEJ4FkgDyxIamJp1N2rnB
JmJYFTkumahe9jDXzZdl8iE1hPTUpZ4PhgvU2BOsYXqFcllIFgYL7AxXWo+dbS+i2aEmxCGOXxEN
hHMIQX5x06Tb3rvLLFol0JPWkAKMqz34dxlm8U6H6teP4/aU+8PbbKEu8rMfyUW70TMKaBHiEI5I
zygZ0GzwPJD6jCcKBMSWOb089cAE8aVYzFWojnnXgJaHnyE6EQrIztksV1HblwQi2ug882msTwan
U5NFbAKQGcvyjYkTN35CIgKZEDHU0R0UJcZZ7ac2rKsxLl9jy9HUe0CY6tJKtqwPsG5o9V1hINwX
RXQWZWhwRTpYBUIDAH79lYIDPAOPOFuqBV2W+w9pzZ1Um9QIoe2nOyVZXQgrxu02OWebD3oMxvtk
gwEmVn076EFAq57eO6KZ12NAdk1ZugeB08VMOV7jP7lJJ261WbQJs7zZmCxL1vUl0KPaYrWgt2jH
QxVL/njzrUrLHWHywbXr8PuDHQGJ8uwFByWgMoc+46158uNNPLAs44o4qoE7JxSHJO2HdTI+5yWU
eH9k2eGL/p212t/Aiv9VE+iwqk/pF/nrmqOA7BX1bE3tSegi3ro56QMENaYDdpISC+WqmIdLDSiW
IDN7wD0PeqVkmSRfOpS63AmVtR2Kc+lyzgQWDsm8QO5TIYFM2xmntBn8wj/PhoxFE50ubrNxR8cF
LMMRr5DXfntVwsAJcfoFdhpvBzXtMQfQJMz5N9F8rNIzcG7MxaaZVBgR/7FLfUZSc8OSQw1f82/i
gwmsksU04KOmjIlUqkm8aHrxHg7jP4WEaYUnlQZ9Kvr1aDpLvC9uubmGopx4PWTmZF4TeMLg1Bmv
RMT3uwKrLfcRjb9qOADa3eBR0BIjkm4nMAwcXgHskPKAzVhgo40MvqIS/ejYP2QOTj5T6u7A4IQ5
X+Jd86ICTDCYxH9Z3M0QNhxdVGuRBuSWWbyQlv9iFR7j6jwi8XIu30rGkzYQ5iDjRdDuhsn78jjj
6R+Ac8LqwEXdnQujvNN4UeDhgG6zArKf567imY/PAXrX4xjApvXjxHgFFBa2o/W3aHK9Zi4N2bGa
bmJi09612GM6549eIBFCEA+Gq+SfE/UmuCwolb61t0pUL0Ftu+vM0veO/3Psm7dKjcyhRuthUtTu
7WheraSDvBOpE5LXgVNBQAmECHMclyTPvL4os3O2TusBjYQeSnCm2ka9RDSF4YJaREkiNPMMd4tL
LuEmTf3XvgIHGeQfyoZuX3mAX3DfRrCW9HBMsx8PpTllDMTZsPb2zUeS2C2WdaadKYezgc9/Q2CV
fSAak0hR+xk5C94SJwlBDWytgDTxpsEhI0PQpzkVVOYhM4jnODyjR9zglpUreuE7gHrvICIsuFx/
/NK18Jqz3eccXwXnmEHX5xMbuAIWhnhdcdjpqxkXnylcNlKjst+sxoqN47lZC3zmU1df9ezLvTsA
EhOcjJaBBX1K3HKHOP7F9PN2BwakXbthfmQqEWx4JTaB6y4XMtze1OGJCJ4gkvlYDIp/3AcJ8E9u
hTo3tuTVwbTajDnxV4Sc8oHArzlYiboEeTCCh5XFOjfL+ajHjxycPLsB09sCGBrWXA34rwrn1Eom
SamUjyG5Ujs/hY5i9w91hEdlRjaCS9kdYSEyyC3EP6D7Dug0beD0oRXFd7VyiXkjcqeid1cIX3wS
fta1l8ut476M3dztoX9ES9NsvAD32WM1VDiAZ554MgaLdP5ATWE+WeEbjjD616a/QSdeB20w7PmJ
SHuc0LzJwSg2vIEvSUBGQImJZzNmYXIkXqM42jNPf4LfOHD8U+jL5NL7DDy8/lZb9qW1/PzAeGcd
TNNT3qcXd2QDLDO1drFTIOoq+4PVsfG1ZxR6bkzDgbl4FPBpHLHTEJ0YGg4Y3ZFFQIjZejW9YSxw
yugRryRRmLo3ym1gZFccn+dBiD/eLG5qWdaRFsg5uURYVJLaphV1AetkiTcdbrkkZHRcop6cwiNJ
JYse/I5qIIlrWiS4apP1ilgL9heD20IUKfJfVAZukXzAIWblFEvBBGiBOwXdsO2p8ECgc3hmzqXL
J+y3mPhjYud0wZIbP/FL5DK3diMezZSUUCnofN16W6WO8dg0VrYLWH5kmMrfitg/kEFkfU7JFY06
ELAJeW2WM87ij7iQGJeueGteFTZBn5Fv5EbvDVEKY59cpUMKTMtwbp1k4VOdlc8sEeTaEB4uRN7v
FabE59jjAWoa92nG/YyxjK7L4EMyc3/btT2/G8fJTrnZY3QjUPCdcZBj8TyDBXlPA6Ll+jmFZN7u
rR4IVoB3rPfM6ugHGKczcWwjdiFkFdRtuxV5Q/fYc5SC/+dSyvFNWS3JWn13jimrW60hDbOzlyr6
UycJRpo5vGOqujsELazMxofHKL7lKJ48p10oq9rcWRo7U4GSQoJGq5gnma2+uUHxK1n6bvw+fSM4
gBjdtCGKLOXDwpc31oTM+TPGv5BXHWWfxHuQx2dOAizrvIL8kM4BlRTzQ1DhJPmBnxPxvq45wcce
B3ABcTLv1DdMCPvJbALG+Hipqdu4iWuixYp8VYcJ3X1VbzV0TL/1QSldnDF3r5ksTg6A8dlKeKP8
kXJP/rWL5ykujyyZ2YE1trUtXOdFpFb00EXh37EZnkgAfJqboD14WNliNhMrILTVtu6jjSWGS2yH
Dwak1yBgVMFf1o1dD8BT2D9GjDz35ui9W4TQeIJToKu+9Gj/tR3Ap0soaJMIzX7CeDxnnPMc2YZN
vequQuG+KnUmVZMfdyHZ5wZNk4JesJLBtOibEJpHqXqdSrTIfhzuEuC4iSXfaBgOZI6h23EuczHU
9L7q5LTub+OdzZKpmU1eBQMeRmwLqXxlrwcF8JxhPAvBNPsXCdJchNls3BiJYckRep5e+rD5mgSB
Z/EMSyrOmn3dee9u4Vw8PKIb26C9Vtre0BnhRO/KN9yEKJDsU+swau9YvwxFMPBbcRxgOYAWVvKv
HkinGKwseGBi6rA+3RWWf3fYy64oeHeGN2TroMaBWpCyRRf1RX/F3oO7WsUs5uV8iLiJ976Q8WEe
igdOznXp9AX8ehbAnmtdKrKfF7qOk+Y9kP7g3Wx9cgMUSaWDILfAAjCMWVAAcZzDbjgRivk5xZm1
b02m3zOC8G7hVpuiPg7JfJX2ApiYLyA//2Ul43R6X3iwDoYxS78CFbxO7ciQvUtfhNGx9bJvCWYW
TBP3Wt/wIv+OuL122fAFJOLHTXvjgmcUGi0dxDyJGF+/Y+9gdvyL4/JGMydBfRV/+G3BfOG/h8GJ
MCuayrPtwLmjxwd71zcbRMrHYOINVG0Y7NyWooiX860eS1ZPJpt1qhy9sszh3BH/NEtLbmNM2WzS
Xyqze6DQJSuowe8LLJU1spieKr+l2I/5xhavNgHsmNKkft71aXbVDVgDt2QQGdndNfdxZuRsRzdE
Sr6LbKYDYzc7j9joG9yNYWLeYCuziYgEz586hsjYqR0fdWX87WR8seb+F77HpYtGnohuuLOUfKwY
kmeG+cRKDTI2+/umaR4bjzpHo9BDjG7cZm4gEzaIYbzaBi1WRHGSC6RtZjCs1ej9LXXDFescOHgf
DZOvsZ2y6MowDzrahlF8eFpKa/4TtyP+RD6tt67zKOthtHF3jyuiXKnS2UnXrJSZ/3ybaclw3X7o
qJi2rlT3Evla7BbWdQzMa60CCWGr/cpxbBUk/mk/rfdQcO5B/X9S4nutozc0CLfCCl4QTaE5oKWA
G/1lwJzD+I3du5g/Q7oJBkklUALM3U2QvXTjTCy4+YbOfNdofRaz6FelsEh6MQUekHJn9XyFgpWr
nGDqzNGrZ8J+skNF6IJRmCzRWRQXZrxz7enU8pivnDfmd7g+g/Bd+wibPfGdJjSFIQMrItL2qXuh
TO9oqbKd41avbAXAPCc8Gq5zgznzoCyY1dgD9kb1mvLGoUGYbwIwGWux+Bs2qVhOrFLW1TZvileQ
mau4E7swct7aMqY3WFbSnkX5NIiT5xQvucCi39MEWKB+ueXGp17ThieUFWRLu7LF5fGTqQk6t9qC
Eu63rsEvMvrDD8Xy3kKovzZu/5fw5JwcLRVcIwk5qPofodrvRAqvZ6w/AD9YR1zDt8wB3YZ9X9DJ
xViaqURKEZ+mxv9A2ieYfQINpDkaTf/J9cFsKXFM0SutLGO5DrclW7+sZDYTw8tLQEF224yKn/zG
FFNbd24jtMIwfwh5YFvJLJQZZYehezkByVEK64MR+te5zL4JImUDq3jAuqc0RWgki+nVVW+RmG6K
m+4Ex6Wx5lsuKAJgD/+7wWUkaLLJ/g1z/jDnFWNs/RzbVEZmj/k/IAhr9AkpjslAQQfCcIffssW+
W9v8t364VElBWQfALJ29d3CsNLDdcPYRQq8Tg4w1z3huGDS0cLbBXCD3heQKJodpT+PJt6ll55oA
nBukcxzj4Jnp1FPSD/SMiT53VfIQ9dl8KD1QPIX4qJFZwSZjmNa5Jg1JZBL7l/6ELaA8NpWZ607r
2NuFOfufQWFFLrZCNMTINBzBNkk95JZjfk4esuEHisav68s3PbU+ovdXi9zf2ados0V+k6G+F4K9
UxO9U/bdmgLCaF3FX8vchjHoT6A5J9InGYw9P2rzaM3TU5rw7df1gvWt72B/tmZyL6vl0eId3RRZ
cxAyTNepjuFfRFfEaQcHlCmcdP4xcn/M6p0NBYOF3nqH2XADtMKec2iuGScZbRLlNVt/qgAk41e4
VXwTTUtsXn/TvYL2J69gjwkpyacngmbeh6Gs9/9/TRbpnKyWl1HAkygu885j67PqJKfx1BC2OZC+
5JYtpK5afQakaofWGhEAgyGQ5HK+JJ5CPPGv8ZbUMCTUqyFtPmKzeIvj6Jl0RnD8iBCCttyDCn23
RgWOOQI/2jAT5lL4IPRjEw4N2d36ghWAc7fB5sCNuTVz408nJroIplxDzSyIFJXG2ZMLSaSs490Z
Df9OVgztjEbUpBIS4d8MdzSyYmgCFtmrmtXw8g1xfZhm+aqr/F2MIHMg/khfI4nlQVreIlJl/CWJ
2/CSg1VE1z4Wb+j3D16Jy6n2a+j2PMWF1ISZ8sjgkPhblJziWcXPW61bN1xjwj5GXXcMqk9z1uew
Vac6SH7cqaZrkccyAuvvTdi7YfRShRa4hjgujOpOwt+5ikuGU9N91AVEldGCNlJO6zlmsleA7JRJ
8FuH/BDDTwvPZ834lxyS9isx5+1ISiBxy/YdWmOy8ueKvUv+6C48NbQ4nCVcsAYhVsSsvzWAkA2r
2aNDJKtzInO45YRqeSEaa5f5+ZMfmxenq+v11J4dv0vJBOTPGY0eGp+hdrYLtoR5eFSzIW386Aoa
YGNoeaS8/ivT/lQY7CPssdnI16mdvuSdmcvJbqH6Yr/hkU/f3NCd+fwssnwnsjkdA+95h1IvYZxi
SHWyjZp9AOhps2/YaS7JcJM+N7plQgJLOEA0YF8dfW5V8iJ3XqT+Rh5xlj59HIISzlqMkRuUTn9m
BNvbVEcPKiYmQ5bDfe4qhrZ2e+0qVhG+dZMLPctpLzP3aeUVL2rJpmU1nAlKO52qF/Cmv0Hkc0kG
jO76lrcMYAr4N5tNRURmw2NbT4iUyOYkPCk1FpmfS5Q4ac5GYF40V0vahUfHjZadEB/TkoTlSwse
qVzOrbVAIeTEuUmWF359yiXG3VfqC1F14D/pqRdXIRI8i9B0otI3RkKVbor+4DNXmCAO4NPZu9V4
iUqGgbFR7nQM2qqxnsC3UVMCZ/J68YsA912zf0DzM+A0Q2PFRMb05htaz2kFGjnjWHBq8YPIEP8b
/POV6aCqqpIfqFwvHbGhLHH6c2PQWseE15hDeM2D/j7V0V+f8BnqrR26f+gkyVtTczmYMT0OekOC
JWgYgfXlP025EFUm9vneC6TxDwQen8qWwDWOqQOLxXBHB/PZ3muuiZw+PWW9B8q7QshjCyvJ2XT7
Qzw4z4NHslSnzjJu95xHEDby/rGMiQ9o4t8omImYjqeVbtbZ+Fc1hVpr6r3YEFQE6JY00+WA+ADk
sxfHOBAnsW1VxUfMQspOjZfRg39qQsXPTHQb/d1igQwwwVwjy7sNioCpoXf35DW8jqX5FBry6KKt
Q8kIvjhxP5t2WtyH7UmP2duCgxqKkb8xngXBIgS6TDeW+sQHsbBfMeQ+mxP8fUqYIZxvEfypSA6s
UjJkZvAwCcJKvrNFU+xRnCG54pPQ4G7ExGwckkrScKMb/XhNUwj5o9t9Td7yfZCzvuyNKvTHYImI
L9YTyDjjMHuFhaHSjlaTaZOCN3lXdIfoEclyhKTsSWVdEtfZE+Glz0M5X3WfMImNFDpYM3ePGfnA
MTXjGRYFNEjgVUwD/9Hnq4vNcnld508OkSCWESaPc823OQ1WhHiFbI4uJy+CZ3LZ/Ih5mwc56PZ+
Qqq2z+RQPrIJNBQgVcMs/7aq/xcPvHVxZ/4VOX12wCAnX8aeogdumtfzvVaMj/JZvfTWYliYln45
T6FkdpA8jAzSmeOAkXXLiA0WTonQpN5t2/FRdzzCkXVfroUKlQ0eT/vGC/OpPId+1rM/WJisFegq
iqGMJEQKFkbwwUY082MymM9mPoR7Op8lUDhZfNPFX2K7jdUw2h+IIBJyJ1qyUfLxM++t+D0IrmgJ
nSvbnlUd+I9VgYUkl5F+9Ht1sAKZviTV0NMrGrvEvIsy4HOM2njLLbyvJa0fWy1qu/pEIpxF7ssY
XYeA1h8F+bZfpoJAyHHt9DuPWnQofOCdfn/LFZMG0xfjyWcjyLgp2jfdLLdZ77rbZGKIgfP6j5m3
zMn3rBUB9Xnh9VGy1T7VXrpvAuGiG3a3xezJBxOFU5Ha3m6ScHUAyKuH1sIFPSwPoOTsLx1zXErq
cJencBAZzmyS2E+JmMO83MFzxHlGjiid+8owHlNHgyjpE+IP49FbzdAFkNnM9f6xTeNPUlDgJRXf
4LCBdznDk2CZtC2it9zi6EIwelcJdBS2BOg+bH/N2gCCjGKBULcGWoOo4O6n7UvKP5YdeEzE/Z/Z
RqDQDOgeAvR2JtIS9N/ii03kyyDhD7WUZ2vLTvhcuSBVfilCi2C9MCpgAveX2nf0njJvNfmaUV8h
magHWIMT8zJnfcS4GBxvfGPaFKJeo93oK/9g5Vgj8dwAtJN7EqEI5Ga+5MdollVZrQu2JxtSfK+D
/2A4VCWJjfDKiUfgrGFYbVN2eAFiHyJuns1yMBh7GAs8PFjCsfptktWPo2DThFzwBcXNMZLFV9Gy
kWMJecqJit72ar4L8hBlXXCmEOIcQAnCCKaoF6Zw2LSB99dWgtzbzNuW6HRWRmzBtYa43YTN9CR1
gIYPzKDwGNRLtB6oR3+yQp0aSrTEloALw/atkq5YpwRBWw1UW4Rt05K2l40W6LHZPMoeLs7Y7VMM
dIe2ewg4XUm45iV7sftPcqVJU3VDudFstQDofqc1piCvT/+QQgW4kMSLlSTMHD2rx1GrPm3fGbZj
C9gOYXnJMSpQ96EX5fGaBhIrwmyrGKhuIvmBC1OgcaRLn9FGCpN3ekIPR9rwJ/Bol8LO8IBMJeui
Lr2LUYWcE6jnwPCyPfFsxJwugjjL9n4Z5FSrkAjlqGSv08LY33VeB2SyZ9Wpgt95pu5pXAvnpnry
U5gkJtuutVPxycSE4wEn+u5E1m/ooP54OJhIJsYtlTsRRHm0SBMrF6fRPwgACCoj4DsP+JsQlSDP
kusGJhVbx4DUX0dX2sbvySP9Q50WB5pfpNWFLd06Hs78wiF+U5q+TLB5a5Ag0iNoPLLNfC+8ZWCI
EhEiMkGJw65yUsrgdkIVOhBsTfDFQIbseZroemXE5MM1U84OYcRAqx+DFMlHG8/mOpp7b+9M9M9J
5aIGbx5K9qmPNYFDYY+YAoOPCx3KfbQXFyIDAbhq9r8BsLwuAhCu7rKxKaznLWnfD07KgB2EjF4B
yEKjMQ3oMJCFpPCVugqMF8dSUsztQduVAi9an7ppAv36NIN1WRc5Ewdjaf/YbzHLIZQpQyniem+l
b0hC00a5a5xbhDwe/kL4M8+1+TTMqIMMfzTXKFL7o2/VIc0N+W/eM8pFczOXVbM4AB5Y2PL5Zg5S
xTJ7HUOupFx9+qiQmCeAdWjj7Nlv55ChsZKMVYs3vPmkw+shPRnjJYazpfQEUEoi8aWecNuaageA
HLicVekXmPsSb9XX4Ysk3njnAZgimBkyK5VUGaYvzcS/ZOJ3FJajTsiS3YWjGbdvChVFy9DWz+1P
YKZEKRtI32caeOj7YIZT0yeYLfs3jRHVKtrbStTcNdZlqvU9gJ2zi63wMxLUebNky1BEn7INvtq8
fpyk8SsEY0LGL4+6yY49Ga1rNyE2Ien9c+N2jN5wSOVmvJf5EhxkpRxd8S+kgp+2YmCQVei27c5n
RuP054RUpy6hbECuZdA2Zbg8hbaj3TB7NESo/p2mooPqxBvGAH/jYl1sNYXqVFhnD478xu414Qup
c9MZw7vaxT89lz7NZ9xzCxkf8Mq/eoPVdDAvHdcbGhRj7XcsyJrefyCT425G41lPCTloMwx5x0L9
XTAUAzkoOdekupiTe2/p0QIuqWmispoWz3aKLQjb8U5r+PRxUS34OaK6DTM4du6AsI6QPoR3/MwD
+v2ZF3QVoZU4E6e4gokt1qIyoX8BQN0pG6oz3/iT3VH96dD7lRMNdqJYFFKHP5FGNOxmnSAmzoE+
WuMxA+wVN/wSGBGQaM3dzg0wtiQkbdltDWoZfUWvUlLfc0lQxEqP49kZM+8S+CiR6urX66h49BR1
W69pEY8WQOmqAE2RDnJ7aw7JDd/IgRnxs+71K1cO8/LUwmjS5ocJ7wK5G0v6tvmNOwwaYVkhHAId
d/JUuE35SleUaL+DvEWmuucqAbUk1E9qySUyGuEB8RrsnsloXxtkAMUT6iVCKSui6unU24XkxiVK
+vpLzj+3SkkTkCjaWd19xcPdX+TGmj1aElRvYYhzyZEfrsG6PhToCPzp7Mfer5tICH9tQhhIdCeg
knKJ6MrUXDkR00qmcjDay4RGFoydtjEnyN5dg1NjVXB2wzM2EpRCgmzJCeq0FjTOrDSYTP+GJlwU
0IzsxcdJ7/z6YnsIlzWPn9vgWqnz8JOUryfX0iz5Xa4V6JNrJfNw06QVuqWCOeSsyBjt3F2C9HLd
J8wUyqHE1z5cC195W/r4cZX8Jln2U9jtV+0ftU7/qaV+cwzxFeYIk43+u+EEnuwBMbtmCFtNT64w
fWqXGqcH8siZDgtAe/suSMz2Y86FHupolCHxsIU570Mj/fEsRMxgAIIUVZlRG78uZMRtZjebxsYB
xw49rsrvXjLGLVyeiH54pg9GFP0ea8S+TC5t4mzRCs2IjopnYL9yVVrV2wjmd2VyxMuGzjaiz/Bq
8R2WbIP61hn5sRhMZHK+e7l7mCLk+kCTfxuGnatyNia8YMN+du3HtAjdlxHXlncyNFOP0RVfEcI5
ECD4CxQPLKVdC0KILrJmXGeQgkK9yWrSafZM1++SRc7WiKsvP7yTnCWYNzuIsjJ0D/iROUkEH1KJ
cSiJ1d61mBYgWMKuaKx0cs04oVcks79krdgGVoUNXW7CMP+JCdzchQHivsb3GPJ+gITCxun2u6ln
rbX0+GXtYzyZDIaznEEdrqoVLN0XNwo2WVL9kDW8gVyLkZKMLlSvfPpSffEiFfswszfN5D6OKvkH
j/+7nc2LLJP7PE1HX47vQRbcQcu4G3eKFYIcRryeCe2suXSF096cIDjMBpUkUvntArHFiBJcyyRi
ENv0D6jmt2Vhv+hsIFxntNGPKaIcenSCpsVryVu1sVzvPcyXdzSukGPD0q+ndNw6gvmHz5Iw5CiD
EAtzSXWdQPyU7wenCuhf1EfVZ3vtYSJsMAyq+TA0uC6LirXbiO+iVSaE0eWBLGkQcys+d9hUsU0R
ZBc1LBZ8dYxTxqrj8iT4HA7jrDZOMt/zFA2ToqSqy7LatZPGPhK71zCFc98Oj3ibUC75GajN7KRt
7j8urU/XacN1r8xj4BLPUJJXxRj2249AN/J9pP+/Cm78WbcsxFrxgxDmpS/sTTo+iMYkt3N5zXtS
g1h+xoJgS06pBQiaFNVfSal6oULmGyBdXpIgGzGorDPx4EwtE2az6/c86jdLMXeKQ4u4X7ajDLfD
aHK2Yf2WpbLaZeQSsaX0GP1NpOG0Ewt5sL9rWTNfU269d/tSr6griaCoGDO1+SOplyNzItSkXCdo
5idmMgDLZ7Eug9o/O42KiHrRx6bO62dRWX8c6Wom26QLOu7eLmi9Jfa5hxLxVhQm2d6zuV9KFR3Q
RUAPlmJjLJM6VIqvufaMk1MHV0W7kA4lGL50eg6M8ESGrI9UDfS+aDPshDwsBSlRF1H2uAP19G3i
kykxIhEXwZrbi5inuEP3gY6dihE7666BXizraGV0DbkKGDqqvD7jcAhQ5ir3sULgNzpyOLk1W5XC
vCD24H8XnDo1oGoC6xfIqjPwW//H0Xksx25rUfSLWEWCCZiqc1C31MqasK4ScyaYvt6LHvjVc7mu
LXWTwAl7r+0t4QJA3wc/ZArg0BYbQbxJRUe3zNp/bYYMT2ty0aPB+h29EooW8xOG1+2+bwOeFOLE
Cc+CzZlGzm8RV8bWiMlpdEj2wBMknghs7UDjMv+I0guHO6kL+aNKOfIneOobP2EpmTouzQg3DV4m
2oCyqNmWZvEXMZunLLC/ozE69j1vQDamjzB6ow2b7PVgGIfI7JKtY0S/Xo7YJvS5mmwjuMeD9iMq
dNiR2TzFYXixGpU8mXL6s2M7XzXok9dJj2WaFBM+RDVsJs6wu9qgvzAdlpgtOfYV8T0NdrXZcS8T
6qSxdoeLmzDbpM039uyyTy22gJXdlGKVBbxg5XgoXC5qJr6PRRrkG4/48ryOJWPS2d6UgxzXHt/7
it4t3nYlMXtqvtX9YG9VqgNkwKyyi8bexh0m1sq6EE8HgTskHwmaNEKZt2RuyOx0POQ01bSvxNwc
u5n162GolP7hNOuKJ7tFVTSo9EUz8wzT+sj8uCqply3CUljChNbGzebHgjrjwKBd7thRbYnb1Ft7
Gg69Ox0EklDSE+hoQsgmXrZshrhwVpgnn51col0ALeJAXNkUYj5oAF0Fc/VV3U4vWbtA3EQXXjHi
6LvPIpb/qmHSpBBwf1viM3QZz9oWJ6rr2nQBEa+v3Y6bxPMYSeKN96x1W82HQkG26Ym7vsuWj5Qv
896QZbzOYzTXrTJvSqu3jOi5/RBELJ6EXEaLAIfN5q9MR+OSwdMpYzvZzr75RAAq+z3DJ74s/apL
v35QObnXkbvLArmbwHysssok4KHadHY9Po7t/Brai1cvxknBR2KSlUU3SWaSASoXqFnMttN7nCZ8
1Ygim8T4hFzLKeQTt+FE8ZdvdwioYxwlwiy6dd2ttcBJ6aOp2pGAuLFlcN8HOCXadHJRlMcCR9Pw
5Q+zSaAWU38DCyLrq2Ocq3Nj/guKqTuhbA9XVmMEW1DZHDGRxxy5x1wo8MAqSRTlyLG6KkgjQpJC
x2flfGJoQXaGg8oqJQ+Q36MDbETSX1Ej36w7sa5sohSmxLQw5mqxpbFxtmZvnRI7nncTO4bY8G52
Q3EXoN8J+upRD+LYZeKLlaZCb5UKzBfOehxyBetZPPFhp6xAbBTulfWo8jI4Tb53r2Nr24T9ORr6
BxGWyU5r+4O389WEl3TQRDsyfKFW9eg525n3Ed42cc+jPNSyMvdg6B9qJyeFV8PsjuxD0ZJopuxc
vCIcvEgSC7ZWBIjZ+kOvt6lq4hw08XFq7Gt4Tu1hEMlbNXbMCEI8uKOfvajB6qBLIhMUxXUk8hcj
H0XQsthge1Vi8vaZ1rD0HXry6WI5I+DXotxmJfPq3Gc1YOJnI5SKeZHjjmhyzEPNQOVUpdN6yORr
wyRv1wNiYYan7jt0CY3DlkECA7DKYVpjy8Si7ZtiPfSU9A4qLlWo7ZwP3r4cOnjqaKddq8SZISKT
HKddaeUonEreLdRNyK5gZV8jMsn8Hp0oyUE3huu4FU0OnZa4PeTIQOUNf9+Zk3sycvM1TOS27flw
RxYas/FeCfOjs5HoNM32/z/memAC0/FmA/Tp2s3Ul0yMU/QYnagfHCbP+6b50L0wjoTXXJyu3gvX
T1eu0NUhbdv7DId3q4Gv5Xp6adNmeY4J4JSCYqYv8j8mljwcTM4VhnUUUBRZmfnEIXPo6yMZscGD
Pf+aZXzym844EtxGpkBq5uuKn6PJaZxNaB9NOsLNFMdwLr4yZB6rSvOzWu1oIhlZm40Mtsgb9Lqx
GNUgVOC6KchfCfO9MHNkG1PMurSXd10webewmV6qZ7pR94XlKW+DQ/w2AV05yTQQ5tPg/P//i/uR
BjUzD///nSlzu7+zTU+d3eV/uOG5wanTCMtCe4iq5gOHcNfFzitVEKwBN4OZMGisc5n44DJ+xC9f
3QDUpXVfXGIEj0snqx+TqHnjZddIf+P8KLDOvffo9EDKvxujn56mLkCz59cOKbKTxAvj3pAfbdN+
fhI4KfeNkv5NFMOjpjH78D0UiYUbjHvEYGKvhc9hmhn3KOQfEqutnyNVWkd0/wHKK/bHUahH3OPt
V11NP33vPFejsB6JqrcfCHD713i06nE8jStfslZXnbHyIybmbjWm+zYJKIsRS7QIrEniw0qaTpck
coGgyWJns/W9JnnD+5KQnB0w+NQRnXYnUqiZbbL2lbXpqJmP5J6cLIHhr3TYQ5FgugbrkFCkTNa5
ntozlqF3PKTqjq2meSXOD35deSMDtTr34YDacvqp0IjjN+OlTeWRYDb3LLHqcjXXxCgWndyO6cyE
NBoY9OLIYJ5pjyPtCBVn2PXhIRFJS0M6G7cOtop02REg8jvLfLbWjqobcjXLLbOG8GTp+kWomv6l
c961MXLR0l0C5oImXxhWcKwmguEn1ehzT2FFY8N6g5z0L7XoKn0bbTDUe567mKjH0VdPLPkhrreE
93pM1aY2m+8Zeh47nzs8QxFKs4zdRysHQb6Sa5mpd2qYbNekrMuJZpQINYrkUov6joAfZkT1xMB8
omOL7PDsBKbkYXFvduu1m6gODozOvUUrlmwLZnks8NmRdiFtgGNt/cLejK1u+eXMkBzcOjoEJoHR
9cjVyV2zZq7Ym1j+rdpbD1YDiGsKj0MnbyhhaQjFtMUlcY6L+p4koJNWau0GxqVrco8/ykBpbnIF
yASoaahIqQx6XK/AEJuQkd5IibmrFXI9kChZ4xP2F+XoNPXWiUc2IU3yIHMBaoWAqtTG/iyYQd31
BovRhIFUgf6VlkG0O5l8lki1WBCkDzRiEHAzDnAgRos5jSARYzbXIuL28ghQJNzZOIT1vVEK5tJJ
9cCe3Vo16fSRUvsTvYhWM8JJIippH1hakjQxg2ZLTPjsGYc4eofXfuNNat6pJb8VJA/ZfSNy6Lj0
H0noYsDkWmvyvNKjaXkPremR6BwXCeyN9x4DeSe5OK32BnWVyJLC+FdO5U2YIwx6klbG8miWmGup
vsUuqsYRVRB/15BTb/cYh5vwvkoXEFkBUoit7QHe5tZM2IWHTkzQZWY8LuhkwhjH1vk28NcvH9RN
kt23zYf6wiTJufM7j/15y40WFSwgRHXTXd5An7EPhL1v00B11BXtzlcanZ6gmkaaMbjl3/K8eXqA
xYZRAPhZsXPKjhGyGODy9/XWQlYq6uK5HbJ8HzTFJvWGU6CM+0K78/5fJPndZzPdEh2HXBCz+iYn
G3gVytdyWW1i2SP8MjWw4A64YjXyCpgvhaT37Du1bnMYCV3Gzr9T5nvasH0sP2sQFmtScwk3K+0H
VPZQBwYSBa2yfBnzDOElCeWrUO0xZyUrt3beels+9TgJ8ADd25r2WtTTH/KZJd7817FdMFQ9oQvm
4H+XPbKKlBxOBOffoDfpdoYaj2wpX8G3KfljOnLYcQvd23Z0KRzL2Ac6eC051bel85VIbNSeNqt1
VHY/evR426LU5KlcC8+i22xr3roILzcH99rv9Rd8PW+nq/CSdaXYWyL55/vJunBM9YQCvCTUBavf
fknhXbu1/zFml6AQ30Y67TSS8NVg24+5qdbm8nkkuJvx7hdkLAX+doyTg/YTInwhFx7RVxwDNWV7
x8JHMtb2Pd8Y/sF5sYu1wx6WKuzo3N8auX0xeQN2RLhtI58P16GLnphcIj2df6QbU4hktPvhvZ7p
QIU7/SVd1+/Rf39P7Xto8TQs7z5aXwYBXvU6zdE/RixPaBJPQQ3VuEmsh0m8ciT8U0y2VnqijqqT
n3SO3goDi5QT3mOl1KixcPNgVlv+4UiISK/ImlOe2BqJO+A6mg+mn/MtBOyOW0CvfEuTgW+v6MFt
z9OuYhFAmgs50wFDiYD3dhAM3ePAfQ0HzI0kee0rP8cuyPTJHeQl7bmLVT9+OhZxKZM74Wn0801Y
xMeoQnqQgxGqf1OzvRo1dn9GWniwy0zhjIm3Vd09DAg+2hD3JBkqgGlR+jMSeNS6v0UTI5wq8vf+
XOJA9iGv8tLy2vtI0lznO67anvBJdY/T4ORmFy4Txrhh328ggxFZITCWN4jEfqTdv9Q2oGzXZ2SQ
qmPiG8em0+Kut9x/Y0hhnPr1nVsFh+UzS7Hfbbz6fl4KUsrlh9keMKf4zcbu3ZMHRSEK0fsjTCS6
w8xRZBftKh2AMIxuhRa0u+Fou5aMNtlu5D81+SS8INkZX8rPYEja14G6ye/JNka15foZ/OhWfdV1
de2I1IgoCsck5AQvHKSp4T9HipHIdfxdpvHbgQilXfwqwv6lD06B81CF9YPd2SQSDQNbLV4KaroE
gkiTf4UkDq77fglt3PUtelhldWeRBgEEyvBNtbJdVfy8Av/lXd25r83sQaDM5L98iKly0s8A07Hd
559NAwMtpngcNYX2+NijIiw0ivrSJlg1UMQrBYQpzLF5gaSOC374QnWR38yKC8MQHxnuiGsVoOSz
5vmnoSlfDl8cxbl/Mh0vv2MPQZ1TEblF6NBdg0A8KGKF1dBPDmH5Mc0MHTx4YbYyLtbUH5Ipfez4
YPlKj6QXOTvd6vfEWFY4821SubkeNMnbwH8e9JRcsml6zfyZCWVkXYLKW0WA889wUw9ZkT2GNipf
pousYejDx+A7IO4O50bDs17fRt+xD84kZpgrfxXWLvSyY7h32unRLgVT5GR4j7Qz7WKipf0BWnoK
sqet+4dWiU9S+74SH+4IAPCTjBBPzOGfk0qWaaCygW+n2VF+O1N57SfjkmP+rmK1l/DPVqJs/6Zo
/qQNV6n36cU1tqqZFx8mzyRf8UQ/S9j0qvFfLArpMBLvFJeUinlw4HAEgKbLo5UQAZvq56FiLSRj
Mn5V8u6N4W8zZzcWiMdaD84aWGi1A98DLM6o75kG0LCNEWa5jL1bkBUfra1+BdoS14tR29vuG6OX
M3u7ee0IdRnH+KN1ajjpOIDiAQNcnV10vvh9qUHv4kZf6sUuIsthl8/+1YoNxnJM8s3b4KQ/umXK
G2dns77n34Z9pyPhGXZBecdg5KX2ir+s55XhbGYuERxCu3njL3J8VAtuINa3Ej3uXVRFYq3tYN9Z
DG1cB7SgMDy58lyv28+dBSAkLLAFWV9dXptrHpalBw16Cho0EmwVdSlyLNC6uVMNa/P0eS7yz1Hz
0KKUem4K68mPjW3JoMdGCLxqRX9zQ7tfJ+xLzFH+iyaYIkSGnScnghqxbJ5dX22KycAR4xR/c4MF
aPArxt+I1e8gKSLNsydG6oH81WWHXZnl+iICJO44fSuDlyEY3jKjvI2qeMG5dcmz9lPHKDIRRVHx
5C9+1gdHI3Xfc4YsLE9EhZ8STprARBAzQIjHbkte00ued9vea2FuBPdM/9EEJKzSHGBqcnyfEavu
6zz+C5eDnWe3iliti7r+CFsWuaRZz8RUDwQhyd3IKoyZMb6Rxvg0aiyAxYQFPDardz4tKmW+uRjV
my7wQVf2uI/j4COaVtMwy2ehcvKIGH2hTaDyrPuYgjdsgh3KqIky0AT+IjFWj0a/LtGxG3X3YUBX
22hAZK6omYGG67Jo/H3IdNuW09ESnt562CmnlJl+AXDpiCDmd/bWoi1bSqfk2XCWTVeJmoN2oBjr
dhsH+6gZ82MzHfLIwY6Zj2s7QfThE2nrRfQ35LYxd59tBnboXkhrJF7ZYQttE6nJ8j0+e8l5aCHc
WSkDb1vgd6a2YHVhPTSo2Pl5qj/fUiyMlE3o5SyutYfC3DS4/SVyGPYdXANW/RttKzyjvRtlZM4y
MknmeIP1l+cpQ5lUYDdr9GwhzKm2I6rTKppfZzgrhnxqXJ1sSVP6HjHc5JqaboL8VRjGK4CDE6uu
hzrYmiW7IYW8+84P+qOwBu8YuEWO9KibjuClucdIeKz4dMZGkuLcyU9ooe4d63GSvrsvBQKTdj57
ao2wuKt9eYau/K4KPV4GvD6u11fbcgZhMyGxnwQ6TpN4HpOOIMlpEixvYZhwQWRYjddycay17rgx
uYFVgVLGPBdZx0Mq3Xu+NTar0XCda1x1fc+iyCmyb8WEEfAR5SQ6vETET1mO9zfEpiYb93lJdY4E
swSeKYQWWO+LaN7HIx5HvN9PA/4S0CzTDUICgGLRMIFO4nOihdjbsnuOY+DKBSsNzmhnkU1xZPn5
NvGCccXyl2pfkWufluXJS4bypJguI6aDNWH93piNPxdD+TMVzdKZefde6LCzBHHozna7aQPueRtC
ZhgzE3W0/c800xtnMVCk4DFEYJECrSHP/I1V/HFI8jvLDjHzTv6rE477dDm2jIgJOV+SclkCtDit
XEIipT2Tkdl6oNU6AaSkiEnVcD5Nx9xb+pIML+1sCgJXzX2iphus+6O7INWHBkucK646h9zmDXQy
mYWuPchuqZNWO72g5H5df3hi1ucczKTfWvOoj8AYfLxv/R2jxXvpRb/2PB/zmlEAhr7tWNKddLH5
Nrcnn0N3RcTrdR4R5VlFfGGh/sc3QAE2JA0Wy0tG7rFneB8GYzBeng3zhmmb2cjsRawvSJkpk1S0
Aez87GsjXA9I+FaWguSDrB6uzzGxcLDFhAEqtzo7nAXoVE16p/6hSeMbMYIxXc6z6buHdmTMBJzr
TihmiYjU9yCXfsNwfJ6tCvKGt4286UhBhhXdp/cv/T3Wl3DVYNHdhd705yO6WND6H0FloWIyuTuH
iZenVmve0/cw4eAa53+Jh1w+CVFNGv3SjUUnLXW+9jX9kG7EF7MSXoueStofvgYjeiUJgiS8O5iF
7Mfz56Gxf3SlbowejrbBb1d2wBVZHvwg27MFAJWpn9cQs2pWwgDb6+bk92xUhXzl8/qZyW8YOe3Z
aJxB6b6Uml6Y7npqEfQBHAKISifY+kTFa/Po5/oH6u2zGfWvSTPx2zrhAeQk3z44t6jfE0xgcfWl
F7YQZXtJGnNbOBEPweJ/M9l5moV8m8jp5rt+jOaayD7VP6uowUxtuXhgCOZGRuNdWCU9tZYEmTji
+DbVG9JFizl+DoU23dQZsLMgOUVdeu8CepGumveTh4nNT+GsC/arHWwDPRfJIe1/bb8ZtlY9HkcR
YRriiAWQ8FxSenFTRj7JsdQLE2yNcSoQAC0TPM/dFTLRG1p7LOzJV8heDDjDTB5rOF8Ckr4Q279D
1npIEvavqnICPnlkz8wJ0GzcdXq8+gjBXVN9E5lEAPJyLETZX2YhAQ6+x/oB4usNdxEqzo5ypxrS
t0TwtCbDX9nAXWKpvtdT9zdb+bn0GFwTzbyycLQQ5Yo/3DUD1igJD3yCXSpz+PdY9oSi2SmY1VoV
lBPkrZrOcQ5w9mRm+jsN7a6OQzrf6V/EMpOdBWo+0ral5FuTZXmMgCfHgX/Om/+tMfNHNDcZLIXp
MayKE9QLSo7cfcaqMNkNO6AMrZrTYaRjaeQZ9Y8rHgXq5LPny0+yGG9TymkG5wu7ANs8FUKxbvZG
WX2XFNVQ3U74b790RpvlxG9zJE48oit7GNYRw9hYw4UvEV20I95FG2WlOWJDdjgazN/I/DALFyJr
K54sKnIalsi50xGTzIJxEf30FPCfauqjO+FQN4vH0EW8NNb7iOHnKiurQwHTHrTe+BAO3psT/5vo
wTANHgpujzpPzzUr2Iif1Wbzu3Wr7jJwtk01WqH8FlK9A+CIeTVx6knEJjBOzpx8aLvLxXvbTjdP
8PMAwNMtTvdOGBzYQbOaWOGhYBtS9I3/fwFa86bJTmxms6dzorEyRMXhmgNI6IO3KQPeMFisxhuh
zZWMXpTKxD7PbsLOGFa7a4ZLBsBr2n5E0B3RnCtcwYBbWxa0KI7pEoj8QN9iPJphDMOH2b6mFQW6
oDG9FjaFAvQBPpabDtQzB5q3G7m60Ezlq3mofj23+wv+l4yhlDAEAdQJA6AVqF80cJGxRzv0kYJG
ZCp2yHo6dCSzixMDyTqVdzk+cdwhXCyc78lg6jjgp2/41IdIEUbrBECL4HD4cR3vLELmxxanplqA
HkzLWPENn44xRxuAU+SLVgwtxXykLgiq6SxAVTPjg6qmME3WIr0mPRAKcOB+hewiAJyhJ5Na3E+b
J48AN9Qc5jPKCwBHtsYqbZDXmVcDCC1YJF7kfwtjQfTOzpvhIgUMQt/e9AZJ37GYplNh0msp04Em
W5aIh7gBjTD5snWcnkTX3KxSMknrgIVOuWsetdM2G9IFEF+mEGNzsH9rKEC01uJxNqd976fEHof8
5HyWnV29OzW7lMoxgIHXOSyDGbdqGb34jo+Pa9nMyAlUBQgJz8BKLz4TXwVcq8PKTgBeUBnCEK0w
VWEitUOQKazKaXgkrE+F/1HN58501l0R3FtN+KZ7514NSIDbMT4HukC1S9/V9PZLNyAfYd56zQcX
NA3cciP86KecCUDxkkfovVwX/iKy5G7NhunFNBn/jy6kNV8AoMc/3EcaPZU8MJCKV0hZYZF7Btar
iItE/kqigwUXEEGyzg6wXrrzxidizk5Nz/qE5dpMMmjKhCxo53MdUONUJvS8YXhBjPyAmOZ1BmxJ
IITxpiJKa6pETIBuc574Vgr020p4+yAkR9rXrz5DqbYzDs2srIs5FYeMMZEXIduw4AeeR5/FwdTa
T2mCsNJ0ixdt1Y8VCJe+IdC85x21pfHsjRjNhxCFDw8vW7+UHLuYLsi812s43Fdu2Rxo61DwZRY8
T8LiDa+4e9Rs/MbueK7iCnD8/J4byQ3/ZY0KD9ijGA4Y17c1/I7Kida93Xyafvxpj9k9JcWdr05e
A0uoB2eWNyvDxzyc2c5DUyCfcPAeVhbUUjdQX7K5MghkNusumeBJ3e6SBmQOOm7rgrzlBtvlEFt0
QGw829L9wIOEdAArAATwlwbFAj7y+K9k3sXdspR6qHFr63uSXGQJD4xclv59amOR/YoD8zRX+YEB
FuHgGE1EpDbZYDyD6vkpCOIdO+gCQ8PrWbdf1dyO61lyowTlc9tMKEAs41kuq9caka4ED9ar9jKb
GCZSwTHfiZZaKulfhF1ePdJm8Yw5yJenh8EUvwlDrWMXvHVtWe9gHHBIxPkezq23Gb1on4YRssIq
eMXL/9uA8xNzxGJiM4Gh2BvCeM7KI7JkgCypufBRxzvhKHGvF4i0W33Vuc89YnSPkyEO88Q+NIoO
YWrdL4BbI7/6un4XZR5BleXOZrfiwWMHtmGzASC6a4yQvlpjfE2sRb+Ag6TX3n1vRrcgSO4xoVhs
eaIbreYEh8XgZio7sPQdBiYF5qhXapPH7gE2BzlnaDKacUj3o7/Ne++j6nuit2V0yMr6iuYKkopv
nMCJAsrGBgHJWK6X/7SDJrVqufXaPrxQDV7JsDh1nfrXdoSoOg4huwg6Iy+HuVEimLbW1KwXA6OZ
X5UnoycoPojGJ7zlDyKLrpl9LC3cfIWZ/A78dn7cILLrcChW/hOe5nuj+XKaxR1pDCE4ufRqx/5L
HdyzcYEFOs8YXIJ/GeLzsbBtnpXpqAzkbHXPZDOuIO1o/9fTc7VCfAgs4awW5akQ8irYyFoy7LZT
NV/c0WPAg465i4xupxncMb0tvW0eG69NDxCsTxlBcCXbif/OIouEBVV9DXH9OZnM2ooMbHRrJ3/g
5146CUYuCnF4iQT0OObiMMZgiQ6dEjlCy2oqeLxEYTBE7yJGV1W8lS0zOio8KJSuearH6sCwqN7y
nz6YLupYd6g5afprOMlmz/CyY1aTu9shGw8GMuM7s1vY/uHFG9x+navoxbbp8D0TXmhBI5e3Nubo
FOJaz47dTe3VmLgX34Q5lBTUlDG89f+96TE8UsKZX9qg+k3wDKO/Ht6oUqED+fGb65mvkzW+ItN4
T8NiTTYB+Aq7IYIxR+YrEvPU1tmxGIN1R67OXbywvtCS0F51aEVTO4ZHohELuAmW6OQrYYSFc6i5
xoKt5gg0K6pYVVRDfZdW86PHO7hWPgCIWRq/ckK0BofUm+I/WVFqMP5YCS+sT1wLpzJxMD4b/zL2
bWRzemtCzncqnrFW2ehPLHzIyqNc7bnZY1hOz3jcN7Urqf2Y7qZNdArJBQVmk89TsRoK8RCWxNAL
6ABmlXwGTnHIa+4vbM+DO/ILESm+GUNzM5K/IRjc3RWxuMpA48ooDM0mMfwGkf4IGBOhyldGioMh
GeM1ZTwS3PSV1dUP9iE+kGn4UelwmrtyZywGEe1GP0Oe7wGFyJUP6D37k6nhHmQu3R2ZJZqumPgL
vO13Ac+LjeSHW5KAiAAeLrMj971iPL1xBwDvw3hMLd1v4VD4u5ZVJznox64d9N4v/BvmrXTpOFAV
j94mrjKW5zN5D7AIJsDqq4pVXo+ieyOjNt9wwA0xY5K2ctTKrYZ9nw/OMY+BTKki3meOfKjjFHmm
pptoSTRs/u8O0LuoxGhYQHmIqCsXNN5w7VL3e142rGP3XgODhfjKvM0umYAUJjs4yJkcxABp2RTs
SxfIvYTKA0vhvoPox4WMvSeFyw1XD6zYG2o3dV48Su1gyd1ZMK/Gx0WsQ+VaVx/pWBCnzQWVUl6Y
cgfq8p56BHTveBoS+7dxhwegMa9Cq+ce4nAkcJJHMeMCZeRrDOQxWVYjRgwfNcoC7AH8u8X4Mt8J
AlxwUiFr+N+i+R0k5HghAtPkSOYRllZoRgczMwVBDvFmiPFeAv4dV33NBpMxROC1C/AxmI/dUtSN
ev6nGNGsRe0f0UE/Gz4WTNkhTe+TPf4cRVV9lKDMT5NnJntE3cd4RvPYywDgs+s/BFjmnqKGU8ZO
q99GWP121uCIB8xPUnYn4WG8tNhALh9gKEsGIR86JR9UY3FXw2Iil/psLl5nKZkXGBstvIIoFQ9G
TFw9hkF656gXv8Ff3FrY+1M/ZWTGW85jpSEgI7x4UGn1sPCL7hJZKxp7j6madv7ARp2dcqiwz3rg
sl7N0iq2vsccyofCJOn9g2UswKqj2qO1PqTIMKvyF83Ed+bEYLnlF7JYf01YIHVzDGbKlvJQZROb
nCJ5QH2wFzZ8EQ9WEKrTbEsMD5QBOItpu6cPMk99Jk4UuPQsc30fzMl9Xw/vzTSfG9+6WmMFDqyt
SKrwiwfXY8JRLnnGVYq0JLvSi2NykSysYpxPsFBqK892I3tp7RByzwwXCxlC1T3tM4LyO9snXEY7
6XQFbWjsumlmaj+IDWJZb5936pIIuQtZJyk3vwpOmFJyQ5sjqlNEvvuJ7jVvy2wzusnOTeVrwG6J
RJAPn+OeTRxapwAmeNegOpd2/WKJ8qEaCE6CDH6fWUN0LknK4A+Hp9Gsr/acHGo+oLgzgObGBC9Z
8JaVy4ffeGBYAAy9JTkKO56fehmW12t/SYLwStp1NaWvKs0eE0nTxULZXtXEQsFAvE2m3d5PRnFz
kht149rysoj7ihQWF6OOgVN7S9h5sQZdm5fGtREI56yih8ZrUbY7XExTm3zOXY+/vxz3ZelmGBIj
xldW+MRvPbPk1s+jMg82ZRnrc3adOUzLVMgG9dh0RppJlJFHFFQ408SOkJS2RKmjnSaRxBbZC9ii
hXkWPg06yV8GZsMU2udgytQRWZZ+Ck1hbPoK3AZXFel8NrJBI0+eoEpocIlconnIWoztGRij+dTP
4NdZ629ZkeNZs4zwVReLcboFcxFHjNlJg0JqQDYlDThCz2AW1BRdSviACxWB7S9/dOvq/B2BG3qT
FIwJU/7r3FQPThnU27oxiv3kttEnnRpcjAdeE/gNDA5q5KPrXtFHKt+0jrytzAs7VPOiSncBDKCb
5475DYPcoYyNzeIv2HcFVMDlpWlVZ259y+0e4uRMUwP+ky1NZtfvRMogI6qZI6e1T+nYbLzCPU92
1a2iit+6GrxdguLfz7aGhfOtjobX2vGeSP5+7OwILFNivCWXRMNDE0sDE6X5Z5Dy0g9gy7EzYEhN
aGJCgVJIwlKSUm/zkRAMq/XwjRNigWLc1bvuBmvlkle0Py3V4X6p5AsVn8ZwJSvGH+gUBRV5CRvf
LfTaMN+tEQ0A3UK7G/SInWzxHTFVPDs5YBRk/lRF3L6G6YBTA4Q0MqFFToJDV8ZrUWLFok+/WTH6
UMi6TEbD8IRjKzuhYkOm7DIOcjp1Xf7qS/a9tB1wop2WKgqqYdXSrI/FCL0mtK8wXR9iDMbHgvnT
3bLvQRQbE97kPjPDGrfBfNZ+0F1b3/xGPootkwnG0aKWZY6InToxHWbEYE7SIYFLH7PhlRzJyE2q
XVE36Gtr6m+TatX22W11st85M4YV3wINGkPCHkyg+iNcLrYH2cGc22tcLD5kizOMTGFSZOaYI9p8
TOrxJZ9lThcD9q74ikSa7ALEALu0z/kQWjA6sR+ca3bn4SJrXXw4urLfDTPZFX+R5Lh0WPFXyH8d
XCs4Dh4zU2a73M2/ODNIgcPqqgrciI75O5oGLBM6vbGJ+Ujx4jYYThdE04Ghzl2VywcadJhFQP3R
8VH+alVTE7nEjdhFete4NOIyiyFSIYqvmW0EQXn9j70zaY5bubb1X3F4/KAAMgEkMPAbVN+x2Imk
yAmCpEj0fY9ffz+U7rElPd9zwsMXccMOHpESWSAKSOTee61vlQZ9Iu5hmB7jPRKjkIs3PvoJSU8j
y2PhkDYbQhgTGZNjmx5jx5y5jGg7skW8SRXRw5EN8lBLh7syxaA3QW3ViErjIemVS3EFLyvbRDq9
+SrIb9D3vSEJZb8V2a+6lTz1ztexTS16VxgwzKx/1bjpx8VUKNT3qe0gl8I0IOOQATugc99400yY
TI5V64iU0XRloRoPkw55vVRvlL4PftemGzrWqPnozgTht44GdeS8RBldg8RPr0cj2Iw+Gn69sXjv
ESyvWubiGIgQcLgTqLThW1jfGja7chM5gV9uKYjwa8bmS98COrMGUPr+02RB6mCjiPXVZvYIpXmv
O/Yr4AqxB1LaBhDaSrhHwqTNAsj2OOrht6HNn/yokPsKEVOKzDDV+uFscmPxJAp2tVOymvbftIr9
W+DIbV960TIgXoFGBmYYVn0JjuYaG4JPB+F1KM8q9t6GyXpp2no9MPRcGD7/ynbnEUbUXoXFsEsD
zwVtUX9TZm+to8n7CIIDvmiuhxCgsHLrR0FgcSvZQ6Hbe1BFfUhKbp+gTHajb7NpynRtW9zqVqBt
09h+b4073ed4uIOYLyUAlKf0RcIGi+Q440few41pxPC88U7UxCJucpfwrLjmyLQhmm1Q/VWNHhbM
Bp/Ra0ghs9hLA409Um7wrFi5VjRh8EB7xTuOKNTQrHMDatyFnltyFQFecTEUiaBBtg8lqyVhvSys
ayGYoQbWtV+2jMXd/p6hKsSdCP4vvL0DSznZI04P5LxBmtQ6/mdoI4Og5bHw+4bLKMGt6pds2eq4
XJQzKsoJcuZRTnczxPV752GSMdtvpk1B0Ee0St0r7L6zX3y4cfh1Ra5/M1NBYojW39uBu4GD94Y+
sTsEPnIXY3yLqBxY4/RpH81uc9thPsWO0629K91SV9IjFS3zxIbvYUVM3in2EMBDKZLBwKhWrRzY
TEUWQorkRRc2tUqC+9ZL0TFGRWNsvE57y0MxA1QyJqcKcGLL0hxb3LXtCqzzZOFxdfNDAfCYLQHw
jJFG4biuNMYYcX4XiL2HUVMLv9WB/Vw779CsIsoPFdifvT2cqIbxasvgoXZfLpvXZKZOoUDVB+2d
xWYjbHFdNdmuNuBA6lF8l4TdfTmh9Yx6Ab8lzfb8usuO2p3ApJPrE05bz/tky9I+0i7YW+nwkE0a
yBm6cFljf3JnBltZGHdK+8SCDMM4Mr6nMN1RNt1pmPXx6FioPYW9sUVPPwZ8FxZWtsSau9EqFJ7k
5aoM1ZadQN0J0xXZ2B8gLnBr1Y80fVPGug+ECE2afPJzGDsIhPHFFuIup5ELq/6rZmylnlTzJhIH
ZpCWh0l2V2QW0JY0uQTDCVKDNVy3/h07dXNNbTWhGveXY5azSUmw0odIKpvJX8OQ8/Fr3wo6JsA8
s2Y71Lazwn3/OBnZdwWX5Dp1pnBVdHOkR5sjszHpCsUqCTZiKpyVpVdHa6QZP2nFS6LsR0hKD1WP
Eh86BQzsbRy5jxEJPjeIT9IFdiv7WiZJfFsW5Zs+YcbFw1acFfPArmdFNYPIWGGFfPDjPH52o3dv
fDdNqZ+pt09RJwwMfFQaYyNfgqJi8fSyZplNRIAr+DKsydBPXTpiTKZmcpuLDae+R4XZ3WbpjNSI
zfbKzkx31+sGnZgGC3GgJWDWibWhE57v0VJj0cmxy0+SCHKAXHemoUKG5RCZtNGxjzy9j9FwqGK9
3EyxVp2jwrytYjR+ykFW1gb5WkB4WMKdtebHAeU7/q1PGeDqjdnWn2qzP5Sa1rzqsiXA2q8EN+ho
rjN9IBLYUP6aVG4mmCQ+rvLAYpbIRGKr4epbx1V6lRAczD0EJRSTIyJEUvbGbuWJsf3M8+46Fi54
TV9dqaICUA6+1MD5Nj65Tt2SDBT2h9ZOzHWiS+dgFBapRh62oD5+r4QGSzNqdRrnfHed36j+mR3E
W4koc2d083MrX1pZBykXpROaG0agNEW6cuhZ2aZ6kXD9ASq2PnQmm5ZnUpMgbvelQE4aHLAAoA0f
fFZuYqm55WbyohHHzMJTgQ0prlc9k7FacNrCVNoAApKdzbTvjqin2zDv+C64OL27lY1GnmqQ4lrB
lNl0fNaylNoRfMGekdqKmIreRWSYgl12aOf3Cr+hLTp0BtcVSqbFYOm4ul2cDoUp1/Tb9kAOoFzf
CE8QF5kBd7IM/zrkebkYB22XmdFDmWpvCf4PxvZ418MGqHuFB30D62s32MB0Mo359Gg0+7wWeHVa
SM+VYW4tmWE/HHkzQy/aGL53jY8q2vOyJp541y1IeCHUYPRg47bJRhB6ucYdR2VZQ6ogW+l+kLju
GYG1Ci93MMs2MuDE8NByKe9qicsXIF8OBcBKi7dwQvbkTyb1T/HQkyRienS6KmdtERnpa0fqij1K
79c4hTripnfM2eKem0gFab8KS2M5jvH3sVNXyFnVSnr3LWyFla+qUwo4ayHa0VmnRbhXZCeQ6gBU
Valkn5UQzXkui007AMbXQxQVenYWnqbQ8uKWDBwogSgPi4iHFPDhYJukyVNsaYSRLYO4oLoi3mQp
BnwuI/QW9ArIzosVoXCf9uybMqzncRjBdk7s/BIBCMZUT2DP3+owddD8hM/EIcQ5CyjRQSvSX+Qp
cX2D7Zf26hHiq42Qknqz+243tKc0J1olpqhvYbrcOsTutoBHb1gJIMXF4Bkol1bEGLwbur6JRYb0
SnRf8wE+RlDrG3QvcIeTgexXfXpSAJdyyUDamCzoVq2EnxLpi743MdAZrLlDf7xEVc8h2v5HfvMj
2Lm+ZFe/58VYhX7Q/Pbp//2ap/z/9xzuX8K6r3A+5HX+2fzpv/r/KNLbJlz7f470XkXhW9424c8R
3vN3/IjwNuUX03B0W9EmMLBU6aRx9x9184+/m8YXpaQpFXHff0R3iy9Ktx3pEqdt2sLU+TGMPZrg
H3839C+u7rqGq6SjbDoqxn8U3f33v/2S200ouGvQujdtC0KBNB3+/v31Lsz8mpf6PwzpuEM0SYCU
Zp+tiVYWYVFnBhVIUoL+LHJr99Mp+e8r528ZsGScKw0/Qxj/7hWVaSlH6OzjbH7pn19RSttG5oHQ
wJXRCHu3n2dOUUoKZfSZkQuItwmTmGpXMcWSrkFTAhFKaLXG3oiA1jsaKjC8Cvtcg7fBtDduJ58p
oTt6S93wP7WolIs/P+T5iH7ONgfQP8enE7FuWNLVFW/cz0fs6GBV4rznaFx1lql59l3zPHAEf/4y
rvn7C5mSpqG0eF8FAi9e8tcXqmM3ZNQF0jHmMbVsjZD4wm3raQ+NiT1D15hapz5Ppw5PXJOf0loB
caVlDd8csKlWbltQpctGJt81NBbYj7yD605UlRoeoslnexWOLjtE6KUaWdILSP6YcVKAl+g2mKGf
UgvmlDvQsCKIlwW23GftrVW51nLs5pQi2W5Lykm2OA2QNoGcX8spmGbExxg9U4QQfyKnjcBKtsWa
jEMK2pibieZg9hkpvNk0oP+Noyu8PRR2ebgte1qYaQBVsvai936swFy6xjELimhV2wzDUnI0mhiq
KU2OehNhQpuN908hHqlFMeUMrKZwZxdMlQOH53ms76NpdA66bu+xmKFoFMQ9RcjEFk5meO8z7KT0
4tu04Xdxu/HFNnL3mpBNHsyM8nIGfoHX37RwD5dtR0UE9ticV/RuAUqRlpAzAWDV3HUduIwUTJxV
GSDrVabwF2JevhVd8tgSGNCMJFqU4EvA8zAUI7gl2Abpmxv5N4SN+Hs8Q8dQmDu0L/4qSgNkMuU7
prZoY4fUU4OmrXL6tcu4jGlS6ak3y9NRb+CJRG5CBgZd/IWVMa7sU3yrnlWcqRHRDyNTaFtc85TO
NyHPv3U9ykffs15dAx5pFqIRSG8arcwOLkOgXTtLuqfcvGJ7SA5FqK5A4Nw5yAMwDWvPQantIjXJ
bRQAq9SjEbqh1mA3pKnosR23NAZn8D7VtQ93k/1d7D8nGlkjkmf7HhakhtEHsKDheI8JcfVHQCLT
0pr/mYVKBdxAbSGH7fSHYMRQXYz+c5j68C2lwwZl/vYocV90O/SpuqV1E2ft2+XLSUv0T1gTRnV5
TbzjmKqn9qoy05FrZSb06QMSHBgGEKho0xGAWJXl9zF0hjWeHzwuTILQIp3ztJCY6Fljymn42ljl
00y6ldqIu00Tw3qyr60OciMJDxSDVv61GKdHJj+p5mO9rMg8lO28PlEnp6FzrFsf8c28rAWcXuFG
BFRj6MrT+4pQOvydGHzBPLJ3Y7qBT0CCDNMfxbyqcQY3VeafUsnt52lMJQfrzBihXAA+mUchPdt1
7B2ke60jXs5ltrK0Uv/TanxaykwXHQNab101/PgADTMtWVyvdYzEHZsg8UO8/qqtyOKsR0MeYstO
aZQ1kCuMmr0PjIkxwxEQVp2FNLGkPzhssHcghucxz4JSiuXlbDWFSTcdK9xlMfac8DXPmk2A634h
SJfeWA5bZa00d4x5LTWQIstB5hZaDSNVj5dzTT7PuY2lDr4WX/YQfs6/r0u2Q8AtY4WcMr8JTnGk
cJt0vDbL7eWl+5wzESd9veoiMp+cWUZXudeaQnY+Yo4Ia+aHUnLOWotB+fxTq5SzczFXXL4eNW9F
o31cjvbHF4pW0HeCcYpQPfOQUzvtJwK0swZKMkLOvzAr3uZBHwnP8B5NFMfl/L7nk3V5QNZYpXdc
1xg+OG84oDnt0IHlfKCBjgHHuDbtjmQHfe8Ezuz+4c3IKTEJCOe3eSPey1nJiQAl282gYnvafhog
u7L0vcOEcuZb+STkyC645OItLABJNq0+t6+cVYGHZuWkcC1Nj9YxWqxXlh+uZZvnYDZf2olZFFga
uSYMm6MuaRU5o5GtnfmSh4nOekExbagXKsHXePYSaRrua80EGGgHSI9N5DVmjyhMaUwPEnq6XsCL
ilZdEUpAX46uS0/dvWIb2tviGCP3Fl7XbOOE+jrnbhky+yv99Pn5iQ330SIzHCX4bZ/R+Cv46cmq
DoBa2aWHL9G+a9OAJtjcb+3S6lYN2skvwusJbRrP7VNXuSRLJaec6cMurtGhUjuhrkvlcw+kZJcx
11+GtgPDmqEGiqnOT9wtFiSwYRROtlHz6wzJZ1GwiXczHfCasWsmIMAY83FghO59XJTWxi8AaI05
FoSKs3A5xUEhvid9vzfR5tYdghTf4bLLqu7Zz+QpCuGF6dyGC2LlsFK3S3gOmOUsYKcDTAqNyww4
QbL0HkwMrcwGnbcAnQ/lSIipaORxGpB8V0qN4U5ZbCbEiZeFxLNZTQSU/JyQwbUb3F1+yuXlgki/
C+3mzpxXAIbgZ9OYEaf1KQwhJ2Z2aB4kKpiNFTO91iz9MbDwrRa2vZrMIdy2cfuWxQ9F1sHxYR7A
7BewLXYlo6jpyOBN7vLSPWkm0QykSkdFATLJSK/zcXDAaWQHM27fHXxN65r8lMtX2zbEcKvr63FS
lFyJ42909S2ZWE0EkXxDSVZOwHuOq3NlR5pxWSYJ99JXjTXe9lXJoM3iPuoJMuiL7jgMWH+HuQaM
m/4lqvTnrsZhIBLOvBZ1u9RvmR/qbbFhFm/tzGjEyepjNJqxzlnqJje1374jswL/itxkresvdqz5
dPknIt9qXNVRGzMPM+Rm8G/K6lyRFpw3UN11gSyiqhuHFAm2qn7fh6i6xKkB1YrKRTgkKbnQ7EjP
iVqfgkvitMvaLtyiPn6E2s6dxUrIZIguvmM710WdwJV46b38aTb9NPCyAK75617yDwydfDnWCRbL
saShgLo+r6foGnz+qnMChBHBBxEKXBVlt2WDJWDJU+Uxm6SdIEF4O/MzoO6YuDUVVIphEamkZxFh
1IEFcWbkc9YvC5ea7zOmgO+gT27mhVhEPCHjeRmEjRwtw0smupfDWAxiS+5HaGFotvk3wiCO6rLE
G1Dw6q53d21IHGtlh+sOoz8LPb8+3O+vgEJQ1TtauC6KWhzKwN9XJtxOQ5RXqV6jYm9BXQDe//Hj
Ij37ZkxmvFEt881yAEPGc5JjX489h6UZ0KaEbzGLZeUZBcNLl9PrtmIVIxjZabG480PAqiohCKhE
eHXvEEZyIiTqVU1mf2/WobPBdDGufDajprFsg+p5qjtrqXUY/sYwCdlTgq5j5G6fQpxup1TUTyzi
p6YrrX1Dvjo106aByHklA4F1iKym5VDlV+7UPBttvrX9u77DTeFXwefgkdlaDWiJkadv7abf52B1
cWEvwLF8TW3dYKTXPfjWCGylt1G/eN9bQSt4KL83joiPhHpfUzRqKHu3pVerQwU0K4pRkZWlD62e
VRqHOh+M6tjW1j3QT6jwTYb7qA2+Og2mqsJkDwvJONq0miRqzQbwAa/cjRUB4rbcgpTPTuVXa06Y
hyKzguKOHgpzBaMHGolVeNWgkSFkwDsHVfEMhFxuBRHO7P4p2WDlrAOE1YuQUY7uQulPc7KUJQvX
ngYGkPCJTc844ouK0a/T+php8bPGtUzyBBYaPJ6cWbs7BCRgCx0F9Acq2vSYdly6YObW7L1mzA+C
+lj5V3rpVauMEJ17Qkq+8Zt2K1+HHIamkXxRoi9Uf9S96UF4NaiVXnWLxi6gvmRVfyYcql87ue0g
z6PvbeE8DjsCT8UsvYy6LblS8zSdePAKsWU9rzd+SHdNV8G5VwnE8UkHsVboaOQcHNLA+ckhe2kb
o9+jYM/2TsuJh13G+GjbQjRhGEGbW4mJ6iAY+rt+ZFmd5vBLdPIknxOMt3fdWYCkhuxgjJDggrAk
SCNgUUoa09rQTwKNwTVa6zJ8dkPzyWnDT+Bu6tqczlRNxsrraMj7JiWVwsC1lvkA10SG2sJvm0+0
A3eZHe/sBP5WXcsPpMDtjRH091qkdgWQxYVRWQzjkGetynqWJWD52WgyVjv46eVBUxje2NYLiRan
dgznngXvGCs6rLk+yQMuzv0Uj+LM8owFuD2zSbFXpBIxd2m3g+O5NF27AdpzU6zLkgoC+xK0bGPc
mSlm0RCewWY0c27ANCF8VI5fo/I98jwgC6Z72+Wte+VuvQr/etCTvjLzhFzl5TcmrPwNCT5UW2Bn
uI62niGbnTLiR38i2agk4tROY/YNpYkVEooX8EhX22EcxG8dNnu91HD31N6jPcbOXsfXddNnjIAy
ddIhoEGTjaNVZ0TPGvkPR8Nz4eJ4Dk31vr82i77eJM2wHyKtve7mDzIH9W8PWANjXIeqrAW1kmcf
E9JhvKlWp1EvuoMJOEPTuvZQCrM9OL1eLQdN4f1GMDdMIt7TRsXXWbAVn1z/YDvgZ41Eow7wVcd4
d+gOVj/mx25w5RJlfYe+tTCOLu7RQx+mC4LNDWpvHLGlf1VZWJd6KMyzt7rvE1bL/lFCG1gaDo2V
CRt6bgyoX2ByBd6Gu9xhruXfMQsb9xPznutkcMNzWX+C53EOdf2p5T3Z7FgrkR5c1VOJSGkaUqoF
V86j92XnZg+Xbsj/thi/jsXHP/7+nrdERox3AGnz7JeGoftT12j12rz+7QPDRTOeX1O+bV22r01e
ha/J37ZtmH28/v6tP3qNhvFFSkYwdDmEsCysZH/0Gq0vtuHQXXIsYZoKJxcNv//uOcoviq9aRAoJ
3THoMf6r56gZX4i9lLbrSosGldIt+z9pOhrO3DL7uaXGD9ExcFKyXzqhguP7uaWG7rV1FTDwyXRo
Yxk8BpRDY0dmdzySzVPH/WgeuOnApRL6gtX8FDVG8Ww1YIz15r5NdbXr/ACdiVscmEoU6KNJd6xu
6jxFrDL7O0aQSntwByTBxThzaWaF27pBBzo5+zzGyeyxs1pbaDVaNib7Mks+gy4xD7HscoTWo7Ee
2mGHEAW6nBNZd0IgAHOdGw1dNSQvxW3Tw0lKASnaJr566LRHszC2VljF0AWxAHa2ukaDJ+8GBLv4
ceSwyQwAQlWqkZGMed9ZKMPO94GWVZuEFl3O9jSYK3GtkBmLKnvOJkjXmUG1NhoudF78o0aSW0dG
j/PW0X2YJAuo5vsH30qxOsBVyrHBCQlo3GPdTtIPrQcH7raE1w2kZZQNIur5JTC8PGk6vUMOi50m
ys+9qnwGaTH7NgljeZGOLeHrRn47TeqxwFiyLQrCDcck7Oe2a7bWanggps0uYjCbB9W3T3DI4rXi
e44i8paMXIIdDGOgEUq76kuTUVnrHQEuE6U6fb38NGIk7DYZt541weecLOvYhCSyc8ZovdH7OkQO
iz+L02PTFsXTAMe14pI/Rmkdbos73sf6usIlhcL3E57mGURX82D3CG8iG/Xh5TyRtPk2x5hT5DKk
A7+9C8g3X6TmXRWL4JtZ3U4xDECXAm1tJidmX/JclO6NPRTy2AnkiWyfU+C9EJbS6St2+wcxtcOm
C+7TIXNuK3ddwfTaMXF7iR0S4PuSJbfFcbYqRWFiVcStklmmQ/tVjCu36K1jhhR91SYmdDIDyF8e
6+vU7qZNNCMpHVW+kP+c0RjtP5rUnW60sdgVCIxW3MLIsxDDknSdblxvAFWF0LiqxM1P68rNj3vx
5z698XufXuedA2mk7Pm/htDNX2/RyeaqayUhYPPhhqoKto3uPIZd5NzWNS+rwVfr2BOtGL01D5JW
59KP2Pz/+WFYam56/7JUmMpQplAcDE0I2/5tqXAIkM2xliy9ojnFVv7mzJJ2c0Dc50WPgY/Xqmlp
+RilRP0ViHU/GKTO8kBaBkrDrjx863AO0grT3wkYfotQTaYWmiygaTVNuPAuiLxDQhu7zsXBTsLr
vCapMAWjBnFLm8Mz3PkDGLSUTJr0Gmk423Sgt75NzYmyZSkgbeKXV48OpJZCyOTQNtSE9F3Iz/Nz
mOBGzwRy/pBoNS0RL/5gEz47jsjaSRw2i2COXf4W6djh8qeaDtfWqdPjkI+vuoEEm9p16dNzO1BR
Zwfs4Dm3/B+f9pTah+H68tUMVg6Oqn/+XTd1Ordq8VJc/uLy7ZLhvTei5OxDBq9Jax8wcW3y1Il2
zHXLQzsf9eVP//pUSDp8XuhuAR9NCRQs61aHsUeeLdS6oB6wBws6OTTOt2NCc5l5AjduLeNF4pnW
utPjLajyRwkZkUzIluBypq74UMd1k0BjTpHAxeXAu+lXxS7GDQCFC7RKZ6JqVB1mi39+mqAUi3Vz
p1Q2UFZkRPnMHy5/Qsm57Bl37BPf0g8hefYHHChcxQDGkCHL+mBmVICXP/3rQ8wQXhSpvuvj6CND
xE1zrAUpNX/IXZegRJFsi0odRc+AFs4ZnNzc/uZZabhhft4eWpW61F+Bq9Z9173iKavXlDkxmjgo
yASBTxkRlSVMhBrLr1dNxiEjk3jVAdhZANKh/2Hu07hBt1943tJDLwl1wZMHBAmXL1tVPB0qF60W
S+/JFGCqtBBKQTARDURUzXj0tY6LL+j3pVcEGIgErR/UI9/A4tAujOLPqkpOl9+omE8DUx1op5fP
N36mdbwm2RBexgpcJw7c1sTeCvQ37K5T3k0iYw7orcjvgYnafia2VezVSN6sFTrbGsILvCTyHCw7
ODfiufC9Uztf78h+uLgvfxzma8qtSp82kDb3wUfQhoEqKbj4k2HB5bNuTTCU+x9+VE3oe028RHoe
cB3Nl/PlQ18jUrz8KSHWARgdoSDmfEv86y98NuiLvNcyUKzKW/ua+ejx3A+myTqYRu+BG8F26SO7
NpaouHepyVyd8Vl26Ob3yfU13rLL5yYAcLftFVUqzyliUA7sTjCX295WKoGfAwh/n4ce4Ivw4fId
Wh3MjgYky7s6EesIcpcvDO1xlB9u5pl4WnmCobk4I+zTSkWCRvXU4w4xyUVwgscUrVziPtBh0Y5J
cxe34pUk+xfciFjVIhsXIreMZbESRVmwMbi3V3pWs/8G2NaWOrkSZFpnAUoOHyED3pBXyxdIJENY
U/S9A5DAaxGjFSnneKKY7cAuHdCA1nG9tjqUIH3PbgAFM3OFKKW/7iNK7Ru+hk/MW5k87RwIgE4M
7tQZzrRc7j06WChEsc7q8AVTXJepWSyY8PJKJSW/zKYHD6cpSXLvqK8BjiBS8+P+hqJWrFRKM5vJ
3ZJggOs0Sr11b0/7vtPydXHfVSyojp3gCwDzBl+GlZ1WBtLTWHtuBzfesoWa5CwDAy67QM3Kzshu
1+EwYdOO5gclO52EUfqtfXSgja/HVFqHwIh3k1GbZ9UAk1QYdFoX5sBlP1K3iHg0PxmXeocOJrMh
CAG5NjAOGeYaejBVPH9vL0XpVCfpRNuGOKdjoIOpSEITIl51YudH8seVmNBUkbYmVuQCYYF9EbXL
xkeJEXGObsPw0ornvgKrF+GET83y1qBLteU5894LQimTUhCNPprD0Z32AqHVdpi0B62mVztV+ffL
4fKrGTjkSN/Kgmec2i5HYtMPh2CZBP4DMO2BPixW7pJGOA5DbNlVmTEA8BsAY6iqzMLZlEwReYhq
00oZCQuYiT3Ir013hdl8diVaR409GB7IdKfc6NlLM3Xlp/ELWXiYuIJwWnU4qlYS0+e3rKT5jECL
NN26ZbTgBY69BbaCgxlILrTDbtjOYSRU6fGJ7uy9CInlMwZfrjzUj7RgJAlz8oNkB5iwxKetRMPY
1THwk9jfitHeoljIIVKz0Wxosy+7DE6wbfeMkg17WEWVOF7O1eVLegJ3p+6aTzN4taXgOvIbtcOw
AFgmAtbM/nXAgZPm8hjRIMbkU2L/SoJbK+h3idvnWwvjHns3Q+1cGh1rfFFLg+uTyfKTASFwkE+W
spqd3z6VjGUPNbsMeowEt8FozaV17HE1ruuj74by1oP+LDM3OAzzFx3UsYeinZn2hLjHVsV151Rf
L/u+UMMkXupC7EuNt8yunCdorz052C+Gv6OlZO0sN5l2sV++W+Y9RxbcNMGBWGSD017dMKkurx2/
fCgsAWgosjFkYawcBvveKIg2rIYn1B3NKvBHiqL2IbBopDMPgj6Uy2cz8IisGSkB6s6+0k26HZN5
hUex3I3Uj4yBTJ7eed6cpqHCa4W12PNxnfYoSTa70k9hGLi6/Koi9H/YnP3EjtdFn62AFzWrqZcB
KPvgDY2Sv2l5qMAhhD0VNRli4HQblAOzZyNzIbPb89CQiLsg3ASgy1c1t9DSyRn9a99dluW4j/uz
3jhrbtbqYMfqI6nrU102B9Jw13++ExW/bkQdXaEUMNFbCYu13VGK8vjnmjWWgzkV5XfY//WVZXyC
6xpAO1yhx7KOXXcTFk67xld2DgHtrQnB+9QB+zFbe53x/32Jn7KZJ0BEAH2LQmmtYpnvSmAbJNz5
BVdL1mP2SU6Xo/7fNspftFEU5cz/rNRaV2FT/do8mb/hn0ItAz2UcIRrObzlkhbJD6GWtL/wmVK6
cJFyod/hEvlDsOV80aGu2Y6tk1SAeIcf94dgS3yRFkIunX/gGKi25H/SOxG/i4SEa5uGjULIlELR
cPitHoqCVupgi7DDzh2PLvbFCezOIlD0B0ol1S3PuXRtjfgrs+57wnqzHon+gyMZlhvwGitt6AkG
J4+GqUcVAsqql4TPb1tWzKVduPU+G+uHZC4/RToULOv5jZXV/9ndpCS/BnWla9pSMvYVQv/1bqp4
zPWlzf7J8uLxOkRjUNpIunlwmRA01xSWNEbqrGc117dxnRvnqCxgzSJsplSSjGktwnfdB9Pq831b
+g7qX6X2bvn9suSaNhMA8GlyyY/8q6LU+HUp+HHwnEoId4qCVVi/LQVuA9RNEHa4GEadtI5CmJvI
jV4u2w0zPkYmlQ1RzCCHqG3Bx9Svl8dRl8J11t3shxrzFzHmz6W6nF/u5xKZc8nypJuoC/kffbpf
z2UgNZvtHIXFpQofsmLXd954AEL+rqJm74CR2ssB7RYzXbtU6jaJrJ2R2nwoiVFlTOTHqr4fRx1j
haJljN5ldVmsPAepOmdXLMny6NZdyH6qGEJ/N+jzcgU5Ebv6dmrzc0i23sEX2amzNPfY4Nb86Qb9
d/2I31uG8y/JnUcPEhw8Du7frvuG6Vsk4wgHQzqVx97rXorAhfOOEWLSe4tmCuV45U7Hi1amU82d
NaBAK4ZO3On4kKtL06LHfNLH5dtfHNx8tf7+DrguDVXKcJJMxW8ySlUh2+kIilngsolWuoZGbz5V
lwsiZpq4iJ1ia9fBHj3QNRPi5i/aJMa/uQQQoqEJZfvrkumhfr0EylwPPIGtiSLKPgU5JhW2xcvC
CbL1ZUCdl/SgopoyyOk6YNXzk6hL57FRmyz/4mTMnaHfTga9Xd4ry3KNebn69ViQ6RSQTAPCQVGd
HkUaZ+uM2UNb2NmJ7os9535G6aiY4SZAAMjGA1OOgXG+5Qcaphts4391fv7fO5YGkomglsOBi6j/
dvUUFb8wTVEca2rC+KKcdQYSN7C118sw2i/Yqzmhd2xjk9GJxnByaJjmh5O/qzLD2vzFKbq83q/n
iFhIkyXQoufOIf12wVDHISLoU/L2VNOvld6sK3KvsX4P/bm6rgG85iYHWARzhASJp0sW1OKYlLLY
cDtTh8xbyAqr2baD9MEQG21CCMZvqQsSoD2w3mOZmBt0Pi8MhKxhZIwW59pejiVTaOCL9YSvEbA9
KY0AHfdCAGe0MBOmw4FyxLkdxoqO8ETqYtRYWBkjWG0BUSIDlJ/SZC5czXJDT8azFV1/wgKyUHlH
FpY0j0YNc23uCl4uvXKKDIrhOFyRtsKvhYXFM3C1JPmrxJba9OEuSwF9XAoaPDjzAHColh62dYzJ
WrMROLAYW5s/tvljUJ1163PKS4q90Ha3lnNWcnzPmGce4a+u47ootgqY/4o2/77Bkrs2YiPdj2P4
JBW58mVerbFWZ3f4pNlJWi1E0IGWSRw577bHKb3cttKcvF3HvJjW7sqKSW8bJXVq1bBhhZrj3Moe
c1pPdkwH+bts8O60eEeAD5lHQGnlzhXFi8pduWlIPmC8mK2y1H78iwvp313XrrBsNgOWDlb1tycR
qI0c/tRM8pmfRH1VnzRP4MZJbACH/0XZmTXHiWxb+BcRASSQ8FoTNWqWLPmFsGw3kMzz8OvvB74R
97T7RDtuPzhaHkolCjJ37r3Wt1JyHgw3I/pYgpTT/TDImJAktCWn0QFmXd7/4d38c42WjJZYm7Fm
4DOzf1uFSM/j0NyH9gbdZQAUjyDWxPlLZRwOoJoAnBO25kvEH9gkYn9CXLpt8mDbvWBwxIp/Isxl
BujiuH983v6xJDEMs5dn3xQwdt2lqPoPmbsXFIIWyWTT6JDuSQUMsQWaqnVQ5ATeV4QhT7nnoHaI
24ONUe3071dmWV5+e9xN1mfXs6VHCbkWFP/x/fEL9b8KhvV4F4TmxYYpeoBlzYEsS3wGtsbW7WsG
Gcsd+u/f/L+UK+wL7EzAsJbzy+/TtigLcb2aLDajAdhsRqyzsZ3gL2sRg5e5AZYjDG4d0oZdIiH7
l5V8A64DDvWzIA7lD9UKzft/XgzhGS73K1p6k8PUbx9G0YyYYaBDr+VKLJzYL5Z5VlIHn22Etx08
F6dJ0RNkPOY05LPPmf7V+lT2FubUgH78OoPQ0+ROM0bYBDabzFoQh0NzLSAub4vCa++a0D4liTYf
10GQGHVAYYFmHdfX6vo8uGCOiFl2S++a4K2/0DCEAV2wKcYakLBSE9Pibc1gMYNzlsglELTSt3Hp
evtySN7whW1yBVYBHkJ27jJv2kUVCAbKXig3tU6ZTtBMlAtny+GAwDmqqSsYI5po00vm1eZHn8NP
1/X5si7Eiw3CCxAJFksegeUw23cIdkPUUUznBYiCYjg8J6iKSKuJyRDwbjUtyH1LANlWaRc3K6PH
9R0njU1BhFpIC9iLUSSVH2GEbzjXv5iUUo+kkULWAqlA7IPPrLMDjiIi4CbsLDO4Z7jlJp6HEPkm
sAdUnkdhsl0kKd3AmvvsukRxrpu5ZtKaVtUxzA5Z3Rt3iOLlqMBKOtgJeuOF2pM2h7XATuz4jJUA
pookfcINBG31ZduPaw+EfkrmBL3TqH0dMYjaRstLtACd1hddp2juMoxqA+3Z0JFTxWDRFL6z14Jv
A7BozywzOsA0YwJXI1k/IQpTS1K1BJvVNSDw2/QNXBLNwdG6mwWrdZLNt8JyooOWeyhn2HR2hodQ
ypkJpOlS1R20ETaEqpDolqb6SkfyYuphd7bZvsEBIYVqEP/sraSa2ajDal+r5hXhZHcrhh/rDV7A
uMSe+rM088kfoMrvoZfr58RVMPYMjx6QJjeCnv3ebLs3XdbFXZdTdlSm8QeHyX+pEqWlGwzUcPrg
s/ndyZKOAR2uxrSQ9ZE7DjSkpDvOLM/OMPpBii+M2tnhVKATxuT5V7+C0SdC4sA2/rQm/z5gNCni
he0yW5QcZC3522aBdq8LojlyiOGed04e5fedO+nHkAHRziBtGHjy8twte2pRQhwxu+7bOvv9w+r4
z9JZsjBLydmJc8U/DnN6N7idIqbr13JUE4F5iryZMkvtFJ32khCi3QyNwef49rgWzjNafUdrxf//
iLNsndSnbOjL0f63opAwiLGugBgwfKA8R41D8JE3j9v1ME5T4CQatGUwATxqd3c+4uo4DRqwa4i3
m6C16zvkPX6VE5ANX/L/fZnofrk2l8jDt0U/4++rNnC4cOjIxPxVeqLEi/Hz8AGBWUAC7oI0GLSS
SqrmCTTL8/q56VFymgou5r+/l+XO+PtuSldGty3boT3juuK3O0dEivi2nLeyCo6RKnlkqBeeX/dY
k7uCXXT9mP79mxr/3LboBkkaPA6jevo4Syn2H3u4bEUrvKhF8FRNyVHz7PRGiV9+KCsTB8sm+cqW
P1ZdguPp34GrE6m+yHRFFdypFBtqMVh/GtIvF/3vVwIBpE1nSedkgznttw+lskdVjhjJ4HJ+HUVm
n2Or208pu9Qiwq9jT4DuMWM/JJQLGWDol8OPoJuKAwzbEjsBFupBkK+7LKv/frn+S1PCs6jlTUsu
PZ5/NHjGSvfqIbOABo70ZNWItEc/GYaR0RyQNpluVbqHykN0+kiWzYwOp18edXhTOHfmaifivqE1
rz4lQqh9EUwgG0brmsKiZL/WEUDknIPmeCgPikmJn6fPbuvF7xKWhFLglqjEMSon5E1NDCqIzLGB
QMB7+vef878UV/ycHv8hUHCRJ/x2W0TcahwXXSw+6FOYn/yQC8GOJoV90UumxaSLLOmRGYHm9iAw
PJE3UyGmaQD7ohGQf3g2/ut1p6qiE7m0CWlU/v02Tbq+s3qB0lj07rWPlsHgspoUPUOmOQ40v86M
t5lD2BxG7EtErqLU6rZFzN5rRDPzsqgl68R1CammlgpH+OG1EfnDXIgd2lkQRK5+SUy0o7W8FxgZ
7uDUjxKWbxEm72nafbYa0tb1SegCmzacnRd/WCr/WU/TOXToc6zNFhRpf/8hHaNtIHtLgQiUgbUj
5QseRkIPinKftCEyK86C2az606TbL//+gS+L8G+PnI1MEk0b/V46wb993oUn60DFCX2oZeiEGBnu
36I3W7+nTGAb4VZzNi2Vq//v39n4/VsLGqbcYJ6Q0tUFrbC//9QgBjl1RUA/ClDx1MbEegVE/rhZ
/DNYlEDrcVtPONjI5SihspQxYGU8lsom2XJR6EwRsa6hnPEv6tU3t0dmMJSz/MMbNX/fUmlCmYZj
YVumaedxpf7+Rg0kEU0ggOCuFodYyMavUQss02Xbn6exubWNgTZ6omRb39Y08IzEaXQJmvvSrHxc
PROxBON9QPfhHu7jcymn1q9cHZ+BEfrQnoXxp/IITdHvfTxhkKqNMRnYO4ZoNJB/f+MN6DnXrRcH
j2kivGtuiYYYog6gx6OW1Q7kE+1ahGCHCVaKll+Fsn0shvGBqWtVs1Wbs2tsSysHtKBjQ2J/gC6s
q5fCrEgz93DY9aj1LVT7Vod8Xy5C/qVGTxZpf4PGv17E/sHs9xaCyDKY721XSy6e/SMYF6pVFP2s
avYSDz5ApqZXmNhg8G35QhBDvlgMJnc8YfCz/Qb3gaHR64vwI4QDhuKpebLN0o/U8EFzB8weBgZJ
cPXGTlVD2n1zaHA5NIvdocb3QMzjFzgn1nXspHN1XDDlTk0PZUYYwGthneiG9iNkxbCMM+rvGT0/
0+TeTsbnaSi/6VM8XZ3FfNH36CLDQGmoHq0nItrTo90KchzbexcK0HVKI2/j1lTGhdP4UwXasmLJ
AC0a3isrGr+XudjVPFvQWaX10FEeb4mFfAolOqS1v5hgWpxFcUdw0y4cQo5ZkbNrKg9SSqJ9B8UM
rRf9M0l69GrKJK/RSlfeSU/cZpO0ZQtasBMPefW6jrvXuqawC15Ghs+/ukFJ5D76ZCeRENV2PzUM
PutTb6ocISSdXVKox9v6D5kjIj+p9FeTzF4U/p7wi4L7ZDad+0jqP4pKuOeMu2yj6uyvVvWvsbOk
WSzjHPoHybGtgqtl98xrdTSraRRjJiSGQmXaVZvwBa4S0QxaaS7y7jAHzB+hBMc7elr60XSvtgQB
Y4syfV/e5iALhIQFyU66A+pv/dKKaw6LybBfy7imCVqsalDA2pDK1huUfQ6HnlGBeF71lAx3rT1m
JBMMIyPNcAy552LE7O3Q3niOm9Tqv6QlYoyiTA59PQd3oWUi1Z2/l0FUX7UQ32EIpY2TqE4md1Of
ei88rCfJMS2ZiXpE0zRj/riuYOsFR6RMAIAROPsJh4an5eNlbY2gYruzp558KcWem4x1u13PzQk6
GECDnDqJzGtOUzBelnBsLWqvtYtMJjLE6ywfWaX140g/dl/g/ksHAH/BRAYPh60ZyJaB6n6cD5WK
6CIsv1RGh/ogAfuVLiVK3XTkN6I15JjaRge4GcZ1Ipl855ZZeGgGLdkTBXynWKZRL+jRdQzpGQq6
3xRqEmv7HOwrAx5LkxtUKGDcu9NofuqETG40zyBukEkdzjhAcF38M+q9SwgGzhpF8+jmpDWAgv9u
Ze29Re/mLqvzD0cmcptOwaPn0UGJ9YdRIKUYnYsRCwOlA4LMvJ6cvTGL+7Uajaeq3qZ0yMgqyFEl
L39DCfcjBrfJmrUIp3XuIi8Ur6ZON44xBh5O05lOod07h3ABDmEEKyqa+I1ZTVtstj/CeanVCJpB
wlzQPzPzy+xlvg2Bbzl2i7wvt43WWPvSw7Ycu9a9lzTZISWt8hqrYo/jR0gumTUP3kE4+XtesLe2
cwV9OUd5a0FiXcYIs5xOtHLDAy/z3XYhpHXkAgmMFDtphXBm0/x7Xgftftab4tdPQ56Qe4k82tMz
GQjA7pLZ12kF++td003YfPLBgFaAgsXQALsWpn0rwh4I3Ujmhi4tn+3nIwtE608uROCkJFwHzbIf
WM7DgjePY1099Vbx1oQWi0tR/WVG6F3WtYBAqu1sF3KP7e2qKVTdLkXp+kceAkUfugBZkzwMu6RX
bzKoq5OoY30ntaGiX6TlXDa4R1k2J4dCpsWBLgrAe4ek3Tq+cycfmVd+C6PoNhhGuIceVJ8t3rcy
ZlId4xap870ja+u+0OIUHPJ8qJkT3slUHdhQs4sznjgskMzWEClDVsPF9OL+QbPvSUNMroVOLkOh
N8BUpzS7GwPKyOUrlevNA2Z1dNoCU5udx8+qPOrJRBrj3A3+aBKLHjgI48ua+4k5LyOB58EM463V
Zx2HELydoUMMRG7P5LyM07w3Qo1baEw4Wf+MKy+51mgFN/SLipNLsEZbQ/My42o+YPaaT1ZlkXsM
mNLHfkZCe8fpoEoS3EHMW7VYhH5fkD5dKzyRmT42V8vtvtK32RZ5GT8PscfaooiUr81g7+oVo3Ab
oIaY6btlYCAvsfs222jVlJ2e8TWBk1YgKsBX06oKoV6Oe3O0kIyryrgjuusMF8F9KNMMO1MEGGAf
RngnESlNN5G/E0iBZmxiaQ0XC+lcAU9pgvyyrnPL5OFUhBwUiqg7Tcqwd+M8dfhptV0sevIfS7KN
DeEeVFkc+wogy3q4rYzkGlpq2E3a7DIJGrItIvH5KgL9wTB4qFM7eLC8NN70aVMuz3m/MUrENMiS
cbsvBTLBtjedwNWzm/ExaWN7I++y2eXoVvmI50d9xrBmoft9HdvkOQw64xSaOBkGni2y/ppnwLiw
QDlloA/4nMVrP497Eva6l9mzSGuF4n3qZFluQzGDzw5La+fU7J8L00XatJ3HtjSgxGtAm6T9c137
oSHjUkIf+xy6ENDVBxO6su2s87zsE0VMFEZvJH+tTxCkyF0w0SXjU+Bdqcv6ChbbEPr/T2gThOcE
rfvMYX4xSn3XG6180TDuXiPDzh66Adsj5UBdGQYPnB6dMWix/Wn2xQ6AvztutK+XsU5M5ZrMYXNv
sAGPGnF/S4t0Hbis72OQHKZG1FxEMGNZKVAyNMmp0Ek5A6f7y6vR9+7ZTi2NIJ1C46nN3MOyWpb2
ntOCTbN6JGkhFKz1jao4Lub2IdJ5C6yyRk/u/QT9a1M6E3xr3TvGJVgrudgKcJlFkLYGfB8/HAyL
j2haIJlO9edsmMke4mVHtCft9MwBPxfM8ZWRYnI0lItVebkJQg5neLHhza0t8oRrdLTLNvBr1T0g
vWvRdFr0gkesZKaoYQQ91Yvub73W5iJYzFPMuR2Cun0le9jEw3BcO/FrMTElmELTRvTbpRZhr2Cw
586n9S/MyiSDnFoMazFo0NGef71qWKq3sbPkr88z6vroQhmKwbAH9sHxfylRfVr846ZfBG9rHUZL
hvGRNR+wVuJ3Bp8KLxixvX1Z97TVAgQV+jQX/SFD8Hvg48lP7YzS17GmSy2FOrp0Q9aPtlHNCZOK
s7O48Xez22pnm0yQyjVSkpTawfc486Bft76Naecn9tTcwfR88fKm8slvDX0xCrHlAJCdlabdwXU6
YIUtTuzl8y6yJ3iK1v/20ZdLGSTjSVkMWjwmqg3yoq0VudqbBBEvi+pHahN50Y6EGZTCSBFbzG9T
EVUXqEdACmPIBmzaa9e+p/jHO2S/W8ZYn8KeVKnK49TXLQanxLW+qkY+NXOvH2Jn/Lb+k8SE9JHM
cDvXYbTHEp0K0lrJZkTGqcGuW6suToxIREspD1TAn65JKBS8XsOPzSR/6JOZoyQHzvUVDbfNCFAI
sROxogRTom30qEh80wFYV0YogrNM1D4iAQw8izPLVXp6wkw6UPbo+TSejIgxxxQ2+WOLw3PU3sjk
ie6sSFyGqAflKtTD6NHAr417Di7JTZVYdGQfXGHF87itMoLBwh1ONwZEepRu11uxmglRMjUACraC
4e5q0dbNk1szkFjiJfldJGTLqKHye7SSUAEIUGlFsMOd99UavewsFdzonsGYGtsJo6c57Oex6Ckz
PQLD7Apl4hR+GSr1TPvFPhFVD2ZlLfO0LhyOSRRwK8nrKsCJiHKiydzc668BB7igSOvzbGPsp7oB
aJeklIrKPFZBYFFw1MteVwG5w93fl31x11vNO7AMfTkiPWWg757bUpV3mWf7gQ4amy3hbj16gzQd
CGRgjF0bGkEcFlrxvJcnxNvD2Q6C67oHcajAxpNmYHZxdpYGI1Ikl/ZundKWxlxftKg+Tnn/XpJR
fyAQg3yqAEp2jOd16yBz/PXg9i1ICSsgkHKE76UW+ngzLXPvHhxVNfYRU/z2wICkPWQmNDu6RIXC
KK/Jpn+QLcWuPX7nIemBvOtsmYMdnZhDrbdKMlpnztBYupgpAnzCYMMIlc7mVBNDTWttG035peyN
Yqsa86EHVr/WngS3YlcLrOIwOnQ7kD18jrbdv4SldwtHbx+lKn+YIzsBfObtR2ioN2hf7O+aucdJ
6UCVQB5huKLcEvfrXAguOFc4lS5kdR5Q1egIRQwXGfEEI56qfb++dTfqtFM0gGjKSK/atUoDjSAG
DYE/P4KpyPkjru2QdPoD5Xl6HqRmn6fJuwVaUtwlibhDq00CgoYRuSLq2a7vi5QglCEOwVz3/YuJ
22XbY2nSv3rNWOFF4/S4bu0lNSlwVVIHFkWASwojjmJae83jOmTFWP1Ycn+h55d41VkYQrvQNrap
AaVdztoNveJbnHqn9UCunOZ9QKFdJEYPo5C/vu5JYU39BXaWcPCA2BI8Q73PRPZpbXvSWfnfBamZ
s/tBm75zuMopBvnMoDDibjP9khOz09CX1FIc0JWZXtfrRtnq951mH9ZvxdPVcGRvEpwOighiNy43
jaXOZupcdeV4lwGO4zFzo+8JK9+OdE2X2XDZHPDsOZDROPgWPW80Eh0+evuJ5pxxt14FEZs/ifow
Ti5DMqBhpLk7GYcLnSeBMab5UbTVO63F+KTJ8ZqVjbzFs1FtXI8pjJzzkpAgB2cRJq5uCt1bTjyC
mYdPIcfWrWdmTDqpM2fHEYR0slTbcXaiHyaA6XBEXNbDG7k2VA3zESegjfABz8R6BaZFrhhDfPST
V6tuXieJMskugMRuMFp8td3COwYUxLVJEBqHjdDniE7XszA06LJhz+hzMaYkPYRrQ4OkoKYHhYYf
xlIXH8uEjAfDGqZL3KIHIL2PyShEOfQi6kVN5JhaUXzJe+PbTPDVfdrCmdTdCZp3a3CKCp27vK62
rbLnTaaxNg19DL+7qpuXoPyGzDvmh3eNK7IUhgpGJs4ztlYrJk7HoJQ6pHb1VMiuOrpl2h+qoQGI
n2u+Q2zanuOE/EgmfVPXS2TAiLCoMqPymBkYIgknIUMLjURiz+9mzKmZhDf3qOl8ErqgtIW8MJw5
v31UpewewzH1Ldv8sroVsUjFLK41hLlaHUn1iLdrqUMp2WbWgaNr9auGKDQxXFXj0oo0KIp+lXqY
QDd6ZX2jAMP7KsV8Btx+p42k3dFEbF4oyXSvzQDDtuFj7JGYCcgJ1bzelEfPysKLpE9x1j368LU4
l8BVdy0QtQozKfd4cofU0rg5RCEJ9IsvBEGVL4rISkGo1JM1leJBN6pdEYbqCklIJzlF9jodsHh6
TZBq1PW0qcGJPzWN/OzhujCSXpLKqxeQeqQ/EvijjWN6bXiKSyX2VPpwXaMAB4Mb39Io5RimXsCJ
8PBHIC9CXM5ykAxg3ZhkSWP6i2Cwe61Kh81sIoHqzC+JvM7oFm6wX4HFQ9zKwjw42e3k7ODW0rW1
Wqgk/eR7IdZqLfvOcwU6CmEX0//94AFfiAty5mXsOczOCWixasUphaRtOZnx1Rg+HcG71Nqx4Ow2
pX43DT9tfko+Fu9On7PvZgyFJLTECE7IYpsmw24TwLW/5KUWXlTV2D7Q9Lc57pfHIXjNzE1m1ngC
U/lacojcFHHPud+LIIbz2EO8ZiG1yiMY9KPCC9PYhvUwO7VLOSD0lzaPHh2jGTfdKaL2Z6VmY9oo
PdtbFg2QtIysQ0R6yt40gwdVM0kGfWv5ZZeimnA8khfik0lM4V6pmtNuQRKMagUzwwjTkmPR+6QR
0m29HjRT2NWnqhHRBVZYs3Q3K10yU80KMnTa94JPbCuTyiXgkFMmRJ534gV0WhHxC4QvyIsYX/mk
0ttgbSsrrE8yyrETA4clqPu5JuqF4LZNEwLXG0vrh9K1lynU5BJM7Z6j5Zf1y8F0Af1r+GfHiftx
xlQj5kx/Qhez191eEP/CV6qjWZm0xzgG2V6L/jK5N9vloup1j+mJAyhHmv59iDpO9jKHkJ81zrbG
3L4licLBxLSxW3JsUZhnO0bwGCOFOW1UzH43BDjRm5cMIAgX+OKKgZCacaEtV/xzO/k0ww9RN481
u2S4HBWjtiDxA9BXbTnddhjAsaWCLOBEh8OlME9mVZPtcJSdDMd8ozb7oelfxyytD1ZLz8CuyeWr
NdavlmIydobsoMOOthoMmDJIXocY846bpu4+aMeLawMvz2kybY2EjrmtnuQAW53BMfNnj7BBYlN6
kkv9UloanI3yLhVgCZM8T+6JptPJz/AtgvjYdPrtSNDqk2HAV2v0xjqqYuK4MFignawxunbchYnd
k8gVCtj4wFSyBG3J1Fan1GEI1413xEJoF73OX2KJlY8civSgph9Dr+K9QHpcJUF8aGv9R6/CL+Cm
vwgWmiSdNTZMtVUCnjEEVJZpIk+2yXDKBXBE3SKqq3Kmxfaun1PT3FWySw6oiOuTlSUhq6PuXmZX
vXp6Vt5i6j7IJDtZMaSgvsNdqVt7zmroqDgwpArl0/xtMPBoJxYyaVmy0IOZcDcu2X1XCx8NPjEg
cs7GQ/OFJ7mi8J2fSX9/mAMi5+kF+pDmu8CZbui/3wAWB+j7XbmzWQKrEKxCYzGy0dx3gikh1xUu
pUcpGYwl3maMp5e20oC3Z+bz4BnfPeyth0EQeem5xU9Tq4odov5DPLnmKRPepa7Um2rKZpc2xRt5
yj8Chd0gNBhyoDOc7pH/a36Ua3d44l2/nnmQjYq2P+/oMo5tSylV8FdtcT9A+d2lQUAIanQMmRWT
+W58d6NPJKXJdZovTpRED4xTofIYpNsGHj2CkBSyszOp+uLMBLmJuV7cXB+d1cmTXVjcSSNhnYN7
bxV0zYgx6I/2nEJ/7K0dKt9PL+iCW1X3X7QXq4a8j8FqWBgQNMzdsYG6xUfF+K649/TmFs6N7rtT
dQDuxBjJ+0aUOTSh4idJKSTlxnS8dRphxK/d1TRpd0PXCuRWsOXZ3zZ9NZGRQ1afNoOGsNuveoDG
sI6qlzTjCFmRebIROogg3IDkyuSY53LE3uT1bLUYR4ETaafJg8JZBvJCfV89OtZIzzVShPR5RMX1
HgGdCjzbQxfbzkVvh/to+SoOK/FgUaFcWkLSTc66Q/0xmN1ZUveSoRI0nNXZ3k1b7tinCAtUMtiB
+zEOLjhAzyhfe33JW4cuexALFRwf8gIvqgb23J6RXhX81WhscETdx17UvdKiPrUaSuLEbvJd2pvW
W63DEAmcUTtMaaU9llXt81iLM5vtoxya9DhkkUCYXUUvfdM0O3RIt875WUIgW0jkzoMxp/LBNYf6
NoSuv/5WoiPylqZTE8PigBhjzd+5Wr03Jzu+WERG9ekDOTPGw8iF3NREMxyMDGxyZLVbSAWU5B1r
sEBMd/XK0HkmXEpLUzCuDWELFirFTRESARKGWfeMZRP0VeB6x2SoQXYiMNpjpOi2Af/ry5AgR3On
cWK8WUWkL12gr2pKE78MvjSBUe2dLkAPo03crPqbM5vfBEKxm6q5KnlN4F2aDYSTWLI4ibKJ7zq9
1Y9Fab2yT/dnaQy7tHXmKwbVAWPqzMdF7/MzrBzFXh2AWAVkPxbiS+Ka86U6uFZrntdf0sXij+Zw
h7yvPtjkL2NarpqblIPjY1Z/152BSVWS1QU4s/X/FfLffTbVJI4h7bx6XdVsrHlu9w5l8sWpinjT
TJ62a3GtklZNkh/izTAdPOpGSB5txX2UDA63iXPy6o7131GSnOSwuYnlW/d9vosbmk9hQAjbVFYn
M8y0k3W1emTOLvM4xlypc+rpwXm96z5n9/FMMzEWpN54VnLT26LaizE2j3H6lGtg8WfHx5jVa9mr
hq8lV/GjyCDeeU51gq7wZNxHpnOJ4pxuAZNxznD544RVtK+BzwRh9F51mC4rlcWbNHEAi/IDdzS1
PerMguAkFSUvJBJqmz74OikwxJHtbs3BBEZ/STzi0aK0kJu5S+7dxEY7ENL5N8n2hIAxHHoayjtA
YHeVhXrEcsheGmZSJ9ssJ4NrZDWasihaxooQAKmhc2ep0jPzycnKD492Oz0oRjcg/fejKe4dhQ88
ENXV9ZT0J8KYc5gL+xj6G5OpfutEFr7U1DiQN0dgsUZMtNfy7uzApRDHE7XxhhENzqj9CKr5w0O8
56Ag2ufdIiJFqJo3pGl4CwGXfiIZ6njYN70lvnYiCs9MPZ49vX9QQnTHoBNXmWHXxL8W+DhLv6kx
IhhmZh/DVH7P+ZXmryn3oYNGsrLdTxptr5Ze0jlKCNjTEV0xnDR3OsP1Z31MHyJpjduqOQy2km8x
4She/0QzMkA6ELwMI/RMKJscq6z2qxwdEgBESxBie3VU+528FB3YVrCXWldvjcb8MroAkdvgCVtZ
vw3JzKiJ40WUv5OdnS3bIbtPANqBVIVtkZaoWo2EOWG9LRu2CS3HnK/TwHLaRB1s1ZGJ1uIX5H8w
5DOG1yl0qegfwBu1W82Mobw5JwvLL6Jft953nIo3lehPrdPvBpp+TfMFHOq3hkbKtvCmp0LVnPFM
45CCDVdwSdoIznIYfrQ4xHYQQ16LOH5BwveUFtFjkSfvWYktmGPuzwRyuaQudpxHoRH8JmZPey1k
eZnniPGadGin6LtuBJKWQBKI9ZyGnetCIFdnwduJQjoQs/du5elHQ2ZjV1nJfYzmmVgtdTG8MuGm
LHZtG/VwjLVP3VDmLnbkVQ0Jsbv0qVnNiojrRv7oh5YlXyI7ffIo4hByEP/sxB46H2xYfpOTg+x6
xGJqpjxrAV3BhrH7pnYHZMDl9MOddoCTN9h7H4rAeyYa6UelnB/Y3qut1bKOh2QyjyrAIojIkZKG
5S+cHytzGp6QB1uEcy4unxknCSHlYJL7YSLYY/ljzj3GQwSMEMcxfxpaeuiPLWXDKLPhaf0rkTK/
o+UEnrr8VgBk7q4i+G599fW3EM33e9Luiv28fotYJ/9RaBbhe/wDr8jYaA3j66/vYMNH3BUdiKRf
X3cw+WTWlA+/Xt1LxKlK6UH/38vn41JJa8lwXH/P4KT11LjkJ0TOaZxGJEgL1jE1aB50HanN9X4c
mx+VGEiHE+PR7VmIRgp2FuLvHc9dFtR+4ZY/wp2X1/RW3OSnNxNcHWICdPHB64Z3sfL8NKFcaYd3
U+qfiCD9SiG6Qa7+MYMPzwePVA+40IXDpx4E9NZqTX2pWu1aCTq4qYFVPoppZiXzhH6WVLC6+CvR
qi9ZZGs7DXTYtifoR0ZLoohwj6VsIsjw41dYF9qeBVIOHrgC6SQX986lDzmRXHQnPfkgR3u8y00P
DANVq2EaN2NsSY5qnwJFiOHUTwe8eDPX4q25q3R273GWP8C0O1rhcXQKCHgVwZsKgBErK7igqzEc
ehWExFKJ9WgHQP1jNa8BbEvBKLEz6LpbfUEvClioNn6dVd358bOYUKRoGAPbtEBxUuPXR4Fd7TKD
YXJzgS5db7qSCNj+SyXhzieN82AzyN1NPT5RiIObBXwWFag2nchhjVEpIdOzDg8m3AaqRnm50RrU
EVEE2wSafrpoOa9p3Mpdm35CcvEIVeSk1EYeA/nAAnmgeHTc/sTII/M7OwcpvwgRdZTXgiIRnrj5
U89QA9TI37Z1lz1XSUqagSJWeMZehXwD9K6jA10R8Y0a/zhY3gO06uxY1IWf8EEwcGg/ooZnFDjI
bS7CBxKQrE2dobpxDfOcm9kuz93tHJRsx03JWitaWqLZZNOlgFXqetOjLZKTXTGKDSlrkrb7FnAg
KBu8EPQFmTAY3YM9x+y0qqCqJ9QgsWI8YPqMa0TDYwGXbtnWOGb1xSdiOAWzRKp9KRFaTS6pchU0
n1nAjw1C7Wvfh59Kq7Q9kQqLJ4jjOEmum7Joa+JyOfEkYfbEJrTXtM5FRxS3m1rYwTlMaP4o71HH
KM0ixqeN4vwcFtm4H+oq2Xv5PRu7+5wStIk0ieIPd8yWmVlPDW8+aT0sJ+7JEmh87NudTrTxjJYx
HV8cZyaKMBA9FX+UMKgh0XVooFhii+jtx1Er3oMSn0V7pezVSXlw5DZx21eiTPQdLby+yr7rGrms
kFX9Okfm13rDNiXmoKlBr5bkEvQBDQdskMM2DNzHQSXRgQbrDtMKasX5RaNlqEpwpVHnQT/KKSwz
OvpRN5Ug8iKgoLGJhidFIGib+zTWfC+fzkKfdcAX7QeJ336VsKskXcTQaeTOZc/At43pUY0m+OaR
llc6WnszgqSaZSlPlArv52GsHvto/Ah6wrq6qr0NXmYcmAOiWxlmSZU+77O4/R/2zqM5bqXBsn9o
siPhgeWUL3oridogKImC9x6/fg74vu5HoYWqCK5nowgWKWQBSJ/3nmuz8cTx3TipN3wCGnxt0I9Y
cy5zSWJlm0fGOi0s2PONtYq+ja4GmahxfjvOVVUMBbwm/lwX/HIKVvJHh429njxka1PmxpFdasR/
hlWxgJlOzwP3C1lBDu+CZEzfqjcqmFtopBMHTWfjLkYTESP4lfBRGTMh4aFb5/hEYIBDWRKGZEMM
8asNH2aNu4gQTOrLYAmW4xmpFvCsXe1AXEm5SSSQlCyIvxUFZ8SYB5ERpPfovVk6Q6xjjds/t2Vz
wFbzW9VGtnwSVg1lx+4EsgrF3iRl8hIVwRdFE284tdQpwT2RxVuNiCC6173QfZAE4lFH5T14glcl
JOKKuCfyuayaqU9nEJCnloccPz5rT2ttC6DRmqyTq5TECYVYEHKuLINoAVC4vid+9NXlYHBUayR1
92J2Kxn3m5FZqC3EBee8hEaN4Xcrrt6wpmGHJndX5HF56QHCuzE856aXenrx/lNLmUcMusxjmTO6
AdzpZiSfIIXmrkQIOtkz2QYiegub9oZ41frYNQh63NEctolOftKUAufJLN13TBUHIzmqWecc1Zi8
2LKRTNnibGuVnMSw2+kdmql/jAP1MgyCR6BIN3Usj6QMKHBrVY3DLQO4d/uKI1VnsO3v67HZVFVw
Z3mI11QndXZl9IU0zYk0oihYvtiOqvDTstBiNFLc+BCycFzRwthFCny2lZPuMvY4ASkzBMW9Wj2k
MVavkGFgiOvnQENrD7vyDr/YuC29fZqwNGRDwyNIj+sarPWnWPIX10YpW+SvHROVtM85pFOAKOfC
fRHIfpTp8FkMuyT7HXJy2NHLraXpfdV8wTZewf5h91hyhNCHDhsCmN92Ew2YSfK2CSTWqrysNmar
KgehMMKgYc+3WS04sk7i/lLHz72CFW4D3nq0PdN9rLVp2Bj7AY9W7T56gzXuJyPzxpp+RHYX3YWE
tkt2L1dVwcFUP1WhVMYtSfN2zHGjal6B2/yqaF71+P4PUI9fhSu8K4jO5WPY9NrBD3im779Urap6
LGNvwxGweff+F34lWpg0KUeI0zU8UbZ3Ovys95/G6SPT5YASL5g4vH8WBxWoyVQlj3O62vtntdGx
qmij63/+V++YexMw/j+Fvn+mKs+elPHDf/4A75bf2NMBq0mso55ml540X2s2Sp5I3E5RZZQE15ej
9SS84ps6lMnP6Q+yriqelEpJDh4CgvN/oOhTCOR/X8FJnNd2KkIVdvLXIlDw6HLM//YH9Wj+8x3e
v+RfrvDnH/z7JZuUGNS6D0ljLpP81jf7r1lvFyyu/OYqRpeEdFQtv9hVax/xOigcFPBb3g2SBVOP
tu2Yl1/afJK12iFU4+m3NvGbGxqyf0w7g8kqkb0c9cVHXy8hPTXNjd4GAyg9MlfYhax+Z6TNq6ye
hVWrb5nPpUaU4EQeHc3S5ISOraZVOEZsurApevCGpPmldOGzAY3pNdIMzvOg+H8zU/RKHl7/58Yw
DM5Hbf8xR54D2U7Iu0Insg/pWH3TG1RNs8V0pkkrx5rYts+1r3iXhGdxgiGs9llBdXqVYkwjxo/f
OiimrxkSsbdOP7Irm98Umv7ilEH7XLpje2uU8v79J5IEtLs+CC4zguQxCMv6GGc6fDer7m8ii4Mf
tBM4A3Vw4vTNfPj+T45rNkmaF4XFwRe6VB8ImWHlzjEBso4eryxezH461Oiy8o49Zv2Os/1f759z
s2KD726ExcufqV8lSsgXybzwWBclwIHYyf/5z8owlnd9xiQUyjnBSP4GCaXzwF1320Yq3U1e98nB
dl22F5xJOJeqz1E7QKCFXwUcXoxQ4idqGsUF35KJID9OLPnQQq01LUPciTPvAZyPWzrHYWLQh2/V
RKS3JzZ9CqReNQBC5BO3HoHMtp1I9h6aXge0fTox7vuJdh8aG9WEfh9PHHwUcCmtkZTjiZHfTLR8
E6+oMvHz3Ymk75X5ywha/90i8v9xT2dwTxO9dhn39H9L7w2ZTvr6kZY9/Zd/gE/C0P4LtsVk6bFt
GAG2jvXvH+ITFqL/Mji2mXwsFtCA/9CehEpkH/5MbNlYvkDSTA6Y/+CehKn9l4aL05hctpoqNVy4
70mK82TFf3/+CPf50+FHQfjnLNM2ZsQCvYNKZ9L9bDkVQPdc04rG4mJAFKhyRL/68Dju/nEvfSzk
T2vjv4VMn3+wNDpVqQx2yD6bIhkB8+gldcP4zLWXbmDmkxoadm+STre2ddPu0Fr8tmW7JfvvqinM
M26wpa8/2ZA+fH1V1ZhuZ4hZyJhA71I0Ovs7OHROP5zpSf9r+Pr34cxMTKmmOSkQFnKuVfOib5AX
5MkxsIMzhr2ly88AWCIMfU33eT6R4V0QSfAziRVwi/b4/fTX/9Mq9z9ff85LsoqOYJGYvWFPxcru
W2we4+FmnXUHevrB01mBsoFI92eLMzbzhdcxz5IMWxVRv2tE27hDEdV0ef0TAyoUrNM3tPDA9Jnn
L8v0tsHTCDagMq8LjVgbAxVtUtJ7ny7gT5vdv09sqskfqlMVNEUmIpfv73aXZdfX27YUyaaMEP7o
mvLNqKobd4jNM/VrqbjpPj8UFw+a7Hrd8Lc0iH2iK18wOg+bQTedta9Vz4UofbhclTxT3EJ7nPq4
j8UpRNToeaX72yiuDIZGE3T1ziMxnMTvqLLe7AjF/Rlz7FJZ87avM0XMXNXfSkBEZUhGbjslS0S6
v1ZlGh9Pv6+lGj5r/nXZTeepGpoM79Ujoth0OGNVNoPDkQIOTFupjkZ5rrClyj3rDRpDZYeOSM2t
U2ggEooUNx/Q8NN3snTxWV9gtG3T9jbPK5PdTRx1b8UozDO1euHa2szSWAIKqD3P8tECGNbBKjNQ
pmi7f5/+5guNcmIlfqxVMJjLNLapVRyEXpuKRJGbPKa9e3H68lPb/ksfPHf654pXpD6aNJ46IvTa
oE2WYw09JLhml8pm88fsz7yDhTo7h+hlVQXTViclUou85rJwmjdL6761aUaMWyXdzekbWnobs0Zf
hVk5SJO8Z9NOyCjXGsG8cHg+ffGlW5gK/dCjVD3UlYqcpa1mSTixsUd618XoCxJQ81g3H7BIZcmZ
N7P04mdNPFZZ2JRVHG4tk3NmVb22kRKJcy9j6eqzpq2UZYCchKtrJH4QPvmcdvoP/MBPn3tQ88bc
l5qIzQZ9DJdnx8bckX3xu7M5J7R9VmGfK2XWqgFyxEVVSXsbe7CAOBlfMSKnK6P1v+e63H6qkDnb
Ka452qrGyNo1LYd+kV8HD3kahmunSJJD0Z59IwsVd0449J0IGbBB9rpv1EfXJadyYGfwzE0sNHN1
NrTXjWYJJwboK4ZHW5eHVDtoNn4rsuiGPtmfflJLhUyt5kPrIIwq6dmUd7aKw6k5Lk+ZVJdZSioU
60bCR/KmO/Pil0qaavWHkrAXJoZaoDByUp2sgbTUj2oaEguhQkMex6E4xGxoH07f1tKLmTV6P7QN
V6nwgNludSHjyoR0YZ4bmBbaoTpr5W3jaUbZwohStexHEhjfrcB7bmzn6+e++6yZIypuVASY9tas
nQPbz1exrH587tKzJo6aJgCzRsaYh6KRDf7+TgdEf/raC/3snF2rDE7sOmaIxkV/wC4lFJ8wNQJR
B3kGorLwTpXZmI1RjEzKfDR2ajQ25n2AHwwpA6AwDnRO38JCCXJWRStNH3S7MawtgQE3Rgn+XnLq
fvraC9VfzmqkWpi1bHpWNmxXojUqNyJA7O/fWu5jkX2u1stZxWQbm/Rwhe/vcwLXQC4e7HPLgIU6
L2eVMqr7qgiJlNha7USMxz9CzEDd7Nohbfann9BSEbPKCSneKE3Dt7eR25HxVDyObvLYWEXxubf7
DhL50AFVph0NKL2QVnuBuSeZAwa9jUP0U99+zpolyrog8RVrDI4pU7/QfbMCgF8Y5JSic5CfKsXS
Z901sWmAFDRWk4Ph/EBAh9Q4yhAcVoFu1J8qw1ZmZYReqYeYx3nV5rgpgmHX08BSWE2nH9RCQ1Bm
jcyoCJIQZm/ulEr2N4T9WOjVUJ4Dqnef7AEis6s19dPpwhZWQ+/4qg/vHGdujs+S4S0uyquSgECz
RETtFuUPmSqPKPf2BSazoTN3p8tbujntz0EOcX2jqCNWnWRI4Ef4bad71zX2x+wN2Zja7kQVCuc5
dFwc36eLXGo2swlVqrpUYr9Dg93g1AySO1v3LoMIAsXp6/+9X4elM7slDB1A0hOaTdXddObwYjUa
IEmCbbzu3D3MUDP/vcuAxvnPQtS0I6/M4iYwS9xAoc1WZuFhJ4yziy41XhzXeMaVemV1yoU5OaVP
39rCo3snA36oHXGtuoprI1pzoQXLQhBH11+iKbo+ffm/Pzl72lv9OOOJci0znIbLc7YgcOT0RODV
UL4a0VY3oz/IT1a6WQ0AOMbkVlJOFN+lro0jJnvQrK9Zojxqo3am2S48qzkEKMczNiaCsQW1yaHs
JK5P+66u8WWffljK1ET+sqqVs0WzX8SKYqEX2wZGBdxwaC5LbdgZQXxry3Dtst1oqITNJMZxaLLf
mp2htMn9H4iUz4yeS3c4tekPtcHwNHjlBiM0YK8NQkT0OuBnMfmcvsGF2iCnzz9c3kRKnNfQ8LY2
2zBm9UWVKlLc59jzPlUAO/F/FhDJogmCnjYEVw1j23PmZFe2165gJp0p4e+9GyKtP0vIwX24WiW4
Bava1op/0NMWAWDnoJD1E3gAYfR4+mH9fSZmzRF+sTrWUaq5zJaEuCz9dNPr4swW8N9fs+VMn394
D0FeqCj2yCQDo7OqEFOYxu9CjtvPffHZNA9P4STuM63t6LXelWNi95Ix6pfPXX02vDiVkhcZHPOt
01s2BNfkReRojE9f/O8VlLzqPx+MEmvjZEe22SdsLjWhoV8e9lisn002LM+U8ffxmMyCP8uIJBuq
uBvsrdeh+qodIsfD8apXw/uwTRldMHw2WXslKuf19E0tVaRZ38jiMi/turcxCMESju0jCr1/0mQW
kyYWntc8cyQjL97LByqShI66y0POWot80A+IGIqHHgXhmSo1A9X+z+BozUZgM1DVlqWJRaCaIHMr
1sLdiEg7LiudU2yFL1BpL51Vxmt7EA6atbBbJzZOWIN4pk91/9b/orAqCnFy2K+3lvfKjhb+qRDN
0bmdrfch8X93/pY961mATOcdORLWVne/djqOH0THj7FSfkNPgPr+Ier8XWqP17a8i7UzJzMLHYE9
65A5rO+0obbJ9uLc8jgEMVlMVpUc0XgWZ4pYGNTIIf2zvrcR0eOmivFDjYO1gq5rC0p7o7kN6z/r
JWBzaiSkJYd6ucnRLaGMRonNBo/kCP5TDcCedUioNPDYYDbhPACKvCuOQSI+Nb+x7FlvpOHUJUOH
S3sl4L26V36IztPXUoN/5HelOFP1FkYde9YvmRwJ9ZlHNff9pkTf4mnbAOzd3omw5plIOyCGofo7
/biWCpt1UA0Wr2osKKySwS2Gl1XIZNcMIOXB1eGo6Mw9LXRL9qxb8kD6Vc20UrdpxHegCZujN6At
Pn0TC1e3ZjOBwYs0X22niSf5axvw1XsT/v6ZJ/SO9v1LW50jqss8mNLIeETGo3gcfxLL/aSui9Ww
jY/eg3IV7soDEcx7Cl6z0bRGGLgikXRj7dMv3U7ulDVYjbWzCT95s7NmbESsfsKpeowdvMygdoyV
rw/25vSjXFqZTHqHj9OFNlAd+j4uHygIPBFbGj3b4R7yX3kTFbdGsEmGr/W5OejCmPKeEvBhcmJk
qg6vhSaltc5zMrTqvi3db72CqUXCmTjzChdG4fd04Q+l1GUIKS2lFFUWkPSN5JrsrmOu8QIdCQ3Q
2LRRNQ0k4zkw8FKNnLXhicwXJqPGSss069dyTPoXqSvRuZSdpcc2a7VJNgopRj0ki8mjAx1EtUHC
j3/e6p90xKGn68LSY5s1WuLHQCAG+IqiSrtyM2+L+nul2uRZkt6r4jGPLeIbziHhF3qiOdeWaUsT
YX4Lt1UVmaukMB70fnitmvFA3uRX24dcc/q2Ft7NPHXH4AC6LhQKclUEfnpHmKpE9Hz64ksjoDnd
3oe6Bv/Dyceyp3kSsgNjO4FTF1x2aruy42PJeUabfpNEeaKIqB3szwAoT5e89Pxm/YLLeKWI6bYI
7H7odfWWEI0b2U0x2NDz7Cw400MsTCPMWQcRy6AdkQCz+iYZeOMMZbgPorhlY87Ot6dvZamI6c19
eIZdoxRKa9JejZiUqtxZkcdz9L23z11d+/Pq1uBbnQ5aZCumsKWxS/q1l9avsCnsM99/Gnf+MmKY
s9ZvkHjbJ9PsLrZ8Qo21aAcn8BGQ5rMz5N8islRjJ70/fTcLXcGcsgwfPar0zIq2LPRuR1HfSwiH
W3DwD+gi7DN1a+mGZj1B3Y2h70tWeX1UJuTnJvA2sIIBVyqddUIQ4bXr1EApwvhz28tkM/z5kqQp
jLFIaUap5R8BGO+cQTu6Sbg7/dQWbmguI6pbGcI0lcxH3GLvsfUGuWI1juiwf2aRe0nrOV3OQhdq
zJYy7H+MWjzV5Kh+cOwHg+T44ZXT/42aWhusj0joP3VaZBmzBxa6eSv1nJLMCNPuZED7Khq//eRm
y5y13mAtCX3AxNtWN1dIaO3CXlWIjO2uP9NolmYexqwDC0ppstdPq1HS68R5ClI29nKmAcauVmBR
EluQk7V87sh8YRSYSyudSqS1xZC81arQBJGfNte+xL59ZhxY6MKMWRfmNIlBWIERcrRWBk9xTTrk
plHS+LY1Fe9zC/IpiPRjN5mETpOlthluDTO4j93wsRz8ajtGbbIa/Dj/XNufx1ya2uhLZ5prABP6
qpnKneq7uLoqQ7+A3Bnce3H0RejyTINZei2zmY1ZVBEBxnjiSpmor8VATFlbNcOZ9elCZ2nM+rFU
swHvpRwneX245yBpk/byF4fEDzGUutMtfuEG5opL9grCjogHbqCusu/TBgk7Yp6f3p2+/EKHok/1
7cPQOHC2U6gJHVeh118aO7szc5RQmKXBWNvgE1T3KtOhFSjOmQIXKvJcMThCcegg2iA/jo0b1cbG
55IlD9pPP9NSlh7YrBa34QgHYsqGcsTOS4OrrjwXNrb01WfDcGyrtdTSGrGjXd1VRjlumdDe5OJs
ju1SAbPKmjZ+mBMd5m/TtLlIEI/tS6hxla+e2z5cejaz+spGTdx6DaNgKAOwHZp+7GV+OF2TFtrC
XBJoGkFekQJjbRubw408ey1xG5J3eGOp8DhPl7EwJ50LA31fTeJAobaKZLhy3B9DTg6x069dupOY
eMfTpSztps0FgqPnKaS4UYxTpntiWL6HgXNR2PAB2/YwNu62yce7MGKZp6SbJuu/ni534e3MxYJ5
YWsx2yeIKtMCD2EucaZC2D998aVHN2voWUVUcxuxDrdbKKq9feyG5AsMlY0aK3sg7JvTxSzdw/T5
h/4EW55XmqJAf+w7/bFNLdYLCITPTE6Xrj5r247l4oaT002QcXGh9XFylUw41c9993n7dswS32Y6
aadHm4i9fl97bON/7uKztk1b64EF0C2JKTZVBOWj3ZXPp6+90G9os2ZNNK0rCJdhOm2l+Va3LfaX
k94gyd6NPvf154pAy68J56hium0lfQpVfzcIszxTNRd6jrkKcEzHKq1j+tVWI3IjMVjUQgLPdrVZ
BiuItWde70ILmOsByVf2O+YbrKRBIJKGpl6BCn0loPJYZ+AKrfpzB2TqdJsfmkDqd12ogDTYViK4
rTRjZScqTJRzFo+FNvAe5f7h8jh5taSwMgDd4ExWZHAWU27Cmde89CqmQj9cvNWMpEhDuiCspAMU
F7PPJj30ABksFBgQN51d+/2Z9750J7PW3ADXwaVPe3PDsfoaFKa4rpJG1mcuv3Qvs+acMJFEIUO1
qiytuy4C5TKJkmY3aN3XnnCN001vYf6kzpp15g2GmeasYwJ0n6GvHggL/hY0wZe4l3uU5rumYCE4
BMfTxb1f9y9bAXOVYKOL1tKk62zJZ6kMsSpjIsDb8MIx3rokXnXGUybHVeRCKYWlpqCeztdFm+Fb
eBt0bM+Kl67qyN4U7be4g5RVnKn0S/tUc3VhlMgu1xrGxqoeryevZ29BPRL+JhDHVozsHN22IyQ0
/UdYdzciHr5mmng4/VQW+r+5Mo10gjTyRw4p89L4okbNWojyUjHHb6cvv9BxzKVpA/EORAgTCu3k
HUkN3X00xqSvOtgzm8i/sIA2nKmySzcy6zpoemPn5oazr4trmT607FWee0ZLy+G5bqwAJkr2mebs
u/R3miirSvtpsCfa3mvx7z68nqBYQ/E5f4g1140NuATYE4FpBJwkXCmGdwNkZPe51zHrNoqk9dAI
ciPKCGCxa7Hweji2X9R3XMuZ+rz0zmedRxwOZmI0pbv3Iv1QjeVNPDiAKDkJUqwN2JfPLSDnEidC
IOqmrChmyMu1Xxzh6q6N/K7R96ef1VKFms0MsJshUEcjuC81daWKByi2q6E5s5Rb6L/nkqZGiqCw
S9T7mR9BqNPrFAIa2KHTX31pFj4XNCGr1wul9zpYdcW9FuR7uN30LRUueNW/82FU4pWXjrVCHnqm
zIXHJafa8GH4S30Cj+PpjgjbDFdJxaaUo7cu5mokF6dva2HAmMuYUjWw2rYVzaGHmFRBlGNfqrKd
rTUQi9L01w63B1TjTGnG+4noXwaMuW5aI9it8aohP4qmMeStGIHVh0c/kn6gH4n3Th+NAbPuS+dk
ZbhRLEt1d7XKe7zLeqMlUyopTPMHwky7DVYegNYJxNlrTTZRP9N0PwiS7QjIiPR2xRZFXboXGTlL
xromMtmKYdg7EUSmxunlwbBT/06quQmW3PZynMelVZZPVm4PnNm3DaTLJz2DT3XoiO7OVypjicWR
R5xL+2Jsav87uMBEf1BUgH17N4fzccHOZAq1sYTq/uCysdw96ZVQs73C6ZjYOXLoghFwIobqW0WH
5f7ikT6ukQsqbWW4jN22hrfW6kwOSV9BV2DdlUrieusRsHy+VokKSu/zMuq7K44m9G/SEQ2TRz0s
xMZAA2QQ/ACPZd1oMhE7tVR0IgKcfAqzs4grA+pVdVBpDUKpQfsQ8qdLbTsy37GyQ+rnTSBgqzrm
4K6tcmj1S6heUf1LC00jz8ma6KJcWWXAGSr24EJ/bH81dc5MFsxWQ3DGXUdQdWNt0rzUnHqHOaji
LfUpyAfbJzMyMbtdoAn229aqqvj1TZmZXnyb+Hb/opQgxnGpWCqRJZV7wZGmYd4kliFKZSUtmaTj
1RRYSNSCp8XDcO0ltuncEGHrkDuh6QYqvzEYtJckKC5rpz3GJEvBJk01te42oWMF9r1XVcIGbNVa
pDKk5K5yOJboo5F0a7UJGyKxh9bPav9GiwmedK9gvceVCooM8KH9IOteK6MLJeQWhq1scgfOnWvo
LaScnjwP28D4WbqEvgFhbY36Esgw+NxV7VXgIvRUgbSwtXKt1X7occwR96oxfIIpWV8nOVllZLyP
ot2rZV72yTEZfctNd0hOSydbxXUjGRr7pnL0B2uw9ZjIdiiFWX8Z9IBCsye7qUgZ2KTkFwt97aex
57zJXI0ybyJquX5OMEcRKY+4GRWYLXEcj3TurqfnSH/SVNplAsKq8piNBkoM6zYNzAb8T5QHjvFD
VVTpi43iqx3qFy0K4e5fFWZUjV29TzxSsMXNYHtxPa6JSo46IG1ertUaj8vXObljCgSXDZt5UgHI
W41+HEfKwaxUoYccT/V+Yj42al1nEW2eSubsyVTR5Dc/1D3x6qa+LPsLFR1EOWy9PDEcfzeWZRSl
v2wjSt0pBKlLlB88JqXUN8KwjQ54ptO59b5ypNcyqTfD1PNLontGvyHrSpCI9HXQLQdwaaqGoeFf
tjiHBSqASol+FBIsc7AKPQPE4ePYVq1+F5RQ0nY2EQDhfeuRyDKsi9Fp4gehuJXxy/Zh6yrEeWlK
QBSpForxIs4cVzU2LL8G/CFWYDmwdlmNtV12EF7UeeNlNnL+TOQ9CKX6aGPWi1OQ92EC0w0BqJXW
h5SKLL0j6UhmciMbek/swMLxLEjhfhhz5i/GIQGL7fqCtwXlObY9fQ+puKrcdQLKpLpJ/dKyp7hL
O71SKzEmbwPY4sx7ja2uy92LAT326JM3rORVTQ4fyChtm5hCkc0280IPWlLnmhkB8KGRctJnp0NQ
G5tRK9vhtzoOkRHtJLlt8jEqEAxNEEtW++q95oW+zYS/K4ThR3CHAisJH/3GkmCgHH0KgM1WGllR
kHwb0OEA7IBPJzmdiBc5LZzQMCpL5cbr5EBW2pTW04R7pSqK4IWXVxX91s4AkcS7Pq7D6AaJjK0J
JCMwMOLfha1M0GeS3azgKUeJ3PoQty2dgKRYNVLtVgXCJ2yAK96oGcQkOL4p12nO8wa7RVSpaOBb
ZrIwk2ewcaIDPS2CvC1WSof8P2NJoxrV05DUeXQpMqpOS+xYWEwH+1KLoGm7hta6m2YcHRMWlRgD
/zgNCERTkkNswHnMu+mc41KOUeSFKyt0kjqZDJqBg+rXUQCtrrI21cnSSZMk/V6napfvkU6DC14T
ANgnETFCYRy9CkcjA2PV9sD5h3WUMq5z9F80KihRGmYJdtTNHe9HJNGPMQRI3zbfDHjQebOqU5MU
nZVlSg8wmVlXQ//dcAuSYjcNlSn8VWWBqf32W6ll3+xcp+/bwgbR8q++nvgMwR28lxw5kNXXwIdz
EakoiXsEFNxTTyBW8wyYVVDBRlAfmLMZsY1yJVWlbH4Z5PsOGPRDTsigPCpuCukYimanXIKSjGpr
bSTuFCXapKCIYNuyAFK/ho4SWc+Jkvd5zwLTIulxFVmlEr2R0tp/C9CkWMomYQfKemMQN5SWx+n6
yYsMjJpATSelR2hXXu0lkI8CkLyA5XIL4tXTGFq+/SUdwgLEZubX1Q+9dGUhWTj4Hl6GOuyc4hX7
ehgCJiduO0xXEvo5bHQRCjAnaP6YTmA3U2u7gWioNL35G265mv9C5CaRs4S6EVkRLFlbbW3iEoqg
u1WIMI6/ij7XDAisgd0hJ1RDMsaZBxXSTV77oWhsdSL6hu0L5Fotu+/HkmBwjLfkdoNWZH9TP05A
txLphzfmEB57RkDF3MZCt/qjlyYQXlaZjBvju4tBw//ZF3GRf3GMYZqLqz7pSDAHezpC4j9JiBte
xlZxO3VTa4T5qCuttBLvJrGDcjwUA20Cs9LgJHTAASG+35j2NEqwG9QQxKZd0nteqAEy1nrPLEur
+IY9AZt5XpHWlqZ6/CYxWr75dYJPGWRp4j8UorIVGqRQsnuD+/4uWvjhuzaoxa/GyIv6gvSbXDmG
bqCkl1QWVcGdJekzQdm/KmrcR3dMNkgg6vGF9US4hFlyldkNgJDIrRz/oqp7Ont7zOn2uR/mXDvX
KwS0YDPIiL+I6Nlu3SJIYd/B0kmI4VFMANxZr2YlOcJR4D4FAAwFdMCSseBYOzbpZapNh7VhzK+c
jZLxALY69Shd+z1Va6PIlgS13OuY3hFmlWoTHpY4Tr2Ie/+5zE01ObIHqFfs0Ah4WHk3ZM5tCisB
SCcpC/VNbdgFGZ6KVoOVdsb6e+cOI/z90s6LnWRUepFdI0CEpgWkzFy04pEsLfOX9CNi9aD5GPIi
7W2hrK0iNaG8CKNXVmFlKeVG8xPDPHheZMW7csgI62Eur3R7zaDaPDIUCm+XK1lkHEgh9E1Ij4GY
8pw7RweZXyMwt9KUaLOyH5Jh3WdqNy2DXJfkh2akrT90XWXrgAut+lGrcsGEcOiyYa8NY95NjPcO
Rh/HcNWm8TONHIHSZNq20Uikclciyxui9QYaxCYs8EWkm8xNlHjHNDpIr6JpdNyOhTYEe9WTgbWx
TYDXqyhmeFmFZJq0Kx92VfessLEbbLAhGmB1c+TeF3A6+NWqC5RBbIO0dwRTycCpDpbm+eFF0XAq
SFM0XeWu9dxYucgxGOVrtyOn+obkPWitWeGQPz0KtcHl0uSt9ZxVvZ6sdYCv9ZUIxrR4gJTX/dak
ALRCpClzBKfzmvyHX8jqrfFhNq1IoXHsfdZYqnoZK5kYviV63TjfMiH7EgcdwQ6biBasHo08I7HS
gyf91CWguNYgVEwofWC23c2QE7TEKO40nvXISaNPmmUgycoaY51OxSTppbyD3OkmK0k8p9wCsgYL
nPc+MdVl46vu2iHvwrjI0qT4HuUuO951UViYB6SaeYc+VuxuPzDExusySYLpRSV2vtFJznJuAvie
UKCNnAydXKYZzPsiad7qxG4c4oIbSQij0BPAq8LhEJfxFy11vHZssH/hsa1HXZFEY5Aj9UvNG9+g
V+Xd+2Bb0Wc8uiXBZ3eF7Apj839ykThaZIj2EPsVoTPCCsOfXqEkebSK2bGPvtrYBFhGhqPS/qK3
K9mGO71iXtDWzF25LVB4BnBP7LNKW1nA7ZXuUuTdISEjwrS/1pZ/ZvX/fl7yt7XybNOnSJPILwzT
3ashCVr7gPR0QOHrGBOYV64tkoE1D4Y8yZSjdm25wbbKM+RwL23+mJJhUZTsterWSspdGu/J3dj7
8rZIKtZlr0NwMLXXuLj3rRvLrVeGfUan8/eNKnOuwh/UIrFYJqHTyc23pvX2sXY7Bs3bcC/dMy9A
eZfM/O3BzHa529YCF94pLvnG8ZpE2SlBNOLgIXJvqsFbE5OziQkxyDwotGQhtiyIRfszdg5po66k
R1qc8t2m6RDZYLMEpBrtLVChtdbtFMQfir8vgnGXNgfULKuC8E5RWRvTeIyQunnBozllURqXQ7/P
0MczKwaTc9lX7qVQ22PnyaPjjiv0ijtb/d2aL7GqHTUriFYuUTANvVFn0svX7X5oibczL2v/0RpI
XHSvInbFguCnHmjbaLwjdGZLdV81BMzUZNxCz9S1K59VvAEQnwk30bGEzQEaJabsUlbxdggfguA2
Jw22/Q1dBLG7tq5GyjJXJNUo/4+181qOFG3z/K3sDfAF3kRs7AGQ3suWdEKoVBLemxe4+v2lanb6
a02rNdOxJ1lFJiINr3nM39TrsT7iK7/DaWIx5uWuybjzI6nw1NFVCRcBMUQ946NqtDdQRD27vYR4
1GisdWriZ/3Pyqr9xoC+gcq3cyaiRyO5XJf1Kyq5Xhe9BKHhVo3jN7W1Nex5NUsoBVJKCWlTG35K
5pchdcICaubuON1qdOKdYHKjYpvGJ1YnV3FeHWS9tYGzcbe06xzzsWNvbysz99il/KuABpqPrgET
u9TYlLF/ooegBaS5ONROiN/eEPh6wVR6RXZr52cjOqhT4kb0HtX4EZeQb4rjX1XOPtUyB5i/MgVT
Zqcs+22/B8Ew8/VRKvfr9lY290AQvhnxf73kIMX35zogS5ldN0ocrPA0b90KVRd3RsKRVIyKtoQv
rtnSmazj72jPXxTnUeb78xvKbegMUoMwHwp9gD7wXTBaeyErkMnS69jVPIK1OzVy8NnSvoVimVz9
v05r8zO3BcPVWRQW7hJGnaMnqUv7ucTTph/kq5+B/o/aJwj5/vm7DfUcOmMBmsKk0IW6MVLNOHQ8
O3i+NWhALy2RfVPt/kBK/MUX+kzhbKWgmsZmQqIL3Q9c7qShSRK/iIxqpnpTVcRieKdWZLm2CNXk
MDWZjsQDugk0od3Rwfr3RCA5EGakmFXjJl/bJYWhdR8G49jssizKdfXgdAkh0NWqoVpjkCaJmXBf
IY9wMUtWRnOjjmEJpceY5BFreoIeU31SEnxitM04O2lDPQQRd4XSGiXMpF61ZlGibTxoNZmuDayv
HPet0Ccf6cQuc+WaTUW3WqTyaUSNpbMhd6IK883E+mIYOJ+avrj1YrszXa3sBmPGpMWXTAZcWAXV
Zsj176gZH42mv7o5n4rrdlTTuJ7KdENxN2+spZgb51dejuxdEel/mRIWGbW1zsu+bR/4lWRtRpw2
hr3h9aqwlVUw4zscKGqIbV9JnTJczgq1OBYy2LPf7KdfTcXP1FmrpQ4bqpjEUjw629SzlKB3qfqi
OX4nq/NqcrYj9O2E/Pbv45svdvDPhNpgMsuujPVwg+0xNoIUYFXfwkBqMRtm9WBlUr+fZP076PVf
N23Mz2ywvkyCPGBDR8s+f1F0DNC+bTZ9sWran6IEWRkxp8AQjF44jguRXZpbC2x6Lroa+d/J8UQe
X1Cp+Kb1/uWd+rSwpH3tlHHfYufr4HOHXJEvaIwLu6Ymj6J8JXAiLoO1JU/Lspu/ede/bhEhr/vn
1UwOJSdOWybLVCmmO0jYCAU2ng59bH+LP/viHn1m+SIuRHmOus0mcfT90JenD4HfvlyNBhnZ1W2k
0m8bYV3UbnhScN10wZxgoormszx9swV+9T0/77ap0lFRaTA+sEKEiQtc5tMJseEhzf4ZtdL8TAC2
RnRJWV2zRal1PwujQ1Rf/67d/cWk+sy3lSgM4glLiGYk+eBmcrQXA6aXhsQAwX3L+Gdqsej5/nk4
qIRGJVVAvkPZYB5C2UtAYM6ibyDZX9yFzzxHCktBV11BlTkuFNWA3150Yfwt/n7l+eLqn4nRuoK6
GyULWGWN5Y76c1GeLfWbZOqLG/CZQ1lTbB1GSUCuTof3IMg8cCtrYUx+WVZe5+Trv/8KX0yVz2RK
eoBaI9v0dKymPc0NKYD8HZX1i23Ruj7/b83gKKiHPtZgQEiiptAYkjjI8ZuvlsU3gdEX6+VnaqTQ
Fb0POkh9ZWy1N5S0JK9k/CyVsoxWKF04XjY43R4a1vzN5vbVr3V9/t++kt1nJYs0oVgEpX9Xp2q/
tmPx3dbyxXD6zOSqp0mPZbWGn50RPhTDFs9qbO8i65+hSkzz08fH4EIRfQ4IUc7UcmGH3QNxs/3N
SPrq03/aTaKiaxAdQheb1lhQ/0ArbaLRo1STaB7aEl+DfwbCNj+zR5UwLNqqB4c40Yxc6eqU4auA
T+XfT4gvvob1aX+ybYxZ42uTsw7bXdXb66bWB8oSeMv+/Rv8dRpmWp92+cBx2rjF9n6h6b20QmIr
XJih+SRJ6eusVM9gwK3drEvEzPDhvtmMvhq3nzYjVIvDVqsYtykE800wdc0iKlv9m6Xqi6t/Zoq2
oswDsmKuPsTrXsacYRy2f/9jfbEKfuaG4mEQC6vgbgzK3ihkTEsf8JiY1dwTo/FN/PjVx/+0BVGR
dzS7wmOsD+zuZz0izJrSmfuH3+DTKqj2spFMsi35ViK1S0vKFjaKl6ucsgtF8FZbItfyzV3+Yuh+
pjk2c0tvM8qB9Oc9SstD8kDz/k6Ns9e/vxlfXf/TyJ30Oo7CmuWjodWP13B0HyX4FEM/vPz9G3x1
Jz4N01IHJTj3eeDHrIBPikbD2VW7JPrm9/kC/Gl+Zv9pnaAjksnBWjXp2FktCGzIIVtpoH3RYwnW
jsue6lJiPTtK48Xaay4363RuHhsbRUAY6bqTuYGgtDbqByPWnsxw56TG72n0/9suYvVWHl/yt/Z/
Xy/8WlZTEwMK/D9/Pmx/H+Nq4L90L386WGC+0E2X/q2Zbt5abM//nx/C9cz/7ov/6+3jKt8YQVyX
6K+NIBZdFJdV/PLvPhDXv/jtA6Fb/3LwgrFQFVRs5C51Rt1vGwhN/Zfj0G8ES4OUsW1chQL/wwpC
0f9l02o2HQxlVE3Rr7Ss/3CC0P5F5V9XHFs2DG6zpun/EyMIQ/0AnP2RjlsEMI6FGYXmmKZM/Kp/
GrRAsAdE9saIgmQ2LzX7vm6isxFjHdqUmnCnuIqXWViv1KHuNoaZHHW7Gc/10PwgARtwBkfFrhqx
kS8N65jTA/HiIrw3jF/aqKavSmevzaiU3msd71klQrUo0t97nJcSV986QWXTr3buZdFhKGviyy6l
aQQHUEM5RO36harkHdX0UbkDK5BulIq6pz2nyl081tJBdarHj6MOlM/RSeINbZ6l0xfOz95OGnje
xTLKhbGxgvvBoCORDz1Alm6ClTQaT10y2PcZKFKzMZRdIew3M4vte7Ai2YH+UobvG4da0w57LVNa
9/o3H3/s9ClelmUr/z6jSbFy1XUrWCp1savfaTr2fsGussnVzNqOwNVcXHwobYvCOUfxcJEz3YNf
160QgPeFJo0HOVMWlDa6Uzn01sFw8kOcqcrNWNbKjRUXj0McvBd1G67sMhS3UHNHtBBxrQVn4APO
K10oovl2KLt3lesuhFGPXt42t1nRmQTcYfyeSzi6d4bV35p1362TucCwVNLGUxl36+b6fF68kfKF
N79PcmR6rEWsLElxtkAZxNFJITIMmljJg3MKGqTxK5SVFqkzv2mzQtMrdPS16vD2lSF5CX2TVSYS
+xhnpLFN8OwkFG5iLPFOcOnYpBTsu8zYXCiKlLBqJfJCs3GS1cTairRxm8N+Wg3a1brIOIgBD47W
wnjIalUcBoduoUr5TWln8RoASw3lTHrNRzPaAlzZJGJdkFu6Q3zMsynepYb40cxzu0iSQvalZDQ9
I4Gu6WBM1gkZ8X3CVSAvr1aYUqJXotugbh1vwOB1nOMtPboTdonoe9ikeKIHxBY+96V1yNK88Io3
O7wqVyTwqdps1+DwgYNr2Hqj6uxVXCuX86yf8qCWVhgnHYpurNbpoF7QCcOV0IxvDK2Bua3Fbp5J
L0mK71qlFL/CKcIZnMJ9MWJqN511iQRzKBZMyjHN00MKZsUNunMadzSCwwqTbadWXD2JHqna/WCm
Kwutn5AjT7CTc1TXjBCchbeYg7C5GvaaeMkKmimBBU1ZzXR8Dk3ZppCSe6zWi84CAzOLJHQlIb2r
+HLXduQGs3pKzOJczI68Ldt3U49ppZjtXWlm960hbil9gg9oXEuu60Wey7MfY1JF9r/GhO+sDsNt
Pec+4rcjMAysA+UPk8BbiFd7zSzekR3Jl7T/t0lCuzqXJIzvum14dWCxNOmWLM8pmi1tddy4QJCm
I/2FugaSUmn2xojTu9I28K10DL5NoC3HANWMqn1O8/Kp6T3kFm3Vvrv+ZTHLOxPAYqAU68QzUhNj
PQHKRlXfwrr00x7bJg1kiWQ9pLSsglc48mvFeK06pOPkQChLnA8ZBHmOg2VewKtzbp3YVyjuu2k9
+62kYVBtZ4VXFTX9k1y+b+X6R4ct4FX85sEM6fvUie0B90HGKpcovKtUcFrlORzoOJdNccobVGkL
0FyWUsknQwTnyLE2edbEy8LIlQV9Wq+xhoWqyXv8cGWvAVVRJUmAxajQPKapQ3COKFyZdAtJDg9D
TeOri4cfwqKBo8zpqRnCm14gbeWIM6itA/5nv6qEPFryxATdsY8xZm9szCP0WzWrdlPa7ZSiXtmT
8zOUD2bXr0Ip9sMME0xFiVMvEfZrXsc3TRHfd9Z0q0oDnbvgdSAXRB3Pz8e5uI69xVzxzp0TurEx
nkXUrLLwZzvOP83QOQ8mJe+QZTymwOZ2wX0ljX5ZZe9qPj0ImGi06KfVbEbpkux8WRDISG16qKxo
l0bVRibemfRhiy+FuSpCffZy2XyOjHfkr+8SNKpvp1E8x8oG1WGdkarjQtgWeJBHOBE23bxs6zA4
qdX1tFuGGlZGMs6eJTbboSEmT7LVBmnLucP8e3oGLcEcUavxzRb3oyBUzph/zphhsTQ9F21feqKU
kkUS2LoPTpUMs3Sjq1NpYI2xl4FLig3W2AR8yVofZq/SO0xuBehGcF5B53emVuwyvam2Vf1jlud8
1891vrPzBGBnX6wL8IlJoKH0PA1K5SYZNQXNTMe9BUwW6U/L9iM6SLVsrMwk+IGeTLsvRb0wwH96
aHFA7oL1T599Xk+larhNkQMeTuxtC+7PD3S6loFJSmw7kRezR3ly3GO0yC82dPFjWFXAeqJYvekE
0KhkbLGvrF+7OLJvquhGanlSDmBcwQryaoBGrtBT2U3l+BZ+2bEvX2mySMthPKIXVvu1RXOUuVZt
1UyutlIOtxdFQJWfYhEEPZX3QrQbnD03RlgZnjANQt1Ybj2oUNKi73qsJlsR+gKkmh9kZYFL3lVL
BIHBY1EWxyvGYqEmee05Fb4/rYgbPtmQeArgExi/BB2hAY4DzN3SAhmB31S3q4Lcr+x4WtcxAXan
OvciFV5bZhYISWCHudnS+78xAXoei95sdlGardKgYJ1rFmh2/EjtiGbG9fxgYB60NIQxTEHBNAUe
hlf1Sp0wdCvn9zgOFlepp60dVLI/xXW5kCMj2Uqdba6NwGp8s7d9ZFblH6OO2p6sy9dWfOypGKs+
AtSKfawnrU0DKGNXAJnjU86/7CCLjhnGz/dB0T+qUSwdQYe1++Ia1qiDdafZunnU9bm6B3KauuhI
m/uPQzsQF9ChR8fEx1iY8ati1PbFnFLQ1O1crXUVCAQQ61OFHeNl7u0c71iWtmmqr7bH+ZFJI52z
VpHOkRG+mTgObllT0jPv3oNjPuXSFK46kUlu6WjAmD6eNLE7AMc46KvRKexTpVNtUIOjqjf9yZiU
/dQPzIi4tPAhFWp/EqqxNDKpReGYI/Rrot2YQhGn/15VpbmoO6zjkxyfPDuzwp15ffj438dDVUwh
56fRjq0w8Z0cpFkXq9GujyQeki7afRzSk2XmTrpyafJZWv4+5frqx3l/HBbSNEAJ+PR3H68318v+
cebvK/5x/PE/pbvif7oOQ8b/vMTH/35/nCxlMBBwhr1sn1JQ5YvODpJLTB3An8Oiu+nKAM9gRdFu
u0ZFVCdXk3vi0NJrwOE/ZPZounpvhj+GWOsICpLxaXDkGHBDk7xQenyuUlX9WQzSJc/C7tcYdLtS
9Mn7OI7LLA4sqtxthn88uEO3SveD1TjE8BFhrFHyHxOHY13vI2Aw5UIEpfIemtpGWHXwC3jtKVal
4nVoisdwSOWXWK3fYxD8z33K1hzPmfghpBzMiJqEj9dhArYkmu6JZmdPlkR2V40jWyNArJtqslQ/
N7LxYg+0fMpAKs9jNYTLPImTU6Gb2tK0w+BQjLVYkfhaeyCH9drE+Xg3VF2+yVLT2OoDc6uF+bDB
OiumJJoGa10Uyb61RLxOizk7tHyJVR475ZHRIZaJEvcnuw1NJFFN+Yz0NWryyeBc0OAcfVlFdF/0
+F9HZjPd9ZrZe0Sn0r0IEVoM46p/FNk8obMXOD9ixBEpLM/Dc5giBDga8U927LsMtC7Rhn6wGO5v
gBbXTqVnoB1oEZtVAUpe7X4mRW4mLmbNHz+/KT3WbYPP9mBKXpYaTeiWo7myW316o1N8INO0X8s5
u7OdtvjZBcrPQgnkZ4K+DCZ0GT8Brh/dthymR7WcAlAzbfLQpPCKQb9pdyl9PS+Utfo2EsOAjk4S
3aShEy+6XtHPRWtrizA1xtMkE2FOddoeJV3kK5Go5WEysnA9dEN+BcPjFTWN2Q7KpL5JkyHfOolQ
t/MQlPS6FHU39sDvk9jS9mysE7oERCRXwX5AAp10VHDXwVvezs7z6LSLSBTdRSon3ddyS70pzSDz
DamM7pj+Cl41UX9fjyz9kjRaDxFrlKtIffPD1MkMNRHbWIG2iKSn6fBii4gNm9UtKZrzbIbGr9bI
YZ6Yw3tbKwsjzCrcWidQRlkEQSszaItdh32cQm5VLQxaLRv1cxGBBQyyJZyB8t2RnC1W2eOvPqqI
9Sv7ZyJlT2geFS+GAl4ybwYFMXgW4LzFCtsOSwO4rqE8oDhaeFKhFPdaX7ASIO16a0jEpHpcjTd1
nFm+0hclNtfasAB+GJ6VCnRmXQ8s4X3mLA09UQ+MGHWlafOMRIJFUyoxxt2cR90mypRpqxSi3uLb
JW+IMaudEQfaWoabsReit1f4mHeHZAT4PwcSeV/YNEuts9STaEOFZT1wzrEUhZiWzvkNrevODx1C
fwkcmqcMk33XVGlDTlLXD/KAlkJXGfqjHEIR60VRPUUjAfEMePq5a9qXqiuHn02e3QZZn/zKm25P
ZGW+JS0myoYJyG8YJq+w0w5oZHyTYqqZuOWLNsNbw308cVkVVXDuJHFQ2oL3a8XBAhb7pkYyztuB
eE0t6T4UvfUyKtavRDTVM4N6G6qAEIbbyDCXphjzpRBxclMMNMCgqkTIegzOWiDm5tKEic9o+8S9
Y66QhgABWK+0wrYv6ixsfFQqgiWKNYuPw0GuVYDY7U8ILBocOTRc1EBaJKlMZSRQ2x7cvd1uMIc3
LxZg+4PTcCNS/akjxRhhGyzyacIWMlHAFGfSPsi1eW9LG2OQ1VM14PptYx+GbXsdXEqrAJ1gRcz4
8YehY/48JyaO1jUZqpEeRKMapzb9KUtBdOlQb9skFq4y4EvjS0Q7fp5ma6UnYMtEoNcLC+j1Qh3C
4ZwGb2Sj2BvL9XFIS+MSmYqzFDAh3YFMi0Wy21tlsgshOq1EFLwFhoQbt1xc4nnAQTuPT1IZlpcp
0ify2gxje4IvU17qMR/ddtiQpRHbeFHkkY8K7pvhAJWLm2Dfj80xwGBy33apdP54sJqO5VKoYg22
f9qxXz3UyhQsZEB0fkZ+SsQAA0lJ43VcdMRgilLdKK3qAm54ic253VgSFC1g0+N+hB3Hu+u72C6V
S3h9sBuBq7qsHacqMTdp0LxKeblOq9w5QMZm8THHAxD6k1X39d5wrOxiTLNXVnZwjIQqH2UYP+HQ
iGXVpe0VHMiioERwEKh8+BQPvBBmzLHORQ30Yex9czNwFxYxs+4CWbC+QKQy/drgBnwclqOoTjXh
qDUPwMGSWfI/zo2uNiXF1Is1cdZad5p2ZfeCZd6S20ttD5E/qlO1HEGKbyfoDZRJqvYiwdj01LoT
KwtSgkesfOltYXrgWfhJGmLRrayPvyZVUo/6FWsoUpSV2+sk6GSxqisz9ei8pJ5I6nGV9X16kbW4
2UR4M0CryrILunqo/Fj2AVgObioT2e8AbFmOLkUqLRszqLxZr7n16u0clRCoQB178mjrl48Hs+Uu
JnBFl021UIZIO3dDVVwUTR18IVHB+DjMNK2FGqndW05SLebrL2b05mkMI3lvE20sZahPriyyfSEs
eAUChqmqFJHHGckl0rTkUjQjXn/V+FwTuy6M/5y+8KFSF41pT1JTawVlczg7jh4chO34Y0iFqriu
BoqU2pfJUu4QWim2zZopHKxKbXzsy+bQlrheQl3INNcuygp6HtUsJCwvJAHDRQmxC8eb44bKvU95
kunasEZux4CgWj80CpM57stzUsNUqI3KPJYFKOvBfIF72vyI4MGWYyLFbpkey8ikpRBeSigk/CtA
2sQJxIbO3GesTPCJxMEw4LOZ7FibdqSWNRDW/GipoEGLDOYHOLmIB/c5xUyE2PbSlZ4AxDO669Pe
8rLAR97jh5TH1bHr08AFv18+tKKtPSV1onstd7ZCtyBK1ZZ9yw+T+4FRzOdxalmlw52RtEviFcol
afMi1HhYdTn341qd3XZhEyA7EbCPUmAyz3bZa7dBWl7JApW6jgYWo0kd9ljH3rKlNl4xDWIzGmq4
hT/4ZNnVr6Sp5hPMR1CpzjJWdelRydWzqkWDN3YBOdJwrvsxvc0bVVk0GhwRMgRiSTXZzmnNZtBN
fp0VIx7awQaa4uiSQrbHKBCrkd/4OjxIZpQo8pMRPUU1VdSlk2CyHScvhZAycPHSe2o5Mu5HCTMc
0nKcTvIimuXuOLUVpB0HFO+UER/Tgm0XrHf6wbw+fPyvkGOyuZQMuw9j9IFtp1nQ8TcgskcvVY4+
ccV6dYiUfCWrRrLO+1R56CwrQOs1n3bJWKLTENeZqxmD6k5Cj720cjo/qimLOkp7KXP7V3uFoItJ
X6Shcp/n7VrvcLMipn1LRwJEU+tIx+lwrlT0P+YsvdXkVwfb6Zs0qIybOEzfIR3sa6WvXXnks308
HU1zsoYti9xsGOBPdj2/0qJH/fpZnZzfzhGl6UqRVbBMX8Kk7Ty8Rynizfl2JOC09X2eYHplFl14
DLe9NaZLSqzxDUwb2cv0WnqMR41kI85Ww1jUaxx4n9NZ+4VkVbNU6x7iME/v+i6dvHnQqiOLFBJm
UMw2qYDo5IRmd/Px0JnTpoEPhMhSMviACJuTRHHTR1u9X+ZBKfkwzTFYwxbghorcqqpgzTR6/Bx1
kwy7o+pOZlZRMurnYDHN6j4aglNYNxtk0rUVjN21qWvZCtVN7ArNoxq0rN+Y87llpB01BuKlLypf
hqFC6aRuXAxK0tCc1mrmxmYmr6Ct+TbDcNPEGcayAXo6WC0m54QKHoy3HFMKGVIp9BdjnVmveZOG
dwKEMJxvYDRTX1OXIWnBJiuGEy6Hq0bMBsWxIVkzButVFow0ahrqSGVJ9GQHUu2ZozbtVWqNHQyt
nmxnqAN0G1gv4OLAnGaNkhZKp/enIYt+9pm6Y6wWT2kCSbEKinctCaRt0EbdgdSz88LYoClBsZDc
gp8/0A59MHtBKhl0/etiW0LzB4fgjVL8KwqMl27SHpJrGNRG6XnoDe1Q1UwngzxVMqrjmOPEYBaQ
qyq7a5Gjt9QFhBvyvKEBKJsHhwysyqqCS+dNEvW1mL01gDu4tK2fxJew2ycj9BNVR2LA2CVtEm6C
JDzH+c84MaOVYrcCiDwtp36i1jp0xbM2ZA/dfA2hamhEKjoMuDjKruwYuZvb9kKUDQU5aMpuOAEg
09IR4tVAzTQ3SomhPcGioviqtXsHDOqp1h37FEnDcw4ffBUH8YV75dthHrxqFZUfqdNsUoZo9NLM
2Ay4zBIjbhQGuFtXBMNjNsfrei6XSaORnTflYxrIElXpCPR3KknUh6EQoar3bEVp4tulzC2jY8Sq
91ogpOnF1yqbEkYrvbSp6tdmTAcLnHPZ0bqLpq7bYm5N22IQbp7M3Qri2FKLuoSI8WmQytK3JXgD
SMRRBqgcLw5Mm4JYt5pxX4PG5Bhe2aMUk9cbtqIazgGgdDjro1ntyzprF4G0FH2Yry2FDh90rFPd
GSmYL6ldSTEk4MCZDW82omAb4uAURckv5EwTL9eqVcUSIcoaGnBrVYu+3Au4D0UoWBYl2Bgw3zQv
V5z7adkr9rDAIDT0hFPc90PuzWAf3GEec4/M02RJHg9qWgdLuLF+176TXtjbpn3PRyc+ytasnICM
Tps0DG8ckdvrOAqWOIDvK4XMPa3Xqm31vh7WqdeIh1FkFBX76CQk25V0/So7Eh+azP7hGLFKOkwf
JacJYlmTshudcQDT4VBmhUi4K0GQhINWro2RVcs1YwvdgCSP2PVVtx36aesoQbqp+pQBbRGPCZl8
SdX7bUimsjVY1Ge5GrbIdVj7vDT9NArMnV236oq6VkEncjxyp9mNE6k/TdeHvBvhqol2qXbTKcVy
YUG0O10bQ8UuSfMniwooAyemuRTYex1dKJsU8zyFnb3JtfAxtYp428TdxuxxL43DLNz0SIb4Whm0
C1MemosZ5z5AZQlBlvwBTjtdQ3b4tKjgwRmYMjZluDScqjqnollmk0xpgdKxV22sTncOlSldJA3v
psJ41eRkvoMUdzCHzvAmczKXpTmM+yaS1wxW3a0VU1tVkBUXvSKPPh21YJerK5ZcdVlAuvNNRKQU
p1pps62ysWeUa21tm6qO4yVNQG0vdm5VVKbdKKvp3VVPwtLr7axQgcg1SJdmYmmYPEmhHwnYlE6o
SlQS7fWYT7dlikROmplv5kz1Bg3q9ZwmN3oh3g015zT0OFEwaDFbIQJ0Vbp3ronJASTJYyfP1ikt
s/dqMB+JR5MnqsdPhp3HdIGwtUsafUZtA10Vo89JWnuz2FYRI2m2umJDqqNAkC1S9qrWWSW2LW6k
WsNiqahNwniCDlkpSMpZrNhYDBxzN6riiE2dhC8FkHqbnJZaj+wWA0EAQ8k6DFYWHzM5R5CEXh9U
zbncmmrlWwVzphWrVCqhDWFGtawHp/KY7ok/laaN8egMdXE0QjfMneqprxvDV7rI2SiOHD1pj2T4
9ZOD/dBmMAzJb66H0TT80hVLP0esn7//+OP5wswM37RQ5UBmJXpKn9Wydx5QfX+qK2cPI3Q8fjzk
pT4egy5BaD4LTT+zBupo11c/XpBpIGyqvCNyiuOdYiXamVr+cG828qUN5oGWNEfEfU9p21XHIRuG
+4SOqxuA0j18HCIuc9U8caJ9LlnDPWVNCs6REu4+XtVl2H7W0GnYQ9qZG84liimQspegn+VzrSS2
7yR2dMsXNryI2OfeKhybvpDZ/cg0I3NNPNxfVJHcR0CYfjVjAPoGS2tXycH1I59HXlBuqhksgFtF
+iK0O/VNY3Wn3buUzKl9t+zeM5i2FPL6Y6zjPuPac0ZuTe+5FIZNW3KINo4T0o4Y7foB+ESwFFWj
L8RcNQ+JqSNAPcsKiAxelQGmeE5L/mEoavOAuoJwE8pi+49XIWs/Fk1enfoxqbERAJgWUbtZqa2S
0/YL6zsk2l/62cxfw6j+AT3JuqNNZ680yf5vnGCQp95FpvSigZ38qyuI61sEufPHCaqeW3d/fAYW
s9+f4c9X+PaEjw8ZTGnxx7fo9KLcIcydU8WxuyUcX9NXtbC9jWQ5u9GU+4+DjwfLuCrnwZBdfRwa
8pAeekP8PkOz2vZWFESeeQw98OMMKSukNZzOFOcervj7r+zAj6RmIDnhKdRkVapm0nC9Nw3wC8c8
t1nof1zt44wYGQSPljMW1dczGvjfe1uzf328+PEwK84jMgx0ZXqGZjPY/a4zIfWDAaEI1MPQwxxs
pcYEWOgUB7dA6zM/mqx5ZV4PtXmctr02Uo8JzeDWaaPgVu99w5ppn4e22IVQxT0N2gHCzOVIDaNX
1mWSQxDPcA1yrJ5OmbiDVSUtlYS6o5TWd7XT3Soh22Yk/ZSH4EHkcwdmomHdf0tzA9rFBFHUunSD
/QRfuiTdyDs3TP4vSeex3DiyBdEvqgi4gtkSoCdFI68NotVqwRS8B77+Hc7bTMTMqNWiCFZdk3mS
5Z+V/xFuey7i5bOLHG0Vt1j5aj6JGMSq3h9IKa69ec1W/Do78C5qr34dwnpVZig2ZqO9t2UnV3mE
triK8vFYYCeV9VitFSm+TMrDbOfq/E47BfAsZBLXC2zgRd/S06o30yvgykQILbo2ufYkRzXGdEvy
EIMxcSf1IO8saswj62KdiDBtn3DLqISFJf9xiCGpQFGOdm7jOls3K0kM1BhCo0/mthy9/SLzPeDJ
VawxrqvAQ60KK38Riz2vp16L6b+7bs8n+SkV6p8G9Qt5KOSfctoOC0UqnUnrw+daud0Iw6ZZzH1Z
jfpTx8D7kGXO03//5uRufYT04K4cFiZmV/2LhEq/BjNZZ6EhDlBWtGIMcKFbeTd+ThIa0NjyPovv
+FEZNqgb2NbwCC0F0yKULCdsLRCrFtjfJUk9acM7q+EiFk7HG+Q0Y2Ck0Eomd/gTl7l203PlyygN
74u69eWm0Op/FNIoWbKNHJNfCCtvoSw/qwSuTT347bgf8yj2mUmHVHXTL8XhLp+GV+lpA4AO1g5M
EBv1sO7UzCsKhuIGwoUVuS1NUMyGuaOn8ULcv8SrCGQjQMQMoEPh5Kdz9of0xGunxtqHeSZWvbkq
NFiibWOw5MradAWqzp/CBdCS1zxkkP1TZevUWba3Z5jprYTpvGFWAFnG8xUkZN/6QvKrN4LCwSVL
C7dqRYx5uXfoGGZr39VzTWF7invvlwIlXDefmXJXrE367+Wxm86ctOBll8fE5MvdmLamWwgzVHUV
FEnnHqW3rItxcfwOhuR68nJ9g8rujG2xWI0xGT/jVN+GNLow5GVPW7aOX/XsWvIQWqCp8TmCMoFq
Z9igNmhWWR+PK/yEPEJ5vNOj8dOBHbYKi/mQJ2I76gypo2idDI9FRu2INVDfas3yJFxFZbFCnddR
fugRa8R+QynzEsfVuorNYEpVvCldm20L6C7EWSyZmgQvMkZRJDqMPayRX3t9YWUM/6lC3KGnf0Ea
Lp6nBe7SvCJrcdBOxHBwDrk7paduzj9QKcubTiWNeiuhF4TVoXx70AAQlLzVfTY9aKakffbaFuvl
1nDniqkXUwxQSncHKgtUBchpOoKwatRoPBjLP1fe0wjcZ10WER+s3D2EhY6Qv+GBaWPnZlE/AHwJ
D6YI4aOkDYy/QV/Do7mX6PzxR1fNyhU5FzYvirgiw1eiFuvG9f70g/tVmFXkc6LZK5noYguK92RP
BAyYTpcGyNG+54nljlMItS2k3Ewp24s2dapdPdCiTV1+6gweo8lor5peZ37dMp4RskcTw8ysr49Z
M4lVVqf7tJ3n2zCnh85oYY1blaCRSMN1wWd1DUeEfioL2JodYPTNzBiomwFMXWu7PyctluXcrD+V
MZeof4qtNdCdEeNybYS+k2ZydsBlsnqn53VKHv7ChOunsnhF+ukzIv7C1/MxYc9h/LNyro14MnLu
Dmg4EnMfMeP5tnOHfQNYYyU0cwvvm0meaiwqG87HPvvOk84Jem0h6gk1C6FnVKRdba5aoD0NnBg7
gual/TJgQyxGrOQKGAzbD8PZlBhdIYDxcmlDg6y1rxRwxjZdhvehOjQubCwPcYOePCXERAY4SMUm
1mBQOswwrZl3O30eqrnfOmL6CqOdHErN54gVK9csJjYB0NLsmHd/xDy+Eo4yfcM2x1M6n5QFVQD2
4GY0wze4HZNfZ8rzGWhkrvVjy/BXw5HHTZcv7GIn4phmmuz4LpcyDgxDPzddyOngtSt3ktMTOalX
5hPJk8eY13tiZqOO7uipIJtRZ2liHUdMpJ328TyY7o4jgvM3u0S9yn1syyLIRP3eZs0vxC6/sLlS
E4T+uW60K4h/5DN04tSK9F2EnQgqPOJB9rAHjt4SQPi/5dP4mdgkyy7ZsjUd7Zsi82ORe1kUe133
jjWbtp0RDV/hUmHYVP9CTIR+zBim+ilCOCh59R1mf+e8ZsA2SNe3zWnXmGO8mqf2x8ya9dBfcz1J
0Rc9+LHzpFaDThqkawRAaQQj83y8M/Yfdk3vJH4RthGzX52gOWN2jT1IteEuUGxdOdv8eVExHBfk
zxs9R9b6/3/X1PJVAXmiR+OLjUVnouq6p/9/q8nACNQYzbD+7//+99fNNTqOSCnWlvyByRyHI0uH
v+PjR/nvP3kjZkbGhdH2/3+DDjGZDaB+/e9LHJBHe1Si2ir776dtnTxcyZnZ0n/f3QRdcyN9i2vD
Pc8pD5GM8ngTISiBx4doOrV/QIH9VKH3nGTqmqKm8eagr+af1h0XFndODJWFj2dkOgePLTUwsLID
EQUt10m8kVBjg/VdFIHQdIp7VKh38s8/I7sp/EmzTTadvhrVV2o7J13nHa9y8Q0bc/CXHJq/V6kA
NXUKjBoaGePUS2erQBbZJzv8jySa7vQYQWjv2YCkfqoVHbsKL/GHyeDCDDoH/YbGpuatcqqjtXji
1RJI+6Rt3wBsaF35Y6KTBnndBaWWf1QlypO0u1dJ8uIp97Wfcy0wo+hzaqvd0GSH2LL9aPF0Al6b
e+XN9y7OkFs245+ufS/JV534cRpz2A/QFVet/tBLCaSomrL3kZnsPbhb0BVDCuZxWoWJ5dFl9f5c
dDkAq953OpWC+WRHaAsWD/g+dw7Lg1hXnxFyWiZ6/N7MFh9a2HW+20u0p+AVRJsg81o2ZVIiKAc2
yTD+y2iNdxeJgE969bqdDI2Bf/3X6htyoJsfEdHty6L5WkI4lFbhMh0ew5eeL956DJ/tDMWkYb/Z
2aaDZggIJL22sO+eHTYQACsM+vsEo+iU1Nu+GF4r6X4LSZnIn8ImaVfrOJXNpYvUtxCgzUB2/UmK
MdyiOwwZ3engSkyY2hpdhYyew4Kla1PoX2kGmWQYqBdBJQGva+N5Y9kzA7sOT4iZDOjK00DUy2c1
iR9QShS5mmZyuLq5Lx9CrlK4bOYFH0EZs6x1YusTDeHA0zGzdTLQMTJb87zU2QqzPmEESlBA6Jcm
L8gjYjoKzK/bODlDAq5lBjkE+U7VSstlsp4zL/KRD2VBn4PmnBY1HqWdU6awYfBbS39a7GoIIuBX
G1OrYrS0AAbZdfvDnFx4mJ0V30ELhqPJWHAN84z98mPWO365Hp2zitULCMoFWW/xQqyMjxKeezkL
7CxlPN40RZBr4XvatAoSuXy3jeLGREhj1xNnODvkUZ5lV91lW+2NvEdRlCY3hpXHxVSvhbFtKzST
hAYpU8+2y5SdtdbLTr3R/sGeUF/FOG56UxbnkHTY3FHtNRzm6k4FkxKidHX5r8JOm+sjV/FE3Xti
tLsZTOFcHFnkz4g8Mh7+bgtdevJ7y/pN6aduwFd5/rMLeEY+i/wtMSx1MZb/XNvqgnlcrMctrV5c
TvnWJtKqoaKunw3w4cdowdJAo+HZifCdCHWhmfL46QUbuqhSpADjTfBm93mIfShuuzRSFXv5vF1n
tCZ7q7mpbhKbaS4kg0/vbaycv2mV/k1LozxKF+tHO+ogKVib7iN8I1dcxJ7v2RAeBxK9fMVad5Mb
bn3mRt2XrfoolwJDQCQ2uWQUmczDDco1emWZvbD2UE9g7OoXFtJcIrbjbSfor/5Q19ZWtWcgvq9p
Mze7ZKmDvD2HievdOrMIbyn04WNjhn8ELdw2qmAPCoMlBichdxUqx1VLat4qs3VzV4bTc1+4yaYL
pc8ZZD5m1nOglG4H1aBxvWc1qtwITIGK3EuJIWBbIn6iJQjLp1z9afq0xLxhprtKhsZVn+UfCSGI
1QfMomrMvwjy9VsPEU6XpRPDeNIenEZadBl586Q4IMqBc6axNLEbi6x9ISyZs4x7x54hKoUUnj6i
s4U3orJ3lZqPSatZCJcSi8DUN/anDAZS9Vn1Fhrg//6B12ij9+3NYWzkN9lUBrJptCCfGhKuSvop
xGP70aOj7Wo92pGFmvg2/JUiNdm32TNdqCzAVjKZRo88J34dWYBQSsOfJgEoMVG0YbLmYivvXsJC
C4H2xNDySUuyowEtBQnCKhlYGrgTV4dpl69LxoBy4M5YGU5PO2u7PE6p5k8F0DFjVvvuEbxWw0qj
3uNL0Tr9UgbTgUh0dPjzd3Hs3RaZuH6Rsj5BCUxdmqqjXU/n3Gjyvd2UF+TGxb3WkTgbEP1Wo+Ed
+qYuz+Pi0mwNRbqZ7SFid2S3qHXmR+Kb1aCc9c5Lkiq/Nj3XN4flaEym7Vuhzhki1bY31IKZIo25
HeInDUML7ORT3zTvCYC1NZ6P9y4xz0s0HjJPZ4WY2Rq6LfYgMpwuXuu81pxAQZEL72PCrgSJAUpS
1Q5VkA9Ig+rYe9cm7TjWmub3YWjsJlgEhymnnKNh47lNSmOrbPuBoWGSHWnvEePlVR1a8an0SP5i
cXGbKFouWYftSlfVkxuivrLl5K6HwkT9lM2XdvDal9o2j2H1OaBdeS8zdgDskUFqAYwIQJ6OSDdJ
9pKNaAh5tRDKh5Hhp543cPmXP+HA56ew5EUtGEmtF1M0JQKZnHVqE62twu42ah6mj3CsmYE1yxvN
rH1a1nT1Jr8Q03ltFfQzy6MmT8bkmpiFwIrYc/aXtOP0gu1RRzxSTs9km8EsNZRYu2o+Q/vDBiFx
mzVNRHGtIuGjdqQTz+wxYJ30pmLXuBRpxhJUz9/0sUNT5NjfEevObgQJOlZMHIbk4fFYyo9E9xj5
TfV5ivnwTi5UtmFykNQOCH/QFlqCNZ+noo3uDfk6qh2N/pLcSw/HznZsx7+MKK6h0qc7lbKO6jxM
d3XX/stTtP+yrsNtTPxibUiYRioKD2P0mg7ZtG5JJ3+gMHmIIcXRrDnxNjfDy2Bqv+2o2oAEvHZr
u+rHjgFgx9X83kZ8gg4uph66zBq2oNO/O2o2N23u2Adjckefi34KVCHEoVzSF72YEuoy/aTlKUMg
K9y6SS8Opmpiek2r3XZ6xoZ75OAPEfr42hzXJ6tYbrlQ2luhJFvFVpYAd+lguu53NOLAlFJfFxPe
nJ7x+Tm0vFdrYz3IrwuF5b7tgbl3eXoxgB41YmRBbTf+ZDITF9UcvyFDZAQZym++kLofuVY+aXCB
Q8tai44sIofNM1TbQzOGZ4ZrzGNMUQOGn9kD02xdOMfCi0f9d3Bye9U5+UVjFgJnkUsL3xjGgDCU
gTFq+Z3I2G08LdphzLI9VcZrPDQaY6wY5Gyh+6HXfNvTciOgg0PuaS7q2xK7y95VWu+HTXOv3Ye7
UYhjLpbq3EmWVE4yv8p+eBBZy5BalY8lqCcHqby48ob+6wze4rJA6xUzvKn7FBET+suVLMftsogh
cNwWflsFg7F2nMAR77GQ0S0sk21JF6IoycjrWbt5N7Ax6ocAsHJFFg3iskU3fek04qr3fJyzBYFg
9nghoKBiZrhe5JWnNLx1U5/vQNMvQdHmAVfoL3jivwDrm9fGmn7n0bDPpkYYVqKOJiDZD69kdyMy
UF7NYF3TuH6d5/JOTIrjNxR23lRZO7KLjbW7pJ0/1t1LTVb3yumk/TIUOii36f/dSi6XKojU3G7s
LErf4yZ7cu02Rs56FbwLq3aa47OadF5eVmY8tMnBrMtPxOfymunxUwNHfCWXpfukiPVVPtzaXi7X
zGTcxILJXke6KP0WGuYppIhfASd9wtD+ZqGDvpittbwZubtqtThHV+QZz1qV/Ga9K79Kt/hFvZEc
8oL9FcOCYxNpT5Hm2R++Pc+nxO72buMNYE89eaSvCzAM5STasq4Cy7eKgVVvzEdd2pvd1YyqX8uu
zmAgKE8rt94PrJk8CyFMZRUUpPH40er1uVyQQHch61bdlYbP3V2t05IFTpWSaxDhe3Drws8kuyTp
zHJb2EV0zxYmn3jpkg1mocuELAHB4HQnkI8FUgL56dp1GjOgril3cMmRTthuTKU4oWwfdW8lq+hg
JmLwVSN2ZlMLhuVeukUeS5topD8J7OE1LOSr92hOBs0mpVBNxK2Dvzkm2tAHA6j8r2jSoHKEd31o
ZnAmHVehfh56xtWGdA6Zm6VP6NL6jVajyMibhZgYoMNrsxX9MTWYHutQXMrPnl/flreWvrkdkkM7
Fu+WM6K7Nt1gAEIamN68QX02PCX5KLZ6rQMIfBTGi5tH21zjDpwjJLWkuCRrjg83YByJOCdqnqxI
705RyM2uulhsce8+L9IcTpIH/J5XaGil7ZOTl5+ZELXrJB6XwML1ssqEnWy7e2vm2cnqwuqEqaE6
Od4S4eGjRioKNz/+/x/RRJcgbDIYHnO2el3XGbaOMiv+//+RYLabZc7ewwqp5MgC0DcgOB4dvVuO
ZooFaUqAG8cUA+jrHOtIv+uQwuSIw1AzFyQx3Qw01418o7DcoMTEw3exm2Aw8ug0tIvy88jkKJmG
RvcrOq0DRHis+W5NA8MMlCoaYfXRElm1dmaeKiK3+3XTMEbjQyAPc2obweIhuhv7HsyKmQ2H/76N
qbo2mJvJWeXLVLPbdbbLjH0w4jMCptwOEEyib5GWxyc7be/AcXfo8z87MxbrYpnR+Larsq/PchqK
z3nB0VafKajzYx3Hn2lhvnDRelQoOmIHtIp+y43mVyrft9ZfNzFmcmyKF1D6X3gut21CAqSeaH/N
sLb8MuWNaI4wDMujXiZfMI6filnd8kFmvmXWOSNl3mFtstdTg7yit9a9Of/ytHZU3bLwI9+18zfa
l11f8xM65d/I5oXonfcHTvdN8f7j2BznVS2KQ0gOANrY8c1KQmQ/oTqNpvU7lyL0k9gAjmsWuxJj
hEqaWyH7vdAxIlKR+/Bl/qbOyB4+DtfoklqGcjFmG8T+XbmsEZ88EtDjO3MCe0NoCuOr/GbwQ8vm
jjDgBWJFlbi4a4GirrxE3sbU/cZQfCtKg/lFzvzRI+0OiU7NnYHsfB62VD1/AfQi//NYxSx21gT5
wyXqLAyoa/057Me1rYf6ahYagc/FdyUTvNI5YyNjZJ/mQh3FBVA2zdNkJt02hau4BlcbIb6+tCXK
3QG5nZLoqBvMiLaGRGhILX1nGu2NRNADllmYQJH7lNq3PhvDlWqZWZmSHUqd8iF3dVww3RdeC04i
o/zXJKiUVhFufN7fx/bIeOg/+nQzRtOuwka5FgiXLDRcK6YnZWA2b0bvl4OjNiO6bSDY9v2hLPJR
/KstUtujS/SGk+vjqtMGF1zN+IbgdKt7xttMsbe2vMuglnqn+uSVsBMfddolVslLW/dJQFl/bubq
pvUs9EoTEaPJD1Y4GY+60T9Hlk53bC3lCprhSYNXDlAgNtcIoj8EtbGLoAI8PJmD+l93MbZ1JG74
pjeO0+5rK3x1HU+ugUu3GIrtK7Kl5BDXggzHSAV5wWC+Kl+VNZ/gk3Zn5uI64SR/0mV5EdqwK0vn
b2RRaqlebaWsrcDOnb+llo4r24r3ZmjUgZZT51Ae7lQ2/slSCj3OYQow9ylSGbqXfkXtgJ6dZ3SV
WoiELYvDWSREi1BuDP26Nqy9FUGGp1FLKOoXNl5sq8pi3CctbwWnUenl7DIm6I68jGocnmdKoAds
Evt3YZb+NDtvIW45QkAsf0YJ1/TM+xc53RMQ4jZGaNfIXhtRnLNR3l252I9bLuVBSTmNY1pQSfU1
NdYlq/hgGBZq9X54KEKNN5F5+0RD+s2xsSlb92OUSgusHB6DaWh9gNjnGYn2wdXt93q0UNnH+A/6
Y69xD3ptuIk78SZmBjV2hpG61vb2zAS5ya+pnXySFe0SANO+srT00dm/ZQUQ+LRTDKk9Bdm+kTMe
muabRBWgLwjYPZpTtinoI82/Iu1rqnmSG+x0fAMVodjOThFclUYdh9B+qjL4zRiGRf/UqwhwqIZj
vhFOzsp4eU4H8nmSrlonI/sgQbcpdPScfT8i2umwpTRtEWQP0CcmeMqpSsPY1LLzE/8MZPztFB4e
v2NKLuB3ZAX4owjXuKhpwJ30adCSdehh4QsnQBZtuomn6HVZ+uSIZNtXNr2rM9EoMywv/Ur/zFOc
SBKFN+7i7kW6p94cj4Q8YNsQT8NAdZ1Iv1ApS25hk9yRPrcz+23X4UiL9KvtIj/SdCr7Ul/Fj5Vt
XM/fzEDGi8prc8NWQF8bVrZLZpGfs9bceobzzn2/HxnNkqPBa6h5h/VXTK2fZaT2ZlEqP6zKXZo5
HIlhuysXmm90rpaFilAI529HXogvpxsk2JhVfrFz0/qX3IgfQyu2MhS570XsgKIwqBbvpdb0i9dI
OCDti5TDdRTirW9QrKPQCEiRXj7mRmOkRl3PRyX74YZHIc8gyzgZSJNJb97DcZA7rRH47dBdOu45
QhjGI3rG9cwaZsahE7rmOfSqPelMZ3DKr1GcfYdWe0RB/NZ77qFUZx4Z2wf9ChqUTYDPxplomKRm
NZtiF8v6g55M+74jdM3CrmTr+PgjXHtJiV3CnTDpC7z8Ix5WlCG6wbOeFLxrtrqbat0TLG0hKksE
dVnT4jAaqPseLUDNSCMJz7RKX15FOz7Aq9Xm5J7MSDYG1z0vxuzHhvoClvGdi+ajg9hQ2eYHOAqc
VeapGZoz/kVmpH12gY8fBbIyrFXjMrFEIrSacFF5nfY6oGEqKu+Mde2pBTSrg8SO0nQXNsOpmcq9
9ViqxMOuMMXOVvrVM9qvvPvC5bbr4uZV1tE9Mex/Qy3fZo8kKlVyNHPY3x0HAe5oMtOHmvku2XQh
UZuscJVZ/ByTHv2IufhVuniTtYOAwXglKSDdDmFl+uF6LDB+l8+1pNd2rTPa9y83644qY5sie/Lj
ozsT+4vef4YIcBZYUqsoFgx+ioNhJWyUDIv2oldP5gzl60HV1Aq2+cTsXGp7uubLX6J3wH7U+ltt
zIUPW4alnnbqCr70MUEbmuQFNOtVwYgJTIsfalZGvjGpxFOv9Acrf40YwPtgqsHooh8FFYsMkid0
HmMWUmGQdd758TGOUv3khOMxzeZNlHGL5+mPWZb7uX+odqFUca/LgBF3IKnStdh6J2Mes/m06VqG
RNwrZzPWGXoYeDm0cHnvQILgV2uxlDOSr7TPdCCRVEe+Dj2lKIH7J1pytzUnWJCBhCXP6ZJGdycK
KoYowo6/mYunayxOv0NyzgXr4UYZj4JIfGqN4awabE4rYxn2lqfvem5gyCl4ESqvLYOxvMazyYqu
u8+LfEME/DPE/SGxLX6JYrpNPHJTS9KuAUgoKu6cZ2PgyBhBXOR8Rs64xZFj+gwti2DWxc2Op+es
s/7pXv9VjAUaEkLacBUwKlD9uW7MwNKWO8tmreVjHce4YAxixPo+//WAkdcN6UmUbD6yzJPQCj+Z
SIiKZuMrc8w/LS+NgW21RSC5amcZXrlOfFENOzfstwticdYKwwovE9vwwR4w1FN7KRAKXHIYEhbf
JdGDpwaP/xzevKHcI4UhJk2gk1lg2WwJi5CUR5aP0IZ5Dz6WrOfxJsOBYfnOGTs0VDMKxkjfzv0S
DEObbbylQOuP4NX5R8SWrxvKPlQlhzXds7V5xVFdnMWjHPXUT6kqloCZhOdxnRnBppK9aeI9lTl4
DySHyYaRYSAipIIcFwYyrYYrd2MnbOZddDbtiCaQgdtp6YYvE5DBo1YiuIOli44yqOnBzfN56KX7
a/LdHvpFB945a/m0RCiCvmgtzXA6DUppfmVHW3tJyW2avA91cZ3MXWFP/elE9VUiJuahJTQiA+Bg
iY95QehiT3z+pU7wmXpCu/ETeXq6NsgfIZjsY54xegqPA5yClYml+ScPnRHfvrZbGmADllGjFGM/
5eeVtnaJxgiin7Ej1kzIck8mONfA1VXt7/JAzzucRJKAmBHvx9jpjLhNTPMgeeo0gRuRY3fTMH/l
M7CWDudzMInyZRrYthsuFcSYzlR8PGdunx4Hw/3qsgoYhheEsfMvjPVnw4t+mSayKS0uJEj9lk38
2oTREyY7rIUM0mtEadsZ/KIfVQtParoac00eNJzfWhsth5LjxO9bDHByLsabZRhLQF6WvmZ1ogIx
k3xHcgqrMBQm1qitq6QK3MGz92U9ZmtryGnY6+QosxLXdt1cBsJRpp6nj7nIqkxwo7XDRcDsWg3e
8tEhHaUbyhgeuuyE5o+wHDfYdy6p5n30ujosrbYgxE/l1qx+01BeGOs1+5AmhMHYZoy116xnia3e
XMO5x0xBucmWaz/NxzGx1l3h/bEgmfTRdIwSKu7eci6yxgxkJGifyuh1bozHiuyUx6dZMAxldnSa
ORiydrrGS3WpyA7EKPfeR0NQlWiLR4Ot+G+jp2+9MuWaTOcthTMSP++Xa3pjJpwMtVktqzSFn4oC
7g879W+gIzyYQjvmLNqrYXbYplZ7ttbn3hOsL5AZqi7chSzyGwvQftfox6ziFAkrprco6xj5E3C+
KUPs+4U7r8IJrIFjiWBycEOWRu6tgca3gVwM31AEerjJ5BL3FOLUZrpkJumpt+1/scXU0NVJxLgz
uat/S4nneZnPw6gLzCsar13ybOfOmVIVBZbjrToLpkVe/OiaATsD/whjr3nQuKVi5i2R8SLSpD2E
c5StK6OAt+Oy94jivg2GGKBO3j6Pw8jWTwJqsHr9WfeKwNH3iz0siPj6jyKlCExH4BJko+FZrg8o
Kd+y+jTo+UZ1CpaUxkYSbacKhoTzHWrIqrQebaMdrmMPi3uTDs+y175MFoA+MxCvOhblXAQKrbXs
5oPb/bEzurvSm66oF6ttxgCQAWIG870+0BZ29NFwjFyEZ7TQxopEsDcN3zOxOROaLeNc1/LVbDiV
XTokP4WXmavyI7LZTYxM0tiOylOn23s6mYpW2rqPY7vwd1NlZln41zNAihAwcKtIK2ndffkYSSfN
aVyWrW4xrcWA88fsjRdbmRc9MdXDTXRzJia7NuibKC+Zaob9xiDpqRzy3YDsZB+RUr+VVvFtEi2y
VO5fHT2f6WH86rVe8FFFs9hi7N8VRQJxTZjP0exp/oNpokWj5wNp0nDY2ON2dEwoTOx2G065eEkH
UoZjrgQL4kHjnalSN8wlvkwsJXa9HLvMPumOfBzzFE+T1v2bkCgvTvHTdNXeJoezy8v4aajkle7q
LLwBHGTnrfuoDophOUWNHugjZxiL970xip145I5MsYM09COU6hJblI/mG7lLH0uiL9shitpt7dLC
Wd+L/RDPxSkK2opOu3v2IvO1YL7rh/ny5RjZ3iCmggokaT+VpMw1vaxDImUna7ct1JZfKDIsrfmM
hFlsc1uFmHX5WieK9vNEqAXZQfYJWfFjeWfaHzVRUYXg/tYe+eGLkEEe1Z9ZckhGJ1rzMj6yobae
qrgkeqbvv4hOY2k/9ubBNvmzgA7jo4y0rxRpPMgrozmMU934Wml5JxdlyJ6H9B633SZueGFdbyQ3
t7R/PBfWUmFt6vy1KMQ9jkwCMUitS7LQeazLyZ+pD5PZvS9uBeqk1nZWZEHTUxXeYC/ewgzg3JwM
9r5VI4+1k8DEsh5CiSF/7ozE28RtZQbEIu2a9Fq4hh2QZwbRyLUDDTnqbJRPdtKMD8DQA/S9H+U0
bsUc6uuMeGuxoEuLZIhTNCqDEJ9+28zbkIw+4qnM50Wz0fIWTu3Xnetses2+2152J4/qOGbdDl1F
sbFS6xv5UxvEqWAUQmwpMzbFHFQ4N7NlWG49HqHy4lZhi/Uff5CYUpBYerHGOXQfbIMdMSoCSFAt
W7uEXBRPfWEkzbkPE+4k68VoOXiMSFO+2w0farkTgolgTWpBIZ8Bpdy0hC9ga0miMiB2KuVzUmn2
bgRQZYfT/6g7k+XWsSzL/kpZzuEG4KId5IQkQBKk+vZpApNL7wG46Pvm63OB8gh5eGVEZZjVoMrM
nSY2ovhA4Dbn7L02S6rpd4rl+S6e1BsruspbyhMDS4OMRbpNWKEvKDdqrSw9tx/Yo4rB2HaNsmsJ
7G2y5aGxSmAikoUhg1+uMacP9nHpCuR58qnTig+zto6uZC+Sq+5I5s/OzdiapwUxTfG9zUruFIf3
4WDnB72KDnre3IjMel5B9TtyKGwceAxJLVGiHe9Bo3rY1RGlRXUMzIGruBmN3dQqDOBLO6++NLr6
UNk6pyGBMFSekkgjTEggdbA0HdHtj3CqQr8psjc3Gy1QCtHWrtiCqWodJCpkQ6ox/faQR2xbc5r6
0YBkZ0Je23bUbBY9Z8ZNxbFNe+QHdGm8xhBHR6WWmufiTmKWxRCP/ySuR86PVDx1IBg3KcFycB/k
Nao2PdBy9RUJuuUldEznbd/hgGySHA+Rlb/mZuFukKdROS7qNVUVOqMIQUcwMgaDYtVBDnuAK0eO
O4YoEcwdEZaE39LekK4O/GVeSO6V4mF04c/OiFsV/U1OzRVonSVCm/DUjyL+ZdnRO7ui9JUGtrGF
6YOn/hTK+GOuqjdwJgWCFFyEapdlB0ujAlEgU5uI3VMG9NkWdCGssspPM8Z5jQP1Hil+xnBJ9Os4
cnGhXXmVcUlSFZyIJxWaKxbEnyrrgDtK5tAlEmgD2Xzb5O7r0vS/KLhiSFXsNkBAwwaOTtVMkC1E
UOKst1msd8HlxmIb52anbHqFNlafSsYPI0f9uIoraAamlYfVyKZK2BCkzYUL8os1oCbaYFZ6buqo
Cy53v28Axn42WDa874fU9WWX19IEPrStruI8KEwEsKN5uvyEIjY9xDqblrxIwYGMUezRP/yg7LsE
udq1OYtpew6iulsCCEpLUIzNC9+N9C/3kgWQDdAUlpoTkAKp3xF2be0EPSafEONm10szvOqH+ajI
ITxQiqVSkhi3SZjRCEgkPddk+Iz109hNXOuWG4gMEITd3xGJez915FHZ2C+o/86Hwehf0eVCgvnJ
CjE8dHqY+olhccDB6FVZwxantN6V8gm3qWAjy8IW/134QhsGwVtduntysCm/SYRx7EhM23SPE+si
BpAhUN2Y/VrSSD8SkkEhEkTtDFdqvuYEKgTXoX14SxSDn3CYH4ve6V9UvCPMNQgOEA1kzaEwyO9s
c5iizVBQRLOra0W6ykNLweY8r2rhkKC4N8mUTJV5nG+dQrf8WeLzUEwsVm4zx2+hIP/KRoZnWRAM
sHZ7FW92NCjKUjS1j649HRQViXAdZT9h+kF/TOtn3VYALbVU12sDA1caUuErNfFq1PF81IvhsyS8
lZ04zcSsJpyj1yfP7sn5K1JAsmGkWtejQdkV7Lj+Fmao8CIZ9bcmV8E1IWJI9hWwHvAx6v20bppT
y8nuqEYOV/nMLHn5NUXEn3YhkFjNlbMxrbn00J5pX092VvVKZDf+GNeC/ZXA57QqvbrOlh5uwDv1
I4SYGehUoFB7O8br0C4xK2Q0nySHqH4cr00JCBIMD51vxH3t63r7kFXn1KVtgCPeABc73Eh9il+s
0WBJmqbGhuxYvImhxJdthzdm7kR4eUgZX/GaSQMrrgPOsemokusRU8w0JSNFAPOn3YqbnksCuQm1
F/s8oDQ5WQkcGWNkz6l2/XtMiTxuyxhYouplrBqQTq1lVMyFIV1PW1bD6fLT941e9k/4PSrfrEx7
gyz9rJpmEKuNJ0dxqh3qxxXH9Cwa5aaRWbdT0WNgGLQFHc+48YoZ6aHh/CRnnnzsxWJ8oS2zGGsz
Rw+Jsc0ZJUiixlOAmpd9LIbgMWHZLXBs4LtoVI9LZpp21Mz2cBqrm1GWD3M8fKY6A71GzMN2iSk8
TAZ6SGcXhvQkInYwDM4srUmnW0btbC35ENDHB15VDIjKVe3A8MpAtaIK66F/ZOKEiQo2JYmiEDlr
HTj6MPOtWuqLqRwiv46RsTkIOQOWYs0uc1qXRkk1BsKN4DXAVCi2uRNeEfLC7ilP7lVXBY8zs1kq
P5mlCKib+oOoXe1hJMMzmE27Iya+8VXUb0e1z+pjpLzQ2Nibrn4bp1bD0hVwX8SGHLG1h8GT0Nfe
/ahzKjsLrRFOKHCZKriXZbVy4F3blOwkTfmmCvdTqRbH74vA6eMrR9HtQJsxPKmz+bMJm5s26fdW
hB9uYIXs9ES1xkruL1NiHjFkog4rBm9040dZ2NOVNS7z01JSbZFip1vjQ5RM2b7pKQhnlNOKbC4O
qL/UfZ5Mb0m4hCfKLfXBTZFkzaMZ5HHU77pV4jHMjOQtvUvdqk5akmxHE8Z13ntpPXtNaPtJbP4o
Y/XHmCGck2j8CBIN/bCQKs4WbiDeGFA6emfbakw6S7OdQ3lcM8R3Bm2OQMA62KjKkvqDXd8uNQOz
0uPjQnVTbAFZD5tiSWmG5ti2RDL7sVnyIZbqw6446SjNAY+4ugDS/28j4q+Sjwb5xK/uH6HwF9D7
R/k3Yvz/RyB53f6XJPlt37x/vJd/BslffuOLJK9Yzm8WscGuRoGVTEKc3X9DySuW+5tmaZauqQye
wOL/xpHXfxMuoh/XVoXAg24An2/Rfcf/+R+a9ptr247mGoZuG66qi3+HI49FmuiYb4y8aVqWoFln
8T8fw1D/mnRRgHKVVgiS0Y0xQ6f0jqzlnszmcguCOukia4tRUESsxqLCfhQGA2eOQmEYruQPmyTh
pupeCXlLtvMU+bY0kvsJB4ZY+W5Y9mJDWOdp4twe2XHFTvRe9SFWd/af2A0lm4qs3y4di0JI2e42
pD+xtYvB2UUOlXSJ0nAzW+M2dazbyXEeVWldd9b6min9ZNfy5ti7loj6XqWA92KY0/MEHp2ttvQb
rXJ9W7CU614oqGeaYvgJ8Y8HCsoGqknfmcKnrAFDZgp18maxNheb5QTCVfHycNonU1PtJHo8Ci7p
G86Kh1T2TPKzVeGyZVqjiJYzmge9Spog1f/rqYqh+9hDhMuhJTGYiTJpo2QLgpIkeivAGFl5+G31
Hfr6qv0RxRzJPK1fgarkmzonunTInNoPTfqVvQu50BAtqNk1dVQ7lWg7iNAkJh2XEOuMUf4yk/io
TF3r6fRadvUY115rQ8lT5EPUYVDobNnugMEBAmWdZervzepzagaC14zBb6GHzJm0aMga5U4O4xud
dMQcVH61IvxYFphwNg5Otm3gRpS42qax+mxJcZc3tEntqXH2UkcpQNs6s4rrVkcILQjb3iqGyR4w
pgaFpc0Yl+dWTw2/M/nSGWxp095UVnnsQ/lZ28bBcaqHaggDSCm45ueGJsh61ulOABkW3TcuyEEi
Gkuzs2h7D6HoJoEsebWtGkSMZFTmG4TirO7jkwJhZuvod4pRnLMBkE1rarc0Fs1NUrevxEKRcSfh
elRZeduPvtvpj65JL8Q0YAFOFBWwOpbbxMbEnRS/XJZKW2VH1KZCjVl5tDX9OhxEtMOYfSjc4k11
sWi47yNfPFuphlPJ6K9me8roAn/k0AmqoXmtWzU5sOyXXAzMdN0qscatE8Bi/l224eME5hD1IkBP
zvRnYBxEN7uPMu5fq9Zi0gIlUOjmtdNlvy8Gdtg6s7EEVFOglfmB0cNHqfMMY+IK/I5fFtam7DoK
A+jxROo85pjN5AA8YWiNA5S4T1sJzU2sc3U5NgjLtuA0mrHsmNkZS+WuWK66xCVaU8sJ4UOLOeFy
nCNMQt3S0BhNmBR1+MzGEtDfPWJKrMBR184+xzvDXlt5hztKtSztduh4H9KmJepARrB98rfFEHcJ
GIY5oXxbJIImjrPt7R2z6TjZPxULtbTGynuq9I8yzvwQ7VaCriBOh7uhB7IJh6EoQh/rC9RE98By
wCurFM0SBqgcHmRSczbDQd43NMA3wsHH0FuvUqkfsL5BiEjqh6TL2ZtINtzFsh1f5izV/g9xPn+J
NfwaUQ3NZNRmcDVM7S+5PtQ2YKgChNxhmtyqWhQss5PuChn9RG8JcDR8bDX291XpmaE2fcVH/Vsz
9P9s+n0sc/77lzP0P32j9eP8fSL/fyPrhdnrX4W9XL33MHDei3+Me7n80h+ztPEbrQ8LB5VrE/mi
2gbv9xX4omj2byTAmJpDFjWbYC6qv8/Uuv2bTqYLbBZVRRzzDzO18Rs4NU5Eg5AE9/LU36Jubr9m
YI4cB5KQnD/u/6+iz29LaJftf/7H+uf/PFHbQiPpRRMmNFfbtf63vJeIk6pgY/baNZPYMhiadxBT
7nMd+7+O9aGDS3BT1HTKDCVs3iEyfNKqxkCiwktbZ4v2pChmeJ27sXtOUVjbio2R0g4fdEqET6hP
ruPFSm9pMyo+/qPUx4eCo+Y5cUI9wA+7kXkfIqUYlytp0hVsTL0K6h5mWKL9YNs07xxwpDuWM87a
JXMDJ5nfLRfwNt2oYiBv46Ki/9OX+N8dFaH/YwqfaQvLUDVNcwTyYMMS61Lpz9l4uFUjDJ7xtVVU
t5Nug96Y/ZTr8ojh/2mKI8YTgYSdCmLEfi3d5H0l96Yz3CCySTwWP+gHIRibQtAd6DKxK6PmNara
K2mnyXXhwKmB+7GquD5w0h/TypkwdlMjcMZPw0INo8uXmh7B1mnCaYd3aSUplite7s4KFZA6OYeg
JtJ7O5FIfAUuDaVjybxpVTF2Dg0Fh5AIzSyb7WczVQRHVMm4sZUbvPiPbIRVdAfjiXBhbE5xqFKc
MPxcgddnIfJcVPwMcslOwK6LbZyjdpMazeTIHAjMqfq3Xtgv8IKRI0/J7wA4bc8JESTAVChG0iri
IX2f4ux5qlm7hLe9JNggj6qr2eqes1EzPERZ2PpDCXiIfTcqDmTjdJbt6XOxnGeAk/f64t4NTkGp
ymiwtPQ2wQ8SeigliqMVa36Io5vZmQkLNqNNbuUmy0mokVW3j2hOsvsfD1pCRIGtzdQBEJGbOHGw
HGrTsSAxYlTaoEtqcjtEpns9UnCkT1GPSHcNW2jseFcuyYLMQ0ddniwHhyqOivQLK184+aQ4kOTh
hPmeBSYCXQSGTd+A3sqmm85FyAm/QqNX3xAQGV6xDXvRiDbxWA7pB+yCV4AGasxx5F0DcdkCKiZm
QWZBgu/Uc1SWPuW4/J7KiNwa2MSIxPZIZtjrqXO0HSzz0Pd+P5KRTMtom08Z8LYq8rgaYlZJTOSc
BKv0eR/dOKkVXlU9Se8wwjBiwYmtV/HDwL83A3J7oJvUqxNNfUrg0P+W35vRuVdJF6Buw2oURCEc
BWY3dPNIxNYd8Or8MIS90WdSNVKf5DCUXlPZbNNCaIdW05/0oYl2iTqFG9cUbxhPY0rXxZn1jFZa
5Qmc+OLXqI1X8oIT5JEFP9EIr50hag4MpFtgAL7UtGdUjcuRzYWN2p7DCfEFHo2NdtGYZvizEwsQ
Fo7TTh/WTJYEzTTq6XCLFEPZaavEXheVTnqNfk7mKnpiG7UptTnHWZuCLQvjD+ooZwFIFXTv65xW
tter+S9tijoPXK4P5qI6uFgzzzBhaNu1yRt6YNzd1HZ8MBnOrhYSi0Td/XSrSNtoKO5uGKT2li56
SuT0LJyWIpSC2g/cUOuXjbXRhUFcTuS+N8R7v6cqlU53VIxrrI92XbbB4q5dmrk/sBzGdZJElGk1
5diP2lFVuiZoO8vH4n7HegqGZIOMo5fZHkW+2PUAD46ArOcrmVag5CUBT7TtvA6gOj1n5X5InVPv
FtmmHAqQc7l7MvvuUQdj5oX9bRTT2U7zHue+ghYzo0HVV4KlYW0/z2RvQLIb6EQ6xa6CL8BYoOB7
T/k7wqGFzAK7BNzJSR3re9e0kPCZr61TGI9aw8xi9B6xLxiEE+xX/HlaVcowMzQ6x2FC+JTl7vPK
vjgNhXmu4xbx9pwuN0jknyCi3YQkQKAgNoO2oGKak9I+5xAMAbzc1znuZfRJpxpSGi0B26tcGAfd
gs4jZ0GJS+BoidUxolATdOboDKuTvC2R+Hk8eb3R2tS36rfJaHbmHP/qR0bMTI9BE8HvUxTrpjXV
/axVN1Nr0V3pfNYEdOVwiiApjcC6WPBwFzQavRZBmDGa1zwW6BZaxafpDBcZLFAk6gJ3goZ4d3yr
yybZq1qzC5uJrQYyytoQ2saKBAhrRc98hssOSQMd4Q+Zjzc4H+UxrvFJxQzyyK/9qlOnfVQ7L7Fa
I7mztDvFnvZSad7tbtLYdMNQGYjW2Y3pa0W1OFgycFCQJU7JElqbKAwbYJGfujLQoQUsOBaJvmNT
mw0zrSbxhlxe3QGASUHkDHQt8yE5LpVFphpcDJRfmE6G/IO0q5vZdX7NzKJ+IQyawhtINw5Ke2lA
EU/SBwqH834wNOYxV/hRavfX4OH0a4DBOyHn9jppM21PHslV2JqMfHUbFPXSBrKat3gx2Bssah/o
000SL41n2JglqoleJXtxCDlIak4w8b06VwK6V9Sa1RTZSSexuwutI+6puVWGfDymFPNUWU2HSR+b
3TzrNXjSmc6tmuMvXxXkBp6PsTDnQ6lV76ZhFXt45/ahZWYs130YYG3Eg3Me6PmyxzSLwn8pHpf6
kWYTKip7/KUvs7KRGN27dh1IURs5SqwFS26qgWbipCN3OpO4Fcp9WwvrKJI3CBmIcXsQVYYWvbnz
BKqCzLJTi+3BV6bwUVfMdbGDgCvPdBCS4bjPM9AsYzf/rodSYz3ATWhjnDfM2VsUBH/ZVCyeVstV
L+I655bWteTia9XrRFn3/V3nlwvDQ+1otHtdvUTFgJ6zHfT0pDfVz1w0zvvAAqUIi/g1jgaSMvqj
PZjjr2igsdaYqBTWmn0r+jQYhfKJ0svciGkrkogdOkCLvI2IYK45rrQU82ud8Krrsk6Nba24ynaZ
jJSIgabc6q7KdJaGu34NBXEkOgauliLoKOTQjzbRDs1F/9xSwvJ1xQapp6v2j8aI+FIU8Zitk09V
Bu0Qldih+Cnv0pecPoV3eYgqv35MmtNMLjzTfHxVm8J3lbrns+vTEiyfmcohn6RDabWr1+gp/uLl
Zmi7Mqgpf6ju0B+WJmuXr1SmaX3CIRi2Mozj5Y6a5o+ZEf0chQp8K9RgSiPkEm65BGkZOeuoAJd9
FC8VFWyfTlgRXN798pPaa68FBVzPEPg+7siOxHLqYH2FHfqKZ3Af93boZXaNrxInPlgfnU+43nx9
kCpiVrGn58IxX1Id23erjnc4w7LygDpDHpoFjdNhTIdyx6hTbo2G/JC+kEd11J9JBur8biX0Xm7G
vH8Ck4A5T2V2N6zlbClUrJgDhuByg2ThKcoAWlCMXI518VwU9RBcbkJ3HoJQuLjHgfDqRVEF9hJy
CIeZC0HYceLJDB1hQnBJ1fUJ8Av4a1kHWjSLSs9QGtNXCvPqclC0vl630fMC38x1wS/W1uv3V/N9
BC+P6elg7pqmBL+KgpS/tbHXryiKiVeipmWzHKhnaL1Gyf2ovW76qtnVCeQUaiYsFee9OyXq4XI4
uxxihp6TVmjRvaCtsh5o3cSTOvb5apfmbkbe4L4V5WnuUhYcl399kpqvDsEQEEDiPw6IpouJTKfi
Z9zWsQ8m9mduTc9zNCy+ok02TQf0lYWiFVs7hwBEL4avIa+aZVf2q9KQHCeXU0m0aRBpbvN1k9U5
Pej1rm50ZzaJT67b3FGDRQZhw0LS1wJ/JN7CzkIoI5wa8FSBecGug3q9keWSH8h3BLy83tNlE+QE
d7EeuNxmqsany5OzggI75OzjMlrtAX2kQkRvzhUZlkFj4DvhmgUnwTAVXG7CpnJ3XODM5+adulfA
C2DexvQTSFHBBKvWlpw2NkFfm01w+Wlan201qNg5Ac4bHXvgiULqD9mx9pvl2AcWxjQyN3v2GHWX
HS6jweUb/7pwGBdCFQkMC1zw0UwZ8Kqf7B5dQs2Xc/njJAuVC76CaqaWPCNyBJaXmTLfN3SlmG4j
IiSZnCG1OgQ+RA6hiIUwu2vwGRgJkdqGS3zI1ycvN7iAxLWthftag5WT5eq+6ApgVVVJSbnERbbe
pPHyx0+A7uZBK74eDrNo3E2QK3dMZPp1rEyDZ0UlRLH1rru41zXyncDIxXgdW+14nWXpm6L25mEh
TkAH2scTrtQJ6sXP+PdXXV6qLfF0LQnl2Ou4z75eennC6UPkuyo97BbS7V4xkJVGWsKI06WfmZFW
tyZQ0/uFpu/l4drI6K11hvr1KrWynt0hq+8M+H53TQGDYP3lJi5BOUKP3ZcgLl5FLHeVXytlcaYI
XJ3Hi89ydVx+3708hvrtj2dZMX0KPA3+5RX2+trLK75/4fsxdXY/J60AQ2OGx9DRE9QrFhRhesno
/Y+CRdDBGs1sb3XGu2uGBgLvTa3GFeW47NNdlKPey7MU0YFeP8l1lz/EfAX9Wl1oJ4tK247589DV
I0VqoZ4JeIgO1DhvQhbCWdfLoGn3kyLJVc2j96Qzbmu7YlrN4Rjq8z2KTRztblgHcFJwNSpPIikR
UrJLXdI+9OpECdAWX+Wh6UVKZh3Nri8RVlAgVGUkQXyQtlmmNEOyMNyHUubnAhbKn27qRYHkWqt7
QJvbSjfdQ0GbXwvze2ekDIr0k+pDZUT0uS8mU4EyKKE0nXSfpqVU+yUqccthpWOf4uf5bT2RmNn2
8EYn5uxu6K50NTmjeYcjlBEBVncpdkFayWzyfnZ57ueG+dZns/SqJrBotJLFbQzeEJ+JW0kDVi07
vbZ7GGCsU+igQrSbFvcYlgTE0S7dxjJ6iAwgbaaz0YsOhZyZV1vicwghMt6zeUGcotKpyPN49MAM
mc30ScEhpT4MU6QpEbZy6mDWqU8kUfZn+t79mUMfB7YBX8ECbma70OHAsx3IaQFJ7mDbY0h6nFbH
rJmyHzbW03MZlfwMf684Rwq6tzCag5rVJTsFOqmtAbCuIhkpKd2jIZNXyHMgJWtVHtqBfODYEGfE
C6uqHSjbGulQNOTmIF05LMoahNBSmy5lTJTiekOKUXJG93m5IyB/p0tkeOE83Ytx9fxIfMYaCeeb
eubEWPDmB80y7cZRfyz0xdmnMZipFkXVecmR5YRGyJdsQ0hyk5POzDFpxiPBqelGFqsA2YUopdgu
hBeuMbVPq5OafxSa8qHGETKwqvDUJK2OmhUencxyaP7w2dgTBGKWMzuBiUIRAL5xQrOVrH9azqI5
1+u/xCE6gcKXvWX9djtMysP6f9rOaHiW6Xrs3fZg9iOJilZY0EBwHwfcX5c7zXpcl6L5aUxXc0I5
Pm/DzldWhvlSDmxwLOA0zdRd2ZkICvzyR5v1/dnq6hTCQRZ5X+/Sw7omNeVsA6OiOpN6CoGWG+yY
MERAlu8U923GR+6rXOjoMnPpFZWhbxZ91cmuN2oItracysBcR5pUIRo3CxVrkyUFq/eBRgLcFldb
0I5ECXVFRf5CWMdGfUa06uJyybX5EwLbHl5Fg5ANUKFBFLCIU/UcFWjmoIdvCVFaQsqkSzFFAEwo
4LGWpOgiUhQuCNsbYXnFepzVcf7dsWx/6enYWGH5EiEP36v98MvFHNdCLbDEGAW1NnqmHJ5ARHyu
p6MrC1pt2AphtC1eGdcYLaX6uAiKLz1EeDcFquWyAmTXoXqLOmIhddvztN6o5CzsFz15Ti3zzkLU
4WmRc5CGru0JuLsXZDtsRSTcXdslD27NxYaeljX+Sq1gQ6HU6YMeWTesdzwtjz/bcSZtRll+D5/1
DhZXox/cCQ3hVJa0NuWQcgirVb150OpxOpS980MJcR4bBkJPo8sJMwN3NlXWPgd+eGYv5Z7RJoZf
P0UOFn2i+cLt5QmzZHcdFdm7U80fmLuH8/cNTJ3xDML8j8eWdaWMBe34/QrKG1jMUbPVOZUvKCwv
BqI+sCEQAMY3Y+o6T0hkswu+zRw5b17idWSRhCOoCb2hFtRBrEJF+5Fgne+NfWLI55zAK39SV2aT
2VCBmiUFSPE7aQoUfrP6unPaV32IweVW82nRbFSUFSLZNA/vsdil56oxTM8VRFt0Th3EjiL2Bkdu
IOpy1wxAAyuDEWAFhoV6Ks+sOsGLo+2gQdhvBqvPTgWGPoqx9MO2i2aJ3bweCG0Zx7NNcqOy8NbT
QiQQLboHy5WYa6EXEeo6nU0n74O0yHHKlKeGFAFYa9P92CgEVldt4zEsmKpynlzAE1Mm3tqE3NOm
7XfloA/bfmxJgElXR3GIi25DaAGqeGNQA/7nnWZr23YZFbcxzg6AUR9ApkhdqU6XmT132i7I+Th6
Woudhddu26pIbImn8gqwHnaWedMwTIEVFZHfkJayca2xo2xY/AKITIBja3VnMcJfM0y1pbiDe74t
OJ0vo7OdSWzEU/KZGxmWq6I7h5nanvM2FdDUmfBnRna1n6DSdkSPCHZq5DZT2Dbt3VhFR6g3yRE4
MqD5SmMGcg+a7mJ1VA2WrWW1mesRxj8x2zAtNHJ6cyoG3Qrj4bOdm1pttgRf/YyYzrW0e0CWyZdF
LdYD8UQeTvTW4Sv0JnrsTThmh7xTj3EspnPSGDnMVGiC58t9hDf05cG8IFMqTjlC9DqhPO7OHVkG
6+SlsZYLZoCUyaxiYMPDxQdj2CLx0gOC+l5gLTcaJt4RIoenr99H0WcPuUZ3xe2okwOdW5AgDB6s
hehs2kl81k3N8XC+wjSGRQOB6jgNOPZbalS4xDBizBx0gRV0V/TAYsElcppJvhKKTD2cV/TC1mJC
dSitY+c4VMESqWy1dVGlz5DGcbxuuoEr2Sr69yEbFJ8I3XoHUXCVGHfT+fLvnzSkl1UJvaNxkjck
fKxiCKqdetYpla0gc1cxoFsClhDTD1aZ6yrtf8UCfgI27HJbO8t8HgSj2ZARIQ8O/BGjOQo4mEvj
CMcXd+feiKzhgO8CYwQXdkVsKS7r+gEPxYLsvou9zna3nA8KXI1moCUGxxeNeuM5wjixO7lNe+QD
MIfGrbuKoKmtoltueoSXEdaIMXxxFhYvA9VTw03vk05fDmE9EXTXPVax4heVau6W2YQtO7mHKKN6
ZYSfg+AAj0sYZHj+2oSc5SRDKSkW4iLZI2G2C6ExMuHAVHzFt5MfyPe8i3us+QQyA4SK5VW2mNGR
OsaWeHQjGKYoh5dSf6xTo2m96VwZVEt0RobuKjVgLXFqULLWR++Yh+ETgdWTV4fDCSkz1N6RWcY3
ABuwPsKoyjFyoZDDE8KWsG3cFJY0G2Sc1BTxa3uBxhftbNVE2E4pbUejbldpNa4GG/1lCD5JVyYL
axFFBZOKFGwZAkmm8WYm4m+vtJbXkalGQ0W3d5ZzEiZbHvxU9DcqlQlI/D7U8bsL4gIoGx2PwUU8
iNX2oMlGXhEhJ3zOrg/oFK9qNJteTXIZOjjKn3EcQGL5UVOa4cpeznqKFpLvaAkRliocON3RYJ4C
Aj/JsWHSi/SfIx0GSE4Os4JdnqBMA++kpLOLluXDEAAIynGcwcpVvy5n7TyqIQaECN8tfxySdQNt
sAfQg2kxOiLoK85jaNNDWG8ud21MDT7Jb1iB18cGjYlY6vET0TbhuWJF5S85MnONZIXTnFTuKbPZ
c9ru6TLE0zjVvLhicfE17K9z4tf6/zLvff14eWqK80OqVuPx8nug0tgjfM2N61TRu2v/xM0giJsL
w8JlNm3BZqH4dtHoaMqE5p7LIJ/tAywz8ExNN7n70HUL/7sc813L+stj33v1y0u+n/1LAeefvu7y
xPe2//sN/vLY99tf3vnyun//sf/pX/t++++/9t899q8/weU3/umBmIjAAVYCVhGT9Z62EDg7hjpP
adTnvqGmWFhT6aU5Pc1UXqMrruHNlU3QrDUWcNA/prFmpUlXhgQWsxL3cjHnK4XS44NRprcKGVTg
cC3d66ixHLpFD58K1PDVslPKavoxOdFAgb/J/bg21ZOj804iDK9SMRT3Y5tepW3FMtVe8Gtrlv3D
yiZc8qTYniRgqifqiMcYJgd9khz0LsihTUyKA76hRfNneEnx+ksUzgABNsWLLLUi6HUFqVQfWqSd
Oc9Srav7eR5CEGb4RC6Pg+GCI26ny0EY7oPr5mw5mtoOWHFtjLLpfkRJ2x4kAZxerdwX6MVHxWnu
XY3iEt3K59SomOeaoYcpazmv1oVvm9T52VGJ1QsBXKmobTGU1q+9iFAuY8YjnRsMoNIprwraaa2M
CDrSp5bZXqm2l8dn/rHbPNEg2CMxfnaoZxvr651xYCxes2kTrih0Xtn8QymdJ9D5xb1bZ+M1ji4V
9s/U3OPluF8kloDZ7io8shPBoUrq/oB7u2nQNGKMxuDbtj1wLLXb1a5poJtSSZ0YmuacqjCdUy27
L8hTXP9lahFVASjH9uvuooARTOe7eXFunCVUAfIrx86UM4Y5+8EkbSLV6Zc0MUkEg0ih4euZAz5k
dUtBn1nJsbu4H5Wn1GrvI7NJ7vtybm712vnAgau/zrKFho+ue68MBTXrEXyGYuHw6cCloFlAFlcu
CxVmRIPV8LPvOGCVZcQBOKjiAKxW+goSdEWlz5Z3zUEpQKDG3cmclAVED71fqSQWk9+Q/CiwHFG3
U2ecDvYtPauDberJq0RZ1rkFHRSWGHgmoUkBMYEsIvNXYWTvsW1VOE+z7sFxzSPhgYtvpWRiwwlz
ITbQ7U1sKCDh0utH3NUOO0OCDlgBzzJhdwe2BOBiIs5RNSPQMEr3VY62TvABSSNla6gvtn13OfQ6
rdBjhml6Z8vOeR3W5N2BNhfhQ6b6MPCvms30v6g7k+W4lWzL/sqzmuOVo3cMqgbR98GelCYwkZLQ
950DX18L0M28+dJq8qxGpQEMAZJikIyAHz9n77UHfjoi2pRAk9bR6t9WYfRNVPTdCz89ySzuv5kj
U2FlaeGN0Mv0OK9M0L+dXwzI9zGV5WkoNfcjQ2czWB9aG2Mgt2jDLVdHGYFwtpGLRk1bbYWYCNvz
vmHQzz70MGvOwlQK1xkPJ6fBHU4m2Z4Q1wPCPWKnPcDxVS1fpENsr23jbXXm64Msux0vmGTfamj/
/I73psr6T1UV0UMdes6zXQdkS2rxx5RnBnknTMBn3cTRc4wB4DhWUIfe1TYYeTvUUw7bJ+popIji
FXybuhOu/TMm4+ydHVWXDWLeEjFjo732LsgWhEpe6FDfeJgML6No+jfDYl+dso/aeAFLKeXUHF7Q
OJc6souDU+tEW1RZ/N7yj1raSoBWmv0DLf5nkTOGEEMIbjqwo/e2/2W5LprgBJ82aajlXYtN9It8
s7JU0yqah/vNxE1B4BV6pwfB3bm3jIs5Kus9id8s0gPeyNXMSHWD82JTfMaCNy6xOvU+Z161G+KS
AVCubPosgFeguJnvQfFD4vEgpSp7wS+e3vGe/+6ySX+PrMjeE88htsvDIgR0N1rmDyx5DLBAHr0n
yBxqhRmjHdoA+n1l3t1CfMmslu8oaaa9cFviZ3q6eCJy3wPJYAN6eHB1uGO/i35ro4t9JxQIfIw0
mlUYQuJncyPPcUB7106wMC2/gNjARutrbX6DJ8yGvz8Cl2HONZvfzambyBLgnQY39wCSlu3diJsN
+XO8myrjrQiVSTIlTSVSlM0TUHKPiWMEY8SqZ6g1oatMerF4FxjWhEtdmBHhB4dn1ie0SeHvDUBg
MWI4KsGUfGw2a/P58vHl85ez/9vDcf7f/u1TMo2+658v/revWz77Xz6cBfzmHD3f+4S64L1kULKc
tbPHcTksbsflzA+z2dQ5fySoBsy7VmLTG4fLrs0/hq9nOTF+Fd+Z/erV6xntsssvTtjgilMieZrL
2XLNqzAUFgaLEYl9xYkYIgabkg2qpjOlCefJj497+lTTTDiYUAACoVPFcwevSbvjQPPnrzN4Rh+1
OSFNnq87DT9HO099XMVGvtDp2JF0h4fHS3G4U6SSosbDlBnlKTSN6vT3w6hJiGR8cEqCZWDiPpa5
a6AzVoyAu8q6yzBzd8YQYvQPAAQwI44YbUzjySwqrimv23u+f0HriME6gO8cz9/DmmpWnib4XL7j
39/274fL02M3njMkPy7Pv7awmbJIIq1eTusKHw5bHKxu8Ezx3DL9+vuwXGv6FETOpB5Q6mQpYsOj
7KV1tBvFNHB5IoMht6nWQT7858/fwTYlGlHbG8tQbT644LjWieq6dRjUE7S9ecLp9bMoOGGdmCeO
zjzvXM7SeU4oaAdx86eXPi6DsD68Rr2HJGTWOCyHMXOYLM5ofba5otpYUSCJ9SPCRw1SZAe7LcxD
B1GNRN3sNNp2dlrO/j5okZ+dWHvx6nsuonFeaWHMJTegwlvrZanjOmdXA1GuAHzNO7VvgB8th/af
ZwVw5iOZuT4rB+kU8zcLu06O67GbiTzkom6W/9pZ3pt/f5dOZ8RpBsmP5UW8HHISIuidzS/q5SBn
4JQGXamcX8nLa9qzhbEinpaEcrdTf72otcH/IrLvobQzXLXTyOucnv9fBy0EhFRnMZuzeSxY5t3J
nvz2z5lLFCdJe1CxQ1ccpZ36WDxtQXyCirSfjtPnYsuYFWlAXsGkBbhkxMeGNi/j6fbP/yOpEf+c
Ldfo+6MAXC7+2+fI+Vurkt6uznK9WUCbywHyQP+Hu7k8lE1E3rFiJ17EDMj1hqFwYZDm+edsuSZj
sRcWGS+kBOjbP7eZRlXY0X+baQpPaIE9M3V2EI8w0Rka4zBBYavVzoJHcbKE0UL5jA7TLOrynZrK
cazf88jvV7YXlSfqDm83etnDCPz48veh8mDz4P9iFOh1+jnzmZjAbNrqdhKclWEEZ3MiOloPLJSC
DdOEDK5cXGj6JvvojbaHe8OhLA0fj0ZWfBDkJneAzp0z0VbueSL96M/Z8hBlG1Se+dmZRU3fRYvP
+vwZUeq652A+LGfLB80ovZLFQMqCwL2ptxF+t0HH040bMZhbq4+F+UsnzX6fT8J8pKZ+wEkE7GfI
9pEg/Gjw4uGgMTXdTBjqeNIY3u1I+IcoapjC9WTKjaOHhL/4qXpTvzBZkccID8A+6QPtgcBtObMX
rYYaVpVQ2K360cu14DPQhbMZxno4sxWrYdIbtPf1gaEk8tdD3KDCLfoI4FYlg52ZWXJX4Ssdqvrg
zgRthenn2cqyn7nQowuNuB6JGjBubFD9nQRVuQpcYhKWh8thtLvb1CYaaje0KnUb1wfshiRazge9
0KYbElJU1Cyhk8VaY5ElbzhZgVK3zKGDjfFGAT1p0OjRDHN0t9p4XUEaSzgAtcrvoLYTjPO9hkWi
JLHIGRVxI5WXXDQoDn8OWNfTi641X4iwaaDO14Ufo38CePH3p9KOGdZBkJFRyn3tos0d1+WsaYJu
T5bFez4PkaxGPSNJhuvFFg/RIQdp5e4ZpgmBXTV9Y7J3HJKMdGautcC4JVsAiVZeRRsxNtnlz0Uf
FdIZXLMx9yzTuXtJz9ck/8aewD1FO61jzhlVTBQz9x4ANzpWZNnodfPNS1G80Wc5GXNTxW0MebZC
QZ8rog/a4V8n5IZI7x7NFH1ALMe8zXyIbcx+9PCCLTG8RK3+s2l1uUE1fEjnyUUvaNaFOqBDR0fc
FBcBdqLqm1135uXPIY0YcjDtQLFNNFCUae6mHRVUn7nvM6+6l6CNHhW1uJApK2biqT+HLt9hAYlP
TkdvjWgyMsjm5aXHsUoTtFsJo4B41UF51y2YSKUjT/CKuj8HQJkBlislctr8oC9srf2Gjo7fLw30
E9Nj6rT5TBbGRfRWuF8KC6u2kPrSldosJYZGVA40gn9UHMu1AVDOOjdb90/FoVXNv5Ydy8MYNzQc
ffsrXyQlS8nx59St83pPEhsKEpZxr7PICF+WdSaxqInCh3K+vqzf8G+q07J+L2fLIbRgZST1dGAl
RsGKp+JbjUWIJqx8Wf4bay5xlN4+uJ2tdiFsWH27fGVmtfkKQJxFs1Y3ZuIkdcKytPc4CPV+yo4m
EtsNDU3kEiUO6EnZjKJTNK96WRPkiQCOzUGN3a9WpwwETgbu7bsitG8buM2v0cOvF88fW87ydmB8
E017ZNAsqJjBedcspw0OiINdW5vJVHgGluW7GPQMhfe89GoBKZS+ffx7ifXmCnJZ0pdrc74IarFh
n1pxxkt+/uhSNzKc+R6C4kLqS1GJ4IwNkW93AYK5WBnEOYpgI+IGf8ayEC91pYHIf912IY2PyUoo
3CpwKcthWT+MeXW32+mHgWMRBSYHff6NLB9MKlKk/BAuUgVBd5+Y4bGdpT39fIjyWf6zVD1UMM4x
cg5LvSPmOggfVXNazpZry0MoC5tSK4eD4TshwIW+fWrCut3lNUHlOGrADi6npqtXq5ldzJgD2fvM
3SjnT0lNlvLlbLlWZWQJudTPvFT5wHJoWpbuaj4sD0Ee0aAe0W9VLVO+raXg4nQltk9dm3Z5UN2X
8uXvwpxgYCOJkkuqG0+5R5xTCAvzQS/FbWSaQhfAwI3D7i4I4v7mTObH4Cn9bAAvhrMw3BpNPnUM
3ddWR1AfzS6PCj93xcY3PODw2vhSyn7lA1P5phs0jWPuPAOjsmMjFaOyoIV5WobpdTnoXnZxrYqA
R5mrLbG55kNZ1jT+2HKEs2gumzWGy5kgigRpmGkwJ2ys21Ch3ZINOhCcMzGDh+EwmdaH65q8Z80I
4iHgmyvK6vfRc9ND001kDQhIcuwv3yVqjW7ytoM/XPy4Av+W1PJEDoBYmVYPLDCqBubl40FDtE0d
a7u3AMgMQZuUzqSv4jCNfufOcOgjus/oqcMHrJ3JGuWKdyKoE0aj7m+F1D4yNu8z+DXb62I2E+IP
vPeA8Z4KK3lNUm6xCMKMbZ+Oz7r0fbBNiaw2yFHlBcbeXwfDzL5bTrENGLtBJxloQhI+2Ovd+Jiw
yjQIq987v+MGljPW8nLjpc7s+gNytEZWjUeYhTUAimo02pcd9lOcu0P/rBrw4mHcXZZHydD5+zZj
1iaDYO0kk/thNNCPUt21TiaWyg8QxPrwaHgDXCc4S3YccesrdXEwhgfZuMiD0/EdnK32lpedYqru
u5flIWaEvRF7UPUowmGolxvLHLQ3qwFSpGk1oxLL2FdGm+/BV6jHlpRvv2/LQyVdEra4d64DCwIs
UQj6Y0Igrxba3wORtc9pBbIxTtz+1bbDbEvh417TjtTTQjxRbpb3P9YuMDHZuiDTECCufJzwHLGV
I7Kvn7xyrcgYQ3ikA/L143M6ZsllzFsSaaOndK61kxTBt2cJtVO5UHc3ZVA7lNH4PRYG8/WRmJiE
EZYNi+stJUArC/XsEYtY9Ra0pBOGRveiZHTsa7u75uUU7AAe+Eh+W+NBtyLjweja+DKO4op9ttYt
Otbke21tXeknYMk4Q0p7ImsM9HpsvsJpTKmOHHKOoDzvSic3zhVpNmePV8wuIctMOflbpeDRQc8m
hxxXl1HrUEDl0YbkC9yXgz8hyo0VczO/7ddjZiT3wfYmamTpI2TtcGfIFO05d+GnPgifUGGDnMXM
vMZzY90sxwFzoVnHqu/HDXJJ9YHxnflmmbXQ5npA6qKvHxkmsgkyCOwULNYEhfQTP81kF7dIqOGo
Uks3SCgn9w2/nnuVbGmu40uRFi+BU1fPU6UnOyUB9NtalTEdRZGelQUM5jj99IxTFE9kbxNiRpqn
wFo9SGz0JMhtWqMdXqIkfJYSEZtr0ZT2Ziqtbr/0nhhvyyOWUJRLVoP0df5gm0EXbzrU22abPdNw
L9Gxtf7FAHQameO+Q0y2tkCI7vvexrti3mLiGZ/+vLwm3EvboNbURkCgOA/t1FLdP/ZEiqxLXBhX
NT4ktAqvqeUFfw5EN/xyEss7VfEPDBLaqo/06Eg8a/hcp2l8hPi0z0MUj7kuw0+9Cd4HJ3/yTfjF
1ug8yyiun6XTaGeLPtiG8ShGjDnldBzyjSm6cW0ixSIizGNFaQy8cvhT3nKfJ9aPGJHJG7y5RMas
YI7Ij8GN9M1U5xq6dKpah7+62QltI5JyLxLNe3Z9cFZhq16NhpEI8YgplfLrHEL72vdb6XbZi4jv
JWlQRz4/BsyFca3LSbkznBFOih/uo1Rqj8shntjg0JDrRvvBJhvv1U2cTds1wxPoAfUKUJxEr6F7
XD6WJfql6YburOUjQfZldA9GP7wbCl4j8bSMh+eHgT399YFMCy2aF+K6XKcTjN+jw3DWj2Z2XQ61
G2izkGt+t4AzwPOEW4li3o8ZWnuAwZ5U/Yqeo3225kM7sd6E7oTFanCb56JVNtKG/mN5RBvP2I4k
V+Fb7yabqLjOP8W+4+QYJ6rkCF5/3Vkm15oR102iru5YQFe25uE3FujpAtabvyHc3CAZzhpJ5uwg
5tMC4vh5OROu05/1wfht5qh4Qt9NIdVmJaK4KXaPTWH9ecQcozwv10NbRZvEEeM6jjtEEKNsxqtB
WXpVtfmWxmF7YD81XoNC/WxhrR1HlBsPTtTmm6KtuNXMD6csGh9CAGQny4/el0up7kDLxvt0cOJM
u9B65eHyZaof/voywwEKrBdGsEuFCf9njELcQm37bAgvuKW4XH2DR8sla/ZDuoglz8s1nbfgkVcQ
MNn5C5ZrqEWppfz+YRrD9nkyqBDCvKXDMP8nPW2sh8SwtssHSSF8C0JKGFh/aMTYome2vAqyup6b
OJ02jatpuwlk1tHr4tnj0oizWdGyWj6lqA353DJBn2Q/PC6XSo8AnCrzi4MXVvLZSNGsNoFDe1oS
ZxyDsqRjjcYgRy4JOayFljNuLD0djtgHewbwuC96Za5EH41rLyGJUKVa9qBwMO1Csio2gcKYlhuu
e2Sgb7wKzV9pugseQhA/VuiOvLnxIG/s+dlSF1m/NTJsh4GbnwvfCk4K3NKNYOmQkOdC0RXt22nr
2Rg88E2Y7L9ylRnb0hx/un5R8d5J6H2fot89ydKVyTr2keo6vc64Sjd6k7/Frvloq/EDlKBc5T0S
+BZLTZf+iinS10QcPXlQFTaTHT/hArTS8UwtqOFuAaw72G9eDKW40xAYDjXSxZHfZRFOL46R3nof
5aqfoSUyNQRTrqiRe1mOfg6esnj6QqJoryO9MjbdSSbuG+khYPJQAk4pgQ6l9dPOjF2ZoX0XXRc9
J6UFrwkfBaEjpyl3v+wpnA61nHlgUn1ZKvAOqFLIikmLvRzs/m5CXsVkhFE0YhLroyFEKnYeB52s
WN0hQ6pUPyVF56yyJB/LwhKqUduAB0o7bIjJTkaEUmizD09jv85dtzvrPpGoeV3UGylx42XlrUc1
iG40U3sxBNGqlD/13AUMb5nl2uunx8TAz9xM2VaZZGjHDvBw0b2bOc2RjLwKBFk724FV0oDkSPoY
guI0XJmtfY0Vq4CnuQeSdfe2TJ+T0fb2UW3fIYfTxJ4OdPF8RHXW62CWqMiJ4taK4SuMjede6wnR
DcB0ed58284ZnI9AkpwCaXlkzwGKCHv9d7u3Y7x75rmc0Lvg1DFrMR2Iav/UCIw+omwqNg6m7I5f
9r5LtK/hHAbQU9hh7DNbgU0f6p1jatGhiU17JcmdY9Ny0drxd1EFx3nypg9ZdUfN9kO5FrNfXf+a
3Cq6wMB9MFqoFcg0zJvV2nfoYyizXJLo2s6Scx4FuGSj2ClYK12JLzsYm9+kM5LnHhThnqzYc5J5
GIenmNsj04aBvoLj4IqMhFtuK8O420OTAficcrwyL4DCy/3QVT9U5NJms2d2DiKUxC/cW5dlt3xO
4nAD60lJdsoqDO9Z3r4Nbhdd8TxaZ0V0I7axCskxQe5uGT+iaEFvee/5UfdFWn6Wgdz3UscNxqth
MYP0ARHQuemx3wf9kpr7vEmuuHJIuSZPc9OU8oXwGMBvKI8Ond08lo54iYuOWE8j3MrYQYVICzsW
t8FM9yrOj/wV47VriE8I2eU6Fjp4mmJ4igfCSWsnXNmj7E9a4278HqNwDmzFdi2c2iQPwFN1DIgw
A4rQDRPNW1oHHxnoAAjjlASd5Z21VEHejeCQQpveFzaBmYRShraZbaMp5m2X8xMoYxcS37oeZPKO
67fZeQDMOnJXTRXecwEjyAOwjBGdjI80eE6keo0nZ3ZhU34bd9Ewq+1sB08O+W8rFcNPMhswJZjN
93iKD4Pd8bJRmKEqDQkzN8hbafzuy9J8DCxjWhllmu9bQo99vX2TgJbWDu5HECid3HQUuG6tBcwN
xtOITRCY6bcoH3CotjSV8bTWK5ziCBxaiVCK9hTknpl0ubamF5lspc1Ln+JjlY/6rzJ1vweF/NIQ
ttF7iV/rAethg0XDTdEjTO3viFBEiAX1R06I0qGOcOSIfjwXvYPXmTxAkGOwWYBPb+w69TZm8ZQS
I/asEv3coF80bjpxueueypVeYftazbh7DYSNKYqHtI9+UKXDaWX19KOzxV+KNurAFLHnlmQxoeIb
3sdMU6g3KaAAP61+UqGFK7dXAOkcbeKrq2Rds7xu0xoJGECOjdl4T1VIcB1G9wssgB9FY9+N1gQu
T9KG0vLHUtZfPvXkIOh0oJgrnVZtnRH4uoynd9fhebH9CjMNTJyWpbcY27YXadG+6qS3miJxjCfz
IdPtbdeR/WEUBPe0rbfK0unqsoe1e7HW/Mj/ObXcvyTJo1rNIH9Su3yIr+ZY7AKiciu7QTVnbSIp
CYJ1kqdSua/SZBgDkyfTqS/rxuLWJNRxQNLFZJicL+VcjSL5EUQihIEbf7oBHOfQfpdZgYTdsL6T
nvwifJy+Y2rdCVCad0HBHrkFck9j+mGRbkYmF3qdwNg2uv1OKuWGuLFL5U93mz72VJW8eBoD8XST
3tNplxqsbcCc4nXVuQSvwq7G45+pDeEx+irV3ONMZA9TXuW9ENosU9uB/+PdHdQoQmK6vkaUPtbx
BVohr3IiIxyfDoU3x2LEGz3ueM9DIUUtDSWEF7SXMTqcaOTRMUe3GLvnPBnQKhkH2hHvdqG4NY/W
e20yCkAY+JsQhjXeLISqTUSfgL9FOvUF0VjOmzFcBrfep6nOYjIyWbNwlzcO+ui2BRStUkG/wxXF
Iez8bxnxGuugJrcAHjjhEy+ma+CeQSLua/2LB64Va7PFu1p3b4YAH48vBcwprfy42+feDIoMK6Jc
Mg867Th5l7dKp+BEmsumhVBIYRCtNQmC85ISMklTcUtvEB1uaAuB+8VvTR9o543BOQoD9j4J3ODA
y7C5q+Ar6fFCIstgETOf6LMNa3+YYaVWeKbl8IzoEs1fWtmIsafPwLNfgqCL0F0foyHoX4L6OTIk
wUxldElAx989DfQZm6epqBFCI23vQGGXyfAztj+tqr+7Ot5/+kwwGycsHA157BLVUTfYNmZzQgIi
fjlrTVjnokJaKwfzN4NGAvlyZ9orq+TOXZS/acnuJjkkx6hA2w+/YAp+wiu+AeDHkGOhpUgItKW3
Wz8oAicqzab9TgIdNFYqJHAAOxMtDcWItaM1C4qkA5Pa2Lxdgrb/GluoWyKlYc6GE+AVWmKTmi33
1qgqDkqr9mUnz2zBpy0MjXPtbRC70MYNq3lBihu1Hwznp5ZmBwCmzq4R3MpAUP1qozmixbchzoMy
kU39SdiNflEZo+m8mIehMjnH6N23movtJU9Il4sxywovyfEP1DmQEF4HuZm/+Vb0XYTctiQdNZ+O
5RrSPY0Fg2guYI2kKaC3K+4CadoK6N2DNanXzDHfrNJZpzmU+qb1fptG+H1KeM6BBAFmdbzyWp+g
p9QdkKATZ6P8/I1ElHzThNk1x/eARTq6DT1g67izToVtEMDsdscev9I2Fe5PlvuHpvJ/RoR4rOsC
f69oWm0dFjQFAmcehqOOWUHIlWvb/2GE7OwaPDTrRPbTdgY4mJ6h7/opfqxMfa8Rzr2mEnqsEnsT
GIiXK93JKO0BxTUmqos6Md9MJ/6sneZtGmk/MguOAhSB5La3j6RnQu3rrdmEwYpoixZMj6l2Bl9G
4zfZBqILV8aE0BrhHKk11a+6ys92PHyhZCLzryCEPPGqnRdR1hYaBM5oaveyjQaUQC1Y0BpIrg/g
W2pQLSqkwvuMCOdVrOVbqL8/Igvfx8TktOMtRnt9ugYt3zoo8/tAX3Bv68U7YqKNL6pdVkAAra0D
FjBGVikaAzjkXdW7l8oxT1UJ0ztPdeyDeosFg4TwVgG+y63wG+ONXachOjZiEiSiRN0re9yo0f9G
+mFYNIyrB9RCevy7Vg5NwxjlTtx/L5pnzZnj4rRcsFnR1aNGRl0+bu2eYJGpolhqCt4HecC6k5ED
ZveOOuetv4PT/yptnR8EtRo7o+Bc89Y5WQkb0QYUn0OY5ta3coJGkqcMYNOHSaggI9c9qjB/zaRS
rTPHwrfWY4glaHNcGQdMShlVXZmTf8MktZPDypywZ7C3eFVGmJ8i91dVY4JwCZ3ZAgUieCbSrQ3z
GrkCABExRJXxVUO9TJZevtU1+VhFA5CBLv8tO2DS0/CD6JgXslffhQ4Xpm8JfPMUmMExnx5QDjh7
x9JwNDrodLqKWApeETlPMonWxO28RP5R711keg3Jw2kSvE+uc/GgvcNzaL/rAVu8GLtGUmMrkNWd
eArrVCsCp3/7mAiexfy6LL202Olz5aPgMtiTyG66XX1jfB6vs6km+Gqg8Rw5b/xGgfa25EwQwowi
Is9epzjEtRD5t06Ja59b5Io4e3+y36D5ESWDBVMx6CrKiFGkF1cb7p4AZMdr2Yz3nARWOXQE82nE
QCCSPVa8esyRnpSjZmm6vxcZMcCR7752ZZwc2dWTlmEBMrY95+wJ83uIZKOcO+oJ5VPvFPE5qpvv
vU8cFdKnSjPPuDWbHnGgMJ9MME1EtEXcyDOHBAKapHYaox0HmlMgo1hpRYfUM8Iez+ipU9i0wB+D
2pgLSbxpeersGTZw64IMGiW+z9AEp4ZRTKDQRblOSYErKltSUqUn4NjFOl6LdlYmRslXSirbmtUp
2nthM22hf1obIZH591Fe7VRhhdsmfYlZolAYECUaN+GjkUViSyBvsvGaJ73x+OMjemBo5nqbZI5I
GDx0EKM8mjG1FTeno8aeHKLnb4tIkBcqqJ07yE+hLPcARSXeF8k90Ips7djiZzukFi4Ubt11M37o
fUimKXqF5XKkvmiFTHR1E201EPlIsIgGrN5IQX9Z45HE07XROCzYI3kqSXlidQd1neefKJRm+mAC
9JDg4lwp68CG+avzN7CJ2n1itMTChvwdKB6jVV6OeLukvaccK/ZCePtY+t9cPZkJBOnzMDnXcZib
quAaw95kqsJkKojQbaYM+g6BJXw0YSyHWloFW0+xGHoaOWh54d+myDchw0PfRNqMtaHXRopstgse
t9Z+6HFoCRf/O/F2V2l9D4VKNyEIpKQBDU6I/NYabdpWxBRvymsHrOVBRQFqBh2LmF3Gp6Koeny1
+H5dthNoOz6x3LZPI5iskmfU+1b5nM5RNGTklZumyuudXsvPMlQjpl3uWQRZwzd2d80QWxtucizX
w7BxlaPvplpq9zKhn2g60xoKunEwuuaZqIL6EUbQug/QiqoseOgFaWTCNK9uDsJODTHvY+ICfV0i
6KUAhJWfb420I9rPy/P16FTpIYbcr/XVt85lBhZMJpiV6r3XnRcIWMM7Iu9rk0+7LHHUOzq87jzE
XcmWDCOtZ3wuTLv/FsLx/wXO+K9sxv/9/xFkWUJV/J//ICJufrQ//uNX3kbtePuR/fpf/+Ml/PUf
+x/Z538FOM5f8xe/UTf/EzKiizCcvz8AW9P6m9/o/KfUTfaOUtiG50obtuI/SMsm2EfHdjzbdvUF
0/g3admE+gigHHSjIS1cO+5/h7TsWeCc/yvA0bFNvpMJUMQwLFv+G6iQ97c06z59jOKM/PQ4+SAr
euWTMlQzqDp57dkDa4eR3Xrzw2R2m66xurEJEutJpF9AUS/0M/FuehNSxIzsTSauRVa+aiPQ21RT
P6pxukju8r1Gqq8elt8zlHY0tSkkaa2xTak/FM3BdiDkAmHQU2zkxT7Nwl0+00b8WSPizarUOfYH
Fe0/Hob4xDe2XyBSmkUmy6f8+TzwvIeyoj5mwduzv3mhbXsnw5hMzZ0O4ML2MTIOHrvC/J88lOX/
cHDdrrykRFIvh/hAG2nHGJO0i66YCCSpGbFbDHrQznFg+jeeQlV/q5T3GY+7qHz3Q7DMSuAssDHq
LY6azkKgVDnRF6G6qy4nG0z7yMGurWVVhZuMYQmY31mZs7Bh2ihDxJBqTBp9spm8iqkGWm4EiJ2O
dkcIdVhOl0OSWkeRx6TNe+N0bhxI/i4erK3EmHVry6tdpD/7QSJlF50OoAMgY0tiQmI+4wkpTlo9
fcTB5N40gjelaOxzACEbKfdoQFEuun4D8s6h4zbGNMnjGxvz8orQ+o0SjP6bDWnPLqYDZryD6zfE
MQf1Hm16hOewwC/faD9Cs9GPPVOlKKeSyKLiYJEQOjGKRaFXEKLQGOsR7z40wNBep0R7SDCTpkcu
eNdne6BJYG2IAtxJJ/1gxSyPEnzEvRDC3qvGvZte9RgxmkN95wGPIqN81UOaSXv6NEIkxnMy+R89
yaaHcPLsQyTKDbuidxy4SBNj/Rj54BpjQogB8wzsCgJgZoaJ8I8YnVcvVcbJHdlmRszCwZ672zFO
fzddRVCoscFGTQRXkX2vSmLFRrRqrtddbEBnbxrPw3cbomAG5+pOqb4Ca8060BIHWFbwKIuKMa5q
/I2OCGwV1vYW1cqLp4vy3LON3NOMf5Gg/IixIhw4oMnxyUbrK4zKZtOycG0tbign12N60RmvJH98
DiAH7+ZIdlnT9sB5xOfod/e4b7KtF345aDfWIRYSCORzN7GBTyRtkW0eY6XCNxLdriWd08gzSW2Z
cW0y1360TJx2HYBWMAv8mk1a7iILX/OMcUOt209OjM07x7W4pgphMXa8bU/rYV/3wN1yN3/NDCxk
pCK4r1EfpWhV6eF2ZUs/Mci2NSB59JXgykf6N7tkgj9RZxHpyka0DeuQAZNFtVbPnSNy/I7YA/K4
SIjcgqOVUvGBAIFwiEeTHkFKalNsHPUyFuu4kvsw97VD4kAPyzzjd+0Zu6Jr/JWUhnETYwcyJRq3
PUXbHhcK7qG8vectAHM7G4qrNOfGa0MyzuT/DAAibhg7vMeNtTWVkV8zlAK7RJu3ieb4JIOYV5/u
AjNRYieFNOF7BHsUnO3FScVnJR5Rr9jnyMrEIWNmEs5aeiBSQ0yEFulN50kClqHeXIEECtGXDTTl
XaIXFJppP4p3Zq630C4kyuSkoQcAuSLuDLnpST3D70bTpAjvGlULAxEdP1jI/SQw0u+joIQIC61c
5Y1n75rGwl7qEUNU6t6bLbpsJ3JyxnI12puhp5MTFRnBfnV9I4ybPY8F4QQsxY2YB+9BSHFDJpaD
IntM+lf0oem108eXPCurN6c31gPyMODm/hnRVrkdC+2m6H4LB/en41ONDH2oEZylHWJJlayb9Wvd
keqlKkgiuOt9NJNbHZQd8tlg2ymDEULpqjXyJ7UVkBSIWtQuTugyM61a3ORFvQUMaD4QuDFucjhq
FYmlJgb5qzfTh1DvHhHKWDRAaufJMO392PSn0rdoBsJ3wFJOhpiUqQ6uoHbXWhdLQBv/h70zWW5c
ibbrv3hsvEACSCAx8IQEe1Ii1UsThKSS0Pc9vv4tyA6HHQ4PPPekIm7dqpJEgsDJffZeG1t21QWg
sZzw2Wxi9D98nfieQGXXdBVnCsHO0umfLOU2GbVrawe3kDTjfjYY/hp6djFplHfICLSoa+WNstJd
7Zb9yoaOsLPL7GcYT3ahzI3t8/qXo8tQTYLd0zqj2s55gFGL9g7Pj8LwmijeXwFhHf+X8cNjrt+Z
DzPNaFdq23fFRKzT7EhTO2bNCC+ohbRsqC4qV3vD1Fhc+mSenMzsIJo484Guj32CRWydBFzJ3URd
ZFYAMBg4zCJnNFgTUcPoxTFN3LgMzPDkzybwy96xEg/92USwCOydWaGygQoOd66egkD0gy3cJJ4X
KXm5RrsV+ijXQ6xhD3DMgwEdhoNu9+SSLF+XGZKIFL7Lo4fVrXTcPUQFWgL8SzyD+Gxdah4wM+9H
e1Bn3OGq1H+xdfUMzMT2NAXgvfPz3WBW0R2I1i3q9Be1lbFoWcPHGOQMCQzUkok3ij7a0cSD9mYd
TEn9ZhZzUZFM5BXIm3YjRFUdyh4goKjn96rKp13QJNbFsePHZk7VloXysOotcDMF4mIs2SGxHHzu
x3nygHS/OAMISD3X8XFrwbOgYacLhH1RQsf9O3AClH26iYp4vjRafSSlto6DNDrnXG5N7nwK7gh7
RzxJPnm1Y3UvQRRo92moP5ajejX92rqF2YjHz5l+pV0ZWxvZGrOPXZwxAluHwEm3TYYW0Uv8ATHP
1zrC1AoAD/KM/tw4xsDdEZovMFccDCWoBkBu6UJREtyt05goWtmURy2eXhL8ERRZ6bikGvi1SG4l
XXE3I4d5mSruiEZT7wJdCy5GFq+p2KEjgXlAKwD+NKBm6LhNy31fILF0Lo/ecaSwsJgEkPwq3Fgi
Wjy2PsrdBAa/Nepsb2VqX8rugKo17trqiyVsuTVd+Sll4eCw9k80C2U71Tdyp+ZuZy0B5XEJKONO
rfHoOoSZMvai+Oe1Z7fwiTB1guhyWbAEVfGi8c6zPE6dksdSq1MvqHNzZS6xhj+DKuFK96AALDCV
7KZ8/MFJTQcEBUF9q+B5CZyWQoOn02o3ixDU+u+L21NPuATP5CUwh2dNOZlXclLGd7v4aP9+iZbk
yhA15x720PbPA5qWcenVeS5JGUN7NazmIUsgdkZOq8A8LCmavyiNmNK1VSp+kgQBz+nMSy0Id6zs
plP7iLoza3FlKsBibYz8ag/xyQHoHXbtPZ0OVPQtvyTSfQ+66isw5sILo+yJ8DQk16BMuILIMbvm
oShn8Gc1R1VhUEpJZqvqDbztLQm/eq7voiHE8m+ML1SIY2Wtoi+tMOUJ65iHb8Fgg2E+um1P23FS
lPDAGOJsRZ4xVv/CYDxDS2UtavnmWlj5/u+/RDlDfhlaD8LK78DVAnZbf6lia0EMV4sm8cpGlnpZ
oSLPR4byQ3bf9Morz5Af5EroR46qL8egfNcvxg8KTgAq6iwWrbA2V9kAnDIyFhp0YK0ck83VFLJ7
7ngwNZPh5S6Umo4PPCqrfVdlvEydyTcxjixwmXAgDaUtwrUeX3RqyPj3uPczVW26JOPRUizrC6nt
KOSYNoSZDvOYuLuOFrYmD0ijTNuGJNvGKriTV71uHoL5vkJDkb1Gj1LHkA6H4Tdt8+Y+7eNnvW8Z
RecShuKyE3d32AlHjKzBRXL82CzxEtFU49X5bfPW8oxZPlVlQXumxIaqRFVu54JvPpqDu1xYuKmy
DFitXm40n2IbnCHJVBlrBVSJ0SpJVmVuPKBewopsUK8lQpjQd3HrkpEe+Hfi0gQGAFFq+QuJXhWe
AW1LNyjF3cwDNWO+hn+l0D4MN/s0SytdS9vZ15l44VxkEI0AGVrqPjZiwYWAtCflhgazx8KIf+OW
m69ACZOsiDtRmOS3C2Ays7vLVNduKwf6SBRBtBlr+jvjqEOPsdTBtXC78sRChmwBh4el0rbJ0RkK
Dj+sHhcG3Nay06faBARfk/5YgCXUq1Yml1JnMAigbgeZtvNFU3paSykeS6/1jObWiVHu46RTK8to
zqnRgghafnJpMIIFKRkscGZzwptH5KlJuPcSDBvZw9pTiweaxOxOgpJdPiu+Xhxwcd4x3RbeOOCp
iX47TE3EL+Nf5sY9churb2Jjq7bW1jJzrTU11AqnUGEiCOksU3PMmcvVO9iQ6NjQ1M1nMXLems3l
N4u/P2cgTw5fLVKtmCfMOZOfrmeEL6zfcPbpdd/YCTSwSmNPrHZtx7XYDsU/O1RgSmUj90lINrOW
q3jxI88pHxtMzp81hcwr0yyrVZ1pCOP6i1VxjywzhmtCqNvWsu8oky88p8TkLjL2J/0ALTBTny0D
C7wvfAsshc41VS05P/LfH/Zn+zbZ9xW/sSZX7njppsgcovFAnYMpTE/iEuuxtYk0rKBZuW8bk9lM
+9JT3uh4efO4LR4ml+KB3OYVlx2XUU/laNCCqwt/ORBMMLpejRQjnhvTLJbbEfzeF0tvDhnR+s3/
F73+1KunqUS9+i66vK2nhx+4dPn/2hOmaIf5v4teu8+v//OP/3e9S1j/Qf7StFwlqSvhloXcNPw0
7X/7L7SNuTYdIdIw4PjodIX9T7WLWjHDsHXX1YVlcAoz+Or/o1dMM/9jKSkRLqczqUxbKOP/Re4y
AXn9b3qXYjizbcI9uhKWa0vHXvSw78+HKA+oNxH/lZLSuB2qbCMmOz+VsvCopF7XhtnfjYd27JPT
DNF+dIdzExmLFym9lxGP63ThyKkyXEpOYPmUOubrDNuYNulHg6X+Yxc6TJSxh22yxIIcUOQ+vXel
id3E4p5RmUDh/K7sN64vyxUGcY2V1Xc2ZG9O3JCBc3vnog3arWwpL3GV+ZY6I+CPcJTgkmmMqPLQ
xKNVOacC48JemMM/AcJ+E0P+ODotK+SJZZGZIr9zC2ftpGlHimcvEU6tTeqOW7cknzLXrLfqatAw
ihb3fGIM2gjkeN/jcq6ioF4X0ZiftDkzvcpmTzKwO1+bVYXzpcJgkFrFb6mhUDsEV4ha3CVIFxTE
xjSQhD0wdxrBzc44j5btrquZRQE2MC+Q2UNiNY+xyZ4i15N8n/im7g34YzSRTfAf3eS1DMunYYqu
uPDl3gisF1O+Rgwuh6EHV9ra5noKGe1DTcEpsdu93ar4rouTXWem5qWsivBmdQt5xA6TddpYJyoV
HlLmvqdWmJGX6fa4la3J3zOGh8miZgv/oaegpa07pb8RM4fnb4xrFSXqWc2sj0x0zUphg2vZuj4J
yc9PmDM4M1FaD2321ATaMYCjlg7UOLsV5DNsmOlFTsEnbPhvJ4F9Y5X+nYvKtla+qEHPwrai9/c1
VIV+Nh2bB7Vkc5YcDKccvdECQe+G2UzLtRNv7Z4xXTQYg3DBbBqZgl9VoE5I3EK3tuvpu8ga/att
DoHNVRhWMIFJmNORQDzzCAWNd7eEBRF4Q2sv/E2hb/x549QuWPzE+gwAgs5V47z0fFq3JsTrVdfH
L1yeGQyeKKPxvcN8pQXl3sqZgiaFyDH1ebTr3NCzOOusW9K9y1mJK2MwOKpni2Mfwya20R+r1AW5
HNyFc3bMHUGrec/P1zLeYGYK4r00OJxiEZVZRSFzX6dnd7H2VjSwS9FxxDeLTeSTeKVHlBW46AG2
z8Ej0MCVIvnz6EqAQeSILOEiCqXmPUyIa5LID7fccEOJ2MuNtMYWPQcgB3tcHMDsRN3cxBaeCzPC
92/Z4SPJlnbdyp7R1sHoE9ZBwbkqB983nlU9G6umoWdgCrv1CEr5qctAADk0DO8tHNtPCag0BteZ
phtrk2V1uKtj/Vtjdr+Wua9f54cexulJFq+2HVy6ppu2gaSrr8DvSy/aQE9AzGCmyUOTZnJr50nk
LXvIDO+GN0//WMf+syet3Q/msbFVB/9DaMd0rp+nXjrHpNHPNQflA37i25xibsDudB/5quRsJqe1
JW+csbuDVsl9LoNsFUdAaKsYyH4fxBTEBkbL3W9+mfWW8JTN9i0lz9EZGpddos9HNcz+pmzbS1MS
TxgmtnCoqZcqTHDxOqrZNj3d5UBw+mNdxHx7wVxvteRhAIJ0mYJgH3UWaMCw1UmozM4Bv98ziZGO
VVvTrpvS/2HD+4vVM7+S5H7Xa/ZncaIj6S2aXc6nESJ882YWlknbNzWzqjxOtfbjJLmFzSnxWrsd
dqXRhfsyHG5CZRm8/gVpC+G569MX9N/5UDQl9cACP1RUPKHL4rBAFYxc64UQSLOBBo1/um8mL+js
rZHJ4tTOcIY4FCXeJGdSts3F4i54U7L85DOL6hCYOS8Hlq7ejZsLA7W9DooTnplwO0VULgWjuMew
L7xC6ofK9n9gxqwV6DYmVaPeTWP1Skwg8LKq+IevGlyxxqOiaemtDauCsWmI9s5UbgpYLrfJ4WnS
RKes3BB+Y8uCg4N/dAHRZ686vtSPlP7B0fHxLImEK5yMrYd5RUX4DA3q08eWCAZdGTS+cR7yaDQA
CTCd6eQ9GD0RcfI0XhgXZ5XX6XHMMLIGQUsyvQ7vs7a5s3RV7jRuuaBOlzjq3y9hh/XKidyN4eSP
vDicwkn810czmDmf/21q/v476oSDtWCuGTyBjEcYIKdsF0fyt677m5jK8FDjbF4PgfsdGNG2E+Kj
1et/XR5O11B3CVfXussKik123EZH2xrYLrfRUzdSWmlludw6M7tjEHza4h6E+8UDoIwwHfoxl7n6
5GnLD8Qd80TSF8HEjY+JW7LX8O1ir1oTeKrS/umo51hjpLNVcIHxGxjfppjM+0nk2PDM5ic0Ktax
0mjWpFRmP5PvXRAR6cPs6UtbnlusHmDwkl/sTP4Glw4wgV4d+6QmIg/hZNPK8Kckfr/tkmIpJlss
Zojmh74BtjoHI7uSujb3TWG+BHQ4e11C9UwTzqSN9G6HMi3wqs4nO7fzPUwu64y374AnolqD0Ezg
0CMp2jy6RgrCqTLy7eOAXp4EvHpNJXCx2Ie8rTqi7wdfnxejXa3TiWxuh5y9AbAXhvLa1rZhkzPP
1w3Wj/69aJrTLHFTIQxra9gr/SbDjO+z3Ws4uxW5dZ7Ymxl+Pz0aqryzjEjz8hbkEeXztpdo2fCY
+OWt71PxaM0dQxHiXjUm49rHqLXvBXY4yYcs7MUpTTFWorMWxxw3phZQa2HjZGV9JBaLE6ZlNeS0
DdHyOtJBQnUB4JUFvNjg74MrUEQ7R8N5zleVZEgXS5cGC0uqcfBw6Nc7Q7V7/PXJPic4dCVGgm0Y
eZt+J3E/V9W4o0X9QuyCzQQbTVacI/9v8qHUViOmpkV3oRsq7ZGN0c/qODEOfkDGHoGD2vouqJAo
8NvmRnLx21qwCcK7V3OG4cbdnl19eHGAeR5wHKziQE2bcKLiXQWTfRJjBxfbeWBPzLOvUiS03Gk4
GhkCjoQuFVfmP/KiCBQlQupkTbuRDGQaLpiYRolrgDw6Dw6WY5ZWaUOBXFAGwzqz8EXpKHgVU4jv
AOUbZgBjAADWNkVuRp/v6rbjH+SEe9aXX9z0IRnDljpo41aW3UGyWMr9eIQEMj85kxyW/hds9NHI
Tqhp7yj34XmlSZrocSSjxbs3Fe+12fxwE50yVylu0AF/tIT+506HBRzXbHrBNJ8in8eCGTjrgvHN
Cwt1EaxUdik9Udpstx/xUBtwWAbPhx3NY8EyLhmlWpu6L2CaYznZ2ea0B2DApzXq9E1TptOWV/xo
1/nwbs0hPbMgXTyC2/mGu+3R1yu5Hdin0tc5OGZ6qzSchNBziCmL/BlA2doqrL2ZDtZ3Uvxyyonu
dN+JOf/PF72anvO6j64FPNatHiMLNOR1jDo4+FHhbjWfjdws8uEA0Nzzm9jezH1WXbFtxSpFITa4
6epObz6z+CENPnsWqs5JZX71OLndSzkX1TONV1tzbqOLSIAo1bh23FNUAOk1k6Jmm6R/C8CCKtOC
VTbyyvUNUW+nhSERu3WzlUS3VgkfxMGcX9kx/qP7FN2ut7bLN4Y2UT/n6XBJJrCosWAAL7ThUfcz
SmHCaW0vFlHK4RN8vg5BVUG5EZrTykzT776WM3amg0vym8+T012VNn3VSXJyqIVkVy3g3OJ3qXyp
7msb8c65mjPj04iNdFKptdcrsatHFOIqSp7zKuDFygwkvph9k6KET0ItOjhZv841F8RsvNSD0R/h
tURU2FBLOpMhCq39vExPeOOqF2LwEY1wwrroZt/uGUIaNBA2rZKPqtnz/HViHhRN92Jr7rcRm5e+
J6Az8gLigjRR89hB4Ukgo/0G3WjewQ+edkKN4i2lcNdvcSWFrKrBY0R3sMooR1RJvY1IBXBzByaW
6htJqODSBeVhYsamJt3/KqbiPXcxEdoS7kjVcLJhJnepN6HzHfdmw0d+FQ/coRnDpn1nEnKuiUvp
sck7EBUOOLR4O6DOHWkRY6Lvy4NWyJfKLh9i4vzfUR9eAwyOO7nodXai36l8pwQVgK1dvcPXw0aV
19VNE/17XZfpu0kGeqNLNa9dll7clmcd9TN6DurwZk8YxUq7JyaBYxiKGz1Cc/1ilFK7g8Pmpcw6
PSldsIRGdarq+B4x38bDzL1QVXO+yUI3Y4UFd0RU2TovyStgDiBuVp3NwiagGdbxDovoBVzyay1Y
BTu10lfDQJkDIzBpY92z0/zdL7YICMkFGtqLVXBYxjtcesQHKS7AngaNhBrkSeKckPl8lw4Opiv7
1bDVfEdmYzxk5FfWaTWdi37GsO02xBeIfMw4lYPqs+lqWi3s5GnoyaUHYfEi2lrfRKpUdwC+X/Hz
b7U4N72k4mOiwhBEStrdizprj1pH6Ki0xk8cGKe6iru1bbXkInh0aPbYXGjFmQ/NNF1Cgwo0KitW
sxb4myRRG1xeLC3oCo4jndRC9MLgDkMX98BZBRzS45AI3wSIdaV8219NDbw1HzGORA2WApxsW+mX
79SD9LfGPNGFNd5RXLYe2im40LvWeM4cTdwd1Yyk2Ah1545NiyYdwt8m0fL3W1pC9h0VD+sF+1Aa
O/llHrA6zG5zyVmWzv62FZm2sgL0ZAh3MLxmKtQHNTM2YA3aBhkKnNNmX8psjRPnD+NWB1nnyYDt
a+Tra2vUyksKhIithuhRtTGNt2TKThORAtVRdUJMncG6G8WtpDABK/7Rorym7VmXxHp7MeRoHrLw
MTMz4wxG/HWU/ZNOWA3GiQz2U1q5N5q0zvqAmS5L9YMl8ukZFM5HQP5kncx6failny7B0TtSS7UX
hgmH5FRNXjpOmGqTOCaUpG4F0YRc+ogSRf7UkNY9mneuw8WRKjzizpz1D7q0GkCEJROU+rUAuq7H
qkk2KfcFDKqcc2VdwEWE5IT5INgmkj0jEHg4sT+AJ/Q9ns8nd2GC/f0iev9aDhmlWjfZx8JDI+kQ
nRk8B2NL3VB4K42Na+WIKq2K7nU7x8FRMC9Qe8i2crRatsTheE5CRA/YTZln9JTxgJLhphvNzwYX
8jYMq3mVsJRYWVfZTMWDFpNj6TJ2wgIoTlY5klbLRS3qafmZZm1toeFDLyKTNRi+6RF5ANTCYGvX
7gPRuV9RynrpcKp5/fhewwIpWOfoWOo06ykW+6Jz6hUFbD+2m3yqusc3SeHruQQSsRLuMy/CvCWO
WROT0WxirvKlgd97IM5g8M4FxB5y0JBevRC19SlKKXzxKTjJxH4qjX5L6+pZN6HOVj37yhyIjlU8
yMHfKzVSsRXYxLr4pGWl/syyd1vUgpuPljRe5OPX94cfvnfYFo19qBPUNz8rDw2FmejnNj3hFTre
GJzJCqSPtXjQeuJ+Va++2959zyQrodji/GTZgBCqmS0yi1yEmSDfLwT0ddkH90Z6UsrMCDxGjNq9
uoCKCQGbh5+a5b6U43IMJCC9GbV7NRV3DGY7Iweqh4nE3ag0u59CQZYF80Hxx7RZ06I8w/XhfhPN
b3zPBk+uEepXT9p6SL+BAn3hkvErxsF4St4cij2wSD05asn7WbyPRg3lea5tjFu0NbigQ9dBWbMR
H9zFZOfcJyaPCPRKHAsW62NTSzw4HvmOdMGOXJOGrp4Hfc/xFRlEjLx1tul2Jzm9Ep9JI4BBSd+c
lu+qtgHfliG4mgLi1dDsh1pUXhtmz+wn461Tm+6RXckxqodfM/GT38DYYWDt+8E+EE2eV3UveuoQ
c2MD/wfyyxQBjVx8sDXPfT1cRxmlXOVQbRMSEsKo7jQGtzWFma5M8k2o/UR1SwYYLA77KP/aaFLe
KsfcuFGBK0n/dUjB8lQtWOpyeMib5X5LPXBvz89tMV/xFesbzRqI+HG44xlHy0/Ih9exL6wV7VWP
8YO2VuRdLCVZCaPNz+wPy+XiZC4uAiFencLZxfoD3MT50EWEBTsRxqc56qk0mMBdO4O47+vxs0kf
9ek5UtWmJJSxtswMSh6bY7OvbgQOn3Onra8Bob51Gums8+LxFHexdo4ieRyN9jHMUq8rDe1mWpuB
phlu23SjFK5NF7POcZ7jd2/3zSYbk2mdxtsgZoGaW9ChZEatUBX1p9qhRyqyAYgVeXdfEzPtLN1G
sWzzTdoZ2zqy7nNlLLqEh5QQQMFI/5EQ5/bWcVebR43Io+afHE2z1zYrarzJETy9kJYoaEgRXYMV
wvGafcDjXAQYMmte0WY84Ch391YYsP6Nk1+sZWKjj7de4uqS1ENQ96E/qFqc5m66ogKkXm7qr8E4
6Sw6y2cxNG/xXP2AOnueCzR622g+AMWNk7Uj0B38+nG+H2HnW23trPIRJEST+x2ysiTqFxPMal3Y
TqJ7RzAgh26CmerjQwbtF5yQePcDcaro8U0j4w3DVkdvS0KFQF0z2BLQj3kYxvlAmFPPHuNxupG7
vddzvlzMuz3TdTK29gmTIuAAzEQoUWHYkjDTuUF0vaZ5MqG+KEXYKXIeUe5kmRviresmCkj/uOoz
MzqLheVH8ZO1qDVu0LwpHtgsCS4tiLWNH/AH5w6qjO6+U7FEDCdr3mzLoTnPTW6BNPa50OO1mhBi
y0H9Nk1ZsQyM11bq3vVV90OhKAdTjUoXztH37mw8a/g4DnR/Sl3n+qkzhxpc9w0h55hlgVfrfX9w
Jn5wGdo4Ukmt6nFMWsFN74cpN1Yl5ypI21/hYL13mc4Yrd4xU/E9uPHHmFnfPggYBBn+XjmdQ+1K
J3W0kRrjQ+t3D0FX8/nyn/S6treUzNzZujbhGAwvQTp2d8r1X7g4DO7M/s2v9feMgICHKnoy7AVl
ji0iKdKdLFwAQVwkvTu9RDqzLD6kk91Z28iG7paOaxpVY7jx5QMAgn06wHglp9s1lH7aaGKUeFwi
2V1lRAvflFG0a+SfA/nu3EwghkfBbz7wxxrA5SutJTg3CUCc0WfUzYdai58bq3hj8XUhakKDDx+i
VSaQKvlgf8BRBLkfc1CYCtRtQUa+raI15au0PDsRlXBLA5hPGW+cO6uh/IxL//ZnNQo7eBk7x+HU
TpHIxtacZYr0PySbZlS4R60gPR72ZzSYlkkHMRUqjJWOP8CvGJXJSCIClIe4ba9TqG5mzW9kJtsG
f7Cp9ObFEcLAFhOyTsYjupot6xPA5rGtHrDRJp6W5G+FVX9WXAIbhuWCWixx7IL81R3lD9RLawWn
6qozZW+kolvJsjw5pr8WpeOIlzUg7EtgV1exfGG8nog4NV8GGK2kBbOFEcd2vfs2howy0RiciXZh
00wyhmjumO7t3Iq3dU0ZotFeI+aJJPnIXaq9hbGdck6KXLdXyuyTeUn7zD66BSXiGaU8GGhgpDtk
dQTR8YAupzyaXgqQpXGa3PM4fQmdiXyYz9kf2Ik9PeqaebMkzj4Sc6tmnH5F+iMmCIkmCUw7FdGu
ZMw2kvZVL6ttUfKWBRpe9ojIaojRu/FxnZaiPg0d17gVDNxxqICioo678WhdMpWxvypu+GzuEDjw
i6XUdvvK2nEqIN1fDY9hlx1Sqk3YWryVIzhEu8qflcHzjVTVEbBDvHH+/IgmgWjeXwEygWV+Rh4k
fVaWlzEAJCUpWTTXAzvT72lqSIV36cDVZXtABF60ETBfPiCkohjBwvW3Xd8zfUY6b7ZOYhViIWhn
AqDBnJLnruVX3qBMxMmDFkCEaVmfkmbBmG6i9fTE2gYzfFBTBrmOnB6lJTRDkcPqCxbyzDGQ7kGl
QayyXuwSJ7ibPBOGo8K+gpqkN2+t2T0GDgbUtFsEyWTtNtwVS35cO+i+zDI5AQn4ctP6PGnYR5R0
qRJy5k0DtsETtrXV9YqBTS0G4vVszJtAdGeIExu7LMChO7cJ1vCQ5v+c16jVXvwFwGVgmSWowN6t
cLyKXcKq1U5ccqfQyo8MHtAHs8zZ2EX3DzHpDJ4wXPl7AvzXrP2eS+wOPSvYPEq/Cj7lNpR+v0g/
qtb66XNxjjrmxFoenNKMN03MU8XMmoON3yXPmRklywrLmvZZ0BKIpvUwk8nz1OWe0n06+saz5fAM
z4Aq5HCDQBTBmKzVt0qNz7QgjtsnR7n0dlRh9ZgCGhM9a+MEUmweFIe2KXeCdNFqBJdG21n7pnfq
G+jIVqXX3oaVMPecD4aSZhcj9hQfvka2j13heg6QZ6xt1NFP7tlokqsJaAurNau+2glxCSdYVPr+
xeycH9Cjj0mfPU/2nrlopZZ6nnY6c6jTWhCN7H7xHILZp6AHLiIPYTndN654KVJy3yb106LBDZd4
2ImeWyPb6275hutqz4mZZPakjssfLiP3x1camXY8ISBxCMWlZ632b6Is95kR3Ydl8IXC8ujDB1/L
If0pA95rduVUcrkgG/IZg1wmwxVGXzNyz/DLdo61bzFbr5ONHjKhaFyBLJM5GhLhdjSKhEeJVYdi
h2+iBgfTZdw2Ow3nCYoR/sIdhYGMAK0/kIPvS8bI+ZrMT5GZXEtn5hlS88Wp5wGQk8b3k81DMmI2
Bp0w9/pOWIArBGY/NBzg6nJ6qVZhDEgVff4gLUqQbee1Ly1SYGjYafJcxDYAAIGhyEx5AI90K+pE
PWT+kfnMLqSfD9YSEePkeyXA/Ti3wrM4NzW6YbBwdVmRWXuevyWAQK7UtmpPrOuuZgHSFzN2y4KC
ZoNrNMjvWmvyzZiLi+grL4GGYkSY7pRaB+NATeS7LfmWnTELEfKMl9idGDvcS2e7hNgYTqDwebg/
qm00lgecA6AbAI5spFG064mz5aJxkD9jxRhwp4J3xykmfpr95JyTZtdUewqXHUVqv7FTfMv75o3h
ud1FhX+Yaq5av9yFs3YThIK54fLKVyLYop5uzJJqpwSUvMdm7C34MOew2GgACzky0fnF58u3F/NB
+quH3VcBJ6ud1UUN70Nun1tz6shPZzkvMjljQtUughrnskMo8UNwrj2XcX2HeACiS15y8R0DY0hk
t26L7pSb5mmK8y0n0AMGM7rC9Pspaq5pTuIUYWdVtPGxzKfHuKOhLZx+nPkhKYuT2fRbif1ycqit
QGLOAyIYztDfIJbADzdn3KAi/KeN9TGuyBByw9ab+gN5jZtFGDw3iJZlX+66kpjy7GPlntB6UUaM
VfDsZ8NVsY6FHcjg27XdI7zdYZ37Exx3hucgP/jp+xDj6xqiL0dEv7jHHguHbYOIeLMa1qMOgXis
8FjW5OIOXqjhWbGyGvHtkuQkA3cOfHC7DXN4Rz+gk+8nq7oOAz5mLLP+IenkFQzWo5YFz0kJ2dAM
HoCegJ+IUeZ7H22pYNSg4o5NyF3XRF84V7+nBX8Xdpcyz/vzaBQEYqzmaiG07khmgfqcrYuw2x8j
IhGs25feERmsB74+tdHIH+yZzrwNj2kGVyFOhw8jLc5s7Tx0ihVNcq/s4p6C9DTO2ifS7gKVmjd5
2F47VO6iL9/y5SZj2tNuGpKPKtUf6hDdK5hfjBko4yBedO538wTtxAbdgxPjYzLZ6LTDcaa3elUU
xF5dYynf3A+4cqjWsy+Ynr9JsGHMHE5RBLaiqiuHx8s7UyIeOjNIV2XJuKIpzV0TS50RkbYNAm2Q
u9404X51ZvhkJg4Fs39jVK9IfDhe78tPixLvFaTVbuJfnE3uh1Fw1naRXf8rJ3HrZHKfKfUpUv9T
zSHybLSYf5D3AeIqN4LLHzDkIjjvdIYRW3LPqlqW/h3pX90AIcTnu4zsny7wf1NyFJpkXK9SBTJ6
ip573aV7GP0gPuszF2bRiAV54aALmeW4ty35GsgvpLEXlmqg3WZSeXn3L2lgxHINO2N0n8ZWv4MV
pKHNhNt5qjkN9ek+jMarBTaxz8oerWXcazZ6otv1oMmc5WgUuS5LGkYZdTPqlOw8Dy2QjpJI72PT
8/3p5nD3n+ydR3LsTJhdt6INZAeAhJ2Wt2TRmwmCfAYeCZ8AVt8H/Fv61RootABNGI98jqwCkJ+5
91zED1vSBrJN5ELtFeOCr7disgJCF3HymAAToBlyHHmdhEdtngt61jLhUWfQneU9YGYYLKuqoVsQ
kLC9kueiwjKwxipc3808lEYnwWSSMzdsS+RiM14MFcbfOpvGe+v3aBGiPLmNjd3eP4VTEK+hvA37
Su2ZoX1BASgYStsssEhntZZkvJQhWnFiTv+r6otymzbetdGOPEzIg8cK7Uod/GVylq003JeVKXSF
nc1dRrM/sgnYKyaI101hXoIsQGuMVotJQE9We3ouXMH4R3ZEZlTfTsggx6mHZ+32twKpwBrjCMda
hdGTMcCaUCmwzhZp9bO7dab0nroQVAOLRZ4ipZe/u6azTwbEVxAeXFRKDSBACC+3WLp/VEqsnexI
0DQQ7uA5QaY0gZRaLvKcI/di6fJcTvRIlmC4UZN/l6S3OrF2QEb3IKGoeYh6FyyoHaXmldRqP1QU
itYUrD7MxyZixoRJqJihv9tX7ei3PKFID8kNbdGdpBgWuNFD9D5zyUSBNd0DjqPHgOW+XXTN6i2Y
mYK4ZtVytN9GH8InPdQQUUKZBnsnH91u2mIYgJVzIQuVo57swX+KmrCu3mt/eCyz7mNWVHNYrXj+
ttO2BdTUvBJ9fSnN+clg7D4u1jiGWhtLbvyYMo668FgO9i8xFCcn5OBMVI3ncrgZwnQ3Vm98WHr6
LLsfzwEru3y+T2T3Jyzka0BIkctPawUE+7TWm5kslKPO2Q1j32xQBlf93ZhZbNtVgaeI293wiBFN
zb3XeTaEHvEMXp31oPOJp1/uC2eRpdBopBCJUvEmButVLg1+prJHJsdrs5U7dCTB7uf5J9Dn4TLA
EN/dOgLeNhQouPZmuda2zjZNmGGUAlmCRNxx6r82ZSjlcXtmWMQbMJNaSojjPIAx97+ioVjUBCC+
cVmSbuCRQBd+VQtnZHDah2ySn/gCzWObsvNByYswheiPdKl3JJXQ7Dt/mjp8zOQvj/II2A0e/Dwo
D304obyEzTmRQ9MMU7Jht8jhPHCOSUQHDK9e63xAfmgpb9UBPDAsvU+q+SMPMPkVOUIWFAdGE3dr
IfonP0Z9R7KMrCHOqnCX1LRhOvLp2NHKtRBQBub+EobvZvl7RC9SM6GRbMIUxUo2wtxJKDZobzSV
LePErbI6Cocq/BU39acCOrVi5rpR7twf+Ab3NQ/1fZPDDy4d5xwkJs8u2x3W2ImK9tTFLcbkwO+h
nC+fY729OEzPppKemsSqdypiGy8bkJ+Vgn9z1PRyTuKN57yw4IEnkbeSFmSDRugL6QWUPE02n/Ks
m09mxqFuylPBJJi6DS/Az5fLyLCPQ/JOkJS1Kgh42gTNbJ5kS0HCoR8j4ajpGYzFjZLYpH/AFWm3
yMq+RERsTOcVgYE0FjZ64BDhDiXonQCWaQ2ye1yZlnMuSX/ca9qnn5/o50NKovx2yNI/ZoU1sjWt
rbf8yP9+UBNBUD+fIhFkMqxIHY9LsGhZ5Bingfb2GC8/3IR32l0+/PxKNjyVtGrtg2jufqIAflIA
fmD9/36aczLGbVodqH/x4GmfYNU0gyuDCD/OKKJtAHFezClRGf2r16Z7R5IKmrXsIsMOdTycTADp
YKNgK08EY7XjL8zx7KIZf6+9+SFcQq3YRmrP3y9hQNZiYEolC/2fD/9+ahvkw5teQtvWM3HT5L4Y
UNPRVTLEw+5Td0vlEHXVp6ax2P58LSUYnCTU5Td+fjnfjTNJDz+/h0JWnX6++u+niedw++juaVLT
VwDbucty/U9kQ1Fzhf1kNBS+S0M3NhBk/Dxggmn+/sdm9a/tyl5+CKyfzPFBB3F7SdLm0MS2qOhw
vIbbqfDXNl6V3RTbfxwS/YiJyu6dEUr+v6kB7pJLZcV3ZdtunZx9F2l0MWBwU/snDCHMg+0WLziS
piWFbZyTb1KYf80uCw41ju+dCHGTwVzhpuQrsbUFFEyH1PHsSBCPAQOIX6OhecxiCdElL77DmXTl
qNnSFJFa0V68zPtjDnDbzY7gJp3pO2AHu+hPQNQA9jSAIonDQCxKePcde2TD5LK+gFaS1GPKyL/Y
F/RYNziC6Kwb5HN2F+0mO/42GJCsAzIlNniK2Fm5GbpJNCB+eoaBLZ9ZmQ7r4yg8sRMRw3XwXaBX
dL3trbC9IJWYN64NXz/w4/rQMWD0K03aVMlSoO1bGJ2MajxnZrm1RZkh7i3frj4UiVANfd5mRLOy
Ur6u94xts5ulSRpypp1oWrzDLOVWmYHiQcTRlvzVGGnvwMpCuBJrNScJcGNxIFXvI2yLnHGKz1uA
YNANlIsaZ3rrZVNcYDRVWy9JcGlKoppj22BQ/R7miX3H0U4uZtb3BKeI8i4S32k4puNO000SIW15
17oynhHVUrnKB93gz/qxMdEgT0f/F/fFJJvLYOftupgW+BWPaprx8pvhIEvJmQ1urJrqnKD1q3Mh
j0DHzIuw7KM3jgV9cKd3FeT+KMMjPM1G+7uQVExxq4qdSdjANmqNj0ZO7AOq/sM0csKQJEBe1THO
pLzgDPEeWj+z72S6zBVsOE+uoE6Cs3MiBstgJGLzddE6v4eFnA53vYdviVzES+tPboh9PXav0ocm
+eP5gnx6cGQfPyHE7LfSWdvYms8IhOatco7CSv0nOdIEhqOL8d6uDt7c1JuJteFR5fzIwmXhkoly
FRVt8iBxri6jUcRUTRrdNXO0jwLKH5AyF6fvjxoNJPxo7DN6EP1xoXvTCAEam1ymIRHOP8C+YJQV
313GTMp0Yd1UwvqVt9AqMs1ociZZSc3scYj8IZGbGeADOZe4uolsbKKJPPWWP+GyeF0pkowejMY+
tq1X3o8WJljBNo6+OzvBfXCey6BQ20GCbzAFT5V4iuHPL+4uMzbiXWhC1HTzmNU+r3eZprd+4YAu
18QETAfbdYe1P54fyhy5cwqM9Nksstco7ByE7nm7YS60cI2TX+aY1BBG1anOAN1GRS5PbuWCFMky
CxSARYRphLBh5xaDuxOajI/KSj6Ftr9Z2KXr0p7zVduPOe9HfuDBgVhZS7X5ucAGFZwBwDZkZKNW
6e0GBTTCTQ4EeaYBc0/CKX2MCJF53xMZtTcNZHYVy3rVNM6m91R5xbykKDHkzokt5AupeiUNe9dG
drFVLcZTa3E49qxSLyXMaxSM0WOWRyPPEJI0LAdkyqSCcJcTNbEvBQyqeokj6Nq8ZEDTTwc8M+bz
zzcLnJpLqd9qIl83P69kaHGc1LRqSkX+sUPycwyU3/5eMNrrzMPWOyjHZoBiuCunxL6YK31GSS2u
urRf/MJ1MUrwWVpkzlEm7Z1qu2TdwT/fOgmD+CoM/IvXesEK3HR2acfhVgfy7CV8JTJt3KVB22x+
/kste/RCtdUuBc+4AzjFmRG3Fv7KnulAB93BaYL7phtbRBX0C0wn1fnnAxkf4HKX73tmHr/N8znE
spMeByt1NmbRQAcMzfpihhWVoN8/YzKJjlPYbYPao+5kxf2qVap2vrgOsx2dp2LkatDYCbJEo0Oc
zPg01QBl2f+tZRlUjxbkVzDGapQK8+aoAKwSINvLJZndbx+r+B3yc3JBzt6uiWz6cdRGYY1scGwQ
R/jyIvVkXHDg7GKvkxflUBlPtQyuc8jEpNQ2teRyM7Yz80GOlNMY+zRVbZ7vmiJwN1Np3LDMra3O
5UnGkzqCNkFMc7NtWlJckjbY4WlqH1nSvwJKjNeedgGaDnA4+2i+8A4NOO/mdD8zBT5Kr0rgVqfd
BkQIfdPPQyyI7GuMZOAte/AsC3JNu2CyRJrv7RIFXtIwhxynP7Hqpq1bTHS8MKZ7I2ZKIH+lFsyS
YupY7hM1v2HUaZ7tzqw2eZPyRDDHkRd4oOkY493Pl+KsDW7+XL7KuLiGSRAfetKlkB4reXR0kOzb
Nk83Vlaru57DoCdwAB5e+Kdrhvsile1DFDFl/PnhS2c4mhZH6lDNj4jvkjtJnnGuEJqQ+PzS6+pv
j67faiaMimOE+7SMsA+YJvd15uzGwLNWw9DFKDFoh+ypAH/mYTjNJqwekyqx/TrOClCK/WE4cuFZ
tncmArOVxgNKgoz8FZj2AKOsCO6tYWDG66D1XGRU+Lw2SX4Psbj71QYkvkwyr5/itij249T9iREQ
IsAjE7Wq635vVT11SMwY8idgpMd84HasEONOxbc6b9EyhcAW7GFqybGQTyMuiSjPwCC2U7KTsE33
6G6pfOzoVcTYoYgvuOWz++wlygLkm3cX+DHB4ef1d8dAUtHS3YwJIL6JG/7n6PXTIt8N9ugd7A61
Yh84TwZZBPelqfyLFfGXArIEdlPmuIdELoUQ4uUH2WXpKZQtrhs5b2OwC0+IPu/8PPN+tZ74Xe1x
xmXv0eDH66orvOehSbHHzn52PyBnMkPwqlq49S6dlx4YzbAw2QOZpukeuW6Yw46I+7VDy2qEXCE8
HofzhIZz1TvT0XV19oCCBqHM4mPtEFAz8o0JA+XO6XIvxmIeDHcG5dqFB3h2Smr/6+ezRjQewIio
vGqvO/WySra1OeNP1ZZ3S1uj5aSLp512o6/SNqyviV/orPjnF5FgUW7nwqBymXeI2rt3BgfdTrcI
2Tkhy21JKMFJDCo//fsrIDEXLusBnk+kD8JT1jU0pnIX+9A0Qm2ZzJOI981TQanmeeM1SXNWWDW0
LeUlRD5IO9llyO4O4/hsoUAAfsUCJpGx3GN4fitd9eXRpjadYz67ZEUvhbFDRICxxHTiYpgnq+D6
qf6mW6POw8eGsHYG4M5wInMRSoVXvDo+G4CZRVdvWMn7PMbozdnlCYSZjZrsI2BYsWszNqtTbVhb
Rjqw80PuYbPDkFAaYxyukdBj/1b5H/KcKG3S3kBox68iY3hTDrOLeSSaxOGBdhFRty9rHWxKC5jg
zxmScrdx+0J1QdrEaNzvsn3ruaiK1a5EVXQX+vhdGj3CIYirCyDL8tW0e48oEvtAqI23a8Alfkrv
YlSd/ogJ6tu31USsRJB9+jT4r+wmHoUe3U+XvgZj9ltDWNQrMy1/a4v6y8vwPCUDouURVMMav2Xx
SyQI02zCKMNUvDQ5Ix9Uz8OdhT/CdbP+VDi1sUUI5X5qzXw9Kl4JD7kqAwugnVbVxbf86JZhGWWX
5ZuP0ZQpnvqkjvedCVo35zQBEwTPM3jvlzoOEcMD24FPnDIxrIrJfEKyFG9EhPZ6omg+R8tvJCO8
+MYQTO/CbNjNjlGfQMaaq8GHAM83+BT7TAWYMdiYw8J7u2UUFgqkJFNSebQ1pjxT/JcbpvjpflLm
l2sC3bXM5wG5bdA7+e7nXmHE2lGcJTtX9MzcZQJYRlFhDMJ/gw7bPjit/EBgGH+WRMilw3uXYD6K
ICtFBEK/NyAs8bHBsVQ2UdihlVwRGX+6LUhjB361CY79I47Gj9lqv+dG6Xv2U8ahnMfyKA1DEFPD
1oBpRrV1DF0+DSG6RGhUglMyjPZCc3rAjcCkUIvLXNoMp7NSP3vsq5hJlwSo58YnIN+WeCvk9SNI
/00btkiXwlQyhonqXTOG8cGKmzd0SXIjihAdHmfYmkA+Y8Xp+hT5JA+QlbX/5wjj9Di7zrUnSvJv
1asvRoIAq2Q3HXoHsK3lN+7VZdCzr5ETc4lBjwVQ9sEK4SHz9MibppP1HGXu0dS8c05Oisf/N6r/
PxnVg/+rUT3+Kr/+m6+dP/5fRvX/sAzfdgLg51Jy8rrY0f8xqmM5txyHThu7uoORwXT8/+VUN83/
MD1p8bf8wLb4Pf7WfznV7f/wCFDht/zAtTgiAD3+T2rkbRmkq7L9Pz7/H4Sv3lRSdhjPLd+FGfnf
wIyuNCzH51tBmWNLz1+M7P+bUb31u8EexFc51s2zAYSqXkrugSNsH9cmQ7ViuqY9KWc4xcZ9zH8k
puMYUbea1hTua0xt+VzTYCwUE1AvwSVfPHxNQZqdQ2vOSSlWlTSyC0XLvW59BeQdSE2x1VY03RJT
YTOBoXQZYmvnBcTqkjBwdatpIodL5Wsv1MA1NDzVn9psCA0kCRl7j97ZcEOWN4+5T0Gw3qVPD4sM
jl7QX5uxKLa5jS7AIicpaX/9fGfYvaMHTY7M2rdinrHVkJyTAqVr5R88Nbb43ku4OjMgpIGR1bpo
YLsEUCM3DWaKK+phogui7FSXZXuUwv2GvVUy+0CBFC7dA+X8uIMTxXO3TvKDCuZkR0cxkj9eZjto
iEgavWo4gmxE02qx9cisli6OeHoj4U8kbvvRctOTdwMhCiRPKs7MJgV/bNq3lNdbHF7Og57ZMptk
gs2pMTyRXdmdZEBMUcNQLiNX+y4mp3JZmBZRLVa5I/SdnGQ27hKLeSsMQpaWQwDBvcOz4aLz0054
54Yc6lEaP2ZgHgdUG263nXmpLk1XEv+TVnc9uv53lLsPsiZ1S8XFvQjh+RW4c9fCa6N9n2p7F6mt
ZzYHcpPaB6xJGIoQKu8kKVFkxTSvosLWM9ZleLKbwLvnFfsgMumuy3xrowcJuo4zzCJP5c4Fqg4g
dFGQVKzPeOGT+1aY8X0uC7kmvB7sr2XMG51Y6ko6+nlZQuykae1/LpQqHarXhlz1TX4sAt6vAJE0
FnnYfj0+xslB9N7p+dlkXUUker81VelsxjIeUQRjoSUvcti5MM9OYixehEwDMO8/BkDtXtqJD9CF
CIlK41OYNPuM+RT5kwhZDJ7wxLMwU4GLd2+YszixPHHu+c/PDFDqY6RjZtt9+cz3gCXNqetLh4li
zkjc81Ufby3XlJu+6akkE/Rimem/GUsdqqHl/SY+yLcicOKz9eCQswMpW1wzI3spTIlsE0NhBP8X
4U9/LXReHccMsQ3gyeEqM4MZyciit+qvroc0vc0N+xDcF6P6LUo/BbnMrV9aEAK7oS8YoTG2DgAD
eGbt3Fi1TkfqSbhdblJegTYw/k93dgqR7uf1kJXrXvolu2awZb8+Gx69uCe79kyUBNL/BJPW4GfT
OawA58X+uPv5TGcCUaG0mci4xYG40uqYV0FziWwmqkqQv8B9zMIAzfO6iEYUPXIcQA0a6sWWEWAZ
mzm9LPXW9VtEsLghz5XA68QbmQvtnCteUZut9YNTNK9+Xi0Ms6l+boz6mM1VsSdjFRacMss1N8W0
TlCdrMwO13U0DwkU56npqJVG6x7Z27tvWi2BY7jRpDXTx009KPei+eWxpd0LqbMtRL3oNRzSmBVQ
Q/BLIbJzMTKkcCZn3CDugqxoR9bLOaLJd2qVXwMb4KRvz6h+E2fDRCHdlyFCNXtyqyciXI7RVD+E
3jAx0gv+NAqaVxbOG0gjvwmfO3oCdxeV2jUQhMUyE9MsEJmVKQ+cCFbjGNkU0Kq6Rd1R17KEVtjV
+xbyAa9h+5qTm5QP2a/AlRkrOt7tyd4M3fBMIXn0ZF2isAZEbpcU9Wgtie5lU2NTZT/UrTudhfIJ
bmgN+nQAcuhUiwigQl6e88oyDnmr/wSMMae0KL9XBIIi2AGBeesn7xQWi/ffleqUO8vSkUT29dTg
ObdxmJLLxagz6/4YbMiZy4JNrQmx7nuauNFj5O8rtr3BkH1XCTLBQeRfsagJ30LyuHdKF/q4Z9+K
sT/WM0OenMC+9FwbtVwb2isXdwajgWzJaqkDNBljsY8zjCp5gzasLbBI0ZMxnjTQoxI94NiAAbW7
tAwVrA4QaAgTtb+tGRuNBiIH06P6RcQA05ShPr5PtozxX8/OwRml3Fez666tsCfhMmTWqxmR1Cp6
SLEboupjvU0vqlI++JiLWZOt0iZ8iksiR2IPAxuX/lr4kEnCUb1YSfCW58W0tSJJFmS2pt1oN87c
Z9u2aU/4vpxDK6MbibWmxwjMAdSEoZ7lXdFieBj7c9NMz6KSbOAL1e5Y2z2aMfvwAfYw0op0ZQVi
m4eE2qr3MjA3jEkfMUDyQJzRwsyPtuU+BgCqDJWz2AuLl9qt97r2+j2bjqtT5d8+XcGh4FBdYh7K
4DwxhcNLQ0RXyIFvVJ/CqkBL6Hc7j3D01iDUjVjS6tf1QumAG1db6BW91P7sc/ePgI7OLQfVMxn2
sFjVRjHpQg7friWezY03RCjUXSRgiCL3fQjwiqUaEpZ0JooiMKBjIhNOG2TT8ALyqPySkk007GSK
5UzCBY4XT69L6kfJEm4b2yMBQYW/m/P4njfgO2XQs7H0+Nh2WXgZk+5pVFwYpmMRfmlVXDZ2POLz
4Cr1gp2txEgSO2doLcITInXe267CToXeYj2k9oy4i6E0Drotb2qw65u6O5rspFaN4w/XLGh2Cnbw
qRGVcxrsFBrqxNHij87Jx3e4SV1MnLa30N6z1jroav6CYaV2faj/+iNCfaMJ0m3JQhjnBv47AAkX
5mzdxm+qaFudPQx3V4gVv2SeIqRNQGIypJZTA0uuxzpBNMIyV760Ff2ohyCa76sg5nnOyJTiqkmS
6itKrVeeIpibGprGWD0IL+9W2t9bfwwDhSfoIrlOwuzT0w6fASdIbDwDHSdv43KLIaKomD7U/l2N
a8MVPoBv/SJ7FP28k/6dgznGJPTkNOgpXvUGsuSwnRt0BgAT8I5tx5xFWM0ifoqQAwfBxq9N1mrT
fKuraS8BIAHmQ+YTsfMk/sll8VNh9/BKSI9ZAdoDzUTO6mhl/WhOREI12FmrsA2vtgd62Cjnr8ns
nqdUvXgoxTgG0Kt67CBXLbUCVQzHUIm33hPQBXO24slAIoRkdIc3gXnb8ByZi28JoZkj62/XUix2
vWhjI7kNavgCpXZRX2M9OPSif8+56X0rtK6DRhzPSrEU2iTCmgmjsXS9sSR1AWGkf8eYM7hOza3z
w/zKk4EtYEvo90Sjn6GkGAE9XBwVnjzVPjoBCGjVqJfZHX7XJlEdjR0BQnBNNnGex7uL7ILTGDrc
/NcpjeHggOtdiUbeepdhLZRbaHHZ3h5j68GArdqJ4W0sFz+qftYqf9MmI2Rd2eE+Syk1Qshu+NFR
fpcIOwfxYMjoyO6LfwkhvJA++G2MR0x8qYbZMJG+BATeHxMyjokta0qIAmbqslvoBhLU8Y6ETVmv
3QZ3R8wt7T2hzQLBlzkFopRknSSgNCfbfgCWw3vWOYQ4cKkasw1buZtvwItOVTa++yKueX6jAWwq
buW6nlC4OcmzNOMjC5DXxbcxVsOZtGX70srqfbKXfDmHh3ptTyzlVkWEnqQOmAz17XAFzkC1O6Us
WppV4UXQOliSsM3iHprN8BhVAu5NSf7FMLFNDbz+PonSL/JswbhinOk0PlDbxn0Yt/WpzRXe4Drf
Bo8SDA5+tfkJCS1hLvVImVR9eGHwEN5ja4TwoJn1R+hL3OyVlUu0Ftq9h9aAGiD7HagldiaPvxiE
YVvo0El5fdDgWWLMaTbJJ/qskrcLKXg3m6++LVhZQ76alPcxF8VXxyECpMcJtx4gIOJrOpqfxjqA
9trKsrSOWR7MoKpYvze9Xtt1YGwcH00ha7H3mOMCP8z30EX5eiOT/gwz/xSmG/7UvRUuB6Cn0ck3
vIGJks9RGsIxwt0Oq53AmIAlFLVcrckVp50y5hFNB7AXhpfmtzCoYXsMwM3MioH25Ayg/RaIBwpB
LtDJe61l9pZw5U8cqDxpNcEtS6mvi4pBJQKbVPoXGWRH3GnJXg3To2fXLq6o8skb7S2NsbmfY2xQ
U7xNywZ5/lx8mo31ZFrZU39yTEzsdKBzkL9SykKzwgGXGUzsUWsFZjPsbWe+msVVze0lc5mZ60n+
znV8qtzqA25+dBNl8xWHAigiwkkoVpxbql/AZFMyXlJIQbMp4k3pBKgZEFRJNYy7Zk6+hjqZQetc
Q3YR8DSPKLVIOjHnXSdfjdF9LGNNC2RR1ollQU4JiRzEeTW6rN5qSD8utj47eUrdtjj28jSUlUeR
Ju56hpv7JEI2zKituTgkGbYgrWs78g5+H3MwLOFILmRyyjbkV/lwQpeAvKi+m6oWAmaX38q41099
bnw5DdL12NWbALrsYZx4OIYeaY9z9VdJi7YeLx/S4JeeIoaRJGgGMML4pwxnYxgN26RB31eeQ/2Z
kb0TV3JP5QaEpzaXQ+S9YvuS1bGxd/PqEnjjtO4KPIH0nAdrRGg5Vd7vzC8W2wX6a8vNXgzXfh96
80k12bVEBgN1BIVMg+KJHz8o0nMkhUYPCOq5kfcqg9/pHtml0u6AvgDNqoieCi8uJu7eIWagdZ03
uz4gDGyJoIo2lsHTHkAM5yZqZSOmpNQdNXc4GNQ9gnt3gRcYlQnQRXSnITHQnOfdEry2QwyD2UPl
zQ7j+0ti6ucFCopBxGdhyoYkCpfTAcgVEHyfJRy1+9To32TvhOxG/Csh7rdeye/URKXttOpQtwYT
WeeJ1xW1p0q2WQ/evK1nAxgv3GfL+xUU8t0x3O/JErQkXXQbu1CtQezyT5b7wca6pxofepJ24Z4h
9AbzdJM2N+LgLEPel3QwTtKidW/N4pOp8CeLq1sFn3ijRf+Jf2czWubNCBuwp7woPaVAAUwgDsNv
sHoOirog2dg1pzfol1vURG/0YAfDiBD+htPK8bvPKYtPVo+EzA+Nfaftl6YciANu4xsOrh0MkQUc
TX4C5ACgV2Gz1YWBkSfwrrZAkBHDj2BCtTGd+iy4HhN0r8kw3syEMyy2nKcyqX9FRUE9ZYUvGG0+
nELez9mHN/vvkTnBy4qGP2lnRshR1rPfoNrgCK5iNJ9g9T/t5HcFp0P5E7Yq0aG5IdIgRiZAtWVu
o+k5EjEBX6U8AKjAITYQe2HFbwk8EXwP0cltVX3MRX7o9fTbrNxb2llPth09CwP9CuaQia2UgVWn
AV6xNn1qMmhhW2mG3DLBC6axlv/FF1sPytxKSO62JnDuzPJBe9GNHap70Gouj30V4QCIkFHr7xG1
D06tlcgcOEPp/F03S6kETCbEtk1SAQWMm+4Q5F8VBQyXHmO5Kq43MOSqU2Vn4c6o0U85FB+uaYYb
3K/5xg6VWEGl2poH11xSSEncyNzsrXeNJ3MsaOtZPtMNWiwc4EzXE9d0XH9bwj5P2fSYw563VYP7
t3zUtP07q+5hmCdE3C3ntY2oRrQs/qAZ7gy2txt3BHDbTxGgQBUPK8ai9xkHKnDmeIY1xIZ52JY3
Nj3uUYn+LefWWlRtHrF5yUUscxiSZkEBAoLo3R7ZMn0LM4VivcQgEKJcZ1jZS+YqmBNNUuU4Qifr
FCUNK+mcqFSmnLEc8S0Hya8IVETo1f1m9qqXEk6uqzQjsNZ6ZNa+GQNV7qAUgdYSw4791Rb++khc
anMvNRUNqUyswDI1rlG2sWFLnZV8KN/SmAuYCQ2AyCVjjMUYOjKmHw9GAWaBW8OuQauDxN0J0b1T
QR6CTGwyMrIszZbG1oATzenTmCu0VU2N5HIJpQriNxReLRuO+d7mIiMgz/eWq+DiefFbJ4cCIRSe
twbnego7pEQ6jz4JbY9mfz31m5IdMh1WfeDf7hltMC+b1ro0XvrGo2mN5W9RiC/R5T4K8ph7VfwN
QyLLRLvPgeJUdnznpM2erHBmNKbI+L/zezLWPwqU5sL0n4gs/lZGxKrG7LjJ4JlG43O1rKB8nYh1
VRa/mso4KMt+N5RmREuMvFE6WyWvGBS51eOATDnvnZByMkeaedyTpomhuc9gFOcMVbOrjdDiiKPt
21Yt7nhSYcfx0vuYVduZ5/VsMlzOJ1RF7lDdY+teKp60fkwpluxwhNU3MpObU2cbWxCiJdAcvTyV
y4ifIAgWvmpKFms8HmsnfE4CjFoR2a1bxb84pGQwW2L8BvCC6ji1/oiJZ8ksynczFd5G0qCuVA4q
LfPsYzU2cACduVnXnXqBnwNScQfx82lwUQAKuKtBOT4ZvUMDouKWghrzna3ZmSUhoi0Z6jWX+amA
KdQG1stk0Gza0nlncvzG/vSP8riaSz+DZc7EeuY6TcfiYGYvcxvC8c4jjGnYFyh0q0eF8m2XufV9
zDkfBgNDufrRA2Z1V/m/vATj/hCec7A57KOxIWT4EyfGebgiTE0zB8nFr8g/MjLEkp2gyfID69UP
e0wZXvgU4ZJ11a0LgldpmDa2dQ8ckb4M5TAdqHbQkMK6DJcPDXkjKIPJL1d1ukYUUdIVYuIwphzI
DpYYI/Th7vjJqaMuYlQJwLVHZQkTHSMI6Ds9EiVAAudrwyL/lCMtihIerLbHFtuv0sdEc/JZbMDZ
lWFVydq/pWFuQz998EjgXJtjdZ4i5lKBcN/JphlX0m5+J1VJbC90QrNpn3zpkvI0kEGDM5yoQMNk
2D0R5UN7AQKHYCjaP2TdSU5FxXM3AxCHsIP+bXpkho85wiGvz8UhstIQfVe4s/ZZNZJhv2c0dnFQ
jyvlfzErfzJsyheH9qlpfzsdEe0i4kd0TBr4KG5upTucei8wIfaZ20bOd17KrBP9u4ufT+Fd1hj7
Gvku/eZJk3Kakfk2aR7Oo2fs7FwfiVl5QWazQXx4Czz3YkD+yKPiixhrsY+WtaW7SBNtm+JRU5To
lG6P8pMu13yNm/4DVwzxpY1FnGF4iev8zmxz71K3cXbtyGaF8orUjFHd1uwJeOGFGvLW32I0/E/2
zmNJciVLsv8yezwBMcCAxWyc03APTjaQyCAgBg4Y2NfP8ayWqZlNS/e+F5XyWGVGhLvD7OpVPbph
0B3WdkkQxDfAOhyg+m0E59omTnOPyGP8Jetm3naBhBDCQickT42tG9dlhkw3Q8xYuZJZwqph6ca8
MVBL3nVNCA14AIn4VVMG5dKprA8r5uEhXBRTNV67DK9qbhMcAziwJUqFVKZLF5W2/IiplqDbI3qp
5a/IsnjFBgX2RIQk7HbxcDQ0lpS5/nL0lB9tBsaFrKJwCZ9uG4XTnaZgRGQ21cj+muL4gzmy2c7E
fKRUaUQwheZhIW+nJEzHtpRrvO77hJgsflc0NCLXA9ItM9za1s2HyvynWgExocUXb+j4YQN/A60A
gJhyGRx12neus0PNSGz3F7/mUVy9etBqZZfSgYi7e1mA0WAyiKhZjjNuL1G7IWxK1eTED9CqmgvV
EimYfVhgO3BxHjshElcDMk4JO92KPbEtSNZhVrKyRTOqYuvo6jC36cFWwwMXM/tgwtEpm/iHixbZ
UJ50fhiABSRPMc8WaDsnu4yNZ+4G2GIYqSLyA90qVLg6yPFZMNip6yjg+/QlUg6s53oNzsRdMM1F
OEnfKe7Q27GfD3DgqqNuix8CMMN6YnjgSC6h2LbDtAdIZqEElL/s+g6+Z8p9xQRCutlNyI8/TU7k
7jVwCkN0J9vN+3UiuSvlRfhcwUbaYJTSB1yYNzY2D5+hSn8DvmZsKc3JLIksuWAquoxojw9HxJvv
EyAZHgn3PvqxzaFZFQruTl/19cnwXCJNuvhowY1vJ6UFLjAPhoUFJiX08TENvbsOIhdQnXRfLd50
K0UqtBGQlNDh60Mp20sxTS9TNH1aNI+ZwEMihxR3nOo/benQ+IaHfkXnylPbtd+TjdsWy5S55b8B
8oxNqXexiDeT211TIa7CIrSh+1htMhrrJJ/9PU1yrznvkkXtuvznNLnUUdUdGoXsEodIQNXEWKwb
fmfXyN8yuig2KWzOg49J+5BEt+Jk1yKnjdmFJMciYYt1JBwKwyfmScfyQnRze0iDwj/YLt57px5O
t0YjHaf8CZkHh4fAYxtmdN7ZeJ0xBJeH6PT3n46VA3Ntand9V6cnzPBumhJUywJom6Q4bRVzxyP3
lOrgtQ9LzTau+ezjaJOwt105KntKYmxguPeXTUUAq+/IdQB1vYKZnjcOjZkLHpgN1Ep2sB54LN9E
bYQ/ziqVLezKklBfxli+6Kp+Vz3bAtbX1uHvL262bSHNrLMmfyqT8liHxmvHkn0DDHPrwhwBptVt
47BCxvDMcQ24aznEUbOpMvs5Ddub0zPy423tguUhkrVlfrqUQUESONsgQ0crwv0JURTV7AhXbtjy
sif3kQkHg1dpFvVrEqfOtiqSGDr4cZo1j/9848T1Z45FllkhxlppntrQfO0k/OC4Sx+1Sx3cNJJA
4C7GMFfEz32eFbiJ6PZt8ndAAhrmRAxrvrfXCYvfoGT95Viq2VpWs2IIeGJ9iNRrkYBDziRRSrAt
csj+021bavJFOb25m5KQWjnMI2GKNNmkw0OmMdaWDdqRZjWz1SXBHSe1f61Ub0i5VRfZAF408+yQ
eirfB5b6FA5mWc2cUlmaQ8A0Towgr7Q90KETjc++cxOyYv+rzEMySnn2ng4Ti5moesNgj7+mF8z6
AHIHE8+bTOP7cvQA7GdkdrIdGLYXSLjY3RtkUZe7udDqrRGK+V2Bz6jjNl5xowZpbDOgReET65MW
JLS3rhr7PdeUqU8FjIjRI382sfRlRVO1K1oulwHFfckQ/BZcaTdxCGMN3mW2NFoa5FIDPnFl9ASa
qe1N+pwXZjCBizrVn24yyZFK54khu1oFdn7yGvs7zCkVFCmbEY0CW07Mg7ceGS2MfehZ59Cz/9hg
QxeNP6xjMsm88XeD00PkiVOo7FN8N8Rzush7NR2y4jHUxmMBxdL1J3PTR5xtFSnkkKT44Dv+Lssr
i5amAuBLwvVDDz2ZtnYDLk6upgEEGYtOoKpwvObx3JqAOEcf/Kkt/Yeed9VsuN81qX/qgBgiC387
K6ZNBbIywtu6TSuiIr7G6k/ELW+Hd2o40GxL79wiEnTDOBy7zLlrB2QsUqXdIkihh42VcSxZbmJw
CG+hVO6COk6ShQlU+xksJ5jqF628bM/CnSFybty7xIdkUYQP3mxW56gPe/ZN87njTisSfhiW19/F
nvMnCTO8ieWn00t84mb8KqdDNQ8BeB9Q9TEXv9Edt/nNuJrdJIJG/1HkOJYzy3zAeVW+S3ok4MGx
lqMb8+Z6yExzuutJkMjyFqwgHNJhAoEJcmNkaUTqLIYK7kDWya3kCRemoooIr4wneQeV9nykXeyx
iQpMtXV/xK+zG1PrFhIuvmtTRFiKof4OffwsEZqvec9NofzLBBc1N8WufQWYbK2qllW4FeRy3zUo
RdqCVMuhH4zq6PfYY4wwCrj3cT1JfMZcaGHwcVXyxxLtd5NoCi4thgogK0ffo0587vpzZXo7qTsQ
RUOBnZ7w2BjjFnK0+jFkzdxsvGD8BDPEc5J0H5DsAYdBWndbWSs+wz0dPxia2O+UfBM+aw8AeNvw
K1csc8cGebHjwBV85AgY1xxICf1CjbSeraDfUD5Bk15P/LpiD7XSLVE9lvAAgg0IdRPScktUJ2mW
EMHEMrFqpJlqQ7wQdgV779u1iBfnpTYCdhepOazAVI/bnrpMMRNlICoxLpuAPYqHc5ybnr4jaNYf
RM2c09gOywcUwYkcOg/Q9OzXq5zNns22P7doZfRq+3pTza2pIdDEwISqwu83tCggxJp5xXh9zayH
Gml8N7a/FfLGvy1ShwUASmtIHBjR9kHQpwZz0+CCBS0Y+HN8yPqKqZbHhQxqMNbmt+n53TrwJSYE
5mWjZgxgTCeZZuDLsTYYRj/GOD5wDX3vbfGV3mSSmkqeTSkUdXMWjAXaWDlEKmhX8kP2XXo0E/zF
gUbacMyUnglHA7TzUmiwoXMYU4lIOGoOtTigtDXcubO6Jrk0bzVDD/7A57LIxmeTGxHkvMFngAXN
WBpnSuxzzqfqx2gaHstwaX1foQoTHJjMx8HhE++hIC+8ovxKoqzZpnH01ZvxhXqUZVYjMgkSnStj
Ir2E7lhU4MP58BQZ1GAIyE6UQ5nxzW3ZujFfa36znzYbuIus5nrsU51oonVxE4NUgkh4+6WoWnku
2/ilYKCNuNlkjXFMkyJHBqYyyavTnVnL7twQYmVAPdM9Qk+WUUyrRo/7mQsbBAaqDGk+shaa/bFh
OuOik4ZaG3W9hkrXn9rM0BsdpSvHq35jWswPEVVKSWoGB85vSQKCtY2a9T1Jd2dFQush6yD6J7O+
GoHdL7q2PYYuahLH1JKc70MjoRcwSdmrxi3KF1VeyhOJOXC6fE9w4ruLqDp77dCCS3Ucix5vYdK2
MOPcW1a6yw5RNXyZqb9IJv/HEwMAUT15qzT9RoQHXO+xnijAuWQ8s67KElub3jdyJiiFfwO89SXM
42TdKY91UoUwpz5GY3y2OxJQnOoKoK3x44Zdek0zboczNCvMScZq/p1I3wjVDncRGf1UQ+jRt31w
YlJRSlRA04+CxNwSZmQTGNZH2NrDrtHUk2W2t7Yb/LU4ppYytplHLOx5XltvhoTy3RiqtdGapCV9
1+KHE5Snsh1LrLtc/wPSpbbjg1jClwIFvPpxk/gJXhctryEbAZnMB8byCrcVW/dcnPhs0ItQcjen
H+DSsEWbq5uJkX4FBiT9GsBoua/JcvL957TIQoc2qvF+CiUnH8ZHtDiJBXBIHGaHOeNHlaAoBL3z
NKqQNHbd7aRwP3s/M45t2RvHv3/lQtThQBDwbqUI91i5Ks09zZ4eFWS9rWx+e7wWB9tgXzDKjuWs
Zv2Pc5moI/SkvZ9Ub24LEp9WgwSrflqfZsutTmoMql06zHemlqxuO+YUBTBmiHlJ2BTdld4gF1JJ
vY9aNjUAxX4oOFCfBl3JWeBYDygDoPmGyOU674lH0N9XHjHJYVZjd+CuR/MaP7RY3eKUXMhHmBM4
utvxQjoChZKysU6yT+gIPXU4qpyw0q9kCJu1UVoRRksV78zCBxBPoZhb/oam/JqJTx1F6lwxbMTU
u8LEc4kBvXHpnNYcT3oXAWZ+i+W09ceyf3JV6+IQk19ZzPK1ytWewafahxPrkNrDOlU+5to1H9Vt
O0ZB08qg4YFCFXo5XowRBaEWpH7ppJFlxCE4WyfbQaIyNoHnAXDU4EntLJRH/3EUCLcSNOcoaXKQ
XW1shDnZPOAAlYb41GoV/zHs8jqY+bktvfuArdE68m3+4NS/MEpHRy3H6Jjmvb1QGHDX1pzXW7/R
4N2SML/EYKgvCUUgRG2RsjA7PZKi/49/ZM1FiAWHCo5iFAuj99D+XUEJauWAwgqXLSTD9dSrb9bR
qG1wS1bC1NxQ6sk7xCb3Icc3SXQ3oqCStKbebsAhYnc4YkDTMD7hbHIKOvk6+36YLP2cdoxx/ZAE
1OUSnuQi7hFuiy7kpaoD4wFxjBjr6YA2cPZYIy+CUedrV8LlwNDLYIYlyS0T6wzTp9vVHQB5rwWj
gW/nGpoch5YgdU6jyaZ1NSV4vSxvPJ47ydNyEmO2xSKZnlO/+yxUXz7RHPGRdJXc/IUDxO1v3sAH
j9PzQPPKEt818QW7HOHct5iAYG60xECWkQkPO3fNB8Pmy6EL98Wpd6HmOVoLClU7N9k2PmJtaU/N
OmWHDijUivZCNdl5jKzsDJVx0WLpXrBGW42Gg7ojh55yLPXYqaPboeiSMyuWTskSI22dpeRR1wdp
DxjTeSfUvDPseI+neqEG7A/U1syHojq3lf9qBclrmjLClryfxoJieS73EBWWs1yPSo0HSSCHiofK
2VQ9+JLBZBs3vqMFL6ta8A1OfE5p84bjRq6zzJi+LQVzxhvqQxHU2I6IT0eZ8angs4+MI0bdlOvG
HNvdFIyfxaD/4HisGA/iU2NHb2ZQF3Cug+FgZLfZ3NXnSPb6bIx+s+FimC05kQg2YxqM4hFvlpTR
OomEu0bYjAr7bXRitXUmCLFsGH4bDC4TPtiF6ac4cgbnrpADzhksvGGvzjaiDbOuiUn0wyAtsa5r
jLiy4vvMmNficKZoUDIcxzTeWNG8H3HmYPYZ55w3O6Ag0mEUirTlMQRoYY4FN3vN60XB5oKkqSLM
066TLse2LFewoQYAZs7RC5H/htG+hnDeea0EYfdkeIxiHs4aVhHaHKStbRqFZyMpATdP9rU01CWK
gpXnMHkrFy4WfPiV7uVLp7N903fGmrRkFLWspc8i1vdBpV59/JqrhjdX8ABQHE6RQVF2rJtj1PTH
Stinv3MlzrnH8caDM+OHdHDOotDkcQTymYNhhdIVfyrO2CuJZVOeI2NIRn7esNaEx1bTZWCV0Eut
On6oSxbLJj5fRM9VQq9Fafuf8AiHpdEzOBf6ZYzSN3rXWvkc5MDfItzch9bL/sg+WXO1pxGDy5rO
OnBFKcqVQYmEW/BZMtla8PFAgK5+uiBErEIZ8NxRLZ0se2EpEW1rnBOp7g1ErvkUBOADU2Y9HXZH
MjL12gdxx6PW2PQ2Tl33thgvX8uIbXraudjVGsNZAxsP1qz2SXaj93NB8SBYGhXURnq75mh46+te
b0oXdahwqWFJhT7CDGu5DmKYnrstKUdCM8EFpyoPpdriDE9jupNH18dEO5zSYuTAzsfu7u8v0g0J
vjvOi8uB+q9/lENBJh08+7g8S3mGRDceg4hqsNvfkbGU579/FSfBf/yVCPDYYUZG05kQ7N2qJHWW
Es9b5apYatuXJyVD5y4TEU7ynvenZ893eUwv3OTErMJvf/vvX5K6uxMJNa+BquHxR3ra/A2yCx/e
kyaCvh40VKm/v/S432V24+F6SF9u40KKtOb06vJM95KZ+FkZ3HO6QR2wQwO25ibm6Lmxeh0svQhu
eQo2grlQnIELowCmr39D9u0UMerH+Z6EV30I4q9wjosrtuF1QguKm0T+eQ7G6p3kPfWYE2zMvxkR
A6xDL4u7xB7ai2eL3f9kjf4rWSPLJILzn7Ri6qT4+f/SRn//D/+KGxnyH09YpofdLGAU9Ezn/xZj
khL+x5Qm/0JIO/As7o7/zhvZ/3jSs8kiCdPySSX9uxlT/mMFjssVySEnRPDI+e/EjYQXCOJE/8ol
7b//9/9ygcDwh7gugWdyUSz4HP79/xM30kgepDa8dWo6RA3t4EuJAfI9zVRLUKkOy/KZBUzjoxoZ
13JS1a4vePSQrGMy7Z17o4qWRZeqE8oSyktoP0QgYDYQST7p4QTiwUjMAxIHb/aLvsfKbMTGFZdv
uL5CYjr5gwRYvPCBGNYOxYyjeibX8UyE86nsP0nWU1hWt/uxIK1gNYKtJhdXIB8HegZjghqLRJe/
vR09RNibrUzQgqFN+gHxfAP3ve3wlYkZChqAjVGCNeR4LHoI6XYScqxUz/lkgoty20s1jGw3vWbb
eviB/RxHnYuvesHK5tHz6wuxd2M/uN1Lljb3DivZ69QlhDCTKNqCpgLr+JhMwWVu1LQyMDHaRXaN
6yeqfn7xqh3qxIq2EJiQJOeYM8ixH9nKMzUnkGSHP56s8d1BKjvHHkhoWsx8KJkforE+3O4gIr7p
OYr9FdF2vmUHtMEQ7yMLC6UOww3b6tsCHP5mlnbHKLdfpjrFTJKG2dUC9xyJQO1C01sJIh4HexSf
ApACsMpVKpvnvA1BarnfEOJFILx9Y4Uz9jvjWvi7yMmbc+OMZ0eqC6Q+PEk1GGid+gduXT3G+cmT
B6BNYGJ77JlR9s1SDAmCjMUij9N+lxviPEoGttg1EW4I2BeVOx0rFT1ZdvyN1sPLFTI7Wf1e1D43
SbMm2kCxIz5onS4UMycnTR4xaWTWWcnYwvfqf8yYyu4q5jvMQagSHSmZbIQtnXbb0Ij71ZiVL/3g
fsDbxWQ8IVSYUHhLUzLxSMqRXAuHiWmdqG3f11SWPRrJ7X6ZMS9VptriUekXRmG9BZBvIA5x5LU4
PKEqorqOkdldS509c2CKvTlhOxyF/nUCuNZhq+MzUqXkG2wcRDMYBUtCIWqdtD5sf66F1RhWq6JE
K4E0S/02K1trMveMJtG2VVx+/NiOnzpFd0Y6r/EB3JmD1SPkoDOFAdw9/wYz8K1iz84jW1lVQFlI
PFIQHXMNrSpcNa20CCWPNeQyNSJVdnzCr1FZRRtvrOadXafcabNrQMfAolRVcMiT4ZpMdGd79lcN
Ihx3yFcy5Dn/Peq2od2t0YZkq3B96i78FnQL3aRQSiUg8AZmxGe/Me29DcJsoXgdD4NZvseWhBTs
YhAfsHZcLTNYdRatOaPHl2hpdTTZkm7cipggJYbk5+D9I0GsWopEF7KP7iAxVctMGyUrkXxvQXNQ
irtpYENZyIN6TT3kyuVjkRjjSzw3kLFlSBLHQ/pSzlMaVfNGtJjPB4MWHfvJDvC0sug9Ejk6ywA3
xwQBGGClsUy5OCEflDOwVu2n3Odo9thbMflHM6c2RgxQBvyaxUSGWGyPLbTK/KsC2EOKHEW4jAl3
5KWJbzzl69ADGMWSlile9PfO1ngKMP/gJDLfZctWi6hXsk9iGnCmY8LafeF3xOuQAB+HyjpKfVdV
znNupg9Ndgip0VzmucsPVgarsgpOEv/PqgscHmHm8CwN+2z2xiqecxR6Wtn3aO6878bIW8vmq+0i
hIQ6iw6sQA+kJFhTF/RAsIJZ9tHcLGi9+/ai4ZpXgbGPWG9b4666bT1VBNDH67FMRTH5BiPHBqax
36+cFkg0KxsQQQaZnYiYlrI/E58yAZj47ZLn9NVuswE7Js30OoFUUiDMkV9d03PLvNDw+tMG5GIn
Ya86jNRAaX+ZFD39gyP455xNkDrG7mTdjZX11PXtDxikFx444YqvMrpHSFsaM+NAUI/fk1+zR5L9
+o9dEIJQDl+sqtKThftoFsZlHKhk4Ka7x7qGjtsuR837dXJIP3niKejyjbbwbSUg+1osouBcrVz0
LHjTs/DmuzSI9zNMncJOMAACbBH4+c1J8Kbtg1XOar3W/CyRZO5qN/poPI4YBufBcgjY3egD8B8u
BqaDwHFO+VxfkYaeTVPe6c7faDO5pDDwFsoOrpmminIY7ItBD3OS84xDJ3HAX5rhfX2LaGCA26qJ
ZQdzALH9+jpN+QVr7EeHMkPlTvgBvPodDE6+lPZLS2HOovWIUEX1M7vhldTtszFAUQjtat/Y6X1F
PyWUEMNk+5kdDXo/N9CLbmzy+VqtKmccl/zybVfGz1hhP+LBt0u40LNCUjs4kOGC2PQPbRj7oatg
CMHV0lB9NUa4pQ6DV1VGzrY1kwcCJls4uQsFVQGqv6oXYHe6ra8I7/BZ7xLI7oW5L63yc+zLrdPz
6lEZv+Q+/VK1bIyrKV0m/dWKCxJzWUkgQ6Q7Btcn4XinXLcb2ct4PUz2PakSJDHWqDRszclaDvIT
v+8zG71p5yn3as7+ggKm7s7QVsnDjMdIXV9TE1scPdd4twShtiDcdQ7AAcAAuZgu1qxhiAYs5hE2
qEUpvbUR8jEukxC6bNK/lPHUAlqs31IfRENd2c+lU3wMpa1Ptk/tZpMXm9amSAUloIPJoIEeheZD
dWuSykGC8yBHDwpPafBpzO4vzlGqcm+JgdLL3syM+bKSGfsg7yubcEKh6P1AQ/3CD7QDoMnyS/fD
rg8s8KHbUICDQbKN1oMAbzFZiJiUZNGuYmHOAaw0qjWejm4BkuQlabpTXfNvUTBeUy6jq+YWszBH
LhzSvlALbuLkKB9DY3J20vFfFFTfQGVktSztbiylrdVQNftylDzeuvq+87JnD7zyLjD9Z3BHn7eS
hj5w/eXsDtW9FTRbgQkNnr00tr6+YJU8twSUiEWwV58tFR7GgLxEpNUG5zQcUpZGY+Nvq/jkFv1L
V3z7PtwsjO6/poJvoUYeqcStIx09tANwfw9j3BiuVEswK/G9rzr8wM9lrCm441qFfriRg+Zx2YhT
96c20J/s+gTkI9xCD9qKVC4tr3gL3YKoleEX3JFyLjbUPPhznm3L2cJ0mAA0kWh/IrgKzHUU4s6U
yLWEU9QsDoCec3KaXbKT/iEFd7okOlGzjI40HYyi3nQFmjklMF3sp9eC0u+5SxNeqokPYaI/hHUO
ykq8+JHAs2AXx2iGjux5yZYyHoIv/EFkukYe3X1v7Sw/sRceLvXaMcMH/XdNa/W7NGMbTJ6x3E5t
+e7UXrdqI1utSOtg/ipxntuJcZ5tlgui+a284CeYcr7+7uq7Tr8ZG0SsZrTYzcmbtunhCBW7AUwf
Fht/4uVI150dQVxxKXvz2x/DvtUV9/d9o5pVp6PgIAKgdYlc+SLhjSxNjAIWrxymyPvoR3H0rtFA
YPXOgctlpDp4dQSE1CunReAMPxr1b0ko5tQIMgAmvMc9rsGPmBXKsqvo4DKEoi0CFp/uhLyEBQET
qnjZxKsHUzd7kaQHtBjmd5o+2LYj0LkZ6lfrbRqJelfYstmSZ9gIgZQLcs1Zem6HIcKof+mN+7Zz
qZeQRdZF6p5dCveWcQOn0XPBPXcFHoBCIEVGp+mmv+B6if1tm4bYHuuuWVq4X3vWTwtqjTgKWPJ4
bvWjmlvzc4txMEjLfEF7Ma9G9wxx5DQH+MMt7162xmOUYzf7gpF80eK9Gud9Yeasi2YmNP/WOWKG
P7kL4btocNEEpnjkuP+VCI9N6G6cEDCmBvCdAXLa6hEcjnJHWucNkxRi/Obi+li0TVfuIqPlfuLy
pyEYfKsczRga1oL1t8mwYXNeY+XAyjncT4bmx4ApORuDI7Zd94Czm0u6NNYYjy5prq9Ob+BrBitE
fw64e0GARUfGswuApa0Vz1rvu2brMd+OYqtHsmQk/hQsXJK2/WoCyKQ1REdKARD2iUfxoR6o+FiE
WKtUDzmJRJnCK5fe6WRX0WZMNInQl1cuRwE7dV7WBjaqwPzSsTzNGWUVbvhW3nwRbRPs7Ja3UtXz
2zbTZeiamaMBNZC8PMQZzo6qM2BFundjT8UPpUUtH3XjqfX5SaUVC+lscIJF6L7jVeAqlQ8PjVXc
dbJ6pws2EnT1GPHAuHlX2gOSJlZp99eu8V6yfANGGn0y4X2m4ROrc3aVlIwNXIbDwj7y9jxYtXdw
wZnvI9v76GgoHGeK6WtpOVguiqdBpK/aKR86Ja9BNTirgKB8GTT8nBq1FBCMlnlot+sRrN8gTbiM
+L8nme2TnFVUjg+JW0MHX33+tUrW7Way48KDy34M6WcA9994L2PRHcc4KnGdTTfrKe0h/c/ovkzl
nxHG7o2uf0d5JRHd+XmiWmAQuK8dpDNODc9gBFRvY66hGVCQB1m6xgRY79hlmrh5uKxyxZxVi2Ra
/WHktbG/zscyhM8dcvOSrF0X03qsnZ9OwftW0sI8xIrNI5nKm2MXeV8yyvfl7ckeY2roYQkNt+oW
62l0mUejtHq2CYMGcTChMWa7ymWcNjuHAUOzGoiTTeBkgosKtgO45aZR7sHX80LD7pZGzapdPSWF
/WoU8xLdehWbt8h4H30KH9tAHN43VvlIDcAFasCzXWoYCyJ/01gjllL0L2Zvg7uI9n3QvwODzL64
6nzWN9IIz/1VyVt8g3WMccahqA6k2QsUUO9ulNEjVK3kGGOJJurVz4twlL/2QHjCVvtwpobdY322
5H8YFd0s2E9x+EWVYbJMHZ48tONhz7dXQWBcQG5QLiftO5VB4QgxnOPzyvgzPHL6IxCQsuSsSAIa
70EdkPO69cFXUixATnFEpfUGgaNaMptG6ykicnCjvVLKiLJZ99nWr5rx5IfNIQkHmq0y21w7fjQf
qc5duVlc4Nbl3NCYCrexDJleXXTYouqdgyEJMNMNumidxMMAhP0XH4irOK1ZWX8kstp5+B4XZjCu
bVniNeUSTfsBslHS3Ud4d44W1moadnZWVrlruxoAjhvz7wBvbV8IspsOIWAKF+yVdnsm2IQ3jllv
BTf9PeWuq4BbWIn+xmlb8AaN+Wzre7/oHmpchpy68Z4U0bMZWETfCM8v4aKc+7r+8gLyfR7S9Fq4
0bjwJo4gVvtUnqT9Kz3sC+Ct56YvTr28GZ2wN9W02JKqo2/Bai38EoASKKI3EO1FsfMS+QDZJkPj
6vmImRUzSLV3FId26AWXyABwbuXFPZVR9a3s8Fs1Oaf7wGCjBmLiuvfvI+yubWtdGpuuw3J65DzY
ePHErseqyXHbITUlTrJzbBcIes0lKU9WZVNPa898J0Xx0PhA5TUfI5aDE90UE08yHZ4s1/MOJj7/
PGrZZAs2Vj3WQ1LQ1r4o7k3TkndN6iKEDSpk3FIXii9wHJWNux2BqU3vPnGAC/5E4XHC0/L+IQVX
VJOFHgHKmMIc6LhjYek3MgxYaqP4zo+/bL3PJLs0khH7nBOYphrzadTzzQ2huavKMN9EmsMSf5FI
xwwDLdb2ORklKQeDAAhLOraqaiFjOJJEBT+HJinfRuzT5qpixXbFEsP039HkAD8CKUwzLNd7nccU
6WVeyu8KNLIME2NT10Qgk3r4w456JYyBPWw7Y0cIf3V+q4Hl875sTOOhLvrdqNmAVTcKtAFxTrCS
FdmSpyuNLLeMYDgVTwnvG/oaS3rrWvODSMYuBeGLUx34kv010xSTa/wqZbaGHl7uDKd4tZpz21bX
aTnD4kUXQx5V0/Nch7+kPMW667HIrJxoCMkpg+0l7bTNYivdSL7fJbPDCW4CKDUjxVck7mXvvBFF
XxtT75PPk280vrDZZYMkfGAeVsOPv+6ee48wFsYVwBk4hm3jAnuThR0XiUWe+jmKRf/YKHRS8gFL
D9lz5Y7m0WwGdlJ1sc18SFIYGLKF1ZVPU6uDrciDfBFIt1910nrEMcYtayp+Qrv70zb0ajZV/M7E
s/SoLmynNl4XNy5thx/XRmdcNhGj2kialRwKLkMHqu4Qi43IhztRJzvf7cNbh8OwlBOfV+mn5iZV
IYCjbnwi7/yb93A3FRGKsEh/bIe5ANtup1GELG4znlERBy/Qk1IBYydw6OWDxF2Ic+QUBNKsW8dM
FBxNb8Y8gkFi6+TzjtHiD6nHa6ryTVmsRsyHu1i8SMLjyxiro2xgOXr64ClB6Anw9RLOsV7JGkSh
Fu626kmFzuKKII2dzi4eXFPvVU5vW+qElIygOWpBfKnhyFG3Io3hbnRvSXv7ESDGTky9iedNvRs2
qQG3JRMsiogiu8eA5fUOune9NqgItHhDg6Fezpp4faZZggvYuCbP5jj5msU8bHq4UkZJcxEXDDiJ
bZi/9xOJDcq+uBh3xzro+KBjs8OpZF0b6Ob0+33bRfDQux3jRpoB/clS6F3c9ZsG/5KrqmOOU6fh
M7QKaISDtdUCwlHXyNT2+gayXPYtglbIjpGE46qxe3g6xNUd5d7Kw7I1JfHDccZqmQHvRzQmKD5l
3BvwU48oqe0hgHS46GPNejMxa3KN6bfqvp0EmgYmREAlbU8Lw/iQUsN7ohNqD1oBudWjXice5G8W
tfV18A0+7TecY4x8zo1H1ovcVccI0G2m6aymQ/3t/5B0HsuVI1cQ/SJEFDywfd7wGXqzQTSbzYL3
plBfr4PRhqGRRuzmI1B1TeZJHCfAxs2pWZvgigZYAZ4aOb2zlHT2WPonu8hGkOpVGGxofUoK947g
j3QKrhxMC00XW8OQdQ7NLF9s18dM4apobTWZN2+4TqxdT3L6Mia990V4psAOIQfl7UZKi8xRA51h
FtkoDqntpDcVW6Y/GP5G42ixPOfT5ta2yTcd8xzB7ZBED03KiEL3d9V4uyap6ZaK7BJlyAXz8e7O
4T30XtwJppWD7jUl62Tf6v41H5OLHExonV6wiRTuXm3Zewj7JrnWwIC3cQjnMTA0xmWch0FuX9wg
eLJiI9grnKzr0eteBnM+E3CK/dOhVhtg7cJ0N/bgOsFrw4/ymXALK3g09A934okQnnyt3PLUDpbB
x0zRYCQ3kLtwbUOJUKZMEUw3T8hDDqasvwpeFmZht6lBkEZqKsP3rmRb/epMtCutM8OGYGdR2iih
63o98maHlf4uTNWvFrZLaXgbSVm0dS0XWp11lKr+7QyEf4Nv43zmLKpCNLcUsmCHEThs6A4o9lDi
PaTFTtVIdCYiT0ZsIg9TP39G0bNrRUCuqzHdgD74zcLqT1gyq27shZtkcgekMEapkkk2e28kGE01
YT1IUJozXGwYTOKDCS9hxEWiqpro5YxMLlQDqwwc2i6bUUx4ZuPcAkAlxG2wZQGws5m88gLXWa4b
FAorOmSiavInR7SP3hIrv7C6ht7Amsi1JHvJGdFo9lGKiV4dkRllPITu49hbNRJ7gA2Mx+2xvoQi
8dBDQZK1m5dosNpTgE/MS0lFqx0RY7QlbEZRmY2KnJ4ea8+5zQL90IykyOUh6NYge4+s+Wqa8K8Y
z2ci8V/zYamJxmOsEOpVXYf1PSsvdt7jX5s5Rf13/La9eMKUIjeeVcKLIHqxkoAzB5SYqJe4LZFe
RBiplZG9F01Kyj23uJ3hKLMawnULDZXdM6/a3A++u/AGnkObiQfUEWBQ/dVOEmhrKrrHYLuzFg3W
SKZY4deszupp2HaF3mHOZu7nvzDxIj+nv5lBtbWznq0Sk0EpYIJX8D4ouvs/de8d8m3cK6xmA6lM
OLgRgXb+cZAMysaB/V9Nnee0hz7B9tsP4YflIm6d02vDVs+cbVAOwHYEGwcuL6g6p5kwqlVe9Y9G
SamVtvqN1FqO3VvgeM8gy37zqPtbDXZy6U33q2po+0h0ODgRMOTKmA4sXrfGaOWc5kTAsHa49mxk
IUUkb575Vvb93yRt9DEQ3qfyOVM6mo8teQqHiEOgoyPeSu2D4LKNte0SDRV4kmSY4J/oYBvNkIsw
1Q038LNPYZ4Ga9SgT8J5K3XKMQQsiWBJpiI1oD9SDYszIzF0oHP+0vrVRYX6nQ0puw4VP0svZVEz
wYxQgJ9cLIgRVh6e7ILWMv+yDPZTZXgVRHY7khlfqPqnIIZWZ7v/FJbQueE1ZcS6hHavLYLcAFgN
xQn13AgpMuMpsQT7U1hqaywD2DGSJRfT5/eCkvtk28R+Gp1FgEGUAP1eOc30o/1pG+J7JTiJj96q
esbXbBVsXvvN2BDyRWpDzxScBN8suhDEAnytBb5JXiq5wh4ks/gzqtHJBFEs9qmT/XPtJdcoSJ5J
u5uPY1sClwNZRTAvmdqG8VzVageOH4MOlpwGelBpFFSq5Xgp/YtVz9/Eq9frhaXP+2Lxvij7q0Bm
Z2SQoO3iTKnyXNZxcuBS8lZDHP5UbnQyE4+cUkZvrDEQpkf2Vo3WF/gLSLSxvJuMkmPiijBeQi5h
8Wg2+ozJiGHGiCY/LYtr0opz3Cd4MK8l8WFjDQ7CZO+Ab+2eCzZozFWFSE4BMxmsra8jR1hP9iPd
dsIJW3o40ba9q95anyET0TibqSC23cum41RDvYs2cMwOHpGD1zYX3/WEU9tJ5EtvwPTg1/8Wyf7d
ejFsU2yjJXvemB9cF228V6IiGnnUdYa+x2ueurp6nQr2bq41nfzUf2IG7qxVk2F2dSbIU5FNVMy6
mdQ/Ut2+4Rpz15/HRn/7MGlSM8lgo4iNgVmDsMYPVJAJeET0nhEmKJbPWM4w64zx2ircBmTbuFft
8KOr6pICuel8YjbGlOgfKEgN8EDgZCPNZOzvfelR+0fevezmFCaDe2NjT1HHSMqHmh7fleFZbNow
WtTZ+I37Bm4r8y6M4mpVh1cpXHyQ8EN3GCq/tNc+L1P4fprqazOm11IFZ4OopsoH2kpRXzMKjXdp
Rc3o5VwOfcT93xIbN1gWje1vMln8wSa/GFcxX/TCI/GG/op+Cd+6x0IMEOMqN+qntANHShP03Hok
4c4+6+whZgvkefAwivkciArTGI/vEHF7IaUcp+ZAxI7adTgXN0mKSyUMJdVmFbOoLffByPcqggHU
YnjPUge0E4lYffMzICVEqf3SJ/mdYkesVeZ9mR5pbEHbniInIDvI5ake5adTmCdRVe8AVXNarMxl
hGaiZI+yV1sPi36f6VTLrtsLxjdthbTO7a8Azbcug/rJBMqemy5EriH8piE4oKT6JFUBbJCgx/DL
v9ZiS3LAxAEHMxDfj82hbUjuQJjyFoYsArUlfrDjg7iYzBMrt6suKVjFYMBUKzEP1EFCI035huPM
eoBz++k11bkfAOR3JPvu06V9SANDrRT5BLXnfrc50kbbjx8YSQl+J7ynBh2OsrcN1RL+f2IAvNJd
i6rJT9oud7Q7cjRPjYe6tagXARw39zxX2YEj5XWcYjq3PvupNUlCUd62ZzA+fxiEIwBg3OlAP8JU
9EQoyd8ohRBZZzwXSYyYZ6wHJBFlRprWP3yRzyr3qt00hA+qpgHKrfE4s49x+dA2vhk/8oojXsS1
1Ke8hh4syFLZNOrARQdWSysLJiWEIYYn6HwU9UVs/EutYvEnflYQ3mm0qD5AiZ2isUqoJ/qdL8Nh
Tdg1jg5q7yxUTFHFOs4Ym4xieHeS/MGd8gsL5O/Mw0ou4RyORKsyfeubjfDdazcm+qCRdXQWnTkW
dUKASCVyNEmQ1Zmji29rtd+MroldS4tXT7Q/kTO+Yj2csP9YCfLm+bd2Md7jOO8VSaqz/hWd3e90
hXO2IZhcee+NGFkdV8FxyqdFpHsJtNtuLRR1HOMy2aI1PE3kjgKjT4sCaYfNBWMRe+iOpSD3dKG4
kEZyCJW/7qzKXavO3FlLRlhkhd1GVTQ4vjd1b0nfsWv3si8jVR/SMfRfFyjeJMJHf0gJl2vjI0v0
feErc+f7PGWTqQg8IO8YmTH3CcykqWvPvWtnmznFdRT+R1zIOn0oWCzuI1D8614yipe1KYnKpKl3
G+aRCfZKknT22rX40WXfHVOpdqHMv8O0ZdFPQ44ggAVz2/RgggeobiN3BsppMTj1A4EuDhRMgLlF
8Q+kGZ+nXZhr9jiwKUp0vGSSvTA+BvqI/3G2qzdQXKRQhdVPmU2vQcPIp/XoP7nrfP/aWTmtZUV5
Nff0H0DYgkMLryspQN2E/WtWLpuOZtWGdPVN5YNxu4cTu9g6cV/NTP2pkkWZ5q1q0gDYQo3Pphtv
WTLvJSKkyYkIlaibHyXkxax6E0G+u4n78AFr5fIDeRMVseL5CIw1aMezJBInSOySTLGEtJ45OZSu
hLWa5Os8MBh4++6JS/ijj0L/SqrPSM0a1vsSMpsyQsYxsTaACQh1+j+ClSiJPZOEm67B+qCeECwU
sewRBeghhGCwxYDwnEVfbvYLvMY7Z7bVMl2mQCQAYz+KWe6jYHicp+prIghkE8WehAppbwH8FpcZ
s/Q6JZZ6HsoO3AHjuxpI3EM79T+MRssDP8ljEejH2CP4EnEGO5y2bVfm3FtISOqfgWkgmt8BAat0
kqOYGFlNNviAiytc1pkz5OKsSz8QTh3x4KMs03fpes9+36HrGhAceQW6cPg85IBH3PeRi3sNGorb
IsO2mIDUHGyrGtnu3rfaW4SPYVW9Gnmqd2qIkSvHiLl0ZJ5Tx+f0lswyebBJCZ84uQpzS4D4wbGa
T1fY7UsJZtns4o8qHSK4HEiM/N52l3PpbjcI3TXVKjvvggiDFYtonFRT9joH+rUGbrAzreRHqdQ7
YEN4iRF/bSOjwOG8ILvr2ak57fxgRQA2+Fn2ToUtv7FyGBfhy09VB7z/dnPv7fCSI2xaz0Ri7GOZ
Xjv6KPLAeOtBM7CyeFDM2Q4+Q2k0JM2dFCacRLn32KLghXWLk7B1b3PU7c2hbY9+1D+4I4BKCR7r
MEn7R+fYdqMZ4LXThW8GPAefS5kWLJeHTPfdK0fqgcS+IdDrNOPfNTx96qSEj4SN1yLVbSdF99CO
pqB3I98UF5o19sW2RDBf15U8aszYO4bTbQ13ogdTz2EDfcK15IuDi+BkmqLaEtbwYvFbn0Id77ou
7FZ9QcQlzfPacuMGzk4HfL6h7GE01FXlT8SYCY/WK50dqbpG+jahSUOhlSDAabhnh10K2GsDXULs
BNMc6rCRN2IklZkzpJgIoC1LYsjywq4P+BX2Qkevgtxz5dtkZPktQS9N/acqnA8vZwSsqsfcFO5+
jt09kpBySw+NWHWY3xJPoT3AabCru/7BsVivGIH4qOxB3yLtPeu52jbjskdwuGMTMxKnAFtH5M1X
ZRqA8Wh7cITzBKYxkwJhe+s0/1A4Mtbs2V/qKYXWTm1A+0NJ366FNok+TgjddrMX4Qd/Y9G+GqLi
vxvabW4lrzNavH1etBQrFkOazpAn8F5I27F5zs1TBI5JT/55amAf1cAO7QZhV9iSVeNqqrNu2SHE
t8DWOPtY/Hs1r3zIbw+rNxSbpGAlWh5sP2EZBEeTyR16Vq4Z4Yyneq5fBvcHdO0EbgGnMVFYFgYI
MKid4UA5TMELYsBcdVOM7sneGTMzehl1TzMCtHUeN/cSopNM1Q3/AN9UgpPre4rvOIwewE8CAhXx
vm58azfUnEJzORxc4CbIiNShke7r0BDUCaXZGUd2pUmBOCwiH3Qw2R+3k5Bso6ItU9SNNzdXa7mg
GUIxhYiTvb3wFUmbXjl13Z4D1E1rzW2Pjr4fzolnDWeq5g+nExiKKVxYi4OLQtF2/u9L2Tkd0NIx
r/BY46sg8lL5nFmr//7jf1+wAXmHxhnji/BudlakJ+A/b4ZW7V5IVot+ZlLMdgqwrd1eJmP8aW1o
d3BaWOktgFUHR2kvp50l5Se3PRCeZEEQOPHfMGydbdQ131NhGk8Aqbzecw5FxclGUIHPqFNm29Rp
d+5EnVoQe3KbuEi3RWcRqWdRP8ct83ZT0VqYH4mHiTvWcQRPQm0sFInbOMveYwQuIg0Rs4roQwfP
KfbY0xjJR53pxZNITAvR0dDmfqKh+Rxm8mlF0EFwQaOEeOtduQOp6RCtVeEh3Wjzv62wASMgzI6D
OT0AhHxWHN4HiSRsiFLGWC0qqRIt0Ib47GHtFMkrq7YNVD1zExG9g9La+ZSd+B2XnZRhBRw1iI6I
zqzRxz2hX/yAOryVTv8nmuwzTrKcQVyAFXkQmjBM9vETmglImStILC1q23fWXvTak/geU6SW1nBJ
fctBEx7/8FnO0iCXwZmPKMJqh6B0t2t5/Fv1Nip1q1NUrsuOhhWJ/DeRoTZqc0ShNiO/ZbOw4s73
N7E0yYSr/Aeye6ExItUoNaHUJlmEzICq8zCgfEaxvgaN+DGw594oJT8GzXxhoefaIcsDfhEB+S/r
NIg5ag2XeWLITcIfhDcuu8J08BiF18gapLeaCP4SNXRUvrGYeN/SymDyP9r9g+5xeIOlLWum0UUM
IA4S9y/J9WtLd88F+Zhrb0DA6Fe4nmNnQgie25uuMpH2mQZsoDE4du7XaLjjtRp/kmYortoPo3Ni
+w9mNSCbCIFGNTs7KNwrdupD4FVAZjNeq3xOSHoc2ZcJ+sEt22C91RGClkh37wSBLqk4bXkxZL3L
daiP0g/6VTQk5FwCjgK9DPc8AJFv99SkysaDnQPcBm9FptXoG6cABX+TYsxNu9RczzRybe2E15zN
IOEbwVfVcuvlEP1Qt1XfheWcFsS5g2gH4Y3H8Gs2COxLTknqPWBlf7cnUl7d9B1M4CVaaA/JNByH
SV5ZjAW4H5kZtOgg29I9qTz4BLW5cyP/AfxvuDH84caJfIjb6KUtKpu/GALmSv8l0XZbITuDzx99
zfn4hVHu1Clvq5lFtHYM0CQOXeQ5wwmSTrlqTV4WZhY31tg/pe0/y+an4UjbROYeh3yt01dLF++x
Wmiebv1UtO2jCeZsHRvFDat3xIJ++AVUgzRxaG95Zf6atGdQFDkflWvdWr+ujpGlUcci7mO/8oMe
PjvYc/lctsawmQZny7alfdKEQcW5brfk4W3bWUDnSQ4zWxXXEBH8Nn/XeSMMlaTi9Mm6s9LmfG/U
2QmTx3ywwat7DK2ySP5rY/VVeUD2BCtOVxXm3gZ/DcREN3srJv2PdedJtEF8ojx40m05PwzOpp98
qojW5w7HVhDCKjKzmOgCKDtrNk7AwlgkZnTJU+sdCD/8h034CfFescfZJff1FCrma0G+cySq8hgP
Rh41JgiY+GIWw4vvxPVbKcBx6S5Al2AL5MDaEyezZprLe5o+FXF9EFJPB9YgsPNjEd1zz7sQpbFr
9NVqrGQtevcgSEDbdXqYTrCMq1U/ArYyOEJAeuIE1/0hnJOrhRZuLwbeHKu/sKrxTwX7I+0A7Eo8
4txbHZCdTu8R9ZKshWU8qXAJbjPC5nazxL6PiuHkMuj/DhDkZOPgfhKTle54s91jMfvVc9/6r7VB
rko8vbCAtB6LatiQG5WtZcqSEQyZ/WSlVbsxzdTc/fePSbKBtWc8KHQmOOH9/C2xIDvHE09XWkn3
5DgdyCKeoEMiRj6DGnWPq/SwJYxX7ackct+YYsUgcZpoGxf+A67Zje0yi9URv7amLEwUQkg2ZfBm
YzS7hDnZ78nI5RDOW0Mj68nTejdavG59Wd8t1JtHUc/ZCYE4s+bYR/+WDDcafqK9G5ZY8MNByLll
/8gCON8WgVE+z8S9MQJrJHdSyrx1tv/AdV2jg/wtYbTcey3vRNsieaTBfJrWk86jh2GoMRj35Mkk
do0kK7ee3aSGRZi67ouMMOEKJ3tt7Tx6UUxauoj1jaRG22kVpnvYozFivsl9nIIe3XHYwyB09sDY
zzbJvmd/hBPV5oBijUH8a+RcPaOA4C4n0xvin5tt/Kq7Z+gcrw108jGu4pfJjBjAt0RU536FyhJA
/g5AUrHYcfonNwDgZbv7skjG15HavBUhTsboUnj5eJFlX2Fqwo4g1HgXJSBigZLdzMp2zV+O3+5o
eQABmsdwmGZUlPD8k8kg9m7ssITUEIXTbvqJ2feeJZiH2rponfv3esrZCqcODISyvPq8A4dBDcWG
dHHqusRW27BOvIPB/4dtRirc9RDiWUDm6xxNJ7SPou8ofFy9M2nIt4UO/U2C1TOZ89ewSmoY+B6L
3NmV58GxfiAuSbwCzj/soNHe0sy/GpQ95DhY3WPbg7sU3mn0yiPUsfTIIyI2pQMDksUiCnUb6Jxs
ULv5Az+C2WOUbCOCTGOA7OcKYxNy8b7fYSIJiVmI28vihoza6pkpp090yk30BGENNjvCopLExCxZ
rVkM6topBTqinDwfLPjBMU1+0rZ88RHXZ+yJ07h+TpY9mfBwXqTjAigRDE7QJ3/IASpAjJtKAk+l
TCNnjq1NdSFmjlzHhBoPMA/dvl++1hUOiNxoNux1W4DLHfPzBsBVhBN2rULlXKdO+sCRuV+k6v5w
yYmdbEbmQIjeNolt/AR8I+Rp9jKVH0nPRdTq+WQ71qF1cE2Ec+Xgmsde2RsQPeUzZCbCGUN2/WUb
GCCLBRqmpPNABmBPEfE0P1uEz/UYN76acnKXtfuuFkO9s5bCAx1BAZY008z4Sow5TfcGK03dCsqJ
Gzm4HzNzm6r21LtoG//E0JTHyLJwVU+2wWRUI/zKGFZybaMwsoZr6psvWUXeMvEWIcvMzrmaiVJb
Y8guQyUjGE7Fy8zqai8lVy9/frmdedbJmS+Mk2xtm1iIgfnolDARcOJwZ5pBvpq8NHtmbKQPCTOT
dRoFP67l9y9Favxlaen8nbgYUYiFb0PBdI4lE/LhKXovUusOjST8EWd0eveUHJcnoJwsXbFTC5tE
X1w2j9KN93SVYObzwNw7SfMW+xbl5WQ8JrIjZ3ppGQNpJ6c+yEZuIkpeFKZPcc2yhXYkO6ZErQH0
BfvgxD5MINVA+qKCLmJTXwy3ucG1Gpre28uE9lR1zQsEOCQdyk5umeX/NMPYHP1A4bBO8+7edeiE
bYN4T/grJ+0rUOQMl1C78WKW0RmPenDwarhKPNHMmycfLqxXE0TTUMuletFmiRoK8ShRlZQdeR6E
k1KLVfpAk0f7hQagTUyouHMA94ILq9UL0aNjouUKde/hlvVkpgKLBdcfz06+7y3azT5Q8wcx1x+z
xwaMjjS9Fwk0vyx+i+P42gRET/wXZZtNeDGZ0pbaDbcp65LdBBH4ZQrv8MKtM0cMuuAQhHwz9aQZ
4FPa1cPkX/xpelSyRHCKxXA7a8kPnLveQ5Y1nzZqrU2XkABhKyZAw9Df5QTZZJhjybJM2mergFFE
32qiRX7wIQpfPHwZ2mQaqgxSLQfHjkAwZBakFCyZsuPsb9P9aMCLtmpCoo1yb5TiwS6qV1mPrCQG
wNqJcpNNL9LkTA6tHeXdrXMZ8LLf0uvK6+UlbX9tBa8BNMI/Rn0XV1KmWK3JPL8mLgjCE6oYJGyi
kmAQuVKsYmvYpDC0E3c7IxgI2DIhwbetLoP5meIsdMN5BhFgXY3Of8Z56WyEyD2SN511hyEJK6P7
SmLF38pkeRk6yMtg9Ky9iVdTYLUgffY10hVk+DJDzmo4X06leChgpW+CXmJtmlGhauk/OlKtQj3a
Wxx05rGwTbDKqOTrCvGVHgWVLBk/4FjXokX7TPb6d9DrbGUlHvooJ7ikMwxBBtyskzLH2VRRm7KH
5rTWOjiSCAxFw3VWEzjBde/k/aZQ025woz8GeZ972oqC7AT8gq3TGQcOECA/onq0nPHMLu8hJgia
vlYPKEjBB49ze/WDKDprpz6UxJO1kf9YepLk4czf1GYILnMGElnssaRcnJCJH73lvK4yeIYDVcOs
Q+oe/0lOBOvk1Sc4/C8fOykB4C2rZvtiziykIxUeHUjmGzcS7N9i64EQlAB8R34pwaOx7KgZHI8u
hZUDTGyNsfWxqeF7aMxcvdOsRVhaiObtj3xKfg3RfKep+TMWVb9yF3VbGaYv4dB+GgmI+HgxSUPG
RQImTCpulhNdKJ6l7rONhb3CjjCmMWkJyF3BJtnwyteB4o1Zsu+oJ7MGGI79psb5w3HCj7RRz4PH
v63q5qgREmJIojIk+ORQRpHEGwCCAkfDIqsMCHKLrA9QU6+zkfS3uKNISGOXHNPM+yB6jaSkwQWt
A0CMKvgaNGJhWaOtbh48hCjI8VyGq/N3XwPWrzEe9N1L5QW30mY/V9cPpRtckii+hDb9vG3RViIJ
9ne2AeEZVhxBDRHmSIKn0RZZyOKDa1UgX4l60iSGHl5N8DdMZnvTJ+QU2c03Q2RsH0Fwm1XxnDfW
vVX24ziQdB3b94Q4CLB1DIKr7mZ3iFkHvo9jo5oPauddQj2JoRz2BWYfMW6npqDm42pXGe1kBLoZ
vbFL9rtxCN123vXzuKtqn+d+kudOdV/kEFG0w7fj2xtm9YBDfrSYYklmQ+lMMLJj2geT5e5qwFpg
hfnGddMQhVt161KORszaWyOFBD0fQyk4LcAVb0YzvfqOgctpht5oFQibcxwTGqiYbZk/qBj6tefp
CwCae1NnT2wf79PU8h2Mz5w4kxgZlG7lUwiD1EgU1gyTh6X/KYdI7bIBXU1u7dqeWBrEpCt0xxh9
jdE+w12L2JnMLEsu7MQ6BzZHisB4Y3vwcypdXP/7ok2hcKXhvjGrzeQaL3VrB9f/vnQxgroUQy59
F6aiAbTlxNCXw32VmMWLU8Z605rDdAa+gz4rNPl8y6oiCwwaZ5kCaomMCbwbLTyCPtTNnQbIhSwS
2/R+DL37BABlwzrqN6no5oZ4PsD+QpTrxS75MWys0cKZ985TN8hULkQq/omrSx0iShlCyqw/LfsN
LsN6q/zEWUeZuQ/nqNlXBlvuyGj0RbK14RUuE/JZxjN8uPSo0RxwPbIyMlsGr//9I7Kl8tTgwYB5
kzJGYAfP89qcFLKsIIOKAhUp3Ngqmmjv+BK2Nh/NAoepLdM+OTPodsMcuGK8ytgVk3wMvP7Fr0DB
FZ393i3Q22H5Ek+5JJlJ7XiD/+oZXiwQKSCH3T+XQvTYODhw7ZoxPbsQD1+iHwKRqxtgmFUzn+wk
xDKybGgNOKieaICh7mVpPiNmTLZJ1DmM0Pm4oS1aBr8J1zXAsVkJAXXe7G18dKFHL4XjxV5sbVsZ
w+kK9l7fAMDsTOOYdUuuavaXjVZz8bTvPM1Bfniep/6KXbp+IWhhYRDXGctYP1l+bIcJD6aAMEHY
7hfxhl/pSBNV/5TNgKWaRQPS3vppaAUAQ0O/lDPZ7GkHNVLkHbL1eaLqGpq9cjBxSdQKSmSXDAfe
psFrvE5rd0UmFvMMYbGO8JdpkvLOWIUvjv4bR0AApiYMeR4b80FdyLSMt73RvpVkwDUgcS5CZnpt
oScuHct6/i8A7o2CID4OJfww8qX3Nlf51aiQ2MYN8DDWTG7vfPBXv+GV69yaMWK+K5AS7IgV5MxP
5CGJsBcG08ma5+eKsz127AAeZPrThbh/HROwJA4pCh+hT3Gb/gYslQ62/OdOLHEDOf1pag4xB2c7
/sfqx/Ozo79wdFouC0Nmv4KE+VU/IA5b6gf/Tmz5pqiROKocdSrgpHUhUN8mvfydhuSCtxy1SbXz
jNjkChPFxtDzpY/liUadpC6Ace3EcITsHc6EAliU8s31coXsA7uo12xNIhUAZvW4hCt3xH3gkKOG
HJ4w0k0eaFiCKWTGuBt/yQ99JDmt40pH8VmbZXUAFF4oWP6ukMHBKj3ahWjeeXX3gsr40Swdc4sx
cvCRSyPYYV2afkYa7UktXBwMvfggozPcjiT0BiycjRSMY6Wma9nd/bLwqKT7z5aEt3Vcww4MHJxW
itk+mr78PLXZR0MHvjZCnEVgc5FdzymIsIYmvfEC5wIO/kz4ar3FSf1oNSH17RyRDJmyGxW+j508
3CQgDdbst1xvMp9sYFYYV6HkApxUCbAL24r+mPLmD2LYRl76hNH2OSezra/PWjL/8L3I2gOjLLcO
kuGV4AJLZfEUJJAVanIkysqvV1XPrWEW80s3SirNCB4ZW7gSYkFYb4seSVOcIlydiSor6inZm5X5
YbZyw0C83+aEC7kJoqbRhP5OOfbhBdXRMHC20KnpFXNa9oKKK87Qa/IaaLVLW8J8tdTBmxFwCdWo
bVbDHdLMiCOeLoes5pb8IbbR/mXqc/QkI0Aw2b0bvROt+Z+5NusQqSDitQ04uJVtTtReMqjXGrF1
QEpyW0NmELQDorCzB6KXDnpiEa0hk7VL1GaDHL/4dpHdpAnqpwgmi920mNnmGVSD/93ObbivC4zl
+JJe/YlIpyXNz6OisQYiTNtEsUtlq+UmGP/nFsWpUQTbGE0JEhUE1abxr9x6DGN2iZM+ce0gXGat
8kXfXa9AwE6nVtavfZwDXbM+kqT9drv+jfhHMAILmkABU96z+/JWlfvHkRqXWqvvwFZeWcvdBD7/
qp9erWl4CM1+b3VA08r0u/br01h45ta2Hfqt9JoCeyNoT+OUR9SC5wKFXfzrQMIjgOLk2gtPo3F/
ozGGvwmyNxw/MNEl45Jc1aC1amts2bjQV40x3lyQyHsDtOJqSno28a2xtdFTt3PjrNQC9WfM8+Dj
6rv7XJVGbvkPKXG8UcXrODnLSqIqnniCFmj6daIWWwmvDVdWVJKLMDjP0xA/eRFWknGgmYxonMmi
rWqgvRWrOj2/A8prWFdnJppX8EAnkRrM/hM3wO/oIMxNLpl0Ab9X6iPxs3EdgDEUc/btYjKbsYMP
mCZWSVYiVIzM5GsscBpk8RcZuMyFdenv5KJX8+WMJSAux73njs+Mec9tavrrICpGhHYdSuIceAyS
uNjEwSbqQuyVMb3TfoVM5SdiQfLoXHqYjMIuuEyJKTaj8sbNaDAXQtKF1HoggUO6l6wgLmASEEqc
0I/2YyHXloXRxVBETdvR/FsjnM1DPjC3mHHyR2+oIbD85zHbWmO65b7nUyC17/PA4A5umL+aM04u
gTLbQCa5sSfv7zQyvas6Mr57gF2lWR/s2LtAi3BXwi1vPEYXq0N3ZXV3XN13ViMrf2pJ9TH7s1eg
S1XAWeOBzElJPusRud2xG3ic/YKFW9hPR8XQM53nbVPOBYGMHOt5kP/MTXK1c3asrqVvcKHjZRpG
ZW2wgfd6SBxVsGTnqp8K9kdOmcuE0aY2cGGyNJN/jLBhCnPW5Kbmt8hX/2PvTJIkR7LtupWSmqME
ih4DTqxvvQ03byYQdw8PtIoeimbEbXAf3AF3wpXwaMgXqc8JhZxzUCGVkRmRke5mBtX37j3n4iyM
GSi/McEcGC9D7Puo2uwxs52AsQ5/Dz7LRxwUjy5QS4Zp2WoZ5XK0/OpWTXW0Yg/N5t2afmrvSXjj
b584Afs/jgJeBtwciArLgNOo8npTEYE4IXB49UV2TVh0E7Em8uxzYEOO110jermWxT8ovPCkeFfs
Jq5n6xyFxRZ6vg1H7Q0N69YrM0JuNmXLGSdBzCWUSdUfxzbkdQC0X/F7enbIFo50LwTpD7zNIEhn
zhyUz9ZdZT2pGPISvo8HZiYPI30uULXiO1PdcSHYRjNfFMzgdV2jrE7LsrwFpNvsLoZkMEe/A/ks
aQTTQNEMP5OYQgen5sdkzNRw3joHTka6uhaSPXZ9qnKrZCOVnp0+dtfO7EG5N7l8SUuYFCbZPPaB
+2Sg2dkAgXiJneE+m8PV0vhfiaf12I5jkTTm7BJgWBGDvRy7jthZbrlH1x+gNtGM8E2r3nSdeTUY
Yq7DLoPUAAiJ3Qy5D25aGGNlsJG45FfxnF1na0LDGDR3kc9ttJD5T5nFt8UnTRw37X0ydgwn8120
BMx5/Fquc1jRau746KxuJOBfo8KGhWVXb4zKSwJxOk7XX/p5+uplzh69xINsUIL3GDPu2tB4sEJV
78mV1Ie0be+dpbIPWWIWZ7sZnkm78XipwVs44cHwaZuYgjmaqvSszUNJO1LHpv53iZQBvMKMN75R
PRLXZehOkWaKkaHkxrFtqxuFUegBOA/GKP2wF7WPl/BdGHzQyZ5Bi65+9hP3ikQ9RhSpXVN8i9S8
tETpWlb6XfVYy+mYTfi9DF/AIHVBb9me6a+2dZxT/KyYa8VMLarGAuhKdYnK472qCSuS3jujJayg
SZnseCqu5tNO5ozZObSDwXEeGD5b7L09e+tia6HagD/gSS2QXQVPdLvn0ehX24yNxtbKIg3+3xGR
PbiRgomfvcCNfEeFTKWGOr7Buy5KzXrvJxxIpvrcJ/4vN0x+C771kZ4sGMKk/jV5m4G27dYi2ujb
y2vqRrxIDTJXznLrquBO9fcLKxom/8PDXLI5dBubc0Q1HkyDTaTK6qv+X6foIwJSAyPTjDytMygx
qsj5MHcSdDYdCQrRde+l3z57AG2SESSPoY8VMdOWikcvkHLxxY3zDOSnZCxYLWu+rvsFNOi696y7
MKcxG1rgv8RgsO7mWWOJh8G9Lnl2g3ccEF6rtbUWi7fD9zKWdXQIonxv7B2Hc7snaH4sF0GKl+DL
+FCbMGoZziJe9g7tOPNt4NCDluY610VDGBun5FjaP1NSPHJDha8LWLlMFd8hVMnb2K4OcDyiU9s+
CIk/JoectRmq8Oyl8gGAxaWTxHN8XIEMtXmQCxpyld2EL0mKkwLg1w5KKnzIisbpIF77nhezW/e8
LfLiFc7b11Ql+4yrJB7YZnwoSJKaovXXeSi+Gg/cWYhfY0tWgEOKrt7MN4uBxWbgYQFNaVgeqnTO
cGvV4LL6B5UUf0qgxm3np1uzmjhGmPNhdho8pJbDm9nnUTsGvBDilrN/EMV4sUR2qMKh3LHV4gOC
0YjnFC9A6a9dj+CvCfsTVFp5oGS7zyOOxZriZwNSxoGwGQqY0sb86vW0F5MEc1g23DKXSdaUdb8o
xDwsgfXd2eM+RmkgR94oRRv8tBm50GF+Kxv3Oi+EefrBfXIZ6q67Lnoi2gcPadFTCWJs3Nx3f09u
GdprnhHYPQyGnH6Wbdh5vwrIgmywRjI/RMKlXxrXFPiHi3bnwNr3FgAfAgYQ5tmnRULpWCH0BZtt
ROpM4ABs6NztAHx0bKyHN+Yzw6kSKUcGC3I894PV4FoMvhbwWAEKUE4ZVAXz/jsvPAdQer13g+lc
Bw/jMs77SQ+jYfLdN1O5myPO3wym2TQRjmEB+CDd9gIH/7lf1qbTjHunP5jC+m1Dyln9f3jn/xW8
U4T/J3jn+n/89/7nH7//53/9b0eCk+3PP//x8/d31WxMoX/pf2A8rX9BPgzCEI6n8B3u8P/GeAb/
gmptAdG0zcChYBH8m+Jp/su3PU4U2Nl4YDgev6irhj75L/90/kUB1PT5/RgzwuAMnP8njKfrin/+
43/DePKkCT3fhrzjh7bHhxp//z9hPH18FT13ynXWuuzGYfZdyGfMHK+cDYSc7JH68cdgkn6zM8QI
PvhcTnJcn9lDHxat7OCViiujam6eDYnQh/3Dfxsu2q4/kvSlmjXPO+Ux2SXvRQ7ezyogYuX0FMMe
iYZ+vseUt0plml5CqR5Kj+Vx6KhhY8bQjVB8vHpOA4akM+czbcYrt9fxOEcjOXKX4b1UrMTRxG9y
gSszQ1J0TmM/4hcy+AqprJxiA+4SZfyGWfl7ZId4Agc3+/TyVwuzHWLd7qts2MHAmLtX5MrI/GTt
rTGvg4nPbhoTkDaEE6hHAbb2jj31AQLiGfePaGbho2JCGnWbXwo/+Y8fqt7JLn9/DnoMvcA0p0WB
X31o4p2TK2fHsR/paiWm6wR98epLeTC8eh9yLn82l46vfKCuqe00p8KX5sXqxSFaBPBqWi9Xx2Qm
iWNQinPvoD1OkEVhLMhwwZik19MWQKKRYFNvgq2Ho4cNCB8W5QgWwjGX4jjF6UsSDs1dPybBpWAt
08VpCnFU2XcOdZ+/f2UbXfqQp6T3nMjpj5nbn/ssTC+ZP+znNDdfA26YFS/Tcxk03/SQGgIUfPby
WUnAIjHhTsQmsxJiZjY6P6dtrQtiWIMduJLXPn4y7PkhmzzjADSfk47M7O2if5eF8wL/COyz3L8M
4Mefy2y00FPJN4ukxbouqujh7w+JW3jbt5FowjqtGnWHGkHdYYxwOHeB4jFaqYg93fM0MS6N8C4s
K9SxcUM5klbhlIvS9i0YrZs/KNZNHHKu7WBSZFAy4OoYJ3TAbfAFxtACwMBjumkqbJluwJ1xnm0i
hoGzXIxkUYfIyCTe15wdVUFmqabAw9OMh+zGsucTUFRujJmDaCZJjFNq+kx8/9Nfl5wpDZndWbYJ
a1L/4GaE+ytpXyIRt4e/PzWQOTuaSbDrDEGPuAsMELaEaS7UEcKd7LOfYYlIbcXOt2/Y1DVimP93
fqWSO30K99TeHZePgqDEKV1aPfCsjVVOPpskZFgrGgs9twGvJmiiSQb//mGopQELKr3/90/FhR2c
2zL7IMBi7s2JhOvfHwyVdFcrB+0U5Qst4mDu911YwgW29Qi3NeqLVeC47LTC7e8gu5xBL7oz9Zi+
fg+5wi2Dw3Ix6eidNKSIbXd86UcW7nYFIEQZPjsB32jda5F120Dk3N+acYBY17Pja6CJcaYMr5F0
LuQVbEaArDHT2ma6xb8ovAJUYhS5ROzGnPFJMWLkuekaZ4O80uXv/ws6D2Zx1aJFnhfzEpaheekl
ZwkTxAlTTJfVVMN/DPWrZxbk0Kn0DzBeizvLIwsf1ybIvNoqrlgPSUTYdUZ/oY7SvZVR1gWUAsln
gFJjmrmzJbdu2Zh43Ae3TdyjDW7mahvoQuvmThI2ZI2anmcA6DngRPaWMNHVwkv7oDQpfSYnGAz7
fDKwudKtFJkznCWJm1pT1gfNWy85FwUA2ENNYk9mLj7axrrij9ZAHYPY3rd0UlNNcS9jeO706BBa
ccmMeDuriUMz9ilPM+DlrM5SU+Ej8PBsBS9MZA1gf+62dVpkVqDkXRemPDwcEM9g5lmO/cTxddH0
eUdz6COA9FKT6TGnIgTq8eY1bEjKMdsCX/tCgFQSOo8QYlQ3EdyP4O4l5z+PLuWkOfilBuInlGvJ
ipaiYL9mWgQRsifafzAO6R1GmqrvyxYpiwrXIx+ctV6u+CD4+6I+UHA54cJ8dMAo01Kzr76VPfVh
eayB+LfaEteA9a/sHntNy7yXdWimyf8dCoBuj3DJ3kSIAdxkePSLa0JPpWi3nbYHEEQ5WjB3o3Da
FPqcCcO+5oERssmQ98PsPMQZLgLSclcyN3vfBdTrDJskGQ5EIJ89hvGkhij9xZPz4GvDgatVB4XL
JL/3sFjllwoZQq2tCO3Q4IiS5VVMDJkN1An4yM/AXHk7e/kL++JonbrZFwBun3ne0dI1G59hmvYx
VOSCNbQVbXYGC6VgN1lGH2IUazZw5T5UOSEUyEKtO22A0t8t2vwwaQcEz6L14kV/HG2HgH6f052w
3mhsZjQ/tq02SSTaKZFou8SAZsLRvgnmc+0u8dVwHTj3X2M5XlztpxDaVEHF+k2hrjC0w4LJ8xfh
1k/VuN3BLxAAsU2gRlAhtjQ+Z0ibbTso5l3Nya18f1VrW0al/A35d/atDNo43OPUkOD5JJKNyaQr
RTnDGLBvBJonMucYOZisGGsXANCmCJmOBjWBnTJR22mOX4PAfW2Ni1nK5RSkAdkyWhZLHR+NLD40
wnzPonAAIYQjnsk4I3JgCtocQnQg3UAkpsL9HGi3yGzQw+zRjQQzt4WcWR99Rz4RtI6kGMOYCiq3
zYrA+bbT7pIBiUk6zA3L4JpzWHaoA/vWzsw7hsBiU9C1JwZBTFct8pdyREHElfVcsBugFog7Jeyu
EvTgOfT/5PNSntKKyC7kw49Ke1dyLWDRJpbFAS3LR/wfVg13pra1UPaAn4bAxXIwuRja6ZJru4uP
5qXVvpdEm1887YAJtQ1mhla29YD9RQQDYecsguYV9pgqYS3szhhlpHbLTEhmcHp4N5QZWPy0gSbv
cdHAEx1eit56dNDUJKFFrlmba4R22AQj5oMCrU3FMmDtG565TU3Gg6a237jmwEhYG3GUduMsKv/d
sw3banEqNdZT7LHNikfKERXJKNXj2LG0bSfrke8U+geTg5WtnTx/fyrVnp5GG3tCbo4rYtbNvtDX
0DJgJhYB8iM5kiXnKoGDof0/JBfzbV95jxNqIO7xD7OdfUVLf4GOtqzjFoBL2fJxKbyO8ljAB25M
9Cu/ybEMznlqMW2RKTpomVCvfPVq+2Irpi6Uwm4t+qJ4BlbKYetG9HZYx4+T9hwVCI/I8LG0IVHa
okIyUCK1E/vdjCHwkXUGr8PoW/jCvXSJUL+K3Nw7WrXkDMNwAL7Ll5aPubeUvhGjN0ksKXMfVKM/
Lhp+ofMHniNo2RSNuNMmiK2C+BB2ILeX1h5eG442cBpFckqYlED2mWC4bANlT/eibsOdMfLeCc32
pOoR0omdb5UHcJ5AdHrym/Kh8aX7LGo9vEYJsiLkYD21JHh69kSf42j+QM2vVmWXAW8XTMPMEaPV
hNrK144rV9uuxODv8T7dBUXRHKhMNJfR6poLW5J03+OzZcfYvgFNwaDVF3IbujQ5iwWAKasJokKm
4Z1s3hOAl/ZQWHpszquSXQMwQJbU9ZdgwdGu2gqNF00g4/z3/9ktjm5rOIS+1vypwP41hZWzG0AP
bIng26eABctqGFmkziirNmA4Hk1ss6R1lNw1BlEbQ7mPbTQyVuSzlyJes7crwArsQe491jUjj0N0
21ck9ViYXexlyjRPtSdy3BzkWnnM/yqz7iez+RRmKWYc6tTgcQ0yhKlXte1wil6akcaJXwJs62OT
YDxUWOnhVGO5t/G0ZY2eQ4lBDomgNrCRG9w2MhgPEADbs2kpjH2SqWg4W8PT3ENkj+wA9N5Q5psq
q88jHQ5gAvZWpauQAOnGyIA04BXbicjJHuBa/7GmhXFuy7y+qMyXav7AzVntEs4YQyjp6Ip7UwsH
3Qn9nC3JC+Kjk1pMVxFxH7WqDqULkP7sN+Jtj0GISU65NX5MlkRYxL97pjwnHjska3hTmLjwXIIQ
Fq1Eu+6JiOPH5hJDYCGD6hrfBfM9w7/qFiyxvbG7BbC4UzP+Acw3WCB74+EcR0j5smV4ALxNeBtf
n6/FfcUyPHpa5RcGMUHPzAxPifb8aeGfw8elosTfaxUgsTx1iduGNTQVFb+g/6swBw4jSLZZywRN
rRXs8AtaWjS40KlaWVo+2CEh1DJCv8kOnc0SPNeiQomxMNDqwqp5AlR9q+oOcIWWG/79ocJ3OHC2
2jpagbhoGeKSokWMa7mttSgxwALgaHUi+T6KfsWZuySeJq1XhNMCRweaidpIrV8c8DAStLxXXfiV
BmHDmLj49plp8gmMvDFzrOeUNUbdAPBI2Ahq6CYJiJ8htOUerAS7MknLEiUkKVtM91giQ62LVLF6
yqDlrT1MkphqDl6fYHCYhn2fInZcstI5FVVBXBCylENjltYPckqhNZVIH7KzjblywmCZa5WlEN2b
Q0+PRSyzTjsjv8Lw8TsagncxpSz+zQ9H7FJDPbYNf/S4ZUIGdoXsAXYDxiv44/Bq8p9HQ1E9SFVP
nEtRb1KMW09axul2aDklfk5TizoDjJ3sfeydqyWe/EN7zK8/TdcDQLZiys75uFUV8C2bF5NkE7yy
tBbUxg/KUvyhFAhDh8FCHVqedTACfsgVYvaBqkq1qXHwbh3DOOP0Hk/NPN7xDeSN4Iw8pKp2WnMa
AI9NoD2fgwmYEGe9RiWsk9+E5EoOedch3GBX5E5q6GjNrdNCVDJILWiIjm8+cY3FQJCc71SHRLXR
OtVQi1VzrVhlObLrfPHSavmqwf1whciuXjHeZ5FfmeoEhHBt/bH6mC9SmcfHNqx179phSEyUfCnb
Vd70fPqifgW3fxaKHmGntbCecYsDDkGLLH/6KYxPiqB1FbF+DFgerv1MaB0Juxw+37AqNJBEzbni
T4L/aJovxdwoQk+w02ohmA9LQJcm7vpdbzJRgYT1HfbNq2BF783Jt+sDKBJe8zob8KMKVlWbTGIw
YFs3LU5FxSET3B0Xh6II2WFj4uNKwi0Jo6g4d4RXpn6s98AvzCPYOiqpZPiKiDHuOJSwtCdBbxyS
K/NtlyxJXlt6rN28WEHEV799StMUvc2S7AHl3oWR5MAK3nvep3M3PvXj8tLI2jqrwX0dlxSTQ9UZ
64J+PGiOcSTQFPxq+u57XoL73uaWlgzz0fEU+IEw2NtGQJ9W5u/2KN6cmm2CrEqXyAtvlSnmT9IN
tNo5oBKIyH/7gH64n9jfQHfGjQqpS1QwwSbgJCWvvG1iuO7eL9kBMtQ59BhKJkC5lAdQ2MAa2wbe
8jSI8FSlbrizouWpgEnF2xIpT4KTtPosSVB0HvQMwrdPpSIZXvnMoWjHsUIK1xZnzlWXy2ZrzfVL
2+Z82VV1W5LsGQvleW653LW8abyAysjcvgOHU/tmMX9VZvKZlOJD+galnJx0r+tSlaChoWLiY5NB
Ybmze/S91b1D6JJOOKuDWPXHshAJDaYpXkfPdMqs7Wj/xOQas9x9NdQft6Gtb3QHp2AVHvr93k8B
YxvxWckMr0IDe8K2x13XyB0F2uzEo41YjBc9AGf+JtyRbDkgsOfy2KinaNsOaaXuJB84e35jCM95
tUp46B/yooJNEXg/gP/9oyvaaONqo5diY1qSsiM25sybktuOomwLP8m115WIIa7ZkrlK4+pTa1es
s5EJC/k8gJlpCN3DrTYsrL+ZcvJZKFIbTJ9zU9087QWbBwqyVLSDbtySi9QlBfkzk1IcjPjemf17
h2w9X/T49yJrKA6e7axZA47uPhfecw3f1KyI6ecxH7b4r2FpMks+bo0aUaHJU+4Y1Yu7UpSsJh1o
lUZ+sb0mOSeG4ismhkdX8LGaT22yjQqoPfU0QRcE5g/jdPkTEWZb14C0SIXQrC5dorN5SEeuNZiR
ONxUs8wH8Mn4mHomyzPFzI3ucMy1zYm3ce/vJl7SUZVtLZemdaq8E2rByzJ8dMty6GKXr64bHzMq
e/R2iH/SER23QAtwBQQHg8/YGYrcqnTSkBthdZsXNwO3zW6d9MTGdHhhzbE4KQf4IX00LJi1MXBr
5VSEWpTHXLgLmwuZ3IzL8pQlD5gVfgXsh1v7ky/sxlXuvM0b/AWOL0mt21Cw2MoNSpPj4/RskN8X
1EcN59OOTQ8AbQpMVsybuIb1H8rB37l19U6USB5rQj92X73zEfyQ8uw4M46mJOEuIfE+mqM8Hsl8
9BQ5++dgRD1VpK9h0fN8rb/GwgRR0sP1u8koPpvOtxujo3WXX23WHwQsZNH2eM4ttSewBUsc+H4T
xxvI1JQUeSY62ScCuJ8FDhPi67emoRdkTeMrxAdGIKySKBg5q2bE7ery+R77DsrPgN0eOpXKBDC6
zN17EtKEpNFG8xiTdjCHu86BbB4y5T21KkI0aTyhBk42CWH/dzP+KXWPp4JIALU4ylw26NYRCuuf
xmm/wPBuLCc/DQvXy1x+5AXfAdP7yMok1/VmCkm5GxPgXJUplYoqJtsJEmM5DC54snC0LiEiOz5L
hP4IhJtFNNG2XvkmQ1Prm4sMP0MBOq0wu2BNTJYtf4MwlaLFV6J6SHD6NVM748OSdLT7CWhlvHOr
Etw7fHxwWKyjRSJ+D9IH9mYR11bcsLN8zCmFLBlzUpdPEXjaXg2AbKGV6dh/lil9Sg2pNrMs/xht
Pp7GBG4fT8m1qmoc0O5zSnZqoxK+n7VNr6NV96BB6xW0sXVgX8pCxoc5TZv9yMtJFD3gkFs8OAFG
4Py5M37SgZ63HxpELKhfAf84eJlmAcTNOTKqX75sfuyCBG8nr8bMbc9Pka1FV4KdRP0mtPVLcBYL
TmLDTqCOJgc1TdBrgOJCR1o5ifqjGI4zUriYZv8shYcaq9vKPL7r8afp4OFIuwmly0C4xo5v4Keh
1r9kCTdfftszhfKLsMQ9rPWYZwB0RP1nbVXwh5x+0JY3Ixj3ocNItCRneOE5/QtCGPcPxqW2BZU0
KimYmSEdmTz5JPFCyilRH3KxP2OhQPLzoIqkfZCFeA9VOG5k5b4byvh05wX4acl0zeVMbk9QDjeU
uGveWMNprJ+wvnL6BfDBYuu1rvLTCL/OzcShTfRzqYXe2zjYOgQIs7J5zmBmeV27HFo/ozUJCFkE
W6NstzKb3i23wpPtvZbwYzdZylOmR17ZkKb0Z15oDuS4IIsfK7wY9PR7MiarsI76bUf+KAqdo6Po
arM6k6nEYYKKRwMsitymLl2xxS+b8SxK4rJVfucvJeMgGtUzoKG8d67SSvlXBwTcSWTTQdPxJdp1
PJ/1pPqt55xHoismEFwgAnKKr2aitVbVdUywsjj57vA5OfUpK+qXpWNJvsz9y1yNTHPiO0fGjyAA
j61BEiqxZj7vw/q3H5dHZu3WoRI5XaG7Yewgm6BSaHuX4K/N7TGFBlG2RQgoYuHyaKinAk0HrElV
a1QflOOFwbHlUQUkZ2RqzKIdT8/eKNeuXG6OAYa54Ym6Ahsa18zy8poUxuw+Vkw7gENwfyY6F/Gl
qa27rugo8E8vsIWeCxRzVV/vcsoZRYgwggnUtx03757fv/N9hKoA78kAzli04KuM2rzODeS5VAOw
ILDwVeUDufiu2kOMGMG/tudwyr+43HAjiuQ5zaMvlhvIzN3mGNK+20hgfJWdZxuw1qzIyotZUesh
avTph82ba1g877kcmG58P1gJh65lufa1+ZmxWVNh+NCChcm5NhAyNj47vLSF88qAEklyAaU/Elw1
eu+e2/vWmYvfIrZxtPaUZSaISn7xZtlPPec0Y6ZsHhQMLZqRtNiU3onS38IDBPJqWSe7TTnnx965
ik18rxjKh9vMSWglIWFw89XHl/oxBbnFwrBkRJ6Xv5MWrUbHKKvzrI305yv6vIp0LjT5bEB9aGeY
UuCvBc1bJJB6LEu0sxqeE0qFr7Y1vHhleZjb5Yv5uL/NoHkEBkoC1ghI8JwAx0RB86whlDhwE9pI
F0B5wa0Z9dC6NoL55MVlvM27kFROmXLbibx15PvRocNLZuW0tPLCWM2iuCQWJw7DtAYmjwxt2Zy0
5vJk66tKmryhSeoAe1bfQobOPS26dUw2DE08N/y4AA2SEW7ZdUX2CW/5bmHAHNDbpBxs2ke28/uS
oFgyG/mKWdRHk36PwcgXSOWHSXzZxHy9AUqt1FS67ASKfxuSFr5WjjEyZClZVGb5oajzFfYo8kxO
AjgkIAnP8epQJ+pXXWDN6ptfoTVRATMIKa1omN8wk8GVDG9+FYsVN9lLFXdPdnFiYQ+hk7IwoSCq
1ndhE7ybY3vgPw16ZDHvAk+yKMAb1/tFTmR74s7uLltuu7tRNyYZN8eFe/Ej7NT6OdMqEW0YsT5V
vf0Jsr8iwa7TNxzaZNRX0NJZ0zScaqOwZ63k89Mhv6wyYgOYAl93qhGwsasHxSJipYMovgBIR5V3
vQzRM3K6mJtHeIFncUo6nvsS3g9VQ/HMHnLteMmhkv0Gb86nfqknTvnUdPOyqUbuA6jhonS5a0Y8
8tJ9D7MM6pC0cQuxVTGX3wxVyo0fx89gmds9s1bQ3j2v/jzaxbM5rpo6/l3iGqkBroHp+O2w4OBk
2twmV/EMWjazHzHtcV/rsU3A2BVyNwt4ZbZ8owCLNAGBGavQBvYEfDTIgnsz18xY/+9IQn0Ka2RE
Upti4/Hst2eZHKZGMvDO+QjvU03pVBLhUWDcMUU6Y2l/qKeQxCUH4UaU0c6BJLRO2/Ip6ha+Jyxf
/a/C9Cg1dWxVpuSXOTow4xh5sjnLHuYYT3iu09wNWeF+NEAWZvavoNMxNCe6S0GesZdIfg14KQxP
8pa0LB1DeO2dIF+TPXV3sde8lw2TMGNcPqFZ8/kqniEE4EuzXJ4LbXUKA+PFYVAuEvgV3btcnlP8
eOsCyvZSdMam9VkpTcGDV+bWjisFgbhi/vGsB9Prj0Ma0zdfLAxSCJiM8Jc/xNsZtH+ZCYzLhJC5
fCUtBytiHnyVKHHsmmA5jI3JzHNmhdV53nfVsDuq3HJrglZcKWsfVL2vqyBp6HJeN+1g5fCBsTLb
mQ+NzDrjbyep5UzH1nKgDtS6iAoAtzBwg5qNe2flxXCwgvIzdniDTyW7Tpha1S7saZp3HEvqReY4
EBw986LUaAjez3Nlb+Nce21YILObLU+BOBbMFDa4WOjMEyRtpls6qP0gCmhkhM9Qtn4uc7DNo2Bd
j37JRsclFUfusDamcdsPSApBrTQLijDmr9gSx+clbm956jGpMGVH7V5dRwZmLoJ5SRcr5gKbFo0g
QltxgRbAX9iKYoTqdvYYvLRLdJiD+co//jueuytB0L/51Q33p2Nam92ZOWkecOyIuW9EFvtLm3e0
57LKrXmeE5ob1BKzckxutUofLP1UaDni5vPUHYYoAbzQebe5WJ560uSGV/5JY5AJtnEPcIHzeMZr
zYpZU5Sx7LeWHpFxsspc/6LQEm3LhYWWxxHeb0gFNoUQm7bP2QT3T0miq45JRXJ7Kb8gwTxFSBfy
Mkx3wMY3pKP2fhC8TyKbVj75aLtg7rckHkQpPjkcQSA69w61b7wlRX92w+LDzAmbukH57hAzarqQ
z2LCOqLDmTgnCHB6Pk8Ea7txuAtI5LeefZ/yKlpMP9vbodvv4oo1qMpYknlxipkdtH/V+Z+DWF6L
erwHLT6vsqK9FF66HVxyMxOjrkUdMxSJm4AITikYonDwWI3tzh/ai7VgXyqG6mOAFQx8lUpq7940
0XQJ5DlMxCWZ03uiTXeYG7iCQ8VamznGmWYozrU77mGCbQMcmgmDhpVN3whOiLiNnomsM6MyTI4k
PwezfhCGZFMkA3ZiM2e75lltT7e+cl9TdUytcr6f2ZVFY/Wrr4YLktlhVeR0KcaxpL42G8wc+8/F
9d8bDDiGrneJrH93U7/nABJ+J3Xy0GVGuqmpz+4NDBqKMpEZOT+C2fFKuIW7bhJ15zgJbWTFGK7t
+lORG1SsYfbnw36CXsqXrwEku5csnvqqX/56gU8e2A/CJsUd6D+WYzYsimFhCTgE166WL4JGNNiy
hcdwGDFFo4RDFPMXxb5oZX0bPtMylgZABGIMOIZLAq0uxh1Lv2JjpzW9FtvcJJQ1TUZrcSXXklTe
LnTTjKYd7ySX/gDrkOsISjtSQDQ4+OieNd1ffdlQ2R+yzL84spUnNHLXyKzyi4oCXvVp022U4tlu
luFx0cM2Y1D1lhYj/bpZi1MX8jYzQYKF0QwjjWyXxKBvc8bLTCwhCkxf7Sg+QqbznqFplPXF5Nip
J9El3ujsfUwGQmkhf1KFkVZ641FG9RFG53dudR9pA9sgpbQLbeo0Vxl+paF7zQSpm7ootmU6nnAU
9GvuMGyu/HWhiBcQi3v0Sm5/NFc4jWX1V4VHqIJno1EXkeUc2qI9ooxh+g1ct6OV0S4s6EoQBLhd
5kU9w7CM2fIF+yL2eXfz4qsK8THw+5St+Wcp5QlAj/aeNid2cFyCwuRYgVx0pXMK0/HSsUJvTeyU
dsm+d5qjSxjTFi8n5oIzExqsaNDYj7n31Pj+JyuVZhsSS8CmRhgPrVbCZR3IscLCEnH/5NkX7HKP
OzHSVnnisvxB83clFrN9HmjlXBOD5yZehyLy/oR+PTEgIWhCpa7YMYlTV1B739h+6cOgzdhH3k2V
Pg9SOnXbNJiyO7vZwRATBE16jCi8OrbmUsbsEpztkIgn8g7U+ISNp5KFU0XUolHL0e5hAsGVeudO
mVO3zr8oT2+BJ0M11HwGGo7bpu4pcc2/SG55e9VM60CAi55Lz9hwWD3C0Y9ATcP/MKJP2wYpVzvE
BoVlnHQzyrP9PUiH8J2fayUdlJlbJ5kVQAo4s8GKBByEI2nQoZp436UxmEFjJjPs27+ThJQ88Cjy
7RG9Wt98iuMWUVHHVKtdgvbKpd+rOiBfQGliT97VUdRvxolVow+ZSTFb3UC6olnfiD+Euor9vIzv
3OP4ziYdQwIJDjh8R6fCuXlM8i0Bni/fHjGwJKQSDYFozhbGW1ja9tksq0dWgiufZb1PTu6UW84L
z2kesx1AmMT7LBuTNpI0do1pHMumeVUQlyD+QIxTdKhD/khm/Cin9OCBnnw2aXFW+dJcWST2m95F
YuPM/4u5M1uOHDmz9Ku06R7VDnfAAYy1dBF7cIvgmiRvYEySiX3f8fTzoUqjrsyqyRrNxdiYtdqU
yiUYAQTc/fznfKdzNqj90VZW+MKZ0niYC3Fbss2sQz4K9KM58i8xpyzeemeXpAAwlyo3u88WGqP9
mbbucPPr/4PgzoYWwmVdfIF868L0Eah2UfKgLVKXUA3gb0j7g2jMsBunpl3FHvgj3TNaaebgw02N
L3qO25sZpXDV7Cg9/Fr5aqEVpo+mMb1w6FXQBOqH0S14Tg9IzgDA3jMvpme3bL8MU3VvEVLq6/AL
kRtjk0XT87TpWobqg4clqge0F4BNYnqKamfA8GKiYIzbuuBLXSElTbVzwphh3YQDoxFF/e0Gz+6l
VQTXALduMraa4EwumnlsjjR8XIVKXgk1fwpinJlFTYn/SXX7M66SL5bFPt+a36jcvGYYsSfpCS65
3tp1chNVLIy0e9zn6KsMD49z2B5sr7ikx8zfaGCKKCz7noegXcBC4OiBI+bZA4SpJz7JcbDumV99
y9rxuUl8/IMjjht/2Kf47GAKYvzBg8NpPKSkDnMTFs3qZHDEmsgx5KnxaSo2HDMYlyB+bKsWR39g
elcumqOmhGIs3Bw7qPNQ5kxJkdh9DnnHgnFdgxRzEHUoMVz1NQL0G9A6thG2sQ8ReE4LODgbrWGf
zMUzxCwIq671JkLB/d9j8ZpiFJd6oqmMq88yVYQIhOam9EseepG1qQs6JrgG74pZ0FG6sQX/l8YK
6VkN+9SDP4yU9inrGzn2eZVOhAkKAK+XpiK5kNn2zYQTWU2mYtrMSjJkqmbCzyLOqHDHxu6tCVXy
zqPqpSiNw9xjH+zap2wBztCi8Jy5ebxrE+Y1Q3eq6CIM/Fu1VBMSrnpLmwFdB1QoqK81D7cvLvf1
8k1IAaGCW1fPpE3YUrTIrEBbg8hapZET7iTdiI6gJLFNu68ZiHo3BNJs0qMYOKziPhuYrnywxvoD
/0DI6dd4ygdCu4T4ivJDQ2YyPOzLEQ6NAK83QyXr2hvF57TRS6Hj0qmd+2SwMzxOJaAavkrZV6Ou
1zlbDpdWyIITMc+58lAO4JMCmiOHrBPs44lxQ4zDVDLjnBy0InUnnyyaJwXdOniNb4alknIsvrbN
kz80KKbDFVSaXUvgbDXQZAks8olgN6qL/xAGIaemCGQCFlnanb6VdGHmSynmxLB+NdKTOUj4fL0j
TqZU1NCMzXbAhEoLE4KVV/MFyMpj6FT0zCc2AOjiDmjoF9NKH6Z0VIxTwJfZQPSsxHq1lhpPQZ8n
w5cLOYvLQXbn0Q0oDymDXeQ/aHpAE+G9lksxqElKsC2/dWjnherOkbhhNrIx2A2CEAc1UBKaSm/K
uLuLFMKkzzgOog3GJOh3CZvfFb5fvgwbk5CWFz4b1k2x1Jgm9JnqX1uCYw8xHrPtOumGU0H7qbnU
oNa1h5f8V6XcfebZc9VV9lVCc2qEUR+X/9qjrQWa6lKvSl8EZ9foENC7mi4FrPGvVaxD/TUwswJN
+mVwKGudwubAAywjGkSPa9O8K3ouXPpd8adxoBzQpkrcQD4dsDVdsBZrThsYj3opiXU1jHqF7i8x
BJ0immQdGmXhhYJR7UDNL2WzCa2zGe2z41JDO8rpVqe9f9GPjDdJzIrtyNKIgaFfm/TYaifOkLrR
ihoozIc07UG8mQREjdTcCiplrlo6cROP3hLptDgxmRgZrOS9yWA/tb+Bar2vdTisKaeCruF/OowU
QE2A88sEYKA2mo7QdIOgpVf+ndN8nnv3g6lvVdl9xbJy5Q71I1BYTmkp+dzSRJbochKPYf45ANI2
8UTtHSasS2AOhnhZrxOSZUjqel9zKcf0aaBVeOn47EbDOky5AymN4mFyyeM6rtR1CVBKWtTwwHb6
ANvIIa90OaRrbkfGDZwXl2JAQQpyAjlLeareIdLedEsFMu7FzzmjFFlF8cVMS3JrJXdOWyDi05/c
LkXKNY3K/lKtHHLzALgH897L6dWN3eGYN0CimBJdMwOmboyWZvbvIKk96lE8GpwZiNnrVC93ykS9
s/Hh9/MtnEQsYkv9s8PHz5fe2VD6dcNk3LvoasqiTUKXkvJoh2Y5jNIbPKWkt+iX1kvRdL9UTiMN
U/8Ahaqf1IWaBH+HbZ9nMyujXsqfMp6mNFjbNFkLlHtFs3VYUHEtZIjqaQzJBipTu9Fe+oIDptgz
MInWAML7Q8dyq7F23U0+qnIOeXgUuXkQEgKJnuiizieuFVieaG9M9hr7UX7ZKEk3Cv5Oi7jBVL96
fApE0K3wFKtoN4ZjfDbn7LXEZJCEE8wMtK5rwJ3lhqE0XYruBSXrEQh9aBgxfeFgvcXGcagQV0uZ
uE+reJwRwQn6eM/AGZ8594wOiCJESxf5Ukru2dSTC50/K+DAHr3l5lJg3sjqqkSuaL4GtJvrgZpz
t5QYykbOJiXuj61u3qLJe2/cYkRfNzZ0kNzUPNkN0hwaH/QqpHqZ8p11S796E0fsqeSHRe96EV7V
Sw07BVFxh4RgtMkOyDsz9qWyne0cbtOlxl2Z07XTnbLAMXBHUCwiaHyf7KG87TxK4Dmr00Lnvbm0
w9tLTXxDtjlqq9t8dBgYl+Qjlkp5TKb2DtGYtluLLCm9895SQE+T+X24VNJPjjyVguFJRVt9hH6F
xzr9onliMsmvCRwnT2zLOBryHN9SRlpMUKgVvztg7oH77J5QdCihtgqISfvOI9Equn44ZCjaTNyz
Q+0270nrUFOOCmZH1rsH78FMMakXbfxcOThO4fASixb2t757c3v3yjUAKJTWkchnQFWKuKsEKUJL
aarFpKHXZFloeXH741jI7qqkmVZUpXxMmL/IpHouw6m5CKP+qYx8Lr2BM9KGZ6eShgGzh/dHzh3+
LWs6BSyUHQNI3z9YwIgo7gUioeoBarFxgqu9PGpNOOl4HW4As62qVJ0tH6ZSVYtHw7Pe4IPj7ctS
KgmSiLqqSd7mWRhtc9YOK7CvzH56KAyLGCiaJ98gwNb9uZrQgpVLlsacn8rciuHip1emov/CLN6M
jNhYIshFIFwn7X3hle0+FJh0GI3hIACRkCX1vhURppVA7Xvf+9LLwaBPoDoXE9ODsS2vRZ0ec2P+
tNvGXzV9fKh6wpwtkVUPbgc95e5npcYP/jOuEUDFfPaHBBW+rdnSBOmltgwiK9WMMinjW0OCSBo7
Z+t2zWPYZps2qB5bnrVoSAECzVOZUCOfe86LFfuvnckMa/kvlYTLbZxSEaUYa0lqDEyT9lHMku3f
cmyqV0IYZwYRrwE1pYM8ZR3TulR6535EV0c9OsmMQwk7vzyuHvO5OtudfUUw+cIQ06lObQ7SJngg
SpopHxwvq9J/6Yfopu5iHKjw+3GsbmaQEQjDhncB9yM2XK5Or3aqD46WMd7g3bwWmdWz91g3nbcD
mIdBgpYun51Xra2HWWHFS72KlH+91jpcWwzBwFbzvrV3Cn2SNzMkVMUJ1MwrtX5MUlI8o8tfEJRr
z8QeiDICZzeCWwrmmMfSlFaq8pOemYe2Ksyb+iLNCBSO3VgeoHfQvsoqlA/ji3CqCydAbm9jjsHQ
apaKcGubKBxxcReFHJaSC7NJh3VljWfREKSJbAA3WlpvVjAR8SPInqbAVWXjfLaOi3Wb8pTdAq1d
Tnj8K0GGb3wBZMXmeDCq1xTR+2gHwxncx0cXYJAAoheuE1gX1GwxW9HsIqo0ALEFMsDQ70pleguN
nzODl01Hk4MaBrYA+gX7WDE8gm/iyMPeYJOXHnk5KHkzy0DXUrtgtBedTO+KUj3q7qYvzUtTO5Si
TMynC/ZlMuWSKiCWTXTMB5CqMElf7LBqYFNUfBau/ULPXs9QIH12OHWuMsEDeIhCJgOckNcFV528
RfZujs16htDJLL4Ch6RwZ7Qiy5ioyr1Qfnts3Viuc/4Ih8JNX6OSpig1EDKX009+r8qBEsH6Upo4
smRPvzKptAZjWxKU8y7zxEO1yNr8nQ1xMirARP+k0a6wk2zMKK5JeFb3jHPxGCZMI+glLytdbLQ1
0kYGDK5ZRhE2HZgiLqhwTX3ahKFFCnuwEaSiy5SnOMrDPB9Dch5BT5w9dkW9hbuYMuLOuFNC9wIB
jUNR0Mhj2HC/Une37JGSQ9GFGJpN5wNaEEYGLOx1au2jrGKNGgDpjPF72SxQC1PLd/YsaTSc4V96
F26H785Lz7LgdEmchIGFFwW7/IZTqt7WbfdBiXu1b6ahB6rEj8hDjb2Jg72rRFjG0WOnG/KS+VFk
AYp7nV7Rb+Fs3BADLg0JN6zpW9uWT3gxwwcXm9gq9WxjF9SVOLpYPEJubccXgiZwm04Pco0E5uEg
59hMlcOpMsrk2k2Ch2hcG00XAq+k8meyum/mVCIhhNo6ll36yAypPRvBgEGWDBydGIsURTX7yjHV
sxzZtJlNDNcwHfdzDXNIm4O8Lyi5rv35qtejTwuXyRIvnENBhw+0JezXZJX3w2ADty+e4EZx4kj3
5WAkm3og/L9kcD1nhsGQDOgNnX5FLxVcbUdc+6lBlgx7H87Gtr9eGN5txSfidM+M3GNit8W5ZWPX
+a7xXA2ah+e7YXlbkz/cNRkTw6p/UyCRJraRhEmIkqlE7yEYLVl6PHpunp/yanzEFBriE6RvhArV
nWd1Nk6ysNrI0XoSLGh7mj2GNRhkzHfZfKPLzL+eqGeMSjaavar9I+NvjBk+MwvNBpHsI4yWeSWz
7lV0Cx2pfaAbah9zYMZg4LOr85iv4PA5R+bX3oqKQ2F3wH06ki9NSNm53d27gTy7uCQRxcz7Vs7N
xhvpG9HWegYexSSKhroosXaxPT4sT6bGIw73jg9Ntc2dvKQx6hXpJN1gAGxWHDDKFcr7hxFSqFJ2
PP0Y1FELkz/qtqr3RWniW5L+NXpkwvRneJ1R5ojuiGvJM5ouRT6AIOajMNoCqACNdasmHu+dQLHM
ei+zSk+jCO882T0PI7ovjVh0lfFuhnqAPhNimMGlFVjfEOq2XMUS7EwgDnM8H2jVu2b68clmiiof
13tv86+T7vDVzeJepxGeMzx/g7kATin32kbjNy7hBP6kvoed+BhEzruRnU0LWYA4wkXlc09rl9c0
xuDIQ+8bY4kNVte9m3CJ466zr2Pk2GqP5Lf2JOuz9OarAPIMB7OlsGVy1WbIaaWTWh6kR2KlKUuI
QSCqc7HNfPVM9mDYuJK4NhQchfhDu+6znWZ3WTG3W6/ym5WQ03OWedcchs8CpgUtAyfx4kwO6d/x
zOD1ySu5R1oG74YN/NZRIzgTgRysmDNlIkaqEY+1PZyDxQ3Z+MnXwC4frfrBG7FkcVUfG6t7znUC
kzJ/TOhF4O2PkDaVoG9gtJ9wh6/g23AOd+KvOYRQEs/1uYCq2hXPJWfLjTMdcPPuzYGXns3s5NRl
totoQ3Ts8qIFPSqH+jqd3z3dHJcXMjyFZ3D+YoKIcyjH5MBiP5mA1rPgC64repVj8Ct+y5HEw6aW
S7QAs9nR4I3waevHKnykVeau4ejbd+xrwsVcjnuKngRnI7riCCLsNqJYja6d0J8/65my9cY8TGAE
RxiHdDkywGkWSZudKxF3IzzZQCCLZWhWJ/c0Mwjl4CUIlq0pjp6x916kxJirVHXQeeshfaz8tLcp
D8wWwYW1SRb2BWHJI6lahvntOXRocUlYsx2NwxgBZ0fbBzIiMhuoVSY1vr0rah1vw5ktIn1b6eL0
6M2Jv81qFBCK07AJqEq+SgXBjti7tgzA31WQrS3iKmDzWVx995q9prPJqNEMa+eLgw8a+ZCScIa9
Q08dazU1r3C/vsrexuLFEpg0Ul01TKRcp8Gr34HdK3x+sjYNL3t1xQ6Y6iLBjxmm1IcP6NxGEt6r
2YspY0NDZNEZO1qngYAv0QTS9AliGa2rGT0rh6aG2j8Bja1jEFxR2h57xuYuJbUyqB9tgFTKX/lm
vifA9GIbah8kzQksQ7CrfPGiRfjoLF9gZyK101lU1ZORqHONXiQvY8psLxX3PUli+Tn4DE3VZTFx
wrO4yHHEQm4K+8bpKdG1eDImnrc34+ZjSNMvREscGEg8Whda+qqtcRNPF72bg6BOsI25oMwU3+G2
zA7kEA8RjijfUtW6q/N7tNvVYKlV3FrTqhyYa6JrP7NX5JxaZ3cdF5T9ETNkgvwI5kzCw9K7Xhho
+aSefWt0NkYnDiWL+KrX6amNxNOEGa1DZjSrBqie+4U6K47ITY5fyngfBb8BeHjtkqnwNW2YYK5B
tabiyWfSYISDdVd5E8R2jsNCne0q/xLl6oHN3mXAesoEOTuYyKhLhnqUTCM8zQyGSoME3bwiv/y1
NBuNZzm5azVIvyEjnMPhldxONEA59i4VzwsW9+pZh3wbnR5RhY+HXS3fSOLGWUtHhacBszH/W/CZ
9NGb2Fh6iV+6wCDQtKxlbk64rs0K/Jl62wtFjVYAHTxtymQ/hGQEqqE+5b17yxJlksJrSFBySQTj
cniC+ePcYT3M4C7nDlZlG02YQyon+UIfGf8Rj7bkU+c0W02XohwrCqB08JWtO94kNkCQGFEE+KH8
Tny0TmmsxTg9ke19quOYvLfgpMqIQFGBzeQ1b6g6c6r2frlCExbDg5yeHDhCQB1ngKSGwRyXDxHz
XFsIXjOa73g6iHUSWcahDr6V+BmwvAfTynXbg1tMZ2iKp8rONj30P4Ts+uLXZzAEvIHDKyajApvE
hB16cbfc5xruT7QEG2eIIdyo4Tx/NsX0Gc2yuqySvNnifzj1Bgddw97kul/ndGBYBUfaYN3v66J8
GDFibUxbgMUtgxv6zO8l9ASTOONQ2/ceu9/1pJf+bZlej83w1PfWtVvPeyWnt6gnJW5BQOURcxNW
KePJwLs3Bg6jDtZEemdNrAKbaXlQ9tDIelhl0QiBDZJrsa6i/CbJdko2zAYFAo7yq2TLrvjVKMwz
FYucWNVMHH9wH8jVUppp5p++yF+1tOUmHvOPGPCBnXdHVznhvXD6t9oO+jVI7M1U8g0dwp4MvNNR
9Rh4dFcWEkCccwwNQKZQSxhg8n2yebIVxS3eMsnGf3itW7b6aajO7JXjncHhNablClNuvQ+MxRRN
qEVlF1WmR5JU1vVsqrOwkIGpujlQl4w8CfaXXMRVZAWvAxgYUJCLcz212O0XaBgsycs9h/zqcMg7
+fhoq/TWkg9mheeeivB1hX7AFJqHdd7fBAXD6nYsml3XKKifPvph5xWAQsSbKGs+XoMbHdTxbrSd
XdERYqyQkm2ffnVkI9xLlNAl8dJZmREmUs91oc5sxl/9AYEFH25jz+9NatqHcpzefJ+Hp8nTMBHy
viVOrUg4gIT/deAQDB6HCVaS2p/uIQCMFwyED0VvPbCtJv2eLahiQwNcu6GMHXNQlt4q23tx05YH
+7AlDH6VWvYhbuWn6ZM9ptHiXOiZmDjL6FjLq6xhqJek95WBxKQ4vK1l39xXAD+TbtrVilBioZ87
pgyr1mvvim7EGRMmL7XMsism2gvbigfE8ki0xW7qGW8CrJkqluWytKy9MWskOucUTNxv2ncZ7Q79
K3wUYLSx+wWbqtjaqXHZJk9AEYhrWzh+iErCbO7wOs1bDun9uuRssG2QTT02mq7FiX3yy5dBjJgP
whqdttqTqqYYcY5tcF7VnpvkvcuzYs/TE/uHc0VyiT2LqVC5LBZnnZzyli1W01OGnPX3smGXpyOA
1cDtt3mMEzWIglNA4nBK/Scy8pfMMYmsZBwmqujRnIO7XnssyJgKHNN9J9R37nV2v/ymrdgteEby
uKwb3U42rrVBIXWQnZjC0iKIRtRhlZaMHNL+3opi7sDSjzdFXh7cprhwjfqRkrhjOQ0IuPZ92iqx
LR35hO0Ne0J6rkyKDF1ScxeZ0T3VQQXqrBmj9SzxY7bo9Egfm4o2AIxwDaSGFG+Mkx64zZl/tLAI
M9obEE+6uBlJEsUfIiC+OoDxQNOk+aC09ENY9xigVPiI8XA7Yx9GVWCIF2E87A3cygjtXGP4O12J
zJh57baG102KJjlimBkqF4bFHL8i3XjriOwCJxNs95HVgUrvjC/ETB+HprgqI/ktxUeOSSv58PL8
6OEe4QBCyxcH1U+ztp+KITr5mf+Gdi+YnpmXmKM3keFedw62DwbM3UPZM2JS3uitoLy8jv3jHPVL
30h8zMuMMhk/3dlzjBEdpC0Lw2n5srgQ+tDWODVDb8TRDJESxsbWoAMC69tlxb/dVYxdi5mzBHrF
snUIbvsZOn/IIMBbIBHLZFACzbdM60jRgp0Xnyl9qTtGDWYUwKYfB4jREaEmtaFawThO8KNxgt96
Dl0sReK9CuzNm2UnaFHpt0qYELBP9jdlMoPIjoq1qcXV0LLghyqlUG7YZ8ob6PqI2FgmKSP+ghg3
2/617Vy6TXSR5+YzTq03MJDhellvCL7VJo7TUXAaU5D5E3lZeuyasH7iM8K6XdWk8+KxW7DIBNUd
o79vCoqrAiqeln/KGEbQ4CBFzbqTdNhR34iBsDT5DBcTt6Ak4tXA0VhlPnFVer3WQP/vgdTC9z3n
U4WcTnmGtZAjqbRcB3Sjiu7VyLIjmYwDwsqlGJmyKgKvZNSJgBTTAH473ce6oLs01VTMUANodvFH
O81XyBD2Fmc4XIXhqSgE748IygJgHlPSSg03FzxfZCmT/YrRFCys0t/Kud8sOoyKxFtrLBK3W7wm
BnpWTmi6H8S9NZc2tmUbIaSo92ZuPg4qfRx8BrC00zlArrKJCZL57hXlcJQ6JFUUpxtHVoym+VHy
bEJIMqKjHTrAwid9lfv9TQ+3ctXO2ERCfUNijdHzQiDnBHLKbZ+6tOJrYbqfLGa37D0Psg3RkWFu
z6b1OgXMDnoHKMzk4YfamX25lKFalAO2lFFOyQjH3wVvGJeXGCm2QCO+TPXEAdd/wpaGvVJhemN8
iwv51Z2Jkwkyt2tXROc6QOxhfY3WPUXBY/06SfaIG+dsxNW2iJ29X1aCErMBebFP954/M1OfxovY
se6JyRC098w30uefaVFeGTG+TBnX/a5lOsiZpoYUCsQ8QkSjGFpP+1xxY7URzsj+tWNWvcbTg4Aq
zW4LWIZQrq29dS/cd8q0/PX/W0Dhf76P/+O9KKc6CsK2+cd/Lb8OPovNW/v23S+2v/L9brvPerr7
bLq0/cd//fef/D/9zX9SAh+m8vPvf3svurxd/rUgKvLvAILyp+zBy898evvDn/8NOGiZv7jEAxzX
FFq7HvyIv/3H8Nm0f/+bUr94pik84drCVUI4/80btH8RcMal4Lc8wWhUWv/iDRrWL460HEfwv5tS
KtOy/y3g4Pe0Qa0pL7Asy+UHcC2Pger3tEGKdqNG+KxuRsXQGRTEXZ0kX38HYjwXdIIX+X/kXQaP
NG+bv/8N0vZ3r+Ioy7Y9VzueJLGjWI75DH7PNAxGuoozssm4K2XfbxG7qUCfsas+Q4YezE2o4Ptj
i7PejBIO9irrKhg+oy0gTtHOxaw9pybisWZGVq6aqCt9KD2UNv66csCkwG2eVAuGtk+zUDLKy6cJ
IcwwsyTaWY412ewC2R+RbfQqiwF8Q8x3U44qnU79wKnx2PGPMR9KiMb33yabCuorz/Bjo1/3XeOy
+CMiQTJi485xYSq0fpbZNJnXfLQU3dSFF31B21rAeA2+vYsCm79LaQhSQbEo18XBG52TZfLVjswl
rtb3ngN3tS/bBvbWrwJGNi+NeVi8/E9qxYn1WKpv6FNKkrIiGsSzHHnaxYET0D7Ed94493Tazbiv
4mDSr4Sg+/65xx/QVURKjLxhNtxrXSXrGDWejFvUYnaRazMiKvJV2Iow2SbRcclhCbAp9uu0jCfn
PAS6HDcdJh57HXtWjgO0ZBy2Vvgy7MswtCuPVpKAIDwzChBPY4Z4fDZLunabDcdVz9xWPaHEi6pQ
jf0lY+1kY6q8DG5SB7y8IlAUVHNrks+nsYfNNlDc9ihoDOIc7RUW4K+RT+eCab0HlCyNqepkhROg
gGIJt51zjhN8pJTg3FYhke8TcG6yYLjCecpvu8zKPywyMhuYLEIeuhTL6aaB0ngyvQnVJtFjvq39
2uwWAzW+lgjxpmvym66nALjbZW0YVhJ6Tj3qEnBDOAV7zjM6vqVVnJLYq7we7OmZCUQfLKnI6dXz
bINjHIbl4bavOFutLUoA5br3TQ7UYTu6+SEG7U76W0+04N7S3lmk97bh2GhBmQ/coHfmBoVRYfxk
p1BhYPexTeNXHg54B/vYuxSG0SQnTiogEaPBow5woHyHMNVEoRlgFMzO15VdKudati7Mppz73dtp
OydNM04xNWbgvYVL2WSHpx67XMUwm8C4iaZE4vdUSIGMovuy6HeiVz1uwjof5LYdK0ZWkVt1WP8D
IolUrVkNsmMKFdS5tZSNwwe/smoO2sq7fucKn6xqPdG4dqjjPgnOXWozKyhbh6+hlFNX4xvOkok/
w1fsIOxGRx/MMrHoqwi2HIVKpq0PaTfx7xSeSZsSRm0YeHfeqCx3PytWfOrFart8x0rBA4XnZTlf
936R+FcRzTjmKgJOw/yYDqLoWtZmOzxMahrcox57MzokJvLS2pyZAa6CyJu+aShMlJZLwfMFeV7C
heg0OTdkarZSUaSxHnWBQWUuFiAOBbcA+rVzyYGpyd77tuUnIvVSqOAtoAjDUuweXPlCOrd39vSf
0q1mc4TA012Y8JieCEpIJqpk4LK5w52Q4eYrGQZB/XcJzZSoAavGC6J2Z7EHxkxV0za2wb9D6oNa
HnZdYYL4RRteq/27HpQshb/4p+zZ+IxzaRMJmX2eDi8/f5Dr7x7jLttaraUjTRc3jjDNHxeLoEkM
iLVsNlwKA0kr4xofxPQ5FT5k6yJ3fiMd/7ZI/8m6YbLK/Q6F+9vr4eC2JFFlbdrWDyjcQAi4MiOv
1w3x16WIYcA+7acMIHHa1Qihgc/zgewZ3CBiZ+JJe90V37wLEUYPP3/rzp/9KMpC4xa2BziY/cDv
V7DJDmOoCTkqpucAvRfG8Aqsm8TINM3qxnFkx6QEjNFve6n/7UcgxZ+9rg1wWLI4m569/Fy/owHb
dMK3pYOSIBp9DYp8N9ewFBXTpQjOLV9QChaG1UCJQDye5vpcud+Q3zegBtny1qu2R4PowJhPebxV
w8CANL79+Sfzh4vkmssB22WnLkzBsvH9T1gLs2k77tVVW5Vwx0P5AVbJ+4tb4c9exIKtrKUnuQ9+
/PiDGH4ONbxsXAfQ3AhYgLf2P38fy07nt73LgojmZuN92JbQ7FAcdivOD580FaJtOk80xc4EZ/d+
jBg5RI5zGKSttj9/qT95N7wN03L4EnmOMn94qcRHN1IDR/RuAJiCSI6tA1/Kz1/kT94PLwJKUQrt
WH+4Ll7K4RU/9MIbaIO9PZbmg6EjcRE0Ivm/eSltsskVlolf8YfvKbJn01XhIjnYjG1a2DJfE9H8
xS3wZ+9HCW1Z9vKxSbH8/u++CYEzMH1PQRBaxBmfsjnmceorQ289aEX//v0Gll8p7QhJgkX9+KSr
3E5oSB1wEKNQYZZhWjs4jMh+fomW6/z9LSfZ5i9fHIqBlzvh+7eUW4lTMOleHMFU9y61HsLxrFU9
lndJ0OMZorj4+O+/JKVojiVZlzVniO9f0jdaGYCy4SUhRirHpDINGLeEM4E9jhS38RfPzT9eNezy
is9w0aw9HmTfv55qjZZorIfIUHK0Vd2LtClya/K/WJn+7GVsrbgHJccYU//wSQJgjFttc7Mn7LPo
TOCI38OAmzBVZ6zL5l98in9YCHkJyzZRSMHIexyivn9XnsjRjRzi3nblkLTurJytnafgZmSR11+P
4Ervf37dzOUd/HivaHZgvD3L4i744fZvS7ZBIuT2l/AxdpRBIKMXlk1TQmkPMHkpsfVtmk+hqmPO
HdB7alg2hyQNXO/Bq0Y2+ZBXJvrrOrO//vkP92efvnYZnnMFPMka+f3HUZikV2XITaWmWtVXdswe
Z61q1q5tS6wh2vz85b4/TfKk9kzbZDPCwwYPwR8WA3x6tkmygI/CHAirFIWm7Tb4Yo/zpU76W7Mz
n3CpXf38Rf/wzF4uucPN7Ll8Vf+wPPRFX5kVBL9VNcNMMift3A3AD+5+fZV/Shjn3y4omgYbgN9L
HL//5T8eioz/+1X2+Nef+f5v/GP/Wdy8ZZ/Nj3/o/0fpZNm1/efvpZl/Si7LG/j7366iNuze8ujt
O/lk+Tu/ySdS/4JiYDsu2/zlya/4nd/kEyl+ocgBez07Q0dKbFf/qmuw9S8WuwWaHEwW9OXhDVlj
KWuwFWIM3FTBTgVBQiFU/K+f7Ltrg9z0z1//XtdgQfj+W8kdaDEBtwXuGCQUBJkf7nzu1RYFsWEe
ShJynTzFYfOmM7wKfmjdS0dc+ZizgwqaapG8cSbYjwnEUTmiUagIzENj1xeZdejT4MGycB0p+t1x
NyCb78YIJ62jP12nWLUq3tVluY1KyvMYzg2t8+RCOcMiusVcuhuJNM25eywK5wYXQxYON1lk7vqu
umbQzuneue0Vz3ncOiYbqLSy7uz53OX0eY93s6yvcpU/hIN7KIYm4axMF16JrOn0F8SSGRwvIzf1
MuXDnu8jJ6RUPePWflyMuYa1LyL/jcHSTV03+zj1L1Av6PiEXk5ENXAYwCliIJhVONWvE4KRrffh
nGQX7YLYBqtvHYR/jsO7vvDu2rK7gI1CCDWDpkp2lbmrR3y2JfjpLny7HRMQbCYOg/eGrnEYfLCE
gjo+giPeYO7Y0gmAAkuUqxm3GqaDYNofpPT5SCakwcVktrd5m5z62b9ocmJI0fCVs+5D2DDn97Cq
POGwrPDFU/DtZziv/W6HPfTK7autO5W3E13xq6jMznU87WA/sb1O6VGFGwOVtMt0gHoNdC1UDBua
u1L6O27fFxm2DC4ZRfUN61F0LHsQbSWnhyQFKowg1frWg5O+JNw1ZRevC6BYS0P1DBEa/qu/il09
7QRZW5PAt+VLKnfT2wS8rp9ScuQM1bWdDu6uyPyVGpyPwoarnUWPincxi3gT2GI9Gfdd/MWnI0G7
8bHq3fuGMFxULSiM7qHVdDBisnS65msRWuMqdBheh8Wm8Qyx9SjU9F2IpnFBa1t1rsP0fxJ1HkuO
I9kS/SKYQYstCYA6BVPnBpaqIAI6gID4+jnst3ibsraeya4kCUZc4X78wPkOEmLre/8lTt05kv01
dDQjuGmdItPvH1VqAwBhkdg6Rx0N70L/UQXJqbDYY1e7Dm2lGL9aKT7ZdVvIWiuyGbS9ZjHLyXX2
5+SiopDZ5ciIsuLqTCA2IdVI1pco4O48Q2c3wdbLdhK21vGK9qiSA6w1D8hVUAyXYXCeiilntZ88
K0IW6r7busUcNhWrO5YM9pyHTrc8Ld05g3DqjwyaWseIUVdFw4p4u01PbvM9zmgHJNJl0tM2mlbc
Z9ZLIP0Xu1yOnXcbTqrqytjxRRraw5SfunTfV6yvmso9BHkdybG5y0V5Gjs/BmPwxQTt0Hjywcua
WC4/mIl/Mfwjv1rBwmsJBKvkvXJJY7JJnXkG3RdPXX/IUFZDC6EmXRwQgBbSobkfMgIZrQMcdN1f
XlikU9Ops3UzPzITQzFdhjZeBGPw7qUzPyaijgRGLrOHWiB7572pur0/wWbw0j09uI4n6tNsX5l4
bm86rKoaXsm7w/kdzISnzjuNHntlexzcC5zt2vpwIwRn1XLuLOvCBCkc4X8yJCCPZe+XqBaBid+S
RNEZpN8INj8G5qcM0/4yFxvEpOACkM7FvkldnMRlEwOJxO+Ohs3+RtXQL3th1+Ey/lImP3Y9LlSi
DFCF4KpLe3TjehPZZvocWP0Xuip2dJ17B4jhh0To1nNvMzOM0AaKdfh8JDqRWTE6H4xcdvkgT6Wl
Z5GyoEOQHLgH5s61HFYFntRgqsuIbLCnISFBuvu1EkGggLzoNv5n/ej0xpsU4jHo5NWbsiCsPXW1
AVw6BPbakE5W5L0F6cOraJ9E0b4gP70u9RpZRYnrFj1+n10Fswyg0HsTwIs+BPsePm2lvmytiQuP
kThKfs/MH60Rj5UCuqyjvEmys8V+zUUl5ENwmq1+O+ew//LXwerBBrh4ko3e+q19vgY4sXHX5OTr
6jd7Ks0E+NGvmnSgIWiOY/ddp7+BYvcL01/yRVie6+l5EPkuUfACcbkQ4AZvyjwBzTnqSERcTiXT
zB4ZmKMGIXZ3U+gnsaYmvoPe2WAO3prOciz7d/YaW/JIFCebsxDDixhxsbDFZ2BYupH4kgKQHlLx
VR6R5+xcp8XKp3+YxcI0vHVQQBIRM8D1ZWQ8D+ZTr9Zxx7Bsk68BupLln3CsO9lwMax67UNzMXck
fy2hzaPsZS6NYeYCyYwFej4GJOPFhJRVZ81bxbrXWMz9xMkWmEvEKH202y3im13WpLgOTfCG9tXK
8NdV+V2KalisfmwlhEmyQf6w/Oaf1pZ/qVe9FxNqHWJtJ4LoN4PonnRCxxDwlp8GmZB9yftoXRMg
Msi2RGT3bL8bUcZDNnw1affNSIV0jFTtbeyam5z3mNSQwzoh5avqD2tGGdLUJ50s0qHQdlPFLxxk
LwDgd7NJ2qljXXsfJXcr/41Mcn29epTJMzC0apNlCAXR6s5ErM7/dK0gNY3aoMt+RsnOu+x3VbZ8
V9NHewuzcBRGITO2USZMCXq7mXRR2RXPArlFY9SvUxHScmyV6xNS0x+b4n71lq2bM4bWpfZl490b
5D4r18NtZj0RupAaHvgr+VM7Lp5ip4sbXzsr5Ix2SkqhjaI+z9KwafujA9OJtfLem1e5tVX2BQcg
arvl2i0tNKYhzl3zyxuMs2mrN/J77qAO84lo6N1L46T7BWks9tnGSCENApibOuYwdWL6NmIl4YS5
N/pd55w05oSOg+oMu0sayoGM6Dp1mVfPxxQtNdY5+z8Uym7qQEPm2d4nFLR2mudAlff4BPbKrIhS
7adQVB72nzVUrHwQog4nO/Hf/GG0I/8xdL0VIq5/JCFbFIfZ9OB6m5ey609u1fP8wrtv83LeKtRJ
rJrK59tB7k1P5mjjL0Xz1TLTMIrsj5juQ52x6ybO1Z6uKPJeGYyHOvttoyvRFfAYF3ZTIUI2L4aG
+qXC2mJWH8RrvIA0eLbE+JkFwiaPGn/Y7ZjMtPzFRTyDxhQzNtAmknoTte3MG+0O/BvqENvb5oDG
Z6x6enAIqj8EJLvcz7f28GewEcFQwx6U3HJwJD03F3I4QsF3lb7eI6+6t9v+DC6OcJtbmm1dvM5O
Gme+8wC76aClURm8dIt4cWasg5l56o0uHhWGlEbbBTxMFXn1A2/GKp47wiLHqnhht4Bg3zxp5vDY
cpFILYmTMrgw4TzmxyV90oYd/PK97QbXzjbPGlk0Y7qkrN8cFNkP7Jc/bGbmUZCkbELG0Oure7D/
HxJZk+1nv+yf5QHsAbYymMq2T786xQEGOA4a5KAgYLbdTYtNSoHLNexUQCMScmYg6zVO+8lXw+vF
i2c535XEXGv5BMSsAVDa9dloV8x7LnP5AFPZ7dfiFi31CB0gaSbw2tsOg4A7kw4Kog0oHqFMLMaw
pEeWbMPaoHZdrWWMANyCJcI4q8CGIm3ZeG23ZzK+Xb2VQ87b5KV7RyzBeEBRILbVuvPWrNzUJCSx
V821vbSSN/aEWxt/DBImBxJe+lxCOu9976wnzXUkCmCbNNaOtKwLOZ5RuapoBP43pOFMzAMOPLeN
XMJ4UTdBYLqRr7HsED79TWr0URgLgbpSO06lWk/zgj7ZV7+giPxsRJbsdU/sf9JIWjoUu7zeSgOi
nWMeZsOAlpIH4agR0mV6Y2SYC8odLt8t6sYHY595/ktzAwBXIIp9Mf4xbYHzvO3mhRRcqpOQ9aMZ
nLC7PIIkxVLMlWT967hukpKybwoiubrtpu0gLXLmbFie/jg3pZsBA3UL+iLyunln3KKpZ/keZOI0
vJNuTAIDM6TKuebUvGafPXt+cXZc8OAAZlfvRwEG8ZIXbWyO5QRcZJYEWJjgaLjQEGTaOV8ickVt
3Z/fh5XKFDhyi9u5Mt0bwh2FXgJLenBjwIXviUWKE22WdrL4v1DRRbkCaewQgnYbqDO15hLo9iDb
yLhRw1Frse3oUKPsguRugI01EUapR2MBvcib0SolfmxmGs7vCVklYKzg3RgYGQU/Mz5BcROXudxH
/gD+jIoJHNIme8pt6Lmij1hJorIVWiir9CXT1z3g082SXPUlYcUyruUjrg4wlGN+rhL1DkcMxogZ
g3/+EI9p1ixhk4jHVrEaxar/bAcr/ouGLBnewmcPmVeW2m7Mji4GDxkM47HroX3pyU3QaXyvtbPP
BsPbzbNzKJZXc20OQL7GyAzcazffyvyMvFWPbLbuHxvdTenvUVPiXPOOcp97OMHd4aVMzcMA/MgW
T4MPPIkS73lUrCRniQe73A6WuPeB+yloOUQLRiUSVh5XqQ/YuxHvri0YBTd9RO55kIZ5cWf3oBsa
YtWthwNVg7DMX0k1vHrGnd2/ynxrBNjd+QJsRPNvUsXR6sQp4YFbzSy0cCdg4e7UBa70xuQkNJEv
eGjbdeetL/nQKGfHquIQJ5rX8r5uVceN7oUTJnagv07qucNS736Xnn70EAFkY/q0sF/WWPPaEIBJ
IsOzr2L28wRrRAvO9zbLnhoHbZCB+l4sd6k1XFGDPoHyRAGU06UKvCAnj4dqpbRwhlea6E3Z9pFg
F+sEu8Qj1GQmrn3OzqS5E5tYGipMUudEYVCGXUcBZuQcxwq7WXcB8bDjfxW/uTcP+0KAthPfk3iC
q2exhdIeUz0z8D0fWkcX1PpJONYoNKb6lx04V8N0qjr3ngTwz6oN7qe5OnpD/Vw5RMjf8rqdpvsw
pAdEtd6CTjypudERpCOsdauJaxABLB/hvCWOgQ9xVcwgyY5Xyc53rAdTsGDPHOte94d7vDBJ6K2/
wA7Obuc9MydCW6jnn7ksDkRZXsZAj6Q5X8fZhr2lhu/Uh/TkVOW8Ac/GZVD67BeNUE/dyCVa1x2Q
LfDHi2ZQ2Q72T0FA0Zi1hxJDUe+uIc4qnYq/iqqle1Mtjo68CDuEtwa4+6CAI6dZ+1zmNLAQr4J1
ZwBlQU395BrzYXhYqmCN0OncF6N1MkqKWhzTgxreK6YdzDw5dVr+UsshzNz6kFa9R3o3bzo9D6u2
u3YV5P4Mr1HGIZTPw2NTI2KemwEfW35yJvzVAyETyfIwDAD5YbACMgXDqFEMbpxUvLMNf06XlpJH
w5hnk/dkZNrFqdH2spDDHKfZcPGTl0DZuxbec5rh9aDy2mbDcZ3R1DA5Tk99BX+h8/UHhU5onxMI
eR7LcM1YOrSjuAf+gAN5J4saNir+wLooj3pQGpRoUHOLb3PynhZqDVLAI1kG+9Wg8YccesFRqG08
BJ+OXz3oSCYSaunbRnYd9yrPNAqbP2GI2F5L8MTAJifPekmbX5eEQOJe4bNgec4Sfrz9NCShfjki
hELu3IkbK8Mn3HQ3AsYvu2gcIv6uIUl8+MJnsZ1c7QpVBgqP+4p9j+eYaVhmk5lh2wPCfuO7ILE8
lzIldg3asnLDPmN2Nzs/csZrM9Of3XyMz4HsaUXNw2hxQjDzvghd+0Ly2lKMDP2+7h9NVJMsIbPB
vkh0UUb22vYLGAwOI/t9kBieK/qcPE/OnUNya7ZrpjO28pjyP3JRQBKs2Safrf6GkNBB5Vo/zTBE
+6kJm2DejiZ82IwNIhQmYwHJj+cXKIsPLzRsCMrjv2iY5OO99AqrjKPkNXVoADuQoIPTXYzSPEO9
fFSz7KFQukcjh1coaCd0A9tZIt4tGdz3yZtGhUMzrr2IbArivJXnMkn+zYeOiYU2IiFgGcf8TsAQ
NrMfXx//iIOj9imYt7sFnh/432GL8ETzCiY/AAkX8GagKdd/glgeHcnW2D5wLu+H5aHy01Dr8CL5
YPIk7TTT1RXzoZjQG3ndw3jTVePwYH4bGby8+RZRKhLvpVjS75IweXwRVpXjZk23tYgJJbkfxoyg
9ewiHP/ZLsq7CvWZX+i/RU7z61PVkKWCW61Acz7q6jQ72O3A7TOe7IZ9S2PTN9kx7+iVBguipgM/
oH/jI4YQP+5LpUIk2jExFydqOh8UeFdYuzwz46TxtyYk8KEmgI58Nse5pKivuI4egFr7ApKrhSGE
jFc9/xGc/0XW36PU41ibAIBi1gaFWdgb3XhiWoOFhXODzPZIESRUBXPctdfZQ9CLED9YuQoF2Rcl
Q40mJ7JCtfW5KhQznHtAZkeztP/Mej4GM7WvK7AYVUJcEmbKJmJVSzLsbVPO9a5S28pf42a2/jp/
Azc8nH3CcRLsMkm50cwDjJQNmY7R5CFus72nYThMklhhn927LSOZDns4ZivPQ5S5GPpwiIn2wSMm
kezMDUE9h0Zae51asdPwK0ANac9qfFET4Nq8ivAGUq6QFxQtMlpEfwi8OMFptu6pwbawIin526gW
+zzHu7cm4TBPBJ8QXKnw1WCWQhG2NRijaVh2JMrFtcD3toIaRiZZm6Cl2MLN6Yhde2ukDnHmSyhv
lQiDK6t9Mppxp+yow/BNKhRSnQjBcsdEghttZ+UuTVa9XWaCRAC5YPArmx0P5N4hZ/YWYGHM6H90
MCzozxf9YdYfR/7aKnkXxIAgi9xStocaBhD+k2APvtHFbQu42+nk37dIBv2HspTxkktKjO8hrw6l
C3FozatLh2NzluZLhsBb1h0RWE9rW0etWna6ggMSLPxzEunWDDBTAHwzefb4GgVzZIzJvWH9k5iu
tPxZFv4+BXZOixHWUK7S7EU3vCcEe61GthQhvZMFvspzYybyJO0Ge3y83XiY0f+bzRAD4LGJL26+
7fVOG166UcBK42YoH3JZQqTUt+A9nge8OAN31ASFVfe3js3JLPamYr2ow//xm6M5f1b94u6MVJyo
f7yoLm+APvvS1Mx01vp57p2r51kPOHjugI+fExTmSQ+UzyL2Zwtu3DymhXcHM8zdNp38MNz8zu50
M5wx2gFQFD+2x5WftuR2sdm5JHX63NyIF4y6eooxa0nvJiET0v/S9igXBhTkkWxaG0B3lsAvG79U
htmlWgL2/G6JJ3TmGb01e0n1M5F3zTtM8Q11BF3kslcVInckqe6ZNn2wQTHY7hAP/rxDbslnyDkG
0q5oSeRw1mvdEOo0J3Y0/1RVtgng12ECaYqViKQqbjk+UvB79SrjWX1owwWkVdzC43AWKj1WJZa3
t4a3JnPjtT0GxF4jCychyiB+bPG33J/VRHqScXGHq/+ZO++UEYeMTkjJOUa7gPUdbdttEqBr6W5d
m9BkslSUj3pa7QKjC93gzehBIbekdLZD6LAlU4aH92U55C5EIc6VOkUZb5Znn0Aq9lMOZnagy5u6
wKGzmrdJopchCbZyMke17pLncjgXSssI9rNefVde1TTRZPTG8woYXTI7PK6OIJ7F0KD4p+yvDFFS
R/KIG4ZkmNcDWHECPAM82c6uTFr/ZPUlvkbXYJSgEYpWsQTo1cR+n5YJOSas8aQzxm1AelU4oGEG
foRebymMFfnOgwNWxwFh/92MY+jnfXOWhcPoDxi9l9TuJugFFJ6XEbRrpOZ8eayE+TyZ9beaKZQX
OXt7f8xgkS589PAAHpb8VjoLDqwqrbAnpezI5ql8BJ01m4191vhaLzLxnpOikQ+J9eQnQFMqz/lr
rfxSoP358KbyNbOdH7xQmZLGXdGiyHU0kunGpXm2xrV46Fs+bQO7FFje7mvOCAXW/OEcFGN1l6hE
I4qH8600Bya3A5WFljwGSHr5EfSFeaZ/gnIZQjUpf+szyj9mM/ytrr8EpdOH+bAuaGibaWs1FMTr
dekLfT8atONWrr4dHdJpybwE9ivrPTftz2OKLh8GEWqzj4RMQqYRa+xl5tsoV2xOYBoQrbILBa2b
VADZkFCyMO1pcn3ILB0itG0np2dbJ0QIr7/06hgiElAOc++N5R7qk37sDMJ0qtE/VGp+W4z8iLEM
nGAeGGcJAPUiSGnGnajJaFU/NtpfeMpQxdbhN/GBhekFqTt1vUuHii3kQL0uspfc1Z0Q2a69nW8B
VobLXW1O1v3Y62h0F4Lkhv4J135/QScD9kY3IqIaiT5N0p3ygl/dainEWlR7QvR5qLvqioQZ0OsA
F8xd28/MW7Kd2XHZzlI9rxpK7WW53dguYFe0IpRGXhps+rzjMSyetYHay+qsqCZSTLm2cer15sL7
s3CcpKiux5mydmiMyMy1IpyMtacTz5Njwcc9VAe55trOB7/EcBDJ75wyTQLD/musXArAQIKo6It4
dnH7eBP49cohFTP5SxS/oCEbebacS0U7K9tmhmiU9OSg8S6x9+QUewQr14V+Qnt8C8gjC3qJ2UoF
EKg0MuRKfg65kIjrDHdwv+iM5Vl2ELyiimq4NKNhxr76WNZs/pet5zxvdubSVCfMqoqAOA6SYiG8
3IDoXsHHiN0yvZrZog4trHldejx7Jbboii5mCXrGWCA0/PqXxG2+pBqIG57jaKVs1vS+2rdDcaqd
wY/sgVis0aZU4eilE/xKAf1sJxNudnsjhOgiOM/u0u4RMbNTJS6D+uBHW2mQq5V8JrBlCw5+32km
Xt5IZW7ZLkMfnykKxS1WmANz8e+gqz57NzmnwXCqpCXviw4E9Hibmar53GQa/MMC0kzjDlEVMLSy
WBJTx0MyI+logxUMIPBUvSLCmQ9C1+cdCsFt5kyPiB4NeCOx8+nkI9985a/Metc1hm5I2BqTKFfn
FfoJtKm8ObuptiNxl85quaGIKvnkWW3F1cmFsOiljylqiK0aO2jLxnoucoyRJn5gjki74oFXc3aX
q8B6WAwtixhLdhG0NlLGGy/Y5ymgU9jzXYi8rQKZtWzLCTu/Ke2479EOTIU3w5iiF2kmYnCkwyAr
xXImGY5h9OD2HKEebK21uaOMd7fAZCZusSeP12EBn/yHYISt8NuMtO4VnwUHVichABk366ghtrdD
ICib5qAnPxAOq/06jrEb1PMhByrsjt2dmrFx5UZ7GGYwC1rRpuziqq3SA3iMCrtlxYRwY/U5Voe+
jMbcqsLAal0m+2+1fmh5azEbjOQNDS+ATH6F34NH6/WvrphYwGB4iy37TwQMasbFilp7/HDLMWLe
pp/t52X0naPfgkumyz4QfXjIbOnv0nW1o0mDajdKF7qsmO4cDm+Abq0TW6XmPabL6j0OCQaWoOrD
IcCzZnYmDYfRniZ04Ze23gvLQ3ogsY96hbR3coInu6plwabN13XRxbWwkwJ9QRUN4l03zPUyjp15
h8tjjJidOrz2sd9NVnMGU/ncwdsJRevssdwJ7keZRn4xzbE7YecM6M/2jkrifhznc3v7w3XFfMZd
8K915QtBPm4MyhB+ItaheJmdEMR3d4XKdOfXC6Y2A5dJrYMNB0LVbPuBcKneADdvrNuyhVdaNczx
Sl3Ikw5MnUG9XcYiILtRpHLTGmgeghzgJh4dK5LwcynvO2enEUhNY0cMX+a/jNSqTBD0gG+mxxtC
mTH6nGkBAQ3cDBiASca+g/kL3gRC7Gw7qBvU/Odj6Mn89lzMDYusHn211jtwPDrQDv6coV/xZ/ZS
uY+nsrof88E8iMIrIri0iH8K02ExZPyR+LIgjvhUyEhOjVZ9zTnhyasbMgJjnwlOM1VHIPjVYdXT
Fsgoo0d/Ckg8rs8gv5pbB7erhwWj66BTZufU04sfp7PXR+PipRuluxJjj/YFr6a+K4wvt+lvRDMn
5mE5BZ3pR6693LnlwAYJouXESzk0eYUmxaUtsgeMI06biF0yg4My8vuFSCW3NBlheeg0nBQImZGN
+qYaOi/qmAZFcOXAQI9cOkH2LOC+hgkpY9vMt+m/0ZVEqi6nSKxaj/xEGjsrs64B+60L4SyHTkOx
HATcVVZzOwThcCwVk2+fYF4xsR+rnNIihIcRl19wuOT2kBJXiyRGHxRD3PlNb5Gb6gXZ1K4Tqdai
o4HEQYIX/3LlnF+2RuubEVDYAktUOhxayvnNYhbexW6DeBrSar+YTySyZQ9CUJ1wPvbHoT4tmqK1
gMLb3SYcs89SW/njU2m5Z+F3POnt8GrMn1mfO4/69BbATDz4EkqT2493VekcjCCDoZ0vFa3z2PP1
zkICfZwTVea285qzo4Jhx+vmpB1tRv9jAMdBg35fOnwAg9FXpywAhxuAzto6iiROX3N5FAZiwm4J
OJqcWOh2egWjOSGxXJ4zBF4kAiDSwtaPu6pJXxbfvhQr3yIwwHJbJ+azVjMAqaaSVOR0+OihMJH3
Se1CShVP8tAebNUwS8QOo0rXC5fZjVDOBI+wpTEGWb0XkXA/hGQC258duq/e9P2XqRvvOOgFtxsM
v2YyzlaPvkS1HTP6Ynr1xuUDmuwX6vi3Js/t+7pf7sdbSKZf5C8YsN8dYv3ieWQNbbW814XLPGom
AoKluUfr3sK1nYP1rZ2dh7pnvuH5WKIdyLKmBLON0/ha6g6H7IAliVAxhGtsjdwwa7KrATg7FDfR
Hg+3n+GVcNxbQJVA9JDyR8lIF0Ncy3oZAmsFXr+jaQobO++PqsDwzcj+4CQGP5P8zDU2MaKDEDO9
lZnxDxKmAfYe9HLZhsDMrusicqYpDJVAY9AvcOWzUSfR2j2Yo6efSpKlBZf7hWlBKrx3htwIhVSF
itBqmstkUMw4PnVCn80hUSUA+st4pJ9h3GZcx0IgA8j5rVtUYlvBUIXc0GANF7bSaJBq90Sxn50E
yK+sJTvalssl605LR38FCo2UZiimj9nCHxwL9HwCzrwEr4Ia+cW1irvAwKVV31AymNqSe3hhIKGI
m/8SLjNlNOMw9hSZ7EEnkj2/Iw69OknBUhFWXS5tgjwGSl4ymkmIajk/B6WXnVNK4P/7p///dzRI
82lGgMIbdvZYafNByr21dODh/YF2jMS25TTjFop1x9kyjOPBh2kSK2tagM/MxsFAiaNJ9FW60i+u
JGpSz3tjz8YefjnBETZI2cBZvmoSfCLCd4sDChmwUtVlgO901VlEy7p+18ATUAjPC4W0Mx8wqEFa
bNCfOUYbIlawKGVfcKPxUVBfV/Jsq3E6mBls8dUkqhjZ9SZRsgyNxnhZiwVDu/A+bz3+zs6RQLpp
AuZJkjXEN3kJUnWpoCbhQ1SY+JJ02DTWemy72TgOXn2xsRAedaM7B5n/2FtzQPgfNkHHpHGwg7w9
GrBaArMYH1tXnSG3sffU2WpPWQ7l15x5kJJ1Plumfp+yatJ846KEpV3UoG8ah9KCjdiur+3+sVfd
QVVsxzHjghs0fHeX3q+3tEB/RRBn234at5U6rD0EZrNBrMHoFfIIPJUUXy67ObvYdX7FsgNW7HZd
RnUs7P6IkdEMfYBi2xSWH3lNTNW1PPEjjXhDSF9iiDWh0Ro6nr3P13rf+eWn0Kios6V3oQ7t/Z5A
2jyxT3NVBOxZvHM76HtClQvY5gfL6ajFpf5ljr9mUJLU4ZNEpq0dpXaWPBIX4MSU9tmmnbJ0V2eT
w1q8fdV0HVBohSS38RNjR04F1EHVdY+46beUm4CRvOnQZ/0r6Y38iGpZOElwArUzfvqSaiDN7mpd
7vVOeq9VqdeXUedbHIwMp+s0v9bzY1en8I+LVIOpFqDuJLOyWJyrTRRO2IxfFYbQ7cjYq2KixjC7
FKSowU6pivXimFrsVignx9J9dAxQQRJ0R6wp7G/kSL2vU/7nFmSoGfTFZsDyFGj1segB+OD92HRT
/oa7bmNb2rdGmtTEzK/rE3FZhPYTaNbDGrRinzlpS2HuPNnUO7o/Rc4wEvWYsk1jKrMNuslgnan9
64bhyBbL3yRC9vAi41IkPOSDydKoQ9xqLqRKuK4VaRy5Wy2EuQs6P0FM69lVnA2wMdt0HzSknxL5
AZ4hxSxpd7EdWIRc95VF7o8HJE13n+GPn/UAJFmBHHkzNhyYUqMSbgcExQhR8nVS2+W9rfrtiuRK
SetA1V2k0DbsubYjm+G9rFEE2TmAq6aWX44yIV7JIKxqBIhkXd3si/BXGij2GKT4EJO2BHBbPvS2
t0a8jScNpG2sNP1g1caEOsN7LLL5ikobFhiibohwydLfz2hybwwn6a5bT8KXI0Cp87l7O7gKhckT
VOpw2KtIFuPDYmfMdFcc4ZlZgTCsfqRFQPEtATiVhB+2a/ObFQQFK0XrkdX3Rj7q9+7TPPth4aIq
KCzk2W7tJ7veksiNNrRXS5zZPWIxwwoZXU7AeagIsSXDvzB0iLrtkVQ0LU5s+mhlKmPTqNEH0OS+
+kk+hvYImyZbmLCo1d7aE6cik6Vzb+Jo4eYmy2HynwJSjYXUm50GH5pIuXuvJL0TVLt+mFj7Kdof
MGr2OU3nBzv9jwVSHD1XHGrRf/Axkf/XIXVqMzdacofgFmfad2X9VFsgn708wOZb2Whr+nkk1WDS
GFyiqJhvW7aazEAtv03JGFb5PUncWZfByA9q4LHZvgcMEAakOgCiM3cm1pBNa7YgZhyO4Uxrjs6I
QBda9kIUeYYKbC5iAjCX7UjzDanooc6diYmo8Sp5As3Rgb5p59xWTb0w0ySsVpR/vcCPm4CR2t3Y
c8zf52NffIOeRK2SiU/F789yoohQJwCx1fJ7Aq+HRnv2g9D3JPNtVR58vzR2vgnWJ+3Ed7D05GUk
DXM/v700fDHRqEOHr805zAAwsvkvO/xgXcUvlMDdw4ltw1KCVQ55rSSxjGDtrBw8gK/pNbDvFqSp
V88aDdgn5ZkXR2zySFy416rmIpb0VUxMbCmGt4ZfCMKOwI01S9LdIY1CUFecVaFj/V9Z60gT3ksz
kPjok75ktO18qDWdLtHrnFCQXW+uwn3iS0EaoUa2gPJ4BGu0eVqgnxmskBMd7DRObW/tAbyOFmJP
Xsw9GYbUeG9iLtqdVjvOKYe/F48D499hskmvBXdr2ebyUPSkpZQCSH25E1xWvw6jJukDMFlHkJwC
672HJdriaO9ehubaF2tUux+tRjnNei1ZtK2lPtz+ySgojzhLNfJYmQV3Xss8WkTp8tUnXwa/9WrG
k/RDn/5fC/4lJcKqOfICBdx4pbw9isoNB3B7E5+H5f1L+qtvtdup+ZvJfhfVCKflr2GrRx7Jxg+a
A3QJlOLyKFMyxyr75EoP24I4VnBXfIR0XSYPj2PD/V96seSFq4QNSoNSNEZe4KLMLheC4uyt7l4q
z7pZG8PJNO9tdB/5h2l3wLOaMyqjKEnNTw/ic3dTeQuaJLt9kURN0RPd+Y7+4M7ma3pjbA3wZHGg
/xgL08RBfGs35J6v3l1UBCvT+EJlv3UxHv3kQQ0NQHo2UbN+WBHzVqJ5cgPmq07/pwg77V9F+aM3
55xNSGC/9uqkCAnuAgySHvG0QPR3ZZ0+GMKKg4w9eEuKNOoTAkrKAtkzimSLJRlYxzHdizGJ0UAc
el2cddiYi/gfe2e2GzmSbdkvYoLGwUi++jzI5a5ZoRdCCkVwno3j199lUYWu7EQ3GhfolwYauFW4
WVWZGRlyJ83O2XstfBkN1HFiNvYm7g3gXTC7onePIEwHe5559qa1jV3g/xqT5hbl2PQ4ddSmONhJ
d2IOcKJzc1ExK09jX4zVRZcoHHYZyYSzKOI9YQVUG0gdSWNLLuEeZFc+pQ9l9156X4uJRbEnk9wy
8F+wg4OrLElihE9ZywBYmcTZ/OjINPLWYcdwHBh3T/nEob9x9dIaQpJJY9PEBdHPGMjoTK+xp38o
SGY8e6zTWBj3ZUw/JPQ5RPRGocNfhykgbdUtPstSgTmD/UVj4rqIpf9t54gtAW9x4dtxeDBZRCtW
mXBBFtu+Kkt8yYZHxgw4liPLRtrDuW7R7qTFZ0jw21BQcz8yENy+FV+kU12mWlBd0TuTYpeTuyj4
Trdy5/b8oXQ+8IqTG+uGhjQViJOYLL9ZvkdG/jmW883WKDB9LOGqbHX5l9GnJ3/O70CLHArBF2sg
85rIh4ETatTOB6uLpzUeSHapzmHEFsiilCcOu8Az8aGewzpkf0JD1D6IBGxCl1dEFDyoBuN0vpDC
VtB1QfQeu5C3tB+dJkL7aq6uTGl3OSkwt5hvXRh/mMH84ns9Dm7yS6Pm8bftJUZdiBeDhiBzMDwd
h5bttAWzuB6bde0Yb0bQ/RZ4z3MU5nbG9JOwpE63tM0BQMxWksCyEg0hxVziGuRW2XFkzqHreMb0
A7BoAqxVixRtKDcq5H5LNcGoXgp5Yn57Vj7Cvz46lm7CYZiVbZ+pW8IJuBi8V7vknIsGedO67p1q
nfds/plC5W/y/OharBftTRCK57Adzzhu1jgif2RTwVDQuxg867mDvkObAEUPvXpvxukdccc11upN
MkP9N4xzSdJa+vkOVAlraZCvqTw5NqfIQQ33Jm/HtcaR1NWnmtgaqHrWb3Kx9rvk/W9Nvv9FP+4f
/AbdjqMt6YpAUkO3qY/oTuXfKttaEUsD11k2bKWmQ56+RDGNm4aO6qoyHrMs+aEcfviMfoPQp7XW
X+zaQ2EZ8Ik353/XRv9vdysvyc+26qrf6p/lyv+ppPn/VAPT+tvPTWO0/tHA/PrV/rN/yZ/xr/6l
4f1FwZG2JL1eNlOeSdX5X/1LQ4i/uKS4/KeuK23w6P/hV/l/ua7wIFbYFM2l52q01b8rmM5f4Kgd
B3yVB7LMgrTw36lgAhfQXev/FKN1id0LAGgF8LU0nEP+oxidl6STkmHhddNZj53HyT4aC7RyE7uW
FKUggx8P1xbgzfUI8Cz8Qz7TDDTGCP2WXTBTe01IqyClJfLCPxAvAEJF+6S0KtYs+eOk+Wq9Jq3Z
Kcw13MTUX8CwueDYbLBswqrAREXek0yXU7zYmjtj5ftRzj8MTXWrwbtFrED8G3lQADMq6T9S+y5K
AMZ3mgtH/PBm8hVB2EXHqwceF7n3yoYlx9Kb2uAcvSUwuVOveEP0zI6jOUNpWSeuC5xek+kGzaiz
Bmh1vB4AKbHWHbyLXm2aYO16zbezAd3BkD+ES/BApvoXR5Uvz2S/bzaMsbnSZpqVl8h7qPpc/2fC
BPDv79PGvxPMWdFuJsdKE/cSEMDAludNrGl8Nli+UPP5lPgJCABbajMcI9XuCeuC13qxwPoZmu9H
jplwDIuCRWA2AAEIysFidNl+uCarsVZYnwPCJBts4AQ+MFL0nGxNFAyCqGXwEwMG5S5bdwWjAJZB
4yT2lZhf4e2sa00o7EEVxnnxbbOC5K0DZWpQDZzTck/0EAeYJh3WmWduOnvmFdqcsbYdUFkdsaR8
GN5W/mElBs1egAHRPchrFz04QBWpQT3lmrLIZBSsMO+a+SMSPsUg/DSEvXwNZwTSaGlaI1JShu/w
G0dAjmXkh4fOn892Nj/Z+riWaepjq/mPQpMgo2m5Eyjc1sTEztPo640k3MiytW/9vgMmWWqqpP5L
pcJ+zwJS6fndxBZ/TRIf5EtWc0F39AGPD085TPs8KJ8dv+CKCsYyZWVCnI6bIIDLVJMuWbZrsybn
IXZDG569H5NyWk4iDw14NN5K0jiSwag9qse4T1YIzhjEk4JZ4GJJYJtcf+CaHCF+HeoYTcLE3Z10
IvpLMJ0WuE7DovhYa4JnETBPSACA29ldulTkzrChM/ovf8XMBwrNAQ00EZTEI720/upVxo3oP59B
TQ8twIgKA95tYZK48F9kY3y0Hquc3I+znZrH50vYcITQY9OAU9IAptRSkEwpaX7SCr2iWn2tAJoa
rDfXsShoqgI7RRb6Ta6X+5rv/K6Shh1K9Dry4WJKTW8jBrHKApkDfw1FNcqKj0FzVTlTNnlxNCYH
D2io0+jcsxtQrI5msrKS40lDnJDOsM9An3RMDcLVBeXKnc7bNcBdF4uRL2EEPMWdx0V3jL6LpcQ8
29PKS3KaPmV3RqB29cDGSs2P7QDJctvNjp5myzLJNTVrlpoJBVjNn+Xs9BpoIm0rNJs2v/GVZFWV
u6+Zgl6bgLHlY38ywdpCe30xg/qEvvTQ1CQp2XygTQSFm2omLrMp8gD+GY0Jf4GGQpflx6SJ93UI
hbcsXwg+checKLqEOLsy++YD4O01iZcwAJnu6FH/l0MHqzdgIOwPw3keI6Cg3XsM1LfSdF+DdCEr
PLWm7qjDUOiMNQsY9NtLZJMt1JTgjkixxFdHIN6/G6hRDyVEYRO08IxIA+gmMTtNHWbTRIOt3U2a
R8wc7Af2zmoXMrVUilyqD7u4Z92xzsEZA/0CJqsJxz0xZU087rNXSYO4HSEhzyCRlxk2MvmVD0/T
kgkkG5vGpsQcePvAZHGCLIvbB5DlBdhyqanL7Qh/2ZsnDDxHNlnFXToWP5xaeGQfx0eCg2xiLP/d
CNsLXNcdDug7e+ieHE17bjX3mRHBU2j6dzNAaO1XqDUh2goxTBo1mRbg0VPrHArZ3rXRsPWAS/Me
BTKdPmShSYr+LiFHsykKHeTWXOoaQLUFqDqKIVZ3oKuVZliTst1PWDT9gCrxArt77A/s0p86wb3J
AIPdgMM2K8XuFkB2THQzXADD+e0fPLl2cXiaqD3waHM1Y7vQtG0Z/m7patSawg1neueB5eZWS55V
k7o7kN2h21xBg3lrxnL2rtdc75hi8iqq0JRr5ndCq0xyLKY2E9+q5rnNHwwQ4XK4NpoYHkAeht64
szRLHBabs3I1XrzjFpVU4Q81s0nWBPIEFHkJktxkO8drzr6VwMoZuoKVG04jEPP4D80crPnA7p7g
BKBzqhk7NxY4QhhYQpr/CDQVvQWPbiUW79fhaVisS6L56QqQeqWJ6pNmqxteT1EZ2vqiues8Jjad
JrGzbfgMbNjsEkh7Bqw9A9ruQcLZUM34KMC5C811dwG8M9DvKQ3xG9qCJ2/dlOs7OQhDc+G9iboM
cc/Zr+47PudrKSgTOQM0+Rqs/AJenhI/U0QSjZo7nxrNsSyMp5wd+GrMyCtqRj0r0Q3jk88AeH1r
WReOGa9jmF4WSS4m9OHcE4V8sgDfWyK6Cnd4WobwMhXc7FRpLhv9vhn3zpqJCPNwk9UAOH0LrP4I
Xr8Csy9jLqCJZTRnPxIg+JdfHSXAFcHlgY9tKgPq+o35xJCGdxYJWGrBwIw02f+PO8Nj8tBr6n9i
oa4ws2uADiDw1aFAD9D8EQV00e/8jzlAOwQ8ZAK9tgoUzpvU3ZiIOjd6rGXjawOBPb8SSBoOI2qC
smifWpdnPC1aB3WB1A6DBvZih9TAQG7QleNrzYZhbaA9aCuwlxmQ+X5ADKnNCPozh8ERygXvxtDl
eaDMV0/bFDK0Cpb2KwQpK3gXO1+JesH842BwcMM4Iz8Bv3wRgC9xZnFeqVA38IS4TtrlEHcJZmbq
pfzUqbhSdt66PDC6jj/Nn+gwDC0S4yUlrIDFacOSLeUhwhkxRCMRRn6y81zr1deGCQJfZY3kLpHc
H5u2eqe1i/ENLQWEHN1PJKEHB/SrrhrcMEgsGoHNoqm+cuQWo7ZchNp3wZ5bQxuINvrmuzbPMCbm
mIgkI4nEszKyt8K0b9TiVi0yjSjBqmHAhQzk9MpKjVNmQuUh4BwAopKMKFIOPok/2ejSQ6EcaMvw
Tb83+nw5L+g8QEm86p9Qoz0fbJUPhjZ/tJl4L6vimKAEGbUbxGLm12pbSD/yGA8QiLCiMTZy7rV+
irKscuDnoxtRqFaKMqcyu3BqYjCaj95hCrPDhJRuVfvNgfAtCW5+JOTcTnWBf5LzIBMvFAL661LJ
5M1CgJIjQnERoqB7ZMIqTPd+iPkAGNqiUqZ3YQ2aRH1ZtfsLQcrEYQ/PimWdYYaUGwZcjHqdta+N
LGhMCcKR4WbU9mPoe11z7q+qdveJmf4IA95gFn4XeQRU0L4E1QYdFttgLDCj9sHgtyQfWDAaxRRD
aeeUTsM5RyETa5dMDhmMdXm56siQeUSyNmlsPHombriAwhmfAD4v2k7jQZWejROJJwxy2l8DptAk
AoTqocNtw7WDmSi2G/bvXy36m0l7cGIFBz1Jz36rKRut98aNh4ESQz1azBdT23RcXiRAWIq1i2iH
1mFwqcNLaYk7DaE0OnOtsx69NvRkts1vU3oSNaeFKI34vC253CnEPhGkLEObfqC+7gzgBGswIT8j
bQNK1K2G2sr0g+Ahrb/TIvi5UvBdF51wt/StPO0WStkDFw7fvhHtUK39QyoLIH3Y3mmq1sNI183F
Q8GDko3IFVI6jZKTavmhKwm2zS6L78ai0W0dBrOmZ2r9gtjIeHYz9sZtQY+UKX/TlF22Tjghj9qg
lAnmgwKodv/ChuKlgVGy7khi99q9lNcc/GBw7joOB7n2M9VT8ua2xzmAzOPRGZ4s+32YxRuVRqA4
XFoQPWXLT4H2qeOdZFOlR1ixBiJb7FjAX01tigqNYW/LA/FFf9N7zfuI5bVQt0obpuKh+DK1c6p3
R0ISDJJyr9ilDg+RXBuquIW96L9R6/TvRoElk272qnKeY7d+USiu/jyDB2e+WbNF6CkD0A9Bsqcc
ILUfq7VAnLoarqPdWeTwYBktN4lUa/lRTcV14ZUMFeeWI97q+PqG2sRVaicXSTr6+sX74gH/m43l
aEaXHlHvRrs4ikZsA++ktOXL8nlNoBQ5cPUB1hMjZI9yrGCx9oMV5Uxpj+/wxOOr54SXPWTaJxZo
s1hCTlszaNy6+t0a8ZHuUbxqtY1sUS2HkYR3+3yLHIjHTf3iR+2TT0hhm06/wbgt20kbzlJUZ552
ng2O9bTIHttA+aXm6BukiGAYABMeXdqMNo3hMZtl4HGrpIl2Eb4+H/0kpiRmqQbybZM4Bd4hi5aq
RFSAM88iOYCnrcw4peFtU/jbiDJz5ukr3gFa7uYS62bIG7GxhCVocq5ZD8PyAWMgo88UGZcaT5yn
tDBO1S8DeQ3VjtEmzct0XRYFgq6YjztqMiq+Mt8YOOjsM7HUxzzYtJ9+XXy55FAzd3pOMddlWmFn
apldHWHe1v1Si/y0ge8ucxmuBpF1MzHhKdaEi1bj1W7Pe0zr8lLxZbjujbwyxVMt1ONGR/sriQ6R
fDZjfkC9PX44WsKHlWnvEa7Rcj6AltFq1MK+VKv7eFruvRqZH4Dbe5bpNEy16A+BpL+3J+d11BLA
elzctSJoNNn8jGetCqxwBuZaHggt+YBAsDk5mdznWjC4aNWgV9ZrqhCfXDbGraWGC1W0rbJ+tjgK
iQYZ75BI7wFF3iytMew8Xh+qAaqtVrMWHY4MdNFy0xCZTPLaLoKqizUcszCp32OnMHnCx98NOseq
dudzElPeSlw8Dv3oPvQONH0osIeqIOdezDWJ6yiHoAJr1+5gsYKEO0nVa25Pn/on8jXrNAokCa7k
aof6l+o3l9Y82DF6WYJte2cc5VH4FJq+iwAKDXGHFzMj00GXU0zOZ4SG6wQKeRMVFu/pqDzhuqYf
g/NzZeTWK1Cb8zK2GDMmNqy9HeyiYaGZbozxEQAVf3M2vr3nbZy0p+WcA4lG/m1E3YfvYOb05o1R
lcVFhjldOaG+2iU6TuQGgsl8yjRDgPBYt2myPtpXRXWKZPVbBE99nd4iGb7akUEc3PSu3hA+cu7x
MsSZiRuamNYX+zYl9cM4tK+xHxnHJqqvXRpxX554VRU94KeQAZMp+biPnHb4nbladDxJT3KUSkIG
5Ua31q6bkGgDISK/pAZHJDxhH8zKhWwKGGl+XLlzjn2EHVYEX6eFhLJyazO+cwjsLfAXYm8h06oL
r2DHj5VvDxsn+gRR/uyJ+kW7Y1oyAwERPb/Q77OqeASdGK7MuHrPO/NpHKhLZVzHlEcRoIrxjvFd
CsbmM6oF4bTQejQztiqt4aZ37UJMVYkHVNBQmmXPeQfnxcFfbnPu0meZlbtpzRzHVQenwTc4MCYR
gkUxxxtn4aHud+73iK/cmLDJswPERk//+I6o/q0kRkH0kzp+yG9XO5W7IlVXYGYx5bVxZstwk/50
puS67wxiwvPQ/PRExTPYX0LmMc1pICv8HCeQd1yLaBHJAoYJfX/qA14XCrs1ivkdaQqPTP50htae
rpzP0KrcY5iln769CljCqaV/lbOrDg37z0IE4WVsiHUPWEZiu51XwjHYbySb1CDC1IcBfPnUel1G
3vhtQ2fADVmwgdbYmKm/MSv/EXJtxTncfVwWEWtUy8WOxveBi3I9u7/KkQxIzBqMZdCeNNpPa7Zv
eVCTWCxmJJ/taz5YJ/rFyWHJ3yyhokOJ1IQIx1b/KE2tdWrScu+x4zq0gToptXjrNKyZ8uJk5Y1m
Z0g5qx5wTNn36aFnU7wBYwGxhgImQzUwMjFp8dlmRJNVE0yrDpY8U+btIqurJ8vfJFFvtYeQeZHp
iYDDwqMn5iG56PnNYr5GpputSNxSr6m2sgsQmU3Ol9mPHilsn/OPGG92rBleQ7KHn/7VjuVb3k8Z
Gy4DIIvribeko0VIz8oDHrPL8XYT+AlesA7i/akspnD8vbeAsnggiTsvKW6g9M5ocMaNVRBkGqzb
RIT3FNsV9cVl2bYOo6JUtKdYUtsP4vKhiuSvyddoDdk2IIrQW4n82DGfI20sD62SZ8FcbJNwAojr
QLsEl7uee260WOuWbH2xj4uaCKyi7TRxnKALVxCBom5qZunrgBfUErcgn94D0RNGsaJ9CL5u10N6
McMIYL409w2TVkJ9Hd91UZ0R63zV0EjWrhY7MIkJ1wZPKRTxH56hMEh1P8ZOMJohHbca82zY9zLT
rAGCviQ2+TpJ2wHR0Fz0v4ShV/RNNR5kYyNaNOMN0K+bGbCLGtVVVf697SyvTZhbFG9Z5qXWm02y
sBj4IGQz39xiHNehwT8Qd5WjDOLvPvaexXwuU4y/ReHVezOka9ZiCIWFzs8q/MG37UWy20cOeFhI
EKSht8n0FEX5NWcREeyrWDDKBtkyL49pJ8WeH8NAhmo09TPLuYmm6zchWMdVFU47DG+HqDIfHI1G
9J3pnOZ9TWX2HtcYN8jG4qyw5DoQBciGK+D60lqM84TB4yetvGWTTYaimzsdiQp2tbXuQrYTrrgj
RWf9RB87J9NDXHjnMQ9x0/GztAxSq/ES/HCWgZE+iru0UdupbI5dW73y7cGwBG6nYFLhtd1+iNoH
Y9CPya56UzKjGM5jPhw4xcd8mEmv4Z5txIAy+hjUNBnSgoCt0/RPWWzmZ5eM+iFttTTLrg92MPA0
C+ARVLWkxsjAuqRj0BeMg/p5+iLiTYI54rHJzH1pind6Yi6SnvJN0oFJh7nbZ+6XYebFOoT+uDWC
be5VYhU37dXkJbRauuQ1DotfhSPo11ndPQFSySc7v4Qz85cgaNFvqSTDmY0guTT7NUq39hjpYI7q
zItvWjXbBNJG0usvvq1crjByHYPBOQIoXCmH8gBwERrmM5eH0nK+WISvYARca5m/RKFwNlQ9HpXt
8nG3BG8N9lwQ03ibQpF0qQFn55F+0s5s65OsRcGwP6UGIePkDM58n/yquuZpyE22F12Jww96ky9Z
gnnfEIRD7mvdjqj4+2AVp77iHyGIiVagHmKUNnRHJxE/v4cqfXHr8aYacePRQf46Nx/NGM5OXzbM
kdx+Dafiw2z8S9O79bpSE8t9juK2UVyCQP4eB1pRCOdFLZADp+wmSFWjdHtfJtsm1zxD0kMRv16q
xd6BUDhZ+Pw2bMTfrbm5GAMj5Iag7QFg0kIcPb5AAXirOBOfxpb/oZnlpygnOM4hcpV7XGiNCJFV
2n+r/nEJ+192z+MoWujJhlPxWpbhfJQNVhQNCI79/IHB10fBg13rof3tyLSx79uPtOHyAyAZg7bi
vzO86S5y86sQJOEMbAIt5C0bbjdMUQ4GtL1IuVLZHfvpOx0dpvFSsVMyEpp+Ph1I1XCgcqer5zaI
3pvk3s0xQrczR4MSGlY2z1uloBcY/XGgMsHSgyuLnoAwxJmPil8vUL78LB16hTHBAxAHzYFuE8Qh
92Z3/F/PFVONF+GW13mq3JUTy0sl6kOKRHo7Tv39NKh8BaH5ZzpyUMlo2S8ZX67G49s3F2jj3bl+
Y2R7TJgW7hnM/8549zBhNsY7pUoGS2E/bFM1WsdcqB+QDajfEo6HXTZeFaJKbodPhFfGLQhEayLU
P7etOLKx4WxvOCufMdRhnr8bkXzEbl5u49o7SFlZe6HuuEgTUuD5z9i/+tHX8xO/bTzxo6HaubAr
KEt9BnTjt0HKsKO30rdy4JVM5DsceYmDpADUJ4fXAu3WfigsDOFhdzWjg2OGJrOIijbgxaxi/84s
fIOPGPg4poQ73Y9lcM2H0udt2HlxQ9CtJfo4NnSzXAfOZgZVpLWZyVvDtumMq1l3vFHj5bucgLe6
JKMDzIYAJErvKCXxEZTMHAq5pZzicmnwohoF3y1n9lcOG4k9KVeIuS3HPySShLt79V6zKgmkqRXn
JzbmDvsu8qqOSZzVJoTHOdtk5ZTm1k6ZpOxr9VXgbTn5E7OBrkLJyhpHxFtpwsw1ieCv2Kf9GDr3
lCNKepkbVKdlTcFb7ePRmO6Fwz1bqfnVbH0OP8a8XxQ8gR7Qqev/Sro2gnN3iBwOuuwpylUOUyTB
+w7oA8YYzSRCmLr07eJC5YRRkhWSBlRAfEfehu5MRR/zc1at3MvIw3hUQRlNtbel8RlN1o55HMr+
ecI/ZLRGSoU+eRrFSkKA2rZ9deiAyBZ6bgqWFSJYZHN3SvLfJvaYbe0N723K7rZu8o+0jJ8Lh5tL
zRA2ZRx1x+nUpe2te/L3PDOKjal4LNl8l/hyvw+kq3LOf6YQX3lstLsIfPvWrsU+dwz2SB7Jmtwm
Q9WSS+3HrTHT5Ki8ZO3GPMnq07zgTQ+NyNxxbOz8I4/3fN0YI9PAFixt3j/aVNu3JAu2FV0Makqs
ML0ghtJBSV606qWw1TuT70M78heFjMGnqiIoyI1mHcqL7UOHMev6EEXzUxOOnxnFpqCrad12VH70
5ybN3HPgqmztWNw8qCR9t0mwLhz/F98QgBnUBThrCLRu1C4L4mKyqzvKbskL0Q2Gl5G7imECwNhs
fEIJkW/ts5afc8ozJQIkN0zjYfGyqxo5wM/2c580H4P9UUrzyaiMn3bPsZhzEFknHmG1sfLLReCT
568wBd3PLuNrPmGS4mcs150NpopJw3Yb5/KXXfJabvWkT0TdmahltrY7snfxtbUlR69uui/KQKcC
u3dhlFRG3PmOg/d2hmB8z+ds9tQ7AXCser3v85lsGIeidAHwCQGZj6BBOHAYfy/V8BQs3bhbXO9k
ZOfKg1YixKEfXHWioAyrL+RqkoT7vuLJwXXPIVbo5yG4SA5ayRR9ywUO8BRlGoN5MWyeanXhcErx
q13SDo98amj9zvaBdipf1Y7tblx+x+zn+IVgiwyccd8X7W1oXaRYYaHWcsxwTBvlOUgsZpslGCcb
Cq+/9M8UvssGolQ5+8upjeQdETDOWwupRpj5UJNIASweE27TLtpfrAUDKuRGNvQng77oNTPlgyNG
7LAWwLtoxoE5j7La9dnorxsrqfcBEnSzNicuGAMngNosXuitsP+W8VMbxeWLh6mI5wq/4zGvWuGO
2TOXzex5DofPhW/snQX36Tmtwkq39+CP50H2nMjmcw4EE4Vs+PaGqn36829VvfzoqCfe/fkjZUD8
UZRX1qXDFg05yAsP2GHt5GN2EXYrH0TGb1zP37+uXLTrDRFARFHDbbQbn9rTYm0sPEmnCvvsuoOU
x5g9LRkIN/FdGBB/CbCJEj81NECkEXcgw+7AaJA6nNWPcSzVyQmJ76Ssqw/oogueKMo78psh1iQE
midC0mu4Y+WtNUq4gvm4b2mfb1MXMEUUALor43KmSxITt2Cfd0la+ktwhG5//iOl/z8h3WMVWfKu
9+x//+c13YfGVMDdvBjBAvTCR3oj8aMd+oelzYr7P3/EmYesdcJmB0Vbv3Nc85sFlbiYI4RRTD/s
Nnj9+2UY7CPq87B7x+6VB5APfREaR1fCQM/FW9rArw7dYLr2IvokQGNv7MbsXwdp3SGZ2+tvuSUa
zYk9DZZXPMOIY+Mulw8RUcWLiqI7W4sdbRonsve2H5Plz8IPJJPOWvVhsrOVNRNt5djDkLzaeUsT
sh+8z2d+T4c2k8e+SuBTxdyccsb/rK9MFHyF35L4iaCAR4m5d0P7s4iAcVozhdgp1kBAJ+blby5n
xTIdoo8JMFSRHfdFB4mWjeoQuBahYEus0nqwqEyPaoeKbRtbkft7LuS56/A66AHVlbOURxw3HBmw
1ndl708Q3g34b7I+FqnNnKW2zddm4ffTykWx8SSNJ5PT25OfU3p324+uMO6CcPqegtS5zV3Q3jyq
7oXfrwij22+xP77MJoe1vANSUJuy2XbXoZ1DRtbgU137LbV84zkPh4ee3tt1zN9DokyrwgnaS0lv
7ESqak2Sy+MCABEGtCmr3hlMuRp+iqlX/GlnPw9OyEQ4KObZVhGN5YKw+FcmJd7eklO+o/BvbqLa
g0vnd8s6sP9AbAFXe26lqQ0ZmZyFcHA4UAN0peGBC7LzXZWzYfShRs/djH38z13Py+iZhl2ABJ6d
WqP3vjzenSeW+/zClvgxMohDpH5iHQQoL07U6TdXM0UQjDN2VD9FPL6RzVO0yhmYS3b4ulYKQLqe
llVkEr8ZYXwIGZ9JE4g7iPqS6XXMLsRgnGsZ1n0UtsGts2mCZWiXNgHp3puRNOERJCJBpAn+YOa5
Bst5mBYDd8EDDFyWEHLvglehJaT2Iq1I11jKwA1NBqtIyPLZnxMS5d99Qvm2NKh84X/ntEUNq+9z
uvAt1Jvep2nYm8mCrDA4OvZnaUWS29oSP8iex2viOiSBwuhlgm5wInM33dxe9MeihXtfyfGJHxLa
4khGFyIb0G7VPcpH8RxAT3mS8gQnnweaF33GUeKuczZdUR1Z1zIshVYPAPWbVbbPFDNTIvXtyuY1
NcR8dxw/sTeAYvNrX2XxPjUNLi1SPfg5KKShWd6JLchr2JsB3gTNZLZa3kv57JxoyjLIFM3bv34h
DpO1eKhqrAOwdebIvGP4EpGVkwG9ZLvc9XHy0XYsD1eTxCCep1m2A6Qq7lVPl9+cv9hjGGe+amRj
Mrbw+vcgLu2RFqG7kiPrXRIN9UPKECsh5nmdPP8YEQ+jBeO1x8GqeLR4QX5wBDdjF9zkUBqPtVNx
Me55RXnZsgu3WUQtvOPYh8nxB6pw41mG68IljYCJtGR4azFIKYaveuYMYy965wZFNOWeniGzOftL
88yxerplXdpt/vwSlQC78Cfs+v9Twf8Hpa0lUc39770s2278VEmZ/F3L8udP+Vcs2Lb+EgQWpemQ
uUXFI/5HLNg2/2K2QGDYJv2NuNYiSlxWrbavGJb7F/9L6SLV8vnSS/8/sWDDImjMGRUri/BcKKdC
/Hdywe4fQ9d/YsEk0Cz+5QGTRHZlEhDWseG/Zc+90V0gyoCI7Tq/XrPT5Hs58l5nhZS+FRZ1kSlq
GS1jlH0wpv7BlHpblpGhD9PknkxzvqfzSXkyNwtSmUV2blP/mrdOvGes4x2Y38M7VeSJjParyPm8
GpSNVdPEJ+47rWtwC10W+8yUPprYKPQ+W3UWPryNR0pHxnQM68w6dk0Bf7CPVkEZfFTGPY6Eap0t
hXMXuqlLr5pqXyCmvaw0Gjd/1HewszF7JU8UYzVNQ3V0h/7Bld4FZ+y8M5kTcPlY/O46mQETPsKz
oRd8irjacpmZpu5SLuHrQqoxmJbp3iGtPNmJs66xp25CsPiZgGfbj7SWnEZv8myQnAShhQlkyxmt
U8NmasqgQlgO9vYWhe7pz7/R15lPC0v9LRbLX6Y1bsQAL8FjfQH9hsSictW8EUF6DicZ7tHijetk
BABOQfZYlq23n+KgPwVmS220hO/UuSXVrDQmqR2PwxFMsqRbZkp6azX4+ALqfG8IgDRyHu7qhaJc
KifzORePQ2oLeJT+1uyIFcL03TZ0jFb5Ty4K8Z3N3UCIpj7AmvFOnKTbNZsKON0xJEGPYdeWMV95
NboIVK7R1Wvis5TBO3F1K+a3yopPNe29lOXalPv3ddDe+bULrjdXap0KzqnKZdltZYS0xva5rwWZ
Yhc7pmrgLudxXbFH5N8mzfhaBtKiyOpVyOOPr9GvfHFo13rPs2USlfOqnAs8WayFstPeZ9pK9msT
itB5IFDAQGPYGfyWXmwKSjuOl/xm1qy6YSIfXeXOe/NP1kqH3UmTP1QhFExh9F9SVTE4uSePMKio
HLHtSkaZLkSFsB7zH2CVCOqmktwvk8Iuj3ZhsdDtrfsnkPtocahsL/2mT8xpt5Q6brPQW/es/KCS
nHhv27yLgbp4WvsvaUApxqXL+eqGsMNZ1P6IJsBv+q/aep5FVUVAOi2LxyAoiPoG8Jpd6mosJudQ
+ndWMKf3NXlINjlWfwwLxudUnfc9n5xCkDzI9cddckhwbYdSjYJL3LEriCAOttzUDCvifFHCQIlT
fz+mID04zdjFNPyorXafD2q5jz1xGpfpyeYJBjBFfQtzehkMekRuK7eU43d4pE/VDG55wiwGOsp9
Y+3mb1x/wWNtmA9RQJMp7jQ+AbFIYJJs4BcIw6QrzhxhMT3NKZQM1V5lmnjH0bZP7hIIEscDv25z
vkQN9MXSA/puNAn/GN5/UXcey5ErW5b9l57jGoRDDXoSWjOoxQRGMpnQyiEdX18LcW/Xe/dZV1XX
qKwnsEAwyEwyAo7j5+y9NmULdR7i6T7+VYiKhaiw96Fq3B3F7puOAggCENo5K6gJlTI2Wmdfc1mc
6Tjk14yFpQKvYnSA15mgqw3tgBop4/3UMP2Ki2cp0DB4PbEWvRXLnZ84P6ovrYXm2ObBZDgIjJQp
LeqZlfLYhYvyGw21XFOyYeexh3Kbx+VvNIBovBF7viwHuEyEkSi60rmLeNN3nivfm2VrHwZ2kGXn
DU+MJEI21C4D5GQ8CrBpiH3mhMTXUuFZrqFzBMNgPkpQp8BLg7ehLK1jhWWJLVDxYNE8Z5QqXnNc
6DVJ3Is2y/Wta8AnBWoQAvINoVF3+T7y6t+mn5l3Plp/3w6JTGlmKb6bUDVO9qqN7ASnefcKQIss
6wZuFFcLNvuJHGqveBoqHees6E/o6QcCqQJkRfZAYIKZs5OXuPL1ZloErDiYHo8288ckAWGQ9f7O
Z34AoseA9FHV1L2elVEjv7pdBGCtueJF8I8VO859Z4U73ZP+Kkwsl44F8KJGElSCsa71usfeG9I9
qcdnwujOITdheB6Mt6IUyRhGvmXFzIaOnDVuLIXoOgM/vJ6Is3FoVfmQDkCMgbEY3HJeLZKV5cEg
cWvzHc+At/bs5pHL4Pc0wuAw1TxJDms4bMNC1GZ5UmjSokxms2E7WhmMIRaTRAHSJJt8MzmpsUuC
+CtC4b+MK49JkYeroorp/+QH4XqAQXVpri275sY7xSdPIQH1ICsjU/d554SxKTskCoHq7/Sylyuw
SNW9k6ho45HyMPhDfkzacuYrIlNqA7fH4hrBdhHlvcD+1ugEKgAP1Hfo6BdoxbgXFa63qRsgySmL
/yM6QHdRyHZWgACW1rQ1/XbCx7pLQVQq8E3N33XlCjwEeFLsw0uKmXodcoNak6sdgTX1Pe2b2RxZ
IqoY7m+HgG60n8qNXcJJaKhizYqOuxgZXIf5eLIYeu+szLuvWuITmHDi9JbunnB2A+Xi8KyXTAtG
omhASp0gd+xYQfp728uI3URBsyefBzF7GPJR+12xOsI9YFOYlsYnmN2lm1V3Pb5/0zVgE3suci5u
t5WPK8QOo41NzAJBYii+lNY1BxpyPts7LOzGuIkn5w1Wv9zQqpHrxsQvApdn6dv48xOqIsuHRafN
wSg+w0Ybk3mGDoPknckurk1s1jQZJU1quiwHh3Ho8n+wAP8PzXvzfuC7rCDpEfpBAONf+4PZDfe3
k3XRxq26736kevhpuqz9P/mA8yv/X7/4l7/uv6jADUFi4X9cgZ9+oGdG5T8X4Lfv+CsX0f9DOLZr
wx5z8VW5uN7+ikV0/9BNW7d0w3IM3aPD/U/1t/cHhSBZirrr4qHgwb/b8jTqdsch2NsD0eEL6vr/
TvnNDuBfg6s9QVwYpjz8gcSUYf/8e/0dS6R19oRLwI4ZxoV5hZIeJRRVhENbGSjPouYSX+U4fzGp
j9fQTt6TNnQICIiWzMnNyCA/q3Y/gSgi3c1rjTt49IgYDYAeHEHIm8SsxR2RfY1+mfx675mUqUUQ
GKjIwBCPA1W11opTo/XxnvHhXVP6LPRVjAZPYKNgAhohqV/3+vCqp5638rGnrpVyzmZp1fTuYo9+
MBTRsI/ECuzh7KYLV2HfNVdU1JRrvgkEBNwGaLNMHMy037t9wTSJHpD3PjAyXYYJ42Or8A+Ml+c+
Ncqz2PIf/MJ4bIsg28XgLTZx15qImp4NtFKMlxiPM4WDwbwUBZL2oBmMzeAAbzST3aDaB5KWQVt4
eyudxXAlQ6TUhAaiQx0kdofpUhBjc1A5wPlc/1CEPF1jT8JwTXNux9Q4G42sko2n5YfcS/tTHLEY
9MxbU639mhj4b5VxnzUeGTCUhyhaHnB+5eRwIFjr0ntpau+DTNmb6N7Vq8xnu+3ykyy1exLUKBuc
lSaxSppTdPFrbny8b7DDmFB5Df01o9upqXqFccIcDXoi/8tF7cIxDdOoomcCsKpd2/qQQwZAmmH7
Pf9yLMlaCYGBROwqNOQWQrJ+Wi0zGOSoISQzPOxm9V01oKuZoeLJXjketWrirMxeD1allu6G0umW
zQDvDriXoSf6psHiv/B7ZwZgOau6hf/p6OHKrCiNAjsY4JZa8phDmgrKmHibPruMeLwWFDM9r5Vw
dZcqEJ8s9Ro4f4Y8FHFfPiE/o63SFxopRhmdKbE07c9sT+2psUb9ULmA8nPUG8qbs6SGK7FPJ1sv
M/QMyK5KiphkCtrz4KYKHCWz4ZRiBEnmlhYj+i2LRRsxtLeszPboWGT/NUjvBPsoss2MiRqg+Yla
xfag8NBL2M6uHG8sw+bVmi6hjwjbz8BiIkRCZ6AVh7p3fqeZH+y9kh1ko/9Wro+jLkjhNqN1KDJn
7eIbwaSJZCPLQj4IXoERMPzWLBImbbemZcM9dZU43UXTVbd1NLI/mbybKAevMXckizEPM+vQ2Apw
W3ge26VBd5yRBhlhdOUOqMV8/ENWTx8RPWKV2u+uYz+hFUR2nEdLxU6G9mO1qbSxRR2m0LlHnXdu
EDkyqpw29Nv2gZuSu5m8N3Gtjmke7+ZI+dUUt3dlww5yqNajHH6BhkEnMVXPNCMomkzCojpBdos+
D0OFN75Lfs5iYqCwDEh/QzATfRTD9DDhP0ja6SXJiC3svB4ytOlCpm7wJNiTt09G8VGYQXQA6A93
5lCHr6iowrWM0TebFrk/KJIeS0s90Zo/ytK/OIndLwaXQbVnv+WxMHb0LBbQuJ2Vp+bpkhDPbZ31
x6lvwT+4/Te7mRIJzX4UOb+DC01ems6ij6y5e5uNIIRGDPV5Ma5JcX0lWSiyWncnpX+QhKJOfMci
VuU7wn+GIbX56OjnKM1fFMYglOpY6hZWC5pszCdacqgLlRc5bAzZ6xYlA6iR1bcN41PrQfqW7SsE
57MLCXHtz+mU0huyra6bp1D29S7x0EqJMNpLuBZLGSVvxpATnujEH6Kcqr1W9r9oBm30EqA8UtY2
1L4ZG56oMY76JI6Fqg/sfdMFt60fHKx6v/OluFQETNXpqG/JmYh4G21Wogo4qz6FH10l2q0izpwd
NNlWfI7GMTbZXFvhZvTG+7wZXoeWREmnzHcl/u9lUqfpfgQb4YXely/oDlulMc4M7Hs9Rv4biIKw
VYxGaDwm2IEB8RPkKynT+iUs0PdMkdJla/nXNhPDFWjDCmVJsGoiav84VDsZEkCB7p38zihnypQO
QEfhBiXcraiEGZTYccua5m5dgJ/oR7sXtObVpjHZTsQxJmCICUWpfszOu1dNexcU3r3VJ/mbqKFG
NqMf7UI0GZ3L1ioOu2pPGx5OdHwphdPAYyPV0K0pgHMmT9Yv6QP4wSLBDti0MPbASS4a5omDSs9y
arutbF2gfeU+hBYN261+1xU+zJoCfuhWvVX0d62dfgV8KFK3yL9G1C6zEEkWX9pAuHgS+QS+5O1w
CNNvjCDUmyqu5jfoPaNYXdHuShfIhz41dmWM3/BmtMGxKgs265CzilZ7ywkkikimcLmG7AoUEBFO
qzjZlmxPV7XTGBs/187dMygsWDHMFLeVk4aXGA8ltt2o2sTZtw0+aGXQeDANJiyjhvcezNNimsZu
VwLjInGHt36qa/Zd42NLwG6ZIPabNISnduOyiUeK0oyPQpVvbt7IFZLh4JErcSkwhK27rnujffVY
cnfa+fGTXlnk/4XF1ctQoFlEvqDLZFPWgu8zlqFIXg1H7Vk80wWZSSY6eeie2VcgiSecK/e1Ppjb
0MNg7JGlQq6Km+NDi4AELQlDfkEa9xDBGSRrgxDABgv5vvXsn7JBUZomhBRX0wwCT2IGoLP9QMi9
S6LH2gJXsBoqpHYCOGiVORjMXIoEpHTEJTgEQCTlsWyiEyJDUmAJsBNBR8aWV/4gzxhhZaXFxpyY
6I4As/q4PRr62vEUo54AUd1YvjCLOwr+8ovSToFv1skHspOn+VJqy+GHMuxX6ScIyjW6lIMGBgoc
icvPXwiXlOO6az5BQ1vrznQ/I/29gqDkM5jEtJu8u2OJQh6wmM2o0YJmGrvmTI2GEY6yanJiIJMJ
ZkVn2tQhRsXEX7qtke4rohl0HOFIugZ5HIyMOD3Yv5QhoCWMdaEbv0GWrFgVdf5QBlTzbd7hQ9Bc
ijmH/fjGKtoTcUE4oZAqr2TAakIX0QNRaptRw9/B6pdAtj51vdppFts8V7oX6ZGv1TboP5O2WSLL
Qejkv9tJfd9EVoZiDiXtNHCvsr3gZAuZ3nX2t9nR9GFWxyrt5id/ZB4pPFgTbjAutQxUjZP7HyGd
gIPn8N7q6E9c4nQRHOp5cYkk4GTVqt/lhD3C7ktMWYPxjIoLzzGOi7Sq7sqgFUe3a18aYl/r3ALC
ErDuDE+RHPqdUySfSW8r+gEOK7zH9q/S9atoxQPD8rNFdiLCXMXYTYqXMCYPAkdYn4i9v61rgvsk
5B/iRH9jwwQ5Sl51GveXrE6fVVINsy++oy9Dek1AR6jcRC5Ou7KJ75NK4JxtuRj0ykH8lO51KQ8x
rj9KMntaYMEmN9l6quoZhZ47Sx9xHCKcsH2qFLvt1qkOfTMnpVf2TufPUvQ2mo/qHrDbW+whCEdn
UGb1GUjtlbvdWyD5PLgxFUwZmUsx9C1WMfOTNMpvUbdnxFpMsFSyGiPcpvRbZpGFfm6Datfq8abT
L3AIUQiFAkS1+QMYYYlQBgZdUJzop50SIY6mp8gTYkCnFeU9Ns0P2w7MrZZ7/lpV8tpFTKll+dsZ
X2UQjKvJp10EcBt1DsS0RhLGkXaQz3XO3FnXbaFbQ8dsoVwjuRBYb+G96OlILJLRMA1Mf/ekMrTo
tS6lDuiQ7SCfnVr+8sPcOw6+c8y9ERkbs/VFuBm87BOvnw9xuPqmVfsrK7/QFQCPyqz04oT6Fkq1
DuIkIKGhbz9cF3/W1BOL0YuayXOTbkWd/wTNoUPoGbTuV9urQzyMH6qRSAjS5n30jkGlk1Jof5oN
XhZctVzXHdMFx0kuujEAiBaxvY7yhIA6nwG0uGW1EzEV2etMG+7LRqFcLtWvBJ1Sk1hghGGIxAW9
vrzS3kmPuLjV1dNrtWRTBUg6Elv6fAbANUl2Hz6pwEy8zbylWRXY4hcmbhC6cdRNpfUe6jV/cNgC
VK4uNPECj69OM0afrrKGngmdt16URfVot7mLntV/6mvkXYKomY0gT4pWP1A8sziiIN45zQGn/1ab
UF1n2ORWjkgwhVMYqySilzc9Msp/DLtcW0RdKRnlG3QwEwoM9AiGYaxhOdwF4/AEZ+x9sH0afi1x
UyTJKhNGoYV5jfdW/womyY2NgUpHfGduQkoVM+efofK0tbj5LLMXrwi/A7ppSDi4V/eZT7I41nIU
bROQdV2H6xpocv3eMFqxx8ThkwsXV+K6oPZEgtzAsA65Dfp9v4E+eOn8iltF2X77efyRzIloDKvN
Ef4DZQv0guEylNWjCBD6Je7R0x+MPnzLVRnu7a5LNqaD4ZYtXcdmGQv8F9p4cdVo8W/tLNi0k8vb
ldIVBRS5qHyb1UPzf4pZNNQagMFF9G6g4yDZE2xEjleWwcyhFSWefNioFJ/gvklAZbxB8BXOddgV
OutAp50cVvitcnEeSIYmi9yJkGwOc0yP0tKnokOyJItZpFWf8qb+UoFbnoWRE8sCMqJBlLTW8Uut
3BL0Xd4XV5pmm2pojs7AZTRYvdp6NCJX4H5eAB5rS73/qfjQ8YGdTpQq7SkuxnEP4FPt+yCqMBdE
FQo5xZa9xFDIQIVxfHxH1LTe9VdbBvUypS+x7c+2lt1VoTpqSCz3ThvXc86zsyBjYz0iADwrlpA2
bz+ht+aop7wl7sJnrOyHCdPRAXqQUlib6uKpGc1do4VfWoISr5D+PqQ6AaCMASBEulgmvwZ/Utuh
Ly5OhL/EInIV5RaMRf7/K9cOR/r90PgE8vOMe+WipjpfOJH75v+Y9OwLy4l5c+1tXss1PevXkBbs
YhX5J+q9z9gKf0UjRYqtZy0ufbENKue+jkxYb9CTBZzHhWU0wN8j5zUrBqgV9K42vZHF51EU2jrs
phjbCDciFQPErrKIkKfOgLi4m/TmF8JYazvoLWRsV17atN8FoXNsI9RIDGdpxqfRIYvqx05HPdkE
lHRm12BvzX7S1MvIj3Fn5scZY4mH3wXR6XNh9pcuqcUxnwmUyB2QadvfLepZPprad+0LdOHk5K5D
ZMW5TTQEOTH7cWpnfzHbcNCNPajGNqmekOQtB8uE0ogcehnFclMEM+XfE/4xqWTwSM1cdKixmuSU
aMjeslK9jmH4QYX13Xq9c2DHulJNCW28LOGe8PEYDG1cmm35KJ0wWs/N51yO43Y0B7VwiRM5DYoI
C4vGU+45xDz507c0J36+otfcIbidVLHGPhGsznrIgmmF9oPElkZ/QVvFuLTQBYGYM6vmlJf+gbbW
FoX7fmqRmI3WBV2OsaU7Q7mYcEFnkJo2Sm/2rdWxU8DrYQ242o0Qaww5uCutQVUbVNtApzPUWwlC
TJQmqzCo5CLy88+qyneDQeu5tqpfZh5CJUFA1UdYIEoLj+r/YE/5/yvUG93e/6SlHH+pz783lHn9
Xw1lG0WHYQvd9OmJGL4BrO/PjrL/B/ME3UTm8Wc/WfCVvxQdlvWH4fi6oRuOadmWbdDRbkpUFP/7
fxn+H1DZdHrJCNo919Lt/05D2UJZ8jfOG3IAmy4zkZwu/xqYN37e3wQdnkhJeWB9JOZmajBlhcak
ImgjNMHIwaB2T3/SEka15hvtgSbr2axc/24IkVjY/c4LGDqj+cwf4/nQe/2+HbEEGHPzwqEGfU0y
zEPCsC/jWD4qJxzv8WwTrD34K12O1iYLM/vgGdwKW/tOpQqzSOz01Cb2cBps70vngnj0y/QkGmYt
qCR/TF705KQIhD09fRntvthJCwvAG1FJSJLN7EJCBBkOOd3lsdXZSdfGk91L48xl+l7KQH9KTG7Z
eTAnRVmQmVtGbwTM1extI++qJQZO16I4mSnuCYchdtOwk60iLIHRNDF3pKHkAOE7OMpXwH+zZFn5
ghS2IfYozqb+fvKDdo/PkBwj6dgEoiHd1Hx0jnpbD/e6jeUonui16BMZZakg/Uib9+ltYpZvE9Zc
mpFITUOR3bmFmV8SlvOt0xM0bpDzsrIDcuw76bT7dO5GE4S8CWstfCn8HjOEnyNXcOeGZkNvIVUg
K3vpOFe8AebSlt4uk719mXsUS5FI/YuKCKlM+aGSvH4TRAAyA89WqnKzY9GwiRjb4jMdgl9DqhfX
1KTj2Tawwkcj+C5HuoyhQ16DRTjygXthfZeJdBnaor5PpX5qMThsCmbqhSCEJq5TPF1+oq2HvKO9
ZCVbVefVg+njwW4h4WN3J5wP5/ywqg133IG8/SwyTNrEZv3YQdkzQWYGQHHzQPVyl5Rxt9Y6dnZ+
H9T3A+rZTVaOGlgL+UOKnmJgZ1Nn5gjf2TQRa01Dby1UI9Aqa6RqDQWMKaf/dMI9c7oPD3HTSVfI
MPLWzGm0dS0xBumrnsmKNElDrcvSsR4aXU8ucvAuBU0bU716aJ2LKbobbfuxM7gKcioKRFTt2e8E
m3w8B6tWhLTmpUanM7WIwXaRrItSMeDugyvhgeKQDHSc3Zx9Wjc0yE+5za9NQFxR1pkr0cG8rkTl
7RoVPo1tNOwjtgWDlbcEowXGzmDAvRGaOQv2VfGqmc5aern7ET7gaoffjCPgSvbAtTQKfVOqjryO
YajfG24ZkA+y7kqBbVyDvPpho1WvpsLtF6Md6Zsh9B/L8RO3S7t3hFWeG+3S6yNliB6aK8k02TK9
hzYWza408Mb5cJeqXH/o6jR68Jroo4fLexg6KFUugqILmTbEeJfGpQvFL4dk04epsujueYF7Gd0G
mAdRQjt8hPU1zbSt3w+fPaPFBxNt3LVMfxiGaEd8uE/CAvcRkyx5SEP9vgdTiw4ATQqSJ8gfyhhh
tYmjwR5551mIR24HtHfNsWhhMHQ50+SQ4Oa7znuJbMSawSzW1GbZpkwVY7RUlRt9cNYhkp3j7RB0
PNJzONM0i2AF9kFMQlqTr4YOLLGIzOYuncLmLo5AZeHLq9immVEaE5fW+ic6KCLYmGVIvydCljA/
ZwfZtbR88pusLnpEtE6YDiqYw+1U2ikWrdywaX64xm5ECHfVbMwpZcyfQo/EU1mb+hIxbsxWKNd2
Xl2JSxNSKiGpee6YCoBzLGmGIZNKj2hmnsCGcRqI3joLtgEdcVSMybxf3WihCe4Hwo1dX5K+2MfD
0arM7Oy1TQY+lkfGfLg9ajQEWSQallPssti6alZsUIaTtFT2pIhmxcnXe7qAY5olmyTI489SWb9K
3B2Unk5CUJQVHCOXA5vTR/oWzZ0Rzrq1Ps9PbOqc1Qi2CQGdNE41PaF9L6Bek8BFxnRdCuyQL6U9
+k9pjLQCrLbz1QCOllb37IaW3MW1n56w4vt7y60vzCTbVTphhgcWyv6saq2T7jJ/GQSNR8ex+4vs
+v4ShkzHSON4uZ0Jt6R555L0dPtwaK2ndsKuaROxJq5oeowbb/ZvwIgJYZzyrcaky0d/iKajBF22
8BDpTkj1Lg3Mz2s3Hyzlz23y7JCNhXc222CJm9i+7/WS2COHrG7Ae+L+dhh68AdZOxLn6RcBcmw9
wFbjarMWiXe18+tdZ4zh/e05O7YANY+oLAwLQACdiPww6K56lGAJRh+68e1Mt2O6V5NZbYVJcAum
SW5Sk2lS6PoWzUeuULiB9ww/nM2Y8yNNTLLoRCj8SRIhWmKIrbfa80gKH6oHnw/qqu4IiBm9xNmp
Svxua/nXFZAWY7cfovTJmzNpxAhfh6yOolzy2mztObT7lYlGiC4lOfYBiVoXrYmCverKB5Un9V//
oCBfZNn0bIrzomcuBOtfW5e6tQqEUWz6KHWvKN7pE5gyffJj3l2RJdZrXOBVT0ehPi2UGvjpfEb2
19uhzCCNR+VVx9h2d3vGrM5ENBQnK5TeqR4p14HqfA6jTfJhPgT9CXpe1FyHiXiUHu/AJTZaczdF
4rvLW/fimxYSNW8wvqzeiwj3ZUugWkODEp/yfoh42N5OAai4aP78+HQ7zUx1hDS1ZsPkE8nDIktG
abby8h7T+nyKDt46QEvFJJWX6JIQt8SO0B7otoZLO3PGQ1DaT4y4x7us19IX34RTCBjq/nYmMXbZ
tVM8JUbePyc2Eipew6ZLO2qxetCH5KENQ/srLjGwNiBC7xsiIg9xAwYXEXH6nhFm3TF4+xIZiAyz
tSDbmbAJWN671e1b65PuhOqr70HcJb1fn7D7JrIKT2GiaZu2HbNrgXx/FaXa+KT3gb8oXX14z0z7
jR1U9ANXYzXWBEYxXgEmD9F05/bNsKe58CAGv3lqvYCui+x0Qrim/tPAr6xP/Uc5VMMmhJywo3sz
nGIWhcWMTBGhVG+GV7V7I0vJhK/88Q3yJXGXXigIZjJahHMMX6Z0LWj0kBg+5qeShjxuuvnh7ZCX
aXFiHEvlEE5L0O1EFTulBGnDKBR//nw+GTW1KjCGLdTI4a5M88TB8hz+EPSDyqosa2iOefiGkPG+
tTt1n4t+fJgKB9e+rb1KWl773KdbE416+JYA8Fma7mgeJ0/PXtzotwdNTtPx5wd8BuExII71fQ1K
VNMipRypPQi+ulq82bBLxuzH7RjuVemEETj2+21ZDXxG53COwO+ut4OMq/5K1DcWE5BAu9tzVm6L
LQDiaanp4tsKs+kOikj3zFUN3T21Xh1cpKfQy+Pl7bQzMrUurMbfZrStXqdq+tad/v/6Ta4dx9wf
3lCfBe8O9Du30LVvUQXHuvMxpCqxRmoxD0HRDfZRx6Z/Hu9lbMUV05PIV5CTDBN+bhEFP+5onYgY
sVZa1rtn6XH3J9bopY188pVczdhqwAVB0o4Hg8yVr3ROsofS6lx8lQ7kK2fEfs9f8HvSMWnlvlbh
2W5d6xCpml91CGu0tEZPt5mQotspAyB5CYby7XbmD5a8wiE+3c4IEB4e0rZe5SmUSUAk7SqKjQkq
6O3oBBGPqy6HSB2nR6K5mpObGn8d/nzNP50bxXhwQJfcXqdl7TMJRmqtG8Vz2aoqW6d6RY6SYpIJ
qsi+E+Rc390eZXn6K6+TZi/jyLmr5oOhbAOfH/0l3i86FFmvPnykw3Kowxe0A6QUwwdbG24IrCgq
dsPoa88MXXi+CXLE5b76SJt0Z8UJv1PtmDvbtWISqbJiU7k1QcY7p5PZJ1AbJG+25e88wy1f0nTc
377MThCWiznlJ6MyjPsiQZQk5++TigFsMBXR1RXtrLu0r7UGBq2LFVEKeKtaSHugMQb1lj6bMu4f
Kys8edaIlK/K4l1axd7jWDHXbDNo2AZQLzqM5Wuj4Uma+bfTIOnFz36nwTHUVqEHXhFPzGVoJPQ+
Bw8cqsdkMBoixp7zKVTF+Hp7pPflgx8EHnhLnr8dpNQJfU6Zpv/7U5EebR05RECBa7Q+PRZux5y1
NBFdpRoT5ktsGM66HBDz3L6qc4NemnXkHtgsX01i3M6+WVV7O8MKlVkSnSC2NHc1U3DWZI9jLo7G
5q5GYqPKWgfL0kY74ljAVnS6TuWh9aQ2uTS913ptLx3uBiQ3yUPexnidJPbrhTUY0e7Pc9T7jGuN
jjHelKVo1AtWHFWxCzIIqYrz5o5fqLjeDkZqFGsSwWZViwyOGVGR2uB1UNyqMSHOzE3OBfGVcsYo
3J76x/O3RxobzSGU1cWH2GfqWgXvpazdRaLl1l6RfxGLyL1z5k8uWqh1XtYlgBn+SxtaZNPR70Mg
rPOj1lfTMQlqKJgjdq5/+cLtJbeDjROAoSxRtmr0EPLEqWyAZk8vskA0gbRrPN8eOfOj22mGs21n
SuPPV9xeL2va3VlswZNriNAEwm7sivnULO38yF4K6qYIcuzMsJ5zRAB3jVePjzhQr2E6kmBkhuQM
4SJ4ZU6G9r+RztlGPfDao/V3YkpTzYjUfSzCy+1VzK6z40w8XpK7LorGe01rUHVREJtP5jR/XqWb
IoeV6SYuhgCXL2YRZ6K6d7MiWqu0K95GH5ac1OYQKdtoX4dohz26eAMy7BxHRMFIxTl1iJRejXHg
7F1wNm91HG9YIFPY4zj/aMGLp6b9aEhBfIn1KX1oAMfdzow0Mu+cKny6nfWe056lKjJiqoGDR6iE
NmyD2GNlPer6ERy+c9snNP2wNgGqvbaKsJKB6LkLUDSUNCn6JodiC0JNkNxJ1vjEJu/EZv9zdYqH
vuusVWWK7EsGwH8z5ytW4Cpt9qOztXS8KIeU97CgtIdrQ8oQg6upRXeGLp8An6L01ok58EGeDyLI
mjvLatQuDQymyvNpVKG0KdA2rNsw8MUOu3ZwQLmynOwpuea5Zj9oDumWgBWbPYoM56EIh/4yCfNw
O0POiJQxJBNcaGl6HkyRniur/3R74qq4EtPzP56PELhj9SD5ECWC3ccKnUyYUKiq/gcbM0wOr/pE
bVpRqNTTE2hJZmrkE8tId7edpZj0TOarVKV+pYE/PtaGvssnS3tNC9Pd1wySUPVl4VszIGg0yiQ4
dB3W1SiKp40klfdcNmRyg5+mW4eE88ylxJ1yPtwe3Z5T0j0MdIsPhuv81NFYHXiPsPSIFEQKqjay
AAH/5M50f/u9br+hzZ5i55bN4+23/8fzt0c53X8zzKPsNOjGuBvjNF4afpjuCu5XcEGs6NEsgo6s
p3E55KN6UG0VXwgUP4reHh9uB9ye2XoI5LQO69rcii70F74KYRkXlYtNpna1RdfomFDnA77GfBGA
4tjkfNzPt4NmgVQnG7NbgkKR58wHshHWYmTc7OguOVBrJPgsrASq3AFu83GIdtq2yVoAjbdXuD4M
HUaApNuxZznbZ8g61TmtfObXZdGdcUva4+L2EFvnHnBWeLi9sjJM1vK63YYu3QUX+f+xxjz85+F2
qufJAAg5KD6HCW7gv7zk9uKmw+UvBu4E0Aiiu5j814PJHuh2NuYuoITbw26m001CcefjZbQQhm1i
kjhDU8tZtm7UHmyvn14jp0KVYA4PpjkYDw4Ue5Cr02sQsIpNQ27D2eHUTIS76gzVrkTqvzF4yJ/c
EShL3GsCaw2nRKL3Zy8O34gOzJ/S+YByFqRllzwguMVS7Gp3GsqwZV57+l4n/O9J08ZkN4benMxV
zZ1XpPI9NYZaEKlqnXv1xfo3ndrh2/b5J8aoQZOMohVAe5C89JlZI6eLFBe4TF8UzvLZc6evsfRh
Y4vxhpjEg9gtoKlusqoNlgjy9PQLUkzqxNF/c903b2TKW1Vdtiad9Z2/V43NYIZNTyR7hI6NviBH
1dcxyiYsHFdE34JalNhU7JjerlYrbyUdXC95FZbXHM8+Ov/E3CfNEOxTc2Br7cDTZFVsFWlarZ6g
LPMrec+0GBgRaeuHgP+kpkrnnOzatBHnOqEUHHRnSzL1Sy4w00E0c3eQi2GhFFax9rNoGf8be2e2
4ziyZdlf6R9gwUjj+Kp5lstdUkT4CxEjaZzn6etrUdm3KxOFvoV+byDhSJ9Ccok0O3bO3msPmnea
Ro0Hnix92ZrjV2H6f+xK+EurSD5TsaIVXS9V4Oq7EtPVUYapBedIotGiT0BCSbvOKOqYdZN/TJo8
5UUio+MQ5x0KCGfb+JzkAR88VIRuyeHwoVeRf/IaiVvLSr/qs/li8r3p3Hs/somIBav4Xao6/Too
Ims5/RPdUXO+Ln1RMzl2+40gYwiPEFP9IkV0m9L3i+IvjaT+RZhIrgCpaT3EBECSlzhrkfL05Z/a
nNiF2rLDU8MRtiY/OIrbL7YO4sIa1T6hB2q1dXMJ818Ku/mFTIsG4r3ooD87yRtvcPqGzmqWsMc1
Z3sfKkG/KuqqvBLlEr1HnklUlW08ex00WVNVK6fQuouHtvfQ0IpkAnuosm6kKzsiomuX3HHNJc9A
UXsBtQvCPb0sy1ORmx9WYSBiUpwvVeLEawMTHu9Z8aHVzdOzTPVWWXNwWumwPJlwCnxC1enkkigd
w3KOJ7qwg32amGczM9XdrSiH73oQWTfLJKHGKZKb4pZEaf2lTGh+9WjGK7c033Bq/+hVjy4lFzTH
fDIiGyI+KjH49AziP0U5JKcEvZuo4Uq3kVOiBIL2E6B8FZDMSF2IX2TtN4RRzGz837I31F7EYuU3
EnEfGdEIPDnZ5TUbpSOCDSk+R88Te72T8LMFOSESKoEp5DGfugFqUM58s/xmOvavFDDbgQiqHdnI
wxZCFrwvOkGpj9APqyxj5vJe9VxOyhbppU8k6lCVbifhRMukaqCrZgvbiEo0DaR927UDUItqY8/2
sMDML69a/rscancHwvJJFxHxIaw94jBjzuNVveg851vaNIKwAWWtJvh9qE7L5MJZhQxBWYSMV2XE
jGXZepN+rc0kvnbioOwUoIE+9atqVMeI+mMBzzXZMOQixYGkTSqYLNvZTbjmtFivjITAscCFmu6O
m7pmKeji6NpkiMjdFBGRV6j80Zv9D78Px4UXTUfGDAETIZ/09UjsIFI2pynMDMbuWDNHTqV6CKZY
z/qt3tb6egiZASM8y5c1EaWV7DPCcql7aPqe6b7sYpQ3ZoaGpLVV+Ebk4qbJyHaEENAbHoh3gGwL
oI+LDA79nqYCM5+g33UhrxiB0TdmfdomoworUYQiuQAh4JolEqeOMNWo/FHDoFpVWT3dwZ086IbH
l9g0p7umKnh5mbkyhIp3sd4PFxEZb2ZK1hMhu6dkuNE83QJOWwOJUTd9jl0FUqTvzDjbUx0epN+U
Z9cqxZuVWtZ18E75yFjMariyGGvSb2i0vRPl52iov2n4i7kVUm9DAIunXOcttZBT6oW2bT0aZrha
DhSa782wF0W0S9sm31TVRDVlTht9sP8kQuB2E5RUONCqPSElKOxzyPc2N5sCaRWXOvzETS10itk+
CCib9Hg5BVp9SCmKud2BDFsw9JiPyXVkIrmDiPZuRQ2bIRKUvUtUzjavExfdiPkx1PFwnTxzXIax
5+5zDxf7HNftt7pB4ze4mc4jCQN7TdPwXpGWA5DG22i5r2+SYgy+ocZe2gY9CerF7+GgUaTKcvxI
jRL+rY4tLyfnGzZNB8/nJn30Bggfj0WUfAFt0h81G1Nz2fV7WzndOWIIuuFA419bVEqqJ+dlKuXH
YN5LM7cO1kxtbbpA/0J8NLZWsplTfAAxSDE3gYgry+BBLoC2NSZbX/VkaiztrBBE0nrjunUn0BYI
qSiLyLkuf40RpD17VDejqrRj3zhzpG21E3Z7y6cUO3ySTnuN1LuphH9hdSLdo7g68qpehSkGMl5D
cltBVG3YUvwzBp9NlFWfyTTvGG3tHcyi0LdFDae837Sota+9M10NC0dZkVCaqtkIQijZtsXMDzrA
RopsiZs9VMm+9Ww0u3eBdFpn3100HStzBC8wbaxvEw2NtEJN2wSFv533HMCH6ySepRMBWrI40x1C
AMBycWUIiOfxHxNGE4g8MgtmUWOFoWEZAPNf1H7wzfMRLg9tt8uqQe1VpP/wfYaJbt4/utEMlmr8
09lNsZFe4hA/K3eiM+2ToZPnYQXpEWfiPhRQS0q/MAmOUeWZ6WG/6YZhfBtN6ExDppM2xWSjqrUn
QxU3GMsrYJdxmVvBSWl6/Cca2Nwcsz3GpWev6iQcNrbGMp5gJMGE9LUazOBL08ofVeK/e+FvCJ4E
LRbDR13Yh9KQ7lumQWwy0BZuo9gxnqNmwOMcfvexk+97KK33sTPCRd1DadftvtqSPKCeUuOoqk15
v8N6oZ5+G8PwLe11ybbOhQBe3IeSOzpCrcc6xqTSO5jECUVSeA7CWj8CgJGLbMoRCmvY8cMwflb4
+PFOPD2G58c6FNHTonfG+C0SZz+trG1eAmNx4ra42NrSAD+4CWiTMaJt9UsRB5IVFj7z2gmlWL6+
CH5yvq09tcvnn8GmqwNdk3vRCXVsWS010yKetGo3YcOMGCvoiQare+FUhIoNdJrfDwJXmWadVTCM
bOe06QK3Gw6v/8M3OxwUg/j1gI560ddDtsud8JDKHMRj2i69RH0QYYFRxUnd5Zgy5zHa6OY2RYr2
mQGvg/lFxLXFTmM9oynFg05ymBXsEww0pJEdkxxQeGDs+jp3t0Unn4ze1bF0i2RjBHm6oOB2rrnb
/KncGAgD2Eqd0PqjjXp4xaSVoiBQwanMO1BJQdtsBn36ORIUX7hfzbZ8M2L4hVKQrylGbYZmsjQG
OcENrw9WrbXHSIIFzYei3nmhtvQjzb6OJ0Ma07oPEt50L/EPWeB5h7zm7ZX1kK6U74xnt0Lm5cfx
lSqB3r/U+uurS/76v4bGKRfZBIi4QB1i1/KKqzv8KMrpUrbs3lUB/qB2fHxF8ocWp941HtGKT/E8
ejfcBx258RQkVzW3EnJaVwxeZLirhr2RtcaNr8DV0a1ou3MwR59cm6BdP/ximqgwR48Q0RYqJCKJ
ka5MYW7RwEJ9De3+4AXIt/PK01buQAlDudZuRisKNrF0fgdgf+Ogjy4lLA1j+p3T82TWip/B0HRz
XSWG2vhQcZtO/6xraxsrUkG4q4jmbE9WGpDzBLgAcNbsVK9Y/TFjY7wsP9IkPjpjfmMmn+z7r8TD
obAtcS4VZDvjZcdxqCG3pGO2GopbW3n4t/XgQqjd26ThzlZGuHcDx19pgwqXwv8B5rCFZuGkyzLy
63WGzWfltDYKavsnNob0DK5AW3Yh4SeN1vyUvahhPpbnOHA+8rlv4xcUpvpA1zEgPNdnvzg2Sbfq
Afe+jYq8CVND/2iAnwcosEyrvFhBMBWbYdD4EthPQQaxcrQbqUwIGcLoCwL5s1TylIfFuCxdrGJ6
nJ/LtP2QqXAuU6w9R1VreFZ0d23ZkM+gnhyJK33vKlYWH5Af2wwRB4OjbwaG0SypKr0Ast8phLer
ItAsoBRoweOBrIIi+wZPIllHnbxbVpVeZGJvgfUPe6aiq1AbM3YUZxdkmK6kMzxGrbcI9CMdNfFz
b9tzcCRqsTn2FjE5kWHizO+d34PR+1d9SNEDdKvOghllxuV07RHimwY5LT6LkJkHc8a3eoyxSN8Y
bL6h4bH3cEbBjPQhUZEkCMHpg++wsD2X3HSi/Wzh1niS2KBy3xk2wt6TC//F09oPkSCcB7ZBulRg
iFUet87OGsZnn3bdO4vILw5wJ65fiZSW+tjBzbvprNkmaRwt0CPvXvvOE4C946FVr3F/WG1enDn6
SvrU+D+0aTySmyzP6M82JBjl74lDlJLjata6GROwjtscluRjMvxhnUjyegyX+Dzcf0uLwXNO13yp
Ult/k5E5p2CTVchyvdKjRF4AP+56Ot8QObFPNZVieONuHPS6K031Dichx/lwDOM5dByxoPL8rH0T
c0JTxysfIQNhDYfAEuJ9HpFtySg96W3p0Uaqv8QQx0klZwXFGZBtGzs4GHnnUSprX3IuPGW5OFDJ
MBjg6JFRHPe7aJw7QbJ1NiLR6HuFaKZim9rQ89t0yYQWd6ykvh1AloxBllxYmzXGZygt8F0liygr
q1UX5/2+hItAYeNuXK8e7pYzfvfaqv3Zls15CGHzDNrVzt0Hbg3NZM5Ymlm/KA0QQRJl68lxrS0u
kmqVoBJ8DHmGn1I1VOoDoZfkspM9UX0dHYYxtDGrk66L6uxENacEF6dTY5XHNAxPBme4hV0R9RgK
Dxhw1u01fL3whQJ1oUPqoXSxCWKEbv6VIuqYoqS/p47xWZJGRoMBJZtbOBcDX9nBHyux0exc3kns
Q8lFVsHTK+eIM0J/Eqx6rj++I9Uf16iYH/iWnGXv6r+nuuhxMlsgjsxA/DTkRDCCLu8g4PEFk0UY
GMjispGlUI76B+8THRPE5b86aOdCFfqpdig3QqXFmy6Oq30cDOUyBFm71x3zCoFKnGwf8Ysjmt9D
pD4mj1yDnkjCrcIutVUs3vsx9Wk9Dz6sQa34qkyEtyGzjrx0v2GAoqnCqR9p+lLI8CTUcCgGx1t3
Knh2zri2ZSKPteqWpUYWytSDtW+Mql2R7rSqek5ILD0i7q0t57kcviggXeoBPT9k84cmvJcJ3tSs
uFQZGCsvU8zrz064k7bT7P0xI/ZZS4NlbXfFAbVYise3Nf/1v/Q2FUUsiY6CfNhSD5r3nmGPKI4F
3ZqK7CijF7+ibowwGxAqY4beprS2MPyAkjj9eNfGrtoKC5GZFjqrpNDHXahTUfqjf2WLJa9Ltv02
N7tVPZYaGpt/fWicAGMIYK9lbWLsau0tC3e+trQg2OuqdKn3su42N/C+wXsd3go9IS+1gkQ0pSVD
POIES3BMH0HZa8u8yqnL8HcsJwwCzyZ31kPRlp+6RXZMbWM9JAj0WbRR/oZl6ZJzqIE4GuxNDkeV
TlHkZiTJGzDxONYnJ31yOpo1Nl1JOpsnjhe0M41pH5EfudDhcj7GZRp3GimufrFG0mfcXKi+SU7N
pAVru7cxuLdY3TDBNgvH7oabq8lxyb1B/KbDSBaY5BZXSLRpcGx6o9g5leXcvGg0TyFveULTa+9X
uvs2ujJlryniFdTsfsdRkxegHOJ3l3HaOyuNvYyZAG1bHxtPN7geaJPIu4ZVFtKuNd1lmwY96sLU
fnt9yNPujhgUpYPlvZna+F6HxLB0anjHIzTtsWKdaosxnIrPqaN2nSBEVzHIdTlrLusQNaogbVPQ
MswgGi+9DClJiW7cR/NwrGkTmHP631D050QPoOqXDwue5i3rktktUJdbZfKXx0N5dcv4AyEmf26E
bmNHlx+ZAqMERQN0pWeaOERu/OlnorqYBSqw+f0MJfzCSIgtbddk2wFheqQ6U7G6CL9rEVF/VdZc
wzEzjkoXBlJA6zPPZ8mXKRN6HgVNreYYeFqPDAfjCpD8UPemLfatFTi0uYykXe/mzh8Ze5fOr0J6
NYAhioLYXpejVqiKaR025bEb4S5mAViroK7CJd3xiKls9CNzQH3qmq99iEn/Pvm5e8r1UfuYaBKs
Ua/KtZJAbZIWJ4aV+dopcIbPzjeIJe1+h2AA0mL4SnKhPOIST5f9UH8qpAkEqrPQxhxzTQANi4p2
pgcFlbt3RCZmPw23lLtsSOmMFXoMsmiMtkHdEBiRBp/GpNol2RrWEkT8zamb7AvE1p91l65MUfbn
YMxOhSOL9+oc4SrYYoHiRFig5Otb3L3Jp54IHjPBxStDkSwHSSkSTvykqUG1Fbotd51p/lZWFx6D
SD8VhhE/NBJ7NeWuhjoHYmfAf02C1lsrA1lFM1qcOjioo5thfxDkp6zttIgXQ9uS+GnG7Vm0rKZm
Wf5grs3Es9Z+FpM9XDimLfTh5gecX2joYyUq2p2R9kcPAzrDW3djTwWRSTKvLlrBopLNDp6MDgc3
fknPhiWyqrutltl3ax4ER1W/pqNPIlUKp0wW5SVToiSXOCk3+bGjdbUQVdDYdBftr6FsGQBMgX6J
JfMfx4JpzUgRhL+RjVfWAgbWlrX3NJ26xGkug502F4ZOzUVLyYTjMHgIlIEREHLYMtMjk1MlvA8s
o2zMYklt+ssr2/HspOPKayOxxOZInFEyw90G7ZuSDmkxbiFxQmsewbAxcENpBfambZ8D22c9TPAv
Wt1bZv0S7e0PVTA1GyCLVaM0Tglr2MXW02rToutfzBJ7Thq++K7igrfQqAQSsumzY4X767Oq58mI
4qMU2DnzVxQCU+DeCI9T7KxjrGxqvBj2ZF5ACpsXZ9Z8DjC5SXQIySXixseLh7I6taIPjlN0uPuK
e9Tqi4PmO7dGsynn0p7E5wSQSmyTPdo1DqLV0WuJ1zCBG6TxxakHkMAsNkaSi63sEB0yBt2kDGnR
+4XkB5TttyCs/4i06LahNKClV027R37HulyRAI8ih4BSuYcmO3wUZlytOQIEbFvFMZpYTOL6kaCn
hPdnNk+X6C3qhfKr5aN+rUaeWTl7FemNNYe2wGHa1mV204xEHmY3j5kqkH8d4ZURVcmxLaFgOBXj
VopSs071rRvE0zLUVEISkPqMtbj8kKyITlht08zqDp3jDGdqK2KaG2h6hesTF2pFxZ+eaYqGQZFd
b+MZTF4bZf9xqrJ6to1GuFLiLeKG3EaCw8M1KF93nafGrRGy2VKmtYyChkuta99Hq00/E92gB4xc
zGyQxLD0fQ8lJWSQxeOlLIdi5QBEOOdRtJGVwHbpcwCw6mi65KgHVo2hmV80f9gBguGQ7kYMrVrn
iFOc4WUhVsSu4nFWoKML86C54S9tpBMmq2rfYwQELdYVx5B9YhaA9PWSmBc/usuZXOiZLMAoibFZ
umlGKsYQ3Qdg2JvQ1firCoNmr0dLb0KCvUpbvTjgWn2Py+RtYnEyOSldgccE+8hvEBcPcoUC1bwV
TqvfAX5gB+7xSFlm8+lzyFC+N1zsYYSn0JrrdIyoDlrZfLTZsRC5vvctJkqW/NTLm2iLEadopN9C
wGyg+oc7QphxGdT0UIvYhehlvxl0d2TVRJfGVM6HTkVNsJsTbTkJqoPitWD4bssjcBPWNv5OJ9X8
tyJT/S0IkDLhKEaq7VxyGsMrEji3pejfWG1MpoyLbrSyRdFn+PBUetRqQ/ugOOGqRf62BAi2aybC
a1LSzbcO3dz10BEP41KQj6JS5M3SPUyi5D3I8+aOksEOoeqjUol3bdF/jhkAg8RmImaq+OTY9Ubv
2kvs+vkbI4dTIZJvg3Ju/fzigQ517o1LSkabgVDC+uLcPRLoDgYhXEJLvo56fZhL8KulCXTdaPP6
2rqPnmberTY8DYnwENwkG4dQqo3vAePMB4JgKgga2yTONwXS0g/pjt6We6D3Deo3EDwh19wH2RDp
sUZVtWDs9w08pFyFOucjGsDjA1mecAlrpAEqCDrlx2nblkDhuNhSl6NmwnZy8CylbSYj1lem9ZX5
IOINAVeTIhXPuy0vMKcfTn8soFDPFA8CrjQ/JzFvRB/NmZX8meA4UpHfm5oxXuqHtFm0orrbRVoc
TYgai3yiv8zay9GJiXyf5s0e9mIAcGLvoL9uANRrnLE6g1ZdtrNSV+5VUJ+txDpNkPmWRu7cY4Mz
HIiiajQ3DhrWjWaOM/GgmO5jG2WXqYjQBvIZUkhm25L+t7/2fCXurw9wLmgvxf0FQEdTezoDQ5ek
DMBIW0Oz2GKdEhlyC5lcxGa8Bww4rQzL+8i8sT8bWW8cRxjjLELn2ArHddlS3zsUQh+N9guZe/2u
5xXDAkdG+7ErucOfUzV6F28okjsdhwTwV/snIX2PodL3mp793fBsuJTl4GzImZzuKjbt3cBpagnS
Anp0bu2M+Tn53ZOEW2MzCfNQMcPLHGKmMoq7Xqhk5TVD8zGpnwYJJd3Swd/dW0V9q11DXJRWn83w
aqCwYIrUlJuQrHNZqvTOWQ7HouJFLH09gVUxy99jM1zqJfQpCLSbkF1DBcC/9RYuNYlE1j4VZPuB
45wDgCy5a7zMOI9J9yuwS3WzhNpb+LreNC3dNTocPQKDe8TH0wVxY3rvHG2nJ9Npsvv2wv72jb3D
OYeqO0gJOMbup/EBqrCo+CPR4157vKj3uKQKQO/MecclRiIb9IhFGMPWjP5Ws3/ESjg8826udJMz
F0D8lR3p03sGsjvNpbazRto/OLC6Nz97ZZrWl1HpH1gahruO0mIZ5sWfMMtx2aJ1qcu0utLbPZht
yPR9xGCv4T4xnDrdFQmxICpJ31AmtFfbYTwv2EMWeeyauEX4ZkWWYdvAMqrd0QenM1p3XcoG3Q12
BzdNrbttuuNuDFFd2IRLrVjm2I31cjgheIzY0fgNP5jekz77kcMPWzEfgpVRwwy3htq+1uy7CEI3
Lw4/HBWNYOlLjcTm/vqAsH+tZYV+CywYFhGamq1jUhOp3D37ZRE8EjZPBlS8LUE+kDKdNtPDYC5I
LE8OMaiYSPTgSxO+/aU9MLbSm+mrafTuqbaVzZqV7E3YBpwgs/Rh2lBbRc9qamXYAV9fizOL3kqu
fs+5G00Y0hzNDPYC12Fn71rFbu5eEP6LNzIY90YdiA/T/YYRJni8nqBNrHmMWef99ReadnJLspao
spjVOo0Ff3jXkp6jq23VALyNJ6wTlJIw7EFirNwJZ/CUBORSBbiowdT5K1e51I8DtZbVchSq6h7e
aOtKKAf9MSM1825Sk9GL5whYjURmTGHgEG7alcdRFOdglgWm3DlNMdD9ULl3iyQoSMPAxVaYxgk9
u30tDeNqDKexjXHSZ/RecklSpEIbW1JprjKuXZKa5NrpKvUedVP9qMP2JLWh4qoMmgd+uEcS6/Li
BE3zCAGjcguK9Pz60TYlk6iDN31Et9I8bIRjy8h0msPru3AvAUElOTKR+XeD+S/1XUvbvv5hQn3L
Ne05j1AJvktDPQeUyoH/9btdnxfbFq7X+vUvR5lTQ1IpMgwCPMVkLKd9mhQMZefHVXrjHqD2u9D1
+NTFg3jS7LDiaMoPl2wTZ4dsyr+elO4UV1sv//pbvaL13xLf2P/1lFJOnQMRbK/PcF72dwY0WhKJ
YVlFSDqK+v76VsMt7NNXfX99FtLYCcPMfns9QOpHHySoJ9fXZ7KUv/w2FH+9Xlgj6oXWNsnp9Ytm
RY6AkUbW4fUSYN5FIFFk/f71q74ObTmjz7h7vQQEnUbrVBLb+/ou2qFgg6Eg3by+20fwc/zWzNev
f7n0J7WDN9iuXv+y0RR0M6A0LNGQPJGXNNfeg25blakP3TjtcQsU+ixXiLdDX3fPgXEZ0NjR2qP/
JFU71KoDWoGEIXhVIpea2ofbcU5KXFIHsMJtGuTfz2qgzLdBDh9enw6csBfoaQCP+Og9QwGLyucd
wfUZpCeh1d1DZxddtGQ6Hl+fSrCQS2FF2aEYxvWI5vA977XvjTMcw5oQj7+WMt1DueDkwW6Y7/WG
sgaDyR2OAgOsorvnRQqvQUPH6Ety93IUeY8+IeElm7i6qoAcBHyhqwk64SbNTdLgyWK+DYm989wq
XOsNUKKck3FI82AVgnDeM6FO4KLUBMVXqGn7BI6AS2sLGqkWbWMoDA+EvjWDpXBLEDjBQYb3Rc67
QhjypiH5gIDnwhG3qKufFsCGVRBU2vb1KT9vLtly5/5UdMtohV2jhPvZpXPqTUjD/7oYem4eHbHY
Npyv6bxS7C0iOTUaTYxSH8y13o2/NZuXE7Eux5pqYKJmSudoOt1vMbBhonleii5MD0YojIdO82CZ
UDYcpqSnUd3g24a0/jsTJFeSIlQvLD2lSVJk6THoRwwBThQup8Ysj15Gk46WzHfNBQDpenG97Z0W
fE8t9mlG/GFf8vNd+emmFSpCB7oo/RPvSAwb3VsTnx0NadSMZr6h+2I9StAqhWsOe9VrjHq4gBeq
G/1LeyS2e8U1WVDZuffMguEVdyZLbV8h+nboaiVswXGj743J2REWgygTQnzOpvb0UmFdxsn66bqD
sR2DwSJWGvy96auzqnn81BDjoinM8jRmXrP3Eq74piz8h7I5p44Jx5rKOiNwOsejDL6pMFsPDmRL
+nqCcha5fgjmfl9MBpQeklHilmKJ0Plg7cw3FJXjAH2C/B4IFeir+l09OKg+9aFfBNBFVjDkYiiJ
0R83a+FyN5xHWxLZFqnGmh9rUj2BzTIB9dniwi7643Vc9lNno2nQvBaDtwScPBqH0cZZl1v9V7cK
kGVU/mkU073gsUa0GreCkpaHenBDeZfaGK/1QF+UUBBTi7J3B4nsPkJFgXgM2Z4Km2MUu9Mia01z
SaVLpCgcD8lg7mGjW7npnoJBQXjvYHcfiarUObHLntlpT0zNqN60fAC3bnvMFJBUhZ71B6dJ/ARN
AF8MlyaDEjN+unYZrcNYP8YSKnypJcnTLsgfGmMcInK+R6qxj9Ztbk/bmLJ0NozCJhlQhLh0KAH1
NemTSXS7MKovE1d0g4F25zRaeEutZle0BCKMbZqfU0sAUZyUXAzu8AvLraMEad66+92vBoaI8yNz
yj2XRIO/vR4YkMAqjbCShOhRt3UQpM+8gQw0obfyUU9mjgVIKOudXW+D/IFetnAvVaUXzzx1I8xh
6hRxmUVdVz7L2iQEL5Q/bPj9wvO+hNhbz01KmwEUOI1rKNXO1D/7wYS504tZPBOtjPlLjWlMm6Zl
X68RKh4mKRrY50RAVc1AvZah7VDzAo7wzYaE7ZK+ymD/qSmvQfIUT7uMPKin9KpvRKodo5r2rdun
7+mU9g85DD+nWrfPwNNCDMGjdokZRvp1eLB9t7t65E3eR64QJgY2UtynLR1m5I1/7eatIUWTcY5K
gASq0dqnj0+RXYXjBYJOSevG6u5TT4gTGqrtaMFf+v/gkBfR+n9gUbvQNv7v3JBN9T37+fvv4JD5
5//ihoD5MD36MLZpkfYqEKj+ixuizUQRKh/cqcIiiYWK//+AQyz9P4CDCMsTGBJ1pk3gof83OMTU
/0PCpp7JrFKXKDXt/xdwiD5jQf4rB8b6iz4iJFI18gRm+Pw/sSFxSSfXJ7wXUnA/7jo5MKvnkLao
kA2detWEp8SqJEB6p/vArDH02aeMejxhbkOLxZmm8TKMRY+HHKLD317Et7+exP/K2vQtV8w7QKL8
t+dmmdLQpUVEjT1Tsp1/PjeRakVTQ6ZdZGmBObRtger6zVsZjmR1sK7naoS+DnAh2mbsQSevRE2Q
oWpbeqMLjhMa0qpprRgrq9RX//7JWTOg+x8vnG2YvP66yVFfeI4981j+FqCjWpstmQReAGGWxq6r
WvjDQU4kljmdc5KpcNu5q1IQf6vGML+k0K3XnaUPy8SK+w3bIQQpyCwXOJvpaqplg/W7HY/0FK2P
UGF0pMOOzezNrFS1f7lAQGG9yZgAF0+G26BPGfwz2EIWjzOix2UKs56k0TqBJWBkwYkGZHwpAM09
cCIeJqQyKP8bYx+YE1PpIVgGMtF/lOHEoWMGlyowoEKigUEetII+Fr17MfhUM6ApW0SQNWdLgWyn
6frvX8qZgvO3l9IxhCsNkDqOpzsGWgY5f/9vL2Wl947ICrqY1aSnd5fUGkbA9MdcKa0jKHHQFrZV
v7vgRSA2OdqybUwxB919GKP1IwD0ayh5ez1jNDuXf//s5hv0b8+Oe8IyLZcmAffx/J/DXfr3Z5eX
2O3BNrUc6yYworW0YOl2OEsz11qP3/oGS0skPab97PKroCBHLtasVWY9uqLLL231vUgGcwOoRcfx
dfAtWz6oTPKVg0J9L0va4z5I1P1QVDoa4rBdUxOSrD2KmmBW9LBab5PcScdbI+AGi7u7trsUHqFe
eEAW8JG8PsBf9DZKsgvQJLf+h6tdn2+1f1ztlqfrHmxiy6RsRe/5zxdB5q3tNzAZFn89tAjEHpvX
0E/5l9DJZ1OAYhBh0rkK5MON9KPODr4XfTLtX39NWrNvNb5X3aAUkccQ6u///m2yPPefdySXkQ1C
zBAOJB/XksKekft/u4xSV9neQGrDQu+jaTauwHRvPHhFxq2MJcRTnbo6HclVzF1OkEZI5vl08WPE
fwGAupwUFo153GksdIpnj+ZQl54L6ydhM+rshylozNwhLLqf1pGiRZWQFbFodc1YdYX+owqMkMnV
aK7s0PgTzq8OkptvQ5+sKcLb46TrCFMtgu9IPZoJZTUjSLKR7BK0YTiNiPPov/JTp1xWBvpGzi/a
DE8VGtng1rsbuY+OxrQRa5+lmOxdgZJuNVQRzTGxDYrygOciTu1wbVkG4kwrvbQFM4URe1qE9SGs
3h0Rn1XoFrTEOJnUSDfg2Exm/R6mPbfPlCzHqTwxZExWJk0JGbs/kij6T57Oa7lxZMuiX4QIuIR5
JQBSdDKUrxeEVC3BJ5DwwNfPQs3EvOh23e6qokQi85i912a9V5I/n2wrjBBbXqqVtAS+gZMpMV7x
WD+7xvPawEJ1fDfGv8XTu+2rhJk/VUB5avbkVX8YVj7LXWHMD1X6O06ZTYVNIDfBLjoP3xnD86On
afmRrGc/aEZpHaetQhprBkdsptlpAOMMckJrn6S8cqbkN1E8zJ7Wr49k0+LBNfDw7KrRQZomeREc
deCYtMwNWseLiefeguaTqX400SI1nvY1VbpPD7Q8IMk1H/JG/t8XYeotPz+UmY1ZAzOo1g+T+GNX
DWk426Z9slcSc8CdJggActjSfto8UMvnB0sZ4mLUnX8nlXwUArMIA9HsIIYGOpBnaYHhlt27ka6/
Kc37f5OfB0a5F5Vj3nc4TR/+ffH72D4ATsFmGCeBZYzxZaxiwMWOtJ2IP6Bi073FGabbvVKnaMPm
wv6xi/emTtjxmlVzxNya/NfE5WfuD/WfDIQUrL7afoPhMmMgENOzR/6SKTOSW/Gx3uvbblpy+nYt
p2/S+ObFjU9GyfYi1cdPsC3z/T/xRsX2uSS3zfXn8RHx4fCSYcg3HWVjhcWtnPQAhzNLHQBZda+a
6791y+QemPW3UaPS9BHI9M4nW/ypFf36MPY+cu65RjcqYQViR2exUIBmNr2jP6JdrDyCh8qMWe2K
FXE/LM2Wf7TgueUz9GqTtD27Zv0nVshGFyN/5MrogkQb6b/lwFClb3///arLvQaB4fYvFBISOdmn
VU81wDydpaF+3b6Y2r0CwpVydhDJCc3QvaqsyU6lK5+IeUVvW8mHxBzURdn6iIco9d/9+L6cCz/S
mx7bqL+eauH3D33nOPBvCYOxZ7nsrc4c+WDPScOwkxUOFgfv8r9fhAM22ELnGQxkbdMDDxgW//9L
Z8bFHWlF+FQUb87YxYfELKaPuNOdu5yXEmQyNU/aCAqYIb1FcAHGB9c0LvBf9ScSNOXOZF93NGGk
HgkmfMuMJy3rf2CTtFg1iic5Le0DlCbnLApbY5eORk8Z5pcz7us5Hb9RE4GK7FfRkaAwkIpm6VAq
GptJeM6Fvf1KplCxG5skygEJIlKS7smzMuMCOvnKBrF96oFIdhm+kazQUxS1C3pcsaqwHWqTzjX/
7SrT3G4NvC1KvNcZUuKFqR9hHctHsxLbZsYLDquY2cBO14fuULWQ7Eaj6E+GNy53eoWeQ+vw6Il1
unX57IUsAvXDPCBY9JtPvZ9+jLb7zv5ZjS1KMkhKXMmmXp6UxwcPoaP5lHTb5Kvtb0XmKBQpB382
u1uhhXrX+7cyaW7SIgYp8+se05LeP7YLVj0zNuO7nHjCE3ZZHDqJF7l2bpyMrJbMw6u/dTIVlxmu
9BH1aaTXJ30BexD4Azu2Mcs+BBO3QHNYxdkuZi0XJ8fHP4oDIKRevoix1yM0GVrUb78sqoLCd/Xc
Gx3/zzjw7hF6fmBalBy91H7Wx2Y5//syuK55MLBUvVm9v4aywvWDx6IP2qH9F0+qDra/yHCcLZhR
k43gL88I0bC9+IuKrb6uWk8562RoUTR8tc4k9Tve5QTxuz3eTBTPp9bG7WVjR79pOVNFMqTfR+EM
t1obhpuLWzjMbARy2qhBCLFTdVxjnZKuYMiEo5JICSrs84Tr6bCkXNf+BubKNLvDxLn9479f//sn
TzLu9wy0+vWQPJJpl4X/vrW4K8pLa7+3lgItA1ol8vA0drylwAyAxTd2FRL8Mu+r0SIY0DNM3DIU
1Twd/oEhiAxa1CH7xsK5MXMZ7SsE11um7HRplwK7hINF4V+BzfoAYh2qJ57jaDRX8+o6bYsJsnpT
sXSfMNMjQivRhnLT/ffv+9ST5jjkXvXocpHgu2x1rFFu+7SOBfIhlR4Ms5eRQib+yrKJFkwOkbWZ
3v0JMr9QoPrhBCvXk5eRVWfVrONJU1V9MXXJAbtMuBZUKl9ihdfGIPskSPo03idu4gdammyYX4uU
byLqTMu4aYK8yCWqONuhfLUZj3b6srb1hSttvOXYdw4ApBjb52R0zegocn2Sx1QhGVGrNRyg4963
jd489V5y7pxhuCAbjtY8aT4r0jDFGFnm+LrIxjvZMwQ/GPzVHooON7FnlffuSrZGw9IMt8by7NMT
XXka61sifwhsc94Le5WhOYMbas2mCddK7541kZLuQCS9LqZ2/+8/r1ozOyXOVn100/dgkJ+G5Vw9
Z4XxBw7fiBc2a58R7u0hMomQHo40eK9+0sdZolPLf7xVx1dhP+T5Oj+onsxMKJWSW6VZqu7vmpv/
WVOdvlhiGqOUOVyiBnHqIN61CNnRZzfe1WXxfmkLri66rDJJ1T6Z3M8s70HGmGzfezk+SmYBZ9Qd
cGZreQAVcrO5SE+UKNM9LCAo7SMsYb8BCMyqMG2wgc6FFZjZM9T+PLX/2HOeHCfEaYx2KRGbtc8Y
Sz9Y0+AHtUs/OUsCZaoqu+o+pWnZXqc0L16Xfrx2Y/2EdoWHZSKGr8YTN8d6HdaqeMN3IC4dLcuu
z5B0i858dnLrzeJTf+ZnN67l3plRu+Vlf1b2kp0adC753h0xGMXLcrUInosICCA/ah2/ff6cJBkj
Hwj5kKSM9SutiuYBbhTIakbuUxNr18XRIiCpc4B4c7w4LRGoYNeWaG2WB0QwdmivWkhMuHNnD/Z+
cHuJnarYFZOK93MnTpavpRwNqE+G5JYNBvA9X6OIlViPpKmdG8ubD3X9oJdAopoueSrdagqEYnVv
kOhmDc8zqTB8tn61XLf2Y3mK9fQC7bUD+AZADaE/8cmKW6AYNaw0yx8stvnNqg4aNgUbsEziuydT
t0zUBryUIZ2e1Nrt58Zqzn3R7HsT8AyJC9Rs+sFPwXukk3ygFeE2bM05bM8q08eImWxLjxQCVgZt
NMfPDplAd9pq7JMGP5bjD3+EJHdIVOXPsCT3tlNn9zOFWTsPBE3YeEh9oj4aRuVZj+pzLv9b/SYE
qkQzbK0vaSLqO1V7YziPnGGgre6ypbwMCy7yio+lu/Bp99jSM1GdXjCvohj2P13uFqDgDUNXlwic
2KhBvaZI4HyNPWpKGVO0+HbbP63lI/cThCXq3SfjA07Jia1/1pF5WC4/OJoBREx4t3TjTVTuBL0z
a8k9aK6D7j0hhdZC7PLNXZlX16Twr4zyX12AZLjLRXxAJvaQE328iRx/GSF7JN2PC38v1dpifEoL
hQk3/Ee2aLAUaoGvp1lPlqfFe3sjFkl7PSmnn4KBZ/WylNNjV/ydnBaEVlnBo/3W9Nw7UNfNz5XU
/+iv8AutO39L9UhJzZB+Z+31NOETq9bLNR6JY4uVFw5uB4gED+Mg5pqkRhKx7Hz99tjWd46Ko811
GjpZIk4zwl9YTwttMC1U0QdlI1gkpWpG9GrdDJxzVpH2JHRaW/0uBccly63NxCqbFuNiKQlSKLxr
ZzQvwh/VHhk+frdBnRAP7oaRj7PFjo/eaIlKCaYolss5Sfr54nLU6w7Yni2laVqWHwIADlAuZpby
RL3qTcUl4iMxZh+6UxSTOQbAIzOy16yyH5e5WffjwFBb1gQJEfM8LErs9a5KDvKF1FqLvBfzT1KD
ElckQoZxznGaLAyTmC93i+GdmmUNinF07/QVQaLpJE6Y0GKWa/OSoMStYngtjdV5Fx/lNz0uuSt4
XAipbE9VBamvQqAjCch49kcS8HK9u2kYtYLFQQzvVd/Emti7LkEg46TMQmayinW/IOyWnignmXEH
FpE3P+chQUvHSFUj0gHV2LryEfY5jnaWERNqxuXtJDG752xlr68Il2nmu3bk/E8HvT64vvYl8Y2Q
M7vufKGqc9lZCez/CbLXIH8zZgsEgIj63MOmdQvkyRqgfRcLQpzY8ZNsnCdfHXRTq78822OpiTYV
tNBau09552w7FJGEAtD+AWW6CgmiD9fcltcOaMau6uDAyYlmCrLNYVXwOKzeYPmk/tb+xNVIQ8Vn
EhDiMMDkiVsUH3OdB9nGsMGINEWUQaQe9PjagWyWcTmj65r/Kp2Ir3lUR1i1rLCayg47717kIEmA
of5HNtgtWXAeypUS24E1Hnp1JSMmkyjlIDRRfsM7x1LMJ6QLep8faxpv+Jr6ghCKI0IWOTHU1XHc
5hExi38yoPG01Wi/PceddrNUVyMnOmMtinMxFlg+Jt4z/MA4l3VBNIvAdcVm+GRh8mUoAL5t/dOR
qnootXLY47Q+lubmhRN41mCcAfxc4WSsKG9EXNwkiUPN8F44eMKrifBiMq+eAF0y1aGOC2ZTihAE
Bf2tyGiVlcHZaAgkl8mwW9IOh8w2iDBnowmkzs8A6i9j4y18DXHArqw5S2UK/7d0s0jitsE6A9EY
QcAhrWjRaZ/D1lsgO+rIoYESfGC8T8ex+e5jlIhYr/fOuOX4pogtGir0eV6ro2Z1R8+fPkctLBLx
A8xLBSBvaqL1HIzFoArrIHae3TWlhZnyOTBG44hNFfAhG0eVTuZxEO8glXFx1QhvCq875Dr16wAJ
cFLEHiAJBO6U22ifjPSGyvEpyckY8AqjCCv0d2TC5nAXYs6yKYvSIb8mKM5ww8dI+SbmlkJxFXl6
HSU5SVqEhFjoN7m7HQ1eNQngROyS6E59TxLajPvDAHSsy9YL8Nqkd2YsjsYsH4BukkjOsD7zFL7J
kfQMgYJqItis7djreaXVHHSEPOGU1kOIItDQp+badgfTMLr9hJEimis/pCnozoyGnCuz73bkIM3I
s9yLgpG3rTen3kuzCMvj++JzwUPqf3YH8g+tjaaSwWVdMOuEnr5ypZjAPOx8CnVr6CP2ycBUBxNr
FGUtCP5dwrp7b7CQ5jytif3JxjEst0/lRiKLPHv8Y1bj2TbLPzLr+n0tNV6BAFVQKviUdh1WI4Nc
z3nuF8Pe28So8MAF7RqngYlIIhXbgcZmwEbGMlkeqSEVkUj5uyPSb11zhxAz2Uu1uM/9oN5SOcTg
r7A50iSFYuEdFqSE3CV1oBHdzdUQX23uhz3YvjuvZzNqy5EbU8gaNrb+bTL6ClVrJDh5trIOBPYu
sYvnfoz3FKfkaDi+di16egdolPCaSs9CDgClZOrJ+so88NHZguSYH5xSCb3WPDM6ZUndufjy+lm2
MF3VxcvNVy2NCSxpkAIWkyuvlW4FyyDxo0Ct5gJytdOYcsaRjMoztAxnlqtF4CSlyTfIUD+2uFOr
LIk8pJQBn1N9X+j8Hm18tfy8h+TJcyVWI5oM7IVdRauLx5Z6lvRffv9dl1HLFxPENzMfT3WMSHel
rL50VX3f6SinfAGaN7P429daWyMxr1GlJ/dU+owDyUZvJuJYAVNkQcXBh+wQM5m4aywGOE2DyNtJ
O/6G3tlgl6HdIKn1pkfSpoZjwkyXSYx46pb5IfWKUyZwfTSaqSLqzSXWDqVJ8E1T2GhjEVYQXcuR
hnLDy5BQgqAB+MW4f29sdoDCTSPa2RcfZSPzNO4SPkpKIVghFytU0K8C+r3upEHfRhyeNxw/iXMi
hbKGQ4zoq2s9eTaaVZ4FSVkU5hyA7bRhZe32bhoQkts5BPqY6NZ0M4XmNcrkQifaq0xmHBt5ebJ7
9al4f66zNRxRtR5jcOIHAgXNK5xe7BFVfmq7JkwM9dnP7XIyehKFGqfioddBkQORp41cWO/bAjOY
YQWC9jIeOIC7MdEeaS8howhiuG2EDbvRjVwNZ4gpC0gcyOKhPAxbHOzj7DwWK+oRWEK/iQPBonfS
e2EmIK+nb0209zQHoY4Ip/bufY/LLx3rLxghiAE9655CYzejbPP7azrYH51qvly4YDsoC1MsMHFE
4NL/zgv/l1VWd56zHEEmHodNpe7UL4MSf6nGboRam1zsY+mQ8XSXshn4xON97f6l2o1vnYj1nUjc
i8JxTKXAN6lm+ULOCzZh4mWcaQFAiKeJS9n9BEsB/s/Y2Jv5z1Dlt0WZFyMP4IvdN7GIxqVkrOwj
ZzXG3dgwlnT+NpP93Y14wtwEO78R18xr5W35C/FdBVU5vxvV4uDK1tFZ07aI5WguwB7p4pfQJHIo
py7b4Q1edoVv/JfaM/NEohSA+XOoUVBWhHtPsJwnjfC/1OFF5ksaTh2XUK+ccFkGIxjdBr8SyWaF
/grchPm+vj0Y2YP9OBIMdYpjaDpjGQOSz8uX3u0ftOopjxsq28240vvQi3NvxJqn9OeykG+lqzFK
nvFeFghNWy9bKf1oKwattXa63dmko/R/C9W/uRnsOYZM2+Vnc66Mz+ge2qswNfySA5nFLth2D1Bq
EANchHZSmgHu7tPUpRvT2/j1M7goDFw2yUfoTh0Ire6uA1oWkcbG0s0m6Qe9HEcH0ZO97xACOtvf
1DokxaXfrJMia/LsB/dvJ7ZJi4PJIGUsHxIqENWsX4CKUJdq7na/5mREEaicT8TqyU2tNPsxpz0y
r13pz/F9VtU//Rofnbm7avqMnEq89czPeT1kwZTW5OyKIvY4qiEQpaIP5qpO7mNCKyKdA+yJ1De0
PY+LXg9XXGHioPi9/WLu+W6riwTJoWfqzxRrhLR53QNsqQR7b/kz6YwT9OIL6wk3gDt/NPSniLgc
phgsP6O4s9HDMiAP/QxbTJ/B32QWHiQOTXltrew6zeUMYEp7j61i71qQgzDhZQSWTu9kxp19d2l2
Wp1m+7RgBKys/obHqdlrBtmsuRgylIepvKA75C5HLFWjnCKtxO2/+y57dWa7uLEFJsQ2KRDvTNNh
Nd8kAVYPerpACxhbLsmOnwmQFBDmy5ztXTQUnBLDW6poX+NxeWCanR3W9MtumacOG551QYhqsYVA
lkdPFONcZyvOh8zs1IVVdFgJ4i7HyMn66RtAUmAxAtmVCTQW2abPscmD0zWg5Ph5e8+uW/7XeSxo
Vbl+5GV8drb8WwwQXn36p6XXe/dCKtXHvFiMg9vnvhQw38ABYaHVHm0IsTtQgV1oL/GtM4eRlFt5
Q7hoBX7nyaDA4MVTGixjNZ3SeT4gFaP97yxGBHgx91pTLxTqE51gMZzQXmBuFHywLJcERn70J9+p
mPoZE/FE+skBo1/XACWLFV2i43F4Jj6TBY9iaezDvsV+yomV7xUjFW9glT1ikFccv3bcfG17RkgQ
VtJkd6ZNgOCSdPvV1t6VO8dEapNi5U1miOrlF4YzIV6L9mpK974cxuSMsmDaSUmLIEvrodWu1gBG
ZdDJCicvuJn1sGvdqCEpVhLY1rDz2zkurUflJi9kbH5Am98q5vg3YSwzmdzzI9bulmzrF0GlqhtP
1Sg+ahsnDA0F5tq+DbVBNBQAOZU64zP8Z/vFwMzjPWFzMqPc4BDizb0RC5JQvOSfjkvtzyv2gxFH
bqVudWEBhhPxh90xt3SuRmYD+CD/Ygdt7QovcAtmmMJpmUjCMaa92YN/1fu/JaaywmvQTHTdoWN0
BB3fRJWZNY+yJDUx6zeoSk5nMVKdzFNxHsf8xYm7GzVpEM9av1O6IP6Nfd1+07Vu/ZNVOCmoxJEq
zmLTN01mJHPAZgy7qp3fovEwLYzWZo7arrKHOqr9zcreE8qVNEhxhsKaHpIGb5aVr7xdS80CjZmM
5NCd17y4WF0OL08RE7O4weyOqPTmRoUse5GRsS6M56YOSCIFnR8k7ljuS50ILmR0qfvkxr5xVzOS
YCyxpdpNNUVmjuHHn+Jza5jPvgGPutLYVNplgsuGebcQDkY0YH2+zZLP6EmazDD5ZKVFBCPqBp5f
Oxh1EJp8m2Woc8xfDQZ7GjrGsIAbih2yxsouu0Myx7cV7t7OUtU+b/AAQIHkRoOJCVMUq0bIzM/o
UuywrXfrNPePY/a/HA1gD7qUrHVGWju/Mj5K5sqB6GUR5fmZgD15nY0dzjpGSfrL4hqHVGMU4Cx2
sffK4bNcx4soVfxAxBgyRf/CIBTiD7bysOa6Ij0xi2OI9N8mKfWHRpBnOWIHGDQ9jtScPA0ciR34
AWzsBG72/da6OPoR14d2x0YU+A8LY6fIODfhu2rrHak3vwkc5kDPGMHFG1wQDSy8YySrBFbeoSef
6Vx5+FU1Et6zNgNdB7uU+HEy428AavrOrRmjSQdJQJkQb5d0059cl9Ewse2D7tafyrUALVBWAPKl
Os0A2OsVei4c9fiQx8RtL7hF3IQiZZnp/c0vogN40IDcxyTWkMnJqqUOnbE7KskrWfq/6MdIuHR9
wdh3wLWwkoVOleeai3k1rfKSgkERf0o2028IPR9Vh/d6MjBO5gwuIwUUKxysscX65RyKOWNF6HLQ
gLe6T2pjq40/haXJI86dviB6iBkXzI/2hYqfbFxygHg3HPg8MC2OMActFkwzf5jU7hPMdIWYCWcj
75BeMkoqskXq9BfiUIRDjZGBpSGa7+1nidTahWv/73/nVVHFdGnYtu27psgRF3bT73rWR9pYAW1d
tnAKWT6LNH8qisqlZGI7ypYlmjyk/YbfY6M7A/thnOWxFKtztBY5q/QBO1SLhps+qIYAC4vx1FXv
VFDyPEzjqQK4BhaRocPq5ft10o61Wr8EOSW7RKdoh86ILS2p7Oqj6NgDF+Y9Hb0a/WtJ82g4yd+0
6bgDtTmKHeQHGfdeOLRGtmeLDUIp9ZB7NTafSMgDs/1Dyx1uTEOCD3XCJJTzkScGAecYD2hHVyiA
CQFWNj90PYv3PlQv13eeU6CR+NuaOtrEUX4vO5w03OQwUILO0176OCYsxIdhunjQsulQJSDk9qcp
FaM0NWAnY6sIBLHjP//ATlIDF9LwHOFyiJoaEUROFJnHvvfYvjRF2pBd5h+LEipoiaEToxUB5dkX
eTWP3myTID5ONFstvXzh8LQxwox8wZNSYIaKBjk7B5GqK+I37TJ5H6pTycUsYCmlcVIGOMsegOqJ
iw8js5PuyW27r8R/TiFk7RBleqeydfSr0CtsfHwuAdVM6DPS8d72k6e0ZcLR6YP+kZvVmybMu7Jp
6oPfbzHUjzZ1VzABakRYXv9XyBA+/3unIUkBCG3ZnjiZENSJCMwvQJySdPhOBGmES4zKL0v5J8J5
/qsIePXJykocp6ExH8/cP5dSAtzQC87qDDSVWOzfNvXSY1quBA9ght/CWjUBS0UKcTeruiRPErus
HpOm7FTr3p01g/h4ssaHqT3acmaViQLAEg8S28PXUjAiw4tdBEUlkqfZP2Qexz0LYiiDoP5PaZvE
kTXP0dC7Z9P1ga0bO1ybCCPs7t0BisIerA+0tb8nDHLfYMHbywE+vJconZm0dAK45DhLPZpe3SYj
pvB0+WQg0YFbJ50dCKSeiZO2bzXajqLEtQ1P5dq7HOWWlqwhWKxd17lwNqWWHSX0GFaM535xj5ag
vWrMdA7rvI6cVfst8+zRWNLDxAd7r6vuLl/Zs9WT4tlYy4jx2ZYMQpTyagp1ZF8frNMKmdP3onKt
kz0mlaaY/3BceQHE4ycJ3QpzKMb6shZWWCjPvHYdJM6y56X2+0FAlBWwZ6ASi8DSGfc6MVd7Tk3b
9ZCDl7m45JUJEq+Qcdi9LrmDB7j83qDXO2cQV4tJXojMCbUUM+Jg3KayWtGtDPd3s+v1x1Qsr3q9
X1pWc0VCjpPmQT4k40fW9a7MtW+QCWnQEJoOaoDUMOVTFSxexzzqNBcZiogS8LuI56dU6x/ZG5sH
U+Vf2eo9+IydGNEkTGtNds9grWt7uHZDseUq42cdSyanjv49z/njUoMqm+j4kOXSDuoWMNh8wW+r
D9fVpg5N/PZe1/Szng8nN7VZX/lmReZMfI9S6malyaGGZbBznPVj4I2uU6hbQKG3XraN8JcAttAs
9yqdMQsRbWygKlrVviveerBPqlRhXTOTMqf2VVtPxEe8cUx0O681o54V4kl2JLyLHgf7DMmNA9EL
pvZq2/4W5jQ+dnnLNbZce6P5zDTrgq2ziVj4vawjvihbtecB4/sRnMh/yibF0zAodCtm5bsRaX6A
QKRDGQYJ2VzoVPEz7vLMS4O6nZHkxehrEms8SsirVKoQHlLHP7gefBJNs29CXEo3TsAgxgx/YXPU
mEv1ouFMQrZ1R/8bxGjNdulsddHkIO3RF8z9bEnUjtCTR5Jl77zW/6I4W3eT0/hsSSrERhRdu0Rx
D5Bs1YBHdVnraXikdRzTklDpwTZ/SicDxEaINJDMz0lt2rNtcopumuQNuqcBUZ5EB8NlJNlIVwP3
lKs9to5xcGZkkOnqUzdyjyEhOFmMkRg3Qiyy2/ckgYCjA2XeVa53XLCnBAIdTCaWEilQjJt7CmXC
lm1JqM8qv0/RWoo7cIBeiVSxUtrfOnXnXW02hzkXZ4Y7JGVAKcdoTbjdNNUPBmPPOCMubahFQ04Z
IWmZl73x5kumX3oamaN9mwRBgRJOOVNycoCQPtB+hHHMyZuDQQZ/UKYHlqNxyDI8yGflsz7PeEjt
6lxNVzEgB3DWnyozrpzHC8YZKGpD8afo3HeyG4LYA3uVDhsnzSATtyM2LZ0qKsD02bOTJvQa+der
xGPW2HY4QpTagSkn0My6V1r+NPZrswedydrRZgpZamtxYMRT6dpv3GFuZCJrgC2sWJeWGoV0z0TY
GIF6VgER6+Le0wGJV2RKthU3B0EA1U7LYzwgsqNARA9FdgkPvGtecjHlIbi1PR3ci1F5X9jxfljB
QCrUwGwlfRkiVT/RR4EtmSw30BP5n2qdF3cGMkMCKRAZ1R3S9Mu3kSJkg84mv/R6jqFkuMsdK/IM
xnJr1ZAWwaRQqENbVmh7LNCMVjH30c9gmXtXdvahdwy2FR4BJ4NHsrvJFJHdD8MIX2+5anz4Ddvj
aivF28ZIzYEYhcaeO3TEqu/ymu2se3WSqQUbyumtNm7OFEPoMFBbbcWp7X231nxJt3aVTPk6cof1
rtbbc7GWv5my3D1hDPu1h1gKpLxRLexK/T851Af2mZ8UZkiUpikcbSmpIMFJO+ppzvPvZJsVcB2V
uwVFUxi3is2Lf29m9K3IfjY331pFJKAQL7g27wVjRj225V60jMeTZIgGy18C2dtoFMy6urPH97jN
4mgqnHoHoo47yJd3pVWf54yytGKB1Ls6PqFE9buK2JjCmW617g5R07fLrh7U5+KzjmoWbd5Zfn/R
EKST73dNNYvCZ3TeFEtyVmQfRfpr9nNyN01c6WP6jZ20DgoXxbrlxn95EIHbbbFTWPK0XYPSBQ5+
8asaV8Ny5xwIwYJYqoXIbs9aqcPXEsONK4ODDgBF3tlG6DTW38WFErDZ2ZEGOVSWM2qPozZuu+dh
fa36dDNvT+lOpOnHYttN0LQ9VRlOLdRHvZn+DKl2Bg1BBmjp/koi6Vs+CEM/IDDenLSpSTs/czng
6pc+kDuGyLr8a8un9q2yfxAzvbYT9LmJGccsBUJjL/lipUcyIjrafPiDvZVSdSZwx8ZEvnda/H3j
VLDRIBobui3MMMtBU1ucGUFFSezx0LTiy08pNTHzACN0yLHTsiuGMrZjEq731APt7935txhTVHFx
8eGViXO3d1desJhbn0bJ29W++vZs/bNrE+1ADAXlRYPtekayVjvOd8HyaI/P8B0ANJgmplxahQKW
BMCaCsn4Gki6hOB0M1q3PYoG1RVjIHD4RgrGt90bKJ9CjeeTTAUrGJb5bRhZo6HX76IbEucPaZDg
VgqXtAXIaKyQGbsu8COYxWf3Wa7dzDkLBQ80uRpD/P5vH95py7PRz3/KoSIsPceOqw/tD9v/N35q
ZdijvwkcCmj+XU5crV7HEah4Iwjmt8byH3y4valbuHvpM76TjTjWlgE8iaXazqr18rA6NLSseImF
h+KnJSy5qFtNipmadQAUKTI+06NZ5G+y4BMBEwMGs2eDUqMyOUCeR5vYp/hpnQ8f9Bd2TiSSo/4i
2/q/kQscv6/3RPh3HA7+9LYdtbvlCpNlW0YIbkV2O5BG3k27wYDs9Y96vuu8+mb2zNeGSn5q9Uad
G4f/1pamawWldFAcNVcykM7r6mq7SbPnsLEGLtbV3MUgk3YQYXIv+XWS9ptp4W0adFLbNm1xa0Gh
0yoIFOqqW/AQVRkTNShwn8dOHrkzsqSi17lGavtbGC9T7XBzu90TG60hqIbplnkHYTtEa2E8jOnJ
kWLT3hVA6+JJvgJEejQ7kR480Hxtm52nAcW1LKBKOHoZAgclJuq9kvLZqw2XqTN8JdS1WyAPQKcF
jYwV2S7fgao4VolQkEmyiS3Jciu6/o44iLPfUhQ3lnlnNmpCVkZP2fnK3/kmcZC1eNQXpDWsn09A
pZCEOSfdmZM9dEWm7AYzX0up1661vlGBcbQSe7pbWjhDGGROucMuAv7HEGU5QMZlZHSqmfNuhoSG
q1VdRtRy/ZgNR80H5lbC7fVa4wmqdhr4VZofdPoQI8+GQ0L5Dz/ZuaUSosUa00PUjvso0d7bNs5m
29fpKnz1ygCemenKYz0636pX/8PVeSxJqkTZ9osww3FwYBpaq9Q1wSpLoLXm63sRZd332ZtgGXmz
booA9+Pn7L0254mBzCCrFK84BagyomhVxdEDn8sj5C6ifq/oIk6vniHXXUGemTHQPcGKde6ZIZNV
Q30x5bQaytj/LAnI2PTDdAkLwk6BXRUTcCdVbyembsfKMQ66oOWGldSmVmFzVQ580CZaEWiULiK4
JrNLLFzW7VTgTk2qY54hj221jrg4RNmIxln+tENNBCMjGdgxvC+6PSDmHUqxzP0M0DD7f26jfK1K
9zo5GkUM+2DHCWoM3jjPtbvalC2hYoyDDA6UbtZ+CznBbXPibDlgUS07qlC29gSn+mH09aVpOj9K
vwU4oWXMDOPcWmo2coBIANqnz3RQln42/RUNa2b3gAVWfRR8K4m8pZgPVpXR3BrBocthPAnREZhV
WjO1aoqTLYcvwx76HWlM+85vxn1mlZ+ll15U4pIS1wJjDTYUe/YozoXZtRtHi3BnRWId4aiHyYJz
HmTCj2IW9aPxXZKgS9asVRcb4MjLwGkht45rY0pxpGd46TOo7RF/aKwGN1WpbhvbXb2S2e8ad89C
Demb5UwvdV8iAHT4xpNeLQsOcQga7X039jtO0K+NabxMc4jsFFPo5E3z0QBlGsLqGsJ327IlwCMX
74HVfXQlWZyUdoRyacW+VMyXus5f2YH9bhvp38CcvuiRgz6Nm0uS91fHi5asFOkGCxG4TW7IhTbw
JpQo3y0hQD8zJdBJBY/K6uBV7YcFXe+MKsIFGUDfw7E7shNz4CWTXBuuCZhpgqQQENpM3jbvgT2u
nUSnTsVh6VBCLEazXZG6RxeF6oCSbPigktq7ERtZ4bObEgoATxd34DYDrK7V4i+DN5YpSEWL2vwY
CLPRlIRBHfcPiMZwV0IvO6XS3fXuBTiE4lCLxVD/DpLsrmLTp89Ml7ErY1gr1UhOWFWtId9qoBO1
D4W7aUOQ77cbUF6D1jkHTknStzRPLs0UeMqM/iczWAxsxrSQwFjYJVwHyzz3YMUAF5Op7aVqqVxF
paG4gQqqWDuCk1BzVG0tHrAuN0P6pErQycL/2CAlolydit1M+8KUzfQJjckSGcwv2czpaNzSypy7
jEdaiyD253/QIz1d2SWFcl77apvMuzbWSRi5LbEphQPYT+uRQEgIvMMEbyBU3Y3pTbjw6N0tHdfd
uJphLDoBaMRrfw0YAzeZVnwT+MAm/1fZxKfotQiWFSwtHImhto7soKWvT+k0l8/wSQfuDiYZbRQe
nMJlDpaM9H3NX9hYtHNaD2fQBFTqPvQOiLQ+vNemiREnJregry9BY1EF6qQBDRfMKck9nsL7mEXm
QRbRS6ddBnd4AGYgMFELj0E8pqsxI9Q4Efa+yMPPHnHLfgATmFaEFMYTt2lF/jh6C/uok3m2Hc1a
W+SzpEeTH7ERZFvKzW2RNeusw3zHTDkhyisurEuCsHEN3u6tU8TxdR49GevdwhW2TRLWazf0l47f
E8IWDdcQaSeLUfHdodBsfB5HNa0qD2GlpaJd6BPbYDolWk7iNhdOiBs/sJgFR1jZAvsHsOudGacj
jSDkXqMznYdedst2GL7tYusppzv6CSwHmunzvf8wQz+80wni+XP22UCkb7tN7AiUq0vDpo3ehwlE
iNMvQI87S791TnJAXJU4+b7rkNkwtFwHQdeenLTeahEAVBsnG0JTUrfqkA9E4r8A5uFwP650L4Bg
hFBkCqARjPlbOLWkqSi1crIAgAYiQNESUKKBtMPufC08kW1NIqrMRj+i78lA9EczSjcmSh0Ibz7R
jh0KSA5mtuNrOERG4F9zYkJX3qwuLofS3CSCzT5ynHNJtT7LYsxDMY8Fiq69xwGKWYap87QUEgFr
wKLTMEpIsq1GvDiIK0hvGoRctK33I0P/szQ19YXpxUU0Prh/bSuVYBagHET2quwhTCegLxfhNJ61
Nrylukl3pwr1BY/hdWihh8g0WnZOo29c238BuK/2sqC+yeXPOHRoNwhd2wgTju/YhnvoImodkYsx
NPlqW2EzWPcZ4HFHtuVC44wBMQqe/0FrwlsyuSG7YzTPK3nDHMUfGjuYuOTFT723fieAutDZT0SU
msmRnwltpWWQMEQHn0M+hpQZpz6QFGQU3RHlyTZzs18lFuD9UMm1b5JAQgfzF86JR0OFt6nZWpc6
BbaltT8LG6rIPFuv7BpZ8yDWnUsqezJQIAt6JIsxBTlc43KfZ5nlWH1XJFusDBdtiYR2wiEhWTek
gS3F+O0YHLpCvFGLElUC04TxyyoqEK5JBdkPj4bXkgvAzrwDzMUWhbMjpwm+ri23WkYTc8Yopzyz
ktA7plSa+JyRAAfaKhcNJzCXDixiQrnNerHBru8v3LpAOgjMZqPl02aq2RmKpsSuBBqGsZmKl7nN
N5OUVAZ6U0PPf/LdTD+iLplAxPvDTndrHDoARxYB320hZHjG25IUaBqN2PitAdBb1sCFWXS416at
LoFhwFLHgBKu0FD0EBCDt7ZSf4O4vCHAgLaDSF7rKuAfWLJZFYgGgBw9HMueM0RYYUQiuLhmrKGC
eEayNme9Nr6KjptH58umqD1BozwRpVJdE003efsoxeKm+hRA+taVG55pKdvopsA1enTynOEVOp6/
RM4fLMDyPAzGDVvPtFFexOYr7rw/kTSDvYlvirMwQByD5jrNVNyHfe9cI5DFLu3/HY6HLw3pGHIi
x4guMW2QpTOKEoZ5EF98wch2iIOb0HzL3GkZ1pZqdo1OpqMWrqKrEoP0uWaKrSb23a3V5byvbpzd
+w6vSNPp3x0HTZpHwQG1CXTU1kPAa5b33iMOHmXSPTebszeM5bHwmrpggxlfW7PUmO7TH2FUe2CL
LXcwmvGUoBMCVHJMgJ0c3ExjguQbU4ZDryHtoBpSC0JT9CeNbfh/7gQcf3LjnbSQF2RN9+DUUyEL
IC7LNUX4o4znWL7eHK6ql4B/G/nDZCyeJcSfEAzkxNUvdIH+frSGE4BA7cYM47tQA5aa+VVndcvR
MtxjHhf6uQ5df9PR2fYYrOwarycQnpwk3yqQZhGWtSIINV3TAUGhGEfjupu07NDkeW2g5PSTHZJ4
d8MUY1yKuMwvcr48P4Jp7B/A3Zz/+3ylmek2VW6yI2EXFOtLqbD4ALti+0D4IhDhPMwBJVFMdhL5
DWj5G5jj9JOJyA5cb580VbAtXaoHVOhYVPHZr1JhtDcEhQ7WV74O5xETlzj6WbuWAdfIFmuNJino
O83BpRh6O72h5gazswcDseJ5Tr9R/bPWIYCLZ17zmE7o5clkXGa1bb1Cqf5RheFc/xjTu0wYGOgi
Di9mVkzvGatbD9vuQcSDejOc7VPKx3gzvEtYB89/kjvCOfWjC8DTqMZHAJ3AKKzsYFuoEEWVybf/
5yXb3kUr7feqNbp7Wu2lL7KHNV8QdOR7xD7fOkIJObbmxdOd/CjHftv5AzI14R5bsrIu4AftSycl
pAESLjNUmEcvc03SHPXXNJ4kGOnUOfRBhhZ/spOz25jLsBTWUUyedeSJ5w87sO6SAGgf/7sMXewc
u8hB1GWHEzxGVgrpmA0JEYX5yOJWXYQNmqxMjWWWVuQlqSx5K3C3x94gHwMRe2/gSC6kPMmr6yTB
RRndeznyxitYs7uq0YaHBcfknnkf8TgNj3q0ErDHQ70BbGGfNSPH0ouZowbMW1ipR/Rd5P0WPL2O
maQHEzjLPp5ia2GXTrKZyCVYK8sBtDpLmWx0I+uG6mQHtKz8KiI2QqdKPzCYHQjTmHMbNPTI5JVD
0BoD0IaEGWTYTAn+AT/oezWzq7C+J9L59QSFINCbbb5vIZGF+QFIgY2RmNb/CEKZUHAr25WBiHZP
/sbz0nATnf57KRgBLMKw2AmaYTutd12kUCiR3bR7c8fAPztzTqaF9GHVmrWFfE8HsqTIgTQa1b8b
JREjPZv0XpnNOmiL9phKqzz/d7E9buqsnH/fbC8cKdCI/O/Fn+WpvaufK3TD++xpkUcZW3M0gmag
TBlAu2Wm9MwVTvqmOaFZWrdzJG0ctvOvWxyVz8hxoecYiSwXxTjSqCQ4qbQGw2X4O1OW1kED5e+s
nx92YUZ6Dm2/2gUYIfqcIGvfYIOwYFzURX0fE+R3WQGNsp/hF5ryvmHwFFvSBcQROpQ4RtqnUUBO
WLtd772xsWsLnuXmzoENHUs0o3aQVBUnazyOXpatdI3mrD4QKZ1bWXy1Jb0zItGEYLd5ThLKsDmk
uJVJSSlOCOvbPwDAwKKb6p7r02dujMWSlo4OTwWCsqM763SYyI6zLjb+oXd+uRZLxtCfLHq5aQRI
PG51PKsJdgmtRXdMEiGZD+7PoQ/Co4VtnOHCyKjQm7Olw3HfYSGgbAg4xqSQD3Gx7OGnILcbhHkt
iswBOk8lnmLrA1ebor+b/w7Pi68jwWnLYVObOuXHbBbuDHVGUW/szdkD7nv0aMM5IVSIqV4m+FU2
cfP1b7FIcA9MQ8wGHyXvTGDoE8yomxJFwUqfChJ6Z3OtPtXtootAd5lSIvDHSlQemV1V/8LFY5xJ
DL9kemPQaK4zHkkqIlWCH5V4xEl1jLQoWDtDMBx1fDek2dBxrRnPIjVxj2h9vaMwcL1OUTYQPQQi
vY3bBwLyAJGZ5T9QzO2HwWcDd6f0TESvWLqaHR6BGY59a4cLv9oW6qIqUd3/XaBxXkMCJhOwBUgA
yltPD+QWVROxum7obutp+lIFSQKN5WVbY86UCUv7ltY2kl69JcLCm4oTXLCclWzYR4VM3nmjgoNv
aMEGT0C6S0oyhqXU31cmUXtHPyR9xMm96DTkVYlc0fyKi54GoSJDAg7Ea6X87q2wqwgSLXVlY8oP
EcKmjtlSTcDs0LrL/EVYjI2YLIQzq8wm6Ur2XYrmJUk/5SAJvKtJsYUT/h7KCQTEaLxUog8vCTeR
D+/le0pIUaVdu/cF0x0n7uMPgquCNTH3GaGYwKGnKTnKyUk4iJIB1qa9QmnOS6d0yt3UNztzkEsC
vOt9T3wgZv151c7xyLQZKQLEYa1i27ZueUnc2djXJGflZbVtUYJfEkSeF0wk/Cyt/hsu0LTGhoDQ
hSPCipF5eqoCstEsuzYWT8ZNnDj+jbYejlIaXdtphvZW4aCWDvE7gGfS+FRqqbutQptSiaxdE3zV
mseRoRZIbgji75gX+3OmW9oy6ZGJprFGaIiguxq8N3qunSlEu1eptRyqi3s3OsaahhG1iQosTD1j
H++GtiZR/El4Sgg06J3mp6U11osZ/e5bil+LxjR46/LmV3jlDISQrBMBNrk04qCbR+dyRjrgQzWO
/xafGPxCi5b9QePwlaYrrUSvr1HjBPnVFKjOc0kulp+PPxSSD0O6ybqajxJDCwxrorQ7cGsmHl/S
CuYx/T6A13vLtOa3SJBlFb4UpyokwQGRlvVilPE5wHmNMAtsg4l11S4t3B7uEB/ABmS3KQqStYbC
BqU/RgNLNH/tQqLF4rc8jwRHnluIEbsqlY/OwHZUE+ayrfLOOwY96HCVPG3INPI6kmiUo0OHyS3K
+MzFRKvCdR9i/c/RmCywkBmr5xsLl+8h9R4ffJlOR0+Ncot5MqVKs+WaBdvDQORyBA5a7RRIqO8s
DrRB9Xo8DSYVWKQ8JBN18as22OR9DgHPFaplLdxQAf81SIlZBZEDrmSy8Ro0jrcXQQYzPJu5kH2P
AWKsMWIH4ZcP4eIl92lgU/zZe5vzyVLvpID5wEVLgWWhBpzhXR2ipKtTQ+k3Wfo0VyY4xYWF0CPR
DwOBQE9U1RAArhC0BJ+L/whxdWnVPAdOgtTCd1tB5AuXwRg5f7tpRhPGpUyORcicvtKsbWD2n2g4
MIdVAWuIa0FHChq0zI4hDgGjxPWohunUz5ehccgIoNUJd7vCs27Z4yGaW3qxjIgWwA2kURP5TIau
bPT1YtBVdSii9DMBxHbGXZIdMrQ+i1oqnYc0gHdrlx2bLAoKC7ffNqlrsr/yuYzu/RuwH3eb+8L8
d/apwWq9ZcAvZlPjO3AD69wJVd/Bf1dwc9fPJWcI6oPVNuU6E8mVIKYGdjlsq4ysvYveR+iJWYq2
TeM4Ww3dq76Yu8e0wxjFeGm8Iklz3LV+cSrRAzyQgGvLgq/a+hIdepVlhKqUapEEFB91FzUnd1A9
Z7HkJWXhWWFo6t8paMpNUk0B3SkFS6cbT5hdtG3h1Ra05sh+dGCcaTPPZ3or5LAJKVcpI9waiVo1
Xrczqy54ZB71Q427OI/s5VSG1amuzGAjZ/rFv598CPsfw7wCIt+9TZZBjUn8FxAsQu42z5pOQx5c
RpjcsqoYVvr8yAiMHLtkfimTLtiOWlgukZp4Rz4gG3QgjLjMIrAXqJqFVbdUfPkuiWsP7WZDUxAQ
LjINf9rCHOXPWlTxibFntPfLjHRbGpVD4MhDlKroxP+R429JLopuJwSEJ82AGSgFYGoFO9yCCUd/
MDjOiHK+8Cb/HEHwclVy6vqvfmrtK2HoRD7QqfQx6l2fz5xtFGIV2Y199nozg4psvFWRcei1Qf/o
EVSB/TRfMNFWV5NOtaEUmC+q0gU/2nBTSZqsyjKfVbx4RVIUyIKMoHQaYTi5ybRz9JInlQeWhmA0
nJ4f1YQ4qO/ZCzQpP7zi+lI3QVl6U3OCdpkdh8QTyHz+99PI4wAzWTlYoZRj/GCto7hKD21CXk4P
yXU16tpWDwlfUA2DMU4KckfmgbyJutyMHM7OdNG2dRkVp2gGA2JB8I521e5Mu6LkgW2xyroqhiHo
x2fSRvYsZ+CYR/Wq551zxPSjliF97K+xs1fsdevUzRQRXAaBvQ1mgUoVBGqNIaRbqy2PBvEkNyfK
0z35BKDXOoD6z0sp5NnX0z96Mt3N1GbmTXHpigHg9+Qdu7GGQ2WhtHHH4hiq5phHVnasota9W6rf
PDeDfirL1b97tc3NT9hmV0PjdiAaOH4tLZs3wzccImgzcws9M95L17JWAwAodM0jdKKqXTpFbx2N
NoGsM/BUT3ifjnkhGJm7NcXfhEcAUln2iPJJ+6L7yczCUv4W3nw0p7ETK1JFs5Oq8i/Pi5Ikdza+
OR6qOfAuY6yaFxV0l6iHmhnKAbGGEWl3njxqiZjUXoFET7RofXN7KhkY4pmOSjGtNLK01loXxg9p
viYA41B4K/ZDaEENU9KtkTs0U4oypoSOTXFsBSOfSLBXVzSdxijIvU0wampjs2gvgvmexgMLuAEE
xlpRdhB3Vx+mkJD5Yb6oNvliUSB7rg1jkjnzcuMWE+ZudBivI1VDaxGBpQaSLIu+dXfYbu6qFt6x
NTgBQukWhxrv6SKcv5OcRXilXf7IAM0dLdkGL+CLkUgaabDrOmD8rJrwiwumGqFu42On1bSxQQAh
fZXJrVfmpfMTa20F7ripvDq5uUJdniCouBvaTdjpRM60iLZyIlTI7mUmoJIaxlqVvZctCY57i5wO
dBXE5KZNkh8RiREtAbR7SZprvijaptsUdE6z3CBnNLW6O7YnsPagYZAOGWcvtO60eOoXOdHLCKPk
D6Vv/xXjTepBEwPEc9lZoSlpYuTsZSSkrvfu32iU1akJStjmLnMr5rvTnhAMHCSVCFZidMqbWev2
VsefeahUAOxi9Ikuq7UlzOf0mnmWsyKYGWBX5TiL54/e0tCmTZkEq+dLDDasaFlAn7dBWoEAKV5Z
0M4XrcLWxM90xnNMu91wV3lvmcdY2Dn+aYkUVhEDKDwJjNL25IVlF/RD2foIlLHZRsSU37oGopj0
cXoUjfsuTcqKhtPeSkwO6oRZUb+URqVOlGvqZEkv3MNAflFlvos9N7xNmfBfZU+Y8FRH2laA51/k
YqqOejDHiAQW83hHrVrdCD9RkQKmQKB5GQftZ6TI300tizQxOyDVkAVVI147FqqnAQEq29ePyp7I
zwzUGan73E+df0sCrT4s9pSVJhCGTK2sX590pZKsXXcwL5CSzBNaMDgTtumfTSNktu8yLUaV2pTj
zSQR7ho7X56lUb1U/dI2NLVLwvYiRErHquF7YCBk6MLphZaKlCD2j0UaKdCReovJgjyjjino3NXi
1LKgY6JdRNu8uIUXs2Ban7UCIG8FuI75P3YMyveca73Vv4OWkVXLiUYB7hfX31ZOMms23RRmN3NL
CiuHTY11mmYyuEY5/RgnsBpPDFRruLdC6v4x9Szw0Amlul+rveEnf4g/WflWhE4aLme9tpK4Y2BL
ntMccXN2Qx0AB0ffyugAM5jTrnZR5SCMz1c9R5fDk9sGWfqrnComhbix13XpNKcirt8DDJCXaL4o
kkUGs8oOJTwR6fdbaSfWlQegBzE0NzLx8aWHsla0HEv1uzYIkhziPngZv1vsHJsk4ys1Ut6PQrVr
u2OPKeBwjo3Q3ktJjwzmk88cVLx7TerfgCSFH0tJv/lYVgYR2YgONmkEOutpRc7GLDi3rGtJ9tOG
7tEItJXLWoTO9b+XaWl2BxM00z/yWax37rZgjIuTJ/G2gVpmbVO8CVJTGb9o47oF0sIbSvakCS14
a7hsvnWMLDmfC4ouLn1QBBGu17B4IzvkoAURqrDkZVasXjD4h7fnJR4pCFRcyCOeZO0NcdAi1bm9
7eDbjfCG4/n7Y5CBve2I19mJHIy4SU5Y79M/gnEFRQDbH8EXeDNJpyvXudZ5vC8FDfdpbLuD96fs
8+5QlU3zyYSaZ9X5tGuMp0XipS+uU5yIjeEcXmXTxotdE+V3WRFX3VX3JFsRuTyfU0b9K9cl75cb
PpyUIb9dd68xhPls0oDZlUgCnMCqD+0cLFCU1njm2OVvfBM8nKda74AoHDOODdVQatVnRRDf3kNf
RYy3jX6LNNxNOpjTMQ69v3Sq0Iy7LqQ1Fk0WY/RnogsctENtdtGGg9XrJVgW6LUaiH5UA12kLTTT
OJkaTI9UqJ+ZXU4PAsng5pvmVaDsF2aMlX9+lWCQlSLJNzp0gs8pe9BCtb8yi8gmf0j6jRxq+6ul
NwR70nqjn4ZN1fwAg9eRSGHLlzSCaqgxPj9CMQADy8yzDZMvIPTlvsLEs8pY3wnsGl80fFDktPBR
GDEofH7U0/LDn9uvzQaZcmSFxv15McMKxaCNimn+VDs4yWWey1bKYUhJGDXFYvpo0km/hezYbVQD
NGUHp1quRoADnY5ObL5MLoABetHNkpri3qtU35gx8384djkSHSz5DpqBExIjexGZIBpUH7j7NJgE
ThpOBE0vmf9q/Tl3BvJYEXSaBuXQ0O45nEZHc64myp5jj1vFrwri0RcMkg98xhrFAIiKUCQNuQtU
3z3z+V0Cy3djlSjYJZQUrBD2nxKLza2jlC7837Qew/vzwtjW3AXzD2Rn0r3pfwcby2eo+d3dkngS
Azr2d1TLnC7nqiwe4KvkYlhEfpT+itHC0mOv42uJmWDFufZXn6vitdNagldmwnbiudDDFImNsbxZ
KM/spCOdnEisSXf/kH6SnaTtFx8rs6WYQrDqPFTDH7Egd2iZzw8JWXF3jlf+d9dRj5H5+wN9Qr21
rSJ9KyMm9ygOBDLqEFEhuAp9atYE62JaqG1H0Gc0IcBMFvepD76gGZF/JB24wQ7l4BryqnUaCvTn
sV1+xrjbljL4U6FmPlZUCFZd3TMd/++zDu7y+uKiDsngHLom4q1CsVHqJ013fmJbRrZrozql9+at
u0GPjuXgRqjpbYTGPat0V6RHao4jI6ENjFh3H8zdMjEF+e65cdQhEhcicqZ1ouWHLunHT1PPmmWd
uow7KC5iTasf9TRncFjo9J6pWQPG8gMWLIPv/0efkxj7wa1eLdSSkE3SoyFSDeD4+pmIlOjoAcYx
F6825qR11NRi83zZGRkMtUq8gOGCh+gwTbeCwfkui+4ayi5/7+ui2taagwyb8L/XwCF4rBbWpY4t
gpBFbV7SEXdThqZml09I9lZtPiTreNTPzIJxhsx9UVLV6vsMkuHcyOc0y6/vg6GSA2wiwGShzZf4
jbbrUt7OVGtPhjuMgAXphaZJY/3Uo/Gb+rR8kIARuFN9ZbkrdgA8U6TERX2tCSvGrBQW29SgN04j
CsfyTFI3aw5kwJBxIRI2F/eT8x5p8txOKv1VQ83yTWMDEkh/ULeLB2IKZP46ymvTZaJgwxi4V/ks
gyzd+KfI221XUjTqkumDU8XTqTNJF57mP2tK6g4pNMlWIqFDDtsam0KW39hCcAbm/p6lxzkEjHlX
/mR3JObGywoT7wdDXAQsAou8X0fGkRZLup5w496G4o/DCGwJJ6T/oAiATW3bJckUA28wgSrtpiWR
8QzgKDwTZcik9L/Xso1eKpoWu+en/vv886M8aJipaGCVXKK8N8BsLNxNOmmp/3exa0DbtvJ+R5rf
7J6fD1Q3MCQQf3SjibXdSBP6OKBePo6qJhCqNcUDBmn31v6sDBSCOAhwalbNeOMvzbTO0cmCMRnQ
exnIJLdxw88OPNLKD0joEzOEvGrqHaavnT5QWkBEsR6e553ZHMbPjkEodYYAPpa7L3mElMeQv3OJ
r8LXW/PNiNjgw77eKQH663leRZJv7ueMmZy5LY8bqrnapWX4bEqUOtyPEU/Mo5Rac4+9rXiHT93+
KkbRLY2IboJQeUKqmMbtQLL71NGre156fYCzgcCWP/gbbYG9m7fu2Z4vWqcTDjrUxl/uS5NsASPX
V//+Cw7pbd3rGMH/76vBfU3gAibKkK4uboM9/abhYeyfr56XEmT0ju2wYKfJyS1qWrRclRqOSlT5
ypS4Ljucv8gHKnmgbX6vY8+8Pj/1vCR5IHj4we38f//B9po3ocprVYDedgh3O2uT9CGuJB/OVLaH
Tu/MNX9dgm1C428fjeUX7iW6/5Ov9qWVpl/jKpnnl7mpxN6uihvFKp1h2zAftew4fU/CfEcxwx2m
6cVbaGePqXLIpCjGH71y6zVWbQbb8Pr2sOk2ZNsGL8Rhs0d7o9w8q+soO6KSXuahLw9NUqJ3bBJt
kYyVJ3CKsqTTq/ptOgEnMCNrdv6ITAKO3F84VrPxrsqh28jqQ9f1veYDz6pF/gKRpV7KglcgRxl6
A2pihD5hGVtElXmLI39Z6vLvoD5o/XM0NQg3TRpcgNSXSJPNSCKY76KDJKaVX6wih4xTCCMtFx1h
Mq+paFRt2ghV8MWxQseSb9EONol5xgKOEsRbpfDQMIJO1UaLviWT4J0MHUB3TMYRrawCG5KqinCf
u5SbDpo5htsYOgpgiqBZ8qMu65vXN0ia6qBY5iPa6oYHJO+9mRiIJNjSyEQt3WHBEFkuUUvGcBZm
expdOmTvzV15JcPw+R9mID9pUcRrV3N+ZXP302wR5TPiX7aigtvBwXBd1tRsQcAZufd/D/S/LerM
Jf5gpjRAiqsuKy84rmAa097z3OsotQggJkFnuor3oQmyhAFocUgsuXVgqiydqgRRMpzoYXbXFPNa
HpnloiymBmMqeZhxQYrdZHG0bpGjuaIGiInhRUUUUOxkP32Pto1PPxYpxGz9NMcvD/nbItNFcR4L
pMq+2XS7Bjty0mMLpQF5GGozvU8Ny0XIPLcwaYXNFnjXjPadl57qNjuVft0vG+r0xSQlFIyQPZL+
22ps/1QeMQ7U1AB2c//WatI96aQ2FE4LUKXjlB8WOLWpZuhY6sMibLHxBjay8zbfR0LfEtA4Y8Vq
bZMTsLRQ4VCy4GPqsqDRL5u0/KHrACSSrgT0YhTe2jMLvoLWpiYuoR0Xy8BHw6pQSQ9Kmj80vVt6
LvHz9RQBDxb1PkXJsctDHJqdvBFmHL85gcJ3Mbb02pCuSxvRotV4N7TCNL9noujkabP0ih2NQ9BG
j3t3X3bGlR5MsmUYudBA8u+9PAz3XamtKs40K4ecAYxe4NemBAjI6DlfQZUuG5NgzH4y7V1YrILg
j4dv/OFBuOzbItxPLawA0+FXbrAHHrIGj4IfiUUyy77xylgN9ikgtKsus+NTD5GRSGDapZiOyrEF
9+LbA+BWxs/josqHCvVE/IBuwOQq7X6DsfsBhGMEoSibTVEO16HAJIdBNJk5lgJl1mq0hy/HDCAj
xrYzq5wPjhW/IdgjE5nHaT12FK699YdD1NowrN8KTcTKVcSwZcPGnGKxkV3dzEPSeKU4BC+MtjCx
kqUbXXbewSsRTSYA45j0gVsEQciob6KIk+lbrDE6zohDw6FKqzH/Q+gMibe90V4lOlLbhJY4Fc0f
HOfWe8FCmbtyO03eR5RiFq1GBpUWRszDEBpfmo2NLlfWzQ9FimkOA7YWkENv2/ylA+2HS6N0kw3t
zg66ewFVmLI42cQVPouDsN346nJCKib3JDj2/5BBs42ayF4L1l5QUdxvZvmndgjyjplC2iPemM4n
E6MYyy1ogZ+BnX0PVjKDQGYwEtT1ZYCa65zPj4KjS7G24MkieumqPTDgj4ltuSNkYt3arwX9g6uM
IPD7BqgFKPYbIuDNUxh6CKerAYAKsTxsACxVRgHZRsL7KtFpqxFHhN4RbF3nZEb0JkkG3bJWxTf5
N5dQquIGWZ2ecQTgiK4GoMgq/l0zMVko5oh0cUW5EpWNBNvaN7rWHtpeXUk4PBUCGTwzoptjwCk3
3SncN8b/UHZmS24jWbb9lbZ6vqgLd4ze1lUPnGcGY1CE9AKTFBLmecbX3wWqulKpbMvsa5kGC4Bk
iEECcPdz9l7bDmd59+xXZsoBFBSlQXduSXZaxBHSb71LH4kJwvPuFZ+6Eh0GuZrFxpu6chVIuZ6q
zDxAP0T0HB0z0OOzmucyONmDaptwXdj+MS7Fd43Szzrri13cJ9qhGl3vYHPpUdSZphUG/p7KTsW0
I+8RfreokQGvf9eAP4L+UseycUM06forZ9JrGcItRDu3cW04KGYtHC61PgPPyidWi2qVS1R8Zo4i
TbPgibTpO8w1WIXhMit9zNRCgtv9UBcAZZO0fYpLTR1ILisrnNb4RIolqlJUSBYdDBWDHBx655qU
EGlGv0cDx31nYzxoNWMHNSb/sVJoJSUNeeZ7cm/UWrLHZIiLP6hOepKpCyk64ZpQU7QXj61PAgRk
9fMkudZENUZnbdC+D0lzLXCfbQud+IixF9+LLHul8oIuyou/F233klXTWzXJixHgZceiQyqhSei1
MZNODbg3ikV2DMm4Kj8ODWiaVu/fytF2DqLGm9ZzHGMtXNuEGeMkuHaIJjzc1JTTiG/0bJc6XB9O
s6PDvnb6UBy5tJ4A+rDKSGoWWSOGAghxiOe3xMH1hwhJmBtl9h789Ml2+ouN+v+ATgEuuBceUjWQ
UOHjNGm0Mju0YUgUYca5FONGHUbWGV6ZEipnbzAyvE++/tB0xVX4uTy7dXwoCSq0w0y8urM8BJlO
glw6/KRUyJsKtVXEY0+952cUrbito5mTlHAXuRZGm8Hw9IscX0YxIi4NTpajI07MuQdLA4uSNNGL
wE/X9Ed8eHjXcUPvhjD7ouD4RFrrrK2GhFFdUm2WebN1JTOPUuv1pTf66Msaa93ibj6bBev3DByU
XUnkIkhGujz9Romwu3QN2laTDAUKWEs12/ERWa7gs94mm/iLiRDPDhOYN5ym5ktWECKR2uamTvVt
kfifPL14z6wBNRNYBErvcCFEdMl0M97RUFjE2lbTWgq8mp+sJf6LLZ2WW6fJD1DqIjf/IqPiUzh0
X4vBQlmDJWdDsbZHzDye+wpErJMU33HkfY+M7IYbCicCPYGdOzAj7BpFe1+FxUEMVXFgzkQL+Vzi
f1kUCsKPUZEvgBDR+pEHXQzyVUAXxsqdVSuqy4kHeDuLcw/L8/SIuBYHdZzt4hAwadC5tyhBFK1y
BZIJGMVauj0iMAsFmWW2y6YY9mlHddYR5MN4TAQfK5PegdDhWQ6rOMJWTuvqFgpwCC3l06Vl+cem
qs19r3VbuyaWunKnU5XGqKsqZV+tgurtdA0Qyb53vXbDAL7uiaN5abhzVTOAUtrPnNb1pURmPyVQ
fu3O3fTfG1+Qe20CdWhQkeQohZtOFftCYlYxh+AU1Tmb0t862GMn/FpnUtZpUcQd+RaFvamsFECj
pn92/UJci9TTr+C7G1fzdwqG5EFk8QY1FVOfcfoQTBBGKzP+hOWHgHtRN3sfscti8OzXhrbdKvbE
IwUEGzGalexQmli7sXbBKRCJ43CV7GjUQjcuIJN4xtBfU1ytadoYB5bL/yfoaQyZ8YxQabINWMt+
X+JFjXxSfUYSZxcw5kJM7RoFEatHqE5MTOoXF6x+xrOdF8fOgYY1GCvUPdJAzjuI65AF0S4LnT1r
6U2eKJortDJ3fkyKQj492rHHQt6k5jhu/iI/6w8xZ7a0UFqbtulKJQxjTtf6KT3LHNAb0nvmbAqq
d6qQNLmtsMHI62MYGcVhLCwyqUX2UFUBpuk49690C77rpddfW3CKCe56KNaUu7depR4LlnBnZNGf
eK29bcexOgM2/ZJPWX0WA2xEhjmgTPjdF7lrauccENLw70w8JOASu1kCh7ocgqeBGwUW7fZkmhq1
3/5kBCEzlwoaC41yazCxd3vP2IfKjxNzjSUyKrotA3CXnqXOxsX4s0EvqhtUvRy7unWEQVyrNH0K
qRwu7CEsLkGdvVORI+xqEAffomX255+v/EM6mWtYumNbwsDQadNE/v3nC+yG1dvY0JX2GfniiNhR
cEPerbU22CM5GWon3Fipvk5jc3wURvNpGMNXSwRnBk5tUxdwAakfnjA/COAy3AszSW081XYEmOiv
E04k3NTFX7xtTgDeV56Mfp7t3//xN+qGytVtVzqObei6Y6pfzouqJk82TVrggfeWT6038QXHOgo6
NdonlGbpI7fXz5hhsx1R7MkPVQ/EHwhnmkn2Ef4/Wu9WTyWxGjfaWNmH3lX1oRq6NXqq+NmU8bOv
xnTjo3ym7dZuGIdaFJup/ohJU39ssaZpNRS9Cbs5ORywHfTSBTOZfOh0qzu1WdTjhq4l9AorWFkN
UFPsVuAsTQIZ8hxAgueGJyTrpCnn07Aq8YEw1TPWrVfmD00r6ic+ABP0GBkWWgGqrI4KuvmCGmui
Z+ExhNy4RAFoYf7sQwadgQuliULu6/DmdsTV4xfocW+Vhevy7Vpw5UqM9KwWm2OXwVaKQzG3qCGH
5qrlrIYJPMlYHXwsjTBzgfLyOyROLalto9yoz5OdB1szGP1lkJjNBkdAebAKjRSBeXPfBQT/IUKJ
ufntUBJkwYbq3wdoE3T2mphCIMMciVrzq+6vv7/UCWySGEi+Mb0puBKmG1B2x8QsZXuaqgITSc7i
WgAaX7ljRoOWRhl3Mfm17Gv3AcvCopzLoZXfu0/Ut4gnEeDaJeu3uGtGMO9skhpyRmv5OIps8tvn
4l0hjHEvOsQwPqWY9aBlCYuIljCVUFIXwTV7uG9sYb+gqDa3uL2iNX6kHFZM6exUrX2to45Y4BhW
CVmI+eG+a8bhdaSh5Nb6cJjS9LFtrHJHtZlKsHaZGpK9JkOeO4WYFQbam2A2ux8DA+a8KCIyGQgK
GOrRvsmqQHziklUBOMM73TdZmYDZcGrArGagnVI9Z1avN2TfMFO8VX1hvIQgIZUWTU9TlkkkkZNc
+cwGReA7n3wle5xnQFwMn5QhOdAsa8qeqHaydxJq9nRp8SiMfBdqMh9kcY5d5V4bmZsP9XhxYlPb
WG2jDu6AJKKvGtC7hj1QFLCMA3k6cOqLajw9DJyVJ1zWFTpty4eAUFfNhiaO1y4mJzRPDStLbW73
YlZLDnclKdMFakjTcdD87EIkWkkDtPoGNpWISydtcJUUS1n24jAYCjesHLVH6j00dqnnLimyRpTa
CYTISjEsSUAOj818dWRr5dvJjizC/LUrsnjh06AzqrR4NAEjQvqYCIOYUQj0xNTJwsKx7kGxkglW
wvYnJQ00sP7mCtAdZicxmEHifkh8/A55ljurwJ5XYWECb7B2kOJNab10nKE6SAzDZH1zO6rh41Yu
VvAIhQgN5fAwuv57jbgYfc14miYTLTK0fSlLoj7sfN+4UbWXqmBxQf1up41hfQm9GjdsjhbOKxU9
n/lYxP2GBDbMM1XtsthiEYCG1S1LvlfNODqauhCVF/Nui+CECuSrZ8UD7fgz0x7z5JkWAtwk+4iS
wDo6Xu/Da6qwNMZ1uq5MTJ0jq2dvDgo1CpMFlp7V65Acse2QZkhINPENPcj4FszAd5WnJnTEnhYU
lOPaGjBLo2dPEYOhVHVV8B3fsSSOWy/2KRzMVc/tZlmPGlTSXi8eImPyd5h+j06i6qsRVhbT7SJ+
aQMuEa055GaanJBHRpuudvWL5lCocSuVHAwHHbKZ92cDH/vKRK3IvDOCzTMeYjeKPrYzgnqMW4cg
BkFdBsUGhnrUKNJrv9ydTOSATotIeyUwYYCydXBHZE0QcK32A3rlIyVDtVPp4GxDvfneBV16C5Oh
vGSC1PnGMNoLGkxzPTZGeLL6eNx1svuYd9Ruuh678+AQIo61dPTs+rXO3kIT0bFvsEqq+iRnhgXD
M+kujdXO/SEt32I46a6urQ5eIM4hITBXzzO1/Zi5FZEowUL3DFS1cL8uzAbpKU6sm0SfaTj4qm6T
5u38gc7NVgNrnUYcBB0M+72AjnSKerhXje/3h2remNQAl20nrTU8FkZQpxQ72oXp8wRffOewZCLd
iMmu4QGXSiSUJOCe+5CEj5VGweOL1u2ABGVHqk3lNrWIQPdH9FZ0KdCKp+nZ5FN4TXsPJKvnDQda
zfJHEOz//Tr8p/8tf/gx8Nf//C/2v+bFWIWUPn/Z/edznvL/f82v+fdzfv+Kf57Dr1Ve59+bP33W
9lt++Zx+q3990u9+M//6v97d6nPz+Xc7+AfDZrxRMh0fv9Vt0tzfBX/H/Mz/7YP/8e1/EwAuTPXT
fG/+/f963fwH/ONv58/vn/3P9dfP1c8p4PcX/YgBt/S/m7j3lS4NExz53/6j/1Y3//ibafxdmlIq
V0hbSt3Rf4sA14T4u8JjJJRtOa4im5F3gIqxCf7xN01afyeQV9eVMHXiUZmz/3+FgPObfprjudIw
BDZkyZtD5Qu96Jfk3L4Tqmr8MsFP0TvLGt5mfKoiymPS/TahB0IdgWG49dS3yQqXew0tc5vSampq
VePzLt/MoXyoWrqnNI+/2MOXnz7Lf51zvwsC/31A9Pz+6PwAG3D5nBSD2xwU/tPaxKCrU1M5jZe9
wy0gS0kJEqreyMIYaVoY73YIEqXQk4ttUvFoqLqH4yui7A9w6tFkEYmD6nIRRq6++PN3Zv3xk6Pl
YAqH/5SSlvtLLrJVurpvDVQEiRifttXIgm1q9WNgUNEeQp21f9mskgl+bCe6Z8sPho0sm3jlljAf
mqimP+nDv0nofdR4YRemnjhLI9MxNcoPsJEXnVuithAvSckUXAjz5jfypmVBvJoM3V6aiGb9QPPx
IZPwpZvJ10ycLdXCm7MAwjT0jDEUssbSkWsNJbzp0P4ihN8uMGRiueyJEcrpgbEIkGvWLi+eILlU
GdyB3cJn2Y/fGO+0s2nxy+E9c07RwNgZ1Hmycml8Z17WICnDQxq6D1Mtx+Wff8BqTtf+bfkxf/WW
btoKFiNNK1Yjv3z1hJCB8Io4NQumO5uJ2tIOGQ+rdOAJEV8qCj/tOrYVpgDTXcfS/SKKsHuu+mkl
UeXvRG0jshvFR0Ws/cJooQ7SevLAn52lap+MAoO60bn8uVa2Uqkvz0V2GypAJ4Zr0w9ibbU1dOQn
zM2mg1C9BIPUio1LGhFOTAqAmq+he02sDH6MRhPdrC7tlNHIpSiAs5ZbvRsD+hnPrcHCj4oSo8fk
TXsiLaHQdRHdS98ACGDFOzMdXwMTDCiJ0ScsaFR+NGu8ZGZ77LuOpF2cj1i1802Zo6ns9t3cPxCs
vOAvIu9zRo+cBCO5WPWoM6cuxBbFKRGlehmtK5skOSeEgOtiT2LWZyL0rLUWy2N9GlLx6KMovmXS
fkCICjk3wMLWjMmXrAeeo/luvPVhbBU6ok/XtN+ygAztEP+GIWHJi673WZxn12xKhoc/PwXk/3QK
OKyabcUZbQhnfvynqz9RaVK6FNFYWlCXs0w6goUtLkb5XGWJWFWaU68x0eWpJvZkAL/4Meg4v7y5
CQklqoIkGFWkEsJVWBGkLZdaadQrq7c+STrM8OrzPY0Kf00Y8F+cvPL3NZX7yYucyIaeyJ3Lse35
7vHTO89q6lIROjUq482JBr69zxQMPU0mND7nshBJytAnnZwVIF3LqNOQQMXoA6JymQ9+uO5SCvFd
NMuheShUeN8iyW2uw8POpNNcxcj5ydJ91lvqNKFJfEbj9MbCIV8vTohXYmGV7/78+xDzJff7S9JV
huPqOrxXiW32l0oGUo8hk7gGlybW+BB4VjWhPsVdiEq87Ve+3Z1CvfyY5ZeRXoTW0uaesFBQRziY
5owpl/IvBghjHqB+/5YYDRlXHddwuQn/ehs2XEUIKJ34JR64amPMODbaH+4KZgaDL7oapkTcJt/h
FNrrwYUl3xIAVRXmaQhYyrCKggOn067Wo/5QTtm0wJjdzAWJ4yQhSjvI7GhHG4saD9I2CsiFNErb
wyI5XpqgeObzQFnrY+yCZfNXn/cfziJTOjrDn62bhq4s/ZezyIZCU02eYnQWTrBxw/I5RnDLtH8X
oUlc6gYCyxnwYoPQ9HHuLdOhIduuGr+SXwrslZs55qwnX7tbXim6iWJY//k5of7wBXA+4DSmfMQ7
ZBz8ZQYRw+5Oe6cbGAejK5Q8+UIiWUenObvpFl3CppH9Rsv6HrQNiB8dbxxa2gFqZh2Hey7+YG33
1i0pzPpcFpmPKsdihd5SjdcAdd+c9JMrNHkTVowqUcsrVkNqhyJFf4r1Hs9YUGJQVLRRbNG+Yuci
5RR59wdirkk4oPeBe7BINxbxlZvQsb8MrcooXrH2L0uEElPbg8scRgwyWXWgEvOxG81DhpViaY6F
iaTLZRw14MF78I/5yJOaaCbEjU2rp3tlkCha2ORcRIfJgiYugLZnuX7JAuMZa2m/be2QCEA6KHGl
iTU24K3m5vUTlXGEMrWj3bhPHzGMYoUewa1rI+7gnrImRronMxU+GCwdx69tQoO224uEkLkhqYEV
yRihM0hktAW+T55UHBwbw8aebDRPwqqcvT3hCNZBxkRO+RclY+n+UtR0pes4FtMfl/NTGJbr/HIr
8PVeaZ4fzO0Bh0Cyxk/ORHNahI967Yq5IPT0rHEOYSydg5sUn9E0aev7cZATLbKuCWNrzkgGgAMV
jFtUTzC8g2Pr5A1M9gLuLQGv9Fb0ZZ2Pzcc0NNHr1E5x8UOJOqhQt/txz/ftNbC/YWdkfvvRJVMY
5sNrANzjgI2VKRjCQkLHAOizYhrW1iDFJkSk8eKyECOHpsD+N+/aRWptzQGu6DBM1Us0Ai+hxoyf
cH4UQRZa7ADyJ/qfAikfHFxRWg/2gJo6UPZjmiT2IyVAUgyqtl/fj1XRYD/adOwHSGK3+zOqCQMc
FVtjeX/wvlFh9pCqrjuTrsOlXg2I6mYIjJjRL7nmb3uiKY/TvHc/dH/wvpsMZOtUPsa6SZ8+OaCx
Fibvfp0nveltrIQiS+lJdfLzDsFFyvAZAUQ45+2kjWC6+VG36weUUCbTSbxDVqYbL6Jzui2RSv4a
u7f8aZeyOtkflc6EdcY4JB6yYqsoxrdY9avUBfQARXo81vAQ+tGzFpjTnY9MsFhUgJkgk1FNZ8eL
tzCY+rd4xNdXzukvXK0nWpni5E6jv22NGWo71fbDVKY7YMj1xk9UsCH+giw5WKoRwQFIYkH0fEWg
klFloOLkBkl/TrLGQHNsTVdmyUiHGy3iauiDdTrNt+2uCHHq4kXcRe9w87AepBTxusI/C0fTP3RD
QoXPmyBTzbthlhX7yHPiVRIFT04HgDKbiuhG/QOHTqVBKmKo85dYS4A6w4YCdTGGN2jazl5v5vl8
O0Aq1kqBBjvsn4ZcAvluCDmYZPc0tmX3FEfizXZT53Tfc0MUPkHoa4R58Aw9BRCcsGBbI0WG42+h
R2eDaNylcSyM/X1X0lDfDQ6TVN3JrKchivOnWboMaz7uTfHI9LV6EcwkHCxCT4EpqhfNq0gHzQly
nR8jsP7RQ5V2ve8NjfFNc7LufN/TR2NtVXq08qUPTBx0+Pm+8TXpnd2SbJ+mYnbTNpxLJKyADVCS
7f05lgpwAaRRub0/+7cXq/nXGIAsor7+bAdKXOqcjyeso1MnBR+PKAAoZT7UrVAaL+nsmXOIMvAK
0tdGx6IDRWyLebkbgBr9NagSeb4fqfLpU5ErFKWBAzGmItLGEYm+iqmDMhEZE/eShfkj0F65qSZ1
6YAVAAhnbnZgjnXRA6v9abfGTn+9b7TxWHVmfKKib/7YIMJWS4QE2nIoeiQgIzyvWR5GnS+ccJCY
Fjcngsp3BC0FRNpFmruuIeQu7wOZU+F7joxgONigKPD09XKv14Zx/rELh4Yrq77dn0tzpLg4CDHs
eQhEGQ6HwqFBSzv5WKbZppxL0G3sWBeR169dzSdWz3sGe/fHLD0BZMNePT/z/lirtz8e+x9eNz/m
Tbm5lEA8tpooxlsgB22FL6Bkps3ufVPGfBnNbDmhfzz9OCa70Acd6DA3+fcxB6clJCntSW+6aKO4
VB+LeAwu+EBP9737RkJ3WmXUELaI3fu92ZHOVAmnvxmDuiR6QPd53mvmTYmEHHMLw1/pR8Q1ZnJR
uoO8RlURhsvppOaPrk/6/oaoQruWLJDuezaRmeesz09+Zw+zl5TeCAHnxOoZMYysLyw0nOsQGaSR
5J7at62enFNRxbeSf6Gy9Okc6227cQhChKwZpdckgjlHdiBpNEFpfhrDNr0ySZKnFrhCmmB0HTHS
H43WwgIwckp7ub4JDOTCCI2aB6Mbmod0/sk/ZrNs97ejEwtF4ovCDrkYT7o/oOEBPNAUfrq/5Lfj
lqG/pGFnHu7H70+1RKdvWtB9yykECA8HuDq4Qek+IcE7D/hSL/c91EJqVcbTuKGW5TwlqZufdK/8
jq2wr5YhHTJiBuRDUUn3qU5oaGE0QIcUlJ/BT7nnEY7xpg7iaT1F7vgicr495ZQp6M5ufFFhLrdp
jiX3vhvX3MrL0W9Xw/xk0xp3dRhqeyM1MrRbDRaicAKWWHTORJHEOSW+aR6AZYzX1nWPpkFypsz7
8TogCbIXmP6GwsX+Nx8iCI487YmIVKVn0VLB9N0b/KvP6G9IEI6Ncu0oUhxIsyqP7QB9/P5o7rvW
zQtAds4PElnSPUv68oT8Wdf7oftvG/LpIUVauqQxloKkwtR5Mr0+oFHGTzQPj9xcpjP6aBwEyURj
WVVPMpEo+lILRF9Z1E+ww83bCEbuvnd/hitThC/UBHbd3IC05qFBaPnb/Rn3Q0MwvNtWGJ7uh/wR
sq8do9+8P1g09Tcv5d3iSLjZ7WicyAnMHjugXZe4dalLs3ffxH2BeLViouho1b+Oadhgl06QdlSd
//uYAb45spJoRquxXi4VKQ0V6x6qVC7C+qx8bu15nOqi9/ueaqfy2ZIohhiS7keGYI6nIiJIJ7oH
XkTJH00rUDyZdW4tqli4+/uUHYFYu4fhhdqZ/ado3mQRuEUsRqrvD6Fd9acUNTaI7xZPgdU12aJu
hhDxUVWcHf+CYjS83I+4OUI4CCB7q5TODd/4oYssBoN5z2om+RDWH+47LS3XIhAa7gaPTHqYyVaZ
JNw90oTgE3sctr5CBE3vdjwGJQp4y/yYCISWZUVPUfThIfYRGOqWdUaYZZ3FbN8iC6pd631nneW8
uf9UcYfGwk3TGUItcX1ccbUvxGsOrtQuwzdHld+6CI/GUmSBf8IGVd9MnYy7xG/8vc3fTkbSv/et
KB520udrd0PSiOiUkDGqx/6rxl1u4yu/3UTY9F5BMnQAZDN5aLhm9qMk0GjGH6JCqeJD2tcIYIzS
24bzjASfrfekWwEdWa3elMIMrsqm3+YR5EhrNm+eUTAEjzBAccvq7Ak0MvSsoc05GG2HCVBlX2jD
uSqL8TyM5osy+zn4BmxlPTPPkC1R/0SM5Bj9SYgRzErr0gvNxGNqFCCdaR6uGxeGhUz7W8S7uECT
gw+hE+sMYoSWcKdyRESl+aoJ9GXxIUnK7GFMw/GhiRtgiqrZiDqYIzyFublPUoPeWuVldEXSit1t
zBEz8TfaS1gyxPEOGWYONRIKbUeaYupS/LCW0KIL9zU6B+AdgBb8FGmjKqB5m+k0bQJg8rvcVtrz
j6+sbvr2lJe4M/smDK5Oal69YP7nKE3bS99UsFrr4mYYyt1FXg1NEa5hzqpkmfpG92rrGjIuz7X3
DkokgrwTale9bVyt/j3p1PiJIgbqyi4PH7gt91jQ/G2EpnejW6a7BwZn3fCmE1hvV1slGz5uAxvx
GnTlfdinyVq8sGOjyVx0k8oP9w+Mith0oSbIKSSs50TJ5NEs/dV9r28M8WzsnH5YtXVj37x536vn
MDuVlqfQALXUtBTP9lmnLalORNc27c4ZzdJnn5bwEh4m02DMlg9AemDHa0DKFDP2c536r1iotDVC
0/4TcH6/RQE0ZamxCk1PHqkZsJ5G8ES+NJqNhdcSGT85U7+39ZI5Z2wc7iZmzSwZTGmi4tUUV7+3
b3dWXTA+0/Nsjx4arFMWacF2SBh6F7KTxQUXB9TM0NGOJVCji8ONLm5gfm4tr1w1eTQuAO6mz4GP
nQs1LRLxtHu8/1pmECtN8/2niAhjvmLY9O7FQ027sTUD2ooOBTUEPXxpaG9HWhhg5Iu2aT85qOt6
Y3d/yzRn83WVoHZ0uwkZCBlZh6ZgVc+dOSJ/kT+m8Ao4ohX8lbFu6bHuawIXN1kedXvd06JnvfZf
rVz0a0U04K4bRbSBcxNs67YoXn0ItRS8y+kU4OgkIpa/T0URN9WZYm3Zwjy7DN73SQ+IlvBkN+Mj
dgcmS/E06YcsGt7nvLWTXTQ33Q/Eo5gtClUjp/V914uDdgNCDYIZrYlR9tHDfZaWjgzixIlQWWTd
lBFJYb3YmN63QtivlSExoFuVumpxSoEkBAl+370/4MGy3/uq/loQAdFstdxlQIo7lBa4yGd+tIVZ
pNU4s4x2hfFVfOwre1dgHHpP0xp0BWxWPRdEZ7GsODFEE/nBr3xlpgIVAnzHOnXC+BWR37R06pYY
wyR/kaU1ca8n6TfW/X49WJKbnJXVV0dvLnodFE+9nu/9KSgOepVT6A7b6Fl0ifOo6le9taNny8Qj
Vh4aNADHyvDhZpfRvvSm+cxik5sBme6j7i+JHWaiCEacJk5XLekDtgu31MwbIQPWTcD/3aBrBLA+
HyuEUxwQW8CJ8iEXHRgfg6vlROFV1BB16AcTp6apeE898CtJTM6+lwiJAILYhBp/QzXadHb9GiQt
MB5DPxVV9YpEtz/2jkXlp2Es6DWHW4skHAsIBA0wMjXzOFr0YYyux61OHurj0/2nmIEWJGCOdTGu
P+a52T1Ag2JOXXj6WtlUnsvOfybWJd9xiQC1zsmIaMJuPPWwxU9ckd/8kW5Hj4mrAIgkFMYlg5kS
UoiFrifguCCmROtM2JthnHahMfpIgUR7wk2iCP4T/UI3zHKfRA5BxJXi1jR/SE2T1PMZRsoTtZNN
3E3eoXAA2rP0JcyGOOENfGhu9ACQ0rQvP0Sj/iVsGKXx5IzrQLnGMaVCmHvcyBpiQEc5pvtmxEIr
0oIzeJ6nxbI5IyM81YUkORb+C6dllFjaIaoYTuKK1oyOqgCfsLlSSUMuQGKjodGn6Nr4RXSNUz/b
VFX7UNLsWZi9SKiwxvnWMsQ+i5gJ1L1Kn93KYypOPM4ibsB0sGLxdwgpn9JshGdrO8CC5o/yt13k
4yeZhKAaY2TJUzgrJKf+ffjvH/xC/TgyP4Tpm8EwEeE61N3hoW6bOdqelEUdEnolTYO4aAy6Vpf2
W49Oyso2HZvoOFxUC4fvYEHrB7oDMOBKWflzFwhn7VmNfkjJLIIrntu7TmCzpW7y7PrtdyKaH1lJ
6ydkmiE+GVmBtVKwp9s8IgVEJE+1VgY3k1VTBr+JqmdRr5wQAWPZ1QgqoLf1cTIcXK+by3mNf7Tg
ZO9DTXINV+amjL/CxApXPvX1I7Mb/EuRLD/YZRDsLAtj+32DO3w4k3PkQpjRa1wM6RaZoTx5VpJj
gOxR9hXpZ0MG6A0jZosin9YlhI2l6ZTJNcr85KpYbKzkAKpfyzVtzdqlOQaB7Z1pOLWrRk/BeWrw
w5ACm+fRHY3zpLnYfYm1Q+O16aCIbEYz2pD+7hE7AzOVrs05T/3kEOuuQxiq2az8FBOkhNHEeVu9
5LCA0Hw7bfct5gQ6iV6vdxEn89Ks7Xh7Fxa5Fqn2mU0JrxXu0VB2uMFQ76+jllzHKiK2PqfWP+uU
uQucCsf4zmpqXKiSAqNliZdIueEuCIZwP/a5wwWma7NDQyy8GK6jkam3oEg+4vItj4kcLqT2ilPe
9kAm/OyNPtqZ2vK1QHu1yxUDjVHlOm5QFV/CfHgcQdSBiHvNhgYctGmWD7QlyFA31WOgD+sixidh
Fq3Y8toeNbsQ5zThptMH3ipISvU26vwGbRqGfdyM7aVsgpWJ8ElgyEK8nbLcL1NzOEdiOouZnpy+
T22VPGLkxYyWxWfR6DfsiNVBWPm76WTD1oHNuiV1J987EpJOYhJ1yAWibYeZsRVwe9+P1YyCcV6K
ML22SPcXEyupozXa/sFjZvBw33R1efZj5Xwibv2NgssXr7SxGMTk/UpkBFsNU+mi6r3x2IZZeqiJ
l1rxARJjENCQG4d03DOZ3/tRHe+B2ofPeTbACXCGN60v0ClpbbP2K/q3wMannUM/kK8tewWDk6K8
C8bd6KKYNbN5FeW5xsWca1wgWg6DRbyXl+L/SyDMOnDpII+hILpj+HzlErs7+A8GlKoj3ZNhFiXl
KLLIEsNmlr7S1OeLUThI6FxbMCxucurduYppH+nV7APyQ7oZDlk16fcqN55LubqTC2iJhi2EjcZN
rEUg0G7XJI6exjhlbVXAqcYSefB5T2+qvYK/sLZW0sG30ey0xD9Pc6NKNYaitlWrXtXunCNEAObM
0y7HHGqP1R7zcNgwKw6e5bypZfBKGA7FRzTvXJBxu25ih/hMo86XrtdMuzRMmVL2mLK0sq2/onhc
dUPXLkMNma0EcJjZyn8u5g2f8Kdh6LRTSPL27sf0UJlVvTEBZp5E17pbwLTqhKve2rq2YcNY+FAm
fnAGjwEJTOrpR3IZYpDD6qGv/h97Z7LcOLJl21959ubIh96BQU3Y9xRFqosJLCSF4Oj79utrgZFZ
kc21e+3NawIDKSlCIkGHn3P2XtsN0f7R/dLLrgBELt6bDHjZ/UBqurkht2jjEfJ+vh+KODpjFG03
WQaiKg4SdxXnBXEOcdmtfSHOZg8MVIfMw92/tUjkMf2lCtpoptqG/4OePs26YN8ZEwdK0zCEm/Uj
tRz3F9LCHxKtieGZjtmC+CbIQ9hvd+As212sEkqtU0DOCSVDEy7U8hoW+ZouVTRPqiHbtASwkDNQ
YDtUazydnYR6pRNeWsbV2hzcYk4XHHBWZSUreqkUhBbIoFo9Q0hydplDGhZ6mHZVVPpK2jXieVsN
T4R7rKRpC+KQJCIdl/FfWIRcgUPOaminq3gA32LggJpFVmUD3U+AXo11dhiZp71OMHxUezn7NZ3w
ik3fks1RSuQZYL72d1DgYFCRas0JIY6xDi2BGnBos3WONm5hSJRB3IlS3BNhsA0VhaGnP0ycnTpc
Jm50TQa832ZiVwtztNtdR2BirI1i14wmYtlJXTJ4vjGT5HhCyvIWfjQW38Uws4mul35CjQjIcskY
NEQB4pr7svO1eeBFGHbZNaCLPRqdpmxKg7SPSo1Jmq19Z+eBconU0t0AAAmwvsHZhXus7dpy2IxE
TmLS4nfIAgYh5HE9CjZKu6EEVapCU7PzoDyCFZ+3VDo7YCePYRpcRKwB9IL+elCxQyeBBHdu5Vdm
rfbOkpW2VtJo3ZJqtWl73OEaIS9xnIFFsAjzNEjjLoTMnoXFrisnAiLGZcWOkb8DoFRNZHJVrkK/
Vx6rMOsuiQdHK/DTt7QwVII63ZduZCIzYet8G/OqG7pHCGPhWSWDDVXY2afbSrvXwxZv+o5GdePF
B6+wdErk6dSFbrtqOwI/s0DsRt9U9mFdK+ceZfMBw89ai5DKZk1JuI8BHMYA67bRfHaiWPZ9CKlV
/tiY7EacsmrJfg5Ar7hEqsWDyv5VlelDMJC+TkBojYl7JF1QRO/TSVekTO3DyJmnGW2R0c9VENjm
syubm3Dwy5H+0xE9gqodDeySSdCa0MxmD/i6m+s68YO6B2KxJ/bmVlbmsBd+/ZLW/Rura4YoiWsN
yT9k34lJHOdSZ1Dl0zEZnOw19gQzhtC4qXVnnRTHIZgUlf7pTriGZlwwJNBKIrgleVN3CGfbj+a1
K0JSC2oN3D/X99GKHHRbosqXKZXJfCiomwobk3sCALdHPA9UG2Y+aGdaP0PtrtQ6K/cmK27YEqPb
w5MBBtbqTxpZwBCIY30V6nm/Uciy5+EIAiRNTUCmI54kj/ipCrW9WWF8VjL1AdiXSdCkF15oGvso
T2V09kSFUqjEhOsYw0OrQ/AbDUihjoyOar/vhqF+hmf/gTyK23IZR1sEK9oVJGW8GwIFd5Mi1pUZ
JrzDxGlxOR6LaACVBerQ8KDI1gzgZoB8F8hvtYWLk3GRxx3yjEqxT4OVBrOq9ZF9JCBjIDhNKdNw
DfM6LBYjnn4r6tg6glDc6PnWLKc8WYKTlg3Eb1FryYH+nFX22gN0zQOR5umzS4zhSXU6oqaO6HJa
gCvJO3nZ5q3k9V1HoJO3Bnla27gL/EWWJB9w3fmr7LA63w+1YP5vafYxSFb40MWbn/YmHhQxbVDg
VYzVSvip/lwqgFa5YYN3ZkbWJr57swIGAU0VsK+o3FviZuYqRQU6bxpx0Rsl+V4SvTTvzLA6pqNg
ZtDyiYt91b75EZCFbMi6s89odAUZvDvDCrYBLF5SxU53eQ1+7med3+ugs50uR+/k91eYfjN1mO7C
nk7YRDg+ZEMjvgclDS7KReUlUJMERHJZ3iIl76Bd2/LSEF1mqzA77yVkSQQX2RsYZxGcpw9Y1iNA
cya7gNowo5VUrI+yLsQDJJ2Q1GjSy6UmX/sgWWue2bxz6y7mccGYPyeAN/eJMOMugzQ9xF/oyRY2
SBv5z/X0ebI90X9EsEv4otwNFAZvEr/WwgIDtqtG77Eba+WghvWbZOdG84w5IVFRHhklHIzUIF6X
NuKcjRiR6ThnYDWsK63DsuqT8A6zCbuqqq6tvn5CipKs2wo4eWP94G8yXnxQgQeb9YQNsTfOdF/x
jp1pavz2GG6h/ldHc5TBosHb9a7VjyQ0Vd/bDjUGN52VMLiITBf3ex+8tq2VHHi/UbJhR2d9dUi7
98v8oMTOIjG8YQMm6KPL2+xkNzWpYa3RbbxKYioaUYNUirZO2DkShKHRmignZoDnlUf1xfHU7gIv
CcSglZRvUxuPOJaWkXb7qQWKM5/4LyjO7cPQh9wJyGAGo6WXh17pB36Z0nzz4qGeIWIuV27TD9vG
FYsw0hZj/9RoofVcjLa7imzaejINm1PV4ZMOR1wsOrHIa9I71I1rdSQpoOhEDwbHRW/8y+jlxWNl
r/joVA9GqG8QNRGbasvxLXDVs+JHKo55z1zaBIXOWzAF+87B6oArnr+o4lIaerplmjhmJZ0Fk92r
jhlynQ2ddogq/J5KwRtXCZK41aCw37Q2YvRcl/qbHKgBiBQ7ktZrvbqEQBij8kEyG8kzrds+0KRX
t37L9eiVaXarbOQIRDOTGKiH8tJ6+nGMLefZATFAm85utnUcVo9QwPMZjKdqV/cQye1WsmvQHCaE
UV481zRxezPPX/sqsHfSslBV10b+6rWTSiMa33OvNNZMiyRMstZfRUar3XR7IKqdsfFVi/R8Vnln
p8T9CK1aXxPE03w4ZGPNRq0oDpKwJNAnwVeJYeKHZ2Fg1Wv7PRHEw0kQuZg4CSpEsFntQpmvxlR6
s0RzxSWAaca+oyXzDRTwOlL6/tJ30RPBG+ukCcvnwqYCiadvFVE/gEEkDtcvI5dBfGSepKNU27Qo
UB9rZf1z5x+Hn6oizD0xtVBWot6Ho9M++UmZvKbRyEZcx8pXuoe80tJTUKFHzJtIPkdVxI2H1Z+Y
x6Pg7nexW5WZHpG6bCwqfJHWI29zHi2JYm10Z7zouvlDd7N4RyHC5KwfcmYVcqgXZoTDynMnKW0q
arRIrwxu68dwqEh1d1Nr1rbKt6bLrCcnzQ6e59DbLozkRkkRHjTcvbNC9i8DjnwjTfojbYaSbEXK
cvjwLm3W0dnh+bCulZcSvqod6xHufawMxPZCVacvbo4z0wrNB21snhhcK1tLj4zFvUkRkmNBRNhy
jBr3HKShe7aUhM/j/cVK9JKIKQjN16LcUp85+5/kftpw8BLIHVMmL9Ag9G5p53W8jaMO0aX8IYEm
PZKgrS0L4nw2Wetrb2yoQqU/WwFqboudJQNp/2bZdXbJZPmSZIgAcbTwXjTasW9N7WC5mCBd+con
zkMcIIZ13vTlTNStdypM4g1DgnEuHpXcW8YubYblLjv7MslW2aAwXHbdnNa5qR5QwI9AEQho5QcS
FDuo1AbT3vc2Fn6gnT08K/rFd/BpbjDErDLxYNajfx4A3ZJzO2qHcbBBwXomUH2hpCfZ1Bt0ZSgA
pmHSUPf6JY6PKATaWwhT7Ta4wzXIq+eg5S5E7EID6wFTQA1cZknzDaaHmDTZ3YHtAzccFlJIRECQ
l8mATer+h7V5n+5CU9JRzzJjn7eO3NuxgeZW4gRnFPeSNBDZGflu4loNt7iantmSjO/TSRYqw/3E
mp4x6uj5fjJ9yXFtjGAuuly7R7NspbV8aAA472qbsEbGOOaLGByidmPtw6vw0wttWAkXFvTdvGgt
6Ub1n1Uv6Z92dXej4+4uwUGUMwkO8KBFXbJXFP3LiXsyhymi1kMQa1diJGhJJc2TkaTZk3uSrQkJ
mBsgkBf6KpsIdxLQTUDROjN3GbUJkRkcosGnS6CG9sktADH01sCdUe/LfVl86QkTNw/Vwa4tpp6q
e77vHnm9tSVICtQAYOwgVMDszUzzoItKnrQc/1gKBIhSWbS3LrEfykq6m0r1N5GKgHcW+bVxyvV+
7so0+CF90IS19tLG7oOeuWKY41hwfK85eXFgnkIUUHP4Zz66V6B+TFi6VdMqLKeR627GnOhhmQux
UPmPLvTmumyugIfc2pGIae0r54Yy5w1hvr3Eld1vIBt1b4pxmxR/yNtifdkgZTuMBp6RIUucF/bd
/TIw2YDohXRfGqN+jYyufojaILhp2O7jSBObotGA4fSEmNahinWy7a2dy+BhpblGebMlaLY2iNtv
tiCdtYxMGoFxv5D37g2p0gAOHEZ+qn20Gbl95ErzIwErhhM61deOIL7aCAawOdZYv8FwqODVvbHZ
J92jTkirpwHyBpxwRa2Ics4P2hMit2JjF7W/jhhqvzmA4QtmSX68CqL6m9NOMEv8rBMcjlMJl2Pf
9TaYB2kFC6dz/COqDXkMacwf7w9VaYsN8pPzEBTHrnXN73HvrzFtJgsztEc0OqXFNl7uzVo8mvee
jwTIsKnxk226Rr7Lbgq97LB1E26Md2M1dr3EsBA9sImtjyq+kZ+HOIymfOfpyXw3EiG4VkROkLMR
NxZz85LYeIcEc1MLxjeP7sJoDMH7METIWSS3rWi4ddyeDvmUpl758LLYIGxso7YfDQbt55zhnNo6
3Oy93FQXWKbLFbbwcpaWVXOIUV3S+sVcqWWF9ewVcTmxkJDvWt7ljlC9H2qIgLQAh0Aucrs8gizf
jLpOhN0fPbppblELTWW2ETv5VhUSuosnHg1SVHf3R/eDI2hiKb1DR2ziw48F5HWhGv4NZkjUmN1j
3CneDte1ywhcJ5XKENfSt8iKaMidhssBor4HRGQNfvTgmpQQfgpZbgiBWimKYp7SRv39rJueozFR
LxBBoDlixndgf26tM+E83R/FhtCXsY8lqGiVS54b4+eQOVs/N+2vqmDO0VQxsXDqg1+A5dNooTHe
Nqyd4TTWzieBJyUqbTqdnnQ7iOEo8zfG1JGGv1DMQLRggJkexp3+NuBbeNRs7dlguP+SJoqx0Awn
OkEgExRnQzpTNX8fZnGRLIIBxDrs93HWN0m5HprcPxlWuL4vAXe4JwqAaFFH4wcKm2HVjEmM+ahU
FgU14FVRkQvbjACfHebTCAVj5a2z628uPihV6bRbTlDGxqpNwgUKQuxBk6qrCDTKqsmU8rksWntB
ZK43gwQIdHiajrZNapxzHY14pKmPILiIroCDv04Mx8CIHaDGNvV2GcFWBm/HWu0HQr797Syy9eDn
cxiearZoebtKG0c73w+F3dpkU2cqxT3PjXkDSqRngSocF/El2V/bRtf75xRd4AzURXsoGqd7dkrt
GE0VrZ6/l7b5mcIbu2LuF9ueaftKg9j/1pk2e4M0fapaT5mlOgZxpKwPxMqYl1CzxcmCoXh/lEdU
jMLs50ZSF4iNC0zWOVAyhf2bVZfIiR0q7X0d9Iuy4cqRmQs+Wh+6R0VI51KQBz096ETSPZaKj1Ss
sHoqAJ7LGUzuRwM7eMNAsFr1Y+xxobS/H1JhhDtZBh0ZVa69GQ24unU1luDu2LWXrX3Uslp5dAG/
ngfxzh+QrAhGnyQJGjJRNtD2HFsNFg6gptUSiisqiGmxs/pB2d3P7svg/ex+GEgzFbARSyxWmy5X
i9ccf+C9SGfRy1e/njcZu0rTADY5PW8y8WVzouEQ46a1dCIVK6Ki0m1gtZuQjS4srqb1kcA24QuT
/y/PrCDqmj/CJidLuvCRL3VyUkSobyRqk4YzoM2ty14c2+lwP/OS9Pcz+owrLieL2WskdoVX4Tm3
td/Pfj1XQErcpcHV74boaFC7H+9nLT542oOBiUjb3v764v35X98WTD8l04HUbYl55NcXUjUBMCCp
Qeuq6g9u49EHywflBmk1ftDBfSeEnj/5rchuCYnxHoD8ih7CKpWJx2Ax1P29Yjs4/qNqq+n6sDZs
P7myFZ1Qvqb16XU/aFt773YabVsV6RPvKZFmxpCcYYUXQKMZkdNmfGc2W897+gPYv7UfLoCRNXoI
fDu11N5L4UL1CeNvBuXksk6dccfYQJ+p3ciEEV3X4X7oXfX3s6Km2v75Bf66ZVr6NJUc+0S5m++M
GAZwMHGBXavxTxZjc3qM1bnOWqriiV09AhHF5J4TRw8zmmA8sPFmJL857rhjSr+9J6KFdVLuBmb5
JECbxovhpu1CZzPeu4Tair55j3ihmJjg2kvaDiLixE4NMXDN2hgPvWh6/0TG0KuKFu/We0X52Hmk
mruuc4s7ZvpQeucN7dG9S2TJz4Mf4sPixx1MDe3w0ks9OaidkhyGsIZuxXzw/tT9YHHjw//Ed/hI
5ZewOZisN5qxa/7n4IaVAs0UYfJOgNIx5kApMKUMBBxQI0IKLI10T+LAH6fuhCfushja6nTG9nxe
4qYCe0lL+j5dbEvrm2Ln1UMO2Phqkn6UxFjyc1UL1rAB79MmJurKzjNjZ35HV/e9gecHE/xMyXwS
5Av6RAHSiZOSVdOCI/84M+NznLXpg5b634zMS4/lNHqH/+IuXNeietfi4ZpHMGdRS5hS7KtBEFeU
tYuBf2khUhzaVNufaSr5XOsxA3y19R7SwkT3R7TW51g8YdIf3xWVGIKU5uzeco25NXXpfx36bPiw
MSGv708FSL9TtDVPCkkh8EloLfr4lfhQW19coTN8wEi1SvXVKrlwiZfEEQwec2mowljkbqHsfMP5
Qu6DZdW3Sd0Au/GksGxuYtdTePtBPCIasmgz63tfK+MfaUYOWOhEv04UeHT2PjQtZqzN1FNyFSYx
kvlxGqoL3WmdAyW7Q22R/H5Gk94h+TMzt4TNod5AilU05tydUtIswxyb2f30fhDTk/czEOPGruL7
7k+J+/cxNsWnOpanpHOKq/Aee1G1t/thtOS1SVxIG1NJx2qhAQTMKRm7BMBUQF51MKT+Q02O5jwQ
rfpRO8s+Nc2Pxth4ovge2CTmdYqV73KF2KpWDs5zJeE9xZLBcz89TMZwxANpVTviQAly7nih3I6r
ht4uXVt0Dse7Ee5/+Qi3IYdz8JE19MygLfhQR/6COrBw5f6/P/MX/sZHGGiP//jHT/yEI5jWb7Cl
LOESBEREgDvZzH7nI1i/qThoTegbkImhZ2EwS7PyzkDQ9N9sTVfZDZjC0ulI8RtU2U8+gmb8puJP
1V34CYbGFlL8//ARjH84XnVb2Bo6C4cLH6vb32xuGtaaIpOAO100UlbxQvBqD2FKbJ0s2tQt7Mfc
HR5bAq5Csycsw5rXk9AiTtAK6m8dE+vZDFlrp9i7pqhWTBANf1gPMGb1dljbApJ7gjpDm5aI9Ano
A/fGKPmic3nRUIWbVbgPnPyS0b+zm48/vRH/Aq5g/MNeqjvglEzhcgDXCUriLybl2os1J/Q6h4kU
EgX1QTW9hakmBxmEFy81Vj7Y6HEBX5DpXzjvym+DP16lUoAoyHdmGT4pndj0DSAhGa9phx/oRMEG
1np94aCl0qJwTa1InqTApF1TkUrKAqkvDDU+G9wIKuD3DKsWBbMkkX0Fmf0fbNj/YDRMf6BAmepa
An+qxdX1Zxc2FiXfH10KfA3eb6gHD3IQW1s0x8Fw2TGZoCHRC0He+w9wCP0fplj+Y8tgSqkLCB+q
/Tc4hEeXLUfV6c404zkj1VWrSTirPErvbmG0z2OMuoLQiwzAv0OYbZCqezXxjwlSVukQ79TBNIpB
sjanzmwRV1///Tt/x3r8xTU9/X4OSmTV5MPnmBP67U/29N4VSGPIypllollaVf8KV3idqLuulkeE
KQdIVTTxmIehL51T4zjCOooqWqvlp95q6wHTfNbXu7B5BVq+Yey6bjJ7C07nNaqLV8BfcDbnkKFp
XaneJodVEDLXhisiciQmg3vSE7AKxA1ref2ms0Vgn9DvCqm8aC1xF2GIOgJ5aBLPmbfu4KeTltQt
xWGktFVPWW48GprDCNhniq7a3/UgeQHqdw4th9GSQBsYA9/tTkQCntXg7d+/eKb4KxjP0Q1ePWfi
poBtsaZl4a+v3kQgHVNA1zN3LE5WTcOczWgtxU6JmqMO7a023xvVvDArf9Ld9AN46zd3MF/9roXG
Ojey/Jao8slScSWP21EVi5EavY70d5ooG72ect4ssiH8FXXdt4i5flCtnBiZSU4oAdaIELshBpYV
gkYY8MPe7INlXLdLpio3lehmKOIorMmn9tlIjDdpt98Zmz21WrI3MZBDEp5hC9joCkngIeDQLh7B
UobbFOxorCpvDi4SP3t3u2RxH7zI9tgV2VJVrFUV5qc+iZlUBteIS9Vjc2nRCBYbmw22a+L6juU2
8d8UP5hbFa0ML3/w+D8etcz+tEpSepEV9zlZAqG10gg2qT2NfM1my25s6zYgSKDGq9bZUTNMzdHO
RhZt184utLV3iNE8RlIz9BvBJEBXMXZUx65rzkFlbygiV8WrKNt9JelVh5KUz2rd1WiXRqbKoT2H
gLOoLZSeXnZAebFPKTjopaEtyFaYKdAdavnMJu9NEmrRq8WiJ3w5CdxNkSV7JxjOIR0rJx53Pl5w
l3jrH2OXH42wPAVmuO4IvjZrZFp1QVs6cL7rhffdRXWXHmsRXAgpP/R6QmeRJjDt+IqZvswQDjJT
oDmBt8CB76QsDTyybdpBDC13wF2WcVxtFC87w0OZ2l5oUQ+MTncJJBgMlmwOIY2YxupH0mQPeERX
Yy22Vjc+h7b/Ra7UxkPzD1+ZPZBz01v41xayIEbTRENfhR0tpWGuRTvikLXUC47XeYRrT1HCT9Ha
W8n6A/R7aWvurbbNlxLKRm5eEotk09EBQyY/7YY96ADd3EBgIZLDWCByEKa4FYV1CktY3m1/yMfo
UxHFKybi5ag79L1YdQX8tlFs2+qlMe2T6TVHhCrfKh073JCQkEoRpM7hjW7D13yJ/mdbUJPowOxc
C3FoF87CGjFYwydeFLyhmrJkT3+1Sf8ux/WQEGZG4xNOJe6qp9yRFIzOzSyD99pLr8XorASytSgd
nuMKjQov78qcNphZskRDQkhFAlxFfa4R72dF8q6gDiJxlQ9icY2MeOnT69TNAkGistEj79a7wXuI
hislg8+tw/eps44qCUS0R9aAwzisORqWsrQG7VIWCFtdqzoxVVk1drlpHdbhyKuI9ZJrvHjXkgYj
tJrdaEdP7XeKM9QdHbl2sNd7l7TZWM6IrDqpKI9H98suih+Jnl2LtHtOlXGKZcYTnHBfdfqQz+0t
V6LHbm9Hynsf8OaW5oURxaGJyXOTdIHK4lol5nP5g9hThVgMnVCqve+csNq8OIF7iegmkvLIhJX2
9giwMU6L1yyQnxKS3iz1oiegDdgj0bx5It93loNDJPjqCyNaZG6C91tsVDN7AAy5LOFg0yL/lkkY
15l1SlByRNaWCeyVtBnUKbr6jDscGYS+JsieDTuNYLNxFsIc5IwNP0EB7LPCUcfooqtfDmj6FRDX
d68ErM+2JRiLdMGUVoef6ewhbJFKVTgKEzO8OB7dR+Gms1aYazWky6COY0R/fqk68bWsyg02bkI+
dPNCSXjK9PCLZv1Kze1bD0S/zq13SrAt6VhbMt4wn6fGLIzosUNg13tWGIfU23mw0KrwGTzMmkbd
JqOJ5GcdOIvH0cYrjclRqqTzei3s5/wamy+VCA9AB47gXqcaegFNlipYMkmon00t2Vh+uyUqGp3/
eG4bF7G5LkFSVjPZOy9D6n2ZAd4WUVxKVztWHnLhY69lBE4TMk5NOUu+27AN61Y5a0N2Ewa5Z6hb
FRyI5EdYi84JTqURLccRTHGr4zgKNwHyGQhL60AGFzVo0QW+5TCr+prPmK7S9WVco4aPgdXSsSvo
mscXvXX3mslLqzXzomLMyFwhD5xN65Hfoa+92F3bLpFnzF8Ur7/Rin3wmmRXcx/493doTXAD/vv2
hsJBg5nq2OTX/G1jm+T0QlJMVTMyKude9cxgY0FISGoMs7EED9UT+U56ZYOMTW2N+USwrjHivXfK
zURqkfvUM5Q8/1sb/sfakHrp39WG8fcu+GtpyA/8LA0N6zfeQAful06xZ6gmb/LP0tCg/OMaZd8F
EY4q6Fdh6P5m4E40XLb6EEumsz8VhuK36Xv/KFR/r49+Eg5/ARD/T9okD1mQ1tV//d/pp/98WWmG
QSnIzg8UnaOxr/zbZeUPohEY6tCVw16cA0bNbooTt5BHSNcaOie9FY3VnrFQo9zniwF+D4ReA1BK
rBq/DqlXKcfAstNlZCnl/NcXoun7pBPbO4OKcCMq9TSEPinPLNwIJrNTU4zrOrO6V7U07U1VeMny
/pAoBTSPkVactKKyGUOGK2Rj/auMumgrwH0syio6/em9+hflo+7cydV/+pwxplEtW7U0JlXwf1hJ
/7oRzhS9MAz0/LOoUJ5kHwb7sIVKX1aEdseVTYEwHUgYYlEesEiZCB2bVuIBMbKOYiM8jxEc2rAN
tl3YvmQGug5HhD8KJV0Q6s59FJPBjHEsagA32JJz8c2MlKeQ1YwMC/U61NUho//rlOkXDohwFqPV
g9fpXqAHtXGkL/TcMmb1OE5IcYygPksTK94lNIxXpS5icmIg7ESGzXA3i8EnLYsyxPuMlkiHc+Ki
tnLVBoll25PBm7tLLIcAQf0W4aFNlFgcNyB0xxhvSoWoKE8waJhVugjqZtvrkggWBgtJxNxmKJob
zGTYKcHR1cvl6DrD3IqN6JDTZmMowHpex0RaDLiqnbUjTRKF+MO51zGhVN5FTeCCaPalpmcHJx4I
oCGWaZAO+0QczRCrCUsAKLaO4QLjM+0E0sJ5BTBlKXHbLjTF/0RZy3cjvl0O+UFXzVeTqM68RDxK
+vZAxUQ+IyoSoNDKR5AYc3vMqBvOaphgiESBa1jRyI3gnGVcidDpCNnapeCTQr16wAXG1DEiLS/T
Fo2hrFIY3YZNMEWCu5MNFL1QzSWSirAs5JaA1jF2kw1EHE/TbEXiXfOY7UrflBuqj+igEnpOxCl1
co4QUotGIPk2urWW/rYIxYdmBTCNbUIJ2yLmYnHo9mnWU5dDLSxAgbBNsTzSUSgtO0/Zq7qHtSyf
oiStWY62ki6vM8sZUq6D3Dv61UhMk9K685zbt1L0xPw5aNlZD5ZKF/RbzeP/S82IYXKtPwrIgxai
yhkwYuwHHg6PwZQnIxmWAZE+DSNoDSEZti/tWYA7blA/h51BE50roW9yBuxsjGRePrq+Z2zdOuVW
5eMkF6oKmdzt12aWB/OBMPi51H2XBWSfNxKKX8x0qWnJliuL8i2QYhsxXGFAtaot46w4anQRXXGs
sgi1rOIOSzKUmnne4cCzzfYNvsZ8nNJ7BweRD8Vq2JHf1UShRZbgDMouBCpNmwP2qA8BGswR9Rr+
wYHtjHE2R61ftln8GRvVpAVQcshM3sMYaNvOdx+ZBcOhw+o2OCWDQfalUVp8ChJGZkUXAD2E2tcO
CHtMd0/P+ECDBGq3W4B7r7mMRj7oBjEiNMq7ElEAARny0kVROgM8+hT3Yu+4XExthK4T/RKOxvxC
gOkKZ4kM6ldBtKIm4/0ATHDetxZtKaslaSNCjiaJXNNVrAf8wxa9iWVWA3aLC3WX5YRkmRa9Cn1t
+r260xXlhGSHvT6aJk82GBngYuAbqeaRGJ2N0qjPmkRCzi91dIbu2vSYzoWTr9Bbtfza+sxj8uib
A6JZHUWBGY2zjmCpRYSAeTbMR2Hhv/SaZR+xle4L/SNp8r3uqV/0ChnvN+qxDJprR2IG/5a/i5nU
btSAj3vXs6+csPRV5H/XChpYpd59tDlOksBA7EuuDQallLxTh6DeGQnUCZB9H5yRlXv7qvG9vUp5
vtHa9BiHhrvPetWYXpA/vmpPItlRgS90/2YXQThvBLLBGZFs3QIxOVL71s9RjVJsJbqfgVPmzDZD
c+lbhJCoBh5Sa0i3ZRchE2c4tPKwu1ELviNnHFcuAUMttYhfc5/y85KMt5GAxOnMx5eNTY8obk3X
lvenfh3QNjIhU+w1wA+ol5F/coKgPo5wUnzguje1YrlvkqLf3R/qg54tR0+qq/tDYm+estigneSk
Blk7hX7LqqQ8NkH+fn9UhkJ5RIBDo9bVbjVpcLO69xiPhNJfgXZ6t1voJF3qpsuBIdNOEwiq7me/
HkKcS3cBZcMiUmq4qY42JzCtRNmsx+tMKSgtuARVg6DVEUUKLm5ywqT/LUpa81lA+1r2VVIfjalB
YUeQrtTYLcH0F2Tkkqa36OR4GiRhPCFN0sR28hevdl8dO8q+qmbB5ntoguRTD4D1yqx1rr1qZSsd
Oex+SO30oGYUnqSWTEHeQUPDNUdJ20Tup9WceuTwX3WnftA06Z4TsOfLzPPzHU6YLeLZZsewMV83
3hA9Mh1bmLnxgeJCHNh5D7PIUVXgpca2xWwOCcHPH7XA/+FHnoJsoCf+uXhKhla/SY9sFC9k8qeU
FqyA2hyPDPsQwAr9ZEe+3ILLCU5uWjRLd9DFtXZJygq0QP8m+V975BxO3j+xGhbf+nf6vbRWk+Zz
EOFLSjxK7zPdIygymMlQ+eja6gPJfHzBEEE3sAMGEFPG73SB39OOEdlkMB/XzKLg6MboGrk7jMs0
sB+iulkW2F++t2TGzQkA1VZ9xMXc+zpES8PWl0ovrFf8Z2sR+NUHb6Y6XbMVZIL/Zu9MdiNH2iv6
RGFwDJJbJnNWap43RKmqxHkmg2Q8vU+qf9iwFza896IFlKSubimZEd9w77mkJnn9JPAq+FjgF2AZ
jJZuAdU0bkuaa33MvXnl5ecXZQLMixBSiZNjD+6p1LPgyWw42xcD0ySbLWaYiX+PlGqO8rgq9qMo
+ki2BYiC0tKPlZlDZvn0Za3vdbWmO9dKrVt9rVXmrP1OC+FHRgACK32DSD/T8sz5plxWUpX0UJkn
AQ2X/XV51Dk5dlWcOaey6WGgTPNbNYiPwc6ZodrKadEwZ4eiYJbflkz4KQgfU4IOOltemqJ5mee6
fU5IGSIi0KhFf9u24223ECOZL9+uX74Iiki0FYKRZECSXsVRhjlvPqe/E3ghd43M0r09t14YeLFz
kKp9bedsvEE3yiGSnBhVkBowxMVtWpfLJq0yigQkfOclaPSRHD8G6Sf41vle9gWD/qbT27lzRrbP
891MW743DVB1Sl+gsWQAdZunzAW4O5V/fO0Pe+UM76VMmAWBfNhYs6WfTL/fK6Td4eSWxm4AY39L
jOebr5BGSbe7qzu57mJL4qj3bvW82nd96f8a0Ycd8E3QCCTFtgykyXTqGkkHrzAkj4zTmKBiHg8T
i+wzcgznMAQFspb4Hn9ne18S2kSARfIEsyy5wwu77gabJ3WVnX87X/zJgxNZxsA8r65jyajDH2d2
LRRnxOi8F3IBUOjTrY91/Ebgz0QqJXdqYvfG3c8HVTqXoG+TY+l8teRT9pQB1vOIYyeEDoEZxCei
ihfura2aKsxi22UtBS1gYt5znOb8priatUAcKqYt6DBt2RXhkA7T2b4C65QLkXeY/Y9kReOg23h6
+vmQeU7o+9l5ViNGRruCuztbT4h23nKCE+4Tt/KjhbCUPfZJLMQQr9Cyd09l6npbYwE71jtIivSK
Y1eMD+lKrLNCvJ1cOSc1h/WtzNsv0jmYG/Pvxmwbt2mF6bTIZ8pWYRVhZXfeQ3P9YHdXZBm8m0iu
3CS0YfmBB3q+xEKVlBI414Yp77ZJqc7w8W9LxxtffJtqK8/S94Tf0NmVDdq7xUjeU1P1kZMRCPjz
VTEhAbRQJ+OyX+7Nfnn/+S7ZEtYwEfwEDZphJuk77k5dN/HxdROfdbsiwWD+8wcHp5vHVuqk8LFf
jGwuLwJE0aXaTk2aX6zrJ34+28fQQcKf7+ockym6j7/tP79fQskFq3D99n++B1B6GMymBRaFz/3z
5Z+/+T//nat23Exb1lDXb8FmbJ3JTuLBoPDqR+md2+uHnz86dql6iru+h3dD+PTPV36+J82xa//z
7zhEpP3z7f3E21Z0hI39/JDGVW7bE8URFCWihJ/PVdcsJ7/2/vnC+OQShXDf2eg5MADF59SqrwLG
+v7nA5bpIlwImzzO7KzyxB9fqtrNnzJyen7+pArLfvbXfSdHG6lxdbE1WPDObaYXloSbNMioFD3v
Mcuk/5SA71hd33n4+ZNZkZQmVDwffv7ocH4fZe1gkbt+r1JqfarxSWa0Twv/YSrRcrzwTsmi2o/9
Lys5+Z1Wj5420k1eHxPT6MIFl97C09C0AgQEg2EA9tVnvzabrrefmsl5SFNOnjxhnGdbTOFbc9ot
ifGlLIauYDBM17j1zOHTcJMLDf8Bf+H7oiXUyTG9zWdEodiCFHpkX/5dHTI1064EfTjUnLhxfBot
hz0j0y5kJsPRj9EsOUYMCsnhEaJoOE3pjMuG/0sDO8BeF0TZou3bNATyhag5mbmbcTgJCLnmCENj
sSCAmAGj6El4u8V0sIfXt7Et1r1hkB6UPasmsbcQkNxN1+KoybXxjproeypBRMxTfPKm7qZw1ciR
y/TeG5KzR80AEDJ4Kn1SN+qKIyEZ52M8d/6BM3rugdN4I7k7fWLeu5nC1zEbT2N9MsbhkVvnOLnz
m1cZf5hIfDELBZeQYXoggI1KLjleXRgt9L7VNuIb8u33YsSRW0gNKQQ5cWqTg5qNGUopoXYI0M+d
WzVRDygj1nMaidyKzz2ejKTwUYgb+a+f0sdExcIGangpyvLT7wpyhCGkoNCGBSmFQmCLMzGAbmS2
7ptuKCIEhe40MT3vWszt5KPeessfNj7EktPvrIyIYv0ZQ6yBXbWd7aSE3/BBJMAfrYCR3a8sSwkK
bE9B2n+aHlDBHqCSVei/MKj/4pz/I9v+xRyWEin0nWtOfy1P7ODPxWiKm5c46z8IpznrhlTU1ZpU
SOpOpOT0yHi5JGCJOOS0t29lel0P+rxhnbU4VoAWQTVh3W7RonGqbueBp9qels+4yP6QbUL4jOUd
ckR5BcHqZsc7ZES/sCPw5S8Vf2ga3g3/PGrynLh6g+NkTO9aD++IcM5dAp8Lu8cZXa/JOzGFE2tm
7tGlojdmToEauJSA0qSM7LG03HFjxMDq+rG+04C3g9r4SsbmU8vM3BsdQwIzlvNWy+QtD9gxup7N
L2Miq+VZObSarSA9zNV7nl11nmlrztN111lNI8ERGc5HpKbu1vTS70qwJIBKAQWBt2E7+Rhsu79M
uzB7wTun0wUz1ebehyGzC/tNlhgOFgZzldyMxYSD7tFjS/xW4Ykw7Wzfm/EfcAnvqPvv+wG6Eif7
sQSXuXGT55SpFYHKEwrxvuRH7YD39poKTUAYXH3UwUV6Z03euPUMdnO+zzupGowvC8LErkVme2Vq
j428N2DsdI7F62SQ8JgW1oWn9Nvs+hOgc2IJJfjs0q3iMBuYwhH0sxlt668xb+dJ9IymWKf2xe/W
gAGwdjupWFUQu6opRrZlXkZKG3dlcW8YSK3S6oM697sL3C5ymwBJ/CH1WZtc1ctjnkPzSSmN1x5B
H8y0l7TTT47v+VtIMYzcugVRe2JtViFKhLRTv5/W/rnPnZK1xEiwY2sxAQBHMrJGFrHVvXn8vm2d
v9gNhvm2Wa+Ve8rS8OCbSHLmUv5ZefuxKZabjlFa5GpW6aBPztekX13Zh6mq79aB7mf12mQvGnnj
NuKcdVUVGv1oRpm/sLacjHtzDLw90XvfuIsG7gvqLRaEFO4dX0/s15mfy3TiZYuNWvBeNh1u1+CO
MxpbPabijVO5G2gjco8/5bVogP3MWFka5zNwLfM01376UGTOnTcOPFWZz+DQGjbIo5qHnh1uqMkq
LGpNmtCKpEhETgWHyegLgk7GGgHAfGpRVmwWq7yhUbOghrAAq/M+3S3zR+VWj6VZN2+BGm6mhWvD
n+WrgdFMBUwfp8pnOQknGkYM9LB67vfpkirqeYJMHNs6NknS7azg3mWQrbzUQ6tP8G3glAXD1fa7
yzWjE23vqisYFIzNxjLdZ9LlaJDz5hEnHaHCE4PMaq7fxhwTPxbsKGiA5Kx6OnnSal8tlrJFRlpx
i+xR6neRi3NNJC8pGt1CLCam+xHGI6OHz4HP4O+EZ0THn4V4EJ392KORnFnltUPJ5UkuycxWUWOJ
3g2j8sJh5o7UBUFSwPc2wcAxWlWEV0vMmot4zT2VnGaTcE8h5jvDhamf4tkskgKOeKxf5+GpWGCF
eWwJd2YL/dXwdSghtZEhDb3Qdy+OpGdYr9r7pFEEfq7mdiRtYSOp8HXqkCOYWcepyqN8BqdiYvnF
4sBoi8qfEbUYTnGrmK61xmMu5ctwDSfnUd4tdckbhjxB5QQytBzI5IshL4vrpbdGOzzrjPW7M3v7
fqKn6Yf8Wt0HaciUkNt9Gm0coiOtcXdHWuJLE+BoMX1YvkY8hqBOWXNNBxF0yyGtWdCzzj6uXc5O
s+g/BcZUW1ek1aXuUUxIkNcAWI2ZLZzCzOwS30dAAbo5hOM/Qrq6H+T6hDkm2eJtgOKY8TDlpnH2
5khOg73r8hrRZVcFByG956raoUJWD2NjnZfJeDLwHR3K/OjluSJ83Ch2DUafVPIqTYjsw6vEtwIw
/7PnNOw23Wp/aW4wDr4FlXglfpFBiOw2o7G8ed6V7667N7QcnwzZxKYpsuelBF6YTdI5Ggh+hXIi
XBuwERzKgkJ+MXGFaSW6s3MNRMFTDq1jfvSWuTukaFUO7tT3t+X1L2Z6GDL/sFiUUtWInPGX6aY7
e3TCvORNI+mEVJcZe2NCmBLX/otJ9BdtrvPhGjQCvPFAYARRPsVIngJrV3bqkLfGQxlP9raywYys
fvs1WS6zRIseXWHBLkhTDEr5LjvrD9vTgYTI8YgfLt3La5ffdOll6ofHThngcPiJ5wVCXBLcpCiV
sb6RrNibD3I1XgIL14VoSgyanMkbNyabzURrEpKTwHwfrmSwyIcF8cGaXKcq0I/L4LUCxj54nPHN
tN5nwacoudRIwY1m5UxhzPJ+gy+cK0jvOq9k+m5M96ph4GAwMwHCgv26DkAB8ejgxwpexhRuAzYf
l7XKuIx/Ar+vwjjAuksq0kdRD8ZFF94vKdPfNuabwjw3Un+K2nwgzdUiLjF/8xRNZatBS03pnaGp
/jOXB34d+jukx0M4pfI3nUG2kecmdbKtCMQadb4E9mj/aRGzRGkzlJsl9rnU/ZpDhJTP2DE+hjlg
1GJ+9grJh90QG90X3jHvjenkTBI05Vw4h1rlF3v1jB2YmGdG2syhOerLFGiZH/zGEv9L+f2DzQIK
Jy/sVZLLsurggN0hS4nSoOxe6oWqSmimd4R8G9GwBN/MjqtdZloUP/8yrNRNcXLqzz7oMQ92UkTD
lTO3JvG+VdwVKIaAi2saD29JkeCPLNutorjzRTQJl2Su2rhbK4Y+BJ3a3WK/sWJkmySu5TLw5UZ6
bGN21oDur5TiWyfSjwZGhAUzoEj7nNGobg3cK7a9TQZFnxpDQ0all2VBscMA8DkQe8cBBoeWVd6G
PJ6LSSQMFtrs4FCTbWvLm3YdYYzZH2i266VT6d/Zb0ZIk+d2JqZpgLnAZPj6CmWo+0R3g8Q+3XaI
XCPnawle8QExOoJcy8GxXfqeIrcwl7C3pq+0Maqotckhc2gFxms/lV4XBE1t3XqCSYHfIOMhLBWy
E9brIkNJ1efRRBLlJmV2WI/BL8YVbuiWjPAdA8yNw/NagtzJmERCvei3Bf0Au7MO+xLGNFJ79Rl2
ySXHvBBWnS64uKZ0V4n4hujvGkwPIix75ezC8RVlVpPsiCUk0bDHmL8wv6GCJ5xWUUSGvg1nIa9v
gCWke4qKjmFb9hmjaqoaO4NZmZ5qTnMRj9MJmnka2n5VYaDn8PDQ/RGMy8PfsDlrlIrgQhIcSeJL
0Je3pa8uP88v2Co2hsx6sbWvTDG4YFrz22g//Mx9WRsqQLH69VbYBtxWd3wZGfmEgZEcrcD7sub4
uUUos8VJ8tJo3qt+XZF+vTiPWTKbF7OC7JVbR7tJ1JbgH5t3ADKWNTUetVs8lI6OD72TjBH+pa9k
DV7KnCxf163ZBO2dzB73dSFgrVDXrkWUOcXzivWO0d7gRbHO3/OZHR6/I7jMPiGmWZuNoM5QA6aZ
+6uK+79VBkCnHb8Gt7FxDEubvrojrqMBa1wyRVVqktEiozjInjMkH1t2yrhQJMYR99WGNHWLqCVK
7e47qLl38tiKUlXtEyPjauaosLJEH825e/AMuNulPrTX9GjX0AjZRt4NRbKb8uSPcGV3m84dOiz7
d9uD76OTa4/m15znv1pM4VpJDBO6Q8apcuyPApy+6sJWkm+syp5fkI04y6YFvquZZWgxvtFjf9md
uWWxvUbSwjm3Boa97xv1C7EAA00JU6mT2S1j69B1DBs5kJlFo8PrF7tk3+AlQStLRwPjorzUGVgk
18DVsxgqOP18UNxhsfSTjZmsB0eTJhz4OIpz8BauwPpKO5hX5tNcM56u2Xh6/oSpqzHIq58I/E6N
dy09lvF9sfcc/TXFYSfzy5oYmDVKnMY2ALrZBxw57x1GdcRWJx+5KnaeaHFIFfwArF1/g8K/5NUq
jr226CJzeyem4SGp13KXuqhZG85NDMGAHclcPmas77TDYnaJD40JprhHAQYj5TouCZgsBMn7mi72
3hhacfASokMxfnFjZ3tr4sOsmqfA9nZ+TETx5Bt/GBMcHEY+OCHHlwSd+o5Za+R7C6m35HdurBEj
qRR3Pt0dNzvjAxcUoWG6LRE38sYfegmmY49jgObR9w+BrrZUot0Rc+lbwToqcPgZ5sr5tM243Ph5
/VKw33HYO+zTsXKOcS8/yGboT7NSO2kP2dZvr6NvJ33vlxfBWOduqPP0PkvZ5gVleZho/+gQKxnO
9vyIrBynTE36p3GspHrUev6uWbpN9OTbOZn/9J66zTJCn5NW8xfQntQN6/MCqOu+6en7qqyZt5Ml
72swUqXHSTFXstwYMl8jnw5joH/fTSn2MvBv7Bt5skguOCfK5l5AVBoCNjr6Vsxs14S2b6rDYra/
pasN2MAQVrRNDFgq6Aysv30AaZpFQUSz5h7AsZpwxvosWobuc7ITQP7LiAedn1mb5V0XlAIZFmqZ
wGMVA4SGwaIVTl18zBcS0+YpYLAScKQUPpntOab6BUTpVfGmc4huptIFnFlmqLCCYDx22LZjXf+a
Z9bSd/Pc9O/2VYfCZQplkDXJ7CuUkROc4TyJbF1feeLzk8msFFhVZ4xE9wkiGc0OuhyZTWGgejOK
GZRFbOSZZNVXnJB/VyjIt+3GnidiFEHZA0uxN09mMrwCDGF+YiUriAyGCQkbyZva/FbcFVu3ke9l
JaM1VS+potIlWrHv5fLYJdzOXVFvIQMxMJq4/1z9jjjAQWFu5qeR5YJckE34rnU2zOm3nN2ehJav
2UnmQ4mLLPQzJwHpQkpnQ8ZKN3TZoRzMM4fJpxu7L7olNQeVyDleaN3LTk4h5wY3W0WrzpX44hOW
7o2f+CcZfCIDTGQFUmMVUY7AYdO5frFDlYJJLDEQR6RdWEmmhwGNeptCYyQz0r+pGL4sC6Iko2jj
jRUoZJxGGWWFSZmvymhVpdy1xjqFTmyD9QtSwpY6BJvNowWe9WZoxo9gSYneqgJwTpjdgVj128Wy
0m1Zwc7IWoCcbORReDdnUahhw4yrAjiQpO8NRNWswNnWIhpAT+u5OCM71R54bRII2ExPXLEgdWHV
OVBv4FqbTnS2MJlQcWGBhTzGkPceXGMGsAGfswicMDPmidhkav58tZF+Oup58PDg61L0ewz6jCgR
227gR14ARKFBzvOndTDHbeC7W8k+7UDoLvAbkjJkW35l1UhOApqQZV3Zrk8gwaV+SLIrzTogJdC0
WRcYU8eGbdeIuI6Ua2ICbIsLmNIbbB2wkoa3jlakpZJvPMY0loQGOuiDbLoXNJ4wyohntxljEuBF
yVpV9gmA8wugYH54RfG3kptGUSF2tvIV0yZK1TVI96SZfecieBSiWMnJhMyakgQbe7aCbKJ3ZKVk
21gEmjN+bDDGb5Ca2Ve9EzUpE7+NqtDVppUaL0lbf1Z0YaER0B9r2c2cnyrZGEGc7qzxDO5jPSTK
uEyrepvq7oHA7XgvjGbYYpwuZ7PlSSH5bGH5GRBBjuPgBct/uNDEhdiXQlLC6rM7k1bQWMA2hlhu
AwFHBCYPVHZggyEep7uG6FNVgifhivPh13jk99UDZBn6RvYVCa5xX5wt6FCH3oOMC+KqNIgkR6P3
bAMP3flLwWJAYuf1+FvmAOCA6+Y7yIF5CfNP5ubRXXS7pxVg2Eqk9ThPLAM0xYFg4ZOJMv0akulm
bftwoDe+RVlzTgMhDknu0TojxVkLKqJmcdCIsKiPrFmydC/yM8nRj2Skz1vDyJ9ymErhkHTTJnUH
LP6ec8c77dPL2jmMbYuXO6kBZ2umfJBCo9Zh8fzqx8SZWvPIqoZu9cwn9RlukWdN/qHw/L3VMu53
PTKNVODLfVA7cM6aj7Zxj0Nes4Urre8Z4gRCbNxgnipIdHA7WggHHJjvVLA6SvtQzOadyupytxY2
g+Spy3e1k6NuZEXnVsmfRXtqpwv/MIseK/zSAMcXyVtq4nCh0djmlKvEj7NItqyoaocCbDQjCDE6
3/VazzsNWIj02ZYJsLmeC0tVW0W2Wyht9w/Rajv42Ng57HvD0tmhKh56f7BvEEJuHRmPe7syUcPp
wgxT+0oz1uLPZOtTrguW8QsprJDpKUOLif7PM+M9SnyHXS9lmCzOcVLczTkz0aVyd7VN/Ks5C+Zy
pLLbTESZIOYYRfx+ay74hRO2srLjvhob0DVFyyTHRRpUcRaCSrzqJ4INTwb4WOMR+RO6PyikXj+c
ABEh4WmvsfKtvl9ko3ZmCnAnFi0OahdIZXKFfvbcBKi9gBszA0WvI6AnM1uoOgkEVIj7EpzpNOIT
KgwoqbG8V45x8BYD00DHXDM3RES530bLDCzS7ou3pos6RzE9MvhP2y5iQuYPw2EeepKRNkOGg6Oo
6R2QMaAs5BwP6fQAtiOBVflrMxuX2t+aQqttVmIJ4YXKHlzRHkyh2GFjXt+4a9o+xYI4l3Lc65hl
1Aq5Fu219R4nzeOCdgjTS7ctLe950kVFCf856GTgiA6YoEz6xASpcbrjWKhlXzo1723pOZvETX7l
i8HZTOqkxCZOEkfMvGM4iiXbYd8qTloR/VY4MS2RRfXvTOKSywDft1ZYE/QQNouJkWwosM1PRtSl
fkJrFOBTOZZL/t11+lUG9bwHJbJvK1FwL9MZySuoOS6CLVbJho4ofwI72MDvWMSxEiMZeAhdB2Ue
dK2oWJPyUeSqDuspHvYAauAnpc5HYvsUn2S9V8WXXZg6ojC8h5LVhZNHDq9tBLS7YI1Mwz2Lvnue
p86P6uGXu1ofzvSOYYuHe0QQiG2Cnt+3gfNCB4NfZm0S6+rhyakbY9VdAv05UF5FlTKCvYlqzmT2
dYgX7w80pocV/qMp4Zk3dvmk7PZXjWJOdO2R4wf0u2F2ux4iAZlchh2Na3E/pR7bR8QRW0/VjD+g
YPTUfYWCdATEAI2hauajZeP2BOgTJqX5aosbr83mfYbldeO747dJ6Rl0FnStxd33iELWMQab2jJ5
6MFjaUMB1Nml1yW0P6Rbnr/84NHEbYi3+lUt5VM9B8XBIkfUMpjFVXMJaa1lfMO69shbee5wA8mU
B7g39nlQDU9pJ1CCLJgVqpqXPLGa+FQZ04E6sOMSPPnM0Xk+FEsUNCRT5isWmvdDWSFriBmo+DLe
CCaPhq/+9A5SFn4xKLjv4qbM9o1e9kXTbWbSJ6O0IIVEt5HFGQ27/3PxuJ965+lqSyyRU0S1S5nh
ISKPyNhSYVAZzIYc14jkNvWGN5Qs1FIgTvdDzVXml8VuYilcUviEVXK1F2sN1Y5pyMpPGFnoVYE+
6o2eanx7JAmESFUeeuVudIncuFwsUsn6bW9f/bYYI7j8Opd3MLkbI1gwjxXmDFC3K9Sj6dYvluzy
EFzByRtvbIWiJeuK8uTb43s/ZOVt58mn3Op3JLAy+puDZuekLCx+D3qGdUkTHzbVDLPSXW/MMmf/
dxEg0iLNZnyTD5zt8A0OwOXAuuMAM5L96pZDqAJ0w7FnfXZ1t0vbfN25C9SPFi7GqjEYW1uro7Rp
uX7C4SRc2JNe2lvMqdsjgPSEqHK3upIwWG0EZDoIQ5yC1gRCCSdbYDJea/NvPUX+QhHje9O+FfVD
hvRzL1rtHi30UlWMwDUt28c06+hmGHDZCvWiTOujV8xI1EdSxzUJ6yhl11PTZFeBoXsAXrlB/veU
+9R8iB1O6Ci+kT8QHzE0cuch09mvQDbpSeb6UdbiZlIM2E1fvHU+C56UPf9mmehBMqw6opjHLXu2
DVsUvR1KpGSytShYuS4HAWsKjTwLGP4JEC/FfXzqRi7PPmmO0KVhbvcNYmfrcy2Qga8O4O9iQVw2
B/NTiuVa6O7JMhMWWLbze2DXYFVDFsGYPJsA/iu3RS1D9ETtT1wFwfQ5rTSZsb2lL0ccNgJ0jQcM
RM7rGhApymJu61qKhRctFz08UsA20rTelIBWtzFZNQijOzY9t6CPCbiR44Mmzy/BhoQkrRy3lYFv
gTXKkYRQDFzmRl67xLUlOW5h9CDj7OIs3Hjpwlso870wT1LCFTht1Bo8F2ZvbguyOEe7OBJL4W3Y
alL5oDRkqOKQme4tyKZEaxqHOXWa0CTOMgTCMgITCyyieq1rad4eJe5AhJbwQDLlB4xLF4y1NvAX
si16tr/zM1ZnG2LPpjDdcZ/Yzd/FJutVTNkx8buDLnrr1unJievHLWtlyG3pik2VURIvVeWj4LRf
8LARdLNkh9zpqrDP6WcnIBc57irDpMD3Ro2s1h3OVV7+EVf4t51ce0szLbgvSXhO+h2q4i/8Z8mI
AyI0Yi7kYraWfbW40dr1X6s1vyHgJDSeeS8gqu84dqfTqMbfK1K4kCTMcQvFjeNizGZYp9a7LQl7
tQjIKRp6HDkyxACD0O+uZ83ysxUUICmD1CaGy7CI0/bo2Oc8siq73Zii1tSLrALIHNuL1P3TE33J
TPShzHM2ca657+p851sTqyS8H+iTRfT/1qqa2Kn1f7VW4Yf6H61V/81Yxbf/i7nxb5bDAvHq+vdR
gplXKsI/xioBWMNyLAkvwfM8y8J+9R/eqqvN6l+MDdP4N9MNoCqAEPD/z4gNj7bgv/iqXI9DOaDO
cSyICZ7v2P8NsgGCiBQaYqNiRf7xCOU484PgKBTtv0IJ3TbxR3HFhUO+bRGwlJL8gzzxpgj68FeO
YLblbt5aVXDUNUuTwCy83YzCILEUct/1uW8RWAk0RConQC1PZ2vHznTbGtVXST7AUfnxByqlcY8i
Xh8TVMZlhXcj7x+Y44MpTU2QZg72SJbOOZOhrWeuLJTgqW76hRplyW/XkeOwzwUatvRNEBq677CR
hZOZ/daVqy6NBf+iVUwUF2NZDosTfC+jsyvdq5s18C6GNvonCciUu+dz8Tuki9JBC0MI4xQwUzRy
A0uVlnT6ZFAncG3wJrfzFkt1t+2m+FdRPXlXwNHkw4u0aZIIj98v03tAvnHvs0XDICA2A/6nOJtv
ZOWwcAAXNSdHTKZgO6BJq5JyzyDdhIznb9V4j42xfjr0ylXiyTBZ/L0kjXonp/GpxgQ3EEptW87j
ilyZ1XYTGV2/G8r+KCw2Zjnxi01R7Jv6qbd7fs8w/RA3wqmflwe3Q4WmFn/Tmd0vPMa4RjT3ZluW
W470iyUnBFO52taNfVqRAJxWfNWlNQDZ6n/XcXuMm/XYscaOpqY8EOqJOqmtPiqEkCE6e5s6o7/p
qul5gUmmUudzFcvX6iwTKFsZZUlPg4FkIkFiuoKZbK8NdxqjrqrntCaNTrXbdTKsra5RKylm9GaG
9neKUTIH8NUQjqyXgTEainD9DLECvXXoyBGFWI8AO1D0Wmq9ajaMi8Mpn8Yjoh03yw+l43PlJk21
KYpDkJmX0jIjTw5OqFjORTOE+x1cI7GRzrBZ4yqj7SWZYvoeGIGHgJWX53ahpHIEXYEXHFIdYPxt
qxflX/Ble2FpI2yQ7thRqJS33uQwLjBjfZqaUYMmI6iJBNu9UQO1HCPAEmq9ursLseuGkUx69E62
kzJGSNWt4RIfYChU+Dp2/tpqpeISO/J8gr2RFXlU1vm9Zh8Cugzv+qo+wN8lJwT5G9r5j9r/1Qvg
4U47Obu0xmiWp0waOWJugrl5Jl0ZZ1O93qXqSALaG3jDPmV7MZtQxBQeHQY8C0UoaTf2WpyxacLn
mhVieHt9tdokhr5AaqUXiOOat1sskXuER3AL2ZthlNQ4rSiaQNDdlRMLUvAaWJ7OFS6CILNfA/Je
N1MDrTmAG6fjCqNOewMztVLEL/cowiAbX7J8ZHOhIf7bf7FSoHmVxGyV/U2fY+Nqh+luape3RgS/
GjwpjL7Y3nlQORqUYDjO9biDfZTvM0IxAJneDaRA99Zwa2VkfQZ8dVrT48h6kIGtcWmHADEMaXp9
92E0wB+JO/9MyvHceOJ9LOQBByYZsgbLM1bdeUErUWMvnU00NtL3P5bM3UvGC3kd0PmO2Kt196h0
/TWCmEB00qMQTh/tJKWgtZUZ2cvsbRoZX7f4mGdGnSLO824yi/aCqX6VVCM2HIboOKlp+D0rCVMZ
3JFyd9Jp+U3aCGp0/WgM8pWIn3lT+C2UCgyLll8xKgAymaTp66g0WQk2BXDMEtbFtW9jw8T/eJ6H
Yc8gMqfkANfcD2czpoJlKKRTOmbH7S4m6RGLzw6ZvaI1+y8+/CTT5520mPnLIPMq6uYKTgE6yAln
F+72/WLFB1KKLlB4GfxlzB1tq3nti6cgZynLkLTbWP4+JUAnasQyb0eLyY9VkB06e9gzYn+zrj4c
x+RXxo7fahD94AHbe93yGpCN0+rsuEAPxbF2HOOBcIXF9a/y0Ki0EXPgFs3CzKEf8RDFgmQm0wup
gT86AxKJvtnNdU/OoL2AZ/brX9a/E3UezXEj6xL9RYiAL2DbMO3Y9E6zQVCkBG8KBf/r74He4m0Y
c2euKLIbXSa/zJNwSk9lDX3B9Jk5WDis9M44S3bvs9Fs50HzirAdlHlVjv6ZDohDEpWJvmuN+Bgp
yhocsQCYWFcWJ2v2M2k7EX4GTBTorDZDZcDGxqkjmRa3Nb7a5tm0sj6wM2wa2wKdfV3bo0br+dik
byyVqJubedp7vMtuOuc5FTD6n4FTHLMwacar96gEds/GpRHcUWngVjRhjLTLGuqXZWTsnGFX5+8p
FlWHg2JQ6iPA0dR4mXKSZYX5JezKClOQP20unbjzsWbNqfehYRwMt769JGhL01TQX0XDjw8mXO8L
PsW98wqHaIs76lIOywxBFYAmhXXFY8MI6bDNNmO47LVU9J8Sy1yYl3433CZB29ytQ/dsAxwMMF4m
6NyLiio4CIVnPiYpI0tPu2+nmrNqPlWMRsl0DhWZYOoC6XTmQ2OZjhHqJvKbbkxfBuTZQ8nFJfDK
mVIwO9KnqQ09I624gXOZM+tPyAs5LpgKxWruM1JkzscikqvcwhnRnYHI8I6EcJVcrGVC/VYCfYxP
mV8hAh7JITHwmX8GnxVzafqLcjbrkKr81Pse90LqXjR3/W9Z9RtepAoLr44+SCVGKzCPLd3YP2AO
krJJAvjUQTLrHDBKBjlVSWcxeE7SUuNtKgqO+XodGVX7SnlaGsjCwXlM7FwvWR/UiQrStVovuZ6m
gehqbiFD+sstOJ/19Qzlwkqb6/99cTLSqub4gdGnZvoub7pJn5g2bSE8Ly3qKueucTiwTTmok1Qy
uEr833hvclMPU8j9tOaoGywPwL0lABlFwWSaJTfG9Uev+lcZPv+CHvyBafHFgNp+dPM8dn0b10tz
I2TM9YJhZ8yPEJatuhDf19+gUiNSW+YQabVnEC+xKmLJn0Xe5ydzde/98nUm69HQFHRqHfHiat6V
f//fiNauCBwxNdGNeFhGDPiF9x/Yod+4zqtrOTvcSbceYXJ0P4yFMhxF4VkE2MfBs8baR+uGUfR0
Egijf9Ab5V/ojHisHWzInjn8mPVAEowS9ldfPrmFjxN96C7Qdaso3+b7nqx/wmEtzLS9y3xzq9BK
FhyhwrkXpa/HW5UWPCOKZQjlcsj6x2rpvXBuAaHzUhQBnMMdBqQdJT9Obhj6sZztD2//lCxGcnbn
tb2KGlt9gsfHT5kxjjkuYI9xSp4RA54K3jhzd7L2VUc5tqzpvPKny9y6OHPTJsUUztB6WnDbULaq
9XlEpqLPXSydjv3H9tkxoO8/lmVI9uaSdYBK6DR77gr7ttbWxzI752XxqI6sqp/WXSMa6fu7mnYD
IXvapxyc7omn3nsK3R2agnHfTrEoVzf0a2qZORBphnwU2npWxvI+l3j6+ulPr2Eoc2eJElHkL/AT
WHa6JXYLkt80wJIGWf/0pqA0IfceFzy6h87U7niQoPmuNh1C/OYOWQR/8j6dDTsRkiDWnbkFY0vc
9uAj8gKGDwksmAcmAir0XdT+WTx5f0U/pgGjW0qMGL2wtSJW9vppWdCX1z9EO7FgVegfrWbT2nXC
z4CfZ+xuq+Znp87vrtKuH6Y6u5oOllSIsSNzyMKl30l331OE1IOT1be5ZxSPUQEDcvmTlXAfiv7D
1+QrmXg8asZ0gDbzO3O6Z7ooqRUlmFU8jR020JvCHpOJ8V1kyRMUL9o/k3EMjpQVIPY4Dswt7Y8/
YSnYdH7KMv1UuXXI6afc0undXY0nvxHfa/vtGS3/3TWHoEE1FVb5ojBMrzNBOX/1/2ALoiRqZUbI
WBkig/MHV/tfZg9FbFaLfZAG04uCl4353MGeskvB7ENY82Ecq1gYxuugmNuy+X07g3HzvFIcMtu4
RwaDDgCopcnW47LoT32b3VNfCXsVDc6tPpZqR0LRy6qMr55BF1fAKkgnAHPr9KDJ/kSd0s9m0Cbj
NEcdiSywp46tJLvbbGwAdYa/rafHh75iRbyiQgCZDfuxeCSd6QIvMi45+coQ3LzJJr0+zoPxn4Qa
VB/WitvfmME+KgBVrfl122hlcywCE83MauTqj7a2+HxQUiTK5mWojGdHJB/6SETAofGlYa5KTQTh
Eo/XYqsbQggi2XjwyxdzhSOGwPyxrl8FTB6HYyxdQEHitW/6nD+nmXuhd9Zk5CkJp/fuc5vpdN71
xrlNRtZRPolRl+sE5Y3zluucAY0OcRV4UMH10PJYNvLZedFb99hMXH3IW12Ej/EKZT7QMLMAmMDD
S9Bjvlg4Wr3O3I5zSrWx8yJ63mK10OGeZ+3P6rh3yocSMO2OGa1DwdP961DZINL2i5sh6tNuej8s
C1BAK2G9a6AObGkVrZl80HH9DkYvjvzFobcK3EnufG/02RpDF+EIqYVV/7ZSytyRAwfzh4x1y90F
PZZARMKwI/OmNRxcrsMiN77TtfilBhq1JU/sQbhcDhO9taLOrS6SuXA4NsT/xTfOgf6IHnozMqRe
1aO7wj5NAphE57ahJ64t1wfDny2qEw3niJtayR7Zvph/NtNh5s6RCqrGySl5K420qSJAoQeqZ9yL
2f0mF4vHnt2JNPYR20qC3p/+nXrrL2f4kC6mPJwEY4hkIXjO4CLa2SRPmDGyuOcdveYGYVd6BDl0
lnOYOVzzrbV4RlukbatJzKAoamzGTBkk7XhHwPTfvU4LhDkb9K0NImXERBhvowvOhQ1MQeLensqM
IuOuXPBJp7HOiDK9nyM85MxLSI85zcYn3GFSKnNgBHqX3IOoWMFInWrTj+RUfeIlB0tFaOMKsYxD
JmDQWGVzDRkLYp35lmCMZqmutTA3VEPID99Llb5Ttcyq3aPdQMEMVOO4kVls3x7ngirfe1nVfvJr
GELkJPdqa++uk+qgD0wTFk8R5FlYdCcyDgdt5tKg+T6wsC3UO89n8nWwuDWc8HcCINY4wUCqChhK
c5VzuaR3dXq1HPGfa1SUrXpRkUnSCFWThMKr3scScyUCKEU7KRI1DTVzPMyp5Hw08VjQ9rcU6rVK
Wy77wOjcC50qnAZYOqB1mHTS9ZdKiM/Vfc2IrQdVy4S6lwW0sam5LutyqGub6Bz9BDj1mBgIgC7j
yGaTwejIFoqMctPFjEbL4CQxnuj5qyYxNiH2PHoqVQwp+7gVGbESmaVh4RbzSeIgFVCuiGNRz0JS
oWW/mc+zbb8k1LlFMPybUHZYheyR4vdm1eiz3is0OkOVcZ9WuAP9OY0Wm+56pAa8tjoPEuawQ4pV
2gaSxDxg/tXUZJdT2NmHvOlpwyma56l1lsNQbLjrZfqZ/mf0yfq8Nja2rom9cbGnb5HZ0TA0DrYf
8nKMVxqwgNS3FjOKvuxM0JYdvWVpyd27Xf2Lv2flUyq62Xc2TZQvfTU99Bwr3BIreabPVehNLqwB
fliv/Mg4W3HSdYhQKSJdWc6JxVrs/kqlx9NQa/Z1o+SU6OXIgLm0I/xbTlY0wThvM3cFoPAVS3nJ
DTKAE+Zy1ttphMMXl24V+8n06or8mlXwDQuteLU2p8K+qDPOrpqPLjGKU6frbVhvMjJy7ZToqjry
iH9kxVgcmz7TA2czv+j+rIQJAVPz/lg9hl0mcV8+lyOzDp1JGseRHnASJSvX+DVT5/TKxd8NlUtG
AZ9Z0PF5lmnV4U4TP0oM9LPr1fmfrmOJL6HvRQ0JX8pqAlxg++9KL6BfWPWpd3+DPxjj2mPX8txP
tjwuaXmynFOeInQn+x5PuzzHFoBKQcdC4FgFHHurWLgf1BYsp+mZ6UNAG0B25yFV5b4djyYRJWoA
W/I+AsQSF/S4wkjqmfUzK0F3qHzImI3BX+ztixKn9fesf7ZmgAO2kudN0qbEPklcP0ctpaqw3eAl
rLnOg5rSjaIMelNG+6hcxpbtaGJ6ZSXJJlMcu2bkQzS3D/5StxFoAxm2Mp1OLqkebHwtG7a/Mv1c
eKytAi+CZ55KJS+SiqTnxffOU1PlMZMVbliwKGIecxkNmkx/tSb0FybiujEQfKKQ3slgWqS5lRJA
rM6edGMIJdDsqa0z8hacDpwa7tF8O2ak82OVbkNo+e+GI5PXoi7jfF6iTTfeBwBmgYAOFLRcRJd0
ulFGsTxQkfmGrvw19tI8aQ2b8qQV26mkPYKgRPK7JL1IHsfBI2d+D678nZmcjbbigwOqirrsUTXj
HE2OfJpzPBCwE1SQalz8oDuvQV3tyuf4MplNciu96kyBA5slfYyn3sIVmWFFsTiEdWv9zkf5fqjW
jI7TKYA5MuiTE/dddkeN0Ri5PdyYBBTSnk0pI9Ikh4JQyrVvnHTvb8cVqmXaNa2PWZYlR44gnyXt
okBnh0fFhyoGIEQUA5ijXQkj5vMMfoeMIy1kyJ+cJthNo2TmE4ihqQxtz1QoYn8WTDqM5FnOC/AB
B7Ng/8a/B0tqozPHK3UrakQTd5CNbxNHwmykezudUHPsrHhIxg4Hg3727BzSpVJn4WRt2HUcdnsi
eKgjlEwaVB0yeD9QyFHEtuqYlW4tgSi6c4BnhU6pifNgE0wAPRUWSnFJzOUvbDR/UwndmgrJkjJb
mo4R9IOU7jRcUSm6npjfqf3+XewRQXe0XvxKRZvVE7HqiQVN0wlwgRFLjR1U4AEbmYvib8rflIWS
A1u1YpYBb6So57Bfiw8coTOTWJwrZjXfb4XE/tZYv4UPTxyhjWZ4GgcDjsRryHz7y56NT2awO60o
kcdk6rpDtoOOZm2+yy0eEj3B3y7xX/g62Y3Kv1a2T6Zi0Tl/uDL003m4ESBlBANNM0wblgGIIT1d
slzPsRaC7EHUWyTpw3EyAuma7y1LJQKGDc+Y5XRsvfI2yMtWEKPjIL2FNnALu0ip7i5duBymo504
3Bw3r00jo6zyAJwuLEzX4iXK3ZArp4XH2frlGsw8cMFeJuNx0I2e2IaSL9tKBszC99mz3xyUu1to
RpMeLO9YjE4GWPSJ7AXwUowaG7bqGpEzmnqeD1sZHZw2p4kU3A+ANTxeSuSxtTpTKHk4YKm5D5lY
H52tOIGc1xik59uzPUBRNlWNAxinde0JpjUZeetmk5QVmZJKEPs5WXz7hulWvyNpQmMs9hVlcfDW
6dLtJyPmxmwFNkrL2UygjyFCKisvj7M27ezQWn/Wc31CEOCQOeg7ApfW4GmSaAOG8kjUzd8tAv3B
Bb33iInbDPZ5bqxmvrVTTUtgeKn7qHTMY0WT/mxLXZxGdWd2m87xvC6OhYGinxl59oTAPd9XGJ/a
pWzOqq939KWcTxQGvkwwGg7mpjvHxjc5hxXSBArMyMdg5XXbrTnmm7qnKVVQ+TtfwDN0eCgc79qu
w6/OJPajifFtNUzrRec0y4X2rq8n/35muWVyT6kPRK73jTPPTG/PjpV/Nlfujwy1NQZVTRPa6fY6
oaQ8pakBgGHtnreKQANJs73dvSM8saDibhb8kWqeL1WtH125GvRfaJCwrYqYH1m7tc33jhKF6VDn
KKPmTrJx6UQMJQtb3vPLaG0SlZaIhCv16wCLYGlDaunqp39fWGwIFVJPHC/fGPYITIuiIiWp4f/S
h4wGxuJc9Xp5y1USUr043ZuQzp7qIk3YXyo9kDuQGufhdRQzJ3p0cVvnvRIOf9ipWmo3DXXZ5Hi/
2VbJk0u9p6b3wZimgqOHNzzxd6M5mKo5z1374ypkV710rqVv2newTO6GeeECY3mPGIcYzHhz8fLv
ywAGyNAznMI5tvHRX+KkFv+VXX5qWeUiv1oB0+RVDhFPOIGqyCmt3kuHte0kTENG405JK0tTXBpc
dlSRXtxbBkjrruBIai8VFdlcHQk7uALVmMt1NXJA880RWO3gmdwzBpqBW4+OcMqd8qz37vpwJd5+
w9H7vZZ+e2zkEhPiNjnim5Kq3DlWNWXvpb8dl+ytL6ftOBAzCQZzpGNKh2jhJA0qVwYvK8/t6WFO
V67AIr1kM/kZbRlPPkcUrCY+6U67VafBcX41C0s5KaSPxhpz3BaCfBZhd2xmOXgf168+EjpMtmYe
KPYBFaCBucffj6zb9xZQxarj5eFycNTncOyS4QSyGZO6U5sHp2k+9DydnsBEhJvZ/B1VVlEWpHMI
bYn3QgKSoWUTkRyVD9Sv7kMJZFDPaQrtrCwexgZn6kjGL/lT7GDMHa2JEW2hMrdLu6NDlO7E8T4u
aru5iEw/aOm8XLKq+u6x70X5cJ9aOJ2WmqiB0k3YBG394XeEapPc0M8yIRagbdYLlkjMypt/zzvO
NC41Q1riMTl6kx9RMQGi3qs+rZQrflqtzm3olvWEZobNyksCO2WYVM71rZWJc1c5SOnMRImy9UjZ
YDrM3RZjzkAPJAIShTptPNXL+qxEioUdhNSs6DoS3cI3Z/s0S8rjrXX8KzbivyswS1W+poqjgqqP
lpusQUKkwMrjpJmonLaoR6ckk51DB53QTBxAdfqdrMnCRaSXR+WR1sTyyq4eerZrBoS/GPE22l8F
jjiYyu0zd9w/7TSosFyX86ZRhJut7u/Sb1puPiPmREG6doKShLbPRLj0nKd1Xul9tZIRJ5TWYXlM
f/tmRqqs8agnR5yspwqFpOzSYIMV0qT8BGJL2otfeg9OWXkxeQqsVwK77P5joNT3oJSLNo9g5q/B
uKIpJzbTFmKfhBTLaDFmgr9ure70Dr4H7aMkGf5yy5IwCoAVN0VxRjp/xWqOqCk59UyacE5c7gB4
ZWDjmHR7xiIfErefDjSY8uhuOtzpCW6nPRDGlUjgpbZfFCVXdk374XrTn6xJ+6XrxiM9kDPSLxke
Q9APXpc/a+Vo8JlpeJtqCtUbWAqpyfBgF9e9qSyCkrqF9Zc7aJAH3f6rhhRxp+nE5pgRRK63/ohU
e1KE1cMViJYuBq6ISfPN3ZPoG9yacU4RBSwnJAeGwMiQ/Cq15L9E28QeMZl5OYxTq8j4avqdMgcT
Hl/L0KSA3Em2PAkK0ILcoXsrVA5ZflCU+bsl8b9OwjI+m4Tb33hEZ1IPnpvuMwrCkEvxBtGwel0t
8JyOlYWjQsgeBtO7ExKqBZy0fVasuB2RZ2Hu3ZPpLeflTm0P0BvSc11WftwvaRtO48r8MqMK0Mu6
J5ZnSoelJc9T4eoPc7dyuTCzIGv8+UqE84NsGGF/r4TmbrFjDS74wikJtaR0rzV7TGCb7FGdjhnl
39k6B5x52kumyTS+U1u0ZOnjQmgh7Jn/s1CWBg6SdKLTIEFTbzsPR6QuzWtVEBdNbEkr1LBcJZIs
2MLx3EgehNwjI6u1GYXdUCb1sgLNXl+dRfcvdWEtV2hgK/lWDs0CRKy9rM3RNpY3NshfqVZasXKm
/5IJiWeB8J2rlBFxj3fbE+v135fG9nrcynX3YW7IJpX1XTKlpXj6zSxgS5bTWuyfBFrqRRJnyCTc
q/kCB+WtxHCDtLNxlV/1Vxvrz7HV85+Zy3eUG2S3ebGuVifdnkFg2+3aYh6UuLIZ1rmnydlmrnlI
RPW8ffkcneLeZUlYSvo1GjW9YXzQiF14T2m/TUfZ6mm8+Bg5OoY3d5LsEHk8/7VsZ46KeOVgGvT2
NfERPcGdXjBqpnejnhhHa5NPBGcEmMLlV8bsllyc8e0P9huULz5WhfhxG/YGIkN+UDPwI/nBd2rN
DND/3DIPRjC/rqSVMB/52FznCorAinucozwxK9fsg2JiouY4a3ddsJaOYrrSpszkcSv0SKWM1OcV
dcqazO8lW9JY61xxXIbqYZyQvh1GzBxZsod/368aQbjAojq3HGaP4ABvougm8inQizh5ewfPBc8v
+gc8MJLbkHeulaVdKBkj+rUTLIEjnvaT74VB1rhDmqFegu9CCmbDpcxPVT6TWRS0i72zAbkUriEr
u8CacaBV7kWKed2fUoNCn7kMHX7xS8H4heKCFlcmWVMYOynX+HQYv0w+IT0F3NzW7WNmNU+4vMej
lVT0i44a5fMeoM3//zJ2HIBLxiPHcftl7ZHHqWPx2kYfk4UkH98MjjgmQ/JdD/2R/0M4OG/WNo5H
DFZVJfI7DyN+liaYazcUby35cuvhl1t2FBM4SK22lmdnv0OGhwl7b/bs/qlJznSguzxaef3QRmDz
8uhm4UQY/OJWu5MAh5luJvIPRJWITr4fQ3ripHJlgdhFMjCW+dnLdtg/gcPCxYZp0tS5Y2fv3cR9
q2t/OBnTtf/33Gj+QhjD8Q8j9u2L4RQHYZIFSODqA37BO+/bqF+E9p+FTXyVpO0RVEJN18G0NK+8
/evVssXEWMZyDixtS6ZXJwXYg2BZd9+ttrrZwLX1drgsWpLwFOIyk3Zb3/CpWuhoRU8tHz9nUyPM
+fLWWXb6oIw6WqxEXMuELoWmbpE1tOFk28TymP9OjB0z+Mkd7ng4LVlQk7OL6JcF6zrRZZmVbAEY
WDUu7bioWod03ckorYcNiBF+1OnFldqrtnv3LKX2zqCqDDk3rpyrGIl0/uPCuoIpOecnz+VzZ1S0
sBT2GvFk6Td/Lq/NbHY0lhNgmXzFXCuHCr56a3vH5fC5AVjCJcujkstGLDHBHQabDujWrgeu8qnF
rMAdjkzj34uhWDG2zG/WEHmJWaIjzrRpmABX0FoZVhcECYoFPbjg2uMTOyOsF1vO8lkbpryU+fA2
qDln9F89MXFl66yNs+h8/UhrqE0bcmh1DOt6EtAr/5q2Z06jXYsg0m3JsdaImMJOkvQkEUkENUje
IeeJsWENH6TEYMFP7cgV5trI2whg9E8pBgzj65Qce42bxr8/tyXD5d8/wbY2jiZ+e1nI9VJ5nH5G
xv5F5T1vPck2JndUTVEtooHuSnMNPYyBc6Th93eQMOXG9VbvMkG1zYgu7HkLIT7PPlXCp8w9qVYe
O7s/Dfs8xCmd/NVZBfOJVdm0P2Xv4oHHJDk5QmEG0QgWoSlyfyQqbtgGg+I9VTKimAkKTOdnf8N/
CMrwy+YMdfAYlnJYZde0CzceRflIPX1C0MKDJb81lyw13mrJ3jTO+2CeqceakYbvxbrSWkuWvjey
31Y/sP741RYOXCNB3iLjO2MxBmnVNLvRmXpSnznKuoF1N+GURHTJ9laN5QtnUla4hJj+LendZfa8
J/qgsG1prrz8e38TEgA1FbROVvoBRG88YPt/s2VBga+Lj/UfFfjfP21Oz0cIW02Q1AitNTDngdgB
ZWq4xFCf5GA8+ANrXrPxhrhcSMKOR4dQbifPnHYOfW4jzfYkqrUULHFn5u+Zzod1yvlutm6eLNhm
l5kiEzIaJGqaeLHxP1Sp+llXn2+pKMxtCL/zLa9Ojg8UhvTIJ1X/cR3xljXU6gxEFVgaFi5dIstO
SusZodevFc0vsWa1GyAB9aHRCBxVWFwvy9SLEo5LD3sQbicT2vLewTIcD9rTyO35/O99Gu2yvXTj
ycHlG1Vb/VPVVkJkjZPN8Nh3oj67vBiOnS94WMb9rJk9wW7v9y7XOUrLEvWy5bNhFVBQOg3LDtx9
RnvaqZW1jJBCcBi0ROrtmu6kTjjvXAX5X/sXsBtgCpA0YUiwEf17+zmZQA5QoHOscqQehxDdnOlI
Ufuv9O9Lq+DT2x2g+Zp3Bd1yuKSq2P/0cGQEyA8/shOmemVAffdCi+A08onZAR6xTMYr2DF1xI6L
PnEwxkZKwZkVgjC8n3mKz2v2tjbZckOqFKG/bAZnSm26L7rBOxr2SDWlg/3L025LseElHTg55f4o
7znTriwXagPLgt7TrR3MIjIOaXlbat242DCnOinae9a4GAQRaDttqJGJit/ATY4OjOl7FITmKDAo
HYpEovRQEFbt0/zdGQ3kRlM3w63+U50jT/qW+jejKtyjo60/DULDdZ47wr45zqHVAfa7whWwihzr
MzaYTS8JiiLl3GcF3u3ar+89kTI/I/IWMl2rrvx88aZtKfEO+9nWhH+HNyCwGqJVnYmgUBdEEMlj
tfHmlwNgSWc9gMOgOYq0RkVv6T1TcoVviLSX6KvnbaCKHW0h3wGFz9ibqnBMSaM5HsnNHpOC5q2Q
0y0k9jQiKO8xy8etJ1vSp/Ncv5QVRBrtzqep8OCUBqMnqCMooYBg8jIa6PW9K3q1hrOJm2SAeC+m
cTnZzvK7ZY4vvUKPdUXmnV+LIH+UT5581Jzuh4yPl0yYdWvjusDOOkuixjffNR/4v3zntLzrSRsP
kEnqrA6rRxfFLOXciHpwAF8Z7Ql0kaYvmbO79DbaGIzeIePVHUavL4LeAGcm/OfSZp/V3fqiTKM4
YjY9LjLtD7Kg+sD1qAMSNbynzz5BvcgMCDVFZ9dh67kYmLRHi9NyyPuZhX5S/DdqHVMN/kKGq6aM
1PSbrZBHV1NdSMdywOSQCie+/13aUctdQS8s9DwJels8ONkXlAh2LYxboW/iCze8t4yWlgAnA1J0
bQbDWP8p9T5epuVLNt6vITd/m5p+blyygarkmprkEAkLDLs2r6e7t0g2Tn0oGVYfpl1KNt37Yu1M
gmjETM54fBqGGOU3sA2KCICbHsi8xZLLCFup8VOmOBQ284dtc1NdkPf4JXNlYqPaiqjH4b9p3dVS
xO+loWvxVDjogtkDoJs/rYvc1czMo0Zv+MIgRA6blBzMg5xJRPGZVmFWGO8SwjRLmF0ETcuAXXBS
xmUHe9/ItgH5yETJN14NykE0rabw0XlzLBJxhO5SgQMukfoTgPTzTjIJ2SyT0LOKQFj9d51ol3rD
SuktodksJLNW0CELwa/Y467Jse550u9S/eLa1u9B6B9eLb/ScYCpD9resI+uUO8JhEwu/NA+LPeP
m3ARK2bsDgqkSDvKSEcc2Prhprs+ud4Fl7qGG4MWdMKm38z0qLrH1xUMVIp5nJ6PpjY9ur4DpYiO
cZ/Y5yFZPf0MSe41N8HWaWzjR6zSdSRqPi+tBx5UQKjjXqju5r2BacV5kQkysoxqIjrJt6wJuqGk
A0S3w76z8zhf5EtaUpOpyQj6GHk1C6+6o4gezbkoj8vcxDIvX2dnezL5VAaiBTPKwJiQOUyuu83L
Xg2R0EVFwye6BkG/YUj/jqVjRt3yvJb8EQLiftCvv9uGUul6/MW0P6NahYXT2D/q1TvD2wtWxTLE
QfI30/JIJIRjETyVu51NEzhb2evM7RNMpvgaBKOlA0NWPFB9E1kGYKm+BicjNKFAOJc3G/513Nvs
CzYc3YuhjBghxAiyGYi1r5aQUAzkIT0fD5aYW8YS9tGqtmPutH91G1yPN9MeVxsWZdgoSe62YA1C
hMWggZgrxk/HRFIf/aTHnTQA9NfXL9yoJssIADvtc0ntwPbsu4otoOuczyFxhgNHCSr+WHwkaxQe
TDiz/AZy9qOkcjB61z4OGEtjZM8BjRnDc2EQri9q+OX7Az5RoH1LlvLkeuNVDiKaiLMcNpMvTW7A
NJ7JCJeWkkG+dAX5PeBahbExmWuWs1lTLbpxTQr7ajeVu8OCMEJqb7W5GqclV5DcqOU1N/t71WNA
aRwZ8RkW5PvkB8aB9twW181xHivwUziSePuBcNXu8kNfw5cmd8ezK7/txI0ZfLDipOZ1lpWKuwXI
uABtoVt3ghNibINkiBQVC7j9LhykmMkkuO9rCGFZ90hQ4sYlA/7U/kZPNQBW5KiegWTgj4MWA0I5
bnn6gHtwDVmInErLYt/YwaaV+bkWKlLcvCEp27V3awtmQANBA32yI39mqF2v732xIIdmjwmuedo/
uB+xhPQz+Gkn5dXSZ4G77mgs4jRPKJWL73ytm3ux+/EEKilx6rd5WkAkoPLE94uHAo/Q0AfC5mEC
h1qY+d7CAyGXFo+GU0TiXcv/JjXgleq6i1Ej2+j1Xt9pjjcMWNOxNLPfLZJDbBwHGE+hjhEkABkW
Spdwb+9/Sm25ljLt4nQpoXQ6DwhZYcmLGljMkSOYhB1EVrDoTVL9chMPR5OTbzHvIXBHgNnVtPYM
EbY3mt39q4HRK9xaykjL5NksPPjieYLbfT2myD3nORHN3eQ5LdtbFfbUKN1ZdmmF1B4ib5ZslfCt
EYVQ4EmMkk5Sbq8FvZZkYWmsQ0i8CKvweKo0A4qhi97Q6HrPibYCrkDgGStL6vKyLDYRXrcLMmQf
ilLI6rgWE5eCUMbW9fULnzP8Z5fZMH71s0iDLHOfRs2CPLB2/AwlFqqqKX8BduAbTZGzVFtUrtjR
3Q4jwZy59BGiks++N4XzwLWeiiviD34bYle8qp26wsOHi05rjluGfInvm4g4bASoS7jFwHiRrsTB
Ax81qIynhreQW4w8V4OaTuZkfmW8rhjxMR1h+4tHvOmn2fjRp9k+pXturYPHwq/JOiGKv1om77sM
rkJj0JeTNSvLS37Rx2WMNhxph1TuQWqEVTqjxpu24DZnqoREjwZ7WBAZHxwP8FdDz1U8kyC9lysU
HrSCiT6rbzJg8NNKecx8z0JH9mkAaVqEmMGgSB4BFTTzNZncO9XNAmBEfS3hMCyJEUJJwE9XPdad
79+S8jpnvFTkDurAGR3qkOvphof/VLTOHh2A8YW/vTkutmwZU+vbi5tq15VU0C/DmKvj//g6r97G
mWyL/iICDMX0amWJknN8Iex2mzmHKvLX30X14PZgMN+8CJYcJDNUOGfvtVVhcv+j6juFlsPqPpqX
0SR5BJ1tX6YF1I1iLn4fq07iEbDzYy4Z7OcC4sF4MtKZIz1C/dBLQlDiGfOGKyr/zaIpjEJLskjS
NbGtUyskZ83eTLmc3nzfgmaKRcn3sAwRUfuOpO9XPk8O9Gqtvxvg/FCkv2/LWr0rz5RrH7XbEav0
iBx7ptGe/vLZuL3TCMoPjZ/BamOV6eWxd7L5r1mCOTUNFVXe4m+Rp2zuvhA1PhAEYL2pqXiYFe8Q
Wb1k58db0OZfQx0pkSTKctcgRDhPFVdkS+PyxqSSfI4KkkX0iBEibUgLKKVy3xJcY7FTvLfLoWAT
aYYIA2fPKN/Jtcl14zc6J+s2BmPmAp/i/H+OtTyl5F/t2NpGu1LFrDM1PN7IANdySPqnsG4PqVns
kEGzqM6Rf0Rp/+rmdrX3Yw1G4vJ+/kyopzkpcZKGCtez4dAHQ2B3/e9Emdjw1ZQO+bKabqVDTayc
15BWDm7TGeeW/tb5+hUiIHJREroJECU7r0M1FMNDG7SHBCH4hxlCG8tlcyzFkO8zJohNhBT9xhW4
MuJJ7jHcZJ8dTSfYumiBYCPDxNMo+hWtoHqsfVdKJitFNOdyWY2Mv4Hdcj1ENavDinBW6DU7I+bO
mnmXeayxQTpIlLBmYO0ZoDmFwD2tmtM5zDlWapLvPBVucaixXhj1Jx+SV4hWH/By/tmgCV+HCVww
XY/8TadIUatl3u3o+Osp+s9M/1U3oXFKYJNjm8NCSJ14FVf7LAWYoXmus/Eylp2ZGH6QaI0HS6ML
5WPE2mQdg3VVtXBc01tW0dGNRrBKwByw92X3aMzJpYnTZJMa+GzMXiNBtDSnXcjwqiLtlyk5Dh5Q
+jPyfkB5VWWe8arQusvleBz8F40/oJEMTs6nCfluuCRkfCPMGKeTa3+0papu6z49MRtsjfSpdwYA
mn4HrMtEAieKZjuPxBvSq0LvLuP6oqnAQZAu0rp9VB7SL5FeSgBWG8oTzZ21CJEHVrKdzruYCYlo
nT4lx7DwWO8TL/dBiZFiGjAov6nEyZOddZo6YIa+WZ+Nhtwyc3Ky+2hwnkpT847sE39QEUBdxpq8
auPe27oA8ZERc3EREGZTs3NDRzvhVQ7SKblIHR8icM4E9yTOB7fTZ0z8IwtvM2/3tMzYyHfFT5hX
n1DKIE1oQI6biaO4KL9XyUxAY5S1ZHUtDVLcKufO0LuHyqnfIEDAPaTNdSIfbI+BGImsX04bYzk4
C/70cTCMl0wv/Q800QrKdV2eM2Rld757z66ZpX0rnfe4AwJh97XFxtp6BuKy1h2UnqDHOPdqQfTY
xgZxWPsRIcDCaFSyhrRikD4zUQZZom4d4sWZbV2zTQPKUyMzB0a4OYcvXUcPRnnwJHSkVNLFFS2w
cAqJ+xxzxVKJLb3IfNWslB61DKuNZPH7qplIgywX6tZgPxtdhJJyWejXcbXJvUGc4zDPkE/aR64/
8AvmM0AXytiK29qyKK7QgFYsYPTIWdeTh6WAcCQKlssW32Wpo9VfSWccSWcXO1XqWALJDk+sEYdy
8nUdajODX8+NeSlckmvh1BfACNPBTFgG27K/hH1GbLuAdYCXC+xxZ0SbkvPj9zp715qygeibHUiD
6JAhNUT3R3+6J2pnV9APX+K1wpVuscMZBPt9L9IfRQwTpumenZwSDasjSIIeG4p0uQY4d0v5Q/vR
KnBshLVbU5VSFcowt+psWBDGMvGCYkI7rL9qImSGKFHlVA6SUYPM51Vr+q+OUK92Puw0Z3hhdUO4
5Nwfpz56EI76igXZzg7Tq2pZrvcqYZlagAypWHcS2yfg2rkPtslJp7sEtQK1QAWmcY8oMqEF2raH
uM9QuZvgdgf70cT6qUBh7lu9OIVEALCgpzlEns275tf3hmLRJJdj7Od+emnKrn9Is+Y5DjnpQmMs
NpPYA+5crws7fEoIJNroi50P+xl2iv7WMmgSCdStNMMPrYGbsln0C1745WW0qHMCHN+BhB7bTree
/Mr3TuPIom5oIEguE7bSkHo1rXiLfHY4UujAN0bJVNpVI/cQOVJeTjihtgBxGr0g18kX1qZo+naf
JaSDSRdErzMbLzEZHtPEbaArSU26JU6tNhaW3KqzQ2TCPUMZwz9Fxtx4TJO5eqCO82uEQLdnSupu
mtFq3n08KpRE6nVqMCUkaQeIwy4I4pAVO5sQ5yDphRGThBwbguLIZQ/mlFZ6Mn13OSdp0nBBJ+CX
57C+11rWDXQkv1zvKSb79XUe7ccmAgrmFsUlqpJo1+G3fEcfDZQAl1U/YnEcS/EEBkSsrj85MRjp
4yYcKEhcF1aoESjF1RpwUqwKb618scehekHpuU3V/N62HNwKSBdqjU+xzIQjQB782B33N3UCruBj
iNiWBoS1slzL24uRpG+Gbg0RCRQjXX+bzJKd55Tpm2oBr4V5aLypP9N82z4WsRDsyRgKU1JXam7B
GFvJu0i6O9RC5WM2lurcOzMh3s3IB4oYjgb6ZKRKZSgEh/D2+vOJASxImypn33buuZyqRz0aCeW0
XZb4hRYo+2wQPPqu44EhKIAliyc0E4YqenMHJTxWskFKSgGoeh+iaH4share9YxhkfgZLg5Tq95L
ziZnDQ0qaqYtGF8mRDWYB3cmewfdKbLykWldL/rbxIq/9cFRd0nq1PfMUW9DPYXEz07aZjJchB9Z
pL3VkdhOVHNXWRO2O3MStwW7MTRK9bAV1SgoMOvqLRsm3KitSw1rBn/Ora6d9YjSrT99wKEI2RlC
pwtZllr8Z+9FqVOvGt1ngaInIPOtXul5nLxnbfUZ+eRAlsoLqOcNj0Y83F3vqFE3aGwpAjvjvsrf
Mu3nz8tRre+EoLZaD1j+MlbYfZjFO6v13wnCcyjZ+91FUpYiVCh03h0RZytjzvtz1o3hg9Ekd+go
0qwFkV6yy53EMLF35/Nx+4Ba71T8moPMoYttv0vVfcNJ7lmf6vdJZMy0otPhvtVQJVPF9lGTvFV6
Q49Li9EaYfx7TNL5sQ71SwVXaaoeyOCa9nXOYrezhseeZvOOy0WSzDBv25IaSCnniGBeFv8Iqfy3
/jWrnfY5GpsdBxzhhBOjHalTclwmySSceNHNjKr1Ms4PaK2jexnTz2yiOb2Yuf4+RhUdh5YGTGrR
BfSbmB3HwNiM1Xts0QdTlnppyPzx6ILjCxo5wymSs8mZHCTSHo0Hmy7J9UF2tKz+22vX7/79xvXn
/r729+k/vnb9Rvz/b3R9+t9e+/un/vHdrr/2v3/uv/3lf3zt+qf+vtvfP/+/X/v7Ca6/cf3h/3gN
pxClw16RkgpyliTnYmJYTrWjY1DQ0BLQl+1cxus5KmVArYkA6hwvv977Y5DXIsJEsnwJkmn5cpYy
wDyF1SYu9mr5lX/7mX/78vqtqMa86YbkmV5/rzZcn0F7p2hon3QLy/FU6KjyBvB5KEtQTZrx82CY
FGCW6gctuIUzGGGaHqcyuL6Gqb4Mrk+9mSC/Ht4GCQmIdGc9mgJvYGevpB5uKImqQDn1TymRY1hW
F24BgP0i4JsoXw/s41S71Yna8g0wHkr7kfk7kS301nCmMmNQWo21XAIgEZeJQEAjq7CUOXNQo823
R5cbVDuMLlw2Epo5cpPNtJm+daMDBE5Y1E/a9DxPmbkf/OSBuJl6pSYQvEMTf4bWF6lgGKhnoI+m
HROsMZ96wAbrzgBWFnbORg2qxZMxIMquNqJDA1Iub875cvAKLcICNl2sRBwgVP4ak2K+RknZkZUG
jDeEozhqzOv0BPUNO+l3O6HmY/n4qOwOWyToEKvR+uFmVclyBsQ8iSWc+2TUSm3yMHze1+DrNiHA
HmpIzU7O/RnMugkmNPnuyEAIqeIXza9BYX+gniSOTQ/Kf7YjiDTpmaQciWI8XPSkbCncodj3qf7G
cKgHXqNjy4811n0zaUUje4uka9ZZW7PgDo+DVRMrHnnfSK82qVD+nmk0cMVgr136FBkbRLCpSyly
3gMxfRhqC+0Nh1HnHDkD1k26kxTYR0CKEP7WxN5J/CCavUp65w5o2wlNWrspsz5FUIeucKwjZD9U
8BStbzqpIHpGrXmsoBatQp8KrZ04Z1aAI6pVdzdKjAu6G+9inYiUPHKf5txje2GhDaJZSmWXjeBS
g0Dh07Q/uIwvBI5G+9ix9oauHgCZgGkYkFDFeXxRrmHfNF7ykTcTwbFI1NfXq7bvexUkOoohoKbI
hIE1bO1y+OTiQprt8EsGDX69J+GhTVKIRh4bs7JyDvYMIjvKFCk+BbLOMG2tbdgtwCE+4dlk1c5u
hwNsg9hfWZ3RkmbSbU1EHYd2XMMMxm5rYxMWbhJTrLSjIDHGjUXvee1RbGOngJ+Qn36keoLahk4P
31SEFQzZbk6jTz/UQHBIopczN/cpKOgfijAN3ejcY7LcwR6N0lWdLDQWz7gRaXnSfaK904I6cxRz
w17//7gVbDauz/N+0fRKCnoQWjqgzhsv+sB8xjEXbrdpTbIAoEk8agMxIML93TRIyXXs9J3y5ApC
DHfczKlkN2GvVUPNrW+wcDOpiuPUgoQY/X1WG9+4BZ31aMbJgQvi0NXUfEL2yq1FZc4SvbaZB3Wr
Kv8QOgCi8w5hoJ/rHUNf2QdsZXYWd4ZDo2ftxMIKWnJaNzBaFQVVvaOBthx05M4BH83aVnH54zmy
D7CONDc2RIGtpJSClIrMKDG/RBVw6VavTrZeolHIwMezfVjDQey50dqaUXLp3rmvlPseK8znlBY5
H9rSx7dGfW2IUafDuiSwzbQJmWXpoveys6kDTkicQDq0CU4hdHgfiGurvdC1gGqIWXctc/Wil1RQ
2OPQWeMNOFHb3AivGFDGpSqwCkdCekjXY+0/SljcN+FM48Uh5fA6xF+H/ckgTQWUdsYOqgW3M4Ar
OxkMOBEbmXUamTa6+SwNhJPcVQJgLhLWhoUs14KF0DHyNAuZc3MEuIkQo4XpEmpRFqRF+NDXdMBZ
M5IzV08nA0DanjrXm8wbokpHWkTWlz2lyApsaglSR0eXZ/TSY5G+TBPmumRJRnC4sWdvGlbUDDYl
lJobjAkG3vb+dapJBkphwVtqERV9IFIGadAyyoJoea0LaPTUt7KDGPrTdVq8PmSltaiZwj+TpuvM
I+gApsa/P3H9yq2nX5WRfIqKO9mk+xiEE0ZczQURdH3as+EOrl/lnvSDStXODlX4sy/6gl6zCCFj
m7cytN/1Rqq9rfamW5TspUCCyopDR0YUOQ8tXj1udvtZ06evVoKtmlztVxx7myIVt2GTPUYaeCDi
TkAlMlI2vs41lDyiA/P5IIxmKT2JRDAR65G3t3Mu59YW956KX+YuplNk+V0wLA+TjpFc01GiKv5Q
hhmirxyYrrpknao/lXGTrnA4zhthSgfFWvkUWdqrW/TfVKSea0Nu6AtHRx9s+cnLVvMw/ixNrJ0d
Vq+ejRIOyvF2ltNXsVBA2tZyNg342ga/JqoaFhcZJdupVBQmCJy6Saw7O3WhsZvm0VwmnFqMbE1T
+BRV0oILp9ZooNMmyeAmjPpkM3jFjQ/sPcb4jpwco25HiW07omPPkvKJHjWGdq0Gj96HddBXCvhT
2K11M3eCaXkokGTejHaRbmaTiBvlFdEWdrMsDdLr3E5ji2eR1E2plfQ1Y2UY0Rg0AxQ7hww48hZp
ZvZNFjjunAWFVqcHJ7eOjerPIxw62k+EYYX0/wJW8khCElJULHWeyvZ3s7hHr39lkNREav/p+kQg
BluNrKj2dEsvacf047Y+vAL/sc6AOjgLFZ5Gbp3GXZBMVhssLvlgVLZ1tB1oLstxNqd0oqyv46kC
herm2NfASgNRyOpDQ/V0jqN6UxgaZL9fM/bx0+jrddAiaaFvZay1hMJVvdxX0hBPRgehRPjJiSgJ
X7BpmAqabC06sSBd3hpQMJYvaT41hDZNlR2h7GGFoc/L2U/JIgY9NN/4k3pI50hsTKuCrceHXwq4
fZUE1yfXh6HL+jV5ilhCscHtiza5H8lvp2Tmu6uUUPs/o/NIN6TRQdGZLpF/XI4xIzum9z2fcrzp
luOKfWwZrSJCJTnb18lrkloREFtTBiJzO3RuOaaitiZnZzZ3aCCbQ+SGe0jQQEYdf15TiILmPcXH
JrWGoFoezLI5YffW9w39JbxRLRMQixfsM99tu8oLxHfUv5B9TLDI/FR8xoNPOjPcWRakpENR5Wa3
v+D6H8eZidevUCqo2T8oNPmBUrBhDKQItOTVOptldhziIJMTXbmJ3RsbNPyuKNCE/RFDlrY1/bdj
ih06BPazNqMfS2fI7XoSdGN/NhXrFMgu63qBMOUF5CuUekOGSyGqboUDkj1O+u+Y5YgFNRZxYESm
xrJd8KcIl2EOy0QPi4fCVBTMbP6RdNlVNvqunrWXgjcM/j74sBwCk7UnCUnhg5VACmdFgUU6hFcv
+qECtJs7B3KxcdPX5zrRjlM2UCnG44uJAOBMqj13SmPRFjZH1dliU8zyoS0S9HC1F8S9uCNX8ENq
ZHg2HWEVQ3pELEvnzrktMELvmZn1YFgWVWPxkiJRXeUQTtg0MOFfr+7E9VimYIzeI6gNANDQic+/
ax1PMYQPzw4FzT7xaUs735kRfCF/6A5+Mq8jlLUrhA4syO3wQJ/CAGnof1//KLTZOrh+dZ3Z/752
fWqabCUy1/nzs2q5x64/8fcX/uP36+XyrLZmDKXeN/K3UjrVromraavpifHWlPqrBWf03hvz5n6u
nZfry6IX+rYWoCGuTycvv8eNWCGwyuq7os++ry/jtQfMwVpuB76j3Xs+R69fOqCR08kLunaMwhaG
RLuw5OX6jb/f7b2Tijpxvv4ojAv2PCzy7H1sxB9/f8rpSCGshXtJpsq8THg/V73WUoBfnhqqx37l
OeO6TEPj0hRteTGAwS9PwI+Yl+tX1wcNC1WKahIM9gR3Go0SNRq0waV1MYfpXw8DjfO9E6OxweY5
t2N/uf7A9YHKjHXpgEmumxSMSNljzYmFB+VgdJ0LHofn1hvf0ohkGP9zxAB2TLISxjKaMzszn30d
B4jeinNhs9vBQfrydw9/LT6g52NJ24PYdNi63TQ9SucywaCRgD40e7c7YdKnR1sAqOuXP4/5pj0O
BrrYP19ZA0LImVjR65u79IOg/2zL/IE4AADabe2vvU5Xx+uDZBIjqh5opt/4/nFRIrBP1nc9liZ6
4qyuZsRnUZkEiChBzFkxeQHl9TEz0df2sdsciSLbZAD99u3y7PqSV9LuGlBqa71jEyr2YS1+CNMd
6yPsMDayfnvvS/OZBXQQGwhwi6bAibZ8dX1orS47Kgnycz7UAyXhsm6JZ11EqF4B2h4Rj0F66cD0
EZnKPQJjmgHkji9jZ/9m1xhjMC5/K4NNKxnVI+tTMRwzyuCbxDTfri9RnvJwkHNyClQUuxzi/VEN
hbsGPgR3ZXnqsq5GCFuA/MHFs+QpUnwKVaLvo17t7KnHZoswuBvqdh1T30NsB0ShYa3BpAJWKnaW
mLjllxgc8NtzIlpSeKxstNf/WMSZG+etoGO+UYuO2xwaQm2v10hU2Wdba+kigVvZpETzciZ0rhAo
2wnBSQ6rX+HG7A/GKed9FweeVZb1MfGIrzMttSnKhq76cjz+HAHnue4Bn0bWnG9pfj2PNZSj64Or
hWoH4QeHI/6zIkUoiq/y+XoCrg/ku/bbrNBfQjs+2HCAkSG37G/jhgtv38322VF5ukfSmlU8He5z
FoGIRK3XSI0voFC77fVosuCvjteDDc2T3J0q95BLG+GGXEbo9dZb6GECVRmWEC5h29pVXcjQPuDo
XwqDfytjzZA3YECM19Dxf/KKqqLw0WS3QCiOJJytlUV1RkXht5EVT9e3pgMtDpm2+/M5lsKf3ubd
vDL8cdgXyLD+o1bW9RS0qZ4DjjKq+KR/96aaFzH9AEbCtraOpgVzRVBECr+zEMYhWww6LEeBa8XJ
K5346nh9qV++AhVca9aTlWNDCTP7HWIK2sEsLePtzKhwHQsG3C3475Z/1E8Bf9DAsQ7cskA19Gjl
QxtlZ0djJPEgTcqoFqtQGeVlwld/sYwe5/RcuBuzTZDeNTaoeGRnFCeUpX33FvX3xEK5aqcm0v+0
3lsQk3/Ye+Lx6QO3daK3VO+fw9h3PzHj/85GMr/8mYU4Rk5mDnMC0TXDCUx79lAamqBJTZeyIhAH
s2fie4HepOYlUyzwp2VLwX218V2gZUaY/uth7KevnE44pCQoqLLzwIlNEfQBzf6MpvDJs2GMhJOK
T7HOIRd5+C6pXxA21YdU9d47f3AO6Bl3cRom+7qM4I6NvWSLy/B6jFjJ3HQhOwHawminSW5Jhh8K
J7RkwqVQ8YT71uH+ngF1TICd6UeSwQblKKPRxMJ6b5i4+6lJf1YDJmB3WmzzCrzHDEUzLHosIBXp
goy9LWUqnFp5MuwiWcjDFLZ3NadgO+CYWbk6oB0/mpFsz/7RzEzgeOTx+LZPUgxF91VFkMQqyXqw
H9DuWF8eW6AWB3b+/O4yYSw+3bDmj4T5Oe1yYycQxl5a11s7tmZe4swdLowZWykM0J/jAAwOccRj
DZKPikbt3cCnsOg+zNg+UZB7Pzlx32IsfnXRCKUntdiP1kxfxZjw2QFtI13NKAESupFaH8WIQJMl
LcFqJsji8WhpIyqN8FvQEt8gCXIwlnREk3feDi1mfFTZmyzQY5LpBpevVyz7u/oz8tQSDnjf65CB
WDy9oiFUu4nUvm2pfMWYewZnndI9Hm517wuLlkWa6k2hLZgXKmfrBJo5iXz6ZsDXt4bDD8UpI8gw
+WA/g5DbInGEuwWXG3i8uoOMEhOF0Iv2bTSW5shcGdgOiV5wMLXkM72GwQ0lc+lWdtxZyqhvW1vf
sa+71QioQPCxFEcUl+cU/0hB1MHYfADMY0Sk3ynneCv0nvQFWUeBt3CXHIzGphsfSjEfyZrykQWl
RFoVhLUmZK2mSXqi6shYGg8PuC6JkvQAqJe4icVgHfE3TdscrFqhsWET9nQLvJlMDWkFdaeQNRX+
i9sa8qT5ziEfOugjI8yPxkdW7tgi3UgsLbXCBdi41hPCoDdK2vdZ4xi7yJ0Ji7Ng+UXChpRIYb3x
iFYJa24KDQgjMbNELqYkoGjihSkAsXlOAXXWIIAUrCgoELB4GO4ssyA4Bkl1aBT+qR7L4+jTIZaZ
d2q7+HGgusq+GYlflGmnLGN4YPsxnUd3gBxDdDZwx5SSGJiI7ZD4+85s7/sePZrWY9aRxiFGxwBb
lxy6diFw5dOw1/34RGeoO2YZbCZNXHIddHGH6OOzivxPyxLlXU30ZJ92yKeK4eR3FjEn5EGdXeQT
awM5Kl5Kl0hx7BVe0/9u4cPclG7oQYFDeT+SL741uuRjnAcX/a9dBlkW1/u+pgKqIko9evEzZ7VL
AdOkWL18jCSQYfyLLEmIFgaicNgJwO3q6JnUiABRownAJEIPUmXkClljSCcfhC23ec2+laxo3Dj9
zUI92gEqL1YybGogvaFxYxC/gjuDDmOGcoV/YmuwQeU/boji8S4FbUoCe0rvOI34Zws3R0QK3phc
ZyLOyoC9Zry3K+NjMhgi4fRGa73Tn7tuNPZekbGTJBWThj7YyW5je0zu5cgys/Q8Nn0VxRvYNk6R
6Lgkynrljfbe6pwHOcgvO3OgUZqA2goqG1Od7qMRPnaGmg2dbNnt8vLSDELe+JkTnuPbnsPulNq9
C+CZmxapEAIPSjEq33a0PEZJIW0ctnybvFUgoaUx6/j3vG6XpjFxQ5jZPPnlVaAo6C/4iy342FBj
velxT6DOzfAVErlbhM2Z4GgTVMuQbzxfvhbQ3g04PaiFDEi0JunqjSNvyTZpb5mlMkv4tCD4dF2Z
lSuLVsI2U7g7vER7t3Vn2k/G/MO5wL3XYtc3aGbf8DcZ8BYeeIMabxO3qbGVQ3t0i3bn0z87UPij
VW8McGAG/M6Jv7Bs5F4zqKEZuJd2GUFJDt5rZNvAaGN1RDKFKsCdaUDBLqtZPLmaNd5kcolqsjMi
wJV7nyf1w+R4L2i4WyKbF3h7RdsrhXCNTHxOSU5r0E1jU3zBgHDu02XnfycbNlEUf1/8qPxEgpOt
tYWESWncx0G+9K+/nHahfFEoRvX2Ifo63mq4izm20HulxXHpkwaKYePvgIw350Iv9qNubcvBRqhH
tieGlwUjZelna4yfNP22dTC/Whns5ykCOjCj92ZkA+DHvoIzSBwDenrwtX1XQ2BGMQtOesmdRAJ0
F4L7zaRfXsZCbinHK0b6WV8N5kuEGYXZe/iO0VtTzlD0wvEFNvOvRIJxdef+WZud+CJkc2Zb+qaF
tI8cy8JNa5gnoFCI1yIovL7W32Lyx/RNVRpQKAu5gvxfGUfTSmjDs95D3g2Bo+Sa+KaKdSd9E/lI
CSFhqFdhLoZTCXL/tUeTF+X+mRxJ+SoN56lvXmMUaasR3y9Wtep9ROtEGzvfRyZUvVAgPUadSWBp
j7iaBgyWytI510qmW69sD4ZlnamGEMzlobydKu1sEi1VFc63PjuYjED7oUwZ98M43jZoP2T3M5u9
sTH6bDuBmOgWgYlUbDlqRwuAkv1CGFkeVDIcgVu+CKd5dSt12xwmaT8VkcdtkScCo7uJXqrAzpMM
vx03Ko6R5/1QCo2G7o0pHAmQiz68iDU2mca9lOmdy0V90+vDZwpI8aZOx/XgZLdsA1w0Xz0aWb1p
tqA8b5tWh5QMbwNht0azCl1+PZr4y7QzsfNHQU1UWJ26Ea3KN5iRMye+KxrrLswRr2F1GSA3YHw3
ThnHP9HjbIOb6hFBHG6MkcvRejQawzi7rQc90k2mfR/RA61BPg8k9oxCL1YmpraRzQ5gzHEX1s5t
IutPjHxPIVcg5Rh1VKn20/inpVJ3Upm1g666GbMXd2J/izkzEO5Rlf6+UT+tzG4ttrg3bq++Oq3a
OegTJjJph16AO5pwTNc1pLC+ILKNhpoPbxCZMejsofydFNyhJEUjm/ii1DTkw11Ge1bI/ttv3WpN
eTa9qdEP9n4DEdweN05Xd/fXB72/a4SRblKilGMzFfu2JIo9pgo14XXeqz72HxzdekBD33FiyOse
2RxSC76gl7cD5Mk7ggtSnF/6aQ7bOWj77Hfaz4ik6Hh0xBQDRalggjrp11Qyq+mW3Z6ckl0OJlyC
Nyob6JFHh61tqK+acthY2PDgFFIvq5oXLrj0xcL/nXgApVNqYTPC5ZWyQyynQOZi+g83ykX55gjt
rUR7CB1HT1FFMr20pm2CJtfrDYn1lL5Dfd1LX23cPn+l6yg3jhu/xgDzRvHuWAnBqIlr3FpubwNP
JP1ybLt6x9mjMODA30S4ikbWApDYrl133NOfD59b4W4GByYfkfXfjGfVxjTAn0BdQ2IGgGyr0gla
Alm8SaQe25gOadWLcD0qK7trusg7uPiddUlmBnbtfeT7Kfwfwo1FCbrHqqnu9fQ117aBcySPkUn0
thnQ6wV3tax3oGPpmxhYAFECUZvuaidKV0VPnmU2rw3gUpRZyDHJev7/RSLpaUN8csznwbeNox9Z
FrCz9ixinAtyTMYN9OdgkNOdH+JqZqnprXTIIyVt7+04A12YsR82DpmtaqCEm6XZI4SttPUfQvMw
dRacmBAHYee79rppUKbTDR8dFJgsFdZ9xC0F8FEz8oMWLTOeAXOeEJNdU0S/C11NK49cOCjeSDIN
i2GsW3CVZfylCbzlbkf9NmFFCtEwI095Q4DE7Uw+iex1Fi5N+k0qbnb0nPqTwDgcCi2XkBvQAqXX
OFS/3MbEE+92AKKFX6DwdJGIgTjuJbYyz/htW7RZjIGYjZqCwE1W++6B9B+2KcV41wyfbQcR0PNY
SAOnhH/2NtjGvPlzT4JCRrjhc00fo6q8dXpEFEWBA+59FPaBBHBChplNbmi13BciO0KIeEV9LugO
sk5ppeD/BScZac2SsAsQLafuTCabsRhm+W2Q82Qkh+yuWrcERwLSEcEZFGMoa3sMMhttybZsaBCb
baDCLrsd2fuLulh7ZO2uahYHTioYq3RunDLvAuBZNad++LHAJsEIfk/jkO0MKZCdQwijpiI0iS3R
gKOevngAJzdRfj/kzjeJtxknkf1XQ4e6pk4ExQOT6Dyahxa090DUAUq/JNyCe/zdCP9xGGa5DUOi
zRenIrgHA8HBGjVL0Jdgz/rUWfXIWrZuh2a37akWJA7catUeinEYV4peFxBG/uE5eqXqv/jdo3ds
BSltr+550lVQ2BFnph6wlOYNC6fpSPHiIS5hlCWzuxEDzfts/CWa5Mkw1KsVdUQrxCsp5E9qldom
fNHZLA04t8sB348nYIIn09bIv2CiHUOqu5uZZRoED7TayQQaI0e/zdSjf2GZ++iSeu92X+yI7HOI
Jzudst+zwaRayxghuH5UlaTbwXKL7JRtbOCecZGx2x4icgwl2yIsfyKZwGVPnHYVTgzyVE7owjS8
PwYmlZmgkCUFn+iySZDzuKlxNCKWYSVNKXgvv3ELXqIov1hlHOCL0lC9W6BktVdQ0rgD5og4Xppc
jm0zLw6vRQZ8oEFEh13K28LWeyyKQVsD0KEKk1O3LqksG8mxNlq6ypLW7yKSLkmO9YWHZCDDxWub
rb+qQLUxbZQHdtaWlr2ywYGElRPkbPLnpvpVxiY7wJyJSo8WbsP43LQIEtL4K5d8RBx8Tz0jtUzd
FyWRVusZ+H0HISgpRbupjdsLdqtiBVGatN3YKrDXqUU6CKGKArXBBpNopMU821Te3svPjWqe7RgC
RGGoXdF2Owb8u8msSL8LnYBluXujbJ+VEL1BV9ofPrxqiQMJSY8fUEb5P8bOa0luJNuyv1LG50Ff
aIeP3e6HCCB0ZKQkmfkCSwmtNb5+Ftg9d1hZNNaYlVUXO5MBBIT7Efus/WLZle3NY7PbRW1+8WsG
Vi1dXsUpqMwyCh+xeN+qVv/OdNZHGUWPUVnjsDgqqz697snnDRxAXavMQQyZ/nMhwwkHMlQESURY
HlNn43WdtSc8aj6maWrYHWEY9ZMJMU/flFj7QcZ9M5RhcQgF0U5L6uBYHyaFhpWlEucvz4DJhqsu
7LhJth6a+Fe7L+AOTsb3dGASu5+Rl6Vpf4zCsnJ1gnkzD3c0mJkf9bGkV7LM68yYnil4zUaw1HY2
YhWYtquIq1DOpmvNyBAmNTiPZfU2GBHYEEgpaapv0Yt5idnepXY5uWQ6gYOnYzl1z2xLD1aLcncg
OGO2QlmMRTDjRe1ivKH1eQgzf4PFFX/bdAgsyJtwQi/AJ3NlVcW6Cr3KZnrGYVJqLUT7oGbZG0ou
ssQ2+zox+6A3TbjC5Oa+kWpN+FCgtY7Z18ccizqji98XupScx8WDvCtPhl+uJuowtVpB+qrpHYZw
BwIJvsWJedQgEb2wJ2+moG32k6W3G7Ust3mETsVkmj7oNIBuBRMHIAZQ0Cc14vUWsbmTYILqaIyi
4Y7KCS343L6poYAdjc5kgAT97KrXxvCAP/KICqFm6eqHbVCHe7uLKSwyq3Jj2gfFUOZXPx6/K1by
FLaNsrftofkKTXnxZ5KNi+sk8Q5IGbVtlyfUWSdCaXbGEDakFp26qXQfvJVqBBurrPDL+16I8oSt
xwEFNdICwyHTGRVENf55oAbuocHbT/1EviKdb3GFcLlgErUxWmRa+kdoRQ+zbZ6R+NCEBoVn6xHG
H2TbXTg9THX3NsfZQ04Usay1L6XFA2P01VGZtSuBuxRoso1jYz/aA2d0igqqsiGu0nhGB2fX5EBC
dx1h0NjvyxeNTLJYKKXB+E2j37ohMHJ4wkHrMBVkVYgXAon6SHYbvaW47M/zwSLJAY5vEYtpj5Ge
gUjFX7Mtz0YVKxttqDZdRimb/XOFXf3idL4MvneU1HQUQp3uDiBnXFsLb0zBTMk4su/r/X6g+UOV
QDIpbxe8g8qdZrxnSZOsuxJIWcjmXCSkCzTEQ4RA6ivSntvRhIuvTgxSQr2wnfRZpnV9LODocLeS
t24IR9SQ8cM4FcnOlNYNdCHHK20De4ZOY6IG3He+mYsqxUIDUPuAFI4ahLrrRWV4IbI6nJ+RzPvb
OQtOVYp1UIG9yKBGVyDleIgcKIgsy6CfO54yq1qEUvnjWNsY4WAgVjgRMweFiFzIbMYa3onvBkZ0
NQ8aVQHcGSddfXOkwZconK9VBQiDTB9H6lR5xR4L+pXCHamH6hVXc742QtVeSR+bEspdHLzSQGNN
iDGG8Wsmj8CMgOr66DPqavn0FYysq6dk3nGOaTIKoQdtqaVoC9kTsP3uPBfFN/zgmVaIHqtegBGI
FY+yzEG1R/QwmvOUpbzZaNOu1Vrc63RiLesNagoHR7MGRem6yZwOqAirgVNsZ5s6OfsZUns9p/QI
4jDAxn0jRL1rTdC+CWRF2qlN3DJVk03HqGz2fahDoxeE3grxx8rPwntjhBiKsdotpUJKUMQ28Sgs
7BVqsaoy7Fcpaiox9crJXEKUcKVXtroq6xIsi++frJSBIwws2N9N6rahRCEyEDnPtrJGPHasyvRq
ZIz0ymZ6Bi7TnT4ETzVdl81QSdD9+UUL6WrDCEKda/OCJP1LQrt6DdRIxwPjWmV+QvFBtcMXo7By
KRr0FIMPi1Y6kDygRDVhL7dTV0HHVAE3YjvRim5B2mDlUBTnNqLIU/dbLWOuf07RvOm4aQWkCxSp
b+up2iqSRafIv/uqGRxiVFzR4otAnesaYe+LdcxUHePNaHwBjfVObUxO9gsjWrWHyx1F517BNCAW
t8itDgPy0VVdFg9UCABAiHPHRljBHNgyd0PDTZlOsu83vqGpnv0gg/Yb2oWvjQJD1SAwKPBUwphO
fbEAv18ZdbLLmE8vfYzjCbdR+W/6GjGFYGLditWv7abV/G49dKgkGtAHy767atrwQeBtEKpqdAiJ
sBPVrVsu5KBfkCxFGJHHR/1KqgDVKoVJzjy7inrkyuS6aI6q+YhGxwuo8W/jEFUo/XSmt68zJW62
Q68/qRgzt0GNa10JzVON7Nfc8mlPyze1RLklrAK+bmHfQRT0aQzt0r64byL7qYidiBCKqdQwIwFA
S/iSiTNFmDOYh+i5RPTXG7ELTwRlaj9thMKq5FDhWMilXZ0n0B+HaY+Byx1lSEoaZvIu6IRQBFAM
zwwfgxn/oi7SSeIi/0SVY6KemfhnH9ldK9ojLd9l7ljAcG2Lr0ZBITePCX5HQTxikCSb4fw2ULnM
MHAxnGBjGozYUhU8gEOxQFECerCdwsSup0eB25jECzkwm4YsYyU7I4MiT51OZ+iLp5d1PQhNfDJd
Y3DeE+a2LLW/DcqpoNCnfQyxcqVLJrLLArfT4l2vBOBOSzm1cpkNBHeuWDHMjzG8CyxirUHO33ps
Y2ozvwc70Li+X2fHUrPg5xrgdTrstfeCMW4n/ZYE3e2o5KC8c3lL2/ViI+dYwzyIPUAb70VDIXge
c0JRB9OdSSxOQKknbQjxDPKrk995g6AGIFRGOOOKsZ9ooCb/DWbK16YHesNs8RWbbM+cPrZHXa95
RT3thhKGV4mh5i6o5HWnWU8MtUTnzG9exTh/NL5zZ4rx4qBOrOevsd72hFj9TRTxYqBsOTQR9fyq
0Y+achhL6wSK78VsiPAtXqNOfu+oNhFFkfcutOS+01Y9t4V+4n6i004ITSAYtcRXmccbt3Os9rkk
AeVFILkJHTjLM+g8S5ae07aXBmOmXtwHOF6uW2z+zJJCTI5wyR3s9j2t44QNp7mtR+e6DjCZa8sW
fra5hWyDPFDL77JC7ACn65rBbBB7pV4F1CSABfo2gDatYCAQIyUGwPCup4owJuYT5qHrPBA5M60G
276e30xJH7iNeovPRT2Lb1jCvsxJf81+fg6Y8fXwqYFY1/f7pCvP4I/Eg4/lrUaNX+rTFZDqb6kS
W5tqQK0FZfCkW0ezfe/Gmd0V1G+6QFtNdZnow9Kw0Yyt7HSwbEZ138fFM3Bwxhn68lwJn4hBW3et
XnLhboDy0bj0LyPU1pVZzVulAfUDoXZGfgKKJEGAQM761VDrGwv9QIULVzmywjMAGKx71nGozb1r
oGnFkILqg1aZl3jCIJIeS7NRNfiiZZoMKGjLreOrCmAteS5zDFpUUBNRjj/IiGFDSdMa2+pvVW9v
HHzyqA1jUqJQNMnb3o0lk82++jEUVcz0Ja0ifbor/P4x7hLzZKZ06lO65IbCZUxZeP0adZ0tYCPp
yF0hi0sW3WjdCoOQweJJVobyQ4Qa1WPTVbCP9DIrEW5buylSKKRN2ktdKkR2Zbk28FFWdJRrjXq0
hiBb0aNyjPIbTeB+ZZoDm1XTXvwGD8Mhe9KMZFc51W0JsFtIHq0utYBPg6rUGGVHWsQLbsG2UwTP
sTYc/Bm3J+dG6FYJtWaYKcg+E4so24xwyXKwuAgsXp8uHI+D3dzTymJ2YjZoE1v2rdNo5xiNA1m9
MnuBNB5zL4RWCpFfX2E/vJVwa2An2LiIttoh6SFoi/4BYlm8LSjgrSSLu2PfmxP4//5aJh3rYZag
gMU3ckA5MLXXgCi0FQoZn9ortG/KqBuTAg6F1xIXWkXuGf1kYwrgDwZBs4t9A44WBk4QojSWmQRf
KwUnQ3q48tjX6jXScx6osdE3fpBZE7xOHJviSW/p6USoupZ/2RqWD4Fopo06pQ560hz2l8+rCWXL
cVyksB3QwgCYfII4gBK1wj0YXHalTUCkvLbqnMZVg9ley21QmslLreRInEPXxcgDuuI6vSmHAfUx
MqrrtvI/MEqULolYtZ7AM6KSDhlzuGVeayGHSWxpImSyjnzljrxVbVPtaH4HYCdo6sqmOUxmNa7Q
68C8y8hwcIpk6oeyJBjn4chQUerRUrGQS+JJrfdu5BOx9iXq1665swyKisoMdD1MrrG1YiCkR1RY
+RHOZLSnU7M69jnU2NBp3rkHsARjZkU6q2WkhHW/E+0baIyNkhnXfU40SRNRXA1tf9RtcKpBn2H5
lT0OMwkormAKdpwd4BmTwpUVRq9KPuTrgPFiuA63Uzd+1x0d6xF8nn2kKUzCeE5TOnDq77h0N2aD
nJHhJX69Th6NqVePgRLtpH6H1GFYtf54RYttWvWb1gwg0xiguA1iRrWihtfGA+Tg8pYgpFq1s31d
kBe0Js7CDGhtVD8CkF4BoCMvs4hQuwNvU71tZ15XXMll9ZVOudxh4ks5ZlPPzbUNS07P5p20erzH
EF+tfHuZfptyGnb4Ime5efapN+vaZFysVL/Ar1pH7I9uBesZ0VEBMRugV9E/gmnm4pLW5322BTX1
geriPknoxjsOLD5n0qDkYdRK/s1UQRFQzm4YwTRsY8NGjrG5briU9gymNsUzHfMaXASCMUw4gYIB
zLDQlahJADjf/96U+Apkcf1STPk7bhjlGvO7O2tSe2aTGZibm05u9ba4L1Qm+ErHWhojtFtjfLc1
OR2rwK9ctcMoJYFqZIX9HTaiGUsHWX3pF8kmtuTFxuYzVIRXa3SBuqh+0Ovw1XKC0VV7TJLzHLbQ
YH2f9dqBuAbRI9S+56Z5k81KDIHK2CWJPCkxgxyj2sUUKIut1ZTmVjSV7/Iq9uHXqEFlh+PDh8mq
MpbZ9z71sYykEphfW+F5btJvMkS+hncdmy+KgbJ/ZzL2VQnLTQSxp8SiMm7UJw3V1xqtH1Z4Vnkf
hxgwjz75yw+XNHoNmkIvO9FAvrAtlTTzKvYRmmgZ+zkoMOF/DAOp+RCSf3cMG0X+9ELkQRFTsCQU
Toq2LOWBbmnHcd2bfRLD4repnMQ9GPiRHrKs9eJa9WSJYVowFN8DK3le5itcAwZpC0dhLcigPfYt
4VFaJVWJx5QkeKY1DA9K+NlGH6jeaTbZL1jIe7+gEgfUfJ+IQV1r3V6ErzGPDRSIymWAoWNaHXtI
3kA0RUGFop254Lb0nww85ZAJeIJRpcv4OGA4NRW1tXVYnRBfJDCSfIl2Fp80rKDEVZbfoAuBAuzE
jzp0GVRADTaVEY6blm0fkqzzT7bBUjFQmC7tBgMWfdqA370FjWOWIKQb1HVuJF6FUOVaRbmrjHqx
F0jeYN7WydZmsa7j4a7C1LRutIuSTjRenJsY2Y4XWgpejSqze46VvC3rKQP3AqcVGt6ZFBc9QVg0
lHtDLRt2dMJ9poRS8hEonRGGFBjBkGzT+OLIGEFrg9yWWKCuAwfclLChFfXMtpnlOcMDlvv1Dcpc
gea+VtHDBeOKuSnDq6hYbbuqetVUecYhhHKR5H0tfONhasM99BULb5D2tmm6GyyYg4QZpVzocovA
8Il+rouCN9pbKmwpDN5bqx+uy4x8RNAbpqOB8UNeMaGhzB9aSZVcJdf3dCZ0s6ldDzZvZBz3N7WB
M1+rRa5Pyu06yuRZgtAsFOVuUMYnE/0f1C8efe5vbUT2JkTw5Ati6qzsjYMAn8KmBwmrJXTaAvQF
SURTjCwRy1wnmI9NCk8v9AfJE49yoqyBl/bpVk5qSb+Q/taIJ+F6IO9GmFKVpKrVBhebaJeVwmSK
jF27MAOdZlPtmT5FANMozY00jAxtW3zV0VFcqVJFutCM+lXRqUdg5hcfNmBUYyNVAUCmLBjwXz2Y
sTnE62nuWex6sqomqL93JkY2OKHD6Wzii4jDnbb4seTyGdByfUoCYJ2JhVFb0KXnUO7jmg4q/Pf0
WM/yXmtRYU0kNEmSfvSWT7FWR7pi9g9K0J3LVGhu7YcfKGOTVYxUIG4uEW5ZcynzNc++tXJ6xBIA
+OEk+phnj8GOgS/Fy9vxe1XpH1KzWWLbfB1OII+r8JFqsY3REo7w5hMBFVUirCtr5EbpWB3zttsp
U7uvdWBotXIXV63v2nVylWIthojJw099y6Aq5Tn9efCDe/jP3wIRfPdz/z03n1VUqYkyvEcGaqYp
OKuWxcBCGR4zkEeprl0VQXTuB58mIoLftEPKpkWWeVWV8kLRCOUMlhBtnk5enDgUFmyFUQ2fxsM8
6oR6TI90WWGt4L/3i3k7oUJXh9+MhQM2VXcIUL8x1ih4ItrXZKA7NTiQ1LKou8eQjfFzZXqkGfJQ
+sZ8wqTgVd32JpewIgy6Uqfwu1rGb3xbpO1zoG5an0e3xnd6Y+rWm877QZeRKylAZmYZBirq1DrM
jxXfspnWddedktYZrn78Swusd3SSw0ZXqpKEOt/lhtikPIwIrCP/qCD3aoAhrSkbWetMgoS91qoY
tG+iRh7OLhS2gAuvDaWG+QWu+pykiMGAsd7peKg32rUzJQcWwEXXNO/rklcyq8A5qsp+rDJlk1Xq
WxTaz5Wid1dmV7qJYj/0GrPttgn3Jha49RQ3DiKAo64p32sbJWk3qNnGNhj9wlLmhQZ24kWSVGyS
j1NW8qhgGRoaUbse5+GR2RmgcIn5UWsFCEEzpYLAKfUjeWuaJRD81eJKivzBQnp9sPp9BYvmbDTI
cBWl4pfVW4P6nAtTBFQvk7rrURhviTJhRRcF4J5aWoeVD5RTLwERffnjv/713//1Ov7v4L24LlLm
hfLmX//Nn1+LEquzgGL7n//4r/si458ff+d/fufTr5yj17poio/2t7+1fS+unrP35vMvLWfzP5/M
0f9zdu5z+/ynP/AuRu10073X0+17Qy3rx1nwPZbf/P/94R/vPz7lfirf//nlFY1Iu3waE4b5l//8
aP/2zy+sZT8u1L+v0/L5//nh8gX++eXh7o+vUR1E+R/7Jn3O35q//N3356b95xfFNv9hoSQ1hGo6
hiEd0/zyx/D+7x9Z/1AdyxRSEATqDhZ0X/7Ii7oN//lFc/5haobUJO0gx9ItQ375g6bfjx+Jf9A6
0Vk6sFrQbcvWv/zfq/Cnu/n/7u4fVJWviyhvm39+4ejlv+/58iWhoVuOrUrDskwbYbJjCX7++nwb
5QG/rP0vxdHZDXLdd2XSb/Ro2k6O7/10Yf5zyJ8PsXzE7w7h/PkQtm4BQB84xBiaZ4deHSYMUYkY
iKc5Cofj74+2fNpfj2ZLqXJppK5rfz5aq0CzAZDluzUD2Xl+WdosBRWYJHSDIr5Xim7/+wNqvzoi
WhKsADRVmNLkVv18CaVV1JWKJIWsrD9aq0JNjwURdYJlQ+VP2woHvMjoGT0MtlAYFjfvq3Yyd1Ng
7JaLPfX5uqZ3pyr23e/P7JcnJmxVc9g8OEPjzyemxaaWFjNAwyJUbunU7EI2fprfx2C517XzQPv9
6veH1HhJ/nL5tZ+OuTxvPz1Pph5MNt16n+sNk9Oy13X6TMkUk1m3zGemHQEYMlefd/FaYYrYGuXp
92fwqwf65xPgnfr5BFonsS3UVBSxKEbEangIzWT3+0Noy4X7/IzZzAzy6gjHsD8/Y7FAGewE7PeO
X1zPav6UY0lBmfeQAAfqp72dmefe7o4L4lu2xTWegphYbv/mLJZv8vksBA5tkKt0VGifX10G8zud
OTuijv6pHWZYuJM7t5mLwG6X5ERHVYjQiIgpAuwjeQA6t5u+Vhl4dOpRvz8ZY3mt/nIy9NIcKTRd
FWJ5Ln667xIkd2D0tCiM4Zj75jodsx1KjaXQsVJoX9cU/EqBKFR1HvJydkGErVS8ZAFNHdj6kAaN
gFzGKwY1D04ISp8BpRwsXUC1POadVeP01JUtRoTEgEyimQr0EMD5QCKZxXB//220Xz1EvMqObmEj
yZv9aRGpahSkZkjuD//NZfUm4I3XKZJHU8eyouq3UAJdBtuQX3SeNK0zcLUde39I+/z3p7IsHp+v
q6Nqho3OwjBtW/3zdc18wQs8LFbhJPQjudEwbWWdXZcFbJB4qV9Gm/Bvnm/zVy+xozq6IXRGQwz5
aVMwAkfz6zbmJVbvKTe4FsZB8xAdqhwTV6pC2Wx4SfidKGytxtYh7mHQBMFGTZTTsqLFTATLSTnp
kzx1UeZGHWosXv55tlbI7gFhBzd2AuJGXor5qsYmcTLsO2OatipqfSfGYqpId7KsLmXAJPeMBwKP
tV4hLMCnFhW6x3lNVvg3L5Th/OqNcoSqOiaZLLWaT7d9RvCXKK2QLpDCnYZdQSkPc5rtHONJH/tj
mrX7fqam5LspeI4OY7229b0Ajlo+dTDku31f9JtJy05t8txhV4YkDiLXYoEWPWKQTqXO90rwqwN6
YR7skXZhiSG06VvruZInodEPjAePzHqXi36T1gZrtr3DN+AWKfKuB5E0J4onEmZG8AKsO7B9It2N
OqmdwaxzAwMX/cVyv5YLrkZIujGbmRBQ8DOm5iuyzYRsPD6IZvDGyoI8Ya3gQxaOsgvlcGWEyhWW
egwzVYjohivVGXf2Y3BfhyWEY2VjC3WPIGMFPBfjJPi5E+AC5u2TWD/bRgdRGVlBkJ2kAO3H24DQ
GVs2hqWchRGB0QGyg45y/iB5nycKjfmJTZxWa7hmzW7t9LGa2qNRz9tYb+hzKpsGDnkV2VQaYlpV
OkgATPhg7iDTVA19t1z5FnOiAiXCFJBFmNFhrAMKupOrg9usWvOg8FEsSjRKardPzpamn51g2vZ2
uHWonbcSlSEu6qiL7ifIdGxgHvVndmSxJHzjlT7wxUyHsfnoViTtRTTBrQ/m0LyvGGDJbKaV5vDQ
lOh+44WxnF4HjEcJ8IASHyr8cjysWy6Og8aF9Qp1xq4S1xgNAT6Zt+R5XlrCOFWNna9IcuMHCr47
m5mEeNkhLc57kp5N/DSROqE921rGOaEo17NGLutlYX+E3N1lE1rueJVeCCVdI/fM6mkCbZmGcAZR
LER5vDwG2zBBvxiYOwP5u1IjDqN+QJyww8bChvAf8Qar92rEq8hCvJJk/0vQoAzDMcWZts7h1XC4
Ar/UYG4ukk8TIfAV2tEmXbXUuYMn6GUiv14OJqxpO2PoBftsQ+7h9QFXis0Azw30rrAgu3yP7J3H
+GRb7X5UAP/1Z63u9m3QrZWCiRX446UctxjO4gZr78qxZRhg3C5rshJR1vUtzMvWsKphywQeha9d
gBWS2YW3aTOs6jzbqRjQzIPldh9ZM2wGJbnBC0iPW8zRCMTIAWOn3yT9Nlfulv/H6rnf3JKx6faG
9DeOw2Wx7AdAmKBJUU/hhXnMhnTjpIymE8oufWId8tJySmVHaRr33UwDA1zZC3QZb6bUHWeK+C0P
aD/vUNegmvYQVWjB/ONvAXFYa7hXqNyLmZsIAAqtJd52pfTYF9bWQMPC4PsDxV9GIxmrL8G9LFfU
4RkrzIlpnBTaAe6gA7EWMHiACcfEmNdwHNelzSpjT/gVM/+SgK7SfW/AKFTTu01BWR6DvcVkD1dU
tmM+L+SLRcDaYrZuBpQXveGeqqanVckOmuU6QHI09gS0SMj6UKCbRU6pLaxl2kmqONTBB9nQAZQG
M74cagyZOaJwZUcQcdH7ZNl1reobWB+ouLw0ZJfVgzughx4I/5Vq8vzr947WrQstxu8ZHybu7hJD
JAFYxzp6bIgZTMAAEfJY0z/6LArYJO4Gim9tMm11PlkBPFZbj7/fj3+1RdDDZaxPtQ0hPwddc13Z
qdPq0gXeeRGMLAX5uO0s/W+2YGPZ1z/v+1DqMdMjkXE0+1MYG/sMB6JRpY6bWXhlAj3jGzIxDIN9
MQvE5gSKjMrEcjQxN6SD1at9D16Hy5S2W7ToGnA75PWbm3lp8nm9yo2z/G/Mxz0F2n1LNQQ0+sVn
YXHgoY/pCROIdUwI+fvrpf0qgJGOLYmUHVIy41MS0hpxiHeAI90gih/94UJhbTFCX9PyuyeOOCfQ
8wbL3KHZPYz8r5IEGwi+mt29zIZ+xu9omzOZ4Wjtkfztb6KrXwZ6Ugr9RxCt2T8ioZ/CVt1K4XCl
Np29gdVCafdN0a7NfH4ZW9yg0bDPkpkMiFnCaQCyV8+RaNeVAKxuKt7vr9Qvn6yfTuXThaJlzgi3
4FQsY7wSGMutwqJ8jhtx//vj6MsHfXq0hKqZhrRsQftafIrugI/gs9fCmpqH9LFU6aYKBdWGuUPK
AEgm4VqToPW+JwTdV1a0DLguUsHjVF9MCRyaRZYG+l5R+00t5QkeTVH1m6xjiQi7v0nntV9cFmIx
TbeZW5b8x6fLgulYnTKSK90OdxMFmk4IpqJR2GAeuHOrCbFtQVl6efyxI3VFx7MyJzfLopgRb/z+
2i2X5i+XzkDkz66rWob26dIpsTDCalSlm2lPIz27Qu2OSxazMHDS/O8qC7/I34XqGBrYP5Nw3Ph8
tBI1UJJWQMHiPRBBYPO6GzNSW4LCpzB/UNqn3389Q/1F5M8hpSQKZm2zxKerndr1mDHHI13IXV7C
ptjxqjo1bJTEw3JxHafmeaBmLiqs7viVpagRzcGmg4AUlNbBH5Ld8sg0CS5hB7OyDpMxeJPJ4zEz
QDqlxDXpaZAh1qRILsJ2n+QEhyBD52jclIW67bLeqwZmvyuY4MyN8NezsfcIuSDoBmfHzk69Lbfz
S7B0qzLlbkwYAKqaizbRhXHkKUqMMzavhxbAZBRYh6SJDsyHe2Yd32QxzDImbpdJNxh9+1p0x65j
TKQNb1l/1LQ64UlQyM6FM+3weLUj8Xwcem1p7Fr2RoeSuoH0cuCgS/1i2dCXd2KJwIGoeHnTHZcV
rkxJFfIAMjTaWxRuXXsxQbf35ABYPR40dd46ZHLLm9dJtuGmvqCrWSklZW6ZrGVq7paYl30PK7Al
ZgZ0fwpMxVUK8uI2hryQYKqQ7AzKOGY33iovVBYviztszwXE+AaXWMbNS5IGWowaJMklftYYbfMp
1/e9h7By5xPEh3RKnSTYWlrAuEBwUAbfa4V+MLENtrHOLOPjst1McEZ9/Smq/NsUIXAAbU45NpJZ
EJXLXchT07KF9M7JiBkPGs9jQ/OTQbgWHazWBUz8RwxwkZZQEVMxs4ua+0nEaIPN9cQutkSKoAzX
Swwd9s9Kcmen/QZisleRLokCHTri/IkuVVqHh4FG2nIn+ra6qFlwC50MQ81NSS93+QAsTTd5dlzq
TIa8s+BFM292Hponw0p3FolnhqeZzEglAEiP3I6wf6FVucmc+7pnZ43QwEuyChUzOOIePWFeRzSH
zH618yf+iQm0rDnYdgx3tmhMazSYaF9cjfFoRewbYiqzPWrVtI1Yr6SqvdZdSABvnBtlxOEP5RbZ
sS9JJPLpajlNyd5rMrImYh4j7l8ACU3OBKA1WkF7vLKyS2PfG12BTxgpXvNkL6ZwQ3a91FEdxhB1
a9hqpXEYsn5fQj0zJrod1C6AJd7MeH0HqExySi6FldzklGGWaq/VHkgsz3kfesyT7uDerDEuoUs6
Y/GgoK03p+SRuJ/p7UaZ3KVYuDy3eBSg5gdyO/Sb5Z1bApBMMkQgkhNDu1umQ3dMg1MWafc2O0iL
GUrrwA8np4scYowBQyUc8WxcrVDAHVUYbKLgMiMsNiJuEOmRVhNoD/dTeDUzo/n7Re6v1TtgvAwo
S0Pg5yFJWP9cUpGaGndcHzKtQLlbspbMxOyO+eOZRGB51JZ4I0qCOyE4Y3PaNj4dQ0Pe/v487M97
CadBzd+m6G7orO9LDeqn0AN+uFqrxijdBgphQ67jo5zzeUKnrF3//lCG/peNa6lU2sLQVcexGSP8
9J1RASk5LpwOpjzxQZklXeeJ/m7UhLfZtEoplXd69bxU1BozuVEYc4E+s0UuwaTrG8PPi5jogk7+
diqc+6Rn5TL0gyrvx44FJhw2VUppZxxebJRKk+z2uOrUK80ZjiNUjJjDgTYyivhpQl9DPVA5xUl0
GKZmb1k1LbR21zoIWZZMjNlSr8TLp4usHU5azFlDhtSH7YCydakWzzaqusGZtuCft6g6/FWRJTvf
B0pBwlEIA904JQlKEY2IbslRbhtez6wekGbOW+b+IFsNoxsyT62jLJGo+obkTgmxc02D3KURiBJN
zOsuDL7FztKttOcrvOjQS7FAM218LO3TCChDteQdLdLdmLO2z9nJrO0zaIH7xtrkRnSjJMU1A0H5
Ciq+Z7Xaq21YYB95X5AmNdkBTeB+cSOYdP921HHGJIMbyyc1sRnwUjw2npVTKGC33KW6kZKZRppz
1/bFE11NVmwGbOJ5Zy+zyjhsm2b7ginD+zTauPQ6lI2mu1aRjINSk2IBUSjRNYFya7XNc0YohxJx
p/T+HVMVa82ooC1WyilLgm+tAfFNUkhIdlAembWs/De/6j1Wp8PwdSjJniPYfU5+3VrIvyx2+KWc
gJbqeqD2BW3sZSncNUFwW7Xqhj3ISAgTWuek6PIu4TSoWd9o0DSXHa1SyRHrajNNTCRRLUoV6S1v
IXbwnpGbu1EjA+ZJmyh6GTaRKXScMXjsLDaWMjyUMSM+dXC77CCiFA/agCtiy9xMmp9C1DVgrvAL
UBaXGCTE4DSymgkN84BN+Vq01FYqQHDsJZL5jwQmgg+n0W5oPIOyBH3mJpNys9RAbCG/+szJIlOF
Y5OexPCmhioioShexeyXCr5Pg/Oi8PKmef/SBcpXaG+MVgymfV8o6SkvFr3Kh4/JYi6HrfTNXYM/
ApkrtRMxoMl9aA1sJdJ4YziTu6TItXWfOuZdrJ60NrhENdyLNL35UTuS2SFsFhtmL2Z7WhI+TBEv
pdq+mBQuwqFbRg7cPo++2xFxT9igc5PZc5QwTaaX23JKIcKIrxVTNcoY7RrduTWt4HFoYy8a/McJ
khmXUdzbTnZttqmb28Omd66W+tJSGxh4iP3GeRtRmv4oH7GdA3FBuJawvQeenaJBLyzKfIPnlCyv
BfXRkn3RFlvswg6yewLV4i3Z1VRcaqV9icr4xkz8g5FhI0govfwWHcPDktX/QDA0iJdDuz4Hr0uY
ElX1s6PVl/r/MHdmy5Ej2Xb9IrTBMeM15pEMzky+wMhkEvPgjtHx9VrIlmRSt6Sra3rRQ9GyKjOL
jAiHu59z9l67N14DB0ycEKekvNnom1rYoKll7Q0tYC3TH4+r6hMF2y4rgR2ZLrdXh2QNirdsHv+D
Au5/sccGJhRzP6QwMP9tDtjRwC51S6gyiBQuxgjTuR4tPdHWAXdDO+n/vKmLf2sReBYjRypC+DuC
WdS/zB2xWyST3YFAGjKeX6LilwtnwgdkesvFytgtz62H4xI0yX/wrf/97HKYRwSBoLJnTOL9S6Nc
B/w3zxn9TYO8dQbQVdDooftwWLo4+Wzu6ZKuU5F/2OZn4mYXqspLSmJB2va8KxD0Wbt/f6T/lEzh
/06D8P8iZvj/UKcgfCpmBB3/G53CXRr/Uenn/6hO+Ps3/qlOEM4/vMA0mZZbtsPcw2cN/VOcYP2D
BrPDZ8x80eZjtrie/Ddtgv0PLk6miWwBTSpSBIrI/6pNcP5BnW4yMPLdALkDF43/jDbBtd3/eaH5
FKgeKNMgCF07EKTx/sslSbtk5TLipNVnXxRQ9ctQ+/7Zl4e0VDZmR+LE+4r2dlU77e3s9n130ynN
xQBnfIF23fR1fuynJJsQ4ACKlW1jgulO1AaLY3SnnDqjpAJgYZKV2+6Qq3pkFTnGEklUvaXxSJRw
LtMvEVk3wmi51NgSAh56VAwLaZdc/n7pgNejaNLRoctmaHmpuHgVvbuELytmFojeyk7tcnZHsZpS
dh93oIscTlqe/34BHI7o0AJ5reePHMDxiy2d6Ub4z/e0ZLXPweyNm8FTztkC5nIxja6+ksBWnLqe
UDLUQQfDr8WDhiX+0ATDLe7t+IwjW9/beRRfrdFC82rg2FOcUWlFWjOlrRUd8S5kKzVOO8Pw7Oep
rbYgTMgDqRVTo4E7WszJjg2g9PAo1Amk69KYbq5hNBevLS/kxtahmm9NUUf//OJy9TE5RU7edO9l
Bk6OCMVl1zTR9e+/EoprtSRaCLiLBFZOd0Un2mv1378wBE2vuK3xnrfX2vdeQK+4+ZUA4vfUzaAz
40sM/K3OPPtkZCOBGH0aIPTERGMWdbhxjEh9Ct9YYxcXEIJI7bK08cfDyHvq0xaxedUbRzlmw81Q
ZD5gAydOQ2KnQFN9DslVnPx+2FOI/MLjL1e563fM/+b4FnfwqoewJA0Xq2F9rWqoDUadgU1YfqV1
V98ZWUIkt3b+VH2I4oMrawjd99FLymuhZX/pAAMNkNy2ivv0bsYMxKc+wtZgxlX5Nlc2DPZ4SV4M
leHv1PIC0hAGouOwLCdsfq7VT5uOxwXwn1RPAzVlaMjy2NrOw6DG8QQFIz3OJBWjuAjv6DtU+4zi
bp5TwrMmASK9cBlbkyS20oggO7NdA4RjLAi2aTPWgQWbjGUyoyjHIpVt6xHxv0NTpKLthRaRTAcS
w+pVGA7OhuG8hMG6+BoD+xNUGzpmzGerL1VDp/XNmMcFs9QKqTHa/3wdhJDRgG3N67TBQQfOLoZn
lGP3nIqnARE9Kodqxx320rnZnZuO22QaX0bu3Vnjp7s8t19VOCEWgMC0GuOHaYowq1F35jZeFScz
n+xeXJSHj27I7iPzI26bYyVreJIDzKKynomx6QCD9snGLHFwtXYDFvx7qOfbwDOycqGaL8k2a6uO
rphoIgoyGa0y5yeyKVy8uciPEpWsVyLab4H6NexA2LSZXiZx/17W/Vqp8sHu4AUn67nOnbsYUbYz
YkqBOnxrM8HaCoqQKgDSEIrQoNWP/EwuJXj00wWlWA/QWtb2uPyZ8BxPgJRHD/sXey1pjXnRkjao
H7wMdenkt+mm8exmPbsp0eND+2wmYX4LGze+n4wXqyzCuwVIj3IPPo0xvPez/+pHctoqEgmq+Dc3
FswwbjFDULPvi9xwtkAV5/V9InldFAD1OTHC148KYT966CTbm+VbatfypHrUsZZgvsW4hYZR05+G
JOalUuseTC5cYTE/mIsdERZrvs6n6WXw8byBDXI2Ag6rAeJzVXj8aiZj4SRNH0OIiY6xLxjDxeFR
WgiJyXZ9UhYesKbjZQ6BB/CLmGta1xHBFk5xrKMEtqELeL72f4GxMA8RtBkni37HmiDUgn5kQsgW
i+ReTt5HSM7YS+4xPC0nyTvbYBVOPH3xl1byIu0ei+iPcNKX1CshVL6k0eCTKlLtJtNdkkuggLla
vtg6fSy+WrTZGydO1944eet5Nts9ng10t+YF0Co+Pw8WVhjl48Zq9GNdLJNoNHB7y1rGp0qyfXiR
BFeO44JYyn1qz5+l3fa4bmBV9W6+8z0r+VOr6FPiL2gGq76v7EFsoE2EK80z7gBR2wZzFd4sOypw
rs1IvyueNDMboabM+YvR5dnNGkKxbitydmw7oewR9rkEGw1Xpj1JRUegcbkqN54ISOhgKI/BwgEG
DBkzyKPkmlZ5sA5bUexTZjMxLL65Sa3FLHfv6vFL2ciJ1IhPtQ/8aJfHdAbEw5Twg9Y+CIqhFSuZ
W0jna8vZ8TluE5mmz3HkHcnaxrU0SolfpqRiIYMcRLx6hfOQMZZBRYTV22jLF1+5r3ksCJaSH6q4
iJmAG5PpvAqrY9z7r0oURBOkpIeEyVvdjej256tu8LzYfvPLdT6L/FKwl61MZhtpXpP+6wEcKxy1
Jcpv26c+yZlUf9YcwVoSiYZ434KDwxnhVt3abCzmxc28r0CwP+RhysycxHiiQ8i4nezmNqTEBqJz
AUBZyCXv+D1LzN34Obb+a1VCa4st4hcis9tjUPqDP2PVB/Z3F7vzuo2LR0WvzCnfDBWBtisS4uW9
rbY1uVE9PKGgzfUVTQLbc7K1BkqtMcBOEfptC0XNgdI9BP7ZBrpBPnT6kzveDwaxlyBJvx2CFUBu
BDfybw+eNmYcoyRYZRNR83o4h7Q5Z4gShH9WqzZxnuMc8MxEFnnirByl523X64yWNf65rnwhJ5No
YXHXgn6fwo4IwQXQNefP2rJxGAQ+g+Uo3cf6N/uRuYkk5oRBAwqA+dyUEHA8vo05jk9ixGSBLGSt
RPZoQmfDvxhsixZgWBJE5zjAS232wwFyl7Opp03G5K+bOtr/ER1UI/V5dDl5kTwMOKLC6huLqIkW
xXuDvZT8/b9aqv7ClaakReofeetd/i6c9mMogOAI4C6UsK2BFrEgxdYlvZS8hcvztYqthDhG+ggg
1Mo1DBEwtyFJsVWCpAAr/ktrAFoqkXbImLm5CWsRM21ZbxwlbjRfTjzJxXoKunEdhqC74mM26FNq
ujsjT/eJ0xx6fFWVBR+PFCzPn27a5aEzjUVo8txh3PesKToWIaDZgmdzTU/sYtZwXshr3Y4qYFTn
hmBtQ4VTVXF8z0M00TM3MAnI6iZS+z2ejHxfhk67s0eXdhaJGRsHFRK9LrxobjA/epN6SmdUg9X8
bTg8CFWMiz6K67UbtNlRhuhXJ10hMwispxlLEDU3SCwXldCmqY2ey7T1lHAmJOb0aQCewwHlpatc
5vlZpQIi8mQHIEhYxiT5MsfhN5ftldVTfhkV/4PZ7UPO0/q7ISqYSx0xuHpWS+blJzSW24iHIaz9
E+DVe17WpizkEWMoRBOSpaLfHgbHlWfYL5nxWoztKTBLoJrz+GQnQF0HvSWN9XWcqpsTYocuXVIf
oyx7Qf9/Dcl0EwDyf0lhWwiz4vjJHmF5ofeE2CPWHTaQ8+i0OLtmMGjIus9lYbp7EoXeYPHc12ln
7T38anPanloObnJWI1Cx5EhhpP+p69+WKa2z044ETltCH1onw1I4imSVq/lqlQpngGb5e4Ae0iT5
wI+LNYW2o5nF3jqexf0gApvYA248KqZaMVx1HKdx1+X5h5jO9eBa66rgDUB/dY9hmTBLwm+XiV14
5wIiWUlQ3sBhrD1idGNdqxQiZsSKn1p5dKR5UcTPs8zwOBZBccji/NqAQdm3ffeQkuZ6MEb9DlMA
Gw+GJrRq/sHPzR/XygJsRg+tzyGbY2RoCZbESFjD6+HG0laedys5RlUzC+RG4Xg/6+6TUusYdfkm
duLhbJCNB+Bt108A0a2sDq5dPl+cynltihiL3vhK74ZW9FRt2oRtV2ILFylKD0ItDkU/sQfTTD8M
tMdmXzcbEFRfYRpsCpsEsjFHIEhYBPexpsewSoTx0AYFe3d4ao35yckJXHD77seFo7jsDsvDl+Sb
gIx5eIBffeFfxxkgyIxYwcgmd1u8KNEEXHXhdUGP5IEWzxzgGER4+xn9zU9xb0GmUkP61Iz+iyVG
n1wcoNJL6FATYWiNVQeZjhokx9mp+/QFWt92RtyxK5EBGdPwAaAGw7yR0OAaMGo7jOaCvHjEkOTz
kopdWF6qGBFt30/yHhLPg9GqEXBWMDyZzQm/EkJU/1RaGP4DrqrdZUiqB7/xXsV4pKQmsy5CnzYH
Tb2K+5nst2rO9mUfWjsjIXUb2mQnLbFqsOXfjRIyMpAUnwBaHLoG4YpeCPOeTs8rN8VDNnmvGSIJ
d9F2GeYtnPt3q5NLQJ61wy1f4CMGGNK2UHNlyQ3EdzQRYL33yh2uAurSsGjH+KdUGSzlAMBfwR5f
10+cXe6hCNgcUVTtjOHq1/ZMUjad4REcLKvyrIseo2mhQcwsGRVVm1anVJCoWNlZu5bE3R3KgWws
km8wPUd4bTUE0Kq+Z2NiEc81ONRK0Ric9oachrXVt2KLYw0edHkPtjnZjEI1Z5Trc+HTdSyvfPbz
RgqT3vzUbaoeBqEO4OBBG6UUkHO6gcJNSZS9ZC1b4Vh2G0d/6EA6nEs1gQJ6N3og2shAyelaz09+
j1e66AaKhIwZ4xyH31FefYBB6NYNFk/Q4dy3Y03oT4/eoTwNZnBNeqcC5mjnYJLVSfMmqCI6d6Ic
NhOsMHKJl8brE2Nb45zCTCLwpzsh7zmWHSpO7kWvczY+gkjzV05wzuRUXuQcv9SRh78ujJ/mmPaz
YOXgbsBQa3bfIou/lTf2e9tnPlEFWJoXEw23b7ZRbrsN+Vcbf+IDhSOUrx3clsbkYhGM5+ciWgpx
V8h12nvwa5wOL57kfieK6bzcqwOjMClXvroFZdtrOjuDwuiKUqOw3Tth0Y7wbQTWc9y805GBiKAY
V5rNXYTzd6OAYMY20NQwqkhc7wsCL5ajIEzqd2nkz5x01rmIs21QXxKz+UWF9IGVFyxfTb6SzvpH
6dbf0+xlZ8iVCGWz8DJm0TH2DPBUkdPuwzeCGvQ2zEHpQvYLWOGdR1MIr/2piaJ7YwCzXM0y38eg
AkG20csZOWMc23/tebEN3ZNtm7jeJokDJlmqatdhbh7qnKgRyB3nTAcHUYcfVpMRRGlxq5iK3t2G
CQUjdeB9WwSnOhQcaSkqalt+WTL/1LFHFV3H1r67aGx927q3d7GLjp4JAFel/Cnpqd8C81p0PFYK
ujBOi5984O6k83yjHPtDJ824xun3Df76V1M1xZpNwaec6TgcvW666wubGxXBZ7tcih/ZqI/WdiMc
yBo4g43gWm5z1/kaqgTKnl4226F6ZySWNKeaRJ4nzNDoEzyr33aEjtMgNPfzyB/DyC3PKhK7OKix
pitQm0NafM0J515MP4N9yS6YKoS/PYSAu6zzb50S/ZkijisHK+jYL49kIPUrDS0SBwIywXQCRAF8
xj6XJTyOGW54C8qRc8YgKRSUBlEKXAnrZg5Jx+7rQ2zTeVK8evLh0Vggk22s5kRDbjjBXULpgbYH
IfZSsBYfGu4I2l733Gv5MxrpU9tF44aKjd11LvbzMqwkQQjR62y/VilXSqlnQI5xgH/TKOaD6be4
zRsAvJn7xxAkuFAjHtNClue/X2qfzNWWeRCUhHjjaoeEufTkp+OL13mgifoSaLGBsXySNNItMWxM
s98mGhqti8dm3bj0A5XCtR0H4dEcliSHeYZpqnuIsPH9EObRVtkKuSqACNo6JCPY/I6BQRTTc0zP
L3PWkxrve+03+9arrANBcy6NtenmwXDYzLofr2aZcaC1GyUMZ19PPht8Yx0jgKyaY+Rs1eMPLLAr
GQdqNycuAeZUj60pf+RSiTZ2+FqO0SfY81NGV5r74/iLV8XGAy94NddwZj2Ts8JKBJ5GU258t3wc
8E37rNN1FaXvJq0QH08/RGGyc/vibardH7NrKDLa6tAvGRI9bpxNCY6gdv3iDHl6M+iEDbUG4mDK
kt0GrPa5aX61FkN2cnsyRLW+uZdSbAc7OJSlz8PKEHtlSu2dmt76EyYEhQp29qsnzebYmeZVWnN/
p9LJXRsx3UW/zg6EXPRS309lwe4Q5nsjozPsi+RIs8o4ltx+t84M0pQ8+nFHGPEZ639IPNTRaal6
yWOTG9neSc/mCRh1uGFqeeNQfMAxNfY9UYk97QPt0aEysz9BDI0g1T54d2G0XDpjbjbq4tfWU+r0
+PB9WoSwQU50zNH7E1FRDJrIvWG4agYy3AnVuxnVd66V6JVh05mL2UO3HMlshdIq1jmxXYi9SJ6A
jREQNs9PqtHWqcc4ykMMxdF7WpqfwoInt7Otfp81ubvKBnL9RILoyvfZhTGoW8SUks21Fc74VYUw
5t2nIncee0khm8HWXo0j6eQdR1dimBy39nM8mjQ9h1IvrsAQKVB9UAu1AUk+7u54/mp5J1tVqH1p
JixMS/yOGFjcnLJtMOZYWzVaku/H5Z06eGNpAVPayUqsDgYYC6KsRFR/sMMDVrLcje7oMDlUEOiu
PWgRhKGNPDnYpMM1mQT3ZDcD4mg6ZEctdE+kygyIO4zoSlZ3Y/we+4mxanXPhU0PL0yt3xm8b5Uh
6nWUBTiWchQPGgs/9E/NUYdxO0yqqx8wYHbLEtZxPixdx21YGZvJjqdDk8tNmMF5ynrxOU7OCUgj
ccgQwOk8yl1RNR/KpxU38+lUlJrWbH5g/0Yz15R36Ffjnar9LzKq443ovKemoxZM7aTZYiN+xDLT
Hxy6v02fBTthlzb5MgLpW28d56Tc+bMdbs2RgxwiwAzLK9+janxr5a2hAgEWypXe7cu7UkV/rBTI
WwA5HIcI8dR8KNkq8H1/Y2aiXTveXV8W5TrvKZ+tlrOdHD+YcdkLabY8LG70Sc/tk6bkcXCaRSSP
sdsSDRaAYNeANqXg1fDS2IUsa756jr1IcIv7UUTELO2NvLhXHaIh4hJwcHvhIU2xJlhNEuynJwZY
M4CN5ifNf2Kk9rvRDX6VyOF3QOBpNA7IpZWLvWEkWxTwJzpSKRm6J/tKY34eElhIJZfLRWPpTxrx
RdF9Z0gh12SwIr2oQVxnIcqxsMBlnUCui+J7Z7ICEB7pCIgiuKUpBEKq/J+wrsF1oCkwVYPSjQd8
17dfAAQdngAeT39hMjo2oPWg5+7S01mEy4CMjFPFRJFtIKyxi9qEiu3d6IYzQyo8cZS+cfaZU1Ea
jgR11BlYjbE9LsD9JEYGT/xgswsnsntieI+2UXzlDRUP3V22K7UAJwaGD2hf9DycMYpAvZH9n352
3/0R+JfpnmRYL5Cu6Gku1XdMXpNVe49hBUzbtbOPNkNyp8ccI2eBb8mOntyOPAdhN08zEE4dRsS+
GaBvqBjXFT2XHux9GOfcn2fiyIfJ2lpTc49OzF9bJn0T3p7TGGyJ6LuJCVgiabYfjuu9Vnr4Muvx
ZlTxndeCCaYXg90/w5FTiQ+Da9VsVI90X/WxKO4JCUzwh7RIMWx8UY13tGxpIyVBypda4F4LVtsK
hGO0KjiiIkhxNHLqTeKjRu3Uciy1TrKgEEEOldCn27q5+N6VnuDjhJZzNfTIEOLEAzYAkMXvy2Sb
xumGcHruwiTPsG06bJlo5FYQxb7n81S6APLgypbV9OLmej2m7c3PnplMMsMjKEKAp+t4NtgBIGFi
wDC9dfPcNfF1XoAOfg4sMwX1iJP5RmY4yE8QyEjRBA+45VZbH4+YYlP2jB6iiO2C4jNeI5hdXd1d
65diDLtjCFQAh9NIC6W+6rp7DIlvozhXD7RWJoHYrlVDdqu0tUT9FZCCoy4+hAg1VoK6etcx+pRy
QYCRFv4QhmSRgR64TuAx80kcAzhciK5Hd98nxV0xSiIiQ33niV8l8UPHKkiYBwR/hqFgskFGn5It
YjBsSaSLP3azhhmZQrfHweqvkozcOJv1bhJVzfIBxKYLijYmRedU1ZQflu5WYSc2Vgr5YszF+9i6
n0y1CW73eR89ezF5k5ET9GxMxePcCv5Ym+frKSxTBhxaHwwUyzFs2ENrQlNCPHzx+etTBkQljBi7
pFaPkmy6STOIL07XnLoRPOAkOQK6HpVV6pEA145uC2Ga5WLE9aNsp9s0Vs1W5ugjczsg5Q2/5tb2
UQAzz14PKYp6EhFgetGo60lV3iajDb+u0W+jSRhMZQxfZQ1nEIMnEkB/b3vtu5+Rs0jblgZehIBV
XWrRe5RHhMBNef0c0ju9esQHhMGtttx38JRfsZP9aQeiY8FOPkayPauQvbrpo2ZToA6Q4CwZ33TT
1miMmzRABNMsgYVpZ+FyM4j5ewHwIzcHB27GB935LxVDvsqiYc1k/kryQonyFh1Pb7ylkkeyn+p5
5TfNuHLLaR8m/m+vjpmSpOGmpvmMp455APMF4gSmvr3UzMFskKVBdk3dXyKDLxW98tsTEUHBWUrC
eJMxdbcTgrkacN6JOdE2VuIjCopqD0Xu7LBGT7bqjn6DGTQf7TsSgwI895m4WB3LUle3wBCPWs8n
BFjtaqHfIu3uCHleA/CpQRatNIlAtAFKXJLmwV8a5uygJn90RhyEfIjE+62FIBZVV/NkdgL3eO5w
p+MPxrp7IY4AnoxXvg5D/GvOweFabvReyOnMHbTcBfF7P3AsZoDFzISlLAcgbpV/g+F8rLVwaBg0
yKE8khX7b52V70Ybwk4JvNNyktJhZxowGBN6efdzipILVNX7eR6/mm68n0KohJDsbo5PYR23WFQM
+wOiCEovPX7XaVntJ8XwXy2J4Wjo0XqjZnSOICbq+4b4pw79BIbErYJyTCWw9CdDmg4DOdLB4D8m
KCXSAGBSLyQm56JaF1gp+14xz4BOS0Rpzd2pAZVZotglK/Wml1UzhvFrJulzZnMHHDAHfNVJxMkD
6USl8nmmqSFVoH+qlrirpYvKpLy6OrKBMsM83hPQnk3p7TNctpPbI+pPyGcqldjCvGERTxis/KoK
2UIofOYpe3aszNsUI43cKewvBEFQRXHIX/qs93eOMI+0AxsG1lyRyYzwT311bkncQ9MrGPGaydoI
JOzbEduhM0OXDWePHtrcHIb23THNbB8WE7HVFEi5yXE/ae1j3PQPVs6cTUsycDmGd27KIjbb8aeF
PoN01a82lYGoTBW0QBA582Z4NQAv01nN5BBsMJqHG1qw5Vpk+XSsTSaLhK2EO2LEfLRqqFNo75Od
O7TOebLUW6fVY05YvBrTQw4JeNWU/pcbcFBalXhXcS/3vrizc1lf4kWZOra3wWUQAdHUoO+wFgkE
MIMOiMgEMTPIWtY2Ml0v+Uld86f2HAwWJs4x6o1WZD9uEL4ZFbRG8nJslLeH2htfMmXXJ4xoLJrB
W3mOx3Pr2eE+NWvITAYVAL+A1p/Bg5xVda6FsYfNL7dlBoMd3twSxlZfFO+79pcpHwxuj0EId+lr
nZVnN7dIuZ+7G3yvDM5O7G8B7Rx7JnQQ75uvmhbk5AaX1nUIeez9hzRIdjJBYIhyiZPZumnnGfzO
xwxpjXlmBsM77k6tE2GnnOyDY1FqgZ5Fi5HDHSHxokh+ifjcBlidmuGD9Qr839Yvki4svYb44IeJ
Jjx3KZEvUF9Pedcd0sIiDF1/g/IgSM4ggiQrgrUY1NJXza59E367GW2hKvwRQxitS8eoUDxwezbo
vQKDd1YQmH53YCIrZ6hoZa+rMLXRILLOOEnXXZzfic71Tl5svCST9QAu8r6M9T0jdTLfH7UJA62X
FlBr96GT5lYHzRu3mezdlw/aO9uz/Y5nH+sa7WYbh8kqYyQ+KCPFpC3lgilotyVNFDnotSi7w+BD
UTSYyrOWigugyU0ZWdvI9d9tDrzSQUDISTSp4Ckz5BLpV7/04fiYh+MxIel3NRsEolsNaCK9S6zu
I9fBOUSccHBtSnbELfux/02AxsnvMmPFkB6Cbo+TzkMGnkUPhWFbG6OoOOSK8cURyZ3V9G+NNhdy
Ibs7Q9iO70t6c2yuks56V3b0YEXs6pM53g+Q3PO4OUm/faSsfExbou/g9XPLqOYXBGCom/pEn4cJ
2iLbzhFqdA012DANOisAO6fshcBcGo3GJm9Yq07qs09zVWkHQMZVcGckwz1gOybaMXZUy7C2nMUT
Jtfp7IptI3h1NCtlcMLS/gAIWq2ycLzmhvsTC8EcLCHjM62u5RSBgkqelokN0TSAMGmfmkZNmm08
fJfDcxdQpupCKLCpePnbaH4YgbiqEcWBDJcMOC2+iaPH5sm6T3rhr8gy+hrt7OHR6D376o3ha+ww
pQ2YrKfw/YMoO/tY2YvhVFtUkYgfVmZZvWVleyzmHHRCC/048brijET0GPbRoa+jF2DcHrBXxteV
89XGnPazomNC73SjJqVXbqi/yQv+CRwWtM0/aRNvbGQvHS184jnncDtNhJfkxZKAivqYGMkffwY3
XBItkTfwRB3123FJObbK8eTV4Rf9mYs9BO9mmv/uYOBA+l9XXQfIn+FX210dBNFdVZ+sZNiI1LgV
sf8eWHeZ310iRTqSmlHpWQbZVJ2xaBDinW1yjI/OWK6ocD/YjIuDH5QP6di9VNZaVX0LRVW9JMQM
2RFbwIykr/3hKmmCvyzEYabpQDwrN/6GfTzuTc7DyTilhnmw7BrZEYId7rzlw6zm8FqXTXjNEiO4
giSz4iHdTI58ycPgd9F0eiNHUHsRviSfwnqKDrJ49JS49/wop2ad0ToF2r4SaxHDTThjLxUI8q13
egPWprWLfZ5zgJoiUDswtG9pGR8R25zIrIUb6vOk571zQ3lbHktHF3eN55a7vhmu2D+eh1bfGp+5
a2LBSfj7Jc6QALix2lRTt2XdFweUgvRTnHrDm0mRiv/wWoqRFJwKqZFaDSYjD282LnZZXoO+Pjpp
/pYhSViJDhw8WsJvCyq78swvH+Idr735pfLc2mcT5No0qfdxyk9pmqQg4WnHNA5LDYcr27lgyCQn
zKStwtmQnzyPfFwGdpyPYF3yaoO/9n6MW2dbmCT1pTKND1D+F6EQfQKDusNLBXaHyfxt+GX3NGUE
LaKsItslS9MVbzRc5fuwStNrZtDzLgZjPbOp18J6Q0tCjkikHGzPF1IW9M5OJWYQf9rVXdq8xWQ+
0RycPlMQlM1YZRuL7xeZE7oacrZpETYoEXL8GjriwJrC5s4kD1zWhn8NrPA9aNOLbL1Xb2Ju6PVg
KWZdHwlj9S+R9igbZrN8QHSA5F2/eSlVijHfQAfXWARdoCqpfptIPVrnqYWp32u/mjFQRw0FlOiD
c2PmhE+2GxmDkq8xJfiV/JJxUCEaeYw8JwLL208whW0SVYrnvE1+z4b6oKwCstg1nw3k+D4hB66Z
871PCEB0qeANgC+/h29PkWsyoPubF/43O31Ap7OzneIDl95liBgP1TQ+4jK7Q//01IbVhUasRI7R
YTgIyZBIF6loK9/aoiTLKMnXZYo2XKjHNB+fo2VVle2OCMEL1GNmbFl9LgOmO7GKfoYkWQ8JaVx1
TA/cU1/SQd/UEF9SxfoxcUgu7bLmmBRPNsnYc/tnmMIve5YAfYlJW+HXAzEy7MbZvFIBHFSPOsQD
Ws/QvmZYk6Qk2hGUcjEJiqxQEMeHuDN/mzTQFeh3gknWoxgQxaY5Fwd5G3L8N1PD5EOrh3m0abjS
QImSB3atW+V0z7lZXkMo0au2IMm3gv7VVgqwNafNnPSPNBdOA4HbTZPH7M7Wi99YP62V/kDyZ3Bu
vHgFsg5SreToXrTXEVoazXsMHzeAOs+ZgxzYj8eMh42Ny2fhlQP6IiEg2/rfJJ5RuyUTx37arNzK
vWW6u7eFSYOYVghFh52H52KsLi0uxaFDBmORIQEPaxIR6PgFdUKULPS5awaoFpkdjqM/We3cAouh
e7wPuN5OXEU9iUZJZn966V1qh3AxXNXvWcjkDaXeZo58pAR4fEJ6/awEwMb4M3Cedqbzpkr3ZqMn
cWQC/kJ3+0h0R5F0j7WDw100DwOQZUAPKS6PbIMeM4WSytXFVNtmKD88HVxIEFnyqaPLNJXPdo57
0TIh4JI/tWoD+1LoikgxOyKKckB7tDZaxnDLfdHHYDAo7x5mMX0hd1zJ1vQ2hJQfB4gH3uifMszU
BYzXVZ3yL0Z0yormMauHN01ncI+cZrSNq8RP+VQ7HjpZ+UDGccypDzwmElDtLeuXh1Q0W3JQKqZY
RYhoTuqbURCobtzcgJEYF0381VwRYeWjpMCoFvIR4Xm2rE0Zt58OrqF09LkHBSGuVPq6ZNlc/wtl
Z9bbOJBm2b/SqHcWSEZwA6b6QRK1y5a8pv1COJ02932PX9+Hrhp0VQ+6Mf0i2OlMpbUxvuXec6XX
TFhGMeXVQ7RvKveJPfobSQvrPkHWJhmVeMLbV5VzLtTCIZdXEZW3qK6+w55II5ncNfhwZAJDHbiB
z6wvXJMN+25IfGmx8uHzv3u8mUfmuuSw+SiO8pYIoJgor4wiQa/gXTtR8z0Y+RbPbRNxcSoj0x8o
6mQpGcmDvPKSz7qhGC5FfKOV/EOlKRil1/vQmPbsAE9ykyDdmgj7SqqBCU7nGxOqfUzecNPcDYke
V6MquVMMbiVrgzYtniOPfFvduC/19C7VrVP2xiLmQY+Lu2pODnBETgxeX7W+B6WD6FTQeq7I6E5W
4/QY8JatRmqdZYMMpONsaDOhVIrhI9145elXBgA7E+sSa3GTeHI6+UJVR2VNP5p+EtJiY1cKsAsY
I85TXR2SYj71LPxXAXNILEkR2b5o78qAlUHmECVicKG2Gb7klosgp9u1bvNq6dMhMXj5KhSNRHGk
Z6O10QVMr7U7/lYjTmWmAtyLVV8cu7HOQdscEZacqgS1L6rKnlFeX846dkrz3rXiG2g3lD7pJU0m
QlsIa2fqj+6KvZx470PzMHvifUB0QkCgwvZsU8KVjW90jFSqigJfU9XFLUoucKKaqXkp7RB7WgSO
Ts0zPccT66hrF6D3FviWkmA4FkHLkqCz+lWXHWUBObHPhmudT9t48AgPYhwas90xUabH2C97090s
/PWVF1pEXVoAiSPyWsJ+Z2bxWlX91Sqgaqi4OCOB/WghOVtzvOkHHcNvKX6jIDkaCLmrSD4wXial
o5l21UgpLiIiTAelHX/Cz6qOER19MNcBKliSolZzy+y7HcRJN3l18Fgr9vbrdK58YxGIj7cJ351S
9W/ULU9amn4YBVHjvMtXSRsvUUfIHhrLXdU4Rx2PgcQILYry4N0hrS1TJuPFergncRepHddqhMy3
LEX1JXKItpBvHGkR1MZAN0/WnJ/gePLx0PW/dRwUyyUZh+VdZ8qjiqHWwQirXu06+qwzQP+NxmdF
EAQrMk6+vJrfDVZ+SM7LNWoz0i/Jas7t5k1jIz6kNGxtSqfQ9feeo145Hs51DW08oaUk+mSVed0e
fPP3SFNplOq5aOfD1Bt+qDJo1RX0+SywiPeJ3xLZCY6M/n7I2bnq5O/OArqyOsX578yLgY9333Xh
/mbou7ea7mg5Cp0+wgDS+ZgaNcYzhGyWucx2FGoQc3lb8XQWOah1g7kfps+Tltln3KyhPXw0ZDks
R1fgeMyG58c20K5DyPQy8uJvPd1Y6NyRgpdUZ878JQLxIqOIFHjT22OnyGzC67RRHVElpHy8SAFz
4w8HIpeliUteu7+bgUTGmPEPXaulZ7eyn2hA2COMuNvHsN9PLOm2XOB4wVLg+JMeflBIxVP40JN2
Rd1v+WlJYoKhIYz2SxTWZcToJuvf3dafYRC0S1SEW+jbweGZE739HmjGa2Br/F9PQazoSTTswwxM
x4BIcGRIjQ65Syvl2UT8xp66ibYUOe4YNLiegytBvI/DIrjskfySUlCMmR/ZeGnlEHkIDvtv10M2
isICayyPZhap7rcxv2OryuGzIBrSZjx5dbTmW5fOyTDNaYM5w6FTk+yEQ/XMS0Uc7Ucwtfq6qHHr
ey5Lq7Gny+ZmUdZpGSxlAq+oY9l6+doygCXFMk5djvHkpVgquNbWmrVuaFfZAVlRkfjuKu1DG73X
WQThgdCQaJ9HpDLmOlZs0y3u+kDcEq40ANWoiQLDWIcNi9ABQ/UKND89T5puC0UF6vbBsxoYDaRk
NUIH6TCa+fHsEtsobDSwzBMYEbr3xjiTBMAO2uhv+RAcYy8xz+iZ/7BK/qUANeGfhqodsYWn0HTb
wW8FILNYSQoFlFuKlfSlEXSlGcQMJvNl78u5z8klxyXe9AUZ6MyCgHQ5ckOtTWzQMkVJ6D1jLcQb
TakNNYObwiElpNNucVV8i2HjTWF5pHnbFcs/cjS959worjpN8o5E0zOf6AojthH7ge6QorrcNH31
ZFMeaBPjatdqv4PCCneJoV/lKJ+5b/Zx3fbnf+vNO53MRZZq3cQ4pCpPmimn/TRq5IIyUawiRZTe
MO9QjLsUXMGlLesI9bT2ro3pq5njvTaVzcQti2hDlTbv6wTNN3eHgyxiP+foDIC06lvM6HGMoXqK
CpFjwy8PxO8Z9IEjCAr2C1xkq9wPxGKZF95dm7faKU3sV+Xo11TN2tojvJXBsPtQUkzuI6O8TGXr
8PITMjDF6ndOUDIJNdsyjchIsK2WBYUufbfh4VGDXUUJ8q3XwBLWIVfxWsdBK5Nikw7tQxGV5Emg
YxvY/KDYLjP2NCTseDSiDBxkdmrDwtp47E5WNRWWpLM7jNaEkKxuN5EqbyM/wJzsmzF6fTcjtSA2
UA5pLJrtwYhPLk6bdZWyi7UVq+XBtB/JxmExr2q/Wx6CDgiFggJHW2kHj04038PRYOy5hGq1NUZy
HFrDwYK6cg3tfld23aFjQUZyIjqeSHW7EHDwmlIpr5vwEOjpfec2ZBCI6tgz0+1FsvU8MHWWje1I
K/Sz5U5raRCEN8zON9XjEkkmQe0Tz13f8UM0LB5zCJG1xkvaFq+5kz8z4Y233jw6uwYkytzPREWX
+p2hBMFW/RfNNi4as3hEJf/VaoyV25a5TzqWzFJ5l48wzTeUoB2qsfwwR2zF44ClXV2wp3NQObnD
w1R17aXJwbVIxlUWAVNzM4YbJunwiSYUgXbgNI+ejAAWTKin8IbtixpxT0lGGkb+eNkbR7tQd/5U
cT49FZagUyoJeaSZJ2C4usD7q7F24ssfvZp6sSWXFZc+/6N3pCpGhsCzxwZrPBMfUhO+rNBCklBV
By6S4p71MXrRdoChAD4ii63qqLd2C0ow49AXNFMgL6CcoGseagZTvfBSH0AIHwN9N6I/2UtRX7E/
fofsFvi1e0IDM8dCeY9RAeXWuA57iwRyW7Aj0u4jJyelguOdtJ1YbesCMVdSvdYeIlvkRBZ6TbB9
doWbgawY9n4bIxn7o0W33JWzszZslEVsfuzxHq0Gn2HC6ongvDlhekBSj75Gin2mlso/Vb9QwD0I
JfcZsuJNouEKiyHquyLtNnHCNZZTRDt6cVtvhVU9l/Fd11uczTzL64gQjTZGUl5iIFR1F6/6ZFw2
mOjf3TFmA01OBHz5clEYwhQYyTDsq4ZrdGdiVAXZR5fGxcDhcp0sTx9LJ4SOU7F18pZ5JjbRbaEZ
+6kffjGFRanNOZTATrw02hKf12gcKYxbGfd8NHKniSW21SDwhI2ueZeTmyrrgjSkaXiJgEXw4US5
oqpbFOK/FPODNlS9X3MZazSH/1y0xsYy7V8Mh2LkueFVpM6vRA2smnIO0NhoTiw+MKYmREQHnmH4
7kxjEM9NsoUqXOx0PX1wOnWCs8JqXlv+YGYl7HIs5aXXkaLJYDGQOMZKIztjwX9LltN1mDiju9Rq
NuDMwy1ZlbdUeqUvjPFG0iASnoz4imhqWtBT3YupMwpoRP0evvOezhmd60uqdHeaXSlWCakYQDHQ
WJX2KpmJNF2mRnNQXCrEincCXTAj5QqJLKarPk6eM29bqz5Yj8yd1mWh8VtULYcU4pAgvka53myl
Lpo1rlAsyyHJlcQr2WxImKDxOV9NUU4wmaqPc6K5e0Ik5vsEfi8aqdgF4wlcCxiqRs+vE5ZKfDFh
OLOkcvFi7ZKNIZObKN5NSJdWvZInNHC0T+TPrIfK76BfHjHKXT10JDRv4TrKNYldWPHQcn4JOWFm
bc3suOxaZysf96ODToG01JAOOxif65oz35jju7Zq966hG74Go2ZlwapIUK9iEbaBQPOGIusYUHpK
blyvEyzMpe9PV0GWrN5yqTMwS1yCpmY8Abz+wsuQz3k26Jiifa4tcYXQgj4NNIhcbHx42WTJtdXh
xEpGnJtp6z0rs7MewhHFlMsnR42bjnbhPM3OE7lxjKCjY74MKMm1Ya/F4oueaT8HpE17OuYNUn8P
JsXXhmg0sU3jQvvVDd69RH2bJMikhrDaTZKYJDEc5+pCngjEnyBNffvTdcignHpzPcUYlbNoW01U
7UVsJDsYXi7NFxFQ3qHSXJKVcu0Wtpin6t671RN6EAwl7PWAiI2FNt5BN8P+jnS7q6aNRuYfP6OF
qdVdHilr4wxSrsagu+ij/kLHUy3jj6/ATR/p9GrHZGeUsaQy0qODpPKKt/Sx7APk9fZ+bsgo1Mwe
uJtEBxq3zZ6mj0jy3lqk+iiJxRy2204LwrPe3wy766GH2V/TWC22h19jMNdcBue3vsMyQoZHYRL3
W7hHQpOPi+d1KzDnYj1CSe3l2t2Uzvcp5xLrBDeBpM+Ex7Xy5gQu+NdYomScmdBOWvynpvbdDDWa
Ji+cs8to4glmbLcxaLW9mulenTQUmJWs1ubs7EaDhWyRsg4mFuLYeANkXvcyiggXjmQexSKRaESz
s3fYTI4GCUVrNzIX/mBMyFSpMWuvh72jtTVzejwmGnoNds3BkdKPOMMm1s9uGB6jZvS+RQ+FIzLs
3z1iUtjlVvJEXJLiweym0fnRIr82tWhZa8tTbzaXxnhIEI1dm0TJm8Oyojdn9qnCeMropT3DYptl
eAzZ44nPSMLMvdK0P1OdIfrWh3iHgf+7ZSi3AdLXH0YWB82ExEtvbnkXvAeg6/02ix9l3JNIWAqx
bWYSSdyJN77gt8/TyLyW8I3c0fKDWmuv3Wy3fuUN6c3rndB3Sn7rOU2QKXM9acmxwi5iUFLnfXYR
EuGXNuftaeyle0gwCh060SCiqNHv5I7T7gF9gXFi2bJDi6u27pjoq9hMiVAbtY5moSoOmf0+O0vc
PBm2udM9WQwyLp1Rkw+Df+glEEs0Cv6wda0mnK31oO1NFSFDU0+hxlqdEg2FC/vfysGdlANyr9H+
AmZ7D9nHzKYrDyqrFhVE+eiVVF9DO5q+wbxkQ7Aea7IG6/wHWUjiqCSAaNd86nMXWbLz7rlE0URd
FG0qxwnXbhJMZ5KQ1pGnalJ8C3/MnfJ+Yta8ihDZHJweR2zkHGc9Qk0rBrEtxi7ceOIeuSA6Snop
9Nkk4emy6W4/N3ykoEQITHc6xFt8L+mtaYiEhCIQAYM5TOWx7or89oAHs7qZtM/XJL218UsQdMFV
r6f0AfvWlYwZXCQzaDkPLWjpKedaVa13jT0GJbJzH8PYdh+jEHlk6erdQW/0LcGN8hKm3gW3UbJv
rdhZBWSreexhH+22G6+qn3zXk7Uf5iMTaeYL6xCvEnh4+pGG1dtUOQMUJLj4neDxCPuz3+YdCKIq
0qNj4kBTsgd3WybLH8kwIFsOJQJip+QYJ2N3LfP1YKSE/1ph+ubE+l1bWBWcIrN4CLg0jMI9A9FG
psNzA6AaXYhp62+BW1d8HmsU8Kk4Y1Cfjxau17hikBOVn4kZvgyhRIRooClOxs/aCu2tU0+ADyK7
XbHTjriWFCGtX8GHbYLOEU7myBmndF+iQD/nv4IF15HC/MsqUR9NbLPkWbG0VZnw4/5iO8QJm02/
eJBzeaKMpR5vTtIJWZMXQAgXaanGB1g43SeA8/3Y9cQf8B5wdQpjEjF2EXDfDTgTxltxFt2Bvwjv
GHPvkWGB36jzl8adzIOZywcYIpeiQKryqfp5n6HEuNN7cXQDuzwOQUGuuWXnW43Jz6Xp62mNU4kc
OlVsPCd8KgKGAnYRbc2U0MhUcucTjmvMM82mrbDrSnobe/YKwBfOr2WRc9cB4Ka+IurJMxxfN5K7
ZPIIr60x0RfcdT8bPR6XRT9h91/h1PJSY5DEd4i+Txo9LMeKliYIdGjkQ/SdYKaqJyV+D2gaGyeH
2lzn5ktkAYMYq4mwat+eQcoX4MRUSsZbzZQ05rAI3FEQC4AXqDV68nRN96stGSXp7fCnKTrMWxpN
iZ4PF1t91N4lY969daiX0NACA0vqiB6MXjzRd2Wr72Mqk5GQr10uwn1uQbIoB7pFjP0TcETJL5I1
i8icRa4bJx2jXaKDodasdKp/rhUz21z2xw95O5XbaMbjU5lxsM2j5jKGmrW3S2epzz2WyFLfsOPB
KWs9BXnh0EuZw7rKmSrYVdlsoHORRxcmr7yx0QEaiotT3mDKURLBNm5UF928v9zplgfxpNy4fyqc
uieekqotNuPG14gfAvgsfHeaZl9afzo1Sq7jSCAdQ/2RNipwUzW/Q41TOG3IJyZO3fGzPNuLSruT
XKeAf5UoCQLRYiaQvqGKHkFT2O0ZHD15Rts8YAnaolSFGr+M3PqpIfrOsyE3kirZmtL5NTem742w
DqawQV9RvrlkRK9splxJKptrW09wIa3PGeW7b6YICGUs6nsPgrxTGOaXqQWPzLgQDDGruZR9RSpj
gr2lqymFSJp45PhJtnlSrUcaS79E0BJYGjDBzD00ifsWWF7HgLO66qWdXPkxS7SI9RaWVzjP0yqC
XrSVA25AAu79iPHBytB1ojAd/GBM9Ee/KAmvLvrypTIw0GHz9HUS4dg9jFuTwgOfiXcncz3ZVzGo
eZReJxA4xlFbbjL31YqtEdo9yyeyTotTIPRnFdOK9W3AatKcDnWe/EpIgChTt2YvTisrqGBZe40W
RWWkcTbg94lbt9rok9ZcKbCAyuh6vdPTddI+542lExgeQ160GZLbZRXe5jL6btiSYBFy0cVANUhL
79PCDdFsAs9iLd6PkY/CGw8q+vMYu7lwOHNcU51w+qo9zPlDGPe0QN7IBB4RdHwLAY/4eerERyNB
sMZaUQXN3RxoQFJa9TDt4Pzfj5apIfctLPzJ+UNnJV9WxmP36qm6axYXkF2+Fawwr6EgYrwt7VeS
GuYD6wl6smjcRDlg977HW12e0eYwJeuEWtUGaX6uR1ai3uoPLaRYOGjxTQDJWdHTmns2KBP2Ia+n
lsqJHL8jRrL042nkg1qB+GRpg9eoNAUZULQ/wdz37sbTAyp7sWxhUcEXBmZZb5J3qpFqVweIXqA2
sT/mCOK4ad85NvNVHPbNs2tWGDjsaW27CL/yRGvX3ay3vqFxQLuktvrNElTgxMNj7DEGTkwt+ezG
gOT2a2tp8x8XYVLH+vERDsEerK21iVrduHjFAwatclspdeUsOyNzIDpHggXKokOe6JVPMjgCkgh6
xFimQEaqByPUJGOjIFk7U/PLgY+9dryRUiiZob+pVz3vd0MMzceBjMVq7BNdqXcyq/TAREqtbeUc
jAAr9RgRREWIJOp6pdDy4FQ1eg/87aABNyBDsW2z+YicOe+y7Dil1e/ZgjIr0xg30YCBQY+bYzPK
q5H1X/lktRshI0pQ1a7zdG0GcHvnfnQPXlF80vtmACd4lqf8Lp5i1w9djfnBgCCJZRESAFsEe8GB
mzhx7DtYTX2R8sPQjR/MBuxvoBQjoTQ/01WduplPwQgJwO2ZjDZJKY7YrkKBiNYOmt+AhJu1MG10
NM6fKVeUIdEGd5t+c4Nngtc9qo1s5iJQHttEN2+0m2xyDrn9Daf3IlNGmTHTQ2RMPn3uJhLBmUkV
zggcSSsCiOwb/Idy03gKi3zSPUFLk6uJrl5rfvw/kiF4OK4NFDD47RHABB21TsgVEL0+3Vlt3jN5
vQ55fK1l3t1qOTyHZa4OZG5eEGyi7tVsxOqwfc2OTVJ2KlQf76ECnFEKbKlw6yWAsOI3m9CyIg7D
1HKpRkwWQSS1q6A7xSUAEtB8ANBiPjAY+K0kduuwNXelzWLSMAugEY06Y1SmKWGWRv4qoaqVi6ol
7Ny7AhX0U06ACiJ2YiHqkUFvgCvZKkEnS8zwjCsf51Q/iqTotlkp7gYKzX4IXcgcSO1dVYOGzt/j
cTT2QvmjyTgNILRDU/1O2028qqa9aMF4Iwz95iyMJ6qmfdylp27knG/RG22lxxpBQXzEM3KMzdLE
sUyYTqaniIy5Usslf7Fc6NKV+TsP+QIA/aPRzy+iQyQtrc5lzJDfOCmMDeCPZBum1tuYGwGm/eoZ
NPlvOxwywFggc4qWLh5ZqMzdYWfRcxrAXDU9ASxlYPHTJCB0A8Glxf4yt7BGxUNe+mmFMAmB8G7Q
oF0XBlPzJpoTZHwzNITQOuvFfao12QF4GcAYBju7zK6weyBfgRk9rUZIokw2VcLgrcn2JemqfPDc
u4qBp7uE3tdp85XB1d3o1kiyZC7h3pnxNUm+VNzXPsq8ak1wAJrMFp2pkv2rYYNfbhv9uS8NZ+uZ
2rw1s+ZaqfIZvsu8nc3kJkwwSX2F3H6qGVWEbuoz8oYfECxsJCZjWwEux4dpd2aS+DFrFyfjNNP6
kIoD84WYc0KDMcmq0D7UgfFpSs3cVh+9ZeJBj8zpIeJDGOQi9oktpib6DiskmQEGxrip8DC1n4OB
LBIRcLpPCVMXQaRQQRvFDuQWdoeyK7bhZ9Yo9xZn0o9Tld7PnCorjYnJhqH7nSfKkLXlfe/EJtEy
+YvesRrgsuogu4GuFaP0DFscStqiFDbQw0pV7GSN6goWHmviVACuaiAJFS4GlKFgXdRNPbPo5A9m
BN4w3c62zPR1FEyowx5oANlTT07TtlyhsJGKqWKyajGMt/viQURwLmfHunSlQerNcDE85Cqi5XVs
GnH29GzYBSa29ar6VAOO8W4yCFWu/0AMu0cCTVrzWDdgUaHJj2V4qHGjy8YLcFQybHcZs1K+UjNl
Rvdgdh1NclwRSUUgvSiubYcI0RETfvgWIk4YmKTckNKdYwACD88N3JHFuSI3OrbCyaa1Gdxx00AC
YgNWPE996M9M9NcOejXNRDCGxHvfNWDQPGKGLF6cmjIucTgcEqj5hDpn/IfpwxChu1V6db+0UBRE
a5tcUrYZ4UOBaQl+WvzQFqiSp+kDgZqG9wVwWB8jTLBdGjKd4OoiMvRHgsK2g8yPZzDNjzDI4Ea4
zouku0aBTe0PrTor2UYsFTdRrI+dParDaOHxZum+mesm4IKbbya4e6Y7fT9a5XjrEzkfgjDdF4VL
FR8w9UaWvi7wpXUdbh1l4/L0pA73HEtho0fvg4GGC+bhlkKGsdnMJJhhImOxNJPbKJ/upQVfuQzr
dSrNeONF8a8uR+SeMOTuTfTdQNCoqqRC94kjTQ95utB0swPXPd9KC9xx/XwnMDwutYIZVfA2Ln1J
rlci8seRcDU66TxbrVFuogbX2SWkefg763nPJym2NhNBExuxnUKOx1RMXZXEHoa1zzfcilDy3FjF
Y4F5Mrh1RXVgSJnsp04/l3OKJGc21xoLNl8v9RyJOGo+dgJspy1rG84VtmYKG44ALKYQBFxiGpZd
k9z1pfPLkoG7HnlDbhLD/tZzz9srg9Rb6SC9chiQWTlahKwhnnqsEt2H4XaAOlPsRc41P+o5Lw2n
3DkT47IiSbwtb7QVfk6Ev1U0YPiiR0pyzKBaV2+NxWKiyLpYB3QCbVIsPqb8PVkAz4M0HjyzeMOA
iRN/gYPG9XDVkW+vOqSoKy3lL9kKhx+7USYHWr42UaNt2rqA1DaxRG2YGfeC8nXOjmZDBEqwhoFC
hDkOo0plTwb4uhYy2ODgiqVMMjYI//v70LG0RfG4Hh6IsQ/P4BJwcOW8WmXdIIWS4CFJddsAGp3W
dECrtlZqpdWRTRGd3JIksTZVsyiSUAmyWMe/i6343BtM36iU1c6w2Fqw3vXrST5ZTKHXhk6UcTJl
v+pKvkgzwl2swAZlTArGxVZSAysLKodez/6DunvcxXChuHBht60KFziJQE1supiOndlEmTo1+pGd
ENdQK7rUE5JLjomN1EGMkNutnzAYkGVaH6KyGDd6UT/n5H/nS3KTE4lnkGi8O+eNp81rG1nmOksE
0i4nsviQoIuFJVPbaqnMe/fYp+IbQOqxLCvgGDNKdFvyRlgs9kM6NuvJbhTaHChO4W/ZgDuIlPdJ
ZxJs9bp4yTgbWRW0tGRaEbPLSMsjgmhyHdT0oKIxOdHUcUOe9sh1dmv1n5np0laEBQV0mN8LTJTr
lgwIHU3Ksg4xMNKyDvLe1DhYl58bY7C2lTVp+2YgslXh0CcYvmOObTNeanGC8GN2WffLebqiEtst
duA0bi5TFl3gAIkll+5oz2FNkJXxGGkaFVmB9s29cdjFu2Iia66r95aGukIPQDeaDS2pcv7Ubnrw
MuYaBav9tTuMT4rpOLOZ/kjcWs6sgc+ns0gqBYPxyehzst2znaVA1FkqRT3QOQdnkt5BoUvX6xC7
24TvPFDMoJrUy33Wc9CtAtrzORqoLYrPqWBiVXBVTGr7G0fdZwFVsrFok4y5vufR9yso+JBqvHNm
R/YG3HeyJd9lH9XJd89KmFeK97RHS4Va7LcndIpsATC1cYnWk0WESGD4rLGn7cp4QylbH8EkfZEy
4z222bYHpjkFQUjflbVbw+5ZMAEGH5o5eOIvL1vIKDooz3kFqeYdUcyBXxvSay2qjsCSc9WW4AqK
GZ3aYD4M4OhTrEpwdjFjynyb7DFIzkeFixkwdXyMzPdckTSRNmXmDx46tWKcbmYUYDDvnYCRip2v
ZVnyVLZK+mE85yi8KzAWcSBPPzcUc9ap1mYqQIFdfRzgLf38oJqvdhuOJyci+FURyCKYNR4xdxAS
8/OlaQ/NPlTWFikBv6elv/eW3aLOiIzTz401qn98hf/kH181CQPuVegU+k53l0UgzggWNUbntCe1
3Mhqbk8/3+pZO3uQ7fn+5ydBYmkrhHHxBuKVcSzzzDx2E1NyHK18+fOHXKfMoynEvPcahtSm5R5/
bkCZsD62k9xkVcs2eZF0bwli+pxzbPpYr1CDjZefm2lCdokogO9Ff6jDkbSXIp9QJs7svQz93Dcp
p9nPTSX5avZ2kO+bY4eu5cK2iu4Gq+2mbaG9/efdNrn6BaY531vLnf3nn5v9S9nAvGdj0IjugUvA
zKIlBHZr0mJLbY7OlsjHFzqEl6qCN0ZW0mrCLHM/TKnKj1aaRhezDk+Op2n4DC33XZ+mc+cQNrMy
UXWAwQi/sGlg7hwirq9a0m7AZTr3PMJwz0gTzFRWR+ehv8e4RiCCiKtDJnV1bxa4vAAuW29dU57g
uYovO2Xl1ObzG/KICOe26u9TA7l+CAQWY4KMToWrt4c4ieJTaLb/+Ornz8Llz36+QpB1bUsLmzDK
zhd4J9vS4pHINq83ELy042Cj1mbuJJ5/vhVwatmQmOazVeBU+fnpz7d919mHMbspAqv8Ug7yOiVS
+laA8g8N77StBms+hgaECrOVPJt5rG8NnthrwkW+n0K8XqL41Ys5vTeES0ttRXhhnWkduLr32nj9
d1Jk6Z/O0v0TIwieczAnN65GEGU0BCwl+rLKMJqDO+Jw6XrtiViddmdljMZDgu9O9B7E3qQQSWq7
psE1HqD/GFetaY3r378CddjYdbMhq7DdePEsH4J4mk9TN//5+U4pHLWULTauEffFsGR51wSB9mTU
JR+bRLoECdf6zqotSDc4ji4NZ1cYNN3150Zg9AbkbbdEvGLJSRCZs67LSV3oPgrRxvx1vqMwCH05
WPoW5Nou8FT1RNoQcDShNXd1mtePyrIuTWqmbxppL9vGM17GtNDWMdaGt27hFlGfvlp00UcmB+5m
hrT95iXlc4q65iHulHmBDpWhhR0dFbyPQ7inYDfplDSCJ1UKrSEcfrMngf4rJpdWedR3YjYdPp0g
28AWdJsWh/ivWOPl7lB0lzM83Vmx23AtkrtMrSOAnM0lKyz6zoz0nolRRJ7b9a41lXOJ8Hm6leW1
ax3Pcsy5noJy3o5l4d0JGNZILlK54/RVMff9wOPBfDBvWunUf089/F9B/J9KcBv5//kX0v4P3f6z
rOaGPMvu3y/xJ8Ti8rv7H//W7qu8+8i/2v/6l/7lntt///lx+FVuPrqPf/mGGK24m2/9VzM/fPFR
6/6Zsf//+8N/+/q5l6e5+vrbXz4XTNpybyyVi38h8ntw7/97hj9ZN8XXB/msbfvR/z//7u8kf80Q
f4VDZhmeFKZuO65DJsPfUf6aYf/V0S0PjL5FlCRdNalu/5flD+ff1QlC8qRjoWKx+UXasu+iv/3F
0P+KA0SSk2RYlDpEOvxvWP5ySY77p+g8R9ggWIjM1EmzI3nQWpLn/inuCJWXF8RFfe903naMkj+C
U+O+QQGnSvPPgEKExBQRHF2Et7N5F9hpfc56wEAtTRIsNRlvh5rBcw/1FlVI+NYZTr2TPeJ6E7b5
BaILsS697dtp766srGNASXrWyS5dse1zSEbxUOI/x1K+l2ie79nIb9Qw6Qf6CPjoIZ4K9mr57Ota
b1zr/oNByHDvaGJjYXZbC2taxG5FfvinV/L69yfg34o+v5Zx0bV/+4v1X0L+ludFGg5J4zw70mDz
/K/PCyLPQvPa6L51+2SLY4nRbz6pjdG0v+GG7UyTOj0cNgwKS+JvqtvAyk64Bc2cCUIe0woBr7Fr
bMvCzv3Rm42NwARykC7y9Er1Z6vS/1S1VpyrOfiAHVqtAlK/j1ysTkBmMeoHQ3KOJR/qSP0He+ex
HDmybdlfaXtzv+YQDtFmPejQikEtMiewlNBaOICv7wVW9X1VvGWZP/AmtCRZLDIQgPvxc/ZeG3pq
vm+I8AZghDFcRThJoY0fUrdIWX3qET7VVwfFXOwAwMx5x9dzr3FhxsAQY7MlRtm25K639a7y2urW
DyL6SP5waVqJGDLCIOX6P0BoEvjcoK6Xbv1aFfVAH9eCOCJWv7629oeElPdra0rl2tJUkGrNDwkp
kPO8eXDENZjDcq+bh9bLAVHMYm930jiqkb4kXoN0E9fstdZWtIn1Khz55KIIyOoqfRxpHFd6FBsj
i6zVqFRKGCluFd/N0XDleKhLg44OeBJS58CFLRKsg1HN4wZ7PuonepYrl0Ebzhsv27UIpTgkYXbK
tDrZGGbhD5gwB3k+74LOpgETcYi12xebh+U3mS3mciN9eABtG2+lKx3ywf4jSsN3yadhbAyrJSG+
kThp5MEeONafNhjgjR01+AK0Ma286R7M+TPt5B3H9FW+ZMKWSGQnjeyxQ40dL2h67AIimmg3mUm1
m83sZ81AfzN6FdeFbfp3WTf/sHrYtmsBMTMNW/rWh9VjmA0BlNu/Jnkd3Bo9FSpIzmgRh+cZjhoZ
QyShm0HcAZENrXPGO0aXn/+Irmj77de31ftS9eFKKlP6XEKKRoPn9++PLDVJw+YX35q1SbyXYngt
BgDVwuHsnWO13xZhbsCmyMpHOMirFgDKbZ3VX0bUD3CGy+TZ8J27QrmE+tKkGxz3xukQqhjtTM8K
m2RM///iK3G9g1gy1k9BPb3FJH1vXeSfm86i2scxMJ4slWPUzZAg1PIG7U5wTJiSURobX9HgBqsc
pOqRMXuxC5SHaNfnURMU2Dtd052GsQz5M56uJIDB1zXkhLscxcWlz54UFWmE4OvXV876e5wLdjeH
mCLLJXzPVmrZdv5+5VJOfIPd2Ne2JG6xzil1ElIAhsZTB+b621ojJ1WoR3uxKOFaiCdFcs0FCBIV
DUzfdL8Ct3xDgnW/nieiJOekYsje603VXhwewNkx3ZPIqx1yOzw9CzYTE9J4mEyTxxdXpXAFNB5b
Itl26L0/OhacG7VY2VhU6xUpbOXm1y/aWMKQPtwuLgQnyRZqGZ5hf3jRLSJqNNPymiH73xsD6mlp
7BNrZDKLzBvxXlztJucQuIipbotBOr9ZBo3l4fiPP8CgOnAQLVqmWh6uv2y97WjGVhNYV1aWmlZ1
8tMqD46wcxDz+X0hsedpfDxBIp+4cidVs6KxcP/uOlj/sACx9hjSsgkYwKq53Bx/+TNkmLmZr+U1
aou91ZF639k/gjykv59EHMb65sZs6/RGV84DUJG3zE9tUvIoRyuJaCsoaBzGDeGtvSuLC6pu0LRM
U+bkNeHIgxCORp/bzOaWYPYUsDeDWuGSFDFPNlluJJ/4BKjx+IVfmMcdgJ3b1z7suo2jLCxEHeLe
X7/v7j+9XsP0XYXswseU+eH1RpYwZ2ZV1zoe7zQOC6SnZfFMfmelvOmaWWiMKDE2QhbefX3Ss4OJ
LJ8R4ut0r5rsVIt6vOYBD/T7SltJlr0RGFhaevmqx/Tvm1h9Zfa97fCAyKa9Nwood+MkvgFi5+ht
hThWyhCeYAUPMsjMnYKxvrXtirAZgxTcyP4sOVYlOXkHRlPdVXB4aIWiDvB6O6cpqbxzVsKpsiYH
OEPoj9ve8V/UPgDPfOQ0mKIAOkcl5oOg190mXeSlQjL0N4kRoU1PXEcfxvFZz0m2YeK0GwK/uY/d
ex3J+MZrr+6T792S8RwC18Vc0tnlrsmH6ugVe8bw1S6LcRzYY5/+bjf8hw3FNX17KX5JT+Pp/PvN
GIHQC2PRX0kabA/SDxD5GeXnwh3qE5lUbBvzqHY5g9SmAwdZGQLQsDp5RbFPvabY9HVV7UpneEni
LF9cHWuIG/EOCV+xR3SwAXDCMu4NJNr62c2vb6z3ze7j86yWBXQpqQ2KtL//7Yn2hI3fdGF5fqHy
aC4DIrVhEGQauNpjTjg9ecYeW06KM6ZHTsxxteV7HT74xmCYUXJjlLb5WpLeiQYu3ztN1OLwG29F
lyTXEB4BMyvjkDSFR4LegqUSDq3YhvlSm7j+wdQZ2ou0xRNvzstPRvr06xf5DzsFhw7bol7B+uUa
Hx4etOvmFDTVddLsBDaSoZCtcj2305eqTh9+/bv+6UHldGRYBvW1YXhLif6XhanKPIhFTXFN87Ha
EVT8U6Cr3P36d/xH0WAvpy8eGBYDWmHy4yKcl6YkrMW8pohdVo2JixVLjI8cPCYRcxmEZbx1GCip
AYm86CaUBtQOaTs3e2VeREY5bdOwBadCP6KM9jZGM4lCZR1q5lchLkemqPaxTFAcboN+KmlYEAnT
9fajaBbT4mKDnuI7INjlZjCAAnVhST2+1G8NN9pK+rcYDXA+TGAk55z/YGyr54jjEVhDhaYFF+F+
7n3kSrWkhLTyS6MmerRqfKhwZxQ3wdByqFDl8JuVVH1IVnS5dh5bp8vB0bYVR6W/v0FzZWAFyeur
L5qnliQBgqklqSRGMyxSiX3rAvbxQYcApYxJq1rYRkUxv1hZ8TI5mXHJMGt70pIHBEHHqOUZVR55
zTov5a6emMtbzcaqOPvNySjW4M13wua9ccH6bmYLU3boeK+VG8CVdWh4OSIWO8SI5F91QDmsbp9J
BPiwGuRZldV92cYx9oyAAbsAbFbyzO0M0Ek7pKLpoZUJe9wgt43bfSoJeEYsD4U8LUJ4rpTX0cZJ
PnGKdoGAed+HKqox8dcPiWOq86/vSTYjLtxfV5LlwtpU/mRQg+O2PtZjZYvz1zWbq5tAwoVyZTzM
pKnNeQWB1zPuwNeDXyrHP/ZiS4HYClJcnUNb3CP36Ok580qbBLyeTGy1jVXgHgEuVIrjZKjRENUE
Qx0919pHSZ/cNK23RkanKcqhToYYMVeFA1aCzjrOY0bmprVIief0tfVt45jTgLvQx0MoZn9Gp4tr
DjP/GgmjsU0zl5R5Tv6bChTRavBac5022M1G7yuCr8XoDoRHYwVMp5MJ5Q9Wi0n7wIn9C/wwY1d7
5Zc0N51D2jk/PLcSlBT5XTgP+4g+KExafz4PbFLGvDCJuxb3R6oYiizwpF3lQu3u08ngceblhOT7
VDV6YPLdjg3q8Y2MRp49BR2lDosrzfb4EiXlt2k5csU4ZaeBR1GV8QPNOp9nuTjVGkibo/PoUnbu
Nw8iMQgTl352KE/EmxaOdWrl+Ea7Zs2h4gdSgIqcWOS3E1srkWfjqUaS4hiw0iKe4jGMnghSSa9k
zIVrS8blmkXpaBXJsId6beFVCWYM7Jj6yc5j8uso/0iQ3cZy8/xW5dXPyhSHIizMmypHh8Xw8zy1
xBfpEYJi1V4d9LaWY6zfK0VkJeFvymb1cQdY7k1m7w59WEnz6eMOPVejDV0tv4o00QevZdUMpnjc
k/SC5FsRsqM081IHUtwKSb44kh/wFMg23g+NDX7B8frNOPIUVyFQm0peywRdoT/U/sVazrroLOTa
z7pbbzLS3YTnjO7Yd0697kljyxdCBdcoTxwea58LZR0hEnoXj+SXqB/Go4tePc9BzJpmFW3BbnYb
n2PhVi834pS4j4HD1NXs57tUcP6IfWAWhMTQF2GcNNjxD6QHqPl5z+q8qHbeCEbOICVnJtlwI8Qw
Yjz1St4NUOe/eeo/dkW4sL5tKgpxw/B99+N5JO5FpKxG0JQnC2vokxwixeBt1JQseZngnyvUffOz
nLobBeHiN7/9Y79r+e2KhpdLM8KiH7lsxn/ZbBsiCwOhvBuoYusmap4dIwOMjmmN6Tb0iwQxRZk4
+wlgHXYc6wi4LN63hkS6Hv/QPj2mybRuSTLxNqCv8eY0v/sL/2G38el4uibdT5Pb78N5Df9lHfe+
f6MjUtNG67uX9qhEyvGL7vhTylzeh4BtSJP7NC1+UH+iW8SchMgDlp0pZGocIloIrn7gFL/ZCTks
/seS7UspmedTRtg+rdwPhRHxq1kWED/pgg6lRlwUiPPwpMRwK5GXc1sTh9G6TnoKomA6RnlzN9Mi
WTUGe0sjmoNJRCkbyjqKS2/VzG1IkGXnvaQgrzxQuoTC4OtJMqRBgPgy37vAQgu2E+LzdVk1zktv
+PBeteq3JPkBuvLRoeDXcg5hiJSo4DyOWRcV4OQ0/TmZy/wlS3gAvWYQFxTnRiUtpGG1Aa2sW0yM
fGpHhn+QgiIaJ91mVjP8w67XT351C9fgOTcKCNMM649a0CP1Rk998lzUqoyGv85kC8SgjlZpF+NW
NO2CF5d16z7DRWDkGFBV7u8ih24viQWQMkyGiMbonozuhmImOBv+lO89vIf93B1MfoLEQ1RDSjfb
ZkLiLmtLn1oBkK91nEPfgeF3/Kvb+7txBv1GRNxdqysN2tXRh76tD8ROJA/RRGaYCZSMaXRUvRQS
kVjTT9HNgLX2BZ7rkxiSm5Hy/q2D7WVPXnrwByRQmZ0yoCniaD9ldo6wMX8IPePH0DgHmRp4/zB+
Gd5MsgZY20jmNlQrQpXTJYDMBQ2nXex3UFiaYrrYofmQeoS4ev2MQBYE+GDN5A3iETzYY27sZ6w9
iKEUGtzxM+LGH2j+UMJjqN4B/V/Akj78/Tu20rPnw3JtnIH7XaOfFzI4ja0NGjk5WKN5h/91i+Ua
1a6gTV3E7YMmQAlkGmZlC5RuzElDJeb3yAD5aM60YNwKpLoybzu7BybeB7QYY/un49rNbZ+7ZFAx
YVRQ9zvcVKxlcs3g7j4DaI/Znw74nL/Wc/JMqWr2GAM5CNvOt9JyHz09fS9n2CszP6wnOnQ2h5Nx
YUkNFteMLfgBxABtfoQV2fC5aoPPqHtYf3JkALP+5miYuLiIGCF6T2ne0JjpiYJ0fTQNUNwyC1hF
8GlQzgmR2po0A2y9Pcq0TodXstePQRUgY+6yG18lDEqTr2zqr1HiXBacLvoFsMY4jnSwkGXb+TGj
GQ+Y7+uIzXetGyAAeDg/j9KmNnLj4Ork00vMjQTbi0OqPzOmH1xxsr2mP+SgqyZLpNum99INxn5A
JISjJE4JH6wDdRG5AADz2Z+PYUSrFBfZDVobYB2ifyX6XSKEhgaevjP9QeSTw8rIRLRhtU4F2ifQ
EAe3HdXVZ6650BZLrlNiuRfp8uQkNbEA1fBdCzVcO8WVHLyj1xvwP0oDNzQRTLa2dl45hzu3z0hq
Ymy8tub2sUywv8MTKSJQgGUFYGWCEGq5xmkarO6SlgIgC8XnZmD6XBFtNVLuZyNWYo2iK68QnTCh
vNb2VJ1r/EqlUEBDvSjfYlAs1pgDbZKfFlLdeB7mGGt5+DbkmBvcOPrk0pddm3V+W9C7ACEBHd+A
KTczgSJYj3OM8C4dY89NUlcuyYMZ4nPPqjbN7A5bPRNwOSc/pKrwd2QoyvQIlqkZX5y2CWFQ1JBx
yrXLCjIhGUB0Amwg+i5qz95EZn/TJ5wctPwqsknu/fDVCxW6xjzBiErwWFSANkuCGR8A2S/1BFS3
z9RZWN0XhVmMk/ebmT7kDoOsOIZfKgy5mxvIJ6KRP3Vkf4LEli5mX4OjCdVvnz7H8JfWbgXlz5lN
znxBQqsNf5hu/QlkkHoMvSk5BBP7iLSINgjLbz6mIKTB4P66bHxlpX8NqkTv5MCtFE49Iqr2U+O5
3xOT+j1vcb/mi7k3BumWzSdRPoHQ/ATZLdz6xALEafpq9TLfumLcQAhiquCQdugYb46BC6GPGnYB
szwULVQnRJPGNsd5d4uIAobIwlEKMnBmC0cXIrleuZ2DSnw8snyJB/y3X2koMTixIR3GlQlPinA3
ZB2f4i4kdMWufpa0iAlj6XYt2mu8wsN320LB1Y712ksNnl1KW8CHY7N3DPFip3lyMpzbBhjPTUyM
3AxNnVeXms+yy9RuBtI4tl9MB7thHYQ59t/mXOJ+PQVgJojL1AT1pUn9yCjU5/QDKBKFIBJgrJzs
GCzIfm4cJigUh9ECGTxl7QJO0vd+7fvL6nBO5/oTHWN7XS763dAsT9m/P1CAl8DNsSnmnDTWYBlm
lLG8ye6XqR0l/X4GHhY2bFgZkZxWaZoB+Fl+qK28GEHd8s/3/13aja+0J91tolDWvX+QDQhlAN2g
/zSRGhoCyLx+/46decWpzb40iDq2sqne1ESfm4ZxSME4Cn+li8jk9fRbknTs2nmMpuZn59xPvXEN
DGzl1EO0lfn9szUec7KJ8ApXSBC6yTwVhWueJk+9wLsBcG+an6AHuxwJScr2RHSBGr5qY+MVmNKh
BlS+snL7+n7F/XzMT86o9trkB+pSPY1LJqaad/aEEsgQOt4acS0ezeUhnyLZrBrWzg3WOftTDFIA
9PyNpjw/6bE+U2nND5Phz8SX1sDKfIxEJWx/ZlJMK+l0DsifOOa6ZAFZ+jUz6XL6jktZYI4rcHAK
6T0JM+Tl0XqrGLO6erCvRqC3lpyeardvjv4+SasXv+vjq4c30nO8ae0B1lHEnOMQpw0hYWrWwn3L
ckrOyK0eemyRi8f4p2iK4pnZ9oy1mIRIoZsd/dg7IuqMdT3BanEt9aZcFOezNF9yGOR3SXtxbSyQ
DZPrIYq7DacRJMm2lS8Sd3q8HGpvqHaRGJNot/UzZ+e07Vd8nbxOGwQOykqmvtW9kWYvsRUGF9l5
BBu59S7OByqbsunWngyh+oQhJMtcXYXR6x0Ynz1z808OIT9HKYBm0l0jsk4Zd76co/tqCi/NbLUb
d1Bfa5wMkNYvdCuzg8MePjQkOE1tH2yyunuWhZ/v7W/GkD3pokt3otOHKHBJPQndV0l+KONKDN/a
+q6cYN4A0EMIqBLoYQgFo4oTzciA+Bnu6JkUj4HzxWXqXY7A6SmMXZphVvjQFfpKztfaAFGNW7al
J8o9ycqvrw416Zw05iaY0Jc3jNQm7t5zhET7/P4vtzPz9WzTHuYeb2HYs1GRdvLqFcZZtSkI23Im
DwmIkauILxzSL/HicnKgfLKPEyRElNzb7PhbLwG4byFsIJK2PBhWCPQslgLvfH4spr7ah9b46OMF
zqey3Zcc/1czI+syrhRBWdaPJJLZ2eF5Gllvbl1cRxZRt+shBGiSWiRcRwa9wmjEcy31c+Uh8LdU
jMamtqubuk9PLTmh90DHHmWB2tqYkuFNz/FDXI7ZCVQJ6vUZKVABBvEGlAA65DS+hEVDSIlbmxtP
Zd45RVJPwsLru64wsvKbXObOPgfY3qivjfjSD2kCLldf+Ty4eHW6ckf5KYl7fZNXLoN5szqlc/Sg
ydNYhzSgsFnCovEF2HMXCzvGouHYN4hQzbC6tbpcDuw/U7tHBLmbW3FyJzUe8I4i8aeLeHQbXq9Q
qf/QufE3JqLVjrA/PN5jRYT0yBTIcjdYO71dkGG15V0sVyUuyBR8TTAQHOa0L3DE0XC3bHSxbg80
DMdNNlsnUyfu1RzM24zzwaUoTHOdS8pqjyqbcSwu4VFiXa/4umpbyCR9EK879jI0VuLW6UZ5EIrn
rAlkv6E0uQ0Qx+NvI1++9UArSocwx7BbJxa1ItVEB/JhttaGF1+zHADrlBMWMiqkhUkvhiPCkI3j
xs7zYE5wNRx6DKlKL6Kif0cr+ZJKILVuFz8WuumPGfaFIe5YwEv0IWGL8KuYzX1j22/xMNZ4o/PP
RD60J4D7WzFN2zZsnYdI9OfY8e4STwS3yP4vkQvRQGgrvU41ZRnLpAVX5gI1+qFTDkdmSI+HFG3G
WiO1rev+5KE/JMtyQGbp+s4uA/i7mk36xVZvGtsyrYAWdEt3jUns7Kj6LR8RpgeiO4PNF2TngLhl
1Lpk3hjTPiseoI3Fz6nWB5+JFwRWo8bggS3UTR0KVQH4tyetc1P7Mer0iHA+lQ35+zZwX+aBvPPh
sZtd432h5UBCMG9PHFgQ8qDdrOkgPVScLDEwtK8NZr7lNDzugpn1HrBj+Cka2GP6e0lIzpdZ3pHE
2Z+GAUVx2Kc/U0Kn6TaF/rlYYsBkVH83ePV7aZks2H3LmW9wv8X4BlKYoOc2DUHLq+l54K3k8QW5
7hnhrSLEh/NHebCNEs4dUPRaxecBs1dHLGvlFOOZSmYiytVem7kxHeeUda+JqKdi2oIs6+rGFpBP
Iqc4yEJ2Vzr/e/LPGV6Z5Rtcj+j23dUYOuVt7vbJViJtvZQjckSjlZ9j77MBBuiiAU+fMpf8mNk/
0aWX+0xF2C8F+ZIILKpTVtMGHSc7hZ4Na9E3A5JMZb1z8BXtO1U8phxxtxVtgjLrCavADrjt2iY4
2EuvZAo1pk7E/krZ+ilbmsPWqIZ1bbJdx6wk66TwufS42Gk9hJ88C6/CCIc6k+Wb5Q7yEDruk2mS
Kcpd2lJzdvHVROOybivh39LhviRVcW3VHL96rW2s0M2+mfR+9vayKDAuiKHkkLQRbyLBrCkY0M0z
lS5OWUee4c+U0u9xJN7Cc5bQdBGQRgQm5j7xyaZEhr0xOo8Jah6CC2EpwjDLq8fAs0Q23aG2my9V
Is741m+tHGNFmkf2KR1xiIJ9wd/TNjAEgvTCQkjbHMAQ+uveXpUgzLe0yUxufLIRky4kpiQzICPA
ySDPYxYQL+bpnPY0QwpwwzSns0sv+9dQJ3qrKpIf9SDSizdDzlTEZuG/9/eqg2Ccp21w7Wnpui4t
1ci/1x351CxZ02xGR1tfDFXHV1Fa6oyd5aYNpH/mWm6HIqZRCr5+Q9r0yZ8T8N8i+UFmCAThNMXU
hTrmySQ6vGtaghAMpzhbTYO+m0gEKxHDuazbXRODK1FZfJDZpHdNHSUbJ08OJF8imq4xatsTYqKZ
cm9j2wUCtyIQJEK7uKTGWOE+HvR+0uNDPMzX0AuxyRL8t6Vhma9pIx0kutejYVj3dqzLBWwT76s+
3tuwNm4YJzykrvs6JEiQNcOORvCtzhHZOmkcbgUshe100QxCtyNFxhJrCUy/+sKBId+yyRJqCmdk
nXtfh4o+ZXjsqzS+NsiBWoU7T0ahOgfq69BnjE4zEwg/2tkKpmlS4SLxE+ezz32277vkVfaNdS4w
S7AYo2UvXpJy8i/0aK5hyzEY+ZG7DaNQHMiyTtaWmNVhufho8AU+vK3fcLKzpHXDIJZDH/09lxYc
QWbYKx0HkmUctkc7s96wr9C3xExzmH18jRgmAo/gkdqvq520yTjOAkwD3Fj4TMI90dD553BYtxZ/
u8iNmzwpCdaNSMUqwG3B/ziYwxt1vX+RyDdWZPZiGusBOUxt+hPU/M8GjvwqhB+lVGPudTnCaijl
vosCkvrwrFQZMQBYOaq1LE9hXzH3dPzvYU9NE7JbgwUC/1TMgpQ//E/bKn0bja7fRUHRHIFRPIO7
yhaUfHqTGuF3I8Puy2lhBJLIbWs+2R3BD5ySRk6zjc/S1+wS0yXfypyvoAG/GQXUDLTm9Sak/3ln
IHMid7GqdXVL4JY/mfkdJ4qD0uVC/XEB4qvyBEAgRzwdAJhDhHWEeLqSepRLwkC4pcmWsP/x9RiE
C5gB4+LWRv+cNs9GRVkn6nNbFPYhx9Gxw3DU7FM1uLehZIBBlDAZgHPp71ulBmjNAt6HRj1fUr6e
fG0+BoFBP7G1L1gbJTv5fXIUdJ3WLZXcWRS8k40VEVludWy0sT5PEswAvnIErTSkteVgnO/qYeM2
hJCZOIGvcd+8wGkJdqEjAKW26n5K4/hJT+XFJIjWy29qFqXD3MEFb4vhToBHOho2SQgMTwGRgSnY
O/10qcyyWZfW+HXmdLVJGnZrhwQtTRDTEUnpHaCybtsSZkJzLcGdJLVxtk5dhbYoqNpq55T6oe/p
7QmIYmXkhdt2sp9EE464kvMUNP/4AteJ0fbAL5M2GtOMhb2wvvhMqA6FL561DTNUWnnwGA56gRKn
tzH5EasIqAyqnhSoXWc/OCOPSKLldPIwvWYL0tppcsYIGYHS6Zw91L5oHz04E/i0OnkLPfNbAtea
6DXzmacbFcopNRv5ta898iMSVmeygji8JdBbZk5uQxBHtxN7Po/POUuLAZNLUdMVcXbsI9U2HqZx
C2IClHALzijw9fe5AGPRh6AaySSY12NlEBgIHY+eEYcov1o42mxaaeVaZxI9uSSOrA5TK45BS5pX
SHbYgfEryQ5hW280+m5EwvE1GKMTUt9s7VvihzWzZk5p5B3bGkmHsD3sADTEwgZ4QtzOuzSYil3G
QXRjl2m2peOEGFfphEEntIs6cc4ehfg92RQ3daKXq9o9zYDGujECGtRE+ZreGiWdJ3ZsD8ba7ImJ
slsCzz2vRjptTnc+04G9F1I1zZOPLg8MeGFg7AecHW46h9LWDoW+NfLhwZ78t1inrH/RY1KMzjEM
Y6bNy0htFso65QW/x1TDa9Snu6ElVrqAmTZ4Q32orDACagvsH7s6s4gIFB36hxWCADyvLaM/GXa7
2Bj3ccMwcJKzoMKp0y32y3DttAo3bQVNHAPFc6om65SZMXoaPd9LA6ZaZhtgZn3iszx/46ZD8YCf
PCgjYmTkczs46orkdsVcoT+hOSZqlJGh1zGniDXtsf4mNpEv9Dwm5BplWOYUNVBo1vemX5NKWzYv
o2biK3P08FAjzG0cAPUZU/JrybsJd21OnlXNefLSV+bDBAuDniTIXWuMLmmV3WnsAVvLEMk2TPFa
Yyqp7vKheEU75Gx66ZgPZadWDYbeTZmDLijNZNozYfODWp07ksuQbswrUBknA54EAltrF2Awuhg+
sEO41VGO3jJL7wUnmg3QCbzwwA5ETr5t0L2IZepKTvc3dk4g5XJp8NYmYjb/pz+2yIZFERyYIq2H
GdYjYLE/pmL/Yxt5+rVtBA3yX4avi4HlT7vJ4nv5P//1uPg4/tf//dnE37781TXy/mN/uEYs719S
WpYFu0Yis7JNlDV/mEbwjDA9VIhuTASjtsEY90/LiDDNfxmm40jfkyamBekzwv3TMyJs518+oxAa
TcxQLHP5H/5/28zdH8ITHDffxv+N4ebPz/9qjnAtb9Gy/bdCxTPwIlgKgR7Nf9NQlvNB62bHrfIU
eRtwXceeqBC9L7IgeOxy8J2T3zyW3PC48zp1UfQhBQZ9ODpPo8aWh+aw3wBbmT7jSCP3ox4PRmCS
Mip6426m43sKU+fz+2cYUjiKZMj1oPiLA9L/Hz0K671GWXpqKXImY9A1TQ+0FJmtu2PR5PKx85zw
NGWMipB38m0ckUAg1boNDffTUIp4necBkcqs9mtiFCxgBwUuanSYQvQe6Onq6f3cwSYUbcahLPeG
HXJGl4a4rcliIBfnrRMIC69YH5fAbgTenleGT+TCBntDI9uoJk889qadbk1b4/JvWUBo+9dfvNFd
I2tek4COGT5CUhsm6rYHBQW1Ea+rA1fubk6L4s5j/HDJsvyQFPN0aobX3ErHs0M2EwFqrj7HwqxP
gQn7tqelANgmveAkRoGvFyq8sCANmRMHHoVQrG2Femqi7rXuRHSd1USWTYxSdwjxqzF9dp68bvwJ
5YnwHOnkz8VMRhCzxAc0lcUzWUgXFiR15cDQ1k0LF9lsb+XEkLvjGu0GImw3Rq/YU1utH1xyHpQq
YV4vecTwFPyDVwIjzaYKlU5mtMVdPjtvDuDzU097+DDE5hd2IyDTywfthFWFLMxFwUrRvnWM4TGS
9k3ej8Hj+weEfLcmTEiqe052tt0O63jI7ui9YkVE63Or2+R7NX8nY61ZccvFuO7qClc8LLYGx9Ih
6IZoP1D2fuqzx9wf8m3mhkg1odDMGw+3G6KHWO8tYblAIPxbkUTprRt3PnuRiA9gtceXqpTP3lg+
gLbv9TQ8NLYTPaY925Ed3ZRg765zlYOad9rkrZXxLkMfyZzGrF9ig/2WDpu9TZdPSSrOeZEOPO0G
WROwPMoyLt+JoCX31LrL0LWwE3GoDB3fF5TGXAVnz188vfZhm5/NkArTtPovOovNfVTWBdJfPkwQ
PYApR8VZYtUEzYKTfFkbtr7K0OsbYoi2riaop9fQgv/yebt8bmkMwkr3jxBQ0CosH0byQ2NXp1ev
Rr4A5C1sMweYtOMdGJU8TIGpz/LfHyLV6TMxSyPYZ/71/o3//hr8uB6z048e2tIx0xHC7zk4p8uH
qqbNNLkeUZ4EnpjAt9t9lmAnSQqFlDfK7TtS3TWjWpHecPD90ltLfFJm+ivPLu9LRgt3+fJBZWN+
1wCIXz4Z7AATbWuIu4lhR5sXC6qS+A9ArfWlba1nI7LHfT071eX9S+8fatnVf3zKXZjt3bn5NHvJ
hGpx8kmPADG76sMRLN37M6gqC0qpFNHneAJuYuPo2ZjapMJv7fwaJIxlEzf5818KaDGofDpnNSRN
uGjLt73lA1LuaFdU4Fvfv5ZB/dvCnOUgbFtE3CTg1tf+mBTbRFCzbKxhsOg/PZYjoeJ2oe8VTibe
tZmE+r6CKzMZTD47AnTcf393/Pd3cX54GNPL7w6GsisGWf/GjI9EsJIF6b1hGCxA10XlNa+C0FhV
mck/XUHDHnn8VroNn47zE+pE99wRKFpjyLrWjluDECxY1129B2fifbXDiYlvZHwqq0WoOunwiatl
7BLskaceleYVryWsNOMz5yJWCTnjy4oWeYHIRqCY5dAeuo5woUBZycYwap/40MTL74hbXwFCcJjc
QLifXSDBEUomBzw+I/MM5BijCFz9yM3Ennik7ei2w1PcKLQ5vnkMRZXevX+pQn6xCkGlnWCLxQfg
tMS7z3580/dFciP+H1fn1ds4sm7RX0SgmMlXicrBlqPsF8JudzPHIovh159FH+Ae4M6DMLJ7untk
qcL+9l5bMVOhPsYIfp/+7xte1uj7KlSc7534lI5pctIBzS6KyP/9a1ExDLIjAkFWXsuHNMbtSoHR
uxfmfkDBoQnUtrtSSls+Ul/Wv5r0PbdTBjnImnT35IhxzctqI/JV8qNUPgbZOfwWgmCFbsruga4V
GCIWR8pO1t0XSJ0K1QvBMl0nus6IwSVVlDo8HTpD32NytmiXFqSMNNAfTk5/R6c4bS4ZnvBoNblu
r3//VdfMJ5fiyz2pAePi+J5+iccoQZMwjnHVFVPw+zUnGY1LFVpqw6q52HD4db8PWTmpleuzKaVA
M5lxxJa11fSyXMWaUV8yO66YIxKMYtt+MNNqy/LePZGc6p7A7Ipt52Dp7+IcIRD43b9hKHO8n3xX
+gI0DUO8IIzbT3zFzotIFehD7vvsp/bL75d0ClqEm0D2anBs/u5c9rJzYQYot6bZVRCK2c0oQAUj
1dJRbLsSZGc/i+fBt6ed42cFqPikuFkQOCi0m5eEk7iQcM1vVkHkI8476G3L09+HRW5b90Yz7X6f
JiACYqYhZ7TtN7hh9h3LFIHEuu53v09pXb4U2ByfI4f7hRbl18Kyfgzdy+8Rd64tEx8dDVnl9xRt
kvFK3D0kvRxewEn/9+s6l7UjFByaLpf/yleQooD2d6dGztkqKxPtKtsMiEzdQLE3U95l2KojVyV3
3xfxdsh7XGOdDy5JVx+z4faPZpmPz3qm7YXdgiKoC8KIntkEtSiMa5fp+dHRqJGslnuOxwVnZTiu
+mGS7BtOf4w8QpYld+Brb4gDlU+sPfow0yMUGRq6K3Lu1CX+deC7o1nFz2AGcEVEth0kNiG63KrM
UwF171Fw7V+NpqJNIXdy4ARsovyVewwcY/jiJN1jaKXiyxH0xrvVBGRgtLxrknGXg5AivrIaMmoE
hyouxXwFj4qKgQMCoL70X9oK+5RhftqlMF9pd9A2uj2CP1GO8VpkStsMZSu3v+fC/z01lmPi7y/+
/W4zw6RnndiWjUZ+FB/4o8VIeN9Qc7kH9BzhZ+J/Ie9B4Fq8UwswcooJ/c5wqRuP7AGrTsecszc5
yFJ/Un9NOaI7nSfzgxa25sEo03OmEK4Sb7bvWug89jo1GKPZIp4l+bek7nFNNXj21MYD1O5Kl8dS
YhF3wuPg2OBcQzxyRhbKo9nr4yGai+4Ez1OAWoqGszHU1s6hF+MyeyX2mTrntmy6sC2K+R3MwXIA
MpKHMKQIKyln+6se0qeZfp2AggKUC2ji1PYO8pbYADGwAhmXcYjEfsomvH+RzeBElnANOfGmwquO
tIapk6rtaUtZdvLECT7DMhpEjZTHrujMNwHmSO+b4p7TzGJK01zxcZjuSzaEOBWRcDNqp3sxU7Nu
e9ZrhTiVFF29YSmyP7z6jQ7H4kt0ISK3PLRlY946RtHEYybzjzHjdCmG6JOQjUa50tie3QKvUjIB
OmbVwkxkVDPd2vOwTKQhU4xNd+GwSD2KyYizyaJ3MCjyUPTzd41uzPyrr17rCTHf1SLtr4ZgpYzm
Uw3Vp27+zKlQz8to+7n2mBf6XTztf5+SjjCIcOKOGpdfsoR2cw87yuA68zb2D07PHwD0B4ydnbuX
zGvtM6GIf5nAtq8DQ7zxjmBkYFIOytxAkuN266tf1Ehcbk77YEatSzkUCg0mtLdJOOLga90HPW37
6+8Dg/OeFiM+TrwRcXM406cpVP1XiYbSML0Bu4JDg+h4+8My+HfSUo0RFzzfpE/lkw0Eh8GjPl1c
us8OnmLtKVMyB14XaQc+/u7J7uN5p0Iw0MaEqXWs5uIJN1m4Fonpw2KHhea6Kvo0sEYUwu9/TC/b
WfYyoqMxy6YDbtWb05Ywif6TaOZ7jjfzIE1WB3ZrGC7+JK6ZHaUnc6hSZsQp5g1dvMnMGX9kiJcz
Tao7AYBiU7ipOitPzy6xCmHps4Z9lMNwaK1m/GmM9NsmA/yqBNWS8SzV0chNxSqBKJvPLRqPparP
YWBFofzYv1StGsC52z9wMqtPI+9tLp1VdaaCfXjWW/OWaX71SVURROnWNo6s3IhQ0bD//foSet/E
CIxDzGKXdmH4OrjFEft79mX7zAYYMfosfXrzlCOf//frkF9WiYWMZUGqecDZi+w95fmXIbS/E8P3
J5oK9rE0ufuF6afVlsZbVxUJZ39VrCkd1N/auUPir9pm8/vdMuQWw+gx3/9+VxZwFj1HM06/T2OB
V1+X2sPvMwe5vxNufMt1smwwNPYcrGilW8qIHBT4Y26z+8SOrR3mNPaOvCsggttIf25skd4TjXFm
vq7vGlzvl8pG2FY+m4h8k9iDCamUJBD7kcOSatpmbeelvmlVWj0hZMB/aCJF+0rYnfvY4qZvuNxH
wl5sRwBAr+0U/RmkO/zgHjvY2Fw/Kt8koFWWxSWEv3+eQrfYZEqUd01PL/R1AXNzmcONfqFWEfGk
xyLqjFMU4cp1zTTnQ/2AjT38tMD5bcIpKo+8b336lcy/v9+3fGKqvTMlT3iCOLRO5N9oYdnEqehP
cZkaJ23BegIx12+NsqC1OHZ4B/f+GnoVZKP2TJUPK33LsNPJ5vkewytfx8pub8yF450MGwb5Shqn
ih/omqTme6vZ7XVcKjYcuo8uDAfNXSc6/WxpERw01bgnOIHxQRvNBNi1NA/UpTXHpGIBji2ioOQR
GY5Wmb/PVM2gaAJWIZc0ToHdcw0XPn82WwZhY8W84ffp74NkthnPlnxMCzt/pmqTiBTDkyD6Km0/
fE7ccr5SO/8I/ql8IcRUvOBL2Zbchx77BpnHnH0NxwmpLD18wIvS7IbIAadFkfaxIwW8h8lqX3vJ
2t0KY3pG9MnXgGuzD91WH4xAm78FSXLfrRStHYpqkjZ0fjDQfEPl1u+J9DniyqJ4tojabpqZlTGz
BheoldJ2YuRObNeVfUy8CZD3pJIrlXbhxpeFcwsHEkJ27V+TRucGiH1FBlA70NCh4+Ub18dh4GaF
uZtr1rSy83yW/fg7H03tIQVw96L73eb3y30W2cdwNLfRyK5Ncbv6rH3xYUMofNJS6hCmgYM7FX3Z
p3yqk2rBRfk7HWgShQKJofbc827+6PkST37/4ujAro15jnPwyB0VwctDZKEhO22GdV/Ge72lKRHe
qHroTLt/MJZ/c4wQApxpAmJfvva/b7Ce5ltvitr1//tG0/rNpulclmNTW3Fsp6lpEMVTOZEwmPiL
bX+f/j5M9Jc6OUtqVUXlk+GjmlH9yUSsYkVfvpTpnKiGmsZjn/0BhvxTXsKYBXcQ4xINKWlfvlZq
XQ8uwDz8PuuTZHoyDTYxRQfq5vc/+H2AOXvSBiu7/j7TjHYV4mk4wSsIz5jwtJZ6kmQG+rw80GE2
tUGdm9qmG1o4fIxRsxwLcTJTVGcvxViO2R3yMv2r946+8bPQO2pDjZzeWbRXG2N3tIkxBJIJIoB5
fzxmkAJXrKUUI/uiw0yv8UEOqZT2iy0fcIpsIhM2+9Sr4++DgYJIs+3y3IBbGnQV7YxqKRtQMimP
OFit9cwrs+piGAKqKIJYGTQh+YZ5UGDWO7B3hFOyfGvP1KA5TgblBRvEkTbAzUw1RiwooK34W96S
ucf5QAwD+yJlOtL5CSssMOCZ13HouIHvwFDA5sFhgvzfeiIACrD7hd2JSqa0PjqRjcg0SfiXGihO
MdyJvWLXrzbCxMhpNyGL8ID7DnmOak8o2vQXGdy9CEuyxKzsDLltAXNhontrUTwu0DvjahNW7pfH
u7LTLGPNif1hoDyaIVJhymnLnPxiqf7WdWV1SAGCtuNUnhpaCE+dfbOr0t43GfBdnyAz7nyL2RQo
bVko6qnFdTQQgXVMKS0D/kJz9YOVLjZVOiuqonROM1foIEGkXI0Xc56Z2LuGdhyTZ9k0tFzE5drg
QnEioPvtR126haEa8FF19zhz4p2ZOw/N6JPKTRWHL9ykFBvYwNCb6KpniHqzMw2rcOxv9ljfft8t
fJZA6npl+l6llHTkc4z8g2eV64eqBsZhsX108c6AHpn4nNrlo9ZQIvzfB+G3tKV2waKxg/odqQPG
eDuSTzqMWUb5sZWs7GjRTSSwwxR9NG63ZoOnIKEeIZixzxzHJqG1VVBphjE02ja+ebdFPx0tz/1G
p5frwQt3Xl4/5BDpuQ18ScPMt/pI6Y6h/RNhFJ0ikiWoFfkBYD7NfPOgbmZd7c2kNzBgXnTEcUzb
wyspfH2ZKoIcjgxmd7OifMq7IUPCnQTvaI86wYCa8ga6J5augyWBSjyXt7E3oUH9PiQ6qEViPn+Q
djZavEX9o/7CoqSmRs9CAiexqaqAXAXMWuUJaIdXOzH8Ncw8PtU09OBkfWg8vPs5vpDnVuLypmqA
lpqC4TyXjZWbe2LfiV4GtpXcW1hzuGLpEKQoBIOolW2zDhvb6A/FyTc6ahymeJu5Kd7ZStHtEU7q
oe5jzoP61sdGtvJrfCz+BFOnmZOzZSMbV9ZobCqHPVRjiEgAm0ymHjgqKrl9+Ipa4uQbRLu+L7e8
ywSoNOJKIzGB2KGHOUdlnycKdRujOoPAXYFNb7YhZKIHMSbnvJL/fFs+Z/DKN15jfFjkguCPpKC0
R4oH4fPf7YwEleugAOOo5dKQbmAgYMSomnFbVWFKzH9glcc15SAFr4ZO6YHhexdMSBdg/FihvP7Z
LPr06JayvZDqiMmKrHQPZrCiXqXpYpOI6YQlznwsZQPsK7kTrcg56YHnDWnUYoWt2bl5wCW+x0MH
+jPJuGao7MQwl584KQk1advB8orNqMIBb1B0JqswHE06Fs8R+QEvaV4AoncMHNgsJmt2ti3WJVwF
7ziNyABwx2Q8zysnUR9shyS4TcSTAQqxA737R5nFQa9JouFXjfdmSihj7DncOinHw7IgeMba9+5S
vtV79ROQUMwudESeai36MDvU997yjGcKxt2gckHUVIX3DuE4ooQ+JpCSyjF7pC06Aq00v8QceNZo
y34WNauwb9xXR3pbLBmUkTu6ud42eeS9JZyjVobb/CPLXe1KxsSBnTqkrbqWN7355pmEKxKZgGfU
uU7oiXmkggugk+f9Hcyk3atWJSslEHf67rVsquaSp0/koJvAcnD815kWbfAuy/UYHlAQC3S8mnyc
+6g39Gu4eUvwt99ngjdHjqPIUsLdV6ZzaIcOtrAMk59Wp7FUldYX0Ai6J7AibYaOSThGOa5wGjed
inDNQDwwGRv3wH2rfWhnWr/LouIaxlkqNYBScTMISFufeqfDAiMmShUi85ZXxFmoVyQ83XjvQ0N/
n4UGve5FerRREnxtdCASdJfan1/blj56WAyrwZqffWkCiu3ma2W0O6MY1QeVZHKr0kc8Vd6up0ow
NCL10ljDTgMCx74YLimSq2ViYpicTmPvR2zM9eqpUzDG/XJH8KDd1KnRH6qRZjMShClDPseD9V9c
etv+I9H7Pa7KgSyLJ9vT603junS+yTxalq511w7OhxUmGysb5VviF84xqb1XQYU7U762ucsk/+sY
yDi82S9TmTEASwRAt7kPEIJK1peT7dT9Mzsalhx+12omfV6mDsooTv56yD/Yo1dc0+pglKEOkSoP
1PjcSAZSTDy/h8yjpbRO9VvNhkDNaRnkRjTvzFTmh2SW3aonjZuSI926KcMejALPDmDMuY5opid9
G3Q+TpWE/l4UnI3eMfyqBOMFzXahjic9y6Y1OKydlbutamFwryarrs9W8wBgcz242Zvmp589/2x1
gSvD9LEjoSuEfEw4jkerWscxPETeZiFmbdQC8h8R5gGxo4JG9oW4khsIGskDrGvPRq+3u0HYR9F7
1jFNxotnkZBD9zJOSfw+mD0SsIH2nNmOs6qXDtKBjOMqigcdL0WNKbexcHiBS7WZAQVZB2BbNfmH
idS5q336AnysfFBtuuYj830fM6VPTLyj1UpL2g/Hx2cKwDJomuhVNeV8rDr6C43wn0NeihpmcTez
+Jw4/PRsVURrfc64PfDisDxA4nEWPRlscbkdXMD2pjYdePcf9YammMp/89Cf1lVfAWorZbpuqO3c
WUP9ZuShs3LHog+Gq0+W6oAlGDxIZhzatt6nes+swaLp2TLlua7dO9dWubf342ijV7HIBFM/riOF
XcWPvD1Dur8FN/ikEJzJcrDRMJRJLcA1S1uxkxhNSYczdJbAgTqJb9ufN24yRPzUyhgGQjTTdFw/
uaMLSyPUDyEnnUbQ0iF7Jr2pZvEZdMxn3FDfCB1y64b61s405zBV6Q4RkLNU3qTrNMvDU0hiMYfx
vB9VuyomZWxwW420/1iUqkBBgCEB+3+Qm86OCBhK8YDym1KgkZ6buTdOLo4n0bb02sEgJu9G7Qvz
khfs2hGoQ0kBzvCdYQSmRDdSQNX8wIzcIYg8wH3Czq+6y0AoTXaYuG0csQ8pufaDzicU02O1y2T1
2jD7voaJ5+B5aZdIa3vSCmoanJj2X3Ah1rn2CcsUnfVYgUVUiF7rHg45Fz/nGHb1v3DI6htgTKjy
xXuZUPyaty0tV7F1mY2M6iPV8rtW4l4nGjxwMnCw4jDf006u93p87nh9L9kYvfQ9L09eEWAVx1RN
JbNE3d+UAq475invVEkmHZakCw/3pE38zpjphuIume4oXWdPBSu8GUMDgr0KQRHSK17N/mFphddD
VifvQysq2ikFaTXe9aS/yo8Ro8iBJ6iH0QajubcrCRvy9tU/4G9wlFpuvyINOQY4TBMgRke49p5z
/M2nXk7Zyqsc9yFNm22ES+mpQzQg0p2ZQU192YpMqk9az4qCkOuqmxmkvJvi9Psgyz+9xqfcoKKB
CRsVduAILwPxhyULz/XgPJWGHcx9U2601Lh33VjjnPbxf2n1vSI+TVGeK/dL9uvKzJxi0Da6Gy2r
etwR3dCo9wFsSfLCGVLjqFvuoemr6ZSX+cbr0pjQa39uQKpwWio3vOHrk9boH4Qbe5CJDJV7iMv0
exDABStWQYHg8NxcYW9u6oaaAuL59LaQgUKXIpkIbElO7PltIvYOSw+AYHFKJlzU2EHzvtgXqWRQ
9qxDRgzyaGiD2XDKR94g9WTiZGlKSKZ8ae0CPtRCWFnSpTppKM1DT4wj8FKLSJzj/Rm1b8MfwBPW
6glzsHfp7GEv5vInsSP9aCmvv42T1/M5F59zoZ/xuBA28I3PHmwGp1/JNV71MAboEMaWz+e8z83b
MKbE/KyJ/Xf0qTtrL2ZD5of+gTookulPPTpcz8fGOg7p9IdD4HhrfTneEoZFlIpl3WrqrJE8BtB6
st1bkeGSJEupAJVSUlQ/tBEJIjl7N4Rf75ZK7PKwHpONpxOX7+XWSmBk5HXbrimlCOG5ef0GA2dz
Ms35TfvmyEFfXMeYCvqMD1KDH2rAfszrkOYLISuBwTZQfILTcu+PJqdBDghJSO+PIFHM3ynlnIFm
nNR+d9G9YjuXPr0FuE7oPN9jh4pXXlYU+4o2AMK9L0XnawcH1O7K3fQUQuBXr7Q1vsunBKH08feh
apiTk9IjCAu7hY3G/ey5kAVdpHf0nDhfGC68A5R8ZtiLdbqad67dPUQDHQYF+LwpobZmsedWUp7L
JbiY9k9FqJPwQnnIczc5gqh/NKLhRo8wAyfahYt++urTjNhGkT45HtT7cIAZpgyKwt2GftGBFdOm
ypzR62czmOU2hlvET2nvOsMjRivaBia2MUSSpZiJY8dSaJrchNHfSs7bZ0Yu33HaqAN42G2RVWfy
Q/zOcRYoYzE/l2QKDZf+1Zzy3aKYVi3kh5URlhDEEGLx1qYH595PlDG1OXkwm4NdHvkHjQ0s8jBs
2N3Nt1u6FJKKal+PiL2ohmAYAAAVKr2i8tCQ5g4bldKHi0ca1ekpSSudpHb70BUNrRPKJIEUkhuU
db4TUUxfjQHv0Ktlu+69nEpYQ711TXoQeUs9QgvNkzfHeci94cRsYi9TjUJtHePrGHIak0Pjbob2
YI6IbUbI+TP0IQFYqMwCVAxN1Q/oJAQhUpN3eEaxXY+/m6lMEBmSt6qSfGIbe0Nf6nrQ82JbFAAq
ok7QtUICLSeSTQEhR340zLWQH9R4kLmE7rd2WoOzMYOWoPWmN2eq9APvUZ0J3BzuWwfHnDuT1cfV
n3Zwk82Qd32tsLNgBNzBLFGBr8azSTycaxXDTkY0eIMzYoHczWGTbTvNXZf5YmLO5DPMhqsQEAtr
5HE2coYN5JN2oSwDCt/uKI7h0fVPfV9BsneGLSHUaFc34c31bH3VaxWraAKDZ6ISaAiTXaY+qmyi
u16Q1LW84ctMe32De/hMc8Y29eqr5jfdKQczlwvKF7IwxaRqD6dqglbvhvELDlaEV2y+BeWnh7Ad
57XFn0N0f8JtBwO6JEJOUzpaCNOZHo+4f4Rslq1HvybmVHPZt0cj58Ix49j307fI9YjARAh6aT6/
Cpc8Zl4QtIksXujfBw+PHolLxkqGVSzq7mOpo79zseTqFhKyHgY8iEvr35D9EJcf1nbjkpDuTpXC
hRVSfcIQGZL6G4XBFuMQ+AJ+Rs4+CXeJ7ZjrmOGhNdcdg3Oi7qNH3Rz+vmqf2eNPGSZ7nOo0L8cp
1DXXfS1ADK1DxXC5CQOWv/FSQn0p2uQArI/qq9iHx2IaHiY5EXBW4d6Pn6atn0H4X2pcgito0yh6
7kerRbsonbAYp5MV5O/eDAHJ07p237x6UvwL6QAyEmOCDLZwmtvkWnXKXLVh9Wi6koRTtMOLv7Ja
b6coA1g1g3jTXBDc/FSJ7At33gMk2vVc2RCtiMP11Atpcw84SVXx1hSXJI2q946u9BxT6xrh5INK
up2fdG+Dzgm1s8OC19nbTs/MOZKmcjbtZN+rkVU0gbq+nycm4Rr3odJFNthMaAQB/hheX9vf5xkt
p4wDPuMq19BcdbV17L85WXIQOWiArSd2Izdm7oHbyFaCtAK4mFxTz4i/nEZh12wcEZ6czHZXOM0O
RIpkUDIGPtexvh/c8CawNtH9xNI8TO+kd5JNCERwJUWMEZ9U7+PiHWyS1xES2MazRXNynOqzrXk3
Whnx8ZLCHnxNa2qJsHaXUbvlLLUjy/iugJocbZr8DK245L0p9tiuPsk1FP2Jrs4mgNU8eHa5GpyC
nQsZuxY4Xcw42g7NXD32hGJXNgu4RyJlTW33eIi1HKvKhCyiWhmcF2ztOsvRgi1R/FVu9T0Ic9iN
AvXYxPc51pa2rdvhM47iT38uveeZ0prS83/CFKxFg+mIYSW1QGnKSovIiIRtBO6AWNQbYcJSXx/s
BhGp1YsHEMg2cdXyWs2WznZc8iJFNZWHLofauvDz/SDAJpncajdQ3o0o/crF6G+Z7jtAw1d8qugc
NKg/yTxirJyrfQ5zKtCpsJc1uQgkkbXrMQJEYWWpJ+hBmO5JsA27tj49WtWDxHO0xuXBGc/RhqCw
AUvGXfvcDdm0HQsgXtlcUhwljXKfe9SezksFIvaRs6fmkZpCh9i2RBIxwkEGsrvHgEQ3dkt4s9dO
BSHlM44TH/WCAp8MVtSqzSjj4YZYBx1K1RM2moNPVrpaagljM8122FfiFUPsJ9mOZhB2XrWlFvDV
E3p2nbs6mLOj1RtfnoUpotDwGhR5f+91EDXltBd18acYrp1ufneajIER9u9dZBQHMFbtZuQ0pCou
6zba+jGep5e5cNzD1IKbaTP7qCLl38ppesFieyp0/cyhAPZy2xN9dvYTPD4zMV+SwvguDdc/mole
Ugne7sYiImCNKJiqr5Sdcc1mj8JkIPLbdryNXOugesYeg9vdS502RsG+vgkBwK5MohIc3ijSqkO5
a/w+2rYGxieyg3946a1tJLs4kF77EqWOdZ36m+VztDaEvYeoF63tIyVTlMXQeOyJe9VeXH7mlqSP
3BWNt8F9+CeMxj0qtx0U00J9ZEfL5z/pqC5J1n8yiaF+0qqe2mrCCdIlZwN5JbDN5NxS07Ss7q9e
5Wbb0RR3KnyqSwSyODRUusYGxOmbjd+bTph12ZL7i5B4KxrHx1mUdXexuJUNDmHD1BubRqsJv4WU
jpVjTUgzQ4oRYUOJ0/Sett7zQAB+nHVQ8WLgQhYlByP7zCLLRT0f2XvMiElPC+vF7EWyzmAZWjV0
uzYZ75Pd37Dnc3dpf+SYvEmy3n11dzTydLVp7vOG7UPW1dGa00uN4w7fhhOtTAJ4GFbJPQv5XkVU
HDdp/TlIBxaLzXg0c8UHB8mD1VJDg0Xh1ukHZpnzpTS993FgdW6IkghnQI6SWB9qG4e5Ty9CB0Br
RerHBRYr3mMT1/hEQeUxA+3UWtQL9hiv+OMxVNaNv2ntF+oKm4PNSJ8UebIH1f9B/G9HiOnLc5j1
jJ4GsI+IuK+097jz7X1lVX9s7WHOx61sKbelS+WPl/rAgkg9rdOC3ynk15YYBLYjVZ512uAjyb4i
uo+1Srm7JKURXDceFBmVpo1uwMP0mqrPLO1+ejVzkZ+aBKLWVlg49FrXj0Edu49xhUi2TONJjc2f
lM8ZHBMZqlQ/Skq112dVYquj0+iQ4vPaWpH5d2At47auE5u2PMANxmtmRX9MxX8q7O5ZYsHiLcnE
pAZnEegy+rLSDqSLH3+JOGxJ+lt/wm6TxfG5jNTn4DQvzGYUr5368bviuXexF5Ra/1Xyf0sAS7z1
Npxf5DcoPU5/14GHAfR8wbn9NdO0hmQTrTWt+9B8+09GrxaudBMdRPx0lX0vo/7b7aijMbiND1Yf
NMrl9hZSONdDnormh1ZqJ2wa8xch6nFlDEa8jif7wep0rtbUrg8F5c52RgRgoKCiouzAru61Ehiv
U+bLj8TwPwvTuGMteBiTlnN6XjMubzCsuv1D2SzZQjd69Apj58b2spcKtRGz2a8ciYHU0b/yOCtX
qQLolcQY3kVVPpq1uTh1pdrVWj3uleCcZ1rwbyeiZVlSv+gy3KcUf6wGWFcE8ZYMcvG+bFpZGrh+
wvlXihVDohcvMvfdDN0onuOXwiQwO0SMYSbnOW1yqk7T12TCIthoBVJRGd5Yqy4paRLmE+bFTuih
9eOcBkM29cL+sRP90e+dGCNscqR34YMrDC6RpHyqXefNatAj9F7eUo2PzNQeSLG5V3IWe+Xd+SNP
E2Unk/MieurYIqqIa+6f27RG0AdJp69gZOAE94HW2lRWaoli50N59DxxZJD0PeRdwjgsqdBpqG/v
yugdkJpJ6Cz91pzhnIDMWmt28pEiHIDzY13psntFH1PrD2cTDADBRvDsg9FKfCvsxouAZuTxEqcn
pB+asFKqf1g6MV/ERU6zd8kB3CUQZjW7Eah+7OFUwFoNgM2qrxn4e1peUCOqPGZYACdL12ucy1Gr
r9M4fa4GQB4zRmKutIx+Z5dJcWuM/nrWE32F5gScyjc/U9uS8D7CF/IOHDT87CIy90tOsCPxWvO/
QjZboI4e2t68QnZ9bIpR3wjdPC1ra2mBgCcEXa2I+PQBJvxwpTK+ptW+scHmCCORsz8NxSyfjkd4
2M1Wta+OTUp2JbPUzag/KRRg8aWzbUdk8h+eqHW8vHP9mFryaX7OFIOZ0B+fBcPRUiEu2JrY0Gw7
slPz3tIKBuEjJFPmWefSWIK/Xfmcctmlj+6DPM+ei1WznozxNEVwuiILJE6Vc2EviMjyWRESgzHK
iwYXjLBi2rK2WeQ4pJ689hgmmMECQSzq11xaxlbKm4witXNdn8tH+7dpNQR6fV6VZvY6w/Jjp3N3
hmStZcpFPR2JR03SQBPNvrmPmhfXxp2kqeFzgh8CsCQ54epqgpAsZ+i5wCwyu30idl/vi4LCQtg5
p87YFbYh/nBeRJjJYKphTebdUI8dD121yQl4Q1DrdyjwcA34O5CSdj3zY6RcMWwhrfTE48OwGdbs
0/UJ3xbMcQqCm6LBeLN4iGbn6HY2miIfLsK+IPGaucAR1WanWp/emfjtvI5E9LD8+VQQNy5CVGfu
cZP8q0fcbeXeTUjKY13mFo9vcQQSfU2kK66WHC9EGjiDs0eurY5DKLH9TQftpXSrv5nIzlyw9d0Q
Z+ax9UfEzQTfEErTigM113hCr5qp/6N0fmfAQ7vVGVMco2DypRMxtZw0ROgvd7VeMBQdky3hzD4A
crSOnZogcw0DLT67WPECb59qeXpkEsCPPSoD+ln9XVEryixGZuKlPDddhwrUGy80oCtauRcNrs0l
OYVqPGU5MeNwwjpOSym+JG2fsG+AJKufObzeZoldtpvw8zQFMbo4rPxHg/ZeXWDXXdtyetVKptfk
Xvc56Tz2tK4MZopdbwPt2AJsXxPNt3n0KD70iZljF/8LeKxhvIkRB8AOcA7OdSaA2z5u8tfWu9c2
BdymUb9XOnbzbFb6pYu53Gbl36hwyosJl4SllAcyS6h/9TLFnMejZgiXu2Xfr8V/2Dqv3daBbNt+
EQGmYniVqCwHydkvhCOLOZNFfv0ddHef7ttoYEPYsmVbgSzWWmvOMTuxS52kveuoT6PRQltXDvdi
IONWzwAftrJ6lVFKdsBYA7MaiFuREfhPOpNrIRuSqxHnPIWmae7UNGOZX+4iYgAwK4h4LjpGB+g9
dzY1Sj8BEll0sGtJz+fUOV34XLFp1yQuKNWPZ5St2Y4TDw4/SnuuLoV87ab3rmcvzJTF38FfJ2lV
753AdctTgcg6sbgzWc6m0yDIopMEbeG2d2amjbcphviVW+fOzdw41S6WRrjOa4bYnJboQ1A4TJTD
6yzDzj+NzTVGOL5rG684hSXRzvbopMHsPGLCxwwgTo4XYhFM42s24Czyq3vKuYh4dZ0DTQ7HNoZx
MZjtqggdnCy1+7MgMFZWq+tnV/XP+dgsBrn72YrswIFVqNAjxIjk9xAk0PmXzyLjLMl7WQQam0Oy
fVFD+OZ9hh1wUszdS9T9MlTQ+Fh5V3NR3NkSZmimf0T91K2duX6roryjxZS/5kjmNrO1HAoMFXX/
4gwRYOvIo/W46D+Viw+ZLMjNssGQrf4RFu590yp7FefCgX642DE6y90yk3tnFf9R0UzAdYppAIAn
nM/We3SaLMhNGIZldEWzzU8pEti5oiDHkQwmh3mbaIUDgU5AXMKVbynCx5B/YiHtgYgmJC1CY8i5
wE3MWlOZbvtY7k3eNd9FoT5W3UOiOh7e88F5AP6q+TMXxYXwDudkFNjqYgbZ8YhNaPC3kczDXcNg
fS/9zgpoMUE7MQ5uJAPLRjMwzBdTz8urDQznKEyilcNvQZ7Rppp5SNeukyH9Hk0cT3zOdJXIGTTo
f9AwDJRBIS196OhkZsuYZGo0G88lYy9yzK+j5+4c1gUqEJ553Z2Htr46jsQxmR9y+uN2Qs+CwJAc
oyxs6IpZTpCEzMH90LjXIDG+z8Zn28WfsngtdOQOdeh/eoNPYLTWUPzpZwvRE8BhgS4pfB0M6Gk1
jsgx8W8RShKP7U4/k7jHu7ZLfXkTgdXLJIJjdorfppHTYUtf+PNXTfXXjFWqHs0iELN+lnRc18LK
aeNLsLMCwqEOrW2U8RXdJpCtKCEGKvQOoT0Sytz1B8xYLW3+BNeAtKnc2SoYNfnq+nRISbqnimsR
inFAmylsuZ6LUXlX95k8N53/0g5wat26P4tR81ZVHcGvZ+6jjU8EibvrcbLebZFTDdOeQIdLBEi+
mEjypS4nla0mjAOuE0pBt4389dCdm6y+Y0+NEOmqRXCKsaWsq5qWLMD9L29gqOoMrwkpTfg3m9uo
r28mQcdGJESIex2yrOXtdV61DD8rm8UmHim2y5wxwRSvcpPJpJreG1vcR5Hxmymxgq/6HRUAQIVh
PHhmdtf5TrE1GSJArjDXbeOCVUSno2ptXfrRSTn+Z8kgSeEXxxk7QiSjN5JQ/yetj5Wz0Ba/RN7f
jpb+y9u1pjOGJdMn88tiduhPvhs0VJ5EwnXxAIk0+QbrB7POcB/YDAA8Ko7uyL5FMsQl9hqJRjSt
otLYGvZAzAQFeGtluyj6ReTP9sw0UR4pbVOwTiSzTWR5ijMzbu6T2rpHFEliwisSyN+qNx7SuF+3
RqlAv6GAQYI2oklHy7+SoMPtslO8d+apxrFAxc+6J9CbWYlGsib1dJZ50dosI9C52ufUkCsh6PnZ
XnFJGZHsJ0fBJCRFIqhbcTsXqjiG28ZrcQD4DsJO+ZUQWr3KJWqwkMttk+f3Xj99115EfS6iK+Hi
c2NeCovGBZ7q7RgyExBGdq9gTGTRg1tW95lXtxtEu+tqmI9d43yXywYxZCQaFDrvLpvrD5SjbDkd
/IzFjdmiEy8q97Oo7ibMU60yTlPnv+INhnxSmRypw1WWOphKUM9o77f9LJ7w6tIAK8LA0vAqxsVB
mtHvhBqbvS5aCwQLaHokFXXr7qrmIQXItSrdTYo9C5sPQpgOh5fnIuCS4EUk0XYQBLqVCBnoqjY9
Dl1/X2KpCYaqouRSPXRJuzIYNT1mJF3R28xmtpZsC2gU/yAtA0OvzoRQvEMagBVtBez38RsOLXIc
Ew9oePSlcUYlFB+qgj06/QkYWXjoo8oY9ijdaXayA4tsukUdW0FkaT2uRgDt6P526P+fJw/R/zLs
sA0OKkvzlmzrByGVuOl9DFMKT/SqNAaKFPcNDsemiRGXUR+8Nb581EaMgwKP0IQxCvoY9yTN987s
P3Lbf65VOGwyrTyRXcViuZwmIGIGgAHwWNUQ4RupwMgMWX4c6XfjkElWSkNuI2rmU65nf4eV/tYi
FlizZ6n3EeM2TbPAeDG2SoTVBUWNwgTK6k0Fj7WtZtB49iWyeUb0qeI12Za0No35YUlXlGH6kw68
AVMWcfpVEKvS+BA6MYGMS9sw6sMfs3nCRfyQK/0xH+MXUJ4rhyVTl8Uz3mXm+fZ7kk7t3QQ5jDVp
ZBwZfgEmuJboBYI2bcgVV7yK7pnfP+1Q9l0Q5LUTim128xW63p2WeDiyO+xIM3BFJibbTKunTYLW
BZVwnKNwMI+e7dXBUvrtAYZ2aMf0ByfqQUB7X6BkXizHdlFFKfrmFuCqKaHx5C/l+czpLYeHqBqv
JAYmtGITutl5cpdzrNEhBfQT62Og5bQivWqgDVsw43Seiaqv9GaEc4oRhEDwTy5ePvbdicB62/th
IryDpgqaqdaroKqa3SCREzsDtnaHqquouzdFaW+KCOmNq8KtY0k++mrA6rXQz0rtxb7LneaH0hV1
OOQrPezvpRNdKhn123ii+9XDAafSdYIxsYBmkc7EpcK1MB+nW9E8+VX0bo0bLk9E/cnsCa3krQkK
gPwZCjVZ02cROLG6kTFlqXZyTr57g54eupd00/YWbRs/gPsCRY7woHWH8SUwzT4/2IV4AkPHKtog
DWbFHISPrVq2jzVm9AS3tx6iZLMHtB6TCtN1xBGJdCT/deW+sFlg7CdDR3Tdxoe0Hr/suu22Popk
x0bhOWVdxYmvrrLTqcUopYPQphjt7AdNMNygWU8M93fhZlc2WIaJwMbuHcYTDb2c2djmRp4EBG+M
KxMpUb50xVLHfszs5E3ZaIPIMiE7LZ5O8F7R57PTSPsxPRYgse3Z3lmmgcRWIjNnvL4kT6P7Eaa7
ra1873DgUA9ZnN+EuUsU+KOVedtUpa8k46Bkmk5FSrZZGWp3lY7QiH3uqw4JhH1ErtFMGgvyUeC+
mu6XIjx7hfeNAG6DmQfiRUCu4TAEns7Fq9SjE4Gjr3prPCZTcvYRA1Sp028dnU47OA82g2yWppZz
bege+hmGlDn6ryDuGs4Py8FbEjab2W6gBcrHKSnso5F7jxXQnhtbGGsLu2GFi8qs+/FmGgi2Tnmj
hBpe2sIutrkl0dYgXBjSq6lHVwKw2YghRCwmO7wRmhlgrX/rtZmGcvc1luybc9yG9C3ZpVQy35Yt
reqmYY3ude0m7VW7oT5fGSI/5tloHsOIwAiSs4MwHY2NncA+98cBzBLevT4pkLeQEwOe70KTqF/h
8jyU9NvmOXqZFCkuFsPBHo7yKuEzBD4ZTKVNCVwS3QeKgkiBasTr6PbFdjClWsuG2hgVDSoRBAAJ
LrJYBIy4HFil46bIlpWkHJCfO5iWNArQCXGuN7PG8Zj+aHXxnk4lWEHjBhlJi4jMCAMfnqliEhmM
U+yi9Zt2SWfsld1Ygdun3aa25FG2nIMJQWA9yUtrlHq0udOPNNIepA0msZq7DRLcvOLlI8nPznDN
RnZ8mSOYSbADOFENM/YxxWMRK5jvHDNl3MInKZfutHUmp2oOTJrOu6JpADyY0Y3jMLHuYGhkNFFk
G1Y3y5/KoB/mDhtnoXeIy/KWy4BHPaXIbFpHIcFS0+SzdwRzFfSNBrrSYMybjV8zjb6zG5bVCp1q
HLQDJE2Z/xAPaq0nFxg0cytiGSqe8GBYO83N0wPE0SWzFpumQ2JMYNYIvTKDqkMr/GQriuhjym3w
AMRTcsXxkHLFLUcl2blINc9J+TAhOl2ZFnzXJuGU7eFB+3QNW626sLKgcY3cTdXq3sqMUZe3TiM2
bcEaJWklUNaf4a6/Fq0OX9wyzp1OM0B8uLWuowUF2AvbW8rqmfOb2qrhQpszYEzQUzXxpB6UU8HB
Bb3BWGPDtQ0mJZEOcAdCY7pkbkrTizgXo8xQoYZWQNX0DoeAaUlKkLsjZo8EezYkCG7vok2WtXQH
S1OwnTO748IJQ7KRQTi+OrhJmcvmP0asf1oTil5j0mBX5A9uWJ3ogHzOs/cbzi4wOw7kjdiQKWoc
sYGka0+Z/g5ZAv6p4csF0nlEgvnid75a5WJAi1CABi5GK5hthdQPuY4XPzPHv5e18Stlg+sa1l5H
E6Rn8vE6xdU+JG1klSIP6BWZTHKOb7zp1c009741fmO/r289B4OGHRLTbI2avWobGPBdQQyAZscP
xI4Vd9JBvWsZM72uRUGdNQ98Mj2oxOjZs+8Fp/KFpIrm0iRpf7ST9AooDX1vsuSIurzxw0clspM1
3dEO2sGp/lImwnYLL92pZrJDczv5wHeO8MbTFPBsMpdMk0ZlaoTPek4/ymJctZGF+65AyONMek/Y
eG0JRMDxEdb63hDTS52PbF5RtnMgdL+D/6AiLd0ZXvTeNrCIfdqkOjo67ERs3ga+tuqac+mgTw1N
B+y5Z3z71Xecz+BBR6TTbckFpdAXhkKeo11s/OesQG4ea/WXRuxh4Yj1GJUck6a6tyhPJfgnZtlw
Lp0I1Z9ElBQMI/EnPQEZytXsg+m6x8pqdlctTpjOmsWflWdfTGRWNGb1Bdm5Xkl/30Nt2vkZVPhM
7xBex4kX4FhxRA+KhvIAH6wMMFIGdTwmK+S32VY3X20TTuykMzuaoujDVcaNmeTHbgrHm8Rqcqzt
uBi7znjEckdGhuATbnLml7PhbytqKIMZlutSOlkFnrXJoetHZxeFr/NV1/216yp9rfRvLprtJmZX
g95tsNewfmkjOgQ9dh1pVC7+aNPY6T1ZM9Ts7gpn17bFesf8hVZuLH6lPf+OtunAIPc37JbnU26S
ID1k0gsSl40ZgaD0Kd30bDMTwxnbmDEihqz/9LKWngq2zTWDKyZwg19fGJejndAIH7LnGQItzRyG
oNdQx36rVV23zahr1lVjraksZzq/5i5K6VSCWaZCMGHTuVqOIB6hPrjs7hyL+A6MhhOo2rvRa/0n
ZADVOOwIIlvAdi/QlSF3L/zqQVWiOSX284RDTCsGYuBHL91SCy+B3Ud0BB+TDx8hbR77cHbWxHbg
G0ZB29U3ReJzNBJzHKAx68tZBrOfB6WXTVuGBICRcA0lU/5r6CWeAfInnKFmEQcqhGiJwq01OqKB
/NtQ5oE5u88M9OddqdGUZ7y6nfIEoY7KDjq7B5jM3xbB4yrPDowEXjrTo/nsOBvU5ASN0M3oXPRL
eKm9jZXGRBS18sZEkb/Lwuk9gia1riCNZTqXjJqo5VlaCKbGpcLMDZrTIZhrvzuYHucrupq1Awt1
BJd00FX5o7r8ogs9Pght3moLvyxGO1YP9NLyanopPZyuEVRy1yswbA7Vb97XbTCWKK3FON5kQ3QD
68FdyTx+hFVLcu1ThpP0GjcXOxR4b/DPsDcWX8i1EG+J22TcCbEg2OjAjsa+rpi5aaK/RfuLHTtN
N+RlxWtWhmo9lU9NlxPFjSbMYGnnAjywEc51i4liLJAKtPe5xCc7jPKpENne12AS4p22idyhlehH
80xqwzWc0GqDwaOdNzB16UgdTAvvNOMKCNNNSeb3So7hpejgnpZGfy5n897PcuTjo/qeLO1XaJLT
ZB6Wxoq9n/qYisTyHhjSDNveDQYucOu58d/L2n3rzdRZmYZlPjSYmWOq2zXm+vjMKK7Zdr1UQcWM
yIjfOld/wRBOIhN2J9pjbpEdEVYRHkyzLEjzUm2aLl46KB39kmVKwBI/1sYuTKcr+/a9l8Q3cVve
WswT5jSNUDLVj4MOs5kYlRVXwhCTF58+sag/g08UjBg0as4ImyJ13QxjZRY90YBSbYq2fbF7kg99
kLsthWeAOfhbu21qHHsT71w5GccKJdhhVDdhKm/DKTH2TJCZX+ZEEU8Fq8ro+SST1jjJw30/Y2HQ
kKzkDXJtu5qGYBKEN/p6Qbdy8vZtKe6zRr451nA7es+hETPvYPUl5Qmfo++Y70QhXtP4h90O8lQT
kHdPAhGRDuISNzatTEv8REZkQek7ehjZkD/F9BE1sGKzFXSNeo1DKgzjbAJHxMSunluLItmLgqj1
iVKYyQ2Kb9g4Pel5zowd4SOhkbdFUt+mpomXi7ck6WkEZnJjOZINtMu0o+k1RIRIx2fd+m1lwylP
bx6c9CozaAtMyvwZR+eRbhskvmw7Dq22zka04ulYfGVNekbtisWdjsgEbMNoPY5FEaCcJf+yKc7m
4LTrltU9MB0qNCRzvCkFBirbzrZERsLkYd1P2ifiiutAFnPD4JK9Gi1+Z6c66jAzr7FBajrYfI6C
o1dOQaeij8y0+gDxxgikCFY+16lTNgzTbmSczWrsbxx0bOQZTnd9jYA0T8NtaJfHZYLmll/LPws+
7OT570SkIKxAnG4otQje8x4pnf6S2f0nykPCsZ0O1AU7+ikEKONi7CqMeZMNulyLFNd/suC6wLqu
R9HYiE1ITBpjQYd3CrdezCfWjvDmI0Ncs7GtD4oCUVXHGCHt/dToxoZBG5q5cZ8NmBQcAGQrl6PQ
E8nv3HNs9bxxm7w1rmbOfJq8MhMvQHGeK0tswqaMGchwFqQaOuliMV2PgrpItfXZzjNt29mk6OQq
fJbkmW/+vidBa2I7WR72d+P/EC8ijzjKWNgyEz2MN8UAAI18+Y1RtuVcIDgHUzfbkOKYLP/79123
rq+mNV/RCBP29n/P4u+h9XDKgEEcwtIpj3Pi37VJNG2b5SnZTVce0yW+5+9uG5LrJ23IymN5k7V0
i1Z/v6GEagAmOCwDOjA4yNvsnzcRDAjLWIS+1bgYyTWHb+gmpmKTlefvZ//ejb+bfz+t//raP17z
/3rM36v896P/10P+vtag/MeJurzx//WYv+fwX3/5Px79jz/9X9//+xX//tP/8fD/9Rf+19eYK/B8
HAPEf63Z2/9+CB7jnEArni2KCmR1//6+mXh4pP7u/z0pmynizDL6rxf297+c4Nt/vlq8s0kLgvNf
h91//Pw/fvS/XtrfXf3vj/zj949qzvd/P/+PlzmRX1VZqyxyAGkM456+2h1Y7gYEBeV7nsRPEeyr
XW4iSBcd6nczJsNPhveeNhG0FyXPTM4z6kxvD7hdA8L03mOiWjcohhhRo6IwftMFki0bVEdzE2bH
hNpqtslGkjQwJYlMQTozyUThLKxhMfd6eMYx2TJhObkg0QEVwu6m6l1N1Ip7Sy/ZtZQBuUneLrU7
e18WjB6QKiMTUAoJHb+pXfxRdfoxqvjXggVDa9/9kZ1Kb5khvLChvjWamC3WKJsVQX1BM6Yvacuu
Ie/G79TUALaPzqGM5g7VemJso+926qwt3Zo2sCCib0x8zTvb9zZ+YbkvkKco//XmyFXGupnc8Fe1
Y3f8iBbUTOaXsAaML8rUfhg/Uf/RmJvKu8a324McimTnYzjE4lB+DcyDrX6Se4CSjGCGob4VxrhF
ACMgOZdHSGP3OKoreKDMolJvjLY4t9irdO2n03DSdph215bVjxBZupuG5JSt1xx6By3kUCyyiyHq
0b+LvdEuqgg54gkWrr0hf8XfGAJnGH991ThOta0T9LRD66jFuI+P0WXfRVg5/MvZf6GrNgHaMD+j
NANpWjJhgHlGzgftd0cl4zrK3v2KAVVvMtlgTENnlH312sCbGAwJnF4gaCQPOlsvs37UDMqdYMeH
uc9uMzn+Mg+InzLkKQRXOi2bP+MrtFD1dyM48lp/bqa7yCdSRkqsoKExAjev7mslMeSltGMZjybr
ML7voYqtSU0ezrHSic2KJRIZRsexyzSZZMDVYFCpFuchxTOs6/47Hsbv2tZ+cweuNZC5U+2iCBWu
YkRgjSKwQmNn49DijRg0ZPjmtkYervcRQ7ea7XAHf2hJWbHoAXFkGaaOwEXFXzozx2OVAL9N00Bz
UVsKQUN+TJkkI2g3kGGQjBfRxOO4ulVaNWButD/Bxh1mPfyEeDtsKhsFt4w/jVKY+yYhhdqIK368
6qnr6brOPS1c33sg8tELRhSWm5CupHApBeMMIC7xmMUG/4q3nup00b8S01R3lNxl0mh7WLrUl5lv
nrSU39olTbsW8zJ56SkTtXSvj/kzBfBLBwrr4IYvjDPBFaHMWIUEXbaVmwVFCOBE16xLLNm42DP5
WsTB4U7GSXYSOclPDPpLBfei6hKfNKL86pMzsoXghnsHxkTUvOMZU5jG+l3Z98adcOJvuxXdHosj
sFwHpokbhthJJgY6kjcXWtBX5LD2uqP7GBnks6p6hghqlSs7L/y1EhkGvzNRVXJV02Xa5GXz7Cpa
XYpYNDxBvPPNFy5YUBwxOhFtDzYADWHo5Wu3mfaVlNpx8O3jzF5lnU3hpqzQ1WtwyF7MQ5ozfJgg
FG9idGBdjxCAuVK/Z2JA+gmnrIrsX8Pr9qgS+hVmmuLEx8n7oblboP3hmmCL/si8InGN196eiUCj
ag+oN26mqJ8RXGLtyPCiJTOSN9MeDy0RKyutyR+ZQ79w+a5W5FbBb7dLfjZm8ht/+zTn8r/4I2s+
N63eBQ3GyPVEr0ekXowdkqTwhpN16OzykCNlWhtUyLquTlH5Zpb6U48orqsXuyzCZjNkC57G2g4o
8l3ay+8BCC70Wr3ZpEQ+kHrGO0BTXXfEE0ryDe1pol9T2a0ar7+rzealbX2G7hMgAp3J9w5mOJFU
iJRyU99ZajhQAKoboSYW8w1rRLiWGbhhH3DNuAU0K3Zzn39oZOicKUifHEdc+7GiRKAJvSJTMqa0
iBQnvIiQOHktoTNGKi6DQwRVo/aWTBmv6Pg/mA75J+STm4a+8U4Iu1lVH3oUHkVFe34BllrlDINW
ix+batzCAhGbSpURwiE6QxmZgbTuHwY/ezZD0nEcEHe7OkW6QvgiVnP3aaDFgaQLNdzYDx9xbUZ7
ZTRPRZadHRvlq2AmOqvxw3bvE8ecEYMyj4GDf3LynAATjahKo6d3RPjYWmWE2hu9la2SKiG0hIi1
qh73jcYYv9XpeBdoFgRp7XWTq2ONwIZDHZW20DapYeO7KcYf13DuUIhHk48+PWaIzQfxXBngluzE
IwBrEzrIt5notgdsjDnm0qo9UX9cQt++53iAjGZrD43e70W+naJW3cZOXWK07uK1x3hnIm40Jc0A
TTClcu3hlSdBgcumrW00EnLXafGsRfELsIZxJ91uVQTuZD8X5ijo01AaADyh768lF+UIsQ8bsS2k
PYGJwwlGIyuoDQrta2PqxUmLulNeaL/MsAQiLp5G6Vrvb7LH0+PkPfM9r5rX3mDPmwgLkWmkB/TZ
9S0D3XuGjSvRVG99k3lHt1841uxYOnPRcKsn3+UChqUd1kfxSq/im/+7pARxIc0Rh1AzhjTp8Ykw
vHUP1RTdFbS265KEMnRh+iorNAQ4TCNMp4eC2AURo1TGl/7aw2Q8RIcQSv0qrBGEgPpCTT5K58KA
zBLW02j6jAuSWRzirvZ2XkWnw4mY4pKdy0RVpw+b6a64KzKEq7q2R6I10QzO1q4pnENFmAS2AJOn
kF1hJH45Fuu8I78VA/29PeZPSCPVKplrHfVz+zgZptx0+2byvJM7jLByNXAQdohIxs5/XFmfm8m5
Yk00tnKaCJQczg0m1xt7wmhMpkO6jSx0B3CTiLSrKgYlq1oJVHCz2CRIbUSEnqUCK2wN7Ypji62V
ZR5FgQNi1GlffOVMtaNiemDawmAhdj7nmJZQM9MFti1DBrU+XdI4Ixn5UTpIZ0j30AhkX4+MzAlb
ZFIBYRXjiPehkQzFAfkAG2G5yFDlOzF2RqvbxQrLOKFdZ+Vm2aEXRGHGpfGCeVE0MfMhuzWw+DBi
1bT02IvxDqmCtfJDhsCqgZZvOaBT6KcQnAT1jyrI/4Ua1K5sI4RQalgRRxqXzyGjV1cN1J/gPDwm
C4gy2Y6k5FKzxyJGtai3E9dfDmjGS20V70vHRh/CvDUSvbn3Tflq2s+Dkzyb3QMybFppY3kv7RSA
n2CoXxriLWzk2YzQtUcTHSCh2KrP/SbyP6ETEhPsx+Mp8dlIR2h94ql+k/581noLXvY0kyzC4mHl
ZSCI7x3rmIajKkgIGLX1PLrvnWm+1eXwps/YkByRoYOONYJ/I9RXNTtMDvBtWtOYsitsuPqCyTID
05rYQwqEJmC7BdoW/JiF9rKYZR3FVZj8LtDYfrYFINjtXFNdaDaRkcJP7Nwsfc5mbJKsh7RNGXxb
fQLvJbWIMqiKGydDU2y2ArMUEPs4nouVfxlKyCOZR6yISTQ51YQ/fJJvQ6BK5BzybLKPjjPQtlJe
fZfCMmLu29uPM8BPTDetOPbSlxv0ID/EqTrIF7xmM/gxQnlbFSczzLELRgyKR7Z4xPRax7Sm30vM
i1iO3U4cGyOqtkWPQA/ZkGThicJL3/jeaSh15GIkbX1kWrvzPak952LcVZ2wULmMw0PLmOSOPcih
Mr3hAeNqfO9Z8Y3B5bYMYzbZ5TCiz9DbnwomI9PZ+i1aGGg51Jlda2Z2YFi01/5uaIHoe2AlR92x
6YEnKJ8JojCf7BhPkGt3GktBYhF+Xv7zbi+N4QS6j2Y79ldMZ4l+ozn28FJ7HCiO91IpFd0UjqLy
S5nRR7o+H5ABVxdP+oyUB1fDYsxdmm3VBUBShQElBvqzfK1abpAqmGuODItil7t/Nx3qvwDVEk3z
//saKMsJu5oxMe371+OavG4xAOj3BifcdoDP+9CmiY7GZfg06Ghg3hLTQTX1dGdrnXiwnNgNzFh+
NMZgrFDNjcjm9PHu73++Kt74qHSSwP6/r/eVcyRhAcGsWELbiuQZ6gLJ0Mw9tiEY4+emN+ygQD25
N5bvtvHorSuh02+MXPKTItJUlWvJ2xIRzKlfHG7LPVW6zK5C7cmkB8jVnEoSr7t7qbL6vbLj8G1E
hg5M1vKO7Cyj52IkxBj6GXgMo91GjUr3fw8jQHiMm/ptZkS896PawTAY+1v+VkidXafnsLIBM5Fi
OeHhOPhG7d5EtC83GliPh97W2XaRS/C+xCI0dAmegUE/ChezuLZ8KCL0ySFYbuKOHHtrZgPf4+wY
Rrd9EIWMHsL2H3ccvegeKsRe+F/SHLvkoioqXfs0hmF2GiOEL31a6feWRipfIduLMGJ7X7tG/RTV
9nMLWO62Xe7FKd60OvSM8983AREDPGhonnENsvddHsVwgAijkkr3Tlmjhl2he+ldPWj1xh1s50pg
tg7LkUkguCAqx5hpYhqb90SDgnLEvkZ16zp4+CtSIwsPVUo9fzc4bWo1/yrHPVUdTj+LyhP6bv1O
p59Yxtqq8ffgpJ2AznEFZMMx15V/6RKayhgYBxqVqYt4rEBrTjTanpUwP1lOjcrBcOtDqKn0PKfU
ilpN+RiOo3vBauJegCMEtuAqOBSc8nXjDs9lDDMm7t03cOgueU/mtPu7WxgouVkrjzkGHjRQZnvt
U8YQpBqQ6LbcRffq7/pp+C5l8xJlKfBpy2I0UmrUDpkyHjOZVVQdCDzbkOlCyvFiFDorSH5n0rd/
1JGa8oTbX3yz4WmO7Gk3udYVbG54ipu+D6IOmzXLVXPrLje5I5vb2Rthvbu4XP6+4YxcG9HM8B1I
FCdbMqsdB7UbBImWKZiNTRhZ6jwMFvkwatOBUTnnxsy2ZSguZuZhw6zymuDR5b/xKO+aClcuMQq3
SVlXFymHn1JAJQVT7rG1tLQTCMmlAPNKYL7mU28tw+G6RgPO7uuGHpc4lE1yn0HV21DbV6eyrKZb
n9AdIvVCRvCxXzCOikPCvu1iE/UxxgWuk4jtIKGsspjrd27o8lrmQ85H51efVMofZmx09yZx7PGU
TVwVawgSXp5a955/yZsyvf7dKCsRB0K14lWbIP/04+r4d8MEoToSFlQdPYYBtD22FN7Okj0kb9vJ
KmgMx8NNqFkUN0zHzgkJPm4ahYcJZOC55QUBxvVWDqjPG9OrQsQ0+TaG1zXhkiso7mgPBETezU8h
83fGYNQTcjNgOb5TGQEVtcWk0um+HES+z0ZGqBC7KcYObGt04M47w4+sJzEUBkenMFC+2pQHqpt3
WpnBuEqUeSbv+DX9y/TwW+/ZU8jqSxyJ9znHduYAmYMMgkQgntjeA1W6mTVf7mlNmafR1nVaLE14
cODJnULbWuYsuJL6dt4ZEetg4SJP5oMsP43URpdehT+8+IciBo/dMB23wlne/d1ApXvjjKfK7B3t
gpxFkJqXO9/jSzUphZMScWYNMOYylbgR2Oiv6TS7B9sXxN7aLtVRo5wHHdrgylKpAZCuq0/VcsOP
nzplvnh1FT1VvudvhTYhiJOj9ojt89Zlb7oalkXZJ7WusvTsufEr+ygb49RMxVc7aMktTurYDLCI
k8dus22JZnWr6dV4YYE092ndWVhdo/Etz+qLgl4eMGADChZr7cmjITpjsf9/jJ3XcuVIlmV/JS2f
G9Vwh0ONddbD1ZqXmsEXGFVAa42vnwV29nRldFvVmFVdC2YwyCsA9+Pn7L32GSO6voGx3B+mTvqX
xo3u9Uz4D3WdbJm6k/JsYyulWjCfxjDfc8T0jjKASSEnTFzMl2FkWTbagZQhLWxq7ZDmFulrSZFv
gJ9od1RBuORD5Bd1F/+IxqK9T0OmN0kUJUeVhT0xNBYcWK3SHjJNmDv8eZDFdKU9FChUktq/FwPv
s99jM7a5UrXUn7tfkPnNmma1BUNn0s0jDFOO8Ck3VYPy9gIiUZFvIPpVfV/largEUYPec37Qe2O8
YLG/z2Q27N3iNeX4naLZStICbCjU313dk2+ucm4vtCxoVLl073g/aRh0LV4iopUMLCELFIfOpVJ6
eoum7bPPQ22O4PXxBaccwXz7EGcxFrv5IUc05Oh6dDv2KSgEmqi1JrjMRj+8oZ+eH3MDi8v8n74f
MFjD2U9jgVS7t07fD8nE2hcKa1p/fxn4lbtJ0YujnIz1g+8Vj98BUjTDs+v3gxEg0ehzd9hVkKaP
pm5O63uPm/xmqujv0QGItjm6862FU2o5RsnerwIKciw1RLtYzdkALwPvJBrwkmBAUqTkrB3CnFCK
kCTw/Se6OlS8Pl7o3vHPQ8kNbLmGuwFrzJHSwlm0NpLYWQuDjG2bceSocViUU6rfpWXR7tsBmN33
X44xKglr6DDlMtE5SjnRkv/+4zSvRnkbNVDqFahtpVuX3lbkjg+lsbMqC9MXIr8a/KkLczjoVrET
FWsBJ+CakAE4S1DwmRpFTxs7c4A9nKgeuXVjTxyB7HvPokN4A/nh0e5ij5a7JCbMr6r7CArAArxE
vw+9Ij6OqOoXSWkTE98yJmfzGF6GxixWyHgBIRovLOSwIdvnIZIaFN6EzGNVXvwx20W9Z5zzLsat
XpKpAg5Cnesp//MhrvWUwkqOHA6m7Kw1KTABrEv7zOM4oHGQCFHI7CqkR6sRj9aRYohzcUuBP3X1
o+s60Re5yuuW5j8ydSa5igMgqtn8NMShfTuoMtqERohtvLNuoHEUYFUBJBuAxa99Cf9FFkqBQxl7
sbU7zHrd3LSgZqUlWeUbtiP4bqxHI1I06AX6yKHcUMzHs3ivsFTydhXuAZmstu1RlF38WO4ok957
Py1hkZZ0Mf8trJrRN8khgmVIn70PKG5RzJicAP0j1/Fnagj0RVO0Y3r8xl1VLWC7y1XVePROMG6y
m27t0ar20YhRvq/JEwP/x0EfW1lrtOdJr/eGk1ab3h2tRdahT6WWFCgmL7R3mWhkFsOMdusI7sx8
qk/VwOnUQB7PcGxVVyy5yjeJnXOjFfYB0J7GkNLh4go1rPGxllN04vz6QdCo3KhEHYYxz/eOPtqn
UeIRyaA/b2fOb20RYEWZej8IbVj2WCyXTU5VR/znsmGYZPiZdRBm8cGF+Uri7XOsTWDl0zo65e3K
it/jovLulaPcY04TlmNvtXH6uVdsSP0w0Jxso+IhwvuYhC5dd4VqbSL/JnT3mdk4iyBwTn6aRmvm
N6iZM/cjaCnwktH8aLMWqAPxAV1UqmMuu0tgOI91WLCEHev+PBm2Rhqsk6w7gJ4GhsKGkHkoGQ2x
d0F5r8XBIdGRtIBMYgJOBlMbd7vYBsaP5nMjSs/Yku3yGfe7YDTuyiRASYwIeEkUOPiQmo7WNMXa
OrLt4NzY0tkMA3qoSBjPk50iQGwb0MUWoI+AvHVZObcyU9vGhzDUpA5TiCb6zJr+LXRP+EQBI8fM
trKyWpemta0kmlJssFcsW3Zgv1SWsFG2uawwClEYreyTY/o0rGwOQLniwB/7EIRSES9VUVwUuu8t
DtZPpkN3sYXURwNll1fu3m745EAOvQOe2fV98WD59Z5yCAhETN/dP2pW++iYDj3ROl20afMWms6a
99uCLBfiaMBWSZsKbdGkq31J4hfWxZv+HPtw4JCUVUtamN2VgGS4tDdOmeekaO8aY8TCbNEyHiyH
y0cF456M2WGf8fxPfT6dylpnE6ZoDTTaJrnC5oJeZDCQO9gMGcnubo8AszfU3tnVySmMInSAjQ0s
uqA9Y4p0fFCEQ5+lyt4DrTw1fd8eEUDQZtPih7BP+mVmoeuqQ1J5Sx+QSu9O2tZotZMb6cXGHdJ+
HcbJREo50m7aXMU6ApehcnnWXHkAKZFD0/FvjAQ2h69DgLGzdR6AdUo196sklnMBfBuTTGSSjSQF
mVtAVW1HbBGZqesQJO8dovWpsyDuov9DZbHJxtzfy85/cfU7XOk9Qc0Lv6nuWWUudoYWsJF0DUhV
FvUI7l77kefNB75J1NahIpQNjn9pzP8GcJFV24+oM/KlbPWzGiKCbt32kGO7B6oz6fG2G8af3RCd
+yp9dRC/7p2q+YF+KGBKEX4ML5y4GX7Ibtr6BlMpz+I9itHY0clmzCaYO6X6ux1CTCzNGMN5pT0P
aGcWfg1iMA1epRofME/Q2hVwoOHDRc57oSkQIoqWVd7Q3rUHed9q96MX2wvXrdivC5T3UYBaeKrr
RVIMWzRLmZC7npKpJ01rbTbjVYUy3JCBgQs28h9FWtlMG3iX+q5clCXjJ6FPV1sHba6aGbqTsaNB
dgr0stnQEvxB+eZzz7O2z4MZu8E24DLM35CmF2FPwSrTdXCUagzunRcj48JFrOnXzhOX1Axeo5k7
XRMEsGLWtWLmSSkyfhY1MeRAV28zUtuyjm1b81S4Hty7xM79derl6KkLHeC5nlxkiHPKoir7PgbT
+rDfUlLa3OSk4vrHhDiY9LThlSLj0OKOIXdjLaFChsVX1tYxbnagdmzox26GvqV+/+qJVOysDoBG
iLrMIj/tgq5GLtP8Xe/GT+TJH9EoWGed5C3YjFEBsMThPspH5zhUnXPsg/YzCrHr0bYOV2ZjEqAR
Et2tsp+uTsYUq8YHgrunRiYCozTVMVNPGyqnyOIFWxo6mritl01VrZMKC07JTEl3YYanOifYUnsm
WvKn1HFk5c016jk3NnPihsiKVz/Pbynin2WPI9iIQETU3onY+pOcu48C739Zml8B3mXI8e3Z8y6D
itAgF+QYc44jGndF5Hm9ZhKG+J6Brlkyfh/jD5Lb36RDJ0Kr9SXhYTj4ItTppVa+NKF2pW10tp2K
c5pzCOyIdITbqHURe1fyjnrE3FVDuYHldkA4F1AKNg+1G50cmjzU8SLwz0FpPoyef2gCCL6Ri3WE
NIRDWqVIQhvAxnDYeT3MW+rwNrQdrhNw1fYmZSfj+o/weo01Od5jihSsu3AmgrKREJ1p/9QClo/S
zdyVs2WF2oc2iuUQByzyfdPCBIyWLJt5CWdSBe4EWsfWQSpvm2xFwaCN61D6b37Vd7uif4hho0Do
V3CPOpyL9EoyQx0jsm/KCIRVjCgZFeej6hjW5nY+i5+xrAKm3DGtvDjcZoxA8STqdy4KXSJm+oOd
uq/ol8ql5YEsdhhfM7HDP9XnJwPQGYhgaOMy/0waGZMCTHKH8mmrDy13YmAkOxWVt6p2fyRteV9G
OKjThplLhkmyy9DbAopeTHqxq6fkrQ0N1r0wRVPnWzd+tay9eautQsZ9Nuwz222RExOc5zsM/zhx
mpzgtmYluJxBbOjgz6pW/cS2LdYamxIRtutOJGvfwVZvNCDTiRRcZqh89siwC9/q0JsLKi3ywKop
QCBiJ59EGC8DW66lB4uuavamgaQ1MqZtFaQ/cO0i4qjKfRK+toX3lhS9sR797i3XxmiZSQ2JXUKC
fOwR3NGWe1wcIK9K97POyX+mlmyb8WG0ktfCjNtVVaBTjCLvKMSTFqNbMR1qPl0H2dRwl47Aqtlj
1BATZ9ijXJj06kuNureqJZGJoerwYEcnmgBH3YeaqzH1JWWc27PQcqxghBHlRrqXBrBK9Hw6W9fe
n8hD7umFsK3q4H4rJnyE7uTrQjhfCCkLAAwSCHVOmdJIMmEc+UTAI0hKfzLRVHZrO0uNEyq/2CKs
yA6qtSwZPMXvnaH6Tcy0GVscmouh0PeaET3XaMU96Fka2oFZr11rWDxqLb9OhaHIDHjIe/xiUvT3
mCxgdYMYDEIMA2Gp3ctRMkIY8xfdvXdzrUAE5CyNocWHA7tyY/J7U2u6D6cSEGTjgPL0kzXoihbO
iMkscKDlKQQnRV2RsEPTPEg+ugK+dUA084LMB//ilSVAuTrGu/DopNq5sGrBQA7OKZeD7yffzcdq
LrYg+wfFJeHy1V5KaS/yPHMhfR+nTICDdEmWF7X7VpUsj4GFn9Yt5I8Kv8gqDwj006KPEAHNQXM0
nxbZyPS9yt5HSoQepgDv6bsbcJw243cqhO4GRS/bc78GFoDImv611tAbzPeIilNCbJt2243xOa2t
nMD4tF5IadzpWlATGgJvdOqNz+RslaRsmMT4LDOFTLWvwwubxcKK+ZAbikaAPN3aCZJwZ9DZXYJZ
S19yIpTKorsRrXNrd92XznrGTHOu7xrMz8iVVNM+WQOqJC+yt7rJaawAeRM6gE/TgIlcU+M3h7Jw
tYuookp0NKY5466ifbUycGCs/LZb1YR5X2vDvTKxgttNb5FtQ/9EDrKhxCZfoJlWjecMKz8IsHCH
dH6dqL2VuRhOjgL9YPvOO36LWfUb73Psfvi80p0xhfmqisVz7wy3WI4Q8gw0l6YEOoRtn4a5cG8K
1WxxxyGbkumyjsg9IJcFIEA86Fsop3jrFYAs8opXpuN+WZzZWOLKwzSpIxF2R8qWU+1rH17UHLFF
rk0ywby8+0TTUOyVFb4i4NEPBF5wkcTBEgNvsCc9l7Z2V+4mHXu40ydbkwkZUmEKTcRlZ4KfnhHw
ICkmw6uYikXEWYaQArrQDayoyvW5ZSc+ZaKCUUBAzcjMzWDe+3H6ZOF9SPT7AsHDtozSH1rIaalU
zg6w/6EBEr4bSLGps2c/RTguvIpgBQP8YhsYOMwrkHJqLLbQmGviMLAsV+QTpM1HRp4YBwEERXYn
H+mmVUuyNknSAF/aZhgBYuizSTUSU2DCo6/tSy9KAkbGBxxe98LoUWhSsdEiTnyyBp/wBtpBc7AT
GRw0Tbwmsb1P6plpKG0kPU5HBiUTgWXYTE8j7c60n+5KSecwnpAfm0CyspnY2TdziqmTLVprQuku
Z4VDIqI1OeaPomQ0LPTmcwIXy2B/r4fNzVhN1kq3/R3YyvGIE/0Hy+GmBl0ba+PEesXIwImcs6ta
LGIj3uk8zjeWOzKIqEFVyrzbGJPxkMfmD6vhQurCgXOn57qr0nEPvkDtPnjARQcaDUtj1JcQQMVW
jkxWAjJ9MogECaEihN1pUNQqblytvmQ+hEbLBsc3TTXnNuF/uCX9gMDz+FxhcVmSCqYCABAVPQfl
iiEMMBYO3/pPmwxqBGTevuisn0asIXZFIOAkOAZyuntkrlzgID73XkV0CaFZeqhi3tYRF4jFELTv
UG703P3xnOcSymaNlP+Ykf6ztAyHiXFYYwsBXDB5xrUkro+fGnBInPQG1HvLUyCfqkkxqetAKwOC
CiCKOKfea44zrbz2ch3+oOsBsRL0nD9skQdnJMzc6E8DaZHkmb43hevCnEIsOXjqTRVs+HSkEc/M
lic+ZBFd0sr0Di06hi5uq6McAaPKBvtYCDQbd127AmBmrczaXMdugoxej3Qm6HT1sbUNOetBrzPl
tlsP0SuEyLG/p7SUUHMYMHhrab2bZNBuiET1l9VAtha6lXyHyHKBH65fRaWDAMPMHy1Gm/tan7G8
3Nd7gBjrpFkEcVBsKw6n2L0407l84mtfrsI8ew5E0+4qB75NECRApBUjwvHZMzVYlshVGIuuDJij
Xereul6cnmJwo6mwrkNFa6jmmGf2bXwbY65lzLdnsn/XEZ1T1OTgGd511PIZPlS9B/7kHywSn2Vh
t6e6S8j+wTLdEdO1MXiJpErlxkKYZNZm+itzGjBtkjDNtkNIKIq5RpBGvQqKgpOZHTJ2nvZj4TFm
6Kq7lLSJBM4k7RYUuSJA0kltW5KwJ7n29QBmR+uS0MvwAguWtakzL9nhuLwPDJfEuMRY6hq/XWbu
QQtDsg2ggy7tH8wRCO7I0CfKZu87tJ64nOks1RMOxQbwEHqDmh1Bg6IQ9gul2Qb3iJ5tisy2OQOM
5bI01bnwIY1j63RwerXPwoX0VsX7LhrAQxdzEyJnTNRa0U2ldUTPG/L0/Yv7lIK2shTnUwQgDHqK
PecW7kRcuA6ihwKYHJAEFl9Y4ndjEWmbTKdoMQz1JktiKVuqIhYEj2jDfWBGP2gLX0FhgGGUDRHw
elgtQltCCJigniLx4tsj2mi///bvf/+Pj+H/+F/5dQ4Hy7Pfsja95mHW1H/8Ls3ffyv+8z/vP//4
3RGOoeuO5BitK7xL0rb4+483qFM+3y3+DcVEH9voKZZxUJZHFyDHJQJI6pq0/hnxDucAoKIHjGsd
dObJ02i8yUnQ1DWIVTMqmpkuwN+wRwPZV7Cjke4ae9Lw7uxxN7RRddPFjn1tLMWLrDI89sYsk+i8
m3/xOuy/vg7F0xeGLZRpCN2Eye/88jqcsY+KNAP1DrxloxddvcPW3S1kkHZX2LURMFqVryRT+Nsy
ip8hSCAzTuuzK23tUjqeuxuM4r2MB+0SOBuzyv1TYoX3keOMB+IMMjARernG+Ib1BAOoI3rt3rYy
7yLGDAZi0Nirf/6STPd/viTpuoY0JGcv27DUX19Sz36AFcQN14DNIt5YJu0pJwxmOOHR9xL9WffV
tqd8JQ4oMFawPydOXPUtDMnkK+zLrehsloY0vnAqMAahbv77gdRf2gJh9Fjayb2VNO7p+2ECQ3Gi
XV/j0ksG1d2APKQJjNL+YT46Lcu8MCHzA2vqOhKI+hSP2VAP9S4v6mVVp8210kd/oajg57speUSm
yjHLtqcDo7zkqbC5fmhAMI0Oh30j24JWcxReWkHtlARkTX1/aWcs+pOZIARJ0hszNZx96quH768S
s/X33+/0v//lLqi/74qPnFcf+kHzy5d/f8hT/vcf87/5f9/z13/x93P4UeV1/rP5p9+1/covb+lX
/es3/eUn89v/fHart+btL19Ap2PzvG2/qvHuq2Ya8l938/yd/79/+dvX9095GIuvP37/AJzezD/N
Z8P4/c+/mu9+KYx/uCTnn//nX84v4I/f78Ovqnr77fSVZ1//4599vdXNH79rQv8b2j2G7rbluA6E
KC5SDp7ff2X8zdCVzvxOd2H+KMX1nRHAF7Cu6L//VgOA54/W31zcdMJ1TRr3lu4azu//9YL/XL7+
85P635czMS9X/72cmTbODV03TMHzcYVy1S/LQOmBB5TC2cvaTe+7HG6kMWQPcNJicoysFUV2sUln
gyA+5H1MI3to3u0EnWVXE6eg7LvKIWN59w9v2/+yyM5v66/PSvI28PRsaQml5kX4HxZZUwhwO2m/
x6mW7g1Ef4iiiKDRmhtMBuAQdZ3sAGcQnFFgTkiBh2T0S2SoHiAAD2LfP38+UvzyfBhq0s22dQKz
TcX/f1n0haN1HtzefcsEajT9iskomSq+md1bg79RnEiRGmp7OWt/ma96G02eGlTYa4VpmYGdulOA
W2aFk1yKsoapRKsvdiektvrwGNKw/hdPmOvjL28gIRtMznTJ4ccUkk/3r2+ghxjEcCZFcJ3WLFPL
PId0f9ZeU44A4/1zSX70KkqGt8aCsipTEH9tA1s6ZJttqsmFJ2iwlkznMHUbbOZ5sQmL+CNkLrRk
6Hn958/2r+s27yxP1jWFY5pc+IJ3+a9PFvFPXtme3DmxhosFXkMc46ClVXEwhCQBJfS91TC8/PNf
Kuaf+o9X/vdvxbjPNiRMy9F/ucbE1HN7mmLntLZ5pM+wLUsmbDl9YprX1Gd+2bwVBJev2drnyatz
A/ci0hP3X2xbwvj1aocayofkSp1MBse2xS8f1jQaUiMTaVcmlFldOPV0rVDHdV2MyRy9FIeIa5ZZ
2un7oUNnqyPVWWQ43Ve1r3db8J8XfvA6HgaxDaElbgOsJgvbdfbOALouEv7SocamDLC2ukCoUNOq
wgsHuxpBUQg1lln4OOSXlB4pxqG9Nop+rRkocdseoNOkaXeYgE41eU1PrmY81TTM4Ir3WxWE06XS
rqnbwtXJSRV0U4I2RXqAmxyedAcfhRTVKSzQUhcd/aKuRzA+WfG2751XzzSqHTEalx7O6aGVWbOt
HefVMexuK9xIo//bbPSm3Ah+l93pH0Qy59uq8feEIwTLeALZP+pEj076yQ9H0nbbOlv2ZHvDJZJI
w7ACmcYcnRvOBBXmaSfD0Y2lY3UkL2GBAbLafMb2R+0m/Z1F7hOYJuvKr/4ZVeWNIQrAFrOdLG+7
/YBDPhQImP3+zospsIFupfA3yfnRDPmCWm7cGXAubpzQQFvkBfU6Z/U9k84C2DD2bhKv5aHBdJgP
Kt9ZJMggxSAkJCxbdR1j39iOErdvCrntKkxkbF5+18tBbeBlh0STpqQ8lTSZOj+ebtu4WhcGscUU
wdZBVhC6pVlSv5QF3DhBn5gzxE1nec1SNS4zeG7sw7+4iXi6v95GQte5h6gkieC0XOuX20h5llKq
SbZi/JbMZ0fq43ZWHKPQlS6ymqS5lrE/bOexn/AixH7yE5kO3UGT+QCWCWPHseUYVd2dp4UFmtVS
LSqHtBaTeFU/3poTGLsyiz5pWmHls7SjnxIy0b158PwWknPRtkzxDTEfapMQvkxg7Aob13lyZFk/
MN3qN3re3UfFBNWL1CQMOh2+SmuST3FbZjvZ8p6z4XjrsOhfmCNMSVVfujzj4tdPUkPl1BU1EYJg
2AjwumSZxyRhCG4arNw2KqZCb46ZhsZaZTHEPdf5OkfYxtcOogDwWzN1EoOZbirQAPWH1EeIqtkk
0JZraCxCotJd2n9Uf16ufaSWft8ar0z4X8PqYWBfxjET3iBx2Wka/GPRkHTCT+gTtbXKpltG7dBu
kweeiLkoUBk4Wfw4A2xoWcUoUHTrPtXkmduXZO6euVk6ADDk/J/a7ifja5pTJmN5Q1lHDqiQHZB7
4GNpCYnCY9FPbz7dLUcvdygJIHlb5xopwtLTyHN0y5zDJQSGQeQ7Gfcvgd49lpjClqYVh9tOlEsl
MaRNI8AiZHlrNDB3qeljArEY7sz+DtLu9qAiZKZvxibXd2ZbHUR1ZsAZLr1RvEwxHiBr2nO8qtdO
zLYFRGIXTXLba7NdaErqjVOod3MS2L8CfGXBD5TAchFnHqnVjA48e7o0BHLjUFgbVWef6C9Ye2nW
a62OHsoyee1s1i7oVS/AebK1YWc/PQdXRm6GHO8JO1/EenEgCG9n0qla57SpZHxvk6FG58b/jNr+
AbbQPowZBhuDHRPVimazJMt8FVqjtcUihSAvx2FB7wFal8kIj0tw8kmp8J0nulbknOJdHMmeioTT
4weOVpGDn7CXfM75yPIAMnYcta960u+NABII0WgE8uVb09CfTIOGUeOiGIUpsK3qclMGtFM9q3yk
hDtoQfWjbi0PGQy/wHEsrDEnkPn8cglLrAnzQ+K8m2PLJWVXciNtI5wDVPnNmBpJZOqQnOsOXQsD
1QjJmQ1MttDpXozemJaDAsHUz9fNbC3YurpEeJ9gqUta3PQ39WzGdyu0ymB+CVhXmb33WlyIpeXF
24p8HaHEJwANBttlcDU1p1unqWKlrsdtkWXmS032TVUq68mpqvLk+ANIc6J22raiwzOqceNNJRdG
4jOCqZxT4p4DI/9p6J5+mvxd4NU3ESEwWwYu2lbG41MOzHPVClYOzFSEaHWbRkbPAYnnRMAx4Qj6
4Y0eJid0kSPPochtW/qpdvkDM8NMdiYhpzBOIaa8rQsoIzQT3KYifJ3Gz7nC3lk1FczANDHk3L+n
Pa6jQCKhr4PAOEGOmklt0XhjqCQ86pFJOFnc/4ibXu4jr+3Ww1QhTp/yYW5y9ycC7X5GSvnbybT3
KUmY21jr0UEE4XkweP6x4z3Bj+HOc9x1Yw97O+5Z5XBpeaOJNZymp+na3taf6bAxGeaLLDPOVqUD
QdTpoQ0Iq6pcdCslOn01TNY5grezMHsHf2xtzJ1PZHdTy9lZm7YJqr51IoKLioxbBpADzWut3WZl
j/OmzY4ovO57m/+ipYxd/Uy2S/gp4Knx0K6U7v2I8JHChg5fLR1Pl2RMgT1qpktRF4/xu4sKObLj
jiDi4SXxTX2r6eHZB3Qzb90LEWkFCWsG4iHGb0lZwcJn/x2ea2K+lxBGi2Wa4kerNMQeo83r62vt
1ssRPjDkQ0uRuSzRTHsb45yQ47R28/RO5QVUf5vVMWaY6qfSPmnwITRvcq+or05uikS1Y4Ne2FJ+
OrDdqTIzphzg/Nw6UNvSGW6KkoQXQfAVmWhwmSZG9gQ90J5/0TLIX2GEBtX5abENbKwQp5gIlyr4
aXAtJcO8LkoDqUmJOd7Rkwuet1VV+gSb1tXBtZJ3qefbwWvRWbewXNGQdd6qK4ub1C8fSUe4mv6E
R8V8w7ZpLZLBCLa2QmNIhYu8QnZP8BqA+5ovRZ3uuryi36n6g686uJzTKw3zpIRgZCV3dl4BvCeo
IfypmfLqWyXjAcq5sYvJ7egwNSuGfIsumK5eVDNWsAgVZBtn/BCsqtF9TBS2vc6f4PWXHxiPSZoy
Qbu5Qz7nL6B6tKtdWhXvhld+RZW17CbW5LQ7mVq1c3QfQxwoOOpEEzN/+SMzCiJYeFOU6KN9Rr5o
wS4LbIHUADVSlfntbKKtn2UHf6ZvSxIspX3uChMvmFPyMWYAlLpLggZlJYZyWNvjAImolANmBsPf
1ikNXE0nwCaOAcFx48XRhDvbxwBhtdk+HqeXihAsqKnoPwsENJ5vNujJfPIcjRfskeHWGjG7Ek0n
aUVU6yx2ybxuhwwTHsCSpvNn/tL4kHdAx/PcLpCe5Y9uGMKPDfM74esLM/DhP4JaX9O7Mba4T+iB
j2gzAUS36p5ksDvCltt1UZGzHLyPIUsXznU0lK65VVmHMawXdyH8GvJIUYA5eAbImszxmrejp8Ge
IeO9sotbklgKRufO0Zplo6NtzZqIqCN5kVoB4e+sL0GQ1Kv0BfFJckwLEjN1guOaWJD/TuQ1VIPu
R6YD/6iMq18MPQpN5OYxK7TiHmoGondt+UIedrmUEZaHjjzuEC/FpmF829XroSKSG1DTLdy2B8Vp
HTCbtbZ039llA8EXM3yp6PKdV0CEs0JVn9jpb8O6+xlGHVRIZyo3FThLHxV+0quYG5jhV2uhuWSh
Omv9xjXSYonZ0NmOgy2WwHBfuqr311oKmawbmgNC9zlG1T/4OvHsvc5WVOEKF1q6yXChcu2fo8b/
memhtmpURSucJbTNYmgO0Onq3r66WNPa9gaRIuFHQfyzFEzzkIbOYWZ7O6s+VUuNUBUOVZ7fv+E2
aVCEfrmdme/CKvpZ6dOB7g72J4GCnTgbjhdT+gn428HSy5DR0O9ZdftD2SBSBJHRcanLwFEbhyeJ
EBElH78vu7Ea9dKwbZtBmZ79gvkLxtQLXvwt+gu5yDGQ7NH6PBEhoKSkcFAbwcFhWZFYdc5td4PZ
66lMAzBM50iU4jSUeOJCz+mgzn9k6XDGeHBs55wRS5doODuiwY2J6jxlWAW1wlmNenwO0ACOKsdc
g+J6ywpABaMnNQPKeJOPGIQybXroCBiDAWsUdzxzsghKlhGt+ByYcd8ruq6rmqHJ3p2mozn66lCN
c5CrRqYCJSNDJ+hmD1PfXB4mJ9nZk63uwkkrz1UWfyTAt7Va0J3CTbbKc+2oJO7UQMwewajdUfBg
yKIQW+UgXSA5afna0BDSSkqaaURE6tWkPHomCktGKN5mZIx/6EoTLVJfcYjWi72OFuSAL4o2Nv2Q
KKBrslBFVTAiVEV5sMyepL/6qymQ3+tj2x24Aj8SgCb4QP1Vq2f6AY2lfvAICIMwhUFdr4BQe9fW
DbSN3RQtKgt0OCUdyENckzxEXYXE0kKwUM0PZYIQ0I1BFY8C9UbVlgfa+vSSS4yULhTppoakA0Mm
BeJAnopscUB/f5lAiN4rcIN5FoYrfzRhEntwF1RFMlTQGSUh09O2SWCkagNjmZDzRqJPbx4X2yJx
imFHkq9gL/DUscZFVs9fpT0I67AkT6r2QeliuBh2YZ9xu5U/lQPH0MZY73bNtpG5urKITBuZ9J8p
77ZGquw6j5xx5XQpjpaMT6J20QgNEaLXGp30EdvetIpE+gADUC74uey6/boy5iC4DikkXlcChmrn
8v2A6/8hMJndQ2PTsGptBy1PQYvwMMnwHgjjd0IUuSnRoxUpG/Y57gS8GkZqHFNNG3ddQoyJZnBt
18Sy1+GdrViy4qT6bIUg8y8cDkW8iz1Nu+XoHov0HAzOj66v9o1mXIsivoNhcmVNPzs2NM5JGz+z
id1U5Yiuy5D6nhF4l5r1ZrIhwQ1jvBocnMfasPciYzkHW6wrEGmamd5YHHRWaZAgyozxjpFkZwhj
F44x6nF/qLYVPoGOgZufMVUrbxKylgwul2aoX0XvH4vCJmR07DbE74ybyXJ37FhLzx6TteuRJuxk
UMxVmGwtUsbqFG6YhdOIMkR3xbMfUrt4HYCN/8veeSy3rmxb9otwA9506T0lUhIldRAyewNI2IRL
AF//Bnnuqxv1qlFR/WocxgFJaVMSgFy51pxjQo+e3b+9hftw5lJWe7HxRJm40nrjOZXm0zDkV5wV
Z7tmBXMt+V2N8Se6QEBy7Q/DR0iaRERWOZ4lI0PIH9CnCQZv02qQlX1Un7Vfgx0oTSyrI+U8c1JW
0Tw6emww26o65Fa3Klz/PBTyBXRAV8W0RWr1nQ0FEBJyrMKuPEhDf/VACVKxnrBlE7BYIiJounKF
HOfdakm6Cbi1Mhe2m3M7uq+B+U5807ZLVAsPm4m+e8T7Q6j8xPY2YuEdNSoaVcltF2oETsnhatnB
exCrd10Yb4ZfsuWudyT2rbDq0xpUsCP0YetjZpt5RkCABc0Hm1iBBR2XK31PKPK6sWJL3rFB5OwR
Doj2OKo+ait+IRUpAMWK9TsRxm+oy+/Y0v5otv5uBDBPixblaRLQzCHlJBuaZ8ZEFLdjyUJs6+yq
hzlE5MQRx3FCJetIHVoeYpNoEDEFs7+NJ2K+/NI4Mmy9+AhdFshPPiv3vSQMb2G13uWeBrTsOwjx
qbcefayTpHDAONHaI0yCtjeWLd9j2+UaKhgzvDSh91z6w0q3q41P0s5ejTWXIUibJKW0NxptYErW
H0J6QKOH1jQR92S6VIMDACFzis38AFVOrcFcfpk15+kQtVA6UqSGygAMDlpDgz6h3KLfRx6thdwY
7QVVVUTZybzfV51/zFvARKSWsozU3zSBfEZkDsk7k/3ZazUnWChq6sFkl+fT59AkBoYN5L9Rqyjr
yRBAD7YK7pjILib6wikHihfN/pzIJ0VnUdqvpUTMkuk7T5mYQWuuIBvUkW3XwHVqpCLYhl+bjnyl
1J6D10MyGJNuHbXeFYPZqW06gorZF3fFh8ji8miY2mubcmPVasQmYkLbEEZLryLkratJf5BTccnq
yFlkzb30Z9VWNVo7WFiy6OGFWITqoFMgeoiyj4yAAEqkXXKHqsiQLrAHc0+elx5l7xRwnej1COzI
lZfa08RT1YvXqeDkwdhMENCdztia6pAToiuTtSOgpDiKxFg8G/SuSFXcNJ3zp9abYtukoOO9PFkH
UZ2sBbyPTdAAGzUV/CFkFdEGsTpuQrKRaT+CoizQbZVFjfQLJYPVgsVJ6oB4mvS3aU6NeC3NWeDI
fmm4ZchouBsWnkTSZobyglp4zY9voacmKC0WGODjklt6HpcdG249XzKiAlYA2pk09mp4mkqmBYad
ekvUO6jKMDxzU7s35pwfL4qsZa+ZuBlx164I8+YkxE48JNMPgqalMBpmpciUFkgqkOij/zbWZJwN
K6vP0Kd2ZwH2BZtivsIAe4hkz2ZAjAuzfiBE3WXXtuXeZyJOtXrS2C4MCt8DEYmqI8E0sPNZq9Db
pXfgsd8jJRJsLlcyJBDVmDySUV1vI3DzLCcCSjeoksqZBbwA3T5Za4hnLaeE3wxMhModdn8l00vQ
sldQhJDJ2i3hy3ABl9azmqJxaXfdrfB6+Bjg11YNlqNo6JHVtVkCUKKHF0WuR9CY73nWO8cga4+A
CX6qlp81ChnwFWzIac3QTy9SNFBtBzCuBYlOAoeDJS/caJVxGRs9u7Zh/p32TbocCAxdVPqIccXM
rqPmD7u6GW5xjwqDVnC2qclBJ/tvS+LAfsT4N5tyo9x3rv9pZvWbqXyNxcgelmntoaC2wwoThY6a
rR9urSrHpe6Lfoc9407l959AYAmGfdlHlCbl2iNfadazOK+0puLjS5wXWumvCZqydljLniPTwVfJ
hb0cM3WPEEy/NHzm/I5TuHqa2W+RI8YzA9bW6HvdCYwsrKO0eI5Dja5hffDV5GwcRQRLhljcqVa6
s3NavjvLzQjCNliZVhbsYd+zhwYlQbhq3OxH9NR1On30FZkrYpEllb5WrlOeLRLP2IqyYejJft2a
JgM1VEhsCe/FNTL8eI5KGywryeMZMagkCppvknxuiqRknCniyseBf71woOYHf6HlDYnPoSenHQkY
Tnc/WzRII3z7uwhJGtwRxXoYjU1e2fKJrrNmcaUMTFD9iK5A4/b+qtfJ4aYd8qZRY68DQQKwVZjQ
yG0uTNnW/Tqtcf1EQ7Crhrq9SPCOUCnCBvnuPQ0yvw8TA9YpGuwEm0hcDtOfCNzXuqgwAoSKLahg
w7EeKjZofVQJGr26towR5bP2ousMkliuBiygzzEOb4g71XONRm9BVkMsi+FsYOOydWtaebEvt5Kw
pbnrxb+pbUafk0B21gw9KiGsZcR4iJXXsBMRnbmjp9j1stj/CWXjE3EQufu012hGdcCW6tx4sqW1
de0wWOlIARaIQGgNsz75lphWQ9/TqRRlus7TjzHWrG2BGBE7FODPQMsZCnTJGiS6CvApBkK5cNEt
bgBwQsoeZXralddkLPQ9mhg8MvgYe5zrs8fwh9C8QrTTMlXhtDJ89ikEvo2zQQzWdpOT8ejW1WqI
GdqSLM7gbsjY2IX5UsRdtcLwMqd5tutBVe/6xDrpGKc2HoI9LtT21daeRtQ6c/pn8UUH3brKYZXS
pdOWnkbqSutX9YYUhqNsR/ZbX31RErcDRNUaY3VumkuiwosUxafvJtYCfk8TQd5v8vhpsLp+Ztss
8k3KnNR3txgyh4XZG+5mwBpudVBzy1jHtDdSWQWguUIj3bhEPzN77BnYE4W3uDu0rl0BD4zUjZ0v
df/SVNmfiLvDVqdoAG5gtSu3IT0i0Ijg7u65L6mus5HotLmo/go1tRfK+WhWP0wm2Fe3QGmWnT+M
O9/3NlUzbGN2MftK94ZTmwUpyPm2XCg7+3JJtHiKHVQxUTMsdGw48xZQyxxzGr1pOUVQt6DZ6RN/
gGw4BE48bT1r/FEuIxOtZRCEugsZowZi163oNOFq2WumCu4rFBKofqStiP48txL92r/yQ8c+1Lo2
t6jUAs9Ydz4lcN482VXSfLT8Uz7TBrq0BVQiBXJykJG36bSgvaY4WR0tXMOab852MxBM2NIdclCr
uglq3JYuFRfjK5sj4i+/dEnDL8J0e9B7eXQIw8CSTyhh7/6GRACAMerIGxJKbZ0UGAmc+ZnOtIMu
SmsdGpOAaFMsUtfLzizUhywLNoUm/XXWM5Qo8KCfcnJ2zbx5jZyaZpbIDpMklbGDd5mX2q9vE8BQ
DtNOVzgbAJyhcl8jjA8PoN49yv9aPhM39TvUuZx1hpJLbfLo3EADmGcTC0MtdPGieZDcxIW6R5s1
1rRUZiRZDKxr3YTbthnGeZ/V1BR61G76/BYF1p7zY+GKWqxVAStwCEfS6bOJ0DS92IFMrSD0OdqW
ZiU3z673dkRMtoTUgnQqIThFWM72fsjutSssc0/QyuTxk5r+eqjHEbdhSneD7wofRYTAzjy9xb6h
l3tR9gnRTnOo4sRN5X57SEeiIBr+3E/QUaLdKIZ9loX+2qYAWcPGWpHA0K7hW90stnezqi1A2aCa
hKLDuoUfb25J/bMJe+u1pndIGSX/JiAo8QZa6cKkDTcN5GL0RcX0q69DKq7mJ2lsWOqhTUWFldIO
9WAb+ynpLa5hrjUAWGswigTD2/c+KZhsgDM0MqFN5U9tjFltgpJ61CDbYHF2SMps1bcIjd/E8ZoV
JvoOGw0ld92yilQJG5TR2mpddca7QH5siVzNihn6yFSXB8ycczZO2pZQynUlcvciS/3NxxV+TtEQ
59swdnB71uUlm8wWZjcF2BiWB7dW8jwq4l4aw8SGCJsX3rkN7NZJnacy1ayT2UB+qWgHGE0N4RVA
62UQUl1G0hGqQNXnqiY3quiZ/DuxFu2U7d2bS6lxgShkXDTSoGZanrB23A8ZkplnTpmlE0w6npFo
hIIQc3uNqXaO8VSThZura7OZuoYenJ8aV+M+CwoSffrnuc5ELD+ONkbF0uLTutbwkhJv/aSrcWvL
enixHaFtQ8Os5sEii6z+Zjluf+q9gVNuqvqb4QSQxyc+9ePV/C6p8YGxkH3tavM+TMxNFARXUh/E
34Z9XCP1G4Q7VCD35qgs8+ccy9IdgFGPNN7HzH5GO8HOwRbc2cqNVWqIMBvJnVaf9o9x///X/f1f
dX8Ivv6XSvj/1P2V+VeWfP3vkj++4h/Jn2P8ywY9gVLYtBGu0QX4b8Wfrf8rYN5q+haG6vtLSJT+
W/Bn8BJNioDJj0mfzuXb/VsAqBn/cl2eQ+SGpueuVvH+XxSAlmXe1Wv/UUL5GLAQ27kO2ivGvr5l
/g/drBXyQmejLchcptcj8TVzArWqzz7y6Oz7mn/W+7Y5Q8Wmm3F/gU/NIA2S4Km1SvEcdKhmHy84
wDrp0YXmobZd/+L19WvXutVn1SfIqxJt1iMj3E2e8l9RHq5Ai2kfriFp6oP732CuIXoQXSvzng8n
IumzkmjoHk+n0bi13H664udhthy3Wz5xuraVSl4bXfsUURH+aKN2TnEN3xJwZau+RnubdagivCkN
X4EOrXo12h9Fg4XQpLUMdSxeTnmXXnSShA5pXX7UhAwb6Vh8FklmQPADC9gQPLAsMdqBmRg1LP4A
g9mpQBzFZLMTViCh7ljNW6GF19QALOBI8WIHEuc+P/qOrnUDSZReORIjb9cXCCPoYMZrlvKcJiJN
hg48hRUY6dEqhr2O1fFHGPfmhhW112hI6k2t2mgj7Dy8Gj2yONtPzR+y9U6sH9VNq4kZ9KXR7yqG
ck+9BVWT2VbYud63X//Uo1R/CP2kEUTCzatHeAdmscLYe91Evlrg5Utyx8I3v5huj/dGsM8NM1Rf
jl8rVg1dPaUQTDZaZLH0WkPyXI/diRBTsvOMMdpZSMC3vSJ/x/aJDc9V4ZB3Fo5v+PKKOX7+EM9d
/uajuN0H0DEWKDPMZz0tuuVk5/Z5SIZhhVk0OBaDZq8TP8tZIlIg2JiAdm5NKOjj8PECtztCgnUz
OLa2GFYg1O2zLDwirJ2KzbAwOiodzbk2eow2QdXxW4k1aqYGv353FPRe4BCu7qgb3W8dY43XXNzK
Ib88Y3zUV5qxmfIpJYnAzg8NgOyV6XTNU1v1alHxq3rlb8uCK2zzM2s8QtFKYq+0G5c4dka3t1ap
4Xo/3ej9VaMbvffUCqzdsEbZZU5L/u3SwiyuPJybUyfMfTk4Yje1jdhq4EAOmJj9lS1lcPa0MaJ+
6eurTV2ACUpkbIsjYAskCX8Bbr0Qtef+UVq2EFrK1Ly3DpmZZKTl2NHOdBRZW0P0qxo//WDPQ83Y
JfmrWRf4b+pyfDZ6ismSBvBp6CLW5lxbNi6nczm0JDY6Y/ssA4uiu0EjRazEAztgfQf1tG0cCw9j
4G28Emc/Zsb2KQuj4FOO0JIraAavJD6RXjZY0RNbmGotVWMSnhJbO3baYlNbnXdq2XAvRyOPT/qA
WEmMWOEbR/60ebLLUjO8xTUpTmZZyB1xpZxxd7VdLyXv0Anb0FT04deNgfeP3l/b0Zws/crfpUaV
b9A4ylOXmtayUE55gSHlzHG12m9uJeneZ471VVrWyahsAruK9p2k4pDEICWoAkAuOwRQMdMOvjMh
vZuK3HsOs5U9m1pGQ6MM9X0hVLVP8Vmt0T9ZT6HtE11NKXNj+vC3jaz4T95Zs0l4OkjAwoczY7Et
sCd9VuZSfzHSiavEqfuTC25vY8HpWEgbzY3dFMGTa8tgVjsSRWLFPMML1JfyLLkQjhxhanb2gSvF
BsNqyE9QzmT9eO6PkzO1phRxwVhm5TYK43Ldm1X86lfGpy7ZuzA3aRl0emIWjnH03DQ47uCfk9cm
zfFzqmG/gKeKniPRezSHEGb9jxcM+gT/fIXQ0+mfrzCr8qNVbEhLwSfvq/o7AeX1YXgR7NYoxQE5
tOmHS0Zh6SfRzbFi7gA6kYBd56UfWq086pdwPGqGXb1Y1bR9PI+uolqHJePOx3cDc3EMoi/ipYoT
jn/7WlSQW00w2isDhdq1zargYEfWx+NF8/6OqhwP9E2C0+MN0vcwIbecKIRn/R29OHhvGSXROvCd
M+r78jJ6Lf/x/FCjfyaRWSIc5dAa6kMbpd3VCYduOzjBW6CjyspZw24OKjIuFEtbVWEdvccpS2CF
wwt8bZK+VnSrGlKU2csM1PGPr6g8ZmZuCD3ocaisYOMMOrLEejCf7KG6PZ7uVBWu0xaX1OMwp5tB
SLPKj50n7Vv59vjX6JDSs4R6BpUnN+Yyonndye7WtKDS2DsHe1tGSNDuz+dZ9ZQyInrxumABKcNb
hmMTHMNyYq+t444k5VMswTbptIvRyJqhXr0OcYctzxSrNIjSj0g/A0gXv3rOqCSKYucJ3Cv2JLSJ
KzGU1Wvrt58dNNsPmDSX93gc2reOGLpLljprgbD3jXGDfUL7+FyODgSxpN6l2mA8eWRjrxIVGMCf
EcghZIzeIjbwCz/KjHOQ99o64d7Am32F8IUEWEnC3GUMaAmnVpl8CJG80a2i054M00t7h3fq4g9e
ppIUnj59LfxSLXWMNAhJ6ZeVTOjXFEPas29qmP3B8H01ub2ZLAeFQV5tTcSFX0hfcHxKN4a96+iA
MbkRdpXrvIiorAAL9M5bB0EMXrnjvTseo2AifKMvaTnvrdtUP7SqTnEzNivYnc7+niJCx2T4xAA0
sYiwzIN4iY8OHt4FA7rmE+QAGyBd+4kVf1FLDcxqJm3X3peAxquDPVraYTvWg7bNfbvd4x8oNhEC
tKMKaPcSZGufsWfKZamK/FKOZrrIROS9WDa+06JvjRuJFKwc/Hk/m4x1ENDxDxvBXanjTaeFcNdD
ITuZxe0S2VEF8IEF1TSZ59KbSS+Oa260MiEpmOmyJtvmD8KrfU1C1q+JkACBZ/M7ZOpcmHzfMR2e
izJrf8Zcv5IAF3yHrvbaBV777Wr9+9jn4Vcvkq/RGPuv3jF+8iiPvoSY/hppM3wCi0zAmZjJZyEM
lKnVPeBuBEegBvQbySDbA9CJ8RzWkm51Og3fMtC3jlvXN25EYm2YVGxuZ2ySwirOjJyqZQ/c+WpK
jI560Ja3FPQGjjw+RpLoJyuz4whIzr0XfKdda1CkjPvKWjXm1cs751NUVL2j3RVvbMuDeYSr/mKP
ib2M3LY9SVfcCUvG3AupglKvaXZjloabdChC8IVwbvIqcM56qwnI4a52Yd5msN9rokskaJnc1b2W
aLo/Q/0MWib57VIkXGhx6gt33GrepWzQY+V0RJSl/S2cCsWZL7SdlY39TffzXcipeKk1qu3altvH
u+q0S/eNjrD0cdjpDOXoczrrxyHnB+wJCa30cUhQvOT3dCM1RUPZjC+ZcmHbkMxxVQiLQDG0BFy6
ff0+ICT1HPCZaAnHi2WK0+PpGBjBpqoS+hnUJe8BjfBZANl1p5Nx0iKuOcpaErtKyOtHakbbiLv8
72iE7wjf0zfd7QlpS5x2/5+3UuxgHKyAZcTwH9U0xL+t1kg2DwkkSM+VG1AUObqELqM9BBPp8Raf
xG19tKaPjuDOBcaa6eBJ3DcDLclFRp76J/zl+eOt0YCGNjNokyro/JuoAy7S5036orJqz51/6XhF
8CaSQGDppGNMXRm8GSOxy2Q4dqy0rI8h7edPPT6yfmfAjcdxQxBAuno8jRGAFT4Y36KoTndhkUTL
f56fKJxhCr2Q8Ontu8LW/vk2hM59YTX0nqcypSnToKqmxVYAqhRAetAmnifigs+aBb+sGUjnqTT3
ErmmtRFyrImxM8s3vhu1o0nETe2r6g0Vd7VE59etTVdUbwMbr7lZVM0W9+lvowMfJJc7WyatPawC
2dQvSe9T93q0F4k5al7Q20fPbpCuSIIZd2GOxiuYEvk04ug46XUA3ZcjpJUlnXX3ALm2OATI8LY1
0mSVpt2pVl13atCMn8TgYzJmPvZ4PsD56DOsAgmUAF1XckKiVoeXx0NJ87cPteJJ2JOcJbWa+PWZ
Yh1KKt0Cj/bVh1l6vYu8DFcSznQ/Mhy7XrnEsNHSNONVlPWCbMhp2OhVki0NGQe3rscLnkpQvCHr
4A2gy0xvpuQNZOkViem4mSoE506n+R+mZKRhVMZwCkmceMac9J3X6D0EpgxS/kpiNICOkz1LlZsw
6NdVJj6gibYbghJtishJfHhm+54lWvuc5GP2NHrwIx5vE6rjPgCcbh2V7caWnXYhUh6cAaGhv758
mwgU/8E6je4Rwv5T3XaQAbXOJJkISblTdPYm1Pv94/OgbXKWKoMv0dh1D5QBfcRdlgKibIMEh/i7
QvgfzGc2hm8Ur7JBndCA2115Ro1k+75DM/Sk29amC+ofIsqbmXrTyrGNbCWcqlxPmX+31I/Ojtgg
XHbOiIBEd7RoIex+XIBcPpVDXH6iYDvnSQIhJvbCfU3Ddp4aAYr6KERCZPsRIpSh555jS0ixMCuW
sDf6JYxZ98zHL/YE757UoLtnr/WtQ9lmxwTIyaoipnU/SCPYZzUqf0bh5dUV3B4ZQtZE59xF9m7w
XRW58x5oTkZQuGtfuwAWhBvE9TmTJIgqhmKmrak12Vndh2Mve1qe7y6D0i0GaBZeF3hUpmc2aBZj
EzYmI/6ou0SAbv7S5bygGKq3qrKgmIfKPSVGtAzsRHLCc4TDk1QXF+NHIEz2dzZ7dVIrEf1KbVsG
gXk1ki9uqfHRcBKX/l/kfPRgXlC1Ko23y/s8R3lrF70iwaWBWllt5Z97q736Kcb2POWaftxkzcH4
HIxKPZlU+pU5KdIhfO9vkHj1s9TSr16b/F3kNWrDdAq8xhRtLUs3fga2HExLkA33Qb+Nxzjbi1a9
xhp6zCIyqiPZRQcPNXhsjmJnhyrmiGGPmaX9bqrgZhRo3VbEKY7vzZgsfcmcHNbMlz1on4//aVnM
fYhE54pNJ72fZOmocPwGMgQTUUbqVDDcItjL+y5jliCbon7nRYoMHiYDa0N3xVNZIKCUSHxHXWfe
5WfTWdcxqfVEHiww9phD4e/0WIm9nlRforCCowA68VRg1vun7wQBswAjcb/bVyjbqcIYKess+xGo
nZI+fRFrPspRrSEBUY03w0efUInePjwOgUXPijJBWO1F4bkKy8/H0x1JztgDoXqmbvtmZ3YwM3y3
uIRRF+0yd1TppjRdQGAqIN5bMMCkGncXhkB9odv9YYj7/pBRph8eh/95kI9X8+F7IgKFHPL610Ug
vA3Rgjyno+sd2PQfDbfTn/37UxGaiV0o4KIlviNO0so5TxA6o9v1jnHwWZW1fXgcWKrpVxqYtHkW
FO6zvnQd03p+/H80phKlG8VeNZrxs1nU8XNqiGzuQqBaqdoV0O27lEgTx1tXTga0T2ueTUNrrn1a
EN+Oknqu2A98VnczS9WofE2UIBc49sonR8Up98twwTrtPOFfpn9/D05sMmweRLNOyOj9cS5I3OTP
OkxETN+fY80mJoZWfFen7VHn5Idtz4y5az28W8o7FJb0nlG4Zly6dYdjh33FHD5WBL86vIW205yg
hjdYJyE/euBZYVciivFCLzsxm2F2b8VyZobminl49qb5yTUus2NO1XShE7oyLK0Bg06ajEU8yPpx
GGADYf0lpqUPJmCRolHvIGMVLQ/FaKnrg89AjckR2dynXn8UCZMv/EhG2NytspF5Ni1AkCRlkErj
ZXfO+ZIgMm2h33WlgS4beoIGQjlbe88Yjs28xnR/O9UjNTUBkMXJKbVLUniSsDhruptvxaS+qlo7
+qQWDdFortiReIxTS3UAkj8sGc9uwiDBsDN0xtabNARfg3zVtOhQQGM4qNFyj6TqcfHFgtGtqFJk
LWKV9050YLZ6rBkxbx5H/3mAOQBpnihWqlGcHbgUeKitYu8jf8cDwnJpOnVwbqdGnYJAzGrLDM7k
Hryw7XGPo+0FazRBzcLgTHtV1aSTUdKgUnN8fVUyJIUbCmfSuz8gYqn2mK/HWQLwmbyupL24E1N4
A1cSEcxde0kldri8HdfwCiZyIb2WBGlITktFIM88ptG10FMKhUE37BdBnsyGBsDSNrG3PD5mdf90
TpH/e1XS48BeZXcqi0CB9KG30W2wEeRLB4WmU8I+fjwfUbrNO4MlIBsQf+ILPAGBDOdcQua3gQuo
8tjrxdrfzLEB+YrC3jGisneIy0BHCexBY4hZpmvzcznJ9iVjDDsPEAZjD2hYHBF2rFwUTWfs5LPc
hq6BTSFd2WHsLUqdKL2oH8HdMykCfs5NLY8QNxSuaXL74WFy7qwzJ3d3DrPxVUYDYiXrYLqVrHhk
dgzN0eqxovpcd9D7m+mYJn23JA0RXdD98PEgwp6dglemG+P+Zr1FVILEYbr5IdmuGVERkQGoBLM+
H3tox22j5+1rDyMZN1vekgPvNK8akvqlz+iryVCTarHNIoJXAi+NnRBLRn2wmiLvYELe+HR9GxaQ
0IpNYVgfzBzC0+NhqjxSEmrzu6GAXuTSLF6HgWBzzevZmfJb28tBC+dM5N6afjJ/2oGmp+zx0eB9
HnOZXmOTGbET+x/WYHunYZjyty5P9zRRYNffj+Q9xa3qI8TkLlYnwpUsvz/WoOTYCNt/GO+HXMOt
s276XD+NntZsW1qgkNwESqoYJadBHuNsrDEWxno/YU2DV1qZBgKbfFl2JHKp+8Xp+F2Z8wiHL40b
pJXEjVK4aPpXXwbaEVd6ezN/kkBPb3KywlOXhX8jnGywlIO/0pHGTk9tUtEdxsc7BA9DCMmzC+zy
yRsX6AatfTjkb7WFQQ8no71PunUsfbRLvcEWoyDi7S7HdrFindz7DLfhXrhCtv+3dtX4LQpkcNJV
2AyCn2AA5QjhsX8zh8iaEVUSk0HFYW+bb4JpBwh7rpathYL5VqTIfVC1HuECNbOKv+SxRTB5TDBC
lqHJD9rbiEEfDpPHC0GYMxtv7OXjKROnAjaswFnpBWrqqayh4ORevurHSXuuCjdYj0LegyZ1stsT
V0c1VRHllrWky0X98ORm5T4CVfRK4HW0ViQFzF0STWb83dONHWboJe4PwlTNuU7Tf78QJiidy6Fq
51UrM0ok0py0YsTDonB+4kM3FiWhGoeYbOoDfDl7LUhxYRVpxG1K1F8HivcBfxK5jXl50KWDQ9bt
//3weK4qnoyxWhSipJ1w33n7ZZqJ2UfuptY6atS4nLIEl9WU/Z2qjtZTIIxdSxDbdgSKvtG8WJwj
zZkWTe6pNytFwk8+nQmovDf0OZMpDSFPB2gKYe0B8xt8fFeZqzZPXwXeh3Xq5e6B0bO+mCJGTbrS
/tYtKQ9t8cfO6UyEABDmaOUY5BPFsSLkL9hj9Az2tU6mX0Fr4fFUpuq1pKNFkryB0AkrLKkbYMrA
jrZMwvSI6iIh7sL3XGM+oarYmvcUjsfh4L9EfWLumOQlV2l078rUky/Ga9Ucx7N/NPtKPCkMSb7Q
9+E0XMF+heu668BE3x+ArOYdJqb0lkGy2duKxpoyRbDLg8i/9HdDlzHq71Pl9ncjEu5/h0sERUzz
ElVR81mGX2bzj4cR4lCbOVdTfMrY6FA+O/Z1GggMcMXGsqrgCxkdMi2skxoy77UX1OM6aD1/VrOO
EAQxTKfHgxsb/mGqvVmjNCaFRTju5cjcyyN54QlPN1DjHtBYbvpqD196egkT6S28EF2t4ma2H00W
mFieKlFle3z0zqYf4V9XwWvuiO6qkYsgSfl9M+tQPTHeOAuLrjWD/g+nsfyjlQtAZSRkEF1C69xC
wTdjkFu8uQ79aNdkW22brVjmloXWQJGhOdP0btoD955nxLgePcZ+qxpnD4rdSL7qHVxO1qLnxxGn
/aV2iQIPW8tb1CYaNjJUFdXEgF7ISPGuE3IbbXpMXEt3CIoj7R3wQ3AgUckiASS1OEVS9taEjEab
rrq5/a1ykCDBA6yPueXIoxzN4tisHv//eLYWxtpVCRnnnh2Bz4zgfCRdytcHGVvzdK78lJ80rUFk
CWx6iCcgNXtBC0U7tN+ruzi9cVDVWy3ur94MaROnZbKc+A2tqgB9pd9OX3FIkowdoNzQCVyYVeEE
8kQrDl2A26OM4CQbIKFyPV5WY4rMubDrZx0W0Koe7W+7zkicnfzopaxD+AVqX+d1co5cIzmHDg+1
Za3R6bt7m4jhVovpTzuefu5b4AyA52bR3U++Ah0RzZmwuHOvgYaX5m55CwbwGo0eEDIZYCopmhgM
LHHk98eJFUg20wANse/3siaYM85AVWVWZcy8tNR/uPBmuRVkfzU5cmMevaWX0KqzGgacMX93YnsC
/wU8i0GmncKV6y0qL2rPtGXdc5hmFIm6t67z/N2JwQEj7TIxcTHopDFdvlSxfuiz6bvyg34T50R7
hhPjGqMo39r/Yu9MkiNXsu68ldoAnsHROBxmMg2iYzTsgj05gbFL9H2P7WikgVZRG9MHZv31Mpkp
pspMQ71nRosgIwMR6Nz93nO+o5M079bdFTlX89RbG2RwIISs4wOHCqarn/g7UUzZoa5UdqBa/ZLS
i9xSJ7QhQNthvW8MBdOsTMFR/NcPEhVYr55aujGdVn7z449iflp742nZAPGwMCPvB8NW+8lK0Hgz
tVGVE0KMruxrSgbGPmehRbSeZl1HLUxYvSNtWJnjc22K6t2e/b6hPWu0ldrU5Lm/EmydLlLmyXcg
YQn7sslDKAzzLCa845jEfYuFAo1wCkvs3A0QfyTa7MYI4ueh4K5eCn1c15TMiTpqbrgDmE8GpYDZ
f1CedhTOr6AXPrWNZzwpm2sxikV4pgZnOo6V/o0JHtW2vr6VeQZ5pBufnFCAOA3q5tGnHwC1ktgi
6oWo+yIzuefeBsoYuvGd15CXKgPyvMjnTbaFnz5bXeS9CRmcEGVbP2mJHa+E34hzPITGnhb3sJlY
hNz0IV8fjk34UgKfM905TXus7olbBonqGihYyaB4omrcJGP+bAeOWus1vkD4cNfSCvD6tHG0LScy
G13Ix9ddNNGVK8J1N9XjLnFtLKsOfpmgUfcusbkHO8e7q0+hfqLrTr38KA/GLl4POBswodENKOw+
4XjJcqg92E44nlZOrp3FeKBw8dDMqDMmnqICZODY3R24OLEyBui1bikk8cXGGhQ9gRXZYF3hAhY7
onGqTREZ7QOknQ1F6OJAbIZDxJtln+oytk9LI2KhaTvjrQz7VTUa2gPk7GFbULJc007SHsgAeVED
tB2dSdylOcmnj18z2zfXkuO8tZrYf+RrrIl2Jz6Y0wqDvh4vm/nNwnoOp+3o+VRN591ZAYb7+V3p
u6S7IKvi9cc2qYDQfCx158LFD3D0rG+6nm6RoqqlYuJ3koVDuMr62iRs0d1Os0QG5d7JRH+WvCqz
PptYfO3dOPlGqYDbhaGnjwSxzgvi50HgubBiQ1uzDIFgjThuEYWWWnuFvSsUEz1sftJtxlNKwCXW
edQkwqYMBcqv2YVFWCIkzYiL0BqQnQl1ysqlMx0X4T4cA7W3EpksexszjuGTmBvUr33gWVsq5QpL
m5U8aqYEURL30SUrt36RCZLNaWsD7qTEEw7edAIBWM3V8vzN6DIGUAg+qwYNrIHEEZy/eV6MKZxr
r5arQZ5nFfxlkFwJJ7i/HeoMg3RR7Xx4iMNknCbt5K3thEBcryqaC78B/1pa4VNepB1W6PIEOZ1x
1bak1yWwVegKWO3GAyOzmlD5X3i4iuf8zwg9/LhTdHSuPn5EvVkvGIq9XeUAHxs7E6Rrw8mP+6w8
iLIFECw43aLJfGOZTO8zK7e9h60uGEzU6RD4tYCMPwrr4VWD9G+j7eys8c+TqO1Pak9Zp/1LGE3p
vufupYUUDmp1ZNGX4bbIJTtoiBZmINIT9CL3niPsq9b3rCtv0vB4cNJuIw7o1TTACCpESzxTAgnW
j799/FrNrzf0VxpR16LvV1OA6temYrRmchXSYMzezWb4kHJtI1/c9gKGawoh2XK9N9toj345gWEo
XOId+9ntY3cGVJiSfFnSp8+cJB0PtUMAD9oqcTcZdsQCkY8qp/osT3EGESD6nNl8Nix51brxQ3cx
xUDHoSthvQ0z68yef3w84u6ELRyfI8uClOSTGmynD+r2PIhHfZ0zaVhSMGU17uonQ0tkF5IXQB3R
syJSVcQC8vXAQNeLAKlkQcgCUIoINztkKr+ozysXxrrfwupNMtJuOUFW1MEwhhJIGKBOLk2E6QkE
vHXRDvG11132JNXsgQqTtpsalwG14/vY3UgL8EBYFdOFVMUbvvxH4Nf+Ph27fseyp1q6SrtmzDj1
u8k5oUlobJmXUNLJW/PavmzqdAn8KoC5Qo2snm3CTPRBJSB7P7Hi6nmys4J4rBo+rI+njg6anQFZ
KAlNCUpHXXd4pJmOuSwL3eCWaSpBMlmY39Vt7IFoCIvzOhgeYlIyYvLj4t4JbjDwkoNiTsGpalMM
/oWTQfX3pruqwELcjmb4QEgnqA/ixHcW1rINSwqGwBK5u9FAtUyBaGod0qiSOZR2mQWS1SzSZQq6
AFZ9GLdUTKoH2j/PWUb4AaskSEYAqMDI5ZelyJesDnvPOUebNu61pgDyDSl7JZyedKRO7aD9dsdw
/pEgT4NhWWBBZBpa5TIgyy2vzjJzuA9VDeBp62oq2w+OuIEJq46pVkJy8sW46RS5Da6F+d80ukuP
HsaJJ6GJ0LvC3t2ro0UN7FjIORevGJ7okRDZYprRsfeD6MgKjHVEL4sFmYDjYuoRt3uscZ3Wsja8
Qj+1WnkxUuxfSZc0MDmYt7Fp1oe6K7Jjp+nEVbPd1cdTvQvMy5LSc8Nk1K7HZjXLEbi5NJO1HIPc
3ZjG9WiV+gb6DaiSWNv0uH2O7ZbeEhxww4+3huWoM8hXJAwnydEvCFiZzLBitQKVuIvK4YSMK+Ai
hQQn2Oj9iVeDpSsJ/Fjh3wNLoRnnkzW8lR5IYlpHE1x91culbVdHaQqyNMqGf+STKEWVvD4OeUlU
RscNvjdGLCZwwFcZa/uj0/a0gt2qhtVebNOx7bd+jq8twIHMB5k0+FkdqcZ0M7KhLy50Ky6PhW2V
a7oIEL/npx+vbSMiDO1d5AwthuC+PGqmK9F9TUsYx9EqIJR24ZhNtMibuMaqVfWbiRYSRkr9PCuU
d26N0xKdYnKUZUsPsZMXdJeGMzh5ZxBskbKkOffD6nUoIrlLsAudOxXwOicXxwDz61ERSH3oEb+3
1XAqP3YJ8QP1TrfKZ73mWHc5K14MK+G28fHs0VxBt8XRK8TI6BIQmava8RD0Rr+lmILzqYk1enP8
AM6SnTZDdU7ErXeK6HNbWvF7l8Ez8IYKsrNLmgL3uRyX8KaKvHNlJgJ/jwW9P/fzY5Cm4UVAsnek
9AyG8GxX8N6BEzQnMo8ORRw3py14ms6CnMcKBGRDnNvHbNBL3ipcRt67mPPppHKRcXrsfDPqawTq
801odJc1olvSUOgc1FqrdpPmBWjpXrrKsJkmnHklU13UDmJrMbOZISgPujdfpU52ghzPOzp4hDA1
5dmJ1ekGqsSdm5rTaZ5op/ihG7LAxn7fQ79a17b3KmMLWR44BPwSZ+FgSDDaio6zUeP+mgPkPn5X
Gh7MBVWfVB2YeaeqX1q9NPYf1+pk28aaqRuZ0POla8yXLhnQVCQl02KE8xnHp3PDy65nhdLknbsd
5ztB2nERdKwrr+x+SDe+LTd+WdBZvU6QQ2q5mz8lnvXm4y5/VoN727ht/wqX5Zyo+/Sd+IFtE+be
N1MY+O5BJyAApPxj5ghGrQflFSpa2MaxKnRy8RwxLKniQ+0FCkKdELFICuDQcL3wLQuja3e02xdu
hvirbPkkeiJ72tHOHxnPyLCzK+s+njocy54q7kxPK2efkLqJtBSEktn01+FA0TziHLoCsMBVFsIh
ygupE0XRGxdDF1cbtAL9eTfMepc0aM78KFMnqsSJ4aZoAowcfaIWIJ9gSVbCYq5Hen12vfPcbjh4
+tRvq6icTi3HEicNCFFy78l9kHYsz23EyBsk69qFz6yBk19lR9mjr7Qyt79q1BzH4cfOdWWH5hKM
d3brZtjRs7AWKIiRWhuWHj9oESMY+kPx6NKFWxRlkz13PcpAXEYvnp8d9aoc3oaGrp6usm9E7G0k
bHn6WwS/ck3TbQ7VNnIl+z2Y1uwVhqLUg0kACQmXXqav7azsvimihs16sN66vLicOcavcazdQ9Zr
n+WMgKwa3XmUOOz4CAHSFI3qsINj+I5aekItW8c0h+KIw8lqHwptsnKKzriqqKiumkDVRwBy9boZ
h+QSi2W4wZ2hnRvRYANJBR1gY7Q+0aq5Cm1p9VbjZnKAr5Dv8C4aNIVS5FJtYmEfzJPDwHa3k4e4
GTwc+YZpnROThx5tJEL+vAyyFuVvO1xEGYuNAEvrZVyY4brVTP8K/3IHt7Aqr+sAvFVjCOPGNMmF
NAYtvEtLGDC1DMZ704LIxf02eGxn9ZSD8vOpKKcXPcG2SwjSTWki0SKf/Ay09/je048ljIXysuN5
dABkhPZqvP++34tFxzwBvShCKc4HZvVWthq4U1LfBAPcJap5N33zLLBC9OqGcxPKMnzpua4iK+6e
Ro3WIAEq7oM1UfTKhdPcWz509thxvdu2gAwmCm246Ucq7rU+ptdGF+M67SL3aOAkI8Or1S9r0LXr
DL7JRQtsadNCVjjX8Ryc1LBXzvSyCLd55IWnZcJSCYRdeKgZfHa06qM97l9i7eG+7Uaikg8lKqRt
nqKyrkpg3SX9oLNKm0xmXGZ4ATicrBKl55const1Wsj+SE/fWOUjmmC3r0H/THFyg8JuoisFtBdA
BAz41tDuLFadi1KZ3YOhNABPduc/jZzWvhLTc+Qn9zBDs1epTRd5DXLRKo1dHtj6N33K1h6mD7Rn
2QxgynNyH9Ty++53JWUnbxbDEStYOI2DSo2RkaTK8BvLikMr+/qtatwjjn3jhej2Rwft9XOlDSE0
KtE/VgYYt17VPtUeNBNYzPu71EXZ2PRFdAu0AnIBvJprG63HipsP9s+KWO9gmKIjw86wtnqkCGSh
Mvok8b4LtODQRU1waEPjX4/spqG2C+d4+ffvPh7JWqVkmf771fX8T374y98vJ7UJa9rfr/y0mZoi
zWayxPH7O/797z5e9/HUS8lgpUMUMbGPg0OZjf4Bo8W/fjj/fpRGaUYsX4NgsmBQHsz8PGkpPwEu
OZj0li8SXdSnfm9tPp6hL5akLTZpdkjUdAqprr2YkOSeJyMrGte5SFoS61g/jlxwo3PhRyFy5gLr
7lzJ8U8+fqnC0xY8x+WY6cm+Cby3gFmstihJhzwvB1iDFLUXWaWnDKt5cUxUbDIs5yzSq2IrTbhg
dqI5RyvxXwcUxmujsdGcsEALsuJWdzJ52hcYRT6eIiKU54Cnbj5qum4S1aec2d55qqp74CnqNrYc
2DlD/wYDk+Q9MdWHBujnril7GGVVWd2rAuuIjg67EXG6E36rP5SdsxIWIVBTr8tt3XNdySzO1/UY
64jeS3PP0LE2Anv8lgLiooVemyjkCgMzAD69iRCveEHokYOUk/s3rc+HATl2TQ5Io6ITpxyqg2RI
Oi8vU5TEsDGomtTz6/Oqo1vj3KKiAqbA7HErWAyxcGwOXR29+YgWSIxBIthgJLEFzhOtBymjSpdZ
8GDEa88mTE1kaYjgKjkH7+OeW/Nt3xj9bJtX3GyYa/orfKYz0zrU1qEBQSHvCNoRRWwvSafaafC4
kGWAmMlnLB5Y0aobo7UBFAIF5kwF7YjRC4YagX52HmrAnFr7RWjdedz7135CjkA5ulg3qYHpQepD
s4qpXImjTf3gKnReMuYx66Lml9T7xJUPrIlenH8/ySxb0mm/R38FP0jaBOE0+QMVJypofVau6gGy
p8l0NexGDE5FNm1jGUGPxAsviM1e+h0EkSCsT0fhPEivtk+akSUHqR1ZT++kypz+tHN7Z12iil5k
Q0KEV1T4a7Ixsm1MlaYdg/TQTWV6EOq+iCNi4VHBAtcCpjeMEAZKqzFZi3fQ87xx2kY2qM+UEn5r
NyH6E7rF0PyYRRGo3RLKbPU22reYuDOz7J+KIca2WXYPoichJr51Qtm/k03tL4K6f4qnutn4oDmW
Aa4dmOAwzwLqvQuK0+tp6K/N4lqvhXuBh2Ta9DZEgxTus9QBZeZtasGS2Em/fcqmngp6bd4kxTcv
tJ6cBmCO6UxkI2XtHu3pOp6yXdG2+b1lkkyZ6jmMtHK8QkIjrhXpUJqskau18WNTVQqrdLCo9Lbk
NIMmkDp+yvXoErdl2/lLGzsbE6Nmak/pFRdIvdes2aFxo5Pkcz9k8apHF+rQHHkh/ZpMFwJIz4sA
RY+p00RGAVS9GL67BtxaPyQ9sFivyU760Gi3fYiGkYC1ZddM6skvgXPDlCGiKzXThZfp+pUE2F5I
d+dGdvOcg0JdFCiJLy0WsqcqY9JAfIuzo9gi1gPx6nphabdmpWsIpb1y05NB/lRIsndUTWUFiJXe
1hfQEbtdiMfmFgT7+cffQqIvl1lVFmeA1rLLtqHAWFY3eaSTj5qwxiqdzj6aVYw33m3KlTFCUc/S
6iQGVKtbGRMuO3lFwDY9JSbhLm2c0mHx1OOktbvAoplWxKF1O8pXHxU/6zB7E3Fk8Dcx+zAo1nzj
7D8EQnivCu1/7ScNE7ySAYCsvXIecJuguFOdHF/nyUndajmlwaa6dNzwYpLMTtwpvh0qPX7x58i3
WtlP/sA0304ogCkLtFHaAy9HTZPuPx71Nqp3pUKHEv38l79/fHrNp3/3wz/5eIu//yyq2D9B8Elw
cUk03AAhjmJKvg/nH73Vwsr9+/nHI7P18/3HI3BoI4lRJCtDXwY8QKIOEuC9QXiwHIGnl+jC991M
YyHRWF9pBcicIAdl17RlpS+broHjpPvBsruqElM/6B7QpdEuYLkkFKXGa4uo8z0p66Dt/DHkJxTf
cl9EzSsA6QbsSw61hIDXfG+3VQVLcH6YaSLffzz6/JfWtn/z+h9++/2hMWrXhSHKjed0w5z0Nux9
5exKna9UtBb3WdkV+49HLciQ748+/e7vp0x71yz/ym0x75u6gt03jWW9aElmXukdYwUToxG0mp0D
WDXnH9+f665ewYWMqr2WxDO0Z4QgY/n9C52+ct8jS08W4mPffPwiEwbLK3MzjL63E5nfUA80672K
7GClR0HKJR3vrB6/edC3uFZ484+NTaNb7YMJuKrjNfbZx+lRzPy+j0c5c7Y9OFmYGsWBI7DKutjc
1OhkXYvrxLGj73vpY1eJeVc1x55CHgPSHNAp/B0YvyAeUgiv+bSfINyhvHJA/TjjSE6iaPaqdphy
wNABzOXCP9D6NRE1xwH83dIhYQOQBd02o6PvJpFHbWGlsgoqk0NeGwQ1O/TAwkh397lzopyBSmmg
AyqDtIRThx8fj5ohY9Hoj1DuudUGft/ubY0kVcIIefjxy8YfvW2ZH518gnlgRG9YNzGVtt1La2vh
WmilwySiBeKRpyRUlg6afFVsB8udns3IeZx0cQumEQVW3oenRE0na33w6sfOdDY2yrlXIK81Pf1o
uBKzcGCQW19Xci2C2DlWRGpTaYSTbZs0BEGgSRumJo4ctMV9OzOJovHBFMluGtJ0VYyafgqfhLW/
VjDhtW1o82XqncWsKYggMP3XFoFBQ5yaLQa5pHyxiDXpn7VpCMq5p4ceJkO8hbOGWykJqJ3UJNxZ
9UrZafVYKngksWaUZy52gQsBynI54Tfw+3J4TAp/pT74mapzL7AOnlQhPCEnDNcI+mroLv1dHOFI
GSxvm4zVWYMQf9k7Ufla2UBiaPu55DMw3zEwpSDmWetpl67M+Yz9OG3p86vvqRb/HxXwR1QA9v4v
UAHt2/OnSCFe/x0UYKq/IB0p0Ps6RV76I/j0v0cDGeIvYADKQeggDHDdMw3gX6AAw/gLEIAuYPqa
lpKmQYDPv0AB6i+emtJFTjVjB5Rj/yecgBkC8DckwOGdHGHSCDfIDZtTWj4FBVmpluqj1rqoLrtt
FKuNSr3jD7vi8vub/Zit9jOH4PsmLNclAYUgIovSDx/hx9Qf5VLDr1J3oXJc5CuRa7W2qArqiPRP
hAGZOIK++vU2f45B+9imwQZ1hQkCpbL8lD3DlehiLlCUnTCjhAPZ9mRb4nZbZ4O9pgH09dZ+8w0N
UudN5Tompcz5OP74Da2pSC2XZim0KPKBA9qfxT334rOotP/wvX6/JUsZSE9cU84xUz9uiTUdowwo
38VUnk3NocZo6cPpNYhw+Por/WYHmspG6IeFU1Ijm/NBfjhokwymvKA2u7DK7DoznRcY4EuDgOe4
0rfUrc6+3tx8Dvx0Glo2Z59rObpu6papPu3BqfKpkukGln7jKPAuOfAMibGmWUfnl8m7G35nnvwU
dfbjSTnnl/y8QalDbpdcRA5fU/90ghBajwAryuQCz+fWc+6JtF6FfzwNf/1aEkWjSaERvYup5ryv
H/dikQs+RJE4GOtvW8IhZJrHi1BWeKrw1ze3rv/+9X785bBZDGfcOLhrEAHofD7vdYLUUEXWkorT
nDF4xPh5oISxJEVkJYgM+nprv9w8LDl/Px3sr85Z8vm8r42mLvvRsRcDYgkrCkFveYuvNzFjVD4f
KKnT2hZ8HSbqn894FRh5GNuuvZC9vwrimQ6LubILNfSExVXat4eMviILCf2E9N5FjOdDFzdIxRbZ
VF4kVn6Em7tyYCWM9QS58eHrz/fLBTnvAmgvrk0LT0rn0wWpDRpCL59d4EP1Ey0RwWmLQc/YGqZY
f72p3xxbCf2ZG74QkoHk0320iSs3zB3PBu9M1nBQL7knETSeX4UoiYpYO/l6c787uIKbjOAHB1l9
ukLMoKY7rdPA9EFGIv9eCaP7w/nz687j2pPCFArBH76pT5soADiy3KUq5BniwneM0yhsb7Jk3Lm1
/odv83Gp/XzBz9uyHFQlJkmf7qdtlZBARtKWCKXRxnGDr+w9dWgSa6GJpD/+SC4dbruQVI/AyN5l
Rmfv6/0pfk6bY0xi4/P/hg0yyOL4/3wzQAIeJkYhJBKQ6m6qjVcf79sOzorY2Wn0LhAeTH51zaDI
mr2BuR/lydXXn+HX+5EDh4rBHiAQVy0hgz/dj3ILsGo9sMPjGru0LI1DNajboNbP44TA5WRC62i0
d19v9NdbrQM4iNg62zW4w38+ylVo4zkXllxgJr51fO0bNq3zruyLxdfb+fX6cBxGRcEVIk3H+Dxk
WYFreziMyOHJ3xBugT1KwGI8pAakQFyzX2/sd0eTaZttMgVzTRf80s+7UhDYnRTY2egp5+NC2tbL
JLp+iQ0dp0sdvZMTelLo0UMnrAeXbBalxPbrj/C778se1bkpKNf4ZQiTWtwO1ZDSBCgTWnrli2FQ
ZVW0XReeJe+zGkTi11v8zfXKSWPQldcRFQjn03DmiNLQpGDQ9ASBVOhyia4Qz/rcHCq8+g+H83d7
WJkmYws5h7ZifvDzHob+51tJQ/kd//VoHixFtziszGvDC5Zw9JeWGNZNZK3aWN0mgXHz9Xf9zVmr
LP6zHSG5XD5PEDJS5kduf5y1wUshK1yoFA7dP9wAf7sRW9CUEoLbw+fr0fR1IajoyAXsqlVZPsPx
X2VkLf/nX4WLnmHDlYIr8dNh0wSAzV73OGzu5agOdvqee3+6uc3v8fPtVel4k5RkhzmmKT4drEhM
FbHOTOAcEZ8atLEWMglO0BBp9lkt44UlgM9WM6Dbqf5wovx6U2PTpDYLaXKuKPfT18sD5qlNFkIM
Gg28aSOxG29t4y6C8q2Y2mU7fPt6d/46I2F70rFNQG7IMN1PN1GFF6ZuIslNlIlVr40r+jEnnXip
wbeqcFyXkmaUU159vdXfXA7cslkIChxZ+jwm/3w55GDJYo/GzWIkf1lE/Z0xyjMQuAQTqI2Tol/x
8heW/CTjxYeJoOqvt//rqcrmua+arj3P9T5fD16b+MhzEV0P0W0DmLn2XwLa919v5He7lnu4FARY
M0B+vh4oHxG+WnAWUdoEFbpSQFzH6M0YolWagK+Dz2lMf7oIf3P+sL15scOeNeXneRU1IgeQGKrB
IsOcgclHTnsniZdV1J97uJ6m0PnDBfmbyYgr2ZcMwMSUSuYDPx/LGvRPXM+T2gbBdFnjJnMa5H/u
IfaSddK7Fxa3GotArJG569e7eL4Qf75QwfgpLlGSim0ggZ8u1LIhEgWUMbfS1L4EoYlhmi7xH77g
bzdCjLoOKZP6xeehWPq0+at5dYVDy1tAxHsO4vr86y/y6wnJahtHnetYBpf9R4LlDyvU1HcHBmcG
4NAK5R6VGD5TUhm1tdea4X88hZm3xSniUi5RtjkPjD9si4qFQI7BTut6vFYZnZyjBrnp6Ddh5P9h
3/06rPONWJiaBsM6p+Sn69wFeWgKv5IoOMOjPVmIKoHbhu50knntN9niJfl6R36c4J9PiR+3+Gli
2gxeMSK1oU8kCT+Mue+BlCgcb+f7xH02edgwX4ZulrXQrTXphM8aIPCtSPB1Bug7lo4N5zrD8nY2
ld7InFqZN52mhTd92YnXP3zaX0caKmUsB22meoxpn6eTue/blSrhErqYE1Xjo7tD2QUNBN9luBdx
XK7iFGyX9ItL/OL3X2/esOZr88e9NZfMLCYFLqUeyYDzeW/pkWNmo34zdvRQ4AUnDo04zGK23u7S
ONT8b2NuBx5mEyA07SN5tlimu7G3rQOE4lRcCOHnClcAxSvrkrExY8BUZtB+m1CvhO4mqSGH9gvR
Opp7OwqzrYpVECIcbGaHmoVnd+A/Yko4pr0Eb+LBR4mvI7vuqD2PWQsbeQnxDafFUzNGiPlILIXb
9OgkrZUMK3K+zfxOiAo/HIK7GLY5gCA7LR+MoC41vAewDa38BHdm1TRLtOq+ksuiEu5AiFqRTAL4
bpYQVrZmaZjm5ia04sh+Lx10+gtzIPUH8mdQjGa3GrWitKYdgmgSkxZdPsCH2mChgmhcdU2LYSDp
AxFSqyAAi5552ohZ8x6WvUnwZ96SHIXnksnoaiCtun3EllhYr03YR+gn9ABuAYwOhDhzgIcxThcx
MYfmS2Nk6J41BKACyBO4tP6yiIaOcFQzSCXhKVWAx/Cl67H6+mSf2kZSLpqyrsO3jorTAP+0DYwD
pL+SP5QmHCCCi+iqoO8cJoQ+yLnhsS26zvHzDKInILlrp24KG3kmJh662umUEU0IPM0wFtqkWQhU
YPDJ6cKjUE9EHih9jFBG7ikBAFULk7vexIVG5csMEZPSIAmQ+S6A+dX2vUHnX4BbR8RdXJdIht3p
PIO9iL/IKSzHeTJljOd4hcYxInt4wGaB1J8kDz7rohI2zi09NVFQWoZE9KcaG4PcosiB5rzKvvSq
mxaqaluvmsblhFikMrWT88wJZGLhVY799FCFTm0e8iS187NGgZLcdHELRFwyZ6jP6DVZ/S4H+UA2
7AQAPyRAEFWZe1cWlTfB8yGzDjBzqRkXnYh0dVLC+USDV0dNSliJZ6anpW9G6UHXYSpc+j7qjARr
y5D3zyMfpD6Tk9/5xJNQDdqOMxgxgaAblwtd83L7HV6tG9eLzq6aCdf+CD1mkflEubTMh0FQN27+
Th0+9B46o62TFx2bHC/RLVFIf+4gyuFda1OY4gMIURrytuVFa9BQNOto50bN+YgwyMST1HOE8iw4
IEHGOvgRTVUQGS3GfFpOgU+Kt2nmVbhqzHBalyUVQHSIYBWKBYCNACleodtV+qjlJQIuMj4SEoWB
dacAV1qc5GmmXrQaJpm/Q8eHGFilhIYR6jeR4lLOos9r0oEDVksHvTZ7x1h1aeFDTUsZlLp6odV9
zu0wxRtQ3EPHDkMo7WmlnpKurmI1B28TDTXZYyVPPYhq7gp14SgONapXNC9VJFWJ/AU7/HZ0wAVs
JJgyf1NorNHuikoN115IrsKutcGTXlqeZoxiIbq61+1lEMRVVyycRAY2FUjsQKzCgzAT030F+Fh9
Y247Qq6vFNaK2WZeC/FN64xy4J5IEc9eOtoQs2q3qyG0NkSIOdS2bVD7wY0BFG+pRTjAr4K2bhJt
IQrLNd8MV2tJcCBa2+6PXRIa+T2Fwhwmn9/g87sRSd7I/Cz3Iml4W2Z6Kn2XUdyQo2bFQdjtQM16
/RWpvsg1o5qwXtTlMhv3fO2E1D5vILvsNMKeaJ5w+WndRZo4qUf7mXZ0uQjMMqPej5Kl6U4+Rpr/
1622k/f8/Dl9r//b/MavYDLQEQXNf//5af39uf+ez5Trn56QXxk247F9r8ard8rD/NPvRfT5lf+3
f/zH+8e7/KmJZpo/DLa/8rb/+T/yf9zk6T//5z+es7d/XFb//F/Za1i8/wTgnt/ie1/N+ctiwYep
YK66KtYkLCa+99UkfzFYCPJ7EBEWRa1/99XEX3QYdHpxnGIuS3ubt/tXX03T/9IpRc6NNRfJCdVm
k/XHf+2Ny+9TAHbk/7HFQBnm01SBDdmWUpYhKDli4Z6XOz9MG5n9I/hCJZ85KPBIDt2bNrCjCRdN
M9wq6LhNxxloDWi0MIxeSoB9C5kFNyOQ2cWI6GMRC/1oWgRdxoE8MeqG1RfsmaLKCkCFWbY24u7V
ytMzLQmIK56YFQ2RvWx9ZENtpq4KvFI4zKY16P9FIFzARrqFnNFeq949whepvWynkTq3RlJ1lbk7
rVPbuOufUhRBKwAkDWjtVTZBE0QpOSDWV8EywtCjA3Cxo4lFp4FkTPrOfZIlBUCpYhH3Nh+TUJjM
h46o2YSlsIr2NyqobhM/1ZaAHYBddFQaxTWjIIAvnfwr0z1PXXmJ0rLBX42koaTPXVpU1Yc6/ta2
5cacXe1VhqcL8udCjXPEMqmVWCbfCSNuVpXt7oYWU5xfQZGxKpReZXkLnmDv9cW4lHBPvSm/kKCz
XEM/yfs5LFLGz3aZmfRLsHGpiq83ecjOcK6igKr9Cy8jciMud0mMGhuWzCLUTEbnftw3OvayH873
f51BPzalvrdbf5xcMuAYNDocTkDk+LSNfj5jUJdlhUTcnsZ3I/hdcka6ZBWCIFynibnBtgjE2B+/
MRccVsFIkkzl2EvljeyluNCwozNhU6N2V2jIMIG84Dfq+du8U6vYsJYuIu51p2qIRIF2mVjqtClN
8paMMoAU1NwmE+gmotV28EYNkIGUM+hbNeu+WpT9uhvf3CK9j53ilBmqtvE9lo/D0G7zWpjLkeNE
SIdGgjOxFlmXAfxgNRBmg1oxSYH1gnPAsoAIJZV7EgFvXxnqIbdcvKfMSomcW5VtR5eROX1TNxVK
iWSf4p5cJCEnaMow60YO2NRkK0p08F6PmkI0h8g6HTOypAERn456i/rM/9/MnVlv68aXbz8RGySL
46tEzZJly/Jw/EL4TCzOU3H89L3o3Nv9z7ndCPrlooFAiIMkR5ZIVtXev72WS8l3RM0ghspcL4Nc
4Rj+yvvqyobQX5VFm6z5+g51O/U7zeASZDYbEjU3U2iPP7q8OhWMvUtdHZym/iCbhOWdy0a19Ldk
vfyPlXuVmXfxQpJuphdpaymiz2ooGQiMxYdIp99VlIw7t9s6symOsuMe7+oWVIRVbdHXUjWS3Y2v
pGKjPzGbAbhbVD/J6vgn6MDJosD9DC2LsQAPCbAnuokvPIKfE8e/rSEbYSwbHz1lfGgA2kdDrHcN
DYTZAQMceSW4BdPhgffarT3mgtap2f/QdW6DgYj/popRUYrYeDccbm0cfzUun5KcINdJV6OOo8a3
ThgRX6sY/hnhoZvV0tr22vqgtdPJy4tmH2mtz1Bo/pYYTr4XTHuu0En9Mi0VBVmx3NcwQih+GPsu
73rUlDqEyoryvGReI7Ur+mVtd+uVBo4gWybDyDwnWr9ofMsP30yqbU2bZiVD2a8KEwmxF5nvzlAc
/+Gm+3tfhqqWSVHLFZTobZ9Vw/vjQCd6r88i79uYF4zcKLXyNBejiwu3TARiKpmHzLRnHhTdiknA
3183z//Xlf5v6/4l/tGUbflb/X0D8L90P8CC+N+Hau6fxfxZ/CHgEPwnf63/aDZIk3i0192llGVb
FFL+T67G/zdhLid0ykKUnyh6/8f6zyJPDocCKtkac8mF+A6P2P+7AzDYHlhLJ5Jup70UW63/0frP
XuJfKgXU1kigLCUqLi1Kms6fVSNfl57Vw7rBPoUv1XdZjBjH67/cgkMoN3WrnL3uqJ7HvP6pSn8M
ihJ4B3C9azixL/qPz+6/WluWGtV/Li1/vRuPQsKyJxKcD/6oK9Wl1BDqOcnKqeIoSG3IyZHf27dK
S5gr9907FD373Pgs3F4OypKngFjG1UY8h5upjIugG3haiVqRpPO67q/t7n+7W/pqmP3t/fkMkfnE
g5Yv1Lb+bNBWAJq0pCdWWtHC2ug02FbuhAepEuZ7bZbTDpVsTu2FoDu5nrDEusoX2W3LyCW52oqr
M8X1ZpRIyl0suRcv9d97GMBLzNwgGSr6tVM27rlvI7mPHCSWE6hEkaBa6MNfpeqp0jCHtWo7HTND
OrvrBqiGY7j5P/ymJpfRH18FvypbQ1oVOrgamsF/X+UHPUosNIEkUT0DDos5XkBqW1eOiQtjmXUQ
Ezoxe5tSn15r/aNRt/UewR9MwHZ+nWIGBnvH+F6Y7Wc3G+gqlxeOQPmm9mJrpUfuIZ5oza1CHWh5
RBKKXkXsbqvZHteVabpBHBXsuRjLh/DRudVjvFSORItBsq1soCg4ox6iRFhrq72rUDc3XmzY97nT
GKWpqyd8vNlG1Nb4aLbOrxDQRAcV2GL29Tzbmrdvy9wJOgBGe0Ko3ikz0xPCDvnXi2yMHiCUbgdW
E45rWTmbqZvLzQiZYWfKqcJzouvnUNbghMD9AjyY1qZTbicZlj/7XPse89+8G+0AWsjbu3Ph7JXJ
gTLq/QeHpMGjm1Wg2kV4LpzIAMTwqxiY+yUs6229kWJQ2Rhy23qDcSqXkHiXee2Vkft5B4Q62TDw
EHRlSgbYFgMUAcXWokZ3oot1TWk9gNE377SB5DipbNgd/YQYNZYP+eRQn6gxynfWzo6xhs5FdahT
9xMKkHcMu3DZ4YOFnQ3kYn25jTr4QvXkvNmjbW6zJrEYXmabUUa+8TTpw0GNznjSHGdiSBgZHPOW
1gPc32EMLwmdhTX95zxoQyu58pRJrlXJhCUjAFA9CuutT7X4XDl9+1CFwjsqDLe0wzM2wVac7wze
2jQV5i5NLUgdBufeCuh+lGwMUuF3g/bMgVEZCAEYRJ9l3n8mKYcKHeDJyo4Q/woPSLZl7zQy1ZfM
YU8EoW3b1nNPyhr82mvSoyDFysU8kuQ4gysIYKG5q7nm9zTQ+qBoobLXjfAecoac1viAyCg5kAdm
lG3A4JINQz8INZ0wB9RANAx58NmNYQo0llIntzzDpMmf0HSG7GvxPwJ/icdvHTs8ks3Tpm9qfzcz
MlQxEcvOMD4kiF7viGKhZRgFhkrXvlSZHO+UZeoHK2msa8Hw4kp1qj1Kg7mMzigUPrchwsLCpaB3
L44yXtrGjDDuWIHOXP2GqqHaMWR3l+2UL5xGULFTM9+U430PDffSSoNazZxUgS87Jj9lJfidCo9H
LPIYwcYQ+NHMALepX//hkf/386fHCsfplyFxEgpsbMif/fGcqZnUxPeHkNOnUi3R6AEdBEhj0b2T
xm0Uw7wTgA+DWo4uoHM73FjVXH3ErbvJthwpKWBavPkotk8OpBSmTwYh/unQ8+fCZPKApG1Mug/p
lU9R/e/vsnIQVmZlwfyBsjhwsaaTURdMROirNo+gbc3D9JEbOJwdbxXV435MoLuHE7hNBo+NA3S6
bzEb5/NMa/IfPsFlq/C3VZMeL4NwLg1P+q4uaJ6/v7kk1vw8nXH1WpYWXbVl/DjuQv+9XE7Utj6p
V0MDkKzzRLmberlJcoOjtwNftMwRTFF0opNjoXY6a9ietWG+5dIyHjzpNS9TutNDmZ/nPn3/gowm
gwWvhq6KHg/ZBXrWeEq4KdqasdFk8Yn34D1emHl5D/G5M6g+McPSGO3KHUErpRnCoYXlx63eXlFj
+6TCYn2/GEXOhTKG8+hoTKPnHTSiyhPP+HbfGGQmwYFthrN9C8+gsbogKefmNpgyOySK5H4tteYW
C7+8hi47e9RYp6+XDnjNKQLTAAFIa4LIidonx36unLx6LPgHuquSp6kyMH/x5H2VPWLLEfv1Krfj
l9l2hkvvdOOltHiImeyAwKpYzoc9G6TpOVpNk11c0AvU69L8PcI4u41RyplfJ74l9Q62ac0U8VTU
8QPHv+8NnMrneQOrozwNKq3/ekFhhgQIxNchXn4ps53njUfDYQPvHk1yUmn32Svr46SS/MoI2BrC
4XgN5xZyiN/BsafUzhpWtWAsPH0fKugt6DYvljPo6FmL6UQJx7nQFkzgge2SRm8/EVKeuhzsB+PR
332/dkmTDZ95ptqVSh1nNfij9WCMcB5Gp4fenfKR22MaBVNOsjGsswd79uxXqqN75hGmJ7sAmmRk
LbO/GhAE+EFP/Nt3naZHk7NlWZltRhMssh80NaIRM0eYyZWWIuQtoImJ6nU2MnUoqnnlU4J/ZCxx
NasP2+qn7Ww48YbGc363eaARAKPFwXC8fYSCqPaF3/xT0Nf4c1NsknRHCr9kOsmk0Lf9+w1VMEVj
ilAyh86ZddU4rX/3FJ06XcqDx+qxxeNWHGwQyjvfd0pQdgaTD1gp7+nw6M7++z/c4SbHhD/ucMdY
DhK8n68n0fIQ/ZciXULfx2f9om5twZjJR1jvE/I32Rnk8Bj0U41+wrBVfdKkCRJdMbxtZ1uGBCnW
5Y2B3Xyq77qwnoU2ehufCOEmg1F/n30EFS62nWvUGaBl0+YhSp2XaEwUZRupXsYU7BMtLmdb0R07
x5QYKHBk833iVuFbyC8Me9YnIBlnUNZsTHPTfGHd+ggtBDrQg0YkGTDC4ODZyS0GLnBnZLi+M+O8
nsfUX+aJ63uIcnKVFsM7zqlyE9KYpFeQVd/DsLOOVh1PF/hLm8Q05OnrhXlVefLzwVl7XZ/vxhwN
jzKIYRed0d/9rIdFNLI9oXgKHM7i7sgpA9IfGD5iFb/EsjEPMAyqTQN/b22rzD0buTc+mRk9WcQK
pwpQDpD/9lrbio0kW4zR1MNg1N7ctja3VLacayHmKfAmWw9M2STX3OpvbEwk3nbBdDJlohLTtMbV
UUL7P0YGOXUvVsjudQgNc14n+MGoEc4Q59iW2HIPSNm6Njkj2VMBHK3ouPkST56aHs/z0PnFzTDe
s1aNz8nyQmGxIn+ByDe1R5CS342UzGJqU+3CN3yLkBjCvgrnSzSk8Uudb8N3Fybm80QWB76M9o/Z
Ufu/uEjJkS95NLIbXzMk/3qRdphqRG0QVc1gQowi+W5HE0HSDkiCU5UNQ0POE5Omn67d/UpNrtha
SH1juuNHbIfeyRT6jyb9p9zA/7M2CsZQXJ3V62vx/vMYU7tJ09g1IHZ3qamOpgA0REHpYIdKC4w6
t7+1nYBtQkBwDcFEW+xGCfSwfvwfbyHEkrEXtksShL+WM/2/fjyOSw9sAJS0ogAe0Yw6WLPVLPPL
5SVuynFbymVo3B/0h9ITgAkYtEKQ5LA8Ta+0Qpnzt9oeFqD/DH49+IcnzLJF+NeDLXkBoq9g5/n2
BNMUf+zC2LRj8ZUmco7YK7ZF0t75WDYebflw8KvvdHV3zjC4byAvol21fHaeSW/SzLvAySNjX9tu
tXELRjyg67dgv8r0xayJg9hD8w8f5DJy8ce7JRiku4y5UUHhvRJw+/tHSV+rtMtygc9N0SEP4/Gq
Vz5uSIizbOMwZXjbqmmzc+gxt603ttzYzqE2zHbDlGQdZNnWao1oW+vtw9wZ7tpV4mqUkH4rRdVY
GpfGiOlrAA/kHEH3wfWaeJO35NZ44Mab0Lh4fvWGkxjyw4A0b+xmO8DzAnxgoPMv6KQ4xPo2ZQEn
x17Nmv2G/9yGaY4tIl83NhrDPOmv1hB+N8fB5swTP9hde6s1ILM8zUSAX+61y9joV5Y8ZBxKSICH
3bwSLaQl2+uOXMXhfkZN5A/+ne4rgwdV984gwHPP+m0xaA1Qojp0YbXCbelTH8U7kYVMkWLUWEPG
xNVt1SudPx74YxOdaIXYR7+pSShx0IZ7dGYObD6iBiF8zQhrOM+cYxfRAJXwVLn6Pu7l22SYKbsK
H3A3mp3A77717k5mdhfIgv9NrX6bD2DQ4oCNfLaW06Pi+16VdMWDGkPPelCUmd2uTB5harZBJHOE
4EzVbBmElJgxOEl1tXCPqR5hr6zlzQo3onShSSbQKugfjCXlFzAxG8/pu1PNou0fFGf28xQJggVD
VmJ6mc0jLrAHF8FDPPBSxvYT1YZ43UCY9I3qmJDL3OY8mHsLKIwsYrALqf4544ik0EE7yxic4TVW
5ypthjfPoTWEsbbZJIQ7hkSlQHBsbdUNVNCn6FvXgepSok13nR9vY2iTa1W1L2ao7v7obDJvwLCu
hpXlAOqV2CFuZDmQOzPiX/TNd52gwloYQwvkFYlAc+Zv2/PIbufZy/BYkr6FVBFhKmciG+8WjQ8U
Jes+8qKDSS0mME0Mcm0PXaVOoJjSq0d3XpHK9KJ3NURx0GoWI/5kbNatawPkF9Yt98f4gkD6OXQB
T0TtD4ZuaYaXP/xG/kqycj5Z2URzZpkjIcKBQADypbjzBx8HQzeDJgRM2HyyxDyNieMHSNA2ldwV
UYsXOrnTglT0ZtyrNRogHV0J3S5jTfaavTuobl2OWPH6GSlh62SntJGPkYBQkmeRv57m+ErcrDjX
nFMQyYCXtccrmXlQhdZwL2S4fq96bEP9vHhX4HEBkTmnSUxZ6PdAryrwCvWKduJm1EV9o/yyNZWp
1rWN+sGBJjlJNR45eOwxlT13sw8zLMROb0fzuJWF9bsx+3pbA5BYCRgr7AeATQwMDvewvJUZXUzH
bqmCtUPQ6drPUYPspsHo2DQlS7Sj0nhtSB2lXZTm5274EDpk3mnOyl1OGt/nRKjZXYW5UUP3Ql7G
bKP4AaZsYE9RQjOEiWwSUoHO0HsgOxzIJUBNm802YVucSrNzF2VP9KaYX4cw3YjGLzeck78ruq9w
rbg65Rd5K+sCFMCvToL2wg6jgLIPI9XxujB8SZgHUsPcdDAyPD5QcibrVsbjmiKwXFs8l9ZjHfA8
+6AP0qwRi7a7anqbkplbiHIrc8gLl4xRHGI2lAVT9T733b6rIFi6XfSsM4lwYjQwORg1rNJWJoFr
MPXgON3PGYdcoGWeCBorHi9eW5WM9FUVRxGwLMKYnhNLL4PWFm9JCZ+JghHRsGHeDz0YL2m94ZF8
07ubmzK2PERpypYJtVjHtkvpQH3DalachsIG4EiYrpExoM8ap2bd5mG7NvA0+uWC7AL3VtQ5Gj1n
eGCxjve0gs5RWVqHHkq/2cd79uAd7V2FvKdxLnlO+VLvPbmTS8xowi7SaG50Re4V2qo74d7q2f9s
SAi+d9GA6jd0g6wqBnC3Tb/KvHCn/D7cRXzWZRzbaJqXTytbOOxAcG2LCaOhdaklDbM8VUjq11wo
5QcY96cG2cxe4vbdj6C0hJreh97NthgNVVAs51REf/Q2/bIk5gbxygXLJzpQ8kjyyq1vKebK6zuJ
Hfc7nysyuAjfnS0WHos3DWfVxi8VIKlxtOZHXWsqCs2/vPKnUL18CGvITIPMrH0atT29y0EL4tl+
N8qIawapXiXRSsfKw2aXk4JxQ9/aAeC9UZjZFQAcd5pHxcChhpkVfReY7Y0WvnbhDLzJURG+9B2p
9WyyMcoUIWQqBAZrpp4gqA0LOLWPwm0y5a/SDuEQIom6ULW5J7F5yAQLYqIcsdUtRDOlMR39rHhs
MUuwMYGs08Y8j6amTOgV3nDE8vid9WaN9GbNPhFAOhD+UC+4wPkwuZxYloC3Gt4vYEha4Nr4CKgj
LFw5Rk5hgGFagcvH7ETxDbCi21HngCwzB32jpScUgE/hlBCjFOV4zBi80234R00YWU9SrzazV4Mc
dLNvhCuMnTnzhRkYiFelU3nHKkdxaqFn5Hlzb/Vmy2Y6CENMxXU+vymEsp8F5HlyTXA5OY/cmtql
apZOgFmrcKOavOUxj6JH6Jz5nTJe+V4CB9rha3CphhdcBnbUXisv27rR0omnsb9i4fZXGZwT0ffp
VtEE37gDTft5GH+pJsZgiuIs9lgx6Yh3CYz1rHWcbRln1dEYT7loaZCzPUTtZq1NWWiPuKmqXVJ7
9RpaULwn2YjWpzXtna/NSRB3vXNyEfGtMk5NO6/jCplyc3xvRzR7HYebBH42G4xuuLfztuMwmsjF
Ez9+JqFTwXBWN+iDP6IsN3c64Cx6zmHX7uEaaxtV5Z8hbsmDYWUMPkd6NK5xEGyneon9hjwcSfCF
h0yKU9PKaWcMZv5ihFG4AZ8ryrrjkKghkA6tfAma5ZdSYQY0Q2HsWqe/5YTglyPaLA9ocn5EobuJ
9MF5L3oQZnk5hnS1IflHkQMfoz7oL5VP4kuo8lql0j5lZZixABy6xq0f1ULLRMMQP82ufVSj8M+E
BuXT5NYUfDkhDWq42P58VNacMZwnyvcy14A72wZU58InJyGBD8v22adWDtC0C2j7s3ki4ryyK0J8
PnygIM5c95QX4beZW/Q4K0tsjaY3V5NpYw0aGQhcawQDd0OJcpmdTrUeaFutCQ6qtZVV2E38ub3a
3fTEJZo/TpEunoiwNeQh4gGbWF2eiriC3z1TTW9mq90JTlJXC9/GLuZptfpyf8UenZRSTx+nmMJC
LDCkdPYkNoR9C1jFkXmh+04TSGnvQwUHn+dZeIR+yu+nieISUs2+Eg7I2NNSgjK58fjXmo3PXjwY
jTTc6H0mDnmJ+K8NM3HEZOKt/SJi+Vap2KRtUq4ihYqDSpRZzv0TrJrw5vY6ylFHAav4+hF16dUv
iRKNnty4PTh4o32DO609qaXIMRjRriaB+ZSG1tX0Grqnwvo5Ifp81Qf21+zKnSgSa241UdrtNdUB
kCj31UkxjXV50oLLgDJEhye7o3Lr2Aln6rXibs6wKB+t3BmI9CXj+evv/vPl659B9yKd6dU7Uy9+
zKmunUuIxFd4xT+bJOGJypW8rUQyncjJ782cJaUtjHcw1/CwMb68JKAeCEDZxjE2yvhFJ/uQdlmy
91rNPDrLS9Vpu6LAuRY3BCWnmeXWbSbcBWRFYKTPxBYToYNTi+11AaDhAnkS+2/keXvdZdC3t0v/
WfqOtibax8YokcdqikyeG5N5rGWik3ga80ep3Og+MP++tqYh32to8O7zsX3t9M6+wRazggEw1JOq
DbUJRxv86uSmkNMsRHAEUzoEH88ihBIH67u8UCQrSdZnxt4hSH6ZPVdd2FHfs9wCxLMsRXM3XTTp
cuZyRBzYRmitQsd1v6kx242TUD/LgZplSkt+5ejhjOokLx9gkVpARc16G6XPtfmsV3nEkZOXsDGL
NQzZhvVQqMexHcjKgfQkEdKoxxzu2tlz2LtwOAyfa/CTkejQH/pVcQ/ZvG6pi/h0NlRzTjpq4YOm
axscMMO2NY2XZjCzm8yFCUJupM1qp/03ndzrSkB925cQlR6qtkq2g/AIsmg2TsuRDFpX+/soUvTH
CWt/5jLeVKVwfqI1hSePoHeT2ZlYK0oB13ZK7Gv7obU5p+Y4ldf06wUB29GGNX2IDURm1ZYhAvEk
mFq4FZBBD4X92VK+g0iKOQHWEaXZ5y6zwzMxa+08qM84Z+s+IdKEp5eG568Xd87f5GTUpzmLHhAu
h5esnf1bovfVYfApVDfgoFqiPt/ghk9sJFV09YqWtmKjR8d2oFsRd7W14yCTPEHMjZ9UiBXV0mCW
KucX0VocfYxiBjaZVxzyc/VboRrmCMm5PM3tn/WMBS02k+Ke3wwy4zInWr/K/HtTSuPFEcmbUjip
qC08UypqXtnl9RC56vxIrJ42rh0ee/RNG8MQ0UNfmsZhhnFLbkji55oceWxitilz5RCwX9oMUz9W
+9lOFspzWz16eA4eARRaIDepyNrgwi+O8ILJ6PLTzAOf7ONYb/2MpcFOi5e/HIzac8/E8JGV1j23
YOA5WJ4kdZyToZ5ILk9BVCJOZRLLuNMZd/cWFet1jyRzYCP4DDCQ1HAXf5IS62Hs27+4+aajkJl6
UD6Gy8ma7j0A6K2flOU502w4dJ3s6H1WLSjOp7Yy2lPSJPEzYOVwz/ZxTBLrMes9e+Ew1scSWNnV
LHvWumro1tqkbVtfVmfF+N1Z97vyXLEqbOssTii7jNintLS4+eHMvqJMtpo/yU3D+NmjWl7I24d7
XBzUyBr4CcUk2WeXzoPyJuehWV44LvSrYfCLXTaI4RSL8EVLB+/A9PIQjDbBOmqK5ktv0kUc/OhJ
ZwLCEKPGvE/il6tOD/O1YyX2Nqtz97z0eeEtO945CXPqpoXxAIPMu8am4/71Ij3Q9QUNvrCJhyN5
wezq+zAqmrTVCWUa67JtzZ/ejPWFiZoPdoPqpjmuXLHBLq/AKTddRCXexvz4OtXUZtlho0zzz8pM
u2NM1usl0cSGbkPzxEHw6lhj8oDqIXlgYoRaRTKcv35qqhZhax7JY593jyKqjXtdid1AJhz84ODe
CBrlm1QLp6uH525XO49VZhSBkBPWiOUlyil2taO+Z3jxrxXJXpaldoS2x/5rI8FyHvXGJHySRN7Z
LrKNgsO8tzwawqp25w+n0nj7Tf4jlykNL7KQV5qzzmkefjMH8lT7atd7bnemk2TuZtdMmTE3xUsS
upS8MpN29dQS583odtltRJx/ocCpJmmOLvvwopuf4kSbTtNs2Y/MSPDCkZSsyYeryebYi755l9EJ
HmDzbeqM7DDZVPCtaiSaJMdhn5I6P7Up5VMV2R+pBzyg9OmFxcIILyhJoS7Lyfpopfl7KhwOnLKp
ydDU5UM/ZlTTl/sOpvF66opyH/ZxeiusQZ1ITbBmZmV/lUwWc87R33V9OjFE1T5HDbrcqjlM3sSB
I7SvX2Lhr79TvnrHifOinBh+WDHGL+HYy60cEaQYVisPpgajcHCjLDChmp0aM242UZLSPBvCaN+U
eKUH3MAH0xxBZafgGC3qAgHznyEHVANNM8oQC6HdoxHJkx0bl5ak8X6ecrjdKC76qU5PbuNAscur
xXPdxsGXs7doL9Y67MV4dViZr101+YFRMR42jkl9NWlCbDsjAapDrZPapUrTB40WhUIwi3qk6C9m
wzNmGhO5TZ1mOMfLi4bHTpFYPhv0dDllpcNucLQPbcD4NixMwGJAB2L03L3NwgnMZg9Szyv7TO2z
1CjnMcYzPdrpUJylCZlsIH26s2tTYhd97cGkegofxODJaF9hbqQHBUOlKA6oq+qt5kzhhwPfubP7
j1wQuuqUptizuPOh7kaOjVPTHOQ0/i6QhH2GCTVOe4iyx9jzigvObaKnLu1PI2GKYiznZ2mJlSni
+jA4tr/JybV81uWnaoyOxSlUuzLj3Un2lt8qNqXG0JOm6N2XUFknN2YCsx2cmUvLR4LLh7NxvLJd
E4J+9D39LPzY+Rg9l9oX8pgrmgbrQZrAxx1vbhCwY0fQp/anHGaNZnLFQcuq6daFRfNp9RuIUfK7
TO+THUFTVKN/AObgvFRWexgtZFBTotyApwOSG1SQJvWNV19X0PDE+M1T+pbi30+sehecatN5EpUB
+d+gLldcYwhRPyqtelLsKV8LMNbEaopsXYtJ26EJKq9a53y6Y300yn58oEVY8xgJn0RYf3KoSi92
N6ZXcsApFa+4/B7ie05n2wR4nrprX1qvGdavg5ExNSzr9tkZvDnQ8/nMrKRcSaX0G1hBbcU+1rh6
iaXOJIHRNoi4+551D4LO4KcVY/BWPIK2icy+t3grq/ROrak7limF38Qz888RP+tq5jD9qPGbOcs1
gGkr22ClYBYQ1dzxkLte91EbCC0yzcnRWHDZMElF9vCOViZ+lLI1n5enA4OE3dPXTx0SlyAzdYpe
diLOsPvfqa8ittLjFFLevqNvsxGFhqsYYZzvldGdAWoa3a75ZtErXWt1mgZQDp5lFgJPteJnIsj1
1dfOaVxVAaXhdFsgzKmhZhZ+/SuZzy1l1VVippICSfPBnBzsY5wre1HpXNHil67Kl2Y0k40lfhRf
nrkg86iGq9o5pgV2laXtaqUeXX8Ptq8evU8GSHI2BDLAgHowks/MM75nSWWvI0uPz6pw0EcLmMxJ
THIposyk/BkG7jikj7PyaKN2zS9JFDBkixVAiZ63E53hzosuym6GCxTU6DSy2ub+JtKq9BwV8QYg
vba1tOJ7kzMysUIGp1+MpK0oghnXr58qiXR0VPINyG8fMAX5Ptlufu+96K8HRKx1BrEA4zGiU3u4
ueHknIC6bvxEQYQ1RhNMoUPtwsmbK+xOfDFz/SsXmvktxHdJ4qwKwjYiwtQ4r9LNQfmwpyTd1iJN
aOTDnBOCh5mpNpmYjzlYnVvfihiOLoDMpBJvRqQxVZ3HLVMJyTOPcXaN/vTee1w85pD8FgOnBdmF
8q3OtWKdjnZ+CtNRvo1V/AhvPn6iKZgFQ+e0u1RZuIzYMbpp9Wgb1YOHcCTJeRtlC+3d6rq3zoh4
7FtFFuhO+pENmnGdLTpuzEC2+7CovR1ZgZgeRnRvMM6TWNt0biKZr3HGtyIMFo4qtTG+ytwfrgnP
nUgiNFOsfKtOs198qfI9Ixx1oEoqVcNcvhkpiVQG97JT71jFW2v1MC0R0pltdXV1JEcRKwmnbO9H
C4v11Z/C8dgIwBVfP9b9mOzCBBFeZUqSB7kavqWqfm6l6A8OlHjmXzh4ppmOJAcJcE+2ZML5Tfh0
mwxyDojRLHbZ7AWx5RjMzPQe0kgMe1fQVbRFmL+raWnzTIZxEGztTC0aXyMZbtNhbg6DWVKzQrL9
NNjVe2W+tEy33jvP/1V01M2YIqrXhelPt87Wr5OWEX5sRXSoRq9+LUreWD2CqSuMtW9H4ws19inp
98qz3mabZnZi1vXB1fvhwERMFszznLz5IYRrVhB/F0PNfmOsES+g5C6P0zralHPpPbhj9DlH30jY
oBMaanXSaMo/8kd+phl91NrBKBK71PG/foxywk1O475h3JAYZWrxQP/whZ7HZozs+M2RVnURIGn/
uszKorHXoi0+yLGIrdN0xdpG23a8+f3AU4vHKFHKKnqLteFWpdP8mKsqPmkljYjegdHLu88Gh2ml
cHwsnVIERmw+zZgQNnbsWpx8+MYzDBF7d/mRDCAXTtWSmyVNy7hvh+zX2y7Qs80UkchpKk6nSZGI
JylcSKVN/EZcYT5JqsjslDP3FFs9Mms77Jm+GlEWGelNtSMX6KQ/acAyZi2F69rY44Pb/RJVTUW2
1SKQrktHoRiuaRTdvdLSLqVPMIjTjFiVmsFQ5wCsVY6h3DL6Si0HCsCYZ93rzDmVy8W5Cnalh5jo
GRhxZq0K3X2sqTQesVmXq4xljzUDXnFTX2ISus2AWNt0GbMJM6976x2MOQw1T9uyZ3dNiQp1a+S8
oA6y3FA/FpZ71iIKzcSz9J33WOV2+zYxI/zQ+ZYkD9u0b3NdMVQsbfYlVvHv1J1Jc+NMl53/Sof3
6EjMwMIbAuAsihQ1lTYIqaqEeZ4ScPi/+4G+jv66w+2FI7zx4mVIJb4aSCAz773nPGeLlv1e0n1+
YNLslWAUmHjwC5isi/UU3upanvMsVPGuLAizhPFCKmf8WE8Eov5cJ0RIkq3BmNHTUxd3KNc4LWVE
bzl+4Nwt1SMLRfpu8pI2JHe8pFZtXmKM9ViQp6dpmBEf24FDhPxRirzxAQI2z9Nib/krJk9rY/s4
5EX11lssTGW2cBjQlmcyFDyNMgQE2GQyNmAbx6Vck3zMM5Wlf3P6SvXqmihLJ2upvbtEPQ2sITB2
0ienauW94mb9WdzqZSKppGNonHXx8BZFc7TNoqncVVX3u1r08bq+151Nyh6QAwLq+S1T+Lr7uvPc
wY7fzYToBGL0FDD9S+dreRtvtTbbh3Vk7ebUoJud9s47zq63sdaf2tGFB1HYD/w5e4Hvf1+OL5yh
3cfYwKhkhMZOSTE+IwNHZNkh8fHjsPyY7VbZVkvQ92a1mRnT+o2l/S4S1PbDyhmW8wJxeJnRrYL4
JaFNHiw0VkdewebYu0m3d6vQz0fBFEAhGbB2iIpXhLT9sdB4b7UY+FBRKn6bzi2JoY3+GeWE6g6L
fcVZBeEellAwqta57p3+MBrTu5ORhWr2L1FazQeY5d1RMbVkO7fzxwh9ZEdr4DOD7rzkskEECAOa
dPMbjGzajjOtVzJARca9bvwBpA6BRy1K4onG8uiuDz8fxSb2jpz83U2v1QiLp/bIPLIT3gjr+Dgr
cXeMrI6midA7P1EBTv88LA00339+mo6LcmDwUEJmYDYMHvrnQUOyGdSm+6eMVG0fLdp2iKLp2CAd
2QibNMQpo8cfzs0WGg3SHL5nF9VggteP6j5GvCHIW68amONTPJO8CmUCVP0aFab/noaUppsqZDDD
FDv+PEz//lHppPCi02RX0+M5dNUNnSwJJOORS2Q8inkYj2gymF2yvPt1az5mhQGnCYCE50QVgQwr
fj2mSXB01pft59OIytBfzBtheO6GsMfPkMOslJH0LXVaA43txP/HNWHUiDdt4r83P5//PMw0k3Vj
qLcLkxwk5fqy6TqSa7xmDQw2ymSfKufZpF0EQqTwFcE7a+WgAYV5m7op84mmFhtqReQskVYBUy7r
o7MgMVkuYVF3JyOdvqZ8OaNIUv1Zn2+U8AzGnYT5QfLzyEz4KR6Y4ygOOrR4NclGdYlHdb2G2/WX
/vlNcTeSFW0PADWWKj6Vdsfr0VQpfQcL7Pj6QPbU8I+PdKNWdkVn8IP08thCQzj+fGR0Hch9ZgvE
zM3VNsV1ABe+9vUx/VtGrhHQLvHsxqXxrYAk6NoKz6M8tCr+4lTWIlD4tyPpM1yRGh2Dfz78/FvD
luA1kfqQ2GwZP5f2nGb7KJvmfVss4kRehSBrBSBlI5yD0WpvTmTuOkfvvA7iYqAZKWXbTIh5ZNQW
+HIeQp2HugmfWrufznQ2HpSKbv6EIGljGvNvAB3xKhx55gO/VBioJ+P0LApml52hXbEsAZV3HPTV
hKsT7VcfyUJ1Duh8cPEUJK3GSo18pw1HSCjIGwkm9xupaeioLlYEIhyPIQEXmvtBeq7GyIm4rYwx
Vxu5vzJZf5h1Xu3zTDCk6XDnIKJFe8Loxz6j2WkeR6y/UtXnixz/9u5aFCEb5oqh26dQunqgL5hZ
BEvdJkzyjBM0OYFbIM0IHb3M+fKkWtVz6WCJ0Of8YA3tntMYjYSQwbxsq5KLm5N+5JbvsiZEqIof
K+Hmu4plgwb1jaGHDX8juUudK1YNSVIhrGTTKuXfeCo8g8UvEPZxRqmMxqCkE1QBFteK9q0wumwr
FvdEY37P+sMq3SbbXOP+KcXwVmLH5hhUE2u1jpGs8RDqw7Sh1hx3k5NfIyId+sJ86kyyAAnLUnek
bf4qHe1SVmLg2p+OSVrWzJ3aDg1vl+yRpmSebiGs0phXbwhInDw1uTQWSqFoDbB0J/LAs8x8K1yn
P+Uxq/4YmhAqSnpnS7SvdJNVqC6YmFKkCdcct82iM9xhsTrrqs27SBDjHot3cZBha2yTxKUuNOx9
jX7zhJEqoj5FEmtFevMghS2vFDR/xuK1HSxOuUr5NDjztYyKHebpg0ZqRSAnvm08LnetajGgzLRW
4/m3qYTGgxtNt07h7BJV2T0WxqnSlHX+3SBenjra6I7Xq2MfaOSbMO1HwaRZYdBmCX4PZL1+Z7hb
hXgwCtNq1zas8rr5m5HrVzeGweCs7ZeGGLEqPGautjEdVBAXIRD2Q4uvEGw8UDS+5N2keXGaZn79
OcXj2VUKbdMh79osDaJbJUW+g/d7GZa3IUP5hpUvE/phyrsHvUaXnrkk0Fd1SYo0yVb63H8o2WuU
5hRfma29NnZCIAb+Cy8hT2dnOH2zXTT0h2PSDefK+AQw1D9O7Rt9VEn/LhCVwz3sEpyVWdU+zqit
k3B8g6RDWAKmHSZKjyFcglmr1QOtWtIJJ+tN4iLGn2OesDQzTbRB9acwEVBR2sHEPplg9cKt90dB
7OVnYG882bu7sjB2kPBekjYnQ3Mu3lHtXTvMyaV0CYxHmOeVRbVTHUI49C6p6TlG3caIqiLozPy1
GDZqbD20IxPD0GT6XqyzZz1FG9//wjdxF6RlNdHCfYhyhJ7cHlXGh9YWLzWFaJGI+q44OuMJgXSw
W6XVZvY+uDIYK/1M4vSMlL/5rl2HqMiC1mcZflJzQbGLO8QDxrtTrNJ34jwDgGXf7fh3boq7PXLx
6nZPagCR7XpoqCd4tcfaNv9K4gC8sctIkNNddtcQ7wWjCR2fA1l2xYcplyPBBxUgBp0conqmpR7X
QYlLe1NElDJZrm31RimOVgk30yUreMcwAftIyRo4XkIrcLIxf+fuYzKfkY0VJuW5pblEW1C7Jyaz
wMJywv1o9c7ZrvM3BN7sYyX90qqwt9K1zdugYO63nOxaab6JpKnUHGhAYSi3StMsfmMq6l6E7nC3
pY6/bOJHtw6qR2tufMgsH1P7yIQdltY4iE2BUN+bMZsLq+RwJKgAOH3WaFmMRTslqT3tpaGwWVdX
DoPhC2GBrST7aSYVnDhQNp1Oe4mQ4C2UteAEj9i+iQEdIp5hPrtm/UYxuAagwMEJbT31+B6JaPBO
zuiflNR9tOfiSfTOjvRJE0EpsnxCQ6iS6U9xQ9OQAwJQfrucNvdWz1S/aGY/N1bgtiI/0vHsOGi+
AC5BJ2CJ9WY9/G5CG/ke+3LiYjRo6tfEle8pQdGJ8xnm3HjdED/2RWx5VjEowJ0i8t6YA2lsOgRb
0SxVb5r+McWoUgpTaTeqqbyxjjC2zxaGGvZxmmhbmHSfm4pw8A65ECfy76irg563bq+01XOhp4wR
G3xS5G4vuti4ceVpJ73n9tMH69JpqbNLiij0CuMzmpZfk1D7bZs6t6kiLlwF7LRrz6bEnNXXbXMH
u/mt5uPWxYL7rGvVY3tQbAc9P8il1lEO2ly+x60RP1ilFSxTPeCsSAlIGupfk1PFT4jql00hTdKu
W/anJRyAulnYX9ruyjzj3BvZRxHmb26J2sBMq79Om9O8iwgzF1d+o1NEHU7/zi9ILfFMqyb/b9Yv
ANWOtSnLR4cSPwkVKE/O9yKZZ0v0hDp2xYFu+h5rKGYiHJMkeQGIUOeTGBVEpcZRMHKi/15GG2UI
DGPNlqolQg6VPbbKuOerdBi9hpN9GyYTaJbypTEZMRgDeCdLVTBEIbKmb2qCTZNFAqmiDPSct9Sy
cstL3Pk6jugErQcbJeKL3lUnu2yCKrGjAMzNAO0+4SoGhFTr76nGdNZWqWsGAmfowG/EdMGkG95t
rT3RzMVNaEA7j9FVpWb7OFnaTs+5dRgi9GRu37uWvEnMaK8F4UKTQgKqnn4nSotWr0seDHc+pJXl
5/SKPHQJuGX74UVXj5kUv8a8O9GASnZIOnfuOGqPbbKgdM6HfoOJCRHU7z52b/ZQfLQDu3sTX9TO
sdcnaHiJsreUInULB3P0ELtZAXOidqlRBYRo4UbdeWMo1AYzzTevnsCy6WOWHSwVnWRerJjFCcOz
ZNpQMf/cMEVlztp2H2WxAjMdBCldIp/rhhPsmOffCZyoNUjsSemWh4LN+A8u641C4XmBHPx7YuZC
p3jB1xKlN6dzHvLMEBjBTYQWPsPRcQORrd+VWXyV/DgtjL4c8ir2aaszY6N/4yI59zVjeiVJevbm
9DcEl8DVmDYg03nQ7RxfiPUrctyL0bGPRXZYHcaapgBi457JEPCseTu76cnoovuYqnI728k1nbIt
vDvrgG6uwQ21zVUSJ23OyQsj9JAgcc6j3NoaDgbs79EGNm206ehnz3P8q3CKF+d3RWHtonsPh3LH
hce68Khp7UtNToRj4BzKyMTeSRwIfev0O8VAoG20Zx158RxV+SWe6u7YDjn5bFHph0g4NsWkBUZX
1JsoSi80DD5TK38hyPyMKhae0b5ZyCyfwr+Zy6WVYr1WYQKZw7uAkwOxFWV6mqdB7Ygr8cV/bKV+
zpV8p5tU6xaCEnxvi5dH1uTFSPxScpYYZ8sgH6ZLQqfTVnBrd/xD3/T7jGHXIULRDdVLIBXVj4kY
6gMBkXvZZ6DcSw7NuSTer3HtLR5cFRijEfuqJNpw1KynnETPEkvaTmWqPPxRTfIEa3uKd3S/ONan
kb6dtfDExvdit5ERTLVNk8j6pShdvWts4xtc1MEkHgjdhixoLZBZojHneCoo1DDL8ZbI8inVm2AA
6PMIkZ+wyUyruCQU4S8OkqtIEW+4rj1BWF/c5BPV93gmlI4ZggUjDdclykiE52pD89kmjs5XWwMy
G402m9wmNAV7YYpXq2/+9GWIDTfp2VumPWI14WVucxqEeq8jeRsc62TWC3M1BNNKKa9KnrgcG0WK
CDDdYal6HloNhN38uqQFpaja7zRz0j1pD/lWTGw3OT54ZCHb2hy46dL+5K55hGygO5B35ARvCRHL
TiLlrCCj+VFM0/OYkHnKbMEg1w85q0TXtkUIc1Ii1gFtTmHwoGpcmuGRxCferL54VBztFXX1vCHY
bleJEXkmwyYuc0XfLAV5k0V2Q2kMXKcpNsOQM1jKv/IpwRxDER9Wk5+EjKns9RiTR9gkcEC0dnGW
tt5t0tE0kb/6mW08xQZnIzACL2VYP7UkVy5kygKFuitG9F6iCt7lbX1LQw1MNRk1QkZfS/+JtgTC
li3f2pGo9qa2XvG0AX/qFstfLFl5haJQYUNpsJoVh1XHmWcurDcDpxc/RWB2JKdFHn8+ssECejab
lSejqsXnQu8nsRn07wdVIU63wbcQxmV66rkGT2X8NqrJ/IAokhZ+lFDgFIXmx5rNpblMByou904m
qrKTXPGeyoH1bid5fFxst4B9vbBfDuN+Ct3qmEdUaLWdF2zehjyGmvmmNxUjoz6szw24IEbPqRZo
hRkdh8UJkqwoL7M5h2iG+qm8aFyJtoO+ZDRsvAKWpaMrHHme4SZ+NpdxgPXc8uUy6leGBNW+hU+2
wQPtBHho3xOErkwAuuzaTM01Jf7nXNtZutNaQ6fWx3HSg/k55cn8G9UZsCqra1kyzQjgANYteIX+
3HVbSh5augNoK0Lf7IckVi+ygxOEV9I4dXr8FhG+eJbMEY+Rgq2HVykKGOC+TpbAq+Gq040el7wZ
uXhue9H54bj690LStFwT4oe5IEMQgMkMkT4s5l0ssuTubCigaGCJnjGWrceX3DRpe5Ta3xRJ8yND
AA1zDbRM+l+PxZgtJ7Wy59PPR0lIYqWc8/cJvb2vLCNMEj0qT047tBT4dNKkulRntbO4NeJooeGn
MDmZ27OYc+eirQ+9nBH9uJmFSk9wOrLU2f/JYasjJN6bophctkExDBytkj+FlhjHlO+/TRXjnXgx
7ewUA5VW5fT+bOv6SWrMr2iro5kKE3Lt2vgmkmHFfKRB1UPVpNx6Lo3ky6osMFJZHm5FrVV3tTfI
UlDignMCf3fBa+OmJWHWaE2qxU12bpT8joTb3OBx7TKq3NeSlNCDaFoRYPzQPqaFyeNijMy+sA3R
rbI2tLHqfd7MDjPuNS4J1UClqqlnC2nuNaF9mFG/G8jh/Yt57lLYthqYNd/UZCdDH0HUah6mym6Z
0/Yg7QYeitHQpa8IJa3c5Bdqb6Z92e+uUsnsq2eN1pTiohmW9tahkPO7tn1sGbj/Xlx8kZ3tfPfp
pBynvFSOsVSjAMm++mlpFG6W9T7oqnKYY64qR5DfIyft21Lym24wNWnLEFxoKW69iJfv1Y9S111C
NR1eF6VAeqoNCyMdq7pmGscKi82RQwQKN8ld48WVvgNJlbLoi47SyHYfobYdTTGSZhOGbxxX0sVB
JpfRkSDDVX3tukHZhrAtUFEbnzAQK05nZep3lTOeeRFmKoJOvA6gw/Ya+hFf7zvnivTipLpY+NMk
YhxSGHgOKsLwujUMV+o3nNfaroeIh7jP0W9jfpnB3j4V3M8bJUzVUx+q4S6k++cje7F9RUOG2qZ0
UfJp0T2XLELQu/sqUtpnXmqAGGMGp7gs99qYmi+Yo6a9W8Ykh66fYuuo9+RnfCmt+BhWMSsBFyq9
F3QYxgIh6SmxpvTJsvrinuKnoJviqIGBVOYUDjQhR9G4N2Hwf4yh82CRrHJLIuk+ukbk/Xzt50FR
EHBhtG48xuIfZZfXtw46LjRt1jiJMTUTywua1n5o88+ptG65Gz/GUTl4tWKle0XHH29hlQ7imoWj
TFt8EjEy/UzHi6yEzmVSS04l6oQScX4QqPePVV8YAXIgk3nKNF/INnzHsP0GsTMMOuWXk+XxHaAv
R2gHuZmtQw2AbulsEZ9twUumTz8PIfqasvh0kxnCeKlbO4QxPJhO9TrO2cOUtO1Xgu54E9eE/tVL
RT0eJY9547AWMFrcLUQWncTUYjtnXJ267XClmHe9MjtFlK9XIOfsFNW8JaEc+MeQLMcILvImLwbK
/mjAr0P2yUapw+y3QCMhy6b1Z6di4t4tmBmgQS66XBdpLIxknJEBDcklzu62gxAEQ12xGzSVqjsG
3IzJwzolnE6VCo1jwRjVa+v5HA5zdcMTQivQYdSA8qseTB+eOvQhZNQUWseS3oWfZwBSZG5d0E2h
r0uTILOKCQGj2IpOQ79WkGQ+VBCeFB+yJ2qmZHwdlRgLZFkERpH0uEvrJ0lw60ulUgGxdDBB9aKB
Zn3vEtBbcUXNrUMeDkgsJes8HRkA6mad99vcCswouPOebILel9w46Wm9z1Lu2AjRHAUaRBuZ7JHA
wW8QxdW1u9fFzhloZytal8kaSaHE9FZaGeTjswQXi21MvYfgZTcaRfHGGsNxT8DyHu9T5OUhMi6e
bbFidc3OGAFwN9rfsEvFZUIryUzu0xXwSNhaKZ4X41pDUtxPen5Lm+6PlaKpDAmlgog7MlCnt5rm
OfIXozS33bTV4LjeUh3bWIl5aVl+m/YM2UjQlGQ+5SH8b7ecAQLg5pkvJ/VpScckMEyG0NNctbvV
V9Tz/WYtwlNgVlywJIvlSUuZR+88ABufBxqMBHqFZEZDJEXwmiJBDks997n1riWtuI3tDpwVC16L
OUOp1Mt4T9rUpcPhEGHL1bXzHNcXFpJNFssAaRvAUKsNxoZQYyMKF5RMNJGKdgTTgcaJKkURwZL1
CoEDTHR6Md9bNptNlX9Sn7VeLzjcgMSkQ2QsZG679PxrhIP8rY3r53HRYsaoq8OASv0p0ZprURRe
ONTWqq9ez/d1eCyQ5XccXR/Wiq3tKOUwWBHpay+MRtFTcz+60IK9qbLYQ3DkD1oQGgdIiYzfNcvZ
hg2z91meQzV9NHPzmWae7kU5hzaX7KW0dj4ZFziHsNcvmiO1g1G5jwrWsjp3gHPqGfyyQnwtevuL
13feaO2Q7AzT9qqoX86xcdU1B73euiQM+vjGSRHFCCbq2p33GrrcXR5ht1Im+XvU0+7QiRiy68T4
iYkyd7h7dinN8UaXAWGyKgNrjv99iffYtpVjo6X6Zlhq11ds/UYyjtwJN6v2Y1xe47GC1OOaRuDY
dKXHhkoQYgtVWQppbRnlvKtkuR9CH/dE2I7DbanmT3e0SGS0C/7gIK1fMCwNN7dWcz9uhgZNTOXs
5zj+dgBWRaS/PI5kmR8ipsU7tZqr/aJWmBU77Rlijg1AxysimwO/0uyINP9ho9K0rz9kCZe60uo/
oqN9Cxw03RowIuiPiuaCetEU9lVntu91aFo8EPFUNn2t+p2tIRqpl5M2TPLgOOmBPv0fsFVU1Bba
9T4mAdf4lAmZL8Mwnhdj2OTl6t5Yu/BzerRWQYgpMpRUVNd+GVJ+Dku80fk9rnAkN0k0p3sk/gwP
amoF3dlrg0I6syKflLZpt0YB+aalK75FIOtpX5OgCTlUjthYU0Or0Z2fqdne0R9sl74q4JFz8sUR
/Koxc9vlId2jUgWrpefpW80eH2SZzhA2ww2HaOcDucbXnFY+TLFHTsIoqzSTM7ZInhw6QNwcxpVT
9NWgJaeIxDxIfBrkpCEKU6L5VEdMe9JYRVDcvfdieI9N4LtMyAIh7Cf+OzsMboe2+dvFkANYQ/tN
OmCIEcYO/NxeUVAjulnyRxskEFNA2ushVHIvuiV9zJzmPbd4cdAK5nbmioBl6nSJF2o5Ixrz/WAN
TwakNXoa40ZxXbk17OQUyv6XzOl7YAahcxLv8kH+tWY8VYK57Ny/0E35o9JHVLPlb1MAArDnjmM6
4w9mnzhF+k3yhIJzo5XiT5x9TOzX3gLhwJWrSnSBixVfUs58mVTeLfkHktilrjF99AMHxbBuH+cq
o+9am6g2LLou3PmphbbWWuhqDOlE5zfjhcjzD1V0LxJrsGdbWKxikX4qqSODRu/9MKUZ4S5T7I+E
+yRaTAHhDicJGnUb98k50jmERXN2TK1lDmxWAaY+GGx0EZ6rYdhOlROYYXxoNFzzyUD5j9qWC177
Yvn4M+TLm9BJmuu7Jx1Bg6rdc7oCmK+1qy4WK4gGZwkygXtudvaGLQ+LsTKYDYyZyeTeYd5HjNrJ
JU/RK6Xm2G+toTmPQ3jsc6LP0GJ8c+56n0s6xqMqgVFXbBVF8szE5HGIymXXS05OBhioQbG3sUJf
S4KtDKRdHobCtGjZmiGKyu4w9ajiF9pUXjlnB1R94Y770uvjidDvgRmVaTAOBaFFRUNjzGjd7lBW
KYuRZoCTC5mxQyNeMxz4/RH3dI71l+XH/04mdCEtRgAk9oZfxdp7HRac4qIHS+0+6LRcOAVgxO/9
KRJfqJS2SHW4n1qb4yPvASdx41a3+r2ZK0+4xQcBtmAza8XYTK18n/glFcFFnZQHiz+b4fsyPqnR
sXBC5ysOMUdlZt4/TBEFeJrM9Zlu5zCO812JLeduloaLmw6hIqkfzj0cw2mPRpjO0fqpNB0DXRfm
2vUzEdv2U4RVEsaRV5vV8KJxrT07xUPNaEJ69rwjY1F/TvhRL3FCY7U00/vPZ1hAdpNexWw4NUWN
lpXXn4dIK9FvZuEJ+UZ5NfBsXru7bKP5bJe0dhezurhKVl3Ww6xKMcsXlsXZ/PxbCNic82TOOSqR
9knXU+f081GULlS+DdkDJ3j89snuFno2ZUt5oueco36e9POVn+f8fGpjdLLCGZPoSkMTcS1OcYin
pCjyh59/+vmInEyG4j+fO5PKWK2a2alC89+e848v//P/EQ6gudpQze3Pcxo4ov/2f6vrT+mrOH3I
g38+/+dZFnjpox6ylq9/OAE9Bo687c8nw0pzpa1jbpWFfkKvJDaVKjNKZUIULLgabJnLa4xG8g5j
ZN+kSfyuc7A8ROrYsh3zLMOqhKcsToKrma/akEozg0CoOIovXBEt+4mlH+Na6sdyaOVGJiXbkKrv
DJQtklAXrwPO5zXuSaB3KMnR8AiT5LYi5ITZVeL8LQUtpqJupsMAEiScx3ID0yHdxlHd+qNbOEgM
YuU4pkbIGh2PR5QmmAnxn7s2I1JsL75JijNN8TlQYkOei9jDy9fxSVEyTpYUHsNCRwboz7HLR/PY
KlDI3IwIk5GOwAFlTeWsIeuiPWpsX/g+f0U5nWDY2buGAd/x50EnQBkyD9OgfWJO0Ez5gkkmCX1B
dydBgzBgTz5GpUGTgAtkZ+Thoej/miFa3BzCBwvte5++Oky5QMzke8RDSABa4Hh6aH8ZCzgv2LX5
paIHvGus5RfZL+k6c4opH875qOA4IBaZsWEOsTIzQrAZA+d6XrTeljDUk1VMN32b7vSVZfTF2jZQ
3ObYZfnzlLIuQ1tntKjap2FGNW02XOVo9J7rLDpKvcdoPjbHcTK/5QKuUlpYLIvQt1foZ4eZL5oQ
Hob18JUtxfOC9c8j6uWYN5zNiuGBN/OsFeMfRTFXnnnAsHO/ONaxjAe4QbX4BsqCwSHWbjNZQjkh
MhrCh0CK6GtsIJoJXT5p3V1pyWiBOIa21+iCcP408Q34irRvg2V/M2HcGPAZGM7yemJgfaDjPgdT
KlJ6QtrjRGPB79KUMDasHt5STS+wv+0kPkftGU3wi1qFSO4h1uLLjA6c1Sysg3mJkvphHHhd7Dk5
WPKxaYyvYSQmpc6mgxrTWC5MF+gEpRSt81fVqB51XrVNuuhukMnwndErSK4qPMyKAIKfif4IXPfa
cJCQodKfKqZdXZOYxyTs0MDbgc68kbdX9ZsSBC6MrsIhDHBB7omIz4FGQaN4WLJ75LJnM/6GSlZr
GO8LRHh6V8htW0jpp3E2bukfX3lr+v1kcejMMrJwkUQGSdqHnMC1I2IVhT63NN4sm1av0ut7RnjG
XuenEmezBTntl+OE2sdVK+7Ta14hF+qhImAjUVk7JduH3oCPlevV1zXu0RHpasdCaIj4eCOdqfDD
QZ6I/3hvp2r142hcnOrBIirwoLg0vCo2goqXLWLwEvUS/5WQ1SMbuNlVFd11J8c7qR7ww+zgKyLo
6x8dd5XP2K7rz+3Gkjl3VWkuW+l03wmDXa9uYpS/Ufzi0vNz+9J3WYN8RmX09b5I+tLpUyAWHSb1
u4Whe8qL9sTKBavA3KRUdoAw10oNlECPSsSuYSbmLWirRTUP5hg+z8voniLjseayVyv4L/oMF3XS
mGjPYpWp5Da5m/Nwcq2DQndq7075I0dIe4n3KPLPYmH6yT2PuXGp/BTbCfE9uY9pDzrKQomOA2rB
ITMBF9hzLqq8H7TX/+uIlv8jk/0/kdv/PwpyofhxhW5bBKioQie7wQaq+O8w8v8t2OV/PAX34Ok1
8P/nv7z97fq/bfkvdwyDn/8x2OW//Jb/AL3r5r+6Oj/HBpUNRU3oANQmvs9//298hThlHcKtZguh
wmP+d9C7rv+roZHNSctH/KS5QNT7N8y7rkF5N3TanSpCUZIf/68o75r4z8S0//IX/4/wubYf9JYr
X/VIPTQ3rWnuI9WKgywxxQ3s+BvEg8RzwV+YuXJLjfEVnYM/ROqhM430KPQ42+AyYAxlXgbmJTbE
18HtLlnT5R+OA+piVAzIZbMVbjQt0najtN4iDQtrVtU1JZ2KziZNlm96muCCkrG9Lx2jYyUPp02J
8E3kxRMzTVolWRzekDIT2DcC3snU9iJlf9GtfD/n1es8lT4pS3G4ad0EQNhYtc1Tq8VwoSTEbnZe
uYMjMG1yW5WeWqbbStpgHoeHrnAM9PflW5bG9dVI9NkzHcZlRDMFXUuZHbdI/tgu1NracWRl5AIY
hjZb7PF/XCrdvixV8oqc55Yq6lkXEA/o0LTmzCQzQ3Nmjk7rjSY+ZCetF8/U6CTQoqQhbRXrpPhH
IfgtQiLX2ihVPYPxRzEs5xnIGF04fnIxOgD4hKAgzT87Z+XVOiChdAP1HiQ7c92I0WfYRMnnTD4D
1Z6jM5bGtfvEybvLTtM6bUva6a7U1tegRTRC+0r+bbvmG8ssTKBVxTBzGTQMeuQ0Pzm1/RutMwI7
ww2m0H4sk/x7AA0NwMDaJy30HQupGsrqKTzJBn7LsjLBcxJ60jS38RcLxJxd1HfkCnKaIIRKbkyG
37uyJXWkknF6HaSz7KpOte+T+oUwIHxewpyK0iEuZUM+Wh+IXLISwubhFUTwGNQgCgV7zzRdu8rU
fMst1F2kltXDSlxy7Px3D+YLGEOxbDPbjn+1jQRZA6PiqBolSncz3jJejQ0v67ttr9/WgouNc+/a
xaNjtk+dE21L4FezjLeLgISXWB58tV3JwRGWmvtUpDRZOngl2reCmDvVS99po12/sOxr1iEduwfI
JFuoAQ9t3J3+F3Vn1hs5kmXpvzLodxZImhlpBLrnwfdN+xJSvBBaIrjvO3/9fFQ2qiJjurJQbzNA
wuEKZShc7qTZtXvP+U43IkUQcEjs6howys3IRpZ36dnJ6fV0GqEjQ3wT5U0lFFVfMj10LkQebKQ7
30T5VwTnf3/V/6dL+p9SuP4fid2SMHb/+er8FJC29ae12F7+wt/XXlM4CKTQrMHrtRRw7j/WXtv7
myLcQpKXwvor1bIqAy1sw//6D/k3G5ec7WmlhGR+4bE7/D1i42+stxRm/DTbccF9/zsJGzZhGuAo
f4VrEgKKxpstwLQXxLm10H1/ofdyOQqZxv49uagYuIa+RpppIcTMfhiFGW4bGZU7P4UbnXXehyvg
vjp2+c3WPXSbWaN9Q89JR1/N1asdqDMchBtX6PfZFIcRvvXKMjTKTI9OoeAsk3kI3fpTNJdPFY65
dTplb0MrDwhbNyksenTUj2kLjk66ncQRi/ml1m+h4xGeWlOBm/bPZLb7NROZMx56ANwfaRY9021j
GbN6Z61a62oAa7VyCAPqe+iU1btIs3d2QDCrsYGzxaQzObvDR15jqPcQTKCnMO8HxrlMuz1E4PCe
ZhoLblzc2xlLlkUGUGGP9zkky50odrJr34sG8TCO3SuvkZpfK7hDDSJfBMJxAJs6M9XWAKqxK5k0
Fx0irTAyKuSSiMRQZCHueBrq+qXS7c5MDXppFalig3UhoWxYZfRsrz0MARsxm6fUpKHm0VPZxrLc
A8PMWYwQh7dITZJCz2uH7tbGCNLF9YLStps/rIpyu5/Ctenob9lYAqQc2rsuaetNWNfOCiIHu1Pb
fOIsyMljwmNP/3rtJP2jEb/LsXEXHlWziydz243EbIQ6v3VlesMgbx+55g+Vi5cUcib/W0FjL30g
5ROIIFFMQJr73F8buXiYmKiBRaRJt+vD8tQsMv+h/4GNbbpmurWNFiNA7l7GL4kmBoEina/GVsLW
8prigLMCmJz3WnRo58gMv5KL0SDGcdAu1gO1mBDy6dqxtA10U40bmQW70F3gbDnxZUAdoo2nZw95
jneEONCWSOuNmcLB36KlrnZayFscMyhQrOnR1aC7hIcNejYf+7EJcYBYH4XtYshdjBUuDovKxWqR
wgu0Qaqc5N8ftF+YG2sxadSLXQMxdwN2x9kLnByA0o5sNs06Nmi/CBjo58IT08GXuMIWb1MkCMdC
dH5VLjYRGgX1KV5MJP94+Pozf/lGNCLVE5QbKzeZj+ViRCkii4k9eYqjj6ZmMavMefZjhPGMpAjs
GX4W15mSA0IDPC7N4nkRUVmcvp7ZE7DJxRQDJw23zGKU+Xr29ZAvNpoZyS89sDE8TxOnlTTEbqMW
L1klseBUixnHKLDlBItBx1+sOt6MuWte3DtfPp7467Fc7D1EBNxxsVubHucPG9K7XU3NebxxF2OQ
uViEksUsZPTYhuwhwd7Q4q/AGaYWa5G/mIz0YjeCpIIsETAxiRiHEjETsyS8SeZiUzLIYNvEpVXu
RjxMX6/062H8cjh9veivrynJF8ASu+ewmKI83FEsyW99goIpT++lS2odCgQsVctn5C2+qq8vE8lo
ulqsV/FiwvIK96Y25LyRi0FrXqxaHV2/U7M8+MENIxlc7Ji66JZkTM/24+L66peHr2dfD8FiDCsA
NgGMcz76xTRGM4lJ5eImc4MZaUCb/CwWk5m52M3qxXj29WzGi1YvprSinh6bBO5rWWFYaxfrmgEz
dna1zZEv+OGn3bxl72lPXw9xaGNdE9toMcOFFla5rwfcoe0fz76+xPHQbGjW9CyZ+CzmxWFnmj6O
u67Ccae6ao06G/90HJPuu1iqwuXh69nXpT2CkziJz3kx9tG/CnubQTUk9pWD98+f02y9+FoOjNdP
Lf5AQinkHk7ld//LOvhlIoywE1rOkw5df9fhMyREoD3Ojb5UdPm30WJGbHElBoalaRKLt+rLsagW
82JBRvxqVmrm0sHaWCwmR65h848hlULy2SxWyK9r+OuaEItRspHZQxnSKJSuEqevZ4FO821Lk4ee
OcHDtl3rdW5enFl1+9qRlwQFI+ixr8cpTyDxpD5/YOV0QAyrOfDBjflK9YM+BTYeRg/nM8F+Tclf
IsKFoNSVXrRNuSrzM858ha/x4HQGeDbJZeiml9BjqC/GqN8lSHuORlxdgeMjqYYQutYM8IUEVko3
nAc3R89k0JZc03y+blv4UrZLtzJH7bHB1N+SgOOicFZBJ4DUIJjiKjOPYjLPsi1vSc7Sx7I1iYkY
WT9DMbcITn30n0W+tdRIGVB0pB+lfHi6yTX8YGZyHmq/o8PTG8YPzwzSjD++osOnDxw9UZj08d1s
iZ9BnsaMTh7SmB3D0P6mNiWSW6gJSCap/ws36HaqtORWWeiYROm99WLAg1Kc8UbxHpHoEc7kYYcA
88jVyLdGwQeDGCp69UVGtlBOWnaOiUgb+M6YWYBTszfDXG6aUlvX5EhT97MzYhUZwx4dypSPe8r/
ZzGj0yik01IPq3RdzlRCSTDeWgX5esjJUOVZxl3BCr4uPON7UJPsbtlTslEOTNVoPKZO8ln76ZMY
AanWFYW1tGquwJkauk7dms16YtJkLqz0hDwpBJyXtlcbo4pObZJuCmtBkiGp2qJFnHd5GKCSVQyW
SHkcre1V1VZ6J1NEyCpS0c2QuweUQxWZXOrTRBts14K8ZfgY4ewaB0sY+hsV0mLyAaQ6PQLQC2n0
Bd0Z4MTohGdij4gcQlYaCfu5z8SAhcKj/veKiC7rPWQ7e1stvacsOUgklhjJWIBkNa+tjMARes9Y
NBrkEaj33MYtzrb3YiIoXw0IyLYFrgLwaZR9o9xGJimLblCRLDlGFfBHxHp8xIHsG/xt4VWtaKDO
yvqwfWO8akMuVwZdwMBXZussok/G0zXnsBWMWnF2sxaIDhJVZidXUVtlj7bhHWLRHrM+54gjekae
sgH1l3afZU+AeSSKI9DavRmn443tm2JX9i0LPcDTjTN4iwNl6axzjeRtsunrvjiGrUKl5590V7lP
5hCluwYF/qrj2mSCav+MNDk+IiggF1R6BXoDSbmrEeUv8RCkdu48UXQXWQ/TOtHI7avKCXetkcX0
43zFyM+78StHrBw7Zj4Q5BCyzYFdbgIpPda0GadyUc3PwNHD8N5r9A+LeKd1GSpwLbr+SPzihxPO
n26uxO6rf0tIG3T0pAn2AlPDKcrcAyvgcjysjtDlnIOqXmuPeyyXoOFzShzUuMiPGwDgmIzJPuWs
h1pl5RTFVWyIp3ICHzMGrvmK+fuJjmd5byNCCzgN52VHy7dLvY3tzBLKUohoeUaROPrZT2mArnQX
9Yjpp1eynm6YtzwXYY2gIlSXJPHpQtB/X9nchtI+YqXwN1gDLgkNYthPz84AvIZE9g/CWc+lqxnQ
U9YDLuqxFEkJkBSf38rGGELkGXFaVe/SZDWzV8IyLoYX/nCbaFgxsu8RvIQX1YozeqZ660pmfLm2
qq2mGWx00UPiJbvGL08dqIHdlKjPjqTsKnrhLVA3Y1tc6k4Pz3XZAqWv0m+yYQAY4K/bDDmHkD7G
D/j1EEScuf/xpR975GK74vKPPxduTlFo1xZaH+bYVmu8BzTXtn3W/JyCtLvPBhhuswKX2yWIlJo7
SrfoyIbxEvf1I26n6cqvypO9dOYZst6OdJCHOPRJN1D3drJc/Qu85otZY5dENpBa3sERxE5yyryG
BX3xJlgB0Sr7enBhrgbk/rm28aH1vCANEfUn7UfnDILks+ZHP4FXwRP30uji0UxGcZVqRrjKwRYk
9QfEBTy3sdtvfUgHrMLyOoukvxLWSLNpxC9vE3tKrDA3VpBcisSWm9ABPVOh0szCYwKVd5WzSK+w
kb1DA30nwXxvpem9OfrfRie+SZyFk4g5BhUOvXnAkv1of69cThkTW+Ftx9zhujMYCugktr/7WccI
II6WiznkrV7k2l8PhtuPp9L0frJL97suAV2q4se0ADGimlggmMidDZY3cgpQnIiq/xwqfefHrXni
53C1PwVmk9NBbxF5ElqbTK9DWxsHbc/wwsqauWCDtdOws31SLicxTS6Bjv3jaATPBQKEiYkW0vLb
kPn7VRyQldB1hJwsM1An7q+yOG8vFneyZBN0smw7ZfPbnNY0MN20OXZBel9i598Uho++JDNfvDnR
+5n9Gyu6WvSmPvuEuSeo+K5POAL1jBsahcSs9gag6OmPQVivhq3jk+oRyGTTyKwj6YgHtjna1Vvs
JzdujNCVdi/ekQSMRk8aNzOc8ITfh5F8JcZT0YiPOF5C3wt/O3qpz/cknzO11tq2Gnkdx0ZMaYuG
MajnG8IxVnVUeFwesOaHxsGoq1GJ0RkF5B5GmMyiLcWaPFR1eebS/bBphu6xXlJmpQnj2bF4sgYr
WqcIwHnDEG/JTJwQVyLP0v7OsmHQN0lwcIz5XZLEAcupvVSkmHkDC6y9FBI4KnctJKpzXTF7RUGo
N1BCSCYQ6sD0KjxXprVPUlUdrUrXlwjiZRSlw57Ypg1SpxQhfHqZYXdQqjTTwYDQca5kcA5RLSTh
opcZtrYOwW43pn9MfFZBdBFdPiPObxibBB6e28nQVxLTxDpGw8aodGNGxekP8kWFxV75gm4uukqi
0BivueBFI4WDkabKLZjsFXJuqF7RldOYx2M9mCO3njyWAVINF+UvDseEa6ObaDNMqHeXCKUlpngF
S3tc57N3rNzgx2CSHVPLu064u7rkyrKDB4BJ61Sb+dEYqQ+LXFDZiujQiPraDljBiT0/F0ZJ0mSe
L8mXpP6Mpn1H7Ml3Wph6D+aJadSU7+yQX5ICcMJqw1HFJaVpug+y8hhozHaalR0DBlkoRq8Oo1YB
6m3TXfXxdJXWBmt2a9I9R9ZoN2sI9tWqKGDewVaHZsC3gqYhgihMS0x57avP4ZbfX2zskpQGj/lt
V4gTkRwp2txYrVwz+PAkAFVzxtgkp3Kr8VGsmfGpLfc6huNt4Vbq7E2igFePQzsQaPmZersYzt/4
C5Rt+f1I4PJzF6as+mRfmh40Tlpj/FD/OnU/ymNSMUvIxkpdlAQE0y6+X4G2xTfc59bHby/jrtgo
e1v3tX2YyxlIVW1uDOV+t2D5nCofOXxhUcKzXvhoATTzfK5ZuYItClndaJ5Mh5daOT+jHKt430O0
cQJWuKRCCByBvz0NofFs9cmn0Q3OMzi3p4LeyHGk1FoRV2mgT++yJ7scKcABRBhedCE+QG/qwQYH
WmG/tKvhbCcMjsMI/UhZTj8JNb1ThZ28mQPzD1qTw5MzoYfC5U1jU91pnm3HtvGuUqfpD7lyxtPc
ZMMJLy1nTYLeU/Bvs28iBo38veUnd4SLqi0QDSJqxEjniZRTHQ/ktWF2H11k75UcmiNAzPHca4pM
8iG680Q+w5SAdDNID/F64s/JrBsPnTN9V04kMRK2B2uYwgP1Xr1KA4yoHf5fAPNYxPKWqqq3vZPl
5sR8BRzVgtml3T8QuMWM+S0f+xkDztDtx+EyB406fz0AJvzvZ6pSclP1pqIPWCC2Rju/VoiM8jT7
mc9hB855VZh1s+/T9qMdmugcBds2MWGvIN7VwwwjaXlwc1bzMmT58EwQUi5nExz6yRWegxLjaY5N
HmVjJczsEBUcBlWXPs3oFcKY5gjgFlYLPRg3xMIHl8yboePkxfQ+rqoJrJBBR/AsFg27HB7mKT84
fhGf3dJt7qpEPaOcUC9AkEkUjSpsvWOqXnDGXihu1SrpSyjx9YQdo0iwbEMMvOmsjdfD3SQ3YLop
lgeV+y/aivwtNuRjOEryQ/pXMr3U0e0RhdcFH/iUU4vPIfUzhr63EXY/Ma0MD0qWv63Vlv0xYibT
DiQHJQPQIBCu+Pppgq/7hM1nSFJrO7l2f+7ttj8j7VwulvGn56b96RY8KZ1ePWabjixFmosknguy
5x+QZW/yKg6eyjwyrskuWAaAYfpi9YtvjlbKvqyMjpCHyj6GsntzjSm/rRHEPKDNOhKHnr6YiO6O
8wA2ofIgZplQTScqizxkIR0WPh1A6Q+3WWr7CtJG3H66tVNeAZiNQse4RGxW1JziDnMqOlelL/gk
c91eht6+Ls2ivpqpdvboCt/azik3Rhf8zAr/2ra/FYleok4kMvOdyBPzZOcRviYkBrTxOM7FYC0c
906NeApRiCFJxU8OV7I+huldm2XlrosJUpnC7jhoSc69H72WDESRsyGCS2pjPXj5Gwf98jT03xzC
DNnohx0xdgeIfM0uSj9RqMYbeon+GqNajNijjq9QMX+Oo+8cdcZRt8mqjeXqRy9pxTZ3k+xbH1d3
UVuYL0PiXGanulQwU7sSS3G4gIdlVaB+QzwVueptKuSdDn6QV+pdWeKQBcZzZrRIWKDtzbU3L172
+xwOkAEFJSbdJMmMh7GISFeB30HtZ1j5h0SDqlQDRLfzV51nTJd+GVOSQbceI3U7eX17m3QDcBR3
I2FdnS31Ihd8ZO+wOHvL1igJSGrJkN64/hisPa8+xkwmiww1vBYflhc8qQKjJkF0sAJ0cRcmLY2q
omSmR0x2MvmvUxI/Rrnb7y2PKqKmw1aUONBHeCItgpa9F0KfTTwQM3mYVycpPGIuImd+YqrQRSJ4
Hhm/I2Exa3oQLgdAgGRzGHXrFuIz0YyKPQnUQg2FFZBG0R9sCWSwlG59VFOjvhkGwVCO1neRbah7
s5GnxsUBo2x1RZARuaXKcbaql+WpXBqyX8++Hjxt3/tTfQBXQ9s3Qx9v+OMN2M+SVQ9Xrc7UsaCz
dVsMit2fH1XYCu0446r9bGLarubnunJWeGLaY2w2J2sm7qJnOtA730yXo1nOaJW+xantrQN3fOWD
gRDxQdlFdsiSpUqH254kTbF3Y/c5yl5Ls2bI2c/BSYXtHfhEiFtucTVVxFjSFwNXqTI+bsP2cMd4
qGSadboERllavjt0qbe0LW9iqW81bRW0UZwR57bc1/aVH2XDPR2uh0yU22jK2n3G6GyDI+3K9cp4
ZfdVfB6GWBPywsXkkCqwbTjnaI8as9SHkaiYY1PBHtFdyHjVKrZyGB4a7POQ0tC/hyQej5j+Rgyr
W1ORBAFYhoAqPQHlbQz96BRs4q5utkmeGSRMNPz6QAUe+kB9Bta15NfecK+gpCGExcyAJnjIcW/N
neU2dF/x5u5xg+qVgSJsCYfmDlfrdnawS3obpxph8ZFrxsK/CXyL4bIgh1alOdoEql0MPZg8Qq/C
LE15VcNJPEviRDwvq68ELGwyPbQEyhNZa1OG3N5O+2Rlo3GkK4XAq+EsnRrHPL1t4dtesaY+q5ZC
7M5s2aW1X9Vs+q9pG35CP1wCPgLOCqyGu7HDcynnC5tWvwLdCrch7J9Nv3w1rNq643TT0O2Myg1W
3isNYrAOHHQFo/rmZAwxIG4t43Tq8Ch9s9pEk7oZcAV0NBc4sF8XlLscDx4VIRwg4dGFxiFQPRx6
UH0mgOcW2nM0+UmVDDeGSLbcB7w/TXWXWfkZe0VHxWaoHT/Zvf16qCeKGGbqeGcdc9MuFguEBvHZ
Mej7k8URWy9lw5afRqC9wonrrB1MfDqQ+4AOxP02bomC76T9YM12eRs2wc6eqmUtZTjip421ctKu
26cj0BvcpBnCePeIWeSN13mKZ/tHZ6rbrHGZ3cDC4Ux845U9agTiAGvpfQeRJrc5DohLQam5HmKU
dCwigHtnAgTauaO5l9uPuYUqdfZs9ie8W4Pbe4w8FcftyX8snegO/fwJKdfBq4ZxnYYVWVgDVEna
JUKELd3kZN+03aMPVWY/G3KtXFMyP/LOY4sJIE7yV8QjjxYU8WfDARHNnZpxQh1Qd6fVbdPToGgs
DAJwnjHebQw0v6sl/oLmV6TpdFGb1hlSg7o5OIxFyCvod3i9rkB/GNtctsOeVudGdVFysrhU4T7m
TnIcKuPN8zkwIcs/hGT0GmZ8KIy6OVUOE2O6UWtS7aiQkQOvDQe9PK6h7MC9f2jruNr69kzEDybV
tAkwSLRJ/OLShPXjuv+OcaTZ9YugsSQu6jrtrXOMKIXq7oSdAQeQkTlbEhO7m9h2cfBLOb0gkYBO
oUR+iIRsr7/QBbUbvyes+t6EK9YL+52Fqmrd2lW0LhTBTjFO9VuSD4JtMjnpQ9VAaQgM33xuiKBZ
MZy5I5pp/PbqGmn5iTsGdaI5dre1IdSx7aRBOHGnHrVwP+Mirj/hlR+bnEGYavRdIuAJm+T4kChg
ShU9ANroVpUZic+A14wieqR1mVFHWxA2MRfzuQp5YaFqL0IwgWZ4VnzTTfnQNpX/WVkC8imJZpw6
upXf22+1ZmxOgosBNN/DeoW3j+4tM7Ueyo0oy+wTwAlZSp8lrm2SAZ32Nqom9xhp5RGfXLaP6EPl
ssAlcd89KvDvdH6d+pKaRH1jvUVN4FkIktIs/2bV6m7WcvqsEXebgdOv21pY5FtOyFG58la6aaLj
JAIyKqNGHxPT0ETIeMDPGvL1Ory9iFby9QDS48cUh69AUf3nyK3dtVTmqSOOL9a7wZFPJavjOrAw
HyKMoydvZAdrGg0YKs43Q1rNus1mxuclt63HKHbu4Wn4dXYvMnlpbFAhtPL1ISn4sCag39z9zrSp
ImI8aJKyczXVEXzSsO70T7qIm7Gib+s4ElgHocdsixOaoyJ8kXhjKyxz1OuE9HYx8I2kPwZp2BwZ
lo1MDD4hEJHliDuiIrNi20Pg2aRt/4MFonXmS8YniHJ1R8WdcA2ULafNblcuPzKB4bKRxvAex95b
IbNrQvOyJfwKTbF96zpEuYJ+ojnH2NwK0MzG9gdm9WBD3+IHbet70+oOgAiIZoeEtQ3r6bkpvjcO
CduGS3END4203pATeK7I8Z6w0HS7/k2GUc4+yhsWDvMPTuWHKRueHZ3dORxQLJd61I04l06UR5oP
wW+I7ZK+ceWE0dHoRmcDlneBQ4jP1nIvc5be60z8gEBxJVT/nY1pOxaaECOPkXJZW995LbtCMQ4a
i+aBgMNmZYRs7xUEv7V7xxDwodVI+Oxk2hK5gfK2nH8Smn4j4pfa0K+kXZRAUwZsTRCi3PSliS69
oVbGYobu2vOgml3hWDvRsAkFyXf6bxQbzJJMEk0dhG2Vq4MTQZN0zdrqZXYSBpMpi3/02fr5xN1H
l6q2m2cYB7cpou/cjD8Yxpwmi8NpZI7NhhyGgrmHd5bgkWDwWOmurD/9OChug14A3u7jnYq9d1bj
S221/tnsZhjmRXMzNvMKxAhhYErvGPfq2M42EKnZt3yBJn22Tn0ZEVQUgKvxzNc28GgywrtDEjnf
D378kvUYGXrO+glb+Q2fDI27mkTSjJCKbg7qe4MkokMtSrmPLe+mXKKtc3jEh7kNnsyo2munNK+5
di4+RumT5wTTtZtQ849NkGwj1Plr1ypQX+v4e11TmQBsh0Vh7Ko2Lm7mUoCTiMKzzf6DxR6xINIQ
YulcSv0gaIBEA2EbKt+nM30ThXawrjtU8lGYk0QGcp1iq17ZJnlF5SCJdmsHthbLnNZd+E6+SMUP
8M1N4g2HuGyBYJbnsNbfujpi/NY1gjkqZu5KnrPwdibuYgVCrlnj5HgfCLjeNCgUd9Y00N8kiG72
prcA4cwG1XWWc/kSrNAdEt95wK0tmeQxfYSyp1a2Kv0zs4V548NbXCY38TVw0/9+0CWzfD32av/H
NxpoqJtBUX+osoFX8ff/++vbYx5MkEQGfucxGQ/uUD4B982hL0sCdkerdiimaKES6vNzZlY4AA7a
VYQ3rTQpGY1GJkTgKRVil72SEoa9N3eZHdrhMe6mvWGbe9eL3rBiUhkj/KAWAIJBYBydQYLNPYdS
L9jMNpN2N49wSuRI7UXYPNg0TjYZibQb8gMqGh1HGhLJOpVUT+G8zT3EnpjNZUijLlBA9KX1Ec/g
7VwWkBXKt63S3lHRjiFaGmu+31bvupZMXL27EoMnK7p3i9k52xDBCeDRJSTSDsF/yvyzXIRRnU3q
cyJyaKjuXRFBBknQvoAT0xpmEQcwv2O8NQrGujpFKGYC18DcAhl40EtQCeb9qDvLydh0oUmCQZu+
maPOT7md0aet71WUPwyIN/boSA42c9ZTmBbVroxLBtKB8I4ZBAfMeyyyZJ5DjMmG9ELKqz6OOHEC
E7WOIqqFs2lV7PBDw9tnRLhJM+tlrDi7JtarZ+Wf8+hdZRF6hFDgHsj5cgUskm0aBdm2iUJsr3V1
7ac3eWg/W3H0IVRSXk0mS2QeRQ/EM40rp+rihZ59j7WPQOmpufJVvGswoK6nRsh1VlFJKgaxYfYm
9HRVluWj6hnVRmhcD6h8wKDEbwxSfpoE7K0ZZtg3oZHe217wmYPVgqDKtZZBps9Qvs0VA7OkII3N
D70U60n6swRJsSuJvIlC39tIhQU6MOddTxTLOfUC+oth/jZ79OZpYIV0f8n7yxwvOVXtqsxab2v2
bravM5YhnxrbaoS/dtR4H7jtPaS2J1dMLxZnzLWXpcnWyUtKy1ik18RqSP+hGGbc4/YP0mQJFmvR
oBT2mXkPHaIQfXhcmCfTtl97jR0EufV9XcFtakoiZzFQnGJkmqDFo9dZdpuh7ghrnh/NPGrvE1es
GsuIbvOi2pLHtRFDQLge+hJS8bhk/33962OR8d9//knt+r//809+hn8qkf3T//X/kevBxl3wz2W0
q7c8SN8+0Y//amtY/s4fSlrP/huHds5ltI2+TAwEq/+hpNX6bybGBqGwU9jaMx2+899KWtv5m4NR
Acmsa5mOhzbu70pa20R/i45Wo7JVnqntf0dIayHw/UVG60oHn4SwHcW/42jpWL+lvmeBTcoaTfbD
5FBFt1X0lKAHzFxjKyawN54fyx0mwnHboQHFjoQZ/Jc36/YPxe7/AlBzW0R52/zXf1i8MX96BRg4
hKngFWhX47HzfnsFuWD23+c5lE4fo2BAOB43WXjXslIKhzVkyidMB4Y2qMKxEBHC0uMd5UA1Nqpd
rv73v35B+n94PbznlqUF2mf59Xp/ERbbhEd2uCSCg61J780XBUwZedilLFC/rvtuSlyzuJC7f/VG
LIrlfyiaXckbIbGs0FiTJh+4s7ywX/5hIhWnuXTs6NBukPDu/AzhgTdLEH8mS7M3ZI+iHdb+4MBb
FtkBhchL7QM3cCE9oSUwHlQYnyegBE8Pf/2OWL+9JZp3A5k1+zuWWsvjOvnzK1OJnIdU6ZrhRU/p
SB1pDAg8HNIhEeqQOpOk+UczHIJpWMScs3fdiu8jWOdtybD+OtkMThhu6K3pq1KekaTp3V+/QuH9
+b3jFdrCUpbkXeRY4MrlMv/lvUuGXmGuoXdQodR1XEASvMGEk3VI44LSPiCFRfFCZCa7rXOABStu
gWF1RwZLQ/ZsG8W3ZOrcfZXIAHj43RAY7YFbB0ZDyNzdoAs26IjsJzy1K6LpF0BhEh65QV9M1LyV
max7mtNMzDB0O4Vx8HCvcH5EqdSV+ISdkvCA3t6FFjwdM3HNh7hV4l9dQL/dy19vgm1jh5II422O
8H9+E6JCtVGbmrwJmhO2XxlkG0a7qYJ+CDy7xRuv037c+rp8rSConf76M7AwVv16/WqFtQphthS2
Z0vHtZfv//IZZHDGAo4gKdOtzD9b0XdC3m4ZM5g3lcKtg/Ai3pPmuA8dV++buY/Xod+ciKBKmH24
7YEXdz/r9OavX5bz+6XByzIFSxsqGWFZ8vf1JcMUUhudD2anJX6vmKH/BkU8bxv8unT4LHbiQdbt
ybbBy4xU5JseNdMOcJx7oFOD9mQidtd05qM70QZKma4WJFRdXL+5oQW882o6eK165VC0kfBkFyg+
RqgT9v6NPwTTbS0hU1qyJv5lIIw5AfFReijGs/IlDeszmBBxwUMT4osRE3Lb5qkM6StNBZRy9BgQ
5Ig/O5WieAcMl1KyEJnqzPHBrJBYIoLZjUklwW0icggYTuyFy3E+YZoJKo7wNC1wXzJaR2E9gKxM
qUPWphI3wnSZ94U5MwdyGw/0qbYITZLXEPsxfZWCLNEYXIyVkafz1x+J+G3JXy5UrUyNC49djJ7P
b0u+UaOG7VsSpcOSatBiiHrTou2cyy5GJdzswzour0vKxnxiMJkHWt6TOQbSPcf7FobyMJgNDecB
xmwehexSujwZZjcde5E8lcP0DpI8XTf5Sy5itdeWAZGwIt6lpTddVMGrMtVeyA5OWjrvoRfSnWyr
e1s01uavf1N3+U1+WdOXe8LkbrC4LZeV/fc1vWxbevacSg6JhzzJdTMswZl5KX35JCIODJwr+n0F
Wmo90MlZ98LzLqSYyrXI/MdwrqttWjsJZBEj3TANHFGSD0CQCuq+HFPvPmrSksGRpJtpxKRZST5c
Z26uOrPNz0744Ht4uGQL4wqdIUNDJ0y30o+WLLNtD0qaBLIxfYiAD24B24G39jtzPXnYyZlwOhtF
W156NLTqBH9HTBKo2014T9CC+zV0aNw5+7A1zVVXxfS6GlWS/i2cZ1ESQBNatDTgCLyZdXERbg1G
pk7ra4jHpD5Xg7x2WuNQooa/jblWnRwgrRHph5rZ0Zq2Y7cOQBjtyGoDaKC9CywqEwDXyq2bZv3X
HxPF1P/9KS0jJ4uiy3T1bzuv0Q/Ih40w5UQZ8Q/QYnU6ybuuXXhjkXP463/tf1iQLIQb+JYEAaJU
YH9eJ7VK3G7k9R2qaIZp2PXZ1khMC5YJbSaf6G3QJx5pUJYJOKkJ/lWd8VuZ8ccyrbS17OcCD9Vi
rPplmXbHpuLC4p8XWRFcjdXzMMktr5VscElWjq66f/Hu2r+XD8vGYIFqkmxNbEv/h7MzWW5bSbvt
EyECSCSAxJQk2FOi+maCsC0Zfd/j6f8Fj8o6DjvundSg4oQlkUDm1+y9tvjyB7NbdPWUqMt9OvQx
xKRhbSX1sJ5Rbx6CHuRAzxzyTCuK4TT0AZzwGJBphbSTJQ/vJSrZebOzB6M+ovLaZvbYnkXLJN9O
8mtcYrkVGnjWyR3Lt8yIrXucKpymOnAF3wVWU8jhH1/hH+86iz/KwTTp2tREv3+I7H8J19ETYIZF
um5bXhOoK8CMLCmPiy4Gh1WN3h1IrUObuikCi3CBjpVXjta96Uj0DRhYkZ/eVf84XI3fjXHOr++X
R9mWLvedrn8t1kRmJ7YIVbkwgu9MTTs7EC5kA7eJRTKEQJWdVsSkW8OWfNH0Xz/9iyf610+3FS5x
JQxLkOj9+weTq6hqyLIq921V+5euG8mzlOaJbwEKJPtNmgwdsf0qdFEeVjgLnJExwVCXXl3iYjIW
XuDfX7dfdceXM9hwhIHrkK0Hn8uXX6mCVzNbAyUYyevDmr3dNqZY2y+p6murf2UXqs5RcAtgxbnw
4gJQd1L/EsZ3JCOCvhlw+FUor33jSMiEfwQMFu2qwZ3OCQulJMAe1ZrzdC4Nne1r99TV/j9KGONP
H6pDfetYymHeJL+cT/hG/J506HIvQ9DWC6Q3ntrgklsjSMHyUnRkTQ5oOZnoINEjFRZ5Ni5mUTcj
ohVUAnGq3/39U/3j7+TaluBmc23d+XXz/c8xwq7HxF3DG1A7QBs10yFZmb06fEat2Bconflo0miT
6ggnh9JaWrimX2MZor9B6XbHjnQtZk1t/v57/emscRcqAJWFjcn/y4tJtLavyK4u9swCOT5Ri6NY
zQ5pT9FDDA7LsVd/IDz7//mnMsE1daQlPPhKfKm8M9esrZmADzqgZfiZGmfHZi5oppq7SWx0qtW4
CLvR0//95/5yuX55toXOQYTJS8I1+PotkPbeayWBwPtu+K4pZZLvGuBTSit5ZGHCyK6rky110640
8JGyYNCxtMMGlvQoQSDB1unMGwPuVpTH1Wetxf86EP5w23HJU+tJcCJ0aF8+mroYkh7YQL1vtOaK
eWjeJAZ0L52mdj30urvP+i56JMrq5BLFuOsgWLainQ9j35+g8prnxLZuksJQhyKnFSf7oEcJE0Sb
QbO//f3T/EMZIKRpuZR/huHgKv797CJbSprtog9PExsxxIiQukTmVRCcQgb3P27FX5OVr1/dUgTr
lmsLnKtfnlRYjHDnQMXtaxUikJ4QveQD+FKtI1zQeYwS7RZpz8AMZIsjcmSYC8w4Bazw9z/a+kM9
YJo8QIImibLk1+39Py9yYWGhr9wMxkrImGGW+hO/sCcW+UXKszTVQnudACmXPIGv/TCwlvfZVrIP
f62mcnwesb8SM/kBjyrf9W4ZwFBjnsxrGHwPTXBZ5Gi4I9MasccafPQLxfbKMI7OQtzK9ABogFRL
8EDl7CwNWIPbBmAOk9zAR52Ie8h6MWB193uEG1WlhkQlafv8BzF949LoJk2EWIGo1RTXsQhzCpnE
lVs5knDNAPqSSO7d2tGVR0OzEmc5N7sJod2BDNuta7m8mPhywfBF/6gS/vjJKikcVzDcc3598v/z
yc6DrBKRazkj/lxCYNXExjByXG/IyvcxWUUktiX/6MK/+OJ/Xf/gp13L5seaDAq/3BVFONHbT2Wx
N1Uwfa8nfNy+75cPFdCnbUVBmyCWoUdkjxWXWs81WO/nGL/DDL2wa43pEJXLgqgJULWE6bMmI/Tq
cd8vl5uJKEIU51Cd//4Q/umT4jd2GWtyiGLn//3N63R87URM5/sMJdwqa33tbHal72WGNDCKsaWO
azn/48n/z1iL19kEj0egp2U6y3jg959qJtJeauFsjw4H+TsDJKyVmsMOZnqNrc85ACA1hSrzssqe
DnDYX/u2fIMQFr2MOvxoNFnpMSd8RhVzcxSYOBCMo0L8+2fzp5vWtK2FWWO4zn9rTQxelUN8WbZ3
/NK6ONk75tPulKSsjYByceuDM+mlWa4st0y2VVA8kvCFhGvuHnWK6IsRuIf/n1+J5oX626DM/Dpp
miVxRFMKOjFvjZe0aoyjCQa+yVzk5BOcPaUj1DZ7JmJy9t+4hF+VWcR7aZVbGRUPzLuvf/+NnOW7
+nKamkwmzWVkLsBBfDlNA8s2snQmhMw3Jebiwmi9GebyPYkirOYMtwRCBkwnWlwLEj3Oj5aYMAqr
fYpc6iN3d0mmPyRj3Z5bk1HMBH7oCL/H3Pcug6o4qm/awA/2qZmOG0s1xTo0HeXx17VriSzXZ7qN
JO+YLHl7hu76OEJalK9kVK9ng6zsIkqIOWllusa1JPepAUgarWKzn1Po92HY4UXqEklSEYNlW2A5
zNhU4ZuLYKaI7MUQBc26z2KZrrnHw8JOb/HscoIMR9xxqRewol8ZgTJOY0EI42whhGaJPdpQuyUT
uHXNvm47WZm4hdHEbn/8pnIgqSYpl5s2Y/ae5OMNDMrh0BPKvh6tKobEm70AgPhXS/h16L+0CRKh
t7KWNkE3vp5SkEeaVuZ6wasH5QVRHmFdkvTrOvJUqw8bf1mAOVK+JUGPXA0NgxjZm2E4M70gTI1/
XMZ/qBqX4ppjQPBAM5H6/SRwGPWrieSDPZpm1CX9/IwEjT2iEQYb1wb86P5ACp/8o2r8Q2lElDRH
j8HegI78y/kz6TB4JyIf9vmcMUJR8509md8nWd7Wtnvbtg1RvZoxkOfFPfz398X6718MJYuBokFD
YZu0a7//xVkUQKAkNnEfVqQcopnCWIHtappCdvPpRAIUV1Y0J99k00E7nC2UybF5HNOBwC0MsJsQ
qTxcE4xj6TZgbfuesmVnY+OkN4I6hstFb5Czh+1K+rb+LQBMiQGVvJwpIWCjSQuMKJgxnmf7OJg/
LJRoqDQiojSdYE+UJhy5ykRSYSAaUomtKD9i+6Iq/8WK6wx9HvQTToIrwTxXe9bSLZmdNrvTXN3J
OPWSEoQ4I+rqjKWyfGGUYLYIC/SC/8aI4/0gQLaiqSeqfNiUnfnx94/31/P7+3G08HGYD+hgw6Rh
f3mgKokIemLav9eQHdcTCV4YILGRutqenmkkhC7vrrpRbjLqE6vP7vpcLlAMLJqsnotV0wBSqsE9
MVmbrWMIUzaNG3VK+XNzZiwwvHxtLVtLMDzpHNScDJBIXAyIHy/PTJfoxlTzPprJZc672yDK5Er2
ULIyA91F6jIWJXmXYTVOrYKicmNH6aFDq4bvvIZ1O2H+NsLJ3dek9ABZf6uk1M6FP1x8RRIAgph/
jaUsZhT/OcMdy8L/xjJQX8A+Xxp1dxatjyem2BuIFJBgufj6Wya2s3skrPHBRap5D8lfu43QtNUN
rlK9Q8Dbsjl7ctG8uy5hcQ2W+N4aTm1oW+it/IK0Udymi77vJhhurczUaSkYtE/D+BarY2jDp9cT
xo3uYD0nbnSyYNKAYHyt2t68Fp8FYyUiFnLXswO994I6/YgHxqJIFlbYVuhiVX0qHR8OluF4zIPR
YRaw5cVge0jt96rvwMqGlzQap1OnZ+/moLC7FczaYlacY++j9Y/BqKDMU6nMdj4pJPCpHzEczF5n
JE+Vnj6OhXllF3XvjjqD0bLCXlCJe5Vj1sN5ReK6ueotd91oZNh32guZuMHZLwfABShS6s7dtvkg
d0qCJwlNZlaESLUoXgpEyPNnqVn8JjoKrBzTzQqQp43SuAWGNForcmQ3mg2lrImnhuWXfQ9OOV73
S57mB8ZsbROM9c8p1X74yKI1y98lIXoLJ/zZB0irBu6m1UIFzWvSiBEvEekZ15wayG9BFGXnqnRR
0Hwrkzzw0kx9xj4hCU7mteOSnk6Au/TJc6Q39L2QXhqkv/nQWZLwgXS4ZmXN1Lyxn0yAJxwec+jN
JDLFLYKfntzvlfNpSpo4VoZIhfCr5MDSsU2RcNpaD044EiembqTqnpMSL8HsoryNU2pmRXoDb4YP
Jt+IvMgudj0n2HpIo4i58PAaODBjRvUZUnPgqhFP1Ppea4Sn3p8hdCiiH8ixNAk8YzZv6/YHoabA
drUEP1yi4QtrIu56U6wHneFSrVXERdIoeSXRIps6bcFNExyrIfOsXEi0Az66PgOLihd1N8WzdUna
ogZpBcAHlhTZMPNRjNEpcQArYSN3wPRh7DeH9dDGFRktEdAHlM5lILwCKeF2No3mOqRXt05qSEZ9
S9KafR5inEspYM0NkUQHlVriOlkuZjM4Ms0UqIuWTUAOkBEQNNYhGoAdXBSYF3Kz2Aeh8dNEzHAW
8RR7o1nhQ9Pi/jQyY9ibPca2eCT0hlgUTSMXEuIWKhWjnTeNCX4VVfwjjqWcYD13E7KQge00/DCL
8rXDfb+yWlFsKDmhOEwKVeWkAZ8D7bWBQLtH34q8FRJVt8AB4PWhwqk+ZC1OZJqSLhXcDSNO0iwA
pQLcGFtASEpfVN246l2A/2MXpm54uoO1xWiKwWQ58ZgphKc9CeepvfNV/hGY1HrxzE0z5K2XDMm0
jvIESol9YxL8sw20DoOiQ/g0potJPqa2m6+jwBc8RvHONSu2i21tQXHsvXIK5U1RNde4Zvhu1uIO
k+Qn3Otz2ow3VTu9GaF7gxmhXfLcgQMOz9Sp27aKERqVuFvgBTTwQ8grJBbBAbDiB2iAyQ2ne9pD
4PjGNjA6DCkJEOI1CSfz0E8MXcEnwgljMmVE4Y9s6pBmmpD9C/6MJML1qfxbyLD8vwtGaOo4Hcrm
MDUpZPVUnaRT3kLU2lJbomCtAETrsjigR2pPRkPggEP+NbiAk0FdZ8lSsENawog168FKIufCfPbM
qpIAd2PhLbXONS0VOStZdNtd7FHEG9Rzw8Zo9Mc2bsuVJHZ8k5s1ikVD7vymDlYWdmWUfsUlKYar
KJfHe27Ott3fRE39ao5qn+G+mftwSd0kW7Xqfhj2WILvsk7lSPY7L9tqsAcmosu3NPdX35xfQYOH
6ErIddQYVAwyPhB9fhdG2zA0AXsHW6BL+TrM+y0xuEdLaGdDfncBV4EgS7/XghMZ4xm0sB4NdMzw
aO0UMLHxVbxNJJoI8B00sdiyfWmt2lqgvfPHFOlmu+oX3A7EEMPZB0z3qFuKi41m0eMiDDZJI+sj
VO7XCTZbmkC/kXxbkVF8upb1YyRox4GBy9V0lQpNIH3aE/aUMniaJ7510iNsV9w0M1tTejTy7sP6
ca6Hk55Q/PRz8hEjlBYSUw9RdqDDrf4geuK+WmK77LpyVoar3gaZPiSm/UgnvcbydA0G1rYdhfvU
wwuleYJZiTWIEXSoKw0vYLGrsh8zutv1oHTStIvikdYp3ug9CtQyoQaJ2Rts9MF+cgPR73sLTaYC
L+wsT17p5Me5DBEhNtm5r0quhMk9uBqkDVma3Dq1sSL4DrVugvm3Nz8nW/6oZPdCBfuoVTGf/XLO
9aAXtHn0Bp0bQ7eiM9vRaTcnYh+b2alpx4Or8lc3KO4lszUsb3dh1+vcXpHFEeuw78+SddGFj1ON
35pcYkWkEQAt91pAokft/WIZLkmli+o+rYbHssueaV4amC3xKSoFZmztiVwLYBuR/YPshD2HgL9y
xvrRspYsDTN/j6bF1O5cmAK9D268q12UKBm/eQnUSHHgDxV59rHfmWvzVE+DAMfavPuyecGaf9Aa
zGuNG77NCbdMfI1pSleQsx/GIY1XstQPUGJuLLAohCNWTFzZ++Ue2hl0oILAicrey3LcDpH4qBwb
kwmejhLaa4v8Ea2T+QgAm6mywX/lc4YPN4QGqbMp+WmBTyGAH26RMcOuUGm4i8xkj70nPEt2mLbB
7msiFUw24lIV43NnDE+8hxV/Wbjr6/GsJTkYFv3OMuZ9I/UtGdAkEQfFT5FPXLIUcqXBTelgAdRj
TIez3I1gQFaTWV9CaRLSipBXZGG3hZIkcYNqOymS57AgYoj1CBlKQ4L8WLsL7Han2uxh7MOXjq2g
5/M6rQZL4MfQq3s3H/V1I+B7KWP4kIlzqnDwWWPwFNtBupvSkIlXjzczDnMUNfYUozinzQ6dmN2R
y30Bi4k0TGLp3RKxvySQTx9RUiS+Q/c0HYecOVtiYB0qsR2vSMcGX30UbQmqdkiQlqqWYmB0jklN
NLMI65UlODMJi8rgF6C2bRe2AmzswmYOnCn1Lt2nkhhAGCVw8Sim250/k6SBASs0whtf1S8z7J91
NfI1RtMLTfb9PMMSli5K+L5lXmqMmEoTnyPYcOdV22YkPzXpbWNXYp0lxSl2ZnAV6ppM7XYAacXS
bvrepmV6CLHurFVZo8ZtyDBQcUHAlaAEB4iXbos5PcSl84l0HZp666uVhY9ryJGNRwhVya3wD0VP
RHSunHgdwMqxXNidI0qbbac4YeGaDRsLMuAlULF+nqwnRsQ3yh5wYM3S07lfwnDiu7LzYdf3iJvI
LCLIg2qNT+egYxMxsD9TIRBLoBn6agpHBP6NVqxHG8u07fjXIVvC0E0DFj3hp8lS+FZGA8MxmzYC
8NIqwUy8Ifz2WuclOvKFjesqQBMjddaacuJSZvpwWoqrtthnC7uoARQ/JpQ4FGOmqsq7WtgtA2ks
/lYt7hmiLYZjP/BEiRdirNyd3cabCp/CvpgwhZiOfrAXuyuIdFZnKUkZ0Css/D/HkvAvDRmm0UMr
8yef7J0SbZuk27aDa0uo8QorFaP6Hfq3+lT7vOq8tnmAC4XB82kulrVvyz3pNuhGdKj1dj8SGiY+
oiWLDryOGlpgHbbzkoRL09XnENsC82ZKtI+KrIE5ML8HxXvRkxqmR/6qbPOHJoVqJLT83o6zLRM1
qmrrWafHJB7lqZfDXRtNoVdZ2qFr0ze3/xZ3FEoY2J5CQaAOZ+s2RNU88bux6Sn4N4edHoW3sT8e
HDTPzYhFF4nZimr5U5JOa2b1iewXMmquIvxGJI17YjPTsVrTH/lOJXzhMpg//IFEmABIQ0PQk0W3
5eICS4eK8jnG7i8Hatd6FpfeJb8kUYq05ZYv5FSX4bHo8hN5gNpmLmJKj2DadA4Gbxjjl4XBUpX6
I/NrqsvYfO/SamtWwyvOrfuYdKjOsHKiA8m0qLmYRml9RDrucZ/gty47LUAMfS68JemtiKvbADEk
6RT5W6Dcag2AZtRsvPsy2eVz9MM38ic+zpvh1yik2dhJ0d7EVnXfF2B77IqQQi504IUdTkwini5R
qpZI016twxZDcmqyPjLFndLyT+CEpP25Ie4MgIYTeS49tIkN45l5hWME5swno1lkXzbpkrG80wNt
J0rqSFvrHvRMy3eqxzecRGBtykRnFqeObkbnX1OLAHP1+fUYaPTlEaL201TsIMjdVhhr2P4CE5st
sc5L8rsQosn5A6D5UScDAv+7uekLUvBo9SFKy0sTYJ4zClgcmCo0pyiwAiffw8F6mAdBu+awx3DL
jwnf2RzY5tqGV+Zo7ptvDemBDPF4k4SuvuE3z/jj7mdTOZtOZSSgcPB6fbKQp6hxcsT35Th3nu1i
CeKA5YXGzTRvIb3edyrRVhDcbA5E+1M50bwZneRmDqVYk/R2cnsrWpPWrbkrZjuY5FEyM2BSt7Od
PyBlO9hd8+kbSFhSI7yYpfrZyTbCd4GM+Na13ZIpSiU32BCOdQnsp06honWIvRKzPmv0eklv70UJ
z1Mi5XcRJ8D1alJ+dkBx6coTQ2/owsCKOJPAmtojTpjGepkD3pMSHxbVQnkA1OGnOWkVytg5WPXX
2qofmk/ZyW9mapleaeXH1Igelcs/XUzBS+4nQME63hvOuvqh9fvAa3yoblZsvxh5dNRa6xGvVLHS
GJWtQKKzU6vtH9psfdRZKDcENBGD7jifwEs3EMHxqsz4ueuoo4hq3DfASCs4FJatRSvdEs32oGkt
KZFaxZS+JN97Chj1pSm7P070IagpBh1VXDBPTHtgxS+Dw6VYp29cl9t5Lh6sfBMMsCHKCPunJJ0E
L0ZHbiaPUjk/I1+yNkzRaF45TWADRGe35FAyooRjnL62jfunRHYV/SLkTvguu+BXlDjpOllHaNtk
r3WMFRnu/MySA5BgFw5/Mne/eGWgyTZGnuBOstt2l1B2hOW4JhHbyxP3G0QUtQmqFmCl0d2VAWME
h5FTCU96N0XBHjGeJOfNwc0OgMkg1DEEoEAgnPESwQvc2ue8mRwqRtprJwl/2GH1yd6kRiRVUt/V
XM+tuQXF+zjllbuCQYd8bCqISPRzsfXdt6EazgOZb5t+WeUyvGm2DF0y7sH4ICZFhl9qzevYwk5Y
NTHkCuz3TThiLRr5m6w+ilZQ9O8dlFY3s8hfk6x2Vq5jVWtcuicuWZ/zxVgPUVYc9DpBWUFcW92J
zxnq3cald0arbt5yzyEbJfVRERjZstNdCnUqAkVZAOVrV9eCW7OGtJhTBDQ0VBsW08OG9ZG19bG3
nVRz4wfWcGMpzt4w7QtivrGkYfd/ifzupzD4+EYAmBp4CS+IYmPrDjqb4oX6iFRgK5m5kTwlT10U
UKY6s8YPna8dpzXtubmZ2vnSR9Nii5eMTXnHjDL8MOIQKV5HMxhHDXJRhJu7ZDzTBS2YiuqagtTy
ggWKCqWiuDHD7EHURXMfFT/6NjfJIfPHTZBH0Ays7Bhqwz4nlGcttZlo0bC/ZnkKxaUvyWNt7Id8
oOfRtWFDvDBKt4jsMw7hlCwV/ghgCfvYsR9CRkdMoESzaRo0vpbZM4KhDyT28D50ctg2GGnhKpXx
wV+yZkOdZ9btlXqY2m6nC7yq7RSvh2FkqJYnazKLtYeIJyQ2TMp85FiIsCkfkX5mvQDejCaKtR3I
rMz4CKPgezUbd0OaZVswd/GtXiL1CfNw1ypMc+9pJGCxzi8LVa44GklhPymnnTzIL/E2Ba9FKzav
JM8Z8XDG3ZTW74qzaJtMFJ5d24TY1Matw8FVAnycHOAITUPVEzpvfhU9hsTXAc6y1trguJt4wAcS
Bdzhfk0emYL677EdBhWWrfslR6eH29HjocPOX38qDYh03rsrwnS5piB4+Jolz/jj+KzDIfScLKnv
7EbuGUQHR0F1dx7FuidR1qv8zl/rdSAZ65qvmi68SaTZeXAa9Cld/EYgVgO+bjrFYcBcjeaYF49s
u/Sxd0emqoviagzdp9nRGShjw4tjFnWtfcfsOt2yb8N4zHhmNxn+ExyWZ2dxrPstA0dwOzhxl4QN
I34vDA57y0y7dYXlzUE1Cq4wpdithwuiWGNf+mV0KSPA5Um7I0b+ER3v6I01pQSgid0o6NgJHlon
TkTi18QwVjbFuGlS1GwywFwim4c0clGHQzIiEsykn8nphF167CKhPO8l5mC7gYGkh1eCJ1kT4gXu
wiIHeFsSpwr7jYWDS7qpLO/LSfke+RgCL50Pi2Js7a2Iq5dQ3yaZL7edM64F8bNwCfDz6Yu4wIJU
Wrc9Mwy2EgFuigbgxDnsEOExpF7E8AYGyZiHA6WTew8y0ot1HykVDe1hPDAzss6mvypGo3jSRH5b
jEDYVf/mUys/qByjSpe3N2PbETaU0FQyvDXM7lz0GFcsMUEyTPWTCzVum1btobdh0Q8T8uI41TgS
3BROsLyNsuiVFqDajuj/s6Dpl5fumwbxfRUIf0Jb5vLgYDePFGQ0GWQD+5ESWXsXETo8PQ8ivTEU
KctJOjrYEo2thTTjyIlxZK9G/mFiPM7zvEeU9ai3twW46phZ0C6gb0mcgX4s8PrAvqMqQ6UgoQmr
mlg8RroRgZ2K15tAVrp3szI3M1CvHMkGM9qRh4iMvlUBfOTchlAlkw2oO6Z8xEItGEeA48J+zYp4
ehAxYDHsoHqVP7t1y+kMtr8mQroUvTzLDimOURjrPkdgS4CH0zpAR1T6KqpxO1G9+qZLekpkez0x
j3PapfsWOjr1VI0hRzq3HR2uUxBfDocbptuOTZUBhw6usNSsXYR+Amp4ugAOTEZlFtWMdKb32ghD
L4bnvhpHhDuCqb0FMcejEHyoOiphEjyf+6ItiTpbom7Na2Wc0K6/jwS6bUFx3fpv5LDgN0UQsyWF
Nb5GWtId7FR+AoBI2dGkVHcL/LtnXEU2KbvWBq6kwO5p8lQLA+zQVJHrw0C9gt28dzrebVcPnsuC
+UfTl/XWqNp2T1zCvu+EurjxAPXKnog3iKrggFGLu419NZ1YQBtCzF48uPsKPqqn5uFNNjbkkkxt
7TBmHlmz8p2CudlmZJ4Efv08dV5jRd1dVDgvZcgX4w/FrbD9npy9kmPPeZqyWKKPN8tNWEQRNKBq
g/KgZAlDVEGFO6DWMO6ZVXjofYIMnabw8g7NrenGjPuSU7cEzFOz3nX+LACKdGddEptjZ1pyoh8n
DRAiGbf5AN5xfmd/DlqIUj/2xSUAVrl1SOkk86fEBF1w8UGA7nN1U/QstEXeHHGEUYf3wt8PTfES
GFZ2yjPUZKwrNbhU0A9FCV+r86I6qLdYikFjaP7BpmgiNZpGhwJdv3aYy63YUKsZecIpIY32oPsa
swikc1sMzfZqRIKDnhRUXxGN30g++mS5rbZ6PduHZYdMhIZLyKffn1O2KHONCnju02+dMxkXUoXk
FopSvpIRNRtaEn1nswfLWqO5RKQdgk+zSdl0Jw/2HPoO/DeWFu3q0WBqhyMYaWvg1VHFXI+GslIl
EcQsu1hr3DljdbbSchsy6XSMMTj27rILsxlLsnoZjhF/zC6U1nWy62InGhmtHR5EhiVEn7W53Xh9
JJuNmTNbh0KwagmyIxtysVB03KQUMc8uzLZ+hGQT5541QNDkBFuMHKUHIuvaESu47cax9rqccXrP
BHHmVU5QxZI6YD42Wf6NmLvYU/jlN5Mf0w6zN1X97VArEnRbkOZacXAEHGhC5dlDR7dBWE4HUwte
ESIV2yhm8qhSswamQupSjWA6svKfPpSNTdrFjJoHxsChIC40cy7ovHx8HmgFNFWMHs5/QpThDZCZ
rJ9HY4oQQEIzaav2qkxu0wFmCytgY9vKXltDbDa3QUyJNtcOY6jcsb22GMYL67vxkufWg944tI3W
5Bk2yN9f/zPpaXJLzlA6hh4msIrjfd7w9hn3gXKq26qbX9l8ZBfLZeJWhZm1TfUY5gUTe+Au+i5a
GHC2YRG0QajvHhkSq8GAMp6+gDXjrB5Tsj7gf1ZEDDTuRo/JI597Y9pOBTtz+iYr09xjHFYsQDvN
XxdcRujtflRw9lDZaVREPlALncdukeSDSC8Q67OOqqG0rswiMw6sLEngznZuUZoHCql1FY72toYf
T0wACTN85ybsv3CtddZTxDaANZX2ELSQjorahCkZiaf6QxK94Ul7NJivaoGHC7IR6likxCfYyXip
4hkzfOGsFtoW190srpjU3zOyRijZnO3kNN2JCFrmDc1wLJ1lkQ18ZKPbLzzr3E2qJsy6Yl41IwJD
Q7BONyTN3o867CujrvO1UXApEhbLrqpK+KQgXcKC/Kk3kH/SftcX3QWZp3X2zbue4d9ujBj/KldG
m0nza3JPEyZeoGzZxkzv1GrnuaFcNuv6B3+AvyHHcz9MZX0Yku45ZtB+jAmKAd+Xb/oBLbGmU8wE
ciQ4VYJ7Qnl8TMryJrI08ngzU1Dy5FtfAPrwUVhSA1anznRLr4EDvc5jfiyjn0gT55iVAFGahOfk
P6FWz6ugCcUmG5euOoWi2d5LIhTXLRFmKjJmBHHynT3BGujCBMuXhlUN9rM9ErPYdRsnb4OHwAnh
UNSF2A71dLTB4qzaovXoQvGoLiC6hfDYS42WjxN1NgEdx8bjUPpiAbO8IhwEe++OhFOSElnP/DFt
Hs9bS6PSrPMEMYLYRmVr8M/brtc2JJq37IG01Jn3qjNvsxBfgdF2MYN8hEcyY0AMWodTGFBTb3ho
H51VqCqHKAX71eCpW03UpGsn7OAtsfpp8qxbZ3Z00CPBprQq3xznEeoMxYOWz7jGtGMYuncO4dy7
2Eoytif+pnP9ixPjqkUoPa3rhIcroGrX4vyhQLHbqOpoCPcewcm6IITppuk+zcL9gMMert5Scraj
WBFgRmlA7XBxouxGL0IGKDkripSThYbBc2N5Jh3phS9vXpvj8EpU8n2dwKCOGRmuINYTMkblFzKS
yYg709sKyiN7/Yx9Xr0o+pwqea7NDNhY7R4nWDeJWbzS7j4S7VNR/IZiVcKiRHp7r9tBf5cuafUi
J3Bdcso6zbTYt/M1aCcHkITVrYKUbj4vDNrBVm3ckaYjzV/6Wf+Mx/SmqcBrJCLEMZUw6TYLr9RI
sG1Gfp+oL6Jz3TouQOBbfvsSoBuDwD3xKzr5VBzQ7AjP7KNCr5ETzLywfrEHTM9KRueQ7Y/VUDlW
GjquYrae6kCsBIu6U0+BDivqpo8sUDdx/2C20dUf7uKaJEHmh3hgy/mpT1gR9dV0RyL8rg4RfDUZ
oRN+Fa+L+Jyzu13lTqfxg4bzlKMjRsbLrLjxbJsfaLYDM/G0fBtK8eLbMZMqR33UE9AoIbqjFEPt
tQzkwOMOxynSnwdzWP5164oWNPAK6Z+A9eFOdfzHDJ132/sOsTfEdJMzuEvNn79+Pd79ckVilsW9
7F67HGnFXKbuI1skzOm2QMdTb13NAmw2Rw9VEEHac+6mqt1qPSSwLGZaoIb422zCjQ9y7aRr5ryt
TMX6UZb6LkmcNzZlLJhsf1/5/byKHwMMg17oC3Ylxc6ehe2hyKBXxq8bpD/0Mf7moyx+1dMjRS9A
LuzzWCl5qwy6ZrQIoNbVTLRPj/6vFW9c7c66cfqffuq2J9MCIg/bfdIZ45nVaRh4ebKqb9c9X+44
VvRf5VOfIZPJ9Dxe+db/kXQeS7LjVhD9IkbQgWZb3re3G0a/NrQAPWi+XoejhRTSSDP9uooErsk8
KdS+qeyXnBUli3ldySux4h9RIHF/29kpmcVRGT0T45qZCAxDXZ+lp37tNBfnhgB6cCIAo4BuwlcO
vphjzh1888x9V9oIdy0cGe7f9JHZUctIgRekctMfVXTizP+0jAQQ+bgKo0aAgZNh1xpmHuO/gQli
7zHogZgCmOuUpWOzU17x6/hus5dxuYRLkxS17Bdn67sKWN0L4d7zGUNll09DpO9crRjb4KQpZsJm
e9vfe5X1Vo7pyxynVxC9v0nGBC4wi18WWvdSTOz7aiZbZUmhXEwRW31F9Js9byYy52UJuMvY4m5V
ZaR3bljTKZT6qCrzoSj0OQ6I4S5jkgyk+4KRHNt2I2hea0Yto7dm8Poli7rcOrZ6ZrK56gntzSN7
hF/ErDWkZ0ej9Z7K55HXlKUbsQT1p0ZTxH3jwagr9V609q2veF/TOPmzrE/Tot1vObdXTKsJK1HU
0towEVRbJxfJ02TjxG23ZX1N9VRvBhIr1vkwvhtKXwvR7uuo+MuyReZH6taQl/a6jeK3LCApN6Az
YfwxzavQRm1V49KKm2zB84xbGeRoQFXJQknUvLMmG9rsIZD9ky+WUMavmg3GeewhJAQIcMKQ+Jqh
e3cHSvnKyysOAIUsTDNSYhFOBeuRQeYuA2NW2HQPc37Im1EjxuazHtpqW5pWzB8Nsn9OYFc2f6QL
Y5ky736mki2MBIRqaN3XWWbdhE2AcWkfxokeXMc+GDzKqZOoz3gXwnVQ43HPNYxUNxvMzRSXA29u
9CTDiGWU+661AYHtSZs2jypiNKozGCJIRYbJ3JdOXAOxbh8dm/V0BmSMg2rh2iYktRlsrYcujHZz
il/TpNXLjYS1tE+yYI1ndgTjgNcu5SVDidbXEuGMaVwJOd65YD/pvgiQcDrsFQMlIpaDiySDkHXu
/OjVQLcRAC+N1at20RMVodSXqioClursXOYu4rhMUMzFCkGQvYKyD5EE3cs2+S/2jh2ekRreCkEu
h4jKg007a6aHGHpWQRSiLKg/mCDsuVadLZt53qZ8bjfzLL+gCB7EIuMpw9esOvlSILt8ngqSy9rO
EessSVB1lOkBT+EMCdd+UqV5ZkJL3sv4VZk2sqU2/+zGhaI3UopjpmB3oo2naka8ToAAEWTFVzk2
FBweEbh1/6w4TLZ1RgCNa7u/hWs+iQbAtt+ln47VbVKQKHtLNsQjpvbedSe+1zZ+0Lp4bSoPWGlc
gwz0UiSAQX+BNrOfYoPJHQKvpAHg5E0vpuvRinhzc3RF+w3uC2wNE/6KMPoxvBcRJ2wYTfbZ1jYf
KJFrVZU+k3O1s/MGSChVhCRbyYEOUfoBvLQG7DJDDLlzguzocsvh+dB3ddbduNjPmKEY0IAHa2dC
q7kymnXY17+TGwJvsuW1sxDDkOLS7eq6qtbJ2HHkkJg0eOFnTUzRKvXTHBHZ+NIMYboJxM0Qjtgj
feedKGAqqhaOLVjRlR3lzdake96lScNpYFLXJwWpCRDi1lOOaK/L5CpmcMcb/FaIQ+Uhkpj6jpTg
We1a5f4NyPGyST+5BAj5UOrZGHcvDrA/R/roCJkR4GJkdLwICp318i82XM3KFqE+KY6IKLS+gfYy
BmlRB3pobDKuBBSU/pOoE0SlXnaKsVIEwP9qLxSHFjD2QV58ynHuu/peQ/vYmDA2MuQ3T2lh3bgr
N0DNNqbPDDuhp5Iyuzpz8J4M1puBLoRSsKBEqP7ZBLI3HUvHup2pzX3vkg5NSjxjQ7V6RQFTrgEj
nJs+H0/WeOKFBcCe8XUaBua0RHOyW5H3aUeont2jLdxbTHecRg+23yEI8xl4VobBUMN/dQ2ilcM2
eSgEM+XJjqk1n6t6vlWZccYMApswvPWT8+hmEfqNOtoZyXJv9f4lgfxVNJLbgf140cIq6F3uRtvM
0YGkpJ3UCplK81MgJ1yB++UUVZwlPQiEnVElNNpETW59D7KYE//iRMT35nTttgiql8xNIBgzRl0H
ZRfvUybfNp8Kl1nFaw6kUkb5nrmQs7WL5Bt5uUctXxMWaeSoeo3gRxjI5x3D34wpP52XOj3a9q+f
WxRYqrdXXynI9GOt92HsNes0+lYUyuDdKfdNgIih2tZlYK8NVxjbKpObSrdM+ZAbm1ihydKbF7Z1
vdMho31T5efOaPkrRs/2qu6I3er5E7lF8eQS+1YaBamLpnTh8JvA6432bHYAe0eeh7xm/Z7c6mq5
TqOdigY2zGZ7c+dkUXyOn9qZ7sLSPaS+2hVRf7V1/AP8xWPzb4LGIBwILQm5dVnzqX396bYscXz5
UlCeLB/JsMkLd9vO7vPUlsiY/Jy8p04iq4v9+6b1EdoZLH88t+dwNAnvpANXEWlc2oIGnIU/NdEh
cW1TVKLtK4GErlrXY7ElV6IV70mFr7muov3UEoEau3umYfHKBChtI+mmuN6OYfUpkvzed2hNiyn8
zgYe/yWSbGujbUdQDWdLTnexPb+grZ1WiZLPE5LOujc2wh8JxiO+GmITz5pitF4VG9cd972wy3XL
WJVsWZDdxbumGGcIOfCdgo/1hLfrBeBZxeh8J3SOqU3tMWxfLA/C8UgwVdPH7yaomspwfqyWzZ+V
saI0FzgeS+CqHJ6cfuSy0NBy0Th0Wn/WJtdNZcGhdmGFhBdGMfBwGybkBMTNtv0audU2pC1aNXn8
UJBAsIrLhg9UOy2BPrxfBUPDmXGOEhNZVWRkHzKP39lH1gmd847IAAVfoXuecoafAtvCUq13QbMx
7FIwxULPJGLx4i4wcSvf1lJ82xm75h5yqSene09xbYsew0CRddyKuUSbN8YPRoY0CA3OHRWYweVV
vda9x0S5H9+axPl2iu4N+j2EcaMaVglE8pXRgkqd2MCBD2DUaKfXOE9KllTzrU1IGmzQS624Xv+a
osaVEQ1HvCwUJIAJdr5ZXIT0Dr2NHDhTKOCiZeuGB6byiiMLH84L7q/jZCdviq0qcSr9bkTDVjuI
8t3S+4FUbjBd5C8ZOeOEpLFuhHVh3ujG93a+JMpPUdZ1D+R32OBlfE4lJndTTXL6JKprN7b/Uvyb
62aXpILIHPSFa+K+OXvzfINffCcmmJMj1+sWo8A7tKutbPJsZ/aq2lAP8kkk1k4F5rjrAKgnnrsf
5vpNN7aCsVmvk2X+luuAKChkHzpiPzG98n37YF5tb6P9BBdRDDI1E87e8UCoTUjFd4GlLpUB5NKL
CFmZshPa89uYosmNXBpOaCxOFAQ7sapR1O1xCdG0dSaM9OmgHHTMnZ4ubLgVD1zz5Fj2IpO1qJln
ed+XebPGK6ZRopDd1ZDYMcYuf56ZH87JaMGlJPcNOZgx87G63hwQnUAsUEyGFMZQvZ0m7W8SMe8S
9RYkzrgvJ0QlAmjvMKG3M3P1aauQiE6KV/6wqFQsnW57uShP0BWWPl6DKNQvhvzLAuDJpm++ydLd
kvQRks6bxbt4qo9dlhuMe42bbp0nwiRf5PyfKaceqSk1EfPua1kz9Qyb5g+j7JqIdfedtnrtNfC9
HBrSkYnCYZrqAwN5PrAcKRkp8BS5dfVHDNcHOoFzbs/ukqZMBzYJi51zs7XM1DuSo8FDGIfVxhqS
6VTMxT9PFy9S2u9FYg6n5qV8NjQODSPDU62WsU1cjUjrmmhNbwyRx0fol8YaebhG8K6H8dEum+qS
jR9FP82bmM3dqp6tj86GNktrl6/FHPzTirk5WVEcYILcHQHunG+GLLe2sXdk/dzNCd9x3bm/rtmy
4EWluyNJlD5Y3lCUd9AcRlAC5fyEcrPA1EXOd7ds0CNEF5Ezslja+R6DyzoVfzOccmhCuU0lVKLo
tDd57vUbAjp2re7/JHueQ44FGiHJW+dQ0YKROOmWg9LCYr32zezksMR5pASGXc923BAYrJF0QN2C
hxsMRcJkcNVg8dvK0DvPMvww8vybgI11PxryGFsO/8CUmeHQY++cOpDTMXdOY5L2NfXhCzuHkzk8
ZcNgcSbSThjqvexcY5WYc7OWBBoqa7jv7NmBlYbIuWVuBPM5YMPuKfJkY3yhbfnbTz6RtpVLQAI2
qlRJVjuEDFKUHM05ZJI9NC+pTJiRprw7Hju+miYzNT6luUlN0p6gHYLcLbqN4bB6gkN9bDrh0uaa
736u3+l90efUkVwbCA0OcwJuamAQKE0ywosZnw1C+A1V/WeSqQ9vzusVWACxtrLirTcrb+NJcuRi
EE/UMlwGg1MT49W/2ZFCPac8/rmg/eeQyt9L1EY5D6mbLx+Y+1qM0z/aRoSvBKLu+MgvBiOvs+m4
f3RyOy9ED9exlBpcsoJksyfzBYGV2KZgvwmc/Bs8XBuhkG+FYgSL++gFHs+4nnuwYb50mc1ZcKiy
p06Ti6OQvUGpoyYGJERiOTMUwGHbnn/oxjNVvC4qNXBk2O+K3ajr0Pj2ZvMSlf37nCQXXxDggo1v
j5LqPbLKDxG1EcxEY12hQ4RviykYj+NWte2wSY1kmzhfti2nQzLbn0MvHodxzBcFKD/forYcfXSJ
I+HbifmYBp04VuPIHI/UHvaCKywuJqQ5yP5Ve2eWE6FXNfshMfOGxaVPxhCl6Kkyx2eLFKiVFVmv
ftqs245ff/SwTbGBeGZ6uq9a1taGBv2banFMiCNKp14CgkZ648RNc/Kd8sXLW0DVXrEdixDRwVk7
9hWLa73n5Zg2s/LYlDr5qSGtsh3YZXjWxk4ZGGQoOnEgHEU1/xTF8lbhBCmLlDoVDPKhs4fPIn4G
V/DtEtDLmLOD60yUsWsyL0sQD116U0bLPRDjFWpvRnBL0Lzu2FSVu7GZfnCgdwhyOaP6c+OIq5kZ
BVYYJkUWkd6HzKJbhn+SbmuHT50dElhqVf5qLNPPaobLONdMBXxXs9JNfaSpw7yvfd6+fqIqHpvP
sW9xtJaMAfvIGBYewLSuhMWNF/CIArd8UUF/DYmbooQdoj44utDSzpK9Vh7N0dnp8XtGdQ6E0FzV
blgcrLFs127dzRcnjzflSAo6fuEfPxiCA9z6q47Z2TdlKLY9Y2LIZyOrJEOxusRNhvNoHuiMg+/B
IULXy81rwO4EhjNODRj8ISL4mEuV63cvYuj5US8BcnYRxjMJaLX2r2aSlNsuMyneEm2eUY4dTKKE
simUx8kQRLdSMhUu53Pq0El3BF8N7NCYkjbsJtB15zJ212FdQLrBMZRUBg1WTECjX1b7yHYMig0w
2GjowMqLD5Eusz156yp0y37lviOi/IvZTLNt4tTWEvsT61RijSM08xpFWeNbu4okvTVzI6Ofm0M5
zjuIUeKCR/OxXopDVByfJL1Ba/svIzaX5+qx79v4KJfHReTmLe+48HIoySiADbktzBEhZWhtBnA4
ePzlNXK5btKZKVLqrhe/bjm95bHRrmGUs5Od0veycNR+Hkc0XrV5rUxNvFvs862FD1QQ+GhBXPUN
97E/Zng7JF7Dsj1ghtIMt9SRSpwOoSXCzc3WfoYUnfnjKWrFM44nd+sW8iH2h/clJGsZpakVcc/c
s7LZNCrcFQYSoNZ0qNralmHKcyVusDRfe6OihQti3NuseR11KwhkZX+Z06sYrKlHKCArzo/3xLbh
Q7GGVMj/N2ZAcFT60Q6YfMaRZxz5R3SXd81LQmqpzj2x6R2J3+xa+8G1zf/BwkeOjqKha+VdZSc3
XLyYqwPyqWpN7BvCAY6O7Cg7PvCUnEEblT8jhYkl5pCAIq+IlEm9YUVpBnRfBNRK3i4d953tHtBA
AbgEQ6Bi+u5kDv+1FmNBoAEpQxl31SbJk+KFIHLBlkssw6EdSneD5JLAUSb7YjZxYqT+49RN72Qm
xWtIGMWasMDt0NVXZOUYmVPyoYPZZghpR2cE+Oa2VY7JspzX3/SxoVZIlIvkX9Qb3C+8Ttiy+eoQ
yGabyW/uKBV/lZMUx7R76218nKPDpIWeftnEfsgU23UCNTnr+m+NnjY3Bipkn/jh8TusKvgh0jqQ
0vZtpsyhkTMRAGAXv6RyQstaNEqlyqE7Am6w9d6eo23nZhBGmP22vJZMBfV9ezATQ67Sun+JawnN
kj7L0XcGrZ0Y/Ts7bo8DPeIiXH/g8nqQkYdnOtklHbngA1UxrbEn6YprMCrCjvdKYZfv5g94dDwc
/HI0I8+DSG9FZUNw9Yw3zz6WFXtZ4rZRWDnyL0/J9un66arbsDlbzvitLZj6aK+YNHe/Y5FREznM
nebiG2uI3OY0kGslWeK7ljwRYeYB/gv1tu/5bMergXydHx3CTE+5iWivlQwYeBoy2ij/icbDY8UJ
Fsmb8YOF8X0mLLFGmMFcaDEHcGSnpIyKmg0U0SzkUqv7YhTmwW9/cNlG/LrZgBPE7N9hSiCEMbn9
OPsR5/F/Mv36MrTJk2FSMzcccX5OBnnc4wpxGFzpKd5Mbs/owPhXTPLdkIwP0nR8rkNQMKb4TF3/
kcwshGoj+no5/cqeFloUZy86AWKXuVYbbN88eBjxV7WZfLjsFVd23+AxcnH+Jc45zuItPe+HF3r3
vedB3QmPkxf/zBPtMZNYoYhNiHJynkJ/3Yz5o1Mm3dauPZpvUPzecO959SnC37NaHh0mZmSEkFu8
dniOmZtuRqPztyNOkFXbj0uzGNXIpacft7ZN1Fmob0mD7eKKzPOSv80b/zHhXtV9/oqiLGfNkP71
CdkppJJuKpEcmxhh7ZTe4W1l483YLwawz56AaweN7YQQ3Q32xIQ9dihzd44NAhfwPxJb+B3xbK2G
aVjZWv4QXYEzQSrWz27SoCvY4fqwhnfujRUJCMz58Skk7lDvTBTzjNX/8G//Wca+ckyksGSdAPO4
RgggyVRWn/iMHkaPOXmEJGYon+vI8wC0LHsp8jxXteHnaFLxBocGUiG7bH+J6LJIcuoOpOzm5NST
Xkvai9o02fRILg5zeACxMyKu0Hpy4uql+NJeFa/LkgmoaDnGdENiRM9Iqpj8mxUPxnZyoodpUu/1
HN3xFOkN7SsxmjShxNOrdWhT7+q4xmVALkdls88d5o58IHQGTDYznhOkEeMi/Uis8uiZ/m8+InWs
NCeoN6BJ6clPgQuCqbamee4T1PzJV9rN+JmCiQTD4WEIm2RDNXKrS+NjrL3fMM0BBJRWjomC+E/b
fCBeFzNv1W9qz901CR/HjBUnri2mSUO/HVpU4bNNihFvuvuAJuAhKvkINa/qRFIb2qfyGHTjbcSk
yFcVqistoGb14Rs+FuCxZydN/+n6w08kahqKviGKMr4ajfE8tlG+S8YZ+191b4qEHY3BMCgL39O0
bM4javSMVNOma+gTza/Oy3+TgIXX6O5MsrdX89eEw6q3r5z1/k7DJKBzFQm+5IabiGcwrHnDC2cI
AXESVml5E1iB74zRIcmxySvmVuaTbOCXH+179mul/MsgWn87cRqsxzi8H2C/Ir06+gktQRLCC7Pa
8MzNlmC6Sv45AfYD8CKxg/CHE+Hc5uRaioJtrj10W9GoQ9eat95zsLqpF0JkiYwhDDtkO4QcTDHF
btGI+mb3L6PnxGXyQoYZCzNhv0KuPuR21y3ZSeOWL2TGeblrOn5L2rsDvuIVv/ewFbm+orGp/09E
acWh6Vn/u0EO96x+qbRVb0o8LNSV4xtwZD6LYCYjdVzLmlpBD90DWVrJ1l2IIXKZMdmK9iXoUnMz
eMgvchefX4zDXYZbBEUsDV3voXRGsSmTaomb6GIKmvBdMnAjfj2L8VTsWd+ne7Sp4DrwmSKMstdk
fO4mGnFpoJy3FaYeBQnCK692lf7l5fSLbP8mXUw+cbFGMd7eOt0/Fm12FyiPQgvXHLFqmJxsUuNc
/NzIlZbXHeHykO4qv6Atdbp6y6+H6UQgSHNKdvbTtZ7CU2DKas9AB8rTKgrmbVTGv1PEXtiPx1eX
tJaywb8oUQ0Qo7fnOLovXODegb6hqt+gfbxLjeYtF/4+LmWxx5/COs7hz99S0NK+pHvTAdyj84Nj
VEjP21JsWx+rSJ0rRMLii61OB67PZvk2FM3WR4qUTlm3qacyPGibogXSLz4wizywJMUh4wlQeZIQ
xpCdNtgVtaqUA9HZFtk2qX+0N38F7Kwblf1aJHStaHsQCAm4lkHNuwEOk2Kvwcsx+QnRv12yhRoS
+nwZFnLdDd27hAZJG1AJ95fQQiTAmffuTRhpUd41exML461E6+4Vvua6DbLtBASftK3w6MSEdUG1
RJxKZMux6PNbjQV2w9aMqDEUVZYhr2VlI+LygoQUPVc/EkWzwqdMkhhV8taozXYPO+RIEGOBJacO
N1ML54jE8FfSbBlt1vKtk3p+cRD2cGTI1KEMruxhazBG29lt95Zm2clIZfQengP4Dvu8j9zTdAqK
Tf7UOE7zVWTBfdrL7Bz909AucCxjDUUuYx0HwbrZNe5GaH+VNBATqajYYuzZodKKL30drjsQBie3
FRbykMTaKpHdyl4WMBRYySV4bcHRvCU9qEE+eIcy3bhzBJNuq1R3sQPzNOg1Sc66kHtGSnNOktRE
BjYyBTQSyWiiZPUciPIx6nDLqo640/+h2Q/5M4kXenWIMqya89qUfGK9S+Lrg2WJ6hJjDtv0JBBA
6Qyys/CK507Qoo/o9mWZ34Fb47+M42Oj1PAM0c5bw//zWT3lSPVTrz37iXc16XwuCK/WpYiNaxFS
8zA6dQiY78gB6/85wBTHCAtaIJnoN1qat8amAEXwxKUYY8zHw5CvkRnPV9ukpTDm6aUfHhaETZ65
bzNY+ydGBFiUh/Aia8nT7hp7HKbppgG9SNhiPu4TNtCjbc/rqZPdpbTc73gguosITMIIy8i9lCiA
VjJw750Gaspb4sXtA8uUZFvbhd6SMgHjpTeLpwTJvMoFpoQ0JPWctrguQFsIywvP9sgu1a9HPoKW
iM7Skpykw3NKF3NXzL57w8RwMvrweeY1PM+M2gorOhRssqHko4nuI3TGuCv7+wZ/8c5QLK4wJn1l
2XjnCj2CTB/kZiB4sV3oytCHoo3fMjBB/s2yxXVuXuHUlCHMttAA3ZBUREygou+g/xQ1p4MRdqeS
PnJVkvBzNAMQWqgniV4sC/buXjsQKyme00ZFF2ml7dqPk48mYz0E1I2ebQaLNfkB/8zWZajWItls
G7FvBYOJhMwLtpDTO3iS+zAldi3surUTMcgxbgPu4DK3SLGMkF66RUaW3vzQy3q+ZCXnfJdKj2Ax
Z5sipW5GME9JwCNpG/50jD2QjCxuga/9AdCqT55itttTKe6tcpQo8cf3poyyO4FfbTeSKQYXoSyC
rROo7oB7Fs2z7deP9K3MXV2wv62p/sEnGTiew+C2mw3zH+QcdVaQnDJXOWuIQu1ekqoeDmDgdWW/
w416jWxUINp0LwPfxX0kI8YViaU2U7m4HwJO2CiN3W1cX3jtzYHmLp9G4z5UGLLMtjnrPLlRhUW3
Irqk4AQuMMLyc0qxzffrHbDAbiwz+YyG4inuMRQR2wDhQoBYlNr5Mws6kdTsXx2z0efEeu8mS8LU
Gvq33AGvkJvEiyom8n5ET2La3bVzapLGErTCtt0dvTCjPyurkypFf9WdOz4IlVDPgPZKRsrxJqTL
xDnLrr4aIDS4rCgJCNYXXfkHrkP7ag1B+4gF/Yh26mQz43Rmq/w0k2ntf/jBN94j9840oBJAjrMO
esjyOwaM2RCUW5E2IVvvkTdViR+iAIhadYotpkb5GAmlLgOiGxgS9Voy2nwNjQoEXGvMG7/Mp70g
CPouMHkgYcBYAGfmJbez/dWu9cbCPTiKoikJPWbKnopFGJ8h9JpRZFdIXIKpiu+Qmy2Bg9be9vJr
1c3xnT/9NLZhPhiltVF94tD9MmdIyt46NwY5P5ISeDXLxdNVlg8MB38m6RSPoxHTpYWTxlhEQqxl
74w8xi/VZc9VCKWlDlsE4QbYAO5ObpyTyn/lnBPynGCykr6hbvl8jhdHayCIYBPUvyvlxMMtzKpz
buhX1ln6kAbu3sxkeLIXD2OIRJyOLVs7xYzkADpwR1FX88jt//JuXKnGYQKY/VTtMJw9k6xsvwv8
fRkx2kscY7iTdfJHrGh3HYRjPkN4wH8yO0zDY/uwUDaPAtLRitEl9aLXsGJ05HS0DPhdkzlbt5hu
SYsCgyD70o0XIZd1EcCsc4b6G525zh157f2kk8fJV4/4YxCOomamJM/3BPhQXv9/qMmwbxGkWm2M
TbeJVpbNzpvh1A3zodwFAcBo4AIDsRvGS7qsUuegbtDBcZd1nWteuuCu9UG5QJqCnJs+dL4O7/57
Viwo4cf/nJyiFyixjBe75T+A1PjiRtpBTAnWyjOcHevvf7bDWWV1Vn+0U384mQ46yiQZmMyXKEun
BHmswy0UxsUR0XdBFTovu6txOpEDtIvROqHzcV5L7E+zuQhQwDo/9YiqtXYe48knKRRmsV3pk1vB
yjRhiYGI49me3XD+AnG8gIPjnt2+/G1DLPmNBjDkNVbzUEzZaz2TLj6bcMrYzK+9qv/InPEt6yOc
kKX/NASJOM0z0gRv+EaJ+A8clLm32LGsULjn26yw2uM8ZIfZkuKEX9nad4PzMWbE3Au/PFExEL1Y
mU8DiarM60V58QNGr9Zgd9vAjd/sEZarUzJAsiVrK4lVygcdgtVraNdUm+2qyxmjzNLL9lliBHBW
qudEVyhSy6hjHCUb9GNTeP7v3zClbgcSSHfk5TkvTc9ALy90epFReaqICx4bAx2GnKNmq0cScEyz
rfgplXfMDfZxUeaiNe1spI1dOJ60dbRRpxwiL2V9t/BQzBAvawmZBQ0xE1rbQaLOpPjFKzI0mWN6
37edBUvXYBxiqfexGIK9G/x0HlcL6hWweXZ4Hw6NwFRA3lXNHHQiPBYcEmaZmr/vkKv0qSuMCkR0
/jE1vXFfVxye0Rhdeq2evGhehLmjC8407dia3aeg0+Jkzs92p76DYDSPyopBqDB31a0+kOhbssiH
iefETORVw0KPCKx9yHT5NrV2jSovGM9exwrL1fG5TdBe151VnLRd/3Fm94XOX9y+THZqpD/p3PA0
xtavG6K0Z8Uk1lFYdVu3Gxm3lrcxCvR9jj4UZ/a+DjM20xOeXRiFiFqQ+8fk7RySWnxGXSwZVpvm
NUF+TR7VzirwvQYCwQmC7aQg0gWLVjhB9msI9U0rdUYcFfCF3+Um6fNj8tlZ/pvhs4SB6o1HMaao
7+KgvpNavwHso0MQO3LY9D8/RIeDpqV4llg9aXyt+OSZ5SXraSbiVnoPbndiu4zBrskustff3jB8
qQJQKJPk4R6196g7/TxQz051Mw6YKq3nvlIewWXCufSDPmctunmAswOQmd55LvSpZkyNVqFFZmUN
810UcOdi27e2wk1BFFqNvfEjggwwSKLLH03vTuGtWo+4TTKdO4x9bQNdqhecaUj/WaBGhrIPj2qs
6cl7Y4kIMpKvNkApg06N9z3xry2yLBA7n4mMXlXXNXu3D/SxEKwCLd9D+x+QVlE4nDxeCP529Pcj
OlC0VLXEw5evOufBJIUVaTWD7qDxvH07qW03dWKjGVjehty5l0PqPpF5xTp2mC9l3FIWzkdZ+/4m
nK3xvhNBubMBIyJwQMLl558OtcJtBlZOVSf6VwG8HxcFXKKWS3iF4OluMJHultNyjms9nAL8YNRS
8Sm0kh1wmPthSBCUZNONhTBToQZnixF5zYXl2qnxDG9D2VufghqaqC2kXOcm7W06UajiGakvfZaW
e8fix7qVxdS1rQkIjUiJAuwk99ATENGMTnUPLK2+H3PctX5sP1k9sg43w/nQp1F6hn7H7TlNDmqE
3DyjaeyBa1r3Wpfy5KiHXE3lOTYXG1fdLwv8bm+6clwZs+oQLj/7CRl3XY4Oyy+8T1FmeL6y9gS2
ezMxbD96eCBmmckzrTCPi1m8mT6MAJHnB3JkFHJ4lgJL8eDN6kQrb5LRnDs7t5df0hLFxROOdTQG
a68HNpwgl1hAeiMpUxX+M5yd46pQKGSc8NL38OVEF93SkBcPkQdxe/jjrjRUwaYJ4551gzVvKocw
QhopnII1zUXnf/VO+sRoqN/NSUf8b99esbQ+CNcsnykrcdNaF6QxiCgqhehK9dVh7KoX1RMw500h
J54VJeekrH5STPHQeCBo6BFDRe74DwwM4pP0zA+2CExSzeSSTUX97NnYBpDFl5M5HApDnqQGdz3G
1W2KrFvQdt73lF8KlKz2kqM8xldXdu1Zz909xmzoEIP9xizwoBh05Xg8mf8D9G08cRz94Y4ws3NZ
Z8d5Cut9TMVLnvHKp4M4O2xDeVB6+2Ra+pDZVv8gKVI733pqi/8xdx7LkWNZtv2VtpwjGxcXuADa
OmvgWlM5GQxOYGQECa01vv4tMEtkRPar6pq1WZVbMiicdIc4Yu+1O+sgxngvW5oY0UsM74F/SmML
fF9HlZEOaX2nkB7gY2+RaXiY9woXJoLmrluuEWCl3PH8+SCNWFvR9DU7M96pFGDboKA9ATIODlbq
c66mjF2ioL8qrwJzUe/zCGS3XonxrHw9wr0clvSCrA7KElmUJ8cT1vGtESNXc5Q/XhKpd3vBC2yi
W8S3ZHEqG3l4/nzwqmrrJarfU4ikpyibUEJFWOLxWBLwE9n7NMVvn47puHRaf2D0ntxib/CObdQ+
6qqWJy/sziMc9p3JqHZHZMKHbtb2NhnIZJk0LJ2NHpVPDG65EdrH1i/cl7Ytx4XPd4R2evSaWVjM
BnYz0+khMEMtLoiiGEoqy34eNgMoWKMBZTJvOuJUW2QvjklxMAoS1wsLPqqJPRxPFkBEjWITj3S/
DNkbEpN+8pBadL2fr9A5Szg5ubt1Mxg6nu9eTVirD7Em1rjBn5ENgCDFeXWoHDAn9oKUJf0iNKY7
veMYi3Eivs9DEMrFh75dzab4zjx0iRffi4FkdnagNQMvwAcmEMPR4supyH0mzZK0iVKLNngbgtUQ
m1eVq+uIL3sZjKZ/COfmX+/zo1uJEDCBLjapiXfaSAt/5QzV0VV97i8groXBIUpJK11kkH3sBLpd
aNf6nrK1XM1KUCub1pNlXie3Hx+ckT6ZXbK6tWvM917V7j2UytvWGcbnWo+vRHKIO2UcsfTUB6+E
Pcr0r9zFigtUUAzd0qxQj3FvGpCgCezMyg0ODId9rFbAul18D8+6QNsycN9ED0PgIcOJ2ybFhbQq
nPCSlkPwUPdtDwIO1G8tR5THLjJdpqXf6fjFztWx9NRWm62MMnpk+I/iLk3apwK10ZkfsTOs/AOH
W7wB6DYLDvLhkmQ3DJjLFURuTqSom6pVq3QkuGp2gVhJvZA9jAHkSIexDDFFmrMnAPP4Rh9Zz3ST
96VP5sTXMiBNJsVJatQ86LY9fKHR5Qfm66Azm60RDenVZKXUBxxaOZHG67hl25MUNgpOP4LF0wpY
rXPIRY4Ty3ea/EwNgJh9W+UNmgyAKwjcu+mlG00sa911EiRqBsz3Ts04I3JGtCwR4maPPfaagDQy
Q8cmXmWB5S9bmJMHL/FJbRhgI2ClPUwexkMk50SYeBVeWvduDKT4WhSbulPVizv1FQ4GneASmdcv
FaAtB8e9LaDTREDblkEEtsiXw4CvVVgvmNjBIHbOnT5BYTImMEpDGzKmsnKDJC8VIAYr1DP+szKu
yq+AcNu9ZcNNGQjVk7Qc3GrtiWagRFrusJZoBadfow1UZYX3bpCzYcNlZyIwqH0S2Kjik+R2zNLi
hpwY/c73zQ1jlI1recXV7xu67ll3VqK7jUo7utewTGQGyd5FzLa2uSL4M75CsD+ycrevItWezFb/
4hpafYuECXoKnp+sNux9k6MsFZ4bHYsaeKdvETBrDeV5SqT2OIvglo3pvFejrZ9dt2tXUWYRBiIE
cMK+fUjxmFCPctcbI+0ShgEXiTo6DX2E0xQx+MXRuS0Kp0LNN2EnM3HLT98swxBLATPpa1/htw65
D4VxDmeJINZ1BW5gidECpUXkjU8GhBFUUbUmgpvPB3d0nzyBJpgNrL4ydJLyuLnuNBStVDLOCrQg
my2kC4eYBcKNB9qbRFxv3/fE5OBuilA8oIbQWAOviy7u98SL7B02UPecFUxIaJ5YF7Fwz10EhKzw
t42Ed6i1nB8dneBejdBnjO4dhVL9UARw+tg3HXwzNFZmX5RfSTFgZ+fYYOkagwoRn1PZt86hDicN
EPV7a1vJWxiEZEbMqCO7lf1OkTG0KfII92atletQK74z5qgPfewUa7R73a0PpmhtYdraogPB8h8b
+SOHPzxe6zrKVFsPipNxaNuB8zyI9yLJzTuBg2gRGaa7RXBknA1gS52Zu0fdOUhzlGf2rMVpMsad
G1rIshzuob4mz4FsXi3Ch67sz3C3lONpnDJ3JUfh7mkrsdUO6m2MbLnR/f7e7nnZDFUyLEwx1tpd
+6bmgU6VAYBwImIBrBFsnA0LZNmU6XBb22dppOWxQyWNmpXKIWDKhtznkUL6W4qTZlulVIkQFwSb
2JuwNAG5gQ5aGZV+Y5aMpSka2NKSotO8Nu+h1SMop9m7s9thr1hOnzvARAu9vs0DA5aSptBeCHhX
dR3eQZIYd0aRoQXCDUyjehGjDxWsLulGLBJRBaCpPHDfLTNT9x0XYQRjbB+R9Cz0imx6ro/pZtKb
7hIadX8UXUDSevQ98eGuj6ZDhULHjEVwRDhQ6esIOejKkuE+zQsm91HNTRhVgCxNNqiDs0Uv2aMm
TUienVJ/k4ftjgBSFHgySsbNJ4cfP1d5amATsYfDyolm4VA4xAuPHg0gfsn7rI0eLX1wry7yUEbz
lUm5XLds8w0dAYVAvAb5En3IwGRthWFs1qdh47arwLhFCbPj6hqsaj5iEF58gH2Jjg1ylIVqjeDK
LEngrQefqIv44tiWR98VpBv87uuWPdxnjeMYAASIiWXtpk/yqFUl6qf5v4D3fmn7OtptJpsrei+A
W2sa9ys9AYnRYok86JTtFA0eWyK8i12InsWwWEvEHqhbF3adqPIzjpL64EqDt1PfQ01I7w2ZE8th
NjcGiFAMdvhaJxnuWr28FB9dEb01A7xk2wwQGInqqHUj1nJ+lUOmug3T251faPWz1SGl0yYJ9d/i
alr4bXZo02xt5G13G/Shhsc/wjyOGieUMDC16TAZMGjcILeXopi8Q+4xz61NcDTkT04Hv7UxuU5M
fRsnYmZZMQ2OsNMZ1AivWYXUpBnyV1YI2QmFSrnRGIyeQk6bY6Tr1sboquIeC/reScu3BjzLtzI9
x1zyr7qu7kCuhjeD8F48lKB7gi6+aHnR4Fxq6n0Eun/VdXARwqqymUnARbAqvb60wi3vbEN+R8Eu
rrpX7wkXyTcyK9U6zBvn2r2Pk6V2dpCEC6Flj3nWTo/IDnCO5c150uJ8o+rJ/xcBK+LPWSe2RaOl
yHiSZPO5P2Wd8OJpuu442c4ysAeW5syCKxjex5VRrspm/OJMPvRo07/HqU/VONXPEfXwsp2LVBcj
wImmmS14kdhAwzADtqhuOgFXhWv7Z3jHf34b/st/z29/j+mo//LffPwtL2gr/KD56cO/nMNvVV7n
H81/z9/29y/78Zv+sn3PL6+MB//pF13zlP/9/CU//Fie/a+/3eq1ef3hg3XWhM1413LbvX+v26T5
/BX4O+av/N9+8j/eP3/KdSzef/vlGyjTZv5ppLNnv/z1U/vvv/2C7e0PKSfzz//rJ+e/8bdfeAzf
QiL1fv9hf/+O99e6mb/5V0MZsNJ0S9oEHEkCZfr3+TNC/GqbROq4pmkI6ag5ozDLqyb47RfA2b+6
ikAmVxe085RFfFedt5+fMxw+x89xyFe1QRET3P23v/2H9/Af7+l/ZG16S5xyU//2yxy48o9AFuIH
DYL2pISz4ZITZc+/3h9Tb7Wmkp6l2hfb0hijXYeK22PyL1JffjzGP5+Dv8TGpjqnvpCC/uNzgCOl
O0xDYpUKvN6O2iofuKpTrHSTDUS15lICrkBV/yJGyJgjFH/426TEhkAal0nejhTOT9lXphp1gxHD
R+kPq0Z+UeEz/c8q5AySEGxQsXv4B9nIlIptfM9UBX5bqr0U8ijzM7FLfXUMm00D7v8Px8df34M/
vuY/prrxekhp6o5p8dorKQ3npzyXNipCP9KMD99MT07EBDuanaJhEWx8na0aktV/EX73pzd5fkJX
4B4WghHp5wv1h8A9iHJmUXnyg4R7gKXO8OHoFKe1TmX/z/+yPz8RKxrb4rjE1YYA5aejiTiAOGwq
0JK5FV8U+JcJlY7hm4///Gnkn44oieGXXYQlHFuXQv/pnW2moutl1DKPEx+wyJaVwtuHrAdNqe+j
WPfttUMMWeCh8iqm17LqtYWSDOzpVYuge8Lwvk5q/H6TsTagcouIJrJ/nRgtFDpYzuwjEjRXWbuv
5FkQitNACq+sr7YVrcBWb0nOXbXQogxiTxZ1rp36aWIeOi0H5GT//G/9H15SxhTYNbgeEB/8GVj1
h/cOhaFbZTU+apzosy1wa3A/aPLi334aWxeW4xAZYVsOx8qP52gb2X1jzJ5OY2wXOnM2A/6M7v2L
292f/xieRVm2kKYhue/9FHqq6gItNFhhZGcXT+Ubp/wqu379z18x+VPUMyeYw86Mu6kSwuH6+vNr
ZhaTzsYWsz/Y3gxYid2zwbl4oemE81RX9nQpumdcPOjf6gxFWC+OboBNa5XEnc1+xA08cy9MzS82
qc0u+Iig1fBPXK7Lnq4OdytW8weBYBWKj7C7yh0fslLoie7sFPSdiNG26rzS+1argnHpoSFAZ0K5
F+btBs6YindeBCBw3SA+y85OndjelkBoEKo+DW2HnZjieR0KaAXLnNEM2xyiEbwtAEcWJxk17RfT
q0Rx0EbDTJcIkv3v4Bx1QADUudFd4sjuodD1gIK9TI38oe88UaxLZo7DzDAqifMJAtgyblA4WN6M
RDuWMXMAQONKhZtRK21qK0WTCaN0tCOfct0yFU2UR9NuR9porpCB6DhUS73PdpVXsTQcxNDSlbKm
6Mhm0Wp5bCjUWH+kOmtMRtkoaWSm4GzHVo8MmviUqCYJNZJEnOUJP2RdBhConiScD2CrlhvaT8YA
nH5tTDHY3ry3Rorh0rFjxicLYulTe3hHwlozH+G3DEwQ2EEzJEdWh/F2jIb8caDEwnBoeaa8tiYJ
U0jMsLnsGl2M7QU1pRgem3zOFWLZ7755GoSMdYPzsN/YXFCdj8ou8UcwvidYpHRLYsUIbi5s8NRR
Yh9SjkPtjpGSk7zZYVgxCeB9rLXXOvW98tq2obC/RXFZvk+Vibcv6So0S8NUw+TzEs9D/rwACQGM
N17XVucnN7aGomenVbmPPyPUrADNcpibai3jUDT3FSAjDTo/+QBPiOEb3Hi4V6qDp5MPwX2gIG7Z
zhPeGuVOQYr8p0UEnC3i1KEXQBPbB1cowfh8atcotPtS8A4eolLECMfjGFlfZVit+56hs2ufTOGg
qdTsUKG5jrwayhNvnm2xG4Gl0hhXc+g1a49xWTLRL5iIWsfeIpXoGwKlkDiXwU2r+hXbd1qjGh8Z
NQq/7qO7zJqs8KFLWOPtOV6cKgWAmiskf10mMRsVyJzVs9sTmLDLmkkhYuSkzZc+iATv+5B1PaMe
TNWjx/hU9Ub0XDcs1Q6l56ZEvGQRjp5HR+99du9UGeEzIhUO9SnpLbQKLRW5AmVawjYGNef74U3e
K2Xc6+w3xUkrZel+sQXw1IJFvRyMncsoemuRJ+QtJ7dzNfTDwJByGvuvnUGFvyviMD9MJgrqhdRj
ODPwGPBWcH7VFnOuEND6yuoE5kROk4qtvq8311CxMYbS7Yi7Btk22GsITRktY6q7+Z0cIntYd30a
AF0rqkxtdC9sxNkhOCgnSCaX2O1yz8efxmgVCgJJQIUeHhjLgbPomAbDSIsJe4EjQZCwwC8UkJrl
W1piHlwIReS2xXbs04EP0Uc3RCw6G8ti4jaFUeYA0AZyv2AR7XRXx/CQjKVTUju7AN2QvdWLGZaX
YH6+awQksvXYa2Z6zqrAGhmyGBWb0CbQxarJHHlBUER05EB76q5qzczPZRE6LhPi3AJvMAACY6yv
0Ovls0cXZENfQ8ciJMBCJ/cypplTHtk1VmvSczBFCxuA6xYsCRq8ESCLZASmuxPlnR9tO7tnb4ru
LnxjuRsTWkRG2PhlwigOOLRK6vIYABXDG2EMDnh1yclLSF41kA42W4enAg2tNGy5DUwPix9nymAj
N6zS8rXsE6As6HqN7uRBCtcPgIoKXNFC7+vNYGJ2XpSYdtDUGspr92Msm2/9OEbI8EdBZxqw4qar
DC2sMarzUdpFXoeAatKcCu0K7ESb6KvAfdUMo7ORXHd+/2Lp/tQx24rDeiOoLJ0jsaaO8eEkVusR
ZxM28shBPrnIccHmhJpeToemhYKA2lrreW9thmdtZsrv2MPG5JSGAJOevNBq641eyt48F5yi7tVm
h57s8nLoxKO0a9+FPmcpByufrqyCQWaH8ezm8479b3WW/3M7+EOT+f9rK/8v9oyKRv4//9aX/aln
fHlNf24Z52/4vWWU8lcbd4NLZ8dLSr9E//B7y2iIX/lXqSDK2wrVxVwX/61ldH41DHMOaReGJDWd
MusfLaNwftXnPsilA7OpiqT8t1pGkuV+6qy4NlJ801VZBq2FNMWP1SJyUXccRcv+vwcHVCUkpbpZ
eciYxXWBo298P7ir6qnb64SKLlqrQpY2AQwDfmDslXaqIkal2QiRoDL7e08x1yzTUtuo6IubZ9um
QJqEvpk7add/aNy1IqtiMWcSn2eVe2erlPiwYrs5mGgpmXTHZzWKfD0Bz14Qgg5/Jk+nhdSG9STi
4NS75QuCHTJEHRJkUr19d6ALTngjzk9+EgzsXVvywZzqakO0a2olj11pvFo5PhYTXMfesTymy2xb
10q37gjvcCzrxmyYWhqYC7HF43UaiIFBL9acqhE1TDSwAq88WyATw/ZhwW6Vk0VqYkIyEd667mEU
aITdIHiPBX57Np/vFBIoOZRca3WE/WAeFjuNQHRuKx/76ijWHtToy5jLaTvkRY8OKn3TTSc4xn1w
q0tFjIM5hnAPJmvekH0PwJYs27SYLlWvP2a6X93bRrQpsAyuUWUsazjBR+wa4Y3m9nLpMIi41BJo
ThGBgAWEAeV052DB3DngQJEo9bOQfITf6YEvy18VsIE1I0icOdXwAtuxwqj9rYgNEHq5418aaEh2
5olD36ppMzX+N3YkzrnVrec6Klkm6di+S7aN6OHv0T06q3mFkulN/Rikjr1ztk7Fk2eWPqMz4AK5
WmKsWvuhEaBE2HLgQHBmtHGJXKONzRIaQ6sBbErtg3TMjQ9VY6V5LFNUnlVnkgqNtWNBcsuUA42d
gnIJV2PXhkN7QvwLulfbFKHnrO3CbglwVJBm2SSCAC21MwCDdjmNeDmJyTZYUuDIjxP9hhL9m98U
5dbMmRFLLDGL3iXjxgy8fdnBsgEn8a6GCJ1V1mLEmKJVEgTNybM4NXLuF3tc3HDlyuK2K1V/FeEi
DLp3Yswb5E0YriZ3K0IsQzVshmvgptmxddTO8+rbwiXWrjZTcdTDrNoLQrKXZnbUfG1WbFZP5Bun
VxQP5ykNwpu2DLKrfSPM3FqGuJp2hd3pC8eu3YOV3VRGzq0WKjIdtPM1KlmK4kZ4jCOjPhH29t2w
DBYbQ5PtGRsgjZgcJI5hj93AC7VDSSV18jMWwFWprHuEPhEovDB8lvGwC9DMuo119/kQEqmHkp+s
IzDCk1XeSWBed3UwRnd4AIzLkEYkAPJRKrXGJ3jrgOWhui3nf/r8dxvVGxq/6vz7F7hm8Ep6kjh8
fhLbWruEa52vuwY+WAZaBVxPat6whC0ABvgkmbUBECDvjNvlBfNdtI8EVRobIrHEPIOuuyG3tCR/
cYLHmpj+g2qK4RLbmJ+K4N01anuXkcO6fCn9FKrnSChJ0sfbEF/1KgF1wTUx244x0UfGRMSSPspy
2fgXmEusTKZA4Rmzb2QhAsolaxO0cOraLPvGaOpb5OJp0GwUrCn1PpKnERU3rtue9Xvpja+q0std
Yj3ZnU0Fosq10chsFwwuTIsp+pqIVK68j6JPZ7cvdN240nPC6PJN68gWSVG7skRDPkdIklcP0znK
jJODwGSXZg3B51gcddVM6zekCRaDugCDCKtHMTAsMgukZKOuv5MJOa2rTurQKllpR0dIHPYyaRzE
YuKm8/EvWmG09iY800H6Cl/FWCRmvY89FIFJ8BQz0VgYjvUeRQ00w0Df9bh+OAeJpVFVSwZ7cavF
nB8O8hTUni0YGsLejGBEa+PEGw5XtYva2ZnMfqRDnOBJ48nP2QWhswHj5cezClYHp6Z9hQ38Hvs5
KxRHlUvLam8xQc1Jb8BSKV53rZ3jRnVDcMJIcFsi80C2fq3M1LwYgIC6TJuDIAPk3g58EtAIErIB
t4oGdy4lcn+jC2/jtLn2ErZIZQfyviZIKkiliYcaIM/Q5N5hb3KWJjw1lpvVE1cu0gDUl94K6i0+
uIC4NjdcJyaM5EHUcPWK4qFKWzIikFE3RupfKgHWRQzQi3OwEEjbTIJsuLxqbjwsVi5U20BD3yZw
72Vtf+204EkGqlshlKsWdt50sw+GLWvaLVXUYRV2xM5ZliXDL0wKBjl95J4ORx+bVpIE/RPmG78r
yg1aRXw6YzhuGeGuEOOyh6hgNPrOfKRHsMLdoFoNTvktImPr0Fpc9ZSbGssBAfbaNb0vwrdOlCok
M0/MYCeABRD9EEWhCS5o8A/uLVqndlvS7ZDHwHZltGryj1Ku6eMYq00UyODW7Xpn3XtrMyefLwJy
ucgNVtJofY1zbBlP6NabJTzKvRYLE6xqtndkaB4FhKMkMDyQpdUJV2q7BT27xu8p98RmcBfAW9EC
cEvIMLZgZBBN2a3J+jV7zI8QKhaic0ATb4YmvxeROOS2ThQamOFD4LkvZhMexwDpmh+2BVpH0KFw
2cD+d+KESg4AeGrM8kiBXZKcnnWvfx1ztna+lGpdhg0Yk9oB/AEjdcVC6neJcYcrjyA/sZczf8Ky
tmaZ8nQ9MRB6qxGXhlphAYy8WuAYghNNrDJMmEtV4IUzJEzdNIammlS28ajG/Lse5A9tZQ8gkkBs
uXD39G4UC3rN7WS2tGUkI24HLbrFSYa8wCKZYoLur/wY4pxBckWG2y5EKnhkmL2MTTRScVGfEUcG
tCzkaCQThhe8cdA2jXfN7vJbInFvTbLPnP7OQsP+LCPrS2ocy9IpZ7nByvJHsFoNJD13GKJDZQJE
9BR0/DqBVNb09oprL1i2NH/Mbbu4w1mJ6FV/c3vVHdIsP/siISrePGiVFR6Vv58IF9llHajtrivU
1gyAmKYpRqmJNBkFWLfvK2/fJO4hyUxU1gNIsWwOxPLi4kz5hFYHrCnABKY1QN1anwMrZOmXpm74
VdYoNnEJzL0QNxVEsB2aQutmAAGGfhh5h1yCPepXpTXy0NvrfkxW7EIR0JXJG0mG81QLO4ZWdVcA
LVQ++b7m/0OYT4d2urZxfbGTWhJ+h6zehLKkkFSRRRKwGl/RYx9rhnzLLnq1OiqAySAMo7MwisV0
CWi4BihJ+JY7RHWrgEhCtMEdsrXWqLeondYoCccT67zi3MP47Yj8YBpIEkkKlIKQY+wU9btuyrUk
5CWcqmKLR3WFWJ4oQ2ZuCx0UFx7HYhfgGLzm3Xwb1vOtXTvL1NWXQx339xQl2TUoCW2fLW8We40N
CoYz+qP6NuM+uZxNWJB2fJ56SvX7dCFaNpdQJ7sNDMXBQyOLcSHa8dQbxWYcbU7noN9iSDyZ2rln
K4pRxr//fMizWdAZNoS76hTWffTw+aDRjS+qaqhWwtfpvv8ulBEOyloCrDuUtfWdSXF20H3ioWbo
MYY60p53iASa3/+rpO6/iW17Ots0Gyqz90HjY1+tnGIRznQT7FTEsMgmIhMsZH1OZAICixoOWtzN
+k2nOWVVfgNUvL6zwzrbsu1TiyobDpTyDGmh1ixF7dy3vmvfKDU6N34VdDdjQZWjHDR1zorNNcoN
wk82k8DdY0WdvJRIxi/wLp0zWrbPD+oM36XnmOM2klF4AS3kS/JxWwh6ey037+cgazugJeBIuFeF
3CjpgMAwd1Sa5r4agKgw287oYKI3mJzaE6XhrRvwkkuFq2OKwMGxl/SfsCHChWmClWjtYI9FUn/I
EOQxXSQKtVDn1JfupbUnm5sxk2pD+HsT8SZh6JceWNAlNMt6GWdcVYjcYW6YFACguXRt7TQczn5L
BUyjFDxpcR+dsrIbf/9QYnUH0FqpTYCTcLL3BYXarWYZ77THYsdIfbxEutT3nIdr5IpErAXpcQSn
nuHhuRYOjV3+MeTuY4ufAeRT4WmbyJruuEFfk2rF0DnZdxArFqYXFTsKgG4RERF/67pn+sSO/BQ/
4qQ1msvnwzj04OZBiyE+IeaACZrOYE1j2E2VAXgRjWyzQNXsnIhFJDYq5+Y56HoHihCCfMJ7PxA7
UM71u4eG55pV2k3cNc7FtnE8ZHoKRKBA2V6nqbUtQpIwkBvIB8dp3DuPJ+nt/BJMES+FMvu7SoiL
m3CrCyRRf3UwvekkdKyHIn0XU+/dlVYzbE2LrIG6503uyWBxRlfeZxblPoSrJxK/gnVWWsFdj7Zh
b1oCLlOMaUERBbRP0fndw6CQtx2IO5+9QnhSPcwiLYO7H1AJyK6p1gy78vvUUqfOK8azMImMLtxS
Yt4LiAHnoyxgIh9yvIVEOX6+vEt8LoS1c5SEywmMybJgYrXOQtIUiR67CxTRQmS5BGulIUaKkC8h
5/APoyp3nPdz9AeJyhaCPiuMTwUG0MIPnluXWo4FKoftFOVHqbMcAI0WpBBkR8MIyBOs1iAzASmV
OhlquYuDxyq/tjhHTiJM+T2hNBoi2CPYQy3awfkWnrVxTfBNoTdtfLh/K09vtyQve0tMk8RbFxhC
GQgSKotchpHwErwXuJghAAvFWHfNGJ+48ijZML0Zlxg7oJJXZP5CHhsm4S6c5sV10mMTmY/oX7TD
gFoYcj3eK40BxyowkmMW9oSreNZjnXcvaS2OoTuEuz7sXgE1k7QXmv425T1cDESW0WK9MfLk+ifa
bwxtjvbA7a/lRt4GIjqkPqw67u/PftnW28gHrIAks/KZEdcVI9cYUyp2DZwV3WOawv8ynOeqgqRR
JR/E4OmnTnezBRuwke1nE+/B6jxdeW+IHM2iV7NvjTVReaSSL6bhxnTZF0gf1nPr+HJVuBBFRALe
bvAhLZklCjGdfCWyEC0uxEE3PkxGo6+5IvuMQNtd34dksFYpySO+xw1dAvzMq+foZkDJLL0pe9Vj
9OA2EQc5aRuoXVicYMsg+twV53AwsxXru5706AtqoRZFDBV/PIDWg+C2LxsMAtzhq40HAQY9yKpy
Eyorkdy4k7pRREmsOulTf9bliylB37SlCft1VAAlsNJ2TGwhURjvKJuvUgyreAhQYVs4BnD7fLOC
Ycd0l2x1x796qb1nWzxxLNuwefAxHEfC5gRR722JkawSZbYhMXGBDGxc5SDflwRR8DYM5G0Yzm2L
YWbdg1KGroCWfnIw/w30xD5SfKIYI/ZFdncZ/P47s3JeQVl/7ZrpI3WHe2STmTctW/ZXy072964C
GtR6BkyoHoUwhGkuNm1wO7UeNiLv0Uri5zhpkLG3pHT7ot9g2cNHaztfXRPXvc+tcpt05pNTFY8T
cSI0mIrMdXzKOrR34qS+cD0o95B015R4LiUZXZBJrVDBf5LOKdY470QrzvDT4MqW0GtKM7g1Gkg/
cWwR3mtYS/IHYXSYxobc3kfLZ+ndWf2uc/TvrifirScJ3+nyB9kG4TYLeOAVxkPr7wRMSqiLg9zG
rv8c+y7lQCAxVuSCtID5XaLCBQNqrVUPqc/X91Y1OiTVsHOidAMlPBJIwU2cTeRGs61ywZ5G29O/
nxswynEO51ZOGNpjYtybwv+aS0vbtHI7FolAkecfweO/lBhx8fcn5xbzfG28SUpGnYIO9pj+nLT+
zZBjGGGUPteYGDfoLhcqSsWDj8feDSziPiNwJw7RXRTWnG07TYEmQXBJx2q6h98fEow5NqMsqs/s
zHA2h75jJJQQzBkCjWgKpsoMAqkQSQaYYV3xTGzgD6BNWks1vLJs4hfPvGGpmpLjvyHHcTLfuqr/
UpFZVxHVduOBIF3add+s3CboNikXrlFh3tPc5GtBtUUxScuJtvKti6JX6vN4KvaUO+BxJvWtGdiz
xUnFzif8XmEFLL2JDAl9uuaw5Db4HKad0k96X961lhzhqoCtYuOERQK2omesCiPrlqJvPkpUp3i/
04uZfqEb35n2RIh9LJ21FyVX7BKTTxBoAdWL6GXaVxNOu+F5lOW+Lm/9snnLQuvSGu07AqVXUp3J
GNGTZuF5ODMqnXmZDAOdS3j6XHk19WhM7R+Y8RVQJaSx+WXVTjLEABdxS2VkYlVxhzkEC6/tvnUa
RNBB2h4a+PROxca9W5iEiZa5XAD66tadtx/6smTZo8S5Feq+bqt65QuAKX01PjbR4KxF712Fa78R
wrjHrch1MugffRNZvj85GRGbDEoZgz7q8msWmR+82fcjIH5uZMBCJzicmYrJTtKHc5BmF8kQ2vUD
zsJB5xcNyFWeU+FlBJQw08AbkP+8qucwa19rmHFS8yErPrSSyCf0cTBMQk7rCDswQRLbODu5cLy4
caEZ90RtLMcaJFoxEC7gR6CkZxXhRgwMBKam2qjCiVaFP0LT1sgzNDIC7AtIOpqAlVUn8ZlcTLAM
kMKBftrlNhnjg8irdZQx6s+TXgL95aZi6fcqoXoIa1zSeeO+hsXwSHsHnnAOtYbrvxYxSl6Jg2+a
sxrsqsS/b16SHFtLW5DeZGGSLSXR1EnJ7jUrh7eaNT9enKreIg6Kjbra1SE6VJT01lsVIkarTHga
fgXzgfAxH+XBOnasfilM5sHoQ/JKb+7QN70re7ZSfZQkKtgFbYCPmR+AKi4kqf4fX2e2HCfTZe0r
IgKS+bQKqFEqzZJ1QtiSzUwyk3D1/eCOr9//f6OjTxSWLMkuCjJ37r3WszDdmTz+dNsRkvX0b+c5
Ql73ydCcWoDZAwpw5zarGa69b4Y2qu7dZGFWL6F7A+VxLnrieAEI2D9mz+5cR5ZHEEhnlSN9QZo/
BnrfzonNd00EuH1bqmlxmzSbSQLw86K4qcHCw7LlZ0ETBuze88qMjnPwymYK0Sy/aa2jMW+djX0i
Pp1aFmfaidrZ2S+utlzgelfRoHxIRLGOolg6ewmvkeLk1aexR0qRRqIj6yZb1mOMu8Oirscl+ljI
+mdVuV8tPZdwnslCQTsd2/oLaa96xH16F+ueeSSXiw5o6o9nbfVOnW0paifuX2Wanz282lGaP1JF
cB6KenlAULnLJJncrablmJvM7wyEy9ogv5IW75BL7hFTkil1vuQAG27tu1tOssTOWGV6wqh3Mzxx
0MwRluFYvhc1XN6uMR9rZ/1ElywWSJhOiiHQ/ZkjsrrTEvWDsdzMIo0xFrT7d+/yrLqowhgzQ416
Y2tMj7L2Cb9Be4IfFHY4CMkg1ektepSMlI5mzkHbn9CVcdAbYRqyyGochXP/sxmXh8EVQ1RntO1K
bBxYd8AYoHKeQgBdziNUBvAE20MAh4ppnxutMxyqvCSgt6FRgUtZvBq9iQW5rEKyo79d7qWr5aBV
HMnwVQZm3/HJzPT0LvPN+x4l1IGy8UR+fA+pz2Yq5H0koGzY/rb8D8Ky0S9wkG5+1aYLq86WJgZz
/ZEkJY5GIoInhEg9jv2gsp8dvVQP9WL9EPlMzkbtvRpjLvckCekHUGdYJuml4PpmWGSjZyyaYMVe
HjLQE1jStvBcnCMOTND7U+bb3Klze4yXBTZ2X5wtG4LlKjtMfjVTPecXALE9xZra29pkcR8DGnAs
4JJ9HaG2eGnWAtWq5n+qtX2HSWpBG1bvTU6vlybVLsbyo+LsfepdecWskIaSqhj8I6GKZX4/WBar
oIOZa3aGqJucIqoX9h1i8nQQ9kdjFc/AYy7Zak2PJLSDzHtBTOUfG+Ss+PBhTtci8NtYv9Q9Rzjd
tR6hPpF46Sz42IzyYQKnRmTubp4AnXhpuUD5YREa8oY3Na4OSIBOed7NRI8bv1KDCiKpsS134oQ4
kSsg8NLp9oStrdp7nAPTlQSkxucEq/v9qxL9bWrmX9bIDY8RhxaqnpBwq1ctYWOwj6fScjHtOO90
/l+MpMru/cG7o/NCA39Fcru4cVS6ElYfCQRRP5Ban/uv1SCeYsJVbjC5z7ZJMGBvuDkWv5XQlHgS
YIvxAeitOPkZQduteGx6Qj3bTQoXj1vAkWzT0Hb6j85T9t3aGie3H6Neh4uhKGVqpjNRqehkqv55
ite3MtnQACmGMMNuX5JEIe4n1qZwJ85+2huK/LDefHeMFIt9jOSF3mHvH3sXCdcAxVuH3RYVM2jq
zL22fWk9kgW8GeLG0Cct5cAYKoMmAncSQBSXP9M/m7S452CNK5GvhJKMkF1SaND21w82DrJBtDMe
dBJzRPPmkEZqg70FHLfBwSC3Cbd5T9EVhnDwQWNWLT0WDfWY5754+Zb+nPnPygYjSPjHvuqaP7EF
pE6QVRrMboo00BturANNkrQRbAhx6nhmMoVHY6mx5GVocWDXMjeZKhrf/rxyfrKfjS0ZcVLklE49
AKRavtd29bTMP2hlpZHNZY2aOBERmdzXNtago8/nltS4v+MwHju4vUnoLoojKtk3ga71TxwB5M4A
pvMYCwLLCEChdmGv0DX7RoBH9oh0zji3bGDS3+vSTJ9LOAHGODiHGUWS0UDKrksWe3vUbk4K/CQu
oDkSOUnWOSMYYJBvbIOIj2LznPmA7/CK441UzR8x+O7BG/WHnJYs3SEQdHlLQIAjtUvSODR9GCev
fTYGEwhTvTKP1UrSV90mF7Cnx64gprk1TIdm1QxL3fn2DUB/UE+5lcE8LnD+JF4Xa81fvboNE020
79XASb1LtTu9bsRdgmumh+1ymZbupWiM7uAAegEjmBAMRshAPuKitTcZcdauz11cvq4dR3Vi3onw
zXM7BBbHsKazgMoeHek/ddxMNAbbP6X1YcA4ohv/MK/6za4KWibY+oqMRrG+RqqNpA7yQ3bFV5dp
h2nU0CxDMIzX33NSUd96Q5C64CXpTFEdeTmcYRv3zGr/yQpxV8KSoSYQfmAs65HkP+eh7Zcz/2dz
A0Cykf3y/BKT34Tcu5qNgWQF7R4bALh2rb84BFhDpyehh1yiEs7xzGRNwsMdXlJJeHC8VidTTAre
9fiQbIzXPv0tDZMzVxsQmCzfbeeJ8X2U9iz4g+UuHAsoDQwnIynV/cFcrw2LXCJGNDUmpKr9TaAa
0FQgVE1NeazRTACu/1tltR0uGjPsegTjPXmQPOmEzBc5ahNv88F3NkpIwtxyfFtW9A7rkB0ASLz5
kg4Rs97qQvQEmNTxozBBmclyCibJjad0mNzmLx0dYN+7c5RsPYnVybso8aYnc9QYPWOxoIg59y6M
7BxdwhEX287qHetBjIheZWwf4rnp4doXxEPLLVbcPTHaBJRU82zSJtyJQl2XTKvPrvVzTLEQOhZt
4Z7XglPxG1Qgjv9ZMTdeL2z6zo42lBGUk15ccGn5wLZrYw/Q9GExd8yG2ntOz4zkRuJFgO5ZwFCb
b4KA2C+bz6ET7AFWDtJENOC/6EVPU1ew8Z7aXrzohiyway3ymMJjPcy1KoGoWM6N+wD4QvondSUv
d1rRyXdQgyABjI9F86rxnIKSgHCHTkEuP3lVfJ2HLg5InToSOLmgmNYOAyIPvCR/8Bsy8Tf3ugmf
e3Dpwud5+eABKzj2ra4OiWc+TmuDl0LTWOr9RTs3i3YRMX14zacZYQAriNdmSzjyr12PvVTOZTDA
6UKFl/enBDZ0lQAENR0rP/CbliOhn3kA2Gsyp/ekhSOyloK0WYsFFEK8DTLf7DbKpp4tNCO6H26l
U8kUhPaVXnrMW+eQdKCgVSNOYjHuDd92T7WwfyridWRKhlO/kPxixOJFM/LbqhB/YjMnAx6hNVw2
ULwnGLQixNEqHe0cxzj/feSCJOzd0gxHMwCUadf3C5sQ3YFyQAK5Zi8FXrszVTHK/Wp1rqhS+Z3t
A3TB4Ul1jTxVKYrasgL52NYqi0w/EwcFk5WqMXepZFYoce7S7a31Z99bbPH68pxXYHDqstHoz1s6
ej7kV1XRb27yHuf5pnnobCh7dC9DVdBVAtrFTBbWb13ft1swE52k3XAZJuu+95sUnD6SyYorAW7P
IoCZiPnULx+02iwDOwfb1NMEoe3oAlQbdNyraCRCq0v8kJ5AHgm9IRjPlk+roMobcY67bJJqkd3B
trGXAA7cZKHG04oMM6DXGQ4CGiIYloV6KY4G243PmhRf3lhL0mMx5A3oSuZIWrWNQoRfqK8CosAC
6F5pJZR4t94Xbf+tzPKRPkNxFKQx5z5cd3q0dGnK7idqXvovuX7ftOK3TRwoBsCWDGXhkAYGHEqD
lICBLj+69PSP5joT5znb5HiWxvPSci2q6YXv3lLD8bhbFq1m9OakMrvlKXb7t1WvHqCeQGIkMsQf
jIMmAN/3uZ0zsqqPemldzGy5WRnjsap8XgYrIsDMpIDwDl0PG80lfoUJNAcMzr0jCst0xKWgjMYn
fuARt9TOR571ikP3yZJeH3Z9XYWzlgYMKt5iZDR7pQUzBpSdpwGMMXrxORN5VZLrQuBCnoUi949L
6dyTQNQG+F2NwHKxsrguU2dAQLxhdmANywc7DaQ3vBhpLR+1Zb6KgWp0XZgP5DisGTA6Fw1mAAQQ
tO+q76uD5xE02qXFM4IU8jX9FjFRtRCdaqrnmvPUBB9x9WSGcR8QOeq7AKpg8QUEluNMgmWnqkax
TysguTy161nUvROwYUeWi4+WARVWtgI8I9DUwu/Gh3Ut34yZIDrd0b0LblpWv9ZDxYtiu10l8YgN
S0Je8UCqrOt+zUtxhyNEvlmohAniMJ1DnC3t41pXP2ndozXJn/5+qJM0clE2R57Z5Hu08VhvVeMG
vDb3GluDe/37p78fkpaUJDdn1Pqvv/jXp3+/2SImy6P9+c+P//3Tv761qbx1n3GRCEn4//6tf30z
mqjh3JHU9M+3JfZ/fuCfr/39qanlsEpXbYn+9Rf/+p3xREqxMYw//7dvM2fz/33pRdZhFqYz9L99
7z9f0zTiHgARULn+ny/n7//kqpaZFfH//EbpczBFUrCFSPzn5f794X+9FgJ9xtOskazyP+/bP9fn
n6/Von/0BVKBYbCvmAXsa0dWCBGA2+cQkM1T3Df//bfYVOzr368DojC9CE5xu+fcD2Nb29hrFsxZ
6DDpK3aeLhgGIzn+/XThJCUshCraSJqeMUk/aLyyuiLCCovYjP/E2dOCVBbtVP0hmCof3dEAVTK/
ur0qH0Zjrg5AUmzAUdN6npHEWGvhhc5Qpx+a3kUd8cG/OkmMWC5t4y71SvN+iJuN5ImQKmm1V3do
jJ2ijr63c1E/5zHCT1vwFKqqPbnL2l/onHi7mN4aoinnLeUMFeBP4jnuZoKzwEuRZ9dfLPXs+Fny
nTMM0Wt5nV1R3KRFJ4/OH1mz1akR3acbF7yYIvDiDaBj/NJoil/cLawYhWG7jxsyNHRM/6vInLcj
lhDgJmQoWBN7Pcva1tmB3ULXFn1nS1LiIPaDA7w5y8STIup0l1SMwIp62xXbjdgzfFP7mKe8pSZA
erNXDdILlWofqSO/VmODG6kMlDe+HGCUxMKLvMYfjvKpzhmtV/jYF4You2VD8c3TLw1+Y5mHlaWJ
Q7ciRt6K4A6Fvj9CJdZtm+aQXoToPuMzYwKE8BmmbAGqcHRnoBDOyTLX38Mk/DDW9Y+MI6Dioe6c
jFQ4d4w4fe3lPBI7MIxETuBCWEvmSbBVQlRK6HBecEDBaESUsNLeoF2KLu8rxwu0zy3djDoylPSN
Z+zG9nhsKdTDFnEBezpFyTQ7F2U5/DpGP0jRtjDUOQn6zc/Sz/2H6YxcvI75wYL3JujsBD3vCPeK
uXfoz/5HAzV1n/QleglYQOA4TJED96k5XIGS0ojBNN1TxswAvidIKbquZ8qy2EQTpKyLRufpmA7Q
X4TxiepDv3gSgq1NDyZdXRmM2mObw0UzHOcETyGJCiY1+uy8LxXYG1dDYJnZ0xyMQ/ewuChBxoWs
m26UG8O/wK2ZQMJa2NVJ88NhaezYZPZDmcwElq4fWSkOcwOuTrPKlwlZEAdFEtco+hEB/SZZFf0G
SJUteacPUt9TO3/uJATrYQabeyu0tgZWI17qijPr1A+0J0hxI3thnkmiccrEOFKL7/x6GsK2hcoz
9mggCyLTXKvUuXERapHrVO5rpe8ocnX4kytaq4GSsam/GmuRp1RPntaG1yPjLihWYd2oIIgDCvGk
0UjhZcWaQeJmVhmBY4kDWuhlPypJ3cpMFu+f+dgWkxbRNEMwOP0ZeniHlHkoKFqCC3y9Kc9C45GB
eqpyEMljDXYyKwFcVtqLOccD3ldRRpnOKS2p6xej2dwt0rjvc5NjRAeqH4VNHhhkTTBpn/2I5M+B
aCxv1/XV8NCMZO8JnzTRtD0OM4FR5Fy9442J957f3Je2Nu/gohEFkIxkgI0tSa4jDMaK5B5mUW5j
J2FtbgiKOJi0mURzoRiyc3R1aAu2yfqh5bRL3JT6izTxJ1KSCENPOTuaOvHdCek8h9ag/JkQVJHa
k/8ax+7LrUA2GSZPt1z6nJQmAoosVl7pM6ZflqG/kivuIsvYZcyBjitTc4Jk0OeDWvkax0E/ALZK
XBdQpR+2DoLbyXOzPSi1/hIXT44ql/NIryag1efsiwT8Zo3jq7HW42RZ39Mw/MAsSKoxJVheKcFK
o4LR7+zDMmSncipNiPBqgwoTssPpDPXp2xblVih2+m40o8nQ3ojB+OKw+FVOjkL5RGg7llyAOjRE
ZyTo3pzuMy2hkVx7kaNGL5TOjfKbAeFaNRyg66Ag7uBkESKmz6UeYKzUDmgdpA2QBiMIjG9Bx+zv
XSZnHL2xo4Gekv3v7b8yOvW71a2fRp3Um6CBtinhBXssaaponzLyXs5dOROIDkyCZrv51WZk7HhZ
/BzPdPpIxwjXPAvM5iklPD0Uyfhca1vTtKHfOZQ6/679Odq/VPk70edfmo6O3ihZHpElYWklNKui
PwzXiQM097w7oA1tdZAodZaE8Bqjoc0JbTSN9wXKLDqvoT/WCTIf0iJooW3omXSgze3kL5OfPk2O
g3gVbrgrHUQFIG8mQ70tBQ41T7eYwGZ3jF7Sj6JFcENalCum4c6WPZibIsSjR1RvqsZDA3EQq1/5
bBJrH5SGeO8zTgwaIqvB/HLn7rPXILUB9ds7iYoPzBIIZZmSF8KKGQUVwM+JIvlivkZ/yXYg4NKb
yp0ISySd22m5FUvnXlLPrPaGOTbhPi+4Fr6tLl3lJ2FS58TIlOOxK8ew7c1X3aD5tbLHBQIRaUmP
ns9sSgy9/yO6RoTMvsurJc/kWdHNcBkAIPrasWJfi6Q1joY60wQGsjgRLK8m79B6jYK5xZlQcC09
raNB48uwHexnD2MFExdwKt3KSYsUDUi58jenC07eHZIxb0ph5vh3Zdqn4WDykKpYw8Y3lbQU8/wA
lO/VmCfvCPT+6sv2kPUzyR4jkjyEqHQdkdN6Ddmtlsv1HU+1xam9yZBG6Clh4bIJO91zDysA/H3R
dO8VT3igm5zD9XU+JjSMhtTyH3I840zcY04hqrgqTmYbLw0HEiM5PBK8v4QqTo51Q97Ikb6I64uX
pa9a9jYsccFyl7Iuz7DQOtCFZDmiRS6bAiC2yygEldinV268TF9jntbQfgbZdzV75Nd97qKeibVv
aeu/iK+IL5Tv/Q6jLGgkpOFYUTY/9KvsskeztD+3NX6lexK5MtGOSLPwzA73wBSfmapMe5DYiCV7
Jt6gx8kvZMCmiph0tB62ESbKsxS6eYSx/qbNDAKaSSzkOolrJpAZteN9ggp+b+bkxzJY29ukhuxA
xqyECrcV1dxgFwcb2iM1x+gzEB3e6thSAcnpWXexOnKhFmCmgSKIC0E1/S/K7BE+53Bq6/m+wFkY
YDNXHFjfS5MDvlp6NKjgcsZ13JYW/hOTXLbMhhP7+0JGGLi3iniAdrK/Vr358IgR12mqwcw8VQmD
Etm1PrrUo7QRtc+p8ZNbAjWd+2g4PdyGGbSN3FB/ZbJ850zoaNv5y0uO0r2xTKISWgJNBjhjioNh
aKe870Krnml8h1pu0xVg3HfogOwxDG/vVZEBEuIX7GlDK3RXo5nSftLiZjfRZqdNwvtBNN4DRokP
HUv5wSqEtWsVXYWyCXHjE0wyKvYoSIp7NDbW24lsBfA/gbYS+JOP4reYrAeENvBwRRma3WQfsN39
GGjxa6tDtK4N1W8a3QTmV4XeBTpuOh4IjL1HCKglVfnQSv8xc6YPuZriPJHwvnMGus9+WZ3JAwJ/
vulkFjy9+9a3Hi5DW5qBZ0BdrMY/wlUPWre6V7AR8ugOQ8OkdbwBlU8OopwuvDHaydMPi510D7Qa
kcCTX+KSpJ51Tzlm6D3TKf2QqoyBWkmGZkcHCS+RhZk/GeAdE2EkOPTUlNr7YvrZ4O2mc+e8gVN6
MDFB5MNs7eEnEdWZFz8YWqjzpHVRz1TxGLMbVMN0Sivb2LWShcPqBnkuPB9fYFfcTPS/5yxr5Pnv
n0STeieIYX8/MTXnPhk8M3ITjXBsy8iHrddON5DEtzO8YbCr9dkuPc4SIKbp1zLxDZ0sm4/sJOFg
SXoTNZZldyYsJq3prxmiPf/9gNW9PUPlTs4UFpSxFcDrnTmKP/UwNlHdNsGSxFvbpILW5tqEBfZl
e7aobWC3Ll1Yi/W3Rhp16Kz+Z9HPOs2v5THPkA+XGc1gb0Hgs/1IU+jNf3/Iy5q8TIdp9YBu92zY
7ism4SWyR48bMHHzMDezPiAUhckgXA6MJeuihwWy8xRuH3fGsLVpOIds18yPpToS2btvOJBs6MKs
PtMnQpQsWUhtaI3nxkVHnnniCx68QeLDSMlMa2XJJCZj2zh3BTki49xlp8Eg8Lv2mGMPnp1BdtNZ
Sgs0mbkE3Re7PgkxBpMZQkOoHvzNexy7gKi2thBKnV/gDZlxL6OD0nhWu3zmPJcC/ghjAU49jlnH
bKqdwLRmFCaEryhM8Iw/cdgViE9yhyNwiYY9zcqvvGJYOxjOl+4PNyeDFFGaPvbtaXr2DTLFiUGE
/GCxwCKkOgmlmEpQenvjEZvowJDp1BvrFTY7TyRrYlLm19zsk2NGiLCddl/CTJ/oSH0hQNQodLv3
OjX32DV16lTFwjqVbxW+wmXOP6rTYGoHwnLAq+u1BY+QXd0fv52WA5GlfY/ca2S3opvMoFiunu/S
1M9lkAP4QO+IvcnHy4CnCz3j5O0Kpu4hHsAMo9RKQHtlU7bSv9f9O2Cj7cWvByRGNh4cbOa32JqY
InOnkFfPsHVBAGL+NfBbTzMpbGAlVB9YWtXvS5rocmHbyQacgGTM7Elyf6tnkA6r24OTWFrCz4ab
PgDytsfyJU2sr15ct0DRv69zcnFZwKO4zyS1s+PY7LZj+ax57htIMkoL6kHYmG9I/EEpmPNZzgXN
M/KZmQPDnpw0OELA4N0ku0OLlFjyhG+FbgASQtjGLCkTQi1bZ07e8uoaglg7iZqRxXTeWSgND2Ss
3gzDLSPbHX+PCIxh/IPs1/omXP0mDhNAjK42wawrx5ZgHOIVj+Vi5qEr9K+kjBGVxrIgctA6yFK8
JOhQXkDbU+MQtyb1O8cGn+/1zDXIfTzni0V2bsPLdDz3YzC8emc235xbCQ7t/ShXgDzQmNOwro0s
cHZeu1V4qnwaZm7HKbO4+gYb5Qh4o0z9rVuR7Tlva2Hj2RCsxHqXtP0JIwBXafFsQBg4N52r7Q7v
SsxMmTobvRKoUAP8Nkk33X7axp1WI++1nNvSWHxxRmnUGM4UVh3pNDEtspyD6ikpL0abuMxcXHmg
5EEtRM0VeUXLjWTQbll7ayQAy/1A9OxQ0KRvk96RaaM9lVKB6S3ya+91v1EbPbsQaOjv/mFA1iM0
4HTZyIdOlJ/o4JkzZfZnY23xhRbcpqRyPpjQ4VHUmYIME+mNPSkme+XkN+FPeDO9rQHkVUhRuiKA
qsyd1PkkGtNj4SJhOaiGZQ9eEoUvCboa/txsjHsKH3GEUBkfGmJWe6O5kVFhH3JvWI6JjO85a3lH
YsJNaBkHJmImSbqcevKywkLHtJcbnxw8Fh1Dyh+Yz8GyT4NLXvZ1qukTb1JX9g+uqRrYwwlbK0Y/
NFuDCSiFPQtuFSnn0zUZ34LwAHnvcAg2vea7N0jXcSioQBqPUSERPUoH/kdfMDMpyz7GRkglSgoz
wj2mBy16vtp6GgW049Gn1LUM5HikRs9BkfZH2+vUQ5oWe1RFDNaX6ULaAqZnMz+nGqWfrHBOAT3F
3CcBD3qcEm6jk/pRQwPk1CCjGjv/qK3paTUJeJhHEH9LhRCFcxJgTWWVBApRhIo5+53McX2wJmth
R1sJRpxb2P4gOTG1M/B3YCFGHkEvB80osQT6iC/cziApxGZbA1zPhMPvPGQ/6+IcKNhJjjLOAxdT
5RZDE/xeBeJ+ai5JsEW/3FJC8Pb9JhXuHsrZ/0NFdxtNlgqIIhaElmw+W6KYotHof8WMrqO19V61
UeoPvtCe0uHSUKPttdxB92qSjiOU4R0NoT42x3UGpLYgDovrxnXxyW7cd139YVvmXZ5MaJszE2x9
/9myb7/S10mDedDXmzPPjGmHLRElD9Ageidba968WmGea7V4N6/qudQx4+haGeqUUCFenwevkB9x
DABavTudpZ9cZk6UHBy0qU/Zc3wU+ShTdMkOSophzDt/bytsuSyV+8k3V9Iq5Z9iwOS/TuUTrYuZ
x4izH65QO8iGk2mNrO7Tg+9Zt6JBlqFtSWKsfna4gnUqK5qI2Ke2xO8jgqwjBk2spcVtaFOUfVV+
nADLH7DuI1qV+AvmfK0OQ4sKLkHk7ivWcTkYZEh3MpKeFXr8Ykgy46kf3Wes/fcEnPLweTojb31B
WW3N+yljH+IH0CMOBPtm6ZVQ7+cltw5Ioswg199n1MiAKAsdtDJMJhuMZt+K/EoCAaVK09DVVdqv
2EFBqTnM4unYPNGy5H/VVpeUax5aU/s1NvZxHFGBmsJ4ECYe5Dhhw+2QOu0ox/KD3dPl9pETj4X4
btrkE2mCwIRoUWksmFehvfbqgGGZStKxEGlRt6HiiclWLPXrqMAbdGr99jU62qlP3kg9Afp35HLX
ivcl9+LAAWVgevd51hZhUUu1z3Lze3vLSKxjjS05WMEHwDM+ZE+gsk9CkHcYN2zukE5poJYIzZHV
ou1969BQd+1ahXkyr1E+NHdjJeq97XZ6cFiyDgW5sYgjB5YkSD4dhaqt4xbdlwhXl7QjQtjjTmrq
wcd+Yb0aVk8Ofb8aZ2VW70QdA7bocjoZxQYsVvmlUOUtkea3GAn+ddqFdAauW+HNPPK+xyHSgFg3
uAejWbxoRPYJrBeLFeJuzJk/B92SB7nSJ7Nbz4sQ8RU7x6VV3LebWiRFhbo6tAPd0J84zxHspCJM
RRZDCbzQXuKX9KK46ejbm5EwYCYNiCsNqa04ov3ukHf6r3maXRSdGgIQbSHHqVWQ8cSyFyi8OUCz
Xk9+5h3q7Lb2cXU3uz75KhhAMXF2CNpIKmwPRqkgLKGyjCpZ1sFqIkJrp7PYCv6/H2J7+c+nCw1M
JNcnGh1E0Mr151opXAOp8Yu3Pb8NmdEfiD6eAekCWCcqge12YleeaRGSkRNODnnVAGyopNyftgY3
Jynio+SxIg1lQm/BpgL/vUdyEzUsiBEpzHjiDsk0VIwsarLHSWFiObWPa0nCO5YaSYjrSCE3i4s/
zmgJHKjAUCweBme+Gm79TYv55hYm8vHZ+uz07k5a3rybq5rM+yWGS/CzFzT4INLKvTWOjPnRw3gD
QRrTku7IPXpqG+19Eo6PGkKrQ93prkvCFFuvUhZjNZ4dpDirnWvhxGa5X73kJBE6BSW+JO7tOwiY
gduYZpDaFTBGzfitLAahOD7arbnyU2uNBwgjd6myvoxu+ZH5cG/tJI6svLzmHt6tbGqwnQqeusna
dqkYNTEI0yMtL3ArbAJA12PAbZ5zbUd0GoLu0DospzptUqzRGMIz1IJSB5+ixTmJv+7b6lKBGQzv
veIEfgYE5kiAGlqDR0u3/5AEjMB4Fq993dOeFsXL6P+sizIDBYJQh4wxLK+TExKhWu5phL+lpZvs
i8FeAx6qsyvOnotXBrR0sOLzvVZOH4lUaZH15VpIMdtRk4hpX7SYdtOWzAhEw9umBQFDduZjtZaf
9J5K30kHbdfP5kIkMBpr+lG72VZ0KLQmEjX6aAiRvsUJqYIXAtLTZj5MN04RGK+QuRMvNDFXob2e
jigPvcr0D1v0p42tMVxXzEdz/RSnjJ/1lpETNlaF1tPttw+XfFrcoCbVgQI+c3BkZyXoqH6FDdg8
AC0vzknnRzTLyvu0b4/2Jm1NO+fsCIwBchqPwum0o1sn78OAg3VkPhY50/zeWON3rv+sTVZ4PGYe
e+1jKslctYvHRN888CULetV8LgLdUqeZP7Jq0M/9NNtHL1uKvSrrvYFmkjKpvssnUYQ1veJ5IblG
/VWFPfXaPJ4wXRDSmSxUqz0aAWtIyHEXyQWOYbVx0NxdtzjuWWFMMvp8PDdr+VgYdQ9i0LksXkKg
RKlD+q5KkgdxUbZCHFpnYbqIsyirbi3Dtl1H7AcBhguH3vjFzFv7ME8NT/OyJAdg5GgdNdfdd3Ju
DmQ5wvihmyZwdZ0K234iUQ5rVcOBfFRokbNp3o6H6oP9+DWPjcdKIHhck/OMMof6N8PFaTZXbCF2
eE2E+1OmYxZZi/ZQm5+EHZWn1vW53zmFtZJ8AQBOr11Ng8YvvSywUDbtIc6w1FKAbE84xkAYLJ7A
bG5gylBYkoK0dNB0b4KL0fnOvfKVECSJLizeVfZsPvbJPs6YZmVihjuT/NLRNM35Fvzezu+V4rmQ
XhkyA9T25tzA1mnmkzk072ij/lRTXJ+6+BkeI3H1qiDxoNfIWuMM7ZsEkuCe8+/idEeI0CNaZWxF
FsZfXdFU00cCjn3Cy8IsJHLtMGCFRNxZA5ek/mKGnh1moe3cvm2iKXMa+ECsDC1ZsKG50CVdsFGS
CXLKPRoEiTKPdjKwcy/z3dg494L3j1GiL3FlUwnZE1qzGjDfTldM+uwlOxdkSjiVym99mXAiGxKU
JJbaKcdGNL8WATNiE4YDTZiyFnjUWWMq8jShnYm9HW9SLY9yU6/LJLLV17J5ROd4m4Ezk8xkwWC0
QTmjJem3a0G5wBsF6JygWuCLJKXY+Fkq+soGVKW2SyIycD5VZbfHDJJNTWhuNBbL67SID1CE58pN
HPZE/2MwW3LDl7a8WFZ5N8SqusD0wVuBSJEwICCu2KcAx68/MMwdS1kMRzn5dxhaNgI+wXKwqALd
zgv8PISjGs2BEoMQXKQzlJo4DPJ6utpEDsLnO+QMGKk7qa1KH3WXSjiA4TOdyFLe1/O6wOfyf9KT
5H7H890q7x0BqAOWg9Fgal6z5kq+GkO3zAFUyC1EVOK3FvctMlNaNzZLZyumT0BdT/kiwlrW97HB
MYE+1H2hHx2izaHjs2zghGZokd8ZhXPXi6U+WoY6kubF4MHGGzSI9A5YkyA2ziTzjUQEFtWYFlaF
jBcyaFIGlk1sdosPLdOYoGv/xd6ZLMeta+n6VSrOnDsIEuxuRE2yb5TqLMuyJgzJltj3PZ++Psj7
XNuSr1SnqgY1uIPtrZQykyAAAgtr/U3PD21Yr+E0BSzHCF/2zEWl43eQs05mOAbLZUznlU+hcHRr
sc4TaPaDwDfQAyVk2I9NjWmR6Syr0O8OnfgEQx5iCaL1jeAUg6AeMbkXYc6L5WcS1ivDDfdR515P
XcuzG4WXEyRCVtUcGgUPgxzR+kgtNt50hhZGtkOdxdgI/fKWk5u5dJs4Xzve+UTdcjEE/El2ldj0
WsH0Qxor1XD4mUh3DeIJjcQvLGoL+MeoW1kYefjgAYF2wLiIld15pAEM6LpxVZDdp1jnTCtVXZz6
+swMEcfxCvdSz9BpaeDpgq2HRSlAd0ciusqb5j7xUoS3bBMujH/UnU7f+FOnYNH4Pmdesx4SDoYI
SC570Mw7kuWfS8waN8juTHtcI+bsApXI7xapStIIAPHjMP/UliStunKulnE+XbhMtrWmZ3f2/Mkf
BWbz+dMch/epmqy+juhsyUlJzxKqw4G8ql0H2dZCySjI1WCEzn7yoaXbcJXshnSRE/qcHcCDhHoM
SxwtpVU1hQ+WgehEbc7eUohtOKPENXUulmzsxWV122pyl+b6tO8J4Ko+2AIZhSrQwkYOZUrt2r1N
JhIWgSEE0AvFk24RO/UD8Tlxhj0iXPnRL26mKK2Ocs6vMGWEc4CI58LHWcEFgeuDAVoZE5nLqr+m
enzrO0O/qOOJEzZyF0ktEcnJTLgfnB3UI3WTZbWAHhd8IYQaTw3Ez9FCq2iMvxn1CHoyZ8Xxp8y8
kNLfIP7LrkJUqHsbS9S3OHsmW9yOCOpLTBepOPSPHCGqFapKkzIiRVcIbDqLbGZS6U70uKH8W+ya
OcIpBr+hrK39dSYweQF8s4UbQnnHSymEgcpFv2fa9GNa77QGLpYHPcnQtWBHcjICvuBftfjPzYZt
kfDci7Yqj76vtt4qXoV2++ho7lXsR2cNiK8dPsyI/VFqJG1yHGx73scyWnrzdDGI4dqO0wMutRxn
Ol3fykjfWRF+OG28jBK8JwwiQs55drayYSZONRzDqm7SXaCVeIy2/a5q0bNMELFEfAZ+N0tACDTf
q4+ASQ8xsTEUEmvbEyAu0FvBkyI+Ba3jk4UwFwZCYPhCcbSEHSJ9cJAjZ1o2FhNdM4CQdg2pc9bn
Jedp/C3mxtpwuF2GlVFCK3kq0T1apU0ELU4Wz54R9YB+eMJ6I9iHeDVAiGPbtRoKMi5Mk6XxSG3y
xtc1RYugwOhIF2k2GmZgDN9UPh5BEJYplkaYMXHX4NYXXrtymbY/vkVPhmkBDYHMKIaSC5yIMfy1
R/gjOv0eXOSoiuw5eYJ2h/YKXZ9uRmwMeWoSelLwsFJ+Am5tVdmd8CsBL8WGeh3Jfd/Pn6KSNHxl
+4+ehLPUVR3gMhCtTYjEt2zRApI9Jf5cuC0SGi7AO3PieEPWcq2nxAQemjaQSXx2wwAcut7ZR8Sy
FKT2K4UDfefY7AJOhGwqxzyyrODd9OGi9tyLLkafR0ztxeAMxaUxzcx08ljInmFlj3sbzr6dbxK3
sE+vTTQcfW0q1+F8gSDFsmqoRkH8/OJSceVVw7rdgmD3tO1Y4ktnYlpNEpJ8V4VqXlkSvyFdQKmP
4C4f8LLOsafCUpq6zXfuI14aGoTCxPPD5fgQVKeBNB1Bq0yvJLkQ3Ej67VAMpNc1GOmtKOFRFeDI
zaqE4zTbHF6pRtQ6yjzzOJ7FiXepgRrJk+5xmnDnbhobICqW2HY6XWXoSVeU7+G1Njx8qb8ZUNA5
xFGL+2t9Q4mvXJBfmTZsff5SRMmXiUJSSUIltJoVOX1BFItMd2Qk3zlCMQeqCBgTyMlFHYClGN2o
gpfKJp/mYMwniZoFkXA5UPbRd7qiZRpgaHYjljlerRXbtp3guZtoIFG03vYNm9qgA3GBn4nxfJCa
a3QqOOG2KQgvc6BEUiFYttR7A8PnCMZ4U51DqCY/iI18WVvHbNato5ulF1VQ62outMck63ahnsQH
A9kfGmZlBKOy3s5k/pAmlXuUnUHrID0lGhBCLSurrrMSSywHnRmxOtE58mB5xK9x2N9jb0I5gfwh
84nUSaiDv7VaeHOS7LWi/iehpW6AgLw2E9IijX+smVFN6F8aHkoYHirWjeeh4aF/49B2zPX5rHHE
UyaJKIPaP7iezccCbeQk3VykXlitAmmPiyFNizUiiKj5Vbd6RioK0byBtbW9H2rjeyEuWSwB1XWr
xP0GHfY4w0C0miLflQD0DQcYY+HjaGkAgtBG+MqekawqOQEmQaFzmc7gY6r9UHHW73rzDtjZs/Bz
jogTiV4zI+vYUORI/HXttbDLyhTaWgM0GXANNlTQZdEXABEwwh2gJFIBv1m2SADhOmxiF4rNFvBL
8OVddo99crz3rRlMIfSGReQM5bEgHTox40NQQHRfgGObJ9hUqAeIVGmaBuel2TYHL6mfY8ZvEdZT
uqgav8YoMVg2NtuBN9yEzQAML0/HTZX2X8EtUvsUF9GoVVsTjSTohc2SJBDITYNqgkE6KIGZvLEN
UmGz+Ky195GD7gIm3giD2PCpx3laa8b42GfO2saknNxaAG/9WcMaCCvhhEqvtQgLSTo6LKnuaMcE
vNUyC1zzZFjqVJXLM6Ng95Ipu6lVYhSY1NdCIwXbN3SgXlD8IU25bPPs0zCJfeVtPJPjUGXVhzEo
auLD4e+fGvXTz5c/3/Lzfa/e8vKH/8T7Xn3s5Rovv9OwqIYHoNrx3/maly/48V3/z0v9vImfl1OU
dUrQH/fFH1v86lI/v8bKVzKd3D10R3KQWtFTtrYkBebIxekkSKlWAqSSotogJ4QpNH/XRZYfZJ6q
rLp6bQzAlY4vv+1bckaLlx/JxU8o+qk3/Hjv699CoQNbq74rxKogY4f65+sfX2X1aX3385cl9GTE
YtL9S2l9QAcdc0aK7HWgccmXH1+/jtE/mH+U4l9ApaR5ef3yowag6e9PvbyebFUkeP0FL69LdZWf
3//y9peXOHL88+t/fN3PP/34up+vX97/8vJnw3/+7ueX57Perd1geBRuVB4Qh8OfzS/sAqtQx8rx
A+NHYVeAil9+26KV+ffrX/708ltqyXG6SDETw1rM39paWxwBzH8FtnwXRFgh64PTH3yyRi2aiyH+
eYeXf1qZIGqoXnqWe0BMhIq5i9c4SF8o8QU0pqxAXsIeID6X8kzz3YdiIK5Kumk8jRwTa9Tg4vIZ
zBLbIAUDlliYwlNOOr3wKUz34Ao0u/k+zSYZbqVPXGVdq6pEOX50frbO0/z73M2fQCcewRgholdT
a6c0gq92WAxoTME1hcj1CNEJz7h2OQSuAVsovQpQeeVyYD5MgxIeemdR2UFU4tS+ypNgLR2kC6IG
5l/qn8MoFoD/F26Yt4uqkpJT5EWWO/coOazSOi8u6hTr7WK49MZ+2mgt1uQGkI8kjDcItuifSQ2h
/BOj1aWvOpWW16eGiLBKclXULFFGBaSMA95FCJ57tIS1qcfgGjCXScEt+hoLzE6LfGihdzb9Co16
JB4/5zKxKY0NIEKmCJ5vA29WWid9Bm44znG6bHzq4EUz6ktTTE+Z1YhlkkA+sk0SIXGg3Qyps8UW
sf3quy2RRkbcGgzO51CFtflyqAmEWzMiBB+/N7gBHYE7hrtKzOuq8/cTFCO4wNkzEONigRcdBG+i
SL8rT+EEAwgQtVgOvk/aw0dSpJkHpKVOYKghDXDAOqBeNaIzCHG5wgB1VU5weq2COjMA9/xr5mnX
ei1M4HQCLLYzQoiqu2GB7a6x8FwNEzcAFKBStDW1lq+o+WZfw+qzVfviE6UK/kshPSdoP1DwXJDK
ekw6A7C0FZkrMPwzdU5pPk5j6K+RzOfgVmvrUDrnXm8+Ck0pkeUCr1kDT6K8ks7Kz4rg3m96JjcU
cFuz2HQzMLOmLu/aDNqv70Qn0tCfXZS8Sm9GilDGp6k3UGho8A7mQaH4dRRWeRfJegn1G2eEZLo0
WgdITDnLpV3nyT7Usq8eODOnhGVohH52FoQpplZU1UOKwCB0SCAMnKwHm3wyqmefEiHGtWcWgMpy
yvWYdIB6yq4tqT3PvTusNMQ+lgQT2KEGxtWU+peRs21q5XXq1Y+5IEmNFPW4wH95maFpd6lHki4l
j9nrA+B0GIwt2Xkiv2y8BDSArNOtE6VoKzaEG/HYaBBpLiCj4eP8BVQVzNCqex7z+izV8ivPDNNV
EvefZf0F05N45RGV62lTbGRKuTiTe72oQToBwFPSGgoZhHN0rGU7XIofcpixy0KM6balLrKkKk8N
3293boYSjpQUblpxhHONJYoZ3YCXIGNvkgj3m+SxFOiLZ2C7lHJHUll3mDBwHIoMQS6ggHBQiGvm
tLnsekqA1k5vkQibpX3Q6xKQusFIayNE4Fzgy8iD1iAjYPFJ1C9zyMegu9zPketuE+uUC4+QTvTA
T/roaaD2g7455/A58wCTwFqssKqZW2peQmS0eXSoEPeZfs7RYj6Hhp4dIZHtGqWPH8RIrY2OtDFg
DZGmTWC9zi8vG4b2fDKd+czvZqyLZshB0rZB+KkfX/6pSTsjiPDLr18+1LImFonoz1KhcMc/fqc+
pM31Dki+f6iyusDQV3ZIa1bD/uUdNoe5hvD+bCqhCxnoM/ijdoe4D/gXozs2uglxP0ENVnRnuH1e
uSg/7xrDPAWN3JOxYaUMQn2FHu/s5x44OMQq0xEVWIh/KJNEsALPk949mjl0pLkgRUnGkAqzlyB4
YRhczd5nZT2sYOHcg9m5An4dbTWFkTTD2jymGRKsZgUoQkC17dwUnop36El2r8souTQGmS4LDsME
1ajxhB7YrvBTOekMrOGQfmX+LEzidBCWtsO8Gkci4yHAaTe6R7bMV3z3b52N5n2ATB+HWfBMPOBI
OJkgrgJAW2KjC5AmBqlkzUEhYqK+wPGCPyBLt0hqe0sCYVz7Qlxin4AHqCavKvC4K/QdwD4i58xT
s69s+8nS5p1u41I9V/NASaO+qwy8SGu73fGlHTA6C/ihx1nlFv63sQqS7EQf3He9c0N7NoFpPRki
/uQ5+cnq5bDuImSMpvkum9JdFdNAIT1cJtMLjNIe2shiy5kK9HBCZz158wnFIPPQdzduhQqbjaqR
PfXgrbCinYr2s95kACCAHYcDJlkSUK/0j2Y9a1DgT15HbsOqDdIBOOmYEUlB4v22yeBPhd65Q6Zf
lSghA5nXQ9U3a10iL+h2dKIM0yufqt8SFW+8TTvbgBGOxwLWWNu8JQfQmQUyli4JkqhHrBmMMCcP
z0RqL3m2D7MJgKcwtQp2FPjOlkNKa+IWoYX+dRWAzxnt7Ky3bmrHffR8wtTUCvcO2ZFJAvjXTZqC
9QRo4eBM4HDNk/M8FKjbdEPyTTfERokCtnrzrbC7AOX87jbO6iuZ62du6j8ADUW3qgQlp/vuGQej
JUdmIIhx4S/xsiG/V/f7Piiu2iDp15Vn3AKdKla2n91NNlPEIFRc19ONSG3oyM0Jbfybgrigs0+T
H96DYDjUsAAXoSNh8vSIkQLAvG+z7DhGGJu6k/CPdj2et63t4VjhfBmilFOj1bjESCorhbdD1D7U
Q/7ZnKK9Y1rPeRY/ULQ0t2lbH6eGwY2FfbQdRF/rOzslQa/pKMagSJvN3S1ig/2hn9n9c7353mq7
1DaIxjxCYQzmFmkfgnCIKjRcjLwAVL7FfYj5gMFP8iklk7Iw+2o/56g0D265dwTSlGQC5bIanZM7
MqcF6Yr1THpk5ee5XMoyfhorpLaEDFDjDSGlQbsBgxZjlhpySEYAiNirk6sZT5ylX31huTL2YY/t
Dwi6pR+6n6fQHTZdJz9pEuen8Bo8LXIl6IBQHQO6XsZ7SiLA5UJ35MhPBmsyXA4sWaW4HecdiiCb
vpMnmUpIeNYBIU7g/u5UbxVjy5Qwt3N7nwzavPICdq+ieIY6v+jQxt2U3ZU+JQOOH0QV6HL2soM+
38AIqgZwt2YfrbLBuebkgD6dODWYFEM9z9fcJOoIqDEsbdd97gQUF59hz6PYwEc+WGlhj3a5d1Zi
ILwsYp9cdUbxZ8SVeokU76WG/mCeolortABqtaZCJAtQUY1fFrCG4TDN3+bZXM7gP5H9QC6yC4to
4Qn0QcKoXDUlQSWxNqXGdYwDBJaJ3bVu4NUxsbP08BlcIIxhLegNabDW2nKVeV+k5j9Zvh/wdJa3
c9FRMu7KZzOpT9mspJIJPucSGmE2kpNunGv8Gyi9mGLrwSJY281zgJKQTt2FagSm2fEoTgAZ0Q9x
ym1I9Z/ovl90DppfeLovzCg6k20RrQsn/9b0wZouT9YwS84nq+zWNd5cwXRIxgwINbl/DBIaDFoM
eLtWAFuyEW61juvizMM8vPNeqmNnoU04jdE5mpcuq4AMTmODd53RPki2ezQk2y3lZWJ/hJKQP60O
vUktFnXILYsG4oMNCfo8zC80E7hz6Y+o2mdX7N4l4MHqiRIsZ1voaDkgDpvwjZg7Wg1N9dx3MG08
SwmDEhV0iEAtEZJAghxPqVUDWR5dMiBBxXgzC9LnRlF+wZNyaU/dbRPIryyn3rKvWXKC5CiAy5F1
9V0eocIGNWbO1Ptvuf3zMka6Z5zC7y5sG6Wgg9cgSsdKSF0rtOcudcuL2gx3mS4v59745lCoWI7h
t8gw7uceZBLlZBaImkRwG3j7OgU+SU3wIKra2WZWqW1zp7kuZu0BCUeKjEqvgOWVLRyJbXo2i+wr
LKmX5RxQxIXMsY468JGRnawiCco995/qYUw2ZkUJSW+FoGj4UA7wfTVnJHXnZyR6co8zUn7GMKQ/
LGX/p42q/nsuyf8L7azsd92skIKJ8ujbbxbI6hM/7Kw0W/xlSN2VriWFYUFEw5nqh5+V+pN0PPUr
S+qW4ZjYjiKJrHyOhfWXbXomLp7AHQRCDD/9rPiTQbIYkJtruVBj8ff8p9PWf8YB2fndzcqyPGEJ
abvq66TJQ6T8en+xWM0TT4cGiDQO3iArNFphyY9b1FaOvZedEHVaBEN8SLV+FbTTMQimo6kN4NcF
eC3nPA21L/neENMWefdngZOVYL8ca+IMa2ez5cxBg3Ej9ZmYo47D2/gyCyvLKsJNUoLZVrKY5Byy
djN5cmdh2dlW+tEBTDdNCDJSFurYqHpv3LpYJthCv7RlA7TdOVf/V22W2aoL7tDw4gSmAUG6GoG/
FWG/0j3nXDrOOVmkbZ53R0V4syOS13ZygLVDcNisHYsaSfCt92iS025S4OwNmFnVD6QNIPtdRi5y
llmzNnR4zmAziEPQPt8OtGiIQVPxqaZpN6pHVGsKvVt5M7AxPm1axGQh8mye0hE6H0xYElnHotJu
igA52rCtFuo97MBbT8zHGczbrMHANx7LkMxRSIdP7cY3O8QH0+cun46k6E0XrHc8bg1Ojy58Z3V7
Orq7g6Ev1QjECQZcJFM0movuZt7f+Iwi4mrbAKS8ap/RcdOae27T24UxHWe8fgY7OWFfvK7mm4GE
O/msFfW2rR6P31SBGWLFBuEhYgwAO3ENp4GxVXaEnJy9pN1Evb4EqrtSE0TdLhj+dew8W5mKiGs4
NPXGpV4whuM2E8YOsPFSZ2oI/PdUD6SdznGDHgTHgADQYcbstWK0NOqVXr8C5r4Rub4MQI+okVUN
DSd6iNtXI6i6AM2Bl+nrA2uymx83qgao0Z3zUtLBBBx6pV9i8n1QU1gNmmPSjVTZMM5soLWk9rBV
N6sz1OptL1/TtZshatbq4+NA2iGXOzWhB6LyCOaOq932oUahmi7kbWpQRF2vAvtbHzcbq1BGC8au
1bpVrlVrp+8QHZTnqsuGyTmvoWCYgHw7H00nwOkVwoUBamVFfKj65KR0IjKKABzN86Ff5baORjaE
uuxBNW3kgWFrUSSAjZpuL3cOQCnxxyMA9NPgI3bTANdAUG2opm0OWwycFWKGzaZBUzWhNlwDcLYE
JpAa8h82xROI2AXJkL5Z3av3FiW9yTRRY1uPjx2uwm338tS0k9yVSsKLmZLF+iW1cyq4mAMwBV0z
OjQJT1dqnew5xwSmvbSaBnJ2crCl9TIeqpMFvO8eCdwI6yyMUtF1r9eyTE5xDVRHtdDtAehma8/r
bkxH7pJovG6NYTuTV6NwucThY9Eird12/XGdRu3K0MIH1S1RpC/VaKpGDSUdOMER4XRV0Sg1Dmr0
HOuQUqGag7M0dVAzmrb2ZJ8TfxxUx6gb9kdk7ML4oG5TZDVqxPa56uRcJAe/bNaFOx6BTTYkMNSd
xFywHlA7o4UxqJ2+Th+6CesGqu6aM91aE9pPA4+hAWpPgyYZXAN8B4IKfqNJnzEcuiqDm6ofj4PX
38xQDjIGnWPMUn0yY/SIQhbq/x19Jqwv7Zgtw1iecz7eatZ01ARFUZ4q1RNqgmQ6dAm+/WVYeNJq
egG1R+V1eSQlsRvRlkslXU2DHRYblzXoUJbtVpKVwf1E8EjFLo3mLF/60wog2UNB83BlolixlA2A
LxPUAU9irFdrifC1COVOBo9qps4lyVyea04PiLR8QgeLTCxF5fRbmUbLYBzwfmD1ZlogUQsddzoC
2Tg0oP0aVjfwyyedNmM2ACvhKHiuJOt26sQH5GnXGguK2iw8hqFiDnckpUJ4gS1rJGlNqNrwTNQC
Ls1dNaOPMwKQSkEqSAhbVynyf4AUdwbrgKaNR5eHG53tg2rMrOYlN16ZPC0IcIfmVc9sUW+zq/m2
DNmB+L+6gFEAhW6bNSDnSWZbcghIHI/XXZrhjCvP1bfUZXaoIPB1POgG9UtcCU7qtnVrxoRV3lE7
vEHy5ITfybbtAQHyuUwtmL5912vjN8HXq+6QQfgsc9bUHhJaEB3LbcLABfp8BBV1V4nhmOjZSfVQ
gkSrO+1AeNxZQEDVh8Vo71ppn6vbNHRviSkg+TmJ1jYHPRN6RHKoaJ+aaeq1Go5SjDeyQQkM4eGq
2FHxv2nq6VL04piP421BjBDU+cno4UMmB9eOT6qH05YnYGxvJCuKunsgrAj+Jwg4tKu8m7aqAbVa
d8tkk4HAM3imW3+4funczNp52aGPOWFY8UnNWx94a2CwY7Ar9wmIEPerSOaN2o3VCkFYtdNcC+6e
vx69+dLQ0pMrumuDgOIfyp/0/0e+N1P59O//+FYgbl5P109BVORErkBWAah///d/GMZLP30b/0/w
VLzxcb0Jn/5t8RA+ZA/N6w/9Hfw6xl+25ZlkJWDC68Ky+b6/g19X/0si0octq2nrJtUZIty/g1/D
+Yu8nNQ9gd2661j/18rV0P9CJRGpM9M0DQupwn/JyVWoyBbDqaDI1b1Zlm4Y0oSkqhuehLWvE37/
GvnK0u4bjlXF1jD7e3SjrEOIAco2yURznmTNfADJJheBhdYn5NZlFXRgtdxC20uKBAt8yQAypgLM
iB6tCe/DTZ112vKXHv07Xv+3vEPWLcrbhsCfbnjTSHL0RDEO9raOq//eyNZw9HqyyEPUFlmHFBzJ
Jq0qa4UgBN5HIoIbD/1gwOR7TaXRBTMPlQWU1LrMexiHAYlHEvDX2cyOKAJh7D9oHyeb1+2zXNdx
GCfTsmyLEf61E4sYI2Ub5+itVvrDki7ClCfOlAaf+VVLkBEEttGgMQ0xS3cnhRoMIDGxDJ9HXV3t
o7w7e79FfxhV2zCB8SijYE+47u8NytsCZl4V59sQU8+lG0+PGbZsPhwDsD8VGVFYbe9f8Q9DRBbG
5IyH9bBpuK/mETW4TBsLFK1nXThbx9qnqb9wkQox3ML8oL//eC3L5XlRXse6/fru/Kqs6tzOtl2T
4s4VNue+F1z49gSrv/WdD+5MPe+vRtdzTNC9wjJcFznAV5cbjGoWrZEr4UOgV0jUa6h76p/1MtO3
cd/rlGTQZYy7BJosuuM5CbUjKmWLeWKLB7iDbKxCsY2N0wESmlPStgDcEq1rjyCJMB2P5Q7QQH7u
gnw7vT8sQvkw//5803iEbDF6teDY6a98mkf24g4hkGwbWO5l02oj4VYIs185/RntiHhUiSFLmF0Z
0Werhes+pkC23m+E6qDf2mDqQlrCMaSwpHT0Vx1IpxaulqNtN4dTuSI4WyAgdxkmwN2dfo8wDUks
aBEfjNubWaKuCpFVCI+Lv3koEe1MupaC7NbLS9TIYOuvWglSIS101LTb8IOb/MPlTMNwhWHY4IGR
bnr9yIG3E26Qbqk4uwu9+Nz1JdIA/rZqnI8G9c2MNHWHhIjOUkPehA3i92uZFiTkJG2SbWdP/joq
ocFo/nGOq0uNVDRLHE6bon2yWvQ/2+a+9iJnkaBwuHp/XIW6p1cDy5Zhey6bkWBTejWwZtS2jYuy
+TYrzI2osKCsvbWdPQyRuYmD8Hayy13aYp84RV+LKPxOifBSm+WF4Ud37zflbe+zuVqGZI6RZ3Lk
qx0i74waqzN63zUrJGprFMkrzcwuR+SogSIGT+9f7nW+SEcbEYNoOLO6yWCbakP4JV805B2JH2eE
pmAdQ/8gM8RZsQmQNUWWeJPE3k0BmfP9a759irimx6pOfspj+3816HKoa/IjUCPiKLmolaL9jH5k
an9LuuBrlNiPZmY+vn/JP92mI8yXm2Ray1dzGrRNbtdNFW8HJ78dj3PoPVdJdtE66TW2FyD0624R
zNoHY/lm86JzHR5e18RIxWU4f+/cOTSCsYhzbjQEQwEDUkbBQhHoUa2696rP//I9OgaXIbHOw2S+
njlaaVqx5xURYHskqLSUyRvAT42RzOlBKU/RU1SCw0hnGJPvX/llxH5/fAzXIXvpqntllXo1aQUk
iXgC4Lh1cNFamiYKwDlJi9o+AwcP76E4wWPWjqN4BPKSoicnvCu3vjcpTK1qW6vOG2RyG7/jfNtC
PSInMfaXQXd00Z+WlMTOHUDJq6wo9a2R29992QBooSh9Eaf2mUYV5gC50N3QBSSGJvu+5ejfFUD6
k8w9m12Ud96/4TfTyfGIDmySvRA60c1Xf//lqbH6GX0NSAzbwIWZBo8TX4whVRIlCs2dn9UeTuH4
4V7yHR9c+s2c+v3SryPI0mi0LNT8aouYnIHwehVrS6RJveWlA/jz/dt8sxZxLVNAktNdeNCmfLUq
onvWoCTnVltqJgdcz6C5AfqlEI3p9vtXMt/s7lyKE56Jh43u2uL1pbQIWSJHGyrGV78r3PlOqmof
QdAyk9km850D1IlPmhLXKp3mk6uN2Eyg8xpPGl6Ec/6YwQUomju250VRAdiWGhJcTUrFx5ra71UL
eoqFdacKSrLA6VsM8KWs/kFkgViEmAUouVH2U5w137+1tzG/ujUVbzmoFTJvXvViPGZd1rboyAUT
5gcFAAukZ1HUypzrsa0+xYUyCAl9dElL/6IekaEbUGb3+hnutXgwfRympIsKQZDyWL3ftjfbHk1z
kVA0OZqbHElercQThptamiDI0cA021SoEWqYbf6r8QQXUcdC29Vt0zCNV6tg51qI1EIR2OZ++d3x
x3Rjo0LZpLEgx1R+ff+OxJsTDDUYViHLFNLkn9cFkL62kIiNSq7mwlWANgzPIDjaduajvUnlO3ed
4GgFebrTxvExG4IzK7JwogH10EQfBa1/WCc8Q1qmbhErEjG+unXLhJAr/LHaQm3sQAIy9HaLrTIa
Txdd097nBnmbOfL2wus+vd8RL93625pMR7gkKgXHa1Yp/dWaTIFSwOAx0NVRO08PFKexS0B6qYPQ
c+huROGe0MvS1xisfJUGfp1xif5eJL8GpsCMrqrCleVHVHBioIx+391Cxd81CfXZOTdLQEKp3A2T
tzdL3wXR9cFjY6j2/dZ+VycI5aRiEA15b0JD9H/yMnWcfDt6Y7l2MuXrOi/sbgeL19mIFvW+tnA/
235tHbJUHC0zAjCm47VnQRPJ0MBApQBBMjwZFga0h2OB4uDCMQD6DWb9wUr5ZlVWjWVqc1b1pLBf
hzQmvD8tSqx8a1H3WqIJel6AkRvgUcvKPPNha37w5L7M41fdo5NXMahCci54E7E6cwfQmjURnUk8
CRMrvRoG80Yv9GwFix/HSYSVC3wLN6KH4VDCmg+BbEtsphbQ7MDqQKWOBLicDHRJ0yXYSEWryK4e
ONfvdBR9hdWghTJOe1tLL5goaGrbG4ypbhzUH3N2W0vkO2MQJ7zmF0JJOdcDUrG11e4BZOLD5Y9I
uuARRS47XDX8iK+bNwILueJpRF6rfPHa+eJ2tCj0n2FpHQdyMqJPdp2mf55nfVh0VQaNovdPZYeI
tNZBK8Gd+YMF6u3mQ9xC6oj1gkyDo6vy7K/beVZbQ9NaaIzIUmwLwzjzahOMccxmw5JBQQG5Ai9J
EgopLr0qmlXmTGxVg9liDjPfxW0XrT38pkIPM+dMRwSkty+cDi2m2ELeDwjGohjwFc8g6oIrslH3
hgq2HLvxLip1Z9EnyU02WChDp7W+eX8heHtwVnPTeYl+qUxj2vz73Xm6ibbv1Obbyb9Lh/LkAikD
DGOuMkQlgKFpKzI7wInI3kJqX0EpK/8LTwdkNYJ+2ybVIV8d3a3Q8IHP0AJow/in1Ty6waBdxnr4
LaeoxJocuR8EFG/3Ae7aA6BpeCbUKPv1XY964wpJpnQbViwbsNqT5aTFR8NmkMSdstQr2wxqeZOs
a4F0g0dA0ff5LSWy3QcDYLxdyUzOlqz/5NY8WvT7ADjkErqwm3Kl4hAvNd3Zhobca8m0dP3nyQV8
WbQPeZxv2lDsZHoBju/ygya82Yg42Orsi7ZOiMXRS61fvwSs6G107JdDvi2JM2TVPxkjsLYJkMnC
6FCOj9pPHeWvwYxAztnYAnv3aNXcJRNDVSl43Bigpet5z15IuGTmMeeIav5gTfvDIqoSO5Lzi7AN
8mG/N7L3BDTnZMy3hg/0knn4OUVyDA6hea6GSCvs8/e75U18S6/8esFX8xJ1Rsz2dC7olFdV2Koq
yy7zsOaE2vlfuZLpWpCBdJ1U+e+3luJCOloYmG67rYnC7CKbyk+2HTynH5wBxZ/mGolwtiAphEX6
5PcL2XjGOLXGo4YV8Pe+9o52ihbAdRW13hrSMvUx7VI3EOWoXfdhRi0fH6CP2qBu5tXWZJJB5gzK
GBL0vhpH9qzYATFApi6xo3Vo7ath3aujLwR1BMxcpKyaqim2Wh6sESLUN13/FIOMP8PuJ1hyUBQf
rD9/ahDHbxyeWRF47F9F4GEH7bKAKbDllIga7dQ8JBVr+/tDLNRtvb5tFjkMy7hlNX9/7/oAznAu
hZZRsYdXLMMQuEWNEodxPvGgITV89GA6b32qj/9B2Zn1tq1kXfQXEeBcxVcNlGRLnqfkhbDjhPNc
HH/9t5h+uZYDG18Dt9GNG0QURVadOmfvtZvp/esPt/714YviR2cCIvmOZx9OPpMJ8ZQ+ueqfg3BI
d4mnqrXjeTdeXr7nwIXxmrx3hnuRLtybKdBfqvhamm2HJhEdyNoaOTmNynsmjhHr2GwEx3a4HVLw
l6H2SPjn41Bi02mMGbDd/GJGCM3xAGxA9j9rQ9Zdfv2FnH/cTOKuOG1IAbrk/IVRZWTQG/e4mRXu
eseOODk1zb0HoOu73225Nee/m+OSTUjH37D182WHsFBez0Aw8WUcCTj2BECT8L6BwIa8d9QeJ+56
sL3HrgUVBuPkRRIPM2Vj8c2FfK7YJWufIVj8XJo45vk0oNEnrCQwt3a1llordNesycBsHCDWq9j+
BW5iWjm9umQ6hGUf7f4UyItYzu+Om6AKn+eXyTDB+ZeEugwm8m8dkM9aqmDfc372TDKSBZBcw6Hb
X+fflBn/2GGQxDGBY43jpHc+foPIazdTqGW7UnM8zuhmuq7S9IDo82nKDh7qYZKlTomRiG+qt3+9
d7TjDRYcjrC2d/52a8M0ZYrkPaoLzv3Efq0rgUmtLKy3Og5udCVe8u65nO/mIhXfrCzGsnScPTy2
gctWmBRYzPPO1rrAEVEcMiLbcXC+GgvN1wzzugyiy5DOQ+vN72P/4tqcXToJTie6ZzBiIvWZUZp6
kbV3LZImZsKvvf7WmufvTgn/vjf/ubyzHS6IrF7WhLPtlHNHVuLp77oHhRYk8HBbEfYyidNonpDs
f/erWP+4MYDd+WUAni6DYf79fyqOJnQ66n6Rsd+pe8sLbgKij8CcOtHFVGCt4nmIpe3/xcQMmeEb
IN4bnB9a0nxXflqfFxPSM1lNlhOxrtON/XgtiGcNkBRVtmtRRg+BidYEDUgw9q/9BHx+nDcdrjJ0
OSlm9cFA9u4o39RIPyrLm6K7LsZXWYtf4G79JLqLmuEBhe472xcHqiHZhgGvJwcDLBQoa0ZyCGsQ
btINsQ327Sus2PvFVUpGYnSr05SFlho9Dv2fr1dM83P5xLekzcTPbZOWYZ/d8XnCCuMSZLTrEi4s
ExgMtIhXD0LDmJo3QSO2Zdtmfp9mP/TZ+cmvYJGHKy+snCqvMMWjAGm9qq15l1H8rWABrkad/Lmy
4WVmeFhsSXhK7SvVmrBoseprC/1DDi9ff5HPwxjJq8Q4gh+K/0GH6uPP5fLpWVcu1Bg8eEBViBac
YQ6sw9R8IJRo0WXDO++vO6PYlmTRBSSxLZKWRNpsZaaXfPOS2+7n3ZXJs0tqGyWN6xJv+fGK5ALe
Gvq82tnqyAELBBE8Xddu0L9r+aYyxGVQk2XV8x5dLMytqKEz0lgYih2otL2zhAmRPROmwz5Y0NFl
8mxIKEkiQ8oYczhDcAoMJJKBfSmUvDOaCaW462R7ABjRA/hoEqVeFQP/yym5sBrbuXA7CH9VrGN/
2OD66g55IHeqCIarXIgfmfKcjWM1DwjKumMn9Z9w75CaR+I2abrQpxxt13YvAgZe3i8AhO0Gno5N
V0APcIXSUx5Gc9pWCk9azCT50BOEY0O8W/oK60CLEOvi8OOgkHL45DSLlY+rId/sZbauogUwFUze
WxkOf4wyfIfoC9kW8fNFOY8ehEf5yqLE9DS/M5TAEhGOPRKuJt8kGTANp8V4OuOEgdGkNVc1glqF
hWzLpouAKTfIxoyUemr7HGJvWPl1BGZXpE7gM0B8Yz3G0gI06DBIfEJhEzu3wlPO7Vxaay1F82nt
YKZ5r+6wztpTp3cPxFUVF/Fow5gfggMUkeZqtMZhCwWaBPXTKPsfdk9AmhhU74tcoWeN1bORRDdk
aaT0kccQMwAO7TzC6yf630EA5xIm/K6w2IdndzoCbPOwm7joL6crYWt3rU2Kh21iTDHlcCcUIw0X
lZ5ukieekx5Lg9Q6DWiUqxoQdK2JDe/rsFeueRkN8bhv+9TgKSPeNTQmRnZC/Mn1zvCFwC07Ef6x
UUFzSAgzRIg5ALhv6gc03AAFya1fT/2PYcoDEtLxuqYOw9e8P8VRXm0LgBsj+bF4Taurvmx3M8Jj
wO5E8oKcAFy2nwI6xpZd3Mchzp2hnchGcscfvV5Rwdc/26RMd6UtkkOin6LqIi9fge8QiJVgda1l
cxTOj1njgQDbsod8uALmoXCbOBJPken6uFTNPXxHy+73Rg1DXYIfKhqJ6obUjbgHyZnr4rrTmYF0
WOTQ8PLc9U9zRmdSj8Ftxyd84RMOPpz/WqftBgchB0/v1RgCqxRmtNNita9M+10t3KIZ2pcc92mt
frsljDgtsZ7DyHgzIsPEyBhO4HTommD9WcWF1zyJ3sASCUt3y4ueQ0xDe8i9RNtJltXY2bsUe8wD
06Nxk0cslRYcRlyr+YXHeHWd2Bhg6dgSE0CI1MXiKkxcQFPllLb0pHNxQVw2tK1Mbsenem4H35TO
rkONxLPo/pRiSIk3GY8lz44fD0vaKvYhVOgCTEvyc+rT0CdMLj2GjBz40frQzh6Ea0SHLsbAP4gs
2KaYbS/iIvuZKbh8vcH99fDll1HibVwzDMmlA8FZuqHA3r4uuw7Zaz5sZgebVF9LSZpwJNaQUq2V
parXwojISaDBtiXVyFzr6i4OSueyjcnnBFsEqcXUjU3sBD+DqGMwmMYxTKTokvk38nmCVWt3azG4
25FHu5gN7JdRgcHSTTzSY0+IeMcC0BjNHjHwIgUHXdYahboa6CvBbO6wvgrzeiwz+pF6ftdmj1GW
g3PIouno9mgwe7ptvkpJdxESchAgpG05sbo2C+YsL1qAWKgpDrXt8Yykw32ExXuLFZDcPrfzKxWg
fW1j8pdQvVwNnSHWXud52y43hT+k3aWma49DnMa7NJQu4VNY9dB27XMGmfQfQFPHAoIXIkeyy8Sp
b35rkoCv8LX0IIaGppVvgjlGUDs1Lxi8+WNteCpGzTv04JwrSKTbqv4VVH7W2WRIhjPxU902dUPa
dy04a1XR2Z7JaF6FHslZyZsM6iWnWxBSkCKOzZr8zq5auWEHASMboiJxtSePcjOI5z+NsFgl59HZ
RTEArspR1o+hQsVCRdVdxS46WEN3NDxvcXXZysrddoZVP6ehcZ3JMX8ndeHWIysAesSmTxyN/BEW
NavHIqIbwy5Fakb6is17zcvZqCDZkv3AKYUec2KXw8+M0DhY/nQh4TFjqQVNn+YvvWugn0U0u0qE
oFUNGrPrkkvPKlqSjea7tlwU/EV5pzVU9TD+H0arrU+MqBvEv3z9smGxahu73zkZmfQoxrSNHdih
nxHp7SagzMZMS57mTq5aehLIk3FyS9E7hMcjzJ5KSf68bZKpOLJOGVbw0A75paMgPWYYIk/keoM/
BUmYm8BtvymBlrr8w7GCOSGDV8nshsYdXduPBYfdhlGsqnCEYTcd215VW0hWxSVGhsjm2O4JDBPl
Wguz8ElP+WFFEOTfnMB5nf5xEQ4jpL9jbg5YZ3UYGcCuFeQ5r7aNJ4KcwnADpWDXLV0caRY/Zqz8
mxhXIY4aGJ0Y8YzJ9OBijasCWV5vFLdRVe+Q30el84f0dWefUwExCxwJV1+b43yBpuYyXTBXLIOg
9cgtXSlJMohbQKnNpINnhA7gOBINMLtlvS11MV4tlP2yi48h/1mbeN+JhKOwr5ubMHavk9DQD33x
EhMQQ/iLpE5NsFsHun1bes6dU2R3tVNNBJf1gswaSdDNZIMHtE79jNfThKUGcekBOuVF25R3pHA6
NO8ZkhTqz0iuxgUBBlRktNgoTu5YBwme5rSzMpvhNzkXWA2ijCMFT9DsjBu340w6sJ+vaKsgnzbq
+6A3b72wMI+ZLZ856UNwbBZEpT0dzaAkQIL4xjHkqOCVzKvq6gApdNrUFcQqlH0vcgQW0ILiXrtm
X4KbcYKVlZj3g6Hp2wh7yWQS6Jn06hUVf3RB+y/3YTQn33QrrE8HfuasHO3sRRLMW6Uvh67/HPCk
UJ3ejtDG8mTJBQ8CaE9lthnT1MF4Fe6zFIgH8xuHojL5rRUkisbzprQIhrStfNs/k5q4DOtYCMvk
p8Pbv2oCoh/dHp+lHmk7pw8vVVJfgY95bDDfjGTTdEDdh6D/rZspDMUgvJchf39l+t1ijYk7mFo6
MH8IG8jKIZhb2WPCc/vN4RZ18qdXg2a6ic0P555OW//s2A9aGgYX9lW/nCuMogoU3FwEeKcX2zQH
ez9ISR0RGIFI67BNvD7RLUCvzLepwDZmAdV0sAu/dJ1oU4+NumP/ue6YIhMtg9YLk640sDCbzCz3
htf3+z4haDuG2sFiD19oNBK5MrEalVr05E0lcLBGp7VJObmSMyjKQjoX3aDKA+JmqB1wgwLWPHDj
KVFUVQEXXJEEQATdgZwqUg7TptiUin7ehIf4kPIgbkUzPw62RTQjQN8tVRVE0NepgYE7dS8jEUrs
l9lRGGZ1BaR/2CaJJg5JR6BkbHJ01DIyyqTblreFNpDj6pbjIWwI9ObwfYf+65bwVrXSMP5uPE1K
yjjX8tscjCcRwryvuGAZNerHhl7S2nCnCqxdCaKgVNdULXua2AsefFhzaKMAiFrtUAh1WzrYAgVI
tK3Hs7nGXNETWqRtSiIbrrMymgEFFnKVSFJ0i2FLQlmeBRcZwlceYW3aJ+w6RJIuNo9+jdNOP1lL
7TxVzi7UADM2BI/1BKseGJUov4+a177t3yOLpI00tsHfNGof3MlCjUiScBMF45Hw1PyGxMv6qgfA
OIAAPjqVg9QkIrS2qfnCsssY0YeM3y3Met40k+ZS4OTOULJAnDZGdiP3LUmJmcHFdxzGgj8VA8Fw
jWzf2gTk1YRXVW7EJLh9aVKKLReAyg7SLQBdVISkNkGsJdGchg25V9FPuPdwlSa4L/FNl9XRlYds
YkMamNo65ajuEShcFJDr6KaMl6ooDWaVaXTyyld+CPuQ9CMmoWJcIhZ5Siu46fyO9nGwyAEfJmvF
j9ZtZ3d4cj3yuCz7wqzgYpruvZ1XxN52Xr+ugAceLTLg0mT0eXTQ8/RufNBtjUibGtu/VmE1MYOb
wTQyX/NqNGxBolMcKAe1ufkEzag5ELDrS50UFTMD+x8sGReB/VQGkGZUR/CTiim0hYx3QsAzoVmR
bmuBl9pTI9s7wh1s5To1QUzkjQfHfB+4drqFq3hTetwWKP4gBARhqJOV+e1UvnWdAad/8Grc2kSq
Nt6pokZhFu9eRC1qtzyP/gy6TkbK+BI68/M0iMPQTczg8/k9K+P2JMzwvvFeJzM+KSMqHh2ruxeJ
iV8pY16QN41JePuM+fOpV55+HMH1tIDmb/phTbwCu9LY3X1dbnzqHLGUC3pDnsO0lBHG2Uaf6c6o
my0njag3hyWMAbbsQjGuLXoUkOvIbMe5/vVnLn/nxwqH7cOlJ8dQjJnkueLWRS7RoM4a/RAcxrom
mhTh+Lr2oGWap3AQnBf08RszgfuPL2qazITRNqMCZdz/cc9qLDcIGq8Z/Fkqc58BRpDo21bhpfCY
i5ZO+qhpxGyaMeB5sqqVcoiIEICRGw/g/pzInW3Mz/wdGcs97+w0g8cObODxFeCm1gt/6O2Lbmj7
KFhIxepEjaFWVQ4MYNYIVp1SMk/vc4TFi5oOMfu6HIvXOhO6P41gqfJsXrc5f7JtkXDUrOWNBSE4
rV7BSfptKnBcVLm5Ih4S/j9mXcQQFWz48NpMghsF0x9AJTnrJlhwTWLRY0414oxuIL6kSm3GnJNP
ZZNiw6MOO7ctN3V3D/SCOMMYAwwoGeAxw5sc8C5//Xv/49bjqkANi4HIM9zzgU462sSR1RSTSd6S
ZJydAuL4fNhb7/DfC9yo/Tc/9mfdnTTxAbnsETxppnUubvNIoLHqEHKWMzrEFnXFsB5Nq76eNHg8
ozXMxzR2r0y2l40lcMsOFunDZYcnmSSGlSe0jUMUypp+NMmtjeF+V+MvNfyHN0AihsOsj4BnGRie
j+xiPXFkXTGqiweL954E7J7COhXtnUbPaTYA3w8d4y5vGF40hzwpc94yC/rdteFRkVv7zQtpL03M
s+uxOYt5izkJD9W5CqaoXZS6nZPsyAF4FcCHTo5O8kARaP0+pAytOIiCtCxIjYQZ29vtcyTgUNap
umoSZ6ViL1iTHwgNJhmfyMgh/0MmGHfrcE/OL3ZvqVJfVzSdbWekZmL4DHYkPNldUGBLBJ+z+Hvt
HNDbaL/BECBReEJjZnjDRg35fW2mF4NZ0h4cUM15hSx8ZqnmcGOMRDKX8KvKZrpQkfeemHXzNKf1
d4OEf3SmKQVp3KD10lHFnte8kLPbipi6ZGeOoPKbQcgl7/d3QwInyYJAz2bMDAB7aOhGxmGy64MV
kANAGAD5WS77RETx882LBSHi/HdbXio6HJJm+TIG+7ioMV0aRDsZgMFkGG+zQG1z27UvYl3RkTZc
Y6cFDNq9GEJwaMvt0GO0jSJVAr2ZSqy1VXlic9u1efBnjLWrpnOrnVogk2nj0N5oSQAuhL6PBhIo
MwUTnFytHT+I9+Aq1a36sT/IbmqvSCSCgwckSmjh2nXSgzbRbxKh4900Btg89Ja/kySnEvXgjMFl
eOrc3jw2fdXSg2uTe9FWf9jbuzkbf04AiP2yrm/SESw0GBy1asgOoBeDG5vQkU0fo7xGjQhGWyZ3
gBgJ9YqqncHa/c2L8Q8pESsXqoVF7c2gGJ/ih5MO8eQVrqogIrYuQS8jO2+fmd0dh7354DHL2Q/F
/Ifo1xsFq9fvIpcQZ6LId42n32EsD3Zfr6T/GGchbsVCYbmua+t41D5ej9U2ld6QA7xL3Li8Sz2M
xlrYwPLMiaIicsO4bDNLv3QHzNtTpa76BVGlNe1tV2X6fujFuK5iTsC2N8SHquntB2HH6TZPjnUd
AFMnI5CZ5IL7IFN1X3iJvKdXTavO6y5JWiKpZvDyhwA0821e0pLAz340l8YuZ783QlTqYxPFtm8N
jPm+/uqfHWySr86kFRkT/hH2kY9fXbpBQh3jRLvcLN9qyJ+7YgaqV3tA8EhhW6etMhmHLEi6vL10
7ah66sP5liawc1KEDNOaovUktZi1H/JCojOLMe2CN8O4i/SIIousnKyRycPXF/53Mf+4uC4eVweP
LKMthChnJRZFpZO3RoeDCCg/OSzRLapw+riMsCSV5dj1BMpV40vSiIvWY1acy0d6/o9fX8bnQShX
YfEII0+xTGRxH2+fSh1TE0Oe7gIGlEbrJSTlpAc5y28+56+e7PzrYkZh3kpnwJbn0197htcWtOwl
fORV6NRyh6PwRZaQsp3hZSb1mHMbkGviwlaVLCW4GnTn6F1X6TASOdmnvsssidgYxPKOw1Syphdm
cCAR/YNG/xflN7PXDj2zzfCyTPRwZXgamKcYnIKEYGegInKM8q7+24JE529xh8cWSWaV9RBcI1Bq
k3fz/7+/wqSeBUSzPKFn9zfPRDfzC5JNyWxtZYzeI6Pgi2kZ/n79QcanBgTzBhRWywqwOKjOjbos
Msoj9z3ZhdWk7ssRA1W5Rbpz7YQH0UGUna3St2YE5zGdo/UCxv5m3/nU/+EKpOPquoHsgYL6rAWi
9UR5GSYuLq9sXp25PjIJe6vwZlZzQGeSUbhMgG7ayHu/+e6fSsnlk3mmTLpPlE/nVXxeB233NwGU
gzhTDpqAsIgQMLuat01TNMhJemyYVWyLQN8ZFiUUiQtakt97Q/Azar1XQ0NvGcbhzhXhd9agT7sF
zlQqA1Yh9Chgsc/VbzXSqoR5RO1nCVH2adcQ6GXbchPq2iG202SbVXBsXNpdTm2usfJDZI5mWMAJ
jRx9//W9+vsc/PdF/Hs1jmkhpOKMh5rq4xsfAUDHVNrX/kCxSfivvqpm87cXGO8iiS+0oqyJY0Rt
ZFVGtON8FO61XF6HPeKBamhfe87WayChjfaSBs2vdAruVQXNT4+cO9vN8KQ0Eb6W4KbIq2daQnLD
6efeo+HO169/y2h+IRmKCkiUl6kirx5sFjBDm0KvSV/0uHxNo8Ja689uHdnrKWHKT1gdqIs+uE4q
5hM1eSZ5hyRTHXJTveOxe4/a5EHOUYuEHFSp4Xwn5Fte0q9u2ZmOgmwxpYglr0kOYlw7WuuWM3Ea
knIf/fj61/kkz/n76yySDQdZwtJP/PjrUD9yoi+K2o9C8QuoIWFjgtuzNCN6F+inSfdibabatuux
Vw8gqr++gPN3ePl8ZG8IbpHG2M65eqmNvd6b47D2ZcKpkobPckRyX3PNutVcwfNihEzewwe4009f
f/L5TsQn489hH+RISBf1fP1CHVmboiHnNSAHliJJPzAyXMPJLA9ff5Dxj+9o24vzk9qYaYY8k0C5
Q95wsqtLQCP1dd1Mj2aZ/CidnnzsmIje3lJrlIYd2AhXW4XxLWziYBXMoGGVd6UZ4HsnTjeZaZSX
RevcsO7LdWiU0zcruvmPO+JgfaMV8ldrct6EqRgA8tyJwndFe2MyurMbGt5e0uzJ/UX4Z+vNcY4c
KJcE14XMEoIsI1Y6dzNSr/ofoyanAyfbrY4igK/y5sT5vKGVCEsm8smbNm+bEG0FMNHxsJjgbGP7
/7zTtMF1/kEORzdJIgT8+DQ3RVaFyqOpWDatsVVu9h5C8tyI0iWPIs437MuEK0Y5uEWK2xuZRPT2
Fz1StDOd15yQ6hXBbe4e+IZ5LXAhEchFhMjYf/tMnO8gy5UuOikMUhjTcEh9vFLERbVO16EnJVa/
cFoHpPXk2L7RsgjF21Gmww1ZM3dz2D0D7joYBBrv+gCLlEQmvthYdKbGLvjeYAOG9OLr+3jeF/jf
xQnWbJTEGLDONtaqc1IS9uLeD8uJHjB2dUYE/fPXH/KpgPj7QzHAWSRxBDid/1jSCJMUY02HHMZU
BNh270B3F6J7cNOm0W/laLtqiq9DkusGG6lOVY9331zC8kX+u9Aul4BBzwLRjb/0E03BiK2wZk3s
/MUQf+t1ofQ9ica4CnSUMW1Gs0vcxIqgyIJsqc0Y0MX+5hKWo9L5JZiYIpAe0fdAPfrxQUhyN4Sv
PXe+mKxbe2rRj5V8uDOEl00LkmxG7MUUiSiybEqAIDS9A93wmUip9Ju359PRZrkbbAKWjUmG2e9f
Ddp/5mn6gJzJrBqAgvFgLKZVZABpOYI70PPdqLQ306Oia9Ee6QbB0lFsEZtXGHtlhreJjdDeqMrf
BuG8RYTupMxm5CBLBC9T+11T11s1a72PUf1b/e2/7iHQBJq5jg7F5LzWZ/aTx7WT8CSh9zhENEaR
GGEsi3TUH3N5qg3mPAOxEExpLpP10DnWiXzK7/og/3ht+CUZxjlAiFDCnFU6imCoGY0GELzQAccR
r/RK879+XP79EX/PnX/Lu7PyvhNgfgsdsVKS9W8LsUu19vXXH7Fc5dkDyaMoacjTGuckcfYtBk3U
jtFCaXPs/CTjhESn0TwWQX5YiFy92x+xkXyzFy+XffaZC6CJNqlrsxqc78WpECFbD1VAl0o0FyWR
uv3GipnciDr/5o37xy1kbzAYmuKUROOwPEz/ecqrRktH1MKtn4zFH61mwijy70bTn78PFg9QMX8r
GvcTdsEh+DjOqUF9F60ic9zEzxUyIyrxELrY5H0DMfn8k/Fx7CZY112HRtHZUxEZWdv2SOL8LJWv
7ehcxo1H7Jq1jW1EK3k8oJ4zaFt+/aCYn6TnFDMOwxNBIUX7GBjtx1tJNKyXz21e+cj7us0UJNNx
KGyyAZGjGMDML9N5OOYhw65BVOi2PLm1snRmbpeRN5u70T6ZhL6b0/AkcoSrpdnPq74TLpa54S4o
Zyr/OEsvGxwsMOwhBMahsW0D8qzDkiGdbWoPBoNeEEICLnfhbfRA6STlZTPY9+Y96ZvmuiPCsFnC
rPPAK4muD3fkQpxihohYKbpwnY95e1uGC21Ve9TSwL2dx9L2cy24Gyej3DDNHzalW3EtYXI/diXx
CF11n/YTSccEDI6LLGYkme+g6c3KxG1DOrEW3AYi6i7UVDzgdnjIQhNutm5ttIGEsaAJomMX9Zde
busnWcYGBH/s33M0um+zo71byoRx5VEYBjLbNSQ1Qr8RMbJuzfJ7xefERvQylBZTlUFep7lOG8Jr
qj3CU1pQekTWwDQTyoaaJQwHlO5cH00zvfeVwuxvZkTxZnMkVnHgXGvKqXelYqTbOi7wRnmn5/1w
kXja4kVFmIfIwytnkP80F+ey7q/qeMMg67W37Y1LzZrmuB1Ew29DxDeC3jZ6mwiiXWVJX/iVFmHq
HpCGNPOKs6/2tzm8UVVvINfo7CVjvdowYYLtRIMdrTcxk2hwFUzdZN0BSNk1yPNWlhk9jXZcnGbL
g96d9tG+Mf20ECU3DyGrKdUtZxm/sdllgpIxtpYaNXaVmOBvl/s2DUQ3Wgmj0gSymEYbaq9078Ag
K91PBodgQxZXRlVr151mu6vUNV8YqnLboAzSQO+1LZKibup2WAKztfFkELUUjV14nWhEF7dEaiPs
zMurTAIsD4XYt05mHTW2Qr3Y5cod4QmbG2Ez1teVLGnO85cjNbkh+FftQ88eNrnp6KcwsJq9JWkR
tc7DDJb+zpppsDZe+pxkukE8Ix1GwyluIU5afsV5tOit8EbP/HoiYVMBO7oR7LvugE4Tu9K4Jb0R
9iSHSnAHSU3kN4K6Rpn1ITTT7qbZZiTbhsfEjvLDHCek9HXLZCRUyYEB94psJ5KcZvNSxPbvr5eQ
z+skmCcmGUzHHHop4mwtRn3v1SFDSN+QSL+9KXir2qtOqotmKr9pjP3jo2hCUMdRa9MbOd9ihiAv
8HiLzGeheRETEn3Il1Bt6U6ZL19/KzhJn/azhYCtL91WztWY/j4ujJVwq5ZFKfZbQHWgm6vHBM8f
hFgiNoKkRhRgEPQdiorAEVjWjtL9oRhoNGCJbQL3zbaK0tedPGX0RpRkUf0sR9cgjKEIF3VDz1Nd
N5fQb386Q6Yu5q4bNpnKiJYi9NfKYgnTDxVK5BZEFyaLjiMOIbz3tQbBz/hZmdFRWq1OPldQ7uas
RPabqz+1Fr9PE1LM1FXAKaKbMrHW2Qibwg65JlpxRG0TRdhY9Q8zdaP1EFXzZhhQgaSLqrnQdL9Q
9kpvnLe0Ip+5z9ObkCT6FeJK6bv6D9yY7xOFLouFMfjgZC805LJbpMu3lVjiMVuYya4i1jshjtLK
qDnq6HeXuNfI3az1qCrvuJDAa2RtTJHw7kAEqIZYrGWau75eqz15NyRdYzrYRlXI8x8RaAr/Y4Pj
KD0oOWh0X6u9G9XVaYgLnKGhOEalAWqQc/oWe33vNzyNe8t+MlN6c7qbGUesAuTwNDkKeDLl0QwO
P+rKNX0ylrXLLhaE5DSEbLAYPQswWVvyFGZi4bZC6+LHCtkdR8zqfTJIEC2iIFu7CQfpfCNkqd8l
Q5jsm7EyVl2liKBOYTWzZTIlpweTIs/Ya4b9S7EYHO26SDc/DFVrD6JkaQGscOW4VbYp9P5UWC6v
UG1pVzi9H2TokukhSDCKxGYynXBj5Ua3de4MIdpDXFrvSH66y8oV6H5QrO4tnBBZKINV0o7yaDbT
m50T+pWX5oNZ2SkmBsQAuNCAyIThRegQC6BFY7rpp8RG/Fmu3PBtJEsCc0J1q9iQweYSYqRN+bqW
Qcw2m0LzLq9lkRPIKjMiKdLa9lMTXSMz+OY2JrwVBd8AkKmwLetgFdqd0UQrGaRHZvfRcbANoC0z
xVoqaB+whPZELZkrbqC7LfKZVwN/1CqOgXqTbb0rYzff6l3xECuTqSRDggMkWqCCg8Fb2BsLaqT+
Uyc4rfrM2KdDXPuhQwBEFBcHyvtu1zbmfjbCej/WNJM1jTiJMmWb1DCvHDTALik/zake5j9BZzx7
ZZ1fEQBI3R+H3XaKG4fQnd9pXs/bWJJUw94PGz7C6JQ7R95PQuvJX1239VijvibgyZYa2RiT9qud
6sestZxrBFUKeANxZl8vUf9rMHwoueGUGgZtX2o4D9vuWQMisEQv7aRNfcVBD/8IbzIQp3xnzC5G
gPgyyoZ5PzZ6hxI0vGpSmwDh0CPVWC/5r9y5I6zZPtRpRHhYm+8anUEsixmZp3V0g5ouXk0kx51c
Z1VN5U/ecO5yq/nxLH/RrV3XRNrubc3YLMTWoxWm1SqB+HioLIKLNG4ZtUjRb03Su8apry9FGb/g
S/rDGPqPm9Rb6pwEe1F7iDq3PJU6ufCZqdJ13TBwSKaWGVv01KhMXIY1a+1AkOypyok0j7LdiJTx
ch4R6uY9acBldpit+UGTvbnKZYHSkTnuVej9IQxlrVkZOYxBSRr4yLAxEbAHprnde2QwWlp0VXY/
OP4+OW3V3g5Cuw9iDRdLS2Cb7qDfqUY9BSIe+vnYEThdxv5oELk1jhMcHlzHm3gap62ttQDgsri4
jr230XsprOZnQpkgvGo+uKF55+A2utITUzLjdyHf55m8NSPoDYxm1mUlk+uASnA28x3TWrVhIHVF
0HRKzLU3reacc1uZNC3FABLPSpO7yQ1fB6SPJam/LGtqU4EV2cydHm3dNiO2gNxA6mEH8kjdeiDT
I7nKrV670XSS/4q8x0HZzSesBjWOdn03CcKfcl0GOyBWpagPNraTb1AJzqeDG75yY6FXuMxXYfme
P7HgeJxZNLE/YcwiagigOqJr7JQ9X83KmzdbEZpYR/w/cowcSkd3V2dw1INce7F4v3YMYzKCutdx
0RL6LQ0D70flrGsEz9uG/UwhO6MH2F1k6JZXKuzCTTeWdwxw2ruoLUjfQWVr2KN3Ucezd5VMJaKL
+GEy0pcIxtN6eerLzL6eey/aza5s13NHLndrqYh1coS/lNr6YdAK7YAXfImVInJ8XBQu5XgdtJH7
UNozKQvVUdlUrSJFoz6EBavDxEHlmxVg6YX+dwHAhYr4hy4C+BXCP9yzrnQaaWlLjEi8a/XmntyN
ZBWQHc1m9kCW6S0xDrsFc0bphzqzRiXNiTxpiRMdpwZzF2I1JbRvarTzX3i5pP+j7Mya40Tyr/2J
iGBJSLitovbSLtuSbgjZcrMvCSTbp38fPP+LsTzRjvdmpsPdVqmqIPkt5zzn/4CF7AOg+f1eNlEw
6cRshvTQ9+O7NnjusqX+97f9ee76+SU+XUSNqhaunDGFTnDwpYVRuvuI3RWFAfpP/OWU/Vxzfn6x
9f3+16ihlvGcykqvppwGDbKHgJLkEO2CITT+Pyvp9aXY9/mCnSz0hc+crwmDVOI2QXpQ3nJDK3xG
MvLVmktM/Orp3z/CXz/r85WDlYpa2l/XJ+6ntn/uAFlE1vq2pngHWx0TefpP53aCeXFNxYfLyPQL
hWGE9jmwsag6wxV1CHl0+AiN9jhw0V+bPviHnE85AG9K0KeBouGiUnkL/ynh977tFerhQbAa1M0r
4gWewIIr1Yxu/TIIUZ+Ye+Kj9DYV6iZ1slsxE3hRNg05UvnC5blMSNWrZWCzX2+zyJe7ILHILcyS
dAuicfjL+PQXQ+jTx7LOQRzBJBk32+cpTFu0QLB6/IhBaRJvaIVZS4YAfaCBlAIfCPvvjpKJgzS4
83QRrXvGeut4dcjnmDM50O96QDFW+/ICr+PRKSc2+OXqW2vTwyRTrOElkZh1J8/GFO89InAyS6q7
ykywHPpLiPD0JZPYLloGFRNthgntiMYZxN+q+SBs8KmTxnZFv8iBfXU2FrTK4I/+/QL5Y7LPxeiy
g7F+AZcYVn66j1eGd1LHJRejxnVW9wMKoKZ9xX1A/AFem1APRkpkW32XzQ5vSPRUcj4xo//+e8Dx
/fOMWxmZ5grvRuNofurDFHpaYOplcoBYvBscYB52mXHqL8Wul1g+lpgrJkqSHer777OZjRc8PmHQ
koSmuIqH2XIfk/G+dHR0lh40TwllLGuCZ1Yx4wWeBcRpEY9HfDIH0+vVnWWC6uA/WIGr87xbBC24
kYiLmdG+9O5Vdr0+lOp2WkcQPU1Cw3wNbza6e9r67YzwE435qiDq2n08Of2pNxDXL7aGQhlctTd2
h3mHQfcFevq8r3zegJ1bc2gWq/7eGC9O7q/q8ZKgYGYVJwzp054d1KGcDQLVFPmNqMNeKg1RhPTD
rYxzQU4YmXN9RUnvm6jccFIMvOM1sxnPdNG+5eXyPXbKszM05XbMVLQhd9bfQgr5LiJMyb1lAyAY
22kfje+WyGgYR5OIoBIMCEUFxttSvnWOEJTAfhO+adr+DQohFl0qvQLgoefqi1OR6qcYgxNimhEb
VB3xTy1lyML6KeOPg1aKLcaeh2T6YZKYuiHAyNy7ZC2j4tFM1fSHHcQPfpk8yHh66XP503uFVPDK
GDIsScfJSf+7wJTrrYIgI1tcSQJpNkT+ThvLc5p9W3ivIgVFXgKZwRSMCNc2AvqoiXFxnYPz9GMO
lbm0z5gI1M5ougPzIjRGcxkzqszzrc9gYakxb7cEi4r4R++RfmucfTEVW7sKzmK1VLH0hsar6+/B
7Hz7pblNxfSREq+LUas4tWZ24p6pN4Hbnrsx/jDS7jR2/iN7NMBd/XHq0Q6xTfkAc5eimSiD3c8c
h1rY8XlurFX1lGfteWb4sunz7imNsjS08v4GICzxPfW47GORfWM2tAd4GpFsI+W+xga/5scNgHgK
WJ/Un/2AniVx22RbgRrYOKsyGTZdxJbjaBn5rvGx4JDbc1hQ3Wy5rmwsmrg4O7JNxqIgjCQC/+vK
W5XjpzFg/WxGMaYEjJpf+7w6+ElHL5ipJXQ9/hhX3xlBvgOhFFtuqYIbujEy7cABFjYZXoLMqEmS
Q9NlZCrDW/hH6j7fBWQrc73LG7VAX+hhO1EQP829esrbnozQwDxNXvnoCmM6ayXbfdYY16l40EOT
fOCouZWwd5A2eNnjWNeXdhbdpetqLl18vjtt582NDoBzTP2yyrBr5zAJYrQ7UvsOSiB78ggR7kpn
N9XBfCA+BT11lJd7tbxYXvqdnB9Ddw9otb4rJDcgi/QW6fdEd07KIllOY9Z98ImTRJry3hn+yYNV
6y9u1gDaAfu/WYZWHWa3VVuPU2s3ec2XhmsLoTK5DSYzkGNsjO+tJgzFNWAGYQoONpbj7is3Il1r
PKPhlKdmepSR1eDgezbcCv4f3nwnzfJTOhKoZEU4Y52YOy62n5DT+ceMSO71aY27xvHOfk95XMwH
ldTcGZH6YBP2YMKTuUm95WoGxLwMGC6dpr/xWjIic1bbfeuTH2m0OvQCA3siePn/6N8qqXg+ldvG
hutpxQOPZ0ZYW1ujtZt8RjGN/4q1EQ+hycS5Z3WQeRa/GgGmW9hyt/5AmHCRMjAvMDoDRmlJAjKw
HVr1ccCOZ+cfrvLoQvtz370UfnCmVh12S27bkIpRqBoBFyqh6NirqB9qJlQWTsCWEJiT5SzexnWH
+1Q9GfGwHN0KLkuZu7slbe2dGOvspeoQLUmitALzzRqqjoGZg8m+zvCiZh+kuwNhSQpkVl1o8Xd6
6PV8pgRTztu0LfQ59rvlaAevkuzH3i/1RVXUPxG5q2JlkduzBbgj03f4xx4dZ3xRWU/8uOSrMKv6
aKWkzdcocVTOz7IyJlCl6XI63ldd7ocpEapkuCvgELM8TFO7zTA4bbQ/oOsBCZRaLg+aiygrOozV
ae+Y+dfGakJ2/js9Y9SwERw4o+lthhE7EPKg7mCvPhSzec7a5DEIcK1FU0ILZmhmxauYl1yeoten
TGBkVe7JMnbDGH0EqXNT1f3Pwp561gioTOmd7v0q2UpyizbIt4BGtYF/yMicLt2cHC3RY4oqNwbI
DNjLDUNLguLbGvDzIC64gNERcw5sZFac5t6AazotVIH+mSFDs4UfitoIAMvYbvs+uh3sDkxMASlF
ZQJ/37wOZNYo5Mp5CuCU8pkujODjqqXOZO1PAW2HBSmmqqyz28SSw7YYUndPHpAbGGBPFv3gMCzc
LyVGAmww33SsMSGDqChnnvRLwwMq1ct+UPXtkndmyMe2NWR/L62AWO5Ib9cjyWDcwWr8w5ybN4Zp
Dx5BKOeu+K4T963GphEKw73tSvuqMpPf30/HELPllphyNbP5UFmz7zQP/lRi0nI9+cWxO8nDUOhL
G0h8coUfarN5avMemzRTqDriQcDFXG1YmzE2MdS7JsHAM/UDSoDrVOXV3rTIKeuIi4P6sQDHjB8c
Nwt1Au7AjA186XRnuzi1ve3kew1uaTiahvaJGzac4N40xLd6lMTCIPVpOoUn3ZBwja27RebVrvCY
d8hMXT0dMabzclj3AF23xdgSkGs2L1ENpESWwf1sKfr7WW8ql2GJA8koZuowUg/MKoVqmlJ8NJ74
0vnQzyQo5dBYACuIc5Ql+ijJ2PLz/n5cWHKVnmwPFd7MjWREs5lR+aLt9Ri1nUDLUItjmfCzOALq
knYQM/AQR0l646bmmxNU3jYx2A540brbMbun2ImPI56xzZQNTVgvyH2jKjC3yonpnOubofSyPfl6
2WapOINruy+YTAclciOwRRwk1p4VsH2AYNumJXI+icmbAXVu6no75+NPkXTJNmjNf7KaUo7ohTCZ
bcGzbPnoSozMDtcdtyG4HDO+SuNWy+Kpn5hQS7/cRiaMh14xDdGCHNt8TJbQqmIVmqZ913Y8JwyK
QBzn4z0R5wQhutzPUTXZNzZFL8mi8a7P3EsEgIajEDgCtPKBGGExbUl8uKXqqcO0apqt42iegXgY
BzKGoesirMQ+h+XAgNvQNHvXXYa9P+skdPwXmWASM3CqHGo/ui9Lme79Np0ZuMSUA+7CCLkQAP2E
5ryhvWNIfjaUue+AuezRkR8SYgs2g1u/+qsQ0sMUtsNKXTTeuIs8Aphb715Al4i15e8UPdNuaES5
tUUj9kWDcbnsoiPD//Qpc7pHa5EGNKP8o7L6VWKV4Zi2EyS4UcyZUQi83u5WTpMOncQmNDf2cMEn
SPG6fjB3gKjR4WTMndkDsgZVgIQD6mwIESIPJ98YmIFiRU25hjY4vudjXFTjpbDosHKbzUzF0nnq
qqNOF+svDZe9Ti1+bz0F7mGgmwz0AZl466znvwYN/MSqpuSO9naefUTWvLeztW3QImAKBuISbX84
s8ze8aGcaM3tvRrVwqff8yBcHydNvmaizhmNsT0c55l+ppENq7+UyVe1Rlm+Ea7VhwYX21/65v/R
pNExQ9pCOYMC649xQtp6eVIwNNhTxL/3qn6zAU7VgmF7w4rtxMTmZRp/VLknQwfbL0XGSIJ53OL7
CAoWQWR3+gVIdVDuCA2Dv5Ew/hhKMR8jkAo1YQDAE1j9759tNE/cCmudzW7lbmxR/k/MA//yDf4P
lsFKXuTphKmLCc5n3MYKX9GySejz3QS5tq6bp54bDxNP84xl9j22gP3YOsDgVLbB2ZiNLVj3fjfU
c0bMncIlCojsDrFYtZ3gre/Q27z5A6GMQdYjJK3GBsKXNqm9i+pB4uoM+wA7fNKwHe9qcsHdIoMy
FLQb3Y8uuECEXJvOL/onFLpXi0PrqztubYwTt3ZJRR5H5rsdFPpWJvVfuB+f5SxU5AJbIsRiwefx
xyxrkYVd5X7HGLAJkk2Oq51ejAhZM+/5B9ABffzSWcPfIGv/42XxHpI4hLXJhsb5aayF5Z+VSDUz
ucUkvRGoIDds7f3DaDfJIRkkSRd1fOew7fvLl//n7YvWSpBPB5l3Zc3bn0axk8yWqY9UAqS/JFGs
xU9U9cV0dYYZ45DILnOk5I4IX0p+/0fUZV9pF/Q2dpDRBLrCw++nLBCiGQM4l6Y3L8Scdr6HBeOh
dKAfoZZ1Ty1Ae27gv7kw/vzYGMWvlH+yFTwH8+bv94eExTWbaRrtNVS4kENmIyw86V3Lji4FsLhZ
r2WzJM7s36c7v6wsvx167ACQTeKiXj80VGO/v7CRB05Up320xxGd7oVe3qOm95mvzs2mtFrULEhJ
CLtsh1tMPE9NoBrkvBC3l+Am8iZ1ZMFGWos2noxoiY8yycORkuwgQXVvKGQ11gkrO6JkeTKorG+X
XsbXYcbc0fyAhwK9QLdMsbyBPa5kUVxobEXUWEwooLqMsNvwxB0y2/mb/eSPqRZv3DdJplo9shhR
Pp1IyEU0w58gQFPdn8yqfUlNZ971fn91jezn0lf6L0f0n0eghZDB4/ECiMf5I9iwD5Rmoyn8fYIC
YTP3KfAQv/2LamL9uj59nfx0sld4a9z7nyfYcWuldKJrhs4QPa2PAKfzNaZxHf77dfM/3gyLJLiO
KJstKN+rduO/npXgo1RuQfbZR5NrbggGqTZDo//yZn4R1X9/N1hwkE4DXUfTyyrv91eJpAZaw7gJ
fXfv7MlJQ6Q2yNs5BwQ1SgrAIKcslGZMOb76JYP8kSlmdlOpgMWQDx2bKTNRNEO5LR1kTGVKKZnH
5Q+ah+nAgLX9GkxBuXFTuFYpmMqj2SdHE27LuWTlFbvWXphzfdfmwf+Fl/4nlPP+P2/ivyMk/7Mb
/vTmHGlROloYkVfO9u9vjm5URY1pC0J9dbfJVPLkNVMStmmk2RS/BmXnnricXuduOBuGn2CkKd+j
Yj7OcngoB5sanHyxfSnbG27Z4hgnGIL1RNJHbfCecFBsGTGBCEREu/Ur8x07irNlI2Y2pGUjJChY
NQOyU4W/7PoJQ6/VmM5jG0RuOAzFEzwlb5PVLBbcmBvWk/ljlrlgOiAE46UZMTpWVIw+YtpQFkDj
WFcUJ7owcDFRHp9IuQTlUw0/B9245zRDBC8S3LdDHNSvA0kWIX0zQwubdU7u3OSMhQ9w+cAZtNnX
vi7wfi7uh84Y2ppFzMrXWw4KX0kr4hqlgtOyl1TMceR2TsR8TlOOocIgvNdtkCQFj2Pm1Ld2m9/G
nhEfm1gh3JCL2EpB0yXzhlB1r0RhLVGqD1Z0TrvuhxefcaBXz6OyLkZA++PGTFhAMvPBta18KlO/
JGSMJGDTMB5tPVwldBx2/6Qzt4G7F4H67mMuODA2rldP60xXkwz3UqVvKCRfliVnac4sfRe0nbND
951tBa3ONp0KBC9KGhdITav6iPaRSQzUpDp6Gybzg+GUcfETkgkdDgQcaN+ytm1vMlG9aLdnvBXU
xlFk0E9GP77Rect00iwSMrd55HJq15terBk5nT5IOgcStZNX1S4mFj8X4lPUxWxalmyXjSXBSmyq
dc8OyUbKkrvoAAjnei5XuFBWaVB3pQemh+fw3aiqW8aHF2YKEcbvBWOnN1ziKNv3fuUCsPDLfZ1Z
8XsrLwl0ILQoxYPXlN+9kiPfaKbhxrVHfc21g7pkEO3J9jokXChx4RcYJUHgNaqScqi/EBdzH2kN
Jav3CCV3QO+ktQBHJQYIuT26QeQ891NFbzy0Qfc8Lvm7w/XvBHOJBcSlT4oPLILlWdToCSdERTrN
8c25cmcHcjjyq4udxr90kJFAX7rwHAQoUm+juLlXqDnPTJT6QcZ3sqlhFUyiCEcZLWc0mKgvl6cW
VSfra0RadV/flh6j7u4bLvjk24Cl+zyM9YlhNKujSlbHRXblDkTrHX1Y+S1u/R1Dw3yXVuTVG6WR
PDga1I4VfLPMJjtGooGBKZYaRUZQXFCEDpVrfw2g3PlMvnDbfh0AO+E5cdi8MMlr2XoXnUVytuce
rHwkhLvFtmMsFcQ755WJmrUZI9c5sprIdqaRLcSaSH8v4/iNXBnzjIxhP6FloZyVaNxMvybyRULt
zRwYAEZR72l1WO2rJj5kHSQHMJ1oi9vAOZRjepPEHneBRH2SVqa98yYAJ9iizE22ZOVzky+3g9/O
R2OJRtQnjOy7qLg20II3DvrN49j4/jaLMXfbzrCuey0YSB7nl9Cjgte0kgNgle+yfDl3JsPFOsAM
DgoSE8N831VEyAMW0DsVjydlOcU1qMeA8Bdn3TwR3EB0ggBTaf70JrS0Q70gAwk4jdolJfy6mJ+j
UT/UBXjpRKxLEz/aB06DDphBzQb7cXck68QJbWV+KRs/OQacW3MPQbqe+xeni6wTpcDMbhBQaG13
YWwz4HCLYLjX6iazH5Z0qF8BeKD6BUJj5iLZc+bMR7rqmS4ilXfzWOW3zoA4gstPEIKMxsxkr5kV
9WaCXXutkUc0SZKd2ooDOSIpyyrnMx5tpMhZclP3yrk1hboqcQoqgMfRDHCMES5Eu5ndUu1Ur7CT
PLN7c4bVK+NBefC9vnySyT9ToeZNJwUja89i6tXn9IlT/e6b49FupbltcMZukoqrOs7Ul3+vLYK1
Uv/9yUiOpXCplFDq+tbn5FKbbHOsWWCAHRAkG0PFF4gYxtGHU4ICDep1EzCdGeZkN+feWTgxU1XG
UEPz7JFrfpLmiDiYcW3YZr53dBg+AAf+Cd4nOnXKHM5dOW8Q5xSn0c4fgAIzzrfTceNEX2BBmMyt
aR4nC/JXD71QGMmj6kfWV4mxFdjeuLSzXV6pN2PldyWife+8iFdfIhkmpfGuuQmvymCQTwBxhYdv
kSQltuQeTgA1kJMVR4CRw9FrKJpYYejTkL30cVtc8ryTYTpM2TYekqtj18YN19vdoNlGcNBfYukb
h8UNEF+X47gZbZuOk8HQhtHij5Rl1LYu5UfauLfgRYZjoy20Uzb6vcXUpybiv1Za/fBGBRIiH15q
jsADbcehmO1v5RKUu0jOw3mRaBK8dDpYqaGOWXGbp88gCJ0r3zSrrXb6Synp/VmJo1pe0VE+3Q/W
qU9V3oR/35r9xAMN6DTbeZ47ZKTNW5ChLqBjfi4Y9pwtvx5Z6iq8SN2UMQ8z5keK4N3M6u0QFSDY
KhREB8AofSrOplG/9lBmN97wXJmMR6UL1drNcPPTfM1HsiKAL00hd1twcaaJG8PiQT9NjnMdmFNZ
tlNeFmUNm8Ea+3BQoLML7c9n24rngzFGLHVylgeyiuNQ8FnhOLyYtU1X7xAbmVfi5KBuhH8G806R
QrEYHHMjOzaRglhl4it36Jy+tKP71gMt3jm6746tE7mcQLgSQSTofepN75PRtVe4pTFN2bNCd7dR
kVxx772+jGMU7f/91vvlI//91rMhGDE94XZnCvbZ1zP2DUsUwXehjBnhOly4mw7xfyhXXbTEXnRJ
8I6XPAXp6NV8tniKV9boXvy2ci+LDr6aojmPrDbnArE0xxfgh8ireAxN8pIm9t4ejO7UQZY6so8/
TStGD4uGFw6LrXCOZ95t0/Fp//v7WiUKn98W6CjhEZAIX+ez2AbjijKXRnn7pBcV3ezynTUkshC/
3bYJmlFzCMgBM2EajfFs/k1B8ceLE7np0vLhA10FP2vv/1+9kuONopgWEMNzQXNcjAedo19LlQit
qbmu5dxf7qg/byheEAdyQAMozT+os5FiNTgXvKAu8CEbVdrcsvIkRcZlzUM/d/5bXNH/fEEM4FgQ
+Puc2b+/w7zyHdGP9GmAsE6+gwSiHMS8cWL7Tg1KoHtjw/jv3yg/4c+P1SVMe4VcrVH3ny12dera
fRk53r7w7AT1xzKgxO8fZpX7xy4bvFt4xeMQML+Ryx27pgFVLsxxv4m/mUAjtmTK/uBmA5vuzQFk
42K5IG/GkWnCyiZXgQGIl+Xq6i7Nd6sB5jaadnPNe8dlf19Vx3FuvvW2uCkYnt/ntlmfozJk02Hh
sVXA7Ed37aOG4NZnQVG28RAeByJfdqPiX5g2tgSjwhxqO7i5R6v64PDNQfQaQ+jLFPMOS7MtO6d2
U5gTawbh7J2csZ3N3bmxe/FQaVqkGgPwzivVzjbUEwYWm+5Cm+HCGotVpD6h3rZu/IlqodE19ZEc
7531f+oIglDV2KgRgXjJWhchzw22096ptUd+8dQgtMAA4doU8d2cx/nBAC8js7J9lk37Ds+E8Y6d
UD53nQ24komfKT5w3ViodxGOqSEwjtmx6uy7zqqvje3qQ5F0BWKUwL2Zh2BvTjNLZj68u2lqKCZQ
6W9WwOHl17xwyMQAzdqSVChMLMfFiXZJrVtW28B+JF6efY/uKo8zLxRtefUnzEeZpF7oUH6Cafc2
FVkh275BpdiM3jEaa3PvJw+2ZulvOD2WKRbt264d721HhypvLqiI5vDX9LDu0lfDRqPZdGO0YweM
PAf5eKyaqznJe6ObBbWSmZ3TGFAaSzUOk7k0dmiNIshctrUbCvPZdOOXmYHXDtndHaEHP2rnHymH
6WrlytsuJbAjAthi5SCqEwg10lg++K1d7bPV8ILJKKEytJ7davW6QEY4Bl12WDJ+YF8h9VZg8A5u
hc9v8fIjNPar10IANIAObhMEoFtHBumtL26mpfWObVTday3mG1VweXRo/1iJ7jqNPJBYEUqkPLD2
4+AY+yQtxr0TCWz8LhXKQAwnO46XCFrCiWXcMzwD6xSVfD/KPhS5pzYd+7vLrL9o/IVhnjdDWMgU
5Gvkf51JqrykcxWFdoowolXs9ko1JU/VPDoHO62+m0l+b3VT9Jw/sx/rxq0Xje5hUQgqfEo3W3XZ
BpVxcFEGm3I/qR5SEua2RVWV97DlYO4ZaSFO1YJVL03cMZRxIkKzSg9DzcC2Lsryxh3baxpA0U+x
YJ4BqY3EoTpnN3F+8ifRjWGNHBb+tmF2RtBsERxIoWDl6wp0ZQND8rKp9U3vLGHhDF/SCZ3HUPk/
tbblI+EdB0Obl0lN4zHBqWgbzaVEI/LrRvJ78lpUFlm080G/r53FOOAIoqLTTbwlzOVZu4t37GsD
FDkMUwy7mMXjDiVGwc6B7pR+Oxe0LeWASqdILjkvdCuEOiZo8fgxzGBm26h30wo5r0vzoabaCKWb
Fzdp2Z0ZIZlfoYC8yaWnTcpbN3SmGCdgS0ZDUCbWl8Q7NOsiuIJOuzEing91KSDtpLy8Q8z4rle9
s1N9fN+Yg7cb7fixmOmrfIMwZj6xlzSdKMTKpNmjNAp9O0EFXxjXnEXTQeW71ZV6TBaq5sq1TmnH
8idKY+sQL/nR1hJetEVKhFFsU7N4ZNqwwx5VXaqhTzdJEDEKHpd+N6fkWTjiFGWWCOPSrPdWEXB/
pFO6daeS/ICMSV8MjD639Mvg0brg41tTB1Nz5+SgeFshbupVnUfkJ3U+jKHasw/NCIcDx+yLHAa1
ZU3G0H9gEaRjD8b4COmmhExTzpzZtsJXxt6/MUmImVjejnOxt0XP7scWbNRs6YZjOguQ5VVokSqC
1ga2Z7DY5N0GeahS99lkdLudRPfUdPxpPI8QnoWxZcNaokbAqJVWGDXh9LopZpk+o8sSE1dQ6qJ2
nyxxRw78gZyNTV3m0/3swpT11HCJOPh4P1taXnGvINw8zHV+6+YvVmbbp2UqD/XkljSuAd1rjUVD
EMeObFHvzb01gzZEisgms5k/osafEY50WVhMzLqeqiqrvyI8UjsgHCSpsbVPoqdatMb7anMVDaxi
pFVh17RMM9z0q2mhAY8URt8R/6/s5I4xPNY5c9glUD75Y4fv342faLyZR2CNwMytPhZ6sZ1C6bnL
VHYdRq4bZmKktxrzO08m82sRzdsib8w9qTXzdpyFREs0QXllzrtJFyiuRdvyGqm6Ohb7m4Tvae8v
1hev6F67HPlkez/biwpFZYAgVv3B7ZsW5cxQXrsluQ6N+wCg0T8MaPHQ5leAsGkGSxV/L22z2tvT
GIdYNcptot9q4ahjS7LLZjEBny/9i18O+7HkHWGXZaDBVflrizSXPIgaP/c385ChdiGvxBL9h61c
Un5KLmlPTocAcnGeB3ubZOY92iZIOgYmHAOlXwbb7kbIKriMkK4RwNI3zHyA85Qyq2vYTnURu/6l
sB6NscecgbMq9CPTDaO6KhgkMSR99niQ7+eEAqkAWUCjhKXdd494WJYtZtgnkRdPYhHtJbXwkXXk
H29Slmk83zlw65L92PJP8XNM4vRWSe9l9vLvM4K+HzxWvgZVXX7pRgK5RZEexiz4lqW1dfCW1XZZ
tmAIZ6t8aLmOcZOaXOANjw32XxD12/ZUzVGLqPRH7RJWUVfdCxqJ6IFhor4lDYrcYH8fI95+mBPv
zCpMhENd4LTF38BWDoGoRg4O82g4+MHihiXjHaZEiC+DpNT3TEOh1mAe5FAzhmui2mtOekFIrmZY
QOg5eIODeAUCPEMp3d+hrw0u2YSC1XCxRLFLZmKliKB/4Zp2T12LyWhlX48Cm20CAf9+bB+C/rtV
LNEZR+CtTrAxl433/jAB3n2r0vu2YS4ZeIt7MefsY3CDF4XaAqPkgD61YYSojy3RY1eEoSf0tCk4
YrTJ3A/5Zi7wfjNwg3QOBugA4/beM0f32sfNN98/t5DzQq7ZHuk1pI4Jl+imG3Pn0il97eiKccBw
SCZl85hF2ARq776KhquN2SeMKzd7I9FNt2LnjyQVl0QqbXKlMvKvLOKA5jokFYD0yOTMOWYfXYVE
w11jz9shv3fkeEkcMRHDgR2twr4Y3HUTEvQUkeBlTnNUZbR9ONaBKpNYisudox9Q42PG0r32vQlV
GAVnpZojZ6iNsdUK9fistRM/6RbM/XqeI1bF9h4ZN2UeHIJGc7tTTvlaPjIfepbcdgzkuy0OHGoE
6F7SMQ4Bs/QDSpphV5nA4dtMhhN6GWbiBRPaaN6gIJnL9MZwslenpBjlck7pD6A5g5+8AjrxWViE
UvHk65eRZ4nno5HhvLBGPJJYaXdV5+fXgssLi2fvbibP+pqP7XTx3IpDO1hjkCrp7YqsekEpiYQp
DpjUkBweZpND1HkUHae0a247e2iPeVdjEC2eedw/LVU1hm3OQ6jNOb6QPn6Zu+YYM64h667iGM2d
J/5/3g6dgOutrU2RCuJWbO2HmRrHrXacczd/W0vurKLKq8foOVo0jukJYWKfiJ91E3wVIywmi7jk
BPbdfanZceRIdxo7yi4xt2uxbVRRHayyvMBPuBlG8b2SXGu9o4otPuYkFI5O2YmU61apwyW6HpoJ
URCVqF/LMfk5La7cZskw73Mr2AbOiATbdinLnOeg6C6F5lItRmYpIzUqNccFTceJfPThxL6y8Lud
VXYn2QDf6DQ6gnj55mZ4N1Cvso/S8YtVP41dTAZygRQJQ08bOlE27BdSVPZGZiGfrgA1EopLtYVX
pu2tnogDxKBFcguwouHWmpmftwm3tlvL84JlLNcu9IbFa67xOK85P69e1SW3HjaX86Ad2qCa0tbt
1D+x593PkXZ3Pb33Zmpyj7L85yqtPczdyKvo2KQj6YfTkg0GIAi+53TsyV9H0Z+vJV1c8re1PncR
0uSqZWzdDj2xSt29ExGYNqjxL3atP60kjB1cSOngVn0B3OfTqtEbMjq4xF2nOilUP+fFa91qL7Ju
50cjEuMgfmH1FIRE4ZSJX7E9aP6y/EYi80e77poW0wjqTbA4f+hRutKOa5QP5p72mqJGJNNlWVDP
jq4z7hz0yxCQ2FINwsM+u2I9x9lVLxGXlzJ3Jligy1QUTEaT0kFCan8tbbBpkZPEx0w7oNSTNwJE
b8i8Th/aYiaxxm1D9FvJXme3qq39RzNSYRqRTGxYmfMQpdFPS8Z7oZaZKWqcbqC2Q6kY7X9mVYVx
UWZfvf9H3Zn2xo1kWfuvNOo7PWRwB6YaeJO5K5XaF/sLIXnhvi8R5K+fh67qaVuu157GYIAZVANd
LkvKpJKMiHvvOc8p1KNeDpgbhClvkzqpDvQRox1n+oPe58Ot3Wkfc9PHkzp2z3UYZremGN6XUCDG
dnwifMOkPprnDbYUc2vpebZtRDmvfSPK92SH+g8IQLP1fRQ3DnTVnC1K9fhLS30195lFzW9fth6E
kwzq46ry6n3X5f5aprLDGRCpgDErjgmFhD6yQxLxQsLJ0KGe4q5xz8JbTHka0saKrA26nfBBpJwu
KmtFO0o75WU6wwK+p83fXBSIRCHbhjvpZ/zqnfSL2XH/J9p0FuiI1qLjFABO8THvqifo0eeOWvkm
m6fD7Kc3ujV310MZH3wzZunwhjsRi2nbS+oZofVnA4jdAZFAhIYmS7e5G0bbTuH7GetixiA+Wmub
vZ3DASlNDi0ShzaSbcFsmN2tRlv8sSjUWYYklxRjua4LXW0W2yi3crwNa+15oEQIFNq93Ww5935q
ccJru/dzJc0DKOD3k2YQ8DZO1kZWKLIE7vW1q9fYhJK9aeXhzraGPrAb+q/pgFCLAtJSIDPptUw3
jii0AyrTTf6Q8KTe25NrBOK1aqPkSaF1uYo19XGITKYISw9iltoRvXMVxLZ4KschPxlCmlvkwc2F
s1gxbAII1i0bw55FpbyYCUU5EF4W/7GmJsKmZIrkzTQ7V6XNM+CELKcSVeRsdR3VAZ4z4Dv2DmeQ
B3h0Xps9YzatG8uzrW4MedmWo9yNnlMQj7FkoURFGTgeXfC6MqNTOYkTMBHjqvEMhuWD9mi0qj6i
bxeBWzJ0+nmj7sfWK5o/ByMD2iZ3efq/7w1WLjEFtoyxWY070SoMUXNdrt225+AX7hwUzZauiKJ/
+fnLGm/pITDx8OSTE750XhE4LUqZb7qukSU6COT+vE09PSRyJyXJsnqxzZnIOPJydXfVTrLdGrNx
lVaUhz9/+R9Mq7y6s2A52dqwrrxVrng6J64kp99a6cxnZdF/yui5B72sSrh40/3PX+1HMymwOYPO
q4kEjjX0rVew1ru0c3KBRkZTLI/m6G1rTl6Ik8+tVuGqkMwnW/PWIT7hwpjCJxJJtIDpGgQpu643
c4tpHXYDiU3FmK5qA1dDBbCv13RifaJRD4rJUmhh2b97cIKmnckj3u/drOJx41iMy2m/IJpDWb4l
ausi8ybOU/58Y3FycWpq2dyvibFUA1bA4ZDPLacCrbHpXzgvQ8H0Mu25r/n9JNzc8v3Pfz8oan7Y
ffAu+uhCESuhv3oLCMyReUZQ0DG6qVC/8IgqKSuAJ8rR8vO4NhIf907iYGo3tReGpXgoENsFcvDq
FfFyDrfqsJaTp4ICr+wy0b1qis9hlACYKlCyDENCrGNbLPK9dVGHt32GbNyaxCcQx1/iKWGoS9MP
D+psnKh071ujV/eWHYMh8BAUDrZ9KZRtve9ITA/KeuTHp+I41ThBSkwsKwR8H7oqHZ66SzchXy/2
7eoQMvhed5p70TbzYwQTm8QpdOuIqei9g946Tcz119Li4bMzlBzKrZsnISNjRYxtHkyIyvfK8uSx
tV5mwlxJq8yMZ8tmutUaw3AZjZ3DKb00dt1YXUvlZ2eSE2m1NE1yZMZMyFRVYUlhTRtGYzjYfXE7
1VG7rjMr2uXSQiufN+1uBJi0sltG9S7UMZTgpDJLr7meq94IjLH7YOdjfVOUxZ3lqOGMqDxcNbDV
dx4dw9mNaRyLC7thj5a5m6PWmtF5FJyRKfVOQkQ1edRBwiYZ4DV7Js1OHnw8MBtTeTsk+utEs6Ot
iJ32aCVg3ej+7wjy5bMcsiMyXPs6rY2jZhJLNaJjSN2wPJr4OhFE2EwDPHXt1oppLgCAwzSEwF2y
UKz7tjDJdESeVJkWPByLx8jjg0u9rDs4settsnXJ2GVPv18jk6h6CVPfW+WlLo99zm1ATs6EnoB4
IPrwF7HWh8dJTgW1aHPHrTw9Ul7RXyjMjyWZohfWmNCoNuGcztk1/qyrqK+9PRtksZI2UBpfaFtv
zCGzVpUbIBldT45d3c8Ez3B6r/o+Pbne8AxAEINpaffrahoZk5u9DZil906ajTlzsM+lk2CCsC8y
fGnbJtEJDFYgNrRSovwq7ctKy+6ivDJxA4zGtkmjO0nn154rfyWc+EZWE7KHwvyUTLix3MpgqHcx
+XRSfBCsG425TMHAcPfzB/yvZkEU9jZeelDiyMy/X+yZqNjStBlADcvAx0GtvWII+CuJ8V+9CkO8
RdfMOdZ+C9ryVKTZo82vxTKi57agwQd261fg8R/3S0DK2N9dYm8MCyTh95dCCi8hxmnFpejmJkt9
ROR6DLLEMK6irE8A2gG/Uek51+Tjz3+JP66RSHWxIWJqpOIib+37V/aUKPWQxW5rVc2JgAi1CqVl
YceJ/B3jh009/zJ98Mdtkpckogb6O9xU8XbfUqaKpwHW2lYiapLWtHMZHQeuBJUUtu0v9uQfr8+3
YIqiceYWEdgRvr++XJ91SrKalDJRrC05NnRMpyfCdkEqEW0qhqef/z7/4giCtJht3aL8Ql/9FgVr
lLHOuluorSR3deX1HjOQ6T1ERnOLTpr5zJQA/BrB0i25q9wUtz9/Az/eSr7l8Y9g5k1j7+2m1/ht
RpJar8g/rYeDNerhuoynjRY6a9UltyJGuJdUOBpRHv2i5Fx+l98P3Hlp12cOzW+bkJNF4vPN6avR
m5a9YVBbPS2SFVQYY6i0A5f/5AupY6h3NlNtPv/8en98PrnGZYv/+rp/HAK+edEoMlobCaHaorJb
khTJSKydxlj//FV+TA+Cse67LCk8LRy63p4sLdFGg25xH7loutewPRqEEtS0PdFYxEIb/iEiXhS7
KtAp+JyXS6MhKkDRqUJcjZOk3namX4zD/+LSWTWWVBCTQ+8P3qVODF1ndbHaKptjplIprUQyuX5+
5T+wjdEvcKiFNa1DK8XMvzxh3/yCNVTHDDFytXVqebLa8CN6K/oIossC1RjdnWjOxVzeGVFo04lO
r2anj3ZGbprbzEIrFdYyIiBNrhAHBuMYxpfGHNR9qe7D1jYCBmLQAMLwF5XAXzz2y9kYHDvOIFjc
4vs3bamwkX2rSYh0041CSb0CF1UGuoP9mgkQauniV8iav3jwHEaDBPEtfRcARN+/ZDxmWuKlSm41
bNBYTz9YRVIHzuDcJflWL5+9FE4pjfNfeRqE+/Zi0ZOD3V18HLhw2Kje6PIdpsC6KUEbL/R7ZvsM
bDRmioVXbdslXX5GMj0IEiTHkVZDXMQvzdDNh8bxn+k3M+0aVb3r7FheprT7t5NJrCX66fICAOFj
N6slllSXD1OOaAWNMWmbrsyIt7aSQ5f68DG76CLko70m2IPMNXq5oPefuTlg7Xc8k4mtb3rcjwQS
ZxdA2N1A0w21sRoFBtRJo3XtiXSFMbp6n0NNIonooJXGdFUjdrudHjAou+suChHThR5QzTBjHaEi
3trOBKzGmm0Op7G9DUOYXJrucSQadCzdPVPnqlM2cctWg9rZE/dh8YqDOCU9EF45Ht8xwPxXXWjg
JSokDZ/KQX9qJnOfu6m81qLa3dPio5vomLd9GnknvRXuyTL9DfDXfGu05hc/FuWmr9LoXGfpjAA0
3pcZZjSGZ/JYW0RWh+V8jgj4OKhmDnem9ak2CJqlXWGss0FWgZ4a4OIkMiRjuGZoXt2WSCQ3GNm0
Q0W3WePQis8sXPlO9mCNSPbLhQ2e2uMN8VH1QdeLvZ+108anQ2vX3rWP8IHiK9ugoYAKiDymyaZb
wKTGWbfljRIp/XIfyiJRVOdcqnHlh53cLzJHOsEz+NMGmWpczAGzqffCA4Lp1zrBwJ3z2OtD0DHp
2rTeRQFSwIjmjQbiYd0UnTi6McH0mHPr8TYywkPEbGKTdixLLie1lYjHW4NR6aFm2LTN0IdlEJCD
TBERqgs6QNZMHoIgepUW/aD2pdS3CbiwfQjbjOfXPTBkx3DZmrukLQghsrVq74ZOYHqhddazaWPE
mslwbagOLFiM0nVEBDVm1c6sjzbFaTCKuOLpmLSHYowPHAeyowfEmu9B6hJdutBBlhAN8q3jU5fB
D4onPzyYufyS2qG48NIhuabF4tPvZ4qUFehz5gctxYORdUzaxJxjFG/jx5jD/o0mLseMnJWa4+VG
SxrtSdw10E8uwpRxT0ZObKfN1/AjxrV0jAYhJvMRYquf07zROBQBErXkdMDbvpXSCQ/OHcMizg7E
C+zkNAcgo6wTAeeA5JhJCquGZGCoj4p4zOMUGcmlCXg/dJaEPRecBERhY9UUcOdg67QbkVjc3WHN
uCZa9XocvsficBDSH68GPwTkQHjBxnPppXZj1gWtndvbjAktqckxesyis/bgWG95hhlqcp4IVJ5d
LlUhJNb4wqiiax++4HWSBUNFb3WoXbHvW32N6y5k3LqkYiT+gFo3ZaOYqRAZ0803ReuEyDIxSJda
0cLJcXzek3UC5phcYuaxUjs+JHlqbELcQUsKlLVrf3Wk+MEfRw9HX9yTLsZCdn3zze7R5vOofOk2
23QY9pgHUCAzII/SMr0b0jgY7HarIQD/GNLvcOH+bmJJLDp2n52ubZKk0+4m3e7OmeHABMpltSX7
z6BYfXVk5+y62i6RZ4EhcCNkSfM8zscQh/jWZIDGNtI/othdCbfVMHIMLWa43tm0yTP4k7OVEjON
p+elifoPP9/o357elov2aSk49M8cLO1vLjoxM0A/NtE55f00sFnEBdT/zhAYEjKfCESp1QGgnfZX
Jytz2Ri/PTbywgj6bP7PQVgOW/P7jTMrsKvlZg3yfRqfZUuYDcanguVmejY8PBt5yJBPOeVunBmQ
d6LZ5eSxryo5IjqYvVs/DO8idi7mcsSJ6V3JWbBIbpMoCwMBWmpvRqg5shJxECpoDypKR5bCBx/9
xJEoehgk+nSyBrOHHBKjDZXS2pRLsMZkR/6qjCFhmgYTSkdS12YaIGQOmEzLezc+1eYDGiuMXCRJ
Aib7nJni5KMueoQPdnRH54WAuPFcOb462dLa9S3rx0CiWj6YxjqCcreFpu0GnfJv68IxL92xuB1C
Xe1pK+86RgZLXA1TvjLMjkk97/S2gUqCfOXQhZCn2Ekylji50VQ80GP0X1OdTFwyxFLwoDPWSovZ
gk+sYmli/09EcS3a8Gl0qtvJLhhwNYKgDmK3Wj6AW2uEWT4K+IqpySGC+/IULhlSaXwsE8LI3L47
DDahIlUdV4y7jtWSEAM1zp9bgtFxGqQxeXzEByoG9bsJKVBgWzVTaVXLHaQ6NNbT8MRIzglCv6cZ
a8krs4C15TNbgUIz2Ez0vC8T018SuYGlaNVEDG99ozIur0W+f4k8BzqPHgu2ussSds0hI1NxPWrW
w2yE+uYrjF1CXwxL7/DzB2RpHn97n8LsZ1ZFF+BrYMYPDoUypgdbjna99Zw63MwDOhy9GV+9ARj8
z1/p7aP49ZVsg6BjVK5LCN/3TwQj2LbKPF4pypsvg2dqVI0syU5Zy9V7Hd/XoP3COP5DfbO85HJ8
tKjc7B/7AJkbjvB8CSQw+zyH5CLxPyxo+o6YZX+hPBiML9BVBDSGkKShjEUFxMl9AmFB0NihFH8W
Hv/2nVuy+/u/8+ePVT21SRT3b/74993n6vxSfO7+ffmu//yq77/n7/dVwf9++iWXyce26qov/duv
+u7n8up/vrv1S//y3R82ZZ/0083wuZ1uP3dD3n99D9HnavnK/+pf/u3z159yP9Wff//tI3Ej/fLT
oqQqf/vzrw6ffv+N0cE3d8vy8//8y+U38ftvd9XQx3+7Gz69/Phdn1+6/vffTPsdLQi4OMTz0PV2
Fnaf/Lz8jbDekdlDIxzaBZ5YUrV++1tZtX38+2+GeCcE/RhaBgz2aZOx/HfLS/Hz3tFOsIFMQCXE
sA7J4bd/XP31H8/HHx8bv40///ytBxZz/nfPkYvXwqA74psYXmyd9/Jmo4liTghiGh6V0EPzbjbn
PLyqVYacNlNuz6Ruinw/P3QCrDFMVzXM5tOcdLkOKC8Z88ekb4FcjXgSYIqDo/zYkZ+XbCavHbt9
bXYpMkHY5fFlmpRZvtZBs8TBhKS5HIPRy220IzSHm/4LvJ5ee1+2ZGM0K5flxQT0qxVuWjPnL93e
/oCDI2J8GNE4Zhwak+DQXYrQLRe9BsUUbXfSe3jf3lQjXixNbGrhkM71DtukhfgULft9m6Fded+P
nl/u3aGZ8dX1MdnUQ5PHaLk7S5eoN9H/kdk+abWMg0ZIG3mpQP4Ie6hHLcX5jGgPuxKJ9sq0v7R3
5IVjN/Mrj2laUhUHS2gskbZPZsSLGg2qTFRTQp6RtMoEch2QePDaoQYO5tZqbaffi4jYrDV5hrXY
6JVeYvhvksHe6lPrR+e8E3hg2rwvMQD59AcKRj/1WHAwEZb2qR3gIe0wgsByEWkfikct9/ThVNlU
lidSPIfoKOzW8zfeUJvNLYtYG51MlNvxqh5l7lwlFO35ZYbt+hX7JrPbriRL8dZw6qlZN2Fh66+c
qZna4dUi2ZDAHb/fQ89O4itflHl1uYxueGumhuB7nNx70PuIOqMikxjvqulhgvkBLQjveHok8iIt
1mNY+wC7wzx7qOiaZ1QyLVlscSrGZmVmC7dAb7BxchKPwbGjUiT4jAR5V24TUbrzNvF6824cF49z
SuzCcGk10q+v81AU6qoXDJdPwohdCSEpbSsE27LROKcU9cJ/sp173DMwH2MvpKxrIpTqi7M0h46B
79u/cMCyW+eoc0uXGdzCQKfsa51LsrWs8Y6oE6iTK8+SUXVLfKgxXYMSnsxXjb7DtGvDMSsPelOO
+rXXgiS5IY/FYk4wh74fLQ7KsAzskLMC9rayR/ONWNBzy0NUxRkeAAGl2Tj58O8KtUHQYyTjejRa
N7kxwpAx40aA6CeMp838Mt1BbipuIz7x4rUuNZSrSdU1U7+feDNWsnWSTHmb2cUfT2ZGb5CEVESD
0L60hUrQR5VyRm0FNHoMgU3AIwc1FTARh5y+GqQmxUOlodMMYeaZiLgji5aSH1QjV73NGJNQnEWx
QGSmtUxI6nMWF1yjkUD8xEEsZomShIpKT3ZePuDDWTMONc4MZBm+lJwtxw2+QFse8I+4WDujcva1
Uz84HGVI1M5TB3SFPtQbwCZgZIKYr7KSUx/mBTMbxYG/X6eOVmefNJPVpcQWFjnca6kDa/0DCvCk
uAEr744faYo01Y0Ovqp6ccMstg5akTmMDkNtQJjmNFa/002QtAEnD6RnOGMV9oU25AxcY/nLcd8c
7YpHed3BxSDinmlAd4j6AeCvTwwKHaXU6G99dMT5xq5gSa2bzpOMWCu/m86lj89lLTMg+kHSTepl
GLMx2sS5Vnw0OG/eAjrCP+tZ8cgam2epeBbGII0rgj1j+2LwVKFR3Ymuf4/kOITqpWgr858k+H5W
pc4z95Em8vrCc8ZO3zvWqJxHzHotbwFrNrQyuuD1B6Ahaf/SEgjgbMiVxzSf1ar/Ojl1jWt9UJZ5
ZpzvuKsxbVrWoFCXq7aWtr9Fgh5PR59c588wzsnVycwqnB+gIGACiSbs16shFGOxF7VwFb0oWdg7
omFb49M0iM4/Z2MSqnM4Rd2HEEZcefBSY3L3aUdD5BAjZYRSCs4d+FVWKmSRIdDjjR66tXfAUYOK
sUsaT3yIJgVXtAbnOdJaj+puh3+ebm+ls05s9ZibPOhhf7Wrdh6AhnZz6U/kAUTmeETiLNH35701
IXjxCOfBSTtpa4wRxDzVWcSZrnBg3wJRSFrGzKk/wl4zW0H8hdM7zhW9qFC7UDNHwI3hq4mSAI4K
UDHdrcZ9JNvcWIV05FCUCrxJB7/rC+voDrpBtZgQ09lxnEf65rbPDFpGdEum0a0SIXMNMmIfp+yt
eUOdO0chaZtOxns0Ea8Q4OCwN28w91eE3o5C78Aeq+xTHtq9cVW7DQ9eWjCCXg+GptKD52gDwVk0
DO0NLy/GV8fhXjC05rUfZTd8on0Bm212SxMCz1SH2SXzijS5z7jabJdqaGY3+JYsRC9TwyRK0h+7
9ZMqyS4FTamnTNktpLVSq43DxGkFtBW8/hJrdhU3AfyjuOTOiYzpoI9p1Z0dBML1VnOtOENU6zo9
TgwP71SZkTi0m7wUizXNGeDF/Jq0xT8ylf1lqzmTuEDilIUfWqW5+gsRGm50UARi9nDVFMdx/NKU
Pak9LOBFCUxv47TlIK/sFnn2pu3k7K/M2RXlGq5/lW+dLC9sUjOnYr7CvFJQsM1x3B7avJjbfQpl
0g90jSHKpgQPqQflzBjpKKtMb3Z95FZyP83sLqjhDOjCuueSSiS7riM4QPmORUCwlZIdUVZm+Jn2
AHLrcp70eRNjeDMvHJfHcm9EVvPJLicE6HjnEIsPlFaYFNn+rd0Us8Nsxwip8C+mcF/PdP+snVwi
jC1Gm0DK6KosDfI3Zz6tT0bU9e4r1g50qaQxgVJjjZ5YfW7opYLXtjXX7g9jESJEGN2543Blfj1p
aY2YQ6KxlNRISYhamxLz6wH6X6o0/jtFxHe1yf+vZPlfWGnwOfys0lgl7d/uX2SSf1udfP2eP+sM
651O4wqQEmNVxzWW2eofdYZpUmdAul3CJmxmISYF7J91hhDvmFbAEGGmRHlrLdPfP+sMYbxzhcUI
kemZzmLPBOVfqDPeZHkD1sKV6lCsU7F7grnMm7lVytNmzTqJSQDIau+1te0CvY4hZwQ3udMvbgJC
oU1/oR9C/uQH1uh6dAXBbKgSlFO6i5Y8CE3lapu2Sibv9n/ktntKsqT+/Cl5+T9Qu6L//bd/fGY/
VK7/70sUv0AyIZ/92zuK7/njfnKtdx691sXcu+i1nH/eT47+jgUEMRdFKzxBX+e+/fN+Mr13sN/4
h5KV6SQ9xH/eT/47gh1o4vIfLffrrfaP9/ZfqVu978WF2vLGgC2a3iJy/mYAmjHmIZ4gDDeFJ73P
OtQ4QuQaHHGLtNEIWxDfXZJcFY0eF8Zab1COpsGUGziIbuzOwfOHIa13jE9pp8ho8Pt6GB8qwxjG
ZNVFRQvtglJlDqxQ08HwTsx0t6GPn5ZmuUYoCmYFr7f6x5TMxPZkhwMu9tGeTCeQFoeyw0AopIMj
2Y6wL8Vsg+vQGOo4SD1UsoehsKxsQbPCrkVV0qREI0YIznwQziRhbzsy79/rUpEJw6MgdSbX82Dc
eJnt5fezgZl8o7SiVCdHVrAQErQ+ZbJiDIqUq4v7dqtHQ5uQoTgXIZo0MeX34Pa8frV0N+dr8EY8
V57WmPPJE7l9rTmmBKWBBZiE68ZLwLl0aZl9MPAzPpGDjRzYrxhEryi4Bn+jZbPm344xJclV5XY4
HFiH5u6Z2aoM11POXPHzrKvOusEJYc4QwizMADYn5viQxY6tbpkCpdUxxS7QrEmILDRsonT3Vzal
ttjhmlfOJp29xD/5/uIkHUoO86fcxWB9QWxLPhwMOOviMPhOI55ocMbOHptcKmGT2T4XamTmbK4t
WGRYoPlmtPQT3QH4wzigiF4DGU6ChK7m5hF7jt5B2+6SKYMzvoTqYaLOSf1w6atttdiQ1ZPlq1Id
0nCCqbjCIpn5l0YP/fVhZE6CTDj37WbNaclGJQTfr30caCnVz44wGn/NKbwwT3wCwGl9Ndc2xIhu
dhG7jOZI5rU2OMx/iKBcuiNWfIlggegqjicxrIqW0rPDYlymn1Nbr8O1Y+BX26T5lOAYdkSVXSLX
tpw7wPLxQ2Uxt/1shrzF/WDrfbOtOOAXXEXDEdBzu9I9eTNyyW1RZ1XNMb1p1SUGoQkS8pyQbUnH
cYxv/BzZ2MYxfaAmqKSjeljNbTubmxir7QCWd5rcB5V3ydcgORTNhWdUMwcpYPUfI0PzmqBwhXpS
PU8ZOr2mkExWE0etwRFl0bZO2zJ5TDUueiVaDcwR9mQQi3aJL3vnh+RHrlN3MaasesNoyvsINT52
uEqSdrEjTwhjRM9EEqM/PiaTU3Njxs/wdrrwkEMq706xFo/j+yFv+uEy6x1sSh12Lnz7ZAloTsAx
VeAvifVBbBQdcG3n+KIGJ9kMoy13bqcMTBnO5OGKIhfvSyesrgh4TODS1TSdqDZb3LiHwu0TsCJ4
k1Sgj2i1bhiT61/NgcAT/T7UMTxrrkgh7M99esnB24/urJ7D3Wq2rUxd+pEzviwzmENGa53dsJDi
IredZsm3rHKiv7K+5Sbu8y5aeeXQhwFnWvxN8dyQvhqH9bK6+BVXmxuk+B7JDmlJjG1Dv/7Q4RVN
sHAhcQMV5KfeGWhdVIA563tmo1qjZU/KaIf42FD2p5cFKUIUrVQFzqUTTm65juNa0ubOtLHY+fRZ
yrPem1ZSEe9qM0bnHeEABXuPPfdQ4nJQwZQA7qEDZROSAkJExxs+u710qbbMau7wTVtRssfFOpn3
umy1Di51JqW2ipmftLsqZD56nScoVaDrATHfg2nzw6OudJ05ZANMfY3eQHPOou5JX/FJEy+3fu3n
xVEvyiE+jLaT52RXjZCmoXo7BGL0CWfYbQKBtT5VX1doPlm8Y24vfDPgyAtSvEnz8AkTblId+xj+
9VXpYgLjmAVM2OC/B0Tw6AtMg8WsiQEUXaVWgvU5I2ccbAIxEB8LTzM1qKQeC/oAobvDYoHMnvKz
KIxdIzrWex18KXF+eepG674BHBKUFvsrQLd6KvfJHOYGC6+ZTqTC5e6w5vQn7slZhLJeVyUg5KKn
KNpmtN36C4/RCLLOMdISLCS6+hTamU7UBUKcJ0bZ/ZMTWi3e5KZyn0qz6pwvVeXg45+JBCNrAI4I
bmPbl8Oa0Zsg/wuKqFrXdLKwLEeM1ilnLfqdH/AikplRYIGEMO5N+CvKFpf8C7SigedShlBmHrM8
Ts01FbKi05C0CXZ9JHlPCLUmgwgnsHYrb6gy3HrjmDyPOX5NPj7drQ+tXeEb1WozeTX0vhew3lI/
jTdmVA3NWSZxQjKfptEvoOtkDFc6DWgaKuyO46rWShRMFfJwRTIOw/z3UW4D9fPp76n9XJoZw3ql
qf4ybho1BQatAh5ZP/GSXVWZiXFESFB7fKaOGE42/YxmCrw6zPsDgDFYRaC8FYgQCAj2lK37JCkd
xoskKYT3baLHemDIuEtvgQgO+Q5MZTu8mr7GookCgRjhVdioqKGNokeRMlhHUWG/RHwW2seRW3uA
pZAwf4Q7Mtu2z5okpvIcziSqbPnXrj7iGPOGU9EWhn5Azz7OF0jY6/ChyjRYSwSZwB4HhOVwq62G
VtTTFf7birCUMVqEcNj+SbqD7fTYj7Qy7rAwaElgKNUtGUsc486KNTHZ9DjOTrgVytsa5ybADyNS
2JCJpoG4QVvMmy5jq+8LnpReYKtpLVeCtYDPPNwzPqzlmTOhTGliZzVgd2n0MMgBzjePlRHXbRY4
kQlKgGfQvEHzMD4RTJ2SDqov+gKStqvmbPcaYR8NjSRrMyoSjgJgCcsSHNc1m7ppAMszaZr7a9NV
gxPYJunuG683yKfJ56wBoeXNtnOYTIbm61Gri3zTuHVUXVP/m9OWTBuhb7ppqKGpM9pOr2iC+PL9
REbhF6EyV10kTqq5L1S0U/yp7fx4yFdohxwivBKOYh40UzhiAU5wadxzWYZ+W3WmkK92jvAuiMs+
zTYqY6CxU6YyaTqBe3Pg/iABlec59nuyNmxzlNFGmplnLuMKqaH36VHF0Mvr83TSXsfKS7tXAH9x
feYoZk7qwpAMlj+GNYDzTS9kkR45wCKoW7kedLzrAdpli9TBlvAqiTi4LhyZzYRMOI6KQdep2PH0
I0QRRA7PacGPfPB7tE7qopumohk/YpSKiOkFbDHI7f9IUfV/qEpHnPOzqur8uX75rkL/+vV/VFSe
907ogiJowUKhETX/s0L39HcLdBrcl7OAv0gc+2dFRbHFURn/Fl+wQL2Z3/2jQnfeIe419a/2KqD5
aEX/hYqKEuy7SeCfFRXn9WX+/U1FlWrFFPUybfdubrc3XdEMV3Bsi4NsSRlc6aJiR/X7ER+vdEfj
UQ2AKJH2dhqyqZKU5UavkEu1RbhPsNlsGgP9elP3zakoEmedsXK+SnMY917GCQPdTjp+zuPExlFa
5EElB7GG4U+MELvjR7DB+r5BknWOqzFD2NSLJ8sqqkvLMKtAcNdeekUY3SHtItppNvTPmazYQa0J
ImxLGMXepDd54+tFcmxtLzunklnIKqobCOwFsqlrn97Jx9KG0JQWef462yp9L1KYLBunAk0pWeUu
NCz3gI4Tx2PE02qEEJamdSyFXx+drBEXZWINT0xl8oeGdK951WPZZKpjGZhpuQAS15rcHW/FDJ80
GMiUeC+KtoKLlBu8mbaak/1sD6hwuyQzzgPfduuxq6lVQcDxAxDQvIAOiagSXK85fxixjlwQnQGd
Kc+L5DkkUFNtEKF6O9A8aGtGt3gylWC7xxYxEYBeDJ+yuddPhgNXIGAmIALQPxN4V6FdD9lIGgFF
1lNlGc2HSdWL9ZbZKWNXQ8/twDYU8CN25MFfKctFUkA5+N5yJwjsQ9X1a7Zy/UPke3iKBKDawE+y
mqpQEQyZ65BIph6e0SoaBSpAp8hdFxVpr6qV25B6tBIROsWVzab2QisfBjIT5l4G1kiSsaQH/mRJ
jL1ZX7Y3oW133n+Qdx5bcuPKun4inkUDummaSpZTGalUUk+4pJZET4DePP39so/ZJW4xuXZN76xb
rSaSBCIARPxmNxs28GY9s1qAV35yQBwJdYY2m8wTouj1neKcAop1VJqNBqSPdzK9DgOEI0Lyri/h
QRngSo+AoLEeie0uVnicQU5FZKXP8SoCVbWnkeV/KVzdgadYuVRsC5nhoTpJLEOdfsZoWTg4ODae
FMWun0f9FwJVaBlGKPGfQvpLD2nbdPhnwBeF3Q5DaI8zU3ii6l7fOpkS8OzV4H5HPhl1Gv4v0L1+
8z0bcIzZ+Yld3LshRm/7djh74EyFSG4tUVdwM8MeJdXUbKbbFgnOI/uOwbGus3EcKdSorkVtude1
qmt8gyZUlQo7D2/HWMhwb5wl1TBatzjZxxmw99yq+ld46Jq8qqwWPVSYWOiyzI4T/UiQ577KfXZJ
JBljCUXDxZ5Wq3GNR7BHF69uPcNqs5UNSY/WMS54XU1fCtJdl6mrYtARavD67qvHTASlJgDSzfzj
E3t9VO7iqla3A81340nzz1iWZKweaEzZn3LshKmtUH24hdHFmSQUQlGTqIeOnh+qFVeuB4D1hA1J
+8tFnOtY1zHYMlS9NXrpA+hv1J9800Y7aoYNZ0cmtCqplfxN3SvlD5jJqPWKMTGuMIcbP2ED7Pzw
m9lEmiqJvAQfXcd/xW2+am6yGljpPkEn5MmZ03q46kjN6V5RD6Gd1UcYrCc5Nk5hhEna7typ48To
yAI+ZkdQgtpFUSbVkRvY9aDAflZdnsElzyzrG/iH4aXMuvqrRPT7WvPt8kMFk2rijm86z7ZU6ceC
MzWgTTQePgHFlz+jGE/BmeOMvGvgZd8Ytl5754PiOZ3ZMnvQK4HReKTJ5AEvDSwTZ/Rz4+uaXMud
MaTHiQsAP8muB4n9oC3rT4ZZyp+J3tZfWkrJTxgCWbdpGXl/C3S6Prcopf1tuYbsoa52QD4iSysc
rKw5fFZJD9TMzXVzBAvc4//SF2ipId+slSchhm7EogkTF+h+TgybwDMgoNHP52SChsRMk7PvtWuf
8sornt3GLQAGNSGBbroP7Bz6vVZb2RdUuaugtPKIjjsNwZyfrsgUjq2KQyzxkaPRpI3fokIgIqMh
9oe+p2lYHkTHBJFYyBc1smW2AQo+85FtS0EXcDzDyX5GXqLpbzukAuIdYq1GdlUgSYKHleZCpUQe
q0rpC4b2dSYrpQ60SdPnxMvLrxmFlyoI0Uu6s53UR/kY6BmSUnrFVY7mZJgfI8FaQq4NgxUEKVBC
4XBeAZJBpwQsndWV3Vknh47sDpIpiZRbT/Wlsxv5l20B++1doznMRV3fxDo38yrv0F1mJR/bNna/
6+XcfItG3/rqSEeeHBrxKC7FA+1WW7bet9z3+4+Gwbl8H3O5KqigNAoKqQ8il6PvDCrGTBr7K0ft
8nvSduSKoWiouqCbF35HF16YHyqPyhLXw3r8AWOeCGqLCaByb84/DSXAK1QSHlVRNA7tYqf4NTma
DnB2kJ8qjrtHXU+wN9QKEIpanUNEnkLP/4vi8nQPJhPadyPAZDcO15C5JcscQI3SeeSTHGxAv0DT
tb5ko1CO87fh166Hup8wHocuxQxK6mEPBGTu5HMV9e5rBJr5uqa+QPkhlbsocqaXOa3Ud9TDuC4U
ApW+FIoSNQAsqfZlC60G4RJgvYgWexV/o46xG8H+2eOWAPtBGuV8g9VX6u40cE+IE4HM7iMRP2jj
5HyMbc2/cipcOstZ4vUX+k7xDWWw8Bqvx/G2blPvFmJ/woVkNj6C6UcUhlc/zm2X3AmV6fdc3bUH
eFfgE+L+rPgiNfWDi3VyyGDvHkoHoMKOak90bzuJeYO2RPbBRcHv2U17F6sFz56vuRmCx+qlCiGu
1Q26lNNsVUdZzQOyInXxJXKq/NpILPgjnjKv297PAhtluBu8XtAopE7i7Gu6+eNRc+V4jzGPMvfo
W8I3j9jXoC4NZfc3Uv7NB/ASGGQhGvEg5q58QQ+q9zhGGfWvwUQFaIf2HpaMSTOfLAzuw73tRdpf
uqG5rx1KOMexEvlNgQY4LqL4m1wXld+D262cwMZibYZAQpN6pw3xeG+DQCt3cyOMu47FfBVr56Js
iK8CsjrJX1Pcaj/n0oNKb+mjdopphgdm5s6nGA1AC4otVrA2bI8PNtU5HNQsFx29NjO/joUxPklu
5uBLavlB2k74UEeu/UE2U36COY6LnTmNR1eoGad4I7s3DE2eLH9o7vgm+l1W6B5ieRp6O0WKMX06
ugOeWtJG+E5AeBFgQjvZ2X+5E4oVXg4iOO784UFZYYI+t0JVA+Iv6w3iYQm0BtNju3rurcT6CtLJ
/eD0IZxAjnDYHFJWl95cTnur6+xHMPoodbRZjDpd68f1vYi9/GEwpOA26NdffT+sJ2zubD0NEq2g
FltJWT6lta6XrwgyxJ/PNCO8XnVV/IoorpyMNDQDHWYwDsWGApjTtwaK4rPhI2hsiLr/bII+OYZ+
ODGvkHHAKg2dQpHDHO3HwVXTfGupjE3FdKokDrBsUaQ+jvkRXCFnKuGLqCIYhFnc9S1YC6T94B5p
nqajuWo0tzQHvE8OgPrnJG6MD1VudHsOydF1pc6lUDmifW60lUXFW3n9ZxVW/fUI8vWKWo6nHTCk
jp8atJkAmckWBSEfTajzr8gfIU1Zj5i5kBhTvQ+jO9EPbApDMtrIqQ8omezGsvevcytkC7NiB1hT
V8OHcjyci6/ihlJbh58OvYmK2z5mclXAzkRrP9GzvZXXZfsdG8ci+WELSmVHJrcpDoYfteOOZeKD
6zYnWOtZMtifO9XYr+zqQ00GmIabTnRskGFDM13XGoyP6xDYKD5/PWQwkORGJTh+1c1PWRfiDqko
eGMYHD1GyhEvheiyZ4zFFfheqjuogfq5+OLB5LmOaWHcV24lAjfytIeBFXrbwER6SaM+ujKSc/WJ
jOh+tYCsJAcJHiTfCWqMgeidUn8EstHoz1UtOuBrkmXoos4btp13AzOyNne2AIXXp0DKO2ueoTtl
MvqYAT8JH428dCC1x/MLTn90sZIJGGHFwRZZO4eiSa8x8X3d2OhXjtjpFX7WvJhsY+gOjCr/AiJB
PE/Ibb7WIaofSQm3SUVNe6yE3RDlKUSUwnKm1xo9grtB+CiFa1qY3QLcwC0ktxB/JDTupmYO0RYS
wgKF7fmvcwaXxbCa85ZcZ85zJE23vfbRj6G57BYJ1rPJBGfAkfgiUTnDJ8wX6ScqauE1x4jk2rah
STVFC8ZSo8iECFlWAH6EMdX4nvVQhoh9+qnB/SbLwycgmc2nKY7CAwTfgk1ucuTRCp3sy6hmeY07
CpodqdF7cNFMtBFHoCAUcsuZKm3WNd19ItRwHxl6hOGvjFQgK4MVZcWiv53PWQ2rdSXuSfEhp2Va
SJ+aTpgc52n/3JtUC5AmNEdxZ3H5ui2nMb3PVDfjDW9z2qNb/hGkVvbLO+teuXU1fA81XOzdeOwf
NC5F38CxlXuN2woKo9Ayz36qyv1Ep84fDvgbkVJwGFXfnGF2eS0xhwibNuyf+oBwyd7qkyS5MnOZ
vYL0xQsg5lZ5P9V9/83ODPMpzY2xQgfUE1dOmQ5fUk9CrADxHB0jL6sf4lCGxQMKuajG91qPIwIe
YBP+yxjAYlUdf3AbzTpA4CxvfFCkV1kyN0Gf+PNhkO78iGlBcydGK7rWa7IWDHcuz/+/l65MMBfr
eID76VtZfKvfYgHO/8N/l664U/4XKPVzTdiwfgOX+Cb/wfRgWVr4BwALoD71v+AS77+wzzgDT8CX
gOXyoXD8T+nK/y+KXcbZ0Z7DPdYDnvOflK7+WLgyeeLvhSu0y0bAAJ0KaieXd7PMii/KKrlpv/kO
f8DI/840+Z+6GI8///mbuhh94qjK9AwroyhVd9rgI/CXT7kvOf37xpboxO+04X+NsmCXxKZ0e3pl
KrDNqmKAxmu/xIW0s71qTLMLusqe7cc20ZAwv/xea59tgaAwx9SWDikniDU/FJRcDHUb52cVq8vP
X2je/euVABW9/XBVi7uyyCeJw1XtIyrXGU4T2JwPvhLpaKwYkT38pKIffdLyof2CUTVYTk/FKfRZ
OkafL/+MtddcENm0XGhCiI69XHU4v9uprDAdTid6f5cHWFsfC6J33Lc2iHxXwmiz+o/l4Bm/4Ip6
gm4HLOF3DQLv//dvOaq0dGInVgHdGVucNSm9h6xGChM9+2H+73I9iLgVNggP+xcu8H8nDJjE74O0
bPtUHCQ33NboH3AQGB7tuTQ3WE1//k5c5n5/ukxU28P+lwGoCfGC+udcnFIcj5H4dWfDPF2ejT9P
NwoMv4+iR3C/HS+U3EFbSiaVXRz0vEye3/f0RS5IU3r7oC7YpEk4T5WhquEQu7WzJZBirH2k82u9
STZGqUYxAYwPnAx5hgcOvRNSvRpq/se2KCqKHoOSt3Wd4vFNHk6cPRQTJHkhzCb6LbqBIjmGuQ5c
s5wpC+6gqXJBi/XMiY6XP8HvhKF/LZJF2pgSCeTIJVGFs6fR5JZ6g2CZiERxFWWaL7mpiag/ZpBn
rTs6ktl4pOppzk+Xhz/P45/W6CKp2CIeeg9Jr8CRtXczTKF4ongABnxyFJIBnf/98jhr62iRNrp8
RjpgSKsgoiv2XGheAQ3BkMp7V/a1/UXWiOCNZob0VZDbOQfb0CiLFxfJz42st7KOzu2it+uoHZyO
3mNcBUNN3Snr7fSjFtfp38MEFujyF1obYpEtOgOjJEQkq0DzQcftco0n6/UMrjyNXfd94ewtkgbq
dK5fxuhtpomZ4EZtW2BgskKiUf++t1jkCzZbbg8h2wNWdAB+5oFa5KErGu7pCHikr+8b5fwN34S1
CZt0ylEsDeLq3MkYNLwCbhuWcv5hbDo4w5eHOX/6PwTH0kkVFHtL+0AvAxrz40gDR2TtR+pao3tf
TmeR99AcS2jyklbHEwpls3znWlgkhT7WK8NSIWmrT8pPboIb8t5txwqtNkSy0o3XO8/Jn15vEftW
PQ4w7AYZgC8ooxEfB0tqx0Fz0cIvclQsKtg77bRBwV/JAN4iA/SehhLzCNmiaxQa9KFqxJlgHJcv
lydr7fmLDDAqGsBCmhxb4SICdlON/CFyPfI2vtbK891FCtDQT9fKKlFBAtcc3zynQtEiz4+Xf/3K
NnBuh79d0XJs6GXqqQwGg08SIyRkJOPR9BDae8lnREOCjEoz/mEc57xb0Coe6gWhP2ztAyvZZwkk
L82oRzqN2dFU738JkQT8MegznK2i9bSNvWbtCy5yg4MKgFPVE2fyWg50EOZB3Ayh6/563ydcJIUy
71EitYoKlsyEmIfoGuEfsZlrQsqwCaUCC5KT2oWhR7mN9k32FV0V6+/Lg6/Eknt+5zcZKR6TDCYP
Bw09NM4ibE4Tx0GaGdP4lCgcTvEebKV8vjzY2odcpAelmRGskZylKIr5e8qN6oX+whxu5PDzZvCH
vOAu8oJTmXCFxrY620VqBzxaX4up3cu4kWhmypfcSTZ2o7VFt0gJha9i3GTZtD0bRRBULfvOReWx
QqEB5iz6KJc/19owi8yACESFDUHP59Ihl3Zu9dJ6aCxRAHvfAOfL+tvJt3KQFXiTqKD1WxhnAPhH
zFz9vkDkHe+K75dfY2Valm5rZjXbMpHcywc7L8oXI7b6+BjJwrNg0hahezUPIXruYyl0bePFVhaa
c/4pb1Z14SWmtAzO5/DTymeL8lN30PGWaDZW2srMOIuM4KuWjhqWhoGaoho2N1bJA1qjpk7zvBmF
/Xj5y629xiIzROh+mG1oqMACB7b3G6ekH1Cpd77EedQ3H0mCI1T+ORrLsLRuSxevJwww209yipP3
3fWcRcCH1Joz3eO66mDLiCGQVh3tdvioNUl79b5PtIj5GLnOSjNbFahxSnc10tVXwCSMjaevzfMi
0HsiuuijmgloLOvWJJsAVY33FhZWGyOsTfEixmPNhF+usVKTLK6+FbqG9mShJeXnd30eexHh+LY2
3HoBYGCtLh+krU3HCor21klsJbTtxe6PrRUCBVwwg2Qafs3QUPFrarAWgh9ot+F9qcUPl99joeD5
f9dNexHRE2IRvitL5rlMH2cz+eKF05Xp1Y9NBkm3L25UbP5iE832rhHHu8ujrkyO7fweIak+htRb
fCpXaXLjp9p34ObPlx+9srLsRWi3omlDgMpU3VzRHSNfzntDaajZaYm2Ed/nX/mH7dBexHc39mgf
oPIZNN1wAiM+4xjSONcQ/w50k6qvl19k7RstQpy+TY+VFN/Ii/V2N48I7yB5UR0uP33tHRbh7fp9
UluKo76skttUw/99as30wGQXYNTm8PryMGuzsYjz0okQDKHeEsCKwuMPvWr1UHHDwETJ0LstUci1
T7WIda238f+ebBkYHhJvQ4cHAKf/9832v0nLWspz48ZkHqIHZcy0gNAsNBRNoWZjLlZ+/lIHGUSz
QMt5UAEmrYaFBFU49rdl4dRDcHkWVirFdAt+jzfPrjCGrGoZaMWs7evE7G5qpZtYfpVYbOdmjpuH
Gz94DahwQ83Ox9pq/QOqJuPr5V+w9oqLgLcxwERMTBIyrZpI+rJ57iY9vrv89JVsKRYxb9BEpKHG
YjbRgsc3DofhXVLKWd93QDMQgWil+KpmnKPel7/+MSl4s8NPwA9ozOoMiAfaBG2lSRXgA6L16vIb
rcSNWAS/XbuAbs8pxndabZfCFT/KpDXu7NT7zwTF/y/xi0UGiEvcCfOQ9oQFAOgwgQhErr6MNgJ/
bUoWgd/aKqth05W8wAzcbnKvQuj7uVF1p3Iqv2c1RLDLn2olk4lF8Cs14oKuNcwFKI4T6HyQg641
4B4mohfoXcXx8jgrtR9rseNLoQPsGUa+lwnEo60BQnNX+QKd8MZu/af5rASTVa29ETErK+AMYn97
iCya3kIoRrGPJQpC9jRizQpmwhtetKoNm9Pll1qJy6XM8ayhjJLiyRXA3vH2uorE2Y3G3cg7a09f
RH3biBhzepYYse9eKYxFr+HrZe+LEWsR9cC/cQUtScxRl0sIrNh9ciOKsZwftw6Ra5NwfrE3cY7X
qI1kIYllEolx59AfeMRYDIHVvATl+b4pWIQ62InUsCY/x/EIcRBwCvNxRLVi4yOhjvzn08pS4RK2
qtNYWVMGZu6XT72NIVOTdlkA6Gq+M0FInDqsYvb+3CkOmbkL37ABkja6CZbscWtQ2SoxlqvcGjfT
rEZUf+cVIEvApGTAK1PPTQ9cpoZP/VxD9PIyUMJ2mt24s+pe8mR2dqHew/rJBRJVbmP+3Q1N/dLX
6IvtJmGZuFaj+1Tuez8FAJ1iLbVXudbfJ2ZsA45QM16jRdTDDkS9KrkpO4F5XUa366bDsvXGDD35
YIgmx7cl6b7gs5VHex0G75eqGK2HeIBxjfKB9gswewjZEMHJJ0DG9nAEL5jf5JE7f+6xhfjczaM0
j0BBnYdsmPMXhML+qtNR/y6zZLph7PSvYoq9V6y4tb3e2FEQS+oSkNQUvNSRQyCeeCevH/Qgzur2
RINJv5WOnqEOk3sY4mhYsYHxMZ/dWHg/ajS/XpzURM0rwV2WGpXfdXtgLbW/mwsrPcvWuO4nyFL2
znHgQGOM7eGIuEd+x/kVqtq9MYsUbm2ueT2SK2noPA5Celc5gkhPURh31W5KLO8zgkfVdK3FvrTh
qxXhTwnEa6sesBIgZyTD2wCBgS68WQBIa+k745zhikOn/OhoaU27cf5aO7yYiyyCmpM2D42eB1Fi
afaN23oYCsyzm1cnHbofzbEW+s61iQ5QeIL+X0cHiYTdGMSTRAUIQRVIHxs/5pzs/3D0/0fV9U1C
UM1ooaBTlIGK5vZTW5r4hNbTt3CoEUcDxhbt1FCg5SogwnwIa+XkG7vcyoe2FrvcROmgTLDgDpy0
0E8uDbormejTvkjzZiNbrwxhLjY4NEaHHNEsGcwN1Awsc80JS7pQfAULnm7pxq8NstjWmlr3ICmi
XJR4RnbE2K79EfkF1mDQObe6NCvbjnke+80k5QbkwN4UeTA7aDHtWwtyyN7F4OjruzK2udgVWnhF
vYimPECDJTvpwmsRdWu37sYrS8xc7AdT2A+Di+ls4If2a4h0N1wVzBdaD1I5QDDq2LneXTXnf83T
Qmws7LVvtjgNhgIP7KHJ8kDp4BrTfqrxW/edjV1o5TRoLk6DeNZpuFN0oFMKF+/yDpL/j2SAohJX
FlLWDpIeyAIUIEYvz9DaKltEC6bMY26ZQNnEmOnpPlcVqGqRZFgCd7j8fr48yso3MxYBg9XfkAmq
4EEmC/s2xLDp0fA99f3y08/p7Q+pxlhESpyLEeHSuA2UHaG/gCwh8NAcqeVd1qVuuYfGUncbs79W
BTIWebzE+qODAQDVMDXxaLEU7TjEvvCa/jbm8UuDs8qYSHXdcdodRPt0+RXXPuAis89GlzaxHFEv
nPLxJCNNO1WJV2+81Moi+AcC8iYNYK/uJyHQ+EBHKQWv+8KLbFxAC7gyBYJbcmOY1W+3TAdKIU6S
qDoQvoMBHpDm6tuQWTHygFAtw5vhXAG+yk0/K6ngxcI6eyLE6WMXj/W88SPOi+IPi+Wfw9+bd1VO
WXQ05mRQovbwVzIjlQALMI6O1UyVu7Cwecscp71KqeuOG0G9NnvW72kWKRBDT2hrBVFViU9GJQ9p
7m/F1trqX+YjiZ4+1s5xUI04qWdnze3Js5JjR8M90fzXywtwbYks8pLdIP3q1lYUZDPxtrdI418R
BBzEAdis+G/BtVXU19ogi2TktZ2NSM3kn9D0YIwqt3B3H8XOLYQ8XH6Plan4R3z4zfQbQwHDvBU+
6oxl/xlVTe0eEpW7sd+tzIW+yERjEZquOIuMhq5hf+kloCPO/WabARKWVX+FhpimNt5k5WPpi0Tk
V06fwWXwThW04MPUcPrVNNw5It/qN9btyma0hLMaFlCGFn+eYNRDO/npoimjbkAelcNJ00sFPp5K
fnc9DpxNLk/P2ojnl30zPU2B+wrEnPCUaNAhygZGy041PaiB3oKJvscu18voDzqolF4ecW1BnP/8
zYj96MU5UHbt1CAUj7ml17dqX1h6Y2zssGsDLII/xt5UHzMSdo3/uMVdpc0QwByrYt4YYG0hLBJA
as5mrVJEHsDOtujfZn4QYcGCG0n/zgSmL6K/sk2ZjhNar4i3lPumn4xDilrXu6YA6e/fp8AWkMF0
X0Ojc8xf+z5lg3OGcqPi+efPL5ZI0rkfk8EUqNkgO9I92NPgXzWFv6XIv/b0RRBmdHucLKRkAFGv
vu0RMAlaRKI2PswKBpNd8fcv4+M4bethYZ66yCm+tK4m9qYCyetnoLHjirMgSp1gG62zKgq801uJ
u+0NBL00aL0Ej/Ex866E37/WOElcjpc/pzjEOn//SYic6FZUehCr5sEnON1w+N6aSfSUGZnzE6ft
zNnYqf+8rhF+/H0kL5+Gxq8pwihRmXtoLd69qxviWsem+13NYfR/fh+ijDR8ZREvCNAGwtxI19q7
fNDNT3i1Nb8uf6+1t1hEJ0UZwAZkzkDgpHuDrWEJFDjXAwh63caUrC3CRXSGkDgR5XdwFS2BgVyV
+YgiQOSW2DJcfoe1OV/sy0UNcViNDKDDTPts944VaByX9gjp2A+5lFuglpUXWUJF02Q2STLheGqR
59chEptDdXDQV3I3vtTKZCyFRaQZTp2DPlLQIzDwI4t1cdflrkEltyi3jEHXxlikBOpbEIbzMAnC
CR+8Tsfi/aDhW4/Ys3Scb5dnZG2Q80y92bVcWKOU9EJmxPhH7gJKU3Iw3SlBFy7yLPdweZi1CTkP
/2YYUQExMfUxDaxO4fkK9Xk/4Iz0ztk4j/rm6Zkj8kiOdRrYXurdwXyUD9wTjac8rZwv73uBRYCb
+A9kQ8kQY21+q2IKJ1El7t/37EVkwwRt0Qko0qBsGvXo4UOAnY5s3pealpjPYQS52NROwl5euXg7
S1G7O/SYzsLuqVFtVcvWZngR2mkkZoQFtCRwdEzJcKrAXnlfapa31bJdyR3/hv0cBzdObS8Owkh8
Q+KiwU8ohSk3fhj60dzYKv5cCYLi9ftKUm7soTjpxLyF9WE2hp9IeLl7A39u/OxfG81EFiX9KLT5
0+WpXwm/JeRTZT2X19hKgq53gMzHnWEhBo40nY4o58Y7rcyMuwxx3TbzWqNLM84Ykc/h7J6M2puv
L7/B2tMXkY0ggDkaA9qHpjS0wCi52dF4tja+z9p8nEd9E9mRhtaHk0d0mObKz49ydOAXJ3EnvsPx
Nr0PhYiTp2qM/b8mhOTQuJg8ivXB5Vdbm5xFzLeZNqje4dbSG+Z4DW9ee2rR+Lsto9R9uTzEeV39
exEBQeLf38+ASWtnQIuAzqAA5Lk/yxHSejS133wxRbsppZotMBTd2H/XJmuxwTtOCaiFokxAJwTT
K2PoXv0p28Tqrz1+kQNkjk2Fm7MCNJH6t3Zk0aHpQ7mBm/rzle4fOubbtYDTqh1BxY6CIjMe67F4
tBuEEiPd+oJvxiu68hvjrEz7EuOpnBER5Jg6iNQQ62/aGhZ8SB1kHKCEX572tSEWW3vRwen3UP48
hSUIDWQbi/AD+pcC0ozsGuudoywCv8Y6uVd1Q6lF16vAnSSivikOMHjPT3mzcYBYmfOlXzECRKqH
0a6dbKtFY6Wp7qxheh9qWDiL8McHjitdiY4tXSikSarkAa319JBO4Ub8rf36RYhXPXk39RjAbBCc
xd+3vm7GsTpdnua1py+iu87V0Bup5p9i7EXvrHHWryut3ALurj19EczFGOUz5C3/hMKDc+XakwPg
oy4O7/vti1hOCqx9LMApgdXKX57MJVpQGCq/6+FLKKeZ9hCsNGT2SiePT4i+lDtX75ONm/pKdC2R
nFZVG2UXzv4JvSUNxBUer9VBK2Lutmephq3G5Mr3X8I4aQ7OAywaahmOZQb9Wf1SNkP3vkPhEq/Z
wem1kK/wT26apsew9aPTUJj/40jxHxZIxRKyid1lO7chIm4h1jD4NfUpGseuV/XmLi7ZFjbmeW0m
zp/u7fY9m2Yft+Q5Z3J/RT1mYaYy7pWhbXXu1uZgEb/MbENfNomCOkXszWgHeNCh9z4iHXrJv//8
pEz7SlM0S2rHGL5kokuPNc5nqERb7eP7ImERxO7cenmCZvxpUAP16V69NlNrvPPzL2JYKhtqHCIb
p8qIXgxP3Yoi/CzA/l7+7Suzu4Rphh1GWci2RIECS3zdgGm85QyGx3Q/bWGl14ZYnMf9SbY4+JjY
WXfzUzyVN/pUXedKboG+V9bPEqWJ2j2CZknin/whze6kKqZ8Z9Waeu/zF1twZUU9tBR2xwo7oc9N
m9jPbdUMx8sTsPbrz1/tTXiV6NKhZe+wv9RzdOcWUxXEHZDiy09fuXAtEZeFNw3TOLI3auWAukuu
0RRS7rhP1U2JWexGq2btHRYRjAu3GIxEsUaRMQD5jrTyLkqmUd84BK09fxHDZoYaWlHU7PDILV6H
uDsNM/ou7/tEi+hNRr62GbIFoEyGtuHQgK8KnaeejLRHWuPL5VHWgmARxib2A1oKP4FFpLdfpTLy
5r4pYtO7s7n6bDHOVj7UEmyZ5goB5y5BjJJssR/szqZU6o4b07xyeF9iKx2/nwScH76U3Ypru6yt
pyrRUN7z0mNZeNlLZXjhxgF+5VK1RFjahTD9yQWZFKdJclBaVt/44JiuXargR8coh2sUXybcJkpr
IxBXQuVsd/Q2ECdkzXvRFuEJe9NnNKCAfeXRFU4Vj4mPwvzlZbA2QYtoR4VGz/yCnqDpJdUx6Yzk
kNvdVjl+7ennP3+TSyyEQvNUxBrqaZN1SBtcvSxMTzaOZGtPX0S5HMLK6gEdnvpauafQgfjV51b+
4X1fZhHjAFxq5VW03qwysscTFeVy2EMbd9ONIscK4EAsQWgRIhSxG7KkrBD/Dem/tv5c4U483+bD
FIiirA4YXn6apvQGo8Zfl19rLWYWcV8NlfTnGFNyeFuyBqIKbeemjbKoQeA5FvFuwphXRzXLHs2N
F11JNUtAWutrdlsmA1qEZt8+Ir05BLrQqmejqLf4KSuxgsnv7wutTayZEqR/SqZc+XCrzGLYF2Hj
fDV5nQ94odQb32+t67WESlZeSH6eOT1I5O/i52oy6+wIxr+YHpVeFY+hJjD3k1mpZkSQXIWKGxKA
I9YFEP9PUUEP7Dhlpd4/R12C82DuxIl+AGeyiZpaiYuzqdTbqAvbqUX1y/ZPZdTiRGGM9Y69fItQ
uDKbSzjOOLW1TVORi5DV3WltfKsn3Q2+Gu+7oixRonUzUSyNBOsT4P9fdZvBWNPdVn6+vPxXan9L
TKFvyMgw5OjjSagjwSi+Ywu+R7H4U4oD1A5BuydsVtUHLenfVylfggyFyrmt4Bd1aqzy4xyPH/D9
/TBUmXpfAl/CDC366IUqWv8U+fCMTGT6TprmNxtPX5lsJPN/W0oV4PImAtV+wv8JlWfvycm1J27W
WwX+tecvzjoodtkDPjv+Kazy585A5RnlaTusNoJ17fGLZDckLRB3L+OcFnbOzutlisgRwsJjpd6H
0BBL8KCD8RLWqryBZzR/JyYLyak3jjcrv36JHGx7HMgxkQpPWuhZR7eSYdCLsjxiOBVtrM5zSvhD
qXiJF5Q9enShjg5kPcTuJ3vQk8ByNf/Rrcfv6LdvNctXNh1jeQ6QYd6UCjRQpEcGYrc9WkdVL/cW
NshH1H+1vRl1W/vqWvpbHAs8zBgqUePzi8Ct8dW03OI7qs3uxqFjbVIWEZGGDX06E4aADZX6oMtx
3lNLlKfZybcOfmsvsAgK341KMNyhd8KsTH0SoWM+6FSFNuqHa3OxiAnTEeVQaqyqeq4Q61Bd6Qdj
VDdUcaMe+wkzy7Fyd7WNDLLyMktIW4E7YFb0hGDkOBh9j4oMmAt5vJzO/4mFPyzgJaYt6WkCD1FO
Ptdl89Mexty+Fnoy/pwzegZXaTQ9mjretpORPPoW8uPXZ5sDbT/6kxmfILX97XZ+Vt+lStp3voYt
J17GomsP81zbn5Km8cTGT11ZOEtEXJqPdqfGwjvRJk1eB1ySPwJlbSjUI9ofXP4ca2Msdv5x1Loi
S1z8ZnHcuPJFh4GUKPtjpW1iitaGOP/5myM9jghROsw9oTwkyT7yow/14P4yo3Tj2L2SkfRFqsg8
1KXtCfsCUUfHHmO/HQWUGRny/qlDkOFw+UOtrcpFjsDRYw69lCKHiwT3LrNHTLMTu9q/7+mLHNG3
bmoYhR2eKHVwligi/WOou9Xz5aevBPAS7kZ/vXRD1fmnTKR7W6shHkV4j4/uPO0SLkKNEX2+PNLa
V1qkCmwkrKQYSduua3j/j7Nza25T99r4J2IGdABxC7ZxnCZtkiZt9w3T0+YMAkmA9Onfx/+rbt46
nvHVnsnu2AZpSUtLz3p+3/2q0Aciy/zllk+nW2GdYcPiwQwVz1GIN87l+tHkovz8/of/fRrRrbBO
zqzxuwDbcliSe2A+PlBK7g36zpacXZM2/v310K1RI7BkA5CfSL3gXE0OEeyvHlZn+Ov7T3Dp0zex
DA8YsI9qpF7w5QfKri5lImUe79//9L+HMd0K5VYwMjiTBlJWkAK+UPhNfifOePfj5I3X6uiXvuP8
ZH8sFV41uFAtscjWdmrvhg4MRFiMm/2Awb4SaZe+YhvH4N33Q88FamXtCWztPQvabxEA6e+/pUtj
sAnkhQXgrGoZZ60Lo/ui1S2crxv/yrn40hzd7PMCrSBjeDbhjuqGnVY4oj4scGi66wILsQsKSfGV
Lf/SW9rE8VLjGjXyOpR0C/W9W7qvng+3/gGEqvdf098PVYBv/XegDQAnsC9usJpK2Q8pGFF5n1Qj
j/qslyAFpWi3q/gdxsefDjm6DGBa30vUGt7/+gujtHVpCnPHgGAqo2wAKmkfd9b70Ml8+nTbp29K
C2Me06YuWZSdVZi7sYDPtvOa4MqOfWEObDV/cZijnDAt2E49UKU6FeGYsuo+4eH6eUV58aZn2LpD
guw5BbnnRIaa1vQdFufu6LvZXjmnXHqGzUrVrcFaRQJByLz2rqjXMg0j7xi36EACEeQ2mScV58n9
x2piZ490rMGtCil6gJDi17gbH2VOPpsWwr/b3tN2xSrDOSYTytWsi8+gkDzMpniarqQ2F+ap2CxW
bghdMOUKi9VYrLgC78i+DKu32376ZqlCA88SdkRH2QxSTZParoJffw4P+tsqxXQr+SuW2XYzMyIr
5zXfl5UasxLgi8+3/fzNEiW9dpodGUVmrCIfeOP6fTgHt7mj0q3MD9XNtWiAjs2WcqgOdTW3+0Wt
3W2zZqvvc/mkgNfGuPJparJQSZKd/V2vXDxciK6tmk/1cB+fRCGyIRKfaBsACjTFDyxqTGrD+NtN
r38r5wMACNkGaOfZmKv6SyABHgXNRF5Z5C7sP9EmdCeK2oWsgdQBHHl9ikgJ2Ad0kPewjpqubHEX
Ymtr00h84y8SWIvMKUFV0g1r+RYCs36tUHXp8zex6wOyFSmQxzOxrKbYr9NULQn0j9OV+X/pFW3C
l+ZlELECZcJeGP7NsYEdbSOKO7m64un9Mb70FZt0Qxd6ZOiFwFaDvffFsAqIimGsd+UsrylPL72l
TRQPEQMrGATOLCdAbdWLUqAaymuV5wufvjUtnHusbOq8A9AC2PAo/gdYC3slh7gQZVvDQgZwbAte
ESQTnTYFSGCkvKuC2WTDqkEAjoF5vGkUttK2uTCN8yUeAkXuo12jvZXjt7ijP97/+Evv6Pz3P3bJ
Jl+7VjcOR08Yh751vajrA7jAU3tlrz9nPf+/3kK3hoXK9e3i1ahNhRHZeR77sIj15+haMEHJsRU2
G+PgxsRrExJBXUyQlYYRioa06RIKTBrYl33p+zcOxSYgIi9HR8KA88m4BoD3lF1mA7Ff8/C2RTXc
RAN4K/1ibIRoWFGP2YFoDFUUDH7ZbWQKIHL/O9gG8MVWTwKJF6BH4ED5wNmdcZ7vT6UL68VW8QZ8
qEMFAMGMy+4ScMLmq/X5lwit41fe/4WY22rdFDU1+NnIfWnEntdezYceDv2DDumdZ/0re8+FgNhK
3sZGw0dCo16lnYcmqglNan4O6MT77+h/d2p/iYet5i1fbNh2+YKLxyYuC9jjcXg6rUUEhlIYwLHn
XgRgrUC0HMH5vRdwl+jHNnyTMvamf9HeQL4Wi4T1a86EvKuhhPnJ2BSD1B0v3W19MnTrrIW+30UL
EB4y4S3uFHdMrMmyLsu1/oYLr3gr8rANC91Ea44yUYPiivAt/2baoPP377/kSxNxs6aNnaFz51aR
9QP6UncRxs8kmvehScYIRJEr8/3CY3D632jiMAVc0dKFckU/q9eckvlb55bwSn5+6SE2q5mYUPst
CoJYHctHTBkU7Gh1X1b6+f2XdOnXbxYzsMm9UKpeZH5rQ3h+hN2bgrHWlWX/0qdvljIB+EzgQy+U
lXRkcRrHdbEAHxu5+EogXfiCreyvMiFpJcx2MpSf4t9IDO1n0dP59f2Xc+Hlb50Z2xrYSfhKxpm0
Qp7oMvr7ue4gL8xFeNsReyv6y2Gzg/6EEuW6vCk0GnogzE7GBjC+26YnO6+if+zsluBOLkbPfjbA
ESWLVpAd+q665n5x6Q2d//7HpxdjFDe5gah2aDRoxSA3T/NZ2HxleP9es6Zb2V/st8REfs+zYHB3
YR7LtGxJBs7aqexUsSvlcluSuzVcpGW/FnPu8Qxt80vWebj8aBjzPyruxhsn0yaSu6X2XNVO2NaX
dn7lsxc0SVuNMUAzbvW+vj9jz1v4X/YVtgnnVrmIluUSZUT2/G6xlP0melLAZM7R3os1eqmXF3R2
5ckydPXh/S+9EIRbPR0YDtCiCHypH624nKWjTqknr11nX3ikrYJuZCNbyVlqpoO3vHWwitLHuERp
e2Z7WJvvIhxtp+CqRvPCjN7K51pLaqsGfB3owatMZr3AUtSbQFUEq5JdWdUvvbFN2DgzgbGzohmD
De18qISajlyS5Z/3xyM4T6m/zAJ6/to/olLgGpjNQoTZYA0QjP7BLl2q2u+AgyZzrhJh2L0m8s4B
zj4U0wdca90mU6d0sxt2Dse4pY7OX20D3BKA5QiCBUys1JTfON02gRTaqpWTYGEGQ32JUiH9BQL1
ba5BgO3999VVmo4D1QHLTNeOe7hiqnSa8zbBpnLlfHJpPm/2RLkOzGo4LmWU58kI/m5OfZkMvD7W
xAd7Z32MHTCR9FoJ4tJs2OrokDjqqZxQk0T9qgkzgNL7YV+bSsqEghxfpxVpvDxpZB07mO1Pwwou
sEO/XOh3w+vSkBpNZ4uf25ukWnA4+e8rbnHY79Bpj5JjCHFfXcMYGkfPa56dF0Jrq7PjaLmASq4M
s3GZDtjo3hqmrpTULn30ZitFW3E8O45aaRuudg+zozlVarmm3/6fG9pfonarMQv9frQMCOYMPWzC
7IVtuuIbPP9g4CLg/jsmpvKCT2FRTR6YpSzP7wADipbELycfPG1wwr0UrK6A70DxJMFhKmP40zUV
4fo0Obv+8KmIdh4JP/Fcg3vskKUO4PeGdbh/f+G5sHZuRWtTBUGZVwmeDdN4DPL2rVrXMhkIvzaX
L43AZnWphsgP45qdv8D8DDDMCWoitzUI0a1orTmX6goXcvgcKfgTip+dK17iQPx8/+Vc+u2blaWN
NPXPwPVsFlyhb3dadl7rX2usPs/Bv02ezaqCKiAJomkKM2Ah9EcUhxqgcGEpuxtgsba3XRHftvpu
hWu8UnXkeIRMaWYEIPhF+GlDC8zJ91/T/z7oL0+yla+hTxSaWFhZZAUB4nLv8d60aQBF5+cAbimP
3dpadg8ida+/eFNVF/vWkf6xDrFy7UANgbUKh0jHgphkhZfqwkx9Al4k4Ou+LDsBq1SkxDuwlVQI
wIhdrjU4XRiBrSbOK0lRsZzzTOvq7Tz5z9MnKsB3Luv5tvPUVqK7FrlzVU+irEFjkAPvKSQmZcTT
19gGFybpVqU70DmGcBP1aqUZjHyR8dy1JaFXtr5Ln37++x95SdzM4NFzn2cOpUXY0sX9CX67wFq/
P3UuffxmdbDw9sNWdz5t+nXxc5ETalqoJfvXXB8uLG//22D/+PkRppKel5Vjz2JRsoxn/UAbxUmQ
+zfeCf3PBPePr4C5NPqNQh1meYk8JFngSvStlHlz21Xi/1oK/vh4G4G81yiNAeiK8Y6WXKdRqPsr
qtAL73+r2ZNgKvmrVhwNbFSf3KrbIwb8Nu0V0sj/Th6Q59oeumKWyYCVu9yL+U44/8aD7FZmJxSY
NLrH3KGw6yvhVF13RUKGvipODTfhv+/P0AszaOs9BxG8Q8cd7ssMGecXVkT+c0Rs9RNGd0V/ZRM+
v4+/rJ//j6fcnZnrDRboaYq+I5lr4RjqD/AKdl3DkNmV/LeJi+qriZZgvvKdl0Z+E9gQw+GaHXtz
tsRlOaZdAAdwpMwT+/3+e7uwtvqbyPbmscdZHzeBYB6OIpmM4jRlzsW/wmhgny1ECm/vf9OlEdoc
LtBWi7NSOaEo2VT6sUJG808IJe1z3oT9bUG4FeI1PIzyURLcCXqhueOo6eFqLWiu3GheeoBNItAL
qWznEzzA0vMpLeclf4S5mfhHINe/stD+fYqRrQQP7SdVCGoox3DXERrZw8L9Ww6EsYQ7aaO7whVt
/rBM+CGJgzTpGgr679OAbNV5ragpJpbF8lWwj6EcHnUb7Rw2ReTDdZG+PwP+PpfJVp4HPKCIq35B
zSkM4o+0M+wgW35Nznvp08+P9scKHDPWYSYjg3UmKD8IVgRHU/LmShz+vV5GtvK8UnXr3PcBzWwf
mdTAZ/QUsjg4AJ9t9pOO80Ms8vqmUCFbKzvKwtr2MGWHdES2Ni3Lalh38CGtYLALWcY1VNHfJzTZ
2tnBZczAvL6gmUAwnn03XmjTtmm1ipvikcSbkG9ZwV1dzDSbeGXvZF1JQHDYNXe2SwO+SfvzNl8D
E/Qs84dGHpoZIvJo8cfDbZN1E+0Svvtg9bYsO7dMjgmp5uDzCtjxtUaeC79+K9FrJMxevQKfX9Jn
5qLukTkx3FQHIFsNG1QQKiiLGmnmNIdQHrHf6gw6vunFbKVrKHjDAWhCprNUrr4PmqpCL/0QXvnp
F+JMbKJ4HtY16GfUpX01dC6t88YJqNcGh2BgzPJD5Ov4SzkT/eP9x7nQsEC2MrY8DyvjAkGzxlSD
gK7dwJkBRVZvTs71qgcziA74AQJEo9pJaoDAgCsrcEG7oTJsThhoBGpPSpyVknghoU3rEIblSAwm
oGTz2ofTE7pG6Ul0uvz9/o++MHmi7a5dTT1KGUDPo0lI723u813bjbdZngDh+9+VtKzhtAReK82W
CBd9ySr7RifhUNvbjhNkq7tTLa6pOn/BwqPraTcGiqVe36+7m16O2Kw6pGbe4DgmjFvIfERTZPfE
u+Y2OA7Zqu7aRUTwjfJJBm+bcQc4hz71DtcnTVtfM1u7kASIzdKzSBz6x4ERlPGaj9YwiMxI9RBO
6nPeQ0PYsZkc5NX7+Au7wFaKRw1kSGHU0wyGOvRuMR5J15x1R4GnupI5nYP3/yfOZKvHm2vcnExw
jIf4OO6ilPWN/BL7+TCmtK9hIMj8UF3b1C5913lh+SMNULDQUaajQdbz1uyE3/HU74h9oMAg/BAz
tVdm2aXXtlmowkLn9ZpHJFPOaVxhwFlEJyJWJU2lbtV822q7VeoBGK9ndZ5uC654j2Bv5LsS2pIr
D3GO6L8NzPnvf7yszvhowFLUz7xOiLRkYbTD2FwT714aik0gtmotVIgr/Az4qx6GIvZJ+fOyAy0C
F6XXTOAvPcImC2i9NlLA+hAcvFf2iu79IY1yOrzetJZEm1C0omxYN/hBFk71/CpZWz80a3eNFHdh
s9vq5OdeNKsbVJCJeKoSJzWqjFp5uUk8Vfif/XKcZzSoe/mVVskL72rreVdRwm09L/i+ZYEkgZku
xTWzvnLhfmG4t2rAhTNQKGsdZI2u2j1s3u7Hlh8WXtokiiABvWlEtrpAqwsh2lUG2egV44sF1/gj
V8u1GumFqN6KAachwrGlwzPY1lYPa+WJe38IbJegq+g29Q/aO/8bdA5dFyuoNgRpd8Gei0m3DzIk
5Ptt72eTGpRGzBJ5i58B0d4eOtS6dkHZXOMhXHo/m5Cm2LSDKBR+tqreHdo4blUyTzY/ATaCJonb
HmEb0lbAmywwfra0Qb4LwU+7d2y+jZ1HtiLAiE+FgjogQKchk18Kz/WvaNe7Wiq98Ia2EkCxDHyY
hxwxxpcJbDKudgtgcGgCrP0rx6q/33OSrQ4w4jUOtv2CIfZk9DogJ03XeSyS0Fvme6+iPZBrfnNS
cm5eDbXXlKaXnmyzs0ZeW8iqw1pYgeNBkmkc+Y/YBrpMV8Dr1v37g39hFdnKA0umvAL2X9iSLLV3
QbBUew/dK4fFFdO+n7W5UvC/sPZudYKuqgMcJzw/CxogGo+uA+gWjeO9afa5ifpxD1+CmsAQ+Jyi
vv9oF5bfLd64gTPeLPvezyoQNVE6gpuXNuV0uO3TN4HvomgWfnE2/19V8XFQXvDWWrtcmXOXfvsm
8E3VFfCBq0gWRGbaj7z8ASynu/JiLo35JuD5OBKF/l/EzBDJbPW9+Nj1jUNfYiQeYSJ1m2E8xOj/
XXnHHp0IpCtINnUM9bPRDnAaQX/c+wNA+f8OMH/Jp7aiOU/0fgcfX5KttCj+9dnCUVMV2tatgdlF
q5qP1Yhywh1fm3lN1slaHHFHr3Ivea/aeWfLfPI/8iWKSWqnvpv38HBdIe/DiThP4YgCakSt+Ki+
xOjb9JPQ1mze+Z6pkxXWCros/ZQJ9BIs9Tc12fs8yrv7Jab5k6DGPoGlpNJ+iuZ0mMs1mcTYYGOT
QeIJuSRoyTmtlfoWjP6a9HHRpE05j2nI7U/ZeEAoTmw5hS4eIMkfHlDXWXcxrrF2eZMfF2bKxGu8
MQm7IQdOLSL7PgbFcbBtOkCNO6v+y8B979A08tdMlxVW9w16Er3iqVrc737Mz2C84I3b6Tcol1+4
9l81WcK0IcYls6+XNPBZmA56+dArAhu2gHUHDw3QnIB/C5lvnxY1P82D9yks6bTr5/ATiKs6merp
0YzBcxPw11bCa4QTJKGtDHk6RSNgzKG/pMVgf7hiHU+ev34VaJHcRzFgnTroX0XbvJVx83HG/98D
tzrtVrLOmdR9nI6tpX3SWANQndcMCa0W+1ZoRbKCYUepC/Ow5vwlr1bvroSXMWr4NMGW9FTHpk1g
0v3aA4WaDk4UuFUdx52IuJeoefIOQ2F/Dgbu0BXzh8T4oYaCpTiZeK2SKoJBnKI/ap4vsHcnv4ec
Pfms44/eYE7IkCo4k1GIPyr62yfeCI+Vts30HN/ncj21Jj6B7P2Tt+6Xp9jd1HQ0W5kWSRW2IHzn
juxWJKYJepsGPOIwp1PZfJ9qEezMzGwy5nCpA7eovusi+KajsM+PALJ0p3JV5S6oqnVPafMtqsoP
qlciCXXAE86B4WCk/HcpWZPUpC2eTCGfYQ5VQ4PIu6TR0ZgMuIROonr8BYcmu9OynfdR67/KaF5T
DNsK0GZjEhsP63FVJscFoRI7atp2F+Bol+havxFuXsZ8+si9AJJejRot4kjgLheCCSPKlwKMR1xP
q2bHHTyxfZgDZ4XTLwFsxZJhglvdULoxkVGgPzA7PSCofkfSP0ZFJNLp3OI/A9uU+DQme0/1c0J6
/bllHc5PgfxpOP+O3i2UhQwfUpihwm+YYBRNIb7Nfaf2vd8Ee4kSRVqxckjY0vwzkhi8WM+g0jK6
RAWdRtD1v9mAcx5UxI8TC57mVgC4Obs7W8x9GkfNB87iA8ximns3kSLlFJXJfPbubdm64+TUx0aV
z85jzy5E2ODiv88GDwueP/a/gsJQSIb76TAogdx24CmPdHzwwtLsAq926dJCvSRl4aVh635qMjeJ
dzbMB/zkkx791yqKnySxet+BO5mUWJ5S40M0siiov1Wh2SHMh19qWmpoVidoY2TFwU1jc9rC5SRx
pi9SYtG5K4glRyqrcjdYVh60NTYNgBi4G4NwAvnT+qnXsccuLMukDaOfgw3f9Jij+wRG3ZgpxiQz
zGWygMEUNhZr9YJyEj9J46kqmXy0jkga+18CqGe/THkNammQB/AfmcapeopBfWQpl4p8rXhbK6il
dPhglZhOlaH1QUFK8jyNWG2Mr7s5jRhq2GkEx+cymb2wOCD8C5tSf/be6hk47qigU4FhIFPWBis7
SjjLnvxx8I8KqJLDTGuGHSfEr8idcadmPbPi8wAL6AoJxV3ImH7htpmmNM7Ra0YgkUTlTdrhgy8n
1BqrglcsoQs0SgncaeNH3/TNv64s+b2W0GwkaoiGbABgcsfwtVViQlrec0Oq46xJZJIAR/JPHmXB
t66c1T10+92/cTkWT5OQ/CUoRO3Awg6CpyJW9rGnyGZTwWX3xETh/WJ2mT8X/RJhdIX3kbuqyRZg
WArscby+VxYS7qSXvX2IpkYNDxJALqB4eNh5iSaUfogjvRwVrdb2UHiKHmOn7ZEY5T7PIjavGvjj
D55FU3wC6GMdJl2x5ruJnFkW0nLX7Scixt8RnM5NUlarhHe+hcngavIX79z/ihXisVz4z1FDgtKN
qkuDNq4TqeVPm4/LcyNXtIRQZRLi+9MnCZbbCT5BD+i0tAklayZC8iVv6YvABEpg/jdh88IzgZTW
76QZ3zxSkR0sblDzVph/XPRfXen9dJhI96xQT6buoZyCqfPnxs8xScKoOoHBkSdA4ZC99AM/6Sya
JbCMP/MmOuWcvKHz0hxEB7fkyvb2VKlIJuPC61SNwOu2I+7k0cy9Ytmtpk/QT7Mdh8Y1xZb3XdXV
x8ZD1TqcIplCKBzcWzYB+SlCl1I+PNUDgJbdMEIE3+Oyqhj9Rx6SAXs5gnUE5/JuiNpHDSwpejny
z6vmHYDVZM9Q4t9pIzk28HlKiatsQlT/UxUx2l1tWKfGzjMW9U5j/8chpPVU1tGhSodw9BKAVB9b
p4s0b1ovxZW5l7gY/WndQF+r1qrU+UgvBrN2d0M5fsfNMIBUBS48O2QniaU6W0Ik/qNQLq04F+kC
ANoOeuXP0qK3vG4dfMP89ruoZiCjB13sZR28wQS2ScogaKEt7tlu4UuPYmk8p503/aPz4BesA4pE
Ndbu4sk7hlwKkOabeqdrKAHhS/jWwRspGVry7Ad0OKGxAvJRze1D2LUCOy2tLcyC+i9FpDs82hQd
ypUuBznI5oVB35o4vWZd0fuHGfsbNCb5wwxV6u91cVOCTd4/QphQHjwiw8M4tfyYl8RDDR89LXEo
ujYVSkaHwtdgMoKkU+zA2K5qrPK2lk9D4yEuxmrBFV0HlkDzwAfaT0eBvvVD5c7hgnPhmXRuC/6J
rv4o0TMAN8mUNyp6xiSbd4QocUfj4Hx0r/pfsxvru7Ds3RFKVLu3SzF998NSptEgzCcxM3oieSWO
tnLD3Rhz9+JTwj4qsg7POTi9dUI0937klRqe14Dlj/DlDA9ePJZfe/TKHkHLzJ9B3dU7jXrHxzwu
+9/wOij3XTm6BxFTfQ/LxQKOQiOum/u8k2nu13GbTGTBCiGFexkog5Ob6Lv72c6LwrYMjPji/Pje
L3I/g7HPsl9gvvxkbbXsTNw6hpVxNA+Y6+SrKhr1uZDIb2RbIxOv6YLWPCsRwmH5VgdT/aJdS/bd
bAW6Y2mbYlSQ99U9qmKTGui98Bw/6IYHmLJ2fSiUzHeGhv3rHFTi1A68rBLBS/SwYCf/MBSVrA6O
Ds2uqAuR0ignKRo06x08xIoDzKA4rryJ2RPX0LsuJnJflfq7zL38Z2/W9We7FHhPBSX7EHDaH3G4
xB9jVAQxM0zzqsGreZ66ZjqIOB/2TdyXWaUbuTuP80MPhBcyi6iHQDT3jmotx2M7GnSxsQk2OzRc
TuhgbpHsOEhYcUm+L4E3TZHyrLtJduyN+i68nxG7O6Ho8ChnPe4qTy+4h+iCTxpK/VSdDelMs0TQ
CYZkZ6LQe4ojHh5bjVuoxPUxlswiz8mbqnQ8HmHIA+q7DvWyB9S3rUAyjWSTxKXyv4QabkaJQwPp
Q11H3qnz6xZdh9JfEpLPxafaLfwJN8jmF1u1/7YEnN63a5B/X0kefCGVHwdvFS8GFHxtS0AAULby
/okavMzDGNi8Tz1PafJPHQet3VVrXP4og2GWD1UgpdwPFl2CcCaGq19aldz7Csxr3uJ8UjRfKtp4
6IMoULQ5BTP32n1VmD5PkKxTtqNNYdYTpnk7nqgAfDQlU19yP5E0r/9lEOdgKfcadBy2ZVTZI/CT
PktUzKdypyw67pGnEjnulyBGB0QzlEVqmBnJEfQC+HQYMJ3736QB+/xezbbOj20+B15SzdX8TwTe
6ccm0hy94uNch/cFs6E7TKsX1EmFvK9MJsvk/DQ7Rsw3jdr4mkJRgjxp6JWu70Q/xEGyeFGnINUk
2LN6QNQAmqzOjXujiBr0IhYFjkjgzUt/Z9d8xfRrMATPHrYhONSWE+gKaIuP+yxQZfSrhaH6kqKZ
Mhg+WGhL8l3Oyrg7MdOI/jR4Wsik77xAp7F0o3tkeUAbtH8O8YchGJEYVutk2BNrKTpZQfnBkcHF
XGPXjHTld3tvUjUuY1vPvcRj34GTwCnutQVlzhwqjwbsMIfr+oyWfY/+gCoVV9KEj+BhA8/L6n2H
9H04SLZ6zVPtjbhH6dc6z3fDFIQVUPdjPaYzmcMpGwJJhx9+bbSPDBM9DDh6uMo3zzDNo/WpmWSF
650RDjEnYYIAadwCY9sX27SrOE1eEXTZaNWIQai7ql7v+rhlwV3eSi0eUQaIqiBp1ULidIkXTyWG
YtgS6IhCgBptPZQ4fnbTr1JGtn+wnGv3SMIeCPHE+WVpf9Ce1mWaewILgtdPgTg1RW9EEnMD7C1u
/esRfjhY3vdk1TgZ+LDBaJLGK9vjSPICwnSkCcA8Lp3B2gXn4XzfEg+qUeyEiMqimrEPzwtu/l5c
QX3v6xmTTQ+GBEim/aamOPZayT6Z3FD4I+P6IuGLJ/IHahlpd2WPdeM4KLfMCS7FuwazvV4wqaoi
Dvd2qpWHagfvhzsBKbL/Iwfm5YE3na8SCiowEifBdYlnkvAjcm0Q24MPKhTBoT/oK0xvF49zEo4m
XhC9El4bWPlneVCB1v+qis8/9AQn5d0Cy9r8WPeQhT+Gg0fEiRC4+6VQ869zgjSOrh/A/3LBzlOy
7B+queMaDhKi7e56nXfB3qwz7QFRm6R5i2ob0FeiKNYw7OaLTWdVCB8ozTYqTiGnsDdmHv6zz2F+
Tj4UpT88qSbGvSaOm7k6YFfGuY9S09QPtWe96GSQcNWwNGhAAkcIRvMduuTM51y14RevKuYSlRqi
eDr7OS4jUjA8CnXASVran24uKXvE5WkpfwMUEpjfMF3HzxvATdsT4cXVT+La/nvAcT7coRFK04Sv
1s2Po4/+sY/dCrVfqkIhvE/A/05qJ/LKVEip/B6X5ehMttgMCMO+APU3KkzrUKPHaFF9sbPIZbAU
mKqsPsEfo5m+Fj5MXE5VX8gfax1X1RPryQiKIZ90tx/6vtWpsPlgT07oJsBATU2LRs/K0sSShbpH
l8vFZnPXW+/Uhrb5MhaVLp7mZZppYsyyyDvMHSoT66q43IFnwtd94JZhycjYBP9SWfq/1Szw77oA
SWKGs52KPkyRClqcvhesRa4zhj+MM/o07gzXg3+S1K3ujk3NNB98lnv9A2ZMwJ9x5WBQu0KvOEsN
Dxe2D8lYmV2z+DjLU4T6PyDNKvvb9yH3/VxC1OQSlI8blgkaxvBEjAyc2ue2DX0InXwF/+Km7KZ7
pnvhdkGgo2ofLqtUH3hoXJXSkHniriVd6MMWbxAkk8GMw0CM4g1OHp5a3KEE1u9XqNpl2DE5TAx7
kCnbD7jj1vSkVqkRww771c54bcP3eeTKeK/1MJgMhTmDpT7nDWY97F7LpJRqZXtRT/G6R8vHiEMC
TB285P84Oq/lSJEsDD8REXhziylf8tKodUO0BRJIfJLw9PtpbzYmdqKnpSrIPOe3MArmGC8NMOyV
ycAtb0XNSpGIcVV7ai6G62aIEI0HNTRVdYwK7ChxV+0lTCUyxCmepOmLK1NzP59YC93pqJyu3NKG
E59NLNBFda2ku9epUWl7By2T+T/TMYw188Vgy7Tq6uZH44niA7NuZyXl1tn/ghKFWtyqRczpUAbO
kJbL6jzjYRj+fv+fzL30SxaZV5ZGnfpuV3wGJMta8e773o/ZNevxrO3S79NxGxRnb9kYVp94zeT8
w9W/epmCgxtZ43NQNdspmY7ABQt51cQUtIdgXoQ4TpPXVxcylny+FOpGFztZ8m6uDl0Qlf4eC16j
MlMTQT0v3z0d5XksSE/iyPWL8XmJKG9KIIUs/77rDldRsU3aQPSgTQcDxdw2yr6wCHtBOgb8voeJ
OFtG8LAd2Z8qkpd4AKlHIUp62D96JUrK2tn4/dioXO19jTVOxyeHKEJ9cImpqV/RqFpBAVRG9kEy
VvPyEogOGZLnkV301ghPjKemwAqVqahpxHkcSLD8Y3lFaF0iQoYxPlltLT6pum7aA+ezD+Q4Spso
el7ILjMKYbqpWJeueOQCozZaGEbYyZg4VXLlGUAg/G85stU12ai14MWIRDT8lp3jd6ddB5XG2NLt
3ZUQRe18n4Rb2SY+19cYc6n3VRwxbXJxi06sz6ybNv8iF5AzhxYw8ZGJrisOIxDTHC+z7rZ08NHH
n0umReviGjIYLh3Iqntp7co60T893RqiaOW5ayRnz2I7O+vngJMzc6RFsdDQew6kQ+fl8jSPUx2g
h+6813Xbe+b0pqt9ABZvBu6oVZ7HQtj1nPqW6wG1rs04/pm9xTRSPs0qf6a5DqhQdq732mHJ77hC
QDkzdBaFdYA4nTkV8Y6JlPyxarqsYZ9/Vlyn5b2m0dZlOa2GICYheY8evKgaEH9vVr/EfRSq1Cns
9UqfxtrGc7d2p2GKrD8g4uYT4Hbwabdb53N5rkOm60GRZt8M+/P3kNvFWykRKlU+qHQg5+i5HLa1
i/M+ADyu3JpiUq98iTzfIeDF3H4HMiw+uVbUVdCJ95YblsmIW8nh2O/7wDwppj1ngSbGULRWcbCN
Msh8crDu5trlc8ypxNvrcubTWDYb19FahfmNP9ZlNja5+CWGFYyk3ubgVnYkviTVYnjAh7k2szY3
l4k7NjIzDNDLR2vZcmEpGr2PZgK7yBWiz0yMwsiCeRovNd8r5EM4mjw8eQRjPwk6aAmSDQ6Dp1d2
a0p68DxNy+Pm2MN7Xrf7wQOjkJc6Lwhqt5YFZMk17M+oWHZ5mIa2gXkop9BmKdDgwnZoLxsTT7id
/J1V7Ll32+HiWTl7cWeKN6PLaR4xKvGUy9k4a8PmMYxCeS/q1aMsxA+xNE5roDjzpP3gVjAIhbLM
n7RCLcdVYbn+PrLfhdBeukN+X729Ezebv5ezpi9fg0E7z3SN5F/m2P2TfVgmanX1Ekfkwp+GTZlO
zAW4gv+uEYeEEZCg7HBJwaG917sLR1ya/kLM16Buu7CDX6M/cuDUvXeICnf61cxy+loGWVxmt5z/
NEEIEq9De8bJygYU61Dqe8CS8pMgXZszU69jc9imFh8ykaKFk9jB3G9psWPTYmgdFjfelGfv8bBZ
ZXleqrAJMznmej139NyvB9b532Kv3kXljhk+O+fB8vcmTCy8WFmPsJ5JkH3tEPTdbGY7Fsgg5n2z
wYe39TXci/pTO06TRjMRVEWoylcyo+W/Hg7md7jP9h/Z7AyvujFrriRvTM1hatiRGjWey9V8mUMD
krdyfttc1HfEY3DOlbv959TVmJhjNJGL4C5p4zg9rUttlFirkb87QfXdfltvezZuC6mBJXFUsEYq
3g2QpaDx+1PTOBHAAtW7/LjuQbOoZZHMv3pzyyED1/Cgzb0CPKqaA/fv/IkZifkFTf9DseenQHtm
ZmpqCTxjr2PVLpjzm0B9mXVh3BQfWz2b67Uxt/W0LHJcMhwDBkwRbXh/vyWCv2xCxbMJS2E2TXSa
zWHnHXzDMIfYk2HwG7ewH9E9OnYHzhg3Gw13uS2U55yHoIsOczWgHJGBm8BD8qfzpr7UlW9c/CWc
zrBv1mlrieLSTFqk7Gg/tZswf/f7aDlHpuXzWnos5b4X/aZDWwYxd+/+WRvOTjMc1Rz84f2PIzms
LMnyEkBwxBER1jEU5M7EMBvpzjRxNEuW09nppyffdMV5WvaJAhjN22jU7qOkWKqBZwv7IwViOm5J
1mwRQnT7CyO8l0p+4mxZVVmytRvGkxwGdQ2jwvlcymW5lixZiW4NEa/1zAJtC6l/7+G+niS9NTfD
Nn61lgg+lMr1m5yK59A1F0z9UF9dpSt2ILqgKn6mV7PxivPm9UMSju1w6Ieh/wTdD582r+w+IX0m
Nw2Vx71CgWbqj7PfZoOnJvOtEy3PkqnG5hgGTpgRv1GmSLglqZ1eOGYMU26mjMF5mRsvSrFuyksp
lp2ZM6piIQOLhJlvPCOfBqgcV6f9bjsPc18sadus9QOgpDyWlrRSK9I/C6aCO8315dNeKyfFZ7Cc
ytHWWStZbaRlREkwlL/yzXkop4EdxqqdpO50nTQUR32HchdH187bdJxFvdBaHoAUyxxgEUx9g9kw
7YiFzlj5GlPXLb3f62CU96ip7cuc+6sN7PwN+q92frCRFqcVhBw/WpX7iVpG8Wf0yz32nbn+WEeb
cwmG6ewEc/63FNZ0JcyhvwzlNwOH48P9CDbtwBMpVvkk6AsymfPV2u/6u8HX0w26EdbOF1M67qfn
Bf3CLollPwkcmid0Zb9ZonttPYbmJAQtAuSuBkVxlIB3CTTHS9xL4mbjwiHMK7b6YSESoyH+eVuK
8Q9VDfvVVqJOB935C0zfRA09wMt5DJ2c5urdPpSqOYfmMr8avhl9WFsx/aoEXNvAeJqGRCYd1701
MPZV471beBlxKcpr6xrBuV1EyUMyQ3DUQDKvbuQ0/IQGPZcN/2k0HuOQ5Y0PvRd2U1bYxSu5TNFh
NbS7QQSGwUWWUQQYYQgnC4l//epci9wzyrkSD6SSiIrAeOBFH+MAKP/37hrm6yAd/+QaHITjukYX
RQ/EYWaRv+6OEdyB/aZ7t02QTHZ9orC1SIht23+CzpWZuSjxZDrNe9tazUWLoYYrn9avcWie8cnD
cvUjZVlobY6dNNSZiWwTcWHt/kHs7nvHuRALZ8hP48KBtUTK/lE2rfW+1atBYHtff/quaI6ysSwm
Y1gNBGjbz9w0nX+mH/6diW6GuRiGIP3OVoDVieDWI9EeFmlO98by1oNHR1USea3zsHDCczt1hXkS
YmpSBDPYnZrI74/hd5OONEV33clzOyMRKb4iQK5nVfnkNA9L/aWdWR2l8rbXcPX7y27NRiZk1T9G
/WSkW2diVK6jtJ6qPQu6CplRJD7pGspjhB5VGhq8rHalAYZL5mrbEcEjEkN9yMu1uDd59CvwHfkc
dN8gU2QP69UoAv9aLzXEH7jNs1v160EJBcZfmU6bdIzcWVn0fLN+45HV6nIOgtGBqGG6mjKiDaY/
eKLsByOKjMPiV00qIo1kmYn4EnmWTzFBsH9YsHNscyK8lUS2f/Rl2NHGa2QO7Wdpa0ftzbZIO+Av
cYrfMgx3rOLOTyV6+dCtzXNrbu6jsOmmGcGabtAFXja2a3lyvdz7oGMp+vL2KX/YasjJthq6My7K
/U5ldXlBeWllpikzJCbBk2AWzAyjU0dLcjvG9ogV2JTQKt2S/2iDCPBQ6e5PNwK0aFeAuch6BEpU
Zba70srWEfpPlvNyYC/Ob2ycwWkCYTzwXnD3A0Sdh3Ld/uphITxx3L3r2kJjC8l9bhYuooBh8c9e
s0kYk+qghq05jO3oHFxEW5/VNAM8ifDD9evohO1IP6Ckj9K9HkU8LOhuUCnA2pCKGR4UikPmxk3d
ASK7h9oR08kIi/oKTlHG09L0rNF9w/tAmlqHmjmZIgXj4O9F2lJ59mMYoUbGqmtSO2cAIpDAStYN
TKHkdrn5VvTekO2NAGcabwZEwmuhKO2MgQKXm11G4qb7/WcwlgaBLvm/YLOybnSaF8uxdiK34DoM
2/TidrfaA+oPUPqdOawsp4Oucn0affVz6KMBOG+yEzir9bjvvf+Ay8IAB6tVc9o718jG3f/NSyPI
Itb9LZrM5cT+tTJK1M0RdNl9NaCjzjjhoQ+a4LP2qPnM8a6zOlClqGw8x5u5jWer+SY2NmgTrVcJ
puEtcc6q/9a29hT7jKbniDU2WcAOfoEdQRfThfAZ1GH9sX1700uTOJa8nowrK0d49piJn1dVWOeR
g+lANydqGoNF867mSDw32F0/A71UT01FB+b4rbjKi0GeocObezUOj1ak8DsN+38Dg0AGwlkk7egZ
pzmPHiZ/iw5IZX4vVbCmZtGUHwZTx2NNvNmhHuEyddCoi4YiOFWl+1lYvPr5tCibGJi6TSG9+zQM
He6hcm7+Irwaj6UHR2WE83zajJVrAkNjkTPgIhjY/yxd4ztEH4jgUoWRjNddiL97DwdmdaXMVpcg
Mt+em4MFnckkIgSnO5sBfr/ibDoooBqAGMESW8rH1XeApgtfJai3JnA6J0gqS/Y3mXvjbRRNft60
0kdThWTHyxKPHQ7hG0a7Pg5dWuwt39aJKgzryCZiPu0hBUKr5/t9HAAifK4COjpopJHqUv63b3b9
OzA1oTiRcourOawh2Mj0jKoliP0mr9Ig9/46migl3w7241RUOhUzx1wTNgylcp4Ou6nHg5tHP/oQ
RdIoojUx2LWAsvrlcfn+TXUl/wurzjyEBEC9hG0e3afdHxN/niHcqt27RJv5w2NVAhudABjy9mzi
f04mo3ogP5IJ0+rn1GlXgFESXJnO5GcbMs4u+/g2gjmmegXFQry/p7ms2p9kCHaPYV/k8R4q/SFq
wu8tx6ku9WZ05yas/9q+Khi8/XcReXYWONpBgxIOqdOD5Ex2Z2Z2jxJPEntz0/lyMkjffpa00KVk
MguuLF611Sw2JBwcJkoRMOOXkcOvw5oBu1onfq/KU1TbFreLXd8cQwOzWNzjpmkRW+aJv5NlqMQT
YfFimZyfBFahrct1sBx2fGTp1I1wpNS8pTvSpHOLjiEBavVj2bTdZfpOnJp6jZ4PziUGaZZnuTbL
UQraI6axx2gjyXcpzfKFPDYD3Ygcr9pzzdusVfFl2xF/VA3AbSNh4tIt8sNa+/nH0uKWyfOSJExv
np8XrvFLYbRfQwS3O887vouq4c3azSbtB8+HgAmba2PYv3zt/ef4sD268KzYslGmIjjIoihHsob8
mbvC6Mllkpa6mK7jP+KeD+7Kq+07hfBlUs3m8yR8dXZRGaZVFHXpNrryOpsAFe6iRYypdKHuXoFz
FGjR3bq1uScbP46g0RBImPIMtotSyCJi0LFYUYtgUpnpoiqQNIX6q/zKBToEtG5mXCA9iQsUErHC
HpEY+N8ZJNviPlVLdBNcgo/Cr71TqfP10+yIKYLtsLrH7xbYeBlb5XM4tQCZvbfs74FZsaEVys5A
QczxhvAuekI8hgjDskcCA/P1tPN6XyDwtieSNEqUk+YBLcN4l0X+TwmreEOK46XBwmWobEtcS2qX
IBrJmStmPb5UxD4mU0+y9lwa+gC2md8gLa3Y9eDVKsv4VUwAfmrt2Op1ITsiiaRukUuRrooQ49fC
L/sCjTacy6WoEq+cn6uRL0yY7Xu9zu5RVKjkOQqa71y9n/AXIvF94xq2bFPQ/1jtXVxV+qv6lm4s
vpqP5VA2CZ9aA+3ruYg+xa9vxjWhat7hqve/wnX45cK1PoS+aBlA+6sfWA/LSDqT1+u4qfv3zdmf
d7LIUntF4uKE4yEw5v+mwHwfTEUml2bM2Hbjqd92jEuNhMiO5PLAI+XADDhO4nX+XzkO1XEMDStx
HYBwehHnWCKLPIqpvLe6+i9YWY121Q9x4PrdX5MiwxuzLz2Y6DAenHBoWX4R9X6GmFzfpG5mE6Vr
xHpWY+xX3Gn/WdM8HcNBDSevqaIMRsU76TEKk9pAhIFgE0l5std79aerejKT93I1Ehe+8WjMQKT7
WCzWgznDlo5sPP+g1fv70DIVSNPx6zg31j6N/i8Xc1BXlbMaKRasRygn10+RjdngH14BptoH81dk
hvDB88J6sEn1YqIi/Em+XfNzLMbvq17517EAdUMAmBuXrWsdhpsNbaayJvdvRPPIv67o6P7qUAVz
gfnqw2oxYHDIGJTRG9NimylnfXfIo9yF1lfELDiG1D8VlVankM4wcuOC7eyWCp2Ov0/6ee79AaJ+
HQ6rW9fHfC/MhLmyuQF12neh1+q0rWPLiF1PqJqpIpEHy8n9fygcqvNcQ3QJvx/fVVQtJ2EEyFAk
R+tYR85zxyh/0RMOz3Xq1tTdW/Xmr+YGRMnflYYer6qBqv9j9LbyD+wiUSCijUyATELi/4Oyke+U
TPYfZulFmbO4Il06Y72aptnPcbfWe9wX/fRHRXs/xv5sbtbB2SokYxTC7ns2oVIleKyuhjYuZB6c
8HZMv2ndALXl66xZolnGmCTKO6uZcTXogbyBSTYI1sRsI+veI/vnFhE1jFxVrIQ41dVj7kMpcuv0
yCwYOB/KcLaPLTm+L8UwmUHqEY0MoiTAOdh27TgsZfOBGmmQcPPBzDK+EXd32/bOjBIgni5CrlHL
9QSR1v3Uhdl8dJG53CuUBix3O9JYUiVBUxNoSPTY/tAGa9Z6WwQV4gXD1W1nthbIO6uIzWEuYXVK
M2qyUjTFnAzt4G4f5srMG0faKoJkA7TJ6q1lKCx51ebE7WsHUNcT7sGyV7WwnNTdb5StwfAd22yz
BvTBUibmui4UEhWz36W1nKtsZw4E+mlmNgWG4uU0uEv3lE9ekME0Og9dC4d1zvcgCpIeYYJ/X0yA
aUZTQv4OnS/NKB6nqL5EsuAB1g6sQOZLBRjmUEkoGJhXeGteWOOHAABsX+q8BDUdJV9KMoH7qHRo
eq9LsS2q8LBSHrocvie9p8nq3CgbRmd8QugeneepCLpU6nFvE5QvRpQKy4AitlXVOIyTc/XTpRjF
i3sGcJltTahXxC37hoVA+FN0DqrKD8iCxrjKB9L0+ZBzvI2R8xtp6Vw/V8BjW4yMx3avW9j5doLE
zFUZrWx5m6hAgG/N3SwWWL6xRf4G9Ls/VEvdjSck9o2OAdT4nHLOcZ36fufk73NnT/mrluHW/ShF
q5wWkcLaiIMvYQ0/4Vj1cgwqhqGZ5vltEEe513aY5kpWH6JohqeOWJ+3SpZBExug9g+jUfFTcq4y
KnlhGbRpa3XA2s6gxw94IqdKQT3H/axoE+mTdpvLz0lYdp4MdLyoy7CW45aarQ6gtqN1Er+heV33
ObACs390cjNvjis6MCLoJ6OBP/B9JJuUSn4TJStJC5c8199y7o2pnbbMfn939Wb+Wru6OpbG4KaW
Pdikz84vdVvymxSmOOWRbFNidua3AHloOlvDMwu3vvpEvGSjqycGjulZ1F2OMD0sNMYATx70IsxY
onVNaTcGheUHTcCPu4ddWwwUdbvR9kfx6KP2emuLmdjAnOGNMxht/cPb1DMXYn2qbOW8Ta6nL64q
wseJMgXMewOKpj0fjkXvceQuzvy+A7FBSOuvxUQAVtQIk2W5lmkI/YosUxtxGdriWBPc9D0jkvlW
d90rPBTjpqvqZ20ZfYoeQR3CoNxT3XTGfXV7lBoeZuxVYac0NLITponuYAqRU/oauMyuwWhvDzP7
xWMRzeuaRUNg/YCqNDlhO2gsO++Hz1ls6tyjBiEY0hiGGzpJY0wkymo7YUDvUrFMYWaEbAQ4YTjs
4mbIiy8knuOtqtn6UBRZ60PkbgPCe72MfysTyNxCWWklSxRWFmaXBkNBU40aEY+luSaiaT04k2c/
RrAZ4JQ8UPCz6rXwpjlTHZ01+GZctP+NeLOXoTiP/taex633/tSdzVBoy/5RbmV/y9Fivfqe6V/t
UnFrrHYzcamxsMSWcvvy0FVuT6KerQ60fbOwIaOjrJoQd8Z/eLgvHdg1a1XY7ddRq/3LHYG0Ym/b
Ih0TzJmnAhrvzGU4ZewqH57t50M6+gsVdXTu/RprJDl9P1uvLpMn+9ESpJb2yKsNUFJ7hRl+BKDy
R7uigG6bq5c8Mr6IP6mh5OryQJbuQ9sxf+zbHpxdQm0PnIznANlbSpxjnpkgl2x5HV9e9xiM4uYo
aWbCREAo5IqAzazmK5sEtggr8NhYnZ9dVSHr7+zm2Kmpj4U7PUVut6R7L0Tqq4XAmyW875KJeYiK
5iLCwE+G2d9SY54CTDz9Q7jYd4RDWd848rTP9Wks11QECP+6cXIeyCl5khIxNUVeH03ZugT1dtZ/
1K393OD6Y1f1YWKoEoVU4L3Bc66ZQaBmRvf6T4RFd3/aj94ig7Nn9LfZ899DhK2kLukRqqe887xv
YNASL9FY2PGWW+PJAWPKl6VIQ0dk3tq8LUb9ayxNpjMIEdrKwEvLs+2Vt3xCcIUX7Q7/HMTFYJnn
sN/oGuOom2M4wiAll8SFuHKz3KlmRj3j6VuHiu6dVwxfsjMM56Uvy7fK7x6cfV4SinDrxHIKwXzS
Pecas1dXlPChfPOxBmuFHpnKNhaDW2XugKxv4IaD1iqcwzR9nz5ebVZ3JpyfrVuBm3GrZLB3ChXa
FIBEs6c5dW9wWwG/u7m6yNG99936M7SqPi2i7UeESrCEOIWbLpxzFe2gfGvgHWQ5YuAYenALtxqS
DVb4DAnvZHtYttkyY8Zy1j74E0mIrUDj/SG217mSdtU/UzQwv/mFAO1SukrJf1nScnU3VKrRXXTb
zsvuFtHHEnkfvdNQKsHStBxQz9yUafXvRtDcw60tEjRWEV3Nvvlj89f+VxkWK1OZtO7Q14244Z3g
LISSvgWdBzJsMCpu+SYOdo64f8YGsE3Nf1M06Cd8P5DHaBcS7RfeRTvKOjmRs32tnP5vkGhFKgZw
+6iyHxdcVdBgqxnPbjBAS1c2AsseB9FQ/mTAxghWTGX1MhqmhSMNyf8kg1Inq0TWfAVSgC0cl18z
msWLi51vVm54yIWNwGpcngXSC6658J3ZFbmIgRC9qXjXA5j+wt+Wk7sO0x852vupt4szPre7y95y
suyyeRAIStCD/RBd/W7m/Y+6K64SidAxQlV8J515ScGjVRou3faDD8867gzUqdHO336dfjYuQ710
S2xunn3vyH9Kypq3NGg3BHxoHsobfnFeyXnA2ji7iLIDx063JvJOtbF6tyEMuhvMNlN+ucy/g94s
zsbkd/92j+fDt0P/IeBESrBMWQek12VSK8MFj1z6W7Mu+98qmMRIDDZwHiSlj8QhystL6IrqS0ky
J+RCbVMrne6zFRyIflDDmnn/8C4U1y3Q9j+of33pyrw5SbZFZJNkdjuEIZ5mXdaJR03MwwQ9yV8Z
eufKwLaIMaNo4omyzlugcpYds2rdL2XvzBwlta/HfJ5CcW9xsTQJXeTmv3YPQNvcdh2WF12PFsIR
EUUfup2894Dy3ioeun67d0arThFMY3WsB/Ag6HOzerLdSP7iwSmaa9A5wUsRFNpHaehhpMvJaVv8
FcvGd37KNdeDfyOEzHo2Ue53iWy1JpioMtfUi+SAgcA3fnU+9boaA8XGvlV4NdlNTvtUNW35NbNT
n5RS+99pX4dbHdViSdnYw/9UtffmUZTbBsgg0MQqM3iyeWineBUL+JjCmsA8bLlvKMAiL+nkbiFL
g/5jVisHD7xgHB5sVHZvtQHw4kx9c8OnMJ3BalCP4Z26D7lt3Pea9pmxrIYcs9so9cHKSz/tTWMa
+cwD+4Wh09c0mkTVDw/l9LVxzelcSW872iRdo8yZQ+eOiLd9dpZQpuGwYm6YO+dujIF1Y0RFl1AR
koB6BXHMilcSe340vUkG3LS0vlE90wz7px69Yp2svfLTaZmbZLdtyIW5grD3th+uzf436WH+qMrQ
OHib+PZNreGzYPNlxXEgS1bs8gfZ6H/CH6rnJsK8C6WY93+F1TNNTKjpmebJxijM4W7ZbnXxykZf
vGH0iBVycdXlnb479m4ceEbqzPNDZMr77qQzgTMfotloc+T+f4SIfvWsqTqh5N2R5VSTdapNV+Fe
BYZHlf3bdCUgS8k6tnvNmoQKTG/AiBFbjf9qYt6PezXg91tBXwbHLt4Q9njnutjtVwJbVDYNKOCt
Vc2JaizIo9LFn8A4hDu53zK0cg7LGp/DCLzwrVQAzhv4zdjK2R84rt+UY7Zp2VFCOhco2ZnNO0Ye
vzhbUKwcGgCqpEbbZ6qAARL8bU5yxKpPo+XpLUZoYv3hGtKHqaE9wltGQEyDJZ12bc1e0TyB+YYH
FjMy9+GA0A6uiC4i/1ZNgG5DWUa/6Z37RsVyfYvGUsWBncPM0qR8IGeFKd2H+i735aHdtwoxr8/w
QLRPSuOPYC+PIFgrK39Er7EmfPPlcSnNWyHGRwhnARyKAktMEyO/Hzqv7jeh17TVP8V6E0tdE2iu
SovXcaqOm2qd2MS0kswm0iaU0lZWYEDkf3L/oe/sFslkFDystfUeRSpIOlRWTysf3xfaj3/Ot0VF
Fqx2VmU+KU+WhyBA6gcuBPTJxhJbA6nRk1JFJhBtsjCEBkhJsD36JGJ2YkdDizFz+DZrTNa6xzQl
e/Fo8ti7DdhcI9SdeaKNx2Ilgnc9+RopWuEhz7OG6DTqmj/msIi63ndJvXbvtDlVSa8weroD0aG5
23N99ME/DgKKnVrd/m29UB3d3f/DPDw+Dk7Fx7kDtOC2mK+qwN081uYTVS3hae7C4VxVeR2HfTew
7toTVz1yr9BBeoPdiYEIFkcaTc7j5U3WQ4MG8CjQ8ya13mDwvvvJq5UcI733n/XSfncsMUK20n2b
WQF5QHxxXKMqgsBBh7uzIl9ok/skoTBKuNyuQNALv3khU8QJbRZYNMhg/2sZ+B1IfNqjHgSix5/l
YgQVU8rsXZ1gHV6IaDQeuZq3UzUuIxvuMKNiLDwOgxX5lkQYPLOrH/HuPYfoha6GFzYg9Y3L8Fux
/oG8nttVyReNvGopTI8tiTMimkFkl911Eh8vRMx8VJHP5SFPwEd3DMLS4O2NTOc/39zaBK6DN112
GrYe20DfmxIIbg++VLTVp5UmoocdwfKLbtSSGlRCPfg6kAcSZukmZVEDSmgm/lH7Cq9Vi7Y7L7eE
wo76QZu6YHATMrXD/1F3XstxY2m2fpWOukcNsDfsiam+ANKTmUyKRhRvELTw3uPpzwep5rTEbpWm
J87NRFUopCAzkQmzzfrX+v5xhpnSyh0Eo5tubrSVOjoLn6AwjjqBOQ9HM7qxIMfGtj48VFF2xDt1
ZSRluomaINimvnaVZNVRwc3mSY1knD0WTIyIM/tGxd41RXb7WRCNo9CQNdjBsng36pHl9pY/XcV+
EZP6zFkWDp0b4eBkZFP7NaP2ccgX8R9nbVNjnMmzxLpoZ0vctiHbhrSnqW8blZSGpiUwnRRI23WO
oBwr3RaVqt3WuLLOuQnhJNbb3o217gp38WdlUNR1k/qKixWtOUrO+8rSs0Mhw8+43htPHXFflwbL
kXpqT4hu801jW+VlA+OxFM3jaDrVJiHci+xGC5exQf0MdHrF+4LVh8+gYcz4xMiFfBoZQj01Hu9o
bflsRMziZjiWG2wv/TpPsn4r0/Do67pcd7ZxYwRdz87D2ZmJnq7nxFE3alAEXI7qTrf4eWlRr8jy
z3WCK3MwxLSu0QoMi8BcRVuBtcSVsrOmJMJjm2R7vwmbO6uXD3M9J/gZqD3keov5sndeNfojs5TT
ck+3uPGmOSHfTr6XdHjKEOEE5a7UHfSwKLqR41g/xXp+MEU0PRHUSi78RAQHTcT2ijQhHNuifiq1
RLBxM2qqrZO8oq9E/1yPRbKZ2WJ+iVPZX+RkHjYFwcSbtCYxZ9SYsgNFxSUjDUEaQ7+CE0CJ26Hy
RxHelezTmKlIC+qd5glTXrG3yOAuoBL2NLwmm7Qzff0M9pT1zrgtVXEdKO2GkfGALfy+bsJLLWaO
wzsXeU2J7djirGOta9fk21+CMU+YRLNlpupdW0uaFfPqiWgurlM1PglgF2zkGFhLXyUkOypHf+5X
ZdCunbAnadIpJzqXG+uubxBlW0F4Mtiac4wTL+3eTWZgQBzWuJ5Ya65GnnuX9vBi5djxK8kpNvYp
OFpih/BB0kQr1lo7Jecoai/TzOYO0LmrAoUTQVb1sZrFHWPho0EldeN3Dhm+UNFXjdnhxGJ7i+U0
izbM4zP1ziRYB4Hjxk0pT44MKQRqwR1hCx6StJsv7MS8keU0bINputZw2gF0KHD1zNQc5yRJ2bIT
Py8rLb9g7VYt8Zq0QHL0+/uoo3FAIzARaGLGtT1WX+yoeQcnQk4WC6atdDgcUj+4nH0CoLiTZo/w
I9mfiq63Fr1wd3pujl4XZCqlQBYwWUowRZsL7E0YhVxZqBG1reYuDOYYJW8+sQ1blk597Pl40dcG
yWlXbeRl2ga1GybUMM1JKb2cIISLan1bFFJzW1+cacSO9SRFc0wMnRQOEp0XZOGXgOp7hKKdjHjV
K8WL2Het7cS2NxjUc8/Isje/mO9nx0w3NBNZCj7plR6JCkNoidUuwccaGYRIHb+ijCvmjabP45WT
TKYXsmy6r+XceaXS+zxdU7CSFeVeq07sDQyU8oLKmnDJ4ZubsiZAT5GXCKEjLqagti5wFgwUysJo
o+ILZFQanqth8AmajelW6u19n6TnCjnR7RHFljR+tBOieips9S4MOyKJQzh7QDlT7mpK2ZO6cDOa
O7u16rWl90R9FqN+KdhXZxmLpGy+twcAEOzw6ALhK1ToDbXezjitaKkZIzHrfcYarS5nfZtmDR5g
8oGOXCkTqwV3TGYeEkVLo6vQUrmIoTTTF1KXzSNKVl5TcjcCwKmTdUFmiBGQfKT2EjGm96ta6nW2
VbpK0VYT+lSxFZWK7SfoFYgzdu201K6MPPb3QxB2oGSTyArx6IwV11GRtbM1jK5wTvoQGOOFptX9
/eBz+94mZo/dRKR+a7qFKf1uQ508aqg4ODOPGvq5id6sYvrC/RH9ivn9E7TSx154fmdoUlhsrk2l
wibuOOr0bJOjev9rLNFPsF36B2zXpMzjOKoGWWltzvBHjf0luh1dicJi+gX5SFsoUP+Ke7SAnb7j
SAap6Mnt4nKLVF3VdiyqY427DpHLmzDwge0popoefLkZPbHYL1/qtppMND1fZMdZ67JyC65lvP7r
b/wTnJS+nInvPg2tHXik0Z62flGw/nIqJjZjeMnM/sssp19w9n7CD9OXq/ndQRSWFIlNGX5b5XrG
8tH37wViTeSmgU42t4wTnnGtwnv+11/qZ3fJB7xXEFZWghV13hJzQ7xQ0nnV6bW4+Z+9+we8l6bK
gfJsPW/zrjJXbHn0naoW0S/4Xj+7BT/wvVgNqIGITc5VT4EMz6lKngix07L8X/HZf3Z6PqC90top
VBtjybbQnIzeZeRQBGvCOPwFl/on99THlqpKruUE4sgqhtV1KLpdoperieXYoPyqo+dPbqiPvf4o
oqTwubIZfpt8qXxqgtpJuZdiU0V18T+7iT52/MO+3OGDoCl0nZhoEJOhrAVVgd1f30Q/+wYfRoER
NodRqvHM4mwpdRtNsZ0AVWxxTEwro9Z80CJV+QtO4M8O9uEhT/BLRkbLBWl6gw6GKlmXDjLCYQqC
aGOXWY501Qff6Hf/8TL+n+CtOH8bypq//yf/fkFzq6MgbD/88+/H6KUumuK9/c/lZf/v13580d9v
i4z/P/7KD6/gjf888OqpffrhH2uqz+103b3V06c3FOD267vzEZff/O/+8G9vX9/ldirf/vgNVlje
Lu/G2Jf/9ueP9q9//CYEZ+4/vn//P394esp43W0d5dHr0+vfnvLXv90Wz09B8U+vfntq2j9+w7/+
Ox0PLGlJ02BBZhpc/+Ht24+03x1J+hNng27bQLMZX/KibsM/ftO036XhEEY2hJAOkxs/aoru64/U
31UdXoBj0ZMGzoep/fZfn/OHS/WPS/e3vMvORYQL8I/ffqRlGoYjLD6X40hQKiQgP6JdtSDQDTUi
3mDaPmuIysaghutCUhvKskeV+J3LVmInLMpi352xPz/J90f+2qDqH9Pit0ObjpTCtDWTktry0b6b
K2ozIvFJrZNejWx1lJvIskYWgMZOH6sbpbdu87muMCZN9ynQL3QzDaqqCTOQzTw8mLLfZ1mtuVl3
/usPZmk/Dpeg7WAYWHR0tHVbqhYm3w+frIqttHJS32u6mkinMl0HFb4hx5jSHYj2tRbVLMEJySQl
kn6tWA/ApJ7moLwBKhuuHF1QuQeb7+kJUlkKxduU/ftA+p2420KksSavrbBF7hCHgpUj4NNR6tuE
IqNTWHks5J52QJ8QxS9aPQWng2s5L/0I2SO9itDTXaPbN8VLayyhh9k8W3ZwLNJ0QYNho5XRqXMo
vpXGqAKRGWhZpsz7JKnXRuscLac+ycLYSeEf/Cp+1pziBhsuv2ifkrB5YFl0D2nx2k9o2BjFzpYM
lZYuAnDy3FsF1htdvwNlqKzZBF+iaF7ZFRXAxApQmzp9ZSr5yywKSEN5e6xK81o3o9cks3O3HiiQ
QweYpY3RSanslVT9e7+nTJ/bI27rGkyCvByWnsE2pQYvG/IdXSsPnREV9ClPH2WjvdD/egW6jpMh
xXUY69e9Me8yP9iSWebtfUQ5DN6QhS4sehmushLMUj8TMWIn7ZEJwn3VhycIABdtHJku0Yl1YFYN
ltbYA70SoyT6noaPhpdisG+C92LET0zvubR6zbLqyq8rXOjkPgiJ8sVNH4MarR/IuwWO4pIcEjug
KasuxCNRY/lJYMrhg4vWlhFQZsxE6kJpuEWx4V2LDv+89CjThLBgokPbcWtRL0rW7Xhh1LLZ6hSC
zL5UEB+Zl5o6OQX348BtlgVYjRpRxgj/VbIOZOlvO1LJXCmFtKTtDiEMFdiHHB1Hrk3qE7u9n3qV
ol+3LczLpH1qwvTdiXBZV0W/wozYe9hflxypuuobOtwXXXPomr7GeRsc2cKLS3vwj9lSkEgY82C2
qNzdqCYro0VHgfjAdUdHnwyYbW1xyGILLwJyLvypxrwodbEbzOmeHYt0Czt8N7j6XZ1eyREypF/k
mMDBEK9LZb5NNd2raswjCUjabcaeC/5V37t5oqysogyuTbJO6zIMOHaZxRdT1JwIWVie6TQrrmjq
+VY5HeosdydqCl6Q3hgDDMqMs4KlvWE7mT6m/pvWji/jaFxOw/SpDPjOKaXJhGw5Dl8M54gPN06e
xzhrSmfjT1/AAxFwbGbNVc2gwRnNH62wTygU2Y6dnGljZ9WxIGCjcCiEyWM9K1d0YCXWmb5AL4kd
7kujXCRwypQlaoIb9ryIsOXjckMHVXnwKY4VpIGBhV83eMFZQMu3SMPiHkNdGGd9TxuifJtSg1rH
NJl3tQiaXG/cNVn90FIBdGEKbUoZXPQOoKkSr5+iacUqQ7hxQ9N6CGABYgfJEEUQA9x+wRb6XXkm
nmW4eExeRV8QwxfXGKdKTimPbtKml1r4JTPxActE41bRGJILpbgJ9JYv2TZE3sZ7dVllDMqDj8HL
LeXip5CD28ftxTz3x6yYsA5FfGILp8xAADWUdKViknBLETZeancrldbYrqqe2bpeJ052xiDeuGqX
eQFtq+wFs6O0t7VBGsOirDf7Nka+90rmt61O1I4A++RVA8kjM0fxIdcqc/tWLoShuZIb0rSU3M1b
xTA2WAXRpJZ7M8yHUzVT1W7ktd/Hj83A2DlE/RnSzAVGR1cDKQFqqF236N8mCUqkluBMEH3T5/BC
ZJiWnhbnkFmLB6A695BYToIKPnITAwNzRRrFr5FKrd8xDkNc0KDEYL4brS+5Wl4UdIECqhY8I7Ad
6KZx3+q1ulJC+w4XnuVm1OaouBmf5pJ4gPJmJ0yIZsv3jNQXTZJo0+oHJCtKAuYng+QwYjhDWtEu
0uF0ydyyjkBIDrI69PiMVf+q0KLPecZNGg1M8WAPTlNmnkYB0pDL7dP2jswA0NG2fiDOdMCweRUl
4OP62ThbgoSyY1GxUq1bRVFchluOQw4e6t4NLpBHS8TPU1qtGK7WlsI1oYSWV/Zd0t4B38Va0oWv
1GRN6LrhczmJyLXsy4mytVvjDGau0x7TML/MEyZKy/aplFbxY+CTKs8fvx7ZpHSwaSqfxwH7SEyQ
NRpls8NnCo6SlvDkGx81w8YfXjRXToC10Rb3BnUHMeZ8Xmv8BIHXrCnKqjnj8dzJ05gEG6MwDkxX
rZvxtKp+dh4NE0aXuGVWgV4VlCkZ5ehutJjS+7bYVpWmrMlAOV7tp88A3zZ2hxcn8pme5ip7/Drb
l9hTnKnDghe+9yGnC2jGrRAZphl9NUlEU925s/sOEEa6Z6lzm+BO8majErSc4zqDMiPCmturhH4q
REEh57z6w2y7jB4bPY9LLxbRc9WhakbG9RDbpylmiaDievOoR1zgwN711XFqWapEp2CMr0xieXlR
nLNQD9bDML77GbISRkXbBZl121vha+IU577AyOQAIkxLbV0LRoAZvog76cF7Rkh3FcYnSgMUBJcX
DmBbY604gx5yNn2nHVhi30TOdU5n8JUobYYCAPkaiqon5lCuC9v5AvKyWGkWxjqU6lktV37ZHVkp
R14IKdpr7Bqii9jEsjijiV1CVmF3nMc3BdwD6GRDDHVUHCD1XJSM0GsCkY73pYA66S4cBA+Zgfmd
WQS3Yu9pSnZJ5YTE9+LUD8LXpg3fS7M7Zv3iDtQ2iVRehL082EFD1au2n+FsuJnA7ohqsSyNhpZa
LaMgY2k03Y6BSWKAyuDMXWpOjHFWjgAHyIHbjzNiNemj3+VnaQBhXNYAVX6to9rm2lVgNk/ASg2y
JluqDieh5J9KLG3ubIXlOpiirRn125Fu6ojV6jotlWkD4WwgJn0Q2KyhC1+iFN4AClN29TB70zyM
qzBhDIp73aOStvylyGgvcnBa5TUeE+IMECw5IP23LWJtmi8ML3eSc9zKdT+kn4IUqrPQORXDEeH2
Eetz7FMynmds6Tm12SbBKUCo0i4KfdMUVCLtsLm1y3kPNdbeDxOsHDuatowMhyj2dS+XG4z3B1ag
94kQu6jCltiB0HKJ2kLKz6x+hzz2IuP5SHkX36Hfn6ifNxesFUfBH5jeSq8bKRgTwKb655ycpubS
NNHNAQv9szFp1zDucFqwGEsN/zXbN+nS36Yx8y02wU2Q1vZKKxtmOsY+tzVYC3YZRYvh7HQAR+KW
p1GnwhilrHd8anQJZjlnwAFCzvO5IUjrmSNLpay2Hk1Z3f71TuPjFohsvmUIQ1qWkLYp1Y+aHBYq
S3O6WvF8vqo3MwLTYZCQl+RZq40reIjIg5haGaK0Kj1bI+sjMkXbxGgP15YVYonUrNvQBwD215/s
a1P07zZnf34y9j4wmlSwBR+ENcckjG8UHWgyCMHF8Lmeg1cK5kvYAjNFTeiOJbvrJLddGL8TeX+I
fB8ypxk8AaT0REHKTyfHxGOD+d4SI26pBjci8ziMiEuM9I+GXpHGWRYmTYGH1KFCTwkwXmna+AsB
9l9+GRRWQ3OEqeGP+rDTVDoQahrWWw9cx2YmCO6W5B81xvRV3bF85ZnH2nFjRsYVtvJznkHmqMMD
Q8dFXZkXtKL3yikj4sxUmYzMUkZziW81cKsleRnZxcPonzodzgSch3OnSjpS5pe9DMpffBNtEew+
XhZdGrZlIwqY6AM/7kwXw7CKLYi84Sixzjnq/Yya6vXmQUnNa0sBTUjLgMnDpLtypPLlr++Kf9oX
c7uyIZeajviAqrG05vpux05pqq0cACreqLRHssuHUpG/6KSwbK0/fkGLirolrEXacBZh67tDTF05
tYMeKLjMaPld66deVQ5EPn7VZE18VfU+HIlD6KrAXcfp/NiybMq0jMEw9r2wZs88jdO9ZtwV0/gl
6fvjnCoHmgtQKmWeRtNmSF+QGmkFWN2OBi+pnAyfEPdD2hL7DrN821gBJr9KuzdD/wbbPulpBo60
Dl9xM1yXGjc6wvtFCDZmOQJxn5twYtUPtvtgmYv7CzNkZyXvaXPVqcY57PD5tSqK5xBf5aZ/UXAA
qu/IAGZtbuaOfQ0T0gPJGAfaxiC8maEjt8APjnW1VyH8hopB+TvDCsHuauVL7X0BBhjesrpZtv6m
Gt9r+bFsixuTpKGHn53qE2EkEonZVdPZbB7yS6nSUahP3oMgfM/JfdNt65LS90Pi2/vkbbD741eh
RhrzfcvCiAnDv7VAk3g9sJDJmu4S9tNR9xB2uVc6bG/HycIOj00yjC8gfN4EPtuCBIaKlNCSYxoG
lME7eX0yH4D3W8pgdTD2Xldl1NWqR4h/Z2OwAcVml8qAP4gWpyTxipumY1O5bFKMtF0m7OQ8EyW0
dQW1RYMWg3JCOru6cYpZxbcPGLyze7yu7YG+pVWbroYhIC1erAepQ97v7VsoX+kyYcBUD+qrZnxw
OhPjpfRs657WZrfLM9CazPWmOZ0iO7lwDBa7fsaXzKP8hsClboVvcZVjqeEC+RkcpgH4XGIDl3Oc
tVLo1xP2BCML3v2CqFlXVYCaqgdS9sewVN6oF8OKD6Y7XSdgoHVHoccXFC09Qzf3bTzfU3t9hQWD
tdhapZF90mXw7LOMh8mwlzhMXcfGGCaLdzbyT5j8dP9z1nGjVbI7Yo1iwVdihWqby6DMz5BsTmMc
X2K7ouXj7KgUYGnr2KJChJ11m/TFw4yRUvbxcx6xEtRI/7vhsqGKimk9h4BfK2bsPEjPqRK/J41/
i4EUCi7CVxAwgRhboWqDW5vWLZhhFgIpT5bIGFFVgx0kW9esn3vPCVgt4cd9hZQV2Dnhi/YxyrAg
qCyRZF1tDRAJSc/upais0xTEz2IctvYIFcIuktdaLRENwpOSyDt4Pm5FIOXb/PhvSd7/Wsz+Qf3+
76ni27dikZWb/wW6uGRK+LksTpipffpBR19+/5sQ7ojfsWvS/Zc1D7OtYaJof9PBbft3y0B8Zmpm
CYQSzJzwpwwu7N9xOCLCClXVHJxWvOhPGVyYv/NgLf8t8rGu8n7/hgyOdeuHiUcRmm7pZNXlh4UO
Q4wPSNkQuySoJjKpatmT71CqbBfaUX3osUOyIOsWbIZtSAZXjD3m5EYy01qo7bAV7FC1yEGh0ry3
YBzv/QnUHQFF2SGxdYOBST3rU4JjFstssqh2hKdWTZ0vo1aGeONr8xO2aBXOTVJjQ8+c+IzgGkAH
0TUeQU12GmD9TgneEwzrPOkapvZLRR8YxXDMa6WrppiPXAugquEFeaTTpDqNywV4L/wJExRcTReh
Fo4AbVsGNjiEpfzLWsHyurbglt5pQYy3o8Yev1bmCRWjwW1qrHCnsRsHIYrCySJzROagtdkuoovM
Vs5mfgy1MX3szWA64M2lXcdAS4VsInSClWXm4dVwTT4PSepckdzBIBOmQ8vuO+4ct7UxCFVWBmVH
I3vHWkrLircMQvQlCOQaF1lJH4U0UoodqVznscmV5g0IT3A0QbSdgkI6nywtTe/8XpCqrgZClDrA
GFbutpVfsX3GxzmAwt9Kk1xgZvfV5zZVjUOVxjV+zdSMP6XMBo+AQbpPhPrGWzVwiPCxVrQ2sBqq
Z5jv5quup/QhKDW79mxa96wmFXISRpBOcwP8nWcQlSgqjtArqI+pvrIUWyVRFbFlzInL7rEdIbRh
PRtNktq18SLMmBTvRDtZrzYxjRaWhIA/FMEujJ1pja6o7S2TFTJ0UiVnPWxr2M5xzRxw37LgMDKF
L6kYFPQxFNs+HXdzMyEuEZEDuYRGnI4rlUK46TkjUyf9H433ZKoBW0fVoIpdmAhkk0Y328/UB41k
R6yAFWPgL3orY7i8AoxA/6Qe/Dv0EmqXT23KCgpQZkyQEOvicJGHmXZ0cjVFuLEI0VlzvfB+/XIR
WoII5ZFotPKFoK1+GzmmMm/xYmKmTIuxOWiKFrwr9YxPcAUYW7QbBdRm6zVGBuFdrwQoT4triJcY
a3tPGQLtuw5ToqpyuZO7oVJJzYn0OjUi6xNhEcQFixAcS3FD0w866a09ZGcY70Fb6bs8VKN9hePD
6woRvmWSb0eHx6B/qTtr+CxtJ0P6LiJjPRBLa9fSafsHX3YjDREKqncPGb9sbvGPYhEy1aJ9IhuL
tyvUJtuCuq0QOZ98v76qDBsply53i781LEWyVaxufMESm+5Ne2b92LRKerbTudsLOooOblgEZu+q
pR98ETSmuMIyplzrRi93Cg02AqphAYhZOpfRCzFDS+zigSAP7VW6nZMPct9T5V2RGiJuGMlAe2xt
hEVvyOZoaathyArVTcWGnovpsk+AFrvgMNujrYKb91IKFNwfreasCxJ8SAJ9GayC3gftU0hxbtN4
OvpmJVIo5osLrAv95JNjUbli+zHo4AiyliyCzIzLWKH5gkdzWXtTzfl0DmOscZ6tlsWjM5KVd0VF
w2EokCagfZMPM+TpxlHhQQLfqPHW5XZ00YzSOqn2FF1Nuuh7wGwh4ZXInz4VjbgTwbG1G/8BGmlz
V9o8n31m0hepHRNtC4BmePs6df3/nuL/F03eOnPezydv7yl7Ll4jjD7fKuRLGXx5xbfpW1Ot32HL
WJqpmrr+bSb+Nn1rqvhdLjVqlufso5aJ+L+mb03/3UTXcBx877a0bZPd3D+q2DpefssxgGg5Jn78
f2f61hevzD82cxYBVrIf7Ikl9Vqqtx/L2MKiz3Q89u0uq/qCXrq+22TV7WiN8SUl3GLfDQxg6EtQ
g8K02Qddq0KGGfHJqsWu5sHdwTkbXN8eyN1FYA0c/NibcqT2UAM8GVufGZ5E7R5fNzVpO+23UddM
S6TnAQpge9cZoLIcHqVJH52LAQL9GpwkFi+aM8L2MysvLliRW2W01TVa2YKHSbd6Q07TCdvPEO4w
Oxva5rsL+C9K7MaPi5qvpwXfAdOjLQzOjvFhN931Tgf2IWx2rWrQMMusdhEvWmFHoygiAZynSg/Y
DHvvqhps4+LruSoIruH/60lcRdVDj1M9IAWO5V+hWwvxLVgqnyOSs02T1ocS3X2tI8eS99ZOAHXb
lboURXwtVGHtatch6PhjYNN3LV6iHqJC1i5aYa0yriM7PdhMWTFEW9lPz1Ntj5uA0lHvKOmlo2Jf
NpQ9y659oLNocsSY0K3nbVaibZzQfAWUxh32wwSUjrX+61MnfnTQfDt1htC4qUAzAmTjrv5eiOCK
VGocWPUOLcS4EF0+rtUK7Cn9XHUuoycD3XRNuy32Uz71y3acqZEGfIp4kmmkblgkHTWrjb066O8c
fwgAr9CdDSoXzxExezr5bAFvpCsClYXHHwS1oX3D/dO1FZjldPXXX2hRhn58QgzcDLDTNWnoy0T5
4/ehf0lMrzet2VnLkc0x2lVmraxUUYBrybR7GvS4SmZgdK177Reizldh6MPBDZJYuEwsnnfsoT8e
vBVd1yJOtbuGkAkgmUwcwDzc5suF/3rjTPNDH8sZHkA8QgCM9XPQOslq6Ya+Y1Z+N7kA+4SwE+Um
9IZqUld5N//KoqX98zDCx5Q4YhxBvEL/KBTSuxzMOR2nd5wo4Q0DtomwU1ZhZWLmnf0LYn/o+vbE
dcYNBUqMLhe6Gv1C5UPu+ucP4ujsekwLV5AlDevDrsQsUz134FWTJkoPan7C2zNiMpDYCkY1XnMX
nn3s1e7YjQdTw4QSzvVbDXgRAAb9Dim+Bwl785jAxtGcNXMHoHtVCXYMZlw/kN6O8ZVIa3ok/raE
mAjeDvWwySx1Xyj9gzLIqzYxL/tlqRnB2kOY8jJTUJucCJ/UkIUux/yO0qtxURIz2Df0bqIpu72e
U1l76ahZezqWfDbh7a3ohBauwiC+qyKn3sRxOxx8ovfgWvlbmSM1THbVkGBDTgVuXLP6U6zyhG9t
1YA6adSMNktltYTYTW0vbQoPePLlZ2FM9IPscboPpbWdiO6uqxkxo5EivypSFmFR0CSQ+UCqDeRg
NuUUAt2G1DBlzQWeqPjamYbgvvCHdcLUR4WF+JxDvr6f23epixvdhAfLOL8nOHhNnf8sOyJPorMx
2qjll6w2IVhE40OqBsbGeIaikawmp5EMDtBmCu5VL7Mhc8yaEq5iem4gQQFnIkQZsdg35crvigs8
RNUGNmPvCS1ZjyOl76yRRzss9/OEXoS4TjfFUqFTYEM+LQ5Bl+oNxK3AsHFci3c9lZVbOMF13baP
TGwxaD30LyLCrp6qNGwz5HNcbAn2VRR6UKEmgx2Cr1xHfDvdupl851pxxI0lp3abqmR/op5AckYS
FGLXdGw5PqEoeRU0FENysaYDIykuv/nMTpGOIkP9plbdU2M546pPu71jMFCKEoRUSHrbwxYSu7mG
9LZYZytT/xxVWykm5xTTg8q1nGpwIXOdYD2W6zZTbvSWlC650mCa2VNI7U5ozd1cGpdjWu789pnC
1VNGj20gvCU9TkNxQWOkU+2AMQyvIOjsiBjCSm5noFldYxInpKhlpqBfxwj2ETwtORJIVs1HaHKM
3u2qbonwzvKsddMxVGr2LU7rqUpELGDI72ACdds4WCt5eFkaUerRi8vapyDBp/I2KPBdkO5taQ6q
f2pN+rANQY9DoJwbL6joa5bPLXLq7B/5A08S4UQ9Vh7VoQw8VSAG+2ETnulfoG99vE6uJeFeOk6t
HQiZPw59U1zFIZP04hvrYOvsgkgTLn0IH6dI9vR6hTSkwyOF0mycq266sIiFMo+6aqbMPBDWkaKn
tq4Kp/ME3eHdjk3zJmHTsEtSnE66pMRkN8ZVUNMrcgpBPeHM2tqhRk+8tL1U25pekvAw2JsYi03k
fjRo7DoqxdHP+FxOFqSumAlqlZX1We/JGjD0DJ7TtyNelXOOZ+dkZnQmAx92hFEHr8CimZcCM4x+
c57ajfsib58VB1oVdHrNhccUu+EelvCetsEeESmbKcGvd+QxsAfeh2SyNmAqXuKweGviYLzRGKqI
OLJNVOcHYyw+61GbbVMlGTwaV/SPyt5sih1yZLfPp8pYiQD6fqhrKDDq6IKGoD6bvhshfopeB00D
y3tnTjRNGAoDm0GMOw4gLIEZv/6cqPVDGJM7GgUdZLMMgbnojwrygAzpyhTZmuK1TlSenHn+Mhb1
Woh5eG3Bs7lZoV6b1N0BMxMVS/Tuc18OmgfIPKCTmSAOlXm455OdFdeXNX4ar31Ic2AnUavoGz8K
AYfrC25R6xGqaAjuyV6HWFkkjzHLWBCt4bVIT3Qf7y8k9fAxN1Bxr1W1TtdZBeF3EmSxkGcQ1JNw
3ICj37U0wfCmPKFfZ9O/Qp/nyVHVbVpYj7QhzGL5AK0JdK9DIYKWg+xgiYfhvaKf+ifMgHeWBgsg
egtSc0VTw3rbR9JYBzgPRA8gWqg1LegoWtJzYz4PhQcuQtRRuR8jA69EBib/tkh7a40lAGfNnBIN
N8hNZi8sPW3E3OJk0q7X7UgjeoNy3ebKDOrZbldg+na1klTeGLQ2M6N1TImjbBDRkZKncs9cSftT
lfabiQONUug8pU53iq0iWGtxzzxIw0AgmUhxMX2ybAhJxJpWtR18Hh1E+ChAhF/DHx8PE6jVqNiy
T6XrahnukrlODj6J8ZbCtFCDuxi7p9Gl96pl3Vilf5M5/lNVnwL6Te/82XxMLGfv0PTqzNywbvqm
gU9oVau2zgzPInUWXkU1aD1KX692CeckbbMv6RThLwZGMuGncDusxRQ0bKI3ufOmxq2+1kAwCnqJ
bZsiSPZaSfCBcks22tXunFWdvHZsbrb+YAyoh8hVqzL5v9ydyY7kSJZlf6XReyaEpHBatpI6q9o8
bwhzc3OOwnn++j706kJFRSQyUKha9SYRSHN3NVUVijx5795z5Qtt0OQAN+bWdLwCQxLDLRcplWV3
1xiX40aM4Ruc+41bmFecp+LsdNsFc2GdF0zj2AF2WmEc9dp66sifDTB1TD4wwiNq3UdpzuPOy8q7
bP7qKjSxi6XmQIcHa6zQ8xiRT8uwwiQlhInagtgjjHFVQy0FjfRQgqq6AXJledAkSGRpgqrQR3QO
cb8D8IN51ZoxfFpi8nXyBCrvI7baZi8LMQdox7DxjM2p2Xk0Li5RruOCj5fnoaWFY6WvTrVwZlp2
A0M3UtfSmxyG/CxrFkB3xBsBRsFWewyWxjmtvdpXkb1uovtxMCyYCCQvDMxepiWNLuOAn9yCsXsI
ZZPsDNVb52Fc5KXHVog/L7nE9hBe8qrdV9mIzH/WwiAhGQUboHlkX//yYuujL91wrwQrtohc+4wa
tfHHqfpaE8IzWrJwpE6lwbwuXlw/1chMaqRznMVUXhu3f3aJxWAGBa+KtGa0f2TvkUdkYZMr00ON
OgDXLMY0J20df5K/0okDDmjXh5nmx95ISEtLxhpgVdtuvRygdu4SS7tCuBZ0EG41/ppr/c5lig+A
zBdoH/QJDICmnQF2YpPoybjMTJYscDoifTPrBMysfcGi/9HGiBmZ316SVFvuSnfI9/1IWTHJHe6f
R9vLPr0IcqbNNXlj2vFzYwwIaT3xs+LpGS1SIJfqAc46COWq+GhALHi04EEKGYdqOju5eAANNh6s
kOBqy4revck8eU0edCJ8Uth/8h6pFdkSVCgO2irFAMqHuQs8NTkuuE+DwiEfp+yNl4grgA9E+N4t
eY7l/JZSqMwdX0b1yx3M18aGjjf28LqhdvsMrTfK1u9qUd/C/PpIR++9dsunEnGz13+T8/neeebI
kWVWQEqS+lRX4ueylNweTO6NUECLtiDxAqEehGPfCFN4lQbqHogyvzTVfIm+e89iokp/nxF0Ik96
unpMY3SiFgFfoT2f9R5qoZzGG8SccgtJYvYbl2K1jm89FX+Hy62mj7eq6H8orQ4DrdfcrV6CTLOm
AjbcCHoEfm8cFOlL7Z3joXgm5dVvZQH6vsy/uPPPrnXf5YvGRYPZXIbWqbZZWC3tHWo171w2G5qU
4ggiZuNkFo3dGmiK3RZHayARCYUKcQQ4pAUR6QFW5sAom31aNQ+dDtzcyoghTzKWtPFzGRCvWyPh
Sv0z6R9viFrBu4Q0WQsdelE76TuLEgP4m6fts2i6s9xlR6+Ug1S6zqbX9DMgG/ZNt71JIiCvdO/p
jpdMOXPG54QQDJNzmev5R0gPNJnEYy7HH8LRT8MCwtjzGPqqkMuGbZ10rsCE+mYmaViEPCYzGW0T
IUy+TqqZn/fUmX363qlph0ruQiDFVU/NO9tDmliWHKM8A7+oSRGW9PU1s+WdZhOFtGiSbz279B5q
bAJPbwFCsw+4DiA6rj1p5a4kGguehZEBQoCRIuaSlxqM514i6W4Fg1MjIvRDDcMjmWGQ0aaCJrSk
uIzb4qnNu5K5q94+9HK8eu0A5w0Trj90MdcJYguR57V+0pogkMfsYLfs1nm2czPJjWF2Gno5sPlg
I/lJgUyg1UkT8ryvPBrNQ/GTgdF5aAY0zCL9rjLBNWm094pnB8PtgJ5t0ETQxJDEDVSGeTtdZy8P
GuAegWnbm4Rjr02ZBUEohScZGefSEDmbmHtCoOzt0hmQw1CtUsdlC+tEiyvgLxHpUy7Yj1U+ZMFn
BUTHuq9q1e6UdH7loDHDgfm5nPI0MArtQVQV0e5cD+iKP85R/ZpV8U3K/or0z73tnOLNmJ9kU9Q7
N0c9N1AYiRIp7oKuLyX8eID0YcWIaaoEpTrcDNey6q3W91emcO0Jk86+DIf8QnCN31cQvfjbJynl
CYsFmJP8JvKMCt0qM79MImIvl+UHfJKf9E338ygeox6Wz6KPZ7ZG0HoL/3YG2Mt28M0XlnsFtVX5
6KBfuoT5Y/Y7bsG1kNxBYCZZbEY1nt7BlnjtXB3N54xMcgQzm1XLnTrZdMG8xoN56ETViZkC5w09
c/gppG07R30BZ+N2FuUyKsyK7YsQFEwHHZkm/XSj1aV2IkE42ZCLAExNB+mTk6UcqCI/m7X6mRLe
uOMrPNpmtCev6aJZ9TNzIKLLHplXANNKrw4YNLwIw5E9jx/ENE+H4iqY1Z/0lq3WRGvnpQ+h4yz4
vK1tTg7bo6mRUh4ahLEMa+8B18r0QGrN9CAXHAsD6tmhyPeeAUCzdi2ASKVL6y+fMmIjwH5H7CuN
aJpdouzqrDstidQeYDfoHsWhytvqbgKa1zZIhuU6WDC101ihCHeFbcPmg6sjrfguG9emwoKkR2UI
1BZAnGAKjW2RTqfQUcuB6K7PaCQlFbZJxKeaTXvi1VIfQzqtS47pSy8533rThjtBcVwPU3Vwe/Or
ydk3M50wBFdvrkrgcIp7dR1DpQi2xmShmKSoIa52zeiyjSPAbpaTQ2OBm69h3FZieMrLtxKy9D2p
IYCyk3Q8EVr7KJuQSIVE4CjCC5/RCR0nNyJjZXAeTF1coDTRZetyaKzW1YBcCaQHKW3hkIc0cvln
R0EiTZNju5DzSKMGfcuanV3N+qs9sf9NHEA9rUHfTMI7BIpoZ1YTdgVyyExcX2nJUVN8ZVZikLae
htsxpJnsgWPRZPOzEE4YqK7B06JdlF7vScQiMs2GzIytZHZhXDzZjFAhdjugJZqS2arRRDw+v2Rj
X5qkVYg5oQGZHCnE2Ju+hv8FbwsVO7j8D0PU93SkEzIbG86BNp0Cb5mZV8fRkxEdRjJYuAkiE7YX
AN+8jq4bj4Yawl3Sq2PVNw3dZtQyWCyeY8Mp9g0iJHw86tHRUoNTJvxoaIaPuPVORuKsEuJ3nsiF
KFaSbGDWFPTImmQvtOEQJ9YzKR5jsAiY6vR5njrCSLjJsJt2dMpaCu86JE2qrTDqQAZpSDgbSWPK
+YjZ7CljaRRvpho17Zp+Zw4QozQuuIQAGJvY0+xNB6oNUdAab6KNpM+mgbIykllrekoD5RXXNY4T
HCsiy09T3JWovperXmU0+3JCqsDc3RYFEnV3PXvdVmD+DnX00PlN1nyjorYOLj0lI+ZXmHWa9cld
2tK9iUbH2YRL9Wl+ScHqyNPxuHgF/I0ZqgdcqY3UahTtKdiJuLHfY3NpTnqUQXxjqumUExcbejMk
6xHfMUjN7wH/HPupWIPm3S3ZmP0lBZJ2iCOAQG08bLWqRlpRheCVQ7XvJHVnUSYnJ1EgVqv32suI
JlzlP+Wpr0SIDJWuQK5C32Ha3ufMZEiL4W65fPYdkb616qh8p/bI3gDlUTpPatKCLho+k1xlWwYH
a85wzshytbn0RvHL0FKLB9i8V9yEAppl4AKV91V3BMlZMSi90BWFP1Xubpb2Np0eBiwXkRQ9MbDz
S7yYbBIPxAzOYN8MK4jq5CidkYBlYTzrnQTEP8svJYzHIgfAY4TFL6s8lyDoSQm7MsuHJ4QKA2+W
OgB+M5AlT+PW1byb2p4fu9yGXa5ZJ1OQDVWST+1z/oq5r7eiyr1gjKMTT+9NrNfOhTDXH24zciEA
uKhFvD/b4qRCvEB3Ei29D9ZhE3MRrDtX3mSzAeh/WXuqM7VqCx8FtG0yEoReK/WVD0Qn2VpY4ZDp
JJloSOyWBgjGWsJiJcvt9jDVzlVb4BQl3dNS0F8typDj7xDGLgV2xTFS4GHLh7nBYDFUAek3HpHB
+7m+72JL0JZgDVaa8VRb4aNRy1tg69/dDN970Pix/hAKBCN6Av8SBUxPDZNsdfRoUma0g5VzWMZ4
7xrtDyQ4QEdILYmt8CCMnSIeft+lOY3hEQYcTWBrs9jYDucmRBDjPkNwKv1oAtBsxMbNYvI1F1Ck
b8kX/zGSJMC1EM8/TPmMF53fsyneiUE2tM8U+Sj5/UQnCDV7fp6qm8wWI5MtB50e3kZsbPl2RbOE
PVAuffIm+jxQGS0nfrJMizpkTm+gCGvEjOETLDDoGVFB/o2JyIYsSmaMfG8aNyWcGBnGT2fmOUHJ
6HbinbVjMeYMI3YYunIH18zyQxXjIwDCgpAKfqGFFSAq0oicIDMwu/nYmm0Z1BHHDLI4bkk07Erb
oQx0Uuc+d8YrdE+Sh+d+3LQ1t0uV9yXFZk6hGRUPA7qDrVOD/WwJYgMZa1KfAB1ZxvwzitXi4/67
0AVAyFfKB6QKzwa3ti2FBn39uPcBMYFujU6gSKhHCaTE5IAVymgdShiE1CORi6QehPuKvDGftkLr
Y/c9JFZqnNgcHwodiLxtfs96duPC6tCmeI9UkEdauzeXMtsUy/DYFShwe9Pk866zrzk6jQpy2SHp
dQoxIjE7DCu21X3TWSh9SwcDWk1t9dAb2BK5yi+SqmuxWZ09wHGclVwF+ZXwQHXZhfZVrlZsL3OQ
XKEY7ZdlNxkSTSNopY6MNN0ifigZBhlYznBZ07GdKPnynGGnMvcSVtNBuscJIgMdOI/OhVgJrcTT
YR1y1Sbs/Z6KhqZ+/m0bBMHk5XdCZQb2kWATBKaNfHBbDKky1uWmFJMRkNeSdvdD2eh+1VLW6HYW
DL1LY8As9hU5JRy6FfdDcV8acKKnxcbRRu5s4A6pQw1THds+1ZApw5pjDSACetAaEKbhiE6ky/rp
ULMi53HYk5ZrBSPDxWCVjjI0OURy2Jnog8s+2UesQMPTxBnGAVmcMzh4l29OPJfININKI13GJH3Y
iZCtpo2ek4P5GEmaSlpBqaIh9HCLFMoo04uFOeGWvRQmk9y2mAGijNLO6Fm6WTochN3cmwnXGsOo
ZiQ0D7RtmS2Q6LqdWE2DC9Y4blj5oUe+ztKZgz+k/VMDz/3UuATo0WWPKHOtQz3lcJHm9H5eFiuA
+3CvJ843Jt7b0o2oR0f7PW2mLenmQMTM8QSziMY+dO5uJhlEMNrSa/shlMlraNOcmtzz4g3peWpm
rnVdf5ztygDeVj+kEWEyLT32pNTamxYaW1rWSLFCvJhuAxvaEAqqWRWgMGw2bGQD+PIKSdRCMAiT
6ZKrMj1Np4D96wyKKJKM2qoNptXbTTdrBW6u2L66fs71PvDSn1bmesEwEp+Ue0MDsDcXTO0Upl7B
exhGMmgYczIFmsNVYB0fD8wXIOGl86OVoiJ2q8OQ5tO2AfTngxY72xl1SdPML6bwblnkxAM17M22
jVCyz5mQqhx7Cjljm44HB4h+WmwGxyBoDomF4x1gmZlow+YNEnNFTCm7vx2K4+I6u0EPOww+OMBM
kjUSpQhMMeyj6xl3Ina/qUJmkHQkxoWkhDAbhKmnETcb9BnFr247fjfxgVdawsbqDn6x5DW/Uvpk
cpUhPJtKvc7HraMOCSOtHYnlt73+UjSMXpAvo9FOIXSRoHzy+iGQtaThwkJw7OKtm37merHDMxK/
Fll/V/XqF+A28doVI9mYYfSylMCtuOuiVjdHUE5NfYI69mh4zX1avKEpfSpU6W3z1j6hMhcnQffb
kaOGbiR6KvU0sPr6m1KYXBAg0o4s7xKTARhB4HhN05Euf0+kRj+aJ8V3E8xSwcqe4zdnXE6Zp2kH
AZsGR1OW7kan7g6CUD4aatNRVbRBNMATfkzSIMRKgRbdfW7MI+imwR/jRxfO4W7ISof3nO8nfXxE
6hAUXnvf0rVM7JH+FV18xOnAepby3gbD4BjM/PTOoTOpLFSQy0QeRfYUT45B8U3fzCFGMNYNOq8u
i1nX7iT4gKYRw75dbqypabFGZtolqg3azDX919BaDd+0O1V6h3M/3DbAkUQXvtBLOre8cT8xbdfv
5AH+FnMmbc6ORmp8Cn2+zmX+Zpvt6zC0VK/O6Ds2JC2jsgmoocjzQ6KZ+P35vbOprzeCavF1reiM
kBNv7JtreGdVvKE4IaIc39sINBdW8pMVQ3qvk/pxjBgQMQfbeL09bFXvPeUtkTw8IOclKbY8czwo
JekWRUcGtin9SnCC6HoPj56IgnVe9VH8Ds7T6NkUgv7tMJfvWvzuQf3aSC97y7OU5xYPl1/1xdXz
ImufrL9GZYEdnY0cIZIWv2Gv+yo7+lqT4gLmsmlV+ovy+hEbCmaN+W3s0SQbY/NTaNHFWKOMFoqQ
TamGHbW1dh4MVICMRgjMgnPNzToZKYsNMYGGDeOdSWLORnNRiwpCSQ5d+Fi5+i+anRgH51sc49em
qOQ1BLG04I0n2Cwi8wXk+SgH8xqrt0TLT4DvdDgUXbgfFjqEg0nKbk42HQ5Dm2mPX7njIcm9hhFq
ZPhu6h05qc0gNbx3u3V/YJALAMW+ShokotPoWlnDvkwhr5f69EKCEXnpgpspErNNxnUeUJ2B4JJB
YvMqFbtYPlzLDv1vZHT4QmHI0EtfhgNOLUZDPWsW62PhL0yZ97ZByLxd9ttZD8XtbA+XyB7La1Zk
VOrzbWlxyFPfag5KGMJhaU51D7XhnbphZXfGkh6YVT7gkbQPTpnJne1mb0mPS6SJQO173UM3jtm+
p3DzjVR7rB3N1+d23Fh65W6Zl/jxFPH4KLCYNTrxTT9Mtygo8d6LNy8bpk2rZQN9rTDym8Z8J7AT
o0uf28xpW+6XKUoIvJ0gooj1rinvCIb349g8LS0FHTRBoAXYoRk/M/3fSiZkZ/p28Ia9T4jz7OyV
AnKvYR2SNPenULmB07YZTdrC3YR6u5MZkTRRiEJWkbhDz7bbVfpg7mU32X4US5zlkfiOaZr4vULM
3SQzerKwfscB18zpezW651a0D467OjtqhCfj6G2GJvYpAwvwR7bulyEQcW5f9MtqWPPJAqyAEFe+
IH3nTP3nIviDJbVDD0g40D2d/DAJXLIuN3FMf1S3CZmILcXGP93btu2dFntgOq6Sd1YBMVTOWG3q
fA5MrPn7pXdfES/TRJFGm99HdHq5spmYXAgRbgiTi1/t+CvvMu0YJ4xBNfWU4uiLQ/sEqlpFYWDL
dWs1MiJ9hMYRmqzX2EU8Kwbrfre440UAFJkKsc/mcsddvD177kRdF30OTEAw3cxG4NjzQx+beyi1
91PCu5hII52u0otf0oehr6aHeHommI+cnhk6VM7xu7EqowlKHjSfELSLV46FrzvTS2esQL9BUSRk
pMWlpdwouu1+i8YbyTp4BcGCBMH6uRQ/25y9YuxY9YlLZewhZIQERoTSSmEoVkCC1GHTm5e6KZ7q
ovO2dsbbbZJl15FofICmfGxt/b2g87BFQezuuUPoBw0rExPZ4aWIV9T9GFpBKOsbEu4Wtnd565GR
ecwbbhMuyI62aCWgeLm15mY/e+vpV4vXaNJputveLknzdJsaBTDEodP2eqjfoRX8DlP05WjFLlHi
xbth1H9ansMwREUE7cRaygSRxtIyg+c3pzvNLe+zbuDhxqVvcdHYtUkRxB0KmjLnwccYlVkRT0rs
vCyUvOYw9QfBXIbakahp4jJQHCfiRykgHcNjOZDUdEIExYUegUYlunQHGGIHx2g6tvCBqMncXSE5
dxqj7fYtiowSeowpxv4C1Z4UYWY2Jg3Gvvsp+ikMqgnzRkNozdwxOuPqyOe5VKjcS7ZhRdBqyrCr
1O9auwHL4GpYA4Q4Wb8VTiWobLiaaBBcjmGr/lDxfHIxGASJNR36rlxQlZSX3oQUZEw0aCM5MnJg
NWVAafaxRwuwsK+a3Q3nLPvAfUBF3NeLD+pI7Lk1BI0j7gGUXXKNBpExDhBsMya7iEa5+zTk2PXf
5gAUuSUsCgyJsYscvWc59ky8kvZOk6xzqoe5t2lfFvk1Lxrv3CbVYcrGPYntLpeAuD2b6NCmKT3O
mUlyu6tbfNvDo2cPGnd0JS7lgoVtEX4/Fnc2gjOcABExj0u2a03vF3BnIBz6N4/hZpknZvpRpp1X
hCwLdz9I1JVIAd4jlyOUvI1tnkcvBbcMOyaETMBbALxYsfekX26EPwadMx+SI/GOY/wYWb8AL2dO
skwx9a33Y0Kuitt+5ax7WN09WiobX85iPaJSyAOYA7TfanoX8GNRcnw4daLvOZE87lkFHRU7+jA7
IkA4EekEDtvaZebc6ta7IOYLl34vthIaH8IHL7wnlcgZmwiECsa4seX3MCbvObERMGH6CypvYP6o
VdsQCLe38NCx9p69bi5I7QK7uoQNFbLtMNTyuL652Ocd7hbveht/EKj6cwnH9tA2925R3DQjYWck
LlPft+aRkM4nzPiln1tYIr1YAbnP6EtOOnbP21YUNuJfuq2OjsoW8DW64KaTm1FXzaUgABWLYQoc
oLKDUfMQfnTlLb2yduP0nhc4H5rJoBNB/wy8dHyifL8yUDA37xSxkNi5m3uTVfhaWj/Mkwqyut97
Mdcal4YnCw4HucbGWyTk4arI7HE82dtWS28hK9Cp4APz50aDv+Gig+qbkM+HOnFxBn2fHcc8eea8
P3StYV5TwUyvZFtw4oajoGgPWjeD0nGHU1XhwTRBKfld63zMIxE2Ck2MX8svYsxbrFsxoaHtkVH3
ZzhP2Qk+/7sJPCewmDAmBXlSVDY+pu+XKkcewK1gG89ERgt7ehtpcqCJVl9Rxx01S4jGKcbPDu8S
BxUFhqAttVVIOKP2CPoToPLQMDlF2wIZOPo8CEu+mw5oEFhiEHxtxtlDR8ib1sBAxLBqyfRrhb/t
Wc2BQIq4XbUmm5GQxl1GOMemKqmAPNyy2z5l6mAhv+PQRgqhHGKVURk1FXGJWcsElFC7T66aRwiR
xI3nyVkbClRcNiInc0bdwLSAbs9zDPLoHgaVYBKDMkxqfeaLMnz0smTLpHuBEjNGWGwQXYz5I5Wc
e/Wyremm5m6ZdTIQ8/eQQLZgtDhT2Eb6ExfFaIskSAy/IKAkfiEEeCdawkh13xl5Bs4QpY/g7o8i
I4CzaRj4OPUr+bWQnW33KJuKs59UNzn2YJASbEcAMRCg7HUHyDDDrnQ7u8m1cEdzx+dz1SON5tFa
1Ei3mhAgdLhx3IZwi1p9J8P8SezpkTEA0myn/uWVRNiWpC+TtsHHIUiWMrM3JwTmEqKZZ+rFfv5N
q/WxGcNPNCFX4lXaPUpodHnz8pKQNbqv9OQ9FvrJVgqdk0LN5mhAwxwrJEuHq0oi42enqj8ns5oD
tTTEpyUvQkLHV148BaWp4Q8CrDq+G/ZylpV67ef6Mk3ApEgRPsym9ZO5IXr1at84OtNcwW0ztwnh
DFsOWte2XtxD2/aS56K5EQUCLEO95LMeEVIyC5aVDoWcgEQmF7sm67q9o2gplmwFErYx/ir9ANfZ
Cqak248zmh4QeF/QYC60MCcCZRY6YVbSbyVnLunBP2p3MsBweG9VYeE49lT+grcobKd01ydkJU1z
+kqid4p3iUtWHrr+SJ/bx5DFwDRF0qfxM9I0vTZBWFbWH3ryY5Lst/DRfLXgNs4V5qaYvzjAwF+8
SbuxUzpNQ/vcYezYjKUqdk5u73Ft8Ky6WRIow33uIof1mi0PktEdeykDjxjpV6u/dGtYVbuHEEbh
YXCttZvXMTEKIj2Y5630Zx5jUG1Hh2w+tgiuQQUpeikej6hi8pFY3EDNMVVbkPmpKbJdX/dkSRnd
3rYJBqmNxq9xikJEAxCYOudej3eQwIyj9WnMBC15NOi4vCSfs0NLt9bI+4pIHu8WZDWhxTWySmjQ
516xzYZVMB3vaatZGF4mciCLLfIhI0gblB9TQm9eS0+DWd32zA2BYMcXJWbq4jg5Y752iUXKwT9j
MxRj7JeqLrZVFX4nSzJvBepPz2rSHbypNSEyzYOQEcxmEGCIRm0mBjHMb5eKQx/YGjmcJTcRZwBE
REAe9BVGWwVaBLK960wjwyceznru0hR3mbonzEaRdS2cT5R9SIxpbhQnI8q/jDEvwKzjAI/m8BgW
dOCcRXxOKvbtgTQ/POTvwuzI1uO3DTo7iQ65NXHHIFbFGIVH1cNFQx40CzuhCdnc9xz2+5BmoKzJ
khLxASgHm0qqMU3q7c/Z7F/Q9Z3N8clsjPTiWiPaSInYnZBcPDE7tyA3nRgRe4tc9NR6MoajkxKl
7tJuKolcZwijXgVq+oBRn9qMoXlij0Z/ZWrNhW+Td9nkxRZNFTIxGoPhkgzbUpPZDuElm5OMHsuE
dnTIIZfkg3fb1CiVa1HtZN5Sg410adB4hWeG5b8WQoV+G0dI27qdsBDdkpPR+Rqysy3j+jHAoAcp
suxSImcPmB33hN8Y9901UgTeOsmvfLHKm5FQa2swnrTStM7p1K9bIHCwIjESxITHKvYswPaGujZm
9VQnDsS90ajhJ5ZcrrPOegJRuCXek6/51VqZVZGL9snAyEso6qbo4/L6+8/+/k1JXcQ9E6NjGiRz
tIQnA8HSJiIh88hUZEStaWUBkjlf7ye0FDGKgQ4AUYsivJ6m8Th4EdlpXnZxScVUraMdtW5hFIhH
SU49bfd+FmcvPuVF3z3AO/d/27EcpA1+vcTpqYpcNqS4PTb6/BMKrnfCWrnTpFNsmwJhlFZI7L6r
X2uKOUw8I3q119530k9y6/U0e1RGVwtNMkU5iLKLiuqAWEOENjYiLqQOZfTE35L7GMEjNU66PIIc
vL5lmFRuhpjY0bLL1abrknSVhPG2I9qtU0SqZ5feY6F9UH0y7el1Mqik94h0j1KmVaG8oG0rfMGI
ACyJG5RIPoOUJilsg/5O78jCseWzk6p8r01nc5rs6xyCj5pIl9+2OsRDQ7YkZg4KxM3qdauGN50H
5w51pbVrx/Rrct1LX5skSGTLh8b964wz4ihU+kjqpnVWaWbdJ2pRBGLkd1XTJfvK6apTFiqEBIm4
AW4EVF9Wch+RUeaZbX6si9Bj+CmPVl3Jm5AEml7rDco7LMvcSbaFwDPx2/dWSBQa/PFrkbuB17XZ
xgMy9CZQF+lmSjwae1Bl6Jey4G3bjVUclTvutHJWu6LX6wDEYro3ENedC0Ogzi29PSS9jdIRaZSM
DXvU/eiHCm0XkwmFlJ1QiZDJCB+edzer5nOi8T96NP0awfdBwdPJdjk2i8WT2nYB55F5o3fdwUqE
fdJIwqG9mnc7MdFPB1xDAZRDvIutCU7puvebYbrT0rBFREw7mAtldLYYEm6g8H0v9aDQIo7l0Vo9
f7PFSK0z5LGeesQommlvZ2+q3nFbL0GSM+Os2T7boS8RrCMC5vHl6mdtC89W2279QPv1Z7NVmbsi
GT5+e7q81Z+opdGpXThhAMVED32Dhd4asT+bKTYHvJmBU/fVMRV37JeIYix231JvsRDo1tfvf3hq
aJ6UdjnBDK+mbYeFbRMW3rwnb1YG3UgcAfTqLYg5QgwrBGBqGRtmQjwRwEVUYJrTIcd4uYnnmFRW
cIc19/FeW+xLmYTBkDB91OkaHVFcOpvKHqatVemn0irTq1ztkUtaoZGbM7YSS7nHaAq39DoeBpKa
i5o8XxFnD5ZRBtrEdTMKu5wgrma6A3xz4ShH8yubB69k2v/bwhgyWqYRGR2ahv3Y7dQOzl9BKhQJ
Req2pKW/naeyJgUrLQ9aXV0E57BvmfVwVp6sacJ5uAsj66CjT04V8zKtT/m/k2m+EJC1W+yECWae
PdiaVD7hh2IVC83bohn0G0l/tIyM/sbuGd8nmbyh1bslXsy5Zx2forWLNw9IrKbU4neq059L5uiE
KbC6Fq+VYEFDO9Aq1R+d3MOGP96pVMDw0yOaZDmS8EqS7r7+8XqSCKNjY/tTY9Gd+x7KeLlwc568
B2A53N6Sl5IswKOmETmplTVnbN7fOQS5XmRDsH2BNIY0H6JwotECQVmfk5TxI6I0QKkeKwRazEim
cSy4FhGvBqCPW6aSO7een8y5/VFmBTfA8D1jKv1vhrj/aSv2/3e0FV38S9zKoSyi/3Ve/+fx/zz8
0bb9++99/+aPIwP+h5QAeOGFe9IzdKyX/8+3rZv/cKGiGfiDHRpnNo7Qf8euGP+wLE8A4BJ0ckxD
/gG7AsYFxzZKX1hqDv/sf4k+/ifSNoxtQ+q6ZWL15b8EHLz/bAzVe0LvEALN57ePH0/R9vv1coo3
j1HQb/73f1jZ/4kT+i/Ozt8v5AhDN1c3r62v3LE/cMVQlQz93BIv/UIjyE82y4bWvv/5OP7dC/3Z
N7y+kCOF5cJuB5Qh/sRI40pWFjJu57N3MPb6Tvr5bjhYN8gSD9HF3EOz3IY32av59DdvcHWE/tFi
+2+vC85MANUQwv7TGxxmjuayIO2t94fdrbZJg8wnuALpQOOn/t99nivH568vZ+sG8md4cLTg//Pn
GeZVBIR3tZuln3lSXmx5Mmk/h/OTaz8vACI96mejAWCJlW7ubJxf9FMs+5iw/ZQWwh1FORdn53rW
ic9F/UyILQfLPa3HADF8zEy5LL6niQb0DaYIHQXSwgYzYNx3uXpKNuG/+QT/6Tf3h7e0enL/sET+
p7651Xj9ly/uDy/7p0fAJSR4GUo+yTCZuEjhvyif5qb2bcID//U7/LtX+pOp+L/xSuti++t7krZp
OzYP3Z/ty5pK9TkfxvkMlxj5N8JcmKxm5vzNG9L/6aK3/+N11lX6h6/sv7no/+m7cnRLuEQG8Lb+
tOYpmJKqkZJ3FQMGNj5q+zMc2rd//SWt+8NfProVTAgJC7KB96fnuBe05jW9m89jXaEze6MEJzf4
/7J3Zrtxa9mW/ZVCvRNg3zzUC8noFOpbSy+EJcvs+55fX4PKunnDdEBR1/a5lYk6eZBIIH3gHSR3
s/Zac83hGqm/FU0dBqG3+3zAo3uwcTDiwhkgsBDH+9047vOV6Awugi83dd4wDbQvG2druZ8Pd/wl
UqpFao0p44dlxcEnk40Js6vBn/YRHYbZtI001FkUIk9MDfno1EARL+nMQln6mDoH44yxlupJWY37
zuWy43Tb0Gn2kYu+4cbc0Qdw5V0hJ3Qh7HK92gtr6zzff/6kH2fKT5/SxOCV82ZGfCw2FNANfUZb
wLiPbc3+QjrXIamxM1ZvdLzb0Zm1M06826OfkqIJYCJJMg3WxY/rwU8BxzWFNu3lTXPe3VvrdJVu
LEdcN5fBvt3R+eF8/oyauXzPGDdhLMH1QOJw1ZBD/jgk31KSqoD2hkBHbS28TdMbNN9AR7IcCDTQ
KTSUkJNA4laMcNv40Co99KPVrGtPOoOI6KTiWRN4IGSb1SyUytCKUat2NExjBzrTywI9DPWY6UVS
risuyWCgNxOiqbndiNafpjqLegiRPk2uVE7S7lZF2iPn5HD8Yl+q+wm/onrY0ByxbRRucj4QYSs5
S3XytrTCwrJ3xrZ11NklmP4NY+Cir21pwFwniCgmvpklu0HQOEb7bEDOVpEfF+ODNtLokH7N5VdP
B61UbKPuQo5vJTT62PUG5TVyeztGch8LJi096ABQp8Y11mT0qvjg3tMOJxTS675koeaF4YlgZs6G
VXQQ6+Shxp6cXh1dZuOXvDb3hUJB1RQcNUQYX2hYK+tXQQqRiv6rPlbuELP15heJNBmJFFvMlbUe
dO/iBIeO0H8aAKPvDX0dlS/0HWxbqXLNAbsy68UCnkwyzO0L7uF6tU366hz7bImUGjYE+Cu0Iw0/
41WXvo5z5ZtUb/k25Odj9RiIplPKYCjNy7bdU42YPfcdpZeeRPwKTB6+HoXbLNcf1VBwY4yifDH8
jvR9kxfh/ZyeT4P6NmrDFcgKSAG3I6YDY4QwqScZbJabAUG6eNnXGTrCCV0aFsNht4uEYVWD0SNJ
bYvWLs2vrQpvAzM4G+i2UC/VwcC8g9hHEjZ52VNRx/O9ug/pK5CqOQMQ47+2boKN0rQUWdMzyavX
mv5SiHdFa7ltcGU261IUt0mLJ6fRbFsda7S5J8KAv5jXm1L/3tBTkNbxdrBkeiZmjXl5a8E6QLIK
NzEC8puvO42EM07HNH3p1XfPI+8EYC+Rv5XFLREUNkESmhJcLAMcsKjGmVRTJ9SBlLTx5ABsgqax
fiZ7dFmJ78Z4G7M06ElxBeEC6edFIWlOOVA7+oL02C27r7V5lVHThjyQZt0OLf4KoaijJyNp420y
ra3hBsGUAzF9a5R8g5iG/uZN7PuzuP/eVeW+xQoji1/17II8KZ4iCmny6yZ/E8qLvrioyT0DmVxp
5LREL7kXZdTJwdM4hSj6sVQb620a3Fv+V7E+g2Id0oWUxfeSTzNDh8tSX68jKUNe8N2g6Vm3KEnk
jx3dgsheC1N/nmLVnsJoNVMwAnikk7Jtq3toEyts/Zi9ADFiZVcIZ0Lbk/AfQSXTRR99b+h+M5tV
jxSbhhtNvMmKta/JFODfO+q7Y4WgiCVFpt4pGzbDCgW63u5aXoZ+HycbM3s3sm2F6l3ESGNKXmkF
WIOOQdZb4MmNh1pIOooUXtLt5fqczmncfiw3mjs7vPZ+Es3zIX3xuMtHUTfDG258zbrrjH0tXaRk
jYrwrA+3SjGs8e29aHW2mPqLgEGIYlKXy7YSiXsZ1Zjj6+H55PvvkRqt9fYxGuAExk8SBgwkerZp
zeO8j9Hc09pcFyC5TflbOtwMiDhUQscoo0U+3XbSHSS82E83JcTZlNtOmG0bVDfGIO2K8a5Tv4rl
l3GulwSvJBC3xVwIT/WtihcFaQFyA/nKRzTXGtced5j2Sk9v5vZ0pZ4Qn0P0HbN9KKE9k0OuGs1D
Z2LeWBn5Ko+Dd2xCdlV9l/pfVE3YNB7tNuxyUvM0ZukW9yiMBaY3TSV3IBvvpmThY9isG6pr/ext
IueCK8s6hCEMDVQ3w06xT4P96FdvqaWvxzTdigNCJbrCX/2engBZGREIyeFVMuiu3gxOrvFOKQTi
z5NcV52+06ybSN1jffwW0d4f1vFez9ZKuG+610q8lMsnUXo22uA2iNKrRMzOc/0tN1HfW+Wm8p9L
foFSPlqxuho9RHqND9IpcfruoS3uSVu5Y2as+klf+fE8YYv9INWQEi666lXuzkxQRJCQ0GOzsaPb
9afLHAnx0D6E+auOWjtrkstquq+E51n/r3C29VizTN23JrswCmzHJNFWUbMl1uiW1j0H51ZE4kA/
pS3r+tnYhtjf6R2HnLSemVJzBt8T39VgRD5Hy6WMa8eoOjQx3Jdx9RqoxbqX6EJiY0gLlA8VdZOo
MM/S6btFWlVOTDttfcAiOUnL0Zm9FGsICAUojAzfvRd5GC7CorxQ/OA+CWcJAZpss3tF1IF/8I2n
S9RrFTduFOhUey+/IGK4MEKQuvL8t2Ws2OZLJWmrITLsMn6ezJGylvSKBG3bV7g/RSVdW6WjdcMO
JcZu0J/GXFhLPdUazNHUjAgqhC0cB2vBEvZo5TE9ffs8ovkpcFwGNIsAPBT9BlM0od8bsO0Rw7W5
tBFGPgaaHlO2NojKUKqhSqfIX1Acpdd2J9Ix2rMb4tbE5faWXltXYVbSB39XAkKoKVcrWXGupg+/
8mO5fcuypXPv//CROohy/9/+2OXVhowSGajZRJBoUcaQ7sdQsW/SuX3dIgezR0u56p3HR+I6+wXX
FBvK2Rpw14oo3SZd7D4/UJh0kpuRUPnzd6bNEelhWP7xM/BYM7AfhH5nLiJWr84E/FyHAVOouYF1
XlBS9BVzbfxYrUe15Zy78ZCiou918sJDRTU6MvGsaV4X5NPoCSK3GoEeQ8yCz016YQUvw/gVFFta
jnt9RB8/YGSF5tbuDWFVSPqZomLEkebukE/UxqUwoAKMDzjkNUALW2bYVqf7bIyntdI3V12yHj1j
61fwP6ZRsTEi2BHL7nwUGgr4hXFSNri4rjHWvFdNqnWll+lb2hpPBPey/NObIrY/mF3znx/MrsTQ
laqu5GEvV4kjIE6d4AnnPGCTl5yp2qr2UfVggqqIT/LY7sWKep7vrwp8Yns6LZqCPlFZXgMbuqSM
4yZ4GEWCvlMD5cTN5+RPna8p/xo/dZlmmvcXcmazHabOFV9c7C+6WmQ6fYoglqmWqjRSjPjK9BW4
s+8ayrETk/3o/Qw/V/KeGnI5Ft+PL+bv+9nf97O/72d/38/+vp/9fT/7+3729/3sX+5+tixizeET
pszAsS2F+85czz4M9GTNr4Relvt9p2CCH07bFvACLZQK/bKfx07Hriv4QHNDkJDLgiv8caSSjuNI
wRV8H5GgConb8wisc0ajyWTr/mTHxnT2+Yjzb1/eTEzVkEBY4llHVv3HESc5LLUROAeEH3LTXP71
Ak/e4iLv8QGs8NMo0jOQFidi5/lv/WlUHaoYrxQtgLyo/9ReJA1NY/Z7JbydM2Ajxp2fP9fP3wx3
dkOSFUnDG/vDIf7wmwEBp3UJjdI+nlI7JYuYe1DfYF4FmXjiYeaP8tPDUHs3GMkSNWVxZckmjOzH
eSjd4oqukcaiShDQU/v5Ex19ZyZlD9y4ZSzC57lzcN0w0LioSmr0+6GGH3mf0rv9CwNAWFPxEtPn
a+qPA/zCR1GOfZXD6/jyZhAVMPsKi/mtPKJWRR1XIND1V6n5rTMgi6L2+UBQoOMl2WhFutOMA236
IBmtswK2X5t+jWRIWV1Ur420P5MK2VW9aBvlmBl4l1wtQV7Sy0risCmGja6i9yIVZtEoMHa0aG0S
2mH0RoIO1px4fcemweGzLb7Pr06Dn0p8/8gl4KxPCobshrrYI3TIwF7fiqQ0HnGCs6+uBvv27Qly
pU3Z5MQzSfKRuY2F+j8HW8wJkfxfKs6DNeveoZPUNd3SzeyvD/3vj7WYHL811rFt7/C5Fh8rpptE
oC4xUICuV+YmcAB62oPDf1Gx+Pb7E7YLTrwWXO/EDv9xWCx3C4tC+5w+o2yqL57yD468NHj/mDgH
Iy+euUxSkBZljlxn5W1ol3CMlbbx7MtiY64+30l+kj4th1qcmL8z1NFl959P9QHZOtgWf285zCmd
xcfTRNKImoibIDX+xdrLwYsogRWO+8cvL6F9u9lszh++fzvx8o48kSaqSEx0hFWK+aGDOniiYkSZ
6Y/oxip3Wgs2fq33gSOs1F21Etc4QWzQbZ6YlUfOllliolto9jRV1haTUs8jpeRPx33YjBitNBeR
8Pb5Ux0dwUITwdmCjG857RVtLBW/JgMaJTNaTFJdCj/Xn49xbLfSxINBFjNczn01EFKShxjX25Ur
sJo7W3WfK1u0T3ylI0ku9YexFlNcbXrNinEO3ot15YwSFAT6Agf/PKLZQw7fZyu0WOxsBbfsJkmw
8WlXkX+tK2sZRx3Nv5uSHP73CxYurlZrLmzGlRbizNPq66x+HvC0CwAZT3TvgMtUaT7NqvQaUO1q
hiyoeFd4krEyUV3Tmk7DtmZbmJG3lCcl6TJuZvujfE0DqE0rgUP+ed/i00SzByXS3s75QW1wHihI
yDGUxl3aTo2vs8OgL14LKaVqpNABFuR+Lc0+svRP9+tOCLZNdtlknTsIWN75444azW4mE2CKZDYP
tMzaqfUtx5xGFM+zggA5evK8+7HD+GyqV4l+iXsNme/Xzz/7R7S4XJWSyZIheLHwmlqsyshrKjXW
FAIweOoG9rZdJJ2hXnISxb+TQtjgE11UKXx5vb+W5qaRarYInqusihugSmgLTCEjZZdOEr2f8nud
x9umCh1Tx0KEdzVqXw1Z3GbY/H7+04+tCsmco0aifUw+FxP2vx7THQm4NFnV6Irg5ViyuDi/K8hx
Vt2n455yLnoWDGK+ARHE9005ESnMO8TyGxwOtNhBsqKopKzyx30UtmhoUlcvkVWIKYDX22ikl+/z
F3ck+a7+8GCLNxcmxSANEQ9Wruj+Oyt21c7bmGfFNY2xK4KUc/2L+cU6Q9yw8uyvoRud2DGPneM/
/IDF+u/yUMWhJxnZa1LpTAhpu7bsyfzauBSfbaqwGx1LdYy0MKjFXfhM2Zg2MI4TE+jUz1iKYnup
03tVLoe92TYPuk/RI5VdSfRpsyUglLxN1mSOmcIqN99L+mRS6iWW+az3cWz3pXHNPek2h74YWf6l
5X3/va/0ESccHGX/7V/p48Q4+AH/va/n2EF/sGakOdo4+HGxLI6BKWXD3sOlvHy3Apka+9Xnn0A6
vjDZGan9sA+oi4WCjXcRhGL2D5G2sh7OOZdWWIE4ktO71erpXHGqTXtCh3is4IkIES2/qEvo7Jd3
yf9/C55H5wAGkXOtDBHlkm/+S3Ng/sQ/7c1zvIq4VyWiXEwBKU6UkX5GQhUYIZKqbuFbOFqNv2iM
SbCCnQHeLZ9Pu6PnzsGQi93xD587Bv0iiF3RvCqLs/93z53jy+lgvMWB+meW008wM+5T2gyN/4+n
XJyuQRYoIhinYR9j81kFxl7tjfDD79bHYqw034083QgIaPCjwGxk1qTGiWtEUG0qIb9uChnEjfDS
1lqH+KU6cQgd+9gKXRmyyW9UxJ9uD38210brjqGLyE9EAI+Lz+0pcT72+GHss+w5jS6Qc9pG//z5
3D0WlB2OsfjESo6pm+i3pESb9CJQrJVp/B+WNyBu/z2//sfa+x/0aV/PLhj1//qfxy7IGplkrpGS
hUpbX+i0RbUyrFrUehBFuhv5laOLqa1UZ2qETLH2ndkElAZUWwRXpIonYpejAfPh6PKPB8+/UMB8
8sUtzsw/++LmXWu5kXI1VQ1Z0vGumFGlhwf2H0qWf8Rwnw27mCyGFeJD7JOs8lXs9407P/CdAEpU
0r7lXrlOg4Tm+hcfgP3nC+HkwIt58scGPnYoHr7nxUf+pVV+LC46HGPeBQ6Cr9/TxBzdUg4mzmLb
+pUt5VhuXSO7osmgV2fi5eKBgn+n3PrRY1eHko0vIzkxPD1//Fp+WioDoD7ytYK+zcipdEKHJxik
DpTADWxqCfNBP8F/23o3veGuHOlbwv917sOP29qOMR3BO+TEAjn2WQ2Fo0jjPLIwqvnxV6G9bsta
EWHkUK4bmq9Cf/H5Cjw2wOE3XcyburAy2UIhv1erRxgDbo0M/vMRjoYWh0MsTjsrwsAuLj1OOy6u
9UaOVoKIKJgbY4tnotzdqK5qYw60bvdwPPHKzddyc625n/+MoyHEweRdBDj47WLLP1JDk5J8HaJ3
htGxHuXrJHj/vYEWsfCvD/TRmvfTrs2EnavGYJ1+UsFF9J3EOaLe8Qzf+zNt210rT+q1cjndWDfJ
bXmNH8FW2OX76Uq+PdUIdnTiHAy+eMw/NnEOhliE+H/RxDn1ms3FmRz80dd87GYFt+U/vvGy3e4P
1OuPr1fVNOmAFueG0MVr/2++ChzNRymaZgDk0EjILtMNf1Fa7Oh3OfgVi5f0J2688tExKQkZminK
3LUXR9RfJDU/uvAtmvHRVijIHhYnxi/VWY7WPmj4V2hMlkguq/OPOIid/q59/GW1j/lzLg8ZTCxo
w1CRC+ny4tzM8Y0SsojsXpptjHZyazVfp6N38/mheWxSYTFBVEk50qDj9sfv/QvlwaOlO3W+0htI
1Zm6iwf5ndKdNv/cn16awq0bazrdMJb1oqqK6iRRTBQUho0HoR3bj7H9RbPbFUjl9bBOds05SXy3
tvnHeb0SV4L9atjfNFdYlyvDfr0fbMuBr2Q31BdDBxiD062yRyABaCNmn9/v2pmwmauO3wX34e77
51/j6DdXpVk3xTqHDfDj1/jFb378iyAIM1jjNBmpi0sYxOjc7OFG7bFJidzcuS7oi8mc0T7V83Fy
pOV28usjHf3yGt4hMLjwZVnekajn6ekIH2yv2C+vylbZJuvcucUV06ED1iFZ5tBFsvduTwkiji6g
g3EXu3Kn4waqYZu8H/Hwo+kuwMO7sE6kdT6SXz/Na800TDZ+y+Se9OPEqKJhSK0iAF2YeRsNoE8k
PQZKdKlkX0TrfchHJ6aZUpUCJ1O1VcG1KJk8e0iuBFpXTRWb6h5XNPoO4W4q0qNqAg6TdkL/lkW3
8dA9g4azY0vfe1L32ndf4/qO/LE47fKwx0+4s6PWPFG9ODbVDy9Yiycq274aRPCq+9gDIQECjG7n
xM9PvLhToyzm36+ZbBybeoePspgCwohJoADbbu+ZHl6TIg6kN8Pg2ySbVn01OroO6AjR2+d7xdEU
Dl5MujY7A6lsdj/OibDFam7ScTt6fBFspGLnhR3ZJzakU4MsY/BfG2T+1j/Nbt1CYmNZEtyXxZVG
0fO+r0O0N4375fXq/vb62bQf7r6deF9zlPbZKIv3NRrFWCsG74t2Qfvet4VVxq7wfyF3OxYusq8i
7/lHZW6ROzDkCHQJvbcs1mfdoI9aCbqZQ/8st/JrWGiVHWC9eeLpjr5D8ieqbIrz+beIUX9Jv3R8
GzoYZPFkUiiDshgNihUqK1aJNiFHokcrbjVMKJq79qpUMSWEzALca9v65htsa1c14n3inWudi3Ck
kreGuA/qb7o22iGmhTLORLWEPy/5HLENcOsYgKB6sHK7tQTECeWtlfVAXeRVWYZQHHI7SaXbE6/v
WM6QGIgIXyfBZi4Xkw7AwjdFqg+PuBeCtFwr4ls/YEw72flsX1PZ3YNgKIBOMzs+LR08liQ5GH65
zCJYwhD30GpTF3CS5MFUbhTxMnBA2tpP5c6D8ZilT/RIO6dWxbHNS0OSjnCRXJe8vNX9sXPzaN5P
Q7ZCVclinXyIYQ9uGn/4jR+NFA+HX4Ra/2qRonR0xiAXR00IeZi44Mfd/8/NmGMBj4baGj2kYsh8
vR8H/rWA52gdC9GUKutzNUv/uKcezA4DMxNVsPRhv8/t0i52L7JzVawR36/fO/vtSbV1G16Re3YJ
QurVcr+dMj86tocfjr8IHFTSbGXbEXAZk+WO1pWRfCn7AD/6VzWDw775fPs5Ndrinf4Vo+mSybWS
3gYKlT9+wT9zPh2LxDSdO6CKBSQty4v5+iekr8cn0cGYizPxj0+io+fl4UMvzst/g7D9+CORKOB6
SjKMktSPk+ffKAQ4Fh/Ss0RbO0k+2VhubL9u6nl8IAvNlmUZkrh0rvj1QPTj0rsMeTXrnyMtF92v
G6Ieiz6ZEjh0YzVoINf5cVb8YgR/LFZBOY8U5cNqdpmHlS3Ry9OUCF7Yixt9U+2sKyT0brSONxhM
FXvVltf9TjsDsX6WnNiimQY8w/JlHo6+WMyYqddN3aKD1as3Bd5GUt1Msr4ejPQWJgIGyCUGN6Hb
YbdVAvaAHkDUP/Nl/PCeMgPucq1TIM02bozkpdYpaKopbkXNHpLAxhzDVaJkV2r6FkMqrftmTY/b
iiuGk2lwNs5j8wVJHprbb3q869J+h28TXh6B49fnkNpl78nIz8v0ewfCrVAuB31Xlk8VdVJ5wAt9
ggVde7tW0ZzGeGtEXEqEeJugEB8gStSWvx9wgvf975JuOY0uoKMG6VCBygEjoSZfZf9lUMh+aZkN
8M9Jw3ht+f1lAyEy0c5r+TqH86MGa3Uyt0F5GeA0PqjPIMi3ND3CSMSNrMXe8tIEqEIXJkb7eX2f
qSB/E3XdGf3ay54NZYXnkdw9IXl28wbyRrG3Rg/DOGMdVg9xez6UwU5A5N2CN4jHnZKdWSoQrDJy
GvzIIuE+t4TrFIx1C7AiGCuoQrChJpAjEJxABKqrAq00iD8NgDZElwGLudZ8GfTCKatkZTYakDmS
hOboZl1oj0q0TWrBbsryLga17o3aNi3wFSwUp0AL3SqzsOdrF+PUd5FO+zx/wLTdGl+VVML/P7hR
ze9W8KbKgVvAnIzlws7o9LQwA0syBYIqeFFICEbhmprxXij+VjKHFfgHO+vEXSMorpcpUDgw+fZ9
zLFUbh/cQ/T02jQbt/MNp+qGdZ97t9EkrzscgzJIynRj4PMmPFrwuNQh31riVenfltDeB1Sog3AX
jIkrIptPmgdfvW3C0K5G/6FVv2dgcKHlgaWCRtHORmnw6bEYj61oOwAmmWJtFdX6fWuo9AnwYcRn
wQvPPGyXRMjylTbYY/I9yi9q6carvvXiuBFr+QYm2Inc0U9+wbNojrh3VlaSsjY/gvuD6PDfwS/4
WAh48Ej6Ij5qNCOtzNnktnXGTbVuXJEsRbrKN95HY168I3HnaA7kc+fz2FOb/+af9jUdj1i8aPnP
MnNQBvgXtWo37gOL/udBOa+rfAXBaGf0/c7E07LHTj5T78IxfNMC0zZA+7bqo5UZG9NK9n7+kOpA
gxT1PGovp3od63gIyd/9iIkV3wWBtR7xNJNAJpqgYQbouj2QI7/GxqwRbc0TQRBXaz15NcaXWMNl
sAelPcaP8AI3gzU6vmaskL0j+rjX+2Q1Y/yKaXhFx/UUaw+VcOJGfLTsjJeOgovtfNAoiwgnLJW4
repm2gtbzWZH4Du8zmZSutvsYUmRCsCJ0yWtY387ZYB67G5F6sZEWK3SKS4uSiWqmjdaGHnTPvHf
8DKspvTExz56bTwcYZ6GByunQWuaRKZAEmyTr5r1l6vAtej9tJxiVbuXon1zanodjUFwJrJmqQTS
OnURhP++i+zRzMLsXyZbRASGuKyj1zRCjJqMKTBsYGcOD6ateZ1u0s3b80OwEnb+lXDtrT5fRUdn
Dc3oEjBbU//Znre0SognbcApsAKYbPcX2H4+69faZXPm76JL2RWpsbR7Yxc/dc/pCVH+scCIu7iC
gFYjJFcXqc0/lYE+FsgeDPuxsxxMJqtThVpPtLlTZ3DFB/khWBcr0a3vgMm4n7/fo+rQw7EW0+gv
HWsR6QkS2yfN9PNzTa7wVN9gQraaVtPDdPq5ju37B8WDj8l88A7/3L5/rNtcOxx5sRX4bQ7otqbA
LCtnck/xT8FLVHgQBMOZfJwVoM6UNAhqRQUnaFgVjQiaFyx69Bh7p77usezA4W9ZTOAaXFCdDPyW
2Cbh8/Iq2SCRqMG+PUd2sPLXn0+mj0vq8sibsQrgG2SV2vTiA/8Fdt7ysa3+8CcsThm/V0Z8Ztkv
sjfzRdcAK1CYjlepc/ukbEoVP4S18BhlW1DVbxlHv0yBlhBM2AAH+vxtHN2hD3/K/FMPpmBahaRr
cizbcWB1LTtwEjffDPbb4EANdWGlbn9zwEW667cHPLbGZnt4KkuSggvtYnb9vgv+sY+rK9g3Gmge
KLMvlpY1QU7XBkIqLdjg+4L3r3nio50aYfFIvzDCsSV58AzLgPRXrfU/wqnlWjwcZ7GxC7wpXRWJ
SB5biAFhclY+BvfhpX7TfMH/dLrL3saNtX1sXAmlQrj5sDZ36vVbfD6MK0CyfQ6kfBXcRvZddiJa
On7nP9iXPk79g6Xx953/7zv/33f+v+TOf2wPP1yJi20ibblhQIQjQhirdRLtVWNwxPKhzx8MEXYx
CZETh9QHLWq5MR2OuMhpTtyV2sniRl5Jsi1Xue1Xt3H/kkpXQeIosU/bQf6aVeuWvI13nRQvNxo5
nTPFfBizsza8TIpHCWQ3QIVWjujCtjv+BwLphgS0DXrBH78npMOy9Ct8NNyvfduIn4fGEbPK0eJN
XW4in5Pfyu3GYuczW1fSnbZy/O95tw+re93HwBcOuFCQWkwuhvHdE85N6yyobiQNVwBXKuiiQ4Rw
IU4XibZvxneItIW6loRnPb4Lp2uhrsN11X8pzXDnx/mjJZXXgh9f9Wqw0vCK0HWLEvx52m0NI77R
kMTV0dlYruX7Sn8e+6soehrbVZ5i53SnmS9NdV7pwCmexPvE6FdRVTkUftfmWKw6C58nb2cGUDCr
r0ZzG1LGV3B1Gi4mvqVsK8M6wBy+dlP9IoKj3Cimyz0HaiFeD55Tc6/wXwvSjwE5g7C575u9SmKx
XIXFNS9xLM7L/nZqScr512J2N2XnpbcThcs42/rpeVFejeVdWO6S5FwPBLeHLjKYgPJ2croxolVU
RphsXMWyb09kGtV9oXzLQEsl0fmU3fVd6ZYFZlS9a9bfAnMVT86cmAXXfWlE0pdRyl4C/SnoO6cW
bnh+tf12YjIeO4wP5+IiMfCXxupHb30HrTGL4Oa3bkcnF+Eizvl7Ef69CP+qRXgs5D5Ygz8pLv7L
LWHSsUzs4QiLM27wGp/VBXUPfrIL0mdDhh+JWnbaxWu+Xf50tv3zAiwtFXd6qGtN1HK2lRSlBIP9
t8bIKBVXYf2ujsJqDDZ98JBN6abwAXpADrf84EQH3NFc5H/eOyVrsbajztfF0ORHFG7rfHnBYugC
N/ddiV73TrQNN7g4lV89uo3+87HRWP940836iAT2FIlYRz7o2cPknVfh4+db9dHaxH8+lSwuPqKK
2X7dV6hBfe9J9MF7RLs845oiT3j/62sLGnTdVmvVBF4z4r1UwK8v8fird0G8s4qt2Gy0BGg61aIx
wVopL6+AjTwpfXFriQLoYf3GzMjYCu9m1TtSnTq6IXyxiE9aLzo3lHDlNSe7BMxTb24RDOVN0MZF
wI22hMASyBOdfPeV4t2NarSphdINJcjmlbBOjKuymM7r8s2Iv/pAbeREd428A3dzH4Qkz03JNSrB
9SfNSTLLbpXbIL+ZJF7QdAmryfabZ6EF/KuFzpDtLQHimJitWv2p4GxVdN3WLPDXUglbxHMr2CVm
1zqhcWd1+6atdgZY4VysHMv6KnojSOjue5L1e7Pe6dJTFT0PVGzzaaeFu36cA4nrLoGWVFKpDR+9
CfF/nl1rQcz/9agV3ZkiTnYIQLuDEVUK0c5sjYsodlkwqaq60gDxO7/0vGdZsqPBgM4wOLVnwhPp
PerD6aYdLyPjaRb/9lbhggcOcsLG6mUq99x717kIVDdHKqx7D56f4gem2Phdua1wHoqjrZvprkHw
LQCuHjsq3JAeDPP7OHxLlHOdVkphvPOrvRbDNxPyrSL7jj6abh8YdjhcJJLBr8P2Nb+NGgKbxF/3
yasffslTzxa884ynFsvWbn1co8ps2ydPkf6itre99a5MJSQxAOFatYlgwIyRIxRUBSv+5hhvV3Mj
6LmDOuw8TC6TtrS9FDdbs3cVkFtFd9skwnkUEJj6VJVliOJ2f2vUF+WA2e2UrktXM+4UPqSeCHYZ
VbaaUDtUr8X+IW82RndWm4ZbE2YP1os4AC4LX5vOctXJsGFlmDJ4uLekw/CifxTFm8B/VdSLqn/y
ynidJJEDu8tuASep4apJb/MqhKHRYw+7tVLBDQbQSlNDDbuBzGMIiZ0A2OisGF1p5UO0jmyw1yuI
Opu6P4OBuzZ17zYU5FUIwKy+MIHz0OSy6wTxvAE7OnXWXhb0ddNNXzPfov5vuEbxmNcvln4rWHdS
ap1VZrFuFPUpKbIXVU3OQg3/qMdJH25EqvhpSykso9A/k9r9zm7ze7XJ7FAMbQj2Z17TbpVQ3nsC
UGzBv8uykjRJe9Mq+nUoAiy3JDeUO8eTbjs5tysyJJbhOY36oHQAmyb+bTE+95S7XlzXyW1TZitS
26PQ4GmX7ntVcAVJuYitejMVblo8KsVdEXxN8Fct50B6y9wso4uMjorszmjXbXAjCE9ydq71lzV0
em+vJFdVducPZxK0cgvg/d4EiVh+9WtOLtMCCb4twvNIiu10uG19mbvMjSfg9Crcts22rK98y7L9
Lr81VP8hMyKebiWHbtNcappLV7JdCG6uuFP+6MWrBmhcGm/4k7G4Ca0S/JJTclyl0pvXjCuTrBuc
OzLZ1qVSnKnBpspYSDrobUevSjdq91LhO2nsBroG+/VJiut9X8srKxh3WhFtuq5+MIV6L7U6W7F+
U4/fKfcnQW1XGDYHJRZrdVU7jQbx14jtwPTO5Fx3AjMAQta6MloO1cJ8r4asFY3wfNR1mTarzhgx
DLyMfdBvUbfVW2tXVPFlE551UetYvSuoq3xI3NRydfxf6lF0It10hHB0rGrltTo8F1YYxn2qfh03
1349q8gvU2tV9eGaLacZ8CjDFLBhBzF3ZnzWpRN2xeTxp2DN/uMFX+tMcfoydCLYZe1dqxfrro+R
JAyuKcZgxM785CrsHpIZRxTu5GAlmcJOlkR30scv1PZuC0z0BuZT3HJVw0wQpcDoVDJ88uxp4gUX
uW6nEedWETzUGV8Q4roYtddR8lZNu7BNwX6fSdFjmcnnptmt/FA5G/x7oeGiaJRrT3b1VHJ9adOL
vCa1usm98ELhEtdol+2YrLiQr8a5hqwnq7AP/jd739kcyY1s+4sqorz5CpRp382m55cKmmF57+vX
39PztJomWJcVIjna3XcVUqxipSFRABKJRObJcw4jZirz3jIRFgYAFmN1EaYhFXLX6ZR7TgXPttCa
Qfcc9vVVEG96CTrBt612GXAlMC/pbV3Lizjzlr7bbkToSX4cCczm1ZlH2xelUCfDU1B9yvhbMdB9
8Da20UCUWHQBJErlQTSTOFmgMDeTD50MAs6GOH3CWTb0kz07k0ArSLn+OZPTZ5wN4ym6EDU6YF65
2drpJjdxWS5y03Vkq3Kya1Til509roQLyRkp5rqf6+k6bcy76BicXaAZVzVwjDMhHDqgwxDanOhH
AaoGlzIpTOhNC3M9Gz9bON+PIwPmrAHJDf3ztxMt9KSpKh7jSLiJlpAkW0n2gFIqPK/lL2Gw5mCB
4MKRzXpV3dWvdUyMC33Pm4Ud2ar1sblOJuI19dfXsO/6vzERf4ouP1oo5qWQ+26coG1yXCcVCCy6
yG7bFn78iY/VGROf7Fg8WwW27AGpabEXGpQjVMHxbHRkaNnevwyuxHGnDvZrYjic+fHCz5kByxj1
e81g8oxDkVo5yUmdROff2mTX+yhqueK4VqvcTlPNFCNtLcrXH895uvh8NgxTgW21etCiqOLX3iPu
tvYFOu3NQ3NdPilbhD0gN8s1GmuUv519dc5NkPGT3zfypINGwlNCxx7qkGylHwr3ZRVXLb92QR3q
t699NfP0FE/H4N0xORuBOcGZpopxccItZFa6RFxitVfF0V2Nm3SZLytQg0t2dGFYGhVW4TE/ZlfG
SrDKXbOpDgloYELn402enLCB9kSQaoM5QWH2+JsmjF+MfjcQUUIP4j9gwuefw7gp3vOTzi+xw0kF
6/VA3Bzdfrykk2A99P8CeI/q8kkh++3x/D8J1jtbD43J6ESumLWhC3rzmwHgBXl1ujADK7QBbKYe
HemBo7cerR1/NYdImvIj5yMzjrJshDFKEg1dvwqahF7Q+7tQy37z8X5PHaHzQZgj9NcBgZOzEKAP
A7wjerp+ctKcxVqG1wR5KkXj2leOoXQd9tdqMeMGpi5v/WwIxmQha1mIQgSvxIv3qo7Hd3oYocfL
obrz8WLNzIUt1otqpHt1eBpIvRu5hkiDSDX3+PEgkzvyazYsXZkQt0LtZg1aWP0Hebzl0+XHv38S
6Ha2XD+j47MdiRLXiHkPFzAafenTE5SBwEFRIPlyQkLNtbnNLRlzGXoROir4yBhxJ0WkKUYiuy5R
AKn4eFKnLWYvpvM5nRb1bE46n4di42PRCm+0ihJgfONFNnpTSS5GbsMhwg7aHx8PeYqdPxryNPOz
Ib0+62sV+ibrppHskM+oVN9mHEp6Bu/44Qz+cs4omOxoKgmF6I4YjPN2dXXQ5GJmAef26TTbs9l8
5phOPlfPN4m5TANJb7muwCSSm35T71OIKsmkvJUlEh3iRf6g1iSFJsHLx/s0ZxqMd/gO05hZTLaQ
8zk/MQkIRmCCDt0TDwAIfN5u2fcCgqdKSeoJ34ieLGhxodXs7ehfKCVNrCY6vyRQyYCMgtd+Vg7O
TDOouqYshFMpySoe86ViF06yBU5r0dmyjZ6AC9eaCyxPlsic7TdDMsdt0OOcazgX7+bnQbltMqro
neNdCYVia9AQ/thAp+Dkb0ZjljISXFWO5FNUrfDUcxNbDZatWZDY5CwhXCgqsrdg+ejB39xTl/AA
as5JEsytMXM0BS4J3CzHGnenHjIROu1oxhK6xcxM54ZhzuJ3bOWEmz5fXLZD0W+lUKgFCSxXUC2I
i9BD0Qs67F5AAhlZ/NqfcTcTwQjGU/GwlSUdvJ7MZn4lkzBxKbwZitm0LiszrRxhNzct9GpQKCAj
UM0H6F3TzM7p68ebN713vybG7J3qem4ptADxBtEiQrnGVW+EorG+NAjrOT83yNRFdL5wrAx9W0Gk
pfQFLNxJ0P0psIIL33y+96Dahaqq+fGUphI+b0Zj/PQ3JHxmJ8hEXV+0jKlcy5sZngz1zEPXctyl
Y4T1jNDOdFeA+MxdukvNetbRkhKujOVcVDnpn088kej2QVqTbWMaEVEmnAj/rKOYU2gy2FGFcemh
pTAM82V0+fEOTlr+2WjMOfukc5ybE3O+vnbnyFP1dhW9S/9awp/3+9me/VNv/6fe/k+9/Z96+z/1
9n/q7f9X6+1TLXVv7kwmI/sbW+pmgoWfMefZ7f17AyBWbOwzqMbpGEuCtC0iEoikMs+mz1YFJ59M
aLr/1zBMKPfFyP8UZr9LI2gaRF8ldGxDT/xtXByk/SD3IXAGa3QwgBB4hOzrSHWymmfZm5yYDu5W
0AmA04wFnjZQ8FD87oTsdUBDbILZw3TRK91aq8fIBARvJmdxCkbfzQx64hIv8SgfsBXlzpANEKtg
ZjwFjo/8uN9dz/b1T67e2RjMu+kLqzdV11QBB/lzOsx7KXGLqkuDPwAhouMvWxsgVPAyyFSkHSic
Y9M3I3qCSZRWtPR3gy0hXf4Y2Tmq9Z9Q1MXXgAILup6C8a7Z/puANudDsI31XIJXaXwiA0mFkqhD
RSVwxkiRNmMmU1hlFaq6J8ktRdE0Vnj+vwKrPJVREiCIaICoH6J7LIBBqV2p6Aqod6Z55eRjamdc
ZErA7rnqMR7uPn57zg3GHIKvDTaZN4A2BDA6snF6GzJv0K96kcnEwdl4bHLui135U/0Ab6yRmd43
9ANM53Z/HQD2mf07crtTcDdMW9M1EBGA9+UnLussWPhb4G5vPoDJD305Bzs5Y4EH6A2sr6Br55kB
eRWSZ26O21ARS0tJFdIWV3XQLAcZ4Ofx2OV3Xl87kuvd83W9KL3AqdLCinuDdoBrc13b0TIMTFD9
O3oWUlWJSVO/jq1uf3y6Jy3y/ENPYdHZ1nydLWcqPX0+4Om/nw2oR76fjA3aLDyFJ26+9kcw18eR
CZ6OGd8/FZGAe1DQRVSoANJhQq1vKVmq5wMwp/lz+IipuPRsEBat1w5VkhZix6+FsCGjyh3VCCT3
nbv42BCmt+XPxWLjqc9DGKaqhuerxlYNfzP51JuhmSjrE+ilny8RNi493y7m4Cd+EOFvaVxLl5C6
h7zAyrOAR7OqO/WuPebX4u7jffspV/PRgMwBhpxRWUkBCLVyM8wIeP7QQIJ4UbNVGq3dVb8R7OBR
uwQxXr3J7cgKVgktFweZJKCRBKee5S3jG/VZW6WWQntLWhUb40JbFVfo9wAT21ydbwr88WYPmPP/
NfDH7HYwr7rfvx2M0/m3b8eMk2TRdt8EiZhxaiym7bOgnGlfI+GtLYH7TxdkZvu/ETs3JXUGRedf
QzOGoI99Ktf8CXa2zDfKHc6heSJqg+COJdrVEiyXFm+LP2vpH3uE6djjbGTmWvq3xR6TRgDkhgpQ
HghwWMWXz95skxZ+Ngzjkf8ynG3ygXT2+xkH/DUY1vQDSUI8rwC7LusqY1ZprwVifmI37Gi4HOHk
k1Xl+CbefsRf63Zmvs5Y0/Ty/RqQsaaqNyAD2QMEmpuq4x+MfW0qaOU4ZZMyWq7TRb+qTNlMFzLp
wKWV2MPC288pbM5Nm3UYv33abIPMb5r2tG39ufg/uSPOguVv4Xn8XzzXr0GZKOn7PNdkDPrLtjXm
pH7haXAy2ndBk2JAChu69AoQZG8fIZ/KHk7u3dkYTKDzN6n+nvzDu5lDceKUCwMnGSux+HWSocml
/pXRMZgU9Pcymk8Pjn5BXP1IaLLCfL85rToZjYKSwVAkRCOKzDYw/hZOiimzPP8G5pAh6fapzr+p
syyjuwpM5iKvS2xiTVS8kutEsVu3UrMwAtAuF/u+0izJC+hfuqHwu2WISIKSVodkqwaaecZfiWnN
NXGNF5BCanOgAwoCaLmnIaItz+KoYqHb1vToiZ02+ElqDBZxOlePEE+j/DpY77+CWdew7dEB4Gmn
rwA5NDiVUzOyTtKDoHVG5r4mMQRdOKd1cuqvXCqhIjL3tpr9Bsat/Y5vkN8yvLxfB8bt5S0IKcYq
59cadiMhLx0AbhmKTwV5EghEwMkPHXh/ULXjf1Nyi3Zu/KWboJ62coK/aOz4VrWoFi8xjYhE5rhA
mRrq+w88HZCzO/X3mMvsMjFx3N++TEyv7B/LJIFiGtzzIhK3jC0ZKjcIiYuGVLTngzA1sRKr2Wrr
0z+VRfQg7YQL/iVfKJZMdOIB71nVBPQb63R7Mu7SjB1+keMkHnxn5rxPnrSzL2MsjGu1HiqxkFgL
N+7WsINVeBmmYCshNaD83KuSEP4gX3YbdREDcKtvNG5RQAECLPNIpCYkevr4e94GyO8XirEnvAwk
LlGwUCP/nPkHNRNmHNxppd95lrP5MqYyClnkDXmCE9W2tG1f/PrGbXrz41nMDcKE+Z8bZM6oWHTt
32dUM9NnC+VVHvEhFDbGtSfsxbExde1YpnNA3BlLkZhS2l+3lLkBmJvQrQ2V9wt9XGv6c5oduO7+
YyNhqgXvbP1ntfXMd0ZBx6eywSG7SQYq2ajaroH4XkVb3QRin8rrxCfc8uLjUedmxXiiQPF8v1cw
q9FdFqVAGq6fOWFzIzAe5RMjzNkX4yQ+Z1+nX/KBo5AYR9EkQZjHOQ/urwB0Z+ABUu5kyKWI+onH
c5yprswNxjiMrw32Npp8Z3c/b9Mzu6ualo8aCXZXjfuqeIA+UBeAv+f2Y0ObmRKr48DzMhSNhpJf
KwYaNKKrnj8oQUckyMyI3cvHYzFZuvdTYpyBEAexFOWIWqGXhM71BqQYkslRDjIchpWvwR/l3A+m
RK9DRK3gpprp55sdn/EV3z3+3FqfjuTZjn5prWcOn8w4kIKHJi4yWOM66GLQUD32/XXW/fh4P+cs
lHEhn7TQGUfF5rP/soOffkH8ijVYrdTfHVvN7RzjZD61c3OXGgtF+p5LTTh9+jtnraoa2tKh/4l8
LnMANLHz8H4G4YvbrkIF/FoG2O6SRQPONiESLEO5NjyDKAlUtoWBDBqo0oRjLDg9t4y9iI5G4DTC
Kgi8mctwcs3PPoyx5L4tFT+P8WFBsnLBptfczQoQzU7+5B3OT/9/zOSZK/RTk59cYA1EjpD5g949
e82MwZiproCuOUmAcE8ZLnhouPV6aQZZarqdQUpZNUexNEdDsUW9IUVTWpmwgjYc0UV+hn+BgUD9
cRGdfQ5zEf3mz5lbHOZaKkejqINURWNVW9JQHEhkdFT1/hpN6vtJM9fPZ4fRTp/77pQD98TLAgiw
JBa4rER1JUgKNFAUsOP14jHNNrx81YQ+OCGlE8MmacPDGN7z7mVa7ev0yfefSqAg9Rx8mpDE85uW
5P2tm2hErp50dadD97GAgHfXgiYvNRVOpboYWG11GQnKiTmP054lEL2prZlBbjzNrhW3oWXj0qF+
kmPw+8kJibO7Oljm0sbgn4LwItDXdXvgxgvAcmjr7wPweeZIlwk/iqTbG6A/lHdFkhFRADcp6PpU
98GVVdDcNUdVK1a5hoxOMByKeCEM/ksUPzZFZfq5k0glNAqXH1+0s0vKbN0/Szq7pExe+o/TYJzo
6JAnN1RWdXSUXS8rTimMzBJX7gqKm1a5DjaNKVk1zak8g1mZdjln4zEuJw/LvBOTmkdNsbKinbdQ
kRDkaIEcoOEIYLWJzDlBpJ+Ry7uTeDYm41iiWE31IgMwxxtH4ns+RPgeSsUJDJ0UCQRF06dcPgRG
DkW/PTBKJE8KM3MPWc6bKg5j4r+6/HaA0iifg513xNEcnvNh14d24ndEU33wG1/m+Zardobo02HM
7ECMrRbQtiEeN2OZLHnIZGr6Luo5KvOi08lPDf/kVyB5tHtkd1A2lXZ+ACGDOW4NhBMTfkgH3Z8C
rVxoBLHpeLkVWh0oiRO9HO4Wr7M0JTIDzK2NH0JXoFXx0oieIw4x1YbYFl1wb8boojU2wzCSocmW
GcRGDekpAm+m3wFunJd2lkEVTXisyp0XNbSvLRFkv4mmWHXYEcizNpxndmno+GVNQW5JC5B18Qcj
ii2luOTVlnjxiwQV0rLjj/0g2IKXX3hCTqJYsHl4PB/8Uip4ZwtXBOKtpXxQHKSoJDG4darovgvW
otdYgQ4dhpeoH8wozcDsss/dWy4G63FMqhq5ZyMkaq0SPb0XkDjI602arqpYICLocNt2owSK5dXH
OM7B1AxNVQ25zEKnkoeHc3w9KgctA0Gi7u1OKkd5Ar1Yf+8OOk082Yp4sHbqN4G3i9yRgC3Jqqra
kpqlXKU0jgOa6PVCD1XQeXLWCFrYvAhBFQ2pReGm9fUDsq8UHMYzT7tZU2c85P9fpj75sDw750xc
HfZJJrljO675i3zjrbVFcJE/hU/SMV4nS25V2OFFeO3xhP+qU2Pi5u9wagy4+73jZuLob5vsZJR2
tshMmDz6qhAUHVJyerVptW1Q31Xy4uN7noEhvJ8b8/YDN7RgeAI2slpJl61d3zVWdVMvi9X4pECO
d5m/QhpLvxuW8cq4/3jsyWf2r+mx3rKNOlWPspMNJTtfdiotmUmezawfWxT/1PpNhp5nk2Au2S9f
6qc9/+CCZeFcf+d+MQ7vr+/XdI7AAAUj2I7QccPq6+lqmspafoL1oqpp3AkgZv8ZJslmYxcbbaXb
1T5dBebHdsjAnv51Bv4clk1NyD5IsJsOhjis2qtoDQIZzSPxWr30j/qaf1JBq78zZh6Ek5msX1NV
GMBGIJU6cJMQB27bnmi4ySV9F7ghKfI5EuLZ6TEm+i3Tm9tKFi7wTVs5t6qMiX5lVaduQB1NkUB5
CJqgsPx9mdqpY+YNoGpbd6vRHs3chlAwCKsCSCB3do+YPkGhVv/MBXg+LrObZRCXtRLBWLmAs/hO
In5aEIm/Kf2MjGmLR2hPpAAA9UC2deHFKGSapNlKbJttJox05ujMrQIT7/9tq8Bs9O9dBQYA/f8c
yPmeMNFQ3EYj73vNuA4LaG/UqCwIHhFdbQ1OGRIa9Spyt4N74TeHVrnsRoMgjrbaoiYZCPV1JAGa
MLUK+SgYFi/MCdDNfh0TMv29Xzd1R589mdhWxLTpPb6rUDWodOjTDaihpbdt385EAvNPM8bf/vM0
+y9+ms3YlMG4yE/a1MnFsJEYEI8gf4MSsC6yVAajKlRqcorOfb4gCnLLSAR+7F3FqevsfAjmARCG
bZk0MUrNagHNkxHsAq3/KkBkJNR+KG1NiyYjPfKURgOyYtmHPiSE01O8tPl6GUSKIyaPigRqLs3b
1Dk+UpEXaSSuGy1c64l0dHvxwRNKc2ha6+Mvn1sb5lUh5rJXF0GP6KaIkAwIaKn5XxuC7dj7DcvP
duv95yw/owTwx4X0yzbZ7j8oIQ2pWsM2O1DEB/KFUmVmXy5CaC1xOkSb/MoxpOiJS0PSCqOVKK+p
diV0thD1JIB0TN096q28jLxdEG3lMbHEujYjiOAUKt6GvLb126dyDhgwWSw/M3eVCSZaT+qKjBdO
xfoexAwVCUFvoZoG/VGujaNhKRb0MiHUUSNzqVvBLXRgPjbbn3C7D860yoQVcqIaSdbjC8DtuzH2
/otMnwpq0OEw7pRttIlJtvFoYBaWuo03DXkUEOb9RR2H97t38m9ndbv/kt1jwox/w+4xeRo3LoOy
47B7uck7tclbkhmt6rWw64/IJo+7doXEqekDoZw68o7DH5P2pa1bxkzxZMb7sd1Dn/F+k4+687PC
eFi/52s3LVTAtfbesb1MVhD1Eu/dhX7ZLPUFngTF7WxBYWZebHvQd4w5dyLZDqHfdCKnI4o/73q2
Q+i3Wdb/su26JGoGCJRUFi+sj6rRBkkyruUt7zRWuSwoFFbgIiu7Mk+493hGXFMEw/RkoPNrTOZg
y52cJnGWjmtDIEZpNonTqaSJLG4jIPyISH/vHYvaLpSd7NIUldSIcAKpelJ1KJBaWWV7+kEKTbEi
lb/gfDoGltyYsfSYFU68CRZZty2ilaqbWg2ZaqfRqRvS2nOiwDYC0sr4l6RUCUSshWfFo262CEOr
8ammUs5/KYV17b74LeGe9HBdhWYjE/E6FIkv2sawSYyrEI3hr4UCrUALGmNuQaHLKF6EL6V8nUH2
zOr3nXCXVxaPgkvtqK9FvFMDqrg0VpZSuA8DW/asKtFJxQWkrkra7Lp6E+u05TA7AvlDaJVBXq49
hAqaICDsLCy9Q98cUpfkzU4bSZmvYtVqpNIZs8bhRrsIxUVxJZWmceFJ/ELuzWgnZJv2ZnjVpNbW
XhHFiXe10dnccxOQfNjE6lH10mUhQu+bKuOwFMpnzWiJlG1yZI+yjfbagjk7dOJwFR46j4YJrXRz
XGpHNyZFcVDUZx4/lohWWZsu9NauCmS5UA/kjnoqOanymB/Ei8YJoRkF9b+rMFucBCUVPBzoKJKR
J3kO3bUHKbQjkFbnxCgsMEgX6mVTvejtHjKa+LkQYuAmJOSgl50c8WHdDkTaPu7smLZXHE97FLNy
y6jWabpMPEvsSAJ1xuRH1xmmod31SGhE4saDRtaoOMJrlK+8pQuJ78JWXoSMtgEVnyqb38gR1S5C
jUKLcQMRTyO1usoJxe2oUa+96IqHqLOqYjP4F23llPUCSm0AZ8aiWaRmMFolt+ggyUeSo2e39d3o
WTGk/yDDd4/OmaQkow+ZQLM7Qjn0ttD3oUBPX1A4aWLJd/1D69OSs7qDUu8gbQft8kAsYOuLuDO1
dCkYpibvDfyMgle9qdy6fkqjYicPFjQrNYNkTwHCstGCOJ8XLbqj4aPqv62coSFiu9R7u3YhrgdV
cpPbxT6Ka7SLaZ0t1X7RGwuvuklhQdGqwqSPjWpW5bObmA1k9GJqbGqXZNlLlK2gS9qsAoA5zSG9
iUCgWxOFu3Hdbd+bWbrV5X1eLEfXA0jiokI3jQ5RQyoiYRE5AFD4IAsRSKvf+J6l3KK859+pmekV
zpCY4XMF4/cox5vVaKEO20HDE1qrNRHcvXdRNtSvzLzYDgWIt80elqMcDahJ1g4U0PF/Oe+o2JBO
95EtCZ0cUn2ejTeI+hjfRRVptWUHIVJ3Ib6eBBEPSQtEToTVIN6t8TQkxCupplDgN1zjUh2tvsVx
wiZslOqqii2Yq4gemJesW7rYa0id3Y3SsigI32zL0wdTDODftcJLXi3G3nFvysDmBix/JaySH/FS
Cxxeo4hzo5euIt4AMUBSuD9wWpTaqWVaSOvMu+REojZmKVwHw6qKHPgnXL7+D6hh0cx/6dECcerD
Ugg0KNvAFrMG6pMUoomQ8cUrjeN3cvWQAv4BJ65sIW2KUBxZZ71ykEIqUGE1QEa/K1qKVyVsqGv2
eUU51HTxZwQCOJprg8IdKFbI9XKQWZThiZfjuKxaorUmhO9oFW568QLIWoVbZsmFpK+7eF916yy0
2nAZXXjPoU71ZltB6FGCF3CUjQaZPJRfm1XomVK5VODs42ULsd21LlEdRfsCUq0kTVEbJsqwGMKd
HDmh+uLmA5G1dcs9uigB65ZW3JYgyoAjqO5iyWyu+wQeCBoqZjPcddxC0mgm2nxolTpRH3WFwNHw
P9SBCmtouJ5+7rZ9aW4SQCRGaLNa+C5jz2+NeFsIFiRX0+FGkxYomYdP2tpz0PePypW0EFwCp8el
1zxYOV5lzSz3TUrlkiQLmSPtc6dZPhh/APTNVtGjv89g2dHCAMigp11tpdFK1pwkdIZyP0L8VX2I
XQL91FE0x4Ur0uG6AP16d6mVx6RfBRyJ5B9q1MIqUCEDMMe4bkE0JK2jI7eBRshVE2QUfzBSqXa6
JQeIcd4lEKsR88cx3uQKUAubErxFR/2ivfVfBnFd9IvyZWwoznltjGYXqSbnQQZzUGha50TJYeMS
RG79CFV8w+7LxuQ1aHEqSP3i7NdGTQpIoGa8YgWnqwHanoI0EslLIdiKzcSHxg28oFo6cTTSJoC/
EHsiiuuyjEgb/dCKYCcjPxkYUG9RL0akHOTWpdCKxh38GPeOXEONs1EW6MPbJ5BFhoSgYclWKF8W
KkRIn4Popg03infpepdevQncCxfixajRa641NLssu86jnag7Sbzux1XWXuG6t8bCbnkovlq0UXYt
t02GhnoevhUuojI28lgDpLcrYgS1uBOHgvYI5/v0VRfvR+FJdO913Wnd+8G9F5rXGP9NExy+yawg
a1dDfIhcK9E2vvYsp4s8X2ViSgzvBTGJzzemi28TdaTLDSvx9pmRkj5AIx2OlcTv3Ag3ZJaYgn4N
ngnb44pFhAtYc39UAKv01bpsPBrrV6O7jcR86w9ot4vwdI3S5dgcQdKFL+2csc8co1lGCM76jZw6
dR7TTO6Wsox75GnIkKCB/OzY5JclDkaa4t3bP3VctQR5n1VjnXHhc9A7LfgFDzor9CktIYoKIeiE
drri9FCpHmJ1WTY/XMxdl0BLE+xjyVgLbVcTTURTpCbQpoHflRXI16ik5K8kNyI1JxGXUzdGcFDk
vcYfYgH+BpeAxunICSTUD+QtaBD2fsUt9Foj4XDlupd6HOIOqjcK7KCLBZPrlyUnUB8qtSHUf5L8
pewjhAHoTYOR6aNuKhDEHsaAxLhxPVc2PbxPUgWK0lxHBN8HM1VqC82+BSozz3snDJpFHj3Hgkzl
UF0VJSgaC510JbbKTWgmPQRcSqQ4IxqAe4nYQB4a16xSUKncRJizkTzK6WuadWbbiI6mw2JG6BsH
K7EbiBaLVtUiHEVgojZXUhUsjObBr/dGug6hoiwnAg37Sy/UH4skB3pGIFoemrEeWmKp23l0E4mZ
GTQXvFzcBlr7OBgazIfb9rknEqNDn54K/4YLwC2bRcjHNPCEezGVTI/zbjxJg040pt9sJcBVfI9z
8sS1fR+HLSKeF9kRmAbR3VaOICbDzKHpToveX2X4QRECt3LhO2rpWpx3myXFpg2tKNqN1ZXEPaT+
RRfh8ALUUyYJtKpxbwqrgi/3lbHsRX1fuKmFLA728SaHAcfltejf+phz212rleYMbmDpXmUq6p2P
Qyr6qWUUElVbjrhSbo6pQGojcnz8clfGhco7PKRTq53IoSH49C+Eaw0qjN0gLCJdpzkAPJ7RWbWX
XQfSQ1qu9CwgFV+bGfeKjBLJiguB22v9Q5O/1MrKrxdNUi7r+iL3nnPIBLnhZaZ5tiosIXXOCT96
TVv7JwfYbnMVv6lN7cG90fy1oG3LEC3B0g0ndnSQOiKXL4a70sejCD4YqIDI3CbXVnF7wbWrNI9o
Bk0iPoSc/NA9j7KAWybFk2UknCqYHZodo5WU3w/hQRbxkAB5pps8NQ18RCETrn/tx50Y3rTCoa2h
SM51ZgCNrdjrgfZEZOjDdRlbTQnNJITc1lBdt21MJPg8t32JvV0JMJQyQHvUI4K+rVBv5jM06wqH
XC4RSq1DDWixlFbRZZ3JVgGgWnwKAbEDQx9s6uamD48JtEvjjQBp637t9wGO/GkvGvgv1z3E3E0O
qVnhcawQZG/SERLhB7m/jrj7rHz2uacscARvHZe3qnBfqAICgG0pCHZZ3HeND6JQ3DmFa7nJ0RB/
8CVE0Bv5R+X5i8T3lgVWTaw50imI0xEtqyG3LutHr4W4dimTKgagnTcWOlZF8RMsqLbklW6TINE8
QjK8GIu9oQdoY+295RD7y1qKnExZGsnekBrCwwS9oMeZwbUMKXGuU6iodXYANxnBdXSIkUftWAxI
6UDavXzI/KURDlYjtPbJsw8A38pducugQYZ0+CLTWhL4r5G79pt1MTwM/F0YrJXhJpbwbQhrKy90
vPxHEl50/bbHGyWEKHcvUanfFCH8eYf1CCEqOqw6xD5iHZHMy00NnmtwX0IZr0ZFILn8lEfbxkML
U5at6sg3DRlovG4rure9vA/EVZwtwy6gQbKXGwGgXxHtB/sYaUZ1WAlcthukZptw/SIzurXY+eYA
UJ0W+qaQjSntBhAa1QUZc9Hus+qYI5hqqtrWEkDbx+ip7otF31ia0CAkLmnmFpuk64goPxsZQhch
tyqlJ6V27wN5GQSBqdeGGUqcJbqPQ//Kp7Gpic+isDRQt9TlrVBwOwlvFhkNsJyer+oqMtO8p2We
UV12OiO0u7qmgtDTMF4jaQzI3YCrBAk19baQfLstIPbtvqhIAsQIUzMZJyq/UYtVmt00mr8Y8Rbh
UZkuq2zfnXCHdU8Hd5e7vtPiCdHWnJWLBg1y0UrU+lLXfJQ+ZBxEkRZ4zY51t4BCqa3GtcUjatxW
tUJKSbB05BvCGgzMiBVG31HES8PH3T4E1347mpyxipqtMuDQdNB1jLZ1f210OyNZ1FXlKKF3iCsP
s7oJNfhdIOObULLx1IukdhOMrikDUM5V3AbPaI9Al3XJ9Sn1Ct3qvYwC+IoHJ4RRucEsZPmuwT2a
IM3BydCMD4YUWrQn3CPIJrUDB2VtNbTd6iAX0VLV6ju5y8wslNAYG1G3q6jRbKShx6PqecgdBEf5
UCMpr1G/2/ctuOdwHTZ4I2tpgXdWe6iyZK1hDURDsrhwoI3aUx7o0rE/9onvxKWH4YVVK2sLuRhX
IyLcTDn4pXCQldThAMTl62YVpTKeO3jnlusWUYis9f/D3pftxo1k234RAZJBMoKvnHNWapZeCEmW
OM8zv/4uGve0s+g8SZQtV3cfCFUF22XDmzHsHXtcS3PhbY1+bxRgYO8VyUjQoK6O6IovEeaIoSG1
aw7WNpyKt4RHEoE3iOvEgaDXXHXVMHg+hbILaIomTd9RR+xTI+isZXqFPgUvZYg2I7OAMxIKgHIo
4k3cpGtJSM2+5tZd4N73nf9Iu86o2liXIrAf4fxlvOhCRrUmE1deC7jPAdYIzcSpYsRerFcob0R5
e8hIju7gGl+X62MD+9G5GiH9QRn4e5UrHjs4By3NkI8ZtTqBMXqsCNzUINEEoTMBl+zQqcO0ufez
0kzYJo84zS96o+ceYvwf0ta4uE8iLFQR2259X2fBOo7bJ6KuezTMCQ8cR0yZW6vgIBFjY1AILMtd
5UZrtaF657+FSGeA297EywKmddXJBqumB0oQFo6hhaqjKUYE4Weqq1GujR7vtIinE8/FQStWH4hH
pSv2A0wN6SqnkVvDFyVtkEVnJKnm+ZleDJbLGr3AXZGTd+bBKR6pPZkBmUcWLItCxK1R/9A0yoNX
HVDPhAW+kQtBp3G9SyT/CkS0BlMe08Jm+WQKCwe1JbupkDGqBnqbiKKVj+2OeAecluaNMCDYjapE
HE88y0X8JOT7suoNnn/OJE/jwj5DUFxp8fiNBgC46gWTMgXGO7Ba9K9wfLzuWIfllkATabttKcKv
E5nTurAZQ2SmOLV8vEsz+GbVaMndTcxE08ve6nS8gS92w2OuC8hSeg/2Z4XDNlphlaDhnKIdtRWs
tF+5aoOW7F6Xu1VCK02g29ZtYQJVXRSfCjUyG7XVVdrpqeBrvttrrP+gfrMrkL3iWu+tEsm2RS7N
BwulqrbrWkTLK1jGxnLc1XVgVZxvKqlyG8I7CHj14HajLqi7MNkKIHnlM0TP9XuB6MvlaqNVYn2s
EdD0Ep78wBAo2VDuSeKhhLxeR+02n7qzkWhU3WOJnGpUZ05MYsONiJEVnQ44eCeoRa2R5QP17311
0GSB21WjpOf5vsiuamLRdO8Ja/QsaSp80eBelo5j/BQA4Gy4znJF8+VY3IZ5ZISCvO466WZoyd5F
0Btl8VVWwKEB8HU0efej8Fy60Xfnv468HYnElaK0j3IXamKDOjTXeVqPGynk8NPyqyJUdTUJwN40
GQ2obJNbocRZstweW/DvQTLSpZKoJfBvqbvLfERwoSnUw1bsSp0XYl0u+LUkIt2TISTnudTqo6Ms
bVuFmUqOR6IftHKkhtAh0I8wgdMrsP3dQS6zbYWsLEV+Zjzw4bBqEe8QldOFvtD5Wj7GSCWoMbzH
tMq1PsfQkOgi9yKsGSn2vIS+v3bk4CXRfYkt6rx3FWGXEEV6g0cl948e+3CTcdUjQ0LguflpvKtc
5BSRh+CiNcUIEJ826GpH0OCiRyt97vK7FC/BMCBOEGUzyl5DsGN2+YYXtjHs4RhPBKYI0IFZSDd9
JegS6uaJf537DwRd/2HNdD4pdfBCaAl9Idm+bpGZVV4qoTQZvEAuhscij5qivvkxt636VVZxRsPI
SmlSjRJJo9VHj8gLjuk6SYEJ3wVaNGZ2k2/jBHlm7kkUUbEHzWkTtbqc7xt4eAISomh1s2H/dJKE
msoF1ii9q76oM24bx6mpyEj7i2B+zUddlTDKkFRGI2c2nyFHfZTcADYYEWv7Fvki7FSy6Zud7+a2
pyB+hkPfCJFVlqEuBvFHj0SXRO+DBA93dS3ktd5J9Q3y5XF5KBRk7r13RpF95kPNTcV1IKeO376L
AjIwfmLS+IMb7VDlHDlPViQr1j5PHYxWHBS6bTr4NGCDh9J7GD1neMrSVZ0meoNoBei/JunG3dib
qfqcCshW8Mhn54relcgnBt5dEzS6nD7noe8onIqZMlfn08GQu4cMZk7tgwcueXTDHFb3qmWSk4Qh
Sg0B/LBvJSYcWtjh9pFTTBHZVi7aRXDXxPChEjayi2jtWeZ3YoAgG5dMLTIz9BVMo7X7cfwI3Fyv
JNVwgTHQ55IhwERnodUiuaf63pbv8BCnHaw39yCBd9WX8nUqICnVdmYBMxck8cqHgxaro5ZUSEAo
POo0vZEIBO6LjB87rS74beJy2wzg13H10IyxqfbPSd1sePeQB4GWpYcMWB1ZcKMyBWklX+OR3Szq
cMtaHpM5cOh5xeb5dlVL0YFDMN4jnFfrSG8F3Bk3LE2J51dRlCJb9M0dXUdlNqtLJLXxhTTetD1y
n2oIxy5YZzwSA0WN5IG8qRR3XfjDuka6MmCiBRo69Nmh+sMaI4lkK+8bZMhxlf3KzLJe56jgyED2
Joj8ehfTeqzUuhD2FaDguIVOn0hOo9zJVWKUo2fUHAxBXht9J+35ArUT6YUbYXS4BpOisQ1X2Kr4
qZjUbTsGMCXk3SpSaD4R78QqvlG8N4bka6sGVhZVDjeNNoHIk3mYGkzh8LGPkj7X1WPoT/FL/JSS
wEwzsmWyrPmQU1f0OklCg6+6lVx366hiuwSuPl/yOnIJm2JU76K0QwgV7nIejBRub9cq3cUBOiG4
FdewdeYSo0AtbPQSg/bo6ED82ooZagpIhSdeuxvT3sg9367r+okfeiSuozufV02iIsiQcsWU6/K5
pgSPc5MbAjIWSdjfp62PIG+KBWkbOIk0IrTEsFIijkbBA7RYRJNreNuO3rbKW8/ukudOTO1OrKxB
fhfCyPS4yNcEzrdixGK5cOgwzZgNkU5ycR1mGxVPVy0c03abpU9t/yRVL11ZarL3KIy8Ps0OKRj3
chPR4tT0KRSwLYImI3OL9EaopKbvmnWyS1HQi/a9LOg5e8n5pwCtr6UUG1Ed2xIpkEN944ZVgKKD
iNNj3cbt1+rohJJTiQFCFkmnbf7exJ2ZQbni5q2RrtVo0yLbNxqsuo2k+xY5cUF9lFogNLWB0fnp
S+b1OlME5CR9Z4hRs+J74QHM1GjqLG8Cnr/tMeQkBtyVXF0J8D5TBeSTdWF4/Z4Tuq2c1XaqHN1x
KyTMciPxm99t43aXoPRVFM0O8waV3omZYkhyeeUxMqIiekdHGU7j+JEkPtUq4T7v3W9R2kDxWlFv
y8Fw8SyoSECM4QbzOfscqWw1Etfw07ANBaCjKhg9qgfxDXpCHU+p95mPzDT8TQONZcidw0S7tz6H
GZ7+SoHF9UllcjXgHOQSdYcSFbEqhkKhgiGXyHtLneWVmSOKxxGlQzW3GPz0VuULrWsiz0z6O9mL
tmGbvrAE5ONRY/mquBrw4/Trsu0szBCtCvxY+2gRw488hwgfZqQRkYpRyk2OM8Ggsqy3TY2B2Ox+
5AVkM71XP5RXXAsPECat4SNL9VonQqYfWB+odwQvfU4Nt0QSV0TLR47sv4LcN5IgNW5v5G1ZhKET
Ckj8ZLB6Ut5g4sxpCHKJKCUiaLHEfLjuqzUGY1ZZi6Cs11Q2oBrTb12/AVRACWi75Nltkan/CNij
N7ymKIVWlWDVMiZyR9D6IvqSvJdMOBZ0naitOWAvy26H8r0l1a5BmoPCOIvij+fjO0GRTR0HNGhR
S4a94vDpwPDWUvx8KBvkfJye3yUy1YkwGik8T3mToFSXpNuk/tbGL0FTOKQt9Bq0mKj6MuTYWgTL
AT2SeJ/6Lx6eCgCma77yVsoDnPAG5abkRvBcg+vgpfZucNtS1OPylHOS0d/7dNXkK2SvM1RtunpV
Je+h1x1KDk4rzx64gGmltxpzJxSp3XBIPHi1kRbUVFB/FMK3LkFtu7/pcVV7EdGn9DBIRyluDkxs
HUGVjTjhkYqAghMUN4LwXsRLpk1eJw0bU4hCUeNySRtR0hU8YjXjiocnwMXrFmCHHW/xfbnOMfUI
08g1IE2O2g8Fti+rcmcUbj0ELXi+QjnG3xk0t4ghJETlwRuLRLsOpTfSTvGilGI6nFc345g6actg
PjHz2I/HEOqsq2Vo9ujThsXeZnV0jPJk21XRlimj4we4x23r1N2GKxGbysEuUchKaNgqhY0Me0Tx
Y2E3kmyPaMxBO6ZEvnEoX5G7aIAr91oJr2H34qEAIZBtFG1rNEN0DWLNA9ooFOUoN/sCfoDo9QcO
FRoOlb9ofAurB3V4iN13vOhaOuyl1ml8i8dIKyp4qrtSom3K7TiKEr+A4Em4QtOAUKJ+V1wx7ooB
5EDlV1y97rtjVO68fC/FO8HfBcKOH95wTAZf3lRNYGSqZw1BeO1nz6k3bEc+1GN3QAAyhE9dzgPf
7U0ZHgsSo5G9vcpkZEqKxIxRrUTWDxlA5booqa4qNwFb5f6aL1D1RaRrdQwg/f6NUvqmjCplEV3n
PadNVYKxl7Q4YXCabzukchqyxr111UjLvWspvM6RtFaLu5wqx6YRrz0hOXiSw3dOjj9StwS7qBhu
8pEJAQLIbcO/RUP2WqWPIXccUZVRabTtCZzmQLJ9mBNVqlZcvovZdKrohyV7LthnaJto7qLoW+7W
mCNFRnPTRYjrynIlUA4ajBaBImnXvoBGlpGuR+84vY5KIqCMnfKmH6ovTdYceqmEn1w99+WbWjzm
VLYEZbQ8FZWz4l5hN6maopz3WvnJcfRUp5ocrDg18rHeVIlvhDlbCwiiJOk9gyV0H4Z6TXn4xIm6
rvg9U/dtONhxB5+EB/+Xn2ttRW75tNZpKludWzhe+KCm/sYLHSl/oZVvcjJZR8zVuSx5xfOPKg/q
91KAHmGdt4tUk4tdyN+I7Er5oJGlPGN2XQ89HVaOIr+EyJKLV0IBfL9Nwg+GT4yhQ1IdTrBeFjmS
VJsUS+jDK9l9F0PpOYqvK0R24oHPHe8enkkrWhL/StDawCOGJ95GEcetmLsom+C1fsBDHN6NKnp9
8Mp44bXcaWX1VlBQlMeOqDrx8CJQg/vwJSvhDnXk1McQlWgGD1wfPwQ0uQCVsNKVA14PDpnDGD0K
ephbRTz9IfHAsMcaAuT+CbdwLLTp7bobbIarW+npqHt0J1HETlA/1HdXPTBNUfD4GF1kUk2ucyKZ
2FIawliDXVxrJFN5LYioebXu3rRIsuTqfcLJb3ms+SY8qjHfVhl+yuM5CoUtF5h8tkEZFD4s/M0I
k/cKEngPXGSN8VRvRxKzeq5e3GgjxpgUMeRoi8xag/Ke6G6G++iu2jNybNAT1YnrjBp+sGm6u1hd
owcrRiNvqOfCNcdf9RUcOb1gRy9bNzmiDORKdSFC13iuVcFDy61o9IrHG6ILAziS5brPv3kHBbWX
dERvk+76JqIcplqEf0RIECnHujvKiLdbU2icJsN6xbsesQA8cx6+gGrBvEaZU+dbuBYuuiQi3Xe1
4NA/Z6093rHclOhtLOsBYt6PCoPZ3tL46vmWxB+9abOWz3+kH27Wlf/VD/fVDzd+9cN99cN99cN9
9cN99cN99cN99cN99cN99cN99cN99cN99cN99cN99cN99cN99cN99cN99cN99cN99cN99cN99cN9
9cN99cN99cN99cN99cN99cN99cN99cN99cN99cN99cN99cN99cN99cMt9MOdbYcTBaoQVRAldc4O
4NW+G4SZCkg4/tD29xEAuS4jZC4JmH7/FJpyDEBsD5yEzYABqBxYTC5YsC6LOMuTxE4WMYO/HGSm
1ETJgKYOguveGLX397dtrt3d/ALj7amcGa5d8QtrWdquWXvi3z+Pxc2aNSP+8maJE6DkT9Cooiyo
KmMKIXMwXJJKTSpIwQSu2RuKDtyoXbAudoXdO0AAMt5bJ7EnknLMaTzUu3I3bGKd6aEOQDobeGjG
5Uuy+DniXy/in/6cczQg6ELlqcAIxtjU2UETOZVYJQKVHyAkWm+N1mBirljDaLvOmVQvzdbsDEHH
4LYGiA+t06bNubwlZzEqTz5hdhPqKA9cRYXud/Famua480MMiJvLQs5e6BMhM9jROlWK1O0BLCwx
DIBw28B/vizg8ioEfqLYOjEwcjFgOGTaSIU8peOAubFdydSFVZwlYP1xXAI/Q4P/E8d1eScFfnaB
//5OnjcN/zorgZ/BKXtgLMxJ2Y2bdDsR+lTgm2MGsYsVhu0tbuXbl09OnC7YTxbiRN604pOj4zLX
GzMGebw+GonDPXR2bPn69E+lA1lHx8yKJuh3iYWBYScwAisxUhP/6YDVWLAPS9do9ob8mjIs7vDs
BfndHV5a1MzI/KJuLB3jzI780WM8D/97cqdm9mYgoiIkE5A5e1Z2kp3sZesV8wkGxiltqmMMzALw
oUYd78gDcrXee4/sodskC1xvS5/xnfjv5Gr/oc84y+jIiCzzlOFfSZndailibVvEdNjkmPypR/4O
uLD+AAwNQEjF4w3BYH8jrSTG6cHoVEFnjmW1Y95zMLxd1vXzN/HHh8wufk8IsI4orLSQP5VSDZwZ
onmL5OnTff7ZoPyQMrvvBWEuKCThbLajYKjRtgtCLZUwflwkGgEqbjfcdhjlLW6EUduRccvRJ4zh
CGOtMX7lZ/eeq6Inq9z7aXiQ6HMsVPcjhwcZqJNFhungcuEFPg+7f3I+M9X5t3/w4oWaqdefu1DC
9NxdOGs6e/e9zo0kWcDjUVrlllj1oTwENuAs8Vg1h+Rw+fourXuOKh6KMU+KHNKqdWWKemMn6/jQ
P2A23e5N0LHakiOHC07HWRrBE+2dg4iPXFmqhQiWIH8lW5jbMkGwYAP3QGear32AX3PnmsBOXXgJ
F8XO3IBPErtgIejMGfg1C7F4jjOD+DnnuHRVZ8bv967qtE8/6QUDxZgsKZQipv+rUxUMJGloX4LE
twVyLrCPgUx+WRnOWtkfEuSZ5qlB2Lh5KoJkJgE+Y2OmdBdJwPtga6IE68uyzt6KE1kzv5v5Qsg1
E2dOE3+4VWe4+cprri7LWNgxeeZYu3zd5YFAQcILGinZw3j00+8JmCnU3xcgnr1hJ9s0Ux6SjJ4C
HFcYQ6MDiUVoFDv/wFbSVWInO85UdWp7OjETK96xa/8dqFqZc3mNSwc1UyzgIpR5K4CWq27XJLyt
YwDP3/2eiPnrjpnmtpSwSGG8omMFPEDMsLdLzF9LC5k9yb+ykAUFUv5BBZpnYX5Jgcj0wRdsjjLT
ICUL6jYWoaUUODXgnOYAZT/yV2nB6eJYW7n62nVbFnhAAj/wYIoGzzRMiFaFsBoBiBMGKwJuWtrl
Ft+BtadNwAD9jbbujgOrQSrVdglwjArA9QkVzBh+XVpZl+/Wec6KHxo0pxLqlT4lrHSxBOVN7jGv
33t6leClH5me+q+sAet2BxyZ3Nfb4UZMpilojnl6TwcQJ4gaP0aGGBUbFXhrFcDr8sZM4HHy3E0P
cgjeAcLpghkWJkt+addnKlcNfTgGowzbqDemBJ8kvqGvzfv4AHqPXXTV22zjr8Nn8uTb1YK2L27X
TBf/G7ZrptifuV0LL4zy+2/ygtWae8O5nHt1WYeAAARpF/fUprXJynHh1JeEzB7j4o8Y4LnX+2tL
WTJZdPYm/yearIVHf+4x/4FHX5pO/GcThNy+IEmCrHwPJU7SHC0fNrnfwAQp5Te3zYHgcscAzJLT
bQT4RkV9UjOALQMeAy+B5B+ZrxhK9M76axlAymMBlGyeB3psuvX6O1FZA+gjK/pdJgJmsQJkCXuU
6tak44EDAIUHXIwu3dfpwyjux+zKpyZAWRrBHsA/UEW3gMcZAF58+V1YXOFMdf/7VniW7RUZckJ4
VWCiSmemnAsDd+DzXNgoTbKNRsVuA3Xd0cwBafChAb+fDLw90nuOOIpPXgWIPjkH3kh1nQLdUGTS
CmCpN6GfannNa4VXvPZdvnAKi984s93/jm8859SpskzB16KKApFmr3Hoy+1Yhcg9JT5wvYFMU6/L
/CZWNx1QlBYu5TnNP5U1CygLtWCUb3t+UwNsPpA4OwUAkTLERqncC32/gx+jkei5zB5Jb7VeCFIb
dedG90FU633g6gEolwQpBmQ1YMHdyhYL0YxbeSMroLBiYKEJIwtQmSBAUgHwBgC4jKy9+oolzUFK
bnnQ21TJS8UDMT7ZKvDECUcBBGOqSK4CMDYHBtZvLnh2R//7F3zGrqIYLyuiwkuEqLMDJoI8lmUz
0UqKoh4yWWdApV7Y03Pu46mM2Z6WCvn/MtwKsM/siSuibeAdhQ4URpV3zIr3EljeXrkH8afWqKHp
s/cuijVgnZku4zU1SE1P2IXubRi3epHuAvE274+An6Qx4EGF2yEEBGADCEE+2PRhb3IANktYuspc
UBAGK4U5DWDu/cGpPGCQla41UKoFzNddKdfqcT20EmhM7hLAIrm01iv+WPKPlzfhfzEsP7R2ZlgC
jhuHEAC4G/JY7UG/7RD85x3jA9Dr9skVMPecfsc7+Y6uVIO7vSx9yWTM3pbfMRlLC50nbT53ocK0
jXM/4cRgyTPPkap95LkyQvfMLMxBF/XXUctses0/udZ2OxW5O8ffFa+X93dR7GRHT9yTTxJ7VrGg
uYSBmRUs77PFBqHLYtpNrKL5bca2PW8y8DiMVi84WQRuutXlVZ4LLtQTcbNFhswT6lBBlphnj1x2
n1Q3l/9+cUnAzFXuiNjIRJGmOLM3BtPbFNeBA6Yt7Y3q4gpcMPod4HpRk80MFIoN0eGMcCHWXfyG
6RtPTvJPfMPSsc4e+D99rLMn4G8f69n0gaooPJUYwA6leaK4H2kR8yWSNpmZG2DY2UtmeUOdaoca
g2b7Dr8Fzv46MfJdsJBsIedv1L9Ez42Rl/0P7y7lnpXyhQILmyu1Un0G6QnNjmJtVcBhVukbc+8H
MQIfUGBnACBPqQREvmSfttXeF4CsC9qNUEE1xG0eJXDJVcA0jiszdF1dZfEhSywZ5J1RquqSuPbD
+xBIpo0nLXgni8uZKfx/+HKmi/WTrf5xL+bpcGnM3KqJpnsxgPjiNuRkTckdGTiFl+3K2VrMyQWU
Z3YFQJptVA2AHy+tdNWuiIOi6xW5LozRDM3UDqzhoVqoyy9denlmRz7x0i+KntkPNcsqUKuJU5ci
pxGDwNUo9EIHgZaRO5WVwnzeoMcF3Em85i5c0UXhM2vyqcKXLtTM0fxzF2rmzP25CwViZZVXZEVR
5NniMm8MqNt97z0FXyMI6EF5rIFn0grM0FC01Iy1PZgezGHjLVjR82d6Inq23E8UPV3Vn0zESXgy
09y6QkDe+PAIaoIWxTqxkvg64MSFR39JykxXf1HK2bfoZC0ztfwjodbspP5Phlpn3ScV/aRMpgwN
57NH0g+6IaUgKUWGL9b9ITR5kCg1E8+OXOm9W+kxiHb7lC5covOvzIncmXucVaPM5xSdG60F4qd9
tk7WvZM7qk30cMMcMOEclhobz7b5qScyZ/rB910hxQhzN4ONlqptflPdeTtwYW0lKz3mhcZtF57S
6S/8WSF/bO5MVcKEDCmRS4SxwhU4zMLiSXQro/xOrRjuSv+dK3cJ2GHK1m7IKhCvL8s/W38+XfBc
iUawXpBIGTcFGObTK7I9FGvqgJHqSr6ujBp+pGqDvNcObsIjWnTvGufyByye8ux9+4xTPm84fuz5
zPK7HGu6JoH7IjZUU0BYWkf25VUtSZiZjV+QsHhTJ609iat+/6ZO33zhps4LVYGbyX0nfm/bKkxw
IZq+3jvgH0AcWRlM28uII/Fe7hZ2cjqMS2Jn1qdXh5hXGojtdAB3ayATM8AIpxWagIiWWPFKXBPk
IGKb4fc7dHhJemwlNmeWjmKA0Mgmtmwn28FiWm/6DuDJLRARmbndOL79zdXvlyLeBXM5r4J9lrlc
EjuzXAEoqDlSTjVl9arJwFYFQH0wMA1eonVglcv4hxrsfb95ODPr9e8/nPOJpR8Gns7s3Sfd4iUz
S2dWjvzTZnZeK8pIohRcBjUqzHpLLRDc2aBRsRFfo08fhFugCFuOXc77gf8ytHRmBj9H6MKLSmeG
8bNf1AU9ZLMWoU/RQ+HMe4P5GYLakSzKTJrPJIlqFXJhglccNJE2vwPD6abdgN9kHd1y69RM7/qn
y5p/5mT/InB2siVpEjCnIo4A+UQMHmEuBSNqv2BexMm2z2z/X6TMj5LwJE8pQZH6WNxL+itmrOzR
qR8eXKQuVZ3dYCrAqDF1FtvcrbL/nSXK8/EkTsxzuYmxp54HurW1V+3yZMH7uryL8nw2qZS8iqgR
1sf6WhMTT2+DYxal+uWFLNwOeT5/9Pu341yAe3Jw8nweCZSlVVkUeIx6i1rdTtEHs0Wzt2s3dmDn
ZrQidnTVXo93/loxL692aU9nT9Kv7ukZt+QvK5w+48T9ij0f7LQtFKCKwZWmddfuvbop7kAK5PQf
6Z6LteQN82y7cFcvqN65iba/iJ69JXEzBF3bYXMVW9ELO7P9Q2xJpmq5q3Ij2OGeN3wz3lEjsmo7
svxdt1na5MUrNXOhGy4Pm0LCze3WvTXswpsSJCObaAviUSe9Y9fglXu4fK7nmtv/suyZyfnEHf8+
8/O/2yGZn9kh5qcZKzKsdlRfOAqu0Gy06rLT+zgwKu+RC2yJb42gXmhvXlKj+SzSZ6rR0pqFmd/9
WWteUN/vwyMnevVrD8uSkJmvnBRdTuscyht6oza6xBSHTZrLC2m+JUX9rkQna/kTinrZMZC/R98n
nxAVgdqVFWxF4h178lx07wtauSRgZow+wRAseAXyvHUt/FSvYGm9Myv0tzd06WrOTM0vXs0FKd97
Dk6uxa/4NuT8CwlGSQXoFAqbTzD2aun15eQ/NesRY5ypJZrqIbsv7jmnMnurXMVGZjNDMryrxqB6
aHTAF0DH0lY64Ne2tE0ssgIFuR07xS2y8fYv3dwf3ze7uXnNuKBQoRrdWjnGV8VatXrHs4OtehzN
6lDfhb8rcdqxk133xxbzrZOXXhuFJiKJoe6vAz03GyMzPIvbLr7S4ln/+ccSZ5cVpLZlMzQQWBrR
vl5NQV+gt+v4mlndZrFCtyRtdnV/U9p5RfzX2ubpqD9/fPNJwt8+viUNmmeS/nENOmtFBEnAfLJE
iTIPX/gg4DN5aCcNCvZs3V4Nhda+5g/DFcjyXtojeIkLXhO+LSjuktjpHp6o0SeJPTcYDugGSQIk
isKmSPuvYjMhHvuEE/gNFQV9YI1OQpBsSt+48ClTQeWY6213IxXX9bD3wkehWncNGis5tEiBtLT0
VTTIvY2RbyR1CA7NbhUGxxAE7xkGnlOx9rWFXZrM108+68nnzsxbhC9MlAiVDOXYG/0WWf3X/NA6
b43RrKqr4abfpTpnXRa6uEczC/efvkcz+/gpe3QuA4l7RFVRJJJI+fn8ghrXhGt7HMzUT9cakj6B
HETOhNlRaxNmBzF7O9zki6gxi5Ink3qiOJ8neTr2n+4iEYjMiKDIGDj4q+A8Bn1vLqDgEnG8HnKV
1sqxrvC+KVTwv7vj5Vu4JG1mH35T2vlA6WRxs2Ci5JpWYlMmIK8fO++JL67cjtcQEGpSAX5bgepx
fB80H5cXeVa9T6TOzjJr0NMfiBIayZvK6NCDpcpHtxU0LulXvydpbvd+XdJZw36yppnJyjsvRLjS
Yk3cIQi+Se5BUdMlu3hm4hH4OD/u4sxEfdJxLS1tZml+aWnfiwg/qZksSwA5IoCmmgdGXp2JNItH
fiOTdxDJ7+oa0431xJi9Y35YaQ2l62gASFXT6WpHdCGL1xkvW57Q3CVRag6RqnusMrsBGSQh1aMR
UzppbnGY46GFooVdZjZNayceZwZSigbyzmAs8jS3K0FaroL8N8YowTX6azFeEmt9Hm5LJmukjQ2/
vO+HB7jcZh136wxMt9VzXoeG3Pr7gU8PDZdpYd8ZtYu8VdPvO/BqR6mokwbm0G1twUMtOirtrC70
wd10hLMrPtMbIdvFwkaihzFoDK54ykRe68vADoO3JEy0mlGDUkCVia+j+hCORKtJuWRvzuriyb7P
Dvdr3z9n38+/ZzIDOo7AU5GwmWUq6nHkRDdCHR94QfWKOskz2YicJl/Hm15PVqImOlNZC/7WZnGO
djrUn5Xth/CZsVLyoSqDIIGxMpgdXyXXqjWuok3iEKff9BvP9MzKDi3faPXOEi1x2x18qguFlh55
VKuXXK/FzZjZtX92M2Ya8Kc3Yz4jKglMEqepBYlncLTkebWzlmjvDhw/RdqchlEY013VtVa/9k5s
TQBliV07iV5rmFbRQzPXA2PvO4JZ6qlNr9RbmAlye/kV/X/cfVt3pDqy5l/p1e/0ASQEnHW6H4C8
+YovZbvqhVUXby5CgIQAwa+fL6t393axK53TNWvmYV6qlp1pgaSIUEToiy/OvtJqif4fvNLqTPp9
kUIgugIPJYTrujdWN/3o9PDKtHmm1qs13PvVGdTuuUesleQXHvEd7f5GEf85DdCgesx3XddfWwFL
gaPUsbR9CQ6p57lytkWGVizVp8wm0RJah7l+dSr/Ugze7aymm1GI2AjvkDP/kpQ6yXLk8zUgIYP9
bLXNJxl+G/IPVd7GCHl3SzZuyTB/dEOKy7klbl0QXVYXIZEREO209WKmhwPHYZeJPnbQJF2NU+wA
2d6UjzmnSSPanWuWWLMgzu2HyXnKgiWp+iBqnT4Sejpz2Xd2OVZL/v/5cvxUAP0QRoCFqHX+E1Ld
UU42Kh9RsHcp5kNmUqf58r5mr8KN3+Xvj0esPfHOC0a/te1L41Uvc2ZHGuA9iywRZd1uzoP9+487
N6Pj52+COP5/YUYrEWr/D2d0zAv+SYFB0ekeEdGoZ17Fa02fy6FTsEPj2G3C8UK0ImKVHTV5Hrfq
ZVmCiFP/TBxw7qGrqO0/euh/fTX/nb+26T8n1f/jf/Dz17abVZkXevXjP67Lr6rt29/0/xz/7N9f
+/GP/nHzeSyb39r1d374E4z8+5OTz/rzDz9sGl3q+W5Aoef9az/U+vvweMfjN/93P/zL6/dRHufu
9e9//doOjT6Olpdt89ffPzp8+/tfHYJo/r/ejv/7hzefBf7uplW6+Mtlq14//+mvXj/3+jiA/TeG
4nUWIjdgE8Dx//qX6fX7Jy79m+O7QRD6OJ58l+GT5jje3/9Kyd9AvYtDPkRGgdrsmInq2+H4EfH/
xgBSDvApanB9/PvXf73dDzv0x479pRlE2paN7jHwD8JpuQ5FlRXYFFc6MI1liaDN5PfWXE17bQK6
mzIUL71Zi9+f9nb04yh/iP4fo6+U2GdgT+gzad21ndpWJLgKDMIq3RfRXC/b95/xo8H44xkru9Q7
Q2C7ROT33O4++GxGyZ9tROw35RkDeGqJVipEdKelcMfsrm/HNmJZ6eybvB0377/+qdFXVoGMfe2V
GV4f3LZjFATzdZkN7MxpeWptIMJvjShufWinrTq/p5aTbYbJaj+LYWg2Y2DIGXv94/Hwx/KvcGAT
nmAtCx4x9sWw494kIuPS/Vx64VYU451XtWcm8/Mn4bLtx8kEXchNXgXZHXeABXG7PXcQbwfOl9A1
KToRnSMx+LnQ0nDlwfbZWC1zWYZ3/tjaUcfcKK+oigcxg+G6sH9JbP8EZdOtMUvDaHCX+91yjZl5
D8Yr9S3zevfpfdE6NZHj798coXVAiNG1CO6qYbixOxsJuvowseKhzuh/xqL9r+2n4UrDvZA0TQOX
9c7O2SerHmscZd7z+++/woD/MfhKtXmgusHvh/Gul87GlWBXWdooyA6ufgqWDzWlMZfVho9I9fRl
zPx7Ws9nhG2V6v/j2Sutl3Bb6cL68W7IJHK3+mCJ+6m6ZjlPPPLFBDwy1hKN7mEMXvyJRw0jUS3l
RWZfiZAnv/8nR+/4HeGg/rjF/cRU7a32NwIW1zNL9HPzQcOV+bDBCCZMMY53xCoOhHyR5ScKksCM
mEvVbJ0JvQqBkAY/bFLm5MKvTUzpeJhImbz/Aqvy/T/WaWVi6lBUlnJncWeLOdLTkY5DRoHQO4dh
aRbkyg5T8JJ1d1m+dVoTCdVtKqVAoZBFfpdFWQNkLjtwALim/szmfb85/PO5Q8OVURKzz0tANsq7
Ypy+FV5zPRn7JZCQF1IhFq7teFKtG4FoeDvlOunI4ETjZMY086on3/W6KKfDxu6D26FavnaM3bqz
dT2E5Yvp8w8+tz45A9vOjrmYeheXXvNl4FjX/qDyyBT9wc6GBxNWr1zYyRIWfVR6uPgKAtjGwZrj
Msv2KqguimW5Ydo8wDG4sG2ABgf/0ipy1B4JsAFby00/DrucTch9Fxcw4JdlI6/Z0D6H+bAjrtyH
o9oVZX1XsnCIpBVsPQC1GleCi9/wjfKqItaT3Lq1ufBGmBZi55Gjsz1xmvu67rZmqMKo0e3TLNkZ
s7a6Lvi3PAQrK+1MIpee5jKtFtzILQWPezmDnqMQyEnmrZcMtSuuYV6beJ7HcZuP2Tmf94QuBGvD
bRbP9+YqS8H0uFUDaNil2L0v5j8/SGlwPJPemNJqcksaCrdL6SReBuY9Wxp5t677+P7wJyx1sLLU
tBU8YB2RqZRuF9Ved5j9bue2eoN+G/9RruKPjVlZ6tHqRdX5nkwdO+j7SPoWuVN9TW8ryUJxxh6d
WqeVxSYNmX2az7h41fWNsrrL2bZuJTtXv3Zq+JVR9lXvhL30ZWpJa4iWur3PHCeP89k9vL8Rpx6w
MqeWZwKrInmfjmEwxZbHrcjpub3j2nY3v/aIlcE0XhB2kjkq1dacLpZlIqL0lbSL+swenFKDlfEb
QuY1Y76otKnNEM2NXW0nxc9twYnR12UHJjBI6tC6T+lSPjBhIsby1/dX5oSDty6jEGExl3YxqDSs
st8ydwSrzrykWZGlY+F9mwL7TFRyagorZfYDq9bjBBNVZw6NoXdZ1Ibj8/uTODX4SpUrYjUtDbVM
uQm/aj/0InC+nTET30GpPznX1lU9tavmioLLNNX2Vo8abKPbSo+HbLxuCqSA3exLzttELoxHmeZf
fm1Gx5m+sX2kmXvJAzzUDbNt17tLPGX9nPza4CuNzknpLFwFOC6kYw5DhbuDaaTsjCocD52frddK
ncUoEJCUvU7DgQ6Rt7TbseYPkleXjc2ebcuNWhHMN6LpvTN87Ke2f6XdPWPzYnMsFrzSm8XpHyZK
5ZnZnDgl1lCwsPVzPlGt0h5wnKEZYqr8byDh2rSUnonmTrlzayJQ7ZZBXnZWB09IVS88sOTXxp7F
vh36bMMhf3HdSPcG1xEqi+SctTH3nHs7s+orPc4tTHGebezJkc9MNMuhcytnM1YGnteUk62z1Kjc
GR12RnpOrAhbnfiaC98Yy9bp1E7bzpKXGVluy665HqAc7wvocaifiBBbGYtsEJkKtYD0w+3b54Dp
Rn5j7QfiP9l03OhMms+sLPUZWvET8nNMBb1VtkVPImwsqVNTA1KmbA6HrTgHmjo1+PHUe6PJ4GLP
GjVYfVr7lUh63suoD5byjHieODvZ8alvRneIJRdgwXXqBUWZtF5bYc38Cm0uzDl+nlMTWFmLofJ6
4Na4SnO3GqMwm1kcBG6dvL/VpyawshaZJJ0uTdCnvp7dyCHNi8hIENW+e6Ya/pS4roxDYKxZlKXC
wTOq8SJQNPwyh4O9D4KCX/e07+5/bSIrD6D164ETplQqF/JYG7UD8266+M3dLw3vHa3tm41uLaRD
lNA6JRz5HavYNaHJI3Cffzsz/ol18lZqPWWGDFlQqrRqzXBw5AxMBgFHUtk5ZE9pQz6OueoSX8oi
0n7ebLTLuwgOQxg7pEA7FL0MsecxhTAurEH47ohLJFJBIjiy+kqUQbadQtEiQpqt2MoyEVPS4yyw
JOgQes/dNJ0d7urCe5RjJhJnmWRiicDdVIPybxo7cxFD9n0Smolsue+pbS6EfVV2Gc7jgqqId7Z3
1fVmiroxrBPNM35NnNnfqCIrtmFbhTdE8jvZ2tXOJW2+zfg0X4xaDx8UsapDRYMmGbnON6CsLxK3
8x2Ql0qdn1HVUwu8kvR+sup5Nq1EBTW5ao78hUEpvkylvznGNe/v4glvbs2ox4ouoCMfu1T5fXUI
RUAvG4/Mrx0iqajLFY9zVFadUd1TE1pJfEhrsEvXc5cGlNwsnXlBOuZGze2lj716fz4nrMOajazs
ll67NU5G2mXhhR46Nwrz3L9UGj7eLz1iTdUzqoL2uc26VARhv9NIGEQ41PJkGvpffcRxAd/orjvU
NWeB3aWlA4YyCpZMJ6gfTeB9eH8KpzbiuHpvxtfa6YN+otgInPVxEaJ6zJdgPVNlVuyY8c/RH5/Y
jT/TZHHRoXVhn/advA0zetOb6npm2RnhPTX86qAxJYdfKCeZesrLPhXG4mnll3KT12XzayJLV0Zu
IC737Vmz1C3t8Arsx5/9ZYSd8QORWAudfu3MoSv/ZbAGf1azy9DrwD3MTXkP8rSNofOHKvzVR6xk
avGZLMcOjxC+tTOLuh8qdW3V2XXjjvH7YnViP9YYDj4DZA5cBEurOnb7qKjiQp1ROgrJ/ImDR4+/
fyOxPnzc2aOcpeUyXla6es1JmP7aW6+kyDWGSdXbLM38Kognq9nNQ5cDX9jzMy9/wshS98eXV6G1
ZHMQeqmFEpioaa10cuxHodENMeT72SnOuKUnvGC68lwIcqPSqwVLfWAi2zwAv+7ymhXORdh4yH07
bjKH2S8qxsqWKyO1O/Qd9pp3+noJ0b8iD1W5b+sySIaenCMyOSFTZOXGgGYAJ9NIPHipgxctjfmS
2cq5mmZX7X5p/8lKxa0w5C5grF6K9j2xZ/XXTRNsLTd8fX/4E5L7va7mjeTmIKxyOzV7aT87uKTi
hdgYz5FntuHU8qy1uqrolM+Dly5DcFVL76qV+iFo7TNrcypRTI7PffP2vAhtSUqGNFXVHiHk25zW
22Xa+ksbN32wk/raQia7y89FP6vCyn9nQMlK00GNB3gwWjGnprpq2Ie87RI74HFttm7ziDRT0nfX
jbLiILsx4tUlX2rybAPwTtgBLkx0/ElelAvfLtkZ43wq3CYrC0EL0868En4aZFPEQGMfTr8t4SPN
aaRVu7ezK9yN0AGw5OrAx5umQSFNNkQT7YFaxhWU3FbyeHci2VkA+YkTnKxMylRV7cJY3aaBQS6m
eLQ6J8rRdbcQh4a1MVvyWNKPDVojyOwjsg87YtuxVDruxAXNzBmDf1TCn1jlI/jirXSgpU7ZIVpt
UzbeLcMIv36J/RbXa6zZFlWeuMOL14nt+4r0fW4/e9rK5BQZZ5NdBiLVY5VtVI+rMs80rIp6RV+6
hZjIld58MGX3pcjGxykMZCSLbr7VKldJK0fcq3jtb27d3wM03kZdrdBkx3YyVH+wfCPF8mgE5ZGH
ApGYoylOZPjIEjkW35jUEm2HXR7boWqjuqQgrc8yfMNTJaiNlu7Mip6wFt/bT7/RNwMcgzdkqkkt
u/jNdQsZhcG4nDmHTgjN90a6bwZfRMuk7Tgidecij2aPwIWVbWJIqGI3n854ZaeesvJljNsVNiL0
OiWevAmH4ZXJPZue2BKcEYRTa3R88Ntp+H1LpDWKNEd5yUStqyrrzqXlVxxJ/zY/32+a3wxe6mKR
xYK3H1yqD2gC6jwwuaiDb3EVd3WZI0jqj+V1VlAn9bxgDbuaXFWeUBfUgHyh6IYuqnDS3y1IFlwC
mO1ug7JApFoKsAdWKBkY+4HC02gnlhQTMfv39ePUsqwMZ14vmR6asU4zVPm0oY4QQyS/NvTKAJbL
0pBa5TzNJ2dPG/3o6frl/aFP+CxrvB0QtJOYas3TugsiMuWxExQR8fS9L+nVWF0Lwz/+2pNWxsqe
jOPbA/Jdy6C+FW2Dnq7zvDUBuy57EWd191JY/Zlz89RerEwVqeumoGQq07av/cTJpZOU0jqXMP9+
+v7EEn6n6ngjpKSxvG5xTAlffjt6MnGNFU3eXTMcmN4Kz44s31zk5WvoO7vMdAfuLElRe4kupoiw
p4AWWw+XQnlYoFqmiFvnwbLLeCkeeSaioHv29Ra+fMSJ+5CNEkTY1W7Cz57e/vMRTn6OX/PEQn0v
JHgzkwnZ/QotROrULPYX3hK0ZwBbzfsbfmrslSGqsERuVrY8ZcK9nHqw/xh9xgSd8ouclQ0qQ54z
izccFjQV9i11+tjOUolOdHJJK8Z2GbvthjMW9dREVk4Yyaeq4Iuo4dfTBjgnsBYZeuYq5IQD+Sda
EFHyYvaYSD12yJETkwd5DqJ16rVXVqMVdeNMzCAoDznfhFj9fYfU3JktODX6ygNCsq4RiJt5Slp5
3Thlmtv5118TnJWlaFopuFBUpLyou4S4Y4iuOI3cvD/6CYv3XaTeiHzhtQEzowuLF4gPyMSoyKL5
00DMtV+RK874167qzzzrxCKtuYK61mUWk0OV+kX7WI6hFZUFkrDvT+TU4McJvplItkwBmRbTpEZN
oNQqPgfEb39td+2V7nJqA93nSJ46VdhvxgmHgggzd//+m58Q+jWedkFWKmdOKVIq6bOomi/UqzeF
25zlpv9+2/cTC72uz8/yjvOBNWVqu9ZO+tMVjIHHnib34MngYNcqKsWhNwd8lJhFbwr9zLCI7uzG
c74kM7WTUFh386JQv3GFusOdAtxo6r8R/ohB6kVGpPauXAzE9AijPuw1GyKKsoJxep4tRB7Ei7nV
xdxPGFxZwlELoNEdYUlh59nEt8Q7tMNhtLdH0977COKQ58ZvlgFQtMk+4GyRpEA48WlEvULm0ysp
6IXS1/iOy2nkuyoZu7qOnMyJKL1FkH6FgyPIhi+lc++zIsF5YWHjghbMYFWxwdnRDqBKLegOryB9
/eDlEjjUA5qlXnrqcyUOQAf6wgeioItm2W6VSyIM6RieWOjkAHcA3wlsusEreI4Bgg2dfsTBlllU
hs+2Iruu6pKu79FHaMuymyp7ZZ7c+M4TTr3R7i6ymiZDaeNKPosaJS9wQx9m+fGG/ngWzkjgixEN
H5zhEgmO5yws4oFfc+feqefElfjJI5Ejyk3usme8Qx4iDi36eEBnd9d5UbieYI33sXWmfUunnZDN
98LyJXeiXl+77KpHDqNBJDj0NQpwnI1ZXMD+hv1xCR2DcnR5GOztkLXRgj7g2JuSfDpO0p7ACWX3
CV7FzOiSJNAfZXgJOLtG+gJNQ+0EE35fN05p9fH3b7S6mHB9HfpelfYV2o85mfcpR2b4/bGPp+PP
tGJ1InBR5KFpEICMNHxC+nzGstckaecGU2uYfeYxJyzsmmIwaBVTAE9XSJ+zHenRUg7e8GIvsezt
3TigPWzmnLEkp1ZrdVRILjveDD18DBDZH4IWMDlq/HN1VKfs1MqN7AYTsvwYXwMk+FDkyDsPcs+1
OENrfAK6S9ZgbYlrec8DzDRtoA+FKWJHTRdQOPRi3EAnjj5Tz+8me5szsm2JnTr66X1JONrxP0sC
+hv9KGW10cA9wa9M5UDZxyzsu8eOignmKZOPBLD0m2CYz+HdTs5zdZqosLYcZViZBl5pX04o1ryz
HRVs5mVA+6iWIXdZSSA1siFcIqac8LCoatmIOmSRPzvdpmzDc6VTp2Z+1I03+oXawbpWtWhSu2q7
axSM1DdWvtgPM8qKEkrnfDNU9TmM7c8VjqyB3wG3KENnMlCpB/yb6NVTH8idsr3YboszynZqPit7
AQKRRSiAdVIn596xad8Y2RX14n7q7dSdEOO6jtueScX9POFEwpUB8Y0zZ4HhiM5t/aWl/c0Umo0j
xlsVouqDa/RL5Fkksmn7vpj+XL3JGrgd+J4rvHquUz61H5um+yxs99P7Q/9ct0m4shykUL0V0KFO
O0dfhgMCXzZ+Cpg+Y5h+bgNRyPSjmM2DxXVF3SrVDr3OBT0eoAdd57eeRDJwcT+FzXyuF+CJaIis
4cRt1Sttg28HtzNo9ngh5KEAwBf/dfO1O321GfK38mzsdULi1ghiJwvaoQ5pmVZW4T94S8++sqqx
f7OaQJhNUzUdhQNDSlS2uDQueseLyhzmDIiCbod3ca+CSSFdeiTOHKd2TLKJaDQG1LQ8E7CtSLP+
lUUCFfKPq6/6eZycLizSwTQR93Dg5/m+4WB9b+7g+8zdsjl6YeozpXlydM081AD7za46JvJ5tKD2
Cod/v6QdIsoK0X1d8R1+g0hdM7Hhvtjk7XOh6OZIXNOiDeLRPRT8fuhHZKU6pEi/2cPLOJw5KU4I
6xr6zIRvd16F+eBmTyO9VcWoF35fDyj7jkr9yWGwLppWYaumnPVVWgRCXrta8iRoA/BUDe6eoSno
HWVTsHcZ/8hJP2yDMFQb7gh740x1vvMb717Zvs2iIgzIzgnsKQ606SNTWgBk2G14qKDEbSSNLZ64
W4QbbY35Y1u1FaiiB3iCvSOSpajcyK9msy3sObigztjezLI3UeVxudNtIKLQcb62s8fRHiMA6X/n
6X3Y9l+KCT5b4JrmopqYu1NKkcsZbkFsqLVcaGchN6MHWXOX/qWvmnFbAJ95Abid9YH2pt4vvFGA
kxceulWiesmvO2Ttl0LBp2iHnWWHYCMsQ9xz6G4TeBaJqlHZWyCG863tdmM8U1YgV1NYl8yfh4SP
nMez23CsUaW+zKNd37c2FdeoS6461EGM+Z1du9U9s7PnPHdF3AhGniphIQZydB9PC0OXQQuYjL6o
LfgEpt/QDF15PbAjTY1VxwsuNKOMkoMWbblpCbnzihxRw5CR2CvokNj9hBZwYd5cAKboo3daPpa4
+CQXKCnId1zKz8hvf+PdVB7csgY2snKdR9ma+taeNLkKca1/wUWdH2xRjV3UkGm8bexa7yZthj3u
zx4MC/qkmLPsprDUvKWDxS5AMNZcVmADTnCvLZ8Qgx1bwgUd+1wV2tktnT9uSxGCIFcPdDMHeYM7
6nbZ8HlwbiuNC/6ppAAxMYXbJa0T1Pwum26qnq1AfvFtu4x8jtqsvmzRuLaO67y5tv2hiKWlwLc7
H4pg3Luj/4DClt1QVp8m0wnw2MAo5blBy9xaPvikuhhktV8Kn0W9O8I6kPI5H8dN2OHkr+WlXRBk
3kJ0uMyahNXjt97nm85XsQkRN5XZ3hE+OkFmEWxr1XjbUGf3IyBR+RjeZLO+dIy2Yl4s34D+orsZ
TtuSbXPy2cZFheN7JqJkS0i9nWEgcypieHYZHq0mVJo0M1ps3zRo2tz3LFI9WvI2S1w2S1Tgmx1v
d3ZYR/bwbDIWN+ajHpBTtGFoR7XxFXo8jB+Hxd9ZCKWj0G4T4dLrZcLdWNsn8KPuJ1feUEgxk2wv
yQR8psguST3eu8iCg14JtMVjOR/ysUOD2Bn3ZxFi06usYFZcektMjbvHrANHtpEgxQXNvXhoP9Oq
/uhC1WXHNgvWeQGiy2se7d5JCkvDq7Ni5oWfx7GMVV1G4dxuvAzdxefr0cFOlvP++FUI5K7Ol1iZ
IcGa9HBhcn4LyxTVoQRjUL/r4JDOFQOg10SOww+y+iic7iAUbkQ99DuUh2lU6Vy7SV+7m56QfYe/
XuRFg9AjHJDnQYLNFFai/QftYDfIGJVm22XogzyNMeuXO3ziFQ+6/xIqNzYoysQ8tHhWQXFpi1dj
gZndWEXskW3nvvK8WhKk7Zo+3I2sv2oC/zDq2Tu+vqeA0V4ctM4t+C12H1wVGzlfOwWAd/hrF71m
+qVcNrnI9oMVRj4EyrDsVpfSjQwWsJYHG/WHLQNS9LhjzL0OrBGpeWptINfYBH5RlDyiSx0tYLGw
FxCYtCAaV/6ncVBXqpnBLFM3SefQy6zicdWNKDotg+uCQlpws4X73CXGtcK2bLx4YvWtH5BhW0DY
2ozs52BK0L7g2mQBLJCzrzjgbwOMaE63VamSuq1/05xf4D07h6NVdbcxCtpvtk3uHgpWZ7vsKIaY
dNtfhu6UEKnvsEe8zS4Q1boxFNa44fFXvtXf4L+s8vb22HX3WdltUPp95djdUd5qJO5LWqNurh+O
GxbQfEr8avqm8+w3ZGQTNGm95uSbNBo1EP5lmKvLqYRZgLDlA/SntA6FyDbd+LTUYxYFpktqjV6I
7FjihxAYkYc9f9TS3TmqiR0XbV75bVEejjIzGTRSRskUj4rFf2UUXbYXjhNfxCQHmZZrHSVgUvSu
03fTkvpNByM+XXQG1ns+uKzcEqxY7lcfLLgRds03c/ZQohVzCPx+4Y3JUbMhW/2SbxqUgI3NVzAg
HKayjnJkkXDjFekW5LB9kTTGidC7OzrqWmc+grfk0tjThwZHiQYFSV/Yn48CL5cPo2ceshBpKVjY
2v6G4enyzN0PKPlKWoH6wtG+wfJLyMtR3Y6vcnwIl3COrKSpBY5ya88RTBvfAzTN2/fiGV7Wi4ae
YIv1wr5QP0sGMR4qVAUy/o3ZNFoQA1TLp+O6NyMKFrvqfqgfC7bcASK8rxv30Ab+h+MWBdr/CFaM
z65TXuVex+JpXsCeXoR3BKagCu1NGfgdggm3jIra7AdWPVhoLsZxKVUSPW9o0bw0k5VMdnXru82t
cqotkDdPuOpB6j8wceVyXE7ORKJDur6g83jQDQ0AgOute2kgog1v9j6fYFm8JRkzZl874xhbR84O
g2LjTeCoMeLF+NQsSxgDcE4jyb0hGgQMrePI+tHLkREqIH/uEu4tkaPDUDm427xwdpMzXi41S4Ix
uHTp8KBs8zy2/f1CLCB11bZbbISZUF+eF+k0Geh6iRiHfkBC6mMdzh/6Ir+o8fthHg3uK9Vw1bHg
6yzmG5VnW9E4H1En+VjiKAPUQcQj7dCPy643niFovF1k/o1sYKUZA8eaDci01/VPODebR2Rc90Op
t2YKr6qa+IdmwukzG1ZtObGnyzoLlx38pvwrJQ7dGVT1k6jtHPS4nGqxkaEPbBkbXGBhFUjk5Oxu
R5ZXcUngvuAekUWB1+GQIqqbAELL2kSF3rgDFF1vHL24ca8mP0bdhHfRTX6TR23dmS1qgejF5LcH
QL4htkM7R0Q6IGp78SSJQ7c4KDWBLdWwaS9Lf3lwkHe7m+uiuWjChXzs7ZJcO8DgiMiZw/IC8AwP
KIzJaR5yJfKdPQU97tG0L56csSFXnkXBHleOFJiQevbRo7YmQGrR4tmvi/JlQsXEhdfiNpkLbbK4
a5DjBXRW3BRFyLP96DTsuN6GX2pU9kKvfbMcbCK82zrrNNlY1PraNEMYtbnj8kigcPWDBsjN3eq+
ZQ+Qa7MPHcHRbFmWjh0tLQqTl8JFxk8qsTzM4cJiI6flG+jaDRKtdTezRHvGnrfwm1HWFwTCoREL
LIQqLs73O8K6fIja0uivleUDGiGVNzwNIRepzdX0W6csMgOb7Rh0FnHJcBcgcNvQPA+nTYk+d5uB
ysmKEJqhkZfXIK9cTbaAApfqMLftDNQFV+1WBpBF6vcAfLeNvs48vwH0OziCf+YCUFZu7cJuaXbj
zHUd/S+OrmS7UV2LfhFrCQnRTGns2EnsSltJJqyk6paEAAkkOvH1b/tNbpNKUgaEdM7ujknJVCnV
oGWa1rbM9Do/EZBQJdv6GSL13bxBUaLfhIVSsU3Mf+mmAdH2K7Zg9j1NEYbJGM3/bFK3J9e57ltI
Nj0oN9MyCXAM+BiC9cikUVnXQ4jgpSWmGgd8P//lY8APjgr6XE+mTXK28xhw8K2PmGEH6mkQV37w
tOyjdCu7eSV3QibQzy9dUG4x6UsEKWS4JBKXg8TFpE0mbRkpN8WX0BlacPzn17RO8+913teHHvK/
Q8BGdm1s06oDDFvBC5Juor80shgc2I5I3rcUM0IiIsWSB8HqCw1kqAg6HBcBIlnzsInDb/RN9Gvu
eF04voUPvSBzWds0rWZOw0ucWA49cgQB7EDIw7YxbN++XtefJdb1gTAVn6Rd9HFuDT17y9L7AOnr
2HeYf+nlPD7DngNvNQV0muMSWAGL9lD6KWCXuvb+CQmmWdG5tWnyuZnJR5gEU+VcsJzSbnLv8VZj
0o40zVUo8hU26g/pk6sO0RTiYt1DZyLEHfkFhU44r/hOOHN2NrVFH3XI7nAa223GEfZ402vHDkcI
6ybQqi67wkr6rFLE4KI64StCC9L9ldAVFZOGh0UGe9n34S9h46ysU5x0eIt81j5mkTnMO+rrLtZP
imeoIemxHtFKOWpf1Bw9yriugGa9ZhnNeedQFe0xLL4oO7bszqG4J6yt1Jg9i257tHqGOEmsTyhg
vnRkloLh23JJkiOl5CgT+5RGPsv5gnovDKHQ3y9Lgny/gByV9Ifaj2m+ZvIG+4DmSRHxzIhF5kNI
/hND9JWQwIAkWf0vGghAJ8vvDhtB1pLnJW0OUXLTBvUZnPRLPd0W0XPf7UUPs0rZIYzpQCaMu8zY
IUuz92zsUK0jpLNvOKwQSbVo7OvTFOMWIl3QRurR7cM12OVjmuj7aWhf3WoOLc1wtC8mLAlJ9TGN
puSCyZPiqHS8XY0g6QkbP7irqGYkZ6RlR8pnVAtTHYRnrcnwykCXYGDsPl+7BC2Dz4b1z5Ky6DKz
Ad0BlZehrS+xkc+wIrWFpDhf5Hq/AFzNNQ8e4233uZ+aeyhMP1PW/NGtGSrehBYi0/7veAto25rH
1vFD3ADep/WWGzq1OYnM09oPMDYn891wUyFOcZGNbbXhLJz8/O7xC+0y/1mzJam4SWyuekALwiD9
cZ/7f+0yirzTm8qHGqW/VuzfMsZYROsjJ/7uJsSaF11FffMfJfiZxtr7hujTzCRW6Zgcb8897cY2
T5IapdJA0leXjXWh9qQ0ii1QFScfq8X1xThS8iVLjlGcHhG2cADq/aw6nRxqE00VCqV/DloQanad
36z4WZx8Z216uF01ocNTr/3nHpvz1GP9Sk3sM4xd6hwlQ/wvIVTdEdmr1wHbeR4LfRJzsJ5in94U
m9OrGMkD59k5mOxd0K7fU7cc02U+xwg68Mivr8YZXR5q+uYw1V1YzlFTbKH4281zUxjN7moTYEMI
ZI53/zul0CVMHjo+6BUQhbC0X7Pt0vsYzp6yzgaWO+Tc2bVLCzQ2hR5uBeym7gM8L9Ci2wiK0og8
2cMHSwKVi6n/xAQEpOWN96ncLxggdtcs/Gfr4ZSK9BHTC13uRHfBNR2yWakqRFvM471CPt8fxJzM
OdQlQQ7pzVcnzT2B+rKKdxkd9kFj+HbqsJmyG5wTQUzeZjyqphbxs0G8vQ7gGlLsBAl65V2784Qo
knHp7tts/xbAR5y0ECcZcU0ndFV8MEueiOQpHeeHJNMPnfUXFtbX1DjUilh9Ed2uPQ3PItQ3d8X3
ljV3/b6Bu1iyTwUfO85vsKUzR+vZz/cttBM53qYnD2Bni8NysenD4qInKviZwIGVT0F66oLsI9n3
67CSh0hs/1QYv64JBRTQzufolkkBo8hDP6xvRowPbOGP0IgNCNEANNQlHabDbk/RlB1JO/5LDaBP
IqZfwGu+oD2EtSG5um7+5BlqcdyJxmevfcLvuOGnFlVmvvkQkdW9eN0EuYqlv2va9m5p7ABNZooB
sDcpMjWsSjbE/LfMvsQ2uU4o4vNGhY/p4n742m53PIv2Qk+Ru+sBVd2BbyYF1LwoFMYRySDyPCFu
EvnnR6zoBryBq7SLNDKYUKrEAWIx4o3/MLzHfUwDrCWArQ5Pp0h1LR6cyeZTM3P9QE00Fv002ucg
23gVGO8gnPJbl2fxMPyis9IvTcoxvjtSf327vM9b0z1yrVscAJTe65sCDVeJtR5sjD6QOYO9bQ5D
vCNeXzq2sc9gMv5jDRvoKTGF9AygLnsf15CeBPVd6eJh/kr6SPlix4Rxkvs5lj+rXduC9Vg/Q9St
SQ6Iqz1sfc0Bg0XLeXQ4LuNxM20uwmX+hac6fmuoBEClkMSDuVfheJi8bq/coo5pHWpP1VMC4kwg
NCXUO2Ij3FTMEAJX4xTfjHXpLvKZpvsFyfLyqY6jYc37ORIfKBuWl9Q7DSRz9jnFdlWwJv1GeZE8
z1TYDzLvyOdZ07Ab89XSWp0GxUcE+3BW7zlMb90ZfQq63y5Zqw7ZTDg2LeKjo9ioYxNqSNnG2cl7
NsTkPFo/nBHqnJ7+L7RceYdsZ0bDSq80LYVb2svYZ/MhXAbw601iy17t5LLPQ1KQcCEFDq/uOdv7
9E+zkl+y3r0vTKq2wgdN1lQtnxaG6ozaQ2ZJNKFiCeUxRceWAfgdKhpDb0wD4h9kStq7MKzBMmpE
iNttJVUQJuPBiBhaUa6W5E60c/NmYWo5Qg3p89E1wZ3d1ValrYK+D/9bmsSD6xrhSkHTEz604RaU
0RR1J9Z0HZKLYHP7LZ0IP+ORrw/z2tN3xdZxQvzo1j4FiakLo/rx4u32w8YNIBauYHjYCROlg/fh
E2ELrgyWdT72Q+0eJj7xuw2ZdBdrRX+B6JqfVdvZ93lh0Zs10/CwuSbLrejqnEezqQSMs3kqcbKQ
aezKqNUM4DBU2HsatQDr4WEDcIkNeqyBnibw5nE60/d0Hfa8S2PyoFenq1S0uvQNBCmxt7IQznT3
BG6T62o1NPSRm6oIr3CpLarzfjSYHMrtWCifEMCUCVqTeGEnmY3MIIde2f8gUUL0k59qhO46gqYj
hTfmPeg4lIZO+waimHrdr1FfE4hgnG1pTqXVW26bMGuKjJnhjxKrgbzdpgVk07b0ph+PrhXurDrA
wh2JtioxbKkc8XQs7Lq032yGrY7oALSAhaorZ73dt7L2vH/RSP35IHESHnAUhVc7BOCjkvHG/ULX
nOHl3ZfjuGd/11o2VR9KrBJQAGUcMlPVdvFYd8I8AXjHxIKJe+ABw1DGLe6oVtNcAO641UbNkC9z
gu562EyRxegBwJrYT0+DppBKbvjb1qb0uI8H1wwp5DY7Pdg6waAAgQmTyZIsZQaB+yXrAGYEJI0r
FjT2PCY8ya1RKSA8Fn/xdQO1qEhbsRGVIgOJ82twRlbIG/CH3q0z0lO8F+CNXG3L2jW4QyFO+xSG
iMMUhtFhqT2mNY9a50kwJL8nGizFPBigs4vAFUs5f/VebMcw8jtaXD4jQAkF1GLjLSegz3MCoEt6
jdFCOzyrfRf/F/TKnZkPUIrW9ePqhn8CLWyj+0fd2+ckCx/dSF8b0IFVv7dPg9rOaOEe56b/h8jM
qejH8JO1qKS7dtXlOAqUEUOk8rVTugw4HcoW49lz42Ctwu3CoReRVzRSLz4I7p2UDSwr7U+XjvD7
SPe61xTHRirDvN7Mnxb1s8ksnDR1xWN6RxTGloYdR4y8/xMIXrUZPbZhc+0zf9UjB3JaZ9WKI7hf
5d02ROBEoDuKlv13ChmTVcMdmPFTTYB42ltdnjSvtoM1Imubd7hWbvVO9zKgxiEdOvtmCfGhJ/lQ
70jkvxH4aOAceqjuvR/EWzBHF9EN7x1P/60jO/G0/d2tSDloa4zMEDGIY7uPI06o7bfSKKjHRQOY
itvH+bYHA0AY8ox6i3gs3aBpTF6WeZxKwgC6xsP7HoYX5PT9+Hb9MmL7mP1+siu7m3bAkqNPnhet
LvCS/RNb8EwXpBq75jBYE78lt4MDlbMvVNr8N4YaM0qa4bCjqgUaCcYkBVSxoyxwKX2jqoceLfiY
QKOCCrzr6/EQKkzGZM2rYqBf6gyJ7B6Qh2LDWAwIFCyh5RePRNGPLUh+M6d+R4lY4aRJ43zAOQ9c
/8wse6gXIC/NPooHyPz6MjH9IdHJj9eTxzIYeblZC88u0jwrP0JEpoNbhppCieHddK8WdKR9z4uF
x59OBhdCiCoyGc6nTS3TAeccRQQZf15hsAcLAI4ndXje0yN+z6vY5bXH/lFsTruKq+TIkuifzoDP
D7TcDLlsA8CCbIivbZoawMbp2zQ0b2PqSTW22VzuzfZ1UyBiOPh1WTCRnHioTzjmA+Er+Y2GtgIF
E51fAlGjs/XpU5MqnccrFIaTIQO2Mv0YAdTIY8YIUqXtedJLtbYgW4Lg0ik8IFCRxzSgZYwU650C
Ro1XC9x9ICUAKGSctyCQo1Viux+zM0fSZZV58dzE08c+kg6AKOaYTmuzHjOJM3Oyc1IuhtxOYPnq
9HDKEgwQa1BeDv19gtUuRujtdPIvHuRZ0P0NbN2FQOifQQOWt2HdIeAke4q68NnBI1nQbv6qGwT5
xl3zhD+1herUeQjTbwkvW4EEAhRgtn+2S3SNW8DYmpJLl5oBlfj0F0gZfOV7/LkTkZzYRKGj9910
4LLGCLVkYMVNgN+3qCIaQ3FiL+hP7zcVZlgF4j2w+3sfbaqqN6QjSjNanLjohboUIsS4ndpL1Pbx
YUsCeegH3HQg70kla5AXY5JWa9P+Iz39QN3kCjhIu2offfNnNUrfGSmnC6JW45JNizsMxLXQ7M9B
Lnj2RzCMxqANe8OGZNFMre4qQmgzjApAdm03k0Dc7OWMcbJvE0e3IDEOuFqj0b3ScP4LB3H2UCcJ
Rax44yqI6Nh5TgJddjGHsBhqx0sa6KvBU5PobRnPhQV2FQMVOUomlgqVaIZDxtIz2P22CCeaAOI2
XB/2dsxKnE0dlknYvxLut1za8T8lBc7lpS7EyuwZlft2xRGe/J284y9JH0DwY2vicySOtaVt0uE+
Hkd8rQ26OwdTdZV2uEeCAgwioAdP6LLqggPa/8X64HNcQST1QravDTIPKkMSIF5D5kuAHut9Wnem
RHkuDm6zyaNZu6io6fh32eD97p3o0Y9IDeZCYRuia/cZkGG7hHP4T6+9ATdrwHSvMi3SaBigzRiX
ii6MAMxp7/0CsHLhWF9gNLC6sXWzieeSSdQoHC2ZWiJ7B5EL0JwMmtlVrV3OEXVYzFPIC2zouiIG
xDkgLllJSbHVIzuuyUnfB4cprrdqNMmCASoINwxRMz2TyU+lBY0HajsiebKxrbR7SnAyYgW0y8Ql
Xv1hvWjEYB5XDi1XNG0fxkHAMoQiexqzAC08BbZswTVCr7GfGFbgXWqXuFgSUJyo40KQgDL7VUft
y9Z1UVWr2eXdwMyJijAtQdKM1wb/gFSAnyG92bC3alQ9HvlwVMnP8Waxa8KRnMHgxehS5qUSAU5d
5B1FBdo3bKNMI6Bx6NbnsRW3lgboThRzVWmktJVDtEb5lob/Rhv0kNZSVqgJ8pg9QZ047QR8d0Yu
DeKXCxxmz4IvLCfM4MZB+VFscXBRzPocUByEyj1f86wZyKHHNeIUn9/RZX6rFcqIaG6yA9Tav1Lh
m6N3zZk1GCcp128hAD8ORA5F3wzolDNnQIhIAJGL2wuHVrgIw2Q7im39G1IUD5kG3o60azSVC6tk
qjCjI0ak3TKAbrU92a7Jhm57WvCMQ7aGuWe4IT7AEACl6w398uwqZs1aOCF6PDouyjHZvllDeJUw
73LE+9XHyQVbFXXkrc1SfobEQ5ein/dydLiAug2e4pECdkCeiTlwlcrCk/FPo9PliCSNFdW2x+mV
NZByo7QrAZd8olL+AEKEugmjh4tG0D9hAHRbiluaFGlB3gORzCnDnjhhQs/dZJPfi59kQd38AJWM
Kixvh8IZXA66HkDoewb1Sohf4+419QoDc5rHwLiXgN9O6WG9i4wEbLWDihkA8qM3WGakPZD3tjO+
0inRZTaK+0RRciY+6E7oWcyT7VkM4VX8nPFAVWxSXQWP1HUw8Z9pYiiYlCfFRIF7yBiCjDpCbOxu
tr40ZsFFhIIBjlBgg3zWHTDxnmO8QhdeKUHURKJuECJVrGr2TuZbP4rPJgsGoOkMoM7g/1McNYvs
/G+ZDT3AXwNGCjLhEvCEKTXjw31Ud4DblpDi1Aii0kQbjpMA0njgC9s7j+xX0JPwydS1qKKp7p/6
JcJpX9P5MUykO8aQlJZJHE/HcZVQQq7pnrdQkBzWbV9eAFTba4PQvmPgNH1LAN2C+LC+jCNkTQQi
yz5WFafIsIR0fgbW+WiRBVJNYc9OQ9f21WqG/R5e55tyn/ZAsZQvhSF4YVfUgMLML+vY9Odp1eow
t6Qu6CaxmKPAVUDaWpB3IstFv9syGXAWO+eiB/SH25VI2qIMHRdbTLhbr9sQj096JdM5yJagiFoq
IN5IxpOop+yDTsgh5a2LSgzf1kezL+3bPvXk0Iq0PSxGsqeahHFlYSm8ZgNlpywAthbUPislgsEv
/YLPoaap/SdtHefUz+PXAhrhIIUbXiwwV2QQDbPKkSUMGYfvQFCzmWLf7Vd7GMd2Axe0uCPpb0Bi
EKQ/JJMx1CE6fDUOGUX1OkXlOm7+ATyE+k5qBdHaSGW5ab38ajEaCJqISy0zwFvJ9jQyVIY8WHBL
0hoogdf+j5h4dvU9CGxTe3eyQFRRCs3dDzjxVJxjR9f0t7dhi20tAZ46QGQ4n7RR/NOKLL4HNsqW
ogUMbXNiY1YSE7MnMSHaLVSjLeMMOrhmM+IUo4mqQtOgW1rScXx0YY2cJlTTYOjrNEEVs2aXeKN/
d4F3jIeIK87A9ZXtxJCSYBSyw2wL/C1sEChMcEIzC7FJFzTAbrc1PC1IbSz9mi75RvRa1MzaMqVQ
0iQhcl/dAGXmGmwrxmhF6cFbcBSbrGvscK3mD/ui92M8xdjUsykVEJ7Z7dFRKPIUkfwXZqy4oxbt
9K5sdoOpajbfabPur7FU+mFAk/c33Il5zdAxfcDumT5NzS4rVJHv3Yon3NK2P87ahkfa8f0BiyrD
sBYLyMJH43FL7FZi245P6TZCJxP5pvKkNYfajfPT0iBHA2U0kHkt5+FFgXF77scsLYkIoIucIwYx
DA+PYRyxbx9peoC0UFYi3FQRBwF6X40wNAfi6ZsT7GQLUthLJXr5k47a3aFr42XH5PBmMmWrFRAc
sqrV8qK2ZsU0tEB+kmRhV4GJmh++cfPFZGaFjMUatNYMi6QPg2rrO/4rmZfkiWlDXgcnk5+oZ/a7
3pPkgUF88LQOLPr0WdhefRNDatYT8BO9yF5rM7nPiIv9CFGjuctSimKDy+kA9djyOg56rXgP1hBp
Wj4tN7o3D6Rz9m7qorC0s3EfBh6fg505Urhr5Y4h5937Sog7sRpYKyy99NKD062QdTf/F+nOnbIY
2Esdj/1Hv4N8JfO4lWRZ2bNtJwBlkotiYGsEjY5ZSxFJbJPtIO+hlmhhb5oBflgmPlTCa+xXKwtz
MIX8wl0LVgJugntkH07nNIlF0XTZ+rqSxBx9Ggu802tA3kG/7w+w2+vrTWyGJBiK004EoUEEb+pg
4K6hf1JRwg8a+SageafQV+2QtHexg0VwnToLvt4Ej8vCB5UzXOcn1SmcRrUGnkPVuPzRCmNa5WqX
EwK/QeUwRAqdEGc3XsBFwAaG+pn9RuKZfCDcrGgfGcIjQeIHSeGxD5VM+vWXX9l+qqPQp/li1vWA
hBf3uDC1X8kg0CO0Onjcff2B13sBErDvePGHer7blwbywAE+i0I38YCMx2H553Y4oIvOj/PbNm3q
xLjJMKvPs1IoKe/nGPAXkBsw/AjyXR49l/KIUR8xZDCtqgC+4BWXQdZjk53CX3KKsjdeo9YpuDe4
SWRPYW9SSrhv3UNOt6LKeYxG3TzIQQ/3dW0SFF9unv+uEnX+SNshKnZQNSansYEwULLltwpa8mvO
sL1iNm16holj+InSlf0IdIjVwAR/iVSS/t3ZOlV8UuE5MQJhbLf3JBSIaQRA1utCDst4SZCbCegm
rI8ubbrnDpvSl/ZLeuwxK/T3Nq/uUcpouPNupvdkaGIEJCNJuk/35UssFEMr3MCHw8Bif8git78h
aFKXKRH7U5JhC07BKd6HOydTkfXhluYqo3WlIGnRIObarowRlF/uM/CkoXHbOSAtRwKnFIcuasBZ
Uz9dgTGSktsdcgyzZ4cW2M911EF/5AhMKxFtZqDJi+TRUxyoZmMQmA7pf1MMQY9BVfw4TkP2I7vs
6LFp5p0n9Nows2IGUMsLOs/mAiKVlIlFgdv1wQxNC+jIARQWuhMC2c62tQdRg5p3dGiPKXLZodDE
Omid+6m7hH25EWQ48qkgsl/iBHEIPXQWvN0PSocAjNHoVEKhZjJB7zFBZxnBfq/xU2Oa9Sl2bJ7R
PsL5CExi2k96X5IX1UJOijkRrECIx1aKfadvU7b9HhXUnOhgIAXR+EugbEVh1i/mGOEJAYIyUKB2
ybPczXvTN/Q5IGy6D1jKjpuQsmzM2pfzZk8KgHned0DB0Lv8ZaZ/ldA4I8JB8aDINHBqgHJIsjEp
pV9xDPwEedLz+idI0cAndR2Wfgm7I2my+G4JkvWEzhK2/lnvMwRrUE5mzY5CPkzZ8oNkVWgHvOyu
m+/pOcSYmLOusSflKXPxudv1HUa3mMIK3uUNZUkeZgj4QMuNWnPMXJjPHevLJt3gVERK8ZOq4/k/
3Jz9S6UcgpkgXoqBI3om6zQpgZ5g7mSwLKc2Gn8QPgg6bOPL97pnHGbI+vfs+d9a738yPDR0JqnO
edzGz/OSneHze/UGFv+4/5eh0ClkWx/8Th8R46JyuYB7pGuP4fCMIVfHJ8GlH6L0ue0xTjoK2+5H
zAbcMOHRMUv2fkInUwOjJjuyHRFvX6yjJQWk7gQYFuIW8c49iglZIPxGM5ifjurjAJV6ODYsn8nc
FUNG7qaEnnCyBaiAId5GUXmsvSroiK1fsncndxyx4fYfNvGTVdBUpXr/u+1jiQyTY6uzh3CcYQK6
2XkhFWRJXTX4d6LsWUPvgMzK80LqF0Pna+BiW+qWy9KOEGEKsA/wOJwTtbHCTggdTlmfIIFIQgfo
CHbTDJq/UzbBJMy75BFOuNtWhj9aMbVvcWsVYf5jHs/o0TM0/Suo8yWqZZUpgg+h03Pfyyubkisy
Fo6kjt722D8mocQCz86RC+8a6cp5aC6txtd2lgsK+YEZTQHEtiu2uTlSfOKto9cW0fPaNHeDtie0
AZBxBlCzj4deMaDmoqI3MnOHjXg3FL7S2V6ggTiseN32er2GW12mGRT4VPncQlKEt3edAaNn4pJ6
dGWGRfcSPCTggvUNcis4u9bHJIbHYcFNx8BkJPqSXPibSM5Qf0y8+hwJfbfYjiC82xGOkMO2fVhZ
vUCksHiFAQwRahwAn3k9gqNN/PgZGOzD2SbvYybxyBHq/jbUMkX1XT/IWlx3bmnOZPrE+hEERx//
dtMQoPEetudJxRwrUpxdwiHxHfcDjtln7gWgvGHMod0M7kgLE28zVTb0UALsmGTtG5SKcn/Soqn2
IH5T3IHuG78U898dlVfaOFORcYVlAxJcijI5t2S6H8z+MLNOVIZPFcV+lVNUiqEjJZujMkH3Bhxe
vMRKvncan8TGaOKTt76fe3B9Zi5UsNwHGwDUqadbkdLkjBj538LoABXkSKBOb8kkS5R75F1b+dhA
qw2DusVtmnfM0PEPYQqxdUxpsdPg7BE9xdPmxyv6nC7LF/iPLxyihyG0bxui2dHka42dFBxNH2CD
W+w2XBkTz9M+HJax+WyDnwiRsLiPek9LMMzVgJIcUtfHEPj5HgYlFfK3Q99pdwpAZ/zUu//FsgCM
b4sX7d8Yfe6DL1dlIer1xxZm9HblgN04/16j9g+m/PzU7Q6NYPRpR3ZoFBLv5HDc8GgntT/73Xz1
eE68BtTh/L+RIdYV0f2t6V5i/Azw8OdZYBfewXs3s3xYWoUegFfpxNFTkGeOhLZbbqibapBKNjzs
brlwIQGtL2uehCPYI6+/DeANSLoOaFQeaEIQ4hAXw57kCOj64n33fKPqkpkXA0RU0q5lZOZfhkHw
w3gV8/2/xIkGpgO0z2hRN8++Av2R0rmg8JSjdnyeEvUCU3+zqWNCoNoJwgKu1kPfLOdI+4OCigfC
t+d9r18CyPVaJZ/mpbkfgTb38QYzL73qjcLB8brBlDQn4LvGxpd1golJU3eatr1EUVfyEK4NxhUk
34jyDevtoYdiEcqnrW/eO1Ddqs3uqIRRXdknlSSH26NqvD+C57tPMXPHyhml9l6SEaiSZfkYLfdT
y099V596QKgNn0+eCxxrKF0D8wXq9H6Hy/22HDq1VDxFygDyYhoCx4LfBKjOFK1MX/RshyL1xSJJ
8uaVh/ahHLCcDD707fFQ5p6kFiWX4W/kBgg48jN8m+DmknLAdANoJjyvnfmfxSUgzfbqdt+EG4+0
7i+I2Bb5GI9lrHFoYgm49TYYFO1bFx9FIDDPUFVEJ28JtpQ2ahTCY4DdyvUXifsz691fGIDu6TId
s7S7u/2g6xaAVf79tt0CJz5gvykyMZQIg38ATZV7ipbammOLwJssVnfaeWht52ImA+Sp3RkA/v8Y
O4/l2JFsy/5KWY4f6kGLtpc1CIQWDAY1OYHxXpIOLRxwqK/vhezqfl1lPehBZhqTDDIE4H58n73X
+T1H9n4cCiYE2c6qqvR7gPVhzmqcjePOSSlRUhP7HSiBiU160uN1MzYnhhIVXFnLu10pajbVH+qE
rh5G+baPLuyckmcv1wY9slzIl6x2bvUYXWeoapZt0citUVPrGwHwDnnwKfbsh8npnknR6KwK6bbv
zJchbfZjks5oLMu7VOnnPlFMIbB14FPebsL8tqImdjDz5b8xOjErOyGlM2nN2pm1gE5ni5FdNxnL
Zq3RynZlTIalDPZDMNms9VUbuqlcz158s4S/T5PohZrsGgm617yAX5gI7kSab/MmSTgyxXLvdIER
DvikdnVGVeBisFbpYq1MV6Btk01bJf5GK5yHUvanQu8ujWO91BZzkIah3sjJ/J5y9VzOjANXzTnv
k2eryE99M33S3n2RdfVsiNxaRbN6YfbBngX8XDG0e6VBgZ/t6Mi55Cc2oh/m8jzp2nAbOfs1dnen
zd0uT91tnpsXZElUPtk3J/JnF9PwTfp180735hY6EnnDAd/F8rQRqXGB9vadqzXY7mIKjWi5qBJJ
ZGUUnMimgXiRMiRO6eoJY81j7cz3TSBwcI9k9JJRMQpcu6Nrpu2prO5GFjiycg7dx2zuTv1YHcYc
fSVgogajcsOG+y2W8qEZAnY5iBrsyiGedjywDXei5tJ1NsVOFvF2nOgd+Tlhjsg0ClyK/Ba/3fpD
fsxUdEVafsL3uZ/Z3nSkLcIy9OREY0yYM+ji6oqJdlycvgowi2b90dXHh8ZQdJKRXjlZsHtjl23K
zOIVWidb0+/6GaEyldpLQB40V/kxyOQzjR24IxVGOoMFHE3osdHlzmnNz4aMEUuSNaySPDaJdyWf
rabRemGPMlvkRQ6N5yjnPldCv+jSfLDskn14sLdJm39HlEQWa07sOyqcJ29al9Gsr1Q2bDV4HUoM
M+Kxa/EAWWLjkmwfc/seFQxXLswPejDGJtbJ2iz3YcXErzoq9lmNu6bzrEXaFs8J2QtArfeW3fwU
9JKiVlCVUdk3xnChCCOtYvTHQTUgn7pbVGQvmpaTvlC/Ux7pONUJrMEarNulr2MwLcPEOUtqGy3p
f6RBE8xNg4ORti9L061xtA4Peb5w4L6r2MdPKLVTMcxHczIWs/Q3puFdFteLeXhndva+dMobUtee
tOly3RllG3psiCoZjjTHHx1WfZsddXm/C+bi6D6+Jrz7tfboZm9Bz3YntlUbhAHXAe8+xSbWKQYE
50yfAkByXmAkSznJHMutNUW3oLAvZBSOZqWejDHeOF6wdvCS4YohPOKtNVmHWjmsB/JW41LxHi0t
eovwmeKks4u913ePunOnDyXQk+IdR8BmksvMAfdScTZFZX3job1WLkSbJbvfFmB9ySGWwzHGohK5
yXExwuBFijpk6Tx6rDlak39cB9EBoksGXyWv5MuUGQdLpR8QFfYRvqYSZ0XZFecSvabxbpHhEM/8
1aWX2GG4V0mCtqUNODZ0p1txyqYghCzjEksaZ/86UEpRsm6B1wSJtfO87sJ3l8usWi5+3nyW3H2P
klk0bPh4tCApn4XV/pLU5GTjyqeeLTLuqws/K3ST/NziCT0jki85j7VpIAZqh6qvlgta91b4Oou1
SPxQG2VHF5QZ7hHXct3i6BG7oKz7VR6VePjKemVzBzhs5fzq1CvehUnaj/3HjtU+VtNFwPDAXP0a
xPq9sAe+h4AzeCeMfWuva56W/9p6sStY2PGHrEcaETLNfsDpn7IWAz0vDQutdhrRRjsv3/W+fmps
e+9O9rr1MKlX2mNu8nlyA/Xuq1o8oeSvluOF+7T8NYcaq+yrI715PCDD2pTWXdL7x6gmle9E+ntd
FgyxDtZ16ez9aNzNYwFDWNvH3EIeJbOL1VaP0sechWX0OWWD6KEv0IpuCdLdSe9W2e9Ff4cpBJ+V
uZrNV1NEFy2LdoOLTaUPo/LV7RDNOGVr0aGxLl73Q+8kLBFzefozqT508BAn+LqMf4CArgmgP7t0
j1dz2qJDBxvZcYCMytDi5MV47cOcdH/xUdzup6uvy6Y+1NGayjg2sI4gqTI9jjt1mt5MSHDGXB5a
vztFmQFbgFUjrjtsW1mwqUXGurVIcdZE05vGl5v5xhn1BLnYe+e1ju7TMhqFMDnDxbDANfQaljvK
5RMeuWk7lrFIUth2jrWLcJ+tyV5VDJDCuUv/CTtom4YR0xfzfMdXpmc1m1wffvrFz8zbker2o81l
xeRONuZ0K7hz0fGwSDw4IHRx/3HypyFDsRZOmmdtol7gMNE3OfbqCON0zk1H0ohR49tkwrWNnT/A
fbqTWTPQP6r0lZxYzDxArSuSUqALApwHCdY0qqxdklYwaMHNcTR8aQsXtxA5gWUpC8AIM1Ji55ku
iR1n54j0ZTSta1GaV17ISCHkxvX9QqmJ82ybKO24LEDcXA5d7FYlW53eBVNrSFITmOFEo0yO/65S
N6E7TxBqcyba+OZXjgiMm/8oaPlnLK3LVWqIEaFF5+LjnA8KcVpiL8PwINweMQ6doKpQHeV3YS/O
bMrthh7osuBFd7ynRu3NoSu7YiFeeZYs11Fm4SbDdB7o3WeeF/PeHFIWhcIj7dKQXtMj8VHLLqLn
7t8HBU5Y/bXKIUCBJrtMouFXjMmbzorN7JER8yIet7S3GCJPm8oRzkOhk852vYfMwn0QaOrHy4oH
c3F5J/rrNNuHvHyW/ptjfmV9wcWSbXpr3Vp9erAp09Ch9f6pR/rdaPQfnpIZsKAnTPXbn1AiC23G
5TfV9I8nnLe567ZPUVOmOzmQ0Tbj7sWY8MuNNvNdmRT4m5aWjTGy63cM3s0/56aenyscoUTu64l6
Q6D7uqP94c4e2RIj6z6NRjQfmt1irDIzHSuZUDrCStA39649ICPUUtF16ahUcIE1G32a1InRGsNq
WioTLkBFq43JFOmUi/3MM9+NWZ3guG389Cpoce+7Yow4jRuKZnfFKcwBdRvRW934wWwCaJjtd4E8
mu5aUVm/Z6uf87UsR/Td1GNqozK7s50q52lxebAHTXhcDEEVOnttHNq5JPVo+UzOZumUzFNkhAIu
OiyookwZdaI+mKn7248EnAVJXbpSSoCEduvhRzcZuLiqU9faxRqTBG0nKVeFFxAG4Yq1dkXlpIfc
FzSaLQUla2UKYTVhGWTeY+PZxinPK3ZwR2R7jH84KOMGm+o8+TrrWlIxOmUyduTziP/iNID13zt3
ia/GK/skwqOXyFtbz85jM/YJnaySgh0K68EPpLO3MiZaLo9o1wzCESe+E68xUORbexgQA8aoii+T
5lQ7xSolxvyNc1OxaqvxHgrMcUSsKNHMQyeTZD5Nbo0agW8+6bJ6se3otCTfxqg+lVTAMwqNKamE
PfyngXEtfSNmQivRmt6rb0gcyAq+/+KNRFT7/LDcn0bpvFkNKV2t3xL92zG5be3o/m6hYEtCeiA6
2hPn8f3QO+fIFSfN9d98qW8Cke4cMKBaJu7dyl0ZJFXixnyUrvdC+mZv2cad1eV7y9UOLiXb3Guf
y3W3SAQBZuaVaSLGY1yTZXfNY6b0xuKDMA5poYCNLUiZA9rEVKccG1ft6Ck2JYlcrzsXs1fd1RzM
OybSHIlH5LtONNs2lycucRKaTvPeJ9rWwMo6K4GqFwcHghsYizxRrdvYfsz9GHqeiTjqgBpgfIab
a9fOSDmTGtfCBoHe4HVIeGzv5N1RZ6DBgb2Ss4itvtIJHEpfPjHW6AFsLxQa+5alaPn+eBr77rnI
R0jmlDM4o+/6gAwUcJPQ1ttdnLc3/CoYUwnnFm26m/1+CyUnCJvJkSuChJu/KjDLugiDvYqcxQEo
9/1fkgI7e9GRq8glXZnkFJTFc6DX732V84FxvycFo2XS6eov+8TYqG2Z+A9Rpu6WQkgqewqdsVun
g1FtRk//XF511hjP1gRKL3fetTHf6nb54rXL8hd35yIiWd95GvQnQz8GTfUVOc390IjjkHr3iMIY
U3IPCxnXx2RfmxpjmYGswKmfygSAufM98Q7lnnyN6WZz3LxHp770XY8P39y3U4Onw9ZIVyRvvFsl
WBiTBG+3iwZz3c3pc8qODolgX3BxLCBBC7JPgauA81VPsNP68LPpMfXzg+qS5ygpf3DlVSz3+SEH
CDhxGsTNdsg8Tttefm90eP/JoxAMDYiNcDIyg/p304zG2ml5/nE6o+mkZUhD9ADNMVzY7l6cYaRl
iIVr4LkBynEc9BxZhpNkkLRnD7uG8tmR2RF+1b6iAz8uSSgy4CtjYNVsp7d+8s74j/e9AkYoho3l
a1e9614N7lXBCZN6nHaQ9nuRYNwMdo2GV60rD3JivlMX+Ri71NvQiYciAk+A/eZWa3B0rMnnwKOs
PdIQpvum+iyxH0CmyU4pJuZjaVb3XU0ydcwMGrgZE3qL+N6iR2Z43RuuO8rmprrx5m8xusQbmfnZ
/YJvbmnX8Ilr9aqeY2LWNa5a4kDEJxPshjEH8zn+7hz/vosRn2fIbrIsj+1gvOIY31WyuG/cT0qM
5SLNwhFD2Tgl9FG842BoX6TknpfPk5Tog8bahsVN7aWDs6fIvJstizuft14tZMHlk2aSivPQetUl
keOrJzmGa25s3hxNPRcWGNDSXS/rkEiY+YzOYxDKL6T/Hscz6fog3Rs6BvhGyps5iPdOZncYaZ7y
pnrzWbmWr2veJjxsZwsU5QL0r1VF36Ecz9EYrAmXnKLZJgFsv1VWAqNkUcBpx4d+rX2LKth5mcvB
GIpBUZ+0puNCKI0rdJd34gfFJqjIRclYHhPmc0dzzO1UdPZKlBoMJK31iWOoO/yu9P7kRgumW2xN
u7puz7UYw2Bul3HvUR1Go/Fbt91gsQGB7IjwlruE+ZaDy+T7n3ByPgpCel2iDl3nH3PDeagMbmrc
1isnZfG3W2xwWjDfo/JvA6PMeP7xvgt4g+3Z3skuwQ9tE4SmIqarjXHV2WZ6DNJO39fESZbf6tbl
A4LtVhPILoWOo9eD3FARVgArS2faMAmQ2gBVh/YBhBxmXkddmzj+dgZ578Er9epsPRpDWMbReRlY
1HHSKKW706f00Gfzl7Dd92A52ivr2FQDG8+Y/jKowIuS28+MKdnYsuagP+D6oxeKOdi0yjCNkr2f
eUjIOR3PODh5U3cQyPV8cLcyTpEqPJ9CovJ/LL9UH5ks+6e5jfCLOIokZXLwTNVv3UYgpFVHY2ry
sDXxFVbGeE3mYTXiVtn505x9+0Z7NhuxZZX7tgrOOqoxrzV+9RUG/gYHg9oNoBZkZT3MvY//nLDe
sQTm8Fi2lXfDrkkL2JtunUFwqCiXwQpl9Dl3qQgLT1DnDBHnS2UQLKEycrzqwU76X8tzAEuzSzTv
HBu4bOhY/45JwlF5D1xHchLrhInXc2vemX5rkP0mJN/G43oS8cF156eW9YK2ekOWBy8ZxhVCQsFH
4mgPeTEcIB6tisqj22ndCf6fro0PMqaBKB3K7rh89tKEOB7nnakA4tItg0LoxkDyEDHu98Te4Fn1
UFPNL2IpG5Ekl16qY5v8qvFTthWh2RoMrmVrd8uKOrMcWdgsMtZtb1Dbzgj27oCz2Su1W25GOwgC
qFFm+mxr+Tvh6ueyL1hWCf4acs+J6Eoy4qgXiEyufIMGchmS7t0taDQtSP2dn3NdDfYIvLr8aCJs
j6mLrV2963nUbZK4uVcNkEOFwNGJ9OgLy+IUnHu7tM30rdkikKeuzdTA7NR4mNOHnt00UlQk0bTs
o0nwGFniWeE0pqNMkqGcL7K2GMDm18wIkKDIZm2rldNbPMUvWuzD3+jX4xCcMOk/ZWp+HkwfYWZm
G7bsutlHZaRogpmhC7luVTGel1tsMZCf/RLanY56JyWeWqx45aPWy2bb03hf9w44H+Vo466vAGbN
Xc+8dFmD9oqCyt0KrWG2T1TPx4iE7ZIdgayF7ZS8ru5EW08vQBZpPfLUxCB61+O9oQ2ekxBme5s5
U4dkEQm69fMvTyJ79PgMHgBhzO+iC7AP2Q6Q4XHw2LAj5yixvX1XjjV8BqpM1rYrhxfJSeUGpmDa
u1XWHns5oKB5qTcvwuBRMYpzH7ezsyfPhx4Y0QXduk4RrY24yY6mg1TgZArLax8N9T7RIZExjqXr
16Ry4IJNNCtKlZKO46TWvGcdVSAnZJt6soUodazJAHFm7EnrG0myCQah73wV66cA4wH1QNFj2JHi
UKODvdFm/urdvj15c92FVaJFpzQDJFMZiB6zIZLHrlTDeVTksOuiw3tX0IxHMcbXMWCmog4ZzgmL
zVEv0eFp578zWjy44/jUbWbP0650Ja2j8EUOj9owDm4jn6QzMjgmyLp3TAV1OFeYBXXqjSsBRAYo
SP02WTVNZ4WfsKE1sqoG4Fw8cw69kVttuMww3uuuH0YGqlksgN40Q53eDbkFCrmy8ldd81Mq6c76
VRmezkfvtzFEB5lsxjb90blvV3TExidORuCRY5Q8PwDorzt4CCriBiEqRIthJkZJLfyUoK4PvW1p
75hDJULlK5rTOn24sQYkHmPJwguO8hvVFjgaw3c/seRx6zfpsBdwPMJxjpKjA9xj1yRDdigXPT2Z
g/HHrGfUSp1lkmIj9tfTkqKqA6aCkIkjaVdJElJa22NgaFO4Skk8t3sMy/2xcsT0Sk3thZoTvRmG
LTd9k1mHyPc78pgj0C4jtYON7TYfDoLdGlNeuoFgVMQrO3Dxtk+F5xFmhnaYSj3GnQyHw4yxEaZD
QnLdgVWPo1atmtQs9nlmPui9Y98CA6SXNnMa8JI72w4YDmKIT1BYTxwyiIcL56WdEGIw9OFRqf10
a/PlY66lT1mWv/eGbu9TuUyv7pqHbLA/nb5QrIzEzYgPwpQT9Ys1milcC718yMyS6Rpzor9NDCle
+bVXcrmPuMUqx2bKoN344X9ITqRaa9fq3qyNWzwba9+xDouGgyq4F0V9yRNyJ3N8PxORsCOS23TN
ODfHjQBqnoX/UVttHYuM4LJhWJdFGGpG51shvsqg+PCRWucuo3dOVTot+itXAHm4YTMWpN+UJptr
l2LOI5v6ki3kMct7sYg0rzpbtmsyGflamOjnTl0/xzX8hEUrCtq7qSggEJa7MqmfnKAC34lJKc9D
gO8bfL/PWacWOhgZMKwlIl1nmK/BI3QfXkxzECTD7S9w5n/+Hv+H+K7u/xcgs/3Hf/H176pGIRdx
929f/uMJz1JV/NfymP/zM//6iH/svqu7Tzhe//5D//IYfu8//+76s/v8ly/YLKnNbupbTg/frcq7
v34/z3D5yf/fb/7t+6/fAuD0+88/fleKDZjfJgA//fHPbx2+/vzDCNxlEMh//t9/4Z/fXl7Cn3/c
VYQT/3b5/P39VZXJ5//jsd+fbffnH6b1d/AdBmQV2zJdw1sGpQzff31H/7vtLghSDx6oQV6VvwfS
rYv//MM2/255HOcDI7AtywmWgXAtNq3lW/rffVc3IJt4tqsHluf88b+f4798Tv/9uf2tVMV9RZyk
5WWZf6Fq/5t46tFMDGyD6VK6ZQcWz+/fYNDKANfBvOc8lHCM4VhNK5ZouA1+gmFtlebyXnEZBkN6
r9v+yanl86RxJVaY6FQK4VQnO0d+imw8CWe/UlelxR+Oeaf16bPTzW+9x1Fq0LSjJ6K7bvS2Hvvz
hMcu4SZE83Xf/Jm+ajh1hKhMdupVOcUnNrZdzuETYkp+wUm2D4YgYrNPgw1b1KADwVAeDtQ8GO8i
vero4cSfiFxPA9SzJRdWEZPIeC1mPay1uXjpRhcTt86JQ0tpLxdZ9xy5wac1YSN34wxUG0fDenGs
aDVd1XkMnsBFhvHEUaKpL7pj/tSBd6tjRMdiPCcV0W4ZPUSW13EmqIowcEh92RarcjyB09JULlaE
fHDA2FEWeu9DDVNCzUv6XhH2cR7VOLbU7NF7MpCRnKqhWdXJfDMB7tXsLAP56tX8Wwj0YM8dL7ja
B5flthnzLtQlh16t2Q+03K3coyMl2yuJs7Xs0ltpYBsSkiaiA/ejmv2T1w2QqedLmfQQi8GNJgmC
vZZom9YGege5mEClpT5cr//UBynIEczM5KHvnPnV2hjzc2Q3T6lqiCdk11z7MLrgxckFMjj/SpJX
WctfTSLOejwcR798KDTEaX8oHx0GPjrzxUjZTUcprsydOmu6djax6HIi+LFr5zRY8V1veILx1mCI
LR1vUWMGq9n9jTvnJfGoaRy7wDk5nnSjJ1BM1D0sxEVbPk3dbu+Jwuxj237RSizlXX7jpETJDuiC
oQWfHsNHEIrcteELul+S6BZ0CSJhyEF1nz26gEJsx2DNbbGFD/fJEvYkJHrmTM1SP3aPtRmHWpYy
ZE2BAuriTREXRHcH/1Evk/1AkBQ1PUVKXLWdQTPVtMkSwX0pwBqsTL1/pCm3KxLjo7Qy3D8trdLK
Ca2U4edT8GjMJnMMI9KGSUExKmq5ABBeSVm9NibmrlpdBothPm2xywr1pBIDg1h5hoJAd/MdsYv6
yRWfWmxh12X7w/rxqyyNZ05IG7ALLmCJHk4f+u6kD0en74nWuuucdWjVCALSgsIaO9K1BVdAr8f+
DeGTt6gnyB7b8OOY4ZG09X0VOLhChue/vut07KmtzWbT0sWyhqBeR5a1UxRo2kA9rEr9S0FyjP3o
FCcwPO0WHqTuh7WZ/xq89l33+x/fnn6RjH2zkiXMkAWchD15MKtj6WI/JH56D9aJ5Jg/Xok7edMx
ZUIAU8RXs1xyAKRiepcXYaslNJJxt+m92k5O/joF04bA5nmAn286ww1U28Wx4q2hxyeaDsfaLige
knb1UtEMgMuUnccJSqwQlz72D3behGNLQyYyXiZbMa5qJEhnl8jfS2ranDCikAWEhiHoOOCKh939
2tMrXen8cd82efnRAr/h7q47HQQBNmc4MhtJLYO+017Z0kNaUgFzGsTaZ56InLwds4n7kC+8laoA
EwX0ymZneK4dJAxtxvIZaeP93MuH1IsB4+oLja47cvqYISwQPxNofMxMOY4AqnYBWrAyOeGluQq9
zDuKqX72A9pySf5jjsBZxnEgs9qi8JHHzCpafHHWWDR4QULO9jF10x+7QXbJyH6oGtIYOSeoy6TE
jczQkPBHbpjpu5oHpp1b8mEKDci6RU87bZ4dEH1Vei3Njql+fUl5Wo4bty1h4tU6Zr0MgcISr2Vd
f8w2NbsZMCR9HpwdYV8ITCLSwvpdFTpPE+df5H0zsSNYyUckV+rZtv8UOMO5qFDZuuqq2/Nd6RN9
Y7E69cIxaeKlKG4IkBTEgNf5WcB/qFGJ/pKmxglzdxl6RqSHA4HsqWkC1ibT3IzunpSPucpbMkNT
pf+a7A/C0sNqQHMJOy092arXDoTcV23fMeKMd5cgetgphCN3ALeEUHWnkwhYJaX+TQSVs3j+yLjm
r8kHMz0xnAVxlG1yxlPb8VoMj7XFN9uXYnYN+v02QaDxGRPUiII/0TxOyJvPyUMAKy0EtrjDV8A/
wxHedr/qA673qAKnWsiwV+DX+ciefAe3OMvCu9HcdHYAjgUJwUzvLS0stlBM0k2ELcxMo3blWfWj
z6F6ZaFYt45xZfObONR48MSsX5RghHIAJcH2iZ7BfeF9JcVWNtnZ8rliWhfgwZCeZeSf/U7/JDD4
W8FE1pNvj8rWst7mzLtXwGIH5EPoV82HgcjJVlm8emp4cszs1LrvHEXxURXvRkCgqc8TfBE4mBmA
tc60+qmO8i8zYPROXCHEeKZEfRmT7WzKc5pNm8YozpokqyI6NtChrw91jQQjTHKzC5CekMNLush0
bcaO5rVfnELrkB7x2uEkFvasmYhloSPpLQsdL7zvlne9O9CIN9iwvYBZVdB3N05NLp+8Rbo44cyq
e3Jt+j8GAisB+rtaEHL3LT8P+9y+MDYEw467nIigeAwN7bK5AGRddAw4i/wvmHcrXwNUmZ+cyggL
B75f0yLHAr4qAeQqOg86MWxZwdw1ZLdhtbsyWRZorcdzDpzxo3P1k7FULvMT8Fs+LQ2SRmddeu0q
5uAmKtoDhsMVpvrxJSjM71JGCGx+8SDi/sJyRz7hZWz1PZaqF6synlwX+qiiVhIdRySyd/FTYXsY
akG5krq7Rbb9nL5WQMlpVmjzanAl7aE829m6d/RHU5CU1QNuQVWu9bS7WgDZCG5ziSXUlpND4y4e
A4QAeQGn8woJ0kQMLsPCJBA9RhrT8dDAIvvQFPIQGAS/jOogzLe/irIibHpO4ik+J6wVzCBgomue
eucql1+F1T+M2OZXRFLwYI+/Wz/H8FW/oTZ8+cmLA1CiUOlPt3jc+hGZz6jlFcw9kNUkgTPjXPBp
BiuNGjZw85+UadIr4aOLFEzIhKhnwdWksaOEgefEbM6e2Tw0KqOGNLR+k7c9q2xTH6jy3uhNXyul
RRuCfRx2ZYKLAa3JFo+JEvcDnbi8zslRQy2BtYUa5eirErcx8fKr0Ykfdj7O1FmKnFf/igLjaZjq
61ImFol7GBz3aaxYe0aOfGFHK9lNYMOwSP9KKzZyzgooKbR/eX2bKR+fIWyKlcTfBUVoZk6wbTDx
wf3qkuK1t+ej3S1w7Xj+xl/P8oU3oIz9D9PaDjkTG6sHTVLi1oVEqPXAyVXKQaW1D1odl6Gf0yqP
6vTVY2M3wAt1fb4zA7Vvs0nbaXPzPYKoQjVYBEuXiY65Lc6E4ljE5tIgW0f932D/Y+YrESrfit41
pKlNIvGg9lAm93ZbXU3ry/AGsBitFmzymeYBNLLU7Pdj7nYbRTXnQSJZt5qFWd2hYd+XhgKi2djb
ej+UM67UzjlleQGX3XaR3DuwRmmEDucVoddmNfIPqHKAOUDIh+xJjOSlrMhc9100h7VgZQ/GGs8a
5spRQchsjelLGzPMIvl4R9xpR56OaSORf0HcIEnt4eNJsPS5VCIbt0ufRRx9e5CYzVnUoVXH3LvG
ezFzpQHuAWat2EipUMKMzstIRpnomf3oLtxAzpPZuuqERuZ8L81+PAQBReDZyzQTReoGfJSpC9p8
7Qdsbr5aYp8GZYhgLZfQPuLF7J/RYmfFLpbOfPXleq1kelixlhakH3MC7DCX9YyRLd9Jhgjswamb
CVzOArYK5bN2JNRHT7bST2IpTxWSEqAecOhLAVSMoY1giWHMjzc73RrarW3SyqPwel4mTLCI3Kek
iioPkprqdqP0zd0wG1+tKrGQMGIEf3x1qIqJ5oa6ZdzYE+Qmz59JhjnxsFOt8+5YMyuS5J7tYnih
NjxkgSa5SUlnET4DZagGQi0PExSkrPNcDog0kGxlv81VdCu9/JbExMASaW7siQReLj+gy8Pt9XDJ
mu1jNVSPE2OyZ7vCZd/wuZgIXvh63ZDNUi4vS6wCcAkZPcXNLEFdGrre0b7g+frIrSvfCAYGtNHz
ayICgrGGUTexyL5gO2U0R8eGAIQcNgqcVM09W4p4myoMNFO93/usmplhX4a8fCFhDW1FnRwiGdw2
cpObCwIctnw2sHL3Gh2h2tKe6arJMJN8lKjQARd1nLsb0K1vmq/wHfW6RTXlGrupZmLGbH/P8EYw
aiRzGC+uZNUz7wJeBSeUjZoj7xJjCiJNwITWCN0uSOiqN/iOD3onbaRgyLRVH1zxYJzKLk1PHVOE
7aKKd9Bz6A7Y7ibhQisDhaY1o2RWBJxXUZk8l+5bPZXBep6Ka1zaYAMSS1zRtB8hCE2nxt/Zbo9F
EWRAUXJKqTuG4GVFb6xrX79Bm6C8yBWoh+k+9Yz+3CJmZc/GUJEOaiXXbqzSnY/FEm5gm9799a85
NRuiF2m8jzqiHBEao9MtlBN4ntuyGN6s3hAHIFn5uS5fG5EypCHF8NFoQxgOC5yNlDO0IWPEcFSY
F5vxxR9wVPqFn1N7dzBCDz1Mh3XZn02sGi+tNfzio5U7S2DaKQWjSujSX3yat7RZ8WvrEZ2F3sHQ
SK6cjXmmawJeWChBWJfzuNUyb8xJm6+ouZluWT8DNLhLQVGCjXK+42UWmGYmcJKfmbTwlOhs0NJC
Z+5rY2tp2nfTtE+pXAqfDFO+oRb/G+YpVlqOUzomB5uxR6pTq1xR0imz1GlLv7YuzTNHJSKUjaJJ
mTDzwnlOc+PNcquHTgewHxBU6htxa5viyyqTL3vwHgrfO3eWcxnT9qZg698KW9FSHNVWGBWDFM3n
iqUXKWyf6ZxpLcJZdpPs8OBoO+Fr+GE1WpA0uoU//U/qzmu5bmzLsr/SP4AbG8CGe+Xx5/A4Wkkv
CIqi4L3H19cAVFEhUmox6qEf+kZGRt40Eghsu9acY17LGoSNZYHMYkahCnM4JBLluPDb/OL55lc7
Hypk+QBDBmndpUVAQx3AG4wkc5vaHJPKpiRDjOCL0M2AHbGNB22P1BQsF5pj7Uvvs34jWko544Uv
dtTp+/SqDX2ysIX+E/lQtcQsilIG2jDncHgcXC8LL0Z1mUUoCYDYtlZ50gUWOc04B1wEC03fM/I8
L2AhNLKvcpJHApgr153tfY/qXVyUwOc05xV72jfNak71IF/xNnxVWygUMm1+orrFMPQYcWe+KfUX
v1M2KZi1amSviZIO5Tinj3xaDR0TBefQvXVqXG25nIRpcM5aVn5aiWaCgBjZxYNT5Lf6mP5oueI4
To+Esew5kYrgqwfdVnWqZRvCeyNmZkS9Y3/nNDBQkOKi0mYkewQZJ38dcK0amtwy3bXSnI20/cZ1
kMNoF1lrKmhCUVYhNnrfJ09nItvVbkiRx6eAJEo+fQ1nR9yHUg1viqajjmjjowmBOFkkCFFW49JZ
4z5uccxiQU5o4LnWo1GFNA+723K0f/jtSp5iRV/6OWWYIYM4nlQckyzpIyX3Aw3lDw2+gNKkmVm4
MA3zBdmpsU+EpNGakEDF+1/k9fCjRTt2gFi8shukJxEkgWAUz31MHzkFRUHFqb1JzOLFM8ufo2Zd
pK2jOx/l0olYsysZ5Auf6Evu/iEK8sZtlrUFisfgJjUke+7Ssd0MGLrweRfX2rdes4yljPseOluy
LEJKTkGX35Wc/jpDvTZJhXqV/jmu629qNQKnx7UMiaLh+CfkLirvo6rI76KQ3g5WeboFer+PHNYf
5E3GBp3cstHNHxYKrxX2lqdWIjzRx5husLmRHW3xirY0XZvkGtuDsbZa7RX2drVIjeoh8PtvrdEl
a7WGalf1aCaAfnyJvbBZ/T+p/x+DVypr2c/6/4cGgE4A3/+9/H8/VeP/zyEr396X/qf/6lfhX9XF
fxxNWKaqCpt0Sck/+VX4VzX5HxNLsi0Fk9UGnv8/hX/d/o/JP9ZtjRK/kDDI/6fwr+v/0YSg+mkZ
KAEtx3T+N4X/qYOQ/1b2t3UezeHppKU7pmaID+F8BuPVGxXFu/TIYm+MEsl74Vrjqs8qrj+s4V5W
HVmsxaqyJKXPPr8Rk2o5ngj9LZf4Luwp6Rr1Keq4jmus1zdBfQa3wvrrDGfaGcEeE7O/6WL+ed17
P5W8bo5+4C/1skeclZvbzAGli7u53kAdbnN9aVOR3Yv24joWnAf4sltUOMnR10+/faz/7oO863v8
5ccHQSclzXthWohtPqTj5T6Nmbr0LkKDz9GoALdAidULs2HHJq8HHvVKHRVJVSxQ9xVI9iztq+UA
P+Kr3th7PdQOvQYXurOoQaMmn5yO/Sd5dHPv5f1HUh0LfbzDHwwX7cNH4o4H0cKKyX7MsBayWepr
GuCAT9HK7dkTH43pPhh7g7J0WTqFk4CYb4efo/AV3OfjC131cgtIVmMzh5r+75co30fxkYWkMXA0
R+UdTn8xjfDfc0T9oK8KT6uyS686wyk2WnAqffddFdDj0NB4t7YyHepK95Yckf5MSvTBgcmz5w6I
gxvcmNUU3tGgAnkaNGrkcbBuw6y65V7hPVB5536WvkmCDBd+0v804wQmjqB9xNBLNg6OjjJ0igPX
bfo632Vd2UfhCg6qcFnuSoNrcxBw1LZtQUvbAHdUNsjEzMEqNkJCd1IdAFcoKuhAgFdcOVzStp5u
//z3W5oafB9mGid1LHuWMCWM9Y8BnoBwqwGlcnzBYKieLNd/saqW9pRegRPXB5LptJQmCpeLLeAW
HWaElT05ZlavqWqn697xVl1DOoRpkSbQBYWyCBtSH2wTdlwfhttPHnca+e/GnK6bls76JGg90oP8
MDNaExVjCLUIgFVnHFTEFRctggbVyyo+NG7kAGfijhInzv2g0A+JhBecYn8ys5qHT57lj1k6PYst
VUMK03TkxwGGj7HBg4P7wjKVdan20EmpsVOBNnZu4hytXnprX600sBLRuI20Mlz6gQnxlPMU7JfK
2ZYRiVH9mLqbMLNuoJMD8G1E/MmDan+8NF6UDXbSlCz2Fo3U9zOhEiU4V6dKL1kCaJDlZtlx26P2
065hdtP9cRUGaZyvkqHSD4G8aRz3IYncn2qsZtvGfuxyxX7u6/hAR+LSh+heTLMLMBQwMM3WeZY6
Wut/v135PryU6asLixdrWJZlarqYp/dvMcBjaDm5UWfBxdLTZ4VAJaC8oX2tdPlWIu97SDj4xaNi
H6JVqt4JAqge6rx80MuYCqnufDWUhCvg9J/Y/K2V4WX5tnBV6F1OoS1kWj75YzK+dDQf9cF6iPM8
2HSDvFWGye1i+CTBMCH0hkiJMYNWSYvEHSvuGBbTlOwIkuVCFz5d596UeZg8VEGK2LG6FYU5XAtu
XU1vYxUs0RkjcNyRtj1CTY3KT97TvBe8nxGqNCm4gCy14TPZH5Y5XMgGttnaRrEtcMeqvTqRyFeV
A/CmGzxrraotnzjtsh0pG+3Jy81nOLHGQSt4D//+aH9uCTq+dAlATjXQDHBCeD/S6j6T3M2IBhmn
pa416l0gIwDT1RCsTYyPNwF90zJrXVr1CWJLnlh48pgYGFMItyNJil7GCYT9juJZ9Mmr0v8cUswC
WFqO1CRJp2Ka0L8NqQZgtjmGMrigc0Db7Ap9OdpTGFTMb+8MNBlQ0hNpYGUFrNTuvkiJvJgmMP29
Jy0wu2NT6P59bqrPmmu7+9KEOWjgjpONclvlBrj9lhuJy7WrZkfht1rMazcpGasqMoarYikdfoZN
wsZ6jZz61YEwdTNGlGt5O3BrLSj9jb2zAhDJn3yaPxYB4t8QU7AI2DZyj4+rVWx0UgHcQ2x9R7lE
2N5DSgYgoinauL5Olc0XDTATGBFAqdydZQ9kHEbSuXjh+ZNHmY9v78cszwBKlQHL8yA8ef8h/LDu
JAJX/8IdNdh4RdLs8uSI9Q1UD0x87I/9tiQnzY9GYjBSlet+kvvqagiOfW5XS8As+9ZU2YNosCOX
ransfHVThyCO5po3XOsro0fPK57i3OxWpg15cf4TJqZ8o9YJSNhKC1d9Hdyl0g6WVtuOtxTModfT
0afICz42m1x6iCGqTZTrD7o5qCdI+6T3mcMeVTcWU6gX6K4A8QqLyCvOaL1Ql1ZPT1yJOIDVYqnR
PMJK+m2efqkZvcQBgsqgVI9xlakn30uWekGd1UlJefIaYs2RpFtq9tK0tXoiohpYEZ22nSBdEUHe
F8ccvHUb9N5mZMMh/S4xr8g2n1J0gyCoz17dJz9SGZ8VL1pZvltdmoxuPCf3qwcSpB+EegprNf8a
SpAGueMexrJRqciM3i3C6juvRdZn8OVWroYCkxIKXyacXIxtHuzHQv40RMk5xK29peP/CNLO+CS4
/C/rGXcOLhCWYZt8PvFhPaNHGyGYY5z+2uHRXSYIlbATaT9sQQlciwaAJeow7JywUE/zGmI3Vblr
TeWTBUP9y4JB1D1nXNAxME2MD+ojz4lHHVtXcAGXRXE1HcxVA5RkkdPJZqdtt/Mj4GPMdm8aqVub
Bv/wokSM7CTjA4UHZ1lW9dqFZMqpGA/rJxNp2rjfzyOWfc3WVcPhZWFoeD+PEi1RsN0BpvfyVoKA
hvyXl+OuEZXYwUIMgM0xVFlkQeGou07xngJTwXOgokWwFOv1f/840ybEpU3jFshq8/5xakuFm6EY
3ZlwZQ6KJGQRTlRy2I7xvMLBXJikbkIvZkVtXfbk1GN3VBJ8JySCBpt6erX/fiRtGi0f3hDHRCnZ
kazp1jp94d+WfLfobU/JEWnAGrjLsVCevGLcQyiKW3+jEGO2sSuATTaJSnrZWrcOqR1fw+nUQEwy
HKeCu+Do3KiYCQ9WR+5GRb2d2LoaZ2CcW3Jh40O6qZVRbFU/MW7+/fh/mQzcpsne5XIl+L7ahx0r
YQPPuWcJjpict6SNn4JoQVIx461RuQnovCJYALyJj3nUs27aK03U1cpFVPPvJ9GMP18kkGi2dx7C
Rqj3YVqqRuPZGU25c1Sa4a0hIVN7piY7rtshyujIgi0iwPFoHhl6xENRHUvohE5gE9NYUAbrzlGD
UzLsTt4wIgYJM15eb0c7P8lWQe73OwWPoKL4yJGhjW/1IJSX2Nc/e6V/zmmGpm7qqm6aYvJ3vh8R
hagcvys0ebbAp26cwIEOX0c/RqRDq8DpkzWC2e0wZOW9rj/AFClPnpvsLKOEgjOgykqnlDG02wa6
V1fdabbfLT9519Oy8mHQTq9Zt1TJg1KHef+IwqSyP6iBPPMUy9KllZjUTr1tC+OURoncl+53lJK0
p6ZjzEj2SZJNXtMhPpf5+LWk/3Dte8zBFNpXZdUlq9ZInU0xZvmt71EASQp7NU82GdATg4blsqpq
QBe66pMfZRoV//pJPmz0jV0kLYh3eU5gsXp+sFed8JMbrP7Xt8V1gWqJyiXn48hkMQtLvMDaWXO6
+JL5HgzATqXwEKL8JtigXIOZSxDEF9+71PsS2SG0QP6uo+BY1EjnWHh+mNxg7OdGo3TVFrLYKcBp
uSB02lmrSb4JPaCLiV6jaUHqoXZGtsut/GWauDisxKmQYXKQYVmuudhve8/5gryE+MJMuS0sFzNb
AlyQqvjDvwfKpPn98Hpt4LKqLc1pIHOsez9QMCHraQcj/FLUhKkO3DSTSvuKsARIYl6UT+pIKl1P
fGnCBW5LZXaKVacWDUyTo6pJYrmtf/dr/PN+lqsAH3yMtZS+P3lMOX3m98PAEcJ0NEazRv9iVvn+
tgoPLf0Y/A7xxTeVW6dIslsAQdmtpQ6XSpi383GrMDIeVoJ48QmYBEhZLDQ5cSCdwTpGMbzDHqQs
EfewQxvuWr+uO9OBZl4bFXfEHt/Gxo3I7JMxVOraihvt2Ro7edSRnV0N7j6RI5aZRgw6Fi8i+QYc
1E4aPCVOggy1Igwj1d/UqlDprZaEyuN6vdchy6xyd/SOsak99EiLQFvY/VIqVf4g2og+f8XhYACo
OkkZEM8gHbZ3uoXzTo1rb8eBLw6afGc29VNdiGCTS/dYKjjPwGeyNBbho5olyNzQcSwRNubHEvc4
Nbdux7ZIM5a2wNbMyZqq89w9oL9+09PC35Rhn61lNhqH0jfLo190JyVDOIstOLvLiAmgOBZyQc3r
XQ8kFUhZrx+7CtGOQjHq0niGvYmVgXQYjujLLMj3aHe3aX4phdnvbTPpyLpPb7GGkNQTZhFmvQL0
UDeMJ5lEh7Ku0S35LU4IfoubsLdUzJpcmSmSymNuXNogVdaBVVU71Ri+xVUAgYDcO8ZihXgoiXJU
pwZp3rTC9naJ0k2A9Agb8rfj4lpOha++078KrTkp6CcfhvF5FKTm9pFzqF3yKrhqIs1ptZ0hDKyj
dnfMGheYmEPQCga3FQ4aZH8Ub25M28tPke/u7cAzf2jBnVePn1VDtb+NcXsqpNlse5Kgqfdz0esy
GUsZZ/QHFcIp9UgehDa4N628Rdwd7oEQGNiz5KFWPY0IT+waeeYgXJCmtw4yGjzwwrUNqVqpnyj3
zkimB61uWtkeAb6TP6Qj+/aTmfnnru6grrcNQ0Nj72jGdGn8bWKadVyM6D6LS1829dKjX1dQ6joM
KlkYgUpd2WjCDFNc0O6KkctOjtpiuqUQkshKWD5qRq0/go18/Pdz6X9UJaU0qK7Z1BAcBAHmh3OP
H2kaPPcmvLJNLlVpVzeaixnPrBDqJ1p0Kp3mokTkME7zqY1KiAwaCSvTyXKuuFkxCBuZP8esI2sh
BLJ9DeZ1KTzc7dO/lQFuBYDm+6hMHMKPXUgozYSbIUI7rzw0OtPeCuu1hBZR3pkt8tfcJHbIjQn8
S6zoXNBZBUdRkvcLOYNt2gXCSQHws/PK37ZQzluCKg+VMAxg7z9RFeqYZM1QP0ua+o+hQJMdsKK3
JcybdqSdLkQt1qVFcErlld+9nGjx2iSbN5uYdJpF2uRIEtwnd3j9z5Gjw3x2uLvzh619LM/RZOzh
dxP+k1r2LUY1/ZG4Iw+hlmYccvs65KZ20BOIHQFo1UsRIYyg54NxINU3UsnR8jZS2XuNFHc0KOdy
oh6N32OzCS9uBQUrym2A+Az8ld2q0E74HF3AlxOqS2WpLLpfxfEQDdZSljoyo6lioSNTQNXjOU+h
Tb2vTi6fjMy/fA56ZhKdgMrw/KPcNhqO0RlapZ61uC8B/JAKl4nudh6IehvUxM+rG7MaoTZK315b
ni9uyFp2iBIAMqJkDggg8jx9uAoopaqzg6lzIQJtQB3qrxpN1Q6qJM9eC9x02yD6qDSER/OYDQuE
KEjBbtU0f53fWFhqh4SAoZNZhFdcxvla+iRV/PtH/tvRnx6cLWnDmZh+5t39t0UCSDlx1BE/cpI/
haAFF44jmu1gEczFpsu0Q5xIQF2GmzzrvwWN/ToqormlsXaTS1+nrmO9YnfeWU7mH7y4e4zZIFft
pDLGMcH8ZXqWlENg2BQvgeqtmzy3P6mB69OZ+f0RRDelIbkjG6zQ6ly5/O2HiHNnlEqhaue5pcKy
gVOwUBIypzpvRTQtZ6SpRKqWFl5zNyx3pbibL/bGnSKj4UK4PAmtpaturQCod1olxHu3WYWiRL1r
mwbdLzrrVR0F4S3H3hcTXynFQloRoVZvAXGi2W7ph8R+CF+V7uK/P5L6t3Fp6waGTNPCn2hO8/W3
n8+hz+nB0FXPnvnFxyO0FhrBbwMSznok3mFeFTlDqwdUOs9jGj2VYeNcm0qjIJk0V7/4/PL6xyLO
Cj53knWpWbz5DyuX0QtdK1KCYIBfb/C8dwcTjwYCNnJwWtte2Ka1DPIh+TV5DKh1oo6/DSPTuG/b
igwsEqXd9nmoJ3BXY/jHeKqbKhBoPxkdqvXxEsHQsCyamCbwFrxtHyuSluZaOTk0zXlugzWl5IQ/
GNuozBa90bUruxicNQmzXxoQ4gV+XBKBvbxJFnK6hqdJjlTCCq4N+jT1WnO0JQjoyffjw/zrjWGW
7nFMned6pwA/Iet6O59gfZdVUy04bBEEIUFmwWPwyJHY14yeZaWZyTF76VAgzzXj1vDDVWiV6caw
MW70qd8fbQ/XkTFYkMbd5MgesGkUJ7ynXgp2PuSaCCQKknqdWudYy5Yyrbd214Ky6UxvmY7ea4fu
6H7QrKe5PTSIb11b32IwQOhiNO2BM81XTZevuuEqe/aebCkirCuZ16zxxxqH0KqjtanjLhUtBdGE
vF8C/7Klgxp85+v2Q+mVgPPGYOJbDIBebX1TkXji5HtVASXaZeJx3oQTqDFrKLWPYVaCYHFUGD0S
6Oi09M+tU1MqOy2tjOM8VYceb7DSlIjRslWUD/Vt51tXOrUxcCMYGCBtnpu2OIrJK12VA1GrcfCm
WA8wAvZVmYpjYenWtRSJesqqhPKKxMVJPcVMLQRFReSvrUE/mrVWcfV2rBViso7g03zREbZ2riqP
QW2OVKzx/NktBuT5Vyk0TOfliHl2/qEGl9Ksl3YIzGhAJylHjLbWinuARnMfRDWIqYQjkCNO719g
i+UEDVEV0UqctzTIFpliArWQNO4kvp4JYWoLnpfUTIMKKZ5ggp/6Ib6VtPi2IvDve8tXQb/rT12j
XTS1kRurrO+aptzORTcfobZGixps1xv7OtDyxASGNjACu5RDk4cFTqKvln16Tml9rRUZ36beEJE4
9dm0+7goS3YVPKcsyybqaEd+KHQYDhD4UC3F2W1I7axwddIMyb1tZZAsjYWY/ptfncARoGLQmm5r
x5X8rIb650EGvQrqYzlpXhz1Y43XasrGwpk9nnUM6ThK9WhTkAOC6BgvNXIR0J++id9vPiYGULBQ
IKqnua+jEpF7E3AwXnhjoG20DlXev5d1++O6NC3JlmRBooVK0wZZzbtl3eqAxFqpFGdQ1M0q6Qpl
6aQCTFQLiQekrL7kaFisDQcxqltkrzXalAV8MW+V2Im1jyv30Huau66bOl9neuqsOLuuOz01Vm0H
W9cgFA+NokSIED3rCp2BuUcADCnIiBQSen8ukHIuZEn8HXpQnP9Ga66zAU9mVtn51/mviEakgEJe
yw5NdrnyotKijPbqI2RY+0maHWg6bq1ENdcyKo+qmVJ5mMvSvnZRukxZKvzvJvRINehKBD8yapic
qN9qYz+M7gPOWbdR260YAUAq1GpxO/TLeRWAPBvhigyvTttx5c+T/KtN0Nhtm+oPmdpNYlRQlcz2
caHKCFmFF4N5zLtwqxTY95Rg3CGBVQgsVl9AS1hLZJQb8uBM3KV0t20fCE6oaHKlEt0QBhZACqP0
PvnM2q9WwvvzydSaY/dWaXrr5kcxTZyCOfCa7r/PJ2Pe+6dCbOf9wii+VQbhso2V5zsrNSc5MhE0
5PfRUY7yL3afrMwwzu/6wiRQ0LNOnm58kS5H07lbMd9/iObEvQqVeqlj2VjBiNVXQ5qnN30HcaAY
YEYN+0AK/564ech9uX8mp+BN061iRaUMJxl00EVkEwLYNZhfqpyABCJODxp18kw75pzIL4QUnOe9
M3GTZDdofXvw6pjs7uIE1r69KgFo9A6HEw5ygHkOAeDg09WNqyRAip2KcjKqyKWPvvEYARTbkTCO
bnMaKrFFVB5RIgp5LJk1ZSzWDIcovO3LfMU27S5Fi3I7t4vv4EHxuVZ9viyt+AdQM+7OHtzjMY0R
+Uck2IWwIBcADN7mw6Amhu5VYkfh3zfEOggKEKTOd8NJL3iryEPS+iVVhxVxp+YJl+VNaYjgyMEJ
8HniwSXDTbQ0PCMiQM72SBNNLxDcq1Vm6yB15odHOU6xW+G/HH7mnTJubRm81mnbHXvDflOQHw9u
mj7GtdjXJr9yFWKvm7djkssXaW6YuH8s8ml60EAEIx5NS2GqavGP2i2Miyy8Z0u0+EPof1/mLgt2
F2BkwmkvGk28m84XDzBha7uHwOo27A1EiUKGeLMddtdUjkhChtdkDAk+6+SPxkK8nyHNWg282x2K
8ezGlO4AmkvJV1hewtUoyn5ti3GX99XOlyMXZRIN5hMBkezqSa1o/SDgIdMLT8mBn54mIptkM5b5
BZ9HWvT1I5nJVLCnpbUdaXjOKMcheSWhiMA6ODsybflizMN5ros4GDeVAw3bIHmnkzZZoSYfJla5
8k7NI+pf6KaJD1gpQLkhx4anItZgo6b9iwnj75B6ec9livWz7oMN/e/rUEKlb+PJrVFiWoVtky08
KiWrol1DvrW2VmPxXj0PS0B0S2SIreYIzCebUIzTqFbFcT6ZwRt3ME2SPWN3QJR8xOCE0hoH/Yzw
RFnTIqaDm7h7bUr8y2taTY3AgAJX7KkwRvwP0s12OrJouLPlqonxWIy0zE4WRO4bs0cjb8DQVV0Q
irQrJC1wRWxg93SL6TKljy70mLiFJVar/TP8ImKyUPrA06gj/zt4K+Ouryt/p2RIyJMK0H4jDUQY
4khhmXacQKuUTZw9YAN01FVCUm5g8lnw9+jQOwLximXU25J9BHALxqUgFjtGKXSrIhw5I1C3Uw3x
nBJkQ+fbblfzKMzlQASX8F81wDzQ1CKqKA5mAw7N4g5U1p3u9yedVtYGh6mzdKfLEWgZd1viUgBB
Uw+nvItv0eepoBfP/Fbtg6bKH1gwI0x+4wPnsnzl7ECTosd3GOPTj+VXWO9rj6NWX/SUAE8GGbEk
cdhA4SbRixOE3j6qt2TIEWzTm18sEi4X3Zjra6YUuH6FUE0uGZLf7sYc9WEJGeGQ0kbfeiOgqWmo
hap0N1klDgER4ZsQVQw6BKo/ulpYOy/5ljVfnAl0ACRoO9/VNVESxVj7u2wa+EYMD4FaJkPbUkma
tWMs5+AHa9UMboss3FdhgTplUtHMffC5RJ4kJclcudojctOefJYmW2mefOa9InHjOA6VXoMjfsy6
R1OjcdehjDaiZtXtoNvNi91cqAD4tskFmZRKlZxKsqq70nqMCkgSfWfiqOvJ+fW9oEUGeI1IJyIF
gLEy/Pqm81Qcx/yU6AHMvukMXQgpr1innud/hr5kii1pEzQRvliaSfBWaNF4DBvv0Ofie2/kV5Fn
wX3r8A7SCJ15mvh4kTpdnvUQ2cT8pAS76USWUm4YAfS6YOKO82Iq4Fq3dZzs53/LjQDXTMVfyzXG
BVGvfDYtfxZ6aFzJ+PxRQGE7R2H2hkZrTTd1hCYQiEULNulu9I3V/Ali4X1PTPBguZPkJ6gX1Gym
e93cWaD0VK5s8qdIujqWthgYOupWYyStk8h8yzFmHUVGOpQh85WYCoLziuX76tHLIiiMTb3GRpms
5ud1/DHf4F5CQ5aoT/Nw7bLqktOyUbO6+GJAzz0GlUUXFPTCLhmGRwHyFSZPc9QMHsLG1nTfGK6J
AY5mPArHZ3CrT0k45IexJXZbSAXoZq9RadIUY0d/mZaEuOAudnCAqerBLnDv9kWswqkgRXYvWZHG
UQzbsO6xDExMgTAZ136QfKdLy+yfpJayILo9j6W7nofiGL2ohV3epr4kq7m+Q6417Evp3gRtFABT
wQE2oK26QaWcbipcAkR34VUwsZ6u+xTbOFbBeyhEHlmFuOu1pDuOsrKvRBQfOFaQlVhiJih6BNdG
q1LsV/1nM/MZLz6v8gI6+Ai8/meVGOp+PiS5XWstlSHpAepl6blXnqSGj2wqGDC5YVgYVXm1+CVY
NiyApN41in3zMGRSHl2XM1XShTEOw5L32sJUlkaxNrMREbmiZBhHYwUXJwCjpoJoNP3SYWb467JT
onXeDtGqHvrnFJTcXVQmOxWHeERnd5ekxV0MnHgbFAxLqE4Juwf9+/K7W5bOUabWLfEOmIAMKFhJ
AFjfnjZEUYU77SdjChq017u4S/J9WwJcrKHGVpENOIyizTbLjR2mFAhLRkpy0SRaskK4KF52rzsJ
EbVUjNnRdoU6eJTMcxez6rg0CSG4ySF2XQLMWa81dIeSRIvbRO+uoGL8BQ3+YR9nTKdGdZeKsLeS
IF2nDw5+Ao3Pi3A70dG8cH9dFDEx9L8WJ625pnkJrSIzsUdyiME/gL1mdJrkKpPgZd7mRZGfBqeX
J7t+ZS1AWoeg+DrPa24/O88U7nIWF8xTz0RDeYG37OFravFnAwKiYvprGWLTm/5fw9/OYV8dSZcg
27bKOKmLoDsrKVCpsuvf5ovGPPVGy4fdXuE/Ji4j2GpCB5HdfTN9bjv2/CcjxGyUr/xUTZbQuYLt
vFr6QWtxHxdXp+CSpRfmSc2jXSTamNoLXI2OkByS3oZ9x5GbvRqjgSzAIqIQ2o52pJ6GQv0ROxlM
nA4XOFisfdCYA0OJGNVML2GwO7UBijNYtvnLoLC74l8qV2jjHt0UnXrjpOt54ypa6W0IEKS7q09W
J+BZRcypkBsgXoWbtkXbMhecRF3vAxXUWi96FetEFx4GCQIlmLQu03SOw8kAQUun57l2SusBDKSS
a+dyO78rVeKV8tq8OJCxXmxrmTyCdhxuQJXnG9MDEp7lXnJIQJEu22Rs2HPU6DalAuqpHTggD3fs
lPY2kIzN8iShjzRfOU++yp7djkAcIrUDdwsbgramcnYr/yGyqxZIoNpfojy+qEEyebhz5ejFe3ze
zVaLvLdxsoJWMklW/UQEjEwmRW77ZJWTN790nWFA3tuk+3lAjT6rUDy2E0e5qHFHbOuuUwkTzQ9I
d4slvYbtEPvtHTRBvlTXMSuy+s6xt2DnZZlHz0Gotku7yAGkyQ7RsMzv0Kclx1S6wRrHE2eVMfpe
KM/QGFpCrylYdAqTIlBsLqA2iRMKPmfH8/deJ68C5y3NpZa3SBDur1GMUkGB0Wutx0m4y1lEWwEs
5FY/KaWE19Qs2VzmYXj9wHurb72mkDe51o9rbSSCRk+vbX1ftEJZdkn3Rih2sPELaNyZwe4OtPAH
AXc7HxXmTnRN9evqhp6JQDUCEpBDryT+jGVraPecqCLIfA4GxoIYnrnbBFy6XFUqMZsVIUItopVV
njbuhiMHKFmRgADJOrKcaqM/GE60iesum7IJrFUQifputJpsMUrSz5Im7ydjhL/BHAy7HhfiObSd
x7m2p+oxiR5hApxpaucTkgGasJQXEXeLUE/4r4mdgomMTIEV434k6TGpAw7gBnbqrDJvu+N844BE
EjRhRySMF/J02sbzIjCw4fCmDP4bFS5nF/W47xJ8+MKzkagpbrZplXE5WEL7paaxQ6eE8kGmF0WM
Ypkl7d4DA1Kh8OMtf/VC7T705DNtxfbUyP7NktZDgMppX3OMWVepc5JOTOSaLsTBTcznok/sDU4B
LC66JH3ByPRVoQ+X3A6GVdj4wSnIovrGdd+EzBv0rLlYpkb2pBpfSocADMPcAt1UFoGu3Vmu164B
Z+aPSvDot5vUToJnX6/SZeem8X2NEGiE83U3nxorRD43nSTvcToOeBERr7RIiWyfqqnGJGaNIntZ
FFn068bu6+HFqFN5Ev41cNrwoOCyWOUyAl1RjcN6CBpjWcf+d8e2w00a4Y8pOwfdmaeSuucX+brI
O39FwnG3m8eO5ULwJRnHgF6iyTUELGoxbuFtCqG/ukrcrj0jwQzsRdcxzvRdkDET6lT7wrm14RiB
BK+3rR/G4K9MGAh3I6ocS6rZJWB8lDCxuZNP9gMjegn6DoS7EkW7ufgAh7YmPzZiymeMBIjB5FXI
NL0lLDE+8dIWvrBPSt5HVxqpvq2ICwu6h/FLWXPe0rnQVXKFNYFTg08oLfob6lw+Zf+u4J3VQU7k
T5J/14zSOWeG+yOSyCvmm2+XiHuiv6uNUUjvxNVcvyHUmPZKvq976HJxqlbbhPhwkkmC+1zxXgzD
GE4N96qbaKiIKkjpdcwfsOmMbyoH16t31w025lelRk3/X9Sdx27k2LqlX6Vx5yzQbRqguwdhGE5S
yKaknBBKGbpN7/n0/ZEqoCvNOTp3eIFCoUymMgy5+Zu1vsXMYGb/IZquxbohEf3C7q7RJfqI0Anz
0drkuXNEDVEzhu1imizc2kjf6vY8iCtsvh9kvbSZ+b6ZctTSGbqlcg7wS65KxXmTsZPc6W32LFTX
X5sj1DFkVJcQArQr0l1f8MatWtgn30OBlgiwF5uz5N7poQho5VZYUUMvoK5UPkBo7dbp8/lJWGrc
auEmrEbtLiZtETSLe2yyWmdQon3LzfpHnkzBjc4oAxuWf9WlJOOaoucskmRJBIkWvSSkldWpPq6H
pCtIu0m2VqdaP3oTCEKg8+Twm+4BcxDfV9dPNw4aaaB91cYVYXRZWtI+lFJiwwnK8cDbvgv0hmyP
3m/uSBfJ1l4fkiZXypmE3ImTNdVvJK/ZLGDehC1fLJ4XppnI76r6VBO5VIDKfmsm66XyXecmR3rs
2H65V2Ml8lJuqu1UhFDtE/nE6NM95HjNOFHkE/7FZM9Z33ptx0WGezg3h+TUpzL1mhgwZqqkxhbs
giTUJ+1Pxmh+3k51rXTeQBrT7LrwQhYFG0wm6ZEwVCIShpsiEeEbkGtjFfperQG6b5CpnGO8efC9
e8ChoqSrob+5V9XsbYrFHviBe9G46S4D7XYDLZxIoHIYV5MTVUw6mvcxCnhf/qgynWpeytk81Dg1
OqCuvPAjfDJl36BBDV37mABW6LtBXk268QGPo9gjfQJAK12iGmVwtolp30ZtKy/QRaGyGK16Vbfj
8KYSWWoNwDH0rnL3RGjsfAp58pShXnXkAzfZxySL6zEWD7MpgojZZE1kmQ/H66UvcQ6zHkm3pa78
4IPhKcFIY1VkVMvjDzs1+L860KB8PxJ6vLUinyRuv6NvzmKkVjCAevO2QYkJ6BS+qeyf2lwaOyQP
PZbE5hmoBLQ9O1UveTxNa330RB6R5pRq4FaShkklEDcewsG29ety5cQ0z+kQX45adWvWAcTKkpiK
MpfHSujfYKmuI9O3Nn7an0lkQXRVRQ+lnj5Uqcn8oSX6yPDR8jGMag26FcmwT42uOpX8ZRSh4JLI
JvGMyjnWDng77JXoO1nbME9exxm75sko1m0oGR0mLkQn23yEOJduUk1CWmXPKBCLrxVGwZtR0jeZ
SgixQHfWcvhewxbjQV50fLDRJby+Dzdn421t1IH4a9N3va4j+qzg5ttlI1ynwYUDr7xXpHqsyXQi
mTNIvbTS/HXHA2yjTLjyMNs7B0CDZ5Mrze3E3cC0GCiLDtZcibh2kZalTFsxz2vHjlgusCI7JwWK
gkJTRc9D6zrWEJljVaPLcKAHjeqVO9K+Gta72XcddDFtMxiw+H2Jvw7gsQcvk+w6HSA3yEKOX+04
a0IkTdcs16GxSYx1EYaPWDL3asXeROHocds5KknPwUPZ/cFXhHvA0PlRhhOpyx3IbwV2dAE684QJ
4i4poIkWdka6ms0SW1XSSz9nIoXbK911YiDuLT0HzqEKQ+xrNszmhMhDdIl9FIA66F1zO8C7Mnxn
4+T9PRE2H0wJGVnVTxaKz7VMSGChzTvUwwzfIid4LdP4lJc+UnmSgTa4j0hDcnJv6sZ7ESUvkz24
8EH4jlulA7IFj4Jc14xLB/iWD+/LHRAEqiSmieSurs2PxK5ewkC7C7oa9goZoqEaPcUEEJDJfq3z
K1e5E+jQYrT7Dn8oNLVMENcRem4vnqxGAHFSddLpi8rZOyHIFgLpeOEmn+BtYIdsS+3suvQjtpMC
4HuikuqiK/5mfKKS6LxCs+UOAtfse7oLJpV8wXB8ak0qwSKjKjMmW9nqjbYKSeZJEsSLwPQjYT7k
g5ox5oF32Vf1u4xrUmDZf6t182F1XbYf7O5ScYGQ9HF+HKz8QU0tyAUpb8pu2jW09sRrRu3GSZMz
sYbFYRjyNew/wMfU84OO1doxk4NPOgzXcDluCdTe+UDjVhoD4iPb2FctjLsjl8KL2ZaXEGlkoZFv
y6JoR3D9jogmlrYEvKmN7iVMwYEC1Rvuf32DCbvdrfFIq5vYHQ46Dew20K0G9v0MybdEBQMtsE8k
ScKJu2oSHZwET8c9Igm4N6ZnKayyC8Dvq2gwnVUqwueBW4vUJuukZARIpH6b7WMXFGFP61MTI1FW
9gZPKLVCfQDWcibdWxI60a8bKEMob8XZClBQyWw8Waj6Rvcw2fGPMtRfXUnQsYKppa6t10AL3zO2
NZbCVD6FXFHKHC+OkC7xBoFYxXEkb2TpHEete04MJHr9jN3FMqwd87zH3FrkLOBa99SK/BgzoSA/
qtpFVuNf61HTXyvsXHIme3Ue6fumbocrgOiXsZKEO9KcOLAKrmI+i97r0kaSjaiRN20aiJkDqfHw
Nt7CoSPMzg2pEIr4gj6rPta6cif6Rr3PAeYzCdH1y6kLjpZROnvFjFC8j5JIzaz/MSh5eqWpz6Vv
vTZKmVzWo6ex+TlC95GenxblxmWetZd8yqeCzj+x/bspV+VhbM0Qu5kI971ZwQxYguxZLtgwTJB/
kUgXA2+5Dh1IJ8WgMuiunsmPJ6ad21nO/AEVN6rj3Cx/K4Y82LQha3nXztzP/6Zl5js8L3Fc/lPl
Z2gzu2kEvl2Ii+VvNj37RVOAlHQc3/Z6tyyP0nS/x3UeXjCOBb7OUGRjDWz2MtPsGRg1Cl0cTODI
JoyqG8eYkXfAXKjSWcwNctXbOabzeVQQTT4DbvpkNhvdjxDI5D3bNrdPbgNitk6LqCDRRhBLiouy
drzDB3KYnferLgBbmCGl6ZX0IyCP8BQGnGnueC2mRn9w8uGlqlDPFyDoDcC8m9Ho+0tFv9M0EsWw
ZUkQk7TFi6y4Vht3T/BtqTCYRTAh6aNA+1JUExuil4azzyJRrMsEcZ1TNz+0qNxqVV7snKrI8J3Y
w6XJ05wZs8b4dEZigsp1s+6bM+L3Nadt3o/VDXLXzz+BUeOdW2BGcYSCP4K065WouYxByHkEeaHd
dfADN1S2eg8ztap/tKLqjh0kRdnoCECEcdVm/SEtGK2YIr9fFIxENuxRkbJlnt/FQFyz7SjVVu1c
+KA+p0foO/eL2A+Vo3GpqhFWJWYUJ1eHOFGRxKN0ClP98eir+jXew/HUwJIDsEQrlLVhfungTvlU
U7JKaUJR3I3Yk1f8pOhz3hdEyO3GZPiesbHauIx+jpkEG8y1Uq4CF6qeL53uwnL5sQljXRguOazL
cRr2QtGh9Sj1XZxM+YF/kLtSMxSPhou1PAuydrJPomVZxdCvxfLW5HKNxQRDtWmUx55sYYLeoHex
szNm56dF+FmZVY9YApgHaMl1a7cEBZaoIS2n4bqZ31baiOIQtJp1IRz3qnfRvUYZiqLCzKnTrTbZ
oA/LVkangjnjmsBHhLGXiIUbqmrpLduawkmeakSsK0MY4k7JFZ7h9cl0fOrOxlSPWUYFbxWO2IF9
U9mWQrBIR68nmeHM0OhoNQHJHx3ylGiuZDL3c+ZJNmS3IZFXroLUQZVcgifFJ+x7fQtRTyPDGkM9
+xirv0udjoqr7oCUjvOgcl5ZkHnh6PXJj4vuZBuXDmIbQ7PLo4Y6eUMbHHooOfLL0C7vUbAzuG3D
O23IPKW3zQvbGM98oi53sJuutZDIkcFI3s2wqbwmgBu6fHiBDdpyalOxG0IzuPn89MLEOWdpfa1O
tGJFFBsPYkj2/Tw/xpF5FXoKuwceNKIkBsMuntm9hyelNA+9aIsTCVT6qjH7fpeatQnMDAGAaUye
naXQ5XyL/ll+TnSLEimf6j+Usv/WK63LLo9+eL52sio/G8XwPnbqQAgPDrrY/76cNtOUOQSQlQAS
SCQtwUgxWLARgbUaJAK/Y1Jbpx4wqQt28ykpyKClmqC5ASWLcacJz84gt4stMxk22eiSfZZO3518
fIgTvjYS04djMUKGWEYFOvX4TaP5W2rf+cALJiTeOaOsq9GkoeXWYwge5X28bqU5bNHgoDVWScyd
CSYzHS6olY1ULwDojt6yCkOHZ5y0WD4OMzNksTHUfESrStYFbC/AhIt9KEK2NUdMbpZ7VYtLcZoE
aTM+YpWy1r2e2LdDSA/u2whuB9Smd2GDWSTrk0s03cHaCEG7T8JCQUCSGBBY1GV1YzvczJOxWyby
jBIIcIa4tSylypIATcRm3qJA7akNVlOeaZvlMmHY42x8Bi/QMRud/dsQ7yJ1eAXH/s1KjSdLI2Wk
hJV5VOziqDPmJQ9k+NyEovVj+eBjQSJaU9sGkjdPk73iat1SQ0wvBljRdYLsxrVKa6fbY7Vb3nWc
1mi651tcZlm/h8D/XVFAYcwXSKvN+H3AUnCyid5iZVA82xL1B5i6XUvJcjcK9MVje2vQbe6TuM/W
xGnZW3gWP2DlyVOhT3xtgwpbvUu77l6jN1v0o3ZE/nirVuc880MAgexAuE6tbRIZ9P+Ew4HhmCVC
xLb2wrq2u+ptGWiZUzquA58U5ADXzUovSF9SHbVdi1mLgSoUm7aRgvHSrm3mWGsf/KenNwF7gfk9
jrExj1HvCd4WhP6CSSDXGFPnVFbeYrYnLSz1RJoGHh8lS20uD3QyQY3+fRhOuUVyEG4X8sMYrG1M
jWWvxiyaaeGQ72Gys0n1w5OotT1LYxJ+ipRpkVA3HKkOBR+R1DXReNa176DHcoNev1fS4sIXODvm
lx5EjIfzLhx34DHyLVhOdAIVdh5dRJjayweeXxoYPTbmoQgOgkEpJRShdp3Sb4tZ5BJM0HQ6XdvH
AJFXColls4cHOcKrVQ0cowxWl6VOpOnfFcYLm8wib5jbjmRGDZZ3OWaUeZHz+bh3nfhxKnUKZMbG
6LSy7giF5EJHqbDGJApnAWGYx1B7XGWsxQ8Zg0b8xKs2Q4obOJJNLYYP0y1JUqiTc83U6OTWTry3
lfwaSudwjVvn2slXCYk0j20xfWhGzXwjtfrXDk5v04rkghXRarmFp4qEWicpXwcrMeGXi+GaWClx
IQpWtOhsI83HSIJs07Wil7BE96EUJHQxXmDPkWDu+txwFTHnV3CJ1mtlFBCKJzP216Xdjseyd6xz
VMNWXS6WDmHmTc3tASGpvK9aoA1sLmR2YkxWn1GzRV6FRb/hJPbtXL2QPDZ91y9XEyyFXSVay2vn
wHB8oc7eUoi0a3XglYKn4q5F8v7Kd0Rn5kz+XgYqBqvyu5XUGHzqegcPaJ8PRnRy6orV4mRfIY4m
Rylsux3JkJ7tW3KXy97xUExOHmaJmrgBNp+lrr3izqk3/FxAluz9CB+oCeMJGcc540ccuOm1WjF/
FbrFGisar/tC/9E7kkSyGmFJVvrqBfBSKo1FypKn8hahWo4sJxaITHpj2k9ur16BNVVJIyUIJLwN
VEbxThIiLOaBEQTYv9rZJzL4ZfE8TqwPIOQ69xOdrYaj6JElhrFtB8QhGtc9mNGqvAsrsKWOS9tX
c/fG4ZPeyxaseEq/vIBuygpKNHT6ja3wATUpCLuhHHfwxIp9XoqdUbQWpCurPiCp3S5qXWQj+6Hh
z0rR7Sy6iLh+Tfs238MhzLeSlcXBlscSzdieKGexGZxa29oGOpkgbwAegJHeBDxYNqlP5oMTmmKn
k2QOG5I+tcAL5g/UoigBT47e3WkhSBdDj421WjiMPieQJopZEXRSf1seRbrfQcgPpHXQ4nGfTYNz
mRRb2x3Yl6jfIrNgzeHXh74A7RDMNa3WiMs81sjo6Lp4DdG3gIahv2QIoteQLvJjW41zEu7JzCV0
7vmMQxjGktOI3hQSzW+srIVUGir1leU7LwL6dIfnkCVu9DiGxnCNCvU0GuYpzv1r3miCIoo8u7bW
rhgumiubko9NO6Ynml2guvGusNkVN7z/OXaOUklYh0xB55Ckjf5p/qq5Bq/ATuKJLGtyEQMGIgHg
ozbXGLaKHARBlhxY9yGbUuwHLtZkx0IyWHV5MVdylJA46tkSpwSLqmEJDKY07hpS6A96a2xyK75K
M0XZWQ0Dki7Ryh2Cm9cJZL1H2mCZ2gV7jPLbsoMNDTOEVG7GnptCEYqzWjkMEY/CEtHm0aLchZTb
0lcu8grAeqcSwUI5hHdmKFyoQztyBl162OkIx/fRUDv1tDzAugy8dZVXB2t0Pv+opZh28/gC0VC5
K9IQsvasUp6/WXb2KGuUZq+BJ3cU/ZD5lnkCTYHCJ2yv7O9LA5cXkKZTc8faLp6bFw6wTCGaaZzW
gTL50FYq2mZOebPTv3U5mC+8TjRjfgSlxR5J0iKcm9C/fG5ObsqZ8GMFJLG4PiBzLesehB4Aum5N
f1/2Gt1GoUJ8TblZImGljCrpBtI8Hi5ogD61wT5G190AznwtUW/tldw2dj0uDtz6OBJzRXpWKqsN
nLKGO5KOVIq6XVta7p759jYjVo/TsjSPHSU64MAEVmuqiheo3WM9d19LkVzak7o3gKxjt0KsBZiX
G6oDgGXis5BM5Ci6XNuOtlLArYyD4pAbpUF50t1WpZ4d4rZHz9KxbyS0Je+/Ye609rUTjlub46/P
G1wJLZ2cLJuJZC4/9fpSBpdcQmbDPBYbJNGk/oENWX8xDUiVOofDiQO6JiWb3kS4m9oO1xJHx7Fw
dcgaVJWmNnSrwkco3avE/U2RGd9EqkF4ZtDs+Hp3VREeRVQGpzCO38gyJq/BbIYzEpUgYSWUW+Fr
UDhyk9M2k/hLcEFiqMe4rBnyFiDwB/2C1PP5Y/CffU1jMjKMmPS67MUKh7dJ78hycPujHG1uMZ8Z
vaivfFutVrVa1ruxDJ4te0ouaivZBK6dEjfCld1a+Z5IkdUnVytAZk1/xry6RDoI4xjtVOCg9EBI
qmINxiJ4xWATVYR5naW5c7v0cS6c/dZih2uKWWITFt8CGdqnhZFjOT1LNu3Wh+C1NjryOtQm1Kgy
oGZgzs72kc5+BXXKxaKA8Acl3S6nloaYjAQnv8IAK0ZeVWxRFaPwNHKNhZzBLCfBzG217R3PHCTK
KitPJZLmXsYHcMgrY/C/Z0YL2EenXdEL4vcMIkenattjFDpaEyl8li5jr9IL4mQrl2mHBsQGUPWA
Xg1cy3e/DP3Nv/cO/MG3h+nKdhzhaKR0/SYpLxsqmzFvtPOiOEziwD+rGoGG5rGTiE2bjsaNVIS9
VUK+yshQx2WO6kCrEpvcTQbPvZ9qaKJXAs8NYYowgu2geIQzgK8mVEAxRxoOSKz4BhuzmCI9Mb5w
iPzpPQBvUW1DzJZq+1dbWztUTHqKZDqr+mQjbrczz4ry4jIo6X4mwq1y6IRtiFrWL7r8so6hx3ZV
mNOsDObe8APdGxtjeIaFvTrsnZHVk634H60dn32oli+KYhUroQzh49jl6lqP4y+k/drvvnBIpvBV
9TlK7XdGQ1S5fdf6ivNpPMwM+L1+5dObajjx44ycncXbhGeBqBwDNp9fESqcmMWXLJzZgf6zxcB2
Hc2C92jg0NTtX8gnxBV1cZEGynnpDpXMrL5lLIZGAx5+mWUlEg4w9OrQEEiTUAWk2sBEhXb15NgD
W4sBwak2P0IDpNpV9V1GTMcSa5iVQc26myVfwOjIfLDNPZ78+u7fX8/GH1+/MNXZvqnphj5bIP9h
caRXZ87TTMq5MAq4201w9gtCgRx9EPul4GC2swmRDzOF4PB0Q0XZLl2+ho2Z2Gj7qAjxFhTqluQP
81GtKGH0DYFaxWMGuMnL7Ee36ipv7LFyA88iZ7Seko1fcEplOPhQE2rZtke5ewhyuPQdW/VNFTd0
LZnzBQL2d2ajAShDpY1zLAfqjvGLM9+XIrN6uzTPbIDo+VAZX5EYdSRds3hear3lS/Rh1DI40Ih+
d2r4+MXgoRZalHYZ++Nt208g8sP4lLmYLhKUo30WvlvibelH1MbJD198SfPr+vkic3jVqq2Bm+OS
/9XSxSRTl42jG+cKntG2jGCr5QB+0JneGexuiFVGTS0MdxfoZNrHaVxve4WNmYyQjo3Wt0X4MfJL
DxDBc7SACSFaGK0OwW5p5uDR9zvynsGUkZD06RlZ2sp6CcSJdLY/Gulas4puKcOETQo1PeeXlJ4/
vlPAUqqLi80l8vDnyzE3Wb2HKQuUmkMeWjliqrGY3vS4hLDVTaC7Z3Nz3Ptbx62OqmL24MjJea5F
nq50C4KHOvSMWTj00MXa5XopghYxK1PeBfp9IJ3+EWl9+IXpzfj9UOJbEoCcMLRYvINfri5D1wor
U6ACQB64UPOIIWMVybUc4WO2ch7VtH16kRjU9E2EvTKIbfKvaxp1OqsgyNtNrFaRh3RGXMS1XDsp
da3P3g1loqR3kcYtYSHPRVF+IK0S7Orgm2bYbj1wRMZqufpKE79YjvOm7t3jUoT++0vxd7Qtt5DQ
YbMKFXbbb9mRM4usD5RIR/7dMG2ZyvZZkwlBMpbVsPQ1/ZPZbfTgCArQuQ5mNBDpsjnru10+Fcgr
26Q6Vo0Qm16NHoJ4TDYZaYmrrIX+8sVL/dP3gfWYQ42bx7DVX4yQitppbEJwf0WSW5jEPkGKB/k9
MRl1K07t4qiYPO30ciTUQ2cZ7oqM9NWevKUvXsnvdkgHxgSMTFhKgJ2d+ZX+45Dt9VKflE7iQ9MQ
z4VD9NG4tXFpeEVtkEolNQcf2lQfjIgh9kySxPtLaMlhOf6t2lFWfGz5F+52/fej31ExZ3K16qrr
mtYvnw+OLBweIDzOhB6Au5plxgiVtSGa9kjvrdVyq2mZvUGzb1J59iXwMZO7S7DzHcPqLW+xOOLv
I7ZGaYFElfYOLvpwqVcoJnPV+QC8gF2EOuSLCkb7wwdKRoTgWzVoOSz1l6cWRV4u1L62zrPeH9nu
sVOR37vk6WyWu8np6AxKuAHsnd33nG2wVkTm52hV1u1dPhMfZP4llOkPlxzHtI0Day5MjF8fMBAJ
FDMdEnFebkbdLrCz2NrHMIHVMRp8GzixzetCIaoLDBHUonnGR4j4l2XJH85RnudCpVAlMZZ79ucr
Tqk01Z1XL2c5xePOUHjixsYhpihj5Q64iw5t9MjbOAxTkh+WEjWnmnPZnK9Rytlb0tt8ntdgN8NA
6XaxL3RQEsXlMqkQhI4QUW1fmjXkq39/s/yhOnV45bTmlga0Q7N++W4N4PrUIpZ1tsxSP9ll/yiz
3HUId68wAVFjQO5lFRWmr9lAvKPvYM6pe50ZAqgJBU3DTdaHRKzN/zqNpglPXvY7RJPmPmmfUj03
MWX5/bYutTvopgTRx616nL1tX7yRP3wH82Fpcn3qnJW/llaFaaRKYNjOOVRdBRSu0t23tXW7VE/g
iB57JzyHvW6ezZFgtAmqcKLOiNTLvMdQsnTSywme5d0+W+MGw2ZqJcNVf7Ixt/RD4t8ur/jvbOXr
z4rilxDnX/71P8l0/peZDq//zIH+H5T87GIQ/9e5D171nr2Gyq59eXuXeVu8/zP4ef6tn+EPiqX9
pZLuYHHlktjAqcT18Jn+MP8v2i3QYLZuajq3Htf037nPmvWXoPB2XJpJnqeWRgNBUMKc+6yJvxxc
rjZgYX4FRnrnvxP/YPLK/lFEzg8fkKuQv02hQweAPPPzkZBM8CnUyEc2Q9Bx15SXfsHGJcMOOWTZ
tUrpsUpTMnoVnkh4aRRe4ybRU3tt84jQzUnZE7hm4mP7PsJgFm7Ftl8L5bapUvayhJes0GFvfCX6
iHHrkIXkIYZmj1gHZLHlDWBSlnWJ62wVvUiORQkq3CGDmKCdrmDtJtKarVvesjuFj1ZK7B7qCXrT
WwVFfDUCLjYxRjB8F4c2FF90Bqb6M1dl+XRc3JAWoDF6BB7SP386k4EkxXBVsuZbFdtG3jAP9o9y
ME52gAnVb9FDse294Xj6kRDxIg1cCHnqRGsCMwBdF9FjUkMeQ/t660wKikVxk1fipo2Q0aYvlo56
KuK9hmHVk5WT7kbTGXZpH5G9F8frwCkeHVYtQIvNc66lBxQ2eIqtA5N6FPr2rlGYlqClzNARrISe
XVSGAl7VJnwosu60zkAOzTcSGQT7NQDzSay4ik3laaA7Dzv9pkuQVfhM4VILDSHmrVnM46Xpa9CP
l5Ea0r+ehcF8OyYGw1UjdZMS/GrWKA5cf9F8Ii5ldHak8oczigM5IDfOdQkMdm0MCYW7koRSWcPk
rEIj+hiIyEwMcePD9IxV8zmf5IdfJAU8k/y5ltWu69wLRK4wgNx7Iki3ods/Ax25SML6ya1pQWeq
JZLMGzGwCmCk67fhbThlF3O6URKVd3XX36A5uegmpozOrFfTcoS2ie0+Ru6shGViJErIIsI2CNYd
e3czdteubLwo7h5TFe4eSAp063ZhrMhWysHSEE/LP9fdDvHKCIuBjT/Ave9RiEhpxLCidsFHa0Vv
YcTYvuY1jkzjUoulWK1YDylxaStcKw/zhaL42UXDgFyEVE0jTo9c7ZgD9freipOHGZMpp4oXHuj8
BJNBIzKLrWaH3/I6ZuNmTaTlZVcYEA0Upmw7mE8jLNKi1+XPbKX/Bgj2IpbY5ERvfrCXShQLORi4
RnKDuY8aTbkbR/+HHxpEDsOXHRITJebAyhOKlif04qm1SMbzwbqgPbxpUIGBat/bGVfJUAIQc6YW
Xc6kfbNaAtDSWXmBDZBoYrKZFDRVGNO7aNskQ8eQK+Uq/a6hXNmLrHSJdXGVg11xQXVBtU8bFUiS
qK7DEr0Ib57EP4uTZUiVqwBvkK5j7U8cNueVYQ6ocyrfg7i9Mhx32ttddhOEEniJUTtIBa4SrE7r
gLtpnZXZFqttwSRwXisgjMwbcl6jOrliTkoGTTPx+I/P3UDKBoCIk1qh0ggm0inTjrGwiso83AyK
85zLdpuUCvd4+GEl5a1SJUeyyJ7CHqd6ZusPNh9RDZrIqRwSJxJJMSXWFcRjlP/TyrdaohwzREG8
CXNV2eNJBNwXOfYrTHMdCaj6jRBXRYqroEqKdmPJs0zT4ajCzOns4RE0CKvVDmBuBpdQa6tmZbmK
Qw0WfPiB8WKW4dkahmQjO/vKnCZUiIq7bs1X2RDA7KPnXJVp+B6L+JsRfxgl9jars9rNpDknTVVW
dkwcj0N0MzEg0SYzhzPkphYJBdJFdJTJ1s1TZGRwHsPkSmTNKUe2tQpE+xQ1HQovJIBsGfdsWNdT
192Gitgbah8guipaeIr0ud10KsLyYdTCDzmunVbnfhmZToxZi/3ZrJKVrSsDgl9BZl5KPhv81im1
3ycWEusATD67GIKMb6yR/NsW5yR6MCIgBTN9RAiQgosx3AHrHHo+5jSKPrgB5sOmPhZ0S5u4TQ9l
XfNIs4ySFUaDPW7o1ldhGaMrCSt3XRfgByRzmq5xPdDLO+lUNQtbrhjNRuccNj6DqdLwpBbsEhD2
a2ey3vyJTFeIp56hB5hKa9j0JqwVa3wjQQwmuf08hFE+S3V/hLyYlbWHeUUG+MBxTHW7ijX2oExh
AKNknFT42LJVOHFVCZtTLgt4aOAdcTD7cXRr0d1k+O+VMG+qSoM4XD6F7oUKE3cdjow5FKy+TYul
F6PxSqOnnSl2gqntamByuFaamgOUhKVylBWxwkqyzlyiWyr0/JBt+EjtrrmvLcrpkj0dW45qEzHz
M6WB1Zpq+h+F0t/15D8zl8yfS+DPp+rcXzJqY8Doil+mo00xdLmY9cdJ/qZb+ZVkSd+5knH+eB5T
414z2n0U1qsgAHUtp3OTZhh1Y0/h2JpHGmWHbTC7K4sHvLWbGmkJG7FNjB+ljnscUpg/0005WM+M
XQ4RQjqV8ykU5qFAiJVpaCqNcy3eKasvI1MFUhV9CLVke6YD/1HVN9NXrkjmev33b/sXhPDfb9ti
IGxrDjDUXxM7cKKUSRTOsuuIHWXeYUa8T+KOmYe/tlNrjczMQ4/s6TWiRQxEqEk2TkcsuMvt4bB7
rULWmPC9suyLochSx/z/UeLfLw0kG1llSPOsJc7jH6MIa4irQGKK2RC2tO4xJjos2wQejfI6qd6g
/KwbvG8kqRNHh2cGp2mvSlT1kWcnOHerH2UynI2UdstoudPkM5unTTyxS46HE3/psrjsiJ3zY3Vf
HmQHYVsllhSIE47V80CVWJU5wA5KOpMU3BhVevANwd6uNsaLWJXXFfLxMDaOnQN3B2wG1RGwqOwY
kIrLmq7E5j6y9SF1amMW5lbv1dtSC9fCuUp4xCiD15xq7g30H7vay33rBvsARDZ5G9rOrgzVHZvL
bU8Fl0HCcwptY47KW1t3X33QP48C5g/aUAH1OfM8QBOoKH8uKCV45jpI83pTxkg7bOKFK7Id95WC
kjPPMAuDUvNSi1WuNLvnWhXob+GLa7gKSfYKn5oW0nacfjfVEZUYD5Ls1S7w4PnplG+1cvLMoG62
qUmEkN7wCcl8ZYKIsDIeyZNmYLHpbgyLLAw5oUoTRnzO6+Sy9Ckfs46jDe/YjxypS9zBay6CEu6v
ax3qxL/HTg6/MEMNNC/dWkPj/FDMF6P+ZqbaM0JQvD4CwQnOyN5/svPiHc2dQYLc+ASYm/VXQ3ng
i8u+DxWvszC2hxXDTb1oL1T+YCl9D05HgftClytTr6h2zOIK5jZgZS4bjFrFF+eQPo87frvqXbC3
tF6WiqPx5y8jNhucqho550onLmqGIEliHIZq2nWoQMqZ9eES/ggJ3jhiHzoygt41wtxkAXXfUF1B
lEDvZs2rrxXyqXWtNV8M436Zqy6Xi07kBpgEWkCdvubnV6jLsdMEHsmNa+g3acpDoTCyj0TNME2z
s9azhBPefyzVAZqbv+JLfwhHBwuTL3g30/Am+3E1DqEnUaSEo35hFPnLf3888J/1/vd5yl+/Rj7+
NB74lz9onla85sVIaRg2TCf+nl5sXpqXn/5lmzEkH2/a92q8fa9b2fzf/83vDN7z+Vf+p//zf70v
P+V+LN7/z3+95m1GBN3texDl2T+bfG3ekP7rAcHli3yLuvf6t9/yORiwjb9ADGuG5rAwNmx+1OdU
wNb/Yr6FzsFloM4cc85r/HsoYP+lsUFg/cHZ8f9IO68euY0mXP8iHjCH28k7O5tXWmlvCMmymHPm
rz9Pr43z7XCIIawDGIINAe5hh+rqqjcgB2xY/NW/RQFJ/j9I8lNhcAxKAoYi/Bb+S1lAOT8aUKnp
JzE8P4UrmrqFKBt8uhAqfyxiKeG9p9njvs6e0qrZNNkLTU2Yxc0WVIwc5WDHmt2nOZrJDT7EYf93
Jv8ZWJMVxZb5SqQKJyXKNLL6Im0Rpml0VH38rSwnJ8M3BLV/JeN92IACzrG5qIkZPkUEKUTT0zLY
5BQoahI0Z8HccHYqaA9Sd6S0bNDlP5+KVKYfDvWObFAGRqjW5E5kqCippy72552Eooqxrnr/mDxe
n4tJfPp3LnSKQ4io4lChThaBHmOV04uQN2qm7CP12CQWODcBsch+AAr84kq/STTueJXeeVZL408/
mmZ8aPIaSK73zdKHu4GcW843dQ+12lm4zM6LI//8PB1pUY37DN7jh6Dipz0iaU6b+l4jQ3rKV/2L
JqMTSFNQRjgxGtJTw406gkS9Pimzy2HIrIeo8KvkuOfLgf1Jh9A2o0a2EPbxtzXUxGwAY/otK9uV
75BXGXvH7Rdui6WBp40Rnl1O0IIM2+TtuB+5t1ZmXD/E1jfT4PoKILzl/b2s26+942+vf/R5kY6Z
BlYikgYUwAkKpjq9BsIsppWBegLwI6ix4brO6jWUGChc0sIBXBpqstvNulDtsGYo2nEoBgRbTKDA
ScCEUbqFpRSlxbOjzldxZtBitG1TRJzzlWxzSBGoqMqbnocSyq6HOiEv0eIlm6vznOuf2fs0zrTr
YbeNhp29J29GHaYFtZ0QRn0wNrdj0MFnxwUAP2dRZWtGjMp15+X64l0cE/GZqPZi1ocWJQru558J
8CzvkRHmmCh7Cr5rsF2rbEDR1gSZAuGXILpObP1wfdSpn9HHnvk87GR2fZoEjhLyiFWP4lUoWeOG
tA3ZtBIl1RqZGBUDC13R13lgrZulwyI+6mJtNVlTTOKDphmTMI5SqtQZGmvrWpjRUIRRtQO6Tfed
KiFbg8CTeXSl9IedvId/e+hLYtS5t7UK4fJ2h9HtQVIaeh1LoXx2KXRLaHZj1Y6x8vlSUJGTcx62
qJ5VP9sST4PY31oSOjwgWEmXjkV/o8hIYoCrXY9jdMCJ9NhAfEc1Y58ZySN6D3fhXgqU20T7srBe
s7+NG5zSNq0qUr/z3waZ0vNanxtXrJT2PcneUl6xZj7sVfD2CG3C8Ny70EuxMiE1rmnIVesBCqTD
lAUYFA8WcJRfJQ7x13/ZFB/zsZPw+nFEt4r0Y3olN1LcIxDLNURxmvJ3u5WtYd+OXz1wU5nd3Gaq
c8LO6pVN/ZwNwx2FGTWF/lOuHOB9HrJDmJSdGOaLejvU7cM4xqfkv95FHDLerrQINccQzevz2bML
d4Scl8ibEvUwq0KlyG53NY65ZQ6vnVmyIvVO05c2lD6zzXWSMZRk7Y8E7HxY0wgHbwiYGq90YJBz
HSTuS9YJ7TKwvfgBqpTOvMo/NlZ1w/MMJXB+huN+RRXx+irNbR/selX636YwFxa/9NNlbHaGa4Ae
xxbMLQ99W+0D23s23fo2sJW/AjQ94Ikw7vVBL+9Ept10gC7gd0tCStJ5Nmoia1HpjPW4Uag6pmAx
c/fVIaom3IyuEKAHDILX486v6gVXjNn4Zsn0g8k/LPAKkw9u41ZSQsUZN/rof2ub/rYaXsfQ39oD
0cVCpxIuCyQBk1qw+AX64C6ci/lfAM7QtFVVZMuTwF4geuqCXUOnNIVUaMPbSIY9xO9n3cQYkOdZ
f1sqqLUwevQwONK3hcmf23y0DlEmB0Ci4FpyPvkxtaQ8sRkfdZFDfTN8Vcv4UGeoecBpspL+3sGM
D8b1pk+bNaj7U4ChHRzQpZUQZ2sa6y3D4fGBpreOPfP578DZr1XCNATG4Hr0ZMBDE1KtUTrZiv8s
Ze6piuMT3ED0g72lORANuIuxhSujwt7XVGty7nNLFkRJbjkpo/QNdx9iiiawRnpzi1D9xnHLG8Nq
kEiAeKjcqmZ+E/ZL5pVzZ0/0Y0WzFnGT6VYEkVXKacZChMgydQnKY7Z6DLyY3sKwh4kPa4Ti8BKS
SSR900/nKQgxiuOOMJJIrz6deBk2WudIZGpF6m5FTqrKEm2P+CDeIh3iOAvbTfz/LsbjqPMsBGGj
GJPt7oeKr8aSRhLq1eugWpV6crBoCKTuzpDs19ZHotjYp8qhS+muGc5JRbsA56BHLV/6KXMZHVhr
yD0QT3iliiT206fjCwiyz1HQpUJQG07uKkgeq1y9syvvGc+rB7nr75voNWrS0+CGNwsTMbfnsEty
VC4c/pQnoytYYfcx9sbIY9P0AXiIHcqNnfyFouNTofZ/eagXu+WAke5IaUv6MYQtffPNwq+YOXUc
fZuXPnASHeTq+RyEdtj0o6H3G4kmB+REdOl3kLs3EQ7xGNlsLFJNGi37VE4W8vbLN7qtnA09OfBl
hMLFkJC+1uDmREobZrj8ms3edB/1RLtTR+PYpt4dfclj2f/M6+a1doZ9Hmh3JYoZurJYNZg5gUwF
iD6LQCATj88nI7LV1JO76N8HUo+mrxMdylIHmDRSN7VfqsS8Mx3vaEXApwOElahbV7q0cwc0jgw0
+MbwKVX4bZjyYmN3+IPFsi2KKcD8ePAIEMjnDRtKYUtPi99XFd1usBEdqhHPisdN5NBY9LZm+xio
yDc3i5fE3DaxbYbUNMpN3JXnI3sDetppmbJZS/+Z5ucqqt2dIlW30WAecarfCsLh776s/rr+yXNZ
I1Bdh2XRLdmg3XE+sOoHZoBN27CRUJeM1GBd+u2uy0HmGnCFQ8T2jPDJ4P42ihA7LRMJzAdK4cjB
hodAFo/433nR3Utq/XNspWdtT9uZrtniS0X8jklYM6jDcZg1imv82/nvhI7Ni7dxByZopZUljUIn
WsmF8u7I0XdMsZFWgg41KsNrV6Vr3WpQhl/avzPbF+Cspdqqgqsdv+L8N4xVPkaxThpVow5vyMmh
j4KnNnUPLgRRe6D076rH1A4Wcsa5DMYQZ4bPlnX14uZWYjxvcpOksQj8veqbO/lHpejH2FEpJCFk
o0FRhqc30gF3Bnfdp4tZ3EwspaQm0kdAfVwtky/XqqpzDT/nkOL0UDT4ySQR4q/SKcZ3d+huVYh9
bC5aldoh5Z0x9MGz5DULIX0KehVPHJ5eZM5AR2FufKCkPl0oKnAG37ENLhSEg3UwIKZibLFLwffN
x2veHocvFppuLUxeyD0/KsRwYstaKahJ2Er43njeXqmaLX4GG/hgMP5+SWktU6CXsvWAMsJQLCWf
M7exKPcqlIopliLEfr5lDIqzKUwytovmvRROd6oMY2vUuEfknfnLjIY7aRQ6DKgq+wi8KZjOIzAS
6cltqN0Lr4Xrx33uTgCxBi8REJkA4U5+T2hEQac4bCUYiOtOSDuZyQMq96hxKkJ0Qip+eE1zq6Ro
VjgII9p9+u6jIWuiTgm/665OPepA1Z/scHYXSG+miFxpcld3+JYrhoeXQBi42gq8GlJnOrKAtr0b
JDKWQsj48yNHL39KoVVCYz14cvJ7YXbmVotGNzHY4RbA+Op8tSJ864YCysLGL5JDoSUnW8sfUR16
pdO3i1/olOKaK7UI7+c/wsh+QTz6BMWLTqn3rTeWYp4YbRryVAr7vB1wmdOnt1HcBK7qRNw+VlA+
mgiwJqP9y0d1TRU6goQbbLAXroO5IYUKsyhmUy2eDokLqtVFKkpKnU6x3JI3omqbdBKHbK8P/ppf
tLT0M0ki1uhA/fHtJU/+YIt9OtNl7uRa4/VcQIr1zfflLRyrA7Il+yrnne6VD24hPXkKFgkds1/Z
3tIRFVt+Os0adyBtXuzQaWecL3ph4+ZXl/yAKgXSGEXeW1+0a0W8liPpZBnRQTeDp0z3aXoL2GCz
b4SzlwnA4/v1/Td3v9AWgm4gCq4XhzOjo9sOvdD9QmIvdzaF3N6mVvw02ij8HXrZ3lBU2l0fc8rG
+4ipFDwRJeBhJlb9/PNVjBal2OJiDci/nLGC5a7fSGvkgwrrt/DSMsiDZD9bxW6/XxhbHOvp1NPR
/XiO4Wl68TTHaaVGV3RAHwFe7O/OsF+yur2t6u62tYyDgClZdEromJCJ+du2Lh78Wj9k0oDcoX2b
S48LP2huMwokr0E5GuD9RRrmmCVahAql9DY8yq3/PGJIqatIjMflgxlWD2mOuPqQQMWKDkowLiBZ
LzcAz0Q6SaJpSBfZniRjYdjJfe4xH1nRgDoSyIej4bkvbud//xHJiNzlh4UvvsyrGNKWVeIuhK2L
L45NH0psqA6IMVY/VPqYQC9vnNS8xR6Oh9oRFaGdakvryNJuqQqfAnUx9537CTqnj0tS1YSB6vkO
tCkBNW4cDxQmtIOIvFr/1iX1RpTJ4oyCM/Pe69FupECtG1/DLt4sTMJleiPeJJg6419KjqNNbsXR
0/CyzKlDUI3bi2TX6uqbf+q60UG80PQcb9xjmv8qVNBrJpKyaOlf/xGXdQLcXukw0zayCETTGl2K
s/EoO1kPVgGNohKRCXSgAwe7U2xGKsLw9eEujx5wCtpylLEd0eAWW/FT2G2iTqlItXsepFTGIOEV
Vb8vOohDlCf+v4aaEiBbOfP8MmcoNWQBRy6T/LFOg7VsdEvBbG4hkXVW4LZB+jKm9eVM0xMDgWLa
qG7Dti2f7MHatSUSbmnB7UFJRF7LFWxej15oqKIsmBnvYWneS0gtXf/qubPsQOp1KH4AIJrmElQT
EvJCi+ZRkJ1Sp7oRmiu+rd75z3n7bnneVo4Wa3wzR4nkCcYcKTpP7GkAqbLK6mGH95sq6HZ1y0bS
kMqvpFOht9sR+xuEsg+t9JazfeU8XaeD++X6Z19mEIQSmiMmqTpx9AOq/2lfYX/ZKHWCF12zNfsM
lUT9zo++depbzfVlD4tfPLPiMCLgbJBgfzA3zvexXhVlkBYBDgo+SDHLP1qZ+4JURd7+7dPSkHRt
N0CRh7rwWpp2gGnbswod9fpHz6w1X817hA+mlTZtvVhVa2qY9nWoQklbGeGfuO1wCQ0hrvmrCsii
MQTf6a3dXR92JmQQMBVbdKJInqbJfFo0dY+9IHQuyiFAhmCRgmrWmm1aIXkI8vb6cHNfSV2EO4IZ
x1NXbL5PS9tmjjvAkug2A0IZAQ9OyxfaE8YmUthJyS3M67VSREs31OWdrIoMGBwPTSNKiZO3J7hs
ShR4IWxaekZN/woKcj2G0Z5kLbVWsoycrPycBhTyqz8IkirvXtl2KDugFzH5YoQ6kESGNbkBgbsB
O3aCILJqGtgsfrTQ/p6bXCiR0Fh4d9BYFH//aXJTtXL0IUHSlxL9OtNixGf0OzQqb1Ce26EHtPU7
89DgDXZ9TT/qJucpmApYAWanpjh85bQrUDppiECM1aGW/zc640xitCuw3fL9DOZEcsqsH1rQbvDd
2fuJ89Ip4FkU+/X6r5gLGiAmRMyiMXGRhIxFFaAgByEd7ZI97NBVi0BMgFmSW7bY5Ujb2lwqqszO
N0IaUCzBa3Bmz+dbDRH5TxO+G2kDJFnQXzaE6+xTqHsb5OuQndrksAquf+dMsq2qXPCajoKBzdaa
bKjO9LWORjzyn04CaNgNVh72B67abCJpH4naPCQbFLtOcUsGEKjVzfUfMDfRuCyp5HxsMVWg1j7v
sqa1YFaoTPTg4h26zrmWhhQDHrQtTKD52sLZnQtQ1BUdMiuwFRdxcdSMqi7BKFM8xLrKb4AMq3eW
/MVPKMrQcLn+cTNtTmYXqp0GCtOm6T9JJE0DPfTGkDmu/bC3C+tQ/K1gSEANF1393YBxReE8daa6
cNNfTKojzisVOl7pMra000kNMtpWGYijUlFwujGRxkBPVq/RexIQoG5L3+u/funHkLZuq8wtajCT
LzU6xAm1YoCII+n5Sk3KPUbzt+jT3yf0GHLbPLmY8AKuhy089EtQGUFrPH+3MTzRkHe7gDxx95xv
I7mAc4YWB+08GQsQNfxe3GO1h9M3l/E6N5PfQ18JW5RH295HifTmytEvvVCAziMm6iDLFsT9m9q6
q+vT8vE8Owtm4neRejhgK0G8TcsX0LiijjgChkd1sDmVXqRmPzT1wfBRxtCl0l73KmobSpDjHooX
lIKTqBo+pBaqzG9+vHfiryBwT3bnP6EZ85clu8m6UOq70MKvjBaeK3PTjQ4UqyrSj1o4ok5sHVME
Rrgvl/o3c5PswEkVzSMe5s4kQjVeiONUDWhBsCUaVBrGZNykyH33crwx8m4pNs2PB/+dBFKUvyZ7
qtZLc4BIihJ7jb9J2e2C8Ufmv4huuWiS4tNyo7X9fRq/CmWS3nbQcuo2mBdhluC9mqb9NTaVhQxH
MWZ2GrmzTHZDOxMS7vlO84KhspqeSYjk12IFF3unhgle8uot7l4oMu1rqKp6ph1NV7tLUdwumq0C
xnJ9fWddXpPsLDJ5ZocCPPIZkx0P8nyoa/DtkEKUEzzAVV7hcOBWPwmmWxfDhtFsbx0j+F419pe2
AmkTyxtEIK7/jCm9XoRSciCua8oEoDmm516rm7ZTDIHl1OJbOxuRfQtPBmIAspeuVMX70nTec4C4
Su3l2ySXnnKTe5tCvDu027qnT8MDpIHAZ1rOc8urv5dNzL6Gux/h6H4pDdoorb2Q2XxQ5SenUmAf
uGOZvkv0idHjmCphBbqhjnDrsYdWRmB88XW0yjE6RFIwXXuoPK5bmrRrJOwOQeggQYW4ClB+mpfA
AnobSHzybvCXsBF+xpAtNrFkbcsRApwbS49Oy+VJVf36fF92XoAK2NCAuDCpmRPvJttPy3Nbj2kI
6jZWAoX93VK2kpLfGQhtokv5PUvVm7zL1k6Psmcgv+L3+PU//wRLBr4roAOUJ3hgnP+EoYhgZmW2
qM9JX9SaCzvpV25T3iRd91NoFjeIe2inPg1uaX1gp7pUoBUDnC8feRllAsIphvQX3SezVSUt0egQ
IkH5YoO2g8ZruN191L3ZcrytMnLVfqOH5q/rX355rTIumC0SNEVs9mk88q1Kl1s+3Ff1u6qmE+lL
p8j8WRswYql+a8MiBHX2UwFlUYLVzEuYSt1FRZvicbupcXuo1f5kF/KT7qaP/pB9zzGxGLsHFBcP
A9z5ha12GX1h4ovbi4q/Sv1istP03oD7Ew/9puD9BmtxWzfjXgmNY97WCJovJYIzO5vZ5TPZ3dwx
xvQKd73cxbCDjovqub9qrkpdRu24iBCXNAGJgZNuGvUm9KMnrePSrutflHF/XF/hy4SNS9ogFSYw
WOys6d4uwqjp7MQZNnkP+9y18GWMT0PtPBt3rt9sEbK8ybDZjZ6vjyt2znRHc6eCxYGt4wCenRwp
SZEMzbWQ3SoJ2nQxa9VClPYHyIPd9ZFmvxDoC3hHnlaMN8kNBzR3Y1m0rTs0l1dWBdzEcvKfQifA
HAC2Yusm4Xjjf2f1v18fe2ZHySbKdjgHsq+0aWHfc6O6r0fOrWfESNrRsq/JYpTfMhA4pTAP10cT
F/HFnCKRQayCJ37xjpQM1ZGgcFHEBUwl2A8YHB+SqrnFO/gkOodkknfNEqZtLkYQHmkhsIUvH45a
GvajMhIjQjej1av8hfrtDztGV934muODVOW7sKu++T2W09ite727rTvQb5DeA+lJVaoHOCwI2svO
fz/OtH0hagqQMGI+k6gdSVXa6FEHXIF+RtfVD/h4HeLi3iBdb5qlKtjc5APi4G41qVWQlJ9vaL/V
hqBPadtZWXcD0IhXwV3u5rvMkQ5go9Dn9G8KYDbXl3wuhtBD5gGiCsQ8HYTzYXt2s4yKG91hPTyO
QY2XOnz8oUfJwhBcE/utD92DjlzaqhiLR7mOaB8EC4d57ogBmCE7IycSJ23y8QktwcKtZToYpf9i
JN7fpfeuDP5TMkA01XZy6m+j0GxXtblIFZ6Zd4qOyLJYNA4QA1LPJ2AIqQshsMmmD6J113o7re/3
eJzLlYUygnaIzf5nBPFPQOvdJH7PivrvHpkSE6M0SxpPPq7GXmeczP5RsIEWlueicCYwB9SSQEso
jhC4PP91GTAndA/Zg+DNDoiEdW30d8uFCpW9fuhxLUgCaaWaEi2+dABM4wSb679gJgJ9yFLyJINf
ADHy/AfIpVoN+DjRWU3k+8Syf3UR7XzIr3K7jUZpYSPMRHUSBeoqoExlAPqT3Vi0bq9rRFj8s80v
hlHfxMgtSaHyrobKUtVMLOwk2tGtonYkwitEhclYPnjqrlIYq1Yec80/CVynpwZHxERXiFJg8o3c
U2yt/RI5kSNa7AtJ2dzGg37nENfhGoJVO5/ZMA8y7H15ylaFfvCpqvelvh9R2XCHYhNV/X2NcQpt
jevrOTMqKvvAeHm6U0GanrTexoJDyuGP9Un1YGCUYbxokrfDOuG2V7+7DSIfo7Pwepg73h/UOpoo
/HOxiSSI0hjeNT3Ogt4d9tsnz5decXe4w+qxVm5c5dmMgVamkPX/4GthC1DpJn6jE3s+x2batejm
0kvS+mE9Nt/6/DiicdJ7+iFP/ZUPaeLPUlCq3bBx4HGQ7k8TBldvtFHSWFkvRnN2RH/ff22bdqvo
5U10U7pvzSit4TLcXP/YmYtUpY4EyIwNzSUyOaqdUtZanmaEcnx+fE07oqOzzUf7BY10jOAwlUT6
5fqQ8ysL4AKdLIMpdsTb/1PJWzGTJCj7dkCoKsS9ydsz3muQamsN6GFZQ9wL9R3S+ZHmP10fevZr
P408+dpek1HTNomMIQ/QcHyz6dBlxbqKMQUa5FXmLoFMZiIh1V52ERxROrzTeNF7VuKaHS1uo+2o
ojRHI6t2xljuQpObQlvIq2ciITV9GxABoAogk5MbMRhKJZAtgWhB5SbrQeyB6eylR7dq9tcn8mM7
TgIhZUAbZqBts5DTnlDQ+0aqwibaIH29l33E8aHYjVs9DPd9GXQbGYdAV8E6yYj7k2H1a1NSj4Vh
wAAt24PS5L/7HB8x4R0WDbm9ycb/3CQjKQUxCNqNtxXvq0mobg0lSo2ByQhV7UhCvAd9vncpl8AN
3sEVXYjMs7taIIloy4EitqZBsg3HII4FnMgLvR1SC6dRTt8x43lXylNv0pj1d9X4dex5VF1fi7lN
TbeZy4CnlApQ9vw4qXZSWJkfkHJaiFRThu4JG8EImMEstoHU7Sp4VteHnLsQEHvkJsSrmlb3ZKO1
o613riNMWttupQ5AYvI9ple4TL33fU7BZETofgkoMfedJrRzqJoKpd5pXcAr/GIwAK1sNAQuFDs+
oAz+ECPFmqouwkX9vcUCX//O2UUVQCWqQKZ+WcIqi7rEuprzW0egoiPoiNRZpIZiTP+meNWqR6cT
IVY2sr0w9NwUA84C90udnYfOZFXHtMFdHY1rwlSEyQY4VTTZWqC2vo46evhtLPyVayx0NOYCCD0U
+HLIClBsnMZH1OWsMGDQNg+OovBLuoNemLb5gxYr24enA9TTD9LitO7Rj03YoN3Xbzq0/1UQVSm+
gh61FrVyF6L+7FQyEC9+KJIgDs8PSFx2GCcNHBABFZDhjeZNdyuehoNcr5l8Vs/7NmhLeencM0nl
Ffj/xp0ka16eyGMs8UrQQmRrv0tmvRpke4WoCyo6NG+AlmL7At03eRD8w+tbd/a0CLl0LBjghE7f
aHWoyaEtU6Au2uTkhCin1s4J5Z6T3zyrI40FOq3XR5w/LIA/BNNsBpbQtpE7tg23azvA6syVYC9F
HpoU5UPcIaBsaTcw9LeVm75r+R+lixSvwQuIdwBR6XyRxwiHUwzKqBp2cKjDXeab+zwd99FNYsfr
BnEczKizbuGtdUmjENuYbg3AYXhOF4ViTYrbxk9BkOWaitY5r9FhtMatq6UbrbiTXInOeqPeGYn6
F0KbR3xmbnp8qEXnYmhSbEIGd9928V3X+xu7w4uTx0u5zi0d02qctPRmiYk7ty/gJVFYZVvAeZnM
k18UgxpDPNpY1rjPPXlvjMmmHbt9UKaPhrVR1SUi5uyIdA0FrtoSbfDzlfFAsztY3OIi1Hg7ZXTR
cNIPNZmA0b7jJAdOaom2MJd1UTF3WBia7VwY5yNWWo/omIlvUQjzEpfCe6VKNtZgvfoBnnCLm2D2
A4XAP6gvUITTHpGN5WPX6R218MA4NnVz45TpqY2LB2NvpNHWM4uFPG/2+zhhjEVrDP7O+feV9ehY
Qcz3lc5d6TprNWnWQpwhHVGOXgJJzkVPEkr0TYTqzQVEn0JuCBWIDePj9Fgq9U1JHAvNH1WlAsV5
kBNrZ6C8dz2WzA0qNqdodNNAmt4OLraFodeUrKABLV31nhHl38gRrueuvM1wr0xK9Qmt+N0fDEv5
jlWk7UEQO59YA7etqsICbZMg3xUU0ZME5MXvhr1gyadR/A6xxEzchVA9e1EAZSOU0GuhyTe5dsch
9IxIYdgAacC82obez3h8UVQYg7DUIS/S9WhjC73Kcl33f5A+OiRUuk7xhPf95JsR44zCVOYizv/q
RmPX6R6hwKFoDHYy6nB3W2Llz60tUutEaRqrl7DfPIl1nGbxfRGg21Ii1wgPFHfuClk7JtKXPrJW
vfFH6Tm1IUS9xb4yp9kj8A140B6wTGWob0IVigso4ySDAurHm1FubsI4flfsvxPE9K5vqpkeMpny
p6HFcf703o2SqpaGlhke4QNFwwoL080w7H0ibWxFrLa51dHJIQ/SvJtI8rbIgS6kQJcAJJGtk6yD
GoT9cyEYZRstgse+xufLI8NoR8NFrjhcW++RYFiQ2ZZf6tF7lBbZ17NpARVxQT8SUlXTpHLQyxqa
GMjQzLqPsgZ1k/5r2chvRVncAMjAcThYO5hNrAifbwtTLyL99JnqgKmnm4jq7CUyKFdIDEYP6Mfg
vqRD+ijYRSL18zDjVfI3+rkPIUKs2q9+DNYcz19DUMFHKBf2wMwVQaQW2KuPGto0Oxkq34jcugcK
bdAWqOiUJOkp9bCAc/CFpkePgOnh+rfP5PIMSUokml1QJ8VP+rTrcDopUC0dSbDJN5CdPzlY79X3
mO8tDDS3wFQjoZCIFpB8IbQQe42DOSeVOtmCKurGPP5H/DOl1YjkiSfle7UvNibiBnETLszr3Nli
bHAiohFE0W5y1QeOBDkrV/hKHf/QxDgCPUNn79jl8t99b786w68swILT9p9BSz3Vbb5z7Z9/MNMU
QQQqSmicTM63g4HhSJUL8DUKkAjqOPFd1kb3uqT9vj7Q7C4STVN0NXTuxsk9USc27rAmMSzTUaCU
KMhiMoTsMH4sFWaFJgnwSjMBEF4f9kO/6vMpAoHAM0aURIGKck1NJhmf3iaShjxEyaI8DX7/NLjS
bdml+I3Lsb0d8/HRVgt7V5TyD91zHrRwjYr4KoojvCD7g6Plz5qPqT2KzBoit9YTPt4BEBbEV/As
2ZdV9rU8tsjchpu4W2EWuVCuOJ83UkBUUES6pIIqoKo7PQpZOgxDgRY7EtPN+iWQXjD2WSng0gyU
6uzQ2lyfL0M7izqX44kb8NPRgxls5L3tBpsuQam4H78I7FLn5ajTO+NKpVE3quOtPFK6dlwUufGK
eDbzYqu4HdINPFI92XtGUexJK7R83Vf70PuCve+m90HF2u5W6Ang9LYywWFntOGQVrHGlkcHdNcc
sXeADMmoHiA0v3j922CVb2bvfw/va/BUjUSq78XfO70GM1grG6gD0cqU29eWI4SUMdunSssfTWAc
GmSjERKgX1TcthW/tm3Cr9fnSr9YG4FfFy1MuhkKpejJnh5xGkA0hxaUkzq7vPB3FtXDOsaR0Vqn
1gMTtcVZdVMMJTrVygkr0fvXuuH92uUPnWwVYMGbL4Y8rJwkeeq9FscRAkForbjtQEaZL7k3POBf
2QZ4+u6sJls3inhbJeuh/w3v10ikW19K7zCLv1Xc9E5DiAhK8G3tlxsFVcEKGX9MoVsr25l+eOgG
ZTeoh14bFiKZ+M7/nTH2DBUXAhjtclC6KJJNgojeh3rjSOwZb8SuwRMq9U+J/Mtufl2f8MmL9Z+B
gF+ISwHRAago55tTs1u9he/PYcZB0j3qCt2qDnRCWoEmC56d4TSo9oPgf5a282JK0bvj7Ir33sZA
dxMn8boLtCOKtGjj44K67hS02aKldEVElOls8NyQubG5Uvip5z+yiGpEehC93/iof8th/WZWxUsS
jz6xHRE4tFwyExna5p6mZgM6Mo12rpzfu1KxgDRQxXRc/BIaJIijoLF1gW8oMzXxhAMpLFEsvZru
LknLl1Eq34qwu+vIH9XGOvaec5Ts/LHtime8rR40lXqd9uK3w0rt1J3splQh8rtQV08qfUFFQdj7
+rJOLuF/l1W0NmhOAruePkJNA1hcpGfCqBbV7KNi/yzLY2HdNMbfTYKusI8Uyuv1MSeoxMsxRRz8
FOe03EMXWYwpYzJYBMgBZ0g7/hVn2U6W2jtnVZj5MVfT25iQHsSFgNDd++PzqNzhorpXkXerXGUH
/XqvBHe8dND8+G1EKsp//aNZ7a//3I9n8WQp8RPTkTX/B5Y4eTZrFVIbGX6Im6LoHyW92OEQLxn5
S6fnfyeycZs7+r2eejfWqKyGQfuQaQGwtdc6+yZptLumfo/Hr1mHL2Jt3WuD8jYU62bAH4LGTqvX
39wM6yPsqMsS+Te9WVtetBm7dzkzvqta8yhHvB69ZK31zhr38r3tDQeVZq2O1/mIEwbCnJn9vezW
lZStLFT4jEY/4r5xNBCRF//tJ+pWSb5K2LiOvrJVu3BjgT0o8x3WsRslQx9cA+RSRU9yWT4XTfHU
hri9ddZ3dWwfPcik3hC/ZCEuw1r37rRL79iLew+gIuVcUHsqaor0hc73g61H6OqY7IeiG1ehf3Ik
ZPqwvGu2WnEKqMtl42NIpxy16uymAf55fYGnD0sB1xRlGP4UnLDp6z0ucexxB7VF1kzeiy6Ma4LP
jdutbkXrXAlxb0GkllLQ9WEvnu//jItFD4pHQoZvsq/YOo2tI7C9Uetg6wldH6ygvSJY6QWAbRMZ
wOJV2ldVDp6vRhXXWPjujyT3fxubah4fbtMConqA2N1FflbKHfoNrdZuzATaWXafeQhKYjQToWpp
hK94g+OnrRQgyZEpH5RoZcdPJknC9Xk4v8n//RX8Au4vFv+iJVgGsirZAeJehdltJdhMMU/ZUq5u
qqq7UQpjV9Ahuj7kJOr9OyYEXnIHGGLoHp3vuE4LKycrbcTso+AouDWDgbmndwsAZR3LBzv8wrpw
lv5roehjxi2Hdhvpvgzn9Hxc8mDQTSoz3iO4pY0+VtxUtnGUsVz3XogO24hlUtNdCGHnScK/nwtD
nE1u0uz70CP/FHA7t/BS7Ha6jVoaRyG73KTVQ1399Bt1CX4hvmC6p2iYoEDBSJetIDUMsPeOB9Tp
1GSDj+gqbPI98lCvQhojU39lnXybRKhL6uWD1mFgUSz2mMW5ufwJCBRhLAdBetpjlmrcFLSh6zbp
Ly/qDmLgUqU6pMivavOi5phzZPqd5n9d2FTnYeyfWaZ2TOVY16g9GtPkA29LrKlhL3kRzkpRsuri
AoRPfJLr72Po7IE1rGWEpg2Ad2bZbmnprqljLpzquWj2+VdMEsJIxVsiVKvuQ/zng3VZjPss6m4y
Aiz+7B/iwgLiv/D1s7NOG4WSFTXBi4Q8Qpsm1/qy24joGUGYEfqmZY+VqVnvsiS6BYuDb0q/l+N0
YdPNfLIGsooOJGiJyx6OnEtVFxmQSwwE88saBe9gvZJT7eCYrwY3GQWWhZ6VmMTJFmNE0m6NSwuw
/eTGGq0qonLld5t4APw96nddQ+2X69VytlawFK5mR0MJ0SSlBS87zdEailSSm/O+EeLNfYcQq462
WHoq5K+5sySyMTuZsFbQXSUwQhQ+D1FYmOW+5xEaG7W5EaXWova2vRWsQS8iU44su1t8s3lvX98/
U+IOkZGyEwVGm+iItd7k8CiZDdao4KkgmESRYtxUmcLCNQunYy7yA/zkcSDUghF1nICIQkmpscM0
240eebsP+ihKf4UVHCN8lEMDSLlRr0t8r3tLWrh1ZmcWOUn86ODtXvCh3SEcszxy/gn+bvMuhCzj
LDnBrU/42MiG7xgsCX/P3K4gLbjlESCjzzjFh0kOhp6QFLqNUOdBP+VYB6+W2dzAvxYcH+ePsgoh
3Uo/AlVhONiTh2JC1S1zy4jXuNZujQxbKXDkRZA9hv2p1ve8xvdCfDzgprf+L2dvuhs3skTrPhEB
zsNfFmtQSZYtWZJt/SHaE+d55tOfL7Vx71axeMTTG41uNGDAWSQzIyNWrFgr6UiwEMsuTnllbTBr
Vp/83e9Y3LWjjTUSPcv/THfm+XdtfAmV4BC3L2PuDfEmPW0l/COFJO48A0mqq35lnNcAiian1MAZ
R/QrewiOYuQs2UmK8aWQwl2L1UisM/+CfKZfp8+JueUFu5ZUAgLAjxNyTNcM974cAoOZ1t5r4+iY
G6A7trELc3OvFpI3G1R0GGRFoIAYLFQMTHdbqN/aLmec1qZrC/cT2HoRPzjHjglWQIkhbAMHhMJo
EjQ7WfkWIW2fgjXm9lb0WFtUjPxBGxaNv2X0sMtAr/K56z1NwegI4DoE2bSPFGO9kjHk9CkZ5o2c
6orKJiIWRh5wuUWFTyZ5+aCzWjVy3HPrQKP6MhVgxvWpilVXigbseJ7G+iu0g12KZm9q3aAW7Mrm
eES7ah9iBxbUn+x6xvZ+i+l71bF5+1nAYmTTjOuA1Fz+LDvLmN+IjN4TRmyhfVOpn7v4Vu97tyyR
2KCikV+F8gJYzkZsXTtw2n9XXuq2yEWspGZEcivYXUKMpwr++Pikqa8BjUip3qxfVlIOPgAUPYea
0bi6hcNciZCnG6lfIv2k4bSJPmo3UD4Ne6cNH/3pG5p0bpdtyTys3cf0xHQh62iKqebLV6ynQTTU
Wd97YcekGdKfgowakVLV+IEqiX/4+GpcXc7EFZLbkTC+zGf9Lh7VYWx7Gp/GTpO6XYE8rKM+YGDu
lpg1/g+rIU1iMIeCAPayKk2COlM7JMe9LA6PEu5Os6Ge0clk6ojkQ3EeP15u7eSKvcqsj/jPMlxY
U1WomMOxXXtYcgDTgnMxtT8YbHQl5jsDAxXkcosnsHpKGFIUYYogSdy4/IRx19SSMSi4tBmHQHvy
EWgLfzuhQZkr4c21Qwn4KOvHsXE2egqrCYgBz4ihYORfrngRne/UKOVyPgcZfoCin2If3VrQhjn2
77TXsak9vdV3lb0ldrRyPEnL6euBsGDOIS8yH/IbXcsbFIsDFScpQ9pLCNg3cgURU3HbRj8PTCp+
/HFXdi7flGY9JQG6DkufXbtqIxo8yIEYCogXE85qHe/D9g7zUs/Xt+6+la3E9BQ3Lzx4hmuWATkP
9LFpc6PzcgmyUMgAm0gvYnMn9Dy1I6QeMPx04xFXF0V/j7IP/TeS9MuNZHVJNjmw0r1PltXu1Qiw
BAXGgFK+HlFQlqrD74/f6doGgrrzxrmAOASScLlibfXzSGbTw32+6c2fYlYo5CrRwgLR0KdYfuqs
4Qgr/X9ZFlI6dA8GFK+CrR/ovTYGnBi5JwLB1hPkS39I78b4m5TeQqrBVRe3cvNfcxC40dClBkNX
bNGLW7YRndhupdYmIinq7Al/j9r31KEHX4VPG9/ZTuM6P9q+OrbJ1pTiWpyg7hD2PNzy8lXsxeHC
nnOZzysU9kQy2ycGZck3R8r2tD7pFI1Umk8x0w6oqP/7wK8DpNC2tVRI6cuJEqnVRrXWE0Jxnexx
+Ttzw95i+tCrUHmTLTHB1Y1Fl9hmHlMoOiyvNTsJnHikcULXP/XKAFvfgFEvJreV+XOc/GYiVImm
4zxs6rBc9kregBPBLLTEjWMIXZTLHW1M/RCgRUKbqJD2TkAHGJQ7gWoPBdOFWyh8R4RgsQhSFmqz
/8POZlYIvjYkcZ5/cReAWYymVONsyQgTpqrmLhpgppPAG+E3uLBIAxsoWwd7RB02YIQrGoLY2u+X
FjH7HTCn5jRYS0ZnPCFoHgL/O/aPARduo8H+oa3Oo3xjMg1gF4eODEfrbnW0BTYeX2QrCyyD3wBn
Djc0MMnlhT85XVXpesYuQzbTRMqokPJjHx1wcv2sRxH8Yy/MzoIJa8bm2azs567wb2ycyj/+IWuR
VBh+oE4GFA9SefkuFObG+1LHOzKN+4fC6g82deM4nXCF3gmbiajCHEsqtx5/JYlkHg8kABkgULtl
gTxqWpLmTis8mtWzvIvkDn2SvzhwerqDKRzHXg7bmznZCuOi/Fy8drY64D++rKLvtth1ULAT+PRd
h5WxcWo1Ji4RuqjMr0FgnqLIbdnz/9Bop42fnjJ5CxFeO+wXyy92ntYWCl6l2P9NiXGWS4a4mD91
GBWQ64MzfBbd0aBr3Ap2/cefea3rwMqC8SJqZW3JJE5KxyqHBsAsgiBZ5ohScFHODJlWeyHeGiXo
yUvSAXL9Piqfhq+Z9CDNW+o1YjMt377o9QCGM+3Krr/cbGnUR3Md+503xv/Y9t8wNXdZBiCxGV3E
e7xaSBVWLqAwNKUX79mOBjlxaHd6Ep9ZmNj4fnRuEJJUrdAVh8rgmG284bWtpTBlrTJjxWlaTo9h
Gy2TkWBB7JTh3hgNV0jgoVRz6if7afg+7qw6dHPdHeL4RP72dWP5lRMF30ejDqdmca4MBDEnn8w0
5SAn0rDHlyaYnMeiaFBiqRDRxMfCrvkfCSrEYG4uvhJFIOKSLcA6oixf1hM1ArBp0rN41Yffw6Y/
dFL8Y4zyB6tyHsWUU5vk+372XVnKv/hOe4v96p1Sw/uYFeBqA++t9jZ09HqndY+IC2+Fm+uUGAyO
YViGJkVFd7UfqkAf+tpvPJPPYOs7C131pAmPPr5OXUjXVTe+9m3+6vsM5Zr2VywX+bNfZTrft4H0
IsIvLZaNouR6k5I2C1FIWkRoECyvABlJmmzU1Marix8dQWAIhwPKiUH2qlrJOc6SrRiwuiAzLvBp
BSi5HOUcJvaoo4yNkGmKlB/W1x5fczGBYeQPvboTUrokH97sMhPowlWDAiaIa70bR6cOso7O/bix
a/WrgypKh//+pOX1A+0u8oeh8cpGR03ExKy4o/ZFJqkyXBsfzqypbij9HyEDuOb3OES5DPJlaman
jV9yfX4YbhJgOHcALburwYdkVkoYVjWiXYYbY7PRlN0uzvkVDdpwEdKDRXnT+NGeIHrYWPs6FRNr
a8ziiGKGfy/jYpvPptS2au2l+WdD/tL1dygnKfahjhRyA0Rgw7s8+iM5W3I218fWQI6BGxg6O07l
y8s/YEpNT+e29hwndi1k0+sCdKzm+fvPlXA2DCjlhoeNp73ehqxKu47riLbDlQcsXHVTafSs9uzo
Px6wbcZEDuNrg3ZItJPhz66l4xnILvj/hiMHhKc0p9nZPeG8YmAyCPdau3U9rcC4wANCbgeCOdMh
b5yUd4mhLkvM1ftB7Ukkn1UGmAxvr8XeceyDsyh8TMK6WNcqktNbl8b6sfFyrg8EBQysb+RgCFNX
ffmplYxJjRzUQaCfRy3zoOcYObXiVfyUDHmuXkmQxjNcqDFveZKgoEv5pp7rNa5uMI6DTS6BieTc
WCRKTlK3Q1NptRfLtFWbpzr9B2MOGqyV2wrzksBtCVlf42SvOz/YPR+/hut4zepERCFpRYBYMrBV
uUv9MrFrLzQhwANsonqOSbiF53oEVeLjxVZyI1bDroQLDOo5tOjL45dC9SmnKGrY+vXb3Gih04mC
ZQ/n5yg+v6OcpU91AKxR4/qRnhQrvcPvZSsYXqdHBiIKgqQAKEePc/E7bGPSi2JCJ+E1TOYvEnog
BdJPtcUAFgQ/4YgoWAQOc9wihbHwmuh9ad+nNLM67+/GSxG52GUKxY8R+JGYrIGQu9gAdm5kiZ8E
laeBaDMy5Tb3CuMsWfpiB3+sMnGLqnJTqsXyJugw++lcjO43zcmuk6rLXyFiybsTOfQS9+9E/dF0
d1OaMEn02k+P7MyvNdL/+UNtM5IiGZ6kx17WNxvbcCU+CqonBA5s4VDOEof13epT7itzr1glUjD1
TkA+eoiDKG20LDJ2Kt4TJHwHX33++NWvrqrTxDORxwRRE+/k3arZFMR50RqlF0bHdEQRkI8vxEqF
82CNEIOEtH5tbnTzV4pi4BaALRYUfawl3mOXvQQ/gdhnW9+rU/AzSrwoPDuQIqO6RCD191Sekvkx
wRy1U6yNF712BGGDAUVwH6GYsixPuH+MQNJKbl8bBhh1yfhk6K/iChD14NTQvSuxY0tfBxrxk4ks
vXBcoWj7+NWvvgX2Osw4ovD1DTAw3BZpcVq/EWlEE6/tdzm3MPOxO+FyIEhi4oIUjTwbg7gSLe+4
3gLKFzxWgc1ALRZ6STSuBWa92AKxk+amM0a1Vyg6VqPQMtsdA1f5lzL+bKECZPona/hVJJJr8C3y
6iVJml023bevprQbNAt+51OZjhBftr7UyuVNKi18yJhOIkiJNOrd5hz1LJVspF48h8ZEM7+qx9mG
3Fi8krbWKLVufI+Vi0AkiEK4gDyFq+hyOVro0lAqReUNffU5cWbaEzIjUGlt/VQn/ZcgLAbqf+5o
kSNk3ESNmlNujHspse6yYiKp8kFNYD5v/LSVhPFNhIV3SGlBVXH503K7LeVsVCuv1ubjMOB6zRkV
wLcUAZgyKKC3DAv37mBuad5c6a2yPUQTFE44YzwYAS0+gtJV1jyqcwWy37rzU1wgNFByE4DSTsjO
isJz1IX8bbxzQDTEZo0bdIDD4CYvH//9exAwrcgTIDtQ/16+h9GZYFrCHfamYNwP6de5Gd1UUc+2
Pt13Adge7KOoyu9MY0vYYsGOfzsmouOAj4RQd7oaj66LCevKlvisWqmHbgrK1ecUx8YQoy6oBsLc
XYanixWaJ8g7AN07q4BXMz5qZrI3STItPDW6n1Jgelna39bV4IIebQWVlXudiCLmt0kphX/L5Rsi
vW1UBvpLz2Eolx6XqzWDGwYwAuwvbSftJx2HPqnw5Oi+N+sb2MxnqqK98DKP6RhNuraFgK5kmRe/
SFxB706xGY34l0w2VwzKIw7YD9ZqdnrOnVeT6qdl3FsEPPGuONaT+dqQfCrF/7KPGVaGLwifi7J7
uY9rOc40P+J2b+vvc/kgtV7Svwqt3oZIMvbtTuxk8dUEFbeSUiz8yINCYAxlqwRb+0agUkixsY+h
Ki2OlDz4WRLLYeW1esKt6zzXJL1xmt8X3We88m7kMfomfsnUG7suehU8GtvP3yyXhDZEsImPi2Oz
yL+Q9uAuJtCSnS4NryYjGsK5SDjjGBm00S6zmbZNVZ8+yBEBW+xJkP03//amE7klDnobVdpKnAci
pzoj9FKGLNGsjvRbGVJOtXA66HWdlrDhVoykIsm/1xPNCzfnudcuXy4WZHSBhXWEGkRN8m5XNrpp
SrOmlV6kE7isf6yg2QnK7oChZcl0k12maEHdDWFxsJXqhrcJeX9DVGWFYIJWDhAATGHHvo6tfTbX
aKU7hVfKiPPEx7CDIe9OM78I+l1jPtVMAtMU2CUmaZne7QWBWGhR+THm2NHvMutuFL/dum1WTiw/
S0zG4r527QnQ0NtEICPgxObtTWs9gzaeMQLCj43b0AHdA6Voy8gbu+deV9/Gs+nnuNtBd+0rCd4N
m1IwCK6UfWoU7UYpqUsPs/ad1rY7ycqOzXGqk1Oht/uyeyyh2uS4jyZYX0b02p2tQmnlbPATaE+y
WRiL0hYbRZ2LkWQ/LT1d7d06z04iU5t9yL0VIpbMwpuRRF0qHaK6u89hupUMXH587a3EC2BO1CLI
00U/Qfz5u73qFMCdZR6VnlwIJkrHpACXjtTs1GmL47ZyFC+WWiQaWtFbvpWylNN9q4PgkyDcCJsG
Zwj2eUBAnL/922fDa4rOJ8cASiGY2OWzJQxJTUhMFJ6AwYRchapIB9xOMAHeOG3Xb1GsJOI/Ka8g
2lyuFPW6nPWWUbzZaUHOFP0/VGl2Urx1gFZXenOHoZhj5GS5ZaQySYq2K7ycIBKq6nma4f2DzuvD
Fnix0uXhqQSCRH8Lcc+lmXiql3ra5FPhDWiAk481I+NDRnouoaP5XBqioUsv3y0syf34y20uvdiW
5hghjdcNhdc09ZvSyFwAvtfw4+R/jFF3Gy11C8XZBYSMjaXFNry8sHhqJlqEfyouoW9ztu9ORFUa
sdJXZeFxBJtDOwFXMfCZjdCZb63Y2Sv2/dAek7q/N3riFeWDHWWnLANtxPF64/pagfLoZwraNncY
FHVz0WqSJfhNA0byHmSNdsT/os3upOjY4Z4iKkq9lLzUQP5N0Kuq3N024xVgzfJ1ACYLphrjBByn
y62dFGlr+53PIRq/OoDX1cSJ5QaJkydGyKDC0hxCRqEkWg3dlsrc2m7Hp1NcpWIbLkk5RqgXZYZ3
hlcnnGCdlJg6FTTRlTlgG99dnJzlg8JaJ3ESZHna+YsHTUJnUGFj4rtBucyul5qzmGdq1NsJVEYk
kj7OFLVCtLJ3ChXRGG+QCa4el4l3oFJIFKBVlKeLMDJxBTBUBRUn6YN9yEsWwAEtfIUC4OOnFV/t
4mHFSggVMQaNmo+2hOjMlJlkLTZzrzEYg2yzL3qAB6G6RVG4goBYRqi6wQoBCbjq1sojzboxY5lx
pFcZ5jeRae9SFDZ72bkTpJgKjVMt3uI8XheWYl1wINTINVW+utuHJijDqrFyL5P0s7kvyoYOcbeL
TMYZSb0lYHcV58EqjXfIRZ6HsLslg9+HaneLzPTx43d9de+JH4O6D7Lh8C/REbzcWFLIGJkpSSgR
BF8cpsRygnWQ43biMjz+/5BirX3b9+strr0+o1AJHJ+Hbx5R6nZtjieMCa/yp6Oc8NQcVatpmV3f
v9W1ojEWRnsn2WvFxja7TrJ4duBv2BHMD7ALFnd+pRUFwvDEcSPWXWEal+esrrXxgzLNBT6r6cma
0tOcMhpS9sqXqQ9vUxlfnyLeEklfO1wGMR0gln3Pzrj8DHVc58BR3JwxFWuTR3sWJ/s3dn2hbzz2
xlJL2B/uy6Sj9l+wtXETa+JdRwNKYN3xZj5w5bFtizcMD4hHAt++atdXOSKUcVMXYAfo2GaY1rGx
2jz/R54QbtLzr1FSPRJYPCnTXlKrtXf+92Savmew++dQ2llmuJHWXl2g4hfhHg9SINhJ9uLGCBXf
MeacK0uWjJ2gJnVd/GPqrN8zs9bCivLj47W+x+h6CKRT6KEt1uvCJo+7PuaSUDnmXbQvW5wccJJF
e2lfcXEMBSg3e89xvuZdsO9NdBC36KPXFzVPbcqQoKi2oIItkd+IARzTN0kbJOlVTFr59aEZZ1dE
cRtBRBPVR5+R+MC4M0aEIZSvG2/hCsZDbpbmK6NJeBNce603SVQY2GkXcJC7mxLFtLGxfHcuYkh4
/r3uf+5ogtW+5gXh/PLx2tcwL7xKpPbQ1GRx2qHiPLxLmVTaKFLR+5nX1L9wt3ubYRdsiSkYDqrU
H2IxKyR3h5QhJTEhBRgD9X4vRhnzvoMNRjeIgwj6deqr1yww3WL48/FvvOZivv1GtHmhT4uNKQrT
d78xAaAec4yLPAFxCssT2WHSED6JRMEzSfpOmM6LuV3dSLDm2woJa/sDoRnEgQX9VZyPy/XTuajs
puUdjdEzFpauADmFRW08d4eE6QYVkWBcUo6BHx5l+0Gqs8PHb0Acg8WVT18EeVVU8h0ihnb5A9ow
mZLSsPgBWrWjJ/mgY/GsYTP58TKrD/p+ncWLVqcokFuxDhhDOaOsI4ZqBtoLgw9omOwaJxYUNScl
yAu4Qdm6b1c/tYA+aIGayM0shxA1GA9hWOr0WWjvVfsi3XfaoUWPuLVJ5wCTw+z3YM6umZn/PvDT
6WJEmkFSXvOSiFC1ht4beP9S1yoHeQhPaWJ4LXlIXicb2OdKVkF/HR8IofRNV2Fx5nDJmExCEnE9
kj8LyD4AOaFC47hz3QNnRPnGim+X9XIH2aBJgvqGVqG6+LKzP09WWCEDpFbFDgMEUNdkZ/XaWWhA
x1BfVaBV0WfWlZlb1gc4ic6CUg7rWVAhIx1DFH2jXltJMXkP//1Ri+g/62FBAcR280GRmrHboUv0
hmHgX/dGO8Vmx6k2Fr2uT4km71ddvH0tKTNjFq+ikHPXsCEcUY7P35Tse+JPLjOwbjyXrt1ueCKs
r0smiZYgiNEVuyfJE6ULRiQHKvk1V4yTSQkqxgX0AfN6GhO+/tLbITMvW5yS1RjPvAvS0ID/MDoW
79ms9c4MJFae6aEjTuPm2ecU4yafXNpRmComiLcoSVkTqoIyxUSt7Nr4xmSk6q1sYg64D/WTAfWh
iXqE4kHFaVx8HHxUEcSutui7X7n4LqrexomuScKc+R+6eoV8UkcVlADd1wgeBE0k31C99kadCjdL
ZHqeL7tgDJFD9Pe+JQny6ij9LbJbsWfFnPIcb2RHawkbwUlIlYAR0yMWB/vdRVROjD12RpR7pbCb
5WXOsGVtBKBMzMpFOR3BVEErzBNEIeFJJxhM08jJ0jh5NIjySNqoO/8vr01IcIMx0C9evLZMz3Dg
tZPcs5/TLjrqJm0LqJcDGSVMKvEDxdGWtf6A6ajsV17K/N8sc12b4RFg0RUzekFl7mrjvjKSH60N
WDnI/l5tN06e+CWXH9jCpJLdj2KVgAUWMUgutcpKTC0i1bgDXvZ0vTjo2m/d2RrNuY6vLIQZB+NO
Ci9kKStTSfk44lYfeVYqYx/QeTLOwGGMfndN02DeDb61sXlXdoaw0KF9BNTC0y2HL43YtDs6JZgN
mtmnCNpepJpeH1bHoJoi17f8l7jU7+2o+5rU+YMDHNLmw0muwp30NOUK/oRb43wrIV8Af1jxAYqg
MrMcIlHzJhzDJOMnWTTzJnmflOFxmssXBL0e0lE6mXJySkNkJZEOU1S3Uep//DD4irzar0B1/QmI
zt7KtVc+DXAC6hxce/CMlp3aCsmdYtCGiHndyA2xNe7kbKeMj23Veka216WtBVe/jOC4UsTyeeCe
X57ZrrfGLu7jyCO4MPE3u5mNEzi4H9akZgybKPaBOMJjD8+ptYy9LuBR0+h/wyAH+Ai0gxJ8soZ+
K9e6zulQSDZwqhGiBJSBi6DcUUpIqiGFyGaUZ7nRv8WK/KuvvrVBvi/i9imqqoOcFWcc2oNp+AMf
94eDgiPmTL+wNPg49q69JGEyLcymBaNiyYqHCdSgTE45Kc/szLC+z6TmyIZu3Wynz2G500ubezFJ
dqby7bmKi5tZjWW3iek2INR4pHDcIoauBDZGn1Qhm2AiyQ0WtPhwdFgGfA6QOS/6m1RGC1+oDFfq
tzpByKVNAs52VkMabVU3nO70fv6uO9jmFUq+l+LuZqj9z41+02j2i0k5XcuQqSWNuprpBzDPRIXt
vEXAX9ne8Lsp6VVqWUiLi4/a9/Io94HNby61u86ZqInm50nxz4MKIT3SfiFmeVYy7a+jhw9plZ60
ByTGb9s6pxk//W6bOt0VE+p6tW9sQFkrwBrTnyhQABvSfgBOuXyfUde2WYI4gtf7yl0RqZ8eK1m9
T4LxmSGVb5rD6BNqUHjCeuqIR1Qc/cj0m0Gu/mDxsAWNXyHT4HtCkgjhf1pnsNsuf0uKXHckNcjb
zqnzHDXhIypoL8LItWk+W7V2J8cpZj+IDsv+o6BabWx38dcvbqK3fQWnDorrVQKuGqkj52WMY5Oc
eYgSIYlEh1nFnovmYRL9tVDOiUJuTSU+TFVA3ZPc1Xb7szPCDa2KlayQNwGKaBnUHRQgC8QPcJUJ
kjZAXh/VBPwm7nq7vWnM8DGe8y+yDgTghPd2CPKWT9LLxnsQf/nVe3DoEQmOKwmESMne5TMBVCqZ
DgUqw8hDWQPAA4zTRsXFKukOZGIhpmFT/RQZx1zTNj7CylGB9a3DLxTuc1fdfazBY1PKrJ55YKq6
IL2bi8F1cgzf4mk/MIjYwDnceN61bQdBSKgkgenqSxwRlLuUCxxuvBHQQOiiJDme1SPyWMHkVg5z
rNZBoBnsylMmbTzwSnUNfgBBSaTiFjaA4o28e9udnpn/cZ13cIJzbb+smXKwerfvMB3okAZMOxNL
ADy0FLn6R86EWERO/3/aiATXZZfAMRRgVAIBWcsisPZNPEpGZg6e7RdfoLo8DGHrITm5D+z6rIK+
QfOE8G/UG7fMNVeKU0/jgnaCoLhQ4l6+ABAcrZYle3gjOgldWjUp9mX2KQHVDbASg9Hytwmjr2pH
Vmo6j+2M6rpB8yZs/+SlupOCdJc3asRR6PGxj1+qtP9paOO9ENX6eKus7U4HdUIhhy3kghaBXJGq
brYlZ/CUmpqI6DBE8blHUCLFEB79cSPekjC9hl55Oe9WXOQp0FG0GtoFMlo6BF+Qt45VA/OXDSlc
pOP/+vm4OyFyAKcxZLyE/czWlMYoQxA6xpW5UPVzoePznbnMeB9Rdb7TicUfr7i2/d+Y5XS0KVag
9Fx+/TbO5kFp0RcPmp8aYkh9onC1R4x39ufsVQlIu1L1s1UWt71ePNI3+/vxDxAvcBHsIJPTGka1
BTcoWXyAd8fPlpjnVnOUv+ciOpOb3QYG5B2rPKVI9X681MruoUiEOcXEF5ziZac/q/JmTiccTKwC
ZWv4c3hb7jtT8pK6+oJDUh1tsYZXanwGaHF1JXcDJSTXvXw6WR3nsB95uw4TSyktIau6yRM73/UB
mo64xyiBcSqKn0GStKQY0suINNsOhzmXHe6OoL1zidNYZGpAq53rZ7qxr4ugdQP7z79/OQj2kIgI
SPWqwRfmU1ei7DJ4FhZcbJST0mufKqCHoEnOFlh75vxr02zRvSP9pzBDUUC9ahAHvZNJkknkKfX5
SMl8V7UopY6Jm/jpIdS3HCvWci3gdOiEFF4suZwsD+V2bOW8J8HQXvLYOuRqezOo7UFDGaqY+vvo
xhiezWxX5PIunRGOlmR3iii8mUDfiLorkKr1NlgNci5EP5c+c21py/hypCMWEjF+GcV9qr00Qfow
2jdYZ8FOVfeVbh0dqf2JAd6/r/nJbsg2zTewczlIgDGmERQWGUahxGchyzFL6ic86fVma1DiTcty
eb7ffDPgZZF9W4smYTn2UdEIywQryb841XhbmzqS1PWzADskuz+oTvwYK9FJG8Mbteg/lW3w2eCG
1ZNDkRZPVuPfNwygtfHvUk43WEYr0Z2Nh6nHf36cvbhzoXaGee4PSP4P0T60u4MfRbBqJRjzOA3l
8UZaKa6n5buwhdMx9gok2Mu5zrIowKkqtGYyKX7ji/qWvmPofAN8WgupwB1wLhCRZWRoEdLjOi2r
ZkQyENRtsnR6MS39UigYtGc/DhpbKy0+LvINYRa3ZItiVlRMgTlmt1cNLDiMjVe3FrvfPdOyAZwE
1ARDyUp9wTw6imKDgiiv1kPmAFljJn9CufXjh1tpg0IkF0CVKL+Zu1sEbz0r6UwmaLcJ/opA8Ao1
3hlKd4hV51gxQ2D/Hac3fcl8gkTD3Vxtybys7hjwESHFC7y51EUaInI2J0aOSUTgAEr6qHT7bdfL
tXPAsMD/v8xix3RdkbeZhkicwJ278E+XvMCHAkM9RJvNpJU8V2iLMFqKOimE6sWZq7Mg7FsLvRzR
4xBkfIumUVpJB0n71KIKLxSmnP9BD5W7hqQRgQ+Fedqr2SmnQ2Ng7FGtibL+VsfkXrzNbuputSh/
laLWc4J8J/X6We3tp42NtPJ6oY4T/yBK8M8yC2AE3q/9yOSRhagEswQ0KcWIa59i6909o5P0GJd/
6yR9aJzhW2bpHWM67hCNfyRpugWRegn15Huo2hu1z8qnIM0EXRJUuGtbHXSurSofKbhTGmy5Mz3Y
0l2K7EIVG0/J8M2Kfbep+o2753pLC/I0KbWC3AT19SLhS/wOFCZGhEp1+oNuvajE+in/931DmklM
q1EXMrGGjsll4mXE8uhLut5Bd3zshkenRXZQ/pboGx286y/LMjBh2U+ifl3C/JOkwfZVlc6DkeA2
Uu2WxS9aseX4qSq3HmkFlBAwIDHHFGUqpLbLZypspRzsuUIle4rv5RQbkqC7Gx0fUcPfnQVwVjhu
G72oEDc+3sDXYZ6FQe4RBwCqRbHscuFcs6rR7xEE6krfNSVoVrPj6ukh3YQXV94nlQAqoUy5wbRf
9vR7OVeDXkWMpFBu4tGHEPi9KR5ojNXZltXC9Y2C8wGSqNADRdtvycWtixxu+OxQYycO0z6/tWyi
3Sa5dneKsgp7zy2llbUFTWo6A5kJIekk3vK7SgeAXW3mhAXH5NUOPo/mjyD0GFQUPnzxy8dfbG2v
qIgT81hv41fyAlbUnFnHoNJu0Sj+/lr7D073O2vPSXKocHlHkq378fGC16GEDQlqQURnKAQZzsuH
C6WUVB8ylKdXv6PxsUOqSsbTyD/5OXPh4d/G30hyVnaKGDQQB0EThZX4Qe/eZmz0bZqZAVJNcUNn
HmHzUXCV/KM23zCN+vHTraQCaC+gyw9KS9oOWHS5WjVJTlnWSH8p9uTmTnLMzQgp9fpkZhR18cEf
QdwNYz8b9m0Wdffjp17/8r/8BgauyeoEm3UZa9pMtjM1QEYmjB6H9q4f/WOYyUcr8o+Gmrmzkxzk
0jrIU3Jbu/Rw1C2CxEoYYOSSPqFAqVAiWGxgXQKHrOO48+o8d6v0Z1u+hNXjTE/z4ydd+7RiM3FP
UB3RK7t82blea0rlzyhP1fYuaLKbWntWzOSQ5cWhaL5+vNhKgQJ1kY8KswX88Ypm5o95NBqZhkJN
be1URgUD5WH0R3duHszqSzZj4eP/KGxAieAHk8f5nO2HfNir9i+VLzCcBueHrkYbEXelPORXEXWR
DBIz5sssKRmMvEswpfVG47dSDI+MXRyy4LedWLe+M6Iz2uCughyF/TKBxH38SlYC1cXai/c/BFNT
KhNBOM1FO7I9Wn1Df/pZacvDyKRHkG6xP9ZXRHMUeIYG8XK+y7fmsup8WsI4vbs13SLqdzcq0I3t
74ymd9tC3njB6yvCokXWA+2rZWKt1brdOwyGeno4HPnAc/ccTvOxRyA5Q1bDH/98/E5X4iPv9L/r
LQLIFMd1Y9bIi80pkaLXdpjeQtGb0WGO98XvEGR/zP/5eM21SwA4GSNwZH0UUpRFjGxJemdGYQn3
Kr6n2s+s1G5kP9kZ9S9J0w6DiWbiDHlEPW0sLHbIZaGLiKtItYVApeDRXp5gPYX6L6ES6amkkDIU
orGUGb36mw503UuEptKehi8hKrVw895CN9a+rfaGJ4qq6YozpjZpEwMTs3oZu2b6kivPofMNGmub
3sfa1t5dQZV4WABFhkoQLIJFcfmwed3bVq7mndeXnx20QAaK+0Z5DbV9Wtxk49HPeVgz3Kn99xoU
/6gl95N2s/HG1/YX3xpdeQQ5SRAXb3xItFhmsqPzrPFLrSq7qIncOWTe7SVRfUzYdE8uH00Tseve
TX1Z/CAmcBRkx0rXPNld7QZMyGXTxrZfuzKQHqOlwW+j87p4Nym+6YFfkoZEypOoLJK4o1etwFfd
khxfjZiMviMeTCpO5r+oK5VQCvKeFiZO9L+iv4Kmj9R2nDCZCZpOww5bpUx+HIeN4m4F4uXzkxPA
1wXHRL/48vM7kdpEY8CtiKtfV+DDTfBgguikDje5ee5+dL8M+GvFUZJfgRiL6ECe4jw5dPDlc2h6
WzXdm6fa1dkjTxciPSRjyx5CHSWGmesRlU98znvFVYIvjNhhJPQ0+C+NegfJ0U01HFBOffuMrVUg
YTuF59UnjMQ7+aHsHl76InPH8WBmR7lsXS2616dNXHD1kAI4wzdBSpbE6vK1SQwNSeiMdp6a3Y6B
h7x0V8y4D4R3aS6fIuuLymhU4/w0nfnQM+Wc2rcN0mw+VsaIkpYHe5NtIVa8enFglAojrFTEy9qj
pb7SERcivRG95UG7M8fqbiRc4z7buHmc3cjyfaA81/BkYiNzYyk7pzhQmrOzcQGvpptsYVG3InmC
fvLly2lC1UwpWXg5AYqTQePJwUAf7jEJM1wmGzfQZ8+Qkp3NVdkptaudy2Dj5F4lYaCU6BlzFwvB
W6rOy58QGjmNoWxqPVvX4T2wbk7E0JOdTIdgo4q+fl6xGGJOYBEEC9xOLhebAuwjK/TGvDz0JEA0
5ZvT/Kn8szO5Srpv4KbhbDi4iU4rTN542W9X/cV3XyyuXS6uRmMYYELCkyrnLnp4wkdTDHjX3hB+
na1Pc7gDst3VvG3pgAJBJH8a7H2Zulr6INu7+TSpOOd1P9oY59PAtVQKLB/d2mKX/1STcBfZMROO
yonhjoMafinnz1X7lDgPnZy6He5yRaW6ffEka5mLU8cuIyfIw3SnzeUO70gl2wfWPrV/6J3sVqTa
BhqIg+YGWOJiJ1BhHnpg4Dvof2Nk5RqJhfITajxuF9M7PLXZ5wZ20Md3zdVVw/sixoqBcyaRrmAI
XAUyKcrbFkuLZzEJJVSC/w9nZ9qcOLPk+69y4nnPjBa03ZgzEVdi8wbYbRvjNwpju7XvElo+/f0V
fs5MGwhzZ9puDJKoNSsrK5d/pv0EXwJM5WBDwOcSffpznadmSoKNESUw1CNDEXFwRCHxaNSE4Qg4
QKGhFN7+AnQJDw07x38TfVkWvYaAmfTe1tcuHLzO9BfbFD3GNg6GpnVUdZpEVm9l5gEcUVY9Eek/
tn6P1LFtONgsmuiSu5LYqY4I8luFRwQppSUH98CqJhmSREAEuV6TDo0Q4ZTP3oiMFiyLMdg2xEBd
GOYTHiiGGYxQoe9BipCONlEr9lL2Ufqaa4FteDdJptsA0zrCIVtgy0nK75jB1/R4Ireg8Angqa6d
FpfkmbNj/kc7jo4gpdTlVqbSDnfArZdk4ypQb3m7n/YS4EKjjvSYwyS/wPIOvmvHA48TiDiAWGye
xzyvr1SpSAO9nuyLbV39Kq1FHT26sdOPf43Mudl87hFfOX2FdTDR5pVruyT77WZRMcdNWwSIGZeU
VKe7OROCUkU45qIzYqc8Yk5WPligbaA06mZyuTCMhdXf6CUwFy/5YjSwyduRZxMKicY8qSequSyl
SRbY5iZTb7W50QJO5RQfWutY7oMaX/1ML4dj6MmI/XfzDieQP7QwWUkOg32A2if0J8Uw1ZIZedbK
dRg75arsweWYdcU0NFmXt8mthA9NNWbF3gzZYkivbtPKjlQgFCe1NPVlPACcBQ4AVnsvGxf4x8Gt
9qSh8CpwA3GrIn7y+zgmYRi7g8w4yv14ajJqPmBRRMw8k0vxI/SIuTe75MqSSAFoyBPsk9OuVa5i
i0TDbVu+AHdnk97EbtzfZRjNh3wDrta02CPpa6NVpP/WJAIVjEWMGVW/y4MCG/4kkMyF2WYLLQaV
HsQ8TgKkPFCsWeqmCxyIrgztHhnAGSmv9X7AFvIClmKVP0XFeB1I0gx3t4gU7EETL+qR/EZydoFt
r4gshc9hRC5l/cZvnsL0UdevQh8xTrsbJ3Ow2+1odOuPimmD37srrT3pd6OuAwgZ/45If6ti0ZHi
OuNgkhnDk59Fs1gtr9QYRx6Al9mQfiYT/RxbkQ9CMq4XaDSOWKhmuV7XZQpbhmjlrHrzbop7rZ3l
YEOxO96EzWLA15dQOmUh67i1YZmZtp0z9oB4cYjIKJRruXKsZn1F9hMpjGxfBt8q/YDAp5o2CxC6
yytWn3ov39Wvyayv4U1Ti+35t37r3o5GS2J4ws4px+CgTFD2KNo8D2/yeuWaM5DR4gd5WcystZ/j
Zdw8E6u+D+cXBuFE4hVLGYdvJFvh33i8VsbFqPXUYlxP+iabpi9NujbBStx5q9G2YpU0Bqnf31w0
Sx1EdZ+YN3J5JY+n43hR4AvSLI36StOf/ewlJpFzUBPb5lTVZNzldo7xupiP0mnvKU6ZosaoceG4
svyVQqj2IE+QZ4bxjIhpEiQ8+9rMqFQbwFzvF74l2soIP9r2Jm2WnuUkT0m+VazWieRiVnhLzSVd
VQQLxBSEx8pKdecdqH+K502y5gMHxtvAu2RuODdQeGfgiAoUMeqDIz1jLymZayot0iDBWGjkWJLe
VCQhsNPqFR/iC5veueowgyFrY4/i0HR0EokSVQ5HRorq2u+mbO5Zoy9EioPI+K2G2MWiS87v2pn9
HW8nwtowf2GUPJLurX3kj1opJs0vwXx9/irgWgTS7c/0dqmWI47Xkb+jwPKIFsSH+4yt26F77eXy
krBycsKHqpGMiFNF0XKqeEjA6PPyWLgqNk850f8WsT8DbLRDNS1H3U0yPFreai8C0NnG5Z6gpa5d
4uQxHZcc5OpLFvNzkiL6XCREQC6IajlG9LYIkQ21FPBsTuEwl1Yxr0egoKbmLg5f/L0y4VDpufKk
sGTHre9/HvRTlRvYD2wzGCZE1Am87vs+4yI0k19eRefQFraQ3YSXogjMV9zfLk4SsQ+sGu4EWfnr
55rPSEzof3AlJ/EmAD3HRNW0VrIPQxS1ZoAYDMigAr5MpKaOTnBq9mFNtOaSJfdsZzEysXKYZRSN
RyQW9U2CHBVWhA6RztV/ElFhIl+IkFUF1qFQd7EESL9WXyDuc7OM5gClPQxV0jD1fh/nwMwGiQwB
dDfa5NpHPLL76kmMsxE+SvXK9InqGuFDSWa1UXRJeXzmbHxw0sUxBISAkww4eq/pHQp6QIgt1472
q1homUAI1PavmlFc6uqZ4wBht2iYyJB5AH/+3tUc5GczCgkACHG9N8pkoRQzTR5IC70SAXZVBYqi
QXQq+Ks/k9S5+RVJfhA9yVqAtfRICo8jw2obyygnIE05+v5VoMIbwgfcf4aZHJBy5FcBlHOhXiEO
HAlr3+o9EhfIRaw0RExyAgdqvi0/6vGt3M4t7ZXUq7Y7kDOXcQ8SR8TxeaSK+Ln6M4xTQFthf4Kf
YW8/OgPVrVy2GRpRbND6Vd2PF3m7dbvgUicFhR53EiwkDtNjEWd0HAiWRkEKF6nhFOPnvnnQ0IhG
nGD9MJ3sx82M3D8zHfhkpV4JbPHU82Z1Z9q69PBzb8/oXnDEYA1hu+XUieb0O3nFIwJT5B48Px21
Qgg8zxh0Sa3cZEjrZnUvlG57zS4tsM5NzmHaaNJego495V00gSwRIuYDyejYFK+5WWbE5jifiEgq
FdBEEQRQJARDBsh9YF40eXA9xBdCf09X8fdaj8QMMgaXUSDgSeM8WZDAALgCcNXHC/yUb4s8XV8Y
59NlLKK8cUZBDc7mcNBf/3FUks0oSfyISE+XtPIkJbbLUnb2FRF+sUkeBaesyCJFdmQf8epC1eoJ
qSFtCj8VwpwxVRyjIGlNV8GtMBcO1rUOqlaI4xW4CY2S3KY5aMki+TV+ZWNIMMQjU+CI68OlrMmn
Yta3RhwvqygPcj/U/HIiSR6pKEHCDbSFRDiPQt51d8D/61Iuw1PLDHEUQNOQPgHQFPSYYqX/MeTF
vqhTVe6LSSFn08jDaVCXJqFaXxnFaCrAr3IBzDsizYU2tjNlNGnadF3H8cIngaR6KU75zFleRH6C
8gqlCzPnEVtD7mmj0u+KyV7zsUdkdr0PJ7sY794UrDOvwsmQ47EHjLa2n4nMT2IfFXjBOqnsyPwz
SZJVi1tRA26w2YH9oKs4Wq6yhjRvuY0n6wQ90c+kcwBz/86laCq+0kDtg+qIvu/7ECatafZyX4N+
2oVTYvRA2CBgHcWDAKC3TIIzx55dAkmjmM3UGxo7ltYiX0RwlTZv42HZsGWY9WO3J4Vicx16IIEQ
2iC0N6XvX+sRWQGV4mpklpfYq2BbJw3HGCe8JThHHKOWF2SUVPYGKKlp9Ooizetg3LUAQQPRKoAr
9Go+gNzZ0q64uSQTn1nq6M5NidOegMo63jdBw2/0kVpAd/AxIQQKYMZo0Jw8nysJyA4qaQnTZqZX
F1jaOWb+reYjEiMXYYM5tywmQU8KHTAFBCCKAI4RtRvjazOh90ihfApIxqMQwm98/Ewyp4Y4YT0R
DrM49p9BK2p0tRzV5T6fqC2hY+I4gJNnarWzrIkWEsrEMbr0OurnEegV2uOF2k/HntrJH4abjHC1
Pg7y2EdZmhmhAlcf6bNqWGjr0SDyaYZOGN017oK0evMq389+rvaUuX2vVWz2f3CauCIwU+/lHBsC
s9zcVZ8sEVmrruIsmjTGBbf1M9Lv9+qOGBtuwZ2aq3RyUHwbdxm79wFHISc8eLh7IHmhM4H/6UVM
s/sk/JZ+7u75OT6ILcSx63hGfe9vEaYDSbQloF45u1bho+LNpCiZxLHpEM/ta/EhPe1edm8ltMYX
KheD+X1p0/s/Kj86Y9VBHxKdOEBgWFtkvCnAV0jUO8vFtp2M0JLAzcU0kzfgOq7GCz8Bc5yUnGlx
iT2ekZBpCu5gBkGiBGoeq2cNj4zH+7oXcNmRg3d4Mzxlwx5ovHTRBiLV+qOfVLDCSy5Sp6du3DkU
cN6JmcLGe5w8FlsLTo0DiGCDV8zL4XPwLbvAKZM4oQsq3jOUzdFOHKfBNBTy6veZ9o0McNSwBguM
dENKUDp9MSZNOVavfI5i8zoadhem95Rzs0ECM4RdGGEFGLLvNeq54RWkKMgIKuhmGnIIAZrzbr/s
yIer96WtdejBMKT7s2xvPv1c+ZneCt9adE6Iw6eQ9UnpyglOC+mEZD+LPG7ufNcGYcknb3WbBb+7
8vPn+s6QMiYlJhJzPZFQx7alZKzEnpqY6URC+pV6oI288sIWfpiho+WCuyBhLsDo4j144hrClhCa
KXh2o3E361XQoEPtzk+1O4L6Zn28AQVlAaQ34a3mkwBn1RPzV9BV6CaznTXefxSRN2B60scTN9In
nkV2MHPpmdE20gAiaIZZ71uPbrvfNSSGcaoiXGjavrRNIBkn+OHMgnDkAbyh3O/9959H7xQgQcUi
KHRPCHoAQR4HD6okqiaEDIi2EU5FQ50sfNf7VRbBtd7ub8p41bd725RBDe6SWxEBI5giYSrzSq9v
cs4XhlJdGO3TfCWiSbi3sy7BdkWl+J16Q7C4ccwDta73IFdU13GHpN2nttqyC4OORtAXeA5YscIU
F//MFoCJSa/MPeliWrcze+G3thwd7dyxr/gyUUdgeCDndghsmb+tQDXQ/fhWd+sbD64YkBne9C66
45yjbBGxwgrmFce+7+OA2ArUQBxkkxp4sD7xZuO0nbUk4slHC2ExFpmUxtvM05By1QOLTrt8Nkje
pQkRIs8x+WPQw5VSRteka0d7ZdYRwzv0fYpnFEGM2g0mTlTnEchW2gFFLdf39qBL6BNIIQJoUdct
LlDpuRbAy8agGQpfimPnYW+I5aGrMoDypJXBWV4G80mA5/dg0QLv4bikWdA6bxob3lxZaOR7+LkB
ZzYLOAuRfiK8HM9JMVV/CCdyMg40NdJYjT7GY5WYenJfhpwV6jC/UNVZ8uegCWqjQAY9AQX0R2Ha
GG2SkiJIB8ZrP1Ws2zzHsIacjSVDnGiqce3UUoAlLLY7bY3vrd0qb//TLqPCwX1lDM7zIczye5fb
cpTXoCqlE1eRrgzTn1uAsauVxy52gb5OdRcA4qI5EZgVhJUe60CHXAqNOiR+xh1LdtybS0LK7izj
I3ZvKtApJTVct/vkf+4wQ61s/5pMGh+wB4/2SLZrzG21DFadSWzxuJsPfnGDESkZXTdJcG2lpZNa
+3mYJlO3Du7UkXYVNO2Frp9hv1ATLvgCCoZwruPzdRZ5RrofCJUcdfKkST/CSrviOETu89Es1Uos
iaz2/sGU4yt1iKbAPY1kad6YA0BgwyILks3Ps35GHCN+mRVGrB4GJPwHvk97Cub3KJVAD7Gq5hoh
YwImDjGJ44NGuirJmARYmqGBENZL85/rPl1kVC1SNArgEHaiI14b9GVm5IOCmwTk3cpIKdbaKHyg
2oL1zzWdozgWF/GdoO+QiU2wmz+Wc5WrHpkuMY0FfnUFHsImNfrfpEyeNNV+ZNeGGUzbIbtkwz0/
tn9Uq36vFkudL0UCAxJ/mAItRX6dKNGyNcsI94NysreqW1fyblpzDLl1s5/7fAqbBePCnIIEKnz0
T47zoaaEilaC15bXV0WdXyV9tsNxfzZy03d/3y80iDy8ixR/K5ORDcXeTZmVt4Mu270d569Nljz8
3KJTSVGEyptC9AAoh/3++3CEcVXKfQAn97vyWu5vrAZ4oJhsKKim91LGFqNd4K1n5/2PGsX9P+Y9
aytNL3IccZRiCTrs48iIn0fle+viYh2Hd16J5GP8r1bUf1d6rLVrery9soFuVvokIBw+SPp5H2H8
7b35yMidfRDM6tC/My3vQnfPTzmEzp6JsZTt63t/91GkGe7ex/8n7uZ6RthFVd8WCV4mgUmeH/06
StJZrJROlWckJTVtw+gnav6Mz8YH2euXnFp+qZl2gfUeMDm/yxMCGZlljnERFny80E2ti9yRS4xd
p41uvWDv2xHeqa6+9nIrd/K0SudDgKtIBro94l9QWFeFe1sS62Up3mQovU3g6aQ3d7Oa42v2VA2N
Tjan+Aq0r48hHDm9Uq0IIfqZXM9szAdAZ0x1IhiALAzfR9MsojGJ5LHVW7hId+ZT3ti1OffwuzUS
jDvtLu/qpSGD2XgTkdwyxEAb+9buQitOz3bfW3G0b/lRnRGKyvmKyK0p82W/VPeuhq9yRFgV2LJG
MEzDcbyUvPASBznHoIWmgjhcLBrgOX8fgMjozLjISAVQ2FVWzmNP+91IPQZKL1t5TXzVqtaslcyp
5FUoLbqNK1kzX16MqidZJYQtvcA/zvJTsXWSeFpAeh9rgzs5rXDSB8m2jHG3o7I4ws1ZSfx54cG9
rPwxLq1125g+Rhf/fxo9J1RjoBAAhWKSyvX4TNiPA0v3G0RCT+rnpSmN7HFeXQ9aPbOiaqmamX9B
VjjHLsEikFEji7SZx7BxitQaammq2LY6dUWirlmmN79cTbsjZ+Bi1PcPlZde/Uxs4oRxvFD/rPJo
R8ZfRDV6tPzgq7L2Qn/WyInjpcYUJJMZqEcXhvSMUk6oG4mnFgl6LY483wkMw3eXV5aMFt7TrgD1
tgcAfKW9fOMj2OM9Vk6iKrPJDvO7JMVx1Mc4ofntpeP++PTQB2Q7FgbCZ6H0E7tirfZtopC5ZKKB
eRmrzdwYhXf7DCfqVg8WscohsEmQy+Lnpg4WYe5ve7XZoE4lfyTWP38kvxcSyvIAc5hbjotJVMS4
v5vDsxEXM0OtTfIKBC+h9tIpeBLlzWzfty+p2hGPnJj4go7729zAEc2o/Mc4DlW8lFIsPl15G4bj
eZy0jprHCy3X1qAad/bPk36KZkUEjlD4szOza5yAyLlkA2zbLhYHEP/1LhiMZzNM5nplAYEumY1t
uLi3mf023Nc3stcuokaZ7hXvqvLjAb/vceWED3mdAAKDVOXKhbNIWm8hde0FeVGwm2/UifcCICDw
IzwYhAvFd2rZg2hcBAVguKryPB48sonV9iirpj8PxymXEdWgCQfYSaSkOtz/Q2iotFbWyBAVTXqj
uo7qGoc/PGMI51Dj/UNKCq5QIXJliO4qWf51oe4TjkvdGI7oIAuek8qRiFT6tVQkPZ6KvkqC3LC/
CZXououNlyCVV5qW3JlEOCA03/SZ6YyES7Ea3RXdfsVhZuEbLoYwv7kw7Kf7II2SRCQS64PFcSxV
uMGQK6NIDie92s8rqQLMK3oYfHUVpyVR31L1ku5GcjH1k+i31xc7XfXeejJcDcGlnConLFG0BEAK
dmOOKpwdvlNAEDf12MxpidFak6JsrmpVWQFHbUtN4RRDdF257gXhRRR5THQiqBZpisMjosD3KhXX
9ff71AgnLiE3HMPcrJwl+3oWmeFCty6R+LkO4hgkYnhBkyTG4XttoWIOabCXwkkkvybYnbuixtj7
bNWr/Vtbf/5vqA17H2pUkmQgnX2vTdknXjmq/GgSh/F1UC17nCmkPWikjTkNXeKxhuYqdYvbfmzZ
1qi1YwtNaN+tY2kguKTP8VwzLoDWnJpJxArAw4+x5rDGfvu9TUaVxL4+GpGBWqqmoV7ejpRubqpY
BXx9PRB5ariSwzke3P7hBgSqSxrAUyaDXhnEM8IwUWizGX6vP81ljaNiHk46DMzZkE9H7lprpQtM
5nSdEzMgovARZoi3VI9q6XpLy5UOW7aUPzf5Q25yCh3uSIgzuzDFJ1sbag38GODCOM3gmnPEUKRy
NPZBJQxIdZjZJVbmZPRctq5tkoqEkPd6aqxr179Q6ykVU6kAR9bY00Umq+9jmMn7UMskI5ikOk7i
VSVQMG1plCxABrtJxoYtuRdkpdNVSo1E1uAZSpD9iQ6tT9VAyrwAxlAMV8J4O1Lye8UdZoke3CV7
98KWeWaPwNkJuYMDDYz6JAK+Assw02I3xO1dHElAmtelG3KkrYvWmPYsodoqpta49PCR0J4vzKlY
At9ZkohvwCWcJSLgP49OeQPok01U6iH4g+4kwWl97EorKcJ6XQy3vqngwlzNxupwEyiRPRQNnpRN
dGGdnpysoSuBNkB8D7R1Eq4sBfvUSyXa4PeFXcJ5e7P5Zcb60gjMKdl+dpHV3UflBYHxXK0Ez3ES
Ef6zVP6dsOKSG1IJMyb0iHibwS46ZUMyuF+1b05yX1onyfC8d3//POBna9UQkMhma54m6cwaRfXh
GeGkSn9rbjkN0u5ZVrr7MDHJ99s9kA556V8MvzgzyfjEwhoQRE5Dxnx8UDXTZYCb0pzJsTXp9sOz
yUE0GTGx4+bJCHc/d/PUEwLJQ6DY4nSlE8tzvB34VoTYXeDEg+72OmqsO3CdQyFQgOwwvlLr/WMv
VfOWEB8v+r2X2Axlv71Py//FHgCeukzndcy0tOjoWACUZeLXITGCCZhOY6m7Lwf9Q8+iu5Ha3vt7
iVTG4yXE/tTJ4VtnXUrSdWYPon5deNKjpkU3esSdFbNig24RM4YodzRtcLRsAfTNbG8XrjvPczJO
Ai+skx0MT9cLrOU0OJpZwCkZxC0OJKfx38rIj8uOrBSTKmivR7n7G5xZvJySl32il1Ot7V8bdbCV
Tr8uzWRWu51T+/o0Adrcq5uF+K9G5CuPC0UXHjyYEjDQZCSaGV3SNolpOOJDiOMisymmu1PDRWJZ
YUmgL8IKgnIbdfd5dGuRrjLQ4zvZU1dyYM4SxZ/UjTGFg9xJbmWDGDIb+RexP8SOctIUlAKMF4f0
k8RG2kjLDT/rEVGlfgE6Ypr7CxRkSwVY5FKtrqJGwoHQnPppcetl1vOA23POufbnFXR27gzcQlmv
IIKz437nT5UPzr3nC2TyoZyqcb8mod8kB71RZBWOgn5RJcOvyNW3amHi/7wvZqV+k5uOWniTcUZC
EOldi6XXsZKSU0BTnYgimmG4wEUP7gDHo4U8S7S0SCrBPv29mX0RJKDMuf5EL6xVEWj3QdKuK0Vf
7r1u6eNfGbWKh9+9P9FSWSKlqObZY0w2dmaV72Yl4T+T3XB+ISNpXq32o3zZBvlDmKR3qVXNyP8z
7Ttme2XV7sNIzj7HjWvYfZ/cyDpgMSY+uok/ftSRDqajJlqmSoFKDWOfGViXkv+dEUWwKIO8j3ED
x/PjrspogHO9JmmC8FjNWhygvYJFRAxmCehAYNe4R/9MBGdEEQQComPArbOIkTmSuDxyG6Spie6g
yT77LLrX4aFFGT5woF23g3FBY3NqUIJdGASAk4WJMF/wxr7PZTxuo4jgXlKEeOr9Pq7eDKub1EOz
yNQ9KQWIlQub8bwmmMQj2V7Wp49drRBnUcjEUgPiGkGZJVk9fh6EM1sm+n1aI+J1kJGOBiHI3Cw0
DRKXRPII+nmNkvx6lJTTpgCnbF9OXcIcy0vhYqrY/o/pGmUpKhy45ymOQ5vWlY/iMJjs+6VktGsT
27QVuqXj9rJ0o8avaDCfzKKu7urCJYqytJ56A0DMUiP6prEIU/VG4MhG+cSwHruh8ad+M3JxbAl4
RiLyKDOIEw9U4qxG4MynpgC6JAdD5KrJtTWEhEfWw4eR9LM+VRZZsfl5UM/RskVYgYAbxtH+ONK4
CKJSBhsZyqJvPgx3okXDZpwkz1GT3RDpzWbZ6rOfKz0n6mIb/O9aj46kpG8v1Crrggmh7STXWgM8
f42nntvlTmuBy0FmRyO/wKHO7Sx/1ikm+g8VTDgaQtCnAI3opfguiEaoErwLAqxYFye0onGeF2Is
Es8RqwZPvipMj27JYKx4ivya1YljuumDW5df28K/v3f/x/vM1l+lVv/5H3x+z/K+DDy/Pvr4n3fB
e5lV2e/6P8TX/uux71/6z/lntnxLPqsfH3rMEn6PH/lWLLX/3brJW/327cM0rYO6v28+y/7hs2ri
+tAE+iGe/P+9+Y/PQymPff75z7/esyatRWlekKV//X3r6uOff2E54JwiHLT+/c9K/n5CdPSff/3f
XfOPu6Z6O/+9z7eq/udfmvZvyPWwEhSUqCjJ+/bXP9rPf90RPkPECEB9IgnDX/9Is7L2//mXov2b
CZYv6D4iwousELCoKmv+dQuHRg7e2l//ati3WfzvWf1H2iTrDGiG6p9/AXl8dLom7x0IsPgxgJFO
/Ds4d9/pFDjWUSkj6kwQy+3n18dVZa8C+7GzH3evu9fALuzVbsUL1yv7teDzbjyt7J1sP4I1ZO8C
cZ/riiPu8WRhv74iqdgvRGXZiX3XOyAM2fXE4ONL79y/5JPMfs3E+2qacFE8ldgvlv38TAvEp8h+
+Xh+BpDDsezdbrXaPVINyvTJY+EE03iiOK+vlqiLYiQnsUU5L39/V7NvNPtFE2UkdsYPz7xSs6ij
d5ppZH+09odh34l7GcU/4qMuyhKfaHNi30iOJhoknheD0h4+irY9t/eRfaPaHxHvP575QDpa++ZD
vOL0PLl//mjsfi7qNfgvxgKz09+D8kIjDBs0WMoWZYkGP5ORbK7aDeW0jvRavofOTes8i76r9OCZ
rtxQI09GNl3qxd/WKWeHJ8RT4NHwzcZ+HvGcamfTrpkGpT3Sbov2VhyBxrMqd/QnODyX3U+zI300
Iv+8yOfDlnqppWUEkW0YazF1MuhR82E2zF5eGucmKu2KyVNtcvsE0R2grYWBV6DtZdel5qgfyrJN
7GDXGHa0qbfju26l3A0rl7Z46H8dtbGD5/BKunbvayRKxU6WxTLduoj1HgFGPIKYZaezSl8O3q1h
XJPCCPutbN27/XVaXKOhd9s7i3iDEZnubIBSOKon1+qinVfO625lfVHk6+OjZ3/y/3GuZldNPmvx
+s+cSpAotPxfv4P9+HUFiuLmbuVBVYH9IIjrEVoPvcRR5u7cu1ez0rkqbDEkO1Jw2PMHNlb7c7Af
eGVthJMDLdq7whZVP3x+euIWL75ve/fDTTHHTTK6126wFFub/VXNj8JKEORtQDLQl+JADx8fv++f
7z9uBPVR1iOkCPKMPctDQK4jpiKa6hOFiH4QQHaZqIxOePYMNCD7kbe7FZ8OnZDpCRdEj7nFC5Zc
wL4cbL0Z1LOIZ6LzYgVxXxCmIFMWR2c/fHJjx7LGfO2wrne+s9OdHfcOK+Lw1I51vtqxzvkkvryi
MaweUbeo/ZWHGcjNmpF5rJwd7eILlLUqHFGt+Dq//JllDq/iW1cDL4/eVN0wV8lr5TzudgXr+U5x
lEMjxcC/UptgRocl+lUbpR76/Mjs84bS4UBUuNrx7/CZ+vjwuJoF8TRWHGxX8o0xTNjytQ3Cjxg4
1sPXuqSQnnmB0YiaVoL37dIZRLdJrvHsVz6xYhSeLT+CzG/3U7ovKlzt7oCmzber/dUwkabNVJ+7
96OV9lLe8sRgrw5jxxIX5VKw+BWVMM+C4Qk2I95ZvIofceXrOs3ZwYwEDRwG36Bzj3N38igGtqPR
gg4FETB64udveqDVX2OSMXI0UIw5jAcuSSnt9IX6d6sv6oVYE0d8UZCL6C7JlSeCgj8/H67Mrb42
BaSCsp+O94tSIop30fGAGLYHnoJaHvY7HY9CUpCRoeo1Z2VqKK5s7QbFyjxZJOwOs91ObBeQLH0R
hHSgG9HL1x2jR+N43c18+LggJtbv53q7eXg4tAbjzIG0xSOHdzPUhLT376n1HXrKPUiJed6Jzgp6
gtheXsVDrNQvqng80ICon9Z+TbbYqIrDaIsZeBW7yN2rmFTxY3FJ/Hz8uhfL0xLNt+zVodUwB4is
sr+W+RcfYWJF9wpbnokOip6uPpe5/ba9XX/CX+AuhwE+tFaw1h1PHNr68LlJ7e12c/v+uXYnokyZ
4v9FFnzvAXqnqaIfcJfl8m25fXgU0zOZf77Twb3NHH7umZHPkdNBE51o2aeYd6rcMczQUSH6gJ+g
aNmr7oiBouRPgKp4TKzPwF5Pt7fv8/VazCzFrh/W89iOnIeHL/rYUb+4yayLTsAGPx/exaoUDz88
HGivciBQQa5gHG6268/5mnufDpSDruthf7NfuFfJlGfXn6S00T/yG0FMRLjZ4e69tiE6KlhTw+f7
erOZ04YvWjx0cg2x8SQ3O/sKVJMJHX8APtl+OJC/aNS/fh5hC0yQ70AI4toXpz8QB3Qwk2nf42fm
0G3GFcIBIk/85ekV73eM2058TSyxw0BBUYcvC8Ln8ZU124k3okrW0Xo9X7NgxOysP98TsegG+3PO
4H6u15vl0gnt6yff/pXb19e+/bu17/n9/evX29vS5w63NOfp+u0tt7Fj2P1Edra5vdzKztK0eXUG
ZzltJ9Pt4KxjMa8sPrr+KaZ8bzNHhsNLbHPzdsu/5dPTW2lTkajz19PtZkst18ttam+etkuSSk55
d7u+3dA6G4AVe/6+ed+sE+dh80adEONmu4TM0ul1aL8p9tPb29Nyu3x7uvftp2vIr7RD3kj2crO5
3VLeZruJKVHnzXoDAYnLm837rWkPDpZm0WpaRZ9Sm9LJ4MvPcvu2fbtW7OXbVhQhGk5DKWdNw0y7
nG512nW7Xa+hgPX754ZiBT1+3u4Zdnd2y5Ob9a24uk4pmD41k818s6EVtGRrcq2fLVlWlEz5t5vb
zZp+3W7FUN3edg6NomJ6y92vNrUTmkdPuaDbt8vtdsqfNS1ggYoh2257JDtGYbl9n+PW5ay326cl
j28GStswMrm9n27ohujR05YeM1wljzOiW27CDni/fGPi+aOIVc+zt7RATN3hgUNrpzSfi6IPJjco
zBTVH9pKk8Twcu1r5HlDIYcGimIYoQiWCRP37PfP2K4Zpvn7w4hrgrWI5SjWq3jPMmKNrymbodiI
CYE6IdLPh83TrzfW73Z5ndtzHn54u6ZyRvoWkhFzK0bzYS2YBQO72cAFHFqz5Yn5fPp27dpvDBYX
Dr0R78VYiF/6eHg/bfb21rW3pDqDSHIbHI4DWYgxkg+fxdV+ktuk3eIaIwfUlg2yKpdkB/8THo+h
hITHqitSFlFpbgP1YccPZEJOlwrgZb/RCWWP6m8qFcV//f+aa1GG+BlYXeSNpxzBWd7FG8FAYagH
nvrJFdrBtOfi5oN3FdtPpv0W2rnz9NZPWLM0TSzcr3azbvtDg5EyHGkmO6wocVcsalGx7Exz6iTP
3TO4f8SFZRb693VrXo39t/ELXkotab6Ua+WlLQnLsHM60Dj57+7emBrT8sa8Eu0jVSrNHTmWY03f
xcdwkjnGbH/lXndXd0Rz2+bcYssV543s0J8Nw1fa0CLpCfiP4IOtyZklcyht8y7ITNwQQ/qv967N
MmSRvceMzjt9h+XwayzNK/MK/DP4thCcvoSzwhHNeudZQYg6BX29Ujo6spkgw5j9AvcWJ+JRd/Kw
Tm/WAAXy0ZuvzckIIWRg3MGpdaBdEAgOJVSTlNHaTwF9Y973U2nGuUUMojJT7N/xvIXNuXbKmKJa
YZqYFjE35PCz30XrKlubbkobRqjYkiChdoL6134SsxYeJq3kW439BMXmDic5ABUZCXiE4FOiROaW
JRUz3fRFjBIsMYYDB4wH47Lx7dSBvmKb7WsnLi7fM+d96tv5/Jc3SSESMRaMY8T8iyrfoIjDyOpc
Z8B0booxF39zWsZj4u327Qk1n+Pb9RxoABoSO4fjHsDJolViGL7o8qvFFJWKbh1IE08fuuHzNdHc
LZGQ9tvT09cE/02t9EIUIGZJtEM0DYb+BnuUpyEXYvuNowtteVN5ET+UIV7Ez1eD/15UXy2nR1+P
idf/R96XLcetI9v+yonzTgcBkiD5yqkmzbP8wpAtmfMAcAS//izYu3vL3CpVtG/ciHvjbLfcVpXE
wphIZK5cC2eW+lFjr7aW6uH377PP0GI1/qh4CtRuUHsCZ4uOkb2t0anSxwXnwg1QPu4nQYlXkkAN
4A/1l8Q34MYIQJM1RtBCLfcthgYL2vGApgOVsD+i8hTrae80XtF6zXN/Y7zw1tPv3DdxnR76zb73
cdz0+LXcy8PWVx+sJlgL1BSCnhdfwMd57b6I1GtpqN5t/V8LC+1QDap99aP4+75+q+/bc/0xC4AK
wA9paKx6XzXdRididAcRAdynlSsvcamYA7Udv2GRcL/B9h3hWzmB2shqQ1T+FKLQMF1yz/w+9152
XV9253yT7atNHuWRcq8IfnOnHBrlrtQBnkTwRIguBh2ut+rFXzcFg4NRwXf26fQg7kA2NoVtkPu6
D9dXBWaU9YBxu4HCtaeiN4hSwL696v43DY9Tvhsahi91aVChHGzxrR6ivB9BAdxv8CD1Z8S/plBH
xyDIBKIl6BPhujaF4gwSQt4UymLr3uX39bnYVIETGSENUAj2czhrX02vmnK1llPszB95mATuFiGM
emu9TuLAZJBq2wkcbGZQdf4C8VFrw+Mgjv0YJbZjVBdhagWCHjp2PhaHsgigwBJ3fsNAWBzkPDLh
VaH1W3bI9862vx43JdaM8Erd764Q+A0sPwGRLWgwwhcTGq5eeqFH9gYnyWYIpgicx5vMZ4EIQX6y
A8kCdoPwWLTAFk1BF2SwSmCOB8mBGQAW78++CMkm2w0Rfjfsw2Ino2anTgASosoKy40+Yo1ESWQH
UJULTB9mPYixVuxAD1q/3KAHaE+Bn4jDchP7bhCH6udd9VtqlW3kNg0zLM56k+H1aSu3eD3KonaT
hmUIm1DCsaxhNeIQ7LTBGIFFBXfRpzHStojCiAD8HntxVl8xvw7KiG/w5RfhDuyQ6paF/3b4wr92
O/x9iftvpGb9HFe2r09PY4AZVjdTTPXP0Bj+kipq8VTuzM2T3JvXkIVRUSgExZ4OB9x3z1Xo7PBw
eHrC7z8dnhCWesK3+B4Xq0MbPD18PX8KCu/28PT1HLc/33osL8lWreZfN0bcXGYs33q3PA2h6g/d
THt6LhFbU5tLi6wg3TjCR0iEXujg/rvqDtqdc2Hv3ED96SxwrOSbed6U/aWp4mOl/2qDCXzyU5jF
CmUrPvgx3eAHRk79uVZb4Qf2Ov6H0OD1j9fX1+vX6y0CM+rFv/67vf0hlb1Ui3d/r3xG5ddXHsKC
CDaic08qoILvr9HMc91Xj0CIEG8fggcVRVQXfjWiGFk1priSafhLBZi4d/5XfBI/jVDeKxqmuurC
tkwI6pV+d6jPk1t3Z+9Uux3cvO8JhCVNr7yXj8petZsYV99Abtvz6VsN/ahtmvjykX6j3+bpHLDe
TvOB8qHb+Y1f5iE0umFZIa0R9ZsGsBtfgDwR3blVtwd8KYOJbuJfBc5gXAzwL3z3oIJVaicb+NFX
FVNAqEb1DAOHoUD/HhCq/NdV+rX0f/za9D9+PvK+ie5fLq5eHjfqCpRioH9cv/63irv/X8hS/P+T
gFAlRsdzD1cv4gU+/X/tuvKlfu1+S0Go3/yVfSCEflFaXxAZBm0DARfQv7IPqHf/QlBJDWwoQCIQ
eUIe/a/sA7G/ACQDbm7giJFmRyH5v7MPxPqCZJoObh1kfMH2AV7V/yAJQVSK4e88loaKUSjuKcax
31MPGorkmiIeu70l8ou8ADc+M7+z3DmAyg+hJW1Elai9o8LAcV2LjczTl1QmV800z57WGtt3A/dX
buR9LoSpLOBHzViln2erp81ky26ft/re0YBjSJXucu9W9cFJh2hoBC4SogpRRNufOVbueNzsIKaw
DK88pw+lmV3EKDvyyUheTFsFCzUHRr6j4OGo7CoidXk3Debs56l8KHsJ/3wBQQtr8huKOpQbYkKx
Iq70PYi0nzu+PBhztluq/KLU0l1aViagMmLa1mWXbCuhQW/Iafow52jkYC5vwFjtkqpB1X1yxWUX
GawJU7284xXYQytg6tIunQHlnzVvsvRnDqg/oH4QW2nP5rjoQ9oA+1fqt9JqEq9RzENy6pMTkIKf
cNCPRleBVd/lQaEew7Qe8O69m4Oub+SOPxB0Xmb0JnYQJXJRNdm6Bni40mDI4OrE7Zls8+emtndN
UpieCdDy2HWb0Z5eaDta4GUfdi3q/bxBXDB8D+B/A4KXMomceqp2UwLce2GiELntztwcgUyBQnRv
WiCrU0Aey1+4xKXZZHc2qYk32uM156cwDVR166PurtJpDFKzY6G5417G01VZpofcQrUDt4qLfqx1
bzTHEpJRsf0YG8CQSHt6NrMyD8cl6T2r59uJ5VHWJrf5VG6QGPw+OH28WTqaoGKpfDIaCgCXWVj7
JP21GQZgyE5MFVWp6Y/avsLUFI07ylzT+V6ABsPNyN7Ip0vgNze6Gd9kKPsbnPnBdsvnkekPDNLF
bpVCRRn3c7sr/bLAKiacg7sPa9dDuc2Za4C9125uQBjuVeNyIv1Nfs9//203VPvfLakUyChQ3qdi
PwwDCp6ZT5wuiof0xkzJ6Pdz8l1YWDxOc1ca+e0iQGYXp4m+NUfmi6Y9axoyeRprzj43IMemfIUu
6FsyzT2rBCTJoeuYIdcyoDjV+dNZWUFl69RleaILsTdle8ZLftYpug7OIF1gjdT1R5DY+qmOZJEw
yQbJYISC0gwEJrS6TSpk73I9vYyT/jB0HfReymKDwjLAasrsWS+LW0K7bZPbb5+PBQ6Uj5bQWvdX
TpAUXbJG7C3yNtfg6E/eFIF1AdYLy0LKDwJPn3/QCtvx70WwrmWzYA0zaK7xPXSydpQha8krDFGy
GSnu7IN1mHQaDmbvuVAW//wzj20Qe3VgxXXS1Sgy4vvJXW5N6RzywgH3qZmWXjexH+B2jAMhZ+2+
AEc/+Iq2ObMiobOboWDc0wQKcYYMGLR5RHKwTPSnnA+514nxG4gKMmgjSeEDHlidau+RlWmvTjZm
SY3F0mn3/TQ+t5mkoPJxWxiQYVHT8TJmYtv0zV1Vuvcp7JTvmNWjAHuI5yQWLihdEtIE/PI9mYLK
jYPJtPwiZYdpzr5zGPBJtgBlAtgVtEQLu0o/Ubiy4qH7e3JVh97t8MUBr2pqGnxvtzxKrOaiQEFf
V4OHzmB3Ik0ulwIpan3P6bCJWQYxCtxYx34/2IgJg5pdOHw7gFRkzvmzBuWdVqtC3k6h1mRbgHFf
hgZ1eiI7k1Z+ayT8FBvxz5KEDyzoGkxRg3xWVrHL94UwwroywC0yUOds6dvJW8AZdeFOCwsTCamQ
dB6kN07g8WZJ89bHPPfKYeo3FkmYV5VAJmscUTW7Q4o+MT23oq1nxT1cobgyQqMrN2VRVqiEju+1
KX8wYnIvG+OrS4CVR63CBoxwL3pHoOTuips61V+yWW8CYsuDU9m47tbjfds3p3ajOiI+6vjq6Ih5
0TuNSdo9zVOf1dmBsXhfMfdttMi2Acl4IZ4wnwdrMSJT9Ae9ZlENobng8515zIezV0dC7fRioFiz
e/AMKhV3qcJD8I8Y6SC+AqfDNQucU5BXCUSj3xSG+b3VOGITg437mGuIDRB5nu5IBHOkhT09vM7V
zMFUQlAx3eWJb1ZkQHRMYJ5A5ghGgqW/tmWdRBntDxAzRg26OFTleDBRb+2ZdTpB1saxwEbPQf0/
0DOnnQoIuyfbMqYvC9UcuHEj7uFVgfCmtnRBAl4oz+gMRHdFBxFNrt80gk7RmIqvVpwb8CJQxyNx
izUa7WKs+/uitB9RZfdcZvWZ4zRbs2zOqsTYosoQQgbQi+Cp+fz5CNPf8UJ/b8nVKWfr3eSwkQ57
fYYDDOGeu25EmWg7mjj0DL315pT2kSGMBmsegJFyqmnIYDIBrU6LyIGjAvo/88VNW4QwwCgRgbUJ
FKB9vxc4Pz0xw3H+vK3mEQfBXh2ZY9MnfDSGca8b01lf3YBGzAC1q2mUh6YaLgsJVhKUZdGK64Gp
pSG1is1gL1eOwwNUQ/su3aGG4GKugKhJlx9CWt+hFHSTp+2hqbst56PfOAgq2eZWLMamNMEsGcf7
nCqqxWJTNF8lxBl4zKQvbXFTMPtARXcVV3Wo0euSnQ3wXvFAq/06UztKGKxXWoaf9/7YTDEFbH1n
PONFllk6jTiDNdfcGLxltzzHiuiJyHbgV7b92Mkc1MXOC2JnDlgMYMC1xd0MxFpeMk0kW/DscZA+
1FBh0rkdAOpdhQS1dp5hpua2k/NyqrFHLl9r7hZNgqQ4wRmzz6vCAkAGRO67jOXyvCsa+wGak1PQ
qD2nG4Ptmw1uWYnbnAFZmdx0dVYh4Wul2ZWT5cPtVDnIKSymOHfHGsHQuul9yO9W0EetSp91b5+P
L1M25QNbx1ZegJyTJtMst9l3lt4HizlkXtEXbFt0GYlGSLeERtr2oYD3HEizmYKxqhEyHywEyhJ+
li/Zjc3jS2tZXtoZ3lprwZUGiT7Y8wdm+qMeW16G+kLfqPI+LEu7BC0sRTSRgoi1tUFYxUFrALHB
7Hlwk6u+qRIoM1BzW2tFsTUopx7XRuqXKd7gpKJgpJeIa/c9ImMyv7Fi+IHKkYy7EnR7RbcdZfns
iPQqm8imNcvqHBxiWL7JhQN1CTYvDQBfhl770HXrdrEsilCMys/X63nTjeyxL3q42HYDln8HM0TL
cgrtyTGiz0f86Ipe+TGEF2zAjbbdx1qPoWpxvei6CeV/U4XakbEvEj9JIHGc1M0S9lq7+GTu2tCt
hylsjM4KeUMeCykeMtN6ALs4ZLZS7o1JwXZmhxIB1N6REyfRzyLLj1bHynVpprY27bwtobrsPELz
/ms/Y9wtXX8whfXSQAsMjO+PAMQ/oq7kEkJz/aZsBEwi+DGgbUJSqJ5kV11FXmSe3Xw+gMduTGx1
KzVgW9PZrhHi4CS7JDLXlb9E+9vYqLepxqYHkCvxgLbSgiSPSYIsr6dtybW9MJvU3sCmWEhiIoJ0
nsRLthFDfEp57uiArVwHOkq773q9xZV2mbDPuetZ4OzaGCWzUFtB511Rg/JTY5c9yvUgeNzrHuim
9NCucNuby9m8TIdGj7RpoIgtACPYYhGeOErIMfukjMA7Y0pQy+y0Axn3tVnsOOCQtLX9qUmgMD88
ibFBCdUEEiwzMsCsVpH0+sSMKWPy0TJaHbcVrXRCSznt44xs+iLe6JWKiWXOIY0dxTq26VzUj1t2
UMyjF+fxfdfFG5oBH2nUluPN7nxYDBxpaX8C2P6T2+yjJq1OVUy+NXFC5r09jvdGDgo71NNJgAvn
qzgHD0TRIa5iFfVbpdmHGpbCSJtbE7EAPzcXKzR6LQ8lSb43KP3DZSh/YY52gu+GqoX8Qdusf555
ejto87AfUpaqmE7yNYaz/INI4u4xTd2WJhzJNLifWTYewBJy1SPQVuBqLECJ7I/E0LejM7aRHIcM
ZRH9dN0nLAsMUt5YoxEuLH+2bdzval2GNe9PkEcfM21rtoS41Czb7Z1hT/h4b/WuA15doBEg/uC1
onomRf91SnA+mNLcm2b/guJNoKgGleoa0ouKaecdpHg8c7CNKFmw7jEI1K9nBJcyh5048ogaxo+G
d3XksVZbIF5jDXtKgPd19fyc8BnpQr1+NfiQwCFNLjt3ghQMCjzN5ow0OOxQ3oKGVWgdeMvuFgfH
FY8fQTt/YQxToLW03/zcLP+rw/8U5vB4+H//Jro3+VvUX/3Cr6i/Rr/oKFyHtKaJ6mYwoNg4i34V
HeAtaK+6SmQUhQWqAhIz/Vfc33S/oKIEtJk/GQ5BaIrT9q+qA7wFVgGlWoF4vSIBdP+juP/vtg2M
DaaLj3FQ+4UEBWrNVqeSzQRi0Trom2WNcMjykGy19jKvGgTbgc9hb7xDvITuOvMWonuQgd+XNYkg
hWGAp9/WTklz/NLs/Xt1oz04hcE2hzJQlA4jHbIyIjQRtdRyFJ4mbLkV+lmCUI2sXaSQ06ilkw/S
OaszAh4DZ9adKT7PJi62sT5dib5+qOz4vFi+ZRodvJY5O4LDypbGPstRZlVk1xz0xYY2QFODXZaC
fZNJfba4Ar4JPfDZRVGwPxbioQCtHRnvuuEHiYEbWDhkFuEXQ3KxttvIsDVPfzM6qGBSgWD9Nwhy
+yk80N7TCfHg+IdJBzoG5BP6S2l0XmWAeRSAgDwGCHYcgwRsSM6I4XZ2FNHTNIn9HmD6PIM0AbzF
BYzHCA7VDQAVve2rPqT4TalDFh6gFCb8HCRncFjCYQaGgQH5WOCzcsAKjFeWA5plATApyqCC/riE
8HlOeqRTMpgl0CggSETRKdfSwEv7msyeaGqfDqAfsLcm/GSII1jp5dBdsnwBq6bmZV3lu9mlg5iG
LYiP3IgnyYNloN6vBnYDYcwE1zUDrEtuESD3L/Gd0JGjVRqD7mu29D6PCbwCAAMeFgt0vBg/MH/1
/dfMkQjJQPoMH2Us0NpjSTiApHcAPVmeGQEEEEILI+4UD9liQKQ1otAg05yvrQNepBEj3jygz3Fx
pSSfxsrvEXuiyZs572ZkeWD1CLquIayHnIDvdsAldXDfRwSjIFOXIaQjMHoLRVfEWaY0ohBDR+zI
p1obJhsyvdIRlrP9Kq3X1oGmkWMEptTDBFOhmmAi9DZlKEVFFWA7gcSIgucWKY56GAN4LSByAqLZ
jFpU9sCbCh1T21Inv1bdXbBeljgJCxDxZDlSuJCVS3GST9pruZw13dcpO3PHm4Jf6y4KKztQ1QKo
lRpBlvEw5pftABBRB0hM/TouPdS9aGBrmrc4NbI5l4Z2QZuvCD16NeZJgnN36R605SuB/iCCFlgR
kM9M3gimnYESNr/tJiwTzEuXVj6DVgMkoqEjZXnQX/VLxGhyA/lrvDeJylc/p+Yh6y3kkjLPGHAN
vAQdpMfiGyyJmFveAC7GmZpebpBQQ4iBVTw0FhKpZWITbBREG2wLWgzQl6szVchZHBpwqfJl67bx
1irAWTNVUKLRPAcDrbs3qockf0sxyx14PqsUeItRC3V4qa1ebs0eDL5AfJRaZILTqMWeFRT9ScrA
Kl2/Q2ZT9ogd5dgK+ZvAIq66jTZpXoxeZuMbgX44f50xsTrS9hkWX4xlg6Hk0EmpSiWFiMHUIYIE
saduiUNwjl70uIXpMeShzPIMNAsPsGgha5f7Vpu/EwFp3KE678V8bzSA0xTmeZ+YG07xaEo3VgYq
Yt0HFTtc/u1iAYiD9qp3ddKGLTa+sJ+n1vKUIF6LIu6RvhXLhFrur5nSGmznwDBkMPIHuIMQPhBR
CfLFFgw7GNF+DzFEFA8ASw0Io3lLMF1NrEdpgkZNbxQ3OFAF+wL8gxl4yTLMUtpBiIVv8hzc+VJs
uox5MyG+hXXpAuiF9g2suE4TZ6dzoGtgQkbcgissrxHB3xojVA8m9grWop15LSTtGX8rBKbZvInp
17x4SWuMf8OjEoJwtTD31oiKowFmCAYPSvU+JAbLPprTpxL8jHkFC4iHq42KfYA8uK/riFChSep0
IrgOm7TCOjUCi8CAsWIrsIa1/EHquJgS7GqIy2AvlvzVnmsvnh/4/CBU3S1sKa3eJDagbe9yNNZE
HXeH25iy43pagSIDFmxmYAXZpRB7KbUkbCBF6CS1nzNYwHpBp3AsTkBzSMSIRe9r/BI+WORyGk2z
jpqftEbpnK0jHWpE8A4jUc7fRQfyIwi6RSUr95OJiiCn7J5cMCqAGd23O8yWjUnpS+QtoDUGdRod
bc2qN30UmynGCsakGBiYyr5ptBjn8o2At4lF2jCJyjSUgHBfSRoqGwTGMX/qF5BssB2dym2N9GXZ
cXBnEl8dQHU6/Jy5QqUP9kMDm2hhwReAjrjJps/Ebjbnra4Z4YwyEync59bqAh2CYEMVt55ZqKWd
/PIeUar6cS3k7ymrX94ICq5d00C9J7ylVZBhGNLecqd88pr6jZSXmeUvII7rcCrGpeup9fzOU7v6
5Ve8xxt89Hng33HhSNlgylrfyYu5IzmfIVCa5mcLfQVL+DI+SIq482EEV/F/7hp/jHn5rZT3/6zE
9//J+l0CdUpVu3/ciT57afv0pfzNi0Y59a9f++VKOzr8ZfCpgGcCLjVScLiO//KkbfeLa4Dc+yeD
CP5PXZn+cqQN/QswLQjUgeAIPDCGChT+5UjjLbArMOBt8AahIC3/jxxpS63Nvz3XX0F5cBT8jKm8
i04gBGAUI+fahhJwFhoduFRnp1Du5q5uJ8X+nz5PyCBpueWZkjwT5g6eo90M1XTG53bXd8DLZvn3
uKi4PxjNMyqBQWA+PwvNyXyHfs3MWwMX4k0+XFNhI2ZGqh8xxD01Kp8QrrnrSV77Iwo0F72rPRNg
Dz/pMqD5jPSiiZPdrAHNLsDC6fbuxTB1iefaBWCZ0CBO7RroMuBV5hSx6kKws6UVIMwcWn8pf7ho
MeKsZ/EoYZnJtjVTOC6owusYAqMkBnzG0bdKIr3PQWkoxpuEiKe0Y0DSms9Sz94GNz1IOsA5o/Qx
H5ftIPRg6J1vCGtBbw5qMjDM9kYf7Msc/lWngvptejtztKJzmKI2Qe2rXYQmQvhNSe6SZCKBtMRb
Z0w3reT7zi6L/ZQglk6BcABj5pJE0kWUPEv7wQPnKBjuUxZJPl7oJAU+uiI4ArLkNctSO+BtZnia
tkDidtGCmONkKHtogi3V3ionBDFYf+0sDWSdgZEGd+GOFcZG0+30vnAXeMXus4itKYwp3H5bXNQZ
WGx5XRTQ5CrSSErZbxvWbxNZzP6s93fIYIAM36U4YNqkQQWwvXSbbMjms9QCJSjvio0+VvDa3QFc
jImwXmcHKZnc+I58l7OFyTQCkth+Mhva1o1jHN0jdMZb/crthObjOg91uzIRviN5HeZqbJqY8q1Z
OChERYD8R1o04ZhL91fQ53/1tV+V6R+3WFcvRdb1L78zFahf+WWtbPsLKISUfXGgg4fi/n9bKwaT
BHkO3QE3DlM4QLzzL2tlf4EOMqB4kMEhDq72uI3/Za2o8QU/rzTVQK7qQs7C/E+slQqAr20VJJcV
BvG3SGq+pAVbahaOGQTUXSRTQYUKZlLW796NxQcH64cxQHyACje8M4aMlQNIuvEBRKsehqLZN4t5
AuJz7NEr36BvDBNarJUVlhmsqp4IuLr5wk54IMdGRr3+ruFFTLKpGRoWOmy+bE33kBn8wqHLicd/
dEiogV+FWaR0mJOOCQstsZ3d+IqCeTvm8izjdvT5yB/rwCqEn055V8QDgIlChx5F24blXLzgWnfi
8cdGfxWDT0yNm8tcsRBsPLpfTODYn6yyOuGPHWv8KtJujPCMwVbFwriF95vYzY7T8d5pgNj5fHTU
+vto4a/i5kZr2XJsYiusY3YoCv5YZMWh5uhOb5w1Bcn8zz/nd8fyrww9pChW4StGZwJdBszCbIKB
utT8qp6ecEHfODrA4TixEbYoT2yII336mSN4t2QRfBo4kIkmksou2Tc1GNXnFEl0sEfr0DrcmdXQ
yxPj93EOBh1TjXj3YV2SstGZByvsRO6NJd+WM3TnaNQ3YLi+6JrzIXeiYo5sjZ7YMkdW3M882rtP
bCYgMKoWn5hMI/BSYj6vTH7CTH2MXEN3Vtu9FGVdLlRlJWm56U1tN7vtxqz1aDCL7VzVtzzuIaYl
dkKcoss91p+VCYjzYY5F3KA/BHotSP1mFb/6fNUde/Rq7xelBnkcZRp7A2ROlQm9hvhExunIziSr
fb+YLeuonluhNJGiscdBbpD+mHYLSZITH3Gs9avNn0KzJoeghxWCm3WX9jb41diJZXvs0attDxyC
u0x6CgSQ3Z+35fjYJn8lPI5eWY88Wl/t9HFMuZWACCx0K33auRXw1M4CkdU/mlGA+3/bbkzmPC71
eA6B9djkrhMNxh+eo/pqJy8TAOiNMhu55JGD7Vro0/bzVh855XT1+rstS+Ih0wGqshDERVzGccCf
ktha96NtgYxFEMI4gU08Nvar3Yub3qi3OT6ny+VzVbtnoKYO/6wL6iPfdYGyapCxnsmQJwPUNCEq
BWvg6ZAEtxGc+vwzjjV/tV3TQtbWPCT4jNwF1c04lEFLkSf4s6evdmzttIwnYzeHTTzfkNwMoXnw
9Pmjf+76D45RfbVVNQCLuSFnE8gSHG/ao9bkYWxcGxq/qq0H0TnBzKOi7gJb1w4Oz/7sKNBX27g0
CyMZsmEOM24dzNK6GIvxBJD9Y/sG9/r3+a4WNmhwKGVYtMABtiqR0qPoY3JfPx+yj+caZMO/P18a
lTs2+mQiyp2gPnocN5YxvPzZs1c7GVyOKWfZPIe66YBcNl+gB1WdQvirBv5zqpm72sudmJq2AbYA
ilZ8K4HepFmmBCy23BXPWL3XcAmCz/vxsdlAVdPvY1SZM1ncHHMgSHUxNACqmmVozuyG8+HECXls
mtX0vNvWBPmL1i3EHC5UshCCwbMP2YbysZxL54929T8oQpmQGi3adg4nw/leWuYtEN0nTkg1oR/N
xWpLi8bispgGGVKGlM44kyjHagWd3LU959Ek9LvPJ+LYYl1t73EhyASMzRzGw7QhHUVeZz4xx2o/
fdSF1RYu4tnRBreVIRjmfYiQI0aGWl8o7BBkBBXetsrHyD5lYYkypR98nLPa1mVsLVwkfA4p1e4G
ASBEt6HuNRsHzyjSM4MsF+AiBLsXSGits1kwcMyf0r88Mor/0CdLRMysVsiwzYqnmpUHUmUnTqdj
j17t+ARaX6Wj1lgBlDvUBzkK/FFVc+LkOLIPndWWB5lq3MVYxyHEBgYvJwJpacMflDxLno9fP19j
R9ays9rsRk0rp+BYY0uhgQK9CWvrSauqjZZQDyjHE5vxiPVy1AC+2++JVoymRrBjOiK3zWDv84ye
EZZ91eIKJNe9BhWW4oRtOTYpq+M8h74n14x+Dsu2f6ooAOSmyE6Aqo49e7XzS76kArFPjJakCHrE
7m5Bsj/4fCqOzfdqu6cjhWQjx7E6jvalSKwDlNF8lMmE7JROBT2y7f+hyUvEGKeixkcgWTh3KYRm
6NaqexDryfZlzG9cA6VsOjQrn/Qs9SSMQp0CaZWIfYMbWTVx3xwMv9LBuxI3B4Sxf/4Mn6yLAUZD
S62940rPoFkw9zeATXt5KU5Y3SNjb69sCDdAgO70lQRBRH1n4Tha0vKEe3/k/vkPFbA5hxiQnVTw
aKh2b+s/LOvMGY2gsB6Qty+KqIR9h2H6fJ6PTIK9shomkGh915Uwhg4SaUA8QF5aJW0bDZZept6C
GpnTpvfIqlrn8FIDSYGBFnMotUdX13a9GH2xgPAFArRqfjUuvCk/d6a93pcho0hJpgsg1jteRxTM
QZ/3+djkrcxMUlitRjIMcIWKgdBmoIoqm+qEdTn2cPX6O+sC9xr4JbeQ4SDsH/ncI/qPytI/fPjK
nEz9aBeJkc2hQUcUzyT1C6/l9Z+NysqcpJSnE9cxN7M53lEbvBtMu/n80T9DJx8cuWt1RnfQjTJ1
8l/zjoKFPv6GQ7eW2c+ZV3OMNdYsht8DGivlw4zAc9Vfa+T28wYcW+UrDyNtrM5OzU6CkwGVdAMK
jwyjjog7XVtaEU2oBqf9GDIiT+yqI+t8XeIxEtn2Fu5yoVPLGz3W74Sb+WAJ37mLfgKZemSdrQsz
RImCs4zgrEyZcKMiEel+WqZT5v/Y01dmwdZ7kTsxtkif6i6ibLiGSq3O/uxUZGrY3u0Ru8g1yB/x
JdTMpX2eMo6qd7fKtn802Wy1vXM2k8rprDm0eulXMgvAcw5w0pNmWKFjcYApNict2rGJXu323iBD
PieWFZpaH01p5+vtfKPDtxCGdiq+emwuVpu+EyXXBdBPoQGV8syoz4cqu/t8qI49erXnNZrD1utc
hiTrbvR++laR6Y/iMBA3/X2OW2fuetKj3mNK0w2xgHLp+uDPWr3azcyKkZ3S0OqEttBqb4f76Q8j
YAAU/N7sZKYJtO8aGdpDq4VmAXKA0dLePm/4Ec9zDSYvdCFZ0YgFF9g4yHsOMcgHddVQN7bBEmGb
n3ANjyzLtbpMbJcpHamBc2IqX5lMLlDluBPFBBAdP2Hijiydn5CHd3sYakVgBZkXBBiq5nnJly0p
7BMb+NijVxtYLvmsu0uMIzTvr7q8fkyXU/evj4skdMT+fp/fUhcZrxcYNqaRfWJ8a6BnyIQNXbrz
roHfWJ0b0/k0bRhqJfPbicXqDmgv47ZvXuGBSfB8fL4WVGc+OBIVsct7G2gs0G7JJ+zqJZO3CRD7
KIUFhMoJP3/8sTFc7Ww75c5oQ+Y9rCFKYtbstjPb6PNHHx3D1dY2K8CnYZIoRLhiqOCaUTNqABNy
z4yncOnKvejVEOrlA1x31AT6FZxJiddzNz0nwMBgSM1l8T9vzrGerqzB2GtabI2wBpzT/WjEN4nL
gj96tLkyBumC7BmEO2RoLeMjrit71psnWn1kh5rKRLzbPqiCdiZXRy0iAMAvHVaWlmvf0gnATLNw
vc+bf2SJmatDnGUIx9oZw0GIqtb/4ezLluTUmW5f6CNCgCTgliqqunp0e9zeN4SnLWbEJARP/y98
zkVZbooIwleuiBYaMiVlauVac8zvqxHla2lCP91uf2Xmf5f3Xo0B5Sw0z4l0Iib1g/bJ6xwM+04P
Uxd7SluZEgrz9QSu/bh6WNHkcblzXZcBXXU8q0VDpXamaKrTJygx31mi37jqrs254da899OalGja
rpx/Uqo/dIn6qMpgY9dYm3LDrdMEdfIOg+tpJwUaG+lozx++3F7Ota4bbq1IBxDkNOFxIJ1+FHL+
WkMU1lPdz9vNr1m84adBwNNOQ8Q8auPh1c0ZWCjxIGDbyVef99Htb6xMj2s4bEFsWjlx7UQosj32
vLsvM2tj11uc5o392lS55H5ezZLPU0Sywv2eqvhQtfYd6KEQHlPkW/0tr1pZht9ETVfG6bRTYXU1
Mt6WKj/Tgh8nB1wa9Vbufm0cy/JcNR/3Tk5mZLojgoyF7P0P4/x+LEtoGFz8KTjvW4dlbFcfARmB
njyKyYKMzftcVwerDv7Z17Thu4IPCoxoSBa7SfFYBPY78L1sNL0SJbqG72Y0nbouRa9xSwjZVHyz
ygr3su4ck0du93cUFQiyrC+3B7LiD7+Vpq7mqO29Drq42RylGfD6WTHpyzCw9DTZjXthY1Zt+MTa
qAy3BkmM8gFAxFZaufRgDSUUTSgqzFES2j2hUqU/cDYGB+2MKAFp2HHf6Axv15MPaWWBiLvi9g9f
gWMFgNXecc8gefq26xO/84pXE0hLNsp+CQMY2GJSPzhBJysq4+bH4MQ/bn9ixRdNTJymgad5gKd2
XyhUdCJfBA2S/FAhU3H7A8tx/8auYmLiOtTckhr7beT3J+gOnnwwZtbpOQbut6Hg7Mq2pMfXRmK4
vQseGg5lQjzZFfHjpLgMA7879jDufQMxPH4s+DwC0Ys7e/FhmP7RPYpkLQm2DjwWaPsT5Gxuf2dl
hzfBcrhydLHnijmqcs9+JxI6fyKFX+xLqiy1mtf7lkPHirggYor6NOnqo0gK/cIaXHM2eu+tLLdx
fE8SrHm9j/f3gGbvirG8L/vssXf4ZQJ/7jClGxvZ2mIbLt8TXoKYA68ODunPme2flitxiYqJ22uw
1rzh21XCiD3XOMlRBo0SuKxInvwMQPEutt190aWJlQOlIy9A0IX8ep1/aGn/XiGnunEtXjGhv7Bx
Xq5tmlQ4YOMyfghGi5/KSm48Ya01vqz81aY0kJgKWeBhoEi6X3UiQGzST/bOnhtOTMeis+IAwRRJ
ZBPGc/VpCRxvL+ras4MJe+sy352KCbZJvfq5nWTo9J/L+j5DXSlpX+bmxObh22bibMWGfnOOXs0T
6oaqeuLYj9xc/2rt8US8+uvIyy2w5Yqn/X78vWrfyZwCJSEYTecrVHjl/3XlF4EHcb9of+Ix4fac
rRzhJgCuH4baFlM6RyCJ+kwCcZ+hYLWV5NB0IAW9/Y01gzJ8ObGCXiU5DMpp0hHPk8F8dm3UHe5r
3XDlbOFVVQzbKfObB+IPr7m7ddFcmRwTBJdIt8VFFqn9rKvvY6f6bLXWcyLYuYGk5e3erxiRiYRD
KV9fowwDsApI8vpZe+Q1OVBwke5r3vDlkWTNVHqwUYfIQxMM916gQIAybRw2axO0/H5lorxQgM0o
XABnq08ONZmeWNqCLl2IY4/yuttjWPvIMnVXH+lzd9QuEBZROwCUK+VRjOVn0JkdEjyv3/7EioWS
5ferT4giYUVVYRUann1f3nKg17kPgUWM8xjwUuj1Nuh91QFkVEPqCgtd+NbGFXyt586fPbfzaqpr
b8QbykC+piibAU5nZ88Nt+VcaS+rbNx/6XwKquwkWXwYsuC0b84Nv63jLh38qcK7mYVCWGR6HpRX
bHT97VlhJuzNamsghlOG4x0lV51KPpSx+HS722/vysxEvMVlZ1OUWs1R3ZflwWvsJ3AfIx+ohwyl
ZlNyJyx7wyoXA//7Zs0Wduxrq6wny+sl9HajkqH8LgNXgq/uGpTr3h7JWvOG8zay1kGbYOsfqZbP
DUvVpUvpXarS/18augoifttzmYl8S2Y3symA4VGW83tM2yeJVDWYqF+Re/1yexBrK214LmIbq0k8
H6EhVoK01UMM4oh9TRueqxO88zeti8DGRTl/0A6XoKcbG+datw239TOX4/EEBioB9ejT7iHgWwrb
b7NdERb84bfO/2Q+deC/XHKm3guorsH2xqL/gc0Upf4OnhTjoX8v5k5T0I+jxA60FTPTYDRwLNBO
Umd8QKV314SDL7LhJFprKM4NHsFQdMdy8dzCPMqNJ54VAzSRZFIix2JRTLBKrHfUiR8KcmcNaqP1
ldsg+Of/dB8nVrwFzFNFoviv5d9AofuQ2uw8qSCc8EiBl3ncCKU/79qJmQkvmxJZycItVTQH32XD
X/s5/7jLEE1M2WjjCR5hiozGpn8cFT151dYdc8UOTSBZAdL3Ibc1ICRV/igbF3lw/vl2r9dW13Af
S6UVjzXy3ySxPvsWhFybFDSG3vjhdvtrXTdcKPF6YtXdLKPY6wCjiv0iRJHbVsHcWut/OJH9P7Bb
ClAOYmIaUpYnUJkciZ/vq/1hvwWTr64bpVNJp8jwsKxTEAwq/1iwLcD3Wr+XFNpV08C/yKYn2FjA
vd/+GIUCT09NfUjg3p71lVU1MRvCo1qBPpoB8TY9Dw4ufEN68lJ/36KaxJcNCHxBaggqN2FZoGwo
QerdADG30fmV88iE6zlFTOy4hCOBtDl+H9Tqiw98RQ5+1LJog11xP6jV/lyBzoubGkBpGc1jn5Ko
clPnQwHqUeu8awVMVvJ4CtKqcxoZ2aT6rxjr6SQmrhcOcnG8/YUVGzIBdXWQdeD/b2WUN3kRDhPk
V4t9cA1mwucmsDzaTo7eK5eeqhbvq1mzkbdYWd2Fiuza9Gc12qluQMo5BxBfkOScZz+1/CXbbmuH
X66mb1zITO7t0hIpiEIDFfl4TXfA2KOtn4A25v6H5Q0+SKEBhuDQr60DoJ84b09xEkDP0yXHzA3u
kSsPdV29bxEdCW+4sPKJi/bS909pYn8K8FcBWPgKuz0p5n4MBnoEJUkETjI8rYJi6mcPXhKWWv+S
oF0SG35VAQ06PwALFiXBu31Lb2zaccusGlOIqprKo8cRbx94+Xa2WFbXjmSTQ7tJBe9LjnIREjdn
Dwhp1GgF3RnFlpkPdlt9alBT5UKh+/ZoVjYrE7OHOw8o/JFkj2bSPgKi/w0V6BdF6/9uN79mcEYE
MwnJ/MrPGeifeBC6jXhmFeD/pV+fCs02rHrFGU0cHiV5M/VtBdJUBkxrn85PLdt6v1mZn79AbKVb
gJoSu23qQAPcgxLeQq3OxtPt+Vlr3nDIOo1nLxvA9xok6p0aQMrUqgdn2MpEr83M8vvVUWd3nqdp
jJr2JBhA0iyCXzH4WqPbfV9r3HCEDKWs4LFG38kgLjyQd9xlGxfTFbP5Tfp81e82trvczVEN3rnZ
92b+pO0Eknggtku80j/e7v5KQTMzsWsUrGZDqSSUAFTehXP6CTQcJ2f0sL+oT0Osn+2WfvfwXy8+
6CHelbVn3PCIfHY0EDsZaAaY/ZJXwR1Lk49jFWyE9SszZyLbVONkEpxhKKUtnKcyh8Zf2h0p4hNr
Cxi09oXlketqbdKUK+KmsCnZ8w9Fmv7n1iBoxbQhtyU3biFLW2+cIiayjc4ed8oO5Z1Ity4cWOyS
Z340pNWzj3u9W8mngfXZxha4Yscmxo2hZlfw2MPHBHnuYn3O0p3uzQz3HrGZMwSPMDGW2g997kE5
d47rEwma5udtM15bjmVUV8uB9SaKCvQeJFYg+CMXHlt3s1M8N2TL0dc+YTh6otjkMO6wyPPir8MM
nsG6PXhyCts5eL09ipV9kBmRCgrxpJ4Ag4AaA+iICogdTc1D0Xj7tipmhCrj5GdZl408Gjwb9Oht
/toXYOy53fc1+zE8WuS6GFSN6eFJ92S3rYI+yhamfmVe/sKmEYaqjQEdd0C/F9fQCsg9/pKCHX5f
502EmpdC72JONar79XDgXvXMynrfRckEpvUD46VIFejDx/oxnq0o97ao1NemZbHUK6NPrDzmM8D3
EThPWdiBcyOchuRREOjD3V7UlR3IhKb1oii6hGJeuvuCHPFuH2fsnQN9kLp877TlPrM3uXe5HKaJ
uiNDpjQuQueptw5agVH/9hjWZsnwW28gTj4qzJI/SfoKbENxcqZ0uldJKfedZtTw23js/KTwsMYt
KOBDC3p3Qrhn1fQf9w3BcFxw1VZK56AAsRr/iYHMKp+9YwBb2te84boEhbp1WSoelUN9BlvpIef+
HZnzjcN47YphItWsFFXwKBGAd+XyErRWC7rIuD2jZvtXOdn/zt74XMApcmKDw5IHqGyvk41vLym8
N45QE8kmRDL02eIiE+1PTJMChQXZ16Hi310eP1e53tJ5WYL2tz5k5BC1ZXtdPWGM1Ppcly8IVOw6
BovHFz1/da3Pdl8lG/a8NiTD620Uk6R90SLzQQeQ9kJ55NCmvYygMwPxVPCyH0CnsJX2Wzn03MWp
rrYY5vdkDBbLG6xx/jiCDPtlalIZdUJ/I0TsA6ky1zi+capqwizQ0JSl9b7wvCi3yl3Vi8wEutka
UB04KI904L6gsPYQ9/Lutt+sHHkmqq1rSI2b+cAjilumckQEYORxX9OGxxM8mKb+jEUeyrm+m6GJ
ClUW6Bvfbn1tVQ2Hr7XTO92cgJ1sTg5LvJXo8n2d+ud8KjbmZuUTJmCNTf4Uqzbl0W/IgKfOCimK
tAcWq2nrLVG5la3dhKzZSwF1XOG+xIX4pFGLePBRQdFOqb1xKV77gOHVqva05UgsQ8Uh1lkuxOUD
4D8/ptQKftxei7VPGO6c1GALSSiYsupequM8WeUT7bsY5M7IBt3+xIqd/tYHvXJiWdsaxfFYCzub
2ClGcvMFlHTs+77Wl69etR4PCrzBNowpU151IOVjyepp5/wbZ3c86UR3kNGI8jr+Qb35RafJfTnu
K6cAqeqfXZdOVdWpQBQK0V0djiSvQOjC1IYLrE274cOaWh5pE+ydiUtT+5hpOcsDHk7F6fbEr1mO
4cWNpA26jzL1AAWsUmRHDX4Hu6Tn282vdN+EpXGIIOOYwdzjrLEPZSvUYeTTltjWSudNYJrj1EBm
S9gk1ICgB5+B/r1pG0hAgqR9n/GYVG2ywhd6G8I9UOR5TPzppYnJfYlH5n3zYzhuXgpvatli927S
vARdQT71+Zh82Nf6Mm9XXpWhQDEocpjm7I4/6ty6+IW770Q04WiZVeBGVIGDETqF9aFIHR0yWWcb
Z8ua2Rgu62npCepiWhjInXDY5kM48vnr7VlZuWWZILS2LlSvayypu+gtgBP9Hq95HycoXMwIfBif
3qcjeZ9VVbyxyGtmaviw1VaOB4E1hFjQfqqz8t73hrPlDsfb41mbLMOFizG1xt/aUqDnAMdx1pOT
N6hho/MrrZuotFGLtgskstqcAzROZwfwZBHvW2cTj0aLOc4rseRsBRXHJhe/WGDtM36Tmi3TPJm5
Ri4hntSDDRbMeKo2AoKVBTWp2RKLDf/PgoagPFmx994fnHPpxq+3F3St+eX3K7ctdCAsqBogElT9
k21JCnaw5hdvY2fntC9rffWBRrhSsQLV3ayfL0EKMXV785niNxL/jSDGhKAxaypLQOcRZ7r6qZ3G
DzWFMMRAzko2rwg6wqDxX+PpdYBNLU6X2mqGBAGUrIG3RoT1NCryK5cNchzkIp3yHRzx3LfYvGoK
d411CsmIxAtZ0ctjn1GI/HVbkcqasRtnuXYawX3gVqKOQjDAyb3+Pmj7dt9ZbhK++YHmaQXZiygf
YtByNReN4e8zGWMPSJocibIZTePGd45BvcnT+pyVagPr/Pa8QGfpT4OBCAWAOB7mhXXkSfHiixfL
rRN2rW3/z7YJlXkFrVJsx1OWP+JmHB+gubZF8vR2CIHykz9bT0AmBL1xTAyyoZfOr4A8Du5g+r+y
FOzveyYfhNJ/fqMSrGQodMPs1BAiThjNjzrAOwgQ22JjfdcmydgSNAH1hjtiAWQsfop8bKN0TPJd
dkkXouzr7WCkiV+nPRpP/P6Y9u6Dn9cbm/DbWxkNjINcphDjAA83xRtK6kLtmvsQzSlIARJaJ07w
3rtvBQy/hfx0EzsdPgPOXii2QLQG6lHZeLA7VC3c/sTbK+AuROPXkwR8l2v5eAKMwBh3CGL5RMot
7uG1pg3n9eyitWsX5JLzTKAaAkUaQIA677ir4yZCpKdd7dUFKEoL3AJDKLI/2lO8a19wTXRIPRNS
kgzzbvXdR2CPX+ptGbOVWTFxISWY1dtmAP+uj5vrOdfA5XCoM2xYzAr7pmtCQ+a077NUUWzGZeuX
d0HrSPE8KE80YTIxEP6Tua2+WLR01LEIHKgEQgAGKkoDH3GTy0vQyZxGGTvtzmUyPLxRNK071IBG
WkM9x5OoEk8h6LNxXX/bD6HP8qf12m49JbG3gAeatuwjksfTh3R09KPTwfI2Ysm391rXM5y9H5Az
rGtOo9L/UC2lyiQ5dgH5iNTlbVN+++bumoCOCTKvCI5mGknahZD4LavPrDgL+Z0kP5knDoW1pb++
ZnyGtzeVTlOc1TQSIv4uR+hWtn61sdLLwfb3Bck1xbyHyitiN0Hb6fxtrN/PSCdylBZ2oB2FNOux
2yRsXll0E8yRdmnBMg0PSqzqX7CvAXwrLwjB/729GitzZILz3IBM7mAtx8YSnwVFPYdq8DfO1LXG
jXM785fa9w5AFIRrIFXDHCWgWt7ZuHFgT7NtW2Njg7XZs74DYt9DB6Sgu05T12RTGkCUAI3CiUad
5tWxEHH7pZMV3wg91uZl+f3q6q4mPLsOGsZDpJ0826Q8BXi+29gl1ho3HBgVSMNY5jUMJgYw2xtD
yxcbMc2K0ZswlEHPJE45oF42MgUJxcNNxY+29zxyEUL0N3R1uoGIXCzkDfcysSh+Xzdgq2swQ9ij
n7IWoFc2KH2AhCue1fAuG+KpsHp32wdWtjwTgjIsT01zgmAn86FKU1X217GxLijZSA/lSDcgPCvL
YgJR2EgIrrASYh2uBzaucVGPA4fj7RGsbBImxZISOvZmXGEjVwafLdIeKzE/JQHbdXF1TfhJqVNP
Uc+i4MgYD1aqXqhoNqZlreeGFys+N7Hno+e+nZ5IqQ9QBXxvZd2P2xOzNuvLZ688rUU2i7Mljm0L
qg/WWIpLUtTOcV/ry1evWocYp2OLGCFwNgQdasDbow1wy+l24ysuYFIlMRZw5NIbGMw41BKQ0JjF
9y3RdRm6sgr4Q0yzXN6V3NZbKN63P0n/LAOx/1fXWdtkDqK4vmx/cmt8oY1Xh9ByLELCx1/CYRse
9/aqUxPNLgKaNkWH3AWJVfV+Sn54GT/KltN97f9FduxJgIBiDMQeikg0/MJlc0H49fX20rxtVdSs
QqE0tkqhAFMYVT5CtGt8bmr72+22V6bGLEFphR1PvQ2H6Hj+NCfOsRnUOXH9jS18rXnD3zKXlVLj
9hstwoysm2k4pEkCClJ/o0xpxYbMypOmRvXZVAEoYllVcWg5f2FTd/FUeuxVy452EewKW/Cg+qfz
QbC178caazxX7kMdW+94EWzdLdYGYZyhxKHKQsaLIskzPo6Bd6E2OSkifqfCymCLy3htMYyIdy66
mfQEQ5Bp85Dz8n4AwNuvvK2a/7X2jQswNie/o3RBHCn9pDPvQxp4r3oa9mX4qVkcoa22BW0dpkmN
0wdoxRzxwv7fbTdYWQEz4GXUkg34cYGiKM4ckrpZYT/iplEHzX06/rz9jRU3NgNf26ZagAQG2g2V
s5Q0zicL2geHfY0vA7s6G1waV0J5iKNYADHCyfEjD2/rG+f9Ws8NL7aTRvtxBcNp4+SVpfGTp/SX
2/1em/jFlq76jacyWrMW/jsJeoAIwqVjPgS6g/QTIsG7Kk92HfxQXf/zO3leAoINzDvwJM6XoFok
uU9lO2/c39dGYTgwCm4h39hCA4XUNp7rk6S8QNdqvo8zEKu7eOMF4X23lVhd+5jhxn3TKBn3WOq+
0PTYCe4dKjJ0p34KmhAUMRx3V1Yfb6/P2tIbPm1xUuVkmbcyb953uXiy/C0Uy9o4jBSWVXVjk8fw
ORdgkFmQ44RS9LAA0rh0nLthm1Z/ZQxmTBsIJLohLo61T+QTSIae52SromdlDGY8a2nUo+YBFp43
+ZeFnraU8kNTqMe5osCUWRv2tTaC5fPXXkIV0n3tksodrSNqXR8mHEK7FtissOBWjZcdD3ejmIDn
texbHloTtM1vt742P4Z7F1nskcBFxzW7s2brIpp/qCAPcf/L2xUs0L8UhBHVzNny/ELq8uJC7SFU
WTpvdH/Z4P6OCyk3/Jr4ruXZeMSMwBN1VBBvRvaotfqXOd4IPFeOTDPExY4NCV7PRXYq4N/ZNJ9t
YBIHb4sDeq15w3uVXdCxhfRKBIKTIHRQuYzdOz+oLt24mq59wPDhwncHV9QUgmfCew/E28m1y2gu
xEa6aGX+zSh2UIondedgX4X467GUcTQQBl3yqr/zB77PA8xoNgmU0nzAJAkGYpOqf6kGvs9vzUi2
d9JWOBOSRoSgTnEeppdO97uyOtSsmyBJ0rq+i6kvq+wcpBZo3t1NgNuK35qVE9Qf8qpPl30tb9pX
t1fqAx9s/9kB48/ZhwbVIW67fUE5NemCLZXbqBxcUmule0hEeVeh5KcMthA/b6eRqBnZtkoMpQ2g
N25EWf2egEboHlm2+FIkMj5OSseHmLXxizN0mzfVFeQx9ND+3LC7wAKbOyU0Qu1gS6awcCtkepbk
MxU/pwz8+/k3XG5C6aiNC+CaqxiujmKpOffdFkFiTz44Sfnsj+ljM+cv2Ns3HCV4ezdkhrPPLGh1
42KdStbctaK7d7vk21Q5kT+kPyqoRIcEgpgQvoct3j4+Vs49s/5CNTYJiMagBu49Q63jIav1xrmx
YuFm5QUrYoe0Awo9VZ8rEnYVaHv6pgetRBKz85gN9hHT2XzfNxDjAAdASDAeo6AmV+wXBHj00YM6
6M5ZMq7nM0cVaZmgJEzHUL92xXM87tMqpGYdRquFVdEGQFfZKOeeDzE52LTcQlmuLe/y+9W1prd4
3o+yRdobFF9QE6YM1MlBnyTRvlk3ju8EulM5ER1y0/Xoh0tyWlleveFwa503XJwk04zQGfhuUjT0
qbYg0gRGhn3cQ5Qa7lz7E5g3B0xNpcBypgA7AwYGTKm3J2Zls6CGJ3c2z9K0A4KzoO13F7IHIcn9
S1Xnd1mV7ANqUbP6ggDDWQYFrt1Tx48jqhLCxE7bDZtf2YvM+gqWitZPCN4G6i44I53+ZPtzB90n
FNbDu05W2ab30krkd0rFFjnDyoqbpMFl16mycfBKQFGpylBkRvWWn63co1zDhaXC4xJ4agEoh0JQ
m9ifRVrWYTzNG1v3WteX7155Gp6ehV06AEe6KXQ6/La2DwOpdiYf/qqi0ESr0QNcgONBlUM/0ONb
0kkrlvpXFUUDoEme20jYN/2xD8Qj68qjJdOwgdjrhi2tfcPw5LIZ81yMFmLcDBE0TQOo1Jaf89x5
shTZomtZW2HDoSfBm0D7eKunpH9R5XAeKnYWZbwVaa2tsOHSVZF7k7AJj+DA1TOtxBC1IG/Y2DBW
WjerKmynG1ymbbTu9C2KmtVz3bTvb29Ga20v97Yr25wrnUnIN/GFsEXf451bhrFDt273K+e8Sf7b
sMTNXIjCRbz9AVLEE4kfATk6IoJLdsJGqWN4b6OhXdg0KBP1C/XNGxiyMjrpTrenZ8VwzCIKxM9l
M9cFXkHR4buJTd4XLwUix+I6+LTvE8vKXK1AIK0yb4FHi8YY2mCuWz95o3OfpHJfqGIy/kqeBWUV
422pzLw7hlqlYZOo6Lca+RshullKEUu/KgDYAwZGVY8KbL8O3rdLzFdoBepLKd1TXAYnL+dhUdFv
Gak+UQ2V3MQ6eyo789aP2pLs4x6ijuHkPe4zuT3ghhy7SodxWpCTi+j46Csx7vREw88b1Yk+bnMa
DUOQRhlvMmDdd5bdUbP2Im903gY+Wq/K7hgQem4h/KPrOopp/7rL2P4qwOiTesI/8DPNdv/73gG8
w/s02EqprGwnZvVFXQ95wOGDIEggD8nkfgnkFhvJWtOGn9ujrwO2ZF7tOH63NO35WxSia00bB3Qg
gor0DY6HXgdHX2ZPgsp9kY5ZdoHQk1ts9JEEque7rkAN9Sj/AbHc1P4jZDNs2OXKPmtyAdddOTRz
0yOLMk0PVfw06EsAgp5kSKNx+nzbdNYmyTiohegAXMmA5SoTj//L2CC+koJPWwXba80b3jvVMbEs
naHojrgP5UCKMK2Kja6v3Fd/8w1dbbEWGUuZl8nitsNLMOX2oYvBJCSlG86df9Fj8YskrD4DurSF
GVtZEbMKoyob5gLWDYhoOtKvhS1IedCybibgrhzvMcjKPgmbvOze3V6dlYPKLMzoy1hljRJI4/ji
pQhaGnZJ/VEBbX+7/ZU8jlmc0XJXqSTFSQ7+J/JR98lIjq30INEStKAci5pRMyus2rmrD3lVWfvU
sV2TT5Xgssa61HIjngGCrN3hB8RPDqy0XzGZ0e2xrZieWR1ST2XQpaAgjBiv2nCAZYfC8/dJLFFi
bC4kBcMU9F+xJTr8S932+cG24y1CmrWuL79fWbY7AOsSiNiNmlZlYcXR69Gutmjw1xbd/bN14Cqs
FJy1cHniPkLP5sUOqotVIEoaOWp73SYChHsLMb9mwcb+AqkoHQf9MpSpvSRUQvZ2OqSxfbdvkY39
RQOCV1k2MNt9AUp/YOb0ezwHiw2AwsoOQ4yLAVTd/UBmnQ8yWIHTqV8WokrnhqHqpRjH0OOZ1YRp
YAG6COZI/k4Ppd9uPK++bQSuWexBulrHhY/8FkjhGNRYqRU8xnbV7askds2SjDnoeuLFhQfEWel8
HBiTLxrouS1k91r3jYMdQbHIrRQL7/Hk0Al/Djtp74SlmhzDjuydUQj4NlYhO06Jey9FsgXFW+u5
4X2cW0HhT2jcDrLmRKzyWz9PWxmcFRE61yzFQMxntcpC6y3OqrifD2KeXxB4vALC/+p1eNZOxS8r
bu6bonjtwXHlpnh7kxa4BtuehAu+uoWCdJ5YP4ZKfr3tRm9vCW5geCnYTRqZAC4Q1UN7+k3M0/aX
LG7IaSynDkecutig9Nhwq7UJNpy2G0H2l4oCoDuiJlSU+v8uhAu3R7LWtuGyuranIicBSvDrGOrQ
AnKP6dGm0t6YqcV8/46NXBOX1uUyyYmFmSKi/VfF8VPCnWMn/Re7sncF766JTSMdGCMmhf1Z6zg9
WLpJUYdSbeVY1wZgpM05KYNad9gxBys7+pn9zp7VBy3z/tg6ZbZvFUxaZLCpCepYiHky9cF1nbMT
5xuvuy77PQ9vLYFx9IrAn4lQyM1b1Nc5wPpUFqHlchtAO0Ie8hZ8hv0ICK2ViOoyoaoKxKB0umS6
kSdnaKY7yLr694U1zZ9S6uV3YiYdCBy9+R14kJJjKjwnElzxT7Xsvk4oQDl3XZ++zJPuH8Togp4p
Veqhd33+UjhB/Zpn4ILPhG+H1MrsF9YlgDsFlEz3Xu4XT0zJ8h/altnZ9hPxUg8K50efOofeL/UZ
73T1kxUX8z2K+eSR66x7bXWOvHSVQekMj6cPs5pBX4ukfjY+Dug1iEBR7O0XwNrWPK++2N1cPQuI
l4V5FyBKVx5YJ0KBC3By8IVjhW5Okn+qeiEdcXmZQ7QeHD0h9aBSAKH0+FucDvVDzkb34Hmd9VLQ
1AKJfq/uxrh3jz4P2nuWdXmYOu1/NgGWdJjyH3GFp8Ux09ZRdxaJgGbKzzKz2UFazQ9uzfM/M4hq
Iym79hAkc3txWTuHgT1bwTFpZHGwm/Glt2V5sYLKfsxsezq1PZQkGytP39kO8LgBgDJHZwQNTut6
GaJbdoEO3It2IG0JMobsUKsxC7Wo7wNW2efJ5/OJ4OnpXzrK4ew2vA5VIbNDX6HoreU5CcnMyYsG
mgEZdPKQgcno6Ey1d0Tm9p2TWR+YpiCrV+J74snvbZ7Vj5rl6uBUaj57wVRFXPvijjF/OjZT7BTh
WPbl2RoQYcaEVVCj9+K7prEVnnXz7uh0Kot8XYuQqUlWx2Zui1ORTf/Z0xy8c0oEp6ARnZHRCJy7
qXHlIzhS85cSfN/wz5JdWq9xDoQRdB8ZqrDvJqAYA9TLu3ZhHZPEb88OH+SR1ij7yBkokFzZ4cl9
SJKjnrPPM4Vg/L9NquqXqtLymIzuq82mHng21HYcuT0HB7fQZznPgw5bp28e5qGKJyRaah4mtRJg
ks+HI0ERy0lOdZuENm7vJ6l8N6q8NAfpgKp7P0ysFFEQYBf5Z9yEZvE4M977D7lVJeJdPuXteHRr
gmnzp5Q7oTfm/XyfeVWgjr6fTv2nfC56DeIONw2641wSQh4ls1OsP+oTzyRxHHLMm76IMcdQnTrk
0nPcYzHmVXkq7B4PFEKkzQ+/E02oBxcc987YlF+QAsj0qYBjfxR2n40nRYusjfJprMr7MZ/nfzGH
/lM1D34Jot7JESG0zp2nLilo9qBam9ihcvzm3eQW8RcJIsUXuNfQhjSB6F7YTWBP+z+OrmxbUlUJ
fpFroajgq1pz1Z7nF1dPB0QFFHH6+ht1X89Z3b23IpkZERmRiFm9Ixh2y8qYeKbyNUrDcDe6bvgO
50x9IpNcH7UaQlpMoR94vlmP9YFqjqJT08oVOG0zLOs+i0NPjqKyES6lzCjQO3CCTUSehvHEd5Oo
ZvkEB4OB5WIYOC3WBYJ4uMBIemdrouFgaaTjoopSl+1WYFiPyM6bn8D3hi7vfLrIPRuZsw812svm
4M3cDoVIqinMA8goOqQOIbGxzGhPm9dFZaopGzWbZu9jL+ytjW1G93XlGgxrm23DEvF1w3ukxqjb
p1sSzuWAL8mdMBgJnneL4e5DDe267cWsk+whNlllPpPNsXoHgUDroOJAbofKmwHZ2OeFh6s+wYoq
+jFVwuc3yIciPGsobG311nbp0NykbBx+fdq42eRIMXJ/K0Ak85tQW8+uggZQg7bZxN/hA1OxW59V
tShi0/cMLozJrB9pY+sIky2dxIMDCB/l8QZW6+LHOb0qPjWVR3ArNdMt1ZbbT0QnuzGHPd+6tbmC
q1IW5GPq9fK5MsL1KVsR7I0vsJ+3xULtFZrxSny6TsA6et5U6tjAEcIeR1SA4CkLZ5POeVTjzTXl
xowF2T/2mpqffp7AwOVsoOGES6hZ16GEeXIbvrWVpFEpagyxu2DrwuaeXkwS7Khi+w8nsRWsrCsT
f/Ys6h9SGTVwiQZx8SdaHaXHrZLJ8KxEPJKdq8SwFXEfKNSWxcNMYh5bexsZD7NyDetWlA65O23u
IHsEXhkS8og9RtxHkvV2zgen/VDyOqWybEe45R6oW+BACVmEXvLGh53bheE06pxExiJ2aGrxly1d
ZRic3R2OG/SPMzsbuw31bbAz/ZqHdE3wjpMI24S4LqpjJ6wMD/eUD1UqL5fhj6qd9Uertk3nU40f
55rKyZBfiyF2KHQVyQBUMVDnJ3ymTX0asJowPmukzbpiGNcmKbEczlkeJKn/kk06kIdROyYOPI6y
D6cI4fh2FxrkzbIkr7JfJ3pUc8QQpudXclmZYLZcKJsHEKF6RSNBMsmKOIjYWiQsGsVpa1tPX7Zx
7JZcdL62ufGVn0+p2MboSNHD4dEYurpbZRcNe59NGHNIpfAyF6ltWd4E8JC/9G22hjthTRe+EDsu
EGYJ5ZI9gsrNfbly4e3TGmvb7GzaKHZKFoby3ffrDCWB6oU9WVhgV29VlhGPHVMa+xdmsbWe4xbP
4IlpfN++ZVvakmIB1MfhpbxMWEoZojvRCFjNz7imY97h65HgpZJKIoZd+tAmuUcIXfs4i4Tfu7pp
tM80TJbfJkFlKZFL5JOS+GF7gSSJBaikmW2+fTaCcCfAemhZaznfKjnKuMj4uLRAMiO6FpTMFmmr
E+xC9ovOshXrv00FI7wsC/6LKxjjwYoxwaHLhxXfxRO8T4nBGWNd4B4o8j66Z1ive3fsicu+6pSE
0afiAdwCi6anw/zDPSZsBKpBVFpd+LZ1Xb1DCOPgb0rZpNtPyoEky3BbR8ehQTgxXMplOD/reyL9
I02UoUUjhFjg1bv2at/ANIWtJepIaOfyjhTADbyfa6g51r4a+pKGqARFO7s5+YsC11d7poZAnNF/
Z11ewYoshJ7IdOo7ic1wmyu9Svx4Xcd/t9k82EOK7QXzAsWT3PbVMvbRceNpNeSp5mR4XsMB5ht0
hlfODoAd/Dr4QokvksA6DgcpLD+8zKJnIQYVB/dfK+OqKwfBNVSj3Mf9vT9EH1Fbvv7rwPtvF9ox
SDooGeDZl0hVx2daT6H1xbAM64hPn+A2eVxgjJRes6YVz2kXtUlpYajh8w3pVh0A2HS2pecDrW+B
ypgvggh/4EYYsrWOWzLCcCQebVi/pmYO34cavdGhQex0eMgs7buHTiPkIO+GWIgCeZOhQ/7XlMww
e3YdG/I1XH1woMMyYi2bqmjNuZqrtBihkoLUlvBsg6j0boN9Q5fjpu+utc5dsePQVycV9VR+McNT
CpFYNWKJPEZeN7wXg6U94OK3gcj1NnCLPQWfjnuME6P+Z+Nx5UXmV4BjZmsCm/twDMl5rSRBBZrW
3vzEAlVm33qEluOfd+1cumrmbdn3IkKq3oY1V5WTbIndMaqQ8bdHImJN8gpnh72vmQQ5kQbaVF+0
Rgk8AdNaVaGqecVq8obtnkIg9zEtJnyV45WnLKY520Tt9pOPg+mMJgEdnW9sqk8Vkq/7fVTRoD2G
0q5DMYMFyd7QYGzid0ydwt2chCPOv+6s7GGRO3NZtN3cMPQzdFLrgXkX1KdpniJ5S+awuvuforN9
rutRrIcKffZ8jAab2kf4JTf0yu/2HkdMIEIfMzYQRBYknW/+WtYa8hmNfKjfFexhstumPfi1AsY6
3fQTD7ZVx60GV4qAqICuB9OQzvwZFW27fT0ab16mDtbA+xp9MC2CNR3cpV+sVrgOhKPoW5lLsVEt
BdTo+0ywIIHSEQH1N0dQGouQro06TBx5VKeOpV1/wdfcLK+rbDwpKgJ2BcdCg2ZmSd8lRZi5wZcD
RybDvqaVgjo5w6y3z8IVHv+zdTO5e14reTI+ZFkupnogO8Gg2nustmGLRd4mDXpUO0+L+/IJt1WO
BqGrXzY3ZdmLYZvPdnYRcYgpcljiYjCxe0+biPu/W8/rEPqhvkILpo33R5rU3JcwWHPuHKRi3Z4S
vU6uEMYt/rUTcA2+GHiv+yKc9HIlTo7DPmVZ/yQ2o4OcTySbP01Uy/Q4bolF+pGVdPyHeEMfIpAL
JeOWNQA5i8gx/izrZNTHRUJaW1aLTP7Ga1ZFYwFnjAhAJ2RTcXMLMm+CUxB6KwvcqUaWXZwIDT3h
qNIbhV4rQ2Nfu3mX4XKcnnyC3/mUwE4p3ieISWh/V9uM27GkXMdrTvUmgoJWAalLWO5qilmjGbnN
XW+W5cOyBu+uqrso2cNFRHUHjP9rckGJ8+EnzF9h2f/XjozWFMztLNDxhlxBsm62oOt+tsBl2b5D
+qgpXHM3NYwpYPtsF20EKVCfXkZJDO08tsSWS5QNTXScoYd26lfjp6H1WHubIvgaIauHpOUw6XXG
pLv5piAp/JML6IuE2bF6iqJryx2JsxyNkLZr4fA3850YpmnrcmT/WkrwOto1/kKnJnq0bX1Ty78d
tmiCcs6sW/YT0m/FUevInSbVyBQuIagc30m2DNl3JofIvXhZa/aiDcP83JERo1Vmw6lkRJEDQ9PR
FljWT0yBsZwf8RbY4+D7aoLQLdqesq4z8wmjFwkvMVJRq1sWjP0LR/cuC8u6bYNTy0phQzXRqX8M
HA2RdjJtfhdFkPIWMcwDEfNs+vk1DbWPdqnTWVsaN045izRlN1nJtipj1o0a/7mP2C3UdZDmoo2a
T3xobZOPrdRPa4LqvUuWoUWMSa/ddZUMsh2bBvI3MmjwJcZA2pB8kYI+KOAWPn2vUeC+UOdR9Vpc
wI/MDxDwQTozk3w2sLAdVzWYfUoX0ZQp6wNZZHMHjTCqzjo8hJ5O7jAhubXPOz2zqMs9mdMO6SxM
DPS1n2CjmgfNIEUxLvSeoKS3akI8WhwPZCpagYJfBLoKnxWvLAQ7SfRfHTnszftoBgwVJX30NMSW
LTu/gOTM7US6CCbefZPg99fJAKVki2lDDg41QRmBUSrqkTSxS+Oa1mg/gTQ9d3BDR0abYMUQxUGJ
5ldeZUCix6RJpxz5cfFnUI+DytMl7jFIrnOMuuBrtavxeYucIGANkEjSJo80VmlXJE7Dryvo7Ijm
wK4cA3viyRkXw/YOk4Sk2DBRtOU6B80Rc3Qr9j2mkCsKvjtkslr+jW78BcCsPsaTUbueEbvjZHzP
+uRxdG21VzBLPusaObWqVSGaXiQM5pWoBzzHdGU5kQhDKtEPs0eqxw3IGAQd+oS5dEBij6Spe9ym
COxcwBvEP8mGqsLOFYCHpf/CPPC0aMJP9xP4JrZlfQ239lWm64gpO5ZPqQQK1kSuE98Ljt0ZEJDn
hRvauuRx7V5onXTvoIm7aAfQ0ztk3iXBbzJMXeFl81ARjN1dy8ghdHYruh5rx0HejyIs1myNTrBA
FG2O3fn2ZVlDY3ICk6zSqJD9gqXjXGIRKnnBqxkeAlMtWMc19NXrSf4F1WjzQSMXOIUKMcc0aF9D
r2uKTF/+jSBzkjfd1EG2FsmcjajJoZx63BCdQlSA9LxEVjIGrUyah5ZWGGsW/yGWzpZZE1dFMyCN
6GzGdfysDVYtyxrxcFVxnzGLeWtYuYwxkPwekFfWh7fUz7tKtK8BCsZxwoJ+PiLdDCa4BjZNy/Qf
5VUPIHU6S548LwbUlpYE05Jxb502F9J2F5JuX4L2bWEjimxHV59TAE1bEP1bhO8LHMzDwMTrmC0v
hMnHoVrOcYJpSVXINwon86r69oYm7z2u1keh5Xc1QjdB0QzU/287PQaQdh5f/ZL8uv/hQBlerDp7
QTvTPuPCO7MEU8AWzV9tAmd/FDxTpusA0+N2OMxIuigMkvJ6h1EvGFVJu+6+kijTMyCh9VJzwk6L
ijM4MybJN+UwB8mHZFzKoLKHxoQX2It/UCle61BHOdfBhyLZybjkr+E2hIhgMnDR2daCWFwUegoR
8gVufBnFtaatALuFhpKb+diM+NKsZ9d63W6YD5/R6gBFqWQRS3rK5qpM2wDtCxIQaVXvxjD8y9b6
A+PhnxruG/PkfB5ZeQMU+lXx4LyFeL1YSfxvNGBRJT0GlBRp3f4AQrwAf/0gIb0EKwgj7d6kAI2L
woewqvoZqBFqYnqsGvKflbZAHlVVDEPwRNwqC6DnD4Jkx8Vtr5gZbsAlvqo0++3r8YeS7l0l5B3I
B3Jw+OdYA7oNRnpskrtuST2Zyb5lbpkKmrYg8Cs2IO4sxNpH3O00B/CwyLqoW3OYx+AHYSQ0z5QN
92kcieMSTHlM60vcgfhSA7oopLzDfe6eRJDKvJbBvhriLt8UeTfRCmfCHvtb9mSQmIJd9/Rp4+PO
NPEeBeDNtNnFd3LXGXCkmQpOQGpRWNSxk9XBeuQDAjjwuHSDKjd8KCDzovkSm3C/wENTz5vD7TF8
dxJPpE37s5rlsXL9a7J1xwTYLipMlubLalzhmDtvidiv3uymcPxlEehB2IzrA0FsCAoly5zkEwIg
4zZ+DdFf4xa5CQTDWkBblbefgPp/GDVyR0fyq47vJYiGR6H7DwxJad6vfm/wdxGQMyFnCAjYDp31
5f25w1D9okHUBHOcCzu/Id75skAyrUAMqA2xnhwppTNnB1fV6pjI9nVwzdsC5L6AYl/nUdv+ChHB
7VMI01ObHpagf2BRjeXQtTrXInx2zn9zTj8hqzlrXr/TDKzKPQA4WNghRsMv5+oq+rrJJe8ujehK
wbqDmcV+lvUf2LfuUhrCOi27ZNmIqgmvwiKltkgqfeyq5QUZarwAUlZKw8vIYspLMD/PdfhTk77P
dZdiCICoKjfovnJ4VyoAPbMpiXXvoVYNrutWlsOWfKEIvCR02gNQ7XIBWdppWbdHIZK/wG8OyJ86
yYU/ZKv/L1Ph91DX56V2D/GyPDKzbTmTGGE6vR+QzMbJ9DolGv9NHoN5eVCCXD0zfxcnS3g4lAJF
CvDg9NnEAmE93R6s8yOCo1+DVB/qVn/YLT0rtcGaDBHtA3vBrBrkSqIQJ0P6Qcx4DNLsCkuItwze
UmriV6xTXkIkQhMKv02i0//6UB3rIDhGrTgCC72aQL51kT9nqyrTyLxuNN23YHzB1+0Wx55tvf5h
2YgvD4y3AbueL4Q+haiN+SrlXrQTL8ag/89k26m323Mrp6hAXXtpfPcQiP6BrMOR3dOO/NZA2R+c
ogFDLS6zlzRe9gBlbnXKVT7H5LsJ5yeMlV/VJF7jrdphVDvWqvsy/VbCYg7NLirDYuM34Co39FFj
rtT0b8B553NQ1PHyukj7qVdxboXZe9acWsV2gttzhGazicbTzMmpz+jNR7g9ZJRVgFi7fRTVZRKZ
w9YggjOYn6C//lCNAx5PrlFooYjXmNUNp3sUobbAHh2yku34PAdVDVAEMCkUt3FBcfve3xoEyyeE
Ce0wot36DnikSvzXSJbnQdBfs21svi4zAC5yJsiIXer2EAKe75IGqpX2BS4AXwYX5JKNpykYynio
8P3rJzbioDK9vjA5XZIGywVkkwq3Lz+2S3XBMlQJFPyoBXtdBTswV/30fn4Mom7K3dBfg366iaE9
kzh8zJbsAbtMD9s6/LqfWKejIhomudNbewhGoCx9dOYjfddqBMwShKfWqFeog27rLNs80ZHJsdmF
nF/QfX0YnXSmP+hCv0cezHlDkidpJMpv/ZEx8YHe/yFDVVoWWqpoeqgi8dZD8KoBqyTW7fg0HRs0
YvcVLl7WaEQQyKkfEzH+rfn4gzfyikYHEQDjHpGmf2cDhGLupkdL/LGi7fPcZYfNx8cNfrxwxC9W
o69ILvyz9LxYWAxXSHwYmYkv0SpcMXvo39OsekvmipSCk8dpZL86Kk6DrJodRHZH7EcdZcW/TYpX
z4M4ZwCddgbcIuY8vC09/F4j+X3/s2uHhfppvUQs/g85K0gCx6NE+NbTGoXHTnVPhukjjExeHKAR
OW4fvQlu3t4dHkh3ggtZDtd4mq9DbcuEQPrj17eIqX8I+oU7eHplAqhZFNsPBgMfZPWkeRYgJ1kg
Tm2ZgluSTe9Bur47pv+D7+hDz4PvOAO1gwLRtep3ovVx4MtDM9iL2PpzGg37RIuXqTX/Vjq/ONn9
lmZ5Yx0sb5L68/8HvavtYavS8xSmD+PEHpsZhy2MxdOcRukBcR6yiLrtA9Q08AcjDj2grxJgOIof
3iqWWi/OkgLn9ZC55qGPxClJqirvSfSDDYf9TKo033R2S4dpyA3AuCQDUN9IUcrGfOICuAVJ9HvW
7DIG4W/t2tP9BvOL+smqLMmByjwSzz86DdOBCjR0iueWIZbejfxKtyTXrSkSL1+kRIud3e943zT4
h8adTLPSolKnLDzUGpN0GOVkbUyOY/2RyWXNoSM6juv0Dm8YnMIm/MObNgJKCbYf0EDeG+S0NT1o
EBUMz/WCuWlGlCSmsxcEAlzWvk+LLrU7PAyCazH7CZzCzdGGDyEKy+gJK8FsPwWanZVY4Z9n8b8B
l0y4VZOLREs8pumfZkyugUrGU4exEhvaZxCOOzcYkm9xxCHhCbMbH7Y3UMT/+Vhf7o9Lu+RA6uZX
MEcZEpD7ixtnvl/C6tc8wskqnMkvD9CjybWPu0/Zi+63N9u7ADSCl9GjMWRoYoNfQE7pL7TjC4Rg
BCA+Ru8ajGBT1/vJhO5seNUdGguBJlDXczfhrYUZe2sCuR7pHKa8qCenfwe1nWQ+zXgeY5aAdbVm
r8dY5tp1PyJJWBEE9poigHTFM6l4lME5uuOHlW7f9wso7dZ/PQtQMaz6Hrv1TBXw9NGmr1qm74MA
IBEtaC7AAWSop9nXCDnBZAFCKbx1SfVtVcst1rixUC9qC3qfybDdLU18onPd3IfRLlekL7BtEOzX
hM1/NojeeDEFGfkHd+l0T1OtAT8ilyKedJWzFV8fTOMDrGkH7IjuHscBauMc3Ga0AxoePCo5+Z+Z
z1UB9gFEYt0CeLEpVJWxwvSaR96vX4IxVU6a8f0YAVwLk6y7EQO4eVtNGOZQAK5lkEG/ISDNQW65
5a/WNzus7mJvqve1uU6LVlk+4EMsJ8SYvC/Lymi5dnVaJrB73fI2qzFqB7zjWT5vSjw0szGYaIg6
xHoNPl1t5v2IHvlEWwYtAaAsjEAxE/sGcVcwh+H9LtuwnqXWDZGxLVU/HCTtG/ptBIT2cWLAlEkQ
OxDrxt0Mz52ezEUNm5mkSBYyQFURx715D9TqN5AdC9d5LUb+AtkG7PiQl6bLyEzbGT+XhVSkW2nR
D0t6XauegoY2dIZgo0lJUvSxiH6QbaJs3i5p9dPixF0xU7lL1fHk5JCuAn4j3T5EGk7n1oERypQC
9RCNt5UM5FlOjYhuatYCRuRIPhS5TdzwLVUs9FV1vQt23TiKcw3+epcINAxTP+ECiXX1EMp68Hk3
cbuvs77iX9otNC0ZBC512WK1lj/EzdTtlKLxE/oi2hZttaanBu/5EZbLw252JOrhlmX8S7NSeva+
T9/gwKJuC9jgW5Vo9AlzFpyTvpF7nPym7DPCDxTBkDlT+CJUhM0T2iQpePKO7aJZRmcAxLKos3Uq
RMrxF4xNs+97CEnyO/W+B3y87hFYGXybKUq/R0f0c9KG6gygZlj3sK81GHeW6VExzw+9SEaf2w2w
7tpS8Qn/WcbysPLZYRwtDONc7IFmQCI0dwsHlKnG00g7NZc9ACY4djAAlh2GKhhRvfnWrUUHvFBe
t2lNEMe6tPtsxei60SXNY3zxeeoVL4IG3yn2O5tzHXFbpJCqHLlJS6CKCvBCfySD3yX9fJpjXcAd
F0AOGcAzJ70pmyYBLdJFHxgW+gI/lMgbHl5qHxxjlu3owp7jbAtxLPgnwhffGWk+O+PRoAGpHkBq
wRLkCc3lA6yWmrx1SFumHsAO5zBIsj3+08D+hJb9XWM3FYB7u2Jux5egmT9cl4WF5oEqFkhlAk5u
oKUOtsuuPq1VIevl0c/g4ola/qNsu3XJUOekJwe834cgJPY2VPVV4Q5dmurmDLqJNWgKJGhGpc88
20d2PaWafrcqgs+9OIyW7NeUXiMknIDAeUhj/bsOzAkOr/vK6Ec9QOAkWvYcyOWajkOSI7FHHau4
LXgD0IFt4WGmguaybYc9wrGghonAoHnTMEwLFoPeXcQVJh7NhNM7iF2aEuQ9usu+1FSbnDUoDVrQ
D1Nt/+6/9TSTgx3m3wQGXtajKuOclhmfcYYQODvqw+b8MXDhbo7WgwzjM5JmcFeOHTgNKOa2HmxW
t/3XEvKmcEOXLYEtwNZ34EMIytPyZw54n6/OfzQ4MliJNE8jtGmm68fCwaFkSUEdhfeYPy9QoOdt
t424SFctTB6J4DZNyUO6LnsWRIe2QeRpyHFFskc7rmh+kjfImn+ITH9WiuRswwgQFYCMPd3ff/Ys
WA66T/Haa3pqI/oQMEwJqwQYtBhlC2Q0XCkOmYOUiSfqZvG0D/AI1/uIkzMWRAG2du5lyrbHTcir
g6y2UpiYTRym+Rw1/IbX/FbDiWOAsV7uncPrgSPTNlUIqR6zpxl/Mmmz100kb4LSB8bJS6XVtZdj
GdfgFSFTgwRhOQDzewrw1KnQeRBgi93xC+yM9iORv6IueJJ1hazr5Xz/jSYGO64u+2pi/+j68JtG
wd6T7B0SO0DHEoqbdipTGWISJkXrG1UyoC1xNRyQ+ZTrZfkEyiXANUNGaOMDmtzH+xONRvvE0+Zo
q/4hrpu/SLmCtmkrw8E9j+lGcg/ZAGJ5/iJ8ohyy+hP8xsGo+khiaMwmL/aaqHMjlwLz89FXz0ss
Ps1d+0AC8oeF/CWe45IMQ65r+3F/VWDDfAk5ThnDNDns/tA6eIiEvoRR9BSzimBCCv/E4Cju/0MD
V10ygK0cREBgjxBYghOyaLjYlqM4XKG8LsdqOYICQ3Fm/VpUEOt0BDWCusJWP/gRnzs4NoXBR8Dk
yRNoJxYAyMg5pr9nQHBU00LgBiABjrmenu8/ByzMb5DN7CxvHzEpPfUE5w7OUg0M5HMHY9ccZP/v
FVYPI1dlBFoX9lyF8v4ioEdosqAQzr0GjFdom9x2WDRyMiKynHHcwY1M+3D0jyjmxTBhuM8ArAJ6
Q4MeHDLzmycAYUHagXdQtBgy/WDr7j+6RC9h64s4W0qp9K97CHewaly7wDjldOqj6o8ZQQsv/VlH
P2OgnuLBHxtCjs32K2bzyRiG54hFSIiEh+QrQIAgG8M9CfmxSjGx8d6+ZrBUh48ZknNTkBBJW9yf
wv181PNSbpLCiLQJfwa9HSzsrhNfoV6Z7u/k2/eg7x59dc+nD80RI+u///8KsGHbU2SFp8Rj2hPn
YW4O9cq/cXldsK30mwuPwSHwOGit8vmo2pzz5i9ENvaShIs6bCo9LrH/gk7LX2sXrH+DSIrpDFSm
63M71pC4VDFt8dW5bu/TcD2TpfJfncYTbWtcMWEGQQXYclAdEzjBoQvQoYH9jUe1XdD8ZI9k6rsP
voj0xO1a/6ughiwTN4VP0YRrhLBgxGc+yRnEkt9Dv5Hhhl6zp5gSDQwbSs8wTSXi48PlkwjMSY1o
Hn07rugHwXk2Mxga1cMhaMW4n8usqTa4JBA8lAitaJwO6W0De3qD0G/ba8fpyQ1SF3ahPA+dAyEP
6uowRxqrF/AshsxIxeceQ9/3GqZDEW7bdFp9pXYZr92J17KfMQ75XwnI7iMhQ70dTVeJF1lNbxpk
ZOlFw3ye0ACI3T2EE6TxtJMOGuC1jc8jNelJbc2nCaMKG7Sb+ZBAVRGojHqsqk8+2HdisLSop2Yf
IWA9X+PwSSrf5LxVfd5nc1OAzY8hJzBhjlQckoNzFzmr+xSTXKePLf7Fq47J4zhLshtH2h+yZaNF
RCHPFUn0r1dwgaETgA9c5MlJbzTA8Vuap0xvBMAqHK6EX7rbqPmbouHVJxB+csQzARHYz9EQ5hQ/
Yb4oc3E0+Dcm2wwssQuOiwkMimyjX6feyT0MpsE4jc6l/+PsvJYrR5It+yvX6nnQAxUQY7fvA44W
1CJP8gVGMpnQWuPrZyFvz0wWmodnLM3arLqKJGSEI8J97+VvBqu/pRXXd4ZW1t/LJrQXqAUnKSjF
4biqfpJJfnHl9LqpkymV1NoLedC/mab8YuctZRajIYOd5+UGhge7LrU4dXSIREtsPTI+zUOf1MFe
D8RtP3RbJU14Ch1KjG5jme1OSPKzZXqNk6KlPFQ6mWuzatIFupJDFYoHz0ji7dCwdM1sIydotfGS
ciStnQp+VU6KH7FcmXy4xhpEt3DvPVOcqN41y66Kp3KepO1AhI8bnxDkGMb4qikteV70Dh3jCz0i
2+TgkHR841IVp3ZvePu+pFt33ih8PUeSOwW56cXYy+lCjXtums2bN+jQ43stw/IxyE+6Ed+wee7X
hey9QsqNFyC77VWpFZ6D9IsqelTdVX0frmuvR9xWZTYOVYt91lDf56aI+YAPiWOa+nEc1AdKZ4UD
sufFU7GLTxBT9jpiHQhtL/nBd8S9d2pivPl1miNsVxYCUgW5I/ac4zCSw/fb2yEt3gJffS/N5iGN
a4kSG1sSpoyx1O0cjFlnnXytuI6CIV7Uus0LSNFnDWmnHME5SAs5UB/oUkdy2aTcZhRJs7BIuUxN
2IeSzw2irehouqzH/ag9KWzIzGnUUx2/bt32loXrY0i5F3VjdUrwoKNWGG/p+XNtl953iMIR8knr
pExupJG1gxoOeyUbr1DXtk4QlY+INyOSXdQ5PZlStJd6Pobb3jyhQkn34UAaIrEM8pHxPh6Cg5y2
68Evdng27qNivBNSiuO0K3XkWKlxrGzlA1pc6biVZoNdQvUckyBcmtN6qdZcsp79tvQHddXrFNF8
1+a9NaRmIYHyWnO5T5CUmMFoOV2c5KrTlWN/TybaPynW4F/lXnTdESQzLfIcy25qNq/Zgvh5iFT/
OqM0jIXJEGjEvSsx1t/MeNxVMUXgPInfhRZuUpsnGUaEEaOTT/owtCjFLepr5vjN9fpmmemmWMvs
L52pTVJnhZpD6nanKtg3dGlv6JpF9i/fqjXSpn44VmW4zXXrqPrRhjYtHk1zvWMsvPtUMd6UttjE
VgOWz+xLBpdJEJeeiehXqWVtbFY3lZ3sqkrC5Krf+VXXr2n22zJqSBq0JerCwo23tUmBz2tQjla+
vVQ98xbLzxOP9EUNCPh5Pi6TJL9zi2aVCxQ/toJWotN4WFNFsmn3PXh7hEONu5pAw547PI8pZa4e
hRchTG2cLBD3nmXK7GE1LBpBSgqp7T/Q87wVang9UnxMfC8g/rL+rkhuWip5iDQkbeEZ/Q/TqPYD
XoEwVQ4AfB9Qca8Bfy4iw9tMnOB6tLdNrL0Zroz8s2M528UsSrvvWZ99ozXItdXIrA/k+DnKxxe7
pmRBTaNyTBAzeV/fij5meGE2y1KZZbC5oJE9Wbn7sjC3BXXLdHht+bATcfiA6MeQNlo6CBl7uEsK
GTn5MamQvPOm02DdJx91pF/XJv1cOXxGkqUbeTf9OshZpjasQAb7yBLOS1k0I7FAsbucfntiWggj
XHaeuwggXUMR1hH58o84bMm9FN7CzMpl3JJ7bdGXE2xKu1x7Rnj0km4tNYhzhm7p1wPyiHCr0N9Y
xkujqcqdrJOJtB694dqNQoI8l6lK/WG6eKbK0pXKVTWcoulb0VPqZTi34j6mFdqopqR/YGLzbEYt
XY8wgWPxHOndjlbOSAu8H1X5jVu2WP0rUbrupi6qYKC6unrz+nhZJtZ1E1mM9XLBVcipu7AmPEhQ
7l1IArrQ2VUPd33Ddt9/4f+pOmt3paLCQa1FM1m8XBspXUKzaGWGwZVGLl2JozeK02SBlP4hYhHW
LJBcWjcp+orHvDIMlW0RNXhKjN/rRtw3WCFCnkxZk3+nJKQYrtMq/hZvCnGOdteUWgKKxupbEP8k
u3QqwoRFD7knG492TR25IqvS1xri0ZIqZZJSTx3XZbpW0uhajAOqXBa/Y+Jiuo5fejn5IRr1KPOV
5IBoXVclY3Xye1filMjPY+nynSsXbu6vuy45kF52plmAN+OeL/nGqKh1+XLtlI2dEz0Spxb1whq7
u9aT11EvISKpyMbnW8aGrCdb1JbLTKAmpvoYp+FNFYVXrW7cy5yItEwfKxvqvkd8YkvblG/VVNp6
YbsJo3g9mlRwaW4sadGtrob3Zk/DoRC3Ml98vlPjMrMaknno99auFOfLkE43qd7cGnr8Da34TpTl
kQeBYPqpcWlE0RYYA8yBrqV8PaplJG+sBv/mcFIggjgJYgyZDRv5JBTjxnDghQ9Geu/F3arr7OWo
5Lc01qEzwcs0iCQlWEXkiz2NHG15CqbumL7q9E37MaE+5BQW2yhT2qsfeY0hChdXPsqRsjTBFvZm
eUeH5Ql3mye/vH8e6RabkjDJNUJ7dRdUz7Jm3bZVeW20KY4H/Sgb6qFDHIwuOvs19RTderOV+nEa
AXEPccnoW+wc+UtOCFJB3U+0qliV7tOKKTfc15G7MaFu6ARmbNnbOodU3xbDqx62N5FotvHwLbZZ
gHRw2RloAatFChXpcJUw3ZKW76Ri1/Bn/C2cR0NC6p+NNzorDLWslxF3zyZmEZNe7LNqpRe0qIFW
pqj62gpqJP8ZUvth1+fJNoMMWQhsePnCZzeZuFdpdz0ihPEnFxvbwGkgYci7j7Rgx0H3nZTcRJH5
5FXDllWHI9euU+FoRLSzzwz50Pb6jWlI/UK3qscp+wfbnFcfquI28t2l1DZONFTbpGGJoCoOjCTS
Ua91Ox4TLpcEP0tad1cB0NP9cZVWk3BqeHSnrXUtK4+/JtwE7yxFdDKZ8ol+J/fRUvKStUWQog/x
r0+TRRpWomjSIhVPkBPZCMcxERO8mqD/iSiIpBMCuchmze4tWC5vC1J5Q7Ge/iisI8Sx9iEbtFXU
q1fcQs66ixfXlMOm4z1NpSWkHLdKzZSzf7h2y+6gQtbe7abFRhCSCVVIgdCtboARIYZ2DTpngQnt
5Hb5ulCTfS1Fmymgy/5L4emYBn5M74nIeDW9E8/zFyapcaMP2AtrS0buFD6mVyyyfktvJoXM+nRe
02BHMv2JTgOCXriryu/puiOOtLiaIgpPOEVoFuGWzmgMnCbRMSjqVT7Q8Dh99gmzHai8KWwHSXAd
1v4Tt2tWMhVhIKyluqDX1I3XKGtiRJJUjox7UvCBQI1HIVScLNtF35Wwb8mQwnSLyrJ3nm0u7MJc
j3SQVHtrHZbmEtETOzJtiQxox9006MIW0+cyHMMn0ZmYDBJCAIxox8i0q5j0OLupbW8aD1N8zWFN
NmHxoxiVQ2kip6IU6d7L6LSJISEDixhKsmJTDtgxq+codW+iUFr0Tb+cHnxGHchOstV0AZGeLxny
aqMsiIyCf4zlyUjHey0PdiEVVf7r9Lr5+KLmXE4zp0SZOMWxETzR4HekYjQH38yB30TBTromWwDN
vspM9R6+4m0dtiS00uPIkxsZ5H78jgKQ8kLssEaIsz02+jWXMPVVIYXIlhG19ID/QmOpaN/SqRi1
R8ErM25shJyLPHX3XW7TmYj72iWUDR08JxoJ35IEUBq/BnH3SseCJ6uyfxL78I1JerQIx/omBGm6
wOxFd3eDyay7MJwag+KT4lpkA8Uma0MfekpFzm4aP5H52qjuSZWNx6LG+TE9QCo3y9ht5W1KIS2e
Duj7bHHZZj2WE4oVFfGdro3Xakx6ZWQXJ/S4XozFwCSb1HdTBJ5+TqP5J7lNP0q3S9/lWL41s54K
j/6ChYF9QvnQKpP1q73PuuEGOsltpqvvRqvsDaliVGh0bJHS5hA3Hb6a/sc0TKjf/ozE+ApYlWfr
W29tKt+1qU7uTpDbNrMH2JDZWhlTOjpq7JhCW7qbRiOF3Du0/sc2Sb9H4fg90EtWBvkNhPIVSYU1
D3HnSd1KJDbKYOW7UajX2DSOpR0+yCK6Mo36UaL0rVMXQUAmPUZZi3U4D+4U1x4OOQ2i11g/93Ve
nLxQe+4i9cXTtXsRsxAIhL2RVSieia74S1XvCDl2cee2xe3Ulmk0qqPJ0oD9BDzkQuUk7S+Eb2jW
tPbDP2QlFSv8eGDbqiY/0sZ9QUx3ZLsSOjgYTFhjYlKMUq2NYjZG07yvM6N3tDi/6Y12M5rVTU5i
gF6X6h3iPARo9geZD1qzkNAGR5IsSqwpDv6kV0UOKqfMBvI6eX2NGEtzPD17IbQ/qiD7V7yOU2UO
BTUG9VSp2hML+FtDiPvOyt68bIAxE6frZDRX3PJKJimrGuZj6Gs3RmatKytYtbSWUzv1pZAFEYZo
xheUXG4e/ygRKSP+qbSlotI4tqtJAwHUH/v4Zysj1Cgq1z5AUJkukD5spYEPNw3qEUsopRpRWd1K
YdPQ1+FKMovqGPfpa87DiKr6PsP+VXco/9Bp3k4z2DQo23RtsYgL7VvHiiGP2NZMgWgKwBTtHDdh
5nSiyxaaLr1r+WS7ouwYFfFrjqCg7OqXQPTZIkiql14Eb2R2Ur7cggJEs6wq8Z6miFJqC5dRqSub
ynCfsIU8U/lfZzqVbZmoKvr0lHUFGIxKcpQh22elfUeIx7VUEW8l+74ewysWZ89G7r56noXlRRr3
ltUiRBYP5FYOfRyfKlRBaZxutdo8gJPg0rkUl7y5PAR7S/7eULfynyPfXrty9JTF6LmQioYLmCGY
9+JdII/YokYWGLnq3ysaQQoQ1gNNcFGO1+gP9JDANrbRCi/Qqa5VaoXhwxCPH1bQro1wHLaS33Zr
/FKIdVAXFs5o5QVNi/nChz5bXamy3F0NKJv51ZjY9r0bQ87kzYgdel1XGJZcxWK/03rBAhlzQoG/
uQcaF92SyEAVjQULuEDabW0yPFtsscG9GQdIwYoPXM3cDgynb/zxVSEM74dWmsm+Qv5AGXsc132B
FM3I5RsDNvKRdpMIxwcN3ZgnWkft0saJLTa5dqhEWJ6xNSpZFGzk0PjotXrdiuKtyK17Jeh3RSju
Xb8Rm5Ck7goRexI4akj09QwDwmcfGzC/wcNZhSWvk9qTFkK0wU98lDbiYDe9+h+G0WD8den1Wdpq
tvDyzXs+duSKjNLxCuk4Jv4dnuBNH0e7vKAWmFyrevnxR1wQawZ1EcVYV7kI4HYEibWnOsM2RbW7
C7yLc1CNGVIpluvE4I1zdGDdEz9F5uOptSzWOzl6+/oOPmePadaM0eIFtBhqQ7ShI4JBxaDcrhrX
OfN5QsJMOJhfp/mf7/3/8j6y2/8GaVT/9Z/8+3uWI2fy/Hr2r//1mCX87z+nv/m/v/P3v/ivzUd2
/Zp8VPNf+tvfcNx/nXf5Wr/+7V9WMO9ruox/lMP9R0UW/dfxucLpN/9/f/gfH7+O8jjkH//86z1r
0no6mhdk6V//+tHuxz//UqdO3//z9+P/64fTDfzzL8pv1A/yIP2o/u2vPl6r+p9/KarxD0NWNTz/
lmwYVMT++o/u49dPFOMftkrXDcum5CLMqdt6CvXLn876D1vjs2IZoB9pPGHyoyprph/p/zAUYdrY
cEGF2AZ//Nf/ubq/vZ//977+I20QqAVpXf3zr8/YPSbNOmYjG4G1mzciGY80BdvpXf9umWFN8coI
cAPrOzHE1tod5T8YhdPZuJvf0WRWF4JZ4Mt/RGfsO3XdHuksgJBa8u5IG33LfeMC6OUXS3GOeZnO
NBvvxG+s4ErRH71MH8YVuBUd+XOgXkWyNT7Ztg8w1w2twxCEyikTmvpTUfTh2HQkUFHBpfK9xQKG
tKVCMt75bWT869n//qwnxMxn1zQjF3kpneIC8qnHTkFFgBe+XlGvjbaGGVbLr0/xGcBouu0ZwMgz
FaSWVkDOKLRv8drfyEX7/PWhP4tSHFqbMGe/YeUoPyMxsIr2iFcpfI+tDL1Bi8XLjHP/WqfZ6IVo
qE7X+sljmpPEMaKVlhnk3VGlknxqC1ssxyjDm5bQSdbPqnYtej1aBVaSrWkSJr+OmRdOoie9Xmqw
j667OB8n/7rBXs5nA2A1WfysiqxGBGe6eGl7ZtxGZwv2+PWj+QWN/OySZ1ikTE+0RPMZziqC/++u
7sUoYT0Z+QwoJgf4FdJKy0I/WJcYaRx2K90CSbny8+vzq9Oo/uz80zv77d24Sjm6QspaqhQ5shf/
ttCq90wetnWCjCMuFjrpPr3PF3WPhN2GPWfKTk+1vCGp3OWkARVrw5INDKG6iCv9bvSSFSXGJfKz
Pxv82jQpfrvEmkxMkHg8IhaURb8f5OvyUjOmM/NKm8UwtW3dThqmp6/sAZK34lCbt18/2TPzSZsF
LDeq6FcQMeiz5MGPT554/fq45ybTLDzZaRMl+NXaY4WHMDRvDItFP3bBZrzExj93hnmwcX3iQMqV
a7iHxx9VECz66j2Q3QvT9NyTmUUaEyiHRYAlgg8PWS6z/dWWf/Rs5mjz3u48o+l91C+STtbBr9c4
P3eM1u9G6F+is58ZM+r0PfxtOCa22mLZMgKqdY2LRm9ipkCIWWHXvzB0zryAOedcxEBHYDKZB80Y
buNWfXAD0jcYTp4kFPIXZtVnyzqC8hx03mpIkCkV8axGg03AqUkSvCPBSik/RJksvn4hZ9YIc+D5
GCqWZMYqPKbUWnuFvfBQOYfNq+42G2xGlAofvj7RmTGlTv/9t5diaNCjJAH4ycwBKIx0OnKsHILP
nx19Npdr+g2S3eHodEbwN4GPpQbT9fvXBz83nmYTOmw0PCmwLw6iKfeDXjxrpKD1KL2wnjl3+Nls
bruYbueBax50swAbR1Zat++kPLvQjeLc4WeTuZo2VmEjjIOedddUODctUAu0G5eQtJ+2X2KczjHm
+Og7OAGecYDfSi7RSZgWwJaNU1I89sqmfe52wYUGtGdG6xxnHsoFO9MxNQ5+CtRPNZMT2fwb33Vx
R6gPQEjAjVnln01yZfbhl+jVSz7MFQfh2vnSK5t3s83v1ZTbrHPvAq3/zCT/Rdr/bVpUY2tD1OIk
WUaBS0LZCv7kqHQKWnVB0icPLjV0PROzlGl8/H6mKuxIVE23o4WCZTDJOteiiBgV6dVYyT+/nitn
pvmcf64EaUTWi7PUKLucwbNADyKU/rODz2Y526Xap7xrHGj5rO0pmJPhkqjpfX30MxNFmU3zWo9R
VIVceoz+w6PihNzAyfHcfn34c89/Ns3t2C01OQ/Mg1e/pwZaJLQio0/isFt/fYJz1z+b6LatoRwb
iCNppvtb/AoRyZcux73kGRfIw2fu4d8p55JHm3Wb0aoO6UbyFEhmAjuErWJXKC1r8fWdnBlEc7g5
ZBKt5dLNg+2OG6pT97Gc+xdew5mnNAebh2WU2eAAUWlBYcxwAm29TF0p6IQ3X1/8uRNMz+63eYbd
yi+zyjMPbKruukB7KiRysnGVXIgYZ2LgnC/uS8A+k1HCYubjQW5aOLPlph/cZSva6xydpj58fH0n
517D9N9/uxNTVcJBzVwDxS5SSshT6E688ALq99xQms3lNtRyxehwypVVh3Mofx77Gp5COWkqpEvL
gnPvYjalpTrHFJOaxmGUxTPsrVPfiNexYmZ8/YTOHX82p4cs7LyGBM8hqMFa8lXVq6XeXmp0fO4R
zSa0T843F8IwDrH5gx5iN/BnVgkgT/a5Fyba59cv5iTxKMLGIbdcv6mUrypoqO9KVgSPaHjzPzzD
bC0+Nh0YHzqvHiaJGfqQ1F1mbQ88hv3FhVN8/gkVc1y5biO0G0NuIg7vBwteZUxxAQu9RldgNbzU
m/nco5pN6xLcx6AbeX4MJGyQpQH6SqP0sLGNqNp9PZp+fWn+fasv5vByT6trCaR7fASWUyyQmGRr
5ABJviI94n/PRrcDOlwVVzG1LlxfOGKQ3shDkzsdeaEb2+61C5dyJusg7Nncr1zZUsASZohWNEwb
pifIWGdVNGIYV1PfETR6QRdmUi5F+VfiyO7oAoGtXKeE2kr6bYFVynFJKq3dCC+hOfq2t5TMpriV
NbQ8tEWBuQu1boW5GQW8AqHrmCPVvdS65/MwKexZfAEf29NcxyqPNQ5Db5EbPmQlq2ykk1A1SrZ9
igDXsTrqL2i0EyO7EP5/7QE/eYnzHs/mYKaeZyfDoV6yuFqhDlolq3ZXXbc38XLcvlOUXSvJsn4t
HXI2H+kGg8+CmvQqXmh/FJaEMY3h3wJ37TZtGg3pcIAJdp0ImV6v9TbNpEu3OAWgT25xDoWPCEJA
ftL4WJbFOhTajdYjWingEGrd0qxUx7bsq5b3TflwL2lXtYeHQ1WxOo+bsnuv7WFDdwknMKT7PqX9
tSX8S01Mz03TWUQOQhuJO2bOo9fiMaz1Qux6TUeKmGAquTBNpyH02e3P4jJ7/kiG9hcfZWyZ9XXn
hpIH0sSUcYMJ/Dipjeff0Tutvsa80WxRyDUosHhAz1HrjVdmrKioiNrm54ULOnPT87bciRm2mSpN
79sRaxYzy2B1f2s5llPtXEd24s2l1g1nUu9i3qN7aADARgFnSkCAnOLv0X7E+XJrrqp37Sd+U4xH
Srj03i7c2JlJbMy+30oZ4n7wOJ11Zd541/0S7h7MCjTmznt4DaF7jdYT8ObK3/YvX5/z80WPMGYD
qKkGyTQQXLELyB+E1z72Q/X09aF/bbU+GTjGbOAoQYaWijX6oVhF97jPVzRQcHCIOdoCIuGKDjsL
a/X1uc58FOfNvFNFLS1Bi4aD2kvXdW7eDmGEAKs+GVZO12Kj+rNQM+/nHSGLMFw7Gg5UpG/0In9q
W1QsGkapr+/jzNCed1UA8wB/Lcujo4DqtwioVMI7QEXRZE174VH9SkF98lrmbRWSOpdaTbPTo196
0QvNHHPTse0m+8BmFr/wI3zFeCOoT1DYb91SXmNZTZEvltqzK0h4I+2pPgzQASlWNcydCNEatKoe
LT2+1RAkYsfPI3GgP4F2lyE2PWE70/d+3qLf9e16+KPdGcb8v4f9XAZiA64ZvbJxyqFG182KrlT7
AKr5H70MMVsDRT7OE1iV/aEcDh16htw69d6l/MSZQouYt0Hv6JxWxX0wHJq2qb+zZkRLVdCG4UpT
6/aaEIdNVAYUU7qVvyl8UGZFXvp/9uys2bODWlzKscY4i8sbDZ+E1P70s1u7u7RzPhNW5n0vGkuu
ps5Q0ZF2sPrCwGt0VUpDfiEvdu7o0+z57YPvKeBtmzCLji3a7UVmxqtca4wLU3AqAn42PWZLQQGh
P6+VNDuy0VlriewEMZHLRK2t3QgLAhDCRQgcfzTErNmyTfcgaeNNzI4elic1LlapZKHaVC8c/kxY
nEslSFWaA05qlrXl1pePNfJnHeZL4hTjj69v4FcPvs8e1+wDknZBX9c8r2OijwJIryiAS+bKHuOq
BK0LtxjeJveoDIq06Cw9Jm1paYdaGfi90s1wNJfJhW/Z5xtIYc2+N+nQ+0YBHeEo18W20ePbJAtf
RWrfWp24tOBSp/v65H7NWe0YSRNtXxvwVN2iX8brYsMCaK2vzLWypBXJsl+4Treje9imvCJltPSW
Xz9n7cwi1JztLKmLujoujOxYL4eVWL8pTrOBH7zKFh+t8+14vNYWr08PneOvZKd0VOfhx49L7RfP
fJTMWbAoi6zWaMKQHdVOO2IlZiXfRHcKdt+v7+3MdDZncdbtc1eTMc8dvTTPX1W4g2uQx/qFYHFm
VJizYIHmC3IvqMdjbjy56h6tysIHpNCA4vv68s89nlnAiMlzKl7DCeAPpYtYx7PipQrJIzW7FJPO
3cMsTPh0dMi0klN0Yli2mL20PlnV5W3X3H59D+dOoP49orYWeZfKiqNj5WHXrRyrQjyoKpg81QsD
+NwZZnGC9hZRBl+XlY0csiFUHGWizpDTc9EHfn0T58bRbP6XwpArI2xAbFnZ3WgqWylOLlz9mUBq
zGZ959ttBsfYOEiQx2m2UsLACcN9h/PNt3CRuNKFD/OZr48xm+YVW7hQwSBxbOtil+vmJokxQUPo
Unqq63K2yHJ11Wkw7r5+ZueWIcZscnsJYN1IicMjy7ujXqnI31UI6tZSacJNxMJ5AlxIurfxRXjh
YX66zdHEpBH7/fMtFfjnwEG0B8NaFg5E1pGUyyq4iS51vPx0rHGC2WgOm0yPAitw9w3edpkOE7hv
gSBjCv+j+cIZZqM5Unw1wLeKUp3Op0tlEO17A513D3m5Qgyrp5uvX8+nsYXzzIa01foFTWbo0KS1
sLOolSIJDs0LY+3zg+vzdKgIYoF4Ri8Otv/aaq81zbqsS6XLc8eejWN5wJg4yELZY/anJqa7z7Wp
7z3EzhcG7rkTzMatTK2kDy1PPoBW31ceVra8jnDVe+s/efK6PY2t39aYZoqbMxik8WCUNDLyEx1Y
YP7oC/9StPo0pGj6PPs5yAUNLCxN3UtKam0S2wcPpSnFQa9Fv4O7EDxKUGgvxPdzJ5tC5m93Y1AU
sCNhqvuhDfP7uIB3Oqq0E2toHn5VlF629L26efj60X0+v9HK//1kijp2UtPLBaxhC+Ve9502JALK
VngaIAL1mEXIrQZ/OIhnc93NlVTG/54cKEPtB6pn4Hmo0zWivnCCT78qvKfZVKfnRYX9wC2xxeLL
BveM+ejCGDv3oOazW8S64hYGTYBCQfv45jrN1DuKQ+Gy1pKjatZvSW5c0EWgquXx/9vKFUPs7BuW
6ogee5HIhyZT6BGAJ+xOBjTkAo3xze8YknvyAGwGYXUoeOJ9qXHjheljSMOhp9OxGmuB7IRg+QM8
SCk/NDKaogRFukX+Hq0Mq3wYC7hIsISkQxpmzV7EdXQwfNCsbNTxzGulugzssVw1kQ/YxIXCZcEO
DMzoA2sUJFZawhzzOAbRDOp2RfrjUQtwvxbSd5za/totMILSIMIuhbosaK8DWEUewZeEndNbJihE
GZ+XS08/WRZ0HaH8kqrD3oCjhc8Cunutj+myBrDhFz6WFOVZjgYJ/wsKDr9SdrA+5YUmjB9e2ZOv
j1AaqrqyGyctW+IztjIJU1ZDl6EuGO4MG/tBILUHNY0w57cmTYyU+D7U1WrR1uPOzXHs0nQAF8io
O0k73KPinYScFNy7oW/XvtZZOz0qhiuraXF4dpQ1jREWKdkGbyd3mN1opbEZy/I2a8wfTQ5eGwDv
OwyPn90IKR422EupROUmMCFKxMpYbpWEVWdJI6B1HFNhrPQoWah5w54hGZOFNMZ7Ra8PjdVC1488
fUvHrQPoudtYHps1eInM0auwmvgZAqQZzFQ5yt79vDs1NE5ZgKXpVkHM/wMwcaVFhrbEpPqRKLZ+
lQQhcPQWcpw0ODFUkzXKaIn619RhyJPZFzEz2dzSr6+ASOHAjCuWcQUP3O6zB/qDrRu9x9KdmopD
60N5kartAAWr75e0KhMATi2qXHofrZWWhjdGg+lF5D+UsfuW4NHwtRHzVXjt2uo3pWW1VItiFxYB
vHrI8rHc/vSoe+D2Z2meh8aD3NZvdotOOqZ9QmhZL7SUuUtFdqPSteAQurGHjUqmZlKFqBfoPdpI
0kbPaVAQBd295omfWdKACyMNHvn3XRu2i04HsDBkD3bXntoGG6iXQAmw+9CA2ZU8G0g76YOQLwev
2aGxfyuD8E7HZieqSHIMoQInzEtkEpF0ovNp6NgYu3dBRQsgNyXPrOWDujZjfyeP9lPsVeXSDrIa
pGR103DnTmJroyNGhTYwwrtRaZM8oVP0MMeJBWstjyFLK3WZY6lXnpqgPBSSNDp9y/M2LekhqQa4
vwFYBj3VqCuqI8C6us0Xck0zwDqU1gFuZvr0Be2G3FH2aOY4lrQ4Fk6iyjnCgl7Fk53aCzIO2Sot
EMJ4XoazP80r2E6uievMC1c6ZmHsb/Ub3PP3rqT1pkpj+lVWi4Me2N8HkLiyVZuOO/h0SdShWcfA
1rHE7cH4f/PN4S4N3b1XKaUT4PRVuZSVMCugZz6M9CjYhtl4T0/ko25135WyRqJluUdQOOVCbcOb
bIIbas2uHSx1qcNDXA8DTp26p+VcUxfA/tumX/M8D2nU32pgZhAOGfImw1zvBl13iPpG3aIt2koy
jzqposDxu27NB0929Ey+gZq7GxV2gfloNZRn8anR7nRCfeD5dgV8KxGDaYU/eFP2IEuGnqBg9MPm
vxusaNaV9Yt00CqaoxRyuwUJ/sxQJBWcm3v6hdhLcCfy2nU7oF2BV9DCEgg0yRWVxoE6RJAYMkMx
ZtfSKMJTBOU6j3r3MdV5tbLXrbGiSas2rsXK0n2Q//C341I/tMi6YT1X3aMRKeBr5Fvy5g9T7zBg
MTSA0elu6TXeN7dXgTiN1tMABc1WR9DDXtYtKPUg51MieETiKtGMFyVRH5Q4/dFLPt6IaEejItot
1ESfQDbe8iSKV8Q6hlxn0RYndE+yKePuxRS5VfPWJGZoE9PNt7YgiOgSVATjWu/oGVuV1bXq00VU
97O3ykM+IdXRQzQySk1tNJ2qCX8WroYM1gsfwrjJ1iWFKEcFy6gl5ZMZ64B/LPP72OqnBpKcE5bl
jUlLI6cp+580osFJawcfva+a62SARJHRxBCOAHgrqPjWKlemZHBp36iWjxRCSldVP0arNAgk4G8p
Gn8JEK3ZhGsXY6dWDvZeVEKHImd1S/qi0MXHp81r9jza2Q0mPAzyxvARVf2HpLdvY189CLkul0od
7sGwvfWBlG8U3wUQDZhNHb2BLljardTFr22UvOSG94rmho2a3G3SqlgFofqjHWtaenjf6qR5VHxs
jnnTHwDB2sATNdpQZAqeUlNdCmmETmHLYF9b87kPBfQf/IIikDAxS7BQ+fzSzDPNTr5FrBAVYWb4
35ydWW+kuhaFfxES8/DKVEUNqcqczouVpDtMZgbb8Ovvqn7qyykKKWrp6HQ/QAH29vb22t/qVUDl
BQvQ9pFuaIJlFRzVnaYIgNeVmnllCpQm1U0oa2PzyYz1+6qSp7BK88SXZR1Qn4mMRxhIAg4/ZQ/A
7T43qpl54DEPyBEySGV1Y1dY6T4Zp5e0QRch+M7PudB3DpvuuWI9gmlmeX0Ff5wmL9FRm8O42Olj
NNExcHZYIyGhVYCuM7m9q4G28cwYtnoJmS5ntw9qKrMQ48XZSOmkeppNf0uwXfWEjb81cWm5FjWV
CIY47Cg7mvDkAetViugB/Hcugra1pX0CApCbVsAZxUaFzMMuz40A2SpX4LDAHYD/MhkLZpFEKS7T
8uLeIoYTdk2iwmewL7YaAwRIlOYXFuVXTSnOVirZPgg86OQFUV6FsWZHpudkyDWfNTHxLabeTxJY
/+qUnxVef40yLzeVUpXHHARJIJsGiHYTDUDyGupyK+X2uaBtv2XIIDzYpMpnsD4IHJ4rcOc5GEht
3x4Rv8BF6FLACvlDmjfPOqiLO8mAhyeBpmQHlCQB17AtAKIXMGRIitGza/OF2DbnLqWKvJdxknRu
rRrsT5ianFOeAeVZtwDq0mG8pw7pHgo5NYBfT8poAifkKwdrBMTa7pBklYpMpWYgZE30T2npDkAD
UgZTCzUdvGrqqy8V0BOPJ6wFPaobX5NyaPZlnCunmkvWOWax82oCg8gkPp1NwgziMVDKNvJQjZEG
N3cPGMAXuBlsZWsYw1LkTpjhYPKuytEIjfL1iGZkeTo4jgp5hlTKYQUzVC8RBn8clEvTcWnKKIsg
ENhC3Bcj/JZhePQCQCBgtUBzR5DdwDNUSpVtAkyuC4DyAPCuDhvspko9uG3AV7zXYQFlKFvO7D+Z
3aD3c5hAuIdTRu9Q5GINGry1Xhngjtg/mzLMmnOlJqFJzBQ8D3TI4kehs1TiZpRM9uQS+MsC91ph
HbB7IywbBeTatO13VdI4IUjsvS+VseHDYysH8A3n1qNloGkVNpPQbJmYvTUOsDtJSv0uUdptKVXK
e91w52CqDMbJEhgMlhZT+DTAoNDoRLyF068N0yTFQGM/ml5jS0582OHRj4LCJ26Tt0P9qjSG4+o6
ML1NzZxvgPSVoNXRZMo15ZtqqPXBd7KG0hHnNX0B6D1MV+GPkRaZr1g6CW0ICr2UK6ijW/RPwoH1
jEs93kHw9KmDBYLcpWgC0xiV31opayfdyr/yGmYHsCwGU5Zg2FXh2LYdwiAzgyYFQbaQlBpJq6Ce
rGT5NktJ7juVeM8kAHx5OwqguiwsNRqDUGukEigR0CKjE6s5OpmZe7YKmA4wbTp8VSaYCKiJ5TIy
cpfoUhOwolU8tRkRlWWjDVD0zUJo7t4MJ72viwqGABhdXkkZdldIxMOqx5hIdP5hDVLjw63i3GKv
44L0fNYbzAAEqCgXLZiEXf/YD8CCAPBXBJRWg59mzWMuYzMTVxLcCSrwbDSjgVuh0z6YqVUdYzFi
+VGNLx0eN4HUW8Iv7TgJetDA0B3FQSwg0ptctF9wdRo9k+lPCsw4Ljxn7PimZgidAZgUGtsC0H8H
uzVG/lSJrSHdhr+rSeFNDme0PhzAuAvg0X2hDnS/7Esfc9fF3wUb0NLfw/dEMmiEYpgECiLOTHPY
kPkJ7WAaBg9sD47RrV+oVr63mN2DRy+npQ8seuUSGVI2/CSUoFWR3TuEA3iRwxgacsx+P07AVE1g
8J5ak8PYCmH0KAiQ/oaD4lVVaX3QT42x1W0NtrJomj4jXBOoUYHVGRCoHBNGe1ncvHRdBjM4gPvh
bFHJoCdxFc3alXaQYwDNjUqCuzMT3zCNhlmsnPRBa5oXQD2gVvAF3ZgO6DPVWDt3VolIaxv64KZ9
8buGtzxchsEUjE20o8EW9lE0HAZYutybOPvW3yVLFydmKNjcTtgJGHjA14HRx0bXLDer4UxugR4F
FxicWJkO7OhkyiNpJIVXGuIxk+vYp1oCKEs2oYpS69zXec82sQNqWFWCt6uwTj0nMZalzrbOhoqY
fOmSVwVUbIOWI9VP+xfwQe75RB61bBQeL7MnyzI+zAK7PYspYHeUcvVQTipuysfUBSAajJWafTq0
ugARZXBtsPZeqGyWh0FsRgz4tjOgGPKuzmFklV84d3yQvpuheTeSaQT3BptzMDGPXd8WQGS130Ie
jqlMP0sNNtONUsU+TCW635ZjAcmPNw7KVV7c1aqYgFfO8F3bvgKsAINQkmXYbUCrEhiyrntSC44T
A4gDxHfkD2iIUeAGWnen0moIQI7q+wBytp+AVRuYtaZ7pQzAwCRlL8ASN0Du8gZYBzkxPoaYptsU
Rh5h16KVFwixNJAmIYHboPEjdBHStqWovNe58qKamv3a5jyDHYwpb014vANTClv3CbkopOJIQ6mp
J8dCCBx0qljAFKxYIcwPu+fSjBXgclqopkqlpSGpYZQsyxY5ViimvMNzCilQzxwYFrQVOYg6EZ86
H9gz4MvcsyhOA1ojBn2Hi0q8ta2khipe46PSlaWfC9aBXZykb3GXpYdcbs2HRkrtfQdezEYmk/GQ
kTYBKlDOt1OV199tOaTofIInK7zMnWJnMcCSygzYOaXr8VlQX9uCM1NvGnWwgynv201SoHrB4qLe
DXnK9pQnpkfHytK2ySDAF+0MFWWyrgRlEfaFMMzs7Rg+RxmZLnZyXL+/XWhcqAHPVQyd3utj53TW
DkDYLJIccOrVRgJN3eZr6reFwulcyICVQ2Wlqco7weR9BkKuk+0q0oUYK65Jf/gcl+f7pzo7GUAX
T1Zq74AKZmFL6ac54R4w/9VXquXXT0R0e1b/Fe3EKDYK9i7J22ehFxvkciDqgjCorxzqLL2oWdE3
7gAVUKkJFHQJuEn/ux4BawfR1Qan3gJb+/YXv35chSLmrNxroT6Z8BLfoy8EtggiKjgHCNHofDmu
7hSg9JNa2YvUQhTLAbO8fdulgTY7zUh02mYxNZ2djs7nXQKI7oNV2yUyrIGvVOiXvtCszDxlqqok
IHHsVAl6d0LR/TvFthJAYAb5aK3SlTe4dJ9ZzTkticwlWVMw1sxfLbq5tyl2sRrV4KGsgBl8+4Ut
VLbnKgmpqUfNrrQJXSF30EiHDKRpy3pynNEH9GZbDittFQsfZq6KmGiLfL2g2q4YnS0HVxRMVpgX
FOnT7edYKP7PpQ8chQecKjN1p6hGfjJjJFUdCDcrv37hW8yFD6ORw4bMSFUUs4o0nDh7SliHIovV
fsO19+v2IyxMzLn+oW8HWc9oZ+4g4MNWTRoHPyeJ+ktCyrfN2kFEVs3l4PbN/jbSXjlksGaBBpjm
okeG0O/1DdmkW/FY7foTPyrbzJc8y2MeyE/heICT27bdNScgxjbD1gzMlfsvjYdZFJIog7QdVa/9
QF5bFMy6ByWJbj/a0pCeRZ6G8UmHPY+BiWPd16SMFBxiY0MW7yG4/ip1aKtU+SeaFU23ZsGA9nWJ
E0k8Bhy5JyDa09rt1ebJzqvRRZ/Ez0KONQsFBWfpBOsKOH4C2jm8CyvZwD/twv9diTULs2eumuiY
IY8ycqy9BYU6IBKv8D1bE2ItzJ25UCKFQ29fdETbdYO9kzvszc1InXRgSNbU3wsTZ66MUBjnVWMq
5o6bTlRTC70vvsLTwNJolJjb26Nq6RVdHu+fpb8seUOImUFQDJt2ZIsm3ERao1wZs0uPcJkm/1yd
wUa878ilXOI05xT7Tk3JKk8R5KFhcmAi2V6J93+7hK/M+7kmfxClThMVQoUUXW0JGHHB8BwHia/7
YN3Hv/HZ67vqLO5oEJ+mlfG7MNnn6nwTtmg2zmuxyHBUyuXR1WCHK7Bju/1pll7ebMJXXRWDlF5B
YQCmsBK/26zZJDbYGRWA6lV4+ybXm6A0fS7AV3FCSvXxIgOYAH1EG0eyBQqB3sM3Sz/Z8Op6REHA
ONbwKMU22kqsJ1Gp8osslfSMQ/ZyZSla/B2zYNByasNQuiE7R/2alDIwtf6JjPk2Kd4KYqF472zQ
04vCfooyRR/o2VoHwsJXnEv31bTWu7Y2qn0CFm5kFnBQUDT0v0qoRXm3X/LCyfdctT8mLMlwsolb
yDDgKZK+2UvN+IYiab2xId5BlduhYY0GxA0T1ZrGeunBLuPqn8mXa4S18J11dprjoMeQPOuZFQOl
uNYAvTA+5/J0EpsSL2Qo3lkyVL0LUB66kcAXeRjNooIZNANLGQ2zK9iGpbvNQoll1arKe9zNTvTz
kNZ3vMshswCM1q9lzGrUgVfm3XVqEiossxyCw9xQorrR7IedvqkPeeqhzGQcrG0BvWu5VU95RE6o
xrZ3VSiOIMuuSCSWHnGWPLRCA7iz72CFZmk4TrFQR86yoMzpNwzsNxIFivf2eFy60Syy4FBagyIN
wRIs0ckfB16ihQxlt2HMCrfSaR4As7rWiL+QtxizXGISpJhkIto9r1Og4XEc6dujiRNpp2VemsLY
Bof2AEGXUhrcfrylgT8LJWZMLPDbETjr+ANnsi4qHXCsWVv4lyKVPtOxTHB8NMYmV3ekH08NnB2f
CerZPrKvDEWI1IQ3lWG5KrQBn3EKdaOroWW/MyFJR/l3JaIsPKJ+edn/zG04GeJ4TzjTXgB72oDw
+0fkX7ff3kJGoF8GzT+XtnNQkA0nKfe8az54AkckCSXG29deSJr0WbaBcytwnrNS25kTLI8Ss9M3
NAUA1m6c99Fh0srbWXqEWaxIiamoOfy69lI33Ne2fI+60loH1vWuMqTWs+jQldIAx6wCgOTR+NPU
UphJJ61+m0BsNm3NG0UWtY0dxJ0MXaa+lfPyCOOFTX05oUCny+0XubCizOl/mdI7XQ9Q607XYW1Z
QTaFHmE+ObvOkoACr+hzjp21LCsjmuRzZyUGL4y6OVTISLVJ5kQA9Ir+A8eW72wz2wqjXVG6LV1+
Fv9ITw1UWnNrZ7J39CTB4S+tzC1OE9YC7EIo0mdxD85GdVl0EAb23QCbDNq/aFl1n+B0baDQVZbY
X+EkcloJ50ujcBb4dKWgeoXj/73eSu+pon71hr2yP1u69CzCCWikGzRayzveJHdTPz7E4KDfHlnX
+UKaPocTEjriPF6L1V3SZec8I1tpaHxTf0wl6uk4ceR1vR2pGsqwK6DGD+ucc1Jh4qixXMUTYKog
1FPlVZGAxZXgapN8Tna58mwLr02bhTYNZQfGkm7aGQWBmodV3JUctV+ZkwurqjYLbgkOkrB16ru9
0Nst7/m9XqlHNW6jmCe/hgIiiNtfaGGazPF/kBV0cHsj6T5v+0NXaq8pp6XnwG9+ZU+wEKX/AwF0
jLphOaY5S527qSk9djF4jiEjmdS1fcfSPWZzHcdRIxjy1bhrgZ5sgQxPAK7q1Egv7m+/paVvPZvr
Rj4VBbx35R2p+y80L50g6VmJU0u/fTaxxQQ7VVlmqI7UpzJTN6MSexCDBjaJg9s/fukTz+a3EmPj
bykTzC8mR/qV9DLbw+YWQk94Yf350S3maMAy19NaVhx5l5Ohx8FWlUBFxy3IspU12N3ChJiDAVnR
tEbN8An6Tn/IbPZ7TK3PjMs4nnbu1bRf2TouvKw5HbBtNWhF6gLq/hZCX0Whrzh13Agx/uxjzMGA
UgFP6wQOmzso9+4F6VOX0TiUh+LX7S+x9Jouz/VPwtWWahkXgnf7vD7nluYVuhTIyiGu64AYyspD
LN1kNh3QSj3J0Ee2ewAF/NjqnaCujUe4YT0mgiSQAWXjz8LT38bFfx6nQBiHFTA6MO1G2tVUvNkZ
vHv7H1F6NP3vpu2fy8d4DBXHLXzvxO+ihVZiPDfwRqngrnT7cywMpzlfb+QWvCEhAN1rRtUcuRjz
J7TAkD2rzXyl6LZ0i1n2nnYCB7SjKBDBs8detg4s44+tka2EvqXLX8bAP69IieO8pBLChcDxMgUK
FcooMHLXmnpV4xKGrhTb5hQ9aDvgWjuM/b4p9K0GgZ5DD4NahAbUDQ0Ob4sSMq1D2fzS0oBQwOXh
UJUKGAlDrjs124ps9dSCxuAJkhIgrDea/ZRndFOI1zytAgH/Wta8ZizZOUm31WCq2xoHzh4JFE1m
7lto6GnpR9LsahNSc7KpZQgZoNoA3hRG32fSQB0OL9uub1wYGsOTfj8pd0zfpmj2upQdNQAtwMPM
hQ0V5SvkFx7B/5IXE6IP3a+a70y+Q2zEpe972L4VRTjpIAPthDptOfy+jC1JrLPNnnj8bVTTPSK1
Z0AkncfbKTbdqQNlwjmQHgYs/Lu2Q0XwMBvhk6r/rnRIVKDM51kgUwqnNts3oHRsnouCv5ToRuSW
L8QvR4bI+5g2cD1w/JoTMPoDNOlwuhPwKiz1F3na5iksQBqPx7+aF8jc8Y7hrIZCfYXaAczofNOE
Gw3tXAYxnClgOw1vpXEsfLhxFOgWGOCPoMOReQoG+ZGq1BtJDzu03w2sf0YZ/ntoknyMW9sbjYNc
HEv1UVWe4NXrXrS+lrRJeRv2zZFUNexxoNAVH2oGy54Ylu419lx9C8NpGO1a+GohqtUoWsYwZFY3
LUSJTbxPzQh4dRd3Y5AVVT4OTH3aoyR8cZo54vRUTZhXxeeRQT6N0kQLuwo0usLao/AaPUgSDh8f
d1A+O+MIbUwoxbDxmnKfp4YPJ1Qv6eQQeRekPM91/VSj1FAYEL8m1Ic1i9egGgALCGv8pRdQlUvB
xc28lXe0OTTwfSr4gYh3qdLgnPcAO5QKdWo4qwlYaHL6zJO9ZTwiCLkpfGYK+Q6GqKigkCRs0QQh
iXebnw00HKG5xrOxosJ81TUz7kKkix6CYw9JPz3Wv2HlQ3M3eQPuonS+a+mPkv5BBYEbe9IwH3Yl
K5F/YdMzb+HTTNb3styyvZU8NEWPLo3cH/IJPoQn8Jp8WDWtBM7rN0JR8f/DTgcRlSiVnu3HIR48
DgEidOLpxjD0c6oZ8D4y+UdtSd+3w/TV/E7HRf7/buOYax0qIGLfWEP12DWsi1oLbno/u/osPc3t
QtXswYK9ps1w9PWpgeT/syvPFmKiKZY12abYQ1oN9fw7DG9uX/hq1McLmWWl0G/hzE5VxD5u/pAG
aiznS1Ifb1/7avaAa8/yUUh3qVT21NnXFBbaWu1qZD/m6DLCeLLIyqq4cJN5Xc3GtkZkZBR7s9eC
URnclt0ZThGOOtRIUID96FHmlTMIejWgQUDQsQGOcZyvAr49A0S2kCIEKq9WKiVLzzJbghmMX8Zs
wvhRaikSk4GgVXeHNq9/l2Mb0IavlaOu7kVQqr78+z9rPeu6EipxJvY6gpNd1zveVaEOJ/J8rdV4
YaLpl/H2zx2GJs+w4zQEBFy5jyXKJ+3KqFIus+k/eQR+/GwOs4Sh86vW8eM35BuqUn6sjp0PU9Hv
7sneV49rTOa/udu1G11+wD/PkA8wAKo73CiJenjrBtMBvUBe6Ze+cJWNdSQn6P1/22ETlptipfxz
vU6Mp5vNdEzyQR1SjIHagBA4JttemrZkLKI6G/yCbmKzC1UV/P7CiIwye9TIy+0hvvheZ6GAJmYh
SzEeF1nOFGp+FpqRHMURRqAL0pa3Bo5dCDn6LCwoKh8gp8XQcOKLb1LYwHtN0ld22UucqHkhio2V
ZgtYA+8HrZUuJh+q5ZGOpQeqZQQ9kQak0ZrQ09fWkETI2GBFIu6GEO7haBkxGmjr0fx41FL4XloV
yfF/FB0ZVOWbQiYl+pTgiBTDQRhpmEoxgbTCV1sGX1NsW+FQePtjXFek6Ma8sqUDh1hOE16S4ZaR
fS/eyH1xZ+7sDZytvcZLwNA+WXdwqfaQ9P3qOxfJzK57QlRa+QX65bNfGf3zshc8tdQeAEEsZm7v
Mz/xJPeNRjjpcU9PwUOUup80LE/C3Rx+fYy+4mGUyO7H+cJKu+Bk0H0epKHk28Ha6cVCSJlXynCo
rVtN14k9rCJb9qWiw2vlZS896ixYFfkg2Z2JR5W2XSB8yTW2SDxdyfuDhQqxpQ9ssGlyHw2ZmAXy
ylBdfMOzQCaXwwiHBUw47k3hEMCh8GBcZh7+jMHocW/Enyzq/cp1XDSIBUhSXQ0fAE23LgU/sPLq
bb8bvpz37M78QmeMMbpwPQzI2ou5umXDKJxFwESPW6FW+IUtRgCKC/syhAGd1wbwlgzSQ7ypA+yl
XHRzBjF6JYPb32NhddJmIbCprcyW5AEfOt8JaZ9CXKZQ6BnW6CFLA2kW6HoJenos3GKftb9Iv1H5
+fbv/lvbuTZlZpEtI4MqTTkuzL7iFzROuJexpPnDXbolm/fGRfdJwFzmDb741naXj7XjB1iSH7uV
ZOhvkezKL5jX5+zWKnNi4xcYuDfZqAGkEEAYxkG/JQdysLzGbwPnKIfZtgzgNuiTwA60CJ0RXvG6
NlG1hfk0L+FxqyktBqvzPb8fA76pT2THDnDCRhChGEBs7wTGgxqpUb0t3Y/aw8Zr1x+rU73rTuq2
9Iyz4a98kstIvfZCZilV0zB0pqEtbI+ubYH4FT9YWNouCKp+W29zzKx36R1a/uQOGm8XPap76anZ
rt3+75C9dvtZotWyEvsM9EDsma97b9jxuamP1uJN8js7x1sDdrx32l7s02f0EJ26A/vQw8KvQngn
4OtARhvAgNBf+y5LYNC5j4hA9wXo+ZeEJnWlU/9Ul+70ap7hkows6oDegz/dp7IyGZbSifmxn+RM
6KADIX4/nazH8ix9FkfLg2tpaOzUA77ySh13KUtTZzFKZTpH2+NlsO3qA7oZ7/im2lgPeKGP1mYC
dBTexW4WwEI3Gje3R9VCAFFnAQqd8Z0C71IsjWnjdakMY2axEnIXYt+8Djo2Cgrs8uUTafAGNwPN
eBN1C8/YtULrUmYxL4XKVlvKZotltA3R7APna/XeiJptfIfezn3z3PjqFzVC/dSFTtB/5kfdLbGY
l8fkj7ZSuv77nq7Minmx1Cxzg3WXhY+Fo1dGdWRv4u2woX6+A4d5k3udz32B8T9ENuJUveFr2fXC
l5t7kwBBMKm1oyLHpa70Vp/5MX9WoxHaHGuX/6K79JGt+W0tTYC5NQlawonRVhp2ppAUsyf5mD2a
SKftN3tbndBSmPxsNM7rqqoqO4pD8Ewky32WlAGPVyPGwnCc+5Fw9OiPdoJrJwcRmhvjLd9q23hn
H9JIDpsIHfBefnJWgvXCxuBv2Ppnv2UMZVKjRxy1iPQoKR+tGbbJ79sz9u/LuDbkZlFC2J2NhqQJ
OcV98TAhCH/TX/qz+qtBv5sLVVYSo6XKBe1FiqTo9j2XxtosSnSJORA9xS1LLQt7cUI0XAkSS1ee
JTAAZqSVaqDmAXqMK/R7g37+7CfPEhiuyQmc1VENKg0WSMlnWtAfGWKgCfP/99KN4Dy+oCD3cXun
5p1LmruqYB5TPwTOkOx2bYJfrnflO89dScZuTOpElS85tb5TAwrMJTT8Dyg3B9WhiLJtGmZHK2qQ
9vzMiM2Ym5VoqJTqZYtoVlivDZi4KLzf/hqXHOXas8yShySZOkmL8TUodEgaytNd57hZfs7A/BDT
mnDxb+y7dpvZ7kc2Y6k3L/Gj9ae39CO+U3fptgyVvXRnBdKxiuJz8tDelTuysvFZWrLly7j+Z6LD
OoTbVouJTt7hw+lAp/xkvBb31TP5FaPPwxNBE47mhuzVA7BB21W/hIVoNkf4WXrBmBnjSVH1dw1y
AjDF50Ebaf4lRc49HnI/uau/8wjllg9nVz6ooH1fcocfxuo546+AKqU0K3xSIOffiiK+I3mysmv6
K7S49h1nUUFL0L6JliusbUEToAEYG/Zuw48Anbit//6UIPOmofFZbfKj7Zf7Dnt2bNLd9g8NIEoI
8N/AOdPjDwGj8xME5JpmMaoDFnkEdXQFw85BbS40EHNl3bu+XPwHBBhLU1HlPeJrM35wsZPtryRb
CSN/k8f/vkvY//7/CKWVAfhchhE6eF0gnRTf2NehiIBgOImt6dfYQym7EYOjPI7b4mRuWwSV27N+
6bEu0eCfyZGOtd02Ap+Rm7Yryc+F9FGNKwXmpWvPIoo29f1g8kt2qWh+DAdgAvBJAfjD7Z++sMH4
Dx0w5WoMjBF+O6DTb+0TThyP9BHqgbB/SX9bLyNO1n7dvtX12Kg7sxCikoKa6D5E0CKpn8Y16Afw
N4jfLUkD88xZWbX+1iSvjYNZ2mAVKkGPPcbBm+q9K27mP70fcxd7++Nnugs/KzdM3YfER52IusJz
NiaKwbL7jc5s5Mzf+5d76r3cfuDraz7OZGbDQhO27QxY2NIKcmvDbAKuSx+3r/13d3HtMWehIwX2
YEpHXLwKqm8NSBkwYoAkfK4frQfnvbzrIliIwPrAuBc7NLB78LX64SSeZRxotErKpsF3NGpUNnH+
K7T7UdVXVtCFleY/9EACU2JDmRBvyfPoyQGa93fZiUTkIDmoUiLH2cgH1S+xN6QgVD/cfp0Ls2xu
VWCAzGVqFdIz6O/V+CklxGXKSmS6LiTW9Xn3eA1yn0RHvDAWSid2MPbpffFsH8SuOeMb7dITiPsr
1aSFITfvIhdxTafMuLw8pwYPBNXP/PftN3Q9S9Pty5v7J8ah230QOb08RPpQVh+6dE5V4CO5EeR6
4Q7lH3OtJrdwnvKfHnKa1QzgXtxKnLTTuKsjxwU4DEU4+QRuztft57ne4I2vMosTDozNAfnBJ69r
BgjyndrgnF8hnqJpkTLh2ChNtllZbB1a+7dvuTTIZvHAgE+rU+W4Y5cca+3DUI4Tf7p96etiXjzN
LBxMNofcRLnsXDAvKTQx5ttIvmq1d3OiA3j1SZPOI85XN63MmMX3NwsD4NXJBiNC7NUee7NSchmD
EVnWeoZSQTsibXUwQAD87UH9u/2QC+/vP73eRaLSqkDIU/QYyKjXQjpV2vPtay9MnHl/d2lLiupY
+DZplWSenvePnURX6mpLv3uWHghTk9DDYdpRrJR8BzPzCyQUWxBg4xokDLcfYGF1nbd492lro/6U
WlHbqmhSoGMPLChkV9Rp468KrMZNUdG1ZGvpiS7//k8wUFoTQlundCLbTJ03YVbdg2nr4ISqZlH/
uf1A1zN/fd7gTdQx57Jd2JHV216Mhhqanmh9lw75yjq29MlnASBuG5KlamlHRk13ZSHeJC1bWZ2X
Lj2b6aM20lpUvRU5NcxigF3u7gxFK1bG09Kbmc11udfNljV4M7mVeXV+dAYJBiUwh4BS6fa7X1qy
5h3bTDJKXaE62pEZZB+5XeIggIOq5Va1Y5xINSib3LJ8GxK01BHYtTRGsy3lrGeeZFk2KD4U4xE7
YEUcy0msNTEvPPm8h7WvYpzASRWJhhLQKz7k1QsdTFi+qLX8YE2y9bM3PO8nV8ypq2q4p0cx1QTK
NcY+L9t7Bggxr5O1RBVz5UoCN+8rN/ERLYk6TqRV5bmIjY1K2rUc6jKEr117FnGAGEQvnlRYUVIp
DPim1jb93mDiJJspiUzeqvt6KHHmm444k2YCqrau4SX8mDqbvKTtpOsuKJ35z/Ywc+u+BCjRZkKv
XAR4GeBzONIAdIvhgLYy16gwl13etSeeRSQ6mXHT5DYiUscbxy2BXDsoGa/Aqq0Ay4SmgMBJL2e7
ipdroIaFKDhvRTc1I7ZLpMNRAeVlb/1BP6JXjfHKHFwI6P9tOrdzbP0UJyJmb4WNCYWs3GTZRthg
z2hEA0ataMVKLFx6lFnAMnNSxqxw7KhlHBtBk7Znbahr1wZwcCU1XbrFLF9glmqknSLsiBhmvUGm
ejksMbUNk1fbXe3Lta6MgnmLN7EhwGKKakW9JimHUdIHz1IyyZtM8CySxk7+DNIoh7YubPToEfm1
gKtiONBaOklCiZ/iMktygC8aPVKTLg46nXSnSdLgTyLpCf6q5KEMU7MwHsGfLaxce+hKkb7BC4Q8
9ESx9k0ppEhPkvout9I2kJ1O8amJ3iC7k+ULKBEyt44XXpqVkEwPJH/texu9GYrjbLumkc9YluIn
kbMBKL3UQou+k07uNDW9W8nxrgPyZNelQFAUaS6/on9nwsZ14KCfZUUC8TcYlQ+008Y7s6PZBthW
6zhOTXa2Wll9kqg0wbYaNawsv2holcSGilmzATcDi1vy25JLPp+aZov3hzNe9JWzMAW/ERv0YkjP
ozXgEESzob5kfdP2rgFG0nuPowxU5wpdDyvhKKqnUDodRqvq7+EZKe54y/IwEXL7dntxWpgY8yZ7
UXeqhC+ExRUu60VGvWL4ZeI8IDOepnwtniyM1rnnG3VoVhpJixVANiPawnOJiWOjKeHtZ1hIEOYt
9WjpzAYHflXRyPJA7UWUa9nK2rV06csT/ZObOU5TxH3uWBFcb99S1vt9Mf5MhPifhnlTnlqjGiUr
UrCpIIDHOQoDt113a+nl9otZiOPGLCkrkcSWYKPbkWp196bqKB7MKbZV079OzXQcJTX1WjGtjKSF
dMKYRT3V4oYcW5REXQWoOq1KyM9J/AarsW2TFz+zatbnel1qkaJLTduKYMAWtApxVYj0FXATb7+x
pYeYxVVgBCRWWAU8ggX6u0jdGA96xZVdGTfDm9VNzc+WiLlq16izqnJ6QiI4+4KSoGT7PgFd3Nat
FVe1hYE7F+xSBYjeRhmUPc9w3cFoh0OdWGLlBGNhQs+73bM27kYLsNp9LpuAj/eGq/bJSevKz/9x
dh3LlfLc9omoEkikKXAiju1uh56oOpKTEEE8/V2n78S/PnOo8shVHkgHhS1p7xWuT8Par79Mz7tt
R5IZ+tFDBz2qAoxW22qTkHjDl+uNr/14bU+PKhWtZ1ldnLivfV0FYxuraWPHrZT2/8Nzzxx/kklX
m/E49dUpEWqcQwXlrhA+LvXO5qzfO56h/vaVMu5yWFSEtRAoxpuTTB/AOmAPygLyMSzytD3LyZ/2
BjOsoC2r8b5xfDWEiT8TiC2zyfRD0XuIFzg/wRq5PjgrI0+1DdBWhgMQrLw83b23WUA7iecbd/SV
cdexWT40SgkuFWZsJ/mDSdwvvQ9IjNh6zqw1fwmC79aMNPmi3FGI2Mx+wK4hNMcbuLpvDMtKXNDZ
kl6ZisWqBY3b7jEdn1q4AxD3FyS+NtpfOYZ1tiRiztLXSw9umNnJiDMgIlEZC5rJOraZ+WAIa6Nu
sJJ51CUQDBMWDovXwr/Ug341rcf9AnFgXtdH0zbbIPXIb57wNzW6x+sLai2ZpgO6ieHXJZY9dgTc
UOB4zeuvFU2hyenBTOmLb7o2gJ6DbIHFQ6IrAIAQV2Xul94uHRx3I97+Sz19cJn9h0F9vzpKkSA3
Wi9gysPEJYDwpXuxUukzFfE+sVmQW+KvggDxT8gF9gCquWa7r33Bb+xJjUdrEXMARehxN5fucPba
+Y/nC/d2cmGqgkODwW0gZWFWmRLkRyf7AZJl8WNI4QlruPb8HcLCLIBaaA2PFXtoY6JyiMJ2vdlY
gXnxhSPY1GeH8w6ga3PY1YQ7eJLL6hlGwtVNZ4HbZsIq64WRqjiCjU+CYuggI1zm2W7MDYC8IYZU
HSqzepFWbcfN3ENWtW2tA9g+9lkMJdlZhLVh1U7+YcKH7/vM4iG0mcFm6iVA4VbPYBpiVxFrJAhc
C80p3BdKIPKW0b2tB9/fQ4PSOtkQ5DiIQlF4uDZTnENy6xHUEBzHzTLBfiXNUaBpU7tUIQjGdXvq
OmUgO9tnjzDEBX3NqS3Q9+p5FL+ur7GVoKXj+iwG8VtBcNgJSsHgy87O4G2cdB82bTmOFg/TufJK
0nigGduArzgDhP1Sc4vR+uGutxz9hZWTxESreJXCvbZ+EZ1vRIpk3lM/eq0RVApWRkEt3S2o4Fp3
WoQkFoVbipVD5NddDtCSgXGQf+hreWqQ41YO3UAkfhgr8VWX7t9tNUYIPDXq3jkVkzpmdPg5d/LZ
p9UTE1tu2B8HFfRh/W8feGo1BmsnJGiVezAdaKzBP8GCWEzePojyl0weGzAkYSn4C4mMjfNr7bu0
TOGAnA+TiXJPUyofwa0AjQLyO+ZN2W8kOj+Mzfgoba1ZXt+MXT87p9l2vKMxMYgXciR1ZJqaUPdg
xSmhU/fKYftyklk7bOyetcHUL6N5BlUJmP5BiXF2CwsohdT5RUdCZaCSfI4awwGEtJ3MvVgGGVGa
dU+t5UJ+27XSZAuX+TEMx3L0G2sGx8HcxnXm5Fhth5NIlI2x93IvL0I2zJbalU5tggKUyvJkz0n2
0Hipae59SL/LYLRgBAIdXt5GLaSGYFN60d6YCii3QXIvMsCF3g+qTzaueStLQWen8J73cPRwKZyq
7DaYzP6XbBQYydOM6tomI31lv+oMFGT/rbqGqcEJp8SezFno8zfHg4GwMYV2++167FybfZ1W0sG2
AxRzg56QyGTlTuWQyg1tR3b3WG0zpOmHOrn3q94OXEDrYRHgNs2eOnb9ZGW82l3/FR9e3jD5WsyA
h0TaqCzlp0aBdOWAZp2M9E/r2Yfr7a8MpU74y2FfTWwv9U45XsMke1Iug0mRCqrk2R63lDvWPuLy
/3eBT1Wj3ckRb9NRwrSgzAuYFii4dbDk7/WvWFl2OvPP9IpyrgakflvPvClguTA4fdQUKcz6vI3s
8sp5p98PudcPfEgZhZlF+5wSmCAoe+vhtTYJWtCGy0yVJp5FT0xa4ejRVwbzGGjW2w+QgAYQC2/W
jev0x9hjrCctVjsDgSWaSDDfi6pZWIJZH5ZA8x6HRCYhhPSKG7cmKuoEMffmkDl7mBdQUPHMJTAg
XBExQBh+X5+1tSHVwnoylXLiUEM5VVC+GyXMvy1/Aw2xsuJ0sh8ypZJPg4c4BFGmjjgBMpTlPETX
f/ha69p6hlCSAIfVp6fEI8FcjTuUOxLP22h9ZTHrekkJAc52yTg9VbP9KHznkFt4iHTuoau3rglr
XWj5L2bYHTM8l5280W33KedV0CnJkGumS5T2/caeWRsnbV1PI4VbC2okp2Ym8qlIKmM/yLyORqDS
N9I5a11o67lBzqtHTsc+UV898rmB80M+zIGRzw/X53r1GNBXaW/NgimZAsExHC81mLLH3q9Q6qLm
jsK9OK/8Q6lOZfI3seSnHocWUpBayJSiSMWs0hicDBhkIfYbILvB3axyyzOWCDyr+oOXTlHv3nvM
3vrYlUikE7QI6NmiKRA4Z7f2jdCsUpMfsf5MEjWp0b1kg91FE7QQL7aRi8hRPnDYW+Kb02/4c/Tg
JsJXajxmxJjOjTSNN6qSUe660ZnuvGyeN25mH846cknanMjWN7phHiWUM2ByBN9WOKO0dodEMfkc
1/A/unVMFrYPnQ8RC6K+S687o3ZSB1mv/ua++5mdzph+W/JHy2uTeYBzpfkmJqjHoWJp/oVB1Ea0
v7xfPnjb6/cksJn7BaI20Msu4YU4ImfmzNKF/aF7roujrL2vS9e8XN8nH64cfMsl1Lw74ws4OxnJ
0I83rZp+8nL+UlYVDfAseENyC+LyuGxe7+jD2IWOtOCbLrXNkwFV86VYHm0HDGPXuc/4sOczBFqu
97H2Mex/PwZVbV8W8BWOJdK3IcvqPVfQuUkF4C0wHVyc/Of1jlYWMtUCsQ8efzd7AKHBQ+ibU8BK
Ysr2dmltjNVa81oARsV9glAa0FNI4OSRW+XLSZGG7Yeu3RJ4vAzJR2tMC8CygdcVlClkbHie+ztv
6vRLWXZbNf2VidC5ghRetA2QHTKuxgQ+wtTK96bhZ2E7p+2uS/PvXlmr/fW5WNkt/yDf71YwcqLd
2Ji+Gedz9zgn0g8aE4WncgE70XCqiFrOL+Gbz9d7W/sybWoErEXxcGVmTJqMPPpD4kell35n/mQe
QcIDV1FA8vV6XytzpHMHZZuNFkulGXvEuuWkBPi0f7ne9MoK00mDDe08Q7jIXed0aI6wE11OrtEZ
tzAC25I7XxkpnRTYiIIn5qJggzPNt7zHw8Eyy1PhzAcxpV984myp/q8Mk84BRGIQS63yScyFIncF
d6uT35B+YxJW4pbO+ptTLmF4hVycX7dPYwt/RMBkHkmVPvm2+nN9Nta+4NL3uyXsQyZmHPJ6QDbe
4WeYZcM3kAIv8rnWL2vgXevSoIBSzMMQN4t/Shr/xreN3fWm1+b48kHvmoZOeV2aohPxABfV1CsO
ZQMzxt4++ID+OstGtF3Z4f8eRe97kcCejKIUMVXsbyNVs3PN+cH355NswJfroWkHjWAjuP5NK1vj
H/D4XW+wEuM1WPdm3LTOdzOFYEjRgkZksWxjPtYGTQu9xG0zlEo9lDJhh9nI+xKUIYI4j6x96JNi
I9G71ot211qga5fLihIEj3uXCxjRgq8DmWD7DSZqG8+1lYnRSYApJxUas0k8FOBb2jmcJDP4Z9ud
+YPmEKHrUgOSFuWW0drKNtG5gLk0mtKZfBE3Zn7TDN4RFlin65O+1vRlFN9NetLX7ZCWkxkXzbKb
UgC9QZm43vRKACHa5rYys8sXilBbN7cGy6LSrAJS/VHD3+vtr6xXom3v2ptmmsHTNWZExYk3PFWV
9dtP1UaWeK15bYuPEAscoMuM5pHksFT3JIv0MGTJZzSs8SLQblJNCvNH0gwylrx7K1zrS9mJZWOj
rS1P7aymdctRg/C6WCxOaCyQZvReKzYFdV/tOP0r+s88ZvEN2oYGWDOtpg7FToBfvtaFA9PUfH5B
ZmGL0rm2OrW9bLOeDEXXqzgbqnvqVweotv64vno+bvo/cn3jIPoF9u9mzHvr28zzG3+wN6LDxyuH
6pw7kitqCFjkxnmH6h5UO83pZw1g5/Uf/vG2or62Y9sx5fBbhPoozCMmMxirfDhOFeROy6ohx9TN
qo3Q8PEqor62f8Ggznu3UPAUKthROE0Ia3S8KOtsDP65K9vdDJZTtkWgWpsQbTv3hktSyOt30PSo
o2ruYFO+BdBa+xJtK7cKHpupDyxHY8B5GxWXYDDkszcD80jhlzo1BgFStd3YFR/nLPES17Z2jzx8
30P4J54dPL5ya2BQ9Rwt54fTAvcOLbnxMHLgHksAf3+XWUp2ieRyR6oR1sWNbe96x1+er6+WFSYj
1SkcVWnP89KXNGZWWd0Y8D7Zwae1ixpSgw9sjfNRwE7hCGrrfGp6Mj2kfuVGImur7zbMZV89Yaqz
7/t0f/0HrWwOvQ4L+4EGqaGKxcjBjC9L7Zl7gAqgq1Pbycv1LtZWkhb+Rml6qmUANU2K37G+/wpX
8+hzTWsRb6QtGTy8hcBppWPAvVk9zNawKaSFQ/e/b1Pqa+GuTFglxrGV8djd2+MzMEcbMWNl0D0t
Oyd9mg2kQ8PIpsfOSPZtO911wttdH5WV/aXzBF03UWRZqBnDBlZBvWtBxpEUgLdWc2T6Bdy3N+52
K7FP5wyK0YR3uphJXNnJI1GWCXOZOYGmq/fL87fC91onl/+/uxKZheWXKa0kmJyOF7pVD4JiJpLI
LieIS/Ui2Tgm1vrRAh6FtzMTKKnH02x8X5I3lXtBZnUnz/p5fVrWOtDCHtQJcLcYcMXoOaSOWcr8
12Eeijjt23Jn9p98KVKdM9g4pQ18LfYbyTqwnUYYGoUpR9bRgPv3WTqbumQfX+2p7j5rly5SHUDP
xEkvg8qzT63/0qVLkDu/cLXZXx+1leihcwaL0aHMaHCpGWtLQUbWfAOSqfrkRtR2OJxsAUedexoP
LnmlrfhRzOoVmvFP13/7yj7XuYAjAdQbI2/FSNP9hQlQF5hquDdqtUWMXxkc3ZC17Bs8rQxIintu
8lXWAD059hbZcGW56lw9sSTQgEcNJoaH0B8U5ne8YK/w/fzlSrZxp1/rQttyPoyqZAG7whiCxn/N
PAkHPHd7Rt7SnG+cEGtToG06weoOw91bMdIP99Jxd14FtwFR0vbwuTnWbhd+WTdU0MaOlwGlwokE
LaRv025LLnNlj7na4Zn3sNolBJyN2bUV5LHZGZiSh8aCkZfRzHVYNMZGte1fzf6D4063WYVCcGvl
acbiwneG0AK1+JSOzLq1OyjF4j7CQ5qbNdIqhXFoejC2bJ4/88IUkQR54pHb+E35yEQIsG4d4H8Y
j7xxAjC51POYd/UpsQU5CRDzIn+oIH5J3WanmPT2rT0xaA9UQMtdzF1qVZZh6hjPi2jJqfdq2OtJ
eso68la55HsOSfg9oA03i5nRSBQFOVbd/GdJ2iWs/O55qjh2Gm2TgDEOnR4LeZN5dLYcBz4u6aGC
oB3ftlW1Ev7uWKp+30K9tV4i4QjyYs2NE/m8hLb+LKxTjkUWTQ5PAkmUB0ZASr98bs1pYUsJt2wr
SWokzXNg22HQYfCgmefd9eZXoopOLARcdnRQbGOxqyiyQgPcDraUqFe2o84nFP3YceScWAymUjAk
f5LyewKvgOu/eyWc6Ba1tcsHbzJSSBcM1a5JumDuhr29ADS5mZRbuVrpJEECzGlfOZzFJeijQ58H
rHVDln83TSiQlxFxy09+ixYaPW+2Eg/GWjHsRGbI9CV/ZJ6+tr39m4xblmBrk6HFxqq0YITSOCKu
MvKnLWUeepW6I5L8uj4fa+tIC43gaiZ8uWhwGE134sQ4FnTZwtOv/XYtLi4FrlN04c45S/PhLil5
DoWPqgo5FVsJs5XQq/N4S7BSa1DhzLiTycsA64dTJRIfDBwXzhYoVj4WyOVsTPcKl5nqfLGE+HBZ
8juGmwg4+H1mV68mnoT3npn1Zxtom2/gs78pX2QxYL8j/EWAG7ir01TcluBRPeazso4KepEgB1Hr
4foErmwoHXHqGhlTPrxHYilLODYoMRRR4eFFbDY1XqFND7j+9Z5WplOnmsH23UtU3vJzSUTQMvAI
YYuSOtNG82sfou0mWCP3HRWsRMahsvdlby67si/LR0NWxd4vk27jQbT2GdqOkjh0iDenEKLNv9hq
CR3/6I59eH2M/pEiPjigddoZHDCXRdFExE4vp10zNMyCs41HhiB3LX5u3Fk8u3T2/5YNV98ZFsMO
NB/3SzoDdiJSiJHn0P7edZ2fAmM6FS14a1nX/e3mWt0TUdA/3GIouk9dI0N/KuR9xTMGzxmkHwC8
q0z7LlX+kAe0cMcx7DykTTYmaGXgdKisnbuQV28HfhYtfYUX7GPmOA+ehLnL9bFba/8Sz989In1f
EgY0mnE2e3GszRlmCwCXtvb89Xr7KwtMx1lWs2EZqlBYv+6xJTeVUYSmeW9JZ+P3r4RSHWfpdAzA
gSUzznVmvrXY4Zcqx5Zw/tqFRjdV6B2algCiZrHtevzgDZYVodRFACipRSAyM0ParJyyb/4ioNdJ
+/Fg4FkTgRQ0fbk+fivfp+POl3YG11D4U5zNRRfZvlN+4wZAHxvDtzI9OrvRpI7fui3svFvjDG5Y
ZGdfaTFGBp4C13//ylmhQ8wHF0RtA9yzmDUJVHmIV+55luRPTVktZ1BDiqOXJer4mc6InnJWZktc
AtXL2EtEMGSPrQOynVXh9LaDHt5Jn+vlMpbvtkwm+qT3B9SLrPa5nu5saQVd8iUjL236Oa0h4l92
67suyIInPR+KNi7MbgzaJUujMveGfUvYRlLn43khupwbkxchDtYBupCKqJjS18zOTkldHywrOxiV
s/F2+nh9ET3FLBJeT41dkHgqSzdQgwtoUVrk0eKJfO8V1ZZy1j+U0n+PAKKrtcmsojCH76rYt2lz
7zKWHprckqcid5zItqA+Zvd5duIG7b76KFFHqi9hVtNKyQ9V4blRZg9l5I2khNI/AHdHKhMvaOBa
+HtSZR8trp/tSpaSJ2SCyfOSVvKnYxothU4XEd/G2k++QBHPfM1ymNCVfs5eUHklB6/k5r0x+Wpf
qN5IQj8tyVeIpIESNtee+ymzUUb0xOkAGyS45ZRWbNZZFeZgVe0X4ClDpEHa/fVlvzaVWkqZjdwc
kLYH08voQQ5JAqxNPOAMGLptZD0+jnVETytXEKRaFg70IRCt3x0//em67kbTK8tdz/z6RgsFJzyw
Y9Mbd6ZbPs9OZYdWB1KNNfOTW/hbmPy1ni7/f7d1JfDLjrBUi5kw6O00jIYKBDhdr0uS0YeSiXJX
kSF1N4LRypjpknFVnQxVBiOU2Cb1V0Gdoxq2RI8/vhoQXTPOmrymYgux4iWx2K50O7Lzq6p4mGgt
DtfX1CUx8MGu9S5f9W6wVKk6u3fgvWwyDylsp85PpmXSnZu3VpS18BuSCcDAvjKRSpmfr3f6j1r8
Ua/a80tYlxO1WqwYFEh4zjetZC8NRAv/zNRbjt2w0LtZ1eO9jVJPyLvu12JRN0pQ5H00sgV2abW0
/kDLowuNvrGfBAqQAaXu+LUlhhPBnXq+FWQa75K6IH98a3ADx8WLGJbq5DSIiYYGuOxhw22bhtJa
miroFWx5FhhCvlz/xJWp00kVTcNNW/g+DsK5zwKHwKvbAIiwmjduJSuxQKfYejAAn6g5ObEqgTWg
t4W6y92nDlJf13//2iay/nddWLWVJPDLnmLTlhDJTdR0b3dZg8A5/0J+CeTz1ijHjfrx2hbSApvR
QMKlsTmNEwcSUcvYumduDOPT9U9ZW+JaSso2SS9z01Fx4027Xv0AQC0uSycs6POQ5TsxZWFZdBu3
rZV5/09evWFtLkCjjY2ax77F4Xvc/HJcKH996mP0Im0KX7laJi2NIRkACE5aT7A9qRq41Pr1cmAu
HaNsTNPQ76wh4DCPlhsdryw4PZ9fOU7Z2zCKjpflTjo7wZavTWsdTU6j61+2sgj0pD5L1WyVZW3F
nj+pbwpJ3mPpUKvb+P1rE3P5//tAx+yqAQXAgstEVwSjO3Zx3090V2dptnHErQ2RFkvHYVwaoPtY
nHZfU3KTT9WBsDKgIBZcH6K1DrSw2Yi05l1SIBPTZzvPw/EJO5NC+nu5KY2+Ngvavu8Mxp2aI1FZ
gvgcUqdE8IJw/fXfv4J3IHoef2rIlE5tYsekLMSe1Z5E3QxGVCE1uvZmSEkf5m7nf0kdkjxIozX2
icyMiAAO8c2bRyPsC7P5svFj1j5ViwtZJuVIU1SR/La5aQfVBmbWQOWMd8Upa9gfoyvvOKv/4Aa6
Hz37ZwuPtQBEGDiCltCRNv1uI0CtxFo9qd2VmacAO6ExqczvIHvcSBcGa3Jywq7pfnawb9vYAyvr
R09x+9QRSDJIgeS8PQc47MGat78ayrKDjsnH6+O6Mqx6qjv3a+QJid/Fow+hktyyf5hTspH1W2v7
8mHvNnEy5wUUBVGJcxAE4a/JbiVEdTdGZ0VNnjhaiPBbh6QJ7QicpIygtML+toYA8L56tF+67w4L
eLHze7xiQvOnjJ0Ti6DScLL2dAfHliJYmi81lPzTIHuqv+GP+JZNEMbeyhOuxC9dLE8l3eK5BcIj
Hcw7G/mCLPFvvax+vj5ra2tQCy3QF2xJUdpT7GWLlezcScqvPdRonyvT72/mGQQRX9bV4XpvawtR
izJehdCAGNbFE8nC7sKbqx4a3gAKsjVcH1dDiJ4hB2BSeA1rUFy124M/2i9tSzgYD1kM+ssvurTf
HaP4+bmv0QLJ0Fe045MEiHJ86qYKADE37O0k8GV0vYOVZa9X9Sp/rKbESVQMiSorTBX/baV49l1v
fGUu9PQ+F7nTLDYn8HUs4bLoTEePjDKgjvt17rdMSlZWr56u57OASVwBDGXufSs8Frj1c8K3qp4r
Fzw9Q48S9GSqEtWQvjyCun7oGitktRWMw50xwjB8eCrajfzW2ndoISKxl8yUrdnF1uD8bUXxC17q
Z7HUW4yQtfYvK+BdgGtVmaSuYzkxqiw1ZNVouRd0SnesrLZMM1Z2up6qBy2Pu11i0HgkRZgnzalP
3NgwJniVwxqu/xyAguhpU2WCUJGwicWd0cEolJmwJO+6R5qpe5g6/72+dteGS3s4VAXnCWx2UPPM
b1woh5KJHg0iNlRN1taVtq+BAIHrbgoAYp2zwBnHYIbMRJ6aQTsfG/+huOik4un4qU/RywwWRdov
zdBZmn/r2p+MAZ2QvV1veyUY6jobEyh/tZxwMU3SMXKXIjBteND0L9NsH3ucz/xz06GXGkobHBQx
9F3s2XVkX+AWxDqoatkIgyuzrVcaZMOHMR8cFP9h4ZGkWaQuf7NP3q71UoNrOk3utgaLyZLR0FNU
hC33nixvwh6UX69Pxdo36Bscb4QZ1Bw35rhb9I1z5D4Ef3o7/Fzz2oYw+rxmees28UxHE1pxKJwn
sCMP80EVG12snBc6Q9lngzshfzvEHepKUcFgdg4ErfzSW8y7kZOSG6fqykjpQgdFY8qRIOUeu8tE
jogfHo6/wtqrpnM3rpMr3qFEpynPHUSqU4bXThvRJ+vshNW5/+b+hH37CdazDypku2JXPmWP3ht5
uvjfDDf5sXwsv9ffHQtWotcnzVzxAiA6ndli0ERzDbyLOmkmUaIM54FLyNVC9dI7ZR5Tv6dqJm9I
vuC22/h4+wdTZvOH2jTqAO8iemeli3NQo92Es7Xg+BM+yBySqfnQLuMSMWg558iCWssxz0C7QKRk
9T5LU/hywh3nrAw/vXXzKo9KyupgWKrkRykztTP9uj9kxQJMydR4zhfbt+r96NdOgNdZ9zSPs70X
zJ4hLAXtomwEX2siS7OTXi33fGiH0zhn6tQrKPYIkJEi4XF4rsyTe4enSH2ykBILq9xbznAAKs8O
DoqjULgasKKF+P5FP4OI3PhT5vLZbsbpbW5lcjBQZwyVDY0cPjnVmSmnQB2wwxvSUGKOUnsc971U
uJkn5rgj7jzcuXLoxrDNC/dOmm0PZSqKODgw/PyqqnfSblic1UgZku/+Ag9wI+MRmWz7AMnCIlq6
cmnxknf4jWcmf4e8S+7YMtlZNPhTH83IWO6kA68nZGB4lKYDe6pBs35MiykzwxFo/ova2uT86BMv
2Rn5mH3tihJ4ECqcTAVwTZx3tEpbEo0Ete/KYXM0SccIR4kqN/OL6sFLy9yBTuDSJ5Hh+sWWCtO/
x/cHyVhdGQEqb7DyJgtsYOfuzratEkqEfWOmQSsgM1JJy3iUiTP8hd460K14fvW3pvDJdwF2CSzG
jeqAd0m+84ZCwWdAFgdTNPYb0oZw6UAdYd+KlJ5rX/G92SIFA48LkMikxao3ueRVlECGIqSY/XuS
1kPYDRKcaDObDkui2shoBpxXxQR/nMyCCjtvKhgwyxEO4VD6CGRTzjHrivyMelP74IGK8lwUEG2s
J5XcZxB4OXmZY0YmreG3643LN8pEHo7cIpHk0FXwpC+OnhLFyUmT+rbIPX4sbeheE8DSTw2FX63l
Z/Zz0WUwHHenZFfmVVcffNEbu4moeQqaflBlCKk394UNgngAPlZDfpql50qcskPnBTJtfGQXyLM5
Y9Vdjxor8fEfXOfdVdFPekAQgac+p9U34T4Jssum3xtNr9wRdVvKmaJyV4kMTiHTQrNgdGYVdqXp
RmU501cbKPpILtl8KDMBnIc9QdMHqRzcvRae7Do6EVhMPtsBZ4HFhkCMFHo8f3PFoG3NC7VrVVfX
gQ1j3h0UNr1whBjmvkzK+WD5DvkieirjIRHDbuY7WKSMd1Oy1AeogMGclUM/tVJjHRFhlCcBN7Tj
NMBcJ6y7tn1NMma+DVmRPyYAA904BSRaRD4VL3POk5vUXgoRlLVwDpbX9ME8XxJpKRSBbpx+9l3Q
EZzhsSJGfRrNZAQx0yH8FWkiZNjgz32/NLwlu+tj/PGdjOrCTlZSgsIxl/7Z4h5U9uEmEI09+aGm
FkObHJzc/lbJnm8slo8PbaqXIxDwvNbiC9IW5pvZ3TOkJOv+GQKNn7oUUL0cAT2isWFkMc5kue/J
K+u6w5j/sXN7f320Ltej/8Yoqos7YXTcDPpz3nlRDpB0jW09EmllG6+6j4XoGNXvNBZDrSO3XDSP
0yZIH6Zn9QOZ5+42+zY/Gt+tV+91+iof5S1YQl+uf9HH25fq15umY/3YAI1x9ngGwxy4ZdkWH3bD
UH293sHKkOl3GxTOzWKCBMc5R+U1aNg0RcjKfRLQqt9Y8n4B1AMHazxYxQ/hwE1RIjvqds2upls5
qZUtoguv2H05W7jCLLEaTH6bSd+7SaBX85rNsNwLJ9pVOyeF+2/I597Zop6vzcvl/+/CKgSc8g6X
iCGukNKZAs6LKewHg98urFJP16fm4/BKdR0slRNBMwZF3gK2Qr4BL3ZUkY0gr/hPx1uyoOHGVlJz
ZePrMiyFkRWFzIH+cslzq/76hRNK+ZzyeSOwrH2K9b/D5XAM2ECtMV5UvuuMdFdXcN9MfxYmlPaG
P9fHa21OtFdNijuW0c0K5F7YqEX24FmhENx5Ax3R3BqoldoE1WWw52kpTG/2jDPk/mOj7/fjkqch
oVaYwcEsz7rzDHVc1xoP1E8AuXBOIn3ojfbn9W9cmShdFqs1KEWSL0ti1/xDnd9u54a5dV+PG9Fg
jd2p3/J6DguPgQJmSMd6V7UFZBWq3aXCwrIzMexvLn9JMlgdtnHmfstpF4g8izx7ozS2MoP/FdPm
XebBDzWeAVGP/LlJTsREYbmeVbGBp1qJd7qettNk5ugOoogrHBNlat7BLnNrcaz9/Mv/3wUFo5ha
BRndIa6LNqTQYk+qATnrjalf++WX/79rfcjcaWS4W8ZZMvzJMiPOey43Dua1X07/t+3CMywB0Jdx
btrfBtzs4LZDrK0r6NoP1zZ/Qr2hyVyWx04y78CneaBjulFFWvvd2pZ33KRuQckA6tbxbviY/YEV
y4HO6RaCfm27abk9PkMkEKol/JyU1rksTFQhyigfHzvzy6f2s25RnwqSgX+IGxGw8Mq/GcGwK7PH
uvzcmtFv/y0ANElv+PxsYkneLf207Awit7TTV0ZHv//Tas5T3uBymuTyC0xDbpmhbrhbv+RmurFd
/5/k/sGdTlc/anMUmpue57E5OOaprRWETT286/+PsyvrjRTXwr8IyQvY8Aq1V/akk3S/oO7pbsxm
zL78+vvVPGW4oZAijTRSzcSAl+Pj428Bnjd6HBLnyR1H4qtBfwNMsggKAmGsOmMXgKQJ9x5Y4TcE
JYTCt+CtcYCU/psaIx4obr2Cb9EcuYHee5aSG1tDqDcDYBBwceB2Qz46G2BU/5YJuHAoUz4WES+O
icjUOVSju4FQBQNPDlekUc1/qiSDpZHuftl9BHPGxHPeeUPMJi2bLOgTLnyZONkG4kRFCenuCn/P
CFG4UWVii/8JGlswSwf9zP0zCePBIiVWWVC4nvEnReFwPlXlho3eEAzKG7d2KWqwzMbEz4oqPmVx
MewTq/oLyFrmt52rdlWtw53D6zyIJOiajHgi0OAr5gHKDtC7JPAje8q92nkaLMtCttzZsK8VfXg7
tCTEMbqsS0BDTLMRDaoyaoR7mTfBr2gM5eOQieQHCm7qYfLKft+h8HPOoFDthwCOb3B97L2INmYP
wFLWL73DCh9iJFbtNxnq/JsSxnf3FSCejd/SUr6z2KtPaWtQW1IS9+bWMJ64BO87usD9UDr4q3kB
Hyfe2QH8RKuTwtndL8uLurzLNx637zyWnMw07bRT/k3C9qWr6sxP3OxtSFvh91lbw+oklu+FbGgg
Yu2BPmDigKJMs2scGwJ9afoM0VkvADeO73O3+ccBAXBXdfqVwEYIx3L27HRuveEQU9h5bQxzpjaG
mbHbOUFqpcT37AgTaQBrqwAMDWYeoLIA5vMXx9R7N8rjwJFQr3YHbQJRxn88AWOfsGzuy7z93Xv5
oe371C/51PppZt4dq/+roAsUlFGRbl1qwHiY8imB4iQPqwfixoC6tXXUf0/bmvoOEXybNrq9z5jT
PIZWPB7qUunt2HG5ZYlstyY2g+9CeH8bet33fqwqWBZE6TbSHgnCLJlOfQqOPY1H8BOr/mxbnb0b
mirfaJBlYCUXkhNAjBlU6NIYeTXYiQlqbXvHWHc8K6KATknv5xYQ90OHakzngRA+aWDuHBvAJi9J
CvQMtB2Tpo9ghBdijY3dbWbp18wLn1E9KIG6DaNAWcbxwWz42Ta4Mav5kGxFIcc3SWA/Ba2J9pbg
VL8Fq7f4qamaTsSW3saWJg1YTR1cvdN6M7qk3KVsbJ51wm68PmpgqsAemybXfh4SKJg2zW+WaPYI
Xw1rk0cjg41qXewaS36njQfjmpq/uW7zgxNUDXPL5b4w+mm8MNIhWmZ8z1LvbtK/KCd+EyQpA4lP
RLP6l8vLI2nD6ibMvHLTOikLrCGvwXiJYThWU26RvRN3MDiBxVivgiq3x3HTFVFSbz1KZbLTJvEw
FIBD5wFMz7KbcOTTcQITvtyMtBBvEv56e+XmxRO4iO6ZNC2wXQZpu0oUVAWyWPBftZD64CmRPToT
TIW2ZuLmCCsx1vkl5u+2VjXKsIOOTvCY4s+iHZrHthvcO9R1TdCyjB+qzssrX7MOxrMZ9F75Kx1z
+9HjDcs2kjoKXC5UdWWSBCHFHHbqyoWjves9OaE0/1CoBXQbMcowyBvnH6EnXMA1JjsicrSwp2Ft
dx+GVbUPazfbKsm8LcSr1dZkcfpKZZdOAdGwmZEdT3Y9TnYvg0npawU6z3fZjZPt16DXbxUYzM22
5pU58tDme2W5kMBlYTa9ujnEouwSYSvPUMPfWCSDfdvI0sAZwgKOHO0jjGfsUwXf0B1zHDfoocoQ
+S3UpqIthF75awWd+MM0Af+lqED4g5b7NknTH5FbHxzj3g09igE95IO3Vgw5GLBZm33cXOroDPjH
YlD1kcHqI3BK6Qa4PXJQUhQGnWpeFNzrMAKW9JMxvQ17O9zDBg6M2FB/85TLTwrFx0AV+VMJy489
vcBWZRcjqYyzN3RK/y21CudEEUo3gxzfVVTAQ66FH2M8uG8Q20PZv03Ir7YoyavHoH0oiot1aBFv
mgHRgCQgqA3YGHe9TvOTAw6fH+clDVwWiwCM5/Kxn7rqr5uO+K8yjW7klAjsd236fj3/WTgY/nvM
+pDU1mGcMpnUoNOCEUSa32kHP5GfWr2ncMP72iNm6adtO1Bv8SLvNHEQm/shuZuAu2mgE8dKlPVy
83L9OQt1iH+5SR8+xbMIypoEuZbd/qoqtcG/7KbzYRqza53Xvnu9/pilHpulpKj4FShaSjwG7lcn
VpjnsBhoAG5YuI1I/1K4XyO38LkoXRXzJoyLHscZOWzSmgSJ+cOhXX/9OxZus/hchK53yr6Pul6f
J5nZmziO/8q+OJNK/hMV0XumyXMU6XMEAd02gjLB9acuHBjmEpfwggKcMMXdgfLs18jtEl813mUh
jCtogIXDzlzlUmgEXc9NvJMlKfbn7OgO8dOX3p1cZsSHCabjRkekyN0TnGEOKYNYjQy1t8nH5osk
xrnCXjdEFOr2FHB01R+YAKBEdfsGm+vXPmB2Pm6VkzvAiNtnnJF/krzq/alxHkLltSvH2IXOJ5ff
P/RQ1LQDcZLKPeWhtxV29+glw/H6uy+cdebyejxFIhQNtncSVoUTCBlNMCTZtHVyHmELMNlauFqY
oWQWrgrcboUDR3GitEi/6R1kTZYXIedQ9Gvocz6X2cuQ+ttVZLmnLvwFLh42qgknoBX07lJHzeIT
I/FAU5W4yMpICL/yaDqVMuQ3TV2SA/KlNV2Uz+Mg8y5wnI9jnZAYlVdjn0PSgeKUPdbueFtcrKjG
/jhO2e76uH8+pdhce4+5gwXDWWafcfUIDlmTF29hQt3f11v/fLDZnAgZjVMHrF7v4gTN7nnm3fMw
PhKZbq83v9RHlzH60EfY9sq0UY17Yqb452ILEovnHNr5gubQdZb1/vpjlr7i8vuHx1SlntyaohjO
W5L7tku0Xzo5VCsSdwWC8S+X6f+rAGxOg4w41czC/n325MDv4ro335rOqbZNUTTg2k99dgq9sTyE
NoteYtq7uwzckKACHzzI2gKuJS3gy5YY+q1O6+zeSa3sNqJwattEPTMbglsKWFm4ff8dB1O2Sw1E
Uvd1XRaRL5uB3lnuaL3YMPu7MR6t7lyFg7kHu0sYtskJKAIBmfShGXZ2WaV3bArH57wv0jrwJpnu
lSRka7f9WzOm7Llr+xiqfaQ9Rz1cmyaY7HhwCHIhhTIY8BMhu+2oGxbhrjt0+nTbNmB0DYPlnerJ
G34NYoSCrscdemMmyDnA05bAzMj+7tq1OHgQaX9zWiJO3sSGk2wzuS1UbfutG5FtXpPx6I19fOx5
AX8i8Ozh1VY3G0XG6DDRCLBI2ptjXE/WwcL9bhMMsjUQutHixha8OYyhLbcKo31jZxFgbTGtoeXA
qx79kXMH5JLMDXeRnbJbd3Tkmnj00jKcFSiHruOxl0zeyZnc0E/M1tJyDaq0NH1nEZckSrpNg4hb
wOhgfOW4mmjs5+tLY+m9ZwXKtGjbyoG/yCn22vexHM5mYCuBdqnpWaDNaY1zBBwUTpI1lW+19L3j
zZ/rr73QJXOaapfWHh1ixKUwfCNOF0BZaROtoq4X3nxO8hzD0gmNKbxTDxvrKHVRXFrLYD5Pwtlc
0E80tqVoPuG+tAnhNexOE1Y+3DzS8gfh/Yu2ugdWV2/Xe2khhQWw5L+BLwztJNN9555EkR1MnScA
c1ux33SX66FyHzkiQD5yjjLYjelyLcX8fIdlc76niLDkJoH56o4tDk3MuitwzRpwVXabvP/iZT2b
cz6pGUYomYVIpvLmwdD8ViXDD960T0zTn9c7cOlLZqsaYbrAJS1ut1kbTn4Nmy8/86ABAFTFnzB2
NtefsjTdZus7mRqTak8j7WR6416kZ5wI4izXG/8c/cvm6n4g1mETgCzQWTQV8TuUw30dVTfQk7xN
KfkOMjvg0iR5bIvVLHdpcc4WvmsL6DbBw/lCuoyPbdvbgz8Jj73XvE2+Xf+shcxhTlBMZVpm0gVY
fsw94RNP/e6JXQQxdQ6JNbh+14crT1oYnTlVMYbNqE4uKg0jczeRbt+THvnD177i8nUfEhOuI6at
i9wUc6b+jIIrzk5jOvhjIphfo+rmi7YgX5JQYHNm4lCWGqD8bjznYxX7KIeB/NoQ1KnD5L3u5Mo5
5F/nj08yIXmZFR++SRAemayuyjPvuw46gJI+xFU7PTBF1aswtv0jBXVi23sqf8igox3gQqS7I26i
D5UNBRZU4qWDHVRZKARZII174Cw540DuKmqqjcAJ+RD2pXOHw3GPy+ux3dgJEBY+1Pytla1rIUrL
y1z48A1DEYKRWlQXsaThDyXlJmnjHQyM9rpsX+wqDiycya9PgaXpNQsx8C3hqJBGw3lynW6fVI4+
ooxX/b7e+tIymYUWlM6dQXLcm2pWPEeW+m3p7imUr3EMDe2Wtdvrj7mM7WdjPs8ihFV2Ywzt09DA
o6zrt1nxLMo1Acilj5jFE+byIZIZsU6DjdJjVvkUFA+LalSnT1NJguvfsDAQc/qiFVZFySjQLCAT
Ng+qNAKY4ib7e731z2cUnZ8P4lrk2nJKJEO6w72EaE92F2Prj79XJLucz99qkq/cSX6+a1FvNqWE
qQe3GRx5yi8wwQHZIpDSOVwhlLcyaZeeMJtWYWnD6BvA0BOsv4PU7Eec2aj7HtUrX/D5fIKlz3/X
X3RRpbQSIU8Asz2Uim/hYrOhwFRfH4yFvIjOBUJQ1lM4EKGHsPKCTDlBZNXbijDU5F/5WG4llMui
4j0sqpUOW/igeb5aMmnrQjSwbdB/iu5HmnW+jlem1sJgzLPVViSSRq3lnCCsAXJntCHpjRJvwPRs
rnfX0gNmu1RlgIYeDYiBNYyYN6VRIpCw+IK/hdYb3Grtrj9mqY8uj/8QdBsAl9qpmIrzZOsa4HPc
deTMwpWtTNYoCp+vcTrPTE3pxmWe0+LcGZXfu2k4QE0jpNOv61+w1Pxs2nK3i/GPwigrc5fazjea
WC/Xm/48jaPuLAYCii3YFCfi5HjTPW4c78iQv+QljjwEm2lrbAjulypw0jU3kIVBnydYBpfFwu3d
8ZwV3ylVm8oZjtl4GydrSgZLi3CeWMGsN8OVtz2edSWbjbGTdOeM9bAr6zYL4liliF24dfP6PD6l
NVU7msdrGgefbylgpczmWlUDoxHBmaeNDExvobI4cRAAZPQDXCOoOVl6JZNYGLd50pXhgIK0ZYQl
k002MKHfGlxQO/zAU8jmcm87Osof18A6C5vMPPXKyzDPwMoZUb8+ieafBui/CtqmdfNS4abNiv+5
PhcXpvk8O7J5i81F9eJE0+hOe9mb0vXarcvSwMz2LloB313Fln1STQwcBUuqjVs4gO1bwLFr2dnA
CtTJ8/UPWXrYbBvzGmF7ka4h5kT1DR/cJxzMf1i4uq8990dOcct//TlLHTaLC7keKLS9jDg1Rf0S
hhkWsXr4WtP/FxegpZV4LTClrrrrCS50gQIzK++9EJHnKZHTpu0InasRNBfhuxAHgPfAZgDu5fq7
L4SYuY5DPjqWpY0WKPPnoQ9D9r827V+SrIPIurUm6LawJsRspbu9M6AEmxbntkxC1OEn0CELJ479
WJb1AUYRTdAmFn/MvTD/0hUbGML/DS5poilcbCZzrmx+VhBExLX8SuayEE7m2g5VoZ2+qRPILCaQ
88NuTNxN3X03Mgdl66jULdy4VkZnYXHMlRpcS45kLOAg5jVZ6Fv2WP2uvVhuDOXxK85a3a1wYvV+
fSosfdds2btRxBpcK5mz8EZ1KGN1J2p+goDIPW/FIZ8gdddVp7hBtfv6Axd0/qhg/x2kqUVUCfO8
Pzu43zsbkjSAzxThwdW9uQDlvAwALko3AyTf7iaFdNcn7SCfJax23zwC5VSsCCGeesu2dyCJV3t7
pC3dwlSXN3v4NuifKh6FdZQDtLHRX8ltCA+BbZ4CIjV4tfzuVU17U9Mw2/eu9P4am1V/mgbRp3Vw
Gk8t3v3TREkOIhL3blSYEZjbErkS+haW9pyEDLA+qfvIy2HZBLesTAYTiLw0X1OTW2hezCKeclsv
BWItPI04eoxDHQz9LwKCwPXBW2p9FvRow612Gjz7pFX1qAb+rbUq8A75/nrzC3FprlPRliAAXGol
JwP7ucYHIUvfev2FJh8Z85aObI1utPAdc80KJ9RZzAawTzIZAV4XvUCSrEZg+pq9Dp3LVdB0yJyo
g4S3jGFebBw78gc7erreSwtLdi5XUTjczVorms4G1ENDwV+Ea0GuyY1u+R1yuA0QfFsr/ZokK3Uu
ffjhdNDXsofAXzadc8KCAmhFPoR+2ALxXIPRKsbg+lctDcllC//wmKqKOuq28QSdUeHjdOsr1QTC
/po8Ap2rVlBZRH1OsuQcmuaXZSg8QJljbThcu7fXP2Bp8s7imisrGoa9pc+yf3ah75TGYGCMMM9M
2EoXLSXuc61fIWzAWp1KnlTn115Axn0B+mgMz/XAgtgWAuOaj9nSaMwXugR4PmTCOZWTcP3Ksm+1
zvNtYhK5EkoWUrO5XgXUvlVelbY+pz2HkGrsk/rt+kAstXxJSD7MJE8CLx1O8Xi2ModB3gyF9xxq
jdcbX+iYuUQFd8Ne500uTiyWh5brX3TK7tJifLze/NK7Xx774d0juMiLqrOhXzjm+S3OXbil4sra
XW99YYrOOaMNbqVQ3r3EV1ya3g6F7iE0OxV7DfTNU+joYnP9OUudxP/7FWUaTlnKccBskh8SZbAk
rf0LLf1rrc8W2lhm8LmLUXbhUTH6yMu8e7g9dPeJQ4cVutHSMMx20XwYRRlNfXJWqZH/NGEEpw2v
Gdf0mJbGYba6ak4hzNNl4WmqmxLAw+ZFpg5YVCWSAudrcCEkvv8dBKNoAvi8sE9tYXaI4DcVJPvF
2K7MpYUxntNDpzq2QaXXMFGEY4sfeu4x94a7lOsvXZrQOUG0QEHCtgbcoFJSvbkA8EZKnVmZfIO9
6EqxcyHRnvNDDS9yVl0ugQTNnmB5zMDozmwgZ8U/kFBaC6ULc+nfPPjDkk5TNjWCIyPry+muFGYL
IYmVfGlpDC6P/NC0V3pJDi0NjIEA9pbCZMqBqDNZU3ZYan62jAXqDQmhl02gV0kQ9xEkYuMbTZhe
WclLAzBbyZEo1CgLSB8PcG6D4YybJdCvYD1YFHZ0lODv3FFiqjVvwqWRmK3q0WNQEfNcc45g1eNr
XUxAczcr9aalzpqv6VxGRNZde04aQTY5ic25hqs5SDEJ+9pwzyme0EBz+gTiGGc3fettMCHc9xo8
ny9F1Tm/U+eVYiP412cHPGwtGt9w3InHaxWNhZA3J3B2KMb1HoeAG0p+BzstHkG2ZIFoOTSSrGIl
Ji0M8JzCaXLao3pd9ucoae9Bqbh1J7myMS+9/2XYPyw1iME4YPlnKGBX7xyxdIQmUgNYVvjnevcv
vfpsKV94Y5TC9O4sxgh3xLx/g/bJ9nrbC1OTzdax5xTukOWOfcpE7Kvwe6xaGNG8XW98YQ2z2Rr2
aNKarIqLc1n17B5GgFsHaNigKCSoPLGJ/VxkKzWYpUfN1m/UWEmOoltxthh7DwUtdn3EYh+nBnen
8/NYrNEXL5ni/9+qokT438HWcnQS3UNOqcMxV7dOUHKxbxPvDpzMe5WP99YoXq5338LYzEmMVgoO
o5U3MIe2wDxqcWbHgTGDx8r15hem1RzVrhIce3R3sTni9FcFQKGvujVF/oUlMQe0j2C2pA0yGXj2
PMXsIKBTM5VPoFtef/Wlnrk89sOKG2KnVCaCArpTw3EmP5aA/8TOSqVwqfHL7x8a11TjusgKxTmM
s4ccFdxu6kBqVOXx+ssv9c1sOQNZ0OVRjovlwf5d2M+89YJJ/Z2sNcnKpfefLWlw8rhuLSnOCqBH
0/0OOYgr+un6yy81PlvSVV4lQwa+1DnussBK+KZ1f6YWW8mtl7pmtopBTLTj2KB1Xp0yBkfduzL9
VfW/rr/70oSfLV0rxBG15gk7Z6obD2pq5M4A+r+yCyz0zJz4EttJnCgmIK85onE9ygsp8CTSaa18
txB55tQXnWmciqtJnEUPEHafFG9N4916XgepBTALkRX/Ef2aZMRCPJ3TRkjVg7LAKgcG2fDhA5HP
ePxft51WAgxk/7w+Iv9uM59E0zl3JIcTcNsbM5yryqqOXd3hpjFx7BJ+ayraJ56nvhkJ0t7TxNj0
lCYX1gfquoMNVxuP4/Roe8Ag1HkEyl9mAqfX9RhUve0WuAOn7VE0ytu7IPn9yF3CgOEq6/57Il3w
ZWFSGxbb69+xMG/JbGbpSeKVoEx2hkfnM82qBEZu8QFAOxoAwvvP9Yf8Gzz/v7PInLyQaUgUAk4F
t6Wu2oB8FFRN/ppOHejrxe+ySXdTXMN9oDsWuv5ncKd+w5j7Yjp1BIF5l9bpPp34qwuE+8oLXSLK
Zy80q6aMUFev4VKtgfdLu8Cjari1bK/YFFM1BC0IZ2DYp82m41ZEfSsx3UMmXOcmMm5yL3Bjsq0o
fDb962+zsLrJZV1+CNtwe3Na7MmYsdHPSZ5SsWbSt9TwLF43TsmAnxug3QnmzpgNx6TwVraCpaZn
oToepZB5F9nQFfGOUdH8sDpvJVAvLeBZoE7rcAohPFidVUTlozX01cPAdXwcaBPCtjqGBCFkCa2V
BbBUfpyzgwirGwhSSPtsXIhUZ4Vfkb1Bmtd2JrALAtelVyEZSElr58NPwy135/Wq0IMIgbiYlLQj
+Kq69Am2ubJ5/sJkQuuzgWkF2OYXlvDZc3/l8lvv3F9vd+mtZ6MioZ0ZTyXatUBOhFKAA9H3KHm5
3vjng4C3nm2fjS3bGiJfBvCQsvtdFYW9gxTDdDBt/2eyStL6lsV0GUBhkdz3NbznfDq1pbMyCZY+
bhYFWWX30qlcB+YXsKhvCegmtk/Kt+tf9+lagb37rGbV5H0aZwMGPO1gquIYn42/r7f86VJBy7Mw
BtZCWw8aLUN9IqC08EGwgsszzJSLZ3gIrfTO0vtfnv4hPjV9x0YHtMuzZfSPolM3qYDaxNe+YJYP
a7skUnKvOTPZGeQd+VFzmgWQFsOdBgzLLL2S5Cx9xGxdlLxENca1zbk39Ae23d80tjfXv2Fh9vDZ
0phSOcFijfTngsCHO2vjRvmQOB0zX0b9mlbh0lDPVkhESx7lE63OA6XxRggP+Mu6p37f1ZtsKN4g
R/D9+ucsPWm2GDQcpyr4X9Oz5ORUp+JJUPUPZEDewV++x+8P1x+z0Gvzuo+ASJrwYsXOuNy+VYLd
Owa+ZM3w42vNz5aGaYZmEn0D5zll3yPl2EHI5pAmdKUw9rlIMnfnpZ8WUUI3JXqpiapiA1KchhVY
p57arJ4CmxXCRpLjljAeLouHRLX5TS36+M71suHWSe1pY6Wp2VDWApakIrHFcT//gb/oj1acZAEx
U+lbZV0o33NdGnC7bX6kdtHvrCnRW8cbO+UDIuAELRbjljRlv7KBfJoRwp5vttoBD2ilIxrcjMbq
RzF24P4BTiN0fgNhhpWIsjD28+RZuh7quZE1nCH8gRwwClj0CxXl4EtDP8+naM46zyoUwVnskSlo
2Vg3DkSKrje+EEfmnGsXVXVmI8SeWcpOuJuGh/g0JCuRZKnvZ0Fq1KRNeBOTcyN+uvYDbgv2ZNSb
cE1+YmmfndcSo7Hxeq827Bw6qXcXNbXYigEX7LTOyLGLSuBjeQ0ZVALx8kAW3XBhdHVqrXDz+bjL
ObtYaNs4kkO70mEKkjq7i/562q8ElM+1Crn8P3ZxCjYcGHDm3HYgU1Hu5EdvcnARyFR0A+G+4UbV
Df+bVnWPmldJICcLwE6Ul43vEhIdEp6vwQs+/1CXXX7/sGXWhYka0cCjEN7N9xPxni0QwTsIsnxp
Ev5LlvnQfOHASc9JKAOYSuU7IadynxTE211vfWEWziur/UDKrgtDerZC32PbEYdaM3xXw5qB48IS
mhdXccRqppGq+iydVAcg6XiYjkx95WSCwDzbKE0/5a472OxcTcmDCc0vLaw1u7fF9TPbG5sOEhem
htGcEp17HoGGuImcfnzPkxiWb5ZDTb+HC7L9CDUDFyRI8Ju/JdSTbHt9aD6fV3KOOK/HqE0tB0rh
k/OUO73vlK8T7GK/1vhlvD7MKgjhWJYbORTlN+iElM1WAHnhcb4SOZfefRbcYtkKSjgpzyYbC3+Q
Ltn3sXwr86xeKcJ9/gR3XnbuoR7HwrKlZ65Esa2N+4DjkOWHQ9auPGFh6s4rz6EgfZ6lcMnLWxQs
KgJ10PHv9d5fSLvmhWddGbjYQdrmzMnDeKEcFjCiGbSfuW8ogKy8P7f/xcP/X+mDu3MJRj11DjeT
ASSJQvEkG2n0WorJPmqHpfuuS8ZtmqTZWaR99L2JE7D6Rpl/76zK24a67CofUA5kIYjkL3qKuyPP
JwsU06kdfkB9PTmmRVrdA/CBohaNK3rvTGK4mXpI/UdWaJ2lzMfbbKy8gxycfAe7nfAFfnPtng1V
vM8tWW66qKgDiHK5L8Irol2Ce/Kb0AFhy8VN2NZmCpLKNHPvdKqG4yhJAUHavjWQkc9DCvOeOr2F
qFW10QPA8XE6jg9mbGoAdYXXQF7KtulJ2VV/6hqAQ6FxB3XAvGTTnT263V3IdffH9SL6inuL4thl
MX1qaV+6QdlHAHFNOcg2qBqFh4v0+0OumvZg0izZjrCRe4dYndmzHNoKqKr2m6moIQ02APEShELo
IUBUsKJtXJtii3vg2MeWkwZ2qLDmRF+iHtjkcLJQ5gg2FCQTPTZ+CwFT/6bQ1fs0bOKnuMqLFLi7
hIHjwHHjaGdOkPcQodfFc0njP0hPor0m1esFKXGXOdmZVRUSSiBg/WEEAyKzanPXTyg0hrUO4hBF
tkgdWxAkp6zrjrqNzTcksONWmTZB4okAkAlIp2VZOu1kaf2yUsvaelNRAlpavHArhqlXxZ8mT25h
j4hSiSmaHQ5AfyCP9rfKiumZeCY94JHTKYLyhN8SN927Cbu1hvanE2Zu0JrumU0uLDDsb8RLpz2w
KjcVw6VtJqj2u8Tc1jEHxSHbS7d+hHkGzrhj1IA/jViV5tkPM1R2EFaw/4zIALtU6FzuU6++6ySg
t1Dlrg+Swq6cDin8WLq6aAMZG/Y26sE5dXDVDSCiGVQj6XBQcHTAoAfgyziVL7QYrT1UP++HhDg/
uDRmp6esQVLmZefSeK6fhMS69FOLvSzLoTrpiX2WVX2gJG/0pjcKukvR0LSwxLDg3nk5EyBld3S3
c8dCnfohpHsN/6djqaoOrlYERFc3GQ4kmtgmVJUI6rDMjqRPy0M0mPxEdFEdOc5n28GGPGWCuswr
VJ+70W9GdtHxgNZQVXB2CMM49KvKFBqmEGX95A5gHed57p0dnblbXrHsNnXj7sHV3ntXFk1gpaZC
KaHajDEH4SjlG90nL7RMtxZNT4Wi34YBmnLQTvxbgB7ywksKCTziIr3h4u9Y6JNVhz9cbcPrTwlY
DHculEegoZzyaBep6E8B7uU9m/QLtsU2cJNs3xajPtgcNOhGhtukzA/E6O92pW/rjm9GFe4zVd5B
/fOsAFHDjdytnURPins/BxE/NwSmU2rMNlU/HoyyYa0xDtO24/BKr2p1Z0Xt7RgW8Kg3EGEatoOu
n8HguYGh3ztssPfxJDcAo+HIrvXJEOL5Y01umpAehqG4sePsDKWDY8udY2U08bmMQF5K36JogHkF
E0EY4bhmKespi6zbYWRHN5yeANq+l4145czdtYkDyxb6SNS40zL523fWY8yHgxXze1tazwW3h4CS
8Lar5QO8InYhjR5aGqebXuL0UlF1m0MbL830oYiKXThEhyKHct401rB3Dg0uv8PmIAUAJyb8nWhI
9dH0W9y4d+mUPWB+b6cef1IwCCrGL1DF7CC/JxDHHSiUjgSTOw93eVfetRn7DQmTc5yj3jn0ajeS
VPgDqVQgJUwXEhBYYQ0yRpsm9TZk7H8ZMtxY9nBb6OrE4zoL0PUB+uCFudEtxPDjYNTyAYp7m3zK
3wD6175OqzcxWt/+x9GZdEeqK0H4F3EOiEFiy1CDXVW223Z72HB6uiBAgCSQkH79i3q7XtzbbVeB
lBkZGZ9Ig89oWa47w6k4xIeOpt/NMt3gd5NFsrJ/grjXfo/eFgQzFkmC55aurF5m9dyCKdKm7hDk
6WVObVjrNvoKEEJWxi4YsduTHjqWVzx3Jxbox6nVFXJNfzBBj32KvIogyE5hwM5Ylr+tIX8mfvnA
HhySDEL7J8uDqTSZvAUcqWmh+0ACGS8w6HkerX6O+vxl2H9hPing52fPdooOHVlOph8vfkpvg2gv
GUJrW6RX4ZYIh4K1Gcxd8pqO7B0czSuDMa7wOKbgBraFG5KPnBgMQjL2l8bxo6XkhpDPBKG/6Wso
t//2PXtrcXJwkQ3Ix22+8mS59Ay6UpbYpzlhP0YCDWWaXu2EFMhep8feykcebU9DLN67IHrOJTv4
HM8waz7BCL94MTxhRtYWXTh9Nh4s8Mw/Z3a6xn46S9zAGH5MtUyWQ4ifrJv1hJhP9dQQc9rbEKhg
fs1T94EdC1LmnB2XHGQiIfmfzcgnLHHeRGPGC0FMZWnnDWHMCMa5pTFdH7K0k4eki82jjr08ZC0C
Xzc1vmojf64c24f77m9RRwxOr+WRoBHukvHD5IiJlhzgSDLolxSvj9PDVE+/F5PFL4xHePqHnpxs
y8hBT2l+2im9ibtIicSYtnKQ8CNvtguCfd3JDSAQ9yv2E0TmetwCdCkRGusLpI1DZm7cdfH8NXVI
S4in8F8m8OSFLSKFAbQfi5SSpzBeX4HLPkVYUy9iCb792LtCW/WAiMLrnvfVmvalFeuHyZaHJgHw
1S9pWMB+DJ85TY+AzU5lpPBBB2N/7Hr/Epjdgwu3/vTh9JDb8Qnpa28Iv/9A5PHbBuC4o2udiOGw
Thx3m/iCrRW7plZ8OiGfPYXCgchgkKaW6+zpghj7rq36HHSeNeqvaSvr/j7+jLPtuCdYFPcgZkGC
OVmNyNSU/aMyrXCuA9tKkgFpCcOjScMOA2Ggzhd/lpTf+BAhcTezR9KHEMiH/QmjYl0wDOmSZoIs
6fFhpvGPZKK1CoJ/KPaQsuzk+zLwz7z1b21MgqctTCkeLwC4A5E+J1ScwJa95BInrkTis2E9IlOl
9vWUc/uAugsXe/8OMfVZYTQmRnG2O3/XnE1l2Ea3DA9Du0cHbs39JZXfGOC9U2eOPhpPRgZfC8gx
qFlQByIdo2bAZz1EVJ5iqY/dYh/3djyNbXaNW4rc3lw9WGIfSZS/DZt5MaFAyRF2Yz0jH/Wu3tMC
QOJDo8HqCsd31cuHflodFqWW5nu0gf2rmJ6+FtUets0JzGwhzpI8uA19fpzS7NCI9rGR9gOJECCH
wVFceoqXU0059t4zeqLtxt86rO6f2dLRIs/tHQ81xdjrZDgx8j697YhnLlLESRRjuJCqJ5oWAUPY
dZyw+17ra7Cn0VlOSLlAEC15blutnqOl9yWywSDq9XjmIesAiK7DHcvqLcKQrQwK68kf0OS20z4C
nz3GyOBKN92VfrM/m1BSRCnrLwK7Fc8FKbZMIRh+tLzaebCWZMa7PvbNVEVqRQUT4PFKeo8rdBlv
YdKcMIXE7sOc5cWoM0Rec7UUw3KfHM5fPraqZp36hQ3af6EhOz4yJ2o2Bb5YV8IQD2tx+IeY0AHR
WUq6v6gOR13SbR9pPPyEeepCDV6mvMW22hZ3zxBe7EEIZJSZ2NDLEno8WUv2hXjht8nB/oHuABFk
I6L5Ix4/Nm0Uf6LdWTYUigB1mQxf3eYe0nF67+YeYYEJknQi2X5ti66HxZz7UZfI464j6h/8hgDf
iJ3AKLnkIq8Rn3yc+qZD0OxY+2WsMq0LjLcOg8W7hiW3QowRSkhEayOX3QQJfIniPxt54Nbm7SE1
yzFz7ifwUcec2I80Q5QzC9x7b7JLvkEzm7NbkEfXDWnBOPqPeRddKePvVDRphXrvkcUKVLkUv40b
5yOmZkg93nDIMZG6QnZgl6ss/FibThfpvYAZVgBiM8wg4zEIEQaf1l3nn6zHEu6A7weJ3CPIHtZ8
8AYQwHj8RazEyWpdDQNE9DX7DEHXkveVtX122D0y5qLMZOdmMMm/XXcBEt1hfF1kcI9Ti+Yj1ft6
dkFLK6WZfsxJjLs3lcP0HDZu/beHCaLgHb6jA5DI2QEBe+07z3S6Y+N5Q2e4bOoUsFUie1+oRzME
olrnaUUHlvvjFmKpECU8QSQVfukFZ2CJuY8tpHX9EXVz+trTeb6RON+OGly3ExWBAx+1xSFr+rmS
rhUnL1d3hLczk0ianbMKEc/qzW9jexYpY6/D7sRruw57udrGVmOwBRXT44zlYhK+pz7pXpFooeus
mRD7ID2F82VMfdmNlnzTyDZltxJ38CmMPGEQGaBuzErO/dqoN4plwAu8PuGV0iisFggDeL9WYLfg
ErhiwQu2BKj9V2wydrBHD/GbRHl/Q6WzHKRT/gvdVfaEWwfpUkaa8BoZ7h/Y5mWpyeYK8LRIiXYa
26rxFlxQz4JKqixsJSNhiErE3mARbHlar6gDz2ag+euGzyvZ2/1hQ6I+IICDenXJJkhJIVKAF4gJ
+kXmzfDExzk69VM/X1a2TuiR2BodIjxEzygr2q7YIubKiHTdGU6Z9Rk6YIx4Gm7zgo+EvwUd3nuO
bukRvRkavEXTK7JANHimBguG9ZS26KxME9c84+KhN2lT7ckwHMWC4cFAFvsw2mys2j1tkIWYQ4HQ
dDxmAckObAnYyaNHOiTWaWycclUPuTRveTL9SmcMtZnlwasG9hDp5Sp/NpS6CypqX8kZRnRtYBlL
ISz+cJR374jUGouADusR53ZTxG42dcuW9kZJZmtJpS+oYci/J4L9MIpsrzBJENRPXYiP3EyPtt35
73GLg9KNy3KMxDTAfhKBZ3h/67LnHIwdX/StRVFC2wV/XQeA87Z3HAnp2J9OEDJa76lBkFiHEFXQ
EVYbIPUbmxZxt0evdlzTT5RuIsE7sKEs6Jb5885HuCJku9LeEby+zVOeNk87bX/LJPjJW8Tj52T4
7sRkD9kskAZhl9vYi/fY0iMBOxV4uxLfyslOGSn3VWPanIvpKdBWIg8yuisYia3SHg9bnNLThFR7
zEtYEaz0SoNVHrNpi87zoq7hGNeBpEgHV4o9tthqQqkS21+ZgusSOoUqxZzNtymAoZq03ldEY0sr
Dxd4uBWSLufwbeb5Lw9jGRbq0rbeMmAb4GVSxWCpLqGp7Lgn+8/cIOLHtfZhY+6XGvBmOuQkaDtX
HYXkAv/5cz7t9pRo/Qfgu66Y1Z4dkLYOV/E43rpw/+YE3Rxaw7LRAu/JtvKyNy0O04n70rHgSxhn
wbJA2Din5kbCdq14o16wh3wKBbZ+eQS6TCKapzbpqpWz84pTVo/0DeXdY6PjqkX1UKJme58wWy+m
Pb7HwzXfOuYHwJQP6TiCbGA/1Ba8hdvw5bRHp7SkEN74rM1JT+Fn1s6Vltmj9GHlu50WU9I8ZZlf
CyQ29YVf/WXLYti83a+BupME9H2XwwsIOy+jQ7e+BPdiXDYfiUrHItvZc9ooj8nIZt42YL+eFPoS
xNtMan3EFtFUx0wmEH6ma9Cyaz5rZJBm/XRDeuxfdCHB77XRtprACbmMKvGwVLjpYHMXvuD+kw9Q
sWH3Mhl9WsZ5O/G5w6t9B0cHE8nLlDfmJUOsf4Vj/4+J9uMW2HOXoDyBAdLvXann8NAH4p+dwpcs
zI4gQgzFtCEj32f9VSEcqVp4/rbo7iM04w1axIPz6rTHEl46s4k6DaN/NhyPyc4Pbhme+cJ8HfbE
gSbQ3qKkEwB36OuU4FE0EQgHWB+v4kRAbDRIIB3VmhdsSO9boyA6xtMcHaNW3xNC14tGJVKbCTe0
B7WoiOSYHRCUGpZcMltBD8KSAL9n9vsg8oc8XuZ3bI8nV+xzIm10kj81dTniWelVUfbdcrzvoGDI
wgTT/GJtSstk4MgN3KK00IsOqzS332oeAEnLmgO0p1qE/TnslzedLb+Wpv0lsvx3uEM5nFUEMWpZ
fgZC/klM11xXS8AISJNTaoQu2cIOsN+8BFPwmkfgVNoEW/NDW/ocm3SYYYsCUeb4GrYTUTghuhGw
yEUixtcln0hfPYFTY4FTMC7+2zNkE5Mkw5AROKesWGSC5KhmwNmeyphiRyxZdWFMMl8CtHIPwOau
Jd6+6Sei+RFB3IrmkSM1oGrGff2YeGyqBoUN9Jc1uM6bGG64/qYTbaIQoFU+bJBRDGjkoWW9KX0W
gBRitxCgl2ZAIdMzAELWfsFrsRFzEIokPyOYGnyNibGBVMW6GRM1n75hE6+B71uT5pYug0/KvE3c
n16M25eYBf0P8Uj9rxC8AVWCOQsqxKiXt2ZoplNmlqaa4jF70nKUxxyYmbcUQQNXqF3jFVyHoKI0
a06xkXhejQLPGHvBoKQWSL31b94tG7g3hvA64oCalF2Hnb3DHg5BhaI9ed9JChGTp+4/Ze1YJTHd
P4dNjq8AmImmRClJnnyrgWNveTBc5mCT76g3oDlgNILnowvFrzCeIwT8EDH88XwD4gHK+znelYQa
EsunjPbqhHX+4N+Edr9UqchJMdOwPRMbKHBs2f7dzTihwkXE9ZTQ+HXsA30OVMyw3g7kialM02LJ
WaQpDU8DHbe+4mmQupuGlbluAKkENGXs1WuQydOGIuwnZBfJkbovxdGlvH+bCNNhMTP0d0TDdl7N
asyQXZwlB/yOIXL7VHBJOk1sGfB8UGWI+gs/EsIlflKMEg7RpLIb0CoY7q6+I6CgLMn+sqvBHU1A
mn96oPKXUAt2wOB4CKo06vBWjcQdUZm2kDSRi1wCXtM/illBttIC7QjfV4dbJZG8PcTjNtZE5cIV
Ioz9wwZr/yP43OnJYmW6pFpGVwby2mXBFfV73v3+SLo5edJ7v9cynaarWzt/CgJt8NWu7KjGdaum
BeOrdVBgiOOqqxHCbZ7d5LIy4XP0GFIuy6HL2JHAv3pNbOB+2UihvUFKiMDSiAvUIRB8fpEMk1u4
2kxWbg0bXmyucMO6AWt1Uk/kWUoBIjOOu2KUCPMrsiZbkR9HFUz303J2mwoQ8AchvptQcFox+XfU
+AyZuzz44WSHKj7v273aVsEq2QXtEej28GH1GyKVx3R/w8Obf2oddj98D1JLqfETAFCD6L2iDRks
XlEPchz05OCzxfL3p/HxXgH/CFbOosmEc5TYrQ6QJowhbr//JdJyfIDd8sPCYYfmb6dlpzmqO4Q3
nweYiG5jpCZsC9qcfdKFxjAVO/cQtVJ+cD2pP8sS8tMM7veRNsIewwV0kQmKwsHOmT+P6GN/h9RN
CNBWMzs3kepOKaLdLl0XJSc+4WIIeYiiEY3zsYv3/bJTgEgKxjh5j8LN/sIq7fSrQQGDP6m0LftM
m9cN/9jRDDDVg4IFOXccU/aBYO3uqBm4PSSc8lO35P5jRETVQyAX/zZgAB8Vm9LrRouBRntz1ijJ
fswx5lsVYnf5hJtjiSDz9FH/PrplMaAUIUfCagJDCsYOprBI7BankSygDid5QD5tHyAm3KZJAMt6
stdDKvRYNVa3f23Q86+w2dWTjIb1zcn7dnln199EtPLAZkSMYF1lROw38K9h1oNzbKJ7hZjT79FZ
zAiRDucQ8o2kmvSJZdysrwSCZffVqQA4426doOPuwrzmki9Qke4SyIhc8mLPR6CTdhWUGbTNuu87
Vu9LsHXVnE/RuSHRiicUvzdEKSQdPSbjvRLEIKrADCp4z1kEu3aI5R8tpQI7y04ST96Yo23q46dm
wQFRBkiRbOvQ7h73w0i3uGgN33/j1HNXAI/kweTbbxZlqhIqVjU+MFsgsSNwVTpQzUpw0Dhm+x1k
0YANz5vR4rOPbXILxzW4oyPi+3tFngJkqhz6Ve/PHYJg+sL4VGT3MFzMHIOg/aGH1pThCjY0Xqe3
HXfvKW3I3711COsUnxJWkYob6Hv5ArCbGqMjtvyfd40RkIlPKTWXNvYQrhE2pLn9MntwHARKqkac
cBCDPcXiN7/PiALMBuS3L9t1WDp/HKCawJA2vQQyF9Vg6CfmarUGUDHEb1H4ZONVZ7epzMf5O9n1
vyRBwWyae2DakPvKbc1/Ww5oJFvogU0L8Fottip8gkVBkYEF5JBhjMY+S3HEDlM1hVMLKWGEncbq
gpDuEiK9lYykRUvgVQ0Gz3OzdwzHgAGUPiJRnXDkn9LZ/zFL/GkwZC4HZ1/dgtOpDYKXPpM9vjny
zTR9jKDfoq0DQwjwi79jZtALdNC0hM+/W/R8aDUaHJ48aEt0d7gy5qApXRt9ICnNFbNJgJzvOpTB
8qdhyYPvgrhsMQeq8Db+xvxtLNocww3BTga4rEIy3AXtgiQH7wFVQ2QzevXQdkU4qz87rtBCmiYo
FI4VyF6A6a0KIdXp0JiTC7b3nM7dMUzaAWJcchbt8INN6zVpyTWW7W+1DlOBBcnsgC4fO7XbY5IY
QPIyrxXI3yGwJ0DgPnu8y89x26fnCFD1U6YkZhgOpZKMpxfddvllQ5VTky4YjrSDJptEyTPvaaWj
MSxbtauKCHJJBHStJgFbY+L4G5Is/xPuES139JSVD8lhy70qEh8+dPe5L+7TWrt8LjGAzjCt1LoS
SEktUjH9RWeOZt54gAiBlMegA0K4gwhWrLmpdJgy0Bayv3NHnpqVbY/Z3udvbaObmoVyKoZk/Ukl
bJAj3AT9yP+4PMgOgCgu51nzqOjDTWCIPkskBAZ9uQSYp05iZk8A1mExJjeIaaW5KeZW/sP/OhQ5
0v7AJ6NDgV8IxLH9/6DBrT9Eg+JVgBcRlMmIHnSUBuXSubSMAayqcaU/IM80Ozkfvm5soHWf9vlV
sxhKbDo8tVv2Prl+PYXzHp+naf9okBt3n+duFYYfacVJuuDKhwLLSWRKIkEwoQp6HcfZW0f78kYG
HkIXQOIV41NUd5zoaurmqdZETtUYjww9srqCn5sfkPCIQJ1GJy+4sqqEC7AOZiQ+zaQzNSaXmHIs
DOyedLr0fsaIOsRTSTbSlGxu9FmA/I6FyHkrughOhD7x9JR1/ffSqQeH2cYRyQDTu1xod8pESzAg
bdMK4DuCtIyJ4Jvb89J2y7FJGlsiReNLtm4pTOxd4fMFE0oHENimNghDS4qGgY9/YKJrMZ/UL6zj
cY03aXrNPUaBmVa/8RUFhaYsglYTfu0JoAtmpXE5x/OfrImSSiJYu9B6/EGG7d2tcwIUVyLBG6Nz
lS07pvfdRsqx2aCe76DotelQblAm6ySN8XlgcaneUY28oxMaAO9r5j9oTS+pnz69Te49ZwyMJdhE
z0uPefQ61EvMglOTJmvd5wvkHo0JP6bpHshaTAPIsOc1Vo++2BKKi1e+ObekRaoO3XD3UNaXOA37
h7BJ0OSHY1bioQamku0fqL7n0pAVIAuaWtzJ+imaG4HbcH6Sve8gLOG9anyHaT1CAI8kATE9hIk7
DmeQDAVKXLFEFK9u+Av1z3x1wbA9c7QTJWIq4fFq458iwAueZHp9bJj9u1CvbvPUu+MYQviaN5BU
VefxX9L/ADVKnkyLwigmfYw6AWvEo8N8Sqo4xIwHXzUMbGgPVrNW6Tqrcg8heqToLHHu3E+IrEV7
Nofm6GBzqT2dfosGeDQ8Od8guqyXNRfmNkIK5WIQVR9s/1Gy4EnJ8GBNm0IHoM+IN7h2eNFwe8BH
NuJAwbCKTD+nGWNlkSAA1K/te2eS60bcXHrdQoxOkn82Ax8rwY8HTt8bwvcPbBSP04TdubDBpQ/5
5F10MA06PwTFkKZ/8FH8zka80Yyh2+Zc/Fkmf2xaLNcmw79+yiAEyuDn4pUurDCY4u3kbx65mq+L
rWOzd8chWW6pGfFvhtsh2NKXsMXiAVh45Tgu/ICdPVJlqAce51lgzBLhJU8i95+L1/+63V+kRxkF
yhaoVPESI21dYnnuH0buK3rzMEdmEpkVeWNt0yI006ZRjb+BPM2pzg4OFvLCgM9YpR5FeJD79hgC
eDAfog44dHhx4XHC+aF2B/oKqrSKDj66oKacH/m2tYcMU+o3+LL9hbczPWmVdEfAV1pETiY9IJ+d
/kUJMZfQA27B03F9dYPYHuSMQgwlVAMuwCAtfVB8Y0upJRu/93hL/gWbWkFCneEQCCKLCx3rh30J
Wzgv9YLnHRfhOqHPXv9O+SBsaWjSfuPdUAdnR9G89tDwoWz1fDwhOtp/r9N9l9ekejvnEZFjJXq1
HWHXcwWGp+sBvpk/fZfSR0tSUS1bSK50FOElE5r8Zb2cXqBz6ZplCFDDmy1+Y6ZrT5ub91oNTNbZ
6qJTBF3nTPrGFcjDiCqoY/lhTeYG37AGkXPOG/rZApl+wlRyKD0AlMcEOJ0DdavHVuoS/92V8Q9c
9d2TD/R2hDCBDPKVx18ed8Efzlz336ZiTFdWu9S7Dchp29l84sGUvO4dzvaQCih3ExwtRS6Jgetr
21HhRbothabdUrHMBxjHNfI0KRtjzAEXAAJiBZdwQFD8sUGY5GG8S2v4nYIDzbm4gmWjXNHvM8d6
5sLamwryrmoo14dIa/Ilp6UxVavzuMwV+LTouPwPTIlHpI/gsISmJlNyjAOltpcQk6em2E2CpH4N
Q38SOljjhNpiV4TRwvAQ8Aklz+jaB0yxgm86T5LDBR64K9wsEciWefeK5EZZDDr5D7H76394Sl0B
9XivAFgFLlgmwMNyAh13tIhZ7RoM6/rsXoqY8BAzsX1mounKMdb2sEJke8uHdgJVM4Znr+P9NTds
eN1RaF+xKJB8outOTr3SvBQpnY6jZcHFCdMfYUBAXlg3VzEuzHhJdFctKdCiDi6vJ2hPAYbdaZac
jJ3Jz0xmmEFqhfHSFYaC/K6Y72DfpJAyxF3GkQ6bnhwbWpNuzianEBm0H+u0380RQCZaRhApKosw
CCBPho6e28bm50To5U+gEl27fsNBMYby532X6WUlHTnPSb79THa7Pw8UEjo1kT6AlAopc4CUVrpt
SY5pJ2aU+qars0WCvWxnGIbslplziIu9bGTc/4VRXj+aOIwuQxTpN8FsV+14RuvezeQ075Oq9GYi
EIvXkzbzUll42xHfDGtkgO3bGtYi94oqEUbEhar1BDc8lGTXUrB59XRbBlwwhaRx9x9CLLuTh7lp
L1oKm2Iah/ituCDPmdoJdIe2PSAeI7gwBws66vO1f8tSBNCbjqsjQ81/3s1qS97CYsRjaW+Zn7Nj
7Bpy5NuavhLRtLVxg6qzdJ1q1S7qG0yRCNdCLm6p60iNBmU8bBCCCxabHjfPBlcdTEIFHMpNFeWY
llsmxxM2EudDAh/FL46T8kocumy86u3jBCHjkODffIaxS+MYZkiUs7jmtpkobN2seVYxyk0pjMey
GVKNv1cAqMp8twiggYpbdVgVK2NExB2mNsXS8tAmJi3whqJ89kmIYw19xi8me6zF5JBxFtdhlXtF
8wgnnwvKqA1wtjKiNqRzduywjPtSTqJHgzDk/Ozx1l0m2fY/4jVJUMjM/pEDho1p8jpi6Yq7Ku/2
5AntjcbcX4lDwtnwlcNT8TiwBrBS0J/L3K4cg+00QROCCZHHFvFvKEQ4aTunuhc0z8NtF6LPK5Dj
AcIeVqBcx9Se935TJT54fKzWTkdoaXDyDMN2pDivHvNkRr5Wty/HlKr5WwhMGyPl7CVK4Igs6Nrx
J07RqYd5up7JkO/vTrfxAvIt4t0ymML+ZTu8mZgdYiuR2qdoyLGtpKAMw7S6D5jpgbRMGMrteDsA
JCILMkblsMOD4uKKJaCJLk3+EqAQsXwq+wabgUkEcfte5u5qOeThcNOsXY8TqGUAjrz0uTniMalw
aqMTkAYuUYwBib4DC1S97fsDhdXPt0MVD+ahHTCsHtdabewhttDWHMEo2COebrjILpTHsA/uzmiB
ahURXSYGzJaJau/jW77ipKZhsFUjR2lHxfAC5ByqQZ494xu6062fSEPw6oEfPrSxKKIgvg3L+NzZ
sIwC8zp0y0vjMeJY1mcZo1NJ1XLLg/u+DefJORUtsOliYweOaBbhiHqkOMRqi3jX84hZcdkEHRjd
43Hg/DrI1JYNfHBx3F1JIqJiDpsPY9dDGDNVYXe6O2FwiJTr9Ar/bntuktE8eowCc5jeMLeNTxnq
Xvg8yyWZ31kKI46Ng+hBtbo9hAPImxr2K/SPA3tf9pn+yNaInufZ9y/7LuL3NW3CvGLGyb8LpKpH
CdsQP8SbbjR6w2XfIZrA/IvPZ2DPdMLGLoyKUYGSDQmia7uVKzzLpcoYEi0GzPUAFVEP4P2M5Y6X
p8LiN1rsdMWqHAx69BhTOmIzuE0eRLLGZ0IoLYVogmOvc1u1KaaS4TjgbhRwsnQRBpKjvCMfWcb2
E6JL9xJSR3Lo5b5gIwgu1xjNzMVJYXHnDjEk2X54I6v7XtIOutXdPQe/evbexNvyylKy36SHD0HN
Kj9zlO8PxmTuQYsOLkoI33UUofA2SCX6woR6O7eMbkcS0PE3pur3fZe7qqL7VZUg5sbnCA436IeJ
O2jIZ08J0/hl0BMWLY6f96RfWC3RX0eYjLrt6PmYoT5KPCavWGYsHSfmCH0PJWe2E3+KpJlhq0SP
VGC6oMzLiHiqv6AERi89jxQmypm48I3AfJKZ4dfId/pDzGR7zHMxAtpF17kicyvigvcrFuAx2Bxp
IZROqky1eBfp5IOrDNsZXPQ8qd0UCUxm2ivDpAHyTeoesg7jaB6J/0iTW8AjhP61QcQ6NF78JBFG
2xiRPuds+LFQjcEHy41HxHSKs2LKFnVQMDzj8N88rO1mfggQzgZLoHf7D6hew9FxP7430k1wLM1Q
0WD8r2yDw3acMJDT+c6ecNndeY8kma8TR1egyTA8MplD1zBuK3knIDei2yJVN6/BbYq1+sdwZ8MD
tDXHZBmXc5zoPis2WGywmdjwmxrZdIDZeC4sIGvfK/aWBt9kR+j4OS/s1Nt3+DT7v4T4oZr5ihUB
j/nvEG/tQzfR/1Snf+Bn6088mb55PgtovmN+cXhSniTWavExxLC5VAE+//9xdh49kirdFv1DDwkb
wDR9keV99wS1xXvPr3+LHtXlKxKpBle66gFUQkQQcc7ea/8KGnN4pfB0H+hm5yR2w/GgarLTWEqF
Y41RciULi/OSb3ls/fRmT0pdvO+jrj8Mro+FbWyHfdylNcVnO74arcbboA7WkHeNPp9xBLykdPvP
LDAFuoChuFIyT3Hsmj+W43OxD7o0f23SSt53ytA7LjS7K2noX83WNg4J54VjpqvxFqXlM8V6xPYW
W1tM+cktJGpkH6PhPiACb++KqE//DipqriisxRZMYLcjick6QqhjwfAxm6RsS7eiSpDq+J6BuB/z
lBYM+naUgf3SsxdPUhNUaPyJ5MsMmv0V54+mCTluZzmJVtEQ3WaRom2JJii2RgvTSld1iLHVWNBv
7wP9rvdKk3N5Guw7vCTT4db+VQSFSfk7+sN2lk1FqRrlFSmT7bVe5YgSqMM80RBELpqX6Q5tUnKS
9EZsJELAHNtI/HszHi28OaW5bSmgvZbwqR/NUpdPsmKFN/kv6sTioObMCqukCiJ8Vbsu6TA+Go3X
b+o8PxslnVuILzGrAb19SfNpachVv6tNgz+1MKNzl6HeisihU/ShfqrDDmFA3imP3rRTN0D2UKRk
qhuD8oI48JCpxaM0VmDQhgeRmg95Io7EZ1K7iGMnQjmtjPlLIaHlpm50W5lCPpujlp16QVZnqug0
j6ZmLMcPZS8q29Eq5d5oMJgHqvsXWvUh4TFtiKYmIFSeSpy1dmTwPcaS/2zEIW0jGn5tFGQsu2z6
m0ozbgCCj/taRwwoErh1kEj0vaaPp9SSkDnmxomtYLKj6+ufNFE/eS0M5lhmNXeT0NpGZv9s5tof
L0mfWik6e8PkYqFnMtLrm5Y8Gvlj/SAUQ+yauPdPCjL5Ha3IdHIQ0fAMemzVTHZkV+qDh1JbScTe
iItko+ZquBtF/E2u+bwEElUQkw7fZghoH3jkl1WqyrxpniT6lRs3rP1Do6nxvhgIkEhSy9xR2NI2
iub9KJq6obaR+5suTN09+lw64UzborFJX9esfq9pEgtITlehayEDCKOlWIqC7L1J63rfByqQK3f4
JqfpcEYdnGzbcmq5lX56TCPas1FluIeWJGlKjSZKqRR7iyI8MBKqhzyfr9hN50vdyawQKBT4sE4c
EbKTmWr3fKsRI6Mx4GFaNy5SdrSmnnTd+G5wSDyAJwUtyk0QRG9qXRdUJrRXqQpOOoVmx7XUtzBA
9VIow+9KrX8YcoEvMKFUoyHw2bOBEVdmnvIhV5P2ITSTZzcTpDYF+ibLWkSkqnlFPu3tKA013jHV
v637Mt1HfWHQ1uc1GL7cbkQ3fUumLZkHy2IjQiSTJbsgJ/draYMm4a8b64w89Io7VJ4jeweSF+oK
fS1cjVsXb/0mqdFvya1WbGmay1sfoRi6iMDaKD2oO917Cjr3VpKM734TPIBPmhxF7rWauyX7A4rd
hYIUdHISGTgerq3aMO/Y39/murTNRPQ+RsU31qSCIlOpHzK3r64DYcXs5zv8/ug/VaJ/TqqGkZ0z
eH/HiPwWNuHeB6hX+SMaEvGslcatPbJuMEHRg0bDuRzSq9oTV+g2ntTUvEZMwp9TUYZtInq5al+F
u6gPvyFOO6Fv1HZqZ6S7zG9vw6qgP8CW4WDbMkXUoLsatVFFTtAjdiOlq5KprapSbmxr3iL9lYzD
t1XuS63/VfQu3RS5978zT6sj2WF/UYIfus56HQjNoGHl30m60R0QvIQblWMdQbf6CwPhxRIMs1ju
nxR6Vq7p00GuxKOUjc9ojl1StbydaKCQxDDPd7zrXWcbr6Wc3rg1Qug84090ldg/4AtjzJvpn6m/
ty0ib+SHenwX3Tu9icJN19Xh1lb9p86THU8hOU1pdkKVXtQa6b7IDgIxgk5RbGuOyY9c8vfdSARg
hvoIY4CM1cl88QcU/mTzfgcaZEMNIpMnLqy7BKcawpqefUWc3wvFvHfxJRApf5Ab+ZXHAjxaMd7t
3jv6dnXCmbWrff0KBSTrgDy8Z4qL2rTN6207ehabePembGxONACnM5p7Dq1lth0VQmATPcgZqewL
TUrqs/1DVQbfRxEN2xaTDhM//is3KA9aWaM2WcSvWRbd0YB2t7JGNdIrKlw4se8wzX+XSnvslX76
oCNS5iOHBUh4u9RA6BgjRt2HqqAJXnCoznOPj6qqbC2kzpswY5MbD1q5RVRgIZvrqXo3iXQDM5tv
Z8TL0q07RPk1RTPxVrYI3Ex2kjeylJHH3Bn0ZPym2pt6JV35uK03aJxl1CJNDZ2yZsFJLPsnGhnl
FLg1mqsClb45JE7b8Ywr28z3o62+SUVIUdhtMsce6F9GlHavkpx6jDJoxEkHMu28vPgjlKTTN4kd
u3cSSDDWcWoalRajjGbbVjPlG0O6q0rKa0rY1zf4Kx67JKRfa9MHRPj1GiZq9r2kyXVFJzx1Slf5
HpQ4GOvRVXcWZ5ONmhT9HgGK8rvJJPRIOT0IDqFycaCi/hZq0aFiw1fn482Yc+ookB+p5vCg9fkf
zdZ3usQAk8ey2FDwex4k5WAhcDoOQIkcii7kFYyD4YwKO9K0pZCkkv+3p3qobVN3aPYKil81r47I
sJ4KM4P/ODxMeDxyw9jXaT0+tkBqbhNFcyQOSntEhX9KCcOm7XnPTan/VCVKgVGNs6gx++GgRqwm
slR/A4zt7lR65Fu/LIjJzYNwKyxMnr5R/Rjo+IDup+5aubZ2VOSULnv/TEk+2g7mBH3IUE6wSWVT
iPLtQNlh1/hjt02iONqVgpYTxgoP6a6XO3aqXdFrGvBXeP3WGlVxrGlKHSQMDoGr3FVGAD/eouVp
jmzX5FKiboLIzgbe/dfPu6nsjfXVsztvm4deufd6/LJFb1FWa6gqe/Qpt7qsoPtMY+mhC/ifpjpG
aXM/xL2473D2bBJfl7dTFu2uRZB/tDEaPGd6ozmyHIp9pmrlxlClaw+b18CORhKduht6rGuiQAVv
Fu6RPfdt1gb6PhLjTab1DzJ1X6iH1bsFiE4y/St/sCcB1ZWNNLl3473wwnOe6STi0cRiEZNQKVji
mbXyMbb1R1/OCM3r8bjlmvaH/PX3IS/CHeX1u17RXhOKJQfaMX9Tb2QTmzCvEd8HWfbECes+spRr
y6bkn7EkbjKA5l4JX15QLN+oYQ2jri+/4Y3jHeSIp6xI2coKh8lRHu/DKKNykgfXHCluiOUddpWu
XiHZ+Wt2HfWY7A9dVUT5LZ+zIiiffLsmvDxjn6x0wQnBX004rHGWm/Y3pfXJGOTpFF68R1Oic2/m
/QsBh/S1suMgdGJ6GLGRoMAg3YzC+mZWtKTJxqOGU0kbr0GT6knydSj3D2nCdldWs+uh6R0palM6
0hTiFdN2Ap/tEfHU2GDckKp2LW8j2QTK1HxLpzeounSnsCarg/4QxIjNOrU+KUySbTlKT2om39Wm
8owg5bkn4ofK9YD6tHYmgSTwq+I8jur1MAIa9AJHy6PrtE8V7E+kG1ADwuR+o4hJ5R87iq85wPdf
S89EJ9B0Z7loKaWlCdo0akk6wOKNWgRPYT3+xiD5XE1MODPtbxtX/KqE/dK3Jft8O7v1hJxtTVe+
CWOPioo5+WduS1ONdsP03UpMk2gcjQ66mtKMshrDiUYJOWXdpajvlTAwHgukEoe217uTRArjJtVE
9SoiM7/LvRCbF7oqhG+gbOTB9DkRGcm+jxE86yDzdjV6wFf6HNW1EKFyJ1w5/SuVWfMEKyQJsStP
t+5zJb6ORzO6V/n6/5IS2LZKx2bL6BPpN6Dvllzajh5fwgDTs1TspdalYVqnVIqryL9pNHzNspRi
pRY42q/awmiuKnTcBzMAuEID3pQOYxsGjtDKJN1To059fL+b6rbPJqsx+xWq0MHjSMtt0md7h7bI
tS2mwP62kk16tqGOZ2uUyxp7fDQY3GL4qwwBexldSc5ZmCvO/+Wp1VpEbjZnj17WHyKVUbUiQGC5
Df9gCLoNXftHLcy1XI8FJIoyESc+oDHcIAsagUrrrGN8VDrzwUppgMDiuEeWt4KUWmJLzPAbmpZK
qtb1BSBMtDKSWT0UhbnCxlkiY8zYG9i+Jc4O3YT2GHdI565adMKFYp4usyuWLj8joFlUFqUQDvPZ
QB9RYpSwGJ9S93z56hOy6zNixYzoklp5HBplo58lMdzrdc1XsWx3Efb3jRuYvyggIulcS0+foHyf
3WxGeMlkPh2pNoCutoJzxVfcCAt2ZIW/p5kCzFqWAX0NKL5DW9td/n0LL37O320sqv+p25CTkVRv
amy+IbtaCyZbGLhz9G6NVBPmg6LD3bCa42A3z1pIaSMx0Zqqdi9WQic+HwAUpP87P2QjHjstmdb1
SN2wtG4yCgrR6vRbuvxsagB0YM5pvutEZrsZcd74YHBzay05cOnys9lhl1inrX60ncRKsLCP+0lw
gmz08uv9fPia9vRqPqwdnKXVjoPViNgV1SWBp0HP0RG1gm/J24y4qaxfS+VY+CH27DUUqi6ZVhDJ
565p9mYLsF7CoWn6+8u/ZOnys9cgZBVoW4gFnD3AMypxSsDVc4UW5muXn70GOWcY0RYdzxj5rjkM
3WdK7chd9nT58p9PM9OeLVKJ6kWi7ozxHKX4CGhklTg4L1/680XDnAdMj52SEZOdyucwCxyvKpws
CqmS2CjIDQ2AsFqdrEL6LjX9Co31c1iQOU+cHsH3kwgJQM/tNPgZwbHusQ3U2Y9K4Nw3WrGChFKm
Ze9/l0PAfP8dvGgz5KjR3P5s2cETrVUaKmZwyhESqKpxJD1in5TxdJr57auSuoLw+nzRMucR1MLm
BBrQ4DzLrYc/FRjdVqb/iHMrtzEByoQKXH5vSzeasQ7pTPOoGqM/j6l6cIfnqVON533b9b++doPZ
3FdD4QWtivQ/BHEa+kcLjcpOoDrZ6ulaxtzC+mLNxrUYuoEdrimfc/YlcmGf4Lk7qVs+dibjIrb+
DvKw8mIWFgBr9iUeLfbvHHvbcwH2pqLcY4iz0L8UvqTB//rvWAOIAaczLlxHlyfbkbVFCIdVPFhZ
Xhae0zyCWmlbmqxNOp7HSuDNs0V/LKteAX1kmfV3zkTjfY7aWuHDklt/Lr//fxvET+bPPJVa08aA
amI+nHOpGHBullcj/b0YWFyuGpja01etQfLWuA+9lTxpGn0PrTAghHjas2jMGNRy9rXvkDkb7IOA
xIWJpjnHFc28qCEBtMuz6XCeOwGil42qudik+3Z3+bcvDJZ5VnWbSnSZfLuA4/0oXHSmxJLywRMv
ly+vTuP7s0c73ffDd5U/GcmhG4RnTS7cGysk8XXT5gmuoRHZO/boYUe0ivsy1iSA77SGSjbapeAO
b2B7VaYItmusRO9p4CZOloliF1oabVwjYW/RyHlypbV2+NjDcjwSLe5vEY2o75f/9oV1R8ymbCXr
KsI9fdpkotBWi5x2ZC5Ofekae63uv7TpN83Z59pXTd+gomI5nlrTCwo5CeanauhW0kYWfoQ5+1xr
9ByCUdPo+SfFD9Eryg0kxPxg9L31y+tp9l5+VkvDaPasQkxkGQUV5Vzm9i21vEnsYrzCUVjbIi98
vM3ZohaCJJAVjbMRzlnKXo3X7kd66wevsMXZA0O104KofLaGpKk3QTm4v7/2w2bLXUFVMbEDThoR
nltBDZNxF+grs2Phqc2ztpNAszxdUpUzyuptmmELFjU0FvNrH4J51nZep02U2rICI9qo6Xobf2Ss
eochjNf25Es013nSNtIx9IVFNcUABOLFHKl00G0PPB9mmB3fIN2jmQi6YR8DKT5izLd3UYTbuaIR
vufg1u5UvVqZr8o0Fj5Za8TsO85XIaTjoxRnaA3m9xEljL2pvci8RfLEcQRSWPoy+tjOITNNfhID
ipsdUQHqpZXqwNILnf79w2qXoV2JS6FExPqhZihHLE4hjBc4cV8cMbPVAqJ0ZqUuO71x8Hco3K9K
i7DR1jxcHu3TZT57grPVYlLHJIbMNLbo8iNMfHINcwX1vbAQzdOhlUKgUZ42Wf+aYUj9rOob2pUN
+J7d5T9+6eHPpqpPpoziF7A5a5qNPfFxHRiXXPNWdiYLl58nRNe5ovkK4lonCInoeE9jMg++ljaB
wGI2blq21wG1/HOm4AxBkDfinMHJ/LXV2ZhvKhAHD1LqWw6HDmRK/i6lfQxVaOXyC2uzMZt3EatK
iQTKdvw8fPSNFF2+de3m4zvoBpgBATy6loZhndUPX3rT81xojCE1Ht7cdZr4LcEeZxa3arv2axbm
gDGbYvhsRiWzB8vpPfeYjcptkunfLv/dS8vlPApab0x6TgPXDmNFO1peV1/VoS0fpThJN7aSWjd1
jIULap92KG1J28mQRA+923ZAPVLEvpoblitvbel3zj7ZGPrbTIffR0uhPrFyoeAsv7YMzsOihzhR
Q6/phrOXT20cmDZKui3Un5ef4tIfPpvniqEHrK627ej6GD1CMsoPoYxI4PLVF9ap/w2HjiLbnUIF
0zR47Xv31OCWy9yQDrrxtZVEn812OVGFnVdiOHfufRPf2vp7kK58A6cZ/ckCPs+IjgzYFVmMbiGI
jbPqdo/FGP4QA3Cq0n0qMmvlM7T0kGYzvhsYOnniD2fL1ONNB/V1k5ZNtql9eStCmmuX38XCkqvP
hqgk5TngYAUSvdLcj2N/jKESbAZVrKwj0wP/7GnNNpWjXrVqNDIdBerOzrw2Qx1ZIsT9m7jNNqq/
Ugda+hmzASuPktyPugmPnKRWAMFIEMs2Hg4tUXorQ2rhhczTayB2pQ1oH/KE7T141Y2moodL8m9d
GK6Bxxem3TzGBs5AEIgSfp094nZSywdR2ivr4sIHRJt9n5APQgpIMD9lPuZCs44GNDdu0GJ+0qRT
JxfR0Yup9uJw/k3dX1oZXku/aDaKhQbDGVir7aT9uPMEhDQI92spCksXnwbDh62gbnt5X1iy5eS5
vkdP8dvEeL/yhy/Mcm2654drR0PQRakwLIfDOjEjYxufRNhKTorvBNbfmF/FFgL8y5Nw6eXM9oQd
ai6FI3l4zoJOCzcSbNr3AKceNXiJFjXcChMoLrI4yUiLn6oxfCnWmK7v9Ad9+JWdnZTNOAIzFKPn
NIN8Epg7cCOuPMTPZ6WYF30CZKBFHyikx+qRugfsQ5pVwNZLV7V6d/nRLd1iPq7RS2uC0CqnGU2M
O5wI2p9CyleuvjTnZ6tjGIvU0wY2jZEc7KCDE2TwBHttq9hrrYSlMTxbHweUWXU7kFLeaRVSc3Jc
bWUtwvXzZ0Mb8L9v1yorzDeg2s5hpaL0Gfc+GO1i1I9fefTmPLhoCBNEXAq7dS1qoHNDMmFClH21
st4u/PXzyOquqDq4JiFPBir+RrT9z9ry3kP0BJf//IUnPw8uUsB1mC6YdioDAwUzWaVZ53sry+3S
Hz9f9/QG9XzsaeexBchaSslecjFvJdB1vjS3zHmyij6Qr6kBpjl3iBbboT9AsUDc+3z54Sz9/dND
+7Aw+D0esroEjTbamFqRGMMZ8x5HxKsrS97CvmCerVLhviqtMhjOJq6QeyLJYCsBEdMIWBrrXYh5
5bV0U+MtiNEOrzyyhTX9XwH1w4+iZoKhDuPw2SWg6h76Qn4FYcc41AaOOH6jDT+OAtflJ/j58BLz
qm8OMzZWDRYmkncwZmAkClZ+hjKtPv+7pxLm9NI+/A5UI1juiRI4E0Qo3RsxhwFwFVV2FH7jHXsM
g4e6LWMHi392lJO02fXVpIxvLelXZlfNSt1zaYzMlq5wjLWWZAE2RDy5FpSp5tJLV7SvbenmMd26
W/pSLfUM8AltYfV9v0+y3NwRlWs8XX5HC4NwnpPiDq4L3Yc41t6+s3oNZ/GrBve+DcnEqH566dpG
ZWHgzdNSRGBpI0lI4zkMjW0Xn7X4aRR3GK8xsPy5/FOWbjH9+4cxoRR16GZplJ4n7H31ImG9q/ga
kgGB2jP72pI8j0wpcdn5ms7nENbsN8Nvfw5+95YMwcqZduFrOxcXeVJGrlAaj+eypeGDXBE+Sdx7
G0HvpAiSlRPJ5xPTVGZLmwcWICxddyCxNXQo1zteX31pzpv/ahIfXkKV6WAlWsyUXds+FRMKL+az
ePkFL8y2f4vBh2tnY+bFhZxZjtS4ZwsXQqsm7wjIVybz0viZTeaAhmBMF9h0uklcjLsy8F8r9KWW
cRd4Xywf/muuf/gNppK6oIuE6cTC/O5Z3WsWmHejyxfyS89oLiDq5I4dbW1RV8LoijQQgFz+x2z9
35cvvzA+5xoipYkgsMkd7fj8dozTqxH1k+qfYct9bQLMIwdTTDOlBivQ0VU8KNK3DH8w/owmWnnJ
Sz9g+vcPz18L/CpS9TA9Q+NLYuS16ltuKRu9WFlP/329//fLZM4TB2Vqb5Os3HKQJvS7Fr/xNgiJ
wvDdLjmANvePuiziY6hK3kObEjtN4FJw7RWIpLs2hKQpKfF772GsA0zbbFt5bMhr1m1gayK9LrvA
3set1B5bGaZ+P/hYS1Lo55df78IUkGcLg+IGlo5KwXT8Tq84o3SHslLKrQt7NoSphL3Y7Q+Xb7X0
IrT/vohIAdWY57zoBvBCPflgPOzL47UwV1aihdVCnrYOH960WiMJxe7Il838FeCzooUxoNq7/Ncv
XXy2VkAb9wKinpBEuxAy7NzFHWtrwT7UvljOmaexxwGppYal606Fu2VbDqECXhhfWm7X/Zd+hJhH
seuy3FhSLwtHIUfHrOPXEL/d0K4FjH3+jMQ84RE8WivQnpgI4Z9gPrfumyd96WyBCOi/7zav7KBB
7jSca8PHZExik/jbxMXKc5lG+/9OYTFX6ZlWVEat76lnySrqQ4UfEZU1puzLQ+fzgS/mwrwsTdjf
hyFfMV97Dy3q1ooNrkApzBMhOH8v3+TzbZ2wZxM5VPJSj3MzOYNiExhDpZPm+W9DFDqKne1tX8iY
7fr95Zst7cbt2VyWTR+3YGdlZ6rCN0kkXzVh7RA9c4VB9zwKGyxcQ4DkMMgH0MqnChP2zpK0lZVk
aZzNJnrRlaUpurA8d9i4/Mi999ryNYJWefnXfV6ZEnNBX22EdZ3Efgmc2w2fBpC9e3bjxgEX8sYb
w/4AEKp2ILmaxyzPlevLd10ag7PCRV2LMjcN6l2VVh4KV/vRx8Hvy5deeF5zHR9NwMhufDPF6I4D
Ofvu+922DFYG3tLFpwH5YdXF3ila7EfJmfQq34Y4A9Vek0YZxA6Y0pX969JNZtPfIJUt0k2joHsC
nKA14B/WUndN8z/afe0Zif/+jMHTQ91vbbRa4leDd87Vf1vgHr928elnfXhGdaOWeqYVNErNBpyy
V93GmvrCXt9YucHC4LGmf/9wg8DA/oAW0HSk1CAIHqQtKXMrz35BBiqs2WQPiAKs3ZG11/biZlcE
g3zEM4ldXdLNqwY3+9bWg/7IAuqe3FrNHxLkXyu7w4Vlba5vHP20adOw5HgkCWUX9tZ7KEFH10Xg
qJF5hkh0iuRm5Wafb4aQdPz3KbblCHvMAMSDt32btd9FhMvSfmoLzPdNfLw8FqYB9cm3Zi50jDzL
ojtg6o4cDXA/+wigTbhvJdrmRpdLK8N54S5z+VdFtNtAbAm9QEM82l79ELjVoxgDp2mKlQVrYU7O
JWBpgvE7DfT23JpEHz1X6Xf/a6YPYc4WeEi+Rhb5RnSmynqrhclvE584dFX4lqNosIFBhIfUq67M
nqVfMnvvoiszRSvt7lwQm1IjL8KnZiOOvPzCF+amOVvYwQUasqWltINGaadXzmSMvHzlhckx13l5
mZpl5QSm8NUasbm38YxbtdmDNNm09a+gerp8m4WxNNd7Sa1BO1YX+hlH5hWW8Zcg1p0ukXZyPa5s
7xY+uXO9Vw28J7Sl3nUyZvZWzhBTNYNZ4U2Gf7Uzw6y/kWzM0UlVwBLVkzFbeTlLv2369w8LJwSd
Ti8BhJ5jC9Rpom9kHMpJGO+KeG3xX7rFbPH3C5HpfsABHcZtuKvi1qKyj/sPf6EJyafxcdtdflEL
I82YjeMag245enS2wnG4r3Mf0GYohytPamGSGLNhHErACaAa12cNLHYqPdcZ+D3xlS2yrs6HGPxS
q+9DUz/3rvytrxOw97qDko60s8haU6Z8Ol24yXwToRcilUmKOfejam9MKSWnrLevgfYaG0nrfwZU
yAibrK4uv41PHxi3mw2tXpPiCpBcdPbx7JYpEWXlLyJ6Vl7Hp98qrj4bVXWRAKkaVckpmp+kzRMG
Je2TAPvtQF5X3uy/9htm+4pYjvIab2l9TmrhH6LGsJ9lCePtJpbKX5dv8a8g/D8fRH6J9t8paHYA
BMKmJSGhqYIj1Qf7Cqvx8BwbFRQuD14WSnIS1AorvbZiQwGnp0sHxYSPX9h+coQzoxzoWiPYKgur
OmlakuxTDwAnVBXg25f/zKW3qc7+ylHuYoJ+LEef2CXltUS2XbfyCJauPZu3YQ/FYOw111Fr7Vr1
lBNTbGcY40oF7NNlgQc8m7lgmRQY2yUWSn0cb3xRQgIj5eLH5Qfz6dKtq3P9YmmT8+RWfXJ2B7Sj
Bt2FJ5Lp/F9sr7SjDDDk0Q5FeZ+NuXUzZtCpVl7Ip8sq952fO7rcQERvTGI95eCalX9w5epA3t4b
YWTG18b/XOEI7bMaQDCTVREoPdDV3Nskavw7lYY/l5/ewjSeaxxpTylyaPHhM8b72HZM3JNd+qLb
32N9baVYGF1zVWPR+KlOzwwUWqsaMGcrCROS8ReOmbQSLL90h9kqIUm9UmddbTtROr4J3PP6mN0p
dvN0+Rlp00rwyQoxlzeaPu4VdsvhWcSZ/GhpmnXjgcXfhPBkro1GMq/80NTA4iP/RXsj2i0g1nrj
6y7t/1YxdrghQK1KknwKQyhvnIWT28GuSBlKi3RbqyZS+aR5sUpjIFQTmGUrgar3A0/atCnz0TBk
8hZh1+2MRhc7yFPRbQEf+JQFrv09ajyaBkGVyGs1feWfd/aTn6zPHim8azmMVQjEYw4nTUm05q5r
h4MNpp+836SFMWqrt51R9kT3DeNb1Lb1WWpi91DiCHvJRj05jlpd/LQ7Hd7ZlLKZgCPYNXSAybUW
7jFs2/La9SYoYeoN4sHWMndDgE/lZJYGCU8QF9uZfbLDHKVftSZzYROWgX3Koq59zvFQwryR5AeY
mipkE1n80dXRvZXzMDko7cT8HxV3a2eZdiwiJduN49CeU5UAsbIiQFmrYUB4sp9vdQveFwEk4Y0J
pwWKUt3HpFkTHGeqjTQRf90jyH7SULwqdFyuegQd1ZPDKZ7rUJEc7Pj2zotyDJeqau90r9d/ENGC
jToK9fzYi8B9V0FanIGsGy+KG8d3/bTdC7t8uFU0uTwpjfCvR0gnMUkChXbMYCw+daNS3kKGRlJO
MB8AUKV/g62hv0uRXd4Kz6f8SMBEerL8Idr6MHvvitSG2DEUBiGdTfZoxjXbr7yox2fqumNKgJUM
WWFU0yNg3/FRH4LSUQtFBfniqo45xD/JgHGBkQslJ6RSSk6ceLNXtVayG5HmtLzNCHJ505LNajYK
2fZJQXqNChi3cqVwJ6l2Q46YZMPflDv7UAF2nFCXCXzVkhAp4mHBn0FOROsa7cGrd/pG6om81Kgf
UngKiWoaQEy4qhvvJIPhoynsgxEC+aRoDfZV3QC6HRra8HUNMNBOMmVrNAGB2akrX3uZRbaiBAlC
sXT/mriVaiI0FxtSEix6Uw0k0zGH9BJX2PcvLw4Lm7q53scw4p6cDMVyVCX7qRM3X9lJcUgw5BI1
oe0CyiLbMG1XKgRLH7vZLgC4BuXGhrNcF3b1HtBWv+9ihV85wANMCkU/ysbQOZVUCqeWi2qtQL30
mZjtEGq7iHMQBCgZo+6ImnE7JvU+N3qSix5E8Hz5US59UWf7BMPuB2OA6Oro7UtIHncDRSiGk4O1
7vINPnfSMFWmx/rhtDWMUt35EVrPzEposQZ3SgmECljnt5ruMWyrYgf2el/UGeTA8Moq3NPlOy/8
tLk0WtNkRPGtZDsyTgUix+ix/5HZkkfKy+UbLOyx5gJpIwKWV+HEhRpR91eplHunngjvlR3cwuvX
Z0cJQdrxWIYqJQSKq3wBQr3ZWt6PbPxjJivVnKUnNH3bP7yazPaGxCP01hGAaF1TOo6KD4GdJElz
5Q4LuwR9ts+vsgiSBwl5TpC8VYG5KZNXX3+7/PgXR9ZsYsbCKEYWKA7ZRvfcVsoP2dcmPv8vSS6R
XEMG3OVtfmWlyt+G5XSHInNlaP3TUHz2qZ7NTdOOE2JQFNtx1dw/a2obvZFf5T9n/kSx8X2FQMQ4
V7eJRZ4NYRr6JPvHYaUQKuaB/PwGCrXdZ1rgfoXHwSybzeOsTUzVanjQo30ngzuMZUKpB33l6gsD
ZS4JhzdQotaEl2G0b0POEdqFPZj/VKP3y69yYZjM9eCkjOQkWQjbKcF4qTUk7/F1pOH3tatPM+zD
MDc8pbE6CK4OoLSdVeTXigb1cgrOunz9paczm6lu4fYyCgaL/fybn0VboxSbQoQbIPora8HS85lN
1KLVFAPiFnIDEGGy+t6qkHC+VgpFkjzbd2ooHu2xxQjo6VpxNJJQATBckFQ4rsrjl+bqv23+h3cw
EnipdFCbznrSuT8JzU6+gTrzXmKRRNkhzyw13xA1lD3JXfLDtyxrT1YiyYGhvGYfX1hPtdlq0ZZ2
n/WQJ8/wySjNEKedHsrgpiDay15z/y9sFbTZstCa/kjAQBucieq9zmzMGezSRsIRtOBBTYIX6p0o
cF3xJVOLzkb3vyM7SIk0JPdFg88y3g5lfJbd+CfGwpXVe+GRzZXJ2KErxYxLZF70EL3gPUFol/r8
593ZSbIyexbG9lyerMdNbxdyNa3ixBgUJavnewLt8PLcXHgj6mxuEsOHR9iHASFFL3mabsvom6c+
qfJ9JN8qzd0QmMfLN1rYDMxlyqNrB36Zo+JWKikjFbr6m3XG29euPZugsd+qJSib8NzG7a/BtdEa
gaP82rVnX+hW9lqr6FgciQKwruBlDk++IflXl6++NIJmky53SX7KkT05Im9BA6f/z9l5LEmqa1H0
i4hACDuFtGT5qrYToqqNEEaAsOLr3847qtZLkogc3EndDpRyR9Ixe/0pvlVAsomp2fMUOsjXW1kw
wJa27Zosx7vZxCXWQREw8Jsg/7xQ1KilN5VEYZ9pp6tlewCKtHDnu9Zb5T50KJ+EuRfWuNKBhWHS
83MVWKSQbIV9r1CsaYEhFyp55ts3UTUmX6YGUqbXR2phs+kJun7fjnLssaPLtMsjz2tegpn+IDNw
YdcbWJgKcu7hJzsPKXBochI00OXQda3eR/+dOXd+tlautPR9bT/3LpQ8JwuQXgVobdHZb8AMQ/7W
dZ8qEySG2zqhHbdgcpKmOZencepFJhx1qlbvLFWYeMtdmYmljmh7ejbSHGrTKJxwccxuUS4x3PlO
NocDSxtIlQKdeL0vS1dVPVd39hRIIqLF6Q7NREQNnQ6JCGL4EJ3ZPTh+xe78Pj97UDLnLshRHiXS
NojA6FN3QCT4GwhRAlTEanvl7rzUcc0kNFbP57GifpwM7w544llTbtpORNxeC5EuLXLNHOQU3L4R
cZi4U9ahUECSgGq7n4vxaWVIzx+6cPvX03sHPC3NwEVcIO0gOA8JKdXb0QS2UYvKcZIYOVQheLnh
RebuoAgB0X4m+5UzeaFzeupvOiEBg7VI5efBQ1Icmf0yFyv9Oi+9C93S034t6G5kDcMtP6079ZaD
ZHAwAS67zWGs5/xaViGzlqIohVkOcvaD+Vhb/NTb4/v1WVkaGM0yQGK1gOwJsU54F6pNI6FXDMl4
FpnQQrhtz+pZvy7gZFQity2GezFMDBRQIIoICeeNMP5e78TlJDvb0nNzq4nIDDB4gaT96RFstQfO
wCis60dAEIF8MN4Y8oqgZ14eE4A6o95ofsi+uy0ia2p3gawLMvj6hB97UPSX9EM5wcayPxD9unEA
tb3PTeV7BUXaNO886PUXYedA1Nl5y4Kv18dvwbiY2tavRuIH0FNCqV7zPJi/BajMFLTqcq26eGmL
aBeBwAVvpgJdLAYc41SS4E1407dbfjqYZv+enGJMZwn+kDq54MAf3dEoN71RQNibIizeQ/t2ZR9e
HiKiJ+z2QLE7but7MWnH0OavtJbRQO/HNU/E0ve1G4BUKAerDNRvzH4BpmE+wfXR7IgLesfQmjct
JKIn7xYwUJbl45oBkdCwHoCNhhbVez+vJT5cTvC3yf/l7zYO2IkO6rltkCkOiP2VIHai7DqUEAQG
8dx07/J+Ei8ofHG3oJBCBstouvsa7EtggwBy9j1AsJjX0n2KYMav3uYqEqQGADkvq2kPLfHsDiAU
8wDcIjEiaShMOASM5NpN6bI9hPP93/VUJmNntjmBgor9lQ5PlXrN5JfrS/XyLiB6cmAOzp6PKFJ9
SorgtbebBwq43fVP/6eI9v+HENGT/9q69zwvL5F4CMnLH8DdYge3hvsM6CiPEIvNNpkr3EfHzloI
D9cJXEUorcEzJvKmedoYvjNsA5eTfdZPgA31BsJ5E6pMnMHJN6Tn7JHKrn4HgxX/gwr8D5SiRIBm
8J+V69tHlPrKXea44wlhLPB+LcMAJt7qwmzIGUoXTB8wAG7FriicyICMHEipub9lrWyfx4BBhZXX
dewaqRfSnIrIUxKnXT+ne/yL4As10rNzrnMPkgNVGCKrVWzt1EbwpjRBkYHQJvixFgUpIfCrJ5vK
56JUvxKXjD8RbpmAAiZkDNPEICHCWP12FLkbmVg3a/UCFyeXIpr+77pxTQOUxbNTuLCefO9rEtyW
E2X/d0H99DSQqD4G8aruT06mXhFBeQRzZ5c2xV/QgX6srJ5LNxj8du0AIyrjJdiOA3w8EN0YxXSX
8uBrOnKySdph2F5v5eLOQivaKQalu3SmFjIVezAToSprJ/Xed/ryfmztdkXi6qLfAm1oB5nMqY1c
GCThSFZlO0Y8pN6Sgf5glFcPHVQN44YhrhJys+wgXJ8YL9f7tjT72gEHGiuKHznrYlk2XVRUvnkw
gDpZcQf852z7v91Nbf326iOmW2cKYesEFWZ2CMY8SKyqRwAYrJso9aS/GUTngWYqAO/KBW/3eA+x
LRL9M0T0a3IIWNWerMCZgXkPkq2SnROPqDt4a3pnhK5A2kA/1mrwj0t2RAzX+zMB6BYOvC53CWQ6
UMzmePemiTlrC8of+zonIdSagV4BnjNKneDP9ZG8eA6iq/6/+6jkOVLAq6I7VXkQtfIr5KZBdHl0
biyUtPULdeXnY1713QDXVh9LFziTpHzK2mllrhZWuXnu1+ftWvhAlvpJe3L8dpfkwz0M21cDaOnr
w7P0+fPfP30+L0gpxCCHE5Hek6kqkKncJh6cbu0IX1jJ+k3aQ5kAo1aK3MXOOpRS3psOaFPXf/x/
hcCX1rFmaHKQYlwuqu4UoBY8Si2E5XMgmnGYQ2l0NPeeUX0dVffbgyy3kMbPzAg2EGh85HbyDG/V
qx2oV1nVt21avQiONHKsh5Z1p7MYageTRLLf1zu6tIg1M9T0Q1O1QTacisHp70D02oJ8XWxBUxsi
OtMVl4B1ea4A3vp3MVh5wUAhT5DNchh2Kkr25jaNyi09TAAb36PwfjNHd+Nd/QDfxUE8W9/yR7Zb
Kzgm/zmD/382qV5oloPRDR9rCiZm2pg0mhIeDnODjMcsByAjpIT4b6nriycLrrgW19gADsCqdIyH
zB2b74BaOm4055l6BKGluStR7Uu3lWtYyMHoJpCbk9pQQJVYZYzqJaC+/BFCYFZpJL8dMiLoLjtr
63hlDTPl+ju4ep39VJTDhiNIsYHKfh2VWWNuZ0ICZHT5bSyawDwnkPhRCj7R0wQU3F8qIKIlh5p+
V36a7Wxa2E/MRnGwQ9m4y0C1DQsVpM+mZTfblkl7DEs/8Q/SnowvogagqYHo4a7JhYNrFBJmXCLS
vzPgzgzEPFXu08yx8Ymcv7W06m2gaLr8dyBFuimJTI8+chrdULbO+JQ71HhPDOndWQ2ATgx36A3o
N93XuRXldvTd7DcXNmBvlhi+4J4GwtmEWoistXGdomMQlV6Tv/rgj+AMwGlBCpxI+aAAD6xdmW28
sagOuPIGB8gNdHfIcUxqUIUgslc0fHhpKiPZWk3lPvYYtntzrjOkLafWi43kqROF/k8DUBwvvitc
YEFFV/lOWuTMlC0MCGuZbIcsHutkThbQcpMB8qthkAjZt3DviK63ATmpWorUcZl8gxIFCKNNFxSg
zAOhHPaOiaz82lcThICq8R6Mj/ytDnzA5mhRQBOhbb4lWV0f6roLPsxzDP6UFjYNK0SOcJsdjXF3
ffNeNrFU17/36nIW6Qwjlclnzl8LZOEY1U0mh+r1cr3IoLkztd1pkvdl+tVSv67/5iVLoN0/fDH7
tJBzfULyFFQr620r6+31T5+NyYVdrlfENUlQpvNUtfFAbHNb++P3pFcvXdC9ABx/wPMNWgAzisyu
t7Yw+LqkPVR4UesJyxnD296HqCr8ydL8e838lWf80kBpx3MhLVH5GUxmN/KvJTMjf2ArbqDzS/3C
QOlv3zQrIcWSlhmSs+8mOoPKNUWsNA4ZEK6ZKtdW5/kMudTMuWefbgCpAUZYJdGDsWv52whM3F2d
lATUuNo4+EGDXD5K3OEEj4UV815YLzNpg+8tcvI2ypagBjpNFmV50j0OEpjOonXohrGk3KMovzwg
m9KIAHpyd6Qx5qguVfWWchtJLiivP3YpA4Ca++0egeEuqmZcHgu3ard9wH3Ax1V1z4DrDMWYW0dr
SLJ9PhTiHk7q7hkxlOFUg74bJUgI3cK3zh6o1zhxRgZ/A7s9PniAhe2U1bgARY1A6zZVc7BM33zm
gk5bU0x4iwbdWgzv8mOB+prLBeyEwacm72K/m0cEKbL0qatmD72y1B2YlM3+TFv+C/K8fEs8WM3r
S3yhSJDqFcFzZ1F83bDiLJ85A18V5PBQJF0Szpybh1lU87tNaf497S1jQ9MWaF4L/MDbtphe7yZb
DwjSisq4kMdm/jKXQUhB8Lveucs3H+pr+6ucgKToRyFjU/aPjWcPZ3DySaBobJelQIrd1op2C+ZZ
jcAPSPUxsgwBplOdt28IXEjwZI2g2CbGl+vtLFgL3Rk0Ubc03b7p4wJXFSBhPfFISJmupActfV27
DdOUuf1sWjJGAgl97AajACWwqFeOhMu5I0j0tjRD4UpJ+yxoYruwf6VgUI+NuRsHsaO99Qsnfw+P
TD2BkVimYVNaoJfhtbcyQQu2UC8PLaWCrHeCIEjq1um+wbv/leRDdqgAYI+Uhbs2HPXDj+uztLTm
tMMPdAML5VZmH3utE2azGxL+mE3uRoKGer2FhTNQ10EEwLHv247JGMzJelOVuQgrYT81ooqpzT/g
OMs3eTDc9IQE4OPficuCAXmyxJRwlp0LeMfC5vCljWwDz1i+VuG1cNDqlAsTmDtVgJEHV3Dw1Rmt
Y5Gwc7n4WqB26fuaITDU4NkyGPD9AS8Pr4CCSyZeHO7+vT4lCytMFznLFGVZBtMYdx6I0abwn0Ci
fyLEveuGszKLXBOjXuqItksDkGTbciqHuAp6Fbn20MJz0OUADDZyxSIvLS9tpwIlT3yD1TBnVpWG
XuGdRDY/FL3xDYmxX8Cqn0Ns17Ui26UOaY9TqlDIwBvTg+61uetQEOYk3b40ppXOLH1e242jO+VF
583eEaTYZvjg8xTW7PX6pC9YTL2KF/X0ldmWxDtWiPAk8jFLv13/8MJq0osqlYkEjNKqseWUKfb2
OFdb053GLxx46jsmE5SgG2rtgbHUi/OP+HSDgzwfcnjqTMZZKvlTbvn5thettXLDXeqKtvFAzxzp
NBJ8HVnEH5VQ3WNSj/3GMbJuA8yM+9WvnOymHCJK9dpKF7GpFLkx3tGhLw155H6zCRjQ4TclJeD7
5zH8NFZ24eaJR8HjkL31XqviSyIl7C1byRBdkIOnekVl7ttCSL/J42aoHRpalQMYeOuNbO+7DSCj
lucNMiqGsq5Dz5nA3azgWuZAV7j5nzwd860xNvlhcvvaXtlACxOo5ySbeEiQtvSquJ28h5myv4Qk
6abLMyOEPpcXKdNX++vLfuHk1BOU4YCpXFxqstiEjhuEbBFZToIq7KGjGE4IpqwcnwvN6BifKZcz
xI6wSHIFBm5X3yHj/BlI8K07it31nizc5XW2Be7QGeeFl8epaTp3iZzOAmCIaXyDjtO8sXq//ZuP
pADXdwY+RvbKf77e8OIK0uydk7Uk87F4jsjHfMgyscmktc15F9ESadOqOjJfIOIlN7hzPzEJtVIr
JxtVrtVrLFgTvajUcFqvh7yQcxQm6bYsccd9O6L663r3Fqy5XjrqMR7UZB7LuE8SVJ24TbavQP4J
fQ+s3OtNXE7eoFSvHBWFZft5m5dx1sgBgiL2vPcU0G8lsqsf8Vbnj0MFZHRf2f4BtS/TqTUCuVfE
gtfNn7yVn7HUU81ucpTNnWsni7h0jXxTSUQsz5683YAs+5WdfXGqbJNqTXh4T/Be2fWpqtIqNFxz
44/+3+ujeNFq4Nvnbn0ylEnnj7IMvPFUir+e/DGcg1zchEomVnu6VuO71IHz3z814iqA/5B3V596
IL5nco4UZdvrv3/p0/TfT6e9nda0detT0ysoPbB65+f+2pP3PMD/5zPB4GgXrDa1IbtkFvjd+fDq
ZgnYynChAi9nxDZb1UVa6oJ2seIj6Qh1OKoD09La+ryTO5T1WSv1dEt90OyM7xoBfMioPZwz+ZR1
5e8WQFw4c6Z9JhoaXp+FhUb0zHgD2XhFm+U11AAVaj2gFDwZ7t95SLMIz9XbcixMPXcdt8PGJ64x
nuy6f4FYxqZl5W4s+YpJXpgHPXmd14UoSdq3p6Edfg1We+/AXX99fBZ2mZ6uHkhEC4axGE8GBWIe
0eyv0qh3lRhIVCnre9asqUks9eH89087rUsSW85JM54Yy2qorPbky+Cp8tv1bly0dTZQzf9+vS4h
kjmn/gjaYlt8RZEP3/Wyn4AlD/p5JVJ58VGDNrQ9lxFuKUtyoM9m6e466g+7VnbpZhgVgdp82b/5
bEBwhprzLQ5YtKjtvxxSdLIhAzkV9K9hQB4UEQYL3sLefQe0Z8VOLa0AbRsaMwraDQr3K++yLAQm
cz8lM8I3iPZQr3qeWbWy3xfmSE9uzyjxUYgJhmifvAp11ySPY7YyUAu7XE9nh2wpCcagQTJsHZgp
brS82Hq2Ymd3mto7UKbf3bTO9LT2go/JmBkor7PrOQIZbEOIFSGN6PrXF6ZCl5vuSe6a4PkWp7lJ
TkXfE2gZ9AfPYjvHRfAABPKbcEE2KIf/7hc6MNLmkEk5nQvtpPVlyI+31pGZel5MSW0phWv1APgh
qAkA7kMGWmeU82bFz7g0Ttq+kMyQtc1ThuT/v57P4KYvEVlxwqL4arTtimVcMFh6cndSBwlqb2UQ
42QFT5v5WwvhhJVNt/BxPf9FTGqohWFBFLAs7sFk+MjyNUL0gpnS803UFMzwU/XnCtD3oHu1Wv/Z
ci3kwgUhwqfPol2DnSz14Tw7nyy6ZQQOXsq1fSKuvSumck/mNV3oBVOh55zA4TKzzgdWm3Up2SJs
HdyjOgxCxZAv31zfa0u//tz0p19vGIoVNhxRUGQ+IlM4RNLMbVcOPeEkKG0jsFQ3I5oLF1dtOnnE
4ecMkRiQRczlL9c78F9448IdUM/SBoWyVk53TlBMuPpNOqilRdYs2nNlMfgn02T7P4CjClCIWrtT
B9JRWdqRZbMUag9TD8JyL10/dCCdvEsSb46Vm43bJhiTe4g5mCYkOHDrEygOQtk5RdFi72OSC1zM
H2wytBtmItrY9EIdEJ3zt1lm2fcwkP57YifJD7uRyYufTu1WoFjmOBSQTmLGGBzoMImoNmm/6bw2
YKGEx66IptLxomaoEoQMSDd+LezUOPQyrZ6NvJWHOhuSjdFVRawMpMsEQ6eipqvf6jJg27r11Nlr
mnwd6CCPVRNw1BWMBkCZQXrX1Ka5sdwAod06z397mdXv3BJ6Ox20gP/Ofp1BqcSs2r0PQdeDl9Xq
3q297DGZq+pU5xPEWL0CeZm0TOa4KNJGhXbptUBBDly8Xp/LpcWoXS2kIpLATzOdTIrcM1e2U4jw
4UoK4cLhqOfCE5M0I5+S5lTIIt+icFgaANUPdeOcAIpdu0YsbVntGoGcTqTjoq1TDpbB3gqGftuY
9riX1tCtHL4LccZAT41HrkrX2mfTNlnGbgDBiybiDiC0uFLzd2alKOguvgYV38quSKLrU3Nx9Gig
pyQJOxiqoiwgR5lOkSteaq8Ogc+ZxrUis4sDhwY0M1pYCNpOOYgPPfIyGg8aMqKNxJqDeenr5259
MnNJbtoVG1EI0eXQnE0P8+SHeXCb5z3QMwQ6p5/k3ObIEa5a9iXpO+feoSL/zQDyWzmGL571GJ7z
lvnUAZ/lSVX5uNolg5k987njh0rm/AVhiyByRugweyDkfr0+2Rf3IRrTr0WeIG3qAHnHxr7bO8jW
2qH+j6+Ewf5Lnf4/i43Pa9vct1riFBxVI9C5MyLPMKwHh+V0Q1WZQ67Re296W945EmRlwdwkahFx
DMvGtjaJkfB9BWmeQ2430FNyp7UKiqUFot2lstJoHITvob45JhuIOYdpPm+NVcLt0ohqZqFG0WAw
uajyE6LZjW4K8Lnx+/pkLfxyPY8nm5A1mvtOEEN7Zwef5APu/vuuL9Zm6zwrF2ZLz9zpLach7cxR
5UVJsuPBsCsLTAJzvud51oZuMLy1RX8P8PMj2E7HIp+e0iS5ja8b6LkcgwFZeulRcbLpm5+8JPXj
tCbGsrCl9JQGMrlWXUBl6tSM5juSnz+UpeqwYUjl5O1db4s1KbOlGTr//dPeRYlc2XFcR+OE2Jtz
Jj7EmHBtWLkALSwtPZfBYwJuXJz40KfE5ar826xh5JY+rFmBOZXIIxAWHnlWL0JeDg8ohF9zDi+N
iWYDZAHV3gZ5hDGE1xB7qboCuhMOIsmenbrebYeWnq3AXFAihxoQ+BzpIyz/xXsSVriQpmtJ1UtL
SNvWlidbKBwB6o0omcu+M4THzKyNfEOEtVjxtyyMlJ6jwCe/6xLUQUFubAynYQoVFMiL2zKaAz0n
AQdW4ZEhgeostx+l8h8yL/9TEkjmCOX+uG6h/nMLXDAhek5C2rHBkdD7PhGjt49ENnyX+pL9FLxK
P8SQ9M+GJG6s5AgN51z627zwhBUGQWrGPrTXT9WZEGeb7fwlaTqB1Pi8PJrjNK1ECxemUWe2WZ2R
gHxbYp3UyL03oZm3J4EZ8uFPv7ISF/aSntWQIjhCxjl1QCaCb6xorDqqDYAprg/w0hI5t/rJwKRW
EqSSYYkMs4iIqDam/XVwbqOzB7rIORSdhBMYXnMqszQ7dSJPnuFMbiNjGpyV283C7VIXO2/n1nGQ
UAB57cneIpQXMRNK940dEb62VZfGSDvgcZQnWGNqPnWF+ajKYWdRjrglXbHCS5/XLAFRXZD4tQk5
HT5GvZ9uauunNf6+aX719Ii2ryt7dPFIp9XjWL0jwzBYk5lf2pt6hgRxkVIAtUtI2H/v50j+CL45
XWiUoXtHVZiE9YP5Nv18rZ99Fs6v17uzsBl0Eep+RvZsi6dJjFoy9gQDPW+mgK9lYSzMhK457Q2l
aMcJBXuDd6iT53x6nW8SnqGBnhTRQNdgAlge9/xp2lGv3tr22jws/WptCxNnMNVM4bmHz3bYun3F
Nm2F+l03nW4cdfqvkeg93ihkOiIy5gzWPUFVI7x5ZO33L82pdp47INu0VTKKkymzH0NDjkWgVozD
0qe1netPrCjbZsDV3FV7SqanRJVv11fi0lPa1bat5XeVqCQoWYVjPMuen/LSTL5Dgd+OhBCQ0nXr
ZO82ltz2ZW5tMjatmbzLiQ2BHt7n1HSDbAZsJfH6b33iZGEGHDQSrMs7FiB3eqRlaPnTk+0aa6Ws
C1ZWj/kHvE7ztgK407N/qfZL7ZTQ/T1yZ+UUWpgnPdyfOkmfsRQURM7UY+C1B7/vttfnaWF36BLR
ZXsmzNXUi4dGZSEqN4qN2UFCEUC+6w0sDc254U8nqLIzs+8HPEmN7KczIdPU/o6nRs7WztCL3mga
OOcx+/R9p0H5lO3P86kMvuXz9OhKtZntKUJQI2rYBKjDmkN3aai0bT5yDlGJCWdFCa9EWMKpOXBy
NDPhhdeHamnhajs9ZbQlg8R70E/nt2bMkTc71g99yneMDQ9swPmnhHrNrfzX9QaXeqTt/45PU2Ln
tRfP3SxjmydkMzdFtYGmr71yAVxaupoZmK0i4YE7NCdkfynUQRh8aybdHF3vwMLi0iVfi9mtgOSD
kbH6AuqXfVR0VTTa74717bYGzqvu0+oaPHPOuzO4yWOWChtSN2HjTK91hnKMrgGH+LZmztfnT80Y
wh8QkGgRf5gl9BY/sBQ2AbrUO3xzvYWFqdZFXhuF49VrlBvPE+K8NlTV935buw9j0K41sTDV/6mN
f+pEUIzERDkf6t4s50dvqp9l767sjKVfr21yBCIoB/4b5GIPpJ78repppNbUdZc+ru1riJs7tiiB
r3VNEbp4BA1cgo785/rAL42KtqlpagM4EwBbSL1fk/mcGV+vf3fpV2t7lxW4102qV6fqXFYGfUEB
iYcVm730bW3TZl4xIC5pilNuPZvio4BcuFr52Qs7Vs+fBKfT6cHBsmNO3iApAIEhOL3bt9Zfq5he
akDbsdDeLBIK7xMaEKFi32bJN0Q98+7p+rgvfV/bqgVrhrbxOgVv+kPrPYmWhcr/mfor47Mw9HrC
G2/6gM02xFT84CFwviTsvXXer//yhZWo57txEF5x3xrVySSPYr4v59tOEV3V1e2lgqx96sZ15zqQ
7ayDXZHRLmrgB9xc/+mXR8XUC3PszMhJ2rYMakj1OwhnAkYy+SFHay2/6vKsmro/y0u5aINCsjio
aQRnSGk7e2n3oTethXkuH+6owPvXxBdelakOpS+xmh/9cs/cb6T83jaQyMf9YTTuUI26YiwXyphM
3a/llkliUs/hcWD9Dkge2Wo4VKLecJZvp6YKPY8D+ss3tmF+0HmNd70wR7q/yyGuY1qA1sbpZO9Y
KvGfE/VAjlxfApdXr6l7urzS8CAZj/HLmf1QURWl9pru/tIvPy+KTweX4dMWvjng62rrifdZ5DR5
CKHl3fUfvrC0dAdViWTjwVITj1tXHt30zyTcHaLjYFSs5dostXAesk+/vy4oUtNGid9fDFAS2NnS
jAzuhhWgFbf1QTsizZ76GXYI+mB3v+n8kQ4lCwseE/MmYVJq6n6qkXdn61TzWPh003jDXdWVc1if
gQSyQFF9T75f78rSZGvnJg5NxHahHRZb8EOWxH3wu+/ZSF6uf/2yv9PUcXw5SBi0nxiPXWA09jYE
KL60YLme6oLQN8W8aQxdIdZaW9gTuvdKOLk7VD43jn3uyCNPaBIJr7jN92nq/qvRrcqxSKY0rsuf
jItDU9g7w1zJsFowh7qnau56CrIWM445oUfCTFRqmN2HR+zYDuiPsasOUo17FP1sr0/M0lBpexwO
AUTAZ2IcZyFN6GJ0Q4byDcJv2+S6/8qdaxaotjKOlTuML67d0JhkwACEkAKwNoUpxsP1fiwsML26
x0LJ9ZgRLN82O1jQLe/nceMQRMbx2g3S/fVGFgyKXuJzRmE3FfA5sTlPUcBpZAi5kfMPg61JoSx1
Q7sV14o5dBwb40iyAGSZvK+RhqPy2Dd8ebKBS3oFNchcGbOltaZt+YAT2gLklMYIKvWRa87unTFx
FauWlCq0iMd/OGxwv0jLg66IkXPIslwfyAVjozvBRi+ViMEoGEoPDkfbOBTNk7DqlX4trGnd0TUm
Q9l4Hr5uTu+d/DaCinz9Zy992P/3QDEdw62zrMFZWyZhleFKhDyItWrHhcWlO7NYwYs682Dp+6S+
SwtxDMbm/aymVYIFsNKB8w/9/7CYqXu1GFTZeppZGPcRfJneru6oK45tqT4MRKCjSbGdEXg3Lmad
gSZQA9AoKrGYx1Oe/+EScoCUhyTPQrMbNrfNyXmuPh3yVZM5LkcdalyV9gcrOhYFgVh50yzsRh2B
xn1wPR3PTY6lPbmxM1IkxQ1jc2CVzQ5j79Zh0Qz0eL0jF+fGCvTkACSmwEnT1W6c2MBzsSZSEMMQ
AwCp4EBhdkIPyaTXm7q4/dDU+e+fxkxBKsClM8OsoODrDZl1BuCoDh9KUIGKfqU/FxuhpqOZsjad
XLDP7OQobGdTdOXGnlSEZ8SKLV76vGa8WjjPElytE6R/+LCWZR6BMhDjsbLyKlz6vvYu8Qafz0E1
J0eiXpsEoajimK5p/C1sdd09ZxEBwRBIPx09Bqie6Hd2PqP8swpejRJEphsmmZo6fWlkZQYGpUIj
02tgqjBofnPycf3bCyeHDl5C/aEhE79gMbXkCy/9Ihos+gwe1xPkQt/zcn5idHy3ybRmuJZG7Pz3
Tyt2bKRTSMTkj5M8zAmO9/onLb/hTnHbRV730dVTEnRDJ1jcJkM0dwe/lQ+tw9GOvbIdFs4OW7NT
jlWqLrVG42in+R/Cpu/cLNZ8OwtrVYc8ZalQfOQwtIhwdtDNsUk42Wvwnv/8IBcODVvbyFNFi7qf
KIsrWSIO7PO/luHUO5FAZnVEPGuT2N7eyUy2UZYvNjhh3lVlNFspINKWj/WjYXoRocGLSucxkj2K
vxzlvvBW3iGssq0sGkNj6phO0gacGWURdum85H723ZkHuPy9CaW29l2T8T+lC+EhIvZqoM42mM0Z
91WElK6v6ctIXGwYzaK4hpcSwMRo7EM29hEuxPyIIm57BxUp57Gb8ZxoE2D6hglSxPNUQKZOKe+H
2ZAiCUlnoKbVyCGYhwz0EyDh5nF0Pf+UT3VeoBQjdVcCBwtnkl7TXZfgBZIEZ1Ka968pY2WocHPa
INH4w+Q0NpNm2F0fkIU9p7skmRzI6FCaHJX8kO6fBMgpizxVKAe9/v2LBx41deaUZwaknkYcEMjq
q0IUqr+VELmc5uxEhvRFQMKtq9T2elsLO4SeR/OT/QB4MfVNx4MxpNnPzE1+jTR7mILx5bbPa+YJ
qsMdcu4snHUFP4IEXyGKzn54TXDjzz9369PPr4reN6rJTI6DMZsRigSG1yar7Eezn5KV2V4aIc0+
5d6cdXTMjaMB9edNBWrMpptbMyQg9Kz0YmHp6iWhkngAxEJ9Ju5kDoEY6NCfb5x3qTHe08ZoN1SO
6cpmXmpKu6mnQuaB8M439eCVO69lVR1p/86tD1mtaWYuDJheejo1hgNPqJEck+6jCJBR2Dyat7mO
cRv7d77rHnUedobXrA32ccb8yG/f+lytDM7SLz///dNqmphSnZsFLE7GPNsMPqR1JrMu9/Ay0JXI
/ILt+E9n9FMTeUmEJazMOJYDj0aebNLuo+GoVM9+Xd9xSw1QrQ+IbqbMQQMJkverskBRyGvdfhFy
7UxdakA79frMNk1UahgQQyg/rE74h6nq5CNP3PwnKlRu0wr4v0pTv1a+mVGBJ0b14BRvBXn2xh+3
DZF2gw38maB4sUqO0vrjeS+W8z/Ozqu5Up7Zwr+IKkAE6ZawE872jMe+oSaZIIQkRP71Z3mu3o/j
7V3lywnFJii0uns9C+a7xa07f6lL1N6qSgfl5KJaA+vIRoY+XSDHGi4AVOguzeEzw3SrLdV+0blk
GuWpqvLUUl06+u2BiEtOTGe2n3/taf8Zom6XwwAehgKnhuv8gYkhT0cQODK4Clj7JWzWPtLWDFw1
leOFM8WZMbWVmfYkb7q8UwUMUbOiu3JHEy9LEcnp++df/AwV2d6i40d76B0PbsYnIs18uxpM7ciu
RxVE6MCa9w3JxWNTOsPNpH0/EtUorytgFP9YaKIJY2PDcXtfF1Vz31ty+llNHtyWpsEN2gsrz7kX
sNlkkNsK+GjJ4tTkSPbnHMnN+SitW/zGhaDizMK/1dcuEAyVfg/xaDHlbaZ9uh88kQSIRSM120ht
dl564WW/z6MP4uKt2pb6oaFiCeCx3APK7Qeg6nTQ3aXcb92k1EMFR3bI/OhoWWko+yW1ZasPX/zx
TbBqwm5tF6bcExTLTz3zEDVPVdoOBiCHfLkRPP9uSXIcWC5SS5sLA+yfAP6jZ96sKfAtGYANDzQ8
xRtTRmOJ1BFgJ+33GnzqTM4hxK6gS3hrvNI/BcyYf5erSNpKmSuPqGFX19RWMIWlj4q6+hWIC7Tb
WhO6DCJ/yINkmGsrAUpToDKgzO7zl3VmIdlqfondL55YlA3rS6QbqdEpkG8vUzhc+BhnjnZb4a/v
Qurl68aGr4KdzkVwB9uSC6fGc7e+iVtbax2muVmdExzo3hcKAwRrDcV4eWlGnvuB95n6n1WwLhX4
qsJ1T025pGYCQJvVHb7rJUHEmfm4dWxikPEVMFFuM4e3cKKp0AiTDLZa05K2850zuSR1OYAzX5v+
WwkwvOQtB2p+WE47RTIH8DjiMnaDt2pikecMXxxQm+DDmNC42nack1q7MLHtun6gPVRcWlN1Aaxw
7rtswg8oacuxWDU7uTPxEuZQcxQ9nAuqKTDp59Pi3KfZLCGiCwJiYcieWuF/qxt5u07eFcD6rw4J
rle1/v38Z9z3W/5gzbC3a4amUqPm3WUFcE9lomXnpMLpSY9TM0d7Dkqy+ZsMZvrXlKjCq7kUp3aa
ygcfCYQmavk07XKoXo5QoDqnSXr2k5jWSUfzytvXMBzAomc5iqEg4Xp7SNNU5s5j+Pb57X84uV22
5WyzHLRjZQzE3ktmVJsMF11MPkyi4cqb91K52JksW5dZQ0s06OUnSvjd1M97qfl9Jeq0Lbq9zoML
wceZB9mq9uBKkLcF76esAXSL2N/GorowkM5deXPYUsDWmVy3VSbzKrOm8Il66sL693G7NFLVmwWQ
+7AnDkt/OsGfoIOV2LhnLXlbQ9EiGdHe9DaHuh36wwjmqTurtC6UYT+eG2zrljxansh1g24prvJX
0RVNJFHSb/zKiYD7/ssr68JS8nEUyrY8qaC1V0d7vYTUxZW7YnHMTg7zcLK9cf4zDxaK/ktYHRuI
pv58PqA/XlnY1iKZAxbhgYuvs7wIr7Av7jUI/tHszxeu/+FoAJJ6M6yDjr0z+kL/VAULj6xiUlHV
zl/rwNumEFTQtJVliH+C7UA8O99A9Y9AdrgQnn482sDr34xkY80A8o4OZnrD763FOerhPqQ/etJc
uXURF3Q3ubcUlgWff4ozH3+bQhAQaZXrotesktPJlos89D1vUq2KGxRokIherWvbCr395z/34YKD
p9vs9cYAxrh4vs5M8KOy7IjKEqrx23JsImeFh6KSacd/ff5bZybQFm9V4yw4wKtmycT8Ddh6yAj/
NJNAb8yjTS+hoc+M5G2SQXvMBDitjVlFghD50EneMd9f4oaF+iuLJl7ZZqd34PWJE0vZZX2x/O08
/cZafmHmn7v7zQ7v+FbVez2WGOAbIsnebPYbNtkXRta5i2/29onRsURewT+FQXls3fBo/PF7X12i
fZ4buJs5nkvo6X2/XLIRrkeI7uEJ1wY/5wk1ZML4PdBv+2G8lGh4H57/P35g20RDwFv4/CjLycrA
iteaxD3c32hAorC+MFjPcCMRTf1vFMwXZyXtMoenYOXfpGc9UVijRUA1HYCqySMAiQ6l8imc5obT
UnY/iWM99Ub/+HyunFkxt5mIkS86F+B6QnHejOAAwKnwSpeCP35++TNj4V875H9C/L71nMXXncx0
FdxiXfnJpL4ynv/788ufu/vNWGDDUCNvi7p1V4d30uFPZMwvfJdzd75ZsKTTNWPjU5F1Thc54WuP
1mVtX7jvf0vRR+Pq/Vf/816cqRwdUGuXbJp7uPXU8LrRoIvHnR74d67G4m2p/L+sCxwEHyU5adqQ
1BrBw5EcRSmqeu+wqICdcmJV4Ekoegz8skqq1Q3+iELBp8hpQnRBi+XOXyovRcWXxzDNhNBubNjT
56//3DvaLCNlIVmn3vvdfZtFFVg/cLqJyubSlnju8u9f/T8vybizFS4Kn2AyJGUtw+Ec5uhDsVyS
iDkfO33CyGazxrarHRi7LsOTWNAsXTutSQJmloSIntzM9uJFwzgU6arhcRTDaU9mdGFkXw+Df4A3
67pHgEh+1LbVJv4oBrjLcDcSgajAwWnL2B9G52CJgQOn+95WXPl5WvQz0sYmrNZbcJNG5E5aMDjI
HGRepypUJbzu2M5DGJVh1V6ZIMC61rH8ac3peCsWrQ9Q+fdPwxDmD4trVFLW1E97FpZHoSTbV3AX
T23UH+JgdOEjYVDd6KzqVx66fcJ0Wx9RbZHwmGc0nZkzpX3RcgTmFcy30Iv1jUlrTbmL5CT8o/iu
5LMVV/O4fDdtW6ZNo+edVE6xD5G1RPNDlx+DPORHqxC4KiSX/KYumfs8NKz41a+0ZpFa4avXc4fj
FAUkNSjU/VMPw4AyErksd5X0oE8OxRzDBbf5boMUvxMQJOwGFrRXQ+eUKem4/VR1dZGEpfDvS+Oa
hwKBXspHxQ7N1LXPQ8DeLMfpYxdsk9hCgyr0i8gIlfBBOgTECeMeZiyZ57XonLILcVyoCp6rJex+
6twuv4d09JOxLuqILfZt2UhUTueG7xp/cA+Dqf9qWjiHppzEAXmF+dgK08eUwBeMu9VyqNp+STpD
nBTGUctjv/T43u/eBFEFbkjqCYi5Pp90Z/a/bUaJrqbJV7fNT7kt54h6Im3z+nES/X5YalhZAbVP
xKVG6XNR6Ta/BPoX0npcyaxz33LZHMq+A74O5mSSRCOoSF01on8n7OP2kuz4zKzfOhsW9ooW3cb3
TkX1ozNvsFyRhboQmpzZzreIualcaki6zDsycolkSXa0fiUFHIBqP/n865z7hc3C7iH0gAgoZKel
Qs4MZvBKDi+6BJN8xID42m9s10UGo/aK8vzkOOjO4joxWBHzaY4K/rWFfUuZW5Vu0F2BX/BCE9xB
ZKkbuMCVeTyy0n/72lNsNo95mlhtlfjOJTzkvMW9KtubCYftIa8On//CuZG0DURzb2mrHF5u5J1c
Vy+O/sZYtxxHwI8uFKLOfe5tAEL9ckRukWSu7SZGfB/KPw6t4zzvLoynj5+BbulnLTSIFRq9ncwr
yxzm0uNdNy8PRdFdYnX8O7H8/1CEbllnBVp8ydKILmsB5NtVN+7Ji00MybEVWTGc4JfYJNb1mNq7
PDo9Fkl+g+an9NLPn3u+TY6laiqPN7QnMKoOm0enYvW1RLd5VnZ6vQQs//g8SLd+4QHghUYZrgFk
IVH/w6Y/VnI7503yNWIF3RLRtIdNBpJqP9O5vwudX1Y5xcA0xl8ZxnQLQ1vtshsaUnswxR5j7pHY
Qbm2u0Rze180Pvr8mwiocDsi56F2M+N1jyB+P2j7a33xdEs+U3rxHUVnZDQKcIWVS9mztivrdSLv
e/BasTff4Zc+8rmBtJnstac8RkGGymrUczjSZIMfBdOX1iq6TZf2IxQD1VB0mWvVkG6pqK4Bawye
hbiQazxz99sEqQL2AKDs0suMLYGgaxHX69geLxUN/uWoPvjKW6yZcjunzS3iZXbsxfT7dA3sifjW
R3frqUtx7Di4L72IvEd7JxK04bwMz/JZ/LIf5joKk/CI+vqFwXxmuG1zqiDgOtZqYTDDv5Mew9Yb
nwI0il5q7j93+fd1+j9Hhj7w2OraAcl0weQNHQIElWzwvrSh0G3vMh0lX4sCX0kM/SGsewckl/Ea
rFIr/dJU39LNGHeMXsXoZrBow2k5tswSKe9C/vLMMkg3M32orHV2bOUDUfsqRRgPY7Ev298OK3eS
/PraA2w2dWHVqnAd48P6yYtagAXNoKOSXZKEnpsmm0lOQWls6jok2Ti5B60VThC6viFL/fL57Z8b
PpvtXLeOsNyckGyp/T+dHRwHeJB/fukzt74VgAJ547uD75NMTPUJZLK/1Nd/oBP9UtGAbpWedeDZ
RRkg1mns/H701vumtX61LDguWsVmgint54/xccBDt5LPgoUdc+TkZ1Ox0u8L82U0B6is0aVpEujs
2gsz4eNTDt1Cyvq5m3TgekOG1uij25MjUVMWlN4PuDA/6Cl/Btv2wpJ0Zl5sxaBrE+IsHMLm2h6C
pAzLqIbKjYZWXNO38FLP2L+Mwgcr8NavsumA2ikB+8tgrroeue7XVHARIK9B6gPKuMGx6IPhwGvh
XstGOQm6Rc3BpfBTW6yBfCvQeHvhgc+M8i3ibAiKpnbzDiRgTkTsQSoewxvw7vMBcm6cb1YASgOu
LY23CWBrZEEQLt768lLb7rnRt5n/Leyj+jyogO8amrST1+NiJ133h5Hnz2/+3FDYzH9ur9VajVjg
FToeavnDMr9Wr4o7SIMXm11YCc78yFYhCme5VbQUMe7oL+GuDEe5A5Oc7/XiiNdltvnepdWlBPaZ
b70VjI6wAapQ1fayyoGya0IcNoz1hTXn3JjeCkbnUodL0WOS2oT38eSv/b0UpXgAnsW9rkHfRmdN
vRTXSF6GeyFCuqvgMXkKtdHX2mpWC5xN3l5Yu8+MjS0JDfSoFo2AFiKLcDgOYcmjYB0e31ETrt9f
UuF9XMaiW02pCjx4mHTMy5o8nyIuwjTMx6NvkZjL5kqNlok4Kf3IFd7u8yF57rHeP+x/Ihoo/pwG
m56bydp+HKlE83L7DlX10SoDZ5UvLoJbealEbGh6tbgZnC5uCBqoRAPAao+KyA7hVB1Ln1wQEZwb
kZsFwqe1vYYzH7O5npJJCoQHRfL5uzp36c3ygGToWKGhAQYXdL4ROUm6Ir+wH5279GZlcIXKp9Hg
0m3uB7BnndrYZ+39l+57Kxo1tLOHafK9zBub63len/Jm/P35pc8sx1sKGk6T8KQCiTdjBbWSjgt2
NcAjNUUFcL6wDJxZz7biUUaoR5tKiGyF7B1YLDWmns3L63Dq+wOZy3wnQ4rTxecPdOZDbGWkTlOF
xMdjZRSB2g+qZv2yQmX/tdlmbwbnXOt5bJnNQUl29tIzO1KHP8g6Zg5zL60hZ55gi+a3lJZBaMia
OXAr8McwbvSFbNSZK29Fr81UoZwh+jaruXl2ivZBe5N94b2fWYe2TLeQuz6zBdC5LTexDG9C1SU2
O5Tywr2f20y2gtceflQD7BC8DKnzW2DSfyIH+WP2/DESA7aQIQfDPnB+hA479pa7y5l4ZHOVoBJz
KbY9N1c2H79FCZ5Rgh2kz/uobHUk+Rh1aFb+fOSee4Ob1SnnTS37IvAyWYx/LQluLYS9zfscWZav
ra3+ZpVqh0ZK8g7eZdS58npwvf3qQlznnBlcW+FoDVfT3Cv7EPYsbbSGv6jzU40ubBEe1/6GmN82
vWurZ1vfzgogFes5mPILL+7Md9mqSaWs83yxVZiFZXMrVpJHsG080YIMF37g3KO9r2z/2WNHe65g
jdL6Wc6qrC3aI3W8p88/+rl7fx8M/7m0DYzJZHJpZ4rURRQQ+28hiz8ErgwX7v0MWYhu5aNljXpQ
VYQCS1RIwPktnOvehOwBhQcfeYSqFGkzlXCuRiXTjmvbGDdecr+Pi3m4aC99Zg/YcqykLlXYLe9+
YqKLdOVGqA89usFyFNPVnF/qsD3zMrdUKxVSFD4qMmQu6+3jKjt2Z5aSpJ1D1+fPv9eZAG/bMCpE
2SNcttZMBSaaqhBljwfoHndkeUI1GiZjc9J8LbEbbnP7RQu/ByPZmrkwc+Xmdezh1yN+fP4gH7+r
YAslUQNdazxDfmKDdVUtbRkVZWGiprwkgv94OUO/7v+ObDm4vZOHEyQI0O7T6rqicNMJUSdC+Pv5
I5z7Bfd/fwF1IaPZ6LATXduIQbGM7Q2okJvikoPcuXe0WZHLam2lC/PSUxXadVS95zGY9tMWvKav
PcFmPV5c4bvWGoSnXFkKBkhSj/drXeqfShLYL9vdxV76j/MlwTaEtFy7LOepFFml9ZQoq6H3/izV
bzOAtWtsV96SUbhFwqCfTz5/uHM/+f73/1naKgGPTRP2dcb0QZIMRksq4vm+cGWczyzr6q/RSYJt
gGkstKfKGr5pna3jevnOzJtCYrRZL5WFzz3JZpHuzQTg2wDXWd646wv4TdU9EOd2AvANakWWaX+6
rfXua7/CB+rzl+f+W5//f0Io2AZraLtCeYR2Ixazskt8UsGDcbXbJcnz2frbmcB6tHVlggQKiaKN
bWvWibs68BxBPf6VeWuZgem+zqu7F37zugrmXpvQInvmu00Q59QMGfhgwPFZjR3OULqggzitiILv
WdAYfKxCE3kTSGu+krld7CdX0RdmDy7gRZw/caBNdmiGKXYVAP67euJFStlIb4NAO3mkvQpItk7Z
uBc/F7Fsivkptyz1yyHuy4q45juZPdLGHc3h1DeO0/qmW1ZdzV1l3+ScjbFHUXpfBruB/Yindqaw
aISmH34Ad1ruOXayF0hmVQzznDLJB6uG63YNt66l++0IQ3dhz909cVdzmG33D189GTWOkdG4Sn4c
Wut1CL35fpQh8OXA4T+urvWcowyfFhZv32Sbg8/UWRLdJWy+xXzEn8WyiixfZB4FA16iKUArhoms
9ZM0DXwyQ76kVffugg3QS7QGuZ26YbkkAhLWdOhtGjegvj0OjfvaBAM7Lm5orr0SyWrbClBZaYf2
2KHwFTdLX8VhZS/xsgZL7Cjxp/QbyEacoY+KEVIhpwCWwxAcwsEaAAYa2gN0evguNIM6lPLdMCpA
r8poUGcU68Juy0U2buQbbPLK1GwnakIiZ/LapBeTF3tz89PjQZ8Q33gwDZ4az439d0+bRnkd4ni9
PNfo+EkJAAfHgMDFzlOu3ln9RKxItqXYrbbPHjwIB5yIlp655VZfRV4HT8+xmZ3d1A1DuqpG3AzF
8KMPp+U4V6r9buXS2cmJmwfdT9Ne6RBt2ZbTzL/45M0m8hUl6GPxhtR1CU9zaI5ea2t6I00g7+Ck
MSX4NDBHQ7cUSYPQH9OKLjTO125OxyVfd54HaKmmvinjxZrDu0IP9Y2tRvWoWx9nOD9QsEGcSv+X
8syMtAnPofGy/PFFVNjaZR1OUYm20oOsux/NjOaNXsn8zpsct92vpATJ1VJLUqj3Fz6D8iPGxlwB
+VXtLCRtY2rncEEZOP02VitwJDkj/Xviq+M3E3qt7koqmpepoNOR+xMSi93gmjjUszgoWdEUed6f
ga9f1DS0cS0kgHE9nOrgOdqlFfecPVIaE42t3HgAVkCnEkGjzUTCauY89Rg/bVTOc/gAo2xpx+7k
NlPirONDrf1uFxSiSwZM0ESFj2pwrD3rciAPFuiW4XIgw53dSPUdXp1PQtnwXOnrQvG0ZQAfY8ii
2olscQx0ZHjH5fSM9sI1SGhpittVKDRMIVTCx1xhYYq5lBP/ymO6TIzxBJo6eDFcJGR8HGGijve/
u00u5n6R6BHIBCwcDzyEg1ErRy+aXUS9YPiF3xzXRzqu0Cs4xCNWwoNqYAgYNVYXPjW2Yj+LSro6
asa2hpvbXDMSuwtHImeEDvpSiHqmYcr3NzFFPvNqsecekfA0PBdogcaLN4CSVL84gdlh3T9BjXbr
9Ki92bZ34fB8JpDZHs6tdZx923htZgAHs7C0SzYnQ/vj873q3NU3kd7kha4eNOTJVA4/eVvuW4oO
ZaA/9p9f/8yn3dKaFprr0H93jNLkvumCWLVBmsvXbvkp7UveBx8f8YLtGZKgriJHugKPUqmbEk5M
VVhcePnhPz3WB1v5FklEOrT38V6wE3pfHQpOac8eJdfTGPUYcXdwyGszzBy5x/+0nWidFyuCcBcY
NA1PkExUvftCbU2Ga68eAxl5tuLmIJgybQTMfLtEi1uLP2CqaezdAZBmonL9G+nYfhPZfrucDBg8
YzQOXXvgsu4z40NFGXKcX8IWDWJi7cmjY1VoGJymZT0FdLL2iqEP1RfrcKR6sG9I7nlHqGHRtua1
ZrcA2h/XDtk34B/dQ9NbxWJw52fQtthuQQvHTccwmDk60X7kusAioXzFmkMoiinmgS+TDhzp57Dm
U2LgRgkIMbmFt+7DOMIJAE3DD2Z9ZzdVxEpNWJYpHtPazYqVUSMnGulcwjTA6fID3sIYyVm0MSuF
2ekCTtXL2AD9XpJ1T7lr78A493ar5YvIgmtXKlrBEl9SerBCwIKW5lQOTfNQ0eGvTyDe8YvlprfI
FNmLGeM5QHPo2rbPk1d/t6YZ7bJVp+MJjpl7tylfWeCi84oNPyonp0fg9+YYmwl4ZVAERaQbJBJ4
waPToINt9urIL+V8BWzhNZC1XUw5BbF4gF+xyp3juDgSvb6dSMve/gav21erxm20ywACRsgRgnll
bEs8IGKeMBWww4jKoKl3rtFP9Vz8GRR/Y528cv3gyUa78p6W9hUK+d/EtOyFV1koDKA9hXgzFjfa
X9Xv2epcd3bSz7kbmzrfrT3aS2roy0w05NP6hI4cjAo/v2rf23Le7a0lEykCi/ndR/3JrYOU8i5h
JfpCKvbHd6t7gbaNqJobExVVYSWDoSpafQpHVaQVRh/cELRE7aZcHUQR5nHZklO/1FOUs+muR0/6
fmraR716ww2YgEMkLDbHSIG/sFrWBxqiA4asJ8uu6a7lBbp5wmbZDX1waAr2OoX8mnCJSNE0Pxhy
nR4LXlG1eykaxXd6Rd1HkmKOwt5AMKnQ5ZW7zY2YnWdO8+82Eke9P6XwADJpzeB24pkJTQq03PlN
u8YEucbE1F2QwAcXLcOV3lWOBRdaNJBFgeso9BTVCJBH8pPP7K0R/gvQfASDu/gF54NbxYIqGuvu
uu/lVa6r664q3znwQSSa+ajaORtH8mAqlq0N+Tt3zS+XFgWK2xo8v6B/oNq+arz61vWaP3PTvSDn
eoV3eJIMYL6wBM1O1WQ9DvnwyPhIIvBU4A7f5le+kj8DpGXJGhSIl+TveqLOIfQMvh5l7UGghRrY
m/xZvpuKy9UFnMHtw5iHLWSvzHupWvdU8xXyzIZQQH4LVIZVeHArO80Hv0+twv1li+Cx4/O+ZOW1
GYIboKWv8jpvf4txstNAiSKxyfS7q1qcF7TQUW3b13VhIVYpoaCEnBi/5dgwHFnpk2itDur8+kU1
GEiy8t1ozTuSVBC3QKsVJmwkryUse9ig9oj/dnlNs8oGIRKNOSxFgDodGw++r2zgNUZ2LxMyqDkp
hI8AcYp7U8dVSJ+NZ6GXyWpJxDo/R6DJvvkrWzFz8/rnAE82xOyuvR9HtHQFEqObc8lTOKJRSD4d
FttukXrMgSvb1ED3WbsYEYbvWV58H7wBcL42+Dt27h3y1wh5clGkpkFc7BfB7RLOHkCq4lkJAy9r
UUarWxaxQrDil95v4QxtInLmxqQIw53jCWTmQuYl09j8ycl09MtuTNccEb0X+AdnVU9gY3QxOsXY
nYOQNJ0K+xbdCj9tlFET1nVob+Roiukh3kuQnDn1nrjFEvgYgtuVIvCXkT/hMIblHltT0aRc8AEH
Q9eOeb1cz2pWUWssmEQDP4hAqf9hWR0a8vUDD4Y7OFdZUctUhyAVptazAGY/rPVTMGh/b4fkt5qX
7wUSAhiV0J64FU0sv3+tRZNIdOclvq+cqOvoY0+6HZQGXVaV5op4wzVITA+8lVforCzQyBwsSSC9
F2+Yn9sFCvRJQQDj0yFmvfMCfiQ68wFoAQTVf1py9trq6TUP+6OXQ4WC0gByRZX7UuWW2s/L9LoW
jkoRTJt07s14JBysOBOcwEGMi3VMSWCQVzDNDilmgTeHh5J+cIv8zG0RSB0H5VJGlma3vcDl4et9
hPCexjblIlkIrMMWFxy5MUSmsGinlM7zX8qUSuF8aXB0m9fEp8VpUf1r6OspGubqDRsObBCGKRuZ
8sBnG+14Zhr0blor/3pRQ56Y3iuSjrrrXs9DtnAa+5XJLGy2MZSTt5bFg11IfR4VMLZec/7ml3Xa
DaDDtTo8SDFUaLBkcd4amDXaT8ES4mZm94SN4artALsTRP5Y1rXcBd7AcWQJ2zTofHmwF8B0fNez
Uljf6X0p2jq2LM+O+hl7uOzaPl4t6xds5cbUGIT3AiWayNPgkap1LuIc+dMd8e37tiB2ImQXRqwN
7vO2dqPO7hIERMVe9IJgXBs43gpWvXrrhH2rm+YE/PVH4Dpd9BQJ8Bslfx8Yzcpv5qkf7oiyvczq
8fZxpOe3dWBjjTDmUNfmBodBNO7oan6CVOXaUhZaw/ygS9bBfetN/uAVA1qoK3VtT/IWPXYyGmR/
9CmtsMH2NDZ58KslwXx00bN6jX+H2HpFwC4RwiMgWkwKM16edI6Dvdk1w44BUHOvDK1va+Xw1J3s
PFaBlM9DJ/5tYEWiRxADVCS8JmmtSgA2xsakXwCflt433b8J0aTwfwFmoF+jGbvlGNT3g/QjOzRO
VHS5dULSZa/NhM2cyFcOfnnMND5p7yYrN/dg6jwZv4k5shSoWf0ZcJCu+HzTKg390bx3u95B9UzD
fycksRr6m4pXQKuVqa/qJ1CAJoSojT3toV8K4hXFPRzF960jY60cdL60B+A/9qav74jhJ966qYKp
9FK2Wd5ZqeNOV03f7Wuvj2xgzldNf3i9upqW7pUTqMH6dYlpCM92NywSSMTwkMVSxl2AQ2i4QtE4
FteupWDjW8Q4pT23E6RwsjggQEl0nd8h+k/8ak6lDF7AnrgX9Dd0xFHoVHcNepbCWdkRsiTXYzFc
ra6PLAU0bv4Q3Muax+GCbRnc92j0gm/D4LLUt4MkgLjo2DRVogp1zRVLFou8OjXuyqoMQZT5tyxq
lPZbhKiunVUVDreEneAQnWiC3avu7Vco8mOBrcm4Kbh7fTJY+tGtgl1RiYOnc514ISIgX4/ZpJaT
xd+9XvP1qTRzMsFI0hvarEdw5RNyX8ODOfKpxI7kmSi3UDzhHrbfsZIHb3z2u2d3tK885KUhVmFp
3zTg47vL0kZN3uiT9B25t7W/07VudkqzMKHaPc6D8mHjZoM/ZIyzZ8a6GlpevuUFba5F8H+cnceS
pLwShZ+ICCEEgi2mHO19z4boccKDQNinv6dm1T+3KSJ6M4uOGCjklXnyO0Z+qvosc520uO5SLnam
3s27PuoPFkWSe+7locmj1o/nngkEo4bMi3RNDyI1Agpc588N73d9SjEvqvIjc4Yj3FeYm6T2NSTM
wcBiAiMFtJzq9VOH9b4WBAGeETEQlGH5UUERTas8wP0asP7QIoIZEssNGowyuDpPRlAhOtg4RnM0
uUjuBzIZOFgUuRcrk2NTxyIsDdYEtD1nUWPF3BoB9Ye2ZuLdBqjmSRoT9yxT2G7R1Oqj1MrslhBq
4w4uq2Nt45NmqYlj3BXzrZGV6VWqGeQqgeXnXjh2iyV1loabxcpIvHasxb0T40Q7FhaiSeDWIIZj
1cI46CY3g1hkIL+JwcGub5RmHR27sa0/snp0mIs6uvSm1ady10mamy62sOQqy8ms7jLFqz4YSDM7
h8sX6a+TV9aympGSOcqxS9sn06nYbqiT4ZTMwKtLGhMPOOdbLupdgqAoBnq5ZZm9Eh1YulgJpzhD
aKbolLb97OtjJgBDEX94QdlGomHtDee/f0o0GP3U1Uk3twjPAw/EDDfWf6iBbKghV7JMSzju1I4Y
2CXq6eJm3OvV/GMqRssrs+4XiGnfK3OxlpTckfSFmeRWcypV2u0n1Fz4gmlQL/CKb3T+2ncssmXV
AIM4ZA5w1To7jiDQ29b3k526pdzKw6z1wyK0lTWxsopcqrAZAYqZlBeR14x/T9gDvfJ/e3lCpW8d
OVYVssF4Yry4n3O6IYtYaZolTXY2uibhqdaEMZXvxRDbe3A0ril41z7kxPVGHGilef6PKSvSNslb
PoejbQcp4sJNmuPelW1kjFaiZEuMbJGjLMpmbRXmaVP5eTIKWMTPxo1UbXIsa70N6swcN0Jya9+y
zIjNTWUqW0fZZ12dOsT1nd661oZ2Y6yuROOWcgFFLcKKvsLjNcQnGO/f2y7b6Ia1djq/89NqEesM
aPbUwFm3QuCrqMjO6KInHNeOKqrurTjfKm9aa6NFWBQUPF5CXCfDeFKPPBJXqEfYDSLbGLRrj1/M
Z6gNhMbPduDlaJZupWuPCSZ3hY3+8max9vzFbK4BCAAlpTVOtR2/CNGZXtKVL8Yguo1l20aDfxEV
NRYTenBQTj4XhgxVPHomtuvcyr2qFl4KXnUZj5h7bGMNX/mWJZpHIM7TpzCzDYHL1C1nj/0etzhj
Y+atPf38gZ9GVA44sWbNRh3iuHAQdvSEy8ypN+q3yx2xMmCXJB5cs6IE3iuIHps476JoHopzXiof
O6nLtCL43lsWMxq4AKC66Yi8BK9PrG4QKhXGySkcgHHiHhEXQr63dizxO1HUIreNAz4uE781BJum
toaz8BZAeK21FtObAtbWdqMJx9epQAWFhrL+Gae8/CRxcUKd7OXWWlmgluwdXKaqqesQt2wz3CQn
cziqOdoo4F8hvuBQ/d/xVCLbhEgEeHJl0T/AkvmJqjGYLF07dCNPH4yklx54SWqX96gAhNcPvTNm
bvsVTDA3Fsmvh7S5FArivh/pUNHSE7FIdpzquryOGoUIS1m1GxTBf+DXL+b/P47np2kDw1oNt8CE
hM2b8SZv5qfsNKRBhpv32/jR3p6cd4SiyI/LHbY2LBaLTZbWhTRqGAHPKW5A/aSVR1KJ6NVqk2rX
8nIOiFbTx2+9bEkFQqmT1KwxxyIQ3TrD7CflLUf0sC8gsss3VoW1s/xi0ekkWJJ9c3Zf/3fRUm4/
DQfH+FHx51EmbjbHblcOG8N9hZOIhMd/h6TiZhSbXUtPY4+DFw5LbwWuhkESZ6Wn6UXtUwQqoKzQ
6wSFj810wm0i33WoQnChV08QW5zGvcIGaLsdAsghm3OEvwwBgUM8S3VEsNwOEUisPjqhsSuqI353
uS9WznZLrjFcUpqSlci3DslrgdgftU3fTjq3QSLge284z6FP41iPQDHiuTWHJpUo3ELEyMjYI/K8
vjbZW1q3ryek9U91++klmU5oGyVpF5ZNRVw2iTcFGW/rAF92+StWVrQlMTid60hJGEuHcWpes5Kd
pkj7/b1HL04SospTZ9J0cuo7SGjsuvkpnWhjFVn72Yt5jSAGSNx1q9Au5TPhIpSz2jLlXBk6S5JK
ljKLVC30l7JDoi5pBrdu6S3suxD2irONo8naSxbzeEqNJJLwHghh7xyUunaVse4xNbUf4NR8XG7/
lbGzJKbootNNAr3aiYoeCqIxMPtkl1YyuPz4tS84//3T0DRBStC4bMkpQSGJL/O0hCg+UrvZ7JQX
62Rrz117z2KecZs3RdkO+sls2idnHgONTjvoiq8UNGyXP+Xf3vPFnrRk9EYCujd7dmRoIyW9hw10
eqrafEwDWhbpdSfGNHehpINAhLWwzUYQnfWhtBWiX8BoQ+XWwPbWn9OMv9QMkWh/Si3YgwP8mg/u
rGh6r1RT9z4QAgKSm27OzmKeaWOZXmGsm0vFcESROMXOMIVaImCLx7WifE2oPX8UBjKFflva8mc1
OCNy493Ico8ZKcRaM5/rxgXwkd+CHkb/ZFRngQnw3KsNuA+ErzPZOtt8vQ2bS0ddCZiIHUOlAPXS
GTZQQAwGwVZ70NoIIesxnQOTTVvutl+vDeZS9QKPDeQLKS4YiD8iJdsh67xxPFr5jGUtillWMnEo
7hPIuSMqjIx0lpZgfclwztJw7NS3VjdzqXyJeqcYWmXXqM5K+psmqYDA7yGmvDzav2wfypfmSZXT
zYREYFQ6dHhKnOmq0vuny4/+8nSCRy+W/JmnTpvPpAL3Rr0gNA3ySXSDTQyDSVZvMUiGBkt/0x4B
u8sv/HKNwwsX+wBNMpFye+jDWjT3uuns6zJ+krm1scatPH4ZISrBNRLOmbTMIB3o4yu9zlwz+/2t
374MDCHrJIGlgNLXARL/2UHVaDjVrXboIeLZXX7Fl2snFG+L85uRm6LUWI/Kx+wHLV4SNSFMDtLa
w+XHr3T30gF9iCCUo/AIDHkKGO0fUlFfqx+RGoC2pPR08jZ1WwSPL6cevmSxCwzUBN9Tx4bfxha0
ez8LaH+x/6MW46eptvzp1l5ynjGftrQuN51e6IYK7X52m+q+1DqAFZHZy5/sQm1Mv7UxZfz3JUhU
g43Gz+FSa0zuBXLEoZgpDbuktg+X++Vf1eP/7WdoLfrfd9i2jJhmIXOijQM0NCxjwZzoxIMmBRnM
LDb01Ovh0+51OMXuFLxjdgk1kp8J1cWxiAdo+c7lWt1s5o8C4VdfM7h+KMoIKoOhF/fjbA7Pejqr
YLB6dV11he6BRjz6gK8aR8UxiuvJgKKOdM0thaHySyRQiODHo17+NVsV3bbUSg+qGnqY2zuwI6O2
lnhdw2s/AgR+p1eJAcmU8mnxmhJncHyh+uqIckO5M2ajvYJNNxJM4AQmbo4EbeOCWl28pMic3UJw
gUVZlY1rW7kTFGcRmo60+51ISHdrR4m0v9eVy5OiNZkmkjm8w9IfA4w1Htq6gwb8/XIvrqzT/8fY
Ixzqf7t2TkVzh8CMLzp7Y1n7d334Ynwsj4YNAR9FVWYXigg54kLrhoOdOApar7Y9lrHVQ4cMuHST
IFUGzVp9S4zOAHiRSH/qckC/7Mp8kg775pa0BIAnjcHLIScqNFR9gHvqG5TJW9zhlWZcxhvbWZ8z
LhoVjgLBRkWK4q40pPGdIwHlyxBj2uMyDtMhzOamvEH5AXLqDeoV5gb6KUsXp8Kq/MvDYWVxWoLA
GbfP9Y4gaNhFvM9Gsp9R9K/Bq8TSnmb6evklK4vTMuiICWKLUQis6M1TDL1h201eU5Ubn7DSFf9H
+2ZnN4o+VrhZDekhliTyrRxqssu/fe3pyy3CMIxG1g7y6zFJrqLR0g6jOWyVZ681//mtn/aGKm4m
A5l4DNEqG6+5DiqvMycQWHDIObOpZEEKBOfG1e1ruTiG1WKTQLkLRJMTBi2TNArqZH7vOnVs4noX
6/yIxHwQQUCrFfoJEraNU+da3y82jcmeRKXKEXV19F4Zz4q/acbj5a5ZOYcsY35mjPBIxc4C5M5O
QD1V0aMpYtSGTNq7Tlq1sa79mwtfrGt0cRw0pky2E+olwzaYd82xP8IA4mSE1nCNMsHi2falb7lQ
KB37m+lxfO6f2U+i3PqPuIVrW/DycvlrVwbiMg4IT9JOpwpDhbL3ztQha4w2NpyVA9cSCp5DuDMP
bYbVJutamFH2D04Kd0eLHoyMVB6AJhwCIXmXl9XWCXvtY87z4dO4lxPYJggGY0WY8hY7dFMcBU3i
jYFxDnd80WHLMN1UWsXQ9DiooOohLPppnyTyUEA+A0NVbvopsU5y2ILerAzwpRVZYllm7iCrETr1
uxyO1bRr7Y0489qjF6sDCMVwFtdKxKNoBXuM+3rknpb+vjye1h6+WAwopRNLgJ4Oqf1oaaCh/nSm
+8uPXpmYy/CfxcppiozofIJpXFQWuSz5JU3ds8YtM/R/seKvunhxJ6RWPbWU210ISSfQ16wC9Zq3
8dGQMoZwsq93ejsSkKqVeFK8i/Zzx8o7nowU4WPGD5GOIyy4s4U362wO+i4edokmyp+XW+DrtAvl
/5bgTwOcQw5UssiBfK6Dg0vM51NVJAeItSpXyfT3mDi7ynE8rSh2cc72PUdiyQY9e2NKr3Tukj0s
BgrWPm4XYezgiFLy06zMtygttnaSlX1r6XaVZqKdqMIBJbKgmYXwtLupJrMOepqVJzoPzVXrNO2+
4HPhkQl1SQMIg7uUQOoGaxggGwxrgEZ+JuGI28NeQWR4O4pi2ti01z5/MXE6pY2x1c4iNOLmvRLT
IRtLECcd+XS5e1cG+BJZrI1TYkcUl+zMIW/VWD+ouZjAI0ehHArr3i6/ZO0jFjsnxSmamxADw6uh
Tl1WtQECaj/n1tpopK/zMJQv2TBMTfBAU5oKOw96jmP2IML+SfdLP9/Fu96FI+KuOjqn9old2WGz
R0m5f/nLzt3wxeRdcg9aSggktHgxy0/N4Ftb4e+vW8xaRiyn0nHqVMZdiFIeF0pZPwM+AfZP7uWf
/XWvW0t4MZ8mqhcQcIWWhaxJH3k6KghoyXeSbLFTv965LGexLzZAF1GtQ8v0flYGee3zawSJVelX
6cbK8HXbW0s+MR/E5MQtPoLbLQSDb1JtbLpfLwnW/3GJqzSBvQSWHGgMf3LHfupQgesxPfnop+Ye
hS0ba8/XNgrUWiKKCwrB6DhiXYuvjFt7D2H1rt7hLAbl/E1yXYftDoeJu+EqDcuAhvEpCpynaiMo
vjbCFpumKcbKbobKOMkUIXGIxX+2QKa5ScuPl8fYyhndWnKMexGrynDQPxoqZ3JQ1uEsHyCbU+1g
sWnW7rfcsdCKiw20zKd67M8jDQWqHpxgUKeueWQrobzWTosjc57RuI9ThK85giyovN8PRhNEMt5q
pZV5skQYY44Ls3GKFLR1AzVVUFGyzLcUeG8ga4jyEQ6vCLYNCnmIoCeziZwFCq0b2SBvgtRtlx4M
SJ5+JgQQXNQMTE8ty4YDSulbT7fBLLjcmStzbQlCVjZy0EI7l+fq7Q3K/I4x+ZZROrWWaOO0IkSN
FSq3Y5v/Jlpzz3ryDELqxvllpf/s8xL46fhSGUkZDW1jnJhT5mFaMqrcdk4neBExo9hfbp61l5z/
/uklSGhbpg1gOqrqbmTnWyIorW/tMNaSbTzUppJ9icDuDCTwpN0X4+7yb17ZA+zFAsBSFkFwD2WT
M90wLt1hnv06A9+4e7n8grUxs9j1h0JOWWzhBX0SeS2E+oa+MWnWnryY8ag7KGpDx2jshH7U1fxk
97CNuPyr15plMd9r3c6JSXWsJvLe5nfE+imjY2Zs/PKVgbLEGQuWFNSJaB1qqCNN20co490y+f2t
n76EGY+6k1RaU8pT4jARwGhF9xyU2D2h1JM+z1yXG0os598x5P+PPdYSZ5xKwvWiG86yghG7VedU
5bSvATsyPSg54+5Y9UWPxakrHEgwG+BTOaws34xpUHdpZfXXokQLa9JIH6qYmvuqUBNKiGbyMncm
+Zu02HRRZ52/VEKi5MICqKR0TT12XjQkYLFTdiS7Bwy2haGgnt1UHCETF75K78AaqC6I6ortwWop
ryFh1diHSStARsugrxw/GX8UBfNEPZ/YnB71dggQF3Mjm3pljqCOhoLSyi/7P6OQe9heg9sMsxBU
LsD1G8vItV3jddTTzpXMmJGl3bjC+eUYhp91bxycK21M9jxHQsHW/Yqql1qm015A+iLq6hdqJty0
+NkD8z2ltxF8gfv3M8aq5ueiwCw07b+ZWRxIbvqWAZCK1IN4QFUM/QUWUQAyazApW6JohO8nuzk6
qAxCfW0yu935UqLsWzq8E0MLe6p7M6yNGuEEPG6eW2Pa8yF5tqhxLBrtxFMUI2kDnISmJwhAH23+
WmbE5QQpiLc0r681Doehwt6pWOBDh/qRxWyXZagqNqpi12fvPI08M323nfwEHm8OBdf8a66Mez6j
hnQcDnkNJ7skv3MkfQDrNt0lyIaU87jr+hegsH2tA5gwAVZE9gC8kXTPyg8CEksOgKCOgiSu3VT0
XqKUX+KvqjY9G2nwarzO2IcYoYCjhWvUh5GGFN5RWXyCj3AAXXczAfoz3nVFimKTd+JIN5sslHdN
bg8HpuEGhvcQso/ScW3JjzMqg7KOefm5ibIdn3G/yx5hiu1HsYPldr6SHHU9PQ1SVOkyvfcqK9rV
RHg9CivjIdknFuqz4HLVdOdMd6IFUHk1xt/EILEbvcj6o06valT4KeTjsrCsbml2w3P9evrZwcPx
dYTLMSFucmMol53otX6ojZcppCZ+MspebTCmUduu/9aH9K/edCEqoiqyVxHMpTBMQdB18xPoQKAf
xwlcwwNivMKRkJpe9NLA4SwN6uggb5Hw0esrhC57zaufLNQ1PyQpROo+7InxeHyeTl1+ZPJmTOEV
5dXao4pPlkRa3W1QuvgIOsBY3k8MCSeUmqK+T96U1JPDPeJoNWqeGAk6mboRyY8zED/tC3/ljnbA
REnKczzD3jG41I8vvHMFi284Sgz1tw7/xuZtfIeyLdt5oeNhOpnMTzsTShkvZ6/TX02Mb6QdfyiU
OQMllABcPx6NRPQoZ8N4hOuwdp8gwDyNyo1Qq2wqzMgdF6iVLl/I8BjP19GtbkmUG+sBMNhBmg97
FHmU762FBCwQQr8Ahsmz+jDH8c6wUMJXcVQlvrfzKZNuwY9F9cAT14Ejqhb7kxNgOUEBPgweiH1T
krtuPErxSMqrme0cXns5fYqMG9rApOyRF4euulWI6BY14iNum98oYAJawNj2efE25ldVKmEFdT8D
aj5SEH3dVLvFeILw23FccI2mBDWGu/nAHC/uXQlsU4rhHKiHDnXG1ZUz+DmK7BCNQN14t9fGn32/
1/GRv9PaNx5NONJkB/IRzwf4N5cfI6pnUtQRuuyjgSvVFVCkWgLSBapybxz+G78tG3cTHC60OwU7
W+tNaDcdCWzrHiBv5Hf7l9gOyv6q6a7U6MVil6Kstj1q1qsV73RkWnr2YBEvYtdzbwMjfd10h2o+
DnEDLNSdQGyqPp1rE2PgNTDxLRM1fPiDDKDcHrhbPhm1q4OSCS0H1uJ9BREfT27G3EsNFPmqK9sY
vd4KZg0MKepnWsCLAX2FmnYv0Wo3nl7r9IdE1ezQ+DjbnJANhRUEiret7LYm9GgT4xAXvUvq1isj
TO8inIo/WvNU1R8tZ66KHvLRwLP/kOI67n6TUXfHOPGkbnhOAfO5HiXERnrK+Ws95PsM5/IxDfX4
zwDt4WA3fk/fR+NQmiiipa9GhOxvZrikMd1UIE1UKN8e7sx5AgbqGQW9nj6/54n07fq6ZLAO0p+5
/aIYA6laAu31MKjCj9hLU74k8qjIXpiWB9CuZ1Y3TZV5so8QHajxywp4r90ylAynqCnOZ+HmI5of
Wv48nVxH+5mLo5b/5jFQl4DnwX8NKaXyTLtRsSfAuDCTp+5cxK3Zhwr3sgg/nGlXEarTNQJDW8jq
4yFoGuVb3QPvrwqSBQiv+9WQ+BFK4C3I2QCwqMbbkuT+dCYGaB8WDO6yKN5F5d5QGKbFTqI+1oJP
nJk+5FPmwxQtcWy/dlD4j9p7My6DMgl6awJws3XZSK71szGebjwYqJq31d0Yg3udMOLFuOZZE8Ap
0b4USMyb4jQDCOnOE+AMTO5b55FFUzgBqMf4IwBXXiNJmLd0r0R/ryzLA624cIfsivfDdYVtD5Il
3zFbT0EgwyCIdpsUGQN0Yz/1j1bcDh5PxUMeTQBa/OVTFXSwcivZW5J1mMuTZ8ypqwxApFp7b3Us
wLkHTRKjcvttJvI4YQgDueBV5IcNaAj2eMBf4lzsiTlg+3sw+nvT+ZnWmtuh/rIDZ6PTnhVgLvCT
DxSkCBXJsOhyAF/uCbYmQa4iUlwZVRkahXkYLdz1AJH6S/QiEBFkCe1LXh5NYqIUvn+ZR+0+YhFc
qurbvLxymtQXWN+Qf22KuxTnJJwekML2xhJCp8hrdD+yX7jDEReamJfpAbOnPTNtV8E4+lwNf2Qp
Dle2R/t3kYJokjbNQ6qmR5LWUMIzAZACp8zDcLrKeRSgknIfZdSXHbvnFL3csOuiHCo3K+p7U3/V
MAVi3XC75i9YYHcdTT29rD0UBLXDPUWNeIPQO58lJlD3Y9CFr/r4BPbfXTRWd1nN3kobcflGJXcJ
LyB6VIEArwhZrt9ZW791qvEtu7mxozxsyBigOu53RrIDoB8IQkRY8JtYf4OM7DotYc7IpV+20V84
FDdeYjcnUL/OQDfnAOfcX13eobXKO0PqN3qEbTNNUiwkeciZfSSwvvRTeHIBYcHORMda7HJ7fncY
A4WvtP4Kk2Nt6Xq6s2O0LvD05a62+C/8x3g/Es3cpXUJFug8dTd5lM7AvmAK13KWrrKrCVAQCWWS
UZyyXqhDlkDZAdhbF5gV0bxJ6OTQ2zj0ZHo0urre38E84LeF0LXL8FOgtU/8Mkfm4ixX8VAL97uh
vX2CFFILMoltIWtAx+saa9ghU/OXYfXOTJaBa1EdEhZXXgYWhwGUwBGv+zMOgnokQw2+gDenR8Q/
gbSyfVKZME1tW8NHBcgLgTEoln77HszxLmCWg2Gck51qnHuAWZ6zYb7ilfUW4/Q2Nzz1hxKRiyz9
ReIZvgfmo2VXT7bqQ3OK3LqIctCfUhsBeDtzWYoNscxhvlYZyPLVOgdlMer3sJU2rjH+XiqUxAe1
LMZTpRsoTwc8r4nj9rlpUKkF14EOhBEcIYWVR2/wv6KwZUQBdpT13M3G/pehi5txBNUCqDMcKxow
7MyRtB7S861/9lkM7BSinjntoHhL23As9GPKcGQAvASmtJN5BTLFrZknByQIsB8U53q3nu0mtLVv
dzpIJ7T6HdlzkGJJk3L2lZOHwoSriQHyAQhXeul1st0l8CooYF1wRGHI/YTVoqfRrjNzgPTGw9jl
2oF1Dg/rFt6lbkp5580VFsyMmgLCpfRknC0dKCMscIbzuSFCeFwmqJSZ69pPGtzeUD2K01tGs/uh
dgYPNn/NXUbKB5BedkIDJyEBAuiAxHF3cDSI/EB6wNiLJzM/NGZm+x28IY9sLvirqfTiAP6TfdWM
Tb2XVNhH1RQCetAa9yRlFTFqs4A8vgcwvO2Cbk7iEMxVhmI6J97nZhW/QxUpnrKBGM/S1rBZg4Ao
dDftRmunctiQuo3IgNpgyI4bwC9cAx0Dm4pKFli3ylj7iXhq/UvTpuoazHB1Yyqi+fAO6rDx5b0f
a+bwMYFxFERmQj2up6AbyhYYXknJQebt+B43Zn6LvW2+s51i2jdgB97QTlQ30rH5Y9634mHMxqj4
gGSqTnFJGQEvrGrrexITDNf/xpKotOcYrYW4jDX77QT4GYr+842YzEp0gy9iMhQFeXphQ1xXT7js
7JrJH8D9SneXAxBrIV++CMwgrqZJxBmQTANMt/XBH1aPFgqJrlS7q+IroXuXX7QSoeeLII3QwfJR
Gt4D6sBtLXLgxYTfj8UtdvY7FBM/Xn7NSpxpaTlTD6MVD62RhkNuTAGIKgaOqr0ZXH76Wl+c//4p
aIh5TKlOkXkUPU6SWl496ZF4guPibjhz0i6/ZCW8vHRpGmY69IohCGc0U+2n7ZQFsUl/zzE1rkQv
zN9GhcmAEgJjIzi01jXntvz0VUYLy3pkE/BV2tDsbOV0fge76xNAt6XPUsSrQfhU/uWvW2nCpU0P
0DLSQd8koZqtx7w1/rLKPsQNMieZvjEGViJ2S7MeyMoRnbYQa6TNTpU4V6MSN3LuL//+tYcvhgBM
ewXh0IKHOFuB+NOBHhtB+O+zOvn43hvOb/7UHUzkYoDFOOq84CjkFojxziDhWPGGvM/BY74IBC5x
6dSssAgOsjqNRS1OudDqo0pMsnfKVofDNiIrTACPR1C0frKMudrw5Ftrt8UaWeV9NNRWDJ1PUh+S
1tyVuNbP5dbMXHv8YpU0+xwm9mC5htosw0k+CB3V2HIj8fZPWPlVmy0WydgiRiOaUoS2gDMEglj1
9McurPgpwh2ickvIK8K4bfudnkbxjUZaM3EBK8BJr2i102yXfJ9J3AjAbC1+kTGawKxABvmDoyzr
gHIbxH9AFUQoxZiTV1X2/UdeF/V7XmLrcqVWJNemgVlZaZXm4ZDYPwMCh3v2YCKtwxo9ebs88lYW
T3Mxtscce0FHWoGaR0QqrOinkSC2cPnZK4uMuRjVVBrSNJiWngZhgq+lZFsf4dgDzGciSXHIessI
dFkbr5dft7LMLCtmKp06TakRDhDx+ABswZtuJ7sYpC83R2Do8jv+ac+/GBbL4hkwqpMp1hVikj3A
f9FPnO+AaQJsx7JAycF5BWog/S9gcPB71zzqfOjp4OGORzhoy4iXTVqYNNe280jlvsAVWXYvEa6i
JWjascvM2xRKAlk+1fkripjB5OYIFXynqw2M3/8uMnaVjMlAJD8VRndMLOOAnW1j/fqy6fHoxVS0
pYUM8mim4QyiWp3FgT5EPqACbtH/udzwX44lvGExHQecCCtNABapI19SNk+W1FwDICU4LCMS1W4s
lF/OBrxlcWJx0tKG20bNTuBqPSIpuc9YtrHjfrlaoWDtvPV/WuLPdgK6kQFyocsBYewKJ3biTDDh
jE3jcLmNvv715lLMgbiGBclVM5+o3Z9Ymh3McQguP/rr5jeXKo6hse02Y00bMmKAb6/t28p6kQqW
jjXxlKjKjfn19UAyl6KOEvzdchwgCCYVcKJaJobjnHUWIl5WeweycXz3ve85N+Hn3kiQA4KtqHEy
+0fN+oO8sFdPP7JZB6tz2PiWf0rZ/1sr0OWLCdePQLaB3T2etK5sQFjPm8Ngl/SuaWNx4Hbf+aSM
uhdnjnBvZSopvbKg407nUX6MUHZ8XyimAiOvI3/gCEg2Gil2nCOEOyhKj2XE2m8tDeZS0q5nsM8l
qOQNs2p+NczqBcqj3eWWXhn3S2BGDU5KYXcaP3U0vons4daekKUYxf7y41cG5j/j908daUydmY02
mVG89axz5erjL2P+McOOqInTjY5cmVdLGXul7HmewOM7TQzCONkjNMq2dBUrA36JyxC1UcA3ayCn
DDEzQP6PkELjrNTjcGB8b6wvZetZNRFBZ0s/jZOFuKbhvMdOBYp8tO9RMJ+PW05WK5+yVBJJpcOu
LLMh5s/MMBtw9GnvwHTaabAVv9zZ/xTiX82oxS4wqy6KatzHTsOQHoeBByXorKb5gZUVrhMo/Clu
cxvoAvjOZTMSXojGjvQlHnFigmXAIF1p/NAI3dgtVsbe0ji9bqhFQSweT8Aa7AYTmQ5cpauzTWga
tNrG1DzvD1988lJ5hDhsa3M4i0KTLUMipx3YSZE79khHzMBQTiyFn4Exb6zzK7N1qSBioImVdZfY
p9FkVzl1OiQtRgSnzb+Xe3Dt+eem/DRdky7JCFiz5DTk+o+EtzdxP4Q6zLw2RshKlyx1REqLqVWC
RBpWEer7eonc3YQSg7x4Louk2lsT2fK4WXvT+Qs/fQnRZGKVyJSfQEAuJLJtfzgIwk7y27G33M/W
GmuxSYF6QNs2ZXEI28ZXOWuHSqMHGdON48La4xfbEyWiHsqeDadonsnJTum0j/SxD3I4jGzcolZW
TntxLpytdEjAvh5Pc6RfJWc2Z043VrWV1cZeLAVKiEGvaYUTScS1IK2St5GCrYtQSqDH2v7ycF3p
5KUQqHNyKcsInQw1KSpI3Lh+1NlbBb64zOf/cXZmPXLiXBj+RZbABmNuKWrvNZ10d3KDkknCvhkw
tn/999ZcZfhCldQ3I01LoVi8Hp/zPDd+4+/hOHAKLj3/j5YE7wTD/h/1lx3OznJktN4hg9zbhGW4
Ayr3CCTIA8+n38WFXg9DKN1ef7aVz7/MDnIc0oqxdfVJjs2XTs4bibyZBOX61y+/9uou3+2Pp2qq
aspc3eVnhz4L/wViUBxBgQac9hGKYG88w0ojWMbN4HjKwTgv+3MIcMcD14g10NqSuyHRzxRVMjd6
ysoYHCw6okrKrC+nEduCgKoXMCAAfvdc88gkihF6lkoAKBonjxzGb2yo1j7Oom/OfDJwSPv8xHS1
TVP2TyWqbz4pbpWqrl1/0TFpj6QZxSYPyM53xlE8Ddz0RMOPjcLLALNNjWKh1FhO1sDgalfhzN19
Govgi+ns71SMz9fb2N+rXtB1Fvu1Psx5UHemPbtBGQPKSrYKhasbE4LujGw0gfamM+9xqItkS+uE
R9QZ6q20Hg5UR0QnPrhAXNwG1bqv+YxlSeWS9jiJorlPi7G+0fpWetIS68JZVkjKOmT1IhUELsqd
GpCTpFughX9l84eAjP4yiA6rQ9kgZNCeuRNAdo5zYyQYqfaWvHqlvS1DwD6yhoUjJoifGI6UDdK5
anCUk1vlfWuXv7y6Pwab2oQOatUG59w739zhXDjftPrgi1mMY1QkMJmknXNmfn920xBUwWnnZDcP
Yy7z1V/Wd/zySH/cOtiOuS4yw09oRPFI9l7QRgMO+pXEqSLSXcIBfLIseKqQzDAO5Y3Q7MrAuYwI
SxPCX++ELhCAZtoI2yukCUI46rYvig63sFxrv7IYxTDEdF5AsK3UrQOc+A9HvViDPBikgl0fAFbW
F3wxjOFCs5p5B3KN6unW6VIb+YHr3gjZrHQ8vlhi9LVqag6HFnQm35KUHZvy3vQFwGjPcJt8JNWY
oQZ18fmp4zJZBaCmI+PMr96xmNmMqB27/n5W+sVSnKlcAvGSY+05zP3NWLWxgeBNF/TG61/5vkv/
ekcsJnli7Hl03ZhOGvKSx4F12x4Jfh97gEXHnvOyYp6TIb7fhuYMzGd9r/rMvhjsNm8Mr2sPcfn7
Hx0QrAYfEkowN3tpN6qxcQ/un99/56XcXn+IlVa6jINnuQx8C2XECXJ65CG75R4Bn0/Xr72yNPEu
Rz5/3P2Uhk6hhaSn3rnv66eMu8cy2I6ISsN8GKvuY3hsf6kY8y2HU0wWCBjIZj/bTG14Q/8Bnvnb
9edYMT2jJPa/D9LKJGnZCD2hbJyD1uZoneCTX/NNlcptiBxy03pRIpFw5muYQZBNeP2HVz7OkvAu
itEFUyzvzjoLvWMusv4h0E5xY4WyMoQs/dWhL4ZOqAqyBerE2huQQkdHAZEXMnSkhxzqAnTa6w+y
0teXqPc6z0TSlgwku8reO62KpWMeE/IhLgVKlhdjeWfE0CpTOKd2Zq+9hHIlo40bf+ze6X8//uCC
2jZZQBbpHGwExIeVk8YTsx/8xouBPJxSrjvjuacCcziyRD77VfDBTfqS3RWyvvB9Mbdn20+nUupN
4PCjAlT0+pv5F/rwl/XBEt5lNFdKuKU4Jbz7DKFcEgFV79+7fcp+hcQp36wTykc3Qb6YmcJ+OxUE
tqqwDzdzhY03XAzOrvfa6ckJysBFkQbyjOHM5c+eZzVESaR5gx3i1kp4pREu8S4WIJkS7lLYDksb
xkPtkXteBuNubMf8xhtZGa+XcBevNqUaLQDDHQQdDlNIMsdxR5c5P1tOb2xeV0bVJdQMqb1m5FQF
p1DAjpcdS/ktcQ7AWEeUJJFxmt31r7vyLEuyWVpyBaQcTCKUtpF2/xn+TYRDSYEpbrytlQ+yhJv1
yrRlVYvgZDB57kp/KA4ub4ovkAy1N4grK2PcEmrmyywZp7HFwDNWb3mlTpPg53AWu0GnR6Psl+vv
au1nvP+OEU4uaOg2aYJan8emE8gtHPc60xDtDLEz3IoorP3KYpgDUHAk81x1Z6/83WfvM38S4+cG
gt1ba+K1prUY6vo8kbausRgI/LzYJrZDxYktf8O2/JkM6kQUjhicWdwKU17ezt+Gj8XQ56SVFEiQ
wuqmgMzIVceSph9bOC2RVGPQ8wS+mARODgk3DzxISPAL9VbInmxzFtwq21wLkC3pVB2fpsoZmHdi
PVxKE+KrgYDaDVrgnURuTpQocP5d1cV9M90BuHJjab7SOZcAHJ466PADZI1ON8ZF7+1q8ksgdbIs
su31Jr3SOZcgHImVbYCcEsQN5hJ56F597LryIdPk6/Xru5dW+5ev/y/N5I/VoUzB6Kso5PKez45t
zffNRDY1518bf7xzQJDjRbgtkHpKmuL7PNu9X4+7Wf+8/vNrj3d5sX/8eteEBMe5jjiNiXpUYnhn
l+wmOJZvLK7Wrn/5+x/XpwbyL9tNAoUFOZIAUoiSfvXm1qnfSkddQqv7tKpSpPY6p24Kv47wAbft
hJIW8DG8GsUUFU62EhAtbqzeVsadf7/gH8+SKjAzG4JBVENL5fpIJi3eB+SHZNM3QW9NnWs/shh7
YI5XSaKNOIXqpcWxRcpjH247gyqTGljdj331xYgD3WRBMuPaUzHme5lC5j5BqY5i/+uXX+uViw1z
zmsymjGxZ8eTOwfOUnAlIGL7ncDI+aFfWPIQIRpPWimwkIZEPkJRAkVut/aeiXm/fv2VZrskIlZ9
18EckTlnHB5GoX+gWRM5/MZkfNn3/aXH/x8TMWQFlYCRnQG29lFExTzsxR3owQ55ExQ702XlnpEQ
jKCKQaa+7Qc93eiOK1PNkgEUhmDe0IFAXpHp/tsoFH2AhhB5Cx97bYvebm1QdhNN3VNe1m0c5vW4
9TtZbgMibiWq/v0J2HKj7tWpRU6hKU5TQm2ECcA5dKD+35gv165++fsfXVwq5iUo7mhPourYNvEQ
kvGKxt4IVv29VbFlYhrzhtJnkPGeBAq/hjw9WlYcsbGKr7/9vw8dzF8MHX4HwIaTSnVSBXs2PPjS
6bY7TLJCMl9pvnlKZ7vrv7T2IIvxAx5TwKlHp8eyQqVxMKN8UTIU/PlZ+KGQLlv6QRqJmgAcAfSn
zAPknCjnpwTWY2MAQ7z+CH+fOtgyKGOqLGBuxeSpH8RZ5MNDMofAq6twlzvZsS/1y4hT3eu/tdKq
loEZSP1IYwF9P8kpQ7l3eQRx59Zade3al8bwR4sFsqxvKfNRYGWnQzEJiFJdy2/055VlHVtGXnrb
eGKaOnUaS0zaUwL74ZjqnxcLGBFsR9WAqjlLTswX/4yseb3+vlaa1zIiY6gFWNuX0ykJwm2fpP02
qYN9D2P1jeda+/iLbj5PfZkPxplOYy2OskBRcZtL4BmT6lPiOz+0H36yYrrR61e65TIq01PUUILa
2Z361PEOhsl83ySm/dFVyH9FZtG4g4bXuTG3rL26xRgAyPrcAGtcnUxDZRbpmWZHry3Eg7gUeXzs
8yx6f5lltgGBuzqlhoPQMFJyzrxk2vOUBjd650qrXm7uzYAziYCr+iTapAH6OZDbIiDNjav/nRQI
Wuui0yhTOrbpkCEMKfqIenfFcyhDWnqYueTPmLGGZyzKa8SiOv1c14FTQB8KQEJae+aoW79BQmUS
lLtiltVelZLfNSOyamvPn28c/qw0mmVMwFFdlaIeqjiJkd0NbvYtyyFdVUP2SecWKJD05u5zpcUs
QwO974IjACrIaRjH7AnSKQdMC+od+8GaG7u0ta+56G5mKgqB/XRz0i6K+1TSyxOrvFus378vp/A1
/zsCzgVTfkum4dx5v9Kh3svCh9Qc1c8wnTdpueEwIBr3y/W2//elLVvyzqc+GzUC+ghFy0fmP+bA
SxAEFCVKx6//wNrnWHQuVCdgH+2w7mzzT33wNAMa4kxPH7v2Yl2ugBU2fqCHc+b/6lETbjIUs3y+
fu2Vr7AMAFyma5EaXDudjYmaHiX1pbyjDrJxivAE23ELBxvKIFM/vv6DK2P4MoyZ932QN9oTJ5Xl
X0CwQ7+kT0MPFsgk6KH1vKNXi4/1xmU805QMlUttIs9VgIqC8jErL9U/1WZwf3hBcuOBVr78MsG3
EWWAIjk0LQkN9QyjL0rLsBN/uf661q5++fsf64TEhhTEsaY/IxtjkwNJ4ANJ4AG18LHLe/+9vJqM
25JgwuXnEaX4vZmQB3Wx2NRVtr/+EytD4jLF13PrnLSACpyl2ph7CSBKAaPLIbgVVlx7Q4upM3VV
iOqdpD9rejeT1w407OnWydmlh/3/lo8t83sDlgahuiRuBXX4kGSIVwUPpMwjUeinZv6ZhgYpN+q1
KW6soC6v/W+/t+jpZoDwwPPwLIN8BZRi1r+vf4OVd7SMt7lVxbhFvejZ9e4M+VQ7D2L+ef3SK7e8
DLRZO3ihJmVySobiDkWpb8K5lZ+7MmgvQ2xWjqxs4fE6qxmLCQM9u0YXQD1/fmPVtfYDl7//0bnc
UCB0plDbJvvGj+cO3nCABmKj+jnKEGa9sW5Ze/uLPpyWjR2RD9ife53v8iQ/5oSDptjemKbXLr/o
w3ZQaZNwHOSjdv6Bh8O+HIrPXOgbs8/aB17M0yqsdBj0aY+88+Il5+Tep7fKptbufNF1W9UJwKXJ
5UTAFmBXCTfqqCwfJQfR6mPNczEvsznMWjlhdG4y5zGjcl/T8sZ6emVg+3fz9UfrqafRKQzoPXAY
vYyAGnjJr7b4dLFzN+TT9btfaaDLeJkCuStMq6Q7u3mwa9IQVJ86RuFUZPq367+wYttky5BZ6IPV
QsGAOBrX9Q4wE3OwJaqafXLcrHqA7R5C5ATULGTr2iNp+3ljKFe7tur1q5SOI7dIPlNvuTPZL0jn
pfH1+1p5uctg22S1zexlPRW0jx1Oq0m6C06Uf/fsrR34SuNbxtTKQarMgh90brsHwlnkcQriy6/r
t7/SaZZQ7QbAkIJaDORZ9uTy95sNYu2mF31deIUyWZVJrGPTzVRhths2AQCB1+967aUvunqmtT/N
Ie/PyD4YkVWc8yeSvzn1Z9+7FYxfezHLLt+i2NtTEOkZHxA+nt17Ybe7fvdr72bR1YM88OE4cMPT
DMMv+OtRI3/V3Y1owMqydVm+OPM8T9PWD09Mik3dextoD+IKeFlKfysX6qN5uPEYf+/zdEm+9v3a
N3OJbJ2iR+BM5ahu62MGMGFAP7SmpMt6yUDrLC2Qp4qzivwt8RsQian/lZnqY+ZHuqyWTBVOcca0
lOdwbM5oUxuAUKKwLlGqO91oqn9vR3RZNSlsmuZWeUhPZGlk2yTO4Pv6SDuiy0LJTDKGajGFcZ2G
wLxkw7mezR1OLD9464s+XBaEkHLGqsN3KzdSqZ0jZc2HArB0CbXVGe11V0DI6wdF1DTPE/tV5bcS
clZe+rLmpABrfO5mYxF8lS+8p9Dd3VojrbT6Zc2JBTjS1KEPsTS8ubsyw2FwWFP16KrZ39Z5ArDT
h77u0jQZUOIOQ49nqLDh8WEwIjP8bSBTfejyy7KWMhTTnCuXgsapImLAa+Q/UPh14+orb2lZzwKD
CAuMS+lpcJuoK74O+QOY0RP7fv3mV77vsm4lFV1iPIHzxSb5Xs98Mwly48bXrnx5oD/WSjAfNUVp
OVoOrx/HYPwkSLm9ftN/H/bpslDFd02LBNaJnkaqIzlzgFF1RJCP9bHLL3prPvsNdDM9Pc2IOE7k
1UuBkfyYSRgevv++lnSkgQrAXzv5ovpJR2jueFb/NMgsLMLig++H/vc3psmo0OVIY83yap9OVSzI
I+3LG5uPtQ+7mHRDHVDrNlCam7kGWwOgjuzGLPX3xQicFv+976HuKjDkPNQz2nFPL3hT2UY1qH1e
Bzdh97EmvyzOqEBmTadce6fRAbYs6csDSH5frzedlSdYVmaMxtM490zoCRz6rQXTrPG+Kd3FcvrH
gFly/UdWhoQlnseBNj31HDxAUH8bvBSxrV8mHKLZuxUict1/F93/H5agy2p7OfUz8jUMgJaE0Hcc
cbtbSkJyLLRK92mXYe8sx3aLWppu5yDRWEci9Mdj2/T1zpkHc5YuGOsk9FS/yaHFeC6lUdGstD0r
Pyye6sF1dsQtwXGBMg0MzDT46pfB9OBPGiDJmjj3WSuKT5rCtckVA6S2pPOJ+rm3k6jkRI5N9Viy
0Y09qgzUCgY+XJNkh8GEgKf2XrDlgYBQoJyrgKLM3HN/1WEJoCHmnZ0MBzRbCxaoycf+satFFzdC
BGxTlXZyYO+w6rPiij4RV5afE0f0Ltj5LY5m4ZB7xFnUBCRlDuJkMgfBKde9+T7WXrnB+bbzo6E5
+Jq0VbuE6eCXQ225B5yiAixTN90hDMb0EHLp7mhF66ODrrQZgXffeN1gaTSBGvAwZ2GzNTi0ePmX
JuUYr9/YIWixHYOYZ+JEP/DCBj88Y+QGnvNp1zM+bIWFnbThpEdIUjHkwJk8/0l4VmxLPpf3kFXb
rxDUy6MgjQTbu8kd0CPBRsGdjqjyzyRt9+0k+6esR7RU0maa4iBJk4fM5CFesFt8MhWDPnrwchCm
x6B4DNou+DagZOs+8Cv5rWed3LghfAxhiD1kANveDysy9Q8Nq3pPkW4bXwDqn1EzY2LXYoMLjlV/
r9vRf7qcV23w/ut9GM7sS1ZJu5XOiJREFBW0e3+2KVoTktfghungIXImsDY1gUm+LoTdDEJ3kXCx
u+gJbgJ+OecLM4xHM/IEH5Imhb3SJXzrB264cZy6eS846LBUkuA1Q6OKNdy0D1qAPheXY632szfK
0yTBPhaKaRT4Mw/ndIGzR+EHPY+Na2I/aSdweqk8DDr0gefmHkli7Bay75PjhJumnMR7h6ozWEZA
SvXDFBGnQTbbPi9em9Chr7rBPxPN9FnTvH7yEtijDabLSPiGAPxH2H3Z1JBhT/pRycLEAomhGyJL
i8WGn/Z3nSvT51DWOrZj+G32xFNYTj/wFsbTXMs0Rtthh5oyspv7mrwiY14/toGBxDNsEgCVuuwL
WmB21xADwbcqSd1uAqBtGnhWh3IDOcqEjTLIlB243Q858i7OQ1qmZ4+rbDvKvIoS6oUABddwhVBJ
49aZsu1E62ZT4CdeizlgZ81Dg1JVSuZvjZjquyyk01vSh+ERgkGBOEpe7ARE4G9jN4QPirFkU9R5
+jjMTb/l8zQhfwT1buHEAf4JgdVzOPVimN+LvS5NCy+5C49I3wSPVcng3CG6q1/dLCUvAfEqD3CY
xFY7nwn+OCvUgYHEqN+JM8pNEEj2oKWrTmZsq7hH8zoPIeYc3bjtzpuACp9a1HOKQfMN0arcAYE6
bCs1pSA3JzBkIUiW79vZh5+uF2Y7mZk+plld/2YNgKmwwfindMDzyZED5KlFs6OlzraFmIdHmyHs
5fU4/zKk6fa8c81W+KjoCht33nusqbZ12Oc7ByUe2zIRDhJ0+m7TEO4fTeCPO6sdEUPPSfYMx4BI
8JjJXts+OyBTXf6gBYWCntbm64A489dZFNMnJ4VsJRgKYHEdpZ+Qi1ue8rkFI69y35Ttx6cgHPQ+
IV4CT1JjnHhkaX7u8gJIJReY6gQ1FxsrXQGwqfgt4Sb47ubtGAWdm+2QBNJEAatCzN/FYQ49MG58
MMuYtI+6Znwf+C7Z/outAh5Y7DPsKwDxDiDmxYeMCt68ZQQ45SxVTVwjfzcSdQJPI0a8n6mH9FTc
Bmi/AQ3uptZFLhxDQPGL9Uz1Hfh+JzbMqTai7z1Yp4Nh1/AuP0oLyhemouGAOHvaRLpPejDIBy4+
hUkpfrXMnzcAqdDvTgsYD7hqNvYZ8XYps80xaJiKcildEMgqu0ly4XwGOLZ3Nx54AgePdG2chcVl
WPH8jTP5yWGuCcWIWnnv46iK3dSN/tdppt62U6P6UmZJ8tootz0mGehdqBVlO39yEb3ophZjTgPq
uD/wGOn/SC/PWRHTGXNpTwGTtla7ez27NSj2QHEVdEjj2QPNmDRmjsqyASUZf7eZ+1gUdXNIFSDR
vcrYvh1cDFQFTvyyJv2Hwu8X197cbc0gKQbZMD+7DsG/nKYZKF3XeUK/MVHrg6wEZk79kk6Go5/W
b1Jk75SI/OANRb1vRkSmXHzKSDLiojrZVj+lqef96KSwfVTBz34GAFVUrd507gDaLHTQdyh7KqOs
AKTLOKUfgWmIIbwFcb3JcvcTbb1/1KCfEAU5TBZwZx8KtdgB0hx0aFRZSGEANsdOfU8gCoplq5oN
78p0a1qwlpGw10YChcv7wVHAdE+tjSAoBq9ZWr7zUkdcwplznJbaYj4IB3Qk4HG7hu91SJ17LjEq
5GwA3qJjKJIrX0JS2gc5hAAj1GAL0RJqDB+zxKYl4/tcA3w96vEpA586KltoIUImPqdJ3W1BfP0e
KiioW7n3eu9Ho2EzwxiGmZelM5YI9lcTANTvEfFWgPMbITzZRXxUPMosDKg1YkIglDTyyMrxRzlm
P30AP6MZWQZgz1MK8jX7XbL5GejqF1qEwcGrgmM603vhUsxCJew8ssYdYT3z2kpHHJKqdw8tXBRR
GFLAdqvKxD107RtRptiJ4OTxS0XJG6rlx8ikELZL5L8Adz7YTWYVeOMoEkfoYvg2j+Y9kR3bjJgk
t3wMg03B88eU8Hea869aiTdNu3eXY1ef+Mps89pgCDQ2byO3d371fMguuo/PSYtRLMTQ+9B5Ovxe
cpSd44Cy2wWKP+Uzqiwzr//EefIORXkXeyly1T0y4ecwSu0SDxR5OcN+6TvtvgzET6RF5IgOdTX0
aMNjSL08agrY54cg/GkYmiJGnDpKMPZjQTfjKUHIisbSNciAnzRgyH0AlWMOTn/jP+V1/ksVc4PN
ZTkcdK/dWNruoaPFFDNSoMxXCh01hiJwmuXtET0CR86kc/eAQAEM7ma/K5P8FkXKoyYEaRx3okCc
tsgiZcGXbG4OouNwG9rkzVPVC/ewckSpfX/0MftsQALvt2hy3zvUOsY8UHbrhe6nzB2qeHahpAiH
Cbr7cPrVW8FgJzBY6baEb/KOA+imAZxR3ezFWiIhPmvVK/ZW89adhmJT5FiyEMAeDhgvsBYu6G8/
D+0pwcerdersSt1ZnDpr4BWb5LV2RB0Fs9RbQtIvxsFvQz7swDM95tCCwERTOc4cKyDTYpeqCfRe
+Y1P1LnkF1hoXoL7tNITMnCE2uKGA9xOj0hbzr5rljy1NRji0uoXjwU/iBR+5AU+kPMOFsnCTBeB
NqYVXblPbkqnUydBpa4gJ494XvDNHMKaYFpNIhLaH8TWE4h5LpLE/K7H8jr/jeRBnHTz9HtLiY+f
p0lElS02HCNJBBWp3gYJsmAtD2GqSRAX9Z16QwymPoPxZqsH7CByx/i7xO3bX1kOfj+hvnOHMXg+
UEwcu84tgjgs6Mvgqz7OAXmOJzrOv9qZYpkQDKGKEyg2d2ldDZ/nXN61XTcBRg8TAXKU7BmakzeR
24eiSkfwHPPyvp8YeamDrH2ZSUleBoGGnldeElWueAk84L+CCrIE6xpgGQdytKlP7xLGnouyzXfd
LFLoaRq7YwmvdnM44tkncsgtYxHgeT96nJHFFfSBXcH51nOLZ4vKhg2MsvdpjeVOPw/0mAZq2CRK
vfaVCy1Eob7lykwRMnhc/NskPCO4W2zgpP4mvO5hbsensi0fbWEZtl0gVBd++tw0w4WGq+tjOSc/
RBZwzAOQoIAJjvkQO6VNOZAvgjYvtMww4UzofwC8tVs9NX7E6xYqpHr4gWVOdXQDDYLjXP3ouuFB
1wQrysTJthCoNbt8TLwDI2MaE9G+DG0Jzo8O4VrwGngJZhOP5qKak+TuUtq5JaAasDwhu07qRzNA
akASqAD9ZhgOYe+mKLdSZaRchDjmRsMg4jkdXMr1vQS4eNdY9zwxlh39EglmqZ+C9D7UP0PUH6He
3Ed2allQjIpus1NpwmNsZ5poli2Q7l2pNg2OK2IUR3sYgjDtE+rcdWFTb7Wo9Rb4qe4YJAkyy5Mp
h5uIYyCxCY2GnL0Ti5acKh8PQEPok5pGR7zH8gWA6+JSV4X9sJd810nzZMe22ybpZbnJzGPhzRcx
yGg2HqlIxGeSP1HlQ+YUMHFIR2hmwtn/NtT5dC74YDbj5Kp9p3BDtcqCU8aY3flD3W+qehJ7ExSg
w3msigkJvqYZzi38on4fWx1GEwxQUYW96pR5/l77vYxr2QLQ32EDNtSt2LieC+8AdFgb3Yv7KW95
ZHmF84IyRB5NhkGzbNhuyrsK8ch5xH+qcDOEHjx57fA1AMzhsWmnHCaRutj7SeNtsrKtnxCzUBsg
MaqXVnmw1GKdFynYwWIEyNm2q42NKxd5kKYLvKMqynlf0XnaDkWit5OA54YbiaDQ8FKXEmOr33xN
rHmqAKyLxgm4aoM1xzFw1Pts2xehWbidlXSe6m6UmNARopKSgF1TVXrbDAU5+E0H0UUGrjXKUTBJ
CvhzqwRLPhznjrE3WLI3Lc7ceDfMX5Ej78DVlGPewmoenQ3hbweMlghFOeOeoU47MonZjWaGKalI
fzbTPG/Hy+dtkrG8L3wbvnrIOjh22H+hEjrvtqCpSnD7pxSMEKDVPZ7HfjW+zi0qMVxYxp7J3BUv
zhwA1zg5L8bORZx0WHyDrAn3j0QoGCF6fUBWtIxyE6hIdJgYm9zWMXfLH4UuvnLGpmgY3eCLkvOT
lBNMK5rBO2SGVyjPPSxyEIxIqhBVyEWLC45ecpyN/2ZFh8ysbAbhNcjrnSQCZwuzE0Ss6bM4a9Mm
3cx5kraHSvjEi5yiGvOoyxPA/OpBpJA6XGRjjue+wFzKnmZm7F3VafpYOPN4z7MWkyx2sFBrJTRA
o3PG1stOmmlHxZMm+kuugvzd4aY+FI1qdrV18wdHIhW36VDyv8+J8xYAhBLxEoVwWlRs02he7QXD
tsWUZN4gI7V8DFPa3TV6SHbEt0Dn0LHaV5hNdoUu+T4XfrsPs7ndM4f6W2cQVayKQD6EcPdi34bc
yqgyFdKjPC52LklZPPEZIx0WETshLxPbLEIRqTwL9h3yx5/n0WExL4YGMYAuVQDa0uJM6oY9DmMy
oIQvQHEzBohj5UBUg23yZS4mY6zqsTwEJMXWkltsYwaYgArTlW8EMVf0/bzZ8SznuyTw5NlDm487
qAkOdc26vW8mu1O2UnsvzBBYK9JqiITw1IamFYsxQUEvkTvdJ5FJTKFAPDavOmhyxGFyeyfcSjxY
LI22aafg8CmG7ITMgvCTGA07gQHfY3ubtm+Yf+aNP1ON0QDaiu+aVu5j6wk448J+3mtD85NqGjhM
unngwEPX4LexfDxyvzdZVAaqv7fQYzx7TQibHRX8k4uF3V1+QRy4E4d4Rgx++UAJZfj/YjypCdtj
46fuL5yxt88FQcCKi0uwRQtv56NbbnMnRCVmmJN8xyHi+JrkycWPkNRQaSBY5XUiwyrMNifD8qqC
HsWDta1WYxJ7bVjcOIleOe9YsiBNq1ozZDQ8IesH+hE9bAPN7itm/7keUF4hP6Hy97+B94nwkkiF
nMAxiertvJflJovrL/wriggiBi+fuQF5XAldLyGPqVNTob2qP1dt86R69zRhgsHU+o597fP1h1kJ
wS8Rj53ron2SnJ66sIqG9LMe5jNhNioKbAZp8rFP8n9oR2500HoBBf6ZAz0Nxonleyzsb4T4V774
UhBL3cLRZTWx04DFb8AgegROpStvHVn+PbUBPeG/3ztpAFAB5ADkzxDwasYfppR8xh7zDoPGppv5
fWbIrXPAtUe5/P2Pc8C5SkjleiE9VblBKdUL0o0ig4rz61975TDq/1SxY+cNZMLhqyyd/exk/+QV
fHHXr+2utFa+eE1mMIifCyvwikpYd3KOFTyp0m5TBwg5+OWILK260e+TNo6N3DqZfuYM5HpipNm0
adbeY3sP31fp/o+z61qSFMeiX0QEAgHiNV2lKW/avRDd1d1CgAAhjODr92Q/1WiLJCJfZmMqdlLI
X917DBg5IG9udeCI9eWPm/s2a1iV59Xx6EEfFhiV9tAEA55abki2EMBKjmwMriyG2tpW0zjFdQd3
C4hOFiuW1Ouhf2lgNne5FzOLI7SqoXnEtRNmmTo5/Bkpn9UQcHhWXrdHbT0rXlYFSjhCnQbna9YZ
OHFIhDELZ+bcl1tHZqRo48DM7bwC8Jqucvifgmbs/Lk8LnOza1VC8zYKdQMJ/gPkptwbGlYC5YEG
QDjgX7y3cfTbb5cbmpHV9mxRqxJC1YNm8PvNGg2btA7KyXvjU3hc4tEGWDgywtFj4DLo7AwN3qXV
5EH2YIiH5xEhCyycRoi/TCjYnWjqTDBO7MrfCO+hrx1FSI1ACnEFM7klVeSZUbc1snKXI4CE3Pux
NEiboYhxDgegP7Owqf7pzHxS9gzOl8qHw0r7ZddDIzg61E5u8DqDFkLKE3NLdFw8og7jPaUSClEr
jQLiHq4VxQZOtONtr9VAdv040Ac3GjQcFB2yJ00F+ShZxicUwfIN3rTmNihD81JyOdy3CHH/DHXB
8lUVD/K+5OdqRFKH9Z1fe8MONqjZpu5rmLIhAkQO09Q52wdJ1m1521LcZ16A4keJDHnf1RyBkvAP
TQli6Y4UfX6IC2ig4zudZGGlzCxJ29sCeGM/U6MPbazkKxueo0yvtPsi8oVre25mz3//MPJdLnqB
Fe8dGVRIBEqiE8AXHMaNl9f5TFRg21nAYCvKxwQSnTGBrWpYqB+T7F8rE56GBIVPiNAstTRzI9nU
4agrZIAqineEdN4GUu3nZK/z+3Iv5gbJAnYkpeNByV7j3kZ1eevo8GeAPDkIeNHN5QZmNC68wDrW
OC8iNkbJCHnz7J6LB33mbusp35ZJsKMN3VJUj4k33XkARXpdg+zjT7deovrO9c869qIpRq3PBThG
qjYAhBAFeWSknpKKLsSfMw3YXGLe1zXebxCGyJh/8hOY5cb8SD35ujB85w/95Pyw+cM9o3mjsTOP
FfJWfcL1DxSE+K0TDSGc/BpePseBA5MwmBEG2ziX6fMQolhyuXV/ZunZqm9uhbd/hnzrsZnKfI16
GpxCW+WjMhUl0yZLHRzGXtuZ5xG0n3Pz3Sbueud1crTcgYuc4IGI2sVEM3hiTzQd11FbAZdAp+bm
TDj4ErGK3MFClUJvLQj/hqrM9yLV5M6RfLyTjZMWKx+SEg9tVoS/oMITvRHQd3/WKKqbdZ6x+G1g
UQ+bWxG/88n3lkK1mYDWpkaSUSrIfUTqWPmoWUsBrFwY8LtJj1+KKfo+9dOtzJoFDsnMMP8b/g9H
lWwgJawdpo4+dxqUlmEgqLn3eHkSZw4qmyOZMFkkyC1r1GTpOTXoPBQS975D1K2MgntRywWm3Oc0
QM/mRzKolww989VxVKj8QGt/EO1RU/0b0/QYxC0os/1fxemXy/2a2Xm+dbAEHCstRvrhSMwAa15n
56i/rsN2V/26zX4Hb7Uv88CZjj6EFTaGMxxWvNLA1OlqYXfNzLpNdWe8bKnT4x0TA2mziprggZRm
SeN5ZnRsuUGESXmcpkC+Qe2421YIuLdp7BzDYkk7fmZZ2dT2EO6zZVRDe90p09s+ZRqWGOIZdIuz
+LH7R9ftAhp5ZidS64pqZYdqRwtlQzqMuxq5z2HAm4G8KBpuc/cl8RdQiDPhCLXW06BRqGYl7CJ8
9qufcni0o3jdNCgjxwtkn7k5sS6jmMACSMEz5wi3nr0E9j9s6V0du9vLS3bGfsOztQiRQSwKJ6j6
I+M6vytGmQ+rcOzD3ZgO3d/eV9Wm9cr2GbbV/rdkCsevQdaEW0P7HGmTiO07EvS71I3pFhytHI7V
qGbxyMlBOpP+78tfOTOdNr1f91Ed8Iw54JyL4Qcb6/gmCNnwK/bb7qkzwIMFqRNDYLlu04VA8x/V
8pNL1Ob856pLnBwuxIc2olBfRH3j2Te1B5fuaY0XudoKFFBP1DgVartB8RcqTCtcR/tunB5p/6x0
TPYhCcM3wIjc14gi+TMUrnxrx7i5FxJ00bLOpoX1PrOxbPq/hMLUoFiNwkENTI8ObnAS3cSCbovx
mTSAUFw3D9Zi7DiTiuS44NoxE+UqF5XzOI6181d4/pRuApK7jwb2dsmuVGXz93KjM32zmeK6rmNn
Ip4CQl8eqyB/TKR4o31zyFtzQ5IqXujczE6zCeKup1FtqnqMYdx84ZH/k8vsSaIEthD8z/3+uX8f
Luy6gN5/mScNMPRPKvwak++yeL1uiM7H04efDockJ46vmyPlCsa9QIv3kdzRaYAzPcpaRrOFoGOu
D+e/f2ioHZQfQWKqPToZEK54GZXDNuYOQeG78RZ23syZats/pRDibuKukYDZygfHMH3bhAz2n4P8
yVvjLEQ4cz3x/9sTd/RqadooOggFkbnwGFd/y34Bfz3329bt4+O5TF011cdpQOlx6HLAFACpMTms
mC9P+IzQDuyR/vv5FObcEUcN5+A35ncD/hwEJod7eDP8Qr39p2umXZ4DPDzFvzOHLrmfzQQf//Rs
P87+BPH0hObyGMLUe5Mmnbn1gvw6CRPP5or3rcewAbk88kmRF3ivJdsgrM22UVkBPBQgA6ob+rfL
AzgzRTZ7PJ64V0IuFYcKo97OrafgJg3afO1l6VIJYK4Ja78DgGJcIB+jQ1h/SZ2nGLk/1IJ3l79/
ZpP8SxZ/mAp8eZd2Pua/KNkaIPQEcr8OA2xrer7cwNzXn//+oYE+oVEa5UlxTIcgXLEKGaIoCCDP
Nm4uNzBzrNtajGFEw9A3bXasAE7ZFl5RvHrnSGpM0YcW3ppPgNnBheVya3Pdsbb7CMtaWbRBdpTA
wD8YCF7/7QPYSkSoVC686md2x7+y1ocRGxIIieqsDQ6R8sRaeE65rZEhWbjh537d2vBYOROeZE4F
kilwgIalyary0/rt8vDMTYZ1sUMfD/d57dfHeJzAsUh69ihJCn4vzEWhaEjg77WXNFQ3l5v7N8mf
BFc2v1wPvUfHPIwgYMp2RjjAuCBBXkiI56r9mB6n1Dw2Alqm0ZsW+fOQTDvRvXTFdXqQnk0+104A
SLEOoO4NkOqrjCE0O9Wecw8PAr4PxbCkAjATuNpscgDzprwYhv5oEgjce98Ecdb4n5Z/h2fw1sTx
wmaaWd42p7wyoyC0a9oj6vCPUdregYACOJj+fXm+ZpaHzSrv01q4Qec0xxTkzrEsVgLGWX4vkZeH
dfoSYWxmidumOMRVQrodHufhmJb3Pmymn8NgYgsH2syJaVvljkWrmzaAQmDXi3VyxgoCke/zByBW
Lg/S3Od7/z0xsxayhkmN+K5zBdCt0+NUVH8u//Tc9Fqbv67dsKOgWByLSZN9Go+A92Zcb6JGiO3l
Jv7xtj7bktYR4LiCK6+hDcQO/HJfqoHt1eQxsfZN0+W7EdAtf4t1BpjOlPTvpBdsy9NkuG3Duvrh
Kic+5rwCqqvMMu83C5j7pJhfro0HeOJgqP9Eoel1YrlTveMWMchIRzUMtlTrA1Y2QbMUyCMuAGiv
oMeewfcWfp9F3dz5ER3XPsh++5x4DoDXJNP7QbviD6WiOImKZt+qVGQDEHu4RlZ4d5IN3Dni/eiG
+gbi3KhThIhXX0k+jO9gifkECHnoZ6eMhIcQTwogSohTANejhzcJgD/YS2207VkN3GNNgAF3weyP
h9rZhFw26zwa8rUPntSxhEoegGfZgLdPwlZGFAHoA42u30KoawJdRfS6jYh7oiSkV2UEiM3T71Dg
zVqKt96IXMpNJke6BZ+e7AD94AtX2ed7BXI0/13KPkCB/TCCdgRlwODBRNDJrYkj3yuVt3uwcsjC
PfD5liE2X7/rvTAABFwBYKAeKpG/NmG1sN0/P7JIfO7ah9uYt0PvlxrChlnPqh0fs/x9xDPdXcce
WCZhxsxpIu1S0vvzDUps6v4oqexJ5jdHN1c/UXe7q1y1g+LwEgH+n2jV/+9OEp9H8EN3oDWVVn6S
8lNyxrGvESLrdDsE2fiXqUkO6yRsy7/tyHi04hnJvyP3HkEMrqpfOzBt9mFK2E0LIB9QsCOIKcC3
0eaPaEW3Z8wvngYRD3cezfR3b5Rg8DFF37swmjDjIQC7l4+Ymdm2gQxUDVGmsEiPmjeIubuM3k1u
0VxVZye26ZYI3T5oCzc9xmApyup5an4X0ZJ0wsz82vgDOGv59QhgB0pCvye4lZPuV0QWLXDPx/gn
k2vjD3zEwl1V4tfdUrJ92mr/vhuNc+okr8E4QUNxnE9r34nGTZQm9deiis3aBGzJzWime3Z+rcJ8
yxCIKKRL6WPN2tsBBMFOqLfLEz/z8zaNV/my0SqDIfLEpx9FDiMjptwbJ5mWCi9z55V19VJJmjqs
UBXW+r3x7r0I0EggovlV73liA9PcAe4Hbl0mB4c+k/DOrV/bYKH+Mffl1q0LUitSlqACHIZAFRt3
6u+nEumUgsRPTtotjc9MuoDYcDQF1HbidZ1zqHrAT3B7dKss1XdxXB7SAYUEAPvvRlO6qyIGUwB6
uvSqpBexEWoi9yoffF3n0BUA2z55yZ0yfy6vqpkqMbHhaYY6U6pFlRwkHMUAwmhj56mBlkcGeiyr
H3WV0ENKw+hrVcLMB3FDHp7CCaaYOYu/ysgLX6gK+oWrbGYi7XQxQ82TO2XEj2Pi3PCQJ6uuM79c
19x3DSiRl7s8c4Laad66a70MurP8mLNB7KOUOhtOQYC//OszrzJiA/LCEhqPANkmBzdpAIYafP/W
E2CFehGUXVZSgIrCB5q9d3IA+6CQ6RYOUvlBpY56ms56KQKg7BtwXeuFR+/n1UHCzgfKh1tPQJQw
xLvUOTDZfEs9MM0lDHMHV8ITsGw3DvRJUdmBskFc59dlCoiN5YviVIYM2meHugGWqjQG3JAGxASn
41clOIktlcOrOAd1C8Mc0ukeCokPunC/lAwF6bRZuGpnTlxbMKeQZQtxfWyNbHCe3LT/UTTBE+ji
1x2ItmgOpAMiMRXcOfiAnSHLhSyzWOVxtLq8EOe+3j4Ue6P6PqzYIQHPMJ3AVynwQgC28Kqft6Vy
EhZ0PZWMH0GQDVZ80E8jtDQVHDoWGphZtrZajkciXfOuz455NZbpCiIL7kkPOnopuJ+8wYt9BMSV
yC9tniDLpZm8JjsP/PT5ez5sFxaaKGsSVZ/wSkHVbtjTUaEkaXZXjBt+3noVmCwumTuJAIo06Wsr
+mdXpL9pv4Sqiz4Ng/D751D+w+e7jZuzBK6Wx7xn3d4EKehJfUV3FQi/L/3gizvt9/VNjIrlPoeP
97rQ8Nnhg69+uODwPXtN1K4Tp3WPoUnIviBR+RB0JtobabKH1oAZ63eFuQ9yXa9bRFhrJ0umB1AV
60ODZNR6itJ6z4zkzzE4cfskGqsHJKXYLTVNtJryAC5/OkzuoEOCN5cy+S2Iec0OfjXDjgnASsIQ
siEdeHbboi6HG8EbEFXkGABxDGSXHopw3QjQg9e8F3QNe6V0C3kQfUxKQl8Um4aNFmO3d0IWbahy
AxDAB7Gj7QA6lCPhUhbGANpR2R5iTkHISkW+TgZVvpViaL4mA4n25zhy08dhvQvIZDYe+Eq7EpWH
zdTxbkdNOy7cFp9uUsyWlZNwCwMNfNO4J15APoTxTYWBj4m7EDh8ep/i560zQIKV2lEf2PNUJO49
FDpglF4FdE97x+x62iTX3Nto59z+h0WXsRKA6lZp5BG0dyqbAIe+KrPwLQrL6i/Qo/lCQ58eCmjo
PI4fGmrbAn7jEHc56sB4E6QVArbHi6Lc5A0FO6fW/lb0BYV1e+S/1xAdWGh3bp6slyNlLO7GjrTQ
1+7NOnREeajAotokqguuPHes5HoN1/mENTCa7qYRYh6JPECF3oXPDnDUl4+eudXg/XfwBNOycCs4
Mo7ueAIh66BH9tsLzE8ig+fLTXwaW3mxnZJuB+SpdAczyckH2yr7kcRPl394ZuLtXDNoYy3N8MI6
pXCH6aNvSfZrgJg6RD0ArGoAcCIb5A6uiRDRC+sM1axVrYbcwinrvJewMne5EY+X+3H+if97peKn
rZ3CRyQaUvfsy1Y5T6rJj57rrWWe/TTl+MXlbGHjz6xXO9c8Sd7GYGZMp6T1ocp7XxfgT16nJIhO
WLthgPJvOxFTnhpRnqKc7Jy6vybmwk9buyA3chhASXNPTaChRnbKcF0k+cIWm9kArrUBfK8TWkWm
OSWgyCWig9hM1D32sXkP2uiaxCI6YJ3oYexXYRb45sQ14mtDIXXUbTvwNS+vn7kNZp3oKCAQv8cR
eKRteytzXIrSuyZf6TE7JZrBeSs3XsBgE+HsTTgcaFemayeSkIEIljTzPv9+8B3/ewYZXULFicI1
PvWm9raNRXbnp46zMDqfP9HRB2vnjh4p3JL07smBP4HxC3GrVfGnDdS25/2+VnLr1MUBgoN7IbyF
u+H86f+/pZmdJE27KePeVFYn4XqbppVAkIIhDTB/oYZdlbkrXSxRpD4/PSDD9t/Ri1FtQ3A3EnAm
aLwJJc7Cwgsh+B+SAlDDLrtXIcjPl5fa52cIs7OlaTGFZCqxFUnxg0zPpX7XV3liYJqsXa6bEaJ9
kw+SInY5aMmjA70VUK8vf/jcKFnb3KQaSglCkmM7cHclHaPXWR68NETfSpnXW6GKX5dbmhsia7Oz
xsjOG6BjW4nhbxj2D7FI10O08HD/3OIYw2Rt9s7tgNoqB3L0Y7kaHaCdGihhmFVQVatO6pXKw61E
bOtqiGZA4wB7VkK/S8YPXg03tQ67rI7XWPCpeS5QrLvc6c9PUUQ+1iJsCz4USroII1xIB+pVDFmx
PnkRYgnVMNeCdUjwhAcpPMHJES8G2OSpMPS+hFEO6WbZA8PEE1pft8bt7FeEnjDwoCHhGZ4TeMSc
oPjzlAypuHKwrPt+gPYJZEsMaB7CbIMp/w2vlAeoWTyYMV0KV2ZWoZ3g8UbTOBT76cScxl9PQvOd
LItuk7iN3F2e87kmzsf5h7i7K3mT5m5BjiD34wUFDbRVBsU7YDbTdCGJO3OM2gmdUuVxbjQE65v+
ZGo6/qQQ4f2WDJM5qUqXcDZJIRgFLzp51U3N7PSO2zHpwIOeHSNneqAh8uiQZ3gEa+vHdWNmHQ65
r2sXOH9oaBtnI/2UrdrSwF86WTge5ubEOh38lnZxyjjOZ5NPP0Z36CGu1uTlGrUp/vVyHz7nzXrM
TvM0JhPOGYN1hJVKuQ8KGW58adSOA523RbUju68CAyEyx4SHVNPi4CWyuIFzt1q5xoHIU+FkxwKQ
t7vSb8UXDdfl18ufNtN9Oz+kesa9kJTuEWoG0Nwz0H5CXP0NLMvt5QY+f3IwW0+ZecWUQbTCPcUV
c190oktnTWoZ9msRkOHQuGx8KRny0mtlBvA6dJ02C+H7zAEYWaeGmzqweJRtc4Ia5TaW6SkB6r4E
gNqpF4KWudE7//3DhgbqlyJvP+ItSOtn6FR8H2QNEalh4bk21wHrvBiLETpNENQ5sUDDxhDSezzX
MMRUh8EPfl+en7kuWEGEk7dIZXTwPaVD8jsi5S00opxV3boLZ95MGBHZYcTopUC4cYiaez70rehw
B5vmJwcSjo1CsMfo9+v6YZ0TJbRnc6SfxmNO/a9QmhIrV5QAbJAv1/2+dU5UfNR+kwbmWNRQwanX
DPl+gEyuu+BsCeaMBswjNSCH8FDXoDCIdq9I6G95VnfrnEGn5ape2HLMpZBdNmbUHOEgChr+AOlA
vKvGq0psUFE4L4IP+yEo8rj3J16d3KLd+NmzotNuscg2s5Lsmj0XQUZJF9QnFb9wIVZCQg5WAwDm
3vZFtHBczWwHu3Q/jukEanNpjoBmbDJ+WztQpyqWylrnjfvJI8eu3dcAZkFBt+xONDPfAWK7cf0l
wtfMxW8X7keHtBBfq1ErMzpbAZJZQyC56LcS9uv1BCTGcLi8hOb6YG3oRI5wKzeqO3nucD+G/rEA
6/y6n7b2sAulLkOV7k4Jr78kvvdopqXQa+5NG1r712tp2edu051AiHxvJnFKW/EWwDEDuj3sTrXj
k8/b16YkO1rl9UKHZlaTrSWghQIKbWy7U9c+14CZedV3SX9eHqy537bC+xHQLjmlWKmd8Z61331j
TXJCZPH38s/PrCeb+M88b6jSFNZAoLXAW9RdxfxxIP5jMgIhPRUrKLYtXKIzt5zNo+/qWnolL9GS
yoOfTh+5+0CgH9DehNIrEn3XLdzgPJAfDifW+ZP0kWQ/xTnU7TQy3JtxKq6LNWw6fRfGBYEIZ32q
1WuRfZfZfQoJWFjxLPz+3Gxb17TnQFmw54M89S4FzZhAIjOMfg9R93x5umd2tW3AHToDcyNNipMz
KX/f+M64ViJYyiXMfb21sYOkb/JBQBskyQSoaaDqrFAIkyuSB1dVUj1mu24XHpS9jMT+TqvwWBAo
skPkHfqcm8vjMxPG2jx5iAnSSiZpd3LJUTXIUgTIHZiVr0D4h/gsL+7qyluY65m5sDnzuSnKmJUp
5Mi4hmZe/D2Alvh1J5LNiAczq6NAT2Cz8Qmi5Hgv4tWRP3vuuCQZMjPXNvO4VKELAeKwPDkEgiHR
sS7vYQSw8PlzQ2PtYc+wukVRpESAoR6g7/3C23opyTD34ec2P5wPSGLA4CHx65M71c8x9ONaeBgn
jF63w2zC8RQ70JNRUPpSpXlC1u42HMeny4tz7su9/355EuhiCuBsfQqUu3fgZ7AlDarEPXwErxx3
awObooVSHaivpxESktMItwC19IaaCeuodTGLCKBPfDsqdjCEeoJxdL7tA8d/L6UOjkgK47lYKr2w
tWbuGptinDVuylC+Ho5FFwwPfTTxZzfPR8h0O+wNBX9v4biYuT1tFCOwQdPQEy2RTIJge4XTSP6k
1Fn78W3QHgWC2MszD8rZ5yGlDfbColJ5X5Hm1GSdfGn8MLyHgIuqVwrW7c/QdBn6lQcX0RutSJev
mgombaXnxd+VSbyXFpX5+jYLm/7YdrEL0RxfPA+xSuiG5CN4pyE0NDYddOZ7uIC5OV3Di7HfDwqi
SwCru+WaEabuh0lN0HltzEutKWxd4p7jYIy9utXrWrspbJRk3+2LWoUpTNACqIAGkj/VcQRPhAil
2pWrRpdB2j4O9aZNCTK1CrD6HWKDdOfQsl77gro/sMzZDxF38ktfBvprgZ7/TuK6+tJIEE2bCfKr
TWt6JFJlrAGGOKdW3cFs4Xsgj37gqFtmsIjdMQvuo6mmt4B1SQZJzi4zG2n6iG3HNijhmufF7SYI
Yp+u1eC6Gnn1bnxXgZ+jZl4V63Ls9W0Pd3WAF0sgOVYihuB/Lxv/jSWp+yy6dHyFzwrZQBZG7GMW
f/MhxwiN5rz/U5K0hmgIjW+awDOPMp9eoiL8CsHOHu+yJF6ZJoYPdVrpk8t9B7CZ7uDGiOMB1PI2
SViCNIKBwL+C4qAayMc1se/v8lgUEMYt+53MqvvCDb5VAfwBKGBXk1c22xASVW4KcSoj3WYX8cy/
w/2LlGBcgSdW1hvVNHgUGhat056wjUsg+sy85AeQ995GZURsk8LxVyyHNvUI3dotCEsNtN1AjEwn
/ysgh9WKO+0dWHPOrdND2bOl/v1E2XhTZgJCirJRG+7H49oU2bjSOKPW+G/6lcuHbuMQPuw6heIS
sqO/y7EOVqYL/nXQ+TO1pVgRJ6LQthawl6HRt8akwQr88nZVRSkeaX0Ab6SxgY/NkAfi3ksj/xAK
9liovt0mIHLchMxhW+jp/05QjvuRRSk/xgUMocC+5cNaNYY9CIdMLx7sfG/gmg1lZCxToGBptS8F
7W9cl//JJHVvIA98bxL6IGvkGSpgPdM2j8BEgmU73EXKG48HzaYNeH7DAY5fwbc6utFQ34etCdYN
g+hYAUuYgQkoQof9EWKzBYTMEU8MuXz2dXiH6dDrio3V3QQ48ZnkxL9WxHkJcx91HunoxwiJ5FWc
cnp0qg7mLsZN3nMl+W6Mz7L7SE/87F3zTTtpfRgL5r0BDwnCFE1hiSdNvCWQU0DzUUfXWUdqAHhU
8+QEfrp2m7Zbt2Efb3RfwACki6c94J0OALmwwISErd6MtJ0O+kz19dLwa5lDrzWBEQo8dqYvfsWD
1eiP/HmUkbP1YwUREojKbnwu85smrgiuqYlsVFB81T3cObyygBi7gEpxhiMIWqEh/sHSdg0gClDA
g/hTqeTZiaFe4tUgAXVFFqzg16IBXOGQmAvqL2Oivoe5CvdJA1MHEzpy3XjaWwVBHd2NY1LCL8Bw
zI0Ch7ehAmSSCLDvdoJ8c5wHEbSaA31rFKFffDWpXVjBI6w0jnyquE83QZNN0HuCH2UkR2CYoP1d
BiN/bEOdqZWscYTkFYUbAMxpqmOuenHHqibbhj6jvwZIMcOJBUKvlJB0hf9Hs+XTWN51vhh+lnV9
xq/mILdGSJ2sCgopKaj3ZE+amg6ghrAIzarlpMOe9/ybcuziDV4yag8Jpb+pyby166HPWc4l5Nv7
aO1RKK+xXrFD0zfO+8ji4gEQsHw7Nkl2HJqszdbUBFA0zUYRvNChKZCSTlh/LwrY+JzllWtAzdrs
xRCvzlEHy6sb0bJk49dT+gW092ibVkULX04ceTiN2huor5GNHxrnj+4dyPR305CirlZ77qucPOBV
kfvb90Hk/NRhaiBfPXr+q2yCOgSCzMBQpgRYZO+j/FpvocQCuxoYHpS3lQ5dSGwFcbmOKSX4B+8f
/Tbk2cqPwoivKy8DIxSyPSM2PbI2MK/JuP8Agen4hxsZ8uvyJTsTdNpQ57F0AFmNEftjbbAX5KDA
7IIM6VIFYiYmsdFYnZBxq1LIjI9NF93IwRlelYjrLcm7dC+g/7673I1PYxKf/F8mPoeAdQn7hyOc
77BSUVlvyFrQx2p6rADUSyCQfbkh7xx3/l+aCy2de/ohkq7OFr0wZvGPQzHCfcZNKCDxBNCvFbS/
1J7B6nNdweHoNjlvTQmvpjsR8WBPZKrfcncI1k7YQbrKLbpH05eADpaZh23N+7UGuQhYJfGrbpN8
h/d8ehqH9jofRWL7KGaANsTcFc6hEcEhnxoIJ8VPsYivyUBgXKwXBnSy6TR5IfDc8bTxcnIaQ/l8
ecw/jaLx01Z+QAyAC2K/QOUaJ3jn4xAc3oPyD8+RKPDeLrfx6UJFG+fp/jCtE/waXFiNQYYGAqtM
K8DgJ7ouBUzlaNIv8ZQ/3W1oxXpqxIVy4ZKUw8Ah8W7cDBYRJP5+uQNzP209NcYpFJCS1Bh/t7wf
URCCuNTC1H76BPOJncBHVFmFY4mx8aqxeDWBAxMqv5Ffkwk9ufz1M/vXzt3nREwipxGg6M0tQN1n
XfhNqhFmu2ZNpbNpYPFyuaWZif6/ND4HPGdESeJQm/DoOePNABwyyu1PgV4qC811xlpLzCSofidJ
Cq3B8Baue1imrfpBePVeJPzRkPS+k1c9jzE31ooSNfzIIGKeHkNE+XHT3ZAe3kf1AuBrbuatRVXS
soJlGogwmf5WSLKSub4tTPRyeSpmxsnOICc+aYZuAEHDi/sAOdjozfWDn92Q/poq7xFHDAHZoX68
3NhMV2wx2dZ1qwpGW8mh1+UdEwPH6857AhJ4KY0ws7DspPJUBgiK8cQ5DMWwLuEGmq9HotbVMCy8
72d2uJ1LzvKsU92EBsrOO4BbsRUZXSidzZywdvrY95oyY5zHB5nydi9ZBtOBEKaTxYvGmlqVIbnu
mLVTyT3JTZafmVWMvaTVNwMvyzJ88ZNie90sW1dFlvisVgSnYIJcbJ6LNRROV4AdLUzB3CKydjZ1
p8iNCaYAod/aLafVdE6B4Jy6/PVzM2xvZkpBrA3PLEXfe0Zx/xi4xUIhYu7LrZ0cgg1hYIvNDmGP
J7v+CjDfOizizeUPn1n7dgaZdNJX0QQRN9o5N3C8XHUIvYoBnk5k4YKY+X47b1zQfsLjtEYMIL0G
XlrT9JUHsLrAK0/EP6/rxXl3fIgBxNBOIoExxQGqpd4687LXTHf1xvH5AQYqCx2ZmWM7hTw2bVxO
OXZA5aXpOmB99s7DIfxyuQtzw3T++4cutIy5yoMr6UF2zQuYg18ChaO1Gc375d+fm+hzrz78fk/T
iTUUTsFV3+ZAKyVwiZume8Dhfk1TutDIzGlkZ5OLivRIRiXJIXVbcIc6cMeytZwMnKEryF6I6zaz
LV4Z5SasoB0Asi4Pf6iggwDuqODrU+Hddd1oWfu5LWDKN1E3OXAGO+DmZwwnoBy86ez18u/PrSVr
U3PFDSKJPjx0cfxQj+JUKbVwXcaY0E+eOXYyGYoHSRnCWhRHkPgKe8Nsq9mAB7NwTtxnz7wuYdUX
4fCjZHu5MzOzbqv6qsgphNf3/AijnDXp+y1xf7aATsm83MZtvzAlMzGHLefbSAIfGhOKo/Zh5QNP
x3QF8096VhPNN60LFyQXr/gVklZLsgMzW9LWVSxht23SFHY2qZb7EVpPKVIf8Nxc6NDMsNlyioaI
UaStEsch6Fe8hf0UVJWC/3F2ZsuR4twWfiIihAQIboEkJ9tpu6o81A1RoyQmCYGYnv4s/1fdecrl
iL7trnBmAhJbe6/1LfQ6gi3MvSo5/P3uvPOo0au9kSODVa1xg1CeeNk+uW1ApCKiSMkHu+J7JnP6
tuH8Y2Mx04ZWD9rJp9Li6jRfq4bexBhlIxg4LVn9tR0/U+z23QJL4ep2XuDOUfPfkJE+vdo1zQg2
DoxV6tRN3sHXW9HCEyjRBPtv1+560xxtiU49mhNDpGBQbQscwz8o3P4s/WD+/0Am/7huNkR+QRLi
eZaAAVGCIwCDBnrOfOYXUrS3SeA+y9YhoOT17z/mvceZ/vtGcX9UyM2L0W1jzCKXSQB0gNyTLmd1
r17+/hnvOeSvsYubBAAVMZnq5Oiw06HJjY1+8jgsL2iEnt3cPyqKWEli4HCh0Qsby1eQj34Gpa3S
Ptme//413vupV9urv9hJ1x2+RWiQEolNCUFYjn+03713665txF5FxUBJ3Z1UV333GLmbTXjBtCaF
GaXNLYtfdVLmdEWMMqLu//6T3lnG195iyVcMaSranMJQ6QLhjeXXTfftBwXUO3vRtbO4Q9ZFPUsJ
vsmIuon3cb/vgjXJl35BD46XNreCrfu//5R37s61oxThaq0ow6XCh9HpAeziV7J57FhrFhR//wSs
jben+k+vQXb9tFtdD+HGTr4XJq8IoV0fAQBVj8gSjLaMhHX7g/uRsCntA0ROxRAv4zQLum1WoVp1
hdcRH+HJduy/aMwQEazrV1uOF8L2AJN6uKWSVeENgPL1UbjaYIQX+0BABCp0aSv48EkhudpLW87b
Hy2tx93SYJyWbiKih0VP5R65ytv3djTtpUXWegWDAoxrQWIkgFjJpnPWl3LOk/nN4jJR9jQiunDX
dlR8gXB1wjt86gtki5CiHyKadZ0c9wgPnzKOzWQfNYynCIaB99rS+CfvHdnFHusQo+Zh9Mp4CfcU
5vPnhK9zMTazQD7vih0ITm16pEE4fd5M2+7rDm3tDUGfGQys4UmBV/bDStPeCLuRryGpoxtlBX90
5RD9KoNInHvY+n+3CEQ58NjRb7Ey/m5LpjizFTJROtPOfsZ73e+YLCOkMSVDeaFYq1UGY49gKXIQ
3a2Ne3OPaUgts36ck1/B5NO7WHq/dY80UWS8g3wWxJhBVhHgEGtks81MMBD0m0Z6XMSj5zKu2A8X
+wuiJmmz3MfIw/mFJLD45JpkPVrWI7lSLsmEKYa0e+sN8hgEobyrjZjzlWiE49YY1CDdcF3bh5LH
QJ/C2/6oFj0+1KwzX4NQw2noC/6yzG5sck4qJLb3HYIKy6H+niBEFYccEeBQpWrQWTG7Rt5BPYZk
RwA/y0Y2t32KcMf2gUbdlCF+vMsjKKsxnbZywH9cjdr7ZAJZdC0398VD0+WL7vBUWLY2Rzylg0uV
rxmmPaO/7SDkWB/Grmrvg0DKn6qOyJEgtQYVbKnnDBUTAmERN4O55IZn+kWt1ZyJtQarzev86OI3
5XIcfT2cYq9u7sJZj0i4dh0eGC4V7nmrAKRno+5M2sKZjTP6qN23YZj0HtHqSZ/60eAj63AdqosW
s/qMbOo6R8sGrf1Y4pqCvDxbLLaZY0xGmwD9CTvflokMETE+dgG0P17Zsl25yHndLX7L3ib5Aaq6
oeYHdDPdZ+Ail+9mgRMgFKP9ZfF+fpuM47KliQ7FgVeaYR9GGDqaOEinR9zWVBYKe9hOOD2f5RZW
4FnG/EbUjb2vIsz2EXfaWVWg92q+jYYzgXbZ6H6HFqDCFFgdUoR1FJwC0DB2iW/KT5Rs4liXovuq
xDwhmNJ/RdRjdxmndjrUXhM+rNoL7q0o5cWuHjkAQgw2ILhVRzM0ukC2e5V3Ixp/Qc3Cw6Sp3gdm
oBcFA/Gx9hQiG9tR7ht/WpHW3EV3yxTuMZZsSFG2HfIlyGR/xnU3QyMSlp9MANf3MNNyR+Nt2+N7
xq94Ceu3KFh129J+Tbcu1lngZI6KPI8BYktcoE++HgEMhNlk3Jds6s5lxOELlUjVTXI2zcktSZzZ
TQQWBYPk8aasaoAcOGgOKFXych0DnpmSrpBwjMbbkQqG2Fgh9Vcp90uDV3NA7ubvPnkTjWM4Px/K
HmB4hIiyY78EwB7yLkTq49TFD9LF9K71veB3X4IpAHTRcuwt7V22DhzALSfMrwQRTU/xyiBVllV7
VohK2POwr3ZjMvfIUF3rE3IqEfRJZv8WuNYGjzeIdsZPqEjHIKKXrqxN4VWRPsAVFj+yYCWfg5CR
A1LHIEsYzdi+eCXUJV7pkDo8N9uOCJyXirJMELBIMByXCNJOEU+D3iqjwVm1g7dzwO/TNLC8rYpl
tjiHrtj9X33VkC/JstS3UlG5X+KpfEb6b3crcZQ4gT7X35l1jU9bDzGHK3svj90qilEQs2uhkb4z
Xtdn/cAR6ENW9WJiJDZA3eyKEqOomy0UUZ8CFxZlY2xVvjoaAdNqmhsxDgqjXIK9h5Q+e5hosh6i
WvZ7L5KImzF8O3pjjSAxsCIRIc/0N3wm71MzJPVtJ5vwawIF3kMYCI7HZl3WnfX76nMAogi8iBCB
ZK7qvVPc9e6Trvz+KLmFNa0kdRFGgmc6GJInARLHY49t48EblmTv4Y8XHAPZ25UCdAmWJAJ0payQ
rcr5+DzJrQIsRyGr2g/48GPl1Dv5YRU/T60ArN1V4nmeG8CrQhLsFrFUtwPA7mfw9qEFJlN1WIAH
+5I0iOkSo4zAntT9L0jnILsItHpFD6I+edNM8RYVPgBooX9sZglqNvzWhwg+pjsnq/VbF/ZLYTG4
z+VctfvYI+FX1lfjCCv8ijyz0JDydoyd+yp7eHbiufIQSi5K/qtS3B4U25KsbXxoMeoOMbUG4LUH
fxmTO6vhQ/ONFk8klr53sMgsflwWs5wRfhN+deiUPc1tjW1ULSD0ySh5ouDIbrkicp5z1fPqJJAs
9cLh0N+VoUT8GHJyd8ikHnb1pCgitr3w6Dwm96X0BMb6S0CKJKq3fI7pz2pSfWZbUIlsnPSnaBu8
H6XF627mCBUGBB+wlCpyLVQ4yuQYoeMKgFyRDdJg2zcaISFbQz9tnmZFJ5YR9B5hCjQU5HMAvtip
JeCuyA7xxOsQ9EXIqd0HDCzRmLZ9UWnIFQyqmcu24FrGs7MZwtb07YwsRIdwdAQXqJCaPMY+fVpH
yc5O2h7NhGmDyoNNKBF65JpvgB1MBiKT0r9Z8bLazYguOuMOo8VUOhCrgcnEexbVxHrxBw87JIvm
bOGLeETgzJiXLvFxYWyCXufkrwfjanK7jvX8A2qc7Wx8ac9UMFwPi5C3UQkfOlSUkCGl5T3ElwnF
4kPs+o9WDds+rsyyjwYTAcrcR5eAIEZdekgisaPlR7EGDbYX2NN15EN5ZPnk/3SwS11a0mBtwl+c
IB9s7fAyV+6lD5FHNouwbnbDZJAL7BMQSyWJeIGCo3rkk2yb3bJYMH/6mkPxQpXeQSXbpVuJN0+7
MCCaNAy2Z/SUkLcNQOs4Q/Izm5cpgGUrLbF5IYM31Ox+WFFkhqHFBrsBt8GQZ6+3n6XrxV0rEZvM
R6TepaCZ4c2KU+Oyaxql7mCChss6Lv12jxLLtm/xCb1KR2+dk7OBaMJzKusB4oZeroeDfUAaHnQe
UMRQX9I2b+uJLeAzIEESMjpUVemmnRT5FrU0K2uOOPVlUneij5JvipLyZ7s2Ouc1MAItZe4BTTly
iFd/K/SGQ2Rq2EovOvTVLYPOabfxaoLPavRx+/wNFGBE5pI7hQcmyAh2/ZeumuNPPrHJqaON/Syq
Ua+4CpXcI4ZL5aML+nt8aX52mPd2Oepk/kSot+md6Sb18tZmJnkUeqDd1mY8rtxul7jZzK/AgU2Z
1r7xfyGFPLpby0m//X7n3fisQoVu4RNCGOIwgLfQyATiGL5pZDaDatlPHtuxoCP7BLybM09WRGtj
O8zHtpYn1MJoDiXCR1A2AkUuYCgtOqt8mHbSIZghWIdSlf0ySI6+gZLvc8JEkGvh+xfoqgVWQgzR
WgyF9RchZ1pDKz5NqAAbF+SE0faC0C9vD2EQKWTgU7jQkRqP7JY4+DJaH6gfd5JrTA796CUvCBCD
+Mb01fYgFsNfmj5aMoLB/95OTZcZ3alH3o+wWiVyeQWYc9Mpb1uS94FaXhFEiSBttazbT1RGcPwS
nAa+BvXcvS5eVUUpw1v44jXA6pHRXx/bYe6QOuDTR/RgyEm2YdXndYTYO7lK1M6BiqJsADD5Niz7
6o4BZLszdjmwUO45G/SdBwEtMrzrYe+5ALhkrDn2WI1c5BjWjIig8fQtb6btGQ9DsBNYJwXz4HLb
XL8iNmyKctTUUJMaOxRmgWRzwIHtxiFGPA+WlT/Nk0PyfIxQFxUE07FJZpFbp9C+62oNfMNMTx5X
4k5TRFC2JBGZxXEiSzQ1iAluVqSZE2ZSnkTBQWCT/2Ih90ZIxdY+1gIUCLoE67lMhNth45UFjITo
2qMz/YR8MXrGw16e68glL2iBQjUYRkmO6qIH4LWyD6yZZph1o/JUJTrIPW9xWdP3G6y8G+jq0htg
O+0Q7QaVZnsYN5yKB6Cc90lo/e/gfAnEkid05Fk8aPt5Ut18ZpROF1RDUZIyGTkf0Z5IfoQ5uS+a
iPXZtEIkmRKEKVb5Iuuozmrjpr1Utr10VePfwJNN+qzaWv8SAxa9g77fPoWLDBAzNg8/xo6J726E
8RxsyFU/QVcnTsSrEAnO5MLdDg+FvFmg5L+opeoOoIuAGm+hWQQXH7jtGef6t+OtP/VyD6G23Ktk
WtacLGLMuh6BPNZn7nsloM2NHDWo2GI4xaECUmg/ubKT3g6i5PknWErLYwCjfbUfeAvpXVtq9oTn
b0Ngeqih9ErsUmYYsAOli3NumfXeOJ7t5MG41Ul7XJLQYfedzd5b8A+pA/s8naZNnyLD12PfQVua
Vm3i3QwrAiPWGDaNBKjT59Z0NKW8tywtA/KGsO7BRJN1pb9NDRR+8LQbJByX5kx5FO4qvGbA0onc
dt9A7nbfkIRB1VzxwlFYmtE0mi6wedsls6zTO7xPt2+ldtUtH6vgQGB0vRDfj78N2D1/rqhp7pp5
Gk3mylkXifyfinfdUFnAT48TbAtATZVSAJRR9BHMyGvHve9M1YsuZk/JI5oWeCNTtWF4yzvcowzx
tNvXqIlhJJ98OxUhYtjrbEK7haQkmmyf0kgjrkHxbN7i5giNNkwskanRppRkP+mqPZgayAAtkW2L
41pLoeOEQyrglYGisGkPrhvWH2xhyPBctOFnYUFMQZq8yJct7gvr/GTPsAkUkg/rS7mgAMI+iZYg
mGn0phnxYCl/MA5YVxcdiNggB6+rYbigaNWZjHyac7QTMoe8j/sucsiSR867RzM2lOybfFN/oqrV
GWyU4EkGvD82Hlh1aUVqedOUUKb7tWoODaHukUHseWJzXX7ut6ZGdyGIuh3R0Uu8SL3nyMco2MyB
Z08gq8QAwi8z4rXDUUo74fVU18EnEE59PM2TKrpS2HvaabUnqlFPVdgGZ1PX1UEL4Z7QQBaIwMYu
rVf0n8bpjdg+z+vJkKXBSC4MFAwASt0IQ+MCR+4+b5HOkc1sNL8TThUynmWpitpB75H6A04Ziyhr
dAgmQHCMWdltMCjysJiJ3SnAXIdMNmv/ivJ5enNMMNDpRwnNKzxtt6ZxU94qmuwcju3HBC/Hkxo7
AU3bUOcqnoIMeOKgwDxMf3fuDUfbqop/7suQ3b9hTr/windoCYTYQwctMgT8hnkXuO1XUKL5nxHT
2ps29sQB5RUtEufVB6zuBdLxYTqrmrlnWasIueasRY1UMZ5j8E3yeOQwfI+LvKsGHmWhiPmnsF/1
Ed2p+BlR4v1dVAtx8p1VD5HP9VdPzP7zFvII2MQJHw9RK7rcgQf5b0y3wnVvta8kcsdcOPU4M6/i
icMKcDJe1X6RNWJM7RyY7xuny5FPS33YlFQ7eLlC8OG4/xjCUJA3c2yPXb+2B1IZYNGc9m9YGAZ3
totkzkYnL77otzNtF2xaSd/cxTO4I7luBJA+flzeAZhk8zYinQZlxeI4nvD63LKNY/00Q1EKaXY1
QnfQqNtcMRlUjU2of0VvPDEPbcM70S1sH9Q8yBuq+tcEZ+nCs3r4XYd47/bW64saIiYc2mN3qqq1
ubDKrpBmK/fdgzL1obE8PpMoXg+SlCjGtjVA7yRMMIHCeiGwM7n4AiKVOll/5QMMA1YWoKbyJ7Ul
GLnxNXrsXRdm7dwGJsVQGbDQdtk0yWTlyk8ax6rfSnbto9f2zT2O3CD01IF54gsSJtChpNnc+tOu
Rv+tKKdx2Ld9VfopsvjCU6Bs7eP8acpz0OjpuOKcWmcKQdq3kfCrPe8jdUB6Ey7cEiefuqU1eSuw
1iHHxKmv6UogOcQYAZUfki8biIs+dkY0uTLesvie+XV3gU3FP7fEZydC2Ax8ZugdJW5LwXyTHMxi
MaVtIOYXPowF2RbZDuaAZbpdSx6h5lkEXDKdR3L7RstvTR/vkDnj3do+bo/TTKp0jhh51asps1D1
c940ov3Za05MOm518CXuo3jXoZGTj8PY3XfrBnn4wEi9b4gRJzqMXkFcVKZvDVc/ZYtzHRKr5w1Q
9crPZ1nx59Jpc+svlbeHzGL0smYRQfrm08spTeT6lj0WUdjehwaw45jsEVIy7c004+Xbe/GamQUS
XqzELaVTPHxlUdU9zwvK4qWn4mvZSvdZzbDxVgBg3Drnv23vokS2ROTfmmpyn/B2kzjp8+Y4oxVz
w3E4tlC2992IpuLSoTDr6GEMtTkCL4eTO0XXO2FJWYSxj9PfUtvvZGpQ/LixSsuuVQA318ljyY38
FE2jgMGH1u5Tt9qF3DFr+v2Y0OrkygjWGNC3NCZUvPu8eFjXeuzbm9jvBChdIbkHPFV+9sCcvhgv
SI7QkqtiCRn87cCI7JDu2+GWdN3DVpt53w+xBM3Y+HuTzP6jRRP3qasdyeKWuufW23DLPRZs+5ZP
9S+kI6lHnHnjA3o1w83Qob7iTrIvVbitD+hSQ9xF0cDZyrpEmM2m9hQK5qKxgdvbuqTfgYrd9s5Z
NF3X2ByXwZY5TlzVYzX14kZ4KEsZMklyvLy9p2qG5UcprysW3G+5ZzEk/kUScGyQzmiUrAYHvduQ
4ImtrK+iHQpc/j3WpWuycHTRa0s4J/dBiwucdbQrn/y5689cB/ULOjCreGtAmnDf4AUYFQzvmZcQ
tDiDhTxB0OTX8fTil3X0GeYWS7IRXpzv6DiG33D7xJeYdFLgbjf8QhPnDngugi+VD8xJGhvJnkiw
TPA421mmHSNP5QZnag0df4TklScgcWN9GKpJnuuZbLey7ryCmZoe15K2v11DonNXB43KqSqH47Ax
zOCxjtkhqdfos47D5ZNerDjhUfKeJ4eIygGowRpe54g9xFE9H6J1qX8KMrUzqAbxhpp1oDjd6MQ1
O2Gsuk/M7F4DTetDrWb/N2J25yxkIf9g3vXORI1djXY3FMA9kl3UyR/IyS3zA1HDr2jaPpg9vjMd
ZFdqGDMAB73FGKfqoM0S/gN7UhrPPQYiyL/i7r/pIdjV0DZGOmoT0g1OAMs/1111aUowy90W3JqQ
fYJU4gO20jtKqGtnA0e9EAPJXeOVhVE7OvkiAyZ0vDSajccRONAPbsq7Y+Ir9UAblIi+javm1DmF
SZaPsnTvt7y879qtymOfNchmr6v1tDGuvkcrcReLkvyDke67H381AYU/Dw8hGpwnnCTRFCx/Ej/u
UtryGz+m2RIANNeH1V2rFpJ29fDw99HrO4/i/+ax/5A1NIbPIYuwWubyDiEjLblLqg/UGO/duOvH
UMpQWMPNqUchlVYzqqRxLYFei8y3Mv4IWfLeoP3qMVxDkwSbLNuTwRHltpoq74Dl+lGE1zu/4Rqi
26KdlWBDEqewP/Yg3trnamrSMvwvXDLmX6N0DbxWceswmvAxxKolz3AiUeQjofR7Wp9reC72/UGB
D6tPi6bTixY40ofV27xMqDc97Uhhg0HMTHRCm2u+84jtchKMcYGQsu4h9vz1EyY28wcKmvcu5dWN
ciGcqWE1iJPDTLjrighgiDm4GaIP/v6fhXTIh/+3gsAHyX0oYUU9hUCF7aa19Xc2tB5CisMWb8Kx
v5sgvsZUkUPQMo9V8t/UjdcY4XnTsY+yHY2/dlB7hAxNW4opATDn/hJ9xIB5Z0snb8v3H8sUEelh
ArIGXDOJf8fXn4EXpZ2YdgTW0egjWss7S+maJUySuo+njjUnDMnvO7p9m+T0wc35n1jkD/qOa5jw
FgVolwiYZQ0T0a8YU+4bm8SYf1UWpp+thJwjCleFxmO5wozCE5DdmL8D3RvOxjYIEUCJQzk6Odvq
HhM5TMcJLpz/9oq5hhEv6DQ3UNJg5ycCYYBoXUyFiCJ0WBb/pgpRXf59s31vCVztiGqoIq7srE+q
93HuIHD6Cq+ecrhiaCrRBP/7x/z5PpJrsC+A65AezSh6lxqaDzRyMHL/+1/+8w8g10xfDyEArrEl
Eq+8/s0gvG72OYKGZg9CaHeDubCcd3//pHeUaeQa5ev8XswYPHcnTJMxNUXdxh+2RcdomfouJ0T1
6Qof8y7RbtkLNPJT4IU12gdRn4fTKO/XJdyyKancf3pIyDXwV1liVsS5oXHLl12wfZ4WuffXL+Ij
g+iflzjOtP9e4qaKRDckvThF+id6GbmXNAcS7xlO7F39wSv5z297NBf//RmTD8vMsuLJSPxfTfmQ
6Cf/Q2fLe9//qqhliFyCKla2Jxtj1JKVYwzVyGS68Gek+ihTrY2LnpRi3+GcANV/stQ/0DBb0Rvy
VXyrPM/b18A1pIFm+vCmFT5Yw+wzfNMYvZnONuBg4FQpmnVCykTffK2bqLkZsSvinBbX/nMwyzmt
G6Qt1mMXF8nis2MPUGDOmOcXHP9upzo9vBpIYD4BJCk3LPUVi0NHNoRTEHiHSg0MANJx+M55bdAN
ssQeOdJk0SBnGI7o2bZwcntL3iyWfDVTy7AM0B67584lxaRvdG19gFNxnKvxeISwvncI5qiA30vH
daH7OlLoOnPdlanSYfM0wp+a6W6azhOLbYp/XZ5d13YXU+OQ6IayQ9sgqTyMeufg0SYe31e09T5D
XL0CMGvFkYnN5YGIVqis4c4fsZOdCeATP/6+Et+5r+zqmRHOqNob36bQ9LcAFSNovtsQNoFkAJiH
frDc33kwr09ErEUHgKEfcfSRAF5hho2m3xRMH7yiYzze///lQ64PRJVSYdgZ1FajBVKL2R91M16g
VrplHjAL5fxcs/+EC2XwKP17hUWe3y4wIDanFQKPMnkhaIxBppC300fRie/VOVd1VGzKpSQzGCII
W3guRXCsDLmN+/UFg+gnHMqOXrv9QB6d/ODivbPnXzOmDfggq15xLCKBvkND+bZL1mdMR/e8Gz64
++99xNt9+0d1g0lQ3XI2w6pTLl8EHemdXeE5ZpvCaANFW/73J/md9+I1YRrRM23lkIZzqonIk8rP
IvXf6jMSv/2yf/wC9NzaoUsQBUmxCeaCzM9uwSos7UHHskA3/aMPemehXAOmGU+48EDoOA3orc5D
h93yVXbf/36B3jkwICr+6megHzEunYe1PjN3WjB/Ok2SNheruwXCVX8skB7U7Moo8UBXsDKvKo3Q
rB4xQysa52kUth/5IN45D5NrCLWB/pVAVaFORtbJSW6wq0IUjmDriSXitiQk3Bm5Vhh1eGE1Abje
W5vyrYqOf78Y76yz6/6Gl3hGA02D/kadtJ+gWqpCdMqaYcDPX9X9Bs4yTW3X9M8J4+0v1pD2P9kk
aHJ9lKnpIkU/AdnrEGF8E0Ftv595s+aJoP4H1cwffx0+4mrJhfEaBf2E9hMtaZiWor1TSXcrKlds
AYypAxJRhkmkIf0oXumPrxF84Nt//8cK8esAswi2Liclb9lWXjp/r6FeaOWEnpHc//2e/XGF40Ou
liF231hvtVNn3xPFNsZnS73/UjrhT78tyH98fwzMIvgI0Y3W+nerkR8NgdyH+Q7vXZyrdac9siRR
6S8IzqJnWzKW0YWE6djGOo1apopWjskHNfx7d/7qfb6RMVZonKpzvaGWmJxvH5nXdw/GiemMdrcq
PKpprqHdOtolqfO/35o/bly4flflYTis7ajMAn72FGAJB3t/aKA+Eh/8+Xeu4PXOpUCRYv1CQX2d
g+/tyvatkTqNfeCJdIOR1Iq007//EP7nXZIm1zsTUDwwjgxBeYowB0L2MrHe/TQk5WGMuu5+HjDs
gNhD1gWkOv3vZvYcOQ5esvyE1hMKZx4kkCXiu5pfbF6XF9kN43DAmCyAqGEd1cuKeerXWQfkvHRx
jSFXFWGUDmFm7kGfkYowhDR7siS4J5XHi1VTeuB9b4AKsvRGbONy36H9fz/Gvjo3nqRfDMhFxVAz
cc+DWBQzkCE4aRPvhYdEf6sn26TRCO0wrhXMWF0J68I0LeOTRFSFSZcuAE0HcsPhDpwjlQcrb/fK
t+sukdIrghAqJeWr6hV1fbSDU7IsSjMtOm28qNsrutlzsNYrhFc19Cre2vyay9i79JDz3ZNhBJTe
KbtjfZPA5l16524NggeAUDHG1tXUnjQQlljN/XxXkQYKGNnarfDnsi2QdFZfPAR/7GYRtIAhOkx/
Rqg8CeS4v+k60BvW2CeML6b9INcjrYfbaYXSwEN6b155m8kHUkGpA08+WFp+m6Obcwc7yA0kG11a
ku2FLmGUN/34SRtnsgm8K4hXF5tOcTidfFrrYl1HRPdFZCtCoW+adm1TK9qDL7cjxtGHJnTHNqSA
Xm3bTz2Ht3Lpvwy2UQV7a4FV0kFmV5ZoO4AVlXJLP7VsHFNvYiS1dQBljEzu20RjgMGTlyhofxA/
7IpuMAFihylQWysEuw1nqY9ovqwS3RPwTG+U9P5M8NbKAhRsGBsFKg05proa2nbgxmqoXs36w8dw
dKP21yjC10j091yYNcVdPxKEgqeeUEdKA5pHCXEZnbxvI5gCKRjpWw6PwpyZLULMhd9sqRfUS65k
fwnbLchBBiKXcCpxXACmaadVWKyLvuCwZW9I3PzAGOxtVHzf9abMkWGI/13Rb+i03kCt+jkYAv1Y
kfAbjlKQ14J3mU3hG3OfgCi/doz/JhbT60iolNEZfg1ikcPjGQ/XWCUnwUHNnaSXlWvn0mhCRwCB
PJ/6DR5UBFgeGfxLh7mZODbY5PeyJjwNhH7knfdVg/+aGbjdolB8S8LmcWEmG4LxC9IdnmoX/hwT
wMJXMtz4Hf+5ENhtMGRLMqlG/DWCDMPVwc7jICfpYihgw6C5KTUEk36wgkmnYB2FtPRHvUJ+gqZe
GraYCkPEeSe79RgG9aM3QxddN9BQG+iqnS1En9y2zXZPVvOKQcTtEHhLqsV0egtxgCu4vmGQG4Gn
R+gOEhKbT1ywHFuezZkM7nohv8dh+LhE9LPBYWEI+f3/cXZmu3Eja7Z+lUbdczfn4aB3X5DJnKhZ
smX7hpAtm/M88+nPl977dMssMfNAQKEAyxbHiGDEH2t9i/UiQbCicq2zYQn0S4psKlCHbjKwBRS3
cl49yO18rafxsUQ1auPY3kezCQd/fKoqxWtzy/Xb+tqMp09yrIJEg4eDlyo4oo65D5qR9IJ5a/jq
NiVlpRUb0dGaYiuXFR7gRnzKWvFXE0vA95qMx5EoDitfmm+fXNdGUe9Fg/AArAO+HWRZCpww7p1O
lm/FwHIAPs1XtW91W92amo3YKRvV0B8zAiZZNFNRpj0xpklu2gazG4vZKyWJK5nIRZpqbk9DRiym
qj4Hmb/BI7C1kqCyC6ncoay2Z1m+M6f6CyWlamOyw7VpSmVjqEizRxmqo1q8FlXyUofjLoG6CP45
2KQaM2N/FvdzrWOKIZFZnFwttiy7bQdyMNLMlal+3qma6GOyLe/zINTBwokanDHkzFrxo1LS73Pb
9s5QdqGTqPULCp5PMaoPO6olAWPM+BJLPtUInGq2EvfB1jDm3DZFv3TEYLq1pPCAmHeHy0Jz0AyS
FeozG/ehi0UIFxQ4WodxyKZrI6e8mcrtnV9OyE0BRA6i/rkUaEBZbg131QR1T57uBPFkJbF46hPI
uvaxVeRvSSUoj00ajS9ZrvB+IgKdGpkgYXUAR9uHP8ZkfPB1eRfrrVPyZT90tf+lo4HY0VRdjwyQ
fEnGX4KYotiQPw2SVDua7O8mSyrYl0QWo2te6eso+cZsi2qJqb1efIqo5NtJNYt2W6UZQnTpq1QL
110keUWCX4yte1B7tXUlq8nsShHjNnG+bjkzx0C0fltJILgAhR6Cht3zAB5mVtEQqe4w+HZ8/Wbr
aM7C166WrnrVfJ0l0EGzemDA+Z5UJW2MjCqzqz9bHc5Hlfwy1e92oRp/Ivb4mOezvFPJWLUb9gO1
5JSuHGsHpZSSnVZP+5avs51Xdb8zyJaw2U7nBUzKjdyEHjRfmIUniZ86PFaiFW+qSTnUdXNnFZVs
+1HzRR4qSHcySlQl07+gND0wpaB81ItXosWgp4udSD0qwRQYpz+VhtKJXg4tcivujorUT6lWAOTo
wjWV511izlcmO4uxMDGBEEny6WLzsdfC+2QO72sS2+0AtW5d1hRS0V05cZQqXp2SXHUyAWzm1L8N
aC3Y5AIFtWL4XevZ058bvvCTiQidh6/aRTbfDzGa/r7LyatT4ydhYiO6CIfbMlO/aDOOHrk/FLSr
UT4FviIxONkpadWlRXakmMROJOemnc3+c1vzcaWiiJmBjXzZqm+CobiG/LmJ6uIhLKEU99Ye7SzO
jWjex6Fm7JMMRYCg6S9GpD0Z7bDLslhAex0nDkwCpN0RaeYmRkcp8x+AxR4HOrCjipGEr7+4afW0
Qkg84/CvxcFRpKZwMe+RcFnKqEB9ZCaNBXCRxjPa/RQ8IzXx1LZxyx7ypG8U9xOTi7JSX/WesC+U
h1TghfYkrs153fXTDG/OPNFZmaLioOzVKwSATGsQCNutme0qTdIhKCqfy1D6Xqi6VzbFY97TfFDD
oZDp9nKi780UvugIqA0ZVoVKW1OcQBLcAZEb67nZE5EzomZTf4YNUIegU66DogsIb8YkCRUwc/uS
OM1J0NObqJokO6Ji6zaaprhkM97kfvVDnqwIsgw2I8PKkMwTtaNtqiGoY9p4GT36KHeMQWcm3zZ2
PkQ3mmFs8cA/ozb+UqUGQsF5vu7b4bns5MdK5/ZFwX+QyKp2enX4RJ7Z1xh+peOL6abAG4TtpeFF
xWRyQErq4PlaL/PYXOesrCNfATEMSaxumWxECB99XdW3upTlve2XWq4z/8mr+9yXEk9PchoHG3I7
iiXlrYx1eLDDhuGyTRBKoz6vKMciYfqRKyaxzHGVIbchtwED5UTpFhGnWtxiT2pTgtnrmLi3ET16
MUizR7lNFZ2mi8TZIfTIQDHJFP/ZZF9xxGqQMD+A0lLsJnTT96nWZ9fyiYdMSTq4TiqleAwrFaeu
oEUPqhRJlh0NOoKwTDCQBquJaN2lyGCfezkor0QlblpbYcKyQ9Db3cWqNbyib7TKTVjIXeWEzMT2
KBXqQ1oJaIxEafZ1z5DGEmmL6Bu3ysxAE6Rlmh5maRq0R6VhF8cp+Hh+jvzQcqBRkg+bzkIv2W1N
m9iELao1tJo6u/am7/c/pGbubvxqHvl+ZvpwN3Olz1rVWj8urKhW1oZLqCQF8ZSchjb06jFIH8Ee
lBkfRxx4Ig9snzFf2TZSWGGjj7Sfpjj6iMiMYEcEw+DUkiY8NWpf74OslPYiKOtbuaowlkmmeRd3
7WhiVTa7O6sPkcBb6Ch7u8KOHW2l4vRRn4Du6qaGBVBPuk2MYnozBElyF3Ty7Bo12xCaqABVFZRe
3hFTklzhT0m2lpkYR3UcMOJ0eLAILUPjrVCKzRBvIrupksE1SQGc8W2YhrDBep7dxPCJPbSo0d6c
x2TTRTP2Wyke9tMp1bzL2thFr5fYadKM7NHoxR0yKJWU6xTzeNR/jdMZk7viF4TupsUOyTVjdK6o
LNTZu8+GPNsEKvRYqxP7jUg1xMYVQdjZ2AW3YZDWrlqZDUt7JADC6JfId6F3nX+J79ZwZctYFL5x
mkaDPImUMKJ6g0/ARtaAcwIVqd5cqO6snWJR+Y7mSUcOKvRHORsMJ/ArGdttfyQ09pMZjJduZKWS
sIQw5hpm1CTKCJJk9RzLKqah4YFF7a2F5EyocfGcf2DvbkrI1pLEqBaGDCY8K71Ykhw+gcC6wVN3
KM1EZd7OiunR1c6faqV/6adbfVO7UvEDiajXC69G8pfeRTgGmnl0zx9cXim6LSOVwrS3kBRydP2+
vor2ja0728Y+QHP+iv6h2ij389E4CrvcfQyPezpa8jx+LEV4mRuos19vJBjoPJmFT9Z9S/ObmDGh
LMcLmx8rT85ctGo+c5lcIp714jzsXypWao9RKacuqRHh9vzzW3l85qJVi2UtFYFPYbFrw7shzHIo
5KypPnRw41QEfPPmSXxpRPIBQ6Iu9Gbb1KW6sYRKv5ATufJ0lrl/SqeqpDgX47FOtc+ItlkZ59HX
UU/LC1W93y30bzt3jCqLgu5UigampUk8VoFR6xDYSaHqfSvBxT4Ptw0q9V9a2OTsRWnjLmbU24N/
0K7SoRufSLK1nBQI3FGnHkllpWs3OUKaPauG4GVgmxDJryAdYlGU7xsKWNsKUzzzqpFvbpMjZvS7
XrkPDC10Wjkxd8mcSlvpJMJl5iG4LZTQjZxKxt1Q+7JbEO+C+Ddy4UL8mEJr3GqpGdxh7BxZp1t6
7Tv8NN4N45h9Cajvso/Lmq9qU5Y/M0EKntoPwbNoNsxnKybCXZeyiq4mf4NUd9pIc6HvLL/SH/JW
MZ5lUUcTozD1q4ZBcaI2roBPmLFrRBLM1dTssZvODQtEi1mh0g7ttSCWChsnvnqh56+9/tPP3zSu
VgxlQTBkOode3SdRtE9a5dYv/Y+NWkvQcRqokA4rKsaDqL4MmAAHKke22MLCP985fjO13mtdi1J4
iWtBaCn9eOJ9ebgtSudWETcHvXBupX3I5NnLoDhC6baPU2g70s9H/fkxeXyMd/6FJ7j2RVsUxaNR
b/t6anJPLY1feRihhEq6OwFNIMkb2c/zt/mbOfTObS7j6KzRMlKlIxuL2cpGiuu7YoxcHOG4rFXm
1fNNlY0bdpOdSe+OQxNWDsQAezQ1JyGpIYkDh81Zu2apJhrKhVFv5c6XIXZhMUHdLksefVIVv0yD
smsbRO2tWrBYIYdj/tgAuEy0y4emiAJhLDGnB3s1l8HkTx+8hcXLM0OZiPMiLajSf+0t4UZhFdQl
34aper7w4tamIouvT2v0fYnCGcPT2PuAx+pTlAYJJwoLjBvDCDGIWzrM5nQ0NxNEftKqhG2XVIFr
6cW0F36vq+Yic0azsK6SLFVv1JDkhfOXt/LhWobhEQkCQVUViPMppi1ldrwv+YW3tjKyLIHFgRoM
atPNnZfDx3HYmfk0Zahvwky4EHmzcu1LSHGj1OoMoSvzhupmpo7KDP/CoLIyrVvSiUVJDZArloD4
NaoJL4Wnsa0CRcaWy73WXnj0ayc59ao3Iy8pHFI5SlPnWTn7Mz63wwI//JFZ/SYvI9bDqnqd5NHT
+Re9drbFOC8mRaKFbBsci7L3ckt+GaAQYexS76k1bUAGJBu5lcQPPsDTK3tzb8CXx7BHmOOlobwd
kEkVp4hOEK5jIR2K+Wruuw8+xeXwr3Rw9Lu49HKQpDPWQPOKTLxN6j8mlNBG/5KC5nTl74y/2mKg
EKTSkruCMLO2HoBA1DP7T6l6SQD/PjpNtrTFKFGEXVTGYl16lvnSRfdldKebw5UcB7YkSlscSjdR
mR4LCdOg/l1UogsKgpURfJmVZ4UkrhijnHum/DRRqkiSfR/iLprNC4PAygnUxdwVygLCoDwajlVB
3pP2SfFVglxSR1bnjzW1v7GOxyGSMEYNFEzUQwiuzy7k4EHMGohEyaecImtak2F4vhettIJlaF7A
UiUVsmI6GkQgII80tvCxLuUdrAyYS9hxb1BrLsWO2q0ubIcw9SzgcZBsPvapUxcjgASZTyTaeTw2
tXkkMuC+ljW2A4ujRoc8/3hWBhl10e2VDnwLk12YVmn1MPTJLekNn3k9LjnqAJfyfSVWD+dPtfJZ
XWKPwx5HaISM9GjVpR1bRyMFpFQG7Fz/iGp/f/4ka6130ek7PItYy9XYM41kG8twD8LRzhK+BcHj
+TOsvfNFv+8GdE8jdA78sFrqynJ0T8MCSTv1u4+dYLEyTeAFWTk6uSP7ydtcM9hqbk3MdMLr+eOv
vPIl+phdjS6TEL4cU5zkDUs0X35O1AcFQA3cGgTxl1bBK09qGaQ3yZUyVN1M8TifCBPKf8rw8e2g
8j9WhljG56liJ1D4HfRjKUuOmr427UQFGdLhhQe10mCX2UFSgNU+tDh+FH7BE958y9mEL1OvaS8s
tVbGpiUSulF0IYS7GCHjsG5rjKFi27vnX/JKP1hyoDu5CSarHMdjNQafGiP0qrJ8HCsYEmp+f/4U
a6938R2Xw9osDYMPxaA+Ue7GWHFrfQxeDsFh0Y8TvkFWmRMWWibRrxHJDP7lR1mvN+evfa0PLDpx
YFRSIlAMPgIkYsWeW7k9REg7R0n6xkbDcULYW2j9Be3S2stY9OhAH0MTCUqIPk4A44acCAYg4o0Z
scVRb/Xh+/m7+m3OfGfKs2RxT2YGTSFQmPL0YbatIjM5VuHQ2pkFaaQ2FTy1IBxT9h8jGXQKXjNi
6yYMC5sayOtzSy7eQVFOKW+MoV9kVaXOceHSTk/2vUs7taI380tK+1Hb6Cz6u04REpQqonUkTj13
IfpMG2wBlT0IuXKF/jF0yjgOb7syz1+zVksvzJzkU9t57xJO3fDNJbDnJmQ9W9Ge/K39Mm7143Y8
ECiDds1uv+tP6qN+G9yJV74n7x/T6/BTdOG1rLz+JcNaahGdFWNVeq11HY9IqFRn0q4K7UORP7L1
+37f3JdksRzReqv1+ry+l3vKbYirnCHIH1Iku+ff32n2996zW3QYn3enwnyhmKG2LrgRx0yUmwHW
t6WhVejb+6kb2HO4MCv5rfZ973SLHiNEEPtaciS9WYq7TRKDQrdCRfHIzwTS0wnSFXzVYW8Yk3I0
KkPZJwOaL5MkvYMoNqZbWXW7A6g6u9kQCN/DTpTh2GjRtTp0J8ZB1j6KOTyBHqDWniArJDiGL+Jr
JqmFMKh0W8UgA7XQKLczRUO7HiP9QTPES2PnyqdlSbXPzTkMLYkKVNpqG7EsX9FGQc5P+1cZBR47
7/rT+fe28on5XYN70zaA45IrgiXyOEjifd+quywWmwt9euUD8DemPZuextgxRivU0l+tJA2fFTRa
kT2Fg3lh6Hz/QZnLT+TcjDPSozj3ZAtiQtG6iljc10r5JEImA5Ty4/xjev9WzOXncsj10sqSMveC
VnGR4++NUT+EkfKhir25NPMUVYwgB6SOp6vKrmsrN+7lT6bRXpj0vv+SzeXHsktBhtSpBeo1ZS88
H9yRENnzD+b9fs8X4s8xM4lw04Zo7L2O/fIt7KmNzx437CLoqTNq9d7APuaHQLOS+tIW3drLWHR+
KyNwOJulwZuFJ+Ap9hweEj5X529o5eDLT2SI5atO5plnVc6OTCFlUn6mQeGeP/r78wpz2a8hSltg
EEUqRHrrSnoJbVd1Q9g1wM+PcWs+Awm/lL6y0jWWXTsx0kwxUOF6ufGjiSkjy+z9afHWn4CoCZeq
KGt3dPqovRlATKD3OMKCzCu11wYZm5IgRO2+6yYpwdI+kYPt+Se39l5OP39zHiEOY6vJTw3NmDZ6
ibA0KQ+iPl1YK6x0kd+7qG8OjwI5HUGSQbZWR1vvKnRjD+cv/P2vO0zmPy/cDwyzzOO68ka+T5EY
Xcnw6qqE6Gs9/FDZ1Fx+4Nk6Yh+sjZgM98DjIskNm+L5/NWvvd5F/24KzQDAViDgB7RohwGibK1x
UMZ9NRrd0xKJaORRejl/srUWu+jY8RBVcJXgUodYA0bWgmXn2z7pxOFJ5jx+CA0gm8vgibHUsskI
pcyTJUCTs7+v/fC6hMN1/i5WWuoyY0Iyo2rMKf95U/k91XdqAIro0ui0MtxKpyf3ppkGluq38xAN
rDa/+9EvuVOeatUic3u6rUuI5CIqy2a+MFit9Inf0IA3J5M6P50m1gdejGI20EEWKp/OP6K1I59+
/ubIluYDbJH81Bum9ir02yez6F8/duhFdxMigGojun22J1HiZM3kwF0XnfMHX+nLSyxLOCSBlFOm
8lp5+KEk6uehrKlT9V/m8NL21UofkBYdDhRlIc1NMngDtE1jzDZhWIPW/AYe3i7VC716rYkuOlpY
+JVlZcHgWSP737KSTy4oZXE7YMH82IC6RLSUMjrUSPFbr8H1M5TGBj71x1rPEs9iGNhmMlKQvH6K
t1lHAr0Sfjn/glf61xLNYhYxeWuykjLPs24Hrf2aKsEvYiTIKlexTwTJoamE6wKT/vnzvW+nlE3x
1NLe9IS2DGTfJBLDw5RRHYCFN7vJBCIbx32zk2bo+dJ0gsRJqngzdzO57RHa+gsnX+mGS3xJnNZs
QWsG70jpKrCwpvhlpPh3M6EyBHWrkQgwxcqmArHlpmHFMtz3hU3ezVhKx2H+NEox0RpNkVyYTL7f
LOE8/vkwGtwykzTlqRdZc7APhYgkeSEUvw+dLF2aFa3d8+nnbx54UbN/0elB61Xmlwmus+D/Ov80
3794c4lSIekgBaNj9N6sv7JGAxKebjQ/vPCu1o6+eDQsV61REcbWG8UsclDKAPPF3mAPBXOuj93A
YuRJSrB0AZJNT8MAqtfmDnC4PaqX9o3WHvxizBHAc6a5GbVeMvkvsxTdwuS/MP95f1g2lsbcCKPk
UAdx74Uj2ck41O5kVcQtq/cbKdDc849nRVBnLL25iTAAqZvrxisJdb/WKmG6ltSeYIw+sornMTJE
p+vuYWaWyYZQQuJdYsusb4OqJZxDLNFmOkIe6IAp4BzsghyXwciqSd6AeUxeojHNb3sR6SEWAL0I
nViZmfno8DOPatZkhm1m2qWNo/ffhbG03JsJ6352pqgIyXfYuMi86Xbnn9L780Vj6biPiA6IZJkj
j1Lz2J5ylcz+oQnm3awqgMSNo6mRgHL+XO/3CeLP/uzK+qhqepbNPSr/wCUXZRsYsl0q2oXDr93K
YqTQ/Gjq9Cn2j3DmdvjWfBsV83HsSQzBXkIU36jaw5h8PX8za69kMW+R8iEr1SiIvbTx5z2cU/kI
r+WSMuH97xo0gj8fFbS0IQkDufekUAzsqZ92KtAZJnTRba1WKAjIZWwsHSBxVacfmixBX//znARK
kTSe6L2nRDjAGFm+zIP/0veNK9TZ9kNP7W/2b6FQw6QauK85dkVl9MgyvfvYoRevvwFTM/QMIZ4W
3Bj5MYxfP3bcxYueIz2VFGPqvQSTVt7+0oXowgi10h+WXm4Zp0g5VVrvVe0VPcP2R09XLizNVprn
EqASJ2NaoqRCaDJVqPWfW+Hzxx7H4rNQ1cEUj0oHeFS4jovECdHOf+jIS0KK2UO5riQe9FD9HOWv
jfERXJhsmKfx4s0MQjLE2szbuvbwQhTEDuTTVGLTKUlRjVgUH7OyqD/WvI1FW8kNKaIvkxkgVjdZ
8EsxpQtj20pTMeQ/74EopyqWpbb3xK70dwavF2dyWmmaPVsdaKPzb+DU0/9epTeWMm02VMJWnRlB
8yjf1eJEeol4G8ZYwXAwnT+FpJ6mJ++dZNGAMvjHUCwiKhTkvXlCGfhXil+Hj+0YaIw4WK5y1c8O
hNNnnyNVVD/nWPm+m6kR+RvEUmVvk0+UtkhZiMwjPx1Ba6D7V1XVDm4VjoSLZVWyM6bG9DorETco
MYOdaMxEtI2ib171bT119hg05Z0e4dWK26r6EdPuSkcQ++Ew+mbkikZNCowojFdxOwlXUJKVbcBG
/h0hm6e9kcy4mztN/JaPM+C5KjIA446SYG40klW+hoVV37VlpLnIuofPsK8NwZ7qwnwmP8DE7Y1q
eZ4HNuMI4MNxMwSojMBtZ67ayOMNHJhyH47F+BL6YvfYxKHl5WIFiy2GFTOckqX5lPLlIYrtljQy
08411Gok6vjXwEB8B+oJWHoRhzcVGXw5eR4nQMCh/4VT/ZIHZXNPsIXkIhctXyC5V64fk67VMMtz
sbX6u7xIrDuzbAVvNKt2X2iNekDEXTo878ZJRQkoQzurz2EV4u+2cvNQB7WxwXek2tC//W3TR/iu
B7/eTjXreg2HzUbCx7MNIil2dDL9QB4npVPUxEbhbeV9DjK40UGeJ9cf8L7IRknQg1+mj2KZZWyw
QWIKdCPjxEJ86GKVqlZR106fydEnUpEKt2fX+c6KDBnPNErOnEAEl73Zki2G/ksMXGyngETbjOTd
bfNQb+7EMYuP8RjGt4OUWa4ZpBlmZhKwzLj7NphDe8sGaoNxvlBezbpIv7CdVL2W4lC5ZTp1Ctuw
cKDP94uVrmecOv6bQSqfcPnKFXOjvpEfZXEc7FiwCExrbvrpEht37RynycabcxCZQAw9qcQnHgaz
ChT6uVuUWncMaFePGWluF1bJKx+fpaHBqutRUNBke2o1PJLg4Ipy/aEyhbH0uCmhbNaixqGn9sco
3Zvj5/PPf4VGYiwtEv2kT3okiq1XDmKi2arAriNbruXRmgcDgDGS9rrrw21gdvmNIfXxndwbM06C
QrivY83E5190Fy5m7UUtpjJSTQSJKiKoy082H9oYptCASFoz+eBTXCwdfVKWgG+hiG6z2GUKss80
6/H8g1y79sXw3glEvfoWM7xm7guo+kQM9JUnz+NL0F3SX6y0r6W3rG5FjF5Ny2cWlr340wrlj/XC
pZkst4jQNPGKepqZYym2msembJ5OuXP9WB7OP6C1i19M7SE+4OyRuPiseiDs2uK787EDn97Im+6t
GoFVKwIzs2R8KfvXZrq0L/y70P7OJ3vpfIgUKyezhiNLWWfsT6zlHc4+csdE0rmIKRxNcoGzwSWC
joSatK625URui6Zm5UGSZsGu5DInLBDkBnFf5Lb5ZSY44SiYWCF09Qah1/TBp7voOlbk+34XMT50
0m0pffLhtp5/uivteumASJXK8ptYaT01kT/7krGxRvFAlW8H1+xCWWRlkqcvJnm1oJD8pEiUuvR8
Y6oaKOuOx3upcZ8a2HtvcdHpQ6XK+3TOW2+whk0Q/2r7X0N5r8gCa/BLEsG1cyx6vx5aDQtWlh1F
VNaOUAkvWpjLjuRfSeA6kJ5/Pv82Vs6zdDZkcd5Olc9oPeXkeFSzGl5bTQ0MScvBGQXZaMthpm/O
n2zt27C0ORiJIliz0lvHobbDVzZMoa0mP5uvGI3Sm+SrUjh+Zl9SF62MD0vnQ9F2Uy7DQDha5dcx
fmy15/N3sdKAtcXwMBCsJWlFyte/3pvoQmsqV9X4nMJZOX+CtQtfTGHMwJymIK6YwpBk5lNOi4af
54+80jG0RacGS1IbyCA6j9giArGnvVbU30jI2J8//NqFK38OnG0ZCkYXUWxJidNtpa+i//38gdeu
e9Ghy4bQQaa6hTdEyud6FsgF775EWet+7PCLDo2/uRysgs5mCbgGuppCnayN3cGv6gsPfq2bLbpz
OlkjGCpuIE6/dVPmJCmkoVB0YhhR4NcufLhWWubfHAoDXww1NJHkpvOxB3zltdXY/NLMtLvWmK1v
PvS4ljaFaah7P0hon0171YHqydsW0+clF+TKu176EvzSSomoMi2wL/GmNQHm+/2mli65xNYOv+i9
CqqvtI/wQ8VWRK5kAUspTZUb0Y/0C29h5V0vzQmqLE06vuAU3CoZqq2oPUJT8Xw5eSTi7iZvYBaf
fw9rJ1r0ZvLOhcEi49uDfXxsKB/1UmqHw0uTapveNy+cZW3QXtoTihhgG9iO3iMXaLKNigi/VrGe
FTF91EsGvb4wSKpWPgeWsQ9m+ZoQ8tSOQoI9i/Hb7zv9zx/j/wl+Fnf/+rg2//1f/PlHAb48CsJ2
8cf/fioy/vuv0+/8z7/58zf+e/ezuHnJfjbLf/TH73Dcf59389K+/PEHN2+jdrrvftbTw8+mS9vf
x+cKT//y//cv/+Pn76PgNfr5z79+FB2VMY4WREX+17//6vD6z7/kk0T5P98e/99/ebqBf/71GOXB
C2Uzhpl/He5/fufnS9P+8y9JVP9BjCa1OGrKsmmdtlGHn//6G+UfmiVpom5p4BR+16Dyom5Dfukf
KluMJjhSyZRUQrVoOE2Bnf/0VxKpQwhjT//XZRlZ2/+7tj/ezv++rf/Iu+yuiPK2+edf6m/b7P9O
kbgsQ7FOJ7dMQ9c18l///CJkSaRVCBPyHQvmG18hiK4ubKY2067sBbcwktSxSJ/bQgECQZmqItWb
8hFoqge+fTNGONEJuK8EVDENlBil23RWetUEGtPlSNi0qbo1fVJeg1rfE5rwKxdGDkFyMKaaDUgR
xVZHfRsbMahE4OyFoe6hA7plNIh2UOROXKH/NlON5FzNUeCkABwiQzzTbIjCMJfQJAMGFBJ3mI1D
Vj8mZL4lZfbNHOkFhi87WSRVdihoeyszD039nY2hm0k4xbwhrM0C/I/BD3CZAqHJmQM015miUsd3
E5BkqW9bCOqmfK/4MLlybR+nxlY2us3pUk8XU5F1lfqCO2vtda/mZNWCU9MyFzUoSYMbbQZrH5nb
CUZDNKq7PlfvNa38wgL6MbdmuD8BIPZEsdshvzsdS+iAvDXpt5686Up8MY3MzTHjJ5Z0H/j9tT59
J5/MFYTUzcdukwNQQmSYG5+m6BAoD63QbkAY4Xh/aCGYTeQ5ysZB1E8oLW0/YpTR/GMa7gGceXLo
P4mJku8qUotgR6rpYQpNWxtHB/ZvbldgbE5vFw5OG8S7wlf3mW9u4owo57ozN8UUqQSUtV+ierKj
Kr8i56uGlld+bbrvBSA0npQgpbj8+k2oPEA1d/RMd7jK05WLpUQGPEXBWnNUAWBOXNz1BNhN08Pp
R6dXc/rFqVd3gfib/OqeLkZQCEht9ENbBa+k8t2zTvly+ve9EFxXqvAlETIHzNB1SCSiEFelk/FO
Z9F3TZx6Land9ik5fEIpzUXqsrqfhn4DO8uJxIe0ewABJdL2Ti9iGn331CDEgnZgCE7+ZBFaoYjy
Th8N4Pyhd+onstptBsnYGp2+VWkOQ1PtDHUXGfDcaDGIvW0C7ID4OS0ac0aCbVWyRR7LLoZLW7MO
ev16On2daztBzh2pT129IdkjoQ/S3oMatofIOWpaGGmENa4tHPhGie2/fwi63MkSbV+M2V0r6Td5
3F+DyPymztlV4+v7bjSepCj0pqoFeegRbPG7TeD23hYDbcIYP1dm4p7ax5Sl16zCJFp812Zu10Zu
XfukxAWgoHjzIb9iYKqcCuEoCil8tNnJNWBabXZF9I9iK+14zcC1jdTebolsSk3uNTdu2kSDasdb
4S4t33e7hJgF3hosXzdqfbciBRXzxAlM7pDW7E5yf33qMWXXbU7vwbJG20hFAk/cnkGjNw2yV/Vt
IWVXFmG+Yxlup0BFB0/fDuyOztHJp/ZjHnwzf+wpNne5tanF7lrXM1dSBSzPtPeINMZCFWAa/KhO
uD3iLk9thz8WM3O/U4xrB9kV9nCkb8PgZkr6Q2ZkVzWpMzExgZEkKg6pmiJRvUZBZyCBPkkm+Ick
puOnh44YG9/8rux2I3SRuNkzMr82VKO2DMhXhNxeBTg7d1lRYGlBioEEWj/m/I5VB6DcjBCuWAfQ
HovVJtPDnFZab6XQn0/OcIf6W7iV5OImHkxMBaFBuPBU5Js+oPjQ+46AFMzxSzhmpk+IYqvt5Wr4
3s/KoZRS3f79b30pouAbRE8RYSGhmsDOOqVzysN03cjWQ04UsG2albbRyBR3gki+LqRa3zAaOto0
5U7rBwz1jcZGM8HevaHeIRHKyMyT930DVlYSicnGZeVmwOw3yMUCu4pCspi5yd/X2WpH1rUZ9ynz
iqvZJhQpd4Y+/6UD5sRrJF+n0hDtBS28DkT/K5GFOYTSZrIbTbdjAhocIK1HUy/LrTXrG7NtyWYQ
IpiNdfgVGvouFgoQLYP/a+jZSAhZ/++iXNj3aUNBG+tS2ojKtiMF1eFDtImx7/xf9r5rN3Jky/ZX
LuadDZogg3y8tGmYmUq5UumFkFQleu/j62cxu845EltM3tHbBQYNNFAqFYMMs12svRamBhaYa9mb
wKD8mTH/x9jBp/l1avZyJlqhmpWWBIJfddBsMPaZRUA2eZMZSRXaeZy8pZWwTaXYYJn3VCS+laeD
y4fUpGmCKdmDSG7LiWvtyLNO7j9eXFRlgSjQmUFY8NmLc6GsER/Zi+NN9M4lTC4sCAWPA4U1YZl4
TlCKot2rTzrTo57FaWvXdTPZnb9fgYLjF0GEKsiggf78Cmie6Fqfqbmj5PTYhvU+QG2ZqmTTc/Ez
T6Qz5KvhZCvTx6GYjnYWc86Iw4oYYKUYL1zS5HlUI8kE1yAC8DTQAf38MqC+7GjSxrkjaOgb0QrQ
0vaghC1UG5e4+iU2gC9NvJe4+DX59KGm4IoDCfBYiYdYil6ILDxGqXgGpb+kc8Hw2CfnogfBqCz3
gSGB4aXU8t+iwyk8CP8E6VQz0ZycBUwIjcCKnOpUiUFMwiikk4kzDRKJkcGn9x20LqfIJQHfnqhP
Btpn3K6DU2JjYk1uZVo0wjh0cxCHL7K7uFPvZZCUF6XB/2gSdRvA8kOVxyBE2WYU+HkfOsPZcw8L
qdQ4bBDIIjC6haiABZtuM3DIFZ0PsKxnVQMYXMKJDDI1pj/T2N/z6ksoCHoEexwNt1Ui6qAl16Hv
CR5Wuu2S154hwWtf/YmEHTSyOQJOJVIMiJz2UwAI10Sh2j09gyiyA4ir2+M+uOjzO5DevXMFkqwp
bBG4XSXt/EE5alCPK3GCEmZBgBdipcNmqIDxqErtmGlwiCln1XHy3vMW0yRwopJNNCIeHBxENSi0
8uOhST29leVSbwkztZHe9w22uRq9h37WWKFIwPemOYSxxymom0TWJ886JIgMwtTyZc+aPqVCpAIN
Tw++ZJopGbEoJTs0pZgow7zWaQq5oOxnLjOLkNecyUdOlW0/XUvdPieIfx8eRVB4RRFgPLBxP+9X
KEPVSSqPgAV7I8QaNfAKdMGkA59YeB3ADV8/5Ch/8oCPcf+lajg/IJRXVYkStN2RORhKq30CxJuS
O0OXQX0e4QYi0TEubnrwZI6tjw5MuEQVUYKy48I7cJLuWAx2yeaRiKkbiTIcmmrIybkGUDFXt1r+
awQyXu7tvoB7nXZC8FbJkqP0nJUUseP1uyKhx1JRt4NAjh5X7VTpRyNAswn9SgCiAcOtgnFUASEE
eeVEaisIqmr4BnEkBnpCLZCfOzX2JgOFo6LpoDfFNvX3WBdpKO8KbTcFzz5Emzt8whRtX5+yS3P5
fMo0WaRI2cD+iYX6vEaZIIpBx+e5M4V1uJDeg45oA0FilIcgpF78wFbqQcssgS0fm99zWv+JDzqT
DIgiPZyA6hWHC7yo1qB4l3BuiMhmssutzyFARZSHpnZwT3ZR6tRPJRnMdqysIWDHvgZDnU/MaeCY
o0dRSg1OJc7YdCsFo0vj+T8/ckouZUGTpHnlCDrNfExaOBIswpRxDCNxFPCn5M2U7MCk9JmdFIMe
ITWD6JQVoHVLlF/VGElK8ArWsuwmEhqz925BuO5CSNEAPMea0pzLEha305JNGRQIKy2IXBejB9wa
tXkZpKf1FhRS2+lvgwFurFhbQvFzSenvY6ZBMVvT4BoEOu9RkAqoA/bygF0fJa91jkCGbFWZt8IK
bTV+oGxzaDQgntUpEi3YHOytVv4txcKJpMgLIpjRkbNwpWOKba13UuKW2KCTocwh7YLb0z20w+3r
++7iOP+xJMjN4c8UyvNzLKGUlJPcao2Xhq2dUryBQzuFIkP6nGwmUzFmnRmnnckE04NSZkHB8A4a
DIjxHSUKw5UcexJuOUKReTy1IQ5gqxzUUzW8hg+eV+KswPkh00IZSRfq2zZOren0T7k8oHkHIFYe
c3iqkQk6iBsNXKUrDQ61ggSUSZuAIoXGr/IB2L9CajfYpL6An+Wg6M/rp+k0Xp8RcfLe/5gRKhFQ
+SHgUS9//+H6L1EgBiCloDOdZmFKB6awXMQqyALYLGA9GrD/6iEC+r6XjaoS9SjJUNGFC8Yn8vnP
PnqYrJUaQA2pU4wWOdvKK07G4J+vqKhEklSEZXMkllwUKDaB7MuBvOAlHUHcZGDGp7RwykHBCQD3
DkX1IXGjMPs7TkPOKcn7YXgusYSXcgAEpBV4SVDKTEnSQJEe+ol1/V0vu/7zuxIeJSCqUEGWeJmf
BUsMM9d5UEp0JDCMN9JtXrcWuvFNWiHRgoMFedNGBK91CHCAOjEDZgB4t4fJxMbNkfSxifu2tVrm
VBr9x0thdSVNwLtBMeKzte1L0ePGSsauR5yDDwclL8o1lLNKlA98H/gh5NvYrZPhdFmR3yilD933
NaLKGXZrMhmYnA/vMbP6gHANaQleXXA5VgZLa4OosgOVAYtTb7GevSxAcuRtitoyBXETQoxpI6qc
sqnPMQClUhXrIHaBnIxstGGLpq7nPHbTWsDvn8LhgL28o/Xr0PfQOt4Vyut0ltQYBZiidsomMMaa
Hr0qtaYjOH1shy3dIaRu5T8YjD811D9RwaxYO/vj/0vt9hC+VXmdvzfz4u2neu//RxVeoCSX67v/
N/uFO7eXj9Vd/P6f2u5fFM0UKNPyRKOyqk0dUX9qu38RUYSbAWOPBgqQS2vln9ouEf9SZJWiLgx8
pKRIU6Ptn9ou/opIMj89SMDPBfiv/0FtFzfwn88QCD3BUw6ucIrSs8CD8+LzGRK1DGSVFe5/Ss4d
Ei8/ZB4TDTRyEycPUFYV6m4ES2OWo0aGYgMasfOtXO8o14Vnj3EOcqhmE9WiBWr8HZHVHJzehRtV
CG+qAhKrWoKCDbClvu9DaRMsEXzf2hqI6SnpQcZfoDMGWAmADWUxtIaKdIYvs0MYDb3hsxKFIKKh
ODZ0bylfPUtd9aqxY1TKjx03ngGHgwICrLyVgMdGV8NN1YNPnSfxRoyOXg9BScgjQF9THvgzeEp/
VUL4zBHRyRSCDBg3dn2F2k7v9hEgkdGZVwLJzgNy7trGN3FvuBdUIDNKku8g7WwUitAeWR/99jTo
h6AIBMUUYsqFBF0YeBjwsBMrFVEIrLieNzQRhMiimDcgUBV7E1UwlI9aannq4IC+9RUELZwDtZZ0
M6jjbZL94vMuciUpNPoctTytH1B6Ubj9WA+OlzwkBc8fkTtDtUtAB7Qnt8zgf4E/PoPyCPpA0flk
BBFqKkHrmWCa21cC2aMCtako8Cgj6oBWQtAl5dU7zAk0C9ByYoVUegzV+6qWPbPAdE31bWBFI6MM
+fxWY/mN8CCE1bsXcz9w4UwQ3rQRfmFooVIiv7eQkBuiMd9CQLQ3onYIjVKUAdSg/UbLxWQTMZCj
w6PoRVqwHevU7G9syP+ao7ULpykoXzZI9y9h//L5hmr6B38skij+BXcpg1YVLlNQJ3DlH4skyH9p
ogKLJIkSlWB9/uv//LFIovKXpEoazNEfgwQz9sciifxfsop7Dlg5VcClBTSG/wcWCUN88OkcOgEp
QQu4NAswUqSNghKixNyfPdEJHbEyoQlz92EW/jivjyktzOaXD5/VnYbQ07zQS5LDkNhQ88W9k98i
jdbDN7A9XB/ic0zy7/efEy+QDBLIXob355ozx/1ouhVmmi9bLDExc86FCrkKgWpPckAfJScZKMkk
AXj2ISJg156OC3s1W0nwFoea1uZjzFyGPilA6HpABp0z9CTpyJ+DV0lwIGmqEVytrEzWpR34PxHc
f2Zrdn8/lKHMqT0+qgr14b67SWNdhorIqXmuT91z/fq9NZlSvQ/fI3oVBNgh9nQYY1GXsiNXrnR6
zmqq/3n/mddMhYiKUpFht77HzBDAlL2HhJx0KxIrCY1qF/xuN9e/YarufDVTs9hyUKs+IxAEPeC6
iqnb9qj8FO8rfste5J/XR/gSGjDtsFkYDQkmHOsIQ/gvw1v2Fr+T9/rM3Yay0QiO+tYchJWRlr5l
dsa5vAc3JhpkD3Gl14/VPXfLn0DLxzn5N4C805fMzrmcC3kWTF8SyLjLi849v2JAluZoTrrgaXWu
JHWeHPDg/CiFEKU1IWUEBd7qfbwnuBmQTe/HWvf5dAy+WPQ5B0POUzTtsS4+sND1cMfZ5ZUBZjO9
Z7fX1/xzsePf+3de5MAdF2T0wjA58AGPe/cuzw1Uq/idknC18b0hZkc8DWrJoyTAED4UbbXnlFoa
533z4bOTrZU5qiAB3p9qp9hza1TREaGvWafPsfF/Zmd2umu+V0gNXqBD9sYl6FbWE1VPfohv9Ow9
se8AjLBX56XCIAKKsmIx7Ppbdy+8Fu/ek/ZNZ3QxWx8MXyM1HXomo+TQjAq01zrgGsc1nrkFRzdn
eOCTMI4l6IIdEu0tZkfRu7++X5b2/OzsSlHLcXniJ4eo9yV91FAiQhak4XI8bXQG7bbrwyyEAnNi
B62t5Uz1sXM03LXdw2gDhU0ryGSiZ3xlcy4NMf38w+xnJeNSrsfKQp6rzveZzd9oILd5adZCgoUl
mNM8dEUeBvx0eltZT4/1S3HD3eK6UnqGWNdPdWN4Flkj31sw2f8geOCqzKcXQ/FOLO6ouPJ7cdDM
0bm+GgtR35zCofH+9fgWj4fQ2iNu0s/XH700SdPPP6yCl5K4lAcc4lIgb0UBV11FK3toYavOuRJG
Pxx7Qcb8V3DKF6GoxFY1hphpjSNs6eVnLlls0kYY0Rh4KOtaD1QCJTvr+rQsebJ5JS/oQcWSUBYf
Ai72gJBN/Y1SauXPGlLzljyWgg1BUBnlW8CDEnSiWaBdbPdhK0IyN2nynZCxNaGKhYBToLPPVNo2
T6qeRQd1NOIj/4CUuioN7jw8wAJ8a4uhoP95H4BaIauDpKduNhBLjCuqa6wZdYmvrdhv7qQqiVam
9uvNjEbazyNpDQHKXxyp62mN05bxkcXF72RIHKaxDS5AVzb2knmZDUOUOm8mJcgDhBVl9L0++Q9y
BTwbdEJXHODX0QFwhJ8/pMUSs0DR4oOKAk+dVNsyegn6fOXpX7+/MCeiaBNSQSwOTx+K0EFXJ/gu
PO69ViHKp5jYnitWeCHHEOakAYAnJiq0PZND0RpUAwOOMQC7QfX2zXuqoUTCgBRaWfmvDQLwDZ8n
jHoBVBg5IT3kUQBoRwKBwzjMzKzsDdaK3524abk+WLQs6msIE2MUcvBlvVWtFgWbGx7Sobl53Th8
bXaAe/g8AmnarusyjNBCpbuJAdtZYTxdXAzp85Mz6DDKLcGTxzNgdinTld9pASARbl30MEELrFGt
Nc4v7d6ZUZHrrvbAJo/ASoTKKX3hlH2jrnzH0gTNjAmLSq6MKJxJ00OhNH2n4ze68nFZpc0ONRXG
oErjND3QNNf54SBWPbqad1p3f31lF3bonE2ghW44FKsTrCwIGku2q8RNqISQ2l2zGUsDzIKeQECW
qoRtfGgGALigHWkUgOpxZXIEJOrx+kcspN0oXX3eRRJ0eCs1CuODiJszKNAWwXgrcFl7S/0gNJoc
ndHM18ZNreWR1cK1WC0I53ADpXIbwe/6lc60hV0w15AqUwhtADsTHRRQUD90TdC5U6qzvf6VC/t3
zppQhCEYF+U8OrDS93M9bbzQLAUp1SMYTH/FCH8d16HX/PNMZujDiVhQxocIMuypycvmAOJLVEkG
s2x1WqwMs/At83tpOegg0DsFG4346JcuDbcdWVmEpUfPbBVLuoLrey46+EAzc9q5l37l7d31JVjw
5OrMWgWJ2oyMZPmh8VAubIFAcUjTp9B91X7yEXQRChAirPippe+YmasmrtJikNP8wIOw4DVTAx42
oPFPMq7uV4ZYirPmULdRBVfGmGDDRrleVSaUz2vNSCFWqwB/vPNAGb1GhL60r2Z2TIaOeOgzjNQl
UBx0ql9gXoiYASJMXA50v68vz8KUzfUHi5IPoKCY4PwFPej/QFA5mHK7UkNa+IJ5tz543GO1VKbD
rRrQCYqAUooAKLdGT6+IHqx8wtIoM0vWUxkYiA6jpI+ybIGyRB5NTzCn2xzFoGs35UsTNTvlCdC2
JAEl70H1jglA+tKuI2sl0GlF/1mjEuYUDZ5IhCTym+ggJ50u1eckfKTDHhrgVlw/+SoD715sSPmK
4134knmPe5BCfLpLwtElYqeHUgHx61ZXx/dvbah5o3sxSgBRU4m5Yg+GiRJXl0R8pLifvP74hYh3
rpSq0kouqlIcXF/YxSCZ8MGnoAvyPg8shZnXx1iaoNlSV3Xv+6hoDW6ADv36LqRvzF/Zq0uvPw35
Ie5USDv40BgeXK0xUvDFiRYud7NblRjov7n+9gsedS7cB3SXysQcM9TFz0mxjYc1e7T04Jkl51OI
mecZHjzkAEbFd814f/2Np3n9YvvPu9NbuYPO+zQpSmICIT4KJjqvs2FlPpaePoszOUVSIn7wR5cr
D3HsiAPqCw7w0tfffWmvzIx0lo6Dr3mYFKCqvfrkt9DiefvWo+ed6KBilbpmUAZ3pKDcicd9XKeb
AnrK33v8LMpMMy8nbd7h8a3LIcaMuZ/a8PS9Z89McocmMQ5CmYMrAIuOkiCYfvz+8XvPnp3OuvNI
Pkh4bxVy7GUM+iMVOdya3MtCuCLPDij1JJIN6Mpyu57CXfHac0NTBwJxJ5kVthSvsWkvxRHzznOp
ygMmMh6bHupHehtBOVVSICvCy3u0uLidJB29sETFGc2+IqnWSNqXvm92iFXaVoyIwejyFTUUCWLg
xIwhaJ57D1y8xgexUBgT5oJ6YSWDAqbFKIEUh07ThIAUj+DgZEBQmCzI6MFjKucqRRAfvTHw3YxC
4U8NgdvNUccE/iEeVrb5RUPqC+siz84/pamaK0E7uqzKuS2LK8DnlXAYXstSJYc+88fnCpUFwIRR
quNpGP3MeOZbuEAPTVKBKR9NnCWUhwMg7FVxNJPRHzZBwhDmdxA5aMRq+NmXpLfFIJJPaRAz04uL
2ihIzgOqAi5fJvf+LkE0uof9HGwp19jBLzP1JxEnVXGfK9IfoaT4Zsg06iZcSN4FqYL0GQM31S0t
o/z9+tFZMIVzkJ/mZZCJ5BLJTaUemKCgE42x8atDMsTcJu/IGsfkglGc96ZI/CiTJCmYS3PZYfyL
NIro3loxi0uZ6xy8z7Ex5hW0z0ILcjAIJHLI+JCCtbLVqJ3wP8HgY7ceOlEqPUGXRLvK4zRtmC82
0hyrPQ5AIXGcyrvleAqBsJLJE5haDU2YWtDOhbLtuF8TkpCMK4GasLReMzNa8FoBZS6MiPvK9Jjd
q2ecVM/Vzp0B2pOLYnt64u69tTh06QtnphW9FmIKkjreRQfeY3STP0pmsZEgvfkSnwrn+h78kjwX
5Zk5G0AsKFpRa6Xo+nlFfklDFVoFtrvZdFOKUGkdmhrrxoHrgxBVNIg7GkjCzqvKFgqQfW6UvFLp
pJxY4OoU/aksDu1A6mM7TOvOinIG5ldFQEuKjG4OKI9lt6QfeJQV1OhbGrLTN0wh0ocwjhVNMcR8
ybuD294mtr8F/PTmmyHFnF4gJlGVepUvuK12TKKfTfWmRTfXJ1+43Gt9tYln1hAAbdowseZdteHi
s1p0ggVShtLJ/S4zNbkvfDMOAgjxdejsaPPwjao+3ZS5V2+Sxs/QloT+JzYkopNIY3xUAuYGqqxY
pVTyeit0JRjq0YXht2pmdaHATIFDE2ZdxAo6KePM8GmgmWpXJDa4XLRdMkDMuonD1ogSjjpoZ2qd
qM/ppoqlEB1DY2GD+kk6wzV4P+LOE7dBNETPETozjT6JvYdhLIGYRvuUws6M0yKbVRr67cLBN9Iy
Sky/SXBkoMkMtSf0VHM5bq7Q/Y3+9gqmF2jJyNByNLLwo+g7RdRXhhc06RZSmr4NKYLqkOZeoYti
PT4kQx9DlocWd1raSRC7qPKnoGAAJbJx0OW8rX+3fViD8ZCkToU7aV1Wg9KHVEYmbTg1q+EIB9Hi
OVq4ipL3FinQ3ASGZ87wGBDHhV/KVpAXyk4VQmAH+ZxBi3bEXaEPmQeEADwYojT0jMuwAlGOlm7m
tQq62CgzKhKTl0jqvCM035MNDdVuSxU1sZqhGDZR0Q73xAftJsg+Q0NgpNCbhvN2TQrBcRZF3yFE
nc7FLBqGZiqIC8Ep7I64jUdjUU91f5QL289j9B6jv+/6Np6hxf+FKhDmwpQCbIggJPHoopXfjPen
zubc0YhM+Rgfuq1s13popFu00Ri9xVvIEXXeHoxjaWqOdi7tO7TFbkfrrjLU4w493nq75+zrr7bg
+uZKlnVT53BQHLINMCxI2nPt98Cfbr/38Jk/UPk2a6Man82Amsm6o9YN4M1cu2tfevWZ9c84qiA2
jLB4PA9q/+5VjfxjPabfy5Tm+lwKDUH/UiWjq3bg6xLTd+Bnj1VYrMR5s26V/+yJmU3W1DBpWuYz
V3VCENfr/CHZQ3YIclRGdiNsGou9qG+w2A/Kj+bQ34luvfneqsxC6r7iNFWLa+YmSo1GegKGi3Oa
rGRSSzGANKtpDqAqwnVAxdxx1x81G01UFmfgigcfJFjv3C84v92aqvsF3PWFd5gjRztfTkA0hMBN
cdBQ95htK7c2cqPYeHfaQ7bpdmAKACQCTUoWt42M6/O3FNBdpP0+eNO65dKmbjGq6kDrwRD0QYeI
nyOaaF611w7m0kTOUaUhhLXLIe6Yy+29nfie3QtuuKPGaCfHaiOc8/ss1u+ih5VvWijpzaGmvsoX
dQZX6w5hqwvcT9AQsvpGrI4FuHJ5rrYHXzWpuBK5LRzducCXn3VxBaob5jZiZHOeeJJi6oLSeCVm
W4hD5/J9YQUyClpiDzKa+VamDg0qNJGyLaJi2AlxNprXZ20qPXyx/S79hB83wqD2QRTgCOeB5kSj
DwTDHdgY9LDTdF48ZeTn9XGWrlAvsemHgWCL8szrII3dgGLHrolXO1w04mI7SjlQsGjKvgtaEDfU
he9oYeL9KELed2hS9Lcrb/D1/uDnN/dwvkkvosHUlU7eQ2G2L8Jm/DlRYxzXIBSXeu4/ZxPth5+D
VHEEvTCrfNFltmZD93JX6o0b6p0e2J7D6feqq5rEUHbKrjYCW3MCCGYYECWH3GlggnFBj01Pr03Y
0A2b/pUJwg69NwUjNEBFo79IVmE0Dgh8DAjkwJMmDqATLmS6EPI4qqVtE6fdQMHLUu3EWoPjfckY
ihBjLqIWan0mZB2MRWv4G97g9r1VbDPbt0B4Y+bb4EUwgJE0KqPXV3bl0u6fW2AwfXRMjpjL128M
zbZ5KiGrfMqD4e76ZrjY8n+ulDBvsASnLdB6mTq66AR95i3151u97c2toCuPdrqj+8gGeYE+WOom
0294fJ1ovgmYe2q2r/FrZNBf119kqSg1B/2WPg/sYIQXYTYfGtxLa3cWmm9/KDD33xtijv5VuqLR
eI+Obi2iL/S+U54jNMuAOhrEYDqfnpPiruvJSu132upfTOwc/Bt1HEcHWcbEti8s3+YgUejkU4tL
uwSB+fUvWrC9c/xvpUVEbkYEZX3r9sEIIpUj8dYY7Za2xsWbfbBUGc00kLfiCyp7MEEpb8g6KJR0
EJzozGzMzqx1xeB0z4R0s+FvE13ZKqYTb0ODGaDhMDy9MZIVN7D0pdPPP7wLelr4LBkH5oa+ej+m
yINU3gxTslbuWCg/XChPPjw/FzxV8AQJqxWx3dAmJx/ELwmSYdCY5JbcpXuoZqESIlaPDCTdCiev
xI4LJ/xSxvwwcAzSs9gPMLACwz/8zrOTEB4K7/f1DbJU8bjEPR8eL2oKVEQ7BdVQt7Yat7+tD6XT
gyZyH5nZRjsoT+VNtMlgTltddHCLaUq6bwtrOf/C/ejFCX4YfkTPb57UONT8WdlFP1UncaKDsBXM
eAdi0lN6iKe+Ae2c/iL78XvB/sXAfBiz1DrVQ9/l6DahmwZnkSuNWvRWTtxSwDgHHle9psSQTBBd
78DdZdvXyLwZ3zpDMKARvmL0Z93a/04n5tJyIUMJmk1j9AZxGlPTS2PygIoOkJWBOF9H4P1wfYMs
HfI5CJkLhJrGPIIBGXlpDu/5KNj+prVQ+TcCA0oodmox/beARarNwlL1wkH7ofkwWIUjGPU20Fc8
0cUwfmEw5xjlAmW1fJTwJsKJub0FzUqjOJWGYIL2eFubvtFv6bm8KQ7RGgB7Ieabw5YB30Lr/jRi
Zaa34ztDxbGwAvNG0QWjNFszNSMcC3Rlrg24YGUmrsePViwsvaDr0KfjgpOpuR/uQDv+g/sNhhPh
EHMIY66v6VIqNQc204obfCjMCW60JYk+uPk+cQa720pmfQCVX2I3eqAZdOdvxxuoSQxG+roy8tKM
ip8/EAyXnJIOGBk0FVa602zRyp3EhjSFqToMkR24zm7HLfjGzdJtjODQOPxevhmdZ4BxVrb0gs2Z
I6NFRWyTWsA7MOl32J4GxeVEsLV5JwoBrXGTQ7n8+tdOvuerDTurOEEORSGDiIGK8EFpcY/V7zt+
le/r672CBvPPU+nHCo0H4mGvaC98/VvtfKsHf4nKbjz5kGqvQgoXXPOGjGLf9e+5dIr984P4Of6V
JXEVk2nmKpiAzm2t1mE4EbHDo5LlmdqhOoY35Kky0JnlKI5qhPb1kS8hxVcjT1P8wWYDw571BcPI
/mP+0t+ybf8+uHSj3PFv+T3AyzZ7bO+S39dH+3qT8nN4rCfmNR+QaYP4TNfK27bJjaywvfw1lQKj
atfI9RcsGq9Jn78q5EqpKRQMVA6bFIR8ycETzrS6iwQ7hkAC0jrcLOh8h17Q5Dj6typqLNJWaLY8
aFaj1bRlKd+bHUqR53M+n6xODfbPygQ7423xKKWmYEWHcMVnfR3G8Nq0iz8sYJGEgRpNCR9N+Y1Q
hM8h4HXQ5DSlTnu6vmxfB9T8HFsraAOEeKbP6NO7YnhUuLvRQ5Lo7YM1mYWFBA99SZ+/QkpxS9nJ
GKI1ZDs5lY5g91ZstQ++9QO5jzM4xOZtYVfv1/aitDBxc/aYZqwjKAhhyMYGsQhxmK0ixeL10qq2
qZXeJmZt+HZtKYa8kWxAmqwIxhQuqnoRzdyGHOBJPgx71JgHPTf5leVcCEH4OUS3F/k/RrSxS30y
3bWDtPweVLo6jzQ8QBbA2b8C61tLO4exRpqoMq3CJMQ6uBcQ6DTWmjNcyCv/wakUtCFThGJ6tnYE
XaGQ2R5k6NNuG4+KXhNArG7jZq3n8Gvfw6szB99xBbQoJs+r7GSX7VFstqINO9C1NOVrl8PPEa2p
1AkIbvF81cHlielvqB2iYCntoJV6ik0IBFryyhaYkaH9Kwrl1ZnZIFLImuhvX85bmY3rxsdO73aC
ztxiG24AZLaI0wK+bdWPoIvSh/fc9U6tnbqD1TgbtAdsRZM6oo281Oo3wda36fb6flma5pm1EXu+
VSBgj2k4C+Y9aNlOHsZYg/JeaotfeCN15th9rx7VanIQgA44yu7+Fgy4KAzfEvwPt4r2KTaAljFU
XUSIWFuPIBkx1npQZiSb/572OSqWlwqvGyYblOu9lR7jXW5s5bMlmol1tzZ/l/L2F184R8cqqu9V
ypRhgL8NaX3kiA5/HswQunF6tenN0KAWyBd18IDrBPl9bPz++YDrWRsd33uIOpab6wu54IrnwldK
Jw4gi8N7+OJ9GL3W3YuEil0XW54yaRreXh9lcU4n4/vBOzWZNoKCG3Oq3XETWaqO/nvkNoBpKE88
Knf+TXz6Xqc/CDo+jxV7A3TppqhQKjsDytQqePqFep+CS7qrwUQDMrdsjZH1Unn8ah1n9oa0mhpl
Uyk3PDZbspPN5L5w1R04A/Ffeg9WT4foCPRv4q1/D3aevWbSFfuwZFjnDQ4iaN67avJckh1veOs3
dTpLc7jtqgFaMHbztkKvolDPizEAekT8Y/go2eVtYda7zBk3hVltmZ2+JDfCHu7ikTsoN7kTPgxG
96jtPD04QszGhDLfgTrlNr9bsw0LlmfehqiknZZC8wRJqtoblJ7S/H2iO27aG7F+VSrQva8Jzyx9
/cwI8bgloEUjIyRGP4eAnjea/q7omqzwko2bI7E9Ck0hPlIQmz7SVg+P7dF7LA/RKYa7N9v7alO7
bBduKz18rzfiptiJtu+0ZvMA8uiVQs3CXM7h2sPQV2BjwCvk6GQ15apGnbkRn1iGFm5N9R2kBEYa
4fgUQ/R43RIsRFtzCLc2yIkSaiosu3KX1McGF/Der3BVB3RhzZSZnWEsysIB+qguCIYB3FBB5ffQ
C2u9WUtPn37+wYrJQ1M3PqWCy8m3avUc8jfrQi+Xq8gvLMkcuu3TDM3uHR4uv4W34lHYSrYIx7CF
PLBnZfcSCO/uZVBJggLsAZVRXM4UqCIcS/h9qznkNudwu2ilJrqUDs5lyaQwYoxrMY/9O/g4Dihi
SE/RTZTpzBkqvXiXdsVtdQzOypqDWPBDcxg47fwkFIZp4d64J3YvA2SOm5xfkV28dIBwnEADGjB9
3Ep3/Za8lj+u78Yl863M4hiAURMWgkDOPXV3+W0zHb76ITn1Zrpl79rOv8ucTtHFfW7FaLWE4StP
xUO+4nsXbiJ5ZWZhoDga0+qy5AI40nXx4N8Wdnwgd/wT2reFlSO3sGvnUHK5y3Gt0xDBpfRVKGMj
pm9oW9Ovz+DSw6f1/HAk8oj5wwjqUBewCyu+D1cWRpr85xenYS5Xlow14eiI57a74rIXRH4Thmhu
D9C2stduocTnCHsRHD7cIbzhTHKu3kCD/lycEfSimVuxZcCrnppdeqhOg+XtydqVzwXP9NWrzWwM
9Jh8MIHg1bBhoMThErYJPEA0w0ew7d6kzyXR4eyN/r85+47eyHmu2V9EQJnSVqlzcDuNZyN47Bnl
QJGKv/6WjLvwp9dqAQ8wKwNDNiny8IQ6VRfpNXile4H2p+ol3um3rtuCB0o1oSdhV2C+ceJT/099
ybhd7c0/le52r4bAYYse1mA3S27mHNGutxyEe6oqH4ud9QuwO8kGOGYMNqCLl/XtWG0JKrpISG4J
AGvVrUDKoLLDt7ADsZc3HFQoDbtM4Lkf0J1BHerGF/V6/+QsRbhzEPxokUhjHK/P4MVbwxntyJGc
zAenuW24f1WHXyIPkgIrl20BIiTps1wQGWJu9gCHHqkde9CO9UY/8g278w33WtmqA/iobbnGHqT9
XnFaKyUspIKlORqedRYTfYlpjY2yF7vYKx1uT3W7ETW76P39XdqO3uhNAdp/USQzFUmfGbVaKZne
ZTigIn8rQLkTs8jPVsOjhRd8ju+mHbRego7Bb6kc2TccqH98xqlNbmCTP1gPitue2k3u1mt4cnn6
QD/ctznkuzIiSW46Do/vA/yXVeWSPyE6ox/FXmk2+YcUOGPnrbZmLPhEc6B335V5Bo3TKQULTRwv
3SawyGLb/iGetvtIblPBJdsoB/IkVvODC0Z0ogv8bkQz0GqMFcWWdsrwFIbKS9WofxkIMPOWPbKo
OOsdBx1wBP5f5oXZeMt54oW1OCXpcEuottKxufBltZlhM4hoSoicwuEdVS8K0bmjQ4PB1G0D/a0r
l35pqdPfv70XWt5FoKpp5CMY1T1+7g/yIXkMgTmR9xCA2iShMxyKzf3Jlq78HKkda6VANx8ma/1y
32/rS75n+8QFSurcHtqD8Eq3u5jbxIv2IPrpDslat9zimZ0Zm1EQIwlKfFHEu5fyne275/CBetm7
+Wt8aX+nK8/k0m4q/3c3R6CLO9UskIZROohXIT9QImFQrgEQpvP3082bGZK+VYjCSAV/F3EdA6FM
8mhaL5ayb5M1VplJ6O3HOWY+UEt6I5cjzFFfVTQKAbqJVFf4m96Kbb9XPtR3U9iBtoo3XJhuDh42
mizTe1bCeoUPugK2RBG7qrx2kxe8ljkA2BiVlhjRdJHJ2QQUqm3XwCxLpYyJhvT7xZHruIcMD/ap
c8glRXZ6dNGJ5Gcozg5+tYndN+qETu+t1RMWHPKvdPm3i1p1CY8ZwUZZtnok53hn2uQarLj7S4PP
rIDVgPgpGLAYFTVvy36CYuZxrQV2KS3y5VJ+++WaCW2KDKJnSK0BQ38OUbRPtr2n4HW/b1cWZ5jd
bi0MwmGYfj7zEC/Y4SbxlR0gHRtzZX+WCoFfYIFvawDUhbN8+traBjjpY7aLnMw13dGx4KcYwP0g
FGttw5YO1XO2TV3pdc1hWVzc7NIPcL1TiL5Miwse0u1kKGPkt/tTt2K0lj7+7MaDFAlom17G95EV
wLU7iL8CQsXskqrcD4yCXzo9139Jhmat+H5La5rDf2lMu44FI2Jr1bPKp3ITAkIPNuVDn+yjQ7QS
NS/Yljnsty/UsawIZlG7yquYtS8rc1eB/uD+sVs6FHOgL0uVPkU3i4zjgKx/9yB2+V597beNmx5r
T2yr7eDWjr7P3gt4k9KGPq2lq5d89a8k1rfzyGrwxbDpUJQv4zH9rboiBoqBnsZN8AgNGsA9Ec+c
xSZ+W+MXXAqO53jgVKrMaJy+WdsztxtCF1qRNhlB5i0/KOxYprfIei3zxFHH5/sbvHAw58DglECp
h/ZwF6BJbEeRZHcqlFaSm8wg9AbIoJVnK27Q0kmZGZCg09oun2YiYEDvCLcz47eMgvT9dSy8QnMe
WiUXSdoEGJ2SP237klB1ZeDFYzCzDRlD25VZdjgG3si99he9KPv0JgDBTXfjQ/QSPIozj+3qvfTv
L2WpIDwHpfZhT5OwwYy9L700L8053KtnJMFc3SuPyZ646ocBIFRxk9w1Ys6lYsXXb/l22CFAxVja
JdP+neQ/+qlDj1Bih7voAXrs3AeX/hHVipUc7MKhm6NUB71FGVTCZIPHwAlo654OxNDftcTawln4
+pLf15JQbpIkQ37GCvy4lvzIylbChYVD/JU7/DY0KGnTpuQhhgZxf2Y1tpW+qv3D/Q+/EIZ9uYvf
Bg+MsJcgdCQd2wY9ejZkUNp9uROxU17Xdn7p909b9m0KK2CdCSZdtPSiyU8MLwMBui9fcwUXfOev
yODb6LIytrE+NXKiOPOsXesTW41rlp6zOaaUWmlMyDiNfaS34Ni+lsfSl/6E/1ZJaRZCwTlsVEa7
YFQxbP946S/Be7tD7212NZ67W7jvOlve9KkNPj4wEhl/7n/wpf2aeQVSm2oSk7EmJL27f9ljuw8y
Z438fWHwOWZUC2upj1IMbjw05+gFSR/ydv9nL1zfOVKUhpBmkCSMLHaTC/Msb7Jt82eV92vh+s7B
oYEul1WWW9JRKR4D9SMr1/hoFw7/HOuZmDJk5ir8bu71f7JDtBqnTE/BDzGjNE347dwbIBMDvVws
H6WX6AlqgvBOeo+D+vmEvtW1d2jheM5hnAMfWVSDOQYoR+SDgegH5ULwKV0ptyGPAVaFD7QV8Ndu
3+2NtUmXvvTszS650VAOCrOjZqSVmweJm7bsNPLuUa34rQ6EY7SoLd8/VksFGEmZbSOHKDmdUhcT
GBgMR3vqg2bgECM5KhzyJh3Eg9is8scu3Y/5u15bcqIXeCWiHbRJnumB/up36V6pbIOh1ATirujA
Llm3NSf1vRUnaMHES7MbH1XKqIGBBE6QSRyjEX5bp17bPQVktGuh231BbdE+3d/QH08MmFinH/Ht
WOZoc9eaAYlwrYJgqt/yt0pSbd727v3xvzzh/zn3mGA6Nt8mQB3E7NANAucRSDFQVe+VTYqMYfBU
HZojCnXO4EW+2EdnY9ttmy1xY9dyNUA41+QHfjQV+AHTt/32A4o8tCDtQ2HjRO20E7vHmkP01QH6
09qmTf02dJm3tdWlGFrZV0Cj6+hLivfiqbjSAxB6e/0BjWMXDthYaQNUicYTaFO7EbBkgF69mAfu
gQlxt5aAXlrnzMBQonKrygZEQZAXBZkAtHZWHJqfezWwhdOU39YpCBiAoNQN2PYR3YF+b9nljfoW
kLf1ofN7u3qCs4MQ3Lj2/8K3/j2+8MSpX/j1/hn68RZi+pmFqVgTUM47+Rh0LjLcULgWzQ0KT+iF
vD/B0tbNjEojMaGLHFuXimcBAV7ef9wfeOmXz+zHQAwC6SJsnAkdqBjEqPXTJEY87qxse3+Gn8NB
bM7MWkDgaZSHEibfeEhv6ivaGO3qJLkoONif96f48UkEnfLMRAyioK3EMcOUWQPkeeWX/1xjxrgz
y6BQZoFqA+PK/kvrYwEn8cQ2yS0+6X9AHbYrj9G23OU+UtD1JnSSs7wKpPu5WQZzz4wCz5hSZhEe
rbQyIYg8KudEhM8qtGJFr/ldgAxSoLo6AZYREp3FWB8DZJPv7+fCaZtjSjOSSr1mwuQOnfmaRqUX
Z+1KdLBgzed0qHmgo+9O15GjanpclLLZCZ76oup8lsfxym1ZMulzLGlehWBLqTGL7GrP4055llI7
3wRX9XUi4EGJC1irAVhc6CXDNuyT6eNtfhdwidcS8EtHcmYRugDJsmQqNasxRNKMo8heSbHmAk7n
7werPoeXpkM7lkaBwSkxvYGW76CicjuQuxSm6RpxfRgt+T/13eAczgxEG0LMUuqRP6rQXAT2tmu+
Va6AVRkH8bza5D+ZsZ8WNDMRTWHqkZjyY0ZhPehQVa2aekut/q9Up+csCqEGGubQnk3rizwMG0ag
Addb/814z1GjYGpLeqnD5KBIrx8l3QksG4q2dOUwLpyEOV40BsmYQkywM5EE6n0QrkJBqVlpV/o5
ngTB+8xKjAY0pgsNg3fJDgp2+XO7V/eyh+ivR9L/vjVYuLJ05kOQgtJQgVk/5kPoCT39ZFTzwfy2
6y0t+o+bNHMNkkKWcklLEXuk6JzL32gd2VK3Ys5+rulhl2beQVBzpo8JKiKA7HqQ7j3lp7/CRse5
a27bU7R2Vaa7/cMpnqM6mz5LCATmp6Jl61M7taudvM13iR/4SK1Z18y5/0F+rihhPdM1+ubtKGYt
Iq2MkMwDV5oDZ0d7KQ7mMUYD8ZTYtZx4M3oRpKZt642uhMsLb8IcvUkZBUmSgmyXUENgDc8mvd1f
zdL9mN99UA4FIGqUoE5ReNz6JMhJRfrKBVn41XOoZqdUBCrMNcoH/Sshv4ro8f6PXjpScwDmMEhI
ERUAG3T7/mLu0xN4tzSI0GQ4VtKrdR1WdufHUAuyCrMLnvHRgkoy5pGc+tHY/233xb7dJJv7y1jY
+znoso4MEksd3MqwNTZ5rnum2Ryjbs2BWtyl2bUuWEuEZeDXowlnUx3BR3FQz62DjpuJZwJv7v1l
fFUWfrh5cwQmeHNxSyb8Q7FTPL5J98QLPXDkv2kuAEIbKbHrg7Kjm/ARTdTP9Ep2kWUPiMOt3f1f
sGAj56jLPMusGPxsiLOk7CCSweE9Eu2N9UhzY2WKJY9wDrTsNEmZqotTA4u2h5XEIjX7COk49DLp
a5MsXZjZc1+PemrSHjtJttwOvibKnXaPVhUwEwxuelmDeCw9XXMIJWAzwFlMy2nQp8wdCKyjLop+
Amft3ZquyA+HYo6ebEdNjwYx4urE4KQzz72U2wpEBDrLa4BMvf/hF+6nPgsRRjJCZkzBJIJ7U4rC
HlFwj6/1Q/56f4KFKzqHU+plCRlriMofy2yfIcfdsr8Re74/9tL91GdPe2Tlgg0yBocqscgvpQx8
HflItOcAECkjPCvlvlKe8mFL0ZzL01/3p/25HCpbc2yjVYZcgmXDl6lt+SI3NmqSGmL1fFvvgO47
oBjqNXDGtsULwMN78VJv0qc1hPTShs6cgVLto6EL4e5l1UmMn1Y52EbydH9lS2PPvH5WK1ocl1hY
q/zTjX8NRYdQv3Y1p9f9p/M8/f3bqz8EcZhXHQYfH1uXHMqz4sUPG3mj6zYA3d79FSxdmtn914Mg
D1OKSUAvBO6E8aE/rYGmf8bJ47PPXnorhjBJiv5yJKPC3yW6w0ZfcwLwED2G28Ad3tLNcGpOAEe4
gMYXN/Iw1naC9HNyMPxyC65Jtio+sHQE59DEIKGtJk/vqjLY0TV8HJzsku4Nl/7K39tX5Ret0csR
OeFJdjLLkUGR5IaZvRoULLlwc7BiLWupGenAG+Vn61fR2im0IUDshEKsy5zswI6Br3uaHwD2C9jp
SsVy4ePO0YqxXGUgCMSi06RzZLaP29MIODMzb1WyMsXCDZgjEYvYzFs6pS0qutUIAJfkCm2oFWO7
EPfOOWgzkHN2UTx9NBwedsaT4ZioMK641QumfI45JJahiNzE6K3fvGtA+U5NGtJxjUF38ZPPjEMz
RmMJmmz8+s4Fg2i8lUGoYGeSDQnGHolXZVsnrgH2tE16JdOdHrb37/TPJQloWs0sR5kmESJszJzt
WpCI8U17TJ7iQ+6Zrr4xfTmzzY/hSFfixZ+xBphuZkP4GP5/p9tM7Uixu5fCNx8NFwQMUJJxx71w
6BPIJNCauZpjXHBbvhD/32xjT4kUDNN1Er/yFwZQKphlPwxXdYOd8KRD6q81Xv2MTJWtOQxRKYQU
lwr2sv9A81dWuzLwM5GjeOFGu2Q+cZIXkHNgZdYpfQJFD/613prTtLDMOUqxGDOpLybIJfrvbdGN
NqvWyiBLQ08249sOJlzjdWJMQ5efRqhAtW2tsLiUnJ8DElPITvaJhvC7OCrvSI/j7L+KD9XPJbs6
tld2ip+xcR6k8K7lUam30I/O9vqbclyjNVqwe+pkrL6tjTCtihsTRqk1DDsfnhqqOSR7jNF4Ram7
csmm0/3D8zwHL4YRsiEKJNwB84Tund8exgfuq0614fs1jpiFKEOdWZABCemoNDCFdYnQUsiP6sqV
XTCsc9Ai0Q3WJqLUjtFYOG0ZnquschKAbJUiPOm6ejTH2/1tWngfvgpV3z6FUoxcSvoRI8bKPyKA
QTMHML1Wxcf98Ze2aOZjJEMBuuqpOt6IjyQ0bK3YptamJSvDL0UtczyiHhhCCvtEOg5yBTwFf0hH
sNLpzGu02AlE4llx8xCQ/m8+dI//aUlzcCKX+yQbtUY6ZnJkjxJgdBXotBWbFGvdkQv3Yw5P1HK0
VksBUxEGVOS3YQ6dk/VJ6IdFLR55RvJNlVvtyiO+ZEG/kvbfjgBr8iFqGrCw08fwllR28tT90176
BwYeaJQA2NQ7JF+HfXHq3CyzB7c4raFjFs75HJnYaCVtGqjKHrUTGpdcqUNyQHHTNQDzwuGewxBF
A0UGfUL3KLRywvrv0EFnIFnlxJnO8A8W5qtM9W3joMmFlnUZdjR8ByMV8Vqn1+3QeZbX6vpL2zPz
E2hC63BQMEHCLr3mSP0TOH7tiBROHZyN5OG/neeZewD9FyWUKb5/qao+6OYcE21/fSTsTMgreN6F
x2yOPRxzYpgiBOWhUSHHi10SgPTf//ULXuL/QAwDmfamBc7ediROFJh+2753iFCsXaxPjb2feqR7
96f6ucNCtuYIw46DknyMwX0c1LcOTGRo5Kiad4KqMqh1rGMe7ALu1lYBZde9coylwo+00Lk/+cIW
zuGHQZfHNc+whV2XelZwVOU1rqwlGzqHHw7gK49wBsYj54ndKJJLta1Zm7Zm/AvZU8t2EAhI+qf/
to7Z22/SVIxU7SBqoqrtWQfXvd8HXbDiWi/t0vT3b1eylbk+ZCj1HTUhS26XU9WtE/Rg3f/tC/bk
K23zbfSwyDJIbIAC0hS3vLsMZehkYBm5P/hS8meORSQxZanQJ4JJpGZll9zkbQGqxPaF7SIgXchK
9WVpEbPrrhtjlPcTFWpWQWOR5ODAb0vljUTmWifzwpv/dc6+bdNQmAQ1Zei3CDWyQ+NpEImT8SsZ
/6NdnIMQLcNkukUsUAkXtXKIxZ+kM/VNxZTWNSJ9PIRdpWJGFGLuf5qFLZtDExtzaOUxFurRYCzf
5iBcs6VUozbkEtnm/hRLl3COT2wrVR5ZPzlKNwIKHptueuTlixNDPLpSEFswlXOkohw0bVD3CMoq
BeI73NHZpdYqJ63eMlW2VXooxJpTsbRj09+/HYGgQwKeplZ5Ske1tTuuHHRVfBKpeb2/XQtHbA5b
bGQlSaSCFCejMZqtAaLGTRJ3xFFiCH1UprQme7W0Zer/XUchWTyjGQG4RGoDn6kIMdvGVI+8ltD4
wkFvdI5pZjiBbtXoUYvXAsslkM4ctci0SBoyVZEPktShbV9Slfo0QBortGO9jK5yBzEuCG5byAvr
NSiW7EjV2F9zRMOFw2Q8tyvPztKHnFmLoQTtn6XoUCusn1h7kuqH2FzxO5b2dhYaFEXRDbShAGCG
lfFI65RfhlhLIDkaGelDy63wOWYWP5rWMKB6K8RaYfjnTnLZnEMYJTKCmgq6gAeBLbVFVT5WBl7t
kqufVt3umgkvDdX3khf7sgYbZpODOTINP+M883Oo9zSllcMFg7dajC8dkz7USMq3icVX4HM/74w5
R0DWQjVGg1L9qCX4GVSjbAfFofyXJCDI2kalWdiMy/qtT0NgIUWWfN6/VT+/nuYc+CiJMZV0g6vH
UA/3hRifEIi83B/653Nkzvk4Gx4mGZK8yCGUSQKKDqbaYzJC8reUCvf+FAsPqGnNjE4aFmNOrQ7E
17bk/Blfe9DrTzT2D50NFoa1WTR9Ovv/6/ebc3AjN7XQFEIBzzX0D5wRTU07S0/ACEFHZv0p9Noo
7FAToKdMW8RT6C02a0dNlOQ2RlBYLJoe8uDjkF+rSYeIIYGqQXsp0dt9K5R+3AxxEQC4Sxsj95oI
RHleaUZI3BVW3zpx0ljCVtUUfYuywscElW6rrTxwU4DghSvD48hE7uc8RBKd4rkaoghcTqTorw1L
lN5NFQgp2ZT0igJeH5ywW5ANZGthqDewfU1qjZH1q01HaVOOurKhEP4MbSje1X/1LGSQ4VGkj7C2
gEavQkuH/h2AYm6B6QufjF0leXUm97cohQoh9B7Q8ZiALL4fUotu4og3r8BOaoqXQId7K/BbiFOp
RfMXFp2kXjWGMcQaUah5VeVSPHYsjW49KVXXEjx0qnyMTnrSy26jye/RaDTA7ySjkdnREBhbA2Rl
qp1EfX8DXb38RyuSnDq5maTCLqEo+Egts6SHqgyb24AQpLH1LmjOGslQSEDTYXnFtYcOXW1paFJT
ix4JxQJc/k6TyKFHBtZB67Fv3MQAKqZlseSXRmDU+Bo5xCd7ROu+BgfEaXNCEKyH5t7iPdTMzQxs
Cxbr7bgAN7LaDIHXl4hFu1gzPK7p1YORdgqYgfKiyv1QSgBeiEgsKza1SIgCTC1l701LIANV1JYd
kGJwIl4gMC9gCzzN4sOBQXnDL81BipxGyTEhosf005QK+aCClH0j56nlMTQD2X3D843EuuQtaFLt
KsymeszSfHQImLT+NigLPRTFqDjalHJM8lw7q1WrvqpNpkpOLqLmQmPsRBgzyR2EKu3KDhjzwsi4
r2Vy5SdBnSHaboNb3tS9Y3WltsOPSZw4G5ht9XTwDblpwbZES+apQRj7FQHuj49oOmgCyEcWUlmh
DJQEzJUiNu5UQUGlJzHgh7NBOUujaC+NZXUPSsybK4sCUKXJMXdAJwOnU0+Ni9U1DPhiJmW33uTF
Sxbo2m4A6T7OSEm8UQ07nAtwrtZh33xQgOouA0lBhSPLaAjNYUZeISGaOlnA2KHGqb7KhVmeIfec
nsuU6qci5sRJQ5r6ZTpGpR1WKbDNREqcUoc8AtV4cO6tiB20roWCItPEgeGDOEAOtxvW6ECIqQR0
xwyn1wupVqJXB9LYjhIMKHQE8e/OlF7jvBxfsiSVUkcQXqFFSKtjsHmDNuSUoNFgYzYqBNzGrrHr
jqeZTRVF2QaqSfxY7cRVpH1ROVY0cuFbNZqPZFQ36jJ8ShuV2q0BIgUFCjHR4LIRJKil8R62Wesw
igpbMjw2utjWXAI3beoEDMjGNHDUXh78Alp3th5YzKY0GR/lJGhc3liDJ0lm6OdyARGUaMsa4SR6
XztDVfwecao9VWSgDBThVqv1CGzP4h8wIqojCTSY8PwUGWrpN5IcOgWTeuy93v41s65HkK3gqtaJ
ZeN7OHlcNpVdFgL2RZCN0eW1Xaf9v0IvawSsY+XVg36hNHuQDDOBkRzcJDLcrmUu50j+Ftwp4sFR
ubjEowlVPmMEJSZE9/ZaDaieMTpamlyyqDyGoj/GUftCZThbVOt+xQ2C756wbdqhKBqHGtoZO4Ye
iLr6VRPosbMohn5fD1r7qrbLTDkD9cpf2pZO1Cqh2PIgUF9Tk5yUagAlpWp4DaiTxwG9NgmgShAS
9qOSemne213fOyZsaBpBkj0uD3WmQtBJ7ew4C8+BJL2VvQT2sqDatmHzlBLQJyVA7qaGfChZcSAh
37cMt9gsXoyUupkR+oGl9V7UScUmlwJ09sRy4DY08GrcRAdtXT5Daqas202tCpxzUzOuSd+NHl64
A/ZF3WRJ7cek8pTM2pM220IfyQPwzTOb+JrU0b7EiYl54Q2GvtdDUGuP4bkuuvMQg883lFypj1Uv
jJptUqN3HJSsdh3LnatKyqlSux5k0ZFhl4L0dku5ZAc8SdHbHrBz1QegxUH+xUGuYJeZANVZ8kWB
9qpNwnEDWwzeEQPyztE255DoqWqUavkuqEwblNEbzuovwUDfbK3zYKXCTWjg5yasQIdOhS2e0CO0
ENKN2uRXzRivDHHxaJdqWtlDr7+ghVV3WMP/DCMrzmnboXmnMSo0MseImq1WI0/I/uKSNuXW1Myj
1CTMwSMSAZmHRp84y2q7aeThoKcCxT2FIAtuDo8FL2s76oSFnL6uuROo85fVI3FdqaZpq/CUNlIf
7Egcea05sE3fabkrycqhIOkWWgeDS1Pc+oCrQJuiEAGlpYy5kUUOdKAEPYVc3VBmPMhCuVErcKu8
ACuIPu4ZLSO/mdo0g7b5RdnwhjAjhkBU3ThFF59ysF6XbeZB/zF+VqWc7tEIDebKmo+2VnUpyADb
hzhMH0dSpD7FN6G2Kmvb0UA3I4pi3JdSXFkqLLB3VQPq9qCaPAV6BhWkmot3JTMsPyqgixBXXqaE
YPBXAsUhcorXLsn5M7Sb+2c2jpss6P2QSNkb0Uiz0ZELdyImyQ6YK8Gi0mpIXrRwAtSyZtdURmU7
VPQPzsEvqRob2rY73hWvgUZPMQm39TBiES160nUribYRhY4kjp2XV9xnQUD2cVHsdNrKm9SU+3Mg
5Meoi85qYQAnXCZsV2lB4HFA5h2T1LgxFMGzyW2lFl7GFXmfkIZ+6gq6vRpF5Vs8Zru2MG0Dc8t5
fh37pLXzKkcxOa99Y4BKViAi2OrB0yLjpQzUi2n0uWMBrJaa1ctgGE5faR9qrn+EHco/VTQUTiMH
nVN3qDaEZpDYBo0ekmh80orMH5TEg0oK3+mCo4UotNrMRlu0bcawwDiDaRGSTaRz0FyoUuf1Cu+9
2uhCV1fl3Cu7XHWLIU68RKZopn8FLOejHceT1Hbnum3cIs39zGIoFKbNhxQl+2wIziSoDmNWnmQs
1uKyx5P+FsgQmIEH+KgTK3aiAY/CCL9EqmHr9X8IKtkpNDQ3iILBHUJVoK6Anok+3oHEj+ykwMp2
8Ge1nQpQeZFAiZg3ueSGpcVOcENCV8j1p96jV7BR3CTR/TIJFY9I+m2oiFdyMdi0LqrH0uT6VU1K
tzLSE8mtg9GPu0iDt2qi/dYErXPBn5u4ATq76JwWtSRbEwo7pIJDgLUDmjpsqwPwl1d1JE/aGG0C
qXOGpvLG2vCCofXMgftWwmJbMboTqOk1SI2im5BDfLTWnzQikl1UG09aphyxXxmMUbNJC8uN+sTN
ae7FquWPDEoSQ+eJEhYErju8jd6W1Y4DhgXEhkVDyLbpvQ2RA0dOk80o8GPxRW+Q9oUxkVput92f
uiroNoY8qk15oO4p4kMk8dFKloNz6gxv76KVlVPH/KDm6UNNuqNVqAIipvQM4nYnLHucZxkOrQQI
BKRZBg6nILAtIf9uCd/QWLGhQ7sfIe3aNsxNC2TzhqT7GPoSnXcJ+zWWmdhEA7nKPX1uJEBuw670
LdG6YPZ180Z1ijB0gPx2dQ6+WYs4o5A9tYW0aBh9jsjpOYYco9LFx3MVVX8MgrEQP1wSyUAVX058
TTX3ZipSO1S1xg0U9PhUgMuklfaXcuxJrw1kT4Zk0+f0k2vsJU/Zvs70t5ZmZzOGNEmoVrYpt16b
cjisPLK1hl0SdL0OIxgpWkYxO5DujRU5qsm3tFO9NJZfNbRvZDUBTkINR5+Y9bAZgF/3SwTgTpxG
l3ooYrekXN2ZkfFH7ZUeQAvI5BrKswyd8ptWlwp8Ik1z+yi6ptJ4pqZ+kg351AkoNoSFgcUVwgtk
KF9ZuryvoBaskrqyq0y7KmkIjcPElQVe1VL5XendifTpKVerh64toJIpOcXwp8ZhyYX6ELV/cxUA
UUB9VPW3iD8Ai34o5Hc9+EuCdrQr3TpZEtkpDB15xd+mNS8FCV7KOv9Msgqi5ilExJL4EhpyBizK
AHaIqITtkVDq4MqtZWxwjVae3kAl1F0tNP5AlaQ+d4wAIKWnigkh7za5adP7zvLfKZnUjJnHCtkb
JWkTEcSvmfQASeQ9AdSqENN/MGTbCqUzzT5TVbzElXQyh97t1fhTGflDnCPGrrgreiTH6+GzKgCQ
LIWXx8ZVTylkqvt0kyL4CCyorg6y2HeqtAcdAeCrubEtWsntg8ylgvn4qU4vQg+5JiRyELNI6UVj
6rbnbKMVFGyhg7VBgLfLSrh2UFutDmqW6pt+EB1wlziuSrcf28ROk9EeTS6ctq43ZfFCO+g6h7du
DItTYuKiSiV2py4vsVSeojT1QinwVfTGgQ0c5Gwm8sfQdf9/jH3ZcuPIluSvtNU7bmOLQKCtqx+w
cCe1Uku+wJRKJdYIbLEg8PXjTLszdypnemrMylgpkaIoLBHnuPtxL7ylT4pRbMWAQsi5opLdSY+0
2RA8wmwUEl+vzVtlf3jFglqL5prU3yyKeVNGF3+BiUawbkn3I8L/hBOkpAvesbmhISv5t6BQP7gi
79OqXmgcvEDhmwaO/ywg9syaSR1oAeihHx/gzWLKIQ2L6q5s7H0vi8Shyk09iZKrqnBLCKwf4wvF
/twHP6ewufoVe3J5lTRSZM3wosEdc/0znN5mdZ0HHzKzVxPfk6bOHfJm9Y+WyGSZkHrqP08T/KwZ
Rl3B9A72QcGmr742ZZWMWEuGwaa2ijd2hQRKqq9qDT7Lmp2N+IAl0ME2wYHpHxhbvXjDlBFbnSO/
++hjxyLfLDq1VlwWzJZgupp9R6hzvykNYp9xvoyF51p4aUufZ5FXJiP6/3k61jTaeaGPbL7wexn8
XOmu0/K5b6+18N8mGKzXBMAG+nsN7lIydONznBH8vOs+BvGDg38RdTd5bYpFek8lXMT6eouOAEfw
EAUkR5odAroVUtf6JO7dB7bA4VRRsV9Wm5VaBliOoMiC55yuyrxfL719nP2zwWz8hDFnHPyyggpN
HhAqnI5wNJ5/OsVz7z8Ug8jgHJKV8CBt+uNswn2v8dk65IPPz1Edpl0w7PkY7ec5Shrz3lXrh9dX
STGhSiP3tz9Ox9gYeW7dJ+RBZrpju2n6GekJNpcSt3zt52bRdwydX3UzqkBzFXbriazk3JooHQ3W
ax1fSRxlrEEFW4A5Dr5XjvlssTUvosBLfmjIpGvKM4uBu3rGvCyMUycMN7uOScZYvEJ/cGy7c4i+
cfEk7gy4EPAlo2BRGSjWaOwypesHEfCDM6+oxDrcjchB8trDOolsdJtNRd77OE6HaXFSsr664U/C
xWlm5jhP85OyczJVC9xQF2dX+HLvR9GHBuaDpWWzmOiiCS7rbk0cdG7Dgtg4Ccui8N3r8EkNiJLo
ra4/+7DI3YA893CxGeWQW9imFx10uVPxynX9XDZAGRfnVDjemyfRaE4vC//oo/rsI0CmsjSTwbUY
cCEVJa6eCkV33T/5ND4Gxk3mTp7K0X+xtf2GhMx4GDfwjctleHDG/q0pfLUJ0KSXsgCCSHDNkaBI
ufK2vISkqXjQEtbS7sLcBKDYC4BFhKuFJLUlaBfOL33TRalwCCgSj+ZCS1wGFdWnFdHxh2mMAYMv
OpnslCnXwiRGHWT15SucMVJWLwIXTAGHYqA3Ei7ggd5T3DyNWrOKzemKOqFDkjwFXqM5DnWkkrGD
XqHokJPhXQy/ZT3VeWg6gJ/webOIXhBr0unL7SJizpj5SLLy1z5bYA5fYaCJ0XvqIwAVNa+ubE44
g90OC4BZiA1lRWp68+A4A+Sspyq4NKLPbQH8THEULSrpCWrywN22bbQT5QdyR7fR0uY9uY/4AFzB
TV3vawmaM43r7SiGHXL2rhLRpKZecmfiWQgbMALf3NI/OwXO/yTTUH82NL6XHaatyAd6WKAE4kyc
CXVtJZDSjrq9NnNWjUgjRE4f4RRQGIe9UoRFDgvdXDcbWbrjFjfJufcPVfvjBuNAcmqAO+wi5kG9
uB+iOWN+l3r8fq7uCtzZM9t7awkDUyigEWXfutiZDC6QuvlchL2yEobzUfzTnYanxcV0jVYJwKnD
wqaPFgkUMY5qXco09tDsysm9ojHiGWhmhLQF/BghPQN9RK2yoAveVkycL/3diNOuDHwPcCvrMbl9
aUQFWb6/q/vpRXKJk1/9cESNG5t7STO+OOpOCbiMTwWBjVhzgVLhvCDRO8W80aaOO0xI//AIulNv
fBlcL5edQ5OydHLp2EMZLgjVDVC2t/10dIp23unhR93YA7J78jYQF8ii07qoH3jYIrcEyZKFCJ7g
2fledSCIXJBvfUsyiuTwmSH+l1B99lt6GoQp92KCLZg2IduFnvtOwnXM2168Ml46Sa8facX2IWnz
UcFWPIEf77LTtyzVHp0OKKEqbdwHL1IfrnI/i75/H1G7J4yI58WY8NF3Y8iE7/V40MByYfS+jdr9
4nR5cTO2Bw8w7vxhSSP6DJXFnmFK0ynEtpTwMiqFm1hDN7imrx7s0xfAd0gxSKLWczdtPPtvJScx
AAUVOv6mXVdC9tpHQ5rGoO7hdFbX7CcfFJUnVMX6bpwjc29rDUA6qkj3ytqx+qhDB0BKLWSQ+DOa
jaJ1hg1bpf8eL+79WDrOaxRUwVW41pUJi+qih0TWxUIzCz//fxMz/3eylv3uxrBMrPPbdbAntXKq
kqVtbA5KcXgqqtq5U8H0d8rWXxaefWfLXux//PmH43thFDIQe78JpvTQwtdHuEjYvqtOdxk/FLck
jeR79jLvwAG4W4Siu8mrk8Lv4gdGCg4meVKIaK63dVpuf5bpJxQdZ8wl/Z3Fxn/LFf3Gn1bM8Wcn
KoNTvw5AZASnx7CeW0Ryx+1jvzpFPi4A4doxSDH4A4EBlD08zno1nlaUjyBYvgFUDrKuskiRkQAb
aIPlVd8gvaYf0V7cpjRl72Amghxqjhs4dnt4M9IZC3LjPxVCPwDSkIiiqZHy02Kr1e1bzJtdTYMs
KO12UWU+FOon76Ia1Acw+nHWbUZqIEIln2CRLDlaGUuwtpRNug7xGUBu7ozgnoaV/qwK9E2j8P9u
QPu/sXlgvxtUmIrPuqzG4NZ5Ozg4a+zqfJ7KCIhHbEHzgLWKAMNULsM3KDbPDj0DdJjuJE80CN0r
xovNg0HQ+L7qwSEnuFyCvXJa+QEWpGDJghWxTmnkyPewtra9AWcRCGBNm1woNv8zYvXfP5f/KL+g
gv516c3/9Z/4+hPUxFSXlfzty/967jn++8/bz/yv1/z1J/5r+9VfPvjX/PuL/vIzeN9//t7sQ378
5YtcyFqiXv6a7OPXrDr56/3xCW+v/P998t++fr3Lsx2+/vzjs1dC3t6tBJX5xz+fut1j/k3r/u//
+/v/88nbH/DnH89qavkX9hn58X/+2NfHLP/8g9J/UBb6MaEEj5Td0oXM1+0Z4v8jDFFyxx7yRVhA
bgSr6DFD/ecfof+PCPNpt9ubBMQjt6HLuVe3pwLyDw8LeOwGceBSGkLe8j8/3l9O0L9O2L8JoLk9
1r75zz9+6Qb/tYSgLg89RqM4JHgrj4W/i+ThaGeMC44jtxOFTawdp2T1a55GTeXcFY3YoB87+8Jz
dpY5UPyBDD15k0Y9vIINMdbZzMFgN9HEWeZqCo96v8Ikkap+jL7v/I3c7Zfm+PdPG/s4njQi2O5+
F4wPbBUKQ0RxTknBtg4sCDJsIFs6eXPGR9/b+rx818RAy+Aj/WOpG3HyXHGk6NfTaQYa6QN5TIlr
WqCk9XW0HQC1kTcnT9XDBsLZ5yYe6LUJW56GMlmXDDAA3+k+vm/iFqiy5uXfyJR+zVz95Y+i8DTx
fNcNkOUeg2T5q/imZa4FN2nQQSmFlAUjNWhc030rEX2zbWwwnRqLZrFCKkM6+HV40EDLbwVr/bqA
TgauqlEUDrNv9suA4tYU8zEs2o8mWFFElNy/VB20VoNobWJaJXYQvqKGZja+p7XzCuMOdWh8PwUT
sxyJBEEay2ETVxXWRfjn9PhIob9D17cBCKaPwwxaVokaaZTrEu9cTg9x0+ZR7ZHnabU608UIRGOI
hiOKZi+y6uL7MATowv5vtAkEvN5ftAng5CMXNwiBaMEn1PV+H00YuKu9KfaRNrqACw7maobUD+Bv
iWp0dlEXQ0ZSXjjCAPIgGqqnYoqH1EacvfkieO9Mb78aggpNdxMAG6JOjKKVItHJ450CmYQjBkO9
JCwtz11mNqUH0DDynacS0EJa5Dps4ywOBJwP1HwzOwtV+DKHEhiMBq0xxiXYCqc4Sr+tNwTMbNKq
8uB6bD4ERl9bteTYB+EJ4xOW9C4wElcP7zW7/e5dz4BCqi7C8l8ZnpfFEO357XsE0KyQ0hya+UBv
lboS5t6J+mGjBUEXWZXuIUbzdFMj56JVUyJH82LHNa+JXXJkGotNH8x5o7r1qDsf82wjjTLV/YyQ
MJNAHeJnhCxwW9HlvHPU7TqSCng5+aJVOyVihMkUqaIpc+2ZmBjlX30sxkd3iGD1WK8jCLz+awjw
xqWKgPzHq5tTX58pJfDBqMy3EVx7ZhmOoZ2D6NBw5Dk6db8B8IB4cTbekkcElEnkKCr1M6zmB4It
so/7OBEs3PrAS2OBe5itdF+K6HGVaN1CLME5NEqYTPfGOfXbEG08vFl3/RqCThY+hIbhknBSmJOp
vDTwRnWAS8cB1/pmRbBd6vTFPXF9gPQaJQgb3RheopGbhXW/LQr1ROw47p2y04lsn+OmRE6iTOcB
dHgpUapa39th07yhuOBxRzQ1rQhyWY/vZVOhw2uLPKCOSow7h1nY9CE4A9DAwHOWh6h2yB6Y5YEt
5QGlRv3gI0gtGTxrdkw66CGrFYv06ibwAYY1uePWuXbJE2Ggt8rOebGLDdLSA7xFovV1tgIw3sTv
oRQ8Ql61APyh40bU+hHM+DEaMPmJFWQ6OWI/S4DwrblVjkSbbRUZmhCXOIcZ3EdAtv4yTaeaATCA
H9QjQBYwoYyJjeT1fl28GuVbsOWB1KmabZggp4UeuqpqUx+BPGnFNYDeBZZBsVLfCuLi2ixn92Ci
qtl1ctyj4InOwi3f+Tosu1HWzWXteQEmuMk0RgO2xbLMiWvb8SLrcgCAahusy1PTpgvacYXWcOOP
0F+SKqnRC2N6aA02oe6B5jcKWwKDnA3vv1U18O41jPIJ8zTZEMNJi5X9seFLe2gHJJLUocIsivH2
kzvt5C+kbur6XYnJngDPtuGlX6IxB6L8HAXF6zAF7GII1odVRxytCwRrIS90KuugzpGHhhhBZ6z3
ftl/YgpzucwDhezOsCcVzGpXyOA1NsF69MXLGKk+6ySUEt0INqz3wej7ZiDgPQIPibxg1izSPTfz
UN/7mpO054B0Ka8QEMQxrFyVW9enZ+7N91MffFOSXp166fKpqrpdPeIjNgRkAtfNL9b1rVOuPLVj
cXbaE5jsZqt0V25Li3J7Bn8bFUUN2iogG/StSBVx3I0zEJsFvYKWLY5zJid433pdlLiDLdM1XqGU
UfG0ETRGT4m8VjSIwLBK54hCUwMd8N6t38mE9vUOc1II5Q2Xa79gAh8yLpzmlaCFHz9RJVfJ4IT4
LU6ThlFk39F+f0QWIUgLq+yOQSuS9Pg8btjIe3CE4cGdMK6D1d0co86eUG9NG0wcl0CA55/oW8HW
DPPOwqZsJ4rJpPDpAabW0/oC3RRa35Uj0IEK9yKim4qkFhi35sPHAohxrPACH8K1F0d7SR8rVEiT
Z8/DIn9iohwrVSUWbBXEbIcWtBPURuKm4OwOOBmAlg0ftjZs86YurlQXZh+EmADkaDFuce85r1ak
9DpcpI224lTdHuYqgHFEG+y81ZjT4obugfoDANnyk3pecQ4gD6M6IEkBiupYrAoig8ihWR3513aZ
1oe+W7z7oKu+RysFg8hb4A5jFW2cugw2jXDqtxpjYwELz24QkPslCPo732PAiOO4Tti09g/IiETL
TlpY+WLRvpRyrNKwbKHYFwRpjgDAYuc+nBUSofzlNNuSnVUcvklVLjti8JYALv71YMEENGKkGBLB
mS48r0tjFf60sRM+e2j283CqgGxOa/i8Qh27XyeNhRjKk71ccA1IW+qLacgDJdPw3HnzTQ9IiuMI
iRcARZESM3hbK441L5Hf4Lg877y4OLchQbIulHrpDGcR2A/jNlm6EQwZG+0hpNO+RHl4nmZ2EoP3
WQYwVi9t+UJ8ATU6SP6+kYCqXYjupvID15k4NnvXwZ3UxkuVRi79nHsH/mfj/E2N23qmAagc8ukC
8dm0qhsPZeCPh1//+vUA1XS1wTJ4JYQNh4hP1M39ysMi7ja7NmxSiKHr3dKweIcQSazwrKpR241t
HsR18MpK+WCQSfXKPf8a9/1hWuPq0A2wsKu6+iUOi3diuN4xFCiESXr49cArILd9pUlagyTI1Tiu
WezOxa6RVf+qR6TUO7K8E42er158AAaN3IhK2WzQPIC4Jl8GFEW6QEmKIjRfFKkySPpGyCE9ka/j
DbD0N4ihT1wxNmcZchh2KBtuECg1ptMyVCeNnKxekevI3XO0mPZoisDPRk6bzAHXWAxNd4ppvmrL
jsvtgceLSIdxQWp1V/LzPNs9iojiqFcF/fftvpzxbbkK8NXAdVC1Qg3H11Mz9x9uuA6byQwxbkN6
XOkM8ttDdt1qCPw4y/q9qssaGa+V3UwQ66Uh6iVAwnbdFApntZoaiE3IeL/IFlYFXgtzdd1ljo5P
ftG1KUbH2K724HDlQLmzc0jKQWgmgw9PROqqKZvbFQp9LGYew0wh7yiCphrup82MowfbPHOT7seJ
mVjWI9EidVZyg3CXHGXfc+ip/aRKvqMe40c+AiCOuncyQyQ4zOZ7O5cB8noKlTOxIguuKn6srf1Z
mqjZzYGGraG2P5baHfKgr6KkaGmZhm55UOgsz0AHwb+hqkl1WMHmJOqPBQLOLpG3gOWtg5uMq2PH
yFRYWecSTCZAzyiGYYNxsaNSHcLx3JFbmLJtuOXjPS2cftMRzS9i4d7WlEKclm7ge2eu5QFLmLP1
aLwVa++mVjTlrpRgq/xF5ZMv7nEIpwQKWdQcq/uETsccuKfARhuyJwM98K5o4ZX6NTVOmcoQTLpF
37MQHwlWrD43Pq7AJRjTpjHXvurQ13lQ4DHktV3ipkg1iz4Wtwwf1np6D+dN1y3s+q1cu3KHiJqX
yCfhxY8wwGhliEwPUX5yQFg5L8cx6SKQMWjWi6yqNURHVuxtB1URY5DdDKyff0j2sIJ5rmCBfB6i
BR1Y8TIpmgzTOt9XI0Qwbvtd8bbdmIjgXh0n5M7elm44DBYTOceRW+1a6qujWCgWgMVA3hVAKuj1
Vm4M5HbxDCaQDeHPtgTWLmJ1B6nGAH8y7GaiRsaWgNqJse5hDi98wLlZtEHGGDVXrIwaKFCObpXg
JnMSJPKivdCs3koAwxt3BntnAjnt3LJ/QC7hNowEOvwqBrk2ybM1yj1wqIlw07oKJIJ/R+H7lo+N
hoon9n9AlRrlWFZRmrR6yZleWV4VqkunAdVIURmMzoaWn1S7YvTK4qDeOPMlgpeij43sxgWupU7x
6UOsD1CTDP1+hNI4rYYckh2GMePc3Bz+BqhXDqZCe9NU4fMQT91WlNU9K2HvQGcap4uanESH/rGR
Rm28SWGNWqbgDgLE7dqQ15mo7mqL4L6WPqpShduT1lvjOmgZIuhwUWNhmRMhZmXRkcV8XzkTJEKK
fyvt8BbjTJDxu+3ZmfRjkfmmwao035ee6VIfhzfzW85OhKLlmWQhNiYMwrO9PayAFdE0OfiLew8r
KFjDxQcxFHFAES7vX0unKHemBZUbdWa8//VQOEAlsRPd3YokfrMUDiA4Qif+UPbOeJ5XdeSgmihc
lDtgEJbYLzSqj/O6yDvoD71rPzZX4/L6rmMIxap6SY6tG95JqHPuF66Qw1IDCK3vbBWyZ2Vq7xhP
AVq8ENQxd7zvC5qdEBaf79JULO8G97WnuMUZ69klQCOZmVjE38ZJ5dHgRT8ayX9GsqmunmPRF9sA
i2l3a2L16N27LWQ5IOiaz7Amua93oR6XrcQ+kbYhFu9pao4R0xo7Xdykwo8jOGuvIdLceJXLMkDH
tdwmdcfpOEbcHjTTH4VP14coHghGQdoxWTmcokeNmEwoCrAM6+JOh90H1Mk1dDSFnNSpgWiaV8jQ
rpd4z0RUH70G8wUOXVmmiV9u5Rzb58Cd1bYA99Ohmsn0Kopd50xLNq9a5DLwg81iQ/rcrqTZNWX3
JZn3VgIyekUYM9KzDFZ8YtW88X1T7hwB9V5D2KvROt4YcOIbMJ3bqi/kU+jBlGOmAiAvBhQO2Lmr
ZJ4Le7dEdbYoTL8ozEXsIihpNipGKwCZQpP11BZvgSnucFagrB/hiNUtEY4XofFuNv2bXe+rvpfP
8VLHlzFAA8lVuYEi+RoNJYocv97BTXhLlw4S5ToUmWPMk9HrcuRg98aqnV+o3pm6j7cVa7tNL0y0
U9TCSI58o41HXzsNb0SGub2NEMt602zFZ17EX+48neXkrY8mjJz7wVMvtrng3DivPQPcEdq42kW8
xqTTylxQqWi05Tw82bGFHUxtqgzH7uRAZn4NJmhhoexyNmGMkQTbh+5rRaFmbXl/1Hp2MxqdRsAZ
m2Id4ZNeEjeRlMC2TdNLPQb+fehAPiZc56OtquDRmuGOKsOzBsKBTY3CwHFRBXhuUs5z/QKN8wGh
X15C18L/RgoHmGc7fHLmY3B+GFZgCwpadGKjdOGD3DSA/Z5DHQHX6JCHG5dtmEHv2aY88JpMNqNI
W88x6VpM/kvTrlco0aM71TQvhYmQQDu737GhOFkZQrPAIKW4rkBr0xk7+x4pE0FuHeKhQr+Jx6Rm
e97S9YrhPrtEHAgeNRevsP0jL929arZiZvGVIrXsycEezRWECdQgYFrHZR6CPlG8Elc5SnWOOGhq
DxnXr6oI2l1RsyYHJNW+1h2W4jGyIzhXPBu47o9qZc7l15M2OtHKaV4wdHFRYSBPoUNOrlMuL3ok
8mysi0zaaDUvBe7nwxB5K1A+fLmMdNy6UMXm8hUtnn0tCg8aF99nqEX1isLV3WFmr3sK3L569Dxz
/vWqoBhqKJk5LgdVr69txywE7Kbb//qhOeifOyciWFK4eWaQR/56VaxGBoaHNKmm4U2AGrwYtnwX
I6J19TC8hGZ+MSAZmQuRv2m0nwu77sCTNmkjIUURrs58MkCxUvsBIkLH6xLJYhuHg0IZhap2ULiZ
Q4AktX+HKhOgX+VABquhbFWuu2QuLfw8Ep5OggKlAijNFpHyTbG3DIrbHihtE925iMJeav9+dTHp
gsgybNy+jBOng+6ogDJ0o1kiSdBDkDQ6G9ZBq4JRnrRG15WYwt9IQmTKYqhS1NqvKRjSQz+7qDKh
GserFmgOae+lxDMrVBDm4LcMGstaQ5JlsdTUkXeUawwVStteBjaeeURf4IhTbrW+zToMk5MreETL
Bl5fUQzZDxKUgfzUwb2dbhNShKHOh45UBhBd0hEFjT+1Z+WjFED/M9wj+e3bGrdzasr+WgmUhy1O
KZRWMQywb6ewX4P1PJemTIv+5DbzexWWkKbN7jcV4dJmUHJlcpowVLQUiNTBnWdtMCdAYvUmAMwM
oTYmjGa175rVS9qDh+irNJr84kirL0fSH+446nRSa5GWYfCxTgigwzhZxtZ+3xRlAchp2tmmdI9B
1UJWU4X5jfzaDSsfswaDG5VAmR4rCEumGPMhm5hNSBCeugd/gaTagwOJpGNi63PFKDz2lYMwddWW
RwfmWY2tIfRdY2wV/oTiwfvgkDWkobpZcVLUB/EMnRoGwFJWxVASBNhti6qD8gsyHGddnxtVBbma
yhfgIA+kmnqEJhfQeEKdswCRY7jSsXc6DgZ1oCXkPXcwNgJf77prL23oAZGAPhcqQKxLlmBep/wm
h+p97kw64Kw7qDABltI7AYYGrjrjmgjB5tPaQibDxBZRp97jCDxIkKI5qbGUmGeo5XPtO/dMvntj
HRzbxeYSY/PALpvguML3ORO8z1re8Y0s6Ju/YB0RBUJYV6rjbetPGEtG6n0u2LgbHPIBoBPROaWX
9YM/bHuOEaJlantUTO2Ql7T+KrvBgURPnivAPzlMtkFaWMxkYZ/qhXcIWpQMSwCcGCuOPAfVuoFY
cDpChg6dP8jSdLLcTcA+y33XohDopwlZGjKboDZeBb1lhTTIhHfR3YMFO3SYR8x80WQ1gdiglP6T
riHbdZrgPLUSp4u0Bs2iW2AWkeOzQkI+lWwFRwRtWsdpm7QelCD14D33LIJ/HtATWZklgQUzlhY6
rIDEg2Moly+gVRdH+OMG7ubbAZBsTafHPoA4fLAzPUK3d0QsjUrcqPseR9G19LxhW8brN4nCDIgW
4U2x8bxr43vVDsJtmbaxcDJUjdhITN2hGAwZrqPCRxDiqWRiTFwJjLYvnHhnRDRt0Hmk4LeCAi6H
LfYt2WAMuK2Hk0HOYNIFaF8xUgEXjw5yHnzQsZ7OXY33Y35VHzCG5zfB3nP8QxPKjDm46y2g2HQo
yrdYW5IvgQDhES0oXLxlF6xss/rhsqOrxFXtIIIycC5DgdQnMy0HBk43CeFTgVX1mMDp35xYh5Ia
24fOOk/vZDjx3WAp2AB4ZmAn6xG5OEfypARk6rHBsQMe4UcaBkiTQS6CaR+M18oDONo7Esfttg5l
eSya1R6AUI5BJ46Rs2LSAStmN0N7bJW+OmPrYr7CeekAJJ5Wn+F2so2Lboe9BKJzcuRY7ZzgjgBx
2PceGocKoMvzBGiXzMVdXCg4Jxr+CMs+yKwGCKbwab8NWB5yEy39Xk+QJ632OpTqHpLcOem9ctpw
4m981bp5dfsWadRNEnObt9zGZVQ8/qqBPIEzVBTmCYnKN1WnfmhaKIs52IVDjzLD1AOm/CS1qZjj
o4u4H7RuaIMQ+vnhRbpLhSf5Fqfq4GGkFOJxuakK8GFlCHbQpcF3D1BtOlWemzq0L/bjCmnAtKJh
9ilPRMv8fdBO94voTxReiptlUMOejhRAcGCmpJYzHKdQHieIsvniqFyMbk0+xagIzZUVyPtamtU/
K4sOkBbAgUYLUewQRt+coIgujsZf7gp47gzLC4qn6Y4ipipjEaoJ0xLnDI/FV63CU2hinQVe1+D9
BqhXISJUwk67KeRfi+NdyqB/l9DubGoBXLmPCPTPCJOcJiT/iqyIzHhXQDNoFzlkgRk/q2ncmrAJ
k3EA2sywDEOsWZ/1fJu2FdN5xRwUxBQIo5E8zjlEKJ4QiDRS8Ost1CchZY/5PzWn7gwaQkkVHCwJ
zsSl/AA5/laMkDQNXVfksEnbuM7yWBNoFBu5bkvM4oJDwmbYD/RoOfbUhZqn2qvYETC1yfWw7ogK
9/WEuMoJG+8xDDWKAGbOjIDJQa+25mEIGgiclFeN0cmPoU+tO/60wFQq1/xN+557Z0R37ISXQWSD
oTcVwmIRipd5EP+DqDNbchRZtugXYQYBBPAqgdAspXKqzBesRuaZYPr6u9R2zc6LTp/s6qpMlYhw
3773cuUbRk+MaNZZY2A0bpiVmNPWCHeUYXLZx1XNGkG15gGx0PF1ZV/4NrWmJxcJlKbCv5yhwa7u
laxtvdUEnn2n5CZZe8a/ZAJpl2e0s1p/9Vx57CL8Niq2tnGkcOvNKzt+Rso0PacOmWVQEmTZ1LWN
iYyDCHRxxchd1/xSVO4B4+BmbuZxnxvyGnsDoTJDxX4cFRXELP1elGLaNIPgmKVJtFNiJKxvIJ3a
xdFGrdbfsq3+jNJ9Y/ELMptR/x5IwTViooKQhI0WxpXeNDiA5hDpceGFJXm2zkw+4nhqdv2MzqVZ
yTYtGwT5AteQbeRoGbXmE6SeQmldZYeH0yV+TXgBpUi+tV1fnKmAjF0zos9oU1tvTGS4k3BbqqYk
LNJy+fLafjelrl8spnqNRXeN6r4lkVf9tZw1O0qDloeKwUDz7w+ahljLE9yFmeG+2VO3BN7R9Cz5
2mp8O7JhPmc/Q29zvXXy/jvFecg3NoYzs7KtLmZYzStAeGl+6G76oeXZV4JchNV0fKEhbEJb6epY
RsiRBeNKz873WpI8cOd123Z2cOzadnmUs42rotX2k/lbWSxsHddlP1HBb5dM2wyjVR+6Zdiz07jd
M1iqTpWs71nrIIwuzQvTitBi05HTeGUwkOHZWN7U7+x1/JnXprMjzdGQKRT9tqGf31sL4JwU12+B
z7o1LTfEAbf6UWYHZZ3vurGodpVLZM8u2KMgcAYLu0/3GtvFM4dlwLJo8r1yBf+xyt6XcfbeWpZq
WLJuwm5SYKsc4reK2WDoRURZvJwjIKOU6wY7PRfmO3Azc6PG+idekfiFGvbHtHrxA4eu3HRPI+FU
4R+fEbNssKX2JQGPFVhO7wWiNI4aoMeNaRNLsbP+YpuSzKG32HiG3fswas8zrmp9zdN37A8ftipe
CX/i6MAK8LLYpfKVkCrQFWHYnsnIJlmTbkscoKKo6IpTlMr3XpNbTOuYh4nwI/+Sp+zNiIyUQjdN
0i2yPNM7bf2uUV4+TBoNDsgD+WHJDp282nezMn1trqmoGwdEPZkV9GWLKTv4jXd7mr9na54vKqnH
oP7bpmXgPQfEsnHzK1q0s1k0swj13mDv2tr34bomyyGrHfLiFuU/BIE+cOgiD4kjbmmb4a1vh+2K
CWdPmVmf+Jy2LTVj5zDDVFNk+aSn8Pkabz3DyVDF1RuezAdGqxdKsU1K2e6rXvV+pNiFVv6WM7HJ
2WxqaqDyl4bthyxvv2PckG9qYX30DD43cWolBI8MSjedLE/f76tivXoz/r65RlikUvnZMuw9sF7o
R50bSeBmBGbMbmC1s7olc0OKIK7vHTf2fvTucVzM52kcxJ5A/c2yGNPYJjjEqcdLOdIMDaZ58SJH
HpCX202D4LC3xfQa1ynTYvho/iQj/VJU+zF3sgsSvR3oshP4n+PlACfiYI/EIl3LBhDvSXVnwWiI
12W9ZTE3IKpxqdLpZS1wamBJHAgWRP9SAwFeDCVaJvsSW0FB2GHk1Dr1h9S2F04yS2C2iAN3KlCt
ivsjLmTg1NoYpmMyUuOTbc2c6uEcmHi0F6tfT71ryuPEx6S0Tko6uICsO4fGxS1SdhXkWh30BhHh
klr9BHB0N6uV4q3Uj5oVIb9rftHG2Ovz2oNv6oiTAXoC7kDBX8C0fAtgv8MsTvVaOAizkDK0JGgX
uBimaO4EoocAfgVOxw6D0pN8MSlJXMfRpl0p2aCU1rJ+rk20gy4dj83CEe42M3VIGTkX1XOpl/mM
2sSFMBsFOXGA2fI3Ou0vMzZtvvb8RBFs8ZLOuGYp97+p9JL3j8jMap9b51mSlzKlLMiwDxlzsDYC
H0c1+GXiPOrUS3aFTJ4B5PR1cuWHkvHEBAWxU5WW2rHqeu/aksPeJFeekhH0jIi/w0kGIs0AduVU
+zm0hJL1tMSRnZ1uLCSEn6p0XzWUiE6fh0O6dledgO+1lPU/MSdjmEjerBauiM9aqQuA9/Zc9JH+
kIbYW/n0m8uQz1YW/XQjg70SOkpJUkCiaJjpy21vtEznn3+SHPOLp5FtYzlyCFdTO6jK4+PUu78m
+6kz9qQu+p6mlCRTrzFU8FQ4a/25quCKzF3mbtVCF7d+dk78HU/zX2ss1KY0k50xw5/IRO35Jo3J
KdOWt3UF5DRMxWXuFuImw/NP4jSD6CLPyjQVOyp0Zxut1jsx4XKbRxuwnOltaPvDGtvjnmsMHnqa
ounOxU5m0XBQSrzYyreWXITWoMgmjVsGxKwwn5iEezK/J9Ltw8QQj9VOk7Bxce6nnvxTdo1O4DX5
wb4E7RSVJcAOmAis/UH+yfRNq8mWS8PhHS7619yLUyxVvFuttgZZDv8qTU4LuqpfNNGME2DwdkW1
DBtnTv9GyyKegnUWdJW3n3vUWcdJKJIwIlnPUBKH+WYxC6Ypmk6bV8v10GQlw4629luCgH5VO85u
JIywFU0Lj140b2kEy6Bp6SXjogebbZjoGMIKsY/s815n6MLDEI4EV94S6xZzLaTED48TKt6RdmPX
IgCeHIn3LtNjihKDhzrznMAR7XfCW7PJE/she/Qnq8iujpPKcNSjKdSj9E4ld6s6Sa5XMIUv4/hu
t+Opdorx4thxd+v7JMB6I0NWSzEqiIrxoycekvgKcoGV1DurwWaIcP8lmLxsFPrJiaAyX8rOuTfF
73WV8ugK+WpUJvtDGH/ElgSl3ph3hxMxpsHZSFK6wWT8cSs2OLu90jY9xSu3exfMS3aYBvapTOgq
kWk4frcysMlH4zO2m/yVgvhFRvROs1Ef2BmEyyLpk3voLBrXcvEMdowmDakb9mMVkaDFMeHW085u
f4+LF2/y3r3M6N5bq0xzatr+bREeEeDRZYGqGdVXicOJcU++wcQ1B3OV3fKJyaQh8O6wgMHEVZH9
iZsxAkqTYafrw7pux3OLRQs/6rYeLoTKiIoUWkGYCHcTvTjqBum1AIXbUN4fmSz9cRDyA0CQdZ7s
JPRQsp2Y9cDMH84ZKuxW9m4TjJrXbslLcHBVZTjL/t10QOSoVX9obPUMS0ZXMRdj3pDkr1x4CG6K
MwKXmn0ZaLkgU7CdxllTrCCr+xv5Fakvv+VEfD4sStFNJU55WrL+YmhfSfIEhJzN/UJGPo2NQ7qO
P7Sos042sxmCnQaB6+wwmMPbwjAx7FFOqhnwj0tkbbEIb5rmuI9tS7/ZrgCyUK6/HCPaFY2LJaYf
OF6gFwxkXb0aVM3zu03XnC5iTY8iLkgtlHXGAZWGpk1PtC5FUEYlaebRXJj7Fe956jmXYu5ZHUHJ
61RoRkaFfdUpcytY477w88lMtuW0zKd2bgvm+GS4CCDjPHi+NB7g+0E3skDzss6PGv5a9JwMgVc4
8UkvvPOcpzPh1yU+TVMz7OdYhUMroWK5EWuvWnFu+5LZYsS0y1LNN9+q+3z0xajcfUSwz80n66Q5
3K9xLT4Hbq5dJk39NBXaP6cxR1BBSBr4zP6Ry6tPhGvZAvt8cetytzwdIk1aO4exCf/3hK8Clw1y
iYZ0UUVptMua1jiJhlvFUPmBuBXuxrX8swCSCOYuvSzGn0yvmY6DGxgxgJz+97LM2YvrKuDeDKkP
3lCSUWWUUM31Rw7JlPrPTk8MGdLTKBPhLzJaMAxYuBTS7F9jLnowRguihmk6QWH1gTY5Kyax58Vp
tUc9xtU5Es0jPG7NoMTmglRc4ydZ3vl1x7niMHwcAPCxfyUagyjGwI256GD08bHlsxWMbaIxHnWm
M4fYHbQYeSMHN0XbzZbvGlRQsVmhVy7R12DXfyYD4SMxiKJFum5sOqNCDo13qRpe9UwhOFhIzmU2
0DC77IPCkQMnBxNx4+TkVyv8nxSNbAn6R0Ljd6tMUEqOeBg0OX6lN8c2Weyt3uCFUe0333+5rSGk
H8ZsfbeX7mkOJYRWZ8ajsyQ0DVFioUv7xteWJL04g2iuE0NB9AgCxzX76nuSfbd5RVLeVebY/Gpr
3c8M7adTQqrKXIzscar7EeENkq/8Qa6IpQ9u7LXr1PzILW5w89UwqMqWXhCST/puIxtZ/gZ8RUpv
u+jz/FcU9XVMv7x6vKG1Ii+b5rS3mGXsOi/KdmZZfjIWYO18Zzw0rXA3FXuSPq00ubQF0ZFm1LXz
0hnPN06NANs0dhA4hMm7omLHb5Ed13Z9aHrcXU2zuq2MpO/PUKvTHPUFkb5pNdK9STmhh+YFniai
WrZe2D7y/7pJY3vC12mkl4lmiJ+HfF1am2FX0UIUTEhElPi9bciLMTwnZ1VMkAjD1Cn1qHLURJqr
x19eG95Pe5B3r0/kAcvAWbigchhhh7Fh5r5bEo7VTfrR1cAILI1+2lWJWwQxULMApSn3M7crL3GU
vXRAaAC9lTVhXGYCKoIckU1dAp5j8nzoNMW+6EGsAMVJGSrQUCEM/5zFJE5a2t4bz4xerYQPJ+5O
pG3z2g5acnABTm15+wwLoW9Fbt+XqyLevKSQG7LsYS/e8khsPA1Y6W9t7v1ovRZfg+hijktjYjvh
nO+eq+kDA2REWkxX3c6/3aSW78mkJdexAtPoaRtzLs2PqKiFzxu/FcMAN6BS3jmSJvYJYwadJ9cl
QLXHKguiKkCi9EK+YcefLP4tiRWdi4OhZZNVXOaCMYSS/JIutjV/XCx7D/WGSYth1duxz3Rs2G5y
7qyJ9cNTUT7JEf4qO9AaNUYTJ//hyld8rDO9/XunL7feNab9iJjbTX16ch1HO1o+Okbsmw1hU7uP
z220CiYeCO9GHPuajkxgxj22pBkDmWdXpBjL6Ejc1mBItizbmLPziIq/bqm1eAAJQh3p4xl0teal
YXv4JolbzbeH/NOMjDbkEZHnLsmdszW+dhaiPLwiEHjbflQ0YHHnYsLo2WeuXBalyHw+lzN1NWnq
Y+EYzTl7viyLEyadzSBiNQk1wo7T+IScPTG/rzw8h9qccn9268WPxgLKbdLK0LX5vkvNOvd5rY4J
78pFGR9jlVeH0uo+I5EJyEIOyIVSm+9tx3Gs8IwfK8pQzDYT1zHSLh2Wta2UQ2wfNMu2Bsmys1ms
RS5mHVg3RtMzJtdkcP28KdLH2ujTVWDDSAW4aJcqKlgLI9CMRLt6HsiBJBePfAboNJrz7b8X5/lP
k3OYwYYGPeczzySFKv5Ab9fX+IHj2RlDZ3A+yi6dbvZiQW8doeviZRJtl3xDixu3ZGtLBlrUxTNn
5YYMdPy9Gt4Bl2mExc+NdoQ5zXMrumB0Kx7+ZjV/eSryzWgsA3wOR2b7zyOmLnZz7WQ7oF43Z5jI
nWeHMZWbghHPl4ljHWveNAarQdeiyP+e8CvdyYSk+8oCMGqlbn3sGZEFqfdeuHryBtXowqIzPiCN
/HKmokIyTdHQpyT2Z0baJyuJtqmBMd+AiL0Vgg6s1xqJKgg3ccTXqtTyWfF9wggpzGtUdsu9YXET
U/zTYiPo0xSlPrPL/E6Zw2qxUj79k94aEBR7j6ouuU7Iv5gsxlf0nNQXXS2xIlohlJnuXU9wBJAO
zDc2Xu0rUZ4Qu3dzwUiyG5j6qfWz6DJ1TV23fEcj7Zgv9uk5W5vqPbZUTQtVUlBZ9kGAiUaejd6F
1iMNkCRi+M9hm3RP1FFf+3EjrVO/qGnD0TkGNmnVHXTICXKTWN8GvpJJ7zgzKvYdmi3f0jFaRmJF
nu6SD8OdPpRh6a+dU/5eJzxbraqKW2J4P0p6NjCB0wNUBHnQJbYJTYPLlsMXB2vrm+sA1mTKmtAi
0E/eBymWtZxALpT5MDSLNX2LrYHjdF/AOoltGYll149ado07wvtU823MFG2dGSu5XEUhVxEEB2Dr
F1lEzFCYhiUGd2uXq21eI8cOMT4JtZwUU3Lf1MlH9PpAtMqOpy8HgRdAY3Uyxl6ci6HpSDhXTWD0
7ehDA+OoGKLGT9NY7Lc5d86j1jL7EeN33EHapQoR2iYpV/2S4rEDO2R1pKEdzDCjmxxIbuBTiOOw
dgxSPCNY27oDooNMsdJYMi6BfLKNdGzFXWrbu7F3y0tqEygmfJ7H6U8mFCtP1mTc9GRMj6VZrrtq
DeymxnMicqZOq/pdxZilinV+s+vUCYm88uYlpl+vsnnjPj0p3rR9kxhus4mzFrmYx7AB5BfQnAz3
/14MC6JqsmIi0Oa+gD2q4EB1RFUhC/FXMxNqd8GggLmy0h+1yo3thB2ErM/BbaZ3lRX9pc/acITF
fYwNKvHeAJDlLE18S6P+u0wH7bhihbh4rThSvReP8vmCA8vXhci/G4rQlbuSp238hTQWHUm5Yjyi
e+rdRV6rwfgg0kn9bCyHFDw5eK3cCNIc1b4WLU/H3Ihb3aywPqZ9P6fNtUZg3tZeYx1WLyUCsrhU
LnPyPlnYBMZ0/ijyuTz0s1vuU/yZL1reECHqiJYUs3fyrFh8tPkt9np9v474Xow0uq5yKm4Rsb2X
ib0rdDAGu7sARV2GVk9DKyJlm8v50576V34zrFLpa6LDu1zM2ndx0t01gpmbOrY5vkCyGQgDtGna
NYmi8UWpdXxp6h81jclemmTLcEQsx0HG/6hD06DQdCMsSnJPXeKwutBjMpLOkXsui1Q7ZUzaziBr
L1W00PlqbvwyGnP8ErsmLqZ1mG6TlxLtW12MN+3qjJfBfLFr9lTGuJd1jnnMFhBdEH/6INect6ZO
bJ6KTUTfclSmanaTaAmpMIC7//eSW7Qxin51I5fpuBR2/VapLH/RahUszcAEuW0jMlUtEIspdl+i
gkcqipqzZaNpeTpIjIjS+6qPuvWhoinImik7Qt7kL37QS+yzYxjb+XLHYIbOSAjyVDEySpNOD5jg
yr20RAmrnFmgE1UvjTATBniUI4i24tS6k+sbNj9Mhx0QQsXMvRE19alBJmOiath+ZTniUtW7vHOv
8ll5s9EnHOgiftppcWqWcqW+NFA+VkaMWDuBxKbtR9ljEardd/msi6hSAddVYg54csWhiB2JmdP7
0vPYuo3mILG4Mo3Vcm3cM6eAUkoqI9TB1Z6cdv0wC6VdsgVQgKsOKUaH6zqZy3UR7s9+McyjQCg/
5AsmsmnlwS1rIqqpxooGptHjrVotF11BM0I9ncCMRvq3SXqR7F8uOV3M6QLW0mkb+2Tmi3snFQD5
eKyDtO74NGHNwPmvi0NOJ3saDSZ1fZoCku1TFSrwJhyr1XerOxehr+rWT/B2MkKZG7W09q6VIBsB
TXrgtEgLJkNz6hpa6VGqGeVy/hPBWgLEx04XvSWbigT4mcJoRnaJsYj6brWwWrJYdvMa0eOaFa1V
TZh1VXUSWkX8SXiVn1AzLmZlMw8s1/XegzreRpapf6dLtEdfG3+WBfCIxW2DBo8hD7rkaYgU7H+/
rTWGgWwSn8HGBtnS80Vlf8o623sLQJZ+ehtHb7kKkDb3RbnvaqnQxNtyDtgSZR9lbk3Yh732YHXQ
oFgwIC+47viTCOaHdm9bELfmZJ8Wuk6g68leXPT+Mdd8s0jBvzEhvJqUgZsZjC6tRu0GNUqYZSoq
t2nozyLv2kOacpRGi9pZtWDuVZX3prlmKv83xZpznAt5sYSCyJqZ7xOgg6BTP/sYeVlU7ZWMq3sd
o6wmuRb1ofX09hqkrRzuHwaKsLMHS8YBSp6xge0F1M8jMgv9Y/h2K3hsJT3zzdSUfhOuBdTSnT49
dOJfMYHaTSu15hVWXH5I1PT0cVQfJuNhcNPrfHOFHtizjWG0WLHEiEHentaTanLz12HK/ylwHudm
UMAA//vHwdWS8wzeloqqYMZjFux1H4ZjSpDlEj9felO92Da2D2V1vR+746V2V/2aLOZyWJenXWHc
0jyuD5Hb2QVDNOlKDU7u0rkvnYnCa4Fm2842v1JWi3eO6+HdQ6H2l4noEjtsWsCgoG+/Mh1qoDN2
LGMtgb1GjUZQuNVfy84Q217m3st/L/FIYq7byjKtf9ijqHdTaUUHTg3txUjmDsdbpv0awCgZkr1R
GsPoqREH2hH3pfRYpkmi/SIrKb6McrR44JS1L5PobWSp3jlJokfrrm+5sKJXoddsVtfmGWcOTC2n
V8PLOOOqdrln7ai7j2TYY1IIB5I2eDEw9PTM6Sydn3EqWQkYZfk7OrYRSDvrNm3E29esunUZaCg3
wxDd84qUCVKZ8nPPZp1EFO9y2fU3veusF2t4nxOgtZtSi75l4vEUx2kGO5KLjSXsAMVcq9p0pp6f
MSLCVrPFj8JT98XSskcxdvkj1orvKretEEnuZpZ1kMlPZpI9iRpZhS421jeeTd3nXTR2LVx0GuhR
vCsOxz0Hif0maUeex+guNjtmDK2o3uv+ZUxZmgVH81LbuvKliQi5GHryg4LugJVYvSZY53dOUfRX
U9k/OyfSLmU1zjc5MykyvFEC+n9KYBBhfaV30bfm3Qh/vEqwSLZOOtcW/Xhds1b7wFGK4w8tGjmo
oZKsGlCOK0cyt0Ua2UTekzX9yOiBigQCDl649iD6BtrZjPpXNmyb0dktEKFt15UoT3pfQ96sx7vl
sShGZQ/X3fWEYL48rFitafz1Vsc980OcUT2KS2NozHJ52Zgi0q+659hX2dr4Q60WBzpNmCGz+rVB
oRnaSd+Lbo2PhCLYaahJ84AdYtjhEPDu/73oYwk7tDgQWbbIJJ57HU1C6UlCjgRj3ILKdsEauvoG
DhRa2/La9N5+XMzyYpPv3U1dLvd6unwseHPC3i7ioKUrpVDlPG9SIGNkyu5kzPeqcawLWxrsy2ox
LEsF/ZhRWl5o9Gg7OX9TwaiG9Lg4AKi81AttnsVjoYHy5DTcZZHxruipDtooyrfGdUKnGcECTgyK
m6l2jp1lYgU1n8Jm1V+9fN3YqRpDmFaAnMWybtuod0AR/FtHwz6YBg6UCfYaz4QQhu94sbvpJ9kG
bGImyNc6zJ2olsMoruzt2sItWGY5/2oB9rZMq8x+FUfXMeW+tCbcK7E84rwBJNqVBKBqpom2e4u7
6QZqpj8wBaoflpOHnKEQYVOzuS0eK34rxJcNBM8Bq7NI3sa4PCn8mltGR8mOlL04m4U1bGs+W3Sy
BBpta3hdalsx3Kyhnaeje+1yo33UUr7alUrumb58QIeUN5bc8wtcBinVU7qMdCbknV2Xjz4rfy84
gblDrGzfqREVGs8JXpHuqrUtrL/M3Ddmk19RDW5sA15RLUi76HIa3obBSoIk1RM/EVp7KmGNn7oM
BYBBTqjB2jzC0NKO8vnSesDhpmdEHEv4me0ExjlCnBxSIY96hM9ndMwN0qF2tYcxuvLvWFgBUjhl
90MRueZ1dfJ27+E17cU8nP57MegLT6znUEe94eHO63RHTqngwsFm1DCZuMzMjC4TdEiSKSifrTtI
yu213ts1DgwWDQ+PIesJSE8lQOw10guGl+BKZL5ebQaSREyHN9GnfOI1s3lmpoa3Ek80/iOQQI3h
BfFoRQyp2bDlMxpsd/XqmojjtnmYxXIvZoSTOeHGMGpnOXUSV7vdOq9rrRXnzJg+4sjoQhCEKqwM
+x3eVH120u7/X8Tz/3aa2q+t0vZ16XB5/Bd61BL0Rbeqbj3jf3AJ27Jf3G/PVWHd3EcQZqgIXCR1
03zqtrGPGjy5HUM/VB9vSzCPySZU7o0Xx38K26ohjTKFKkdzE5VoQygmiMgeWWsHKGaCASTlZ10s
AwAuLhIDskvajTZHBCRRuDmfgxB7+prtnEf/2KurtkNf5T7NefDfL0GlwpzZln/zD+i5PyozaZnh
NIoL5AGNTV20lgkgQZsJqqYNre0ZaJ2bt2wqPxaGm3RTLuBwyHa1wp1B0nzjVthkFyH3UezuWi36
/fSjWXl+rsroy63jm3zGdLQZmLBF/rKW3ieg3oDwJPmlBdReOa9fCp7UgiX8wM5vPM9TERQJjxs4
dph6fGiuKVJBxWWFN2XbD8kPQoA3U7RfVNIUOjGVZBsMg70XqfweW+9ddfKCsHfsp8bP0G+pBcOl
Q8XSHeNf4g6vBKu+WGNC2ySfuAftLXKax6yznmAEhGVAJg3Zn/nFLNQORqZJ2Enf4U8lnK0E5s0P
KzIuUJHf0GuREJ0/bhvNh9gGrd2UE71+k5KTxH4YWBXAM32scOpb32p8cSb50xzRQro2HjeCyT/u
NkJsKQDG2TobuULOsR+lURyG/Dl4QwHx5rMWJ79GGMaYo0kYdlW9nxABNnYrcKn8gCL5q8iLMZhs
4tdGdOAJjTeRTH8LEEHW3HwujTeHtmVRWCXOu5FQec1ufDNj7TZNK+StqMHoIH5mzvSVoF3TEnEK
cIscF9f6TEcG73gx+AOealuHZrSro+V3NbvmAXxY5Uuryhk79dT683ifEKl3HN03WSis53mjH8d8
ecIGsx9DRkpdz1Lqw26qfZUxQrKZuZL2Mx553vz1JPDavvLuBuxwBtpUNTmtSvbEUa56AiAmWMjY
vtAwMqBi7vplACXwzVlF22rVP5iJxnsmuHBp19hPC1U8lTk+UmlJC93aCiaCey5m4upj19eMrmM2
lRjfzXB0LCroOG54c1C/mfsYyPCVC6Q8YQKeqk8tVr7O7bBpaAeNFWSJcqx7WcU7zyj+oPUQKpbL
PzPpfxIa5Drgq/TXjLFg6q7eeGO1NsFhvqBbLtZOC2tUxIPFomaakxG3CzyCv2Va/rBhIpA6OfEp
3Oa6h1FWUKp1OKDq5X3Oi9cFaaBlGKNatj/QVok0/hQL4lBXEBk2N8Q6DnlbvwLUeAWusI0xp046
hidckZ9c6swvECSWf7oyz/Aj3i1rPmDVCm3spf/9FklDr51WxSPDPr/wv63GBIbQ9T/WBB2Bv/uu
Gb/h9H5bzPFfIZyQaSkdeM2ERhHPLKFYewv86CYh7t/r7I1II/q62toIm0tw/RP17YMZC3TKJ+y6
+mG0y3e6YhwWpvMlDO1UWBoc/ukwt9FX0wpAJxUwBK+8C7LFG+gef4EhfIohC0vXILi//JLUmZSm
4mCNZZhLBkylMbOeejB9vHC/skL81NT0p0mtB9UwHWv75tLMI6aNnKCauzdt9V2488ns8mtvQ9cs
bO1r6p2DZ8buVtg2+Zo4fSORRJsF4VeHa9/Hxk9+P+X9pd/7C9zmYSK3o9cHXvs8orM43QyJ9w4Z
4M6tzGJz/drGDscme2NcnlRwDAj3r9CfIH9YvhPlp0Kz36Wh/YnYTqJEfQUZhexnQDvKjzPWLNnY
v6q6ejOTbwIFJwykwFutP1EyflqJtivKgcxnf42R2BFBDzSsh84s6GMF9MTemb/yCDYesAIa3m6/
TtkeeVv3k2TJmLINJ3v2PqzhmXCm0aw7YBgFfd2q3GrLwiiszN6Nx/oPS0ZIsVhTOE7uzb2uJgGH
imTfhgVArGpd6fSRxzbunGML4eGynOLO0pW9WpuzS8W4+e+3TTJx0M0Wr7YcsDxU9Z+1eRnL2gEM
0/6r5+V3nR68wmBNhUfgOXL6iwLwAlMMUjWg6TGqjpb7OnT2JtGH9mlb/UfU+Eap84iyRcOHrX+x
8SrL691cVldQQj+gbuBJUEHmLgg+CXP9LlQG6z5Th3ZTxzlL/V0dsmY4lbVG1n4Isz4+rbaOM8S8
a/axaqszDRecDgSx5EfXfWnR6uPkDXR6skxKwOvrPnKLQ5e7Z6sY/Yy5YSOY9S/vYuAE8cz6R/+h
TeoqdeYsmSTL4xQnBlzJ1u2AQnOfgXUSh9rlVoIbO2xst/hiAc/LWjIdaNc/JOoQDOwsCaD+/HZX
8X/Uncly61qanV/F4bFxY6PbAKbsGzWkSFESJwhRDYCNvm+evj6ezKzKdNiOKk8cHuTN25wj6ZDg
bta/1rdeUSlvVe6DEb/frWnJvZsa0Qlq0gCARDA3eYcQr/osTsMBf3F4zmiKNgsQEqpZa8xm3TGB
TeXvSgf2Ci1aGHrIzcuCDaFNd7qVfqqUZR3K4mSIs11ZjwgDuU5prleClMCH/xJhY+JVyoS2AUB0
IW80zpTnfk7dRq9UMzctiK0VQ3FaBKZPtWTzimdhb56+Y9HvnAHMiRo/AmE+wZqB/Mn8eeiZElqC
7NdAYq5QmNXGa6GzlP+BOMxpd1lnidgkdnM1s+o1qtRNjlgWTJxatRGdNMXj79W/vuN9ignnfeUs
RNK8Mjc4eGnxXKn8zYmeILfBroz5/+SdhofzBePXc+UQ/80pIxDNqSA50lQ+y6C6hkUH7SHcJxEo
Nz1+iXlk2pbbi9XUJ4pGAVUWr3bYHyRuTjKF54EiS5F2z4ZFsDVozBeOPTcDuEralHywx1OhFpUZ
YnobrgQoaWcp12VCP0aaVvMID97cyaqtAhlQJp3LJ8w7cWZ6RSdjfzE9th+HO68vTo01kifTzzVG
G1+bvuwwPlCjtYZNc/WU/mroEMFQgGTNlcqDlTQzRXccJ65J9vBRGVQ6uIn/3h+VZ51Lz/42MXPN
os5kfY3XQ2l+SfvZDNXWDLIvEWDP7OuKvphg3GHeJySTo5GPGedk4VlQmJpg3qJ0aIbx49oD8DP0
tZmXDZ9UghWi+0AmwSDoWt9w3KegOrJOne1Uf2xsPohOdm4H5zL53QWp5qqPYlfr46ZA5Z5ZEs0y
56BYR7+2mXKoCpNj56YcWO6foMr8COpZFKEyciKZmdPwGRo2TGXAMrkRHMMAtIngJ4y1Z71trqMG
PkJo5dXXHjoTN5pvgPdzouI5ZXwgG+2d/HQHNIJXLIkglTv06Q33J9kxrL0uEtrPoy8CApwJtS9G
4cdmbbj1dQg90kneS8HTorHBTCIgElHhOcad0zrJm44g2f/hOTuYS4MuePaG+iArdeexbB3hfhip
g2bldefQlAvjT8MfWJ0wNS615KWvYAsU0sO7iaBV46/oAeeg9fCRDMS0RB9maEGgH8SIIkZiMOyu
XxFAPjW7+ayoS0OTvU2YyKay+G01jtr9hEuc0ccaQyWrVUXJDgrLLBrSt8yzvlRmf+uafBQsJsPY
P1Vcp3lotEOpwCxHtN94cfFIAHJedcWebMjOastXEMa3wC5XrSJf507YGpqcN6jhwG8zm00t1Bac
Ai9J1sG6nV6ihPCyDJJZNkHyQNqxpibgl+E0DdLfqnSJCJqYKrlc1OzkQZq900XCadQmc0kVzEPS
Jeuq0Tn6UqYjiKzPkVGBB+pgYdH908rlQGoWN9vO1iXdm7DoE97xuNr2HnS4EjM2owwq2vviK4bZ
1ANWmo3ovmBIuNI0TvelO+u2pqq40rzfBHvNHUe+NQWVgnX74xUpn0ulPateX4SZy0cYxMJMtN+h
wCTSRfkn0z5ILl65qQl2ZS0RJ90IcG5Lh+QXCXVN552X7bd+96Gj42igROKXMeOPQZB7JAcvzoDp
f0ODX9eRDoJQ4VLIBO4/U2Ex6ydemT6R+zC5BSUemum+TNy/8+C1xGq1Ux8SF6Xd7rvxf92OtWnC
4EFenJhX1drMAIkoBla/wyBxHmLSlulA5rpIzW+tTlAhIZPjQ5uZVf7u5WOOy4zxlZrETFm1xRcO
j35bvmCoH3jB+VY93iTU9riB5867ffPN4mny3U/PuTBT+Ghyj88AfC8k8H5makmIVVOQRVdwLqMn
e7q70MVzQqZoYQQO05uN6BhWWS6uQVtr0fH5B5wffprMw5xxtOti+MEz5Bo6nczipmfBiz9WOOa4
KZRhusVCoGZZKLo7T+qYsySEsn/RivpiuGyQw+Bg6XgzNQ+z0ZLSyZNfDniHU+9BY2ci+bMz8vEC
om5FJe48U2AeAFJadvtaTnxrfewuDc4PYffEPPRGzpRIPyjhWzUdmIcuey+0XM25y5izUW82JLj5
pBoUiXjGLbRJcaatDw+N01TXJNckdB6l81Oo4aH10t9yMF+Iib+3bXeO4/IQ2OTOfW89aZtOwzoE
5/YCcOZQRel57PHiZAXRvpGHYrQvwO5pOr+oInwyOOEHck0otQzkQeKrJeJjIZqk1k8G553O0DO2
kh8hIQa6kfvktj6fNPKHxFkKj0Ejk00SrZqByzej3k5TezVFR8PBG1i8myGPJhWEpDcbMElw/Q2M
WzOS5RHHlUGfQ2DE9sr1qJ4usZ9cyCuPwVnjp28M7wUsFu2sJtPRwF0UeEXxVS/akeVgdBtm6y3D
uu8IeIujupUw+ECmI9bhPH/O7BDCQ7uzxi0sQJzgwPPIaHKGdi61634MRnwic4R70G63jiEPrmLo
g48M6FPv3SKWnc5u8NzDEwDbl306VnPtup4HJnlonOFx6r2n1hk3uugBoJlHXsx9DHsGJa15j8Py
LJPmEMTb2jwj9z5zRPgyPFoOSOSyj/jWQ5z8yonbSFhfbRfMecGT4ZXZbGRQm0CMAfvwbLf5Z55g
jMS2OPPNaq1TrslSoKij1MmaJ6b9WNsmS5JEgzfqLUDDGPVo8DELksTtKBhSgRNtqvyVwMlblavs
nmDaWwbvQt3AHkqVthpt4Dh2UxWLzozWGGpejEw+egUBhLJfJ1U9H2OSMFhkWiqzIVBefN1+VlU/
I0G2Z1DxMAwliTs//sE6KiJ96eUuUoazlWBOI7xFY1gciMResQ8+2EQZ607RSidOpTuurXscSW3E
YMIYz3e+nq9JBs3iOzeFbxm5XOobytVhIEGBOBjGyo3z14G4JieUjTPQXEJqHKLtA+r+R1yy4dUt
a5X7EtFcVXfp3uU045iURLZMikCLaHOGPSU9qZMGO1Du5EDhADUOVG6xUKX2aaiGG+aWvW0QQmig
74OZGmduET15rFCjrEzULROLSEjjCRbU5v4IBw0Mu54spsDuPp/uKxXMYFY95wzKnCIRk7VwkPku
791fgQmLNZutSShc3KOAGVPbtPppVQ4oYiVNoEmVidiPmsvQrKO0Lvxgcq7N//zbvGeXlf4+qMjV
AFZ4N0ePzFrDNLEgdardo7WYBEm8yvjdEPXWw5MzyuSz8thI6zL9nUb9gjwEBuDWxy7VF9nOdqoj
bIR1n5zDZNwY5X2QDDVE93dmo155Cal0Gq1z67CIJ6G5jVyNuq73XiRvZuq+YOx7sPTgAvZppYKc
IgwI5wGDHa1rr7pP+tAvKZOXqAfbEAC/7kPta031E1ba0Ur6K/VGq7y7D8Qqs1z4EQ7hDqtJhBwS
mZwIwsj9otNQZg1+ifpFJzdGc9/dujxpLa705o1u1nLWU3kSt9MmNyiTTKMPitDObqrdbMP6UZk4
yLw8NsWdWsX8tNbXgRzdJXM6enWcFUfc9eQOzazhphuGerpxo5qoeb2L/khDxTyM6cDjXXWn/mbp
7kuY6Qdf2k+DDA9V/J3XwTPoJyqTPT6ik2W9YyXsA+wLmJh6qAbUzHRBsBqAuM2LZD2m3gKpalW4
A9tBiRBOPIVhenVOfMlaAVsKXDHJH6Ge2759rcgccbGrD1nXLjOO7mPz3CvisUO5S4NkCa0tmk+I
ruSEAAUUzZvEOU1yHEjKgHEMtqSJDPGgDzHAu1RbM50K0UK0QyPqbwwh85G7QJ0lOy9zV9IJTsoa
z0tOuue4zR+iQKxSkxqT1p11rrv13Y+qrS9xyIyzCMAXaI5/oVmA51D8UtmTzsyUyajdlidP3xNe
+cgk+32a3azJY3PIw10PfAKLEvxniZOGru9yOOQH6Cs0dupHkCNvVS2evMY6tPGHr6X7oG72Q56j
GzJtjvThqNiRpGTLbBh2jxM+cm7Erx4CfpINXzFjlJnPV8V2YqLGpC+pmgjhivh36IuNdGhQ9Tna
Cv/Na9RjV/v7lPG6RjX4hIBmmNaXF2qUWYRrI0ke+ehyjDZfI9IIytYeJqV+nb5HT70xtPgRDaTf
9P5yoGCzRNoHim4USn95ob9oTNjSQGcRUa+G33zDvv4Gd+YtgpA6tvq6qzuk4nHZ2WgR8gXDzC4x
fuow3Npptadl92gyYR2gOlr+cMgGcmHcmmx01blVAELKc5a+Oh9+7xMV002/SnglIK84VCVhtbLp
uwQVQj4XnuSDqb5azXlVKv9sLfMx7Lv7e/BZEgqlKAhsPLw2qfmsb6wkuFfRQBOanbpu4dxLrANR
/dqO9jYRXkmKYTWAHQJ0cUJoeAGb/AGoWpTpQxPrb1GAaqlp5rsXPsEdfusr+Ww07SugpnyWSAEn
0t85RivXrbxz2FyefG+okkMWfRc1uWHgUONDpCtFnjhcZXHiw8woybQLk6rdklDYOKy9yqlescP9
tD7edY1A10NB10Re5vlVORMz9h/2A6Z8pYXBXEo8+FPX7zWmQysO6zWsgiJCOIxjzu22Ok8dAfCk
h4Omhy9MD4qVlt7CNtA2quuYajsO9yAQQnmcngfXLzeDSSt4ju9SVHr1RMEf3VegMbn2d1VYrasI
zFGStsaSlldl8dh4OrYAHtjdn7+kaWL87e/0xkuWuY9xqtL7asduUO76gDNnw48yp2GGouWUTzsn
xsEhqoSVfCgXlhZqe+P+F7wN/r5mL5ybYyznWNLafTXE3f7P36FvgqkzJlJNA/2VWt44O+tqAavZ
18Vd4QsM6rsJpnzqBsuQ8LSVN4wlmQun3AddUe79JCFI/x//XEInWrghdKBaHw5ytA9hBAg86R7c
Nn7udf9NgNrBzj3rGLdhPK4hO+eTMzPjdV6TfZhUr1GAxUIlsWUJhcFKj/EHO853rwUPKho+TCtt
Af9SWz22I/7tqXm2oZiTk8El5OHVQrJqaCmC9GObcbxHYCTcLDEtJoM5z5PYXwmvfIgH8RYE4SdZ
WZTYSlxaw7s4DbAozz7hwUqwDhHVNUT2loJ0ZOhMUNLw7l7vUH9U9c0HMLHwqijmXid/CmuHV1Js
cOLGSAIgU+GZubG82ZozzHNsiTNV/pKnEUsKTY+ZO50ElNRIh/PUwkHJ9LnVWNtYV/ViVNYSxDp9
lJpN4xz1gGbKh9aatG8sdTcenJqjS77CM9JumrAA3tHpSEbd/dhewG5zmD1mpnyi2nXOye6GB/4E
Zf69N6EuQre6yhSizNieyV1j0O4F1KmMjTDxMEhhvrUGrmpKxz7P6BH5KNoyAvyqy/bgNoyQzH5o
58tGunuBFSEEuwop5FhaOfMX4ryKyC9k84+i5nN7Z9dQLcMwRiD7GEhJmXjB1pySJNoaZnCDwJ0s
pIYEOuH/IV/u7/3Bo2dtKFd/3ldd0J3luMmDXmQnes2RFXYwM1wIITBKmvA79GiYGhttU+LTn0xK
ljVuojBEcbxS1YUha2aN40PhLmpmM9VQvqGiP1klLVq2Q0JefyjZPMkVcbYh7om/8j4gdNyl7Qfn
oaaBTHf8nbCHC+DFcqZqRMLIu2S1PBd9/6En/ivAlmRpaPk6bHj5ppYzoDkA+UbNRahiPB2iiGh+
e62CH3eCaqh76q2sM2chB6y2PSfDWdRK2FSgjxg5bcmtosyFxkdiWpxgoFXHVjb3YT8stKp6T8S9
jo7QcPuRxCMYULUPc8q9yYr+5lpPK2cnVo1RcohMp4IoXfBY5MRHjJkDz27ZU1PPQVVboG02C6f4
UXAAuWkTOClSXktU+8jXlxbCOZc1tsWyjDYt0shckK4giBgQPmo4Rwvt0Q+ng8xeVQh+bhpWfofh
LE4Kguy8Cgs2eMqh4ePg3+tWTdPjKU1gDBV+9VUE8bIvgz0wJLmLyyUX1zfVd1x/wfpiAoq32PjO
OkameR+tBsVsNSayDftnoxKCXhY5j1wyTBF+urIMpRbOZI60nTtIqriCt3kYPriW2pN6PtUpjHRI
CvChBfc3J2EyFzkMX/EMuQAtMy//wL55z+77Cw5oX4XXfLlFi8BYZhCfhj0jQQ1mE9KP61gbZeTb
nlwWmE7m8OjiDRPt+xSAhZssDFYGMlTmF1H7gVEf0KtQq7G4DN606hqxQjChxsH2SGDUWYUW8KiN
GQwYTJUf2C/m0tSjV7P9INJdb6b7CR4b1FoNcB7DBNoWGhB9YX68M7zpy8mVWKkhoyM+5apk4cro
ZvVoBiu3PgDOYTqtaL7LOWosNNwyHJopW2uxTXhUp8wxOlE4iJGXJubSWOFOCJ7Q9rBkOQG1CV6O
uTuAbGi209qIJrV1tPC1nnLrMVG0eCGd7TGosX6mcp2SM1kOJcUP1p0BMiCyLcf2j3jhAmUU8UIP
xpsWxt3HmG8q6rzUjLGsmUv2APoXNlo8DvfcykWHfDZXmTXuod/THp9l15ER71629pdSJY5YjTtd
5+C6DjaTk9fz1jBIkrp+sPZMCv3ShE2VXc9cFMJiOBO1CaduPbv342SPhTJSFNEUI+j9H2Wv9IVs
5PG/3/uF/l519C8NPv9en/R/UbH0GH1VeZ3/Nv9zx9K/1DL9f1TEhA9NOH9eKv4Ef696+pcqpm3T
Vm3x37Z18pl9/3OF099/59/amHTL/Yu+NEenMsbSBc1K/2hjov7iLz4ePMq2TQDKuhc//aONyf6L
YnrHcW1hWrrjSe/f25gs6y9sc5bjmaYHY0wK77/UxqQb/JmoU/lHpRtfxzYdfgJHCAEB2TD4VsXX
50uUBff2pv+ByzyrcBLJ18rWv6E+PkKTPUuBVJI4tCz6EX/XlzRaW274aEj1G5aZD5d+XAXwi9rk
Hsdmaww5HQtmGTTb74J4Z4lm4gJ8d7NCDBn1fNlq+YSz5cnxC+6pg7GI8g7sYGMcmeMw7Wi4gWmh
R333yA5n5+Rd7TYk1aetU8vlhlZxs4TSs+GTz4xzRLBz4b8Y6xJ0xaYOnacMD8AQ1LTbSvuhiGOK
xdMH4ApI70S1F7Vqn//YJFz/EHgeH0ot24OjWCbCPDqFChmeWkdRoNXpcCfz+Gb75l6N2RqeHYqh
dyAtGuCVpefMc4tTOmLhUu6H3plHvbVe4lbXF4asoUrr7aZKOZNZY3jApXSwOS4Fibq1eXKdHHPX
5dNhJH45d5Nwa4LWrCByzPS7KypQ/pddc8lLUKCzCDZJrCjuCJZiwlbJfUzialUjPqQyeGUkqkz1
ngcecm7hbhFVPrEfbSFC/qr6XXpQQ/zspISFDwmKi2ZWW61nGq5vTaN+Gyv8IkqY4aKw5A5uHtk0
rPFpGd8iUFBUq2AaFk8qHE/C4KcdavnkW9pOD3DhO41NhoTJqh4jV+nrEvhiGdRXzTLcRWhGv5jT
f0UWkr0Znx3KmvUpW4dGDxZoAgcf3gV2nU1hGMQlQlIHy3dNUv/cMm/EoOKxBzi/WLMA6JvvZZb8
oigLNLTkXHXkl8NrrkpJIr+u703sX8zbQlnflVHRL7wWJqgFGiEiNlfFr4nglRUlkzCdx3bwnps4
vQFug+pjZ4d6IhcxNoJ9VQ1PoVVy7oBEC6oHMgMWt8AUwH+Dcp0HJjYXibyqCsZ3So7VrpbFC0m5
NuogsYJpIlhAK6aIMRV57nhPpCJj+ggjLag0wrS0hveezUKfHAUGkZlrGkdvsI75kPQLylyvNQ7M
kunFpgBa4zVTheBFwbEGlCwsEZ+beKlLvgI+pPsYB3ex1ZvYYogEqHGN2ZuQ2x+2AA3dtRMvO4PY
VtWTMQqwNEgKeAsmQqYZnsoJr7YU0beWWEePOGwwvlimlzEVpo9Ny8PfTAsZU3EJ3URFD/qB9uwW
Eko+Du7CTHm1KXJ9SdAtAwJ3zG7v71zYYRMm1InUjGYfj8uxmaC+6PRTamzXjQ44SUTlgxtR/uSB
WVk5MZojNuFpHgiPG1awHacKexAckVl5IWGd7AZc5jMtHDYIBCuWLLAiHQGiJEI+zjLgTgo/ub1X
cBUDY7wQfbPWXa5xzivG9/Bs1mQwq0wTm8DlQ5eJeCUDOpSd8MXL68XQ88uT0WBuEybXtHPOOcDg
xSSImGnJOG8QQhFItTI7Rpva8jnADdm5pu8nt6PvJHJYCiVdx1jKwtrdIJjClg/lwXE/ZcDTkGlM
JQq3UrOgsI69pBOhwK2Po+8Y5+q7s7b45I+qDMSmr+WLcCZnQ/g4ZXlY5KVzMXjxuVvAmLLqddNw
Q5ZOXMxLHXZpdpaciZcVd9pMDUCxGLvOQDccwnHvtzVhPmzjPDyMBeinqxg9YEfgUQdy8OQ047JA
PPWg61Br7p/9Ut1QgRdOV6+zls9MrngjnJzxOeG33Z8HRghvqSrrwlZHRzc18xhi4QiU4b6Pi4Po
u0d2nLnJjVeP9HzRDPaH38hHX/nDTO+zLRFZDsEZK0/dsAYQ41h7mXoxRxKiLWMOnzGtDTZ9kdNR
Xss7fTctll7qboWbH/DcIsLm2aEb8n5Z2u5sHBlih/lDaXXvk5JPXGHwZ8DT35gwgRBsJS7n3N7k
TX5C4rjPoDJ3Pkz5lRPuBZ7limv00yiMi38/GNPIh5QKM1l2+FyjJnuwbb4DZhOmyzmyMRsVACJr
9udQrwVy4WESnhV1LGcgTSrOfYvQSl8JSQWLIjPnXW8LYOshftk3CgLI02U1SG7ZzqUGWXFIOGe6
NuG6almLR4PWAI737WPAbXEq3Pv80jvXRnHQ9WFGvOQ1DdpvLPpPXPEY/vYYXpjuzAPFFdMoIYQb
uaETxidD0NoLx4AgA7V6Hlf5QStayAo876YRpKD3jG6uBCjyhoDaPHBy0i6UGHH9ZYRCLITi4obR
PCfzRV6ncmakVY2Nxl3g4n0eA4BPleAThqusyi/UmJLVjgrISwSOMQq/RrX+Iktg+LGKV3YwPEGt
JMomWLo4UTh98VHRZqD3Txb24HporhRi8Jh1zqmk/lvvUsC/ePF8LJBpj3JO+l6ijea6xhVOEzWj
8+pXwBBNNQd+YeWcyx6CbBGFVMNgwN4ElPT5pfC2gzo1RjVsiyLcmU7BisLvrpMcEcWfVkT24U4w
DvAmxvFl9Z7p1bveN1/SmBZOy88akQ3qSfWgkGUnp8JDGU5YOAOre3ZCHgavw6qTJW9ZSh16NDqL
1JYrWwwUPUaUVNbd/WpCRKKzTi5dMigqZ7/jqCQmtj88Me9lQzaGRzcs/E9Lhr++jZUtt1zcPPox
7PIbwYRmCYXRY1Zh7wcpt8b9sRYTxcWtc/axiy5JfwNMSiBNTvFtMOtHXbFtpRYvjuER2sqxl3jO
miqCahHeW6eb3lxn4XhBmvudiM532DMpZC8Gf1hyd794Xf84lAxNFHpUT08C1FQki6Bf0X/ywKP2
UKZ8UU6YTxxm9zEICJ/fOlVc/zXfuNgOAcfqvcWrsfYadx8U6aaJ44vQpktRoygUHS+7AJRLVdBT
rOMDsEt/M1grXw9qaPruAzsw8QxYDAirBmZswbPojrRolAJWr6sataxpmuecDB8dXM0sFdLd2DGN
X4ig2zrgRuXVxbYEnDIAXtlY9BLQqO7vaQqYYfsal5bJm0CQ/ImhpTFyBcvkEC6N0F5GOOlnTG3u
810KKQoOicrexIEGXaY4eWl2dU3r2LpLVfrIOzVMRnzi8xikPc8NzBA4uD+W0S90KD1zG77QIk7k
k2DiuNAcwkfMEsg9kKAUvBOlzUIixyWW0GIO+2IpDM5WmYGQR6eCB8U2lCYdYCTziG4EVbUu9MQk
9d4Ycw8jGz6lcd5Lw9xh8L0WvxQ4gDI1LAojCnz/EQX0kgZ1G/EJiophz6WHmTqo5s1kHWP7G5hJ
uI6oFdqYTK2S+oVaoHnQsVZhx6Wq02wWg08phbnsqvbZYl+ne4dHSudUyKiEw+OmgdFJhQVM1/ww
wAgpdNPiCLsZiY9h5oluwciXw6t2N0suVDleAKpzzOoe1VCOC7Vhjj7wnRhyc8yDc28ZjCCdWyXf
EWl36QTnIFJsb8T5fkSJuGiX8YzI6zbzkivg0vdOHfu8vjmWc/ZS7wut6ZtLz3dg4r+MwShCoEu+
erzJeYRPklETIh2aLWRQPtT+kB1Qoi6jMaxbl055oE4NHaozvWvxINE3Qh66BDVxtxR6Uvuxccq4
vfns468yvul7aFZlmpFASdMrH955j5OhNDs1z8/wHb61gAWXd/fsa87VLpiDRxnZ/X6o35ndMAFK
38E0XXXee5o/6HYLJB8kZ7zgmT4EfItFDrsjJ9AHLlu923X+7SoxbLManDPc0EyHEl+yhVl29dXx
lKyl3WGubuwZqyCmYwyzdvydDMHvOAQIWcH3VKX88Rhw+frRSFgTykb9khPE4vM3WRYzhRT2fPtm
DfRU8rlCksad77IgRKHH5lCAS8umcrbJHR+bPyzYkjnKzCx5eBP8dH12E0FvLbof34uYMWvq98+L
rSXdtnaDiiMBx1JK6MGKvLY5nnZhfRhcDbx5HCXb1Gb58lLt3BK+ZF+sL5FQOFnvb4Pk2NEym57p
BQJ2kCIH9mwS2chlUUg8Tgxxz/2YvRYsoYvqbjbvaPFlTAskTIwNmc5LYiBNFm0VrTH+LZWg3JBs
mxV2XDp1dS0f8JH1C5K88G9Lx53VpGdCjtsD/imOA+EMewUYcHZ3OC6A5xQklDXt63CDPe/k0/1X
77vmoSRrQddBcuBAYC2EAF9mIqsiTFFsoQ2XOELsmYy7m05/KkhzM3F1zgE8cTe8NpFNJ33RPRqc
YnhRvpPG+kL6dVqTPjTHJPbPcR1Lzixwa3cRNBywbSs+NnobLgvRYgAKLJTvHu4yu/+8rYeLDaiq
GbkM5S5w2zwuHipAxrMpqd/TrHx34PN6rroEio+iDd8eU8QvkYLc5UoHmGjOoYBXWl+3wWdh3IuY
81ASAPDOfSvnTgRNSkQrqrJ42aLuvXTuD7KApZ4kNLFPF5wq+YhlQ3VMswb/PHqqnqN3rOPYJKbA
WbvLgu8ort+zgfOeKxmvwvCc0dH2AjeeYUHAJTyLUN5yfO1zjODx0qiPzOYk3EPHXNlRcYEdT1hc
cnqL6JqEqOcCuAX4wscBJCl3A3CPmLwSYIVdka4171SgZM96MFlYZsRRKGflS+d9sPt+zbDm2ufj
u438KkEc3NNHh66nZmMUGMaS6tRjEo4AVUcd/j586oAC7nu0Gd0mJ3kPtOwhSWtKpBpgyqEPlCy6
x+4bLWfSwBQgccJT6la/KQgN3dI+xoqFgMk9VTH1t3E/sRFC/c6L+NrW+uPYmD+Vp2MpwNcE5hpX
EQr80Ql4XsyooK0TsLTCkDUlj2GGPu8PnKLgcFB5SKO7V3iXQOJosiJzmwUU9djderpxaKwiUF69
wQHElkyNe69olpKtZla7lB06I3UTBWkUrW94xikrwADEyeq+k2cBDFYgq6+Bb+zS0P4F+rRTnX6v
yyAeYtVkf5vxYmWmywmeA2U/cDJIsJlYbqDhB8bznXb8wqD6yNkg59zk7Dkmqjcv9LhikXGYjYX+
UGhi6bRs8ZhlsdueuA/tYG2fIeY8N1O8sXQOcrFPaF1aOGkHIF3wAkOHhcABe2DWzwMtenq7LD3O
Q5E4up67w3Du/q0s+r8knP7nVNH/RIP9//YL3X+cf9Zt//7j/b+ssNcdS5r/J+V032afQJCq/5V2
+rff+w/tVP5le8L1mF9Ly7JN/T+0U/sv0/OEadhoq4in/9Rkb/1l6w7YP4f/zpRSIrjWefun5N78
S/JFdFc3TduyPMP4r2intodA+y/SqYEtHQHWtAREA6j3/Hj/LJ2WuSsNTVfVq91xga223G3eIeS6
6zBwdC6ICUZzddMwQy88l4Y06Fz0YjghJz7c5UVv5Wu4L4lrWBBLvVMd+nJmaeOaC0fGpYRehbHD
8mBzKLKoBElon59N/XhqymxaBar7tBPvyrcRi472lYk6wz9KQzzhiPY6ATm5RJpLt5Z1D0Gw7hJq
ZWBfkR9hCrhtPQG1qmk3WoJxGbDNF3N4uhnr5lWv4o6iezBNeuOsOKIXc9eoGHu3MxOP6UMm26PG
kjRpgO6TLPb4ma+xXyWLoLaOnNCLOU0Zn/f/FRKVNYuRCOCpsILr5DkYdaeSyowweKIgmOGeLDig
t7A2FUFgl6uUbtbr1EGnEXVKG2gwkujjuNlP2sQXorRelS+RAvjifYd6hksoD/cTLoGFKN50TwIz
8z6z6Yt0ANd8bikkAPZaiGWt46vQjZJAqUhu+mge3QmXvQJmH668EEjaFOGZRPVws/QBc93FCjls
MOxdufn0waX7Fo3YzuLy1HrJgybQAe0qEgiaAJ4HruSdll+dyfDQr5LHLmeMBX38u8pjejdbF1ZN
EWNYdK3j3wS0Eou2TJul78a/huvvQGRPUI4q7IwWEzACRVoKpSdiaE7TH+Wz8GbrMD8FAHSGAgkQ
Q17JgTB6plxgj5R/3+DVzefAQaHmJ9/sFnGUmbWFvkkYMzmV8+J0iHht7Gyy+qjnHOkNq7DWoqFS
sbcp7HJgl+l91JG7QsMO9BUNTzrcQEpxMhvYnZOoX8gtl0ItubPjkeiMueDQD1jhkk85HFhF5H8a
3wyd0Wnq8fSV9x0C+cJacWNed5wicRHxrMnhUJRX0fAvuLteB8O9xkb4mGKMtUX6pVUpV/t37Hfw
5/nvNURztw62/Vid7mxUf/o39s5sR24kzdKv0ph7JkjjfjF94U7fGZtHhIfkN4QiJHHfd17Na8zr
zZPMZ1JWl0KprESi0cA0MEChkIoId6eTRqPZ/5/zna7aiIJXR534HA7n+dIrkG/1QXn7Vn7CsXUe
Mo0B1d3QkqByLwt0VfS5x6QH/Tsxx0sekp7hRNZTj0RHsVho4jy5KoJlQNGCvDCJpNhSHbwdFR49
rRp6c2c2WI7Gz6aVwcNSjEtsYKByZ92iZXooewKJhkYBEFg4t3ar7xH5EF4ct8B50NUR2PMA74qC
EUuFOoSwFVb3xDeCTw/JQlHmi5jOVTO46yZNvsqKezozIk3FfFQgnbhp5DFjonOfP+RqCV1EwyxI
n10U/dbKIlZgWbQfhfE6zYHJDmds9wMIsIYro1HE07HNZwLA60WbWBkvpo5tZLLvRkU8YLOnnEb1
ALcaKw87bL26GuBSVRixGsGVJA0Fd4QRthScOQhRAGC1Z/WgkEHC91x3Ib3rxqTbjIX5mpCCvLOK
cd6rwLwmzcVX3DYYHtCIYI3+UI0mDVmKSliAAPbGhzKdt5XGWjQK3S1dEQRULAfDtDK8amIABFz4
kphyW33Wk+Kx5QQlNetEleB5A3yRGW4KGsuOxXInCDIfnA9mFZG/6kt+TmXoX442TgyfDQNlPtpX
GuI24KQWoS6dJHouHBypbtu0pbwGqpOwh/jVLkLCC5Vj1ND3scaPCngzmUOjzd1zGA8PXZF+Znn+
pFHSDUo2VupDWbLmNGWcROrU92mTbKqKHYROlsfc5v12bkaQKuKxVPMWhJgJNUDv9205kv5bLPM2
W1Z9nBR+kc2EnzUBPqvGZr0q4vKobgMY+Wv28nuFwrpoYGNOCiDLsHhsZiZUhTwWnIl2G2/NWXsg
EvxjqC8IA/o7beD90AVtSMn4alZIDRceSXxLglkFe8sStcjaVJJXPVZ9sDsH3eY+CXJqhG0ypZ6b
jyRT5HcOXEwAb6qnYNrY21Z3Vy/DOa4za52V2k5McHdhKn7oc440KCGwKEtCMnrChNh4YcxPXZIa
PKcuyO1oXAyVs/FoLWa3tdxs3qRWfj/VCWEnTKqTKce/07ByTIYIpwx25Qw4CwFM5JbmHkxKtoBZ
w/TDiayHMd99ZEaQW+zigTg7MtDge25QIsDvSjK/KaEJk63HU4oSa9BSj8h9LUxf2yD8nECzkaIp
5gEWiwRsgmytP8jyQMqkhwDxsmBW142HkPm4UkEfBW1yZevAbjlzDiAPqNrKMqGplre9fg7UL7NJ
CUjaEdC/xF8DxyAXxDzYwHg0u/eKanmRjJBNpYfJ3YLU0mbdoKfNcCBpxjBq2PJNcc6YjHYpHdxV
dO4dOEYi5ODlEwhAlkJRdLlk+CIzKsae4apYkEL6qpON5iIF5OBwCYpgukBS2AF8XVZqG30e4vEG
M8B9VIk1QWOG11k8IAeuwDpLKEoYlMiCltnXqNlxiTwnF40tsLJpXSraY9IVOw0EFgRrxLDdhScD
2irRfEid8FVNy2v65KiIo1BzPXCmQiJsqdlpOTr+ihOeYsUm88TTdF5GrgcsJzhULAcaLm+nek1u
fyxVAbI9JsI+SN1LiVB7hcFB9SqqhUejCl46pSBFdcrznYNWcTUZ3Umn6LGp+2es6PU6BTvlmQWH
nzKZW0JrPULUJs/AFLbOGgrNmW16NF/1gxo/oXnEJih9wNm+I/5IB1XkzSKr5FyM8FNwv4UL7aN1
Ak2RVIGjWWsE9c32m6oxulK8WBtXGYmBo3xoGeC1tNH6ahr9zd/XZfzpruDHTcG//+lf/T+4d2DV
x3IeDQISlT/RXTxGcVp2n4pf7B7+49X/3D+4QmW9L2jsU8R9p70wHaJNIFmg0HinvdB/cxyXJb2m
aeYf9g+2KlQXnYRl6Lza/jv7B90wf9o/yE2IwfsJtjampepSmvGD9MIi4b0Mi3h5nqv6zhVfjFkc
m6h4SBrtLVHUF5Dmb4mpnzQn3FJmP6EnJsMmmF9oXvDH86NIIoj/2qbHPaPJGTqBITooN/EiRb4D
cYOsw0kMM7P4koLjhI9fAiWMBIYLsmUG4oSHsnfXLTSa3p0fKaM8uGNxUSkBw8z2XBoi89UpzVPh
UKXhcbTKWZ6s3EUnbKh96R3aX2X5ZZD4iCSpZC/KfdIT7TFX6g2xyKw7mJ5IVdZW3fBRcQReUecO
c4c/CdCdGp1WW3liB3gX5HBSnHgPxmXfOwoBQvnHPE8gBbhMstlb0WLSiQgGgM5QfoECBKI2284d
CbIYgCqreUrxChkF5WEzxjkBneg4Dlm3rptzZ2uPREHAX5rSjzmFPrxnDxOo5FlyYDoqh0NukbM9
PRo2L200kydgq3vjgA0X5t4zwaE4C1ZV79wBPpdYcBrQojujy94niK3H3GZmWl7TxKA/XD30IUnL
1MzwpIutYQR7t+J9YZ3gQzfGx7ptdiLpLwrEJ3cOvoqxPGeaJHBMwWNOB9XK5mC14Keehjnf5KKv
Ca1Qt6mRXA21XqsNpU9YsPw0gFrQl8jZhyTHqiZrvTU8t7m+DFmQrzTH3s8Q+yEO6ttRqYh66A5m
x28cw75NCEkQgkiNIKY1xwM9xXCy7JJIu6vRVrhE/EVRuq6m/NAvr1aGJWeIcmzpdksqeulPIKao
fHGF2XpdEuJaRj3YzKoCPUU9ZQleMEJK9z19K2VU38ySB4ozIcrWBMppruhZ660n1e1vFfMJ9O1N
ibCdx3tbOfdxGH8sNGbPti2+hGQ5IacAoGGyFHHyLwsVLy8zlk8NmySLLRDYk1PrlgSlZxVUjrHb
jdjIUVzOL26ik+hkHFOcfWYf4mefV2yRdpmtuCtTV772EWWocnkMDbNEcwg2P2uxPdbOp4Ike0Mp
AratmeMR20wFdfSIc9vWmrJHoPoCYfuSQv8y7fKSqd1DsPQ3syjOGvy8Nc6mS2aDUpkehCvV6cry
GEH36BwK+jhll5gtVzYngJOqR9RQhH1EOBIiIznmWe8NTpOBt4E0mZIDFhm4nmnhB2zGPcxVJBYO
dM0YQY1ga5s+DG6wcWZjbevRHvP2sa+bL4OT7lMHTu02moWvxVw8O3AeYs1TKnkxhgbiX4ABdkDT
0HS7wa53z10x+lE3skXsgzs9cTHNxclHBcQCx8tSbP7KM3Q3CGWvJtleZeUQt8nHoFKvNB0wpQi/
H7MHDYDBGugO+aA9pfa68evReKsG0EYx3QfXPFRd/u1AwxInGtBvw3S+ppFxtEkdaLLez4lFM0bN
N9zodVZZXOvaqRiM1yGen4m1pXVHqIOa7l29Orfp9KjWyh6D5h7uDwVKI3pVRudYmwTMiekqrWpD
ATOo1o+qECdMIn1HIm5pHVITGkMY7Zo5P0LxPZGegmIt2tkwrn54UP0upfy3os/vy5g4beRzlKXe
VYy+zfjI/RDa8ZSztZ9mfCpJMdDnaXlm/UaXHTtlUFcfEkKkUKUgfavCt3Eq4Lxb2yUo/GCMjibB
IZCPgXhb2784mj9K/yiqsZEjcsQ2Nbp+758/uVuPdd006jPECsI0wSsDoYF4jyagSs19PSioaTK/
LbcRSaRJlV9zekzVHBzLRn+Ac3o/0sroinzz/5c2//N/2Kpj6QZLkD9f2tx8yj7Nn/7tRMMp+z//
63+3qfzXOf4cfvlRX/ofb/TPVQ7LFVOwInFNW31fJXUsg3qXLWukus0C5B8KU1kKVdGdur+rUrn2
/6yS6nTZqGk6Aqag6xh/Z5Uj5aM/ykvJkWOBxarOEpZLjVR9P8ZmN22oS6jNsyWz5mr1lBv4ZfDM
lGA1efE2zatdUs53P5y3X95pPy+u5Ae7roZ4nkqv7ghZvP1xcUVzBCuP3j2zbR+jcd2wyXXmhlZW
tI1d4kczVuuqlm++CSIVNEEFW6oaJA7tImaWsh1BvBHnZtCXooDptUZ7NCZrK6L8SuQv0MJqX4jh
nLCXzpKe9ji2VdrFFfoB21q8sXzVchNTZLEG1fwAg+OprF5ZNm0trGRGKbkW1lMyDzeDVvuKDUVZ
Z9s7lQfArZ7qIiLDFaUnFhCn5kpYoWm4T2qH6BZeLOB9l11HkfiRUe3UNrt1F8RLRvxpkMpKUWoy
ReZuaJwnWsebsKk+xmF3aiAatPwhQdWewcxY5C/WcJ+r0UvEU25OIWUjU7Ca6QxHGRDFULmQPpxb
ektPFY02aU2TH8iO8DCM0LhbZQQA6sD2liFUM96OtgMVKyxPIXMxT3xKEASUtdveMqnwKsdEsMdE
4AxSxl27hFcUavCWVyP2BYx16LIOBbmAhZJ8VkH0rjVbvQ+y9o7np+4hGvrg4tBblvSaschhtePU
bbTWs+miTspWLMPGnrRnWYuk5WNXtLZRCSlrOMS3Zu6cqsaPFfQ+VLK1ALqg7pKsXVte88weEn2Q
hWKFbSm8ZgtTchbcUtim9IP6pP/eHPq+ZfnV+NTk5PrTjYHAXLVMk6WWRSvh/fiscS73E2Km53FE
DkoLdTJPkdninKdPG5sPBhxja9ro1ngnkvhpsMJThJPOaIp1mtm3MQsFikYg6opdRY0+rpVjacwv
S9x+CDkfNIm9riS7VYEtGHQeJSXUml8ijQjj2NjbuQCPY0v+Ij4Z9zDXgNjzMruNSGlsR6RnJv/5
mrcsmiMGGFF6WQtkHSENiH0Pdcmqp5lWF8Uarw6LXWSpCzcTVlavNIe7tu4OBbqRSevPai8937rJ
lljfNE5Aj7G+zyLCnTM6vhEjEdWlDc8rzQhHbFl45AVR0mCyRuL68t5kHUuVpJ+rjxn8tmVIbxGw
7CUzK1ugaVMoyoXtJ9l0FxIfUtX4c8PAy2QAnxbfL8QPxeVed8XzQKiNxpprDvJ7m1t4ioxbIuS3
dIJvyF0ybMZ+nt+HkmQEXyVzwXhrUGe1bqtn+YGskCN3gx/h8PyL6eqXw0HTXeZoXRg6bar3w2FI
myYvRqslqsZ9goXzlKjZhuTUboZ52jcfFnh85cBUpk13EvtbYe/tRmwxTXkO4KpLa5U53SUz+UhU
zWLH3aglgXxwbUQFcdfMVmNR3VuB8mTMPXBB268WekDweAy18BwDypQ2nZq6PkhJpkF7IUfYO7MV
6uxxk9X9jkljA2PYawOmJt3YFdzhCUTSILqmzl1FTGCQNccA6LYOwIqNz6Se+rbcT1P/QY0QbRXj
pUG8hSOJ45s2JamvVov0reu2bFB2hN9uxUQPWRXboR/WNesvKo1cDjrtAwly83gTS8p2ZflIeLnV
y0PZFeuuam9CfbjL0Q4QpriCcXqCUQz3jZgeALbaeJO7YofkdEF+jPIREk0A3bEs3duovhjWQKRC
tS/Tz65jrxY0JAoIYNV5A1yIVpLqe4Ndr6322qTcsO9ICK1ddSwcMWODs1bu//VYkEuCP8wMmuxT
8rxkjSjkk+2HJxeLv9xCv9BC+M/2JWSUTlqOzF1IO7w1ir2uyHy7Yu2O5l6RWmPycTM7uK9sd6MQ
a9IpPdG7nFc5gqZyI8z0UDXMh5BFuuOkLLdGI/BgleBzWGfiNmwMYx9YbB1cY681L0P4UOF/ncr+
pXUKLI76cx3Eb/IGE0wGbOm3DR2kYHYPvQ3gSX9pXHf1r8/Cz2tTHt8CzJCtO6ohdOhZ70+CgSXa
hqDbPRfCeJbzoc4nj7DoqZujmg2Sv5qQf/mBhmnSOcaqQwP5/QcCDtKVCpnbs1F2R+r2W3tlezoF
FAL5utp8xi5wmgfTb8BaTDwTpvTFHZut1Zu3GoGfMgJi8xen4OclDLsF+c0dzdVM4DnOT9Yc3UxD
Wx+H8Xm0yhWk8IPiyqBCHKKWsa8Lyx8c+k0Va6rM2DW2dPSZGEQfx86k3m1uc27FhUPtlJcGJH/i
gBFSXNgVmw7JCuBeZoFN1Nt+SX17Kor7hDZHzQwuhuJQuv2NGMp7iSXCDrFBB/RiLOFpqE04ieLZ
SBqezDLDfkBz1b/kfQKd0D1GpAA3me4juKJHHX7Oc2JZQgIX5v5Gpq8tWBdM4iVYmQhrumsTPpLl
YJb2m3LRNnS6kJSH4HXdAqrRVDh7Kl4Xjb/FR1F9DLHSoD5sMETwtBHKU6ta/gR2DljI+BdjQo6x
Hx/RFOWE4eioDFRZC9TkjfrDjVhpAR37iPNvKfqeeLadngXfr/F/gUjkv1MV1xYuSzfuoD/f6jwR
odko/pe2+/Jub/OPV/6+txH2bzjg2Js6puM4ltyijryGrbUwflMFsgldXp/vMo/f9zaK85suZ07X
FMJWTdV2EGb8vrlR3N9ofagWOwJ0G7qw2IL/o9L8+7Ltu/kRx9/v/363oRfvxwjKM9uyDQq4Fu/l
ICyRy7wfxsjEbW90lIdOIXVEOCO9uUssZV3YsXIuTBaw2Ty82E7FXVir9AvyeFqVFNQ0yCeLUd8v
ySezxQg9J/HdGIHoGsfqCwmi47og7vPkAOT1mv6oszSaehevTJKfFIeMuSgQ3H88xe0RclGHnaeU
hDJk9wj+u/mkjudlqKy7OUhex+hDHWNn0Kpqq5pZfuxtoJXQL0awpCE69bI4WmBWEXUeqhLZIAyP
dD0QTUpCDg2MptCfh4WCQEIiqsCfQ3lrnS0WjjkkFW3YBGtVbRy8T/C1h2m5aRXtsVv6daxm2Vnp
aTL2EQpk0yCZVNbTaqIDt2MPqazr42avkA5DH61Bz0hij5HElz5evmqV4+woFJ0mw+VpBH7nWKUN
hH7OzMqsM/qzw0uVpZ8UzuRhmJtDl9FozaNtbySgfI25IxFU++TMFKOLXZe+VfT0NFUED4BP7kLk
5DeqKOItpwuN99BjOY9YgKrZAV/esoJij645TqkVWfuWfbeHayT0apfqbwQAb0eku3qoHPuU9grJ
IWNKuHk2PAM+qreTppKrZb7UrJY2HdVz27SnTTJ8/OGm+cUAtH81ALnZ2F2rGj0JmhzvByDw0nQZ
nKo6KUECmhDxz74aUOTGuLsg/g/LcV7KjaJWHRHGGUnrTo3uemAyI5RugQS+F1iB0jomMbohKqk1
OrphsIyRiYRvWjcSqjSSfRk2qldOgRcNC5O5oz4MYJhjyS+AZZmS1+7igiHvugtjpAllE70od+1k
eQsSwKdZ62bciSSWo91m27pxNUV9nDNU8KyrGe6oLRXrORtVsVOmUga1VpXnLuTPgXSZV3qfbPrM
0T9EhU0So44zw4oSiHhlgGOeBOvcqtEgLdYIQzKJ9sUU5DvG5rKfI3LsWfmOnq1cTQYqOc2Mv8RN
6E6TGumIPn1YUAuDOCr2GatqRRVsQi2+sxXoL1BlzFMdZCrLTGkic4JVYteIWkz2V5m1p9uKdjEs
1b2bYIaZNeVeVykESBUKYqYEpUYPrVfa4zS27mMHqQmQOMVgQyVsfGYHrE7x21SU6V7F23kXTqHf
to2xC1MxyIatQQlaSynxmheERucFY8nD4vY7jWlknyeEGKemhZ7AxA2uT+yeFnzIiIdjRNVaB5sr
ykGejcNyKMuvSxuQNN8b450y0KlHeLq1tXq+18lSOfSGSaVv+jI1kXsDNJkSfracwgIaXYolg8SM
SvUho8ARLrUvJdSVLbu1m6pvW98eZvXcW/Fj8k06psN2cQsb1kEZ0TBWRyqc7iTQaC9zTHXXvAbA
8LSmn06OtTyqDaMnRfl8XBq4u+4I1MLIy8OEMXlNhdnYD1kywq+XWclq8JoupAtQZf4gRkAqQAq9
EYzcQxNNikdNhMiM0oMsyogt6CejEmdXv20EXPRZXDrXxsVQq+xqEt/h1Udkw8+ZNXV+4uoAGQZe
g7JtS4M3edLhjnmqRd8srB+DpM9vx9QwdxoBFbQRpvIBLmfgUZa5s8LG2QyaqLZV6c4b3QXKR+pX
JCEUM3CDej3abrI3WgIoC83xFWXQ78jV2iyJEKj7gmdUvbE/hpK9W+cG7Bpt2MLaAHJILdqLlHw5
pEG7pj1eHxaC3vzQcOGGxjRBiOcuHnOykgEOBDECn8lgPw0KJugMcdTsPL/EIChqs3Y2HVS5wyii
EFeDip3Xca62rnWbgrbHeiZoa2NNQJ0RuRlogfDwNfawE6lOB6LKCe3qTZ/oWlrwhMDQcogRJMCO
pNgW702tW3YkRDhkiRvHpjZMuu6i8zXuVGwfdkLxJgm2fWPDfu5l+DZiiDNjCpCXAodnbEN1Ryzu
CgiR+dgHzrWTvTAS1MQml4EEGBHMg2Hl+wQp4SmT/+dGWM1J8b3B9YXyl2pUbRMUXbBtKexi8M1A
W9Zm1mwAvxCoYxUJ0BdPsRLUbG3zYJJcoks0Maf7rU5bKDeVahNOUM00OZlgMgUDUtG3Nugv2g4p
fS3whK2xHojSGoI03DsG0+hgmmBDFqoVVZukuyjv9g7eaAPGIaFu09dezLcGDgn2csa2KTvNaypS
IIlOJchUq7E4yicaWpzDEAzuhrxQzetFOGwTrTpmqTutlY5LE9Oe3nCGuY3d/lPlDjfpAqoED+uy
dVSFxFXzbBd4IGrjxXSSDLpJBlukD18J2rZX0M19XJs96wP9E8FW3a1+dvoi9QOl3tp6yI3ctgi6
B/J+YQ8diuSpgvNSoxAN3M58sBelW1szpZ12QSmX2ukj0818cnDBWiWOFbvNr9gcIDiqsOncUT/J
zkbPw7lZ2pfMIHTAThZv0dpsMyB1qQG3P2cgUKLWmG/UIcKZprAOQbH55MapesRWV6wHuqEr1FrL
um2SmwCONTlsdzSwcdA54wdVZiWClifYYK2AFV4LURwmIYZNEroYp1OM83WyMDdGPCIWkPOFTWdK
GwqiVWez3elRBAVMCW9AiBQ9N6BjGspGC5bmFEnLgNoMu6ETmTeYC4VO4T6mArx4HtrqNiIIkhk7
OCag2nMKGArhqYAT8vxE8FQHCoQNe60Txdfp8FddWtQj8QLgZCxqYSXqO2MBvcCGV2YN6F7fLv22
wtKzwZeYo5aakdAThbYW7Yeq7Py0nA4zG+/1AD/EY2AOyI2wtYTpDSno5xFv06mP7Hw1Q7TBZBLc
ESSRJgzsClhQBcF1qxBtMhrYyjuuMdSsGFNElhubEMPrLiwwcZT2wPgsTPLCG7Hm2n1kAYNKmOUs
xzF6ZGi98EBcjmnOflzYLCWVHEq2rhHkYrQfnay3jp2lP4GsVjaNnR+pRVPkxRFoOYAmk7QmSHTG
VNknOGYQYBUjhisw/ATpUOiZqsmLmegOWIye5zRdvMKyyrXTlXckzhFaVSAGS4oIvzuUTpKM07Ue
3BbtuNcLPHdWBMKhLv3WUeqDHfQgcmKxHN0hxCyu23ATkqo/yfQtr9FY56UBcQ94Ea29Erjtrg1R
umHaxJFjZPDbelL5siSEmK+bgrVsT2mxn/qdOjkCyCVws1KbA9jikKNpDZfUzEoYfmU9+NR51P3U
C5iqPfkRDaVkTSfut6imEdfzqhQjK9xGvx2ZDVb6HBg3cM2x88spyRpKfHuxey6J8aZXf+/WIt2Y
XSuYsozHykScVA+7gtWmBypoX2jB1oqiuzqfb6pZPCMwwQxLBKL+pXDTh6ynFaxZj+Sj35hgNAjj
sSm/mXDIDLLPIsXaw7AFXKaO/a4ipHFqAjrwfXfC1DgfjbhASIXpphqyYcsDyLeSblmnuXVagv5m
GtBHmBgra027VwvlM+i2GythztItC6pV37MppGQwCk1gHXNBhQ3hoYpY6S2heCwCgqFaK+D2ASIs
SJ8lqyH4XBTmuMuBfi2BVvgiW3UWrr8welDiT7qBCXyI7M/aKKCIAZ1MF78y1Xpdtu0H1IUHNU81
xN88QRNUYmFIEjoUBX200Nwi3PSoAGiIG4unLgXOT+4fhP7ZPaaTgvmyX6BfExbrG+YBZJ04NHVF
/vrS+tQmwF7m1ZnI2mPebnIdogMqbFbN0eKya5qa2TcmnK0o8wtd2ukrVAcDqmyHqDlfJ7IPIMmz
LWY2PRJvXsPRZFd2a2i0yfKVa1fbbK6KjVZkwzqEbAGon4p56B+SAjZUh1mpzp41jDrraqOATAem
iZNm0eQjdT6W6ELXKKStja11GGdZdCdhtbYSo9nUpUE20igIjK3co95OyLhrHRnutg5jTnrZookd
OAsk0UBMxAOWWdHnnPycrYLGDZOj8pabITmC+7jWmEVb61A0+OcFecsGZoQmiDeppLPH+sYk30pI
wiYIpYKUH/uahiF5PbWxRllDtzs6ZGX6FaEyvnR1+aIm+sntPSNEXliDLmQNO2CspZ2W8gvHdpmB
YWL/612UeN+MYReP1IhCgQ5rhx3UH7qUi2o2kIrr4UTqyGMCixc7Lqlh4AkqxKJNf00HOJdzzVTW
ho8Rq8LQULeT1BcVchHQdpCvnRR2DQ7pZq2PJEBF7IUntkdhxePk2/H+rarRf8Y09E4e+N+IyeRy
3f68pLTrvzRF+2X+sZ4kX/G9lKSI3zS62brr6A6UAYrKdIS/15L4FUUcBwSSRrOcVeiPKCb3N2rB
ABVUm046m2yKgP9olLvSgyQFixSoHI1f/51S0rey/j+rjYgJEZdR6qLWSE0LXtRP1d4B0gKm5RQr
Az66hCgpW7xVMdRp915uHwutBt9ySUe/1+/BmKzc4F6YrwMPLyRwRIUgG0SvO98vxb4BEY7CD8Ms
aJ23jtXBD+f1F1WH98anPxyq9VPNAe50Bw0QHqQ1XNvGb5frwNo3we6t9D4RsH/xccL85QdKGYFF
PjWSTlkp/6HKxhYgr2YpbpbnpRubvWEjA+a/wROvF+EXvprvh2YfE05tFG9N9TDxME0H3438Nnvp
yoe5psuc4tdFq6YhxfNzaNUKQp+gXl3G+GUclZUr/CAG4cCbFOIiOmJL3HuljjbTdKGGBPublBU/
H99S/kIz38bmzSLKSklY7OH+4EnCx+F5Wi1DvZbv0lcXgdsr9+vshdDjNQTRFQeaTW9T/pAop1mm
cICffKy7bRPDCnob2CVy3UV/cXAyWOKtsO7H6VLO3957QfVYQxYia37bBW8cXTq9hcE9B9IQCw18
nNl7pyg3nINMv+S9r6f+gn1Yb8M1K+tNReDDhOyB98mMah1rxLwrJ1IUVll5sZyLiB9IwdjIxkEa
v0Er7fmZvmLQ2ept8NXsLqV1ryw+v8zo/jvj5CXVJeondOOnAPxFEr+hwmYHBVkFnm+8UXM/K+o1
45IQPOgqwJ2ZEnGQcTGgHOHtZViHflf7DfiPAcyPplxYL/f5th41NJ4wR5xXjaAs+Zf5pBAajy/n
lAWgud7Gypf3hjyPg4nfbc8n2ir+1ubSZC/yFUZwCaK9wpmBWc16V6Ano3WozVQV2bhyR80wrxVv
qPws9UpWzS16Rr5NwYYDZDbfV54xneOowDSPY73WgmSnsyiecvCsRIURdIml+OK4kgN4ajoCax7k
HSiPX7VeC/cUc0eTj6pymHxgrV1wa6xmE/d78sDHow3mjTld+ltj3Mvbv+JPygeufdO/yY+OLEnP
vMSMeHlc/NXIU1SpuWbByop9jp7vwMhk4HSVr1pvTBIxvH3iQEaQmfw4DU7F+FCDf2K24M2T9kl8
GzHcC1w1foIFftUScQ4N0hJ/9YR9Xyf/PmXI8jguSUIIWOG9v4N1BaSD3XawNizybdihESQFq1Nc
FQqPBpWXGBEgkYJx4neA4DUix4eCxXR+rRm/ogn2upp7XIlEZ1QgjcMoll2N4a/mGjnL/jwLuyZ2
U/RB0tv503FGcDCHbmBqGywiFdor/5u6s5zaQMIy3RmR+Rezm6W97/N9PzdSVG7QbEJz5fw0nXZd
HY8jowmgHcUYSMjsSiX+qRt3ASY0qWmUABANvUte0efHc2nS71ecc2eeNbir+fztTJDmuwrYW80U
noBvrsgEsttdgxmvnM/yVfwrbk8ZLkBa69/+mpUnHkmkvmcF41HXZWTE5N7CZlifiXLhvUEPr2b4
4HZPLW9Ej+EiFa2lfPca6xjlRxLyssfFYpUofOm0tqvriEKAh8LkTbayjmaS7oNz1121Nif4/sof
ZMFV2MCt5rOi8j0dlZATviA5yGZAEqmgqU300hwi8AHSmjpImsNP8ivJ8xHq5y7kANmohMkjn2Nr
5yb7ZKICHlCOy4M2Td9kaCRsx7RaW1v8alavQyUJxWQzRAd2nHQCeGZNZ66wPLvN8u16cyoTvpbD
CVKhbTLzjV0nn3P8IkrIVu+v8gfysDj/Gl87r33TPvPrRuGLC09Tz3Fz5dpxceQJc6priYNHHg/q
ra08bJYi26AJDzAN12b0GYFuT68TkACuFr4YxwUx+rBwGWPw/dV85t2G5dulLowzV9GiYsHZsNx1
FbIVpz6LvVSeFA6Pk1rzXfgr17pJCA7up3z9/Y4rHQmsRjZDMcyueHf0NSH48wQFbhRA1OFbRSN7
/jD35BnlUaAs5AzNV3nedR1uBRmLYqdDgZfHzsF8G6Aqb0mfKG26bxcol9UhhTuGA5I/l/+eamgG
GRG1aG0n5wn1j6l8ckv2mstbUGF72BWfR7XecJ3lVWs03m70a6wKcsWjqFt5/uQ34XrLz5FDcFTj
FRwZ89tfLwyWyOV7MU7lEGhzvkvSy2cXV7hhIuS/OIlctRg3csmJJhEQROtK/oIEXVFe5bmRy5eU
Z4rK3ZaAtB75nowSLsJkXa3M4Cl95saSgyNHfNFxSKmmewH8MnJFAB7zMN83t0Fy5dE31Luq2ukl
o2TgbwwyO24mxoh8429THBf1xWiv8oCHVl4cduFkTjKg8CfDC7ouRr5mz7IqdRORFTNgh7Y8RuB3
7TjDQyrVYFfBsfITedihey5AdyMzxwz+/X5RnbXK1yRqSE5ecqRl3MPyXaaedGqTaLMw2GgReDr9
XBAnzegyMW3JiVf+VUVZR47FPuaycladCto1d5QcOY3E8NrnrNHldNTo3DU5qUK8gMtBb4f7mtVH
HWKRULfcFopzDQUXjElFfquiAaLt6B73uspMwXVR4NlnBF3r55SgEoQ2en+WByDfs1KzvXw/I74G
gnUaVx6QCZnUAR4DrjYRwbp0DISZN3HaCm4+Novyzzk53BnyS2TyRhl38nGTIu2Sd4H8Lj1DVf46
zxjCXEpeozUQ2qBUsIWT7yQnJTmoFY15cD6T34s4gcmZ+SoIX7OOUHuNJL/vp4vDl79o1BtHfFWV
7Nsv5HONYaTT9WRALfkjRxXVmBfrYt00vnzcyRmKwdUqZ2qGoHSI40qu8lQq4uoiZ+IZ9H/ZO68e
ubHky3+Vwb5Tf3rzsC/0mVmZ5eVeiJJURZN0SU9++v3dkqZH0qjVaCywmAVmNN1dqjQkr4mIG3Hi
HBq52Tq0n7J3xu1uwWgIGL+4TeGlaktGdRWkJqOboJdtW5Uvxl5MDZYIOgCaje/Fo4r5YlcAn/PE
FYSnrV6XkJhz+jE9YVC5rx4SY0u9BHJonkdfDPz5arZIwTCPGm5awYcYJC0ssUdaXScN0ke281RI
N7nWBSlAS3FT4oMjGjzsEXH1IgfPaaFUpT9wqCYlJDyDw4OIsRYOTIfSaDMMCMI0MnGlv+EQL2vl
M7QwJvhitIW/EGtM+A+VyJCXhFXczBs98WuJVWqJTj1QZNsx7d+LzhjRRiPWsVi7YoiYAnE3KxcS
RtDBAIqRhwefNXonVgfdT4hg196lKgEqMuZnDQTlEAn3yQVfp4OBEqYTL9FR8BBmT7iur05jJFwV
TtlAI+qVxmsW88ZlcJXLgo9l7wpvlHUf2XfCX2P6+KhUwrplMOiKcJ1JS/2HPcFWxvit/ZWwgTKj
L76aF9LlI/9mXVpsCLEpxO9bg9e6j2ReGBpuMaWlySwRfoXffT57b1k+BhdqrsRawnuJK4swAU1h
CCIwKbho8SDCrp1H6pDYMeHDuZiYHSZMZbiF4fj98fJXxz0bZIaq2sA3QGn8dNxb0hZRKj1FAi4Z
XB1AkXAJIhDhGWW8oyBbZD+L4RRhmlhTOFvxI+PHE1echNcUIrIr4b7Efn7d2+ir45zZX1/dqaPw
TcyX+Lg2bR+FmRG245I+ATqopLPPNrXnNjB4WMyaWIXC3F+qLhD+1jDZNXjaEpvRYRfn+qNBILvc
iVERv7ywvVhFMDJ5YpC6rfyaB/pTFLGA9v8crdqmqSD7ZCkAEOSfQO5qpta6nKJ5VWVpKJ4fB8fa
EU53AKsxdR/IfOO3jO0K44sfFF5U2CETly3Wv/hZJtp7tU0MMNbWyVW3opYtXIjYkMLoiRCDcYXX
Al6Hu9/PNs37v3wKGySNiY6k/don+d3pXp0WbZxMneIwC4vZ5lZz5QM8KpbFWpfFys5QNWdECTjE
U0rC5FgfV+yvCFt4i/D6vI1Ipf0iWXcjnc+vy0G5E/7O6ghCsN8ioOHswGXUdURw5KPYIaLTTxiX
Lb1HqT4UyVpiDPH22fwo5hkdrdfFJxagsJgi/uNCdLj7FqUp4ZmIIEQgJF4RHpL1JUwqQuevcQam
UWetiF8JP/NqgzGeNARYSrDI9CmhbY8XpBcyEJGBCALHXg4B2LqreSdi0den5m0imCSaYdXxE+EN
BwQSuvxVuBvhG4UPfR2pr5tThCkq3NIwV8AM+hrgaHCkomKEzRIOUyxc4SSHqoKhTH91d8IBCL9B
Ssodzl/QacEVfcQQiWMDTiJnzEW8PvB8Yg/SGvb6j2MFRYNYJedk0YzGoUJ8M/ZFBCaJfCUsPJZG
mG0LOVzuRxGHgDOI3RuxT9CWwQcK+9vifniZYKcpdLowroQV5+N9ATGifIdXEs8IMav4pZTfC08s
5nKm3008lfCcXB7DKaZf2Eo+8vtl+6tFK4NSZc0C2IYI6McD7ZnOtikZSUlhcrBF/F94OOExuKpw
Ab+/3E84n9dDoi0DDKdb2SJH+PPBVL9kVCfyr9cT6ywl/8KKZ6mJKeBYI2LIoXbwyZl/6ffaGjcg
5MXQ2801gRQhjTjqMcrM5Ir7f2Hsfn+TvxoT0dJgksCk7VokX79P02XJqOnnBFkn9qmI04c0FMGP
iCCYfsbl9XL/TYM/rO3z//5fn+FUHrr17jnNm/qHpLZFY7r1W3jl/XN9fjqP33rk+//x86dmHYen
/B+3Y/3lqfnl1/0TcwmDFhkaYJUWrVuvvfH/xFxqb16h0aauGqAqhV/+hrlUjTeOCt+WIyMlgO8W
8OlvaXJesujEsmWV3Lsp8uR/J01O89YP3gKCBTLlBr1kXOH7xWVss27lU6Edi11+uOz7k3QtxbRb
+aKR9ajuxV/1k32i5IXkZQjHcLzulXuIQ5Tr5DY/TWES1Mf13RonwRJWQXENq99e9Tq/3xdX56dy
Bx8eOtTq6rY7PRoPRZD6SwhIKky8s6/6ZmDupx2M6rHujfy8+GrU+ue7ZK8Gl2g5ZN7qXeLLoQ90
TwqmAz3yOylevc1XYggvdmswhHKk7y/ROSr8NZBCBAD37X26Jwr0zyeSM9AiHRW/3QEhCsFvn9LT
1LhKqPlDrPvScW7cC6b36ny04stJ3YM5ii6n9Qgf0I6D6b485bspbsMqpiMgpDQej3t739wmN9Kp
vD/vnVNzrOLLngNqkHsKz0ljTiAdjcjyErhMXfgFqmN2XdrEj4jguufH5AawmLt8qvbDTg/OQcHX
amHvPu+C3k/CB7iAPCUy/TyAWewF5TjegRDd623ogRLzDf4lwsPGnGF3fRjQz3W17POoiejB83qe
jKSAn4VzCKYp0KLuQIE86mLzQ3fo/SoEhucjn35lBXNoReedEs03dTzxqfmuus3CLXJuieD7HQiS
W1B+3jkC3wr4KSLF4NXR6k8e9Idusc/2xR6oz4uyR0/8i/rZ+TjEULhHAGzd8cFLPbR+XMubAmPf
X82heU0jW5i4qNREbYxUoJ/F45V1m1yvV6sP01go+wjRuBffvC7u5Kvqy/b2ooojawpEQoXyyutO
cJgExkk7Ocd+d75vH+vgslteEBjwoH/x0RUK85vsALoqLiJjVwRDAAQ+LI760fDLKIFQfvRb3c3v
rRuaorkaFLiR5p2pvt/U+9yHQzPKffmdHrd79TC/k3aVv/oqNwvM6zMKcPyRY/2uOmi7EYgiZUrP
Pul3FOgjPUpoDEdmkX0i87sv44GK8g1sRyAeSLTeWju46HrX3OuRFObX5/viWFypezg8j83BviuO
FjuA7PEu29d7/dAffu9NoOz7k63+kx+Zm1FtkLaE5tIT9X124eC3PtjNGG52t+UeOv/lhX70EPWp
oNy1u83XA2R6oOqXHrSd5lKSf8puZq/0ZFfyh3AOoCjzzu5bZFjD0Z09IEKBAwFzDAxrxw4Lz7FC
WtQtPlNBCFhFHl7UQ5k1tEJAbsy3xiofDnq6ryLU5vgDN6pn+1W0xM2tcVBiugb9NEqjPMqfocgs
rb3Re/3z9ql6nOLhcI7OjzYdDXEerddtTK+Od2686XAneZYnvdX9jt8NcfIhC81deQAd4aE792h/
SI/qTjml+ZXNWjqa1yzIXbpTHzi93VlBH057C52jmHTiPr0qD9spCftQvzbIO93YvDtxqSe6ynGJ
4ElneSNOBK365AFX5fcvo1t6Tx9K9zN1w2BmL6wuXSSBvB98zf3yUvD52WdP8l4kT73CW11yPh6Y
p52xn6+KeIoKDKt9usRDSEUknHZAZhQf7RHenIc1QWwM7XkgHdJ3rDi/9Z44T+0g7fNMV9zcF2z4
lR4xKUco7K6Ql/LHYPbQjDk4N7A58LfzaQuH0A7sO91yy8hhOaiRGsFw76OJ5ZdBGZA1c+uddL3u
xXXL4/opBZLpQqsBEb9XBHSxB2yB3SVuAtC1sRwsPsrOHnrPJ0BaPr0sQefPnu4ph3NAH7ybh+dw
dme3C9doxNX0AZged3RfUjwC7ZfBxV38egdzt5+ih7wreNcllu8uMYxWD9aH1Ieq3s3fU0dko2o7
CQ8ksYxhhA5sz/KTO5otXY2EqhSDdvazffuY+n8FbgDA8GPx5V8u8yeCytnKz9SabfkIovNIKsRr
vD6C8N+/xBVdbsxJ529h59seT8BQjp51lTET9P0xOLAX+5J/T0UuHAM4y9k5s/sWWqtwDSr3C7G3
N7pQfHhJNDGSlt9G5X6Nx8PINhzCKRRbFrSzv/gf7ciMphDX7FK3DQGe4hX7oAthQRDLRjhJXvDT
gDvEuU582oyA7O7sfYKh6kLaszFXJVtY/jjuQejzhX1sssaoF5yW8MJPGUbzEvT8GYMOYHE0BvA4
euJXrKAnsZ772PDBuDO93e58p/NFZEBjhyWhcpliB3CDhxVffgmUXcFiGfyvD1IQKIAXwhjAUOmT
j2JVFsgP6UfbQ+bQvbwdeTqV5WPyMCytE4OGE9dCrBdPzt4Im6fige9nXAFAeUlgBnI0hBvjqfhV
kPPH9Igq9nwfw82akm7KR1g9ApTlovWFafFanw34CWZ/VNxTFxGzA3h/X48232Tk6K7wzF3FPHMk
wHYuYc10OixTJ8zYs76O4aOpgrldxUL35WDyVzbO6knMjHhNjNnossGiNEzxHTSP4xjhGWMjwA/D
bmTT7ciehmIpN4HD52CG5iI1z1AhX39F2dFP/GQnHkeESkM4HtYYS8Ds0QITMUC8A+I5lh5Nvgxe
vdve20f6ixmOnru2mXviiSiJ2qts1+8vYqH6ZiRdi5m2/DWusQEWCzgNu6gMOu8enUueAV5mt/Ze
EItxHW43wypwvHwdCzJ83DTws9dBHrj5M/9wDMVxaGGrcjutuJ1YPQyRGZvxgFfOfc6xsXTABh2k
mznu45V1LK6lE+WJPUI/aJC9LkwFVzFzoyCyos70pB0yiFxNDUDGvi6J+grbFJdiJWNdZJYYWrhc
oIsGhpi4Az1ETkvB9n57n+0QOwSAHGGu4h4VI1xdEVmsbz0iZ1Oy8mS88uWTszN2XUh7K7/JojmW
2MVipeYnO1L3UwiVUhgn3nxwdn2cRWI7DLyFgo+rYYGnYCUMyQh1MdGeFGe74bOOGaY2i60qo5Eh
hS7q9VGhofNrRhQWIy6BYiwmEAmmgBGN2FK39uN8q5+wacw1KgPHyhfj3XIzuneOCX99vs09+6Sr
sHqJR4wUdtxHHSHw68oeUgG48J4NiamP0LsL5pPCp4Xh1/hMuxvZCQm2SOOuJhwF+4IwWo7so/HZ
ZPvKt2tEqyJ2d/XbJylqMGsNn6G38O3MdqwIAxYMz4wNJpXKJhRXhuYqJNlKIEH86hG2xaSP/TZ0
eE4ECDEEduD4jU8w55UM8hAysL68hzuKjQ6J7uvmRuo8Ep5H7NbVU4QZgt0gYqd6GvEnmpQ8Aul0
g0UCAzhjevEmN/HhGgyUcMgYRsId4fW4lekqI7aYXOrl7vku+9KcxFBf9gY3WjIMWE9eRxeHkNyO
ioeEELu9riKkP/3M17BPl2g7bOaxvq5u1+clFoHCQGSTE650MZaDrZ5ECm9zTnAvTgdOJQHJmOh8
TPeoiBQhfLF+s6/Dan/ep/uGzP2VxOeu6fo/9sf+OSNaXkMnonHDIwhCa+SxDDlSxdxLKLloZ7ly
yAJzM3+OLh586EdORS466URJTdSGebwRQRHcEucUHCmovngdUZEIuyTOJxcvE39CEt1fJC/lzEC5
MxBxSxswQeF6HE/LlekVoe0PwRY4Ef1e/hIj19rz9WqgcSpJdujHO6c21qItuBCynz16tg7GKXmA
/2LgB/neeryYjwAxzSsCsSCjb9alMYijBIhy5HZ33CLDYvtOYD5MGJPdcEh2zSPjy0LRffV65BRS
H9QbMBw2fAqP+g5G0YP2Uf9iP+g3ecTw8N7iPuV2zA/5s3PqDuZNFaVBGVaAkiimBOA50lvqrUEX
VxEukjBTxKGInxtBGsE8xXNSiPFSfk0XFj9D+uVRkHE/D/GZSMqI+IV78Xr3htj0CQpu4C4Qilzl
V2nDuWYMtWgO24AwL0bTUL/EkFDnO+cjtY+Mj71X7xPZN1gn/NA88GZiPjG9JCVDnTAMuAorGa1S
v9mJc5jzOm8OX0hr0JO+HGiwOposQKm/SuLet930AQJhdZd3uy3Kwsar/eKDwnr4vDCJyefZn8Ml
eIK3BKPQwchvsxO5R8uzAt2FK5fV1fsta5fairv6IgyFjsClssWmgiiAS9DTX9nUcFOYS3fQXkdq
qCgRv10l8rAv8IkFA8itBsEKbkf9XO1oPwoyiGLD5WUNuyDhciK6Jae5cPy6cAUQGK7KFWyuxF24
Di3vsXSrhmZ4CcVtDMTJBbXWL+VdeVrTSA8bnJsI6wiCMGsJa7qNOYgerYDVjllPwyKAIJr9gL5B
qPCeFtuAz2HiWLve0+BpOFpu3hObpuXqNMO8Bt1QuBJsi8W97Tfv8aWIRDwrhkscQUg4czu0xeOi
0Qx5B56dr5z28Na6EPnj814Nigs2iWeC8BiDRHTOQQB5ZP6LWB7e54x3cXzqrUTSIqqTDoWHU+Mw
ChMH5Wp86plIiudg0DmGRnUwcLOjv3EjrYdQrC/CQYcgOscf2uHlocH4O7syWqKO298CKRLvxP16
y7XBA+gxAOPd+eGyY7xwSnPQv4V1l9gDnBy+twimyI5bThs40kjkX4YoE2Y4EKPMEQCjTFhwRWWi
eemJGKWw5UJFMONbCFxcPsANE0iF2U7e56diJ2JsehDyUHU5gej+wsNAyx60zxy18TDiuCgRVfz+
GAuy9E+OsT/hemxpyau1aZUjQSqRZrV5NYkl/HrwhTgloFdrxYegEcYBgAmwiKxmzhUcOtnfNpYK
+Jrn4OqoGxCobH4alzci3lp20MuT4YDAGK+gkEsiMnW36+QxOSbH7sq57nZqMO3mSCHDAc863oIc
E0H1vDfIGfVvy4c1SONhlxDvzZ6JxYbESCRq4mrfH8twOnRxzT+mjxEK8uNwMHfCIo6hfQ9NGG4r
C6d3y7vFvbFwQlXUP24uAlRHADnPwg0oD8K/IVrh068QK26DC+hvrcPifp7Y3AB6Xk2V41LJwfVj
5/F2lCGwDkYsGIp4GSYmTHDJmws/o/+SOFP4FVQbDxLWUPHtvfmC5i12BQlLijLYzZrBI7FEkk64
lI2D5UyIyvU9MicetMpcovApiHCqEU5pYb/NPmaC94iwPbldQhHdAHgSUbOrvt18ERuI9J0atCH1
RaYGofrAiqTIDOHPfn2cjOATJC5mihnpcSPwVQfoIe1r7bY32e5uQyoLfiL27EwkjSVfaNWLRhJE
MELd8+iYAVgfg+mtdEt3AvYA9p99zlEfLapoinHM0Yq91AI2B+csBFaIlexoIf7pQhFHOn5NhChi
bE4LPAMctp4xXDs37VF+V9xWbZzLhHrFcWZ7CyOigvzwvIogDCwoMikswc4Xa3LmZ/Cr8mE9pOEj
8EeP7nAXhh5sRHmLqHq274QBicXRlsM1exY6O46AGJhgvhYh4kj8I0I8LUBPU4c8c18GMjckAsOF
gRt3uFZsCX2h3DoWgbCMTA5BXatdiUMJzbKYVCyYsGNXyefylN7M/oJNEimHCjMDQw/x7O93K01s
v96tyk/46+rcGucys61j8qxc63skZ0hDiHjvkabbe2Q81SNNL74IZG1MowgtlbC+gVKQLPPwwdjl
98ZNcyCrdrt9Rhrgen6BqCjUYnx8YO9tQpLsOiF/LKIHJGj39f10aA9KpO23l4b8ZkrMg64rWc41
zHcmgeFwxQGaMIaj8Y5O0IhDXNjF63VJrAE29GA90t1NWNrvcJrBed+wRAAoX0Hp6Rw/4ByJJX35
RCsU6yqgi22n3qgfhn11hRcioFXxZTRjkuS8kJqgyX3n3NqpP3+eVveyu4T64XJwrssd9h0rTvqc
zJt2rZ76g7Xj6B2IA34ROfHrFPytss6fsl380Lrw6x4IcaH/MEkUGktkCoR/3rtwP/zj+NQN+Q91
nm+f+ta/YKpvRBcCfV2i+mNoDtmcb/0LpkZvg6ZBfyzDWaJDJ/xHYUax31CngVlK1UzdkBWHms23
wgwvwQBI6RLSG5seB9ADf4MK4ycQq2FTu7d1BRJCSjzIovyE2VBkY7HOF4tShQYHuQEEqya3Nf4F
r5+ggv4e8fD1MrZJMQnWNOCyP+3SvNUgAqZ2JYRJ6Osnctxu02Qg6MteUW6tifNqahDOdYRms9dm
Iw1q8TbAy1560P1HXQ1j3HifLaS4obmZPm/FlalB0z9AqEchvkHeSmDvqwbkW+OtFyQYR1jz6I5U
uljVcNWL5c1Id6kXOUbR0ZV18y+s0C8G0yaPp36lqDbVnyIHqbPOC63qmm/35Fy0I+yO9JQ9f7fC
ftHFoWo/5teZKZPJggYSKhRTVSFNY7C/A16kSpKpMJIymGpOuX8wXH2TJzr/ZNwN+opIsQJ4IE0x
KW8vi/HpMprX+QXoMaQ5XpfcjesdWvWPdoVXQzbCfB6bl4IsgIEUwVT5lr142USqRHuHyoXXQu2b
EXw1Rlh2ZkBrsNd2yWEcPm2XhwlEWWKRYdA/bfPtYOrh6Gi7hdGdx84fVEKGzqaBAoUZEwA4rH/y
WfV7TqT5WYrGnLAlUU+yPPvbJmDSn6eJ4oxOfL1iDNujWo00iFpAy2a/le/lktPM4tB+ACpkXdwh
I/h1TD/plKg672jj9gCtmnTvymoKGvDljNSwBR+j1VJhrxBqUI1Aqm4v9PGuE624KjaYzuh+IoBG
GU9Cbc+Un5Uu8+qBQ5tW7rczBwAOJbYeJOvq1S3iXdXtrNJoz0kU+Rgacz2hG3ZGOATFAX8aH7ee
w69UR73z3HdniBs4/ataWNAseJkAmDTHMgPtALZ2m4769kzfPrrqjVsWgyDMOhhDFSi3l6wPNGh+
4WjczdxsTbcoWlj+wNxMGYFkoUbaSGh+YbStKlgK67bVBzouIGlxyrB22kOjPp+Lkf5b2iWlTzCO
HCaE+yydyHva3AyhXY16AoQxTVWTuHprf2o2SGtJhRQdkpI55qCMDVveVTr948vlmOXvN0FHDKqI
CVYgk6l7BO0ox4FayHppf2GDq9Sh6g0oD2dDOz1sOa2TICgXJaTFGgKdaadL812C1vG0qrQpDl6h
kVmZR7caP+cslKYfmYePVYYApMLqst+dx1tDWQA3vt9WEzycFG516Sk6IRRXGTdtT9MeCk2PxkKz
zaaetK5+Xzf6FVTBYX8hUbop1xqiBYuGqDMHS6sm9ZDDqYXCDUoxQVHR+47cC8oIRbdbSBLlznHq
FbeeNirVsKehBPFxUhG9tqFHhAplOYwJCPvf7+5fmhAbclLYq2Tza03gu70NQ3bbKjMgfkcgMPKX
FghwYw1/YaiUX5oQy4YuXzUEGuanEkORAnZzGiyVjL6Gmt/L5ALQSkIfl34Ht58xC8X7PKUMMJDI
kw5dnkE3j+YxDIdzgELeX9zQL/wDvZz/up+fSofTJYcqosY/nNfjMpN/bV4q5wDzA+3pTtQ6ipuO
X+3o34pXfh2JfB+I/LkMww/v+v+pG5OOSCiHv1uWQnXuH8/1kA/r6akCwgJ460vzj//5x8PT+RnF
t+rpR9zJt89/w51oyhubFlwHnVvVpg2TqfuGOxGv0F6pyjTIACLRqW99w51o1hvQVygfK7BqC45j
IEnfwhvxksYtwpMhq4RLBGB/I7z5maDT1nSgVyoc5LIF07Js/+SSkXHYGskom9u0ein0x4Uut+7c
g2HmIFfWQdMhnY3atYVjyajc1MlfNV0qBHHfhT7Wv93BT1stQ59cczru4NKCkd9QzKrJbkOoOR/X
nQGnrX25zcePFVZwwPQ50pfXqftb6/z/Ji7/YZ3/6Rf9B0bv9KzJJnwEv1vphyeIyvLz9+v7Xx/7
usAt+42FUKAhq1/FSES49XWB8wqQJlmHrQ4WKEM32VT/XOAqC9zUgMUaKPvoQrPwjwUu9osJRTeI
QJmFiT7h31rgP5ryP6rEyk9IxsQqrLnpoa9Iy/nYm2DTZQlOkWwqP52nMkpVSrcwBlwm+Nxya5cr
tTua1V4ppV1mZzLR4ZDtU7UBP1GqVIjsMxhUQ6kj5GRdda7Uw1LCqMQPRCH1e5Pgu8vsK4uem/NF
eljUrjoqdpF51hkNshpm7ZnqhL56mn2n0h61mKisGhbBh94/nov686XSkMRWCn/JiuaKgTuZSn81
iP7nyu4EXX5BwSy7hKlmHYpRWtyNnmK/SM3Cl9k3irPaXlaWgTMICuu0f5a69s4pabcbCDTaM/wR
bX6Y5wEqVLJqqxlfsi8WKqpSLVMulK37LdlgRnifZC9jX8GMa7+f0VTyrCV/l6OeoRltoI/TE2p9
JHSbx05XvxjFTNihqbeKvAUr8bLT9MUDkurqsTPguUFY4RqWNcEwUJKtqoH92CtNc/kEVmJA5WVV
57cVvMwbpKB70zTa99a6AkShYzEaqq77CD0fgegCQ97QdeTtYHJAb9AwgcCnpg70xFaDIqHVSrUu
OhnErbdvtlm5nEbzwhuV/qE6z5CcFzp00vPlMG5ou6xJ3j5Wkpo/QqdWxEojX5XQgfvDPDbR/1sD
859rOn579r95kspc+pzlT1Lfj7+wIHz6mwVx3kD0J9j04QYWnPZ/pAAs5w1GyobPkn//5CK1N0Lu
1ILVDJLKr6jNf7pI9Q1eE9ILS8FLgir9exbE+DMLImLR72JNR13booWzPVbOpXqCRRIsuwmZ29nJ
nXurqNDWW8wuPZLeSAvkEREfczbA44VczLfW1DX7Tl7St4beGPt0K98XM12346U/wQtP7b2uHsxu
WjwF7ZRS0KUbUNqhjNK23mZLpDGzod5nWWndZdoiAaWAd+NeR0J6gE9Iqfcwa+uNP605wK9ufe6S
LfFVs3+41OXHJB05Vm6we/RJm4QQfnFerdYzLew2WEBl7byzYWEN0+IIsVDvK31fHDn/Nseac0fc
tEg5t7JDueM8y89rlgMxgRX/s5HXyf1kz/UtfFQG6InVND+mRD379LxZQXsRLIKS/UUZpfPm2lVl
NZQCytzvZ4kU8IzSgG5X5xNSyB2aG3X9uZKRnS638l23mSkC9xrlQ9SX4k5vG6Tt7OVKchQlrtNc
u700qxaQd97CEmbdPRqpFt28K+U4B159/5yk6JaymjzTqp17s7O32U0GlLXVuqfoBa3cCcpgmEHz
LrvV5nb83GvSAuMSi6h0M1u+IDrXzXt0PZt9U8lmYDg9UuR6PRR+kUzVvjWc5WaVzPrGKWFTbq1R
ARN3HuDLoo+MBvqmPuqDqcYtq+Bk2t30bsw5nDZSYt2ZReZcIyAj0X2WJI9OZ5q7rjGA+GQXpFGr
qrze2uZ8cpYLtXVTb65yq0L+qoOqHeGFLDuOLeZ6KCZwAxy6fQj4G3cxoA9CSVfBhF82SqrKQHp9
29pnTo9g9+0EiKFjr2+Rvqv3mqapQYri43FBpYsWD853Q6PSl54s6W3e9U0wWAV4lkFLY03NSYau
/bNRJSB/dNjjrUyd/5sZ/RYkYUl+kxx9qtNfmEU+84dZ1MGdc8Y1TU22DRGp/RFYoWxDHz/oc8Io
aF/+FVgpb3TyiPzPJF1oKAZW9p9mUXkji8jK4RSiaJxpnb8VWP3UzvavwEq0S3xnFuck1QnGcwKr
7qwihTZcogFCreiMMDMI24sRSXNGbXO2J6/u0Iwd07yLeIiRtu6yvCqmEkKPTXo72Mjyns3sY63V
H1vVah62QSneNZOK9pJjmF4uJVWoGNtAO5EOF5QNkdkC559XSKUjdEyh17+UFni7VG1PI/qYfpr0
yV4xFu0FW0bL5ZLkYXs5o9Rudeb8aZ0HeT/WBagcyF4D57whkDSSMJoJU/dIBD+g8jydslK/+OhZ
OXd2pUNdIDf0yKM8A7Z87lBKsypkwqwG0otcBRYIcXe8WIsT2yD8Q7p8KBDW27JzJIc+NG2r6CNy
hvsmows4Uy/r29xZVnfLs/UZsY4xdDqLCrRdw44swwxqjYtGSOVU8dylUixNhDH0KHD2SdCRnlA1
emmgrpz0EppK+eyNhtKE51WyApolpjjJ6GfiqFTDjHfZ0Dy28tFTu/Su1I0syLT6OG+j06PkBhHI
mM5lLKkdqqbDRuV/QA4JSjjrzq6TNTKbeTvWHEL9xaHDrM77OTzDARfa9tTvVyePa1N9by/nLFD6
jIquPvZeO8ggrRMdHTtdb/al1C0w2UprFo6L9V6Zl4fsAu/JsiJE06DzUZjOVTVQRja6lCyXrpsx
SjVHphPxkpUaG6oIx0Rpwy5tjiOKxNA+VrDc5DRH9x357HHjdDpqiukZSGPeV/ncXY1o196a3WB4
RCeU8Ac0xXttoDjXjto+XThr6lsDAWsit28na27vpwk5qiwdLegNbZMiozYkBJMXtMxm6C2LJe/e
jiMMg9Y20wuBRHjsVGr57r/B4m+toPuUdU8/FohENu6rCTTkN7aKnCTaUFR7SPr9ERnyCsB6kQi0
bNuAq5wD5D+bdkwiQ8GtzmFBIXLUyDh8M4E07RgcSTldGvxbF8mYv3G2NETW7V+sKtSsNHHkhXgL
4TOT1jCR2vjOEsr9JGvn0b74yjxMrlHVN6UD+2hzSpNOo//QhGu5Rf1VXWjFzadweT8XxeeiM6JL
Wr8r4UHPYJms5HpXlNUTXOPAWycYZJXp2CPyZq33ywSQBNpxCGKt0+UClXPK/sTsoW0BMU6+0+uQ
6PSmSI3bugYLV/VHVU1uqn72JEmLRquKLWMMan16r+m0FG3SCq06OrRW8aILPeLU8Da4vCE7fmcq
VetSV4m+82q/KMiIMPnfRgkaOhUpUJHU+inF5OTlnCQwWft6f76t0YHTNso/CV2Zv7+OJr7o5wup
QhIVgQlV5zjx43RMi1EiqpB3vlR86OB/n8ubbMuAszcpIHwl9y/mElrdy2AiCtVT47/Mp0ZINFPu
CE2t/JAmnxImQ9q2IJkATErvsh5ZHdimdP1T40A8PgQNqDMoFlxLmW6n9i8eQRHJrp8fQddVVrYo
YNGI+eMjdJcpr/pGu/iN2hxpi18V527c0pN+1p+J+MKzYz9gnfzRLGCrLv6iNQVqt19cHuI3jU1l
2zRf/3j5GZEW26pX4JaI7CR68WI5n3K1+Uy1aXdRMqQ8G0uD1QGjrOUgjBzw9nyEts1NOfTn1Pa6
Qt27ikbacFOKD70JWoSW2r43gLkoyV0y1q7e5+9a9ohKGavUnMntItj5Va+ers3uaCddjFQkSRBO
K8plheEWYEk2FnJ86cZrTdJ3K/QSkKP03wT6SND9WvaAI+e/Pz/CgSK2glTPYEv/+Pzj0IyXos45
wmzMssbx6TzV8NuPc4v8dnZnF06k0LnuqdWukOhpdlqKiyUiqqoC96mhXad6gtB03j9RYDxe5PPb
baVZL60jtKd3VdMenYLMS1fSOVrcdqICVJ6BbC/K4waDTn1Oo7Jtry2jiut1dvucbpnFuR5U+22h
ljF69aHdUjqydRKxyrCb5Ola3mrgXmYFgEovbuQOdXi4o11zmloEH3eD0r01UuPYSOVVK8ngeoFF
VrkDf3+uH/XJuc3vyBz1bpmrWYB3j2SEE9C4bHCxiEbT8lxLyjvJuZvbJM6k4f2yqNfgXwEZbvot
jPF3ck4Mst2PsyAPWW9m+E+lnD4SFgzKudeqKCfNPTkppUUnATozUz1wvvCpOgfwDE1nRLuSI4Yz
hCN4N3BV5A6C2pi+rFokVyVswf+HuvNYshvZsuyvlPUcbRAONehJXC1DC3ICo3Roh3Kor+8F5rP3
yMispL0qK7PuQYZFBsm49wJwdc7ea1vhrY64OP4MpX+F/pTT5Sya264hhluUV3pFa1+SPV8XR2EZ
GKONDzHcggm8eShgQAv7vgmCa6LVVcT6OJX9B2sUfNb4kkz13rdKtiX4yvrx+4KsEZH3wQ6qp7KW
u9pZntB6S81ts8BH6t7aSEKsoPYfxxYhnhG+lnlxdYduJfr8FJfmifVi25jdOux4Xz3RchllsKTN
yB+H7+WGMyQQ/F6Z/9bM5xHdIBEz1gJHYk+n6GkRPXsIkuCaSud+itMPHENPIi02LXRXnpBdFyHe
ApUoYZmPxRnWKrm17h5m+mWOjPJmJp9vNEZUZtPwCibf2Xhmditw76WxjbPI4Y+yCBFqHt1BjjqF
hJax8103RrZxYiJ+O55pQqKqwd0Rw0EDu94V7mNfwjfpvO1gPIz2Z0KIpyY59Y75Qm3wEHmajFno
M2RN8buPjX6zIgY0zWwjW+Gj3cCEqddDH7sbxz52cSxpKOCFqtutNPALDva9bvKPo//Nj4PbuUi/
Gw407nSAaGerz1muHg0bPyU10iExSY2PENpxc13B+bo/6vrFbxt9Y/HmV0VVoDqfxJ3TePupRXRb
h3fj7B9QnNAWRudqh1sbfJ01M9E0ZXu0c7k1ZXCuRHtxmvaOjfp9aw+HPGuffR436UFOTar5Ws3O
Q7vApYM+kNQbmn2dpufcKD7kk/80jGm+M3zeQhRyMC9YsFOTHbgZNidVmm9dCG3JpWRyE3Z+CO2O
t7KswgaYhFoNHBo4cKghT1dOaYK+HBxaMobCQbAIQHhj28Iv1aZZev0yCelG+9ER1cCN7SragIF7
WTKJLJ/UsJL7V4CgJj0rZ/mLDLM58uo/ApcqB/Ve1SwTeb/qA+AGlRkccsK3MsC3pu62vo3rvyiz
eMG3HxIv31CItlmawJDFqBxKD8PlnLyowXluaZPWI3o2M+CwkxQffOlmFGzzcw+7MCWwxd0McNYz
EgTaGtW9SABMTcEI17L90nG4I7vqxQzTTaJYeKv8mibdcSIcKoRpmFrEcrneOZuGVTLQ9LQbte9j
3Mxsb4IGCPuodmWIRYh0p8ivnBvHqQ9dTzweOZw3OvK3eREcbP9N0spHILEuYgKkQhf9bqePYbwI
DdInegQ4t/D5y40pU+o/PjbYRNzH5Xwi6Rn7/yNqkxtrCo5Doi8paRbk2K1TgPWUQp/6wD0mNr66
DG9lHN/77POqSr+WtdgvwW5dYW1sOGdiW7S02QxnTDalX+ltrtov/kyqIfjdXWCSzuZ7hyU+mCCs
g7IZJG7FcsNo8aoevvJnP31zUpf6Nj7ZgMq2Ze96zyBQD+QQXGUjYV6D0qhblxhBvfZIpXNUm6wk
7P+wG86FMO7CpG1uvMY/FzTS3ck7dLF6rF6FTF8UzYo2BjDuqr0lqdLzF52XsmD0v1pmua/iaJMK
8gwdHJ8pJBVEQ56HS0yhdskS8Tz7xRvxqPs6woRGvHQwzh8mcfA0Hy9ix+vFLpus7uiF6TroYEz1
6hQtsRZut6m8tzB4VE63aV3rpjc/d2UMPEOsHIQOOUTRaah2RRkdDY5wS6qdNt1Da7+Wbbe28A25
6gPewGsTVY/OSDyoofbmYDwC+d7tHIZ7HJHZYTfcJ7qeTH/+VnMLlitsYkruTLUbLATxU352tNpD
Ut+kQ7RR/VPs569uyVyRsFP0Gvea6fRpyVQEtMtzf01IJlm4a8K3bqYGY2Ed01By19IpPiz/787l
eZxIhgXWtNZ28i1v7XtPluBu0Q0Q9GeHOKqa8oOgIleGRKLhSdTiYDkjWXceiyWD1Z0vKeF1N73O
PYAoZMh0nElvuij+GnvqkCrnedDytExjZCwcZye4MxLvwYHqpGz3DN92La3402AYn5V2UYRBPlmm
Bgoe+8AeNzEXOYz94IYS9oNBcaR8Zce9molfmyg35ONB5dbXfHS3qrEeJVqYICCeUXYPTuptq5Eh
WOdn5V+4D58Cxnhdimc1cTVi0NNcTLsbVm3dHMvuSzNbhKBhxzPowImVq1AjmbeZxE+fcptRWRk1
ZqP9KMN+1UKLRddWaPt+QozhtvU+905yEJu2K16N+MGO9MFVMVGL4yapgr07J5+nMNxEw4jtICbJ
yFU4iCEv6YHZrFvVkL/RPk0mlBHUu1kjb2pCcjZVRSAAzFkE0aXE0RWa+85ih2Vnzac2QDLlfYW4
nG9T4b+wUbIJD6jXdjDhnhM+8VcPWrHSeTq4kHfBGNbzl7YwSIDDRGiUUMtlFNwMAs2y6I1VkQlo
hpRlqj5A/AfKy6JiVjXiTU7Gp7J2PndFgnl5tAwSCYv7UZt7ZT4H9rxSnv8x8fkm7QiimxyIBRRQ
juDKW0JVGiIo5pK9CWuMFDxCadZu4oYZV0/9V/qM28CgU6nnbj+0v9PPLL3VX44xIqQzY3oBjT/6
M+9Vk2GepI5s2matk+zbEntqE/QoOnlakob//tS3HOrev1QApxqJBd0e112OND+dwaOlt5hFJbiL
5jNLANGYHhC5ipyOfCVj9ZsDmvOnT0aRj8Y1ykLXWk7974qfbeE7MZk0cBI6C1aYFtug+MqJYMsQ
IbQC9k/ivkxtchnc4qwadWiSeheOWGn8ac+52/D9fSxJdbeLNVl/2yAe93Efkltjbwc57b3c3Pjd
8Oj2035qrOfcsl9cRQPUiLNV0tPOSEpCl6NXf1ILYn5jjfVvzut/+RHptpFUSci18N+1vaqk6fzK
4qFWIz0TjMXtwZmWFsrvnhKq1L/euuVa/vRCyxv56dYFjjQGyG312h+h+XlY5RiIf/90/OlAx0sg
oYHPgqiW/94d6KJ+UlmSByRvsX2JRgCWMUYCKY+cGW5ya34rnOcpl785Ry8PwS/PpGuihnA4SAam
53j2u0JE7I/BXHV9vV5uPFpXEHP4oUwU7WW6QpUoZPTv37NfXvHdY+kJx7QTOdTrvHav02gf07Y4
T5m5tdPiN0PA/lOR4Meno9y1CNIsugm/3rZYxSoYR15LWdbt5M/jmobExm7uHMKQisx7USbObwV7
omlXQxlcNHhykKFWMD73z5XE75wAtZgwPxUaHUa6aQbnN7PCXzxaqKMW2RXv0//RIPn50fLD1koG
EvXWoX41BKhCvCp//2T9ad5ZroJn+hQS+Q9t169XQZtNk1Wx4oon853tYAG2YIc4T8P8JXn8L7wU
da2lNGEurP9fX8qQVqntWtfrMd+i/x4iF8jnS95kmzEa93//Wn8q1i0f61+vJd4NGOqsZOMNXb0O
0oZM9PxmNqc9eKLfXL2/ehn6+dYiiqMbtXT8f74/k4j8pkvNep3QzWZsbUljWWFU+c3L/MVjQH0W
hBMVZFphwbupLDNpnwcu9ZweAfOCK2aDtvn7C/Zev7YUNC2sCaZDh85DsPdu6Fn9VNpM/PUascKn
Juo3hot5iFOYgV7ayPdZnJArjVmlwtDvD3fEzX2MB+t3UdvvZHT/eBveQpFCb+C+F72boVZSQpeh
5BNfoHpu59mjp3tvhNO96XSfCtYiPZnHlMBtuzuFU3vS4+8GxV9MfL+sju8mPtvw/M7uCoZdbD3N
E+k/xrjPSuKavmuix6Lr31/7v7q96Mt4JjGH+M77S688V/ZqRBpld1/F+GohvP7vvcC7kedajemM
7h8vULVnTVvo71/gHf+OFgJPz08fwXs33gI+FLVTXgHfxKlXJHGVyCyRfzQUFhSAwPlJOvISZ1gC
otHaeP5ZRNS0jc915F5Fif6pMaendpreRlyr2bod27fONW+tGEqVvwvUdP/3b9kKbAbnu+UNiqll
ctFdKJ3eu8FrV27rGQIpP4lPN1aDaUFV83nIOrgpzBRT3hK6NwuqURbHNNN5NpTyN8YABZEgAsPK
973wCGgMzp4P/9DGtV41u5IcWCd+6LL+ARHCWSTpl9kD2egNyamI/UuD1s3NxkdEOZsprHbLrqkK
hzvLtW9bx7lKZyFliKTG/m0QtzbHil3VtK9y86Fr+PuiPOgQN7UuP47CvYatcZ4nylANhcJ6lbNh
p9O5i4hXKiOQXejAGoaRGyDsVyXweEWEPEY2iZ3DGF8iy7+6RribQvPOddS5t82nZazNvLUuc69x
GV4K4V8skV6a2n1xDfFCuxM9Pfe3ziZgBSDhzt5o3rZZfHGM8mDl1a4OMcnza7Swt/Rnt4Rk3naK
B6E117VPBoIzYgwQ11TE5FzYa9fnJKOaj3lhPgVluAumYGe56aXr0o3JnzfmV4c4LrfPdmo563b3
44SLMYMjJ61172Sb2m8+NcW80ViMQj78LMKDyMZ9V0x3nVFsgcaWSfmR8ID7NHKuxhC9TSJ5jaT6
Ho7Rm8/5Fgw49WPt0eiOy+FTUGDfbCNKX2JF2FOOWXJojDu7oJ7ktjhmDHBvwPixh6QgQvL2G2aE
rVUz/TMUjJXbqmuWBmeKZF/noHrtiDAtM0whRbK2DXLfREJ2OLDydinEL2hKxXurCKMqTi1lp45+
WZlwsMuMugYWEH8Jtdy17ke6/+tBY/41EejLClWk12bHWKt+X2jpbMjx8Jz6W5BN9yoPjD/G+iLP
+1d/4Y+Y5S+qovAp4+7d//431fK/SI3/Wpv//6RYkAnkP5fB7D7Nn/7jsWuS6lcxDP/ojyaws4Ab
/dAOHEvY7H8CloE/dDD8iW0F7ELdHyq/n8mNaOvxf6Ee9oM/eI/8o3/pYFDNsJOC6Wj9kOT/O01g
8jN+nQ5tFn16XBZmQ9tDqu8vq9RPx5honvzUGSQqLkX4aisZhL7+lBMIulFtrC6hKIFhpSlppmkC
gWjq3hYj4MUbc5eeCbSQWq1izHYTxV3Q9Iv8XfXY+UrX++r36ugExUtOvVj6UDMq+m8TiJusvORJ
sCqab2N93yX8lih68Cbx6ETYj3CVN+G47snoKlHFbbws2mQogYs037davqb1dJaB+ebSnk7n8gG2
9ipOkpeR+MrJ6V4ESh2kheq2jcINDYUUPZi1KWQ03jgVWXhRgqXWYTxm6bjRoe5ozsGZJvFDrYfc
g600DyBFIvocfp6ZL7amdi6ncB+GEjP11EEkyvJLm/cpyo2GoE3PJkE8FHeG6rexDvE2jTdTcWen
CBdV2a99bcO7RsG2GwIdLDKYwSATeERrUrq5dWmryl0hz6jOWvp4JfGvK0zH8bYcDwWYtHbnEI48
Suw6JgbnFPqSDWQlxl9VXAsZXtLRQyQdfKicaUcQ6MFyo2cK2Na6nLxo2jpFgG2dHNMPda7Ti1fm
I/bJbrDXSHCMs6NcwGI0lREpP2fkRIN6EX6xjbqOkuHozfdVJC3EeC1N9x/D5X9gXvn/Z8pY1Pr/
+ZRxaD794ii2lr/+x2SBZxh/MQ00vA2LY3gxvPwxWQjxvxGJcWSzcdr8kBn/UzHikIaG7HORjHDI
Wky4/5wsUIyYXsj4Dk34vyG+m39nsvjRv/9l62SaAs9DaGJpRuj8Q1Hy01wxj64i1loS+zkn96qz
IRmPklV6jqGzeN037TBqu0Zf3FhWGOnSej07NhiDwG82VY+RgVBq6rLlaq5qhW4Vk2JHQjm7zHXd
GGfhUeYvZ7qCyjI+m33zZFbWuTd8QDp5AFtsyMAYN3nym/P2Ykj6dU+Ih0NQYfGJm6M4Fr6TwuRm
E2ZZgQMzFHGxcmK7ve0mIyYcJULZ6g5632m2BxyU55NLYfIiFRK4yXTki6CYOkrVHKmNwae0UC5P
cWydTDdn2YjYMbIYr/yEzsaAZmEnohxSYxzOW9up4cGiHV+ZEgspMpMDoRHFofGWBmdBWMLY3LWn
uCNBfTWPep3oAGFX3wxbYc8SWFcwpL+5EtafroRLyJIjbCSWaDORcvy6HHTkuSrNVWcerOtt4il9
cZRH2ZVQ+mPnZCjoHCTeQTo2t8IPyGQ/FZo7MwfzxSw8Z6MrJ1ux3eq3CeGXG7NKvFXXOr8DuPxF
HcdDzYGACfo2puz32/jMrRQ9JQEcQ8S4v5skuiqve0CKfsPkZj0hEqEXqoNjG8aINJAnkqYxvaZ2
2B9KV4+7qrah++jERbC9Ih1a3QRJ3h5DL3/C0I64fJzk+qdxfvfHSPmPUhd3tE+79v/8rz8rVFyi
ExiIDleZ4kHI8P55se3ryY/DMrLWIezZTH2xolJslNf2e1zNO0t7W9flkfENmey0XfGjE57a65DS
dLHtiWsKGT6fmnGtWygU7QC0d/SOsdfFpwnFpe2U4aHTpGAbVnWb9O6HNjefA7cvn/x+uI4lna8b
j+PZ17AnzdoP51Pek/fMqtvexn6y8+JQHwwrqmm7OkgyAgm7MMh/c/L9i5tHqRvlL0W4H3uOdyfT
pPHRtxG7yNF3uMa99J/EmJ59oz71Rq2PdvtSBxjfdeNVWylnrsMsaQu49HkMJ77qEc6ZmuBEwluq
5FMTDNMldDp7U5YPZup/+/vbZi2Fll/mvcUHRoWEWhmAAwIPf71tbmcVHQHOUG1iu1mXXQR2LuKk
NpstsqysUzsncoDJKOM2DiRWnt6S6EGVXk1lXFzT0H2z49I4BdJxVn//3ux3IKPlDI4UkC4FMW6L
GfL9M1VhK++ChEo3uV5iM1bFS08g9abExrUJzfTO64dzmcYgpoOsuSnTPj34o3jOeGuXZLA7jhKE
j419GNALxbSQMql4dqGurQ2vL5n1azDnNbEnARTtsaC5R4SdLoclPpeCjZg9wvuEdbJTuKE4FS5c
SXZdlRXsRNgPO6my7NSTwhrWZ2GYktvIObYc1Rv7k4dcj+pqTe0am6l1clKhVi65IPcUDL9bvWc/
eyaQo8DbC+mIk+rQTuFzWxlM6KuslProhLeFzsZ7yRN/GMDF3FSYJcpU3akh+5AXZOg5WeqzUpHD
0FTEsxV2gybA+jR0CWCu2vW2k+mXeDKS76i9wpvEUnAXstjcV2oo91GfrGXZ5kcDURdS3DB586rM
uRlDph0nGRfBApTHyr8vxrjaxOYAoyXrh0U6hmCXVBQpq/6x7VFCpAdNyPwhngpolgoMZxCO9xYx
x6tCNnQAAyQhY9NBqKVutI1bEn5mh+xpK3X30SJ0+fGdFu3R0dq/0wXBcUG/sYqkPdRjbBNkTCZx
P+3m2tXbzJgPauxROOE7Y8q768dwZfptfkaa3r2SCF1vkIdEV72dJrIdC3O0t4Gsa8J7ENQg0ip3
PNP6ZlS2OFOqQtEm29OgERAO2kiOQx8ax3zGaE4kr/wkXZ+sHGEiKS/0Js4JfsZyaJt7p6Y9UrVm
9+omNpRbP3hrRoGmRDrPrmu4p9loPtrpaCKAb0oYC0ZxDPLstogDiInDIvtpZLV9jCNyK1wjYlkJ
AYJazrBPvG5t16l5rjV6K7t9tIV2PsgEDKmtrWNJffvGDZr8aCmDGoTHWy88E/UE9sBHL0HBNRho
xYYuiI/upMW1yyTLq9SHIDNIpOvztwhlGZ0Aq73p+8xf91HZP1ZhOe8quwOMKOne9UHjbdosNW9J
pvAuHhHvkavvB56icxkE9j0nIvcy17SqU/umtwfzBYE2Z6AlvTK2Hw1XCdKGrHuztt3brqSEUGef
7eirV9U045aBbbud3sVdiqDbYo9PjmWyCgdb7SOz9Y6c4JzVWGYISKLfxkS+L85CPQnxT5LDG4Qe
Jrd3R8Ryms2IhPJo3djnKTIJTik6JLCZOAR6nI8q2MAa8FdKOiM2aKCMfn+fx6hW59E0t35Nipeh
7oQ/pU/+zAA2Z6aaKpzIqIXQ3M+Ppt/RRy6n9nfrzPuJe3nntM8g8xCD4NN8+HXirpoolstavLak
DleadL/CTWHYxvYD24KRWoyTrsMGkWA7c/ZjmBNXElvQ8bthOyWTT3Zva9KJbavtHPiSeFP7eXQm
WJ+ZU8B8xQyByHlnxCZ5pvYIWaMXRL8X9R+npF+KLz/vHLjef7oLS/SD5wZszQA78ID/+lmIO2mE
GUu1GeLCRck3rG3ViFeqf9lTSPZfDXnjyY1oskrcKTGHjL1bt0+lO9qPo0zXVgzuIo7c6kgg4mGu
22/pWN+oLs8PGbm256F01dqPJJC+oiK8QFv9Fl1gdeMMDkGnS3qJqWHIlNM5tRp9NSW6wKS2j8pK
rrryo9sm48w+1lDTZrxmhhweO6+/pM4ECE5MMP9jhpAVvSgnQrIQlMjQUnUcB8iFXcuTMDr6ge1Z
exeQm2NNFWKkOckuXFtWnSKpCQL2+Vn9QQaFuctl6V/0/CmNXDQSQ223py4LomM7brBFGPwTOxHH
Bdp0HMCN9kMrjyIaQGn/80sYFOFBElz240eWLsg4J1+LTXl6bDHgrMcWgl1QOc5GJEgA23SPNACT
niE3s5HkKPFsf5UjHTvOSfsZsAdI6cL3jpk2drnSzcrVGtAhZhoMJvbJ78UzDrls38bduVcJBYrs
wGgRxygywRGbI9XakMXKmHLcgxiJ3NgazjZuPzUGp2TMV2nhlfjohvJitEV5qeZTWOGsm2o1nrqe
PZLXfC05Ee5g0IhLHSZoadusFfjlRLJh+wDopAaFp4P+ElYF5VunmnfkGkLay/zP6TRXl8rsnyeS
gR8ytz+WYy5XGND7taOs8ULHFHLgNH3sm9h9MMQXTV1chLNxPw1m/iyH4JRRWF3iUqsdXqh+E9qt
jcjjR616BlVvO3hlmBKjEaFOOUDnSyVG6tyo8YuORrX2sXWuo/aL1Tif6OZ9yJx9nBSEfGiEMga6
uFNTI+dVnMrgQxAybXxtaxMZ41i5uybKv6EFc/mUBiFhsf3Zayd3I9IZkS1iRou/hW0w39XIYvZT
BdJwlPGh950Tv77dpOGlztGpqZgV3KrD62jBXRJVbm/mZtfjK1uFadJuq7R/7nr8hLrcuaIhvM4S
j2UykPxpoYyO3R1KpkMlKLMIUZDukeG5suuWg2TsbLXUr2mYs4cQGotVufcqJ72dQtxZqUg/Mg3R
9MVhm2jL24XKe8y6flhVOQZy3St9z9BQky0RCdaEkaTeSaERPcl+WhbFZq9TrW/m0nyOAsA/WSy6
0+BGuLL6Gv0AuPSuHvdDHL9Gc0oYiZ44P0mfNHMv2fKMqcgWqEG8mb2Ihtldz/fRvPcb9EGum2Rn
s8cGH9kzCRlEO+W5lHs51k/Au7KtxHbUBnF5EiZ7Lh3RwB/DZDyGpnLQSaHgapQPOM9aM7Pe91bW
Ha0B8U86VB+bTp/Kyf5SarTAXj7Ud34+96x8gK3aZp4uTGEkjevQglEjMNAuX8pYfM8690vPwWqF
lOWj7SAu5/RgcqhLPmWBgYHKgjzPlRG8FjEc9aTPbNDeqhFJH1YSpswhxuSi8efeuBksdyPp0Faa
dHyC+qvKy/mazuN8tWQOKjyzo5XMo00EoZ+mD4ihvdVTAaF76jxH/ki+QiuomoWlfxO1ConT1Ob1
0VQtHb6mNRPCJYfvfmQD0mwjY1cadoDeDjXhVFm7qRLFHvBXnfYlR2jMHpwm97YxN3dGVzvbuf+R
Ax5t81qF16Hgkqdjfm8v0k0pixcmIfveh3w1G/mrUEVxq9m7rKdSkQfTSUKadVecvSnL101bp2jp
XZbk3iu2s18bt/DW6kpUT0h2vac01bfGYFVHdgXHzEQh65XFeGlduzvXHSQhv30gZb0+NB2ViTBB
j6fbMqYdbs/HDk6b1tNwqBuX1DbDfogfzb5+HLyRWJTEytZu2T+7SM8eqqr9ZHbSeeH9vjVT8lxY
YjhWvjYBObGbz6Mo3+ZpSB6EaOkLz6JAAj9FR7GkntWqMh/6jBTBvOzP6VB+Kiz2RegnJ5T5R7u2
5amqDHn68Z1dNf2qLlwA1FbmEN+hnfOP7xadO78qOLA9+yQabIKRga+IBz1LzzAdPgBvmnaDqzqO
OfQDwKPmCepGR1bNrUxzkgUGbDdZrs1LWAjyHTTu8ShPNqG2gGEnE04TJhMEpHywo21jjozrGaD1
vpFtdXAc+9HVtXthdyL3YtCfp863LvLU4sEkBShr8gsLc37ppyg/xCODXhv9aZ7VcJJZEB6a3j90
bXQ/gC5bA9C4nUm3r02JwTV3o7Nu+398Gec8Ov/4WdYFAD7NeAmtNdxNmmVY7k1SM6Ms2lJ/qu/s
0GkQou8Cw0hf4loSGtabbER7dKi6mP3rlH/Opb7HtUglwx6tY5KTlBehXrnjqIPffbCKGws3zi4t
Ih/qNRG6Y4Rqd2xcJJxjAAqwkQX61aa/eHb11puzXlluAxptnMi+qyZjRzlMX9t2uvipC2HcjU54
OdtzOn2uot46KGfuCd5MiesRhiR1PX/0mIv8MiousqTGT8cMHJzJbC8wlmxkIsZzGz8HyTzfWlbT
39WsOKZEX+tGoNOrtr40KHzllItdEXIucYhJ53Q52zfBcHS8WVxbV3y0mHsvsbasw+yCKAA1xDo2
OubOA3SwqV0j2MftnN8MYQIrnhjsEmXjl0xSxTS1+5BmQ7YXRfAFn6yzo7P5QPFt2Hu9YaxCyJI3
yEKg/Ir6W1g2xie/75+ipJFfiY8WFDxE4tVvnS4Y11Ft7wrBdjVx4cDKTmY7V6bzIQV4N00E444L
vcXWNZczm6/oy4HstqLaj0uMpmpb+6sDdiCLkg8sq5Q96+KAOmcmwtJ5TdkTPUZufju0EIwX/5Pv
c/f9KZ+exCS+WfGUksltf591L06FvOEowWMi4r1fMe8m5uDvx/GrTfArQFuzX1m12e40eYPg6fah
2RFO6Cf7cPKRRFu5BI9fNe13wz82KSzoAA+KlBb9Jad8qFF476cRq3RbNZx1JhBiWBL2bZWBf6ye
nViTrQPOP+ThebQawXos8nnn9SpglpIBW0omtdLWhEEjoq8rOz9YZbQSyYhiaEgeJE/6DdO7d1dG
rdjFbPXqtCGaJ+3Fhbrmm6mHHEVrOn0RrtpyjqVbXypa8KAUv41+/RoyRPMgfut9DyCjZERaI1ks
OTKJ0er1fTuGnFkLLDsFfvOlC0RE0qisY8cuPJnEKZ88+VW7iJ5VbH3H+X0v3Fp+SNlkr4Q/9Ejm
57fS9owd6uDwMJk066cM60tcIq7lTE7PGt3etwbtgmg5nUBcOJpj+9xpr3ubmYtX1dgrtAdpyl6h
8A8FOtvLzAfb2Bm7T6/D7+AM5pnFqDkMnP4P1hjkZ5lxPuox36xmv21uJ5d6R1MnwUMSxLS3XMSj
mQEdMcwb2PNe9NBU+BE0VpRHgdVAtdTLMBicQz9FFl+43iGR/fAFMe4Xw439Q1+F+EJLcOBuqYjd
MWnjCS9174XyATSGar76XubssioTJ8+rHnJ0pVsR2dVByppkcjbveJWSBreV0TAA3f6Bcx3l99km
OyJYPN4dXr5KEsnYmmH+JgJwmiZhsB9x3n5IhcYtKJ3LXEj5PefcEk5bO6TkiCnwRUX4+CgmHLxs
xus65nqNudb6HjgJJEa/XKtQRhdDu0++yt1Pcddjr0nGkeMKlbEpwUzREwu5EpmkApNNsOoVNSBL
R+Mjmtx+TR6of9+FPjU4R5V3pkzybSUn62q0yWIiBIcZVIm6eIZO97WRAoQ3OUDQYhFHJ/bKY5ZI
8zD4bPesSWzyuEAzHecmtqap3Y4+ymy/MzCCUNJJsVqs/daHajl35rpIFOk4cQCtvdN4xaolesXt
iLG2pxf2hmyInScrigh503I+m+x1VmrwSZ/SZXRO8B2MM6520+7InJgDDQs6Tb8xu5TrKcwgpJTJ
eDAT9W3ILXcVSLChc1KTuAI3YtVGRLzKtLjtA6vb+SmtjkbCgUxSNIJT7Ow67RAQEobd1ZUwUihz
ED0WYVTydPkl5ONsZQRzpGoqIq1LP9woeAaQaa6acsp9kZ1stDh3g8UcIROJX8ptc37mlxscWudy
WrSuWY1X2RYfm2pMMRMYj/2o3fO/vnDanLbt6GQ3//pZ6w9sGP2239TdKM6c3P7xBXqXOPdCkAlf
mDYIB2mezbtBRs5ZLX/zx3c/vvh2yb/x2+FMK9jzZb2x24aA86BmwBRm7Zx/fKkDinL/l63zWG5c
CbLoF1UEvNnSe1LebBCy8KYKHl8/B+o3MZvZMERK0WKLQFVW5r3niik4OIl8iHmvq74yXkp7lvPI
0jRO2G7/e3ACwQzJsg8Tc+BTDa4G1Q8etBRrdKsJE9elz9TZ9+S+BUR8+XuIMv856aeNVjnFBqWO
d/p7CLs83nQ6amO9SNVR08ujkxrurpHxdDICzH+q0CHC8+Gt8zjPjoN7DYKERX8KsVOGf4/9RJxG
hdt2YzRVcioaGy6sxRmUOLmDwQ144PAKv6b2WLYF56RCa/Ye1O87o4zoiInuNsU5Mhk7vP49izrZ
35yCCp8eKvEh80+gyByWbcJnL0bhX1jaqksZ7asgM4mbSmVw8efX+fgxhdJaxEZBKF9oOWdpJc5Z
61WJ6bSw3H3CyBFs2cnWyuhacEp78l1CkJpxvNE8yZ9ys/yIRt09/30vcdkldd2uj3/fDHwyfW0O
1vuMCvIgsxKYhBdq18xXy9zCAOPExnT9e8hkz1lbMUvImPxw1ODHnL6Z6Mn6j2ntvimltVfope31
76vWyDd1nRVMHGj+UAn2yVJ09GZC3TG2jVV4d1rqkYXo6E/mOPhHn/vcEE110UVLGEmkJ/uhB6Lj
llOzVINDQUeaMbRkWl8aqFlO4NpDDVhjZeq5cck43O4ru1K7qcqzW2HqjJwoV171Rty5nd3/agjg
GEhrX4JpzEJTXvhYZzEhBIWjTgZ2tiMt0XoZ9uqhlK79JvyrHaXkb+MM2prSItrO0EEmJtCH5Yit
vi6/Awrrhtsv7KBfFE6X4NOeh4yUNAFU1ZUwXAkuZPwWtJM2blYO1yzOftg01LLtQw2O7xAd/z1A
RHGW/uBER4zOgcrJkOyzdiO5zV2wKQtnKsg7AxGnpWNyGbrvetTUmRmosTMGf+1Vdo71TIUvqRtY
uHoRyrWDFb44WXUY3bK8x+ptPBpZvPz7qWGKyO1w2idXK7Wl65L9iTlvq4/M1aDY72l3pwt/PPp6
35+Z5WaXtATh1yrtWopx/q9RLzuSRg0+QbzTTTJ5Wzyr+l1O3/wu9TDThUHbHv5e+/cNmR3Dxq95
00D8FCRj1+r3k4bn10njZdpdk9Yo1rWlHtqMHPTZc1r76QvYKGdXxMyu7TwON1EzHPKG3NZ+Mj/z
qXl2ctJcYvqBtbHRCm0f1fSqwonoBWlSUBTk9lk2WQNhDcNL1w4WLCid9gVZbbIP7nMrrpdF6N9X
Rf/UsC4zQiidbTRw0q6MY2ESJ8hOvorKwlohQPpRffJaJ/CZq0QdpE4F4+UXOroXGCzBii4g1rwy
+az0pEBN4DRryaVggV5GUhQ/20Mcb4TSDOZtTFks20HjY4YkGtjockLlbK0sSY+QIi6BRh0Vfdd2
wiAgprLumHXi+DEXNF8XaaHvjC55c9M596bKgZGrPU6+16ENYSGHSJfUnNZe0eXcZNAz6N7VZ1G0
v3rVcMLpIGR7JHMnEabFKq/fCifa4ahduIF/CQrzTU/Dsy3H7pLYVyb+e38YxLdZk9MoQfR0o/vp
hGqZ6FGELzxo9o5dfEaRKzBUcmrRGElV08Z0RyoOvyiXFJDkxFAArSBvJVer5gII/eGlj5L8se/i
n7rHQE6H8COZ2mYhXQcwgNXyqbMhTFYYXxnm5Wvm5N3K6W1iazm7jRr7zAAVjvLGqVd1ahF72ljk
vwqYDWK09a2d6yT3TKV+zMqIsAGDpmsTTXc5aIL1JNWlkHl9YKZAJ9NlyFZ6YumVz43dImvgzLmY
+mmLUfNTDxWWVM3A0zptfRVitA4kgi94iW3AUDCfe1zePh2ECX1xMGk/Y6Bl6TIWdWQz89TLq3SP
YRQQvVdIoiDbE+ATIGSq3RYT7aIpwIpt5VejuiHR3OGtgHiG1p2z7ruWwxip3RfaQy+9LehnmN9W
kd2lZrsfHPHmoPVYBKVvL4aQna4kVorRVZS7X41Isd8N0SmO6rPb6ScVko3bdeIsIpPdbVzLorQX
VRdvs7T7ilvkIqhqlraeLsvMPGmMy+y+JqnKGDdTEmNnzxK56NzWXyiOYl6Hwbhxnps8pYhkmNY1
QLeL+DfS1bdANsY7YafJrPCLhlvrMpbudH1V5vY1HBN/kRi8k3TaB2O+wer1kccJm07B8mPiNCxR
vKlkMNdayZ+sKZqjaTaHHp/Gwu2HVydHI0dHB465i5AbV/+iaHBx0f94APj0jCdpqcbuzdJ9KgEI
A0b2yAXyHFv1Bcoe+fOh+vRKG95AYNx1rr7hCgL/F4LEYvvNXC9e9lp4b/TGfcnhEwlHjqI1aJ6A
CJxFlwEKCbalNB6yKPvVzBgd+HCN7GQgE0tfhW7i7HuzPAuMsIspZKzXlh/cDHT+NglglsD1d2Hn
HTCHbWcJfzPSkE5aLVpWI6K6ug2wMo4X09ICfKWTWKS5eke0cU8jLC6tS+VRQGdtSOf2rdWMe05V
JNPGznM1Df06KCEW0gdecPRrKZxhvTOVPdl9dHQLd9pqeJOXqdnXu6JyvxLfvbMlE0tkhTtGBvoa
0AGKqPiltbv31qzekrS4Zjnp0Boj0WGsH6uAgKHZeoUW00aOzllx+u4mDY1yFzTLIQ31u0aAIrPK
6hJkD54wEWdKDRJMpenLVtN/23FhDu5d6YQ25Qcqezqq09rFdq4t6jaCNm+rU6iXLI4Bl06QOQAr
yurB4DyS1Dq+fyfEGhqmYkkv+lkN/KVM6wPJ8ozpS6CWjsQ7R2l3SblEQPoTCRA4r3E6OVv6Y1uk
ylipB/KXc/U7pz52eQYxPmjxfdZygKXTb9PECY+2l9/byNvpH1MBVg0tUTv6qaQFWSS3p0UpYVVu
ZvBrgA1kKRLzADISqgaZPgnO0oHogoRug5taj4yO0n0eTysznAYQXv5LRkqCVxAKLsOjDBGLB+rL
E/A82qYPGEP2m7pCr9XmBWmLvIbDrQOe40LbzW3yXiLvYhdPeaRDqhDiPIH2EEH8wrXhLfK8IhPL
GYjWi+TOTlL0bIHOvkQERV9h2nWCkxgqzDv2T4q+dkVXZt036EI9oYdrl/KDlqFRxGcnn6rlELTl
0ui0TcUNtBrz/jcuKxQmfXLM0/Hc6O0b3BMNKJ2ym1eBRYCWS7nsQwL5hpA06ch4i0KQPuzr9JbI
zbXEsArp6LBMQV1UNYRJyP0v/oRotA5/8C2/046vzraD8xvS48Iawq3GX2EZNzDxTQFKJRrpCGTB
k2QMU9bO4xT7z2mdXtAiyUXddc8G9AZyRwhqSpPHHrWtYxi4jjuEIamdPEkLfcnIIUZhmVrOPdEM
ENQgXxQ5JH60pnN7KgSkHAIX8oH/XJAZ5L17hC9ZApwu9n2fcxEbtqqQEHRUn4v0aEkzX0YtIe0y
z08R4d56URAqgaAOA3WAh2gIjhIC3WKMunUrNJJPZfLZT3sD5cVKSuM+KBCBCG2R1CmuNLq+SBuK
G3yrt4J2QTmDe5QFP6Aw7uLUZhBEaFUXHKGT6PQrJYVKI9tbb1hf2pTs4UHcUp3Om41SYiEd/nxh
RVSnNTBw0Dh6MbcA89E/Oh6/KMDBYbIbc1h/Naf6oUjQOjI1KE3nIvtYJyhD2yedMy4d2l2LSKs5
mSSq3QUBiXatUS8jO/20J/FtEaGAU6qRmy4nLZNCHo0xB389qVd2AykDxg/DlKNs6rNmwPlHahCW
9p2H8Bij12+fVwNyMM7Kfup8Krpqpm5SVjG9SIKamNnoiKDsJ4CxvTQmo14J51NzjLOhS2ODAgg4
auG3aFck2EOMFCp1yCWCs2LZKNSi8IUR5nPa02eDvv6RDdqLjgioghm04ZBiLgUzYEvi30a7lR5z
b1zFvhldMb/3i8mBWvT3uYZac50wf5EGiMLSsggNYW15G+ZO7xh8p/OxXk/E2YUAYE60zXD/C+Qm
haDVQkt/ckE21MRKFPpMxoGxTOVZxtFrqvJr7/anOA5W7mjfGn24+VHAObwpE7pVoTzC+ZOcPSZu
6P97HnWVPA7wZTZVXz32tvroKbo2mt2QPhHS7T+Wr26dugddC8OVMXS862Jsj0lStceudv/7ynUE
VkgnG5aq5NoCRxQcQ40H2i6I68UCQQEc+zwn4YTamqlpNURLSwl5SExDHrpZdQoLgVaUZpIYb0v9
0Naefvj76u+hgH1NfTiTaHY59AEAPBjqexWRbtuY91F+NkJzHo/p6iJLx8OHP6McA7lLyzR/HEfC
mF3meF0XvcYtA4uw+BRTTuKa0qP7vD9rXS1p6trJ4yTSFGZLhai+1yHi1LjKy6nrjxCntKWUwCOb
Lm/O8id1JwIkZVm+y65hYCi0UxekBJGNMZeaq54yfxy2pS0fcF/9wmyZNmWaMXMLSVfTaVkmdTme
JC3fXRl/Y4vObqPnVMyw/D/VD4mvFLBVNJ3VSOyK2bRPg3KugXBegugShtYrQ3xOGtb4wrVzMvSf
UM/e0lTcqdaj5KjPQ9JvhMNi5sJQ09Svl6SEOnaki2clsxa2qtYjE4YObDDvhHB0Y4RkzbLonY+4
7y6dZZ7TpPzohPtkJRSLTXgCCLl2FN4yK+OmRa/DvA4ODDjhLxaoZVMOvxV0R84zI4jjZOnk+lw0
mWJhB8NNDHqxtvDP68mdk6sj9KH9kP/ApTgU7f2EargoIX0VHG4zbRvX5kEU3gvGs5dq16nhF38Q
RXcGuhT5S5fKZ2ITqArIRiOrZVFEBh1OagqkAs1P8en1nJvZ5n/NKKAHbC+aynzyK+MpaJKzdGFG
xf6NMdVXIapFEEb8S9UVWsexMqIz/uqXLLC/XVfuoJ3sajf6LZJJoVbK75vAXIuC6UNWIZjMi+GL
IduuLoMnpx0LysyWzHKHisxWt0Qf7rJJu/AhJnSHmqMQ+bFL34LGunUF/QlZvzSaeWfn4aWk1Tzd
4L4d+AxQ1FmXwSJXtUTUNQEZZof/LCnoO1AugX50WvlAyektpEZjib/Yb1rkwIeCZxlKIFfzn6Nu
62fhvfWeR7mMUMEMP+Ic7EQiT8DbH88i0B4dQbwcxj+8JHODaCFDh/Kr/i6FuKmeejPNxdYYUgCi
3qkUMSFBQ8vonpM5g6w5Eal5CQd11mISZVXDy0WYraNBHoYkeq7H5loOb2VHTnpR3+oBHXPXt0+N
llzRlWxyH59MHnDl25l69KJya0iuJInuHpmI3Ey5v5LZdnSZ/aiOdCITDbSljeT1hdJdcirGI/la
+5wZWWMmVswQPco3lr8bspZLk5s3VAOgVKfPxPHRGDlfWcvoVEGcrtoDnuddHM0QVksuNG8gApaj
YGi6m2Lijo1tb10Y0AI0rmlnoOkk79JCuzmG9ePn4lMvrcc6j98qgwT5dtrBCH+1Gldy3mpeNNEe
XUseXH9jZNOlDOp7t2jOIJHi2PuCzsF5KXUQnvQ6SujsO86h/pVoKIEw+JtQb96zyr8zRPhT0WaB
edSf7G0aNb9unJN/GBSwV9r3IhxAfRXNB9SWiwtky9bD56gaTkni3A9a9tKOr4knLgzBEIho46IY
rUfPZHRhNcmTgT1UadPSlMU7M8/dkD1S8G8dV91lfXEYUg719vBpo3cb9WeEq7+1T2dncrKPAL2/
qSHZdNJXfDZU4QKFksxgFDWArazRJ3SqJW+ccDpaB8eqBwZcm+jRbSMX8LbfwJFHiBC4YedXXVMJ
uJsbJVRJ/c5ctRw1vE5aoi889hfdZpBa9d7vSMd1MpNhmbswZCb3MfM0EiWTPCLsCeph07c0ZSgB
W48kJIIH2FvCCE2K+Tw5ylwHxBb4VXwJrIBoroYlxDHGpfTJpFTD55DbD/3MKvADBrsxXfzIOVjm
RCZ9AJs8qsWyc1LyvczCWoAL+GZDOCaUIP59A8YIPhILg1lXb9rYnbKa+Kok37uRC4VJW7lp+aQb
mzQ2btPYoYScTpLdtTYohBtvZxUarPRiK7gV8fyemj6GDLOX07DVOLbCaT7p+YCMq4NX17/HSXFz
UoQAPjS5xtkHpXetuA3JqvaD9Gcc6LAnRCbblTh0HK8QCl61PH42yvol5Vc6er8HAQzlnrfi+Pu2
tc7g2u97DqsOft3VZCNVo7LbNNhp+dgUQ/AWgycYoDV0npe6fEpDpp4VDVw6cv29agZOr2acolur
963rkM5kA0o37XMMEo7edAJe34J8LGju1RI4TIVoy+Hoq9zxmiv7fnLtWyChfvnkcxuID/yofkdx
+VjrP1VhnuyS80EbzQQyGX5Nvn715CMpynGhbh5rmp2q17QGq96BzsPkDyS/27fdsGMudbHj/uwq
RPqogEDZvldd+mF5Pgdrp+Lio88des6nayCgBmgxY/OtmyVhPGI1xcUaPzSe91a6z0Vlf3qQROih
uaSuyr0Y64PbCXjy+TUw9AsCYoaMpAeOwGSS8ttL66sj1LUbsdyC9Jf6jNQKvVVhxuciYktrDf8+
dJzndgwf0XEH2bNeT8/lfAkbyQImIhHZyG6WpsenEP2OA/rf3ghx+DEwXfhPhkuimRjDO7uOj/XE
e9OFsSpUKvlTMt4gP2BZsiH5NA58qIY6RsXF6Pg/bto9lhMJ0Tl809gaOWpRtdMKujGip2O4NVlf
qujil/0z6LXSd5+V0kPsvZRb6bCA0/8oO4u5gvPcC5rDmuBa97eRDVs0lbeu7R4L10Esbd53fv7L
fXwa1e/geOe+yd6nABNV0Qa72O7EovWNT2FUxyiyyFbRmx3JTSZQqDJZul3x2nYdbu9ok2r5G9WS
gwSe2Dg7oudQNs8KOePattlcbPdUJv6uHwhytexNG3TPtlkdEqEfUEuehByGhZuED6m3toS/Uupl
HNwb+JpoEcr6OXb6e1Yz3JLBzR37jkAW2gXjlO4dnO9i5BMwivA+abRPLdaOabj2PX41bZd2iVwD
mBvp8UQDiDZf2NgNV3rXNKtuZ4YuIvl5ocJle3WmaBcml0JPqIpj7cUSWbQydIakJitUC+wWfZx4
C9xnLfA+hFldUEV9Zg1rODauAU9joTipof0C09XKmRV2J0SJN6ajQxLyEUVJV9I7zF7dqMbrroZ1
2GRXQm6+i4GlaiRYAmUQMHCESt44mNQLNsN5jTxX1deomkFYtcGvmOzvIZoPhZN4GP1218flh4YS
gk4WH1OcfQ6AwIYpDoEPRNWCxgkNgszb9iGXZmzQf3Pi5tfsxsemGnn3RUf4eZHe9zkyBcOhAea2
3+H8c3UkILA77hJlEacVOF6rZqoulS8h2bXE9fKbYw0xtt5+ey01mz6hq+sQt0AXv3Lp+8xD1I8r
qZ/daM/7Y6lJ3d+85X6stG2UN19TA09xSpVcDA2AuEw4q6ivvpjrLRW5jmjeSBfCZrJHYcmYhzkE
CCYy98zqs1AEjqgC7x9SAbPnv4FZfljSb4SBhkQoJ9VIT9tTaVOS6T7RvlFevCLh47MAKWFa11p6
NCJJ+irYRsHqh0zDF+UUzP1gCoIka856Pt3nBcpW4I70oilqM4q8nD8KwyYYsT59hrYhOj5Qmz6Y
PtFbPUV+czBjdWRsugSOdU7wQWFHZkqdobudCe2YYC+kGSwi2zt3gfudTPT1hvxlQjsQKHz/TYz8
j+48Q/C0xnuFgEmT1a/mcIOZ2ifqVAIym4+myj8Co34yGNWKNNlUHftdgwCPM/60Tu0M0eAw49hq
6S6qZu4kMK2xx5/GUVQ2ufHsxjXbcqOdWN5Xg989Gj1iRzOlshVyz7wc3m59w1B1ddwKRr4I6iVm
g20H/c+Jj6lizqFBh1xyXj1KNzriXL8fifWg5fLebsVk3PlSfNG9/5Z5/GVoZDkb1nHs2G001+F3
sz9JVYBDrukYuY14LbL0wAwX/p8k7XzmYucG6sryndjLFr25fE8Kn/kWzsVm1kkEt2hgRWgqa6ei
7qMVDmDIrv5gyyCS5s0x6Nm7IqN9kNz5qGy5isRPN2K46YdjZnFR1hXQsWg62OzjndY8G7n9zBEK
xOHMh5zObWM/cjPflf7TmBnfvWTHyrLmjUbMoLcfPhqChRbQ3iVz5idg3eJz5NTLrsXtpViULXsh
DYarcThCyOVPr8++LSssvqhw4Upe6Wh99SnjHhN1b+tBOKWYEbrx2N+giL92GVMn0Olv04SXROvu
gpC/GGILmqja2gTWtwgS/WnULMAXaJOi9CbE9AUM+ElO+mNLyhYVz4OclwkNoNKCUTKXZvXkT/6D
yjqPrkH/5DGaSuoB9yhN1qXKivcEyK1wQ0IVB9ICoiOittEYH4pGHkydlr3sPiNO/abF2qTn3XUk
iWuMjUc3c8i9Z6TObxB47u2mfujw9/BXKwBnp/c58wkPym7DUuiX0Xs0uL+ZRDPTqQevti8dEwqz
ya83Jd3HUSavdA8uk6lWXnxhuPsS5NUVi9Wt9uWTjb1VC9NjULofyJ9+E4599Rg+IKlZOj2jBscM
P/GLPA0UGaj9UELWFNXwlYYVqqzTILp3I8tZvvTukAbTUg/0Qx11G+Kcajr2FBBa94bD9Zxp/eEn
7s2HLEN0ma7bePqo5yvZsqggDMXobI7U9b2P0ajG2X4A+0vsHPOWaOGmyrL7QHJLVjoI4MlCUmOc
53V4qomyp81h5+lHGKQHLNsLjYPXoqxCPipX341tcEg8WohhfBTZFt/WHKOGwcGJHlPD7xd+m7As
jbfOdpnQz4RSIF3jYrA0qCqORV/Mhu+e5p+p0p60OvyKZwpCZOfGwpj678I0ETaEdzj53/oGh0Lo
Z2KR2eS4YprUyEJijIFnCXrcsSMMdpw8NC9GfUkf0fq+5sqlwR/1T4EGtCfbhWWLpMA7+R6GynHC
UuVcJ2WhWuvXE2bvzn9ttRdCW1eZCA65REJsHyrbvI22dorr8DjEDW4HsY2r5hhzybTTagA422PC
anQXEzGkxjDaxN64H6Z2rVlyGUjvtamzSweipcpXfj6+tej7AbFi4PTca5i2v76CfxIZSED7B7fJ
EZZypaVJiLu43AnmrkbiMNbPdPJt8Qe63dcoi1/AZijZA47L2beWSgSbKq+X/qTthUdVVtezj9sv
TnCedsQm3WYFvj8wzRM61ZQ/oVGsC39ZxpKl0mTShci6B+ds9dsk5KSbVdq3LNxrxhotcmKX//5Z
S8KBc+R7T0jfws/dZ7wERz2CD4GQl8l+FoNPlDsfmdvCS1Cs1wC8085diSEuuXIa5JYAf7Twzekl
ngP5buNqFlH3Yoz6d9p2T6k00fq+MSp8dCmhR8PGL5wckJRsdWY1OfNyURXvri6+c2E/eUF6rCNQ
zYye0KVDkz3lnuRCNjySSNyt32vcmu7aj+JbZTlPDlKF2WQPC3d01skwMCIa7uHf/Vit/2PfN6H+
oRfZJmgrtSr75MUO40cTl+88aPeWQ42I0BZvjc2OY6n0knvD0bLb9xINbK914dKHOLNQpnxMGJT7
gX6fWM13N04fUumf+GhWhU7QSuZgxrOJFOstYz/WuCfCpP9spXbI83hL1/FFL7Qf1OM1nuX0hqmG
ep+Zte64b43VIosOoHXSTC1smL3+r82QzX1yHOxFwRyGImp5D1PI7ggjzjPC/KR3Sgdn7WORXtqy
QrI+wCu1ILqOBhV6KttLVTvw7+tfT1OP6Rg8TA7SNFsdBrP7pRk2N5CSe1Gi606Te70FaEBaVslM
ArxtV24RJu5H13oCEMOUuP8t9PS3ZxSkqZdBw4EVef3ZNnzMGeUDmv6HUjT75t8/waGuAjrgPyPW
bBt6lsxTFrRnb02YPFiio3axXwstutdwbixYEuCz44LC8JvrLMJ9/tMWE7Wa2bLe4WsgLadktGzL
RQ7wEzsjo5oQddEgqKN4YRDxd4u6bjF11Uczv9eQIcrfq2QoB65xi/quXPkczTWRyQVL6Co11UuG
UGDJaoS6Fkxkk6GFhPYeLToFkFdP4UqP704jVsiG+XRDlFru6Jw0Y26dOoCCA505kzS5vAg0Q1eY
ApoytHDnluMzDppgiU6egcKbHpLbU/1iQg3v6lURkffYESz8QOyBvTGpvW17ivbAl7xbRIhkWuc/
Yy91LL9qa5QdnW/KfoSEnloNXa2xDkevrlZbnGJC7SBzcMgiEpewp4GVuDm6M01eRwvxifAHIFqZ
Zu6tsqdhCznVaoN8y0XSrTEndavJs14GlR7IMzf5P5PAlLr9W2F8GDmhSKHWeQuGiFc9FJchm3XZ
lvVkMcxgNmHQ7c6LF9Li1jTivriNQ0bKwT6U9t5ORbtWqv5s01dLGjvLouWaWgKmVOuc3YEWkNsE
H9IfTj5Rm1UxXjM926vRvo+G+ui3WD2QSVBh74PUS5F0eGw5HaoDh2Z1090p13rXkJJYg8+40XXb
tQ5DdQESY+K1iV8WG8NeqO9piGkQqfbRDPRzn+jPPrHOS4FM9smtmFOlhJ+v7VwQsGC2W6Oft6RS
37V2ca9S8Sjod7pOj31bZG+NqR60aPqNo7ImFDRH4B/u6wktUWQc8tE6q8h9Ikfq3Q6tHYOgddgF
b32qPmHHv7XBdNVCAZl8qTSXTjndERWyOWRqMhcRstQlRl2SOS3m7Enc7btWngo6v9E4UnlBO2SM
MK0rx39JLLZlIYZ8jSoAo1V4VYb7ZqfpqZbNgxLBV+44G6eydykoue0YRGikmHxXA0ePuYO8lNxW
XZ4+Z1Rmpo6WxdaBFykmcUmluE3wip7D+L4lKPhuanzeUea9eg9qTH7amQ/Xw+1fmlO55qSTrrrR
aXGuub89sfNoHXZJHL78/YiDXYLuL+uzJ9GUBJO+rHsuhQR0fZzbj4y26tqnQ5QSuWd2BPiA5VhE
k84NJ/0v2hflQiJfRAKh5gnQlIAg/3u7O8vPX8zA4XTmMB0tAxphzdYQifcuqo7ysrz6RXFFDTYs
x26kyZ+7rJGabMWupnlvjhp5r7H670Gfn5a6zdh8wicSECiLh2RFCsak29VJtYhiyyGvNx3HnFNh
I+wJW6jxaN/S898DRV9I+mPvbyfGhVd6MRcjU/hEam+B/Jlufhf1O4w1KDXoNm7TyYsWqULJm+pS
xyRaZsucFXf195qMTknV2CdOlM/Kg1VVOVF3MEjYONrc7MfJcrodlvl/z/5e+nvQ5p/4vx/7e82n
R7ewFSAILwnAOcwP4I2ntQJPzb7+v6/R/w1nI1J4+v9ew2KSLFWuk1Md2PaxDlvETmOGjGd28ukd
7ThmPnzn79tS7+1jpAEhEKbwlnFQ1xe2M7X2XaIPxBjXl78H5uODTvp0j0LA7OS6xya8bTI6fh0H
Cbq1qUH9ahT20TJ7kuUQCCPf31PooZGfHzQrh9ajIZean4laBPu0i/Fuz09NduK24+0lbRz1nP4i
uDhYhOnZTOHZpRN77lP531ft/NXf0yD3rJUPBW8ZIb8Mty2TFdxTllmsdSBTNCPn52HXWVs2UEQV
gKcSo/QOrT3epOnOuhnRQEl32ZD/Pa/UhkotWRKa1631SUu1rW3wC8JwBiGICUxVSNuxnRxvHj15
VGwc+4/J/JAzA9ybyl3SGWvVBueewKmUMxCxYhJwYkvv9omXr70CAgqcleriplp7inl/98bEoEy6
pJz8e6pUdfHN6ji727JCNy7KCdybQ0YHfa9VrzOxSUIaHHYNPTUy+voKEwd+egDPEAZQff17GIJw
OlhacS4rX53AjiXbqnDfOy/DhBVZkzr9+9J3zI3lhuFxrPz40kz9AwVLhiOJZ38vJfH031e+14Du
9siWMdQ2SaR5xbNvXv++qqVEn2RgKZa0yPQsc4+xLl2QZVm/iTTXeJE2DSjE0fU5mZ+O3Tq3VfzS
xJq6UAwVxMPycjFo6dbPs2LTdIW4OP3wVUZNSduu07Zp6uaPVpc2e7Z7ZGzzU5E5Fd4hhBGpN+ys
1ime4laQSBF/0ebhsAcN4cn13phhuw9/30YYveutIscnDF6xN2t9Q82sVWL8UAbD0Dkt9BAUPbu/
X/EHa6aP/2HpvJYbN7Yo+kWoAtBI/UqCOYpUfkFJGgk5hwbw9XfRdV9sz9ie0VBA9wl7r41y0KJ4
NMyLR5cIhyTBNzp481cR4TnpunY5xnN6HipXX3oyItIhmVmzNYoTOJDhYc4KFqLMO4aEg9KronTn
ap19Z2im7wTuqIUSkX2fHn9xUNVrY3GfzeiNqU+yTq0y3eJQCQmuiZwjBGsk8R7N+38/NM3m0bry
L+BchQg70nhtV81DBBr+GVGZ7/77kUh6Vuc2ps++RDCcYU5kdReVqzGbb57llTvSDfKDiBqkheQ0
jsEsCbnon8PW7M6CYu5stEW87hsDmOjUrDCJi51boFFzQxGjFQk4TCb6qrwA6EtqmCEZ+5buHpeL
sw+M0d2LQZza3Oh3htsAgcE+e77+94/xFIFqefwkfuf+NIoLOp9wWz0Gfwa/Xr3KSXLswVae9G5s
ri6WAX9K8cgy1FqIvFMfqHbz7QD7GdkxP6TzPREIZd0nZl/7IbLWdmZ7Sxx75VcK8gj1sfOPiRtq
m7YynqlGxDouPKh8hsvhZqGyTmc1faY6SxAmILfZU/bxv58vaCnBedrlPnTC9ikGuFIVRcAKw2ie
/otukUKxmKkywXfaiL71jHyF3DwpABf7mH3mFfgVvqou9JOcQjVOTeaShEEcdc3FGGJn1cpzbIUG
2tb3GblnWw6AdRum3UG3KL3++0uHgvbgeCmvLDwGh8oKcOIptObp+N8PZNE2HJ+wne0mT9akYP7/
17fD2TxI8V3YVo638fHziskDlWVAS5saeylGdak6aFG6hanZZEMyuRMzvMr7G7g7I82TyxzcQaZ7
sPd5d7JAEljDmHKJaj0kfryGRmaxC2nw7QrugnwM861AHhZaycijL79wWH/VFspDhJkMvfVfHBb5
IhvHcJGU1c8PKXYc5xMDxczyWAZG5tKZypsawTNM8amNqr8wN1EnjtYHa0mSgrAl17+OCj7N8SkF
NL/Ime8s8BryL7noQVO89Tl7rywtdnOaURIl1utIOYXC53vKGbZiTr+Y2qMG4lZrdILk+za94mO8
Fi6Drblw4HuUT3mHWh4Y5Ii9q/iXmflNCqpcxfJ6Gp692CjozuoXI3D+VfU+b4LfnJrZzYtPLojP
CRFraf8UjvzSkLYtJuleg2EnJAN1fTwWc7CzW5Tm+fiCluRN9e5HrAenzCHOacBOEJ+MRN7mNn4a
snrNBc3Sp9Z/ZIi4zbhyqhK3XDAOnxlim83V0YN7LU8DO7OKhRsK9tx3C69kspPeMYD4aMe3XUp7
akdMtd3krj+mGmM62Miwk/dsCtZ1F347OZMtkuDp62AUeJIhZokzyO9MLPO6+VnZZKLI6mClkNCK
kelEEtzCrrvJRPP7kijasvkCqrJXpJl1utqGXfmm1fOH2acMxdvx2dblpgTFx7FwaSzeTKDgd3qZ
y2DnzzI3zsg08XHNq1Lka5Y2F2/ei64hbLSgN26R6ganmE2AXWgrtymucz1cLQPUwpwcGE6dU7RY
hoNWFeN/E76U4n3KNlkt/HBqDkYVPJGVi+wgeVVmdJj4zir2210Ery33OJOQmMD1fyWb6zJnxj1A
Z4PML3spnegS9wXTCh39hWJxHSNqJXtV/o6UW8TPXvWp+K0Z/nFMHEOiTObHdKso/KSfyXaYpy9A
nWTVhJ1vK0wXVfocJslOgh1yZ8mwQV81SA00rbtCOdwCdkJOziZBCkbmqSD/wtXVqUySZpdb4TmW
JZamwfwsuf0X5WB7iwGddqnX9+zCLJXdCz6L2fzUFQ+KniLJ40H812FqSOduXeM/XeQ8P4vUzdhm
svELy8WgM33qelJiplZuLBWux6L6LOt45Oby3kgXvqL0vVTO+GZN8zOdSlZ5F4CK/0xp3EBGfbs5
ti58D05C4VjZ019I/DbH8UULm3MG965/nZphF/fVOVbTSz+EsJCntzw3PjubmI2Ep4TAioVuqycr
V/SRaljzKBDNheTUqeal1D5NF6ydQX+Y4KDwhQ4BpBtehN0Ldtvo3RMbvBt8Pz9M6HcqtNEGY3Wm
xIzKjNBGVnt2bFR9YU3oIAus56SXz0qiEoLlgasnwrsyDMz6TEKW9N58IZf4n+7Wpu9KJulB0Z64
Xs9u0Bh7E/fEpgJ2slRBdTR0tig3ksX5SGv2ahaQV2HcUorsQTJWhNaOXpJninh0PmMWdqrgeIOW
y7o3fMLK++dWzj8vwWTIgjRukIolWvWP6a55CnF2eI1BMgqLv6Goj5qn7g3+OqyXsd0RTk4Eo8/y
Bkxa4G5do37TpoLZFvcPK6auR37G4FYrlpbNKUzcIwlTUcqr0bxUc3ZPM8E8hX4Bs02k/NKkYNVZ
TuDz7u+Dt2a9G29qr53YV7erGvPGPFmbtgx3WZf+1LkbLMfRYkRr3yPcqfuRBi8INOXHbf0psuTN
sddF4b2TTYPWJ9lnY/SbiQce32TY/JiANJQsMVyJQPuZ6f+5OJnTK4t9S26kq9zJjzoTnTz1gnX3
Dhbro23rX1M51qpHOObOCTAdFrYwfU3+2FazbeL8W43GtTKbD3fkfg+j9GSF3YfbdAQ42uB/k5Tl
hzuuhY0APlZzsYmacV0HXXwuMzBkcS/rJdtQkHXiPuGbDlEMEGL05SFmY405qWWq5LFAlo5Zbhul
BZAdyaL4v9mArtpl4unHTAG4iALoiWzLoSTPyCWnh/jS7yQGAlLLdUZotodwk+lpTuHF2hTdb25z
k9GeBtWE8UPDzBZk6TIXoAog4vAmcC4oo2xXTuL3rse3uNDEKu3QphUgEnkxDi54JSGzL2RwQJWV
uCWJJZbR7J5I234MubrnCWga9kh+r9p+w+e1EG4Ne0iiMUwK44ssB3aN6Ufucu51mKCjedr994Mm
jhDqc6ugjULIx9yHOF+c2V76qYJs3ybZwYo5DhjJdYtqHjLYG0iSYLEvWZVt47r9QCpJpgqKSEer
AWhl7603LYkC+HV03pM2I8YKaRjkkVvtFuEyffz6cx/tWTozsTQ2wcOzNMLWWkZYUhZGP3/02l88
WL8jqJm8xO1t94dRY904N5rDtEhtMjkfQRKhMstRSgLzP0GGgyxfqR3dqbPjt4etg76zscYXD6MZ
SsBrlCi5H5Ju3AI43aZNmu575kFVXGtXxR1qNpl19px0k+n2IwWj+c6YZQcOgvHMDN4wA3Jcugqk
hoYrqmd1c/fElC+NGPzf4/Nm71SueOSyNf6s6ZiN3U/dh7wAg26tjBhhd2zkzTHNeFuY/KIWsJJ3
zTbYvVfeetTZ+cyYG0B2zMSge+14CYxfA+QsDxNrCU1qryk0jkMbDBeyxoqj1SkNSseEuTwNWDkj
sY1ILVmmrKZYIgfORbPXXXBOdBDVgBy3U+TMPsKBkxgD4FAOJlyZFFCmJkkaVONk29LN/hWp/cSu
aX4JsizzqzZ4byMXL5ZbqU2lZZ5vNiTZ83am/YgE2i4fK0wMYEQym4zuMKanC68NrI0z4/eIpAOl
z5LsdnqiW6dEZ3o+w5buJlxBkxg+4gqjPEOK7BUy0KJ4vGbl3s7Ea1X12SZWmJ1GWKwMtMAejW7+
KFSJHPPcdItYW/enXnf9fKiXsPwRRUUFYhWqR3QaX7k56TfDrRZz8qaZJR8RXMg20T+zea45Gmjd
RTn7zdjuUVMuuE/Y0dD6YwkvDi70K2Pq511d5wzIp7wmQLiUqCq4Mno33bGBeCOnp6eda8OrPa10
jEMT244tfK9wI/HJpVRLmPkvBkUyS69s8mt9em9qPESi/Y713n5yHiKqagwzmlxqmczVq+WE9YFd
8cSoQ9n7AJOhD1aU+vZFtYKjAZYykhnYCgM9DRoOcRwgGN5w+6G5O6W22X+CG7rkmbZlA6x9yEbJ
lW5TEs4ZDnuC2fbC5HbGS/RWGfLHkmpeQv1YOw3g4bjrfrlClqFJdAcg8YVsonE55w2IQStz/EpR
ltceuFlzeIpNhkJ2+BnOfeADVx6x7wZHzvprGGni4NCC+Bl4JT+Ypl81p5+Z2feHQBon07INv5tg
I5SB09zDxkI1BLuW3B7C5EBVzuHwL9bD+wjASypHrTzE+NjW2pWrYrU2JnQFY72WCXDOuLG3Y1mD
mkSU0Y587ph6mO2+BIJ8uroOk01K8GTR6u9DG3h+FSpOl8S+kU9ibxmOPXc2dd4AnH3J1BEcvjf8
dhmR29hS+FRtYnBGd+fKWu3zIfzu21hfKpLPEW7k7rct2kM99NtYj/4w8+9BKQQ+Ikxm3hn45yZp
Vk7A9WZLN3uydJXAtsyXZq9/1P2s36ClbiTykUH+iIYrXxUpInTnqbOc6I7KClYujr+ufbFbeYis
9jNuSffE3dsq4qF44kqOXHw0bWZNDxFh5k81vpkEuxGZG3fBf2zGiXVtALk6uavvkKNmy7ZIpR+k
5VszzRZiIvFVMeHrMvp5fDpvM0rBLfDkZ7tLXF7X6qA3Fa1k3YIRTu8RdfW5RkCVZdo/U4vulq1t
+qR647S6RXFn+kOYX+NuOHviYVqt7J9yZvQu2u6cFf/yuj7Zn3yRIQOAhTBN5dsyFgeND4fn0s1W
GgZ3P2m4igeWYBh83AKNA/qHJSvHaDW3FMlIeV9Qxh0y0/1F5z4QFU8ut9sETFDCqAG+b70FWL7Z
UL3mOrSYdFT8eibImLLChlXW0bCUbx63HPcvPviR9GFVw6OY9YWY6nivujg8RD0CqJT6LTA1bcvW
UrtlKZcejq9NYjvmtplJt1IUC6E2j+sZayr9iFNeIownS0dE7kpge1rEE/0ooZJoOwsTZEyMKatD
jrATVv1JhTcvPb0ad1GRYfLJFbW8IATR8oLbOOU0TlZCmQEV6d0rGVoZLNZ7AB0bkddUHPIww5np
E+CQafWcFtqAfe5sm1iYPvEZfbbRdFBtlVzLMflLSButLW/Tk7/MeBJJmxpYtCnNmGB4WYRmxpeO
hcIzeBBvX1UGsrj5vTJ6CFcBPPZ5bGm8v+oZ3AtDiBOSyPfAwUzfsMpO85OgaVhIxcysAGXSRfFX
p7PkZMkP9EmHNRKWXCZouJyenDXjUQ1EHYp5oR1yp4k2QKxuAvcqMdHjX1uRAhmxkNLn2vZTrzl3
nQZIRatulJgsQIhfHlP9B20CIq2wexBdYOrgxm1LWlHSX8IPU+X06xDjFljS3N64BAyZ7Nj7V4GZ
oWdgSxjWj9QIs153yHpXk1H1W1Mpm91Q++kw1to29o4uZdpYWWC8D4m7mcJtEdb1B22Wu9SqLLjE
rhZsa7wDuZZAVird+qpNZrHh3ODVszHQh84fCZ/JymWAsRg85hcqp46btFJuetmCyTESJjQ93Uzm
PHMWbUlOps1PXKx+bQwwyt7BWmaJQ9G/mqnlmB2x8xKS3B7d6zdlj/CZa4lzW9PXs1lxCDrxE92p
QmnVMOYrL85AlDE+s4vRZG8xN//O4QxYA3nGZcqOBtxYYu7yXFRrNjRvYdlBhQoH8WyP7A/7qKNz
KgVupMB+bu1x2sM5/hknAqCJ4zyV7SYowo+4T57Cqn22ceImsNaTMdnbwvuI5vAdzzAGWTvht1PN
s2cP6uFxXCgHXYRXY5lr0SEOIXVPk/UW/EaoyrGBchDHno/sH9P6BKQP5y3N06Qna4xjJ9Atm0gY
mm+G8XcmtXMHQ6QA3mQGkevDOIZt53VrvOFQPVtv0wmnurZFe2R/gzHeHmgcGsQHjxV9MINGY8BH
BM+jtCQfQzeDGEz/PK0rQ5xrgX3QjZ7tyXslIViyQ2i5eXRvE+TDqdE3pDv14J95YEMyuokhoUJp
jAxgjJQY3TwEQ4bzE5bBa+Gkp1Rne1uWsAzsjqCjeaoWmu8k7jVh7Ig1HFOaHRQ+a86G1wqwQ4dy
NQ76o41BpQvoHNrM3YDX5trOx3JlRejwZys9jy1uq1Qa2/nhBuQUB9P6Ay3KBmeALnLS8teO72tg
AhuwcGsRJFTqkCFR5vjCbHPcoPANmb7AB9T2ZjKinY3rbjNl9StqNbaGhszxG8CVNbwep6rj7WJO
VZqkArPB3BfU/Lc8n2CMOHnij4XurZLH9WW7UbXNiHtf6l1HcdSsCl09CG0T8qXiEFhdcc08c68/
bA5pw/VvSzQ5uxCBHw7jg60TpNLVzcSs0XzcI/0R3PMSk7bue21Fs+lET14Oh1gYc7ZEiOcToVEc
SSfOFiyqC/pf96OvI7+RD05pJJftZMSHIb9ziHAUhPBw0G7hSnrYc6THyO8Rss4t4oGo0hIgtB1B
W4tK9IcyonFgHo4vNbwijtqK/AdTNUE0zdokybKZumvRGjWWxHTXFR7u4sL2DdeJWR5y4/Vx85ZU
6yQfUH5J2itNAvths7z0FCPqtNbMx5yTocYMnHMUZrMe2HEtIpddgLCrrSG1cj0xuKWaClC3DOl8
6FW6i4jLXgaejI8mqIRIBb6IiMuJQ5bHqjdI90rugxvxhRMg/oH7SYIt3IRtHPlzf+GakftQs7YW
KRAL581Lixc9ad8UPgEoWa9RSCp4Pb9kmUMmVwDaqBjcfZ6W1VZj1OpZvGlUhiGrXNwPebF2cpiz
Hv9zNQu6vQA2lB2Och1PqcF4WBhAiSYQPc7UX3EYJbupzEHT2jaEVTzrael8FFL/q+qCvXVMXGH+
uEO8m7RjEAJu0y/cKv5J5qeWig0q02eZWTSblnq1RRL7Xo1IJRg9INxV9DNa5lueVfSrHVk3D25N
4Ud4whaWCD/TcsJfbVT2ejLJYORhSn29fcBxunpHhFg87yaWl03v3iFnOys9gaPVlIkLItCh3GKm
PxQy3CRehQ4gYECQYKjn9imMNfM8HiL4N7HXMCrkvBSZpt9MXf3TEkkeehEKQBksY62AIPo43lmT
ep5KT9+g7DDZXuUvPCFwlYeWJG14LFQyim0LafeDoZ0kdsFzOVYuymL74BTNDSMf5nqd5mMSx8ZI
vhOHS7VotZqMZ3PmTFGF38T9zZU06BE5wJfObV/SCjlfm35ONsUrJrFjYX1WwdWIySlHor43cufX
dXMQG6wCKX55HuthxdaZtAy39h0+Ln12vaVn0HFkhGKngUK/h1xE5AzWMhQ4D4E7669aO6OwtRYY
CHaeHqCzAHDhZ30LZzIorVU+FWfG6+iEOiKsQ/uMKcI4xpVxKiZ830lYB34kTrWaWYYgHFjrPBiN
eszDxb3Vsbi0oPzkNLf7We67Sqid0atvpXJz3+KASMLKL0jcRZ5sTBt8egaqQmPEsQQjyGkTA0Gm
3fpcgm+lk7+aThESlWA8KXM82g3ej0A9vsXBBHtqogxED9YK+jFncD8zu8LbwaKwcNOVZ2RP2jSd
BlfCS3mrwwHha1CneO9dZBePY+du9gbFToLpRZjxNmvrQ6dF3o5FIZpAFHqet+EYeAV0uNIaBHlD
3/DeR8bGqBn4WcCf9h7PfxUPwSp0xmukpZ/YSPF9qfo7aDvKEM6GbZUmr2mY9HztnHIx4T0z1JJV
OLa4FkecYMDNT2M47BqXCPePJtFTUsrtAicNOmwd5achn9DiPRd1D+Y1Rftd+QYVkY8cNF9Tu6Ps
4cAdnYbpI+98oM+LUEDExK0K/s6Yhu0c1kcTOwXZetzsbeTYq9qtT2hylpqLczKzWRrhIWfbIREg
MQv9zrVMHtH6/MwiPo61/VXFtLfSlrlv9iBk+njssAllL1XwGPYgjmRmC9AlPRiYlCFwzR8cHT2I
So3ivK42A+M2o0Ny0yXpw8I4vyL8mtfsIneqHo9h2ItNKWF3QRrbUkKcG+2GofJ5wHfxIqoOhrPk
6bMDcm0jbVpWPEyMmlj2o8wpXXHq2GpII8p3VusyHIF/4g1uSMtlP1uoutD1od/j9MTB+3DZy6w7
8PIyp4yjX3iOrER6DZKlSNbUlxdyYdcTy2reFTgpqkcN4/KxCNdcwwH3tk3jPc3N+IEP8z6zt6Gn
RTUP3UfzqvFcWuQO9oPypWJ4H6b2X+elNxn/kpn7NbfJcA+qrULg5VuVwdbBbW/M6T7wKh2mlGH7
6Gm7wjpzYA0bjfUH1Ri7DoRwa2i84+q/PgDbVSnrLw3ewhqCyiEmlf6isQkmQwMdUm69VqH9i9qU
TtL03iYjWc8h2JoGLseuVbb1xKqrZHD2gzgMonuA3rexzjo80Gko/xhiTPtIFGD4gzKhLgCgqLr7
6FjVqiafYWuP2uw7MaSmQOBhsAoDerbRDKuosXIO9VuXleWq6zXhTzZOAgsuhsuYIPTqfTTP1yRq
tF1nHImGy4/Ky++li46pwfxYe+FFxQHeHMeFS4xRM08Q9vZ2cpSlHhxJ17gwWGOQKmB82VKt8KW8
jZoSu5FYqFPML0Bk8PiaBrY8YiZuK4ZCUxGUyJs8Fjf16CLq6v9NboMXBoVZ0Cc3GXnPFdybxago
TAIK07yZloaLkWIexU8ZmptsZohdNuZGFdalyTkSc5rIcX6kToYwiWZCQ2SS/TkZl7HtnimyCbtz
+teKiQh0At8KiUKdIkhxXVuCTYYSvGhaedKIx3Zm02XdNHNF6sFvQEzpLYOXB8L63bFSYwV8FK+N
Bl0KtiAoqMIFpJ7Iixb1eNnbFcFg+cpMkMYmJW2YESQMRtgvLqXVsSXJCz/QNMM39XrVZ8ZwHKDe
8JQYqxjQElpYjGJVd+4CjSq7A2jfaxRt+VD4Rpu8DlT7S5l7mClDu8ObPN9LJWifgprsj7q/hUV/
EKVLEgebfdh0vpey3OIDW0Qq5/4r6jea9cdYQX6EZrZVGO7pZb5EPiYrWJ85vDlm9VH+5QnG4BlL
VyTOA8VdDCwxgIM6oI1nIccZt2xLamLdA3CMuKRbawFzHdr+FiCL/cMGz2nN+eCoeSuqSm4yp1DL
0oKGVYQsxwCPv8e17DfpTyyB1GPWe+5c1IE4iY/mQHU1M3/QxRaslkHZXOFQtezPKIf9Ps/HKJ3B
yoM7aRWu3Nkdj+Sc7kC2R9tJzGjsdFjoSm8e5ajHuRAeNQ3oh5pYMOU4G5c9Kp2YfcXShN60SFyM
ZNGY83YTUQMHHol4yeaLdh2RIr7CZKJWStIeB2ShNm7W/Izw9bD/kt9ATgAsg/7upoDC9TJEYx29
dGb9E0G88Asn3rP2TZA0Qjhgv6stZi9bpUrhWO6kJNvirQyxZ9seldLkCNLnQ/nXjOGtzaO32m29
1TAXp6aU707QhsuQwWxbtfjIFM+cYZbZprLxiUFDTf2+0VfZlJ0mJqlLFPfc+JKlKgJSBal209QW
pDupXsu++iDyoj6kZj+tZHJNY+2UZ+BopqJKd/WQe0t0PVSQJf8UmFX6ItP2yUJfjPSHm3d8MOMx
g11jhKnrmbacWdOEoiAP/WaI6x1T8aDQ1rkxBY+Oh4Eq7LnlYNQ/7M4fh4ZB+94aj4k8VI843Yde
sif1o+dnrhZf1bJs4rMaYBqkrAddu9vOfRKdVO/+hZbpcWdaf+wFwAhFAUhiucJLRU/VaHIVkQXk
Q1vmqKT/aTQYP7V5JCH9Oojse5geOQ+rYdB8KDaX6rHuQJF8xy73NI7JaYjMHWyMpSvzq5U31Lyo
V43a/NLGZK1671ELPHcFPjB9bXHataQQxaPaksB00VoHendm+xZ44CUb0m0xp6zcaI3D/k3FEaxb
e693/FFTbd1nzzjJV1pkbQpwEDlCBzil+5bhOtOqfeK0W8IWdoUXdivokk76PA7xsfHK5zn0rq5y
34jVeYUqSF/T77NklUwV9BOWhWRCUDtbe88LzplZP4GnP+hTtRvG9julKezQplFj/kAltDal3tyd
jLmsicWoOD7+u8dX2OXRsXUh+eOpSfX4n4sSLnIzBPY64maZfvYOv1E7vdeVeAaMioYDSkQvpucR
11PLnL1PKVGK+dWWxrNMonoxFfUv2R7bwpjuKAyfdBm+kEpwHub3VNRHzygurfbRCHl0nPymZ8Wf
MA3ClwZe42ypY/QKGC+zO05UdNXc6eBUOOIs3U9QV6PDexrn4B3USoeTNu7T/z7F7IE8s1vCe5xD
g8ldT9dpBB/VbJ7NEWZhE2/5VE4B/vkC84RWvKGH8DlSLtCqQTHeoMJti0btLRz0QYlxiQQgUw7f
qVvvHl8HyqaTxAIxkg+CTA3QfvnedjajsnobZeXPKFjmeyXCqA6sBK69ifXuXJ7yvNyR1QTuO7p4
JQMwBytoobxnYK1PoydWgxFDI8ddrMO6U+FPFtFZW+bStexDKB2AEVz7Nl9sm9opmAXUCJpe3WRO
iBzfIVt2F+EgQk7d4imfzSNyuchJ7lmoHZXlmETzZYyxk2tes7yGyHKWcXYdTROCEr50Y8I/EO3r
mLE236Ko44839AbAXXXPTFytVWI9P5AQSowH7ZdT4RA53lXxSmEESenVJDx4cEIVubi+9JQ/FOrM
RfPpjto+r4rTzGwrniMUMd3HnItz5V35XA5p5JyNQl5bU/0MNEvFPBwUqIUOZ5H3sHb3N6dh0GuH
jHyHpYMMqrB4SsIRVZJf00FVek/yW/ViDvPVckkhs+N1i9kj6qpd+ZyJ7FmF7Xa2jNfe2om8+ksf
ZcUktglDU1aeUrJaSu1dhGah9S5BMZ4iMYEgsM6BkeuPjeOS0pyFZwWx8TFHZyGO25dKO540wArV
uKyZYy9EERSsIDuGAahIUxM+tb6rE1Sc866aA5wJWbSsyfLV8iBbmvXHnDE7K2Tq7Do1cEryau3G
YTL2jyJElPFHV331/YA+zEPoDOSFWlr/IYrj047Rp7ACTVOLMDxqz8jVt/3D25gH9c0ubzCaz2Uy
run2r42WHXM7v4UoSLvEFyJhsxoON2CzdiM2VQ9E2LRPkzBYp7tvsWXuB2+4jnbxBNfiM0CChhpl
QRzHhp50C8M8WZiMS0noW+gWphn2YAnNCOoSh8iXkPLk8dt5bvWBUb6QYtfMxsadyuuk1c+WFKeH
rBVvg9xVnlyAw5k8kIB6+9Nb9j3U1El4K5c/UCPal6ZgLmkNy7Fvr0NTscbJ0Q6ZpJQaxltm1NsO
RXHfPrE683EHfZod93JQBH/VY7425kDxy5nKlPayEE8M+heqKc4kCF9jwt01Xoxp6E6WFh8DXjzo
avQICC4y85ZHSKIy2M1WvI4b45QaKK+hqRScJ24u2fmXPxELSEb9ATRPGt/oUGn2a6UEKNxmCyXp
RM+MNGvpdXwcgcJ0QqaGZEL7+BCSQWwzQOUTyxZa3yWiR25yA7IXWgg+g1QhqONL88RBSQykTTxj
VHeZETmfGsleWLqb5AMRPDJG/OzIC9kS8DmzNXsMn19C/nx6Mm5U4l44du+mbew8SF2G6fjg81Aj
+vYkOGuxY6TiRErcLh/Al+rxqSlupe79eX1L5z+mSyPSKaKoW52s35DTMiXm1WumY0f6yo7hG7Gq
UfNEmBAG6iYtNmn8krASXEVyMJetla1F+nB4mE25sR1B2cVaapCNu+hZIS1nWb97YYWdhxQz3zbK
NydhWV0liJyYkqrXKndu5ahdIOKlKW1FCpZw0UwjyNJ3Bh6nQSqijPiF2v7XNOFN1DnvPwOb1gVa
o/U3gmgJsFfIhQ3DVUuonIG7m6dLqjp9VWkNLp/efOtm86IbICcoXqp1kPf1wlB0C2UPub1t+3tk
zF9TRWqXPmAqyAPq55GYav6eAOZSJfo8PV9jMeJq0HobuUrrLU0m0bon/lqXLoA/nAb+gPfUFtJe
DbH2HqVwz2wrOphsGLLmSKAkIpLsqXdsh+d3hnI862qHYInvgxmTF9PPuHitjPV1+mXUGFyQvQJe
iF0Lq08w3Eyzvemj6JeEe7pQuNeiHX4ZW99IxNLmSZzM/q54QvxKaEzsO6TdgjF4NMULjHvhfioZ
U4XutwK5uohr+PBmDX/cbW3c5GBmy3g89KWTvDFF2wxW99K4zQHAt1pagg6kjWeDxSdhH2XifUV4
mRZ2Pz+ktGUIYK25Zjn2ZsJ2ga8CyTcLtu6Q6xf6m1vZn51rfNC3goZNk3rv9deMLNmFU9XXMY2q
ddWWT0I++Kge5NbckB+eGP49aKtPur3TiWqjDmSySvrAr4lr7BR0+Rnm0AtqtFtRz7TfTvA3AYlP
5gp8XEUvOSb/SPXCO0hmKPp+alf1Pgcd4B1athpG1aPf2wSVLDYgWJEOdu4xtq5j9/BG9tCrqtBb
C4MusG4gqkIQIGDBaJZjEpfHPB72QYxYQLGsWTRYqHBpNea+41v7P8bOrLltLMvWfyXDzxfVGA5w
gI6ueiAJzpRIihqsF4Rsy5jnGb/+fmDmrXJWd3TeCAfDFCWOIM7Ze6/1LZecJIaaAQiGyH+VJWRd
3YJdDT0K7unKcxDmsoXPtfSnqYWfjeX5G1tkYJDa7lqb8bgnVeFnzz0to4aU51pEJ3/iNCBUuuAW
+SWsC/57mrOK0di+Mm/JlnVU//DzBP2wYn3XIyVHzlY/EEpsrvuSlbeqCxJP4nNInbJtKDaWVeML
V8GEtMZ9nXJAWftakzEc9viK7eFYU0Qw3TQemLX5e7yg0IzDn6YiiG5/txW93s17dfyOYI5L6Xbs
W/clHvzFECH1y+hdn9UQMn+C9IoJxbW9C+dadaPV8NyMvTdRnvpgFrcGCv2jnmi3HlcZfRk8qk3J
qcRuFRIQUuGao7pWO693g5o3LmX/WJuZi0izJQLAp3bsqh2JEtTP+Q/6ekvIMR91Y/mrJkxyNpFM
wrAyJ+uRiUaQGmB1qvSdD35wQT88FpMTEZ7qYTrHIugjRUEviFDcgDCHz40YMc7fbIXOZe1tJFxU
MPnP5CFrmzBdmol26TV4ik3Rr2EXwN5BdeSyirPWp5O9MBXOeaEVnxv1NJTBzKrUIQQuTZHfHKvK
iIeT9QZSWAxFZ8B/zAmZ4jSzlrrGyUZo8dpIuuxStx8xRcuyDarKlSXO7NxiTGT0ygvi/r1hDOZW
6Gjjs/g7iQvBB8q6AyegeQvuq5i/iTXwW4YzdHWZsyKPQ00EitvULFTQvFSYWOkjIBkQOxltes9i
pGZZ4ehG7bBEt7hCz1Yeg4ITEOHj72ZiPdtddiSYunjRzfYFGxnHam9HJzVLCUVkGt+OQl/RTMsW
rYQyEgrr0WAuuBENyuu2JGd8fBwj8rqjWPhw1nt6fmiHcPU7Yw1bHPEerf2j0dbGOvM/WHqNVUcb
4U1N0jeh5uQR9OlWBCRHjbqVuGmsv5dlg+/bcTG/dcdgYwQNU4ZAf7Oa+jUVTIj9MT0VCmCrtst1
hji45EM90jeqpgUrpYjX+cjX4W7JI4BYjX6Q/6gv+9jpXFl4RzUj0mVsNOVlkAxmtLZojvGuYBS9
TAt5bitxS2E4jtegY8mqFZtxcF+UO+xbbtta8XZQxMbXVDBBgoktqmbTTGBvDOYj93fxMTRQ8T6D
dPlWzhlcBNfTUmhsVFfW+IQYHRaD77HsjmCyEps1Lr4FnX2hAd6kzbWsmeSIaXiL1BFFP3tr2RAB
Rrn+yEn6Blng4iVO4WYJB884XuICS3g9pGcgRa9hSlwRHNEad93CTyXLug7HyEOjYHWo+ybxSE18
HES+Lmzlq+840VKPE6gnzQDtx6JwtYpTkRZkXcH7bmY9eynirzgKPudqA53VRiK8DFv7IUN/shiG
kPyM6pTo9jdbG34m6ptMa2Yf/dpy6CF2pz7LWBI78AUt2CT6Vfu2R7044NnwB8Q2ySz1rzrUVEQw
pt6DCUE7NEbw/sEZmQr9xXcZGs8VhQJ9EOUpm6PTw/QZBdqZjv8xMcvHqjs2MS2jPkp2oLVEubX7
ek3C28PcvSiZJI7tVSvNU1pz7vZIDkPrOeX5ab7D0htWgVQIF60utDmPZWbh9cUM0TbqYep8F8XU
S+VoP0Priv3qLVQ4iRcQEdk16k+dar8iPGP2U4QwAjzYbR36QkRPcLqT6SKtA/axm6Y639oUtqMh
TsAbTpExYT55d0acI0QQOlL9UIPoozT0tci8Zy9AAJtD2GULeYnM4hshTqiPiuYT1dOTUtmrGr3E
WFbngiCskg4auhsGrHn7Lqb0NIzWQzXzc2IVfA++pPAT+v3sRpibVVH2rWnra+rYF4wg/mKFou07
3TSOxDT5BMufrqLwu81T0us5iGdAGd87zPKHHzGOLtbW8ppOyRYWxEKvsiNSlR3qN1hv+qp18A07
7Ywr4fhs1DhaES8F6iErduRsXAlDIw2+z5ULQ1nAFtarD3TLiaYVqNUnGBDP+K2OjPcZvo23Ymxp
WSjLWkGKaamvqoZ5Qo2nd6X6ROO3HMN2K7TkZaQd5r1rPk3GzKTm8fWIJiBIO8uqWBVE9bUKYJM1
IeeddtPN+8zBOsoqedQDmlOSJUyryYB8H1X7nEXppx2b39scq2uEhD2LDl3QVRsYS9/7lk5aQhSp
GfikAZjPflq8ypCxX+Ew70/FNa/NzzSOn1FcvGXlzm7i1xznD+NX9SMri2XSeTe0czbBmNNnXtQP
SYGcf8z9n7B0t50j4KcApajs6dloLNIjbgkrxoJyI0eDSfOUZr/N4VxWGhON7jIg/TSb+Io7sF2N
YfDcZzYezQmtwPhZQ8tKMx2cshJufV1/rLsZ54NIO6Aa6di1L5BGbqwkeM5jttRF6j0Hsfg0YC1r
trexQfm1Klpo0WEdisP27OhAC3izh9xpCcrQcIJUzpvjZ19BfYVR4Y4EgyFqeg0ClBbzfQVQih32
0bnNCSQS1rDsB0aXoeOdTP+HozNlMu8wO2vYjnBGXAAG5A3pMz3D0RblK2j5p9ZEsKeB+E/pSjfI
g3ABlHzhGNd4iAQLlXovSzmD+JSlIRXCrOqi8MhfQXUfh4QyXoao1xXWSSynxKnnxpPwg+cUlUoS
8m1LG7tdVk7NcI2/9OMb5YeGeQvRQxuxKRICwahW+m98Qa5DG58MMxEcCrwDieVcFWTooYrvKqjy
g8zjtQJptxN8B0HEPYRJ46b1rLQ0AcYFEe87u2e1oTsBzPVazcMUTch1J+N3yMZLO+ARDQ+OyTSN
bmdC1msjRql+9ZERyLkkO/BnK52NFulfx1h/E3n5XMbBquMFLo0eM1MSbaBcHJEoa0iawq8B7Tae
W897pug73WcuGKnOkaryOgQt0gglg8ZkPg/+3ozCr5nMPqUafG+Sca/VxaMv+6dVWc/qMXa0OMl4
bzIPfX9bI8ZpkF4An1r0En9gbQBdc7wQ7VWwZTHHE6YUlxTsOyFQ5kIrRMBwgrUSEOloYWCVBitA
39CusF44r7zQejr7PgNZx0HBH3GwdX29TbPy2RnqZShBkurl7Fhy2Jc4CpQZw3iI/G2Qy1fFSb+G
XSrpjPJSe95dxvJaicCw1ZQ3NWbH3gAxFNmnU83YClZ4FrnnrBwxKKIFltXWUlxNU0CAZ6c+bCW5
CyHNAtA6gTq8Tpn+KofyEtFaLElXUCOLZktZaAvFnPOujSWrxlsRE2ZrjeheEjReuqH9RGhDsQRf
TTArXNihfuiQcXYRrc8xfwvJgUF5f7Z8E/9Y5V9hXWBoYBLk9HI/FshKwp7SdNGF9Tn3lW/BqDJi
0c7SnM6OGR8UyxV5+hgV0Wmo48euV8FmZOsCVtRojNdGAw3S2N+mCAFcEPr7uK8eK5Mau0qmo/Ah
M7R9/uSrwPF018+tH5Pf9qDcsEkGkhqshm0FzQC9yRUW2KlLrZ+O0B/iTLzofvdi98oRYaWL/MpV
iuJmMizXRX/rBAQvWrxJ0ZwpthCw9e1HL3eiTy+j2l9Vxd8ynWbJ5KgtWY7IkG11PrGRAz4UjMYO
8cSM10HhzKg0VlL6d9Otjsqdmldonrqtnu850V+djg1/VTNMaKtjERWP5YzRCkMo/jUM6Jw4DvxZ
ybPu2D+byHyvQuXm5N/iAMmvSK5+3p2D0Nt6g3Ghz79Oh2mFksc1jXYV1DMnt2ZXR45B8qlV4Sd4
BB/SpPnO5HUj9Mml1X0rCNQWB7tIzzouoUUPGcnsMENW+bgibRDtcPcZKM7s1LLeClsePJmtbWSJ
iDD3iZlveuqmAIX+UBeXqBgfyzSHuNAHLCNLj3F6qfiMOziap1NMw99yoreAiPZFWqvuhEOO46cB
Y8nY5co3vlyYOihOU+zTfLwYljz0MV29hhiEerJvYhQPiWbdIkvd2IF4JprlW2QITETdC4MmNmoC
ImCnmFu21Ru9Ka8tL34oOHUKW32wqOL0ZrY8O6cKSgq8pZSUPyV+awGoNAYiXb5aaZGeZEvshJTU
4BODGeeMyhetW1NyhlKex07cyjx49iIGrLIwwEbwQQ3djnYU6mB5UQlyekbRg2miEmB+0TNCjqH9
4TUM9JLySQbNJsiQdXFqK1Zm2H5OEM23ylC/BLmhL4sOQY9ZwsFrI2VjReFtqqAHtpNNNpM1bere
e9SlX+3IlNuWWUL33kvSNRPVazRiohqYXBGNExmHCpGFXvTaN5Fr9kIUwc5TG2/FCFHwtJVyU3Yb
QxHRKkzK4CaCNnhEpX26X7NBHzylZ7rNR8OczJNR/Oy7wb9ZtWzAFJF9cb/aeDitazBEnL4S/yYb
XByZJGQRmL0aOmQZC+UJwaZKBWE2+6ivuVrW46YKgAs301fLb8u9+OeFwznNHVPIgIrz5qXId/51
2/1Xsb6iFuvmvGiYEn/8qT+G/PBf1+83twF4mwFmfYTDgN5wVexN0+aCwR+R3/LFqzJWNaUA+YxS
rgD3MsOf599rvIZCIUG6UepDvr9f2ASO7QaSdeeeCU3UAGLMnly2ao/D/o+L338G3BgdSb+9//z+
o9//4n6d3UCyAnnMGzLY2PN/vel+v0aIlm7KgeuzGxkEu7ie6ehTEoFXqkh90TTjB030tcwzshRG
3d6qgBDgdToMYx/brkJqXuLZ6yjLlp0zdKCTsMFYTXWEIoMUK2HAbH+vKbwOlR4VhwRt/xKmMajy
JznyjWZuGbHyzd1g9h4RRC26S2JHpzlaNZlySW1/XHmBg/iP/ICVbNHcR3Ver1u6rVdiMb4rxbg3
+j5GdEKXyiE47RASq3JMA4dRs6K4KGWjQ09m6aGJCiRz/HFIHh/9RjJeJmvN97vCEcZ5tRxfyTHs
VuPcaBoZK25CDGmboK2xfE6cJ32aMTUkuGKiINKZuaGBJb5IO+gdzQV1dhqqRMcl6Ec3Rc98tpBW
6fpyloC2RgghCs2h9KH9xGa2HgsdCd7MXUXjMO6SduhXtGhQXjiYN4YwfQpr3DlNQQtKq2WyKjnp
HNlRC46YSi/1B9CwGKK08i2WWnGUpDAc7ZFIQoWawidZ6IxYT3sYmLNKc5RvdUm3zHwdwPue2UMp
GwdNHRVxbp+yzKLgr2GYzoHPZKiJeh0PDLZtQ/Mfhib4Ab+QKaQYthyX5PqFDHuSplHP4L4ct8DF
jJlKBSpDM2Nl6VF2U97qTAsDTI+om+B28YmExCTxFri1COylOdM8qpFs1N6UB7XprI1CvOy+EJp3
cHxpr8veTPYMQ7YgPcJDZOjpyq7I+nZ62yf5gAnWGCEEQ9LP9jax7I8IscbYHPnAjoWjFS/kDVGh
BHm0qwmWULSUQ2WmvVgpow+UFF5hJkeYg+iR+lHD2IY1xoynbGuzjXiz9I+UeXNHXNi1UirrVnvF
aqzz4NrWinmTEg1gQwRVqqqP7MqaZ99TFmrhqjF9kyFkCp2LwMd0gw2goovDvrCu0M6AZvU0K98G
mpmelSJ/Nn7A1FdOWm4406KJDf4bijeLqnKkpW8aDOUIxSm6hVFY1nFwEF7rTiw3ap+AkBOFjd50
UJahHmfIEph0eHkdr9OKobM5+WzYVDu6WsY9yST6mUpBqrMN9oB6nUgTbTCfvHxiPTJSDeEAVycM
25sgmHODSCZ/akWinyfZufcboyZ85djyj3Bsv4bZZH5IJvMc1lbEZJaWaKIRMOcxUr3Quf5Ge4Vv
FhHMp96P/GdSDrKlVRdyd7/KgFrBUCUsd2RNpvTIyV2z4/FQ2v2DPeWE0nLuWuAzGt8DNuqcM8Zr
p0evyPT5aOxhfOsLsI8WwVi6T8CtbSJ+wc9RJcXF63L10BvqiX5Bd4iVqDvc/8cUnDMZ8ugijIzn
mlyc58h6TdkjxZNusMciYpSt64+kY8gcott4iKWZE4lTmgTrGXJX9ZRxlTcuhZ5kT/d7ieDo3a8p
BbFgCuWQq/RAeBR8V0/3/2V1nvz+P0VRxEpKRPSjmVvr0UIhathMzcC7JizFWf8iqdOdoL8ofhr9
mEWLIzkYr3iyMV0Y6rbTcv3UzePgMZ9STicKIezmlCN+QDCDK+MmYBoDltK0r8pA9QdA0yQlQ3do
5DgvVqVVl1YEr1VulQfFhMkSzGCWKYp//1GhV+aqZwsPzgG18UrIUTvcL0xjzA6i29h+zz7AR2Pv
ZG35iDau3yo+ccK9ohdLIrGM50wf+Z+vhmc60C3DJSAqdLIxAWnPQSBphScyWWsRIyJziFS3D3AO
BfSl3U5B5WAmDYTzKShnzwGz8ezYO0108+wuOLQVFqVq/vSkpHhuWso3A9nNckgE3DdspN8xD3hL
Kvby4HTJvABfvCCJT6rZ89VoZISZrhJbo57Rw7XltinSiV7JENxZ3SmVtXpJ5ijy2X7cqdYtJ+Fs
oXT0rGLSTk0lhGhLueA7U/2o49TZ5iafRUgDKfXDiyp0a1MR1LEzOutBCGU4W9EuDIezrCb9rU3Z
IfpN3S3bEkBqIhwfPAsJ1wJNx1r1mM/7Zpdsw8JUX1QD3xZTlOlQDkLd1GRoEARtqmsSSlXGkKqi
8NoVjQ0DNiUb8O0lKqvENe2YlCZ2ijAoW+9Qpy1cckenkeU7QbnGfYih2vGKTcAe/9Xpm3UsjfZJ
s4kMLQbsvPcfI60mttigSSjK5LXqx2gzZam/LqOJr11EXBDzh4vSJ8P3rLZ//4//608yS39IO6+7
tM0c7eDhAMFD963rBgtNL4KVRTpvfmbyl1tl2bBFeTlty25Qzn7Dul+lxfgN4ewyn1DmoEP/2dRK
9SBSY2+GmTgNNrPBjjSmZYk9YtXnJSw4Qsk22LCHVaUCIA+Zn+MwRbkswMXUFeM+1bAMaDCJvfcS
pXQFDeqPnO1D7xTfFGDHlJNz38miU2vTo71ZzSBIMaINHM0ErbyoaHdmH1hU1inhWHtpiAnxBoS5
JUNlQhS7VMX/1TRbvyVQdb7WBRHhqVVOS2C2uw5J1a892SHnKcrqqIV4Tk372OK5hc1rwA9n6j11
IbmuaW+sJo0g3U5ZYyfRsWzY0xLaB4KfOS9u6hgCoEVc2Xna/nDC8cfYKulbbtOzyRTfuLJLNzgl
xspp7jnT0vXWmS0UN/MUOiQUUFbld99as9+Mswqr73B1lUZ/YIKinlJN5cLMtdP96igNnEeaj5hy
io6Nx5ijy6sns8bROtKlv19TJ/RaaaywKTY9WnSIRVQmCUTbpvG+aIJoWRjWzbNKxJ5YCPC7wXC+
X4VjEbhMxoCzMUWqSfrBMa8UAHurOXGQs4GI5W7QPW8Dtz6Zg2l6ssjUGzTVGV0QV+AwlXpdODgq
9KIMXC8C8jaAbjriPU3X7KMKY9gBiyKKmg9h6XWazciWLQR764VjeujySO5a9Z2Z7fSpyFamVdrv
iMUh2tTWTeplg6lGxSvkmNG2415RP2zDIWo/Pd0A8WcL/Yjr6nXoy+6gZyYCzclQXtH8z9nuSLJo
PvpvA1BeXeU4MnyruCDzfwKU4L8JLy232mCzJ52j62qWdiCBgcrbEGyJiyyvAXO4a0acy7oWXrC6
/+x+gcGFcYsqkn00/4qPkGAnNJueP825cnYvU7EHTzoiCPRBuKnZc5cHv2YaQvlKCcwUFBWK3zxb
kPZPkcBu1ZfOofQBuXtZyilRp12QTem0SkRtnNvMHOlaYmvhW2Kz2Gm+oDgdXg2Q9q6kN3rWgUWc
Y0krD8voQvTC/sGurHnt1Fyn+A+tk9UOK9UEIjBEhfHKqZRGJC/iweuV9gVt4+jP1WjvfwSNzZhV
Z1NahbWyMw2cXoMPJmNEUuJGSpMcR3req16Sm1M4NC96ZjXrhlzjNVROefaxQ/JsGdexuSjNLAVB
YGsH2U9E56ZtRYI5EGhmAahwOxTQFTrkdaTjUfbGSYXwwPvmZDJcNyiKv4V64J+acfypZTI5iYpq
FjXQ2rRR70R5ND55NWpiZUwvRkug9ZjKHQ4+zsGV7FTOODR+gx5lX2TQMOthrFihoaw7f8gfGDxM
O7pBT4CJmjMwBAOADLOFqRVvDlvBr54yPgZeDHqnwd5U922zcxoJWaEbxxX1GcHJrcy22mQUG+rn
GyGcLVDjLGWGrEGfgVyUP9wfCiYajGwZGOv7xlN32m9Ri3+CLW5yaEqqnqYuwzddpIfW6IqL9Ggs
1/hutyVyJrUcjbNTs5rI1Dgwq6HBYgHGbIL+uypHb4vO4cPI0uGEG4DE4VRf+wkBo4WhvihN729j
zzvFA/NNMlYfih8p5CWPWfbVYHNETrpyDkwX0m/82YI+aiNMJXUPC3OUVf1oOMGuCVaeTRjgIlSj
jdLYpMgRVuPnWJ1Ey0bJbCr7xW/JEGXsWW/MCRb52FtHRkqpq5ACuuk106U6fJZC5k/F0OcuHtds
NyRzZ4RR/MjmQTcSXOURsJbeT82tXQ4d7AtFuFhJqEd7zzhR2ZJ1BedumTjEaIOZ3yphASux1cZT
X1mbqSrHc6vtgeiis6aJo7fEiSYlWq48GXHxzIUJlBg6VNVwG4IekVMggnVVNetJdES/qeyQLTWe
Xc75+DBPWTLVeNZnaWfRMSoMgORDCjkXIqTZiLIGx7pSH6oKmWudZPZqGntty/aEBr4dPlZBxSlK
na28MT4XWTkhCGDEkJJe7XGoiOLJDBLTwrp2NUcLVyDSaUWAelmVYyzdIQuGk5HHYCPImGEtMeXF
iZ1TmrNN1ouC0OwJhWg2DBuG4NHR8Poa0cMs1Qd/8mrARdMLPTnJpk7QjTGPKmUi97VpYxCYjL0T
imsDnON0v5DSiQ+gwsVhoDRtWwoIgZpxaTnw51VkNys1x0/TpDZfRcKLUlkcCyusniqOuW7W/eSV
gswBftOKVTVyE+wgH6xsXZqv+6yjbGswyjRZ1KPpSNb4jjS3v/0gbN548NqXOqZF5OaiDr7CjPyq
AXBYgloK3b4MspsxgVTRI33ajBaJdoVdHkat+dZ5+N/ymgUznS8Epw6li/lwFBI4fDXAUhtb9YaR
LIgCJ1VfQtnIEyNf+2TJJF02aees4BNWR4qQ6qgYqe0GFmFjZB1l18FhdKKyipjzWTXvcH3c7/N+
IQr9nRlwQegIp14g1wRhJIckmhQE65Sm/RBaB3Jw1hPSAtdX6n5VtTVfuk4dDphXoZIUG6W34lOm
r4kteqmM9IVdT3hTc2kvZI4hu0cZ1zoG3fWpDS9OH+gbM9T7w5jme8zc0M1LTeIDTCa0dQY7a82e
dlE0eCcool/9zhggLDX1jhaIfA308USAxiwCnZCIatmxxAPBzmm63C8K0Vr0roOHphfhJcePzXTp
HI5tejbMVepbxs5o/fduNNLT/QKRE5YEMsXwgKOOJ3ZnWGcRVTQWy3RrNd4L72J8ZJcEEpYtyiJH
httPZfYQJ/mwCSAdLSetCM6hUKedVXHUddZF4+h+iZAFLyHdMEPDp7OOMywN5QBYWaQNyHc75eFw
L23Qo4gHLItoi8l69EdxCH30qHo+MF5EZvxYfstpBJ6qmnh1ywCAFJuGvymk1uzagTQL3lI66XHj
Oo361OJkWxve0G8MEi/XRVa9pTINcIJWaCSD6MFsSvaV8cITsf/g9+JFJYXI1QaF9tWglQ9og+J9
MG5izdB3IqMji3ai2mRhp7u5FX/nGEv3gj4xPeRnTyEYth1w9ardxNlRxHsxoY6uA8NakgOHREOW
0QaHq7nXVT1yQXykKwBuOsNLZ3wzqugZ4mO3GwZl5kb02DxxLrSAX05mMr0NIi7Y04z1ypMpMZg2
AAO07yV22fZA3067TNJ09n1VXP2OiFd9HKyN49snXDT9URmUekdQD6Y5w1MgZnPyLOzO36IniZcl
nm0lV/pLWpfPegihK8Fav5YGS8CoI4bGW4LNUgNJkUXGfuziAsKbOrw0nbPoWK5XDZsad2BNPSui
KJdF4DDYldUnjqz+6lkjSoYwLKbHemjX7cSOKUsElSGuioZ4LVe35VcLeewjhjLSjlq3jaCZ0P/Z
gxeVC1l11TrECu0XQb1HWDE54a6HTLpQlROE90PasxvT+xyioXhTPEyjiLzmSKYIXjFSliVaAPVS
Oumch+jVj2GV0N6Nc0g5PeEnXW5fSUchdIjZN2wNHRGaJZ0joexM8phFIIwzguOEGrcaH7Is0i4G
I08IDMlRI+XHKBXtaJb5G3DRcOO3+QYJGEGqnXYq1Zq3CBzpBS/fo1k/tj5g/LqBYT/W3aNvPaYW
AtghErg0PKgnqCIbV5njdMHSKAeNblKeHu8nNadpD305gfOddwhlNmcvUK9twZ48NemYHqXzA8xj
dLhfGdqCBCpVrNUBqis14CHkeN6FZi13SWp87zzcYqWtua2FHjpi/LDsbSXYsGctT2h+nUWSotqf
o3CDSmuQcAFA0Giw7LIUSUafRtMiHIzwTRFsk5SIIxx/RnbtMn/FVlr5LtRlNmXOPgGr/HuvTnEy
Z2dN3UkH0YWwGbIuKiQ+p4KJ1oy9mfTG+lZBLdNb4zjM8CcjNi5l179bJZ2FPBC+SysYtYtB0yHa
5S2pA8W8cyNDfcnQcFrZXZmtUgTQWBNWXqTAUgqGYK30HMEpgfVtny0ZHvbY0B1Em/VORmPoZjhv
o+iY0rm7UHsEAE5k7iJRYGVjGkPk/egc+7wgTbGZhXpxsx/UKT2oDsq7+/pMVPaml4ZBx6JicQ3j
YdN0BWTGse930mYgUHuyQGVmZW+sHEeDeTbTv+Sgzou6wTR7aUkylUO9Mw6oihgRxagAlMRENVPp
5o7G3FmLqvbBaBScWUnhU6qRQYn9uXYdqyHHNIWqHegddiJlFdN+2+dpDvbsWU7+BnxXeW7aJqQl
m14HyioIf4QXlzFddC+L12NaYIcNmhH9VgkjNfJyf9l28WszxHQDK+BxIYDKJGd0k+Amo0eLu61P
UefRMdr5Ffu7kBoUozxTSYBBj47SXZg/57vQDm6+jxq79jzafqXYdV4IFmukX6EkaY5NKWiATZUH
1MMaNHTtbOuFvW9ROq67xDZWZZRFbkOC+x4xCbaKrhFAMclSaE30JEMwPdAkjM4909NBp5YafGB7
wHQe82xod928fjRDt7eLiga7Z6MftlWSQuaP0I4ma0u80npK/OagpR/3LUwvb1MPTFof0g2ZPtvW
GuVa9pmxYQiP/NtLf0QFsN5RdZ4AdECyk/muYHOnyRFrwoRDnxFKzfmY/EUvm4H42yG0iZPCjb8G
Kx64onTQYiPYWVla7jz67HyPIvTXVacHxx5yCYbJ0aRAcADSzg1v6VAN9VrinZRuZ6mU2y0e3xVK
hfEwHoegcM7q+Mn3Y8SDUZxsGVgH2os40ExCTRugEi4jP0xXNKB9ACztLqoY/d/7iH7BoKbO2q8G
WmHLG7JToBPH8fuFJofV0KAXmszxIa2cdmc5tnbyHfUj7XFnCEbjkKgaySeTezutAhGmM5x4LKjE
WW9p2mpY3gHYEHJ9326xA2t2kYWgxfaJZA59xjgMRpqdwlRnoYSE1sHdRm8mKZDnZdqQr21ZjEfd
Gi66Qpor2vhqKctCPDB4FQ+tARechFc6H/BZNvVEuI+V9OU5mylGU3pF9zYc7+c2THWmIcPFl9/+
4x//9R/fh//0P3OID8x1svof/8X17zk5E6EfNP929R+3nFZWev+bf/7On//iH6fwOy2r/Gfzv/7W
5jN/+Eg/63//pfnZ/POeefQ/nt3qo/n40xU3A6k6XtrParx+1kh778+C1zH/5v/vjb993u/lNhaf
f//yPW8z6vXrJ1EZ2Zc/btr9+PsXvBT3N+r392m+/z9unF/A37/s6urjM/lvf/CJ4PrvXwzzb5bl
OMznVIHI3TS0L7/1n/dbxN/gB0APpAy0TcPUrC+/YQBvAv7I+Bs2TFOnRWhI88tvdd7OP9adv4m5
4+fAK7GFKVXjy/970X/68P71Yf6WsdfNQ3bMf//Cayh+/4jn1yR1HtlQTUfXHO6P/DKd279/XMPM
55e1/yPYESRDAbatWCE2ONFNXY2/HzB/Ol5+fQjxFw8x3/7LQ3SWw3Gd8hCx+iiyjwaz1y9v9B+v
6dcH0I2/eATew18fIfdEoFo5voFmNbrouFeqO55Gt30H6xYuvzZL+4kI0vSWbIOTvjVuybP9IFf/
+5PQnP/+JITOR6XrDp+14dh/fhKBGVFapqjZqxWD73W/Nx6LnbYN1v7GP5lu5RpL9Odu5CLz+ovH
/h/e4T899PzUfnmHwzAbB7CVONMj2Gz5jzq9/cWL43D798NE6PALHcFhYmnz8fvrI+A1ln6s8iaO
+2jHGWzjncVO24xrwpUXxQY2iRst/+Ix/4dP9U+POb/qX16VIdO4AukyLQFpLYaV7yrLZvFdLL4W
S7ny/uLRjPkY+bcvArMXzdZUaUrLMOZn88ujdSSKDIkCFmSF1Xf53rrl4sS/ZKcvdTdafaOjsHCW
xXZy+3W8YSleIpFdfOz/L3VnstxGlm3ZL/Jn3jdTOHqCIAH2mrhRFOl93/vX1zrMepWZinwhK7Oa
1EQRlGgkCALu996z91qwaf2v/sbdMCpaPf/9U/Afn3Xb0k3bMXh3qvLm/ZfHBO/aCRLXm/2F4CvG
U44gM/ot17//Lv/5J//nd/nthWumcVqMEUPLrHFRMO9qFYQ7v2nz8PffR5dryV+fYtd2dVq/BivG
f/9xGi+iGIOT3OcwcPPs7l5Nn6DqCrrMioSqP6zuOaM9cCh+fLj86dX0n5/K//7eTCb+/XuDk7ZG
z+Gp1Bm7qTd2eOPl73//82l///Np6m9vEjfsC3Wx+fmg0O3kImTsWbquhw3+bn/e/+G7ySP+n59N
TZVH8y8vjrZDQVP3vGDdXbz6hHC8wxa9avfVHy4u//HXRoTNxXlANsnxfru6Jm3TZ3bPU9dvXodD
tD6Uu3rHUnZj8gbAqrmK17jjfeI6Pqu21R/emP/p2maYpu4wn/Uczf7tRaNypDwaGt89MhCGvy/K
H179chf/9+fR0wzD8Szb01zL8n5/kwUzYDc3mgnbcOMYDt0vlRU1CcJX5Zl5lnlSdu4Kv4tf7Mo/
/Ar1v/xsnmapfFd2/arFSclvv8Ka1RkWWFaUJPhWy/pHAhIfK/VHfl62Dn+l+9NqdT9sgmzbQ8x/
HdfLxv/T7fmPj+L3Kx+03DozeBTDetwQtf1SPkayatv2+VX1CU6urlfjSPbyPfiwXzl+3Vl+tPn7
F7P+lxfzb8/Eb9d6eEm1C9qaufemOkg9vNjk53FDIJkLxCFcffRr+GSDsulPgMNWv/7w7f/yzpVv
b3BrMy3TdVXrt2+/FG6raiVOEM7Ids2hO5Hh33XR5oe3uos3ns/p/DG5RlfMkV8YVLfZH17kf32P
/fYAfnuV6w2d21ChGM5g9jAcgl10H+y0bf8cPdrHakuo22/X7YlXAaNb4gWdz1j0Dw/iryuY3x7E
b290Uqoc2SQ8CyiBd9XBedW2/B5+zBvbf6QMv242Q7slDUmO9I/f/C/XZzr5pm24LGtt0mX2b7c6
3emGwtWNyW+gMOE5bn95Yw6fhmzpH951jvr7Dc9RudE7/LBcVQzX+/17JWGEdn7qGmDtINLAslXR
I7YyrMl9nq/mSi0ftHYuMTUbzpPdDk6y4fSeuW7vaEa0pbkbd0diZZEFl0ysypZr52+klxd753gt
b+EGS+KqcoDka9Mz5sKEatOSoj8vwmJpNmHPSe+KIFqj+dPIkInH4CrbUndorsRTzeE7Y/1qH0ZL
SrVXrQeT1lQJ5j8kvyETwnTFJKS4jenVPI1z6m11p9VvbErT3EvHBQ+bEY7jj6CPeNHS4YNZESQP
nNMyC5ynBlKmGrkVc1fJmgFBzkhC6PpCC6nF/MlhDry7axcP9s+5ohC3zhVmGjStW+MLj4pQK9ww
036qkkj0vaHNmY61bXl1h6EfDnmThMtedSo6bD1ITgwYwZwOK02PSmXrEaDMiG2mLrOOWlW1vdO3
nHEhuh4Q26pGuy45TiWpZ2RkqLTyR2MoEGA7ztQKuCJ7oPLGBlEEAaCyHEANJQVB1krbFwoMB50m
ElBdu32fHL1fk3GJgRqUTG+B73oMegevm/hqGuzyri2Q4wRum/7yqoBMoj3W6Quc8+CTITWHKUaY
K2u6yU0hdEt+jVOawPLWISmS6IHD/zCUfboxRvMpNeKBbFzuHah5Bie6NZChEyV/GYLe2kZp4G7Y
cuaPDSfa9JKtksDdAF6ujLPwVCQY5dN4cgZfd+1k23f6sYmS2k/0krrbxFuumgnP2/0l1BizNE5k
+uXUITuwijuUVvZtHAR09JH++io4ER4iAhqzahjyeKBos358a5fAIPiT3mZR/mab1gz8HndAEY6G
HzeUTtVebGgTvLm4bdYmoc67dlZ3YpDrE5yvycJXIi2iIkE2vE5ZdbpCoW/I5wqufxsVyMwHj4MQ
drj2yhrm8VoHnMZ5oWc/Ky0m1thomif0twBVa0/R1wktzUPmuTC+Nbd5GgKrJZxWDOsOCO+KiWzJ
cbwF3BOZ67qd8bEpk6UeyoJmUmwWNgejugW8ssqP+QgJ1J4NdMEZEY4hKHnDxq0LWQTjQ1GO2aZK
amKZblBvmsVivNrpPGNmXR4ME8twCtP04uAM9adcAZLeToAqgwYJSwM7t8OeQ9veA0vNsOySZhpD
6kJf1pXKieQIxoarI3zIfoi1Y9C7ZIfoTK9yuGcc86A81ac2RHSjaOT2JSG9apVieJgY8V4WNQAF
Ylf83gUhn3GsDe5EG3ZeBQnAWvidwESNsru2N8MBW55Ka4CCOV8DdC1B9Erd9Z1VEHMrCmvbxpp6
E6hp89QZpeWredh9urz1iAGE1L5WVlzbp6HFB47sBtQVHP79VCPOqpKJWiZH2q8tJc0ruRR5aSvR
GWypTGVtnOFNZ7dbW4r2aWLx8jUBK0K55kzLh40znZcwIwSYhcilp6yAVefE5q8CRw/IsIpl3KC2
aGwGOVKNm2VYR1pnbfMSIr5u4zisggbCbxDZxlO8YHU1bGrNTmuOTNtCliGKfQZWMhyasAte1IY+
bclBH0CP8XNSj6Ewg9HI2zQfcnf0HetT9d7LBbGeeZNRluqIyBodgjaOR6viSgyH3O4W9R5Hq+4z
2+jp1M37fLgLHIQ1wbkfDzNBcxoGTPMfQ94tGaa+5EObiH4TGVd2lqkRGX2K8jNIZTWAGg6E8W42
3vs2uRihfrfYsUaV3k186JxL9LXY+aaOyZQK/qJyTyCIVsps+cMc71V7PgXJaTAdEhv0xbgezvUt
L7ICIldrf8HIJ4aU0AZ7HuLmS9WBhmanxXtogkNCZaVbZ+pWK3fpvGuDFXMx9E00rk31dkHhhLI+
2GvcVsASL/W47qzkMlrNTuOV5jAHpMRiJj7bGPgATkYae1a6i9dtdTK/4aNVKzn89kTjJT6G66JO
DiEXgfUIeTWo823cF09zV2xzJnMr1TUv0Qh1mVDBjTvVbwPAJU4oYiqbVCqH6VzlyoXwFRUcuJSJ
B/nqfSGoldk3GdSwQiV5nR5ccJa9s2/GXZNdnDrHfvM5up+R+a64rr9wS3KZZ8QoeM3qs56cu7Rv
+Tn7FdcvCjEGwa903NYu/TCoelu7UzO/9L64oPoBND2V6atrXIcSzEV1a/bHfP7iROwe4AMe0Dvg
y3tLY69jfBRAjn1PBmwSBzI5IWamBlrwpkcGMqTvbMZW4BhkqAFE6KFO091ikrVgAHY1293IQFDb
WPpugXPAhY29tev9dOk+p84lV1+67Edq7IeKHiQ8lqJ4n7qPhKz+7J6j0bsSIocz0e6Y4HAjMI54
EsF0NPmNRU+WG4Z7s1QE7LT3pgJYbJwV5yNlXKNGr2qYE8D+2Q3Ptf0LwOpeoiAGK5Qo3hlVQR8U
KoTaw3+94n9deeRhIngjXUWScV4Xw7DRzQ94slSad3OVbIJyGwxnLXyz1avCWsJ1PwEF8WtZCFvJ
0XvzMPI+AuQXmfsa1ZtBg2I8c1J8G/XlGws/Gk0/Ijg6DKDo8NYvXu9x9A9RgGUZSc17h8jJ2IXn
3O4OwXBT2hdQlW1WmS7n7nmFs6M3V72W3NopsBPnokegV1x7bVdXF0T9+Oq2D2r8FHL+RpWto6Qv
VhvUfj4uCD8Y+3OcnLLyNVyeR9xIyWeVf+QNlg9wOvp873GQTnQRfyVtS4paJT3I9m7A150ALTOT
uyYbHxbw9F1YEktontKh3zZ1dOt1TQmewz5mI73+FnRZZ5kPUNe3eJiplmfwaoTU7J29QHsyp4XR
zOI+RbZ6X1Tjq2UO+Oys8zj2QCpcD8WWCSOBVSyi+izhjL8u0VJ3zquKJe++bKl2u1UCKCrYONR5
J9t96WpS1hpCM8Il9MLXJNq2WVj5pmGyfKk7beOm6T6p3buwU15wsQCshR1rdAuGMI00lFueFM9G
cNQW04WydUc4KRHVp0rC7tlpkmo8kmwlFUgagrXvPCPVClTaOJ7GVThHB8RlvY+wPyszSVA+jFFp
V51f6brOrYCClD3rCNZaPdjFHl2HRDOqg8fCNX5i9m7pxJqCl0DrCW/mSgN61MJrguRHldr6GP4M
Knchxx0sLKC1OJvc+6EFcCdMTKQ2zez0ByUd8vcE6OFEkT+IHS66VkKuxiyJf2+0GprfPtFrBwyF
hzjorqHP+lKTF3kMDJkGD2GQP86xHWZ+qoA3WavGMuDD0GrlutBDy/dp1jXxsz0EjRqAKKOQQVHd
Ia/qjzabjzWUEXK4tW52j7HeW7tKA9ZKiBnQ0z/2bP+vhzH/P41ZdI7NmEf9T2OW5r3+tyGLfPo/
hiym+182YwzV4TTnH9v5/zNkcf/Lo5LG7lK1NYtDevb3/z1kcf7LcFzVVA0N8rIq05R/GbTw6baN
/hfZg6165v/NoMVwfj9iNmwmP4gedMMhM8IZ+m/76yw3EcMFasHCE5iMGQS8dqetQpzldnF7S6HN
AnuQi/sMgVSZSP84l5E1/sZuzPQR6Bt2Rc29cXiD3Q04/7aqkRiH0NIturNQajOrXyl6EmyY+jtE
wYLi4HSms8N6WV89mvLMu1mMMUeeqap+mtRhgfwOTw1ZT/pXTrdLLDp2y9yz7g9Vm3tdbz50c3mX
sSBdgrB/7fSGyT7XpFazo3O43MWGph1DOqF7j3zuEqfBpird5EbvTOKjwLTPCNB3WmzQeEip2RYe
4CCrNcD+B4bsOExlq0168pRDCFccL/k15D10RdV6yZrgpsSuwliaFRuxjfCqKVF4NagFbSgNoI73
2hR5zPyEb3c4OoXdbBpwre9De0hjz/qhcCFbg2Z6ssOkEdJkdrH67EGbUv2mJ7m6IxjEAMMd8kst
/2g3v7RI0+ne9eZRt0uVtjgWnBATCJx8+60csKObY+zDRtSOES+rTRrQ03CQbh2qtrCpspn7wnZJ
GCuGtiGCOG4KsOwQ++wKtNpQYSSh9a9Z26kJ6/tosRAkpnYI3hi6NuVSOtV0AxgQdsd//pFEencc
NLIYyETrXRzRTph56JTunfaI/lYlfpnS/lBrPsT2c+TOypIr6w9p4pJNMIkG0snxdgVj7KNbpL/0
eBkviwkqhX1EfECEwLhZ/i4I9C8lIsmuGSorCRQ43gzTEGvXAyL2yS96BaodX+ZK0ZqmBrTqvWJj
8poyloyjAyMxdPvmTL3nQQuRUDFtXVbfU/7MM086LzipGdcbGpmU2iTNA3nB9ccyaXmWQdl8/6Gn
kJcKmw1unLD5Js7dPdauHYCC+3AnrX2csAgttjM/aEANCcXqF8uzmic3UM5AlOy7yKz6rVeWIbHv
wbsdDWLVc5EE2xB+0e2cOBAC0moLgGW8ccPwf/8BpJj3y0zaNs7GnTbksYAQF2qCtCot6pVF9dJI
21KX3mUvDcxEupjUzx64jCg7mrMaqRwam9iS6W5Ki3ORPidOGHrrVDxd6XoW0vqMpP9ZSxO0lk4o
YaMGQhI9UY3CqCHN0ZAzHWmSdtIphUSp7BrSCxV100rHVqiQ7p3big6122U72+Se2BBQQPD+Ynng
dLCn84WosqKIKf2EcmspLVf0XycGeuaNKg3YQbqwUCDXVCajUyA9WSIwA3hgurNhPR8VyrSDtGpT
6de60rSdpHOrSPuWc6AZnaZ3CTlIX2uhzuI9oeYIHyaZTYhiGRAyVxq9SaQ9ELHPpenbSue3k/Zv
TA3Yzj4GaQWP0g+uKAqDqh92+L2okHy3iKVPnMUE2xvvXqNoHEnj2JXu8UgJWaeMrEormXOg9SQ9
5VkayyEiQfbrGzIb9br4rjVnFDmO1ff/Nt/F51460IW0of/ln2LpU39/HHrSoKZK/c+/+v77VD7j
++/+8cVmaWS7NI8PdlyVx+8/oOYOtCzrdmVIr7uRDndYU+7+/r8+RQ61anXzWdMdb6NlKp1w+byB
NRLgp+Uy8AL2R6mYW1JML6VnDtOQFdQ/P/7+Z92WMrojn/T9L99/KNJaV6mvL9TY6VaZm3/+2/en
9ssbHhyyLPMy7wbSMg+1HsFhjvElsc0NH6Og9x50P8kq9UAwNvQnad67LfcMy+i0I09t+GiUebWb
1bBff3+4WF+L51m3nKXeggjtIdDEGKAfh6q4BQaN3Fk+olUPc1PflWXOb6myTMi/EAEs0AAWp0CU
WaEFtGADMuEHzHSU/FSYArRHryEpqm0jvIEI8EAeVRzWgyJQhEmAg9M9I78DDxo/msItGIRgUIMy
wMKImWZun1WhHNjgDtoR7kEsBAQ36naWMBES4AiScOX8yCCuZ9LxE4KCJiwFNho2jTl/5pBEWAut
A3WB1hFNlehpGWCfJVgfwTP0wmlwWuW+AdzAQoDz+n5TAHSAF0jFWxgPwx4Q/6ukLfkyMCBiYBCF
UCGccm0BiQBcwieBjUBhc9XASIzgJNoYAYXOETJslOeUcR2W+/onb/CnFBRFrtmPFmiKDkRFD6pi
EmYFU+WbAoiFa5lHitdE/ekJVGAuYmxyq/6qlM0ZhQnEXYODzzp/dS31dUo0Qot+7VDjV9sznW/u
ya82ymqfns8dC9+LNjiXEI1vFREDAMLRTh3iBxj7wDkyIB2x0Dqg8HzasmAB42ELz2MC7IFQN115
oD5UkB81zJfu0SLI5oAD6cGCaMIH0QGFdMLMWI1CD4nBiNjgRECE0hhYSPtJrta6ZIOyD4vpnpTh
NaPRE5Q/W+Ak8mWIZnx1Ol4RoZcA1NgkwjNphGwCvvjOMysOv4I15yicwdj91QC9ABJFA43SgUix
Gu0xA5mSESvkvJMrASm7GzqPQJf5vQhnxQG4YgJeAcMO3p9aUh3vKUxciW9fwvRYJNN7oC/clMvh
PjcfF3BoKya1jzaAl7CuHqnSU4JqNh4AGAMQTAYQJgAMg2LuKwMUw0F6CzamAx8TC0fGEKIM7zIa
kkBmOn0DU2czgJ6xhEFDpxPRLt17dp53MZgaVXg1JeCaHoDNAsjG4bM46mZjOT92Y3w3TJSuAd6E
Dnbm9MYFh7OAxcHQtq/A5IzgcmzUPsBzFiA6wegcHRWqDg2fzxDwpiO8Hcvkk+xlD8H4NeHGl/Sc
g/UqG3bOheOW5r2BIUr35q8JQiR7JaxsEwojXZle0f5xXeFAUONUsDW+K07qZvD0t4JnUAUWFAMN
UjjoaoUiNAlPyCA8ahkeGoeNNtT7Pjf8ZZz8HgxRO/PWCgATlQCKbEBFGsAiBEuvuhCMPGEZUekX
shExUoTkAbAjoEcUZkwqHEJCCgPuTIbQkRLhJAUAkwrASaD69ikgpUCISpGwlbLIvi+W7DkfwSKg
pxMG0yI0JlxjE4eMd7pwmkohNiFP8CsQTo2wnGxCsAFwp04oT5PwnjwhP1XCgBoofgoTqhU61NQJ
J0qIUasIeJQORKoHJuUClSqBS0FieZvDI1WoJ+LqT4hAplUFjCoFSmUIncoEUxULrwqdhAdKL34z
hWWlA7XKE9auMK5GoV01YK8s8FcLGCz6KW+DAxYLPBZcblzNALMGwFmjxSteBaVlClPLi6BrqWC2
RnBbpXC3WgBcHCBdNSFylVihhNA1CaurEGoXTpUNKK8zwPaCbnH+4QL4igF9JUL8YlXt5yDA8ggW
mGlBBZv79Hay6qsOLswSbhgrWGB8whLjZQcmKn3k3NZvhTYGl6n3cyGQFaDILJBkM2gy2rgGxFKI
IW5MS1f4ZSUgM1WAZkI2q4VxpgM7K4Ge1Sr9d8CXPrDQYyBctJ6NmSwHTrpF11zYaeyKHpoX+sb8
ZkCrAZOAiyK0NRfsmi38NZqdsnD/lQBmmyYIbakJq43KAShRGugxy84YnFssXLdFr1/glG0SgG+N
qLyLNxUMnBrzDMxChgsrXmyg4jKQcZaw4wahyHng5HSwciZ4OflaNbi5SrhzCA2eFEB0oxDpYtB0
GYi6boBVF+n6nQG8rhCKXQfODrUBiJ9lN4G5W8DdhTPcOxsA3kzVLWeP0ADG4zgEhSmkPEoJlpDz
cmHopf2jCVLPWKanRRh7I7C9DujeAnwvFwqf2dfnOJo+K+HzUel+LAH2eYD7QpxYKzWOX5L4EA/J
K4qjJ8xfn0OiXzulX7tCABztHLWQ9WSDBswpr03CCtQEGij0wAaM4OKGu6Crz15qfZA5B/Fl39ev
UWjuXaHoRqw1XaCEgW2eRiCFGr1bpln4sLmNmyjphWbIhX4V6fANSyEd6sI8DHhnLxzwZs8LQMTQ
YaHufIJt+sGAqFnRbVR7CKITbxbPHB+jSONpcM4AD05OpD7FgBdJVK+VJlvbi/uSJskvKl9XU+l+
LdtuNK+eVh8qxmEra6mStdfQ+IhIzOv6AOeDBFtXVauWlhMu4ZMFFJLrCpNQnD1Ci+zBRnL0Sx0a
jiTE67WwLtP4g/dHvs4ATrpCngxAUK4coVH2jn3p+/YKYOWnoka9Dy0alTkIS96ImSxYeA/OAC45
v7otrfFHFlgVJ5Cxz6nhVw1pTKVbvjTe2gCVqYHMbISdGVvVzzC9FOyR2U3wbmPn+1SB21zAbgrr
Eqnjx7TUl7B75xuexzi7HUf7Nteh4VchdP/qsUhPaq5deov9vl4zxVw67iy42/ml2CH7AuWFuZYU
OyBP5gmBsCR9ZT81GOZX4OnPxhBt9Ei/WUalXMlTrRPnT5Pu0mXRfnapLPcR5TOouOBJTTClteoe
9Nq6deTlXHNWEZ97oKYecNMmbffcG6f8MJVFAfP0ZHG8a0T6qRmGe3t+Wibs5PIFjZKxtdFYT6b2
wwSoajnJfQJg1Qa0qrNLnQGvtsM+Fw5rNKlsxECzDiOM1q48DpI+D4TeykAuo/M1kGl/7AQaAOY1
V189oK+57v5EX3I7A4MtudWsEvCwLpjYAlyswfUjXOJPTn7euMdBkWQE6tcgZoF736ogZ1thzxpC
oWXAm/g1YNoZQK2VKicdYK0DuLb4JtgKyzYCatsJ3RaR200C7tYBe9uBv82Eg2sBxKVjTkUBQm6w
qJeuaR4L0LmFxxB7cMjlFIZ6tcDrNsLZ7fPuOqfrGPxuljLWgcbLIcFnI3ze5JvUC7IXIzHsXqH4
ojHiZgDYdwLwW8L7Gxz1Mhi5dYfX5437S8WnbMZu6NZktXa9OyO9K8ON9c0PFpJwLEzh5VoAGB4a
8zEov/eBna8ep3DpTkTaAd/pcfjSziggCvrXY5qAjVga3V/q/JeyKmbHXFdCOA7rdMuqOlon3Pd2
WQgHeWACtKqFjRwBSSbZX21nq3/RwCfTE2FQuZsCdTjpxmZ2cyoQ4JYX4S6HRsKv2yxhMbv5Ldr6
V84mm9dm1I01WotEz4wtToqTI0TnALRzBOI59No1jLSzEUfRDa0Kpn/KcscpgG+BhzaFEw3u824Q
cnQtDOlhhibtCVdaK/L7TkjTuTCnDeDTda1Xzx44ahssdS986hhQdSvEajlASUFYO8KyVmyo1rPw
rWMhXS/CvNYM7pMcgJ5z4WGrQsYuHRjZkdCywwJutiYEbVtY2gNQ7Uzo2mX6wXljzkxhgvwKgNti
QPxcgeQGghOtBqF0Z8LrdpUfiZUUHGAy1ebf2FXB9h5MbZcL7TsR7vehrWGAE7cobji8eORWnAIJ
15ieIaOBdZRl9x3dxybhzEwJY5VjpCzfLCQ6/AhCZNik8zbDg1HXsLnhkldj86QQ26LKt5vqC208
8qUtJHNDflSL9f7IPH+F7gA4Bi0scHHpXm3quyzopk3nlD+0ykaXwYgPxSLk+gkImYVEi+k7Zr+a
QZ8SQC81f2kth1qxZTSHlrFVlRT9trXLja60m1hY7ZpQ223w7ZFw3EnloMqZBqzR7JtGi2WQ3hqP
Ta/ppxIFEN1rhyL6ZB0t61lXNKb56BRi4PGNUOQ12EmlcOVnIcw3wpofhTpvgp+fhUMf0ktTrb49
tK8ZdEJwAMrnEA9rjs5YKwbauROmPX2lE+VNsJbQ7jWw95Xw74nx1NtWmPiMX0y4oXDyVYD5LeD8
SQj6jrD0U6D6qA2qtap5HxwicdAEeB+nQUEaLUQzB5OfN/OPOtIwy7hsNEPTZe02ZreKZavrMcEL
bhnBF5vFWY5grp6Q/3txANjIACqkAKbYAfr86DWjup7fdZoJWyVprRXYtBdPvAImggGY3csmFudA
3XBKNYiHwIsxEmSoCUZxFLgao3uxFkD74wBjnHCvFt7WErcB5KV0FZn3JtMA0nQQqMCBIELAiFCJ
GsHThtMssoTRG19Hd0n9vKXtyzLGK/JfoYlgIcW0YNftAYYkt7LZgECHjAErPC+9/MxQdSYnFXwC
MMTbIAYHzTpUYnTwUDsUKB5UcT2YYn2o0T/M4oFwEELkAWxbr7+PxRRhizOCuNmbi0RCe1l0F6OE
jnpzSTqgrI1vmbHqp3V3b8VDuO1mA99bTmyg1IN3U2fN0sV4K0CEVWwpcFmA/LhxwvEpncodklbo
yjoGKjqEqwYEO+stzGM1bgwqaYCg6486jM1ViwP8aCgwuTXsajblAixLy3rqsW0YPeBTCDs1yGRk
HElGIQu6ikqxG9kh4Si9vbri7wjF5DHASYbkx0G1Re5awBjsE1SgapJ1SrVUjlrGgxeiN8CCQXYo
Ky7FTGytORltd5uKUcRTm6MzRm+0OMkggmbm4lWSQRITiYaSpK+qZ2JzzIlN2mTR3POwB5sKm10/
q5pyLIJtJoYT/utOACPqNs1XWqG/N23/UIgVBbE1Z285e4TRA7C2aNhTWjQqSa+/EL3iJrwssk+9
69Mjc39+ViQh4mFZQowsKWqWxkEcMzCBZbSuibtFSadPA5lLj9SlRO4S5q81qpfW4vKaDvW8ZgtR
DtG9V7mE5+bn1jjWycoRYww/3UuXB8k6nXprrdTdaz7mzHXMgWWFOGfIU64csdA4FdVl14V7O2Hs
UMLUhZTzRMKx2AHoroiYdRebaBFZpdE+tLF6WhKdqwkMTbjeiHBYUcG3FjeO17dsKN2vFr8K6pwC
hQ4U+EPhmbfcJfaAmba5aa4DgA86NhZvgL1AyRwhz4SYB8/7LkRUxeTzybDnctW5u77hQtAF3tec
KRyGAv1v1dsGvpfj/lAwGzEo+RiVCTHNZME16m7NdLxPR6SBxnUJMLvl4TkmYiT/nztozRANgVe8
DRAPZRUComAkuICSiPURaSqoSDbCiXpPmPymVqznEZFRz/oLrREbY5z11k+6piCiM+fcIUBKAdjG
GINocm9tZgk6cwg7UuWocVXX5DUM446F/UkemoNlKObns1Lj3syqs4bDp66sC2ebq4Q3ZJeMXEJK
Uo8xF4cgm4gqYHhSWg6ojAvnGAwy2r0dmS9qbHOQSrYRbsrNjA2qJvzbYodqjfaJhTUrig0l/dvB
tB44fftYcErp06XmXA/F4mF0GZ7Is7Ao9aOLi8pwCZe01oEghufgR8RY5Yi6ispwISorhIvEhkz0
VjkZSQPflS3iq3I29inkAc7RucPa93AdsEhz18aYBXTzWA/OC0dD2wCjVo1Zy2Z5tcxwjoerKeKt
PiHApd/Jt2vxcmX4uQiRbbk6wbq9kqS4DqLxivmBoOizQcXwxWHv2aYEprBEUjCAVaICI+M2A2AA
NlW9w/58y8FIzsOsMc6qjEM/yk5e1GLGsNS+br45sEOJQyBhQ2EEmk3ZOg6N6+YHWN9DABiR9tDO
xF6GFwDaw8QBRQAKDD+Du441ZGfTQrABJzcbQu+QI6gl5xH4nsaNzDLPocHuCQ8RHID7bEi26mIf
JkIn8bwe2JHnPG0Z3jUT/9pgHohqPIdtt+dW8jg+Myo8qAZCMV5QZU2Yu9fuFUZTNWa3RhzZ9noK
p9sS7xsjy42Nq8LEB+fghVs8/HDjuJvMZI/JPSmmmybHsNcsH1Oh3NPPPatY5mr3XsU5Z8XjGzu4
zaBz1YyqW0AfN32UQ2mGAkOTVbOiAkIf6CdJFZk1KEemBHeQrO4ZeN+Q24G0caOjwStJZ6U6W44a
QV7fa4dQjHliN0ROfeaI8+gsyxomAldU87aCTxKm4zmvkFrpeDS5Wu/CIjTWKXq+EE1fTkQeaR9V
+YsuFj/NHu4iYxFQ824xmiu9bbGHeZxNmGBNKaaDA3C3ZFJvciSBUTjcm2nyMczOXWCFl8VKiRUZ
lJ3NS45kULWxDTpoByf0gyoaQqrVbKPr20CtoGBpt1Y5fkRGfdbYYnP5//DmZp96zltq1a+Zpp0y
HlPEC64K+9uiT+7bim24N/wkpseVWqWKLHaF6Tgzdmvr7MqCGI7bHaq+dcPd2JXM8Mxlt8fgkQDl
iva8IR9FWJk2W8UJb8KJOX3dHy29+xHEyzFG/ho1/TpRt14EKSZjKMuhNG+t9aw6z8mo3sjjsLm0
2qwhVeCLVe6H2rg1kUhqyCQdpJItcslOefNQTWYoJ8flVeyGmhfirNIuJXQErHZ7weFBhuYGgrpy
QGGJsIAzoMXXuvhGH4kxOuGDbfPSr2PtEV0MABtkP/pbP3WcS0oMuuiSnespH/ygnVg0q0m5EaGi
hl4zqvJThefNXXbmUD2YzmjuIlSRvWg5yV+OU/tTPq+3R6Ch5YVzyLNnHvMa2myRW0jPRPSZMCru
jwv6zxyGjDs6Lypa0NYtH2c0oQ4nfZyKurhDIySisHD28iymI9i0ymJJ2/qNwo6wsXYzEtIhe9RQ
ksojVHvjyAHnHRvrF5ZKa8eLT25l79kWtz5AIWSmHTsedKcJ2tM2RyiHMlU3WIq456x3Hk3LvnE6
bJPm8o4xNObmWT0MSnoP/I98kXoAhHCrNwTPNPvBi9CHdFp+twzBGrjfHEHeT5Ofgzbem7V+ssXf
2ojJVUPzIGZXplneBkoYUkG0r1nqeT4Z9q0T6Zi4WLuUqvmliis2dLHGZvXLNMA1qxqELBm0fa24
b1Wn880mxplqJ0fNdVdV32ps0DV4Nhq7pbD86BzK+L3GGTm20gBsL2xic9eK25b0SLhesvFHMbY0
fr9jB3Fy3w3EvoPSBXAontwgbS/wOtMnRRy6ZJ+JnItXdxHDbiGuXSaFt0Fyn+k4eEux8VZ99eai
523F0ws/D5MCAMEOhS9kbP24iNU3qgsUZtpmcvD91twlfF0cwNQPCcRUAiRCEOwwhPfb0nsdRR3s
4BDukAm3U3jtOKBebCzDtssNtxLzsFG+tCwI16nDuYKKnDivsRSPI39YYi4uURjHNi7jKio/Ku0x
jVHXG20lErb+wUV/HIgHeRYjsjGWH2AUd0ZSQw1YeEJy8ScPBD6ZRbA9J5G5iGM5nmAEp04IaaPU
MDCLi3lAykz2hgj2TLJURAzrITy1YnCeVFzOAUwFvzYAnXMxYhjQ43AusvmU1hAbA4sJ9Ki9jMzg
T3HObphVP0/IKVwAu2rGvoQMtTc4mW5QTCOVKjcZ0ulE7NPZR1KDN16QUpdipw555e6mCsacKe5q
IHZ7uiHLjZ7+cpBbJ2K5DlmJ71IxXzNURThTMnSwWRPlYGTsSOsBGHDbA49XNngHtYD1NGMU8YbI
gd+PTGzbJpyizYyAm6DDfaSTAkHMnTfKQE2gffEsNuUesR822RVzF3zeJWJvR/lf3J1Hc9va2qV/
Eb5C2ghT5kxJFClbE5RsHyOHjQz8+n4A3Xt0jqt70FU96oFhIZIEQeDd613BOZlWe9Tq7qWckr+L
jgzwuBhvkzU7xiXkg3dTUrhOZHg1ZYdjVRashilPvCFYHC7hxVfQb5Z44gzhoK2jvFzpA1FGzVis
U3Q6qyHnsVcYFc5jbcfw3ReY0+MGyPjA4olHxnkXVWgxmmXskn7eEIOuuZBMMXKgQJky0rk6tbWi
h9+mKkQxyVHvCFTPpmR1e9TpINnquqpc0lEZLzRcqocRwQpdCLLZuymlXdJItZoHWdz5iiHfBY+L
LcXBb6NoDp5VGIcE3wUS8aol70difWddc7xPtvj9nArqCpW4+B4slGZCizHPsK5h16wS34sWReG9
wqx/yRkTginUJyXsf4WphqnblEw/zhn12O+tYnkC43VPkhh7OJ8oUIGwz4NC6jP8xbcWm7M10WPn
kjSGhVOBn+eqd2pFhBiF9N/UQ+oQWQw1Qg8RBge4EkuOA1W5zc34FvhxehLlKQ5KZR+O41OJr9XB
w+2DoevbKMYD+a3GqknyHHfoF4ZlaNjUnu6TIfDlNG34KtwXFokXq+AUab6rda9gYN/eHG+8KVoD
8UirmzWqveEQFuVvJxhXvlPS5O69XUXLpuha9afMl3GUiGdsSz0e4SlSH0FyXKi8FXqdrbmq/ipT
8+EPFJ++526iwg6uraoffSMg88aVH4SmRrS/v3WB2a/lEG1MRcBI1yaTmETBud68DI6yH+Nefe3g
o0tP++471Yso4M72XaQRnrZTK0ZAblR+eOFfjRO/5B7Jpg3OwI2pdqtuAIeQao9xdXXpKjxxUtJ5
PWx8lkpFKyzSsAsJMwz9a8k9BpHMC/6IcCiidid5tG9FZJ+N1MZgCnK/3Rak9wwI0g16jjLxV0qM
K2fhNdfQESddViSnQuDfNJP9tmtGsPRoMPUisA5N6/+yYTYNVfdT00X45NjRe+9iacg3tHYN31wR
xrelaR5To66VqgByD8N9z0ht2VTFDXrlSL8bszwtJgWzbBTzqcSkroCGcewb7bdZEWVsONVhoCiM
VWx8+hT/OaHa+9jRLIag1OtFmH8nkaxYpqp7J9WMelFHXnAWQ7J39PTSxuNB4YGN7OEQhmb1UIro
1KnEPTZy+JYWIRqMxF1XhJuVGSbZ0K0/CuxX1llqfQhG524c70sYBx5oHLUwrAkD/7RE+gov5F0C
g2s67DxtMzxUIV78HqpB2tdYwlkJlotB85waNfWKYftrGegE4uUZzj/IBxyn+50anDGPnkmcvPEA
iLeSvYiaRaDgN/aFcTxEaiQjLawS/odMFvmI87xulSgkuwM3LzR6d0uXrv3eNw1c84ufLh2Rk6Zb
H5hxGYwRkzsuZvEqG7F6y3DQ8/mkKyez8ieidRbzH1xB9F3VwtlWtobxmAVzMtMy7m3IwgXF7hIn
nhBXJeti9zXXSdkQ94IfKE9DKjgL52CZ8pPJW9zW4P4/B0aJbg9EMc3w4Mwb/0eZN8raMUJ49+6v
kW9Ea3eJWpnPAkISjRLqbKqvVgMDbwMkA/5ABy4go5gzwmHIKvHyYOtkZrmhI5gsx6A7YLOnLdOW
yyJTiLF0GEesjLy+m861K9MHVFiKphz4u7CTivZjTEE8Wse0cu91ocYAHPJUpzD6weNujpL+BYMW
hVs/hEeSvO/KiGA3DjWyuXgOOt3Cjr9Z4yg2uUtH0G51++i63on0T590Re8ZFCWXASQ8L7yLvvnL
NOtgCScUiohSXkfHW3penb16+s8YpSjDZXlEwaFhtzGGgvu/KL7x7N5jHW5vdHySyWTU6EU1JCIg
/kaI1mBR3ehry0UlSf/sm2oY6l4v/ABYjRyOxEi3b57a39w8g+LFIE16+UkM3U3TbHhXgiN5LRdo
7ulr0FhoBSG/uJab5jFw62egAbxqFRrNGRbz2xxO6K6tqm+5sOodXVsTsMznqsKBZehw1BIFDz7G
355U411lZYwHaFIO5ql1YVwUOtYXZjeFHIXvWRueAZBwVEv6F6FXCJHSCmqji4e8dB+qzkvpBU0Q
vqgpt7r5ZnZNtmrinAz7yoJcgbKiHTyQN3e4orP8ERQMVqVaXvrKlpiPZRipNjAc3UICfCntSTQI
4EpRUK3Ko6ZhnmsWqPQmi7haC3+hTzgJ9J224iv7TjCMzCvcpCL/p0qUyla1mnzjRhmdHDgjXtZc
UvxB10McA5RCcTVz0+PpQPnaM/wVMvAvAWRRunJ3OFPWWoTGi9b9JI2Om1ceP4Ee/y6reJuH1bhv
q/ZHqtJHTSS/KjvX+5Vlb0OnO5qpfvMFzEq3sncKxTWOGvisFQNRI36GzT3l+JChWrWBFcsm+o7R
iL+KPK9ckcdX1Qowe2R3i6ANMMckS80cN7obpEujXzvkmK6ifjJlN1Gt6RSPQRHZ60gFDGizba8D
CmIk5hu4W6c6uGSuR+9d5ey0FmGs2jfKcZTu1oLisK6H6IeAW7bqRiqT2O333reQ+9UC8bmNihFb
Y2F5S9ML+x0V+5OimsRrjsEKMyx1I9zBw052wGLf4e6r8ulrEe6QCY8HT9PXDI+aVZwF7UamiO1C
8yUw80sCDW/lh5ch2ygw4pZFM6AA6biyu1qBVkh2usGJ0vWTKuhr1jknoLd6BpBGt5WD9rN0wps5
yfrqFj7f4P3u8hhmGPrhldWHb8KozqFF3LEzMbW6eBfr8SrIfvSGsBdDAMxD91ejinLfh+BIDqL+
M4olbdNOzyg7O8ldguDvsWqGa1vGgocMdW5lwM+ysKkzHPvDK7nPJYeK/9+SoiLfyEjk6+BjeeuO
kfoUqg1juHqqXSm3ay2AiJVSAFcKJM52jAa0PXDAskjpv9tR3y68QAvWvqu5+1Yr3moC/45xWBsb
Eui6AqIcpUAly8dgD+073gxkaDGiueVIGnMSwGk4NQ1QvgcYGL6MkevctUlTXQzKIfEH65TItD86
CY0XJyHlW2oW+MUweWsC0jSqcRxr1d81vZ+vArwfNvTg20sYqnd9dDJkV9Mzp8DC9IiRGR1MfoRF
i1Y2bxHQlG3jhFsrE8ZJ+gxlm/TswFQ2y+pkJ7VTr4woSc8MjgAgUuIacp3k71RHkli69I0yJxs/
xs77hRPy8NJ7TcgzKPZoJuvjhytxJIXCgO66U688B5RNh/v7LhrhAFQR2FwXZSZtnv9O3BL6MSb6
zgJJfXiO/PRVadNip3RDeJ4XQcg0Fx321+tIajk/MUVik2u6hEz3ETZ0IqT3il3pgOtpF6fkQRWb
KPSaN0UDXQxCNdvFWte8NQn4vxup7sVBUP9G46TW679wXI6vXd71lzxHpM2YqX5TVAYxpuhopYOe
F9Lq9mal1EdjEJMJfK7Xx3nemhb6MmNhE3rOoteK/pCmnnJQJaouJW3ytwR3wVTz5Lajtt1ndfce
ei2jclOE2yaOO4IyteI5AVtb0G1v7FTloQxXivh1JnmH9Sz6aW3Zamn27Ls7r5QgE7m4p7FVQqxB
+VCNcmXK72aQBSe9o3CHl3C288Y9e30+7tXOPzt6Ep/01vUPBVWxgr6DXjg2ztNHU4NBHket4Lz5
+uccUcHlcV7eE+Py+ZeSi/igTrFrnZYekHRPgm3+gjwfwY1Xw1XrqhAzp4lrJdEh9+W29gR80dqu
XsInravT33lFSe3quXG3gYOECKulG2e03kvLO/gEtG/KvHTWuFjwyKTeL8Rd5np2x+PaHLo9jyvJ
SCF1XkvjMAJ63u1yGAnGe4EdaN77TAKaahOfPn1vKt24h7TdWmqCJQr7b20QvBYpRRJPRkb5kVgZ
jppiHdwG0JRCQbmAyEPmxU3HUBtBDeQWT1drMDhrvGEK6WiBUVNT6o+QcfIBZgB8FKt5NTC65D5j
b6XtWWt9lPErOaY4mFKV4M3uRa+9n4TPRc+o36TaiqYJ4v8bkqXwMi/SamflVZIxlhlZ27SrxCuV
zwoHhGFdYJzAlzZYrzWqOXjrnb1wp9mk7vSLZfi3eSUt8E3eiejJzL7DbLNfSz12Xl3epJ66+TPo
ufOKSQmGBWXnnbqO0WoUBc+eBI4KQlGTnBB5r64b1murR85tJIb7GqQZEmkXBn7O52tMETw3GZ9d
E5Pi0yiU10hU9UUJ7Ps8hzVC+ZJKZ4nz4SaHZ/I8KDCs+/yXjqv9rWUYSn0XXCCk6dd5FdYLq15v
b6nGuMpWmvAOso9vfGaq+0ZDVhhqusOJcBk4TWslsG+O3xaoBgWIrJv43vNQJ36czKPMCOJ76brp
sZTwU+fZmtOYqfVZ9AX3LTW59zhSP+Hac5jnLOn2twY8OSt991Y5dzRoKcmYP0XMddGGDP+Gfizv
g2JtiiTVnwPpowNtxMWOIg3SZrpt1LS+65r8rjcpeYTTnKwnz1/R2KfeFtXd5heyoH2obCwtvWMK
TncvY/hVG019mGeJA8SFNuJrcJWquZdtToNTcUmxMKHX4gDQ3euem3+eAdfOs30/ZNhtKuE2IfPi
3jcjJnW2+UT+kbYMC3+4W2mbb6I69zd9VA93JxKk+nqTtGSjKq1y9ss+5vtnUjniJnBVOdZKEj9z
wlmuQQZqZVrv52XzZooaJaSS+N32a1nRBnJV6R1e438fTm0CY10IvK+/jgextty2AEnLr2V5UubE
o9Hh+DqeLKr6qPfB/WsRqK84F1rCEOq/b9gLYFgq/ud7+3y/0+coxnQ5Rl54/VqkkuhTQZw+DTL3
yZNpJXkUhDUW3cUp/Pg6T2L8pq8WEVVRCBfuc+I77hW5Ghmo3n8WGdS9T2XyNK8vBLblfYU/aYPT
6XUIY/R5zcg4npxfOBCCWcOWyXWkmbFAyVJv5w1tC6EXVDqSIBU/e65zsZZOQ5U1zc2TDNAn8TP9
xHDnzcSsAwMTHVlzintQhPv6D0bWz2OpFncDZ2b6G2qyBR3FN1HW7t4pqqvUW/MngSQ/c4I/XuMk
GLfEXotdNnCXc4A8ptppPBdgiaQpoMyeZ+cJrcwRRptPtta0SV5AuK4UohS+lv2xnVrE3/20Snf/
OMi0/3ykeVkCxMwFHR7/OIZCyXCO7NI61SE6eWY+D/33q8+zZpHo+0LhC/z38q9t4ygOtsgcgZ//
fZBocBsKks6wuQXUsO//Xq3LcWA0nhqkyYe4HVMTs+W8/nMnRD8fUImIc8vOMhXVmzrg0F3W5b1y
zO7JtbL7vJjUuGHvF8ip5lnBI2XFEErZzbOFN77TnzeuYZ0XD2lejSGt34q6xRm3yeBvTkceNBXv
t9ob1/NaJTGbJdwK/yimjeuKfCLUgi9KmJNjIfgNTzvluToe8XtPlvNOWBX7G9pq6XbeCZkhw2b4
PmepjPWbTveiFGlzJxKpeYpq7fO9l3XW7b0COGHeyR7RZzSN4e/nnUpL+Q4eaF3tuE4fNWYb0+vG
ee6c3Zzu1LyPKhHuJFGBOcL0ZsMpEyevGcjPs8CbB7JU+5egz5JbVsa7+cgEG/ZHqFvewsx2kP/N
HLbLT4stn5NMSW51bHIuqqxd16WR3uq8DF8M7yXHMeE2b2DpBvmhQWtt5mWFUuhXnMvhkk17T/tE
YcRTTanK3bwF/eHuHGbeczodY15EuibRGlhBYa3EshD3h2MCVw6uEQeZJ5Ve/EKS7B3nOc/F0LwY
IfnMs59HSp2L7Sg3U/bOCd9melV+TXZuErgfCbqloqxw6gkMA51iIAhFGZs7UbTXwWrdjzGUmD+k
no3TCifVtnqQl2lP11X2QaZoD5nqAe1/kiRUTKnf6jYl0IANKg2RQxqOyikJa0a/SSimZrvz0UEo
J3VFvppO2yFmM+NNrDfNu1aQOcv6sQMV0YOMzLvYdbjRAXLNKyDQgdlUUfTC9YKm0PFh4U17iPrq
E6Pz7jh4k5uNqu5LeiA89bPHvN7PU2MRWLZyNUbfPhWkYwJn8h5DbVy32I18K628gKFOJ1ZH2/jw
bJ1Yu+lThhK/trYMLgZsMNxXOqIXpvMCjHfx40C7O3mp7dzYtTZp5SvfGjIbLT0cvgnIk1UM900x
huhcxbiRtDY/bzhSxg+X5KSoH4fvVL80BqK8OjjErT3T+y1hUbNFV3rPlajHu5+r9pbsAH/nFVk1
fTE3OW0QuGh2LGkpz0OlZaSDjUiy9QQmetOtAlg7Pxh/0MOLS+MSK6V3Uog3XH2+eruLhtT+SDuc
yTVXhxFjc27genufL24BbBJXr78hgjc2RGhn+yQc6puuSmxROHSQhT+GrnFuvdO6uwES9pZ8veRN
xQRs3qCE/YIxFUb3lWybo2Jm8bpvnOIjjF/nDXxlCFd8btrpQUkPvemJiZk+14AACQ2u/Z1bhrGu
XK8/kLLUP9sMZCDV8eIqT1U4Ec5dtXxja6RmvBv0PL5TNn8eO7UNwseDLnuxtS44mE4cbSBVBd+x
21/Ph8h5URzqcw8HEM0g/qyoVsJz9B8k43Fm4h+FpYnVgJk2A6pAXFUH9c2851jFOyR4sMllN26y
Qa2mG1FyE0Dkn2/PdYt3z3Epr3V02kjj422EtuPBv+N8iDa2dSRrivrkR1zk4Eg5CqlWedeCX/MG
+GUrS6m63dmIxuhSFSD787kh0mBhkvPwrqYWepncNw/kbclnQ4El8/nBhoyEcRrk+EeJNU9dcpFE
pmCXP/2JPB/KVzC6xjGfl8IhDg5RCUT+tdE//px3cuzUPM5/gbFpPvQLWCuGtFzSqP4+XDQdc95o
Pvrnmnn+83Agaxjt1EDhlaX7q3nN/3bzz/WhBt1KBvXw+RHmLT9ffX6hf7zFz1dynabYRa76+Rbm
bf58H5+7z0fS+NWAY0bR7yohif3rfcx/5cIsDrN7xP9rA43//9zMddwn/s82G5gL/Pr4t/35tMN/
3MxxIFdxHnc1C0N9G/vyv402zP/BvNFWGeM4jvm55r9GG8b/mIRPYovhYLZh6P822tAcnGUd6HOW
pWuq+39jtIFAejLS+Kc1ro2fh6YBewtdd/HL+8MPO3bqICMErkblVtB3LgHD6qJ2V5Ubyx9Q4IJB
9T7gppLbhOj+yPCge87ViPv7tIEZlN+Ib4te8zzJ9qQQ9Bsemta3sifEJdaLH6ZRi6VJGuXZVVyc
2izGm/OegipW1ZrhLWm7dGtO1bULY4JGhPb8eWjRQQpWbO6SkeceK4aToLDZQvRmfRn1sLoOgaRA
6EIASATWi9Ap7OfSIPSIMidaVUqXfgxqeyz1XLv7fdmSjODZgIbs0FsvDuaA34XVwN6JUvzpuLd/
k234uR8VfLQ2SQc4wLANX3PXe2mm41kN3ZOoG5uzmrQ8Qz3aXRAy4ScidNChgOItYmrhTy/1DfrH
04rPP4NKP9c8XJYDFf7KjWFn/meXeb9pQnQFgXp5sydkjUP9vXw+AKzz7hglFaeATT/3/9quw7Rj
07TgBF+7zX/N+85/1ShXyTUMUL3kRbw17E7dlWGF8lza956r4Jol3aOoDObSuL44dvwxr9NMVOpj
lP+e1/kmEBLGETFibXZUKbNgiPl0xafZSrTBqQu7/nNWjAJXKh1mZwIXcRkJVzuMUoOL2hHj6WhZ
/qDPlBFGk9QbVDP5owUOWeHTF+/mtUFH7y2L4CpZ08YBroOLrFczeOvMeqn34Zm9epl3dbTh6Jt5
8TyvU4LJpDCKwNB6a9m7SXeh8NM3qSf6S2+O2kZxQ/US1NBNwJd1cp2iceP5unHpI/JjU18TpE2M
HWupGj2lbze9lbsXoOpm45mDQq8Wak8qh+Ca81jbsEl09TAg3fRJllzBDQqwgCy7EniZb5QkK655
SoCSFw3l1cNHYdObWX3tUS3hA+c2195F/uFFXncN6NFuUscjaoOYMV5NUa+0JjD+plS45o7irT2F
57kX4dnQ16Z1TTvVWRNZRWJI0Nprpba9a65PWSRRjj1ui+Ni7yvhEyQMSJW+DkVL8+mlRmb6hEWo
BvzaFU/cCUglNx1JBvUwQg9SqqdeMqLk1Vrc83R6BpronlKfkDPPzManPiDbilAZ7SlP44bjNQav
BhWtz1MBTZ8Ezt4s7Ke+JiBWqWr3Kedt8WqO8uRFUHPQ0AfPvUcjFhOzCNrvmPJqffIclJhQeiAq
z4EIBjwQBA4rXVlfbS1o95WTvM9zOhDxdf6rtWWw78Lx1x/LR352wNIlJNpp968dOiXN4AnBAPha
Nm9SUxZsLULf/lxBy6mh3y+GzxXm36+dqw74lRaJP/cAXNU3RQ3xiQ+mQa6Z3sLQRuUmNvV0Oc9+
TTwl8zdmqxDSOm33NTF8T1sDyWn/WDG/aYIccC0poHx/bTyvcBM1WFMbULj/fah5harAW6DD2/y5
QovjdkX/3vhc8XVOvBh8TIg8WM+H+lohCcxYasiY/lyROo62DIYEYtC/T3lmohAxddrk81G+TqDh
WSmDWV1uvg4/72tXONLxONT+XNFmpVj4RhOQBPffS2DeI6ajjj6cIOgSutFCS8ODQXP4zk1lJRR7
eEu10dvBlAqILKy0d8ziloqKKK4aQ+VC2Km1Ck0H0X/ZqScbPSo9E0g9KEq+l65CUrFt/bQk0qiU
KpIfuLkqsTdZpVZs7dQ6H7e+XXWvqen+tGwPQ0CSTF2T5pVmVOayKiHzlFJtdy2sU7DK9tlAifij
dHrsqu2gfOoiincPNCqdYCkI16d0QqvmSTmBVw0o1jxnTcAWKdrxSp+wrzga620rkw4qtJ9c+xkk
08acxCSbXK1p2TyZN64r2JdygtXiCYWrEiiYE+CW+yi/fWg28QTJzevmiQ1ep0LEucaejD8ngzt2
l6Tc2Zom1+ME+NUT9KeBASoTPqhPyKY6AYQSpPBrUTPBnn6wV2ZYcdoymKBGCeZYT+DjvOW8kQEy
WU4Q5dci8reLRTFBmfPh5826Ceg0Jsjza5mcAFFtgkbnfedXqCfgVE4Q6tfx9AlgRcaDnnN6J5/H
m4BYZYJkv45nzYAtyG3choO/xE1IOVtguyUYL+4UBu0NugczElw1wtrIYRNKL1lPMWh3uxPDtiDM
ga7HZmirZCK7aRuzctEtdCJ5iFop10QUkTMLe/bRJXq2qlQxrtrceq8GP3vE9pAupTYYh2aa5fkJ
x79E69b3Y/qonPKt5CnM3XTiTE7PRsJvdyhTfZTVzKX9TY2KSVBeo8ZMvZMPAo7DGqbCZlvtuhxr
v7BRH4kVDA/TrEziN+l8dF4zPGjhdLskUIgr9sc3tQy7K57F5tpQMEmACzQ+EFMNS7CA/NAQQf8A
AEK83MnwFNiTDBfCv9LlWwUH8RcRNuk9aT9EmegPqdFB8XvrNmLwckTKEi+DxtOPNL2RnriV8cAM
Bwv5uiQmWlPudOfUa+FH9TpqK671qA/XamBZW8xfYGw7RXzwU797WCN8bQ1aBwoiZnXIUlJXQd6L
/qOjtr100YkIk/HeWpr5AsyH7InPnaQjzm11/mtIZfnatLyHdHAOFCf5cv6cnVZo22zU8rWZFePD
q3hfNqYEW8CT/DhABCAIhImOevGo2q76wFzjmy8N7gB+qT2MGl8PTS9fa3wfVlnZdvAbHOiXiv4w
SHdEutP/NX9up2/lwY3gM84rJWo7qw6oTZM82Gitaj5kgk6eINVmP886nsCbNDb0s10E/rONZFXK
cKvGhffSWUr7Knht14jsRzmalDMwBbxOtx5dlzo4JxcbK0b+a9al8+CbK0ku64cNgir7EdT8huhN
YPrbKKfQlNatLYGSU/FsSoHLUC/Ptgo9ukiK4Jx1oXqkPURynGcxUA+NvZpea4zcL7XrpwdD7W7E
Wi90EZlnH57+VTxH4Apnh/aoVdkb9K3mzcKYQ29j41Dw5AnNptxiDLxT6MCTpWntuX8LcMLeOs5/
zZPc7AXSKriqqiK2qFLFMrKBaRvzADDWb8tA/enR6V6hWdeX3SC949D5/tGZWNxpGfAyN8IBxQn+
korWJN7ii9yugwimfUdvdanS1lnCb2guKB5t+K/v8FfQMYNBl6HIN+gO2pdIta5INb41Mgtf8WdJ
9mUQ39BuQAEKAvQVSvBkFuNIeYmtoQt2W47jqwnQBjsy25RWRqIBra4loAv8MRV/JAOMlajh4bmM
0aS00l1gpO1sA0V/9zvC+KStDus00793fmFs86G1tvZYXwK3I3EWq31uhHtZvCC4GjKLshz4JnN1
fKscLI5pwyzlWO4bT65Ux7/QJRw3UeX8LrycG1Ldb2Upt0ZABr2ZWPraw9N2uMeBaW5FT+Z1kcof
I7qwLK7Prp3dnHj4qDNMqkvP+Y2NHMIcQCJXX1O/IAE33Xd4hL/EcK5t8xmvJYkbsv3R6emqjxE2
KZllrqRwPkoZH/QBP1hf9lgKSyy6SxhOFYxLvciWeI9iTpGqRA3r6yb1l6J8CbD2WRRViWlq9TBS
GvUapa7mE5gniH0z4UHgOBpxAUgXg9oKrX5pgQLRtU5KdOAOEk8ZwsZp0EL2iF62ukpLuZkE4YLL
MAcU3Lu6sdfLQVmKCFYj0o5qrai07Wm9tymZsjlW+njD6dE5acdfEaokmd0KSbpvbvOUDDBtjlv9
qdDTawgNEcsfwMCkN45FOR6KGA6+x+AZ/lC5ElLb1FH4C15Htow7eZdjvwpd7KdUGxmmJP8k4TRh
KT3apCcWW0NBjzdZMTiLcOgqNOblZcwlkvm1pJ8aV9Gu66Bf5vHe1ZAwuo3+wp12lwzwM/zG6iGe
lmvNLuNF10Avacu921BhIMd1oeaGlwvO1d9FIjTqSgwvjUrb4r3CXVx9w+huRGlmv3RufRNKtExN
+dS68VsfRPoarfLFbLA68iKchUWhH3GgQB0gDnFC9Her52sfcy9+iz6GiKLfDNpYbSI+3krnArVC
IkHh54bb4pKXGRRM7BlRE5uwFpIM5NvH8hktT6GaWKy7sbq/+Rhzn4dXW5rkL6cEqic2rN60xNvX
h++mGPRp/Ohdc7MYPklyNdsmQCYMCpL1mGj6ODstu3iK1SW9e82d3MZhqNykpGxgjTW8EOuwGmhX
4CMIYUcUfwWtWsH5JQ+9xv3qmAfwGao+O+CWEW6VwXzWvXIbu4rcj+1oLAcyKx6y61ciLP2TZVH7
hBrlQi+1d6xw+2VtW93G6IpJJcyP3BQ4YwS5ho5N4VYbjVq4oVNLwan2J9/pDdzMkBYP3WUcxnwv
4/buZ0qzYaDhcrOKthbem+9CU6K1z2cwCmpIeyAvZKlnDM6GnIrAcu+MbLgUubM+Z+4Sf54IP/11
WmnGIVazEFLpd6XuR2CeQu6rMl+IvCoPnTMAE4mW25GhH3N7UjIW58G1bnrgENhqyd+GricX08+d
Ra1mct8MAgc2UAGvjsUCi7ufCd4lWzvQklVc4exioMR0BNTR1qxOrrzI2NExSTDapV212mKHfX/w
G2diAHs4FpVj3Ek7rBYdan+Q5B03ZSSq5anTSB8t85Bv3sna45gZ58Ychp0usUGwxfcxOQTqVTU7
7SPFbG85Kh41sWqeOZaamfEpCCgrJD7tqs6pUlq+E9PjAkQvnfA0rfqz4Q/XAel9misPb6TtSyDA
WcPfaKO0RrmC7F8/vLJE5AP4v7JM5F2Zbu3d9qVOxvyUG796p5u8ZmN75XZcjcKXzqHt6hPWRNlZ
SWk8Jk52iEOCVeCB3NvEfRIqdoLVBIVpgX1s8WteFmpmnQWh9Yuu7tUdeMrO6mqTxIF4WEGKCk++
+B3Gavetietya7ikqbQVkQjpTyUV6i6smhJgocRux8qwVPCJa+U3L7dt2tLJ6sYX/D9w26utjUD6
g2dTvskrfBuEgbzTQ8e167GPXrux/y4Vu9hnPcUNLrtLctgDvvH8Kvuk2IoCt/c2k69YvZR7r0Ij
OA7aPsf4nN8oGkHPN95hVqtXR47uwa36q+X46tUG/sIkqld+RMj1XmyH5nrQ19WZ5r9z7BV02b47
6g/N1O9YbmVnhNgKNlS62PJ7/Utide/RA3ySgGRnD/2JoXpkEye6r5Af7eXLoMDiVguUiStqDdsB
k/qn0Qye7LavtgXR4guflji/aT3YNJy1SIXoVPjw4EpTuTpNyESFwTrV3Xyz48pocNXPncRfF6mL
/4XjUQMQBb0hzuDFz4ZL7ddI2bO/ihgWVh+n4Top2mRTq5T8GqZ4RmGd8gHxf2N6kAJd7RspsceK
FJaVLHtrpVjclkMV/6dc6VZYMyF5xSgdsI/RKnnsMHbVj86FPO0q9F3gME8wHdjPB8ADti3KUrMK
j1DiZkfSHx8vuLulGq/8XNydVnttnpLMzjEXmfqWUyRFKeBWlkimEQn5xJmC43Isw/4VNdmi4KQs
Rm/8MFN301bW3dDqRztY3v5/sXcmy40z17Z+lRseX/yRSPQDT0iwb0S1JWmCUHUAEn3fPP35oLq2
y//1sePMz4QhiqoSRALInXuv9S1LI2l7NkijjdryogWSm8PyFRXM//sqMBY2YN6k/q8XaMzA+Fp+
5vMB2nBx8uoAScHfX/jtS7lAuOpKdttf/8QNq1//7vPp5+8bJT4Ns7df//E7/9VxqMI7183c0ID9
p+P7x89aqPU2WMUxCC2/prSN9G9H+vdfKwWNzjA4/+lo2K3Zv5LA/nce85/SZRda+H8/jzl1w0fc
/hP4fPkHfwefm4bugBb/G9/8b/MY0/7DshxC7UzXhI2um8DS/zaPEX+QwLjkeTrk6hkkXv4DfO7+
YZE5KVxbl8IWlun8T+Yxlv2nbC/D9sjVI0DQksJEWrEcxO9JhVmZV2HVSmQiVSf2jKyZQEzNFs0U
y+IYDMehYMSxbmx9OEbYW9kfpFzvc5zJUwP7TVBjQbKrekDjE5xv4fTHfzytupkr3lAQhrOBW0tk
E+SRLj/963mQEYMS0f3UKIaO+Vzh2UC50h0NzySF+TXpMblNyQYvPLiEydMf8tE5aDlyX5KYSH+T
5pNXRYSQzlABiyTcgDOkbHU9fIlxBgyZNWozQ1tfT5Uq9nENZ0Dv0h9WrifHLOzIrXsS2Ok2SWVU
uzCi4ay5T5Oh5b4RF9/tYAi3cPQoj8Nm8l0rz+6trL0ImhhIClNIWRwYsekvI77DN+Aks1WLY5+j
brfLul90n/oqyanxKGRxetcy3zUCBHko2ttYEpNB4h3NMm6KMmzuI0yth3AB6lqTpBYQATHyJXve
RCMFzUQEXVx0BBMv2Zz316QyfWijvtRDvBktDsieBCYmENK5EYGx7KCDXVag1s8pSZulUIyQCq3C
pMaa2gXmua3wAVlhf7TzAaoQblrRuMRcqcldRd7c3BXRQRHJ/iBbZMsoMpa7GpuGbpiuMlWO7yTY
d53QSO7nsx02IAa1IgZiXT0W7c5r6uTszJd0Sg1gbNoALXGaj3TAISLG/QXNduVB+UNKtPGAFVNB
PkzZty7ET+HqFRDfysJrkYSK3SodUneuUXG3b7lwk33K1nQ9DHRenMRbVzXN5JYuqc8MbIv39lK3
GnHh4sVJii051UCv7G7XNJh55UiNHQbpc4Q5pgIOyjoJKQgD9rlU0QxYhK2IoxLfte30PDnylQR0
dxtQgHa9ieOK2s9PosmFLdi8hUWxawYUNsXczthXTJsTLHtJSgA2g1XSTP78S6iO2Di42oYqv9uI
4Ii/o2NPCaq4rfjXUKadBSy8NxXNarNnhDDS96sMMoMoGFfsKe+0EClcVqd7VKVfJppOPnFzwbqo
6pMRk5k12zX+2aKygGPhXe+LhuV5DCgGcTVTYdrRFpTNOa9NuhwFG4i+sMaNCdPrCDvmonNR7zTV
33LE0NugyMnymPQR9Giv0RBhbgEtNqE3QAsO+vY5np2nHvnEzWppN0dJ4bIvrO7ydlEk11RIKm37
HYKMcTUrdMXuNItd7YQ/ers7Tk2mH024Fr5NoC1e2ouVtt7586EEeGQ6zXx19RkPT4kxzsrsfS88
/XGA/8Z4W+0sJ5en1Mlf6EV7qJcrNKpxeTdKP4IBo+xv7Fhb31ahcUB91nMa0cnVPJDvUQE6wS3k
vF9FDUO4WSSck9jThy4VG2rceJek3+IF9q5sk2J+mMA0tvVT4NA948rr1r2bJevP86BVYbgNadF4
CbKLtgeHrHf0sy350fel6+v6kO5mh+JN0vkZsworlwvwxGxJsnFsDkdWwGBFKm54fN1L6ToPpcTK
6mRgoaNgK2kKmBU3qkCT4bZu2IpSV9loh92cvqDCXG4lG3PYcEaih2yrewYuMAEVnKduItkqFA5Q
99lwtiihSIDpSKvqTXeHMyJeGWmtQ+uwxDa2vB8TQQK06kbcCGojDTIGwpi0AeqRn8aSP8AAYLyv
l0wCFjXIbcv32NJ+LzKSCzhNvF3IQHadKpilw5JwUNr5Gwio5ii0qDkC3CcJCecLlxg5CF2eaNXe
7uyjzDEUOJ95CXXbHoclTeG3h2V3EQf1g8PwfJsl8M49nTFUW+rljT9lW4EfywTInzQgxGGepYWz
PB44h0Z9U9sGXE8BHkn3rHPv0CFMiGumk9NhvgO8dET4vh5AiW5L07XezID1A+KCL+lZ75shNY9W
MzBHd79VZpvedxhRmF+41RpbIJJMXNcnvVKPzfJiRV6rT/vtuYYtiXK6s97r5NBLV37QVKo3XCn9
0dX6ZzdSyQV0seljnzHZh0vtXi4BGolLfiRmaGtXSvfUp7n1RXXNZZ479b0z5IfllAoZ4Kht41DH
or1QQlHZivs5IrauFB05jMiRy9ZIr5km+hUTIjR/MGU2nOycOq29n4DWHouCxLohuvJX2KuIZhH+
ofaV3vs1oluUZfQnk6KHCshI8U5ryA4oGtHuNB0LUynb52Iu4GqaIvmh1TCLJnaWPVtsWyuqB4Mc
h50WyvwwODVUrJbfbhk6yGnL2RVjbbHWOPLghASM5JbM70TonNoWtpit1ckT/7DcGJV1X3NJeTTH
z4rtVQu2bq7PdoLpM3NsmPHL0wk24ioNIbJNOJrOnFKY2z6//HzQPcA+YvR2gTDbNRVV6c9xPMgt
9VdzDgZK+dzMXBA9bXtWs2zPodH/KIwAlNbyrSwNu3NSGvY+caxTOBsETNJQ7c49xwcWkOokiNOz
SZYRS1rVb0vX7bDjEPqwEp+PZo4kPTHHey8F1qy32MKD3ojPAs+yMwXvdRpcPYtTNC+SN610bMyy
cXuKqo54jbZQBwhl+lrhKLioHlK+dLD9K81+CXJuY1E8Bb6TZd0u6RfUrib7C4OIW8knn9Xlp9w3
uSZmdCxrae5ccRa8gefWalB2xOm0bvsuOIkGaFyryKHL7VFghBzGzVwWNxGYLKi5rp8y8CiT3V6D
YXDuR28h+wYal/cNKIC+iVLLQXYQAv/LR+1GtaJBCtHtX3qwX2lCt18iof+Td9mtiPO2+etfzD8l
EVOs2lSroLMoVx0bus4/F6ukJtrGnHKYJSGVtOi6H7WW3bczXkRNFeeaC2gbZxZG3anyHZn0INMd
8JmpNm2zNPjgpvCt0LrxLMN2n6URFrkW8G3vjEd+67CHmfMaRc27NpFxl0xZgpUGflnaZkeFEQ1q
v3Yp2znctU0F9CbqNt6ggf9FXR4Kj0iL+kbNQ6oJs3eAxQQ8tMrXPHaXv+0v/sUboVv/f9luuwKh
lml4DmLSZYPwe9mO3MkidSXufJJw2jPMeMgoBZbCkYmxWQaspgCosJlrwDndIN8PNi1lU2ICDyqu
5yzVrqhVKn8cjfiuDeF2UWTstUxobxFJPdIhr1OrVbDTUkxpcTKtZrPrdio23gmDMfdYUmkt68XH
ZwVjGVREuVEnW20Et+IoOz9EZu5tpKt+Uog51z5wX4ToUkgg4qdlGzjyXcAzhdyGiWHs+l63jqGR
3skqKd7iodkTevLUNR2BD2QXXvUq+uLg2PfNmPxRZPn93SS6nU3i7Kl0aZgBb+no8JrxrfE+WugI
QdTaX00G2S7doQWZw6megCYqAHBnBaGv+lC4m5L3KAfQiXM+34EtX3mWIEYFD11skIlbAWveG9OC
JoFgg0QF2YO0rk0TbunR4qWi0SImEa1jp965qE63XkKnLo+Cva3seqVpxlcw7c3K7jMIRBmMSB2Q
8lgZTFMdpFuFuXhINHsded1atkId447RBzuSo5LPhG6XBxvvItzf6hH8hbVDExds7KJvV0PtNVtw
KgO3k+pGK2Hy6yT5EizvLb1MJAmMEvyWkcEaNAIDdinrx9wZv1Ra+bUEwlZnubejJ/JaW9yTQhPk
lW2ZT6mmns2AYx5S7atmXpVHFq/uRA/RIlwIHZqiKlQGKCnyPa0kAidNuRPEbw4U36cc1iUuAxAe
6RsCOmQE0N5mvWZqSNWbOOIxmX5kGg0mM6iTl0lll39/aSz6xt/1hdwjXEd3TeSPuomo8XPD++3j
Ic5D7ij6/03tMjF6mEX+1OrFqg54q4QT3XR8IpMZPcmMWJEsdGe8/5wOVAk9rezYndktYE88QXZ/
IfJkNTeO+YC7P9giLHoogRIyPPGQpRyspROdYM7u0oOEa8MCXqwiI3yCvnPSlhXFmWmsprKZjsvs
XBbZmzdaH2lLFej1Lrwp4gFJmlnZEnfMJEm/a7OTwE66GkoKYt1CDVl5AKAq8V3nFrBSElRVagP2
xQdIb7lmmQE73bnG1kgMcxNAlFch1PrP9/J/+z3/qd9jk0H33/d77rI/qW+XH//V7bG8P1wDrayn
03wV7qeQdvjRtH/9iyX/EEJwcgqXpWRJrPt7t0fafywLGsQ3Gw2uJ2z5926Pbv+B3dFDKMvJ7CDB
/R+pb03B//RPF4djsWw6HJrkYFzTWl7/7eKg2eiNMrYtX84G2LEobbbtkn0dhfmxqx2YMYgd/VKv
TKxno9y0TfxM65sFI9bzVadVjC80Uuq0igzdfKAfke4zQLYPcw1ZEj3RtVUyO2lxKnzZp6sEVOH9
kNbdvWqYXb/lmi2+FibT/dKuDqbSY2iGjLc6Vd8HYibQIvbMraTmXFMCEyANcV1U43wSsvsCEGgb
F013gZiwsUoQbLNOaUvD4qwn8kfIvfBCo9vn/Z83MBywVuZu/IHQcp21GFPYFl0LM2Mvh9l9BVhb
XDogcythlCHQld5Y9+wAGczH6zwEhSKT9MmpWVeqNsGSM7q5X3vAosvZuAu0wrurtAG1odw3ofo2
IghYAb2+jGGWkP2RdtjS0pvRqa+NjL4jIdqYVfDNBCjvW20FIY0kKurmETdQeWsF9/+wZQ7nxg9q
IuC7fMDmBZQhsO65j4f0Iij0Azuu9/hdPeanIG7LaumWGabfl92XFFmnXQ2U6ibjYrRc8OCmZjU2
4QAgZ6ZT8zZR2Z/b0vI95Lek334vJxKMYF6RP1yaP7sSMc9YM5QSAy5HHXZxo6rO7+ZMrsbXAGvO
WlFxxxDB7YgkHb3fzi7pFkBkA5/0egZ9RQCnM698N8BWjKQrBYPFWjoqnxojvmlO0W80z17PiLlP
DcTLU6jku5QZOlVOgh17ALTZenieXLtaaTbYShMFgYVAZc3o/qkG1Ga3oe4DKJxypLx0gS5Mpnrs
LCtlMZjQBoLjkmSTjDZJSADkITqTS9Ik+tGD8rgOe+oZUdA7SrrvtZ4qxnDMpiHweGFnUFkGHl07
g2jyMXpgAe530su11ayXb4Jr+I5raN/GXn9uMpA2wjDvRTAyiwH0USt8PAMh513TB0ePwT9gVYnh
VTfvkEU8uWT/7PgM0nXNrM6N3fu8qo0b5Tswsd772hVleDZA7sYIUkGqEd/Rs6Hf1nDIzr2A/RGZ
EZKEYKz3E/kKXjivObHilTVspshO0AYUF6LEt0b9JSZYllkuYjNDaOu8G/r9VMxgISVhNbEis6d1
j1OZq3WSGa6vado1T/QXMy3iY9+ZBwOmJ+uSpl6tILiksFlQqG7RKqT0DIq3QfvkApEJizElWFsW
5xt5tR7w40BfMZgUKyj80RZTutrm9XgD6IwgCHHFMDlrqJjGc+uctbIAZM126NmlGZW4+OQ9En8s
1B11Uln0Y+tEraJWTD6xEaO8pxedHl1ulCsNRc2OjRkkaJdJ+chv2xC0c3Bgtp/mDNW54FBxkGvn
vGWYFBi2fi2ac4sgneN8plNz16I2MIZoacuSIdM7pYTbT/eSyBUm/baxTp464nrYI1Hiden4g3Ag
LP1KvyBKOMWj653nhAnmSKDyxh3E02I64wdfMvrc22qAkKfF9UM88N26r38CVPopK7Cxtdbs7EbT
KBusm0fE4lZ1824gP3UF2+FllKbAwH5NAoP8N5K1VqpsSWFcAAVOkJ9VTpQ0MCIY7W2zG9Feg4YP
NjpxhEdvBrMcDp7aOR2hOEqfaSOTrbsPZ8u3pyrZhSAq+jQ7pC6Mr9SUxSFyrLuoIGy67XLjIUmC
dRzWb3lH17t874GdcaYBqQ0IRKJIFlDTwzCnLwy3z0ioTtVAsG8HHEINOvHpc3rK6UfFED12ndte
S3uwt5E9s4cYiGLoyyG/ZMmYITQliwwVieHEwPuqkhOEiTy9Z+NquqWBK5rgLz1EE+S+ayKV3Hn5
bbU12Y9WFj8GYdFfnJcOjRQRWxKTO7ITqlHcXcqWfjESh6RGOulNu8lTModccNB7WcyQLUJKvaRy
flQaaCaGl84JDOGHHd39Vhj8i42aXPZhvzayh+9//Qt+GknigqtL3XGY4kiXSuH3BZewiNTMtdDy
hyYEV1qxW7RwwBKNYVd3ds5gpBG5hbOUCJyycdrT2PyEQT7wcQEth563p22u1im3+dWvp7UsyAV4
SJ0ifhoqhr3E1ihHZSgx+ug/bLiNZUP92+Gb0sZMZGMYQnlqMlr90zYztKJsNisn8suRayiOJdN6
Ewy7w/i8kN69W7Q/Jis6OE76Sv2AIc5YTo9kxIaWfvWS+a0c7py0stdWpfolmvWSUXyzMSL0Q5Sk
EcwIZGQJFqkHhWxEb6gOTyz76zbsN8BcfFPdmwkpgP/+czH/tH9e/jBd16mBSB72KLCW138rhKjU
OiOFSuMPQt+jhPlqQHyNmlzzhwIGa0ALcw1ceF1YXDoGgAfMCHJjmXG21Y3pYaGkEYgabyrD1X2L
vfo+T8cLk7TSbwwcl6S0UgrNOHzjgMhYjLMuWUHEBKOob4d6nQZNgnYfjRKjwWiVGMk5JYzhUg/h
F24HZNxlnLviZ1zrzqYbTWuFVgCK1wSRQrEpsSS41GnC6GKjnDCczb9/f3Ch/+mTN3TTYf8kLKpZ
ytnPVsxvb5DXhrU2peHoT6Sm3ia4by+jOuvhR99B0l0htqwdWEpoo4rdsCFAhv2I4gbV2sX0HTEh
XGnlfHPbmo5aU0hydbJ4FerMRFyH211ptnsqZe71w1h9cRr5XRVteheFteO7RHauux5+tZscA7fz
3q3OhbkjXeOgt0X0lGXTi4uK4aNVBRtRius7LbY1MO5pTHlADIkYEucuDrLMJ4gHRebw04uU5gsN
nK8paxgasHK3Q1wxsIvcCpTqlByEzoH1znx2nZgBierxsOjd3eS00xl1xEbYAylYKrK25px66IhI
oexFeMRZHSPdteqroUwasXmwUVzy5MgGclctDXuMKO45ZYe6Ef1QH6yycQ9dxq57spkWpjq4RG0Z
t+QR/I+g5d4sbRJy8KwyN40XS1A9+K5WWxdzjIlImprwZlsuYBr0AevUkXLPEAS5KJ6dL14bfG8U
oSdpLmFMqbCEJm4uAZ6B1I5OCLU9o5ecDz/+/Tkjpf3nk0YyLLMd1/M8NuCe5/x5e2FmzGHn0Vy7
luauywBYZJRbCA0xMsAeI2vApKra/3pem9/suutWSYpaXQuqIlgh2Sn2EdJ3Uoy08YbZfbrlXQJh
YhBlfQaI8jRDNCpJWLixVNhPzJW4b8b9eKJnTP7JFH9pXIJp6+id9RryAviIXVHJ6Z32F6mPPZAk
yTSEQeGdAQD7LjrUZfxFoQcnX0sI5mwiaq/Q5fJDGYKFhxx/TWVW+3OGg0z1nnEzCgA6WjMDfEbq
Q8SdI86MMWltJcihRKg9wMbRT23ouLeGge+JT+YeIPpMHMbyPT4msEk3wTJ4HOGWcv0zKXHJO2bu
VR76Qi04xZDA5dyDwxYsICpVdqdqLs/2kNT7RgtCGItOv57dCbvaMkuJxdSJNayu2Xdpv7DSCONs
Gf2tFgX5aTldbLteJ07ASCfSPV+UMTf1vAzvqtTxdXNmPmIhWiG4GllwFDCVw/5FPQBVsMJcQN+6
gUav7H02qaPENUBrx37WLBnv7TFVZwo1fyI85/j5zKsB27genKTPj4lUjrhBQW+GjCUZaQYPzMlm
zJ95D+VxSFieQbU7FVsP0AXzGdbhQH3hfJUtkvQasslLwfqxIj/yG+rR+Uyy1Ej0DqJbLRoeKklR
lOpgOuzQXk+K+UfAe1KivthDqYIIx7ZjHcSGJEoYSSTsfCJtzS5/KrQRlajXeffwHQ8Anps7oiOa
O0D3ynejxfmSWycqPjpvmvaUiSQ8kPaDCD4NLfB4qwGENwwp7ZHbfHbSpyTzsyrF4jdp3YG8YXY6
SdMTvGXYZ91KMG/K4QXAetZoISrbot/3NQLp0NL9otTHu8QtPkCIDN+bptEex6DkDomW6qIPM4dd
eWcGlh6rsZ7c90N+ijRi1zDuoq50m+wQd9p7Rxn5UCmZcNUHFknXKUMZCLtH8v6mdaFgHnTWfKgk
Y8lhiE6yKzkXSTNM3PrRI+t6FdpG/QSA+r3UiLxngxcdJs8tVhNNq1M7VvxXMWryT4ckK0e911tr
YpfY5i9enGA/E33AQIXIRcsSR7uLAiIkVNbu6yp4q3lnLr++R9bBKgoidPh544g940Pz6Iu+nE4M
maZTVAjmIa3YuuapTkrnATxBBOnT+GLkEiHeVKEPL2J7nehOAbGcIdjezhGA5tF4oW4cL59fuV0i
dmaavDGgBh2fsVyaI3ml1JvmdexymqixgNUnYONEdX6P1pwxXW5e0ywBWdbnztbo21dm/vY3XW8B
jBQFIb8l03DS6X79pNsCfqhCNKzJO7Np8WEnqH4BBIijiicAJDlI9zhR75HQfCMTO4+G8X02Zs39
YLXeRXjTLgzT8JCWQGPLThTXenmoRt0758SGFCmwKeie1zbz6kc9A6ifi5EsFJiVew3c6WpOme1k
HgPAVde2zKBJSVAICv3EhqSLwWVM9ovqcZvkkBj7UCVXpZgFmkjPDxkLxzmoZLENWhKj2oHxRSod
70vAWoLjpHx3WrI1w/7mRlP7QOs+vjll+5MYGfmqZ5m9ARic7oc5NF6TpDxUjhM+dbE3X2NvJFdm
+bE88MKNbnKWYn/o2ExIC8g60TXpCFoaKBstWm+4Ua4Nt5qBxqo24wF6NS8k0myJIxOvlYhpkno5
r0ruJyyOePJaho9XuyS1zQoNgphD20V/rYPc//xmv7xcT0skmDuJDcWXebI0Mq2NZbvVZLM4KVLY
doyNb13GRo48ai66JSv884GoIjaS1RIR/uvLz+9+Pq/1ErG5B4ppmRdNRWrt284c7mTPphCkzwq1
U35KDLEux7E/IG/VwJqYuBOI5umYLPKOrawA2jjWLZA2knxrWUkSKiQx9FbtXNqpnS9NBvJMBtZl
KmSyiFxLsZJ1qx9mwFPPmNGOwiAwNJZiRm0xq7us1Ztrk54+n2CRGk9WFx/1rMpvUWORW8mGj30a
ezEnGTZdPToXW6TuJYwwUZgx+2Q+hZ0csgyCSjy/5ebHWAb9nR6274kxhRdvcMNLPrkQfpj2grg0
gN3ywNihPZB1dFSDab/oOXRl3TZONmqsqgVaPC5i0lILvjUxSXqmncFO1FV70vt2zeDj7FlqK9Mp
OCJEMHddVIZbuqZ3QS2rdy9g4e5I531sS1TcZozWt8NqtGyE0UcW4awf7Gl6qQ0sJgX5y0Fs5o+T
FD/oPDinz2fYnoeDDl6PEYzKz3FuO+beazkpuu5aLw8GXZut0FOHZAiefr5g1dGdjQJjp0hl2H8+
eA33SYm+/tKB+iq8Z0Iy9KfGe3RHrbyPkZoxfuG2V45OuMvlZ8O+3bsDcFEvLr62EVkIs7MC1EMU
TeywFFbprevy/pmTEt9rnNZXO0K6XqssYllXEYSZRD2SyxQdC9QJq6zVaL/SqthXHqyEORUPTk1q
JmPg6fT50IM439Yhh5xWl9CzzWfEI64fhkG7biY2E0YDrGCocAkbizIfZ0B5swOXqK88J4ZgCotd
UHUDLPT+XSYmMd2qm7h9OWtbBPdw6u1LxcqydSuS+KrIthieHEb64y8uOboytOp3x0Iv5bGDYSZ5
IicoPdONbJKO8hqTOkPKLr/MKA9pv8ruI3HIt+JgLO0aihG+gDl/6cibMLB80gAiHyQX9aWKHJYW
Aql9NYhqDSmp3LYjlCiAPgSqiv51GL39zCDmTF555U9zeXJZ6Fknu+jRmD13PaqYth7FJzi8iPfB
U/dz7FAhpwts3bKRlZ8hcjl87MRi9dCPPmSPfEGLyzVZ4sOFUN/uCiysg92t05cosnUTjUgSHE2C
QMZINNclJEcl5H3JMnDIuWbHoqc+HKP0ZZoteXRUnWFapl0UYf89aB4GuzzSh8Mga7jDXecddas6
BEV5NRsZ3HJVB0zOteqce+PF7Bi7N0H4DXfboXeb9itBH0vHu3SeJR56v5iCesuSCly3JfjGpp96
FfXQ7FprcLc9MT4rKAWa35vR8DF1Dwl7PUPEmM8ac1sPA2t+QB5Orzb2zGzbhmt2FUj+dp6jmevc
ROc2g9S6tZwHe7Tt+j7K6/JmuQN2E5nk78JD8ePhLUlCz7pDF/IC7W14NdvBoc+DBoSwoXiThP0h
tkjZpeg09k0pmlOcgM4AgjQd4dXnxwBT6kHYWXjCDhOjbjHs0xCEzR687bBBAdavcX6TADk3OfIY
NtJJPj6bRj0cIlFjEYid/EOJW1PajPWquodNOpKaSU7RtkLh6jNtRZo51XQgcovrC/GofRSTYliM
1WVvJNPjMstgY5Z/kGYxbVLsomzwtU1ZFe0DegJK0bLZZ7phMfuN9TcqUHTrZfoYeSng1oCPiHUe
I/bYuPeMEQ9GEe1HVchr0uu7qav6x6bSQAd6AI8Lg49f5+T62c7adD8UP+eyr1+LXL/nLSKCum7f
NS6E1WDX5hc2hDDHpY9DZT4DIjeei8Dbq8WnFpbxG15pyRY371/GmBoYdQxbnLm19hYE0E2hMvLV
HPObwTh7TdRpDeM2fGnIYSbEqIk3rqw1f2Y1m7FRvQaCJrooyucsLL+KQOSvSo3E2EiiL4x6Cs95
IGgPz33nNxl3Wi1viHFo2ZjSI36ljnGfbIbeDKl2pRrSL02l39jaH6Ysnm6fD+E8zEdzGB+wKbrn
z4epTFdpyYIVjtbAmDqgoeuQS2XVsCcQTgJlK3eum7OizUdMoB4kwvYps2J5b0MI22sBZsKGWYgf
Dc68U42FeLNyrWNeB/PaRblwogOwb9ypPSk5NHdlSdcgnffdZM8MeSfn2pE+C3fMdBAKtPPJDQfr
VkeKyRHN0b3XCFRJYfjE58FkZIkYadJ+eh+r+k4VQ7sbwiFHUQHQI7TRLCadrs6Z5Zzieol2Tez8
PJS6Ooa5kvsyc8tN3iF2Esqt7nQjRi7QBfZbLclUx5Rt0QYu2x2zmA4sbVB+1Yx5M3tb0Ub2g5FP
2nMzruPxrXYY9RdDHx4zQrP8cnB+mJUCiEeox50cIaa35mHEGIwGMvcezXDR/VhkFYdSh2Wj997z
jDU/BVLwBIbiKHVr2FoxKwbxNOO57Gnn20vyW5tnxS6yMvfFJuN5Pc5G6hOBOy3ZTWx8Zup1ZWO1
MIH964EI13Gqj9ukx6y/4OWYfLmrYRjHTROXX8acUJYA1SIW4KLwC+CGN/JRa8SBXnmqCa1F6APU
BhHsKZpCdesmPb7NLnF+GXLHFBqdisBiO2ZItHQ/gn/pA7kSRAzshRzpHhAK08I1fM0H/nSLlJ+X
EPwKBt1+Z9mcH1EQSyyv7YRhWoNiSKfwyUg7/VsvHrS8N459KSK/cE3vmC0PanFrGQi2BUzo0wD6
gOw8RN5ARHo/bYyQ7uCQYSftzZXQTahGLtEy2yqenHOWEYREvNl9b5X3haHUrarcveXE6lokzZ0y
UuSmIQB42szqGuqNujIDGI5jHHHLRwm90gWjzgG59lrNlokcgWEGCpDxqZqy5k4GZB0g9kVBz+AK
FDL0Za6BQ6gG9KUSX7JUG0MX9WOjT95jZ2j8vWjGeSPZqni5e0wT6RyVVgg/LExF/pmTjju3y9e4
maKjVfUOIHEijYjwbTdaSfoTdHPjBYgYvBaaw7t0fgD3ZzwUceGOK6+2dx4ynjWw+nqX9+Eh7rWG
4L2efJKMKWPCqrWpc/LrQhPonNIGsbZtq7/2Jn36Eh73kiNYXdyiecbrPS4BZdNjVjpfxjgLL41W
pgRioAWmVTHe7MPQlPqtWx4+v5pHCHdlasS/vZDBHN9Wvc1AcPk5axL6jZzd5jxi+nZSzqPaDYHX
BV59H/WuuiJP25bDVN93BiNo02Q421sV3WtHDg8aAY2HMiPPpONUewFvet84Y/WtLhGQCNKzH52B
9aIlUTwMEsZxicKrqin0dmOSPxZBXqxrCyDiOMxvOnq1H5IYVfApOcAF4sRxQdnV7HzLK4yqUw1H
IzeN8IjcwGab6kXPU5Z/Y1Befx9FdRzKEg+S6UUb5iXjmXo09ya2U8Rm20VkvCF6JQlrSNVp/i/2
zmPHcWXd0q9y0XNekEE/6EFLolxK6U1lToiytEHvn76/UJ5zsszFLvS8sYHClmNSFBmM+P+1vsVd
9rlJ86CuKvueGgLVfiu6niI7eSlMryPfIczWeWLq150lJtJRtK1vkjndVgI1AdicXeZaN/NoJswM
bVqHVdd9tY0wmPSkfcVs0AVhBxSSxYK/MnFgPxGlS3CZySUFcCl/sia68BlOXEo2lQTkjOeJpJBN
YXXWLsmr4jlpKadEdj0f6iKFxsSKfKV37XJFgE1zWCqjXJdVpwULtIQNJdIRWW/8AMGwAzHNPDVG
ankPFcy6R0JgZSbLDg02Kxxm8qSJMDW/mjEtyEhDstrP9YojtEcJfDe1Ybip7HZvlsRS0eSl6W+R
LBaN22JABIo6G5+bZr515Q8Kved+oTboA1uCzoB4lEFlUYBZZAByjc7+C1G7h/5Qd+2LGS7c0ubx
q2WhDxsBlFpV85zp0cOQycPkLCMAAlg7nh29yniCBys6sbKMh3ioT0gLbpwIGR5rra9F9hAtJAVG
M2Jik/XBlBnDZkxIPAmnYsf0rKU5T/2JJEsKc4CZoyejm1/Ri7pAYgiWFcyE51p/NiJxg2nxU9E+
S53o8CTDTxdroL7UO4qEUh93XiQcuPEjmaBW6lfz5Ntr3MPwn0m0ZdCD3mAjRy6kSdmI9pFMuu+W
j642t9a+4+jkyowWLSIG49QEkYDwjkVQZs97GzG+lQVS8VNZ7TgbXDY3bUN8+TK2IVUqK6hVbptZ
iVuP45OH42Or7C1OZHy3hb+GR7m1sOKvw94hQbtLTnbiEk/hch9I5adUFhQqp8Td5N2D2xATZb+g
TKCH7unPtltfOxSqvLAnSyHHU71w5xIGq7SuT8ztOMkfxMERkF7ggEw3VcNQuLhQJN0ZzrWoz1Zn
fqnknZM9Ww1N9rF1JuBjBscFFPowgjDIFgKpIWdssi5/6xZ5TVFxCtDWEe3cIiVf3HPrenYQS5SK
TVs2uyqi+VfZgO1jGYUbPynebK7gdHobZ4Mcer9+ArhH3SjVUL0psv1ASwLx8OwE3pyQ9ZHaz2Z5
i65CBk7hIkIsulN+4dsl1rDyh2SdJK238ZvVUoWcI6NJIkN0R6R9t5UYLmsZf7fBnuIhau46fJnc
rDXS9JxtG7v4uah7T0bXrYSGPZHT9gw1o9gIrl/69Px0cfRikYCyLpzqByXqK+FltGCijtuNfIR/
Ya0rYBNrBqZz6UxBJmNk2SM5aWH4BcsWc8rGzKjdhm9Guzw4hkWyip6RsTr5KzQXTO0ws0T29Ab/
JChLoAy6vlgrhFCfEru48s1kq9sz+Tkh3XDpyg2BoQAF8DeEhXtntMh7CPiCwUukZEHS4VRNuE2V
TYOAq6uQHOxKV9ay/HXS7Ru78WJU0S6Wn5oygJ2AXRDzc4lg22k0uE5GL8DmNWs83sclWQyK2rZk
7s2UKezNPmiM6ZniQQI4+GoaoijoLL9eDaTdUA8qa1xOjbWQdFeLjZZHKCSY/az7uiMaQ4sImOkP
KS0kSFMRJIrsetLqZoNiZxzNCVsIw6AvECvbPV71OipQFWoOecWUI4aofiRz8Fs9Ns8e6+OOEHYE
YDRhUDaXq7Ws2sdSdNE+ahOxtjUdLarj4iEY3SfT196snhUsmotoC2eXxBU6VgmVKtQB3P66TYv2
ec3YOGx0vVxZVhbtiNLDqkdoLYhkSSgalRoU18C8STz2ULeSVokUaqRboDX7RO++WoRLUdzrre3k
Ni/aTIiQ67rECC4+6wAYy3sN4a+rwR8F6ZGPB8pzHOlcShRduLjE7OH3i68TM35JevNHT65h3JMI
NPnkbzHwuijz6aGj1pZmCx0RIVXi+jsdhEqA85cfzUUBMwESKhcGiSYbVx21U83E3JfPI4paruu8
67lHGOaPjNy9NjG+JIqn5brLvHkxraa/0TzTCID8fFrc5QGVsns9qX+sbkhPWRSz/HISJuU0lwel
lAJpHe+jnhYTJD70CEjWqJo/4CfHrVdVwKZrDh+RwUGN2LRjh066mQHQiZMV92OaGyWLLi+u1nPH
Rkoi7tbUoHeNy2VlobJdg+7bT7M9ByRCwXeIILYLrGVLWe4rUiEqr0qDUgPZKLrurQT7s0sF0vgR
h2Ik86M9cGccKCKtm2i6M0gASuceaZgYGSlIAa69+Fm2rr/3iulzhDs68NTtaBqce6g35cYiWCXt
h4dUDD/qOncCS7szy4JurVYnwaQS0RwWSjTaRrs4ZaMDlTlsl7VOGDniMAcdwDqZ5w6XpOyCUtSn
lmnYkkzZtqxHajhyUHbwKgrQJHObTb1Nih5jTczqipo5jlVILMynf4ipwtox9Gd71PsgszIsqylI
lpQbXGwX30BcZK9NqzuoeCt/1eU0CTLSfTmvUG2R5F4T0QV58RC6oPnrSFjb+H4cCLzOxmU8Of0Q
cXrZVLwgXokoIgQ313c5Bej94oNtgUJG66HDTtJXxykGLeU0895sQA71U7FOiINfuxJXHglTeHcY
9CePXrK5LNzMWJ93mj5h6RLfYB3Ym77ODWLdpi3NLThsnp5sWTxBxW4DlxztgVBK1Ili2iW+ylvj
LudLkvOoogd9J1+1fvFXZP+CHCHVL7Dxt66ByI0rVBE5I+toc+1CGrDILumNmVsVBVUhr+3nCNY1
w8KkH6Qbw9wqjKB16KoJOz7RVqTPonpidnou4fFQmCbat8jx8S7a91yNN5GOGqkfxk2YjB5Bsfld
OHIHGlrKKzDc1rQMrkIz8c+eSchBaWSwW2PsbYT6LZij912K78v9oelUy+hydZR1gtSsb/oyvRsH
CD2YGYEsuExBYLYWYkipj5d7M+y+u7ZXrfS2zJjalD8klfmgto10u1jLN3NAS2Xm/hfXDr9HnjRW
vVkDQwe6NqUmpcnsh+EHQ1aGZIki8auG77WT4T6NiJLy03mFj/nK6+bbYQKDUTpkBs/RDYGGLHtL
cnSkpX1xGSDW/hI92vVIIQ02z5osILApHSednZDF5bk1iDTjVcuMCW9qc13FOqdxl4zXijwwJwGL
jno9slZZixgvw1RM99LLSP4kR+TcRVgLrYwwaoe7MoGo5XCDiKy5tQZlvHUphRbCj264tyF5hbuK
/MgtH6PROtXeGL7C6p4Is5nkwbA045NFuJm9E0QIvY2Y73YGV+f28jAyCUgWTvIyzVl6zGj0QQhb
xDkyMIFMXnkvEiMnxUvXToQzkNSr9skUGVNWWH4346zlV2al3+Uhong0qX7A7MXcc5fT18xgGsJO
kxuyys3rpJHnRHruaxIvS+BPUXIQOX4pb4BfUX7WqT7fEWvs7boGS4k/tulbj+jIt/r83BflD0/1
22Bl7GDk2+fLI1sf3p9aEhzYuerFXZ5q//2uy6PL8/Tl3z/48RSVwR2dUOenbal36RSNzpd3iSGU
B39EgRuPBlmbqX+eWRBzcsLeWUTUI9totjYZfMw4s+YuxzRoTaTn+n4blLO+0H+0B0pY2UgFGaOf
QRTool/rhlbeTahu7iaUxFmZez891cb5bpzcbmPPxMJ9fKfeFiBWXPd91y7Pq6dcd3TPdahj2VQ7
Oap3/HRseEeR0xa6fJ/L8w6ty8tTH5v+zwdjELPbwtONdX+AzNLcpbGzZSxJri+fd9XhJhQa325N
A/jylUd0vLrbMftlu1kNKcWPQ8BI1r8fvu+bQXf08uplHy7b1nWUpOqYvr+DWi+dLx6+f169enn4
8WXUOybVan3/QJQO7w8/NhnSEghD0z8nytvZ9LLZoSnq7qrICzSt764vj/TIjw7SQIMy0+Ie+x0d
Q3KumkS/ldUjXLfmDvGJ3DJ5TDeXh5l6jkpMtR2FjX5IPczxkNxRLmR2bcfhGqYh4cSQP6dtm7H4
vLyn8o36rnZKg/4KIM/LR943qCf2dsZf/f6+ywu98Fn16MRefvxNrolo10p9fH/u8gILI5z/C8DX
y8PLP4nIql3WtQiJ1G5d/i4MFtQaHpyay1suL5SjnLBRwoX8eC6rK+rXNPrWl49dXpgzz96xgqFv
pb7r5R9vicNdDZR31cw1CZ7M8hJyM4k3vXzusn2wQnJfeB7smf98btTKZp/3lvXTc7CEhn1IdNL7
Zy9vNrtC3y9pq68um7o8p4gXe4a9+f2zlxcgdtMwc4fxp8/WKZ0fl37LT38DSrM8jGpZ/NO+QO0/
VCbwso+/kS7OcCgERqPL+y4vGMugHwyfBdn775qhtzgwoaaD8J/vZTZ9eBASQ+7Hc1S30iNaZzrf
l2PUTYg22ij88bFpXeTdkW7J949PcYHNx2L0v348ZdGGJ4C5/PKxn5gTvGO/mG8fT5lTFV+RMk4s
+L/PyIqE16vSCV8+tlXQaLnqKQt8PNXM+XQFye/psq3L70dZCMaaFT58bL4NXffKkdb9x+aX2EXe
Hurvp8TlgyKLi5Ppt7cfmwf+0J5kU958bKsgBQQLcHltMoqsmRSzSsfFwaX8iHZOezRwn2u+usFV
s/aol2kGT2CAE65eLLOB3MAibw+XV0OmWgGqO2N7ebXCOLBrcn/YXF61XMc4cr9yGG/57NL52TUM
n5fLi9h503uDJUBvdP5Ag5RyjRzah8tbRd3fQpkobi5vpT/Tr4x20q8uL+ZCSQVLc9pfXo0TqlR0
/6L3fSjMYqILnWjry6tNyAqZmgWdYbUPSVIWN36h314e+ZCAH6gUr973IWPVpfdado+zU3u05fwC
1hP0mXo0VhCsyjQUSmCoPTZxOWwqHw/h5dUhjzgEg98El1fJDWgOTgw44PKQetl8Wio0qpeHJuvT
21E671vyhLU8evq/doH2+37xpPa+fwTi/ehEkZ0vfyTtzGIdkyx9uGymFnMc+Kz4dpeHYQRC1yHx
ZHN5qAOCOzI5ounwr99tOY+h9vnyCHjxeNcm4JrVV7s85VanDtEBM73FXNWOlmx6WrZviKFuHAGL
YpIsX0nDJeS2EKxmG4GbV8YHUuyc05wLrCJcJEc69AYF8jaCoOo4j1ZEaHhKntJuKnuHLBz+T+tK
A3cgDy/vu3zi8rCbyvbG6GiMGrHzWOv6+FiT6qoeXDbm+vmpdB3v5vJuvEsD+kK7v1oum15Uhpox
27vLByY6jlQjBdo89XmjcuYjzkxKnOrhkhjutWZE95ctaZqO1ACxuNqOPXTvqvX/7/v7i+9PiH/0
/dFR6L5/+6//03z+8l8UIJvP3ff2Z+rT5eP/8gFi6XN9gXSadHhBCAdK2H/5AI3/trHw2JzInoMh
wOCVf1Gf8AHqLuwSn09aHrp7LIJt2Xfx//5fQvw39gFTIFVHlw0YSvy/UJ8u7vCfZP2m6+iGrqOL
ZkXnedjHf1W/sz6tnbrucJn5lD/g1+0z7ENHswc8Tgvc3FCh+izh5LxAJHzzq1etkMmu91ACkkm1
z4Hu6KEjnlHuNqvEkJ+RgEzbzvXqldW7N7UjxFlbWiVg8KDajHZzELr97PtZvBcklINzI5Gt0aIE
yx1BtRDUvbMJbjlosvIvUnaVJ/LLd+Ub2j7cAMtEWqV7vyn9+6Z1LPRsFTpWpDRzH42BaQ8Q95CO
Dct8NfQ0WMqqvwPdkVz9syTaUAfy1z/ug+iyXJvQCh8xkQIa/KSib/Bat24KXSseyASf69fJl5sG
7z7cYaltDQ/NQViPxqZlF1fVEI4nP8Ep7UfYpoHJ/2V3lP76990B8uVylqmTTFfe6Z92x11MM6PT
WSnXg7fvY+vaJifw4NetQYJaucu9bhcVZgIjlc56p4/kQbV0nCtv2f9lV9Rh/3VXPE84jnuxoaIa
V7v6065gffYrl84iAvUUCYFVn9PapAro23emFQ77ZY68bUxjZRrkC/wK4vpGr72Puog21NAN21jU
d3mFqOwvO/abht1k+e9ZNr1eqGjkCfi/HSMpfGkjoSg3tpnHsGDtYW9AM71FZHlTD8a9ZnsvugW2
NG3ik2ln91odWX85b/6nc5aphvBtwXnzx+9Us6jOndLjnJVbGmnyinXAirBLRX9MvixabBwMScZt
y5328M/f/88/7VsWGUC2CumxdP03w9IQElxs22gk8taghjhCpcJiVF8vMas7FXC2EM210c3+STih
/MsJ+rt3H4EBqFRISPxnIBT7bVwqXX+YXU/0m4a8E9Y45Lk5rX7wI52KM9SG63/+ru4f5yAFS2Wr
5vc2BGPEr+cg4SteVdDw3pAIRutsLIEA29XXXujPYsDzEfn1XwxVhjp8v572DAMefxSLhMusWB3+
n077eBixak3UanERzftFePa6iX2sq2ZxE7b0tUCpIU0ys2CMSGNAy1gWpdhJTUPHVREpqPnD3zxq
/8NRV0MkznR+cXbqt0GKWq9ZLZzOG18pc7pea1EFCv6RKT26IvX2aTXtMjvicqizOwf87yHz2mes
Vcm9nEukTlybt9WInxDrO/X+nDoGvhuQrho1IcBz+javvGYPsDy3l3I10o8MHPAeKJ6iv5xDv1u7
1M2N31KY9Lwtm3yp306ifp7x0s/4rxGE0a2IimWNe7HcLoWGA0/Yxduk/m+pO7ri2XL1pQGKfJyA
msl6ih+mIimpZaJ7mAtGZy/3Hk1hyqusODbRJ6R1xs5f4nuQx9Fed+GY1jEciFI8arOOiHRIqm0u
HcQ5Pr06h0Df2HCiLVzwcGUks7+O2zbdxsXYr2fbSYOYUMUtqjWq+4ufPhnN/G1J2iPUuvJTryfX
MqeR9c+nvff7OejoJnoAsJK+QIF/OYA/nYN2VZANk0XdZiEEa4tEdQ4u34YOaYZCm+5MV7I/HmW2
v5xq5h9XHH/atBhjLd0y1L+/nv5W3kWMew36dDslvnimrbjoN6Zuyasq1M5jQZR8hxlyly2Y4Y0Z
FDnZUOkmbimlRm7Ubzo7h1pSAekaKscK4L2zWIrJg5YknOJt4dKiQt1sSpSx0lHSDiZ1nTc717Mx
Pjk2xW0Y6REORG0IirJq4a9l1iHBEDv2TqZoMimF9InscA96Pz1d6y8TEjXD+3UMcJjbEarGDMyk
COGo3+en4+9AgEgc5GbMsszhnPaoemFYkXRgAU0PdbzxkHZde0hXjte3W9iQBDHIvNpyw842/3wu
GH/+IiyauVIgpfiWyyzs151pPXdM68yZ0bcZ7Q5V9X0In/M23xbti1S3VyRF9trrVbu/1L5D080O
dhy9DSC2VwmeohxOzFbYCUR6d/D+cjf+Y2gC8iQMJk9MEzhfbbX3Px0qiDIwtXK/22RmfnBywZBp
cJJmMQEKAzLlv10Zf8zX+HvcCxw1XzMtpkm//r0wz8sJSlAP0sm8qRLt4E+Lexf1Wn9X6LRv4woq
55Ak2TH1aKzLouiDwWzdzWjkckUhI7DjPttTVH+mmbmRcklWs2mQWLHB3og5XzGIyek+xGXfnJPQ
Bn20zJ+Krgy3UCRwnozYzomb0I4zEeJ4/EY1KkfnsWdmXsX9tQ1XMeYUuhsTEDQkcNHZt06N1VEO
7KbwZhTOfdfk02EwGvRPSD/Re5bLk4TdiNiMPnOaOBZje3LCqpm84n/hxmCtNLrJh8n0q5XB6gAG
Q3Rdu7m2qhOcWe2iV6/uINZ+HM23xjSeEpJSHiyIdhOG+p2Z8X+dgQYzFE+uM2FWdEX/wJ0Qf2Wq
Dw+OlYFFasL+pLs5jTTEXQe877tOqapYqgQdLWTiVE286x789H8+ycWfV5xlWdhH+FENbrq/j3jS
EdoyxoTFVw3OGacaUT1NaN8yzc3XWQFXkTCKo+tXLZUJmx5LKBwcqGSfL5pAK210Z4Rw3jpNYkTg
7uxvyagqbjvbir+a0zEtAHEUHZFlI7r03V92/s/h2rJUrdKxmJMxSVFf7qdrwPJ8z0hw7mzmeLFu
KmkxIUvvu87STwZF/ZWme83Bs9tvmtHR4Btc46mV+JlzHZUM3eu5JuK27+roOEH5i6rKOOQSn1xU
2XYAKC07NLMu92n8DUeHdmq9UVs7U6+vjAVoiaCxvcvKvv3LKPiHMx4QjeXY6IpNZl/cEn77WvmE
DJP5+7iJ6vTGqL3mROW3hvu/m4T7bfIMTC65Sfhp0jxFaJtzN/teylC/aVx5cGWnczZnw1qznIUs
MnrhSR94aGHOyeC/kTWRv8SZ+aUmEHn9zz+IgYufQ/7LLM5h9HY8FuMuo/gfHDpZA98cQu5GOUqb
Q5N0QH09JOaeqHFdVT5e6Yn+qONZy35SXTpb9etw9yYBfhUHH5fBanXlaO31Ytj0cy2TXl2Kkw59
oaf6gJXqCJaqN+hcuoR9+IBKDqUaDcRUdRIt1VOsaC4Wqss40m70aTtG6tJWfciEJB5+xXxdJfP3
yMH3q7XhWsBVpYXpqV4mwtgXIIbP1lgbK492p0Xbc2kibW0O4hvNNrIBR3MIZr/+4Y1ttsYywPKe
BmpKI9U1gBg3YWet/HA1ubJcW0MdrQWNXBMTZVzTVS2LzNk0iN2VuMqwthqxnHt7KF48CaMic4D4
6uH8KP3WP7u9fpVh/0z7aQ56EBAcxoJ4LKS9MCZJZqZfPFpYMJjT/Yi0GoWY6n+XI0dxzM9hGz/m
y5AoiMyp7Q1mXlVnBHKmfe7Y+qF0FJHrdSbZ7LqPHuu6Xq5NWvZdp90M/oKdSIA1cBqGHihxBQ3+
eglmQPbB0po+cQ7l6xKKOuhmUouQbqycTHJVwDNJZ7IjsZWvvTlwprY9FqWbbMUMut4y560wa/gA
Bi3qsrG/Eb7Fj511RxclMLU/fExoaJP1GHH30Mo54EIki88winWqt0Q/LcSlgLbMBrM6DqLfL3TU
zVCx9iOn2Tu9sYNPxDCqxAYDsqyknsmnAH9MFgUEgfyRO4i1DT2XniNJwq1OikxRYU7CNL/2ZXnP
dq49JXRoleTByF7dPYqpb1LJIcjjQBiBQsIH2BuIYjxTqrC2aaT9IJ98Y7dRtRLoKwD4ochGcVEq
6YWuRBjUxdGjKWEGjr1s2ynJLJoNhIEIHpSMQwGejIjku1FuJyX0yJXkY0L7AT+p2ZBtt8uVj2Qk
8WpoSNJp7n1zAvGCfkSbp4exHrDl5iWiMO/ei+thVQ6jYN6+fAaIAX4vz54LO7nDyDsHcdhAY6qW
wxAvdw0Aq7WRJP5mFPJY+oBnmI+tLOTRuz4c3kZy5shRUHIYdDG6EsgY+tZUgplSSWdGJaLxUdNA
wyZmTjOztdOWOyuGGFHHBBxkDhiMSWcRW2DRLvEqLkqq0yrRToV6x0LFUyo5j1Yi7MkdgNx5Kh6y
qIHFA/TAUhsp5jreN2lZb/xqXPZ+RnnbMrRdC2QR73fnXjfqH6zeD/Ogf3IveY2j6G8QXRa4cevZ
EKsOYVKOQEkfnB+VXqFYUtolSQcjslAz9ciapNI3IbliBoPkiZE3OeaIoAylhkqRRS1KH4WIBmaw
0kwNSj2lI6PykFN5Slc1oA9HZlUm2YtGYzdjiKlK1BCTUmQxU2rWcuTuJO4KV24bPOBx0fZ7OTmI
+gzRbJoGNYY/VC/9UlhbzqBl5YTopQF8swbgykMf5iMUSxCMFQ6XSQ2PhqGU44ckBdM++rLIhXqp
47fshgUKuFKhOd0mVKq0UunTgB+vBgRrouVOb7VzsmKZ9nmy/aex0gbcJUh6RkXMiqQR7cXQP27L
OK0gMNEULCdpbr2+O9VO96wV4psr28cOzzAWRPT0JQgJRyntmDKkK3JByG5TOjz6bbPS5TnZtVA6
vUwp9kBZHzyl4RsQ83VK1YfjAnkKsSStUvxVSvvnI1JcNbdVjAhyVupAq75qMIdt82Z41pR+MFdK
wlxpCs2eiE4h0yPS3nWndIdzygZHRuohMp5JakXKk7Url74MDTMS3fLZvRmr8pU+YwB/ZzsL+4rl
ER4BpXksET/2SgWpBOfk9mprUfl36WhfY3+BOW0WWFXRUJqWBZeJW0TdVld5Gr0CYWNeopSXAglm
jBQzQZKZKW2mo1SaM3JNBr1iJxBwSoScTetlG6clySfsvjbuMG+yAXlyhfwzRwZaKz2o1qEMNSSU
hzwkZ4SvigCQBmX1w1Zq0iR6AWqE9kvpTGelOO0W4wwCmkGcrBawTISQ6It37OJdo/Sqjp27QZZ1
d4Rl1askTL+LPvxWOW23RZxgzv4cmEuMB3FgfydvE0PHQiKBjG0CG2/7/clV6tlGcgW7y63Tuc8t
xl1utpYTNA0Ur7qjnuE3sOgnW+OY5t3TCNpnnU1veQh0HOkuEYEI9JSat1S63lopfCM5MClWql8d
+a/WGDhp0QOPC4E3U1dep0iFW6UZThEPY3rFB6D0xBnC4kEpjE2lNbaz51LemUqAHJZnD0GyrpTJ
WOmLNaqmTGmWNcTLEyJmOF6gI5WuWUfgbFY4nnWvXILabfZY168B2jzPShVtvThKI511D8hN3E2i
1NOJ/NQqNbWldNVam5x8pbQ2lebaUuJrRNj01L576YKS1uwfXWTaArl2pXTbQDKCWSm5G6Xp1jxC
Qjs2HPo5GTlwzJF/Z920nzhxjNHlXgaSDZm41BZrNQE0WRdKQ27632EQwONCWq405oMouYF6DDl2
U6+EUqJPSpNOs43rqWbstPhRi0q7YSw+yQI6DXHEq0SmSHLtECCb/Sz88NMMCWtS3W7ekeGSWmEx
dYGz6q+2kTCtPg58BXcqQLsuttJFlQpo1q+NzsHtUxKHExk41dT9qBkfxt7/aiuFvkCqHynJvvHg
kujDXdPI122ZvkqAjHBp7XHTzMUBfsiDtXTPE0YAjDY4Aorla9Oj7Evs/gW5Wa8dMgwEU1LT1JQC
T0GGy70fT5PtkVKXEYvpyfCsWH6j84aVuFmRhwaoF6vCrDwLuXIvWNgYauwMs/I1EAF5h8MCQm6D
uQ5r5qLH/oZb4ldXI4Iqky23D+47fvvkFi1rVima8whRez/6zrUwU+/q8k/neU+tZcjd5VEbVzGD
RETlpnKWoxOnOlIGAxRZ5oJHjrIj9Z/lyOAMKK6M6mgLOV2sZic3Tt3SPlIax+aHEgdDA9XRTk0F
IQfiTQMKV0YrRKJ74Oo2Hgnoc66VMvC5NF05Tuvewz+Z+ntndqabeqWP9niC48I0J/rEbOiHYbTJ
Aeu5hGHdg1FvxbCKuVQ2c0TqhRuLeOMCoglCpuDnsENz5sVcp6xjURi6ITGo5kIs2rBjLRlu5MDk
Jy5suc1YKiYaI1XZm/IYuyQ7jVhwpRi1rRvfRFry2VegMSTiSEhgj4FY8q5As8mjr8BkaZanq4UJ
IOhCgAHAywyFMStEYh0XL3e3Wuo+AJ0dTiptxBsQUSUPrQ0MjaQ+ctYMAGncTd+w4kU7F2dSagCr
iSFZkIW4gX0GKF5W8baR7rYfuaQWR55S6ZD61cqCYCsW37WDtm/wuutUwdtKRXFLPUR6M8yCAcBb
NvYHSyHfiI9iqFcYuFIB4fqcWM+Ki3jFkiGCd0XIguMQucs0Cs8pBVWY0LcFAk0AhghcBq3ZRijR
d0RMR1stInBg+t5Oo3vq/WV6RP8dEac5b4u6z3dlVOqnsQU5ZkU8j7Y83haov9YEx3RX5OpBYJy7
dSPz9o4I0RMdlUdcp6gc+258bNpxm0fj+NnJ4yt91DZkyXpfLPgJqzbRd7iwvJe5A+IXIX51F72E
cBODZJ9BUC/Dcew9BOVpY6zdGM4zWbPQ/pcioI7hrEUSdyexnf1BHIkcw3pjGfHeZBW1bhmSQPOZ
zNQLtB9F82YIDSiqKZ9wdDEcD+NrZJhXvpNgbKvS19RA6906yPUzRKArOSIMm/NyG6ddFUCVJtfC
TqzAwbnpOYWHKxQoAJ6bKy0aXkNoDx5xG6xeuPvpS0GxBd5crtc/Mlus2ionOJKLGa02QJ1xxhrd
G3ST9Dl61lknZMaI+fsgJw0amtnPT1FFwAvupP0CeO8AgzzA4kXZNJI4mAcqlOu2pllsysy+owGm
AKLh5xZ6AF4dZ8H77PSHCKjcJhW2u9aNa63shz0VVsgFpLoF+eR3GIkynHg1K/4wjo41cXx0u7iD
GLU2b1ykdms5LyQQ58OdNTrGoTWtjKS0rH0kHj5eUTzqv9m1txXGWHEydEwx4kHJPdrmPmVGvHXi
yaBwH9lXsOkxEuBkp8GSxLdOZSaEP4TOvdth2h6zElKqCVDH0eFaar1LaguS7CFExT9C6dvWNcvA
puwwO1SJ8ViXxa5yZUEdu60CoujH+0ICV2fef8QULkldjvw3XDTxIpfPuR/dNUKrSVHK+31SZd1r
mxSrxvOHFxXDUMoOly7CvywzukfWnsAhPO1IMM+NTYtyrTuOBmKqLbgImQ6BPjjPQ3kjYaSdqG1Z
tyqVryZnUW+QP5PL4AbApsFHJ8mTY6VquMxOGt6UrZh0/IWLfa5r29y01ZJvs4mQUIe/te391tzP
MNzbbxQtmhPW8qPeDs4Bo125Tuu8Z9k7ZKd58KCkOPZ4V87pGTcorsGBjNkp68QZGgMilwJeDd0h
U/mr5QqvNm7/pX3oZ1ZKoD9YyCbpFS0OF+NPoyEq4Ne0imxvNNk9xy9GPCrJNRALFDOxWOd+0r+l
Lm0XEOxgrlw/eSrBWzwZef+5cvyIcog+H5kN7rtuDh/kMH1lylzd4xT3t6A5Sj/w9Ohg2BIKuLCy
czon+XmQbRkYQ6Yj8x/sI8iAPphLpw5qWbdk2rXb3sYW0yWZ/GqDLqwjAj8KM3R3RUSiQBQzBABA
kWuhp8wsQFYGfg9rIU2S9Ab7AlPyqj24tubfzk6sAtqYKTSF+aTFwKxEbG808KKrcZi9z07C1Nsr
JMgwQK5UHdKt2lYQ0RTcCEWQJffAYkLjyKDucAiPZnktsBofpQg9Qi2y9JDVzbH2rT7oq5x2YayW
xzZBpWzWoebqmjuPu2kwZl0fjMl431ksd1pT005zJL+iSLnHYA1ZfxOOIjuRutsdWeR+KUvKPP0I
3aRy3PFgc8gZZEbL+wzER94Wi1VuMwkJekZbkfUIeDMQnns/qeptIXD7CotboKXlBuOj5wdtJSZI
TcZ9WXvuU5aYZMkOIWuJ+f9Sdqa7bWtdtn2VeoDiBfsGKNQP9a0tuY3zh0hih31PbjZPX2PTpz4n
PlUntwBDMCWKoiSK3HutOccsb9PKsg9d5YWnyfgG04XUxzGlSyZca2OYMSR6lfFVLcgqQAe4K3Oz
vjDaAkxMuhUsgBqVea4i6GCYgtEGp6quM1/ndMFQpM3Rppii5UwacDktrGvoREAoM/K9Mj1pd6Eo
oIF2ZCpZZmntW86AR+wRMHLCylqpXGG2tqN9Z15e802jb3bbId2UHa0kXNaM+0kmyYA3R2n30OgO
Ft1AWF9Gaogbz5seIxsXjINR7ogXYtyXFrLG1gH1m8FYfKR6vYMn0YH+MILbIKRAiH0z2hhthUwG
6+QLqeOvNeaGhaZwXtIlKWmE43eJpi449nH84IHTnkZIMFXXwnOroVpYnaAQASjDg9t38fT2zifA
Z60OIlp7Cpe0ssB0BvXG3ApGgAkJ6dPwdWj1Rz0h8yPUyu+x0yVn2AcK4OuFr0zVidbgJh7y+KYi
5QoqgEL9O4szUAWq2NtjVt06Acp3o7OnTeL3A2ELyhYbf3KqDDU5zf9B0bu2NkqPwJ+yM1jRYjmC
w2bGT87uBMIbjxl1ekK1oyOujBW4PvO2tfrmnD9XbrL0wDKtQhwr+6mpjF0wxOqCeKJ0aanZAR13
fslHCvVWCcWg5CDnSh7tu2gqz17Rb4rhmWr4qe7G/hbxdUP5QK83bk3yr915ygGK9LiKxILhmiRR
QCoAbm1p1Ny0kSgbF+GySALKoIG2pHupHvUx82GlucUaeMb3EqjdKaKWYSggFTxiHF+Eoh/gP9iv
STqClB5ojOQhNn5CCNTa1c+VwszRbUHSpfBpuhBL6IjtbXQRCaYtaVMJ5MfEV7SLEdlXwoCjE/jz
hkN4lTPyOhQln39uhVsC7kGTW20JNbgs9vgeKYeQ8UspvcMuKRgamz3nphJM4p1KtpoYw/DBFA8B
v/6LLWE4Y0OkSV/H8aOC5sCejFfXxFJEewjqSGNmV/TcTDXpV6wizyWOG5Ly0zgcCjzRB2DJ7rYo
zTuTa94DUSy7rhNwsiKmKABEtFviZJdpqTs0GBrrvuuNXZ9V4clxU5tE7tG4iIgGqCAuDpYaqUy9
TnQo55aNY/IWielmzjYxuvJGz7gDmTQobXiKu/bRZq78qFQlQyht6ve2lhFaOrSbFuc1s/bqSifn
lUl1itkQMlptmZvG9PG326csMQHV0O/cuHOLD67nER62SYqgum0jRhXE+nbbavIUYu1OMNiNh0K1
qCI0+IDSlLC3VHPCo5hacouZLHLwwDROGvO5ZhYofOXJwQS/z/p2us0rc7o1A0Gk3GAdG2dEZTCI
i++Z7cbuImbWvUiPYiCvbwirW5j4+aHozOFmatx2B0wURrOxDcmYXpMCz6w8hy0SG9hFNdmsxa6k
7XzpA6RUY29KVTIy47Hdiyh88vDHrVJmtBwdcNGVsVNux0Eoiz7vjCsj2ydTb06g7xmCEpCxQeVz
6QImtmw+4GcTprgzdWVfT2hylEaEZ5i5bXs/hsO3dsyUreq21t6sBpl+Z9urATn3QuD2PiRh6W4t
TfnW+1OyUoTVXxQBHiV2k/hYpM2FQC6OykFXb2nCH5ilBreT3v8I046A606MVy70+VWnziSqSxTZ
X+zI76nckIcryBDuLc/f56H6InrGCKlZ6kwMadciXrZ2kBhxCStZe1vlVKpMkq025NzKxNwMgUoQ
QJQz63VOGfhAj3jC0paFsEYiArqS9MoB3hK2B5tcBdsrJ71hXNAAUdRoXaAE5Tui0avpVCSm7qAf
hRvgKdDg6TsYQe/GIchp8C8Re+XwQ1/7Nuc6FevdNqiJ9bMN/zjVsBSY3W1by5WeIVGvRdcjnkGZ
QPtdrS+ta38jr6/YQdXvthaDxrUgQqWXFwpFZpAwAvVvQuved86dG3oHYdHHhruNK4YbWf+Bu2tV
h9w1r0EFK32o+njvtcZe+p1h3AHdPsw3okmrgxf0Gnhfkwg/EV2abhQ/VcYitE6iH22Nra9z8h4z
dgCgPrA9Eqty74iGr2LI5oh7n1433Y0k+mHxMdRV1P/Mh+BSewT8qDX91dwE7tL3fkrtIZ724dD3
N0OuGis6h85TkSvfpzHiNenluI5FvYf6akcn5NGaknwN1Vs9TzqQi8KPqYC1bXv1J6tdlpRivkYj
ycVyjxs73DJpM7/pPZ40c+i7O8g13oaLVXwcosAkzgBkgm7RiDLzsF0AtmpeCdJZzE83DP+ROUX4
xTXGYsWgW9xm6AbIkgvcXcSP53Z+YF4lCMOnbn5NuP1Ka7SvVLkbaDP19DBStFq7Zmky4eaFDVd4
G5Of+928W/MOWmG8nT8lyBVHiu39VyfT2mXvmu11fotZ1FSH+W2HBUChqS/0xyDC65DbjflWJ+t5
j+Xn5skPcDRJM7BIgL5BETXu0zjLdrZatZf5w08IeHqR32uePDGVt6mvBwQ1zDeUsU6cYJJuwZR/
OA3yxhmH16xkMB3Wch4wrzg/8PGU+T+3Mv11MRCCMy/OG3jf1rz2xwbfH+ZqMY3kacuXmO+Z//vl
NeY7DXMgThVbIsVbuVvznZHczfm/99WLSaEEUTv3Hxv7WOXz24mxAfmd0+z/x72Se/P+DOqYMZzv
nDrrvz4KPBRyH/718vMmgLymB02BZPn7/b/s4C97nepfjdzLt59365e1jUHV4IuZ1P5+/2Z+Wefj
nUrNUppUDDnk5/Nx/6e9cUK4LjoErPXH2/nlw/54XmO3DFLooX/cNf/3+ftsUbis/v2Dcq9KBn0i
afSV5NLLmazk1Jv9XSacYtXQH98lNVUR6IUxLSUWQ0D3tSTe983PQhLwHQrmi1pS8S1m3otMU6vb
tBHTIQgpshZAbt7lIf8nu8P2rbj5lr01/yGf9aMoJZcgbP/zP35beigy/v5xlXP0oy6a4mf7ea3f
ttv85/xw8FasvrXffltYy0vJeCW5brx7a7r0fR/+WvP/98F/g3PIVv5kd5D87v895ujlLXvLf/M3
yPX/8jeYuBhsQ0Wo61pcRTV0rO/+BlP/fwhtVNWhMmGAQnIQlP3lb9A8IpB0PA+If2gg2DI26S9/
g8azdKTyHqh5y+bMp/1f/A3a55xANKxIpy1Xhwxpqn/TcON4GI3cpn1gj0RM4CHscPPjhkRFG50D
epJhjBVAKqJMf7SWTMT0P8hbtM/KNbkLtq5LpaWrWaBEflft+E3/1y64TUS7T7FXSEA7CiVOcmdo
eEuZdi8oDuHnS2G1T1F5g4wiWuFQL7Z6nmMQ8929p4p2g/XnD7K6z/qVzzv3SeRd5QX6DFD3oHRh
Sk1NkB48h/S+ArbMqoyhsSqO1V2heP1BAPo3QwTqK1szLEPXdFMjfPOT/jnQ/SEwvdhbMKRmJNX4
0a0diWRrR1RhzLa/AA1B+DJA9J21PO7rqEgEVeYnzDwm/w9anjnn4Vclj9wfQ6clhfwZpaH5aX/8
qnEB7fQeM9+qOuZlfDcGQS1DARktKHq77t1kPE5BQFrIBHuUsgLnN6CiFTGGFDie0ypeNBi/lupg
UaLlS0Y41uHwNkPaoHQ3ascxgCSQfGsUYL56xzAuZmqefvlpXt73+NdoTO2zbUG+EVfFWsTH6xn2
Z1EpElJXkLPtLXjNh97N43WZRIJhepWhRpERLlrTL+gWAo9xW5dwKrrd9p+kxX/Tts67gchX09CS
Otgofj/scSYEgrGnR9cNZphaGBcdRSvwb8ZMhnUji62QFNI9Vfdo0xD6hAuStC3tj7rWz5I/dkQa
rzgNYZwy+XZ/35HUpnhgZxoEj9K+b7wyOU9+LFAVMddXvMQ/i1g7den4PCFfWJhNDLAwDsBgUSu8
/+fvRv/76UgaDBi2ejZWA8f79KF09LGbHkcwLUV+8xVhm4VrQSMaBtKyHZoFXi+e86g2EN0q3aan
1bTJa+0tMXoFdGUHj2PQCNutg2xLHRwIDJT8hcO84ftU5is//sOvwpKi399/FaZNSQB9MiHPqOk/
nbw6Ypvjno4edC7qPtTx1aNpWLc9LgFoZ/1wqirxpTTa8ohysTyKi9fStZkqZW95pYLNn7ltFw3Z
pWQmv7V0gORjVpDSZYo7K9SbWyoO/J4LWSljoBHLPOa4Z9LsgDG/yGadiAdM6QRgrEvPLc9QJZHy
1yQ2F17lHAeSeUeVWA4XPuXC7zOGSq0AxDj1bx34NrK5tNOgBNoihgCxDWUfotfFobL0y2w9p8p4
dKv+bRr8/MCHGd+mSaTQkU+bJVRZ8jgHwl/++TCYVaa/fapoT3F9cDBiAOFK9/kwSDUiv+zOBgss
E6wT42SSRkFYWUc7usd6W2egrkZB5SzQBUXZrD8xWHdOIg5IbdfDx9zTD1SbrI1rYwx1G2jyYaYB
DffFcAWAXlG62kbx5OxBZ2PFU4/AOZWf1Cp8TcBwpMIvkwmeYN69dEKxOFHEROtlz5kSDpuSJHPi
MqeDbmXNfqJ6Er3CuioeraGeNoESkC0RpgF81upUxs3TP388f7PGIM3VdJfJtcvQwZmNkb/qXJWw
1bHnViSD9sRRiRaEectH0eVaKWMzjQcY7j88CLcrdMt8iBKirRlmeySg6Eq9yUF6Yhv7f96rv0k9
2SsdtT7p1LbOFV16Mn/dq1LvnBplGV5BEwy4I7xVFUyywp77J83T9PWQRclmKl8SMg+/1aLN19Fg
bAIy7M52Xby4zpgfhMYBDalLcaEIJWoG1YV/4U71Yq0quoqGt3ZPtLHpCqjqsW+Go1si1NF78RJY
I05wn0wsz4/gQucEGmfBAJSC8o0n6ukKzesR9yCBwDbZh/UfvGhykPfrycDkTIrNWLVNPgKVUKBP
Z9K4AWJbeQYXRUNHv01uhJGY8S62If31aoXwWX0VSucdUyXdNtC9dn3fP4PTPobmnumdfTTiHsMN
xWx+j7ER7HA6DJdi1MOzn2jWCq/sua2cADNHaO7IAptwR7X6xtLKG9pAt37uqacp1Fbz80Yz/6pl
pnuA9vDVzqNLG0faUe+1t0yfgJh0eriH6MCwRm2eLMm+1fTcO5GVl6wab/IPNdJhNzeaoxD422My
9JLOzBd9RRjhFAd3VWYKwNU2IlzSGi9Md7tFUxHAko35Amy8uisDtFrCSl1AUsqXfz7g/n4h54Cz
PS4X2MQ07EufdNFqk9dVNxgWZ4nsNY684uDTjloakVsTv+wTwEJE5i1qJ33bjwjW275Fxpf82aH5
2aomj3h5rpLuC52L6adBIljoOOqtlCOfvvlgJkfPH8HpoYKiAWgtEGekBDhQcO+qUqfVnOzs0Pg5
WaP1YBm1ukdJ8Ycz6OfRmjwUMVXrGDQwEWkYNH//MUbC7UxFK9rlAGOFnoj+LeMCQrILAYPg7mlk
dyZhH+boLEzUQEvE4+hsGoY7tQaYKfK8mxqk1lazdGMvGMAgHkbj1ZY6skynjLZKn5sLcpqdLWTw
a5xNwWpMrk0BS/R90vm/ZpnrpinP979fDxzOdS5J5qrOJ/zZlQBIUqh1ldmL0bPJqTZd9IHNiFxa
Jx+O3O8lAOphVacYD4BgB1vEWeU26loLuKmRIS6A45454osV1gacrQQCbH+k8erUKKRKmth3TB82
gnyC21bBxmIS53iK+hLwVnnWKSLepFO5y2JB8lCoXO0QbGjtdVcHbhd90KS8iyzk12R/UUsraFgo
Rfg4xcpurLz8RNUccUqa4uUyUdH45avh08MhA1YKLwpr5bqxOMWBQHlDwFNsUWy1w97+MvXmHcWp
+CeinTL8Njam+8NuoJhz1KBTt8hUqML8YdQx03QU1+Emnk1OIwcOMwupbIBwkaT1M4QV9JOOBTlf
AcEv32+3cDlw9uTiVrswoY8UZQQkpQDkl1VtNOfa+aLXxJoGVV3TS0lv+hjUPKlL08oePXLpTYSc
aISWjaKFt1WFiLdsdRsrcBMfe+O2KtO3LsyIIZ8yLkOa+sSpEbolRE96+V/CbmmlZnQTgFZZFnaS
7ptyfAIyQZ5VUCT7KtHugT+viS4w8aidiUin50PdeVWTlQX82CwPcJwXI/FdD7ZdxOtee9B8M744
Dhyc3Nbwh3aafXIabD0gOyssR9iEBoHq22isV7ehWyTPKyhsXGSAA/DKYgXUDALKmIWXWFOadZrh
DiI1ftWy777d89lpaUJc4q4Q+Q8wzc22tvO1mfbUW+NKdmAJ8SXEKrricSB0JRRbg5LqzjXK4kn1
0JkX/mAdVM/Y0+DKLlwtk4U2qP2+EHWzIlhF20R9F24itVfPwg7e2rhWdl47cOjrgbjL0MXexQ3d
KS1M220R6hS9FHFDpm59EzPyMaPzfONMiKU713stvJjQ1tErsEA1yN7b9FJrZvCGters8EtcpkWT
35JOtesdvXnJqId2PtESaeQ/JbkWncg1bJGlEMlF1+aFuL1HMCvxQ6a0HofP3jMwbjK36A69SraU
E7UI2A1QoknmvrgZOXcqz/uOeGnVtydM61D/gACi6jF/6HB7jmQkYGgZm/VUltGJZJ1xpQTJsGrr
vRFDXo+Bvi7UXkdbZGPrmG1mLmch30fvUdmY7oF9mQd/Uh7GOOyPlFjQr6q1uprq3DygjLgCArSO
YT0coB8DYm0t7SFQCeEggcw9VXWGWKSsjlg9xaYnVZGeh9YdBJOGfZz3D20wFDdB3TP1NtHScJZo
1sSj1Asy7YEIDhrW1yqka6qiuyRs/FRK+b1nGfFi3jMjwRw2JTXJs22lH2q7v2ucCjkmaJKVHuBj
IVloF9XuePD00VpAd6EZ1LnWofRe9ZZfaWqME4hWLbmJJvlCobvxUM0QSEXmiFfAS2on9yt5NMqO
qYFzUzg0vR3ylqnl8NGYw2igQEtRyGIkJ7LYMlcVnk2EbHgcqj66jlGn34UV0R72c9wq44kjJLrH
vVXsaeTWFa4326rLh943gFNG+dkf2kc1LKcfjlW92JC+HpNp2Wt+cUHssGhahVyCrIS6nkDCIlPN
OHtlxQ1TWDWcEiS0QboZc1c51zLlKgWKeaiS9GKqrbvtOjJuyRWYNnUSjrgfhI4wjxuVMIiFEqMe
1kKBGwGxFg15yMALQNLODp8iNfiyuyk15gl1xDkyMlW41g48pJo4Bepzy6kI3VMmgPCZHcA14620
oECiMfPWSEyzl4iMtYSgpO+6ApZabRKyWpH6opXR0VHW1ZHfubpP4kamj1xhD4UnGUm0EWBT78Yk
DKSokXpGLr5rfUcH6t6tK/ETa7iZKmChMRNtK5eLUktL+mDX4SWNW+/eDjv7aNE/R+Xzve4K4xpo
23LipzHk5G1Slmg52ZXn1EsZ4elvcDn9fUEGz4IYivFOVPV3/FvxqVe56HWB+i3KNBPNNbpL3fAN
Mlcq9P4MRE6TBdu4zK3pGA8As3N3vJRtEt04Zp3sgxqNxZzFFOkW+I+eTjqKueLsm2Oz0wP7Nc28
6UgqGPKukNYMwgFn1ZGJdKd70ZrrbLpA3ayci9KNzyN5yL1IhrOGfJ4GC1GmHHIkECjthr4y5E7H
OrqT0Bfws609KsyvqRoW92pDLVIAil1b+uAilbbdxZSHHWlUdNC92N1I/nzZIMMu5M8vHxMHLHHz
Y3SDr1MqDCTFNIupULcKAQT3ZZlAJZLnkV4AiQsKwocSInIqZed2SJon8mwJ493ruYIeNnevrhHj
MMonFSb6bYcvfDeURUwyTAINFA/ops2rZFGAg38IjXrnhsmqUy1nb3GkA7a0ceqESYOgFcZRN0d3
98Tr5gKDPRcXzo0DuMrSQLPV6FFz58bmrkw3tW3kr6kVf83ifqlzENw1kMtXqu4+x03kHTVT+8Ep
6y2ozAghIAHFbjU9Q8XxN04euRtfqRbVgDdG6VL/AfzpQ+bf1xZa2M6OPBBQdC6jgTas3aAjisS0
BVIwblyrIz/CVFd9OenYVZoAMyfmqqEHI1rmmOEYXJHPHFhSDd94W6EVSBBEsbNafBkccQOe2FJ/
qO21D9Xz1AXZQ1QzexdhQovLZNTNNWZYq0ClF03aVreJp7Uy3cpZEmArOxVx9UzH5Wutt1hKJ6eE
hEgAU+bbTPgEzs2gIEUuGntsvyG5EcaEfmgiG3JJcvQhaPmCTAOZjmpUW844pBwVGiC88o1D3No2
0RjuTCeuN6St0tJPlHUVGuOXumZyPJAdda6tZpPaen2X0esN+ja7mlnvbBONn49nDys8LsFDnIDK
IlKjoRmlkNzdZvEusB39EqArEE7wEACIb8c0uouSnVkG5W0hMALniQ7fzx7wIFINfIkr31v0bbVr
Gbvt5vOT0jM8afxelhpzBjc42+/mG0fk6151bQwwib3UFEvmPpjgAh2lHtZa7pDNV2TmSlPMJ7zl
b4HehNFy6jht18arLXADxKk33BdKP9y7YbgN0dteYsBmyRS5DKoa9+zUPV7SakG0Jc5T4pqyPVlJ
zraWdRGSTNyDomdn/LTGQR1wDGBrd1dV2pxVKalxE+9adJiT6OzXS93ppjuPEBbONGUN/3mIz5ZB
Tt9UpNMmo4p1cIksWWltflSEnt3aSQWAHJH+S2qEGPn6BvuDQWqs0kWP9ajExBTgzjKGIF3C83ev
44FWhAFROPAQXTpM9N2vQVCK+y5EyhnqwJjFZL0oHt9C64u7TubsaXjZEJShRppIQKJ4otxXqUxp
zEZ9P4LnU8inJX4QOTHnoUWp1VJj6YB/g1oaK9NAyKylnrVBmFu7M1/RlDlnQ970NAW2pep8SeKd
bwTqUbGCo+ml+mEg7twk0q2x1o1V4slBF5KKGsaTWlbKrdqE4UaJSFFt4nYVlaG4Tf51k7U+lg6v
KKlXHrSwxvT7cQMTeBsXMAYqFb7i0Kr+ZoTcdM5brTmHGAENvhabwNFU69yj1jbJcfSrr2OT6hf5
D7pGDxkUvU9PhkQquV/uUbcxR0Sww4jRsLnYECzpDogucweJZMTRuqrqxDxhmm7g617tsVTBtifu
eqgs70pV6cnkCor4O8mx8fU463DTI58NKaX5DjpMIskZg0yCS3US2V8rH6irwdxT6+Ivoh31EzGc
FjBUbZu5EVHJxMKtiujVi/3wyV+N7QYF8SKpxu4kUpvqaO1Gj0EsLVtmc9MZUCWFmrZ31Ygn343u
+PDdhYZbf8tBVF7MFoFLFyaEG7I0qMBFAVsGfGW2tosKJhStHa7sCvk3QHajEjsXYolrfIPmUpI8
H5Cl41fVetAR93TkMhJIYN3D7+Vs48IkR8w9Hmnf4uEM+HgsLbi34YKe2iH/CVlsOETNOF7VLls7
nWXedG05XVOlI0HIBGQaKN469yaEw4zXBX68wFjlrrht0yC7VRo8hk1H1FxoI6aNRuu2HlBt1oZq
X5ReoYCbZ4fWAafocwR3ttWdFaSp59IbEdfU3SFJiwgnapvDHnTFqa40xCCIeGpRa+ehXNVGv1EG
Q90EHVdRpx0YUnmYByhlxkcvT/yt1VpPGVglgDztOkCuyCwmxgLJeGPlJdTiRROA/uujb+95nMSC
qnlbXSQpwEJCfctAubj2pk/XzPvBUE99ZEK1ikGM7PtBjY+QY2LgfRQZhhH+tT2ZTClqy1uZZD3v
Bpo1S7Bk4YrhY3DSBDL9Gl3YoY4Y/mUOI7d2Ehl22NRd+2gFkYuLYmPodXWfTxZKuc4qvisM7nWt
I6K0KIxjEZGSrQ7GD53DArOEHzyPxRvGWMDTDuxNHxPNhaEawlIvDg+UTGvi3/J0o6ljuh4Te7pP
dU25Dc1yO2Y/VeGKS2X09pWg8nHfRljjEEPZ8JpT5Hmmeju4rb5zK+oGlVkkV7wr435y8TDCYuk2
oq1d+bb7+wRXjCPYcjVYaw0n4c084QkpPR/I1NsNtvFVc4J2b4TkoBSCuZ9ZGRvHa60rBllgW1r8
xVWkN6Og3jN1NZP8umZQ1+bT2fUzfiJ2k63x0UBPVzp1VUVZdleTKX1RhjdVYhJHeeORpRxo3v28
QMrmnSq5ipokLDaStahL6uK86LSQGEfJZJwXoZ/L6wvExnljtgrFMZY8x3lLpWQ8Iss60QSyH+Yn
1HxhtAXfF3QQkZ1kRc5rj6hKmDoh83nfjQ66JCfpbjsvzv9ZkkI5b+x9PfmMoIJWOUluJQnm9okT
Uri3JdRS0i3RdWOIFSYBADRuloi9b6k5OV9Hi1xm6kPGopOsTBfDgIRrGpKiiWhzk4RwNee7CJr+
ViZiOs9L1FHCpSaJnPMiXjDE6gG8znkRaTyWSknznBcjSfhkepEvLbndTvI/+TH9nB9UJRs0AhI6
PzbfhfiQqsf0MC8MYEVpl1SX97Ulc3SU9NF5keBywQUYNum8mEleaS/JpfPGKo+LfiO5pvOjpWSd
ciWFoi53o5EkVBsk6vxmNUlJTcGlCk3CW00Qqr5d1ffzM33wqrHkrM5LtmSv4o0DLCS340syayEZ
rfOjieS2RpLgOj/aS6prJvmu86O6ZL7iV+re94FJUH5rVN37m7MkLTYEGzs/8319zNi95MrOd0Wg
ZlXJnJ0fIyyYt+JApJ0fbCSltpK82vlRp4Zhq0ia7fwoLoxmz/cn3vcjlfxbTZJw50fRWNcXauTv
3yb8CvXBYeqlQ9KN7cJYF4munz9ulIy5LXmrctTanj7dPy8ORlzuptT/Espp8Lz+p9UahZw21yfY
eqhsJK6f1vGV/FR1mEvm++etfGwAr6l28Bt9+3GXK2faH4vNGORrl6n5Usxb/9jAvL0aaxr9wmp8
38Iv66RGXJ/xQM2b+tgnjG3uiKfKDbeTCbr545U+1rG9ttqrE/VJ0gN2vT3c4DTLTkreW8wnuzY7
YRPnJo2R/c0PhUHC4xGpGTFtaMJf/nud+b/5Zl5lXvljcf6vbkMiYC0KmXIj812fX86eX8kwYnNf
d7B3/rX591342PQvuxjblYGDNw2W73f+Ty/9se/zJs0x/KZHkSJd8P/99j62Pa/y8dIiD5rj5F3m
ez7W+mUPfnkXvUwC8TMmCr9s+pfHNXfo1kES4wJvClSZJggK1c4em5IxZiSjfUJi12EbAUMnpA5Z
gXy0YLS0CjG0QitnEakZZsMUd968cjIxQ6nkoNwjL/fRTgxUw0VYLOeVjd6KT1UWYMOXj+qtJm5w
OD7NT437Mb4qUbubHyPv2b8X4nF+3nwzTAzikgLtq3zdPkkP6Hi1y/uWJvGC9SS+mbfUkhwBHzo2
j++bMrhuGR7c8PmZBa7OlY5meouKKns0DEchjaoDyCIXuQSr26yztfc3UGmj2Cs+57T5URF56FVk
uT4T1Xmw++bBLxCzQDIaryH5dzsdFfkub2z1Ygw1LvqRccTA3FyhbvlmjQR0lE7z2PcaY3m9Ho8Y
ruuzWhHuQVHDfvZL4zqvajY1Oc/G9GJTe8CqPGo3/CjbA9ggb0P6gXUvgqFeuPFQvEUdAnYreyVl
yCFTpk3uPAbyW5u+wj6z+uTimeG0LLtq/KaRvDhvXxP+t5JQ9CcnECZQgDI4BU3snmw8rWuzq7Pn
SPEe5s1TjNzlk1d89XoqsiGt2Fss/sTiJZB5aoXMaEy7/WLerP8jlmO1qWyvhLgbuyQj/LVRs4TE
p7G5ZZRinjHGBfdR6iESdX2MzFMXF8spty5FYlL3KZXgXoBk2ifUgjBXsjIdhfDe9fO7XBurcwbI
9a5Wz440w0Hhyb/kIJspUUC9R72TfakAio0mQ6laU42rU3jX+W7bbIKd5gEymRf7gNZvVffhTeDq
yqMwTOr9PFs3SDWC/WPTZMgtxsK94T+YzdfJK829g6376nGVwwRh5j9apTw6dto/D37cbVwvd/dd
7ZtXJWTwkqtl/sOsKNEGnv48uDaGLTsLDmkwTNeAROD3beiRvde13HtWSyvfcJFJDmlktVe4ByON
P7ZBFse+CdRqO3ilu04aC3ZpN2Q+7p/mp4MzObhvVMq9OsY0ujdWQedKcYpd4eQXKy7b48cNFxZM
vaKgAjbfqTCd+etfKofFvmAErU9EEpXgQZgD9SdfeBGi17KSt3bTn0KpmJ0KMAJdW5O5xDrzDZPt
v/6bV9MzOsP4TI2nbIpJ/pTPmh9439TH8vzkGIfSJrTxNfz6eh+bbJu83BmZeA3Viaa+M96reVDe
lzkWKKYmz4JwnjPxjuStOXH4bKkdx2xKNGNblcFzHDXDClCzu2t055hoozNJy9y0LNSpvKKlp9vS
9udKLg19nOzVPCdxDoSts6BBEBwV3btkfuffohH5aWno7rde4RCDRZMgqPRkEckKwXyTA0ywFVHe
te0MuCSIrDbL6jA6LT6uOuwBI7m92GatiQ3Hodo4Uixe9OFkLUObhllcddYyDRvvWIt0waW4Pym9
VMVPwFi01FZf4troEC3lCK5SRsLpWD2Uo+0cIh1Lg8aPaqmjuTMzZUdOyjPKZTB3sfCfEOCcMre1
v/d2vCuy/CaM/OY7ZY6doJeJE7jtl7g/EC0OzFFXVTw+q7bYjEGn7kuVq3qK9bxtOsK9h4eyaxY4
Y4hpVmNno/lHUwTRxh4BMkwW/ApdoGTPIWEshU0Sd9vQ0FDv8dwrNNMgLSZI8ldJ+JRD7jum4UTi
mk19Wgz88JxC+dIL5oseWZ97zmAI75ify0LWYiDwd8Ecxdo7uQsTq6Mi1KmHZCjdheuo7bLLKxW3
CMgKV9C7V8zqAYeuussTtdha6OJw+Z4Vn81FXRjs6rH84Y7dF7KPoZQwaVpz4ntrGUiuiQ/JLs40
jMu2tpWtHqt4lGCPBgrnK7WQU/+X1NeJvsKfQ+xx6uz1sn2rQybjZUdae3EQTppsswFry1TRG7bA
Qy1R/tbkwbf1Ggnnht4jICC9fe1DsMuijr8EQL9CoX3toq6/J0jibSzEpdHN4C5Q0/WUmePlv5g7
ky3VmSxLv0quGpdioQ7BICdmahCdAAenmbC8FQIhCfXS09enm39lRWRlrKqcZfgN/91xUGMyO3aa
ffa+9nQ0msqPPh00BLvpGrFbY0ajSCL1RnvZB4ihaOuaEGaQ+zvoECjE4CjFePI8VNenp7cpppV8
9o0RhSxzPh1ohyzYQJCxOsGr6WgGjS3K1bmVOnnyZuRCiQKDQfoI7lC8ROjCGjx2OqptxUj3ZAhG
Mm91CKdp7qYrB1Mx8u7G6001Ee5rn818ZAK/Qjz3IZMnXUHXeDQjU7NuqrtJAuY+1/40qEfVSr2X
EyfTiCxCkoQwoeeeOlmT4zal0UN9QL7T1op7iyl/gS5JmWa3PGS+wd03QgjVNOHMbRBCoJn8St5K
MQHXjK/In/YoDY6tX0OlWJk/xCQDotyz5GaGcokNg8Y8Qm21o3iNnNmzrItlZpVnLadtm12i0/Fb
LO5TN5KnN0mvRy18ndFUTSHd0iKpqK9znxUJPEnjn9pQyZ7/+zfqhwe4OmJ0H+FSArQAOvN+Kqrn
R1/Gd6/LTFJ9GoSAiVk96badelTixw74O6hDK0B4ERbnkaUk04rrm6GD0g9vuNRkeq+CQGtGQl+D
HylORaw/PPB1kKihOkjIiDo1UsDzvCFdFYLFQ8kRnqeweVeDVjH8a2wquNM3p5uonkEYy+GQPFfo
lwS1oiLypT55srCbJLDKSoR/Ws8qoG3REZs2osxRn2s96qazGCUfhOkP4yhfIwmBZstoBH8AmgqT
yWfyMHSYBxmqbDJe5snEpWNpbyoqwmRaIv17hGopibk9DvRbeaNwZfbZxH2MTD/VIq+YGqN1Ciqr
R9lwVgBfFFVFGFC9aLHXU2s2UgfuO4vcb4fs5X28fbHbClzfzEHKxnk0+dpsrCvySvQpjc106hdd
dnqNjJ/p81SbuTd6jtexgY4s9CHAwG7XM/OyoJO4mJvPflGiyrhkbbgRtB7idQ3BhZJ/Ah/n3dJX
uCzy5gzt8kLLoZHLLON0TbJ6/hyVv3Edr1oSGOKmjuxb/Lx7mjL+ynUmJXibpzOBDRBKhVmVht/j
iLfBW7UyjXTdPl8TBz12Tbw0pr2mdxl+mZe3KGM+siqd9TmigYVF8zc02z9J2x1YiY2vWCNYRsPE
8ktafEmdsnYjKBVtkwYuj8XxctGtS+BxaH4h1rCqWF9rGj+OwlUR9/49RDax6q1TPcKwjVAhzbpi
3daPD0DrX89QO0cxFIiQVf08ExgKaF++OdWk/dHo2XpFH6Gi7KI+oWtzDOttSuOUWrbQEKKCilSg
V1ETNweFPwz6vsjpCYtRH7ETyKOE9ez1ZaVr33DVNgttkhaHPMctG9/Hn304mgi6TyGcsJiaSaNh
Oatkcf3U9QVIOQ3Sge5BZbPQKBe/kJTVb/e9QqXjCpvK+to+12qqjclbD3XCyuzYFH6twtXjNQhR
5BpThAd7PcT/bEyR1CC4x09tPXncKEyaxZUdQ7uu9IhqDjwh7SvrV9kTThOzv9OWj2vbN/oyxI1Y
Ww+NNmltvMrKV0pN+to6k6p92WFh1bS6Q8M/ekxOuUGRMZ0av5Nr5r3ih+5E8LgtJjcDm1ymQTdl
ewV8DS1CWvh6GE+JwXRzYT7fXjikRweZGsMfvVIbCql8+5i2l1sKPN40In2m3EfAVq0OuEKhvGUQ
NipJbMqXQcqw16xjM22o+JYlQujo9NZouAlt3AW1oZUbpe+IRWLcdNU0qViNYnjL4ukyHeB6DUWS
NQVK45bG71AnT53xFEFHuFXFTVNNea/TyHs9Vdi5FBOLedeXRRP/0Eqtu1jjTJZVLwt+sK0osjwA
S5cqLGNCRFhqtVGJlGV97zZm3sL2FU2M+eSeppTrK+/6mvijKVFWGaKsXpWR4Rs6ejqjW7SICtQd
HoRxxvWW2Ib1hECKDWReTGuq/GqzGUNatEma2w8MX6k9Cl/4tskoqCKAyjlEA4r5CA/6TfvVmvve
1KAsMo0G5k0jCyyazoO+LEhfRG3+lo4QxaMy4eSDqvqIJgzn9VJfts6Q+0pcdc6kLKGHs+6eMVJe
noJg+Oio4wKtU/oxaIQoVdAQUPmE5Lv9W0StWntF3SqnGxuUduY8k4nmUbq/QQ4P3gKIcrzKDTsO
O9fSpl0A59eVwnlx9Sbx89eqJwG53ez4gI7b7YvpU/aTBIRSh/CgVWR3wiuMqNH2lK2xJbD6ZbK3
nnAllrndtjR/l8ACFlE0OmePnxZuYwQYv4pR238Z8IZPtdpV6kQ9T8rHvHuoy2byUvfN9NWsHjWQ
aX1hvKa3tzxXhBI/wkVq1DCf6MhIsKKnkPVoO6WOHjvQOzdYjh5XNzTbJKBHqaM839wWL3A3SWVb
JbV0fbJPK5jllGc/7w3ru6+bZBneUS6HEwCXorh/xVU9WSPsujFUw7lPNFVgD152U9OIWZbXZW5R
dCjqroFkUQ+PDwO/MgPuwdt6nJMeIonoqo+8ymyrWW7kiyZtpyQmv/L8+VioNQycllaTPbiOnp76
6mDKgejL71Hmtk0lfFFfjlOvaxpKLd3IjzrEFw2IZkNrZRRFtkthXnzk2ZNdduB8gVbnPknHm1vW
4ZNSwfAfoVqLZwwbeKE+4LucRlPO8yhd1TL1eWeEM4jc1vq9fe4fQ/hhPKOgATjtxGXU4pJDWmLV
liVhy6Fln4LQgqo+wDWoCyWkQ5qbN/d6U2tks/UXoCOzeMvxXC4UKMf2xKwNu5jU+76+3fwyT7fT
qunWNEVhlMDwzW7qXT4Rsw3qtgwmalW8wWAskQfMVrqqvCvPVJ/3bdtS1gK8GPXQgCRNGaS3kUjC
KTQJ2hTl4TCJlle1afwWJgbHQpRiDoHnDBKV0r4/YJlrJ23uKCXV92fGkgFO9/VqR9EsrKshMZ9P
ICy9w+Y7vs6bST+/1mMTJhXzq3/BbVJOR8UOGCH9NhAHGA11pGIMVeVDeSthNXLMqbkC5KQ6fQci
of9Dejbqv0LcbiqjFF/QVIWwICqqt2fG3A1LSKqN6u3Pt/EYIs+HSy/u3bnDUzOPSwzvWNGWapGt
69SAFUX3roC3aGFuoAnQbpsSDDeEu48A5BFN2RY48sowXps/32CUIpJsdAAI/EVW3RBY65U2nj8R
3X5Wau7GHfKqXQYtLYJ8mQOQm/HS9e0d7j5U42F2ka1Mn5YJEy50dgDIokfr1a2SL8rhW/d46qit
TkInf5rX7WsctNojskvjoQBiVqvD1YRvFO7Fm2OCWUQJJjwYI6MVxHOjQ26lu/L+dLqoV9+hFF28
8nsBAVF/Q95Q0w5/fg2BBOKHQJ02VozwjCeE/ODrQNBhrkpdgXzsHsuRQmR2jam8ICmX7hUlfro1
tAHkKt6TJg+/UdS8PxsX8sXrIi2KE70Ysi6nxawepYt2eiOMzNVNCcVHAK3S3aSUHpEeXTcdNKWq
1aRQBujvtVJ+FX0TeSVFo4gc59yMPssGXuGmBYrToCvz7EiToil/sEDNEFyOrVXbjpEFqSaKrWu1
jjZB186KtkI7qKDkQ3ONN1LY+Asr0rweUIsIwylYgapDW7oIrvRoDttn6jJBPu/xTZ+16Il6SkIc
hS0LwepeVX/a0/7UG9fF1MRDIqHyNr5PLFnXleajyPNcJjlgp2kYabMifkDwRbC9mUZK6r7URJFW
iwdTZjlYpVbx28dACRk/YAfSqwwZvXi6gLLn/4X6pvnzH4DSwL7HqL5YmjWiccZQx/8BiZ6ELz0p
wUPIPyDHR1K+Q1cVu7ExDVfaE3FI6Lti589tTbp40el9ugCuo6414wSfAT3EbXl1p32VLbQpEhLU
BVd/vkVwKVl9tFKpNkIE0IorZEpBOUEa6s+p8usLHsH0Pvb6GmwYTq+1Up9kBbobaQW1mpa7mo6h
osfgZl37WYPEZd8OgXl1upc0GQJ8iTnaglZym8z8aJSwPRHFtDA4Q1l9D2gFSQAp3Ae+kGnXbMI8
smFMv0x77epPK3zDKIJ9OA61SmZMbtEhAit4wrX/B/0UD+vZuBcoKKFlYl/pvgA12U+psKtQN1/1
VfHKi+D5iwh92BinNIREYapXkWfqjyPpBuvfsPBNGScSs5auq1e7zzvj7te1AY91TMLPist2E2b4
HOFjdEnT2vhIqbmrMKXoUNUU2gnCYlDHvRiVOWSXEyM7F5ki2tyIdiQQcrdB13fAfllz1L5tSGYj
8OAA1QF4IcjOyFYjPILKvJeXsV3RcUmwUXyTW57I/jmoH7EtlWWTyK4Ddj0dQSI9HfdOU041MIzl
Z2ZCgZvALVYNrPixAembrqKqjHQBIuYwWbc4XFUfm+4jpJHlRvsHyINL/cSWD60AsU7FmOUBebem
2XdK0uhv5BNBf4ROXrPfJMb0kxvMbANeZirutem8JrmG//W80tiov+Pk/ZBUyueZlnQDK+6Y5v3R
F4wrT9soHiM3jRuANMBEce7iE4u43UUp6g+j576zzOZU5LmPiboPejLXYdVKLeSaFC40g3s77hZT
kol5SaiZ1mvr+Xi9hfX0BsmrYRabuCKTnz9y788VP8HtL9HVkjlzaUhJXLcj5ESWkWK+TZUHuFHd
RBy7fj09GPK+//jNr7iEP1cBm1EfWo7m/mmUuOE269MKAnuzbzmSek5HLWR/QzfAQFQUFWBBw9eS
Agre7oh0ZX475nHdXeo78+Xadn7ejo15NdKik/ZSBhjXUrnl1aaIrurqhvI4RZA9cKrbm4USt50a
gBUbhYbBBuV3goRsi2AtSnbillj6AXv8NVrc+4YTNOzv+tC08ciL7NxRZVskcAOtW2D4UaLvJoqe
0HFl3sjkxIoTqVPodAgwH9f+utBi5eM6hfz5T/fOf4lKAAAm//5j//8/EAn8U5aAf3jXP+Mk+G9I
JYCwnkln3D8nE/DS+CP5l9nPwKpQ/D2pwF+f/DdaAd3822Q6NpBUoMVnPIIK4H/TCvAXcwLX4WQy
oqefVgJa2v+iFdD1vzFfJyqQAUOfIB/Eh/6iFdCRTbQsc+hEVoGmqzQU/aF0gE7hr55qmBj+acuO
+qeJ+u86dujLogFpilSWadGoaP3pbv/62EXUNP/1f6j/c9rhtQE6HUmlvpO9NyNv3Olj0efgcbKs
Xd1GdP9BZiHzsppPqpjAtNJWegV2MMZlyEcIOZsm6F1LO0ye/fu1nZAaNHQ4ChScD/UGoyLKtlmj
LWnaAMD/9EJoN+W46te36grmnKRXooPySO6Z4TzGFqmoslhG3RN8/7WjG8Oal4/EU400CNuC6T+a
K6Ny0ZHjobmfdBXkWEWugTUPky3o39UI1uOJ9hpE0yNiAhTKy7ZexmXhWq8RlEXT7Ga6eWH2c4Wu
EOxqFp2B2vZuHFvpEqlhUlr9hGbvDN5JRdSw+JdROMmlGrfw4ICkLx2ItlCIHuKNI6Ds19uDCm1G
bruNt/d2PHHLsCz8p9HkCFIm5hUuKqN6urSS/FgGoXx7H99gM0ynVLrYOMuI9gul7knXpPk+11JD
tuld9/OuyQdO7dZJXqUxR3WRmNugmNSiHBDcm/sfpBllsUr9pnBOXiDb3hPLmoHymdppbGmyfhCH
VSDKZsbobnhVEZVeZCR7K+ki2A0RYAPXWVN4odG4gJEI0pLs9dao6YnWgSksXuq+qAccwRRl81hR
StmlytvzPmTkYnrJKGqh16Gf80SJc1lRxvb6rovpIJqPIyBbaT4mIXAtUUej/8obj4sPaMIIb1Tg
880I7HFfL5TpJHYLTXsETZOTk+ghEG8qBehnWLWzWxGaICzHL/zwZK6M7zcnTOilfoXwvJYqOpi3
6n53O2QaFlPjmWyLsVW9ZaB19yr98S2Jjyx6QD7X2D3xWBUDfqxfk6tbZVFDNaqRZgrzpFF2/SYf
a7TOP6cGLYDK53/dkv7/mcn/3N7+NzSS6mgMLcIU7/af28l9lXz+i19gLL//wUz+n8/+RcBi/o02
0TGYrZGuaRAd/LulNE0IWEgrwJdNX6GJRs2/W0pt/De6J/XxdKzqmC9jaPX9y1IOf9KN8WiEq83H
x9Z/SWBWxTb/o88O78vYpJMVSw6hxej/UuErjLhO7tfKsBfIKdtT4e5PrljZweVSiB0c6qK1O+/l
fOtgtBF3lFug2hvaDFxTwHssIGzhC9FLB+WMd8qS8NGNL7PEQ25EtK5p/94lCnryvXEaZz/2Tif0
YZyxd/OVGRB+27J1QQla1O67aT/FfQ8k1I1laH8nkhysKO2xbN1qdnVqG4EWAWWgCN3300vse1sR
kfgEAyQa3hva2/etxfW7Ae2FzkPoYnuXb4cFevHi8hDvv60zXwtNvK/XnTgBhZYYEpsj9e5LGnIV
aDLlXi6l3XIqVQCUl5WzQjjMHjtQgwsqE5KjvZtiW3EZi6l96mbw83l2IS7bEz8+7MVpRS2WN19W
MDjJfRD8qOLrzNWKVng73/df4nMyN0/6abztvwj3s9NzofqhlHeRi7voxAxOM3Fa7f2LJbZv9va0
sjsh1+LtKU7vTy57Fdzk6TQVdhBxkScGyA4WI6nyJ5cuT3EJNv5lKgIeX8qAvcTl0x3J1/DeFRrg
vEA5lCdGRkxsRigdfXIMTa4i8eKG3RMJOLGnV0nw8dMn4Hw+4YZiNxUctXWfIvhcndwgWAR7KiN8
zQLX3194JJdUrAIqrAK6cS9AzkJ0nJfObSZGr4gnBV1qtrqY7lVfWdyWoy3X+zXyxpf8RF6GwD8Y
IfIdZDOy+e1dGhvqa8aZVq56Vi5oOfLI8zjw88mpmwpu37/0fioquTgtXlz1Te5D8bPrxf5z5Iwc
WELoC3Nq97Uw987amYhjLDmJ5Lqc1IkzoYyd3q4IeSSsvih2KC2x2eyhi4/vSr7fEjfm8Ud2fiZB
/l1O7YzZXoh+RvZEhB5spN8TH5UISZqBBzuMzVTsva/a0b1elE7m9t7LfvDmh3R+qLnbvQ0YnHHe
fCHiIVvBCBY8qU0mMrHe0DEhEjlfH/cv6dfkarJ14wIam+E8e2N/spk6lN4cwHQCfI09OhMlJi6c
z27ohOLm1gJ9HY4araaO4kzl1NkPL+w9/ymfXrqqZyja8f6fVJIVsffICYndnenLpPCePm26DlI/
UguU96urbaLV+DzokSSiOOzh9fALsR9LPxRiLMATSJ/eQyGRVBMltkI+5W5Xih/oxDjeT+hcbd7a
Cx6QJVanSOz8wKsFhoOF/p6Ku7Qvn/tgWBjIMYjhErlW6GvFzf4p7GMtfENySh7znSGO5Bc1S6bi
aphyq4AJyaLyFHlcRuIyDAl0HM5uLL/GXNCXt2G897tCooTC+L+8YLFiWu92AHTFCuOmiOEnw949
uKgzHI1y8wMz8XDy3Q+/bLgeRmlif33hEzkbONXFLuRON4k4powUDGjyytO42z0f2gyj/2+33opd
LbwP9HpkInO5PH7thvmS/Pnkjo+IpzyG8qDKXGzgz2fdAzgQ61JcxRJBX2E6Hr6EjLxzLFr5AY2q
/7JrmYjrDHrL++ezdtpkVl+ZQXfujmEIThQsBWPSioB/je3kHCwX65oLRrliwUSpF4imHjWH8fxs
WAYYS+q14nIKGD1SIbKxx2LzOKSrfhYH0SzCfqEkyGrGIhSY2mHi8WALGxVCHvVTXj1MVMHdMH1j
8WN5R4PTkeaR6txyKEGLg+7xB/5/zIUXyf1mzBsSjPBxzRBTIRYRI3NW7N/fZefq8nw8oos1WMth
CIdnwOSQqqxsFCbk00UoyIU+2EYHSFr2/M65z87yB+tUc17x9rv4lqzyqzgCZhGfKi8fe7kk2SEU
GwlBLBqOqXzDQxNfjQ23DwOvy6/z0vvh1jbOcKVOLu/yXS7epJCNWB898RHK2eZ4nN9E6xjig8OL
cyIsbhDaUufmzNDrkd+F873IXfuy+M44UyW+NTFyb+J3QbMPL+CTYnrYicjWMfljqYubr3mG9969
dw49xCtMokc1bXaVv+/xAdLyZvaWifP60Inv9VcpKruyP+a/v4vBKoPbwZJ8fzfibbZt7OPIzaXO
xvlybMUfbjVipL5vWJTz25aimog9lPrsmMs9ZIfESxw1lO1Fd6gXMtsn4gDWwU54OnQN2kiyiG8w
EZKbpRnPYWvDmxZyKdbrxdxZih/HmcnjupQf7Ij6n3t6a1x9Ptfnoc2klr8fsna+EdfjCmYVm7Zi
N+6xsdezhr+Sj+BBHaoFbUpyuMj37QMzAfTD/iUFZGu8fBe/WApLLFa/idz+Lt63i9XCPV0u2/lc
OHI7y+R38BCrb8Z+i1KDOJ3er2ygv5r4nc9jJ+I6OqZNNXYms+yg7POvEegMW4PE6OcxEfVL3LeQ
vrCSsyBfgJRYpQHkHR+QOa1MZCXARIrea70XnaZM2uXLfQb9mVLILzXiS/vTBI9zd+rOqSLMi3Fq
V1GghVShne93pITEd8VDusoMv2nWza5sYg+wOyK75Fvrp/XyVetNEHdnaDWxzsSBdkDxg8oUX8M8
7x0ogrmFXiK4IiTk0MPM+8AJY/5882QzG8dg/eDhITyBGT7M3hMPCmF7Zify2IjFbyVWoV16nd2I
+XG5dHrxVYvlfCu9nTN/W97EYmafpeN4rJCl3MzXM3vBdWOev7f0SjFtGzGaTX0mGT4Vjw1Fetbd
y8nsS20jUSYY+sEZBNElAK/g5nFtC57W7PvvvOu/Yvy/503Tabj5TzxVy1JxiSdjnF9jyD7/XVB/
ncTxrTKJmiAnUDX7sVNpzFDW8fg9vR2tDNfkvkvcqdvvUd5iL8EjshNbX2oX2GbvqELYk22/mPhp
Q8vujKiUrXmwvIMJeGDY3KvXMltxVpjqELra52HjvtnpSp3lrPZF/Q33kl3NddE46Tz7aoPMZR95
5+fZ1c2cUsByLLH1kVMcnrFjLax+OX059Ba6dGLaI+fh1H40y/YBtOzsGtGO2mU0G3yCyvkcnJrB
xFLUWUCzsNFP2rzz6mXi3mxDJn5rM/pe45h268LAYI9+W/uSOubiAis+D1qc9pT18LcGV5vNADPK
XvYTCTyy1bDFBz/Bpxtc/LGE5EfsEU8TAezPGCWcueDiuouVu1qtAj9YpcIdvq3YbbE0Ts8JFy77
J4/8OR/JG3cTBJ/BZcxHcWHwE/EwC+EJEazcl+BvoXD9YHBuXrx7/+menuy3qfjsnOASBPvTnv3Y
3XsB5+Gk7o5vbIy+v/v8ZBtLhc2+VKz84NLP9pe9iylXFgUsHLNuB73B8vqRMCflhNEYwhOInpyL
hl+YuHiI3tU1BB1JPJvIhBFWZmxmPhsYXz/HTcApd5zEX62IF3x8Wd/d++JLOPgfSxG4S+7ePdlu
4PvDZrTjv46PK4/jM7wRH/OPoxLoONvl8v20Op2Y/rgm2qrGqYBEwUMVqNqql+us9/EJXSaJ7d1s
vBnNyc7NTrV5KMDKxHu7eUMaC4ZFsftcfV4m8voRNwKNtBf1ZXTW7qyrq3x7+325gCa2Lrt3x2TQ
+Z7ZoKhmylL5vkoFoOfqto2CdCLu88mRepl3Ex+dOJzZQeaRnL6PCxvugtl7JbYEZb80zArnsHbm
zm49T7Hguoh3L9+UgEedxPtFronYzCQCS3wgoLK7ZLpI2DHPk/f8/Fj0e8vVDjQGL6MZRtktZLM2
GWfEd0Rs+4GLF954jLgbu3409yPnxSK7u8GuneFM4j7cmK34VHeXDm7JhkwZEYfKA0P/WeOIyMIF
l8xy+BncZ8PWdU/zh1fxu5UP5aMUX3QMOqbzdesEBXRzeKv/s9s/WUQBk/cUBO6njxtIaILSBFeG
jywvF5q6mP2FcC8M5o74bD8EvnhCLAKCyIXL7hqoPE7mpP/prgI8aFWsWAPvBG+Xz523f0kOu9p/
Lp7im1DNJdTyWVMsNKIoTr1nNJx3Ji33h1fp7cQPIRLB37w7gGOSey6itrnIC6tnVbBomYWRGJyH
2emyYlNjqQwx1264p13AuV3XZStcDJMSn5qIM9hx1MHx2d3kJ6v8kzD35J5OLovd3+/EfOZsfNfd
f16Cd3sIzPbB/vLOol+xAnmdMIEvzISLU/+p20TOyJlz3GF+7/B6vDV35TJ4L8mT8YL9Tcb2MJTQ
4P1xny+GBKLBEvJ/Vq5rE0YTUHJJL257WPjtjNPcWDLuEAsX4nNHsLHzPZ6R/3nhY9gdlth5xyQJ
Oapu7/ldY5vCo5Z7n7Eh/B8eG9vikjvFZIoLZAAcn0vb3866fZM3dzM5Tx00IOQx4r3D3whvJRHy
Z4OaLIt0OCBaiVwUgT2T7+b+AKrHFa1nr1XpV86ik8rwzImDpLpIByPeEht8eVf7Zt/c+yl/yGyC
Eqek5v75JP5LV0rkvjC1lV0QBV+iix65lSGiSzGWFLWQyYtg1zlWLxAg9tNch7zl/pAgHzXsKBKi
UAQccMuv3+PvZkOVYzbEiujg7rLZ+K1yK8LSKegjaW6rU+FCabIwd+h8i5P/uf/ksQ1Pb7hbbxnK
K67b2fOZEfvB9G7INHyF883RS8T5wxvizC+H/T8Tc0fsPEbe5z3exltmYslK2O12x+Px6+wtlx4/
49APEdnO/9l4d3t4r7/ZeQRXm+UXPxCnuPgLuA0KoaXgGF8bJsgQXO24nGG1sn69N2fd42h4goPt
9jxgjLslfYb2h4dpSSbY0VvLN+Jdj3B3/+MPgSCfXK6X/I+oTMXl8SSXeBa+5/meP4RJjhcxPXlh
t1s6nnde4/97y7n8WJ7nyz0XsFl63s/SYVyc4+HtzVkez858uRPnJT+uz/PNmVqbYDh4RZEegyLY
+HFxnR3nIGC7OXik5GHkB/7ujnmydNazhb3mh1+5XK9xmJbLXSLmv86a8ON8iNk7EuHgktr29swb
5PHozM5n52Mulx8T4Ql+XB8cueY92OON4zmC88MBuVkbJ2V7PC4J2NZLYh5vLdbO+UMePWe5qeza
cXrnvJw767MQazlTGQ5VHnrnuPQ2jsJAi+UaotIYTqMNCQ7GZ8KhP9br1iFE4R/fzneunVfkhph6
+MyRyGVESDX+SljlG8K2niHxquXg/hBmcszhY8O8mgx3xqevX9EmXx9bZ8yNOuchAYCztCNu2rwI
WR2ih/mZI7r86TxvXD51xD7z/IlNUCyWG15fcr6zx6881rGdzCxJbE25WhB8eYP3u0yE4OPO0hs8
VfaAL6buU7JkWfOOt/764RZIk4gvlFuZHXAeyRoPuSEyYsL8kHwgT8A64vTLwzyRvzioi+1sux7u
6IPwg8uAsoWhjMXmzHzOyAkRaX7wcDdfP5zNH3ywPSkdVv7XzuDRrU0iUKd0eJIJ4/ExJ4hlGCr3
ZbfyuGnc4dZ21D/wHKHT44aIW78UDNOdTbBls4CbHit0c4+bzcZ0sFLO23x7cLgRRvzM8XXJbyy7
OdeLHznFDVkSip4Pg5E6OkTyb2+zubM5CkGkfGbubzaDtQWNJh/OyzsumaGRO3fernILbkowmMsh
McWY3twvRx6Yqx5LcHA7neGPRLqq8Nd3HARnvvH9YO/vmDYOT8D52rEFhCJgKHYui8vZ7JgmZ5XJ
zhWfc4aAR8AgMtsOjK03Px/WD3vO3Hw7nt2lJrA7x+GNwBRZUClRDJ/m4TP+hP7HeLFjsfvHjzPj
6B2d41P+/DykJZdfJZZBccKVg+NjS4c1fD4s5/gw57PmXjnfVcwPqa0SGjHR8d3dxs+mgLNc7SnB
A4x6d4zy1BmLyNgy3SpcGq48Ex/nUjj8d/2BYrCNpOH7jsfHw2fGXgUjTVeI5MLJ07Cnep7Hnucd
Qm7qY04rkxgeHhMklWRchkTIjm2YEY1EOxum8ENiIjmG5x3n624xe4vcUH6Ycg5cb5b8iXHnOtmC
FnUg8N50DL8jyzxhL33Om3IGOhp1a+WXYjtqrGuTzAjdVAB5RLUvdxOiwd7RmLq54BbaD11+YM/I
/vH19LmxyqaHj+ri5srNDGMDGYd9KDYJhqUKJi4ccXvC4aXye5uVH4998p4sskWyiJi0hk3B8M86
6nn3QbEVosAbmchmiKZZRNqsG/KSd8aQL7BgdmdzGSgX8YbBVlLFtGfD5VnehEdFwpAVuGSec9/b
TsxDOf84D8cA3sRLRGCSqP2duoAl7G820kA91BeDQ+VzpK2rINkuxdeEu/3wciar52FqhmxNZb9t
7YXNIWus5Px3a6xIr9AiMCT7tzeM9u/DvolTTLC6iMm/oeq0JGM9RCjuJ74MoRHntAhc8W+3VCB0
capJAb83Es/41yJ1AkJKyDN2cEhrJD6gjDkFjnlN5vKUOo0o3UvvksBshtg3tymKTOT3+7SRITBA
O3LL/8XdeezIrqTr9VUEzdkIenKgCcn0rrybEFmO3gU9n14rd/e96tOQGrpDCQeos/cuk5VkMOJ3
3/qogj2ne+YfPNjiVAF/sQ//qDdKsOKvL+e7MxtTFwTotbYHaMuzNzzLTXtJ9zHP/0YIj4KDfJbW
7Tf5KchQN4Iiyb6R4NfxcNkNfZBP/AMrbP0bU+e4VRC4cSNfua0uKKIehZev6nvNw5LN+0Ussrl9
LS3GtXpHteW0FVteMrnIU8U3J0H7KD/w2CHxvVUNH2/3HYsf70gIuKb4pO+q7VtDFWek7na7KjV3
gGyUNNPYhL5ch1zprb373v4mfOZRobL2/fK7fWZDuEerxE3nWrAt8dq0g956j6zlqBxSErhyA3ud
hfRIWfzMK/AfszzbkYbO72MSwD32ug3jQ6d5CzfE3QH2ZY9gOmp3W0WER0FPLoRym7LzsM1OqGEf
nDuKnRfiL/xhmntUycF4xVgziHfNybwMb12AaX23dnePFAJuF4YXG2lwbTt/P1P3wI9v2z3Ic3e+
lV5e+pV4qZ9SnVVmknSybmY/JgV7SakvUUQR/oXQ/PvtYPO9ex54AnhsFil831I0tnTbI/uhPEVg
rngfxOkXeucrlv7vgaV1EvtAPNhPwSMdj43jv43e/XdPg+JWP7o1wZAqed9D8PLCq3vt9pdiI5yI
fR00W+qve+sZKQ72ZqFPHnikWeXwmHH1+M1BI3nM2HlcztsPe/w+fH//8sOAlHu/tLe87wP9N1bv
6cXcxZv7Xzfgubx9ccSLcIdvtT3zlvb/+f5b7dJYARk6Le9j6GPtyjj3yg7sS7nrjrT+4p36PcFU
eGqroPiMXt1jCoKaDc8v38zH6LWJ8Rz0C1zoGNpet9c0Dsyn4gWFGP22rXhwn4a3oSLnDE+a9MxH
g/yTILjzh4gxPk9GQUEThg5Beijag7tlinIt1zxatAj7QxJQFjviHHnIN1saiQH+gDxlIMkCLhYL
U78zg27NBdnGm25tbFo6kdomOvfskTbQ4HmnRF+58nc29X9p2Oj/sxa5Bon+/9wc9wCqJdf/Rm+c
SSK5/ETVkJTXf54mun3/3xvkmI1YzOuYsNZtmtBMDv3HKJFq/s2ma47rlyEYJYIt8p8NcsP8m2ab
rmpjpPAfXfV/NMjxNTEpEOrMMdrYm9za6v8yOvTvRolwlvgXxj4NelN1XJuhJFdYBpz8v5YdbW3O
J83SkT+MigI65zdM+vo+iZpndYzKbVg2b5He0EO+aU6xQN8z0j8+DMiNTiI010nE6HjRosHtJ3Bj
faUV2yhjumMprGDpxVcXY1CWzro8ujO0dMNeto1rpg/S1bGfdhdqXkUkLtXI4CJ043gW5sMI5tlL
dH3ax5q8xC3ZWu1wrlnZl3SL1rPYCzCeVZlrfsyl/GxqSBqwXfRdlt8lbTY8thVwljCutcAqJcbO
8fBidEwpmtWESK8o9QBz9rupqRZY22Xppc4U8iSrEGzkrTUrBqCRdr420yRdTXhuVY7T75qbdljO
kkmTmrgL/y7giOVhUtX5gm7rh0HkeeNMlXmUKhB7BT44r2i2l64fJ5/Z8nBnMFDvTvHVrPWfKote
lxrPhbgwOZksVILZr0RBkC15ETCDjPPgko1eETX7NmmuqEE1b5kZw6/SrVD6dqPkM7tPIYtLUd0l
SBazKRLPhdihwOh2OSjZraLHvnAq4y4rQRZNbr9xmF33Ey2m4bRAKERMqXNJIh+PVGsFC/HZ4KVx
sXefCheiX+WEU2Cp91ZVAYQC4ZfODhuzunSIZWYIgi7Hc5V9Q30aV8LO8qPQaTRi7ryy8yFcj2jJ
oftg/o4sA0gnQZ2dY/gezfc4NCG7lcx3h+UIPhfnUn+qC+Ku2HF8Mbq0Qp223WsRIjfd+lkqLUSr
+BWOjF6V5Sz8JewH32kSGhmK3gdgdpAkpEgFsOkC1mBNw7ZuU6Y46iZ7TtUHtRnGo1ojDdFnaFSD
lfnNKJ6UyYohMtXuyl7KOiiNGHHPUO1TiLyrqMoYgK+1i6Ezc9ph7Q7pFc9VPEx84JfYx2Dsy4A1
s926nqdbfQJfqdQJB3pitrsYZYee5pRU6okm6mCrGzctOcxREntN3CxwrjB5aDt86ZgtLxVjCaqq
vWkfJnXVOnV5TLuoPFadla/LoRJw3TLnTkUtx4Pd7zFl9pZQ4G1no4K3q/KqRwbDpkk4gyVRcLvq
gbTp8Xhe41Rt7Ky4mH23bZsVRHll3zdF7iuy6Ndco/bgFO3JdqcNmJutCJO1U0X9NZ7zQHEy7d2y
B3WVEaYsIVVal+FypS7oyemGx1+yS2HXaNdBnda6JDVsxieU8sq6G7VXXBcFNjCx4811BFtu0UzQ
gybzh40I8nZyNmMsIJG6brZz1OXVjearMYAEVrKFJv9gfTDPwG7TQvewd4htfnQMZIIC8+N9VEzB
0DSfDD5Hh2m8wwpguetB5E2mvqrNtuK99XTFpEHRWUnv22hOr+pY7hfFmtZ60dQ7UzjkK/qubuv6
xeht2np6i1Q5N6tt30Z3czQJAJxe56C0KrRKCzrMdO6dvHyX+rAr7XD5Rv/6YLhl8amW+Y+Vlluo
mc2DOvXtqrHKFxNq315Bb+rFYbsz8hL8pdAihoSLD0dPvow8AJ//WDPuBnCjPpkdYac1hMikbpZz
kQLPDAHs2mlChnp6pIiTW/rs3YTYi33EDk6s8lAnPlA6HV0Qpu3J1O3LDjTxlMCYD6No1ejtvdXG
GfOh6k/LxDg4lHmdmFm1t6puv5hjtcvfdKk0eytUJ69WZ8YdegCB/e/UjzT9Bdqayr3tCQi2cI/F
qDzslu+xOZfZGPDTVlZcS69aspcMXrhXc5exDwQBn3VHUdGELNxuOzvDKa2B6s0KBvGFrJ7jJrmX
keGu3DC9OHhz9938O4fzo20miNuXcpvlw7aQ2TaTzjem4PQ/w+5NG6ct3K/H1FUf6v68jKrwQlkG
McOqp7kX1MUlq0MmD1b40NSjsdVq4PpN2TO8UJmOD7b+SeiT7g2Tox7zSEG6gAtvgCwLldcURB2I
zaSt9pxtPuLXoJfum0BOEQBbCBPQHeGsEKM3AGB1cJyQ59/Dmyh1hsq4WrbWAooRJwjutqpenbgm
4G3Y2kOxRk6C0lqore+gqk5RuvhFj2N1lzxkSz35otFntsFsveMBrddwLZiiFSqXK9/mhiSb1FJw
aCzfBrtdNmP11egr6j+yW+AqqdcWR+9Etw6l0USB0oDQQF/11eLvyGF3a+QUMdo7VwIIrGNKwBXC
y4Wh2ajvU/g4KkR42LrAiJu7oZ4UL5eEytP4GY8Tos8bHRjQ811NYHEwCgM89eAPeCEHSotIMUqX
n5hmD2zgb10tCFTzG9oCZfCA3MQrzOm1VvR12yyPqQliJHeK36YDqj4ln1quMRPhRru6LNsg68Kr
vZDbOGDkkylPVpYSng2gbJ6lZDSgavmqGDYuima3z9+dxPi2gKSeFmRRFZfIYa8OtKx9TyvX8YCP
jv4yceIlTX0/iEbz1ZQFPkA1Wc2G3E2yxwXAUjgggJ56NWzIznRJAbIeFEbVMs4K2CEaQIOxvFJ1
2YxFssqdba7SPtS0KJit+Usz5VsPxBwrgn7eNaHyI4z4Lpz0Y9o02WPLhGSgaXvkC8VO5WkNVMEI
9bhKZYr6dLIAKYUKfKCsx7jZfUmWmflnZMn4K6erKk9dtN3Mcs1JuR6WluaBGLGewRIENGB4xOBE
ECvwO1VNGZiyeeFKXHoA1342Gl84cTOCoCNNHh1wMQ6YBK0w6RMx78uMuP4zuTTTFoGJek83eRLj
VRUO9BMIJbJDrI9npydV81HifGpbqHFVPZzRRqueOpdvaMzudFGfw2akXWHFL45TMcEDkuaxKREe
y/6taOEPxGofe31Iy1plTd8mjiN/aboomIaahlmXPYfxhEkvblkbB3hb3srfrtbhiZTpsCHGwvce
E+aWNNZqGXSSTJ/pSY3hxjxvFEQjcEsBXeaCy+qwKXWFaUHF1DbJgFusqb92ad/hyK0D86zSve4M
pfdHiANvsc3HwXejWMIprz5Eqa3mWOAOr8ofbPvGtSV+Rj3SPTHPN5a6rkExML0atMdhXKL6wAlI
4aDsPpDtjzfV15c7t8q6pRQNCT0kIJu00geBh7AXIaGnTSp8j7L0izLjHJfaEoRlRjBa22KrZMOn
aWSfdhxreFo2H2iSQDhNJwhP39kgGcfPRIhtdZnDu3mSPHZmrXw2pvnQygG9dGk9OTEm8b2qLn5s
JrQURfcdDtU3pmjUIlU2QNk2zwaGmft5UQn19LVE3t29wZJJNlWa7hxnejX19DE8tqIctq3dXoDr
/WYOKFjF9tW4YuHq4b1jYQ9Q5yIwRHi2ZCjBBuPrYCMMDKNTrDgQw5x0bw35TkxG4huaeSrHwTj1
iC4HM71LdYarltJ3rPg0Lr0VxHPx6Ua2sxoWSNdl+tt3UAIwalAwuFisZisJkPC1QuigSiZBC/NO
1u5FJ+COR2felFV0dYXTr0EZ3ZcZcFdXWVvZsvrjEBv2NJulFvtNqn60KOcSHCmAEPlNHN1Hbr4y
BdVko7s3W0azdPcrH7CvaJZPLG8ujVB2IrHOSWndIP3TggQbe/oWr3LdplO3uJ9L3KFyMveRLKg2
RJPrW+B8shbvhGY5xaYd+05Cu83QDkLrsLSxkUjMcXeJCCsrzpaSxGowUs8qSqhV87ie0+W5LrQT
0DDeP44mNRPJVc3o/YignEidak9aH5zwGvHrxSPAVGJ7YxlUz074ZJIg+UqeSiDf6xG76tS1bwst
vK/c5WMISZua8tqXzufUJE+w6zdmYUqPWChha0c7VhXig13yfq4axzOVglE7h9gotMwdHgMfONom
exF+lKk+HfJOKxAgo/NUpftpgjqA24C1I+EPlDdJlOgy3WjUp3CERFQyAZjUHKWDEfcBX/yLpdsx
H8txM2cbFOSME9bsBCRmD4JzHntKhvHsnNRS3LgCVhKYWvo5OkbmSxFhrETkPanzNVcnxr+K5dEY
kK9ngNGLukXnqlH8ldRp1DyG1MhPHvPO9tOZAzTS7UNcUYFp+uexADnvgB8pVMA8w2gDDESg2J1r
mAoHwzKYVUzRunCKYur7MA3tptA1etD1ubTZo1oRVGPxqHNuOnMRroRkGbBPINlFniKrUq4GpySX
sMxzGAIqF7FJQ1Zna9MR+WzidnnJsvYuRmaoTzGN2gEE/xI3h0hzoXm3TBLAwg+asAI0hceH15ES
44qywduSRtLUT2tGtKq0OSvG7GL05lDFZjs8zzZ+Ds74uty4u9XNhzOT7mmezkjsGQ2eZgljS/XA
qFPBVCLrpi/fVOB0oVONPc+Fk2yGooy3o9QZqsCmLBjciJFU1/0ptQh4uuqCb8VM0M9OclGYDJM1
A5rhxBzGn+BVxkzvqQSoi7xHfOQnFi4zSzRu4lo1N8LmOe8c9dCVYR7o0yg9jDx+GUqL++7cTVm6
HvUa+D7YnnrGLEJl3+c3C1I7PEF4yIK06k7FFDJ6Zva7WSTFthbgmGayLVi0SSyfjS4hyMscpvrh
4U9iUo6hZkNPwc0eSaviY0BI9N3IB7MnHoXoLv8OJX8P7UH3sAXZTkvX+arlfscQCIkgXfSbHK2l
pOpvurRBpkLxhTp9q0n8OjpkJ8D8MiDgFnVXMdfw/JdPXXIA9cTH/mgYHxpeQOuYsg05dHknzZxZ
VAkcwnHrN8D9QH1It3KMNGut9RwHI7SJ0H8t54GFXrzqCfuHKbX1bcsHJb3FGyvo/liwqOVvGHWc
1YazNoeZUK1YFVnSkNsNQBeU+bfC7r2xYuFDMttAo6h8wD7Sd7T0w0712zlXX9USAcVUzVt3rndw
v0HKFTC+q8jcqU3ienWD7kJZ1JVm4rEWYxSfAntNWZhxZX+Uhk3rzGirp9HqQIxrJCVVoTESDFN7
ZTtLyBHVfke4fQQLZgZiJBXitwZFmNUtOKvbnwwc0JxyPvTkKxyx+GFPB3e5ofkVc/Ry230c2Li0
DD/2XjDLvsgT0ITUa4rwV0j9Xi3InpupeiM/3NoNaIiucnvSvkh4Q/4Ehp1UYbIYhA2bN2uiUtEV
FIg6/M895Ovnaam/e6tElz3SFSl1fGuS9shV8PRGOfZpzPk0JZyz9pM19sZ6Cu16NYivsCW3qvie
spmZzE+yLyxdYb5qMKYWCYg/LfbOoLzmBZWOJJtPtsom27rgBs3pZSjCk4uTumdp+eJPiv7ay/sh
0wiZ1DkOsINghTussDkhkjDkG78zkxhQ7wgEZoa84X84oV3tsLMK4CimW9b+ulJmHAjqLFov0ycI
2vFU3+LTshlAv8gtbBPfSoTpJ1NWglOKg8IZmSaMIdU3nRZdhuELMWUalAPrLVpQicy2hpnHLbCL
P2ykaVQzxikA77XWBJKJbvo1LLNexwRPni7iTSqUpyi36y38s0xbdosCNWrMsenWu3Zlm+YeuDu6
BzUnB2rua4lJYWjalLWcAp1yyST5WLZ+H2bGHlrXftHVj4qX9AcuMscat1Ed1bUbQmKtwWXuIsuB
sVHh6kLEXgfHaOoiavFIHdO8IChdNDAJEdqEJTZXTq7jOtUzPQ0VcV3d8PPLlxi0aZXlbfYQucPK
ML8apRk3XUoSYImCMzFLZGCnyyobwidHlxrJf/Kux/FD4Wb0cmsr2aWF6muTpfrJAqAEDmPo6zaW
tCGxMdcBila6KhFme+GRQhKjXBAovJFCKQgzBMoFwWOkNQ7FvWQFBOfauxO6/lruhEIa6lCVDvoY
QEaVu9dZZS1p+QsccXh2y0Ilht8yVd1XUjCCb5qteY7ivNc5AClVabGQgcjaOsiU/JiZg2+HDYPf
g/KiailqBtXYlC0SCn0+jm783ajWcC77n35sCaqs9FHvwsIzDG0d86hjdzDGQV5xOzq2yyGJ4Bzi
eZrlQW7ATSQaMVH6uyNy9Tger5ErvaYjh8B28LlvecdyAXMUG/mbAFcNIK++IiNdqebw6AytySgz
FDJoR4J92S8ExUazVL7LQYarPn9YXMdYLTVcK8UNz8USJ2sFnzhfW+6cRmIzZJXvSWR/J4DlkwVH
nakbbuEYJcsRXyV7wCRP5O2Fyi/Z09jCciHKmvE9IHWxgB9YdL8xWPILbtBclDQbxfhrcYa4JFFW
VGx1GA6zTVHRGNTIs9Ez6jovhlq53uLCcANpa4GjTy3lpTDAQ0JlT4fyQoT/lM/Rm8PqCdpi/uga
/ZV1ywUpbIi1C6xMY6L4NgMPCKG092771hPU2VSX/MgtgC6W1wlz36Cq2QWE9i6ieGRvm2h/Ec3p
GJLhJSeX6NUgs9PiBzJQ5hl78sxWD+zSKCADF0if3PwSuuTvqeDAncFA1B3eDAkBED5jYzCix/PK
MsbOMO2v7YB7LsXtWevJ9pZmWKnSBP9QvpbhxAlBQOmkcUvnS3/XFIIPwmkDDMj8Lhvl7DrNpQLS
KIr+WHTOmRQHvdRtnbpdKrzIWbxBEIbV7b6t3F8dMr/ndGq/sot+NxpwWKlZr1MgqJAy9Ajz3fzY
11G4whrua0xjJmgFxiVzRLrvgO9BXf6VZE9CE4mvugQMk+HAuyBFCUtFW8XEIVE07v98gFfOiD2P
f5AZ1KGT5Ce/VWBAv3yHsg0DabwqNT84HQjhJqo/kU3Z0xhjVKoJC0Zjf5zcVT9orV/U+hgodhR6
DUYVZoxEd3JT2+swvcP7g71uPLiJrfpQbPSgKLU3e9Yfu65Eaqs0npXz/FU9btex8zqbSr4ZrcHx
R53Ratc+IJT9yjpt8vWwdtgc60PDee65WfeE8+sjnjHSL4wiDYAfCmMghxM6QBKH4X5H/oq0uaMa
yXvAcMivuoZzi1iidKavSdqUoB03iFL0A6lTfjaCtxf2JggQ8+JmJrgviZls17p38ZA+JkppB2T7
UN+yOz2L7t2kwvSFm+pWUetbLovRx9MPoFtR9YHbBU3NcHtYgj0WQ+t12EJ4swPVp8x9VSrCjzRq
xt0Q7p2bJD1vEohiGDQElOabxFjAkdoM8eSzXQTWAIdRr+1tZ7k4SeBuwQLn+YHWhNae553dbLG5
WXWpACERyXGO5LFeStzhFkL4YhlWud2+LOn0ECn1d5JiymNPRCItfasapwIYksmjVcaPS63u2yh7
TG2u22gqcP7rjT0YP33Vb9yMJzur4DwXCJ1wLzgrFZm/IYdv3dVWXUtMOmvyGuuvyiQYrzS6q2UV
h0WrXsGPc4a1w3XMDCQ/WrUbHCLXcZtNPVUnqf3UzuhptWLhtFUsMGCS+z5LV0XkJhsHny6oanAt
EmyUjUx67li+pzXv1o7F7610YFAwRTQSmZQ2DdoIvuKQj4bmppbuVRTpAoUoewgbBvHN7L0ldipT
uhimXvSsX3I5mmYrQ2fLKTvneyqq+m4eub1wFL/CJcrBjnKMNdNPVU1ULuvuGuY0+AyuehiJyCuM
fm21XLR2ypD86cZZbbonM3wQRDFgwVipHZURzwmR1CbDb+Hc9oJYo4lomUcrptNTY1NK2T9etRaf
i+bkCYL4PquSj6YAgdzXHHu6pGTeFOzT4TuOPalvN04ezA2wyuqSuz3V45hdlYAyGBIdY8rc+XTy
ZQsnlL2Wc8MTVBN9JaG8PRvbxUTnGrYm/ssRnSCRZdV6XqCscKOJlR+sPLwjGNf9AWuORX7omLj5
k50dML1MycU11mmnQfqb5EGtzbW56N+CjjJVwFDx0+nG9lK7Nf5s6MISo6GCeS9uTD+tbRHZwRKx
Boxl4rBgMGqpHhWRXqM4umA3lAbdzDmppm3mSTs6JaoPjfu56rnBLZZjoLXYNW5mF1pKGi7ykxlx
M3rAgziAj9tZGX7gTvFQjByoIlVOdpdeO+uOW4t4rlPhHcmMsUo93lLJfKUVfvf350cv4oDcAz9l
egYN1mtFUdJ2GhO/tfXnaeKMGnDGoCi+TmNW9dQSFrXZfer+yij5yWZTD8JYu9Ob5HOusz2+qo99
lL9XRe+Ae+U1p7LfEVv0t4KEY9NIbpUq5EmbAtMl7sGXG8lJSSkjuiXJyrVKo0vP8vETWFFBqORn
NwWAy8nVE15p58SyLm1qg97i0s45El1WIRvY7WbRCYU6VL+LWnmbVUMPhnJA1WAR2+URMz8zupZR
gAlS5F4F0xw3kevp9W1dOw1LAjbm6DRHsbjvIA1ZffQa0D8k+8nWz2NubrATExzEegYWsQrAOnH4
wJq14WDBvpgPTSqoPZmP8LeqlVLTXMu577ibfoxVmxIS6xOAH1aD2kw7mgUBD897M9LGwq8HlwkS
uBGTn2rhvcVKOvuaWjwU5jxQgyXYtJ/CuDt0LU9S1UEVzhRxFRMTRsIO43WYc51HdisqM4+4vG2X
lB2rbjiMSjWEqhNdu5x/YQ3ni/5J0kwyD2bNt2YkhR1T4Lc/JJb5pYUu3d2WHV6duThl6P7k49OA
nOTP40rXWvMG+4Y5bItHlxaqFYdeZZn3HcBnL7OzeK237ZYGvbJeRAnog8o5FSgouIzY0CcTq3FU
vquc52UClI7nguKHUIM9t803izrBy3VtBPA4X6/bnHwnBhnvvpsAY/xEj1+bBdtDsjNfQkpchW5+
X2MQMPd3FQxG9rHouQineyO2vkUWPiZdc4ddKurzmPZGxS+f4DeyKuNolVS8f8MmRc6U6GrpiOOq
RP1SK1xclki5pm29toXLqh06YPkhvG6jJm9yjBcLtpFnWlG2ckU9cXr2yGDD4auHXiXoO6yxlXzF
Ly1QErim9NA4JcmmUn2TYjcadu7BsMe1Ju3MKw2xlUr6ZENYT9QagpPyRaViuwzpZSRp6ZJMBove
HEFnFXN417rE2Boo84noNjCTi4aRBtFBfFgG95RI92gP4QXi8KEExZdn07mNaz9NtPfaKSmlKEeZ
ldqBM2wlC+Mnd03bqwW0dPU9hygHK9z0iVHf+2RhEN19cRqiuoXaj2gTBAEzT3FM0miXD04ulY2Z
WVtVWguswI57TM5cajUJY54smw6Jo5i9Dnu1tVsMk48b9ZnS1aekLxUYZvoILA3HtJaSBJTeD3UA
pFhfVE0u5Av0Q5WOzUiN+2avqXqzsfBRN9LufRAvI/k9xlb1ZZE30OpiXfV62JZAVbmg+d00AiWM
BeUOw554OonUUq13AlWZPFXV7tTik1kMAjmWKc8B0b4NtsYdpN/HWOnYPDIjnNStbEl7rKTzrYZ4
2nBSsIzLm7x5gOWMlGytNnlgjuCoKNWxLQo2Shj3NIGQFvWc+rc9V1gDm29iPdXMLlQgyClNgK+K
3PFNyrShdEDu2Dafk0uwslAHCWw3XIHm7FZdQS8+TwCeTXiYrhYLkaP2DPpOX7mVICF3hjjoVCBi
MEITE7wYO14T6ymhijqCgBEXM+p3ynBrb8bTQxrVeCFQNGtmdGqR+Cj7mGistOhNNJGBpTDDdZVy
bZeenXUE/k9pAc1oNHnkYDvI1a9pSgVfVyQJfcQ/Z8k7a+U5yZGcJFpergX5g+GqsWc0VcTJazPB
1xOra6G+ni1r3JGLRwoupFmBlbatt55e9efZ1XkcS4cnAM6sUWQ5KT4E8WL4TcZbuBvSuWqMEt0H
Y0xlKst1Qd0FdvSyxYvAWeltGVij0lLZNQANcoJklWSCZ3pJ5kQNYpGwY3fF33mD/6Wxuv89U+Yv
dK7/u8m7/4cYXqDh/t3w3ctP+bP0P/lf5+1u3/P3gTvFdP92g3PZLtgZYQrbQUg7/rTd//jvig2i
ywbjaNpYSrr2H1rNP+hdt2k8FZ6Wq7maxjicpf8nk0b8zWKET4NJA8EWno2w7f/SzN1fkTSmad2m
9wTTgJRkDdPSb5//J6GvSLIeh4BmCajXO0fDPlSaLM5FV52LPMwuPYDAS5HWD6X47ISFAVYOOhOz
V2osqTnemU2IJwoGNBJSruiM5C2ZGa7HRv5JC6n3YeasbznOvl03ry76YE4Pdn8aGU39p8t+93fc
2D9Llu2/6JVNRhkt0yTUuf1P0137XwYHwyYKm9iJlkCHu78ZlHBeZZzUDE/2lF9jO2aLoJn2719U
uzE2/xf6zDRdBiVNobuwhB3LhLX214tHHNxawgK4vpDfn6fQqrfzEsP9tzSK8vTELnTEgbImeFUl
br8aHf1N1n1/36bYy6SU1kQa/zQyCZGwpc4z6D/8DUbFDJxpuAdBCJufDRRnb0au27F8mKAj/vv3
oN7W0r++CUtVTSZCmUwRMOb++iaaqL21BRqAFBZuwPHJoKx+/vOhaUa5tUy6AHNiaHv2SwaHLdmf
tYwJMMvFj8NdihPmhukxqr8srcA9vXApEw30pbFXc/FAHoo9YUaxHeckC5ayKdfm6ISHPx/ShpZp
2bvNfrBBQbtpxHx7NVefMXp/pUi/8SxljGDQ0USPeA6XtcyOfz50hY4B9m2CKqYGWY4JlOOUkkg0
a81p7rLvxdGW9TKX84YjoX6Hzr3iFGU471kw7/JgU8dVl4d+qYav4ZbApyz3S4l16IG1c4lkr19V
ugq5wKfMkJrylAzGbxOry0VMWr1Kevo6I/jac5MpnCBxHsGYle9DWNpvTucmgVqPyKiGLNxz7GWr
JYEPHQnHOYclp1wUIjl0nLnaRoN5y+CgZfc9XG7o+cy/6Mt8yG5+vnCzH8rCOHSUMY5m3eBHTXhd
wG+ey+x1jOstIzjMt8aHYVDo29jUpg9/PuQV4WUxD7Bz6C0e/nww8QQ4KGnGF8bZ7aPZEKU04Hhs
kp+5JgsEU07frJfZ4c+HZBD/+NOfvyqKDsOZudIQb/ZjOVn5sW7/9MecU1kk4y5arB2FSZXFm2v3
aoezld5N1c6wSqYtjPqQJ+Rw/THBbv0J7joOeFrLYqC416a1r3XWCNgKVY7TC0Y6wRJf2jmsjrHm
bjkrQ1wzm+6UJtGr2UiAd/Z4jLAMO2u2FZ1xBJla+z0cGe2vJvmagbvfR4y4T81z3lTKQ64TNKUU
dX+oMoxO9jMf/v3TpN+4CP+yIwASs2zNAbNvM6f314eJgRUsz4VkMrNWej9V+g3TJ/p7yzCkbuTh
vqvy98xNcEvN8SfV8nadTXOxtuMUUvj/JOy8lmLXkm79RIqQN7dAWTws7I2iCoG893r686X4d0f3
7hO9L9YCqlQlaSpn2pEjS9pSu9Tfg4al8FnF0eWkO91uTH3vhmSTcemXFBS00WeSSlOQcIME+VjP
MamKfqR+H/UONK5m/uS7JqFT0sDwnWqHHBLff9Aa/635NBW+SRs+a6FV86y/KY2GFEhaK1V9pReD
Ry1/to/rf3U/U9FoaFxJu/AhTz1q513cPeVF3z1Rq27cD3VyzUf0eHnrxB3wwwmiXgZJxi+MC1cu
mDxnXLit21xFurFvnGzZzVlF9bgxjX+wGdrfjQYQN0dD96maa3ALf0ebtyCx68gEMTwNTXRYlphm
QGvJqZ7Sej8wAIFZFBoIu+y9qSN6yIxpQyzsMFy0VY5h65fbkGluWyUBRadkZgvZ+FRv/rdE/ZeJ
4Rp1D+JPMPsWjsDfFtpmcEjqa3Z6FdrEaqNTRZTm0Zr/+ywilv8htpzFQPmYrgMoH7rQ/xRbJlNP
JlsovRoT672mBr9RI4hsUUrAjDc6o4cWr8QJ+lebwsN/m2zzb8uPR8Q+UXWMjgu5+0q89++uh132
Y1XoVLpIG2bHQpJESX9pdY7K3I97KMTtY98BwoYaXNmMlnHWzdmAkHkZX0OGI4ZL9uq1Q//UMKzb
NfLxVUtIeHgRG34d89A2RbSbGkB2fVTu1CkynkwQPvdd5e2K2Ev3Yz2oOwZfMz2kjN+TsIbowVgA
d0Wtuo/VcLkx2rk/Lmn2wz46jmbRMq0+es57TzL6/GU7sDX1IwTBmm/CMz9fgWqm+rmUf/73Yml/
UywslsNsBJgKXTae6+pC2PJvfhoSHCpLU+dXnZHrV0UUm4CR4HOyE8q2iSVxs2FdTlEyboECD4fG
0tCfXv8PLs//7zrws9gtpJBNjJ90cPzbdRTOosUYzfwKEG0NCvUSaFNzHxIvvjIEEtiqaj3CF/vW
Lea9uTjVfTlG49U/LIaI47+Jq60KeaLqsiQW8375/T8vgomRE4PnqvxKdRj7oxNiH8eMPgLdK+CE
XYr2pnVz9cqoGpPgrnkasXbgpiycDT0v9soSVduhTP9Yw8CUKs0Y9v9wgebfnKrfK3QMHNPV77f/
9rg8p5nqyUjzKyK4YybGadZSAnDye8BUtT/uYET3aQNcEtOwbNaZIet/pKunW2exSXumLhOn/bi7
HV/HmTnZ4DojQEdM5oZ3HUicNytHqlTLfswN5ciEioc+6pYt2KD5WGbqdMkQSeY39v6n5VvFAxoX
YntunxlL8E7n867v1XrrjFm2baaOymldM3hvrKtt1Xvzvkw6FT6Xyn3xWs29cBw3ug8BiGwbFyZs
1ynrJ8WMqRcxGfg4+6Sv8lZTHhyrvJvLpduBjYEF1yuXnQ6OMK0ZQD6Mo7PPh9SDd72AQqWNQPFK
cmm+M8gx3Bmk/7YxFcqqNCjltWV9NDWt3sytp+8Z4vANOT9MkkMEaZRtPIRmXFSXfuoK+Jg5vlOT
HkmxlU9h6X/Grpt8Fz48k8lyN1K33fc+gFmj0C9XaQ1zZ2CkEj7LmIFmi1QGJDnO9fqfadtE3Yl3
tDP8+rFIqcvFYX+5mPOfkPluu1g3ml2a6g8uSZ/CJbHC9nxowrbdeBl4PbcZAC5QWr2cp3qQVofm
ccl1SFUs374wmFogtPKz/Jenrn0Iq+7OKJmi5jWxtgdU98wsrv62KBrraIf90xyXlA8piHzNCo56
mu+m2brletO7mDHYL244X1JcCialah+cTNOPKXmRizSLH+ratHbMb/fuLTX9DGm6QFX0b1OeVf+w
LaWv7O/b0rN02yQWcjWdxpz/3JZd2/UmKL7sKmRPnbLZ+jPM3ja0kceiJyWsMjoGUO/oHlxvDHee
70C+4zKBw0oaFSC98pNoLzA/H5ymWF5C1NqW4SsUjPvmKhmG+jVsUxzgujgDjWgPzlQEOdv+n1Tc
f9+GBjSKjQtRq62ptqjif1NxdWukfTxQ9B+hxm8m/48Hu/EGXFN02cyFt6+0pblecs0Mwlkp6EBK
Kbsy4uGawOLKHdutV1jWNQ/sfysViLf+S6u4eCuaYaP3dJMswN+8y7xXI7U2dCp4bUl/SXb2DYvZ
jXRBLfn3HFuwGcGmVffP1eT9ScZnOWTUyrNXlze63W6qWA/UPjnHDqC01nsMnfJMxvL3nwfOyu22
Obh302JOCC0kg34y6vxsL9V3Myw/ikIXq5bdZZUeuPD+q5p9Kx9nvOiPYnafg/2U29Z77pdn+Wcq
dOR5zHiJmaPIcEQ/T0GfRkHH8DS9KSWTdahq+8w4uJMz6QFzDC50L3pa5uWnM/NzFRonF3S0sQQg
IwP5SqdafrLIByt6MLp8nxXKQS4w5WLlPh1VP9FpESg5KWIasIWrwBle5BAv0wP5WcbqKe2qBwWU
R20kDAW5GdL0XeOtmKnWpMXVE9n+tlzeegLQiAaamNkVWl09hyEt/1MbBoaVnQn0rqnpbV2XdynN
nEvf/8IneUr86SKJs/CCwWYns1YDb2bQEhDENpp+GiZWAeFwPhKbASS5wkSlOJCA18+SM4rjUMUM
boqmk9xNrntn0MibmfFqculhe4G5Yd4TwQTTDAJXB1RUKRs3r86eyRw6HtPihsGW8Yc/i9p+L0r8
NmuHtKGxpvmOu/RqvotV5Y7CIXjgJBjt6TJUqwdZcHkwbrX8GVyB5qgBFijQzfHHKT5H3XmRQ/ym
OtN89Wz11BJ4C0BSIM/Nc5x7w9Fpa1t+qpl1Up5NJEKkZBUwnyp8DXaClRXhU9EBdLB2IZ9GwBIn
O9vGAl17cRUXahCVUWBac+D4LFXN+hkNQB7HojjV7py0ODda/zOUxbnXQaAzNc4BJsOKrk8vH5Kg
YRJdvTB3Sl0eZRVEOtVlv3i0ZczuTRZlV1Yav4zzfeFpgVd6L26yN+Mk6MfyLDtEy/JzoYXBoJlP
jX8xWD+yumY1flJ2+al5WpQhaCJpt0PD2ECEwR6Xk2xJ5stdWplL4S5+GobiG6zus+Le2tr8Judy
gLr6hv0kKyPyOCr2jUm4LX8PCJrafNWV8eEvTAjleYtMjkv0NJPsLRixbLrWpW+XZzlcrpPhDV+0
Pz6lxU9SNeeomE6RZZ9ljeoQ4sDFpIqYnhmnG8jPWJ9+8Odol3msTeM2Wt6tGjGduuIs/wq3pwDL
LPECFqhxCvp8ApZpns0BLLhmH4xlChTTPovE0lR4PcXK5i/dkbX6SX7P86veao9uBpM021AuUl6W
jbQu6kSDEdRhPhAY8hHR1SrVzFZed53e6y95yXapPxgZcKAbd2dP7Ax2guqqW82GUMAoz0U2nWQx
e9FrDM4sCueRloqAMX17Ncp3ckL6A4KhWQ50fGwV2/2WlVRqVo1aQNJ8RB2iBdAw6Jb8bIh9DpmH
xO+m2t5Sw7uyWkTIs+5dulsZuBLIZwtUEHXdIPRIhgLalNcioExWbd3UMpSRByjnlkcx5dbBMJu9
Cbx/fpfV0SvznDFLqS0jvDQIffg98nlY7ACtHwOdZcvp6i+pa7NHbMSRCV2flNxCUG31XUuGZNXk
IjbcuU5a0wrnZznjFMPkGQ+P8rqVIDOyMm6Gqmt2NaV47WvIIMJq4j0gmB3jDeEb4WJF3ONQPyqG
DCOQFWH3VWP/Y9TAOnL3EfsY+LnyBUyIc8+AlS9C40Wfsu95HL7KzD7PnnWnkXQFrReM4RT47BNd
sT4mtLYzBiWbyEIOOj3Z5Wq/T2zvqxuSD8b39QvCOi/B5C6BiuqR3l4myN4xAO/D84vzAo49XaJD
o9OYFi0nu8jOraIGhc57eb1RB48BUQzjrMoHkd71BsTcKUZ434X5pSxMMYbB7cR1iYYMx/HHQGNZ
uX9pd8C5uNb/U5CaGKipKG6Z50JvTBis8sJKy5d4Fo+AmBnwpA/a1KBexbpxJ4o8iiYJUqs896BC
5JHQh7TM45eXOuvJZRPIUjOX8StBoqfneoBLMVwf4dL7H2K4fOBKzIl8/Gu3aEr0WjsM1bkYDcxc
G+/CbnnTNCZZc2KxUXLpUdO8OvSXoQtkF4k60WioiCvrMW6qb1onTvky76063slO0fz6MV0gG+eO
5L3BbtAx04ny67PenmWjAdR80fuT7G+5tCYdSLqqRxET+RTwzEDORvnstjd12pWToLa3ZjG+p/Wv
oRyN9NTpV3ItonTNfvwEGL0vGFvtiW3I5k0Yj8dMdhI7TG6jN9wPzd/F2vgjD8kusKa+2nyCUReT
M478HSXNdUmtMSssJmRrD11Rf2A1cKPjp9513rLsngGIZw8RqTvnQ/Xs11g9Gszpu2ganqxfq6dC
HQ9Zoe5zT3/xw/fUMVeTKUrAqO7nWftUe/UUNpxu1tTTmO/pBDxZfXYuhowCqkvWrjhnnRbIZRnu
E41/b5Ta1pf8OGKwSbSrEV6xq6bcha73F2aVPYbyxJypvxtmc+PO0bte3Ymf0jGOaJko1KeYybA6
iw6hyeWDkOqg9NNOno6P2FWz8sic7R8d+zOzo4FbHPJq3LpQGYmuEaHHHQ/oGtgWXb9PTYYJlzom
GA/Mdz4mS+M59YeuiraiN8VWis0yCoXJoTh0uCXiMq47qFN/hsl/0P3o16kZZlg86vwSCgpuwvC+
nRGT6XqXTN2+FmMjlk++0fI/x0J/megwky9noCghLsxL2O5ODPmo+V912u9mtT2IU0Sbzfdssa8V
dwd6aFdxF2m+0LevnhTHf6BTm9YUev3IcIvkySaTjaMRXIG2sVzjXjaX3sVXTlneWMallTvnEI2y
fgMSKGsmcgtNTLHLyuYlFkMje0GOGPA+mPhwPfTelVyHHDnmHmgUYDlIfNb0xwRgtejSnP0iKyz3
2SaUA8r6njllgeZnH6BsxLKJ8qcD/9v5cjP1tG7SJLde4vxNnDLZuPI4m3n+jKBx4F5lkUb197zS
VFqaziamytzzvbIW8lOuSVmYbW2bD3Juw9ACmCG+SiY1tc5nM/zf2ja+/gy7wkXjLD9tET2Rnbkg
eRWs0qCnxDDL6ts0fO/c+2zXy7pzr2JjuJVbB1EayHPzpcG2mG/l8aStGvRtf+q2hcqDqcr1YjNn
eJp1k26CaV2wVW/CKHFL2oqgcvkBgxMUYfeZlBaAhoVZLGyEKosCLdf+mFUEOBLXHkMrKkC0Rqaa
ZBpvu/jkWgyz1W7F2vYRs/rKCopK1/oAcnAcUCB9iGBgcs14+ePY+KghxiCnySR17jtT+cpi/8Og
bVYFA+NChcvuXcbsnLNFLctknm90I79LrDEpy2ucX/eJGiQmm1kUxVxfl5nyLptbvF/VT46pAXUk
ZxLVNbW432KuTP3kato+LYfDuOA9+SE7bMFrVQGK6+FNbhbfcdJ+jXh/dt7utaFlBo//VaisBICL
R9UFHBMm59puvphOeh4GZh5P4WPtjycG4f341ngtNacpip+SJoJ3En+YDjvmgrd/KAKxDUFS9KUL
NNA9MmSPYe4T8M8zE/neCgeKAibSOAMDFIhJaG3+sYfwuYTxosJPlhNYPF5GQl/0U/uERgxACkJt
1w4HZqAxA/v3IGYjviTg9uUK5UrXg2zntTCrV3tE7kQfRNy3gPtdUMryoomH2GXUiftt581B3Vgg
a3AIovZ+GGls4W+AE5gqSPX9iJSARUGUVt7UPMvdh3CqFa75KNdQZ/l3jD9rMfPDz9/kI/CTBK1a
fxm99c3gw9cytz46oD/AgTclu4lBq9dhnWx8G2r1pXhh8vCFXnpPDfdrmlPQ0OAxllvXS9/lwmV5
8jZlQlQB5bKmX8ua+foUyJrFOV0+hnoTpsvNRPEuq6cfeb+gd5ry+Fa+oIRf5UJThlM11t+++5pJ
0pMvlePcof+pi6eEnBh4p5syRFIW2/8a0LVVfc5895HBuQEcJCd2SKDEj3zjTaVSk6QY6PTQQGvD
kxmFt3QNXiXoRWOeDoxNAm7d/3gEPjggF2VdA7umr/5l9KOvEs+oNONzDFLJdxnzgTFiLGPg1enn
RLul2CTTXgKx29PUvJbmhwLdGRm0x2zEgUDKI3y2KcuD2DjWhv++dM6ZsaHBMqovscCi+Z0mUobA
fsr+lZhcnKrRgaidhuo+s2jfTR6pZEAKQjjvOa+L+6UwgtRP6qdebKsY0FLzP9PN3IefcDKnWSD6
oe/gANP0Aw1KvbWaWLGj9UWkN8GMi2jPSZCkLhmJC9mysruHVAt0tX3NwpsOx5Aptbt2qXfrrqR3
1bb9F3ldLOygv4uDIM4Bw34+G3gBiW41FJbSEdDMMP9Fya0soJ7OgWHk19LH54/ul+Hb7wtsLzSC
OTHOJd6w/JRDk3slNa6YDno3D/E5Jcj66x27mF419Ql49mfmsKOnP/2gPbXljLs4PbUtG95vP8t2
OVX40HXiPpuQFDYlFsEqzm1H7Ms5zDnbhQ0cExDbasVnG8aBpqTnsEeW5PzTnk7wk1xRNkAIMr+5
HJFxhNyDcNAYTv2U5fU56YaAnsaCt2wOYYDVeXwhe/s4ftskz0KFUNqJz67tvdfHpMRbYJ3kVbmS
Ob2mOvW6gCh0/eFGTpzXvxfo1QuNoPnVksP3Bkg4L7t75tHRtzwHTaJ8MQcpSLRxP1XpboqUr5bs
qh65V+Go/sh1yoK0A9j0nlEw3IY6F2d4jdidN3L/Sxc/iibvxYaI3XB0TLYWASqGnKG5keSE+POS
gcjc7tIwkwcRO41oYkKNo9H9IjutHqBoflNRNuk4Hfxx+BQVD9z3R7sR4Zv7OLAnK6hBH8KwdCdC
IT4mhagva6/3zofYtWoYT32Ogzf0m0S/HIvqSHUwEK8zyjHo7fDUqExPmcaTHC5iahfhwSMfKLkU
MUa603ya3VbyX9YABlUskGG9RP5CEx13jIyqlfORKlDs4ZWS7CFy4IlxN06h7hySjbJ75Y4lXWMq
+TFWIIjEZsrraw4LI+XhEKV31qBcicc04AuJeyJBuKQJ8ya5sfE0sYk3c3YBf8FpjYf/5bgyE+3C
TL1nfVFPcuqqsD/s/BimODEVHkS50EhT3VA7uwIBG6hEavQIo5GQmEky35/AnT6W7jrprJj6vvLF
gMrPcsAYmu1BZNizMEEFVowWYlWZgtGKSOTO2HOA/m54V5KKAJN/aan2fWjNp8lkf4vcJ6QxFnoh
W+0E/culVuRAUeYg4+VJdhrG2MjBlc50PSKlfkKBTC3uRTplN8tuaCZwoO4fUQ0ihF1Ct11qrxJn
A+9Lq5McSVPtuo90z8VPAetfnFPSebmiYTAM4yH1mF7ge1vf0Q+pJPsqsn+i/Us7eRx1mq+G6Qey
pPO89D/yejXPF6FNMwZWQJmftK76kI/Evv/HwUqAzznL31FPCM5PNQ1pODHvbMnQQJb2lpY3bmes
d1oq3pU1TjeyfwDbBHFtnBvd32RFd13TW045IgDK5frVu2zBiq1Ie+BZH26dvngnan2vyoPt0t+m
dneiVuKlOBvlEBRVtp2t6JruvDe61pVODUY1IpmqfInS0Grly3Odp2j+8W0M22RDOBQHqmOs+kqJ
663txQdREVWkBbIpZB/nprOtFn+PUZMFd+bf55SQjZLn6iv6F9OSwmM1ph9yujGaA43rljU3TNoG
kjeRETlWVfZj6b3LI0+T6SOGYwPJSnjyshZ6ujG19lW+2OK8RRg+999W/KENoIy7azP9Ksr+gcnW
H3In4Ni+dRILYfxTRN4fsQ9DPK9fBAp3Dxx5C9L9QasZNMkaTUb7ucoMjbQzBVi5M382AtH9Wpc/
VC2dsUPx0dk7B40gbuaqRrSOVU8vaaD4ijqQr3KauX6da7LOJAT5FvlWnNmHpoWu0YzQDCxKZDC5
y3t2SeUxqPZCdZvHlrSn+B3ix/i189YnO/kTqEhAWSAAMXSAR2RXZfmtHtpXooEhtjlHLZqX1QkN
dzfl+k5UoVwZUkfGp31QeuZteeOPhLnaUuxAKB9WlTs7BPVm8eY4qwWWtEZd4ZynzafFNiW6lPgF
D+vLt7PbPmGwhkSNa3CHywXaLa6UIPEjcINRUOIkUejkjO2zjrDX3EWYDYGrNjtXKy8LINAjt1Nz
2Rk+tGTTs3Q+qrwv+Z01VSlZzGUCD6K+zY12AttV+xb2iDtF5hdUp1NuO7qEtqYd7ShTVccUAoz2
K8UU08cRSO4KaP/1AAlUh3Ur6Q0rU/fGQY6JtT/g3SlNlcwyF4ac9DwiUoy34IwvB8ddzyRJqAqN
MME9b1QfvnH6VxbVweuL6SE0zeVmXYtk8GgdUa57zbps8YgZ/3uS4M+u4q1RWXtZwETV1npCYsTo
YmwInrDh0ipJCqippm1TqK9WfZAAbbZ/A7Ukao4+dsSr/TWST3RyY8xTczrj2q689bmsQTil5srT
HyXq9+vkLD+pqR1aw9n0bv0pmQG+Ws4Agddhqc3NVLnfkoCf8MtVdTOl7VkeqOSB7UHZOSVT1ySS
AQXz5RHbJ+OlN6sb0EebhDDER2UUZBCdKyl2GK2Gs881dvouKf2dZBrWLEOizs+FYM8Rb9e3v/GP
v9XCefKhFplJFESiUYvaCMB3PRs5w3Hwvz18cwlLlTh96Jm/aasvXWy+55b/NaIbiK2+3OG1n91X
A2/fHcP1EyEET+FYP41F/Z0iPoPlH33V3zBWPZji5tJspzt5+qAOg8HznrzwGWdPylV4RYgAA5fP
kwXqw3kL2UnZNNz5kDhoaI5Sp1ODDWa2Lw6ypLq/RyNfG3sar6MJNwljONV4cAZ9EUppXuWZxTx1
3/vIinzTpOPN1Pt3bJtLgp6zZFRFvIZkORUVzZrKfMtUWLxGohvZtgxAMNt3I+dtHH27r8mXvUPI
8ZpDANBDJOOX2fcU+t8MET4rrBdh3a6EU6ic+5cS2SNIk1KVYZegKLPd+mh771lk06QvsNA0ysmk
hyTUcvQ/8EbCdWFeptlyK0WqptZPkkyQhGOuN1vDto8SIBSmwRBpc9POJsLXfUmacJn9j6U5SK5F
vJCl9Xe2ruwmwp0esafzly+UrIpkW6R0QV/BvpzmfUXaW+orkg6douLWGNgErk/TxXIvmZGZZATY
DQam2VBlOdqtqAq7imD5iw8pFgZSj4AZmzvwpocWayNaQ44RFURJ/gruwOuy2sAQSIiJPA3ji97S
TTMsJ5HzBIayajCuFIPGoz48SgIECsDT2MEXQ4jaaPTPkYmRazYi5zxRC1l6E2a/7Bzqv7m13GJ3
hvqBsb1fsqDyHXG0tTxy0gTJkmi3emfrGdahb/qXVVlIvUVvrqvUfBd5/pfSgwjnLoZbCuw/vEbK
HqTDr8qxMR7wHAb5uBAEHSRbnwuStP3UMJCiEeWnbQ5vIRwGOAq1l57T7jpOdPIcBBBm/6OxyUYl
/XbvvNnZdrm9l/1Ec2rwm/Ezp2uIibaVdc5Kcp5ct9yKroKmMt5i4lLJKYkaczum3Tu0QRlQYJCv
E59UQkmJOKfOOqSdu5VALq2s3/QoTGHH2p/R1GTAl3hvk3ERF9Tu3a3STtfyu/jHa47J1kEwNL8l
Pr0tP+CmBPM4ZU+TC6cO6k+urJNEhu1BO5RPNwtxstyG2JmUYYtT8yG1xLW8gVJpBBjETqBT58dC
C6k1+Qzb2Hdwggx6dr+an8hnOCgH6X5/j3TCZMFBZp2u1bRV60eetcvh8OuHjUidY88n4EABUOug
auNzRKvMGCZbd7Tvl5xWVwxciYGT97OxPM17sTA6HVnpvTzNVRGhStaCxxReD2O/CXGj5D1wDkHr
ksz07Ht6lA+1M0JQzus8WHnOIi8iN4W7UYb0jyL9KwNEYQw/+8t8yubwqMTM/Yee29de6F9JeUc+
BTPNSe5gKLdaZODLp+c5pKsFhw6CF+u43q1/13nVp2/W30KcALcILpDe3bkRqCECI6VDb9rq05Ap
f+S9edRO0QRFQX2uF1bOktURlhY7xvds0wc5qV9ocAB0t7IkFha66oz1gw5tvhGdLq7xItfohaSL
uRcwkutdxq29pYFiFXq32jiJ9QmR0CnD6ZcKkbgEQ3iYPOdaM8LLdR9wRbIn5KpE2RcO2YV2fDRq
7RqKvs3AyYjlrm2TS9VH76OIqyOtibu/vBXIUqhzFXcOXn3ccJC4NbK2ixJdAJl8og00hk99HtLf
h8HDhj5dr77ksVv1rzyqGkNn+vZJZHM1c0NbvXvam+THRXuIfgSy8OSTwxUtKBn8VdolGTyP/Vui
3klFaep3pHo/RbWKtpUAT376vbGdAEVkSXykK3grud01/+4V02Wnq3tteRfz+FfqedpCHvs1D8x2
0lLQXeVZMBE0a/8wMTtIw/nQDPFu/WZMPVC1uzW3LdEm9e0HqY9KXbTpSSBhCMBjsXhWszUn9+gV
4wveumxwCSP1EmrAluhCiq/ywgr7yF98P31d88QtCauk90i7F1vxk42k/sgwf71p0OLpbTsLl+/K
xPqtnnUWbRQ5urDRglhmXDzVhE7Eb6hBUwFHDBx5lgVmOqPp2jXmTW40zHZ3KeORi1lz0xD3dUl2
SJi4rIMj6Q28FHsnKYqWfQDv0LNnfYr/DPnFmgKQcGe7aN71jA+Z6mzWHg+hwpkuiabrZX5pvfSl
cH61nCxUZ6RQgzgPXkedABYGehR+43WnPcS+9e417Tf8YjeDXmwktMcN2DaUvGaz+JAgwdMguO/i
P+o43DUp9P7O7fhdttNrPE10v7PiBnVWcCxupL2rCICVK/sC61lQYw5VM1B60uh5ewW/9K1U8LO6
/mg0+6w3T4uTv4k1Ejet6dybLoMeG7aN0HoVD18qMkZGjZeG3con/YLx8iWHTMtxR6Jb7AEvRbDR
9hOCOU4rWiOa4kPWM3WzhZQCT3FVJQLXSFG3gPPb2H4cCPPEXcxQ1CbkFnqWHkWapSogCyS+hAvv
Sph/SWFwNvs336QDD0GKDmapv8ajdl3lbFzF/IhqghfOxWqF1vImUjPq4Vs+/hYU5Qu63r2drGYj
xRy4Rj5pTPww853YMEENCHpALLj8m2G07aruuXWY/xeVR7HgakZehZpRa3RPkH+LKy6Hyq6U5xvm
3oMWW2uiyFDj1wnWrSYsn8zcOukMOeAs4q1LtLT0IVmAFynWuBHyKXYfjCZmrHmcyQ6s2CFRD5B8
woCTPpR1cq3PxMj4MCGqJE7UW1rDIEFDcS+qur6xuP6r5n/L52R/qymJ5qrb9gmDxjvmk/CaeH+r
yoEZ5JQzgAJ/SL5TvkZx+EzhP0KOBl5Se+7rN4nC9IqvwZ9Xo62dFe+rJjEy1LxgmxYtuVKT6U5M
7F/ndXw6eywaW8KNvLTei9yUpisPus2ABRz59UURmznO70oPpgF0o6yChEc2rcderNzLmosEyiIv
yadmmC9SmBZMhJTG6H5/af3n3rmKYufs5+7Hb3WPHJcUjSqX8S5a1l46X3ZtXTtutsrUWrEHQCOl
1jJsdmNT71evQcRfnGDrvp4vYk1/lQqXAJTECc2q7n14l+CJCOCTsGx96E1GyhmCcKN50C32oKwk
hPTomx5S0mq4k/WTaHZdLzNJv5iCUFjbJPb2q/mQMGs21VOeH+TmZS/BQBSURnucc20zV/AGgsMf
uv5OjIAYg7Z81dXuySxAxUhEZpuPPiQzq4fJ1tFF+4rDDQztmNfazsLpbnCfxV2VhRQgip2NnyOY
Vaqjki+EEpXE8aNSoJTxsj8kob+q+Nmd/zjxk7b9y7z8ZWrkp1T4JzqeFehp2/lmxuevO/Ms5+mL
9JTc1JS85C+5tLZNX0jAiV8fajEpK3L3LG0M7/HiRleGcadTZRIJlWrxNEfX/dztQ52bES8OWtw3
w94LTCyTkouYXBG5Js6ufXgkJdYZPWiCRCbztHuFrvOv3brCXEQm8NNNenxhYXiWYFO2gjhqSpZA
LHkQJ0/8WqmGSoHYQPEMHqAbJE3KypV7QP+cFqf+kDt3WkiA/YjGKdzVdDiBEZMq778MYK4mkDa1
G93Ob9aqh6SjpdLh0SIWrzpCCjVWXPwZsnsxXjrRnSguw5qO+gI2vZY6C1pLqjKLot0sS7LpYAgc
++hhbLWdMvor0MkyskAiMs+qH2sY+QTH0U7udR0NVzWkwrB14VNkTJF2ymtZfRExeShTSI+3yBJ7
TG69mNJPEnWyaUUj/4IBOmgLK+t2jbZEX01+e58pkHa0v85Mlhk49OauUbQrkS/RqwK9KqCegsE3
fNMj/XpNGrGodtPeauF4ZVb2Z/kqaZB/j6KSzD0UIdQPJPkX2tznIbuWlLnUI6KEhOcSHZepOJbE
HpJGlMymJD4l26d16lvJbINzEl0sZf3Sms+SMQRC+zHbIyvvrICwUVyqXHn04B1SIZZf5ROXy4M2
11OKBzpFX8a+vRDLJL5doXrHsCvXwE6WrEuQvpy9kxjj6r+JzyYL5qnXA2ku+VX+rVoAiiN4NvTH
Bi8izcw/CewQoiIshUwmGSL6NaLqCkCOS4S6rrZ8tEjCL/dT/EC5OMEeLItxPzfbHpq/0n434+hP
R3W07V5WpJ9A5SwGiGcxxN1EQVxlzEOWpHFoli+QKIIew+LXOXNQ84OcIhdlJfaow/F7l+BbnlxE
DEXb3rMXfS7abxwbSyxL+1Yc6Rep2h7XxBT7CBw0oRYzvbPxXneng2oWewE4CBxDnMYVreG3l1W6
QGwEYtbsbgbfexVclRwnxt3IPvOpf1vzCLyUIc1pVl1L+aY1GNAJa1sOU+iF+FapV98boXrlLago
3fotf5gOwx8z73nqlh/BBy+efvITOJ3o5tfwXntPPVRhvpULEgBY0jOIQKf0BGqVk/xrq9ZldZ0w
CIFukvsGNmq5ONujgkHgLo/BsjdErGuEKztFdozb5xeSCBGDEKnWh+Hd+6bxZlQ5er3ei6qRUosY
CVnmeFCO8DJuBLYogD+3culTiLbycFUjPOaGD+A3P+uGCaDX+5Kf6Wwc/AYCynQJRCeRpFuogldk
HkYDFmT2jhgn+QrBEepeeff/iDqv5UiRbo0+ERG4xNyW91WyLfUN0d2jxiQucQk8/Vlozh9zMUwZ
jaZUQOY2316fSvT6f2ozeJ5bbdgoPP9VQw/0l10PP72s/Qq78VcRuv/o+T6o8sfy9y4rnBesp8j8
WHaFRT3mdPhPl/112SgXQUsr7DcbgcYSzgpLv8rx7TvU/9/5/N4xIn5QTggVtNzWpbldTvii2Fg2
kOULH2TCd4xv3CKI+t5w6DRB40zPy0K6XAtltzVc/Xs5Q4uWePntKR/QhUOY0EVOpbosQrElSF7a
azSg0tD9WFqVyyLqNvpJpn8p6HeqeV36cktpPbOtXwylvme4lpBaLx1WOCh0V9PffSW2lu0f8zGl
+o5xTDX8ZOH8u3Qwyq7daUhuSztr6Q8uwZ2joX8F8ro0saGXfS6/r4PL7jfeOR79H1X0vjQ+4ohE
lKzEgg6t0+kML/0zVsNfd8w/MkVLISQFJL9ZPndss4TRU7E6zLFnc5fr5IjY47sx7JEvI8D7XQ+7
pcHFkDKSi8BeMzbwWEQGS59o+XflB4cp8Q5x6XwLHaDH09Vt0IT6/d3xnFcLYOTRbKEaVUVzKKo2
fzgus+cVLYaPqTSfWpXqv4kHzsqxES92CqBPOQQvTjJlO+HgMTEy9HUOS3/cIblIXtwApk4ZRsNv
gAbb7/+8nadrj2Lgc+zBUoWFjB4dsP89JAvjWNpOfGNkNt4ycFm8S6qzKz+c1d/50PUT5AvT/QJS
ObyXgxlsoqAvb/YgvaMsZ2MPMcN+zAUmYlK54yfL+k0tHxj/mY1QlaAcRf4wWLl6ASzT7VQgxdnK
kuQiLAN6BlnGi6lhtVE0KP54XOrf/zkd8Icqu+KztaS/7kejfRRZURwYgwRBO2p983KQQhWWkgLk
gacpviBaEKsEOF3el88AYCTElmqG3A+WY8ZBOYkxi6OE3NXYIko40atSYxJjNI7x3szhTskcrms3
XWwkjr0xZCur68w9NkIbpC1/m36UG7/19MbJGVxifGyhpOiNP6VUF8qjp0JC2ubVopYxGsVbGrc+
1hY9PmX1WpXh77KBf+bO4Z+kSFOMY9ZNpjdVC9u/dPgChNW+RVb+Nhj63KICzrrkE9rve1QbX64A
LZfG3WkYp8fYYlDdgFFD4LvrBX+5AVaBDwSluTcFSJaFokiPE4JrusdhA3KdGbabLPgVS9Ef03oi
nMyw3iYPimbiZAXHDECoQk61NGHb4jEG5V0q66Mb7GKbuNXGt5n7clCuFAxBr4wZpE1TyXtrZW9l
0tGp5tKQZXDQNltrXiYrS6EG8Nv+obihmWnoV19eFRY4Fdh6rYr4qTMt8+jpp96unXVY4VPiWg5U
8jA4WhO10rEPMMZwfRC7A6iYVCXdZgjmd3h38+z6eAmDZtM9QhRTLxDL6QS34U5KTd6jzWVo+aVL
gsuomkMTuLfZomyMQFAyerByB8M4FMk8b+ZgBwD5ESf4V8VY5RU5aJj0SgMON3itwNB1wMgk5aWM
WSj6fmOJ/075pRtMQYJhvNPQfY/SCR5qeGBI+d2hNLEPK8gIkW+9W16OwBA+fgmfwCq5ygP51qMY
zmPv0xmIQ6GJ7vnqd7EVWxs8TPBLVgdV8AsZZs32NWe16OffiYOaHkHscTTi3x0tfX5moBoQYWOa
FJAfgCsT+4DXsPFTGD8Kd2+7VGG6uZRbD15wEDGYjtNSiaaUUEjpF29Oz5Rq/8CpbE+WfctiwzsM
2BWRtIOw7QsucgXvgGFxe+uG40OpOdyOEX2Hub82eZ6su9BONhbzANSYDq1wrS1QAUBQxpddhozS
wVudxbMqTdSvqRdvmtT46ybdb0Bnt7hmtP77IHBCwpIhn1mbmtBvN+bawjxgLZvl93GL4fvDLVQz
dW5WsAvlWHPJxz+102GhoU9mJ0esJmZj45a4tFjZtJNWyPdoYPOZJBhGun82vWR10OPsrXWbwHkX
3ZZOYsef0Pqb2DepBTMtXrjza236BduxPVFSs7F6HPS1CqdFLDGdUqd/j4X1sFzjh4zsZ1PgJx/P
Hy1uPArq5WpiYsTA+GMlK9DAqd0Af26Vt/JEnG9QC2LTLcuBdtOMg6dZBJuhmkuexvjFAJAVVpdt
MWei8VLiJjaLeJOavrjXGQ7YpQJQHxNs+ubwrgUoVTG37kF5THI2SmLERB08L+9dERwCB6eCfk5n
7Ku8s1s27bZxUyChTLUwCYoRE7SXO5f1MJfbsG7DXYPOaDfK+mXSyS2znZ+5BByO28+uNBoG15io
8e06OhqZvy4VTgPKMNZT70LckhEoyD7dm7CVi3J+ZerRu7RG8oFgZ96kljiHQaRBPoLn8pVSNPYC
1KCtXvkCiJvptms3yH92tTUc4DNnsErVfUh+lXbHHVCV7ma0wx0wAzr75i7AosMUKHAyBgnus+fK
vYXt7BItqjZ8jIhvgF0wHVvZl6C2zjkOFzllagF7qfYpNsk8g+Cuqdut4s6EepFku25mmawH65gU
nl5heyNXboJeqcyOg8L6nFtr5Qy3MQ5+MtkIQcwBGTV73cr1MQAR07JjA2EOMof0pDxA/WW+L6FN
6MOCEiw0qcsajYJ3VZnR++wG1SaYvJvvj0BZzeAuuGDlMHg7X9SYQqUfun8d5oGFN7ItnATMT+Ye
NeMNUA6s4MWHe0Ttoj6khbDWoc/XKQv93BUF9C3Y71A6192cYUpbAPYJh7XBVDZCrUoxjNJ5GLu0
am2CrE3wDljreBE22qO/s0rPWIcZkQWEkKtfhiCEa7nLGQbGPqp2N83wMLJUb8Zo+T8mOItUzavy
sCFpmYhmEgoj0uzbmYlzbYw513CRwrw1CLKFdvfC4loh1mDrxkVl1stC73BejOzZ8wHrGRarulPx
d+MvszHZCNksilPXtn+TXmKIAqhw33kkv50R+pu6dS8txQj4ku6RqifmGyUI9s6aB4zixB32jN60
foK+LfnjFsZqbszfbdua67Dp9l42rGOPrSlcFJSelQWbvDCvzpIKIiyVY5WsselAT+aYu7ZLX8w5
kpjyCfbCTC8bzQIZlfzQYi1XR9vM06+GWKxWNTc+VRcSoXT+k+tsm/XOYxFKoobbWlZ2Hab+J8Qn
cE1YAjALXMLrA0afC4L0ME//Fn54LEUNRrzGpUpiFNpFWq6LaYl0XLVNVZrviOQxHEA427bsky5D
DfOADNSInsZ8kmtYJ3K1cA9syVhpyhpHETovmh/UfMdDBlhiVT+aGa+suXBCpqif+SwPFQ9qjedd
usGJCzUj5iKLIcvkB4xQds+KbmZ+ahEIYNSo+h6LwTosd074uxsUHQcLly9Qmm1jfFVYAxECVZ+D
40col9C69lLQX0i2eehDibbNU91/yBTIiF+TK4FQwKBMbYVo60uIdaBR21ucarhHRvEIQA8fK0bk
s764tUPwV+HxA3gY0HibXTWCNThxHMIo/UWCRNO41ZusJ7ZmRI6SqtE21FC7bXwQJXNzqHiJuhM5
7kbbfA9qQUU36T6ghreEbCqEvneZDJPm8+JAkzb3iOGVNcZOL3ZvfuVkn9OkMJNOOVDjPtWj1a5q
4XIXMMno1CVhTSCxvWih2madteX8YMLQtD+iOloxVfIEz1Gu8EsZNlYb/DM968x8Keg4wP8Zdo1X
Vxs7ts/zTvQtvipdGG8jbDSqatCMKYycAd8+1B23UILNxd33xhyYfoWGQfszwzyLs8+kf9STc8qL
8BL23POlUxFvkhSshrrGT9lVj0IjmZF9AfzbYqK3Caxb5ZvHNiiKawwqehvYp24gCO/be+G6G2HR
JktivEiihVOo23Mx1I/aSsNra8gdilZYy9kxG/qYAso+skoSkxjobFgG+97DpSD/h0lqgDldTHot
jF00V+4+s6t7X9CmGaXTr+PYP/C5qLxbxnXgZSiZzXgFWbrD/wMSwOCm+yxoKLBaDnfzMOMmgB8g
Y5css316yhzMASqmvvKaYmtG0VBZZrMVNk0qvAoKgO5jrCC7p19TkrPXdkAW/I57mVvh5xBmzkb3
hnnxmh53kSU2HhPRbhKAIp/+CMqgM5IvWKmvXa7yH1nbNAjdm/GC+814+X7a+oEkSKheE+yy9qQv
zikAoJyVs0mRZxr2plED3cocc++GynsKG89cl+AO9gk2q0/fr5ml+wV6gNatJzFvLpMSpbfn49fT
4j65Uu7E9pWto8ajE9KmtrvVBRbElhevuxGBZmTW3t0xgQs32bE09PhSL4fFuyUkYQFILy8VA0v0
mzHO/D7AZgI3jLTZcjCVYPwyauwP3D/sk4gNMI/L00TJdM21U63arGppiPXOGw4+m76eog8mDYDl
p1m5joxIrbVk0BuV5XAefXs4fz/yFYYnq6iP62046HkzTVFwlH2JhD7UR/Ib+2JNnY2Kkkeyn41d
QPiGz978PuMZsnPE1B8paJ7ayJnfcYtNDsZgdnsEnM6PeHR2RaCsTYBWlwRHjA88CrJdU887dwEt
z+zM771EhW1GevxKkZjBfV9NflndIyDke6fYq2z0nsdQoZy3eusghuKe9gF47Fpnx9oQ3TWrXbnT
PST2uhGfYUOzvbHwPMUQ694q1eG2N1u32XUCdgNVHCjTrRs7lQRkXGlp1TkXP8NZLgwmwbxuam6T
0a9+tMX4RFjmx80hUP3AdirYpoexOOOpBbJuMF9GY7xpvFafmrR8aABtLzUOkoYRmK9uX/9qSrd5
Mq2sZTKtXN29qhUWIE77bzZyp0AWi7DB8/Nsz0mYNiTM/abOh+BkD8DK3GbMr1PL6ulWz2Ao3J0U
s3WA/Ra+dWCJY9/RB0SU5r5NMQFw49A9GF5b/WDuxZsq845l4kqHYwgf9p53uXhpqn+CNgmOGIGZ
jIlH87+HqHGvjYg/UxdmTwZIbc6a6hovz4oir45BMtMztGhuWbYQW+4I80qmV6y8uLHe04BBUTUn
jxw853vUPwdSTz+y4qeOqRxktqovrhMjuRL9lcLEk5nH+trSKibfssrXFPr2IibsfmMyCwtFL60h
Q+/avP30nDw8j3zZ9yqbxnsg8pPZWqDIlZhOolEp4xedtcfvr33KIF0QWpnpge7IgIlxO1/ddg62
3JyCXNaerwq7l3ObkpbzoZ6TlBmFJJa/VEDN2U8a54ZcNztEeBjgVFrSaE4hMbvZbNwaLpuzmEx7
66de8MPL6lMVbKvKK76izLtUmdP9M9jeHR2b+UdWxUszJgEzIcF74zHDxJ7709fQR1l0vqgJzz+9
Klhcxpzgc9Rfud9REqCitiXJU+naHW1oLGn2K6IyZuM981Y3Dm2M2vrMiIUxXmcU9oobav9kz+T3
o9s6PyETynXSNcktkUJjkizJarrI/pnBd1xp2JYEjNAVDHdMLt2AM0td6G434bC0tR0xnGpzNp/M
OulWjUdBPgszoFCzeBhlJt9dpAR7NJMRrWSDWu1R9FZyKOOsgUbb6uBCxrKfhil9iObsWI19LpGt
aSHHl4zo8jkoiSZyPX3A6uh2tMib/VxCqK3SoD2MLvEl6YB/c6h/nXI/b/eMtZnPUYZFbVe38cvo
hi9ZJtmDlLBO+FdUbyKsfILnITx8P20xtySzZLLFgaa0bTGC2sCGMWs0hXV3FsvBNoz2bEsIujo0
92HhmlcPvPM1jxn8aSgkt3PXXIXv9OMqGZQ+zFP9ijRuJWcxfFYUETfJaNgL+tNe0yinMOBjPhTY
Oj6m4RDc4zbBQ0g+TXbqvUfNGD8Clb1RlHmfklTdlO9GTzIvtmMZJW9xCGQx0oe0D6+em6V/FuGt
BRCyT3EG9LPGp4LRtxuH37GPa48pmrQSLpxqpu/ncQ72MmLsjiWofRryxDv6ERmgDn3xQ8xarGOn
N08+JbYfZUNKL2lbsPwQVMoN48OfGF/MfyW8NKi8f1OAllSROvnOdMxWT8HPbkQIoyN54fuSN6tt
5E3l5lkoZUDgM7dVVxaXvHWwqYSMdKYy6TIiYxlnp6wZG0yd18oy3qKsJLkLPW9lz+QrpmkO13LM
dmNf6odUwfDQY3wy2mm+5PViU5PiLNT5LctTbD1XaeLdXdb0Ox1pcRcyUds+7q4JfQE8Qv4xm9J5
c+aHhej9WbRYPQRUJbf2WPdbZttn5s/gKpphYZ3xS/a3nJVgW8OkfxbMJaTBnDxVoJDSGTs5HK/m
bZSO82seCyK7uL7FQThfLfaOSz5HDUJanT9Lmh3NlBRnR9N5m1SaHqMq2hhVDit5QhtquqA28J84
/3eom6A821mDm0hRc0E3qrqGamQ2s9Ry31ZmRViFX+1kIQD2yePx8eai8+eGFKrK3+SIN4ahknu7
xH2CQVKIHM1Wtzm5c1k+BLDEFUYM9U7EIRRugr2OnPhWSXNFnO7dp7g1n4YpOyHoqk4TBhoX7K0x
pV7QglVN45JHZh5VVxsB0bHNo33sdvGZSSTjZCEX/PfR92tVPImNlPgbfr8xL++acA0QRdafto97
SWUqxIF9mV1TwxT9yW4xSRo1a1xfj2RbyzszpHwdhOap8v3WOpbwp5BxzemWvmR2iQzPQs3eUBNt
5uwWUlgK0gaMlbqFbdx8mE2WH2QgzK3pwK7lxOBmNjhUAGN8BOxJU47GyfseUZf0VoaAZ+ba3Vm6
xks/jkw4eXm3t2s024ZVUdWougvl5/YivZFHPZHnECfmZvD84Px98B0X5aIt87UtVPAEkJaQGXPY
ncgN/8lcXuvM4cWjEJGzrR6VGwb3xsuBvEf5cHQqXzwso1opSof30Fz76CkvYRPeHZlau3EiLIul
KZ8K7JQxxCgfjVvJp06lm5ws/T5kxb7MgpPXzNiKiwRraOzAuUgYhmRwdtzhEUwKUIbEyJhvrw0M
p7alWTXXwo4Umy1LEa1bg3yvsOt1Hqpf+eTEn6qkKO/HsXdOheO/0/Zc5aS+XJJMq86V558iaLsn
222/ispAp5REivaAE0bXcVqPpVA3YdjkC2mXrvrWTBgJ4xxCez9qU4p/RE1dIAur7uGCqDIsqCmt
lwzHTFpwQUpm5qGbpufUn596pogZao5rslwIGDgfBuc4sOOrThPgRBRXt4NuwtMkgnmfm7CzRBtM
q96hHyVMHcIwChwYARYea43Y9olADGQN02EeqTCkTndoKaZjPls26KtzebGEt58rJ7lFTl0fZJtS
Q7b849xABOjd6Tlw6Bl4LXQytGfvhvDvXiQRFbsDnFmpnx3TuvRh7hHTUNYcQJXuvc7529vjEbJz
vsf0BYpdGef3XPgfmiugXJj+48kn9sN3K3EOKiJfIwg6YyYFvrV7xFEC+RQ78bNMHGsz4zaUuIC9
0j6dPoqcraYYh+DINbFCBCjePNM/RIE9bdpZ4IxrRr1NDhsZWGxDDLMxozqHMi7vylPlnW182uUS
3VDWPodBC/QfqTgVjrJ7CzPZgrWrx/N/B6I4RM2BEW+bkqp+mrnYOVXNcPl+5GoGKxIPjFbIJwRk
nM7NzWBuRTceZwX+rk9l/145HhqldDgkRdMCiKQTMjjg+HQkmpt2k3WMnvIHcc5LlLiokQ12vkpF
uB9Gc84SQ1Ns7REPbKwqMW7fB275c+C6EbRkXhooeJ3G1H7u07F4sNxcIpmEZ7N1ik2UWt0+9cZf
oZ/qA1wXPLbp0u39uMovWHLtDSNs9lQOTNDTMniHa/pjyIAPmnWut3UosmcR03cI+6yhJuczF+kx
EqIKeoW9OUEZ7ZPpZe67ixjrL9vR1h1zLU9P9dalGPNo/Hxj57m4FH4R3QxShiTDTYoIaK2wt+H6
TvEiW27TznKpAYIN2FVFB8oiy4yDMWZfvWnW1EmCRxwHHmCGP41Rh2eR1wP1uOQcUXC9m5XBpZRO
X03cv7eJ37/hKEeZg/P3XtKtWw1eTvnIkrc8NCS2JSonnh2Gq/KPphV/lfgBrjL46iuXG4ZtRwfN
lbwMP+Yg6fclvIxzFznWKkgYzpAeeKGC6IN0nUNbIUlIpq3XKTyTZOJ9UGismCR2o71A0d3XJX7s
PhXVwEnx+bVRYdR29NcPnJOLIaUmUP6xPIgxqN/1eTGRWVZyYtocvGMxAae0Rnw9xoIwM4lv6ZTQ
w8/t6t9H1qJJqDAMXrEYgNPGHX3YihEnQ7VceKyU1CTC5vb97PvQpq2/RwU8UVLK48d/b9RENitr
SLuDCrp0K6Oa0Qdh2S8JRvTe6ISP72cORisbs+7k/vtpOPr1pZ7Mf+C3Rk9m6ixj8nCtQAzKKK0/
ci/GF8Mdo126PK1xx3MMrR5W61VXJiNu+AC+Z6Gl/zS6/xS9E722lRj3RqacA4WU5IVtHTmOquP9
FFO2oK1QuxOGG6XsH8ms7Z+DT37j4UGFcZB9GeqhuiVWxSWGx/olnEt3B/YR80PSxFr4twJl7TpO
2/iWjbgMj5Kl2wUDtqlyJObgShglLQi2Go99ZRqIZweLoRiPliW1UGxGnGQ8x2Wy6zvXvBjU3Kl0
tuyMYqrepdehCEvGGHSUdYgwIjKmPer8r1xWMwXyJFh/5/fQvuVrjPwI286TlU5Eq+xtxWHWTPro
OXoIWhkUnwBE6tk6J3oKtzDCEpY9Qq9xdPOzu8Rf34++X5uH+hTFaOwyR3q7RNFc8jLw1laMX2Yz
n1OaONj6cMrDgRjImJr4nrA3cMkE456uW5Y3kz5ghBPeIlk5LwI10VwkzYM2mP2i4XtvdFz6oNKN
8RGr1I7XWQevMy+q+TJ5Iwxc30+3xTKbmww+MePyhuu44W6w7M/I9IdT2Eh9wnlJM1rF0+9HOLUi
qCfxWyyhnNvICoOFWYGBuz76xeydQJAgpl+Q8d+P4omSW41F6/dLaUyFm3aquRNTWV+oHTvHgiyv
0mdr8WiJ2zsij/b+/WhKBvMw9C4dLYW9TuadSzezrlhaIr0V8F+p5+WSBnA0POM3aJ0ySl0rSNXD
M86mNy8KvLsSGcQbGmj4Vh9pm/jbPKvmuwqn7qyVCUV8TK60T4dZFWfOerEfEuYjbMRjb4FFKXXu
s+c4RWJmBIAWHatOH0mBPQn+bwxYptO4CTE93AwNVvddTg9wgB7KDkDI4trjOujb4Yo9p30LXAax
TEYn7EK9ZMuB2BHSGHoG8jEJcNsMN5ZiAn50JmYXevueQRW7KKR6EBBYGL2u2YjA7n82+A2g/GsA
lKUj7f9sSK6MMhl76A72ZnBV8Ma57fZWledb6KQB6oDGR3yPa9D3u9ICEFtS1d14k9rHlt18ZBRy
cHUw0pvfWdNbNAAdNqrmAxR9ftI+0j0mDHHndB9+YzVPIfExoQ9Fn5xY0OvTndubzE67lX8NqqGk
SvU2mcG40c1cX9Dmy7u0liJy2bifVVxtqehRUMrZbctOPeOGlZxrt/nb5PIPZcbmmYL5uK7Gsb7X
luOsK7NnNJkd/54V6GyoYmC6GYThvtYT+up+WGkvY6BqinE7ZJbmnQ0S/HjcZqiylP+eNy+BlR+d
qSn+2BmTe3UvKR5N8g9D6gx/jY14CQsnPvZTiWceZ3I9OFGzxQjBwGWaSqxJJ27EZmc9y5E8IBpP
La4y/wYg+RKKtKqaIDzhkmE8xyBAGPDGuTsyh+knAhI63tNFDi5Vcnawa87yvxG276/hLk+3WTvT
rbbFI0/piqN+u6aOSHC05wfMvPf2FaM5K6+upw+LLA/BKx6bnuuL9WBr8z2LrV1T5OGzGKH3YXSL
HyXqjFeH1Mru1Lgv7IHGdVyogUndOKS2UXn49/SM+DcqOvhW9jvGfHNTzoH8nCNGyiHP32udlESr
QfNqlMmPwrcmwv5BHWLc7ncku87t30fuQGAY2Tc+H1d8K4wfTZ6Om7mO9RFfCeNHWDPQ4QXR8xSj
RkGNVJ66GfGk70Lp9FTyrFTtPQLrQ2o7ef5+pQx+opy1Lk3NyF5U1A8sASrm8/3qMQSYyMWp4ey+
30g6F0ZS1OVHb87ip+iUDNjTR5XJFdIWiuJ9c84jAwZR545P2YxVs0DGe/RpVj4xC8CNNcwRlTIs
mTvkTn8m+6zTOkSom6THzuxJ+r0YqwZ/Zg4kgNFpNu4dnn3zNDTpT4oa5co3KHurkYSkbUb3aMal
eiuMo0j76Vx76aEtmUGj+Bz13q1rQ3VuUIhtJSfpfdRvqK6e0qCcvzTdPjlXEBVapLdz0trXStr2
NcLaFu9NL91lHgyPCF8WI8TOzanp9DVVuJm9bHp30+i10qZ/b217fK88sLaZVb0Cd0AVb7hH1ad/
K5HIn1ZRLpcVPfChoNttU4nDDbw4FJ6ZsKbhU1ZdvVaJJwRABE6x/RXnsjv0UT7tEhNCm4kKhwYN
QRZ6RH/VWsp0VwVlcmf6qN8dfCGhh7NV1cFF5/IjjET8ZCPDbHurfekqWOZYmflH259fcSR2bmBn
upWZMeKO/YC9QeHvAnP2qIE3bE8icZpd5PD0+7XvQw+paGfMfsvU7bCu7TkMN6UY+v3oN/kuxCJy
g3SnPH/XiHMrQAeQZWq39HFo6sxP9EPkqZ8PQyY++omOXY/EAcVOmB3G0aMIUx3N2o3eVBo4Txko
jKa2X6PZ1s/Sjf82gc2UZIAlReVtl3+Ua/lXaELJCzdJugvc3th8P21GO9v0hY53xFnWvUSVlVU0
MPoIiun3IXgZcf87xVmCOYYU7gstmG6rhInJDp6PpF4zY0YzDX+T+k8t6ZkASFyJnNIFdsbGsaKS
jnWxXpkD02EBa/huRkJy0zHkHydDHjkyZKqNa4hpC5CzGQpJUDjnKTNeunkduW15DxsCNklCsZu5
FeCa0FWVQJjsaIy2KPr5fnyjeknb3t+2IaHmADT2Bc5QQNE6lPifu9Ut7Lsfrf3bND2NDUYXXkz6
VUdyqGrlFTnK6DARBwOO7poby70CtToDAG1JVf4XLPjEUlcEbXlJ6m3kX0PVxlT3ku44SAd9H8na
z2lyn91u6Qc6Allug7NO7wbUgymI3ivZbnskYA8P9jiQYh+Dlonuu5GYF9Ps0ACU6tleDkEGHohB
53zPJrPMtnbupeyz6MCgqrE2RpJPjT8ng1eRc2iDQ5+NaAjDVD8RaQUkIJb/PE32I1RheKop4YAY
qIqICn8/gsqpu/X3O9+vaY0BpACMXkwJjtDLAYPN+MiCAYCJWlEvbv8ddJaxSIyEqKrBuc2qjkJP
jPfN9iaNiu6NOWfryqpO7ry8nin6VUVWW//+mMIy1HNV8u7aVX6t7Sz4/x/r4m5jCTs95YYYD7EZ
qA26Ayoojq+PPWqa537AqaFXDPQvz8aos58lXLmNqu1w237/xHKoEkhxMSDemUmorTLN8TQFf/8N
f/89FhmzeIhzYyozn7LOXf5m7xNFtHktRWVdRUYd10SywAhqsmd9Ct4LbyBbN/nD8hKbU7gaF2QA
Yu9A2Vh17l1FXvBRlml0xO9y3lTL08HHtXgg970ZibJfjLk4+y6TiZZZD/sAH16rcKNDjA53XxuB
eCScr3VS04UtpvqO0GX6OwfpxsSW9c8YOG+zKO9Gp/szlCXnbZzRFLZ12ZNNDs5bEVAGMSfB08KG
NanE/79rWRbh+lh9RWZpX+KwKi+1s/1+MqrRvhi6dPsVSj620txOdo42lw6XCwIwxUIgraJjPifN
luCefQRHqyN+Vv/VbSKqpjINSefsuto2PStZ2ffWfZ7D95p96RTXwrr70Cbv34/m9mSWbXT7fkVF
NAkBal9siFTXWgRqN7FWrkQ3eNfR8vMjsf4D1x155a6WV/V9cIPwnFjMc/FyE4EbqnRvX3W5RRuO
r5FXB1uGYYNz1NqCHifEMgYCmc4c5HzPfavHTjONt63nngmQkrUeVL+vWd1fjDxVXBf2c1OOcOsc
iQoxMLZxdK8HPNjjuERI7P8fSWe2HKeybdEvIgJIIMlXoPpSqZcsvRC2tk3fNwl8/R117suJHXEc
llwFmasZc87m1qOs3cU07IEoJ2RRoxmZokB1hhwfkC0mpIT/+ezdX9hWU20PggDbue32Jgqj62ov
x8ZE8Lu8Ei4lwnLEh4GKeX1ckk1f5qG6SjI5Lk1G62TRlgqzjsqYBsux7i1VRQi7wdwjtYrsmRzm
6dyzLmvzYXrUlEhrYXPuEl9iuJYRqclwd2XFfNUoe3XQkhZe+am1n4Z7YzV61IytfV1nq3qEMrGu
5uji4NwZOH0A4fiv3j2JwH0Q5Tg88cy+ujQWJ3bK6DHKfzk+eYYubzZJPQ9Z0t/WgeVJkmJtsKo/
JokL+3tiyB5SPXvapjI0VlbMptt/Stqu09gjCJuBU2ZWiR/KH8tdavIb5Ua/1z1WfQ7xMeEWN0Rz
w+Wdm1m6Lyw+T5kD7qBJXOya6kVKqd9V9TrV1r0azGCMrae+9UtUyHFKOTy9mBip4pzl4CaV6C9h
Udvo3ly5W6xyP1X4xZuVava4IMc4CUj3GbadxpmGtygTRJlLxRLHzfqdv1pZZOf3ARfFTmnrJ7bq
n5W9PRUoZqJ2YegBnhvUazbCPpuCTFRwz8whPV235FosNUXsyp9Kcjpgxxm6ABNBIr7zCvdCB6fj
9q3byv5aLVbUKUOfFQZHQUnvvm9zdYfM8OgbgCEUNI4cHFQ4uXHrJjni5WHShib6zXWMQ1+Nz8NY
XHztXDG+0PsV4y9znAew1eRXLXlA1ppmtWjhvLaaEme+tw75Y728zAyXAG9aYsY3bwMMSd6dUr+z
mM9OGCR/01clXlPuq4EvuE+YYZNck6GVqnVYZCCEhIRhYr3hMPI77yr95YCkqjmzWJ/wrfUrTF8q
mEGZZFRFvVHhbAZp5ExNEbaeE0iB/D92oOsso30ZKsF55PW70i1+M/FhxzG+trglhJpqkkz7pI1U
5bUYtFkPSLH9cMDyKJCxRqjdv+LHZEeNCWYEDc9JsKB4cEpx2OwEEj29j/b8LWNZR3x1hp93zckU
lrzrQDx+6GdjHRW4wIm6+3SV5TLkhNrF7n7PgvxhJNuDagUUjZyJfbeqETw9f7Nc3iLERyerIMu4
7zamOL17afVv5n38LCdbHl2C3HLgCE786mBDW4SkFNrQZ/ZvDYu7k4nPvLFz7h/Sm82OgiAQ5sJa
EK/qs9XeYrZY42R9E5ejQxZwJwFZGxqtlHuWg7uxHo+Z8TtO5yvAcn52nfOUMh7q9gt/UyCVbo/5
lBLsIv7KLS6ByJqUnXPQTxTsoxQiIjNEhnNf5YBqLY37TNkFoXSbjfF9XWpvN7BqCNZ2bMLcyZBj
xmisY6z2WIB/tHY5nGzlvsqyfYcVfSYniCYwnaLJx/RItUfn/iM8ut5mBRkuCdrg+x5ykL6vwfb0
JWeNQ9POH+pn+5DFJEODKDIspHMNM2l9DpqXtkaKs4IMRlLQPVqx/U6s03AwfDLvpf1FuWMd2pvM
OucweFRbebqHkwB+IXh9RxbmGBFxdqwr3YfWxiVYl3D9ZPuxNuFsTjKCf4vq7sKt+LixF9YMCCNO
ijn4l1iTvVdlX5Ja0R5cnf3p4u7E1uu8tsZx6ge0j3F3awekDtLkmEOWCOQ8XKGO92JJ7MOydo85
gsnAdNz0WubjWTQKSDAbWagBEENL3GuA5Dm3HecA82N5Q3twrMwLhmrMT1Lw2M+5c2hEz8IKLTZY
9djGRGVDdwWWKWFbTb2PnQU5+SgeCuKdQ7Ke3p3+11h1WJcVLmuQubsBnLFRXFhE5lsSmTJ5FGzM
SegU55oHYxbzikyi4CaTs2QRBsLaI80iW3nc931o3n/dulGKIwiyXscZQQztQyLUftkIXJ+64lcx
D2jvHDi4rJtPCU/hBM1MtEWJ+/9WvfSr8d063oNZrN6DP0D/NSyfAu3qN/QO4yGd/9CBDMeh2pog
LevsuWTXiSc4Q1BunM7BpHGIu72y5gt5PKeaYhEQgl9c2I4JF8FJSl/GioVFn/NfX7M9VjMa4BXZ
yGZ7fLx20R3ntr0Z0KohnHsSAf/+tpx1Z23Fiy2b94T0xHPne9d+6B/Y8z04bLZO1mJ9eb0gmoFa
eqxZDqxVfR047fM4wW2HPeo8guOWI0nAbbK4+xliOVK5TiLyXUja+92rl6SL/Yh+gJClyjP2qzLe
YreFOVRHcr4K3sVkOJUZvuOVxrOVUjqWG7MNMX3OJKAHklVwK8r64ngwryXJzh1XlLEVbNvH5iBx
2SrX4ZE69jDaDdjGXc6+dvwK4FiBbrBN8fyeCcJGWwOKaY4D4oBx+Ns5dzP2/lyr5QJaxQ4LX4eW
7k9u6i1d5WtXeAP2JcVpRs5nVNtrOvku2af9aUryqOXk3bwg67cnuaB32l6MbbPRJ6mHzfP+5XYM
s2QjihkNtw97OGF5YDoBg5GvLL/T0sGHyZwpk7rk2BSqiayaERkI7cX9u25MLlvZMRaz3KMwvRfy
/P5qKZszMNcTAqlqN8UkFPKHM+OSK52+8sUX24Rpyjh9LY4ALMN0JVF14Ir83eoXttGchAD97S4W
LJVy921dMPpTco6w5GEYwDuS+1zPi5Nm0Uhqpq+vKJYO0NUbTCC1oRrVW1LN/2nWMIE//mcMYj0b
xJwkdpEdGw+rpnwjGAn3/LL8ytRwtnNmaPb0YUNiBsuavw8DhPTUOh8Fvtph8s+3092K7wx1zTVl
fjjX80Nhj0ehej+abHQjVcHMo6MzwM/yj9H3+1G3j1O53TO5jttgRsXi/wLUXoKF6ppFejjgk8rA
qXYeSiriJlU2NiPMk00EJ8dWcc7VRTfeGveo+jh77M9JZ3zNdLSh1cgpyDZyR9rpuzBSyQqsNW5u
WvYn3caf3ZLIcJz7clfaPS2jSFiXLAZlTp/CeE3HTAhxqf8/7nfcojwfiSxPjRpVjBJBvBjXzWya
cN6Gck+oL3mauZKH0YxHkO3kalZ3RnhdwnYxH8mWcDqurfd1sv6JmImDLF5cV31nLo5vQ1ndSgIy
OabILjDlmW15c6pGs7+oHGOE3BgPTqbVYcX268bTTqSbYFAMOz9rxsIkarFpJZ8+RFWWhY2fOh8z
F50q9LNSJSIuMkDq5rzUFomzjf3c98mv2V8IP+jbLALFRuNr5t4umzB2TCx9bJf+z+TcHYzthMcw
LclIX/5sPVy+P5IknNO/WWj71qJ/pR0V+ySTpKshQzE6a92lbKVHhpK7dlJP5j1AzShoxn3mqcXg
BtOKUJlP4EF5LANrmyd6axhLF8sDvG8XYI48HxZHqz1fHUoRI9A21kqI39rASepDb4JqVzlqktrA
+4H/ywGRvfb8PQAurGzzX7PnvUgSDTtB6mYbM3LIPKCVcbsYsuO3aPUTEOTn7JxNn8dZbNsvX/jg
8W52rnHA6/3mRfvF2a0dHDkEkzvXmfbuQn5VXLCrhlnlfvadEw/qi8IInDwG8kfT8kAEknc2CeCb
nc3a+3Q+nKjdxTBp00ezCxYXgdB4BsDxIpKlcsY5xY3zYeIoc4xwrjKQb5wCfNM9tmV/yFgLsnIL
zGqrAFK8H1fm7FNS62TW8wf2+nu1xL86Csda4YfWcI741rsX8yiKRYYQx8jeU3O3Ns2vtfQf4KR3
letjM5HY6TlxaLYSP1ykedQyfyT58210qwVNofsp2vm4dtYtFeNnRuvCnWoe13zcl+WhMsoPy3JG
uMjNCmxkjC2Qq67FFlpt4tAS+k2Q+y0dAvQVg8l+T4rT39mvzmvK0NZY1t2KC2bV/2tVcvKyudiJ
Pn9c1PhlVmYJV/yHpTgyBgq+HbwMmnsTRT+mEbl/Z7jr8nGyMaXOgzY1+mMeGztEfIyzEjKuShW/
myJVJ8zMk7Cxlp1YHTJC7ZHaclCh6Qt9p/XvbVD+pcz4N6E4j8ug/EO9pG+Jh067Qdw3bmXk2D9l
37EAXHEV4eOod4B6AZfRgj63LM15p+NEH/NzvazmpRb1xFc6gwxRrCjUuINv/FolcjVwwcMYO9nO
WuQcLkghcWOpP2vbeR+SGO9zhkKpj3rHsd42iWuy7IkG6Qv8VqpXI04oX6v6lMTJ1TI35lsLu0On
3fPO1syqN5y7yPDlZE53aDG6cfqkAfr0tb1ESeucPGk9L5Z4GgvXv6uIDspAldHUb4A3Phqq5mLO
DauO9ZCUHRPSleZP1v7LuqkDpO0xS0ka6vnsEn988kvjasj0McNh10viT7oJlOLjndPHutFrObAK
lNOZ3bEJKtvrJNJmB2bVhw1qTb3edQb+AOGY3KyOyD3R9u2OPjhUiwW/4DF+Gtt9ySTpOMZ3nZDg
HCIKOfDtPH3LEhxEtulRlqhXh3gcTxaDzN2AX3oE6aTOtlnhxlRXjzL9a7mG2GWWORxtd1lO5HN7
EQYY547Z4Gus/A/46LO9dvoB8yPnDkhpYDnrks848yRtzKhCrKG/mKeKQ5/ZBIqf/6R2/ICO4qfu
xpPdiCsx1u1WpkHVmyMoypHRKHxzwbDV0gh0iT4Ps6EuLjzrDKbfR37KedmSB9PCzsSnmq3WX4IR
H041XBQ2vlr8sPmbF+4uT1OPtVG+cr38stv1hf5lJzAgw9blKeHhGmvxrBC6UHJUNEjs1yzLBt4Q
5k8Zuw/4CN5M96H0jxmZWeS+VNjgp1xFwz9rWDFQKT65ejmHxuKaQQAMk7FPZwfnd+wNrLGL+Bu/
2uQ3Cvu3NmvfSIh8M2wbLyM/B3eaiBuiuOZOty22oSaN76JOKsN/HmSrjRdEVn49BvV7labqYPs+
x4ggJdswg4JmFpbD4tiy3nwlWIuMGGiiDqMY7AOkB6APbr7QCX2X2V0202BGKztNvmVMubwayFZE
TkJIYq/84GLc24NoqRr0wTDnASWSP8Du0tXycFHQp+1fn3lgaDT+wYad4rwnGaOUHcfYwLq1RgBn
2Z5zM5uPpMy/RtP/aaELgW/Xnb2B2MPKPNWF9lE0jAkHqflUrTvVRcvoTlEc+zmSGGzPXLWdcMHf
GIcg9l7Xn3a+s0Xj9msqUUJl7jlhaXDBJ6Gd8xloxNbBtHzbMxxaO9nZruvZphI4Ho0iTyNlY2VK
xYrgPFiV7V3ZL1VhxxQsqLxERKNZhLmYOdNGclMXEx6s6hf0YuWL1ffyiDd4AA+b7jpRfMJpv/E3
18FdYgdtsjEjr8Y92ubXblKfaYeCzZ3MmZ4AeWFhOsm+0H8zydoHaIT+iQJ01M4ub5D2/Y/bQCre
yALfARRXM3acEVPo9d5rFGX62W69G+a5k4SFeKfysgOVymc3rdJQuQz6BwBcQovWI5wp1JKNuZKk
QtKr2COtt6KljD/8ktYNOVElk2dgxl+kZzL/k8xtJMdUajteUMTfaNCuK+r4YJbZihrefCDx+126
+U6n8nhPIIWLds6J6ufIZgPfyzoLCxPUa7tPrjYI2r5nXGIIj159fq0z1ps4K3XBca9Fi6ZNd3uR
oYFPN1KqVpbUpeeeDEQ5+7yLUeZkY79Le3+mk2q/TW3Pu0pXL04sdmljL89qs28OBWgQ35KClSHi
L14l4yuWg9xng/1hM33bSZD12KB6pasmxljIHkWUFw1c7868rdGYGhdlLmxaWTAP2TIektqlSoRk
BUfTYdngdNI22c6L7bMzWpi/wLCjfEK+LZrt1R7mN4odzhpS2ZnrMAJavNBwSvrkvh9IDkannXtE
/Yz5v24DMFFre2zj9tuyRxmVBdie7XefZpNfCj6S0JySUzvKC6utx3pCv+UzvCrxL/vf6TAtHnNW
2UCGq5dqKD+Wr2b8J8vSA46uP3BV6fmQCfbyvKoFTOK3jPlcEkAR1pPWEnq4WSjNVFPddb2DnpFJ
PGFagCeG6r5Ltz1AQVwdcpFGq1BnI+Vu11VNG0XoCRfa3qAK3A814r0s+5zYfEX3BsFrENuAwNwa
455dEn8mjdjhSISzr99i8rCJT9Mo12DrwBmclwmdejDB74QsvB/8PmW25O79SmtMs3sT5HsI8AM5
xcvKnMsS/FZZxfhSP2RwVg+FQ2vbW6iW/Huive0+d06f78zmaLXiT6Lyx5Yo7ttgb5dkQ+A09hvE
i0JINHK6FMbCMjjNnnnMyJ/BrInTYi0w49BMIZ7TqiLDD4LsgbOxhp3FXmym26+2mwOn97r5y4/P
NPC3FRO57GU3nBNxjplSe69VQhem1RGw8GEu5joyV7N67jS6a5VgJ8Gtfo4HoaN+GOp9p7btZE9p
dtELD5Y5OW81RHokeASvaUaft6GJQUgfostgDWo0b5BcVBCV8ZF2pBwa9jpFKdYJV+Eau57+5xNL
nENhuPFuLHb27Nt733d/8sZxH9PvTiCoHDLqIDk7kZDcyXmd8wKmkMe+8vZbHf+dXGXcBEER1NzW
8GIaBAThSne168x6d5DwRzSJ31abi33v5hR0ffLRl3ZYx95AnLuubgWDm4jlS3ktWpzSSnRKkWGi
z8KBOjDvLb1O7P66Zf7TVpc6FE0lT56ZUy4yJYhhdSJhefZH2q9nAKTsj9FaXVgWcDaj7G9u2e02
5PsCJCRorNoNLODxutFvSda+I8SoTmzWzo25VSdDVDiCrbtFzO+l31qUzTADdfOFTQNu8DKj5dX1
vwa+u0ydl3gtnhfsu2IRxQa2Cjmf0kifRE2L+RfeuXs1eP/cnhnFUlQ7EEqqY+NjQat7g/24bIk6
jrpcjny9YZK7r7GdNKFj3k1NnG+7h/DmbcCgpJ5DIKvkaJBQdHBle4h197h21feSjRaRSwzlZTYh
vst+y6zNjonEx2Jhorpbsu0JCWpFl5zfz/UBHxCD73zK6jh0bYbBesRzKEsvlsZiIENw6Q2FDdrp
m+Ro88bxrQJL1SkRnBjXmjHxr0mZIX9P8GifXrXiH+6P7cOYw1AtL1njPSTa2vPa0ylp+ZqneAaO
dyaojImFMvN4L4yJMBDmhFvZKCqn02q2+WHacMsSdX0w0+VpLqbIoqLS7eqxsUAE3iPsbZc3hTXX
HeAg2TD3PsDBeCWZ6gK51QdpIKKN1zWLhLfw+rfmxfrxWG2EsieWDXqJXpRkm50Zi725oF1JHD5r
NhlPqAsiqSEBLYs/2cb/jD5tTwS2Pg144kyKLjlvDEBdPEJNnDbtfImMTXx7Wv2ArBvs7byXNq7/
FZ171qWrQ6dvec1XNMBOs775rpj3okLzVONKA93PUiQ+9zKL3+thOcxqRXQxkkvhbI8uNcgl14zP
uM7h8BY7LOfsZK/WEOL9ZQWW7LixRn0laPm+eujP8NW3Oqvt/dBMX5mFl+bsO+YOcQt7Tqc3g/YO
IrYL3iAo6iMy5Y6A2b10Hj1e7f/pKu/THkLTn1b4ksCbMB9piZnYY3p21Za1XqkoKlyWLp2mtDfG
KDe8Z4zp/xv8+Zs7NMOYOkmZZ3DyCIsqLE8ZSjeNAdBNSTTIcT6hAX5ocOdDicI6m0szNBOUZrhw
Y5ViNIz3aix9csUyhsoq8Bs+QbUAEHnM1mCFw7RDpAxwiTG76VYMwcvpsSg+KwDUhym2zltM5CAE
W7KrcxMGuttVfmN82+56WbwfAqItrJ7RYm9Yxu6qmWW36mn8dLvtlI7ZMQ5HdedPvdr4bcbYn0jL
sEPM0FWY+o92pwl7ahcdVIb9L9XpD+OL6eia1Y+QHThAidcRTO594NHxaI1P3YAjyEiYYygVkCLj
UK4xhOQ98seozgTlu0ZSvrC5jSTA9lKTVqQa3jP0RUcRi+KI3WwaJbP7w/JlhBmUe0dZR6kmpjh2
PO/9HdUd4vOVD5pLdIucvPo0jGWOnKZZ9ytMEc5IhcHR5HoqzKqKE1Eio5/cF8vRyRFt9Hyo2rMz
JEdsl7CekNWBMeKnsksUH1KiSsAwqlzbm6ctjkfX3bte+s3yBze89AGki0n3J/we/+6aXiufx8+2
Tr4b1/iN7EVgRQtT5Jp4qeBmhWFY/2R0+NaMRq93OA9NGEtlTZccOrsqwmkswBmtPuqk8cx5fM1R
FcONfVdbjO1+OuHlOh3GfuLNMOL2LO5uBLl4qqpZha128ps8TEv+Itmb8Mbb20HzCXhYoA4WQ4Fx
01fD4PFt8GK1V9N5cMb8raqZgxdd/yEYp566unzVXn0C9GN5/sno3ToDj2F4MPV2tCBl4kDIUM87
KzSYjZOO5aC/D5Zt/criPHmsUZXmlqhojzJ2VAjhR288kIbDhhMTnABTJYYY91n5op5jpKNh0rlD
uBudxty1fosP6nyqKnwssqb4Xou7E9Tmn4xYpZEuCa+uGFBYbb2ypht2HnlO02Cb6Ddb+tOF3/Ou
z0BeiuO7exyhSUaMSaV1MpwOyZGBqL2fe0gBBjLOQC1OvHuNrwGeQVX+WHlFsTN838OA+20bjLNA
CRYInAJDJAjDjlSYg8Oo7ig5faiE1F6w7uxBFZ56B7hu1uXbylz25M9wSv1YiKDu2TpWLUlPBPt2
Wi/PmmnbMHT2aUxz+rdMcvSMGNlWxlmZ8q21QH64i7Yz2NPnhuVXVnllGIPnIMXA6tEbOfMy+nP6
WsFphfLSHxT/tuqv1Zafg6IMLaDVIiqoz81xX3KjsfeVVXMw5io7Wt3wPOeLwoBuXbEjok4d478c
2eIEZ09B0PNX5/R0hMlqSEAZmTE+AFbrMBYfpitFSvkINQtKbncRhgXIthmeri4PYe90B2VZaByy
s1qZSBdF/ZKs+FXhsfcJzhrzVsYfU9xfBQ86xQbZ7wjouN4APRxrihBL20E+u4De01kUg4FVjLZD
EKH80G/NXzVlr1Iw641LxdBlTq5Nk0aFNPqHmn2JZ9Tf1op4r8vjENWafcWEg+IBmqxpZ/LA84RG
Bles/YyVYmBp9yw20wtn9JtROY8Kx4n8lSGpe6SaK+hC905WptG2ZC3n4ExtZbuB4Ghl4swoxdPj
mUHStxqb7pT1CFWL1fdpsM4oRXHa91Hiu04Zesv05LWMCQc/e2hnCqUqY6bVLITW+OopL7Q4FR09
TIsM2pkknibe3eoCYx47775M4d+cZZ32NryCVa7H2SShRKbPmf7It+lXIxHlxiPPfzsAGgwW0p17
nO380Ezgg41F6c8je3HZQTVp/RIvmRltw3Rihq1ius1xJI/e0tOjjaMTgfWrcHCRWmcPqxsPz/kh
F+Fmrjgg90h4HVragcYzUsCR1C1BafB34ECIWMsn2CmxrjKZX/PYj09Mxm2q4qHHHUw/pwaZUsvs
h5B7QdbGz0nZHnqFsHBpCOoRi4n3Aed73+MnLvFfWNeyiLBnYuyY9jeSnXelEHeTBMrMwv+upEue
JulmK09n5vVEnmcpFJNkr1l3l7lkopGCtjal+4D34H1sARiedg8cl3BcGKV33hEC+NnP6/hx8QjS
bafxraHFNu3lCuPnHockIaSa6IMtmyPoMA71DXpn8KjCJZsJxxH/2kQyqTWcn+5RKQNRRLzvTMyU
RsG7Z7CKI9hoOhBOiyNXW7FuyLC4TudLM4wiWKzlDxMfTTYOh4gc0utS2NupSDh8EEyU9xXi+2TE
32Bdh9RC5+x7Rrxf0OmTB/KuvPSic+dDicU7eq13Tm2jj4a7Y1Ndm7TzrMpssgf2g4rLvedJVCNg
qvRwuy4ez9tkexAC3JcYTGENplys+IrlJSxrWhWaIFb12035rvGAhIYA8Jr1oX+v8tFlEziUmYes
EOeUhfSp74YnosOeDD7NKPfwW+lFHhnqXhryz1jGNuRoe+sXTcR39mMyXab9HpDQTMXPbBB2r5yO
78hpj7VIjMBRwzeLZw3eS+tS2rBZTLq0P+CNh0zGkIw1l03kj7MmasGp3d3QzeZejzu23ACH2zhR
u8sAZ10KMrd+yxcu9qnNVOTxQOcVA/2KMDfFtqamRt6Nc/7qNTGddEV1LT823G4m5CCnLln+bnoc
+fK5Zt8LiQpN4iefNIqIadqSYEPgRFEHrUMHWh83ZiDy6Ln1P0H0HOvHCg8gTwOfVTvDVT8UBs9z
Z2AFlHL+waL8ZezFwCqp7We32JiL+Z64NtwBXOBxUFSg8BVBGz0RJ44Ham1TCASe7F/6jHAodm7b
xYvL/0iXuyBTAPfGGfWT1PkfJELzabQ9cRDtGvi1+1H5pRfieHCS2AXLzLjldXtabcaVBen1K/id
rkbvD8umf04insjyabAjqD4sr6kis/Gnp7LVw8GC2g5cm1sdH6yK14pdzsgKnMf0UYLgMtrziPzw
dJAb9FUJBm6Rzy+8Se+h0DQk0nTh/uGyst5qDzlp4iuAO9amn5lhnb10/EpXiFcm7eXObzyDIitm
gMmxaSd7U4uBl7tAuAZReq+tZ9uGRKyfVrxyIBSyl8IlAJMQ3HDQ2IewKq2tnGlmTGfQjvpNIJEa
1lMp8n9AeaHUxsW2eZf99GftCZblcLWc5U96iOeJWZjv/QW4yo5mY/znkl6yEyMyVAQ8QzJ9ekX6
TaQ7DQp6jYC0IyKLKjQQ+rLV9Yuqhv/AnpmCocUAyawrxp02a3RzQ8LvEAvA8o9HOqilhRdh550M
vpQcpf8W+wCM9bdbm9/m8jHXbR6mNV21PZt3B7DtmHTdJfXoiaf75IxMjgLyqNILy0tzPqUeEj/T
R4XDshVDCM5HXBeTHHH1MlMx0+YGG2HkzT8himuB4R/S2CJnQ73zCKWVasblg3GFd08/tkw0GRR4
ZHiBBAkCT7sBV++YhUWGE0aVdfSruF6mFT+sQA6+VZi11m336pkNdeEWY6RgxDtE648UDvPeym/4
75zVQLZO51FTeNVKMTDwZSGQwKEN8mOoilOi0cEawtz1q/VSwmXyWa3lvh8YSOUs47Oa4TqtKBFi
aY4iAqOizEVDOdf3eQcROACXl6pmUeKjYqH+dYKplrTPS3fI1szDNw5H1LRI3vCEYwfaO2OkfJI/
p8FgMV1g4ochlM5cMkk7EA7XogiYsKFzvbYEGAHzYGwPJ7I5X60tz1Wsc1LXbG7XFglU7EFnoTG5
K1Bf4GnRuDDgd2rnA57Px1/kCb4eMjltiEAo1Mm9H6+eZ3Jnpi7Wps34DLmpoKoqzn6HRR6+aTqF
EhI93HGWM3Zmxn+Lt+3AQYVPZFe6oYmJBonF257oP1gLOGksZ3+obp3IN7YeH5vvbLL/5vh7RMZg
f+XUtUjCYWK3BKOjuAlaa52vid7TvKGO3figE3u+J7r43i5P9dOUqa+sOW+iPIthBaS9GzsynWTi
Cj1Rc17zNlwzXeHk0zCnzxhdlPOEtW3nuQfHiDoeU98aaC3L8WyBGwPhlwdZcshPKC6DDMVd4CNM
c6nY2QtIuId0+qiEx1Ls/tFNeYKSWtSPWNIlj8Yi/pvK8dLCkR5kLspjJb8Xk/2po11xctvmJnGm
PPGT7jnfX+s8ta8A3KoY00OXCZz28EQllHZ8wIeVgrAost0gzM988iUU7vCT9uwTOGdg5tzhI19o
HqrKVVy7vFhx/bgZinlzWz0nhBtm5RpqCs4zEeLItZxVsh6FMNUSvYPd/TEgYyAdUB1nOD9k2Z+q
EVjOqniIVgMhIV9yjfckvlCE0QBXjjtdk85oVvJXwVUNWKkh49aD6RjFS446aIWMPlgerj9z0YQD
Z/SeUf9XNrY+Ew15K/AS7F3NTYyji6AFGKW7nDoztzARhpKIJ/7LAkPYZNryhZM3HOPo6rkvG+5H
pynltbKrdL/ZkmF56t4qbqTDOnDnObQXZVGilisfRdt0l7xMnocVg0Y7JdWwrah+pvo/uXaHgcIq
nWy2r/HiXEDRH+O6leHSswNmVICIyB1UYEj2r20/6aeMRYRJfWnpNn0mNXYm2xNb0n4wdh1yCb5N
DpluuplWhif/gg7ssgyVv1cmRpOYy0C9eGlzqtP2jEm73DVO2YZOaxmnRFh/F9PQb6mNuRqpTQJv
iDMjmnZvaM60NbQy/VSKhdSoOiGrAAoj7o3AqDAF6zVEh3H/pVONzqwwqwPEUR55vpcj7cAfzmMA
sUmc9zkpZ3arLKDuc1mdnmc23LvFWAICRuYIAzp1S3Pz5Fpws6lbPzG++QuB74Rrw2nNln7aFwKk
z4qNpzhBhBWv26WvRXG+999M1Oc3iwrgav4fdee1HLmVpetXUej6QANvJqb7Ij3JJJkkk2V4g6CF
9x5Pf76F0nRXlXSkmcsTMaMuMpOZwMY2y/zGMNC2UIBWJVNSbm2dgFdJXiocOjocfwLvrNKE2cQ4
m7quWA9Y3ZsVAVcWF765fw5RclgRK39Bq0uzAbeNz7SoEOwvvtD3wWYnmydaThAE3W8GHSa1cwWR
ishxvhq4JIgvwczTY9hPtjp9bnFmYSe/R7xklXU474opi5iGxB7uh5XGvSkbG0SC/Cw+ZYs5mbxB
/l+1x5MXUPuSyzJqFMCK9ibQcRYFdpI192kxXgZ4Kom0f2UIGC97scprPUk+Oar+LH4xYngx9yHP
c6Bhpr+V5trTx2cRuZcfw2K41Xx/0dInCX8RYxegICvdb28Xb80RR9Cii2/dCClIXGGcAR+VYHxC
nFqcm3Jt+hhT7TMILDNorjMMR7W++so8Wy5mHB/MNIBfpew7D7Flppi8JJYEiRq/iCGCYYYkMtYO
YMvG9LzX2XIYCMTks+bdzVQ0dIRg/M1QzEZsOE3ya7nyLlCfh9I8NEN0EB+UHCcYsxye2HJQ4hxs
hLH4Jmq/+0SfDuIdgH7YgzI+yBvlQlLsBeRtiMqtVKe9D3XjNgU8qfT+VxlI8Q5povK97+MbEyyr
jheC+B/0OsgcqvKIwKFSbdMNMO4U7JT+2yCt99trzcPxBA8aO2KY+SzxYWgnfV+YzVJoDPTl1x0W
C/KSPKyh9zcsGNpE7WvT7OQqxT2nR6oKvT+UmrqNTC5x1nDT4sWN7sIB1gImNTXqQKscVFjaxwex
QBQzS/HRqDXv0unK7azhASyGjjB6VylUHNjY4oMkNqR+SssvGFbiBiFWDjJfxBwKRhAAH+NB3qdj
byLTsWitByPg8BZLjxZTkjArrkoQJvIGH8VhgtxkTj9F2KCElYE02/SsA6yBEn8vRngdum0P8g8U
kpYPpAhINfOL/CjegzL/xcs03PqtslNidEUwXGkwPxf70sK+GChNTviw+K72bEbmVTpp26LE8kt8
GBgU4vOVEg0PSEFtVGT7fYweYM2+lhVlJ5ilduO8hmL4YLrWVxdHiNorP9ParnRUssPwFjm0Z6jz
L7YxvNU4iPjMq9nE94+Cocb/Vq72omNvlibdG0JOL0bJgM4ZnUgtvXFy/zXrUWKaANPjAoIJ850N
Rlxv9Zde7N3SWcXNwTxW+PzKjak+MAVcneEcLea+08HvYXa71ouLXQR574vYyPa2QkXbu7CtlJSl
OIlZprxH/FuWPaxFQbIfFZqzXMyvv/zHP//rP17H/wzeCwhH6N7mzT//i59fi3LCJzBsf/rxn9fR
Kxjv4qNd/uxfb/vxj/55LjL+7+e3yBf96y/44N+/ePPcPv/wwzZvo3a6697r6f4dZ5t2+XQuUd75
P33xl/flU85T+f6PX1+LLocodP8eREX+6+8vXbz941dXW4bg2wjIx//+2s1zxp/tcFt8/wXtref8
rfn5z96fm/Yfvyr2b+gv2oaqarah255qGr/+MrwvLzm/IQHieZ5roECtO4iE/voLnhNt+I9fbf03
A3YlL+q2Yzmupv/6Cw2Z5SVNXnJtTJyRbuW/5q//ff8/PKJ/P7JfsO06FXTXGz6Yry+/PUm5P8u0
NNMCKsM1gtwhnPN4/fX5HhUk3q39H5o60ElMeudNNavwwdpVM1P9T4L2s1Jgh6bqMG8R8d0aTnun
I/JJlgBWxlQikkjwLrFv2hsFBPpogfKxMjPZuHmxcy3APDWdI1jtkLXAxXA4xmO1bXVUTQMToGBF
7uKM2ERTwYvXvavuYFPe+L5CdPIOZO5uahJ6J8iPjhSxay+7JqUBSORUJ6MAfGGAG2hr7+yBfFpl
ExKl0dgTnqVPo55eZqr5ufMKXDbJdzRjX7mAWx3YpIiQz7vRCUEN0XvyAyqgSUEV1AbEw6dF06sB
KP+7afH7qH8/yro8r5+H2dZxmHfpXrg8UvvHYc5rgvnSRfN45gJpCqRHwx2SnV+q/dq3tWTj+RT+
nKldG6FJQX3W1m1FPcEnI7NM7yxjEXsMbuQw6Gy3gFf1z7nHyCqRPdFE2AJhOzskMUZtXbfwiXeB
NzEwZfDYZNkxlL/rKEYzkskaFRUcnKirwSC/ratu2Awhj9+SqBYaJ2gKrrJU0td0/gxI9dxX4Ufc
++cuch41dz+Ruqywmt/MRftFbwOoom5KhZsgKlLSbWLlj4l1Qo+pXzfxAoKk1e3BhcynEnWroNnB
MRk22kzVKAvJ4QHKzbvcR9WzRMWsC/RrzXqqi+yUxT7JoovQjZKBLw3h1LTcCAp6HXU3ih9KO+31
dmOZ5oF+2ieIiCnIZPdcdzzYOcLPjn8QbktNCV12Qr0LCn8DdOcMkEkXrdKYe6kRh5bwbo8+ergy
zPQJfguTe5gv/aq4by2unbTn62C5T11Bb1JHjXlA5o+xCRvl3cjdc47/lj4WZ1QvGUmTJzMTW67V
hCsaqCGtXSfdmtgmy5sb3FiBwCrrkYHf9YVzHskgKaKfllWlhdlT5Yb7WBlfgyY/aXb8oVZIH5Qe
bfdaWSM8TRlBL+gzE2pN8PXBuwBdkxg2xwjRVdqjAaS3BFkCSsU7I6Fw0iHo0eJhQdMmBSDxYk0O
JiKR51Jo1w6zWXzYDUknra0PJEIOHbrFtdxNl7ATeNM6cuvPjSFaEIGD9CiExMQHLJQ8RW7lblxC
TlWFzaVo3LdSRF8mS7v2GobWxNmo0hLYDQpk0ei+V8Mviv/QwJlfx5n6ITegRF5CT5I0vQ3Ujx4T
IHp04E19VV1NTfBBrKGsjLZ7SCHjORM4KJBXaLvX8VUaUcuaUDKm7kexmytOUNZbizdFFRQPy9wn
DWXzqECojgXFWzSiQ9x05e5GK3n66/Xuqn9Y7haynSoUGdO2gPnLdvDdrmrSN2yijiJOk0CwGkb8
IIL82XPBRc6K8TjivYBq7SkJqSOr6kEfVNo44wAVIndPaB9KGy9+dgy6yR4ZFHQIECkCsS3m7kqd
invrXtVZB2WSXEztzOpWkY4zVFS+jPsySrcGHA5H095bk69Ua/ck70qc+ALZAerCqUYCjgiGRxDi
hRBZQbzQ256ARWa3ZAvGbO/BbW/6YDxmLap6ZfYcKpj1ALoTzsqlnWTPOaK2q2R8dxTtcU71M6kr
RQtqBVOLvFDr9qR+o3jd9AefWUf9Mv9UQTyeZ6LFkPubuS4lBqeWOxFECu2og9hQuuYN9B1yJ45G
RmmP5F6V+B3L3dt99y1o+SFm+X5r1lTrT56VQRPM00AtctbJ6989K4ZNj4AMaeug1B897kuGqcW4
sPSLcOu4j0OYHrpCe0rNVkEHLttVDYjMpJiuVWAm8m5v5iGNYjHkpeGFp+JBUutPFAvBJzj640xj
2tLUd8VJnm3H3WqK+YxcFxCACMjCmDBaWq1u4TPfNUn1bBTmoy6YsoSNPapI7hT6wYXCXl48a5aP
HL0SPoAaenYoFMKmzJ5bA+G42vma2swhr2L0RrYlJKdQrR+9bYFddqNz3DnUZlcEGj4IpIshZ0h1
f6LuBIi4oQ2MnO6JJt9Jd7nT5ZU5Ku6svDnNKI0XcYZjDjo8bHPTarCl8+lxz0EyZaSE7NPMwrzQ
TiP7WuC528pqdpYZ5+xrvK0b7JM+TRd2OR/cxNlDl6A9K3egxg486tjZ2EGTIBQG0B4MRIp2AKgu
Kg0TEyG39BdnYMrHMco/lZrEK91D/ZFSC5t/1+F1l3xFWenmr1eyQwz208FtcXYwOTTDAwizzJ7v
ZofaKVGgVKq2NhwO6DwiHndP2QDCbGaM7I7cymB+qxMq7gGKyj0S/MuiK5jTAUduSb/C1rXHlA0A
9dfj8qIWsQrbmIdlFwiHB1tLdY5qUjzLOyGhMyum7FlJ+QpDZY4g6BnEdB+TLn0uW/MxmvRHqEYn
6JUn5G5gZYfNKdbos6oJg9UpPGu5gGLSHntdPRohExS7KQ5NmnDrwkA/Zai248A3tf0j5Cxiqaxi
webuZaZ/4u9gamoqXK9opLnUr9Q2unDE17Tw1GITwsEfBgdzNBBTA6uh1fhPj3jMKm+6bVRDPJRN
QIFbOtndIWRbs9nwJjY/rdUe//oheX/2kBwLIovE146mmz8u4SlXGu4EAejY7t2tgnL+ytBuWi0/
UTp6bpziudSZZ+1krls7BuYgYK5IvwLnCnjIYKOC8fgsO7O8X5upXGFTs8uqFOnqlOMxGtwXP6cJ
rBCxWCobbc4fBOV8RKPpUqVmUWj3no+OhyxLO6NIsDwDxU++FhVYN56VbPhBiAfFaIH/suhia0jD
NgeMWCBJ8qwi/qqwh8fEsx472T2RoDy1sFqRCoQ4tofGeE3T9qCrJluQnCldAgFn2OhsGICM+GuZ
GnzsYkA0xI8uu5lmscppMoOupMJcAjjjNB3e84Z6PQL21QoEWlWw0/gKTzeP+icF3BCYDzTdQHBA
18GMJ1KTr2hAIrThXMnza3L7JBu2g30J3Ui0fqAD15x1Y8F2DsWs2LR6f0xd67EOhmJ9V/VMwL9+
6qbzx6DaQv+MUMrzTHJwSda+37kZQPzQNExdVZNMty2eVICOzVyezKw4kbg81qGHephSEM1lx7JX
tnb5aIEV6Y386HflaQrLk+G713EM6kgigToEr1+1jz4gOi/9KPWsRDTLutC69oGYJUOlKJj2hQrS
NQQI2iJNkB+RLj5xzhOBefexSmcz+ChsD9lhwqiq4grcIv7A0PzDHGOiaPr7I62BRKxUXSopWoht
deStHLM+Ja7rgBwfKOiGClZ9GUJtBjBtryvOUxxEe9+lo+YiL/QtLtPLT8kIXaMpbxUnvWtBKTI1
bo2WbMi8QB9Y3eaa6y4niUnxBv+rITmoVGU6E4WjauqAvBVHrCi3S8SKj5kgAGs0ZzyM0azW3RSW
U9NIFm9ZwvuWoAJY1RkFXqiUZr03k+BRaYPXTvk82tYhVKyDWRcwkG3OrKlTs01h59k6ITeizJu6
kNDGY45GGIrxg7WqHFjCo4SLTn60VeUx7PY1JV3iDLb6KjoHCTQKidL8nmzCyJNLdOhelRwOHt3j
7YQ8hjlyKy4CWuumDvY+xDvIQC3wVYJmjrKSsC/k06BEk3QWfHbob7EqOjsakSk0zA8DaaHtkleU
WYGZhXNMJk4augogntLigXYPZF1c1SL9INNGZlIlUeaoM+eYe7Ssn+yRGNmlJYD223jwreRjnEmi
9IQqddyc+8C5jLvgWlPiQ6KUxywiOZviq8JN4O8mT1qWfaDvTvCdapd1En7W5JrHoPmSQV7o4nzf
TtGr0mJOYZISeRGBVDRpR7+JnwAipgRIyvuSac8JJOhpIuWznf30gb0oZtcJ5F40ctPVtI2a6WuC
IDZSv7dxnX3YIJdJv7VLPY/vycOg1ksqr4baddIyU2bDng+GggnrcklFaJ3H5sUGJwWRMINuUXMn
uohyEIrztLG+HeynNMueats5m4p5kOje5/kOnGBTpFzn2PyS29mMGnyGYxoGu4ohjbu4WHvdRwWh
oZDhUbUvcUvv13fPy3wA7w1EkWZ9h3GNE8ynzsXSQuJ6+qke/RhW85B9qnRa8mjAdaS6w1WLBdUm
VVjIkXUVmMFTzhOH0mavu8y6xyGRqjv3jMgbU4TuAFXCL5LSLPNNUu8xLh5A8b/U8jbJ3SajgmNt
rYE1HcMkekIZ6MzZe9ZTRgbPST2/j8wYqL67daU2gRkRWTcKgFSk1mMEsDp3GM1Zkui2pPau6Rug
LBzi9kvfCPO4QdGJP6wy8lfZXZyW90v+HZraKUcsLZjkpr16VUb2FZ6K2Ie1O8VIPiGecC5wCKhJ
+ZctQjoqGHfkT5gkMJ8oeU7I8Q81h9podA+RYxDAecFHHnh0G6foaGkk2UsymUTJQ0tNiufqnfso
fXIzRkCJed2Ayl1Al2qaT1pfnJQCMfwBF9ngKsqbL/J1yISeBsfYji4MCdLmc5BrqB9N4FUQfwft
F38MfHTQgVIu9FmHI4Tnlk/GiuAKeQP35wYdS0xVTrE13Nql/NDy65Q1zML4cCflXAfRpYYA86rM
YA8DMOUAVx6kBlSR9lduRXd7elxuH0+XtTNyFqlCRxV7m8VvmWk2chqjQ8a91XP4IRUh2FQJCdKt
J2h2e7rHp4HtXKNmAvy2wcZja075UxkVp66uThifmJiCwvwBbWWtHA8/7p6yU2VtZMbKtFTq/ORG
6YeCSNeK6t7BoeNM44xv4jOYxYjBntCqepQiTqsBHghz9XMvtV8NI7cVdaATPtfPYwnYLUFmb6P3
yodlT7epXKpucPgHffOGiZ1cXSOVFzdyDmHMdldgUPmGcAV5vF8PlKfdG3vmscOoSdeGAY04RDIW
RVQwawySW6uvhWNcDw3eKgDkPSDgMEc3nlnnV63IApdSNeCRoleIFxiTA3VACn3XMWCGZe+ItORp
QGJo1dNy8XSGl973WebkxBkhM6bJMR+zZgAJA+Wa5El/sQawGrJTLA9Zh7cOECDY/XXMoP9ZsudZ
RIkWVU+d/PzHkCGHwurPaquve8/nDFeTTYLu9goga1KMa8Mrd8vRPVESUIfkKcuwAgtsOurD7G6W
RdkVzr7yu091gMUt1LhoWwLhl3KPZYDQVpim7ZxwyFf7KaTU+Dc3oMoV/liwtWwTiWLVcQ0HEqnz
4x3MeAjjNEG6qurz0Y4F9AbjR9GRY2mJc9EMAYLdYFVZn+ljzKAUxQdTwW7HrVdFA+U0lEKDRKOF
rW4rpRKJ/qOfeSdffY5F4XZGh2DVjTQrjXk8S0CZ2qDkexB0Ddkyyxg5BBbcZokbZw2pAyYpvqru
3u9uAD5exx4pqAZhaW3aBIRLIpMTL0p9prLaO6uiLFHmyJG4BSNJzq0RpS6ZsOTTkc5t+Q3/AR+/
MSEPcNQaj0mrfUJ+YO0NGULQJRF7RCRuxQSvrsbR05tIJ7XVg+qGD8FA7Ko3kCZHh/YjQAB6/G3l
Iv0borAdUQUkR5rj7qJP1Y+g1B5yBHqUAGKrASVun44o0s429WLw8l+mnoTBsvV47SCpShmJyx9g
Z3F7G1N1TyH+fKtRMR+lPDD5/YNifJKqy1Kz0awYFarujZXJXdl87ZJy4KG0o33pIRvFDRQtvx8L
96bwG6I8KC8u4iM4gVNCjbgVPDgec+tab+/TZLySQXLadmtlNgSYdW/VIZtA9rZkLC2qqT1Nb5oo
6xEsxtbsCUvDEVVxB5BlHVgHSTNbajqTlu0kh5TZABzkMQq0x6jDxyh/DAr/a4VsOjHOugSlDxqs
3OghfGBAod560BD4Hcdz4WrwGG3lzU7OFQ8SgNtzhBR74+S3kiEo6A0XBU5oVbGTn4fRvXFzyriA
YqnykOhKxtAnN6X1ucisz6nF3CMyLNZzbp08o34QObeqZ8CbGOJXUd8tdQtFshU/YtakwoKqSvUx
CIpjQh5PtCuJtYHyk9RXltR07M+oYMMGx5l8nQOZxW/gndooILe8OJkkbXhcMEEkjY0sDfE/cz/S
rxyYdqnN5ttz6CzrIjatCxP7479e14Ys25+XtUp/wDFNx3MQOP5xWasGUqYJJLi1FGuXIDNFydE1
kWKR2jH1oLd6RE6WmHbpy/TmcO32Nv199RYd7W8x8oB2y8bur8qGmF+P0uOylxafI1pLq7lzLoFj
H2KJbU2wytGYfADXPhqQBNcQgWo5NWSDztrxWPiuiUFAexg980kO0L+5X1c6Hj/fsO6plmd7hq16
qpRQvyusFEafJUGIDU0m4V8Sv/UhjBWJli0OU0eO+6X4X4f+ueeym8k8gBR9wkn3Q6JrOVolqZpR
Qll520F/6F2CfgnsKw5mGahJ8y9Nz7qo0+pEVnCqggCxWxuBBlT4I2/XKhsdP4hAQ9sf197pUiLR
pQkkgaa1taru2guINxE/PBsxIV+Po+Iw8zUeQiFWqb4GFurOZJOGJSOOmkvsVfepnZ1CsNcJChvj
jIF1TX4xuf4ZyTCD7rnlIQzlFZTndRj8cWvd2hNm56RSyEySNBYl/0Ct2lTIQrFDXrpqcJiv+lh/
Wl5UXDoZZU4mx9kKCvQooyG3xaERgg1C8dWmNFNZPUf4yKHPHnMTBgXCA4Q4ZgTItE7yfReM0HMb
9jHLuB8DyRHqEsEHdFJyAkQ9ii+jbNrLcb4E5EHH1zUpO7ATUxNGbV6lZu/j10vTwcadsL5ccrWM
rB1oTrMdphy+iBJ9NBTrYIA3aKKngBR1VKSrGc1SHOeXmJomkreqDLphwOGpKZXlgzOO17FJWNdp
BOv04deWEl5GbXARoCCysRugYK6OujfxlcTGkjZ4Ieg7IC1EGChIXhfZi5zkkn9b+ngCDbEaPQKL
JZFB8xlcN9c2Q0jeSJsopvGw0mCY39kdUlPUuyOwtinwnQrJTGKdIKEdp8mjLhzsq+2MCmhuXlWz
9RHb8HOEzy7tHk9nrpLR6LRxllaabXKxatx+zczsSAWCdI1EefLiOwpPB2r0w2YGN4qiI2G/xIAo
sSebbFyDYXhFlgJlnz7YB2IjEyrnJUtfElDvvrTKK7MzDjIB0Pu4mhClhwgswvXxB5P+Joa9xFpo
fAA1zN6w52t8fXjM+sO/PwcV2aNt17Ar3EPgScZMnmPMzCeWjeNY77gf6N0I6LA/W+PR1ZwzPJ/z
twyZtzqkcsySL1Q9ZmknLU0sHDJOmO2c5LMkOw3ZbxB1XAPYvTWMCm6UPfTrWuxeUVGHFW9dlLZy
2QTsTxIrYjp96tLwtsjza+Rjn+hPwb6UOgvjJ2FnGGO+vESjrkOw6bqFuUs9pLZTWkaqMV7rufMa
t4j4YZAQhgMh/4TGhVVUe1VQLJMM+ZIlIUOBaKf7JumofLUSM4KRDFWHlxD1WxAT0iYG/g6cGqUR
qXXITlGKvxSSMSebukggi2aqmy/wCDZLcJyxQS1Z05JBoNjhWRu9ogLZ1+y1y9RYtmN7rOcdGz7D
N3UoriXhPpO6jRQXYmJ4E/UsrHM2GXCT3nnxqNW7QX2QpDrnOftS7rij9MtfpPlR+ncJSamMEVID
B6oZTxJZtyhzgaHjUWFcps3pdUr2ERjRR8KGhd7mS15mD4WuofCugpPHvJ3GARQo6Y1LTmUyITgS
pRuhZSROWqZ/NTvCKUnLSiTo0Va5lkajpEOKW0AxRg9KhrLzUW1CkXe/3O1ck8AEsk6N4YFA4B3q
vcgXUrSbmwcvv68ikpqloJJr6e2spwWYu+A6by1SBKfcectqUMoaCuKqkZLF8iitkFwTs6ArVLYw
bg7ZSGFK4g9asjX89fm1lJR/OL5My8EaT6PP54Jf/rnk3NXyW1hZa5DZzADmjO1M982IKxj1BbwO
2H1N7VEND0haoe94FwzGwYCThHsTfR8ueSkZyLYnj6mGT+fDAB6dbV7V12GRfHhZ+jeHrvVnZ65L
eulJ3kA78KczFxJFpAYZSi5hxjoP05MGYB54BHdgaQqNwurVgS6ZQ1KM6g9EeI7jWVActWMebCmQ
2ksF0z/XMMNXadduuwodnJ7TjTNoqdHI+bps5vIbdG8uIgXXB5SQVqbaXdlpB2kSokeFXjO70nJ+
IUh/VHTyqwj41yFN4AHl2q0sN+xyNrVT3aY63dzAtc6yBSzJuSNXk1VI/GUQ8ST7WpYZtsZQa1z0
1JT3zONL//qpm9JI+OGpa5YDaMdE6cXWSCN/6hVGSNjiYspSb5GDQqLLKYGmdCi4r6Ql5PvpFy/7
6lo2CVFMTEZB3JaOm63nhwIH1KX3IxiNMmh3qmRZkw5mTnnog/lRqWnG4FVA0tMhqCX5gCJtU+k0
wLTfLTmTtBekT0QAOqfJm/QNoo6+LZrJCHn5GDRomP+0if5IBxI/hSQxV2Y4ofJHpOw2BL9/PSLG
H9JR00JSCBQS8swuaCKZct+FcfPQ1ZGjwAj1/QkxQGsfzQpbrF4cO9C60sJYcyydfRC2O4bioXTG
u2/1XCmNaVN+oEJ4lCOC3Ktbu3AuPNPZeq59UOUcnCK2FrdEUBQICU58NDdvOIwWnMAAwxjJvoe6
7W/myApXnUSAIXTE9QBHq0LeQprkuigq0z36m8mg/aGWIFsAd8z1eDrN/p+6TpFaW1oxYR3oDvGL
plRneqAUdopN2okijDA9HVovFlLo3bhP+/A+QRGHZj4aNLMd7gJIzH/9NDTvD8ADrkl3+T1NKM+h
dPjj44g7Dk23S9G27bMnLymOyxkjFXXXQOwOZdwlkBMAUsZRuoR5S516tINbL7jvy/ZLEYFEkjJr
MdlnY6pOUQREHg1oqYhIsROZ09vCPc4umwfCN8iYKeleh5+4/RYtp9GH1sNFh6Mfz+GFiqwwzxfD
Q0Dv/PnkAu6zwW4yGEsUswCbetjGVGI3fqmcJXZqyTk8KTjK5iO/cDu0QkEa56u4YcNawjcbLBPy
YlAfTP/cthQWNbe59hTnJhsoZY0JdU80VEdEAZEcAhHJmZrGwzOdC0oW7NFySxJvLTtUFHUXLVmg
Se1yKbkuYUyXy1ZjNPp2+cqlnyJRWFPsgJPnCHpEH6pmPs3IP+ACjNyEVKUVG2E2V31eoEOp0p7m
wvsqzYYAv0iQOaRbVgylDS0e6RVp3vA1Bs2SEIHRrdOuAoVjbrAPsR5+6dChLXsfoZnxYCUNx6u7
NSJ/K2kZNFm6GlK8RJr8KFCWeEpPYahe4M+ytqWMNg2c6N2IBIV9oAV60FrMP6D4bJaaKuJhHM8m
pWTpaNBOlBKvs5YcphjSDyMoPiwrOaIU/9Qa820Hy6oF+bVMmlAaD6kRYqXbXEk5P0moozTJdYC0
W64P9zpS/rKMdQkXTDXd5ylaxtSopd2zRDiTkbwDzv1WrB7SfJ35Xg5rO2OgTIHZfiA9QBVcjZ9H
NChX3hLbynlS+f51WA4RMwFd85nq1pLAZrP+1KkU8mfJjTRBi1WQn1zrokfOZoECOeQDoXQMqrk9
gEb7m3a0qf4hmaclqZqaphu2iaCa9lONjkppapoUxdFNKY5xbH1L6vl6idIlOZE0QHovFhpeCMBa
NEl0xebfxhlX8iMsXozkmLc4ySb8LJ2srn2uAg9nDqa0VO9lSVUa7b+0XNXSOJKmhZSTZa1IY0qS
5FL1b5EVoR0qPSZTwzt7jOv1qOomamR3cCkhRfFBLZZh5bvMnIE+VTc/SOHWNsIPaZzKFbiNfgbR
Kdvpsm5zFiprWz7u41vebYcvXY36YWgjMLDgFtHaHGA3JsirU7VGxzjbAux9TmL00BLaQ36DxA5S
gpuynQ/MiRzM8oJZ7CnkLP8IpltFC75OUf1kUgNApFUqA/mTzGKcoiUhy/fa1FwuqbPkKn6EGFqH
yoq8pVxyYKEigGzw/Op+sNg4lievS9Rmlw8eLepVlZKTfnqnAkz4Ln0CyfdlibsQ7hv2zikFYjUh
ZCpYwaGIn2RzCsJiZwkXSDYpeWpdTiE0crZGdV1V3VnDEymd07vemfStZEsKE3CZEQ7pIZP6Qev6
DXnDWR3Kb6O6pJbLljhFJTirBFMwL31yEDWL9PghaWTHkm1TcbvLPk+iFUUrl/FjPic3iVdeNLV7
E7NUJZheNuOMjqZh4ncpIRSVMzIXCIIpZfkH2nV0WuhMSI6sZ/Gzq8D4Y214NLWWVqImrUQnTB9Y
eDkR5dqR1EtuXnc9aOeUQ7kVHyGp1fJ+WzVvTYNdTNJ2xw2eQD3z0lWjNLeKx9b4rRldUV1hYeQB
YFIoxzJ2sSINCbY1xkmOnQV2jCjfbVTQ8vwdE8mNL+0FSSShe75rvUWJF8JgJf1A5oVM5V7172vv
QcJWubi5pX2Ws6mGY3xFUfiTS3tGlogBJNEe1U2Za6/lwL0JeKClSVdOR2hrDwtgOGmQR6qprkLE
45bQkCbD4r0DDF9BP/c6pYMqSJV7ueihdR7ruqe0Y301XfVp4pgFN8QBaUW02wrzXqoMaNyEmfr6
7yDIcbuN6yuv32ogVoCcwbVcPip7THkBT1vpVgNlsVuyLhBhxzFgAUzWGaj1ArNOEBVrYQZ/6xjS
T5F+S+Kmd2YNVW7wtzTiCdqJrVRrjcLC0+wqVxXOblJsWWYUpozbmcxDGrPSwWrl1Fs6ly1S7JqK
5wb2l0sbWJJkQUf4HepjZV5tBZy85HS20d6hUls7l5JEy4EgbSJ5v1oSExDRz5y3Q3yufbhdAgiN
qYrpo7lemqHLgSCTWdqLLg8PD+rtUkwbqHDRYS3t8kmqEkvOHrTxkxy1udTmp2iPK3WCOuQcheVK
10hoZeU0+YOZddf4az8SLW3jrL3ValqlLXBhPlTyNvnguOZLW/h67NVydknn2h7zFlQ8VHrZK2Tg
fJnCS6a5lCA6Q780dP5qQXGPevnFrh5c840qEnI2yS7ovas3y6os1AvJZ/MZbrHjbfTMKFD8IAUe
4v5lHPng1gQbwdrGD+GMEwKBFwuwpL9ki/8zcyNdy1VG6Cz2A2oYVDHWrQfvvh3YYqUWETsha8e9
yxZEuLRoyz58E4WLko+Uk70hOJKxTFh9GaoCmuIelujzf8X/+HNmx/fEjv8hRWT/XgjJovn/gCQi
QTg8mf8HSWQfvdTPaftcf08QkT/5nSBi/WYYDjAmhzDCMjTHANz2O0GEl8itNA+dGlp9qqNC3vid
IGLYv1F6cA2kTAzyeBgi/yKIyEsqvGQpTri2p5na/4Yg4hmSMnyX89oYqRt8IBdoW6S9qqCwvsvw
/DkIY7jAHyRQ4cV8gbTsvfaFSYqWMOTvcmNv35LL7DJcz0ftAH272A/75IDO5NX0bh37t/aCQ/Qm
P6cXym36Fr9pG+uQnpF/dl6HTy1c1OdmC9n+YlpXW++gr8uL4GBuvav5on/DacjRVxgqXaab6q66
tJ/Dk/mB8v21ddSfETnqUtrJK/1TfW6PzaWya7beLVzDXb4J1+lF8km/K4/D1r+LL4xdcY9C1zY9
Tdvqjh29YNc9Z9voAEfZ2+W3xR32NACrwDvczUd3Px67T+1Fda/cGq+oU6zD3bBvj/Y+ubF21d7f
tIdkq146OxACH/GpuOQqb4wr3L8/Zffwmr1Xl04N3IVNiOjWoSP0ImaFANhs3MsKY9w1xMn61ttZ
B1pX4211WXqnl+46usz42OAmPE2X3u30iSE8cg8f+jbf+RewVy/ttbq1rvJbZ4UK7S59YAe9KPZc
4LpZn7O1s8222JFeGsdww+a+C2/IvS7zXbIls9m0q2wP+s/f1d02/AKK41LbeTvSrUN37d/VGNgo
V/6Tc0j25gOy2uNdyIFvrTBLXikNhTSq3psEVBnvD6+rdBW8pJil5+vhCpTS2l7nu/EKZng5HtE4
zdbu1/ZhyjcGoby9sr7Mx+wQ3ZVX1R4hiviiOlgbjBS5r3aFoPRlfBFeOLvsUOyDK/0yPzdPyk12
7Z74hs8e/uMrdUs6CYWHYU/20d7eOPfGoQIp9hYgF/w5uepvh737MaEyteo/Y4axGj8bV+1Dfeui
2hLu554s5IAJpm2tlIN6E+20LSHAvlsjsP7sXk6Xbb7eePY2u9JulQfmJ/TpML+NsoOz01bFNX+/
ida0wHf2FbxhdQfdAcGfTfmVwHhV3fUnBI+pzho3DBpOMPZmPIQAkfDMhuGxC+nUZzsVDdpjvxtA
IK2g4G7GTbUPN4jMB9enbL0y18V9vAOJtEMO9+3/UncezXEr25b+RbgBIGGnMOWLVmSRnCBoJHiP
hPv1/ZXO6/eudE/rRA960AMxKEWIrCoAmTv3XutbmwHHpWc96xX6gzOYaufwVoc0O5ww8qXfh3qI
Fs7mVbRv5Xk9VpvhFuVtjNOFH/GVcRsRGQUB3zPIQqeplNMgJifV6+RGs14k6j53+HGNuFzcH0UE
9OiqbZrFbhbnwbv77DeYzeew2jGIZ1bEscFHJnu/PJpPcN0cxvjlkX+DrY9/vy78/hNyqDc/wSDR
/F1HVTH7TDItePnx0Vw8iJimoNCkq629K0hWkF1kYQo42iPLR1G89E594eCby63I9pEeEKKhvjra
o4xQSGlH9z1+rZGzp5uVotKGiCA3tJlBNXpm6023xULrHbpTkD5ltKVJWtRrj07LoHxHA0twyvqW
AjyElJCpAfi/7kLeo4liC8HP0Q1JHQ1BwwSJsYmYGDEs/ph4TdbOdv2C/KDuyOStf5392SvD6aH1
6WRrAUwhoe3cFTo60n9c60xhvVy7LCWbf/0GJ5FcsXyCt/9JCMUGZvIjwZxkOBJtPIwHjLCE+Xra
q3G09XP11JZ73EmXdDWZjHjODoUJdItpq547aGtvtrW1oSg+5wl8ouchx7t/oQVZ79DXEQCpQmEo
AgLfwFi7iGyYBfrYRNz3xg6WR5gJzm56nB7tZ66JX3Fz3AwPDN6gQiPr6A7DfR48kkaDaMdbK3Iq
Nsv0lTicyO5xn0+X/qLeq3BhNsiDgJDj0d/SM94JGVRPyp3z0O++3KCF9KAGjGmaM2YH+6wq0pcv
LflwSAE2ZjSBB3yoNuKWzKrZ9Ko3Wz4RIQrqwt7SGPbrEWvUJ93+LRVu6dn7NCh8runDFJJsH4FJ
PGdBy5zyGz/npfCT+8Q28TtsUJFoAXPCLpTMF9yz9QH7w0uDLBxdpm57HjsvHvzKugi6WvgCrTHU
AIsvYCU8B2iQQd6dz91xTWl5hn5cvnLSAYOll+f0Ra1etNtueNOAAUFGik89ZeOM+uDT7J7cWzM/
ykPpngx1G7Qhbp5bcOPj7D+NYTh9lhD4EGJoPviu1jMu8fo1nrUC+h7BWDHrTNicYX2xNvrkRs42
6xJBsfE9oW6ZDqkbu0Saqncs+DRIPnsUhE71TO9kgxnnogTJdK5kkD8SoIUgzh3DaguWITuALQsa
v/1wHhC/ZHwUw5kw3L7y9A++DOfisJyiW+SMQfvBbHrPr+KiNr4VFicw2z1nxF2zt1icjbdkLz8a
nrKj/BB30844moYH6nIG7H0HGIog4hfsI9rOCmSgb3ivQHi1jT1v+SYhhmwHqTCiPlfI3Ep23KtN
6qeIkaad6YR2vm2bPfmu0RrIegePD5Rd/CX3UUe7CUpxWJUHFoR83qDBOiQHbjLu5vFslOSDe3KX
Bu8OLkBA2hvL2UzWIRru1PoACXgegi8VcLax/X9S8v7/VMzSxf5DMfu9w9e1/FLK8h/+KmU18180
nR3kK67jMGZiFPBXIWv+y6GE1V1KSZW2GHOT/65jTf6PZTHKxOKMURo783/XsYb9L/3qfbaFKZil
WWj5/neRffdXffqX+fzvjc76r7MvOuGqbjmagXfBotw2xW/d+tUmYFsMawrlltQkvPrJZrRIuFEa
ujD96rgO+1BP75655OrKdYtYnfiVnBZcrKl7UYpNm+lsOy4xowKc387QsuSE/aD1VLfRw59/BdOb
b2U3fSHo7G/X1miCYSLrGALw/t8++P96g/9uXBPXuvt/6vKfb8hWXd1RTczbljB+q8vtifGSEgNb
BwfzrqxGdHSvX8zGDRwwCUjIRqbJdn5cdKUPXBJeT1FcTyfSh2Bb2tkYOkW6Swf3hIhw/EZK0nIb
waEdEjA0C/DQbaOZrBbrSAAchuuTQCByspC7ndrPstm1iVVTQcTTuUxrmMF6Sbhatd79+W3+ZvK4
vk0BRkzQWqQ9aTj2deLxb8ePGumSgXABZXgzmce2aRVAmHX51YFbBt5OgVYgIyTUTDmmpTC2Zrs0
vubG4onAru52GBE4VeV8HuZkpzXuQiyxijxQ0oA111unIbiP9M75LrNL4uYbq0CnMlflvohWPswo
ItGg7faSQ3igpmry0ZjbipwWPYpvx9JUdnkdmUd36Wgj1ur3Zoy11wEsP2EpY7Wb5jgwraq66W8y
G4beSNogRwA8ANIWc0jSzXiki3/EcoEtI6lg3ktQknPkpjR94vilJyJpA09S2/z86wzHy2uiwrxJ
cIoSzAkxolgltBHY2LmwLjJVsanpQyRIpbdvlCVdIVcRIBAtRn4y8/G/vqRa/9dS+H80Uuq/mrD+
ulC4J4VgGAboQPx2oQajb/rGQsI/k8a76YSan4qG1DAlHYudQ7UtC/C0Zaaf6a7Q0MoyaG4Kkk20
2GKXLPM7QwIbSQ+53hhTkLOMi/qgRq04j711VjJiUZzrPZDCsPbjok6xn0EMh3lXe4C9taOdi3WD
vqgI/nwP6r8egX++Ne5rQ7+6eQ1h6b89as3UTOtIrKRfqKLbGWCPSIiyypsptaNt0mrmEcSOTRiW
DXvQwTEVxGXJPgTw5aD0YBybJloZK6UtXkww9bPOw2I5+svPnGx1MsVp1vvi5CrL6c8vXfubl27r
IAcwhZnCIjDi18dnVGvAO4uS+Q3IVoUIif1oZMXzVNfQdifnSPgZZ1VTo/hZiDoxAX83ZF39w2Dy
N931z0/QZoE3mJ2rGuKD31Zfol7mQaoEyUxd626HYnQ8Y4E9pk3GE7Ir7FiuznTm+t2iVlCvquZC
riqtU8d+dE1IqKN7qB3DPfz8bmaI+td3sWXDfx/xR4wYB05ah2B4tLg+sp/WbQn245/eyt99oga+
VJzEFtAC8ZsGAOsbDX3gtLgsG4J55nw8DuKhL1Lt8PMv8vpQ//xureuOE1C/7NLrPfI/XwigN8mm
Z+7Xpqmz+blXFF0cKlN3rAxE8czQ/mEd/bsbgSeefU+jkeMyrP/1RmjkIJwlF/QHRhFUSswE1aR5
Dds4D+NRo1iPs68SCNCexB1jaxk/VCX/hz1Lu64Bv+5ZTKWvNmvselel629rBENDaRWop/2r52Kz
tvGnSdI7SUqcx1nn4TfFOrDcFOIa4Ps7O2nHf7h82n8uU1cXrwDGQXMMI8Bvn8O4pKVEHF8Qy1yY
ZIAPHDr7oj6nWQErWI2OTn11N4l8S3QmfhbmC6OY7sFLg55Nm0cc7fPZMiMfP/V4VHFFLl7pyvwf
kCF/81HREBQIDGyL0ofcr1+vFyhG3dGbmaMNOkRcIMIGMqavB72/3iOyPbX26AbGIA0gK49drSWH
Py8dPz+JXy8W9wm/GgO0Son2+4KOrT+vWh3599rtNAgOjzOYu8RQn/Mib1+tDOBt3yLjrmX/tFiJ
HlroAfemCSXAKfGG9jlNJ4eY1ahy8T07nFiQ8icQHeY6dFlliWliuJEN1oPad3aIzMLY62Y/bADH
W41bv9ijBUNuaebw54ZejosdKHl90XPmuyr4yBu9szmdz30e/lyGZ2voj3/+GPT/vGcBalFmMcel
26prvy1dOYnl9RAtoDayQ9LaCMRVcm5ukt5Wb4DinF2AVXtTFgc59n24WOo3ravEE0kI6OG64mCP
Ws3pMR43bALxWR3EAVM1yeUDqNU0JXblzy+Yivm3Z4xGMW51VnyDpu3vr3ddVCOZ2R7/KpiGVqVP
NunxqRMt+prMfZkGwMF8jDdFN/748+++DrZ/vWX43fxKlenM1WRzfW3/VqxZZWSQISVxBqbSpX8z
gQlahRL7vZDlN14yD5Oa/5N4Xvubt4zYTtDs1rhRVfO3SzSQPwT/KL7+WkX4/XslM2cTE8kSzC7H
y9rqwGNUJR2sxQ0LKZYgZqR+TGGaO13S+qLsy0Nupmsw9wy5OI889tCwu+4fduO/KSRssCCmwWmC
3dgwf9s7hqqPBzxctY8OQf3A8UToY+e1urSeMpGUG7z8D/lc9veZwmB0Emrvd8q4lWObIS3uatPX
S3Mgcm/9aKw2P8+yK+mpYO/po2h4hGKOhBCP+f/1VWVUaug2Gwjitd+XolZzsEBFVsnnpBaEiCJ0
Ab527gccbh2Ey91a0Jf88+/8z4qBYTFnSWoulmudb3+9laSdrdnKR+jlrcZirb3KVg4YGMjnSuIg
dWwb9HoNwz4iYb2IQcekdAccpmPCwf1cOcXdoGaPkGM+3LxH4zLApS+jFwHaCpcciEFkWF2WAxKO
EoQvpvkPz6HFTf/744CPRsXegHcaNYhq//Y4ZFyewe0S9McGdePiGPfdnDdbJ1U2ZNiw3ztJ5EcJ
gTci1c8jhKrFUDDhbgyMv0G8tjqSwRDDIhBkk268pRAxukYYDccGr0G7RKckMS0fhBLcWlLHm0Gg
5bdoxExwYDda3N2vK8dYcyR8odbcM3X1ftSqYtMbynezAealpaFiEae11vkxdwfQeyY9PMRrrIWA
kB0TVNC+zpRDrmGEJ5odeeGiD6FeEFiwjs8dYKa2WoejNK8ydZXQBzYOTyjZTRml/VGTL6MV8Ypr
Ay/C6DL2bIj6aAUB38ZAi5p2UO9OT1WHVwdE3ve+YVQDzwFI4ciZKyb2b1DkD2Dg5MFk1S1td6N3
ifNzlePUKMAOnhy8Yo/3HOWasJ6aKuSpH/ypL6zAoTmrzgQ2CULbaBVjhSjoIKtzitkXY9GoWuZB
hSOSGJMI6kqh4TVZL3hnlLAfuPsyxilaVu0Lfm2Xx/PRWLU7nF7NY+UX50mI7N4GXeLHQvQBFtsL
HobYl4vVhzkUjGQuN7KG6pTZZJdoGKHQJTJ7gJ+27bXmMNaI/DN532NZArhhkGHfRXIbXREgk65K
YH6AIOKGBCLNLTk1QpomqvWSlcvHnMARmEoZBUqVTVxaVln7vVsEaSGFHs5guGierwcnIa+8mE2x
6Q+rm7dgu5WbmWgGPx6BMEOnZ6BcA1CqYDJO8yka6vkW28tydmrN79qFPqGeBsq1h1cUTJ0kzTb4
iCWnO28o0evKTCFEqXonoASHt7KSmF6SKAVjcN/P6S1wCEDMOZU5NSHNFsoa2oq9c2jkfu2gWeQt
UdxrkhzTFJi23b0AVp43veJ+SZTCt3ODBkSUTb7l/pfoYqrGl/qhi7WDjHKkHa74jpDnoVxo8UL8
PMqjM9BonvLlvu5G7Ry7/AAUDff6QNx8PLYfScMYYo6mw6p+t9BUoa/J0f3kCWP7mVscMsalJS2N
KUlEZkHl+jr33n5iiI4mGbnVQIP9irdZS9iqgoi5cel3Zpr6MdYqLxEc5cuq+YxBlQM8W1uPlEei
4hziCDJMMxuUr8qB6Hd/kHEXGpIfkxbS9ZdZIdlgrj7LpUWbltEdRma/NcGVQ6NYNzrnkg1p7FC2
inHdRgMqubbq8Qx0uREOQzntUnk/demx71lPXBx+oQxN6NrMyYZtu2rrtrHzR1muDNOSUgTFvtRp
Uyl5A/NpLvddTrd00Z1xl2IXD9RmQtGaiDQEtgGySI6wkg1yArXpq7TBHcAhy6B6ahz+vWW1wzHn
Tpv15LlA9e/ZVt0F1HnlgcV+CQrVZHCSkZ2eTb30O4Q4naXFzJ7UR1EhhXAyRfNXDf9jCaUKefeE
6f0zIl4PSNsXvULNdx31W8uK5BcmSeh5mVvwhABHpVpEjC1XJqq7x5wFZpvltrp31ldVI91QZNWH
xVvTGwPejmvMRL5AjOkYJjhGH4UUm9+SaklISxwCiyxa7lEth39CxHkSoVBq8R1gZ5oFQdOT2mPK
u/LJSILF066iWwZy9eXSgWjKMg76itGYVd1B2zvItPim1/s0iV9LEU1eNdpoR2eF6RmEnY4weM9t
ggR1eZBx5A2Jl2+DtFsIRTUKHK8DEVmNeOkE3yjcuKU7nlQXEgiksM/hulIA0kWRP+zzuWNOO0+g
DmkbhunSvC9NBgGxmeTJGKw3s5fEKE7rG8LKJMtbImfgNre9xbiwHFPCAJS7siNsoFWB1rduBjZo
Vl4dt905dWPcIRlt/axgA8Hbh1Aq0feNvmYHDvd4z81Msi+kD72mniKC/2A6my9Dtti3XF/WwXUm
9ou2pG3mLyp07k02vRZDb903RV0EIsGTp9ToyuZUoOV20mAa1cuqQwLXNdAh5Gr6kamAhioeFCuJ
tllCv2VV8kd1QHblYFGBvLNsHNqZOFySb1Sj30vb6e/n3jwNUbfrzZRxxNjqoS6ZsdQdnEW3uHII
yrr066rrPI0eECcKfGlFbeuBRQA3wBaDUfagY/43isto3iPg3ZIqWwaQM0mFsft9RzT4KBuclW4y
46Aj0RbS7uNckx1ht8QBZhG821LGn4BK8LyPIL5r+81UYPUlUK1N61RKAHeJrmOiq3EPxtmtCoXe
sBgCGbL4MtxG3NPfo6moEI68pO/EHhPPIgEvaUzJTKmar0kssNHp6d7V5ElmGXZmM75hq9x3QPJB
R+Gim+KXRAPVUdRiCisoIKZRnUvsVyc4pe8cV8xAypxcrXk6FF0Pf8VUb1imyocePlur87q6pvIB
Lp2aUrkkSLg4bKMPI6xwkPZGuETd5q6xy2dtl6cdiVcG0Nt8UgIhGBU1KTUvZu1d1TTpno4hQzCz
3Fh2RR6QYp1yYPpbraOHujLnEbH6WXXlNeMHeoZgtl4CrfCSOrsMS6v4ncO/s1a8a7V6q2vuHCZj
v03IJF676r0ilWc/1Ewfi3bFku5NXUMiXdWQvt0jDNFktynRnYXGmmYBGpyNZs/9LdrOhNscBrNB
6EhoWPrnQpi1R2iy7sMatXc6rWIeZP3JLEecdDxKp/SaUYhC0ocGpu9IRH/XlR/FwEiv7Hs2poUY
uUlBaoo/s6f36zxQoJ5XLWJfJSrFmNHTutdXWUizvFckii5xgsotXtnxirAaUZlk7RiQAM+zYHGI
oRQMhrpUPFnxf+n0hQ0pHcgRcXVbhn38NmUl/OSxfqw4zXiqg+iskDZd5raNw/hQN8VLJbTHPEeU
WKO6QBpGYA9CtW609qaefcdAvTML5R2RNEK1eJOI3dIsLG+LgxsNbFBZkEtvsmp7uolRAFlM0pns
AaUZtLSJwyRmmVfzI7qiK0GgZrmbfTSO0QN0MSBFGagaa9i18zWMmCTVO73N8cly/5PhzgzTRHTT
OyBoqUncBA+/1PRlp3cI+BMt/hyEpQUiK3dx3N5WBVNyfLYn6rS3bCpFaDF/xnH7OnZSo7dU7OOu
ZSJbU5t2JpPnkWvaDxOKDIu6cwjKdr1IY9lNjcXwch5+SGP9cLME+TLVpjkJYi3eozLPt3M+5eS6
ETLQSyuUYrqrFIwsSpOEc2Pfuq2K1ndKHjup7kAQ+Ux+o6A0GxBrrSsunBK/6YsC0G0Wx0ZYcbCo
1nZaw8wuXkEyUl2RUU8sZnYWs74tVVue7T56Na+PRAFTnMW02uakk3iNGeuci4a7UZZx2HfWQ+XG
zkPu1E8G0e77K0IA5PbdlGGxkqYTdACvyVFZqZNwDlBoTwSBssgqYZ2L5UHTaVUsqToFC0J1wtL2
GXyRgGy06GAbVJ81XFJNBOUiBgjp13BjBWBNQXqMNDI3FJnymuezelszB5alSpW5Fiers4jlYTEp
6UL6GRpLyXmdPEOejmRXt/hUizFIzHHxOELXj1pfbWvS5bs7mr6Y+FMlDhdt2Ez8mVWSq2xl/TYZ
xsesIdDKGtJPumM7MCwWreP3U0l9xzKv9cOPGB+Emn3vWa1VhGi5ybGGelCXBs5sxMXw8XJt2nEq
uTMcUDLtN3LPMH0aE2KtdFupkWdly3EqtTd6YtcK7R3VnfTyZzHa90tO7TNWgIZp58ihoYIXysOS
JmfC8jwHIS8srGb1a22FcaC7WxzdqIgAd0aVBZ9DT+9b6iqpVuSzRsOFQ0k+oh5VOEp5RUzQyjxF
EMvc9TiW2qFyM85rBIZQ0KO0S/q3LmtBHsgFSZSABkkVM5mHwixEKNB7BqLP8KpU0zHqTe4q0BLe
Eq3Cu77Sul7jvcszPerkBUpiaByo7sESgQzooo216A+JDk4u26pVeldgdfAapmv1oBIFIO7rXosD
kGXkWWhrvKs0qKJ07NijXxm2ktAsiZoYzeRpIsnbQuBjxE0UyNbGHmd8V3PzQ1Vn4GKErHpahj+p
VmYP+8eZk0/lOa3bojNL70szPWVqOob4zLFaVpcij554MpCTW+prajsfhjSDXNdfDD7ZkkosKdGq
5VH2ZMXRDX7VFF0OQn5isARyeAKBpi1OuDi+cLZcuvYNB91r2jT3w2DhHui6wBmM9pCTIUJGOpsp
bgV8zetz4RqXMtfPbYMqETdKykJqxqEhDnbXauclIuOCyOu9BiVQNDKHqsCZuNII7dX02zQlTbMp
FFQ7Tdpt1xZGa1dhti51VCt1oR4UPdIx/V0dOcpzzySGOMP1GjE/qt+iyjjUGkQVi5xPnBjJjyqN
loCUyOdFd0fPKbOto2MIF+V2IUjGcxIoY5zuDuy5G0Pv9RsdBKBnKbFFoijhQcQrqSOJ7fi939te
ecUMmoXlYHxHjB+WgnuHdS6qjUvuJp+2wufKfn2z2C2FL4J7mowcPSKOAkqONmquoQAqCh1QN92W
4lG39X7HERzBUbaX2BB8K8HbKAWXxo7T2VeLpvGrlUKn7NV9kqYPSz+8p+OZrdsaATUZUURieT2/
6ZlGGyjLWj+p3UPVKae8Q92kJG+KUra7BMFQOArA4VM+SAY/3b42rIe2xE5ZUOo3Oxx8Tsipkw8v
n3Z2fIySnqFcTJDTMtjkt+DoLKr0wclpKJGY8bgwU95ZKdOHxS5YJfsUow6LTLnguQBBk1wMo8Oj
TbTB5tqKQZJUkcRUrGcHsJ7fLrkSsGoSpUXfhp/vCZmCzc7KMkjAwMDyHe9zS592hG/Y2DIgPyb6
yl7kgHXDjoHVoIpYiqJrz1wZ74xxl5iJGsxluh5JCbSN/iBGSLD9GKIodjkCO7qv6OO+Hw3yLmeb
eXH61urD96ijWjIiFV61wW2aXLq5o4rrrQbDPF/AyVUBQa/f67wNlYeVru62iXTk+XQ1JDxzzxUp
vDNnJOO8wXc+ERI/F/I+r8dDUlty2w71fiIvPDeXmlJJK45YKUhJbbiNoLQAUshEtJNr/aPQuvmQ
WFYQOxwXlh7u1JwYr0bGFHjV+JyL6LmlBe/bkp0GOguOuuJsaNwoVozVjhpuNxAP5MmxwElNTOoh
WhAolpO7F3I657L/nCfhZ02Gkm0GDCKI6yOrqL8zQIsRBaNtIi6Olyr6Jc0ndasQNx7ISUFU9uV0
6FlbsHibPhek6Y3ZsO9KSKaKnWBmaF8UjFeBamDNccz4wWkNHFgNBkCToVrZgZpgba3SOoNlm5Yh
WKbAHW02t3nmONNBXsqVfXvtIVXDdE7Kkn6Gc0WG0mWZOocDKsTMNNuMhvLQAxttWdkRL5GHWVyP
nW735cY0+6QdvQmRbMdC7znvWl9Vj2Zhqnhb5DvdQxd4LmYnRex0XcxmNqrSRrELMPQNMioLkbZf
rGV7DbxkBXlO1uEs62LrjPaRWdYHNQ1atCZ/xtlxHMqCq4N2WRHJxdGYTCZmeyI2Rck4/ppVvU2U
OmzgFXqgXHqK7IY4cRYpG0R90NvOPnOaD3oG+3gApcZ8fA7QmbCJKjBG207Jw651Il+YfCDRhJIT
DSfXFuhHzaK46FnmRTVtcjQPHPQawnnjFTlNkT/1axmKnJOw2aAdb69nB1yQATZUbDIK8Zaw23FG
9FhLNHq8a69vWs4ccLW2lcaClcyNEiZkwFzB2rANO4KF6P4VplLu1EXgh6QiHYnwxkjIvZ+bXRus
coYroYR2pT0WrhYfUt2qmJ5KpGUqBR8Zcc+TnfwYLONCf2Q7mPqbqwMjMlwUhAJzLUc1xWc4Su5V
Wn4V8bh1LBp3NpgGf2oxhPd4wXo9IbHC+M6a2tJK5KKh1tFvVU6sxaJC3zN1jjztMzmN91XFvJbb
w3XVzCtXSeRvZT7oKe8k6ft9FY3bNjHIe4i+K8tUe11R2diz402nSMdP9OFQLQ6FTkyVo9K3KARp
l105oyvpYHMmA92u6/VoDVLje9CB8ywfJo0Qa1drvwklrQ4c9WKQC0XYNea1mz5EcNzkcUyrDKqJ
nvtaAUA4TZVbaz6nOiFgI3TIMIvSkBw5rN2DsobmQgEzLTbkU8GNOUw9+FLak1NfIpOnzaO4DzOu
wxb4ueLYJK6nr12VJKe4QlY5tFt9LiMWCCSwq7Ycyly5uPnFar9JnKdjsRr3tjbRZIHPWpv1nsS/
CwKfyo+6pd7XrRJ0s9gT0sC/xN0LZ8oMyTIJXkPbPbWdgACcUK0nw3mNlA/Rx/DJpywEBYQ0d8JH
l/UAUdPY7jbVXO8KG49Pn+zoibecx4enltNYY079wa7HkmVh3NgVgMpWV+mftER5o1aH+XboyDGH
YxU0Np2/TKpg0V0OlW60LVSrYeNFz+BEGem9Vu6TTYvLwdZvhma4XLN9dBPojyUUxJytsPZpYQbm
PKUnuBN8KsmNUvaPdQRMx0XflK1PwqzPhHdz+SOx3qx1j4ehnjE6TNrG6Y2bHkRqKEqSZ7LJcmEb
o1ioreazWpZkB1V2Y0cQOdBMmd4C5r0ltE5tkfK3Bm7ImVJPpa9baSPCGZNhQTWmmwLEx1Yb5cnS
X2ejJT9TWwev4gJtimq9HaprR9JVPgdqhbZEkEco4jUMCxFnM14LphZ4WOFieiXa7EU9RwV8bZPI
WU5ldAVUl1ulmSVJkNlR6fLbYS1iQk1ZiDiUM+B3MbxmhkrGrnxQclo9ZluErC4cvctKYYjEbBQb
GdPlHJ9eUsyY/sYnelmTF3Um6XGqZnvjWn4qCb+qrYZ7xbiS1vWGk0RZYCrNDdVXbnkUqZMW2uvc
v840OFvLysrQ6DWi1T8WIrhqroDfasvi/bQapgYMYIOAOX2dtvW0frNrxPDJOOyNSDfxH3JX6HEU
B6uecYTjXDAMUQaL+F2/IqJLV4t4nLIjbUxqpIoNuIGJpyzELkpBv3Vuxoe4WQgC1erdmM9OuNRu
QwdW6xhBTTyyfbEFPov3f1qLbWYNCdAljmOO3Z9pW9RbW50+FLePt2myYnzjnlpso/XxNQLHsZwv
Dlas1oY4d0WmbDN3/mJMXT4usQm1iL2qb7Jr/C9LU0fU6LNF13fU/WkgYzbOozmkm+vsF615kOT+
sVAVh861Hs0Bho/T0EkYkwV5fPzlTt3T6GDoTnXlgDLQo5dWMlX6bjk2bcn6YjjUxUn0jMH1q1eU
N7FMBHVFEbLg/rjMttzGvA0+SFRPxmCum8RBDsM+17I0c/RuKhp/tSkAzGk0umKAq2uzyUaGjDKu
8k2N690cDTwiK7AtfcYu4sr3quWUoMfn2eKOm6D4RGltwE+IeH6X8kZqyICcxmdDf7A4i/gNd+o4
fFszcqCT3D2wqm2VFEDAlDwU7XWGfjUROpFO3qnTf+8U7dxHWN1J9nxKW4K0V/XUVFygQocG4iCD
ipL1q1hu7A75ulZItr4ScxR+xjC2mgsPEvVA8Z00FfwfektdELPxJcgOA825anI2hYnBZ7QZWXSk
iAVaZzwNs6TKrFiR2KqHMTqTLvJ97bPBh+H8tdCNiJrs2gwV51Xmd43omo1IlG21OuhpSAfyOuDz
3lCbp2aeN2oXI48fq2tKGy+9mi/j0DJAJBQewBT6sJJHxRey36ijTX7p8FUozXMZNbvczWI8mfFB
3Kr6fna/7LbhfcCikTAHQAdvokl7iKTxIokTDRs+A7qNh4X71uR6ZYtQ8ZyoOoGS4kad32y7FvAR
FATsbhSMY+gWJq98fq8YFBPHAAwU1iEzZ/Bny6exDJyH6d03jvE86OaNHq3WgUEGmMUEzEWN0DHP
drOdxae0K4EuXEvVDugKtEQWjLK/zZPphyNYpGpFI/V3Gh5MERZKRZxeNl6GjufbQhgD8uBb4kCw
X/jqVxoI7nXBezc5HJlsaF4kg/SgwXIISaJ0A0alRPwCmgrcXg1ni1ank9y6Vgv8wGkzphLTRjMK
xVPN3gjazHlsrI5GizuR/ttJkoOKIkij1gXwbavBFIsHdRn008R+1sCRoCKu8JuV/SXa6n3y1mvK
tDXSgfovH6dNlkKX6aPysSXFLDBod/kTZz1tzkkBN5tnkdtgUq2SLaDGltAqNpkhH3rnUhQ1LDbK
gv6igI/CUZEEp7Zs923GMB/lE/enBbgDQkAIa4AjUdLdVXpfhYNQI7+zygsdV2Or2zHNUdPOQ40D
uB/VXwU9411P09ibrtlzetNs1oEhi0LcRUpLPKu59QZlvLUtBUuMTfOyRPTMsQFHwljp78Sxy8CA
hQd3kXKFxa2lGTK+mBNr/mgrZqAq2Ze1Mj0wm2nyejxQ9IIoFTuHDZnD8ZVKSLI87e1BPzYlc6pi
SHkpAM/GWLZHAxkN48Y8ZlYNGktrMeAIxzhw0T+Xvtij5AZNmXEUklmQxPDLTAHus4gyImD+F1fn
tds4D67rKxKgXk5jW26xHacnJ0Iyk1EvVCFFXf1+nB8ba2GdCHYyJbEt8uNbAYtHhfSiIhhssbAg
1R7s0+D+Uy49OFUl+Fv+zm6j/TSrftNnoFbFWlP2TSKmwC55qJVqVloq/pqiSJHzg+cauPZayhvs
QZPHaBzSpAe70NlaV8UhtACzAqe8sBysKSgIVma71Lx2fCoHpAEE3fhAAbuCBjsvjchwN97cYfzj
gTYDEuCMcifjPeVYUofhK+3sl5AQeDRQZlzTJ7dBBslEZUfWRsyk/VXdBF8UoXZog/E+Y7vNja7d
ca4kYNo9AyZS4cuEv+I1XfyuWOd6+jPDJjdgWEr/tUZWkd7m4DDPFB40HG17x7lx2Se7StWdojh7
JRbxTp/Oa1I4x7DP6dey3wKtweLs9tWP6O0UbWmtDNGs1Wxhj1m8J5UQIxNkCae2PKA3ATuixOwJ
G8mMEuwRbp9m12tWtm8euOny1SgLbhc6lOO0GN6AoK9Ob19msPE7U1FonM7rhMUYfxc6QjEzJxCA
sgEGjbbhoGAJ2z++VxwQBHCrB8F9gboH4ElvyTp6kgyeTcUuvsgy2gB8fHyZobHSnPq2dD+QDdAR
zaDN4jlvk6v2xVfeE4BXJIRK+vg4UB9NqPVc+wp1598h8ufc1Mwzj6gnyLLl3dNkHGZt+Ec2HMa9
VO5nGf0V8lZoM7z1Q2JtqON971hFNvbImpSI5CIw6VCaSjzOtaoIlZQcxAur5Xgod8zFaV69JUPd
HcL2X8/Znxy8Z5PYlr1XNC+mJKsjD7170/Kfrch4RyZ36KRNTK7HwtwMAOxy9hk/6/mq2+Fk9+bN
LHgrPK7mEyEod1I8y4rpBI4X7XyJWYGXc0Xu3V3pXgG58AWldU55MZ65kILmxNYZkM1yV4bTz6gV
UoYierQLUDOnqul+kCUyi3G7pNzhyqifCrv/CdMUT+c8bogn2mYNoMMwmAJnPR83YufYwupdNPj9
Np093IR1wRZt0322LNdASz61TelvbPXllTZ+X6M9WhURhlHJfNrq4qMtx6tM2nY98F7FRkJgSBti
rtS/R5t07bSJZtlxV4HTuzcqDtGA7p8s81GUFfXn/W4cmhfKwNecOhyW44Sae6J7op7XL8yZPfoW
VOfGSd1NFBHuu1q+BnACQEX1zEapWA45DsxIFu+KUO7xweTPrWluzVojg2yuyQDlZFniy+8AEtsG
gZrn9Staq/sNAUYUBNnLHzv7K6E6aDxgjKqxKE/dEx0tm65A5lFzEEg4ARjWY58EuwKsl0nDZ+yb
oQtD815yzPM0uwa5dX9LumZuxXdsC2UOOEhWzTJcu5kTkB+cvKZ+QAeHqge7uNvrO84AW2JntlFm
4sQb/d1iwpVoBq4myd+LbuDECG4VuRX4WxA0RLfvGxF8Thbns95avjyMyEn/J4xAqjprpKC8pK5Z
zfOaUycVMgV4dmXol5T6g7iEOBQyup+SsWOnRvPqGvW5nIMj+UlPxQCfHwE63I1JefKAS3auj8/b
zW8ZNE4Vt7C2hUM1XtVviUsU21ZKsidKlD38f4QvH13iP0sXfM0bxKukBWaTGWxn9MbTQLr28PXJ
VAaHofubu3rdMmHBXXivTIXZpglMvcq0t58nUrmHzqRDHREJWU1Unyd0FpGZRcCMlCg5hh7PoefG
bdJffXem2CGxYwMZPi/yZbhFNfsTqN3QfumxsGB9WMeqInuZfGkc2IMJUsUcYwGkSZDvfqidkza4
zzyQka4K0fUTBpX/GUrr0VLtyNJCnpdrA38Sq7mFPf7JspuB0VfvY8N7LdnbB86Tsd8UX491HTKq
BVScaWPlJzR+VNQNSHN6WVSBDOIVfWlbRxwiJH4bIyYmKt+0Q9NgBuU4PCX3dgJm5sAe9aG7qyLN
jOMYq1wMwV0Wan+TR5T81NNn7XSEisDO3Ilx/E4VciRkYXxc/wYSSKgfA/e8cNzJh+Lez9SBQZxE
L3v0NlmVv5aF+ZVGWNw9w/pRhDLdecqeV5SS/xuNbsH7giDOjRoWMbbTQusEj2T7rq3ix5xQxQQj
AdWiQaNY9f/AenxZPdI7fihn5j83ZB+PTD9uQ0QKS9QAsMB+3lFh+zEFzdW1ZOzLIiebEfqgrLgd
PTfZSErawnDtC4cYxq7aehJFhZVidkW0xS3GSd2uiUSxevvHTPT4Xi5UH2yGhPCT1HCfcs36Q2/G
WnrT61RU76JkfIA3eO7KxUCDhEJ6xgYHHgNiy3hB/Ui69YoPJ7jFb/nlZzAjKclB9MAYXs2wg/Rh
8V7bActmTafhUNB203hWz78BrNDCxDNsVeWqs6td7+R/SGL6aVFvTgWpk6OHFG5yijfpVPph2iBm
no/JaM13URYUaxmJt37xiJ1Mmmpt+DV6QoQEhK/c5EfOuuMYdbtF/nV5925RG3nLgn9IJSg9jRnb
UsinWShrPTtSEpDPHUDJFO/jcDXnLtb1bQEzSkIL2ukniQL4RwQ9+yF0tmY+sEIiJVvTdvYRLebR
rIL7kB/mNOc1ht4i+CA6htCBDmt+6G0tKu5a1zuiMvoWizttm6gVa3NxCDp0wo2SBNgaA3O97OtH
W/dMf/pPhN0HTJ03TgJKziRV3bErxwEz/GrO6EJXFI+tKTMYV/NkUKZhzt9WltwYD/2lTN9fLcgr
V8BqMfsmBaI28xV2l41RDPJBy2tr9uPGSYKEACjxxxrFq1l95/48rBxfUrBOB5K01Qh+Ay9Vt2js
CiQDLV54Aikp14LBA4jLj1aQVFscOciwhbPVHm9q4bXNjUD3N5FD2kdkfxN0WR4GM1weGr8xH6ST
XVvLeg1J8icMTTVPs7c809dSQYGZLqpNdagHUvEsmvcI8ikupFMOIMEodIhQJpW5Hg6iB7GdE+cy
ZeqJ/vCt0yzGh5mN17YiCcJburWzlDBduJ0SLxPnpezvc5v9W3rRR5j4GYa/Dlkeh5q4t5j06HAB
GXfoBfOmvQ3+BK6LstgLwEhDb4KZkmKbmk0DBF77l5muMsJVr5YBNuqmOoVoF8NryxuL7XC4Xwp9
Rq9cXoc2jSGsjya08jGLhn6VmwXz6/JmCCAzM9MpbzkSrcQHl03m5SdgLJ8L44mc2Hs5ZszrIahu
mDsH0ysQ9QTBqVmUsWpzJBiUdz5WcxGtWsTOegLNlzrt9wv9I4jmFsqZyJFh85YAVe58mQP9WU3W
abYxLE7F8jaoSNyHUPkrldKMmNvffbCsKdKwdz4xUq0AYXWKyllhYfryTGxyAcK2lVDp4wQo3Btq
wwcfOWBzL5Y2p7gpz45u+UdKFngRVJcAnw5rcEHJk63HNdkdvf2A8jPZABDuF6fMVv1lZiQ+WGE+
HrxOyhW08wWrwQ1zzZ114YFxevyGBSupSi60LKEDF+EIDpKt26WaTs08nlB6o3dxawp4om2b6RbB
fYOVj174Up7MsCkv00IoiQqu49Qx9ZVOeTD7PrbG5dIbvXnMdY1dHUSeuTI51B0u/SSHV+8oSAb2
AlCgYQe1Y/RUJJ+zLsdDvav7fm/m6bMYo0fnllzYjhH4KrQHreE7saSoBbT30NBL09nj3kJ/pQt9
CV0ZJ8mgt3jyxD4ywM3G0nurAf9pOGjR3BlVuRPRjXZg76vDaVN3ufNi2eRhqqDJ/pVd7PrTO7Bl
fVdhSTiqmVFNqvqfivJ0bRYYJ210J3duTSBHM4qHfhb2zjLyuAlQk+ZKoEthtFrXxI6uMjDazvBS
+DKEyZGX/JmX5TBpYixaItm4LTJ/N+ltwCv7E/bWY9i7d3myDI8WpO/j5Izkhbi2c/h9SpQYvvwa
qbiXtMbRTk3E3m3KW13iDqXPx6SWwR9OnZlt1dBZD9Pt8t/XneChCyZ97B0aD3mdPEjnbrov2mKX
3spFazFTkCmi7Cmi0gMIxiYdJQioJtNtZhEpVLfnruXoY2WaAJ7b02A205iEPtJ8GtOwudU0q2pU
nli3nfPvZQwAi0I3BfaGCLrvppdGJYy9aTZc5jyf0Qo63SMa9M5VeCXmMD0aSbi8YkWjXaJJzr/P
KsR7MqnTqyI1ZbzZYspEXdjA3XMOVvIcqq5k3aZ95PebuZs2+4Lij8Yl02vuvafRX9qnyYWw4Ena
sTXXgvC/Il83+EofHSexHs2uOrqp155NK6v2yUC3TVYP7rZBn4FY1Zsf+qe6hw1VRNZnY8BkrbPm
Axj8WSoRrGmtjOKJRhBwcDdbkREq9uz7wNu/LnfkagTUeDq/a2hjOw43TvP3UioNuyk6b18MdOzc
HJmmcnuygLj8Pv291JN7oigYysucwAYLcnJqLzpEI17mu1/zmBAGNHSQEM2n+6v94fteeZ2SqL8S
pRVtC4Xty/7QlF/Q+0dI3py/z51LL3IhpoOiles9N5kcw1Gi0xjIUmJy3PB7D7HvqeroOfCFTtZ9
KzpozgJnx8tg9d8kOJbnQC8RmWqRXLmL4tQcZK81vMJRtmGCnDz0r+i1b9/5vYhhcI9VNb2hzv1r
omJ71hMgjRX6zquo8mY9Qv09VJ0atv5gvpDxfStbQ26Hu6iNXUCBG2jx2oYpGjNMdGTtSKHv+o1a
lujSAChcQA+IVbwEVhtdMMuNGw5BDViGSbLR7eJnvXOc/ekvHXhAyB7ARWCL51xn7dkK+vY80K/e
RFN0rPv9OKSoM3WWxQHk6OPvZSjbQzN3YNRmNT7OQ4KrJ8w3dUKTDGou96NqtjgB9ScmQSNu8LL+
9+WS+S5AMeYZ5rW3Kvsh14BR0UxqjEQRvV4i7in0WZSaC5cPDEaMlQHo+BLe6hOM0htfu1uld1Yi
l1nKFerx9F40NT0CySHESbY3W1G9Fl3T7yXGmUdjyY+YBMm+rg0IFdrj9zTexnQsFo9GkJDFNTmE
KSF55rjv2ewJSGnQhKpVmQ1vlteQcIQaVWFgUmbNFmAFkvAqZLeYhxZgIl9dSuH/AFYQA+MOhH1a
dPj+3mnMW94T4EnlWtNTUNTdpaW7nvnZOhrIgQQtajz8vTilixldEx4TFmW0nZM3IwvtJ0752Ys9
h9i8iWVtW4uG0VHJTRXiXlaqd/Zuc8ky9dcVdnoM5TxtgmGsD107/jFNuJ5yYDokZoAuXj0915E/
3TwqjPLBKGK7b+khU15xb8/jtg7ch4Ed9aGcfUJu7HTYuZOanlAGUi1px5UbpaffS6mb7L9HTav+
Um0pdv5gFXdBKfJvvFnoSllbH2unsA5ynAeGcyd9qEAQYce/FPqZv2bUsJQC6zz5yBK3vmXKLY7Y
Yve7DttBWB9SXGN3vVm5cYP5e0Op7jntpfeI2zN9QMH/Qz2dPKtsjDYpJR4GAr5jcOurNSPpc54I
tkyq9dbQnN/yWaJ4bc1k+7s4qNuqsCjeRKj32EKR45kA7Lgz+mvg9bQjzdFwIC4AfWnRk6PlIWKK
GOhbGlffEzPLY5EJtTV8mb8HefjhVW0de7d6Ea/TwzGtu+Ho3B5lIo8TPAEPKcd9uOruIwiycYvc
3o2jAO3hoEkRKUN4xGlUJnpFp378vTiB+2agjj3+PsNHxO2cZuuCpe+/P4CLYdmGxp8hcWBS2bXP
RrclT3S4UNs5XPyctMakdH860RyMuv1Td9kEbZ3nL2M23zIQ5GNvpBTK8FeOBhb8ddgXM9MBwJDq
TOfbdGEUgsr666UI6Ju8RMQu3PnBLbvlLDXMjBm1n16m+3VUzXIjCvdfRcon6XUQiitvRt2RjDSI
zkFPnJSFvrHvEhB2SLt4YH8Hy3UI+pfmqbld7BKsilRYHrqqyegmAeP4fRrVUxPDa5IZdMtIkUuX
QWk31UF6N9NV0D1iSivQ4IhkSypsuWp6Yoh+UztmnBhPNkJoGrQi6LebKVlqOz/+/hE5BcSE+qhU
+Di0/hvY6Vsb2sN3G7bPRGoXkAAn35myJ8cV1s4JiNWMgsQnRKiFyvdAdX5XOTQT6Cn6OOrQMXfZ
oz021c5BTrPL+yg5m4rQoWB4UFmljwDlagQ2UcP9fw/VLOPSIj5tqTL0Z1NpvdaBtuipJpvUapnJ
rcS6JRmhKaaM13qtqImsE9bN0mHEasxyGw3BI8REgQsM7rCpgUuHiCrFqoI6zr1iw7znP2lgmjPq
v1OU9N2W9dpdpXY5PXhzcVAmO4Ic1a6SXkuznZFtHPPDLPrpTLCrN9D/15TrsOu/i9E2tsYyzCsR
htM9maj+2vPMBYJo2gfR/OpEotmVFQZry65eEIQYikJGQxNwTxElUCwdOTUHzo3TYNOOuP0epsl6
NQYPfHeEwdbBhERmyMShhtJXFiNxq+wfF/PyJvMd84ga3jxW0B2D5dZnacwkAy5MJmXR722a2u58
w7e2bTrl978X22iOMsvnbcESA7mTDLGWxbtFy9KqQQsHegvuz/xoHZsOYJ3aHXYdd1NhfVqxNP30
OGu2i8ovhVeygXjeZXEE7LNtHDtphndDVSWb3kSdbpNIctVhs3VMdWJenbeOrzYF2uRTGbi8daxz
Dupcug6Ll74cdwpZ/EeVUqlsmAE6PGjeYEaLqPIxIT5edic8Aua+nTsCbpduOAupOmgdXT5n6gal
VZZ3biZ0toYxvzVAI9+Na//34PYVowUEzVOsGhj7rHhBA7hD3RWRGj4/TtjPEKujlRwXVRGOgjMv
kGF6R4gxzfY+v4MokydE8rHmUNB17x2JsseB0zSdjp1+n11zL7GLkoCJEl00oTr1RfA2pUADnALm
E/PtvF3yfqKatyQowrrdxGPlPc3W7D251oEiDuOxHIJXF9sYJ8jgyfHzGsAGLqK2RPeATe9jIOKr
zmX6PPr2eOlGfHB8Cp9+L7hVrqo03CN5TSH6whRB9v8ZHn8nyN+vIZkMEBz8CGl1V9ycuBHzsv5T
ynDnU14aj70aY2fm3Op7+Wt2UxZHFq8ym0hyn49W4MSZTeiEfzsASJaLc2mO37bV8rbeIgt+L4mG
Z9cRKYXSUZdZ935cuByCIi08Sm5UvYla+2hZQXbsdSB3qU/AegOuB79Ujzt9W7Iso6FUz7mjlLY9
ZOZ4rybJOQQejVIuenYjNDoJuTGfxTLssp63ZQPnMuyqodHrHAH6p7CsvV+V0Us9FMu+mfLvxmtP
dsEubEppXezQgLzOADCKUZ/xwEZbPVNHSWa+SYTyRL13SN4d4t10/ztZdkY2XwpCD7jZFP/xBAbo
o49/IORhPIdqSO5Si0mwRna0H02gVnvSIwchTD66J5BwuYUhlXz+pJURRm2gnB1as6U0XJDOKkRs
uoI4zdszq5wOkVmVJy2egGiCh2Kyk6tBU+uMeNvOowAOgJjIwSush54+uE1UTpT+3Z7+fi2SbBlK
3kzJ+pa3VXXCOk7FyEOOK1+drZutC6FFUD6X1vfbg+InyLJQ3A/jxcgEwx1qjKOeRgvVk0fqYhTO
x6iDgBVkZ5G/PTl7NEN89rtkHu66STdvvDzw4a3+zIuMNriqavaJVJChPmSy8m/uML/1EMGOwXPh
q/sWRO+Tg4+NnkKCrVRIhQj+Sk/UpxfqLhyz7BSQQFYPKv+49STVptUg1jTr7UgJxa63/eGpI/r8
DpurvfY6BEJGSwJ/3rmHGc8dnGRILZZfBvTcOVmcD6Rneo2qL8twTHBOvjoCa3cl9efgYO5KO1/v
M292r34XveTYVkkeWCLMzJN/fqujCNGE5UE8Lp6vTmDGZz3m2NUnX1W7Mgl+UCQ28eSk9hFD2ztC
JCQblSxiRGwcV2UO+DUs9Fi7idgPE1bxPqxwslqO7ce1d46mdPlxqXTErZDmZ16VEXpcmDsssA9N
4KYnSyRNvCRWs2nRZcSZXwVHgcMEqCZaQP958Z0Rtj7SznQpYaQugSweXTVNX22XnC1ddp+eJdnI
w9B9nN2KyJFKaxrGgSaS0LO3qUbAko2duU3JLYlbFU2X30ek88hLFi3P2NDUoRXAnYFPU2d/W/eG
xVb3df9On4B7po6q33m+/JcWPPvFAn6/LpXpbbPMx/OsGwEnh5zJbOGl+QyR9IHKpxkw6v3/bxlK
RhuTyBSc7YF9cBHi/SajGLcV5veRkztySxLD69Cl+vg/l0V2//vpUNKUICfSe/77IznqqC4SdJnd
sIrfH+33J/VvNElGx8v69xtTzjBoWZSOK5EcRbvIT8thnSoxWEH2lPk29ZfsmPSjvp/8HoofNw8K
KH1dqmS+1otYt2LKLskoiW1cvloximtq8/3Z8XgpjZpOIv6glymPT7BNjktgl4eQELqVkz0IiPr7
9nbJmwBR3P88r1EARn51MTDDf1lhgHdB9MN1jEA3ZznQuuygwFqyZUMc31/Tcp+zHPutZBuNc1vt
Q9f9QCeDWd9FmxISl70qXKzxThHzcWaVjkinFXaex4AHe8N3ngp+yjS9TnYmnwdj/syhKMY+QSUo
4pQN7RR40Tt0u7HN5s3YBe4p8ot0S6hRuHLtNWn6y6pzS2NXV7P1rG2J7w0CWdQuyri58mPVtfec
b26jWMGxrGyWvaV45UO3/VTNTG4U545dOo4Iyv3eos96/G6TSj02xUS9QFHtTbsKN6vaQFCNcoce
ZhiAo3krFY9CxNBmviT3Drli99Hcc9yuS5L/eIaQiobP4DUJkJqQH+KtFeG1uVLdoezTh27AKt5Z
Gc2X4H6ZmJZjh7GuNvN4EogqzZkUhj6gutHtwovwF9JuWsozguUt9KADPQd+sOgPwGz/HBNC263I
P/XG9LWrK4s1f17rcUJDGYzl2knJOS3Q/HOk8OPRnSMMOIGzJkKJKl4CPDC+2qsKLU4fM90gRc/w
lhsQ2kV1qLK8BQLDzJXR0DpZ9ZEOwQyvDDGqnS12TVp+B9PwUOOSNorokjriLcchfDWH+jRG8hR6
IlhJH8yKLQw/hNHuBeADQQJolSaSfDWOfWTpEtWWqV6mG4XiDsiAbOao9VCp7r5YvAPs6UKKdzrc
DusrU2j1zMHxISVZ74aegaib6slt4VF6K8fMY0QmpalMH+l87xWomLCghsd8YceivxLtRjVulp6m
EDVVzqnM3/qWyvolBJcwUacJ09sMuXnf+Gn6KATEbgN7A5x0BIe+TAl+gdYK1SGs2c5xyZDuqN0N
S/ft00nucTbKdUJ9zo5TDO3OrfUjvK3vISWbh9G5b+tmv4gGSpu8q01gdg8Dza+LkY6nZOj/tEP+
ZWBvJNpWNTsvI97VBDJAsDznq6H3v+cix6wg+34jterxnxXkseYxCmDBwab+ky7RcepyFP3oIlFD
JtgaMmQBdcmncbHDXRj+86X+YYMHMrC9n+5L1OH7DEqGFwrsvdc+tYQqX5cJMirMr+xG7oJZSxQc
iX1+SvOD/mmKOT3xMEGYoJ2vP4n+1Cg81Wa2Fob8tJ9XCIqSPYKVjSGoXp7M7gp5yj+o9RHlx4ox
KcQMIOCJxEJyPJ+gxigOhuiD/VSh3mykd+y5/VHbph5xC0rXkoYSEukRzhMmLkjSLC2NZhxRyM2p
/BIq+zqXZrPVufiQjabs1SJ0xB0TwnATJJTJFDd2GJ7JToR7nHw8XXYU29TIRiOQBtQw5ytF2aFV
yh3W+zpe0nIz9dY5443cGHVW0M5uxLgtyFOYvOGrFMQRImNH87K89Xa7Heqb9/FV0qWzQ2cYITLq
CNOfmidPecO+LtJzKQWJKrKb14MLRR6UUIHgqeuuclkX5ZNlJ87KUP66TeZ3d5yOkSQyvm/3cqjZ
/sfaQgMi+7u5wJiaoCEoItRfZqg0eQSGcU337pjV29ygLlzIeSEsLftHwVR2QDLVrKcBw3Como3M
TGdfmsg7OLRtAOicOFUjeRIjtt7Kec7mxYAf9WO77VHQZPa08WeJ+dXkkJ97cedGJymNrT/XMHWj
Ikl4Th5ER0w8rh8P2RuMCafVs6aCJGEqfiJpA8d6NOD8i161muq7tMHrFSp/5UfTZ2RyPBuio+u7
4y4dMAC3cODc2WziuTGiE/VXXZUuByvN9pVCWmBZ5E7M1N+s5r6h3KzNUChpFN40/B7DRH0hmilR
77rUvHarVKURXNOIC8GGs8NVkpBTHl6q3sg3VT1wcsUWMCG/0jOZ5Sxoxa6ynQrnGQsiKi8EgPiW
C2QDLGOsGEyXfk5kbc0HIuBMwk1CSVGk0/E4jt5JE+J6sicZF9rapPb0KiMHPJCeKd/tiIkQ7Tkp
lbu2Am+O7cZuyHfKcTzeIH3Zwg1Vg4PTW8Hk+tXICRnibsVygceDeQJtJV65CYWSn5aHTHbiHvLu
fdTyqJvEoGKl+wrhYsStFem2J65LIG4Dtyk8dp8i8VMcnj/qsriWGT60iUoaZoLv0fUhcLqwXdMB
/Z0olNe1bo6w5luthicnzA+ukdZr6bki1uMBpymKUg3yTEZIdIz66bmsg/dWk5Bvy+duEBlSFw8l
URVAE43dNVwWe7MYsFGy7oi8rzaUCdHWbEmbhW4tDI3bsMdoASS0qxsSByCLmen0jRzhmNPmwWVU
Ad0KUphxWN50FIVPqINtWQ8e8tg7F6PKkitI02KOA8/GxeAW26i18MGyLHO4N9iVcHqmKYcBGnRs
kVRHK/+rHZQ4Bo4O2RjhoxVQHJVg+2gXk2f+Q83Ku86V5RwjUoyRiGDqx5cZa08jhGNgbiLOOD2i
1nqEUnVR1CPP751N56dvVYaGNg1fcoOpdAY74zZJ5j2R+CCr490ww5a2mfHZV4yTRYQz2C2dn9wD
dzp32ZyciiOjLuUTWYb4m9Rbtr/HQfScaHM8E7W3ITwMERhZrSaADEQAevM8FAJBcDZtckvsy1al
3IvUkIUVET6Gems90b8NNu0gk/uUTQZ0tiTgtzEcPKPpJauthZ1MH6cGBbNXwKGHejxRddedmEc9
fIzRsDewUxnYFtHq3sjSb0cVjBwk7BDcMSWM/O03/X7dVVgY9MaCssoozaEAGoDMqqk38nY+dpKR
fAU/3IwW+njqor+j3Hosx/EsvcHap8782ZN1PJWRswsy69N/solFewjmCNWDT5YRZ1J2Huu6IDdf
B8K7GiXt9vXiQcsSUZHf291SHkTKZ2ro840DdLaiqvLmqMdemU3mA9ksu+5r9HvjwmaM+9IjCyBb
7mD0OBZ0vb9FdY7y7YFIV3uNbJmVInntRnXUInAP5ESLVW1RwLCEf2X5XoZjv6kMAo5TRYACmdfn
ChEnVrkVTaETN8OAA9gG7K1bmqG9crNQfra20Dav3XCi9LAjmt8BDFUq+mc3xls94P3v3YH+Yze5
xT5BB0kPiBavY7Se7Ak7zTDc51M+rXt/orjBkf8kq8GxQsvUOZIAARP2XaXo2Q3S5/XkHNrR3i6N
+aQ8lik/ScJbGFCwyTHF4+dnXnPCHu+NtXLKW9+InJytgTAv8mcUySSMoUhr4rakh7tziy+LaHmW
5c2iOaK45vtoE3NRuJekyF5xRBexdwvnMd1hnQ3ljqUfIZkPKeRiVjM8jF46duuIOMk2PABiWhgD
1cqt0j7OtZ+jhMoOOmJfHTFG0FS//KF5EOlFD8Och/YXckHrTjbTxdQZpQUVWYc+CeCV2oQFXKRh
og2e5aOquDN9mnjvmI5Csgvy6IXKdHaqjuEYUWD2JSsPKXMhX1VS7Zq6nfdVKz/DYVz1pPmmUDor
jleCHwTNeVK7e6Q/1InMhOMhE//opg8iLW/GSX7nYElARKR9bAbyiXq7Q5iGuJPYtIV1uHW2tVyS
Pa3ET+hfEN3l0XsRGv/GZmnjIg+JnyH1OikQfHRF+EEdNEeu+tFPspuKNsf8VVb73qkuMhr+Ae6+
ZKyemBGTJBbHvmuNe+ETPVF1H4Rl76RH25+MyO/wJmtVU0oBffsou2WMh5q0/rzWmB7zLVnSVowF
oMa+h1CkRA8UZP5XjsqQHo0M4EO+TAvxpF3q9GgSwDamNPPuF0SsaddjgekrMo51+1U5GDgVdn9F
BkpHoU33siDLbzTCRG0cwmZviNDaukFr4xNp33RgXem7xuaFn2pcyney9yxOHhCZkV76O1t4vJW0
DIScEkg3pa/App2c22bwESWHJe9RFp4G2VyE4WNl8bsXZpg4MUaYtyDktuWd2zTzC8lZ6pbX94VO
wH50c/n/GDuvJbmxM+u+ykTfQ3POgY8Y6SK9z/JF1g2iLLz3ePpZqNb80U0pWn+0VEE2i+xkJnDw
mb3XfvM1HLzCRkYZ6hzgnJD7pLNIKzXIXhFzTazMQr8l0u6nU6coE2vCaRrG92njbXPNZoeRiBdr
+BDMlSNpPUcS+6vuOm9VXqzA7n6zrR76sp21sv6DI3sCmmyuKNVjCZus+Vao13VHizpnKztivAeg
sAB2S75xWiyjWXXYNzpBQP69iYMYORcgQRkjoqZTKRokiqOXRqte781NTtGc2FBPDB+da9VV2zbh
BpxG/A5IT/EURjhJGoxLnU9KStfYX3JyDmOb3LeFwspSm5cWdYFkjogF2gcTB+Qb8I51so68X5uW
bdMi4iEHAoPuUDOp8V2Uvipvsc4TCN9JmhhiR8q1bxZrvOT3moPDDnsZ23cUfRWzWSo3Yl8tiYRJ
keNi5SESLGaHVtT1KydF8o/hN3WhjmgeVtZ+OGJdWfHp/wxd+DNDG71qLZlQPnRBG0Mai4VHloJr
m/RAFFwoqIvpjQ63WXjexO+vkoPFoLdd+XwgSwedvob71gxf+wbfSRwegrp6aUr6FVurEaUm8TuE
H2dRQJwryuDiNidu7q3d5j9Vi3OLLepN6CSvbiLpFRvUsu20mSpE7uwq3tKhPPhxe6qNtlkMdXeG
gkGNrMr7STPWhpajHZfds48bZTFG3lc4Dbs44GxyFBcLPmPo4gvbLp571zh7ioI9kAYHJQFZneFv
jL6ez+Z3OwjXXXGatHtRMSpSKqOoR1Q+xHdF754S3TtMhCguzTZ/qE37Ka0R+0wDpev8qsukebQA
IqSMk8J3xuMW0iQF9UnLn4qBtqY0HrW2wXOYMy5Rot9KtyNfeuq2oENYGflNjgBm0QzsPxyV3QXj
2K94Phwgh69LY+9SJ/l8uiuBiGE3NtOTTKtsI3hO4t3T09uRfR13/roou3QxzgcIZJiIUsFY6JXI
YPehYShw1sO0g8EmEqx1mfmoBTg/GaGRokQgZMmJfSKEmVRVuIa2oEobSyaT6ewJS7B2ng2taQir
xDLe+AWDZ7u4GVy0qGXZvhaB9sxUoNx4+UCk0qB/kEOIYh/gQMunhPFCrufTIoM9Bjrcr5Yt3rnZ
RjVHFAZGvWOcekVP9DHrbXyIEptMN0HjaUgc7c5fU28oxBMYGavBepra9gF9B8A0O3uwZXpKAu/q
lzyPbPFG+KvtkxfdVgzPgzS4xKyBgZD8YHtNsld06VV7gmPxqAttMfUDse82txOGo3k+475rFSbO
qMLvVuEuhlurWFA60OfYydnS4rKX4a2OB4jZQr91RvFmWM3DgNthojeJmBlrRn4X+LBT4iBAtZtB
2BBV+uZotbvrM5OYA1O+aSGrmZg188oc+Zu6vfHBGKZYeDouIi+qFm1K42izp+FSIi3ay0nDwVvC
WOUuyHgIotHJ1zrtwELKCZR3iBmxW6aNFqIR9n4ogUPBrzDMFLa59pBbX6kbD0nWnbvS2GkpqReJ
u3dsZudF/zOtxFUhk1whl7yAs7jR23HFZOnBcHHGhXBEaJezdWF2WB0tjdpQwgFUTsrZBzpkWZPY
jAINqVajq82HgsW4dnSoMGWCcrkdzXJLmakm5Ce2rC6hBVLM9tvdmFC9U0OOeJkLdynHlxkxo1vM
pq0BJSPF48PkZx8YVRiORh3ms0RS4LDfbwB0GbC+KMaST3MyX2XSPNDUwWLooxXc0pNX1RiMNZw8
Fs0fXt0KQghXvcaYdpGSQGkLcEtj7ZmXhKaI9DHw/etC6rz7tsbMzN7iznPxdtwkQvuasrsYguW2
NxAXO33IPJXUcqSF0W2EhGB0GoYEVrcozdFY1Zl+YxfZO8uCYmV2wb2PfJHYX2b6kGubKfAXruPr
+xrOSlTbz1UbvxTo90YWmqvUVmc5smxuUdn05xDLbt8DEoKv5K6rHPSNg0xJDOiBQ+zYIOYgQo6F
R8UTPNSuaSwFMaiEUdlUM9adUmawrlooDYETPoVeFh+b3CSnO4QPKnqbaWJ5DV2vW+h+Oq7jiQsy
Ic6j93B0jABIslJ7ZwNa8MfvtMDcZW5DiJ6Z8pF4PI9Dr19B02NjMyZLg9TWYeKeo2DYT67PPklz
2BnG7bNIc/+EmgqEFdULpEE5837MQRmLklV5ZWs3FsqDAzLrGU1Zc4q3obvU3aeQidQanAlZuzOv
p3R/BhWyWxoHRtmD+YmKf1rYPF1X3O0bFEZLMYlioxVFvbQmhp2Ti7G8Y5sEcELyrZX7Sqz3Tg/z
G9jrJWZxFNPAbSFaYt9bc8bDy0F0mnhpCAeNZz0+rJ2S3a7EhbSMbQ+TtSBKXt1lQBMWvuVuAzQV
vGy7R1Okd3McwSKDzgBBgqIZsQ9Hn+UYZ7Pun1OdQr5N0bxjBsGUHTMLGENGW6XjfiB6AgtTVke6
0eyQ5uMDg7+Cmag6gd79WWTEBKIxKOTY3eSVdujlueTeIaKeRNZJwLabb9e6dYeDaPW1KVueN23w
5IuDZzSP/cDVXyXlfPVeApU+mQGYtKa2K+TIAnZlHDpnPD7dQuJMWlN8PeVNL+DQjhvTmn74hmKy
YHmbrjXvbOmj7SP9oktBgTqiO0yaOGpOdcm0jpRswf44Gmm5BFPqsMeSMVJij1ibCegJblJLvHkd
PTXH1YFbAC2o0Z5lS+SlUPkp7fwdvXm6YARwlWX0auolmzFS6cHi3GJPKOZX2zDoPMRIFdaN6wsu
VnuVs5C7wD8OMDdrb1VGbeM6a8RILg/ccDFUEjAWLFNzfOxtp9njR/BQqS0jaDCrWlHktYnPQW1F
xspszbOFuwC4Zs4c2XqoHrUom/08zgC8Oj2JFiWQ1nZcav6wrlyT7e4A8ty3AZ+kcbKLkmYz/7+q
40tUOuocY9JfTXGM9hiZCuZ2dYs4zEHoPrwQk2Cyf9yAAFtngTFQSnJvK5NF5cDQkpEJ52lMsnLf
VIxcNMhdZU1z4sUberctetobc9K+sihf5wqkJw+bCP+dPS8RgmNKsGWmhfuqBvkFymehNB86qI3C
Xg/cM2r4gMUynzQj0Y2y8EkIK8PymQreOUdkt5PRBUtiXCcqWPzcRcAwwvZLmu4WPTuGCn3Tka/k
Tc1lxCdlZqIALVY/57Dl1144S4u0Q9PYR0U4o1/xlxQCC0IktelQ1jr6UrV17Ma/dRzaxTKkxIp4
1r8apn4d/JYmt7sFR13tA905anPVCxh92nRYzBda09+4Q5isp9rY4UVqLyGXVlQyWe8aSN6+CPbE
zn6NE/IaaZJbrImGp2px8kXDkMiCJuwyaVAN4Yf+h1VbHgw8kCkG9/sqb6o35CAM5yIWWNPRMByT
yHm5dHwiIV39eQZKE/BkSJ46umEPy+YSEDG1NPmynRq56+r4qXZ88YMK0MeD4d1UlmovtPH9KXOp
zJMqfmKpK86xMzgHdwYIGf29bhavaY/9c6g+INWYSAPqKwxhth0C7GXoB/7JaH+oRGonIyjPAKOt
bVQHbBWKgsNbkfcacwS7Iy4Me8IyFodIZyK46+OPvGN5E9TEM0Uoe1eyYMue6fk5uxNNE++zuFs1
7HTobMEOoZqdtsOo8rUgqItzZRn4BO/UA1AGKJ7HPKk+9azLsJX0wcxSwjEJ0W/tCPchhHVSlynP
IEOrdsLBOYGqZO32VHadYdwXobENDdvdlEO4dRk7FmNuXhNIHffcW4Bj6x+VhpI5YWAq1wqlpJt/
Dhz7SjC6MKVkE9jTH7RaizAyGzhfPdbIpW+yCQU1AHL3LW7Lp6Jzz3r3ZhfiUmN29scy/WGBbqMd
6+lfjbxjz11Or7rPZMEINyCVxqVquoFxCImXMISPsfkUNFZ0MH0SKkuwK8sGf9kQMREB75rgEAXk
McKIGrHGNIyanEKuw7paDyPHiBh9eyWD4NaMonsw5Na2shB6DhgikoaBpu3jrS6r6tnq62DF20nd
GRdHrZy1rWTSR4Fx3/twEWZnjSGiNSFnXxq1nEVTt1bTqWY7tM2Vfc0r99L7DIRlN+rHsDOmPUAT
5sOgbaAu+KDKmuphaAzqzyaOtv3VnfRs3+X5zz4Rayl7dcHCrFbiG3VpUtt14FkwKq04rkDB4mna
FjXOEj8tb2K3zZ+gVL74K6kDzqQNQgDLkNkvJp4M7WNgu9gMuaLos98sH+5UMzfXAUdlIEnTsVRw
lgDOl43dL9WBPCyaixFEmIWJo2HHjwovvIYmhYNZSX/Jw/sztuwXr4xuYplnm5FlBBzV8kEyeUPk
kCzhHux9wY6NGoC2R1fgXdy1RsXOXGY4sCCxqgfbm6ECIzYFCADQZWok+ePKbEYD1zpgC03Fm8Go
Hqzk0yl748pcrUVmGU5EYCIcyM+9cG4Qzp5MPSw3dfZRCNfc1O0speEoSSnzMPJxmpl5zjYlKZgD
ezdR37wMvnzMTIsRJK1vEtsnDT+aD9C0rNmXDj6jauohEJHsKDgbV2b9gmQFhzhq/FXfdx8tMJ+1
SpMnhLYD2B9uL9XFjxMpUFDyll6Cy3Mokl2Z9x1eVipmf0x2TZtcI8sR66qYpVbISkA8tzEHil7z
DoXoVqiOi43Ion0PXio1aw93jPVQ9O2K/f4Ljci731LCTrXVbIQat1VNqGk1wJvQ2VvYjXkZ6hCc
xPBszPrGunTfPSv/NGaxhW1Ar62YgYhKdIx2YFNQ/3zlU3XfTRnGdMYrRQJ/Gh5OCCHwC50+VsHW
mRaSp6MttE3OxtEyjBsi03JRhlvToER3ipcUbdUSklPBTTOmxSs6+Xckq5tqBEUq+MuKSjoLlfVo
JDXnYTDkz7TTPmRpHELXbM7dsM0K/862hx3ffdXoOlaZF8FAU+GwRqd7LuC/c9WYGtwIFhe+1B5A
zrjLSRs2ToVJpe/IcivEBovOCQ0KRmcWXGjcU0ZhEJk7lAh6k32l/Tz2aZAKOPqX1+kfnXis4M11
LD82VgXaO6hdY5X1mL0rTX64MQJa4aDNL/VpWCWT6PcRYgD3M0rv8CW8xHpSM9455j1LWicZo12J
UZApEigwkowLgxpvENYZ8G2H2LWspgMkC4KgTXI4sviHl1iMmjiyFwByvgYNCa+e9vESSfuDHYof
BqsXBA/G1UoiHt5syaMAlCm2lID8iHHYgoRZ5P4S/cw10ONlWXzlxHGz6dvIKn4nr5GVctkipZjs
au02ZskCkAbbgaLPcDxYjrUOFD2mB24BhWiWgb4iGx9FLI4dGuaJwfw2cLGkKaAsPvJuRHXhB0uv
I/ZQLPKa0Ja95ryX5FMB0MRn5jf8G0pNsC/3Ek5HMUAfqtp5pGvYm4jYXlcEz5Xl3BEPsZlGJ9ir
prhmKEw6vm9pe2xJfYAFVl5yB0bBC8/9gYtwQh5Cjw4NsOcwiACjOe4TEOH65AWc4LKS3sZzjRtZ
UmSoqjsqlxAGJyyvE1aRTdgjhHOx1ltasRJdwPFLIo2e2K/CvEXVekjt4XkMkfPlWC8WIasV9uZl
BSIb7cc2sMuV70dABy2oFMipgVHGkP7mRVhrz9440hKVEx2xHDdZ9MVx2rEOXpsN10DU9vo2MLCa
ZiFwrTqhsddxP7fBtDJ7yNUejRA0/lkH173VgGszHDI8xr2XOMNjYaMRVkQhHTp/RfvvrpuGl2h1
WGE8/SsRPlkA5fiktbyJJdJxAEOPrhzwt+ZVxg4o5w90xl3Txzd2QtnYoTgZ+hFJos/SFkX3yseW
chqHZGe3u0K6MbsBfVEXMXiluCXBfYTsECr5Ew0pFsKwaVZxQmJSQBTPMfeMGwulUNjjCmp0/cMr
mHDh5z3r0tN2/YT/TLdJeLbHrL9ljNVU+dFBQ2hF6iNmj9v6/o6pzbCwmUDuRx1yIfudg+tLc6nb
AdnSSc7fSZJWnFzaAsVswWvP5IiYqNVfdKO8HduezHs8pTcTsX8wM/ZBpk+HZDLF2hihzuG+bqR4
KDy/pVwP+s04lK+lXxMxj7zQKrnOKavfdI+cAjFr9evsysq2PExh/uoCMsadnm2dwP3ENv9jAnca
Rfr7KPRxZ4+wlCTXQd/FDiuAaSWt8bZSHegwRgR5SdJzbaZ771KLxLlV/XTsK9M/m1i71hhdk1VV
JO2xKMw7+ND1nTFDfka74nE4dYzJe2tumREXUHSectOF9SMNY+PITK2FFNmxysla0zAOZhknCd6D
dJubhrkdKFOKVFtOPhqWCRzcpghmrzzF03YocXy7Tj+t+rozV4XSXPrp+miqzN52uJjXGpf7Qtfm
isk4zEg7ch3UEZAvsAnMjssmRJPfiGILVN9dIDzOLn2ND7A+8L65S01T/DqzsCVFHRJ7vdulqXnP
qc8Gnh2HaVRin6FeXjiWhJ4Hziv22FPlWXgodVowgeBrYcAAbQP1UvEi151giKvJUB6lhs5KTbF5
KdAye2HRrSbqRj6TSxDX3tEK46eoHg5RSo66nYKEBexAtEb4kDgsDocofYNkthm6bhuP6V2IZN0J
tJ2bMItozSG/OiV0JTdY9ha3NowpnNRuP26ArIEFHphhZwZ8F2v4qhPjHFVwtjtkg5WXhVvPS277
HISd4D5YydD5lH5x6o1Ah0md7E09f83Bgy8dJtW481h+26gfVCPfbU/1ILNixiHNJpSFjTS8U+uh
tcE3Fv6XE2f3ycSWrJqX6jqljjm4T24QvnkmUTi6RF3nDtwVmYjI92lDlC6cN8Q3ACyL+DQhrrMT
52iMNYmBkl5FQ1+DkXBHYAGwqS4iXd0R51rnaKPYBulSCYbSFqFOODBPvT/e90aISyh4dX00u1Oc
wtQM1gGBSVubAp6UNGvlobptLIkYf3SsQx/jGq/lcBZ5eYSUiDoHfWrLyvivQ8CMfwl2I6LRth1L
n4MICQGbQ53/kCfHVKbTvhflGdXUg8t1PBru9DqitF5giz/mJB1dRGS5R3ZV1VpO1itlQrcbuflv
aUPum0LmPxoNpVKsHJbSs8yK5JujAV+GpwlmFK1hfK8Vgrs8vDcrTdyBpbU4k6v8rAsDIBVRIpj9
M2SkKWPjMTZuMp95bZZDDILe8mRGes4mB2l2gYBxEWTDVTPabJkLWe7YaNXXwl7/ng0bNpiifJWx
rjLG+Lb3UMSV7mifPbyR679+8/R/CeOzBTWvDeJbV4al/xoQrXNho8bR0M4ZpTUH69hrL2/dQ+2w
rAf1A+5fQMyZqtVY1EgeCt3dZEhpKTDHQxWDKNFZ6KGF8zexFtCJEeq3VGW4q6qYwAwfopEIjX1U
EM4RDQxN9Rqh2rLNi2JVAky6NdsSw7Qctm5qGEc9TwgB7m32qqnvPjijtkLT69yW7VBuHADZ/yF/
Tbr/EvltM0ARQldqDrK0jF+uHjSLIFp0pLqkeeGoyS15k3vBMWq04Nlk7c280Gevl7KTL7DM/KiS
4LOvB8RBIe26SMKS0VVGm6QBRl6jph45m7LxEoNuwQXk46pqTbSpzA6/I6Qn+GIoVQ8BkTM7jPL1
bWDxRdXg34wcxEhMus2JyuJVr7K3uup/AGWewYC1Wg1VX+LdZZPTquixdyWavoYct7SxVq6o2+00
5vKh0aS1meWJax8N+8LQebjqhcrvk8i/p2un+WPIc9IDAVCKo28R2oV/gG2V0MMA49cgKl6sfmGX
hHTI+Te2PSyzIkrEHtH/nGCDiaeIa5h34GnSBsjR6DXiyjx52g+dSTGSZ/2ypE+eo5k7tg+QA6fW
Z0ZdUPyljnqD++teTWSuLpkIZy8YDynhD7tSkt1s6oOLEth/yY3gS3WdsxkcaFl1gsjOnwnvmSK/
/DuQNYmNGOJyB+pF0yS2OykvlaAWqyA0wVeZ/Uq775zJUgeQOtpEEHhtGwL8d24GD5gPyIP8Epgs
cIC5vo1Ego0ba2bQBzBw8BvI0/eXIbPkKXXF3ZjYwU9eHIjyllNV7x+9urBWfQIL6Dtgvcw775g3
r0TyXBQKqB2hX+GWNY77CmyVknxErlpUyBGmeqMKbs61byvx1oIuWRqlfdaJab2wBUIPr+orG3Jn
1QfmATmdeZTFhCLbqrOboFNofFrjzc57m8KeXcw4L/QYq3/o4yC3TSeGVQed7Haq3iGmnrg+U0IL
sumslF+s3RKxADhBUG95GdymnXgO8zCG7QLeKJhFC9VcOrPfg24JKfPsWOjexMACs9arh3gqZ+hk
UTOHhD4ONqT8KThC4mi4lENl3k8jUuhYI0SRkctCBUI9WjXM+RHN9WoKYC6a+lTvIZplN3UHNLrA
Ubyq7EjQ5HYmyn0Mg57Rs1rx+xg/QBlvvg+///5THHn9j//h5+95MVbUSc0vP/3HQ57yv/+Zf8//
+54//45/nMP3CrzgV/OX37X9zC+v6Wf96zf96U/mv/7PV7d6bV7/9JM5paIZb9vParz7rNuk+X4V
/mc+f+f/7y/+1+f3n/IwFp9//+09b7Nm/tP8MM9+++cv7T/+/ptLnPF///GP/+evza//779tq8/P
989fv//ztW7+/pty/0YkEPAES9mWY5oGj5P+c/4V6f5N5yrVBcmP0nZsSRQxT6gm+PtvhvybTZCz
cKShBLeTQfJqnbfzL+nG35hDmbbQCWXTTWlav/3f67r5PTL298+Lt+GfP/+vrE1vyGltal7NL6nb
CoU77gpL6YarC8mG/c+VgEEHnhq+RRYidIQktBBYmnp1Z3AHeYzg0CWTYx1AzFtI4ExbpzMk0/rs
oYL5wF4PaPQc2rf29eBaSmsghgi9SgL1YBcUDOaKZxubyuUPb+6/edHyl/zP7xfNm2kZc3D8/Eb8
+UWjxCFCjlj1ZarrxZpsviuwARD2bGIM/xOAEcpMnxWG7vQ3/lyP5yTu7Yyg3f2HF/Lv3j3HQXzm
mLx/lFJ/fiG6KH03M1mkRfGEtN4fB7JF8IFODZJe02DKX1pfbt8gonf9Zp2x9VyZ7vT11y/jl+fx
99vhCmVRyRk48dQvn6EH4b/2vXDW/o7E+ZXFuve0c2VO7tJICRP56/+atOfY398vrflWsJVShK/y
jzRtrhxh/vL2dx5tCjM/Buv4nC5FA0LaM161rrpWWjMbmmODABLfeogEaZGtP74h+PBOE9AFjPpc
AMy14Rw8BwBRGEiTGqLOvYGcysYcsrYksWEKIP8u7gvYnVH9gWJ+wVFHAAxP8p2FAm7NZcU8L7zr
RIlGDjnpkUHdk2gH7ZCVpb+LIxryJorCe6bNjMdS6xgWksyJ+uInHqbHst208Ew2snbsUwaPBu8d
dW+6LKhcpvGhb+y1g+8Z2AkphWbiPjUkfawSmd6YdGLg/N1lFrJ39MI0XLGcqVcMfTGZeN1XW+bD
QdV3aLr6m7Jv8HMAsPaiSG6Z7eEgZcglQpz/tR3cN5HGaFib4ArDPz1gE1kW6FkiQ5nnipQ1LwFe
1JvDDjAhE2NCOXYJWhaiLUCf4KK9pMZYkOYLESMR+qXph35jypCpL+kUSLS0ITjWlbccwGgtYHX4
G4c8ttVg+Q8EIj0kxrbHmsyIsnyZKpVuY9t89tTsLaqZpHa4oKyeHC3XB+0y+mB/XL9lgADugKB5
p0QfVsYMvUrjbNjjsdHd7MCKYFrZcOeu5lBg5k3DbZMTrQLwYjc4OEVY4U173W4e4Sp7aMu9C6wi
IBNjA6rfpO3VOzO9wIpt0aA46lA/M6psnwq0Z7S440Yv3PG+gcXEQqOTzGArZ40q9yHvidQbukId
c00dmQtEW1+XPYQP11tKkok3qGr8nWmbwdaI/HSpQq3fdFnhbOnhf6Sqo0I3zS/PTTsaeWA4tpN3
u3kWisRKAhiCidHMX4xe+2HI9mkEBn2gVC6WUmMuLOyuWGsQ4P9Dx6Z+6di+7znHVVKXJM6YxveR
+MeODXR6GhaRvzRCuTYSon/Y+bDjIxOCzpwhKY2AA8W8sl9ClKFsRHPvQpTJbc8mop2I+6Sk20ed
G954D4TfoUkUFCp8yZlyH6swQfH0IOq65dRENqUB2AP6VJwpzMNj6/xeR/ypjPjjc0fOZ8SfzxAp
hGWjlLEMkmecOR3+D38fIUYj6GEbLZlkZug2Mves3TH1Chc0N+2yobwhc8TcY+6kz+5OvT3lW831
vHVexIe/PtGMf30xWAiELU1hOvxj/ZJzntR5EsoBQK4AGbC0bfBnEIPTPanOxXVMyRsyYmmc1PyF
Od7IVEZIdJxmC08yh9m3LHq1seTM3s2qgCG8QtCic1/TvAZRK98LHTMLqAX3xnd5GAxq6SHTWefs
suDVCX0TVsax19oR9ZNV3NO0aKcmjchGDiP9sY6HaaNJ8WWzACHqqfeelZ+icM8Ca5sUnvecFfXP
dMorktZ4C//67ZH6v158SkkbDz9h5crVf/2wuJ4HhxhhHnOSAhz79t6zk/qkNZDcfcmmvgG4zFYh
Z0fgmO/h4MSfbmSuAIT0PBfYeaSNaV891mX7ibohIRJ1C3IluTKA81YychRYJftZw1twqRgr3NEP
krXoTff+JJYZeRK7oiFgRdhDdlfOcWCO2TjbBNftvePdtIhqx89CNy1WIr19C8G7v6AX2Hz/jOSU
V9NNUaUwaQH/bnH+zO+qFXrI0H39mgWICxFNgzHXG7EWPoaV3vEc0NSBdZ/0Q7qqo3GtoJJxLVbO
K4Sr28zQp08EAksCEReTssNb4ITXioplJ4Y+2xbKHk9h3ockZNDSl5Vj7JieFNxqQD4mAaBU9Ow2
0KnhuRCSL04drjmaKeY74yuPZvOXZhNegeQT4CgyC7fvswUYSPwfyJ1uvRiHmtu7xZvUdsHQNjfk
vXo3/iw7ntxx72Z1dbYQrJ3RRsJMS+XerYzyrDgcV3C5EEJbk70rNbFpSmI2CtK8UoWbDhOj/iiH
wKVjN1rk40o9Nq1xq2WGde9OEZ5sATAJdGZctiwBnVI+3Gvg3/lkNfOOxsa6sxtyflyHoASzQeCT
1aCkmrC6x3nk7DpMhIt8RpBZjj5eZq8QhmKW3LgxzsyrGP0anOE6+8cgPApb1Udbb+qjmn+ETMfe
//Ul7vxaUSplSIsq3JKuEpY0KPf/eBxBu6rHUmM9j+j6ISiDXQ0v60R8RLHLffJX/MC4GWK8aLIw
GSALn0/Krd3z5KrPXhjko7coLJvIPEXVVIAOI79qTJHgCcssdPr/uDpUhn8/ed30rDvtXU5+zq1J
4X2bkqKloiH9oSNlYZCDTKf3pkNIFMDGjnt4/p1HjI4ZWusxHca77y94SVnnkX7AkgIHatEcTadz
TozIi13HRndJccGBNs19rckSI8nuusCE3pQ2/qYef9atqhZkqAbbgRpk801jqPOOTX5YPI0RI2M2
FKyOlLMvB61HJ676oxs5T3bEw8VirLDPHJmeY8tIUSqnXIzQ8pf5SDROMvbmOhpApfi+Z6zLsW1f
OocBvEj1J0/P9L0UTvX7vzfbehfW0nr0U6s4YLJt/1O1+mtxzCfLnI72xkXTIsm0/PMnG3fI2BQf
+4INNc6qvH22WuyuA7OYZEqDNRkt2V3qE0dQ2766gTrNBLn38H0wS6wqc2vAS16qEbV5weDl/q8v
PPq/+dL605NQNwShzmAShfVvDled8LPAszlce4XwEhjHKdNUcoC4v0FDj6xdTmQe9GjLt5EC2FQb
/jN8q5Djd3osbbzWWa4fvr9UwaBjrJ5yhg4jeuXJOw4jTIKI1bnj5XdmjVx/yLzg0VacwKGbpydy
fNKzhWrfoZJmKU9d7BZl/Khii/gRRpBBfh3btDhiYQHG76vyabQzNMfk2hL+URFr78bbwsU5ij0v
Yp2Y6Y9ltPe9pjp6aD8AEfY83FSKfi+ojf33z76/sNkBCNZSwKF/1plZOHIXFQmZjAEluhEbiJrc
GAL4FJZwTIf0FJlWCgzcRsmq0vQus4eVr4b2II0crkfGqdZa2bMWly/NiHLa74vi0LJkPwUC6P9g
dvqtonheEgnlPmeD8x7a4fARWpiGEk1/DnQTC0IsSZNRg/5sTU1GWVlTY6n6tjKFhhyoHJc90o3H
zH5DQbizMXU0AN7vSjJZ1rHrenur9ayjpanoEJb5hykL8uhyT+4MlK0kvidqNg9Nd22dyq0MKaOt
FMxpUPrGSiBCjkaH7IKoMa8sxbfsUNkvB4E8fv9I5M8iaCs2YOytc6c0toA/waKp1iEZGUh6pkOY
IfQE0ZKJv8KasVye1Z5zmic/w36dNtE+9etu7zrEY4tEJ98wCMNz2QcQa21kYMGQfnU5QdRgMan2
PXUAjzQth8aOjyS4Yc9PJrWz46g810WPa6EHi5ukMjjKrDkazLuuPDxxFg3Ra53jyOSy757jwngn
J++WtJKnwE3zdTvzWwk1s3BjOfLYVIk6fv+oMJJpMaWiedYurjf4Vz6Cnh2bw8fQ1M9BNIBpomBh
iV6qO8O2N0M+uNcxD6/12GRHPL2rMZ+lSFrFphTGUHMmnxQSXVZ94iprzn3dege01MnaNxxsTT3p
4aQYTKX+Efrli3/UG7/bEvdQYU4ejAvDPoXxOu1WJM4mS57GwhluqHLo7pY4cNAlmOY99X92pYpA
E/W/RJ3XbuPKtkW/iACLma/KWXIOL4TdtplzMRS//gzq3ABsEFbvbndbIqtWrTXnmOrBbFX57QY4
n/R2am5VokenyG0nmvn8D8O54YrajIC6HpjG05mVZbqMYjzlYR7KXbP3igFaZlk00DtCf5NhaF74
PbEZgYhjZPJgUdtmIlEE++0ubJh+1hhAn8TdO1ZP5lrAsFrX3qRvyY3JN5o2gH0rMpBvqinEFpgW
iYgNOlHMUDRRGxVeNQ53TDam3ynMACYMwTOmWv04Ee2xdDrso05ZAagdvOEKk452krjcX2Q9Cmmz
QHcc2cK9MDK3CW9PTlBFittAkQyxHyOk0QAkai0rXHlGru/0Gb6ia646ECOwaPXSwaQSYrcIxv7Q
N7N6Ryqx1wwHpoPulbuKKSelc5hdRsMPV0HAnWkldEFzQz4UoZnuIrrLLNndTq9gVDQ0GjinF/Wm
KmdbKgmaf2rHCcdbj2RY7KtcvUdj6p45FaGtA7oZE51QzV1ZjD5YZolGeOllbh7H/7tkA90kSQbU
StczNOlkApoELFwts3jFeJ5/OawvEIrgYLhtH62axKyPrccj53vambukBOdV4XvC+dVt6spWa1I9
fPoL0j+lyGT02DYonJXayBRpTexCUUtFgU6wL87kDsdLw0zx/oOAwC9DYTl5rX3ER2yjtJjpaN1h
dGuQiia68NT9u38GlU13wuczXlUNhNwuyHcpxxYoUe96NQ+yGmLLx8H482h4H9sQoUNrvPb0LQ/j
fJFZTBM+69An4bXfxYWyt/XITE4b4PVnaf4DlNO9eB6RtDyneH34FPZW1RHRkrjjo6faJbHb4+vg
K3uFI6beD7Jq3322ZPj3j0lDRT8mlfnmFcxcWtKmpWW+mcxgqTSltgf6HhJ3veyNQX9FQH1xPF9d
cTvFVNzjTbaa/Yw+4xJWCuFzK+oXAEQHxAGIjFvd2CDp+R9mq52OBOJUb3rQGyQVNmeOPWvmINMx
z6yK2Ddn2qS99c8iQOFLL7ury458vbMwrXkeSUb0UoBBIZU+Ide1K501GpbhZKISMzyg4+wFJGQJ
Z9kawbh1/VxjMtA/lw7gypTAi70LO/yV8+1alKJ5skJxTrQ0eHAIGiQZIXQ2rqiqI9tGdRwB6W8m
X+KFGaK9sm3/phwYTsIjN7yeplOOmn3Zc4zfoov4LdrolFnltMauaa6CrJbHbkjfDOAbLMIjYjv0
OfFejvLdiad/Ztyb7zFRJgJl5Ma+e7FqO3oIwiqgLCJSOuG9Q/eUkDLbAIwzDdQnOSz6s1SdszE7
8AIx/Tsvr8Hv+zG5JQUStDj1DlRd0HILlwVqpln6XvwV2FAFDM8pYPHIqw4B72LoPS7xUQVrkQHZ
R3PFtlS9VrFdfcZa/TA2UmLmwEvqSs2bwUTrO67HH4eR1cF3IM3G5kPmaPusVTR9G+akMCnoWtf1
k5q3aZRwx2R8i0LX+0pN+WLEdcX5EBa8w/OS2WA9Gei36G9YqedBVhtLb+M3Dfi6HDpB1Lr6xQrw
RVAMLgB6KmQzebC2QXiDC/Y2dZ0VB+AdyELLiMSiKOpusnT9g2aiqkXPuu0aq3k1q6+YoelT23fJ
Rit950GP/RpHWEeKikb3yEoHEs4mj8HanC3Ac/nd9HM+b8tSOUwD/YSCpk1BKIgTiJvEdrY0syHZ
ZCpOjv6IkjpzJo3mYm2dvEA+x7FiSeEMMoeslmol2nSag44PJiv3v8pCDufi6hyddjjosP6PDgFV
OCrqE0yY8NY3lnZtrQfuQeOdZk01WzAJB/G1mw8t7mpVj65ZENDh61sHYJHbw6OsCAw0gCogTYny
Tw6HeyFj4AwqcDYhqQoHfwx/MhMaltmO+a7pOHHpk0quZeLbaC4a9xyJcHzCV3ausUeu9bLKVpxc
EjA9NmB37EQbOiTTwvGkd7EUn5COlGyHu5uQouJnQCheyhzXgdVhMtRRLiykmDXOjRsf+qkcr1JL
STK2WjyybaY4CXBOtaM8I8HeGd+cj3rCkunRckGywawzgHstAJivtRaIWDsi9TR959dBAIHt3+d2
aB7vdOL/v7htHOzQE14TL2J9F3TSKvTFYeQUp9IikaPMB38HnO0HkW9A6VRkp9SrP3GLQ+ElTugC
m+3DwTJxqC1gqrLMIMW4pnm7XzzNO1hx5nEeS41rDT9BacYlmqfDSRf9Gw2BwnNIA2pHsZORbR1M
7qtlVXUXTRTtIucxfkh17E9x0H1redPu7FYDJZOqG2mfP8ICtJtrcXPAx9DsugK/sN9gS/FVlT/r
TVMjCNT7U105pNmOnbPNay8/eXFonTURofMd/ekibU3B9emtM35n9A2JWpIlgSyodE7uVCQPORTA
hMAnhKjYPo0gZ7MLwxsd/nKr9462Zfs1j0mPhtvri89IcAzXaH3N/Y0aDK8X7ELlhTsX1O4qQa+n
IFxhz0g7YIBSPvYIN+9v5jBEDhk62k1IL7yyn6HVGhKwJnb+L8IZkMRTuR5zBNal1zTIDkYkm41z
VhCIlGmJd28Ucj1K0R8IljQ3iRHa0IpMPJcA6/HdMH64jWWCnBzDlEh+JiAJm8LHBKl31mxixX6v
o2H56I5NmGBqwk2KQ7fs6UPxNrh/hqr9KwKcEl/HBN4K587JhPGCOK7cOaZ0Hkt6Wzuj/5HWZF9E
m2+SMM0JF/HJljAN9hIXC3/SU+yCE2ZI9BET6LEyK5JW2gxbThk6ze1+mYcvgcjlyWpL/+jY5uku
lqgsq7z2e80rgw2ntKeurqZXe9orUjDXQ00pU9uhcRCaKQ7t/FVbIc3UG3cECZFvCa6pbxW8mf9e
ojpBDhLJa93jbtSrpFs3wtE2U58TMt3fqtGBrdNW3d4cQQ/g73n3h1eMlCZaTRvjk0MLAYtThb4H
f3OYEu1U+/yFnUNrPSYV/se0rsjZw5em7tXKKOruIU4KY0HWbr8q+slfu4JOQyI9gJcj2emCY/ym
rfV8gybtKZ17MHjRPqIyS1fS8mJE4VF09gtyggx2hzoZzVNdJ3INJqt/pRD/xNSNhbKZCuctV221
Qa6cbu8vB1vD/GDj05R97R3LMnwmsZgdIRTAE2oSt0mWgmOZYSVHYt86efNSpcjZQo54WCrhtJVa
xmNgpEV7iPPwMTGG9ooGKbsqEjrQSsaZ6xI1lv+6SedtW430tSz+ayNyqFWaRsfed7sl4ZjmqjY8
YPflcC7pLED/glV3xLB/4Kk2KGR08+pbNQLhivMq5zcfzlhkPg70QlZTVdjPwtC+dHgtyvEKHDxZ
tg3cPFwbKVvAHXsPb/PHiMAluTkOq1BZxcaeSOaoaV2BFWpe6yAZb3ywWGmN5jVn7nSuRw6E9//J
cMd3ExNhl62/Wap+ymonfgOgtdPSxDskge4d2tTP14Ma04Xj2P3FJs920bXRPwxK+mXIQg7JSU7H
wjdOzaSJKxO06JD0SG2TLlbvpgCgASfIPsjKhTOfTGqLz+3AX9mcgH/2z00xxy43vrm9Y8BB+LS7
BGsxap68P8amCtdxjoVdtiAyrehRJrS7aX5HO98d3Z/ajhPwz7baxF3ybA2qOuMMiDekcGnLJLfd
W2/23g2faHJwKn6/hl4MfElTEzpQ4UjuIehFGHhc7quzVv8lSYC/KzE2LsLzh6BHHlTqCQe0KDUP
90srg37nogAf5rgEUHPHYv4zDPUPfMLvEdPE3TTSAIAmlahFRyTAQFcR7kZfM4oH9wcGvLwOtAvv
QyzaLBWSmgQldgeNVtPoW2RavgJZlu3TCimN70b9E0GG/VODiytLu33B3OnVaDoCH5uQ8DvbcFZZ
R7ZGjbDPt5v2rcJveyL2QUeetu6R7v4m6dpLu/iXbjLO4zBznrQpQh0KgA04HvkYugSZmYudSvMH
qA2/8Im1Ky4DCO8hjct8hNpWcfbtkBEAEAMDEpKyZ3G/PsgCbX/R8Y1Vj6lAoQk96vPFMwcONb3v
7HE84pcjney9CKHaWt4nQ4XoOiZZsm3rqYIJWJBc1rnNYdAmLBLgLDFuisehi6e3XObU3xj1MeCV
FDWOnm0bW1KVBY1zbSPM7RwNox1e/xcBfHDbMxYMwWrG7CCdbR19nNWLRAsVVY7vr4KC+IdsrrGj
Xj5pRnA2VVGd7PlCDgNxajKzXkTtqndvTqXPs6m4kc5ek/FETAQZXz82wckm32Lhm3F3IoK0OeO0
Pwl9CtCjeVz08k8XTbk1fXbFOQujk/WZNGZcbgScVW0ktsSL20di2InzjdUPGKVqG5T68BAATBNl
Vu1BUXYXpCGY/1ytu9CYmNX3VnYe/YTDayjHZ+UTGN9bzw0Sqpvji+65TZF35tr0Vg+cD0tSXidp
xid29eSUSJ0zSNFxR48ItXr9CKhdu1GPfQ5a755szc3Xsad/8A6IJx9HbecP50zyIFtiiK5R5UbX
LozJQ9PzM+E8u45J+qs1NEfEgd1fOjfkIw9BoGa8jOMPnc5vV8NniG8TKJJ9j6KZL/Tsea98jls0
xoaCYoxxFumALlKpRAhjq9sain1WgEMdmQqUt4Vg0A+eI/VflHXSZD3M6S+yB/N/gbKAY+tTfNPF
w53YjQ4ImJLu7GfyjRkQL0jEQffaoIvBVs60ZcgLEv9CH9YZTs2Dx/F4vqEbHv93aefTpg1ajkl2
dmkc4KJenX7pImkf6jm0F/p6yvPwKbvSfhlJzIlqYR81RM+keJP0PTcxUYg8V9kADRq9Dz4V3hOX
LvAR2QMWwsST63QEQx4XmbPOkszezw6BEholHcma7a1EVzS/KofsX1u0Ldx6JpXKnry3iN8KNn5s
qC8t/LlpKRckqImzr+EI4VulwDM9HZQPcaXtJorpPqGPTxapgcKavoLY8u6CNQeKd2yKBitN183K
Iktfkrs47QNnSE5Ec3LriBEnCxxk1eT/nF6D719Y9tnKs/fIYCrjTy1a5bi28iXY7JL7wu3ORt73
Z2Rt5SHuSAXvO5BA0SRRtCuCX5joYncuAf5DQ9/P717lFw6tEt5CqJVfgGTSZ20o5FvgWg+yTOji
3h+U+XJXGPvh4ABboU86luWv4UnEjGBGXwxvxCdoRUAIhNgVxlTukC3/y0VNYlTUee9eXcJmAxdy
cFuzRcYfX+ysEBcCGRrouoWNvTtl9R8tVDE1iESf7eFMvtz4ZuKhYcddN+Fn0A0KYwQ4UgQx1lHn
L/RwmVxsRhxrsmGZI+BTCh0vPOR+nJ09awCLpKgXY87G/ZtLfO+RYZI83r9KxiI5AjoRrObcQOZM
VevT21QAmyTlLj3XKrpopjs7y0GnVRbecw74NXF7RXOivbHJC2G+yrx5RrCsPzpj7ECPQw7Lg5qv
HVqt29yggjV0Pn0hIufZZOzCaHW66bayn90MgwmJqAvkkOETH+Cr6C39tQ+oDSEEYPayf4oGQ0Hc
ROZlynCrpGSKq9ArX82RgYwMs27eYFESQ+A/4hVedoH3Q0mnPduokDahh5ehTMAG2m5Bx8Iw840x
Y3LL1kXoMcK+hvD+jANdwcBt0MK+e3nubRrH5BYb7PZNn96lzwFZ9tnZHGUAwCoECkQGNlFe2oMf
ht9GHkUHJ1LBteis19waqPYT+mGLSiEVaBP/rBcipEyINFgRbrCdY4KefXStVsiPE/n9sFdTxy8N
/Zs28yTjRD9FtGee4zRdh+NsamUFfm/cwr8EQaw/4z5EfdfVJDPOL0WcO6umydMtJNCHyIj1s611
xqYJI7Vl+VzGc1/2fsmsYOfEJkZchZM8VG1uLYBJROuMu4HsBBxAXd18ZnTM5njl8AXULI+pWbKN
1/XWLm2iU/y55+xj1O68nqN4WPa3IW+LEwM4CmTE4zuRDJjsPX/XJrZ6HIxoh2rGgiuSpx9T3zOD
UwLzg5Ue0rgftjj14mVWWx4RMLq9B+EHIM2ao3Qmd0sKOriIqcwfBxdaZ6rp/i6TNKEY7KzDvqqP
kholwOJsZEkJjonyY0hpvDCAVbeWnujCEOo5DVPjieqGRAqMnwO636zBq+SmTPUVkLHHGtbLqWXh
N4dp74ABvORxBynbNt7z1pUnQrhoFg2f9xd+PbxNY7+belMc7xfNkojHakARjKbOpRdnH1ZkvQZp
ceuy4FhpZfcgRpqgUKrBvXkvQR5hBx4ik9utieaYAKPfAYjEzVmRTCg0zT9kCKF3ATVMWTj5azgQ
tm1UhNgP1AjnwdHei0C/xqUZ/4TRdFVj+2mbEZyDxP4ryU06cVKyljAng1fT+8MawG2jES2yHx20
UyKDZWMLy3lE7kSOp2mMB2dEyiS7etrXM0bmLkvmLOSs2l4NG798QfudPUIvaZ6mxvYov6Z6k7Ze
/aSn1hzYW7qM3YpNgf33ZM4ZO7HBUQYKGl/x6yFZ5fh+kCK0Th1uhxGarT1LFLySpqrjPqZO0l5V
2JN6WvP7y9KEsZh4wULJKtxJGdgHwiKmY2QChyGUFvAHbzyFDJIFt8GwmpTtIZpoRBsgFzhSlG/T
BJYmNrlRsDWJk5SWjnPNhRNT1egjcCFST1AGN4fA4cTV5pA5zfqzT6b85HTuZ205xN7NBQNeTErW
Dvq6PaT+Kq/oIdbgKg/3iy1n69zsFrv/CXKmTy2MiWGE5Tyy9ZMcHp7aMMcl4hfvtVD1Vo4ZR7zM
h9QQztV2+kZPMbu4GYIfjor24p421pWucdawgLq0sTNf7DQHxnVgSu0BukDN3UBGKBBJPNy5rZac
/yv8k271EKfmnrEQkLQC92DiWs4VcFV8CkG1rmoG9QsO6aRtdZb+iJyupK3im7Byf+naq0MyVMA0
0oqoxKLYd12zQrWVnAUZOsdIUzezFdMad5IDrsnrPjodivQQU+HglIwbP9vpBeVRgoTnxtR/OtW5
fjYjiNp5gGSYjPPuFnk5iT5MoDGVJAfh0jGv3ScTZf22yRXTac7FJy0ULGMGAlGrLFkBcSdiCaAM
amLixFLjOdeE++U77jHAgxMtqg66bl1/gPI4ScDKy4Yb4yANmUPU6YWE1OVOB8dVxAYMRb1svSGk
z99Q52rjyaEBuSk5eRyqvmqZLdTpchSV3IKKw1FBL/0qU855Wkpro+3EDRVovNF0CYIxtV/c+yAZ
/x8AhNo78B79Ql/YmaOwrqFe7TrbfseJO+yMEgkrTwLLpq6qZRDM5lajLC9O0J/1pOwWuXKf7luH
x9kblIW9AqHaHczCoN1XKwa36K93WISiVU4L9qIs8SxC8rLur4LGeEtY6k/hgFW5rMP0/b9fKedZ
jI1x8z20igqKxpzAHjx6GGX6yE9Y7KvopyOoHqMmvsDKLFZMbIobazZZuYq5t9kW226eUUXFaRBu
jlSNz6qLg37vet2pY27+KoQZnfzUBMdLcui2zk2m+S7yQksy6fNnvnkKvgf/nFgPdPBpRVXfTaeG
gx1Y5a3GdTe3N03XLk+RBEJalfZr4JuvqTDtXWugAap5X6fi5AKQvkC00a8F9fG1Sl3nmNnxwU14
EjtZkIKUxTb5l3r2Ck8dLHsSBx/GEKOUjMFJjVO7RR2hb0d+zI3vTNMVyk+xAGj7WAyWARa2CV6S
6pGayF5XVYQQwyTTg5JebtthvBNg4ksZImySgEO2goDrJ5anv7FApOcLrMudZ2lrr0v6j4BPSwXZ
9F3PTEgqr+JituQKw6Ek58EQ2r5LYdkSV1DcAnaHFW6p6NKG8or9nii3BCu268ib6+JpNzASrdLS
CNfNaASEqgQmzkMueFOtU6yHzRZT9FcKrnc3VrCyHU5M234UyRs2KsTBMC5P95f1mO58sFaJ1j/d
0348XQAmhMMCXlphlqEcj+tJfpKBQ6HVpPs+8fKbG4wfDN+JbMW/dPaQKThTqx5kaqkHi0ZsBQdW
+H57GTOkGNjY822GZGnFIglJxJ3SExEIOFXyXF8HjSbRekzBWVYYnhnzDmG3x+zDq/ulAiNbNpiZ
WunWN5/2TKan8bKM+uESQKG2hDtAvDO7jaFsWOy1MPAeTSaMPs6KZeH3C4C44lMPy5d6Iq8EJPs/
Zw5gStB7kCJGLHvWVc/gdE6BDnPs/qqrCsQUWkL0s+Wpw2Q4C1caHSNxjEIYwWSxsSblHO6XLJTv
4IyjQz/ECN4MNW1DN0LPCr8XDU7eQW6S47gtiU59tPIueQwkHmezOrpD/kJoAv1aeujXPmbypmVF
sAExGpF2wRGh1HU4McDC6rZST4U/eU8Tw1GMv5yckDF4T0z2zF0sIeg2YbVLIs88icnon8wJdYFV
OL+T7MH8xJrGdDlj5QJLwkhYZq8a6VVICevumynTvgSlqIoxY5pIDZaq/00yvL8s5wwWTiovPZ6I
TWHDyRgiInQzXLOp/uhpIT2PIoQckUThb5emT2ZHieEJC2RZQNiGn1T9sUA4ksROzlPOq/uvZ4Gr
r0pSppbxnN8XccbcaU3tLkAhn0ODgPNBK/THkSDxldbZ1XPm4q8lW4hkb4D/tBXd4THgXSENXJzC
aBgeex4/Z0rPBaHveyZh7DA9c6y++nUJl9YhPa8o6rwT/TlEenpoPaTOFOwmj0bAJBl+dwNJUnLY
9mYNTKUCnV3GSPvadurRvHsn+CfJ2XCc+NBKfP9qUhqopAKcqJMBMwmqClIcQ4sNQ7GfoFbwbQMv
2mUCGhEtfWYqUitpzcEz71wJr7qaupM1X9qQhClzRD4ZNNYm78t475Szc16jtyWaHKL/ZJYNK4OF
i9nKbKi5QX3JRPCMDqG6mgMrndXQRRmi8b2RpH7d7yzm8/s84h+sIh6zwjEzJDLzlxzXmkWlu36x
SQDUE10WvzvcrDuVp8E5dzVjW5R8xvfvQrO829pPIJWsmA6IoJm0NEvi+e6vJ5+J+GAxaR90jXXP
qtRrKq1nD0vJIeyh8Elcg2fboL3a9oihYYac8sLZRpVnw6/AmY8BBJzlwim8w2D7u5rhf9rByEJb
s6js/tFnR0QMvNTkliEELYR0nxbRYzrm1xDDhRcymYUo0PvBIkepVivSFaYUdqB7SXEzlMpd9xDS
RxoJJ8byt1HXvnPUFUk+g7R7+yTa95SBDDFDzLPkHgkHmP+DA01y1qoAzQOQXKp17vbvaHMOpBz1
WXQVPWIs9WnR4C1I682IzvX6o0favPMetxz2EXF7QqzT9FB1/kVO3W4Q+AYd+cuPuIot6+IFx3Da
R/K9FJ+mNG6MAFlwInBHNQ9lePTLD6tIMTjRM/HptET1ygXJEQ+HbgYDjN/BmfB24ic3QsycOAJW
CvRZNIWb4NVGTcskUvFORFiww6dy61KjTRw/agVgFxlJDFu7p//fT+5TW3+35hzaGNAW8MDgd9u2
/2c36gCEW+RbWKPU4OEmmdDwEWOj+zNsxb95P4NNYudEl+xlil908YF7YddmB+HvAz1Y6jn5El0A
BwOeyNLtpoNn/Su+ciJXyurc5cUqBZ6Rq4MnAcfIk+9AUuDjZ5teN0n7T29OOloA51EZ3cq15Cru
5MqvniZDrSKNsyoiVZNxtbSrcwjSp9CmrRw0KlaAt1QNo9MdgKUufFgAIxqxSVfLSDLZzmgBd6je
9KpcA3/fTaLesHEsY5Z/mZIFFBvLlKTrqtlkUbGUwVsgDCZBqDfBcXAqSVj3+NFNSDNTFO8zf9qi
elw2OeFL4HRx+CTrxKY1Wz3HeJHJjQk5pAR7Sh1PtOeJPjPwwjzBYUo6RUTn00FrN2Z7FEya75Ak
mp9wOa/Mnjgz+mJfeu+t68niGBKsfACdTkIOBecUIujtUxGbvyGh2AuMeWLcFDylmrlzOgpCu/cI
zS33qkpvuWasvSTG58cTBjImTX9THhakUBc6bxsjNjiWkddrG8OSAAH1rWKki354nYo5aqz9Io1p
m8bhi9KZtITncJLbDIdKw4pvp4Q5JVCPOFeGfbtPOxTnWN9D3tFSJR8Oe9o4/aISe9a96Jh15mPT
jSv0PV9Fz8ZSjs+ZHxoXPo31ZHyTE8MYhR/INUBodRe0OsC+rJsnsxxtbLomc8Phme1S7cL+UG7m
eNCCjKKq0dalQqSKLGAwk1VdpBukLMAw7eyByBDc5bizAtpxYJOkjklIRUQEi5UfxOtkRunJGcBd
Po0E98UDuYvodRJM3ikNujQ810Sc12jbnChFTJoc2jFZ9j2ORL/0D6gLIcgTzVD0B9wRW50BBB3P
6TVkls545UgcxgSztf6Ly5C8Ld/8LODZIYU7x3F4SoAPtpG/c8EBpvb0YKEmd52Bu54lsvDDLZPM
XZVH+5INxhp2TPUO+EwAG5Hfl6hXhsaYA6W9cypvlWgH/tOcryp77v1hSzbrTayoDuCkAqyZMXgh
8ReEy5TkFIahfRtzFwldxlvWsVLbWM9jCLTENdOvCLVs3cTU9mKk3yRbmJXuITPzZ1zXG3oSKFlY
yAsG8xou0TqJCHUNVtRjb3HoEE6CmLyl2DBgHZNbbhJk7NU0OFv8k5OePQWZeO/DcBszytIhZOsT
wdLK/YF3u/LGj9H+AtvzPUzZ3s/nAPqJtaV3/oAibXoAup1GRII/XRlxLuPql2YRqjSx9Wt4mvGb
gtO98CNg5035LzU/0z6GTWQxDqquQFHB7ZBagwJ1YxnhJ92NZWg6rEw2HGPYAps+qcuV7AKGXfTr
alZibtu42Aif1nfvr1yjWVdF8+3TpN31U0M6pQNbvFhmpUGXl+FLiwanVhrMxnZNnhw2dtQ5JJG5
QbMr7GI9ADAwjZw0dZ9Zf7qdyd69ib+WgKGILg5rcSrqdxVwcuOkYFXJSXObnc+YWqumW1jWJ5EU
L5BlbjlSOx7/UyzsGxiDFaFGG20Uq6kY6Wm5F1ivv5lFHHTyFPbUzkFEu8ZYTAEAi8A/pr3adabx
mqbN1nERRI9XVIhe7f0Nur91R8anrbcdHXsreki2+FxJkmaqlI4VukQBDzVGCFPtp7L4a/gXI/df
FHb4FObDXzVaa1YhvLtd8o1buVxh1KGtWBgHM/QfJ4FwNYoB8TargEBZtu7FZAX7hhYgfI5VaZqI
/CTTaO0DAhqrIuOBzqYQTu4El4P6DfOcDsx3/ZAEM4ouppxi/RLxVpgE3UBcJubr6uapv8jJXKHT
tog0tFsuyWZV/A8czWmqYUlGF2ITlh5EpNLLnn3Ya3Y3IyjrbaJrp9IIGEs3NFVTslEa1iczdYjR
CR9cP8Moc88RXtPZ+uUseFBCh8zsvfZ684VWMC2ZWwQbPdD+UtGeqqoBZhlubOU8SGjR9jTuMpMw
acteq6i6tB6ZCZOnQ6YB7aB+bIjyVvCnTIxRfbaNc58ENLmNpb0Z3PrqRP5TlZSbEr2khIUxBhD3
Sb6pjF2AuneR9dCoiJ7Sc4DYtfuiK0zc5SV3aHoQO+kCpss0AtAxkAyAhXF0P4LDQdoHc87nofG7
vGcgAPFmEh8D4FG8Pda1joG1dgAACcFYJwSkZWXHGagyxp3BjGcryADvKmfdxxS0OZO2lQgvgBqo
MCf+uTnhUWoVEGdUpow3EhfMaYwMB+lt9S3RQ9JJW9t4DbBYGfa0qWxpkGdSb+xB39s2uTpogZbY
xCH8uksj+3Y4vXdpsKoq/1AZLzEw1wDTaRMW6zp33yDFAtdLiBe0VlX3WhiUNqEO3C7ehDADfVvf
tOD9oBkylu6vThE+jihoOrfcpZr7gGAYkXSMkrfd2PWwbOgLG0AxtLT4lDOJytCSv8YK2Gj93VDh
lUrPut0soMlcgqg8yP4x8+LH1u2OYYr2B/Cni7ceiVWEH7KX8VnvwieL8APBft4RUI8Nx/vNEsoQ
QZdsQboKXUw0G1ai/41u9RJOdkzKWaX2LXKV1dQMX0PPpzwx/2K+BrOyhFebPpLoRjCEQTOrgFtH
hRTIKttC0YdZZ690hgsICE2K0IiRNN6LBcPF6Oy65ZGooAsZ2z/gEWktjOU11eKHCrYwTm7zNUSN
0IGgWNQGciuSR4KCDLG0lSGAG87LA1+g7PkprfIpR7W9GJjohaO296KxWps1oLeqXdCSmulIGWeJ
mLG35bazo/vPabyL2+l/aK9K7KMCeMGYsXoRyKsbRyERMZT6O7iRl6Ap3vXRe8pmGBjwVI37ZdRY
oCR2/NWokGmV9jXJ3A7kckJarlucPGSLy7KqY9Tx9OklqWFN+oOWPFy+trS/Zs3XjyAvFsDbgdga
+p0Cp45qmTzmRL3XjRkvdTuvUXlz8IyMaMlTC35cLh2PkFuvxbqTudsCoxFTfvDjShFebrJPCkGo
EGaZtYPe1CihahJSw/dp+NWm+QY+yT0VpSvDTCbApxwos9BZ276/Dx35R0AqJVNDAWSNYXJgFDca
w4bsNgKHRE+hOzTvTvbi9hoqKYWqm9B4EFWVXLqDTjxdD7xTeW8EgvyHsPNYjly5tugXIQIJIGGm
5S3L0HOCINlNeO8S+Pq3QIXiKe5AmlBk31aTrAKQx+y9toZgsB4hYp1GGCyryDTByFJ9IeFIePT4
7OEAGprxqNZ4OOPFuiI5w8szyvkRvnnIqoOsQQU2MHmZV8nmpIsVG+F3xRR8izj+LeWblfPPYATT
VQ50yoDx/0YhQONk6rttdGpTLEdNHn8QIQgaON8rh0p3hKWvj/Xe1OvL7yIO/vyinKRAjMwOP/po
TCsnbk3SQQziZazHM6AcxIA2ubqjHYcrNUCsgl9m5NJcThoRoWjzfeuPrY5uGz2DaLr8/j/YGKcL
pR2tIDsUdvbZBcO9IgWX4CM6Q0Z1UQC7VWiz1IF0BK4K940MpU3DoH7BNOFC6uRP2SXvPOZ2XUrU
0PxDKV8ecbw4zGT7bW0Ob8oIRma24snB7MN/HkGACuu5Uw4SMoOwnVBYlG6aTRCggmaWMi1kaLfU
E/GdkzUzz+sWthDWJmJZ27X1n2qQ5UIhAN+nKKYiaR5dMd6IA9MVGRp6VK2bwv3WfXrd1Lsamv6a
OuTDkyNDg8CArW+zgwOfjporyBaCtaiNxmDQ+3YRlc5l7LG699296suZYUtqLh4/dqznuMMKGdXc
2CXzkoo5bxtne6vwKQ3GVy0Hu5POaM5aD8/SL+ZKJF35wmdUgvIv0/O/PSHiNOHqp7C/SgMw2iAl
fDGz/ePAoGX2VrL+aJL4OSVBeMNS5yNB7IxSAFGvTgCJxuKPh5T5BXQIcmT7EBdoEjwtCw7pxbFZ
anZpzJ0Wl+skOEQFAhAEIh55AhMeC8RZep88wNK/sXyqFpFpfQRQRFXZ2MtesViUmiVJ3Vz1CYWy
zwMgY45PrCO1njl0n3HxVyeBb8EJjMEVV/CiwnvH+gR3/XgoMlkdRxYWrqkRZS8atdSCYjUKgRG5
e3HYH4DNBTfKc2BGoG2YutCIS4713DQXsVG9lh7FG5lqmPf9Yuun42cm5TN7c9xD/Td1iFpOXzW7
YLqeCqp07n3p+l897NmW65NJVpLMFnrl7oY0HPnBsN5UFq068Cw3t19avMuwO/qdOVJZIPuEhDeZ
l85CrZU9OWSQpLdIYr+rLB4xIiTqsX4q4vC9j7oXz7r1DSemnb2ReYM+pO+xAMuYcirPIHw0CJKI
PGI9fXU0yUykqbbZFL9WLZEZEXN25sp4xlnP145+aitiarD1XMihupQ9yFZDEYeR44zvQjbCev4p
bfr32AwbmH08k8cEuYfNYAaqyLXz5eyfuggGuklMR0Ou8A3XchgOD4PrrKo2PU4KgSsiAE2qD4W3
cvC6cxu6B1+v9jPGWXOsKxm8axGkO+L9Xsk1LZDsD3uhcHwAJIgHaIR4Yfpi9myfw242l9iS29Zs
V5NwQXjpIEwyzLay6j6iLDrnBsuQuv/gKTmsoSffc99G52ghUvJoYXv/PfQcgwEZJt7WkVy7c9pY
6O7syrqCOOUG16y3mmdfO34PrvYuu3E/9DfolWdV4u6I7ccw074SNGWafO4NBhCm+PYxCQw2OZg+
63gf9bVSTDyrms1sjb+BGsJUz5HQn2J3OhGHd8dPdQoxJi6UzjXixrzVRIntGs9clTqKYi2mUc1L
UGGO4itu94ZDXdF2D3BGSAVjDlaSH6EzVbcj646r5StJ5T1xUdhixx/muKZ9nhL7HKFYBKX/bZO1
tAimjiQZ1b7YRXPRvQJBkV28iWJ67cNzm9n3jCoR34UGDaxwMkio/EYVQUOrJgqA25OaV4QCG9lg
bwECYVkS2iOYb1C5pGtMZvNG24OqzDSJ2uwCsr/SfVtA4ANiw1qpftAz8Rw13dv8v1S4L1rVMVNi
eibtR5tk964TLzOFzZfhlzL7jzyPkdWZycbR0JAMAxHQMZC5Yjh5WfpDjNFDnRU88kirVTktxu/v
EGRYNYv2FiCmJEnZsNR56DmjiNObkx/yx6DW9lbbX9xBP7dmvB8DkhbC7KumYNCVefUNtK9tSxor
lUoihoAxJwBqNPMrs+LsZEhWRMOTlhXfJu8s3npJRhYzLAzlHFqPVtReTDMBZDNf067sQSXn3aHV
c/YDhUVQIw2Oqe/c6ha1GrnDmf6XBcTBq/OdhvTGDeK7HVXf1BuMkaaf+SZvKLxS/c2sKZDGHtc0
fFK/TL+GPjgPrvgmTTkhpoBgraSjT0QoAAielFlk9hg8odAwsM7aS8n1FlX5F/Eef1AQ3ODEbLqW
YZaYCEbymGQUx6J+iybRLTFAobOJw6fK4iJsrO/5Z9Rz448X+Z+QscmTLb8dw8T+RDOijFpbjEQD
Yf2OmMt3cO7dZZcFatGXIeJXatc5VeSPS06ihAnB20WSx1tj2Qfe0Adct3uzD/Jl1IFe7ga16U19
xS2+RdF9gJ28LoJ5LGc1YlHmJolLxHjpCW98mNIQB9ZHY7VLwILTojc6yRDLO8v5knZIRuxqA4V4
claEVywZgQdZm28J7IxwKxj5opWS3k1eVFL/CNxkuGqNN0OxO4MhRjaNuWm0ktWJZaolxIg31AsM
AvPuzXTSHyUxPQj8wcu27leYvMcNciqi/ojQ7hHPsqM7GbaCIe3j5zXlzQyZHYN6JmSx4v1JDZ9U
bLu9pMzYe9w1JWnCCy2HcFL5vPKlq5/0xAabomZYSume/B5cTqIzXisHbA4tpWyBxMchp8MDBLrI
B1BZdYcO0SDcG66BtgJFTNEy+F+1pbI1s4BI2MA0cwC3ShKDOoGVhfY3dQxM0blZ9NgEg9bEDhdO
sE/2NDje2iu9YWMWx1w2IDqMc9AkVxnWn0bQ+2RSteMq+MBFDqTWkotakwgIBnQPg4lfM9PBrcxk
QCf9CjLtVnQ8inKmzEjasrIltSi7ODNAt22sfFkTx6LxGuPFfcjc+Dp0kJtiCZoztZ4Ir9W3XTS4
m0afZrQG7dWo+ufOsYzFUIhq7bBiPpqzC0Jq9r4oMv/QZbq7DbL+IZzIhQwrDhNHwB6oLH9TMu9b
etkeawMNUqoz9GcdiPywhS6PkFjXu+LYVB9jMjsTeuoDr+Q7aZm2h3R/JLA1prILBkYnH1Ohf/We
1XOS8HfEuAOXYqyrlqLOCp2bK3ydfCJyi5NYHEtLAW2AlMsuCnU5w05l2NEys4O/MQvWBVnER4C5
IbN/9SA9ltkmWw6Pv5vYzaevaNwqhLaUWJnv/BXuGyt+frgX+DBEWOl9tNQya5uZhOdq2FsXjpV9
2I3/gg4XC28wbSMa9O1I0iejBBeVG1Drogkvpof+oGvprMg0foCIrpd3JlcEBTTjXyJGODPZPetM
e3lZ02VfumS3iOokK5IIEBn9oHU7kNm6i5KK1HA8G4vc5txt1HpU8Pc7QCELo4x+9BnnXuXP5kho
vRHQi1tVQWLZA7md2rbVxkNT6Ai3kvGFlPZxoZJD31H45CFNl9aUd3SlyNpwmVVciCCGhmcyeGhs
SR/x4hmwQF2Nt9EGpZvsA4PGC/AlLzetaI4nJ4TmErJKRRxOSZXn+rorcB0R/7rzLAMVfvo6INjH
OyJebfbHFnwDcni1lTkCmilgB7AeROViKboUqyNO2acpIg9Z4gVwlA1Z2j8xFToLdNol/Pfl1e6J
fyX647P1x4Ohh0fbDDeZzj7fbG4FnjbfdE/VbP3hm4t+niLMbMpulrvaRAO4kqGSXrcbmxPRJMsb
peIhZZzQX8K+aRYyAViIAo01yUENTo0WDFtPSMZGLOw3bPVfbtT+UB6+e1H8hZ9gKTEpRhFri4j1
WD+S6pbrfxx+t6UfpIeuQ+yXTyXmekZtuoHHKEO16HRQbSSmzwH5B2SAa4XqlAiq5Sw4W/3+10iI
b4ZqhBS5D0HLBqwOWLBnQBpRRdorG7YWSQYHO4hwYyHInObDKXcCHkviGe3ol17MQfaRubfr+JPs
nJgB3Hua1jtR5Sdfm9a6Vj8hKNta1Im9as6VOUcrTa8xgWNWXa0iuke8rPTmtNvomNVjTYjtKieu
BS/ZIWOIyG0wfDhBuPVxDRjWTFodsN0WIRRgtvTLnhxosEBIjmgbvACzrv0IPt9eSGeFJ1RfEG/B
VIBbRTT1ozEN+Kgm4ESuzJmaDNem2QKanPjr6b7ok8ckz54tA3GiNr+Ag4minfMXRgGJnkn0mU6C
LTCaTpyW8W3K01vbGi++NZGFVV0nQSppZ5zKROcCNhqMUQU+CLb39sA/KfT2ZbS/jZ6khbp1npoy
RJADl39neRqUCvPoc8/5wAV9Zqpd0536PLqUheJYDcZzq1Z6Q4ZpiCM8tdN7M3SHqvWPDItQLrx4
SUh5gNdGRs6LHD7KKbqYdnHUrOqpzPOTEWDhLruNNky8GAP0JsfpPy2zIzwAPwyyXcGhQMiKy7RI
c6OJbWN7bXTFopyiFq6HM2/TiLW9UkVwj7chPl7C/nqiE8gdWwax/lKjo/UkyOAkbCGNUB0T5ura
6jxR+y60Dyul0CvwljAiX6ShQtrPnW2XkjpM+e+xC7BQ3MwBzDA+tpy6NRsX7juhLJwvERSsgIAM
uh3m4Fzc84qtihYSfSy7PaZzjX+PCx7TuTpVsDIOlefcsOr8iKo8t+74DY5miYX+KSYtm7AOiTq2
m6O30VlbYxxhUnE+IWw9x33P43B+N6Uw4SpUyQvANnYqPAAWLk84htwDLh6nfMKd/dF1AYG3EUoc
H0ofYLlpHftryKjuGoMnKTmZu2vK+CwpwTfCdUnuC4+GyURpaumRMlSq1Snl9o9BVC2A4KkVOApm
IBs38B+URo6cQ5Dq5Ig3IP7PNlnuWviRNM2FMhgOfEyNlEbuwRhY4XFyczSS6y2zZztGFzjEV6Ay
K4QR19c8h1ptiRJvXOmhnXDowwIcil7bvyW6Va+N1pwjNqtsE4zTB4rnpyzPGhb5xjfJSZJ1L51k
JHhhhoKiwrW3PQl8G7j168KvXwDBoGvDtXfMsYSg3tX23HdkcZOQZAeEtfQcXZjAmA+T1mGb9jc2
VbjfPGFgQ3tYjgpTRxowflYuQ1o7jxf9bKFtzfJqRtOqSmw0CaHxHJNlTOZS8Maw6pMbdqspq1rj
9e0ZWu0L06n2luhfOzuOdyqscQbYhJr4zjEY3Jp9ICL9tmfJIuICwTTjRCzrZE6b+Lhz433y3dfK
OtkkdlM6pkw9Ku3R7VKMdjHlQ3loxvHqlmlIZCFovj68YdibJ8j+01RvvEn8yHLAcQEMnJRHsg+0
+uh07quRX4KGS2gomD7VOvcGSpdD0btnEhkXWZ+bIA3RmWRzGItGIjREO5a+ZnrWUuKuinw9QUqi
d21uziiOAflZk7MaEbwTi+5sB/c5JTCIqgBZRVvqnwaCpigpqSyC4afqnJU7Y5QCfXh2je48DM3S
6fku0gvI+HX0ZGHYJ56qjL1qs1/YLh6XWlRvOE+o+43+1mf2ErhiQSJo8Kq69O4Z0REx1nGKqbpC
gpGEkeN3hcq1dLhmkIwyZAzOY2nQRMaMUDIj/e57Exs0HgBW23aAFhMYgNGOj85kO0uveiCd9ja4
Ga7A5qXC60XGKXnMRUFQM2IIfL7tB+yaD21cV8ifF3ip7KHmFah5MLaOju/PQe/9EouUGBePpJ/h
FMTJbmrDYlmn+FlSwFKGxqQcf5F/AJnLie1TV/z+MyJ9HRPxhCuBmt0uzlNg/HTsLJbhmH0w2wDE
NDyMtdlR3uOxiYbqxXfNI6o8O8elayiSGUQm7k4gEL0y8BiSI3w4mHEMs6k421PIQHARWWTrsPN0
5HjERx4t+wRTQSo05HkxVJ/gNSwaF679gaR3/E7VKwvBy1hrX2je6EpQJXmvPc700PPuyKw+h8b5
LtETTZ71J3iPDJppbWTuVpE6PpgGxDy1JQvmTaA9BcfIdeAYYIRV8xVxwCMYj452Sl43OnF/Ca/J
2GVaEVNJIVsJVnH8mlRcmZHhPQV2SUnVbomq1xelwepJWN2fPndfKpucoC4ydGpJe5P26EET7Bld
03x5rOk1Il4aYli6Xv1lIXLWAcQA8tlpAho6QkCW09VOGuoeJzV49LkJsEbnqFcUkB24Ybxs6s5C
TaMLwyWGZqdC4JLKJF3axXtO9a+8irN1xA2ubfMQp4prN7wOccUho5XbVNExh8yRrNY9N6m+xWwb
LwAXputCdNGB4NLTQEe104Py0a7SORwszZAEwacaIk5rd4xXRm8QyqwzHkRguOJnvxOoglKwLu9m
Wjz4gc8aGdBO3DvFwk+1FWPYhjDzvF76X56DMisuASIDJg0pgotzmXjAKQI5C1vshyLhqcJVXFKE
5XhMxzrcTMVJeuWHKgcshTrV+iSKPfNR9rUuNFyPzXDW1MZ6THioJi3xiB36bB8238LLrl1l028G
aAvx3rOWli6muIYyPk3uuuYC3KiIsG5SbaHuXGM8LAw6GO67CIZ++9H3HLFFwsFkWJSzRWsWrIec
r8qxzpEtH+qKXzPQ7Gpr9Po3xun5KdOTchJAIAG2m6to1fZMFAGbUSAK66BH0YsE+8hW2eDXTLne
NPTYv/nK9LC7TB/+8uSHqBHchPBADWXsLGgXiVZLDoHGTjtg4oWLJp5ovoaJmx8AERrgTpzZyux4
SBQYP4jMZXuNzqakFPari8objexOh2RNmIMbvbGbcws7eNEhpdqIuNsWkUtYYEuuW6YgmAXVw5B5
b20kwhWa8CaS3lrIooUZ6E6rGul+imVw35jLrI6RgYjwKfKsZB3n+orsOPYVmo4KJ6lQWruCsJtB
+agPJgJd5iiDHPYCxZYGwcNhnsjUC9VP/ZTS8R85XDahTB81CMhbQbgYGpFOuzXSh10nIqZNWLWs
8slkoHWMKh3Td26k66RqcMHF9rDrHK6FyClquj7rK+mHntBnq6QZTMK1FbKa1v34xOKvcIcbBby3
NgP5p87J8Mj7AH9IKO5GaBEH1XAbYEyBatx1yOGtEoVdOtHfuAFEufqSi5Lt8MB0wae4YzV3KN1M
e+BwL5ejN8JMm3s7f7xYOevlmKXOgXqgXMsWvLCBCM3JoqfeYoCBDJ6MoToUq6ANCAoTPatVAarM
0PaUVgsFhWfhNG3+ilSxY7QKJaoPLYR/LcGn/Tith/BdITU/JALgL/X2MiasYk0a3HREf80UI0np
ODzzMyQ2YSmt8T1Ki2zB3EmtQ33E2jIWR1tbtaIOt3nacQkHkrBXy4zhYoXpMw45NhzkmhJXnXQn
5YKoQJrox+u2hKEE0IM+osXYw4K2vtqZnBalMMxthcV5rzUQXyuWhc9uRS6qYzxoU5r98GTawNWx
PmNVQ8rNq+FMDvR3VHeMjuYgBMMoGGgbil2PF5j/+hK5D5HyBPaiPu7OmdCSe1pdraAe34LKffPM
90b9VEBIT/8imibVG359DZ/vkyV0tOKcxqe+CrM93FdGyknhrkunjY4W41YkBxE0bL+oXgwnu5Ho
JpY1/9ZSlJV2+f2Ajj7dhwn0Mey3C+Th9jOro5IMMFmfWX8zpKskl0JBlh283lM/WfJqQHIGNpW8
6fH0oTWTfXLiFDlhKtQSx695+v1AbFaMVLbY5L71ODaEdkJfQWdWTa8NkSXLIXfyJ41xg1253ad3
RahdfzdzwSj9FtuvO42AoRIwXYP/d3DExcc3cesGb/8btVL7YK/y5o2CDIF+bxvPWu34u98vE9Mg
V9tF+tZ0k7XXBYeMYQJop1JvyaWTTbUb7VQwHpVnfUyqfWGX6tyT5rjM26485eMAns3y9qiG0K1i
b3lvk6MH09GZ2wJ21fFCWrp7Klzwnw7HASNDqvBBkGEdw9RZyMrsj2iPJU+3/L2pQNcAJOkexGTd
PEtq5yDHBFcolZxFM8wwxkCwc3D1s1f44BFM/y30oaAkSaqvyrgvV1lEj9yEbkCumXqspib/HHWE
8r2LKcmoi+lBh0Z9YGras/8K3SNuCQSvsUWpiLHj09ScqxVn1S0tpydh21ALOk5rPAyCg6smP0xC
5twUBrIbNWeQ2wp2SGEwhujMlHovdjaIqopL7MX91tNiyGcuI3KvyrxLN/MLWZlgXy1QNnmt421B
iN0Li3S4AHsSJixVrZLaRGeGfH2Nc6BgIa6I2LIC67vTiuzBNPyUjJZ/fxZkpHRTdPzrz00znfa5
zSPSKVR6TDMs3aaeNq8DM81EtPEfj+1w3y6RFbjHBCTMmsf6DJepu91kIy8Bg5veC8QP66FqYXP7
UwR8I7S2nt1tR7tmWAiWZoxDRZ4NDJ6MwQAnPyK2mTc6ANN5FiHHmmJNnoXGq+sjKI3YXtN9Rsu6
ydorppVyz12vI4Z5qvy2uFpNycBp5gQH8ZMKHHKq7Ai4ccEvU3rFTa+BjVpSoTUtSv5Ogy4CJO2a
SCl5zlqmtJ5i1mqZPvvswT+ks01KRQ9x0vDfixBYfBeR4aPUuHEaesoBhEygxYeYg4ac688qVAC6
Wxk9+UwJLSQobKuGfOV3ZCjjeZei4JluK5+weuzRzN/yCwTwdVjr3UaRAH7GA0wsjZjwuSUZbFcY
EGS5zJ8mtv03DNIjDsRx5xBm+eIqqFTlaI0gj6fhRUrtHTQsjLuxj/ZQyuqVSz/wPBbjTJhrX71B
kMWKqHnrJn72ioDSTizkjLqylqas5aKKYbMQq4TDxPB2pWfe5Gx3MdIi3wY93Ufj9eOyZhmBJWGE
kTEE65g/OhLFyrZ2hN8Yk3R1cny2OMIfV+yEgoNRsV4f0nbfmlW8+X17EvWdmSq8GlF2bQq/eTBS
jXiDwNYfTR4aK61Oims4nAMHSRoItArfBzynkaJ0x+Y+mE6jVebbQSM40VAvHsanx7xjjRLgTd4p
i0mKoyVqxQAf0+DgXxqV9Bs/1zz0dy7ohiFt1l1A+GPdadnNqIcjIeqKdiRnJ+g7Z4vjSEXPAfy4
+4hWCayy8UldpD2LiJ/PEfU+1nVtq6yUjJ6EdsYfP0goBZMp2JD/2wCq21xm0nWPTTh7M0vjUXeQ
s0xNswPwhHe0s+2tYki/N73+MKIdE6M/4PtFb+QBkd6NAXmTeM63uq2cI3ODflMn1N8ltozUNb2l
JHdisprobFv5m98n5qMciaSKNZyuvmdkp8ot85NSm6kM17IHwNtejGfawiY9TbapiJ/vvUPuWh4u
9LyFxDCoq/RLPBW2DauPFplYu1XtNzxb5ja2RpB1GzBvIP8YczZU+coIKgSkSIFCxbkmPWMtdUYN
PltqJDVj8ZBUxiP6+mT7a3oqc9Q6lsfMavb7/iazhaC4CsNgmIaZKTTHetsTjIHRVsyuUlaZ7eSg
xCeJaiyIYEanRWokfma2qvZ1JntubNHz4rbMADyPGZRmhjFHT3kw7Eme4Ko4NNcVu+jZjWR3ySUv
YmenRibiU0f5SawvQXxeDYS0ZoCBElnfOWRvwThALdRXvWSnTb73MDMWDJqxpe0I7/D7JSqmfQ1v
8iZlqU5OVvXnXC/CEwPIJSJPnzT217GX4zkoq/lV8/UT9px0UxkF6gd3iFZGiwRGI5mURNFwwFHM
O4zTt9+mYdcTuo0mkgnmCyH2LUhlmDmE0wcvhtJ+uBD5QWeZRBCkwwksl74Zme3dfCSP4I1G8UJQ
0L4a9a2vUHDXqZM8qugy6AXI79RBnskUszpldp9vIYHSNTRg4EDsQ/AEi3gXfhqc2V0/NgGXlZGo
8cRMZdgTFF0hViS1fpp5UzQ8G1eaPIkGMK+TZQYbr0uTJWHcTBxJHHrRO4kMemg3Zj1n5YpaHbCG
axs21hd/NnUxqjM3rEt/fhlLXdXsagZRugyTV5dUB01N49kpVp3QAnwhKtzwcDtF5YydrhQ/H11S
0fnPYOadO7xiWQbe46BzhGVGadx7e7yUwOg4ophmdwVUMtfb6KSOrHod22XVcE3EBeC8uv00aqe4
aGa7m0Jern76CnSQgraLL78fTXsfdcG2nm/ycHQjBmyNs7MgBl8zdw/w9Tiyp3qo4ObSimrWAZzY
PS2ph7SB1lL2jMPTpB2ecs8EnRR9To3evCKoROfZAWDLHJw+hY1SLFLHAtsxgpe03fYtIwVLbfi9
zDM1YfGAj9jn2EWJnzsWvjsRheffzyKLN48xhx2X0XNrRflRZxiyQlKSfVD/vzJQOo1s+ogEh8Mn
KwRvPZNaHrVBAtlg4WpTclBQPB67vHG40lOGsuit2xx6K4Obhyqta46H0YN1A/k5UFZLeqxrPCgL
pLfvzUY1cgoeQx7qU0daHL1kv2sZ0i5sIkXudjPiWMk7EELErcMUFxghYj/7JMPilPmfA5Puwmuh
lzhBTorPrI6JQpS4wzHWJN+ALtedPyD9TaFE9DYGEL4EK0KcyjRZW9QvUEDT4vNfz9P5odoGhdoT
hox1KYL3JnFHrjtCLx9xb0CJMKOXTGqS5YS5s1jireyRCLrRi2Pgh+5DZybFqShaxCYIUZjSVoB1
ZimLV/z1E09uzal3V27fAFEVxMhEWfWUM62H9G9S+kI1QB5MyNrvB2H5mLdHl0Wynfen0h8ZlbH0
fJ9KdlZ1J8wHUSKPwlXzPnZSfx+R0S0dNLxpXcL1JaGPAzGW2wFh3zUNHbKF3KF5Ay/4Eo1x/Gm5
4dauk+2seLq78AxIzkEWDvX18feraXZHqqh4+v0KBjXQ+Oa5rGsi6eqmopXOM/aUJdvGMK+eujjn
YezgFwuZydyc1mZJOCOmNG+umYJUnDMrjEgUzMlNdjIXbVZ57K3eeK6ZLltMTk9eaE/nIU70c5Xa
7hI1RbtirDTnIafJkwz1axe51l8CflY0spg/b56tjZ9xx3iVsc4G0Q1+3Er57GXrmhdh/pAjiTgq
hPtYqmrk4UZ9/P0M3CVFQqSA1/LnxIEU5rsN1e4H5Z5mGT+Yd75ZgPpXji3/4Ieuf85F+wpAT59J
Uf5ZDWHLYreQa7Bo8QWYgbOfhuZpnL9yEQIsPKvpt/qMWtKT6Q9jwOJFGuPslAjtXexEyWtagjIC
dFI9WG34DOSS5lOD2K40y3lzx+SZsho7F7KUyNK12yh0lgYxmsXMs/gx2Af4ENYyjdRdN0y7ezj0
X3IWNUdWLdEykiT++yGZP9OsWSKEdHptei3M5YlVhWM0cidz3XyuUy1ajZMud7+8fS0u41WGwH2X
xsQyjara+xA32Rx63EAkce7wiYjTbwMhWvZLSVkV8P+n2uaYJjq0HfX4ZPZS3UfwIXqLo7HJwFLp
UXtL0jbZxW4cb3VfIDlUxWcuEYmOEDtubiRfB5aBC6Gk9a7GdJW0EdQTvxCHyjD7FZlG8l2JHEHa
0N3EKORDz3XASsPt54Fbt8HMEVy8ZgzOsd0vdXaBl98PmUv/b8ceI89e+5s4HrFguehuUOvIrnTF
hSvwRKE6PuhVwnSPBJkvnUW3njKnSxLoj7+lad46wB+IXJnDu6WmGwd0JNlM/2fSn43vTlf/jzQR
+Y+EWAPxmGPrgkQHKfnozHlD/xFuZA95n3ZJTc3qi3Y3lll/9ebLoFPtvdfT9q51frfVIncfpMYH
fPad06T9Psrz5Mg6/ZbOjR7RjIKFGG/b/39Z6EVPA1/+ycsDAaHWZzlU3krao3206sS7ZC67T7jF
cq9ytvutVyYYQYLk/PuZ3nkU35HkFjWr/qBNMe1FHp8Iec3vFJjfNYfqNio6bwXhAoih6J589PXA
r3L36jswxUIoi8tMe07QU2Y8vbW8Gfylax3bNjKfezRoa4NtnuAJcc7j0lylKnZX/z0z45+JHpZJ
/qojLKpNC+qHPofy/cerO9STH8YSmAG0QXcnre7geeKHgYCG7QNH43//bsY/w6H4dg6BxNyiZFWR
e/uPcKgO6zANBDFoOX6Sb/j1C+km7XdRYWGKIN/fx8ELiaxvP8oWAbI0YV6O/bquyuCVrUTgXifW
uoeyEuY+stLvMknRKASpt48lCTuGV8lbOalkrjT+R7CV/c98Qst0HFc6NhQYw3R0+x8pW0OckQss
k37pteI08OIc6JxDotiuFMWAd1LPpLvn/TK1Da+dCdW1fB2LojuP7PCmmEMuU1a9zCAX4CiotY1l
S7GmK/cRuVzHVJfEGlcVscd6t67SEBec1Sd7CyRfEKpo64TVj96wC5GIhJdDqxnLzNeYoDacPYVt
TQwSSCSLq+aoTaVHvF3jocgyT5bh+C822dNpYW+ijNmvyYBmTRW58QZ/YOCKz7Kr5jq5hOJcYnml
R9DlJmt08nir+GwJuTHCUD9HxlhuhhjOa13g19S9lLCEqseYL7DO//erBWX2P+JcLJMRMhtxV1qm
rot/BmomAtSRMDF6mLZ4MPnA6CnwGJV0ESHqGFpBbMerDhbexQASt9PbkfoEa1JGIjJKwHzF5Km6
O6Rpbf2SdFiCBisaFnrSpuLBV6qxv7agzVGDILgM0umVANhpkRMjsOpyFixgc+0DpW17ZtLmPgUi
ZsKMmtQGOIx5urh0bZvvZV1HW5SF3nPTlI/gqrrvFP2kwXAseWimWLyhgo4wXFbpl4GIzgCt0st5
iuA32nkcGTO4oXFs+oxd9RyQ5+E0Wwu4w1csgBejDcwFYxfa6sbX77GQ4qLQXJT1KnQbWIOFfgS8
DMnVCLSDO5XaoTfH4P84O7PduJEti34RAZJBBsnXzGTOoyZLfiFsVxXneebX92K60F2WDAto1LkJ
ydeoyonBiHP2XhsqDu3EvrcZfSm2s5dKq+7SPuxxE6TzgIy8LjesxbSC+FA94L0jExiDhPBUDZR5
2pyTRkcFE2qoGjC1JvlVV+tjYIfFs9Z62kNTySXtPnvXCfRCmC4uzOzCZ1Eq5U7Xg4QO3p5+zrAh
M4f9TyD6LaQQw+19xhOOohbc9zEB+qwZj6EYkFKogUH2AD8hT2ov3IntBYeIrWLb2QGcWnP48zfM
eB9VZUghDE2TLHyqYxr3pMD/LH+FEFqL4ByCdKo+wSbW7gc+t4brxQEDx27bV1sBCBdjIIGHMUjb
RcMRzY3a0lu2wrfOuWKeQph14Zi++hNCcJs4+h7WAVlBoZVuB+zrx7FRVjBzmEMQDJM1qncZSCZJ
VaMlMPmL0DznisNetKXDG6bOVnlIWoER6l/rCGCFtQeS86qY0Lw726H5Aime8THh3n9+P8x5DcuT
0c+zn2mkvB9zSC4RhyrgdVt9l36qktcDfRi1olMCAfUNZ9wrfYdHybCUZe/3r46GTMUL2h7LKng7
gZbwjFT2IGE3Hy3e6m2ptT198+4LEcsjGjvVOCPhjVYqAVZgCPW/G/wDkCgBYwwrM+BjNuuxeOrk
XhXyBUOHgmWeO0+oas/RilamtgYDpoB6vXoTWKUoKW6RysWuaLjVysBKvmFShCoVE69QxtaDH75h
lJM7z3FCLLlaRBZ6sB9UI/sn0lp7pTDy+iRE9772v3/fhNBZq1TH4m17t0nhoBppnhfnWFCYybM+
1TiY/fxrWc8JWPMRwCT5fJdo6kFnnT9x0Nrn33oA7zHqmcheSqgl9CHt7JkL9u88eovYxOqB+YKc
Ql/23TprMygKjWYv6JniibU8Z1lYtr6ySQvayx4nTa2OE2+Y6SEewdbstG9mVaPDzsltGjuyzDSe
IBvpr6GcoygwjiUhR4mqYZkDeeSOWoeNvwNM5dE5YDon0o0TOvrG0+x5CCW/55Foj5qerITBRFBV
ZfbCkeOqxFpx9YR2bvPsiHGofmi78FxwdF/++fupvc/3Yp/CMq9rjoqyCsDJvFn8z/UaI3RUjd4v
loYadsehs8JdFeOXbmLnkJUh9jkjSJldgxYFxHvI/bE/to31LckjWO6hVd20pAqXXh4zb8QuAbm7
l1vUw5/mPP7umRKQNm9YgcSyufr1mTIjYNyBVRSXQDAAvwloSwXL1Im0J88qvvXMRo5tGVkuvQ3h
4sbdVcTQXJxJfZSZbN287xLaOdFXjKdMc9qUSXHpiU+2fx8217yftq6z/tnCVA05h1X+5/30Uqxq
XlPny3ACqaSahALFls4yVZOlGeCEWBYpPq5PPsV5l/fr1UKnzdRt9pv8T9PfrTJF1hjVCC+D/1a5
8aY84FxK8wMSSmsQngND1ljrXVLAYgEEl02jvjMG8w2aFbjXWtHpXWDa/ORJfVz6DJhWjmPyjAzV
Mt5t77ooryp9BKwRyWbXWmV7ioHm73yaQ+5IrMg20NphVyRRg/zV2PVj+/zJM/iwOZYsv47UTFMX
tk2k668fRtOoMDLpTy6TCMujA/kaW5sH0YP/lIGkapMbJq3PuNvRQOG2GQxfOG9uO0ncC+li4pOL
zZw/hncfk8P3QrWlZTmabb272OwWRYyehOSpBO0pkF25yeI2wqeVWG9JBRgfKcxOzcL0RBv0CXah
9gUMLPTyyDBPsTJZe0CuX2TaJTvOMBqtiDhYS1JlJMPyA2yGgHmeAwHYrLXWbbTQuw7di2YGfcxZ
W4gdGz5YdwxCTe+hMTPlH7s8NbURvBDf9jrpA/iKGgYWBzAFpnKUHIe+fS3mFuf9wbHAvqTSJOUa
nuFDZdeOG03BNaFzcBbEaC0ydQhfJ4HkUanb/nBvud8flLD527BTb9uL2j9+8jl/vOikxpaG+yzH
IU5B777+ZixCnE0IFfysz+asSVcMon6xEQXtALpPKxzY3UIvC+eYk3bujUP6qM9jZTvIaJK8coYI
DK8E5GZrJ7uNv//5+YmPl6fUpK3bMLeEbXFb+/V7qGQFJKuJI0GJu+BkW/ltUuvWDYYSfuzQ1peg
yfxVFdp/0bVq1/Yc7N3XFRKROXhoKMzOlS17EzvtvEvuz6Z7tu/3B2jUKH5HNd/ef23ylxBkotCR
7xPd7T/49luVCu5HA/Q52GvOLizo1KXGFJ4t1TqwObHPdA8/+aprH47BUgpdswlI1Tjm2e/3gZLj
kkofImSYle5ZIKKL9Ern1ENyjq4jvqyt5+ckm9feGRrWjhil+iDmvzZo0zcMvK9YWjjTDsntk8/i
4waVHZlqSYla0sDJ/y5LFQQD1ALc58uWacJJUWrnHDEcgPHFgIKhkKsExnDkkpx2DkCrVUnLs8ne
1BRWEOElxTGYxunY9qo4o6bJgGKGxrKStnECZWSe5rE9nTDLW2fs9NOsA2o0DV+jtptciQWUNkpo
Pgy1hXUVKPEKHAjsGAtyasPE7c+v9Tc3d2magh2UMAWZce/TRcvKMGqmLOHS0uWSCDwa1Y2OLk23
lAsy7/XQVs5DUEL7ROd4GAIlACjzGqdi1YZFfSRmTZz7ocEbkSJ0QcBCOqsW2pc/P03940di6fQA
2IxZPFt2e79eHmmAYIlv5Rwfj5GEvQP78WpsXiaPOVVKnoY/5vqNAYt2S6KUg38erywWpUUVe49s
jugR5TkUfzs26WnBuDHGaddCogVtzIPJgYwmroF6wyF+5c9P/h5t/uuazgXNaYeDtaqzm3q39iih
QhB4PSJ+p2sNahZJeNsOT41jGUcMTn9hOALvgqAxqYjO48SvnbKwJKQ7wtX55+ciPl50HAiY73K3
M1Tu6e/fyNiIHc1ogDdVpxSp9CJPnPGl99E/OKbZA/nG4qjkyb62teTS+bZ1gNv6onoOPdYo1I9x
aZs3p9WAiFj+XwBzlJ3MqjlvOphcXUuAyZXt8Z43p05cQ7ku32DYHtOOA11gdeFr0qpk3AkoInFp
Dsc0lW9AZK1TW1QwZ9EJrlVyENd+UjMi+n+8fO6sfOft2cKgvtt74TuLk7JKk2Wl239Pk2mdiCr2
thyYNeguhgIP0SnWFQCIm5PrBsmiQ/dFk0xVvNYMN3kRMNGvijkJHD1lF9iPijkykDffiHNKTjGt
kWWthCCl5l/7MLf2YSzaB6khb5zU1DqmtlltqwQ1pF/rheXCXnc52geG9s0i86If1aOBljxHrGt8
0gm0Pu6P2RrPp837dp5tz69X0cjTCWDCZ0uvBRw5FZe4tPxXbFTJUaQg9G3ubhvPhJTFRzcs9SJ/
BcPUnNQpR2NSJyRcBeQpNEMUvjpdjR7ITE7B3C5LRgcPAahuU8GmGBMEiRUk3PJih4PReBNMxLB9
7nPEYnVBxJm+ZJF1SSEB4O8JHXWsT7RWqjm3DCfCyrQK61wrfrEnPMMHG9Wqj0aKKxd467D2e5NF
t7Gzs2809DhABaikbyi1L17wN70RNf7UCY/EGHxqizKva7SRWnULraLY2qjt+rae3W/1k1BjaxdD
NlvrbWzuR4gJVh6It0J4ciPjluyWMU05iwUMI5kMulEQ1zsznTG4LpH1k8sbGID5cDpcLL18cUK7
g/6gTY+aUhgrvPxy8+ev8O+WQmlx86ZzLGi6G/NO4j/Hh3aMCWDUVVi7RFSahSdvWVf9pWYY+jIE
N5vYvKaTXmzqaIixhRJhYAz6DZKaeLYZ0LVZtcey6j0MsPMhNDvXhKCiQ24j1+txYN1/o+E4Lf78
vH+zw7Hwhjo2DlmhWx92tmA2MeO3UBEF4OMKH4IYymU71r4bqwVYRj6KbQa4cqfl5i4IoDzUNdOc
GhjtUlWkc5h/tebPMe68vz27R8rRjCR6VToZ55j9ltHYImjSyWPo1MbaeAKfGKMM9nx82xvMrAfN
t+MrM+B+QdLUgD1A/yrCZGJKUZv7ysC58ucXbX5ops7beNVQubvqHPnu/e3/fFiMjsbUCMF8Oirh
2D3shkNIIvCiG/3WrYkK3DE+i062R+vE7oPb0BlYdCvrgcmOurpHzBRz4imknhB2PDx14lKjpd2T
2hxyZjtkDhqFvMHWvAT3HLpSzePTZGLhbPApWq4eV9GuH7TvRqDX9I/8mgilJRQA8t6DbT2kjEDA
4e35Lpe7sutKlKZWvRlHj7yFStXZkUDQcQJ2lFINiOqyu5tjLgtSEV9Ft0Umo35R6CXRbcO/haiz
/eT7fr87vrt72josS9swdfbH4t2JyOxqiDV2li1lFAruICQrqFoKNzeog2uY0TTsaQUAbe/h7yhx
+4joJyIHvssepnbSF6NfjFtH6cJbr2Nb0lAHczaJsc5VkUUTiPyF9Uju8trI+/yg6zFSga6Lnu2q
itaq7UyHrgNK4pRarsEv04J17jN8vh9jMHI6bu9lOqxgx15pHgbve3u5Ko18i1ry2/23PtIdAk69
cplac+ZGpWpbAh7wb82NIx8q12cX22/2S45Ff9VwpABKq79bJCIHnSMzcQgGBO+gyX1u8wZnho44
4f5rlhdbM/Tba+n0rOqKbboK+NydLFLpSlrx26wD15bA2f+KTdmoVLzZOfCPZJdYvTz7Ztxf/OlA
xxgyARN4ern5tQ9HHy9J5eYRoDQE/sPOn8htiVQLiY/45EVqH8/ubM51m+mQaRm28f5M13lSZkUs
0HcUxrQJ4qTfyVC+jmb+xpfj5/VhGeNDmHfDygAWdPClN+w9CwINfu7pk730x0GbhAHtYGZgp4ot
8H1DclDyMmR94gygJBt2U/mjFgXhxZiwx9cBQqtIVFtjGNVDkJZvhSlOHavCq9IOR29qX9t2PFZy
MLgrO8bK7EoiW3UDwQONQ8aWI/m5BJ7X/d8QheyvnyxU8xfi16vM1iQbA95IU3LsebdHlQTZ4Zkc
8di3MLtRZtlrwPAPY9kDxg2S4DySnHzOSGz++WD6VQ/2tCiXA1gonAlEmwYgFayLLkT1hVfa7UtE
YTCN+DUUJmbDyQEUeWh8A/g+Md1rGWXW0wQetgCO96gmpNwMnlKepaK9VV5jPjQEyixKp0ouzs1E
ivyFnXy+lrqu4WCZmlXdcLkjaiat1U/xsjhPZBD05zDPxk2ifCmTLt/5UN6Xsagle6uiXRaZ3YAU
VeQtJlXXDxvC6Rm3f7JoyY/bbIZo1vxu8n2wcIP+epMeTFkVA7IxdMEgh0FwzGhTZU//Q7kaYCxc
NbCMZZQZQNkrHFIsa/XhnlVSQwrdeCOe3NYycIKqZbAdI1DvczNCmZrwKqZrooCTVrQuZC2S/+Zi
holMj6nZHcjEqn9GZSIbZqulkDSYs5c+/N/DKLKeGNBbyyhgIdK0f2siJnWlhSel6UP7uYk4i2Lh
ebNCKE1kzH1j1EL/QXTJQ9mDmSZ/A2M7oqEIJN8Bpni5TJAhbRThAMTqfIc+sH0a0O1HsdW4atUK
N9ZtLNdFkK05RuonSN+sCuze6pCp4lg+TuBnibwF5vDJSiF+s1IwSNYl4ilBp+/9iMVWMg8tB8uh
PZsqRxHhUGv17izCoXM7a9RvaI8gEbitxDUHCqZo+/KgFIQ8KHxcoJq0aeuNuE2mGDhy0xOdZmmu
bgygOMmXxXPsqEf+u+kqqIp6nY96cLOghJjVFF1qnaUQZbP/SNADFElU0XVuwYyYoKKCSf2s1/Wx
hzj3kEz+sU0WyPc7xLghDDHF14Di2Elu0q6/R6ltvZWzfiSIHWufFuHs9ox3fM0gWyL13ld2W+8t
sRjqFo21aAPScVrL/fMqIz/elriLOzw57kpQU813BxD69nCMyJ1aln20CTqcXnWjDA8mEcoHpYOx
B/nv4f5HvlVAFQ0l+UZJzc4i9E9KITWyvRNxUX39MoBDIGYlvGq28U+BtAr2cSLXMQO8hcZse1Fx
89qXhQWJNvJOZdxoCzEpzqVTtfw0YNRfBlM6faOpuiexLnnRe0XdNgT6LTw7/UZY73AT84MVy6/Q
PgMiNvqXWA1+oEnNLiZpAEQeMhpKvBUJXqQiFTVaysx+rkhx2JN/ULmB1PJt1ncVmlLbP+Vh4y2S
Wt0kRT6fn9v2K5PQ8AxlbFdEEgmbf1E0/5MjP22GD2u7o0nLNHgnEPXI999+LsKeezTgnnqsui0O
KM5jVTAqpwqelB/qJzt2smOKEcAmhMQ1JmXcWUMOVt0Ie3OhcpjVjWvb9QCdy1Jsh2mFSQwqXdbJ
tUaU31+i1L6xYA/s4jGHTIWPRtOudBhJbfHYxytnAjM0qK14ziSOp6B11L9ET3Y3kP+l06o0DCQi
J40JwFLORoIUpNrGbozUTXTcAUVXapu6TLGeD0PxUPP20Q/E3eTDESF/Y6tNHuPieCKiMTMgRDXQ
5Y+M3efcmP5WI3PF/2Dh3FC9eiVa50fpsJuLisq49R4z4VIcVR+M36Lt5isihCgUB0BRplAdOY0i
e/K63DvlZA0hnP0u01iCvDbNBweLIpPjCdb3uM3NVqXzSgQxY1x4NS36klMy+zkAB1oLsr1p7baR
s8mZ0yL6NGfTjL4M7cjARqvC84IthcuwCt0azuOVMVC/TomZ2scwdFPUchBLeZCBCvpXZR6t1Q0z
KizuL3abvY6Np50w7IYML+t2k7KKLyV9xAt5r2g0c51/WaXvTVj6LF5NBKw8SmabEvIWQD1wHKd4
FSZatm+nGFpmrZbrrhjNzYAFYmOkWnjWs3LLl805ivkhnCPaB4OvgkiycR9WZveUKVup4isYQGQ+
MSH5brX0vIx227bsePr/fahV7fXPy8tvNmCOzj/mfNdVUfW/2/WqcaVHdSc5VqbiRPo4rJAmsYhh
GUhOrQnDMqN2eEFs90SWLNDkEQ2PUpb/5OyzbgZBM6uphrJlmtlz6Is9ooziOwAXonix0JreS6PD
b59PXUZhfLJjuM/fft2AMQ9hGEhzzuB8bL177pE3zDaBol6mzGDXtsKXpqhmkQw7hVUbsXRrbCXm
oOLuIeqGkU17HWBryxz0UBInCTeglvzDVUYgCzN/K8HwiOw+nH9S/F5h5dGSrV7oyanMBljmnYXM
aRgZYacPf/4gtN9szR2LljJbc46/H8dqqG5NjW4sn0QQjidbjNrOCxgC4y0IloNjZ7sqM6obzRYV
GggcQsyxuw7FyjkdtX3rxNZNdGV0HpgbLokJmZg1xYHNXoXg1ZkVVDnf2rh5CIJuOqMJn55kwvHK
lsRB82++qFEgDmSviEMMA2rRIPLDwsOv0iv+BmuSHWRaSjdQwnYzBfk/Fhbsa6WeKxXiYllkmKMG
/+iNenqNpooVHlEUUlhMAbamf+fAvJ4URb6Zw0vfZsPWLGt7LRQZQYboNpka1dtQj0ny62u3MQDh
MNVML8RBCkxvFjRR3HhwqHparNCbyi2Qm9bV7RolOMLFXR3oeBDRHuTIQUmICrtrNtkCtr2vsHPU
0pUoHe3RWqltNz5q889llzUoQPJjkU4Jd0lkIAR0xnuiT7LHoQQOQNwVejIlnQMsDJd4ku5LNhua
GEAcYnTkrlNBAcoVg7Ns/lfAIPpMyNZ4TPDsL9MwmwHlTuVOxPKtaC3qBxp/1wkP+gYZ0YARQiMV
SUzDN2jxi643EQeMgUIGRs9EQwlaMIFW9GzUQD3//G37qFa10CZwBrRUnSOvbb+/dMIyT0odOpSh
V92uz+BTDOJLCRN9lcSZX26wJ/ab0SmTrWbFI+ObLnnVZtRVo2OezAc6wDGIhEVuAojusz79FqN9
VFEv/fAr85AgPPxHsSH3RAXoK9xSLIqHuvBHQoAHZLGssyvAAu22zsNnEwP7G+KuYcFozjyT563f
zLi4WukZvsi0VxkdowSZfwzKZtobiSfhuqi0qMyI5K6aprxD/3UDCqrYZKkkeFuWAytvol7qsp4I
6fGcr8KcnZmTCeKeLJCJL/3e7j2xz7FxZQuVtKZPNm/Oh14WbzNNBaZ2iEzmQeqvZ5oA/FnUWtyw
8zZ/pl+crhWrq12TrhdNlqw/ag0JiHnevbZq1TGpHqbj/SHIAyxZwa3Tr4N+rav5sa2unX9VtQvl
EFSlXfpzaexr/2JpZ0c7+5gur7WEGcEiFkAkMOGolTM+YO9sZPBNCRT4TUBwXLOpqn8wGB681MHG
E8SS9rpiXPnb37qyRTqdFf0qKplizSW1BxE8Gs1c+r0s8zFOn6hufArTJ1/5t6bq2fOeauN5qJ5L
4zlLXqjceE7HFypKXioFbwMksi+Z8kJB1FgoVdr1RCTBMHQgPdycIN8QZeV8TVPUjRjbXqWRBGus
Oc1T+2nbR1c/nDstDhkIZlHL6jq6infNMs3UaULEaNs1iUByTyo4XjqIkn16GJy94E0yDjw2oKnD
o4e5jJyp+lgrR9K5zANxg1Vxqqe5BuckszM9dsqwz1527jKkhhfbxkh0oSaMos6lcC5lfq3YVk/X
4V7TdLW9uYry5nl8DPD4bg0/azefuYSb8J48STguUN3Sp7pJjZ0e+0cFbxXkZVnu/MIKLn4eo4E3
tU2u7xQacnt1ht3tlW5vkTrvwUrkOz9XQDiJs/eSA2UnhxglNyERxkGWhIsffe9YqHMJwimyk5ad
QGGNkKwwVCZnCpiunpxbea43vTg48aWU57G7WPGlkJe+u2QETspLnFypMLlG/TW35gr6a2pdY+va
pDdKDrcqvRnDXOTbNbqrD7fEuanDTeYPkXNrtE4/OMR1xK2gxzpLUFltCMezwe7HStQRi2SyIFmq
v4HoEt90BUWG31b9BocFeaUPZvYg7qVlD5RnQS57sK0b3zKUfphJDetmxLekn0uN/63MvP6sxLw6
ISkzV+v+GDQXEV6V+mIIEsEuVn1Jw0vcnOPwEjZnym84HZ9b49S0Jx6L9lTHc2HIQUAl+6NxrwQm
mXOgPUjF1SGsDkF4YEic9fs+2yf93iEaKPpEFv5RJYMeCtWARvOPo6Tz3p+Q+rDDqsBA1qkH+WOQ
x7bbNWrvDpg4Hsexrc5e7fByEvORCToxZLPmr+rbluAJg2B4eioaiovD/Y/uDwQAiZMhDuFoOqTA
W8jFoV6QYNdNt8Cx67PStutSQ6QdjLARE8gxAETy8WtQV0upxfaXqGKAwZUZru9GpPnPrRQU/djY
csuhN/z591U21oGs9z7Ky3UMuHhhWEV3uT9k2PQuYWf4m0av5WLMXyd2mudKlMkVAxgemPiHNMrk
SzvU1a5OPxE+fNw/z0N2NGJSoGYWzGnerfA1mb+IvfOlOZlPURw5CIamtTHj0MKeo6s6goWZqhL/
U3YOsq7mDE/OyUgK15AOj7o0n23TjG/Y3UKTA66IW9coWhPWMVyvAUDxBV0eqcX5J/cmbV7Xftk9
88wRg2uoSBh4fDji2nSC8zYdoPy0Qbtppoq7ZKU/J9hXXMPAxhGnhbyS0QI82fFfTNToYDjobVpd
2tDo6Qj8nWO1LR0fVxNX+3JOEvjzPkX/eANlBERbBsADLgP7/TAosqaREwWwo2YEIZxLDC6mb/vb
VoWbA5fGOo8tXTj2yG6vZhHoknxcxjNbGjaJQlLhq1mm1abXWgPaTEfeQp8eIwd1uj56b4BrLk0+
fTZ/+SjT4a2lcYZukEkCOuh3igFmS/5UVyJdRmrl4UUDH2ib5CLUIiF+D97mksFrvzObQ1ZDc5Pl
uDFLAx1oao3HzFa2FSJ+LDctMcs998U/v6kfBSw8PTYmBhJqFNQfhgATdmgCJuG2Ba1XPAP/Jlqr
ryJaBl7vGrVAjszR7+RJIg0xiZ31jsliVOuMF+3xqxq2wB49enq5IRnvgsrYOqZNt3PQPznhfWxC
8kydWXXBbfsuwnx3daWkXg0VfM9gnJfYEgWyU6PMs2KzwplmVMnCtqZ0XWmNjhyNACk8VXj4O1ik
kz6v38gU5uGTtmqKDt9bQCRr5YzWSTP0eQxjgxBpOxQKQaqpboos5+ynBG7HqjlC31EWHLLsF1o4
jKg1T3uURiRW3ciYS1dChygMM1tbAUeUTz6i33zvBZJ/5IYMrA1Ohb++cDUt6Jyio1vSx+4ObR7Z
RF02NF7VRRqKHxFi4TW2ZPw9nWt6vFo7AZ/15ychf7NCCBY1dkCoiD4KnRJkXHaipTNQI1irOqE1
EOq3jVnNqSmFv4ftSUuaIyZ9Q7L9sISuUdJEz2RB/AiIG/4L0sS+Jn7kWKtwJ3tOuHSEoZ7qjfE9
J3PlhqivvMyNkwUXknoYfORKY5X2j2C1UXg3K9bPwi0M2l5BPR5xMxdnx28JUkzxto9zu6QpWjIl
oCTHCc6HoMS3Aa95Z9uNehWJcJ6UsogWAuE7LunIe7IsBi+1cPLd/f811CZyW28RNRmiLcsjPRFj
+Ja1Mdr65ImsvEFYlylQjr5alC8WdhktDdQ5YYYeXag9oI059SqkxVFNyy1CEudBlnJEnkti3Z8/
EAwfH9dsk1kNTAg6H5bxvk0NjbZtaTgVoM8Qo0y+c7IN9H/3nwqjvUnBtnWupEMeuCNjkBqaudpk
NzW7ztkOzpbvTrPWiRRv5urFxvE2o5iLvRPMVPIaOLZgpylI29NQccBd0G4jDWey3t6G4vCzVP8g
xN68V0zIXbdHlUiF3k5oc5najlCescHmtp3VtdqW8pqt325tj+YwofCbQWwmQQjTRtYbo94Q2phb
GxIUJ6QwHOTDLX5Xc9iGP7IO4CMpSjuqCXaeuZuGXRXubRME6V6We6Pcd9Oe42FqzxVT7SFIDiHp
Su2h94+JOFAIZX9WOR1FMVc+HdPpaEFnIRcUKkl6osCTRNDwPvkI7/uBd3ddG4Umd14Wtnl++OuF
ndVRUYxQaFFs1sPFAf5yLrV9gOoMaxiOqohRyo1OOea13P6n7sQ6bsGdB14YH/Gd5vtIJuR0+U34
GHl/GUGZnuinpqf7T0qSjAdft7iRe/Fe5uGbgnfnUZIDtgqsRn2YRlOsSjJZtiU7iltxxL2YLZAv
fsErV17z3CqvY+2U2yCkI2wlfXn1feOmjqC8DWdODLVbSXBb/SOKiunShIp6RQARLCynMN4wsiWr
IktQC6Wcp6ZwGuwVvQ9j0fBiQW1BKIyNrZU1zzrY2hM+bOsUWY0FIsaQ67Ry4DggQIS3Z36LJCZT
HYvBSpBGvrgrNzRsvQuO7M2NSPJ/CNR2rlFaoVicm9U5ljusp5mJyBxYdN3p2da4JSp511gvM2VD
VG69lE1swSR0ahAN8BbqUBdrTJBwyzq8u7Ho8quWKi/NJNMfoV38QO0LPUz3eEs+2zqqH4YMeEwZ
e3OrMW1sDXcR5H+ULgC0FCNNNaJ3yOBTN35EfN1WYxEptwgu6nDXkCAEBCjc2eNc3rgrrB0mdjva
Y7Ue6v1U7zNvX2t7gOxlduj6Q51xasULuUqi49QfcPpSBQln0bHTj3Y9V+mfJv1IFeWp9eeqEKzf
qytZzOYa7yVmyPzJ8k76/dHxiEw6pcUZ6JbiLDTwJ8U5Uk5UXZxDDT3iuS/OhXKiqns1yonqOLpJ
goXcmr9zr147USNxfsEJ8aYRnGRwEtX8mBhH7/7IjINyNLgyVSFvFjndb6MVqcvSqfNbSvAX4dNj
9EjEp74AxKdfJ7P4Ugg4XoeMXmZxbP2jUxwtfpiOJiJj58hFr9hH5156elLvNfTzFd/1czU957W5
anka4jPX1xwOJE+pPDXxOerBVpImfMricyhPvgSrMtcN6aJtnuS9lOg85132S6076eZp6k7DvUbz
JCxu2ac2+bcG60iVyYkchsY6IpHWUUnncwX5cfQOVO8dEm0urzrY1cEKCaSFhrAXHBo5K94rzfcT
0H9lF+M3Fjuz3RF4FH5Bp0Ldt6DbiTUXl1+7LSCEcrcWG0NskC19douaDzy/LnBC1bjNWbge2LO/
l6gP6tSZkd5ykpOWssK2vaOxqR4jYqnuFcA1IKgNo9bswZuLhBk/nWvwNpNHLMAmF5ugnwuTtYLP
OtzEkNTUuWSzrrL1WK4FybcrKdaGWEPi+ll1AnKIzGf4ZBtS2C25KcOtiWyn2BJFnAF3NNFvbcMA
UeZcQfFvIaGj0JE35k4Ge3x4mRE5635SgMjqJWyKTNtRhbaDeB03u7DZ+c42IKKXl4MqF+xLsy20
7cgdNdn23oYavU3CnU1sfF5IPpcXbEDCUbW6Nps1GSdQ8EKCodeUyQvhZYk1trmf1dYbauJeyCua
NGYSdu88waAO7E/PLGzofvPBsdc0DU5bFirJd/qLUpOdoRBARwwMHejlCKuELG2woP4KwgMlypWP
plNbhT3DzBWxAz5LqQ8/021TtwcsXbtj6tLfpDTDHWpXGHOZ97LYmBlurLjpvXKieQGZ3YvUq5a1
QXEtiNoKfCaXZDyqMt3GZBvuduZcA7825A/QuHB7xhuIpwFDc1rN3AAZH9g5km5JNBYrin06NdT/
VheuKChujrHUnWWpMsMBAr3UYEfdy4fo7s/FPEgpVna8atS5qnsVCqmAKy92MzJoYyxuc02l29NA
4ZhOAkXvkmdDE4sabRcobcEfQhW23fpeGvOPEAGJO+sfbJeiA0OF9/JtF489Je5FWjjqwQbilAu/
lGRESo/cDhFM5I6R65A066xyJE/jKjVWUFjEiLRnleSrkNy+aBV5bBnI4V2mkHbmVJcloPpkxB68
xGbtbW1CJAgy5HP1V1OyMsoVmHAUu//D2Hktx41t2fZXOuod3fCmo895YCZMOhrRSi8IGQre242v
vwOQykg8Id2IVQgySbGSTCSw91pzjpnCelf2AIyAzKpw4ay9Hrkks1DLVkxnROeWTxm6844+gUuM
LXM3TbhsmHJeQcGfyI0MsnTWwuO+2tx5yXi5jbWarcrF7Qyw5e5guF2/Vr+QGepCYVW2EkzbcPYm
bm/vk8QFyxNpaymkC877qWNkte/L/VhiqtgjCoEya+soE3etvB5X/ZdYj6WFDoJE473Dcj0jWnSf
jmt18r4hVM1Yq5L4Eqfl3spcSvCCTutxolS3ndxhO868jirPBMIjz2qtdivaVwkvOk0s2wWyRKV8
JygtwtYTz1RcXXEdy1VG1wLzNrqywgoKF6s71WsNWy2pazt7kJJIoEt9n+t7XexJNu/7fUsANOs3
Xlde3RCX2U450P3ATDzIO2f8TXdgkwD+dAHXHaQ/poG3mo6W+uMKtRZ1XoDPRaUWqrh4dTm+xxse
34et5o7TVARkHMQIzmzZxXjC8qRTtBfJuouQYYQhq69cW+4YDla+LeeHCemcn40Ry1RIYkjT45u/
Dzl+iJ1lvTjWSza8FAM/5mWJXprhRYletK3IAAN/uhFQn6X82dSfhuVZa59sfa1Qf7L4OHykYvHo
HPP4LhWPXf6Yi0cgtpb+QHUdg4OHOHpIowd7uccEaJT31la29S6e1kqnd5p+12XvDP2u0kjHAXRc
VwWZy4lp32dCIiqjCl9TMykfyT0MWvR7t0hUkEYNfbrL8TG/+/Wt9D90bBFeMUZ3ML/q9L5+6iLJ
YwdYM1w7XqV1o9dYubaDyMmbqXKkPtWEwHkW6pNcmyRq9oZyapr0fetwgSbkRdtPrJBkBbRkR2oT
yTJZ+iIAv+xtEsoOeYJOBZp5q2qKZ4QwztNqTQ+sCvluyBeWYk52KoxZvtse6vj0yoI5Sapr7DBM
sMk1kVB0WXZi34t5Nq56dsF5mD6RsG6cCA375yFR9uUa5r40ytWoTqxDSbjFKBEd216yH+yB3NR8
bLmGQE3bg5UNjK4uHlvU3b85wa23bQ1mJrh5GcGjGmAs9+MJPptqmMntwgne2NznVpFmZXXiQOAn
NTuHQjksDuuTtVi3fKsI6q+D12ktli4U65YwX4+sWyjd3g/XLF6k8fvKBRVgYnmsXCidXJxt5cLi
Jc3W9Qvrlnj+vm4ZQ491S7/Vt3ULS5eKDXASDHOg1euihcqNIKXqQ7QtXcLo+6Jl9b9BYE1K4cEa
hNZkxeftUEkIYEO3GZDX2UK6GQCBXX59llpvWxIavcRVJIhBysEm8+NfMyNauwcNWZOJBYIkp6V6
7pDunoV9O6IIBHVXi5ekXRDuWqMfEcYCudleTtthaHPGIGk27Rr4bEFrJxM+IXRmXa7qH3tV2dVA
P/f6Ug2+xYiHoSdmRt4PX+J8xWL99dD2eNu24a4CnOxuXyCo8OusCsJE0sTrnBLm/kC+h01g9ank
ZcObLFDqvzgAmXdFOj85Ufq56ozUXVIR3g+TSoJGsjBtMCb7GEF5YQRt3o4qEpgslctHtZT00zCu
ebxtWT7KSEEv9mezoz9WNU72gczij+Egis9zH55H+vCPLcqCjbhRl2i6JGexAidRkfn26qPSqc2d
05XtV0Nu5KtMRyGQGbDKEdh1bt0X9cOvXzroSW+XfEhO0NzKvIJsQX967WSajBJh9vVuUtSadrRO
o8xSqxtMEUPlLowAnH1jsvZzWcq3JNtvVcxkqbqYlKmWsfwlaXAPesvkzUivtLXGyXMcz84wBPmW
45HopWcodH2t9W2xVm766VZTHAxbSQYr5IBi0ES89jQFRhVoW3VTgCgQQ+VSBdUUzFUwkr89rcdk
CvoqiKZAj4Ia4WCF6TLIK94qPmCZaavY8NXZV2oBwxKaE5x0dO5dfmPw9FpfA2ja+o7w1dYvTN8Q
fmb6yVZjHPRbtXFgV2vVcTBOAS6QfqIfgCdPrQIMxfUUiGotGis5/uJqrZRv4ZeIAmkMtChwxkCJ
ArBfM+K3KBij9YPI8KlQX2tBCtj4UGgMoPH7Chd76uepD+6eymwCndcSBBmV3jR4U+wNMXuJ34yF
3iJCaCua3Ptl07EU1fmZtJXnVl6OjQqouUeGLRcZIQJp0d8rzK9KqLQB6QD2vWmlEsKbJblnxkCS
xJQUgYG09Jg2yG8yleialv7tBwiBp84EZBL3pJ4Ja1Fu4ui9Q6YQWEhxXYuxP9PeiS7xwu2orpz4
RZ4mXqCYUMqmV/pdqIC5G2WID1AvzRsb6fWx6Xr6Ys6YPUZ2/nn9b6STtmOKZN0gNibuqWTHPMgO
qNhRP6pGTXQujaW6kLuTbH5UVuB13tvEZERcCJZYEBsjIu19ZEhfMBv0n5iU3k6F9DlOjeVdlfFv
9aHObgGvSr/z6b5t9cNRcLgdMZ9FkrPNQP7RBbKIR8ntQebPmZljMBgiPvborEABJvcG9Fk5Fl7T
OstzFSU1XR7ADkQpj0jDk4z8IqRFjWZqASoh8VTFHQxeA0LWaISs5OPxYmQS6XK9Fv6mffXWogs6
V9NxarHfh3K/6dn+8bxjXswahwgCNd0CrScifTcXTDslrWmOYAJhu8zpIU3M8R1SLsdXqkf6gfod
KZDSb7g2bw1+yLYdxNsqZiJu6z8DuJRsXvRsyiQYh/gx8riuLmadfEYPYHtGrpWEZEOpTZy+CdKc
JFMA4IWfCPwYOQDqdSadamuW95ARuGItVxBbVZhonXlITSNh67U47/tcv7Nbp/6NBYbl3JurMIQ5
rsKyDhxXfdMS7qMy78pZi3bTEsrNLoKviXBUEntbbhR8mgPwzWqVQky6SsuHw6Cx74xN4pa3L1QG
yr2kACdBtKCnjJZ5XEatAadVOfu0LErIrRENhtXOpq0HBGXdzZAsX8gxMbyms/qTNtEs3z4alOml
mrreN3synyozfUYiKw5DReB4XSNMhd14aqoxPPX6CAAkTCfPJHeaVn/ugHalX3e1fVjKRXeULQ/J
dGHfV5UzV35US7LLDMMgA6k2zgQWl4xGM3ohHYjn7TEh0nqPXSjeLyuGeK5MXBbMwlw7bpXr1A4B
swqTtKNYi28bkNu7qB1J4kBdfbs9NqiVc4M9V+r+fCClZ4AEwSIQw+7JkWWvG9pcaRV+z/1Aux4y
LAezzq5Y0pLqssxumlr1nVyQyCzLBCimVcedbeiuWxzdp1hTmlu45UTfzQSZ547k9b0yBHpY9Q+K
RhrgWNm4a4zXpKSXki8g39skm4PJka0rHJzavhQjLSxDGeF/wtDXtBXB2/uR1ldkP8CPt3ISTrmI
HWfEOka06PdFqLEfTxlz5SYi/kwi6m+lRpJ2R1LeoKqwNR3WJmaXvpjTZO1nlSbywFQfbCi3ycyS
Hzq7jW5LTVKfdOejbpjFYwGPOkpCLcj0Lj5OIK+O20d04r9/VBeNw9V3bL55YqwCqEPT1/ahrpfJ
LTssgr3ajyf4C8NpAPxyKoCSkw2zOD5RIldw/9IPOV4Sb3R6cVgyVlcQ4J5x212KOMVTG44ak8Qu
BDOki+xISogMbRn6MWHM7SfZYfDZCftaJCkinaLsr20WJNtnjSiWvd2AlTJzqWdIp+h4T4xeQdGo
j1dxi5BbgkvSR+LBklFS4C+77R2crKa5EAhkdhVTbbZPFdvPUaumI5i+6ciO9/tH6jBPx9LhJGbv
yg2X3/Zu7Ovlzh6Uz5Le6Uek1eLu2+N5hzm+cs7bZ9vjgn6TnfTEmOgLOiz2u72Ti9sEO8xRUbmP
CxMjBHe2O8eyQJ4rDN0jrQmPWTQS1bjICwkGOYTeq2R9NNkejQnqyRUUW5uj2yIVwRfoXpnCQFr5
dujGxSulCIRZZXQIsxjCYVdDVatJIagiGsYylzbmojNR0PVozT6UvJtmLLqLI7MNqiY5cPqJ30d9
XkKdP5yp9ism3Do2zWH7ZJC/Aq8wDrIYdCWI9HX5PylEj+fifSPi4lEqI48buf3SYotr6mQ6FBIz
a3aUadQ4J0xR6Xi1PbQADjhvhyH50Ew2hOZGH+P9RhGfeqRWHTPAck3ymgiqcYb6+8FeP7UdEm6a
TJ/8YV6aU99UX4aVuMqZWbodoZSuubpzptYmjqZobjbqN3Md1R+TRkdaQtZ2JEGtNpFfX/VmraDF
Aapux1p06BEYXDGHqm9lIqOTvB2vWUm/WsAD3zUa8eJALrtzRibYEcLBPUOKDrCXhRm2BNmVdhJA
Xo2NcRGbpe/wPwwWldw1nTS3i1OmCY05ZT3PZU1cIc2KGFwpdCm1CMtjMyynjKCx40L6HzASgf4w
ZZKxfrQdkFizqhXaQqfMeralpAwIEjUuttQaF71UtWNZjY+20i8nybAw2rKJ2+EzWk7WFkBpLxUZ
4qb6VBfFc2MiPo97NaN9GrIFq3XkpHN80qquPcr9WO10ADd7GHKEkPYhPa/eJjmFdAjWLpUMCiqR
SxwoWoM0q2ncoc9JUR+wdNVGhKkD2FwPEB+9NwwjuhXWvprFUSsIawuJ4bke67G6lvQsurYYOCs7
Qs6HRardmK6TFzodUtNprA+pxTwU94wVxMAkr0ZdcQhdbb8fBnK+rpBrALg3lt1sR+16p4j7oCqK
z/r6XkgJor/qq7oMSATubiKjIFealQUTlBh9R5R+smb9FR+H/n7UzYGUBhE/NckhrHk1hG0Jhmr5
8u0gFWEr7YzC3lm8Bw5RVKfEytZr+nMGD2+p2hOkynAx8mt04YOx17WSk2JnXKXZ/NFJ4piIyi6+
jWigO4lkHGtjCt8hyDgrHVhdRRoND9LSfD2vIHohlnlvD2Qu24t8CK0Gzro9Tzsp00sPzFSzF1Yl
6OGG2iVLi4NSDILm5vjqSGzG9DoFn7sqLBCPvFO0iLljqofHKsKMBHTHnVP8PdlAEJqiR8k9zHeG
SavboYy78B7ZzSc5S61PRlQCDY6ILh4dcv3WVBPdHu2zCvlz38zErc2x/KHunepL1+qkt1vxSx6O
gxuaOCVzQ9upKDx4gQm+KAoJU9Bfh5oMulNaGzKN+tR0jUj7vJh6fa/PunZQNFK4KkJFfByt9mlI
JIuTWn03K8hhq8RCYYuzJ2C9GV1lXSqC3+yW305rCSCVLTAMKvvlN9oLUqhMux9IZYqRal3HrRrw
J5X3MuxJO6kYjAwnDXLfjn9LcqqDfQAoT0mcKyADRVyaNP1AKOqwa0bnvurUDzJ+8N+sgzf1wI+9
W4eFMJw8U9Poyfwsl1sAp4QW8rMdq2Qa/FJ+bRolJ1uIMJu92+Osp/FpgsUVmJz140lViYFEROMY
c3cDBM8VtAt22shefsGA68b0cvdZTnJeQnoQIMe42NfKu2j2iUyRYdGz6C+KivijZNZ5p6RfYKDB
VtCmK2CSiSv3+hfbCcG0jmsfv0kZY6gqQu8J7kdunuNMwZDj4N1urJhGfS12KL+XYMEBQZMhqXy4
Nqlvm3i8RKf6GA2Eq9S+mjAAs+LyJXZyZscGZyDQbbhZrtk1j0o4f85rIQdIBbSjHsI0n0QJxXYC
coBR7f7XZ4b6dgHPMzS54GomojrW8D+2wCpl6W3uGgX7MihwoZV/gGqb4AyM9iUjAkNrUfFrzfMw
ljUXhqW75j3n+LFWMiXK8+ilmB3lynNbM0UfDbf2EJux5cvAIG8LRzwqOiZZI1LIqsdfFl8PeRNf
13lj/UacYr6Z3do0gjBf42Y3aZHqP40AlTKH755Z5a6eFf2B9M1F+5o4RnGfasRWWWWSXepEuh2q
zyw7s/N2UBW20cSJK4E52eNt03/N5hIXUmdc5lkhPwlPaEirvhVGfnAmdW+teUlgfrC+4VewqkTe
51pPVNICshmk6+YgilTlPTFq8gN9ZrYTWI0/ieE2trmMKDmZSAt0+fu0INGFzh/KiLz/ihNk8rqx
VtxaxOp10RG/o8nf2BJaY7Ognri7F1aSPEA69atK3HdFdu6lsTrGajI/Efzt4nqxHospey8Z0m3S
RePD5skbw69kXXa/6bUoivHz1s+WMR1Ylg7UEp3zm1mLHemRRBTiTmlduNeWtpazVQKLm7lwu1bR
ekL3RsmTdW+WPFH4i+RpBJH2ZCKuZbFxyIICUj+KBnex/SwLYCYVWYCXl1KRaLYB3UYCu+MOS0+g
WYG9oL0OzPRgWUHEas8KwvQgWQEV20GSHVI74IY+73ObVUVQ2kFNnLNMlzYY5ID1Ie8wyuogrAZO
F+AVkrrAcvwhDxzHl7ZSVT8O/XFcC9/TsNUY+5SzeKrpoZamut4DYiUir2eQC/jNHRtBXugsO5BQ
+8c4yorz0tX7avSbrcrKp+BlN/ws0+u2owktdfHqbJiv4sQgWtbWuy8isIiM+81b3nhzN0CZCbHC
5JZA51vRf6JiVVokpEg4QCebiy5fNDCH8lpWc0Ec4zSXUF5lMSDDIuWCMibbqh6vus4rgJW15J5f
6vbSIILJj4ja4kvfXsb2ItDDxJe5XYUxEkz0+BLr52E4p4g98fwOZ8HH+Vo5IEkWI0RAiRPMMVF/
L7kG2nNCCkil4yoFpERx/KYGZJliMt/YBIET87n8gBBQISV9FQR2xVpDESAIlMJVDdhPELz82iL0
1i8tLryBnAR5E9hzYM7BYqw1xYe5ZiR5UOeDvJXTHC3jYHFsjkZzrG3csShBjxlqvK3S4UQxuMjR
F5yl/jRG5z46m/VabXSGCFgv53Ir2z7DGzLXZcZac3FR7fOILqe49MWlLS4NopziUk2Xsrhkk5uQ
BDNdkumSF6RLXGK0fARLjhd7vEj5xWF1DCyYN0OinzuWI+cqnx5s7azEODbO7XCO9PXYk0LPx/la
isXTPmvWaRIng7+0OOHOQjQ6/qmERAZJoYdEDIkMkvBi9JBReEAJ+U0MObH9IjvtTzHk8qcS8p9i
yL+UkN3ka/l3MSRKyAIe1aaEzOisNn8pIb+JIVFCKkTh1d/FkOZ/EkO2yxHPMkpISiKRRFv1kCgh
UUelmx4SaVQT/SCGXFBN2Wdjq2QB8XZR7DM18GcXvvyp46/OnxzCUrGZx9UYN+ev32MbpeiHxQxv
MYvOokOfEcHrz+A5MOdFDxOu3jVFnBElZKn3ZeHEV/FcWyciXNJr1NeN22VxzbVnJmFRxbQ8rCHv
wK/0G6TgGgGRNUFGGr088tNmWE9zflM6CAkgnUQeHVKDM67Kvc4wnRsRk4fVV1GL3YUrcuSQb43r
WT9Z0oyggozLi0PHvc5ChHBLNHqyBBRIHqtqbxZS/LRYDkRCvKC/WdcxUXtzoyBVYOWXEQqOgcde
v/6PZisCxbZJ+46gk3H/rQRzGXNfRu7CFuUlYv/QuuHsSq3bYaUXaJrXsjLP2Yom8gTLXLAP8ELd
Y1RoSR5tKyqECUA0YEmvxk9Kvxx82GKUUPyWCYDiq1uljj8Pfo6VUPFLx7e52WzVOr4x+BGbaccH
ZZWpfqH67HVX/bxrl/hdfAAHVFT5ceyzpktjH/t1HvuN6S1c+yEiLF7Sr4WWX9mqiTx2AJHs5liO
mQfIboW3d6uQ+bANDXGtgnjCbi32DBSZ24ZEF4yd03oEtE0R60pVjgubGvbUmHo9RdOS9Nnaq1Pv
AWQA6XMamyTVUxxPZEC7/Cnzh8yfW3/cqm/pkPht609irUH43XbEu6EYftr6i+EXwp8NPxPrB8mf
FQnMHQS3+VqzltL4IvWXxgfnQQEqHm2P6m3C1jyheBPT+MGrKk8bPC1eC35WY7lUqrgxVbvh4ErV
WukzCbG9gxBurZYs4n5PoDbEhq7ZK+OesTu1mGtBHKfC1k0B/xH7K1wi06gxdOet+haCpAd6Y249
R/dIA5F0LzbWwksTRUxv/bj0k8hPOVm2aga/LH3ACcNWbenjP5xYmyu+GHxH8efSlxR/4TRQfX3w
yQ21txIqQ9Mrq/QpZyuJjG7+F5whW5Um8juvNknC85CdX6eRN7FCKLy09+gr1dAuTTcx3YyzZFgr
2QojkGXvOUqM45GAsR0WRA+vNY97XV4rJ17c3LcQJ7ci3ytp3URzpcklaSJ33CH1qC5leL1WM3mS
Sual56ie6niW6smON3OSON7IecIp0foD5wZnCxlrXB58IPmkD3GlrFpfN/xWfK9a+BSopcnwc04f
ThyxVryVxLaq8Z3ZV8kUb3yZaWDqi8YfOUdSLOb+YBPA4XGltTHW2Z45YDTzygoSI6kna8mxBx+T
kgYXuUVUuw77bk6TdC1iVpB/U1K3Fq2C31yx30gIEbRjhNMtLlIaW4iflBWpKGapFbj4QMIeLSAj
5zqOyFmXZ8ISzL3ZN9l5ezhhPP7tI6Skc3eF3+XdolbDzu5Y0RtT9NR0TXgZVfIjc1JlX/TVhN6b
CaMEQ9J3sWQhLrHL9jDzUgvNgjCai3dpq5+WOYqvt1QrIx4iuhv7EhbTsYtimstdb18ZpvTeztTh
dnDS8l7LV5r78rvR+luAjK1YKzybwR6THVaJP16wnTaM8lSyyPFW4wSAvMItVgsn3zTMx2T9bHtI
hXUJZYrK9GMcn8bxWOlHu1iL+NpEPYxrNPDB6g9mvpblBOUQRGrAICaD0WesZZE8HB8sJvj1oTYP
nsZKLCFtfi17OZrLcbGPtJ+n/EQN+WkcTrK2lhOdm+ZsReeqWWtwzkVz7py18vKSzJe0vHSQlGsv
mi/hdJHMtbL8Otkqoq01XofZtZ21MeHmlgR7bFZBwtLc2cO6k+pTGJ2ieK1cPw7jcRqPVnF0CrZc
hwFPMnzSZK/lB7s/sD80HeIy1qpgnzRr0cexjbVMfr34IM1rVeZBSY6FeSiYUGw15ydCt0d+Qfs4
DSeFxc1A622tGu9wQ2v3rC9nuTmmwHrORQnI50zF84VKyou05tT+ZpfwHwQWNhwzyEncsZlYvcFi
K6KcwjonfZ4eFyrEUcpYpBT6TRxO0n6sau1+7qQKcyt0BZZATya66cVOltsQJOe7iggRLSLYPFfr
zqdz2IOghMs5Qdp3Z5ylN0OkHkvD6h7oX/YPncSlS+v6a3MpuWIlCIqxkgaVtVTPdpN76aC/9m3y
VJlO9ACbsSV7ZO0VhT1tk+S1KsbxU4leUZiQO2YsUiucgd5u1Cifsrw7GDoXtX5Sm9saCN9uGVsJ
H09TXCXSXO4zQ28feJuarLunp8rqHwmQYLym0iOm9YnPMW5M4Gxaf70YZb1LysX4aIfVdaw9gc5w
1kTP4djk0Z1qT5ZvqewJh1IzbkUhTftWSZ6zsrUueCiRXrc4fGsJvYVVnQT0BswNk/zUxuoR9LdJ
PmABlElUGPvq2PygSriFIqHdCHlUTkMsz7fbIW0IKqzpdLm2HhJokYEeHNryFAsh33eN8szfZzqK
sWDgmRho6TvljHrifjaFDDWiAxtr2vqVwqULOV27SmmH4qhNgCyiIWnv26+jAP5rgwG63Q6SiMKj
tkunZtkNob6caJDpz7V5YgWsv1R9WB+FMdsIO6PkAyOdZ7ku8us+nm9ActZcUifZVWmJkAIPRUIe
2zubluNdFNJBC7MGIEkcDvGOu6RK5pM6VeV1EZoVDg6sjLVemS/0r14VSSs/z5U4EtoTgWk2Lo6N
q+LXN4P/sEOm9bIyXGXwcSr2wR+vgL01SmZhdMQmREK9S3p0MuGCsdwG4PlSysrnZYHrVUupgdFI
ku9TFo85GGSXcAsJf4TjJ3YcASy7o5QCVSYh6CONlNPfh379FJM0U3uc774WJvd5pVgflAxTcCWR
Yt1Pg3PHOOR1qu1LZDw6+VMonqz8KY2e462a/lkzAVav1U1EZ/tF9ZJVL3L6XqTvNeVlnN/3W7Xz
e+5mORfJqauurbFq7zvDuf313w3I+Zu1Pst8JJ94ngEiQt3+8Q83NcTlGgLb5ShLN60Zj56QF9Mf
DWV6b8NuJRMbvnI2KjBG5xxAg0UPVBmPQ3rb1jY8npYIcUWvXEjKUMl6BV6QAOIeJ/Enze6i2zqN
1F2EyOymGyxSHEsYz60MQ9EwrLOpavN7Y9JMqDvqVd3w94gttOKER/bvIkv64ICOYcXBzjVVi55w
VeM1xCW7W0zYphLhSZnSXetmz21Kq1lXVq0WGGGhvGuL8H7pU+15UEVQSKX8WbE/2bIFptheBBnX
HPqqEeciNy2y1dXikCrkdYkseURPHD860V2fFDk7LHK81SzdmXNb3jgDYuiSgNXdaA5gKgxzusjJ
XJyZsu90tXgl2nN+6Iqk8Y2MWyPzoirQbSm6VXgfXkFZRBemY9EGL3vShnr5XOnVh7GHOElbv2eV
F9NpG7rOb1dv8T4e690goVfdpXlJvBs8+KEWH8xkqjAv0EibUXUjpN3WINvBVNT0KpvQSP7uVPn5
TAHjgHkMrw1zCdIn1/biP3aF/PChnpx22Onm3AQilJ70cfoaL0AwCbUfLigiKiL2/Mwxp109IMz4
9RN4Sz9gJMJaj6fAycq97qdtaUTOZKeAedhpSYg3ITKOvdVgHOy7EBAHloPSoJmf1ixLG65ctjXt
k4E9MkSkZj+p0X4kTBuNie3aw/uix+eYozbRWWZP0We4mAVcTFG/G5Yi+PUzf9O+40lzSbJYnqG4
sn5WucUoMkcF5/+ORSpSNROIUFKEV4MtG2yxtS+oFcRFGjBWb//f//k8/2/0Wt1+a190//4/Pv9c
1aJNorj/6dN/P1SYEYv/W//NX9/z47/49yX53FZd9bX/5Xf5r9X1x+K1+/mbfvjJ/N+/P7v9x/7j
D5+4ZZ/04m54hRD52g15vz0Lfo/1O/9/v/hfr9tPeRD167/++AwCu19/WgQw9o/vX1oj2xSFBfD/
/PPnf//i+gv864/D59f8Y/nlzb94/dj1//pDUrT/5rXiTrI6EkzGE0xgptftS6r+38jnuL8YdEZo
Eq2naFm1ffyvP0zzv7HN8iWLtwm5KevZ2VXD9iV+IC41ebVRIxmD8PjHn8/th9fw79f0v4g3v61A
dnX/+mNbzP/dqTJ0kk/I2eSiza2OSZD20/swhU/kJEYHvbKu7btYty+O0LOzTeNtjNPSdYzhXV1n
X3Izs06h6MvrdlGxs7F2mFAYnxlr2atmyjobMheiOWvuG5vQwrQgOnGR898x1hX9hwsHT1hRcBUQ
ZrGy81TrZ+qfY2amycQuczNGdUejHp2dMJNTrMtPStPi8lV32Yj3y3LCgc20gbHfMa+zSFTIvQws
vIr0m1nIT5eS9SmppK3C3ebWp6GC+ol4ABfZyaaxi11phF8XLyw1FfvQEPlrgE0C7Ti+l8DvaTHR
yUU0PmJVU64VYT8Nnc0+mcRV4UMJHN475nCq2Ya641QvdJnyU1eYOl4aCR9Uq338x3n6/Vz44bVf
h3s/vPbs87iC6CpJsabqbLa6f1yDnQJ++lJ3mIdm1V9MbkiDSNsrEpua9zqmuMnMH3QJx5q5xjxF
+pTfKToTM6UqEbOgLgedml6N+fCA1rJ4GNSvo+mcTRhp5SQtp6ntXkRC3/nXT5vs3R+HffzBkRoS
H2bx7rAh3v5880iHxmFxqZr7ntMXhAOd8L8PUanTsR7Nw98PibVhjsZdZ4kQgv3cPodeF+5jM092
f3+jNHf62TYNLClaQxqw08+nItXmU42U4ttH22Pbp31Nfwa8lXW1fcv2hSHfT2Qf3DTkud/W5J3d
KN1RCpP01lkP28NaDrsIDOKneZTf96G83HVjJN+hWCqxGRaEygMVz7WxZ4esxzutbbuTUZiOV3Cy
3zlZ2e2cpUo+lNivnbUlBaTyRSy0z+giK9d6UiRHkjU733bGFyXBLJ3ZPQNowsF2RC6QP5T89bm8
Bojrs/K16QuFmZo0XHcJnrRywSbZRXVp7OfeIQwA8RQ06/rcpZwhOk50N7LZdm+PRQ4hdkljHgWq
3XNoykhY1o+42EGIm+kGqCNPTi4xw5e27hzRI6hXUD1n0EtqR2pZMbHD7NWrAoLEMVsPakUWlttG
YK6/PTriU/AY3T833Vgih04rV8HsVV2lc5qctoOBRMttQym6WmAqnvRMV/5xGA2J/bz4piDNQMbu
JKl41hLm85Kcth9k9SGJFemlL5cp0NAMedvDSpWS3j02zwJma5BqryQhyvth6cunhUQp2o74A+c1
p1FqwhyLJz2xZf3UUbF0KN3YHlrDVG7xoJ3zCEdIS4Syn8HzvI+4vl/qLn03Fm1/vz1UFEjS2Q4x
YFq/A9oCeQ6QbJUOq0aKiOZdqJbzuym1QcDYjX349hiR6TfRpNMw5Dvi9ZCys6ALGYr99g/aPAEh
ky7RoWRJ2uo5I6JVZzY3i34p5unbZz3T7KMmwufWlgEmZNFSnfIQwVqN/GPfxgNkTP7HxjD0tzIp
8RdJRmOx6MZ1qEtQf4YhdrdPI7nnmrt+QZL44XHb7CWnobOZRgzjZ9GcwAzV9dX2YTRJ0JzxPKS5
1BVXSqIybVOnHiXSnGBzjaoZ7QMwTmc9hCF5dISVsz0nOeOKQB2ieFcxUGs08TFPPvTV/yPqPJbk
VpYk+kVpBpFQW5SWXS3IJrmBUVwmdEKrr5+D4ozNpu0tnl2S1ahEpIf78dS9GENSNmFjqherV9A5
ZsgR+Doccn51Y5N9wHULAuUKU77A9dRll2UMwlL4cpuo3nkrnOCqXNW+mn6zMbmMntNAYE1K0EJm
Gp3PFX5ZGr1LrALm19FMPOruJE0JzWCc/EL/xlaxSp8sOUaVqi9OGUPdjY2OpUDnX7j+p7D5CgdT
TeIKHKCUXF1miiN0+Pyf5mxjJJviYq/81rpR8PcmBZ29U6Xvhe7rLfv/7FCbMbVi3rBsQUmJUI7e
fBpgnI+O+UU4LapJO3+fIUcObq42uS/aa+TUDtg/YwgNi68AfQrpveGNv4kDO6JSxkjCbq2BIn3w
wn7Mu9KagXhPBTcpCHEEY6Y33Nmdd7QK66VGqc2xcOHqGiYsM8RdJ4KFNzwkOG7ImBTKfqtG33yj
nvOgW+AOgKeS06ThC8SVxHwYvKV8175mXlZyBgx3JRQUVk7UbTuds+XRWsQBRpPCkzGj5SsN8KR5
AX0gAe01pgvtX2Vbq20prKq6XZxaxzipku2kyRnM1nD1BRexZKQEisbf6QAU6LedSPpfcwMOARAV
QSc3qb6XxqvXnULMxxbBdixmdFYdRVt0DvsUDUW8Mygq2hmJzk7BMv0Oitp8UK/xPdBue4RbjaHc
7YZTTPXM8Z+dbpi88eL0JTa0NJlx/WJQ1MItX72EmzGWxA9j/cH3YcOjmpPu5iA0gz76jGK5bfF+
fzScSHXekpuMjResZfNXUO+fWL2THQxT0D3x+nhki8va1txPrdveqtUJ62ctz3PqsVaT1q96Dqjq
IAJA7A8LYZAOv6QAkIMk/uCrkXw8f5SIs1FXbIJovoq9F1XJ7QkQ5k4ERXgZsUa1lvys52n5SH33
7E8Zue92fM/Je+WqT3fxNDs0i/X1BePg9CiSxDoKGrPE0hzMUs6v7ngQfmFeoxVgLEV/jHm/j2Fl
dPy+4wFqep9nYdazrKzNe2Q5MVHxyb8VsGN2rCgnaJuDc9QrUdHExyG8+BfbzGkH013fdMnSOm3G
31HjYV3F52OW0ffGtSX2E+oxh+RQtcXy0OPcvJK7IQY0RGckTC/0xkU7m2WeE3aJRhHKfLyN6USG
rAlpRXUulmJVlzt63PSrkaldf8wVFY52lbDmkfPLrD2Xk3K6gxEXp9qjUji1JcuKwABu6eXzESxZ
H+Yyjj/mJAsjxZZq6r1XKDjxTDycCuaoi1Me2SSED8aig3/TMAcAzhcg40bVzNdcd79zx/pOSQdi
mVtKPOpi2UWEhY7YmKuNZcOOctNtJSvnpDMqXkXTxm++0/+arGphkrHnC4scTM1X5tbmov13o8rd
W9p6P8c20QCUaqzBFgakEdMgW/Jebo0ih2rh9Y+ux74u7SxlhcefYtuTfzATKovr5Ws0sbWYOhwX
y7jyBobRfIsYJvou+5PFZnIbfGebyJnIUsbEfPFMNE4XL2RvdoCDOmhdGWFfyk/wXi7+34SI3yOa
4HgTb0nmbzEALHyxULvytGfht59zRvPQo1pqK0ysDdmIPXmZYr0HsKvOkHoZa8s5LOoE5kI8eNui
JpRs1N3vIIFoGzefMl7udToGW6I5LHMNk536byTidBOrSW5j2akLcvM1Li2+WVXjATBQ5c4g40XL
bLQt6KTfdL6W144vRFlEHEE8ZihNFRWikJ076Xyd/VxcRF1+qWXrhWU0h31N4ZqCYV2aCu5kkte7
yHHDhYLM13wW5JFbjgq/yqH+tCx3W4qcIHWxB2H17035R2bPOFNia62bViTwfBv3+xT9xZ1eHP6l
GWLzs3SJ8Tpz/5ZUzBWVNO9cThCJp1yGylcR+1FXhbk30Byia/L7Pcb7jSgd+BceQTo7oMijNut2
F9W/xszciKH6MavWudipRvaeJQB8qgTCyAIA5ade+RFEwXmmRy+MSYVuLG/5q8SQXRrc0ZdKe3OY
YL7dMmMC62ZAcmzPJRRMF6nZVrjS1+9s7O/NSfenboAS0FVBuTXXL8GgMB3yeMMary7ULPIKn+vf
z1p05SbRuifOGRjC2qC/uFyHSPhz5cjkWlDFuKmGGAjNcm6yImB+rHj+NMaaDov62r8ecChusyny
r42gJW5ys+NzrOjW2SKRez/PYcFEdY9wNkbJ6rt7ZQr37xPXasRG4dOQtPOiMvs5xfEvH+NL4LxU
Iwtmgqx1SLqrPFdxD3miVpTVGc5wHcy5PdpJ/zE39cwLNrpSLdccn80trWtTnCGK/l/biOliD6o1
Z+UzBOz50RTqJjd3Pnoepvn/+2GmVFqUUyroNDZOjiJeZJgk3eIOLLJFIhF6i2uH7sAXKAvs5Yg9
rdhUFEQwDo8/23nE2ho7H8T+kqNttPo0efNjEqV4bVpYEN74Vs56a5RgJA/juIQ1NdsfkR5S/Crx
D19PE+5d2kunwsIBISOc7J5tP0ZP/kgi/0gtg3+o1vN37Mk92rhgE/xz803Jpbni0nQqbnOGT64q
gei6AejGu9t+EcyMcvbUR5M52xqf8lcpkt9UQzgHX5Xl1pvJCAyy/VYFot6lsxExzfVQAir+KVxO
MQ2HWhgj7G2zfdfEVKfUjF+17C++xYOfdKikvWi+V02XsOaGEAVX1oxFQVlH+vl8HRX9YN+mmjRo
N9Wrbcp5AQ4Y3MZ6HDZLm7qHpuWlkhTpdiqWL2oq3UcvP+lh6r7873eMIvPXqJUpOBrsfvVAiXve
BsWuXcrb3CztLi/L89J51rkovls0H2K1lT9txco4AW6t0kzePcLeXDuAij4L3oSnfpDUTg5GkNWX
mDcFv3q7247xWIpwnnhkOrsfySRnzZbmSbU3jEK/1Wb1bbaUfzEimtOqielTsovK6nQX5WRg43bU
L4Q1vPE/F6TmDycNzqmlrgty9fcIdv++a+mFrzsh725J+INrOw1tHb+LpSraz9btfmsR6N+AF6aL
SmV/baOsv2pnpYNMjC5BBiQi5J2hb1Q81TVtd8G0iZohPz1nBK+rP3HJywOLRP8aRfFZu9Nwyozo
neoiws6+M6BWVG0ZBgK6TrJeBMXkxheIFH99+PpnWO9DOFKid/F8wHXKduqjt7R0HlveocSKY+Pg
cWNffKUaoIK4z4FbV9HV5wN5OEPph7EeBAUertr481DyK3EPnef6J6m7d+68CfpN/uFTkVR7TcGB
nPmA4O1hZ+klv9IKemEYa6gWTvxb4nXsABdIP6Uxdlvd1vFG1Sj9i8OZzLIUJaKEEJo2CEiz3ztf
hcP+dfHch2pKiF0Oxb1D1HPn9PN5P+SlSV/KgDRkK+syx9VPgv7lh3KaO5Xq7WbSyQS+EpK9zMVh
yaT9IGPnbK0aYwitUfthcJtT2eX60ltFsNE1NCK3oPhp8Jz8mLAgaWrzjT0RM3VOQ1ht43jn1f46
Ci/aFeWoTxqC3jXui23S4iQxgnHZahKoO6qMa6zVTXa1f/x79JVVuI+ig6lU2nG2zdomfmnsxDzX
yrRPU48ZwMy+tAUgoV7nf/tGUpOzfhdpOwx4Dzv0jzXtOUiTt+cJqLMuAStDs4pr4SOT5lLvm64p
dir2v7LLMMNFeO2lg7hrC4h9SxIZ5JTX85A8yy6f/R/aGs7PxEnUGvbNFvF5IPd1D8qxC+22P1cW
QaeW/toXwWNRK4flbAxFoasMqob+gBD2gafRIeD2fxuaoN4sVedhQ1H8pgYDjw8ZS5UtdH8mQBM2
xI5CQXjmNIPP29sjKpDR1tmuXudB0cMwHjL/8vxh4gHeZ5GuwmdHUhr56dasE/L0UknMZq6PSpd1
OCFdAyhHlsFKQchp+HAjWZ6tLP/IS0C+oXCXccNGrtk+F25GirHUNmDeGf57kqv26Cozex+jVUko
cNk1azhWZ4beyozjuVjIZ032yPO4Ag+zgT9cWcml9EpxUySs8LTMcM1dMWNlcyjeCuu5/DrU78IE
BNYpbgKLZFmSaNq72wBo5jwqqI5NfqJ245ZbSr2ymhYPs2mXfVFbPxez+20Jx/hFNOFQOpQNFpn9
qicvAkIg0h3dP9V7XY+nqlMunVe6OPp2GX90BAYzgLqX50AQQXXkLcCpklPhO5b5zVkXjnOD50wR
AjtwCQkIKnYvz5eVRBY718H8sAZ61yL7D/Aan4v+VH23STsms91cjRxxOR26S9PN+VVXLv619ueo
c4//tgdhyxmiY6zlgOU4GHeRkHJfRf3bmBcFABmD3ZqfzRfoLR9NC/heQBDgZMbWQ5eEf348vy3U
dBEpjSZ9MrLh2FaWCo048WidpEzteVRSKPJfqx1CFAUXlkx+aPDSH84aOgvq0yyYJP99M6vmUiuB
m/sjM53QLYuVyUGUxWDBecjlRAtaTLRdcBIzTic4nbX9OlX2pmfD32nqJzonPlvKQjXL9IaXsMt/
GaxBICoOGI/5QZYcIsXg0nneMYjP5c8eqYv3P3WYqhLyPRfVeG44akgPPYzkKmorvbnCToklDljn
YgxpfUcPr50hQQeDNi7zl66m72jYkt+ZN5QFz5c0yYMNUZmec5S+4U4LbiYEK1UAOM2PsoRyAYsP
E/J0tPGjxPyWkTpJJ5ZZAI7ug9HktJOonrJTPIVU5Nx0VeMXnT2Qq118oXljT7i2uZH4LC6GRVBo
9KdNqrT1gNH0fPd3WQsEzRxDCwNdWQfRntqJ/xiUuUhSezCipSwtY7Mw6NJdXELuhmgbRnWGJXbN
xp27KffZjPwUlinav8i+kYvZTIDHWSBtOxd+c+c1qzGItZ7yWnEZgzTe+mMxAabH9WqgN+Mp88ho
JSJyX8cKAlypIFSQNgFckf3Omj54uDNtfJoy49pMl72X8i0yKhFqgtzApwmSLoW4oK3/iPB4nQuD
RgIpoulomcbvwq6+6wTtK2ia7pymdujrSjICRtgW8e58eAC+LIdETRqnxiGt27Nfjc4lwwoUuktB
HGswOBSS4ToCDfjQvN0SKAa4Syx8y2sJEGVW/o2EMHbAgiuAjvcoeAOrf9/dRImzbPOhnJhtuXOf
Mqe/kq+xwhJ384Eb6/zy/OGwG3yxg08+LyMMeh1tHTOer9Z6QX7ekvslQnvt/SHlAxr40g08aHR/
A0fK1E4o14B1X1gnF+Rq3Y5UEfsK/FGc0S9poTvUdLbIOLMAVS2BH7a2W+xrMVdbQpaA6WJrxpfg
092Z0uxm5Yt1jnqhz5ERPdL1Ld8XMKmgSDGkLCAAhsG+F81AzwlL7uPM3qqqDCjOuvFPymQ+SDxV
H/4Nd777xbPgEsqeRgjfwvNgeO0+GcF6CpTPODfrtyAbtropkzdA/F9b+sPD57k1x2BJ8Ngca552
nmoPyHGcfzVTmRxQ5dS1Z85v1w54Z0scjDCi/fn/Q5ORkAyoLOd3xxjBEDuPn6Cm3u3hnpc95ZEy
wTkaed5GmWZ/UnZPNM5xS/J6EUKdDMpzrRuUTFybq7hjqxFnixoeWdp7eJB+l4754F4tH55HKChm
57SZOosvBs9lA0wmLtI/ft59iiqiQ2RqyYbU5OcKj+R3Jw2cK1xe7HZMkYD4IFwPT+00k3WmB8i9
FtJpgSLMpMY99BLZksJ3m7/LjDImlrpERDgK6ib79EvPQIrypRBIawsVPU7e7aKFJBTgbGvBSpyR
VXesGvS5M7xoY5TwscaqzS8w8e8yaoDJ6449RTJEB9eeYUvY2K3VWODVFfO4mVnBnOOpzg8eQXje
9Bv0dnFbJHGUxWo6WA5b0xz9V6NrjKMhVXcC6nToje7d9ipuH+pvGbVvglvMnv+KOW26uIhRSci4
2u5ymGVKDmJP+iz1Uv99gZ+wM3JEkIR82c3Lz11fAZONo1/8Pf2j6zZX3/CH/eJn5j0x8C2wYX1J
p8b42iyOc3FGNMag7LbTiM9cummKnTkbw9xWP4s8ckiHGD+WqPShpi2nuPxYwENdAwI99IWS8BF4
DYJU0tCKt4s7tPFaLI6+L6JgsJyio+U1PhulmTexGfMQJVm0z8vHc9YA8QAp3o2WhweaLhkJT2a5
NqBo+OkbjSxjLAEiC1n+96aUT6+fFn4oMEYFWTdDoEx+zj02/dIVX73Fdk8VzBOOcQpishL2rsC1
TQB5Obi5/6tJikclkhVSYJzKnmtXH1EnO9BlxXDtaiCKZYv+v8Au9N32Mtp62DZcEbdGRoTUrDKA
O+y2kzFbIenECxJZgfjqenEYNqJZhvMMf9KokNZyq9/ZOQ1P9jJR6STgHruaFhwfIyXMiiK+06T4
YpONU0CCX03QKZT3paE24FO1vrcdbecQ1z6PmbXwuqzL5GCPNWymIAI3NzvFhsp3DOEe8P+1vyCk
Nlsee1+PIUP5yZ2bDHxt9xWP0fJWe9NWzbl/beefvdV/TNT2hmUz96cpM3Bg4wA8xnSqTw0dFInd
bln/JN+oDMmgerv5gW2NvmB37ndjhvplitkPqyjj9gcdZMycw+J51EWunmeGK+fwX6PpamzBlW0H
jt19PCBpjjZF2sM6EiYV+Myq6LuNws+5GbmhX5Rs3qSc/ZNJ7xcfc/bTdf12pwewlmiHOhT4O28u
Msy2KUjczmnwlrmobBJsBTF9K0EV7OrNCHHiOtH9sI1XVR+GHqF6fwZPLjoAqMuUvgQZanjpEBiY
ljI6pGxw0yH1X/3UvIBbmsjufHGWOAFKEWOpWxdgiVmOu8bPiyYcuvbe1VBoFLUK1JSPKU/sgugG
oyLMFhIkQ21wl6S36zHpfxPlpO/mQhHCXJnNhYD1yTCsZZM1pvmK3+ok6nmLtJ/TvZw416JvWPwm
15Zb70KrNicadjY65D9FooxtpQb8sB7qKTlHJ8fVN1jBkZ6x71iX4zAro9eOsfhdUqlH4ZD/YU1f
tagq/NGE/dtp+EO3WHNsolZv+6Bvt2hB0zmovvRiULuGB2LvumNyyPB3vKStfMfm+J9h5855ifpT
rJXNN015+6kCciKVyaQzEuPIymDae5o5KK96RHSG0LCOy/GUuK1JAt75U6kxu6puCG2vSM9pXP9n
TPZ/g45frSrJ4YD7bx2XRBq0uuWqlbU1e2e8Y5gl6EV+ZdDEBAPBsrCv5KNYDoY53IMq/1ojYXFT
ScazMVEqzQc6nicjM07iLrv2Dzgu8zwM3RzGYlRvpQsO06mzfeMSNHfKpDsmfnTw0HKfqoPZs4OT
ruCUdkaqjhvj1IClbwdJfGgsp9BTU37Ay4HZpWnUXjQ0WgnXBfNeA0tsbA/p3zhaLMEAYPlAcaMi
/9FM8FJsxwIB2wFqAk9f7Wqi1q9Nb1uhwmcQIod1b33K1TPtVoKdOdG1ySQkilB5jvFT1A3aqW5e
K9TgsEW631ldXhwL9uhnMzdodzWAsA+0R4QF3rOHWLwodJ1lOFYlmeygjs1N0xTWhtYyWM0Sq6D2
yuiCt/sVugsy+RxHK9ds3JRygstR5dmts/h9rQDPtEOMdWtrWHWqra3Ab+I+bo6sM5EtDBS+gf4s
NolnMc5eKHirCxkotn89Vy6LbBV70JpLCmWPCU532Xsv+InyMI6VvDgdCGXX8XAaVDTjyoq/al5+
H8qUtF6CR8MoeN1zCl2NcU5eLKt88ezKehuz4G/lwOOs54TdcJYrznRWbaBHQAQEAa0qWmtUkMgO
lfKGm3a7b1MLTV024jOYVnqwxzGYmpyAIoJJr6vpnjbJVqVFdMJ3/F8nE3bhRbdKwK08PWcRgu4c
5c+bRzq5CPGtcU6/wFN4QXQzv7vNKDa9FU18Mnj1y3S88ul7O7z24wGPbL1q/59OTpi5XCodLgNJ
06Wg/8NxGgaRxixgCZfnYiblPReDcRDj+M4fUm+7Hri0167MD1aqoStWL3Sb7W2Pa38RM9mrJg+f
N8BGpfbGz6qYXgwIYRyaGYFRsLu1As2XNSdtJBHCCf7aaBKE81JFlagPY7BRY8Mr4J2K4ep77JIE
WtC0tn4K3TzvXC63Wd++JdGNV5dHyrR6TxISI6FVpW82XrBz4tfiuIwtiNk8jV8zVrmyNZfXMjL2
zztTk86aKgjiVhNVT+E4Ds49mY2vZaHLL0uBP3hGsGXHPuDeG14br7CPjbOkm4wb5uM5teSTsydc
714yawYmbGXGMTGoflhki9PCzm6Idu0rzoogHC3vVDh2RPMf2cAMho/87JtmvGcdZUVPUk9Mc3fV
wfe2Biu+x5qjEsjQ+nQGLkkWr7rSpgJiVoo3aZE06Qf6dVVCS0OLPRSfRbCZTHoQFZe2g90rMioq
vo56Cl5iM6e2kXn4wPZUUgH6fVCUv6VN/8tKVbpdrK49F5arv2fJVpQ9Bdm44yG1uw7G+SxPlm0s
AJAEaR5xRfK+Oat1e+NUlFUOiikGPuC6qtHdIwBdA2yzW/8cYDr2uQU1GA7RIvBqpf1NSjGH2Mkh
gSxl/mJH2uKdwzp97knbBFOaHnOvQcqIOGaQyBsveS8t2IjVBGDMYr6EWmNFodHr4iVP5jIEteOx
EfWhP+vKOTZED14UjPcwqugsW13HCJNXoT9deyhOUaoech6Wo5HtI38eTyKNfzwhdm3H68I2/1jE
NvZqLYw3OTtvWGHPQzRwt1gbrEe0/TCIe41i4Ttfg3owN6wN9gtbWuD7cfZlEFw2a9VPBz4YOrVW
S07Pr2knh9KA7mEgMGRttlk6/DCd200v1IjtWCXEnIolvhF3uU2O5nmKiPDxlnfDqYpiajfS9LI0
qObcdgsjs7ZVUwEwr+ZrU1v93ViRZW0kKVKMkYqX9LhIkb6Jzm9Ba5h0v1VGeo1bhzhXMv4djGx8
622QL3FenrLeqjnjg98+Dqt3RVH5VpHsk7So2mUWfIiFlYNyPChcss8gQ8zj78NTkKsjlWyR4Fck
OkYq4ep+Vw8JNdnreqkFW3tRo4HqaAo6AMCTEymeT3JAxclqAVevaclboAGG3mJEvMeI6coebIVQ
tT6xo4V7VYIxJqtS8vfJqjBY9/rdQHjjA9KGDySv/zNHs/leBh73omx4Y9EXvAjpstZMAXCOhSsu
ma2mq1cMd3fCO2iiRYWRpsTTzy3cKVPgObt88drQZEt1n+jFW1vwXjW/7ahpxIvH+4+J2o6pNHKb
76XJk5/kxqnqJwFHb37UEXvKcgTTna5DH4dLFo49eLWMDdF9ztvun01sfO3p5DrbLqT42tNmSBcb
+pLJpZ5+IusAgYqYvC2qMA94QIS5pjwNSaM7wtO+6XMs303u3p8rnbYrxb5PWOJ2sjsX4K5fcKZg
m+rBzyaW/yf28LO0XLYLr+DFWrrF4Z8WjmHv77SKvUDJoHla7BrTUd+eD9fyz7k0rUsNy77WjQax
EbOKlutbuNbJ+sYS1fd6oS3DtQp9t8fhyzSRhpbL7J5bdMQyzFgVTHZ3G8gBsMpGNDx1DUVjs2T3
+ESKqSEr7gFZYERTrJyT5fhn34Ni4wHm2wyib66elPlFg+V8tlX5BWDV2nEQK3BlsTAUNx3VpKnH
pGLxOg7vWdtihmFKKdOA1ZGJPGuRaH3Klg7toU5jF8fcbJrtU/4QIzxQnhGqC6zcuc8BFjd3rYgO
eEPec2fczh2Ow5qV4jWpJMKTgMAYaZ+7ABfZVhj+hjBksrXy0b1xCzl1aWJcWmn+snNqBaacm2Kk
y1MBBOocjy2c/V6eA5Gl+zha8uNEl8pYizZUsp1OsiR1Vi14FCfDjNFQYvez8dT74vTF3kBSOeSJ
wawKlVkHzpexFPaGjsN6H3TWH4WwATio7CEnsfxsbJXjhTaM/Qjub+PZRgES0p7vhQuLrE9UR6i1
fvjtJE8IGe2x4zDd5P0YnNtiBYyny6129EeFkJKrWl4QZNZ1esHNpt+kIoteq8Ucrgjil5zD5DIO
EM+BbnqbiNzCrYWYFPZF9hrZ/qXEK7kvUri7qf1qTv7nuJIxYzNWZ1iHPut+l0PEj4OwSa1mL9Op
QA+zFb92LJdFV75ZpVFu+NUIJos+f7C66A5BPsmD5Om/YFVYu+XlSXotc0tLLnzUtd45WWBsZFB3
fFbqW+9yUfIoPd5NBQFxtzrABjqXqJk3Z8JcwrJfn0xvlmHtYmOpPgnmpcwEsb6n9bsxTNnb6IHt
QCjdY0yTO2BFgD84jsilKxLo3UVGlHV1wF2PQc2C1+ksMhvrsxj0VAkHDoUK/Tpgu9FYbe0ssc4d
jJBRmPE/yZwNWbGjoIfTlD8cxjmGs1I0JJrdq+ku8j7YJgQhN7tGC9N3UZeULqz9oZJ/STzxTqjd
G4g3N1QRUeVpoS7T9PKLXF11ljX0B0FZ6H6O+R0KaQd3N2u+4vIG87ZeP+2+N1hY8wVqcH78+ysF
iPzH2qJ6AFuAr+OrpnE8VSDyuYcmLgtzGi2OiDTJBnE42Va+0hcjxeHwHAEdB92o6GP0GcCXGibp
U4O1zWjYstZxsa8s7mlZn7Y0xwiRVq9dA0HU/fa8AraSf6s7ZOPVjNwsDBpWiZ6qPqdoemg7jinc
Wg3gLCyZ4Jz3rmT2UMifVprjyRsRlSdhvGVeZNOwtAtWpXileDn5zNYugeVSe7QC2qI3X3uukCkb
PgooaIygy37mDVvS8b5qiQ1jwsFOeP3MHbpuRrNEZdR/Gx6njah6VueVsva5zo482vNV2g6GkzR7
VEjZL0MMJVQzC+6j/g8zhQKCyA/2GvCtBB/QpobeeZgpryQeTN6WUFJJhgz3gfPO4LV32jl4jHol
SdSwi1NsRE+bhOtECfUESjy0MuaNgzvvYIgSF/O6Uk15ni8K8OJ2rvBAzes4sKKniV4NfDeq1e6H
Z5Hg5usULBs3Qogz8xwDG+/ZH8jK2PjmTeFV0aPW1h+nZVbvfFtsaqTW0KcR7F4QAgNhPPx08gFh
AtrPGSthdAnaJgtzdk8HkVyXrCwfoM0+RWxbNyZfL5z8+neEV3evLB1vZ6NHF+H43zhGhV8JAiGi
NMT4xbHxlmerdsy1weHjP1OvYR7sBZFsUc2F/zsABa/8DeqTxun1R23lP9pOE4c0s0PeOHSVj0Zw
cswiCVlDxGEep9SKrjFWS+Nt9kEfh9NrtADmRWiaNqWwCNwLTx7ZChr0qfNtfGpOVobqLMwy2Ke1
/XcS1R+F0rjzsVxA2TDdK8hmGU5RTdGWX3VnJ9HvLV2ioLvt6U9fmvEB3w7a2dyxdyh8T4aJIcct
9w91WdYfyer1onLxzeSKiQF/MVC0EvVZoBP4Q3nHnzduuTJxxfD7ed8hu578fKQxBOx+UKa8RqT/
OcsZPlSs2/23vPWcWxX9MUvl3mTD4WCtP3pb6gX7e0ypx+AfOxUZh5pMYGivFSPPHyLzMGIbxota
27FjDctRKAjtT+NigjQaSjkGJ5wjzd4eDOSP9RxNGhNRqWaRkg8+fmfHgG3//AR9OW6spMGAXc74
A6V+tX0Usip+jx1G84QGI8uRd8cFaN/11BUmiA2mUNNXF/ViE3R2fJFN34UL6fiDPTd0RSGNwFca
sU5MxOMXDxSLwbJ9ahy0HV9/YXs2AWJxjjakdGBxtfWDrt0wgYtznNyqOHqCd4waau+znz8x2v0S
JJVx5FjyNbBZvxpN7+3Ahc909OJcnqeKvxdB8B2v+S+tjUOjZCVDQ89MwlRaBwtjF5Y+R74WIwKE
LEmFFqI4DJb0dsVUzuelRvs2K1Ar7EpZzdcjuhqn4yNzGD7XjPZmGktYGOjnkO6X9SAKyiuJAOQS
qgr5SrjjbTCd117l76CRzVNH0m7DUQwaBsMcxpZ4DnU3mi8GdcNtxDZn8ZwX1ymgV5gdCADdJmHT
NBjCBpAti7TVOflBjYo+peh4YV5/MGWaB7w8QFwSCgmcDi9Dv9CdR2Jv4TtrLqFnGdG9r0dsOg0N
3M4sv0sezy9IujEMGDDCkeFc4mjKrouT5buJJOiun9LxNxhV7zpwutMDwcdbecN/Y9L/GGsn2LLm
mrj7ZRMcsHqbph0iR0/V0XrvrgMR3ep5hqbbOj+rbABmFEn3+1IuMdpljcvKiR4WPJTGyX96JSOl
6VLiMSbWy/9wd167lSvZlv2V/gEeBE3QvG7vJW1JKaVeCCkNTdB78ut7kHmq6tYFqoHbT40Gqjak
zJSODBlcZs4x2XaOdxIPibgm5aBueQ77VtQ/N4H8PWmO+WwhREJJYP1O1avvTc0lV71PVpH93LAl
irt5uhS7xoN3TRI7BBHEMjaZj+cktH08Pb/cGsyjEFsuIO/Bj2lyJ5fKJleAvpzJDvaiEuZxZM69
5axcEf5ov7iTRj4NFwda8iY54aQhVD0KnZ0BgRYp+vjF8mBCUEGM+zCg2NC9wT0YMRLHWZtMMPeh
o3IwVAn6NXT3ta0xeq+GDPicq6/VMET7Fmo3ghD2GTzDhx0bT4FUkDDEOpgeB8MaHmzkS2skwc6e
3mfYFqXS7xpCtpLnaki7YSDe/d6Ws3rTc6yHxtO0pyhvX8xUGivqem0fBpmzz6EC0mivA5mNr6Es
YTHICXhGWDBgdf0nfF2valL6xjTylPi5xL73KRMWeiYwgYN9Dg1zldajP9vwxc12SVJbJDgJOqob
2SvWK5tCec4iKtG4GW/8n57H7V/9fphFdVp3XITrY1OBs6DyTkd4eB4de/OnGe3sur/YL52Vp5eQ
pv3SNSwPgyGeNtgG9IsJBBYUcJcfl4Nfx28Lq8C7tCGSnMHNb5ELUMzMXRBK3YjkwAWE4/EzXKnl
Qq0nvCNsZ0+BbRmrNmDkLnrh79IAr0POvvv8p/dyOTJUNEFxN1t/EyuN3+mgWw9ejwyB/0ZMs2vZ
hyjrHvyqdy+pruq9NhIF76qk31oQpjeBVOPj0glHCpC9RmAT3eQ5bYxDZfWSAiAWxF3wFO4gi2wn
NQ9nVes92KZ2SEcg3VWGSyKJGbgnoTasKkWv9E8CNpI9B8STzZzYz/VhZTZDdEZ0hswGoHdJczRZ
pPZ1YfmAviAkccb7KK1Iu2cqeMnGqT9pXV0fNJezoCd52QiF8YqOvFkbdvkpmJNsY8PVXljHi6OX
tnwLDcliieWm27QZtmMm82Nm1l9yGNXdqltz7bWZ2DgTGIOCa+5UzS9Z4JabLpyKY1qUwASD4PnP
4zd9WATIicu18GdIqrO40oK2eybUiDFoAgRcbymsAw2Kc10jCO6l0NbLxkZMwc2shH/K3FI/oyYn
sbCZ4KIF1Rb1Ez7tpJOnsVUtgSnbMPD21qxJa1CILW1ln6t9FCFJD0xSI5e3slJlADeES2KZgVBm
KJmnZG3x5lPNE2DYEF4417VTd4SWXl08O/o2Cs3dawPTR1RfzbqQzFKqsm1IG+XF5CI7z2O3Imh+
jQHqDHNsERX88yWwTXFWgRntnKhAxDPPGSo1FeWfN5f3kUr0sLGjp1ErCLJDtPAY6UH1oDCzFG42
3uym2NDFyQPUhg9bfHVKjz57G1SQUeTkgkANXpl2Sefv929FQOab3xZs0tkn55M6/+nYVEe8alrw
bRUDpymnD7KaClW0Mact2FnjnLrGZDfrdvWmq1osrHBTFYc1Ig1N0utzajkbpy+Gg5uE3TXwJn/V
l41iQ6JY+JkoWyISyxJyVh6TWE9XLSuJvz0vlAn+2+i9oEchW9o/EI0NT6szz/H8ghOnxhLYy22W
VjGUdOazJHfkx3EWo0aWa+4Q4/3UNYYTnh9sDd+gCQ7r7wCh81XIanNlYqIQWXGJYuqZRVUxj8eE
3ZrnztN33hi2rxQXm5Ry5B33E4kwsF5G5lGhCLPHMUpJlrAQs/UbpOLqVqS+eOzrQn/sYp2QQgTM
tWs41NlDfDMDN74tb2mK6GC7N92j216JKSqfQl+NV8v292oMuHWZ1Dj8rtHJwsZuTYdVhJvzxNU8
9jN4LC+1pul4PXmRQc/zR0Ba0DhmCkuq0+Do8shNykNWL1caDdONllzjBpYMn2bACEUx/PKwumZ9
/RrQ8I0xqbpI7THFIAjRgkZ9NU5wZbu364K8fmxxMBPY0P5oPe6ryChYzvv6Qzc5SJY72HFcf+Ef
QK8xOBcyDO5dq0XHhJnFc58E0bnX+nw1xDasbAPNez17YusEYV8h7GBrzqeo2VDSVaQVti6KwHCu
Xq3JTk+p5t4KfwquKmW++0e7JjKcVET5BDCVveLLYXnhpgVhSDjm1tE8xzO98KsyiRWLUtT6qsvu
aUysbqfXd0w/4VGPwpLMGBMtAQlEKpdPEVsyMoZZAxSJ5h3Q3Q7QYV3vMbFAOowIbjZjlR9L3ee3
B4Pxgsx7P4vZnyM3ftIc133SFZbrZcba+DERFkk6rpJM0T5oFVTC0OzWi7lpcsP+EXUxt8RKBlXF
jlOr700WzinmAq5HSXYZGHTA9HN7onfkgBgWeoMFc58UWnAJTS4Kqo2rEwQ8XwZKBKquwyLmkQxM
VsCjA3SvNlIcu5uufRr8GrHH0HK76SP7Z23756EmPRY8deJj6GO2+hwUDxY6oJVnmCBCBOmSHhKz
SHfkI8ZgYj9xfCVlaz7X1aptR7wTtt2ZJGqj4+3w2zbmq8KJsv8XIb3jbOsq7cwORAdFxQmP5+vg
OHTlXXzRR6PHiQlyT2O9i99kvErXVg+KbeiBhumrSAw24F4/YjWfLV2RjgnTcilRCSh7qeOarf+Z
hqGgnWeysti7Ctc9+IHGMcfAjlTQPt8PmBv5MPpfGJeS9dCsqemesVWhpAb5NVUA7EoFf5Gt7DlG
lHDurCLg7PcAtovK92C5Gc25pe/DTqmfAsyILOXL+luQpMG5rnVsJigJrLIh2oOTwNyiHe1XXlk0
V5fMv6s/v1QF6mYY6OzO+5h8z7AhiTMnrmE7Wv7GkrlzWl6M+S2lT5jeBrZMK5mDgwH1cipay8NP
S4apDJpDGI6/cgaZMBgitqpexBcxsxfwMI4AkcL3KJXOo2PBk6TII5hEDxmB5sGLVRv5ibaXFgXB
29ZeLtV51uymyS6bjHoVMlTaNLDK2dgG5ipxSUHwa13sEEITbx3bcmtOxr6U0Rzr6bxKki0wxYpn
htIDQbooebhyfM0dKSe0Y51WAxvDFP7lfNR6gaM/DTXHjTf206GJXJ10CJ0MU5CEeVnU7MNrDREn
Hd+sG/H87LWJVQsefxJPzBOJzSFBeb7V8YZOK8WSnSghliRcAfzzNtc+EmHgoDMmrACcanFC3kTu
PCY54QJd8dhM4WGqiY4P56LUBmFPYbxOcys+ajJ7FbImubm1ygNu9fE8lChN8W/eZVjdtZ4d36I1
zarGPiJ+6O+V2R80czrrmFTQIWqrAZUgEanzWRQC15HNI/aEH/VUhGeGcgTsWKBD/RDLeRLV3/1C
ezLYj35TwvnkwePc6DgfasTF66wQxy5yxJ35ANSxCcdLi3evR9TEIdEQf0gBd40mfM08P6ZjquK5
uGGoyET9x1AZu1Crj2FZa3sUQNYW55E65JZ/dzjXdOxWxljhbAUcDq9atCSvRA32vFlOtszdgBfl
e1fCKbQm+Z41cYocoeW8wOS+ZTCCwRQN6yHoc57oEjviUv0vvzWluoo4vdqC4ziO93EIuDw9TBy2
ljC46F6SIcfi2apHpMhY43Lg8dLIzIPPkbfmrpu+25LDzta1b/wo8t1y7UzNWUyuz8hXWRuXJQBA
pN9odotdYzroS0uGeZPdXaYIUlveTWcmez8ik4C8Qo6U2Kr2b2NnZeu2R24iEuKCKCb3/NCdFYrE
ZhfUqfvUovEeqDF7RtA029W0Ih4nfG5DG7c02hnl5aySuqq6533+M/bReDcDUqvU2Nh61r3Yo+pR
tDGEk7oNbaeiZ7Ra0meaKm4ex/kE/qMKQmj+I8lMRJq5wRZdOMy4Q+e33sJybcyhWnc9USAhRl5M
LsV3FgvZUffTfGsZKtxlA3DSEcPv2myt8SR69aVp0HtZPzeI2Lz+scW+6lq0QRZqdmIoLe0Cm59c
k6zl1O09Ejt8WBh1myMbq1KdGBa0UbZi/pUmmFBLl4d72cEJIkigdLixK7teGVbWgJlLmoszcmdr
A4YjxSJrH3S9dqhncWBVxBpFRBaeRMFSCt+jywjnRcnAuLEVeVfocBMUb3vqXMSDM3NhoS9MAQ8I
NIi3YNLbR3rn1fIAr3JiWMXMuBNRgf/TxhWLTeJq6mogbalpNwPoDCIDDlVyynoju2N8ltvIIeCp
nE/c1u3PMdkhWEYwDnlDFF/HR5dwmXOiRfHZs+PoMET92SWS5YqdCTwqdIf1WNM9Jkgp1lChOCkc
5Ap+qKp5LEZV2qQt+dRZt152cMuLIeBImE4/70d/lX1h3T0iJkjmUa+WtqOet1nlN93dCPsHofNA
iDLQ9X9MTbJW3Eua9SKlcInsZgK2yv1m2EhG5VZlaC+pH9UvI3vpCThrn1oRq3Mn3pmUbRelI/ku
xBjsoxEeSZ2IbwK66L53OqxnTMVvmgNqdcy1Z7eI6tMyPRWGlhFgN+TrSP9FSNyWpVj/riH23Zh+
tSqqeWXCIbEN8DcynGmEsVe6uIl5X6UTeYDEfLp6yGKRHXVPXaJhHELxIfa+Lz6z7qnHcPSQ2Xb6
0KfSBhHLYpPHxTZuUd62aW+BS8/jjO+TXXGhyLIiJDS9Li9gG/9+S5fcrFj6L0nTCPz1/A7rREdV
wnu6bLrdkCK+ia22OTOTYjYci+5Zq1V0a6v8OxYRHms/jSZDFGrxETElkxka9YNmj8YFIfBOy/Ed
uC5le5tIVCy1Iy5obet7odVipVc/x7IOrhlPp2tcIE+nQVkZtd/cJeuuzWBBIeEWxkM5HzAmbsYx
oGCZDYtiEsaDw4pvrJgSNCouN3ln529zstCU4w7CiEi5bwM026TI+S/LC0Pgv99iSoaRiBtpSZFe
auOIHfraUA6aaRryI/qQV1nkw8kfk5/LpkYazc/UTMlOmPez3fwSGTayoZj9GYPBpxAYz9HsK2yv
cysxJTUZBL4iq6D0q0010qK6TvJV2OW70ohjsmZ2RzSqtZ5zFx5m+/6DoXEoWCFinN67Lt/3ogRb
XtzK0XlK8bVNjX6DPv4tSI10m8zDKtlgyJUFAwrhA/AdeufNi6uDbzEtNvPGOvcSA0RTrRCUcyYO
TnfLx94k0LdEM7aIKR2+HJAhASlZPSvGAFhNM/Iz9xrnEezXj5AFzTbRJUIimwgFrwAawiD4lvhG
vKmxUlD3zZvX1Lovmkz0iP84kTtyJxdpOIjH4oBpi0VUal/agMyIQhSfk5ds6nLwnwRMfo9+Gzyz
iI+pA/zIqwXEPSRh+Mh4YDJe8CzcUSxvWdm00d1xX4jx0L9jcWeFDZ9AtWW7r6zgh0/y9dZG/7MJ
aqN8rqjrtgGLXQAPBGYJTasppNlF/fn2a6vdIzpCUdE0P1JWAwWVrOlP/TNUJUQIuuc84eZXp8At
qt3f4oF5mS+6I8ar18W66FoUKoFLvKrdZBbWdGrL0fZKQNM5pW83Hhe/LTCKw9h7PiZSDt96DM92
oj2N83pIi4oWlSPqXTth39MGgBtBeygWBBlkMCRQHCA+gPk8VnMJ39ExZghwDHFe1t3LlnberktF
c+awpZ5funGD9rIgLAWfEr3mE2bL7mISe4NyDy8W+s1VafVqNxXYVc0+Jb6njcieT+yXKQfSzWWD
b2X2y2Bc0g9EptzmlnmgwKriWUHdh9ei/Fr+hcvm64yudIV4JD9W1Rzh6XKc8yUdTRZLJxKfUAbV
HbNwy3kYXe223NQ5tKbVqKR5iCed9fKQTPus+ZCaqU6qMQIyOwYLkEqngYhwiXg2h79fuFiybd+M
SAWBPziCnK0h8UYil0e5hdPiXRY3uSK6sENExPs8ANd5RLRfXxT+W16N37u0LL8JA3EZE4m9RFmJ
E8qyb+0MlOnnl9Z99o0Kvtt8AjVIFOZeM0T772x1PFB/ctVN8Q1g2DohsIrFav+qFfIbXxCRJ848
juUTnJe3HAfdi5Erb+XNa9XlxZnfogvemsLNTm6TzNqtGdHRc26VcWTsGdfZp+VFhCYCE3O8A65j
4D17xeHUffZtzdRDo3Be6brV77IYA91smdSJnErJpN1UiOqQLrAB70b/pUHXeBm9Mj45mNL/vMdU
cxcXFmMMkB6vsiMwS89Rtzp1ZuwyDG9rvxbmVfTSOVq2fjI0xgW97f20vQlng2qzQ2yZHyyUzTdf
M8q1qgFiIW78taxES4IXS5ek9EZPg62TJRkCbValyn7CxIaBiRGQ3bIVSDSQSdJ0HyT5tFt7GpH9
9ESgI+lONiDUgq2dxd/DAlgejjTWz37g7XQruQ389i5goa0Ke1rkle5GK9lVSM6MfYTmfs08HJt6
7OssGBKGSpEdbLSUKKAWeakRJl/OrLr2Rc6+lROutvyd4lpdsYt5iQQLm+U0yMuGy1s07apV2sw5
s8p5ENPfl7/l8+m3ZV3aji4ENCuvgUt0E1Y5xLscKRuHfd62K1zmeyx/r31IZoHUMaYEcuqfSJF8
kQh+itgqrsosw61bR4gSasd4yNWld7/wdmPxdOQ7PrQHMaCQVJ03frQH7kjsHibKBiisx05xw7ih
WW7E8JCgA77aCnBYIUQCdaeyT4uCCuEH9fY8qgci4TDBoXywkxCHlrSNjZwfVa7YWxLLyeC0/D35
8ZE3YpEb/QPkS+YD1sC+TXQCTkoirq7OZrPGUpCpkQG8E2xJh3tPGMyQlImrGvviLHG3YxgOevIg
UYecgtq9NzYjDd+zias1RXtYJKr1MH44be2d3H6od40yDTKC9L1Vp+NR9amOv6uSu1gyHG6l+1Gy
De4bWX8bU5oHnx30ofALFOBTuGZMGhwdo0DgP1uXkKBFRP3wO0h7H5Oqk6az1bO9TDN1q3GHcLNE
kergHljlohnwgrzn/kE+xc4N/pqp/xDSqs4MldpdorEA1fLiFzNZb+MIbro48tUe6NMH8yPo1TVP
TQQn/XZCVwkcYt3HxEt6OYaoeqK4J9DdK4dpMzjWt9p7Y2LXIGauD9UcaifsgdyY+WV511TUfYPF
lNjFx3X0IGjAGYr1JzAJ+lNVWe3WQU4Xa2Ra+HXgPXuMWKji5KXt5YMTRt6TMhrvKafT80h823le
4q/CSTOfUrdAj2wiuYgmAt2CnAa7pstHb2VUcHO4imSAR2YclbNPkP5jBEqTgxjn4IsJXtPeyUif
aTuKfjGZ8CBm09uY8RvKIPEfBt0fuaeyehXNOYMo896GkYVWieZgJcbh7LRet5YVWRbz2VClk4vX
BO2lQfe7EmTYbutCSy7+Jc7GAUkhSZQ7c9ZWL3K5RieRclJQtGelXuFYCBgR/kSWHbEzHvmhteKy
yMeHgCIzJLnVjEmWXVpJRMXxmhkSM6/GuuPYTTYqArjFViu+iKG6YITZ2EUxvpOt9iKENM+4a9ai
QICMxBFpBUQ932OvoQ/xLpvNhloNTNsrWHu3ZrEfY0ffNr5XPfl+yrGEqS5q7mxf17hMvTukIKLl
MS+Fj4u9vqjFuEP/+D1Ag49FgBemtvOhPJeNaQ9stooegtYSd83AZ2BaFbwtQZQm1zWTBp+1oc6k
tUDpxTO8N84ZA6j1otwOSP9bO6Nu3P5UNMzK3sNWzK4Y0M8TeRGB474bmtoOinMb/M418X+xYmAL
5E/YFkX4kglr5VTjnMaZmoxhXLhMA7Qtp8Q9xAlwbpXZP6BjUQxWc5+NkJNcOg8cuZbHx0qy8lyk
ovx878EUBvtC9bdGd41VmeK8XopvT8JHceacZ3ru5BpqIzEulX6yusChNcyMJ4t9eNGbJYyT3mBd
r+EIYoWyI1jBOvgRJyLnnLZtr10i42MRkImu66H9MqgHe8rx9Rlp/So00RwHFqFoUKf61UUlfJKo
FVe2J6tXvcg+HMFTzyxktcjf16argxUDpG+qOryoNF+ZCPWRgZMuF3iIHSyM5pvBY3ApZV9ucf3q
67ariQ2VmFt8xEVMXlgXepDxAiEujZutTVKKj+ns87IKgSRTJQ4P8OjRq8g1IcaXddfQSBSn8R1p
NcSrIiQEeiDIgzaNHWOdHjqvkGfC61DEDYaN9iMsbkZZ4qJNVPw4mtmxCgxz1iBre2oEpqzYP0Ef
rWM9SaFNWmKdNNyOotHgCBg5Lp+kXrVcCI8DN8PTYIMhhR/ZbpcJAwZGtIRGiR0gjw5xzb6ldubz
UPnh2mHcOrKJQGJsf7JlwmySom8uD7mjn7FsZEdPV8wl3Mha2yi0N8N8ViwvfH3BhYKVQXgRatRb
02VkP2r6Sf2QsYqh0dvW86mcunGNC88tmDhOPZd5Y/nbrNWw67GsDVJsCE1hr2yMwOdQRt6p995y
FsW35SWsxXcICphEuZHPZh9p+wpEqBqlTXpIPKvo6H/LiK7VgG7GEIHpo0h5sCVZPssK9LEim7G6
5WlV3up59rvEjLuenA84tqtTj+CPoT85Fx+TdPMnS8j2yMN+BSDmw/BdfecaqBtMWw2XmP7tonsx
+LswB+hkxvqDWTwNqUUpDbH2GwOiTZ7U75DBGKvjAQ5WRpuhRSln/pEfvSIOaVmNtO1qCMxfwVi0
lEBpjvWFF0CIKqbQWqq95cXUxHCoho6GGanSjCcol6W4HXPHlnXK3DJLn4Y+eZhklV903npa/ihy
/B+GMcsPjOBbkamGzBrILyXwsnOgUep2aXD81+qCS+JUeCiwkjF+AxUBfI7R/S2q4/0iqRYzSGPw
EHCa4HqAhm8lkqINqkeH370+3D1z3dAXfXVOcvDDQv+uTPOn3xS/M5Xd2kIPyBlBiIeIlbgLcCA4
C6lZSOVA8pdsktahCiTogR/GwLolSPO1hFP1ntaKtWwjCBl0YAOmafygD4IU9cq8J8I075igvI1G
QcooZ/DA8jELrJlzicyeMUTscLJ5UirLqToapVD7ZkqHDenz7aGPsDBwgXjPWLj7J0KX18Wf91Lv
mbRptGYprmxRze+qwkQazF27fMCUee6tH4vr8pehzuYnFeVnnJQ+SEDUs14aohpvcndGhg0z2YjM
4DBPjIdJNZ9DoXcdYgeidf9+03ehnHlMJJc/jH0iII2o+O4r3z0R2+ueCEP1TjAhmlXpKbHXcRDt
y5RScEQt1JN6unYFdrSerdrKNqcIgEFoHpj1W32vbhoa1VtTOyTFh4JqQnMqaEOxEAx4//HXvtDf
ZRvpZEi6JeuEMEluWUQvlQsEdMtnWP4siOxRrNSMz0tdo93wUCvXmg40A+fWgBK2zEFKocskAIj3
l5c4KdgNWO1BieJrXIB0kVEx5q0OqNOse0s5xygKtt9y1fdzZ9zOL5XrvkOsIDdKNMkBZf116Uhk
4dGW+NPfL3+6lERv/kTU/c1L/zcS+I//RHP/TxD2f6O7w3vnf/+d0/5v/+Q/It//X6S5GxDO/zPN
/fSZ/a/r5/jr3wnw88f8zXN3/vIgZese+0sCcyWps//kuXt/CcfWZ5Q7LElDEEb7T567o/+l24L4
O1daQmBnhgJf5wvP3RF/uYat81i2TSxNQNj/Jzx305mB7f8V6s2nt1zXME0dkZbtmvyX/muwQjaU
DWEPLhZNWf4EiMxsMuop8qoY9hRZz63Hg60WWBOBEbIOFfAIm3CdjP0by5VdZljXKht6VGv+i1un
H35R7ZO23GHOeijVRLoqmDuXPbrsuO8NgpO2oXWnEaPFAi9B/st4njA6cItVU/hbecmjH2QfdrlP
/PgJLuSttJ0XIwBRrDUnjuLflRFDx5gJYuOzbiPEjIsW01f42/ewRCvXglWoEagDq5fuYMLO1LNu
ZpL+npc/LMag3ktgDnfotqfJoKGsovxikdY6eRY3PIhBAxe7dpUEuKD5upu6wNZnyW5NRXnXYgPV
UnOFH2HugWJBXx4mnPNYZMlVoxDKdfzv6YCxw8WJqyeOvDLt7DGmFyFwEQ5KIrSLK3KJZM2WxNvk
Aap0ANlyHRjjW+p4WzHYmPTc4d0pmCRIrKi9NcAdc+prU7OSyQq+6t5SX2Hwy0h0lvHB767q35Ss
InbG2b13UQFI5NwoCVcaxcWaIzDd89D8lumI6j2GdkbITmTqreqSIu3dR+bwKgdAroYnxotd3RGh
6we3yvd2WelbOfEjdMKS2GzUafScuFRGN+aHl2Xn3tezeSXyOiWq2Hvx9J5j32bdh8LKNB55FoIn
SMaQVTzGpUZj8+shRGK7XnbWT4OfBGHq6YdRwSlOWlBQ02tUmRb1ES+S+JfVgKObk5aA7Js08guu
98Mgu5dJaZtpEuxohBdt4+EtacZyE4IY8zAZrEtXQ1iCQRJR149izC8NRGq9uJLo/mZ1bOYSN/hR
FVQc5DGzZ1uZ9CegRr+57FPS4CfKsANmqTfMyGIdhDIGkTasJsciTl7iOjCHbWfoSNNGtGRplRmb
qYI13pHQRbWAHSkK7g1d+Ca1WMTgIcvAL/h48ekADXwaro3hbNA2lWDy2Y8/TOb1gB7FI34L1HPW
yZnnOZYxMyeUzNGY6jfbI7q5NLtvxHzGK0RKZMK11jWzUrxDWLRXqFELdInMkxTLm56Z09bXRb26
NHEBc7Ek0qlGGK2lfCtMwkEO5SnZZAKPox47h5xu0A7EHViWc4T6dJRlWB1G4X2z8ATk3UwuFDWb
rrhgEKkugDlfYoNLu4y9kelJ+VTb/Jsi+9GK7gGDz4fhMZvRwmrWR8TRPvZrxN36u2amH/FURqhH
imilW8GpcFxWbJ++zscrD8skHrftJGixGlRAK4h79yCE5iF1yQhKwgUx8dMhgjMjwucT0E07g6PF
6tgrFuZ0KUD+n/r8qbMm/bT0flbsHqgNzHnjXe+FhHejogYmcfrRNsFvYJzMIpoHaSWPVhv88Fjb
r1Of21j27jM7NIrqFMJeVsEGlPitCKywHrMSgpGsmVpIGxCucBm3UeyH2TSsIeITQ4kjZuV34WdZ
S3MXXaIAC0Lse5+dkdgr08QF7IGd7LuZYA6NdqU54rGpKpQ4oXgtNSwvDAtpT0Aich/fixKQmSyg
SfXWIQxGQuDhUIxrIDgMzsfZ2hP7n14wRNu05ueVDdVzZDmf2FpBxgXMQ/ys3BROSncKadjCCLvK
C8QfIiY6UiVIZIeTDlVlY/u+i1yW/o8nBITJ4mABuO6NV2uEs4lx2ttWZvZryD7pGAVOiYmTcr7X
RPLh5dywRkaxQHa9lo6ooArztaWSi0rX/b/ImvmPVcW/1R7/v5Un1v8xbOby2XQRMR+/luCaJZ1m
/oA/tYnh/mVYBlZYHpKuBR3lH5WJIf7yCIshaMYh1cw0xL+CZqT7FzccaTKOwYOAyuRfQTNS/sXn
cKUjHcuy2Yrr/6PCxJy/sP9SmTjCIu8JJy/TCc82+VL+W2Ui0GnjCcUvxw1MGGtbnCstiVe1kQAp
Rzh4FlJhwOHuG9PiNHlPo5lsQpe9Bojpalz7zbFqj/5Y3BvfxxgstzJTJcsBV1vbNB1uXhuruAba
WXM1Y3wPV8HU2lu9xR/dondb655mnxgepUX6SKemfyNv4sFiKDPp6n1i07CxYGnuVEuDhIAY0kIo
E7BkrajPY2u+YcVnRBGETGtZLoCXpSdHjsUGLQRKPZKecC5j8+oo7Vkf7LfEmEr8wu7IAFESli6I
WVB1trGo8G1Q+C1p6VmQr1wbLP6QWztQJ++OTWSsHLEl2KLdNpCTajNDvep9ZVH+OaWfE9sV6Bs7
q87R8RaURKBYte7VrggIm51LRmjKdY+7WwTJU2SZsK4Ae/nJr1T/PiRmvC5YmWDEkughwfYiG/wM
wuJsF18hgJ5W82+9kTC7hCkQTkfY75u6eHMcUlp57GhwWZTj7krL3GdMBFx93GOjX5sTdmCmd8F8
dveMPmp9SFdVgLI3BxieBwc99fee/arBItqWbCcQvdNm1fY+nhnUfvdVB4xu0jX65p2IShS0HS5T
kX5jd/MNKHosfkVO/jj/kCvo+LY3fjWMoptwPLV+scv04dyxj1bjbLrk0DXtLwTWAIcTzNVnp7Ou
KKw2PQ8EYridN+ShR2mKfYNCtDNp8S3jWDnmUxfjHQpxcJOruM4JMNe46qzVBLvYhxnOsATaW8I/
clsU0G7WrBuMuOWIIsKZ5F29eWC+KSIm3FJh/AiEbR246TmI5KYz+ESJrR0jxfgppWvGopRb78Bx
sSX1E7k/I8lJjuLZmH3SV++cUA6EengvdlIZ54LnYzo7qqOmY9pUAbS3rFcYwpB5Vqq4pQrjQ938
oBGhYR3RKXxiQYZl3f2ssGMF56YeXuAQbPISHBXO2o1WsDruwDzvbPgXUrS/fZKZLcXYCxkHY6x8
2Da1gQYpAT8Vuk9+w8aHmSFA6WDCHRtiKkiEeg+HQTFwsD5qnuRbDTcy9564dEMZ7mmjsNejMGRg
5iDvyrMz2w6sJ/uuYA0HMDhPTwL8LiqGTcfwqu0+TfmR+ZvO/4pIlM/TJD52oRPdhEwvqYAX23vo
1OAxj09Z6VVHkRF5V7dlsvET3zsCGECOYFxFTW2LYwhrE3aDm5NEr8JKrZc0aKznNoe3iMzEC7un
eeAoKkRaEZI8wazk7m0TslrCko9XHxNBIXZ+DkmgH1p4TKF6aRHWhl34o8vvoUBIyYxjJC8SFzb7
2wNMDAGLEnMUkYLDa4BOnw9akTvEQ/U3fCDW1AkC5AEN+7i1u1eJplXG04qtFMLwYl31xq3hd2/r
5mrCJmO897pHnsVJd7YNsdypI567btgkGBql/PRFtWsTcOvqR5blR7ecVkVrrISRb30Uqa6brjTB
4UgC4WT7j119tYt+W+XR3iXzTrH3Ishn3abPYPzJva73HRSQBF9jbTwN2bv9vzk6j+XGkS2IfhEi
4FHYkgToKUqkKLNByLSAgvfu6+dgNop4PU/dEklUXZN5kuFmnX4axU5HvO7MFRace0uWAFqudIny
Vi9BqF7n/Ll5xpiKGi86gBpFKUoMSY9QEE34xbA0v5fZOtCUrROp20xTjowp14Xx5BrRWjFqoLsf
0Qi4N5ieeZvWsk02FT+fDA0glsZuZsEiSwiS4logsGb9EUlqObSUqyjMGo6C/C2vxnthk7XijD7+
bb+mXMc54peaQiMoMRtP5Pm45mOKU1/NBfJZJnYx6LzAC8LpQQoSwX6w5P8asz8o7PPnpqEYLvdj
G9GSIFLL34sapW/9Ju2zwEMV8x9GP1div2Y5Osn0IgQ5KALj7BQ+wkFek9Hdp43XGQeZ/FTCQ5fP
moPQdRbIGbT/fNZW6YCRR7qsDyCGsDyn5GdxZ0K1hg8FcJO1Lw7thFyFsoAvnL0NQt7aKV7ZegpC
JvzIui/SDVbRgrW0iWITaG6wmTDEOoXuexUW257UEdZZnqp9htEfW1zyLv6aNv6pMJ9OIzx3+YxI
/F7nHIfUrb2rP7NIAohWoIpmZcN1Rp+04jxphmyVYKHtOE3M7A9MMDeAhb+dKBOt7i5605yjuNsI
FDVVUzzHoBVZa4YTjH5na7UT0CPd/Yut9OP/P8MBreJMIbu8utpLPCjDAymJ3MU+pk7sUatAZ7tm
CpyIBh76BEcyjjpeqejRz8YB185uquF/1IkAAdCu1TC5WWmwVbLkMgzAGOzPQPvA7zBmMFzz77YF
jsYdPM81EN4C7cp3Ix85MKt5YBKhc5IiOuLsYMjNAihVWAy12NyddRHf+rzbuAk5OvpLZg+bLH3Y
8TtPEFnE2Ejb+UzqtBzRd0b7cCDsQSu+k6ikX2/9zCVEicaolw+iVk4guj0skohv0X+K4NRbH87S
rLLdIoUXzg7UJYI0XB6gHLkh8ZMaqbcj3VMGx0xLk91EJnU9GsCqcV6EXKTJbjYQ5LWln9ntkzqZ
sPFHT9jHRvldVgNRxZVl/cs58kC9Ei1B1nLdUkpM77AeVjWrVjMv1i7PtDb4giYzzIDRhPWG7gJW
Wr7t4mKLCGuH1swvioSSzcLbgg1M789kDUiO0uQ7oCur+g+LlXQ+O9W6GJtd2LNoHLVTxYC1wNkQ
kq9ccXvGBYLazP1DSLMLgluco7hjfWxn+gvp1sDVS9O+NXRY0TTc0V98DwBWCZiokJdNa3ztLhE4
LvrIRZ2b31LBBzUrIOfNOVDDLINeuW8pJMEPRWswaxwDfXc1ItnTMnFEAyODJG1lEKnCg1PR3uW/
czz+ghIMfau3XqvQvAZuRRbaahDqtIM2Z8AWsQ5pP5663I5RFvQvoZzXWrONJpcrMjxBUpJeWop3
pYzlSgh7VzOWA81OHJHCh0LeOoHnMIym37RvcMF0SzUnLDjGr2SwPFE97nCWvThqdDJT94bgbN2P
KMncwU+QumKiq+b+UqnH1tD/QkP8tnkPG4xNaD0dQJD9AiEn3CpZl1XD+bFYz7ojfDO8suKd6Tgl
DovAQztfrNL27Khg1hEU2yb+sYhfcvPUdyYydkX1Zie/XW/sDKKJW6hmekOwAFkuZs9f0I1eR65W
AecCZTuN+LrHntCBSo6wiUzfiMtWU0SqSbkNckxHZnoq+9HvlPKJoSiS5YyrnJmYBlpRU9WNyKyP
wP0r3OJUwikcEum16sViR5phKYojPhtIEsO8PirzQ5LzNvBHs82RhWmbQ5qngNEEWCE3YTnFnn8A
wJrxCwj4lnq5rWKxqYqb7hq7QhkfzrLVYYqDOGdSxcopYDIP8Tky2JA/qoikDvdXpti7B9KPpmE3
V1hM1c8qtj3TLfnY3HWmYGOV7gNtgjA17VLexkxk66nvuYnTu825gfhnJa2vIjdvUbGfTU5XkBob
au9VDtGSmN9j5twQty/KwoTVBwwmV88BzJjg200POTb79uIuzfjAN8K6sJ9tHv9VAJyI2C8ics01
KUqbyizfB0vZBOEPj+mB3A4kHjEieWxhlPGR0T67rG+ywAQIVVr7KiufdKi4gJOSf8lgbGIxvmQG
9tiBy0RmJWMEqhhrglwYL9kwSm9TZDrJcyen3pd2IhlycFzG5D8cUBS+96X5IZwIK6kGnGkybjHK
zSCwQBjgCiyr9FUsU1Y8jvMP+Y1IJp5CaDVlv4D0dd9sJW4lZRW1OJaCh9FRilJbF9GvPc5snLql
yHFHwBfwCJfXjqNzPRnPlkkwGVk8kfKbJ6+t0640pj1zFSMOi/ZMcUw+vGR0rwAdRCs1/GpblviB
yZ2ksdPa6dVLMh5axr6LXyooHS8xsTGZpxjQsZ4f3UJc7OrKnm2vTBNFFzHwc/EysGcmDWGdtJQu
yX4kRS5RO3aNpVfkPCmMgUEKI5zEyAEaOJgRLKARJCGiG4PXivXn7OIwiDEY0uLqYDcgszFnIxeu
VyGOM5k+i/aJy5KLhXsokKA+Q2Abb629FL+YJNqvhGlSA5wTDuxLaGknq/wLmeUGwaGn2oABvG45
LPr8L/2aeTYlv+Ac38eAaAQr2kYxBGNc4XiSL00Z4O/cEMO04TQH1tTuNMHjhPW7CQFR2QqJLHip
QJENBuSqh7TlLnHeNJqlNPjOXPDsyCe0wnpVVT6q5EHoxV+cJj5RDRes3GjvXjTxRfoDS14S9Iyf
Okdg437l2nEKSM1ZyZS6359BHd+FahEFB/0g3qsyod+8dv0DFyuv/gk+AiyJhdL53oeRN5Mo2cXJ
am55VYNs3ZmYkuBkZDYOO1JG2ntP2azGwJ44KhrlxgRuPQz0waXua+ihiX5YEcWyUtO3mVCGQYqN
RrhEOH7gxKA9fZp4f2IHF4nqbM3A9VntrxG20C2Ffg2CuFSzbS3Omep+9zOlS+pspnz2cB7HlFf6
dC5xbNra3ZqatWmcu/wb/A/3+a9BRq2SEyTW7CQ5aY6U+ykf/NlJPQvJU60Pa9Eaq6R4kUN3xASG
i+cwWy5Rt+1mAhzNg7G25y+HEp71AYjXbGtTYDl5RhbeSCVZrtuWrqdpTuB2V4JjZzqJ/MXCWpPA
u7IxKJvuta4djJ3GRbMoqpX04kbuR6dmMFUSrmRCtyg7cCqv7FG/YCTwE97Druj2bPx9I33o5l+d
zucJ14qR1NtFHiLNgmJLnvpuCNZDV7Qe4Yx73a2fYqaIfl0FG6NXvq1YPpMUsGUPAyVYWaIUzJZB
BJtvmYkbpLuNHikAdvs3Z3EeVLyCqcORwbx5PZTDM24awo1iV98MrfI0AXJQ1eonc14l66ldK1yv
0LLnJAyOQkEV26qvQTptIH0Tf1B4Y5cdAuMPdduKwtRvnO45djF6UXC6sfCJZNiSybsbkAZDE30a
bYAgRHWJFg0fVkHRbENJfze4XC3KrsImxNgAYfW8Qjm6xapzCqf8mXnZavrBjjYzdzHorho8yTE+
PpPTudB+BPEGWYI6ErRynyN05BVauePHwNkKqmhT0CO4IIKAQc/zj5EKb7ayg4l0LzC+Rj4bKq9b
mR9b2vowGDclqNraMC7Itd44E1b1tGdF9A+J2XaAemoRqFXFvQ8NZTP33bpssmNEhMa4sKkwMrZ6
3K0I4iTd4xJM76hYAVLM1ibP31lX0/OUqxK8Z28SRQS9LzSm+5yJfWRg0g/SjbDuqViSr3SsVx+u
+Q9Dw6TCFZ+SXWNZzw0cw1GNfcLpNzkAlbDnAirWzlBdHaZBGClQmhGZo3RfELbwzTKO76fWQ+eq
Ok8d0H02cLA75YAfvkcL8yI0pzooZOYmCBFXrZr5w8CAv8Q6tsZ6CLvnLy+ccJO2lU0Aj43QT+sO
EwnbxzNLi/gPSA1u0/3drl5j51edKq8YKDtrnVdFsRFhFDSukT5n+4hNmh0CGSmM5BSJ6p9h/kMu
gwYuOTm02mM7+oUBnTwM6B7o++15phpxrkC512AS+NeGT1koDysW3AwhJ7uBJIfKTjXo+LfdsEdo
cxjZziVV6dvDvuwvVBgsEkkgyKat0oF/RWYk7f4vgjSnwiDu9ENRq5vQoAZjGDpkV1mZt8pIePFu
M0oKzf6NIXXX1s5y0YsKjKqm5Yn+w0ZCjMWWWxctoXyxF5O3ySVfwgwPUatPdnHpIMHZtFGWrd4D
nbiMkJI2dcXnVIUbPAVqT2CCAzA/nn9p11eAtTfq4N5JeKsade1gp+tI/3iDor8KlD87b05ZgMQv
8mmx/78p1Sp+U9DkSJOGU013Vm5wA1NBWN+67OIViUdEUQEhoWJ0qBJVjE5ExnQmJEUiRRwycmGv
SwM+Vd9dxnoZyNKiOfN7QPfcU+ZrBHugJN/TDqFIfNFTlnG61/MX8Wm4tmXCTC0av9ykeiWyDvSK
5N8SivNag2kz4uarToZ/FQYuo6Yzm9M1E2wjB5vFTgx5irJlPEjEWrhmp+SrmgniDEA6v2/DKEPJ
sLngDLemY97h1qTwYAwLVqJ+y0v3bMK25ttBtyWPgZZR1aGSuDvbPU3xYs5jRN2ex8xCVKdT0MLr
qwuM4fLZDG6ZBQGIGjhq3xKP0E/K6cqxVgi9z/XwQEJsNr9V3Vz6GtcZdyc9bWZSLjvAokbzlg1n
nWbLiIKjLqseDFKFcVDv11OA4NAtIzAbfbQTSzqT2tEMWlcMhkeWqMQaLFgv6xtj3FHBaEbq4Z1t
6W/JxEfRi1vOWtiUodeAl/vphnCrMT1zQeygIl1Rfen5HhWc1/fQqbMGj6y76fQJXp6gyKspt9m6
6xSwtkEvW7IGezaTR6MWrK+ijV49isjZsfu6jwUQ8vEnsz4xRJOM88HLcWxRIOYPy3xNgO0Wscng
4SsrKm+CBdihMdMjlPMwg/QIpIXF0Nod93TJwdDdUNBv0mJJfRDrNKnsVaqDHZvdiwgcTs7P2MYX
ra5E/UNE6zaeU47wduto1T8LnZOZHibQdwNcY5vsxgXjbmkSiCc/s/vS1J0nleHV6LcKnAQ1DTct
xUligRKxvRS/1gRPc4o/w+Qx03NE1qdrcfgJ7TkgBr6J/+UsFOKUfHiyJbqQjYiISONVf+Ug93bb
1fvOrUcv13C/JUgFYEiv8BZuGw1sXJc8oAodplI/U6NfG30hxYXOgF6Sx94osXcQn74a9Fnx01Sp
Fx2gvcLHofl5QhjBBKm214xzjH8G6uI9mtlC0Ijz9GXmU03YUqfk56In59QgxYBsiLDcx7b7pgE1
v0hEn6PM3zNHPtpuJvQ7zK9mQoyHjBhkTF8g5xFO5QcuzQmjDwe8iOWb02qmNzuwiTXX2GepY3Cb
jVsDkSQwkBZZM/+AqP4vJ0Frc0xxoV4V8K4GkDs57YeoOaR1QeIB4Rq46/luT60LDzcjFPew37K3
2uKgOphLmLsaAnOFRJBrm8YxaECdN6atTT3b7LYHf+wCAhyuiROTn6fsMQwirs9TxhX1/FZmBC9G
SnT8/wvT1IBUAvXEdvgZNQnVgn6y6jrZheC0ocxsFYrR0El9LZjPeoCIrI9Q2vwM3PisadDE1OW2
i2LLN/AeunZ5R04qa1brFTkuufiGBYN8ZGxW9CFrePJ/cc+TT9Jmlr/XUvlJCMkoQ2ofJrg6I9El
XRlSQ8btHY+vIzBQseCU9Z4ScNIROpflJncZOrXNrhOWr3qk1K1gWllVR0XKxQqEF5p33XHNoUWM
bI6gksV4MJx44U9TUnlSvkPxQ1ZurYntIeJR92SXexXDZ51PS6V2eIzHVd+Thd75YxqpG0tBoain
KKLlxAPBiOcMehoPP5Yysi82ZkmzbCSYaqcxOlp2Hm51q3/WKuU3UBAOlh33lxIFwQlikoeA2D0F
pppC6BmeWoI5doHWFistOWeTpt2n5Ske7XzHuN/alFhfTVHfMRczSkqYCms9izdMUpaCEX/oFWbU
o8uIyw54MrDV7pTMeInDpvCJK9hhaUQ+4fADkDsS+YiIrQBvZAKD2qq56icbWAkq6cT5QQAGXZYN
0yXZt1VgHkSQw7VD/UB60ZiSTlsFTyQffYxNTTgNam4Doms3ALP4/4ta8LgrFU2fSna7KlX3SOjS
q5m8wglMbyrRA8VcYp62npEkxlv0o8LWzmhe+l0k+r8W6dCqRQOcaWCym86xzqLC7TMQD9kqvD+V
y8QI7DkXpdvXB5ISdb+VrComFht9lRwG/FteI4gAUefgkBRlv3acjByP1pjwy3UbLBec9jqC+jzg
FiBWYVybJi9hwqd9dMpXK3KqPQz6E0zo4KQbOk+vQxbRWFlbfrRH1y5pNrGF5EMYWCy0E+Q56GdZ
zmOd0tV29soSFOCDPQsvTIiWryd0CoOcWLBU4EvmHh5tkXX71BlT3zX+RDHqhAo2Eig5QY74jb4c
tptxlpebfoa1JbAKWFkrDgEe8j3Ylx/X5QOJdz/D4jvy9/Kxx1FuvhN6n58wTEQbQEerFtGWR3s2
M8Q8wx3j8qTaLPpuvs6FUuwjhueBGB3PGdRHWhgwPxAOYrNhNZ2bfK77SEeQHvHO6S56Z7Z6zpCW
e3t5ShH72CbSZTLmSeJxCibOrrvFfXpWQPXG+Twfr8aC7InJwkC9rZ9lKL/t0TX8oDJ+e/2Lt8J9
JGJcltL6GndyfjLD3zRU3BvpFUOL86tD/5oH6Xtv6GfH4gZIygcRNSYEy/gDKlC3bjq7gXDLDwT5
tOXl5AetpHGVNeesGZvJLhFsLruFmpCcUaXZGUMMN3YeMsMDprTH3mHPhfix37pN+ugKvi9QlQGs
UiS9hgTqMS5mlCgaGSLRb9FkNyp9cPrEekNFD66hG33B6FXohshWEwqDuYpPYWUGE4109JTmLM7c
SL9iSyDscEQcADnltTe6njQq68ymJbi2rs65H3fpzlhgwBHATgaF2UwxmSNQbDAjudWXRCz+2cDP
LrE1exVMsF2rK++GQ3RMYVFS2kikxrh7wxzr611P6d5EPHWzfSON9JpGJd6qfPYx+JApAZlp5YQs
3+ssCsAsoAK0OtKpFNW12ftMf4E2+yaf/H1azhuwVfYu6ow/kxU5lehwDQ2l8Mum5OwsWtoZxhH/
fwEsofKCV8xwzeugjeaxXWadncx/lLD5G1dDZNxA80YrGQUHWJOUpXt6h2hnkE6uT8Gh495mOkHK
md3DVpudEf9FYTwPCrOqIGV8i4z03NsbeMnCE7hL1k2WXwEbNmsZO8UJVHemBc6a45A2tpvWmdKG
67jAKK4kBAW3uFACO1fIhqm9lN8nWST6RqYcCnJydoDq/zXziJWzyqsXgWUC4IdymNWQz1oUKL5q
kzcQJe3DqAMMLHlyqNWU54zwIIVdayIcmjILOavdMq7FaTCDsd3kaNoAsWThVpA1suo70KW53PBb
xdtCmV8Lq38yCtK3zJLkr0xRj30NNiLJfc620BtGckG1Njv0XbWLwQ0EKhDyQITfbJaoOdA56hkB
o5Pp+OhEvsDeBcQYVNcAF6WndhELNRBEQBgLyiUaad1ghp4moqMDJC8YkQ5Q6MT1uUPabdAQ/JaV
5ExkHS808Yte3QxECKWEFxqhfFegv2WJUuNmFm8jo6ZVooti13GTZUEXPGmoVHTGEJukdW7h0LyE
JimuWTnsQyKdZ8fI6R8SJBkDyea4nwmuy+B7p3VMtzgmS+KBqu0IxuN1lhdB4IQaYaKWsrE8uxbL
s2tod9sIvDoY9L0JqtVXTOemKPk/OGPdS+Hgk3CmhJeEuB5eF8f1M8CzN10G2gthNwhCW9YDg97Z
OyDGWze3rGNZuXteQWU7BfDwuWcukWhelVi0u7wmdY6GwtjhN8p2I6ctcp3MOjizDaI2j7AT5477
vHATK4sZOiMH7V6jiqIPTJ6wE5meArXknVi/uAjGD91tgOcBmF71ZfET9EH4McfZp1L8Oj3u12mu
JkBYCwem4x1MpPVo+9q5GxNnNgo/hDXL/ywJAqX/hFSgmPIGk5UTBhCZ18gGsIBmKYzEWM/h3X/n
aaq39VQKP1bt/C6rYEtRzApNa8qDnST86gvxWFOr6lpiCl/jyLIIJNMqWBbtRjrcs4VuynO0gE2s
DDNyoETD2p6Q+OU5Aw1XiTQY9nxxli/SzpS9iC7WgppS65wZsdYzFgwiw9cy9TvD5YveOGfn0rAC
mER3MWccoAmp5lwq8urE+m5k7nwIM04CPI/kp1WadYyjsD+i0EmoP5z8PIuwIpKDL1BC+7URq3IX
xNy2XTwpF7uR7X2IyJM33ek+mMhrLPvLANt9D4iFpjxUHE+WRgHVHLhqoSWM5+1CO6BIgGU8AXEf
rHo+guW49priXCzWJjB8gpQU97JmLDDVtI4SQfKzFsGravNfxa3qc5LEB9jfxc3REzI0lfgE9ihC
MoOjoiN9waS72xpV8jEzXgsmPbsS/41ca0H/zeX4h8Or3IQp+dOBzPPHHBbFJgkJhHRYE5BLTxgO
ACijn5n0OaHp6eVY3/PK/CAbjsYtt/J9yzXysOw4Igus1fY2Lh11CdgGWg6OpmU6JOz8hQCJ/IWl
7DolIGZdm2q9i63RuQvuJd/orN4jU5fhYzCk+0LawM91ERKmhoLaAN1PQBuWF6awflGWjWfgoDxU
Rvo3Lzz1uNuBss6fAE7MmwxOnBynyce/UB0o16AhD7o/Ntw+YC9YtRV9dIGoFF3s3vgkRWjywLvS
3yjBE3xK5UlbviTjki6rma8xrcEa/up4baKF2k3uHXVh+WYaUIn+/3PhYIkre2v286lTvLJJnFVN
WgnyA2hAa5m4ghbfyoh4b4+8F+MztLnx2RIh7k3FfJCc7kIf4BJJSrc9w23uzqWmo4nKSDWP7WYd
usq0A3vCNGThKKikD7EC6DJPFwh113FnpCDxJtvHXmpcXHsymBEHum/nKnv7dtIfNep05mMEG5Sx
czUm5Z/DwpRbC9uSNbrQ9Guy94y++JwYQVddTW8YT6dodNuTVuX0A0w9WbJlBdE1c+rZatNdNMl/
6NPwjQ1D4w/6pHy0dLPx3FyAOHYMchpUbHXD5h59AFktHfRUJTuMTRzeu9pCRDRZrPfm9KwSn7ZC
ecBQbbJiOD6ockSj77WSMtvuygDxnfHejh2kNMGcK8wSmwopH065xU6jNMKMqNiicQhmreZLZXS7
zgT1vujWn5pS6mt0b/JpQd4mpQOZcc7mL7LiPQ7u4G3GBLpFPWaueX6/4YdSppH+ngSQNhyM0zY3
0C423JqVruVc/6ezuFjciVJWGPDFFntrlHqLDcO66SncZY0UY82cjxYOp3sem8TTblC9qWeraanK
EIiRdtjT+3YpxURBJDw67pCmG6E7WrQ+8aPYBv2st9V16gfSkgNYnyVRShvOseIA8aZ8r5emzF2M
vwgp50xOVydhisFfOWxHMRnnTIKFhBJzkGqtbWuj/owCwzgrbOi8xKkZcLtx9kqkUv1MSX4PpVIe
W3Rr5DZXEHLyOt2OaMhWQcfYegqCJzlQkqbMTEbyGD3biLMdkXC3BLhJKOp4a3ViMXwn5rsEnBHn
zOAnqwaKR5TaRtWDmoVo/+tUqfMeusO5CewnYY/WKsLwiTJAJrt2nLR1mFjST6uYxtGz9Xk6i97E
WaD2ftSKf3VqvmQW6vhqXvTmdr+BncqGdLSuA8ybrKR1tUOn9IZ+SbhXCP+u4eWvWhQUq5Z70cec
8I7dU77yjYRNqE+llOaTqTlvelB8EdL1IbvpwQuE9Bw6PeN44zQJhCFhwWqsSIcLLH/31c7aTeQO
5udEoBBXDpfmmDMtD7POfbYhlMyG4my6gvRhsyn5/bVyr4v5RD0S+b3AeWv1/YdedPOhDoA216l1
j5weZEU2aKzK7HPMz6jEM5k6UW5tUyVk8aqdBEyVzVipaMkaMizchOFFxmkA9g6290D7UeYmGda1
iq5NV7OjZWEpBBbPbRZF9ArwH/3GAEQNva/dltSz5N2tgU2yXwFPSe9er8sEGuaYlMNWV+39lA2X
RvQDfyySfRK8uW5rPUfhF1LaR+OAoyg7cZpUaJQuPOUp4uaswSBUmmpQoJJGETeHOEGj041jBPr7
VoQkl5Nd6Uundc5IkEAczUW7LwUggLIDoDga2CYYImLLIvWZN6peHBk4Wb2kPYmMs0IEbw7t6Vp1
EsOflgyDhn28l8IyWGU9RM+kpHnsBdmVYUGqjx4w87WqCjoT2G2iUNntB3uBxOyMaPgFuqDGNJNm
vQN66cWRQ2CUMBcpCNFnQP1REkb3ug6K84hcgP1RZnk60VdQ+jv8liEaztIhM9RK+ThPmnyCdR0/
dYK8TN4Ak9HwauwIWhyU0l0V7pzvJftKMizdk2VOl3IWwhtn58iewrf4gU9S+5oKI78kpfLVqTYY
jskJ8X85NdjKSfhpJL/HtFUPWTvtU5ho/4NG2/zkDOSeAVVlcqGG5bZQ8wxaZX8wIJuNGfmAmD43
WrUvRkBQNipQMX4Wi2wmqbR/eqxb6I6YYcYE7HqtbHX+j08q6SBHJWCLIIw0A8XbFyeHJPAldzT2
lHSsSVCrT2rvPmWF+q9VldILJhb5LQNLCPyXJXQdHSgXI/I4a1NLVkwRsw+bQc6qNTumRZF4jQXn
YGAjt+oZiSRtm7P+HQ1PSI0XTZuUG6OnFe4c7Mm5maIRKBbNQdIcmZ+16ICZ5g54rvjsUX4zGTEd
yWZthqWU5V28a3LqUXr2S9PMFdseexOogJJn2uidMhq2X9nNaz1Of1XXjSc3MseTsnxxdcC9JQjn
KpxpRSjvfQLJgVSaBkHVGsj0VC7gM+MOReZEuVxvzYl+ZshKrs+u0i+zphNNlLybZNZJMwDCoiYv
7AzgffXT9FQPLXMCEke3ReMSkGTApgBg1ce5fg618hiEQbMDohHywYN0UJrTn5kqzvNsVeJZKYCN
aQPQ/14ZL10jw/3gkF/Ajsv0SMcEV9TZUDUHbe+U6npkuHkw7iFMt5MF/IiQ3w+9Z/CUCw3/4T8O
8twHGISSxxq/YoLZ1nFp/Fr2a0RKHhzVbn6axT5u36Ohs9lWCNC5DQVJTdBNOrXIMnuZII90Yfp1
ObJE2uORdJgNvCUm4lzh4FEvHOcrpL/jfmKHntjUJ3PwI9ICbsbCRtQ0XFyZpq5VvWoY69NvE0b3
MMw3gBArXe/ZpHW2r7fYDUxGeNJGPt4RDENqx3pORnrWGkGUwpijtqCk5YMS72NDg4wSLyp8MmCR
cuC8KtAbSgAUAYb942A2BFmDTvLMnLCWYqLB0dKKwW5DfsL/XIa6ji+cXcQrZay7A+Xkwmo/aJl9
0/NRbNuy5b1NCWUaIrwZRpmdqqy5sf4MIOTGC1OB9g8SK+SJ4F7auJbwg9i+QINFYKmvRJG61qQV
X9sf8JbM0/VzityFoS3UGWfcKso87iu7eAhGSttBR6FpVAb7KHQZertc0hTuOXb4dRFInq3UGk+5
nr32sFX0WLZP5tAfjTE8c/Z/6s38LdVZ7skKtMc0JiQZd4IGZYTUvqXrLhSNB2bNq+rHoZC+mf9y
zCpeFS45Mb1NVkjingqGChD6WhxYQLDo/WfGSRs8AzXy7R5BIopotDjxEbF2tpuYLzW1hvpATXqc
hTZGs/y3Rt43u/XGyJCymJLrXevBELTdtittkG9p+JIONZeXljH/bxoSFqgUA1qdlTYVbPDJIQFX
Mc7R+Of0H3mn0RnHWXt2w39hETBerPGGZhEZa7Oe+EOKCUEyAFm71J9LkznxlqHrd1ghTK5VbRrx
HGUpUMM8eq27gN4WPOF6+TaOSLUpGpyZEFZSAz6LnhErD8yS3gRlTuyXg433dTbGTRs0v0NIClWp
Q4d3QC8DgoF30WR7Al22opUolbS53mhSiTd5W2je4LBrjNg7kZxEHnffVOeamuoYW+gfWlCWeBnW
ZnyvZJWvYYhj9qR3Jr6dN38kAgylSuz4Q9PftYofMHRI5bHm8rNucTygRLE2qotnmJ3ZZijrBE9L
V2ziOfzX43RIGYgcTFXzdNtEjOCW9bmpb4PgA89QO/KzznpSbTv1BhVtkE0/uI5s9BeifQ0CVKkU
X/0KDt02qZY4qIFrQ/z2htNwHEWS0+6nTJTGiyuEF2w66L2lC1Z7DofVqMlFVPpWZZ34/xAQORBy
m7ll3TEsjsjZFFHhq4diQFMj5+kuC+KlqE0Yaho1JEQw8lmCLr4BzF5xFEO8ZdiXVZNnaPNb0Nu8
x0wJ6N8+iIQqge38a+ywPoGPRPicCtDY0AV12X+3mg0qpI7VHcQ3sLabzi6GddQy7hULW9OiAQ/Z
PTlDXxy6oWdZSuD8hof3U9Wz1hOF0ayD4LlqK4tCLOwYRPB2u32gsNfrsksg2tMQJc1OWORS6A22
olJx13o38+RPxR2AhoLin4icsG+0i4NYz7R+0CE8pJvWH4Uhz2bmWP+cQNm7xs2NwdyTwuncGdx9
D3phkgEB0g9wiKOE5i4Ns4OekN8EHza5RRVUXVwAGwca8HZswCMyFQtx6eTfaaLfu1H+x9yZ7EbO
pFn2XWrPBGcjF7VxJ+nzIJdcUmhDaAhxHowz+fR9/EeigSqgFoXedCKRyExExB9yJ82+4d5z56fO
ogYq706TzS92yNbBZXe7blLrJhKgJCV0bcYp1ZdZlmuRXqdUW7ZWxLffPjboTkfQXEgruF5Mi8Uw
7yVfCWM7t8AMYdjAze3J1rZ6k79mYe0cNDzWG9Ml3lxvFpSXGh/JPziD/xX34f/FM/lfzJf/E0Di
/0fug4np8X/mPiCtHT6z/26t5Lf821qp/8uyLdt1bN2wLbySoB3Gv233n/+h2f9yTCE4DIRhGC4w
gv8LfTDdf9mqoZku571q64Aa/o18MMW/hO5oqjAt3aCCF87/yllJH/bfnJW6aRvqgyFhWY6j6br+
X5kPNXHsy9Cwi9Mp+FdN2JQ7nNsb4nztc62pL2mVups+0wmPqZu1wEdNicD2fRBrZr/umcwx1v3O
kKyXKiu2dm6+JFlqH8d+eG9mmfiVjfk5maA/sN5fVhJD07k1SKeY5u5QKgyx1TLRvdyxq4vOn88O
DrvSUljq3lmMjdp1yYuGyHlVSFf3czOP1/WUODtDwuaOa4idgZDUUxIGUQ710X6QvSwFbnrfQT4s
pUEQ00xnMU4Kv9/GR9eR+rylnnsW6nkpJMQDE+BtPaBnNJgmQEAvZvdvV9BdZ5JuvtNuOd0i59lM
QqnD/bbgYFAjXrzyyczT16hN+ENyhKx6B9xMRpBgChLPSLn1Gl0jdIFfzV6XBMLOZIbZIcwjyyw/
JbU8RhGX5RgRxlPME/snRXu2oKLNyIKjtP+hI0OgX333BgGTWX0K3XhbVmkwFtVJZ5XbQwrLYxZ1
bnUXQyEpMJ3XKK3udSt2rui/jQ6FyhxriDI6C+/RRI+bBYM6X/U5QqdNVNEqJd8kSW4NiRx8Qy6x
8fJ76pxbMVIra+eGHPVVgsl+rXLfIj8fAAnoDx5qgEOOHX92c8z+opvzvQeWPtavkB0AFuXhZXCq
lwYpyRSJP4zZMnpIHCPAm33gUqXPwEXnFlQ+wNbY26Gon5kn7BNDsMZK4nK91OZfViL2SSrKXhvi
5yzO0cXM6EndaSnwvyqQqJjFsdudTWbxHc4o3fSI1MXZFWbrkGjmTSPpbly+V5gH6lZHpYQMw1S8
uMdsSG1S4JaMPKn0L9Yyd69m0/1Z0NMJq3lKIu05j5CyL4oJkD5fi6FD+aszt5yZpqHQIgOaAL8F
lNEhKydwupFbet0waSTmQm1qtAjZNDocj+nrPZcUS6nVJQSrjN8UmO0+koyn8hhge4RNROnr94oZ
xTw6jCg7QEVawgqgwIyVxAUfFT+IpMSdsRyGqLdmx00wXBJpU7QDt7aG8BF4G559GfQTY4qcjFDC
rIhzL0cQsZXz4aT4QEMFCEevEpJTdm6AWXNYQYe+hQA+tCZ0gmiCZl1l2Z0+vN4kRfOY5EYXVlP8
/SOmdqyZWAIXNSwzdWfDOd6zDP4bC/spNajP4jb+cSq8u2PaXEpIrjgY6agXGtG0oXQwGHS19YR8
cOR7lYk3kSHLAxGb+QDklzQTs2eQwy95bMdWINBIB7EjaAmAkFdmR4pxqqewZ+Q2T7R6Da8jaDEJ
rZVctXl2qFfj6U5B+gNaDk+fiyzecuaHPWK88gv5TrLw0xFVvMpCdjSzbv+dW4y3o/5ZIsz0eBV0
Tpr8oupo9gzFiINKFxQCjb7hKCcuunhrwLZ5FsQmvXifJoY3fc/QhVkUx6nSbrVsnraRSDN+jq+e
qtSjoB73ri4+tbGdCIQZs3WSxJtFF4bXCX6ePo1v8yOoLlG48Cldp41Wo5vJDAZIpc4oxMm9muWS
yZSli7OjoZdXbYELMSgsKBea2NnonI0t8o4VbkNWZId9KwNn44bZSQib2ZCUMH1OqI0pdTlEzXne
60lM1vQMUjbCYoh+V0a49uykiuggeGQJTZEbm4SeseVRSsyCDB8CPulRMmbHQ+43D8Ee3+eZdTIK
odklMwbE3cROFGkIGXsKR0jq4BNArV8qIwPykOHM+KGOzDMkdJe6Yx7LOOqp0BJ9V4R8RWFsJgyo
nVuGyusiW9wyteMO+5m1nBcaPfHZKuVsSbzowD9MRk2yHjWEhjkKVTX5k8p2WLH0WxawdFG+HdvM
3dZW9m0s5rGoeScTMCEe3PKXuKVhNyoGuyqx5dfwyY1o9+hhWSyTMxunhH5j6nSat5YQ6tTUYKrm
ikciIRBn4oMQkdB/5fMZ6M41d8owiHokawIPFbLKLAywQGmLuXI1Rm+EJPBVeeAOqIkJbrRUuUba
dSapBrF+rF/mNj3qU0g3xlqyMYfCs6ulOT8Q5im3KqEX2MQHRe4l/4KtW+0qUckgAwSHxfUEzOVH
SdCIY4gIs7jBV8ngOSIWh0MmvjgPzMvCIgR5l74RodhZKkGA1qT9VDMEanUEgKoBwV6Xi83wWcQc
/AB/gkc+s1STS5KG7CMeDjRnwBbDGGdd9CqQhOgR0JJhyWmc6Svm528YG3pTBEWKwNIgKQApjVby
3TE30dtm9hqbCMg5N9eIW/wJYMAKuMOMq7XMt2advLTIYzWXQJ0ygW+La2lZdTb01jgx/5YMfFGT
m4g6gOXUovlcFrSNLFo3WWR/RvQgAXxcHqwSEEOHMbauSTgBHohOAeZdYZeV17BXG6oBh2+D6Q83
F0cJiVl260igtVDgW/Npce4cte6qBldI0+4SkACJZ23aVoyYKerWi13SgPL42hmncUuL8IBU0M3j
ptdzmKlx3eATLrDNuiG+FpylUCYozbyMyHZE38uvPucn+jouWt13MoGCrOMQSjVMhwl2FbOBRpHZ
LYvDRkMQ8sjPGmRYeS2LB+R+zMMfy2GQCjSdAOm8hyTJYfaDIJo1d9r+JDoTG8brI76vZD3kIab2
YXoJbcRI/OzMy8h/XtuYbCXTsNT96dnQeWUxkJrcJF9drn5UAy69hsHGNVnknn2Il7U9JVpbf/cJ
fmTiIMSq7Mavx7BorcwYqGLe/EadflRCQre9ps0XjMs8uizHGfpiPlviEON9Dao5L2gCp4wXaDlH
DaZGFmwMtRCKYZSoHPQk9XhCCpqQJ2xgpY7OSm2ujZrIbSjhVVNiQrAutTXhu+YxgTMzntjYvQFW
b3aLynA+J4mUwYD1Ak/UU7T+GpfpJ9105L2SII+3mwdy0W1/SPR0W2vdh3CbnwH46ToUDxMBUp9V
klSetTDsLpIUdTlpD6PbwbeAFOyhycH+7ZJ4B4OVwSWqTLzpyB0ZezJ5tBlexeTL5fhiuQMOU0iG
aZ+iHVDOi23eJ2Jn2F9EaG9aJMJStlxpM9r6TG6yhDvKcD/1iqQJ/IeVb4sn1AfpOua+cS1EXVnm
txFoDCMhq8IVT6ZNpee0Xy2v3wcnENFK8Wvo3mZm95rxgX4zp0c3nQtlbsoQT48/ZP/Smad4/q6L
k2Vdqvz6lZpfaf7pxO9jc10KFcw+hFAwu9qaAIM1yve1lRKnJT8JiltVQOhT/buGrUkfqtn+SBYF
bGsibR0PgYlRBJqOXyoDy+Z4xHnxoh+nfjyoOQ9OCvMIapkK0mhqxHUhGFUxZFCR1GBktwYlX6cu
u6o2iHJtWKnMWzFauzgbyJ7AKPuwcpyxVqr8Gezy+Gk73uxi3cqMb77iHkO/R+g2ub0z09rBCSxd
Bp3sIat/AgvDT+XSwad+QnyVigbI1j5QWk/hRkRfac/BpX0oUBjc9sm1sJBjVq6qL0c9SRfoL4S7
22iQM9FNV/BTq0Hin07WjV15iM2CroaZVtzLIVqb5G3ntCdugR/sbTCpQMmdspX4xjcVdCNTrCg7
9TlZ1lm3xuO3bfTzCDMrRReWcTM/rge42MVd9A5MYNN3xHuJ3HuMJ95X5iC/KnsCNjO3xM0YFTS+
W8ZbwUVPeZPjP+cPO5C6uq2slEhefVd2yy5ZKCoo8mJAZA6D35L0CoCbK1u5Jin1z/wsbzqLsav5
ix9CDl7Ye+k3WYoAavxu3BCFEPW4tdZ57GPiWSIkJ0wFPV0E+CE7SAkWXJMdM+jVMHIyEdbra7ii
Gb4xvgIgin3O9ri6jmg+wg8i45MbyytKFVL22gyxCqYhf2r9CuULSJen8h31AdCZUSEbDFozlPjt
nFDIlZsK65y6HZRPrQHseVaRguv71MROEqS70SYSglhXsCCc2a3vFE6giB2xeKvqdcgpIk9YjLk5
V52yof1YhdRv6nSr4ss4nwz2F4l4qdJ9MR4ln5NZYpT0GtbqJR/+2lJOFAStTRQUoeQHpnHFJw9L
EziAOuoXjtYmDwB3o18ipcpotnXsEU3N/f4UZvs8Dh+lYtTRyQaAZcrsSBDgiKR2CZzlAgB/iTZp
60X6BoQR6BUpf6JkLcy/cOEMjLR4GmcmpV6sXBAqKz3r4F1yo37syPle1mQbQGBcYr9BWKyjVAQ1
gewxOzZH+anvHYRxz/l1uOToHf9wsCbWquXC7bAIIk1fcUgAPAqdA0pYy9qSFBwJYvs4zFZSXSsV
426cKsyHiWnxYnJ2N6nOp+WZT2z3RokvD9Xl5E/uScgtaSVkANrp1obpsmzx7bO5m9NdNWOz2Fvh
PgVdwJM0aptQ26uYdEz6F7lsC/n9yNv6U19ANyNtYgMwXB9wvDvBw0b58giJU5rt0Pqsb8oQPy2H
Dlu9A8BaNWfeuRDNEnmZvuexku1Xpm3ws8/VT82NzdnhPCX5s4FeOyt/WQw1pAGkUPHeSVpmQrrn
qWOHakLBDJdtlj/r2iaHSMP2+Iq/MC9XqEAhOUh6o4Dnj1c07t55zojZKdLdFDxsNBHgi0NYXgtg
UzMZXPxtQCcuO+FsepZB0LwBW0/PxZmQRWJj5ux56XHpXgkaJfgQXXukERXqF/y73GAIdC/Wd5Kg
k145aLEIb1+F4DYCetqH+DTCvOAL2JCD1xg35/GfHPB/otBX4VFb4I7W1WcIIF/DQO9X6s4B7v6d
kfVc/MFKQ/GHfgWttHHNpzNUEtR/iJz3BPGkPGDCw4gvidx+SLV87HJc0LmznZT97KwRndn9J++5
0a2dyY/bvVFeNAgmzRYx65zssObYGE5YVyM9Is7AuaDfgF4h9HX53RU3Vm1Nis/m0mjHefBkeW0i
3E9IIwjzW9fvjE6SX86O6hWSC6wW9UFJp5HxI+Aho8dfEPmy0qKKYQLtkadF1lvUHu3y3CXe/DkT
/Q7RrvUefl+Nw31qnyyXzWmAMzdxVVSCAUWGa/noGYBvJ2u+W3bJiuVruiftYJyoS44Y1IiYrABh
TQAneOyVO1pnhmoUrmjhSbNWXX8mYlQgmAxkvumMK2CMMvKKkvRwarSg+HzIpOtDra9EQOicn90i
oNmOp8xBOWyWdhtSHi0BYkbe/kh5rvkbz+TYQTYdlBOgaKT27JdFuyXpHdKGre8zAxQa8rdX19nx
utvdUdfQg2yzTYXbq2LavnLSw6jcNM7qOLnx/EgsO71CFC9V6UT+wquuvzgoJhKUXpGza18JGVR0
/BRHU9+o3AfxhrTFPPEyzKT9kRuCl5Q5RMaaplun7t7EqfFHtc/ZhzSCfH4lK6Ci/svWI1Ao0kFW
huop6nMhA/ARIEvCGekH3hUGeorPFyLeqoqND0cqZxmkUw+2k7U12gP/K38mI3ZI13YZMFlruWMS
sGBaACZ7VFbhuM8orkwPV6tarhmc5OaWV2PWDxKgFpMAQClAKTjdzdX4of/aFE/lCmN0NZyK7hJf
XG3dMNSi5F2DAOKVopKo8UnyBtPZCoAsP92Mmv+5wQFZ+QOWt2yVkQdhrPDTITM2jRV4fMXYaiSV
YyoEzu6JjG0N5uTHz64ol6nzqYpabcfNPRP6av9A6UwHtEcBH28xeZqzCrh146c0vjZqQMZLYWxG
XI1mteHgnfNdd830nTOt0QrZ59lC1LI2pF/4KT80qn/KFOVNLn4dQmvYiumwKPs4OqTm78Bi2NgT
gzFbgYtjSXsqY7/SnqjQKXa9OvpOzA2vmYJOREEjiBUWrXf4zN3Tci93PoNgenBmN7Hnxp7o9qq6
VavDI0eY608c3PA0DrAu+eh3SCuRWLZvaXZEsq9MwfBIALlkb6H65JFJ84AcLTvgZsR/VudHW2kv
J8veorKhDhiAXBjsbk+qtlP6fTNzfG6M9D5zeM+0zOvpm1exHka0IewYAzs9YxA1an96s50DlFbt
hc9iasgiY9lyf+A2WsJ0Hj+Qhnl3+KrAs/F24dMCIpZtOa0NyDnGCznDIfOtJuDI1UOfG5vbexzu
mhIkESskys1gUAJ+pL4J2F9T0FT8I9BNmbwBfoxPOeQgPbH6ZIBSB/qCVWVn1R5pBZM4wVaAA9CZ
d61dfzHyg1WqsyT95s5VXYAp1PVrjh6UriReQZmZjvkLUxhOJ94bLlrekEdUsPZt2O66HM8RrAD9
RhULveCZmGCL/8YsokfDZG01ZBP9mx3tvoANKMBWLvHIKp/RX8eUO84uebUbrIvtHGtzKz/U6LmF
WYUeQd6xpWrtc8w/PLssxl23zhHjBg4vJqf+bOxxPzKOoVz71uSJdZjt4hn1qE3AE3NB2+OWFycZ
LiwWnb8RJ7H8q3Oiajv0moH5QXnCJpn0V7imfL04D6JDYx3T5WB0GN5OJc0jMnLlXNCVM9SsD5W5
j4klpKuEPzNBzHGwEZ6q3E+1ZwXBmBFIAGblxprfBmqjbg+RsbADBuw4wCVzLHe9WD6fqHARhhCc
xlH/KKEaCDwceIh7V2zdmMAB7PHj4iPu/JJfxn2CUwdUvrVKPvExQ35gw69pr5Z7IrEIWSLP8RCM
IFg6Lv59XyKO3JrzKnk1UTDC5MI9CtG5faey5Vfxlylu3NCAXzUVve6KJp5Bh6swzHp83zUAEX6H
XI1n/dVkBnscPGJFedyab4rOSUNrk5DNlBTmV8k7M2p7SkeXsVnOTByW70U1mh4gB0FTF9X0QgZO
Y4BEuvynInHaW/L5CHVHeiBv4a6/maUHzmZ8jd/5w1B8dT6Ph/0pao9KUM1wFazmu/rK4HnvVAdm
dNyJaXiRZ/ENuaK4hcl6YvppeXPvkVF8B+nAxpjUzGhNk1Ft6hqJqu6BgIKKp4ConMREJ3jTOEMW
DRQeHodoyHcCg0zVA8jCduuQ6p5RKZB7uSPETHR+3yXUWo2+mxTH5xMDSNkiHDSYd5HT1KzmNj+V
ec1xj+q4xdTwiLEEUPnIuhbtsqst2wdwfqf+igAv7VpaYJSPJ8gG9bsxPofLLluQsm1c079NU6D9
5O+obHFwQAaM+DJnbb9kAcVT6Wx0qtp6TR/HiVEQIZgHtOEoHof3NLmlf0Jyw6nRqYQpZrG2G4FC
kDe+DpotDyZFYMX5zkCijt1BokKs9J3Rek7mGS5nzbrEbSfBbF0GeXKfF+fxV3JACujeXF/HyETo
2tLPp6t0eBbDW8W8EUI3IvTfHq4VfoDDBAxQ9ndtSINXwwCAQ+qvyqF3Tspli9wL+pkNEesAd2Y0
L858W5JNrIRPS/unYT2hnsDdcbxP4QVDyYIchWhes/x1CuZQTK9khzMHYmFJz5YKhEsWu4woL3ae
Cvq8RybaKlAuneYcxryzqMoiwJZY5+HL9NOfVCXJeoXKbNa+evc8juIFNNWholcNVcpInMFHSaFh
+zOFKib9J3WInwyb10dNvOfkHNb9unOyfS8XuDSaJ7TwYC0HN+lREQw79vTHSBKQ0QDHsPqjNTU3
A3ozYBjU27TRRDBBwmC0gcWKWiAKqjOcBSRUcObVLhO7CXe6EN0OneDYlujxyiX1JRWlVTLWaQjB
IMAeEpCqw8DUWmwy061z1Q4ZbnhLiuIV5zPXgKW8u/GfLg9LihxXOaoRxTZld4NEevVILV2lIXBM
lL89qqPB2k+dvdOJNDlHSnGqlzE7SpOKZtRVhFGAtmHupb96bYjAReNo/7ictTWy51U7oEzRkOqJ
ZPqpIYiSK3St+naLqeLezTbQIw0mejl/RCaXOtrqA4o5+kIoBn3EiSM/8o7VDGchVaxe7yTzS8b8
j/LHLg4VxFHFuKdJrW8X0rd47oclYO3kM+CzDmgibd+YMbVWc82OJ/kLIZ1D00rvmZ1bPsFV3CV6
4pl68Wzr0TVSfptU3gXa1dg4lHV/6vp3yyiuiAjhzC6IT5lMqoMkJskVV61Cz2Hq6oY6EXVOXEL+
zgRgHOi2tDxsWztCQerCZrgYaqyXbWR/Zkj7mQiOeVlRRGUlwBZCznwZX8OBtD4xJOhpwjZdFy61
sMtt7UzlVs++x4JAHptPgiVZ/xtXP3GTWE9trCWeUdosdB3GI212zw0qpg65ZCdJWdYsWHpS/IXd
Z6znOYKilEfsSwllG1G0YFTR1tD+0LvnUJWWHO1mzQSVGBvgdJRIpqCC1dzG3Kik3kampzbuDWXq
jiUChHi72A2mQL8cx29u3GKoZnlEnzjPdFpNQTU+7Hs9fdNExXmtQOJJMXdhG2dtoBdwfBNTfSGt
j/K7t9CHEwW0uH9qw/ouOpWYduKo1z6Q3SMJbO5KYTG3cmtGoGUKEiI0PrTM+gu7mNEVY3eWNvXH
kphcIehk2e0CWJR6v5X18GSYMbkOockwl6WrYhk+AvIVgXhfj/T6IjVThgLUd5mGOx35xEpLmWeX
MbZMBKdIu5hVEyWBWjd71YzqntiOPzomyqhZTCtnAmkTxT2tXMiAtSLpBl3Zq5MV+K4rbgyGpXVX
EP9st9znCo/z6LyODt2C2/Cayd76MzrxLjTULzWhmgCoKetK2WXdSBtkYW9kwROUubJAk07VFSEe
9+hqK8AKyimj1hjYGehMbOOU6G41VQ+OpRQQGpc6CLvpxSJPCqc3lL4G0IPVZfvUwTWXacT2RKL4
yXKtBEQo0cS16NqHuQ6aihwgVGIM0BxSE1ja38ORzIxOC+lktHdyQhxPZQETwHOdu+lY9J3utV1e
YvOcjtbjZxdT87EUoS+alLu4Am/qcM1lQ/Eqeut5KowgcrnsK5v84jFNvB6ipR4LHVXV/NuDOZrc
LOdmZqtsj6XJ8TexVuDDClEqEFQGHri/4lYinnApPlrlrhOPwCH3C2Bgp8XY/tVKFmvpcrJr+A8A
zRhsG1JyP6OXqaFMbtKLCSXsobMmxn1hh96CEHRRhKlMpXE5Dlcnny/TwJApw1I1cnEnuXC2xpOW
5K9KaV8IFouBAjGiCWf+SgPgCsNNdzbi+EOnzV9zmmxGC2+LzgzQGjAXVHN2Fu30awpujs4ELtK3
N2tJD43A14LoHCK4UrzbCYMCVvrhbL92ug+FhCiRiVK/zjhJYhb6qwxanMFbiFQXn3esMy0WkK2N
/hrmpiT29jEHEsnBfGwxseu+heBoEMi+h+nUeoSbkOdbUVm7pypUQ+oxRMnDxCNkN6Q4jHlyLJ2M
+Q6Sxy6DWzc00A+KmsIihqvhyQykBnSfks1QbMXvlnic2hpB4mrd3Je52nTwCEmnelaMGchGwmAX
7zJvu+VwqgKjSnGAIUMfLwtGHWIq8a91Vr2PwJ60FcpShzFNb1YEenG5mTYG15nBkSD027FZaBha
YkDmZvJupb4qF9rmZsaDGOvPiqt8dBSvOl13SEmAHQFlvIPrKjNfq6a7jIb2J+76Twv6aKq2W2ui
HirgFIIeJ4wuPRIZsB2Nt8ZiAtzEhq9IwNHO5KSbovxjCBSXpMl/9BlDSSQb+zFtrw2cniaTnZfW
9T3OrJ9PRy0/IL+zpSJqOU6wlWd4kNI6e5syWv6yhkA9gBA0KdTyiPGUmtFs2xUE4nkgUuQpnPHc
axLHHSqoRC3z45h071whi68Y1VcxuPdIx3jcN6e4g6ChVjqD6wIjvK2ybTatyGH5Hu80B3CCW2DC
cIfyiO5Q+C6hp7qofMtgiGtZzbYfscNYTnHpF8UzsDjuJhtoO9rjLctbQK+Yrcbmew6JjCYEmB46
fWYP+QQk+FtkkeKxP0EVrjPYHVGdLp2wV6WxfBfx4DyW2l4R56S3mdFro2XaThtCpkFmqXhpNp1B
oWEmHi7E1j1MLtyk2JiYozvW0bXq72kMd02F8EmXzLGKaDiLou03Ja8PitRmJ0w2fEkjr1rZXRdd
99CWo0w3dGUT4UZEEoHXm21f1ILWBZG5TeiTisYBuo+x0usFDPUwfjCH8MgTH8NyCp6IeZV6CDC/
gL1bKk+DYWy6pn6LouUvkgqdBQsLC3RVDil/s8zkWhrNhMmbT19D+ZN3bD1k/ox6hhFJhqBpcEH4
TKYJ0XlkrDcHjVWB4YHVEbB0P4IG+xmtEBUCPwmZLoJ1oJogZ7Y1WL6dGOHgxUa6LUhE9mxnenEj
1lJdrX8RgxuvRF9+SsRFflsxqIb16TsYHT1U1nDfipAVOqfbFCa2X5czjKWhfM2Famx1q3kx5RAF
k1KdcWNwT8pvtSQUkWt+XKMZfDMheGBoY1WiEWfWaV1/KAr3KLnSAF01ymocS1wbSAb/6V1LNXER
I2PkCEHASCW8986hipzfMMpviyR5rAFmmohYX0+YxJW4PWjCJHpz6R+L3m4BwSo2JpPmnMWLYUUf
efkDCbHIp2IXyXvcVvGDIzL5el6jDFReRcbMUtVLXEEgvHALWN0aNY2zyQrur7TdYCvgwpm2lUt0
Mpge3JIj3JOuZDk3z+A+8i+ztwtvTMptlCTKGu2qh2fx06Hv1RUNIDbCdvgSD51U5IysUMYgGsua
WLt3V5NQPqfopzZAfNuRAR89Iki2ZNiHLPkwHy1HiwiQo1oyOvcaOv1VuJHGLuTdnHPNZzFKZ2mG
b05tn2UHHJzsE7Fy707JuLXpui8L7GlPJ5O0r0uMoWGYL/hWmZGCSMcDy84cGl26AMSEFjVM3Z/M
LPlbhGILAIkNPYSPrbCgR9XMm4zmPkztsanKP+RSXkY7PiJN+pEKgDqoyjkUvpJprDSZlETW8Nr1
VRKgPoA1JN8Nh2pyyXTA+fZ7bQ3oeViaSsa36M9qxnCh8K2Bq1tJo2BOYJZHJqYnwprsteDjann1
0mYsUCEap6rEXGKojAqsIeV9V/RdHf8Zl3cN367fhoi9apBPJaby4imaVRZ8wmL/36kQgR1jJ63H
FV+peaBkD1Jyxjo4sdU1vFlWJwAK9IjoW2VZXpZmItDc7TytpnlOE/NjskFRJiRbk1qMc5vUn8HQ
VPRmcDZ747mfh02x2IRyFsz6+0Q+z1N7rwuxj4GZTp3JsqjQ28D0cyODSllWqm8q9Zsz4a1CWsUD
gW9Fi+Yn2PI2vrjes1SWK410DlLmIYuW2VcqhkH1RAc9jjQTboJNeDI2BtFMQ5qm56F1uavixi8U
1jAWkJp/onqdEWOBEEroLdD6Cw2BTMfN4LXN9N1JEW6QAaP7Dl22NCBwD1YEmgVtk/AVsfy1i7bc
h8IiZ0BXtkoDVXUAXWYQtZop4U61B8BJZBBwHDbgVUo+a6w2yobA8OYwT+R7LE147IdYXjAR0FY8
MFWOFfcHTLNRRX82kfIIFiRThTiAfb2Z1bKz4Pf6Jnx1VRmx5I75ow8/tdrChDUaPhEeQp5okwmG
CI5tY1S6NaEFdUBbG5RArI5RzIAOhcHV7NPyNDKlc9zinCVqu4eSgSDrARq0KjA8qHAVGUd72bNq
c+xv0mii/cN4sk1nROoaXUhsuenWmkNKgmV5dovRBXpCwR1zpEN1Jdq2APg9GNKFt2N2+6pn0Kab
WX4j9Is7PE7UPZK0Pgdd1CPrn6A4JdaSb21n8IFNxlui1bgwa/Nmm2CXkR0Tlz0YHjZ55WREsxs4
LmOJnGxXJvkcKMBit6qBrrPSkU2lS5YjJ9b9yiX61WDDzyJ8gz94vuA3WtOH0hpXCTiTilqvJd+Y
lz2l2dKNzT//iHJym8BKWEfSPMKfy46KYS6MX1O5SjMtC9qW9I681T7GWs/OdSt/QWPfEGjCcxi5
llKreOA1McODj7YBtbLH0iQOqvZxWOk2bB2T38lGBzWZ2gAiJJ5+LqZ9RjrXrhTNjrNSHuze9aKH
T7x00B7WoqbUyUW2tQfnUz6oysOUYiLFoiLHqIVOn1jE2YA/dpZxOAp92EKgoT8hGt4bR3lCma0z
lCFOwBiyT6dgfJtpReRjt8HNQg6DOs67qgrPBMKzisww8uhVigojRwoVc+qJIt6N6QNT8OjHhocE
FzwSQlb5oUwIH+YxLdEngros9FAjKhpg9xirftaqFR45dwqsuix9UBQIePMQ3tjEGs1OTPFiMT4g
MG9vCbP7bPtkI8dwY/eK/WkbjCPIJvw0kCMUDZqx1k7GC3T64lBHTcdHVG4GLTMPQ96iWDN69teM
l0jFZYuMT9wQjHjJh8EFAnDcGxeH/y8xXmZc1c9JOW3R6VO15kheeI9/BejBphW/Oor0rdlt1WJM
gV50X7bivrkFc8Jcd2Z01bgdJbw2ZLQZCP/aVMXBmsg+4/5CVp3s+RDRF8jKWUlnJFkB8AsCrEuP
SECNUvQk3fjeSNLYdQFEtjBFR9wQHzu1ClqjatU22XEIs3lFrPfDtLP82k7p+nE3ZcwbKZyqvvqN
IXEgGaUNjdqdmShvZgtVtkFJ6EcToFioBCAhTfzSOvr/we23XTNGu6TGR08KnmFXeyKbFoYFDMSS
iUlDae7rmmVePkYw/yndY1sMa7ilq3BZxktqok8SovluCUiiLDOYc6S4e524jNfZP8RsTS09WIKB
yNhpq4xAolaHW8KkORoVd6OE4kCDDADZOAgzwZNUFBM5gmxI0gkUfKjF7HZanFViYcurJ4A0Z6TC
XYZ8g6217VbDxYkmVigsVhuTR8sNmW2UIY+jlb+1Yb7tSzRRffp/2DuP3ei5bbu+iuG2ecAcAF83
WAyVg0pSSeoQisw58+k9eB2uj4HbcMMNAwb+8AWFKorce+215hzTyfKxdDKBCYE1ZNdFQHkWN9pD
p1eBREbfmjO02YidW2cuhrEs2Mb6pyauF62seruEUybm/S823WzXuiMB4bx88NHYJy/WGMwXAiLz
1gsAQAO0J5Qtwxyo0zxEuCITGEGdRrMfT2EVpP0RJ6VX98oTufdUimNQb2sB3K/ZabCgDO4+pGdp
gaa71SPSl4iwYzy4mCCJtFqkUytmi6sTT7tGEskI/ix0xoBQtZD0nHhU6WCMRe129VIzNgS1BR16
X4S/fQumhM3Ml+oJzH2hr9pDkZxHzqmQ97RtFjGPhLTkFQn+fNsYb4M0PRfxEt4sc7jxpVEJS3LI
AK99sO+HICzQwBgcMiAvWWHg4xcoNpDpmFtMzEbNCGA7NW1xEMUg86uWRaIj5b2Zh+I+4WHr4uJq
AAeg1UM+jdG/WXCWGK6D8x5Upng1wEuSBNvHGNEvTxE5coyrVGdJusZNRvoFQYM73aiQwGEcoDaU
EfkI5kZQcUgT781xNHqPDfjzZSN8wtZirDtUGLYV9YXlYK6WjqOGqLi1TDFplhZKAsnXCKVCLsIu
EcQUDlrDjRHHoO2M8QkqDsBFQ3yqag7qZEcdhKr1kY0jbs2AgMS8lAy70LYNiLQo54XFM39qDHCv
+ox4FY7+w8jJzGJ0IL4QBaif1IgLFsfN4usKycILU4AlzrF7CIiBs3xpd7iNkV1ALUCLGgT/3xD2
+6/peM9z9fsv//G77Askn0+/YVz+c6ivRj7ev28Io3L+/C7/KWlv/YTfz9X0ZfwDd6RhWbTpdLxd
kvI/7WD8jWiJ0AGNNTlPlSXr3+xgyj8MbY0HNiRLVkwMYP9mCOOvZNUgF9igbcWZ8f8oas9av/3/
mrQnE+mnKaqMu4xQP1WW1yS+78+nuAhbHGv/iXQlKrNhPaPKN4b8odMfbgzzNosXbRJn2J5msBys
JeGdzvp+dIH9+7FvXDhRL0jwae4eXkOIzmgwfM7siCLs+W1q7H3vRbmDbelt3mr7we32Y7jVdMK7
HNaU9vzaumQFbPOt4ZqehIauUpjXbuX8dc1M2SgYkxAyEItl56dBe1pPDLyqeYOOgKWFEKVgtMMP
zek3t56XcMNa7lpO5kc73Y189Ck2IVw34jz0+dgfcPf39isu4aN4lm/ZDpv8nq68BzHqqPuyDwjz
/SA4GV+E5spD3Tb7zJW/OIm5/fZ13Ah3xVbs9TsEtmpcKNSUIxJ/+FeGLT4BJjn1m96+IUpxpQtN
MM1+3d9eXy37dFh/M2+a47offKgbWPt2g/6utAFI4GKyD8yi7Dfv+Tm0v1A0HDsHjtQTXUQ7fa1R
DhvFpjXsg7gKl/hZ0GCwOCK9Rh7XDKwDX+4jtp+5Vnay65yOP5sc45smvs0Z0LS/mndk20+IXOzi
iM/rPNPhil8kuXiK9Q3MpA6ZHkh8o4hs5VZ/L764g2R4UOkNAYqBDMY34fOOqJmuOMl8YK+2dFm4
ovF4X2psbiXvjCaSHTkQg450dXeNj0i+A4sdvYTZAf2iuZfvtS35seU+dNmVboNwaF39fdo+Pwur
Wqb1MaJt6CjuoQ44oGicaBftJl89yLL7ihpB/ZUesG+36b7yJk8/YQjplj1pLfHew2InGD6KKHoG
zqspu+TirP+ZwPoy/KdWYBrFf5pp93ghvKuddnwavOkaBeZOvY8vxBPUH8xLCaohD22SSTqk5Md5
tY2YWKCN6UJHGvFCOMbxXynUcJCAkZzhy9mCU/nmozpFR/mk3Jvj6PcvunEVvqyvchEd0UR9j9iV
XidN4H16RhdzKfk9OdMjLGpqryNDG1Hj3ICxHyCS3TDuAG/BwO9o7Aok5hpEaFe1wDC6KLqUdgfY
dG21/THPpp+Jx4qTRPXcf0aJrR27CxyiptyN8x7PcQnK0Qn20ZULe+QMwMzyxpd0vtBt2dfrcc/r
56B4x4rGA8+sD5Fr9EY5WT0jckSUijax/dM/9BPMAN8CIc2ccyO4dHk9gTsKBSUljPbd8tmmI/lO
hM9pQ/1YeuEN6TCnLGRDYPWmN24zZmHxQ7qm7UZ7R+pmB3fxO/HsziZPyO+36glFxUDDbaN988Ys
u/Air/euIL0sG0EYwvH16tC/GpzwrFyCF8FLnfWRFZWX+YFBqRXt9ovXFWwIDEQvyEJBO/ItuCVX
olB+GCfVv8IXkQIBKGOo3uhGpq3mF+GjDjfy/CwrDgPyU+GpGw9lKt4AmxwG51J52uFLsNsTz0l8
SH7Ss75HWK9/Fg7Eh98A2Rc+mo35nn3lgt1s5fdreLI+FSThTNGu8pNyja0XBRWy/L7MO0byN+Uk
vyO9aTocHPbY29/iTlpO5sVFT+Sbb4EtnPIjEhm7+pKvO+XJNzbSOfpTzuYVqp4735X9ud4l29KT
GASET0a6I8hFfVUb3hDmIfK7tgg4nMT9/Iy2CWq1nWjfo2153Seusnm4lR3Z59lxtRud5G86uU64
aX/kI7+yRUd9Kz7fFZZuHJsoOjxUGM7oRZ9UcLbJnxB+5E4u9P0NRPvjGcXJ5oyj+LUl7PtC6Itv
2jHngF155FF1zUu5E/mQis9lAr/RHRpVFh9DKCpQiLO2Hx1eEP88jtIGjWa5jWsbhrdabNKT/p7u
oBB2f5pm88vs793w//VVnDukGRt4Nj7F1KuBbNOGaQ9ytD3ik/J6xP82MInhL0H+68AF5rywbLCx
Mgvkf52b7/jl0fKJFGJYYrfdXqA3fWHKgyCcfAVy5hw+B5Cwn2megNIdCQu3p3hSv0MRlQm8bTe8
av67cJJ4DxbTLxtTTuRzVzqGL7ml86l8vqDX2N832z9hhyBfPugH03s5r2lJMQJrW/uEoLdr2CWN
k4RLbjNfYy4RKGgHLa2//gtR8kZPT/hgR+XlG34u2+Ez8cvMQC2/PfKizDdyac7jUbTX0BEaLCer
/piDjfDDTM7oHAjmsLsC92ZhWGG/yvw5vgwhxis2Nu094yULmOIQcJheJWyVYctEpBM3arnXcdL8
X6EL/L/EDbAo0/79MvFaZp/Fzz+Viesn/LcyUVb/IakaM0OdWAxRMzWKwf9ODeBvZNkyLV1TNSJG
JLKQC+Zm0b/8R039h4nOT7NMhUg4QzKpOv8HN8D6hyjKkAYs5jHMlfis//KfATKEvyWvYw7Lov3f
fv8fij6/lnHRUfcZZD//c50oqgzZTYnEaE01dVUxeX3/VCdKHJR0KtZNHHQXYeoOaVN5iSkeGuk+
VHSGVdQ6Mnb6Akh2ILf7DLydlLIZKJEvhThdm5+OlEdFgYmGmY4IPXtmSMKZc6sD7hmy90QHEXLL
4l1soo1pJeR5yEAacQNnoEgV2mIfhvSJKDDQ6ZatuBcg06ouIqpDRtNXKJM+q6jHN2PZ0ix/5m8S
mNK5pT2NK21UvxmhoIsIOOoNNPVfARvbYdoe02HX8h1IyljBxENPzzz/mDpl0yszoYac3x5oE54+
8vC5Yi5mTifZog/kKyAq5xS/KQmckrGp8Ki0ZyIjdbgzcusL7YjLkaWDMRv2W6G6aWS2WSG1Ck5z
Fhnho8hOloyOPa2cqMMHZMx2abxVfFG5vwz6k0VfgS5L9VkycyI+B+p/F8Tgpds9c3IZRUNgiRvy
Tew+OjWCX5t7BYkdAXOt+J6ucLSIxeupgvoyknQzEPgiq/tB+kM13hVsLNX0OzSWpwjKU59qezU6
RU3jzj3FYnvsJ40IWGwaZPcstLhXyKja+yvlj/6IJvFD0yQIATqVFO8xqbFYKo+iocCV32UajIay
C5hLjEQ3mbDh24NsoIhGGqQ+4vzbYnTTDjTwMvoxpHGhccyF8VKTeUxWk6YYdoTGBfQO3hprt7CN
t4zRQTlA2YncAi5BpsebRZTdoMlOsnzLVTLjTKpfJu5IshNV3MWrqJcyOwOOWprreYaQudGKbD0z
dw35Kw3CQZUk5QKwoJJTBwUnU7/PpLRxnHYGRi5WTyUN0nmUaWgFTxYS8h7LcVuTyUy1q2K5QEW/
kzCCJuazZTmT8qKo2nWI+tuikFdbbSJKETHiUvUXoG9mMlwX1AkREx+age5SX8DW2BqJQDk+rpoR
X2kiWWzKnyHyDMObzaOhvibBLcK/TIBYsxM6XzE/qExzM94Pa3pTwQyURwRxBxZd6wlAMLSoAtCf
6bcJWnCS9FJuGnYWcmkhLYWQMIMNQpNNaQkHscAzwlCJ4DWULQBNFQsDSLgT4m1TRVcUpRSgi9vr
CGFzRl1koKXhp6HQcKVy5/x46kSnNl9RGcCvzNH4TNGWRJilfGWq49bHokIh+W6GwTmaSLoj31ku
eF5LqkILnEW8emo+m+VPkV/qjK84X5kguEGLeaLGejloB7PJfY2gc9B0cUtOUqSsoxGi/aB9WMyY
TYKi6203js9j96NgyApp1A7xw8RVq04ZMcK4IIzmIaict1b7vLiPKskVpgv52apVHMX6uW+BgeP3
Qg6/QH4Y2vEjSfdd9R0tXwYCRpkAPy3g1rO+MuW2zNnT0CjMrpm9cktVXG+9BBEKfjGbNzWsdYIG
PAYz+zS8aybU9WINF85Iipe3WYEcJFFXguVlxqWRpNRUBcdOgpbj/G9gJSK6aFKavYjwqFjJwkQw
ptUXOSObCN+aiXJ3UgdXkyyQRy8jEcRy1EHOvCUIsC3lkkOfmhbJXfrFVbVsr7JchLj6h0U5Ba3h
iUio1LQBq8V8XDg0Muq6NIY4NMWYT5rlC9g44/q3JdLLY9OO2Fa66JPQQz3JaywLqwUqg+XdGSjo
Cgkf4dClPYJ3NVh1Uyq1NaLqMVAlu+V8pVgAkxiQ7Zk4nDRrzM+qpj+PU0WbMVCor8r52jTprqgI
wFEHcwCQ/oN6lEizWZ98SxOaEyGV5NahA5PfxDr+JpMjInkDeIU1GXtZi1/lNRwhCYVvK9IPhhZm
eyAwkC6Dl1wjaI5JSeHoDTKLQqPEHfIdiESUi8jWW2twTSR9hcwQYxBamzRWwuhbsrmYHmxoqdee
aPa/Esxwu8ypn+AKTDuAxcBdrfiesnXV8cDzgbYkaAf9rZwzjqF5hUM6ejdqhA6KaNINKGMSF0Vr
y9KOA7pPmcAVWn1lYCREawAZshGyG6d+V9PqyxL8RiUzKAj9ExM3VmIi6wTGfrZ6k0ndcSPsYHm5
Jx8eFls342snVyiq4z+6Ob21lnaiRvJlhs+LLN3fFg0ZV7CuYmh9TLmFGV1+PVNrd53fao+ORBFJ
kVelhN2P2VUNBFopahpsAVb+zEjMBBIUo+S6zBMVJD7qXTeMuygRN1A06m+678hU1K9IDVV8s+zg
TAp6v2/wq43G1O/7SvydJHY9BPFRFcxnRLBe17UGx8bQJ6JUy4zq3NfGH4vbasrFGmQCL2MNH5/A
RhpP9JLPlsRiH1u4UbOuvxAvMPhKe8rEbPZjmbRvzOUcXObAU+Old5vJekmnguO+MX8kw/glMzxz
qwUzpDTom2pgrNblz+3YwCPgzuCIiUaFKW7+2gbyyyKmkgM58ilq3rop4QmwWhYxoPnQhFGWGdG8
nVlJtFHl4VCjR428Z6WpExlC5uKQDCb9W2IRQ6AlRBqOO0NS9rDP+gO+UwyfpvwaGkZ0SmIj2Abo
5ua5+67zsN/LQNlaLg4RCkUCOM0RQ8xHEiljWllmp6iWHiOgJ0eALSr3Uk52eEPmi0vuIfnOYbRs
IhnG+6irqm9O2ZnN8ByoMCECoi7OCaifDoolxEUOYhPW1VoHRWaWP2T4YIBWUahhaOwnhUhZAibd
IiqPikI/RM/oRXSpMl7EXL3PUIjxdQKUihW2lxUP2XJP7axMv6tQefykgaop1uqZWVUDBhbkc4JB
pGvxVSDI1PbarKgAnFBqqdW4nYI23EGzqYlhrma0sPFwJJD5VTewnQG0bWhsrfMxb8EAhDGuOzd8
MDuqOXhJhxmKd0cNWBMyZ2KCIaMPhiHiIFGHA5hjbx26oyYonddaIxEt+L+Gst6JMpnb8fycJtZn
05tnWSV3q8EFiQdOAYbsMQ2FgK+2ZPEMzkgpCOAQFzbVmlxSCx20jFP2sVB2JqOPKSGZDI1ShiuX
0hL/ew2QoQ89AslQCiw7qftcUOBLjG0vLYp3BRHJakPRRsMBnnwhGyyLPiLpG+OEIv0q1gX9Y0PR
kPEOovZu5ncBgyEnikvTyrzJSx7uQiJnRMEX0j8cUWlXnXPcMDH10oqmxijc69dB2ncz2uUq2mUl
RHwSLcz7Guk1FsVWDOl3SOonKGoUKNMekd5WVkidLYLtTBs4tw4MbT6KLv8UFFQSRCeaqcc6Y4dC
50mDSU1BQqT0aOL3mQkN/FySpMnDOLQEbhv8fIcyPKR4y627MTaPktq1w9ck6B8VGqMASY7U7lu6
Wte2Sp919Ek1d7+Y7wmUdvvhvR2apyi5gMfDIAt+LIceSicAIZISCU7Hj32gpBpUvH4R0kfR09XJ
accIQzBGs3YvLU/wY+zRQOgpiAdVPOgS9EAJhRkA8isnJ5BE4LykszZb2N7eLVIvaesDccLXpfmL
YO3FBt3PMJ8TulqxdGxzYbvwYFP74HdBfyZqb0NPgjTlRE50qUQ5YUmHodjvqLUnk/N2d0Xjt5F4
hgprcZoASWGFYfvC0HULHd8NDRI4v6LJ4H5FYsXIi3PFhESfBqE8JDtTvInYEHpISQEew0b/xmeK
p4RhOkKuCV1kfjIt6BbTT4rXpV0jr4DRRP1vj+BpXjgkNZk7sYvpBsEoqp0CWmoOYfg54GoLrmJF
n46yMzuhd93gxzmhpkn1R+s3ErmU022Jnnp0P33/IshMRiWNVe410IVNSMVvLZ2bsdUFtCgSWdpl
2DRNOdgs8aUOgIENA0bn9EzcfJyTnYzKt0VJxfKEFssILxHWXpKh/UA16G0my2tP/5R92UkwRLXg
rcoAYkRluka5q+foyrjRBlHFh6x9Ut3tgIVRusTSbtCjjakgT7hK5bVS2e2EK40yU70OI9AoQySf
c1+P5EbF7zJaIjHGUawQMAj/Rk/246Q6Ax6oNgXrNv7o8TEwUMY1NzPnADDwXYOPlJ6jzPWsjNGL
ayR6mEehVXuKSpI3xPtQrJ6GdL7r1XlQp72CSwPl9bZAoJMoBWHTETEk9P1VGZHVqS97EgJKX5kO
inAwcBOiraHuemP3QjiPjle/pri7544kFMb3AK4TfZ+Jyl6UiQDxEjSyKUa8GvN/nifbOH+bi7Mk
LQwGQQbd4h5rEPGsVvihhxQEIxkrwWefWBtOm4N+IUKH14cnRjJeaozfHTkuMacvpKaqHXPXmiU/
gTetGV5Uxse9oXjlfEGC5cxI6RV829g5dkAGN3iRG0b6vXgKUdc1I3Xu4veo/gJzGw/Ds2w8T6v2
KBpd6Bq2ohO2BFQaoPhSIiMbyZ3Bw1cVzy3KzIzg00zlNEpMdmugD2yqeyeozxBUAVF8kQd2ljnB
T56V0VVYSNSZDgYvVZFeA1YJdR2bdi03EVYy6NMpLYmpEpwJkynzqHB4mml6D8L3gjcTJwxPdYv4
nhPsyARgwk9X0IIgTruSKh/Ot9foKFy0LLoQoYrYJr9OqHCDiIZrCfvsfTQBchFmKPAMwNW6IAj5
glCGIyFEwh8ax7rID9NOYfGSkkvIaMRctkZEBm57XBb8zhHzf/Glmuad0IS7mQhreYdtCCsYfVVD
wHKDoSEXNhln+JwEOnSwd5YFT6jbe4HhSsQWleOi4IjyKkbhTtWbW8XGrJj1Ma8LAFZ0TSkoy8Ms
lU4dVhvtSUNT03abVWaEkhBJ7py+WUkIa7C59KlnKCIascpHluBaEbtuKd8M8ShZFQJqBCoShKPY
UD9yMsQM4h0jPOqsjRLalkJAYiTOuKFh6YQT83jV8hFau4YIcUJ7meiB5vlqCV4HTaFh67nyMzHu
Mnp+xO2rnLHRhPWBsKef2RTgSRRroCHu+uVmcoTM89IVTIxlt9BqGEf9TPpzu7w1iYL7AuO7+KIH
fxmGglRVWe0t1o12UxForNRxsUEUc0OZdFidlYjx5JCmBaeEUJugnWC9mwFsw2BiO2k83aCQZTBo
TuhvCOck2voEnxB7D+CRtPVabXrM5oQS30Ngdcli5jNNQ0dieDNR8hAACuUayzA+kyLZDMVF1lBT
DcZOt1AkqJjHtuIoYvbidl/OAgemjppjUDKXAMCsEJ1XSZ1vqVwwMX1PMI1GlMpaDF2v/Z2sx5yJ
h5AQgUH9W2U8BcQMZfTyINkw8dKnfThyZFPlfZbOXKrIa5Qj7RSnFk/o3VKTcpWo6Dj/gvTvosQ/
Cqr2LkXWOQhHTBnhLVp3MpAssfIk1iFtYvW8aFuUWLYGLUSTMddiRjVDY21N7bTiJP41lNjoPt2R
MiPEeU7PrC5fzKzfJ1m6wd9O9Oi2jLgKkCeEEoGqzlMs13tCRlFlT8cSNFZsIsdpz4J5g1muqxum
+RiW3sCBwK0iWdDyy6g6iqXqJJzGquDQghooqghN/3UVdAoti6sCKgovWyHfy5GzInl45b0SDl2y
L/OVeUyQm/gUowifRLaf5suK+mcVgIoyzk5XKZSKfz1KQyQhZTR/DaXGHQHKiqFdTHZzTIi0IMv3
uH5hH22SR2B99cZX1J0N6zmXR3fBdZsX0p6sQeRLPu01JN6S8LbU0SOma9MsJXvN4iiMo8B/eiS9
OANKIeyg4NLHItwmcb6x7qbuISsxJRzvdhvBIQiO6lUn6gUKX4GLHExWoOebUh4wzd+zlHZHiwvV
HIm45T1KyAGrGNd8NKJtP0sc7owe2RogBKRjtjIkJwQlrl7Ke4W5KucrfGsEQaYsHozLqih+Jc4M
iOg172X7tpSNnyFGq6rnLgPmU4HGWWA9hHdRPphR74XJm4XRalrkXduPXsXs0oj7E0+Drcw/hPU4
nSr5FQ8naWj2wjoom+Csil0J9iZvV+Vb4I39Wnl5S3ubZJWGMjWhDgQmvZEN6smUKoVofac9Bk0g
MyW0uFlLV9aSFBBwMc7fdfSXpYIrK3hGDbdrDgl0vL4dvKw8FNDdJ52Yhem5jX9FoHY8bnaAgkER
dUezYGIPAcFODFtkgNGsPFFBFAa8JaKaBf19zTWLLHoALKszHcYuQ403X9KwgbJg8k6YQtKTmOfk
9rQwbY4xYoczbCbGcwEqtWKlBQ09VAb6nOklUchqjnFR9cgveNzKqLzNXfOkEw+kciTNc9SWIDAA
BpAXmyMhFIrWs7B4Y4w2GpR2LEepWW/K35X5wbbUzphOFI/eEDVruxv48B66BXFclRV7IWdliw5A
n9Es1Zo9iHxodojKYRdQ4wDdCIqLVjJOMg4KKJU8OhUyKRM9cKQAoM5Ztfhgy1FDD62gPdW0VdTO
bWj/qFj8NPU0p0z202Gb8Ibb8WCNqWOVCC1NYpTJ8ahj3Nx0Ic0fE/n63NOZI4Jk7mtfzWe/Wauo
6i+bHm20bJOod4QBTD0d3gRHtYCGG0FZxRgu4Cnt4f02XU+5+L5wLzfzd9pYrl6hLZY/SVXj2Vjo
TCE5qZF+OwZ7tYhQ2FdAb3X1A5w2KklKKDiJXIapOo0LceQiHvXRG4diQxgAYSaXeP40GGzWuPjX
pq+FAXUwWW9Y1TEWU32nnNr3pMp4ZraVtNOIkCCc92N3XFB1we7SJozTzMSBpVrZBdMv9kI6weWm
mGp3LAanf03GeRND4hO7Y06JUZeHSof+O3Pp2IJNUGM1K+fepJKuOgJl1NeivQRaRxK4gNHiudI+
qgEwBq9NjM+E4fDeG+YjaOTykw5ZatBcXG4hR6c++1Zj4qPnnaGM2xmrZNTzELT9u2LdwgVNRZjA
4SIFPmVSa9gJCh/ZOCYxkvMzokeXgc6CZmcicrKnpYjIysXuvMtPqw1WAQc563fczRXt2ZDg2lo8
1AJWrXKjsvpX+06nEk++mxywfhL+KN1vZj23HKP6/KkaZz+TPqP6vjRfo9X7I+STRlJclbaaOShb
cXrTLcziHfHp8aGO9sDkvJjgdhJjSYVA1CkIR+K93Bb9sSwzt8Wkw9rTGXRqzHs3gk9uIpl1L+a+
y50QqQV98Ug7KRL40lI/ZMuvhJBeUREfSZ8orXHHEY2Mex8AGzSiWh78eApeunLwCoKUiDf6IK2n
WNu9gurldD8RvYModntIroXxXbCMKx3CQ5k2gDj7S1qAMsP3z+lO0tJ7bGj7RKp3A2MzDIcRdVdI
Hm4AMmMY8eV/olA96TMNHKSdJItKBNNqywYWf8wMCOhSD6+mGlkqFuA4yY+WzK5lYjMRTlWNGZOk
a1ANE6gOKf4QtAg0wQGfiUdjaKZEHeZrq4w+wRP+0llrS4U9o35g6ebk3jroPA/tUJ1mxMG5xfQm
v8zm/GJ08HxqgrwxyBthsqXBCDdYtaq9lkK3MMEwYgKMJuq0e5SecOgQVkKwN/eSEQROVtwq6VpU
z+r0NdToiUyonPHs1AJkY6Yz0EEKtdwI3V9VuTPidbKl6yOzTwBdt2DM+SEmrk4kgtBCmZvfluGB
VEozttJb0H8bOVY8ZOMasu/wpSzVe/a2NJeWNWsS0caqw0vKmToVxSvAUIT3iDMQwo7qQ+8MhM4k
hvbmU7h8jig7uhJ7VdMeBzqYKXKABpwMbdx5ELnig0L48POCh1LC3GWbc/M+ictrFtEd09nTtZnI
15ZUHNMJUXHJ8/tSArZFATKz1VY4RMxRc8vpa+G4qCav83ix4D5IWALkfF8TARKA+bXqh5IwhdIz
ogWFjRFZG1EZjmaIE35o75kmHajS9yYMXxsDg0fKiSNnZ9NIgDsYOEnJLdaOpO1aZvg6UPNrrIsY
ohqOBP3UkERB4mIBABf8Q9vjYjcK+tzCs8bROwHzlRBACCOBU6VT5MmLyiSuRKjWG8hdCSXp5NEv
CIBNn82qdFtwV5z+vJAE3hSEIpG7FDvmc0TaFIJEPyJzS6LtLVkEmulv6oS9JYy2o2GeRik9avpt
6TgBl7QvOfyJDYlk+B8L81m3AjdBblM/+kR/AXP+3eMBssANr9gWlD0QakrZXZG4w7CvusOSG7Sp
i00mvxhxBdTtxTp0VYS+HkpPfZUhvM0Q/Gp0EyLj7eBeypdYioB/Ky/BUkBNHSKeSgo6msHDHwgC
dFaFHy2RnwzDI+C7a61+Gxvo4szBxL7bzZLiDBFGufqnbRO3MdtDw9lnIQ2903GYx0ejIBhdZZy8
Lv+XhP2k1vA1EkdszcduCHaaBqKawEhZpZeNzZZGN83NHT8HFJiD0nAYGfaQc7eh9M5GuB2+WQl0
Al57sFM+BJ7Jeo7VOwgGNlxp+GEnFqJLGr8ajeo0prfUjyS7mcl1nrGJXfMSWhaB2U8VHB405bDX
XyQVewmR89tU8JPZbuFNrQHtJv0P/bPOFtBxEoZGKrtI9VpZgc8KNW0g9YPId7gw9MKL3BcqTG3z
by6pez2ut1AdvLlPHkk92SW1E5M7WrrGbTSvHQ0OaEZL3h+EMfcBD42s792SnIpVR1DNTzECgrpN
Pq1ZtrW69DpmMmoOa0uS3IE8+Uo6r1zXdfBRgm2ZxsJNmMTXQ7Vb6cjMDfciA4eaHVYmBjif4Fmb
94IbAyUWAdZ7nCpMJ1eQHr6dunV0DErtBLYleBewVaAByxb4rBycWzl6y4fUXVrDKWuGohLLANrN
QD/iwqbjRqZtychx6mnqEYIpfIYGnml8WvJNhSs4mk7KiLst6XzqMt3cB0lSVASQmBZPV+Qnoxcc
OA++ZnzJ0ranW98VsLuCX3F+o5p3c5C3SolyV/oQS2DE/ac8kjCOI5lhMhQRqKLnLrkUHARk1iiD
G28JUKEWuNpWvq3BMbYaP6r0E1+NE2ECxYiEYhGfTNb5xleHNsxEH6yE7yAoVmsRegyIdPUtNl9K
eBvEHmHDAguiwYEQZ55d+RB/GEF5iUsKFoSOWXcu869Sey9GywbP8CvUbJZ5cF3xEfH4pQl7q9ew
1b+SVn3qSuwB3NuC/Dta52iRHlTfyEvaTSvEP0afueZA5jJDWiGhpTkx/SaYtVWxG0aUE4IvsqEz
TyWFTn8tjJcw/ytgjDbBJacdlirzJSEwa2aXVPHdjqjPorzlbP5U4hcKxB4GxK6ZwNmSjNxkqPqw
zy/qt0kGlzlavh5Ez6U2703Vgl1mbEW8ccPLjAETaolTU9uN1kPP/7SCa7A3Y+J96QG32B8K8Ers
rjVtNTVjoBngPULdQa2NWsVVI+EZJQYrwJpKHhsc58bK1vT+VPYcavF795m+HbMzlAaYn4A0owzW
QT/hyB73YTaQtxHdwQaY2XgdOuFbBnNSGz1J2QvdzI6kLXCiEB4kkW4fg9Yub9zQdNXO8IQiex6a
5NcAJThysM9nUP/Lbzb4Uf1O/Bfn6uEiYpZqq1+5aW2Ts4HJyKhTp4uA8UE3XzWTKXe6waUFwJ1O
W12fFCt4zPJNMFQvlsoDn3io0oyRDO/i0S/P64GBkfx7p3PtUui+stVzfw00vQDTRJzq/yijtrlc
veQk1WOmC556SFBoHKudZv1IS7excH41HZxXc99Oynas2pcUXwpJDiiCHlkq+kRy/RoC6UKmdS9h
O/ZiQgSdeokD8VKO25Jyg3y5jtIB1W2LEWYaXHGGOQaMTNKEp0Sedy1qWjKpCOeidKQnUFaS3/SA
sMdzafS7MbooPyVN31HMPg1GHlwWvTyLDRW4LN2VsD+gCDjWffM3FV4WIrxYdL8y1V2EG6fSRj80
owPGv27NfoiQEg8HmeUsFEK7Qn89Tf+Vq/NYjpzJmuwTwSwQ0NvUkimouYFRFKG1CABPPwfsmemZ
f5NN8qvqqkoRwq/7ceaSlrJJcfnYWY4FJEO9lhAUXWoEddLmrDSWR6anA6jSMI3NJo0+PATHun10
h+4bvOnqSGncXiW8PpSFwh8jnY2SV811pvvRQJJXX76JKZtRhUIgZLZw9xJYdGPuL1y8uBg/uqy7
4xdZ1zLbCo4ShtGuNMteSkRqTepv7aQOMZuWrk1PjmXM+V5BhT3Nl+wBAGo5fe5LvENMJ5epf6Oh
nrBveW31+uQ4+LKA/XVwXI3k3VUgjzM7WLk1fk5NYjQdi10JdQntc01qfG2nABUS+9Z33caRw1Wb
A2fXihjQyIEZi1JPd4j3XrsB5161qNSznprobvizOrWOgp+w43TCm7/QBe0Lcl2Zx4y5Yq6ZJ122
HwNoL795JvwGZdLYk61nCeh2msWU2V/bTOem8d8w/XQa+BhIFGPqbyYy6qGc0/V9/s8MZ927PeSy
2TccybTwyLEEFvNLPn/yQg51TbefnF8X+1JeDNt6nFYFzqM8yRd2PUFay9YEhJZTL18w+a0MyGJD
Dhowm6lIfQ9InzPoVnE18Yv2o00KOr/AvlIHIWIyVERwScKp/N1t2ZtqxOgg0HZ9ri27YjOgWWSc
BBiUKN4cucLHVG3H5ta24ZkeixXdzwvTZO7L5Zr8Uo/VwqeUPoJiVeJk9/VqR2UFEoH2wqK5KpKr
rc9zZ7VJ6gdr7vOdu8Zs/8gT8qD7vLmp0kw0UrjdJfB3jd4T4XCOMiJBIIMdBHNYqwBikOjRQ+hr
wfHW4vvX2TwJjteFfShlfvGzYFV/ubwhO5yB86gIpR1bUPGWFy+akpe0nTd3ZIVI3cqI3jX8W6Rz
7jl3c5+AYcbNMLepzLxVoGU7m8KIetprlsbzXj7GIIsh0yAgvJvmewQvjRcAwvrKUbylyCvn8siQ
4cXh8Fv3DtrcOXGsRdr1T2WbH2rL/5Ymn2LKQneQO+5aYrzLhqMS7KhtgwaTCbEGnXIw2mRbddrD
MHIqIv/dJ9NORAJYIN+ogMb4WK5MjN295BaOfkEdg1MSbK4r9RC548IYjL0WIOa4dA9yi4w3OQ2J
fOTQEPyfCF5QxqUsTYJnjWR25Uy4X8rVtfKInoL4dUlPxNNPgoFtaPplWxiwavY9863RfDW1fyVC
yoCD0cvfKBnYBhADVPUzGlsD4JgeXlr2T39sYPNiopNP2oBrHlhBZEW3MjCh/ZJcmfkAgFL9fRUA
22LsLfHRtdlZx+Rvh/HehDlc440zg0fD+qDiNaO2uOr436zHmfdVeo8y1nYzKMvPQyb7D5O4B+Vd
Dp8qRxQy17HHvYOoysgzq3QMX0Zz6yb3n5MhpLAzcJSlJRk8wedcbW/01mOYqWOIxZvj47kguKCM
cju6UDAYqhvEese++YqEetczMI8KxKpWMICxdxqDEp2ToEMeVTsPVPBaPUYRFrNyam9Dx9nFZtWn
xwulR4cd0y88FbRY+bx/ygnfa6T1wgJeEBnduWbxg3nAPWH4mHyWhearyAKOUnlyZkA947lYUC3r
UWhZt2x0uZyGFo9K70Ol1pfhbHF/wBzKuyHoF2U6XrupeqyK8GwNxrIZJf4AcZztjASnVduiLH/3
6LV1eaAy47OZMVqlb4LtLWe9G3CntqGVGz4ngYMEXqU2WeYr4u7VtrromIQi2E49l1d7EC/KM3+C
RJzaMHzvm6B4JVq7LibnJfeqcVlqVrUTYYh629ZMr+1x69cj2mgOSBkjVXC3NDoY4VC5rO24wnjL
1lr5KBST0TJcG5BMcuygvdFaH50yqfIxs/6s82KTb6xXFHpBZ2JWjKqQvuduunGK+Or1XbQZawqr
mPgsphJCVz6h3g2MpQAiE4NnNfCTFqih4XDFan/cDqJDY7oeBEusSXQ0Y7DNeftl5leRiPAQA7Kh
Gww0iRs5v2zD9s6CVIMCys3H1I8OaItmzCFYTVMdbJO0fAVUsEgadEBrFGuJFcGLDai2zX4Kk7XQ
p0Prv2gnPUT+M388+dB60KvDtyC9DcVw5OSznu0XMin3NljktEFJZnaazSd0PDz8H+KEpJQqvrjs
l16wkw4J6AASuxkT0pB4z+J947+2ACztsAQuQerc3s9k/xDlj0k+03jjCCbj0e+Vf8wClT6ZLqYU
qcRLFnFZhF1ostnU4DCo0CpXZsy8qnW++5YlzKY49jW1iRkz2CImYHvAwXJsLeGVWlXuht2+h3ZV
ekV7iLp0l3itse3p5GWgOXQbLaSodMCJOONgeK8lILBiWpr8hPHOYMCcoSMV9btBfsSDanC8ZKZu
p6B4jccKS3Kld9gb0cYHnI8SV5J+DUVcH0gpf8UIUjtV1OhpQ0+Vq5loTwBGxkIHlRKVNODqIKql
lRtry740lNjxZsufBpwvtL9EjG6NAGp+/z2huWUwKud9P85Rgtj/PPQ1f26yrPAjD8RBkclg/5v6
wRtJspBNrGlEkvSDzgweh3XBAF1TmGLtELgKAlQhHAyGXOn9b8o9tM5x9JnPBkQ8RTCvNnH13Ru0
Li/4qvA5uLxasfWpZSkiD9yKAn+EWLlw+0JKC7gDGYx6CXOUgbUcifr2AT0/mNmLJMVCPeya6DBY
H1neboqi2/vWd48nW7Pw5XjPeozDnmo70HuN6RFYZ+Mv0dl3khU+trex2iB9Lodqm1JCoNPHAYpt
lSp0MuZ8GoK5SzDI+oTkt/TaBzbYunzKQLEgGoGloLHCxcp9KHxYus6tCAfYtsx6XMiHHodY3C5R
z0XSX2bVzpD8c0RzipwT63bJ0A5U4SoRH0qMKI2vBaKtkQhESOwr/pMNejkt3vocaZfNsbFRDSau
S9SeUG69yHjWGqbnUX6U5S9XCBphFtHI6k4VK9fm2r44bBcGMamaEqK/ZiGwWc2hxIYzRhSbKGiN
jyhOI3fg9iSi41xc6gNewXaXjBuwX9vB3Cpu+o710ev30mkWQ2wtQgI5jLapoQgNgyg6qKt472n+
mkM8TKdymzX0lLE7mkjP4Q+y6DJrT/gdWPBretqOSfQTxgUiHYgOogDJR1biAigufvUwD5A0Bhwz
P7X6LDKCB0wvKBuEmramnAVSec/cCzsCNLuBp0Z2Jx/llK5lzXnzkHC76K3kqRksfg2vSoH5mbR4
BzPUxWQ7OzEdQk7u64QobenExuJjYZCS74HSlSiI5Vvc7AEZQKc+xDMCaL6UHIP+n/Sv5dVnbtuz
2Sl5HqAY4GCmrG+pEamwjoqkQMsdvZzuWot3m5oirT46/pPELOKw3ucJPrn0KYv7Q8IVPSwfIWmZ
9fdUYaOX1yr8qaJDg8kJn1GizpQ0wkNZ6wFV22bONGntssPCpQDqK8DqvjvjzsY8OXP2/3kNwbvZ
48aHuOZmrlntxvZ+7ZTVZULkHKylZf8TIRdDtW4n/hVc4auc3hB4AOazGLY+21lHhYEfr0P/GMXP
OZFWi2toIoGo/OIEXVBvxjG7MDHWEDTFIUim308H0H1LprYFklvobycLh7Kp7QeWkk7ctGrtaLhp
9IvBlaVxabdeF/WbHthHlX4HnGY72PF+8TKoo6DoGkRS1Kznt87ElD2ewbPkUO3ycyAJUsPsmeW4
g4eyGQRQbK/9mG8y+VYnv2y0dC/3m4DVkgZtrie8G2Ji1xVHO6J42d5Inib7XwP4Jf2wMHxWPwUF
byDV8Z/aGfA0/9koMZJQ4ghKvp9h6hPFz8gF0IPKq1vcnRGkn95wK6mr/ntUZbAqpA7kEbIG2KVI
X8FWWVROzmWLmxB09JRoXBNrq3p2z2ltcUsY9CGy/INN9W5PGhbmEThr2ln+o2ddaFbCLhuZLxqg
s1KhtcsqGJaqGn9CK3Nfmp6blA8sq4ZvSYKhYCDQgS2EjK0KFwXZyYAuuA+Mtq3nrv2QeexAC6M6
QQ1IU652q+w8uJvpt+f3KQM0lirNbEkq2dLh5Nj/ZuX4alM1yihtfgVvRYqzKLIfG792tyFd5HbQ
vOsMVr+yCrhrxk3BZJzFxbJEc+tY8LWQguhQqmADdrhTuGYosKkuY/cs+Nib/EWMufrAv+kRHwbs
E+DPOsYVCLeSibRLJEp8DWD28/w+d8R4I3ZPBkzuL5BER1zHInkaCRHZ+XSo5a8PR54p0XZSv62z
q9VTpZ3c9IeK5FvE04sn2uEw/5IorK42wadu3RkIcVhplA30sYN0Yd4bjCQBMaWQtK+enPPhxevN
B8/70MjtaP3fYHHeHI1UoSPD3AjVaWarmGF2gJ6J0T111LUQPf1VXGTbSLwD8KZ/lfl5W3NnnnyP
VpmqxBpbsMzPkDFKH+ZG8FRz9R/k1q1pdSBtekC94XStoIGHGkce2Irsj3YWboLCso7pEJdbdv7X
lnq+tFIXqyPC6E68OEFj7+IEhAwn5YDc0inKk4eoZ73DR8TmpysmVon9mLYcvRxaIgpNkFovy2Hv
VXxA2oz7iqyozZmgFalYONeUUgOfMWc5sjjzWYDDida4qYwR0m8zUHkRvLi01J5lV8MmSVzAslN6
co0O6YLR+N03Hxhg3aO0dcjFwd0zZsfWlOEpLRTlE1prX+oMrTyrKLWKImrSowP0sGGlVAhhitNs
M4zlOZ2wn2OP3oVV8uVJDAociPUtZzpaYJuJV2rVFdpTiFfYTS51AKDB4la2jiHPgUv70MceIGr8
NVpiQH4lRd1YE81LFePsJP2HhDP7cbBl8rFloMJfiGeDkI/+UkSW4j105R8HtsGbmyjoN6199ve6
xjwDhorOMK04zM2si4qnk0s3ZFgjptondBjN5AgSUbgrPUo6oiqkN6YGczA1FHoHcYDI0YOTAowL
Q8Aj7FTOtxNOioEAm8KNulk7SYgDI0wfCWLs8EtwjsD4OVVYE4qMrb/Wi/e8jfckAw+Byc4XhP11
HGzj5NhQ2VW51oLYg/qT4aNPgLOgbOQOHukpYDLN3qdH2B0G8JJl70fHv+/NSpjIEQlsuoTp4PyQ
pBos5r8v/37495BazniIpWoZS85f/v2wrTRGKUZ/8SqqdLh8KGv59+WI3Qa6hk6E0S7IaHNh5yRT
MNNsRC4OoDfEYXD86T8Pfz/777d///V//Ozvv7at+n9/W5lP4cGtD4XBW3BJp6xzGHsfM4vexOD5
NXQNx2ivnh6QVqDnnlnkYIDrrwR9X39fiszB2+2Jut27lb/spqA84jwsjv/5DzrLqyCtAMP3oJWK
bJwluvHwn4c+ptZC9XiDJTGderSdw99X5f/96j/fRla5N3DkaXEPaiD5Pw+GoSdL6QYad0szOVpY
rhBmrSMTtWmLNdrPKZaWkIb+82DFzPqM+eF//MyvtHSvZT1aeuyw1bbO8e8r7vHIUMmIJoGeYXKv
WYxtbkBtHqxiW8fdu/INHUJB2LanLnVTvI9+TjlsGe8QQK9hZ5lHd0iimuNrZDF7VeZRi43/7/tw
CKZj+PrfX/D3u/5+aQdpDIYVEEEwrNoJDfd/P3RTWR//AUxdGL6Ij38PyjO4Cf33e4PngPloh3Bg
kl+gvU58trKWR8vKidW4ToWhNbUepx5ERUs1LLcvU5o3Lc90+PzoH1pcP/QzDZ761ptptNGBse2H
JBeESwyHOsYWd6taLiBWPaRnOJzpuZPeYWp1HMpkdNZqwJFl6nF4smP5iUHH2jSmAAVptAitKJjH
vwcCnjAi+pm51JXVEeyTy5ewlWRHl+yawh2nNo7BRENXErS4ozHL4JVo/EJbl0HwHPgmLWJD0h8d
BlwIVpzjc1ed/brW1iEKI6RJMn6i7I91hzGm0sR96ul/zpxpn+UKW0EzFHsbxhNiNu2o9kgSOUGO
m/lhRW5sLXvCMCaqej0EqcPouLvEPl0UkXqyQ1ejZdv/yHtuFXKywq2U3NjwmkOX9CKMvrG27Zkv
U+nibXSNLicDh7WZR9zNDO5WrSYvFMdGCOdCLaZQCw+SWy/dlQwX3LHdtDStMsuI7rmHbNZMbXqi
CpHTWNZci/PktHDvewXBy0Klj3Q8jW6KTFbVzWUmHMx/tNXQPTr5woKqTxZBRdNTPhIbHCkORfTo
n2yNOAvWlL9fSFt7tNa5bO5zidvFKFp7a6Vorb2HojMSSnK5z6z7aiaAqKLdDOCtt1ENQKZEa7op
jFuc5rP3WsTdWu/odAozjqCxoQHKtHNxzecmIaeasi35n+nqOW1AyrZHom+nd+FN6maThHTwtCWy
gfGBNy2c4t8iDbBV63pyLUpx7qfSeOW1gM+Ylc4ynBhNmnoZbDnSglKwWyxjafKUFEODlXP2mvrB
by5G6yixCvvZHnEI/T8pmnNsjBoG7OHFymqojGk/fkTkY5wyr69Bm9xHygHvIJzoudAcZgmdc28l
nZAS4ajkyQ4Had9Mr7JvDs5b7oZGtvnvz6p4VqWlhZOqG7pL1wiMkKK99hPze3LvxTZGGrn+PTRZ
CAGUP1IagFZzywkv9iRPvpxTowU31ibnaWr0QGxBotanITKSDU0nyNpmGxwzXQuOSOTZtjCagWE8
io3DRtiGp7S0gxMnbGGc+8Q2GUxD9OeWiqQmx2BreU55xjlTniuomeeiLD1K2WtUFQ7am6Yd6COT
WQEZ181JQFk1lX1Iak1dFWffr3DzOkBlJov4SoBYviq7bjhx4I/2Rpye2/ndmEx4n8GcFrwnXLyK
LW0zS7sLvugA5+LodfqR2CRB1EEynwXR2bd6c9IIhg9mJ05da/IgO8GYsEOacc82W8ox1SPnGupM
TX3MfrsGi7pHoPCWpLSjl5Tkrv/+v6pMuivLNK9tBYq9ys36JrXWueaU3PaaWKnOFDR7OMObw92J
SarDx+XZalxMqVRdL0wOgHbcOVfHtpp74viv4PkdJlOMe/gzhNtGS0sLtWNUxUSFOleipE7BOe4i
HVsxY94qfhi6UBz75t7UKTpR5rkPAcnXo2id5pgM4wQisfDXoxD9Q1pU/cOgBzc7IM/NS23SZhf6
DwYM9bXkRAjtqtehWAtn50IcJ6Jo3wLDeynbkb7EnGud7G353CjVr013L3rWZrzoas+M5G50BE09
yHGF18rdoBR0ripO8ReNTz1W/FNqIX7EHTUNUzZ9lm75pCQhcD8W1VGLsvjJqwnYIJnwsifPnJWy
tc8pYi9F0q90AydKNZeVMEC9QqFrnODJ9SLwSRhoiaRm1rarcM/9LVK+hWielTFWhlDe7aoxd60L
HXSB7Y/y3ISsoVOP6ljRXHHsBgocLTOC9SKcNZRwqMU1QUJzLELgnA1vLurIJ+RgZmB90Jow5280
kEf/eX85pHg0qboDyiMOTDWE51Y7NVZQ8FsifICDX5Wwj2NxMeCA+Xn/KGiA1ETL0N+unEsVjjR7
zm9OL0EOE0U8rKwoiHYcz/eq95Ij21ezrkrHfovw0s/GqXLXsHDRXKhr29wtcA4rPb0kYRhc7Meg
0LVLwGK10SOVL/Wy4tv5Zy5ni52URB88H7lYt9k+wZ87D+38ADMTg2w0if98osfePLuFnPZth4l+
KB7+PnCTYoxJ0zy+3L4lCKI1p1LjYBf0XoiFwEPqMUPZXHSV6buaN+eCQRh5ING/UHYqL1xg5AVA
AaeBPEOyqOytnZrRQ+u3Ef7SKP7PV01roeRSAGcg+6+DwWdaavGw8rTk1RgbqGwO+CTXsiX1TcMq
COsZOi5IAfaE1Iehfxu6oDirCDObi4qWGCBBSM9E84QleRhamlWD0t0aMaXBPmvMtR3d3yZ04q3t
pv4RlEVPE8ZmLMd/XgjlWwff5PvCWdoGlarRlCL8OIm5FloE1qmSO0ZgV4MxJy5CQbrdz3BRBz4D
UEXEfqC4LXE9ENEW4ophd29xuekBof0KWeHwKSPjuc9cNhQU3ZEcnNX68Y68Ni26FmblJrEIa7H1
ew2GBB977tYx+82YqcsgKdHImz3mXQ46o3UlEnWvuokWVH8Jo17fSMGtr2w9ypeCpxSmw7BVWKUP
kf9hWpn3aOk2VqS5RYRCLC/Cp9kZNZ7GLPQPtt8tw5EMWg5blVVlukzAo/vESBDL6IOiTOiWFeVu
cnNufni3lLnLLdrb83AsNlBzt5kx5wIG7TUb2jP3z+4sZjNJ5RLU0Tjz28q/5DzTjjGbRfrTOLhy
FcUmkDnXvZgld3K4ZjD9+pEA3WU0aOQzKrHPhoR1uL4iBgM2AWpaARcAb8qUzEkvXQ+AyUi+wc8E
x3KC75p0OaOy7AXoBSJcui65GQOtBTkkqOZJ6uBTxim9uBU+Ajv3j14v5U6babrd9NXT+SkEiqTQ
purUGepVD3CflUC09Ep9uA63rZYuwsY38a+7Hb5bUZZzg3y1rwSjQRPLbTIQfost655HtseISWlg
hZ2z4FOz1iNKNcfCdOaJEmJDcvI891GTwcobJvrskN7RGjB7hVRNx/Bq4UO9jjakEswK1OSIxjwG
o3EUhA8a1sibUaiHxmyaU2DqD0Hu1S8qpffMyvinjyXs1MlZsN5Zl6BFzpty2ilSnGMHut1W7NYt
3rSsX/gRcAA7kpsGKgA6I6Q86uI3jDlmN60drjrLew8l2JYxqel0CCs6s2KO3vigc53yOD4BmCzr
Wx2n2rtooq1028c0lJeypvY1zRrIZgP23VJOK+FZ/HVVfOG4VgNERrnphDrkuoB8koGVUBY1XKnK
Hx2yjCdObS+dEd7+jn9/hz5fpwVHc+WXa5TYT5TNAbbItwwgBlxCxrabgwbCgfo66mOEWwBPuhV1
OFILtj03ZoCVFecB2yBjKipGxbiWdg9d0h6a5ZR+ibZ6sUPAA77jEwShg3Hob37cUChDtWQky2LX
pcPI6+MRquEW2gsb3ss4foqQsh5HDF9YBMj92zT4QXytVyqsZrGadFoJYEjx98ZX23GCJ2Ljmpax
a8ZvfaxbkEbZnSccOPfItMr0lLtueGFrM8YXToxwazbOl1OYFoT2HyjSWLDGQ2vQ5EVw+10XgVzR
dm+dRWcRRx+PXaze25x2YFHFGMwoqx0Hyok6aRKMVfU/DRbDaoy1uSIJ02N4myz8XBFOVPIiVHSn
iFZgePrHwUmmrdYhLcfdlaCwXKR69haO8lc3HWORxqWxyiTiViYw3sdYwv0cZ/7EbK7DXeyy4q68
VsdHztvvCAXEYMTcGvFrwyWCcu+qWuUo7z/eeM2b9LuQAJQd8ly5zouqZXCiM0uv13XMoCvNam2J
hXwjZC2gp5UGJYrDSwiPyB6qfOnYyYeEW7wx43ePoepWdQ2WgK46e5mOMact8CB0XP4b7alMIIS3
cfrWWd1LWASrcEStNS352Ez6XNQLmpy9Om3fRC3/6ZlKTy1hb0+yDQoOnnBF6I20ynRrVUZ3HAEn
dDpoENNfh0kKfo2+bsoRorWBO6V18tvU5e+hxRC9tzAUqoDBtYsmT46SBRD6xjJKosPYxnc5A4aL
34CegG0eV+ZC6GAGvOCfkWRv0QiIwg0JR6Hi78KOKpXSg8ozusGvqeSw7BNi8Kam/yvsEJlZDZ+6
oz3nKscMnjOvGTnJ2DI8GVDse0+ZD1AWOBYUxY/ZvJm2GrCWV1+Vx+HdH9nBNb2G+8ZRR2/std0V
uMLwFZUGJ+K+F7gzEMH8tFna0j21jIiLMaQWzoPsoU3+ZtD7hzwDuVQtiifN5obeCeYvefPGhYeo
zsj+6Rh3EBv+6mbl8WedViR9gxSFnwWegqG3AMw4DY3Ov6CgYiGgHUmPSZ8JbpHwQPS7Hn0ngf3U
OvbW7KeXMWGoVDWZgbLAkFCvGKaYe9NJ6Fqwe41e3/BZo9GDJHTMCab4tLoQZ36B7W1wrcscLdJ9
ubHMAfSdX99iaSHVxdU2ihoWFxeV1ZvREU0+MkHRxaYuCdKrbv57RebeKYnbuCnugyE0XswJYcy2
hlVif9cJHRTePPad6LFkIj24wAxSEPxmU73EnEbX0DC2RR4c/WFY1YlPqwkrQ2TgJAQ4ExkltzsG
wFZppBvOVMyZbeRcZySGJ8no6wnxxkZVK8yjj/HgHAOMg707QUXwW7S33juhOhPsHcUm0cbnsiIk
X4c0QcSKP9C1J3gPY4wthXtL6tff5uzmlJ+t3meEGp2PxMDU4yANDJWDTouYUfJXy/zobejbp5Gt
E/ALXPNQVOugc7YFy5adcS8ikQ+8JlqYeXZNbIdC25CetpsS8bWjLgsENq91nHNry8qAvjM+JJ1T
Et0QJ0D4S/Ac6QHaHIZ2ilF8/Q6Xhi4Fnx2twUVFY4te5o+qxrGhUXmrO2Knhz9BOHxTM4B5OcLa
zu1zmedYzlnm8LDq1afXYDnTy/Q2ZeMhF2JLe2L0FOEZVVzCeCZpJ85VSr0rANWcXQlUT//Sgsnb
h6hLfIwZzooMDwdssXA9juBOwKcc0b6oJK/i1ZCkz2Ze7zCqfghxV235SAMBmASjNpduRxuLtOcn
BmdiPdIQUrD++L65E1XYbzq/oC4grm9mHL67iScWFpvUgvaHY1qrbJ3RvZon9towgLOA977ROMTi
5MP41ACtcR6tt05MGRZWm3TGrtWNqDbtwJNUOWDxh3YtBJwlzSPd5ySPeWQSW8paOlT6hJurl+4z
j35Rzb6XJe4RN27+Rf646OY0IZExPIolWmFM3NQydFjMzU3xEfDzmmxGUn2n8WhvarODDuE/zg1W
bJznBF181XVMUioqIZCcKKaewl09P3+9A+NGH7iI0tRxEB5xVt1+CmmSSloNn8PQ/VZZ7a9svYeZ
kn8nc+rPMJ1qORAgXgjDfJWyNRb5SBfAUMqfrk2vWOdahEXYdnQFPSQGwl4xxRejFNkyDGBwBvYr
f8mJCWH8lo40lZClgfNHwwlgP/QyV0c15AOwnUraQWsCrKR+jw49swNsLlVDbQ5igL/Kslfcopfl
fMID4lPhYIE9FekQRTuwEaMN2cswOTsUDj6cohBoI1gSSi3FGTP3ESVkT6GIvPZeOawZHfBGritn
z6a+T0ujPmoJsyu4BxNtYiVvJ9egGDkZupPHIiUxxJm586b73ZGl+dgF3u9I/ecOJCIuN+hRozQf
UdoAHYYGO3fyMU0daOWsfUhr5zWhY2rT59u4+Aq08sxn9YM+RhA9aJM5KRsCTRlvs5KOwkCe07g7
jYG65r6kr47zHpNN4NG0Qaz5l5M9dhiiWDioSMt0IH8qaGBNYi8nR4EGKtldASh8EINDHun1/KIZ
9rdqys9+pPaMCenGyDFQF+bFiQN1yMC+Wi4hmPp1ZLzKC2h/xg4vuZzMZjV0YjlqnK+XGjsGZwLa
AhU0mUnp2wRpgktgA2p6BlUAuiLpZPZP1Gs94/HJVnnD8T/UK7HwJrc9NOzqHMw+8J4B7QhMoAfI
Rke3HaYFT8ATLnUvi71rZszdIqTYFL1Pq0Q6dwzDGElwWiy0aHz1iDpbLPQphXXSeLED/v06R2Nf
YzA3dQAHEz7h3FNGXMwadissGIzT7mNjkJrQNNAspfhxTtZUswKnXU7XmsMHCI7OaqIjkFal9LUe
GMbDg1nTGvacc1cs47DcJWkFwBnwipNGCLkGobOkobVdfk0ExugtpCQxosyvDzn8T2bAQj2feu+Z
VrMWOJRsabLCjJ3b+jIeqnRpu3G6BsQS4rqj4VYDhjiasMPAhu0m5d11GjTXNvVES9VYIX8Yim7R
NjDMqOCpGoxxNap1gnZK9wy/uem9XWX4AFs0rnRdTLVx675m+k05PmdEECQL4SV4d+tXd6b4yN5/
aZruo6uwGNgt6mtabBKavfXUeGyMYbp1aULeSed3j22GOd4ctkPTdktqmVNbPtRRcvT9AZdxO1L9
NFiXMtD95aAEZpI6/daVwWrq0lLopq/sGbyRA0/HmDnwZqztIxJlBS/bvsiqA5f9YiUGPdlFv/Ji
hS/ezaicjj6IenHs14u7j+Cw9mPa2We3L/V79Qba6SOdDNz0UgOrp48qPjbi1ABQ9DHBbL1A4k3L
9I94YiRvOHKfUQK66Ep9z4eQZSWWFLLZP2VY+OwCAdBEl8W6bYJtEIGsLFGsUpfwsm/XJMx8jWfY
6kk4WHXJQY292p3SO3M7YkAe0SgtLZ66wudGYKBHTiW0KyP4zpAFOVNCOmH+8USF0aUwkKsFQWVz
SvTNhI6OygefXKIRi7gdSTT19ZYVduPRjrrRcCCKjhC/ZjKf9geVnJs8OzfeXKxHGdclHjhbWQ0m
bDcqrV2MQpUG7OxhDQW+BhqlRyR/RiPcGEkudn6FLN8xUZ3M7jMuEmBVt4p03JKzCyFrKtvWgYyP
WTRsuPslKxV85sLH9FqEdDEhvxYTGLtCgXbwKN5LHQaSeYI6o2eMP4YMRoVPSVsWvKS4FZJ5uu7n
3S1jkw7SVZnhgYM3xoD9mPlesm56PKh6SPu5y60NQyo2JWLdgBodKqdDnQCK78BhFHZ+bRPtR2Ql
EHQmbsvALW+TVpxapX90yGi03FI/GHv69e87SIEFNGl4pAEzhZXDKGXRRCrdBSyZtMtSqeRg3GpG
wo5BGrCk004sfLWRNmSeMmUkboj4t20UCFq4dg2O+ioKf0FPYnWT7jSTH3f4bfrnTpYHDnf5zvYw
/MQW8TZZ4mkKI7PbCBvnrPhf1J1Hk7TKup3/i8biiAQSE3E1qaJcV5tqbyZEW7wnIeHX62GfCOmO
boQGGmh29tn766+7C9Ksd61nVReVYmeKTfxqc5btF+KYW8uDCjgK/xSv21Vq8smpmIxU5Uz7ehxu
RTpe4Yk8jUauL+ms/1puppwL7K1neeyZNMyitK8QdU+f55zImBwmmsug02KKxBKUsjGtjwfslgas
zcrZqTnu2cXwkapB7w3oAJ2jxXbIx790qV7HiE5V29gN3BB4TaclVMThGotzPV00YucUmD0yzDxB
dMOoiPGDn64ebRIQLIvj8Gua8UsJ8em6X6qPosnpYTeGe1+7+dntquvIb7HaQRxM8668YUr22pr1
tJVJAkHI2EQ2UirnFxw6nb0cHJffRlZSgJTa81q/ylBj4RbqJ+DbM1652p7PxeRmFw6VukAdnmkb
5zRGlVczlkeO0WeDMujQWExzu7hDEvLFbMx9pEPlcRCA1pGDehgxvPsgmZZUH7KULyztJcxsj9wt
KPCRUvZ9Q0vU1g54zJKBfi00Fh6R8mo0PaSZRIb0WuGnoSCSOJi56RTQwYg0VulNVDTwCyEbZff4
TMzvhvcyoZuLZZefw6w6Sopadriq5oqEwS9pluRCeyi8ESLiMUYndvmUVZXoQDl1Ptuc3i90Zp7m
FM7Qov9mJp4bSmv8vcv84WwKgyZEGd/gswWSk71OQWrv85SyaNMhP97G0ILId7T9HE6dwxm7hRbI
cA3n2JgeFHGPnmRMmFLfvQmSRF83goeff/eQTDiPYHHksG751idskxXHKhvTR9esCwZunbwp+fMZ
YcM2vnAlTI+O2z65tbCZiSUHR7M0q9m7Lcr4UhYYWhzGfWA8uKq2YLZUnBUoJPWpaz+a7MNsBwnH
U4fBEvjYC6yvuZZfTsTP0VcQXaZkJSbKnEpc8aFl/tBXknxnpZ47l0T5UkGJbYBY4B9i5UYRyQvs
c0Hw6fsRLkPr1s0pFB+GFyNy9zTVfczcLbba8u+mCKp+rEmGzhXd256Je6Fvp6vZgp0oRgxZlXoq
VLPN6oFBIWb1/dwv6lk7PTjnej6RmbnBso+hX9UDle6Lu6UG/VmgPG9yEbGTgBvcWxHsEp77bRa7
W4lpfvLQ2NOYWH1f0+a1Xq5GQgu7YolxrKvxUDAa3Np9RtWx7FZz0vpf+GQs8/hBjCZbK05Qb5Vs
/e7MuEpvCA6yqufYJq0B2tMg/pouxedaRB9lmlwvLRkDAJzfxBUwlsJvNdU7M4gQmwK0Y1OJ3ZS7
X3OhHzH0kI2k8qrH0mrNjwVz/NAz7gPjqreRSIsIsbcqKjzXdVNv3VSAvitg5fXjeCqjSJ5jzulV
lDpr3+HqzBpIDWDFXkruy6KrtnMM90H2sCGZzARp9V6aiKbjPFCrCkB3mXwO+4acdtYhnRr6fdvc
P7YY8s2syg6BmX2gFzeQIODYDnL88SiUQ8aq9ubU04uDyrIZIWjoEg5bWWG2b4kUYSfnR0LJx//e
pvWfV0QBDO9oOXgTHS8uy1/ZsVFXgJPw4+zSMcFaDVRo8gOE3uGSUyu2XSSTQbdGZDGQrt2GZKPF
B28E4jgJH4Ybljg+MMvkI8ndnBhrzgUD9+FnSlyEO+ilSDw0p865Myvrdewwc7YttRpcjqnK7pMY
BZlet1645KWqGosroQN61ln9JqpWZ5aoFF1640aSo15DkHCU6EMRaeEkwTVGLxYTNH+NxSfipyjq
5xaWGLWX2VlZoAVI+vAplD0OEX12cTNuHEe/F5Tf7j0nf3Odtjs5ffxppiQrDW7Cqt/VJiycbmjG
oyXN22j2jnXXPQkLSZrRIQCF+EZx3SVkVP00XawBYvnvdhl81rkEbdvcmX72pBJc0LnRViCUii1n
yENvg96aoHUwVmIqL9lWef95NUxSRIQrGXhO+9HtSA9RnouPM8PAgBpkYodp6O2k9La9+B5IRFDI
J2cgv0wLKqc+rtgBU2KCaiPrXWfDTdB3i1vLlf99b+QksXKcwsJxXrqBarpFesU2Kb6M6LfIXdxG
niBAgEoJJJD0b0e/G+ssiZUET1Y81udhtv9Sd/weRgyHSaMVFcvNnokirmhaICBuuobzwQTwMzbH
iMcO0jkw49LDFhsTj6koSN307ZeRqitqrYMTfp47N+6a8zxwbKvs8d4YifENBjJt/IsJ5JxpKHNB
nH4RYXpZrJQSNlR0o/HecZNx05zbU8nKgbbqYM1lytKRCtmOuoCMNb4E7+Pk/Lquxb40+pyuEEQK
7X5SwgzQBH9PvoDiJV1h41+MDrm5JDS3MBqasE0T+9J7p+fFbboRjcpzaKfR/6xbz2W5EthPBS8B
peugLu34Bk/Png9CHjAfELkzZxYwEg9/UDPgFirNjLG0H7OIQVKJtO/5COtC+mRJuw9dkJefpClC
AZnF5UfoRU32MQPmFjhgzuRfFcx2OERiK3t1Lrg+HpY5elK+L86DOmp4h1e9RU17WyUnOejvuHMz
hmqBh/BSbQMvGR9x1eMSm/LrgpWZKqbu0E7iLlcBEbwGd2aHN3fr5tOVAbpsGB5VN/QsJ3HoOJIS
IbKISA4ZBiKcLBe0JOrGfUB6LeRvZfZrPhRmXVpMz0FHdnAwppcC9QceW3DnuOZ97sDd6SL/i1UZ
LdheMMbMbF69oTAsxdoIKdkceh6bJYIy0CAjcXQkQHcHIHX+tOHqh5lqWQl6uPaVQYc0c/vhyLED
XcCip9cOqq+q4QskxUvLvJSBJhYtOuu2yqDzde0whJ6Ygy7Pr9KRkGeOFmanLcaJsf0dEImnSfxO
Bly1ilWUH4G5dc9+0s84bqyOZ1wva332Ve0uXMokHdtthyTfEZWcmKKv4p5ogfFpFKuaQlu/AJPZ
jxwpYKvvmNJdNz4rrHJvDH7Gjd0FROZifZBlXe+mUsvQ4qSVjhjnq3QAvzeZH6WrgfWDwHAwjVUo
OxN6CgC41g8z7R+6BZxOzQVjV2XGyzSzaC0uHAziN5Af0Nx8rBb1AOJrWsrXZTlkef07TN6VFfO3
FdI+zKCs+IuQX+knBjbCKMtYmJQN0akygrNICX8VmLODmH5jk6JjmlBpPMa0s/EAl9Zm9crZw9xp
nwQSjo4Sq/0wLgmzeZ+RomT63j8PFCt32ImAVwByGihdXihf5n51ULYAAt+WKz+iOnPdQFShrN7g
9oOsQRJqbXOGsXJNpecTK02/yWe6AzJW9D6l/bBY26AjaqFbyy32s8EqIDt5GjmEb53Ih18LB2fj
WPV9MZ29Gay2m96Za+/0uLzVybumjNpZW6ktk1tytTZV9459k6KacsAC4V8RZ5FULxg2Ixi9Nl0z
p98HzHp4b3J/tz4czdqLjfKLk0Lrm6R+N9khtw4TJ/b99s1C3WlccoJ1Nr+khRq2WrGyTE4Np3+b
JqD0M/3Dd3FdUNS9hoAnKmyBcD+3QwzbqdvlaTAel8ogCYqmXayt30s8vXtdMG+wvM2VRy4LsbaJ
vBqsrXnpgrsxCYAGUSWe+HBFg8cqmb5y6Pr75m3JOK00awO5RxW5VSRvHDqbbW11YqecN1ZQgSdy
uiyDcTFAh2J2QXZub3kJz56WRyzsCiOgS8gmYDI/VdlPI0g747OIVxnBaPU+EVy1FxvLkQjQkSyq
Y3ceID9B3TojM/rgUyaiFLHbK5s1/9Jorod+bWqv1s72cW1vr4JVYpqOqaLXPaXffe15xwnnH1pJ
93s9gChe1j54d500DsaLWJvioxYlKP6nPb55LtY2+QJqr8WRiUPUWjXPUIYpzsFcO+iztY3e9Bw0
QDGcBfPFeSQ7ZU9xsZ0psQ8os49L+Vcu54ZMSsBDnqJMbrsk8IEBQVZ3JxTaBHmHEzbZvtbtj0UZ
XPdiUGeipetFHeAiKv7Z951Xc+EVz6t23GXut+GA8gtkezsJQUIjVk+JjV7QjNULBniiTRFrzILa
uunKKDRdNBMPOZIBwMQMymNKM8Gmho/26eTMl/AffPkxxybp66cC6ShMpjGDXYAiLwWqPsesPFQe
XFs+7K69MJTASOA7P6Urrn0d+Hs0HjIWHYln6sxUstBj2spPNyabSATXIsDKZYkh1JwjSthEodIK
OJJuc5D/PkW/ycL/b7Bkb2jDNubfxO5es0QeuNg8aJpDGisiG+tceLNHvFUopIkPvC2hh9QjPuhH
KmSgQ3MW/fGVsI6x5EXyEEsqoOZxWlLYRXnugboSH/apHepyvNi51V4MRc7RSbpTyYzTLXt1KOLx
VrRDumtrLsLTFJ182XxrRgTGzMgqSzxMwYrQYzHe1QSzuLxr8AEV7Vn4Fch85uJkOug9kGlOnB5D
K0Bx9nrrGzedyy+J9YAKg12/ME0HpmiEdZV9J9q4r+riMXPG1yXCNoAm/E1na70bOJg1AxW2Y/yd
dUF+wsq+K8jaWXZHqfuY9MeAsnpLA/Fqkk9agTx4M9W1BKNKho6urr4juS6IOULNnzflQHqlbwFN
B1j5GWTdxOZiXCnHeMaU85VAq9zF0/g2p5oZQPJsAr7dqpJ0hnhcZoQCicljyUsQ0AOSwITctmgP
ia8ogP1hn82b/DXKOaJ3mGtpXxLvVjejCFUf7O+e91Pp7tnuOKobEZUlWX9pDHU15FxAal19ZD68
xVK8+zrLeSUZ8OddYu9amT6M9mttFselTfNrTPlbFe0EEWgamPvj0IPON6bP0RbvVTfcObnz0gsO
kmNqX2G1hhRah5oIKvf2TyLTj6LD7dOPFhhRSblcjWdWMEvwXMVFUpi3jAnG0EJz2aX8Yk3l1Bgr
qruOLdfQ1cs8yObKm/gfaENXwp3u0hb/t4rh4i8yumSS+HgMUIkoH4RMofNHZfrMUpE29fAcBUin
rof3OCjyt7amuyJrWg5i+4DcX0L+u9mrDjYO8RaSZfPKlIAMPNJn7KY42MkAsUB2GioEHJK9vPOr
kUn7GsqwWgvYpFO/BQ7Cxzy/xhIUp1UnZ4AwdF0i7e8sdXE9Go4UQwRJzDrMIkAxvqCDeKQKrs7V
uoMiflFOjJXW2gWz+0JrCtzcFNGofMPy2O5Hk78JVQT3Os5R3h/H5V+7vf6r5vw2KIN2Y5Xz7YgF
LEy7DBFXfGFoLM9WQNClQ3bn8YTVYUt6kYm9R5V7Z6aU4j2iCQZHsKYQkDPMi1RH+fV01+jhshRu
s/c5ktvsdxwvF6L/hjzZJWPdNrubuvVwM8dPo50fhnG0byWcJtcihO0r9ngzwScn0+4k2uxP1Pmx
71+KvPnwkiGBsqUudcS3VE6hE3jvjc1y02LVDItkWIXjhg/YDo6RJf6iiRGQ1XahmDK0rRIKUoxX
HGPd3lXyEQD9S6PgMIGJDiuXy1XVGrsxVR9uXiKoTPp6GIpqX6nBCpcBQ7K3ExkIDN+XfhgI+60R
Rqg4qoWYDJ8zE5XWov6JujvMrmqcIcBNuLewfxK78SrS1eVPxpQ+TH3P2js4mPLViifK+YcqFA4e
g35S6cLvDhFhg4XzXFhyWYGuJJZXNJgHUmw2G7GBNu+K59THB4e0bYa2h/pszQwswSas3UHGaYCD
jg1hR7DuK6ZKKo28d+lAUxx9tITRfzGR6g+Ny+ixhp51Re65qt1mi6Ohg4vSvzR1UOJoBRkRK0ph
V7pDgcOZVCzu5DmA0Gq0z7KFWkKUUzkwUFQWXZUJ+7aZGexKrvQ2PoeRyMa1GqVMfodeHTPb+oon
OjqlDXewJXQLiMMDe45uoO/TdDpO2YAAtlK85tRpSYg3H23j8YFULaUYufyNJ/dj8enKqd2U8R7X
50SUbBEyv76pGchvi4FNoLbl9xy8Z2AvLMI0IVitNUBmPYHrzbYah1Bo4+EPtWHijvHWwJYFOa6k
8WhgIqjBo4UUOhD6S4hj+UnyqhzPDdkuT+x6c2jHxmnpggca6xdJACPonAOcCWMTZ/l1s/aaMdsg
Sl/4z2j6eByHhUdTGKjgU0tBCWeFXhWAEAGaMrDjONl6vxokPH09dPUIonWMxJlTPeui4giTwf3v
gXaiBA7yfrB/ZK3+JB/EfixdPxT5d+Mj6NNatC1wUqQRXkcuhorOeZhdFG45o1uwKFXEz2pzzx4S
ca7FU+kLzWXJcWmJLRko9BXVTzFuCXzY9n7AB7Y14srYzzbDS9syD2bdCygT3mUZW+sgYugK9WJv
B6W3jl1eZPzmTf0NaJSzC1Ava5+N6A9h8WJb5SMX2BTmBNqyW8hdJrNnJZnxdU36S6bkzaI2CV6i
om5BCAlSBQBCMC77OWEelKaNdTQN+5lqstotz15NjqVJGtZXq6Gzgcc5H1beaftRKVbtGX/WSDVr
7wngVjjSl/izjbFQ9rNbMXBLnitF7/C6oPjl2ejUT2zN8K/5pdcZPBq8Oxv54zfGp2hsbz+m2Z/M
rOYwWibGMScHj7Fw52bruCk75d4icp4kucArjKOEkCOT87+D+Ny6BFqRSG4YnLFIB1jGiwh4dvLu
SONNc4PYu2P9gt3zsQ/MgYTYQyD6br9Y6s/SZEHbnFYOp8KK0vCwFSuYAz8I9h/35HvecGKAsvA5
8ZfrB43zpxT0CcBrZHAV2/qEBvODtWlXxV8sX2DEVwzOmp78XNauv8lbN+aHNe2SZPPrIgqMPO+D
MzEUhZRlNqcUcpJTuockxtTVBGeMEZgX4+aKcz7fTn2lCFuSawFDCpTY2dIhsKj8ErCQKHyMJUxp
e13giX0u0bFT+XEMyveWU0Gq4/O85O9iYUky9L723zuLa/kUQcGwk6/cYB/6biv33KT37bts4osQ
r7H9wRt3NbELFjCA4DMyGQyusNTccjAKs6b7coFJ9DQ7Tq8EZinwU+NzMOobxvRh46+GCr5FuMlq
qt7alt+C4jog++4MyiF3im2J64BNhtOpedAD7mGxs6tgH9wxG9lJCVKiEPccPD660dn50SVCygxi
515CKqlsDgyrK8HVjCBUdI4KcMZp+UiCW3vqL7YZg46BPW8mGnymQJzcLDsqK3mVDRgHDqqK3ww3
0vca1zXH+I2trEPi6ae4z6+qHB9ne1HW+GOJZ0HdEavJpkrzXZbzekIdddyH2Yy5o8ybxPBvVXU7
z1yB/p/0rN6k32wV9d/wH/+DmtDvmibLNE6Gf0pC/88//X/UxmoJ679qY31k3P9bpZ//uY/1nz/y
+9kP//O/CfdfLnuE6/u2L00z8Lz/3cdq/4vbH7e8ILBMVzoUpVb/rmN13H/xEgfCdIVjCtv1+Ab6
Wq1NrY78l2MJ1zcdaTo2cqH9f1PHKqS31q3+u7f19EM/q2mxfFvC4fyCE93Dycy///58SKuY+lbx
3wMtsaxVFGfknsjDCNx6Zopon81xt3e4rifFzKY8FjgHMiTHGV8yU82hu+sY926wVQTs5iPeYTTh
tOofsy6KjgWxlpzGginJrp1B7H2GAbQ3kD3oPMpJkuqzsxrURUHEnGcH/S9YDpqkd6goIUmVYRyh
aacbTMNryLumP49S01g36IsjtnT24jPP/7U71JcyogDSU4IaDBuDSJXAtkgzk/TbWi3P2Q1OH+wr
p0eBxCvenqqKNusK+6VfrciiKsA/Rueai017Tlm0UjFCjZwx3VAn+O8hkCcBAXC53EWtDzxtXZop
qGCUDInTLZh2D9VngBOO8Zt4TXpWhMzBODMOxzSRv1zFSiqS1p6FQO1nE0CJMXJptyHs95MG9DLZ
xxIpatcuzPEsu3V2toulpctlu68SfIIk0Mnd+LuJPl5si5iMQUrQj4G/rGrf0CRvlwbBhjMQC1wf
yU2z2p6D7sHAFs4pasaAs9x1Tc2s1x6Y+th8FgR1j4HHRXSt5RgGfDFT3iGqJ4tkyrGMNCK49bZ2
qX0ckNxJIYENMBGIFq5fTPUwhZUVl546zhBbXdbOyeZIaS6AF4sav7CWb22WHAKBG6nVeC9GGJ1Y
FcO5aZ9YKSEa5Fx6p8n4tYz41Riq32pKWNqigegdTHQLAW8z1dyJZd4/dXWwnzIQax6H4q0Y1th5
m+zA3IrQ1/hPm3q8HXtwFzZZmt4gdODVhR0CbKDLivIYjJzlkR+xCPOWvXQYmKBAtKn3jf0CoZOj
AyM5c475lufu1aXYb+QCbbo2ZlDmeRMXUY6YWXdKuoHDOr2ZDje1bVvVB6eQxs6delq+uCZIDGza
TQj+uuaOafmNR6EZDiVQlJGyeFGit6GZ/CtgeN55KTikdmuTROvQ25EWr1WJVJ+2IZEiLhXSeDbz
6KYQIzMfa7mhRS7gqUBHDhr/NrIWlGXkr6qGPFspsImlYiJbAyLIekQnCOB7g0+mnmmScx9KK055
DxwurSanVZ7FIhzEAoCQXk1+S/OHEpoWyPmfNs0X5PM7YhrcvRFiuHjQaTDSJqEIG+9nYpdDPIiN
xq29i43yKrLBjmW6zLYA8YS0Pzi/82j55XPKXM9f+GyHGpLViPe0iYf6aAnMwENGwBW72cGqWEkE
0+dDD2OqNXjgLR/q5BhTi7VoDrD9eBgdm0e3oVkrmmhu5NDCLHCRIWhPK8yY525nCqU9S3x3VBNt
LUbb2x4kt73410UhD6Zv9yE3MgRdCs+mOLjnsI+vSIy8KCXxX8tqr3ROInXMuH/1uMbTdOl2baow
8gWCLDA08FgKAD3EMUeg5X3L/FhbPI9OB78cGAAcnGQ7R3mzhypN42R8IM/yPbHIHwaX9EuJDczi
ULFVUK2RBtLdnPHWSsohWoRfEJc4Sf0JpWx2/fvGAHEmqK3EZEZMK4FunoD2xFDB0d3fYgXJD1iG
ySAF8OIUj3fPqLxeTnHvkwMiWBzmXlntxrk4JZEbMARbgLwNJURYDGccalhdMw/QCsOSJmMu5s0A
MHIH3QwWM7zA8kebSGaONzNnWlkeZeNui64BhehzMIxtlLGZwco24+nuKSeHQ80y00VUzcfp61Df
SN+qqAbqv4fFoHAnexm9FU5UGmcicMAYKwDQRrUcF5IkWbA81XFw+mepbNJs7YXjZ3OA5ZOomMBc
5P4I1jtCBBIJHNpgoKEa7GDlfyluPFhyiNu4Myzz6NVFUNoXSXJskrHbQf3cD5TE9vIDecnLcO9H
gQSWkqVfpBF/Yt/+h5KASxW29ha6bXTVEqQh1w4P0ubU6CEnxR6wzcgsSPnqxCQvmF46YR6gsucm
vwne1CfPn6iRKbZtAMehfxwippEOuBNuij/BelcdFmInXScBl5DcMp3p4Fbf1bLmU63x2iD+YdNm
fWDo+rq66NczF7wopzpNTfPOJXI8am5uXk66m3kQ/bjKdRg+8AJ2ZtQcm+Hg2JOzjTCTrl/Dmh/i
3jkFomasYA4WKHSDUkcDYHEC7aC1gfMmLtXiXOkfEgB6Z6k0Q+pAXDzBDN1WePEo4ULuILqrkHJK
RdYENYofRTAw7PHJIaDWT3lp74aqBTWJ28poqvyQlzSKx8RJ2NQGJjtIKbkpMMzkzg3x8C9Mqc4l
CTOh8qtC1YT2xuIO4DUEqKRsr9vohUPCYQC6tq+ndYhkgq6drPSwpEO7yRbjnrd0dY3eQlm8Xzqm
MAycMF0MeILKlPK55QNkZBO2OnvHu3om3Z8yGAcIWNVnOmUgMmqMBcUySlKn9qPDaoAqaTz4GItw
Ovq3Jde1nQrBQhj0D1hO/VlkDPjaiIr2xWVwFZWN3lZpfBcngLGqJr6di+noCtzIyAqPSZG9lQAG
nATEOAWpt8Imjui5NhouBk0Q6d4tuTdeP0BhvHTuiNpXSzqGINOvoaqNyOHfmzmDe7MM54lKSUBf
hxSalDsjwkeID8rBAtHSj1Y1Rct8mbMJDItoQuUaLRVmFsYic/bO+H8GMmLQ5XQ0XyvU4AI0pJM5
9KsWrPWt3/BkMdNFNETWShn78bKj0JXu9D7YCeXdtFBspmJlKMUz+iKiqmY53kyNV24hKhHF9SSi
OtNy9qVd1vjZ0VXqiMJIiWRqfydjzHGsRhiIhc/1erhfVne31z9hpEYK9DhmNliCJc5azHGQofCO
7ibuw4XJfTdgFornmcum3fih19BubLktO01QMa5FdPEp/cHkVRsPQ+aEcQr0PZuK4B1+hbCWOLTx
NaW4rFrgyRgjVky9fTV7CFBU920N4RSnWXfJ3tB9G+oFb49cKvLj11B8CJN5PajkBc+aGgRSj2T1
84MPmYN20FaebYStIRs5HciGWu6XEVcqN2tnr0mOb7GNbeHC9yyHnr3TBCZ21iDmU+Dmv41Nj2Ne
kmLAXk9wyA5C30AKGlIst41tx0dnia4CxvB7L3Lu7Qq3VGDBs2wcSiud2CHqexwcX9H/5sCQpl0h
GYDtD97DHAV088VPCCv6tpOg9gxlUQmQEwd1TAzR5D/tGb+WWAweI0lNCtkrc/SP8IyMY0bpyKGf
mMvIVFpb2RCDwl965E+uUgEORCz2z16hllOXRWyF+qo0+mXXd5SLjSnmnmFo9dZIRMiUgg7OlOoR
M66+Gfv5lFtEmi3WECzxmDqHPGeerdH8l5RSA3cwYHnMDWv1N+FCEc7xfD2Z9FN33nRvdJzFmZVk
UGI5UzaUJmb0nIF+iKkYCCgOyphdWIrhZMl/CZkG+XhM6lPNV+noc4LJjF7hTnBIE98PGOdSHNHE
ZHCWgVNl38CpmJlgiZHAvynUteWOQUg04quI29CYKO8YzGUJRf2YBpgkEin3HMeRtT2WcyZcQdgR
zsOyQN15/CYzzoFySd4sGk8OwZi/sGzfluZ8MzTLQ0oFzo2keRgv1KZlhMSINev23XwHmh+i2ZQ+
9DQtPsdC2YigPAu4UWtvSI4IIpxJGkAITVGTB8pdyGSK0uvYgZjcBeZtx2sgg1t7cXqsbtMQtmPw
l5cL7hS/e23dZZ9hY9sG9lNvGM5hSIliKjBWdlZLvoIm+U6y8YLmxhEvMIikzWP+YU+Vy3pMoTBD
7M8iVXiqNE02C6531pR7acf3MHC59RgZ1FFgoph7NihKJv4mTbwZrVgt2RPMjhelUh+slvMQZz6J
c8D2BV4CQS3gtlI1wib2NKfwK7ignAK5lx1ghHyowAY8jt+M5ZWsnpLHMuGlpivA0GT2+2ieT0LT
wSVfCw1niITteTbQyuqRE16ZlHvOEqx7OQ7d0STn21BQkcVItnU9j/gVAiKTmq4mFjkoLzSvAGk/
RzaHRMt/WHr3gDEFbdB2QCOn5U3BEZxJTrJDd+Z9srn9tth8t0nHQUEHz0otN0Fr3lgjy1tZIKGN
DHrDuCqI2EedPJLKuAViV/KrYk+YK4gKeqVXoT5m26TlAFPb+idKsuQm4TWy5+ibOIV/tPiEQXGQ
CeTPjiwjR+zXjBVlbF3hn4NbGbfntgWEhPY5Y2sHnxuQdeR6F2CtqKmKyUiAkR/Gx6iz6tglC8+s
bhxcxVgRIvT23JhOBnOPyqYn2c7kfd+dVFRZT4z4OhA/m9EOiPEGI1w3YG+BAp+gwQL5sOwfkpHq
QmHgzajp4KzQnUvJQGWG+p2SGAyRv1eTpx+ARRnfkarpSfAJKxPRoYsDLy8Uqviqd/PuKqUrG0of
1d4km3aGaV5nBXpwWcwtTy6VjmDZN7WJO1kTnmCImT1AFMELFzP3Tdr+agzSk26aa4o3HwkbEZMy
rc9kyvOTHqjwgrzG/lfdCHPF2MILSsChZgFMARZ15pbWwASAFivpVe0h8Sl6WyezNqhF8E7+3oe+
wjQMW8FIg+zGCpbVEWo+5QMHatxYp9jK1SUfqfCTYK73pIrhwxxmqaYbOXuc21vhYIydd7XS44nT
9dbVNVz3dQXux99oEQRViokwFrQnh3e9sIDFeNgphc89VqgHqYz+OM3jszEt+ama3IR6qOAs9ZFf
gYeUa1rEWeMcPGQexn1GvTs5xKMxk5dCueJiV5pyN/bzz6KQ3HMCb4vNwY7KQSykOvqMSgYZhlnt
os74BIS+rqQPXISoK6i9M5sbomh0ck3gam7h78dCwOpgPVEJBiryMHQgk4oKK8f/nsxvlTrdwSLz
L8Y+CKX9YGIFOKVrnMsKDrJh+WmpwOAKDfOGIocBD9RhZoJJ1hxrmWg82AVxjkGU0pxNNyv3LKJp
V+Yc/pCWsl4Z11UWP2cDO4xJ1fqBwCHVTRPYbpGtOFYfz7+BTLYjW6Ru4qh7kBUOkV6xraB0sMFU
kgNnSYS761S7nTOu7lR7DJ2pz1ZMqVDAd6OnFaHtj80ZpCVFHRiOO53LM9xqWMkpw15Un4ietLfS
Yfhf59Vt27XQg5OjpGqtSOYdVqXfFWe1T7DobaO5qE+W4kOVZlTjDGKsHJVXfM8hBRjsQNZUhkyw
vstA33fRbwR+2ickq7sMgUvQb4Ue3jLE50LwprrueWJgBrdvujAJCNlwdn5es7iUMDcEMJewagWx
mWKmC+g7V9yCs8GARxYbQeh06bPEvQS97afjBsjWnq3nkXrX2sMV7KCecaW6BZmHlyenZ1tSzblI
a09AeWAgS82KQe8T8HoTbkxuHz0Bf2Iw3jC95TvvxAMUMEbdTkzbz4orOLrhZ5VYUA4YV2NhzQ9i
DXAzYUFHiuR93DTyQAPlZ2kUF21ay95OCvjLcRofiemtxMzykNAWPpdNunOIvHCGJ4qJUpIAfgo4
mzuayQ/uqhl+4U7JRlJaa0xsH8xJ6p4mYMVxxgXdRS8Nd+hL7AYtSWqV7TVDwVyYeDKpUrl7zf3o
dYlVFio8iPvFHDSJ7vUFZ80y5mg8lk25D/igrzvgnHmdpFdySm9zguxcV0mktl+Wr/xNaUSnTMcn
TWQnF/q1q0MGBXhP2Cgs9ck5KtiWONBVgecsDaYbDjgXR7ccahUZW8sEuWS+NK4NmJJToFsDTR7c
aD+sWmdKn5CgwIlzEFTa1WDvvzVtS0+VM7MedNFRxzyCyUjAhRzbXWJAvJEVCqxEZgJg8r/YO5Ml
x5FmO7+KTHteYSABYqGFIgIzQRADSSQ3tGRyAOd5fHp96F/3qrr+tm7TXtZdZVlVmQRi8nA/7n4O
Zd2vTXR4vUbaa5PYx27/eak1mIhGbRt21RYXCDROBj2ZL7W74vho3ETQc77QyKRQnaP3yj81xBzd
brZqP9O3vQ/e3SGEHarzCT9ARiGzgcj7Jbjqu95+06I35rKq4KUlQorsO0iHDk8i7TfIWNArJI8b
lJ0v0HpA5cnYgVMPOlnWNp6/+cyti4lq8gZlb3PZNaAeonXogPbstbPut8+rwuhyZrd1dtmRQfx0
t5W9bqGV+Nif1HG3HmiPdTc9xx9n59LQ9RlY9y1eFBWf8vU+TqjNr6npaS8J+jvejspU4H4T6Sbr
Ep1P92/KEJUNP5sPTSoVDDtsJPM8QwUgppYZ97Qzv9ur7/r14Qa07rnDESLr9oCsV9ugHGFefcQc
27JtvOAHhGcWYcqzz9kkxrVvidbeg9Egd3Y3P3cyvtOW2B/N8nm4DesTme4ale3u66S5+zeVJI/L
bSWpJYVq7HlcXl521W2d0gfWPXFWh/DyXpfH7frnuTa7qL+fFh/jijrj6t0Kto8zVX3a3teRWyx3
rQ6edweSo3M3Q5iRHs8XaOtBNylcZX83gisdvzYMD51fqt1um2/LIkabfoaUdIKz2+vicaZY7h3V
jnlQ0weldjAdCPSsqDyxV/fodaZkvd0FePuYm2DjDEFVV8puVG7p3oAsj5r6Vof2t9bqTW/t6et9
38f8C82B0+dTbew7CNgaEUBwIdjCjiu8l/ft7Z/Om5xGUxKXn4/hmvuTqJ/86UbXDa1yXfdE9TVU
OC20hI+bUn8wYe17r3WmWIhKKhh+phB9EZWdIAuV3dMAGbOv4+4+u0N/QU01xGrXJhhGpMF93K4l
EdBN7l+oT/wBczmQ1T7w0yFEBpJ0nNMZ9Jzy3KOePa4Xeh0gh6BIknIgi9l4mc85Old2vdnL3edU
ow2BELIN4celtR9YDbteF9WULfklRfUsnDbX7fikW8Mry0qvKUKqDU8OGYUhwOBOfhyidvv4oPsS
7rkrRJXt+5MeFJr57q1yW+/cx8uBTt6+lYiqv1pBC7JVcb7BzLUF5iTGuwkaTB8ZQHu0OnDVdfdU
zW2sLW2u0AHZ0N04reeTzmkb3gkk5fT7V71a/SCnrM7Wo5jaHXR7jjpsUcBJMICD47xg7elcAS5q
a8f2MjjXdQtSEJpETwTW9K5cpPnANVzbL8bMmaCO/E07+qucauAiLYsirdOxM3l/YDboXq8hWh4X
V6eo/37Sqraxo3p0BUnM8U4jHNJZya42wXw5nxcyV+xjOAu33AB7Y/tx77oBsx3xAeQ9G/YGSqWU
C1Nq3zU7/paaiy3IO3x1UK1vLu2K+jPEn1smrNXcJvsXXaidB9mf4zWAT46W0TUYAuS3fxhX0MIW
VrwR9Lob6VMzNu7VoGIDJxY5kBcjoworebUh0e2sb3A+ij3aLoISXCtsrekTQGLd6e7pltMN7M51
7jxgkgLPtQFgIdvBe/n/Kd8FTCG3d4my+//87z9ICAOg5YvV+nj4NX/79xnf/3W/3i7EsX9K+TY/
8p8ZX/s/oO/STN2CY0/XnPZ/Znwd8rq65bQ1U7Mt3aaj4r9Svi3nP3QSu7bT7lJFBrxl/N+cb6tt
/ofd1jqao5lka03d6Py/JH2NJqX7f1O+Vkc3nG5Tr9bp0CreaVu8368p3/frZaA+f1iPiWxdoMds
p9bxVdaqJUkDr8Xz66w+0pQv/5IAUd+UB83h5l9bi5T/anEc/Otx/+1w3w+OcLM0qWT9r97CYYpM
TbM0y/4t8Xw72Sdn2tqvx9s+5N37hC6sqWf6BE79c7DbuL/k5P/icUYzqH8b9C+P+23QJ/SPHjR3
rccv79V7KVJdCbVV7jSC7Uq1+vvFVG1mWnhXlMoLwteC6kH5+Pr7t9D/nG3/P1P/y1t0/jz1K0gP
p86eQR96mn/yLsHHt+bHpPXd6q+iqXdwEUSmyaO/SzrIjnh///RmC/3tHFh/fjpkiOvWy6jX401Y
cdsbyvKdHxTTFCTUvu3apI3deqSpe9pZkpUaLw/y799A/8ut98v4KYb4deu161Xr3bU26/F6VH9p
i+mAVW8tVr3nyoWDEypBmvkAoP/hqc2n/t3ac+x+farl1NtW+8Ks33rT6DRvu6voFhOTmpNrD86b
ADLq2To14mvw9w82/2rCOc7APl27Y/D7nx8MYklBEIjduFOcGTA9mjOtb2Wa3Of7SV0Y9JKHTj93
XLN/CDqJnt09yPAi2CQHR++y9U8Le9Aqu/9wFhyjWejfJwQv1OpotmPZHV3783sd9fWKs8d7kSZ3
zZ8jONnPuY/rIhqRZg7jxrPjtryEDpW73nSiU/5EI1RTiBDCYBCtXDL+etwJHG8bWCT3ifXUNqDr
HKF0iksjWq6Da37w9Biq7n3i5LXaeTA7encXTsL8o5onTTE4BFQRQxbos3rw6fsHdfXrohN/enYF
rJQhVvoNpQKtKxLFzW9tafiQwUiS+jFiomtBk5m6/cDcJa38LnV1lvBC8ek7TvW1/3SvLj2ZPg7O
4JPq3ttd5/CC3fumR8nAEiam+6h5EvVr7j1Zu7D4Sd4psSVQ/wACAUVo8FyQU5WG/wiP/V15UyaZ
D/fuXmh5EU/ZfGH0zYE1XlEjjryggrhTwpFy7aPlO74n9MjQVlrt86c7zWhEjVGF91eekV+iR7JN
NxmABf6TMjwK0aayFZNTTdc5BAdpKyYLPkbFfS9OkRZcFrtha3ChxYOufgmVSfiGHUVsYxhY83t/
N2CiUlRcw1eqTSWdyJ0BXR/PK7kpQRu9bHukIeA1c+kMVmQ/KLScrQtHncd6uB/Ty9JzslZkf+0y
3LLBxm3Nn5lToKL2Y6ZtKLjU8bsurWibr6DfSUgMtRxx6u2/9/mltx+RNYkp2ekiz5DS245wSo4D
nzx+6t508hxBo3VN3t80vQ+Ngdm/BY+IgoxTMPWc/jpCvjDaJuygL0I7bx/cvy+KPtqBowwBNKWo
IZbT/oF5a/Xaia2uLqD3ecR+6p+8Q3EeHoevsTXgIkHplBi+/2psW7H9PsaULWyS52wzaecQ+BV3
9zp6J5gbmNFJ0Ykn59K6iHV+m5ukO8uurQB29jlM7/7Zdm/Bdgj9Fj3tX/cfIyRP7mku+jYuLYO6
erqMWt34ZasuarbecYp4h9T6r3Q7ennbvs53o7HMpjz6QLik6CAbkeAFtS4/YODy+NPSIohzWZgU
WTcQWRK5apsfBifvlJIJe4ntEI7GQ0z7PEyaXzC6a4P2l5ZMM1rZnOI6eoXdHk2ftlqFnf4uhSRr
cMOpjM1sVUK9YVVG79C/uWYCHGqklDsggi7py+k/JHpW4qhM+dUVhrgra+7k27a4u6Z3FcgNqUv4
8dhWnN2Vi6wl8lIoNEN61JumpHvoEVIn2ipcfbnxNlOF0x5bPXqhexYFy66ZkRZAeWfCc3BtD9Hq
y06s8kNhw2A6OC82Xp12B3a+H66ihj9vvEnP/opuza18jXe9OmzdKQBjmmTbbfuPZsdzdyta9yDc
I5QVLBCzExG4SDM9LqHe+3h12M3YrZNucnqCtUl67/LVBCEveE72PkRVpm9nSNdMi2mx6R/6+C+D
zuj7Iuu4lZB07l1BV13qMnM9X5dNl7DcLLvFmspW9e7Z/Aaak616Z2Xn9LOX2I5sFz5H5gz5oQyc
ItcGJO+0QbdEL5MkzF60BxQ7B2u/20NgzX24tLZQMjC4ubt45U9LLMw6Oy7WQ71v/YDgk70Tx7QO
9vQFiH35Gd36RCrQ37zLVlQHWo9CoU2+DxEB6GkDqnOHh/SZHxOs5kxzD+WpvPYRxS32vp13cvLL
HV7JKDqZBaVnX1Ov5JBp8bq4z1ZTRTtuRicCu+IEBvp2fyiUnfZekVWdixfOH5ZjW3xfRuxQNf0y
c9I6jRAsvwFflVrPiiHmrKNzwepSZxcj1a2uY30AyJNvWxzgdn5EjVRYBYm3lYTo7Wsq1x5HmsQO
E3lX1MSCDdJ5LU458Hr+rFDsiz7u2TMXSNUV517bgyZKXYNrAPq98uoIVeZFU7KxjffqWJwy2nbQ
R1+sCrMFwZhoIioQKPeQOGpKYYkwOKGX/mG0G70Sehwf+Q7uybQeXjw9bXmdwdZDOfMhT9E+NQfP
qJ0dv+HeHGyDW7nKkV7APGA3pNE/Bvpg3xX6AMKabn5L2j0A+gkEXMMNhnk6PvLzPDy4JPCuJKg9
hytJc6hfB1Ccqc83DDZyrwAU0JpzOTYvRRcd+QuxiduxEXdnT7D1gA6ky+JJpG1juFo9yOXvgpxZ
7MzvwSo9LR4gESAl9EVQVyT05OIzpjP65YL2+sPzIYyr3IKpC5CSf/Lf/tKhMShEsGxb63Sdxr/9
pVp0bVB/99xf1+NGNZ4MHxWDoDu0DYjrz4kVJjnHXf78BwfO/KtYwfmvxzrab/6KtiVZeSJrOgbI
8/c5XQzYbgx5g4uUx/46Rs1gsh+SyLZ69M5Z1X7A1FyiTfZI6C4sW0sj2BZrz8r/3sGz/4iV/s2T
6nQ1XeuYBFbmb1HMCcxCO7dxLaswtcVaVEUyG3nrPskENzAkJiI+ilmYzGwRk6kXMBFL1xBuMTiJ
txjkeB4ypapSkrIU8SGckJP0934pdFF7ubuVQa8lUzh7+LxwjBJurR4i3QvpqGIv0mm4U5qMidLw
eUyRIGUgriKJk7YbH/1JthXpR6ChIzxbWFhRTWRgsr2Xl6QPbi9cAyXbIhiY8mfhDb7yH64JTBYl
C95aqBmvJQx5FPFDWVHKh05ATXF6oNpnrMko4anl6MzXPxBGyZTnWyHOxlGUO+HFFTVMovKm4dZ/
xbO9qHTPYgApWDEf+xGLdIKzKbKjGgXRW8yTyYchqHit3NAT372noCYtVN48GuFziYThLL/fQRTM
Vx52jQ1+EsGQeho1qvg1eQWkFeWAnnlvpYIRypkyFWe5yhofdCauciUOXKgo18iWCDsiSwr1UEl4
E6W/lxMnmMRy/lImfzV5MR4KkeRNTW4xxCRKD9IJlXCKKZbeXvo0D3qP+CZy291LbHdIN5Rsq/Al
PT7/JlyILARopHAHbsd1/a6Qr+hrIwo36pNH98Mf7yW+guFUFqb0zyq8igHN6PLh+uN+ET9FXwx6
H36+F0SIPsqTK6Ne5Oa9rogcVZ1FHNxFcXHDjtvjm2Qn5LZ1V3L53VW1zGFCYnZ8mjbEVYniB3c7
6IrhQSZ30T8IN6DzjpVF/VT2C0ME7nD+8TpMpxn91Mq/ue+eGWGav0V/CE1i/hIT3HvPYt7chW+J
kyhWLNtGjBCPkIj7SMQAhL+wpRud/E/iRrrkvdzFUXpsUZrsZCvp9/qRkBAIy4QVcpduIP3FAGTR
c+eJKaK764hhn3SVeOXcAD6cdbLrnd3kHmVvmTzw+xCL8J5SbUWQbEUMhVk0Sqg1IHRJ2LIPhfP9
xiUfjhK+qgISbvxl1795fSIFW4ySODuJqHbVRrgQT4haxHc3HW0V7vDSFEWVJWvh1pKdSQzsBsOR
dAdszp3s+1/DldqLZRxUT8H0cl31v3sXwYJ8reTX23uxtHryVgiXcs+3/B0D2cSYd2aLteAmEjs/
YLK7AZRZKkJokc9Djkx1FDtauEN3yNvd3Ggni6yaPcXIAKNwOAZN7ERaNUxjdP+k5eMcqwyXrzhx
35z6G0xA9E/ha9OB8O9h4i/G7TfMpN3qWus2XA5junNkZSTVR82SnToyiyfFac1rqXTFK4qPmJXs
mX3407t753DcFT1oMnB3uMbZ3/9wH3T+CswBRWjTuKp1nY71233wvlz01ouSi/Fo1Yei6YvKeb9W
VvjKH6I8RghWRCC1eCndGLIFyVEVdqyLW3RNSLQnr+wwG0c/WrFz195ObiTBy909j+uzoALoJe7x
cWyXdvikQjp9xvd/eP2/RIEci2ZO4DfLMs3fcBjg68+hrU/rsROgEx7p2OzRI7z73fB2pEdMbHR/
HerRpV9H7bzVe2v/cI1bfxn///ICv8Ew9fn0WNsX5g/WsGYzvQUhxzFvf99O2HL4qdWCcv3zsPu1
jvDrE+urO2+5sBGEn3ai6d4l1vtGgbYxjhmNzGrqgg/ihDFxbneo9c1Qowd0AQPhF6zZAFpNltQN
aNsv7/NNTq5OUIAj6JkQq8H3E0v09/ey2eBo/3Yt/zLA34CXQ33WNXjr6nGzsITu6p6wSTEQEIK/
icieeUsDwEAsB+N/fnvIMuMm7r3b4oXvVE82OKskBYdrBdUGUf3fv16DDf/764G7OFqbLh7tD9zo
FzfqpNf2m1R1PV6N6Kmh/oYqXPxZcfmuJ/sZxfv/AES1m/H+23x0aTMy8FJo8/ltwW/H58O6IfAw
JknzU/vXoA63a7kLd72Px9GBIKPX8ZBk3rp6sPsDDnyiUizOSvOMny5Z0eju2fjlB9dQSIaO0Cmu
TvnKs6EPhBqii2sBaOvTcAOljx3+w3T95Xb95e1/W812a3+hyfJTjy2feinwF9O7EB/v3Y13cW3/
Nrp9nxxJ7rr39w82fgcOwaYdREV0xzLbdNn/4Zf+sk731bT7fO+M9nDbOD14HLZgHz0GZZmH/o8r
euhRRVx8y0Jlo79/9r/5vL8/u9lDvzzbtB+r23TFs+OYq8+IoIZUk0l6lsTaajrwc7+LGk/jzIRc
M5oIlg43o5jv479/EeN359uCsscwLEPrGpZlkdv884uc1kjPGY9zZ7gXijtIF16Y+wNf9odDhh38
w7g73d9X+7fntX8z7hopYxh8T53h1d2LpB4g+9SN6Pqpq7tPJ/U6K9ciXQeTCXfnRmZOeKBUD61H
0aV9LDYHGdY8xq8ErHrULvK87QiVe/HAu7HcUdYK33HN1euEttrHqxGCZeHna2Q1axyh5teHD+um
LHzNVjDn85cXPzK3gughiB2cdIhhWIuTExK9ybPwdmm6d5O3O6nOrjJD3gfWc3/UCm7VXlwMsMLr
NxS+Z5gpuSjbZ/xMEScxkFYQc/m7byDD+fyQQE0md4sOtSOz5Wn4FLtkPgeejQyfj+lpcp0TUzQ4
643uX4yZId+T8jg5Jsch7Icy1ZKz0NwJnd5hFVNa1BE0JGNZ5IhZTBComB35BHr2qa8HN01NLjeK
J+TMWkymUQsY8ZiVCNKXFqOa1OVTZlZ/ZAqVeCfPw+vNN14JpZSaGEtYP1WcPUUAj8ZynsVVtc5x
AxHdI8gYdWjepu0+htFQW+yznUeut2VHjfqvhCDhQ03pcJfm3Sc3DRyrFAxe4yuBGmDwVi6QoFt+
fD/XSH/KuvjEukqNpSPOIvWu/jqC73GGtA6lUPJMD5egTLpR+hUDWJly3NSVKBUEZ3LXm6QrsV/k
nY+qLwXJ4b0sw443SZIYfhSiEUN6s+ZbZO6v6J0TPrlWWnrFLfjhsyiKFptRT5eFcgbPGZ214pue
ILdNja/I0e28fj0HEL8bKxe8vnyqLyRJxdmLgmUXJzGLuFJ6X3rb2+zxfWmQU/0ulax85e72bu8g
bIqET/0nxNuKerFvyHciawbnWIGVHcKwMbhDpOZ/ARh517D/Lm6Tm/w2dyKihYIWR0Ux39mlzMMt
9ISCUChfUgjLoNxL271h23P5ya/LklIC/4t+Jlrt5LaAF05GffxT2TtWRBJun2PTFZbX71ZfkBDX
/bsiDXcTu/HAdbeDfh1vK0McomL5DOajOqwSiuWIZUfx3Ak3WaGfRbEt3mLZoUIO5kmxWbD5UUaX
wU4uL4u24+1TI5g+vBegueNRL7aSSDAF/d5zQN+L1fN7zEz/qOSbiKKY348q47OKS4asujTx0QPa
2P0M34wzkXHBeOgpi5MWviub0sCd6N/D71uGR11nxJBNGwTCDASoU/K3/+OPtuS/zliaxh8J2j/d
o41tsroU5nRtS7OpgfyzLTTPu9vUrrvmsJ3E1Ut5B1UCwdzwf99JSHmaoCQU4FxO+UO5jRCiw+18
2OnuLsxYD44oCMhrK9APoSinKvSuEursxsm47sH9LRcerq04uruqwstOsSxZmm4GHPy43PDts7Og
6VxUNS44kQ3di5DlRh1i6C7VUCI5ATRA4giEsBLiFq9EePbTfZBinSz57r+T81aUnzgXDSkLvzku
paC8vDc59ar6LivYOblQRLXp8aUj0mTvlqeCavWrKi9sOvFii2Ftau8z4zxTIyzuw5LBil38EHkY
ep4BNSQf4c0s0FeV6jOaHdrhkXh5V2C5r2KiJkQTDUKY3YM4/qRVZUXkYzpBGK7cvDnHC3+q8muC
GslY5yf4GWq1z2LvkqcMc9jSoGuQYZoeeRD0gzcm6yiSdPczMTCvP0lF1RhmPVPsCGpW4OoUn5ua
B8vaxdUNksSQ6eyZnHklMNaohM4i4JZpiQWdzGC0TEx4lKXnTZ5uUnW49Ompg+KEoPkt99+VXXl6
7yzK92J99i5fr7LTK9GQEp+AAfgWcW8owlk6ofXF4QqTaWrGIbkxgvCNC0UKhJXiztNeovTaku6u
h0dn6Q4YI9HkhFIoVbJ7wo/IfbwwJnYahnV1SsOPJsK18MA5b4HZS2vQCL8l/XCfNHcA1In0y6br
xgh6aYuIOCZoYyVxlcIQO1d3vcWbCjH5EuHWNaJqpE3m65MLEaY4/MQgQ7Y4sIYHlecGdaeqVjzO
BFaZHUzBdNs/kyTVhmsxOfZTXZQQlpASQSfoo8La8/ML1lNQbyE+M1inNMG9wUo6MidzEpa1TI58
PpxJ/Hc/ydE7qibJDNRjVoZOvrgEPz9foPLs3QiHONykR+CBtgIrH/taOGgmDNkl9vaiPechdVeU
JWciqWzxOXy95SiGYJj7Dp7pCu9g+xaV4kykafkY58wQ+FTtAUB5rwInBoZUx936Tp8+9gF+lfo0
l99kcraYvVlJKd3GW0f0vC/SNoUCq6CqDr2bAsWaJAeGc5T5hRdPnXjmsC8gk/HiOR2CQRE8xX2W
dV2SPRs5txWpiJtYzrkwNXRdxMF/Y78Lvmk8z7oE9AC9NimkEaZg1PnXtZ+AG67yBDywNMdbt7mS
56vgQemC7uFpgMtNquS9VxUwyF3GVA3Mg5bKYpUkTzKgHxH6ud7POST7fDKrZahz0o9MABaBHC5O
CLKSHJqZ7UEHBZaVJCwHrsarv+mRURXQC1N7ha1nWiEoEbWPO/KUI9QcVTIpw5YUjSNW1ipvwpe8
ZKecowm5wdTBBGEqBH6i39uGwv/JMUXlraUcbza59XCMDvyqGjxtMZtGSATwiwUbdZQi/hoGBxlv
ZFwl7LE1ET0JIZ61DSbn/syJeSQ4HGuUvNRI10WiPK9Ei0WEUFSyXcerjOFbzWZrtrg13MFpivOO
1QHcY2k31exNGTfyAG6H3JyE31/OKk2yjUYjDOk4i5NLmagkni5METeHvgEDOcrpbIZhyEOHMyc8
r3310ra8pN5kUt9cW1QVshzsP44cYPB3Y5h31QgQ0wRqq04sz0FmmT4IulTmcU9h8xtQZdLayrTs
zKgCc8lWcqib+TPcWfLA8bMdzowWTZNRpxhZ5LPnWecLuM3woBMZL7fpMnDQiJR4HVlNs4jI7uMg
pltz/oS7X2563aQZwaViFi5ep7m7cd0svjszEvXHopskvYRdjMikkVyST04nF+gHnJlNouASNL1X
2IYmGCOMhUqw3nGWFdu02PkZ+EiV6OwizfVYHKYn/+R+eEzYEE8fz7jiyXHiJabiIok/5GdXIu8w
WHDSMp0kTBp26GwDYJtFnExSk5YdMekwi00yOTkGKnPUcu01mAFOoz+fH93RGf4IHoy9TN+ULpCn
bCa9SrrDmLdpVoq9jo3WRZvTc9xHHcDnTs+SZdPv6Gnt5t7LV/6i2ZtmUOKbu+mEwamzC7LaCbMz
ZxYBuRZPRSaL+taH4XFo4Vn2jTc1gGKeveOC1qr4kizZr0lDGSWTybt/FemLO6ky/LgrVUYf8ZA0
Vzy8g+rz39IJs3afxX9nFZikfvfhVPjh/m68XEiPKL2YvF2VvHNWi/pdvzK9qj6Bm0/QJOYWYOry
LmYRF/W0/Ll6r5wLx5vNKJCgKx5mzxXJaL8CWLJZQS+9cjT6sDAWYd4OuVu95qTQhnKBdAqPSnqP
oiz3QLXnBCM9a5Z45ASNLb3fvSacmbpLinqvcrkbzufxMRixpRxdVDRZEhVOVkHydO0fgzjVnZhI
FHDj/HGrxnk+MEqqyuQlyHPMwoagRGA8cBU4NWmVPEgT3L62QEDbrrfX5bxO4meGRSNtYhD/MB+T
+yjlR0s7SNOk+QmA3Yea4NdcyqefsuPSVHNn5dXHTjt7SesER4gicf5Hu4eNLPKbDvjv5SHJZpHO
UlLz/3ISRq9BTDhAejGLXwOmmxJ7mlX86nAFO0brhE12h1xTHF591ot2qamcB8E7WBJqZ3cB3V82
J5Fqh+2VgPqLjWo/OYNo5tF9yXUlM9jewiwIokJ+9b+jYO1l/BVHbEtjn2cAe7cQcNg2B1ObjLpu
UOxV0ZhyPv0aAXVXH6+aXFnZhHb95kuSSxQedBt7pIs07KocR2XfnyLaaZKMgdSO9swLGZsJR3Yn
6dNkDjlLppyAXnTbAteAaBWHB7p21lCsl8wnn3btT8DY+c40noB0cBdO/QYzr1pxnHw8Asw138yh
bupruPVn72RCQEUjXphOHj1uEwx4HIAHHlVRBDAQdvPlcq0eixMt3d7Ku37UcqXmUw0Pl8iysY9m
iS25LuM4XraDotgRB7+bwrN5Z8DFmQWR6/iuDE6ycAZLen8kNTEjs+U58LfYGPVdeNb9XWiLCWUj
6akotRWc98SK1XrEhFFqRbKF4FRXN1O110HjWm1asrRvHKI9iWjuKa4ucu44APuXLOuiTNfsMBrP
GFFHTBkqCbMPlwOCuHB3jLQOhh457tbPezSN2jINyy2GJkyTdb/5CSu70eWEkiLDYw9dvV2oEH4D
e7gGGz8mG1IPGkPRWKjjsPRS20ubiDUZXXSFrTyeuXWrOkSX+B1d3UPIxJ+pmcI1ryre6+jGxETY
+YAXqo4Bm+uaBjJ7pVnQZm+K+ZwbO1HTDKPseCl6gWq/8ABuvDjBtKGHi530kvCA90tsPiMXmHDi
uBUIwuj73UQGnwKochhKKXs9EkiuG23cApCF3L//jOPALIPszXep0elnhKV2BK4KvA/TlZwdvNJk
7h4KgAMeMe49UnQBUWI3jnaB7soDiNUliT6TlZQ4S/FOOmVA/VS4hN1NyldfZsEmCWSwCaYCfA2U
eRZkndCZ72Rgsg54tSluNUVFHHmcdMxoAfRM2AlfDAXpOPwwxGxEdvKXO3d4HLz8giSONi6iOqaa
4iILCDRuSS0i2/KGXXbeIWmpiKNHPF2LD8rqAk8kW3kyiAxR0AEEM36yku/e9+GhhrQDMISXLA5u
wZ1wHmcRz4n6nagvj941XZOPaccF98OFMHbYJ5FGJVMVtLaDrZIwPwQck+waVRfFxjKZQKWnAfDR
0sBH4LlqZBxxCW2l5cSOop2AuNgC/C1JzqPVR9Kc2N2Oq4rwp6pgS0lUIJfuRZg64a+KzrDkk1aj
e2GtGOm2zfQG8eNr1BQF7Dhd1LUJkkfF3ASvav5q2l9mWrDcIdooWNe3kEPdHZIwfI9vyZKVfzbI
A5PYCpePBWMmWLdWQJ+nDN5omnyQp2TaVxTOZsw83ijTj4Ah6T6iL/weDnSMW8KW8KrRPg4Y4zLD
7G56I9gGBJeUl2+T0OMcbfPJs0+4cR1VCrUhHMMg0ERESm0o8a1Bzi5eUk2zZBRjaDaCehHZmB2G
AbBGVwkhwLfCM95g46TBgEBLolu/3ovhuopO1LZSdbeEFfguXgmyqOKUwMs2ZtxGEJlu3zGir2F/
D1sySUlgleCUsGvYre5tdBDDi2CenuI4biLLQ9Jstu2s62Z0TRwkFSLU2eESPINs4y9bKog2oi96
zkP5VC31vq6APx+XfqeAtq7Rio7UiAN38guWoDDi5dLKA+CMzUMFW88YB8ssG3E7vGWzTRqxjcbT
8koioSax9R7OMO46FpzStUM5ufe9xpk3MhK8+BW0hC2x2/kROhlM+1m8uT4oH+ltSm5Y7SpmrTEi
a2KSbHFcNX9UTWZw1OEc4M43OOBk0l0AICQYHqVYhXOx9Uj9rrz5ebZSnKPGp8G+axySoMig/GQb
sfUBqAAHoXJY8GvrFsuVx4R0AVBFxu45P7zlbsGEL1uvJhwqngEFL+/GCjR/dgiTsPVcuf49ijPj
jz+TLubwQDcz/7jfZxKmWRDrIGXiQsOVEbLcZCP9N0xNxLN2b0956/vlxrxrwezyXO7oUcAYyW0t
qXKw/bNbJcfviuD+LjKOxduv7jq7hzsXD2xCtqF6mWCFEPp+POr17hh0hDaqOG4CGDy2Sw94GtPN
vzTRcesHraT/TdKZLanNLEH4iYhgleC2W61dAknsNwSr2BeBEPD0/nocjnNs/+MZtHRXV2VlZinG
ZKgHYG93TN1FPkyoaljnU7pwjm8HNzSTw3ZVOaCWtrfPttvrQqIIEtRqc1LAFvkGP7pgT89fm/4Q
7qzTe8bbNMXhwEGw8xYAZ5pURna17w+LDF7g1c4dpo7LE/kNOc+NH6dxTQPOGYW0Lie+89XQoxU3
GzZWKX8YvC9/eCnpYV31hzodfzVwrufHV5i9gbAettgY5f5Wf2mYvvnwWrxdHJz2fkxF/4WniaMm
n4aUt091pvjkAIcWyafNO8BDeE5jpm/3Tx1xcBHf9LBaZ0KD+PWc9tWp1N+8W5W7cyxkyHun7fH8
dACaeZDrPDs2D+HknpviyasyBQOV6d0VTx47yPbFISUbH+GfXplWJHWlTU6dtfFDQzEkSMaZHD1Z
qNaMgjwKxmOLcN0asedzFlYpgpobkOrM//oIJN92FOgtB/QAIIoP5F2jq+iBxY6upobjCVdEz55L
/4CK8OYCCk1/WaCTjCkUJNiSyWgkuwEh9a4hWX209CwdFlqcf+jL7GlQgyH0WZt4eegyxZ/fB8+r
T9Ot3yZrq0M7oIIFUCGR2MuDuwJ642nyPtNtK3aA4bxhen9Ke1gT/ZLMj3g512WXrn50wotrLw2R
7CNsoih/RUxvkTabnBnD9CSbmzW+ok5K0HC2p45Mt10vpap+Ss9LUwB0Z3aOQ+XcXccDraKT/qgA
4jTEVJPp1YVj8vaxE4/TAcDJIWqkoDH3H18Gb4S4AwbFa4TpytWv5uwfu297Tp11SuLvcQ2re4vW
kbMIde7PbeMXwSTVggyWwxakp2SapexhJI8OVwwYPFfAr6aSMOAV6UIGM6wXTA5yUv3AMR/5a8fx
8qDuUNUNP8L5xdvByUm94QU0gA7vcDEe2lsT0aupcLvYkvOF0DDw3bqKyV05Hgk6gRaUCnM+6gPP
I5NFK+nygKket6ADmlrww8jKSsFr0+Yg1RyDtjdYX92BA0K1z8QWD9GfWDOCAsZBE9yFGt4e/rhn
/UqH9CTSrQGixg5/1diYP/cd8EK+g2ap4AMPVFjbUxtU3jJu7eIabxS5MVSf2XNvzWIke3Hd7iJC
dzrOBTePp4JjkTdDxgN1UIvZEHan4T5mhCIkWuxnob/dvLcKZ7jayPZwfXkneYTqWv5IKHq4mkEm
aqKZb9gmroGqF2OhnmquFAPph+BwpuCFeLiL8h8JJV1CWaXTY8zMPsHw4Vyi4bEPMoZyMXtI71ta
Q6DH0dNpBPujXW5h4VyjV/9q4Yfa3WdmgA9WeDpGqK9PuAOq4y+7Ngaw9rrWD0CAuIWXAvkjv3G+
cQbgdgMtS1u1KirY01VFxxn6PbPMMIPk9NLQ1ZTSjH/9Cs3CmkdnDVcD0ABfM4lJYy3wxSTzIcZV
R5Bd1DJ2XaFxiJKUCtN/MPMHOQ5CTywUJE5I7EyqViDVSHe3FpQ/TDk1XTJLja83E0LQwm587Lv1
dTZfcnCTLJuGdz+3/1cl4zHuCXRCQIqmc+R+Qnf9eqLtR9OPbWbTbkJ5FF1Jxb+jBwDqMAJfOkx+
fQSYcmo48/kv5Bx/s5nE/OTW4PpEAAqoUplbFdZ6SLFHNVIiUqMfr1jTGM7DSjF30eSB2H0eNheN
NwWeXE3qxKrQrL1rk43CdEOSAU4vfU9TKg0SguiRzv/AbXYVaiDOnOmU0heo+6/O0w3BhgZgWbPA
Inxus6boYvpazIC0A160ePH2gWJhFwuPfcI19AoONpIIXz+9aF5Fev3M+xVlZaEf8XfXxc2CKzeJ
S49oASR9cPAFEt+Nk76DbXXkBNMBB7B4VaXXTQNNGheMHfHT1oWp4X+A3YmOHA2CkzX/iAsJzswb
ohtJNVudF1/uoHejZ/7je/WEbp/QisjPzjEHgBrq3si2O2Q39r/zDhPoR+CJ/BT8x+jlDk+qdJ7J
qk7gIYs6iXxM2v3SWCwZlL8qOGjs2oQ2yNUywI1Plj73cIMmTnuIG/yPt5p/SCxBGd59pgTfK7uF
xRu/8GOBpP27COYJSoeqvTvTIStHEPCLxcQQs3B0ovTf7Q1JAil9zHzONmQ1JhtjozDyX85ne1Sj
yzp+XOyaYxRWZcF2fTLnRtQimBDRw3rm1uQtYWqg4Ia0p27D0WU2YjxInxTeMWuCSqc3uG6xFHah
/VUZ1of1DgHype66mXYX7ZLgGDo/Z+00PVpr+yYkwjrJHF9bfnazCUxuQ+zTCwOScdngR/hZsyGP
W/IrpvMymQlCiJtRRmq3M8GErPFIxdwJswj3VviE7lZYIcRv3FWQ61u6MzpbTOPRCZgshZLfc8xX
2P7as4oJGqbV8umAMm9MKNq8jCSsEfDqLasCQu2RNiGNlenFOdoeZwWoLiGbcF2nQUiK6d4RhNBz
HqH2WAzSrX7464MMne90Mlg3N/n24DTe45dbfvxefKMh1Oe9d31e4I2+e3qooU106108TWX/EKwe
PtBBWp+1rRLPWTxg5tjXS/rGB5KvNP9NaYfl7i13m3AN07drQtyz0sYNEtV5Yd3ak/QTVLflt20N
F6ZKtzXUOwywFvm2xdHdcdqAf9zi9sBBuAhqylxIVmbu58LEQt5HosTi/w1XxwFxpb4AWYUBHfWA
tcGziGti/qGaBLdXxK5uHr0KiwSK+Gd6BeApVRbRDkhC7PeEwRZWHXLv6eyId6dLjHmtT3uXw3Xc
bmPADryC7OIJuUdLK3o0QZJSvafTbmRNMeJ5si0F2J9Gfh5jOAAEJRl1nWilQZaG63WCIVd+lJyA
BRzaVl2SO87bFot/QLtI3xpRhs0OBquGV9vu5HFddewOTUSwq7YEV4zAe0pAtfBE/SMq2ukIl0Ji
qnYfi49ep19eQN6716Dt4BOr+RSYirehixpX7riz/tjdxOyPD7vgDWQHYwA+qU7dCZSHeE48PltA
I3Os162F82Lqg9WBHlH6WB59wb6tCCityUOjQn//JZ9YYTH4XFcFX/53iEHRaI7pziakZZZHnghg
5RMrc7DuRHU7xpAHlycPG0cR0nEvvZjT+aUG0BfaVk/hkNpTPZIF2cPpLBwwh2jVvYv0oB+PtyBI
nDm7f7R0GhObaaM2TU5G7RQefIuzgS8UBxeyRnKix1LnRdfwUSDrA2b6kOCSRRIrH4TMT0tRCNCQ
O2pQnF7h0/EepPlvVwy0EFWRFoXhBPXKAOKtwVwQkeKqTNLU9ApVgvuRTGIqG4dayCKrUT+qEzA8
zm2y0GnUdCDnc3QxZHz7xKuOLmZj4dSYB8E5yI7qkc2NX3Ru617niYO6+q2vCwBOoA275Z1la4bt
lXiTpH9fwEzmDMEDw7l0d+uN0Zs1XrTscYvc/esEj5ZXiV19xT8jX+csvm7L4ELA4YW8REKZCIGA
CMAwIrjEBxAdjWNgAj+pRGtgWrpqvLq9ukV9CDnFfjB+jiEw/LnQ8i32wjSq/R00v8DuByXcB84h
Y8da6LfC4S0hVf8FpzbdTf5C6slBFNGXvtH5J3t6dckAf+Id0MHGr8s63CmLGp2+SVe0mcshNqfC
gCs+3NvDZ6VQRwUgl8P0VcdjU15GBI2/vq8BGdjtkqWCyfUPPq5TdAIlDUG8WNynrNNSGXJ+/WDt
IJyCbTB5ztttOHiigOMhfhOtHht00jVWa+vtp7Q5+/hIjIu4CJ32sxfD324S4tc3ULPZPUXYIhZ9
FZ4pCBh8wagH6sgKzyFZQAfc/lxSBzpp/pQK4yUmpT3YDss580ExA3/4PbvODNIHzofs6+foua01
FPay1ramyqPS5hl0Anqq4Lr2ezqULV3c5FpMOjwl5z71xFNuOzGNyydTHK/+AilavC/te8BiPLle
nwMaMhKV23Sq+2zUBXNiom4yU6qKIVkJFJuAwPImx34HJl2Sbs2BG7jhxkksENTRb+/J7g5b0Nr6
UncP1fIQR/c1aO2nYDT2pH5moNJ9DXSAhZYu/e12tMlfYvOYnBZWsgOfvMsiOkG+r4LdUYHUGyk4
YdbUReNnDoSYowPUAhxOcfCMDMiVXNaUsMncavKlzvyMOIVZwb0hdLEEWAwNINV+5VQQo3Qp5Qxv
tE+pvNR1svVST3c3hwxkY7OVmg5HBMAfDDcIsXrExwF0Bs3y+MBn+AXvCXX5Bu1Z4Z718YewHVka
xAlKAFH3JvDVKSzAoNCbu7iT8SF7q2Eg6qXkGemdz2r+YaSuLyBNz6sD6g3vRIlH0pbQIfwyOkuZ
kAIuPs0V/s0ew0vsfsRr+LMuMUSwhIQW9R4R+eLUOecXysB1kCjQkg+G5N0Ht6vCeffTCrEmvjAN
Ad23O++Jl2aOaLKe9aw7FYl3BPjdb46aaRCg89WQMqjMYkw++mD8dzg3KfNYGIiVtyTOyQsfFJ7M
HbchcdA3cfJ5TixF/iNHrQtrdFhA6/beZCZUDxAeYHXCnOKkaye9J4krcx73XY/ZdbcJ07hb2YLO
/HdKgcasMH/ZtEaLVYZ76lX6TZpaovmWS4M1pzOnV7y8oVVj0lw7KD5iVwbJQtKx1SJrsIuPDYiU
6bXQs2B8dLBLEbXbakEG2IA7gHgAg7MlBOzhpBdVlkIqcsouL5nD9BPH+QEZbIf87WC3Aw3vvkEY
4veYluxeKSZzN6B6tVjEFV6aMvR7vmG3Q3BIWGNkdlplZnBt8NrkDVTtLQ/T9xxslNWIWq6IGiMf
R23xOQvl83B8+HpvESNRxja3lYOe3IFu4V4wAd5iIMXdqRpy937o+Hqy9BzPrIv7mXUfZfc5UAt8
AeD17A422qi5CYEddiZ8Vdd/LUeQ0ChR2gKPPa7M/rIlrapvQuIsrWfHazOwg/GumiLxQufxFUUb
tQRZ8b0zuNzAeXHaOeeei8dNt2tv9qOztqdgRl1jczSw/aPNjVkladC1FZoorjt2VzfAu3XSmFId
h+Z++Q57LVrr1JY9dpSqZVhhflXdvywXCZ3Ms/2hMkXQwdFKojE9vtTv1u8mVcO5hm9WECWIQXm1
b1Kokgf4nQaK1+hK0x4rTZy/cfITbTy0OptaNqWPg4g6bHztEkLK/el+GAxWSdKQr3zXnFO5bZc2
EGDIELIyaOEKs3qu8j74uQvR76wwxm1fmMWjjt2AQQ33XIxwEcu94hxkO1DLUow1GY24DKhi3Vxs
CjkVzdGjIxuIEVH4Moe6kIyBEb/lsr23loU4wjjZFh8Fap/sVW0GK1aMeGuYQDN9SjTUxfL3gtmE
OLUbC97H4sG/fSex+bRPs6PbXNjNsG545yJs6nhW1eTz7uYNcZ1ntVmul8hejV7JhVVMpwooDGD0
C8Ml6PA79K8lCFptT3GOjpeys0cv69JQe+ddOe+7OJqM0pOY52NmXJheSxY/qXoPqdTxISdQLr/d
fudhA6C8xBFvZFx1RLsnmg1LPfdq1u4f49n1p8L8QkpzmTqzfVpRaUyMhpiA//AgZHggHTvGjR3y
U8lIlaOQ6Fea6yfmWFQt77l6hkv1Tl5xOYBwJo6KVR8x4pmbo89wmGzobJ6TT9QEOlwoLCjp89Mj
c+l5um/HdTcN7bIBWpi1Xb4huU0s95gcIxDFSreF4vhrgzYa9DYhGGwR3rYdN8vX8sNtZp/IH+n3
wCJgxW8am437qIvewKV5Bhd5/Jk93JLmCi+2N/Yz2JadjUY2M90nCUMgoVBDR8uRARRv79gr9BVc
bgXI/gzArvsTIqnZCIeyD10e/qLJU7+GgDVH6VYXaKM77Ps6wL7mssa0sY7wL2U5cP2kfpQ72f7Z
8Shj18us3pQa4S/dJNN9woF/s6g6j4pI0u6rv0dOQPILQ/hvR84+O+UbgR/DXW/J2lfEj6vtq2PM
jsY/WmTJo7QTGj1H1XVHl81o90X6a3Vm2Uu62d5J7nLnNmY9TJH49LwPN/vhdqyRz9TfiyXj+3IZ
F+Q/hviGT6/jVPa3xDtSOKeoG9bGQIAvZfA3aVjrASchRNi6NZL3KCPMU1LPRuYypuQUtzXs1BBV
3uTkXZilIEc+T5pm/lKSEM+uXDC/x9JnuXAzsX+h90ebqG5Pqhmplbw/ZPz0fN9wLesJZJ24WQwl
Cgm4rduK8rZK4L3OGK7nzBYB0jD6nolfDfeC9lgJAYUHiNBMTa6BIjIzRLwpEigEUJ80nGPRiUBS
LHedWXLKfFQANGGS7OVkLpSbWp9+W+DWkWUTR3KQBJJr2oJr+lFfy1lD+EgnYejDHh75mt+u6Ujl
GPhsPE5Aygvnkr0Myfr1ZdhwOKCi0eyYduDcmmN+VOGAdju0FzkbYHLqjMziPMk+Tuw/vPANoX3H
81v0PzzWxpjpGbmclaGiiXixs1Euy2EhIArQRkyq1e7Jt/agbDp150m/CSc4DUhZu+uIFIoostMN
mkIGLh0ovX2e/KSbHTODZcYO8ke3ftulPyd9DlY/VpXtKE7Uhowl2+8y2fAg7s7NYojjmdHLztcz
amRsj8wfPb1PTcVdO0tKagkpZ6bTxeFgb/Ca7iI+c1OyNjDp9cl68AFn4A/Hh0ioOHauX9BaXLZo
81YbbflqYAtnGUj81y+nEb1knW3MWY0kWwKMBNejxWkFe3rHJnS6fILQpgNOHI/4DE569YtGHNWk
FFo5SHTN5T2le5ztk2zk+19LEL8/DhuiUFrKv0fEVkTX+ZMWtZ9R54jejHau6lBeAl9YhIUaR+/Z
b4Mia5S4K2dEwFmxrGP/cAKdJXSLo+tXIb/9wIEgK0HFdv1uIB9DDpOr83clHEcNSQewxgPgfuz3
lr7pyJhw9qYFQfO7V4ghbS7g0rP9RlvwZI4wIMUSNjrYdMMpxj39wWIPnc7CXkpyvmW3kl4Fb56f
+pLG02F+501y28sl6YiizS3Oyxcjk8HH1FIzB5ounVId6y6rFhycCYOnBelC4ZyT0S9iFXX2CDxx
b6xZV+eK36GLb+fu1qc9fxiApzWFr1c38smHW497pE3i/o055oFE8OTn6O65NRiPuztxkgUWm18C
Mbv+GWzyCZwG5NPzlsb4ivA8xJTbcAzn1oWAhyecBUWk9SDsn6loGxktKqCC/GI9Luoy/tkgtj81
B0is0lU58t4QJxlmkOp+nb16e/Muk7RJUm5spc86+GWvWeNqX5gMIs6FW7btt30v3OmnX1KEMBmP
OEKaxdaoJvDzH6vGrDE4cHhRdauySzjW717TNLor1zXpkHZlKVuw2eDO7D0w9DYS72FrP2jsB/eD
c9nL9vyL9GVPY6kKX6a6VlAxfNmQ6vcVZmISBEaQdPixYXJDZ3tjwXpmBrjsjgMs+du6bWZlI6ng
TdmX6UT5ZH+52OyuTpaRLi39rqao0E4zQ7LVNTwzfY3ZZ5tBi81Fm7A9QP2s9Ra+YvOOXKQ6rpyp
+jp8eAvByUL8kO5fuHlbddMCDNKnrBvH3bWScmfpqDet9a26HwTjHaLrlLeuz0hn78AP4WqSMzJo
9ro521Gkffm8I5JauJ9HLV93gWzOcUzWkcgEZ8IgySclQ3tU07AqLnxzahBRxj1N3IeykTCunCUI
24tIW9kNnS3jhtieYFLxofJ/qLKNnaukXcL+yXzFuc/1d6ybumnaMAwHk1mP4jnZZAhqMhcmD1Xo
Yrs5ooavzXbJzb2uyZu0X1OZa+olG/Rmqc4uhlrwikg8Nl9TwEbccXokGPjCe1Ab6ENEkxfb7Kh2
u85VEmcbM0i8yd067cA5Lk6xT3EaNQr7TtWHnqDrFCGp77yumlScD8dbXOHe6pay5tn8LFiNywbF
3cOkLXEv5a8Z3ig41t2z1YFFVFCR2X3QJcAB+oq21b3ERt2vuhNjjqP92WIcGM4Bqw6JX/fTZxwo
I7AA9uA9w5M9hyd6NcW09HWRRMzFP3HJgSiZkEc7h1bOHdwoevq3YB9BqCbQeXeZ93nw+AU31Y+h
fwxMxSAnKB6EOaU5l9k+iA+YeyCTq3e9eO+OiKR3xldKuLLwjBs3+Y4I6RlLt0Yt3qUUDOZTLTqw
wVuA9GGP2iwQKA4Toh65xmOBr0ibaRQBK71Lgg16bbgjfsg+ORB09PZoDcZU/IlFJrXcu5hOzqj9
ObniKiTOcwx8Oemu0m3qiu+902kCqm/1rEn/6JJVzCa6cVpMIBrHpHQE2ohVFStjjSYVQYx8Jf5O
kyIgMFaanwidzpWjGvwq/syuaY1c8jxa4U32aeJKXy1EGUqfeuF3F6yMnWu+1X5+JYx8RihyggYV
8p3vbcnudJ8eUQJ9cCKTmtKoo4YOSEwpoJYd80mLAAndAo18BqdryfQp8V2TzEp3ZyVtOI1s6qyz
zS5aznRseOrmzYpCTLqCrQWNKMt2m6COO0SAmwNFdSGh/D1gB5LvoHLCpoY2AOcZWIfYL2enYRy/
HXg7J0gf5FmzSWcefu2FyDlM8oXAcfWucz2GgiybII27UbYzrV1TjGYceIozo4CowrWUmU79O/gX
OOsDXeYwfCs8E+Jagl3R5OVjfH7tWQNaHJP6jdSBtc2soIskNyDvVHBSFDT9T/+m2l8miXEGjWl3
QBDO69Z5fnV2Vi20oK7exhC7SkLnIxsVpvwOqYNG14STivXBpG6ozA3NicFqXKNAdBUJ+tP+KeAQ
VNV4P+gfpxALg+6o4sFbc9ukGTUNnv7YOmvsf3ylfDpqtHd8o/xwz2p5/gmmTLO6NXdrsZDNN6Zi
JClYdqfQpSD84akvYG2CbttzGupA+BXR54+K/sxZQEmrkiSdwKGF3Uys6XOMRzeQtwHfkOPm4zTJ
Ej4xDDCrG0NTtaHfcGo26MBO8Vmj+qyFACMZOWYhKAfMmZsk1TdlsFMQ2Ce/b0ib7h83xBEnQJKj
Rtvat0U3ZTNTTMG+i2sObC6KEe0wYig8xkBisUHj77mtyVnVwibJ5UFz8PODaDbKagxB/i3m0Ec+
VgeGZMVT2rFUirkPu0yOp5cYmmru8s88Wr2XuGJ8Ar+OQ1zLdiahBdR40mGDsmpdyrMj+2bHcrlG
LgAOZMlFQvNSvcPfG6KHRqGiYPeOrr5B+ibak2ef5QXDjfdzgUtC42V+3tBN3lvzBQMCl6vrhmOW
J/kfcDJGNTjA1SR53bhTAEAytZ71XOkibNPDrq7i4YzNvahBz4Zq36IqUs+Hw/Xx0DHpJXCUPB+0
O2+c2ngHzNRhCS6RCLwbvEgtq7H7bwjWaBoe4E+GSoBPDsAx5+2dtoK9G5M9CSQPPbKYDu3DycUF
2Z1+1kAlmmGavNAYgS3d1ZOHosuvHcU7h66mrXN0QmrG34KLO4eNtRbFcuH07xz4WfENfxuoMNAt
NZ1wM37bp2UwbXgMk1lIICwyhCwDbfpad0iGmSbINUV8ahO1SC2BcZbLzu6MFyY7OiYHhaWIzgHg
H9NmovMi4T6ZR1kKXfAGzRV4g23ckEVUPKc/cqvudYPqEmHGDHGRG4iBUU4JtDXROcky2F367BIq
IYsi2LpbQTcCirH2g4/FOK3zYF/6x8ER9vQmh8bAKKBxj91CsoEHWQCRF4TlMnnNeKHrcVciKd7d
pZ+T9S3rVG7viErFpW0RFYgmui8b30H6WMYo2VTuoU/CAZ5gyl/EqLBDS5lbuJWgsZXdMxhIT97D
mVTMwQQkUmafRkRhgUs50d1uBQ/YyjTd9gPkf4rJHBAeKQV1INAUtj1H0AjmE1Ns9Z1lJ8vXvlzc
aJ+1vPmmUwSDzaN3QvnmnUHHWJEHUs2KlO+0qoU4D4AxkDXXXT+XAsM32b3S6wkVzlVUvQcIVGdu
A/ZmgPpjx+dVon51wTjx8NGwQiaXTaAz3O7lfoxrQPhu2627JPBLXAJq4PmQqCp59KBMFXYeVxKS
lEtZ74M7fZbQUjajnH6zQAQAaEaTCxXPIvloeoderdWyhYSDqQYOExhPiLMOAbFs4ZC7036Ei7yB
8NmVIPgQ0TNIPfI2GOnikXzfRZdKnAWDYwAU/HZ2qA1R6W2ZfRPU27uCrjd35D7RE5sYqnX0XNYi
TqZTvBJAhu3Tz2WuHP7jYA0fUgcPy/EDzSuePQkClNrcGlO+ThfsuzpemUCDdYYuj61pZ0hy3mOK
FmxY07oFCAnQz7iNvyL6L//dEQMfk001ofpUznOm1BIAjiO+dOXBq+xiPFtkHFYK/ARA58Rp5BI6
/h6TVkTUd1HjAjW0oSk0LTFmb7xIxg92dqYzo8v+3vaNg4zAwxwVAqsj4fKYrMdxmfGHhZ2vDO0z
pTPg/UWW5O9qDBILq9bAkqc3AI/EN8462W2XxCzyz10r7oyp5zr+nuSl66rwe9ZLhZyUxOqv5NaJ
3tH7ytwgaOqGKbnrDv4o651YwQF1xs0SC1hPYocP+EUvJb7DkFSdQeNISMRNTY6bUUHTv0h5wVPt
g5D/RK3P+mpyp9PO9Kvsb4woFWlr520/R5prUaZaKaudgfa4wMFJ7lfubnNZbXosKrl50pKh7tN6
ZppIWmOHoFCrvz06mXUodtCz2IjwwaK5pXmxhhPZe2kz8EF02GpbBm84Q83y0dXidNx8I91k4gDG
A8nVcf166BI1jZgdGfLd+pSCo/MUx2kNfzfQp0GkxQVwiVB5wA5BNn3neKu9LHbUd4EIxjnKp8/6
m3LY843YfB2BYyGG4I9ow3HQ9Nz+/EQ+pl8ieRT5PuqvvwzlQWlR2FbJYTRlrJv/WNJmTXko8Bvo
iuRUIrpDOWTIuyjoHWleDTVUsA9L8GtpjOi1TCEp6gYJK4l08Q6AfQxPt7gFzdjo2BC1dNTg1Zzp
pTO+CArRfE7vd6VFlr2F7MIvxN5Tt5TsZ9KvX63apJy/Ol65hWnmvN0Djab7IjDVuo3hbf3pM69O
rP8YrFAOj0wlo+ZgaEZKpwlG6sJ1Hk+FtaQ1+AjEQ3z52E+ZuGotbIf526J4ANcdvMGgCLYdNfmu
B2foIedVT/KHn8TvXonJ9kS7+yTRt/smjUUGu8lQ14aXWRw7CkLtqhOvF7YKScD9+Bfh/OSkSDvS
w5z/v0+2g7cUYXsaciX1hmC9UL/jOsRKaUzSdLAOHV8hbY9pjTp5W7Q70vxaT4S+3RDCCGIiHikU
TPrGUIc2WHnW+HWJXnX8wM4NlR9V20v3mabQPhKEPYx21HzIi8wrt1kTna5di71+5dB9fotBXqNF
C6VlS/PZWXgfN9UKNxsK4x8Z0gj1kysCDEFJs2xYKvXMCcPOV2jDMMA/ZvjAF+70LGPWU1WLD6IW
othrrHL/oLqkRSfrxrBd8eLBz3SPG+dBmn7vDLIDTgy0Xb3tpZLblEWlKQb0plHfoKKl+zkBXBwu
4GVWYBsJnNPT262pBm0R6xAWoAPoeVN+tpkzPnUO1Xji9VtWn8YMRai5JnxOIZBCpJiY0XqQpsgD
THfFjW+f6Iy94ar/IlyXY1q4H/gZcNr19fy1eG1YPTzfAaSwKi7eDiZuqEHf/YLrvkWn0cJ6Nuwt
bGtNDYOaTReJdfoLfm6XKc+W9z0GrRsNZWg9usH/uKboW7lPgwoarKbNs69nHIoSbzIVOnA/r24o
rsuQnpiYUFu0CjzXLlPmrMIJZVWPmrTaPxNTa9A+k3SNu9Okba1p/LGyn1ZzsO2RT7F3/i5k2PXM
1OS18vYF4TFxsCHFKpDnSdu+xQGNYNva00mhJLtZ90lNs7ZZQ5592tbkPegtkQUS6IXW5ENI+eA7
MBySD6JSh5IzvLD3tm3SxJZYrzuUztCT1aS2HRwcByk/fV68Opicq4o/+sb2SHDNJQ3+du4O4YXC
nNOSSmT+ix3iL81c1nRZPHyRyOsX6pzvkJt6pkihyjJZVp4nL9RTUGMAuRAeUSjAvCA8vfEgtPEY
QBGa3Bya9axXvv0ivVVN2L31fK75sz2kiw7b8ic/YxUOBouw6W3hkbDgGJAizmvsTuHxpBgmQlcg
nML0pXhGor8nU6CJbXhYln6PvPxjF7YuaxCn3AVfqLeJpvSHSZoXNozHsD9sBeUfeYG+MvXCQmvt
tcjOGHBRP+7TS1+4pDsEz2EueEs8jD5UztsON0baktYBfIOdT+fDIg7C2L9J4w2x+bLNdfHFMu4j
5rshNl3ZcD2G9gJiKGmUw+Q5DBu2RuWT4uktxrAtLWB98JWnU2nDxSdP+uJqtk27Q05ZMtE3fIXF
032FcDOdZ9w80FOnGttDBuJUY/fdcnYh3OPF0FRYMAzht+Wu5pHmS/YXW5XXETQxyCaHfHlzHkXw
cbfwm8HOpdEP+S54FR/vkZo2OkwNi2h2MPbpQYp9Bc8IAu/8uzz93ReaB3jCCWTIBGkW9F+2S9fy
DMsYvmGTao9DmrGOCcH2oaCbkrZ07OhnlektgdfxY+A3sNN+vZdc4b2jyOx289uS7Mz5TK8/kt79
WwsWqbyDaMqzwcr7PihCOrgnkklk0sxBlfMr64lq72AGEI1buWM0kx58KdgFmquUf5DJNHF/5mBi
ZTuH5JwdrdLpBZqDTCoZTWmEQRTTWLDOpto7+rmYbZvWveY3TUsf3ReOMbIQWiWdvv6tXOIUcRpj
NuZHD24Co6zdfK5JEq3JUPsE/QmCDSdffqZn7zSmpIS6t4Cmdg1htB2+OJVH390lZmhgHcI1xA/C
sQge4w9fOA7xMIDvalTo7FHl/BWhUJx/nuGY0CoOsJevP4rrRVPj0Q1YsJoLfNPZPhgxo3uqK1Qe
56u6O5rtN8Vyz2H2pM/lefBcHnWnpWKmFgNhre7NOV41mcPrfnnbxnheLmuivYT2oT042mcq7WWE
wBhXEndOqxxGxnFGEo5s8cx13vw+3hBckZaR8NZh1MJrnpJIlGRdzTlJSXQeIDfitbZsOB/oMSHg
91cUNbguwNGZcKBpaxRt8PT/TaxR/CEkt0sHQjKeEDhADwSWIa9BC/oehQM0KSw7+jyBfBn1ixms
oPg0NkXtqdCF8kTFavXTXBGWfEpQDQ/SgzN6SPpXW4u+KS/2khJv2meC67z/lJ/VEQMXpZUHEA1/
NNr+MjFixra7EXobRaQ904eB0vxsDTXJEREuhA4084e9xLpAuyxxtcPU0Ccrf2DbkrC1tIKTZvh0
WiPtLiw0VWiTRlD88QZ1dwuEK4cFqLNGB0H3riSXCbVKbz1FoolIqTZwN3fAH4gHPQS9zIt3tSVB
j7OAPOEkB1pR4OnH+WUnsJGg6COJ3nB4O0OkGTZipRf2Mjah9aBJggBVrJWmr1n8ZDLIy4Fwb/Hb
sshdS5oWJvYQ1nSPkx6l4RkbZG4ONrN3IuYPh6toOm5UTmcInKOlueS6BHZgXRyCGkjkoQG+QJmS
TUmJ9ABPCRC1ZSigtaqx7sC7gTaoMYcp2S4CWVBLRfEsOhTtrivrQoKjtVrqygradGNLZ8VNRyuC
zDXLvAvtVe9HFM16l/EkPDQ92M0M26rz5hV8R/zFM2PeHGcJQ7PFHokML1HnJxrp1rUJ6A5EbZ38
AirQxt79AWYNjGpYAU9SWemlB99L73WeMoYfrMZxsYbK0MO85gnAcv/YNY583ieYCqXTK6zMYN4v
nXzukZRB2QV6g1zuQmxFKj/FGUCrVx7jANMwF6LLCNGb3QLyDFWWkG0H7A9qWkyreExNTszpixSd
NgH/ipV4ZGJpj1WLyN+4g4loOKv8SQ3gAJjpsNUvBkMMDqKFgxQBe2aN8nw81q0JNV/LY9g1UOa4
OJbyn6cTT/LHdz/UP5LOq0tVLArCv4i1JAj6So6CtvnFpbaNqCiCAfj18507LxPu9NgChx1qV9We
2mI2X7hAI9On80/5nfu9DZUUFxrkmWd8z5EcHfGFt+8/aNgkZBmAJTTlc/oLoQOCN1pS2ELtS4Wq
jTMHihnZvgIqBB1kuoxo69PnYg6YkbpJPhH6Y5upzBRg6zD17zASBFfzGQG/JXwzTiuOYRdxPkWa
plzz59iwjI+JTIp29Lk3g8ZPeThGGEqYSeh/Lxrjc++mYfxz3v78GgGELAZ6UJkw7P9Gv91nCW9v
ChwNveHp0hiKX8g7ttQS1BxrMkgB6LCOBO+XB4eU+osx+exgJ5dguRRTRdo3K4p4oHxN8AZ9NRBM
AmZNgE3Oop6FPzgFXBB4MuW2f8WpIs0K7jVC/vW2jbdYjHCBwmeDP2ax+LQK7nNeb55hPts2wh9a
aLvw4cmOGSj6Cv+jWVrLMH7fMw4V9vckVZeRTIlRyZMwJeids9kLcR+HPkg0pIfBHGkCPhti1GTE
rBEz6fSBDW8MbAV09HLfOocX06dyD6OSgIniwJT9luppPibLb9/M0QsyyqfhBHOCKDfgFeEKZBNQ
KwkJPJEGbfJTJBE5RsSndeZ2qy9ZCoez5o3zl9LREIQogTEwTPUvHlItTVwx1bPrIsAvX5h3w5IL
ywuMjMHZxiX5Y9XYlzVnRw6dSQXIv3fi4+WQmRvoa3vHof8ZOhldHDD+/h92uN9A0/g4zLhhW3uF
RTkJhhVwB3BtDK6L0nr5Bm0du+jh82LHZ68cAAwxRwPC9TBHi+n52hVxpBNc28+Ixubill71ohXA
G+pFaX9ffugm1QTmozt3P/MUg2sPKi2e+LvUuPr7M2QNU5nTz+oQuTmsYpTGD+UJDYXv9RY9JPV5
EDTTYN76GmUSD0yeoc6EktEkacf9mu8CanWHbw6TczQ/Hrk5HfhKyBeFqOLESusyImGwFcOfY1yG
ryH4G4aYTCtaouiG6amwWhV448/gwFA2Zn67UqcIKAIvgDEcHE9yb3r8sRVCUjLjuoQVeq2ScjpH
hWDyQvcvKMSllX3f2HthmvB4EkfJKVyVmYlCGJ8qD+M/eIOx/BcfczgbzoebTqw8eS/zvBSXXPkI
56IZoTkNTuP97FQmQrPDIJyUidKQs6QKzFrYpgVCPDsTZmqH3OeIX4SnWIKhwdgk1VJ9ltwiiBh3
Gk9GjURjhODpPLgc5AmZfTyNTU80RR9TReVaImIkFIlgxI9GzPMg5pOukd6cIRvTJ5IzLpU9x6gk
OLlu0wApzpG2Btpcom2ScFw8zNuIiDacnbJMTSpnNcPNhFYuCvA3esaxZ1hUyeKrwwQ9iyQ0ph1y
jMlungv0wBrUzqezMpMjFByukctPQEpuXFZkmO2dprwS7LTPEh4SMoAbisMdd0BYrY3229Gf2CBy
GDK9yYVcUfymqyWPAUyKeBVQjARBsPNPUHxnXcbzfL843hYMme5hnsfWBD43zf8MARKFgRAF4t4R
BIIClw0dQ0Xo86iDzR5KWqizqUG8h5zc3W/J4hyczI7Z5m1z7s8rrjk3D2drTkUvOMkP7iJmia8w
w5HJgLcmvLsAaMA3SqvbcOuh5nmZtMziMuAdtZq1tI03nT25+Lq7YXAH1+QL00OSkxaGyOYawJha
ci8msrVQnfA5ZwR35kRzm0K0uQscuXGj2PQc7FBeWEXDCOEf9PNdQ7Z6sHFhosVc+JoXYzYRNBdh
Ftju93nvKi7+tSY8EpJs2D+YZuGzWGaTO6YAQ2sPFW0XMZ28KB5U37MV43EOhls6zbEEF1bZ8Bex
bjxuxdaTp/jPmgkXckw3iJij/Vut0JaOHbbOvu4+0Nawm129C9yTk6C7Gw+bznpFVGU5dWOVtIgf
B7/nSN1ZMqz4RSP9ib6PVr3DvJrFpQ41zL9RHUUt8vM1HnL2MEpx3xyIUIt/Gf1/IEx75vxrHt02
iLjDErVBKtHsJPN8yxnnxWvG5gVq7tU8FguNYbOpAEwvJJ4l/rn83wJKfE8/AeWpHuoGJrPCqEk9
kOPxXhIyZ2r315qhOAthKpQGYAoCJx15ZIbU1YVfVQAicCBxgQMyHlNMxim0LQa9cYU3DwvlqTLQ
vHf4dYhKLbsHdEpnq9hrrK52bvEl3sE9xHcFqaXg6l4CfVsibR2Q1lASEyMpIyi6doslBVYFwpVj
geBSuyYiAx0OKndJCJuGKV9AUMfw5XpVJpiK2lAFAju8maTgbEfLhy+feZ6T8HYnfG0GuOUQf8KA
d3YWHHDjGvrnwr0f/mE1+YIX1kew8VoRrZG0iHiU6svD/JHM39MDbopwI94zQhdQZZa9Qi8w3WeY
Um/iktu5zjEj+ltvChh+goiA1Amx0xUFCD8Bk2BTRzXRamcjibAyDpjccUKBfBhVCFD0JoexDi2o
dl8Ak2jE4NVgnQmo8VnhPNmKJpsTJNptmZvQOM0XbsbIA8Nv7R1DOOsDvf/sfFAKmqUIggRbSlTR
rgWN0x5f9hgG/HRol9cEBvLQ7l4LiA/MXPG6wRRS/Xk6LZRlOeavL3d3CXP4UD/dx74a87fZIqo1
VSZx/QyS9qK7WAoEGxgdb3zuZ7+Itr8hZj5wciDao50aqkxiUMgz6+TPQOHPAeVOy1MT/ryP6PdO
75AkVD8DZw3p6YMzJI+2BvAx8d7BbFa5Qp6hzzJMF2DboZh6oxUT1j7CyY61qZT1/NOScfohMMRi
Q4ELzYKEOfCWJRBCVwW7PJwj5dGW6QEhq3n7/YczMFUrnd0CeOqNhrRxXsdkTccGUWWdJFV2ztaJ
mtpbcAuLw+8+rQOnm/Y5ecB9Uslj7z1a9NvdOoxNuQn+URgT4U7EpT4oLX//DeQFbTB8NeZiR1Q1
4RsTeZn5CaeM7zCA7RGczcXAx3xlllvhz2X7E06uGfSQ8M//pTx++8sxlAaXD4SHiy/BdDSJKNVf
R9QTdN4ua8hcmJIDBhD2VLA0GzgkNPWb6e+H+w5ZjLndMFgmn0BUhWJ0uOO1kszoL0+nS7FdTEzI
wHVodewoP/OJZ9nWkSynZUkri/8nN/EAfAIryUq9Ge4bQuYXbBXHnQuYmJFUkri00ASH7itKHYHE
7TL+lYdDXPkieCGtJZDdeD0p0zRSnzjwoKLESWKfsJwUfQoBQMSowMzYJwG19+JTfZHOniyuvE7f
3sWeQbFw+a8gtgt+QdrH72l6DYGMcTadj8KdJzZLAMIE5m4Omu7gnTI7DdJZoC1KUjdrlDxNsdgB
GdCQgIPBwxNhEGu5m5lA90sYBSGJzeLrx3Q8PAwon6i82QgCgkE7BkaPoNx52dIPg54UpIvaM0Pl
yg8DPHa03+ADFVNPxiaC8S68bQC8zKA4CQvB3RIn2VZcu6siiKXn7Jkjpw2HqSAa2bs/CCHFzRkk
AKMdC7jNApmdhZWijl6BD/tHB97Tp4hREORIHqlFgR+v1WMiUIC5wA5TgCN32afMdwDU6G5nNAVi
gsVT3i1os1wRw5GL8+zcKku30OsJpwhi06vDGpcdUAvamhlg3scg0c9ugnyfcaX1SiSehpJxt+QB
aF9GIqVXOBjLjaODpov+HM+mu2wDEHBPjSOPQ6eue0/gtQjbUf5wLbrdRrfXtUDeANKSC2BMHSdE
AtW+28PV4dCyRoSXfHzjvkumKL1P6izL7mbzMFcvE5A1qNMAkP0DKL8i/Oq257KEzRDju0A+cKzo
gt9ed6IVxlIELgyI0C5g4KdUVIrebBdThH7ATIcTk48SuinDGrLCBVDd94wSw9VG1PTCS1P/pXQX
v4mTuwajR7qWxSPTa6eqh9juyI8NMe8UAOwoXgELcBzIc/ijCMGaRIoH7W6+ZjE2GViJYB4EgPS8
J5uU6HVPUxc8UsyRH3uBSgHZhAjgRPianc5lAHuUaLbjedCvbIk5a3u0NVjKR6kMsiU+iO5hN/+i
6Azj+DofUtuMzNXO1wo79mCpe90vThsfE7gIVELHU5RzgTRQ5Y320EPAwbDFuGh2Kt6Mi0qLocW/
UQT+srSK2vJQkN7IgB7WvDPWMR0o/5ITbwqTNcq/sWWOeO8pXImXzFp25rbCCoADh6Hx7HRfMbei
OSKFq/8T2iFLmi+JN4RJo3AVw5vmPQ3GbGvwGX1wRRf3w+9gMDR0ilhJV1rjkBM5BeRDGsqfuvYa
epTwnnZf+liswHhT9mPcD9HNcYfos96ivRbASCIago7o7/bY03FX+aTVSg3pW/7NLmX0lhT1njlL
t6pLyVXJDj0fkS91pfRytu3oA5luANC2geGxBBsDmZOpTNofxLIr0R/Em5BpOICAg9r2QZ6eed6m
Mp2XJQwDaM8BhmYzzzGb2MxOChyWLE/EMThbWyGu/e7TA66+xNyfGUW2Fw890WGUHRM4ZnKrXOCe
yVqZlgAl6SGY6Zt/ixALHgfHa54eEqoAEQR6rJlF/aJwjh6w27GkMea/AJFg09tXxmMabfi0GdXi
xzwJTTbxaQx4uKw3og/krBb8/vYvNjFxwQYkcZGCC7ApOYiClFnPaZSh3+SMzxiQvL23B/rN60B7
5PEKXADQReN1kj1wAvqmoeO9IvomMOPtVado4ZHgcDMLdu5qVQZYg6t0ErxFwrw276x5KXI3x+2c
bcGKGa0x6sLIEyUHQLNmue8FMmU+BcbVKyj8e2G3MR0dcyBe+zdfk/JA9Jwv3pBx4+i1uYZS9KTC
GPtT+Jngjqacfo7EQA8/IheDMVhFRSos2SKWLZJWrREieFTvmqXs3xPcbAFAfRtm4Q86HbgKYpBC
PIsg24hbA1A+Vgi1+P7zbEbMPJ3318wITubrhqUODhiA5AHOgx98IHiPDY4YLaOzccJd5Exiso2r
B6cTgnreNCA1kd7EfOjNsvoR80rx2MhpiRgXPo6PNcGE9l7M0ih6SgcUsmeb0b96U98Eeaz9cIAg
FL5Irjfs4YEnRDssVKBFbu2YVhPUTh/ABlsG0TzsxCDrYWnNVlHcJpk/x053Ow6jhi2sZ6tkNSEx
MPhHrystZjH5tPCvvuo/E4k1n5e7b1DmloksW/Khxvtft/JP+tCQIsT3dGQbmDi0ESsQ1eihW5ef
XJ+M+PtRdgWv4ey9XN27+l+irWGtKp53uSjDPtCW30Qu4Nr9FOjbpcJtoDKyivSxF70HKfaeqTJG
CJAbrLLwRbNq0LkRnB2JmoS9s/zeUYZKeMUeyUVfe3dXcXbeB5U/yl/77jKB1P6AR/EGL1gb1Fh1
AFmGZP3ciqVHSohraDiaFLR4PQzZh4NVb6TG9U97Nh8dVgICPBIRfmTrMdiPU4QiVcAs8a+eFrTR
Dao4MUdn0oo3m2o/wnnp3Q75FuMGJh84URoIvXFQgrB6m0necGqwsWp/i847u5YXVDFv4h3R1JK9
nGEZDGUOg8ylbq/TEUyImpdGTHRhKYwnV49FkFCUnG8LVFsB2BUh9hkxTQY6kt6qHc2+ejqVIeyL
3ax9hFfoKOkIfubZf9Ddj8SiGmPywU6UmzIKWfmQ0sN1tftc3mA3qAyhlJvdpiNock0qs4mRSYCU
XrlIyseN7HahFF0pHRkkmP28KcKrjqkl6/sonYeR4jywzxynmGdO2EojBJwszmXmcyH3I6rxHp35
7XwDCIfnTAeTDBzGUtHI+zI3qAR1Dt510K8fM8rLezWvgkMwvHKHFevr3J5J8ZgMOkftXE1ycHZj
kQuiFFL3KDjVPx+fWEPhKsSjFHUuE/lmOwq04JsBaXXUrVSTdKbLs0ToH0e7r6m3obZRWMSpc5+M
iMXF9nB2OWAMStYC/4T/WeTmGB26/nuPem/0UzmnOkUsMLbVSe4cegD9gVcj8vGwanbYF0xXh5RW
MiuBBrY7rACgHDE1bBN3tBw4PSWYDn4dSbOGnHn13zOanfw1K8cr/XUYOB/GHh26UlioaszCXnxp
xFR57GAncLuEdUfUx7w1e064F2gEWAFMX/CEm1jri9dRXYPuogkfDv6V7ehi75jdwXOyDOffYcKO
l1VahQOji6P18XehQXAF3LwwPKAgo4R7jQUhSAvTJjlhyvFj8KNd8omu/j14uT3iciwSeUUlp86w
onjjZM3THYS3l8cOV2dAcRs9ekBsttx84frUWPSwZddJv7TqPeQ/VRbwWs7tKpyW6guyyU9rHhu7
dW7suZ1RS1wy9rpTk0CYojtWuZljwJedLEgwlV/ILHY+5LMPk+i0PeMQjwr9k+XbsVXz1GVXnG8Z
wz/553pNHlxsj7fs+YUfiPAir6M8UJGuUDKWC52I9/iT0qHLfBQbBKydgIWQIbI9ND7XtsRyR23R
wQDAXRaB8yyHXU2DT48Ok8pks6o7sD+z1ruo7mc6lJBL2I+0Q0cPy59YwF2FtWBfT7x2+k8PP70o
sNVZnNstFI/H4C+r/FUj4aSD5J+jRvFnvM07trDj5YXOg1t4YfPNLbleM8C8WvXBa2pDEKtqMFEo
KX00vAe0HtznL5R/Esrt4V+vk+YbPM/hl25WslVkbWdPWUCVeH+DEQ+QQuaKbMPNVbfZDuOnaLXu
YEFM11jx8jagsWEf+2EaFOaF/xhlfeM9B8zq4AbAZVAe3nkMnPJMDWrGBgF5cG4SXZ33H28Mgty5
WBm/WI/LfXpbn8ui2D+IDtWy6QMG3IZ4aKS5V1yNgiuxF/3tXrFev2/cBwzVqhQKSPia9Cd4q5m7
AsImIqRz8vZvi5GWlkMPMVTlUGhKQ6uVEODwnWFdw5Iev+wq96Mb9MPKO0NfgRvBFPrxx0z/vaQM
VHJX1Q4X9hqfuTroZCzZKBEDWDmlyQRnrk8su+edaWN+gM2vIbF+qGLSAi1WZsSjP5YDDSlpn+0G
nkRUE+vT/Xf4neYDU2XJ+EBsAY8fb/eFATSb1VA36cGbZJhyPVyyjPh48l6+MoqZhHrxA+uBoFiI
rhD2w23DvV21vrIn2dYwI6xR/Prb4YeRR7UgN0N+CHvaryVnFqRdy1q/9Kv5e2xJ2CxRV9AW/Rns
p7GNDG0nYZXJmWWk1UYsSucXsolilUNgGUHKwPd4ZFci04hSzeP2Ye/aeWO/vlt3tCWzpVheS7a0
KtAS5HVYxuy8qnSvuTsUY9uhT/LH/bDb5/cQGg8svl3cbKnzVxVXUTosmA/HKeS/49mD4LhzQKq+
0y4cPzZGlIdVeoeX6hAGtT6pGhaLInOEussGkJsPh6KYYAJkv3/8M2af5ww7sbXyV2VqpEvm/Ue9
uN+rLQzpXziBkAmANSLW2n6yZzLY9L6EtsRuPLwwnguKWUzmh+uWuDJ0L3Ny9hvvB6sdOtXO23nl
RIbVgTIK97rjtQgQEQ7c+/F98Y3jbT4Y8dNfnI0STpb+WpRv914sjXewG4YjYyOrk/GcxS+BsCWI
zsrpebby8QSF3sB7RA93t2ZxsAtelsIuUUI49xDW4ahsCpast2BgkH9b7CUeI/fNO67650TO8lWx
vCkwBOrAfi95kSSFwCz5BvTQqHEGf62NDyPu85a8urj3oVcxOIqwfSrgFthY8nPofop9frEOH4jA
j9UlUR/x+6CCaBCZWAtHxqhQacay/Qwbq1sIE7XzESGYq5MwfcaMvfsqbKpfXMnFM+qQfFov4Vrc
zVqVeBQPa598MdrSSJ0/DruTLC2+plIwmHBI8X2rRn4fVx9CjsMRpyRhVIRwqglv86Fik2YRoHEH
lNL7lrhseTQ73Z+c5oBttX2ppy1nHk35+hUpPyV8AEqPSev3Af3BOx4sKdjSx+JVMIwswtLHOSt6
wdMGxw7z7S4DxFhcPcl6JCLZ7LKP7ICcXzCFOX1YCMD9YirYOk/czsRqNGii7DgKevgkNYfb/RQm
h5Ete7/azLBhOuN6NLSku9XAnnDvyeiFBBEgDvSDez3HXH63J2Y8SgzSK3yhfAqoG2JNe5RgfhXh
eIvol8RwGjmjytNujjRHycpbesV0ZueUq4J1TRTARucC+Q6HTh08B/4YL/+TEbEjA5rILhhtvoAG
WcPxI8Wcv5FUh2TtDk9W5rXMb+cYTqlxuecB4COGV1jJErXxT490rBXG68XkMn/uR2GJxe3+ue0j
qFPXLc7E+n7QWnTf5dVTGGRUcSct1aejQwqLit4Rpp/zCusSxWHihq8RhpRKMJ4MEFavlLmW2+Id
ZAyf+w1hu2apYOFVUQU9Nim9Ho8kfQkcxawbLSq6Dc4/wT04Y/QEF0yfYCCKzQUj4x/CJbJC+ZfK
XL54BZMynkKHDqUAYbKGq7MLT6+PpMkYcRslCXQFmBE+rIZ5zR7ERAfoOl7meSSymvoiC4seedc6
LQtY7sFwjhc5Nb+SDEJBu5JjRTdpOAheNy+fSpOH9/qhlhG3FU0Hu5/GDWVAwxR9zYK5P8M9jLIu
VfRDweKw5zt8bPSoYw/wkwn4K/z4VD/p2b1KQq+9uE1GKeq2lL5RGdKJdQ+3eFgju42GCdPu2ukn
Ja7x6qz/xlpQRT3Q+ORx8ep3xh1m0j74TNuRSxdwTnvWOw6jl5qNiMPUIUxqlxoinXFwdgRqeD8O
pngaJ6Rt4qLolOlS3Gt0Q98G/R1eH14sydDp1p2No8DP65S7qAHYhltYegb7V3hTccq6iyOu4pNJ
gt1IC8ASEcLw4rodQS2DT/xL7+WTEiEDMO2HQQJ3BthdYWHsjza9UqEvwdS5o+VpOHtR7y3g7YzM
sZHwS4zV09ttwGXUlq41D8FRhjYIRbvi0wdDixZ4OG2dZm54NMIwmQ1c3TAmG3kjrEu+NsMEGC3C
Dnk+2jw91eyRzRQEl5pNINIEKrP/oKTy7wCeBpWQWSaH51IyFjcmcrlXzGoh0qbKGP0xERtid/qr
hTp1IkDcnkTfsJxBci/9BOM90qlKO/K7u5lkqobhnWK1cU6hQKJ4LkvFG0s3UyIOtdGgdL7/khTE
WGvgvQRDikZohOHU2f4yH3rSYg1pG70a8iCEz3zgAa5C7eHk2uUUMODrPMPH3XvuewZ7QAqaw711
VLoqOjH/yqn913D8kSA1OXid6S3s4uYXpVix+MkKRwVF01iRWmXFGIAZRmWCedE94A3GIkpxpDHx
/l6yL1S1FWFI9kDFhpOXd96IV5vuxtWeEYituxu69811yt4rVMRYGXaLy/z7V/YWgHYPiaC0h5rT
3L0c6gkgi9/15mABR7bXw8vI/PDWh7ec0hBzPEil9QcETGb9IWVPawk4Ck43IuDTMw8kyBmfVP1Y
L7bVUijH6rRTzHz+Rc/6CFufPqP3iylbqopb9iqT8urUOJ0xGaY3Gjv5QvhjgSa0h4Z5asmjnN5d
o0YPH7aX9Holq72+pye95juVP+6uWvDtNM3uVX/49L4a/QSTXoWSG5FGa42xIqAQQX5rZN1irGPf
bdOWs5eJA3xoA8ijuJue8QeHxHV5hyqkPL3Evz0atPZlnS/aVYO9ufCMrH4kVoUt+uCBXxmHL83p
chNtofZuAyUXjkDlS/tz51yoOxwrDy61ORSQg+hfF8gwAE3B3VTw0pc5SFUv3/kAOzkk4HzzfYNt
1iviKyQIrAjxBKojRbVHcwCPn/fkpoHDf97WMzy79BI3A4WFUcJC2qtWiSqEQ0QbBE8ci7ihW/jt
augcFVThFg8JoLjGd5RiPtTJgqk238UjSq3eF4/M/NCvcbjWXahhOfvY02LQ/+J5KdodSnHmKHS2
zCG3J81p6Uv6YItZ3yAUrOFElwP+h2Jao6Ryu6u7w4bVyB2jmo6Zdv/ulnJ0Zxcbx/S6pb38FRi7
7kvJJfo4OqAg8uk4gy7pnf+G4Q0O4Oa1L+daWsTG2HrcAeWGM8D4N9v6Zi1fp7VfP7lJzoAwwQ0O
L+4Af0DB1eJCI9A3IVN4dWkfDtw9MZqIYinrr/vCeQGv/N9Ph3MWY93WsFT2ZLMtIVDu2L52R9r5
YUcoF3OT0jK20r4lRH8dEj+W8vuaN9KbAXFaxS+7JyERfL2rg3Oyt5OFP0m1vAClrjXQvrEDIYC4
y+QFZG4AHIXdBKKi9WAjLS9Xf9hhYhV97RLb13Ufdr/kiZePjXt1yEknYCcVyEFYTLM7J7/zeK9e
sLQBzZ9Ov5vWd/c7Bh8pVK8e01SfnRdLSGpR0qm6X4pxjYY4czF+zce+brigBE1nj+AJ03xBaR3h
kBCfgwc7o/9oaPQtAVeb1rWt31lAbH8fp3E/efS+vsCqB9dHv3aRZ4HkYYjxcsMmQg17Dwye6gsM
jTaLQ+G+KEnc83xXWTq6aVygxpjMWiM8eqwK+4eRN1xziB+zh8UeI7uwDuUEPhpFiGITv+dPNjRS
bzCXcLFh9hSK2t+vVczuqTTJkweN1tjMA5jFvX9etz9vBuhUee7gr47Z3Hx3L4qpHltYPy0vw85F
hoHN7Q8y5Jwa7k8cG2Lk5s6sqv96LVNMJCTnlHZISxh8Gy9Gw33wBqKSbBk6Zj/TzZI2gwe+VBX7
Cuj9RrVAqmGbrECJUBczRABPqoCH8vi+VPEN2vnzEvTLbnA127E5nKxVepQONARi2ZYvTHS6EHNF
9xWxG31oLQ1YJu2hSID241ukHGW03ZOd+5Bg69xnjxTDMAE6Q+9kEtmDxzy9sfVen3tgoOCWVWLy
gRXuz2gue9fSqjjkab/fFCirhrPyVIQy9apGl5EOJ80auZUJWYx+mhEkEYlwNIzLZX64wdM7ah7c
whwC8EynrSJVDepjH5eEieN5/5Gyxs49VnP9jVOK6nsTGMddyNjX+m7k6XsNw4krhl+bO9Q93ocA
OE5q4g/el5oJ0HLkSmMjorjnioyEBsCgOva62oZ9FWl2/chGuxCfAQN3CXPo8YH6Gje9DoRBDJzA
nOEXXeMGfi+mHmY1slBLl45uOg/JO/eOAb6lMLmmxBUvteZ8a38MWwOqBeTK6IXduVnSp9B5YGfs
SR4lkjM4mwYDwmZNy7X/6O7t4bQ3/xs/5x8c6WBXgKrag2MZ5zEBZ7bjhHULSpHZxSYBO4WFqTTO
yy79qjeEfDd5c1QVmICKeVn8bbq0CDrAfXY8mBplkj5wYfXFNElI2i9eiZfT5cyu17Jx3vZn4iNl
N68B0fqyYrvDBmw+N5AYXSocNUNCmBrCrMrOzvRXYvONVVFcb5mJetL0Q2547w9sjI9VbyNNuxKb
56P33gI/b6BNYrx5Nuwbox334slf2F72d5x4Z/bkcP6TAmxwdDrbg59xgkPUSTdjUjaun28qCWvH
dlkLFxrhRWpQX16OkkWbRkK8scSxnTVj7xl0GEgGKP2iBmz/HcuMmqmmZNg8rtLQrnpyZ5YP3HhM
dVojapLN8eJeBB8MGTKj9JX3/A5mTP989y9vvg1sa+lXlRcPlldxINpY+TKWucvWsHJuWvpasVuj
RWwAyDI4jF7p95WCgKCZkEBXXIYJSkRDwYjhOvGkfqZI7L5FPTfcWYjqBmvokzuRe01iLJ6+99v0
RUNVtcs7WyKu2bD9HQ89FQBuy0KEU8cg/aP5Bl5P8lp68p5KYqXGA3ALxY8evp3hEbtBBOp9QHtP
4DrDc9D3OpxLD9dmnjieh/9cqxXywWeT03rkW+H5i1KJBlV2YeqzOcbLIxIAB90X6hwUn1DPQ2xG
FzCMBNhKbgb8IJbad+ayg2Rw4lsrYeWOMq7lLPGBJKAZTVRKA0yK9sqKoCUQfL48Ee4LbARx/DkR
Vi6OO4LlSMQ7qGMmKcKGl3HKfQMUOWOv6WTcmg2YUCY2cn49QqlJgfRYKt5zRjd9KLifOeSOz9Mu
2H2RT1XFl8YCLdbeEBuZXLHdls9NQcXeROEKVSjFtMJbUWzyIFeZ/Yg0L5kX+sjafTdOL3tN3LBM
AJ/mMmjsAotipJPPh4A0P4c8D6C8XH6aEwxUOGCUAuKb6FKsslhSsXMqiNrs8FkWY4LPHJzt+wdp
T8HpdK8DSTgXKcz1aLwLccMJawBF1sAGbGP8vXhvyESwPcgVua2FjH+0wIBe1DLlHKUsm8Ef2BZz
6qdHmr4dWI9LtmYwMd5fF3KEjDQo403/B+xs5tNU827xHZ5J1dj63+23/d0Fx/TysJFweQPN1hgu
N0P8YYPnpBNi7yG7Bb8W6+9+BjHuoAjUZ3JWHB6YCwx/cATS9hI6YYd6Nw87NjybqkaS0zPDqXwI
ntJSu0Jj7eWwyL3Jp3OqKlNAaP6ov3fM6BFOETcbmy1bVQnpEx1hhhj3tRy9RepobK1MNQShxo+0
W/P5X1SnSXm6MwuVeOHRYUE3nLiHGv5Q6/PIeGXDr9d9SWEagkUDZTELT0CBTKaRLphyQEBGL3h8
eoh010ow+ARQ5UwD8yYqB9aJw2uEgEGV0Jnt7yWFEHS67dxnMjs+MjXsUqLXLhgEIxoIKEWDoGB4
weZkCN5dKsPw5DvZimF/fljIIVuMruGrMZezJP+5H8YAmIeKnQktnD4F32w1LH8hJsEW77E4gOQ6
ZOfyGZjUWPf4/HZPG+r0NRCxq2/c58erwwFcrfC56WDZ9NYTQxeXYSmboObUd+dHsAuqr9uP3PuB
lHT/XMRE4yJGtdSR8jnNjM/xrcdULuNLOF505QZK8BVOAnzqGv38J80d6vXbnnKeO3jK4Ty0GKa+
rWvAQAIPqBT2a8UoM3wXUOlZDND7Aw6pO4Jmh7gMr9qkpJT9znW0356U3R9ubj+ITJvRpPwpjy/r
1WP86Y55RERxOcMpYKhML9dgPFVD3uxR+ijMuvzTSQFvydVfVo9M0IAeqVDlUKqfaGFe77/7ioHV
2DqJ8evDE+uIqgMTDmZNjSRcJWqH5JQH+N3KIXVQ+giuWZGN1g0ZgqKAEpHxyjCU/9Q/zly119dF
hvy5XuZZ/7dDEggiHcJCLueY/bSOzDisdCuvsAf4E9bJJ1Eg56k4bNbYX6Aj9h8urjJJ+XMOB6tr
yo4fOHmjVRU+0gKzxKvbrVRQZZC9q0sgDgxbd9h0EuGfMDGCcTbObsloxj60CyYQqEfwI1tggfOm
PmKBZIGzXiFGEvLDrRS3utrNCIDUvWnRnQmjgax4ImPu7bYOdxWLMVeFnxx2ZFy8Ap9gMnA7JldS
vubob2Yr7gcDRqTIm/dGRuyex8rP+U+eqlOSIMoKp3ak7SeEGHyLap+822wgLvsKbxV01LmyuTWW
spFqy5jpQb0yJtpGy6qH/QHMASaP9ZgFEcpvg3sJU1DDGqRKqqXX2NgOWWgLGUFatKHQ5o+9alJN
aDfZ7BPv4B+VwWA9njbxvzIHjraKWyR2WvOzrzEN650u7h2aKCwLpWAYYLPBpBJrYe/sNOnLKxmQ
nZ2HW0/z9Wv6TuutFmnRK7mmeVolg0hZlT/3aR1q8Wci78uNVc8AbUMp7PfNvF/WDHzXo3Wlm21p
c8uucybQWX0LlTX3EzwONh0FfWde9t1aARY9npcFZdjY2sV0HokxA2GoqJ6V7D+SzmxJUS0Lw09E
BKPArcw44DzdEGmWqYCiyMzT98fp6DhDddSpzFTce61/FIC8sj03xJ2J6SavOGy2JIUwVedHHRhi
Bd+uBs9jen1cG36N1qEJhzXudzTuA88Vz5rLtzxtCKN826IthByYspv8e+0em3o+ORkRxBgs1sEg
I37xnE3s7yin2ClLORhrOPB2BhPXcB+zajlxTeY0c53+aKi9JEJPeReGdYY6nYH48N4lHG+PZbok
kRNXSIV7vbcVK/X3Alp4YuK87+JzM1fpLeYzthf+PT2B0HPtnzmXgudJ2j5PyV9++pxEz9gDz35O
8V70Jgvw4fLvwcHwmx0S3Ir3g7RF58uCo4F01dPvqfn98J89T4U/nPV/72uP4pCoycVjL7Pp4/Qi
JV1rx47s+/Z5u29zdQzTS6L+eidX7CogeZyZ52QMessBm6718bnXV3rAvqbZMoWwr9mdcmQt6kMq
OBhQ59mPEOW7yZ9coNqgF4ZWhxIG6r0em4oS50MfO+xYuSA0pNx/DObZfItSD9EYVjnEQio5Csg9
drBValjNtRML3yg5MLw8aP9oqeBj9ZcGyeF+6NfPU45TU9yo5Tg5qcChn6nM2715I/SP7Za4qjGB
5B6lnnYujqatkasBaZVyx/2XtiMEiU0GyCt6RSiCX1txJgAvNzpdz6lnBgmHSe/X1/GP4MgAqA5I
91yJSE5n8kaAps5P3xPbr8yR+FuX8yTnxPBfWqgJgUQWKOe0+rbVPODl1CE7P44mzopyaViD7ugJ
bhNkhF7LCMVc20/jl8N0p74Iu4FdMkznVLEVeYTzrUcDJ1HClPcZ9ZLHhHeSA8vM54KbXI2XL/AN
lf4/ESl+OTZKkj8zcDzBWl+JvIkdFAeecK6Io65tXh0z9msRGzMpO0LqwFuzhlkvsEYER+SOgpi8
rXxNungGTUfkdoDLm9fTsJT9pGISmfYtwFDhPsyZ0NmNtq4b9H5Rpl4LUj34cLhPXnWwfAmgnIUF
6ENYFwBqwCg1w8f3aXMTZUH2sIXJTPDKgP1BcrrCLYPalk9PbLnl/BWzkNVBCW7jVMs2sWnBICwP
7oZFmWNkcFhRanv4g8ufKwSAPC4lR2eHUqhxidy9W4Tomobz7cP6HfTGtP34JlT7rSLtirBI9DgO
dfH75/77usKuqUdS1uv7nfBg0DcgXZe/91NCdptsxnKWXABJeXz7hy9JVtI6d41my3WHcLzzwCMJ
eGmuNN6kUdn6w/WBZJ8el8WznMUwJjA87WLw72sK4tAqNHAwuLwJdfepFEb/Aeew4YuMfgJONqRg
NDf04IgoJoGIjjFtSmJUfdgIUj1EOylC9yxeb8AFNv/1pKYWySqeTpKtWGl4kmLg6eCWLbBQ5UHT
uM8tgpbyEUIHSPXyERE+QkWqM55X8W+GGnynrAmd6lcd4rMZxI9VzcTG/7ITPXwSSfgBze6XFrP4
fhBJfv9OC84BfZ3ofnrIuMd7/0U6KvoJFgOvH/NlkAi+qrO2THkmIdj3SBu6ycJUIzhg4k+SZNlU
S1lyOcZLiTbopfLdPnjEz5I49QYCN2QHG0G96LY9b3dAz8LYcwf2ylb3qaaouJK7g9JowjpyZTrR
XzP2zdccMCHPnV5cyvYn/NR2Td7lhvRPSBtyhTv7JR6NmAjWaSbMPvvUIYcb5SonJhfCKyq6Q7ev
Nh80LUZggngsurcvwMz5GnVCWMMIru2tl+7X9lHjw38SGvuJcAW0J/r48fxxBBW0ElL9/QYJjdcm
S+XhstSOOvlhSt1Q5uXVUtQdEBmQVuZtIu+2vGsweJrkvJvgNZmPr1kw6sZG2Yj7wYgYQ5JfGHs/
UYe0yfinBgKLu+wW/96QUdmWT6Gd1J5aT1+C16ieDuvHdQPSbglL6CPYdmQh+/zN2AdEJjlcpeZf
oVkqcLSGioKA6b/GYjLuGJq1WYO8TXh6XR8Uyq++F9KQof/7Au+UPt6r2QKGjSU5xtulM2kUBj1s
o/F5XqPm47is7w3LO3o69lvSdz3Ww434+2C9A+dXLBVa63tgvuX9ykqnwF/d2h/R55J82Hyoaa+Y
3lhYWDG1cQH66lN4mATAa92hBoVN6aeTp9VL9rcHf7ZEYFm2Kk5ioI5TnSLXnUSvub7g5vfEYLKL
d+pKDYx/k9XkDNkOqaZcvw+yn8D1QbxZ7tBsXytceGeZmBcbOBj5JKbFftUjtR/FfuBMzBDUHkET
J3hyXelQMjlCn2AZvFvlv29nl7Itfaf53z0YNjqewDNAs7ybfBFND0TJSraw0NcVkyQLcaBdNG4U
bOS0Q5lQBvzdljbpnxoR4rZuwgZwzEHIyfr5nSWLugFsh1mxoWCEJU/Pi9Oc1wqjiF+o01QA5BzG
k+p9K2mwBrDesST1zsRTKXCDv+Iy1vwsRPftw8Tt4xU6Q4Jsj6Y+Mug8i++9hH404brmv77UH06N
OySEAfD3RbH3O6zv8yrMmYc+DrvGibfE/EGnNzVk64k4TcAAy9lsg4uNo7AnLCrHvAwhLoH08OTe
CwVq9QzSQjzdI6/QoEVhTMEp5o+cvz1fkCmUCqi/uicTM/r9ua8M0EFO6gNnCZ7PYl7P79YPPh1I
VJY/c6WtUrCdpY5CYf/YT5hnfSH47l8RkyWY0hifydwlu4D2SHu39OOOGWkPLzmCdbH1EsGKe+Os
B1yBbBHcn/pK0Z14WR6NTXEtZ+kt3Wvn9PZccMKBuDAkXcy3i5hAZmQZaYR1y9C9+9ApMLEFkuEK
qABtKqOLo7rr6fQh0ikSMR67F1oEkj51WBw+RIhsJxuzCUp2fE4AHu7p971Ba2M2i0S/5O8Nt9Rb
Dz8Tq+ICf8rWd6+arsQODsQXsYJFqKmu5k63Za4oUuKIfW16z5As4MbMViHlMqch1Nu/YwndyC7I
KYKhQAElxKGMN5OhvAT2R2m2N9hiWAaJkkrsiexUwLgPP9MX/IAqlYYeL6XxCbl8++rYfX8yNAeP
6f29HtsrGm7lk+yyt7a/sEIkf+2NKQ++GgniAruDMPhdYvVb0c9vGkF+XWiu3u5Yu1kHckJCrrCW
GAI1t609VgRoluYqhBWtlURP2q3bAb7At8CkKO9ZsjOQwTi5NhuW9z3Hi6YGNfeh7GYAUDwmsDwQ
vqkn47p3zB+jQo71o+/VoKeQZa2/PJ3MQTYjIum91EMrs36Eeh+Kb3/IvDH4j1DF9krg/N7keYXH
TvhZnEHEJCvKqB35tbZv7ryJthmozMIc7TeDfwbqRX15QOmeMCMzI+WBedMJUHkoa85t5eRLA4HK
XDS9n3yZ/RPn7D+5w7mnzkmKrtYxODEugAV7yMN+OumN97NFdRHp59Kgvph4B6eEib3Vov25VUTq
/d4Rnn3tDkwFukY2rFKf6TKLFATiYGey1/FHNhbxMqMaOECW1qxk0sXuVr/4BKiBnu0RzUYZdu3Y
/jWGIY5BiV1k+jEOIPSk0B7y9KFwqJEWJOGxMC7YEMWNWe90cfaNN+gd4DnlbX3N9x0T0GT5nZDX
Bf7AU8hzDUzlnOUnpTifB9UpS76MokyNZI36CJwL7SwTYs0tiUUAMwx2BFmbPu5OXC4/lc2Ej9pG
JCyLD5SHDADZXg9bD3FB/vOlYorc6Hjavp7kxKfnD1sjf0aAvpaWML+dXHJE9un6zdI/WYJIA5vz
KVv329fqjk1vB6E2gqSuTDigRXquCqf43FTNXHXvdTgBUVUsrpNz/A8xPl50TkoQH3mnLxRjybDB
qRLCHTBZ8Hl5cu93IXVtjL5Ksykqvw34uFOQ5v1jYlpIVoXqZJ5pjgzMuhNWqXXXbV5z0W864mgm
FJkRGFrO/i/VhajLSreDQBgjZyjOEv8UBBYKgWjepQmkBksFNYO8HcztvFzp2y2PDPhpWBUbBWIE
+RT6Cw4WXvJgAmJX+E/Dy1T3Oa/7KG23OpoiOSwKq0L9Bd+gB/1feXgvB26Hn1J1eSfiLNTRTymS
3RIoGTu0RGE2W8dJgAS00gNjzdqC5FMKy4NAgloJ6R98VYsI44K3NHcknsuvmwePVX8Y5sNjyYe4
ZuRxhG/Qh0DFn5O6rjNf5Fav9yy1aDYvjWyL0ppjUzlVRsCvqsGtX3Z3atyU9kSkhZ3LeUswe/Ah
kMtmX+A4nQr/XgU1JbTwZMZU6MJKI/aZ7/5LFgveT/1AJfz66YkzybTumduhDZyDR+UIDgk/YGMt
yMNUPw6fgRXdWRvO9RoGdckDm/9imC6deKHg3SWqu8ekKwK+QIWOp5dhcZtxc30PpGZM7t7rn7Qw
22m8iZWoJzir/RXmhlMeEY8hY+J5zWYaWDo5xuzI6lTvvJxTflFEvGCHNxQi5+5jnfYh+fVG4eUe
4+nYzVfOOAYI8lnG2/udHxzoBGRJBCXJZV+jHYpM5NltHJk4Hfju76GC4C+1FGb9Nzsnia7HjIkM
0AvFwgTse0yWuIcwCOSPkdAAOY6hgZlEh2162ObXTZQD1zTgFqDM/THe0vgk5N3A/EVJF2LoAOC5
oFIWzcHkdVFEX4Ke+3lt9Xb6vt6N6d/ysyFUgF+WBG72Qfp0nvu2OSj3MM7WAih4AfGAQdjgOALB
P35uWdTss5OghMNFZUBjCW9ZejcFlNOcEFG3/k2Y8TXSHuPN89rmbgyrMUSvIOfdILItAaQRgk/t
6hs1t7TlxFZ3Wcz1TV2VJec0LOxGGbS2VnfcEqNnR1E9A/UBANvdUbBay4f6V9QDCJ2tMaweog/f
R/frqXHgaPVA6qOn4BSo9dRDTWMlij99RtkR31XBTLFKGMnBuS0GoWNhy8I6md8TBqLaBlh+Da4i
HHNSwp5o97Byj2DgZH5vgj6qMDrR10VunjRTNonXrsaB02LuVpYIJNpf5tseabLHbzRRZZxGHQ0w
dxJ0m1SGyobDKFWMj6yZ+VUF7lHd/rPoPhaavok94vwediPN17U92hjoCZTuNCFRGvh5+0kVvcQZ
LGQ1Y2NriKDl9eF090tcOtvylzBQqFwD5mnFj8o4FgyHfqt+vaJ2wjqz3q2nXt/9PJOdRlvKx7xj
Hg8U8ZQv9NRO9PD9CSdPivuemVt/Z4JLnDPvvzi+/SXXKZimEtwTt1GXJMb2WiRSmYBOsLDk+fPW
xnZ/bDIniyZXnj4GEj8+ZvbLLcR5DAMk+zW6u9gqE/e5p/6BWmOXuWhIQpHqbRqrHNSa5iqW/S8/
HMyBHnGRoGPXdD+nyoWxXAiVjEduLjKqFOcvA3iWBdXzEq9Nuo0jyuqYwtwMbRjOBAR6b9SI/QOt
7aqYDS2lq1Pu7FeNG4h6oPrI13kypTK18e3kN4ayLKpRjfVWb4Rk14+Z1H7HcEfJZAScyvJbAQlm
8FLVWoSiO0zcdKlGJunjPBgw2tPhkJ1QOyHeI412bBIwrsDU9FfQC7BBzA5gQRI7ckfEHZzfXxtN
OGACEgYCxHNfRJdF7udzEbNXFBdi4t/dPClnmrqSN+rHi2M41XoRf4FsMLszq3aZqz+W38pTnpgu
4vsCFUJGJiTiiu1L9bI0nOzlpXiqJVuhKp2RDd5d/GXH6yAamM3jqcgepTlkonwSK1m1NltgWfrp
UkaXXiyY+ouaFJOaMhis/z2+g+09j8wLbg048xDKvZx/x1W3DpR9HkKDkIxwAwB2SQy1OJbUqDzp
kK7SsXn9ixXng5hUwlHEB28xIEdf5j/yiQU906xeXXFuVPQjAhl/9J24Mr+zTx5IVH4BKSx5VS48
4rD6FfcNvFEZIKOSDhVtvxwsOMs+oQmzbNoMjpoRvQY/OzS/gs8T+888t9QC0Qx2Gyb0+E4r2tgy
myI+YFczoA3I/YD5hyotWJyEF4GmIKJAIvoVtmnmDWA/J0DnvxYOad049+ec70G+o+PdMWqUcCLw
8pECMbn4hvWuEiM9J5+JoivBi3+HvxT2jHkjdzvr/LVAjdqQO4gnSuh3fCfTdqavSC4vU7+UQgho
FeNKPgdFfHb/VdCobhvmvy8umOvATWMrrPZnVg9NtWnF+qaz4iqn1mP/oalT9AbaGBA1MLOA1CDd
7j0+ACWQ54ZAco4IJ8Vh5xOaj3BaWbU+lzBYqjhlGmFeATtKbIkAmBYrLuILBiMueoQQ2eU7RNJf
y3ioc4cMVknnbaAf9B/6F4n3upXcyFRmJIB0iEty5nY7u2aih9apHhZDYRN8FwMJo/KEgwZKQ130
X0ehZKvfWY58bIQmps3E58KYGYxqOyoB/xKQq3kXyUthZwI3QPR82/CJSqs4NeyLDDv2HYvXe9Ua
T1sEaNCKRRkv1fuCz0X5xfHSFX4axLHzqS1EnhlGjp6h7k5qP1N1b3+Bm6GaurBPI6pMPoKfx/Bj
h2+LEUzSLFn1zNdGg8hq/aYFEbXkq4EE6z+NogwvEjwCcS0Xrmab85rg2jOT4+Py0vYglPFS04hm
Cspjl6IZtzsheFVLlpkZw0Z75J0ZWyJBm03kZEr0SiI1W1BwEL95lB1TcZTHkpQAeezFeTszngHN
/DcaD5gnzbM/FlnpsOB7RCW4XfBGpCHRJFGLezV4zaiEO/OaLd7AmLBvBHI4DOmvr4sqsPyDgJCc
3lMvo90OSFsy9sUfdU3JUhtAuqf6dUwHHitu+Q3r7kziE+1dXG93Wwko+CEAnQng+MJKd0KhX50r
AaGPA7dB/N7Y8IQgDRRe13GaNK8oGxbMiIjmOUz36XyAN5k4iOF2EJ97PJLMox5ex+nMhtcgyv19
rLAe2Q8EmjWHpIPCTJ5/KSFSNkVMBzdL0spA0jbB7seWhS7DfqVhQeEhGXFTPQKjYZp/WPFFxorX
ElNg46lTX6s+X5ahfOleG1oTWGHy306zgO1F0ZGabW8si+pHBTQpXT6E/vheUWhUsjaBjIyNNMyF
NUvady4M1vAz+T0qE9sApUQOljtgwMTJmNOK0aZ27tByx8n5Zjotlw+aUXkFgJgs1H8k8I7z3umL
qLe7aFQPoUZmBbFEbLSahfgI9K105UCwpI22UF4esVKAWyzHvmmpJMOcaGKZi7icOUOV9WRbFjaE
DD2n80S1n1eduqnUbuQgTZjspsh+Gkdg52dVBrxpZ29ScHo8KKMlVH0s3yd9AWin9VYr2dhy0TIM
m6ZaiZAOfFxJXHhSkHQeUl/CW2EE+cv2uj+Vw+p3UjrJTrJeu+6Q/Et29bDSLtDt7UrDAwYa7nXb
YvlaTgjKxiKDt5qXFCEyoHAXfRl2C3sIaV0unpfP310lnNR/zU3kI/9B1SxwJE0zg03jwm67JWZQ
KV2Pw+BCq3lfJ7bYzobY4WdRnnbJl+1XWHjfWChmKAKZN3kZS8fcv4CXspOuePrmiQaY8j2UEK/0
UDbUUdkmaqAU7sDKe1bqDcuqjPRjy1w9Uf8BlrA6JGT9J06dbbg+085u5zKpf4SUSfS4/Qjhi5lQ
tbKK4X+cNn9K7la3JI5rsn1Tn+ciJoENGcBN4hKFsF0zlZuMbL3N0nlfqfq1+xySbgZYr6yZogm1
ptYuD2sXSgZE9YPO7V/hjqf1SIDJM/RtAGj3FZAk0kTEA+ppgK0pp/03TNi6DDtmybJAsDwutGrf
LWPFqjb91IQ/ZKEV3haQc4x+Id1zIgt2uZMWtPDEG1aRYjtZ5jd2cN5yYUmPEEV03w30cAKq4fyo
Pj1yxHe7Dx6eWeWBsmJ1pOCOZBHEbdoh/WBq87+kMw8O0pbXyyUJcPH40zyr8hL0qlecUyyD4nVc
rfRDjrZyd7fuVt3gf6SXFZCpQ9ui+U9EHrPPchQuDKxbWOqJ4WWuQg/1nLV0yWFjKfkcDyuoLCI9
ECtyhJ2f/tt+b5l3t1R+rWX750exnj/ChdAoac3j/MHhRZyDi5or816WBIxNDCN/XZ8z5PQIHB6P
LZJQYqA68uHeHXKbCfJC/vKxdufnCW9lZ3fqgSDIZxCTqDO45raJMcAA7sR/WgzsyC06rcjPyiww
fu0K2EMEEukVn4//AeSyO2rFwg48Pt2Vd3r+7GcaQbL0xJG7TROmyN3Q/+9SzaH6g9Hv1dmDcf0C
zL75VGHuSNZ3lpAI3w81te2Y3AJS3qHPaXatV0MGJnZ/gRJTZZcgEHJ4NM173974PqbKhq2qFAI1
WXIYibGPAYr9JhkdIucXlBiZMqi5DcTwTGJI1wg7Bc+DSEMG/t3i78JBMLL41/e6Qd4oXN+hHgcv
HV+w9STzB+j+O9i97txUNF7tXEh8nXSDj1U98euHD9Qa6N5DJeSSnhqZVazkMayBL1USsPzZV8wk
Y6QR2JiCPubh5L3LfYuAuVfP2glHiYgDHkj8J+MCMPAvEYEeAryjOYKW04CZMUUDyS6kWbsh9asB
mXmgBWdmYLcDFUWF05AICWvEMrrBwHarceu08zt5jCD6hu2puxonNQvwD4PAHOWLN4LYDyc0b2C0
zNLxFgC0ILHot5gL7xXnFLNphxwjc/mciQKqSZLd6P/ysdR4UPdcNBT70aMo7lTVEgTkRKgREvWG
xLaGLr1H3EZvyk+I5ES3IwYd1X9LBnERMq8Zgg+o0CFHgF8skYrk7FsRKD2iMk5RYlu3ou3Al5G/
A4MIus++Q5wl/cVUbIEkOQhpKIHhB7mZnw38t6DYaG/cZ2aLZAtMFsLdv78D/VxfjdrtSDdqJLcE
pVpSDUhmNjEpzuPjssxJeIXzOUDiA354OoFhPrX6YpK48ieUFT8dHYCWmWxTBDrfZa5b+eW7N8FT
+Oy/z+/Go3B7XBiYRhPZUY9tJPFCOQkfG+KOsKcpOx0T2Bup/xBmtCMhkpyiYeKMQ7PUdTaKlTb4
bPhxAvQ/rjp11IaytrNEd4a5H9EfPQTwG7vQCgu4sHnZArCdM57OUOktSsJVX9mp6knV6havsnHp
tgKCjUj/Qu09RXxV3H0C/lHHQefCOK7Sn/u8IP3VGgJWLRN6jQACwRuZ3tEV2a4g90SIKeW3j7jC
n6LXfK35ByXBxEFHlJczAB+udxBA8goCWEMFIxkiTZxESOG3T3R+HNgqCm4+ZCoVfNiJXPxj0phs
Eqt2y4k8Jgr10bKr3L1jhsU8waN83+jJEWELiEGUdRZqG2Tmfzl2KHLr7GppoEdxAPz3YmTs1F23
Bn2PQdcI0LtzJKIQE4H4YQq5LU8vauWYa4egPb3G2YGv7deBysYLKFLMNSvVps3P2C9C3lA7lsFT
F2ui7vo1L/rlLs2LXzIF5F3NqrMs4OBZKxF3Q4Vb6eD2g9MhJtu95aiKns+ofTro/YEd0A6Sv2gE
aPyh4Pt22l1fa8y7I1XXM7ntXo0POzsONrrTkc82U98uTlPCGx3iTEP19uB9YfqD/Olij+z8CWki
+A1nwidUYJVJvkB/+wmLBedl7jaCHR+IEx4QOUPLj5kdpIGunpCMCMnRcj/FRYs29XRnyB4s5T96
jA9ii22O1QLNC0pA/VKY9AN5ULNL5KQ7HFQ6TwtBFqgi2Xh7f1QpoUPszwKKDzI16CTRwwxHCxIf
vGLPqBhwOI4iKn/05KA+rtHc89iCfd8/gd4u3pzB1xgUR7EFFAq8jgYLYBZlLlP2Gf0rXXGqi3w0
xiLz2MwV1UXiPWG4uhoNSBNUGnMlsOuRbbo5CogvXNY0YQPfny2EjYI6g/bNPXeUielrhsOdnjMC
lXjOu7mpI69KGRD2k0hYM/ko9bWsT7AkALiTHSNOL1yfvonmjiwd0DiLo5OoJSdZqxT4kSGyERbv
h6NCLiNjUCfIxl4LeY+dsd2UfC0qRS45LlOGi3VH5wifNwBnG7y0j/Dbh5y+gwNoYHrQNAY1Pubv
p5kbeMdk9/U7qbBILNLNOdlNIcCwwELhPg40SEt8/Al7tDLignm/85UjjHcPqAQ2DSQLCs7Z4o9x
G6H3nVdf8jikZqYjn5vZV3akt18vOAB3Jm422UHegFj2SvGQbIlgc8wnwDBLdORjwsGHMyPUv+iq
vtuCPPGCNMjJiBWKzYI7ZeRgF8bKoEb2xg2D5KVj6eV4WeA41Xn20Bdx47M3ks86alW0L0laTl4i
HcXxZ3f6olir0K2lx4a8fZPwNIQKi5edR2LrcNFThPQBSJL8hmx4iaS2tnWaTyBpe8wwAwqxxyx5
BpMbebw6pBmi5SqYPIME4pZThiAmwj58pioV7yh4VCQYyxonOvK73/wnxom8Y/h7fpYddZGfWclW
Acq3xjYizGn2JQ9hN1miVHWBGlbLxwbwWbHmPcITcDjdByqCEmegoKYK5ADHFQzOCeURnlkKk1V0
1tSUuUjVsHAt+3z3Rs7Hzcuaah/LeQXq9/lDMo3+ffeY8chJi2b9ZdzD+2kNB8lCNIO6NfXNm2z3
djYfeGrGQF12PjLioXBRvsAtrDGA8iDL2/xPJ7hY20xX0MZoUypvErvsOjog5SzP6GzCQ/a4FjQT
sIbjatlNgjQPJgqyEBLKtuhKjhh1dcWXVZspiKatiYptbYykkqZV696nG8GZEAO6H4tflCOmsTcf
r1nN1gbTgU4vW9WL/kJLQkzyckDr2q8csuZjto2XPckfYM8kLxijxP6xTbULCo6s3emIF4hNZeDt
QlyKHv5Jv4HIsG4PV9Gi0nDyqPRKC9YCHGdXUeWhzXhS+aYVEBav+ke5MVKCCdAjhjmGdY61UCbV
4ZJdiDHRnTslJ93svSeYl+IjwhneViVN7Ugog1z7y0bBPzhlQIeVIbvKcfCRySi+7hIwS1WC5qcV
AeGpXd4GqlNo4ME7omyhgzkIrgnXo+xWmcWFx15HgB6KfYa9m3y4ZzysTmLMvmdpHGWxk2a3ieCn
JjZUMq4yu+5Y7B2eckJRyNgigCYLBQR3/gutbYf2A3SunMuuZJygK15l0JPwxKFzQsi2KoO4d01+
1ukPgs8U59pK+6O76nwEVRQrD78oJCmpS8B6nDr31ZLSKxx2L3vq/PKmE2To/BguPfHGtPvjoG1G
gphVjocY9Vlna6QtLJE3QamKXGb4Ax0eJ2w21gNfoYUSoF+Ed/TDXKcZ0ocUHeqRR+8obxuLaPfW
JrF5foaTRbrolPNYRaYK2XN/ujDU05S0FVQ+Np+gtnTATL/JUZ169NHSKtkfex9cjM/QCm1yn3rY
Grwxd8cmsSRK6x9+OuJQSsKak4AxUjOPPF3CwaAI2G+FABo/Rh0o2b+tPE9CYuAaG/YP4EsCwykd
ENo/zBzaFFE8MQIBn/ixdwLvYotCudzEFxiBsBi7guFw7JgWC2ZqODpcE2TRlI4qelIkvp3WOhiL
r91/LJIgmAVo6SMiOZse/H7kude6PZuJa0pwuhN4FH9VAOtzOlTcgAy9/ny/rarp8esgw3Idb67a
K9O5dcdgx8qB3aO3r59IwvxdrQZbabxMGmmUbvf/h9P8RKJTVbwADtjmA0TDwU8fy2PjEXqyDBns
DrVgyFA36qfGj3r3X6j5pl+tdC28QQFMp3Nk9CwhyM0rvAu3r88mKVmx3Rz57FvtvrQw31GLwkN5
Xg1vxyM6DpEZyjD+UO9N/DrZWSTwbzAKUWC2YflHDpTNBvL5vg0hsNwIBMFs7VNnR/CjU3dHImcQ
oDzkWt1vUOSaRxxm2WUXpen0Sg4ehpTrjiQm/Puehwx9TIHi3wMyUl0TlIxOWCdF5emYW33L88NA
aEMVgIpKp+LAkrBigLeuO42tg5vwvY81K4j/EcA5sm82TkEuVgbshkA1kgtv0I+YnGil43Lv/F03
0D2FghERIJeQwbdpHnfKPBKmXIRUU2BCZxhwpONuYkXPFTFgj1Xr9NZpUTjiZayyPhFFnY9WJZ9v
u/DIGL0vNtIGdZ2MVM3Jf/jMOQRvhnBO5BP9/HBNnPlCuzlqbmQLeFGOQ8hZpjrH+bH+Tf8aPnUe
Z7sJJmTPm78j5wNBsvb8eaDHaao9beJLHbSQzGZjtCcxY+T2SDhizI2p8LBV7aGZoYHESU3L4CgF
5AgbnV/g43Cy3AqqfcbpkE/3Ex+lzDyO5nN1uirPK86hhRqxrb8JkMj+7geyknuHq4z/7aK3t+NP
5PVzx8aBCjQw4898X3Yo8P4R9hggdCWHYdeQsj0NJtANDm0NwtvOJ4sBDIGwP+akgn+PItJitdOp
O/GeWgVeLb5i082Ir4KSwFWLNoDfS3VerxI5wcTz3Ko9VV3mnP8z5OFqvuuOvI8AgQpOOcKSg3LJ
4jyH9LP6W8ZX6gmQZLu+VqpFqnezIldpWiHNdh5EFffOfWN4cu8wyiz4mjD2/9DOmtyQr5A53I/e
G9HpHeEXbWe8/eLRuwx4IDGwkSsyvj7SLwFLp248TDiPZskxtdb/9FU7+6tYC8nOmf4hgbc+jQOb
sAY3sSH5SMg+AUfgk3jYFP5cyZC4TDDD8fJqgh3t9GoKk0ozAPcMryoWV1TB3JfWBDXp+N1Peo9f
IYoSHYFAxdUrt3s0YRYflgerAF5BAtGzefMlyXTMEK92F5O+obF9yRljtkm+Ah2f4rIGa4a4OWhB
eUXU/VcfIRmjvzXyd+pHFvrpgi9bLl32Cvxn7ugwrIAQN3d/YliPipeGmKyh5C1fV+KqOJR/0B4F
jhwXjcOat1MMBP8eHQiBDVNLQOz9uegr6qrgEoHFUOihK/VwiCOd377IoRnze0cBJQhIcG1/Pmfx
jxlvyRyIvZGrfEznFZZew8WOgY4hxi2+FrmwaKXHxxC8KDBoxCLhqLAIpC28S0QqSnspBseU4XaI
LeKEJ4CPj9DXjsPHaoiEf/igyDE/iQDmBAOPfU/Zn5LO3RnaAJLsysN9YpvX7AKGuxpDVEePGlAY
qm1OYaACjODJGlVq6n4xhz+23muRhQ97FNYimCYZGn3zA4UeZIX0QaxufZ6uUlvXE++PQuspWwGV
ZA6nYRco7usHIpRvEKIKq2Eo/om0OGDoQhREajKyyp1++jB5EubwK1pEYKGRRq1jAgKRdzJWbyRL
2BDCxcbb71fhqVZHA0BDe2lKNbID14bq4eFBliE50qASUPsMCDo9FGdtb1Py2pfz/u9NywK+R9ky
/gq0nZKfwRNwdlyp6lC4C+8Oq6OEc+VGtWW2H4Fugv03LCbzD6+CNsYQdFP0H2OKEpJV3XspmAwO
mjpjDgXB44pi6LwTOBQHbOxz3vqGE6S54rvdMXVGvKYf2TFB3qOGBF1uCO4i+g5reYayy6t24t/w
jshrl/FrriaHYuDMEP/enFaoH+gxX/DqLzESrvRtumsarykDqvYG0vYR1lBWcFpgt+X4R4FmuiTc
vUMQSnXfBVzv0te/b5BInapAIh6sUSzlRBEO9xdKLc1h3RvgaHksv1OSF8wlVEHAJiJYURwETKLC
28dPOPm4MQWE4xPDA54zfEqt+6z9UXSeobjgqWbYpA+BAKcb5WXxuaU9xqCXpEengktVd81fxMRf
Akju/yPpvJYbV5Ig+kWMoDevbYAmHAlCAAi9MChBoCdBb77+np4bu7ExOyPRNLqrq7KyMp2zN8gh
sKOQ+qH0UGjwATjAGISLCYLt0H0u4EMfRDOha05/BqNSEElAtgN4xihsTxpdTwy+FzCw5IV7jlmx
t14jABQD0jdHcBbGJ6RwOrbEGY7cB1Jvc+BmKr2X8958d1BLgDTuAzgfQrwQCc8IC+nWz/pnE4DU
8AorZmwkHB5L5/iln/Shi+bW4RGFFrn/bqgadea4ixzMGRixnW+1lIxuQ/G4Tx/Zui92EDiPyC9Q
nS3tmANT8dYzk0SST7hazyiIOFutmFvq7qwbtGfW6e7ptdfR6MCgQLhw0Jwz5A+waOToZ9QiK1rp
YdHzT+7zCVZOYU4LZ9ZPGhmuhz90OaaIRj0RL/rro6OOpmQLpt0j79/s1c92dNi+28kgf0aolB9J
DM7ReqWaL9X3FJ5s5wzt1YJQ3iZ/uJCFgfiBoCKBN/wD/UcsSi2QS/vqeh+c2eBKryFWczPe2gjT
ICGJ9e0NUiuKps4ufSERgd4rT0aw8xyoqGLGk99pfD63v2/if4zOzEajKzt5ntGy2pmtLd/uIWIr
/C6jF6MZNFcKqlZwRQwWfi6NpYEAar80ZP8lsNe6up2Lu2FB/774awcuPUUTYyLO8PdoAA0fOeaJ
iB5zqEyPqS/zMc+u+PpBjDeazDphxyeDoOo+EPmYIphQwF0gUu+XmmJ3ACqOuDoJVp2/J+BtW/Jn
Jm0HHIzuFCHSDf7nsj1FVXWEYHjdkgzgO2PEhWQN79dq0jaYhFw7mFVBWNqEnIuUjHbqkFGMeMii
weJZbAL8ligGLMZTpRJ7gJ6TOR7S7nTYh0zVQtHgrWaAR2iWc6MGZ4QFXLguF+02y85sgJIimgiT
A7eHmAHkG6bDCUqHFHgd5UaiAlilJFVxCXpHByDj+dcb2AuIL8Ig/+tomPhxuZOYaxmkIrdsTXCr
lmcnzodrn1mTN0IGHMfOW/XvpvEHOYUy64ItXbCvPtGzgbUfSTHGU0j0SFpEFYOrHaJX2EBLocZa
mmfKUQcx9YbTq/ORelXScmzi2gAQ0J1AST6JYJ0NL6oQ93nPe1UfmaMqWlsJx8a3BKcYvqyb0wCW
XsxNDqkSIIIqjhbb5koD7pGtoAXGzFSzSyAA0eOdX6r+L0fvyMUDb+4gexCGVmDy5eL3FTWD7kUt
oY9HoKH0phq0KhnPXMCPXNbv9DBtcvQdnF9M8oaAZaX8x3vvlDzbEn7S5vdykmcoleMe0q/P8Z2M
w2Y6ova4qKF2B+2A6vcSQ8kI8cQVC8iQbtZPX1sx6gg4+bC6Wg9zv4msNwg2MNOBTtLhVvLH7Z/9
gwSP8ToPnQ6ewlsw05wm2z+P30z3Lv05R6KIKpkuVe+fp9+G09X2YcPDyVw5ko6CZFxxk7SxhXWR
0mugJUamZRgRpm3pyWc/lLSWUUrYOE2/i5QOrrwQKuW9ZM5IronwGQ3A2wceqlj8bvsixzIJYPQC
8/fqwf9p3uXpYqhoo01bDeIFd/Y2ODMYgqZNZ6+xvGr+gvUDV4EaQnhdua/sWTbR01gbS/2kKc2a
5U3mjsFq6WiLd17bvztpjO38TvGmBumMV9WdMnbvHvKVAx3MTlz2I2Th4v0fTTK4QbULBwI6s7Jy
6KPCx6C98uMRjSWOu/tAn9AQrN++hA7iG369PQDmuhs4zzwxFoYRcVpEHQZMbRc1X3v7GHYT07ur
380EzHcfbybVcACop/dbDdHnj2dwF8ndQN+jdftMDitFfCZz2aiaktpt/WHlN70VAwXwROShyfcH
5wT9Deg2GPswRlijwiI3CnqmezeQYZoxdObTAeuUa96CjXHXCMN2ngKdVjvNuGVglBZHQQgcME8z
BhRnYmQ1bYs9moYjZ5c86tlm4XQ2JvV4lFtmYuwnadMufoc7hFZQfBmpIZ3xkWmq1gpd2RnMoRE4
n2iqUbUDn6YXMlQMJNbnaOB16oqbE9amh4znQdVRf2cnDm/gHwtkxgxl3+VrNfp57b1O1flMBnW5
jR5tGkl7794/g1rybnqAFSy5C51zS/xkuBFFi8O6iTPebuXeNASGjntsFQ0LotDrIAb2NMridPKQ
1rrlttK2qQVhjW2NwA3NIMX89xCBMJwxKNze97gXDdXs1tLIj8/A9g8vF6Aw+rtQkb5gssYH+dcu
+iOQAP6VzizNX0oAao09jQmmb79OfxTpD+ArjKro4cSYqgAsiPypcDXQDKUheYiy0wyxnm3N/z/I
UUSkRaNbt/hxrsKOuDWdn0FOpoxX+Y8t/FsnVTNASgvjD1IDmOfLvW7BtEE0GnwVdxjk1Mp03s/h
cz1rQsTxnu0/UhzXpR07kmfkWnGo6yLKJKDG0v2hqWCh+/0n3IzpB8I0uCO4CHJK6Twdqj5fDJuY
+GcMosH68FE7EWUCRs1b7EasSAFhn7f/srI0zY76Xf8wrMlgA9cHThrTTzTg6L6aeEMErSb29Zxk
wOMTDdyg1xwjtMBII7ciomE3QL5G+rFF/RAz5r4Kfl8UMJOce2Pd96HWsq2Y/l+Igmd/FPkKqHml
Gykzj2v/Nft78PDUdGAJNI2Dec3aycvydZlk2v0PSjuLFRIPqFBAh2+AlzWBLhjcUK9dAj74Fvkd
pe02DOIda0HkX/zeg200JFkLtD4F+3bML/2bdrzMQBzsfwApoBt3RXEaI5hEQ7ansSLEUsmOnbO1
+TGN9cNvQ4Ie8PylTI6S0WIjZS0gGjN8+pZ5NJwzOOVV+MA2gnJNQPiBwQZgDX/nVstfHdTCSxMz
wtLgFzjjtpB/jAdOgzeuiPT3io+OSO/fooiitO17RxgUAt4tO38abxQ8Ec9jda0H3u+Nm1m4+XH5
QJqNngod5D5zRO+HiIZ+YjZq/2c8LYNGGgSW4R/pWpqEgEriSOq4kS4QXYGph+c1fSn0IGQRvoql
xeatIoPO15lbnL40LpNldxY/TcVn2Ro+YJC3toaPYb3pAl4lKOj2wr0CjX1sZEFjmLeDnXGAXrxT
C/h6onCbExxvOl7BBUJUQcaLx4Hssdibg/JQLWK7LwSrl4AlbFTcAZfBDGjsH0RGpON9b6yMXBKL
FnOPOv4pfICIJFpyNVrDvGWU3icsrcKnF+Tdv8it79HGdNMjITuBsCEqlOF7wv9n3GUdcC8gFdzB
bREdI9gv568lH6WC1raXRYTeHnmGflI26uMMr1svqRpflgvYVBHyJpOA0WoPqhdPxepv4FEVr278
T0PFni44wR26F4MwiHj3lfI7U99rw/WBhxVJzzwtyQBuZPoUPKYCyFg/9HlMDRx4etVWBUNmKEBC
/NEUFGESDX+jZe0lR36BafVHYYwXvTggWi8vwktqGddbvZdGRlo3BsDkQgNuR6xJ0myy6/a0h9sB
Z5TPi1+3eZHxW4ox/4/pCCjgb5GgTOsbg5vsMO2IsOWE2EodxxfKJvR/DuLg+3H1Sv95dmqQ77sT
8FWSjWNkGp3H0vMaCnrrVpbVE1PkC89S+lnWw9wOCpzqgR4xVTUck7kjA7CXJ8froK1zdjwDdA17
wt0JyR0VfarN9COL3XSI6/UXRREmk62QEbhqH/LxGo4P9o0QNF5S1ue2Vpkxhn2Ka2QEF8nTUGjh
T8ejeCjogY+8pdzrxMTWKffFGLjAzHigTtAYfem1ltbsJsvmipEqWJFH3fs9iLmFJsIBW/Zry+gR
WKPctUjmRPUWhtVax5saTjLpfAtcglUdsT0/ktlWBu6xWqSFRvpzRh4XKH+hqe0gYVN2kg3RU9h8
EZhuXgC/xfYwgqKwHZDCMrQOvykTbihtWNAyYReskVDe4qxt3YXvQ3yeG+OKXY42KQzMRLJ653F0
5OttoMUwNXMg25N+efUyVobZJ1beLnhsYJelejhilJM0M/N0wOhv8FQtaYlUAgyrHCgGTxFuZ4Xj
hC0lWUi8amfMuX96Ii+eanmTScy7GzTHLrIzLc8tuZccuTsZyfgpYiZXZJXudRQFwcIErmaHVNud
Pa/4wNE+MAkMsmeZGpLLhMw5OTvLaxnpkVsMrFMlupHuKqghpzA4e/q1QmoBXRcbwjooM1mSpI6W
D9er8CDv/iBAjGemm+f5qc9wiwt5JlrJdKeSeBHxXkOH574NkSHOE6M1np5FJyaYE4lemQ3uywHt
yHMZkZzdUJ2ALZq+lh59q7PaiuXnIxtnlGuUt/aZpeOq95Nbiusus0dggOgd8FxI6v0bPUrdmG44
6tBQR8WgaxkAwARUp3bb2J9C3cFb3YW3mySxyohsqBnBocQ5kvZKw/hxXMbJCVNn9gpVJcGVrpWI
vESaEo+0vnsM5uz1jFjDjk0iwm+PEI0/hKDtxdFn/WN+EpkM7O9ekyvK/ZG9PcDmWaLlW1hXQoQ8
xBBa4BbB13AAbj5Cmq+oM+1FCVIZI+WfiI3b8VP++0Nnemf3IK/O7jB0sD5hO2h+XWZbweYIcObN
i2vAyD7jl0v0aSm4xkM6MGt0DIEIuIzzNZB+j+mG4gX8D527/c/7WOImlSAxso/tvbJzKvb3Des/
pDpwNBo/ivYz6CS0y1k/XIreYguDfWiIaY2WG+k2rTTL/Wd6Ha4U3quFbcXFHykjb2jS65j7fs/Z
52bUxXomI2Dq0TTxuEMwfO0hDzUfuIVe+8tC5wRztDe+CvrmrlUoYMf1J7nEaLWASuOexgUxn89F
HrBHRfHfebmTnglv6Hi8L9q9XL/Rpqyxr2QheGiDJfr7E3RVQqbSNOUiKj6i6zw+ghfi6gynbMav
6BFtiiW3110VyBO7OVEj6hzUk15+PmzxOW4ZQdxePm+hOHTYfz5FkqY0H7X9HIaLhKX5Rl0eWvYd
Y+/HHEp19pSlz7Qez8tEVupDp1vBpoOrTbyk93ew249OoeCuM1tyi2ot0iiinsMC3OMSnBq/p67/
AsdaG09Gd5YIBSBJasCqWqPmXkX68HbEvsqLdST1kZ/DhFSa7ISGHxcJEVlHDLRsZxE0V753zchF
11neJ+zUmik9e6vqwLJs4fppe/9zyWbtWRnzbCWuuUjMh0cz7X/RRtWFjnhF8zYx2QEm9GdGGSdb
nCRIEaBQipTocVVRijyJibjJqcw8ThORJdKYTSfcwcL/Xs3a0lFz9XZVjJX6UdYvkZAC6CDvxQW/
6knWlEDY13HV9ZfMOJKm4oqoVxLHHnut6bujEYXCCBiSMmFlODOJp6Oi4+qAf6XCl7JYpsY0prJr
IpvxttxcM+U1TRGs9HhbWUmv9qJrEHkPVxYvusoRYdmQpFTblOCLsXWfXJtLAf9rvRoTCngBz8RE
F5KQHcOZhkBKluoVAUufUOqm62/T9z3b6QpqzeJzbpKElDG4zrW2fuGsKulJZ/pE4pdUxc86E3vp
9sgwYHY6zaTL3uSEUdbTYP9UZPXj03S5KqnMdT2L9praN+B1RAPOCLvhvlYkdM8JEMVOKem/XVoq
yFwT1Qbkb/7dQw55XJpb6Em4bYXH5opjivrYmIfLmXyTx/CQlLLJxYZBGyK7FpDy0SfdjAN6+RFP
/aSIuWjxxBeZaICv4rUXkt9LmjkpQdVkn9Nb99KmsrvX7ByFvVKc4SlK1sEHaej5VWckaKqS5FRr
xkCNYetTNvllVadVbIcakIkcMfMnscXziXVwL2Bc8zJqk5G/F37MZ/BIUflM+0gXyFVwgrtoLbRF
yqaM/YaxSSva0LzQxCZMYmSyjMmwoWZyh5O7/ePW2svkkabPCendsqhtkX0O4Ag8jUwYwUNu8DBd
ss0F36zBR7jIFB5Vv1bJY69XPEjyBrIDL+HK4bAdnBs6DYQQ/LDIJPIDu6bp8LEusyUpqgwkcZM6
RpVlE+2RvB/F8WLBrXU3KjH/ZmXF+8eUteJrWg85pnAugW2aiHln4jOP72wlHx1goje9nJwuX0oh
6STMaFpxJ4yadPteTHLYRcoyVPmTt39048xfB3Na149ghJehbdlgcvM9ErTput78xqRTgHo+If0S
ANHEtlmHO4LEdLYZ2fmfFsavUEAXJFAeE+DPWmOMwHTRSO2aNHaGuoVEQXAdKYZzvuwVy7FotjRA
zPPs8iOL96zs0wBcMK0B5+n4V63vqozfXCjIT8jEmMUMyAXi7pAM+7GLEAV0W5THI8WdzvcjKIDX
x2nEc7Z3lU2TDXZ7EsoDfirzOUJTg4DiZB+WG+f2RwB6Ec9X0kOQL7RQmyp75emnfP7Uf1zrrbTv
nKaRG7THhPlbhm93lHJst6/xVhvyOVig9BNvI7YNzCtaOM68rzNULkkz3nyF2GTbrUZCK77+VLsJ
OTbitn7/25SDwmwmDfU+66oO7bQacbXhptwZO1Ax0f2xYTmJrRXuVdASnvvZgK7eGKWuaYNIwmBg
39EtIClKNXgyS4TsZEIZO4vbTWEopcRRe/vZ9Std+MzC5awO9k9sEmFatcNi+14UtRCT0h7KFmkL
YjG347mAcBjVHp/eRJIIFjVcCQS6I1r2qAQtxuQBvab3Kb1NVTEBSiKQ+CdSoV7Bg3aaqKyNxuVQ
b/H57U0W6fw4xrfy5zG1Te/nzAlP+Ie+JhzNhEmnkrTtl89WcfOZI+SwsK87Xy2ceEamvBr2Vgdj
kywuX3a33HNqNmZkRTsqMVHiCZw0iT9ufDYbuxOJkzZ1hQKg9ZVNjbP5LaAjf7kjHoAf9x1OGn3u
1wRBNnOl8oTvORRvTu4TPJIcLWNGlyJzYH2LsEKydJtrBsTHZkfLQi52pls57ex7DjPYNic5LX2y
xCVtlHqFwmq3Ol15K7jQbYqVN79Kyw6hGzTIGZyyPcx6QcRZ2wPk7u8yexPL91zqdrrearTcbQuU
qBMi68IzBNnloot6BLH+TwX6Wz3SpKpinHX8EFcngUmgmtvKWz2Un/WUAnswhI/ledpUS1bioRbu
S4VcpKx5a1qWi2jPCCIlwGBKFCYiL0kCra4lUdukQ2pOLgvP8+fI5rdjKAGkH6+JjYwbzHPnBJkn
/YPgbU2c+IrVBQ6WeiM6Av9ge1GPK35u71O0+M76Yf97dFZtd8cRxvt7FJx5KtM+TEKkpeTrlL5R
tsIig7B6D8/+ihHfLZJzn4dpNRBXr0FvsVYDmWGYdM89vLr5w5N6X+UBIAYHcfj/tWkin8w6kSJa
ItYBN+QjApXnMQAFkt8w05C1KPZgIG8HbzbBvz8yfbH34h81Qy+lwVEUEOK5FL1nsowAJyLZVvfp
Dk8pGW9mPj0gsewtDffE91z5XBpTE/uLFzl5+fYTBvxlPCdMri5iopQNvnHcw2SogYjc08eu/DtJ
bu4yWgGngL3gbCDJWNii+G9U/9Y3UzFwx5bjh3QVH7kJWcAeO6nit1sq0u29Xl7HZI9pslErxRXl
847PbBe9SP4FO2mAbP15uZ1CcmLb8iBeDpSKq7OI5zvKyu0YOgHbDCZEewYe4QPUn384UVBS4Ioy
8ugbwi+7I/bjE4jJisUVRl5IQbbGwmkrEqAj4AC2rZwRFDLWY6r6uBFgFM6kr/1sulcxOgVUQkkF
2PMozqZkvKG6uF4LldPlpoDaVhJDUivf6u0jKSmBE4os2gQT9t6y7divTSTU6dAn9tgES71jwAKS
VfJ+MKqYjKpUIcxO3sHhjL9wDjTlJjdJSh02nEBR9aggEdiY+f4+CF8bEYZ2NLxhYkKz9K5jchqM
kySmBwz/5QGa5YT2lLNgYmto/VCvVz5XlFPkPJKCQnP+YrXJM8zGBmqXEzmSJEHukyNK8IphprTG
F0gQjk/3voNsyW//CY2CC9IBNPwDXp5wVkMssevfLLRECSa1HciAjz3vR0Cg0Sn9sClDRa0HW+aL
FI9+CsEKzRuCEErAahHvGPjDLGfMpbyeWk7gvef786dW5Er2CrpnbKfsBJlwwql9gN4ekPUniNJB
GRvmcWNwn3/DKmBTJCSm9OekUEMvzLoskQ1xMJ94vD24RsIaZVN+kE+ZrZco47PTaodMHLHv6uFk
a/voefbcs08xZ/bAmYdDbKFqq6Qj68KBCMQuHfIyN7TL5FuPoWSAan9PcC2SLNNxOuJNByKcI76a
sjQ9kdnQZkwVLS20l7y5Tuik/sS2oGyKG51bCZxiMVrf35L09LmAKbKWNkDB8sWQTbCCrKgbVzSA
QF5KgBUWvtNw7nrNRAYjm2pFL6wThO2qKZsZLjIBajyPINwsWeU/LgvNer1zQmUbdtDbCulmFOCQ
E68TRPfghQ0fCt+vkSjfMFPUesRNs+irDAgHhDCEto7Qqj9iDDx+fWDByhd2Qi+RILIbV/SvEnvl
MwdIj9G1nAO5SeiGkeT+Hjk9HDyQ0k55yMuSG9YkLAJAwy4nV13LbJCQIduB38+NEeN7ReK+UjxG
Uhwupd/PJMO8rhqMVQxsZqEkxsJJ7KHe+PBMufp0jfCAmkPfCT84FyokUYjxJTJr4jT7WffkD9JE
jJZC/r5jgi77cThIgF5/1y2VIellX3Nr+ZQdLjomxdlnZRhmb4pUsQjn/ir3bSQxPMtwwfQJ18ZN
+fhccpjB4MtMqfAZfTOswS14UZ0vhtlhe60cStrkPjk2NTBwRDSn3F8msmIDH68Wz6wsAMMQNLNs
TBiwXYEEz3J+IAqGkwNOUDtmw8d0ynMaTLRzzBcqJGridJx/SkL28HQzun2AzBurNtSuvvtXKNYr
epPwNfmg9u7fu8laJwsf5JWBmS9GTB/L5S1rOvBAaE/8QwCXpFuefWbkD2D9TzRleVxxP81ee8lH
yzgC3m52nMJM2iCBQihoJHzWFjdkJ9iO3NfausPieWQXEzcs5+r1FDCd3HskpbZqjmNUZ+3YtTj+
dso3/lFnPZ+/teNAeYTRChDVuENkFrvmVwcqORc20yf4i0EZVwciLW6KWwR/5IioKPuzEvicNvq3
LcLFMMT3zR6+EKrwA7lj/vC94a064ps09mRpeG/ISE+ovXBHXmt1ZWKMaRFumk90AyHA33EYt5/q
DvR06AFFCHRPIJTasLKnTgcnNFzfzSvy3A4nYUfFSWrrk2lNDDBkRaVrVoQ/lWyxoxKnhNlF4qnZ
0U6guUvZJa9lyt1BXJ0Bd564Ip9isLLt5qdYpw11b4qSevBohmgYWcTwsSXYDZjbAgqouYPk8Bud
ygt1XJztfl4MTllsj7HmadlK6FX8ix+wO1V3KBnn9w7+uw1Y5I0yezB3UOo5pgcYAmAf1zX5MRSh
i/ucePoeFPlDBr+dCMVYCdjAP9DGcVphyp44ioqmcqOAvdvW71oxKoRjlUc79eAgY37x3uiiiUU+
XDP8+KB+ohfI9X+9GSAXkD8gCaplbtFPQcRmhah8qH27h/HCSvitsHXVElW+ZO3V0nt9e/2z3jG7
CK+TsqFkdRtjm9UisfR0vBFXMjvarhrFgXzYPzAKOXhww1NzE2re6BMCmC1vs/5GQHB6cTnIVQm6
vcZFQvLfs7PIt3RoWn8bVhHW1AMNbKTIeZPtH5VcjIUopkDuET0GFJgUL/6GSuXdXGaokHBE3H87
+WpyytQqniESOlTPBqOg9MCJ21LUDIijW4SCfAO/pJfYdcWs2xCosQt02XdMmCBX0v9iLr1mNrY7
ns2aDdy4zMw9P6Xt4e7+aAsjA2V/mQmrhWrI61Ny8Vpv7EsCj/vwZw1ocejyTt+rGMLVR7Uf4wuj
egLHrLP7VScf8XUPr5Ckfr4biFrINagJpKc7AvlnLIC6a3nVp39BqO2FDOSJr2f6NZ4dwjrvj39/
+5ZfVldM+pC86ppxPnrc5rr9OR1msBO7G/8PNU4xQgjNQ2kenKWFOnTn5wj1Dp9nS6Nlu3lHa+Nl
h41O4aNlNTCHhBfBxOQBQnU86ajtP4I6Y5KErTqdbYcO5OAZg/13dMJ0s+l01V8v+mOQBXXesTvQ
sOuf8z4pt+wnl4vYQbubTN8jQLznObxUi2ey5yDPjy3vBuQp6BO3L+amF6jZuYvzePuGLNUX+yy/
vUmXUL5CxKaYBq0Tk3jS3cOAU/kFXpqX12gi4E6lJW0HTwOuwS8A9H6eYyYlYnoBQ0kJbat5DcCi
N9O81oUNG4s5YgO0VbqOlCnpaAwnVNpccw45dpUjEU4Lp6Gqdi7psmxFtJsWAJvQjUDAjhf6qoXH
hK/TJ2Mj5bQ9wmeSkLOAIAJGACqcP8pUp0lFJhEf/MGk5Xxv/Mn3HFXruf+mituZgUC0dMFH1g/n
NnS7PRT+BbaUXKuACIMEGhWcB+fCRXGq+FH3QYnZjHpf/kIipB3bNzuzP/z3LItpytk0eB1XqtzA
xpyWcUynB9fl50+7Oz7WDDNTI0BJ8SymQ2OEsq2mRaDtAoGsVwk8+NptqFFXkWJSHdPP2oZHjvmF
bskK1R80Sro/HDQ5opOTHXJu3NVarsnT5uc32E4ryUhdbI9pG1KUUCvOQzjn5Fuae84y6QdtMoKM
AuLK3/R+uajreXalADbl+o9c5o5qNthMOZS4qou7+3GIqNLmqNn7ACDZxLBGDk5OZRsmm4vLfbjA
3HRH9FxrpFrOI/q169f4bntvyerud/so/23Eum1SFBTZa2pfu23kBRgNdI9AZ1sc/GhUYTzrtevJ
8v5w0U1qICfYJkvZfdXLV9tjeO3qDJ6gH/3mtAE1Df4hVoptcYZd/nuov7YtJOlfT0q4np9vxjdg
NQY8mXv4qK8NTTvm2mGliCHmUF0iAhQLxljBlvDrWb2nD/iBOC2h7NpyXuLYFAxnrPkaE6atxNdK
9HKI3IsMNq6wDulbFLCgYpzS2Q5q8cHl2CmUJKlDYfLBRWxBAzx0o5vPNNkIkxTxRZbyQv/DoGHb
ZBr5b4V4LXxbcWHoBD1PWClQTgbOC0qIXKHUsUohV6Dmhirt9TAJ7nPOK14LMGIVpiij8IWQCQjw
RV+RDhGHPbmqnO6YmAkG3fkbz07399WEMKNxQMVXW7432WMgpoM03yCwyFBrDmV4BwS9Zb7jCKub
v7zOu8LyShopf3NEkWQx4dajNxvm9cnv0itiXitADMTbtsIh5f/H2a9D0uH/laQ+1RXlrC6H9rFc
MRkkUTC/jslZGBVti172vKoW6CjduzcqlEXRYup2vIRadhyqI90hWDTOB/UWWNE0L17eh5FI+6VP
LYWelQ1oDzt88tCA7G0gZ9SzOpndES8NL4PX7NKpZVzsk6FR8YQm+JAeDuZN2EhXRWK33EzxyipG
cXHT9NLYEMzC1Pw9fo0NbT8U7cuK/cEXPooCx7232nKdMIHkMM99sxZdsJ2Ykz+rLmrncEa6JdYN
MDaPAfwRrEH7imYocS+EtAgFGXeELlwLwmGRMz6jNV2Wf9SChMOz/7PRA58fYdN7v4zveUUx2vnK
4vjuN7AQkwxCDKYxbHhaywCFiSLn3BMjzyBKw3REMkWRSwYec4hP9M2hgNC7paAwFpEg6g3UZugw
CGKLbjCivbGBlvQK4mchQcQfob36U/MghznXxC5A4V1exluQUhgdd3H4gacy9GlboxkthpbpYmt3
Dc3LJW1KVhOaA2lbScBCKNSkAGbPG4HYfoPnEEZs+rX9Axug7gTnf7toY5I7RD7Bfj6vg5Ayq6SX
Y6F9W8rSfrcgKxkPrihP+g218l+/XeC49RcIALDUkxVrfmfXu2NYH2DIK6UMORAFJ9PW9P9RXnAU
eweaFhCLPJnqgztcVIKjsK3lNuVmAF+BBeqxLv2r9D6hh5wRk3AvrxNa+TR78LrJ6DtgQP1Ccxso
4m5llknTO0dFWkqZCvRtQRwD8wYIhcneIZ1dLnrAZGE2JIS7yecsnpMUuyBgjHZgW6SqxLqcnO1J
v4M2D4ntStHmYTskD+7qH0uBIZk0WJGIFdowZUQTHG20q+4j4ECaGOj84QFq3qEQ4ujHHX2W+QDO
VxNJG3gNAFcks8whMv+7BElkoxfo2495cdL1SPPUJVwAF5K8eyOyG1KE1bhF04bCGUzEg5UqAaRI
6iVlte23+AAVRnoDz8pLQ64YANFDPQHUvwsVnvkTBM/QN68/fKUvELYt+OKDIrRzLjsMmRnH1pWk
oxbTYRnqC8IHWKyqkpQUgkntVeBBQ9xVqqFPwf+3+kXLlEvyGJMlq3QB3OgWLEIrDujnkm+JNGXM
EcgUbAfMe22CGmYRhQTONxlwvwrDwe+38imDfEYl6H/Q5JLZ1r3Fidm7lbwBPQ/Y7WwDdmbcG1u8
wz6DIxj13o0PE8P1C7zKbUrvdaci/fGKB91NmrnxycIVJ1L0qgQYUmbN4vB7CAB5UX8OlyKpzNZ4
gBkRSXYfahYcB5ZdsdMBS+ylKn3Ipx5iCGgr0J4Ngt53njdC+4xPY11xlOhYFwGUu4A/RNEr4jU1
k5rMgpOvI+wB7amA5x15KTaYNOX4QLoNjQUpE/HxBt8baocgv/7meN9dA1YPlhOFRsHhbLkuMe6S
5baDd6kKqClgOjZ5OwW2wfmAWayiQsoSmTnLBaFCWuLDN52efnNe3p70oTkVnkdbdu2hFM0AP52y
5X3MMOEo5v2Y3A2W7eDGhirQxRi5CJyoz0AF3Umhid1s02I6CPPuTeZoX1ik762WkOLoZOxEWVa0
cGnv8JTB50x5Nq1S8QR9zzbbAREJZ4y42hk2iwoq1XVaPBpwnrAyEMb62pdm2XW86BJHEdR0y79q
2zJVxkQo4t8ru05SL4EwB2PCdl9PRGdvQRPmTVHGtuSxJxdJ/34p4yPhgccseG3QMdtFy3zoNRBo
yHe53DiUtuvbZXAfb14IeNpUvuWZmTI5am4PzVkyBCN/SPhCxZfd0kMBRnjv8XPcG5H+Jn58H4gK
cxwO1e7H0jlonV0Y9F0ss0awsrzCI3eU5ZHsaf6MUKUh6OICweUmqYNbDsZ5M/MP82V70pzuaOpJ
xybOdHSM8evfi8rWHHzg5H8fMtUYFMmIV44rWoEc3ePvkHvjX59eLmErhnhNOJeMe19WBD27KXUq
kyfJL/iNP0gI29UmQe/0moNyhbgTuOyfmLY6MZBuz1LCIsQfg52HukkEwQOUQ9nunk1Exd7OLkJy
GF1s73eA898cFBP6jKLlYY8MjVR4EfoVRdHhawmTj4z5TcgENsnIwTm4VquRXgggJyU5z7BiwwA6
0QGGJGc/RRNSqPsQfwPJ6dFLi1RXrDLYSGt8nGekxx8150gKdBdLLHKSirD702P6GtnCD+AV7SX7
SeCUcFDEGZKBLfidmqHYcWX1Fh9kAqr9EZkFZL5xI/ym0woO2/UavyMRNpeMtIGo9MHq5uuA+qEi
/qCDJCGy2mwBMHo9szA6Xw8KGbHtyC5S5eum/i0jrVSuLUp5/0lPHi3Fs4IIh9theDCEX6qaBjMw
DogYQyl0DVlf8M9w3gLrUW+a+xl9MnrQdMkz9e2EXxs9mfz8641Z3GdOx8ZCyVaX2pqqv+jeAYxZ
9PCJLQUcI5w7LOZ5eNtLtkIKjQQfeptRKClyP+AOjCstkNLNeTfju/f//Cnb+WxuD2oFCP3c5ubi
LvJbfEMHV1iBoY1cQkQ9YeOCkda97N9icrXP2alXgvWl52r24DtHEhESfeLCGSbayOnmiKV4TKXO
dlPoQJbnEnRX5PobJBE94s6VgTHxJDASrqFkn4I8srSfyJNV2Sn9fzSEpjgioA780tJ0wlBKauAf
dxi3vC6k0qaDvh+DZuOoG3iWtpceEdoFD3rJJD05SG8rG/YIJ100au14AHmUBwOk8LrEPFLQ5f5g
CURr0BgBlf0Om3EIjtHIptA2aNESSWgV84oy2RN0SKQsJy5a0uqB/mP7MJWlNRBbpkcTiPZv4P5H
2HktOY5kTfpVxuZ6aQst1vbfC2hJLfOGRpEESIIkCFA//X6Rc1Nd09Zl0zPd01WVBIFAxDnuftzb
IKRgKxYrmFro10Q+8xtcTcxbcFgiQ8CvmE0LiJwuDddG1DYVixogHyqGzR0tyYk1QCc82okvs+om
0Cq+jxizjTOCX8P4lQ7xbckoUd2V6vOenRFBDJQu5GrS9uHiecs58+QJ9BGV5YGhlB1GCWhqfrRB
s9lVNCIohfA1ake8uS8XAf7CR38zoRQFc/LmBaA99VzkCc64CltKVtgkl/MVLzwjQuMZ7qhZMUc6
YIygOo8AYgPLKhBRvheaFGeXjA4PdgF/H3QWh0EJwnlxibyjwAB/21WH9J5ey8UdrheLfpNN8XOg
Z4WM54AHRki6fD+sI4LuwthQj8PCYy+7gouPmhxKeiCjfBVwKeISvuWgzAdQ64kMyDmhdBhweM9T
K8wDXj0InpQWCy4EucH0K6+XIEcd594FAQrHh9obM6gPG8KIpzMXSDknG1+hHHBAjN6ULu4gtSMP
ujzHu4gxdCCr4omJgeZ/YYajAO7KY7hsAblDd8uCocmZ/MwvCZN5sOqA4v5rAx1e9o2d5C+Z0GWg
IATlEmEDHVx0BBWtvsl5ckF35zJzzzZ3EgHQA3lpRrXqarh0OveImA6kLFv89CX0GO7hxTmBNg3u
0YXZR8ZERTn3J49wRMgW5F/4FCruQclELeb9/AkSNKjdaO4MHieLB2+0b4wosVFh3PL1+jlUUHH8
iC23W+3jbAXrvaR5EVLwTgZo0aAh4ujaarBf6+0WchhJy5P/6n1AUKSmjJAB1yy/zNG5+nHTOON9
+iAiTBhmwFIPrC+hrtu37pafrmJL5zLOovKLFAQD3gDUGVrLh9CBoFD9MSixwWmweYqfJCJM3nEX
F7mu0JEAre4D6cbGa/dpLljsFac0Yzdrki+2n/7Ubligau+EV4Mwg+hgx0j9zZAtBlIezpRK9gr2
DAc0AAm6j6sh7c2Ugppq0gVMRoNSsBtwTEEazxBQ8rZttwqV82k3xaRQF/wZ6QE8cgheQEhWJaH2
85x2ZuC6iLKR6lEu4iGQLTL9iIQQGJd+jIL2gLUIXNVFEALgIZ6FTAg48+sLHcPLO3bnZs8efYgK
5WMznLTAj7LHA7pmmz4jlB2scSDyTiJUe8v8tRAirHS39xAzKREzMOzAjeOeP86NIWUQMhchN7Fm
m9mebDvHkD3KwJ+pPuz0SMsISLYnRuJVURtMKFzxMNp7SrZUPLtKrlW2ggV45Xo1xTSTQnZ3h0ti
iaYoaa8/TicvZ7A9fA/KAQSAEGiF04IFMZumHSykQnlBIdXpl4NnE+KWGVbYViUVtgdMNTBex5Cc
+hSCIdpCb/smw1aCHuNu2x7ZcEXwE/enEZx+99k+y2wqxNgqyGmwh2TCM11xP1ndlzhpb+NAUsP1
rQwlvyC8BXZoLyb5OyPabwYNGfzxSdzyUF0jTGT7OM2oLg8TsD3OQjje6Pp2+PXn4Ma82sHfUsGm
3GplR9VDbwwtiQ6djUt1GillVECNxehaNaHTPLiRHYnWF7oZ+jQvUl5VJrJWCqYkiLXeLoUpTx4h
26d/d9+D/Y6CGWEVo1ekMrugeUqXtovb56JepMhh8s7FsIhRGGy9KWLiziscVHe0B0sPJ8EiWLrA
+jSqdSIa+FKD4nhBcYiJxZI0KbcW+aw/LZReO9tDbuOL4ML+i5PoekHY8yOz5uhhD3f2a/Qod/i/
TlSbk/OTqk9hU5vKfWJlCoe+HVdHAMOidw6BOhXiEnAFSs/fdNI8vj5c27R5cGB8FmxP37ud+E2O
lRJ4saNgF58JotAEAChMqOfc7Gy6NYaDzkIUEI8vyC1nhFzpM0Qmd8U4ci+4x5NnpZPbC8l3BeH/
MGieX7n9TW2mRKPjZqSswUGE7unG0gRohc1C4ggnKUIERXFIdWOyqW3ZT/mSU5p5E+ftPuGbFBZe
9SW0krVNKcv9cK5UvcE+OECxoJtikzFXrucSvzgaAXXv+Fco18EuxAtIXYWiiGODEy4Q3fnTn3w+
DmI0ppq++bN2yGufZ/Qg6DX4uRCYPDhcqnmXkkQPw9kygPte9JdeMxPEwbjpjZfe9xLrxgZx/lf3
p1lldCZHF7zIbPfMvFDYvYyRlwFbJPjHeaNqsmvTlgtKy1h3XnMY+P8YU7CXonn3z1PedZfuwONO
EAk5OCP4T+3vCYZk2Pj6bAMoSbpQA4ygjMSdrpCZnR2K8mETfZ+jkAaKUq1eraooobRiEVShuqAB
5FzuJpzY/qKjM2zl8s8jjWlYvqE4xxGnZS3JXAdagz6MbeFqQlO3Wt5Fv8xW8xMiAD4cSB75Cm9m
JAHaeShCaMN0qmjwaGmoEWmGi34irhHrSO7lihkGpMadCa0HtwJEgJIcWsvcrbSsa/wUmF6WIZXl
W7EGtltYPnZYGODzuBpfIGYtdxrBhEWM6juriwww0JVKD/0/R8vXzqi5tahWJxRPWRu8t6GD3Zag
v0HRuhmdBoQAfeo5H9wdGhXpzQPAXDRSofxYuh3eVzAr+gJKOTbFbSrHL1RzLqJJMwb5IsQjvj0g
CNi2j94ExT+1MEaMmc8gCfAPxxjMqbP1zuFhcOSMHOzuwrd+N6iQJuQHVOUdFxKS2kpoW0fodV9n
/9KyL7KxJ9y2SBeyTH41ESpdJMXzl81ZhQRJ85GXoFOz7yExrScXh9WsQ6lEl/dzmgV69vUjb+R1
MX6qNmaa4Qro3pd+BGwkOmxIoKZEAim0KBNR1oNGoN0VYCcigAfcf9EIoSouwF/rXokdtsOlMotC
fuL45Ac9kb1zByA2vRtDFMhGdZIpjj1p1s5sOKl+NccTdcbBu3azIQkjQGlmWJJndAvPA/gWs1/m
cn/5zQhUvqtZNTWEi+Wzt8ChMHOUtc4VpyOSVVKMjoZL78NAqhHi9TgjvL2PlzsKV3RKsNJeMbO6
51yK2KZMhk/ubCErNS/iZXpzq4FASzFHdWmq2T2nNAsdnEpvPXLSBL17GLQg8Ui7r2xWjKSyjVFD
bpHDuPOnWy5FweCgTJu2FOgtQK0wxUVgMirmLGyLxvgS/LQadMPUe0wiFGwpV6aZ+6wAGuiCQkHc
23//63//v/+7ef2f4vvSv1Tv4nL+1/l+6l/251v7P//W5H//q/7Pv463//NvQzdUWbIkw7JMS9Ml
U5b49c1qSMXD75b/l/L6VIZcY97P8sV4LxYSMhNlUA91q205PYzrYrM71OJNTfuj9Vj09dVlCmRV
O+5EDDvRBufie3JgNcEfrk7/u6uTTdnWTcPQLVn769Wdy6dh3LRSn3QkVD1VlpLwtPrKA80n8BKT
pwTK57aGksEPBIKIsVbQOeGDKDEEKtgBn1cKbPLEa8oY3TWlIlSdf75IVVzEf91CVVNNbibXqf92
kdfO3n5fTlzkBe0O6SgD/IKYXovnvWB9Fyz091CK+9rovMsw7WTuS3Yn1wBUGTvxyT9fi6b87bWY
liwbkm1Iivj1Xx6n0bnXhvYxtYkoVIReDmCj10jBuPKgtjDQ0Mb+I9mzd4U+un9QaKEKASUXM1W3
nKoA2MX0kIMq3X++tL+/TZpmWKqum4pp2n+9tOuzru5Wq2oTb8pYw1fp3gcGnRO2uvxnXAZD0YYv
lr2lA4KNVR3afcyXhaiSDkb0zH96cIplWL/dLlmxLduybFVTbNvQJeOv1/QumsNJMu1ylhZUGqum
CI84UaK7wuP00wdZqerBY2PLoxthnEk1vqqDzh0YifQDYfiDYN/5UIcX7h23OPQmlX9MS0bCwjeD
EmhLqPCfwFMPIBCy+4TkWOj+YLQZVWPlHrz66cijN0QJfxGQVLpAbVgMHYcHgAnkbL5Mhm5NX2Xj
CfTwFPct2m2kD2S2lSQGAyGlRBRQPG+pWRHR4aGE8bf3hM5LqWg5eM6+QB60SOhXkJsBnKISHh/m
1MouSR6gY4RIemyzHExoG2lii0jiCiS37XbmCAmgwKFTOM4pkb5IYMZQhj9wT1HPo0xns2Dr+FJJ
luHG1IyfCzETn/9CnISMV8BuDcCGPX4mjzl0Bq0aWZlo8eBg0N+IBunJnDRvBX/VK2gcRkfhQZgU
eqGA7be0nyQkWOTuIORG5dPxDvk1sqHJcM3ET6zDXc3ZlM3YaAjcxjesiu255mKr79zSK6mA3Rf2
MljZKljmJa0vphyAG3DARKPal4awUiRwCoZPqGDKgLh3DNapxZ7ugZiuuLkkMmUwrTiO10/u4/Y4
pU0zHdPwqyfAVGoKEJASuRrC4ylDcorKp/taaF28zUkhezCxcIAqLAUOL2GhO+Pwzu1xsbYjtXfO
nngs8mxfMR5CYWd2SiUyCfAZS6/M0E2kGQ0dFRWap1topdf+a2WHdbocm5jpQ3qK/IdiTIThgssW
cpwPvJAFMs6JwkGD/geGjbSRPoEZ0wu2ZnO7f4/I4NPRnr0wMmK8ovY1ClimxXeXcxflAb9GJ4/V
3VNyrSa4PCkpgiXbSetjCma8/f2H8BAXu77bzaXt1Vv/eRb/8kO3+Ma/l98/umCE6UurcxnqpdeZ
Y+MvU8bixUcuG7GQ+yHyHcP0NKH7BJRqgGVuHuPNRq6iK0fEoKNRRzBB3pHgsMRADUIfc3OIb/sf
DezLq2IlNHs39LpXIlKe7Lokz0eHjnMw/RMNGnrUw8FrI+EDgpEqh/bYFHOQH1FziQGYMgfsmCPA
JVT9wxAq5I8ZmwIrugjZJBMGnNz8Z4vKdCYuU59roUQczpUmEOsNcBNUpTRudBH8zj2xH8ImDh84
1LY3FEouyLMeN4FOYgsB9TrMqBTaFIr6Yu/x8oav4MphNuRtIqiT1xlDA3gagLFOdEPsypWeN+/k
Fe+TxwydhZTbs4oR6e4j+wRLxILal60iqEMPmNm9NjF54EVQ50ta8gf+zKj83E6vmYj5LexgaSaP
XOkJ5AQtFq9C4WnpvYePCtss370nLACrfof0CE8N7pRPw0/fyJ9ICj/MkQ3vK83FNNNHpZXW6d5t
psJJstO9hGZKNDYnIHubAh6JXd7g48kZ/w3MXjnmT9Ohe1iie8e8SZ+LjlsF5Fvys45EeVGmAW+w
NSC8oFvmNfTqtGqcdoPAaUOQXb6fYEtS+DW8Nlxlv2IjGd2fcWUPsNHuCONtPHOvhXuj50o5AAsU
NLjeR8fhhfxmnVEmfBXRfh7GrDQlqfE51IZq4amjx9XbH+B1Ay0/T0hZxFFm6RbBvmd7KrPZ3YJi
TQwJat2Lv+8WUFoWQuMi0LoCD6NZ7d2Y+gEvxrSG5Hbf2KGV8DDaMsl0xkPSuxD0g16cPIL4lt/o
0X1NMC8dfo7N5NZTYBdeiQybHQDtuJYL3gbjJ3JpENcw7LBnoYHu+3bvEH5Gr4Mz4ME/d8go6f2B
apnzoCJq8BVM8dLn/9x9TJHZVchGwkYTIe0rNsLLjtRSPPQm94Q/OUCX7BXp0y+6nailG8DXEvsq
7Dg7wyLHunxzS6SF3d37emQH2OW5RcryD24Z71/AdlGsyZITynRiwgKx0K5diIgADKNwRh1PCuv4
il/4M0ctOLzygF+D2+zDmsGaJibfmsQcrCvGT5wR1u03o//pMlQzLL5LZ414h3ebwYkuTs2h6u0j
XBBH7Y/o79ktohtzOoxKuG+sD4ou4z3Ie5roEoLyaZNPJnETOBX4A/voyPgKf46OQPEeGT8Kh11w
QM+aXUbaQEk09/l9wfoTU9zgNLgkKq6IvEqEaXzwIrQB3d9BzQmI4qv3DPX1hZDCqsd3QsesIukt
ORwfOJNz93Gp4dpYx/33znTeyRMXS3kBcGv5L296HGqVh+aVmWKk7hZeKEQ1bO9faoQzJLJoJJaH
HiZiyJNanN6p/r+KtNz7YM7Pr+c3q58kzRZcL0a66itTtkJytNfPXEPJElwHh02FUAnXvRkWisl1
cosaBLI8NRxxfQ3+05dphz4IuoKLjeli5+JwZ6q4GJ4VnlCdWeG+y+wQRsi5Eu6ZF+4du2IlX51L
Yo4feOoD1D5CnWgQ0zWsUdPGBzP/oJtpCfl0L1WEh+GhM9fMyDoP7j18xcr1k6T6rIPRfHlzlAUH
sU33x3GKyV6OSNnAcWSPnThfERPPfX5E6b45ZQAFxx8/hQvIBBQf7VYRnDL8+Id3z0RcBRi+0bb2
UMLXdsQSTc1u6dlDlRX9Cl59krh8xSfHBj9fNinmPF8InS69a0D4bYKFOdpgI6a0KLJvbWT0Knzw
2YZGe0yknc8a9RgLlgYDo+D+B/kd4xf3wPzZ9TpdqYMbMIcmealdpc+hy9exCI25pXu8a9Lb6OLy
RK/fy0Xl3UDbsf83+kUuA+s5OgpoCh4REtEt17b/7iPPbNaP9CPxM64boBLyLcrdAUcEbKkLR0EK
DNnHhPniwbTadtignhH3scHjZ8vntBvMMpHHXYmz8bEmROfE90J4aRBmHikjiZrLRL/ntEDVIMlp
w0KaUcVuKsqr9DOQXg6BUBqxu267MM8JlQ8+RQhcLQy9f76c8QoffI9r2L6JFXOxSJVx4iT1Wtl3
gdVuzoVShMYXUKJOCnSfT3yaHJkdmtvAG4kt2FVIedm7NVArlvoLyxYPd3OWPZ+yJGPz+wl1giEz
FsIvwjB8e62S8c3R36JxZ40EDWXonNDf59fRFnMh7j4yEpLmprd4T9lmEt/e4oA2rMD6uVnXDbda
ugRkcJ/TFokcAVX7yQbbKKfm2fFyS4y6yBtW/5JTgVc3vGJ0GCnsun0LrI46qoshFPXoO2P6cnKn
6I+MvtJnWYNghPewGmMG6hTRE6H926X4prh/ZFg9+69MwU6Sz4pqETKwRCkl8HfMubrMu6HzJblG
c9Vp5S9TLT315aQGVgm0uFyH9cwesjsiR+bVn1Q4Wy3w68RN1ef0L7ePh3sb1+N21fQx04g3CAwC
5DZITQZK7xw10YvkIs5TDr96u9yp6HDoUzbnHrdaiV+UBYvPiah150FrAEHuX4lJwgSSauHjnVAg
sniI1QL7U1071Lw1WXAT5NWusXq+cD2k+vNmyFTCcngdyzTXb+eCmQmqpfi8Bjnx+Rp9EWtSjnB2
pb5nVybUevrkdSaUmh8+Erd/jVNtxy/7DH4qVOqsB8JBcNNGV1NPW8biLee4NZyN3qX2ja2tjc7a
OX09IlzIYmlhdrUYzIrOv8aHxA4/zO7dmYq9B1VqEbhhDpGnGzwTPE6XY15RXCCPkyKxTUfF1gzh
JrMLUbOmqHCXXG6szo4TUpa6vG4GgiPuA99h8eED9rq3f4nyxGsnbPHMsuwTey08fe1AdvT0OmEj
INq3v5E5h1gavL+1j5s35tq3tLacEykfLOz4PTa/KwhK5r4F0vNOX+HLf3rHeJ8ddortbJReHd2i
fdikD2e2pG2xJ2ZeIMnMX6hZDz3ugdltsNChmWEn8dVwwx4BHLwr10VcwFUMb0kHR+oM6e2LjHm1
23rS4vuxPoysBDRHebniLfKuGIfyvhYM3RAvCjXiEpUeN75NFTE8xvbXKVaIkebh0tAGzYrZA3ly
HYlPsubCePyYnVP1Sw7lYRt86/hQ+0uWEtL6O1bNPso87PWluImkWHO+q3VNkPVQLniQPPq8TnVm
hb55P3BxHMnp0X+G6oxoGIS6DM7hKeRy9jBnceLv9zOJuS4JR+joiwk7nRUTTRdaMTkiw40Vy1bw
mS37p/AzM2etawaobIZn7zk0pgz81p+gPgXSlD7Gr4MxpC8H+DPET41gr29807B0k8P6HimW12zr
hTLRZ5dwCeBGAwhMyk6phSafbXjnHapWKPSy41erw5QN1+4+F/cNya5s1TsZRzOldjbnWSnCrDdG
zK4DsM+3Lr7l4T5nRwIjwEO/YHOqWPUMQK3O/gtPUOdiB8y4w1eAeUIECeiPM8ehaQYN3C1vVB8m
ElLHQAcJAAxwNLnGllMixqX6RQSIEJdpoqnK8cxQKCFxzhuwHlCbjtO/BnZSTw9DLHSAAiwSEXm9
y9SELb+trsgp2H2mKK45QcRt3/G3YrHf4PZYTrgapDCx6i8FNXL0rAgpanTEh6+rI3ccIzJBdaNF
SlrqePx4YKXhIyS8nJ7inBySI76gUcE5smeq0CceGTVyLPsP9MBmCB/gaoHQQLI05zJ1lipCdtXB
p/v93rKcZjbELi/1gpOq2iGEfmo+bxdqtM5KoenpP4DbcMzV8QwlpaLugkfMuI1Qh+AShQST5agj
2isIaL4IBwz9GvGeHGrbJYuPL6qESo70fQijNyZH9g4jeMfR8p0+KCiZ5L8GD8RxUqACSZH4Dftl
+UbeBHZmQYsB5RcR/NpbC6Rjoi37+09+vA3VHoVUBqJNE/5etzOyW/DaHrIjc/uXApFZMuavf1vp
yv42+Nlw3y5PWJT6hkjtgK1tuopXw9+SMzzYb34eWUQ8CjIcfgw4yCXYb1GY3WOiyYNLbM0lz3Iu
fTM5RM8MEuM1vcd75m/2DovWoko+uVdsv7eHdDkEpqEVVsdvwzNpH/ImvPQMdNaCUbE2eqhxArCW
+kJ5cwb5yJoBxV/GJJDPZ43r7iNvR+eusbl7UrAfs3dZ82WPL8c/gCiimBAEBzcfRTv9EXsCdGZs
5VouUqglVvEJKSBvwOTg31kxBifYJcMySNTZO6NL4gZ9qhI9e5fFC6D5sjXmbXwlkouixGE3Qgdu
9cqhsiGTl8KAkk73a8Ln95k1utPpgmoi2mJyWEvNWN0KY4tzyD9pzpWt99vqil4f83geh4Iik1Nq
QpoI4BjEFFafiN8b3g4ADW+P9pCbJxTAnUWTNwMRk6xF1kwByrkzeRY1X2DLnFbBYyAm9Mloc9Er
1cPzkPrn++ATvRtcRteOtyIQNrrCsh/7Ct5o46Pun8ashlWz+vBq3Puqr2VG8Fhh6Chy4N4M3+zH
ughYtWjF5u95E+EDyT6wn7M9m0lnB2YGSzIlS+7lMNKx7ylrZj28esIoWk9Mnxw9SrESLQOE42Qp
RsobNDj20X+nh4QHn5/dW/4zDgIigAxawe0TzVR29q+jlRV9pnwOxvChmlDslqT/qUnDVT/wvHCL
vvDYO/tN3hkfZ81G+rKzz8gC3QJux9pib6HzlFHj3aYfZHnlTP06ElxHGSoCJ1tC22U4UbFWjK40
bMFT3kkTAPs8Aer1WGj9anf1ynki+CDsJOGV41bsShEVY+/Ylzw4Q6f6Qv3RiZddWGWU17vLVl0V
89f3O8KRxKBsViPVv/bqUBWfVYVaF3RHCd8DJbQmCsDycaQeQ0S+349c4XgiLPnUI8TvuLl1n5mO
suzSB1FIdPe2qlfaBtFsE0vzY/ya4i4eM6PSY2AGg2wQUXLkkHM/vU7OmhVKbzS44uVA6WuBalpO
G89kd8ORXmR2ThRkaBEqV+2QVWN6Yi79tyZy7TsvzF2detpw6mItSADamzKZpcq3PYbimBjf3cfm
iZSBPjKkxDu3XtO/DGlcSbJvkWcRxgPuzFuHBLDOreEFwVkRVbRymi8SLwo4OgFigKh1Xz01LjNh
iOyemfaGvgDhQnihzJiAiQ9U2KUCRrFuMaUBNaTFL8GzrmB4AIMAWZ3IEvZ1DCUVLuMHB/bIArTE
IkLx1as31CubC0/0uibOu39Zq/sQ2WUIYA1K8QiE/GUgb+0tIPZ71nzfQhmc5C0E5ExjrjvA3Yu3
C3pU9uHly4G90MHuQJ0x3UE3k8l9gXgxFA6gQtC6/4OnIonR8v0UxKWBkSmzN5pHtd+SSmnRqroH
Ris+vOScRpg3TN7IPxgzCEHSREa9zryz2Kdu3/vgNMIRCIeEA3vvc3xmlvMcsqjKL6CmkQYXyhZQ
+gYnTcG+DPnHvgi4s4IXyG9fHfwSaBb6GMTTsgCnT6/zdyDv7B3zKseN+n0ZGTfSmJz7zbG36oiZ
NvB/Mpyf5xRBEHnMt6AJOv0akz8pg68RbmFmLn99hFkwO5Ti7TeXHpUY6qiV+g2feJ5weXoNt+AY
X1gdlwp8JJJVSjz4xXOoL9roPzx5Edwm0KeoIk7rJ9t4gDT2nykf+Xdy8YdesW1FUxTlh5H6K70i
lYf93WjkclZDH2Sf9JhfN8aozaqkTTt/4Arl37lCPsyWJMWA/LJ1SZJ/43L2pXWuzMOtnMkbtD6I
ai9fcCEzk+yDIS2bnR/gWf2WCmz7h6/5OwH4+yebf/2ajWp/7Mp4lrNmLm9sZjAX1LGic6bnHj/7
r8lx3a7Zfv7wsb9zfb9/rCC3fuH6PtazOpnqo5yBoRQU1yuqJbpdtg4+WFQQHAgdhvX+8LnK3zxV
WzxZyVYUA9ZM/evnLvXGur+qdzm7J0bYKB49eTtAZjVpidpFR0t+F9Uc4OOq7SupEHsdXu4fvrsg
C3/lXMV3//UafuNcDbmRTqbJNVTZMSJIanyKPtkeQeLXeXTM5UShkyUZYmlRPx2SovfPH6/+3Vr7
9ePFr/9y6+u2fUtn9VXOOtGpS+qHGF1zjtEyeX/EuLDCNhuriZ4ANcWd4SWrk9OWSUorOMZ1dM3R
R8Uc1+g3pJRkcmoUu3/8wzXKf7c8fr3G396H16tpy+LAqnwmxBYldqBGBUke5vQ6NiAZ/vmO/Lxd
//VAdElTIFFt2/pZNL/ckWt1U/W7fi1n1tfHdpo+g3fdK8iH9+RY71O/n8ZICt8cvR+4yj98+N/Q
uLb8y4eLW/HLhyvV/b1UbD78PTC+ngNpiK/GZ2xuGAWmAJhb7NHTzpe2lbavFVvtHz5d+q/FaMmS
pOmqqVmGaprqb8z2511UT1k7ypNP0EMrvetE5/jjwP34BMVtbjGiUk/ZgUUTAjaVieE+gzjIeJab
wc1j6U7twPTOMfwwBh56QCAYPBhZPA6BwhzIIUgDfiDoiPntb/cLwD0wBgDP/B6EjBS/ZwhTxhy+
khEa2eZJcqg8leagTu25BycA/sk0Gs10m50ymToX36QhIjqO2FvDkJUGMhoUgbLGLyU6hGkJJ3VZ
3/2vQyIGXOQ/rBX1vx7XX++X9pvm5PNYtk+74n6JIcE97u6H/sOr+qeB4R+25N8kaCEjIs7kjJg5
lwk/b4FN/RTdf8bATzQZjO6xRGdc5Uq09P/5aSr/tZlzcYptKJJk66pl/Pz6L2up6ShPvV7W8oQG
cT+9AdsFl+E5uOZHzVluTUqj/tn2HszPcZ/zNmPCirTzQDtwjB7LwNz/6YJs/U+X9NubXLw/Z7l+
c0nN/CU7Z2weMCWArKYEAsGlKt+pAs9l77e2DWVaXgIjTB7bJR4mc2lVjZoxuSXDy0TZLU/YJDA/
714GyrT5BOXSeenDl0dAgj21aFzP2+CdtDrLErrkfe1Kq3fKpyCF6Iw+UaUNIX4o90edRfbO9K00
UHZAttLqOV3mSvJO+V3z5dl/QpdCqczbkqR1wS3b2xYZgouHXjPfT/n0bwRo8Xncdm99i4SGSA2e
Hf8JMzyvyLwnTkr5RA8w2ZWlB2ZnddMhSS13v8IFcXzLilPyXOlFl9rXSHBvOU2pnYqnV3StZJ/a
68P8MqghaJfOyUyJUTrHVaZ7FmMNGrYYbXoj3yb4jKThB/IYonJe40FUrz9riKYtMg2CA9tECOIg
l7P7br+6TIl0ii/d55TtHn+14b2L0VPPoFMsnQscFxM6gGjkNRVU+g7KlpYwJA5B6G5qeaZ4djA+
EOfv6QkRXLfZI8q4YQJWYwP3wY+4E+jO+sfaIrAefN3tfSWGDQ79gxUdWwc9iKphvxiUaBa2pChR
/H6o5RrPGGzvcL1NVvWNRIFK1HxrsL66Rnjoa1Mz0pnQg+2F/2PWIsG4BNvU0N7OuR3D3GLPaZhJ
VjDIuSJ3pURMwJdGGDl8H4M705fvEC/mrPqykJKYfdFDIRL2kDEejr5H/4R6uBMnVY5PLZ00Bk8e
quZoXmXzCxMZ2hD2posjnIsdwQPZiCDylW6X+i8K1FgbvLCkgiklgZUYild6DeF1+1ZPgc9AC0uA
GO0udihEzVY98f8f8cnnfXO+DgFBJ5iK6HkZkEKFgRAwPDQby4AkCp2EuKgBOiJaOKrZV7zPmeVH
XLb3zeh+mO3zV9QXVNIranNDc9o6aLtVrMbL3Awe3jq0g1e0hNRkDwafxjSABENSFukw2HO71vbd
W/auGKeTcYFeDxUC5rmkf+KlixFE9nX6MuJbDHhFyjWJYgXpFdWIpepe8lfckH1JzOz74j67H6/O
Phuk/y3uN6MTWkOAN7yj6c26H+y4rke3s0ACeJ5/EIPmyTtZ+suc5q2CaZCwF4VRg6tUN2jAQ/yz
hHzvGioTCwZQ8r9pHzl3IKx6yjIy8AIvBs+J6kEHKtiZQKAmmj8EN3UfKP2KsGC7dx4xlBxFpT1S
iK9/9S0QDJ0+zLtEFegG6vVJGZosqU8wJlA+ZEZqtWck7x1tny6hwb6BseE9QfgAP07HR5B1MEIu
CuQtxvXQYQQa4+QoozBOuqaMF9cTvHBRqT9jhJEYTugxE4rYYDNBT/3mgrSg0GRohs4Totxvff50
eh8d7oy77af3k8cLzDv+mn88duze2eNLZ0+yRkRaG19mCbhQZR+mLWSSinU4RIJTfAlavrNBTIDg
ftowIk2DtXQ+8w7u55im0rT17KBI2frdtdLXaiIZSpe8M5v198qkt89f6lzBS5J9Cluu1r0nb39d
juSkEokkCiHYcFPoX3mMO0UPkAXawaF/TIw+m6bKW8FvPuUHYqsWM+jPnC3ikpfuPiy75HoK0/YM
DyMfzsy/jh+u5I2AuV74p9vJG8XPAUseQHeQopLRGnKe0B+8sTsgwVgkDVwJjWCcUYPh16CiWheZ
CBgDj+6DOoFoPNgaSAOvM+qVvcfMTs0NAgQ0I2pkIedQo/tEZbJLxWA6tLC9rFjR4KwxlnaRAUTA
uJMYa9oPp/Dpc9hB1GqXENzUb+Am9tkaK5cRo4sJe3Pdl3vN6AbHfODxIULAi+OnBOJ/G+84vLo6
gy7AL1z3M1wO7KDmorCwIqesiS+TDz8XktgruD2fAI42fTkzym6qGpMx6D1g3wP2hxgJeUicDtoK
jK1izTvsqimAttKziRTp3nYTE4s5j/Q31OQWOw2bjMYUI38TdhaI2NyHu26HmhQpNI6pHvLy8BlY
7QRm11nI6TllqGQwWy7qmHs4YqSTO3geYW4WqlR0CJtVDi73VjmTlnbe12KhW3tG74CqC/5HY0OD
/AlVVDrVFJx0YPoA337/G3t8xDHO5hTrIIm+6ZZAwMxa+rcQlNB94EWNPqjPHkozqw4Os3PtC8U2
2GaftPT+MjmujpGSdCCL2PGHcHtqV/Y+Eb5Eo8twruDZI2dMZLG+lhAq574anVgpJEAnxZc+6FYB
5xfeBITiuNBrYDYUqzE2oVa4PnhD/NTJsLv14tOUqAte31P3ELTBix0D6RVSrzLACsopwjP2aGn6
ZlN8++RdB6Bl9EGyB8UcHQeQnIKwH57mQPKYILJ4AOcxhiW0twenF/WrntY/BGpXHzRRrLniYGT/
7ta9GwnbQgZZx4/04N0DMtbnL1ft7nEvxCuFwLbhklePUdeEZid9JogwfF1IzZCRiEPo5BNOlMo/
0FfLDvjsKgS3muyDBMSx1d9ZwSYhj/khZMM69hgQwEvPawcoCQCPJORaJqp0JWFDrmJgp57Bf4HS
wmMRyECegJb+FQure/BJi+zwc2LcRvKsmu0nrbtBgH6FvepukMhFCE5wb7Ji8HmwedxBPtnLe/S4
9+4QYWwqKKk7t/COOQ2qnqjIX2EB26nEVg8den5eHJPl4hhizR91BmiguSfQTWiJEEM8fGBTYet/
c8ksosT2qBx7L7g1C291PY+vVChDiDBeOghReozK4/OjByckF1okR85idlEenD4klEwPP0dXJw4D
q4jJKbl/KwK1Td7/n7Pz2nEb2cL1EwlgDrfMlETlfCO0QpMilSVSEp/+fNUbOGPLfbqBg73hGdtj
M1WtWuEPH6VPTmqutfAUNbrF4ErL6kUB8wTydZ5lcdFJ6R931eGraXfBn/gc31Hdurgm5658c1XO
qwUNgyMCfG5jAft8F0JGhvQ0QP8rbCDX3gjZwGr4iG8xtIeCfWR0Nf579z5O3ePnBahoB/0+FH0M
Jw+uEcgXGmUiwJkJh9jiwgjzM+sAEOfzGJt798mrtSmFa2Tjeo8tVpzMoeL8o4AzFun9JZNqAzNi
rEbZ+Vv7A3B5YLvn3q7/Gl/GWrwbEXjoHpKMPKPpebrc3MAY1A7XpsMFcq1ilMkAEJRIGmJYKO6N
rQUVjC9OTrIufIMXvyPwG1SCyxFYgTvh+RAam2dFA9BwS2yibaRsMK0FIDE+74S/4QV/FzoLZC18
fqrD0jsPs6uPsaf+aoHnWsuC2yF300+N2GwunQft/zrcr9n1vI0aSpDib7HG9Rm4E+TPvaMwd2wD
nghIwcO5oDybMEWyiP4lVFJmT8g9hdvD+PF0qc8OzPIzXLpB/N2xGI2eDHjRN+JJNLjjdOaLLuda
+vQVRrmciuNLU16LuveAkpMeZJ7GESQoksIemyC+R/2RoxQ1NDOia8nRLLdHNxRZUW6iEM7RKZVb
MwEdO/dg0oFXdk0nm6VyZO7bT/Qq4K7QfjmCclPYh6fmOX4hj4S22j5e1SAhQKUlsOQQPb1hz2Hz
OXe9c0QBvtL7CZBFnhEoWpQNCUwhpo2ETdOVW9doTh7gvmbGSA6XGAek4QGTgtSv3FeM8BCDDVYY
na8+e9M79NPm3cE7ikS9i/1bdIqZNwhfpjukTwE4uXlw1fmnHUK/FNJDTBSdi1cwqB3Xjgp2QOBX
SFDbWJ41Hxg4NBLTN+YMmZfaFODMveGeSS7R0NRJ1vc9Bt6RAZ3wkpxBpRz6e2hA/cfgC0lWFCFb
4rKooKjRn+sWAjmACzKtAHA0PIF7Qm2UV7L07lHdOQYaELjnqiSY10sQQIp/ZlCQjg1Q4meOi7p1
hNwMKP1KnGvuIrzPAXov7A+lKyXkeQi91gA5Ua4jfmdzskOKGT7ZEkxdCrfoRAgjXaMoyWhGKP6V
92950GpGLDEm5E8mwnA28fQtXLWZU2kv52q0UAAkMpPzAGsiRB0Tu1oHXJ0YDL48YDnMUDJSnVB3
kcKjiz1GY8erQamQVZ7cgr8Nn7b2hTfcs5vHic52frjKfCdg5cS0w2iqzUCwDZ58NYRIbGFugpKQ
7eM/agNZxrrtyeSTnDXndTY1JBEfTkbPHckwgGWSly+Dne7IbDLiNN+z4etEKa7XpRpwSQ7IPLET
3pGjs038PMAXvPMC/LNR2/yXtqhT9GDnL6kJGqQ5nMo+GBj3pAbLwj/y5fiy9+jF2KgvIeH+BRui
S3MDZGr1XyzrckxjaNaCuhQDSlykHVEVkrjHxHPeI+N2V21tMTKNa3fd/rgCmDg726p5dnpHp9c+
eSfGlRGqX4ru7w7C+rPBfK0aX01vLU5TM9E5n7SeGsr8dY/eFfGzB0c8JINYdJXIP53l8N6XGV8j
E+gYYIaJw83G4vCYAgDRHqEEnZbsWYivXXAtE/44iH1v785W6l2ZUSYA3AKpB131g3yHcs6tmuRB
1p0ph+3OsS7kPsClEDULt2tCixNOsNqoIoDQEmJLAZivUNzZt5hYA63at4CUs9vQbI91P0cDFGhl
E32wjz3TrdaZ2hFcTusyY1To3/1BW+akKQOglxWi8r1nk+GTZcY7FHpAXZYczOi4dRqDKzVK7lq9
a8sA6NIINNUHgmd28ouPmCORclWAC5gr1MZ8AegesYVNHuN4UlHwGwqnJTaYcCZfRANaw1QRVrue
4uj7BIlG7Zm6Os+KSqKXdc2bQ6yhuTS3HAvvveTRfQVpfG5hoUxew1ZqOPIU7sn1NjTBlzQPi2tr
2bVmvt03hkVcY7vcIRMoFmnTKiODJqOvdF8jeh9e63D2XgxXjfB8dS8yGSWU2kMXU1ZMzTyggZf1
I2iEGQyQuGdyy04BgSLcdwhniiIUAXPJ5zanGJvWRZgKGgFAoojZMUCWrGAOWoGo53RiNj6S2rte
Oq8GSzZ6AskeMmRLUB+UwRMV+J4uoPFKcn0FAC8q5sFX//kIr2sFI5WJvqYVSi5khfWa7vpy8oT9
Qsn7YSIiN0GzF/0vZqUku2AT1dortum25qGTffc13mFZ0D7IiRDG5fmK6PgKMjN66dC1nXzMsLvk
ADu512RH+SHBZSVlIQ+bGjQZaudy74GRKFdIYr2wa09eI0HJAwOykGhn4ELLeFvAAD4eqyeVv684
jd5yUPVtwvvL2VzDz8vwMGTUPh43YqYSgCd3m6rswvx78f9VtWUjt+gwYTX+Ahh9BZl8OnrIH1+o
sPdtCQdovBbrCK9yo+EvqY7gCE/g9TCxhZ4h5cmeUpry/xlmeQu8i7F0QbYcEX1gpDy/E1VVdkeF
dBARmvKsdQjKns2J9SI7QU/P9oTsQOmvVADcVQDMlomR1i6GjxGcUmtqTgo4kFpwjoqREZBOOUWX
uqMP9/dEyd89e+hC+EYHXSdg5FAvoTcMQdw04mPzTLm7BNdmBC+m6ZAdA4gGhAk0kGLgw0OFKrTR
ZDbLYjEGuTMHpErDvHClLqNu0E0GOBGtf5uixN2TmgrEqEN4IbPp5bl43OupXZ0+CoPMbvQiDUTK
om4f7q2bBIC96pyWc4lWrHO6TetsuzzMsifw3TOV2oOUGLHWgMZ31rp0tdVuCKnycmsdgDM1okfZ
2esYJekkWQymi3XNANk4Reazr2fRrSTkjNbP5sfnGKmqMURR7+7mgMP8HACHQVc9ZVqbE1aa6L2M
LARqdLeZxmgDO+qV/SXNDvHHbvTyjhMluGBvhGLOGkdEznvKiWYBzApUSIxWMTgfJhgJnpke/aOw
GJHH9o1WZx8pAc0AgELgcAIOmyEQ6z7OsIz1oS9AOjHJ7KC04K6mADaFTOb2jVXbpkF3CTS8BYjY
wPeI1xTHzLQhW0VAM76cby6tT8XBl8ABVBMbLfoJD2AV+5hWrie/wvLin7MIfdMr+FzmOBHhBCLz
EJ7zOcC5xFL8EpfxjflEdsBvID7EX6BH1aDc+Rmwy4/j4KyCWdE/qkPEfK4gSwaeHV3r5n0PaTk0
Kvdwd6XRMx1d5oAxEAXkdAaeiHLHpGzLD+/aWa4uveVaAq++8y47z55gLbdc7fvGuUmihJsQ80fq
452nb4ybe+0bZG0U9aHSo4Ru6hND9xv7JkbVIAxKOzw9W0zVT1YEVA41oPuihKi0KBjhUvIj6xaW
GOfqQZmPa7C6R17sY+rujLAoXDPHjh5/Q/S7brEuhKTAWAc1WcT60c5aCJA3mspsmULNOuwGALCK
klzE/Kz6t2tTYQXWqavqHk72NR7wZtOS3cMcTJ0GYwhJ44O/ewXUPVelj9RJ0VtS50N2qqdahddy
c68k2J/xhi34MgCC6lbO/gAEdHV36xRaLuVGwyMGN5jpZHFOunXyGsC+ANswEgMEoXXOhlttsU5i
CpOFSh2kO48XW0F0BzY2P4G+WSD4d9xKA6l5+dDCMwqRsUr7a3icwYCES3Jp9Kyk0S6v4dXyQWfI
hUdkvaaQ2fPmMbTwAcqj88e0PngKMyq4woP0t/Hbt9MkVTNNTdINWWN48/fwr5Yf1i5batKYeyLQ
Hz7u7ROZMO00G9AZ3a0ptU1yWuMcgsVz9zaD1e+CSF0GDQ1Dbg/AzYEaswac7b9WS2rmU1CraLl4
ZRkIHZqfB0yqGI//NSllwKTqsgxTWNUVzXwbn1enwzKv1JoBzRqwRzrB66m1i2p8hQ/buml37pgq
64NlBIJeDYuw0aRwpYPqAZsI8wEQpnGBet/8OZc3cu/ne7P+mWuLe+MtWpqmG6Zhvk0yG5V+kWtx
bwYNTBqy1wDXmAO0sZ2bPzC9DnZZU8F+uvnk/Ym25Z1+Pqgx32LdC+ZV2jTFcMVV/NvHDUMOQFnt
mUkldMeHxjmDk6H8wPF12VTdRoLxWaM5SK+kNjXTTXM6o8opawdr6VPB5wmeDw8ZqScGVUykCl9+
JDOLfngRFBhot3ZXPz1HMn0PpaVc0cTPQznBWPAxuqywbNfnmMZvpcgekWwgeG/OYa78/MJUsbj+
+Zj/vTDrbZSZv+zL6f56SeNGZPRfk+UEPvOV+QT6L/SYm5LtZoeAkUHfwHiP7ZwNHuiTznZkzpy/
XiEku1+Kq1KyANC6Us6C/L3kv9ym8tttCkjHH0NNq2rIl6PFd1XXuw/p4TFie7k7Usd+YwDhBp2c
Q38XQjPY0SEG+RnsOb2R7MMlwPZ+fmXyt+v/j1f2tl93dlmZUskrs8bFB4NIzBVQRpADm741fVN6
evBzcUn++bKKGJL+9KXetp15SjXpUkrSOJ0YeQTP8VNB+X7DqFSmpF225TClXdPeVfQWfDk8Ue/b
cIQo81sSJ9FYHyGG9fM9ad8BB/7YbpYY/P7xWZ5Z9ig1/SGNL5Mjo0C6Hd0nLZHjSA2eQUq7IpbC
V/NM30Zq0tJcq63b+DbPW9B1Ar11gM+Q0oc4tPGpn2jejTwDpKZLQNcy2hAHD6Wp4+LSqzrGL2/T
ev+Ihoq8gKWqiqYBfdC+4CB/3PnpJlfLLDe08UQn3vtIU7Vmi0Udj3IjjFeIms0WFCFATx3Uq4Gf
JbZFozjvlpx1LjwG+qDqsOEfV7YZ9ITlt9OA+OZOwSyALJ0LswqFYSQQJrbGJ3XCUEh7nPsu2kBQ
vfubyAWNfh2jH7XnhPMRZba9B970440QCri9PJIGj3x08/Mn+2cZvT/4G9Zr/zrv5avMg6Oh66BV
DyHXTehrxGE96JGBCB8SFd0vPEQ3vyGvtHfk1ZdYx38SCu/Rpiqq7FxVCm8d4TLNb91TbyLmfZW3
WIZUX8CnN4viCgsCwoZDk3z76vXyyWMGQv5JTinVHWzRYR2M3UfhDhu/ADuU9+Pj6/4MGRSMphia
Ib8dH8auqk+a9dIQE2kF1UiDQ7zzY4rjXhpOQ/xkpTYvhpT74Uzs6OcvA7TpbYe/XV15i8UlQiHH
k1TzdqBtxN3g0u8Gu0GSHNdosIBm0dzXYrVYMNg8OSsVHfgRA5tRcOuPkAEcja6ysxo5TxqS6mBL
J3J1YQyiR5nu1rRh3UtCbUl7xh1sT7kXhm1rhrCRN6U5J3CZN/RGwR8f7DDvIMhJAyW04T21EfNh
ztT5QIY3GgK2R2bL7yPWNRzaeQjxfYvwsrESNkMPAT7ej/sckwjHbKzB5mEiTQur+EvFs9+/NX9+
Y/+PF2aZqoAuyar9tpYtEHbFfs8LEz6juGtojCj01ohWLstZ9yXGYgiEjDP/FX3et8LKwAOu8MtN
fL9m/ruJNxTjzTwoh/OFm0CkNOkuRoI2R6MTStag54O/7oyFIHDOeN/5RftGecch/W/B/Hfpt+Uq
meXhtssksVy9mbleKC41ot/dB6Oe1Xagm7TnmJIihjs8hmgnsd9/fvZ/0q2/b4BI+nf8126Hg6WI
Z6exuzg4M+lT9MYX17Ozajh15SxG+lTs5CfdbOfJeUw0fd5dfnJ6xIVYqizWgyMMRto9jOrzPMay
NOwcMWw+EIgQL5xbpct008VVEnkkwrFHk0Lv9YfgD4dC+w4P0y9pIagalugGeRae8xsA1hDhRKA1
fsMzffvBbcW0kPWRbFt9y0VOj2Ul2dJRG0uhh6hecnNHmTfoLWHu0ZlAzhxFrb4ZEz2tX9IgU7zP
P3OAr/f9x6XfUo/6cuCuKi6NXngCVs+90Zd0Y6ZA4QBcyahgj4dMAKZt5u9Asmng153TzHbDgYPa
EawK1BXt3kOIck1AekiLGZKgzsJDm5pVii7Zp1DBTIMNx8/Pa+ULVft+77bEsUvpAMhSFa/1jxM3
LZ8NQ9V32njmgUlYzIQONHqRL/ymMld22DKps90lg9EDTVMAj8GWXmuvd/eZZr08gfkDyR7SdWGE
gSatEMjDHuTBZ/4UZp4/363xb34g8xH/u9s3yJp8lmVbfh00ZCeErdl91pI6uykHc3Of+vcyYrMr
/ftsNuPo7OZdPn+b86ENSnFKuAyvfIe62WsXkJ9VZz0Qk0sUOgM+DRV2GwhjB2dY5P0Jpa1fjnhN
ZF3/vmmqM1niJFOtt1VSSo9GeTou1TFDeoCYWBkmjNXdBYhyKPGM+4GKLDR/FJ+SQZyt1nJ/2vbR
J8Wm84CCXI0cnTvkiBMytD+/Vvm7iGXLqsab5QdC9t+LwDbkVEoNQyVgIM/jpovXmCmhE5pNhACH
ZYSk9ua3g9X8Luv446LvcE39laZ1weIb0xOrhHrmWsgSAXQGnwJCDR4ulE94LLj90HJiUCg8UuD2
omdhhOgJPNdQ5cBAMbvMAoPNjs0Lhkm70IYrTPsCKEKFpnaGSgfzOH0OmigbUEoGGzgYuJCAKGvp
o0tLWu0T0k3AXL/EBfW7uADskrTFBPepq2JF/LG3SHQP573F3iJzIHHpMbfpqpzpzuIgFHq7ens0
ZeTQy1F0VxlzOpchEogYbf/8eZVvV55uSSYYatWy31sZ56pI78tyLw5kUEzdkRNve6Ez9VHVw3ix
1f8toVTEUv5nqfN4pmXIuiYpbxmAZB1OS3X3tZ6EQvgi6SpbrirFIV2ISbOJFQTQqF+e8tv19MdF
3058UpFrWb50ladkY3GYkW7cUT4kTbqzcaBkbX7ZN5p4jrfnBKJtyKamKqYhfSFs//jApb5fNtRK
Ub+ydvpfgLFwswY9w3gtwKk3m3Ho1y3AIR0I96iSMLi/BUyLY/iQJXLgqVst8ug5uU6QyadR1NnN
FWc4BGqudH652a/V9s/NGppu6ZalWEShv1djvbzlen4t1XHW1o9d8+KZa+b6ZKSR5SEROyzCV/eC
FsyHPkj79TEB6Zph7eQ8YVqlzgP01BA6vPfMmsdzO63bJoAxfBq3v5XU30UjWQL0zlqVNATw3o4k
qa6ku7o8qmNi5GVCOPJha4OEoI3fFrpiOLVPvdfgl10if7NL/rrs29nyUIz0ZKsnKJtBCRIpuTSh
hENPDCGHwnFa/hId/mlYkDVwPUtVbBNukSWJs+6PxbNbpvlL2fGYqHh/pWDLmHPo5dFh5xl/u9o3
6dFfVxNP/8fVrqfnXjMUrlZ3W8Xnwz963YG80MAznuLx528P913I4ZgTvAVoG4b9lTL9cbn7LVNe
RnpV0QQiWM9rBHKOASgEQvKy+2ALHFyssRCJ9yElAu69rS7QLec/hwT52/35x1285YR1cd0dr5eL
OpaaKaxbgCX3VsoEWMBqoNHAqgQgmga/cca+qwD+evq3o/5RHcrz1eS6WOx+MEp0cbsO9ejlM1ns
Fn24+oAJbB8sBnAQDTI4bB1GfPL2iXwIU0K0lH5+E1/Z7z+b/4838bbY1Mf1YRjmWaU7ho4NwDKp
KYXPnkbLBPvDTtnM48UruQDFw+XakyFXw/Vn6hwWlf/aHCdM8YlWM+qlYx7+fG/yt0vzj3t7W5rp
QamrdM/bmqntbBmk/WxaCZoX9EjHRqh6/IgypFV/vupX2f7+RgS5x9IVxTJ1/e0bnRvq67G02BBC
mL/yaHJUcBojTPpApYzQFvrQurSkJyiRrGyUwkFr/bInf72Ft49iH22rzA1u4R7IOArUJ+8iA4gA
a3uEJJ0Odfp0GoQMH00BD03Z0/Tk//wWvo21f76Ft3dfvqp9etC4hSfu2YyN3FlA49Y1NgDMSTiX
XYqP3/Kib59bUag4FAOmn22+XVR7psp5X+2VcXoIS+Tg9w62BrvWFaOZnrTpyVSaTlGGjT5+VKhL
XJz/j4dWyAcsSWh3msZbWDhfbrn1KEhPpBA5uRD0vuwUmNpqaGogDAOA5d6HIG3Qn+2zQ+zRz9fX
v0m3ZYWRCCtP1XS6JH/HYlWpcqVh1yrd/cmE/j7zchA+x3hxDrqLSvi4UIRN+IcVXuOu7HXjgdIT
xqYnCsnB0xkUJMOwswTUGPcKvxxioLGEktFERpqK0R0iS+39fNPfNQn/uum39GqXF40qvUicyohs
TWZWfwYInAbPLEGuJo7BbDgYrg6sdht3QRydSLuEv9pQVLAR0/zNz/fzz3xOHJ9/vsS3mqXKGvdT
/iT3EsZxj4M3q9emgH8jTEvuhxO0PIpBi3kD0OhtZ4ojSw3gnelwFlGz1s5H5P2SgX6bDtLuIprw
WeEMv33XpfVQbTu1FdZVq0WyvxgZhdfd9Udbm6/GGADcK2/JHYD0z/11iHsX8rCorLvpCauW+xhZ
/s/hnmIaUPAG94JfFv53xb7ox/3fG3z7huleOzy1va6MvSS5bi4UnofOIsjc7pcec3elfIzATTpb
1LymKGL44HwRc+AmXXUs3JzC9hLFdh/HwCFqkHzU8pc7/HpF71FZk0iHVMUwdPm9i9N42Lv7sX4q
47M385JrO1nUowAEH46RybrCfdJtLltoLIVDkc//vKQUEW9/uvjbkWAqxeO0U7m4QtcsSYI4OFyc
wQAgaruNS5OPRHzk9dVfwsE/k1uxkjVFpoEkiya39LZsivKoP55ppYwfwk1G+E/g2dF/eiZS4KKj
HIfbi+r0inavDX50f3MIj1P8mNnlrf4va/gruf7nHfxxM29LxFTuJ1PSS4VjUROByEk7JyfojgYA
fZG7ghl1lN2t2lmjilWM/Hk56rhDbHdvQjrBrn47IsWz/3M7KnFSlxgLGdZbUt6QH6/lq3go7HKs
O5xgpblQXwq2UQZv6+CuRf/sMlTHQ5rbv1RMX3Oyfy5uSnRFTBtx6ff6PXsq5b3IVUVMYW+DFPEE
E0v6hurfA7RWsToZZ1V0RxNQAlB6mtiK1+haSb2pIbtg30avgSm89Kk1E2QdWy9aaU0ZAJPhPZI8
OJTeIUmTHbDzHUkp+lr1o717NO8v0DPC/7T0so+HFSuIARmefgkyGm5Qfm6+0Ei5eRcgrkhUDK8o
9CLIWy+uoPARLx7DrkMmBFbc7Kk4+lCObzBaOciwVI5+3jBffaF/XhCVi0rT1STdfysp7cYyvWU2
G+YaaGE94yA3Z5nqzMoPaINtY9BAhjij0xwc50faMdMLtNcFeGVUqAZgMBsf4GGqU2vXa17dx+qe
WBbwt+P4t37Et1mO9sd9vh349/SsWjkTrrFQwkBUE+CUd5/iytUu4mVXb95ipp85QLIyev7Cl/8+
ov1x7begcjq/isp6cW21+5ig2ipkF5eIkgEjD7H+7aXtGyJHZVt1h1WSEftpnipCtLfACuX0yxf7
tiLSFXAYYkeZKFu8pR6N0zV7PA7EV8YApRCAC3Q/rlsKbbb5vnMKlJO3Mds/r5OvdfC+Tuh7YgbA
ZJd28ntQkdJboReZMj4huGXgAFAxd7m4rBe9xMn2ooWHV6Sjgpf6uupKaKIM9kZ4eYVnPZSnlhzA
48gy94CMFsY9fSbqSvcOwwpnHVRijm0Vp5gVGIMbWGoEXrUY7cgqC+qzn2EsM32gW/JyXRabHi5t
R/K0NhNgzOjATyCvhKgxNC3gqBvVAGHoVsB1QeO70R212jw44dT6QOnZO77C6oRlQ4UaX/cT5SZc
Aut5Pfz5Zcnfdc9kXbdVw5BlXVXf23W5bp1VVdVk9oEE+e0OUbZ7496BQwPwtsc4e92B1qOM+oyP
iq9awVqo3A1lxCmI2iBUlt7esybHDc2bTVl196D2Yqo5Y34G5dJw7WkOOJCXnqTngEGPCio3LMZw
z05xwwrSrdk5yrhzQyq6d0202SAGF4i0FT4/Nu6dVHPqZ7vU3QuKZhdISXbyQpICd/Gdb+EhmPkV
GJRbRPN6Dx/s6B3WWd2XwX2evWuGxHqzVkRaT0ljmUFhNFV0g62gnFqDZQdjHnObI7W3kfGbaml1
+0oHmGz85t4v48sukNE0mwMykxhh2sAZe0vThQmeHwYZDCzMFBtwJGCx9J6PX7KTr8Lgn3WMNgmg
MM4iTXo7jeRSPaWXV8WXUVy5W83ye/OKqj9oJErHnVujhg5GvoYIOOerQSKHZH7cPEd8NzD5UbZW
UZuaw0BEPLaxVRc379V7zY+tFwDVAzQIGG8qyB5Pz+NS9vTQWjeyhPHvC0CX6tEivg4ONw8T+M5x
AGi62ZjzFsH5pd3d/RdfBVnEpfdnNRRZkVVD01T7qx74o4OT7axXKelPefzoC1peBadP82AvYNLh
Iw7986L/ijtvV1OowVWDH4F9vHdS7898uTwYmTzWhzlc6WO7+Mgx02msHxPr89Z5tvU2tHW6leiU
t4rmbZyTVyOoeJ0qPQQKinGx3Y3hKm52WyFLCcUzLKCENKBY7cJdsl9xvtoDZOWbp5ncBx11pOf6
/FyuER37OPXqD+AsA+xYR+fBo81Z0C+GyKU3euXqMkWAC4jh6jwWyl9IitUY2bRqFPhjcwTsWz87
t6neU+MjelQ/v5bverYoD1Emy4aKkcp7BlI8z+rtfLzKYxDas2CRz7rnYd6N4y0co+n1E9E62jJ4
Iwm1szSwkZtSOpuo/2r9kgp9l6Mqpq1wxJuKKJ21v8+N5/G83FvFXWZCJJAhrHra+iaUmyCGjcMp
3rwFonYPfYTZoNa4H5iQbzFzVAa/ZKjyd+NtCj9VQyPIwBjlK37+sTJP18pO9wdeShYnDz8xoy4g
e0a+trP8BAOO2vQM77jFpbM4x/+bPlhFCwhCJLe1Jpl9pvlKOEskdyb5xBUXnAY8Oo4OgiLqm8DG
oJlBLZEaA6Uhiu00kfhd73yKRtCFgRnVLZLQxteIYYDKcZwiPu8qLIWTtxVTKmW0nup94c6nzZb7
4KODd9Ww0ftsNl00bTsh4roYhiOTAsg5c/0xvlIf1eTDVcn7IOXCuBgPoY/j42usokjvTa4BURrf
DkjuyDJMAebvkV1zRTsO8Qbm6xdkLtUIC81Hq9GDJtG3Y5QFRwaQFbTtUOsrp/2J55ERnhwmzBBO
+9E5GeKJR97c+G21mN8N9xRLEVGSIo5s4y3jaqgn695oHMR6gWAGYS64ufGontZADVY2SiO45O5a
O8cEuomzGgxehCsQW8A9nI8HyAo+Ix5uGBRJsjCa2Gz4lZZXfBrjaLPHq6Nc7V09Nr2qER5unUd/
YlGtANF14H5E524OTR5FHBxgBJMJn1GwB8KIAkpB+GmcvM/r9pikAUp2aAF8GY04VpLQiflIErKM
qzs5rhFqQenEe7mXSbCqhsDP0MiZ4UTgKCcfnkMd8CeS43D0RJPQfwKpuCy6ZZ9cP7rwmgsKp9l9
Bk+VYhKXArpcifB82Fz5GphR5uFGbCXh9DzjJ9T+D0d4qJ09MMI3VCP5TXRVuCAiDs2JjnglVrr3
ykfQTrhS4eqAgZjcnAPPchjk9b3Jg6YufiFnvun5xAE5tPlDSL6VrBzTObfBgtg4PDrqLGk9u8Jm
7uQsFjd3ITMx38FqTkaoBAmthnu3xH/Du67TaeEkgdpeLB5aWDq615rVAap/Ew4mFqXShGFd4Ab3
edz2+/oGRZbIHpbNySN3W/UwwsBQPBd30bczsCdAAjDNdKBrQjdCjL+oIRbz3m8vdwZdWqyUhL8d
j/UE1RF+/r/3d2CcdibUVLkLaxQiDa3qW+F0l6HZ3qjz/qeFe/OND3ngdmbAVWiYtlpuCVfWES/K
nD8cqrIWSKiT6w4BKvhYoBA53U8Y/Y5O3yVTWA2tDciLxhSTUIdl8LnsaKmzscUC6u8CWKxHzN37
/Wev3y+C/qRAVPbs9MvVMLoICAxeHSHiupsHtqV2LNzkSFpYb/2J+CL94QlHcsMRRjSYjwb+/I7Q
ZgdZP/4sEibLDnazLRxSbmd3IpY4uohSM9kNFisUh5GjPUf63RlZpyBGIFzqbPZw/ksUESsDbDnw
FrxJNxxGqJImWFleA2EXOcOjI5YV7yZFCMlQQbr1WkIDdYG5w8PRtBBR4JxG096mZEwnSh9cNutO
mGpok2zeXSFvfBsv4xFaB9tybMNSbmZ3l5ouc7o4SpAuG+PWqzlbQM4BsH2hHzhpRZh17sf7kPWK
i3PU15/NO7wGtnkPJRdWs9gHbNWuuk4AiBWtgDjcZGCKd9sj4VJjesExTkYSwXRkwnmE51dP+YUb
c/0MG0N+Z7dFEqIV3pvhPDOctrMtTf/pLOfYYp0hDTrOunJ7flPxfIL2AVpuNTVynxBdppHWw/Cg
MQFFV3pTGBREm3Z7WgOxmxcHd3qguYEwDhQc34cOGsYNf6tB1yX1dnv7Fq7deHe83BDZ2o9DzjbE
pDKYm1fHn96bUwynp1Mdol0bABVA1CXFJqzvJa90tB0MRFSCjEx/MD+4ovvGg54uzmgflIUjLBpf
nOWJOODlzJ0CmAu3BjRRb7A025w9YAiv7JuQMrp2BryD07joq3D01dVpu3NitBjMKH6iDP91pqHI
AS+5WwPbpF/A68yGMVr7huYAnLXxaYEtjcmEJSzPTLo9Ttztnum0dFddm9ErRyHMaY8FBcid9djx
ZgBy6RjuuzFAi8qBqL3zjwKxQY3QzwJmW9sKa0KPJicZLtjVSQkpBeqe155fZm3mfWXcac/vOr5q
VkxDCZBuqIygJMCopgMvCLHwY5kPDqEEJ7gw0PhWV8veSKYPxTLFfMVZ0HMGW3kOFsxtFgiVdqFH
uuQBd8VZGNzM69yONT8Av5p0R/HSE91zsJt1sHDic4R0QTyIH2O5daLGVHw8A1dMxfgIetQNxOMr
E55RPP3Si4/eipD16iezbsyvIMTh9AZg2p3z8JHYQRLQzlBcHE0RQAmS1X1zHXYbltM1FWd17yHT
kg5mz6Bl3gnFPifBYgV+eb82p/WK8VsMPxdenVObDugV1NoYPZPVsH8RTqVKFWA2tMKc7gE3ihUa
QhhQv5Iycw3hxGaFiwQ9esGRGKne4uWjHp2uiEpsNjkXP0Kk5hCeMXkUGZLJ5dGkIHR2q7a4SB/k
6AkZX/RzdMh2x9zHCFigBvHDRdkN8RAEeVbG0+k+dlQ3O8PxagbySM6RdKWhYXG/quJ0L8j+qEKJ
gP2V8yn1DsW4jhX23ds+T2AfUsMdpNDPxfbRurBoHp4/deLCH+lt+MoCc160VpeOhjs9OyJlx8XP
qxCiofKQNE+lA6kmpe1MeUv6jW9Mvla1Gm6Is/rNm9thJ2ud0TbOO2FPQOue0f/SinKgTHAdFBmG
fm5SQTNhZWHfVyhmrF/d3h4Z3frlTJ/N5yDcUkMI2Sj+7DPiNq6yy7fOuevK1WQnRAYAJSH4yO12
rgWNseEgFxDOPxhWNg/dIVoesjs8YfFMe+vAyS1hq9oznDn6MYkWYRnfBD6Bp/QnVlAW6PMgtTA1
b84ZfUVT9kZ7nU95V9tBHYZTOM2V08MBYDqFTgDufjfDjDzvaFdvfocPOC89CsGPD6uF15Dz+Zri
ePxCLbgKm8cOf+V16UlkgWKTh6D+nVDvt6EYcgoE7fYa88CGSykPT7wjJhOww4iypQ6CWfVWi8Ng
oUooBAdSsmIDi//JWBTsMCnn33k98J+g6hDK2HjxK/folWcBYzRhXwPoMbdgkc9mcgzYrQFonmLf
JLshlZ0k4KGjOECFyuPDUA3vA8KN9rkgBmJ/4+TrMlQjdq3VS5vszfiEtD4MOp9QRB4Qi/WhzTMv
Bgqe1EORoFS9eEBHqCL4sJfiEUemN1uOGU6t4pF0QodiP4wxA9yz5cAAd7uL42jBxeL4MWexOFAa
fdZMXK8ETidNaDhtGxOQWnXmB88R4eX2fxg7s2XFuWRJP5HMNEvcakYTSAwCbjDYzEIIxCR4+v6U
3Rcn86T92WZlVVl7QsNasSI8PNxJOQ4mt47y0gKJoq4oXn9AQvh71cFGb5hcLu3mE5501JlA6eiT
HFcY3eyRnvCriYBYA/Bv1gwHY+Nh0dhr4/U9I6Z1+5vSBH2Kt42NqMic/6Jy78l4sNDY/pV1Hi8W
/YvHb5E+1ySW6oft3O1CBqmOAqoXCj+GnpjFlT7J4t4MvlboYXNMWs3gNX/a0306o8HgTbXhs4Cu
S0YSRbPPbgYm123mgRZ4vF7rM1nve9Fg8Z7W1nKfNIgoSFadMfdWZ52d0if5Ou2YIEU4GSySY/SL
wIjQGII4A0D65o5i2TKrkEgm7Y6XtoQGzETdW5lJgwNeKQmNyYyf9RiOtejImDpHTFd9OTcjllsw
USxzbGOijoasMmHfHSVHRBiqN0XmDwcbq3Rvj3V7kXSp+PSD4bXWJZRENhIIvFde1lpi9r3/a+Gr
rV/ZtPRpnJa2f46EhXR23jPfH3J0En6H/YFOCOvNepYuhxLhgQri6q3rLK9wzNjK41rA6oOdAl5l
L4OhlPXsn2ugj7HysBJBIqWGbAxf8eTleh+yFPoOQ3GE68Y3jC0POXZLK8b7/7d2ZQ6ZL0l2i+kw
N067VKndIb3T8S8/JLpxBMSDA+5o/dx+/DeA/wwRLoTkvCELDWdHzsM+JWqZVKC3sIyFYozwxb5T
JbGqSf7zwJ4T5ZSqsyLpLcFMnePbpTUw2WpusRzE8Wfgb02865eUuAKmBttxtZC3F2/MI0Ikx7rP
tYSdizo8r5j0hK8/SL0qyRPs7nSvwF44pYf928nts/mPgeqiWdX32/yI5r4Vn7/2/CcX8tIfDocE
MUhUfa6dWkwkt1MCJIdYlUZ0dvLcaOx8XE6b/rp1qvz7y98GrQ483JDGCwaL22pB7rKHlIIM95q+
k68tCkYruw+RD9DT5Q01WmhSTstWgQOQ/TCsodnPx+O15zFD8wm5xW5X9DHfOXh+afNKffK7y2oe
xzn5Cwcmb4LUoz9oNiVxqbbHnYsJD+2NTJjVohJ1pvE04aDzzI/leezmFmcMhoLzcRXmFr4Gg699
HPvFlo/IjzbRmbHPDwcLfiVPu7ojlWGx4CAgfXFRciWYBY62vlD4djHrsWSO3N9e16zUrcboD66p
Qx9rarQe9BmGuK/MdYdtnotz8loyQ4sUc9UL3XhI9osiw5BHzGfKP4rvP/fOsJgDkFrykx8E2HcK
l/lj+vGp1nbaQ2iWeGnnZCs/raGKgk/+ayGwBpshrsORPM/1GCAHMSk3btz446WHwH1YuSJyuSxO
lYZs7D7jcujywTnx0kJ2rQ1+MJPkE3vQEi4rG64glU05mlROquyETAuX1up+dEKUHSaPpGTCGx1p
DsLKY3I5IKA1/h7C7yAIw8khYDLbRl9W2DIuwVjzq3OfrG/zVAnjSmUaWwlTabWaX1a8SlT1mESq
/Ouu+OCqhrZJD001G5ovjHVrB7y8+1hXWvDQ0qFPb2q8GRpcHLti7MOsHoEZi7DJHkTfQqun2nZT
OQNSrC4uNhVCS9T45wKY57Rm2pc/RE86fPqIq+DNaJ0e9p0tvJznguuz9yFmXO9eXKgOqiLm8MhD
iovzivcBdJtTkYTkf5kqWvcBvk27p/O1DUrgd6Qe497ZgbEah7UTmoWUhLrsMGpxTvnlbziHzHzJ
37jvAAI301dfiSusKb37ikJ5mZBdMjDLvAntASRPRXdgeGMELbu9fqOjUTz1WFWs6hTpHBgn9GFY
9UuH4HtylvN+g05cx34iVJCLbcG09l2WNaLMIpnx96Y7JhYIOXudgmTLSfsZFv4HTQVLY7IGbeGn
96PcrYfqXRiIdn6g2bdZCZmIrgMeNyixdkJV8BrsE+pgngzcjQGvg3lgBrlp9h5+P8734B1QWiKP
f35mRyGQ9nOpzP4vtma24RjdozV+S11OQ9gjxLXxciwL/fqyksWoQhtyq9XuQU2e0kjfT3FMal3x
Nbo5jGTXDAdjP1m5PMyXSyb0mn6cd2UrYp+G6olh5HPAnHyFRdw3PUH/iffjXtb2sDuSH/4dbRWM
mXQH1K4Sh499crn4BTP/93vQVM5rVxADUNlCkG7ffZrauG9cDYgEb8UGp/32j42jCfEbTQWk/ACx
r+Pnh234cknvakRwHPEzWkmyf6flggLo0V6B9w+lFaa3K7jtyNOwsJgKW5XXwf7hdg2X4bMvV53c
1I8gBUgN4NfT0I3GMvpuNfyBCzpQKDIzJn0M8Q1ZyMUHlBJex81Eo6ffwX9apyl0QTW1hydy14A8
uYcGSOkBWfOIgQyj/B3fostbjTdjdu5EdFZPIXlxXV/WRzcWaj1FT5D6Pfw3ntZ99BxM6Ff0tow4
MQqUvZ74k0fZkcnLC0IfTTLaBVkp2cs8a7enjEEhhUySNhXoCZAmmiMg7cvKCuQ1PvdsFrkI0EWo
hOjxnh/Ikm5qsKcf1wJu3kQrgAjR+EGHvZjuFGAOMhVZrg0eiJHE9B7sDqUr9PFy6LxDyJG5kq7V
+8QT5tT9HzCiLNy9o4C9gclohMwg+YjpPoMDB2/Uvvrf2iN5lT1mmfBqNzW/FNCDChC9QTBuHz7B
2GSgVhAXWo2v/tNSpZWuZ3c0KqmszMranHzNwRCY+cQpcok4vmGYalJo4Ux7cEoD8Rxruf0OeXqS
SzNHwiq0cQAAEyQDoiXvU7CUOU0yMCpQvDZG83X19Wb44/6a1kFbmM+P37aEwOB3c6eYlNzvqy/g
s3PHdQ2HktEyPzqB8nI3JbZhXX52BhBEvLATfS7BzECl7ReUcKu5Oa/nuHOo7R7iBf/R1d4Ahfx6
QhOghdAofJmS94ONbRUwtGQg85JGLaa45I/2ffexUVZBwhWhC80jP0IK4mOh2jc9zxijBbImJIEC
ve2zYnMHbwgv929gdB91PVr7FVYk1k0ERb0DD1Lt324kjhomJohqsPmsmUddLe+4afw7ZD5yCUUj
CJpMRUBHcHaRaTME0KH7N6I0lTzoFCUtuHfwtrJy8FnvMmrkg8Blb+qX16jpKfmiSYTY6HqnI8qk
eArqSbIb9Iao7pyTjKFhFmJm5qPRpz+pvIO7068uliRMr2yDnkPpd9qidIH2XxGyBc9hdzUjmzbx
CMujZdTYeHiEIWLIG9Pdnbpxj0DEVYzmkdlQeWcjFhcgcHVE1Ha7I3nGCDVa2iwnEvWO/EJYQ53S
YrtcVNq3UCVKmTb17uSX3/zGEvwirIsWX5eKi6mab5qfu7vsBDC1s6c9wqvmNiCjALS4sjwBGTvg
73Z2pjM9pB3iT7FTAUbde2zzjBMDOPUZRgwN0F0gnz/EGyFWrIB10IMbNAUemJGrYIDjNrWHGhCE
GIAfej/Eh+oHl5kpM44NjQaVrTwJU5OjefqkfG4on20q5tHoMtk1NvO7s4tFZJbggs6G2LwZtkAD
eMgtgqIVWrgSdAsCX0UCwdZ2mJ5fmUfEgWcVGxm7YxR9zv6ux55Z2lOqmsMwiaZKf6PNpxtk0xA1
8q/QdGzT4I4pQI3x2b69p3e0kgpCSGe4Ai68K7kK5zTZKMhMglY/au4a5xvYwfR3e6MOitas84wu
2w6RLDt9rBAgRlMZWcOzayOtS8oHxUXDh1ZAPAUxhKOVYi6lWyuN6WjCzAKbPMBfJXlgi+kZIopL
Vm5QmnfJDjUoNlVXn+Hz8uqcVCvgM3Bjs/AfY7GwrtE78p8nbvI8IR1+uZm5Z4gUbTiaQnZC5Ctz
KjKTsWQ72vVAwCM23+B8sgak87fdzLtS8tKw+EyUgKUOCPkG7n3rzvQJ+I99tA5+PjCoervCvrXf
E5KbiwXa8msqFASOWgOE5+CdwawRgn0eQyQclWjcwcEDbP6GL2e5AFZqHKasuhFjVgVRPxN5xIHx
CnaINpH9O/xXVhd4gesfJ2tr70UsYC0kByvslOOgsB5HgVO709uuFzhRcFigj9XBWRkLJo0xXKfE
6xykUg4sdAOHMuS0cS252e5D59EtRxkf8bYCdT3KekN8tDGsNixFALq13kU4SslgweFF72qF2Hmw
uubxC6O1PqaSFWsUuxPyMHJWqmAy0MMqZhbu2Q/D3SXJlOEGXNsKeevwb6EFdiRO7Lqjdnhghy3o
jHKT2c0eeLMZvJYZgt7s37uVgIdM9w4PyGEmagpa3vU8KGMhMEwPiFXEHDy63b5cmXWb0szYTwl3
8CCvY/nIj1Zp8iISGyQi5NYWXWhDs02yGEapu1nmDsg7+Ps127X/izEnOQma2HuPc/WDeRePeLd3
ns1ot8eFG/VH4CE3640PftWDtJYSBMnPpH/QzNW/UPx/awf+QYKSm8tREy9YDUwPPIezEyUKQEYV
UEges8r/vFwJTyo9ROFl7r/sbteQ9PjYCNqryWiZLt1nYY9kdgEJBTbj5thA8v0fneV/XuUffPzH
QSu1R81VzmbfDgjo3ANUe/Dejp8d6lWT4zOqn7NnARIgyDb9bg7/EumO2O/G8W2k29gXnAW0i8yx
rPSj/4/e6v/mZfz2KP/oxJ91pT68a7rfxwbZvWSm/RC+F88c3YGOHg4q5g9/rpVVGAlWYbJH5tgd
V+h57bqecPSPXq/+F4YmLHomh3XJUBR4Cn8wA6C26cs3YiOIM8xM+Nf6Dqmwq8wMseuBKpCwF+Nx
GdSGh8si6CA1RAUcCZkXRzNqw7qPtw89giL+ZiS4CNsO09uAfuaMPbNn8xNgR9cFHTaMwK4079Cx
706u/6Za/E214Lf7+OO5mqeeurzr3MeDvUlcXKyJlR08VdvdS2dckmDDgVZ6ndFgh+FG/2J7/PVR
duPrpiSLPbP3B6X9Y5yX733TipNk+nZpZoyB+PzOuMSjV9Pfgm1YZkybeRsWtKfoQjS+WZzsoPZg
kI8MzqV/PJPu3f3Jyvk1T//rgrDB+v3dnu9fLEJUNHWiZP0ajDvpWwQ6fV6cHVISfOg10uycbv77
Y7W/fyxsF1XsqSaMwd8/tnkJYvV4SyJT3rTOeRUiTjfJxRn3XwDilOOsIPSmrS2JmlsoDCYaPlBO
VxF+rXHu+jBidp8IWQxoDs6+mKop+Ux9ZzL9H6tf+QtLClIMNmT6L48i8Y/V/yirHsxGnhCvykbW
NjY6YPS+4pLvqFUhW85bIrVH1G+1/GHgdiIH3bwbejO6u/vv56Z2S/R/va7/cTF/LOHGXB7qV8v6
cZjfh/ly+4JsAgkPgB87yI3dmOd0IEvbLdzi7sRKOGc8g9iAiAPKwpwQB6zornaW/feV/W1YQ2Y9
Kz2tJ0k6l/j7Gz2Ix8P1Kyy7N0piDujvvTtItgVX7Nl5iZQmYKTP+QW1ncTQ7pwx+6Sg643gBMGN
/X6y/zX79DdOE5PZCiwVTZWZ4P1jdQuGeLur2rebNbjAsriqOAiIYU+xZTFoHRTLbUBIHI2Tp6cb
OG6XC8NmCj89AI99QZ0CGQThiN6Vc8Wt5PuP4cV/Xt4fFJpTe9wjk/SRJzPVxqpg3Q7kEL8tJKKv
UGXIMHRYnvTArsXPlUKRfnUi/zxoMvgNU4SOCD/ftJ6IbxCuDpOj6V2d/36r+l9O9d8e4B9v9dNI
yvv85AGe21SbHRv7Oy5d5NHtk24tY7SOh7RqX8IK1hESmE41QZI6fmFAsAN2omAADkGqpnXejoys
uN+OaiTuVaxBLHFD1A1RAIgeOCLhO5mqcQ13ib1vX1MalUennGEC7L8SvAb977zSrCvdzRHVMPk9
6mJnyfvH3f5ld3G3qCAwuMbc2q+D8H/Qzva3Vn0v6wcWKJNT3OtZe8PCRad/xL6ZmQw9E3eJOgVQ
p/PpvRFXgWMu76rAA8oHU6SVhIUJ8vdf637090mNNPx7CKP5TiO/tZ9ruZPFROURfZj6jhi/egIi
645DNFSxh5xcmJMFyXEKYW93nJX97rupxH+dgn8Jvb/d5B9Mbbbu/lO9uUmeo9MbiT7QKhYbErpm
PN4AWXdAUuhZgGoz0bNXJq6P2j/Wlab+TTkBLUN4p91wpspczO/xQqpL7SLqpoTdTJWocz1DeXrQ
y78BpT62QctEd41+FRmjI/3iOuTJpsJ4n8rJPbpF2Ij6Ur/mNxnagCwKYLg4jKBjdT5UJ7c3Nkbl
bsnQ51wbtj/H3XmGOqOBpUwPawE5OxAzd/vRd1iue97DO4fdeKyZqRjsTqXRHb6MLwOdqeEl7gUq
dbOaGQM9kbMqRV3bM5FTQM131FmG9I94sH2ZrDzgXiPgyqe4YvAdnX1zIePpYwwaQBSfAhsvzgno
1uy2amNMP7w97CfdPeBIZfRfCP3dV/DQaY0hGhy1Ecb1/UNfGwux6t/QJUaXK11O2qGcGAMlQN2a
OAF92L0Eut3Z8XQGKpp37r/9Oi2xnHruAFK+2LN2AaXKpRlfyN9TMTuP61TOtBl/OGR+I0GeDsib
+umC54SJrjharX3Me/otoPMtf2dPRM6/g/NEjx6MmAiBhhWOzPgon+sL/VshxKhymVmPxkC/JYHr
K5gUmDHWCBPkoIrvvDd+/KjhK7oygXAulrEcCpGalOsrTD4zFLEyIBAkUorbiGdOpL6G3RFP4jHQ
w2h/8Y/sMrzxqkjHwIiZk76GOyOoX/6C8FmbtowR16VrVC7Dm2sEON19PEh9qIegkSnvdOQlsU3Z
GLOGtul6mcOYnGjBd921Hb1T3A6PkXF3X9QscsaWVzMROCU4xcjVJ+/JYVithB8REuesRmlYHIJV
vV7MNADa0IIYIbSMt5i603dyJ//tCEawRJ13owM3QGY4rPAiwxzIQAwfqvgBwh3WP535rvDDR+rY
gykmtrB+A/ZPvPngsfZ4dlMTLxkKH0Kp3JoCv2Nx3PXGn6yZ3Zvu1vgGXq/HKe5g3NZ9h8maiKIr
Qu0//AIR0mhQgbXeqgedEoBtwVdVtJzxg1E9vs1fCz7ZYy7nev4OBICscyhHmv3C+hui9BiX7jFD
isUnoh6XETwW1zpWr9ZlC61fXd9G1OJyvp8ud71Im32mPaivh9YWC2GjeGWGIyEOb0asjfZfR8H/
CWTzRPsg1cNDIs3NVE/PmdDHvXd0nKLNDKhpJnrSIZz4N2yeCRJq2TMB5BV+vn0tJpO4Te6TY4Yn
19CAf9chpcKwRDR6c9k+5tIcgdrH1qR5RaazEA2rnatUcqNme6fdM0ErbSDNWRX1Cts1AwfZaq1j
C/EancZSXLJ3+T2gIXj2avzKtVU94r71/DJRr7a5uEyqAW2r80x7Wm9AL4yb7os6vIWn4dcRcglu
jwfswCA7l1ENLvkSZrKagZpK/WufPEKEssNlH8X1QwiMUT3FA83lexjeL3/KjQkKeP+QUgozld5r
GQqDwwiUaRn0cKC0tYIbV5036/+WX0diBcGA1XvfftlNjHu0Bc3tjYrO4y0zp4A5Ot1MBzhnyRFC
RCQB+1rC9I339QY+vTRWijuOBo5YYM7lcpx9+YAX51emrE/j+1Qoyu0Nd6yQy+kb4c0zI4Sn0Xep
FriSwQFBe2dp0z99Tm6LbpWPbsUDYLtaa3MoIML41O8Vr0jLe2lbnEc4TkxOo+OkGUBQYvrxQ1I4
P9IZK9oBb0oaCmN18Zl+JvfWIvTk39VnfXdv4W23BIAxQ4QVQgir3PF78vSPWx73Y/z9qV1k8/na
uncFPudtH2kNe9KQtlBx3p4SMcWtHWVjxeJsg1hw69ySH+mTJWq28Sfja9orqCEvQJyl1sNqPllG
j6ke6AzG4NazeYKbQakF285v07Lg0OA/S0wAaq83bmYVriL1ytx1xkmnzAwMPIPj+8pgn2/1pBq0
2wvDViLrSbw6MrKVQb3CY+in1/oNFwPzboAQN3LvtBvqc7JcvVg/GzzVQ0zIDRdvMzXRftBbfbp3
WD7Yxz8H96K3geiKe8chhjXdG5B3vTxjQ59isIcIEuFcvRaI3+fkO+Asi19FjX2K6O+pKzMFO64J
SK0yXm5r2McEjZ1xthk86s0e8fvpncZVrgWP+PrDUGN6ypjJgTkGdfb7tmDCNiR50xe2h8/pZdjD
UHPTbEAFz4zWL+TNt9/Cq1raveDx81xBYoCSGbRx7weSRkUD80NAI/Y9d6d4mV443MuVnp2SR4qJ
2tAY8a7Q6f2CYa2/W+3N0M95BsRAhceToL37NdwHzcafx6AGp1kDSbNFwYMhBOcKCnB3/zq+BdLP
PjCT3ujgM9nFu9JTlaBM/yA7zJWoCrXN/W4LsejfpnKOAS8TUV0WxoQBCUBKNgQcDEsTVxpYE70v
TWe/GUnrpjgPvvFpiNnCd60Uj4EErYaJRzhutDQgu8++inPeXOKrbIObdgNAQnpyBE/EJqod4RMY
NmNGvEJMDCbQkJmZvPwCXCFiB5fho5NwNBDuO0V0nQTNZk3TCqM1JSe3XCquowbGszTC8w481ltO
7qlU4CjE68HLwilx9Ai19XfpcNnYOyZLcN5LDKM0vOAxuJ+0BaHgyMEafzFPiF7r12vXknYW1Zrf
VfrS+nq3XzXC31aD4huLHl2uyjnlWkp4MNbfmExmDBGGI7XMTywDjjTkYuMKbZNsmeD1vu2Nyx1v
mze2dL4afSYs9gSowBTwTHANbikQ53ko/Zg5ORMS/PYxE2nHTHQYSz3nQkZ9HcFUWNoq7Gkmf+Ch
wDj7+Fg0i5YRl+sjLiXfciwyPjFvOgJresXv6xg8d8Suy/C+IlXmX3KqZ7DiDlgRJOLJVifqAsrz
VMyVeROX0+sYQekrrT2NgsUct+u3BL9GKlCGeKZKQXSTYYsgHLY9q4EpBCXuU/kbjaBLn3/ebxOo
xTTQGVgU58d4OXx8cfHhWi+REJoRzhuJmOypVFyE3IeMKXBpc3rrEJpvpEN5g9o8KxS+i2Tv88eM
h7g9xEpQs1rDttARXIq57ferf6WHSCDiSAO3NzqCXbfBGxtsfv8a9NqpARUbD4VH2OJ9QiW4AtiV
aJOSl8ApHdWt9UQ+lzSNjtKiUW0ad3RUac2pCwKBnDZ0bgq8jmNVtN8AKwN8onTqri1u66WjPxFS
IFbb8IiIuIr5K+2A8rJ4Fof5FUq6YLdKwAQha46eE8gLDA6m2s/WAS4AofbSp2KTM/jUXTv37JaT
97bMOq8nDa7f3T2jybfcNIUWHCeMCNb2hWk4Dsa08hWf5/FYf/1D3oZm/J7toUS+cY8JK/Y8wzct
rp48ncp9gZihli3Pjgum8oKra+Dt4T4GB4YsaMZgIPN0RCSQaGpofu1Jfm8CIaJLvQDSwUIY2L0n
BzYtsdBt+y/o/sxkmwO0ts8qnOUWi1D6mJPaL7tvdmSqHw1jlmMsnMIbx9EL4XyPWkkjqSonyiO+
3GOj00DS74O6yxTPs/07MNvwZWaXR2R8YskI1TZTWo5BI5E/c8xJ9A+J3n76YiiEU++2vT4CnuP5
KxB/uAuiznOqw094KEj9i8HyDUG+60NhlAJ/qaQWFy9MIrSq8yjvmINuPmwOxd5XDvMwJzq89HNO
/ptQvgzUj4PieflNmEH4fBw2JzHv9VMiT+d9W+8kWBfBehF/JJcBj/36i0sSfPNXZE6UMR1hzkPS
oGrK/zIUz7HJjAJR+y06N2QiYXGtWWXSiHRH22R3VC6uIBsXX8fs4wn7wgODkUWfXg1k5MfDaZkH
GVYRqV7VCe+XdKR2h8lnrdZO8wqak1sDrZELNn3+Iu6gfVrvMFSe9jI5Z7cH9fnV41zSyE1jIW76
kMhUUiav6YsZuf9lKBt2I3l3QAWWTgbDIvt0HVf3Vjvm5NG5FtjfkbExF1SIVBKa3TBkrEGpCI7T
ZixntJTKKT7Bva7LYxZm9u3f8k94gJIxZkhS0YFCbFwdOL2XaW9D0wPoYFyldajsXQmB1FmZfqPj
4nl18em72+3VVTxpRDeMrVgWyqA3wLgYC9l2RibSzR+u6TrTt1SLZlWOr+F1+y44vtsfzoDtki4l
ZFTTu918cq0GNr3oyNzCqsWSxmPcwCDUMqqUkM7CiSDLOcUvMvAnzUrrTSmARxJiw1P8Ge4DEv/F
CWKHJa2uYTlS13fo36NDVq/lVAJw3uFCfnMUVrBTrzTor7ysHzgA+7UBZ2F+Wpxy+LLiqN2VB0cf
7Id0Q69TffZgORMDV+ZMaSx5dCpOuydYQ3KAOrmzL5z+L3zKhFCN6lhKO57f4DI9rMT4U9rnjkdj
656BHPIHKDi+5FA6ALkuEHy3+59ntMQXLgVNScupMsB8eA1OAHZYlIPvHNqXiX1cyLCgS1YHt8K5
rsXh4vlxltsead+pfyaxhlef3CansTKsaZgzmlETgnoxuZG+gE6Y7qHxH8Y6Mn57DlRM0VBNj4mo
d/TuT/3X/OGL0Y25tvkFlRwCNw/Bl6mkag+OS/KL98IR3niH4ZOWO+zVYeX1pjKBw63m7fTmnXzd
u/p60Rt/J7eo/dH2DgoUOW504XXwwj6ZYmWJkSYT1jD2HQ6Y5YHjXAoIOeGSteO1/Su2dfC6t5f1
IxKiKzSVzTnGDBu1owd1P/2+6OEJcbWqd6RXd+sDFcS/xsJMBNeQKN1P21uE/bXMUN3Tr7Zs8eSW
YjM7kqJerg7LRLAN7JXxiseW/hmWa2l4iFF5SHEJ3h1QrrrEYAAeOgNGz8I3G7UxHgMmnp2vcju+
zBHxxijyJdLTxPMywa/oPKTt3aVoSnxLaIaOPmmZXp17eIuuMTgOS9EpJ70U2knecViiV1+cVFGH
YnB2wMobN+T4nRFuz4JFFTZeDXGijYB/8PvERpzybNR2eXJfOzpqeBjyunWXsIy62Q8tWObXKFEg
Y61b8q0h5djmsBVvvvjyXjL+Jd67uBdYdG3RAZDe7muiDSm7XHbXNWPokkX/y6lE9i4hk+ncPBj2
V7XAQOrogJe3GivuYW/zU/Re1YQcdZnj8eQbPBqdphfnSnLNTHyNanycVLAcBsNw/sTNWJnrBnw3
WBknvIqZ0steY847PFjBwc4T/mTzCY8v7+4ecHuAaUTsvvz00BC7uL2+ApJ36LdzPLayClecCOTr
5IBlEWEJ6zgZs/b56/TMhVgbfBmAWV0ZioIzfOxLGbojbcD8bFFnb7d714eYVdFYuEt1gyLaWPUV
R5+3gQFIXk+wEjsibbIcY005rwrqgwrj6ezg1xE7zGOeC48BqiXm/Ig5/mPcFoLbIWESg20wyPkZ
Br04xof0bPiq03aKeEAvGHmn8o6qks0nRcfoFT8TdDywqUVaAj/AW8LJqMkOQMEtOCIDgSH2gR4M
0nYCG3JtsugOvtDxWAZwSLf7xTEjYV8bBvrXJPqX8TKEtRX2xvwMcCCn/kANOdclnmWFsdYFaEwY
sjnii3cekDkP9bmRQ1jGitC0Dxu8vYfLHY+volD6+FWB8gp5OhBhB1BJHruWMY36V/59DDHogLnH
LmP8BceMt/+BcYo7PI37MiUkBkr/hLt0jcXp0zew27xs9iiq1JQjck5FqzlolpB0JEL6TqRATFvv
EV3Hx6wX1fkVpfwTKTaWteWaOapD5+UUfGOGBnw1XeYcXdLgtmBWFQ5sJuADNHzm5xFoYarhdlMG
nZX1IcEciPX0jsDvPL201AVQUsuYeXhLK+peYA2kbogfnH9iqC+UkZnyz+fbeRuO4mFv/7JOYzHb
F/KOOjltR9oI5knpXoH6SiAMnOcZt7g4S+JnpvtYk8HC3lNo9Z94GLK4i/sER/AnjCZulertp0rv
4bHANaiZqekxbWJK1ONUTuEuNV3HT4N+JyeVdwpOkRyVA2POGfYMhIBpzo7eV68+ycHBrnT6cRkL
KvCjXVMosMvYMtIQks/BbsaUD4CNT1IUFeoWWAgW30jxFUwzTxuHzUphL+ddItMnYBhjSgbVVmZP
9KNJrDxhfHVw8fXP4csXCyax1ETF/VcI5GkXwpmAHPAqf9B9dsH+WvyrGYsMQJvtjmh3Wz13vH/+
7tzEqgrxCHN498usnBwnT5m+dFfWO8JYQLqSAU94270I4ULeyS1so+PkQt3GMMcZiuVQnX99TN62
y/5yeHZ0ZDh7fGBwx421ja70JUWPUOooadnvhQe68ae8SY3QsAHecXD74uYFG5RYLTE/jyuie/o6
686TXndhkyd378W4teSjpYlFpAH5/cqstDl4uU0h5LekCi6jHuO4a5GfmGLBfrWXP+bmvL4GSw/r
QV70I1BSck3GCbGC5KvoiaRmfxnrZG/l5DqGN8NuuzpgBri7mjZZlBGAJsPcP4weo31G0UUB8Qgf
ZFLQmpc1v6YONZxHT1RI/hOLbQXXVzwQcUE6u19XCslFfg6U4ddARIuDouTrr+6Da5fwdcMilHRt
3NBafscaT6+JwMmYPZbHOAly6FMELvYTDbpZ/+mjGJAfCFDOe/4N34xKZXUfgTcCEt7nqZHfvTao
wu7x6zjH71GjIGElGT14jwBHSVwkNSyuy7jnfsOaBBsrcMo2cGCsmbiQR/SNzuQGcZ0xQtfLebvr
/eSNt5p7B/nEO0t374GcsSCRVDUeFlyVKqGFwMHrliFjWCVwIFecnhHR1EMjOAwe8NCJB90lcUog
haTlZYyixvZNdWmX7nIuBYct0I40vxWQNU1fCtS3xSsUXN7w2St9EVR2XobE8iY2QwPWEa0H/uij
KBfLIUIsQCcuEV7LlZxoP2lcgq9nLt6h4uCLTNkuGNZ7dRjoQ3xgqboiffgK6JWZXBffpV9CRXd3
CMs+YilYfnCic2OPSMqZpY3NYc/FFjyl0Ga0t3L5a+bb1ud1cnNPCf6gTlNcC6pgKASiz3bsowrC
yANGRN5yWE7qyStqHaMvp3ViwGicG4wA9ICFwytuoNzcmGx32jp3+4YZYR3ArIS/Umb1FmwO/Fb2
SUocxbn7Ml81oiW6Xx2c6DCJKRQvB94gEBdyZR/s0IRI13gmR5YhR9Juv6uDl3/E0ZVRkPUb81ua
E2gdQMMNTiM+pbR4fIhU1MUx/VLjgT8Hn+l52PCKXkYmGy7iO/v+sXTbsAmF7Ngvs+PEjJtgW2ES
XMbVTEpZx3S083fyWvM8X6NeyiCyTlj95Hqmujxu0g/Wbznhvd5tMVQGxlhP6BzsAy39uu+o7MuM
MAafRKEIXF9HDF0zPnAq6CbNsIPOT7VThub8MVAny5DsOcaIO5FDumFzc8xaoNCXXiwTlR4Q8Pq2
YmgfhJWuz+Ceyita2N2C0/J6wuf1j3nF5K7kGpGaA+Dtc9x5R0gWAWxwuTd6b6ARoNj3nHpuueBK
BxKA0BecFYRCZew91uf6Zr+9J6eNQnON1kh3quDsc2USHW2FdqDMr0MMnQuwuU/tqd7Sa9cShz8C
SC93ufk/lJ3XjuNYtqbfZa6PAHpzMTe0orxXSDeETIiUIymJVk8/H3Ma6MzIQAZOVyNRVZlRosjN
vdf61286DBgyEufDxe3IuzLS25mii2nBMEXA4OujdtImzjVfJziUqWNnYPCt0YHwmSkU4nZuRcD5
MgETAXNWnGtfcPWjCej9htG+LNw8IIA9kDg/Y2jTLmNC7tHdiio7bxx0Na0O9jPZKZh+dNDmtJDd
J3fyRae21/1ogNEN/NrKjS52jCb0bPGDDugaC4X3akmTXAb1pKBlpqy+IMCbS6OXAKATE6nHSc3o
ZVwjpXw60UoPEmrS+6jqEQ7qoZHohZPn/jaW12FA78s0cXFRHI7SPn0UhvXT99NngMBO/A6eA0Yc
wxD2escWM6viLM/mZEpx0DGIrHPMtBTCoFeX4GWxl7cvBoh5CzbjdAvk0tMmNTG1bG1r0m6dZz8+
hSKQE4Df29U/E+qo+OGyIMKjuu1sdWQby+eK1Tt8M/4kjRbdHJWeJVFGroyJ2NNoa6It7/IaVItK
jqqwk3RTtoSBfh1KzODR+ZUOvUUAxVwNOHDdOGjce78zVgMEmAqZv/AwAUeNXmPYLw3u+LvPsyE9
l1i/9xQlM9pcxTkv948ewNWl9OTR86Qc1LuL8rn/xpyoJLTXf+6vUzBYSiYIhP0SjoDUe1G/gcMh
aMXyfQCuHp3tQgPfZdyfsfGDAvKKv21zJML4yo7EEvgPTifRF4Yhw9Z0JA/iz3zAuLJZKavX6Jrh
G8hLy2GuUy0lhAZfB8okYlwavE8hOcEvEndxEKinZ7qhjTQFCOm4bLCaDxn/1cf51u145FA8gxoF
amGno8olxJflj7+R/ezzn+2QsCWynqvlDaltS4VrSB/GhyRr3TfK/nsaz15OjQDQAMAHLlmEXWNe
sB3yHNPPZ9cYy9MrTbFBydf2GrzbGwSAg2Iqd+koBzLITDdbvSDS9F6xkxbOdZZ4RmK/llemtTHa
PhDwm4dWh2XXuO+B6TVVm/QlTcpeuCqmab/0zA964TNtOCiiHx8T6s377jFKt8ZGxUlvcsGqBKw0
73Fws3TJIa0BhG6bC3NsxU36ZU9x3n7YjVfRIBzLQ765/CJoHKyc9cwpeR1o3QqTfNpbz/QgfIyq
3ZXBAuJoblbDEUjOGjvPGWdI6L84WsD+AsRymNZ3ya6GRWogo+2nQ9LDex1XpuRE3E277r5Rt5eW
MoFnNL14UAfsxMMZI2iPYf5dr2Di374nhQfyuT737+12HKhMNDglwPXOW6orbuosXyddfdjZqhQc
9wEv0RCxMIEzhVc5Oo12TAG1zNZXn4jDoTgzJspEcmh1h3k3CqSDNuYo6at+NDU5sWm/FEfvyXAT
oOJ3qXlkfkafIeUClr+Mkq7iJGsKS7bGjA9uT+Gs+8YEij1sKWzEUbY2AnhK3eeajTZ6WDoo+D7e
C8fb6YWXKnL9u68EnA5z6RDPch8vN4o/dWSOkn4MTwJTm/ltF3GkXfbmsPYfT6cZR1AQ8gN2J6wy
E8u3/jl2q0NzNPnI574grjZgtjnqEDXfUrlTR3Rfhw5WM+r6FXHQ6LNrAF+FStUSZ7zKlCYYnvPH
/PsQCtIwRkH9K9mVVLkhIbGcjreilRvnCOCY4Y4MeNd393rMz7beq3sZNWVuPwbSvH5aGspaQ8Z8
zyWQUUNGvC0i90JaHJw6uuzZq/aMwiVmXnh0J2bpaICysqMvyyYokFiwu5yDm4lvkS1QG6oDakqO
35SdCz1jwGkecsPOQZuAHnSGuMX3CqSIvHuvUcrvRAPKfVDytjpMnHSZ90OKydTJsp7+8G+q/9nU
PfD7zC2pETecoRogFIHApldA/QeIYhhTemHNwnJzjPqOl47zZrVHtlbbIVAtm/jiMrlPmdOxhVI2
UhUExrHCIZ6zVGRy1HrgscvcvfLYGZnDaJmjMLSNj8fxNnoifq0HUbdg3tIh+wtPG8qxjTy6D5QM
eNzndUWFHCE4YkvENo8BFnaqRJv5GVYCLfjhPNlBBzLQPsTg4bMvLS4nQAYaiLTitynKM2xtGDoQ
MEZmX9YqGzmKX3UPcKiobQ4v84b5m0cGgPvmtRH62kIe1uxmH+D2xqGKXLB+6eOSuHXTNaXAfPHc
fVNDoLZunl1s6U2I5/3MtLXYfRyfhqPfnUoenLVD8woU1GX9/LODF/bHfaIjTck/yicqGsaVO9EA
25S6sEwUn9mdmTudUzWPgA5MZDrqAjPJEB1JbSccLU9bM4MzvjaeEvkXjKsxy0SSOFMwr4tF/9F4
N+r+q2eUfeYJr5Y0xrcIi0BgeHPk2lOG5HqQJf2H6GRMHxalAXGuKQiytjSIdIrNrvtYCAQBAKqg
yq4c9fS6e2SfniVXBjlGpsPAJvYKhA0pJ6L3aDXwXZX07QAkP87se+hfq8rqvLc5rX3sSl7tN5mV
nELd17FgQZA0gh9/edsFJxATMGT92/dKKNEtWaXfzpli95kP4mtPBQg8mR33Ss45owm7vLp62jdA
fmAR9gFgrlN1emML6cW1JQ1iH9x68FopM5RQJVsRgNqR30lFsp/tfKsnbvrBoVIPIbTgquWrvApD
mUq5ZPq1ZAYhESRy7GgumJe2x3atJQfXdhM8FCxGPeHpVHWfkGZJXoUMEycK7v8xdgi4liBmiVXL
1iMbV8Ds3QvB9HviKhtJBxHd0pKIZWSlgfBx6d375oLwZHV5JaBZPN2h+CluZymCfzF0HiAx6gwS
AAIygukbkbPEWBCidb7FQxpl+zqIEzd6dWOonM+G+8qWF1cESRvsSSRxxsO7vCKggP/sBxO56iPb
PbNR5YWxk+zeok84dNjxioMwf3ywPwlksE3gXWzzfHB9BdF12UCwvLnRs1d+3gBvKEEgYLQCNqlj
x0tjra5CQuzP1sP09UuQSb1c6zeGr6v98OopVNegzguq3OIQ8UCbVjNjLm/rZP8g3JD3eM9reVvH
62vwCDRMiGFuTmnwu003H/InfDxBp5KDX90260lI2omtDYB5euUmnJXD80e9U8H57k66CA/xiOba
Q/O8qv1yl63efNyOQ8lvhwXa2PRvqwYETJjGg8unss+Xr/GbD5Snr8H5GB5UfuyyVWaPfc5hoh2A
OdCzMiPpNpK1e6/yUTnMd/n0Srjk7tItl2AgUKTAQQ3/jECTnuA80GB1zsJAm3CYPFsXiXrV6V2P
VSDs4yUY8nkX7c4r9fjYI++7MAvtHDMgWMChjs02QKd2aj60xXuUwwIbveakc/cRoQ8RqLUz7Oxw
P0WMauBR8Iswzdn6kcsxf6CAJ/Ie5uX4QT3qZh8GJK4DbLQWE4MOkvF5VdbrZEXwSAO56vIWKPR8
mGxE9gsSKXSfvQ6vZHFlq91Ao61PrJhIdF6YJt5s9rV6lX+m+4Jhu+6Wm/cRKK3lX71O8HT9sgIS
F2nIeQd0JkdWaljyVbckBudVcAdF0vwC98TIrmhA2teXwV//0gSZ0DOwqk68a8Gb7j1KW+qM07x7
Zes4sk7Vahcpq3u2kTEPF4Z6uQsf03OnF4pOhQ1fxCa+0rQuO5g+y/a3FbAiJ4/kyy+vYJoFU+66
vr08UWcTts88LREu040lvNC3jId3KAYbI3gYwRs0snHra6/peLcGmwjWZ4VhIwmJtRfV/URa6Nd5
XC5vUPLi2ZMpSWybu2fslYqPVW5Y+cUG1XrHdOXtAwJOhd+ARXsGKAW7N+mbTA7HKIJUCFpqv6mY
QC86dG43tV8JfQ7tNGgGj3FSOAi2CsHWGPaQDWzYRWMbgtshJjkJmsy9KaNGnzL9A/2jcSP3PMyZ
qzNHZetpwB4gguJCAwgY4wiHeTIyIOTB53Uug1HfdPdVD9J9uCOVGjOkjbqgOzuvIzxeZrR/gMap
3DVNeuL3nhkVex7PrWIjm753yoChX/DaowaT7RpRNiXTXDyoc2mYfaBsCKRp+3rpg5wbDcnM5Z9x
bThFq/fhOYgnT/iGHw8+iZB5iPPe+9YGu5m1J9xdxbAZ8mqngi0Foh0IebrqzNMTeDJdNtcIyqRS
YGwYvPyyrXztX2sNyW5fPfKRY5iNucecYdRKh3MH5iCDWvg7I2lrzlt32MuhHL92GT7sN96f992+
bdQDmHNP/4CIub3vbgOmHJ4wphGIhRalyecCe/O+WRbTbPOcaKektMQDFw8XEnwVobLoaMCz7Vcy
ttdTp3+tnPsdnkYCrN6/HF6zBpnAWM2w1XRL/j/OJirL8wjosn0Rrxw65h6G4sdVs5oTlKjsMYSY
ibU/YHvswLDqiIN48X51I/z8aGkEWz6Gpi23cSDOQ+o+O75a+XURqLKT0sUxi7/vn7r7kHXreGWE
VaLurthcSGCy3gnfqsLfjRtcZYWfNBfKwVHW+AZ0UcJOjPvw1iziLaLhjCkOXivMhs695wXNZVKN
O9w4LetmgF3EKr99LQ8uUpAItnL36vs6vQ2uebeJ2dY7o1qelsIW5wQTNXZnnN960XPKSXW5drWO
p97997tbmWPxOk/SSQU5NBkbxlhk7HLvR/R6AOrVFDTqytZVeLekmwB+OBEqcEho+3xPS0MPxjC8
BP1/bO9d5epIlARKQJHK8KBcA9N0UhezCBPMk7qA7g5WUuZSYb8FO96nHxgoy8No0HzglnWnrKBy
wvAPp6OP2xon4G44eM+kOQT8TOe+wc2lU0768ux1wbTC3Mlbfkshj7ByoglCDwmxwkkaZCNx9ZoU
Qfhx4xCDY5G2xwyliZ3UbQXBu8neW/HrFoUyG1QaUizbaewIMqkjtgE3mHEFBy9smV3nHXCOlauH
0VW4e7Pio2Qy3tYBBvD/3aEwKMa5X42FQbbjhyjbmkE1vvUe805qF3OE0KpiQQ8T1snUZLef1S5/
THal/nNYwlgktZ4TrWGx4Q0eWg/w1ASFBdWYE3Yod0wNxNu6bsIPbA87vjZWh0nMwJ3aPXaLj3dI
mexSSHWmrdgiXRQDOhyB9wTbeKP9G07PhJIj9WKMzaA1uhfmyAGnDLST3LA5OvPGNebavDhQt8yz
uyNR34VWeKg7rk5NimkRlKtZMiMEy8A3sxxWg/YowYbkaj9h1OHSNFfWattB2iovLJ4ts/oBD85K
B9pHVNo63mIT6jYKhbPpU4fy1C6YmZ2uEwUXJJC+0n4Pn716J77tfIQRIUdLUjmXyjFyLBkTMAlA
9xU/84idkiv86GyBLRbRphmk2HjfnPz0wFbM1VkmeBUYNgSgaPPeZTOdd5h2/uVdmbFWDgfWM3Ql
fQdgr5wds3ajAu86991Q+aY3vNbdixAojyHvx/NETaccAPqNVrVzwYzWsJ7D1rRvWF5cfXNl3Jzh
V+kVpcex0c6grw4BYao8rW/rxvTTohdK7QN9TNQTBFMT4AtjGIOq3b09V5yLEtx1tZ0E3BI3oe8/
8sSUfjjTRBv3ZKCGqbyTI1xL2ttUV91b1aXGvU2zWf35RBou2cXVVlePBeydlO3l6phXJ8QGC6U6
GrzjffFcGd2CRr8cAnBK6I6AR5NDvbl85qoTQQw1u6pp4wtyH1CKFHCpVCvBXnWSz2J2/CWXXcPp
GFH1Xxc0wl6y0/rPZQaAwinO0GVzYX5WrNnM/i3nUb9R7sm6SAIUwR4ITL4m1KXPBEFPiSTt4bLv
MDYu7Cv1m7G9+dQ+sS8yqXzBjahhE2YfpZeeHlQE8HFdwGNAWIYJYLzNRIJ5BE2m05YT5rMV9MN2
naWDFKo9c+AUIyIIA1KILUr+GTJb6MqsZQqy0fHf30hqBWFf5H8kbpJ8zF+YqOtfRDNpmd1fj7Ms
LE3apXzdGT2WOJc4DDRfVnAuA9pinP5DT+s/wKai7hvsOPXU4IfL+EbF+sdltL9/2M3OSfT6v/9H
/J9L9rgXBLoIS6pHC+BkT2Kr/erVuB6D2NrYl7wQV7yTboTKvfIVLfBlt+nDCG0nnioJKD/mf3z7
rH+7M19UTYkcl6WZcUm5N24iQgCTtyPhyRX2bcrrXP7BO1/+9haQ56OYxBVLqvBFGFfH0fn5ekkC
ocq1U/igD3gmidZjlmBrSp4LrUK3s34sa7y2ED8+AKDO+C2vBJwnCDAQaUxAxvr1MjcQxnuStMQR
4LFuwr7+QzTHd0orMja5RsWUWDfGl0u9PKP8Kj2NNxGmqjXElHY8Lob3KbLt2cw6+G40yaxHMOrl
Nn4M2gwnn38vF/kbWZ2ikIJmEBVvSOovXfbvyyVJm7Kj1e/lx3ac2vsxNTZOMLq1559q6zABg0RT
iJecvwavwj+TLPFoTGkakCH7w7W0b8iXN+j3a/l1s367Fv1a5hdVbt5L1FVzoVd7pvVAN1vDRDYC
Jpv+wcQ1WHWBz9wDhFR8bW0ySCxYgYaLPbuF2bMJlx/2mfXDpX2zhP+4tC9q0EdaCs398n4vV6RE
8y7jirPHUS/1Lcah/tpy8bDAWYxK3u69cY+vrB+kzso3i/qPK/iyUu5iZHZShZsjzsUx2ihPHyMx
xvhwdlCs28ocKmPFOhxagXZrkgm32L13YzvAbhMbwBFsoWFrW1YC7cbWHNxo8CDX8Yer/KUk/tcj
/CLINvSn+HqYLCeH5sHav7A3vkC74WC3/NbUGaECXukwMYIIssW/H9J3HgJ/3KJ2rf+2fuJ7rkbJ
mVu0woQN1R62cOeWdNOHFYTVse/2MMO7ek//Cd0YeIG/NBx8Os4Peutv74LK/2RVFjjjxC9OAve7
mWpJrTbLvtcuE3ad1jG6a2JbO4AXjE0IvkPwBzFK+uEWfLdOf/vkr6LqQjX+88lPWNzOcJ94IhMQ
LBV9f0P2QQEd7TQ9/vSxSruDf33sZEGIqohqFCn+l0Mnur9y5WIoDT5Qgq+yME3sRZjNiGvIuQgo
EfUtcGaN7DbiNLU/cVq0oRV8ijN/MgB6qvHezVijEJ4t4ezdx08/25b+8lThcUDf9VN0lmh8t+/9
fsVfzqQwfadV+ZSbZTz4Bfk8dibEI51hUA38rTGTZbrUizREh3CjYV2Z5pjuEbew/Blk6owJLClb
/L3QIw8IblJ1Uj9yPIfclMk5yKmTMHe8BE2Pn/Yfrjp25DHJKgCNuLcfwiFM6Jbnxzq9eSW4ORGj
bhmU48v4hjHtuZuM6fA3zEnsXwzK8Qv+hXnH7hN2OQwBz4BHpfY527TN/ZORnRZcWjwtXgP8XuGB
D18OBT9zfVQf26KFYzOYwgNzWmKbnl2DfPcKhNASwZ78ZiBTB3+cJ9FCGq/rE12RHNtyjwfiZj5w
c3qsQfCU7m0qDqnQ18x9ugyNui+MID4aBl7CXB+aU4XOeiY/bOmMBvfhFeP3spjDx6rtuxdp/hm3
fHgCPrXIA98mhPtY5zGYtySQxd3TfvIq4i/zwzuhf1OYKSoRclhpiLphiF8KsyhPNa1phGYJXb2s
GbFYGbZ6MMrnxjIFCiSNBomu1r1D2+cJM+vEQ3Cbeyj+hyl8y2oK81xHjEEghgPpBBcq2qPe3UfL
1w5rcouG2dhc5inkWKTlzA7xOWIY2ZPGna0yLryw+x6dbfDL0BziKQv+2BzkKT6qz1PegGS5ycps
bOUgfdBBeZHz701BFL9/Pf97B768ng+DIBvxymKnOxjkrEwyhkf1LBpA2updiTCBo2Hh+8gQ9eKb
NCYo0jbx+DJHHsZgJ11ipWyhKXAh+k3BnvpIldJu40fr3CNkjzG+da6cG0Nsa8bA5PRqFR6M/pWj
sjl/hpMHOrdbYI6jEdjVeQerGds4hGCoXhgxm9bz0Enae69tAXsiskRqz8OXSxq/IpcuDvjOiKnx
vRZGx2SV8FWadBB/dFBkDzDhaCdDvE92Z0o6323XZrsjYuxekKS2ukDsmPD9xf4YuQ4e3WkP6i8M
9LZnomUQfrBbktpD7u/d8L+3+8vecpNuxiV/iw1FncCopOrBnXKxMoXvC+kEuGBOgdlrXdg3o9MN
5uoPz1ttrTP+ugCD6DJZMEW6q/YCfzsIzbPUeZOT1eCUEGa2MlXn7zneWC2qfeEXH00nDCoFJbkI
4X4KJwm9OZX/oWnsqqfPz7vHCThRHcvjtzeeFF5z4I7DEBFw8oJi57883VVdfApB/0umLjgIOXdG
W4cowE+3e7UPDLKC4uPxEa8ejsHsPnQQz1OVnPuSWy/Udo4PbZBYiW6KEXxOAgb8giRAyJCEbMSG
w9BzHi06U5GBPW508EVUypl9Pnh74fQ6ukgO6KY+jnbXVbh9nZDZui1w8mpRgHQQ0ZnfmMmAS2vj
/GRuY3xDkhloSzp5eBKz3RfdF7zxxMXkS7SWoasSltTxXl2SX01UIvIPjdm3BZz620P5Up2Il1jK
QpmHkkOQ3ZrdjAbdEaY6vB19ro/DrQRvfou9ECsffs0UqqbqCoHmKFiLu+pUHj4OGnVU1JIW/Kyb
98yhOdSHb1ugkAEi7Eb7nxNAv1tKGmG6gmRqgilIrQnJb0vJqNKHer6+G8zDc++CDSLTfG9IOTHR
h7XdFuE7fBl/inr79hX6/WO/7NnnZxPfqhsfK/mgrg9bsIeLCBMmdTgZEItNEKv7tOf29Iet0vxu
p/z9c7/slJrykuUw5nNXH0Pde1itcdxz0NjRqrE/tlgLWWPihN3QaYM57D3/poI6nwf8jcLmhFEF
/jptwYW5+Ozz0L4nsxkTisu47l55kNQXvCC4OOEAAd8Q5scLSSt0sMV5IXgAc/BOnzYeZowIXKxh
fTwS+3rQxrgw/an6KLU4Mu0KEmSbP9E/TgEyfjoxCSX+awORsAuinMMrSNDMr21pkxthWTZnGt/x
eVes0MzS2WTOI/NMVCBXrPW3wxp3/4R0k7ZBC+G4tKEwHXt29glNCD2LebRsA4DuMsu1PNQOfpbb
+RyH0s/rFhKvNbmtyQvA9dxLxm3CBeQ/B2eNz4xQGcsdUEvwk70eQybnxPZ9mmJV6TJxwqksX2XW
rh5hqWtP5+Vyjsl0NJ63O6mMb8qZ5B7VmpLgng2xBhUEa94ak15qtIXMvm3UV1gGD+AvK58AIL3O
omJYd3UQON3nCY4C8fDfG/Lfd1MWBEUxBRoCXSZs+M936Nx5ZHVY4RnHVCNFduqoCH7wc5k2zuOn
BuzvNpHP0gxT1UVy4vRfpcBv7+tdyHNFyLBuiXGXHUs7Fqlg2otiq659F6Gd4VSL+wYzlUlvZ3N3
YJMFx39/Xfnvgotr0CWZFUTsq2B8eXmFrDZf5wpLQWMro/lOqtUZpnXau6i+msLRvlmzjoR/vXVP
xsz/tKoPLaIYlKN0fn47qTbVH44muGY8EHNboA4AowbcjBjP/bTRiOLfh3V7saohmaJEm6B+6dWe
Suf6Dh8hoZJWfsCz44M5FJLPNvVpAQxz/+SDH9YzdWap73kErpOSCnWa7AzMPXzk7pjq41W1CFoP
LazRDAjtmMAPKm/zGtgj5GQWTqU7kuG6sYVJaT074J/ZGl9m/AaR1sfjRz8LCJbBA8tZHZ3WBayX
ROAJr2C0fHjdLn6VRMhwXXfrA1FXFy/SuXgl1x0r238/OqU9hP6sHP64G9oXUy4lijtakXE3GlTi
4fBj2Nzp5UTSp5kjW9c3G6CxYrKyl/fQlzczpA3B4U6MU4sr9NRVsbg0juZheE03V0zYsqjdur15
5Jx+gou+OSPaazUl3A9N9W9Xs7csl+/marZP7uM8It2t2yyDz8Uge9gbu7ecIx45Hn9a23832Hyo
qYEz8Iuhae0N/O39ysr8qsRGLYJbY45H9sSeRVL2If6gXeZ2sHeRhtNCHWx9kjNn89KdwspVfEGf
3r+flqz/bQFGkScS1k4wJAm/+perOQt5ol/yTFqu2jxUuI/DAFSqmHmokB52Nt6yYMl8a3xn6I09
1ANj/dDqRFs/4+1rRqSe0sB5pETmPMLz1m7tEkrnfTCmH+PFuQd45L2sfbHrWFsmuRbq4wWqB+LH
WA3Nbmv4+MIw8Dt26v5Wy/qeiX7AvhVdWn+Aj0cbkVHOFSYPwxI5SRC0Ona09kwR+4v2GAgrK2gU
pMVs//oe1dn86mKTK7yscoIHKPBBmw91ZqcG0GY/K/jZC3HoHVB9TBJscU0G5kJd/2pQPNbnHldT
HkPm+mtmisR8lNbmZfqM/sxWu8o40X5weLibxms8V2IssGx7UKZvb7QzPLbzhMSF1iZZ8EZEZd1G
Iek0g5FGoWwxo69flsT3CeK3NVqW25G7Zo6Ek+0g4Q8u7WRLuN1r0rsuyArAxL51tsXDFhf3JdFw
/khkKtgbIX9xRwSXJVu7uyxn582uG3mneUkK4XAe5TaXpJ7tF745dhdfz9obTvFJrz8zH9lNTtPc
msJ3HcPu2nYv/LDtaUHeDmGA0G3tfkLi3tPvFeNRNejJ7pJ951SsI2d+9zBD4SC0RrVrDc7BhAOB
WwAPihuwrAIs8VsnZWUv9Mnei5BZMcOGHce2A5hhV7uPFQQYqO8+9riIpI9Ie1f4YZ+kdftfmDNc
KmfAe90flvl375xEB9+enqpIX/XnO/fIOqYkVJW4NBn9WLickrPFXJT0IGiZAYtpCMAIDotjcPkA
kGDrwSYc03f7vflxmPF3hSgLiqxpgibrio5D5p8XU4q31zkzVIFg3pZRn4yraopwQThCFbazHnF7
uNr3ihzDkPat/+FWyO3Z+XWDBmIDY5MVQ1W0L7XE6905V1KsC8vbAPeUKh4uOLIEm1f3OkvfxHT7
ZA2WuXsdtUYKvVSD2J54z42wIyfq4QemF8XTuOmTUQFMhS9B1zDcxKvQAD7n2SbevINi+WTlxXRh
rb3OG9vyI95LKAP6zFKIKPP0bn52L8ingproDbven3kGhHWj3HpYXoe4MR+zCiZ0qH+WqGRDRsM4
dx/L48Xhv/OkEcbkgzwDZFGBadrh4uyeP+9YXGFN+xqe3b0OsxubyqgHduyJN0zWEDB3YQKHlZ2B
PfQe9tntuJriNJ/EaTufWDCR6yEOn35MneiuIx/19RR1mlvKXWjXiiXv672u+Cry3q45NHi1NlCA
qTIrdH5b270v2B6aI8p8zTOR9dQrgtKIWpxoMvtCQQUCM+yYvd2wG0FaZ7IIWw6judsIUyTiCKmo
ZPeF8w9dp+AVgyIw+gRFWxfMfIBcrGRWEDfN0BULQt1eC94FqXwLiCvdaembpyZ49S8WafSC91r4
PeMQfcBAbexbl5e9lwwLjFZeq/OMRFSfsRQBGsB922aPcwSPqo0g9rOhsk83rzYlwzqdnsvwasdT
xso9HHsqiz8m9Ule6ZI6W3SlIeJ1FMisocwtgH44t6hOxwbDnnHiyr1ls7iPpb247EyewwR5FuEU
zBBjC7+89wY58dMxpuKBCq3gPdAGlJLpAKJnByrtuCXE8dV/0ZugpamfGPBTDuSMvNkpsKRaYnd9
sW5DFLjIs+HI5VuSLbQukeV0NIYbVuNHN9fd9/zfLxAJ7t+9QCoxyrjG6jrH55/vr3F98r69MRpm
s2RjWx1by8ohFR1Knn5/O+R1Go/RDCKWssfjYd9J/Om0z87mDAlEAAUbL2KPdCNOWwGDcVgL/lhk
bMehSL+otaqDdk9qLV/bOLXgwTuDh8xwRt6je7dnnREmMIvJ5GZNzqDgmLFYa86aNrJotJsDinbn
Syz8ezzRO3wwgZOhWCfDzBa62M6RwkOKNrXWqB04LefT/qptdbqjzebCvyITZClYoOY3+8jxgILW
+mm28V2DwbieUaFK1YXx7p/3r9Eel0RRSmEZ7eKNal2WnfF1mnXLo7yuodnVCGDCTRmERwGx/cgE
9hyluqXMoDLkO+UBcBzu/v1Mv9uRf7+ith35rSQzpFJQHzd8d5HjoOUFjIXnSKLfD3vvd13c7x/z
ZeHo1a16n198jE5yHqwzcVbbfL3b8qciXGyPkK97vM7qNGm+W0vvL+edUIeda8PZszSmWBrm1DZL
3IBmyBh0vwOIAO93Bnc6sv59H6VvzhYcVlVTlnF+FgyjfXV+u5HxPVUuaXStljTQ8hiGD0u6DRuF
B9KlLSexcLBpl917OCftd/XvT1e/+dZ/fPqXg/XZycvorlwIPThhgaBjZYlDya9guRYsHuNqXlPc
Pqbks0WWpR3pSQRiuWzM+FLGaiN/pAEKY02yikdrQtv8NCAhgC7AgtdALkFrIlhZqzv18L+vXBS+
eSf+uPQvIFlp1q/UlLj0vugNP4gCETdHRMbjcRs+GIMVKZNPnOEpYEGQVkOCCJza+/Bk0JNZ9Em+
InFXahu56wafIbP1GUFznHsLSmhwEinwB9eFZgG3DV3fJYFjfkr8xloCgXa7ySfp1ZchLaGyJuSh
IuS39adtrSoKe8q5Y5G2RoE6sueXXyk7x/9lSUQoPTwLsAZTVNkSTEP8Apq9QQE6VzFPFlCmsApn
NHaCjh3NQr4Xx/uL88bp+B1m+b9Eb/+++79Gmv99W359ukgxZuiG1u7n4pdVqydVmV7O5hO/JjwQ
t5UBD+A+1ZGIv32ZcqeePpEGKkekDiEhR5/y+bNZPyrKEn0r3/yXvPz3Bf2aJ/11QQblKqQORVT1
L7fDfMlmpsV5igdB6aDXYhDdGSt2i5OVNolTGtv4meL63x+r/bk//ec+mCKlqaLpJgDQn2/v85lp
77p83Qeh2s9ewQMWeFNcCYUx+iXKizMKPfhy1ydMgKuGaw0Kh1voKvXwgleWVi2MosBKRfHUs5tS
tBSvp62+mclAkdMqSGT8MKkKeoY8f8k+SIW4qvA8oMcxctSI+bAjha4GqmYm21xXvAgck4woOaNh
5FrMEFs2fXKHd5ujXC7r2fs1Md4XckpqqgsB8ickfROH7ztRcIiopF6lHAvjqCqF85IVT3gUjnq+
dcNEdapn3NVzkRgvpkPk0EeGk5/NH2A7sd3Rvz5IsFF2WlEASlO+QEPaTVKKIpdZ1w5zibqk/eVQ
p43rQGMAu0l+OGG+JGD8/0dowgdi8TCvhKX15yNsQv1dnDv3aHpODxeJMXGHEgL9zgmvuwvJmm7s
hmHrsJqRAn87htyIevFiWlGdUPVGGG6gn1Iw24AFUxPvfLu72J/V6ahxZDvpdXJHAkE7szugDwo9
SIQJyh/DVUnjlh3j3P33khT/BAL/832otWTR0AFLzC/74iu73dKoeSQLjD9Y/zENe2mtcQ/zf8Tx
/kRC/vNRtGM67xuQiPblo4qq0Z/3qEQHwOj+CjZeuQ0U/trbpWPMgxBNOITrBOHnD1/xz/nIr8+V
RCauKjC5Dn3qS/FxbaI4KWpdGpyx+IFtYkyN84rhr9yBEsSNLu8/LZJ2EXxZlQCVuqJIAJam/LUD
jIpCBfhS7oNY6QyFykB+9ey96k5PTDeNgQDshn++/hldSMWFNHDbqRfewLMP2U/M3AdU3lw+27W5
qNsctc+mnBaVf2OOmrNCiFbm4t/N9rJ6I2Hp/D/Ozms5bqvrtk+EKuRw20idySbZTDcoiiKRc8bT
nwH6u7BoHanqN22WrNQJ2HvtteYck2OioT0rBNwbeXc7R6/hOGO9Lu06Efd4XsoGvf9QvfSS6Tl/
fmu133ykHHI1Gm0WjVlW9l/vhraISyEvM+UoyE7cAkhzW2kXiU+xaHcKPulBO5rNbc7UL7vp89vO
uMlEJ0990gmjG5iFsuR1gSMtTAOUHek2GnA6GfdRh9jdQFFXVHaouDo6KfA2lRMkL9SoJrPq1BHC
HaKFtjgle014RHsbGPsEFfWYO7qxF3SiCKGWPOIJGS9/ftW/u2dkxZAtuOvsq/J3KU1pNPE0DyFa
9zTeifneCl+D/pRMutNbXNjHLn+n/hv/ch0bv9k9fnnYbzWnMIZjEeTqcJQzd8TUovZvSnSeefOw
y2kbvX4cRhTEILDbfTlbtqr4CbzGha3g2s5XrWF4ohwqtgAN/QgKdKu5cDYUwn0Xn7O+84ag8I34
seh9Ib8MSMmniivW5TsbjrYMTth+hiNZlm3uGPggzYHJNdAXxJObiG53K49ubR1HIhXjzBe5PudX
obkm+Pxy8ATFp4KfSpc+CojxnW6LgL5GHmVQGSQXePZoRQbvbb2tDBXS8cWcj3NzoHWHOSEBxx2o
2TaaTjLHU2m6DASC/vlz/SZK/WehUAxdZZ7GrIFZ6q9X86w1orpUOh3EWUFje1R03gjT6zVbVpOd
pn2KWvfYzZYz6qI9q8W27Y9LdxhLOhJ15pVFuRuEmAhE1nZMPcFkPSZhu2t6DCfgewxhHwmCP6Ay
1iNAI5K5yUzVDmjT1HJ2kJXnrMRLluJfGtgzh79U7990pP+8PNWQdZmNS1TM7zOfZFLmhFNFfQ6X
XYrEvG6l7UisUFTeaeNlSg4C1015IJDQoFE+dtfB2uszhLXTvBgYoS9RdBNGgS3PKHKQTYEOmtMf
c3nMaJIM3S06ZWs5KR1ZfSVxJP27kr8X6V9qqK9a8fvaSiVPOWnJqkxb/dcPqeijWqbRWDxg9WS0
sU/fOPww3yAaD2gRZfWfL4r/z+NZqkXckCnqX0LCf524grIS6qxqCggl+DlIK4f0dKI7BAeUns7f
Dipfm9G3l6esexX1OsMCRnS/vjy9TOrK6vTsKALCba9T3D7F/dtktB7FHKw0JXFqrskwp2hXX9MZ
tp40u/OyuHFheh0hfmu5B8+lCgiupOqLlo+0cNkg3cyk1ESG0+z4ZUFDDyf5ateh/ZqcaryNGDDI
XNQBC/mA9E0RP1k+uu5iJbO91LnTa/N5EtEygDMzYSRHaGay2Um1yYnzN2XpzqqebtivAtwMWsff
0nfAM6tdm7wzUcBtLesNzsfb9WbPPH06WMnP+00lYiseMAliWFFw3nINcSdu2hymPWqitvMl0deJ
CQjjzNEi5qI5zUV8SnlmuYY4u/GiPA3z7Aqa7I5l7ysG0s2i/tvq8JtNnduGI4OoirpqfB+4i/LY
jaMyj0fm0jhFaBmFB/1jWPUwAiiiz/oD7AotQPBAUKwMyBTqTvGjxc13Em8g7/viYsmc3tqfxX78
kZZbI/Yr4W/X6++2CU3ULEvSZQ43lvXtkJEFc6fOZa4cuY+zGzNjSKO6SXGpXyfrEoZPc/3G9x4Q
H+S0+aH3m+wmh41CoKcIgPzS1ncibLSMgFwfVxmbh3xtjJMI3033g8rTAIxML3r9xsYnvEzwwUpb
UN/q+k1pyNYGJvqzyx4E4HmkFIORFjYloA70igyEtPoJIk7U3EvtYZ72i/xWl2/FDzVxFg6mic/B
kF9vaEV24KvxBjnmjo4wvWHsI2m7D36WID7o1XL4OapeNDt57YjalpChhXCR0YsFJ9WpmRz5YKBd
W+b9aK6ygklzMB3XR6BgXueHGMNg9PCKzVsRjTqKTeqTe2qJc0FI7k3BjbIyL5Q9iHnr2NWYLpDv
yBv1vvuMtsL80GpvMqC7aqer2+IVQy9+0zI8auOuxcYKzYoEElgUqJh/mOKPnLiGW1xvcXdQjCOG
pVi7oV1MXghD9+GkZqeSuUmJZROsBWdj+SDr++CMm8FSGfmtVEuVMTbFYPM0ItOikT8fF9XhZ4zi
Tqv6Ta/5U+L/LQDqW8Pna8ugalbWkBlZURTzW8leqlWnyV2uH4WspZi4JENAzf4macc6hxeKVisu
zr1CJ28BtnXOCBoKjwO2d/PHLE8PTTDdziLbXTs7bV+jxiy2loLWD70hVvhUpfED/qIHEZEu5lYZ
YQ9En0aEuyF9rLEcGeq5nz+m4UZEGBoE/SZTYk8en5WZ4L70xO6DgbgZCzeQyXMKNFfHt9IZ5UMZ
MQkdSSdYBlg4sfeXTeE3de8v78vapvvXphB3gmHIuSqe+vHVNO4xHrjtsu+TR6ttNy0eFfphmgJ1
uERJXN23X0jTHxqHvj8/EfmboP6fT0hSNfOrsaOSjPfrMxnTIJumsJSOOY4w/RrSwqnFwjFY6wum
PdR9OobV9cyvM8SNtdAGgo38hHYLsQaZAWBTdRvYv6zASgVZ2jxIkbEfFUgNsXEYdHzyOm2h9D3U
oK03Ilcr5MNusiP836EJvIn8lVbJbssGD2lAEJ2p7etR2dKvCFvlpxIvN21SeS0zrLS/9BDGmw7K
xOwO4uBEdXFNYmCk9DsSBt1StRMUuPJx7ZGsd9tkyqHPiX+lJRIiT1mSdCcIOMd/9BOn6TQCr2e5
SZ9Cc9VIatHF01iFzM/Idk8v1iQfIWyPloJj/eKwDJVTtssLQIRgVTsTe3D3tBiJ16NpTfq9hAFP
T0efXnhk0e94rehjhPElopVimUgkO8FW096e8Yxrhdub4q5CKKwxArIq1auBzMNWmZCvLrU3sIgE
KsOG2Tyok+o1y6tMn6UhAptD/ZJATFEAQwTLzSgCvkyy27rZtQ2j9phYsp2EevnrOz8WETxLkMcK
49PMlK0R7KzVJa1ehBbnmLDrg8GR1Y/OQEEbm+5aV2cILms2z4zJNjOeAlp5KBKobs5AUaBSDAS5
JGA5myJ6qGYWdaahuSnYI4DSzB/K1MnCFP0rEJWyI04Z/nX2usArWBLFUykoqjyGGjo4Ylp7kQk9
anIkeEuzlRyVl5DDQMfH1kXxVsXBn4avUAms1JV5J3UkB+FyRzhv+ESTgEl5dqHnF+TPg3wQFp0B
ReBOSu6YuPblejwI3U2MDL7QtVMqpi/56NVQL5ThtRysM4eLsF98mY8uGl6tOjgrXOOxSD9amE8J
n7XM6C7/iFOKiAIapozkXZ9P8lORw7ajJ7EJzGqn6RhQldkW2Vn+fIt+S/b75w5VRNqeuqJrGN7W
uuJfa0UyTlIg5RNkY40bkQUhU38kKzMbmnsCemUKDgXvjwGIE6N5YOKsaEF0dqIzDYIX9slbhwS7
VDhSGiezTP3EvK0IPamW4j5eMRDE06SGH4O6j6DCTEuy6xUuhieTc6LWQTzgscyrEX+YXbklN9L9
ywv8dSrwvxeImRLVnGkwcvpWcCiqNA6aFprEWZykSNyqQnu7tjaMhuhrfSTkABNBZ53l7hH7mLOu
H5qYmxsJ9JNVL1txfiUQQc00LqJrL7zM+rJt09dELt+XKLpkKr7tGPe2Pm40iXxm+mjsVffTwpxF
gupsFn7YlPd/flXyeo74VohrdG5kU6K7KCEk+PVj00qll8uQZJliOQuwgZAc3YzmsNUjW02Sd8UQ
X9pBO6gzorQwAQCpbZWFUgXaTT6qnlyyMmTsC8KQP5sd8/lZcBrZ78j0M1lUu1NtZNu+1m0jG/ah
bNz9X54/5yQZ36Csmuq3LarvYiryuc6P5XjVHxfhRxO5E/0BsXtdG7xLqG1micDgMyCiDPn+or+w
RHFcD1hUSnQiCnIc5jGJ5uTaTdbfUKVIAL0kr8A9Pvl/frrfZr7/u4gMS+XUyziNwe+vb/dUN3E4
R+14mnRAPrPi5B1C27TdLL381tuKcmsleLXDu7Iez3KhbgXjvR1/lJi7DQFnDDaIvrO2cay4+Rg7
MySBwATgi8lmgo5MlsOYtnbUwGHOHqvq2BmQfRwdIWryHMefiaxwUalAxqB7YbNYcO1IQnUnDuMu
Fd6shlF3E92G0VkHEMgfljvaeNF4z2oky5Xd6bKn1eJfzhzy724tJrhI51QaEtxcv74rRdlPmTyW
0xGi90pX7esN/WIyzRxA3gasQhc8l98nxxbXWMMvgpxHFgVr1+0P4iHt/1L4rLfy95uCSwrFqMTU
hKHRr89HLK1QlAg/PLIDDNZuzTHBETRerb/22H7XaNfQ8HEKNuns/6cZ0/RzZaIEEI8qzRbinO1a
OiX6R9RfzOqT2Ja1wqGECdRTOTCyTsiAJICUOkHvHmtNpK31Fqmy34NVpB+mlIUza/AZaYbqxFHg
gJrhyjCYmMJPel4xOosFelQhXKPiasK0yLP5R6Ysbie1hMGQYxZ85iZ/QhH9GeUlXfzepChpXy3t
RFsoV1FhVhQw7RV/TAn6ObwspatU/B6wGcbrJHpFvy3ySz75MnGyJC/py3UQXmpO4mhuWwY5a5mT
imD+AJwJt3302KnqRlwlneZ16omg59AbfNIEFo2r3l/E8tojMzceFVicdIjVkYMK7lNIE1TSbeN3
Y3oaeKYxZ4YRAUl+SccPBj294ABwK3vDgY1mdg9J4UeZX5RvorytQiCBUeVWiPeSHMZIRIyJfJEG
Xye2CPN5A02+OVnT6xRFNit2MNgl+ipWDXqFLSg/+nhqC6YBZEt90ukMGCD27EZF1teT9cEvt5by
tcxIKQoN7VTSkhTlK83MPy8qv5sOabRoUckz6NO1Lyntv7ZeI5kmycRTfWSLoS9q6B9FvV+rOVWk
/Cl8cWZLoTReulejuv7lwdcF9vu9YiBDM3COo2H5btuOB7Go2UWKB/XSOQ/y7S61k6fagRr8E8ch
tr2/tap08XfLBQ+H5syyGHZ8n7BEiaiNmaZluCFEG67BgcgA4lIUT7dVm88ydqFc2iyBaLfoxBIg
MHhEynUrpvO1eofP7yP5qbeCh37wDq4a8RTLvY7vhkrMX56XZ6Tgvu4jGQf5TIzGpodiNDhMJb3J
W7/3tuXEDI/EbfMReiahxICpNjOPZqAZbS8VpkgA+lD82Ub5km0gNI7MqEB/JLqCTLgRBu3CkLo7
QgmdIVNiSnzTNRSxYM88vG2onkHSOCmUJMy5TNYf6+2lV3boKwGCUFIcoY7bCp0EuyYZfQ1Ghkjo
w3LFuYhxyMl84ukc885yrFuc8mRJrNJLInTtyGUIVfmxV/jWTniBBOTFfBV+v7VeRqT4IfZIGgTb
EHt94IYONxAangBvO+kGLuF7txKnXSCxBuMlxBlfEc5YL0glsw2Q7RC5zsFRfBFfkieTn2Vm667s
bsHOfeEugmBK3N8HUEws2clN5CFRwnuaeBk/QlPB/5WnxIQyu/qVyy+jbriC053uB0RzGpPBS24/
AKTF/oEQg+8/WpKZiOpwiNThO7ZJ3vk6/DKfg+M//vMhtBsJa8e0+ZAfchvDx4IeilUHfZVqvz6P
XE3rBVPfkWVysBBY9S4JI4wLS/jukScgksL2z7Obtt1W35kP+g7G/Rb1n0OYlZ0SZQoUhIcW3fmN
D9tubtcPvT2vT0hxCvIWEy/idfIOXAWsOwSQIctYDcjFNrY5t9rL+ePj/eV6LZ1kD+oIhWxoz07A
nJ4cJP5rHyZ3dhZ7/Z7cLXaL4H1Z7YY++/TmOODm4RiEeJh8R5x9NQMmOD6z+LicawcAPtj7x+QR
k9y7jBt0uqC481bqROvNNxpZOA4MYr9yJb9xRw9IkEvrhVCrGWvt+kCTrd93LulL3sSP4X0iXTYu
OPIYDTstX+mxhaDL5sPPvLxdcWShAmOQYYveqhaDoc+fXjX6M0hWzVaPzT53UC/ThrPne+k0nTm5
86UB1FPs8Sihk0YxzV8g8SqtS+cCwPFG8AES74uxr87CZWK+ub4H+ibeqbz86evHRAFtMGfpXrOR
N3i5+apszg58XfFHff0vt4qXrLc3nsgaER1EKmcm0cAkY5zkSCKGtRfg2H52idbbyrP+dyfgP3IH
Tz21kM8GVpXlfjXjcprh7uDO/DIXc6fYJsAIvtYsh79aK38z7kWIbGI5oAGK5uXbccTIzdHMqqw/
T53f9Ps16+ohSmgHWXBp3ER7Goq3Py/1vz3i/fshv5VFQTwIfWrJxQPd+DWpdn6bnOUIjB9GMFg6
f/YIkOCmAs16MvzZyVyqNagY2Dx9Ej88omMJ4Hi6fxNv3u5//vnJfTP+/1NZm6JGC48xv2ga386f
2I2kOCsF6Zbww8/5LXNewwmp/Yc8bKGHQ3prSPYj4MbMt8Kxbw8BvDCm4rRtWd3TQwZ1CW6YI1Dm
1LyhMHOA+nVbfDQqfDJobgh9b2Fe5Z4uOAr2a3vgFAft60EnT1C57dvbP78invh/t1adCpR4a2yP
MmK4X8vQtNfzLkv68bSIut2TNirPa5d5a4XGJbQCOx+iW31S3E6XnKCrHiemVgaE4ICtYHUfo4nO
rZ5JV+VkisVJGuyVxk2MThLR+EybkY6zWH/OtLBbnSTBGLlidF9ksi9W6FCH2BEoHcYi5+Q2n/oC
qzBYcwOpBlea21gJDdroNjImR0XfozVgk80lujMM6yGErRVbEujXrLjoli2joBVp6BrBJkseKmnV
/NiGSC6n8mFYjk5TRZAQCfD3qJLsLDnZALmOG86Ar1t95nno9k3h9Wl9l8fsMlPrFwtWbOo9/Jmo
x5+NmplN0TryfJhyuA/isxyhNr6p+544Daa6CzgdLoU2JWRGQkCM/iAB4VTQ15qh7VcPhm9Vo1e1
ONPo7FiKV9BaTQykrgOd+26+DrV4aSbN1pLPJYcXbAxoHLpLMQPFj4+LDsp5G8BJ7pPKrsXbxdC3
2shE+q0vCnsmkUxRQ2dZmO+Y47GS4m2iPy9VgATpakjPA13ytDwGCkFmMxMtGgElOa209cuk282c
yDvE7GUkQk8Kb3tGsN3wINMFU/PCnqRnUXOlnsgvyR2YVMZU+QYyoUQ7tsm5k975eWMVJKS0LHrj
XCsEoawEB/GpDS48Nm0mW0rr52TpbAU0gaoEJFKnG3EM3I73SjZfFybTI/zAo9boGyo0AH6w6YZ3
9FZEzYl+JeFADQaK4rNQP88Tc1EnijN7rp7D/LXiaBedJ0t29Hanz8ckeQzkm6pj6QD9rN1U0ade
e0qDCOhR0Byh9UKSpQENZuLz2M2gOT2jMb02mt0IHHkX3Mdk4YlCsOF30zXrFc0bJtRJxcOf78Tf
6ejW46CJQo3ToKF/azIYQT/JkjhJR5lm/TpfJLI7ibkBvKr/HEmMhxpr0mO2bo3CpylaEBG1TG73
N42P9RttBOUw/4oG0zn++XVFqNKgabpsIZYRn1JTE9zBYciNJkKOwi1hoR1nOwFobzCSeUi8w9ob
sMgzy1ScsdMuSuh3aOAjWOEaLL+RsM9SHKgxn9E4AC+YGD+UEZwNgkYqY8uQmybAYhcBj1TALkzJ
iEJ+aSdTcbIqETJ/OtK3u6sI9ZOfKho+YPyIF4xh6uXRnSoBXSlI5Rlq5AK4KKCDyBUk2jphnnuS
wfVqrRtCIIyljzKuEJZZXJxrE//+TZp3ND5HnThMeNZaeR8YhGUg9u/paPdF7Uk6jcShtGxNnv2G
GfCEb4BwoSn9KHqSUhmVBWUI37nK3bzieEfNKs52r6Ssci/pGhKqntvKzVkJBfEYqPJe6ZOrGsrA
79KbTmV0rP4flHy02Tjso6qBiaB8G2SkgzKZWtNCUFwzXxBiyrs7tD6bK6ju7Z8v268h+q9HM8zy
oLRWf6CkKl9whn+dC4chyekYikyxutgblFu9eo/mxJvFxudSRxgBFGlEyEeyvSRbXmSECDjAvcvi
oxGKBMdBruD8IQ4Ih3HhzJG1M6TGlkAT1iPpolC2o7a4iYcSh9smLo9xcqiL5sBiDR8QAow23xSs
fDGsPAUwp5EhBSkXT5wHH3PHsMsKR5rMzcBC3H5MsWRreFjIBNJ0J4RyGh1yr1rMjUzfzkB9MpfE
0lqmUynNuTVAxPeTEygk7QmVY9ZYTErDtqz0seE5xsoRlcBVAiAyK9dC4SjfhH/p5kn/rcFWWTxj
Q1HGrqt/F8ANaRiZiWCkxyx0045RqV0RXxHvC2oipAXDeGUa+ucPFfHHf6oCHtTUOHCvR1/l+yis
j+tANPoYgAZnW1/8DGskCO1LmP3EGp9QaZvHMXmUmGIGHnFYr/HIW1+7YrgVx11PNHD9EjLaElwE
EKJEyFoguJF+N0G94F2SgQKpRI+A80yuXeuOuT+T+aKfFGgxAB8B0RvPBEklo5/c029pbfNRat0J
9gYaqxsFFke6m8ydABMjbz8t+sSsxwMWvuQUZZ5mbHNOYXQuBVc81biwnVA5yGT4zdtU+KwQxqm4
i5LDdFDHbY3yShtu2ZBi09E6YD3RtKrvONhJ+g1nzwNh4sZZLO5k2VOHUzKc57UPdJqawyifl9hL
P0aMQDloPV8tyAZLPjsgCtNeag4FcejCtpoZLN/L7qsFzYITu4AqwAm2OkQRSEvqQRM5NWkcTw4a
VpqZZC3x59juuwZWwlZTDyiGyW1OngzKbsi8Cw4F1MocmaCh6j+L8BLWuJ6cnqNcC/azRRPllka4
GY07fbnF4SUoByHdtSu4B6xI57X0OOFbEOUynNrwyDv1RGQ1h/wfRunpy7uW+ITEst1ZxbFXd5Z5
xDBV7Ccy0ktfMo61ukWW2xlH3UBeDc4kgS2j+jOISgkTQ+lY0mFJXP4laEDXT3C8Te3EXL8XHf2Q
vhcKdeHs9PdG6k++RnZBdEghlRTZ2YjuYwFEE/PwwRc3bO4BqZoRUQB2Ox9zCa6QW+anEKzZuwrt
lRqCyPvpqOJUBfb4F8AAjpf/3AkSyE7YWTK9Y038zrmMp45rWwJ1X1mndXi0JPUuhUu79jNNs2ar
Kw5i1vhxE3tSZbxX4VtFTWxRr/atdbsIiGgQYSgomWXWuU765MyklNouNFFiUArq+Xkh+YA2bMqE
rRia23CgAqiylzlFsAejRsWq10ATm9v6qEK4idjxIoMAuRxyDS1IuQzcEblHnsR2JxPnRbppnd2p
RfHSxsZGmbo7NeTmXMybRCXsgbrLmnRvyJNDw1Qg5pQSR+PRIENtFF+LwZcUgU48HKhoL2mnSbzE
beSZqKgVkfEA82ozE/xWiLfxAOKGRqsgS2dm2i4vArmj0RIEz6Q8b19BQXgBRCnh2rFWjQKxEXrv
jJ3m5YpEjE74OaooFqfhINDEXWcqU5/ery9aLj57tbXj+lHk4hqIFxhmsokD/TyN9WOmIJyr8ulk
QHjOB/0qleQwDLdCF3KZoWEAoSHUNQ1d66JJNXjjYCcl+j5BXlJ2XLRjvl3GZH2VbbGXJMuv1NBT
45Oi1jYmAV34KPSANJXKQWEZq1cdZZa8MKjuWAdWEb/EqJb9yKrvDSWjWRMjSEhm00Ul0Ev5jd7U
R42CaFE++YBr2r1Lh3xY3/CIq+3Aahd/KrcJojMloZsZVTuZQUCIIFMr5ROSzbnlpBMQuJ3Kn0Fs
8gArboGmmm7JP6yoxMyo85QXda9nwKAK0Y1y6O6JspOgf6PvSgtMo4u0Sy3Cp/NL0HwwIb81Z2nf
iKgZIgLpYnOnU9uUtM2zjF5MT/TU2nxGYRSlxc74MRKyUpMtV0w5NttTLgZXIZqek2C8V8k9pVlv
IKWmYjxmGjGG/Hh92yR5sZms1xORlOFroZOySdaPUjP77q8ppe2if6lSO0V0s7LxmnLZKy1/c+lX
CsMWhUharJJDr71lRQr8CsWqOh/jwvAV+WKVeOsWgm1OiLMorAZXm8dLIyImgD4dv5kkwhZZDqfM
gve0mMs5aPR7eboIA8VW86pUwyFWbHwXNPF1+Sqwmq+da81I/E7VH9BAidZ0HFRhs5ovgknmjYns
PNb3bW1Q5monbuGW1BqDG02vkApiV+BTHnSTI65GqE5xaDvxsCycTHmlRhXux6nmviRmWxNYwXo/
UWPUqv/cr+3U2LJJxAOCwpY322CoUgvhpkn1n1jBIci/jMWbGDIRCR8Zf4i0+kvoIut9FssG4cD1
SZVP/fo6mJ7EtUvhnqDw0RgdRNcmzG2uOrH9KKPPOeNeYcA/RNMhj+7LCj3wegN31NT8QTUV3YY6
FZm8lkGPQhqohtkuIQpPityWe3iyznpfe5mU3U5qeZokupXZ4q6f6pAsntqJNjRaUkX4S7J+j2y5
so5m3LH8WHbdvWlr/oHx1lVkM2N1aSzWM1bCtLtfKq+nnVINqPoRf38JH+T0WefpJSoW7Sn5oRFX
k0uME6dr1BCjtfLCO7rk+Z1VVP4i0h7v/FiUznEsOtGk7iKVRq9MsCiRFrGsOW15yTT41z03KxD8
Vhs9cfhszZ9Z8jMot9OyOFMPBW5+lVTUE8wAF2L0VIJNpMUNlbd14sK8ymE0VTDI6rrrMpcuACFb
LHNvjvx1ICatuu6mJcjqUywu2WA60SwyWr1lRKYyqZ7wjEfN7Jg9sEDzdqwf8kp/spqPjDDMip2d
GxYE690UYl4oQPSn4baRTsjDHbOl4de4HBPPnALbDkR5A8lrwMtcvnfMtGrJ2FjhndXT/jVIs+5I
lrPyw4w+IEZtHfXFfUYFjZfBMuAmFJarzngqNOkotm+qTF3T0vxcb4rAF5XGDuieaC0b9BDZVUH1
Fmm8O6yfngj6HpnoTRlE93X/GrbafqjrjSj3nKWQTVyCQnIT9RqyTph1gVXhIySbQE+Fda9rUgNt
Yn0ZccsmeWVT1pbleZHwOEDCr0dbK+8kLUGTGNz2xeiGFVI4Yg9SJrNF+jjA8J+QgsvhFWMn1oza
Hmc8j0agbWQpd6d43E2sVeEb0tuQ/bPKtOu6b663bC88C9ldbhjHqrlKUMyrmnAyBWO8SNeknzeU
xG7OyttE1YXj/27J9ZWsMafxPtU/ZtpViOYT5t0kBZrtyneH4UM0OlepzkU2c0DujcHNmTQHJokf
C6b4Nt8mY2yj43UalemQcqfI7AoDgdExWm/5XLAIK3S+zMlwJCIa4QQFs3jlim0RMHHL4JY6qyWK
HbR5iJ3tvk59xD5SQR+Ka3F9Z9ZHNwGEj+Ja8gLd7gK7FIh7Wce5NdEuqFhWy1paukXLWq8yBTJy
34wmO6nku2a+5sZrOxX7mRDOOsodppUsbMmMo7FGv8Dvj2nwTZlw4PUVAl3ruPgpxs3D+tOJ/Dn3
ypEjHQEDIxpUajRQbqSP1SLhErnsWiYB04DxkZa29T7Oa8+MLI5qqVNw1mtS9S3NSEDNDmPc7YQM
MexA4SvdpFXvWFy2Ak69NES/wgKX1YmP5okWFmV8vqXspQ+GbwWCSohguu9yp5AtV6z9pNZoBbEq
WiHX3AenwR/rUscGOkTCX45Ov2meGJh4DIuxPkIX81v7ulPSPkmLKeWYioEn3hvpRWa57hidSzkC
2oui/qWFK6m/K1F5SMQNqzYKhcqvDZtUrqPYqHBgjnb7aAqcs4F/W6AnzxwljnTGNtk2ZmzHBkkc
5EiHDpIgmVZ0JI7tU8WwznIafKwjE4oeAmhuMLcsPqjVNuhuGM3hpGDKSurSW78rPU5IbkOPm2J2
Z4AOKKC/QlW02+3gZTKyOUy/RFzuWUxowyEJcT+EE+bUc3qK7qWneD9sJ4I9xBUhZEnu8tReCT5x
Xg1P2dJQJAgTIykLwAYfjh+RTEjCmd9tu6dqK1xXMON9S/ltOOo75wQGRbgvdsMnoY2k1D22P409
LBo0hzNpV+Ou9jqmO91jv5t3Weni1MHFRT8WWMBfYWRfvY5feyGMwGV8H6uNksP6t3FJLMtjnQrj
dOmeg8xPCRoQtz0mLpMxIYMf6tjxLmu3SN4LARnayHFzRVKy4HFwKnf9Ad0ZHVj9g8RFJvwn8Caq
S4eowmmHkrEhzcPO/P5gbRuVktEpzznZD3q2y4yf5XgHFaVpnER3s8E3gfSWO63a6m/dDklD12xT
5me6hwPVTA7ccQr5NMz0yGRbbLVwTDoLZxapJvfE00LcwIFIVGMGE7fJPxCnkA4ITGTXpg4uMxWV
I9FMkrt27qHLIn7kUltgkZIF3HuEoobNNmBSJ5D4d4ZKyTSv5E71ljPN8exGDPe1tcYWKuKOkAmJ
23XwNUy2pgsTmTkICsjH1BN/tD9ootcH+QwHUHCEXban3y7kTH2ayuN4KTARA1s4usn2jQXo6U7e
te/YVzpp13d7mCPKSufqTSBjsEO2uEBT6Y5aR5B2JSNbxOoxEVX67DXRrjJug4PabpdXBtJnUoko
LIihfl7jQDOHsYVCaZY4yaW9b2tnIbsULBThaN29qGxH/RQq2zz2xpu3haLpWbH3kqvj0NP83JnO
sid8oN+YqEpLhPgKQrENadxP1LKTn4u3hCLvJsDu2xhKL6mG+/SmKYnCuZGmc7ktgRmpR4Jbxl3n
UxGm1Z7zschJGxaJ03zKuK1pq0HL8DlALFe1JESavfiCWVjYZM9/bg8hT/pvf0gyOREDGiZygMnR
tx5xl0jVMk8mOU2MtmQbQ8G2Awsns4JI7+uMkww+W/MY3XmrAGGVNLDV+GTRM9CvHPEVKcGJUgb5
QYfkAbmDs/4tog1Zch2PknKKvsDgv8SmE75Zf2YFd4EpgbhFEqUDTnJdaiaQCSw2ELuEDXJxvkYf
odvXcN7yhC/Vw/r4/zwuCxcrXeuqvniZPJWRYemKr0w1eTY/gbj8P87Oa7ltJW3XV4Qq5HAKEGAm
RVGkwglLyQgEQOR09f/T8smyPGXV3sOxly3JJNDo8IU30IjHgpv3197TBwI/frTlh4eZudICUg5f
gD9u96QZgCnEG4jWLOaHfvMOSGgt2rwGl9RsaOgvKEW7Os33eq7ABYbOdzbniPwfrWOHDyM+ZwLe
IAW3R9HNBeszs9evv5XUSG09xGEof8QoFoK6BsfRscs6bmLhLfl1O5CTzmLgKI58Da45txG4Fb8G
FfNOe84Wra8uc3MFsWJl8wV1JTAnDVurg1YCss0IwnzgywbPK85ZXfERKW0QJmKcWZMMJSak/F2M
NOUaBkmoVdNj4up+/TqjrMtlmfPfXW0V9STiF5xkm5nAy1D94DKxMXLFB2JoIjrdPG10ld7FrcT3
YmZUmy0SvDx8ZaYAgHgQM0CAKnQeQoSBoOM7YB60Hb+Diege8bjy7ZkjMBJo5vJdUBGxZ2+wU/KU
le5yoIBzAAniiZJdiPC6sAd4ezMCWkuemKtowH0+PLzxPyHKCWHS/Xx/fDSQ9xXYCNN9x2vhruNa
JpQsBBiDw4rRwNo+uADAyCjEIWq0EE9Um+lnMenEKI3cdg8YQ9mIw0vM1m6WPgjprglIBttQYDOL
xK2BE5rdmAkqjt7yL+VriSh8Vwn6sxYoYIrwJZ9NWBOzwYDogQTA0hCLgwKXj0IGBX2FNWBzTMLR
2gkUivM0obxwQQ8GCSu3Cwz3fD6vDx+L80x0jBQeIvocV2y5BUqo9yH4c8W/51S2Aze0QZN7JiAu
2SoA54K38Ro/dz7zTWLcpll6p+JQzFPZyb62uTK1JQYAzgL+OgCiEAGaXRcIBsUL1u+A7OuGJ0wV
lwdpqKhqXeaXuVhA4oZEDZjl+9SfR1/2w7V4Jz5z+wJlhy/EiL2X99MmvcMz7BXLV2LkpbBnFsCm
ItBPZImoI9fz4ajNun2zz3z4n1wCjmy8u+SSyfjA/OIFzaoF3AQD4ZHfP3FbcbLM3qI75ltwmXNL
8+KhWkK2CqpluIjvkWxgXVcqS0w8QoFzQPpSCwxe4uqKZXhPXqfz6AjdLVaFkB6iGgTQQ2j5i5VB
u9+T8LtuffuQPoi1xKYkbvBNPLc3qgBzTKtWBqd+Mp8kFKkEsqvnJS14KvO1WCmJx0HvtQtW5kxs
AiJCW3x8LTlQXX50J2R4MQ9lN2Sdeums3YohKY5pkDLfMA3mFfucam46q19yQE/GWvyMeM4AXg/i
K2lQID8Y+8XReDMekV7wlUccDObtqZzj4YsVtLJuob7PSRmxfl5Rr5tri+sqXmlvVOLQsr6uriRy
nvV2I7rlu/mRP2SHlKlEvWRRe7Re3PGUzsSbj5/iQrlU/j6etPXvr1Km+rpYcTmorNFMUB5rMpV5
ggYahbHbzaMmcJuXJ/pw00J542KC5KgAqRJa2qiVIpCIMOIiW2nr60pZW/gMItGUHvFKvJ1uW4rj
0SqM+FleAukFjswvwYWVWJ8bi3J14yauB1yyaAdEqpcduGwuo9kzWozcBbQVf0359TWw6+KZCCZA
58pHpI3sJOgehzf049GbBJzmw9JDARxNa/Aq2IV5lV+hHF7OjC0G6ksSQF5EDzvx3XLWBhY4p36m
Bs7cAbeE7CgApx4IlUAytSjJdF7N74ivBUJhWJ5pZ80nuUMWp98PL/2+8YbtbUbb4YnwF68DNZCD
cgmMO7/XA81X/NCjqLpTfEhd/EDulwEwKHXT3aNZh/X1bcZ/OaiC253hVfeKj9uYp2yJXWIXPWP6
IA/tUg9+v7pXlTe3VvEHlpAfzeuA7LGEMYI60wMScl8O0Lydt099gDwgPY3Kr5/a4Lq05tnSfAee
dTZWFe3aubhfmy/krxb/YAy4Y4wEue0xUN/t4xgU53KDE7U7BkgAvcNPuhNYLKhI/FKDDF23Yiuj
/UhIuM23dGxCWnfrYhutpGW+DffXfbxHC44/Fdtim38iKYa6QfV5Da4BJfNslrg5gwNix4WSztCo
LvxMjmFKcXxHnX19DcUhxVfO0SJZRIuJnxd/kuZmYAbtsl4qvua3SzPQ+AnSjkX4jFW3dhZvO5yh
VC6I6fwb4yXN9eD3WPF4CFr8BhdYmSflzOOPyWfgeDRAFgLAS3yyhiYB/+ExzXQU6LgicU2pn/gC
sCcgejhZAGAT5sXiSisAbWJwRjBvnGG0pReowc8I3pku6Azu+r3hgW9HMQkgKbZKh/UHngUApVSg
f9VOvJO4PDm4LcVMG3mMzvzyDg9z6czbTYmlrtBU+T0J8Gt7jZ/V2e1DXC0TJajukYzgrqixPYyB
/FScxQPX5ii3+YhPeOMdkje8BN7PmO/EdDZW9rszL5cwtMRQKczJmJ1QxGC8OCBAxrpsgAtpKS3h
hgcVYofi4VX4cuCyEZSB8wlwfl4GN0bEDjDR3mHGDSe14OfAKvjlEQVuj0xhTveWnwEHyD2LzVRE
lP3XGd2R9ooABcYCr9b9AMhKIBTuoxfclRarBWOEpUfKg+aGxStIV+Mi4hew3Bf7sZnjVMiHk8KA
AgpkFgLW3MG4sZkhzkpasSJnzteapb2FWoTLhZ/L5xsPOWEyDa920DOF+gfxN+VVnfXQD8QUcM7t
HUdo7GIJPpcDizUz+JN/u1O/dgJ8sXc8jyfcr/k+LM0HXC0ZC974E4tVsT0YTA/xT3//athQ6hkr
cmZhG1DPUgT0yNsYknBWrxejuyBgOK5Wgw+m0Ub+FdUf1gnlWV/MFHHCiVkG2JtzDp3xNeOIeHvj
mYE49TiuvPBxuPtg3HLvo+UNv0CQ4lzMOdB+SEH+ZwICNUl14JFbqH//WfMwFbVPsmYCXOq4tzow
X/GcVzXMH7tfYJUWjnFnzf79kapAwn3P7uGdIRlHaceUrW+lHSgxWVcqfKSGIXq1lAh5dX9QPXBz
9uuwvABaAw4Ft791dSy7kCLC6pz6g6Bf+vLDYG+k+odr0gSV569rQicWqIdhmn+JxuR53Gd1Yoyw
n9eGRLK+vv1KsE+8v3ICQTcd3alYhLe30YRYsLjhsUMbPVthOglpA1VQUiViKhy/CVMuQQjm9E19
02CLv0/JD61UilH/42ItRdXgonDBypek13+gIv0A4bMvSXajjTTtKH5nk6eRIoD8oLpBLQKMJEU5
An9qw+x5o99QsqJKgikBMsuo9aL1iZEFsT0KDNMswrflAzmNsnRBJUBDaK+zEoY3GMVZLflGNdMv
u0uPrbvfEZPq4v8mAN5iToNCeuxA7dxbtVtRZ2IJMH07N8abgP/H8NBAtQluvA4chLrNnfyuEvS/
UbagR0/5UXvMPjHyxJLzUD/BAjWP1RkBkMnXqTulh0ZdywtgcyPx/yf82t52wx4IBfanFKyKAa8A
mF8Ydc+s0oU3P7JXVV6tuNprq3ohRpiS275p6Ns90NlOoQs7rkIe/GicysId0fYD0kLznPYcLpsG
w8GbzqQDlq/lQ0294ycKxt8PDwAKonemLJrgsixWx38eXt0royTVZv4wevG9uXpokAipl433gyDQ
/+AKgjwRunoa9DXoF9/Ia9qYXyZjUutNXi2yLwOdhb1qqHMQ9hN/4vi9Voq5+qAY9CTc8qnwa2AP
v3TqJ83LZVfCkggXKCL8wAFURBH1z5X253WJDek/92+CdLtmkZ4/YKCyQGt43vt7oXEaLsVBiydx
8MN28zcwV3wgknoMhgIs8JuCTp7mFwNgwHiArn+j41L7pEIjPA7Qdm/XbSV5t0NIKEpyryJ9lbLZ
F+qcilVIM6hxjYeCBpsv4b1b/8AFEnvr96EQgszAFMEqIr/351CMYBrUQspyIIn0JV7gUNGug3kM
oen/YwwwtARvhVwMIn/fKtvlMKGjxA636d6TWuwS+bP2lmPOEbnh5+e0y99wT34ZfhWv2rk52G8W
3fPn+i35dD6sh39fy29Xt++3beg4w+iocvNUvt121poJ4GVjOEyBY56TaI33OU3BaR/WBBTSto0O
CmhlKZoZFOLyF3UAxTFFs64fApsfydNNqGPTvgHToAJwdhM2GDUwzVXUzuxsCW2KERwqX0dS8rZz
FkByitu9jZ0Tu/fVCzO6LOeLMU+yt0tNl5zaJzljsiss30Ygnh5N7oUk09VMo56AX2wL2+YKcmbR
396NekUZmsqwqizAarPJftCqvdLgah9afQd4rw6P8nVNHrlFsCQxlo25t2Bzpw8TOU2/TPi42Jez
O4u0RqVerBgLZ3qnnInBO1JkmmiPu6XtR8ewfQam5FCqvgYS5j3G2lJWneHK+PMp/tW8y4URKrpY
+eGqP+jFLpGPNwv6lF/b5FepCiH/OLL5SZCsERXt3gA/V8Odo+xQQDSwo1k0tdeVvml640uEFxao
Wc94QlWh1A71Zdemi5DctxuPHa1xMAfyEpF9+FKgaLJoNdDUdLAURkHwWQ0XfbwGPJjYqw7fRArr
rVtU86Q6mtigDq6NHMsugaBiz6YHjp8LbXY1vw+bvRBhKeaGuQL6AVIaqq1/w7mTI2zXbpXspPZ7
0/ar9KHMFvGLCbTeeLwwQXY5CVy8AaY9xI89GIFpC/ZC++V0J6Js54iO4RXmrsIubwMYW+ntUhve
VdAJxQqSs9OCskA9QX66cfykKLL7bZvDQvTUdpNq9PIXeJibnnG9bwcvpNLaBxqCnONMPhrWrIZx
ICMK4urvZuPHeNtN1Jl9G+m71YQvcrIL76bwoClz9eLC/vBOxObtERwuEkXCekyjNBQHxumCyCIu
ANOpHD9DBXH1aG4Nr8VEU2fZHy8QqXrfSTCkuZeSy2y8KcjR0c7JgyYGpbfUZIQQ2jnYh8GV/IbK
mH8DbUexvKCP0KX0K3ZVSYzLV41VQ+ri2Y/6I4JN14aQddL8cG+1fkWBIPPZ9uMcX6+GoxoV/xpa
e/RZZ25I9YeZQQWR6P6Rq9GvD9otQHbMbcVWGe9zfaeAwyjpHA6uPJwtY5bQErPXCXyC7CWLM7fQ
V8Zrd4gKrz7SqWxe5AXBklUiGOrp0b1kzWTEJ6l4GhvZnOvtI3lzRmGLhH/8LEawHrsGS7Cd1CIg
YXpdsYkdkEzEWnTapHLB7zU+Q7dAXqT60aTSdGxkdDycZRzP+vSZcF4a51faMQlLHNxdtzRlOFhC
eNwv6AEAVMYWOujD3WTBpgAccgo7rzhr4946SFUwcJ26B9M6E1oJdDfIMopndTpWq9jaSsmuz9x/
75b/Q+pL5fDWgB+j0iCja/jnGaHUqdU1DozNaiYdpQVRJ1VQ2Krv+h71b/KFf3/e321XhOYUOEoO
8omW+T02z/Jisnq1Fkpm+VJyS/qFj6KC/u9PUcQh//0IAAZooykGGxVk9be7GjKkYE3uqvRFtdPV
dsjkYGxBI+Mnz071p8/6dvbJl9aIuuI2Hq5EXLsCUp02a5Db36q23zVrDVahCGR947XeV1owPuTU
ztcKZ8rgNYjdGz/cvPq/IsD/3vy3RwrQKhvrISk3lbMyioOCEIsTg9l3CMkxPCjCAliCUL6hJRlX
6IXU6y9pscsyr06RftTRZRqkpdrLdPt/CBvhIf/PR+NoiIRiDINc6J+Ppijh94+j2mzlDk3gpg+y
Vo5cVBKg7tiuqaPoNBn7S3tvwzhqEdZtb8U6HaNZEZmPQ8zKzO1Fqd1Y+qsoPWiAR4xTlixGEAgJ
oK3WXBfgZy/aocdtSjpLxYtUnBzC/F5FVvGcmYxEQ1yuv9wu61uqLgbt3ZqeNLrxoX2oO7QtiqWD
m5gEPrnAiTMmLcgRNh9POSgQhJv8y7RotbkTR6+TliFCdaOlR23YimeTTRP/sg+rzRDOi4LqMf94
oLsudrthV4YsL1Dosm7DFwesomLVISf4XyGObW77jDIsFYXpZYRC/VFK76q6aW2KSmg/hdo+c6fh
MbbwhKHfv2OfcJZdf7hk4Jv91AFY6jSuZwynusTZfcX3w2YdQv/J2XvtndOmfunsuukYQ3doSypW
AgxmKx/6pGKTSUfPNB4tiZ3cl0Y86TXuG3X3W2Q89ibsoYGiPYBYu6TJn+EeVyS3l0Q+5wLybs/A
JUnTndprmG7o7pTTySVTKpRdY/JkaNPqNwpJiT0Lb+oqBfN5vdjLTl20ER8zbSzZt3qAmtKhkh7H
GPIg+JhLa3uZvUrHk27Pe+mQcpKDjC3jU1LcKQ6GOvQnQtrFvxz72WLrZPywG6mS17YhtO6e8uhV
hed3a+5l49AmT4k4+0EJxZmfVkwCPGoxeox+ZcUOwEYQ11h+yKekftBS2c3w3lFHaA6gt/Kei2SD
Tji8jymgv7rbOZyL9z1UOcrLZoqEZf+Z5VSE6W/Fzx05InqaSC0xqY0ALKGX0oXubsDEuwul3HUM
8/ltKujD1ctEbWE60EawgRfHzkyJx4cpqjyjxcgkebcqYh0kl9ks8NuzZabpqwqQc6zbDxPzXlMb
5+hs79tc93JgtGHzallv0Q3VDHXXtE8gBa/mE1BRt4+fHJoe2iG/SsRe/fzW8mS1fZScVesgHrNs
ICGW31byLeKyqEVdeFxVs0jtyR0zynTDvNeWUfXUt6dJSQLQlButktcGp2GprUp9Zjr7eqo3SA8d
Ss2g+lL56UMfU/8rHsaeTqT8cnGgjDA6V2OpRf2su15W0dAcy0vppq3KZHhqst11wowlBgf/okvm
LKNxftP83FI2kawHeZPcDQOScEAEtUi6U7sMWtyxHAnGi2o2DG3ghBGskqdLteuJTwyosei/ZzrO
M9mDIjCoSpDgitMr29KgKEeyUlfgb1SkPun5JoY+V/rPSGGeSMYBNrRK8z/OViOTvZXmav3Ud1vq
DJW0uQFjtqzVMGwmeIhJ+GSS7cvQaZoqpGlLx0m/YGmk9G8osejtqtUpBl4QyiG2rKP8boJ/0II6
VTrat8nXzE6uAPQBqGnVx8AV5JCPo8XYvw/pcCYv92/S1ry8NLQ9ZPtzYj8pys2Ee29H5/WyRUxS
wXsLnVxNOmYOwe+6uNieWfVewsJHZ9K5vhdsg8CRQ5xkJK/QwIv150R6dIblTW0Akt4b+ZviSLMy
3FVW0EAsrG+bLLkG9Y1aNnKudQXAtWyhZs2acXJ7lDDS9GnIWAq3DUSGidUut5qH6KcHShq1qs+6
ecoIi3KKrj2Wzbz7aG3QG51X2ZOZ3N1ubwXez2PVgkyE8+3ArC6gr0N/hIYbA2G57LvxAAmwDs8X
Zl+Zv2hMGtOiGzMEEUZ9cvpykTd5sXOs46BrwLmWoViEaAHl8ktUrOuUTjBH70nvnvoq98qJJIeC
ktQtMwRf6/fnEW+c48U8yNpr6LxrFUwG89QPv3KrBGoCDh5uw6V57esYAbA7pdxaWMVMMsIa49HJ
nuvhszWpucP1N5ZdODe4g6h9Mio6izFM6eRF7ojJ29xVqyfTzFwFC6G6WEaQ3eL2qLQgj55064vd
2UG6bMvK1cDGTP3zr76kiB6BjkoRxlkOkKD6bhHL8qLUqWTOblHucxgMV5LS/FzQb5k0i07v09h3
bLj7OLTc69UIrgMCKKDU32+d7FndjCmrkIzQxbDftfyYkDsOI/BFbYZfSgyBTnVy73J1FmP0OujH
icMWIPggb+UabhY7dQF2tWiXA3DRUYJ9VaxqZ28y0XDvus4hlZbZ/XABrmAeco2qtSYAgnPJ6ucY
T7boMfXlXVjTuYt+2Y02B7e1jdRzKe/FxmmrcTBcL0cTtaOmDtcN/By1eaGNantSiWW2aBixrWnK
3kmOcjjL5Ih6HUr/t4cofBqShwhYLUbDoc7hkB5Hhl7phlkizVP1lyyj1NKCjasNzuhfarbKp/UU
Or4S5TMZ2JM1rq1xU6JzN7YyGoBHVn8/JfildXNAfUu5npvGopL39i2ZWWa81jgpkyZmx7DcjY4D
sVJ9WiX+1NcZk1uvaWVaGSXQR3ZjyUH7xoFdMOG8q5h+Fz2AQZ8VjeYyZGkJWtiD2Az3GdAwknAm
ObF5Q+1VJVAp77Uw9KW8CoqeTnTaP+U9YC9LI8oboDhoK6UOl0n/ahtELjl6lpiID3ZgmZWXsjby
nl0S2cgWzHpYPVnTYQD7Omj6OvGviD5xwruoZs+Mrl5Y4Xs/vVnaTraOan9Oi48bPaPJ7yV6YAhl
G5BGrChddPkvmZJAeWXXq3Hx7pVlTkoITSHG2WoCV2txhnX2bBweUxNmB5Q9NwL+lOx7kMItaMMx
erdtEFjqfdhnXi0j8WAHYwn3OkK9HqXdWCBzwwfn+pDb8VrOn42aaGa8+IiFk1V95Ei6pCOBFOUI
KjptxJYS01rSIIb24UsdA6dJTlz8UAOJ4ofry4n9s1XQoNYbl7wLhR+p+WDZ5+1loUCfMongrOsv
dFzVBB0DtZixNzUYbBU2DMMEmht2hcqmjikcALe4kCxCho71zosJcDICB4UrseutZB7i8OaZwNfL
y0oeHyt718jPkkk/Wj12IKRbkgXyyrRDryNZ2BeUS6Kb55i0dvoXQzld5Cf7NRwbEt6TjNinZRfr
hNSw55YnEdo1DzzMCr79UI1Ic17RkEQPkH5LOfhXFbb/WRwCQ34h6a/8kYi4NzcFZusjMlqNvJrY
zoycZqgF5WdpjcHgfErJJk3XETQAW/XLHI8LnWNyMdqmZ3YYnjOyYx4hQnZ3DZ9Q29bis0aNaXJ1
OoL5e3kTamQKXAN6BtVmshH3MjtPyY5KtRsplXdgCcUYlzKA0on9ILsFNlV5+OollX8F1afIpkOm
76ouYAEm4L8HC2haNM+kuV208OU/pOa1yS8UryDs9u4wLIf8M07OuUkfMXx1omwP+l/Wz7UC7q2g
t5aub9m6QDW3wdmnOOn5HbRqzEU2BRu1QkeXyMjye4oXjrOaIm5bOf47V/1ym/grV0VQ37BshPVt
9Xv+mLehqcZKs60Nw7NEyEMZKqssN+96BB1fdIVauloHMuiW/ikaHvNNIQrsW6HAcL4WDSjdZ1sB
B56vr8mDbSFB3GwvN/r5MolcCGZf4NelQxtTu4EfaPQIH69aFarNUiXd0ah1aZrC2QHopXiNWjxu
kTwY88cxPU9wVy4mXIQHvWn9grKWxPJHnV6cKyLYiRTd4xldCb21GyS/fmX26Ty6IlIhwxXATMiy
1rpaeb2F3UYJdSrb61bjdQliQgMWONhyhmhul2RFmrzCWWGloeqdhoCjQ30mxzZTUd45+ecNbdfe
epv0Q2FhVlbNU3N3MbHHzCjdjJD0+mifK7hCjBiyVLObFXv/flT/wwSB6sV/HtW3zHrIY9sIRarf
gBOhGc/dc7JfiJt+IzaOYFz//ZHm/6wu/OcjvwE4tSkNLU4tZof0GIcP6JT1m6TuNi1Rv34bg1rp
ZynqXjBI8V2pr9inFDzG9j2WjkgSMGPRHcOSgl7W1XYd47Ov5eXtStdO2YtgVnF66DCvVf2ZDFB8
qXNlFXtEtOiHp65476KnWzIGYbhTjA57iVKwddx6AM+yVaHFh/h/pvHMsoytmTyoA+oCthpc0UdR
sB0xJsNLjaPeY/XEliLB9r+mTxPL7ULdK2IX/GG0RGv377XkmPhUINUIDfTP4gLh3qh0MhSyq7SJ
KuL8zjONwo3Kg0FiXgzrLqUacOitWatsx/zYdG61cWp/rIJRmadTwEq5RB4BTNZuoANcoyOKEtq4
lh18ORajEF93h8VIiN5vMhNpAIrebGTwhz8dHTOJO4TaKQL6yq/bA6VRJX+8PkP+UfsAE0gXKfS0
+IQQ1EKfWUaSb3WncDim51IFAGHP9GbRQxpad92y+cnF56vT/m1sYM3qOspwbDJYqP85NpbS9SUW
g8oGrUci4syThUxLgnklrQpljL80fePiUGcnwRF04q2eAPSjU9Ikn6GkrhLp89+PCwDyt+dlQfpR
eVL4uiH1aCrfemdtF6moz8r5pl6Rqi2z3YCC+3UxLYePImB5KW75kvk9uRZIcSCMSUBCsSyApwhd
JwFyECAbhVYq8B8kpDBsXHUAtQC1rJB8Rv9JwLq6L+kwUGsCN0klNujnToAMBC5TbkorZpEvQQjP
hz2yn483nO0J24w7c6f00N3cds3pb+/sXbQ1d9R/+zXIJZGGC8BSfLzsOokdytPvcRRc3xbmqQtk
8LyoAPst6LwSnB7Wi+rNK9BUBFN/PdQnZZ0dAOEdboeodfN9se9PI44AJzi21bE91Zi8nOptDSgO
YTMEd1bx3AQK0vgC21MuiauXWHyeSexP+vG6MStfe8mesifpnAOHPKXo2PAf9di/WwcK3yukl1B3
S7dfr1N4vIK7qk4ycpndFufe6tC82Fdv2iYuWPZtuc/28M33ChPBrVb2IjtGL+kpOeHvd09Yx63e
K8/OQ/wo76Qf0Afq9/rgtymhfeveXUej1SYjvd1P+nt9Tp9Rd4M4Wj46sruXCRLRezmre7PeA9S7
vqjWNrU2en4eD5N9/vf0/KuKLC4FNS2TFYOLteZ8a3FfkJaob1psr23CvAw+tCCGa9OnMb5ZHE9p
nSwRg5lPpGhmExPd/+Sk/X07E+wkqvKWJgQbhb3un0u2iU1MU+oUkG3qRaT8sOuFwNrSrL3bZfbD
3X5fi7ZCPdY0sM3Dq4ot4tvdXruuzqyoHO+aaad0qwGna3JOy7mTwscLSSrRaBntf/jQr0r8f3cl
blFRwSrQOsf5wza+VeovUldW0yWVT2rh5Q8s+jeyeac6YCsfN0SLLmXZ6yu0VhwLL+7luio6T6df
+wEYVHcTxOCKhQhYHjmeTCjhQPKBqEp7xIeUYm+fkSqpmnVVzhX0ScjJ8QkZXSn1JDRz8d1GiBAN
qjs2/LTv6XtRrFlJhk/Srh7sHe4EVuGSVKIKvKB8HiKoSmfTHYyXArpae2fTlNxGuYdCYUHa5WPh
UOuocrnNXavOlQfDWF7HBzqWPV2ICImJ89gvOgK0OAjlNWqhNqh+bDOmIKblCn0bNhEATRUrX58d
hsShbNbjxev1LSWM8S0/GKcknyHdaW9uexmx+Zn5ToFFkEuuC0QqFHNmO1sT5SV1YQI/h+21FzRs
Dwkv3pdkxTcvnm4HyTiX5jFUMRv/Cz9X52m6osZaWie6nBjJxZeAxHMAX45MX7vn+ZNBGjPnGVIW
TlQdYpWeuUFnqfElNM67gEvv6X2DdvkEOHN5rAgTYCMclMSPxlWy6uLFFaytvui1U+8cuml1dQAL
2oGgI53SbnHoaTc9Ev+mFRIBP8RRtoii/55nTHDNxrUL17c/l1LoxFaIHjpqkdtsl+9x6OivfrlF
NpLNeHgEQb0Vf+PpRekDiKwQ8T7Ooaqejdvb6nZK9rSDH9H7Bsa2Ce8K0x03KnVvaGrDHHjhlhhH
Xeer8M7cV2v9LtyGm/TsHPoN3eEyMBd0Y+MjU2qdbOjBwkEZPG0p3w9sZW4E/NVZyZvy6HDsSOif
uNma3pC1Gfbakn+SzOofIBvf3UFtzPywabPACdGKgwn53efCseLeUfJruNX2ZEOXQyGtRnXVnnV5
iUqJ8nR7VR3Ouy0klNVlG+HANbO3NhcLu2Vz2SLsVO4E+H9aWmsocAhXHgwsYPTXyyoBZnKO7krO
qZ0RuyDMYRReT/EWTtcq2SXZChfKszjB4o19pHpzbjfVrtDmxLbIy+yjX5eNc9+CAD9ct+G2Wl8W
xQIdlj0IguvF7TfxXU0lxF6k9+GdzcUflcM0x/iRPzJqBxqlG2QIEg6vAbQNWclaXZfyrN0zyd+U
5b83sS/7pT/nFnrpiI5rwiBNtr8Aif+BHGmGWhbwYYcttYcvFoHA+5uQrMYd6c8TX8ZbdY+p6kMg
qC1vS30Wfrx/bnJ/571v6JEf4YJBWMm8xzm2lSCCWfpuv6Cm6y5SKAW9e1ptAYG4a8qlSFkm7q+f
3FK/DrN/3MRX3+4/N6HfVLSOL/WwnaHIAUXI9tZQNuCV7GVv/QGt9Ix//GYHZvTUu2t9dRbUFEJl
F0P0z7vN4+YCAYfWGi/BE/niCdBIpp4ATlUQdVJGAPgg8OLUfaQgxM1RYPKIp+c+tz34latCoRBM
qifLPZ9Oh9z7BYNJUMv+/cD+woiJqQ+wEX9WE9zWX1NfiSvTHvV22rxQXEStSD1pUIUmFBaQY2CD
D6pPtfZaJNR+Gmbr732IjxYRL/RTExWub9l+WMtq148hAorwgqy9hMT0K0pb/UuZ+um7/UpISukn
TLxuT2FvF/rG2qEtBQYpCFG7Ldb6g3zEKH6vWot2k+/KAFoiFmWIAkUHajM7ZWkfOmhb1QwbgVX+
Es/KAAz9Dn/X5hVNgx013utev8IdwAtkHt5FO/v99ox8z72QDmYD4nDYSpsfhvx7dPE15IDRRCgj
C3/IP/ffZDKnuhvaiX74fdJ5mOuZxl20p+gsza/1AajUvz/wO9AAl2p2eYtIRpYtxKG/gYDLQh4q
MymplSCMRSm9mCvqiQ4GMt6m+TIu/t8/zYBp6fCJKvHat7uryit6Bbp6oxu1aoZhkRECYN0iFSNt
diVQp88fk6f/MYlVHQ1CMBvwmG08G/4c0TxBHeCiJVjRNXgV5ttY3dIM6hHT604RWDJhKCbTQKqz
Lbpr4FMORnv4920bouDx56ahmibO3BgtW0zo7yz6/IKypy4rt80gHRobMQrHvyTa9laAaj7Y19tn
2MtUg6EUpqtGMV1EluLuRcUN43LL/BFwcw/D+IKikLatrsXcxNpsUuEdpgehGVI0nzmSmSghWPTc
hqK+GwD/1PH1PlQhaoAxi/jeRTmBykWcfeIMMGdOkvlhZwa1EQZyHwLm9jscXtrPK9LzBCMpCgcT
Gk8HOT+ouDpGU/tDDvNXqs3kQxtSNmzTxnsV++c/H02rmEpejDoLdpvc2YSOQb6P9lilbcJlCHAL
IsEiVlym4v2/H4iYZ9+exx8f/G13SRq5SvKbLK85yVHsBzh4YcTbH3ClfydG4v40EUuxgdpYZf15
f/2UWuot66YNGkVt/S6Fc0DdKH1k9cqxPR7GZa1oq+QnB/qvkOS/t2fLpAps2AqrTPgxfFvUiF0O
dijb7QOatCvj/TLXcdWFIyx4fpADFYiW+SyHgYieEeUE8bsNGHlaZHNU1qqFPjPguZjLeP77VS3i
z+vc8i2/WdDseu44rgw/xLRvD8fpVwbJBpSWNEeA28++BNLrRTKnfLMXBCcd7orgsEBXX4Naebs+
EhqZL/2qCUx/eo7m5RrP4+DfT1j5vuR+jwFnFm4rRLLmt7k1NLr6f5Sdx3Lj6NZsnwgR8GZKwtCT
kig7QcjCe4+nvwv6J12qE6W40WW6W6UiCOJze2eu7MKmg1VFhqAYwaGGvivQrfKhkAkDIUb0rIN7
Zh+phDedvmhd/CHSLswoQfz/Xgv1ao6NtJuZ+wAQ/igpjeSBBppS+TB2sdWpXwmAq5EyoxmZVG9e
Fe2lkU91GB+SALRGPK3k8DXIZFf7LUrl77vy40p+3hW5Mcw4CK1TAY64IJrOFFy/kcGrcbxLXyi8
5MPnhJbUQkZgqDC+ZzarBCHRlfv3TfmrgGFiqKBKLJowIBXGyY8CRl83mtJFCI6o9rOdOM+Q+3n6
fBNbQnw3WKE9xKDVmPtGrClF+5whNUkI5xAiLyBXsG0yNrkzmuH3GoNDD2To31do/JwllkdIJpPa
pBoIU/rnVm+WRn22KHccWne4GSW7re0o2YB80a0TYBCwrpO+J8YHIUQu7MpDh2saegABMIgZHiuw
FWiiaLfbdFAoq3KCpvdVyHv8F5bqpe2enGOKJTHEP5v3JLvtPn2U/HXa7Gmx1vkG2jOigxYxHsoo
5drJdnMokpfqUAWesZORgo2OQa4HLVidzs+tAsNcRNuKmVIKdiNoE4zltED3cboW67XByR0wxy9z
6V+liZ+36cczVdb+LDCTS4fyIJw5khWgQHJvtO5VeLZkyWbFXqO8iK4HZwe0T2rqA1Zz5FBUIYgb
KuFE3/HlEBsl1rTQAbQSJwf+UGVyLzb4z7/k/r5AJ0+lo3FLkglojmGfocThDNhiv29pguvNwKdJ
x3xwfdENM+eQUZKvqbqTOruqvxSyplhkokeLj7D1Cia6wFG8mqn4PRAQ+dka7V3qotlawtr6bOw0
RK6QKENn0Bzf3Gj0h3g/mMAfCgjWTmhgTnA06SxTuD9qkf3vB/Dn3uz7xsrMF/BSkej/tKhoiaAI
9B0yrEWOT1ITvRu8CXH52arP+vA5xs6/X+8vReTPF/yxPSNMuQ0no8lOtRyua6CyA63YgvmykDr4
YsVaoYNCQq2TqLk3gdZMqpdK/4AJZw9+tJnhkZdsaaJIxXqF0qe8//cF4q36sXB/XyGxW4rGtEEx
7MfCXXd9NgtGWB6QP6+z1YNx19oAqOzFYE7LGnQGDJ/VzPlx5HwGC2VVY6On9Yrp/9tMj5SW2Ax7
oW4ssRYQmb7DMxZWAHRFJyM3g+gnqBmLt3qBLhgLSOHCaRsr1JIOQcmZCjOkUxIZRkfikBbhhNbJ
jOhc9Yzz1yZ8gVUvp/Cz+FD9FbZXEl3wFHzjIjoc+XjscIV+3e2+0vUDAZ1r0kvXwXeeSOSGu404
w9RaYcu8WQgVy/f9+z7q/2tm003EIaqpkNAu/tggiMEg+21j+deHfQZhweAf5C1P7WHBSojOE2dZ
Y/WCJBj8gX+cXTDvnFdn+8zNfHvBFbE6X0dOq+3qkVr7joY4Flhz9bgYbasDpLDL+NBsX+9BUGOv
rNcTFsv9zS/DQxKXrfvPfY6BOprZZSkofH/9P2fxHHpd0MdWf13CEsQ1gAKCRoNb2hS7eotykaZC
u4lpYaAZ2kJG8cSX2oVQsqlht7T8NI/lltAyd9n59PvKW5odOf9def428ZJjxs/kuPjlNbfc+t4C
Tuj3BnQN3428foO+cfmjy//o3Ph1saYKy8yM3dXcGK9A75kqYkc6yrjSl5+pQ2rsJ7/yfGC9xQOd
ufVL7Mgbm0/+F4XzX/vrZbT89/782HeoRpeqpC7mJ23cj92Odncr7FUfsNJL5G/or8XjZi7WReep
6BPVR7Kf+wHs4G9L/fI6Pz8nYNoaUwM5BObPXkVgtLMYamZ/ZVOhji+CZHev0rXxWO1VEAP1Ho9J
gezwSyF2hXuooo9DlItW7Pk3Gfr3nvuva6GYLiqyTkyZ+GNP3gSKr2vJhBWvnrcSyQpyBFBmgSuM
L/1IgJf0PIsygVeVS+wcdMbE6fvPsDb3SziUDAoxhsZAFg4AVmyPSSqSr7B4xpY5shauceOZwuck
ICvyh3XaARJevm/+rMZ8PxmJPaXxL6fq/zUr0vsAzqbgLJPFn+8pkhL+YougV9ljv4t/mbUR7z+G
/HtIe4DiQSt3EBKsL5zpYORI1spXFjabS4Gk/Jcyn/w/lq0/rubHKqL3WiYKndodRvmzFY6ZqpME
6ljk9gT3KTjJhR+X0lQQ5ldBqw5FhZbpFLUaLXv+lWeULY1ceUvsmp9tUTiXkAlrAkuhlrM0C8FO
xC1Cv/q3+eR/Xbi6dFdkKt8SO9M/j2sz/k09McL2PvgCjIwS1SzXswuNo953OTEBdgHDFU9R9tze
lEfyN35Zf5cd749HE8KeRJPX0DVdNn60sQpCzOFhGulJVyLHpxDuQ3qgQiIgAPjVYSAvS+WPV1s2
tppFTYI6/89BiSW88c2igVBJ3CGYu3clWskoZTSIN3dtsvYh8GwXX5a9CNZ2qESwAdGZB5kXgKsA
a/vLRvJ/Pcb/vaKfVtnBnKt6CMPsFOVfc1GQJn4fdnQSGT8B66GRq64QY+ULDa/niDShW/jUmUXa
ebNsN7L5Vojel7IGQaEam+ISpmnxy9P9fSz547ZJ0JMRsjGXKRIBAT92u9pUy8rUydOJ0q8n4Ghw
0GFtaxtZGVXsyQGou4Xgtx73McQV4EJ79h3nyekeZHYnxGPaSz4XHbh1fIHCQwAYJi4CtJD0LUgk
AnM4aCMt2aKncNqXabskOmFNA9h9S00/eyaRQTyUu8j+UECLtfbHF4Epr9ABT4A/4X79Oiz+WmWX
d2zi2KWYIBny967xP6usGcq12EqDf0sU4oMB1YaN0abfUSLYZ3f/3phIf21MSO5hKTdEXaNPwKP5
5xA09DIuuyzTTxWchpD8GFqMezj1APZKfUd70rd2HPjRByKh3YukXVRIQX5Zr77rIz8+Y8aDgqPf
tAwiJ37MYE3RFYYWaNY13M5uc+KoIX+OqIJO7070jFSvuTA4x9O6gFz47xvw/fj8eGluMdUwvMh0
teUfp2JdC9u8G4X54M/9nRrxgRfoY/XwVczKvZC/qDq5D2n/3orTihzgmyUce9BlV0IaHFifXceU
pQ1IBzPbJ/u8jzhwoWcz5vsM1Vg0piCRX3J81r1asvqCp+xajGwDWXMyJtMkOxZYef79pv4e2EvL
nOWfPhrOOeKm/vxU20YpgrYupssAeKkoL0Z9o9PUjXyRFvNLigBKupVM8jEQYW2zbhukLybHNhOJ
31c4vjUmNmi9X83hUUq3s/ybeOx/VEW4Pk4UClR80hHVZWH4zxMeqXI2xHk/XeATom+qCk/QPKV6
DIJtMqPjgDBHM1vyzOp5Lt7m7iwzCH+5R39Nx8s9MmRyq3jyl2DeP69BVgWskGLvH/Vja+P72zAX
HPPzoq9fFy+UytfBMdouZtYJ/EO0WfIJhUPwOH/8+0K+nYw/n0BNxA2oyTz9XM6fF9J0VqZPvbSE
q+r3bdK8Bqm6KfVjOAzrslWdzGfcB81xlrCGh+c+g6XZwama/Y2K1TUp+h3Rl/dS1D6rwfAejfVB
UiiOIM2Uo+BDqbUnKac0GRUujHpnnDYxBajaUi9+ND+JKcncyA1CTdhWyniJi/zN0GSnbVPyrXK7
COb7CKVLK0XbRkxh+kevhvT473tAnZQ3+fMm6KRTMxaRx8Ft+PMmRGMOKEAldFwWiktfjru0fBmg
dySOnr5HElnt2mc9kPk3GXuOzK4opUhNmn0/EH6oLMpsGkd21UTrAU1MzJETNXaXkQcjQlLxU9cf
22d2nXiaPvNpCSFONmFzHKN8lbEBiC8xMjqhCve1gXBALJ2wkqlc4oSr6evCVq8KgiZD+SDTVIY8
OaI2gASda7GrKV85JNJZydGOgkQxsHUqrTNPpVM3ELfkfhVSBpqHOwEdR6qPjkAVbcSXVbLXEMkQ
A3VLW08wMRDp1oOJ6UWlMWNIq0h+16JDYTZgQODFsDOJOeBYRDBA+WJTL3OWNfmIYB81ieuWvm4r
7XgIreJYyRFuNZwFITazisXdavxj7le23hIuKUg7ca7xt7+0Yfcxw02CZagXdhNNqHbR2JvQJBtK
lgJiGxwBLSYNIpvnkvArijVTDXjgRfXh8sjrxBJJ24aqUa3jjvJ0NR/7gpyClSVmu9Lw8Q1LXoQl
RhYhvyMj1JSdkV8G7W1SaBoT0EFu91pQMREWn5UKWUVDhZJh3qfml4ePwrghuov1uiZn4Z7OJaWo
B4a2Y2a3mFhxMHqd9NDHJHgiHw0JF2tENixt4NYKOy14+HXQ2arRb9QsPUkqtwBoSxLPl0AViJSA
Q43oXHVFfRvPdFdpgCha/ZusYXmAfz7glghiWSXGXKcx9ucDTt6DHweJ3x46hPBzyyYjxbiuARh8
lQwIU0WzxujUSZWriecCt7mgUj0E9Vr8diXL5P/XlUiaJcsSICLrZweSdIu6oM7ErjdZ4T0qC1wA
KY8DkJR8rUMKDm6mHJGM8GySxPXvgf7Xjp9J16LISyUa5BIKjz/vglQPRTzHJZ24h/jyzcTMV0gu
kCb9srXHsPv32+RoZliGxQsCVf5xwyNpDkdT0Ni6SYeao22Q78tml8LbwmMxrSpMWHRkDLfhLBzl
mwC/rLHF5lYsmfJHBYYO1VR9j9GTHzmqutCRniQcBNQ0XxLY+TknpncfdVPnleZ9OaE0QqaE6nbc
S1RDhIPe2zn4ZTIt+JvFDsf+VbQAcrnd4JNJeFtaDxKGlEbZ6MAzWW+lGU7EZmS9tbpj729yFJgq
x1pHgfTwlF7LjwwhC5mKyb16IQq6erLukVSFj/JieWnf5scQ8CSKjWxtCTv8plm1nv1dCZ+WSnl0
GzO1NY5hYi4iTodkbPy5V8M6gyAx25Rw692Q7CbpRs0ctMcqutIZDjOF8WsUbUb0bNVryCxZbEL1
ta69vvaG/C3VPYsooWQfwIoY19W3+G1qSG1we8vVwK2F6MjocjsQHtPFPXDBT5eLb6HmpcXGl/a9
tAbqHJSvBZCCyauEz17ZWPkmTY8DcxUqMxIEDUdm/ZLe0BrOMAJxnpHHJPj7KPgU8s1ECBCfoyRv
ennD/EXSCV5rCbMu6ikFa0xPgJjTYldqyXDB8RMh3CeWC78kzh83J6Yyx5FzgOPkA4eQbOs1/BIb
zjjwM/JdhZYXKC1KkPv8iD3AxSVfPSrPIbkcgCOWYMqdNlDvX4vxWYarOuM1xQK0YFUkpFzSOgAF
2zzy2UuqrawM7RDVbsjfLT9agteRPNqepNZOZlshIAq5L3h5dduhQXnWfRAVK/NexuZDwLhyj+dM
j9wmf5JlB9iErB3gkkd09pAgXxdp7EkvnXwtxLY0eSaxWiBIBremtYyq7qGHsThhWtxbp1zdUjFB
9acTiragpNbS4PZny1VyKgQbzEJysBbYCuDOpVAg7/FO8PDBKxlBXOKlM3c+8pl2zfyFw0IiaEQl
JGdNfp4ZPTSFa4SuEV2D3iHCHLdSHRN9uZbRNObJtZ1vMfxDptnxw0xgxE9Pw/TUsLJR5PbHp7C9
8Pnwo6cHo2DYWDd4RJQGbdsxMLcSw5Q8QKvHZYbPWEZOyZcgn85reV4AGpayy+h/cozLbDboA2tv
oB6C9JDnd+wJFMGxaCbRBQEnSUgYdiPVkf2zAhfjARJWN6AjEsnmO5eMEd9pUrdDtIAaMRS3AoWJ
rOZEtCuTjYq0SMNITvFJvprD3aB8TDVvdhvOZx9XG68d3iIa4Eeq72Vcp8wn4G2fQfZRJRWYT7Dh
b3SsXAbtf8r44GSavRk8d6ZbklFgPviUulG/aKe6IwLHbuaJYNDjbBxqZfqUVclLAKH49X4JVxzW
OTzBcdf3mxpuBseURjuKoIak+9pw7JhjPm0UqzlH7amGcyvMv5zm/sdWDtIS5w56wJrKdu7POT4M
Eb0YQ64cTZNcNDf9Gr/YZaWy+++l5O+XgSdGo18lalIxDfNHXaDJArXIg6Q5loTKLO42v7vRue/m
pch+O7Asa8WfSyYrCW1JCn7Uif6PZv6f84oxzSR4EWqJHSBOX+Rwx2xBrJMPHOE3ufPfKyR1sMVX
QwOUPIZvvNl/XipAmCIFbaEcBWywD9IbxsIY78dZAqr6m+hL/Sl+MiWZsgoNL0RJlIm/ISz/eTEa
YWYbtaDmlqRFhfCAIYRrg7g57wU7JNslSnrbLPONPiClwGDjdzCUS7j37WoojiU+enh4qnxJh9ci
eO/Nm8nCCxU/JEtcR0BRdDon2vRSs6+q5pdMv5lCukBiTqUPWmf3UcfvVvgVgYgyKXQV7JS73vv3
c6Jo2t9FDt6mZchgHiEHquaPOt80Fepcxu18yHsF1TGbP9PcZdXF0Bl8nHXGXCDdqt8HXXqtBfVe
OBfDK4iBuywdWJoSt8tDb7aGtYQ/MxJYqKH/9p+59l6jcRi0hAUk2RZjeFHE+Hisyn0Xf3XhVyqF
HNW6tTJU64zgs7Cj90+JwVzOW1irQ6hD7VTYlUatj9vViljOmuEkmJuiP2saiHDhdaiEFzq8sWw9
5KNyFqC5WZOK3SOmE1dfZfOu04m0qjy0FJwh5A3n2tslM1lokX0VwsZXsLcK5JUJNBkLOth9TZZo
QQW+zsa9PCREEkSDo3fSplcO+dydhsC6k82LoglHIoKnbSkJa24P2JZEVVZBRakjKS/lWLLIPmeP
gd7cKKW4Z37cpOhrurS1/SracNy6lOLwEcT4/tVbie06CgiU/GtJ6MWVDi6L9q8/7UweDSbxnJoj
b2dUlF3EOiPl414jkzWQy0OqE1o7Qja56Oq+UYj9lIO7eay2cRwcda1zsteUwKxuNPd19yS3r2JT
I0J5jGowVXJ/V4vmule+itF/VQR9nzYyXjNO3LH2Go7Q12n26vlmthJPTz4185XHRLqnfT8fNOkh
hRey6rkSlbrQuh4yTNp8NtAmJ/k6V9AfzX6D6o2jH6+GY2CEjSuW3igfk+wDt4BcP/jRTRMcm/I2
oMMbkO5gvWd8iFDwOLTCKR4CR6xoqJpPehs4Bs8MS2VvfISQIXK5vg31xJuDHlpG/6QNj+18SYzm
EhFQMeAk0Ms7AVJLgVJNVUhTJJKoiDcKlTz/MPj7GWQ6Q6xhb0qeD/6VToKtMW/RgnphiXdlfAKn
sB40VnApesx7HjFhJwrKks5zH5GZtfiyS/KPJ5ITeLTUTPKQsaFLndg2EJI5syOF5iBF4qb346e+
S/b1kkgeuIPxJPlHIwROlbSXOXrN6mgj5Hm8LqRoX83yOs/crClY3Tnpsfi1/FyG2nxp620di+Dn
INqNm9TaduzUOF0PBdbSwToJ4kW1wlNKvmPWvgvQ6aZ6Cfezq/KNnvW6L7ZKd1ePmi0wDLQxd8jq
xisz42X3d1JEGGbGRoa2PpC9rBqhQaYKxoH6qZ1nmGLBJWJa40gQyWw3DZbVtIQERBhUjE+UdGys
z9UWpE6KSEZXDeSUr/h5SQydaNYynhdaRx8gT8dy379P+UcVEdjlqwz2k9KQbGACYsNwTyMCxM2t
oeeOwW6tVs+zz+NbPlQdv+kAyJO7JDLsEjzAKOIa80kzErJNYtFTnQavxXWMJSMpik3uvzCLrQT0
3WZlt/FXb/rk5Jq4OahekzttYPj2CTCF7OEEJuzgwUUztx2AncIIs5J9D/Ot0YHLG/N2GoC6dT0H
EQRJ3anVhisiom2AMmRhuJjhLjRvI+UmNCNvzqSHTCYgtJQwyH9yuIl8yCIQOVIBw5y160LUJ9Ze
jh/r6j6cCTQctkNytzy/YtCTD/OKQ4LQGVAW1t3cw/LDul3nr4s/Ny7uzdzf4uk9IvB7kiu6pvga
ixqqjH6DC/krk6KDbBHUiIMiTrQdoC3ylK9a9llr6LuzC5eYTxiiyPOqrffS31rTlykfayrLGl3C
RE3Jad1BHvKyGowdfptSJL+K6skUQxVZhgq9O2PZBU9wSRZ0Ev/5gTJ9TWad3WTmXRRHm1IdttIw
khOrkS/S42+u9oUVcY5EWpCD3kFCnbONk1t8AFDER428jbXfVKDuXtjoG1AFZSqgxn0Pb6OZlecI
ppTJdGZOThITOaYoe7PQ9rn/KpnJVlc2MnHyYAjEa6kLR6unjeWpw8DAAjxS9Axe8SCE92MmbA2e
+8gn0ks0qJN5Qw9hbtacxChXWYh4EDlOroLlBxfKikdwV9mA1/YJ7ZLIxcA1Q3ZxT1hNHc+UqiKv
0NOj1OAkBDNgvFvMDDGWeFHctn2yHdp3Mb+LrMRVjPq2n8jBxfw/RF4TSG6VPqZVtFV9zY1SlA3Z
VRvivd5MxzGTVuDJsslhlDGl4l9SJqeebpuZBKA28UKfNQ7mYAk1yJBvGypfXX6IqB2L8LR6Bjaj
6CmfTjkHESLgyHymuGUgzcTd1ENVhBmkKBbmcGmvasHtXM9uH1ZvOGvOw+z5JbkrCsdCIyVUDuBY
jVNDsR4l5DhCYzxIoIwEkw9R8gQFIQqSp1ZWD+x0lfhuSi6z1LxoxWNNhGUpb1ZlO9p1la4NNuJo
YKmdnXvfwM7M+luxrgSSZot8NHkUHAB0U6H3MZ9XdxnVPrM6tjsUyM+d9TXWj7oGMDU61Xp4M5bV
vRJ2l6QBSdIz7AkOrflbNQ2/WuvBJXHwmoUB5ioJ/iUlyKE4xaPlSgBe4opyKn84HVQvbwe8x9lR
MKpDk1x80Jm1f+0I0R7HDNt2tpspfFTloZd3Uh57IC1VQAY63GGlbR2ZOkmeGbZaI9OCiyalMURD
MKHAMjhAtdRdeGGdHM/EPy00mXRMd2ZZHgIyuUBMD/7wYETxxqD3RMbfKrVK8oQLpLp8+hUSAbCG
zaklMRP+oN8mJzlBCgKLJz2UZ7W8Hcr2PFQb4D2jBAgq8CLltk1peeNNnMUWQxxIjPAqC5w7J5pZ
vs/uRPeidjpnIwymk0rOE735uHfk7sRaHyiERZxGvPOVek6H57B04dWwEsXjY9GGF72IkKCVrrxU
ipIQFAqTm/YoxqewDtc+lVi1oTdJPvUgZivI45umdEcVZ/a7nr7JCD31aYmHvBnCY8zyTrs1ERrP
Vy5mx9kOhooS5dDH5l0TwAdpgCZVUMCVER3DUvOlsxRB6AKuomusJdaeytcl6gG+ch4prekqeGOQ
umqIAa95RGsytbOnEpgUa5T9xVXHfj3tCJMk2ctozyNkG6W4K0fWLfDWA2Ev5ZcAihKYmJHuI11a
z418m1ynnuVHg3Vi2UlNyR0snqSTNhmSGhuSuiHoTq2x6xDes4ji+8DsGVFVrg5ZqGw5Oa2hd+3G
nBwVaq0KYFh0CVlAPpI0cc/l9cjxfJYFbDtpxvyEn7WPwgNaG/pxWGGGgJP/usUcWXFbIhC5pg45
gKwShonUUdYJakeXP8XyJRHGvSjUwDLxtYfbgH6SKENAyjFFvgfikwyvxuLNTs9ypH7GerLhfUH2
KSG35J48YzfWsWv3YG7Y2kU1djryqOf5xQ8vPGf9fDRleB4ADwydFeZJDElSGvJTBis91an/K1sJ
jaoyv/Z4PXFBZ2A+PQocrR0QdfENGGVzrpItombHUlQfpXzTpeJXaIkHbSC9LpE3KlwVntspio5M
EE7eEqSt2ISKK+LDPJ/EgY0Ae1F4YVqmHWMdDwED5UlUJkDA6abyo3M7XBLznE+HcSKaqYUKcJyL
I61elu6zcQ6Gt15wJcYRVOiCI0w/YsfUKXwYj9NsruDAxfJDGlyKfPIU5sAi8eT8nkjU4iWPQ1I/
0bgXFDmJSirBtmzmqXOD5CQJA7ngmCXZrMWtte9H7Y5e93qsxFWFLIUTO8PifvF94CMqh30SiBtp
2lbaY2V9pnJwGGtWzZwBG1h0pVSvVF4KmFDAQFmw/L1ZokXV2OSyiKLZtk3trgCnU8hPcz3aY/EE
12MdsROPWpAb+I/QrobhV2J8wJKq8KMcClpbSfpAFZwFPV7PFaW/kuMbR+Aq54jz0Qd4e2PoI7wZ
uxsvWYNUUehtgCGCdegseHNQBFkTQRMUFLTuJw5Kxl6uCzsypXVnUWhjD9FDOUYI4syzzhGvv8+z
r9a3WM7yaydKC7RHCUndNiMoquVgR+OjLH0lWczp6pCyTav7NzN4HZslnvOcROxiMy9lyR4lY6X2
JFFwkijvx7JEOEXyW31Mi4+R56tI+0NjeDAw9oYQO5x94NN7Q30sCHXO8OsaTeZFaU7aaesMSbjP
Bahnirs8CVN6riCbjD4QqZVKsRdgiaI1xIjITmZpJyXNXehtTiA5g/BcNeuEWtQwP+YE/RCskiIA
ZD9Ue12ENmOA88lsZy2HPbafCrs2vQ/ZIioDhCX6y9K0t+QbPpoUOvlIJ7i3DmbY30ai186aPahw
vdBggJ4uoowU+Z0pqHbWzTASlQ9DJ5wsYp+hD0dJ8O/zm3EebIOBC1gysS40hp7ZBrmDOO5IFLiT
ZZodor7BJy83m0wbmbh7WvGoXcqJJ6EE4oCHOsPR3WtsD9WiAV+8QDDZx6ZaDa1Mdetcsht2Po3V
uRGpzTE5pdMM82wiS3CePwz06gS6++CTlbK7VVOs8Y3CCoCrlrNoVasXWVsM18FxEFPwQPdQ+qbl
/UJDsUDqCcKqhMGdyURKEzN830fdQY9FYraLSyUlrP4afVmuMavKS9RMQEGJEQ4nW/ejvTAFx27U
GAxIiWUyufuWTxHhDvgRkslJCyG9ZHjq9da2mpJOn+pGbfNgafG50+SD33d2q3rGgM0Xn7UCcaXK
y10wPDPp6hg+UYUIeBPa4AlN17EuPpuR6ukoMcqkxyZriB//oDbkdDyaFWs/L0+VhxLuoB8tKgJa
8S4A1Jqm0yIx8LnykuVRYUCbTtXcGVa1XqahYnzPl1hfoUeqn60ZHMuB+yJi8kW0fZAIHBaN7B5J
CxitpH4p2eOkjOS4ZNthzZt8JuSsehHadWUSSUMKfQEvLKDS0k3JutSYDJVi28/US8T+2EdXWWr3
gomKw9cPYUsBJpZcBTZV0Ld3MM3sGm/6Qqhb4GVS33pW03ozQWuNYJeB+Qw3yqqLvSmjK7UMiIGX
uSmoJuW7j6w0gDX2sLwoD/SDbXKMUzIWjx7xlDQ9x5q5R/V0Z8XtjdW+db750ujZvZCYSN01hDCc
kg/WhIGhxrNaZSfTBJaaGeeiSMmKlh9Vw9+HIpYEaWOa/WWwppPFBEo9jaMluw1eS4IlO3WVVxvq
SZhCLPZExQieT3c4ZV+P8oo41ueIEokUz3agg98V/V0iY8jM+WB86jzDeFKw8IRV6uLP2DBFOxqz
bWDI70PGFr4xdlPCfm5KRFubm23dGbeKQX9jYPIK2H1GOwsC8YTERNcIngyinWwRMqgJQBLkU4A9
Y/DLlO0JqBF95xv1Zux0z4AGkzH3J0O30VUnMuINpUzOJmxN5w+dZ6imSJOUvWvVNSGk404M+xsz
OtSRsQkt+UGcxiM9qVEhSAchyiqhEZRQXWizJTeDv1mNUzuYdWeQlLMlHjVkpf7RGu2k44iLlUNL
td2sDzaiAtHPNiN43+aFXwdaacA9io7eBgmLQCYzCP5TPWzrSdm2SfjkZF3spl1zksOZehVh6Jxw
1hVsr4plSs/cW1HHCzWyJ/BJ1JvFQ2bO3ixra8GgaoOxBV8TN3Ra9htWjxSzuumM+qAgkmws49yI
+VfSalR5OC7eBVKHNKMFpNAQOIKjCb2S14kfWrnuI8L+rG4Tp7QTDKLCJmpR1ughuYIH7Vihm3M1
giU/lzIkN/0JStkIQl4jjqDVX9TmKtSMlP4NBYFrQM6UgM/QxVklfbHT2tvcNy+JiA1Afipgb/XM
xpF1jk3DlfJ3fyDgNTa9Xg+20fswXsAAwqtNs0PWPtRT5CntE1SzPAOgGD8IQOQHHToaEhcMNdiV
7Skj69zf6dXMcItsPgONKoYqb3NxrwqB0wC0zKInSTjKPUHqOdCcgTIWLY44BFxB20EviKKb1L0Y
iVe1x6Z5jpXk1HXJtox1NgIWA/POX4pvAgVvCnYys1cfEqRdz57OxDVsE3NeL5WMKe/2U24SPEz2
YTpcIvBL1sdkgLVAMDGG70P+oY4cKSRE3hbRkm2A/cV05OTWaAonngNbMfj2hTampJTNgD0loxca
vTsaydPAfr2fyFwaCBVTpasa3yhp/DoNwyaHCCXJna0xrS2dRsxXaQ2AZ5kmZA2fT0h4Jg39YSAb
bLhZJNBtCiUYroYpPeJc0ihAYOyc1YnW14c53+ghPeFAOeUTsLyOvMhco5hMuZFC6xOwYu4KOaCK
BtoZTXNggVRcxrR009PrE43Uiaxb6M8060xMlhp1/c5k1851CKnh5YR0l9lNQp0OvJW0NegXAuCa
cH52UEetSF9ZJiNTbDZJD0EUMFcdjW4s7JWBJauxGPeKW1TKUUfDLmQ3Y4U0kRJHQqEdEu1camdD
LR/6TdoEm4yuc1oulXSTSJVEIoOnOGcxzAz5OIcQ34LIKw0SggvNAdNIDoVx4LyU9kiNyb4pLVvQ
llnmWYuuBsK4GinGcn6DaXnKI+FY9ST/1GL/GCngwYzu3hJCL6/jm15/twzBHdKWsTnh9QKTUFk0
VIXb2rzRfbeHxxiZnKfIGpbF2B0bUgTZzpTwI6CX5jyP7C5XVky02XRv5P051BAIVaInCCSAhQpG
CPdNss/umwuuYnV+Q6a2cpf/fON3V1gdByQj7U0j8jh50QqFK4pRDqkrd7u9bq/X7fI7P8k5tK+3
kKqC1fKFW0qAwA/4L742r/i1WvNH+Xa+I7b5fRs4fCFY8acCftvybaG9ut6Sa3rL/0NIu+o329W4
uuVr42p7u7rN1lv+GL9+ble3yy8u7Ijtrcu3bLfbylu+yj+8tm9fV1degn/5dDn6kanIRVx59Wi1
df/v8q/X5Rpvt3x5v1z/8n+37vKerlze8j18kZddrosvr/iD/HCX//f9esul8VLLX8I3XmO7dGE9
bOJzdMNN+jYjcUMo07q8r+Wbl5f6f4Sd15LiWraun0gR8uZWSMJDQpKOG0WRScp7r6c/n6r3ieju
3dF7rarMQoAQMlNz/OM3V37y7dj0Kz+XfbX8YO1QtuxbhoSCL8CG/WPRsmuWtQcuRIXl89gklA0r
VrRsHJomb3tdUibZKCbImwAub4Hk6caeZRu20bKL+TIcBdbJWvGiuP2NRJ2dcSsei0t9Bju8cqj5
ExCqeldX9+OxsI8W5wG9T8rEY77FfmS/qGiKo3DCLrP8eD7ZL71tX1ubn2yyLazWW5ulHC77uRVW
Vx4KfE++7vP65Fs/s9VyAJ9PDtzz6ZGpceX4snscdicx7exWjrp3vbGntmytx6ZXb+NecG3eunzd
bGXz3u3WMz701fF8JjP0dl4OmPR3J93+7srn9pszhdPoejWd5dXLe9lfnBys+O85dH1elw28smnL
AeFcddm+5ejwKaHDy2Pn+lwvb+ZSOF9vazbmdl3b9mHNOUlijv0MOR5s5vKmNX9ZI+f83zWwfDnh
/OW4XpejystYs7s8ZNkVacxqOYZ8NBfB/38Pi1nAFm395fLZsnXsmOuTE2k5cMsX+ntyc4Ksi9X1
784cLpkQX6LYWLx5o3ykd9CjNSOdEOrCGJ/jlk4aKUgVVZA7lme9vzQksuRiRUhIsxZmYirBYTsf
qUZwNHFuRZK4b7NOYTaOLUveXjNdOYh0T3r1Ohjxoaa6GwCh5zmyjSzfVlHpFZKxchQ7jV1NR3yu
znAOiAWTALSxacozccfNM5beW3Hk9mHYcJIdJcB0vwR8YyCcLGuT6ljsk/NuEKQM9KHHyBQnhvIl
IQXehzI+Q8z3F1fXVre2ftR6eaQcS9od4mg4Mlul0efLtHyb9CmVI7k2SBd9Oi5U8vFiDi/u4ozZ
fnNJu8ip81elvP7lKeDJKNeQBpnj6pD/8U8eosFR5vusZ0T6dCsjtSCz+qc5/TUGiIPYwMfQQMY/
NZSdmnribcCW1Kd/1qKByZrGmZPXTiWPdUihTw7i5soseF23z0H9ThcsEJNXmZwJpSP/Lem9MG72
Q6C950q+iTqQ2qL0yNagCrtJieboIYnITKXEEOVR+Fr3zySA8whanNSjZwrjw8A2jjvpqz9PR155
nAlGmPH3NoXiY6Baq2N8hqVvpahPUZ94KXZhkegTGa7Pd2EmoYheSaV5JAe6g0zeOZW7qPpeMRMe
a25gdA1ZZONXZvfVgsydDG2bJ1eZcswERaiap5iAqtDjWnpNU3NlFr+VR2tVCcojma4z2mfoDXSU
gIZ8/KnVa1PBGqmV7Ty/6+ZegUAXMmEK7QAGRPYtZPEqa1XHigjknlW7l9ptUpleBrogMhWy9Bd5
3siJtNYEZr0KeUbatiR9JGamV42bYaJf26M606YjAQJORdUdTxZOl4Vdih/wTzln023Q09PG7bY7
xjHszEx3Ai6OUKkO2JxH4ITHSje3Mi2rAQq7TnyVojtGfOt6UV0rwO16fIK34eZQjPrmtQSTrCli
i/jFzGS3p4iUG9nt2ktSMO2dLrl1UPsdrfCd2cWuQfNWNE+jcEghh/XxFQD/EMiwHXpQEUXfVDiu
IuuC/bNEVUF7KBImL2mPK36EvQAmwcKmB/zPF3yuPM31sJd7XML3CRNHOWpesIdZB5J1kGftWEcK
tQyWMLRQOkInING+aUiwEkm7WiN2IlytQZWklIHCYUG/FuRr1ukvT2SwtjJXex6c0xEOEgVmVQh7
kTNmwUlxomGND7gydoEf7SjXTtqabhFjUKIaUm1Xyy5WP9jgpDQvcR1u/RZhJihqLLsKDzul/RP1
yqullEc13GO8l2L3rTGESYH/EuJUQhDJfnG/nnAIMDqNg0sPCksVjQm7HJC50VC469pOLi9K8Y4c
cC215TGdc2cWrOPEq5lIE0UQu35FzVS3jhT2+0IbPQwBjn5GV082yAcR8bElNHNSbkHixZWxaqZ8
nQoUGia05VF66UvlfQ4WegIu4lStE/EjOoZ4SoO5Dvp4HmvEihc4uo2kKBVeUyevsSofKMWPJWTQ
VA9dbRqxov9Uaa/Ig+8mFRbH1nQW0ocZfsHCi33tzSI9MZ7wQ9AUu5ZLuxNhmMvOSECKucPv127x
DhcYHfUSv61Mfklq/MY6Q3krxB9LI3VX7jxdPVYI4xnv8KQuwPxAVGsiAGJ3YW31A21iCIrKo9X3
mOhN04dMEgPxXkr5NCntDXh5dILtNnwG9avmf7cx+Y7jhwZZtTT3VdoAPH9VApkzc+9hr0t1/TCJ
ASrxD2Qa639YJSFZvXVCU2ljJW1r8i60XM4g2xD5/oxW00SkpG+rRL1MeCrXyEUqIVlXgHN1TgY4
226i6QU81CbX7ARHn1+VsHAvKZDvYl/d5Ml6MPD+px9DXTZZGJD10FHKQ96iSIRSFEevNYKZhTJu
mJ+RdW9RtYPdrbpxXOkt7mrpWppr6J+UbtDuI9yopYw5+vydPIcKuzX4mfGwD4OfWFJWfXdpCGKr
PBNySR1e6iC7LmCsHwqdbT39BdbklB3/IhGAAPO0q3HAGAMCeTX1hFOv19/9hzh7wggdjymX+Z1j
Fu6R1VWXfIonKV/Q93q0ZFAFs13NLKjbZb6dZN74p3uZCW2447wZOdNGcATsq36bR/MIPILar74L
GP0WHyEYD/Zvs/FXXPemiwv6jXIDuCtC4vAivZREGctHjcFjBcnPocdEE+RMk2YVPn9/0/VFcf1r
8weD+O4RnZcPoVx1jRu246565V+OeoVQT/OziLwUZxjlq37uGObcyBNeREKO9cfrL+gVNjHy45cM
mfXuDVh108Jrtt9E4n+XXGh/Tylt12txkF2B+y2u2SNnXUfUTTwea+BWDSpoP0vvoU7/U3MWM2Z9
lF0rmncSVupBpKxChqh4VFyxoxTUPTNAapOwoZjCB0xAVOM34gZIkWvnLWMKEgLfP6ZJCzUKjLvo
DnF/CbBLmbiskuIFPoTAzgNs38TQZKG5KmENczY7SsFrNqiHVp2ODcxlsSKbSZ4foTq4ijyQ4IY/
ZxgfCVyx05G+aZLuSyu+pPQFypow8QZCOvdCgY5VuhiXMRzzF1EDjYeIkPRYBRMxnbSAA2V0XzjM
EPxCVySm94VoKMbfu4BrYDCNA+w21nL1XvsjXd/xSxok4nPoyeFI3wQkrS2c1QWj8iGdTr1bKulW
U7UrgoRGSDeL97hEeRjPn5pg2k0TemnaY9Whe1iv2oT2HtsivZhwg6TMlerZNQymckUCt5NEEUhg
kdqswRUx156umkE3PII18q1OqTcjaDGpFs1MJOlUB0opTHS/9IiEt9x4FaqnapzLLN6l0a9QWz9d
U730U3sbqEdFuNKJOmy0rMWIk8TYImBS26u3KjBAL5xMnRubQZO8Wfg+afqsMQWpGmufqRr5fgFQ
NqxiiQu8ps2U+rHbdembONFE0TyRr2JhWVLAoSdHi9u35HU0cDoTS76RdoIu7YzSRCkeepU/eKZ8
buXfMIBAXusQX5ornSokMF+ioH/2Gc1l1SLb6XMcdRpM1VrYZg3995J0G0gRIRmw4xNO2mj5sK2K
8xCITDFHeFiN1wY/BgAcVl8wjgXRMYen2ENOanTzvZ7rLc3RznAbEf867VWY+pMA/17DS4yAic/s
I8+R9ClZcq34tkmSHZv4YoTRKgCVIYniM3AiLYBMBVQTW5tEnl18/1emlu3rcvwqJdFLRbyTmGR3
0HkD3F4F7QVjVJkcaAsu+pRvwuGS4vOSCcC+ZPRkJY3SjtEBmHdKNFhHS6Sh/hMVOtb6v0H3kmaT
k0CcA8V4iyvGAZoacgSGTgrIqE1gyeF+KJS93wG3jOlnAfi/5CSQdT9BZWgr/b2CSV2IPZUKrhuc
DQkGrgpgTkYgUz5H2yi5BMxGJCI8YGqLDbkqP5NKYnuhQItxAx1jiIh86yYFs+1/Gdexs21Im+ac
FVQ3ZhZjUhQRtm4KJ9lAskEi53ipxHSjDTDRq08mZbLyaUAfqd6NjlgljEgSypHsRo/T8OuX0US1
VRL6ySn1roW/JcXxuK3kftu0aMPU7KRPTlNJr5GcPKR4P01zwG0PY3q3Z5BNiEQtidYI6E84KZoC
1GVZijhYROowPoRwR4SOOAswDPXPLsDOKX6Zqhm2JtcFeNqMrLNR7zIzcyGH9w+piqHKGAwa8tDJ
W53sZx0uHvox0s2tZwQJqjzOpbKKaKYz0XuM0XyoxIvZ/CWXQQkll1lNcPEesjUMH8taLh12Hy0i
Q+SuiXRrObKy2UCsWlIaixUuMIl5g9KjhKck3sGPsWOOkjQRcN6rJ6tSdyPqAygRVUbLV1XPsV/s
FJ8YoohojY6WpJaHJey16CAQY8gFSffVf4u7C5RUe1DeZvEuyhzh+YEmTGb9CaamkEwjhYEo1N+w
LHZNkrHKsDiZxXgipHYU/PdKsD5mTTuG8bSHg7CyiOkI+Uhaar286ustKi/RDNdJV8fQDJHkYeag
M+pP4oB/G2YvkOM7MrydNmQI9t847im4sMZ9iAnZo02pSbCvqmlJUzXSUhUIx8L4H7aDdTVn+V6B
FZppsE9E+f9QVWn/W7Qt/wvHeHn+n6jUbWkIRVNa80uJguezSDYKnhoEU3Rui9w28/zZjb9UnKVm
F341KXNlhnqQyZjd+zZ3y3TeDt9lZlvHl5ib7oNsLhF3XZoeoLDpaqKBy9T3ifGRTHaNTHapa0xM
htwGdaq4jVsPZ6TGAo9lTD3l8ct/Z1HL2n/g20vYcMvQxGVFh0j9r19wzPWybrs0O8kD9SGUlOCP
ZvxEAtPKpCOAjtERkT32UxFZ6x1/fdiKMtOsTOgLzmPqRGGnMk+SqHH6CAnnEH4WE24fRLmXP8Ni
NjodlRbDOMPTBqYPz7lKHXw1ROFkzsbKVJjKtMlWznGTVC5N+zbLlm3m1qqYFXiRaDQ6mNI7zJQ3
JaHqJR7aBCGlNYh3W3hZTJsS21XGSdhtbbmpDDIboSxVMMzCidQZfAU2ndpsiFO5NQJgdcEprDyr
EXIqLxBElQmwYBt9uKqqdN++GiI13ZDuJbPbqF26rvpxFYpAwPkaeQFFG2NnBMQ5EXeXVB5Ob0Dp
ta54OJr45J8UyVstbs1Y3gpKsMsbZEJa5RiEbyclIzThxG20Qq4CMkHIQB4jIsPBhpZOVuNog9pc
GKNzB38bw5RZPLbtW0FLTBiYl/xM8XtqOTQpSy24xLR9UMpuZ3qVRnEaZuHFyknf6X41g/jgvPG0
cl4P8Ztv3LsaxEHRF2nNdlBiNxaSPwPBFFM+HXHt61oM4eiyNuVbbGCRPYURmRDUPOQhFdesuVfB
rqOpNkKpGqunlD9bMXIKU3+ducWH4nokhDHfxPGuZaAJ+rU5v2ipDlfuq12CLJmywEiWJM/XuAyC
H62YNir5VEtSENacS2NjsejQstxDgZCb0llACaSTlFSvqylxgqi/hiTSqfmR5/sA+Gcijxo79qOh
4b4DGFfCqloSRfu72Exccc1dIhAzRg9rhHi0JOFCH9kUqXiczC8L+doUrouWikIpCSw9EgjELIJ2
boWkac9zsCDU0kW8U8nWiyDM20QZIMKjGQ56g6P/NDsYjgAlknhU+NCB8ju/i9alTTjq2PePwW+R
oPcmA5XAhql/C423zlSgNeqQQI7GcA4oeupw4VgY0FAq7imiuVVDL6C3VVNsNFX43netN22m9v8w
1cSH/H+rXyRNETVd17Hwkf4Off80tFlVHMUBaRgvMarViXKW+amDGj3CDNibCXPCZGPYwzSA2sOt
nDOeK0svsXVbYipmbifM5S27AaT+nS40qVTAbygF1BAr8yrGm/aTSzK+Yfb0QdRqbHmcxeFr9yzP
QXefiNR0CM3koFN6IE1TXcBNFIw42an35KG9CAf/jcEIQBxPkA/jhmM/BCWwR4i6YJmfHe1bWLzM
a87oIH3sAidb/R0RSTLRvGuP6mqR/eLk1ra1tlZH52dTnYw9+d8YX0g3xVPQL1hUyLCYUWbaOQyE
04CjpGX3n6RCFe/qL92XN+2j6Bz9j8W953e+sb3Rzt8K78ab+eMrtrwl7IuUCMqeRRUuOTUdethH
KdTsrfBHeDKbbJAGxjtAGVKy4ULE+Ab1dnYbsNjnhgfhOnCQmk2IyhgsLS6jHjEpHt3sa1xbC0cA
67n35xrrDAMsF1qtjS6e4IKFL3IxTsTCwF+s98mRa698hYZoMfd/19/b1/GRnuuz/EetVv6vsS8u
0V3+Sj+EN+FeHQ4dUzMUcmft0mZr6UJX0GTcuDRQpAgts6fX4kOC5+TGJP3dAnUltmjf7fpUkTYJ
sohfI0rSflE4D2cqO7EhVx06+qq/CztlB7AL7grzBRqzGq9C2auYnKF9pIVmrlrZYS6OHCpobanf
ZBLD02ax9OcMxF4Xog09tG+KjvIykRl+bcjS7FfWO+m9KqCXNxHPUNhuAO5iC3dIDySmN1/iD8Ok
jBbybF2SbgVZm5mOPkCZ8SLaNsCvWE84Mp48jk4cJ3m1zGmA10wvf1SflHnKaYheUEWV9jxBtXZm
bh+EScE9gmDfrhZk7QYKs6Guj+CJvnATGH+N3XBgoWd+ZLfwXTgaO3OPOK44m5/1u/5ZnmQsFk0e
szOM7fylQO4H4SHgkszGn+kaPsO32iPOBRIlM0RoW+IecB1uHRYJ3Nv8fXXDtTL5Ds7FQ4d2MEAg
cWf84gh654QnrRUElKJEwmTLbZoVNj5hhSPk/6HzVv6DYo4xA98JUzPI9LEWEfo/jRmYURS67mfi
C3zj4BrROXhlFqDupnd/N1xbLEe/ZS5RO/0S/+A9kOz6Deppp523DMMU7n214tTnHJpu5A7jTrSq
r/0p+lS+MNdkF/z32Y2+iAX/TeAnafhE40qCPEwW/232NsxznHRZLJLg+qsoyGW4pzTXCXOFXuS2
kKQO9G/yrNg6btZNsOqDwYnJKM178ejXzyGXd6JKrzxfwpTIp8juej3CtNYhViQ9WhJ7xBJ36Bfl
2+AEiEInqlI0QTIeuBNYRedIfbyt02wbR/RhiqOcqvR/l1RGp8Hdo4h3KqTIwGw3nbAXcH1UBUh/
UwrWcrTEz18RWVY+7CbaTL4OqgodOaNgFrUlCo/e9jP178jK//uO+w/OPbKkKwpBDTjNkZP0bztO
o4yU1Q6V/ahPmIipmGo4DTRiJjKIk78xZ1vMO3oYgWGxxYKErDqfKcwXRUrYDYgEoSxgD/HftwqD
j/90QHWMiZCMcGBxwvnX8y+uUinLlGE4hLm/7kP087012dpCbax07lTZwseyspcyUj7zA3e1TBDv
XfAJem5tAlGxYcz8dPlLPTwLguZ63y0n3ZWjwZvFJwxJ1BnvcgEyQOqsVNQMfKdFPzlK5rUgrzR8
DzE6ZJTuaapRsjaTtdLEYq0E2FsEFQy4HtjqhpZnyD7FmDSKOd3CjPMzYOIwg+M+qqtsvC5//PYs
Ykg6a2AKNbfbQVAOVZ6uYCcP8+SFZv9mxCJa+ui9T1FPJfQYjEb2sgLuFSRspLqunj+z6S0wP8r8
JsuJW0PFL4b0WC1aoYxoXYP+WqOGVw0WZfmJIqUlbrDlnhmb37VRu61RnANsPzzPcx7H5Sf4NvwD
xzvz584SFtz5rXjy6ng/ngvbm1zvyAuO3pFFR48nlweOh8clyzxewR/HK07LQn3X/DEJhZxXAMHH
I6/8n/+WkIERXgNrwKe23N6XNfDcOVUP4Q8rKk4sYfXtdlkrTfE7/7Ghx7u1dMl5H////ey7x+bd
ebi8nN9ndnb6w29F5qscIVPcPcsONqyEpDTnSK9dXt39HSQLdXWcHT72vORI8Ak8v3wUJRkfwBdl
9LXhDHq8X+KT6dMvpp08cz4K9rIxS3jFI1yd2XUPPuzhsSF0yMOV50l0r/lsnvE8Qise3mPLv6Bh
eLfl99ljWrU638/e/Ubl8ZcCsrz8TMTF8iEMVavl3+Hq/rizhK3lkewC2S6/7n/f+VheXtmPs8Th
YgmP7vKy2bxHdh8809h3hWN45N/q6n/Wb3n3JUlj3J7p52ebm+J4D57EYs1mQyNWp68kfoarx61h
ix4KRJXEbVY8iuzFvNQrIXPwFXQiOfgevMjbnlmyfDW+4PJvup3sAIgdN+/v8u3CAoG3svAjFgbL
9ka3nr1Bp/3vT3r+C5nCW/r3vA0mCC9bCB/04V2oFwsbZOnQLx18ltHD5+fS5WfJwoTB5YyGPREA
/GQRFI7dQipweQmd+xvLY8deiB7/eNeVNy7vhvzwd33Z8gvCADQK6Ac8e4VnAekENsC4cGW4kUF6
gSuyfCafwLbzgJWwAh784x8BT69ZB4SKtb2CoMGXs225K/4I8TKbYDL4CGHRx2CEE/quJ5RtRwQE
mPzysyRLOSDTax5JIXgq2kXAcR0tdrZQpvt4U80it3x/69/S5jdUxIPcFtsufsmK4KpPpM9i69JO
A1rgYl3KNFDaRQ36NU7pbjRij1b0AB1PHCF3lTNULVjP6FKE5AjHuU+fqRFc5oGzgtmxWJF09lJ2
v00BAZt8YHvszROqWrOtMZlQ0TyEsNTq6JBHS4Eqv2WjeJ4NcdVLa7/FIkRdWpX+atI+Yoot2itp
WEHbWyw42t9Z62D/Nu6Mt4+Z7UVmR61hesbwPcg0SGDhk0BqIQtm3qYKn32kMYjl71W/WFcH9Gxq
D8Y1OU/XWiVnJMBcIlbUDf6oX5EGPFG27d4HWBpLhClitDJGZitozFaGH37Qqa/T10EWofCBiFF4
0K1KwK4xTgs3BQQAE7/jSVsFcnxogb+WrNI27mxcrsC0lTVQMyIZmkSqv1WjZ06qLhyN3o4z4igl
mcicBisaXdxEwAm0SJCIS/I5qc4mCuMaolI0AxDjwZiVrjJQqfqDdg26el9HcKbN30DFw3PA+SAe
1VPRMQc0ImiVjAldtulLEPKAJARddqKCbBvubFpWnw2rdOqxPYXAtCoq1yyMPMt8dNFnh/Yrn8Id
rmCvQTpcfLDUgQhbyI5eye3IQAKs3ufmIBGqvLhcmU1C0VRj8mCesGX6apIGUTjyXV8C8xUJocTX
ZJqZbAbbelBWsmS5c7GdlfbUyti15t/59L6lyGWOCkXdImPayN7h0HrSkLpJFLz1DSlUAl1A2o/6
BdzQGQq6kZmjDrR86oDIez4OaCmMhZdSQg8A+lYVA2ozfHkGuFYAVUXrxeEDvIVw8eo1gH4TExNa
mMqPLDAlRiWfoPwkN4vysqTBIS/ppRyVocAUEPuFtGJPcgbmOhiU/55oCOrwiYmnZwq6ro/HeWBG
8BMolltIi3SldLP7JL/qHOoJULmfWwRlwiOnfz6hIa1xE0nEsPZqNJ8RXeqCSy5b+4iAM/+Q5JTP
PdN2nGcU0d824Ah61S0VXC/TTApPY1R9Dx2eA2dEe2gYouxdoCE/0WGJ1eWKAuQuHlMlEGGLVldO
t51BO6wppr1skfYuXiOV0xxxpE4Fn2Lzo0rDB4pKux1wnTPEbRfNxMee0mnyJNy8KuNN7SoHzsnL
Eh4uYqevW2exNVeIQekCHvtdZ7VwL6kGjdciQmw8f9JN/+vKojB1EZTW86McLXVBl+SD9CEHJSoZ
BB2HFTMfjC2IbNi0oeDNKCtx7VoW1Zw6JL2iCZbTly77o4c7PemIdCMPo5tuWvI6Tqhw4wGkUTqW
HUo/dNiiQr7mHL7NLVykQrbbBMFMbm0ijX1UxtkhUsS97xP9HmIQZE6wgbC4KEhZQ+smalz6ESL9
QfcQxXrdbLgSoikqaDHBl6c41m5Hem3cAEngiqrjZWMpKdPw6nVMUtcHiRYbi6s37tdzDEkgRWHA
wAClft7psexF4/Spoh4vTKwnwLsNuToribBSqpNWPbNquBqYxNptVF1rRb9n9U3guiXV3hCsDdf6
xSTfTAetUJYhrjBOZHmLC4FHJ6jzwyy19aQka0VGv4n4PvZfiqm0I1C1SFsNY+iIkIenhjIxMe0M
/UppijQ8uzPiNl0BBpyQZIa7AVF0v5EE3PTu0sJrWDIWZCDf6FjUuEQmv6oE6QF+9YhxXR1Xhw6G
tJ/eJb1Y99KxKe6Bho0i1mKzZbilQYw8O1InpBLThMR/j4QYAP+i5K8Nl/wgAidLtYf54XYYPwKM
eXTBoq6PUDXXBz9r/tBYhulLhSPdpwHFBLefskIMKB+0DJc5ZJqVNZAv+EbGOX02hlNrSR4SbFX9
TOfPWXJShRBFNdtVzSnA7EpIiN9hstbsyuIt5BZLS0npSrsWVbfu2207xo5mRGsAUq7Jl4lOnkFv
QZ5wpS/LdV2+oXCfq/aMPnPl1x/csc5mY+10QIB0FyRco0Qdpib4Q9yfjYDun69stChwQum9M2lH
LoJDListDM8dBmDWQm1LjIPShZ4fSl4zcR6CtEoTXI3iTxEba1/ghEH6KavtySxVDxUmbITqPEIy
7q3sLGKaN9CxxubgRFwNGbmB2w3qKQwBOFhNUSQ7tfgIPgz/exInNDPIeuACtjhYBRHalcVgsNmG
sEoHgya5ZuxqzUlFYALay2ZQoe6DqjXQ5MsFr22xpwLdMwPkkeGxw+iABIGbCO5U0dYoVLJrre84
IbMRey5JvFewDnhSx2vJVw6a3n0p+7K0INDQFEirbRbh4h5FgP/qrYQf17O8FOeNGMJ5zt5Txe0R
LEGtxmYKuyXbLIAMdMsxQ2gAkfSaW/R8MyAubMGykK8G472i82WG7/qIrhpVBCD21rDCVQQaO2dE
69ISgD1QpbojZNVFjH/0+KcmAwTllTb6TifSlJm4Q84y7LPp0CYWjSpqcouMkRQlsIzz2UzbUuAe
JuBjMYDOxZ4QSuuhZrKi0xWZnwONgLliQMXSVO+oMEvId4B7Bu2HmluJCNKvwDbUQio2kOUahoyP
8UHUQ+uCr9JPB2R2KyVRV/rEpc88REa7gmmuVyqfavpWLsJKODE+hI8mDNZ5+Wv6kdMlitMSZl9S
gouWvAKgqwzi5K/0qpAtKt7gP+YsA9f6HlQRO9uI0+RicqFkXK5pipM67XfmM8K+waUhGzIXFleZ
vqhKtq+qZBs3/S6DH6TU0XkKDpLhBpDjqisn6q+B4qPHM9wke0uz1NeuAsBscB2xqnTicgfCAzqO
C8hgIqh7SCqxXHphax4qANw0qXfUzYpfeT0NDkhrpC6mPkT6Ft4exhBG8CKbwG/xLVEmzny6u1Uu
bxQf0hzjbxQea4E2LoIeUU5fK9ovAR3tkL5KSF89UCIn6/3tqAxvC11LxwmDXPbr0KA/yRbXiYnU
kdEYyXUBpNJ/TCnaDOhRl22m16zJyl4SWluvPAOVb4+qNgDrrJnL6DodZZDlYYJVVEsXAzFwJhH2
Btrdl+Dh4m1e1ATMwdpIsuG6ROjhhOYeJLfRv6dw11qZqErff5tjLCIRa5vGMUsNgm0Of+t1BrXS
tOdAcccZYYmBrLFRfzURghOWu2saqRPXeQIjbfI3DX3YivmTVMOwm/vjXONnDEppAk1NsFEsxNdK
lPHNKfLxMgiZDs8JJqSOlQAsAiAyrduY4muRXks02DBgPXMId50eHWvJ4DgY64CmSiX1q24qtmmm
OQHxOUNGPG1lwMWteQ+sWj35gXGD3jRx5zZ7aTrYojL7txU/wWR7X/nHyT7TZctnN2cmValoSLit
Z3VuNynEOE30dK7nWakhTk7HXFZPWZNsRLiJU7MtmjuRbxndYuU1gsC6bJEG+pwm2yS5p5kEDEVn
knlRTCs7D3J3DjDsq51BKhzsVWwxUg4tJjd143a98SFGTHiNms6TQFGCVyQ5UtrSB9TJ4S3jV62/
qzB9SJQt20vWwEk+t5Z07uhOFPO3Se9fGwB02lXONEua9Z2lcd4zYE4pmeJsXJnIqzKHhNRhs9tL
OPHJ+4azRkgh4rIPROE4jszKaIT1SM5klZLU4gIXp1WRWbDlaCKP/WHALcgoR85Wf5eVsCmaEsE8
A061Ntp7XgfgcuUmsnQa9qAF8G96EkdNBXoLuYwwsPD3ahjTG010B0hHeo0nAGaAbYMhIMzlpVQM
iE+zWvG4zBx9JglJunBPQkeucmcshYOy3B6VmZNepC2NHBxFUh0fchwLNTizQxCuDfVnNOGIsMv9
aa+l5UoXcN+pCy9a9hP1XCzisawLTpay0lBxAsRCKvdcrExXiNWgv9DXmKNdRwhriCH9qs3v9Ri9
gZBd66pfqKfwpBn41XQ49gw7Is4ialazt6Rz02gYXxvOCEOCbwhS96cET5q3XfmnIjlXOkxepZ1A
fNPxXQNV7d7n/pR1R7WF1ShhM6BgvpKJqMK1In4d2wGbRKgqsryOLGbjYo3rnBWW+2L2cNRvsntl
bmE9orz2kYkKSYuGOr8IUwlLlEIippIavMJ862LkwGLoyrLiiNBk1BY3Y1pMeNiMioLCuVvV2UGE
LxHmKnNyogm4a6nRu2Xh2kJlUNfNiTFHmvxvgXq5qyVuyZiUkysb0qcQOoLfMua7ie9haOyYiui2
vbDqQ1RPYeUV0TNtzFM7PbtqALtV933MGmiahfVHOEHyzNCSz5z/CY0eHT1zVG17AIFWiyl9GZV1
Zm3cULI25E6SbwN8PJ5aTo+yf2/zFxX2h2DRHQ6gPbXzReGANPBJLcIZC9fXN52G77ConcTgRA2z
RdYu7nr8Rfo02xkVdlcxPht5doLEfWFqgMyVLtl8l9AfJEHrFfFB6w7g+utu4Uz08E4NOiAhadS+
aNiaGe0ZLlGJm4cyWfafjWTCku5hdV3E6YPS2l3ZffkFzFhOtgQCl5JAwv2uoOhG2BoP0yYDke1x
6bQsXv+u4q+THemh9yAVQZF5lvVRlvNxGboC6x0N5IISNP+PtPNaclNb1/YVqYokAadkJKGcTyh1
txqQBEIgka5+P3ivXf+cvVz2wb9cK03bTRpjfOkND0yCb5MrvWRBJ1VA8yS8pMyzdGYEKk2VlmFk
AgpHXKn5urkzX5T8e+97BYo6yiTrnUxqiW+zBmPXL4QaW2FSmJyCZ1gy6Bu97BdpjNY6hbpMADW+
xH4D0t7iWBsAxO+rgBAvrXuTAHDLnF6sIqOaAIXSQIuP3Kbxi3iX1b6cwlQTZJweSJH0HgNVbpVy
6JYiXoIr+KZs6Yv6RV/gLH/qa3Duo23DTENTT6p03bKJmWLVBjhwDmQzHiBMCnjl9WCQ/xbHIsA6
NZQcbO0ASaegSSvb6wpx3DMPULGxckarRC7qNu571iFykhMw9dqthpKvKTmbATRjStwT33YWIdwC
rLAmjoKuXDJsEF6M43JAE7Y4gHyCFmjGEPAVe2UZ2a+hxuv0htJOYxxY3lH+EJL5HaXu6wgiJfa2
ggzmOLPKIZO6XPjs7gJQ6BZZBHSfbq9qwrfqmNGUOuBTQpCKpn+CulfdYheH3IA1kpN1pHczpQS5
MBJ5mKs0fQ2kZd1BuOmt2Qodpm37/W50r4A5UkuvFf4rdouTufhq7ba5T/QK3/RE8ZpSR/Ylt4bX
YtwlA3uovVl2RtaipgYlg+YRYq3dnN7CjUwo66B2T+5y4Qk62TUceJ2MfSQPENUtNkUzu42k4K6I
05sE6fAJ4QaDHKQdGC4MD7l6bunhvdOvW4sgIAi0ttCsIskB4TLmf+zelexfcVp/ouc4kd/jpOUU
RA8P5AkAXlUqIG8zt41RoK1wVn6hlZGAknit2upT1yH2wEcpumyXVX7+vG3uurzUY1DFWgbHaQA5
f9ndHuCB0A247VX8jiNw74K26fQgbL1Q8kcqFUH2xVQtaARAZFd8zSsNH+KG6bC0rkeHrJxnDR70
Wm9XU/pCTYvvkY2WSgHU8trrqeYMXYTlO7s79C5C9Wk1ghV9hw33pA72akV2Cui/hSgCraWRejLn
A5b5a1qFuV1xZZmWqQZtoiDejdAUeio0CgcDv4mbeaV952986+lkFMWpk/KD/KIgbgnmSNf0SkgF
GTFwwwHYDrnxmM61qMQTvV6vmtUKTBgiL3rNyElKQAHjYbUcSTRSbmK9HhJow0e1uRXETD3e/HlI
Jv4O1oEcJlKt6ghMl/LDdCMWBmFIs0oO3t/RqvMx15pp08em2Ameov5lHiz+Dj02GqojHacdTQFv
9+95XCVeaQgUNTxVkoF1rm9A7AAlRZcP9ozqas7rNIh8tuwd07tF17v/xH+5B/2/JdglEX8FGbKI
SCX66/f/MZOO7tcqlfMR0omz51n0Ac8/X0BI7gvtGy2d7hB+5xuZcou655tjohxRiIEzNxCY2eHM
y3QKQbgGifnKxCl61M1paISIJkjke/RhTeGsetf+7DHzPZQmWfGHoXVrzFdoyQA9gCebYLeiTQFE
8Uyl8Ka5AxIFxzdewbL4yNcpW2/SeS+4HzQ26+OAKS+l+xPgPSg7E9wsE3CcZBu8lMEGmrDBUCNU
uEtk426QAK1nZyU5qjMGFgaRZog1Rgiw4g1iMmRnKFwo+YTmX1bSf0ut82J1URVwDtfE/1J1V+6h
VmvVSJi+8NVL4hPCTt6jcG4hT0sFLLzmyH2LQ+QhBp33TAZrKDRmp/xNpVf8nc6rjhWWoEpDsIo/
/aRukfIfyXfMbKInaUaFuxzr7Ooyao5hUGamjqeBPstVmAXlX6bOw9/MnCVBwL4G4zyWl/xD+FjR
05beOWp791Dx5XiIYM3bqQXZBxZqlt+51GuzSpBZbnP1l/orjR6KQ+UNfS8pLojxKIDd8rYDEYu8
Wt7Tvy6I7lht16KZ/lxLRCn1ve2YXV/1UkO6OZlXtbSNmxRC11ZBe++Vj05hhOEYrjYbpRzMX6Te
AoghUJiwqmAQ9g165GEGXbmCJwabSnBzoV1koUih0KqnW5o71TO2RyPRUwbpX3T51d9IDgOvEEeC
pI/k0Uj9IcvflddUjTO1W3S6oSzTb7RB5yjBTtPVc/by251+kL4RAKGBtxh+Np/JufCzhXoAltGP
fyvq6nN8ZPgg7OpzJzFuMp6zznrPZM+IrcIuLXUpuy0CBgby/eF8NE+BIEHe8W+bmC0HErMwXt+M
BcTWQFqIribuWtWJHkC3beAFB9KEMz79iyb2b1SdJbBz2mgoIO2s/3R/yK8QzFokvAJwcDVk0N0I
PNdm+P0yu8tfNuNvTrl/XerHSaszIKvSXn4bFFaQnPRfSvg55CLzuhr4r218Kb1aNaL9n6/7G88h
KhRFVJBSAm6h/0IR/uN0RbHy+Xgi8hLU2G0S5JzeKBRzAqcyNIw9wwWECcw6R9hVh+bAT6xz9pcN
KP6ydf8B45FkFVVwAVTK8H+RjP+4B3HUNvhzcw/dfPRNQ4EqBTmhDXJ99ntVnjKUETSIOtDRN7fJ
e4s50u1UX7L1bfJYXT/VPRJQYCyfJ+pD4SJxXi6bTXvmg9GX864K1B8jQtVaM157APp53401Xp4+
g0Rwc5sN2th7Skmue7h69f5mDVyk3Dw6XDPUUgFyg99rLd0XnNQfzem2KtZtikitK+N9MgEWPZhF
29wejpPFfYaFiT0ImGLoLiAiBwkQW1+Ky/ukNMR95jHI2AxPzao8isu3X38McmO0ek6yMcOxSbGt
9w9vuFBW+aW5IFNxkY/yWlnKc3lxv1SBNrmu4hW4JOx5s93VS9eDo36EUbaPg8FUminL+vsOe2sV
LtU5BCJYX5b+lR2ic3WQlhVsU6Q4p7ELPea+rTEMHJcbxKWCjGowYBAJSlraK5Nt477XDKrcyKon
7QScLAy41V/WnfC7vfXPj/4DatbKHT2p6iUtnud8cUrt5zgZwdj1NXl/pZf3QNoadcdklr2/k2QR
V99StWyYFLMFhTdje1R328YbTp8fgotgNyhcyF/XJaz2myu44EERHkR405O+QQbLYAVv3/cvbTfc
IJiEuBvG2HdmkBNhH1mK29cFylJxxTUdmIHO64Dg67JsCrSPbfCDF0wL0D8hTxAmDW4TnZ08qZgg
SNBXcIaWduL1yu0EFpI+ofOTA/a60YTrm5bvlBRg10RHpWcdI8P4aDBexuy2eSM3TNeT9KL9HMWI
ofSKo10gtibZqsHE/CgsJbdujepTSCcPXPOm9Mn3QAfLYl8pazyBQreYi96IxvB4aIQk+keo5yjm
GNeB/Z5zNEZQawT7Dt9GrILW49UON2iBQWbbleN4m7yZ4w5P0G2hMdZwSWyBC07Ro0tmemg8Many
mFnd4fAS584vetzppWzHlMoMnTmXLWgmefKpXq0bbntIXtV9T3aMbw/SYKGN0XVaTyvcYivcKUz4
YDN54NYMHDM/RFvGS/c5QdOEY/YRg40UEL+eqOIEYuJ7In4R14j8zHD80UqugnRg3g9/Xol/W4c/
CBKhkMlJlHLwQv4icRRQXqiMbHZdhZPBX9gYo9/k7hJZNGaSCq55svzjWvJdExhP33An+yaDBjfA
gJg+/imfxgtgiI8d0oSoJeyk822FkKNolMEj0E0wF8bLBANnaptsP7RHVjZRcNOVg+dnhcRmMGSW
K84Sf1qYr+3dhitlNWNt3QHPXvVjSRNrKAuEQbYNV93ASCCKen9+i9pvkklpCEVR7rM4iVT935XC
A02+u5a/68kjJ+mtztnQv2vSpOgJZxqPVnXmfRhCx4LONURLKa/ANUBCZaApy6tUoy0Irhb9fIX3
IlNQEpbcJxOwJwxoNTzIWmJfU7AGL1pMNL7eInrG71kKmK8eIsEK0F+Mz3g8VCj1N0MVDYzXeKh+
4p01TejYUmCYeHtNBzeZyWS3TGKQIfr29RTH5fNJekH3hvuK2o+iXY5e45xkPIo/RWk5uO0GVfmF
zhn+MZMwuTrlYxk1dJULK0esSbx9hPnbLWVhVoYoW6nqVIpA1aDKqFJdUDY8UJnURje6xYsijpYl
jJs2woSCpwxvHAlx+hd85/C3X0PXwVAqmNMNtb6u+2dErcW3JCbFO0Blwr4mdjfFKm0xMJg3YQ5h
xPMyKM3UC8d3sGlMMyw0MqbhXB8nx/tMX6ZkaGbDwNgorWTBFNxL1toM6I4h8m8mVGZhIT3RYC+u
f4WrmyW8TMKm9bf8S/1dVkRO/n/Pof+wgBBSyMQZGp7Bq8EVj3ZEACZZv06Vx6RhtAfND+mMoYWy
L2wDmiLXLOh05/7EBx5CqykBbZiN5vLs9jDDK5J2xtO9jZPl7UkD0HwgZ9r4mRMtX95rXDqqrVk5
jp1QTezBqbgDNzWvM3oCM3hpnJ8gDwZ9R9DIVxjVvHYRx3ACsxPRBFiOGAX7cePpsSfgdo6sGBnL
yLxHuIWZdQw0xfrzjvsdVlbSdKxAfuWN2q8d+Y9vnKRyGTdPIBDwImhFZBvUNeT5e/xm6L8kG4eL
MGeJ6jPx9BrrQbQRXU6KyFA2wyDz1DEzCfgBpdPj5fHcnjHVrBScLjiUIScaj6M0Q2Hj9pEdhBOB
5s93L/bh/WfO11tIYq1GGx4k8r9XqCpIDzwY9GyFp9pA+R4whkwDWqx656d5UEluDtRVOQ//lniA
SvnXlXEMlmVBo/DVdQUYta78SDxAENV5IlTCtqE/h6xM4eY0zkkW59djtqFjXvlM0VGri8Z3q5gC
bFmTD6MSY+rrl3UlCb6Ot6VFs+fNcMEdLiBCxi4C2GMsCorFfY4ZlnDJfNknTg8mCAHusJnyyi0f
CamfhfqhVbYc9vyO9KyydYzcepzvi24joSJCmac5AAaxL3D1CTT1M4KgjN+TbXmJ8ML6eNLrhY+I
wIPTmipoEog6a+jbuDIEoHPud/MdMOJ/zXP/eYLj8rB12VY/kQDwOG/IqZBHDRc6Dw4gBujzBgr+
q7NQkNxh1ptbb8nJ10htKXPMpWhrrzVL3IAI0UZG6RZ7PUiDBhAMICjRJAHGfzFBKLW00ggfMYZ8
HpgrAQayBuNHS7GCMKQljPoNoC0ok4hTXLS7Twf+/hxHqsHAKmqCCE0QWLkITICWg/oJ9mA7YJWC
0uBpBhewSBkwXOv6dp7M3IHVhFahuJBvYBKiDd7DDTdJHrwBgpBKwMJH6K/+fGbTtNoPUnw44VhC
FZwNGiSsbe5KcV52ltmjz8cGIkz6hZLsbZ6tokM/PavNG31RRiWCLTMgAbdipCLUTfVC52lY2yxN
gFNCZ5Ea58jwebE32Oq9S3xdQclDnTJoU1faP2QT9UHFoa6PG5RpLSx7lPYzvk5oe7ceRNA8CZhD
HJnic1Ywl6ql85hUdXS4I249u55k87YNvYdfnGTaWB/KKvkERAh3pbBzEv1vymA/OZAVhSgzoyvk
ynPwMcATHQQzmDLEZyhJPEkUHfHEEbxiF9OKvbkPK/IB3BCD9nUCdxsNIie+28wXhts28ykINETm
rxzpTKNWEMoT9GRffBu7F5FE6hXp0swk3WxbggHOdtRW2/EoQiSSDOQJO/ZhivMEGUrE9cx2RU/r
NQ1Pyoot8eeDRP7tdpZEBdOq/l8/fVhJyW9PdFuFbaAagKYBK4CdvvvOR2e47vR8DI3ZdH83jrOH
5S3/dor1cfT/nWL/OUv+cfEfzVj9/kJH9M3FD4HzcbdAIL8Me5uZ3nbtff1/PuiPmP5+axgHC6mw
TY23zcjUzvy33Viyk/mw9IzGIoux5qvp/m1hpmYdP2mZiOZtIdrj7z/fyi8axp8e+0c3KBffYHex
r98eTqpxAF7vrxYuzTLraMKzM3d/vpz07yzgv9/yj97IjVH5m0gnbHslFWgA/sNFXNFAu201nVI5
R+Z4/e39pffzoy35X1f96eddvKLnK5N/ve8TfnsWUp7zue/+alFxWJmz+i9LWRz9uxP6n0sCQmE0
LmjoxP4ITaApk9voHXbbwnp/k76YcK/c8ltze/VIZH/50Dnweze3DT8YQkrwV59G5zmpsbubOyo7
I/MdPNW90SKcviYr5/ByYDSsBjaUDdc92oDjP9D6I3I4Bh0WCz04DzrSElyk9bF5BInLL5Ox1naq
GbPUGR8b82iywdfb43RamTaH8043p7Mp+CzjOiEEmNtqfN9pa+aZBr4uS8G7zcGzAUCCQw5jpDJW
wc2YNM536w6N4G4OjaVtPC37+3tcG/1PR3Yl5VdlWejW/O2l/ru8+99XqmtS714qKupI+LFDy0TK
hOiRddts+nrzRm82Atr0EBdX+8+r9Mdg5v+uhHGpJo4k/Mp+fDx5UDF7FdNuW48hEe2Jno/Tp2ZQ
tIL5uv2tef/vUvLX1URhqA1FpkC6iBfcv/Ond1InI6QzpC3Rgnb54oSXkSV8UgIdmLv/+dGU32zA
f13sx9GjJfpDVSMuJrUmSm1AcBxAncASgRsMwIvQkD13CqIr4Fjvs/aEGw/A+wYRSzR/19DNi/Nb
mIAfg3n6PFx32TnNUSAE2WMIit9t4zioSocp4YDGXTVDqJ5gxky4wxbBEI90GP78QHL/LX4cYP96
oB8HWDN8NnqHnRgig6akOMr4NsnXNYTi4edgovsggHULICDePaPdbaxi1sPMhydSLXADJTTIMTPj
5nBdAEJmjm0MzST+23rqM+D/uke4eUNkG3rj3R+n3vDVtFUScY+aQBaYfIww9iRHMEXMsvCmMovR
BA7Bti7+trQk8dfM4w/X1n7UXYMix/9Peki4iC1gT9Pbem1kOjIBpE91XcIfv87kdUUBrBntDOmU
0oAIbmE0w2D6gxyDYteWP5MUgXwDN12SRyynuymUacxiQb+D3XOfe7TSdvoGDJIAkmtc1l7qXbH2
hDw9YQj1DG0ROyKjuwwas92TQpUM921YG/CKGexi52FodEpurCzUG82SmeAQzQLaD84bXzTvNX24
qCKYmDQLjJYNZNh3wz3SVzipArE8UJ7l6CwjdAfn30Dv46SuyMGHUG8nFQaiGAkfyJXjlPQsBsoI
KMpUSAsx4ChtuQdsy4yeLfExr6YVDswQBzK3tWGk48b07rwym1x1d7B+jT5AMoMbiUElds2kwcp3
QzMMdu+tvCNVsx40WCuhaRFgGfj6LFsLX74YJYZq+UQUMZncw++EhBDfU0jZ7036YCIwoOzeDxeg
Oyksbozs18haUuUOJ7nffAK+YsGGzMZrWuCzJzoDgBJoKOGM8lg+r34aOc+dhD/VWH9YI6QxUK0w
6hNMRaY18dsIUS6FHadyxFtaUAFHP4MWe8ze9qNnIA88WTAGjGvs4lB6EDRHAa7YChYU1E1Yun0z
CH7rFnNYahO7r6hoPuvMvpx2zJw4mamIWw/9csXQFDRQ0D3tHIfccehGaEyj2R0AjdFQs6KMEJG8
s1V79DbUGdZk/iv3gCTS7U/5WJh3IKEO2tjLZDsD/5iP34lXCNBnkOWxr5RERwAQANMeuSlsqwhX
Qh9mAWsOJ6RuekfDFfuf7UvZ3pnVvmf0R97IiOjhsXuOMakQUMm7byDd38XPp7ZIaR/UU/k+vScu
0AT1PbnC2AeiF0pA3eBqu6PXNJZfZntt0N9B+cYvY9CEAgsvRwrPGgIIOvJ3pHYZdVSKQBiTh618
t2gLvZGLnHXv8SOztDMdI0lB5RUIw1bu0CIK6tExp16ILUr9cGBn2uqOHinrAEW8m5muhHyBjfzb
Zr+ipF2XzqPd4mvHNPnzVph8LX7rTX2DyqBx/cJE6MbpkSamNJqUIv4Le/ST6JwPWyfVTDhsEcxN
Rm6g086UwIB+wKFAOTRxtzZU56Rj/Y5QABl3dPXLx2LgUUjAdNUtcCWcVsv+/5iQm83oDDLl6jOQ
NwbeLvpg/8eaizCI4h7QwzpU1oAay3g5KZq5ANy+sAC+aKuhD+fGAMepG0zi5+L8Pj0cAGp2ZDxL
T/qova/cqs0n6XBGp8tMY7ILeQ7mDvGAJcN14yCd6qX69Aqr+mzNdEcehGc1aVAhQvZz4DaegtEY
POz6ME/tDYrV1eQSBRU4Nxs54gscQDDi/OqTK8gtSDoFhXVQjWD+dn8RFFefwlc/K1txbKAXQgGg
msaRItqQz9msMzfNtPGZ3LIGEuO6vlr+Ktuv0GFOuPSDxEh1KaPGNFwMzQ1kKzbZKx1T0YtOe4t7
3WxOwSneKO4JLKpBseZkx1eF3xfAUBvVwgXcU36qT1a4TzbolbmLiw+TUxtng/mH7mw0f3UJPW3t
LlarDWTQOX55UyikVJDK1QfdsJ5cTdoIXwWv9baLN4yf9W28eE1P0EWRa7AhWvqCv0imBvxKmJEj
s/PBpB4BwvrcmgpdhA6KBeS6NiYHy3uT+RWklM9vDl92ABRjZyN6fgFa3TDgLCMiohrMXxob2XSM
Ked96WhEi3gFKNGCPc+LVBZA1VAzd0rzRHvG4YVhvmSK5SRFsMi8mQBf6R7wraoJ2mF+R12EGqt3
6QFh29VKF2GM7XplkjWosSd/lfMtqMGgf2CB/sTp7Mmz6B/ywPqQJ5BLSYZN9YEANV4bzn19G2/e
p+IId3f1WN0XauR2Ft353FeQzsr8wwhIHK1RtxZdSXT78cad7wOsO8sNVZlWuGnQb+UgQg1hxlR3
V00fkCbIc/uF2ZqjXqbIFD8JLbQyaMJmsyKyKxjpa4wxnj5HX8G8rvTYsl09CVIDyxcIk+b9C3oC
7Sr2AQe6ef/kOXgJU76B2zndoc/Rer4zR9KYuDYfTjgtdh89URKzMDq6chAQtviAiZ1vTsWUdcY6
nO8IxIbVL3bahggCpCs+P6BVXhKzUOMdmZsqtxgGXS3OyPCYmgJJEL99tz7mSkMLySmmp0lrcoIw
2TIOtX1qNtwmJISHi/dX3Zcf8d38gD+0fZrIy1GIPAd2NR0coC8j/NSf/PTZ+JvI+DmN0yEQYnNm
DKcPz/s2Z9nsLFimZ4b2kpoiuEvcrrJsXX26HFjr7tIa3lfr7joo6vWOCAfJ2s57ynFo+XinQ3os
zMvAdvxTw1fQGaYx5uJHPM3TFffemW48VlClmYLBpJJ4HR2nxnXKSGK0HdkIlcmL0B5sQtpUGca8
62hursf1hpmY5cHtwiHXaEBF219jHECt62SNxMukNpa7gRfQLtdcoG1uH1aHB/qzgi3iAbnrS7vb
zALhvW4ZU5tv75uSYT2ROXIOQQzuqT/v7gwk2Vexo05L++A46Xjz3OKIxf4AGW+c4NvLTteP2crv
lKu8Tc0ssSPv72ZkI0eiwVDB05xvzXCEDr5kneozlPlZ5mxWPm03XpPfs/zZR4VxQGy6pXwrjbkf
Hv2AVdqag7mjQgEHTF1N+NMqMuLGJ1IqiQn9OjxeFmhVuaF3QWvdF2zEBBrO26BkicCgXlz3Lnzr
te9/PEfW0IP3SAbGyNkU0O7xyT7YTo2D5Oava1X0XvkBUzhJkERGgl/ePT6P5F6/oComK4wmK5DE
TmddCYlvfkiaLwilZ26/Na0DeQ3bog96zL02mkRRJpCWAAi1d3DyDBRZE2f9nOMh6uTBUreWnMYB
/D1YfrzaQGTXxGaA6RDKQbHPsPRtDKZfNW04wYPJEhvL5Vf/Lu+b07CdnB5IIBjDORNYQ93gH5OB
6so8AVo6c3RvO65smjJ9ymRG6JfP1x4qst1i6SWWSTfBPg++x1ppxQazYKM1lpH19cUgDbY3IU0V
DW6uz59oiPbLBYhr6JIEcMetObHK8WQ5PO4E1+KZpxCDDRK6/qg41e6G+RN4fC+08v3w7SD3bjD+
4D9u1vAD/xtPYa03lmAG9Xg5tCbsi2CTLCH3O6Ml68x5uhvG45s4NjbK9gNlhccZDBBgaHoT92n1
uQN4fDUmGCSBX/5SvwaZ8+aheblQm7dXqMo8DxpwpnpkbRs15T7GNBVLmvPhNL95c3JuQBjPVeJF
Xuhyfk3CszV52wQ82QmIigcWMzNsU7e+QTgho60vAVhEXmx4730LmEHiT1IMuWVoXjl8fLyP3mbf
Ch/Toyw4lXFyMg8KSkLrX2eGfog8xdzcekeJD+y1DWXo6MbLP/GEuBOuIyD6rG3sEm6kAM3DSgPO
jBHzbjEcBzLxXzIdxcZxI14zZOKPTPrIREqB261D3IqM8tIhpvCaz1/+/dprO9wXp8NgMnl7k4c3
qZnWY2iI5+uJSL372CDId1vSujGibdzLiXPpefA8oz4hsxCjJeykPbO6CnMszo1RazgQgg6978Tg
gX6tRe2MN7PZH8bzj5MyPkxexwmKST18g1cjZ1NW/W44Pzx3p9F3gN0rV0feIjbJY67WRekP57vz
0c5AtdnsZn+lm5duNti6K0AyvSCC7JH9yV5i9FY6hLaPk2AeLJhn5oQz2Mz8IFC286BxqFLIBNEx
uprSqU9tTqfMYrEirWUA9AAL7FH9UNy7gjlyCzY+96KNP57jErFoszTChGzzRPnGeNwt7Zy1vxu5
J/WQeCdxIxqY7cQH2Uo9ERNmRhi8ENO/O/g5rF7GPj7vJf+CVQlrt9cuAj5hnQr/VK2xmP0gfr23
PIP1IPMwJaajRMJHihBHYg2g/Rm1i5mei2wHgPuHMc9wArOeK2REiBVonLCI4PQd2HnoYsjuc1xp
fCNrTiQl13oHNAc0jIwAdvIp4KHYuMfKinm9ryCLAtwDXz30aV7SreX2RrwCuIIH+dDHa/RC7s6m
yMeNlywR2Zj0ez1akQX46K8RUTOfA1W2NqvXfoUUselYfc7GeGHBamSnUwE2Hj/A2hDFSPHoGVZG
n9mS3ti4WzABNtUVC9tJveA2Y6uh99MLo5Tm3O9C8k1UaR/mBgQL28ApiPoBiIi2QbbGSuzer6RF
KHE35xhiTWhXbFGSt5WacANWqL0RN5sN/zRZgq+p+CD8sjda5AGsZYMYJ9ac5LbD/ll4gwjLGihX
ODLyXPmYtxIcBJd2cu9eohwj3EA4qtgJNTk7pcUHPTUd7odCjpYGPgt1/EsIBB9287UfZB5JPeLR
+0Ef5geRU3gPVv6qUU23MpJgpa/gErNwuY+TypuFGcLJh6oKuygyFiOLxQPleooq4HTBW2JWbr/d
D4RXDmCokIoykxWSK5W3umaetsknnA0+yfAJy9h1uNVI0Zz5hs+/UmcDEtQQapBsfKrb691YtHPM
XTATXs9li/0ZUIEb4TYgL1knBvo0B/K9Q3CSQ8Mh81RVY3N3nAtjajLufS+1wk087AkBBUVygjh9
CAvj7CfBPrxwTm98hmfs0k30ti4vL0xcGOfH1aqaRHbxAS6HhBnp5+GYUM2ro/DpI0o7riy2Lanx
Yzs6DgSbjl1J8ohS3EcX3D2pMs5Pv4QYGM6BqpGSGkg5kPY66DWiSx5hjY2qedEjMovzbQNVo7Ae
/hFFOVrFZ/y3vpPU0YzjY4r7G2Rz3WgtuCmz9Etxnqk5TcBgMGQsOr/EI8MGyA8vVFFWaIAMXT21
i3wBQoTTGX2xlASwM5DitKRpFfVjtbOeT3JjnEeGt+YP9EmOmTGHgXxrzEp62LBhwWQ0j9ldMxPp
uwQEMjRi+mf6OM9m2GG1XzoV8EQujQWdoKkmm+rQQZBg4FKzs/KosqwtPON6fgbyv2ogbTqhoY8L
Ywt9kNwF8bYZ4ftBbKcJ8LQgchojA4y8BB3PuGE0j+LIzLiW02Hg1m/49PtQ/8KPVbXr0KszU81p
ulMTqQw35X0EsQ4Y+bR47EpnsSgmmD5WXt24ShijeWkIfmLqsGsLc6Exqu77LZAnF/XCxZnAwFq7
MGZPdsZGM7rzLDfCud3rQVAc3isTdfw1eOKWPFG995MBhHndD7ZmcLkReqjynPkh3E4O88AP2WSF
B++Pfoy4ILAuOUcZQD+cgv39WgBmfvrIgEUGNqDedYD8FrG9HA/XbAPKnH4aVxob/JvISLmrjqYE
j6HiGocO4HWmIoPJmXAJE4RoFpDD0h6ZSWan7As6dFzjssoUNHweZrply3E30N05UCrvEiGG8+t/
O7/sgBTQm/YVTYfMvzoSOMmaP5a6/N0LwI+GI4bCvERFyGdvPtznEygc7RTu57nNUSlf44a51/f0
NbYQCvzKp7xGY6pjOdLlNmhUAVfuRanALHFyUS2PVsPFk/9WkJWb0AqbH/rTAUrAGBhj/wPdDUny
6Mg7vS0x5GFXyeSK3NV1QgyYQaMY2P29fTzMO/BWjBXxaZTR1iMvIz5yTJFfp9vGALChHf1svWk+
wCPM4zXT7zQA9EVe8DTno7No5AAAOd9PCjuONfIRgSRF8Bn03wDv4l0yKRxBNUighp+1+2Y0VANo
N+tt+cZNGzCipx2ijT7L5sSmoWiOCF6l0t+sAtw1mz0XCcHguSRayZ/dV4Vy/w2b78WVMdHxhfmm
QWOt0YzsPsfztpMWV9h3+CWGTKkR+J83hRURpSM8GIHXnflONVLUlviRxGM6btkcqRP0QaXYk8EM
RON8/UbwlVCNSkho0GOuCxwrTEnYPOCBtnuVkwYJApil/JwCeSXzvnksu9CikQbOElxXC1phMeTc
dx6XbF6uRhTmh/qsdFv6W9JwA/JCIou62cpghZEpsAVsBCO8MeZR58EUIWbPQ+yEjZx33vmR1zwD
BgW3MxSSWLnIlELnsDHrm6t07vNmKYt65OkTqsRrN8MvGzK5HUfnUUFxRdJT9VGm3fJO84GFQncT
OgmK93bqPlb0uqVLe0SkXLDb3ryI7shE1ntYZa8zaoBXvlripwDh5JIrvkKOgDwSwdetVw/dLBav
J8LUE0Yt0QXxuIYmAYn/Z62QeSaZfV/QUsRpBzkI+l1of0PTwTEP+8O9Xl3q22Swj67j6O6jpFSU
1kP0KVIFOLCT8EGjgfPmHrtQ3jQY55rXPUiurytxENyy1FWLZftexUABRKcq/fC+V6jiwHEIMS3H
xEyaM93Bmvn08DKE41sKfiWjGKx5UdrZMSjL9EWVzFNUySouQEQ0wNMSQjtq1A/1UEdLnIUK1E/E
cOAMEvi1o8rIlZgItE7PxQ3xQg566q7uuq1AclT4y3Jkw5pXXtP25sG56xmb+OiA+3pQzb0OGlVP
DAMzlr/j4cDsquEsLD/q9oRNL0w+RG+UxwxLBMYOdCPkBEi0c0thyLUn/GkOEFIFpbUKFLCGWNJq
2SRt4QPWloK5VIy8fsTnyo7Vi8AYQY4Ux0+auk+kDJXPR7ivCySeEz/E8VJobdrFdDx1BhDMEozo
fMUqci0R7CAfQi6zo8ljC5npNhsFEnWIZgyPdJWj8+3uMQoawYiJLRj6IHXp1yHYpi3yRScYjsCB
t7i+XQ1JMao04Gq1Ryv/gWItAGIn3mCI8T8knddyq+gShZ+IKjLoVmSUgyVt31CSbYFIIkmAnv58
zKmpmprZwZbhD92rVxAwQpLtJndzkjodEjMmMxBxMeURpGSJIMx8ohU85F2opseYmv8Zoi+V+p34
dsvYUsX9m/ZjcnvylLtQ2Nq1wTARAgqhhl8vximNo8LEvie5LS5GNFS9/0QcqdLKk9HKAgyr6wv7
xfg8ppvs8s62cEGfLhX57yMoNhWBxg46LI4gt/qTCOnDLfeQH6MXlHp0/jBgSgxwmJV8SXTytHgu
IOO465YgOUb1b7zPDk8nXz1hwgAnbcX1fwbIGFPPCyi3LEDvRQz7wJdEHWDPOLh/JwPdISBgtgHD
RYiFK3PIPOs2MifogyH1MsxfmjBaFVekNxNb+vkJhCiMfWWNZ468My5N4dbX9N9ngWIJaaY+mU7Y
+QET4iRakeDZBMkPOCcUsn3h00vM3PhPqjw6BiHslspCxxX2a+y81Ma9rL4jzH59mRAUoZJWM5DZ
Yt0DyGkO72+fWN0FZQ0H6+ur1IMR3dkj1Hcx8PNGvSfvQ4W/B6bI0G1ZGtfHSYeJ4wHSwvGGtQnS
wGAumkOhrHUsFNBVuUpAqTKNs/gNT1hzh8zQpxdz9SsbbLqjWPbr75qplx7yqXEhIAfgMp6IsHNe
A5RBl1O0WbbafHZErRQ5OCxFpYOn0M64Pb7LRcLHxbmOfsf+/AO8eGGV7GrfeAOHFKCUb+vZAtOC
DEPDlMBP5hlMmsc/gK32DiJZuROr149QKlj4SE8D6PU0tmWUMupW9Iu1x0/684JH1WIXMYFTM85D
Ky6gyhhE6lnweFuLeLYdxzjnx5ax7ouwO1AVpmdFyMlj/nHQb0eOIMLFXQX7MnBLDDLoSGO3OlKj
5gv6x+EsBto3RJB4pRAqZpm62/TegwfMdQr7Hr0AgGnEzU7n2qNoxYwlFAmw8sBQ35RJBEzxmxjW
jb9cszG4hQf7/HkvrkgS6+9kMxpOFupTjsBnwV3Z/2W6pfmAd7wYcyLcMTLQ3eifcZ7tBTarZ8A3
4IoYjpx+uIgoh/Tt9v+4BReTWsbBs9Sw9J155xUBOAL65GvJ34ssLEavMXk9VqUEpa03rgSymG+F
1DXW2A+Muq1c8u17g4FBTO53ZoEoU4LQ41XmPwPCRzdvBeDV9DUX/6HDWTPB5BIdJ3LwT7YfsRwH
TTdkP8F2nCqk3A7jFnxxdCqIk7Q2cBuLdEtANVndBkYe8wcnNcbDhBSt5Nc/7s/ITU7PP33H5agt
2xWJxp3LypQDoiU4Z0DdPHZbdRp2RaBB2XwuOkydabUkVg/taupS3cu8LWzFxNVLXtKUzShfDZuT
Xd82lY/NawpMYivn1w9JWpnF2JJxMN+6x4zaYogn0Frh+AHIKcZ4TOfuuAYolHu7X8ffvbYdcaVO
58YeuzTKVIYO5AaLO8mt/rVfmBg1i/rSMWL+i/GeoLOW5swhGIqzxFJsW2FW8p0Uv12TdTjDxZNX
OGUrsUzwYWrwb58cMPDxW6Kwkz42ZYAk3CKKAvoR+ozaniWLNGB6OljtV/mx9d6brYcjRlJsKmM+
gDVv+VCPiVfaQcdwYKkaS1FgO/p0xTdM7IR9tQEErol03+mhali4LtjyMXPwp5k81rfaun0wgM2w
NQXRWBRMxFbkYq7G2VzeNiw3L0fTvlSxHoUnfq4W+iZe0XsdUuYhgGuPLxij+ccm3wznkw1vUzqJ
JLhosTN+wHtIM8u+30vaDR0BNVfrgum1FqhehcG0/aIawwNpPl4rLku6KJvQP5ovGk6iuP69VvoJ
oEdjHbVO4nE74UTe/UNuu669XsNzZJpVPv3cS7+ZTENwlHcDWOLHGi79QuTWxSSS0ZtidduOwiBI
edyAldO1OrMeASCQZwbKjVs9+W04V1mneD+w5cP3AfSZTp/AAa+9kdxY2m9Uagym33epdDRneNjJ
L8QJZDolFb/2kyPPwNJ3Lm66BWUjWOHukdHMO7n4o3b2uP2sxS0EhSWHSbwuFtlppAtYaS47tSFs
5RCvuocrYS/J+J6Wb43dx2dRhIXD0B5CfAVk3J0h9WIih9kMJNG9vmfsvqT2FhoLu4Hai8IkQEVB
x8UoiRH7EoMftiJD/dZw2AxRaBxeFWqGCf1GpmHxAnhNaIJbyxCxdHBZT4R2qvgNv0BDn575y8Pf
0BpwOmyJvANsKm3ZM37kddsAdDKW614u5WkZUW64vFc3PUuT9cHk2w4V2cTAnSNxxZPrNhN7HzgO
uvI4bzYvXElvtVdtweQQoZbGlyLjkMyg+MW20v/kiSfMCaIyUFgL1XmiNIBAUYIs2EDS8uM/VkAB
mmNQCHFzk0RRBr00z4RfrWI0O8e8ojYMux7C2nAGJejVrW44pc1c25p998r8sYsAHOwXroHLGTpA
MmK6dc55J5LxcRT/IRdo3YbOV8MDNNCPdeqJs3urwo+C0LJW/2i/65mVYxmyInnIe2OmMAuVzkGi
/thr1AffeCV1l8x/OY+EGmVaZPcHf7JiUIVLiI8OvfjSqLE24q/kswep/3gC/PXFY41XEeJ41AiU
3NfxZRvn7hLtkh92GfUDrn3UDMzRRgSdBBwxeRQAi0u2IETebNenNkAEkPdzJ7JgaEJhpjixOn9S
l+gRGhKqbFlwZq5CNTePw+gA2WuRFQtKEHl0VH7tSnVZHnNpLt4HZNtko1hUas+rOpWjtEJDy2/3
6/5L0zzOGXo9Jqrg2LBNxnX7x4sRrvq22JH6+jHCqML7NShbr6zt6gH0GP9hNg8TBX3PXJJPvbBM
YYR8V9bnJABXutK/moEQnGfHWLACyVWQsbvzxvtHAmh9rORDq9nvkiPEir8KPEbgC0HyULlU/YYU
KiYzHCgk+FLGhNVUBPicNkSjwOmHa8S8DJbD5CixgYn01RLXM02TiAV6TRbh2HDMnzBoNAuclpEw
ZVpFX+vPLhP5Gs4WGxEM6empZEKAo/2+MA6cdyHTL/zXMaBvwykWCqOlNJRzr9oMN92e7aJ/FMHf
5oZbDX7OG3RD2isUyAJjG+hElbzsvZpAKNqkLS1iB0LB+KHyO8l7eaPgRN5w5mMNAU2xss/v8Vfb
BzSogPa0FBVqhmXMxCBop4EW63J6VK3XrzluranAt2SCUJf8CHwktgI1W1lvtIQCVSHLzMKbBBFt
wOr83Ein2+J7W2Nh/H+GpU4iDhIvVpjFu5Wv73Ny/4w/j55+yYfBkwj/xG1ymN0keV7viHxKICsz
Pbt0P8UppibkNCI/b8ETey3xI7TMgH6O85470bq9OJc/e7A8DHylsIE6WFwybBM7L15SX6CJqM9J
42lqIOmriNw9QKr5J3PbtbJIEDmkTrfQXL1EZA8Ky3X/QVY3gAl42Ve1IN1D4iv2jnCu1xDV7sAK
R1g5C4xWV/hfLh8MXEipYbJtkRpAhrd+Ui6QIEgIBrjiTfSM6JZAXYeBEb/MEghmi5p+FmISdrF+
x3PbVfiLYRQ1/+xNzYoEH0KTMDtSyXOLc2r0X8OhWBmo2c4aNzqYCGAHzIODUXsKHodPXD6THyya
yJLb4rmlVGeOr+FcCosSRr7XHdJj12MBuEQeq6kWjTZGcGaKjxuX3xMuXSCeYio0BwUIBSdaUghS
znB+8RYSx2gd3HwYGqv4WVpQtsadir12Sd32voH6VnNpEznlDh9p6DtlZyEfW4FllSS54dzjiMwU
V7lgyRcEDOH7+L6lH//DpDAXAz3Zv1oHQJOVbBbXWvB13jg/W+PUJiXlxBfM/kqf7gYeKWbPxHJZ
ROfqW5Go0PDFMO2QsM4IsmMw7n72T2BKNB6XhKaKQ9puy02XYJTnP3q/p5PgrMO4pkF2Z0HpXEF/
UphzMzpaPLhkLAxEfDmQ7gwZRLJggmHXLRT5K8u85tBxakkBWdfEtLJZBPDA8HGvQ/5gdJJcdS8d
Brv3mhsJpO7zysvmhALugMUTQYfzGwcHWz7Rql8/SkQj80Y4IppB7FIWlA2or8btVPJuZHoCzSc3
coDBRjjb/kmOvLTUUMBje5hsyjcNFryts9xjbmJYTW8/mNfMTSGMW6h3jMW9od3jgtkz/ZzdGZOM
79XT0kxXTH+G4iLd8mKXcOlRHUhYNpF3YnPwgsNYBnNXvvYUITXvbryJYlix6Lgy1D8JdpPgPIxF
ps9pDyGBmaYTz2zG7wWTe6AcLiudmDTKGu3yxLaJqhgKz85Ypn/pEY0hlzoBftBXUMXMSDtcgemk
vyXJQRTidrH5PfUO3BqXTq5fgcc5W5p5WECRzb0dwqP8Lvb4MaFUrg6kdCQymiGnADdqA3PFgSvS
nNGYnNQrQtpVdn2un7sSIBNTcMs4ND8Z0KfP7Va5Hfandhm8xYnD0B1Z3fr3aEkX0cG0jOEpJYb7
WPLh7YQ69TLAT0FBd8iDAuHke64H6tFYU1RDeQOUDIBlLGNVOf0/7KZQi1HWxxYlFPk+4ugpuKq+
nfhJ7tSwxFxbljkLsJQaf9gWEetu3/m8qnbF8OWkuMXfiySYQP0tVkA4LzpBdGKUS7F66I3lK8Wt
9Wwq9kP3xeexFBwTPx6cpG4UQAJbh37xBXBhYf76jT0ZORC/yparh/F752kPH3QMmZLXBngF0V5l
Pr5wTBoqfZGBBJUOyAy7pz92GqzACw7yxGjORRlLrXm9/ISSFf7CtOPFQKBQ5uFXc3ou870Ar6E6
RZt0rcr2mQmgUN5LL/WTfV7RufvFv1k6dSPK28GfiLNaB+i1y4jJRN2FQ7WuVFxR4fPer11Y1KvJ
B65ad6WnQ4XkAo5n3nAfAJhIekPQSAbLtl2SPNLb0eaZXCWOWvrI60fyBv0iUCG9PEF129lKbB3h
+RvXK+MRYDmVcnNY1Y1eIRJxKbQU5FSzVSkBbl4Abx+po2tWctYHjOmw/8ZvZ04QO+OO14niqI72
Mz18Qchl1Jq4BRANl/2+/BwJyQVYAQxq+vClhWIBF4J0GX8QcMwhDM17fZYS1pi7qPJfB7T/PeDY
sX9d4nHxeRHSiLuEZCvf0Sto/BggFfsbsmUv+gJHbdwhEx9gM8eoEYttSoZNu9VvQuqNAbqu9jce
3GZNoi94N4vAbVbSauaNP+JSx0aCHxU5uPX5ohen36YwlO2KrD8J1yLlKpLgQG4IvpgFyO9c+hv9
XN8S72JYqehTnjNld9MaK1aHzORqdsi2anrNlLkQSozPZFiktnAnPrq5Gye1ZQhFhJSKXvCsISix
ZLyLtlqoyN6biNTDzJNOyp33n+FXDC0ZhzvOYxsXpJn3jtYKJeQPjmos4qSd2vOIfcBdILgyw8tH
MLJsOrR3xWeYK7DCNddo3H75Qc/YOdoXn5csVeabklu+ArFdCw+nTcNh9teiLnha5uL9bV6IJxpO
0kqnKvhKcJesbZW/fO+P5MO1lNUrNaetPGqS/fk184umgxo9qHgDuUbx/dNBW1GdDHKOGM4yt+k8
pfeed63FYv0O6JH3SJL/XqkPiPzAgTscXo6iWcO/hw7kD68JvOwSjRu9XOhjMBIe9Nx+XEgLrMK5
dMStjKChTbR/u1xN4Lq6GwcsN/lIW9yhk0TT99mA7YH+kJ7KPYS7/1z5G8CmoEk0K5VbBuOCwhaI
5BNrAotWWmIla35R+QSgJMVvm7O698a1pK95+C22hV9gqCzl13ioTuLG3KIGBr535CUe2D5m/fG/
N6W94RX/OC1wNDmnsWX6mKFwP7mCajdxYLydUQ1Yf8ieuwkw+n5BvJRd7R9FEM+1wgubc8yYR3CG
warHUGNgxjUTkdpYWTMZUoH8Dx/RTL/Eey6bbFEenvIiWzCs0bpAeIWi6JexbbLaYApsqJi1CKtH
5V593Aqaw8zCT7J+Tvz7D8m0GEZQ7GC8mv+H/EMWUw0iRWEb0ZLBC8C6H1ct8ll9E9D7YGxmF+Eg
Fh6lSSR+RcJF20qc/2EF3KW48aE+F8a8EI/dy2+eR3kPEA4+PT1WRvCnZk+Wa7NLabmIVaAage3p
5396ERhgR+mX4GX9VmWwdq237YbOrgCE2D1AkiCbY0RGhmzkEbfJ6yuzORadHqDCW9mj8FSEoA3R
z5oj8RlBdSEU908WnRo5yOi/2A5TJHdhQ3QEvhoXM9WB8a3P1vTIENFbLNtEp30vS2hySiiqx6i/
UXXQHJoMfq80M9LPhInAeEn8DjCLw/GpHWO4jv9BIxPf2zYW2t4EOvQeSjgWzH2X/J/y0wPlU+n0
8orBUb4trnkTMLhO7MdWWn3MJfA1GtA87MdFBaqYcnrBVnfS5lt2s6X4L4d2BDWDtfU3tfw9z2FO
tDJUHxycrbI41JyLuSXjFC5jxsHcZyh8LbaqFWgzJ1Sxb15BtRtgqRu+3gRYQhnxzrwZV84rSQ5V
v10QAM3kcBrO5Fh0M8210z/5fRrIbcBT1OMoKdfdVd+YP2ToZopTb3kNvXrKoY2Ss10FvKTPy37H
zIKt6SI07OhiQrT9wmiGyDszdYtNRKXdh6bgvouDqDCvkJfqpTtlCKSwCGimc7BDLfyP0yRhUWHq
M3x/TvE27mxlNzgp6mw0RW9PbWxS/jDsgHCAkWi7nY1hvYgj63mudtW+Oz0Nn+tN/WUfvpZitlep
0LEOoSmlly7Phb5UgJDJJJdQeX+AIHG7XjLExsOFcUAUTCvCpPcobU3aYs7/bYqh+d0LTm4G4NPx
HuGABiKwKFA8pN4z+hPovtyKUnIPB6jnit7n5wxUslp17CcyuDjosJ70cZDDdHiZxIhXrJKwCQyV
aT0PFLVVBzrtY+UlfMepMyC65r75+IK2mOX4h8Obtunf1ANkD9paI/V1Mq8uBK5zquW5/QYK/LjR
pVJIKt8Kop/LXi5i1jmcwWtwRmuaRSVdlW8VCufLfd+olnC37bfp6Y3baLFIkqBCoAL3+/AufA7V
9rOkssEWtg1G5Cqo+JGLm/CHTh3MM5DXJDQYA8xomO3i34Dyg6cRGBjVLIVvFgAMk5m35mG8GuCB
Hwqyp1tiYy85cBfyqfpBMQISgBGvLQ7B8CHKhFPAGyTLaLzHTjCPBKoRVvgCZcpWL/gQXGOgLOLU
6PQfDxrgsKAnECgqsx9ZOQj1IQadzW8p3XhP9qyj3LDUJ2B9YPCUUP8EETbAGCABP/0yus9C6UeF
4P/6qh7/VAa/cOTRBXEHjXaS+jLlrYaPONTnJpA35JjODQxsya7Fbxjuj24RrqMsR9HXosAM4UXq
ySrXHSlZ4JivKKcC6hfxtv2hlrx3gPaGbpLhcWphWCxxNkSsCXso7/roGquOyk3gUXDNTW28MH5X
BuAfuNt83IJJAcnncggrx2RLoSxiUq5dMBceykXMc4gcsbaxQK3ZGi94Ti0nH/EJc924iTA+GNmB
eBg0HIuX4FGTpNEh+810Ryym30mf62F0elYol626h4EDPicxvuUr0SzSLe1AuOHqnM0lnv2TFTXq
kwekqNhWALpRoslhA70U6js2EfPiyK0x/GV0nSf9khhE2fi41BrCVl/0C40cyqfzwo9c+nqcUc48
envWwumFfGHLUoiKTyVEXMeYwEtnK0YgnKQDiub6gIi+aPZTWEdjIYeaYSY5QmRlNKxtyr9neiRp
CacHrILq1MoEojgmahIru04531xy7GoSSz9OdlRjL+7CxgSJcmmZzTYc7sVvRcXy98DE9ptLo3wf
C8wnZhY9agX9Gz/7f80PqQ9hdGvgxq0k0x6B8S/JmieamNgtEJzK2N5SN9ozHPYvgD1t0TNHhdYG
kKLLjAX47HpARd0YIPUOL6ersEN0siGkyRSSHjBlPuUHFJ6Jzz2HCQWuvuewzluUby4Es+y3bSG+
nlJpVQtXxI0FRLLYkzAY58L3OAs4R4wSysW6ro+0BJSSmP5UeHs50d5klKXjl1EGNR7Lzb6uKASC
4gYnGRXVMr+Ck2NPm1sYzZo/vK8zBs2mL6x0OOadi9tWYfrSdfYXrQUszDXXvBuzqdTIhEMD/1bi
hJ4zgqmv5EfU6/cNEkZ3ZramOkB/ghEkhv84MeZFvAH2M4V1OlTwzBneq4QBZneh4E4/cwkGYoTl
ikUhlXCHAlKjwMJw5eOlWDThlUyxaa6Z95jf8Z3JMVzJWHAoPDhebEzABOlPJJ8wgfdCk+IwG8Jb
S9V2T9FLQZHeNv3w4vVyJfDcKSYIW2n/eUvpaHpr+JGn6SXzGiZ0TLllu/wH3AQRBs8cxdJyi6vy
jXx5vOiSU0vwKObtUcIahUI7W2KYhsTpbfeHiR+H6Tjn9PdbX8vY7bzdsQoIvM+lIGn/sJ8fnhDz
2maV6fce90dl+ZrdnlwmmIWpsKvQDHwCOTsM1e5Ntkq5fOd76bHstUVjG7AclI2mOKLoGbGdm1/N
RS58hTm5gb8O3IiJtMCG0MwrENV/rspgyUm9Y0cVCM1Er1zy6qrqKDK+lAEsdvwHcawCCNWEwm1e
TpN+YUv1wdw8P4iQQ8QwmXg62Ee0bpU4Iq0s02f8iRUADyLQeSNwQXjuT9y4YO5QKqTn93AANUlo
BSRbqwMqSGITBGD1hESKfEJ9n+wXEpV0GzL656L9wE8Q0JVeuTszMEHhR3lMswgs/PryQgIGbO2B
aujvyfizdZD8UcuaHuFBWr+AEzKG5l5cEt80oo9ym72pWpQXPNfs901Jrm5Y9887Gojerh8YcFkP
1XnfxaOmrWPmx4cx2nSv6UU+DL8kY5JDlTyRNjlFJNrEK0GDFmfzaaJ5Mtqt7oGrPsT1e42FncYB
CPb13HRgcyweGiEk/7SCCdrKQCp8PXO1woO7E/1EMG/taF0SUHeYxe4sVC/0HpQu+aOzmczS2ykG
N0AKP/SvVOe1cZgNLkYrT1fpd+Vsyf2P+RLWi9WJo8XcZNky5aMchKOEsJIPjUX5tT8n7Bf1Ek0m
zcsXAwgm6zatWPUze9i8kjdRvt/i09EEUia4OndR4dOep0ag4p9BBdGEZvnH5u3KDbwssbKKbPd8
uP2NmiAbf/jjjztm8zVoGbOZASPepXh7p1sa7jcQC5bRJbna02KgZ8NrZ8XqfFCzwa6PzjqqaMZ2
pc+uTp9gYTje8ZViHVKQXf0QaN1SR7GZJcOHZCDhDsTH5VG8uELLdYbFj3lBViUyfwSNw67s9P6c
h2xZmgHiIfQyXMhPnrLpF3uGonDWYC6SSkxCfXEoqLxc4E5EngNM8V2+XGi1hovpnyDY7/RmoFcW
gB2pQBA4wkvbod0QfqTHmp+p+0HaEbxhF3P7xV6K/QVO2YJP+wS4K/3GkT1bKgroCLkF8xLKwcc3
4Oz2HvrNLmAT0L40l/6eyWFH04kA1AyiQ28G8oUmgvYrJXIu9ooC13TSbtIx7CAiNJottd/tZqrP
jj0zWW2tDPOxZbuvCiYuDZGw4UO+zUavUlYR+jPw5sYujubMq3EJv9T/eEnsogfwBOLWQ167YARJ
fG5wRSBFJMFE8fdNp8v38l7b4ZoTDbWZeQ+Oo22GES3EDLo2KuodjgWtrTjYbXbebK8e05PgDTRo
Z+VYjHNTDmbbVnJyz+xxyeKEwPhZp9zu2LdYCmz53wF08PuxBKmc0rHrTQVdD4sGTl580y1+KXOj
xRiv314nr0hpWRc/PAqFvdk5Bv+e7AcOesYxBQAfsveogvJxP0KNJcDl/bEfqwqCMeMwvid/Xrb0
0q/HJZe6REIA1DpqGsaG72XKvI9XckIbSuBxSvlz/jj5dZgdKq6QD3RIM3J55n1oGNitHyWJGKFd
wvyJE0ysrgoEsO+yImEKFoJvxMv6a5ZtHvmCNKMnLd1zp/cHlTvUqH8qqv97CUjdhVgo4itW2MxV
OzkEhGBG2ghLar9Ps4Akwz3ICD2aEEZjx0GVp2eSuGCoZ0iDmfjsci4wxvEkOD+wAt6rKKvIONmB
ZTRr8ujwkjDm9WJYKWGzJkM8vjUDH5lycF39kZyscPxIFocyGzX/hO1N7sn1mJPWQliL6I+ACFNA
RMRA5efd2+CoTBP6bXlq/6V6mKoeLMsUTToDO/MJBxxVk3E0uFGmOcKvcOVkig6SvGtNX46u2T9u
y4e2mvA/zLvO/UROgM3syqKF1zzQB7KxL3NPhvczcYF00sdvrfpPGu9kyQke/yBsqjur7w4ELqqz
gLO3g7kDv8FNHPDTEcUhPXPK5RI8dLBZmHlYMDOaxp7gcxm2Rr8oxe27OvL9OdhlJA79yUQZlW01
ZngpljAEQxUJqY8RnUxY1xva3fJJKZi7huJNEUHlXINyLh80xXumdjuE/fNrz69iGMV9+283Ei2A
sV3uAeKoUE/ZmHDgjfvQbGn38WuG+B6QsCPOXxK9qyTsuFW7B460zQuugANyllbfguiWQ0hm2IAn
VnoyhLuaHd89zC5uUBNZ/K+R/eYCGTcce1JzN9N99mm9cYpCvFXNryAWTkJhJnvsXQ6yDPwJsl1x
eEqKXWNfgM/VYMcft1GOGIs83hDfXAk3is9z0T6uXG8P8HHFsDWGDgY33czTmMxzzpV4VuffeA7i
M3sfBdNRXvvUWIy5W8JGWcp0xMo/7ArnGba9LH9d3DYTXZVTf8qAfjt56QgA4vVKHBmV6RcZjirh
eNjaDTNSqqKPV2FXFktcKe3NRPbUL9ROmuvVrouIVfnSddiJ/5GM2M/xCYVCakwUl+bGBIiZ0aH+
m1RignNsPRYsJ5OIsYNXnZrTyOgCBz0BdtS139LhCTsj1F15vmNwuGdKvi3x8Vn86qvRg67DZAPv
GEcLEs+w76FDAW3L02y5cpiBMYAhEGPOd/Ryr/cbTqvMfrjTP6X1tWZUic/D24/+DYs3dkPmb/yV
rShK5mvMFHAmTp3GWqLilhbjX+XCV3BVW980J65kCmEmb2s8uw90th9wbmThmY3Qgckk/R5TQWvw
tLDddivGoyJ8U6TLVZhR3UWXDwjhw6pmwePa/dQ+tBQNiV0do1PnWUGkOj2F9czlfAEFaT8XmRWp
rpl81n8mMbUN2WP2p/Y+/BwCDFu0kgw7H5RttJXeJzCJVXm4bcNUFY5NeQB41G7PMewffr03r5B0
XjwdHP6EkxpbXeINE5+ZedtyoAZWoXLCb3SHG1RAfqaEJFfZZRANIfvJUIcL5GVLiBD27Q4CUF/t
Z6hAb+oXOdr39gof/JJuGDg8vyBw/BbrwpEW3LDc9Z/EiRtrmpAl1M3TyduovtK7kj79+gjwt6PE
zMwpXxzAkLKRSeXnmAgc/fh1wDfzM5Nxro8Qsr5jYcwWiluXmVquOdW4iLBedKUb5Az5uYzQIqhE
CVPJoNoGceBRJiIBJefn1wvavOEUKpeQi2Mzl6VWe6TTdm9y7ObYt8T7Ig/40+BF7QJ+Sf2NAg6T
CcSDLR1Ptpp4PXgf/n3oDzVAe0ceCd0NOpG+0yGxa5D2KAHn9R7KjMZsqprPeDPIqWLkL/p5OggQ
cTyJcYMUmboppk4l0jAUNx5dDbeZpAY8aQyi9auahOgaejflXEBusnt8PYf1QJa94DACq0pPAO6U
56/gKeDufyJL04A+uH9rdoKmaZqR2C/4odykAQy7UMH6e2MM1udq/leRNoOfYMpfMcLyZ3/iklgy
LT/rs8AsLHLrgJuklXHP1CWWv1hW2+kGpu0vTZCxlVH8xH7V/wPqHkjLczCLzek/yBAAK0kQ3Tdz
cTi3hl8MC20n/iYaknS3+gagGpcN7tOaWwD7UHvwYbnT06U0DWIa6u0TszKpdd+rElKoCWTHwGbf
7AFnuyUjwhm1OzlmzXV8OONS4+rLWN/zHuE7AtaFglCrIIEQVaTV3R+M+xILPVfL/WeCGtnlnfxL
8EZ+nFvBFJxLFfzC5kkK8MPndIbCZNH/+H6ky/Q6TZNyt1Cdofphu3d3fq7mYbXZtxYROjav2BO/
GCsVyMDwsWsCnX+3Pp/xU2+ZNymwRuZaKJHFOFwLjW9r6fREmEZPpi5e/5t8jtWfmLgtuux2KyFf
Y+jmzoTDrAiB9yJ1I6GQn6YOSQzEBfAzlxFDfJs/nzTgFfMEx1sFAXZ2Gs9AvcadggXFQT9ueftF
9AU/fXImd2nZXzQ7D19TXONjjbgqwHD+AZloNFcQPZCjkjIACzTa5H9A/QZiQpEG3GXQVL8X4mdB
Xcf1NOmzeBLwQK9G68oXBa+U2k5MuySeDdXexnwvoLbQWb0BHUjS1CfrTtGAJIzvOzHiebcERjXh
w8pgtjI5cHNWnd2mi1e7ec8W8TsQf1VoAmZ/4Zn3dJLpUj8MRHkwvM6thuhFrIuyoPt8KyLKrbNI
McSKxzbpnMKQ6Cxt13R71dxEyOExvWi3zxeOwEJ+oFgFMynzUCC9t3XNZYcCbTdF9uZh9oaB4OIf
PLpzJSQ41Gx2r3fIaHnWnMokGNorK5XIQqR8+sOpy5D4pShQYEauP6olXyecfpv85WhYQEb+ENTp
QNc4JK/fDyslohUekMaMaNQDxPIxiCGRJSRoGnL4ij3gIoap0e0hg8gungjC/sqnhw2SkTk5lGCw
UzIpV0kIbkRXgdV/4lR44x1nMKI+rt76wo7HRefJpf0+S/uYnxkIaKsX1vOonES72M7C+BVqO+n7
odrPHyX1q48PFsZfKy7TSON7AsrgUUUOI+SBTAB8bZ1o3PaziXOMWanBUx4P02wtoEOYfU+DWKps
NP29/YSccOdEfd95AxL7HX7Skun7rjrrsHgwn/ou8PXBE0mDlQZ/wyFNRlP+YUdc0HupJyE79ypA
msNHYKatMTrQZ+54m1hJG3VRIs+YOe1WI+UbxQ7yyF0BtbDY591GrxwSU8veMUwnR0qR+Aam8rgb
Ic4m0PF9Q/eZQgkos4BQ02jDVDsGSSpcIFDlDoJC6RG1/uv3/VV+oWSacqqDSb1cLuPCG2GgknYA
yelPUhaM3kTiw5ChhPVr3Uu35A/UrZ8+DFWWcJTX8IMhb7rSTz87IzwJVJbNxwbUov4t8WCYR+vH
DelRguH3HzKPrncS6l1zXhwUapcEH1hXWlFqvA6M1ZLE7wVSDNCN0ACk39mFkjD+SStX5/rtmYm5
+PBTydKlrcCmODCael1dZfK17PqsI/iDw82i9Fnns3vqwMclcA87LOD1SVWS4Lj8wws3TegC8BBd
U6rnj3gPu0gulwSOydEkpXxUOy26CJ9/9DlgpGQWvxmEQTMGm7tRWpjKIUfiPXif+pzfiK0Ds4+Z
kaROgcxkpTZe9sPQEBBxgoC/GAbCOART+B9hZ7bbuJq151tp9HGIcB6CJAfirHmW5RPCsmVSlEiJ
ojhefR52gPwVo7CNBjbQ2FWblPQNa73rHTiZOEZNdOV3uzzhkB43IyDhgsz4MYpZQhuH0xw/EeBI
dZQtGIY8uy3shAc3KGxzdTFMaWeXYwrWWSD3gvg1It5GWPHTi7BsMk8Q3JiQbTt5TLrE16kdtwN4
Ce5L9882suZRsm5AyR/QbFG0K2TbyE6lgaS5auZda7uMZj3gPxgqIy5tr4khl/BdnuKSm9y+S2mP
ga9MK43LcUKtlCoLeBimtYcXfrvOEnNbZ2EDJR49bP2VpX62yxfijRKuu+yhlWdnSHEtidXo/x5e
JroRgzs1iFFsHLGDKj80lr9rEaG2pn4UVPdySkMM4wJqkcrH6QdlEhATUm686chUy8ndcXrt+/pB
GLy1MCCi3DwLT+GNLi0et1XH9qLob8FicfVyLSyFdIey/nkQ9vmekYi8pDzCOQceMZZzWTqwqeRj
KpHtwImMcmccM3Pi9qMuwfaBNTbO9vmnmPuv5UCyxkithSBmjlEHZeVgjyNBjYWKB1UKq4YDJ2KJ
t787KB0efnRbx/n6eqZOstbFm8jwgsR2WmlwmhBJOErE9WtRv0bS+jIkqFScObFDwp220kh/wnVr
XOPBCYUa4jW9KzVrcV2aV1fWD+RbcTqr34bp1xneyLNsb03ZMPK7QddFWceUn9nx4fWZwH6bZkzB
lzDAkFghGBRXYrcY5sy34FluoZ8l6LwXvBFcRHSj4QjhCqrAqcUGpBmHmulXM1opD9pveUb/eJ/d
Xhuia+kD+COv8HFlXHXSFwAzj6fXwvGFG4B7WO/BicluWLaT/3s08Z+Sx3czJI2tazbMmhpr3OFu
CmD7xN5bsC8rVlY6VBfcZ0yDJUjBjdeRxMo+HnQ7E2oQVVomvCU0HBI6jFEqTSCwGRQ9jOvX0TO8
cZdjmn4AX6wRq9wDwK0eZxXLTYihjRkohp21UlobN2g1UJkwxgTorU3caRhS8SfBZuiGDA7WtJjc
pAGejcxTp60zIEFMMmj1nPqxi2Cm+ZSMF6qe8mo/xTftOq9SwemN5dUcY5oZv1lnbUjePTFxh4sA
DMQsqdZs1cApgJbqHk/LEtkYw++Wq4ON6l+f+G+Nsufxrk0FckvHBaZLN0KIwTe1zk9ggicmJsPW
vLmhVcJEAFp7erJ27GVKk8clfGY+6G9Ub5V5HMIhSbC7cPJbAJ3hWVCEuWAt94vDLEu3AjI91Mgz
kre6BZv1Burra8ppkIooccfGWXzQ8DvMHfDRL7+sbDPM/7lY0vAQFW/FVIrtds5Fqn8yZios//XN
ZO9WnIw51xvlT7eiX4kC6g7GQy+/j/bNwqJaElzG95fnsan9Pgljrr0k6OFmyh60Glgsxenx2dP3
D9NxE5YFDDAIPKD/mU+Q9b1z7inyOpQKl8kLUiNEwpk2KL0WQu9fHB1+5SS/uYACyiUQg3QXnyzS
Yv1G9EB3rgycwKQIjom8lxRyCid3cs9tEgxlM0jXTwFmvg9oyBTyswV56ygDA/UYTaW1gIHiMmM2
MtKotEDD1+1cncgXr25h3nJ4S3EAESiGrUwnETT6Atg+Klf3BXi1Em/uFjxHjPMaJuvIPBBRSl5k
rMg3Exvu0U9aS4MNA0njC1lxHtCMxgTftAOyDJVGg+/ECAHOkn+f54pTT+nwrkgiACMqH5048yLg
2X2+RUqpbWSsXHw4F5O0HavRJIo1dM8Z4Y3Ux45IwrjuSecYBzE2Mo3jRMC8rvMLjtvGIzpTN8fF
F5mOaukL+kFg1H5fGMYBr8uEuzSBSXVD2jOV76xuNz9jC/uE700PHZCtJyETucHVhvndEf2DbxJG
Dru+nPc4SB2Ir0UBhtgr98yv9LkRc8Tb3qUgX3KYSgzgDCwkfU1VABgJTHlHJQSNC+lavBqagH55
iRZVOn1kZ0F76wlNujLncwR6RBrdMXxFyBk5QxfQgndhBq55OV7fbkzlmB+N8jNO68VpkBFwPEob
sAtydZoR5Qy6UgZzfDoINBcAIPq15+TFKXP3Ism1TCZry/a2b99JmoCmUilumWFd/yzXwNUP4gg9
80QIFL05A+FZ+aLoYv7CNNsSfehfd24tw1HzY0Z93i840CTYIzKkv4jGKyBWjy/sAkWhCSAjykYA
Tt/bumJ38ne/B+9Oc/fJ/OHi3LI5NZi0yYpP62YLEwMmIFNdgGzLy88i2Xb0xhHQkUas56hdwjcr
aQlwft9QCj5bW++m141e+FnjJTvlq4dJQdL6UoHlzxGkhTEoKDPlLxh9OYnWxTG6eVCAipLSfbyk
uCRPvrc4IgklsBgjw4u1b0HBueYwoZQ532NKV6rH+kOQVhU/Qm8z/VaJ+LbypYmMQDPnFyIO4MEx
9DeGvR3GlHP88iUkA/d2/4zM75vJCfgGmyOxlcMFPC+isrgRhF76Ne3GmnkweFHHKFs/xTomrdw8
si/ClnvHbbCibmH8MIs8qv6cTku9QKVgEFAiLwS1v76GHGPwHEw++BviXuuXjI5aeVmSGblkOM3V
XsxMMsUMvt+zdqriwyV9y/RDRQg7UIGfH5pjyQG+1L+Ug5aNUBfKW9jB4NXyEMkOVlig+1lHR4t7
LKS6wSVQIMvSpEwh7wzD2ecEhjderY8A5oVx85XEs/jKUWjZ6cAucCpQHuwdmxlLA3VHiTI7kE1X
iPw7nAXLq3UXo1mJ776hvrUpVF8ntGkJFxEDKMwu0Q4jRX92UzElgcLDWUiBMP5pRm69fW006HAD
JO/A9EQh1cLTAZBlWqKTcnklQJ1JIzJgbDA6ExrMyJg0mCxAqi38lNCFczkDA4gpj9BVOxJcLzJX
mGFQ1dWe3topeRrCUOBgoEnxZVHW3CF0jPLFY3mnj+AWiZCcRDWjDygGdgNUxzSyd7Fc/RBOxmv4
bugALcvh797P/alYddg45IOzk6mCiOE9QmQunwHdcwoGSQJNE3ZniJy3CpMDFvCXdjAAFvTHVLOg
+zqxYQvt/lkvgThVBm7p/EHIeLokZxRLAtYMhSRGS+KOeJpx7LaaT5ECm4sSkscN/kYXT2Y09UVH
Ud0xZBpD64+bGa+hp35kuCJVc0kINxiXjriR1yEG4DVC/MlLKycWJvG0gweJ4QlnOTtCdWHbVCSW
XUbQ6F6wsgAEByLOXCbibIhwDzsZErAyR5IoK/OofYzOj3JSGyOtdsARriWuq/flgFykASB0CkuV
OpdLSUUeiqoPOhjri/vtIWzoeoWZ9g5saCZoZOBTQcKsJs/Pp7k36lCoXXC12AaOsThIS87dkQ5c
PhHqLV0afQudxt0KHvEb7KKbiErbyx2g1gVfUzRNYYdLqycB1GwxyaOq5Z8VxqohIA2SBgXae7Fg
ejBBq4x6joNxKg6lWL62Vi1o6ZxPGsuOMTYDKIap/Vo9PuAIMX3MThFkfgRe/G4MpaVt/9aswCee
71kIb/GKt/V/PubdsZYGbedlR2KZPJdP0Pb2yoxKW14yKO9nKgCAf/WkDTVYd9A9fQONDhq6HAzk
zs/y0IS14Tyq6d1p0MmMdjcq26FYHmbMwevjgYCiw3UJtG9A8i4h5bo0jj8FR51zIl++s8Nt91zx
o/Lx6E2QRtDMYYDnUjZGJ5xW3/XPdqVieJj60ga3KWXLHYTwy4DousvdmHmoYRuT1wEeBqN6EFii
59cvyFCf6bJdJFDEYXgMPkZtaPqXcbckU4h98a1OzHV8enCWLJHHZi60vstSXF7DahtRClEybXE0
TX1jWr/hAq3hqzOWKbP82+6xYhjzXBnHJEi+IS+eMZhIfErObeoPQ6Svknhtz5znby8UjN7LVsaE
xXXhlUYD4V3IeWq6D/8FaYBAHTclljT5ooB7TDmikHiG3IfdSVvCLbBG6ux2Nj0NJGis7Gv/erh4
kBqOtKqMambVEGfK5NVOlum0sR19sA1ADY8SYK+7/KgUw+wsX/gsJwKuIgcCfz5eDBDL8e3tjg0l
Gecj66gs88qGuA4lcAYRnx30Vn4NHVKD9Yp3XdRu/s0UfKlOIaJDOW6meezeT7C0znfvPu2RCLzd
SRrDXKvzHmT6LeBNveyKJG8kp060Iw/y83aEhndbxmRyXT4FGvstnVi8BucXFvHBeLPwY3Xv3zG0
ecUmVtcE9bg60gcK7vsCCCVyX2/1MceXZNXPGP17BlX1u7kCxG+h1G1M//mGD0QKFDWNZvfDdVHF
U32ND3MxAQ2JdjiszhFpXcQgcTHnuHLFYPxy8ZKZEBiLzmcUMzcP1SH+HjhUq3wp1w7sgYI8SYi4
OuNzISwO4tDVlEvgK+QAFsKRC8xHR3aon1rOw2qeBgBZUFKe6+eKyvDw1JcDAQmxz+JqzuBJbQpa
rn5KKSJhmXDQjuAuQFdFCHfE2iMPKTbcsDdPnaW+WbgARApvBoCietnb4/159YU4QK4CTXDECBkD
aSB07o99Oi0XzZY/eDsD58LjgpYzaNQdGDeYHTjJDAGQaoMbbGUcJvbJTHorJ1CGxZOyRGmmYMQx
URYFl9ZAe4fBtAMVYYCbhwK+5D4zg1cxEh4D4pbDZMUYYtW7UKNaroyrc3vnj5aTCNqSYsdliIID
VfTOgArktACwTKvt5lSymo+AK8C/e/WgPij2uhG4hpsiLEynxbb4qij2pLHlk+gFG+LOfHdpTkS/
xzAVKvTgIQdGN5fH2ML4xaSvoU6xyutP6rt0zNkNoeICdOZePlI8nVCKkrsLzj6pxrBlti/Iis41
wAoh2sFUvwy0+CviQB1Ix80x44+HszOdQXZA26xmrrYtujVaW4oufH0YTgYGBxU5C88toonyO5/x
bltYbHOhsvGLKhrH0KYSLBU4yZbf1EjRR12YhTWwhXhAlpg59QBpD4FK7TxeaOEdZ6WNMEnwExMQ
OUAgvy5poD9wL8FoIYxO9GL0QaA6Oedys1K5a9+xk1MFGtclBa9yHXMpxkfu7+cO0jk8RYxuMx9b
nnRseiiZwPNg1W4g2KmnxGXb0prp2CKAnX0m76CMXTlHQz7tkqW2ioCaKEFpeHDnDp4z8MaczLMp
oCQodbEERLfG7U7Mw8y77XuXs2WYao/MyYHyqvH47EtG/AzyCOH9wJkvD+JzjT4Oqxv2x2e1FZbd
QI6dFhP6IdIVzEB5LJXHPIIChXLY9A34m2sZyXZ4m/aVn4QIHJBuxJ93YiTjEOICt7G5oPOm3W5C
gwUArQ1m4ARSh4bFI4seutRK9oASYWHhQCx/g3NT1LrXL4Utt369181RPQ1OE1/NJ7xkxkA9kyUb
G0Y8/UJhWU5iSHoUaaAanLMpbd1+uInN4Lk2lvn4tX4UA5ZKz6SeSjKuzKFpbJG5LnSIoaPmeD9n
6fT+JQfq3Jga0ZpOFBXUIYFTjyimfKv3xUIITa9yBGgh3/Ki2EL+4//ZzZlSyLf2L59IVb6jDqLu
EMynBj1M8zM7s1MXPZo2MUQcZ6FlEDhvDNxwyVpD5IB+1JeIp1tqiNNwi/uOGCKZDILG7DVbqvzo
WypnRe7KDGwiNpR0LMetp5KTLTFQrxy+NzyDFAQFgNEUowFO4rE0/JOWGjYjNr/RjZfytOE4yXnn
IbaBw1rHTDVkzQNGg7ZTeoU4tAbiGKDuUG0u9P7wJxHDu83nbZ66NVWv4EGpA23boyhg7HKmDcUe
hQ4sopDApcKTQFQ/GCEo4zbzubWPDEesW9B/U2E2nnmwxgAJG+NEwuiqWnBfojEw5lD9Dk1QMrWy
bMOvFvLb69Aj9bX5wWiBWYGf0ocJN+87AtGGi/rWnuPSphm0tfX9DWU2A2/8Tpg9KFNuv9nN11e6
vCUaAwUx+wN33i14lRjZWPOpFB5g2ZQwHSdpeB/yztTz5Z1JNkL5I79YysE4p/yCVDJ4NiXU7BwE
GIRY3JbU7SexWgKbZcW4vxH8tuJmqJYqR8AGdAZTHtCQ2fPlSWG1vK2qQ61Q+NoJ5EhPWKRYWlTO
nRNpGAWhyJ41axR/CJs8gGV8bOdNi/mW/yKWgVYQNmJ43cs7fS/h2IN+CjdAMDBuH8kfLonnMmcy
hktq46Q0gGs0ZX4c0PWU55ZDg+hSiYCIoecwaf0lGyeMliMVanQ0b+OJULqpslfQgT9hwYI9Hsqe
juEK28vWrJk+EP58AeSirjc9EAvKfAWKRDt2FJTTBupPHuu9iGvaMeAePFfuTDhtViuf1bfY3ya1
Ht+m8TV8kdvscH3Z8PxuNlMHRA2YEA4HmBywu2/4IoVXtlh/5MBH0/ZBCZxN4fHP4AgWT6q3q1Pi
MTbCFkRdM3ATp4Mc5GR9PeYYtJ+0o9mN8BII1QDxWXfixoo/m8cYRlP0H7SkCVrmR7dBv6XGMxT+
B31GA9/gEFy6Fl/15sqenaaEzFO8Rm7plghQCC2IFRfToYuDPPkyJ/jEyVYyfDHBib7ZZHJnU3mb
XOgNKmeagdiBK3ZjboTXIe4rIWvnNecsD6ynk+6gYeNBGxgO2nRfxxQjpEFlKogGeXxZ1EcLegju
5HDUGQn77dv9NKxLTi2s36i3X15VbCrT66SBrc9/X/NLkxELf51G4g0Q5Sih4h7/h9V6MT3dGzCr
MMFQE7ekhtzI5AME04aYsIjN/2hMjxUs7PFz1ZwA3+fFWEXQhmPHAejt4WJYY1HkRBwcD/z0+SzC
5MVFso2f3gvwCSQHo8uF9Gl9ye2iADMARGYH3kJIoFhzoOeuEW+m4SWn1BQmJf1ggFid/yCVv+b0
us1BC04+dP3thO+1wMxN8WnQaamA8B+LDO/OedW60be6e4TWQtkQpPjyLh9UTsqihhElYPTjijre
w9XO8iCnPMKaz/xp4BbqXebmByr7DtTouVWvY3a+tMAUQ8e09h0u3HC1bfR5MsU47UHs0hqtRm+n
s8c7d5SI5a9zk0fiTodPu31s5KN+BiVh5NLscE0Z1N+EDrzL+3qoKKPl7YFsDBjMM8GBAUQxSgPC
G9pGyhLsiTwIQ7gPSBMh5hdBnDO5YmdzktNJQssTMy7lWODeM6mRWE4lzgyIcEbt1/NLs/zsGury
mCEPMz2F66DHHneMS5D1cqvHnLkSf0Zk4ZS07+Z9mdUfaLcs0VM2zZhPgab++qEUoUG19nh/IXji
YwwtqE3BjI0gvx4UpeBphJhvspuGW5Cy4Ol0lElYx9wzLn0H6hwsxqm4tnCQony4HOtV6srz+ANH
3ueu/cTsC4PAfhlv6BPED31WO4VvTvUzU7F+yOeJMld0rRO/ygNbF92+BA9uIMEuGQdgIxY/0a6r
Hwx2ckwGtzOtWCXbOuRr8RpXpMtaNi4gKriQbZlhpW7xmRRMPp1N5IR/jeboFiHJ5fWkzbxMWdVH
wEB1Vit2ztfjXmcNN9nkWbiDa1sFRh4z1ocLjPMAzGEOeiG4jVHtMDN8zijqxLW8ur6m4Pj0LRJq
oGP2XoftZ8wFAkuymxaIGgB3umkue8VEhOK5xyXvnm9uyalCu4PTHDm0IqFCyEV57o3vfTiTowBi
cAFBlVDOsbQWIQERJK0tdGt6Ud4qc3DNG2zlMzejH4PGg3snl3xR4j4lbZszhiepV+w6wDcFWQ7z
UTzpB6cHcotq3GZoZ/AafD6p0F2WLjsgnhgw7gUyyafJc4FLELY8Krssr94YQFbl5/XmKOVK4J7S
Lm7NiYMBnXlFgYwwdpjX3aKwFMdaOXvm73HxLT1nGDBk0cAqz9FBo17DrOmK2GzI6CoBBMHqpWn9
cozL0rqcYtOuKXf17v3KTOACU4r/k447qhQgU47SVFuT9aLv0EMj0agaYLWO428m9rOOdjMLMqT1
Rfh6vEeXlWjwARlbjY2rV2QQe6zx9fSow7vqXxkQdogTR1fUzLrq0xzKs/JxaBh8J94FMN70809r
atJk0k8AcCdBVgYUpDH1PTcYGhb0mnhkz8QTQxnrK5ni1EOnF7StP3BwPuj0XgFT6FoKmaZpGDlC
XlSGoCKkAvxaDdogv8Zys7JRzvYVmQMp+/R6uGte3XkvPi+UDfoviu3OJlWHfAP1aMDxQhwCDLG1
DN8Qw0bEdxmLqzmSz75lBPMA0VX9CmqNk+Ofzlcqa/5rN5iRWmH2yQTuWi/rXdpMH+/iwIrMYIoy
LI8n0Jfiz+zIOA1ICjMNPGLBwikVP2WySORpAdnqiicn7gEbS/EHYdWr+rgyJoblajglqefkyjKp
pRmTMQaQtgnBHGyg1pUiFzFbjWRZmt3gy8pOIh8v5qm25imykJtR2tR0RkHSiBFWGPl2AYYJCcWC
9PGsQYYbv27eH1xFQqnj8YQvb87gY48/IeF/FrXVqWgBzcOr1OPWl72zfBjj69oUnNAo1yrmn9SB
IERATFDcE44EKZSAz2nBK1ReE7PzospvwVkGDvxGrv2022m618GHPVFJE/tgVRAFbDEfR4llN/e9
VIS9gKA22Vkc+DHFH2nbtaiP2iLIlPceJVFykJ+1kxp76Ym+eGg/wUJj/IoTNBJmrOP5NS+gkL/B
pB9auS5MgyaUFJ/u57bLTu0yAK2sHLqr6pSCq4E4wgnGLTP9aD6u9bovg0Lz+JG5r9L8I8GRUpjg
kDpGq09RnChzVuTCUuZIUy7k0fkRxyDi73Tz+E+C4/Pzbox4iftr2UMQnJCpJ2IV6nTRENsLS4B0
9cJph+kxXtbv125aIelV1MPjoXlRN23J1SFsXEfHWhWuSjoP+cqPsElxYMtPLcBCz/QA3QMsUe2c
5+NM9K7koMRLjqkXqFxPXo7vYg4YF4sWt6/KTjnMkNQbE8jTLb5dfXDVGFce4Pr1XDlMwSLMPLG5
g7U7y3qfbEKAagXS/gM37jH63LxzxGqrou5iKiTvOqzTDs8wy+HZqqic4jUSTpGZewif5HY7VIwr
opng9+9P6Coe3hp4U+yvR+y5vrikTlfmNyTExOwgt1EDRm90oOVBnmtQQE27XQrLy7acsr595MI+
yEtfeuQ1Mm4YgYA9Z9U2XTeZx7AdkiFNDzRXYQRtDUfpPUIRKjLhu/1GoooxxQWF7NdtZkgbLXzy
vdoVjmtce7RCqxRFH9jJzBrTVADJIjgHnaS/fDDIHd0/Mr4dCH4MdoqQRh97Xd277m9fnCh3/MTo
sWmc4UFiawG0neEx6zJESl9DxiAwjIl/EJxstXEi5KUc/xBvfBYCd9xg8XHlzDOdQgsSxF6LLrhL
LBHUi7Sern7gfEHVmMwf0tZcGHtcus2J7MlhDHuRIBhHfDPGnIPiIVaDdsaw7Wrr4RVvL/Ck/mxo
djp+zEHPgFlzxDwF5L6bHMgbRu5iYIVxjbfZZRKtibKexlutmQ4zzxRsHxgVikUy16+EeY/yGe1b
PXr44DAJQRYnnNZtVgVnEhRAw+eGzX0oRolbo4wjZwJDd86cAH4pBg7nflad1KCa8kty9lChJ6MU
Jx7kfvxxocJVsBqntdtwtTNN8Rh13uAm3Td0ui/TiTKM1DB4uCxEIpze2VkkZy/gnY7Qml5VhDK8
GP7tpp8xkXUxxSS5YNWEL9mHYBKRaP3EwtSVPWo9tsB92959qgzkac/z0Nng+GZnuR3XLB7UGGLn
0FujjKA3c4kCpTeFs//JiAXG4kxaDi8PIjax3ofhhVtzzgekwx9xwXWZAJRbFkEK7juR8QocNwsw
/GLDLdXRbU4YmNc101HG907SDqqOWJ1dOOMeRFtFIwlPIWgTy/4N8lw+JZRc+MIBSeSi6j+pn2x5
jQUCLfV7ApJ7aZ3b1PrSV7Qzho1dCi0e8k6U4Ct5ruKfjOlYqP3Hsozb7ckefS8/MKpm88R8wBac
OLxgmIhjiUgCkYbJMdkiGb7pNrYYUjrJSBh6gVmuB9hyjT9UPdU+5ZVIPOUbK5zJKS0PoYxDxhMG
mjnCm1EZADVhJzJWY8dYFcC/HwMHZFweXkwOOaVH1be0oSlCnkxIF/7HUzAceMAioQWKB651tbwW
ltWSLJfoLFtzuli4PwFiSlgGmgfVZB7tyhN/BaXXzVXnOgo9nk4METwpaCigFWucKUJoAsIqZXy0
YFP1sE9xNBgzv2XdyTNSCSH6Y3z+AsNyBL956zUPKXRugP0LqMcvmCAgGGGRjdANYp+wIzgI0Sbh
I3rA4EUeAWzDhGu+Xjf8htyo2jBlKeOpOemc4SXxBcDyQMLTz7muKUnwBOCGTb5uzEn3zZgyj6uD
l+AMLyboghpaiC+qILXCsCHEvgn6tXKG4schUL6C65scpDP8RIr7IQZWV74ZhkPJhfXJMdXgKxm2
yGaBUNNZyyEVTfRdloYav86SWpJsmg95pb6+jdJnuDSDptvV3iVd0IRnG86h2s5XxDSmQTmmRTTO
zQTsmci7EYxh5u23CVxzBdcm3iuAoXIBM408VHnn/mZ/l+Sj+UL0AbckKDaQx+WDus41GyBeOMh+
wTrHFXRcJRysylnlxCFR6+KoiHoYZ2lLBu+4QeQLgTt+wn8aHzXAIM9Ydpw5z7cKXtVw1HhsLYTI
8jtZAgzTsngGfPM69hnRG5xAkHoYqtFFFXYzS4/dOB80QC6acXJDoyksIUYLVcB/rTBQT4ypA9kV
1JUspMe+LxnwsBK0b/Hzzi2BFgByFiwdBn0V9L4BQaLJeU7ZZBi2fmgcFxx+ygROfGTr8xQW0SJH
L3i4NGcmAjkjflA2Y4lzU7zI0CEObE3GA6rHjDYF5ymdAT5F/zHTv80ehSBLC3X1mOE3szWgiB2D
UuYjl6/6LK6Ehd5jvYf4bmk+XMoXGn/MqYaxE64N6+LbUijbOHjunuxhhtUxnGMUdnMHZITuGSwg
tLrwHg60+HEUsO8ZjV93qoJJcqB/PuYAaXziaG4m6IzEArGED/kWES+ss3//67//7//52f6P+Hxf
/t/w4X/lVba8X/JX+b/+LSn//tc/5SGbQyL25weOyvHwp/9bYtaXVM9zeXd3MYDLJoht1GM9jrcm
8DV0vNXjjBfRPz9U+WvM9n+FMJtDkPQfD5Xk6Ca1MsnXrBqBuyU0iHmZAh2QPXV4hRwfGKc/4O58
PLzbolvQTL3jXbVUHzN+KygpsKZhAhpkXQKPvBWny+uX70X+a5b1H684fG9/vGJk3nvNanlFvGTy
BapaC+MVkMiDHvJ74OC/URACfCYoDajmrtQko9aXCmhhwOjpb2/z16jwP95mSLX+422qlyq92mch
724hyX2IqS9YgKRsVfBbCeL2CvtrtXIydUTT+SaNpT02kPoCXK0FCHeUHjRXWv7zryj9JQRekmRD
VgxJ0ixR+xGWfrsaZd53mjSM4Oj4ortPaJq+bBicvquf2DJUm2whtIzB8Yi9DDPeaXf45R3+tnz/
fIcfGerGvW+U1uAdCBvPxhWSFNltybKwUaYu9Snmlsjt2/CXpw5B3T+DvP986o+g8+RVZpV256nx
BezTRqZdYqYhOhW1tWxfnF8e97ftQli5biiiaRmq9OPXjwtFaqtIlHbpkHUZqOo8+hJJ8kCXwXWK
S+gvD/zr/pRl3TRFRTMkQ/7x+dJnkQq6IIi7ChMAnNp3t20TE8lVLwHSEa0JtkoZTr6YtEaioHxL
e7KinjMT20mAd5RSj1237YDcMM6xvJJZTjOygl++leElfv4If77kjyT3S9RJN6mLpV22F78hKZ6f
AHsYG+0RLXn9N/RjSLDAE/iRLI2pdvzl8X/bkn88XvkR5m6ZtdQ1GY8vrPmNIcS8D+JZCaT/8hAe
CDOK3PwdUgBcRGH6y7P/tiBkRVQkXVEkUbR+HNqXu5WIxevBR+/oZLqPBtOaykYgS+W/5uKb//K8
vx2Gfz5v+Pd/HD99qopWJvG85xsG1IbmwqHX5gnubnu8ALjkoGJ5vzzzr9+vohgaD1ZNVfvx8wqG
JT4vj1zalZrXoiTGKtYzoGral62y2z0+yo2p2NeN8cval/7+Wf/fc/Ufv6uU6JYu6ndpJ/rsbvJM
dCRAQywCNqTO493Ef/Lxy33410t4OEZNUzZMnX/8/9/vQ+61/sU3vLuYNuOB2wJ9Pq4AE/yxhqMc
3ikg7i8PVf7+Qf/roT82udDrdX6TUmmHAeka0gSOvUOi4c3BxcmmgF4/sL8X1ojjJgfRE6l0X/6O
/jRIGJaIuIYiZG5+29R//dVVQ7V0WRQlS/5xp+S6+dAvN13cWQsGBXjnGJ/MI7IPwzPmioq42OVY
oasWT1Cv/3nFKcOK+nmgsKVkSdMN3ZJ/7qrEyJJekHg23re2jEjEwIj+SnpquozGBKUSqYj18Szx
CFl2ZPJilEkU6g7YDg2RepInr1lKK8n/ipAZ+TQ63Rerf35HfVgJ//SOP3ai+kgtVR3e8ekMcdV9
kHtQZXkX2c2/LgEmEMQ44PE1wcDPJq4Wx2qMhumtIZu+Ew9mVw6WFLjUw5GYxWOytpyna/nAwL61
xCqTMerDhR0/i0KAKR+BAX+7g3Bw9YxjugO6z7DuPzYHBE4Ytv/284t/W5SqLA83na6ZuvXjqkvU
x6Nqi0qEIQI52s72TFnzu5da9Ghes38uYakKRL94MIilyBHozm8fzwWsVyZxieJC+NSbLfqgtlky
Q4Ko2cBdv091zcaRoAU5KG0oz0QJMWBLOmhkqGbxKtwk+aRb8qfkpQkaTm7VDYk31jmDnza4KoDx
c0+TZ7AqaQcp5vOzdqyzdaFAMBwoZIMgBA4Wo3EcO5nhEvY9WLZcDi12wOBhAqIaIBIHM608CvDo
BL9vKzglcN5A6eG9TOgSm4HcflnkKwx+U3yiiegF18JlNvNyeHhF9suiN/5WQKmaomuqzjkrij82
3O2RyGnTmT2LnhzD4C2dTb6GOL53htTTgixL9MkzwFZ/WFrLeDTbR7Yz824OTK03awIBNoSnDBvh
Ysezy8wfzd3XbIfbQR2Pln7tvkZu5zDXdtXR8Ti4daTuKpl9OyjCIDY1v3wc6W/nh6ZQusiibOqq
Nfz7P26qpumltMO2YIcgqbgGqhg8TLKYU++yM43gmBLchGq4DJiNhv+8Nf92evz55J9fpFVYt0eV
UBPOJYxzxtmAw4GKaRA8//lJ0t/Kzz8f9eO6SO+aXNx1PiTSDRC/jOYyMNJBA9uPWbz+Pz/O+Fu1
8efjflwU4qVv0vbOJ1OMEGAKw4N4TWfPRE/9UN5oQ3QTTsEoZqw0fVVj8aOAcM67HONvwAJAcOjh
nebIO6Gf58aa8XBheI8vdaetJTDg2NXSMasF6SZDERNWBddPG15mtQT/1BF2r+/quWKbasL8Zrm5
7gjHRMAU0n68961vtT4xazmaIQpVElbW+DmstXb0RK8F6hDcN0XiJr9cnr/+BD+qk6vZXMWk4zvp
N4zbF82d+Mlu0dq06QAC//wDyP+8qDXxR0kiN0pXCDU39WUuc3iTAA1TGDE6McikFrlk1nn1JMEc
DMOeKeRFW5w+11zOk1/e42+Xj8ZKsAzTkHTd/PEe2S2pXrrM4YzWwgGGofHBqcHTSUDNp9CC14g2
rbkxU0Ncjxf3BbzQYkFS3eQxwyPkl2U5rLqfN+GfL/OjBu5fUWo9a15G96EWPJfwCZo3nXi2X/b1
X4szzTAUahLTRPr/40Fy3xXF/f7iU1vQTIuSf9TOfexf7fQDZ8hk8tsnk5Xhlvv52XRaL12SVSpR
6edZUuRtqvSFuGtW+25sjCJ0Wo5lcSzn087e57jGoPcn15mBEULyUbaW7QWzdlySz/2QcfpEaopo
lorOFqHO4H76fzg7sybFlSQL/yLMkIQk9BqhfQPEzguWZCb7Jnb49fNF9thMFoUVY2O3u+/tm1VF
EKv78XOO443oUgwNRyPDp3fI55JyR3ScEnDaMw8G1WAf6fKWjsy0UY7W7i5TTVRp9LHwdosYFOaz
kdWmdH4U2A0dvYc/7wB0DkoQafcIoCtWxbaDgURvHI/uPA8NRWwQ1Ww0nqrS4DGi1M91ocsLNgMe
RpDxCBM22j7T+EbbiklnEZfoP5yi4L1+BCI9psiq9sqdkgsOiF13h3elzfq4bmQZOcEORdV8G+zS
dL2OqcpSasLxWgwhnuAhkUJbw2l9OBbdSzBX1jdkReGxrYfgESSlbju8Jl+3JdYFgtS0IqarNir4
qwxrBcB0GVJ84O9TJAml7lEohG4r9BQgMtqD8sV12K+5he5SdFfNw0dtUBsAsBM8X9yZQ5VKnjt4
CGzQt4lh3YH0KUEVG6qTcN7dx204RLSSFfYQrdfk680p1V/d12AFpmk5pumY1hN0Zd3uW31rz6rd
atcfZa4hkrKPKEIkg01uD5CQCXgDiZ593ZMkpBGsLOFM8dLPO+VHCWUl03xbwDShFZlYia9jiETt
6+D2EAUEWaNBHUYFWypTKIpZZvP6r9Lmt9VcyWgT3ERDp298ZyaKcRqJBgTu0Wgu/eLWCqKO1o8K
2sNR2vwMKtIC7Q3V714TZJ4Xoq9qDrD73FM1KF3t4trI+EOt6MO5wVhjWm9odzFcgsB3a0nZiHP2
Qh4vBUt3FkbTcZNez1YdhWchFqxH4Y96SRi2T0G7VQ1abqzJ7jyRcbgNwtZjCLW/37v4G5HRZK2R
rSOHORg1zHTiD2zRs92WPE+mieU92tVWAgOzvRGDxUEkrUrzKr6sotUuG3MRUngHfuQZ/Pc6GuqQ
/3UJ/FrGp1DYMeenyvpUeXSvMPR6Z49v1sjKeATzfTDSREMgdW0vIhQBIr0PgN3F8O5+dOX0Klpl
uOj/ezi6/er2t02rqlcNHWDIebr97/ZxX70t9EeXrVFOqcbQddtXx/7mLoe13oOTOtx/OT5WAdXv
a8D/XxWzYkD3CHYSJnOYsPGP6+gumUzzhFGW3Zj1NlxwVjA4ucno6o32qesfRbYTxIdZBsOBBNxM
AJ6i+483I16O09nMv9N68ebWevce1/E100KEWPPBVanNhfWhpVa87XAM0QQ06gF9qvIDb/Qc/5/h
3Tu15xJGyRGdS0pond1Jg3BzDBfJLq/g1oSEjjqEeCRFxbupDmGP3BzZNOxp4EZSyc7gXjB2PHSc
SB4W0K1lZQS/exN5uYouP72UfRxDMkxTLd+GerOZ9hEHiyE0Xp+6TZ5bn3ZLp9aUIl6qtIzADrYf
ANqzDvRwrjDCRvyB6M4gjlAT1nQ2pDnPhQqJZwZgzpC7D4/wTgcyil4CBcPZ36TI7bHz5Eq8bNz6
gC7qhxaC1ox7ZtfGhTLACcRdtqbHxKT4iJf3hGTPPSbr7tiruJRl3MeImuZGtHAjc8+J06R41boE
MJ5a83jXgGzD7zqGs8Y6qCRoraPeMeTsJLdh/SF6EMwQsyiFBu5LUI7zMhk/4G+inj1OzAgtPVnE
uY+F55swzKi+3JSWxY7UCfZrz/miMTfX1c3xyCGRRgOvaA+rKBIZbXCewi8CdaZLcFr5hCXIBqoH
OBi1udukyp3JnN3KYIYdyIZsHzMLpDn08kavTu3nx44bry+NlT2yb0Z3r8QXVJgDPLcMf1zx9N72
y/D3EUHYIYLMm8JQxw4rPhfnEc1G4XCAH4y2kTYAn+S3TE7Nc+4IrpaDO8h8P8IY7iKKDr3frt7C
m7ur1rJNPlu20GYeW4ge/VkLjp6cJeQR9MyCCImjxbp9DO7dMXVc2kIRebllTgNbDwh+HSlREP6m
0xIbXe/sXWUtAATlq9Iufs6H4ZMZQSgJV5DnE0c+KAZ2V13UmpmGPg0/5HCc2nLvIb+kM3VmtA4e
VdPPo4OiXLL77ez+CWnOv0yXedW3401Tw4/uENT7pFly7enYWeCyObUu5KvUAzBzQIviH9MaCSzG
d0O03a0qJeyNvMlNevYhagSrDmpCwFpVXO105aW7ce9RNV19HQq62USQC3yIl8NbtkyspPSpt0oU
OBGBAUFAR/OqKcE+v7mqPOjHA2wDKzGxjXduXCOTRjwIe25dPYwhJ3i2agwGqZpNjw4z3Af7DF+d
gIgG6+ptFqMugyqAmdUXHAc0hAhQWsuYWmkUXsNxYXOSvjhKX/PMbKK/5toP74UT4kMa8s+UTJfy
37eu8Sr0r1NccdjchkYwyCPxK5996DvrcFpW7t39J76aQpu5bhWGQdaYRGsXW7GhWldC3++ai+xJ
WiLddXK0M3Gr4raO4df+TS7yEjX8PaCnZNAuL6tLWR/fwQtMFVF8qPvdaA+y7Cg7rCtDFN90bpLC
GwtCLeZZxIcilK3/x8w4wKWaA05Yt//O9MudoZfzKjNzSjc3F7N+GOw67Ty17K4RXapuAaQnmnfB
zUapqnFAD+zW8YK7GPyQAwSIcbTBu8RfoeOGl90/FSsnuqPWnQByvRnuq6DMqQEtgiua1A0U8PVr
IReHw2K8v4CznNjBhnJ+2XaWETnzXhdWNdo2NejZye7btpG26jcfaTAGqR24QPFxHNA3/UIMObXo
S0fRG78CHTsfLM7/P9ACCKLj1Ot1pwok9Ocwj+fxypldiR1R64k12uZklcGrzck9229mRP1RT/GN
rll1IH5w75ppPeVVM7Niz+yzfu/qGREFVXYLd8GWqcEThstutMADUNWX0grqsJ59W8me650FAxr7
t3g/1XlG1/j8UnKy3hQ89BcJ2B9je1qtcnWsbPULY6tyg6K2cU+0SQrUe76i1xShrX/wbr0TTI0K
z1tr0acBdPGuzPMqDdQ1CgI1U+MCsGx1OfzaM5q9nd1rde3eJfD0O9BGCaezs0gSnyApiqIiWEhP
8OxIJ5Yx1uj4NPj/XqXXM/FrDE+p6OlUscbmnpmgj++sdwHMyedfSviAU+nKxS8ZIbwNE/MI/Lf3
yhQTxfhyUzwHNGaoqvGygCrzZlAvt86vQT3dind9ebpQeFYTY/CgZuvU50EtHgFd0yCpS9l23xyM
nxLMX7v110c+3Xtj83x2nAXzkPijw5DXGTfRW/h9E44MTiLwPC9u38WcbgPdNsJR2XvzlV/Ai3od
DEKzqLnXq88YkGUdzc1h/4PTIluQIBBCp0rToBmVnERF8XkSn31MSCMtNuRJxvBrVMOENwGXo77m
8zT8HsbTobXGx8PhvHYQ9bmEVDStI9CgwXztY0uNRPewQRjQHzM1fHq0EDbt8lNnEsGjQti+dMsu
7oTyGtgJMmsXWzDvu+6uE5TvBVZx0dlVSQyJvUexCT5S1Yd5Plr2NlFqEXcgwQ88Mvprg9IKj78m
dehdp2Cz5zFfZq2wDVtdTKeOC4urD4fOwxfN3coQ+prqs2w0ad/25jm01UXwr/l4uij2x9pst16z
LD21Kie+NDL+8ZSyoW+HaG1EB5SM1r6dXcC9BVD3CPnOtrxQiKHTI6KfIJgFJMCeeHi6aBNruNiO
YYHeouNElpw9BFKCXLRroURkXsQ27oaOS9lgGTgurcHl1793Wu3V4XIMdplh1Kt/v1SGda/Zx9r2
0d1BgyrxLvGdM9Ji1SaC478dVigA0fFa1UH93TfcZFw4Fp6dH/FtCCCmP8IlJDSk61QFMFHZe7sU
qtNOtYayHj/U3OUIN6LDCLDQvTX/PfpX4IfumJptOLpukBM8gR+1uXPYGdfZo3vz6x+wcy80kG4G
aS7lVZAZx6dgKy++lYzfPBma/nLefn2yelN+3dbr6rI+N805W+HonQX74S6z7CpHI8ffw5fD6ZgW
IrLn8J6sacFZNGeSbu7RTjaWbmPUeIhA9AO/QVFP+DPRKAPR/O6AtkxojyMitBxUIPnVi58abdPr
YmbRB/lQwuS9PMh2jBjJbcnW9Is0gI2i8SPopcAzH4YEBotjftFJppifh0kvbKM5dt2QIBEN4Jto
56dM+3wsgEsdgjMHCPMHPv81F7UNSOr6xCpc5dm7uIA6oqPwPV9EwSexjLz6wzyPVz5LQo+jNx9v
voiaDd2sadWao1cJZJ4eLed+n883eK3xPvj3nMB0MqlmjQ3YOS3do5U32fod1VcUpXWIy1XS6GwF
+GAbXHAO+Tgu/UtwCdrYd/CP8caNd26b/+AILe5Age8IPi8u1T+G+/Sc3XR9ri9KhotgzjOJNEjb
m7hPvq2u/7D5ntblj096esVq57v2uJ35JJVMZFk91hCVkSl68+bDHU3U3usUkQhwGiKTZA8nKEKA
hasoYkmbJ/RKElWv4XOhdfjVRzC2xrIxafjce34nCmxZsFmX7N8iuJO+uWuRWl8VVGe1vfjcDAJ+
GkQ1ISoyCJqzqBoBGhaTKFJ93gFu/TxfCpkG31EfIujJsxopsn9frY4bD2/So9bOLt7LMI7zZWFI
7yG9fOd+3N38Qxd1nz2+8NG5do8n8XUP6PcU/HThQPl6Du09jHUsXGQ17429r2RABgPOl0w5EbQO
9ExkqQqq+PeVpP3A9c+zbnCVVusmZdbqM73jNF/fZrPz/t4dZFGnrrraZptuxbtMOgeM+E+dsqju
mzQBHC/6x2orq0l/X6f/FNJwI9+a2RJBWWteFQVwlGGTFDTnOI1oHhNcXSTXTfF5mGHXg1WZCRdc
+MuhX1jRBUG/USzGGc7DOAdjcmzYcnPPh2copRdpHYIpbsAVWLkG0vFMQZh1utTYSBd8vCNaSCt1
4VojGvy4+24LdUJr1pak8TzEKcl+6wuH3H5rNoH0FqLBP5btHcpIZX5Kw6JdSnoCJV/fhuOcPk7f
+Pc13rxUr4q9xu95fdrN1m7tHAC7712eXQXjXpqdxTfKA5jsKCDeJgWvjqmhOQbZCmSdeu3pVtmW
O9063HYkBS2Dx17PADW55B+UwiadiOYtEmfq6ODhMM2+/WAaxl7r3W56FYgahq7wLsOxLf0HMfh1
te6vs8tJm7OZcJYLjEaW1GUPOImUJIhuCaC6e4nH/ucQ6jalVOC6N7v55Sz8+vynWagd9dXxNmPS
IQtUGlynaD++v5f9ZrMm0nof37Kl+ybKMl58JpwgEy8307Igmj5dkMtb1Tqst+trd572BhfoB6Wk
yLXKinrncZDFTXRWLWoPp0RvBuqqIBD3AOfDcOYnAJS7vfdlvDnVfOO/Q78/BqV+/mshauu5fqvV
NtcuknwU86Ozl/k814+EVogSW7AiGPNc72wPAg5QDS1heG8mhj9Sm3X78z+UHAyeoUtdTLDsKBrq
qUe2inmZV5Zi1+3cAHaGuPMIlIDF93pyER3/OOosSXYWQWCln3Wluep7gcISL+E3pHG/ifqot0ij
75kFz2eVwQDiwa1+elzO+35Q+SbYlKbs0jqyFLxs8XEuYi9NT6IJH/8qm0bmpR9xWBnyHNZ9iYEg
QQNs/+ja4Z4dep/A29/7voG1QAdOvMSNQaBUCWLcEOUlq1HFIQVymi0ELtUcX2nu3QMi/6s4+Hgn
Dwb1i5uc3LKHz0Kjl9zD6SkjDomRjPRAlyOkHhMbt1AxxeCxPT0ToGhDM0IUiW8Bmnd3fPeqckAs
ZbqOO12OriFRcGkLgmGFQGNz839Y7jer/VTwn9euZfWyZAs+GvgRnGXWMFw/MpHRh0y5l95dr+tO
bfdN3vdDc3x6O37vMltFnb92WWmbzvrirK4cd1jeU7Ld6lSXFUEIAyAk5qRRZdY5tDvFZ5rmBlko
Cvi2jmjt0BsG+JlBgfjcyG+UgYEeBWfe0lnTCVIpQ4paU0VXr9/fjfpV/FfjcqrBVjYgcD6Dc8fx
tlw4dUatZygziBxoQN9RUOUioIfKVvTTfCzCEMNQ4RpfyTFZvTmeUN5eLdivITzdU+Nz9WofdiyY
ISBbjbNqbGucU7REKzEYbKMRKvZSjBL+LW/HKAMlLzMQlkG9+7UMAE7dbPcxInTvRPjzCjL9mYjY
gM4cMMYRfnSjNgTYiVqqCKymFV0pgJZYBn4R11iNteAc0bdlmQ9Tu5uCmn9U4v+cU8rxxFlryvE0
1YBE1cZWRVDsYkM5XpNO6WS6LbDyqvtBA9uPD4J8Qs+tJ9vtNtDzdumFrektkCK9op2gfArnOk1l
3t7jmztzCWFKEkTRwr6p636d8eh9M7m6SqL+2pSW6RgGxN9q3X5KdbRTvfq4rpZqbgcHWGIVwWw8
hBH6pOpukOp+fAva85io6t+vz9tPfoLEFtXxY7mssbHoGEN5Y+BSAmFhKAZ8NAOYAlHuATVPaXn2
hgby6t1lS//vd37aTzNjfTHKOd+5RlJHN0zqsaORJcnbou9iH/ax71cXa8xqORE76M1F8Cqx/ePz
n95A7bE/a6aac/UANlQmw7sXrPupAdxFQFxptlrv4I3a2099euQ0476r7m31qVzYU1B+229QqHJL
cttZgdvSB4ggFm4jTjBKAfLen4Eo7GL3oUty38lkVGmwRRYiczEs67dCKfPaII/PDSSpqMC4+KPk
5qMDou4VJ/W8ldyL5KstqeznfR6jfl144FklajsyXV6DSgggusirEt8ibMBEY3TT3dGRTKI+xFmC
BomEozFFtmvQOX4/wrXrk6AgYsySa2/AbZOQiKtDV4FfLI7ehk8+46VWRYgo4G5ieoIzVRh3ERbm
vJBzL75HlNm3QqyniqsQV4WK7go7Inf2qgXVTbHsfjlhPUsW+dikFpfBy23wShZgEJ3tUn5H0SSr
xcobzsboaOTrXrScFIVi5ixE1GhkJxevD3cw0PxRzesUFdk0jyIooo0X4dDl0qKDQrpyfK3IonNp
c51+L4LCSvvBcF54cXcYM6xN43EFCMYixw/6tsS2/iCD6lcqhtSzUMLNmFXvcBPd7jzkZkrTehoU
IHFiPxcdsgj4tTexCzYSVmc95WYh/7p9IJmbXl2aytJ32wOsAr8SosPlGF3J7nE4Es5no4w7CGHQ
/4sV4ZBbGDl/8Cwugu918tn/MQ2lWgju8H0Nw5A0z+tX6OApPHiL8uMDgMlrVTphmOdeX71b1pz8
sUZkccZLyvJzrA28nFToKGKqJvIcflWLWvEVyo+DyMPwrPZG+O7UvUAS/jh1T8/+4jKuHA116iqh
KUgzrJgq8chfeTv5beZB2r+6cHw+iKIA5djf/77uXkmsfn/8M+PudDju5ps9H495DrXnxiLxi8/+
wVMrDshLePsm1P5BZv5xtT/rAa1r7X7dr/nE0tuiNkLmm41Dq7GExffv7/Y6fv7fC/VZBLipj/f7
g8Mn3YNkN1XH0R81/HV7BqW4+MbvRdTbfSfINS+etjj06Zu1dfR/v2L1pxvdLPe7y63CANxMlyqB
E/4E+huZxSmsNzt0MudGeeTNQpU1FR2uzHZ4MYjoU23btNLCqHzLY90UEX5qXSDezgJlq7eRNeCL
ZfGB3VW7vR7dVZyTLIN53dOxMvHpQIZzQgtfVU5qSJE5P0Zca1hn7WiPK1o6sXCPaPkdLPbuCas/
PSE15wyRccvj6YSDwU2FH4j2pc83PyVzyFymF3hOTOcAcW23wdFb75b8zWmqP70m49rpdNlcmPHe
o5FkhxROoedHfHTzUfS9SstTQBvuYO/ChleCtj/O0dMx3lXuM8Pa8cFUEs8iu5KqTfQuL1nHTCI/
Nb3mTcIy20WEpejJH6I9g5uevHtP363AM4fKPCJvOO9ZATfL6AFPFtvioqd+P/tuzgJgatTOaPTx
/ulPE+ATK3+3CYw3sduzyqVqXre7xVmtQcnDB6XAH41K3KwwXuNmg7m3ZDn0KF1E3P7YAgDIVRXD
rkXDQvHmtnlVXfy9Lj9H9Fd2Yy/utd1JbQh3cPUae79Ryg6vRtAUOElv81xyq5Lc7cI3d4/a6f+4
5Z6rBOOKvdneV6zDdpDYn5CoJbg7B3/u3wQdlJv9WuPskvMCovBeAeK8Yy+8G8BTBH09lufDCuVF
l46jULyYerpRY6ae4rDAuVwBIlwSyPNev9k/0zYo93KeybTcib4i/NEOMmwrGuO/5+UV3eSP9XgK
r8uK4VgXtTlIfqAb0mmnv24QF5wzWB3bcC0CpQfy4hjfuFYc06Qv+GiTxCkUfzZ5Mxh1KP+1SE/3
8+04v5f6z+bYCdhb5zVkLrVUty8aOIbcGtv+KqD7YvRtQ7pLsaQC/w1/uLVtuH6JgUvmKdt3YcK8
RX9eZ5f/kw04T1fpuu6cb47aQKVH+2dPhcU/+XWqMpCDjFvhu4Nrqi3xNB1m1arVLUOD7mY/J13H
83l7Pp8ql+6AeDUve1g81HGXxLxNv+JipHzl4JLMO9pn9cdGqYR2dj6ltBt5wOd1REMB9MEqNUyx
7FVxpoaPTH+NOfq1VUpnoz0FmiYimbklzopprUm6GSNA4hC+Ofa1v1fWRGvkUKLT0RjrztN1XJvV
y1tpUEW+B0TDjsj2TUueWw1z0pm3oYBXCHRX3YuICroRqALqlqigKGA7pMcoB9yA0718BJgEt9v3
ZIFdqxPRCUHCOrS8d2v9gvL0e7TGc+l9e66vnHI2VjXvWoxPT4KbLmLUMpgB7Xmi+P6+cTIc74Eh
NE7bUegtqa8M6HMQHfv34N+n4gUNl9FohmHWdUur29WnuUP7uz87e0ajtevZoIqFJixSbu6dSHZh
Mt12p1SOMeOUo8amBTfg0rlFjchIohX2p7Q3djfSkd9jv9/fRbrvHd2A+MZRmETzEfSHGpYUaRBs
JwGxzdVNZdcKyeThxc0iKu1TZym+am9fpdrfm/uPb/UTlv56CJYna/Wwt3yrXi3YsCO2YzGiVVWj
nFFBb/E0ZQrpoiE4qb5ZND8vQEh10dXxGIiVXR01oBilCQYi7pz0wMZYTLwjP9jqwvnzBP45yCfy
w3l8WRj7K8V+DF2E/QPbPGA2svbiKDQ36ixucubRfwWu4VxETl45AnghRRq7Vc2nMettLK/mf2sy
ssOSLAqLvQn1tr1H7OHlV+iOCBToKo6/iujGm69xEsMJmN4plX9Zd/cLW1W8jjN8Zb/WARLc1UpO
neY8g+qw6GzexGtvV0VF0L9W5f5YHyrnE6uCR+lVOg14525nFXfgSYt1B/VGrVv/qIABY+kJ/v79
eSuu/n/CBgy9Ynp/bOTmC5+MZCmm+y7+NIqE4byRw9f+DuTVuli2Q13GtKva02Na1uc1zd5BBaRg
mWUNDW5UxStmXoch+qcL+ECnE0UBxh3BuJ1qcvjoxd023XfoP6Uqf713O+UFd58RGVXTqGsUv7mz
/5y4x+Fo7naG+egOVl4P1ITSFECi2sZR4JCVN6lS1vz21W2agURSAKy7xrQfOYi7Rm357yvjRZTF
aPBxsJy6xoXxA6r9WsalZVr1mXF5EP2evbvciQWU4sveBULgRUi9fCY/tOwx2sspNnbvLvu/Q50/
P/1pdVa7RX1RP/HpgIVV6SMPaeCL5w8m5xYCzZheOEmnA7kOb2ExJgZDtRIVtrrq0/XDG8p4H3ex
BkKGi0tTn5OA0GMs31EWXsTFZpX3VYM98lOlVXHzr0k6mvZyfzoY3ECPRm9gBaOba/iNmteIKgzM
zKEtBGc3HZZRDpE/xCQ8pN7w5sSxN17cMb+H8TRb+ma7BWlEZaGPkqM3GOw+Br0epWs30QPlJw5u
hVGo2cb4waH4eKZYdATcwtf/5s6H+DhjreaukjIf8SNd0kJXnPaiQSWJYLKZ3v2+mTUdTz2rZRBh
/95EbkmgSZngQMNud09m29x9Bh5G8/SYgUHysSyWD68EPVLGXShwPsY/KqZdg3ehfftuh3VbTKk1
xjRF/dlC09671XlBSmJ1FM/XqJnVevUnOPq1OjvtflvXt/D8MekyGtiqYid+SfUeu0c8DPgJI8Ml
c4+jpun1t9zIGX0YTVtii3HxjinJ+CGXtGhQuisQRPyVQwpGb87Zq7CG8qRt6zZsTf2ZdmLdlvOt
fdjcCQo3wh2ALnLyRx2w8QgvmqbVHg6HCHTbbVIaLp5/f/rLKfr96U8hqbXels5mdbiT3aOpQeFS
l2fc9q7u/U4njZrpjyJuxmI9CWhsefQ/DaoiJRt6Rsrrf3gKH8Q3Ndx8dtWLA3PiDZj1wx1+fj5/
D/Ap+7/bt6tebhlgr05VCGNlUgyy4EYU7MPPbwQ30FlVzLFHxaeLLhgrJao3k/TqePFCODAoLdjY
z64iZWmdK1p9Bo2zl2SmAkEaDSU+BKkUzdpXEUVI1CB0NocYpN1dbAMlUEBLA1xvt7exBBl+dz2/
SLrMqs2WpoZl2ATFT48Faj1zrGuVGz1oAFPDCu8DfRVoS05UoXufVsNmJDmOAqIkrCtF0fymkyQH
FF90D791CloPGla/vbnNV++qrRGj206dovsz1eBY39v77dG8dR3y06xUz7yYue0zFb2He5c3/46u
5SGwLGcon5YYIaORFc+Re0GDeQq43yraXNP9wAzuPj03GC0ugFxbY/5SeD8XBwWqf6/xD4jyvM9+
D/tpPsvrbFUhQbt1VWWB1hYeduk5joa4ZGg+zon+Irxmdt8MVx6ClbyGKzY2fQj2dwFNEzpWMA+q
EKPGgcVK0ImTqtzR1wI6O/AtzFinsUjNn0m2jNfvoIf3FjGmxO4tvvtlxK8I7p9mQF+uoIyUd4bl
o3xr7KCU7bBN1ZN9cE++WttgHdA8J6cvK057Tnjw/z0L2FG9eEl+T8PTfXDS1vbWOo9v3T2NRRzX
iuf+Cjbe1j00kNDScggCb6wHNXkJ7zHNxahMKGbiDa7Cka92dskDu0xB66x6wl3CI6uFuRUPBzlQ
ONp51ZjeSB9Y7Xq8RN3HxEKydJkwiRRQIKfITbfe6ThIRGcRXs5S6dfUfFzowUR7McRqNDJBkrOO
12DZ94Q9wdap+sqHZEZ89KPDBTX1sLZnE9VCzavDPtr4Z3cf0zEnUpoE+nC5tBEym5aHVQkEJ3zA
o6ucdzX22uEtg+4FE4Wz+utIPN1hW225A5RgUml9IKeDEU7hFAPgZJIBjmF1Qq7Yy/aGacI7MeNc
cBZgMidyL9noyRVJ89cHrSzesE9N9bl/7fmaZdV4fGpVo/4UNtQ25e5xOMEKSojujshYV2FnXXFn
a8pjeKLAQr5Mik7n0i8a0W0CZ0CWI4SaHSilRbOZe1LLLqMdZIt9PN3hfIqyoW2sBHnfEp7uFY98
EcOlTt48WubLTfpr3E+A02V/1c62DacKffEg06c70bu3qB0KpRnurBuk/XO/biqODxTYSMWHKOai
jRQBxdZuqYl2FYI3OdCUIeZym3904T9wZb+BxrQfqdW/pvjpWrnXKrvxrSzV6z5I2PHe2RKzqlxo
YUO/gdlNrCnpRkcLbzSjEYv4IRqOT5MTrpEoairKd78IokXcgTSZgbYOGqNqdg6IMJcQdOAioFZU
5cEsO0WYQHWOGZTgwvYst4h8f5YgzjfcTofqXxoMcy2rxB/4tvrbFsXJONdk/zT18rgNHyxsQVtd
hh8EztAI9hY+uSJ/eBBZ2Zt46hKAXCfTsEaY4uKagcpnF5SnSCmpW1//voYsNSt/zZppELtZZCBg
Pvz8V+B211bXcq2v1aytSLTUQ/ITVC95OGBLNbJLOmp0OlrSaZghy02G5FcKhJGPAheAq49GdgGd
SuQYugsUfnEYryW1k16Gz/yAhEb2ljLECBjGUacu36z660X/n+Hjtfbn8C1tq83mW0I6woWM8hvu
CQ8ID5EiM0ezDKB6GMMKbncZX5yjXZyrUBh+9b+n0XiJPWC7wVMMrblq/1wAv+bxOp/V94etrt7i
NcyflXcN2Ft8NMVeJM5HYv0xd3lJYZzyieHXpOYOqrzBDygSW3/rY2IfruKRTfdgUAji4LmHoEhz
FXsDoyihmOQL5Ww8obdgQj9MEgqawvH3k/twD+2jRPYtLm5oSHp/+YgqvNI7uWfu2S69A/ljK5ST
dAl8jzsEgUApv/FL5jWYxWvxmf6kJjCwVc1hLYEfJfikcqiiO4mH0NY3gHZ1HiAkB7QLwbsJGT8t
aXx8KzwCHvXX1TcAoB+w1yDkaCh4KbXh92DFPDa8TjfRX8M1v/4YVChm88OHuIxXURlAUoz5Y33L
PWMkAbXGVC2WCFJkZ4JkVtIg1FO/aharj67wWBFicUsqzlJfGRxdPCwPZIBI/ebylbCXCJXS6Cab
G7bCcLoXAXxo9xPxu+v1+zSoQag6Q4kzY6yXwODD4CfzO8B1qlRU6BniBrhXCXr6omDKXK4FSIBm
oiZgBbCI3TAkrrpY5qj61Rdecf+CAu3d1l30ZPwAmUP5hQqVYqSi4R3d4UH0oQDjj/0BhqS7bMc9
Kzjmz+l+0EfOr/L8XOAAmIyLXub8t6t+P4x2fqSkJ47L4FzJMGPZUlHfyeV4LZCIL4EmUErCKa0A
tdYJKGBQV1wPOHDKBayGhnzlyxAUBTCcdv+9//VXqZXtAKYAqRiOVnsKZoyN/lgdysd/QtGrGOjQ
0nu4rrqTGzlDNALehgBNvkr05XZDby26b26y1/HUryE8Pf279Wq30mZVwkqR3QGO1HFQUYCSZ8Cz
hBHAbnTpRSW6HzGHicrVVr4ZxAtWG+lvHVNE3TI1o/aDYvy6BnbOVeOavRFuUSO00LrTc4mg7jT+
8Ff59VzcvXIh9d4jmqx9ur5W5JLS9rnGhq3whC41tvZ+LB/FEVaccEb92aHF4wDqj6vinVYYeUxL
QzqEoqWKLU5l70AtuLsd7bOrOCL5kZSov+reevDv9f1Zv+dnAm/TOpgZdqPmcz1leZndy4PDPZvc
W3TmzbaKlYPUeUC7LKAOgc5+ZHMdRCTTvA7fM1vR32mtgf1Bmj6wATm14pwRxwZO2TMZvs8drb8r
p8z9rzE+bYDNyjognWCMB38jwN5JYpVpyEDxXxjfZIIGvzGBdEtHwUvAu4UdRHxIHwPaekKRWghg
AOb9OHMXKR0p4/7FO6eep4/9OMcgetMk8UXWPuSoHuSJsEt+IWt7kwEbf1eu/vwWTw/ywdzo9nHN
t1hgpAITcqS8CDqRCQmoGzyKz5tUHNH/pJcfKuZrLd/t4helrN9jsJ5f1cu4XNbGG7Xai7tXQcHf
XgDd3txGcQq/O/7Iuqs4Iem1iEgqvKY88vjWZBO6OsQ7SYnom05KmBTQGNDjxutfTH+420iQ1Hb4
JkL94SQ870w4jhoxtVMzrJ+M4NeJW9/ulX1tS3ZOCwWeLhW44QnOYBcFPkpHj+o5TiOXNsbpEs8T
bKDbjc45iwQY2l7kcMb6zkcflLXmS+oVH7kd3zzuX9lye8lglWOQcnBPvouACxI28LmX5wfu6TEP
O1f3sDItT97HB5crcc+b8Mb+m5Bh4h5rVsEha3q19hxV6LP77qpZK8Kbc5zZGLsDDmdM9Rincdc5
0Kh3RGWzg54HqLhQVFdY/mNytmll1HfGOEUg9YWmBWL4fQiDdRIcEXESrcXtfRfSansK2KZsJWGh
TpIT8ZqencmEQneqnhLF/60V78BCS9Vh/lqyX9/qaYujjzjhmUyDm2MMyKTFK5v+DLv/4uxMm1NF
w279i6iSWb4q86A4J/lCRZOAIKCoCP769yLnrVPd6dTep0717sREo/DwcI/rXmv7tN9Ky55A2Tj5
XHrz/dubcAA1eMQ41kOC0bgYllMQdyOny/0w34J2Q7qIy6C9IEDhu0DRF3BIWrL3sThvUptiOfp1
fzt8UfwtKfrHVfl2Av/Ycvrx2MHUyFVpbHXSsmjIWtnaBry84qCkrCPUckceIJui3nwzRcW6QmvD
PPAQR40KV3xpqHq+EB/fQriniO2G2S06DN62+NpGgLFv3hvCwTCF9FNhzrY1yUTGNZ5M3oHe25R4
ifFxtjQq83G35Gg0dzSNzxszmcYl11sijm6KVgvNqDOEHuhKosHroj8KYgTODOKNEQwczJDNV5vG
l5GWm4wxzYzTKbuvdPWhw+GOFBilIGWJaBSynoZ5U6fwt1R0cRGl+n+YwvrVxfxzVYdd849VzdIu
k24Jq8qbozKsu71I+aNo7N5/aYcgDGUPJvqhjNFMaNFO8vRxPuidfeP8Xp5XKyqocOn2vj9Z63LB
HUG8PCwVqGvnIBOpTu4GywJlkGbCP2ZEIJoyKBoIFRXg4PcD0Z57eKJ89yC7ATsIduzdgnCl/4hD
x1L91w2dy3S1ImS0CGCeix1/9bJzzsFhtIoNeBhyzAlCKZPDjWrlk7Aa3p+KqLOxijABqwnJ0NeY
EIjGfkRYvKp6Pnx3Zf52RqCmuM9PZCmhviBFThlWkNFCoY+4cVd4gvNfQjblN3f5z/Ueqov/WO/j
I20EvcbID91SNDi+dIb1Qdw/PZqlLqASyDlMcPAkfRP6PSoCEhNBt+PDZEDLT2eNLww0adMFtGwZ
PGQAc//Wp/seHPqPpZAG3mUZzy7+bDsXl9v13g3l4JFzJJ2stynQvO67yeJvM1rqLyjQjcis6Ee3
5ZSqyvxkeh4UuzBaTj+/ITHSmKuLONDkXMIFfLPGqUlruivNV+6GmpOhpz4bZm/NxfNjK6yRMKF3
uyjsv1a3YYX4r+Vj2MKAKQBwACb9x5ozgXisOqG/o1pAiKICNrwwfeEwWTOCb0S3gYigI2H2SEa6
D4TWLqa2gC+NSJHpJK7NOSS3sfZU5w8dQUtCQZSWNh2wDHDWzbv7T1uaMjAxZaSp9RXzk9wJZ5Hf
sSFwFSHByzTQAUo/c0RmGu/HnuLd73AktDvd+qyn3/EaEfv2DOvOwfjSHWmOTTEWsg+pT5xIJvIc
6hbBkUH2OsX4ygsqqrAPC2afTk5vqS3HPPhz9ClLv1hcpumYJdQH8mdIFv69V5NGfYzI8u/MK6vf
xz7P7Yq0iGFXUtypzhCqk3vSEJZUZuk8SSRfc4oxA5ci20Vy0NSZoylFW27k3HB22aR2+Z19HIBc
VAYzJnt7pHhdnVphal5KEz37RpkyIbZHC5SSEhqgk3aXmD1C1rvOHSi46UAepOktNog7RsAitgYZ
9v7irBGRZEaE3Cc4j2AHnnbrp33fXkiY0TkLMltGc3MjuzCekZpEa4pSCaBuplgaK2nMg9yE6kxY
GiNwZtB4TjTnMR35WPpqou8y+/6axJVLEw3Vbsy8LUxvu+yA6Hg7l+7mfakjeIHM7NksrBSymn7+
SsjdoxRNRRdwuAYiC5GAJG4hS9GtC4Xx6r1yewpNlSefrEvHQV2tTrGvx01vICY1QI5Atz2nyssI
pndjJkLdRS6Mvt8B/TioxuGD8FvntJA/80jC4NoP6gOedN7hDdWpyFtHqdm7CJuRwwAlH3gRBjKU
kTN+GwpPH+qrALtxX806xVIyKN4sSA3KrzG1Omc0u7HXEUsnFX/wZ4+Bz6kTJ+OOGZM6INuBW3bS
6FPi+s5EYaghX35vrIdNpJ6SC4+Xw4war/0SgtEy+eQtJgr9NDbwxUMOe9c5lrJKiOqT5dGUIAxV
P6oICcyWOsMNakamZc5TpOkRtkvmqOMtAF0uRssTCl3mc3WhfwemrDd7+31IPGkZIDPSHsDJ8P/H
CbLJfuL+LQz5DfaE1MQ3ykiSFIh6/n1PtNLjJvfN+DZY7w8jILClHtTDN2chKI4RgM7BpC4CkQUD
2styPdDYQWw0xblsod0GzrwV4z/fqPovPuVfx6T8+5jupVEds067DTje+cNXDxjlt+3HStuVKBDo
BBQN5hpQFHOpcAEimnh3gFfC1Xq182FuAbp2mlj6kRbHlXjn5gsbDXaLtxJKUcNXIQ0NW0slrfZ7
U7RIyswvdVADu1qBS8mM/U55bGA+uSw7mDMHBHePw+eC/6Xip/4SmtMRJNfXNci5AXr9+1TFVhhJ
WSffgGJqlOJ0TM8b1JvDWAnNGns/p2M1HXvrSHKifeJ9XqlstWDQoH1lDFOiGjPU89J5ak7DoYB1
G6rjDIiNrTKgfB0RhP/54vxWK1UkQyKBRxMGmpof+fH12Gf6tS5vAD1OEBQnDtrF1UfnVeZQ00qG
6b8w2w6NtGN0ds90mIpYMmvzsUpfcgtydItEyJT8L2U/VBf/huOThs3xw9mDyQE+qQGcMzjAf6+o
NGrl/GQY140QCPi850RXSHeIphssYO2jrumMYqv5Igc/95TAmDzoZsXLnbhr8+el+mX2ATq3fxzK
Dz/NJOmIfn1y3chzbXFHImoqfQ2shIqVsSubAFaEKkjXD4lhTUK+eRLeqW/TS3p48MMbaDX8rSzw
S84ETEmC+wvWF1Ua/fCAXZIl104or0ya5B5djS26u0xVoSi6OXKhnM4wq0B0nhBQjqfZLkGemsxP
9RV3NLaV0kth4hEtGHK//nbdfkPmqLS0RBQ/FGQh9B/pnK4K7ahIH83m9DImSZVYJihDryjEU5C/
RsvaqURu7BZ1L+dIFAmlLPKiqHGF12LgEfTP0X1Hp5VK98f9icT6Xy7mL/vqn8f3c0gnfchqWxnX
ZnP3a1w08ZRuX96eiEOMzf5DWZ1hN3uTHYP1QVHZvgfKUl+rmvWXw/ilsPOvw/ixvevH5aqdsluz
YUL1mVoKcIGZbFZz7fU5gxBAf0P6Ad09dUqlhNmhvzGFDXf3j7vrXx//Y0sXeSmVNxSzSFqRXEKq
BQrUm/Pnc/wNOPyvD/nhk+TbDUJEha3QXryXdv0kzHKy2wS2iyA9zRRLPVQfum3slKkBhjSGXFp2
L069KaMbFhB2hDaf4nWPY6dGtyij2/wwjfFU3I4Qn/XaRfN2XJEW5TncRfDK2w01UzRnrWT613nS
4Yb603r9cGVtm1dFL3C5zjAVnUzNKdwTkVace5BqnadRR/229FFy/6SvPHscIJo9onpYTu/IJsyb
aPHnpf2t6ABOb4wRoFOnj/Qf1nssjvJOUht28dfFEtAVEWYC+pKjiTjbgfiqzesqtbVymOT/8yd/
JyU/V4J263hAg+uK9h9ejTHjGOeRdiExZyYKfaHBOU+4ZK6egL8g1UjplJzf+1C2CruKlOXf4opf
Tx5mNT6eShjo+sEZ/yNX7cdtL1z1B2riC1iu/WEWW7+hw15LdrbXHc3thSnRGNQGdJb/fPrfucV/
Tv8fn/3D8uq5IFXt8NlCNblvS3deWCPFhGuQqok63aAn+ymYf3PWvy/6Pz71R0Ml14RCahLxsrnB
pvxcK/WU8nqU1y4arUttkszPM0y7QO/H8MYzyjViDNz4b5gwcbAKfzr5H7uur8r8lvecvOZQHgg7
Mk3U6Xt7FErQameTbv7/sdpACYHDKoweQMrz7yt96evLqEqPFzI9qFsycw7/06R40zyFwuXzYb7X
Nj7ib8G0+Es0p/5v0wZFtfHPYLrTu3Nfn5Qze3yQbxjB4ADhwEBur4MqhZi8mv75RH+DIP/rE3/Y
l3uXpMezIJ83JKdm+Z7O7nQuv5kjBgz9ASM4/WQ6V5mDjzQNZuc3zA0sFmw76hVDcTb5O5nkL+UJ
XaLirCBlCBZA+7HVpVF9RNCsrUgpmGEpCWqJMybR2mtdwUqj+BSEhTdjxmNM3DPz/S8mzvS/oMV/
q3lzEBDHjqmQAJf54UOakQB/nFZXGz4+Ek3g4jIz2JntIeSceFIeNzuApBR4FDMzG7jickvVJ2Ue
1Ewyt59l9pGDfqM3nfq54undoXWbUTH55PWfn2c3dhorpJhHw3fz2CMQO7bPddhkH1oXHhVPeu7l
zilPkca0l7G9XoCO7E9TpSZ/yYVPRqkCGLSvU3dMYDz5m9f5LUb/18n/2BUXQx2Pi+O9Yh9S9hzg
/ANEj9o3vXDGECuF+W2URfoXsTY7NULXjhmD6chzdhO6EtOFKAaUUactQVjVehnDJTnO0Qj/dp+q
v1RkdJhhJWLR797LD/uUXbRClfOi2sgroKxgCBEHnWgjv3x6GUrpKXWZZkgX0BBGdXgKdkbEkL2N
3vd9tB4oIXqII6fP2rw/ho6niHhRDVck83PUog+9eRfjhHvvMfZeH+1k1pFxawC9I2oH7pfhfVHj
//MN+VvTyyC8HrTNxiod7B+mjhEF7Zky87w5GxOYiksII4dBrjaUGWkpICCnHuL2hVVyaRCoxeKi
wMqDZiqD0L5O4aBPPlSqQih6fpSwvtKxg8orPFWTxDXQXRbwG9PxbTKSLKpoDcrK2v7xgh5Mbrb1
FC1GadcqFOJNrXLvu+5mPvaNMEEy988nqv3iW8ChAWnlRpeA0ys/zvTRaWpzYiJjI6J5NdAwV+v7
Z8FMBpvHq+zOvgbiK8+5yAAR+GjEotDL35GNuHnPNSIyaNx3dAOAKiLpuKe1MbZ6l46w1VvZZzFr
1oWL6o43AjzyiUq8dfOa+RiNlHpihMeVun74bZjWTns1L6ILhbuhTM+v1yiNtAMc54WpFeA9C1c4
nA4QpskB10ICREvD4k2TJ5fP/Oqc5tT3+3F4o+kVwoUnulCm15MzFHKVNYq0ZqidZcPPz3xaUWgb
mUVnSWcbtrZ60aLiDfOip5AmBS1XBekP5nYS7/Gc3iGOEadXUCxuEdGRz1fl2whBNpKtGy+ZnODQ
9pJIDnkh/jAdpi/rTbXODop5e3/u+w+ia1rNq8TVl6IxyT+AL2+Qz7h9UYz7ZBwpee0YRSu8czDy
QTijxSRpU4SxTfmFrPf41gQGZ3vhVxDKaxpEU0bwdEeLZi0cYNHyT6jKeHDZa9+U+EQBk8uLMs2a
hWDlX80cJdzbqthkUI61GDf3vlHoAUb3HpG8Kjx9NoVZW8/w5nXYPGowk/PuHhtfN6fZajEFyw7S
i15DoGmSbKW4e6cDMkz/nSA+dBovDZJNa9dO/5rM1S/Nu26M5fjl6IlvlT12igGJqi+0dRKjQCEH
RIjKR4o4wrqlRKc6D1J4ea/Oyoh1086T27z1M5BC9F4+5FA2+XjWogswa7e96CAnWYBymBVvo1ek
nN/FZbGAIHLaUEOxaImPudznye5un3cpGrv4hyMVw/erLRmTxMZbQASXWlQLKpTI74sb1571tgE6
r0c7GWCrdFBnp+dUehHoOgGqcrRX5i8VQnyJ5BlQ0WnK02d05ylgGU6pWq3z0CdAW2NFnibHyRgt
acj32RZX+/kmfiXzAjYOQiQprA1H+Dr5EkTdwF3VZpIRViyU+fGlmaFCc26mNSDU5wDxG4O7Qjgq
uMLUvEEfW6NRGOoeukIpabT1QA2mYe59UG6fpMTaL+SQI/9IpMDpvMuvOsy2X3eq0KNJ0zt1gwLf
MPcmwzYyVDrFOH+jKKGbzOjee7hXkPd+7G4c0Tt8/GKk3/EuUzL2oXzoC3H+yYGM8BugsL4lI1Ia
Ui/kpf0ALSOBRGbITjlGyLddbn/BrrHNb917gSh4cUj2DPnWjAr4D3cUXl1tQRGXVJDW40x8byOZ
4vJk/AT8FOhhaWs2U3Ln3rnuFfcSYjmvVzMt7fPyBrduLAMiIRw5tGdb+GoiMhzwxM+Coi5FXxSm
n1Q7uWOrQcM2JaFOetdgyA/uRVTOEVIoJqIluVQGr8SPqCBLk8YR/GbRe/cW9pUJpPLe8RWqtfLQ
Y2s2xVxapvPzm7CRrWrRxfn6su0ibt+Elqh9WSWf2tt48TxUKDKxnNLs8n5mOjzGZagv0PCeNkgk
IHVOZgL+aCqlk3LXr3pX23NNrnMYb2fXgKjliVxnPms/dYQ+XAS44BWenaJ0ZKKsY+UO7IUQ3Shm
QU4MeTnq6GMUPnRfprpysR4hi3D1TjPB58i5mlKQBdIgcZDjhf4CXqaI858sAIchQzuvS6I8+I4f
QXmatrUG1dAm+ewtcg06rlk7Kd/KRTGTGa708+i0SGY9sIuBcqhArwhCnD0lfO3tMQLlr3o8vr2e
XhNoCkagy502vrrHGfaHhu4oGNu5ryzO68eyM7CuVPhlNm6ApJBbjgm5Sgql5wP+WKL991oxo6bi
fN8qbEoI//Grep4I834mzhvFPIddS9lB2XYBkhwjh/Ga4c18hnAfLgUDwa3fC7dhdCDq5ygMYLFi
zccNkESCk79l3PQTvbdT4hpyes1upYmxU2exFJ8DQZiWy+f6yoDS5uFkWKKgO9p3JG5kZV74ctja
7EaiNFpL3eQ+w0mJxDqHbIUO1xfIUCCaFq3gMnrM0qUcZnPRBBe6Pdtt7erWMTQszHfr0oZWVaee
dfETVRs7f6EB6N2odCKze58iUPAoTe29q+d0SsY4CxZxJqM8vq2jcqnqLnv4hYRYPDRUc9OJHmRz
GSGdxusX+nz83rmpxwpe0Vhw5NEkfQ7xWxdWbN/4HB5nzwpASeeOXpn6u1bT8jJhva7alJpDZY4u
lM0aCMQ7yjX2kX4SzqKdKkgB9JNEwPD7meArotP2dqEFz5c8dRRGUfJQGzkMx9H3zDOrO9kGTatF
hbncp9/a6GPJ1npHkCwD5LMrtBPpvBSfZqV48lIdsTBu/ICclS4+Fdh6ep5XWB26LFH/oROFwa4U
Z0vlMM7AnpnJPovaqFemzdhUR65ShONk3p1n4y4on/YjQV1icmq2J9kX00VXrk56cLx6JQdWuPLD
zCj3NPbI0+LKlmgjCZPyU8WjQMBI8el2nTYrBfnCYPxxRz2zNpko8TQbL/E49GH60i4wPNKOvYD8
OiwIK9Eqd4IrH0RvmJu4Ti/F9Pmmfz28sTS5Xaa0KLSdEFf4Y7Ad+eIJOa/i9OCZHgSUU0ydtOOa
7hErfeyfD1eQMEXC3axH5lFES8sRb3aecjNN7x/X8GKP9sn8uX2EdExAOOCqLtWUGtr5k0795eP+
AflsO8kWwti8HM0B3JZMbgBIKbc7N3QsJNPoJ9I8S0wahAjLMAaSFVbmXsGiT3vVEd8z3/Avh853
xgds62OFKpL69sAlBKP12dFfLxjo21vxkktOS7+HwziaHchZsKpzgmH1fbzTX2uzVJ0GAko4saLj
17E2GZxuYL11OX/OfMQUSULbdfm3YixWS/tvBoMlo3+mACsYE/n/qDQYcv8Q60yq0e9imMuUZr1v
oNN4t+9gPkpLdiVEe2/g/hH78OhqO0lUu4pT2anTuOeQPjLcSwC5ETA62114sTRfd2/Bc2yP42bX
utJUizJHWTLJ6NYuPVznPAcXGhB62sUiI3ntdoXLzdl5YvgM89cHeGHKnNvLu0LPivU8pNxYhBjq
8JV/qjF8fXzxi/oW8rDrbflQoeP+JR9yaSIfHl/8JB/UQ97yLT1/1NLidvO1wk+f0xGzBmF7su+F
azSuSD1Jpyjv4b9PJNLM/L7gOI/vzwGZVLz33ANrHh3fESD8/pIDvaZ1/i4xU/U+osn6LgzPIJ9E
bxgVJV5Mc95YGSsedfAm8p5QYBAHArF84cN4Xcfr+GashOFFBYOQwSnsDsUWH/o8tC+YofQ9eUMd
Nh1PIWFNoGHUTaoQT+95jiR0uUw0dqRFJk9Hi8cwaNseRgtxrrxJ318bgOs8PL9ICy06v1x9hfjG
uwRQIriDzKj/Gh6Z++rpGjdeheryySEqmmbWwHNXWw9mvVI3cR7Bbbi8NLxSs3Mo8TENNgh21fjv
yrkGZSB4mV8Mg6LHJUp8dr7QvZHbRBkhj2jp9J4VZOyuLjFVbQXICMO/CqJ8YH6XYzyWd1rg/n3R
fzo3K9lr/NHJGgjriBd3UiAFlxWa1XyVguP8vq+DB8NcWXx5L5ZH9xzr6DekKA5Tk3ALkrTyPY87
Tw1LX96VSE+N4ydbtNjm8dW5RlCRznQkHfP45I0cdX7zCrdYaiRhpGE4TdWrogqdJSDEI3rcF7uL
pKCJzun05NerKrruLoFgZyEEp4RYCIlOcxeiaad3ylk9q/0uIB+Lhfk5LDk6xddXWvRYGKEyE1+V
mRzLr8x/zS77K6z++msf5IifVRZnjNjw2B5oYM7RMCg2ZhLvZLECTIblIHIKu7YbdK9LrGu1Fa2b
02Nj0edhyAyJzfnNEV6Pc/r1SKHlbhYIDlAGOFZlKw9IAmGurblmIwKtcn5fHT30ya02Epk4znkm
h0J+PASf0K2qPul4LMTp6sqVL9eC0/gVvbMTMKBm2jkS9GoVUlOjoI2yRfaWzplZpLeFjrd9iojW
dhxvRK8gugfp7EGvgMtbLY6rU/TArOvxFW+URVdfNRs7XUq+GhtxshTWWZR7iN/Zt/DOPso314D2
00ynCyyB2kfn0snD5C2JhNX9K4uPLgmOdXVStPCOy/v7ZTawhzwcY36cXdl9N6ew70Nu7RYzyU9d
NSisysvY6GefSSTr7Of+cZ7RRKk25080tAI29Pwe3PfVxoivO4S3fO4TT1991ASXR1uzRE+ANMWI
OWwzcwUvmYlxxmQkqmIWPWSGFdjHDrb6woa7zo6uYes24ZZ7BuldcTdcAmkpeoarwSem210wdsYO
whQOdo0wN/NE4CglDaA20OIB5TRwFjZh7iHP6ScOMbZTWAn9Iw2w9j2qoHg5vh9nSBcioA4fAxsB
qBKzrpRL3Cs8lUdXR1BaZp4ytYnMuD0apwpvbHVYtBD9KLDqqctsJK/rzJK9jua1r7knbn4GZsLT
vLKVd0ZRmRCwZbf0mR4NCjeHdI3jLgLDLn16D5eo/BSWGlMzrLjkpKbmHvm8y/D+U22ROMVMdVs3
QyeisFRXn+JB7dQ9EytCieneZ4lznN3Cs6ctHn4Vlu+yfYPXXWf1dNAuN4ZRx9Zxe2RFn95wPoXP
uL/Xw8BW22dnYBYa+egDhMb+uISankc6Y7MGY7Q3LzVPfgNoxfi82ABD59zRTj1/BHWQxVl8fX+G
afCYsRrBeWXYd6eZy0g6qcO6haVbuGqIi7D76BIVbr1sveG2PnPed8gxLiYDP27Kxk9dYwZgLZZd
8nWnIXsvFvxsH5ctU0t0WQ/o27lcSQvYqn8LKElMM6/eUhFiL3ThHdOhujSCO8pDVzMxqxWTv7PC
pRBLvUN0a9rIwyzww7k75YJQ3WspfzPxa2bzbD4o1mTMOrsGeABujT3hmd+sL2DCHs5td9udVu38
FFfrBA5IbpZBCpOc+LS+bqWv4zKPta+afSR9jf0jX+XB7ZXbbC0N3uz5En37rXKLm32+iC9DAfMl
W5Px1Vthhc8scHwKQo8wuywJcC/bBA1sXopW70M31bHDk919cLrXws3W/P23y6u34gu+/bLNh/fK
18li9JWiw8kPV34HnFE4/N+fL1v+LF9nscTNny4hkTitR1/XbZtxRpf3E89c39swj3lZts7W8kGf
C/PjciCZovJ0/wKalLyxq+aglOf54BDCxzCTkoInP92cpzjhH+WCZIO4VyNPZDhq6kBfcz8/X8X4
/JiKsbJ8vhqhEOofaqzDLYT/+v76fFWWyixB3zgs93JMuhfqodJM9VBej2VHiTTo4NOdNIPBmlLo
KlucPhNSXOEVyb4FoZ2pkSaPAi1AqBdLi5yfO2AB+G9jeLcNPikqV9yaVj0Dr8KEjFc5bVTjFEYB
U8XcCY2lM0lJBQE2L8Ms2eFwtLg1roROuoPTYiQKtUv0M8SgRI9RwtlnUcldnznsQv8ya0KyKU9B
eHLk9u7YIjHF5SsOATrApJzeU2IOgLkLUM2cwSokCRkGAGzoNFiYM6wxVO7gusg95IxihBSICxU/
8VXEK0l2nALU22PBgg8qkLT1b84dPY9v3k4AQ6nLvWUdA8Wq7GukmaWlc5+RefC+MvdjSUn1ie4z
qbLNfFogccenwZ3bQXWH542AvNETD8/5hWgjRwQx90gybGE/2BjGhJ3jSqZW2XrD+7W7NiA/bzyd
Kfsb9Vmm+RzjheJNoPGW9aZw0Ki0OhgO1jqfcvTbXW5L/nF29s7SROL2162UQxwOoGEctPYNzEDn
5itQXLGCYZXnspdFIgsBfm6jcjAdMLB0NvYrr/IwZYHiyF4dPGmjyxzS0e+QJic1dmT3ZFPoZTQw
9xPrjGxmMXwO5o/vfCXq4D2E+R2UHqwKzDieI927wuj7f0YrRaYQMbzDoKCT2AbaCxLGZ5jcgI+Z
4S9IBE6AQWVYVCivuDeLbJWmkmBpTmuDt8RuHgOJ112Ao41gqps9Ad1WpgQngUx4P4yRl5grxSow
dpg0LrBiDWZwuAiy+yB6Oton/0hkNlxUsA5gYgv7+Zkz/qna1StFcI+miFdyWWWzY6X5aMq4J1aw
ZTNV9nEYGnWuluRrDGZyzt8cZkyyMFiFtAvBNqfIWG6FyX7u8rkxA0js53N1WQWVq0d3oiMdRN0z
EGFAAJtryiY8aNPGpa8Spt7VVuaqY1j4LlpKXMvoCDfCEYErJW5cvnqnACYFpv0fph6hRBr0Ma+J
bvvnrlgguytjUxMS0p0a1G/p4hIZQQk1B5Or+EQQiNKUsHshzJu1xk4tF8dI8joIBmR3FJVuvcgh
5R9GrtqwXl5m11n2Wi6vszGlVTS3XowXiT7SVh5UXIE2PbaPLb2BB/lQw9XOrLYLKMtg6kiL+q9a
sPRD1WKVL4ONbmxElYdIow7q/d1PsXQCVdO7z/21qB1h1iEudnX1sHeOWy0aHj38JDpR+tHZpsQE
swQd9RTPhqQrF2DkX5kMz9i0woypVIf9QcHqEVwCLZL8p3vbocFuKkvZy9dnfLZKZGDY1UoMxuh8
EJs48HDP89WQ8D1fYGIYjhJDbLdmE34nSyRBxFQZGZO+ovBabIshhepeyIpopm1JlWBVwHbUX8bq
f51RseV3wwtPEBhs24O0YDDrC5Nef0kLZaG9yXN9pWLAKIZj5odUCNKSg7qS0CYY8WIKlIxMXLJp
e7gzmOgHIi96zo3bVImE4PzynEPgo0RSVL1IkcQzeqghEtDFt9cys6Xlc0B3l9giMB7yhxiXQ5/K
WBdAunb1jhKs8AEYe3hMzS37NF4BJWD4N4BnFVd3ZGZMcn/sklFFktlZ5ygHN0zrFg/ArJJbOHfS
qMof6n3qqxRU/jBHf4ybZb7Q3EtczZK5CLc+ihKOEarxmOoPKYbBkejheAOZyDs1s1B4Oa/v2zGr
+G6stDctUlfXL2EuHticKxXnftkWS9AjfrUqMcHfLhXBD0S8r5a+ElzqDwT4vSPfplk4aA6xQkil
hgMpyFfumFdLsGEM9od0oYH5X3IAM5NU1tQATsRJIqpVeSg5opcviMqjdFWFwlx/kYYini3ElJLh
iEPfdhQ0n9Xmsj+OJkIs4aeVhTEXXINTbyJpn66EsCHUlr1TLPnSAgBbYKw4Lq8DlzikcQbJ3Ngn
t6to8RouWzmu+EBCxEiDu6Rx6tWIlEJHTfceJLD5IKhOrRWkUKT51BBCgsgZqQZ/W5GGKDhA3Noa
1RO3HWS6Y8NWSSOq+RCN7TGBFsHJzFiN32jbmgIC03Kc0UennjRc0oCPDe6kDvUaYxTQ0PDqGFHg
IH/rSZG0QPGO0YmPKwGSLJJl/tlExqvgMXFU7MfRkXduwiRSCAzgaNzJsbgCf8nhDmrEqZd6rS9H
HZ6/8g1Pngue5AprkTWtuSL8FwgUW9Q540OMdWZRNx9HeN53Cf8qzfRY5f1yhHlrX59VgfahYpvE
5RlfV4WiOMkxDvIcEng3+0RC2CNrZZiRbq11DiuTjlZ0gcOxo9xztqv5LZSQrRc9iYicq4JcNRrl
1+i4YPho9vSOC9XtIzVI/MeXGiuz5wEngse+RvKuI2TrXu5+AztETlXpGV/QVSlmlX226IzNTqHq
DaWJ4ZJKi9aDp2Km2pl33/d04M4rhu7n6aJmToy8iiS7Dq4MoUG4pYaYoPgZigP11uy+1Q9Uu91+
kSzasIrlO1Hd3afzeVrnsXBQ2UT1crgDLu9diLK2sEoisivijxEBJycak2HyhzcPdxpUEdYQgz/8
P1j8ISO4fIqBTr5AKGAPNl7H0tf+4LBxgm+n+WlewxxFGmWlvkI3iUWpF2WkAGUgXb+ykHRZmc72
u/05OAf96znQl8k6cU87Yyks9aX0mg6vvu3UpUr1YSPFIy9Zj73RqzyT4hutxHH4XCSuOKinYD7Q
s4YFLtZMxcxnNzDMPb8Rp+9lfJo9/dRL7DQUImD//tFL5hnhwBWmcIkNlrmw2VH+hPxG5A0lTwWp
Hj9etVCejVDKis+1max7DNmr8noGabZJN/3NVJc8mW7GitnuhGXpIHEwPKu9Nju+yTDhQTSpvd72
7W2CttgekbBuDww2fTu+8bj87Pbjx0RTzCNUCThaau3djoR40+55mOTm8wYH5XHodVw3183gfvfd
Hrjk8M0QrWthPXfPPY0F6vEw+z93PDy+/e83cXdRzeMbGITjG39+wYWLOxAM1w3vh7Pa8StxJw/f
ikXxdv+sVjwFMp1Xf7/s+y/L4T2eu+piAQKEvZQGXEAholqpxEIPDO6TZK50U/fxla3HC/kFOWD2
YUeSp78grOgURBogmhy2jYsbdXW2hGwSNJBOym6P1SHYdI9QFgmY3SqEd8LJzTNghBM194H2oTJ7
/+RpvjE/WUPmoJpkRMN74XZlyq605qepOzCms6Vgib4QP9HT4W9bvw4v4Wl7ZHsYNAhPXoc7rux2
T7vHSUlvLxRLzhRhkVfy7uFzspcJ+y6Ua4lXqIb0zv/wdGbLiXJtFL4iqgSU4VScQAZRFPWE0iQy
KDI54dX/z+6v6q9Op5O0Udns/Y5rrZciKrWLJpRpo4zWzFz/zdhw9ILtEXMciWKHFDJKojeZCeSs
lQ/7AOPM+It0+XVBCvzVUeX3O+bAT2+8XOP3Ivddqucy5FWoNPgpyCqV8EEVJmRLyLGqdTrV2kZ1
6iVUQp9qPvnBAIsi+ek2IRzVF+ryGsoLhHZPd5/t62ENZ+qmojhXRvKWnJ+FGi60hbHUHSPof9Qw
ddXjIBgEDOCOslj2Nfd9GKxkPzvLa3X9pc8d04sfHiQYVJy6s66zQ2lisTn53oRfAehprTDIjQi7
2wk/0fzRGCqCykvI5M/lkN/SDv/OqlDhzUl8nrsPJkzsvG/MfhL/mOiBrAd3Dj51jDkM/Z8Xm6Wm
iFk5722NNK4eIwJ2roM2aI5tMWuDWnwRdMfee3vdsQrbIIEs6Q221CkcKb7JYynuPWU78EhejsA5
nsfrsveyvbnkz7kNpLgNqhCCXXpMWXHj94ae1j9/M9rQKf/JIqr4a3Vy5kYz+CRsKM1HqqhFROKJ
XhueN4Ro43w24DHsz0Z1zaW2A7bgaig63A5PH4TkpgwfBqNzG45wjkxsQL61ubnS5jMjvY/uq1eU
Lz/8pVe4MpcoiUdv3MWTHZMvH2RVnIrZWXgIQSsRdavnrvLrqJ+ehyBWKvh8zsd+RTLVNsLjhiD6
6X/dngm/pJh8biPjUq+q9YCvRXBAV1XE0Rkduhs4jHKdXNoItpigBQPQQRAraiP+ee9y+CD8eju0
RgTUPLKFL3/CiyB5fqLNLb6ro+KgusMdJn75Wr1Z+mf4sRunxhaUCzb7rFhVp3sk7XEA/FQcJZPz
Vvqy28wN++p9OESYlznmyOMRwZcNfY8VW/ezjUyBUyEX0VYSAgJKoNkS2HhThB2E4/CEnC9lwhfZ
TrKB7EAVhIIa051SimuKUIsj0c82r0lhX53Kk9Zy+HZ7++Gr8zevO6AfPfafs9we7Btbos5MwXSj
LJrZdZMG6JZSm37anwvEDlS6VpSUw+dMCtND7V9Xj50xbnd6j+j29QUkgdbJONsVO2hL2qbbk2E9
99IxE98VF23T7xNCuCKk36av8oByBgXlkzqSsXSl18a6f8N30bZUVqN1cVb9Nw261X2p+iP8mvGb
bvU1CLJ0++8kYRH6ib7GodQxOMY2bmOV3mCsHYAi6wDvDu1Zhb5w1pCTOXziSjgRjDvmnBAXGEWI
ucclCKvfbOVYAnxDPxsMj8sLQSCLr1uOLx4MyBtr2ca3c+Im7jDi/azFwyCXhEOU9cAcObk72ND5
dMW75I2AVgOKyaRxmqIM4yH/rSbg+DEWBdR8qoXeLR7Ydwak+OmfgnrI5C2hucyVK6ssvi1Vr7iM
PEBNZigctvITY1s9fQuxnYVQ1/fEUtfCRN2ZH8j4qiL+zr9Osb7TqegiBmLsr6t8JRAarDp9SG2j
bXJKcaEcjo7ff38T9GgCg+7CMk2nt+VtCem1D4QpRLH/thvs3z8j7+HEw43u6d7jNn7tSjrt69El
W/a27MH/c9r13dcCaUv8sXivUrfbZ/5rqRxemFaZXdouBkHn0lHYG0G9e+4fTnG67247LmwUjjz2
xkKbfeepXbnKXlkMFuVsMNO9q/eYDpmO0yxUu6Tmm24ITqYCICZWoZnklsWAQN1LcGRGMJgNNw/n
6o5YAWPDpoOwFd4uuid5t1PJXSopXQmP+nakTe4T4dFAO1HSJE0+lWgpApbjZJDIY2nMpSgxNZRG
ILbaAlMnTlmzJc716KZnAdvkTWVGjb9LBnHIy0KA7sot0BOyz2zVKpMbUoWg0ShykqaLUjK71lM9
iXcF3gCrI86HHObuaE1vZjFYdTOiAOCfXBLTyBFHD1CZonj82WdE3/3a8IggjkO/i1sIofV+6A09
A0bY0JM3Q6+Ce+CIH2qeHumretv+5Zt0Ix9QYFjcXFQkLl/EP8hQfqhiY06/7nX9Chh1LcmWHD//
PrHY5mdgw49Y8q/z8hHcYL69d/cvNdvZUN08ix9d2erNPDNnV3iKZtQpM+VNw7Ysz5ky7RAB/9I1
/y2V2XeZ0hNXZrUyfQ0X5Xta3/elvpJb9Bishxn2V0bEgoGbA7R4vQR6kfT2FSaqfyPXGq1GIw8e
DHjdO6kqk7DfY9jF3Bu05d7FFEUgPFDtjMo9QIdBszWabS2vn7UrYUmL6TNdyPX028QKrazRXIMU
kh+K+/4zskV8+XGu9HyqRcqtotTPXpKXr6t1ZZIWgJbt/QTfGDdMSx8u75P5kS8PvHv8TFF9JL+m
RvuOBWX3tsgWI/byKFSwucrN4rYqAllHfGy47ZQQBcQcltei8ITpWCr2DW6TOb69J5Q8pM2tQ+hL
no2YlqJ4g/DzkwxnNHhHm2/QrxGTMHxzBdUZLSsqo565+ciMtdXmPa0EUrXnJP/DaBaTR78GcdFI
6+oRPOlcPT0CckmPruni+Zpi/b532yyiN5Og6qkGS1RdCDz/k190m2SXvqcFrGgjLLmcZDJMdm9A
J9d5RUvODOVbpI6Cpo80eOAfq6CYz6xMhF7ltQE047YyXsHj7n3eCFN4PVXXegH1p9zeznrY7KGi
E9fcYP4ds6tdGrZ83Qzt66nWzy9JtN5NJsPDlTk/uik9Mt1Sh4tC95gl+r753ddRJUtvnI5StjqX
svntRyEluu40efl9+ERJo6HXDCeyEam04tbfZv6tp9I0l9YqlWs1kPOoeUVY3USNc2X2ec3U2tHz
WZfaj2aa0reQzzcgNf38mi0+nx2f6wTy4qyi301K1GxfScSV8jYUasB37w3ajFi1da7a5J07lTm9
gSnXPRPBTOAp7+mV4mj8kqevUoyoeH2tvl1UUG1RlS9tFXQIyKdhMHx6+n0h3iblwGo2utsG4AJW
/RMlQx9Twvkqq7VWzb7oTyBT+zfSvOvHeyhT0qlHcqibaS7vy1egU4ZgDk/jauosnab0GWAk6JFJ
9/cz7w6jbJZs7nSdKvuJDunbe6jLAeo8jZPTIEJf72Nr9aRLUFuYm7SmoEa2VtuNa9MCEggCRz21
90mqBx2miUGeIJJ7dAMmCMXy0B3QTn2nXu7XhQLn6+d7KtJ9kk6Tj98qizQiJG71WT5YofpRdUHy
W+0+jYBadjfiN0pov/kJdKB2vD8mKsIFBUfea2bZa0EaQuFofaXuv9K88kxL/jc9mXC259J3PNgk
3XTQ2K/nrCXwNtfYiSdjRGh84vx74Lbwb4xNyuBVQvcWBlZq2D2Yi5/GHlyt22OW1RZauAGiq69j
qc/zH/A++mVQuINlyWW2iyabNj+6w4kGY4lgTGHQMxh9rcznCBv0iHjbPwPb2AOb7Q7aL/uP9Mrr
7BS85V89sOTP5H7Sypl6c0zv9lyjCP+l+5XbpTR/y7Nyzi3qAFkWk9+KxjXayV4zDTX/AdJjWdil
p3b+J/xSbAVFLNkvSk4tb8QFPKbM6/sUr45Hz5+W9Nd0QYkojD4HW0Ehw09cVuHqCWq7EQzd1/YZ
yATHBKm/D7CYl/aSzBRyfEIDdxA9vgL9KecW8NwHfOtuDAQMNBL4V0CkvEzv6sdiR5QXU7GKvmHr
5L8ttXNiuQ6D94PeQrYcMNDiNdbwBUzmon/zslK0HkBXYdxLy39n2HsLS864FgVJQbCmwPQoqJrj
Mpv0YH4BgDDakO4hrbzLe/VgstB+uOG5V6ZVTLjpRSx0085Ao/sDZoWMDLOS/gF0xlaDX84zDDrg
clzzcKXDRY6TA5V5ukbz5yGLs5htCMVeW62vHtUTaWwgyzLE9XRbewD66BFTrpBFQcNY6bjhpREZ
rhoSzPKuFFs98pZ43eu2+0vDW4wMyVz4fd3pbGVvhsr+tlOCal+6wyDbUd1ffpzMT1f16V8ENgz6
wAheFxBk+w+9x80oTLkhLIXJ0Pp+PJRZvDFujVgxqv7M9RUZxc0gqFShLzNCgOG3ZcYagJAL0jmj
3pJFRN21E1dHDQUiaCmAabphQQotTXtUTpjAykeGqF420dFSbyeFNmbtOQ+4NeJ47he/yArH6OjJ
yPy0F24H8G6BcMsmCZA3wr3GuhPWW4oy1tG37MYN2GAA+DSJQGOiE8dgR04FqdnXuplWl4yHykRG
pJfwh2CtsfjgzdwR9jkacNeTsYbcBHRQFHQQvehmbAvt63+mGkAgyh2MzGonPTvhNf5kVv8cF1+L
9WLb9Dwv/RAoVuBiBjY7HWS6lk4bIFra+KqOX5p4bqWd8LYl1kKfsM00NhjviaytG/eDsSqNP7pb
HwXZ5Iw8z4dtwE4T81fVdfIrMPJ3uluA9+nhGPbzD++VHGS/OBdATPF6m/qQ4eDzMXCyr2qRB36Y
FNKNv7QBS4QNxwUEFhAanCJwZT30pLEuk0FSlkrqcdGPwc2XbjPBQgE8lHZ6Ny5gyAAzBZeOiDcW
oRyPak6XPEc19K1yo/n2e5JpgPB0/uCXHa9s3vX4+mdTc2t0Gkkl0qboqT8sWDYDTgnYVLCDCEb0
4uS8i4kav7dVZT3/uitaimP4IL0PM0fZj4hRAZzQPASs9R5XEo8ek+tkPzxyFH8yAORoq6gu1YEy
5P84fzLFENRCt+/1jeDo+N6C+zR+pdNjNE4VcVowvOapwY7+MkcGE8oTf1Ar+Gt5jiPZD+aJ2/dy
qLasObxJxBWsJI8stNrDQtF+u0OFnqs6/upjJs+oTFrSxy/Zav5AwnDuY65bR+vkD3lvSqDUD+XB
uFvT86usEu0dEPU07Y0x0a3Oq697nzAT4J4zcnvQsQeAxFQLvlF9+PwOLzBhPptRTFxP1XEUg/Dt
/WbLlb/OpGdPJqdm58qRjiMkTOyXB2LzllsScLyX9fha7Fs4DjgXKE3wBu7nwR5cqVKN2fh8/u8L
HU0h5F/Zvswo1IAUT+ReyBEkGD4YOvoEva0M1fJ2IkG5hyaFPCrtrGqs+qz3J2S3KL990OLckBqj
U3Vk/Vhoaccg87m0a36Y5238tmduO5hcbhC3pGduA7hVYlOfPaWRTbOoGJP3qjhzO+5nqCQDompS
GZR7sKUwaZnsA/u/RlsOs2gwLYc4G0jPECDkGFh0taUkZ6RWK02KfbfO9txRPvT49hzLUbJrgU1E
FEV0JjJszLOeCDYY50XbsVMeNMKTnbH7uvkpCZ9bfdn5w126NA6jhUTidI9KX48pphXB9e+zNjbq
5RuSLhOy91um8BaBcmAPxf2KKxfZnbLiKotz96O5o2MeFUeMjkpCh4HrEb2a6rdJi9JfbcF/0XBo
jNlCViDBJy2GvCc+Du/19UiWr2wfwSfqjqhXw7mpjtSS0yN7HILtEiQNG0z5K6SJWIS1gsO5ilW7
0tPbUf57/4mycGp9YtUHwD745eH1GfZNCyRGGWOmzRN3kVp220yr/c2A0jFuSQQwWVQCzmidqcid
webxwP/2mGFUpsKKIty446LMy/3vER6GIKczZszgYHJgPV5zNutxHsN5UdgVYXLq/vE/mqBBovev
oHVmHhIfogjcDZnPD0zCvIOYfbNfFKSpqVBQSuaP+wSVO7w/X3T0kBDBp3GtjmHkEAy8KY29cBQW
8SAhAV9/ERHWxh9BF5n0yZjP//+WsCEhYKyXHWFaMjcRVRpafM2TaHSj0YTCQBMmDK1cSJPUx5Hz
cdqdbD18g6IEZwrYD01DRqH9exQWm6/znPAUaeL8MECvuB5nRKbQklhX09Ih4uJEeD+yV4IWRZiK
oU4L42nxQcBlfgOENIwqMJ/UWKRVPrxI1FVb79168s3BQQ0kx+imlbibuEsqo0h+EZvu2suLOJe2
ypGKjMLmZu7pd8WtS/qVxJiBt6VJtkgQewvUPeGfix1SQFf1wmHJXytXxwmNHxSZYf5ki/w9M7ol
rupRLd7dUW3nmWQNg/bwgJ8RQ/m42S0Y2dLqTH8IUXQ0fSLhXIy74bhGF2c0vjLAplsCO39+5uoy
OUHja1ft/mtzID8QgTmbIHHs22vacqo5dGK0AP+OfkGhnjsayYhs6QzME8ccGvAIOYm7YJkSRGEE
PtUEspw5sCi25cDjBGnAehSW3k9wN9UfjY1+Cz2ts6hcEZqYFKneY3hmVIuZvxBzRuWYEto1xPKO
XKYOF9YQ28JoBDKf9XWOkyN4wQ71iLDBN8F8meIcFUQvaF18x0okXNYxu2RxiZaZr/qyr9jlvtx/
Q/PYXm7+bZ0z8kGavnbpr+ngtcpVF71uTsd8C8P6fIPKOBON4wI1pMpwD8X8M5h+1nzJKX3gRO4T
LokbSgkBN9OPWGGLdJxhMg0ywdcZpqKSJ9/bpEODw0DekIiTNANLkWAs7qKIh4PMYoIH2zanwguB
/4OK+MVpFZP0SAkFW2DSMOB+zO9xukrzKWWuK81J2pd/w31uo9u0aad/SDXCofVyYfXH3QUSaEvB
DcU1mCe0bLbPY3lstthc6cy6fgZjrDFBBNUYyDimf/VI+TOOdgy6DzScK++fYDPLIx0QLL0UIif9
HGOO7sz0xnn+c7pZ8KVHSlcgbNY4yeuR9tkVo/6h4FoVE3i6rPv6CnyeHGejwwJsfq+/j939QlmW
krFiv3bgZF3ldxj1vwQNrwsPpvq2wf+1u3/OBt+uUQHCUN13Y4pZRATM65H+MFoVORrC7b1V0Sok
SgEoD2mDu55YjwDzyFYRLMenSAYIUV+3CVFOjRYg5hIbHSmoSWJb6bxQ8yWu4S1zOz5nYvnnCP7w
RKW2WlCZsHjUBy2A6+RzLgLtbb0SQVHVkaYT5QOSBHZpeXyjkbI3/nrfuEA2ZSiT9dx19OmS0RgF
RU7Va3//hUBk4kR3z1NFmIxsv387oFRdnd6n7vQ+DDfmWqPCp5POpiFXMDqOdpRrz+yDIhjshgH2
8XVMMM5bacslkzJ9nCEh/j0yl2osHT/hE5rwzydkKdm+dVyv4NJmv9eQYJBVI1IXiro/JAksZHGB
AMWaPRx1nU/tT1jtSa45SLgZNBsHaKrt+x9lTzSSMQNz/IaE9lOc+fl7JValsMiYOW73i6i+OtVP
+tts7ihnMECdLhU8hAxhOuZUFlu2YRPDA+Jx7biKCp98s0SOnsD3wi3h7WIVpW1xIU3TxQ19SqRm
w98i/gDYhlj7w/EhWIGxgODqb3X8EpacedCILQKivrIIHei1gFuCv0tICKypjh7BfVNTbtZ+mn17
IVmhXhrqHpSbnVxblFWwIXhOtsXg972//eWkeBRIgi4a/LTo4pAAM7pEhAAW6yEmMPzwNl8Xcnie
LCHQ3X2hjVyIErSfrOPb9gShY32nFgW+1bAel0HQr9jL1T7hHsKQ3WkBoZhezil/0RRCl9YUEfMw
elyEiycyoUeE7vGBk4nRa1AbORO5FjFZHmKRTTtBsOeuLWXgbSPYkhOWlLeKoTMJ6x5nY6WGhW96
PNMdmGc3KTY0g8LnIXWpUkhHEQd+xeqKLjpkY+NAMJ4vW4ABo9Cck1aQpxEawJYlP9wMd2Cel+Ve
ID3fE8saOfRq0FAC3X+/dIcMklaMwwOGsSQpCJND4/XebUMvPOD36aFSO+jmNWPE8WdBHnJpIxgW
DC/B3NXL1M3AC7ymPohnl/frS94zgJ1qS1Tin/wFhT8v1iixzExPVA7SCEVZalv2cHN1U7fCMNzp
JMnrbt+vZEf2uW7zaGzE5j9VURqNvPSXpi7r+rXoKJEKmuFAZM3YksKwXuy6E745/2ucxB38vF2D
p8zWpK3UVXdE1g/SXVPs5Pt7cuvHnbbggAi7wr7kBJoiJ6FyQppyZ+wTETH/RdaFYaBVDnP3wCWn
0liLGKxFysNr4ZvYeibnBjkhWOWF6NS835bw+gQIkOWpJPz9QwEeiCd1zcEfYNKoSwypXlB4R1FR
s3DnpBkjmel3pAzWbXYbTAZIEGP1KL7FaA5I/1Iu2qjS3gzaDT3eefIr+Uwk2hiBmNI6dNEQvLD9
qh95PToakey3bAU1fOyaFRVMEjBKy9t7/HIU29zmrvbzgqZLG3z93kthY1MSBS1uMNVpCLJj/FwS
RO6kZbF4AlDNN2ionwcwBkBwxXpUCVV7B4pKLNn11jgny/LQrRSXhPoaKUFHT0d1eve6gaJrWkSs
6aGnrBEN949Tesh/ich5qH4hXkv22s8XsgUHlTO/e3EGhPrse5btALiAwB3OyOpX8OXDm3fzHv7n
Oy6DQTyANf9ytEg73OKr3U1G0ysA0410HOBSaXD+TVWPxCvZ5JF5FK24PM6mw0AJSIofO4iygXSk
Rrbv9oOfwq9coCbL2s42KeiYx+UaGctkfV0VO878FNbKOoEHVbptOFgWy9JV7DpuFwIRkwRvOEjJ
OP0d7utd6r6WZthE2l6bPTfq7rZuVr372IlS4Y7C/5EeHeyGyi2j28n08sMwfi7laRU1swTzTKXo
H2bLJLaRQslJljCx5xCF7WdE+cLYkw50rumlc3KJhcZXQnHwS8lSAaFwtQczpDen3+kQkpCQ1+zB
9gg9SyzeYYAI/vF7ujuZR4smTtZE2IgjGQEIDhhnl/r0vXBIhnuKeMxLNjPaHhNqMzoqFapF1VpK
ps+nlWeTUTIVIS9KbPDGR2NO0+g2MZrJA+PVT7GCFK+6dEp4ahITpxO1GxNRwY31b4F6/sQElhnh
JWLp/yJMUAX3jiMzIb3ibHzP1VyNzSUd9pIK7gicIUhs+4bXBMKib2BL2OmpXoGGBSOYOOWJdrr/
sbPVYGqEuQ+HIWAoxIZCzao7wKJYfPf5Gpe6y+gad3twTclyMJvXi78rnwg6iIhof2JFcGh1PyVK
oSi1wbF+1vkfGsMgq78LzabPFqHr5GIZsErbxJbnSXBfkv+X0WunIe+Af2XI5xAF2fsCh04F/MRd
mMiX4V7BplPEIqEhaiHyW70IXRWG0hsr+M6DDSEMJmhvsmbhW9ROCYkGG9yMEuG7tI2+xQ6RHfJB
fZS3i3HXxEOYR/Z3Ow9XvNcQ6OxMobWbBEPYW58Lp9vvKK5SgjhJlzxSNnpYX5JFv6er6OGpoarS
u/2caFb7FPpItNZGnJ0YtSStuhXk2BGC392UChIfeYfYslVwk7mZv/hSLoXMrsB915Z6RRgIsXaL
roLsMXwVLdL7hPJbz9Ekk9SwkhYJHEVClVlDsImhegBcZowExWGCQOol7FJCqpsVI6XLql4PFQ/j
J2haZBOaCdrPcDbtV7wyETk37Qvt9C1cLNkJWQQGGAhYCPTyX5v2/Xc9jgZjouTnH9jt15m9hbM0
Vrn73jdWzWDNr8PJdIf78jc7YTr7AwUVrMG63r29e8BSPy64G7JwDhB3eMFacUKSPdVTCuBK9OB8
Y9eEqgOBLnXJg8h+FvWm+qH8SpDG+6aEmizcNDL2xuK64nrZZwQQtGvQVqf6jMTLpThpXM1Scwmx
1HbG0atBPojAhEKBBBvh5bRYC8mD1JGv1EtZimL69fetjG9r8/JUiMMGeyIgvBpb472qd5TvP7v8
lxy5WFABHc3TSHeu/EWH1PnXgdRpWjR2GT1d1ZE8FJ124qs8GlG5bvmfjyOHV1f5McM0+lwKX59X
NsWvWe8kFs5q2rJ84k9HKTrEuYj9O6mp/iPTfpHDPmj2g+C2VKLbsogpmYPf0EEoViGUMjhKV8/Y
ARaDm8hIIUcg3kAmripYFeVWhVgAwse7BR+ao0nwWGqTj9O4Q8zZbTqajkB7Ua33r4x/JTDxavSu
ntMhb/k9u3rtAhUIi3gykJY94Pl6lqyu8zt4/Q/4OUQcx0PbRCuGTbNIJyDaJg+vRGuX7JznlP1/
pXpfmt/nTL8C7StPkUtZ5mhAPujrjhy2/FSDkjIEUU1RRQzIG9ny6gZLIhnTmwzxWwvTE1YYJO+4
suGm2e9ZvQNCCaROJw6qp5XdgEkAo+uJbSj0wlnhzDLDqz3CzzwBPujT4cQIvmjHfx1G2SJZLkGT
7VwVPq6QmaVBz9ptHf9jVXDmCqw96frkc7LEGCeUx1F9A3MGoVGafJHjF+Dfh3ebAgABd5FiJdpd
4+YrWKU+ifPk5o9CeT6kdUE84BL6TgcLtNQOdG4XBLnIFgKAgmdBlMs8SRQ5rMcytdkG8/yggDlK
ZsJtk+RArHlYqiN4tsXctNHVhipeCQ7KZOSAGLTzlU4TRJvhORcIpMBjpRUAW/UKqYg+S6CJs0e4
B72iXgCbiRA5ijS7jUtPXCmmnnR8AWUqEOigfK2FYBRngu+SOxLuD5gIOhP5XAvY2lxLDj+V4zOH
/ASO9enWyFjn9tWlbcaZaGwGAvuEqpwOak/TaWln64r/vEayo4cmEKlb8JzJ/Gc/IxoBKSthGiwD
ZWvExD166dbX4f5wb3AgRJvgdmfVAklnVGT/0YOdeiH9UaGz4S+zf3qul3Ife5lCC7xbSFcT6gDO
nebQCD2BmkEi7PPjjUOnc7cZG7BJoVDkHrgRpMN7hLgTPwUYb9rNQoLrrMwbEP4JoG7m3c8VoDLw
TdGZrwV5y77tJO/rXD0QozYb0zFsYaf8EfvQ9EpbqCsX03qerlSYPIQD0wyol+oAynFNJ1sC2QAA
1tnZ4m0znHXXMCxLQo6psgGAzEogoAYkmIafFeQpUHGfvD4LNYMJu0jB0GieGhhh62bRMCR0XBiI
XkLojRrBpiCso/PuNjaiCvBn+/nNy+C6wXD2EzFN1LkD0xzwHFrISy8gA8Coy4lTSTFCJl5wxPJZ
OoO5HkqLncDYAx4E5V147Qw+y3JkZ1sVxkpF/DdifCq4oYOxhj0QF2ER9ucH8P/h+RYacQ3iTPZq
6BYvGg/FmoC0WOe/tT/YJ4vE/c4lcW9YGgUO3tt+292qt7Pl6MKkI1++lFF6MPYPIb1arLO1fKlQ
10j5Cw0brhw8vFXhP/foN+1KQkLBLq65wYJd1dhmCBrOa3dJkBKuP4Fcd/sUeJIWDVdp+PaBosSa
rdjSGkWpBTJ9DoNFfdlhzRGSSYOvU08ZqdMtu3gwMVGWZ2AGhpwO8dQIcoLKIXrGD0/jnjwcLMuM
l6Ra1LiQMIIWfkjic12TDOuXzMZXYCrtHCkiuwd9BXoqzAgllCBBBoVJRehdSetk9o0BJc6qSJ1W
AN0e4J0y8gRjTLZpCQK4CiGgByzIusLlrrcQK+whPwWEAHu4cwbOw67RcwmAzv/IQR+mZ2WtpeNk
PbLDa2YpMCIZJesq/ujXjPToS1srbmImdjUx7bnbtnA+nphCm20rlrd2kjXEkamyJO/wYIpse+C9
0gbbAzlCAvwEuXfW2585A1hXmF+nWT3tN/6/cjX3gwGmlIhluq0RjNTs3sVgIGVQsrd79z7tl9Jq
ZD8hyqvcOXF9oGNswYJEbgbWOvyWbQYFs48zp53ffBWxAkyqNZy9XQWgdG9DLrGvFEw6l4o9WcFc
cPdz1ItgiYMgMtb3uY7OE6i3kt/5UAY3Nhk90AJfi0cJq5UgA0EUZCRdi6CUjMBIBmMkW/S2ePXB
Mg36WFnIQNu50s4tiUaFE08om0geqtwYr85W2RcPHymRhEoPGyIssXUShok6hPslJchXmPCQWXoE
GemqAjEICguNFFJDqKcYalQb2Ews/5BX5xlWCHbMkLN2MrJFnDQvIyF3QJNlZrKprhzOBkoN8in2
l0vO5txswOlCAEZw3htbnconBQ2/bjk6FJ7ELikIUxAGmY5E/IxBxxXPnxZzAnDUQEDEd6C2C4SU
IFC6xlSfoP4F+f6F08lcegkLcyMe3Szb+chGXwoG6mi8S6wX8oo3fP8L2T7GB6KZIE1gdE5JaHxU
JrxKht9aQKjVZmkECon7/Fw+rEpESXPela2ELca1hEGKiNN8wDhkGs8wjFqesPRBOk0GPgRRb4BJ
/gSdUy7fcNL0jbEVVOAr+R6qv6zwfQvNKlA82ZaxUBKGstwJRN4DYN8H+QdB6+ogF3/hmivTwTb3
1Y0cGEc5kIPyBDsKBrrgqT69K1wS468N6E1+fq+QUQQTFNIJLFJGQ7wNq4g+xNBgxq+5RZHy2s3K
9RXSTOcoDhhHRLskDGMLx7XcmRsUh+DjHzO3gCIlzO7zMgoyF42UqBACJ7y9g/Hvx1lkMugs43ma
WLX1oL8U0ZdMFwWw50XaZPybrSrBvesc0xVYxddeXPTzguTC+ukIiZhHzryVW/SCBAC1wIVhDMPf
XKgwsGHeBJ+fwlX5BQmVlO+PYOzJwWD+3fCErK6JCMnAl+DxyqunY8zvAfgMR6wN/UMoPBXrpDnd
TgoEx0lxmkXHbOirXwGsHhJCqlBlSwTJ0nUNxZAiIvTX4dzwEpjYkPqg8wkbxBAM/3EYoCYE48xN
Tt/VdzX6Ha4byi5rCH3AAiNZSGpVsf4fl4/em3r4Z6lUxtFPvnTaiymNuQafTJlIFPK7ePSYJGsF
DYkHoz9gYS5+oUTzGDhhuEDneTbBQd85ZZffZCwMdbdUOWktEiTLF67tgxDU4eYNfNN946PvTrG4
AUOU2MTS7GZDWEaHB14h+0sFqF3OkjXnBMKbEEAerk2+woqOSJziZ2wyn2YjHVBJkw5VPrtCpclf
Kx1A5F8fl7Qv43qLqFK9vTFZaavEj7+aSdbl5rF9/VWbinJueGXoNZDv48dD/m1TBcbyuWmd2nmu
UB4nEcTw1k66v0422Rza2a44yO49Ag2LvNgJOZv09Nr3Qs6mvKhAV1tcgrSYLAXCcUiyua9ObTZN
uqUefi756iow5yQ9aPTszCN9Aeqp2dr4oWX+T1v8gUKlr/2YHlAvhxDeBW9k/KQrmuzUKYa41dxB
i1HoLGiUOqvtYzma1rt2Ov1rJiaOMV0Nf8h/bANkYnMd01gQCUruEVaiR08+cVvy5Kg6iZiWShGG
OQ0wfMh8M3R1FuFkAyGbcg+RwrVS4PSAnymNfSEeq/RQKsIkYXIelu5TWoK/Zto0uX0CJ1eItgz5
3cHijZBd5iEhANY5pwpG0vOXM20CiDABLM3CccZvoLzoPKGHKgRdgH5EUDghtEDvhkyAcd5Apgnq
kA95LlseoK8E6X8QouCzVDlKBvHZzRVEyrvdOaog8BA8MWYJcn6GHAp937lwah0cRxgVO9jqU21Z
eKb7kjEHptvOGviM1UzBE91BZ+MR3YxICxYnIGXDa/cGFg6kbaBtNZq3iBzIKwUsv/c46FiZx0GC
4p7y4+tZ5nTlZ8VX1jW9s/8RdqZNqmpZGv4rFfW5iRZRgY7u/gCIDCICzl8MzUxFEHEe+PX9rLwd
0RW3K+pGVeTJc08Ogpu91/Cu50XdMTd0LMBtA09JqFdFUM9fPMht2D/kbiPBJn3duiAeD5R0IVTU
I0S0jFWzgXUYaJRp/RZ7XJetU7TRvakOdkH7VmEz3PjB2xa/id+XttNy20mZyZUoo55X8pB2MJ1K
b3PwjvPHtrhYjy1P5YsRWjg6lArmp+lRHhg+/8xfc54PwoDt7zOkLO8P5zpFSVhlvS3ykGA9B9wQ
qlODM/sxpveuRkXYGlKYG+ahOvsMiRvzkZ4UGyN+B48FVfIEPWVCGEf4iWEFLlUyMpUTWh8JkKlt
OjLudSZ9O46qsczNNsgkH/45fQ2P1Aw/TBLcoG1VCMlFQ18Qw+VM4QIVEmzFXN5qE7hEb2SMPvyc
3vDslZGMkzSDkilU80fjbeawwDCPYSs+p9Hp7yNooa7hSfz6TBluGDxJVJmq8lpEJJgQR5iaB+sx
jsPO3TP7SnQGyE0k6Za+Gqq/4/vn/sAyia6UhPnNgO5whAqYtInBfmgD50CiKsgTxCd3W6Z5oR57
HyuAjcU8mhF806TP7lSlK0BPnLyLV2AkYBRnrwC0KKJpc6j6+kSui4NpTMMXZg1WVdma5JffYD8J
5OHXsFZJz3xsz4ka8IYadBnkv3B/c0BWqoOJCdEfQ8euBIsnolyJS3gOMwyyz1FJ7kYNj0cVDhOh
0ZmAh0C3T0GRH3jpH5kvuvo3EDUCSkAgAZGhgIb04UJJOfjRa0AR+9GJSgMgTgbUNO82kCNIoBqQ
QAfsh6QOrTDHsUkZ5uTSCrZIXecNxAe4hcc4AW+DZhsgPvAnygg7oWG1OEC6TOocuY0kciyVmlfY
4XUevatN6N9zayBFH0iid+YmABwMoOoR14HPIqmRhFRhgzBg3yJm7xcRk90B7KG+MToxZVVvjCSf
lAYBhbk4Tki2Juv0icSVqHJwIVgCDMervc2P8CbaySeAcsF493V4SLkTzIbngSK4oqAXsB/ZbRiL
wJgICk3Ip3AvSd7agOHE4lsNmZdjWJhNJHnYIRI+55IRhTM/Ch2lPa/cgeG0/D11FJ2VcidyrFyF
vZUyQvLg9tBcgjHErQCicoDcRBASnBm+LMFS1MGH0shtRDWZCOBK5PX49X0GnRKcJh0m148R2l5n
nbQDpvEb1wTGgJSN08t0OmEO2+oImulAfmv6ZXyMPgwOKoOGkUXWAZPk6BrsS3yPDDgtJAspo8eJ
qM0eBKMEOUGdqqG5KMZVKlNovJAJQg2fndEnqGWwGJrz+DgxIvhfIGZbgyOB0AsiGIcB+TNcKdiU
68iILjOhfRBu+YQdRSClFFyeqGxZqAR52yQ7bpNPF6T1V8aSEZlQ7elKCREkWdgQYZg+8bT0Gtgb
7snLPxA5HMC8dZdU/KIe1kd80J3R/lvdYGPngOklaxXc1RF7avpClCju7DHWeA55n9SxCMhRvmoa
jZ+QOhAj24+AMGpwdXMOi09QWC1eVQ235MqkOMAqvuLltUPTB7xjy5tJLgoHFQYe4KmGbenu32Y5
67/C0hCWDzAa46eBvLKGsiLEE6BEGwAOzL4I0qIHZsIYKTSqONu+DLAWNK08qTiY1EsUAnguPShY
V8pwPcoTwvqIaHTUS4shkRooLoSzQ9hz/X38nDKe0i8mUChYKD3SCBRaUzYG5m0ZN3R4/2OZrC3G
pBvw8D6DVlIMjeiOu08v2gPWIEhNeyNlSDDIOiEX9Q+ZOM4zhuJCD02ZOXTf/tnvJPIdWlYM5W7B
JfagIYavsIzlTcW5wnlYdCPxSO86IDmZ+CC2Dy6wVXjVvJUt8WskMWI4gA0Uue9yna5Hl21yk0uX
ZJhNpNc3vQL45l1WN+UM9sJBDgtEZ6a+9jRGL0/DDoP6xaCMpW7BkAV7w9Wm6KvgYpVDnrt5gLH4
gptU62w4rH7B36TPin4s0NnBZIKT98kprAe/9smOBmgH0FLX5d/HD/YkcM8OgkirolzD+L/sdMFl
1oHLQPDA+/ygnsWDyFz0ZSSr/CpDTMe+RONKKB95e+YGGqFljwBYXeYRXThIwe00n+pLhBU6DSV6
s2MWOreQmNfNyae6S/qWiYD1XttzbZt8Xx2W8x4llHxVkTOXvIdrO6Oo7QuOH02c16YIBVqPLVlu
LK57sJoYPYaCc/XrAZNmPkwtxqrJXRhY1RZ3CpSHzZ4trIRUJMXuJmRALCTlgVv7As2lQlBgYJOB
nfOkEyCGPHjSWH+H3VQfcdAPTpkw8U5j3RVaj+qWI0JgBCjaF9HXL8KxiVGiHBipxAi4HuXIpNip
OrCuigk4WtdIahAF9Ugha1MXbToJMyV7ER5d0jVkxNeuQIm9k7yU7MzMqKztOgAhLyRalx24E0NI
KAAhoZxo/Xy4nnaiJrvTEF/wO58Pa3YL3mM4xsMLdnKZEspfHwFwh4hsLDjM0Iq4gHNXsvjX0yMN
QRLhcs7eRhWQZG+rD5Wn/YF0Sj60NX17z+YOQBvSOu8+qBmes9+pvG4mMDxFcUw6oSa/Q3brM0um
lXwG8ptaHCDolzhazpN9SjoJYoBZ64KdhNm4oZqZnukJMIJAL+GiVm+SOtK5kSRxEmbq3wR/e0uZ
GGn+cwsN4gfJsXM0YyTc1y8tayXlTpCZEi9js4BHnu6AFmdtMmDeV6Fxyt0TcIyKZWZvJbfjk1ac
W730QvpveqrfwAmGXj8kM/fKjcGKllt8AVVToi6SZPn8RyZ8gTa3DkqqaaAFAB6JOcDTfwBJxK8U
aJpQy/hiZq+LcQudrJDs7mxEkp/DW9thML8GiaFnRBv8xt6gmCgZ0GgJgesddQh+7TpqFuCkHJX1
+fRPY4MXJhi144T7V1Cx2TCS82Vm5PEA4NZCURWwDhka/tMg3yQfV2IodxQRdA4eDjUaLRQeKPTL
9noWpw/ueqbz9p+gijZZTkKw/1jC52jAHXIaysJgSjGW5aMPD3PBDxnT1uhFXqKOu4So8t3rfu0x
B9SdNBoka5Nko5p3QKRV284IBntnVG8Bl3dQL4252SCa5wrq820+PWBSOn3MNcyX0TUCXXmbM/MJ
/M7vntKGCHVt6x2HvPc4NZf7jE9O0//947NFFJrlpaOMBV1JxjymOs5bLv4nL75hn73mJ1AszKSy
idEEwsdJ8uEPeZc4FFKNg4+efbYH9zT9bKHBfxBeb5Ul082wX0A0D1q1d8ha2zwpVh2ZUuG3H+Lr
TxmXcWtbxW8E6W/8YYukMz8G94gDB3BnnVVxSa2+My/jBlF7fFrBRY3uP0VyTDrbNXgMl5hDSJzl
A8a55AM997ih2EvD5TIk1SBPOwOwoSEY0dNgOzem/C3QKQ8yhDTJR4ghJjf3HVDxpzl0m0ihG7gn
I701SCxjeA+vZLAHovcrcpGOa4yepIoVuV8v5eAnA1TGoHNGVNgpwT4HwEDpDzz86wxf4dkePZAo
H/SokzWAx6go05YjffYwU2D77aEwGPe+DCbZTRoUZLQASgGPtgatwHmRyDMmRSpCudGePXisJahu
ga6t6Uxz5gog925aFX1QimnAbGZPpkvYL0CEJW9nD+8NGn8Cnga1uRmXo3zMZCuEUWrqXIPwLC8z
FQhDvRHyI2vdL0CvHaHRFsQ6J8rKv/VsMKxcH0cWvEOwPwYIgvfvnyAJAMXVCUN3fXZ4Kk2Q6mZ3
AB1vKKNMa/FICtGxHdTwKNcRTjBHgHN7dvU/Sl4KewU4Hh8WMt6wvf5jBwA0yUFUtp2rw62G4ohD
g0+G0L9jLSDRkA4Cb+/xc4g8Fc4KTH79inOkO+gOkOO5wi2SLkybx1wjcmgW62SfQmBknyjGguqA
ZtZf78B89gWE2uHAaxHVrIlv15zBmqOFIHRcFVab5pCsMeLE1DQ/t+yrkMQaFzcNm6EeUF5VYn7h
lUGHOL1E9/iM8yPTAk94aPr2ErRnp7icdugJ6+ntp5m/53dAGDgvZ2bUjdqMVtULhFynnZYY2XnX
jlGViuv3ZdGFr3ZEkAqC6AfMHrMc0864NzHTaspsAPNd6ZtxDEAhFCgnF15TBkYxpSjNgr8Abj1N
8x/28IQYBFFAbt2m3S1UtkCjK32YSm96vSwpek174yM6EXWkzHrDakE9nkEGVB/HMJ/X6FVSPnyW
vcbL4UUCaY+hN3M45MPzQuMjM7dph21dCTlc+JyDpUslMJ/SdhoTj257qTm+xAat4TcEXdJTtHXD
36/DGYHzGYY0x3Jn9F7CPNsU3/sQXsrsY+e+mYEbY19sE6Xe2E6oyLW3Fdjj97STW6/4gy3DZ0jr
fsxjSUFUjdsJ/Onz1XkxVfLFp+XmsGmhrP7Svo5tiiXvBcRoRiTxHNoDlCL3rfo8PUdATd1YHiCC
tbg9kJNdgtLr4rqArju9UsSVIfMbe702Uf33mPCWOaqUcExenrx4+XiAcFmiFsOdQLjGlF7JZBW3
gkVT0hc9U9aqf/t9O+r5UQEW+Op2+U9tFl97VNENkE4dN4jGyvSNEJki2x3TD5wfLOqYsKsI9gQI
SI3pTKwjDFtokhEJA81g4W5JZ56fBsBvzZLGphgTK1r3NAoJyS0bRBkw2ufw09cpEx9G+JgF6I1J
Cy8DjDGSasTBWnGcnqkwNNTk80ghT+SgH+6DF2ezHpebO7/5NIEuRgGNMGxGWhzXMyrf/pUpTE/i
F8nmOConnT5sI56ww0hdrKMPcQH64OyPE03ziV2pU/FEDsl4Q/iipM84GoBghacakx0lxaTd59Dn
zegCyFwnZ/fqv4dPRuRg3CpuhzYwkQHf1UrlzrMEQElXczkwze9qy/ug+w+2acCbEwHd7SsgQXLs
clhPWt5tDiWQgIHCfHrjDjGAGpAkkZTmEwK9nEjfoDWn+p2IdYN+h4D/DLWTYfXwRPJy25UwASvS
f5J4t5USCw41AhuGPqzHZs2Op3xdRvfYdG+jFzX5anMF+qNjQlMldDEShovQoAsoE9ACwBgub7wP
j2NU2AU3FhQnWFn0QEHO8MmOToQWQz4nUOkyupaxX0+A+EH5W+D7coD5t06IZniDkBnFa1Z0z1a9
ffRhILqGDnYZVan0ByhAr882ARK4WYYkCeXMbL1qvvYb6YLsZ/JUg1LgjLnzhENlXpiehCYtbqCk
JdL+eI9rOIfvMdFQ3CzY4xMJaQhQWIelTDXRQdG5XqHB1RxR5eiGDhC0OMbcaCyH9Kd4x3qUDWgw
U8GS7ZyUKJF3RkhtGk/gOjIXBifNC/IzGBFvP72zfZZQI6ugFjsOSgoPdaAq/YqCO0EBLc8elb5b
qCyFx2/6t+1nfqBFrI3fhL/wHPn5+lCe2DdENGqCPKt0W0Gd8PCa3zTJv8n2Up15ht+t67I1RpD4
CILi4sf0ge2R3m3ZipgqgYdN2/dnn/0WRIl2lGVJBAXLkILXlkb+zyGGPgFxu7AIkijm0ez06e/R
0dD8TkpLgJodr9chnaNLY6RE93jP0ycUvt2gN9hlbZjRdkIURqmAeAwEDQEWUtDSsPJVnhA4zQml
7hiQWuhcoI9LVETwNGWs8z598yL525PKGyEQ9FxY7URKtaN1qbV3zjxCH5gEgURbzJfaMLLBtp/6
UunshXxbmDE3CmOe46N/Tp7A++4EZdeogxdRTDEqPiVgeSl+iCM1h88IjOAYeT99T2lH51yxMlTo
eq7TFxmpQjGA2HJJdAmaXvHJRqkpxrg57A5xiZKbGJMm0VJY6I/tawu3gy7LRcJVadn0xPkon9LB
MUaHp2ukvDPr9Dg99mzuNJDEAhBElq8+oZSmdf/S5xwL0PpwPwgdi0RYIOcpPhpVfFz9kvpfbrGq
Ynq6HE86+oRnug7PKMFEk2ogffZP6IWYoXsD4TeGjNcQQV6GL6QbmDhN0DhRH2YCcJKPOwN2A3YW
iis2YXOXeBcrGbtItQBtLAz+1rBgCJqyNW3V8+iMwgrNE032ijoVthKUli7ulbvR8kpeEOJqgtAT
sd/F3wAbxFCAZ4ZtuqGvR/lhLDeO9wgIvVQBnxS48h89Rm/JQUgrnEPmNdwvTX/NO9qIPGX2W2aY
yn6uUkBolqIzOBIJ37z9Bs4p7YnTQJP3ctRlFyXjZwYfVjl0ZMQGPOm/JSU6HBRiWakcaXRpFIqh
JK8TEpAOQHNqnNSUONKojtBXdkBTkiQ82ChqujB0Qaln09oGrkz5ja7oYfSgMM1yoXpGJ7qvULgW
h4UbD8gNLDzbOZHhRSo71JIv/Q7pb47zQovCuikKDipE1L84teBdkBZK1Aj2hc1FwQutS8J2m902
9IIZNRmCgsKc+0LnWJC8JUZ0FKTiZkyRzKuw+ynpRnPqx1JU02OY4Ox+cFdBgsL6ZBqOKLUFiKyc
aQsKDF+E1IxrIKLd6DF/cBIYNk4Xp4FRWkC9K8JbaPeznuyY3EMI+uHDo9NFBwxa8hIAr3fhM1hb
yYV0uJrR+RUvLo26p0TEp+FrgA8NBJynQ4OdIsB69Qja6YXFoC1ORMXNQolphhM/saXTCLhJsceX
r6L4QyZgBM0QeL5fEozXoxfztPBFb/Sc0bDQNz5lRfaEDvfBp+7gqfDlPzuS6EVDR/pJm1Jb4LxR
90m++e4Pg1XlRv2izh3e8RenX08kT9hG0W8IcoX1Iau0QdhCaZBRTKp48jqp4vzi26A34C9xpfrI
XaSPdZZy3BAAPqjS3woD4MgXNcQe/XJWEtfABo7s5+5rix6J9okyk5HcF/Ldv9XF5BKygsj4L/0H
b+l6UFGfWUuCwVd/OGSIAQNxIxbGEQ35Ca9/1MbRg2AFGuCDAhWHJT/3NmvDQybmJOK4uhBVcD8i
IfoyiD0av9Unb4BeSLUzfS/eCwy6PoFKNNml9Y++YNHaHSc1RoCLfPwiEEJwsBERANDwWYd+CN5T
4NapPU1eFKoUGhcDHJmlpEBVN71RsDqkJmUIDuuF1L/qlIUYvgmspGB2SFs70NS8ZfmYGhZwYYod
ix5qYKZwkAjkE1ae+XVIXwTO4jimMoKZXMmaejwTH8KBN+sUgicd51nFC2sZtnh8iJdsd1ET612o
zr9I6ZC48jxSjRLphd2yCRRb9EOO9LUucI3NLyK8TTG+jFq7CvuXy+4wU+MTt6wXqQvhyjeLFiTx
Iz0j+FQ0eSjBcOG3Ha+Ix8i7bBWeSo3HiaBoRnVLiKNwnJ7YGwiHqh0UE533hSse9JAmyAJUYiP4
8D6BXA6F6lZy7GvOA0g7vo+EN5+dPDo8hcS2xB4FHGapzyC7QxpJtAtCW6pHcl96v9E96fJKwlNR
4hxS4kCXtILyqQ7vb2ZgHeOcOHkld9VgDdL6oFZUpweEIzUlbWrJIdHvqPvFr9yPnvKO88xpRGIe
rjnrgYTErL+EsW7vwk4kkT6bCoGP6h3j57aOmu1tes5K7xIUGeg/moHPAMN7orVROa2pdh3jEgxd
Gxob9f0bxdUD5EgdpLeSFRPMfjZUQyusXEBkUgtJGE6KhRIoD2x3AcpmBZfrbetERr9gV8iFtOTg
lNLNo6vaAaJOIE7t4mHtGvZjAl5pOpJnHTYqY0D0E5WYpeUepp9xA/+2GZ11QUzGyPeCHmMml4iG
plDdYZvHVOelKyRlGpOdmzVFCiXv7Pu3wvVKWjSXOwydAtADbJ+HLziqGgLTF2dh5b/RJR8owUDe
3GDJFRebYoMaF8wZiVjuEKW+dn+8vzibPPAvMogqeQC+lEz9Og+PvtTkiGIvOz5QudvVu/WKEF8H
oUNGueePXsIyQ9lSreED0nFiFo89a706zK4mjgbXxftLo375Hr9jCUhf6IIklM/xN5N6QA/gtegC
VEi++5Rcic1bGdKsp20vIPF3/B5jaYBQrwX2+hGayxcSltOPsvzMpbr+IoxZp+ayhx6CyteBw7BY
teZSActXtDiy69uusiouVgV/pfBGuPNDjAR5gxSQ0JJAlCCHjxKZ0gRUKAsWQLNRxR+nylIEaEeK
W9y7EZ3ZKc15xDHUqBFefQZ6Jge7Cp+7iaV0bE5I1nGb6mADU4d3HmLyCOrfQMbZS7SYc0LyjQPb
kslzfWcj7qJBqme/mcKvzUU9w6VJCuYz8gz0BaJlMkm6z+TH6pds0Rf2IUnnmDQEIP3hFvJosLmz
yLxPCgWZGPwhHck49+VIyZEmNNzEF9sUm9ZGEPigo85YlZzh5v9Km74qzg5MRqjp/GYnkndR7U+l
6wD7aaSzN4mbgcorPrKMLzbLp6EWfnzRbDGH+FSgh6vnpqSZE/JjUjpCkrmBak0lDzC9O94XSqZ9
kQBvnkMcbqGMvpkkJmMb4YMyMN0X8FpBJ+N5MisgCU7eAyzUhs9B+VWg7s3xJ5QyGbrdEMlEeJmb
4zJWlwaVCyq1Rkp7DmQIggup50q99xW8sYeEY0aZDboko4Foyf1zRN2EIFpbauPbHCCY6VzmaDK6
S3OpMyBM1wni714mPaV8+6Mw4UGB5cZRR0MMWw1UYqhH8dUY0ASlhNPym/SEuuGAZhU+c3KNWF2y
PslUWH9TxE1VhjvSz316TBA1YRdIgfWYnKjDlhlBeckXdba4D+M69ywH/L8icYDS9HIbPF8vfVha
axSEoMKw6EQ4rdgfbhLWBfNnRGy9/U1JVjWfEXYnPdTHJBDb59mt4irGjPv3H4rk/oO0Kjr9xuW9
eQP0ZwVSY9AhyyA+z3qA3pvIwKUmR48qBk/4ZhCesAAb90S0c11I7VzKMPiRMPZPpsCtIuWg5MHl
crfE0oi/nX+uZABcAEiCMQZWDLxb36pr0CZUnLkiIwYkOiKmpbGIBSQvWm5GFX+o9ZJyvSV/kJdV
0yflYugCPqfIlqyIWSB00nNx5ZJ/QTSKQeUpeE47oZSzyclEw0F3eV6TDxr8owpKrrRRrzJMtMfj
dgUzNLoiu8S2D3+FGonIGYUBdc7BDT4qS5xGBMrfLZ1RLMRKpiJy75h0p7rPDrwCCE/BvENb+82t
KoIPRXPZaJDhxl3G4/LgjPICshci1I+/t0cj+H3s4Bp4dOLKiXSbRTKCkQKdao47Mt7P9oTsRPoD
pHRbbFXmeFx5ZIFo7mXvb4Wd+d5GsDuQCQGZwZA+bMFvQXmLmJ4BDZFJUcvtDDtDlhuijQsZHMK2
fg+zBDqqJIvsmlOR2PaQAh8WKHXjNk32J/pd5AwxEhTUJ/t4nbLH+qcIcRv9WFEcoH/GnErSdBFb
g/yLn0iBM7EFIDcNUc2Q8F7i9+AUMPoZ9EiDH9kvaJVuAXVEvNr4j7Z4PPGrhYL88+CrwYOcg4/P
H+SDZ/so7m4MrjOuTXO4iT7+OnxT5pePf3x+BK3M13gq7Qf5bzJPTV5dxyKJaPqwLRhOENxRPpNL
OtFdRW2BkO7A5AVZGtpXjMhGpOlRvuISTvQ4yNTFDlY0hJ1hj5dwi3toHh9cETrZrOddExbX4Lna
2weUQzLH8Ga84rMlkZTOjMhleOLlLsjVsT1hgja13/0n0jiOX5LL2/Dcv3qo6By6xf0Hh/TafiEQ
BiJADQYFpdRaByo8fgRbWGrIgDHtks8CoVPY4Il2GGuIw9kJES2LPgehdnbDVgbd6/A4OSM+kQ6i
g83LBOUfvaUzxYjyVyklU5tXa8N0H5VRghq82o7IqxHluOJve3DXvJAnJs7M8nE58rgbfZP5khfP
xovvwWX7NUeN4WE9RgCG6hUdXsW1izkEYyKhjP+0ybrwXCBtYpcksaSEKInkSCFJfbD4Qftyh9vD
wmNQjBo57Zk7r4biot9FTwH5UYxfYIpjM0aP7kaPHpE/2etLGlkJmyrSNCnjVuEfcgMRGvTwMEIF
wpo98Sy3cZi7k1qXY+oAlBha3nmKMmX0crhfySFG8iqHfvza6mMxC2HUJNJoNvHzGSJQKQ+DcHRK
yztLEBV9MNFZs+GUeBusSZnxG6KqhniPCyYy66LL6CRX9+adItQwnEgKT/GDfMj0PxZuR/wiZkVO
TFCzWaBZb6cYO3D3eoxO/bqWM8Mg8h3qza7UARDZMPqFN46P9puv5QVOcn5nPX9gGMEbzOWjNUNB
g3sC6WaLGiAybDr9L7bDI8HIh9Gp05SkdFxMORClzk3KccIP6Tj97K2//+3f//s/v97/sf+px/Xx
s69Pfzs9qnF9ON1v//X37j8z7TTamqG1u5rWaRl/ciK+Kee2eTk9GFdFEHUjrdepIdzxOxBdTYuM
CxtgbOMmmgdq2gcBSXvnaaPqd27M6TeD/hs9U8/p+fRfkBF2/BajbB8XdE22R3R1xd6pkAE3pn7O
VCmerko2e/P+4iqMv//t/MfF+d//9fdet6f1MB79v6v4k/VoqRpV63m911MiUMS71KaRJKzIppgo
41kfUSwnR6U0egiogI6YzKcBpRKV3+zGwvUM2yKMWxm8eyJn3E8uQ1u3sYSoNph7ukLQALrzcZc3
/y3Vwa2MWbQXe5qSLSRvpv8XV9P5/1fT7bQNrspsGz2j1ePfvzbYb+95B9V/O+Cy2lRaeZre1v3u
Pu1NTy9bQwbhdbrWBQfTK/13LnOdvHQHH+B6BwKmhSSD/3R19atzOzmXyMUIwYMXUNV2DpIE+9ix
OgBt0f6Gi8agmdLPEQ0x9dP4FzLsyi79IeCju+4oDHS3rdPefTOX29jM77a2d+UvFp75TxZet6PJ
/w29x59/esu6uMjulScXqV8cGiHdxYcx2o/90UXx0dKxPrZL3FX8fAseA0un+bVlgWtp5hoUYhOb
NIdBlA50OAAuB1R4er9bWQ/h7QyvTEdCc0SnGxVdvze7wwvBVgCcTmPvvw/2p2evHQ0APydY8wNq
Tf0ItKj8UbYAXmjy3a2SoTXc19F5Um5nwlyzz40PjsM0HO1HnbYwI50W0X5boT8+O+rPFcsWuIAn
aqYELiYbvuq+dFfNaB10S7dAcK9j0s5TUNQWLnD5X91PtaN2/8myabU1VTVbahf7Xfn3f1g2+9d5
37sYrXo6c88MTFuVtTgtFo5KiWL16vM3PO0Z1+ZfamsbPwaTPJtM/PX4LU1NP4/9yUSxiq/JDbQN
uKLlHvjni26wQn390wcGdHR103o69Wuqodfp9852BD569nQM2qnUJp33rY9A//pxb31ahhfdMZCe
A8hw86tn0oJ897VJDeHEJi7JsuMqM5G4XbwH6BCr6XKa5tE39cD4uIBBRC/qEGfm+Gh7LcxW7bPK
Lq37/K+wspe3y4NMz9nl67OTiRX9T7mAfxjtHlb32UeBw4b5fvRD3WGIN6O27L3J+q52ti/tHXXe
AfxU7om2YNVY6NZkGKcXRQu1thZUC93VwduKX1jh5q7v38nM0VcP6gHqdJaShiHjyqTt1LIX7QGR
9auyZnTkLIaxcTmxuUh/poT4gngzTevPaK84MxR7CyyuVorV+LHqRrOz851gtllZXpY9wu8jwWtJ
fWQRmlaEddD2EGAc1LarNO7Yje/iLOI6C80Kv2lCpsl3E0NhwlrdCkO7cgBcra1RywpMx+k6XJb+
tdAygrCAju13rOFYAqreVa1YamLrD6sAzSarJPfXP8yKfJOE8l2IFuPXII5aduR80pPev2DgbFO0
wbPAcidvT7Vcqh7OgstNqnmij5kYtx6V9c1dRvDyspInptaWEi4wzLXODneGq4r4ZkxK3YhLC2dI
M5I7baOzFS4i1ZpUg4qBXDA1jeXz/PnbaBG+PlSx+d5Hn+/ZmmtevhZeBrU9cWP6hSzIeAswHPSe
C8no3Ac7DrHSp98brRb6VwR95Wq9+is39lP/LHzntB74roO4H4Lm8Bux2h2A4SKi0xY54ctysi62
2YNkdnUWboROLGusMplssS7hbR3GVCgdNlToURwaaBZgCvLzuJ94klpteysU9prvq/qTCb0Wfz9N
c8dXQcmyxWIygdWcOXg7PTIgSo6Dx66BRox0YXbHtIwOs0kDnnadxWbktNC7OG/oqhWBCoKtEVSI
N7rxzhNZ6D7egWiDNegkSLoTIH4zOuiFxfraI6zjoYzjg+XDbfLhetoratnQ0+i/l9bhjjx077JR
ZR7ZgAPkMOOg9hI80Y+Mze0oSn4s72SH1B2ikCWOScbFnigpAiqPRDFO3e0q0jBhbrfsC3pi+1LY
s3ZEJ89fcAUsp+Fs4a6q/mNKWcF6M8L/0xsrfVztJjxaURdcVjdoXVzuu009nq3JWSROVrkZpETW
1CPchWdHzMZY2LNe39kloWxajaNOJukp9HGwjdOf9ZCX1Hg1xns+hIyxbg+ffTyL0re1T/yJQfmn
f2CeCaB2OoGZ4/g1MFzL55KeDuNXPDutEfHUw3ai2K9+/DhasR+o/kyXVYMNirt6O6hFmA2zQu5I
VjueR2BZWYg7zbbVDONHcrNW0nDmwugdPKyFzidjMJPLLfsrS9XHPMIS1L8FI1LKgCuXaewo2t4s
N6WeEaE8jlwqpFZt/5y5tlixynTVs+PJkzsHO0KzUtB7la1CFcS9iA+fV5/39byMeab26eJjdzHB
qyz3Onk7dGrYsOInkujLYMIaPmO+87S2Pdv3UwXqqPUEzQBAgA1z1wdeBW5ys6x8EHyTZdCsRtYQ
mFHzdOaPxcni/IdjxR+PRQfY3eJ5pQjZVAJXfRMtWT+5+8ONxhIxinObO9vegZ3wXL9hqfhPa3zy
hhbAinyW71q+soHIdLVbRZ93rshAbMQNlzOA/+w0o0H/3u/3IawY1qY7RYBOC9DKGQYgWSaSbzkj
JvPxohDK28sFTAKNJB+V/v3qQsuztOgYPnUrXfupyz3E39FPMQCAeWebgDOdIx6s1o3Jrc1hcPWg
zTEsIzeo6vsDczoGL9Jffhx+kb08W3OoNXOivendZpzgA6gJ4rld8PjQic28V+hliaZ4XuCtdSug
2Rztziv7AeDoSDhp2u/Zs+WZSC6P2SXfgJ38gtOhqcFN97DHMOny1rOyGVfoP6aXxfimWfiWUA5h
rTDmbx2dCxMvh4ggBl5KiAIM4MycsZSpnb3CjPq7vTxZy4aQ7+1eycUQrvRfXBfjut/lYD+Ft4lA
ZW+lxjI1nNtdaI1qwQlqH0E/8Dsa6xZN1JbD1ut3/LG5gVF2E5DlfEgSz89nYgivxIc1HLJl9Ue2
BkZiP16WjIs3wVpxbw4TdcV12wyQO/1cQ07Hnx53mKE6CAfB6BoEL2eI2b3djAA7ocP0WzyiUAVv
qBUioDql3eraXwd7TFr7ygqrS8+Z7H9vPyY3JdYE06DZz02XKRUmhDZ7BnuvVn8OXIcpKmdUoXI8
9oPR8LQZDm/O1/tqA6oJxtqxP+/wsvukyoHNfrKbvjmFKcspDtU/CvimQ9hHxYK9sN9ekJxb+Y4N
pNsfW0vAEIFNVybLkVp4ydpWmBwijYYkvaXch0SA0R1E7Aw8SqXnyNxeltTz7mkIMo+ty/o2dIIT
i0G0i7VjrGJ7snfX6DRoz7lERrWXtMWP1tCwlptND6vD3cH99giuk71TOokXrFvW9NTfaEdrRPjq
8l7vdD85LkJn9xwEWeLMFB5VtMjlX8TjbfMvosc/JR33Z35477sfUijPWbRsnudJ+mSsbPxY8raC
9+Q5laeUe0/8RVpM2HTpRLN/nftokm/+KZPrtshE2z1T0zvd35f5D0FsYahls9cu9bSJOfo+FkcJ
lT53UlGy5SC/W3Orb1is4pnUiXCSn3J8JeG/fhVqW672X7yM35f5Dy/j8ylqoyhIi413H7V4NyQy
MgbRqplsj2d/ex/frOfainUMSwp7y8mxadnNoiCRarwFRfaVGcYajrLv8NBPgUt21yHHseoRz2HF
xqFcTFYRcSXLLv9YDTWXlgtLjnG+j+LOG7v2z5vRHjZij8fDOFhToKPMlA2CnIUxgtQVfFSrkyFN
ymh/DEb1cnqmAtyaBErQ3bF5MsuldCzWz/2H9Uhgsz+4ux2h5nrU0YkB2EcAkw6gjvpJrXnEDzz4
m399G7v/NCXpdLp6R9NN3eh1/rSoXtf346ad9qcpHaZieDrhTGPe+k+kxwGd09mDimPXPV4iBTgY
otW29UabS0cRKxxizhjEIwYf6NoYentY2sPK25CxR0bht3dXfJtnHWIpWm2XrxuFVFwHNsC5Jzo2
wdaRASQkvQeq3zgSYCpuqs6rDNpNtFeDSxGUrcEbKQXC7G0NhRUu7XP3OoBZXIc6tmjUf83wTUQ0
6mAt/HEKBrNpcXRiExj2CzSsSWDR3LP2aaubyS3PTg01zPY2Ly/O5+fOSU/ZH5QO/YqTDdG6ig5M
bJOunrbXNskOjjTY2r2BEg508G523Z13jGFJu6NHBIVZ5Xmo4f7Tw07D7SJP1zzApBo4f+DSo9bL
Kig5q3s6N0I2boPlPxH8zsw66BDLGxNzHV6Ys3jZh8PX4bLq5bMu5x+Dfnvvtn5b5hOtj2q3p1VS
Iu2gtFBY1/46e7SdAxjJ8MCjfXag4jAKjLnU2joygULQPKDwXlaususQRv4PX2fWnKqXvu1PRJXK
fCqgDCKDY3JCmewEQQUVB/TTv9eTPnnrX11dXZ1f9k52orBY65nu6w5PrGXcO6kv048hD1PGJcNm
iD+32h4IjcqY4XeLsgj55BYgjgndH9jy9hiP+IHdePQYX2Gi40ZAspreWbzM+jQ6JAeab+4ARgm9
f3wnvGYD6KqE4QsuY4BP+cYgqx5fv/QN0QKEUuh0xAQd9k77HOzsL9wKA2rQB6NnYZXAnK457a1x
YzuIj7NH3vdymlvElB6TfN4TfwQPh7UYXR4TZOcPpmQ3p4/znKbQjlGUjeIzTDRBL24wZ/hTuUCt
QQZB5mbITAH40adPKMVghHGnGA9u3kGb3Zf8ttsjP6BreI/NZvrae+fWdlp1VtorDWIuGvMeh7oy
e/YOZmD4Gp9+oAX3X/aXjaDWJICrv1rnGZ+mj6GnLevEcq+/V9SclEnAUM4I8/695loKgoiknghy
ul8YraN8HeInsU0xhtVFc/odwLRWYv3kFpXg1/bMynggFhf6hfnMK7ws39gOcVeHHoiMlCbJYMl7
6zaY2DOfqXnMBmMbueQI4+3lGsW9g2PQjfl6/1Dkv65HX/2nbjuP+IUEO9chPjDtd/7RmOy0HI06
C03ZbmyrkJE9ili6Q0Htk0b4D9LwxvTLtbGihQxD/uEpszP8tda9AAuy3dthwtAwEjVwYsT+6fO3
+eCVUJmFY8UQ510DqNEewyuVDmozEKVu0+Lh2qrLnNXBe7bS/L1jabDhoP689eMDs3+EcBPohiQy
PTshBMYU+N9GI6mfMJNYIDciyS6dAdzgmbF9TKvXmFlVVhvS9OueSeJiRXZ7f433N5cZIeM+4ZfQ
96vRp2Dd1RR44UCkH4SkOU+y7B3fero4zB/X7hCi5/L4lOLzWcGoxu2O8Z268n4CtpKUmZ94mb7Y
ifkWhHaIuiCWPTwKJrQ03xh9XJ3/vT9r/63QqI8006RmZAyHw/9T/H3rl26437+hhK6Qjx3vaCjY
83qa2qSmd4gnsPyYA+fpwxCx4siL4Ad/DtDtFx6oYn1cgbp6kac6ePrSVB6lw+zhP2ndkmSB84Ko
cHCqbx44fXcGpYpZwKLQpv/7XVAv/C+Hta4ODU0dctBY//eUaZSrWr4Gt9MKm/RpsQK0wc0gQXjP
DYyixIMABd395L6/b99yjgB3+eb9Wr+M+Vc/3cr+Umen/EWR/+QCGqKPUrqd4Zoq5kzjcxm+3q65
O2Of/HqwE3sdFSPk3vBbawJMRg9t/Bu8J4M013iIm8/TeTM+qyzuMjBVMIXsG7orho239LZ4vmG1
1lt8DQZ4m5zdLqPIORo/qbVBjnW47swpU0+JS92Foj4AIvncakmFPxluHH090UBLfBi/HI1Hxhvt
78EchUfUoWLJb6n0OnTGGsNjdKG++VMnLxUTjAmFUkAnpIvchA9K36PGAQ2OV6E2HlK0b51uJfNU
97ifXa1xa0XXj+KTvNHErBm1f8RW9fVa9UtzU2H7Q4spOgRKZsePv0I68Dmk146ZW334YGyj+lA4
xCgg3l1b/9QoKhqhBmFe9BHa4sxk8ung6fl7ant1csb+oF6jAyZNIElqU7VIYeYVE2sJIr/GOecT
Gd2KyRpqlJPLJ5TG0Xn80MdP6jfluGTauZUaMAY81HDxFo6He4csQM33i5uPZ94MBv47O+NLiRQF
BvjZO3w+86Fvd2Nr5LQcPssO7mQTdVo1vh+dAWYUcxD1g5X6Rb4NQZYbao6vB7FHswIVmSvmURyY
9GoLX8nfuLYtya6qjOQKbilZGxjPQfKGpm6uOKvf3MG9byG4TrR/zC7h9qdRFP0jhlCyx0Z2iIC7
cQkl8lpx+uDSMWte/Q1wX2BwaW6zhhZqfhKHYKMljkF3mk2fd4j9jKxvRrs2btbvT4x5cNHUMMhh
X//lJR9qfqV5JnTXvpWTe4Do93g52r9yqiKVlXPzDq/Pf6zeWARnPUCQETnObrCsM2VZYylJqWjH
Vqj87ulZy6k5vqfDWMMK6zKGksG4w4bY0UB0tax6FP0nnvZ/ZL4++sEP7e2ydb/XNJr3E07I1wK6
0y25ED4ACpi+4bBmjGVr45ofznA7cunw3pG2TmgkjzROp9fmtdAVrydEgAOw0FzsN0a8rKhZn/CL
bI+TIU04pKsf19z4UpbqGRD2wD+uSA593ZC93MLzIkNkR3HrtmX8ECtwGp7zGkawCx6dH81EkGvR
RBGF3hoX4g94JQsLW0cLK4TJFSXBbv9P58eAoLfGVhmf8I2wJRgdfp92z/XjLqjQLzM6VZxTzhG7
a5FZznFiXd4oMLaDwEb3hDkLkS4OE8dphTWNMi1oZ9ZTTZs+Sp+K9v3t1lzeiJIaynRW0xfHBzOy
inP7oVu4qUH8ZwoqwAB9rXqPr3QvUc02r7AsZwPFYUrgMnJ4uxeoVwAOxn3MUBrt4pZ+cJE339CE
8MSQRiV3tJ5yR48xNXnr5Fn5GylAm74xksC2wVU+Lv6D1MMxvzHXvTBzEeoU9pgT0j32zKAvXRYH
p9irABVO6d2mvJYNP84/L6n+4Xn+dFGOtBfngHux0MYYxGq/Hn14e2an16xvJ2ivaS7/mB//+yhQ
h//tJNB01TIHqj1Uh9In/P/Stn5/qMtR/zyt9NK1F/ZYB5V/WaksyxBvruHXHT4kzHAA1/onTEMQ
uRNg8NhRWSCaXvlgxvHcbi7sEn79879fm6Gq/y3FHo5sg+x2oFnW8P+0vDTbPJQP44QbTmBNmaTz
ywydmoFvdQOTGHAOUvfj4rBScv76Eu/Fk+w5vTOuCLMGM3qGVOPOYXuaKdtTrnxr2HZ9I8BF89Ku
mdbrft+MqKmLd4pQiEgHgQBDZTSPbZ8Qa6qnpwg4VLRPGX5yVCLmY8oAKBNAik+kC2NAxIg3ZnER
OU5xT54zE7yu5oV4es/Yf6cy/SaILQsrYfQuj29aQP03UhpeCDLlWhTRfJDPWb0HJDY2fqvrlt59
VolBJS6VAJrXfE6henH6lY97ofGgvPscZEjmZN6toI2LLg3t0cPtPNHIGMAtTsyE14jC9pCr0HTO
GVvnTSHYoJ8O9IIBaEZ1FkgCpIvOuPuRwZwX2iOGhmQY2DfQzvAoEKpAQ+O/jYdvxeTFUCdjnYAf
ABQwpCBTDowJCsY7PjGJCa8PZ9mGqRLGbaIRbAvU11OMgZgGoNkRnaAf1METycjVERpCPzmn9Pf/
YbTos8XD9Os8EVWaSAkFWMK8nj9a2cmF99UHmmeCYqsxXpdXBR3OLeLr8sRQM4PNfsUgr4xSi7pb
RmMPbJv3v5n8M4rsU3hNrgCYTv7NB4QyewTP6YVBCHg5DAO++T0diNgOK9gWcl8DSbEJWp8JQzwU
CZNQkIOaJ9AgvwVeCZUnxGIafRJjxX63GkaT80TmibVAjRjmi3QUmi3RTnxBlon3B13O1sWPW0uL
Gc5aEKUP4uC7thb1/Lzr16flcY6T4fd1Xc9vYCtHiTXjZ82tZYl9cfM1Su2Xq6XnrzPWzdev04rY
pN+8327/dfmpsuHXMeH/C0xJwfwg9xqs9lidrS4hMVTMTnwJr2SpodaPVRgkqZhnv9H533P5aKxP
Ptbhf6bg/XI4O6pj+eMbR3CgZdEzvmegDAP5J/JPK/zDm/S8rP+9sJLAW0Isvq3fNkf5/nvIr0vs
vp9r4/e1PqZYfB/TwnLuu7uMeO9Gv6Pfiofxkj/nB5os8zszkExb4gHe7VpRCAjw7klxEtnD7sCP
pJukZTVHwWf7C8xsPWDenS8ivCzXJDN/Akxs4jB1QQAHAENMexpq2dISYXAd8q00KRnWls/OuPHR
7aKPhDZvx1+1O/6q3bU7vqfd2d+URRiWX9f/yOFS4xelgiQoZ3lLzfK+Vhmn3upUrIaTF7ZIVsCP
uOzQFD7/cyXua33Li9C/B78UWzAs2fIvzK1Q1w/Mw2Ol3hCxwlfzOnlB9je/Xd/eePQYxnuM+fj3
gvUthiiW5fAiltrvc33K9x/HtFvzIhGIpBp9Aw28B2+jXd/Xl7xbVzu2kF6Ab3d0qKrmcV3AVCDt
q3Z84DxkYICJ2If8FY1nvsz3/ucrqlwPPpV/cvL+8y2nNf9lp2RQ+rCjlc1FvYhksNqJEoTpPXY2
i8klRrvikddAbOlQSzBHh4b66HSgBk9rZRG7F8+A7KyhGOiZIjfQlQDUyJWtgvULyspR2MWVKI9m
UHCZsh8hFUBbHqr+kE48WkFme5WFJuUv7zhDFYDw2p7dmDIHF0F/98YQmM3MPaLuWEbiNSawRsi1
BXcEEAlgkgIYR3FFtYpllaMAOaOHzrxRN+0BhBw8WsU07WNhSKjJ6VfeF9ehZnyHtcZwshVjEzwl
GRbmTu04h3ERcyCRh1xR2AHfmTLdy9BOOydGBtpcQOQ6Thp3OOv9s6dT4CFN2TIi5J/xfCvcftxE
Rfr+usRdrG/OyTnpsiHHDCYhSFoHa3tS/zO3zZJbzdS9rGhZneWbmgsrqt11imd+s0jMb/ubZf76
Nb+f/I26jdUthlYUBZlaFsftE+PUpHUnjhXhVDCvDusRaFtmL7rfmtfOwuBAQ2vCuLAmEhk0vpyo
S3bgiQCUaFnhPsse8GbD1FFKUGZcil3JeUEFdEns6VuZ3EIs5qaaB4t43gLPKEKbg7mZyaaLIgOW
LJcdiAkSjjzpEeYoCS5K0zrRkRYcl69fEaiN5lx+dIs3KJxCILG/EWhkKIoQBQzWTXpMLznShuwB
P0DHQrxI6RSGbXxdCLWzIqthWzvEbfacvmcvhHSP6LI601jT57fo8UUOh3f91b9uKkjVDRjsE7qA
Ijnjuzlv5hdGmGy8YAbBK22iKRm5ntMPOm+uFDk+sG5BJrg4LrqfdkXV6IOMCyfDe6xHBOWpYEPU
qP8SvwD6iR0mp/fpacWX/wQ31sd+cUywIVHZRz/Zgb1hdMks1BhdJlvpg2nwKrqhzDXZ8QhWHkvk
vLvz8pBrvwOnx9NtcmVEdzhpGJV4ejLkozm3AGVw3s/6mQBorvyMM9fIQC80+L2s/yboubXb87II
5W7JNz+Cky+T7sq2zNHGsDKE7ZcceIw75CDIg8AGIYSLBpnNtUeUSlRfJ0dWMo958lo3MFLKaBDb
E2WLNqwPXvGFiUAzEinaDTVT7R4yNZL32dIgggrGCBlCJJ0R+zqt/HegAzy8r411C5AMRe5M88QC
/jltMz5SZ2UQ/uCLSLmFhWaFZfSYoTMKzymQH96HYPBA/6xEidLGqFMy5kQ3Q2S79vwU31cqr+XB
QV5FJifwY9EkJ17flfkMdUYlMeron0bX5YUzh6wxf89G6wuVmmflXJftXOPiseuy/tf7f1zT5RWk
z3yEkWLDHab8cONE2H908yYdsSEP1qBeOR/4J0hm5NBBBlbxPKpbpAInT//mRNqjzPrTR6lbjiwe
akqiKbt9T22MG7vVpbDCNAP/uoIRA7WTghIfT6I8YhtCKyawIfWbD2wiEMZwTtiahIKHNVzZ97fI
tf/uDne9Q6HSb3nsGSt6eXyG44dEjn+hZLVGYy6oI4PA8Y26ChJR9BdACk38tlUWKB13UEQJriiA
sCAJDvAuokL9I2FFlx185EBdPpxV0WveJO3K5BEg8sbmK/xPVPCCu0abYYWtUmSytb0DjQt8/IdM
KDd+7bsjZykbC50MLuJr1+an/C964MMdH1cSbBbZgH9TRvUHuXzOMZzKUXyXk++8PMlfEGu85s/Y
JMTh9cwfxDd/r6PKXitJDQ6fNXd+eHAu4WNxCS/hGRefT0r3mGE+f86JSfIpX6IIOuvyM7KzCk8d
IpcmVXEGlMWxrFWcnwy8RCl0yfbDr1n2PD9tpuBhYue3DSWbGtcS/Gplgyh7ZoXIRf78+Ra4vb03
NPpJfmeUbhmkvqSQKVPls5rpmDVpCRUP8+XUuzI1EmN5mGHutmz8WzhaFMyCXiYgo3/12JoxNlMx
rvuit4/Z+RoA9cSAoTqc23N2EOwCQKbGWtD4r6SYPMJnyhnzgStMZM7Pvj1XeQFv2JeFr+YlbjZP
WgZUH0I1BLG6pH3g7aMi0bP7Vg0NRCZ0sXdCJjdmVwawa5gzaCpgUBOYJlry/DbjW4gVKnzr+xbV
R6BtqwD/KQaVq2XhU9wNV+hG4MjjJMFLgZAtv3BqLPjlyYHPlbClo2vOu8mVJgNEdgvDn5o6QivF
lvA9L4MT0mQ9RK6SjuCzw33HcEe4ipgBpXaGQ+G6WGjfOHigH3tPB/TJtcCALk3ukUGRwZBlkPD6
N2z70RATc5wAgaxPW0jkV3TRYu3dhNXE90T1Mb/u6ryDx8N79Po1Ym6Yn/dg7z/mR7jdT96fHWtw
dEYEmD4g0OAMtM/MqtkQDO4IpA9v3f33z3QbQYUun7PzHD+R5W13SLEb2uIQkg2+Gx+/ggw3r3CQ
YqKz6n3dG2GBoI0pOuJCNJpQZItNz0R9qIDGYQ6d8dKGSgSz/vF+OtIJPp5fsEMDnC6QQFxDhiMm
0E0xMkXGAlsWwzlEFlCZZ6P8+sfwvgCwBJfaIuR+Wy6DqdhL3+aPHfadx54o0+UT2kyq5dBs0cAF
a9hQjvf5CIXnbt+7Q8s5Mi7P8PvboYNS50PG6JftyMVHV326TL3e2bdQ6zZeh6QDFRj+etgkEWrv
5Xsw/FTsOWbsFVzjvavy/USTV9ylvf2uBFyStTPTOTIpSXacYG1X+Mon1ce4WFICiq+/B9VRM610
FdMZHt1B6V7w5xs5L5yZ3tnw85W85/ePZzqciylbypX9Z+cUIDmA/PKzypR582WlFLm/lBwYzb9q
RQuyZA79Y0+Mdo8H8TsgGiHnMX35XM4DtJ/sRARmz1ifnfxT+P4qUgwDKIx99JvuB4UWEUmzEOYG
CMWvGqwc7miBPi/+4ZlMyYRFpzJ0NQiErTNIj+RtVPk5DefFkv+ouc66XyGk5LfZk9uXnh8QbZ5i
vqZ9VCsJUja3Tae5V/HXeW8aIJmG0ySXVftp+k+2RnScQg+DObc75U3y+gGO9KneONkGKzuirvbJ
yg8p7xbLs+xSxcdVZoEfX1hu95uH//ARhQbFDFYXMzRGevoR2aXwmgl3IijeP5RshxsqyZX4kZ7p
yd/RmNJQ+8BNxuFb56D6oj4rQVedNzjVZcdFwfXXmBjjLHSYqMn6qIzrtZXaubYYJTTvKKTqsb1i
T/D3CzxoZhrOYEcK5UaCswL7xXOCx8pimL2ZSbPnxGvljDElbaF7Q7Yy0Fb4KKhT8Pk86mxQDtPx
zEFZWOLxbDPl+kSyYGAqYsb4+FXL10QI0QXJOD5A7BEjBu0p7sYmIqD9vPCH8yq28ysPJoXR2Yid
kaYjmIBTAEFr1sPkwsmDEPGCgNRYCBDAxlkCKmd08+/uDHNpvHOY8eLLJ1qGLN5heGXqXf5oZyXG
JJovNBImEQFGCHTyOv8zN2OntaHcs6tNhpkZP5GmqqF3XKtcA7ZkcLgWNhWFby2g6rPBaSi1bgyn
wc9hlyBUBZFgx4huwdRb6eCD6w/w10otXFnUENQu7M0rJR62CnYOZVJNrMlr9gIrUf47pOovbYjs
sZaXiOGIy4hNR/xDX5KHtpH25BYM+Hl9xk05rgJsraa3SCcToBSRMe2DBUzJuZOOTewweAfTEvMT
S2xfmItCpAeIiAoQNFw4FmDFyH9iRCLcsCG8tAOVHowHOfJ6Z/NjuXJEjBYV4t87yIWWf2/GBgRI
dg0ItOeJiRUOU1PuiPPNSPY7QVrQfAjq+TA74aLBSMeFI2SAdxwPenhYlXE12+PNwrxk0uGFc5wz
wK8laqbHgsiihMJMX0VISIDgv/kZvN6F5t9xZTL4WeR6OHIMYGS1W2GriWvZn19isSgWlfQocLiG
tLUaJIMET0BcFrEr514cNyUfa8xb7bnidHSGzngGECbPT5SYKg7tftxzyWzmzmpXRz2hcwRzlPpl
3EQHVjBNaFRzFZwJTLYd3amjG/qzHlCbHL4mC+WV8t0A5dSpBcUDEMd3sVAzXjNmFMmR87nClqLA
hK+4TfVMS/aYFSU9AggXHcMosVdqbPJ/MY+qcHLbT7Bwaqjy4FYdl5/ETYsqu7C1UUIL6UwRZ+9p
PTW+taQrlLXcnte3wfMpKDE9G2DURlOsVUhmmwh/Nnyl6o0VvLyKd8XhDV9M5XkvZ5etmo0Sk51d
7hPHNZLRQcD+Qb7U/QyRv1bhw4Gsxio/AK/GQpYrBqAakwjxAKJUD1wPaZ1o37DtUPFhPPvyk8rA
jBtfwg7i3NllJk+Qza7T4muFwxOvgqujJbdfkxeMtzHxUL/RMR4csObM+I7F9403O/IOIV6aYZmx
owNIfvCwWan8kp4aqDrReAr4PpxZTBAPYCX4/ElEQAjj3QPmAFBP8O5PjEmOwHq/pwwbvfEaYf8I
8DhBlc0yRGhZ+0PPmBjICJFf5Qf4gBiJTFSMZd4hvtETiXgqXo2Syy784n4aiR2+XJXtb4CdJGTp
+XHDNpgaswP074c3czab3rkKczovfBb+jrmVqYorqHDPjUXHax8kLe/yTFnS4ClVvQcIO4nYoOfw
nNbzAUz+atZnchuJETENk/RW3gpbLpd5FDx5Fsolx/pri23NGgupiHsrj7aEfYt9aMJ2ZMzE2+eE
cRNguAGpjQGY47SRm1bndljnGrpEvgGqPptUcEVpiNoMafM5NkOVvRXnoIi2d372TW+YcfXZOcqw
9xvSoxznrEjw51BZsM9R4gH9wQudsW4GCzpqAMWIzu26uoPOQdo1GWyAGS0ObNvMwKwJ3twTSsJB
dMapxZq0MKRRrHKTjhGFA18FXq15PAUwCCqkeu9Y1KCoXVGVXrDWwQYiV6Dq9Ot9fsKJEnumbx60
7IQ8Nj/viBMTEyn2cUXZEaiPEZwhvz9CTC2xLcQ8LS2Cw3RqO7SmfHOuc7vU7MxfV1x+Y2ZQiCJX
jTQgN1wXE1utQ8DTHGAC6xMYsqVjxbnSAl7unF7zzILzyKNENYlHwa8nLWvmRE1BcxEewOfGRokm
uE5+0OMqBNhCiFY4HLzzM4+0BCgt65w5Orw9ruyJZ4JRFT/ZUVqALaTQ4xVBlWkcbZbE1DjxjPBT
MhIT2Nph+vPwi6CN9/yxoufRAP9CgJ6iZ5uLoxYvaweAMjI9shnfSmlnTLG0466RzfDdB2iLbx4s
FaEotjxuwyF58zBgYJQG/DwHyDW+8osu2EGOJi9woNf4TtvgtUGl6WNxizKuSvTAxKhDAn4N05pR
IKF+wcHbcUCwEnOmUWNkmFOMccDfKz5sdA+hIADzAcc8KEGUzxwlmD69ZthIsdfc0R2PJgavCwtB
Yb1Du6KxkYkZEMpb1JUKvx+sJoZcPUu2mw2QMQCkzHWUlEfWy50bVPAQkwR5gwSbtfS2YSEQEDBY
lI6YAGYyl11MRfR4YSUCDOUrtW9Ex/gZMRWGlvnFScC8a0Sqh9a6pq2yR/8KnE/aFAKFIjUCgYKc
GDPeRTktWa8athXDjGOL0pWFtRUJaZWdfio0W/8us3twocHDolzeNuXquMGvb2yy4tnc9lj23QKD
A83gAlrYN4I2T1BdItV6oXPFjSgYfeiMTBlLda7PVfYlCy0Bw1beAT+rDrD3AKmsghsBBxvz0AU2
cTjyyfbrUZ4hz8TViH1T5KYahnYwTmPTubiHYENOmFwCXg3j6irDlQO4S/Lt7eQ8txEgv3+6APtD
fOrSPpJK6Q2pJIE0R9uZB8gmfxW3UJ3PbnHvcWQscRQC/0EWh92ZMbGQ+tphBzwEsf+JPkoVX6Nu
xhQe+RDRNRsc7XusXlnurF4oKCx/XirGto2HWzK5ojnX8PBj1U0eOQ50zLqD7k7gaUXnlQBZRTV+
pwVWJcwxZseVltO+ih+EOfucyXsJtLTFlc1S553fkOqy1BCem97164qSGHZccvxBDc3AnpFWqwa4
A4YnG2T0nsEBiASYiuwIPmoPGVbJjEmzO9IuIh26z1Awk4KLJ1n/VfLOTtQezTk9W1LNNbrY2GQC
DWwHlWYjqNcdYSpPenTg4ekmZE4hj/EsHYvDSUFCju1eznKaamkHPqtaKGDlgUF4Ggpm4cxd8MEF
AwJhCt8NejvRwBeHAtUzgIUhGcxpKnICE3mRPDcUEeDNJoPvkm3qwH5xjdiZoVjgSxwc18Q9bDbE
FhEFCv/A4YRh2wQyAf+TMFEsNPdzkniOw32CvnkKv43zhW2I47PBW1LJ5E82pQyEDn5Haw3QD9h7
X3Ub3HqIuMGOm8ERKFMdDNMyAV7i3el2As53K1IItLiZjkGZnqFxDJ+zDjku5ov0AW9kRwUlAs5K
3PwUepgDroBAxJ6R4UH1x3lLDaBmgLvbUyP9638CHuV+RnV2nXIALXEInXI8kahceE4I4PHbIhtw
7+Pw7QD2/XPdRFrvMNHDfnYSxgBcmhNzbXWGD3Ngn+Gsy+gBBGDeB9hrEPHyvvBHA0/GsAb9jDIH
ms0aJ2Vg65HVtSdaOFEhoHjA1so8X6AhHZYNbo8nyYgOSQFtCSKl84Ki9BBVO6yex9R0wX8R6VAk
9i7TL8ToDZyUds5XfYhz9D4f8ATYiOkoy2tREev16OweiQlA6O1DNKJDjBVA8OKq4DWCs5ICBVh6
waMp3Q8Ou58YERqGUbAfGG6a0sD5+yj4ssPkzqWlaQ2LBl8e7Ohe/Cj4a2gSh6gS93D792w1WGqw
Ei48j4Kcgx7BZoXb2FQFUPDCq3I0pSEHmA7XS4AIfAVETBPorgW+XXfpQIivI3uMDX6zpOhMwwk0
wtUdcfZj1ebie/CHHR5NjwBOBDIl55U56Xh1J95SzZpDvJ5hchENJ/qEUUkwnXduzcVjSJvG+R2E
qQVLGds6CvbG/Aa5AqgqzaYbl0Ob3/iePe8Y0m90cGig4NzLCsSChpMTDoAI4mllZeIOdFzRuiYf
4COwBRrnuGMwk5QgjoXCXgLBunCDaiA1EARAPzbQ2JBVRjA3YCVdIa9WlkN/hwBb9ZuEksZUQVuH
LZfuAl0GYqF8CDNW4T1YNL3F/Uf8iVhiG7YPEJflnPYPAFfUWgOnhGhl+4BiADCBHeMtCh4NfACw
LWBZIYdsdgHFRxmI5BOECSw69UOZDeZMCiDawv9kjgsb9B5zKTf1jAPNEZwDt99tOGovoJDUwEzb
TS2uvKOo+oYxHHMu89coRhhXsKA3n/CWBbaAnUILOw3DuHgAKcmetZCRTMCCPOAL8UsVy54yJVPB
Qu+Fp+oIqxlAlOBd9hTPHlQAr+EzILva8AKYXBZfl2pp4N3t4U04b5cmm8sIOfyIjatbHmjOH3OT
zH00oc6fMyV0EaNfrHUYcx6PyEUwmJQ9X8mKb3GpvO0Gd8f4xi8aR0seQbSeNk6Ilwkj/Hx+jq9A
FtpFldD0gqbE5RFqIWGwRrwpPoqv2XCND868xt/k7WBOxcYCKFLyNFJu6M7hIfFf8MkrfBSQV+Nd
eMwJiMkAhQZe4j2UDH1rfaUYXGYVo41D//CJ/mKs5Kef/YKmUyjzqX/1WEJDKg3UnqGE5xrVmR5c
vjK/4dKt4HV1Z73CzZBjfYKHz8XCMV5g5IdkxAhfdgWXfo3rgwuYE9YEoE4woofkxtdhtR8whWAS
hVLENQDXFzHV4RbhkSVvCUUNR0NEYhefERM43O+J8UfnZhAlVVgqBkCH9svK6xVYIgnqB18sCyxx
DabP4JgTL4uP7DG/czMfWFbAGgVe81dFgFbJluo9UHCFuUGxxmDjbQMCTmZZGB6QABaT3JogC1gY
ddWjd2csk5vKtIvNw3Z2NJd0nHAUD05oxw/m7OGdzzrk0rLnML7yiqrFzXlQuWVpuBV2jIgGKFwM
EeTZDpaesoyiF0cADUkTSI5OIEfe53YoPYlkxqhFCUJYOpRQ2BNf+OWeYFW+6JaCDR5/4BHP62Up
Ey5TPJ/IpA3vIKqTOqG26YNf4JXKE6fyfjmtuE3iBgpFlHSZWo0ntrYjcgPpHZScdiw7l8oqIeaZ
/4GjZdvgXIOosXdQUaTMkwfGtmC0iCn+EweX4RZpR4GGg1P0+PwAnhZqbxLb9yD6Wzx0TUdsru2M
X0QYc2KnNpKCY/bAfLPKWoJSQKRXUQji4uNNw/mAQ8qMSjYb9sUV39MnmSFmxpNiwiUjUCZY5qE8
kec+wRBRyd6HegqriCEnCxmZ+ERJvI5KASmYivnUAF+XLirhoVyQU9TZMxr9HVolJCjibGI3flyC
biE2mYs0xzqtTqJPHmnTZYyNI65il0bD5vZuVDPhSF43pVHs7G/jhkSY8QpE1/ochR7v1SBwu5CI
N3gNDwggDjydZWwsSboZ+qG5SdJU8yyTylFcBh447RBPDv2CjAniPAbhJSAUxhummuB5gvP6QFpH
iyNsCSa6mdh4Eq+uK35Tm6C9Tx6EER+40wIQuRL3okndFMR0DdtEjXcqxyNvmSvKOT1yAYiBaIdd
Ex+Wp4Bcjk4GEY9fkf+fliCR2AqL/DolXg/EdMtgg7Q4ZI9/wS80H55XKKyhyULkUIC1u4/bTUtv
nh7xBG4NDeltOX/96pPeZWKCzgGGPoVzD8CV0HkQAo5BKVgMakZMSLxC4rGV8F4U0rxHrAuCFMRi
AaxMEiIy6Bzm7rxhf0GjAGqOSY2oYHkJOB9POo5tY85ig3B85BYyhQauv3D+SeBjYNMHRwsr1D6u
EiKsGad1yDQf/tyPVZ0BFCsQpmBgNDGxw2p5bJ/+jSP8jdCY48+74vgogwxHDhdMyJnr/w/Sn8FU
v6boilEYqV+50Mnzy6Rlas5OZdsGMZIXjI4I341r45NrcHIlltgfhOaC8RPqEy8MSmvOKoPd4Dh/
8kiqDppAuWcaYfTDe1CPJIHGAIt7huEZ7qw0q3CYAHLVUptn8+XHMIpBIGAT5iDpwOmyxowDMQW+
zxhBmsTiz9ltalHKxTFXp8IMjAwi2aL5gdQTnAMdY4mSAc6coGnO0EIgqCu4vlCFryxPOgyxkt+Y
StH/PDxxc4ACkl4IaxVeliph9AT6HHGWBuaRNhP7EzGXZzFseOpQMYvHlzrpZIKBvi7xVEVloA07
aMUAnCkh41NPvoJvNgXYDk7qc3qlr8xsQgDk92ufNlBINSxzJagc+nRY7hRPgfVTmTt75H9eIb+4
YuJpuAXMhk3PGpEadBdlQbMcu1HpmdsLMdyxcCT/hVrefzN+mbWYyWAGgf+K/Pk/ji0W05h7gLAq
RiqA3RLQCZEQBMVYBvjrTGeknPkoYZe+QiPufMnY2OqgbjWofQh/UnwIuC7tl4CKz1RrhxBlDYf3
Ji86O1LnrYhhuZ2+WIzsvYrJX56OEk3yk2dT0GgD1iHbJdXBPcEN5Y7kxQqA2k3OgiNKXDoKCqMj
IUAHZVzOnnp5doHQrEHpED6IB1OzshAz9YR+Rv5kJdt44fIMZS2WdnqK/RJHNQ4i4J9qiIlMNrrC
zLbmEuL12wP2FNgYzJVExlgfgc4ozyl+bKzpcUlg+VcW46Rim8MuPavCeoL2ClyOxJTIPFzMvgjF
UGjznBMyAxeWIFeWx2DKEBhWHOq29DGzkPlNioPAlzl9CVSZurpgxMRAJIZM9+mROIDjgXdhEl6T
VLLGn3BCCLCnRbB3yCZ+cI8hn7lSQIJv4zYrKFGop0n5bgzENG692E/WNaaB1cbA5EYGz4bMmjJ6
iMGXwhlJWZ2KbfXnSjLgOqAeQmlkj62g8goOuWr6hZafwTON3OA9wZuTM75MxIhGTBLeUOsGVKT3
SUdSY08q4nrsTJh7MScFT5jBnQbGzHYnA2JXBtpqLgKjTVNomYkxHU2FUMtcFGuFEANEO3BoN9Mx
WDI5NtUE1sWUK+FScIcNC5w1J3vCM+COAeFeDt2/psAxU1L8BIHGU/Ik1q7ZKcHrZRxrpEsWiBKe
t9F8zzwyA0KcjYZPDTOzMd25yFpNpVpB1YJZdnCjJ4J9AVHdwj6jKhFT+g+klICtOcx7KgljaoIc
PnxG6aRyi6jc3lZXPCoppqLqhsN8wVZ6T1VKFgKce/pOZkCU8JduwynNXr4YtsvC/1P/kYvxOVcV
3DwPQrmo2YSE0S0ksZf/ZHFImmoSKLLEfMQZLCh5rvDSCIaYAbzCfXplWRBI8oJ7eMQsNnyj6Ah6
MuA38I3bWAiLT67b+Y9QB54ebOKFoi4R4kpYfP8h91GNcY4JDbSpGj0oJTKV7Jm03m+ezS2qEspt
lBvOHMWS2b4iXXzIPZEx3lDoo/3zD6B1znhpPeTtH8fNrGcEm0koIEJiwWH8eRdylG3gC+KfIocg
7HJf45AWm3n8BOPyu5gr/yx85XQOFbQNJj4DCqEvZyDnb0tBhQOOHiLp5kqwiGJe+KIOwcS3X686
TE9B7YOHpUZB3PQ7wviDa463SvpWxuaScIBOGCUNjxeLkYCvOcHwC8nE5DW2PB5BYiO0nIiu8Z3C
pXLKS7itGPcPS66t2ENyS1DyAVQgoKFQS9vfYx82XUZIccjrXDkQ6TqCwhlS5KDoTynxzm/CIRny
5OQKsr5lCvNGAnFyCfWh/6F5cWBlcaLb/pDUU4kq9jX56ohYm1WNFLWaKMxfr4ZhvUOJyul+ji0P
YxCCejK2aUUwzcEQlsGVmBIEHI+EBuH5yGOAYx4uO+T4U92/xAYmGv0/lZhlP2WbZzX12Exg0fAh
JQpoqnRMXwE3HwMmFA4EHqBBqRLzNWS2Pt3y8SFppuCt8a5k5tw7fOnOgHcTOs5i5UDj3GdS/KBd
BIu5YTC9IPCRbA4JECZVIWI4mnbUi9jhyGE4SwAOcvHv3K+/uIgjAgtKyYo542F4rBRa2gR+QPyq
lIiNsQhpT5hTXgmJ4oufBXSYyEV3qTE5e4CYJGTsrF1UTVjlngArwcVyhvRg7vdANpnno9Bcc2vE
QwFUIAvi/3F2HstuY9uW/SJGwJsuHL337DBoDgHCkHCE4de/Ab1GqVQKZUQ18kbmlc4hCQJ7r73W
nGNyAP71U6RC9TlM00rRPJP/7QEpEuk85XbO6kJJ3zVPWJUjIlZ5Xaa8IV1fmZMHjQrW7G7S3dnj
sTnybHDkO3ckeTr3fOg+GaQsUN3BBJ+Nl7EF8mS4bLL8OEhv8huhBo8KV+cjmxNKQVYQln5Q2voE
eKDbiY1oNo862nGH98NjTMdQ5Mnydx2QNvjpjj89vs+WmV9D71ZC45myH5N/eoTgo61wTHUNI0ZT
JmE+FIgsO4QZMeGXGJx/xwlZXEzbuIo1ExSJ6NkKpwT8gJZNjM4ImZv6Ask2tyXv+qKzyqcQYUXw
/XRiDj0SCMKfrAuI+VWQMRD7txlG/pvzVNQEVdVNzVTEX87U34w6hSxraSF+X9tOSq2ijUXhDBsh
drRhMnnaPqdcwwHHNxCOpl17qd09lcieW+DljUuxCguMjHOe5n+/Ma3z4PwJfvj9jf0BUUvLpyGd
Nem1/ULJr/vxC94P9wIPGlsyR6qMJtbHZjEoBs1RdHrulXSEX/OozC6skpQvumDUGx1u1p+w2iFX
AHnMBKrk2IjedJTvFdQXJduHamPunHQhwSibCpsgXZixPt3Df38m6W9Mjd8/0x8UBkPTg6Bq+Ews
s0wG2x8vZE8m/qPfjJCpuL0htn5PsgIqcWn17xcXtb9h6SRFgwIhizAmJfn/9mSZelwoiVZCM0S+
DoLc+Y6NX+UhvjuOVt2hCWE7e2KNKF6lu/g+NYOvlZP7WrC0ZrMX4qbnCCMIaqYa+fT5SGU0LwsO
r3hGFDhYA2SzM1T3lDDR9Ds4OxvaA5zWDeLQmdcR0Bw/mM6MMPGA0gFNqvTp6bL2o68Hpf/04pXh
AW1mgaCOEe1u5MkWeUekN8s85mpUdWRzNxyunzbAUPeLVbcgO7sA1SWSUMSYz6oAFIQzpgmJF5DE
eylZHEhx39cUSGxTIKjtFHiOzqCYRgZH8W4toUvcp0uOIaQ3r0iVCudP64D5fEQn1e0BvCCYhy7x
QaHQjKeVByBiCL+XHu6/vyblLwRNnOD/51vqHtjfHki/kaPyE3xe26yzoZSkp0TIoJ5L6mMAeED5
nXD+Zp+5diUV18fNmF0qUJOJpxnyJFpduaZz6NCm5vCYDVEFLb8gneA9MQqgqLRoHIJO/vfbltS/
3duSqaiaYCqmoKh/vO9AK4Ln96wm24BS8QWjLSGYhFDVfrEtIgsrEKcW+nf46+OhuWd+QOeWx0y0
B4ePWwH8fw7qE54Qam/2avZ2FpqXZp0PbrwSOcHIwwS5ILr1LiaB9Zw+WLIIMRSQTkGp1nHdSZcq
7GqcbMNLhbgjFSyksmht8yGnOuWhQHp4I4Q3xySFDZprmTpYI6Y9/FTPH3lsPLCIl+C4xmjEomny
IyIV02zcBIP6QgIng1eNBGuTibay0GdfZkIMmXB2GQ48O+ZRXk2JUSMpVfi9ZNeV41tsCbTECFXf
0seygxOTPgDGbyog8GUemTMAXENiiHxorIHLkAIbnE6wEtKOgdxXLPcMWgvyH2KC57C3fKJ+UqBn
0soh1x3wNF8xF49GfVdOQT9AcjQH4IGbNkJuRvrf3jgiJqHV6BOlkK56/V7GW8JsMH9vzm+re0ic
4MSUiekVtQM9Muxiq3yZzqrT+9dUq2Y7PV9IXqIq+UK/MVzocK68UE5v9309L4G2cFvB4CQB0Q6B
8YbTr9uliv77BjO0vz4Ypm6yT0mSYUh/mDbDry8GH1NJtudp9iXTFWPlh2WpcyrhquE4JN8yripY
qklXBsR9bMEPKbM1u7yjDBiihP/ekLa3sGViF5wQ3IuCUQtgxilp3idz0kCQQM+YWdUK9U2nDTmj
68c4hEn5guHfxapBDtCa+yMmy3mvwRHJbZWeGMpjGpRFRw8IbjpX5G37Py9c4iakN6dl0E4rmTT7
wo4wdxJvDHeE1i+k+LH+RZ4h4vhHYapSKsNHmeOsy6zm3mmYJP5lKHEo5QzCwZJDdetmjfWGjkHs
B3ECU3HDu3eTU/TTiWrKkazbvUtIcbKBmPNW7Z5p6wUaUBVRR8sZwHTEs41b3/AycSxUAxz0oujm
vAm1XyJucLG8MYOCnQV95GmLEuwjC55G8PV4oAkIASBMjloA6L91aftvXxxV8ZPy1KfW98rH/Tk7
2Q+aIkd7aCN68sfQUwuboBCi0iRb9aD/0ixEHIIGfbnR7VHTF+bodCYJ5jq58/0HH69FpDpW+vpY
w0QCFbDckya81kaR+2ysELlVwnS6/XToAHSNV4lzI5BQdAKErRDA7ilbnaYKSCdgoH0CAEYywkhB
dqEN9AKvDR357ZgrYUGm6ceu+aigffkB/Iy+HRx4rjnqYc6Bccajrmy4SvWFDtab4sN4NBxrczcf
Y6A6Paf1EXMMzTYaDo/3Seky44lNH9Yr/JyiQ+esPsgzJqkFtB1bRuwJV3cBd0BcqSt4bWcwI9wS
bG8KFvZBg9f4oEEWuiKYRMC/o9zyxB0b5mdIe+ai93tOdSwZ0uYHOss31COJ7WP2m4YYeAyHwBRP
uUZ3gcWX6D9oUl4iWX4Me8JtNCfhkFraqBI/OMtRXASrJxHamgPIQVkjLvrYrQwLQeybFwXH3dMR
NorXHpiIQx9Ew0ybpIZ8Bvab3DBU4OPqxxxxkFmjjn1TTxkecm0ZeeCN8KM1O/RMOPgbZUJ/hakX
wprutkfzWCNJfUXQsLq/rI5aD4ZE+QAi8OWg2OQWvahHfioG35CMaLgu0/O20K0WCjBz7iC2xNRO
meAECMj7uYV8EEqKBZp7WgI6yE0rWbZQhT6D0o4VnPzJI+jzQsyx51zJ9NJz5Ssv1uuDWKLl7UBF
yToqej0AL8fAuJp2OQRkPn3sfG08gHDT8WGtoXUHzQmfJ7/Uaza9W77AXRkcmw1WrnKIAVvgQmI4
fjqEIet3MBapKxFdu+IMQf5qMSJRwBPI/0WmNpIX5a0F3fsCkmzHEwLIGqsY5z8CI9GPAAvDIrWK
fQuX5jZqCbzMjpBzgmExU9wQGwgTwtZ+8aT0qKYYRGAQsRVWQ9IlZAsCXngyd/lnHpE0pVs+TO4T
086THNEoLro+bttn+gXU53OF3+AV+2b4PQLao8WlclbKdkj/d+AUPmM4Uz3O/bzSnUG6l4Veu1b2
AIbKrfkD7wJ5BgYniNwSulgP2p+2Te16A/bgygBxSssvJXsZrV8BXxaRarc+Z3vMuDhRR2ze2InC
RT01Uuq5eNN4YV+uQRjgbkUHgS/d4Z1A8ennx9cmQnWauGjMIBcelR8gHdmvq94yA1bn35RPVQ5R
IpEUZEAcFO13YUMOorbQDwRRQOJmFoHzrDE7znVBVvuwOkHM6HqKvFHQ6v2z5rxunDbFe/QIiSzN
qGakE0ggmh8cEF7TIrC+Cw4M7PqFyxViBQw53BbcbmVGN/a79WFU0MNmBTvQBsUuMsIb1X8fk250
x6yOqAX1R2ceW+M5tlMW7WM+SjMLkeEApQId55AZ1BC2R4FUE/vXXljK0D4IBLlyXzh0Q+krCcNb
ues0boy2yz4+eos3Y+yFSX4hQoA0xennXp7EH9Xsntzp+aSTR0xJ1MUCqCwnwYD7qTeUt19caKfo
SFVB35h4oZA34q8D1Ao8DOkJUuvKvzIUHwuIuZ82qCtl/sRugJSFZnbFdKJAHf+DlPhY4lKsBgVo
Xe8LLJGOyibi8PVeF9ycOAA6NubmzRhHX+vM15oto5ch96E+qnbMxPmmgG02UDGCLW/juc5/EOL8
u5oQpb8dhjrUkmwauiz/P6gi8SmkbS6IiKsI0ML3YPJAcfDaqGt/1XNody4ZBFFGYRefc80blp/n
Ba9zwxJ4+QYkRUjThqhl6s7Dm5YMd93LVQ89HMqq18kbWutFl+B2VrFNA/ABbiTYSDEztG2iVSsO
5M1mLHN+udL3Gyt09S50+t0Pv1PDZoDUcqfdXkTKgpzCyighGGeJI3/jku+EQ3vrmkooc5dkARxN
VHYhtodwpU6DK5h0BJ1OOqgJNmW8i/WvJpNEWcWzL4rp512iEfRi6jMApJp+ARMS8zAsriIDJHPB
3HzOAWL08jlZc2GM/ziHSvJfKVEqVBDBlBVFN/+AXT2/qlZFwjPZloeQC1k7kdTnij4Lj4uGdZ1C
ja7svnGEUTlRucCYzBeFYePfT89WeW+nGM4xkBduSvtddhTaVFQQH6/+IGFhugFbieEyaLFibhIN
QjDC5AkXqrVqgEQ3viLYLkysyNRCIbgrqc5uOgfe5yiGFlMPKN07zDGp26il9g2r5ANvfV05nx/Z
kXb6QL927KHP4qwuwARpdn62FBZJFAGR/W5AEvUTum7zmlj4NXiG55QDbNsZVXISW+84Zz7UJMw4
EkTk9RzNZ+CYUwHzCkWG35eKkf+xz1onHAQ9ugwiu50CiQq4l2yBZR3++SQE+ZWybca75N7Ywv2J
xx6M3yi5mxCeLB+lWuA0PF6B3d4k+Aw3FPUierbUZS0Br78tS4vVVkCYyJafbVTgmuR/4uSnXWpY
JUvaTO6wrckxWsuP/ItNsCPMaFb3xCZrtoIEFtO298gmlGqaoxxK0uqlky+iXgJqo+7yro//hlAn
sEUXHQFwKwbUeuqF3cTg9jUZxhhTMkdH2V0582MfQldK+Nwz8tfQ07FcwLHZ9ggy7X9/jJu+k7fh
IOLYfmKfTO3AmjUapQhbLR2D/1gh/nbc0AzJkFTTlDRR6Ag3v53DDaPIVcV8JVsmLKvnRUOvlc4R
8PNBiaqb0RYbyyOf1mQ2+I9X/tvz8fsr/3nQkXthlT/TZFvbjVcO06N5RUcWOXAH3dapZunIL200
xLA1/4ND9789oD+7br+/9h89oo8vvsVE5FPXNhyFFLEXDv4vAEIqAlrwNV/KIKIlEo+0cAhXrUtO
g3MWEjsKhS8K2DE5RSFs3b7sYEItOQAq1Y3yFCzf5QKvM87tB0S9AXF80x49PLxnDLWpBFRMVeKq
OIZXSjvq2dz1+zgCfCuBc1KNOdFEW47k8TxkrUQlvAqebj1TB+k9Wn1O78b+0tqwhd1znOKhhwDy
yaibDA5yd9MTptEq9V4G4pio00pA56pR0zCSYqrKD5ocjlI33PV2gPNovExktEwcJ+HOHjmmtItm
FU14U5mjbIS5cKdjjt5pC5Rhg8jkYwe7ZvWBHj011u2idFPsXcHutaOD5fUaG18s7S5G14aNJYrT
eThT0LlLx07f9eU3Z44KIH7Yc2PPcGLK2RaLir8F04Yot72XI9hmsgn07LtXMBq6nMiKHSv3OGQk
AEhlT1dzj6L6g7FJ7lPgNrY5w4M3/xBCgtkcADypwsosHvEwJakVn2jQ3/FpCjSMqlM4YCrFWNth
OUHQAQrVZqK+f3a6ESp7tncDgzjhTcKVLKFHgbC9K3zmxJChrrX0ZbCqN7hWO6kHKyNoFoQdsGcK
C7HMEOMYXFDvG3l5aFHOC2db02G2Opy+Vf4IFt0KEu3z2skjjD5ZojOM6r0BQRZH/i71F3+DgUFI
Nh+1sLTMD+zNYwrEbtylkZKEmA+PH2hXSHTIIQtbP4q6GytEDGQPyP0peR+wy4/aFsEAYejLYAIS
sxMd/fvRlf7WTf/98fmjCVaJseKr6TuhpDmfCClX5/4XL318f3mdhBqkJMXUWDpiTGWAtopsJuxH
9VIx6Haq6r8Wkr/VOPC3FEU0ZFWT/txoi0Q8i686SrYVrNC+yOgZswdUc+7FfsxMh1E4VxY75h5J
RvOfQSjdWvHnWvL7y/+xgsqxbOq1wcuf4WwBFOH03rPqHkkZXrN7euwg6Hb+o7oQ/4b2+v1F/1g8
8ziM4ziIIWnSHnqYOIdJoaRRQizqxwseHKmFgXCSj0p3EuL+C/vqUZn9f9wGuqJouqxKoqYZf6yi
Wv5VkpdcxNt6GU+4ZUkX9hL7J5pQwRUHXFLudwC3Qxz7SNA67T9U3Hqf7fXJv9/IXy/Gb+/jj9tR
UY1UrpMy3up6P/64QQQcQh405DI/PZMM3ffo368n/w37ZhBeZQi6YQqm9seAw48bo3xnH65+v3eY
BooNGXpXR7gBaWIb1u0HC++mXWR0pVZkoQ2yCXKye7bhf/cSdyaSXzr5dvEfTwKk67/ci4ZOY11Q
JV3RtG7P/W03F8sw1tLM4EqsIaBdpNFrY0yRllBamMRP6Hduf9YR3a7M7uj8OlD7S6fap3Tui2uO
ns3tywmhoz19PXmSTsohYJmtuaZCbtF2fKj2qd0tvefVwAlaCyAbgohl9LXLT78H422UcHzSJ7nv
cqbQ29lXppjv+GuYrUkQRYkLYFFypvqteDBVpX9HLoZqCY8P4W6/zrfS1MzdnuB8OLTGDkkfX0cG
MjknoiTbKavvPQns9zUWHblwu8TQF8QOo3U/OwgYvCMoTgBkEUNvgAgKlQMjnXlfF+s50jcFMeOM
gdzy9r0xH56ltx7eSdoJw/LwXfCoshC/U9eshtq1HorH11aj+Q1LsuO5WlQIMef+3GbvD38yaCFl
4CSqV5C9Bw2PtfYhXWiLfrbhAfgpzc26ceI7R3Efbk0JDoqhPwA2xkrRQM2HfjkxP11WCqCSHskK
HMwUu720MyySy8q3QlzhzLOPzZVfKl4Vf/BS+/Rf6Jo9MY62dk1FytFxqyOrebyhXNNdeSQtKmRp
E3CpTQtUbtyzVSJKT2e8GfKMtI346o96nJlxs7GX85c64y3WvEWaOD5kUt3mmNbbtkd+7IPid5uj
xZrRXDVweRgbavRmbNL9QdqjQ+Camki2nxthUkYDVN+z8xo/yFqanKWudjeXxsRgxJjPQiIWcCZX
2xyBJlNBiosU8knSAPYJRbsLn+BzLbMTzUd6ZwngEXI/jHVOhgMEXdGmsSjOsqYvpy7wiFVvJs6Y
T+Q8YxnpLCG8ZMvQOMpQJFzDq44DRv11MmAOp3MyAExKrOKYw0cB/pL8gxihSsthYBRfRU4qoxcU
uZqZ0meOGYvO1byiZk9tIN3gO01SraNB03PFL03DHKQt5NxLTyWhpu4UWUkXaPZGC0WL9VgcIIbm
zgc33OrbuhUyrxtNSmPePCQMx5sWy3o3U/Ynxc2E8hEM9KX/k0xVpr99/tXNYo8lHBH5hhMPrtwH
0iRkq/TsehtQ5hQ8rUdZQ0dFtI+AROG7MovoYNpE5hrTGqWHPjHc9ppvWWnQ4GBrIEOiQJwHEzQ9
qPf4R7hmtfcUrYZS7GlnpDMF5CCrfezI3NXkEv970WQzNrtd6c+t0jAM01AUZhvin7hMNTBis26/
8ZaQPB5gtssh8fFIXvDJeOmE4+8MuIVj3Dkpjt+/yL+NU3n57UMmcQkQ6ztsffuJrvxC59OSZvTx
R9GKk/OX0ZBPKxvpGM6bjrGzMudK7OhzZmISuSCEFvP8oUAzkdYhAaCB0bHoxANdORGWB9ztgxx0
CDlisnVHSNwvuB1E9PxFmHK1Q47AkwEjDTVj2i4hhfuEcepHXZvElZvBH9GXYTiuU1fgdt8/PYJF
d3gmloigEYjTLZ/UxIJ87s02/SnIgsweXAR9TbxGdxk4rYqUDi/P7OGjIbN3B0K6kwazQHw9gpRv
LKe81WDRO+Qo8jfRiiUnWpX31JPHgtu7dVpSAexsO3jSVmz770fQejhWWKGFZX4DMS01bsPqGOmW
/nSeb0cR7IiMCLK9ZkRhrxFJv9CIB0tUVvfntdfBQbExvRZfj94ZMXQBeAeaaaGlnOgHaawA6Jfo
L8w6ppPG+h5saOdJwJFIotO+lnrX7+H2NTUGETXtNEI/w8Y39WfPFQYehxTkIZ+uN1ceOmwAfr6G
2E/qKP4ARFBbnFUezcxw03LWgbzFbJNFFnaGj/yBc7oHs4+tFehVRUiBQzuFcxysXMU+P5RHdGnC
SQD0lVi/zCaQniAVnxFpF/rZDuOVyemHRzZwAmFIS0+JCeP84LzUfbu493CcKjeatLPcd3RycwUg
3LxZ1z+P2R70uw+AH+dCOGpm0NvLaQ/pwPpCayK7mzt4xQjotIG6C60HmxiINInmCk1eqFXnZdPF
VsUS675Dr4Y/4mP3TMIcrPhswbeSXm5awV5qHB2w4tvlaFeTsG28+knjZNhluEqrHovwMF6YczZw
OXO4i9ibS2xrSFbf4+e+GMkEeSEAW6CLG9BdZUN+g7rhfAPM/9mBpNgwubFpRdFlGoaHbAUMDSeU
NOUcgiIPlUNNLMBzkG6AKjZAbXinOzqIkIY5mkIrVi65YgeVrcde7ve12pGMboz2PROddYZRye1B
jl+I/v8uTEWMKcjaoPWyZ/bWPg64dBrVDu8LEitJPQifcH/TmKHT3+uHgNAZars8Z9yjpMIRQCYS
r75gmm5HR4n5Ofc1qiooDX14XRqKhvzA+GJ2bixxrs4bEg0OUPQPEPSIPqa3RmdesWFzjVVPAarz
tKMVTTWAcAY9IV6UNrQ4eUPwxe20qo5E00+ZoTJAhcsIqePO+9E3QdiXEOjsSc3lvWZK/w3tLWkt
VlW+1Y5aSTx6VHBxK3WlMuSjCILm0xVUyeozg63DhEHgyS4nzQGVdQPrDFTQgTtBvvGe3hf1pqHW
dfCGecbo6Qbr3kzC6GtOcxqlZWtx1AUkQdmwFCBD7M8Dk8kqqv/QTb/O6z3I65+CjI2IzdZ7+3aN
W412usfdR9gAoRaTiKnPWgysM9pWjvzMCQ8aukH4Ro0TFE6NkOBsNZLFtxlj8D18RQdl+FD0qFLy
ITTqcBNwYz7M+Tlxectlt0gMw8n/wkShk6qeudc9MIyIi5n4uMnqCdK0dgnhy8b0823uONZDh/qT
3F3fKZ20GCRAcGmvc4ggApWRFnmFb9tEYhN6zRhByAyc3KRGiowh88qg8OZfNA3fZcmjtftc2L0e
9UW5eMHxK1m9W0cpRkav7TqNTjrIk47gnj/8PqPhrteCxJxVgypIYbaz3mS0PHV2A4jmxxYKDrBJ
bAPregVrrXv8mLn+fLbZFpwhg1eIMdX48+MvOexWJIFDYa3JKgC0yLgaSW1pBWgyhqAFTn5jqXvp
ByasYhdI/uMRb0/0+zzqMkgMxvYjNigRpCvVUTkyyf0cZjayTAAfkAdaO/4x4AZXTtxddOCiYTEA
Utlx8rIObYiWg6vJr3pf+L974UQgY6Bp1hXJQBf2D/iHPFut4xdzzuR0esnkCqlnCdSrgfDH9CsR
uB3Lj9UukwcrBBMqzBi4m2iD0VRd+vv/jUuO3e+OC7ugpZEhD+8AoPUOPQu7adKhjBHTP5JHb02s
9KaetVsNq8SlmgsQy5klYHRh1Ncca3CYQGwbJ12kd7GyMSw8WCDIfZC4J7i/aNWAdSuIFXiyWnXA
vtK0YrxtfNd81MzjCN9BHIWRvD5vOYzouZsgtZFNi+i1a74oK5uGWcUUFEk15d8BOCDDzPfjvJVW
2Zi0mxfCxu88P5DW25tThKOYLh6fESZedmqSEFC30rj+htzB1YSLrvsu+EDd4d6kwf5glqZUXTwQ
OygHJyiqMMNUC7X9ILn6RPvMFMLyHN1qnPdIQMAhLIUThwf+COVwar8+Npe5HXHIQomfOag6OAIV
xJgjAoWhf41kxqN9/2o0VnOEnc4hfkYmh3wnxpVkE0ZzhIwIK9yRfW6DdAIyf+k/6gBtTbvsrcFO
e0RZyqo99vfi8btI9hWM+ZLcvi+yG2Zq7A1DTmms8jds05QihPQ58A4poSLGvtx0/iycpDyfQZ8j
kYy+3p+BN6VKWl6nvPlDp2+oFq3LTZmgSmIQM6SksiKrtllRp639cUuHVYeYEojae1ovDoN+lK0t
iWtsijTqXXpWbjjUpuywDktAuOH5POQ3ecP6ZjeTA9f4IJz4lagn2G3d5wwE9aDCW9AFvTBCtqE8
UnIclKVyEsuub8aJlkiX0IlDx9xE10/qMm4Otlh9ptTADx1DNyIfl3EuQ14Ycbgr8YwSRxuwnfSc
AE0NzWYm5GvfTjaXBJ7FYDAuyUDDyjiyWcusGU34vo/6mMwWjwLBMyzNclNC1KyP03rYImPXbi3E
xR+LENgjFYtn2Q9E8ehgLM4qzlbtM63K0GNTauEv4YbrzdMEmR/iK0d2DrHNZ6dtZsGZG5pWdxnH
nxV3BnfVHVGSPSbv0Z7W9kl02M6sjzU9TV/2wQRMcT2c6TU995xXkz0SpkkAaUFdPDgmdLjwB0Fr
5MgmvD9SFrrz7U8EvCO1RXfUyZ0eztSbqtadYxfrbLvPkY0Kk8QZHE7TwcBWPOQBa8mafelM26wG
Q+LiWFmdO7vi9EFanGQfSibFvnMPlgPzzn09YlM+nIqZ6p1Ma+MNGUtbDsBQaLv8bZrvkH7LIVaR
CXNDhky8vWnBitf9FxfEAreB3EP1dGtnEqNJ0W8nOEyMR3fTcQQbqvPSozYmxBTuNTOfMWoITjif
0a43QecMdz62P9ZSsh5LNmjcagV3uob+/42Emk6AV3nO4w3mizC9XUgAbD0qnTtGVabS4/EhH9I/
QTsxoELo/pDfJvMuprBAvecKAQLANkhqge0dahKJS8c7fS3vlA5PEl+pNvqwPAEOpXSxTAtUkith
2nlf8mHN20AR86i83RnbhYFD57kT58VoKViDHZx6JBRLY0n+BlslxxaH4wgvjyHeIZqOoXJXniOI
zwaMqLgrKJntAQ/hDkFBZ0XHIYhhChsU77ZLYO72WzQVUxXyS8DM+WyjOO+m8NWMU+UQ56HdOYZY
de3HrnBR8C9TZ0Cqou3jF+Wr1J1idMa2ezGs0WAss4V3ocmJt4Yz5ayPzMut5ZivwUGZP6CuHyzB
DfKpEJGuz+CNs37R33APhBBPrlTcS5Or1sWpqm5ibzIo2emQNRwXbezh7mXp/rgNnzqlLKVGIvLW
jcbfIX0B0nHxQiFkGu7Ofd2LHf5rWm5ELMnYgWeZNSfkFUUCO8SXXAaAKaz+KST9GjFAdUzwDfes
uzb7Ht/X91XsWUzlEBaYqP7osRdXBAW44Wv7pZHHaNegj8mr4B9E/1tsytaDgNwtj8no4oIls+BF
WMMhjLXJZR1C1MjteoCMyhlxGttpqBUE2+SeB3wdDz2qb2LL+JQ4mKf3O2L9z777YnAdfcZEWws2
WdaeiKtLGU256WPqXKgjTmeVO9vLmoJBvn2Q/Jh83F1KHI84jPa9O+KPYKuGVDGEfXosahh+mUmR
GMkqgz3hhLV5rAK6pt5ZcjxR2EdJ3hS8jsvy4HDIypzPBGftOxwWSKt8WaM1guFBbqfTNf4Td8kW
5XbsPWv9GJWIWy7rwT20B4+lzu2VWYe2v0TTCnZoxDLtr879lhDtCZNcJmOsIc6BQ0UX5fvh8dZW
rMWjJSOTTiJbuKcVjxExz90m9GGjwvdV2dJJn7zs0cvCYGK4PF+UB6xtNpxv7v/vPFHZIT/j+ut0
7qpcsV4MTIeRMMkrR+YK3HpPItiKBXOHYKxRPk2Es2UgNnm5oTikX0Ye7fOu0HaDX8uJclcs3uzr
iO32zY+sOnE2IcGMK+bTKuJ9L/JVwzRKcMvcFnc6MVtMxCcshecEe/Z7HfeDbU6ebufcqW7vxC0Q
MT7Sg8bT21q452YA1WJzBsGT/k2DzUJecS+ykqKL2/c2yThSCGe66xVh1HaJj6PnRa0lac4z7ORP
7P7B24vITNLdnKw9eahx4kf5fya4bp4LVDeDCpuj736Efm5OP4QP6qmViMu03pccN7mq72VGP40k
MQoqsf9VVtTbijiKmb3dstrRkFgzS0MGwAaRDYuk31D+mFMNKX9gR+a6amdC0q+xt+SDNziheRGN
tOakoGNrZwy1SVbkMIWmp2TraInzu3TrGoWrQi3L98sKw7VeSGe3KtwMIjmN31WWuDqiXKEf6U5l
XkzaxljR3gvqWS0akaul+NMS7A18dPxDk2dv/3z/vEHXU4Jkm7ok924uRSNRvxri8iP20+iUBo6W
9HvhqU0eZ4VwQHrchKZxiNYOBQEarWu8xgiqQvmBWjoShlm8FoQpwTF6dxzx5VEDPklzjS+RD5SX
S+nb17PRh+UKk8VPRBIrQR/1QFfnUj011b4ZzuVqETW2WHkJVJzKo3caop9Fapv36WmKxCpKIEMR
EpnqXMShJ9D5dipj9FmeAaTCxuSIHI3N5zE+bxLZt2XlUmu2EM2Kt50yq9VHH9XZ6IVtUnWmozjv
o8+t08ubgzopEIgOgASgs9AWpQqZ3VU1UiDXuT95pYNnMxR7ttDYz+egS2ME3kLi4nNgZm4DhpG+
uL4oJaQmlnz1Maxi1yR45OOkkl0SlBh6X2D0KZoqELI06t1X7WnVvIrnBuIAQiF9pzp7T7Ck3361
1ss99XOaDrl6JU5qji+5+6KhQ4cGBTrIO32kSR4vHGt9gNIgw+NZgx0Ps6Vmy5nLW83XZ6R/WuQ2
6lAs9oW+SNJVq/L9LJJm+Nb2XEGZfZx+TbyQejuyCEXW8qMUOaCpe7ZejpvILrV529jB2WvNicrv
5eVKG2FcRBQYj3o2MeJbgH+WFzaIYxz7zZRvoTYnSTPlZWLQEc+RAnooWIftj6lNec+ihKY1WZqY
yjEmC07RDAMW48p59ZxXsmFoH1HMZSO9Z9e802YgKdaZLwedx08Po1zkoKqsspEMoJJ3SMPPt7nY
QcnU/EfmOwDWQmPz4/QKO8Gzn3rCT0hAAM7O54hvMGJ147thwqC8rjhQwh8/mWl8fTIdCbLKPvyj
fsYBMpn2+HwyukCGja2a6igz3Xye0lJE5t0MC4EEKQ6h3it3Q75AdWCYk7ahMbbTJffJ7ER2ha3k
29pPknnia/rVp3zkp+ZEOreS1cDuVqwnc4hVKv46TCNnIwe9skpMiheZtBffbjvraTM8P0Dal6A+
iPc2XK5reOglwI5drRmEtwRBs2pVcxonkdWeCKSTGrtsr817f9Z3kN60tU7Vo3gfAGKt3ascxD/w
5M1DE7gZmyye6id+GDG3AiQ9K/nrEiEqMjDgOYXa49sVgvR1Q61P9YTCe0Xpd171jgZS9dATM0vm
LqEPhP0E09rTyZf8H2j0fNlStS4pNLMraVpziL+LDc+NUyh2chQ0V7wIE3H63eEy/RUxym7SmHbC
vP9LM7C4V5ql7qpl4juXPUIpgPqg+ActL+jkG+PBPeyEx3Ie3ICJ1ie09fzhVr6+R2i0VrlEY5qW
DevV6ECQn6tyW1jxTrllhLVsXiuSTVvZzckCPvmRx57HTlV8XJlTBcXzNAV5hCH3RyWsa17hd8iX
PR7XJYLj7qJ0ovFqWXE3M9sJJjobqOa0pU0PNKTjRFA1OkuSuGS35Gs16oWZejV1AzZN1cmhp9/4
rzdmD7IwtxF/kUkWtSRBs7cmGH7W/GyoEQfexV29ecFlhozs6UW0az/O+cqPVZl3Hgc6mB5mDr2H
STzaKuygs8WtSu2c5PfWeWuDFgA94pPMfpPYp3ryQ38QJ+of8XXkvVkujwg9fZ4t+Ngoqk1Y1/WY
oUwMLGyiak6T9ImLzXCxi/3u8tHyRAKNWp4ZAuG6Lxu+J9Hm3JhP55M56BZF9IMF4kMD+hgMDFgG
CMSYmC6/Lb0KlHpOBXpPGmraMKT7wi83yTtfp+rYf83T984gXhgibO75hVtiIUTheWK8uSaO1vsC
ktfm4aWgcYW5vGs50O1Dq7DWaNO/DszAINlC3/26WuuFF2B9W2MO+hNJxex8ABhe0IRdcjH8YWwd
kYy5eWZ3nx6xead3ZhhCf1HFNJjZdP3IDxJ2p+BO95s8HgRKNB5wvg2z684kkosGlWLnk2hnTAX7
GsIg5OO2t/fkPG/oDKKOdMDwHSAePwK0O8h1kfev0Cob/LTqtpLDfpYTIE0znZHx/5B0ZkuKalkY
fiIiVOZbZhXn2RtDM00EFBRkfPrz7TrRHdXVVVamiXtY61//AFt/JIh+UNxfrtTZA15FEge3+UbC
8UZmZ9g8SalZMHpsoPg1guun8/yj9274nT+52ego5QCRgoHStl9rKlHJbtoEuIMjANgViU1twuTz
fUBwUuN65hRg/LAkMWQc+G9m0hXVTQCozxMxG4c6T2V2gmqFyo+AYd5u5psrLNVHR+1YZG7cTV+I
5wpn2FkDFLyEI5hw450RgzW6NoJcJdJFLRYKb7WiywvoXEL130fX2TI2G3gnTzHKvl1OOEtR0J1Q
HtxYONCX8LBJ7Xtv1VvlijfBAoUTuu3ca7nxARAy6wkrxfsaPDpLmj8pZfFrptLtnZdidek85rCU
pjwNRqT6GrSRCKuLrUjjjEjkod3p4Xdof5XxC/+zdC6RFyASLFuY8IYLp1MhUSf3iQ6XVReWCKOG
0WDWmRtNtaK1efwwb4McoP7gtUI/D8MNhhQsht5Nes/gSTERI9pYsx6opp4BsTojsVYfv+D8MaKf
wVgBTkNlL3ODzRWE9emBCTdjfg0C9Zds8MGSZVjTNbycugx0zCj5O0iu2lr7iwzng7cNTbRCScPq
9WNUShyYtU+2Bat4xJAWgUBwYfjaeZRlRh9o2Z0i7z3ay/o4hr3wBhs6L3jAwZYIDggDKyxqtmR4
Y7i7Gi7pn1DaDTFIRhYzZlAOKWM4Hy1Uf4d3hGzttVm3thsWFRwhzhuMZ4Yu2cBZ5dSpm8LeJjqU
Kq2l2oVWivYZNnF3Y0LoDzGy7vBJMZkdkTUEwL5Xw/jjkdCuy4UlodhFVLRnHsWepIDkVGMAu9eQ
ggBlLvRVjKWtiMArllpv8wHxUEdQZqIVcKg9U4+wKsxF+qc/bZ3Qm2Lc9YH59QEQLztQCBvJXHbX
+OPKZ5oFB929Rg5w/4S0YkdlgmzYbefpRWAkB0nyNPU44PR/YnzenWVixxCzt4cnrrJfCoXKSmWF
1e0Ad34RyyAV6byyD4piLEUOHUIxCkc9zNiv32YLEwH7ZUKV/x46NAgPYGhQfH7AZFyac7OZVrxU
EsCp+VNmHASeQcj6F6QL/GUwy0KgNiy0oqWO2XHpVdJk9KTzmYwE/uup/gsz2ug3uxIZmocYNV3f
jB3QwZDu7aOspEfmoav47qNPitcPafaEvP41bkdFmw6NsYSFBJYgJKhJxUzCPgGqIlF6sQ3sHuW+
GKIRjgksw4Tm9Q1T/HdaZESIgTbM+EjD63h/6Htlq8c266f92gZW2rJA2+EXUVHpDxe2idIvYozs
DVsw4xnoweifmDw+Oirt+JFcpsb5kHhYVzCnUTpG8N/9Ue8aHMnw5ZjmAj9SUmDGyZ985iZuzNdR
aS26K3sVhUPdQkIxqIUsajaI11XtXPbJTwTUWjuf1h3yedDRPsfqxec3muzlA8grll5PFIYhFVRr
084wTqvtyHTeaKRimwGzfrHyt122rsfX4BUaEb+kxeLO0m8lDBJMp4+dYUlmp9OZroT+hJqJgREQ
TGuriJkYvUW2zmVyL/GKM0V7oEQ2BSL1JVW/LBF4Ac0J4WBW+pcOEoNDDU09OCJ6jLzQimmnnRkT
avHPc0oF/G08BopFNnuj2ly9jUkx/KHVosQtV83u8dOQg9faSeF+tI0ZhdS7A/ENHuGndvr3+Clz
ytm8YtRPWoBM2ZUbuIAWYX0GfQ/wLuKw1u0hFfEGC3f4HueMEng/dwPI8Vz/modoylf8cN/VDh9B
PbILWEiIWyIvwyGAsBogY6S6pKJdxeNM6CKcB1qhaD9ghKbYvFa7Pqqgpn2ftJh88kds+9FSLn0e
alK56jdAOmjiF0rxqntV5Gn79ymrEGk67XbEni/X6sDpeuoumxeUzZrXZKRCa+63pBtYKa9JGXkq
XnviKoazQRMN4K6WW9McJ6eihPE2YwaOTOrLOGmcZ8SGeO8luU2XN43li3UT9i9P7b0EIWntp8SF
mfb3wv02L54hX+BbbitQbUoHbHpLJykdzufqWkfT5LNIMO1zBxzZhEAPg1Fvq+iwa/tZkgFsM5d+
kRG5fSLrZy4cu6o5VnDpv/gJTlbKiuGaSUbCAzwUbyAmiIaz0Mvx4MNKWlcjX3o4Ve+mmteSVrNV
p/Hke6BCuDyWBh6eyIrL+dN0smQz7Mbc9aW+M5hil0XwYPL8EXRi01z2b/uLAVBhHXI9aPGmJDAJ
7GFR/RhfFuj8gkQHXYo+vgzDPh4PKJqzuZlaJvJ/cnfiIB46fceRavk5f6euPhQBT+d1wZL8caga
36jtbjRH7fokn1mZ5V/85Xui3pjKZPaLwYPuPbq1Xtg1bLPG/jS2Wdgf4me7o/D7R4aJbAIZB6Ok
hHvZNvUtLKfnwJLrfQ+civkh//zhdTqZMjv+/KFNLr/8L7nn+dDj7/PEz6CDcdrkYT3EC+8i1Eu2
UM+9QybcQojBXYa7SI8fHXti0xxHwE0wXGYxl2JKiL39QML8O8L0HraaaptYiuD7VgfPj/9sfmU0
Xop/wdtv6D5Uv8T3o/ml2FDwc+JtwTZ/Wylzs8uan7D7Oi8C5OoxZUycTMt4WUJ/paT9OiRWd+Wi
uqy/OVUi1tYaY0fIMukNdW5DsDKFTGYbvwl9yOvyFyVLvvCw/SkwqOsdQ3elfALZq8nWMWTeTz3j
jSkSZT416rmQA/77xTAGHjRZpzCy2KHfZdlOvv2tSRwts1XSjnEOSOYjHazGfkE3TKplU7v8G75Q
Tj0mYyyoz4kUnUo4uiNAcGGZYK2WEVeXY6P03JjrdUqKyBolPJkarXXPyK39TrPDYCz7jdONsQtD
6DGFZGRnt8hP9qorfCVFYnmJySPO0yQz4RrtRTgJdg6zE+tLK3hWQmFk0+6Kewb6jetk8SFPGrd0
UV6bKwpY1Cp1MlZBzJLDux83Q+d5WUaKaxASmM80nIvbuUyrIltDnPYuQW86A/yb6GjEg/LZPTn0
+3LRoMaCJyhvPlGQ62Gri2eFzAa7fFv4N6Ld/RdKruJdQX3dVOMR1j8Nckd5ZfxoC5XYC8Lb/9ll
Eh+1KAnFIuKjhuXbP6Am1ChjFUcjeSLlGpz1Ph9Xv6pOn6Ou08YDntrJnvc92ipO94NNtirofg1J
OlfBBAsF6wXqxgAXMd3WNkbkqjgpHymFAsgbETFikOcoLnnEwRfjTpZJO9FXVcVJNJOJ54it+k9t
nLJGoSSqq4YUGOheJaw+muKiDUSGOGGyt6ydlLBsKo8vITjTQyE0AIh7vMfdndYbhudJI3INkWqM
J1+OO/NrZkKsMKyaX7tQz8bZe9IfPj7AGEUgZBAoASiYLjBcTtopQVUFIsu+AIQpLXneJjZj9/7t
1syGE7+/PZlgueXAhcYGeGVyn3C9yocaqnhQ38DuiPlccTAMvebwh0Dwk1m06M3IptmWKscAa4YA
N0Vba4pZFgC7hlX1CS6KKo1hpla6lQ09xPzlxf4Ovb6xVhoNE/mbYBSgN2iaUSeY9J2DCQGxpTjB
qzm3/YJMjSmhtyBAGF6WTmq/8E+WGc+12HOoUwxpxp8/TKhOsmRF2ONkDJ2eY+oUOC9syznliPH2
NBrCtHFxKHhvoICUlUOWm2R59HSOMon3UsAXOKV5gFaXHwLx1JMxFpakVwBAUGePCFIH3GfNzIX7
/6CCaE3TDU5SVwK0syDVAmEiM3JqUGm0OFYFdA4plwJe1cKM7iyQ4UJFYuxfe+mhbuxhYxkM0vnV
FbPuinBIGjdLX3YHTKci6xfib2InipXfZGhCPPkItwSV4as7InAAq7lzuUHaHA4YyIxfcwr1yx92
jKv4bOrIQTkkIZVwQmbY4H0dqVsTZpUFD5jL/W0kH/j9K5ma8jgb2hxjH5IeCHqESxZNNEzpUTOq
ficFKPll1ixnbzG6fklPhjQ3Gw2nRkuC2bJ53tpqye8H+VUe7VRlYSRLE8G6serl66tyRnBAUMxc
knmmIM136sENC1naFTOxNWUeIzl+Tyrpz9DDXFHpvn+k0VUduqa+apu9Qii3EcrVsu/X6sdPgSjh
KeFWma0fyPDqjqRdD6MQuZw2CrYzEIhpiisAtqo+jerZoJ6huqNPr5VxXC1kzsQLnFaNES5hECSi
q/PW3L5gTb1ADxNt9oYd/P0+7GSw7vGFg4I7fB0vOFyU2OxM+9jLtSX4ec+yf8g7jXccsVZ6fIuA
rPnb+wdHoccEWwH+xWOEAdu0UjbPHPusPQ4UMQY4LhJ4axRU2O0ZrnIzDunxvR6hTFZng2X/Eifi
P2Izvgjq2lw/FtwTXCodHzj8Xy4ICb8EwbUW4BDOppSTYYUNr9+cQAPqfPLOnUujexHuFajLu0ma
uhrGz0AECpGBnXO5BCPVrlDodJzMwIuu8dv/uwz57iPUMjBhqSS8rrAZ4mRUEAdUR1AMR50DSluN
WfzPxP9yY9Uuu3jw8WlPhxDBFavAtMU+YuC5UcMHdSW8WRjoHTmYbUUhHMic7pJXdmCgbiG6JXge
7VJm3igpzgt3R9DlaqrDH1XgsgoxOwNOLBWTUGZwey5hcXCi/0Kq6BcfRtTnAhcgfTk4fBaMxB6Y
MwIUYVPDk+dR3wap22BTEqEYVxcZAnXVb5Xx+8NkAY+1fF2RlJb+lG/J6lgTDe19UXAw6gZ8uce9
fa7S97XjtM9nz8tpKF8/gJbFBajwPUlVtLNenDqfZmBX9Gw6lKKvMC2YZ2DsFX8+6/jGHeSlDMPd
BlIKYZnP77Ru7jnnT+882dEpy+dVLericEmwGxBDPUYZCWTIJ1YcF6ByekjAt2r5mo2ktSZvOO+H
xcZIHEVaw6srunCUcGxmlFBQF5yuPmnN6lvN+VX/UsSzJ7owTqdD7ZxS1WUtAztW72vGVCbuIGIX
hcU/igfHkTq0dI3dT2XeH1NtqTScYawycl6rRdSM38kiUjbv4qCrswLTauXQvV4bLQ/fMi5+9ayF
785mfw2OWnS/JEt0ug91wUioqOZx58P7By0uNgoWGnlQc28NbtHlA6a2jHiO5bmXprU0ZbvxFZhk
aQofabuPWpo7r67m7DjxuL5Q8nNoTS57mE2pNvcHcFFeMmfdR+6rQc8Dnbg0wuaz0xkEqOm2URrr
c2/ER/GapQTLt6sKoloiwYdIHT4s7oZ+2oymxWsmSY2XKNf+ctKYovYqh7O8G1z2GtFAMTNxDg5E
8nn68+bjqzkrnu0+49hIdFp5efd53TJ+Z+Yf+93/xDDso3ZVv44cBhGiLznQ1KXxZWAQ5tH9Uc2/
fJbkdlDCyhsZvnRxfqRbzq1L65fSX8oJStUsBx/MOjgmE56wqlsmgwmOQaNh9/5csnUnUbL2FCAw
RhLFUeu/rDjwsenFJh95NXPgahG323z3AlNtn05fgB5gqTDgiVRvtnD6YzBSyQo/b/mZQA2Z4CkE
n/LZGeQNAX6wuJr9JUcQ4vIaZkSMxlQGFa2dwZti8KefeY5PjOGBql6ijClhCdFCMELYVbi5GFzA
MxNSg3CapbrgUk+yY21wworAXz71/iDf1Jt8+9w5TZ/s2XrJnEmkAmto9meElyUePz+EecUawjXO
aZWmeeo3HyD+v8JgksFJLAclZ0fqt4wkCay6b3NmPQ+DSPJ2ym2IR9W9HEFjZGywJlQSRMgiVHqh
3Gumg5mlchuSeQdFASESZVTOuckWEm5QXPnoFRgQ7FGSSj7mle4geO5yobqGee3tLpaw9G/dj/eB
m57bJWRsoi7xxYT7InI3HIJUsXrRHohE0adies+rnngvCjoLrrU4w9jY7J3hY1VCiOFpG0A43LMl
/CmZ/YcK1qbwHmBoRN7VoLiPZ1Vl0WlqG3XVOe2ZibUrY5bitFwfW9W52EwWoIN9ANEHpyEMpl/C
qkhfZSgFRSdfFOf6TCGqMl4BV8Z0XfaGs2rzGVoMXT4QeGqn2Tzhwa0qOBi71Jl/efOkTsLQuUzl
e4WH9l5ZSXCRIBA7AfPjKZCtbW7gCv9B3E1+AXgfv8rLKa/ysfwrZNsBI3U0GFmFjaZ9pojC+fyi
tn3ZRDKU1g5Uv76mF+sDTG6TsgZN5XIe4JsLNeADL+6Fj4sIZVS8ywGCjHUfWgk2hA9wdlQsIg22
cOeJq++bxSBUQuLE4AW9jxl3yM7Uxp+Hrc3SwtMhXUGC22mu+jtASkWBJThq3Rrr6MXHHazbBuqk
eJsERREKJeM4BtBN21hjmYsX89i8Jn/szI8B8MrsY7QZ4T3+z2yApNtFyQBg/93Hv4bHxTECuDmM
boOBlYCzz3O3/UGDPx/hH/vYwYGCUEW5QUKCoDDJY3pwmEey1dGQItAvbY1q8K5kY11xMJX5KAHB
TkS3KDjOUkeHIfZJBIAUrdVJ9htL29QxWbygZHcHvFiKxh0M0AcX11hXD81g3X0tWTlceG8J6rPS
9cz1aze8gdnfH0cNJAf4dM9c7HGPPfguzylIjodfESO4iUlxeqMJuEBto8JIPM5lDTv3kceX7zm0
qG5Qhb+9BKUYSYggbrivFj7X+usdYN3+rZwK02v8og2QQXhzzPCJbWGKjME2ti20VxDtIsTbs3hF
TOZEwh+TAUHeB7Ayhlj7rFCZjs4ldjysos4pOD9gHiqOwg2UN39FjtGS/SEvNbJTMDYe/hdYFFZF
WI3sAQrIFkx5TCGnI/bajVL7QWXBwBXfRcUavFFIe8zCYfUCxk81HZUdBQwHHBWQI8Hn3A3xInJW
BaxazX5NhlPE7R7SfcrBheFWN9qIgjjGc0HPsetu3BkDTiTJYgEj3hMhQDQd4Xtbby/7nKSnO/FI
R7JYgfuIYFsI0kPQO/BAIBpPSlzA0/2ZgfI5doXMCC4nDSKORW+nSJ1cotyY67lNR1bh49vTLwQq
MnaTAed3hl/UzaQaQ0I2ZYi/kjxpC9nyceaRfM/RT34Zf889LEjw8TEe3TXmhrTDyPiScsOVRYle
l1OKf+oH4KE3p3o5VRJfoQihesR/hV9jgWFECRCQjnqP9ROR9yEo59GdHCrOe/hlD1HLiLuWzMUU
sBfSf7Ui0P0s8u66eZU5xn6wx+/nD1MfrAzokkxLxTL22djQbvAW+i4xLT/gt3aroLPh6WKuEe1B
VmtsY8v/DkjMwz1HxEypA7QQVoxp2erLjuB7L1QJXV/KDHFtLInIYpozF+Ue58s9juyWfzB7Lgb3
0e7NUK20cvsy1hkEUzxL8899NPK4xd6M9Ud8jOQwyjiHGOE3AM8xmfzDXYO/rliwXD73+uLwjZip
A/mmQXJShJGJMAgCz/968qk8DH+xEBMcN7Q488gO6mM8bwo+7nKlH5Brbl67iOk3mnlkRbob1a6U
OU/dwhBtS/mv/PLWTfoFH9NNd5JoNi4fMGfBuUfg425PsAUcC+7qnYapSO20cyPoUHZNuX3mxrEl
tQB2N5ay2yG2rdtmQUbiebiji7+R0UNCQIL1NFsVQjIU+Zxx5mbEEzIYlAYtTwsUQNrW+NpT6/5b
3BEmaClZPv+2OawF5vnDGVcH5dB7nT58/T1n0Nn+PdNAO2oyyIFd4GNyU1Evreld0tnnLs0BhbKb
DEwAloDcdDO8UfbiazEhN8CJsNIkE6ywZdy8oStWIfiLeYywFSVnEEMSRh8MWQDmRJFb7dSXRTHC
saaMoSXRgVGsVPdmZ3rRVCjEGB98SHShNp9yXc+UnTn9zAHbzKP4YmsQXd+AJNmK/OgztCebumts
niLWU+pyCPI2nQ+9FAch1aSd56K8oWBi2jb/0KgNvZZ7xVJYZHM+RuwsejJK+NB2AhsUqk/AcFBE
1zg9FlnsIYLlHXN78kKMqCSbjcOvzU65yyET0y/0lA/FpZVtuVWZN4n3H3OipFZ708BEF5Rcb0hU
7DfOOgLsQZooiEXoc8n9ZLjNrP24sIsub4/Rg3alQK5WyQ+0JjRSQ+jlTP0f7pvc8HRXMivWEKmA
mvsaJFzAcjQtE3VxebOOk6VmE/zMx0iQIJie0HKoNu8EgEVatwcNLRB3nfcmTwJcFXQT8weqwUpQ
jTD3k7jPuEGYK8cMQpiTw/LiD2CoNbMntOiwXF8oALLTCAFdbSen7smg1aVuz9clHku/jA6YK/G3
MiHobwtyFlUb7dIWVP+zRkgoocSMMR3JuWfbFTVddYd1pt/ys8niOsAfAVv7bqjA0zlCXY7ccvVe
wNNKjm+sR9st5iX3ZEj6eAN3jm+DHHU2+IuvRQjdcwn3eo9A1IknJcEHRJ+49ZYc7TALMWeEHq6A
i/7lAfbR/XKAGwEcGK8EotMYhqqL+gfZIc5f8EOO36Myu1wpAJkSCzMzbJ3jPUIv/eO8ser/UY/F
9ks+GGKNc/QHJZJV4ZtOuxDJK8S0SRxcifPYgDNR2sl/eP/YekCFLbw8KLZELUMr7VUuRmHWxZHX
nMsgma7pKsvchyKzh6oLW6kl41YLFYBT5kvbjuk0mChsFWzTkhuwvcf5NMVX1e+WHE3WCFZIcob+
7ROMWFjxNueriwpIKLi/A2HAaWQeKaIzQwsZO7AP3gfcZACmUCuz1IkLPj8XD4c/q6cR1wALyhud
TIDtZp4Cj/Fw6wO9ACcA20XAIzt6iGhnuvWh9KvzYFfT7MsH6MvuYMw75XHzk6RgpGJMi2PNBg/O
HWwanE/G0hqEndBIzOSm35u+LgJKcSJ68HpB387szAFrnsJi4D7gloAUiyorntxqr988EQQoBFdf
nNGvdiIVmngpFLgTIl6t0el9ANDqJAukbXS6hJ0EGh/NyDE+4nS/JlLYxY0AYnZ9wADWQ5AeMj4Z
LY1fbM2h/+GNI63FAGCZkVWInFEEOLucHfKaVDluEEA3aji0Ahi2iYrAh+mPDo8kWIIqdOzw26DR
xS0Uz+S1TAD1gEC/3EEahhMNnvCIO7hpiLMyROQvfHHWzxhkk4w56tbL5hpjfUuehtXvH/hhcAJY
g6NKAqE06xzhrj7PQ0ZaVgoBGTLQ/IfdTtbhRFp9wngMuRhnHwYUjCK6ZW/hGe5wdjGhyEOOfJ3K
GZvWOcHOYQaMByHoOQd1oNrA2B44bPAjM5Cgq1JXyd/nCGGKhSS+XYyIgFKY4hI/oKA8kEbHe0b5
wvCcNNqLp660nxcBU0YIENZP6CaJM6sJfYJjvwVSLkVkyEpf7LEIxjDzIUEztFQc/IyVQMr7jbr9
Z38hmjNMGkIk51zxa04Cr/mRWkv26apnMXX6wx3RR2EdxxgBV6GODCveut1YKeb1gqDe/YgXP6Dw
PVyC2oywdAAT6VXIvPXov0KKEZIy0wKds9WLtTUiyrj3CRe311hCLt9XKggc8E6vY0wWdLtv90xe
wYcfSNm4ecmf131GEwToEmJwe/sZbV3hdt5DGOrjG0f7MycrAFsTw/qfFSYo8TgGjV9bYnKRT7iA
A/7QHt5pTFFCzhgRbIh/vvaTxyGaiaRmehyGLyYZpsQM8d3QEy3Y2hzsNKmDtRkOl/9iAWyeC1bO
yc2IOR5I+RIfmCDAwe3PN8QtWBQPN0B5cO7HJETTzWKeM+JjBsPzUJArmY6E7WbkkcoM9YR0x83Q
5YESEEVtHBJZO+PpLTHW878T/FppWyN7RCxBxbI213BzYK+JHdgTWxAT6zYaUzvQCsNJK9aaZ+Pg
J52f84o7hJSyp10ckXrzcyRBtjb91v5hE7tEHiN/YOpEpxCgNHWQ8i5o0Ih9pcvl2rk9IEvbnTBy
rVF+W4+Vzk/knsgy5V/IfoTgcSECbmGGrSD47c0dn2+zfLtvSEmkcCXT1+J6qo6X2jZ3L1JQYxTX
i3iZzFnncHIuixcMkOVrXBM/gqqU1JvW+jFnWAbay2g2XA/nbB8ivfTZ4LdkA48sYkEmA0uf9Htg
Yyyp3/MvNLEji5eI0z8chjAupPWUiEokzXes/UAPX16IIDaOQ8N+QcZYtZNmKU7kpSyGBSCzwY0y
Yt470g0rEITvb48RErZXQGecmHQcIXULobRhwcG6/c41NP2M9uYlwQBMk8cDErQlDowvsQWcoQeG
jsxcxo9r6wIrwTMO2EXrdEH7VMPAfVif02OqhCmmxSH8vQaZa+skOA9y9lxPsPdUhudMBBRX2dDY
y1wiKEqf9vNABDcx2fIcLsQK/uKE+PRAOtdk1CtjYnnH4rh5/PGaFfP1x+FNFnJG6H20w/ppoa4e
QRIwsDiYTHz65ZdxEW4wLdFpI5hRYbFn2RSdhbHn4fL7DZ43ijnitFc8XNzDZB8twTJi9Vx+lGO0
bQgY4vhWllGIhQZtweEhFqeCeRdVLbNDajD+71IZb0t67AcIqEKoc7c8TQgUc0idM9hjMKX+8TUL
d7CEnOYdAGhdxEtkBr9JCsO1aEbnADeT4fic49IiEY7lP+RtlGPoth5tNSHQ1Dqkq0e7N/YdDPXJ
jcSeEgt9FxIVonZokxOTY37D6ebA/nCR4+S4kwF6lXyv2gVp4hO7WDC5cEP3n/ZVnrz3vT1ci6t/
WQf81OLI4yBhejghxr3xBmhX8fmIER/CFQfgevvCQZ5zAwYoVKn4twxZnA/kkbMvzYsz+DEpOb32
75vddRU17TLFN4QiK6afMkJ9ffmlTNDXH79YSPhLc2k+sF2LXDpS8eR75F8jRn2QS1zyy0jhAuxi
jq+usV5zMdvnHaKUwx3iae8O5pVD8jdB7AK6g06M8Yx9KDAyxpoElMSKFDvH7+6Dda+TluM39Fxu
M5wDLBGb0jiD0u2Hvk7ZTzX2chmCy5I71/8gzEnCWcCHhN0Qk8HiSMfyYzZ8ObBhI0qDAgOEKYY3
WRrE4J9vhC3ZVAXTgXAaMcGR4nGFRfPLjeRQAuNsRTvLydEywRhaBuEqEcx9/0vy8uDU4riMDAe9
JCdCHeC3g2affBWrnKWr9jd279j9cPKZNuUPXXq866efXX3jG2PgxyqMoPWxhE757LNrbyKDFvCY
YmjQ2NFs+bCiDVcDNwJKWLiOmPMx5KBggRS0ila0UNoYv2CrGYfGVqzuN8778e4dDDYo/fs1nEkC
P5jMAqdeKa1w7z+nZ6Tae9gw0qINP5OcuSTf8umY3pA2Be9zNoHgKlwsH/XdYTi9TPLJc/FZM/Ul
TlGysH4YawpDXMaihDPvKegDkrAWYMkUagKT1bkBSSAQjEW7H5N1N9fh2+MM77P0QjJJkMXr0+5e
zbtrP243/Vg6CM0qgRpI8UCLAmgT6BZRP1sgjmwVJmyhRvwRa54DF4Ymuw7phJ3u4p1EqlRr4Pbx
9GhjRHZ5H8wGWCLoXsI54wnbxNRPMG6yRruhl42ZMq3uXzfdUmybeMyCmRPdTWC6G4FJY39/f/kA
EJAgqNlgsLnYITpATAxylDEGiUxFgKYLPi2A7VsHqj2h30cpL1VeukNa4vRh5cOkDUQxNqUTI/YK
sX8+S3keQopqvxoXpyW0jPkKmUFIRjpl8Hb7dYSg8TvlMzjp89R9udw4eYi3rSc2TpEgHCfWGsdF
B7oVd2HeU3OxJ6jdqDHFBLPk/t8V5NU+5owRMRtkay0NdmITwvzyy/A9l/dQdq/RWEYg/qKgGq6a
Cn/1AaajPX5BgL1rw7J8Fo8jKk2+agB9fD+0wcNxQOpBroN4zHxz/FMB+D4CJL77AUTq8Mkc1+Gi
9IakZYKqeU+CSVMS6S4+2m6an+90UUJxjVkgcyWQsQolpJwaqRX++faAQyDyeRxct9goU9GfYIqw
lKBo6aQSxrOstJ9T1AFipsZzFuAyQDEHJ+Udbj3kVKFRrPFIWUXjhHD4frKEWxbigUlKGOgmmwhH
RuGoNIE7Rm0i2ekqc5q9TCxq5JL+ZHJpMifnvaTCF90+8Y2HNgVJTHXMsHaqbL8oGsVgmIL6SWPz
nRqU2rVLyudVn2EWxamt88FByiPdyzbnS+oFaW7aLJQlke82dt8E+l0IzqgnQLIc1NHmilCWuQCO
Ug8/s0+lU52wRqQRGS9w+B4D2FJR4lYi7Ff4oSO/wRtf5J3fyT/EhokTcwdowwy0pybhYyGd+/pn
uP2GISqlNXXyZIcDJjuGe3d7AasiFvVY0P4wubeRTZAbQYzd5hMAUdB8PFwoPxgDChBc4k3yOc9J
q/L1XT0pxCFxkmf6WV9lAaTbMeYlYC7wHKEoZWfS2idl8MTCHztDEHXiQ01CfHBoJQmEassVZCos
sROnW2rh4UIlT6aUk/oHgzs02rycIR8qNbv1y7gC4j42VQWGtsUMPQU5HzF0ej7zHxGkrFlilLM9
ZIG2VSk4uWZm75xiN2TfsxwpDDc/VKq2SL6TfkHtNXfDvJGcZ8Vrxv25wOJHEWlW43yDNSupP2R5
zkHj3D/0vB2WygBX0weEIGDrG/J/UWaipZhwXDBJE1qQrzvR1pS/GLyiFj0/GYxUxKpSSHhAt9j6
Yhggng7m5Jgg+xreEhjVBfzVtjzR1jALouyayrBzMHIaU99+OPNFNXHg4J+Vh9ghf5aDXqQCTUGN
Me56zqizIJFRdeJdfSa8lX0irgbDqTyKNLYWbQT/oVrHpCIYwDUCEloC4CBnpr2jaIfa7KS7JbQH
iLz/3tiL2cMJ+5ycWRFciKnpbMATpgABXuz7IAkeJThhs8w2YpoZyEDsA939t0dJAzQRaRg4QeiE
LAKFwNxG5rpCR0EwwMDVWVh5IC97GEGLx/lJ7IHf8ykjMR9x6lKfYeRDygupL3juw+3BZR4pKWHo
6Z4EOR0gyIZNMs928eYyHwl3DsIWWVrq1vz98JPj7COPpd/mnxErdYb/BCxYMsyoQA4WoK44BBMO
92XmE6SLCpDrMJqWYxDWXbF7nKubthbu6ry3y1pdDvjC2Frctbd7oZFdQ6nAXALXfLhINGnpQgtq
fwTqQjqyoDgRGgp/ShCH5ji3s2DY104yU9ldBhxWDFcsGi9EROTLRtgNwo8o7lDRza/D64t7pfnk
lN/EA+ZFNx0AY06zReTul+HjlcbTpR5whLlRQqpj+sOjfp9FULg5kf1dtDBPhOLuYPntmw1zQ4Rd
6fEDBdBWiJPKyIeiSX5cy3Exr8L+723YMUMSQnhmBGwQocw6eDB8yOhEl4nz0gkKha1ihZ1w54t+
kSRQbumzmNQck96mIScu/k0YxZ8Rcn1+4dA1m/aeb6rNm6WPPiIPSCU6Cf8jKcB8J2yu6Ir4DjC5
WPGGXXC//NKGMgsFp4umjChcMa0coC7Coe2PmZujomadCcc3hTAG6TjYIyDcT7/rFoswYjzZnUMx
mCK3EozOYew7w90gyBio2+8zDyHmEwEqJSwGygVcPxDafcStz/2BKFDnwBAh5S9vUhBqaEjTaCPG
xrE3KCnsEPPYGeN3YNGzmLLC9g6rcb5FdRZy8jhD3NFcxKocoPKdIQ5MxyikRyH+hM3xYLeop/ds
5LznSqjg2DaPXnYVgh+wbXQYt1yk8yepgNTqnCHcv8TrPIVnFJ4AK4Vk+s/2Odc6rwmRkn+2tKPM
XiljC1QEOID1NiI2ABfK8N8InPG7wYcG/AVh45payBOYI3l0nBHSBKMGHG+tS83vTxoR6VSTnPEs
TxCBiih1jKJZa8+g2X6ZSuNuXLpdZQOKDJ423BL6LbyYd1CaYGxQGNBjoGzrvMlbs3dUfHRUkPjy
mcnVJK4p8tiDd2DuEMN93R3xiFZNDyDbMfNrxA8tk8Pj54YG9izM21B37/EgC4hYJowQVCubmSeO
Aqb7kFhwsjCZ9Zr7ho+ZAxgCIOGN3WSA5ohbQSJ60AyfPln1ZwOHCsnvvCwAHPcfHJEXj+KAbSOx
lV1jirscsWnb/Fc76isa97E6V8H92K/c1phgcUN+gFFNLil0ebxhvEsCrokr8D2XiEnhQnIe2B2V
U/5Tc5dT/Nm0SCvuk5xQDtAGTF7BI1qYI7aCx94PJtLSWTB0V4OfMjSRUPnUOTBfyYf3ijmABxwn
H1USdZy40uU1oDh8woZ2EM5wiFAW4qwb04UdwEiAp1SsmnjLnGqwL3rSVPkp1v+AX9Yc3kIegVlr
2sHdx8OmYPvdqwyjigBg0HbxrmTAk36s/I7wmXp0SM0WwWu4LO7RfySd2ZKiyhaGn4gIQRm8ZZ7B
WevGcAYVUVFBn35/2Tui4pzu3lWWQpK51r/+wcRIxf1xhih7+tITeAmTZU4nxmUmzbD184qCH5Kp
MMhHwiWGrYhsYBpMBCaOlMCjJTv75Zwsmr0cK3xMAOl6JghJOeYEQIUWhAr+M2eWYz0BIzQT37FJ
QSg7EiXe45uMmyY+YOu5Y87qDyn9uyP9bVx6u/tcVL6nIF1bCgpFegAZuS+/Sl3R6t5mIsmT45BK
hT6aqrQOLjlklCXdUPLU7d3QaRiBzjH+j/EDF3Fg7C4k1rAtMTKJLgmA84l2CUv7AKIq8jxSi2cI
EhKydaiRnqMFYyLMqri9N48UTwdJ6nIQQ5tbYRlIUJV13eghPt+jd34foZTgaXyF7yF5Q6J7Kfwm
h8MSP5aAMFTukSB+s0i4pwgjIvQoLHixgMAnwY/g6/sb1XnbzZScIQ71WwqZdYRtuDOIYWfa6gjI
SMto+qagWkeaVMCQfgKhGnVcXGyUpQhWw6PiFm4WT54/eBmRETHT8fQvIjCqOUvil31NSs1Ewj+D
+zaXvAcVVuOX2DpSjAKUNlPS0KkAUTtHsw/KclpOeCoQRbDRBKh1sJqh9WCayb1YO/9TMyDAYmME
sPHLuT4AFFfKn1gQdm6jHtYfYiULRjkB7FP258+8P4fUF0PgAIC82L/k4qJssZt/ZdGYOsEALKQD
YabMyaqv4NMIN8zlOnnF66Mat0kzI5guUhzKZQzzep4+rbcCL/nly5vNBG+MeJtYR6i+z2XCBIi9
lniR5Ibz54MBgfnIi8jYFiJDDSNs571tfXE4XUW4M6uttCcvro8H2Mnd120BcpBd+nf7I6uYMGEi
fskyfVLM87gQBLYgV4ZqggGOkwqP/NuiseM+8djg5PRx+ASwdX0jY4ydB6CmuHY6pcx33M/f+Cnh
4ppj68NEj/DgdtIH6mFp14G8Qa3e5BfUvCTuvA6wv6fX5J7U7pqnFZXt6s6SUQCoV7Pj08U8paWQ
VEVPAfRGY/+v4XA1Sl4j/bdLJAamW5kOAiJAI5H4BJSohmg8bQ1WDWS2n01OzYuW5mGesY4nJhPd
EJb8vDVuZ2e/K/gVniZcbOOhMGZ2iOhiO6MreWQaOuwfbmQ+UGKlj4U6niwYOX/ycz9XY1+8hgao
DEUj8egq5qjURMP0CylXvc/vZKPV8BmWj6ACKj8n2AQtkexBPu3nDbDZeJjDlsSO9JNgspYND0g5
pniVOV8ONlYtakHz75Eye8ZHEyvXp318YjFTY3rBOYvUnZA1EEbURu4rh2naeHUCvsqdw1kP/alr
fSe9WHHZMRpsj2bSHJ05PR8keko3yCAAs6NPxGELIxG759GNHZBbsFJArDm5SKhj9skOo8bnwsWj
GTiJUIKCJSZ5TzyNS1Y0sxu8KZJCNi+j34IJbH0w8pbOLWoPXxCC0EAxsXZbtjYhvLRuCyPuiVOW
6daFEDnQzMqDHGLiPEr2EAoV8HNGwjKcPjQJNMnXOfArS+wswod4XI9Xb4bVCZvPP7xNt+6LtQs+
O26C/gZCsf0RXW5pFuMXJ2FlySR5nSklQWDijhdAptqxAb9+Yn+iOcDD23mPqrAgraGHwVEu0+4z
4oNCQGQDfSbLxbtHILYJjLI3psd02pzLqq39GdaR6MV/m0Xvb21NcGafnxmmEtTJgt2VsYzdquZ+
RriDuyucAM0me11IOrF6NNRFikLa6zzEVzMMiEx+I30fCKoiTKsWKLFjClSIRhPDRRj/XVPl/Gu9
gOwR9h36A9TVRLJkze4GqNv5N7LtmWM7JD9wUAtKHha44GEq2Q/PqMSlEkNIP+euUg2ApHqX2W/R
8mhkwHOyM1iBc4W4K1F7gE7ejhXIN8xTqMM2/Xm9Q4zGbblOIlY8hIhHAnTzogSUmaRcmGQK4VAX
Aqsf8I/0n/ktBxXKdDPBVN0ETFCt8BJAdfVAl+iwJzAl17n8MuuQ/O1Zt2Dq2jpX+zuH30epdp1T
e+R40fgVpaBhjj+5OODE6TPIaGM9ikqB1cEunl/dw65Iz5unU+9QECHoA25a4FsWrgMRlNgwRhw+
LYBHvp4R2YrM+jQFIB7cDaoPjDWxGpAkQdEhmKO1lNXTf4KNEFYxo37i5S7WZ/GM7miorhOOXRs9
CJ0og9hZnaF9Za0YYrJV+Ir9mPTsFVqEj7noub2Y+QBV3d0B5CzIq+8AhPACUYCwjJhp45ow0g89
sAT8fufQ7uHybWHa3dsdBAaoZQfMLP/O7kGc5s/wnQmIvUwGjI7RPsbiJiCZYTGQuc1kc8E2xDeQ
Tw6SBvw1Gtgv/zQwD6yyA3Llrcd79VWoJhRW0EejGoS6A5ilvOC/UPAA9+s8nv3kzb6skz/V2Ayi
HIJHxdtvDkWWp3VGZBr0NjMG1QEM7Kwp9ooQoGg5GRYZWUPfhy++ff3rmat+yhQNRh5VUX9MDUBW
phh5AF5VnqjhkIbEayABZjScsZNhMG+d11Q352xhZ2iMOCj9O8Ee4HmviIL2SVwqrB0r535+WIPE
dW8H25P79meGyN7s/BzRMFeEia/fJdcRLa/NSYAzu3dhsZrg3iiC2VDgjEvWBv8TE/WNlBcHmMAe
WHY6a7h9BK54LzMWhwuuVBTRWEgbqTFmYDrpEvhuWACcwz4gI5y2FIUDgCdTCmnE+E3Y4lrPyubr
dZT+7kyoZbuXqenFKzFxo4ajalQ9MeIQ2v0uVPEMs584q7pagGOzDQyPP4IrcxJjXucYbs+W+Bjo
sqFhGMBriuVzVRlF1uAr2uKd0c4uL4jxqf9V9/6AshIqoNKqqw3Ni4JM78ZB2do0Yr1m+XhAnyCP
+OQV3MMuEn7rbXSnzNS3A1b/fa5g57fUacI4cCJkVxy0OuJMEI893td4CJH2iyjcsB5b+n1JyLha
f5D2xhh59XOkFuEtvFt4gCkEnna+DtJ/piBn/dcz2SegF0436L09YOJOjN6Yoe+ixeDSgvgDa+Lk
wJpYB+s9Mb0Zz8tPSFCNmHNJR7t+rGpz+Gc8eHZqev4uMvafrbygq3EOmz5FdH51ry6bDFwIC0YV
Mwdc4CfrlajNjVzHwSJBOHT3VjQGIWi8C12EJiXoZ7gBc+kzGP2ZGNlzNaP/i0SutD8BVUickmpv
9TJzdoOMuyQm8+A/48rDV96TnPzj/JyOWfqsBYrksiw/qnkuLLkKoDZViNBOkeDF/oLP5Lz8zqCU
czKx2/WjfCeysHeCehADuWbq9psQKusBmAqVk9hxzxEGT4ECxgzMb0I9Y8OUxyfMFqpYtMhrDA7x
rLDwF6IC5xvTs9vH59+EZMbBcE83lbgh4nhjV2a8xt5zdWA3BC/kbmQAm2d/wLYiHDyZZlJErkQ7
3qdgPm2ZJIqeic/PPBbTDZEFLnNTddQnDn5NXunXo1NIyPeHPRO+ecjTpo/P9pYyCd5pzxFNY/y1
d9A80mrW56Mf0OFZPJ1nhgvUXCZp5Fz8VNC1Vz1QHaE3opxgHsLxgnu+QqI93jLsqzLjeoXtCTrB
ZB7BNwcn7FnH16gI9UBJcZDllLGIZNed1Zk3W4DIw4LymfWkOTed1rfjpfUFidIcUg5TlUGwKKKc
0Y1Ds8Ze1k8QuzI01cxNjxP4ai4eMyXX+MPu5+CTiLL0iMEoV7OzcuoxH2yXnp1H8+2rK1xMWFS/
MZsCbJuANGKK8dlKpa25pcEWDxRGPttPRQOLBtvb8X3so8ykKZav4cvTw6G3EwcE/JDS0ucAOtS3
49k7Vmh8RE4zxth2MX6LVo0zvoNZDYeMIeczf4wrCxYTNkrILyCYjBkEWKS2MGBZYc8hWCU2pALs
VS9bjPYcrmeupjG1gI+DMzqCioxxseVh8cIWVGG0+caOEFx+Ik68943ZAieOO4UU6y3AkE0xmO5s
mnTrTtEOJUEM09hBf5YAPE9u4byIQqMDqSj7OXy4MLD/NzE4kYkYYwhwd4+ezpVWdVwzI1ozk4hf
9gTm4Oo3Xklhk60o5ViCZdZHer69z5jfUv9zDZBJlpmQFDR+z6NHYC7QueSTTQSkzCj1bh5lCxIh
b032yOWGSXBlRa9T1cbyiFA4uNirfZlpDpQ5UtcfZHlDIgQWgKfB07J2BVuCyDaXVIr8vYAzDX/z
+E9woTNtovQ3U06wvsd8HjQSiYfTYDyLRd5cIdqFSuY9W9t5KuihDx5k+EDfrIpRUgSoPgW7wsh6
LgljbPjoXn0slG2oiCFNyxekcgWCGu0IcE4XHAuYVwCsi8MNXzc6UpgSVkcTgYHyGLw5KkZn5upP
HsitFOC/NtEPXYpT5NvE+qudKpyaY0WxWY+SJ4fF3Mh+nhLsIFuBJJxmnrEgROUZ7cQZST3qKP6d
aZa1G47FDvRw6ZI5lHv4VPOKBKUUf7EWi71Sn9Pw+d/gyUjil4ueWArXS7hMzu7qaFHLhKecUmAq
S4AnPQSzI1SEgalNsjnDO1KvibievHwIPg1P7SBA+k1FigbI7u270W90nWNdIB34r+QUD7ARlU3M
hwp878XcUVwaIh65JjQJYga+u1BtUZzR+jO1EfdJDoG/RhdrVbugFvC/Lmx1PjG5NLPAYWDcfd5M
g9T7H5YF7yrSQLMg/kOUQvzBcfE0Z/QtwFAQJvQZtju2hlRYh9Fk6SMVopqWy3/D2d0J4T5DubYG
3r4Pq+VG17t2QhDd1XkhcqJRvdDbfLcv5AB2nb8DstaOKCMwNEAwemyW+h8XB/sHgLMyFkW9dLhz
rgBrM0pbnhfYJTW4G2w4Vc1yjJVwel7ADWATBe8G54l77JWAHzHgN/Nbq58ME2w6w4d79cD9J88Q
Hy7R6EFVdG7MBMF4+QRgbuToyV4/XWAvZ38A9fxwMZiyzbAbPFwVHAcxuluCoT037xhg5paKYZtg
TEi2oP7RM1AMUWRRELvX9AEtwRhAC6F4NW+M3HE9cEGFCaLgsvkK001gLoML/cEaTCBH9zm7HjeW
BPDjdkf7JdhZ1AFdeKfoAk3Cs9gy2BpLiiXB4tIoaAC2VTJz8MXeIaAGllIBBbwPc/qZFqiMhBjf
rVdKTvxEoMSCmAbVCVTwRqpl9cNJS3DzRI0orYTYqQ2Ygx0V896Z9PBj5KX2sDQBe5i9jKCqsJXV
2QngssewWLP4EehZAh0pMPAtzN+fZFdTledRt+dY18xLv2HnDRVceh+Lq/fxUBUvmHd563G9+Hr3
q/UD2ETNbUkxl52rdwHFI8w6u1p3u8BBWmcPbv07YWenyQX7DobbQGIQB7HP4cwbrp7eeqvYsLmO
n3S97RzwQfvzd/Vf3jvvYMDxxHH01CXWn7TcUHSAcaeUElgQ4bNmXYmXpddmltynynmDel/8Dz7M
Z7rwpzdCnhL+YuwaSOY7j29jw1XgvELFItzPxvvyOAcHaYDlty3VYv55YV7D6A0MTHz7hv1MNReD
1cdKgdeAeEAl/xVmR2PCNecIvbPdcMI8fMm/zPl0AD/d5slDsrbuh3PyIIwCnZVXA+NBpUfkg9+x
W0CHwqOfueHg7TZbmo7IIBAqP22RctKq5NctHCkVTUOzqBd3PKy5nB5vUwBQZ4JZRW07WLBd1pNB
XK/uKdW/Bo9wCQlmpifV8gJliuwhYWLhfqE943LBbGQdPVbkIUNqgJWb3azHi09E4854ERO9m9+2
MDtaxgNLdg+3GK3JOX84IvwXplQrMhNlOP0raQ/5n2Fn9Ey+vOPFd6UFZQKlV1AjKLhm4mm6+d+V
PELp53CWruqtjo38NShyXFbd5Zvx4zm8ev1ASart0B+iynCvOabzMSwpTMejN8cHqlv7hZXXBNbl
onauSwp1Lh479ZGnHBkPwsL4O4YtuV2nT+g848FIY4I1dP8IDx1Lezkvt31Y2P8yHDnKFYaj5Db2
7lYNW+LwrvgdYFwLNUCGPXkc9ey27GcDSPycSxv4mdPfSr+jrrWGATUnbxhMkQrmNeMEHzOR8hhU
4ZQBkktCelSzhART2xruxdvf/ybCph69OJs/LZv98mRUFCIR00Eh5X+Sq3NiAu2TGcwuIWbYBEDn
x3fQc7FPzzlGvGoqpnjE9JCTpIy1JxomUn4sVBF3kZSQvgn2PA7hj00upBYk8p7hCXScEZCdg+0B
OFvjQZfKhlnhLQezt6OMGBznta8ljy3THOEcCAWQZ5XCSFDHUOW4HZTU8Opf2ZC4TdQujKxG9d2u
bBol1iDNPo8vUg63C9o/omLZUPikIQsKMIgNk+HFgp/nr0/3zWsUHlW65YNh2Zsj0j+3pYxD6khU
HTba3AY1H+bDuNzqwXWGKj7QiTgHz7JBLr2RI1txwcrSzNlIG7UYbCCIJOTOcD5LnoTobe2f1v7n
9kY6Ez4b65LztJqTNZTU2JkARN8IebMln1jMVjXLRYVLwNlRCpcH+kRhd59D2yUJ/OxoLvvr4gak
hrgoJ6bC/Eg83/hcQCv2v6G65+/fs0Vxtp6BYPPbECuaihcOkw1uPgDO8kTPWpiOfHB/9sipeehR
XrAJFcgVZdrZmJuZ/v6LPi5pJp9U53SFKwlKdw7f0fXwQVe36uenRYEDDJy+5T1YskMcuDewrplp
xvjE98YPAo+HfhEAjlurCycmQ+ewgPdLKginJ9iK+8hZYh5LNSF80K4mKqFXpE0QdAEaZl4rXHrN
JVsnDsucBaU17lDT4M/KHdNXF/MPFQHW37X/8BuiRaInnhzs5ixGuqn9NRBe/xrV1D0WKTAPDK+B
4oa2jJ0ijwU65AeN+piBoCqT7oNfg3+jjpOdPsIqAgnf2CMjNz/5Jf9LEIU0Jrp5/Rs3qiexGk7+
m9ENCDt+IVlN0DLcJRqUob35WXdIoMe7vU5YBKxJfdVbgFlYJ0EwoBfhBI8wmQbXITS+o6+ERboC
9x/dD1cPp21HLFIU4OxRYsq5dmZMTZwqw5uEI15Amv+4X2bKfacdK0J0YtO3PeyYsbZc2YIr/Iip
shkvjoCvfU6lQFT5Xx538UjBFHQZXlKnvOOH+2USD+/ngWN7VGcFnmnMz/QcmgjC1mfCsNQ91xYH
wKKFHHTmn06TNz3tB15DA1+mIR04odYD08NM8B09CbgWJzTeKsFpi/06qQriG3oEVj8irCJMZh0+
oUxJf8WZFi4EsVsU9xI61+GEZgHoHtOJQYrDIuoZ1VbNJdlqrpqxnfoFawY8ySumfQ4qJQSeCa85
LotIxl+BlDVH42/wp0DGdeDNX2JZzGmsCk02GxS2Vz1kPOtkEFYphhMZqm1+L0MYCAQiz+S+6wci
gIwALyhycGMy2ksLciqMEbOcUJd44gnHICXWkjewE7JoU11hgBTqmc7GPu+v7uTPiYgLIUeRrLEG
ov+wtpVzn/7ipCO24qyI/MpqIaJOZPviX1c37jDhJnjg+zdbXhg5jFfnm+C7OEO8RPBDySyfOq8a
Y75T/ZyPyEp2T7/s9cZBLOhIAeHCceJ51+CxEdFKZwZQ/+QYp7kOU6401+RRk1eEvyGiS/Nvz2Ed
sVE5Ck/RwPuOyqtJKJVBnYSh+fztvxh90JlV5vazMOykCWGvm1d32v+rkqkckQCNsMq8QeiRslJo
9N0f9mgmvtzzinf/td6gQGX8YPfm8QRAgkoPrgkvERdX+L7JNcZv805gKNsetpUDVN/49B+fu38C
BhMeHcQgg4AMbO64Muh3GCy+EkZU7MSSf4/X3haXLbbdVTHButL7zoe74eS+FBdCil67LzMKxg/w
Bkp7jlPeSDbHaKjgkmJxtGMd+JdFP6gjTnc6AvMX9F3ClIiUIkIOiossrkfFazZzdWfg2snfjrdd
HaEoSTTyLXFbEYTXPmnM9FvHvrl/YYraz17LOSNRG8bd1yuJ7YDlkAgf+x2WKl02auLZqHmaDMPv
CWPNaRN+vQ981IH1yvQtzi3wJKC9LjFWokhZoEAKSkoS4R0lqES1U81RmbuvCXx8IrYUEHvIhHAi
atPeBh0Fbo+UnX+pbfhHMItOvl7j6LuO54hwE64Kzfd3xaIiCyETez48ZS7zLd7rK2xAHxZqtQDX
STynOuamnA5A3VcqRJ1Ld50gRrAHEICHE04sP/x4DOS4xtjWM5tl3PixNneLq2CXNJC6P8zgMNvM
/m1IJOGTZ5Z8ArJgo0fULFoYPzqz2jvgIqiRM+27WljNB8kP30aiRAuXL/iuJUZY/AEVJy+7qKnp
mIFRFnzHxuwbstacKiXMBmI2h9ggRdNXxNX8lJ7wf0aBOcYaDN+Fhz9IThvUPT4JYXaFmuJGZhG+
i9k9rlKdNmoF5D6+2p/pqUH6aGNK28yxuEVQ+YpFJtll/mAk8WSsCBpr6Rkx3rxvbErS04bQM62J
DZrYDBfZSQlqnkNP53rCdHVw3Iub1iZf8lQ5MiVf3/sAj0KyQDBbs/OVWz4waQx3u8diF4smvAVF
MMA4mjwGONccyHx+C/0N7qDIw9h7/c1nDthoG+IdYjZtwmZyCHYl6st7sl8iT9fwhoh/DEdSaUIS
/egORJ/yrN+XBUJ1LiUlJ1QjgvIGQAIgdDMho/d8PVdt3r3rImgVdo7zVzwY3WJ5yZoqYg2CMLnr
FNNdyO15QYWSCZdgi+LU2BZ9AZfM+lCLDoiT7/BPycJ4FqH2cQkJANOuEiQndTUqXxNVcbVuPoCm
c/HInJYh40J65XjlmPvXubQIyYDMz1Yp+HOjwRdHQfOC/18tO+oePiA25JNeyM7uDBzmHIAYiMe0
vw/0JMm9MVmCbNTDydt9wCohijJhkwiKFXQPGWhFBESCBkcSDo1mBcuegUHWzF5Zx+dv/HvynLUR
QRtbKmY9Hk7hwQYfJvuTqy8YdIwlejV2GPCIHVy24w6nPlyPhsL/+8cQWAsq1EpjFa309sYYED5C
QxcPfgPD4rehL7La7PX3THzGIRLNyzmSIJf3/TckQ6QEcNCG4EPUw5QkxqjdfmWMPsPhwC4Jnb9M
695Yeaf1J1eM0VOIb19R3Uwq5jg97LEeF4zI16e0g1NP+Ou9Dzulwej6tuzxaWW0NC9A7c56dtZ3
iOEuKuS4q7H+8ofokhgKa1aHURU0dSX6UNsZmN6Kr77i9gb+7xLpRqxsle0TNgRgI7gYh1/rDAY+
bhI6Y45HiMFDH5wZTJS+GHeWFGzv7LR+A2BHETEwf61jLL4X6zuY/RD/hA86TQ3yezVas69oHlyx
lmEhHM5Pdlm7vMz6ERaMsCHdGn9DhPWNd+672CuoGLOeiQJkyn4hRl7YyN+wpwVSo/jvfN7962Lf
4X9e8FnCqMKr9ATCR/Gxn3/XMpQPfTqRi13QRf3x/8bdP5PHhPtKl9yAflr3QQt/Q8JGAza4rNaa
N0SUhZm+jnDd/ZF7Sd/GIiKh5uNJR/yB9heAWaQqb1JNhLBLHTXudVF60ryMz3PQuNyIAbbAdJsD
ugCwTUPMrGPIovDrmEYzSxh/tuDMoTTre2i1GEXQSgt1Jm5VnOqJOC1n3/jF4ItwD3hAKoKM8AGd
sUbGh57VyAV+qlDgu7S6tIiPhZrLOecfT42KVUWZYdtpveYAxN4HXxbqIbbKN7lOJ8iVPb/JLjtG
53zV+OpNW/sdr4cm3jceYF+4Kuhd6GOEud+hAr8+z/thGxO8AShdhGzFrxtow3lU/bshg/gnmIl1
oLkvj/YckEHQXBpmgTuSdFRwYdXnD8MyLHiUKv90c/uQ5ptkSAeP353XXcnhCaqXbyyRpMpIok8x
6jvUTghSIXNBlUJ5+LMOhr2Aa5sxXrHU0Y/ZO7YgWZ18YCCgwra6GaBvSCvYYKwjsLU3Byy1g9vE
l7xEzXYKXk41FfIAponMjfngwezrlgE3wRvAQXhsqcx7W8RWVOIDHHfILKDe7Du/hDrFPVsPZ1Iw
dcFXBlxISE8FJFq6nGYXFybu/Dy01GM/fAqejTy/0IiPQZOYVEJ1gEQaoCyD4ge1T2hyi/SaYtEw
vyy7A3tFi5k7I54Ezv0S8aOCyoyvndFGDUl8x5bw1iWjPZw9samrE7IiamCDiUS1PnQfByMAypy8
wcfCDypUwegfBMMUlUrJk8ZcQx8JZ210FGUG7b8AAibkdNIfATgCUn08XGbwTrqTHheJFSmFN0eI
B/7PgoKpAfw717w5tx+cd6XCODoaVhEfodKjwMrfjEXwd4V6ctoPR8jbQkiSKL7+8dc0tGrwLnmO
bSF/FyySX1SNhDabugJOpCeGkA06JIokdBC1p48Rn6P4BMptgpqiHg48xIsK/Y0akauyvTIMQbgD
jo0gD7AJBTexwLiFooCy+uPFOaOpZgaLLy0DMagBIewloBEFBAurouDqTWAneIzxmF2XexDn/MOV
w74LbG/ttJbm0aqY+9odQTfSmHTsdVskNjwZeP0Ao/FggVdABuA/OJcJW05RNeIEBeYdxGS8RPh/
0KGLCL+PrU9o5ilwCmYqvIklENkl515QBnOEUXqISTxB0dDE6RHzZzpEjMzawbcs/9qt2zKMo/Ah
xtdZhyIzDeNVNiHvN79RPNzhYMDvw3jVw5GJxS0Q7C+DTDHjOEK6ToXB0mA0MQTZG5JxGz+ZxsO5
ojjvibZ7KjiBSTV5jnCf/GwMoiMUk9//YVYAa3jJH3v8GyRljjkJgzPztDxHMjwaLr/hd+i3IaUQ
akp1QV4dnkrAezBYf+S+qCSePZIcnSeUg2YKmYdqBzWhcx5zPX+6PcDP6ZsR2oEucaAHBDncAAor
LOeIaT4jRGBGgZcAjGH4t0zMIPzx0gZyIuhJLBtjul5NbxTABcNtKAIOGkjYrzWDphqgmDJqaK8D
eXEJHzMJwRsHNnFxPbiqrkLVnkHb4NcxOc0UjxRhrDbIkIMSKwhcg/y65cQv/zA/ZShfTPQUwghP
WDUdl6Y2f4xkli4aXX41Q2lOqFHPNyLOjG8sQUa50c0L/k8ZPul/FMbo5QjT20SbkoEBZxTCZJeO
ZeRTK4PNVnh9kbVixRCvvTiEqpKDUO9r4K61Iwdv/zLp+ZuY8qNOmD0x5EXMUUVrjgxcncZM+djH
CHaDS4W5AsTBsGDWBCTAE6vzdzhfwTCs8tem8FkM1vQV3CDK9NO1V5oHI5PH/Jw1GwY8C79Qm9Dz
cRBJNkAIhtOwvsdPp8cjyXQBPwWIAkwv2Ci4Irq1npYHBfkTKi8BAgID/pY44orxsdUs1+55izJy
xCTXI7mkOyITSMQWTM4ISqFB9BrhoXOZkOfstBUUMtzQWGp0I3ePOvZu/Zwq4AyF7cBPekiHId5A
csH6LQfzhKAqr3icwusMDIU5FPAnMz94b9f0NJVJtN99M7gvjKmQBsDyF7pKZSok4uvJuEngRk+b
HegKQzzVO+UDEOjBtspqG1dFjk41uO2A8JkbGVnFa6pET2OgG1yXDPp5k+slZaMcDjKiBj1YFYLD
JHG64KzsIlGR2W+7kHNJKEqHYxXfRcx1+56Muqxl/lP4AoR9u7eI3DB0xc8JncQUh1JvmAxHNzRv
/RACcHFUAhY271bQzOGDaOLNMBNe/CC6CEkSHOqEvDi2E2FNINYN+ZegdhebeS4/shTM+1LwK6eC
d9sGXfK0NkaGgJpTnPX4Sm9hj2XGXvbgOCoQMIiBOrRoS814/2CL5KSiyFGRh/gQCMYt+5wF1JzI
7Kgwjxv3l3JVMzFAgr8n2Ei3mbri9Am10Tk26FbHohXBUKY2l4gFErzWmAUx1upR99y9/Rcn6HI8
BE4A9WvDa6Acf7T+jwOlo9PfDSiCIdo2jjHqia6rjtZpmb1m19E3EkIoJEX5J/jRoscnQDa8XABk
zzFJ6ZsH7aKe0epLYG1AfDusrobTFl9BBeO39OnKu+4NfF3zsHU5bRHvVg6kGJ9giGtivbUARPNe
WKa4X6VMVTZ1OpgvW4Js6VvoJ1ryRSIuCoixQYYxb3OhpP3pLe7T2uu7cvPbqbwk3R5Q7hLPGLAQ
Dd+coYu7IomJHTWQCLRFg0iWO964MCgw6mrMHiDRELcLHQNqrKnz4sOe/EqZyF3BL1/2BZp07arS
8d3tDSzOaxxiJ8UlanDD/HrnS/rA0/Pr9Ydzudi/GK7rlI3UQtA+Tj56KqDLBpPCCTMkv8th1B5I
V4EIzuUEbHEAfz1wszdmykFR+Miv7hh7GAy+kSGaBomJ5kxE6EJyuh9OcMj46FR2m/emmV+gWhFn
2vuj6T3dAtR6w726IpCQeVJWo9djB8A6QIiqIVS4YByxhm0aBQTTi4eLxo9j9d/cNGDHA3zW/xAx
kOJ0CVpqgyclp8CnfyslweaSU6Z/YOI+osPijUMMzQEbSZLnLMiwc4Gzw0+YL84A7fiK3/hSXhlv
uKQ1CJSaJGr64qyOlDHmQNVWivnJkDtCt432art2lMV5po3vsybC2s1/LmF+IyNQmG0kQ/4I52wM
mZ0aXGGsxejF/6wua4or/DASmUIAbIiAWeEWSVFpXqZGxow2IWWJsTKVE3AvtX+CrzF6GJAJfv81
WI/aEKOzCEg840nk39ej315zpInguX2B/wWw9hhhl+6tCQfh3ObfGnCdx+iTYdzUmyvHL7YAQwp/
S4L3S2ws4bxYFF2izhaw/zpU1yCSOHI5vcMf4k7zL+Nbt01SiqS8S1RA4oHPW1kG4wZwOAYdyIkI
rRBSLSHZ+vC4PuNyLNuZHr2CFnJ2/t3o2Y+4lsr57NqRMh6kOhQdHLF066tik+uvZyjGwIGGa+Kr
9UC4zjxd0qRDwijcAcmaQDfQtdgiYilmHCK9HYnsBdzSuP6xMPu8bBWAOXn5Rf0x7m3k6SeANBvB
kwhBNy5QjqngWEageuRxzQ2mORuj51SIADqP+QdjGVwXRbNssslbvz3LtF5o5B/cF6AVw170ql3c
SAtOWxhLjI0MyJpoCsElAyN9+HJAeoL3JVH44/5buhmXB1162uW/TKSKn5NfjpF4CE59Dp5ukaA6
rWSr5VigQ+YE3xoO8AoofY0584CuZXs/MJYJGFVJ8VFMr4QlzDUhKxZwrO8aIfk+qO5AYX+ZNnsu
W6Z0iT5lELgo6b34svWc55VLOPqG5AWl1EC4h/zEpqbCeEFUZ4F07mAY7BXcpuFJXhz0ca+DhJE7
vCvFkR8mYtnONsSKHYFAZ/dkvcWxDoNPifeT/RBYbOlShdnqikNamrIzU1XdCYWHlWIVXpczOEZr
0NtOao4bEVzMhJyHjeXDr1dJ2plwQrBpYAnZi6ScC4PGUuN9qLaMHQEqUXWjFz4ueB/cIAfwPMA3
AAcUoiwFALC/9t2W9knzzkOn9wgBALTBrF8enpxswh5nnfYZ9pUAEtvGB/TBjHF8pi2VcRu2dXl5
UWgdhzihUi9dMjw1xUwHsZXUJvcRWie0aMr2xOkDGoL8kLpahtNUjE5oAWfoQNqI10bqyRiWHk4D
+4OfgF84kgSsg5me7llaPTFyxMuJyROM2knB3tEAlQqBE36gve01BHroqK8wFSniwd0Gu+GirCl2
iU8w8o+R17241L0ab0/J4psNGDtMkbAo0tMPaZYn+4pi6hrdAGv7Lv+pB3FKwk22w7zrT4K+oqdK
QbNmXnZrJkYZQEgHxyUxVL/NLvTR5GG+ZkyzWhWyotW/2fwvTQBYLGxzVKqa/SFqBzAFMgyyNj3t
GNgqlloE1yuVRgfUjDAP9r006hljo7LOlf/g+UTnxCCLNp3e4Eg4w82w11d3vZNGb/A45tSxhqYN
nRfeLUEFmHHi8SEdIqgZ0v+1lOG7wfa7AIrUhHh6aMMycau0VbzqZt/IvoG5S7k3rxA/0lzTO+MR
ONc4LxjlD015B+6vngCrpd0N9cqOLRCgXzo5+qQNTwssRKsjwVWft4X12wkrERQu1ik9U+p9scJD
62P2jswQTmMlZGjAnD6innjFivNOpeXwjXS12pTjdsNPgDD/vu69YRpprdFuC2tVJgbEBEJVve2f
RLCZbwnirs1mBf7cY0hAyg1GYPTg/gcraDi/7cw4WQYEwnGxPNMdrsiv6kOAjQGfx9Liak9xtthr
+Sm8TTBJOTxXKGXoCN82Wp3zFZTLKjHWO143WMG061DDcY7CP+7/M0Cqnvb9yPH5RpG1OXkKdAPg
pM/0Y+BmHV3A3GaPv/dM5kGEOoKfBR7DCAUHZvMnT58r4jcYeWnWLZNka6DaymwwB1AWwWevSR22
XAnOIAxlg3faxRonRfCd15vLBsDZ+cWfWKOEZBGU5hPdDSpUqG5c1IRTAfshp9uD27fz7u1p8GY9
7kQxVZcMurA2Kf1HKuFwiuj4gWnpM/4sH/OBp4Rrr6hE+Ptlc81l5JohOn1b3ZX4BXKZT6nmsWdy
8EvYX0lxb1wdAZr9cl47/Zz2G++d+BsytUIlX0e1I8RdHmWgHPRXMoYNXkt83Grorz8c4k10opHj
+VCYoF5QQiN8DVvsLm5MoliiEJMPNErQieCSrzRGoyXOSjZrmX2Fb+gbmLH+x9l5NbmNrev5r5za
12YZObh8fAECIJhzvGE1QxOBYELmr/eztF0+o1ZXq+xSbe0ZSSOSILDWt97o6slkX/oVqW23IQuQ
YoinWpNcoqQoaHugG4y8++ldY01OfHuCNqZf7gz/veJwKBBesVZoHBeHnEImZreZKUN4Zs9c0IOB
qrc1p/xsNztW4kwyY9kZQ2lBHdB3puzUxQU5BfQT1YIzY6qOzQFVIRf6Et4EzFLDF8RcDdlTqlXR
6mOWZkwrsExjgmhteQTjOkhBayjSGcp8QHWiUKPOoevGKB0o06ynwDeFTBw4mGn21hf3w+XRwy2/
x8lV+nmCYEdIJWToHahmk2akA5y/6JJjMAdtsXYyezzI1SpaVz1m8hNv2Fwwirt2AEHUtOE/m97+
bHLgG+hjDepvv6yP+4+Xuwv9g9QjzDFEFjhICVVAmo8h/GABspAXi8HytQ5rxyr9+HagEtbK5mg9
2FyhpFhegPUa55P1f4xngoONdJBIjmDfIkENwSlTO+u9IO7mF0Q4D1b/z89bp8JhjtqYV7tC6TVo
IIUKY7qJNOGQ6VkBCj902PVwiUXN1UENqb/Zpcyu+nnff/W0QdwnVA50GLtDG0cBmdedWw+BKv9P
rrkHXL/U1tpBvDHl8MAVzQ8CEdjFpzF/jtTuXtxLOOblOKbScUKaMtFr3qMDPk7+Osht2OM/C15D
YWYUPg/xm1IfH8wZdhOVX4gRE+kr2Q4msjbEJkSkk2TJ/17uymojpGbuhsFha/NOALrEeLs8tI9N
7sOGwmx1OLR9GB3ITPb4pmcynsQLG0UgvNxE5vxD5PFot3AmDPBrub3FNn4iZY+wty2qxje6FLTj
s46IF3I6xw5n9Fk0OO59ZRF+ricis8dyzzPuQqc79odDq7PZ6BzVkJjMNzQ7OZu3bx6V9rhLMCUY
Ynux2BEJ0U7giF2gfYcWMaYln8ZjfjydnezudiQ2d/lViyAb9hS4I+/+uWLLLpy+kMrzxL9cwUEa
u/dYkOc0XaESsoNpMO9d2j1mqCkLhlDmPPsh+hDYgr65kOmwmtRCMGFz/OOE9TzAp2UHZltOax0m
h5ZQUtrbilECg3fnxkJ1IJCA0Q3X0OPhhzsItRczDGCZ+J7jnrKOWm5O8WWb5QNfpChLJ1FcrCra
4Tm/7ZRDjmU77DE58NvXaX0GvRjPGdlIAySj58ziA3nTqrol6g3BTnG3cLfDmAJ/95U1Ag7IoCXx
OJx5722VuBVjBDWGPZYXqSxkjEpfpojDJdMCyocZE07dR/gSe9qav4vkcWoy2qTcd/hFiCZ+PUjJ
LyVpYaodyiVME2/aWkM9McziAbCgMBA0orSCN+rYO2/7HF87n5LzeTqJiw3Z7BX8SJ3TqeINc17a
PdpXHpCW5dHD6T3H3O9Q5mcbkyQVnY7RN4I7Z8beliOl5wVuP3X6fW5rbnAM0zXH3jvBEFi5Oeui
Zx7yHvvIpXin9eXXb5gGYnwQMx1seIc/F4fSbo92syd4ceMAy9E2WLc3Ugzm6XAwmGsBQslppvDU
NnyWapK8vAqYiuDzR/eGitX2LBivKz3bwZ6jboKbahOJXqsCHR5qNhmGaaR3gb3sgIl+fwZbkbfS
DCFiNz0INI9yVS91CWJ5DIXmrx2PRYyH1p6ReDONqJpC3TFoLcnkE1rlRgeMe+N5QIbctVfvjxYM
CYkjZUcmGYs6aditahyRAVkE+wsk02VCgkKyMYjEwiW+QdO1M6xegiKCK8p0K969RzM0Ww4kHPxY
i6BTxlO88Dc3tXtwGOBVkCcLJsOo8K6E0ZaU73rJ1sqD1+y9o4wag3Ny82GBjL0jq52W3L2zzGMU
QQwBaxq5Fng3aD3sNTy85IEuM0TqtQvZrF58frHASFvAJnlx0zbPd+IfiKdj90zEgYACG+5HMMTH
jkNKMrbSaYH78onlL7OcizQIw65NQw2uDi1gE70RDkPoY+E26rJMVmxLV30U3bukzd9A1EnAYGeq
CEBiUaeY0G4FlQ00xCC7J4C83IYabqsSvRb+f/WjBbp36cXSJiIYFAgWzHhv9OLoZF4PGQluibdP
N4AmNHBxXPh8PWg8g82KthpKR2o/qO8tRxUWCZsxKyS6AfdbMuZhhQF9i0f3SmnVL7/rg3JlePou
TxXVAzyoEewKCUvIg4lvSMRDAODI74oHlDeMRvgiHktu6exXT0aKepP4QNaNBCazD/MuKcRwqKQT
43i8OJZGDIVvU3cqtW3YtlWIM9zs17imX0IUzeL2qTBfEVdC5ePVV7KgzPybhNbMbZJBCtFy7+dP
yre9NCWOSfRtGJ7C4bM1qLfiYUangOoXiKhYc/ZGG91GSlMiExN0TkDoOp5iJHIPdiJycThYEZ9v
31gKW8hFOi/LN3IibsBYX33BppUH3XSA8PEhQMmQrlkSUmJMQkr6cE8QxBceWmeJ1h/WmRwSgAET
MPLVffPAqTF21n60HxpzKAuLwwZCLYJD0k2zXWBvbNcQSK+A+K0pdh2vOWrzS7cCP1zJM3NWri+7
akmaG+kN7bPcNw9RLxlSO6jx3Z6v8wemSJcQMjBw/g5Oxhd8xAZp8i2HZkvmJT4XKLDo65bgDgOy
h4V3FtPa8tJL4DOyj+eMrtaIgXAUbqpl7OcBJFrbJN+CE8IDU5Twd2qDOmiAaaxJMQSeAeHlt2ii
bEsYpeCsSDfQe3qIpv+yvTlESx6fXXVFxzJ7HDgphC56hhmeKaSDKFH54yLcKuvjIjBRNggS7jPu
nERk781uC8hY9WosYjkn4ZxkovskDvLZDcW/MRvRtoT9mGC6Cb79XrMoxtY67rUm+XKP3JASCJa/
fZ8djAh6Mi04UsPkQ2NxppzmnQw3LVLy7dMv8A3DUbJq3Xo8/HutXYwV9rJaaAvRDgtmWwDb3Ff+
8rYSVep0XJ2AHTDIrfROhj2P7XCWzDGN47BA0oGhQGMSo8MURB6hMYNP6tPq1hUD0p5BXvVkTvxW
G5zgROLntDXEpsveoGBnugcvXNTSEc+ymyBmx0VFixmAMPPDWG2wHLY6YICEeSbOXATHGUyQAOmd
X1h5icrVDeIPIgdwcFjjZPGG54mhbEIS83g/ZFPAF3aEPQdL0QibMl/ABeVytoCG7xAqgfYU6syl
spA/uWfAXL7gIT4Z1vg8aCsCxnE+E9IhAH8BWqKdTD20eAV/BiLAo1NqChjfsTb2ZzUQ526JmFjk
XQ+hUPJR947YlKxp2BWQJi4Tjgu6F6KW9Ihp8+eQoJCJaJNFnbaIvumxGqqe1Q/7FSwtXgK02L4F
jAvLgu2DzjhXWaXOlA0VRibuCTl3DQ5edWyE7R1B87DIUczGYcKDsyJIA5HBVEDQl7VoigH8+8yh
KpGGtS2EYTHCZhpix1S0IIxCIjZIDgIvpOVhkHdLYEdQFYeUpXBndmlGUzCAwnIlwQUpB0Pta2B8
RrDEDHz4jUBxwh7IwrwA7M0RnzYcJtn3gpqlkwBDMKoD57BheGxWiJcJw2S26ksdEiyDCjIj+QD/
nGqcLoW5yiZyr08lkxoAR1D0zNu9Dq5FG/TxycmbL5sgNJY7u6+ebpr7wNiLsoFgENNTSToAGKUe
zuhpxeRWBRL4Ok1W7Fckm1cwXGBPmd6VmyllExSQ1KQkYAQmaRH3Sj3UOVLq2FhY6hlBrGDUacaF
m04acruySbFIF/GHPY0m6spgmhSGicZ9rNBvs94KNrucPjrC6Zf1KqA2h2nq7pM6CcWs/wqGupRO
ThI3mtKJxQ38WsUBSJHYp4lqEz7LaAVIywAkSop4Qm9TvCKUWovo7AAh3JIx/2gjGhAqZksEAgQI
LeDjib/mxmxIn2au8wDY9SMF4gs4RUhNqbMfforwB2VDOekCrYkY8K47nloOF7c2BRwo3vsYqObJ
2NxaQHzxueVD9Yhqp4vbY10REoQKeQgjLDAbXx2wMvla/idP6JTwGzxJFN5NyQLsvZdNYJJxhzYG
RXpK3rK9iAdR5a6ItdhZY+Kdebx5VoA7ULxAsjMKi2Pw3cuP/MYK5p+0rcjnaUXNTJfOuHFJ5PNT
JnWHxnNaDF6D7FPZPcBBQJYsHuyFhiiWjxoAgmHDlw51h/uR6Csh6AHVhnKn2lfvEz7KIsEcSMmA
7QCt10Vb3eg4mz6R7ccDSGCELye4PxYNVDpg2BIcNlYec5yCdLQGKn3rMG5U2tMuLwgrTuoj9l8S
pdokMzqTF/9ts9a397WQxKa/UC1Q/FHSJxHR0WbxMvSMNRjxfoRJJWLIwgESfYSLdHSbLJ494lg+
3puYaCiTiKQOUCmXk5giAiLpqoGpDTv0I6zSVYuol/3SHuBsaIhbPRdrwHScSzMdV9XYgso9pp/G
NOcqPXnEmPPIzhHfi7AXf9wtgkIoOpFAQNHyUUK4KHpN7zWA1nJPUEaD6wxLL1lUggNXJpDlELIx
8/6UbvFaBEJtK3TLLO4iCCyZN2qgVwuZ7uFqhb5RvfuWCb4qAPEL6Q/IHamsYzucPzkwUElImE6N
cl/ISYTkRcSWYSPCi5HMGbgQdI2rxX1RrsJARAMA/VZ9FpPJbYRNif4rBJ/TcgmEyxBdLrFGboS4
BsFVYCyjtdi+UgrLEXew77vqNvQeU4ArPj2hV5wVw87Lf3qniG/W6kmW2xB03QLlMCekD4EFAaRS
P9D4zWBte3Ub8ytKfmEWzgJ5YnfnDUodAsp4WvXJ3rsiVNmzEr4R28s+Dp6BoO0A4PzL+jbMAkqi
oGw7tldsKh+/Orgn3x/uoJWC8F4jMQSuDFX12Nqp4DlLcyAROE+aEFaXT2pU6dDo6EcE6R1llvVv
Q/aAvkmLC7V1k5bmhiQcsNycUqHaPvHUwG91Qf5xGdPRBW7DgqsP+Xk/AkMiHqyx3SchTPGQmkyx
4oC3EibxFrIaPIJP7twIfCXmyoPQYG3OMe0BvJAcUuFiBEuDddPAFvPcs3oVJNkzuB9k7C+ox4X/
RT2WNOq64Jt+fnotqg6ZiR6L+gNhfDSyUh7K3F3td+9TtH60HKS+9ZYHDzVqLeRmo+pB8Xy7WEMW
Sb8YowBOGnEN8zI9VdbsRbYk7iZetubqi9BIDMEBMsYhM25rAUWQcJ5ektjZBOkcapyKgaqPd/t6
5hlhaZk+lpe5PXjPM4YpRik/Hom7GFuXL4I8wRYSPA7ElJCOb/aUwXuoBEDnBd8mZEONqY4sWpw0
qGAKJBqwhG664q5F5oHYyNf6cb8cAjphVqEwDyvWUglQtaz0z3RhE+KBqGJlsvpccYW9ieoV0bvP
Cep+fufVU/qEuzjNmpNw9z6uRLMuHwaN8xWLedPhrAnY6NmT9KCfkC4/NhBFx+omKMsIkpjdYXRb
FDgAaTjHtmGBPQkHBFT3dasQNbxrgSHVG2vIwbivdBLOFgbADhas5OP+aQ1b80yEYMug9lL7cvHV
QXgEfGLVG7E6sXBfsYHPD81HxIkBq0FPvOoHG0JB8JgM4sj7SF1QfqlhUkVgTmsjCQmQhWjbi887
VJSbjfAmoAxa5hNirzf2OO5Cpg5eH5fta3bjEkiH+zjuq6vLCSS+/EQFl7O0AtgQlzDliLFnbIbb
9eLP5hQf6AkkOq+FI0o0HhgoqsFzO8ZOeg9VoWZoPYPy2d3D6RBWdshAl6KRzlsP/YZG6bv/fAp8
mgdKZiC+Dd6yD6t/sRfwSiS/zX/Ftoggsxr91EsMtvvlPYAZVIb410hFPIrGs4XpjPeYQiSg3AJ7
GNEFazhRqiwRclddhMxaddLlvlr37pFPdqqtzitiY6jfxFl8RtALe8O5lKTGac6YxY3C3ja1fLvD
cUuoQ99L4k6wCOtdaYTKcIiVcHXVGOtOEPhT4VTJ6A9iW/T5lhio3oCH8lGw1PvRu/Wr1gelwsng
zSN2NUW9Tk8bIv1oq9h1WqgTAKsYYaksGJpu2aAeMEiJ0n1aUlzgYO5C8gQXkKTzZGXsYH04bbI0
r7ldB/tjtEi6QmmIKaQ/R2SAXrY1eI8vq8tn7ePKwKMhzAVIBzjR0q7VCA/XBTbgX//x3//X/zzW
/+Nyvk/u1+Zyv/3HrUgn9+iWZ//5L1lS//Ufj3//evf0n/8ydEM1dFtTbUOSJE2RJIPfP37MottF
/PH/FjalYerP93WZfl4+4l7moVhgepThzFzzFbQ4R5JHRacEQlGpi7vF6jxHDR3RjkyeW4fBwL4Q
CGJP33zZw8SCqGmGQrMOuzY1iFFXD49DDh2JRgkNF+W+gXl4U/JzjqmOSTsgSSFZp9guUFJOpAU1
ERyM7+ynYNi4ajjrXfYkffGLSAQpF0B4VrFw2BgpdvGiBCnxrwqSY3Dz4YtQBQW99LE1WTZdFVZo
Up+NjTRgOoQvtufaTieoiQplDshHZRcPLod4+PMlVU3zu0uqS5Yq27psmYa45P+4pLfXff9MDO26
RMRBjsmRJxrb7VGjP2H4nttjxdN25ebGRovNqumhMkA6BNQ00glaY9sYvzC4X331mCid10nBCNBP
AiKoH3O2h0nZf4U0610n+sBc77cUCcenV+hZJN5+GkzPI5U+uzXT3hOteNoOEQ9eqPrmXObBWD5v
HdsMnnG3efksfwahCrcOSh9IR/UYoa0evBYJ3xbRHB9yvxCx/tt75dmIB87h0VpdIw+dFCSkeaRF
bfdaaPydlvtaXLfW6sIiRufMpe0rZJlRT6+u8Yo9IPdJ5e9Wm3qmzzAl3SG8URZjNCYX6w2gRQog
xzs/80vkOEMLdAh/iBvPpe2DBiTC8CNOvNac6qQZ/2icLt0wQlZHmtbo9gGhSO4sM/uk7l1XYBH0
E/OPrNRzwGJaUdRhc2KgZyZ8L8sPThslmTud27Q6ROsM+PYyh2wbhGdjrWFn3BdU8O0XxTGaKEcK
I25UZW6UDeftAiJT94uFttFZJR+EdD9W1ea54Y/bxFKiQ21w155uK5gnyp7HKjMVSR5I6bvJSgUx
IJ7nsiDsGPwg38DZXSb67vahfxrjcBb27+D93QfJs49RxVY6vK1NEeITjqyBdiSj2hE3fuOjWSdS
qhi0EFSvGDtBJ4J4RBN6xxy2dvflZQDigBhgBMQAw/HBSer1SdBDprGpPm2n/KR8BcW4Oawgb6fQ
VDbycfIGJukiA6AjGxZlYYxTds7kTdc6tntlzaqr9nCBVG9YhJhAmPZtGI1odZzpk2hsnx4bbnIQ
taKY7JcW4smXGy5aLLvX4Qv6YN5aRAlJLazNGW4+ovrBgtCHYMzRKfveGMN806CdflFbwA4Md79p
ZklgFtDywkVVfKqKg/RoU4Lel95e7dpyv3n0qnv3OWEXyxaYOruMA+vLlks8hmZYJOOfn2tZUX57
ri1TMjVVtyRbMWzJslRJ/v25VlqmkUnq671YtYLc37D08SQ4ijdOaGF3KaAjdwcemlM1k8qbM3kw
zicomWrMuVttdZEDwGGw3r3Dr7PakdwCWKf7aKZGWB/rwfjZG/NMLFqjM0kFmd+h3wAw4n3GHjDw
tvcuIFZ3cOdhF7mZ2x7Q9RKjA3xvzyNCM+3SxUJ8LmDCZGv2PvDWza/nyjm1+NI+w951OL/15pEb
LJcfz+6oZ4GilFNuLEcG26UmBS6Q1BTcsYzZi9XPl8/8faP599UzVEUzDF02VEvTfr96j8x4PKr7
VR1f0RSZqJLoVcGcKzQ8OpkW6BBVjvWEHUjsrXfPIKydwyqfbRzNYOfbROZ240k4qCAiwED7xjal
+9NEHuNQAsDlIplgft/gs0ajagSMN03o7o/1inqEyf6otrMB2bvE6iLTQ5GrchtWxPNzfJ2ryA9V
5+fPa31zsxiabWh8Vl03JXEz/WMTsArFiIv7+zKQy46RgOCwMIIh3aYafSXhX+5N/fct598X1zR4
MZuXlBTpy8XVoodRvh/vd99UV41EwkAcot0HPhH7s5Euw1J3a/QYhKVYdk3tX+JneTpocgp5Y2sR
p4gcLlovvOFKcl9Ma3srWbague9zPXp2q0waPOi0DIupqYHLkIvyVNb4ISqUOPy6cllWJnLCshm/
QHDk+5t0VmpF99baTputlux7tRr3Sv3eiXVgMJ0rsTeZasmiyyhNvJt+K7InpTxkW3Wz+/Qpcz/m
bmb+5VsR08x/TTv/5zpZkiKrqi2rhvll2pHemVXc07zp1wl1l8/eNYekJLw3+cvdLkvfvJAlSZZi
K6rGHfBlrUguhazYlhovqHUkNMe1qGuSvSXKr8XP95lmf/dKlsoLGZKhmfKXVwqlrDK0VKoH6D5e
GWZlSlhbJ36+vrotPuVDO8kyJhob1gNdqkbtxmVjA9IrLj/HiGqMwG68ApqlgYBroTAzOPlhrKFU
jsRrVIrX8gz3021sAEnvQSUQEkdwZyLJbgwn8BUvXEcw7+SEpfnm/QHG3HRvJG7a2Lhk7+cPrHz3
ZLH8/t8P/OXJat3f9/p+zd4LdyN95nxAIs78g+bhXT6jYnNpMrSQXH16IxoSQTduwynnTf/nd/Hd
m7CZmE1FM3VD175cdbOyjXuj6dHA1Gf7xMvY/R8sYtzfd5Jq47/ctt++mqwpLJymLEnyl4kyl951
q6wL/PYkFBre69GzgDkzrK7uK+78/MnU725dW9F0ReMS87zpv69cUa4801Z51xfuajgMT6RfeO4m
/ewPd6QI5M7R3A0yegNGHuKRdjB1f375bz6qZsiyKduSbluGLW73f6ybrVvUej6j6jLIW71UQgWi
5O4rGl8V/KA4SAiI/vn1lG/2JV5Ql3VdUlVTssTS+o8XNHTr+rbl+jLQLQjzUW1DOiL9SFYZjpCr
jUDyPksKfSfdINHkHbKkWyN8mjiBs5TMKDsjp18nSQWB3IXYHvjwR/6XiyKLe/rLuvXbmxRX7R9v
0nrX+T66hDinG0j+EXdclEyy9Ok9OFIWvTecSWRCZAM8/nx5NPFt//HKqqKqmi0pFqvZ76+sGUme
hOX9vUgclwH02R4iW8Fnk32grzEDn4mHhFQSI49qZ73Vjl5nMrvsZtwojrf9iLaIhBR8jAR2ALb/
/N7kXxPXn2/OViTD0iXdsL8s5+rl+XzfHs96XNvOZYXxbS7U20vlPmHfqz6yWXh8ILS4Trku8sOr
CfPQ3HcgP+fvYmI/O9r2qnX3MR1b7ynjOnnbervyi8jR0Q13Hpg7O5QoYM67EjukHSkzSGCYXc6y
ZtveIWMkgIjGjjLIr8NW1qedjUcfHjIgOIY92GUjjQWA+0Z14NW6S/LObSfyOtVPUrMBtxHlwWHG
ooD7hbmQIyo/IwnP3RLrEEKmaNICcjtT9UMiZDRNDuQCoJ6zdheaeBCIzVgNzs3sLxf2m3FCjBKy
pWjiEKt8GSdCU5KurSypx5ebG8kLJZslhq9KCJKPLWtrIDR/4qrBztsyJjG6hGs0J9cmKiYgsT+/
FU355v4zFUtn8TMl9Y/JJn2pe6uRbW1hByLHBYZvp7UPal8OLs4hPB5mdZ/iNkRaFM51tLHhbO0O
wSsIbRysa826AQO/LhmCMxD9v6En6rfvzrBNky0eJEX5slbeHtdWfH3K2jjmVSYa7i2Yok8SVmy8
v4xfZPNi1WzcPGdWar+DBxsSrmvSEDlQI1lX2/bb3UMko4bL/HouoSlWvLz0RR0LaRmFZy/kxi97
6Vk527YTobiCjqjbV6Pz1F0LBo3Ow6YX4uonZAeb/o6S4QNwISn0aP5evgBTNnhkroEVdq4NsO9U
D3tIqVFw8xdacEsoOYbW+jLn3FeLXE5W24/biH0+H+cHwBfKa/gg+6nBpxnoT+F/2jUflA7afe5b
7sb7WgHZnTWfqk3oH72GDqKmiNWTSKG6HVF9a5/NqUpXehfN7hM10QtPCZKep0d6MZi8zfI5vJ7r
HSL1HN/4FroR2dI+ayMTlZ5/WfK/22IsRkBZZTi3mcN+X9LiOFLMl56iVbh4ltTL0yE1GpUmozse
3uV3++c7WP5uBeVBMjVgNpOfv7xcnWlyEefNZRBdKbLOixHbWbFflc1n0iDFbltFp3xe3D1yOxB7
QM568/M7UH8hTl/XSUuxZB4jWdbtr8eDrH6/taSM3ot+lKKHyTxlDypE+U1OrQvdQh3yhDa3F9lv
EeQgQEaIXLePpBVsFDDI3Z+nWbCSdminO/1dyUYwLrs+vssFFvJ+7SyuLirxFpjuyxmOu1e3e74M
Z8hKnLG/g0G8i7/lgnfn1lV6TGuceJ2DHjBPdKkdRUgzuRFAPLHb59m97fvjnXncPL0+SUsfcAVB
eD7BjbI047GH/sShhnTn4a5Kf9N8Dsf+bS7+ponpTQZJ5Ew6mHHPNIKnaDKRd85Qp3TJuJldgJ1n
CkQRW1bk0DR5mY39TPzuLFnOFmngJ7u3s5jNTHjlE/9hzXvzx/sVcnTD2b27QC89lMuEYKftyV6l
TMHEX0/FOBGyIMRtLPX9TsQpfT8ebfED1G5EBCYzNf5dbw2E1J0ZbrezoNnbWRzGKM/RhJLdljtd
dpancz7fDjlaVHoAe+sXwYOdiXIi75zqYFHI6hSkEUAykp3ndwY1QQJeDOtIXjauvADZ3CBMNlHu
qih8AK1oB5cBTVGVsEQojjqNQPxpqyM3l39dkwzPwQ5TLwc2tifn9vLr3lqyOk3RHmDvdF4fuMuD
JfFXSFdKVFt5ezmPe0HFisqPztQasb9lQZqPWixl3qvuXBGtUeypjuoiwLINHL9QpLYySvs1PbAI
3lG/rwgspOb81E8Kn2hyewYvw18+JU2o8E6oyZ3rPvj5Afj+gf+v2//LKm280n3rWtVSPwJub+BI
rOll/8EwVyajm/6X5/07oEOzVVnhNK4Yhv1rPfjHrPYyokceVmm0RBcwt53FnoZHCGiTaAsWWFQf
VfuX6h+nwIdC2jSfHwbUK3FGv4O0j7y5y2NUfagD1GAOGQwiF9yk6knETou9wKKrR0RKkAmBQmBA
Uow9ZJkXkbivzscNWQA1YCdRnpqTLA/Pi127NV3CHvzluv6aA35bVyxQMkkyDUmTVN0wxFHiHx9V
CY2meQIiLPr9TTLacUMbz/bY73ZLZ9AZbWloeaZtxZkH/b/svMYfp17QdVPXLMvkhGLa0pepvTT3
t5Zxe8ejixWhgc1skCD/uu/Wrf69CvbXnuFZNwDYhKCt/O0qadGu052U77SX5nTL9x6GBzpr3drT
VW/t3eoquZfi2rHkhAhWRjdLnuv1rKmv41gTE6ACiA8f8XpL1KVicr/5Nyvysyd0ifYeXwsoVUK9
1EuNWaMamvrWLvJxc9tclNtYQjiiq/dZBkCuhelIkT7qF6HHath5l/gC+68sO6j251OHMzPohdX2
hH+FshPaHL7jumv9QtYJLtoW9xeiS77qZ9j9+SGRLTHV/f5tMuyxHWqKKukKxMXv32YWG1Vxeynh
SDZBmJ+oYMs5J49281iBbzk5Su+qWGq61LW0zRv6Mg5TT+V67iV7cjflmYW0GRwgrOEP3wi5AJ3k
muxdmVx8Bm9NRh5gIy2yWEJu3SQdtV7TS0RNrgQ6FZt++ESXm9pYBq/rrH51q0hz7TCdmA3ZOpkx
fpbNkIs2n5UVHbRa1NPQV2u5vq1R+WbqIOJfleelXcRI2xNiDR/bwupERqDee4aEJjFasGCbxjYm
Kzarn23RDmRcd+Jba16eWcBFSWDqbFdXRJ/WtZ8QHYPZBkM2CydzWnHHPZqOZOmgKfRaps9DXqaT
BKmyFBPTtSc1U2ML0kWSw7JFSPd9lSAFq+KdUuFdyrVlk6jTV47YP+k16esgFWHwLONN3GjuHbTT
ojKhYfi5zy2DW8lePI2t0gqoir5+VvFSLgy3ppg0xS5lNM8uxB5fCk9AK32Or3T5vd92kCsYwGSH
h4esFtt7xbil4wizxtvo67Hcsa9yx7k08ehhXTstCZvvW0eXjQ2TkTJ5m93QDE/NPfOf0EPvfRqE
2t1XFL4X8+E38Xurqtns8SJY0bLbV3uZxVO9AgSUCJZH1H6NOBwV99lbR48pMRZmE+Wm4p82q26V
YwS6PcD8cdPvvawkVKY01GndwmLzepAojfEaYv+WcRwnEetS+OFjoDdbQf6GJp1QeBXQuOZ26Lz+
hrL8ceoBVNI0Hc5OYUqzTbGN/GM1u1SPlh7XTThIpAXg/D46S7RBvYaJdPrLo/YH5iBeyTQ0CFdZ
4/W+HKozRXo0HLLC8T1amwDcr9E12qoWCb/yOqW1/n6OSI1jrDYJ55OXP7+6+u3n/MerfzndGXvz
Juu3fTg2Qg4f2dnmS5MylFzZnvMLuwoc0zN/+KaJmHmPqId8yJBUyWpXCCLvMpaV0DEfmA5iy+FB
d+J95eSIN4snJbS3ux9CAVrha5LJg2NYkl8Sl0P9/tkgvs+KzeOe9m7lWpOWd+0v3Kv8zRKm6ABl
DNqKATb35cJen5cyNPJHOJbuq1QaytKkfIyfae9euo8KlfV7UhAYITpIiSHBFJMsfr623+yIqqIr
sizZhqlpfyB1eqGX90bm2jas5SlCkCyChY5pUdEyp6YFI9k9K+zRSLxiUs2NW+FEhtGX2QrEwmGh
4EjQfDyU7UPe5Q3DY4SXhru9fi8l5Tn4f367mqyYtiYZNowM5+vfb/m0ZeSv4mrXnK77w+GQnTvv
Rx2n43jOctkOgunpLxv3r8PV75vM76/45RtSWxc5a1pWvchezqZ0pTZcQR56u91i4cw0d5J01xfR
MFW3wXFRzX1cZ7124P7/fG5ORECcuqWoX89kxq1uScWNd8GnljwxsXRnmkO74drDZeV+Fs5J/8tr
/vnUabLBD558UAzZ+LK7gqrW2au8YJuRy+UjmsVZx0DTLk+Tm776+eN981I64KkGI2CbCqvw798q
ShBFUuXHflTdj8/nKQ2DPbUzEVE42vznV/rmgQOXNJjATKYx5oIvN9Az3L+5wlUEXDuUGfFDBSru
dtcWTVgGKEs6D7Ua3ogXiB8DNcymVWnuwjfqEcPe/+UC/zkS8lYA44FjJIYb7csw2tKNdyzVvJWa
xhL0PJf94NnK20beE4d6mUUn8f7y6f+Ayi3tF+ViqGIVB7D+/UInihna6kNpjWoTONgm7JRyoNCP
zOMtJF9AiDsJPk3+ssr9QpW+PENgYTDRcFiaZZpfXlZVWmFiX58SY7coIOAM213Uh9msM4AvxtnQ
bhPqNyWs9eeP+yfzYkF26CDBrHCSaltfSI9c1iW+VvG6Lg/uEKd3Ow0WndvhrHuTreX07m4v+Az2
3pRoxulfVo4/DnG8OMSALcHa6YZifvl6r9XLfJXv+31UpJ24mNY0Q8jnMhxWD1CMv2yR8jdP0G8v
9mWVioq7dFeLJ0Hj2cWrUdmigTap5PWt66FGd5aXoGMmna5EQaeFZyrCW97jrUQaHtU9NQs/X3pV
XNqvXznwoqFLnLJsUKTf77RSa2XFM7/XC+wNrv8EV3k7Y32wUIFB4/FCBuGw2x2Cw+e9mhRKzZm3
EZj+/CZksUT98Cb0L1/BI7k2+TO/1gtKMR9E5mhtMzgzISPAEbHs7Gsffwf5v//kKC4MnjKLW+z3
T54/X+qreKdsGIiGNQpGDDSgDa4UIa39+QP+yQWJe0z5r9f6coM3rVKyQuhFHqwdONbbqZ3Z+Zj5
ntNeBpQHuNj4f35J+dvb+h8v+WUBzUolzZSQjye1s1E5eYxxqrDjO5zvwyClKsJ/tEXER7j769f5
zer126f9Aouoj1tV/G/Ozms5caZd20dElXLYVZZABBtw2FEZbCSCQAEB0tGvq+ffWDOeqde1/vq+
jXknWNDqfvqJ150f7fsyNaMiKL9y+GX3F+bW/z+8jD8e9P3qu+SHo8Gdy20rfS1Re/wKRXnIJYMh
bNWd8Vvj6Yc78Ffd+6/N+isFQ2EPS/nt2x3Ixh7Pt+KxfCXR90DYVAOIipZghB7V9IeXqP3rYNiS
rXKvq2zUb8+qr8opa3vpvsxC7Ys5WUZ5+uQUaELiL9Gi4/b4gz1Q/nkURUIZF9M05e+FB1OvcIKF
PfBSzY3jY7oEHh8jAD3xJ1PJc+nPihYH90cv5u9stjgivz34myEqjKMlGyU24EIyuAGlCRcn1iEV
XxnZgIVYIahGi//5hy/8bwP4v8/9VbX+LTirK1u7SVklLddsIjd9V71l7S4vUGxwG+On+YvDlIGf
XN3nXgCAqEmFzGn98J7/ZYtMWbMtvCuJqtQ3+2Ac5YOuDOwpoWqnohUHRnkJZNdZ3Bc/PEqc++/b
9/dHfbML5ai8nG0pfyxHM9ECiTLcC0O30CBsZjSsHwyfeGnfH2aJgj+JS0227W821rhItZRf2b+m
QLSjOUuLIPN93Q+P+dWn8O05liTTNWGbKiHH9zoEDSZtU2XZXfR8dW491QMThCRyQB8F9cV1g8LK
fy+jrv79zf544reTWVwu5rEveOI9URjLYtQ0Ml/7aSVwtuHxS9ZCek4VA04mGZX+sB7kD+2TdmWk
toGzeTrKYk3KJHzIr5gvKr2DKOU+75BbBmuPmJqGpCr4SoYw7q2rpTQWS1OFAhgbkGxFIlvrxw/N
Xv9eRUUyydDppF+Nb1tjGJ2l0rzxtiS3nFbky5lBnh4LT4xBIlw0vJU/uF5/dz5aGk1T//tEscq/
Hb6sOu8brWcVm9c9iH+arg+ay8Q8FFsQ2IHxBvlU5KkRlJruBcBxNP8c/XT4/uGT/fEhhBH+7UP0
h/Op39fqfblWXAbvvY65XDaRs6HHWFrl8ZucMlveOf+9g+R/nA08expSZIw72/bbDmo6+TwY7f2+
pGfah/TOk23qNszB0wIgL3pOP6pmoHW7iFapHx4uXuX3A0MpwdKof5Mzsr6lpDKpO15PldnO1DbV
zrucwalbWsspweNx9HXVGcdWU+P+df7J/qj/8EtIsf/vk7/ZebqAjIN1ssiEMfdSxLSZ+Gl6o7k1
C1OAtnEQh0bhbBt/goIcsMQptJbQ9w9jyXHd3efip37Kf914oqPelE2VegPW48/XX59qiziO91Ch
DzkCgAtG17M8Y6I5YEQcuhDyVGNOmN75kG6MpRzfXaErRbLlB6Pyrzvw94/yPRQZqXfpWFbDfZnv
qljzVcmJgyYiY4g8kz+tvi4zFNP+eyf8I+ZjTIOLFytN6k75dT/+tvurQTod9rcBJJbnpbg0IgSA
TONsrwzd3XD93STxFmM5/u/n/t3IyF33+3PFDv3tuUc6XPWm6sXVQLQH1vzsiLmvDG2k/37S3+eM
B9FSZ4ilJQ37zcaYezoszAyPRklHzK5TZpWeldmb8oMj8Q+/8M/nfDMj9lAZF6VV5XEl78OunpbF
GQU5v7QV/9wazNShgGd85SW6HmWZ/Pd3VP/1JQleFZGgFH1831Zz6Oq91jZ7nNLRNo9q2vuF5rDl
WB+wy6CG03tGtVD3pa2xBAntFm9nb0kRiELu0X9E7O+EGXzQDbcZXVWUO3QGWaaMjjKj/NML+cer
NyRTJztIGZOI/3t31fF+VJtWvJHGG83yaIlMgcNgt/ODq/P3mvAYOhNUidy7TQ7pzx32GBolb3Qe
UzPSg/BwG1S+7E5/cgX+vj54DP1rkiJqlX9Vt0anUX8+n41iqSSb07OxZYToh1jub5+c/IRo+VYN
SyEVJf78t6Nyo7v4YRXtdXan6K0paVkgKcJ0bfuT/fn7VvjzQeKr/vYgy7wOx8egFksrrYDjNXET
Z7EaZjMmSpLm/55tsnRV1emV0WU83+979s5FIN+1WuUmGEUwtuLXi/MeyF7wNFpj8eYTmBlJ9Owd
wp8zDn873JgfVVWpLpFPJ/X05zc9qQc1v5tyP6Z63sPZ+3rUvnyUnUf7VO+fTrhwECBu2Q/G9h87
XzyW9KRFExyV0G+2qDrfzPag1lIKqTYGOuXaTNxowvX+6Ul/70rLYM+YFh0DtvxXB6O2L+kPOhRK
+ktV7/P2awI48ySGj7LtnXkkDQQcunv/5zPHY0mVGrQpGCSKvzk1qnFu+j5/9ONLOR6BOep7JpSB
uBxmtAyU5gyhuv+2fH+fDR5IzCSrzMWRvPwWYRyvcp81RUULxtnXb4iOjQ9n/8e2e+Uf+8VgHWnw
lyhhy9+dtfpwt6+y1anLtZeOnCBY5k74dHTJ36D4iMjI+Ifb5B/1HksUehRRRVHYMt++V6U33blU
b5ooJKSF6H0Q5WlnvvVddwWyFrrYeP3fS/mPNBzPtOi7EE2veKXfdqd5pHwotQ2YYLN17hdTrKaS
pcq99/eKygz0yT3YL8ONwdgTc0KmBcroDG5SOaHcA7iqsX64uv+17CTecc409hRL/+2Y6scCm6Q0
9IG8pjgmceE9nPjljTUonOdF9FMq+B9FJBo/aPvVOTQYBumbW1za9a3YX3le567TsQ0NtP9IYycM
ET6ZoEzsv0HLi8gE7BYL74fl/0f51LIsJsFsReQAlF9Z8t+sb3mXalpjb+CC+ui4T+6H0Kyimq7e
ewJTutB2ZfHSoGmsQQPUGJPV3/tLYA6bvfbS78cPJRqGtFBCAFu1kd4VPztNKhMKcFTQl3l5qg8z
c7SrjlsLnAc9yze/OKC18cNd9Xdft2UznGKr4lv8yij/aVmzY5Pftf7SweUVpM7yRVXdw6tEoQSh
7vfLS7mDkwWWZUxLL/QNJbmd6MV3akBmeqjc0uEWaJpXAyuFVwwB4uoVa5k+z2zTIU9D5xh0kBBV
mQr8Krqj6NcSm9FXj0qYFfz3gfiHV8UoDd3pWGqTr/T9hlL6/l7TV3Gdyc8N4DHDtW54UPTpad6d
LpA+MUaflxFjSSDffINRedl/VKEFaxqdp6+cb/mqNBHXCrKoey3uL5EQpWSI/zpuz/GDOVk7p0kN
BfCbD1wZQ8loQP3Ttf4PF5/Mi0R0IwwKkx7frvVLMarV7t5yiq7BGLpkun8CL/mgNgm7auIDa7OQ
S59+/FgO/R7rkZEhwMcnpc/fMvnln3uBU3a8XHIqZ+dmcb2HdwCE6hfsurZMOy3875f1V45dPEwn
H2uTzmfMRPlmMVWjuWhdoZeTURdKwDIvD21R0W9/k+h+qXZnZkIt5bVjeM4xboumNRxLpd2wPdMY
j+DraUzjz/wK1qx7OB0UM6U4+6Y+8g+l9cNH/eukc39IJPpUxVBkSybZ+ue65ETlxpH+onkhwydP
HsbTydi1KGMQ+V5psAFu8aQe3BzkbdqA57YS8+xVpd/Y0+G8KzI/i2inaI7x+b46zofHR2WNAcmc
vqz2w5xUDLK6hpEY2djc//DR6erls/2eOeCzMy8hi04WnFFTFRfyb1aq6GnKyvaFtMjyVEFeAmQq
HVnLUk7O1ooZXKDDGtAQ+p/zSII/kZCWQ3U7ztJD83oBSNWfx6UYIgMTH19oafXPr/uBFk70+lBC
3T1uAp9Bw3dThIyDn1FeHhJm1XM57ulo7PQgRwD18slsewOvGTj1ASKF9qJXUAuZ0dSgIjBgzJDY
EVYGqFb3bq9v1ylDCS69WAz6a0D7J5D3OhUNAK//tOgLGr3KiaH77RJGY4/G7bjmxL4d8/BAdkZ/
amEBPtHNJ/uQ905MV9iOSmOR3r+/3da3eq6Xfl74doH97YA8GTZqZ36vTHTTUyWkfu7A0FZo5mWZ
p+yhfFdOf5tnEJt+SKj9feB0Yj9sLw6D6Db6dl9aDwnnM6vLSZGl+t7v+baHgVnzU6KhYV1WP+2G
7wGD2AwqBxwPnlFUzRZu02+boS/7Xtvb7XHyuIYFr+JShXm7uiJByzRtDvZP/6qgY93Tgnf63+f9
e3QnHq0RRCoMUolffHu0fmhvtcHMpajK16TLlETaVWOTAfwCtOPxp2+KxywW7/vOZ+KWcSBLUUxF
Ep/oty9ra+XVruX2soQYFN0Ctmi9e0CggUMKGAiyYXjYPj4Pr9XssYF3Nj19PmLRmc4IkdCCDWRH
8utp/tTg+T9ooqZ85A8RDX0he5nF04N+bQZwfBcIrARZ0vsZxN4MKu8pVmdDcHmihzrp/N5XPcV/
RXcbCQUjkb190ro9HKwz3cCIr95c+/UxOdMMP6IR5r64bu9+/yG5QIZjclwJeLizb5RQl8TIc7WE
E+udWrd5of18kZGkl+YZHcG6D/PgPHiPlxYJwxdy2Tr6a8+H14KRlM+K2IXTF6LuSMc8ObHkgVCx
Hl1jiMmFsxZIw849xGtao5XESFSPOf4xEjZgnsJLenqWo/u7vbkkWcIHlkk8AfkAPgfX1j94UC7L
1zwdyIcaYJS39IpS+Qq2Q4yUmu0y4+6IH6j7p7F68fKENkwXLe5FPuWrrsvSARdBo6D4gGYk+c1E
S/j+Qbc4kPeoV0fW/Qu4o3sMyXHT004Du1uNrclddpqxAUDiRQWu/JlN9qld+RDNQVAWXvc1jK0D
ClvV8wOvy7logEacZnPbXAGfQbVJWcVJB1SIqQXQp5Mv2UHfCz27hgzEi/2hCB0k/0gFgO54dDSp
EKwA41/w7zx+dKwztLFk7kF2cTf2vvpyQ8VAHR/RgtYjfRgrl5Au8xztuICW6EvrmEBc12XCPE1c
KuEdJwujBNP/6tuPsWW5I9VFLjY/RftjnA9+Za8q0phdCCAKIYDrNZHy9I6WMTwEMCmqTb9xCDcI
usgJsbk+6BqwVs+IEssJwicSwx3XkHkLJjpur52U0nRZ0U3L+He1gPshNWgheUx6ME0Kob2G6b+P
L2AjBIL7SgHhWSgYzGRIL6aHPHQD+kWnm9/df0i7EljVrv0oPqW1sdYY8GkSeUl2ur2E+zMTReIy
aAf3Dh1Dc1VQBUmH0J4ClMu4excpPiueAqDwGME/GYAVMg0UV8wOB3jx7CwrOS1xBFRoU4V3uTPh
KtytCmHSD6aVCqMVy5Kdv671Ihvi5so8jStAdZpfdOEpS5lcyelyRbdkiK3LGgVp4xDVR6SwAhns
MpQ+y9WImNoJ31mFTGusKp6NFhboPB149+z0i79/fYQ08KEUa0zJ3/y/Cb3q6wBW7ga9ArJrcKW0
C/CCyYUMCR44pz5CPFN0p5DgOFCjgJ5JV2RwT1BB5y/YsY2eDIy+wGTWAg1e8Idvn8jmJuIZHSMt
0JPgpvXOOlu0/ifz7466a2OCuPL5CtuaaGJMazMYE/7IvSCIjDpWAoCJztqCBN0+An4JbQjQJeIt
bJN6WTH0ceVup0TRAzx6bNEsaNBRjJ4P0I9GM+npgfJU/aICX1xdQSIA26qp/FG/ob8CstekRL2L
9uWIfPYBTuD5/bo4vl0/RkynBQpiaoSX+/nLaVxB0yyDIb2lKDKNGw+ZDkSodacbm58VwK/7TgqH
Z2OqQ3OfVl4H552oh/kX3u38fHDMoFufl/07/w4Y03leTrVQRq/dBu7H5kVxXX62UqSc/CZGUdCn
RzlVek+aNq8PpsC13XmpgTlbgtfizAy5L6bs9vFxl3Emb+5AezpDAs7tQAd7QC7pimYM+hZLRHwt
OPIdpkfI/+qT+ql76ldMN5pajJJlSXO7jHSr0wrhvpNXpxw89CIN5qNqahAg6HZZyNt7AkGMJBI3
xmbvvB/XwFqnYNyT01s1O3tNzECnJ/kmD0a7Gh589YmIBCbT9OVpPHpmKUYzmWHaks6I0xq4uCsg
vkJ/UsAjTWfThsyCeJC2AI7AEEshvXAxITIqNEiNt/NLP8+W1xf5RULuRnG501HIWz8yNFDdTBJm
h+SylT13CIUMUasHTRc2DcLsypuMrNg5hMlQfnD0bJp9S5SrTtnsjC3dIV+CGWDn5LUr087LoJJr
534+5TNz8obXfIpgPDvwGVN1s8ISmFoXamFlRlihg+KUwIv0MX91bz+fz7MLirHcQLl3s9FHgh0+
vuX+He1PSpfcjAVExiNmmAoPnjU8oMzT3whA+T/jsQwatYhJZIh7JswKInLgMDzLUNk1UNF0ZQAa
ARJ39MY0UqDORswf9WG1vb0S4R7XDLMR7EpTg3zaeA/TtQ+LCfbOnMNf1Lj33oDs0jknVLweAZRK
3X0G1cNW6aFD2uQB11Us6EfbbFGuH9sBkUtrgZZHWG7UT+SdQEYifG6krOLFp924S/QtgMrlIFSv
NTwADWV1jVrz4yX3O+RUg4oZOhp8h/FjU6+0LykdBH9palJhBAfEMCgTQx43xWlZXsYdn+L18Uu1
4vraJawfkwr69jg9Pu2j3j8pGMn77jQ5xK2PWdyvm1dr0eOkv2ohA9L67HpyOToeA5YzmHwJSlX1
jlcgLEYJmNie1CzTDnzPfXdY9jst2X9YKWQqRcebRnjHOW+Vp2IiJVaoUgMCngp0MAfiqs8QaIgN
f91tOucWMEhvIIPyCB4zFU0TtNKmEEY/ddr+nx+g4VBYB5uMmgSWxnLviN8wPzbdBwLXe473T1o4
zBr085BaiMwJGPWZvb0AI0aVZZZzuc10eC1bMHyBlIDIOqMDYvmYiik/LDFS3cNctVEF27ffGJtW
iN0if2Eh93R8Pofgy+NruPeK1TXo2YA9nh0E4kkNyLRFToUBfwCYxpT5ApTQEKo1Igvq7OeD79Wv
D3OksUMTCGA1QQaMtZfBoB1Q0+tWhSdGtGDcOiENBnV6i9CXfS5XJ8s5Vd5jwyCHDdcN/U4Q3SSX
J2j5IVMK1Xxnd2G3zj/QWt87IAbFPB2pEoElzl90BUlF9U0F/xmIKbEz1VhS0c/ryxRfkb8JjNYr
oQ5dkna1X8BLxRIS2szk2ShSkuPU2A2FjzIQ0bbQN2TgA5ky4LASohZSqGFb2bvxISUI9w7z7uMR
GOHlI49ucfuRTy2E6JhJCCCZbE/ze1hcXcTVJqo4+IyM9mLQmR1y23Z8GizvKcAEG+9Mjz5mOphT
p4CPbEOB5PDJsf158ZHuYMfawYCBpGE2YvCBpNdGYZRScm8396a516WxUzEwteDNDnyjIcAVKObl
0wOxNdSjomyiTpm/1+LurUTSiqFT2Tu8af4+YnCm2JYRZDJl8C/oNg+B3IUPkFTqujs9oyaX44dM
SNdF5wnz2YzddDtal8EFnbymBWcSPaoFXsJjP7lLYSuFeU8uaWy8C7UZ5u/dh5CBL2I07HZEz4DV
8oDMmUKUSoPIzdGaAD+EK8CHzntEE4wLNbiw1eiZqJZA4GO0eLjvGWQ9UlcXFuEEVxVK6NZYGCm3
eMGg7X56mfLukjJ6ANMyQkAciTa9Bmg4sQku6FNX0TUqV/aTEp/HlsoYbTXOE35jmiejJ2VuPo1A
27/cXlhRcVd5e59g5lYyHsuk2gSRI/xHwp0HZQ3GVykp05X+ptILqMSnjcFdsyiZ7eXq05idQmgL
yCkKb6hD5KFaL02UqCQU47yao6k4tj3DMT3X6aleKPIS7YLBdsYGOrYnrztEZRPcgb+PgnyIOoap
9nFfb8iXmugwED+8LZAtsRm7U6OOWXbElmv/HqnxxT9N5NdCqEId15n+giVipsIpE7kmwOq+5vND
oL/0qRCzNCBpcz0ynHvwbjFTWq8sWFgt6/URFUzzGHDRtPQOwDHoPfOzELwrO5SwZEjXUdhacQPx
/HPtgEVVokswoqR2mpof6gfaEEbhn9WktOPRJXdUJL+QY++e2itDTJSmHPhb90DijnjVp9JzxSJT
LJ2MFqAZ53J6nNEgdEhR1oTLrUzBiUeMGa17Czsm4YgzirbriPbaAMvZEbgi+oJ0rxGchyA3glJo
jE8IwPiFCSoRB4Ala6Ddms7BA+bvc4I82+9nQkIAjyquAqDNxHp3n2A2fKAAbE5Lwjn2R6jdnWyZ
c+84lkfvzMm7xsfxOeACGkXQ/lZIp7scPAlNmxvfQduiJv5LwZaM6X5xWXCxTzhPY7GJuMMRFB1I
UJaEe0ShXr4+8s8TnCUlJkKlvUtbd63THlGGbIDrfQxsRiC51JlqVzsmV9VVO8GyyFAOereIu7iM
wRNAqwVoDj+78UBP9ztYhseHd9VwncrIphGmTmJwCjYymiJAgE75bkjRtQw2GR4gmxTAEydaikdb
JDax8o86lY5Jd5lr8vJyxurDFD551vu+n5lGVFiMY/g2k3S0hhFQAHbrIXBEBZCw+4uBbw0AdnFP
5MYHwdEvLMbWdTigzNBD5azHXHHMleNSQ2OBF8v9j1jPNehKH7jw1GD2nVeBpqSSak/dGCkm6nrt
GCFDD0Y+UoeQq1FzRMwICRrNBfHI7mSiqnfIyHRcechmz5ieHnQXbVZOTCGP9y9Y1McMZQtzWYMZ
5r5oXQs2awtG3R3NDxD3TE/cwYcviOd+9srcKheGsqi516RI/iLUXEM5sVC2OXEPc+FPsd37nSCE
CyVeEcKgmjjjSvczZJaEWhR4zdfbAJW0j8sgB7yJQkCSe8o7nhS4iZRwDYcMebDevz/ZbKCny8dp
ct+1Nd1qhfuI0OPCJb4tDURJ0Sz0zqvMvS+4GjnXR2zQF657ssE1du00XyqBKoSavgbH+LivEdFw
2D4T0729XEIJQz/ncts7GklY5qsm9iv6z2NcZzbmGb9r0PwrDOYVbFIsdoZ8gljjkt68Y7BDTDhE
w9TNFxdg/SgFzBhRn/bongtgl1cK2Uj3Gh1DPWpTxDKi9kPHh+aNkkeCz4+J238IgLSK8HtGZqlf
nPA5kC+G0L2fmjyFPsfX+1oOrp4yvbyg7ZgeiBb2CPna9MidYf7up01c+vA6yKrKeEc1pJzrA5uE
LtZSmSLxi7/GS39FukGgTPgC8ivmtkMFbPQCeDIA2OXfeNEy0G4FwS3iTcQH2zUpX9i8Di2yxAE4
DfhWq+IdlTinWOZPaM96sFNXN2emBvgGVdw6T/dggMSxa0jv2PAWh6CYn/NwIKwBAPuOph/ZlQKh
OqicOpRa4bWJC+wMrJrEWA+VAX088bMblFwNZDxbqj+y11eu/Az0OpDGigOdXTQsIfc3luGyILs0
WT8/wiq9RxVBkg1bSHd2UHugstHKdf4yEZ+VEoA+YvOcMFPHju67Hoz+cIt0UmUFbdeg0zGJ/LQj
uiweYbUIzUjZhC0Rb7lp+JmbOsxXxqSK4H3Qwofb+WEt2PJO9gaRAM30LBB7Ekfi6qi038s7wXS3
g8PniAzgBqeWNjMbPlDr5fGeBSEtZUbk3HzkBdH5IllF4g21AQTzItGWherGLYF0gkMZmOM2zBMR
spFXg5LP/cBWNsfIGuIRghqnsW5+9M2gT7ULsZ+Mc5Q7268N3arkEY/JfD/hVSE+hPNIZuqBPDpm
OBvc/bgnGGsmLPqyRateDPCB1oWhifiYDJWYltfLVHZGbr0tNlh8R0WjxdUWN8/k6jcjkCseNDFE
fy9TsvELFlKALxShcPjYnnucwYZFKYIHxHAfCYb5Gb0zeVoE6lhH0hgaOdovJzKAV34iRKQP8/VM
8109VjFirVun+BsOTNJLHELCyJ3HmAg7vI61N+uNDFsrlKX8ipHSsTzpPuRXJKregAeiomykghRP
cSCEkgFBusdA9ZASAFHxsLsPtoWiO9k4Mm3NZHMJZbZq5m2V2ZZYL6Hkxzrk4ZFAm3hycFVaBg9e
JbORJLbweB9VS5jaUbc6zEZcyvlzT6alczZwOSSfscTRtrQYiaaI61doznch2TmkJU1UgFEORcNN
RRgHDCq+WzWxkiFup1zg56XZxIihvA9b4Q3qAfkrzlswmqK3hHfoNHl4FxqgIuMKODepP/I2wANx
SdbAN/8gd01zqxCkOMWEkORJCL8/8jUaeHGD6HPjcTRpFnlAbLmMSbCgMubcZqj9xMyGJzaXfzEX
21UHisBlfE8I6kxswRDLuV/tBaL1YcY0XJ1fD8QvMGE80tn8z34uP7r19eamMjp6+ISJHmDqirh5
1Wd44HdkshwcXY6af52gWAc48wC9Yj8eEQ1a09GSRmgfkS7swupKhzI76wV0C94gO/oM0sDF0vjo
LyJz2MWQUV17sjPQB9gBWUDZ5Lle5rjGF18oAgFtCHiecJBvL/xIEow8JXMzrjyPEnr88OhXD4bI
8q4JdakQNfsQv51/0XHvnmKQ1nw4PdCJxETKXA274ImEeorIBcqBInS7pPKGbMkHutOc8wELe0oK
/3PgfZCQSI7ccXc2GDdKcAoAELvyUvmoB2j2Z5YZmA6aBXf8r3aB14lYkgx8BaUU8sOnZ338iIs3
Zt+hJdsYOs2t329zWyHOsqPOv3OactwzxS/9QFtdXAMfjuFfdpWoyCO4EJ7efjHoHcSA8K3kySOu
n1rYB065yj57znyUT7otRXblmV9i6u/OgQ5N5mclwNiNeAEfWTIsWUAaVA+7Yjf6gFgI9Iziiytx
vz2ftgXRPM7DQlsxKR2SQz8HR99+Jk92IkldePIraRwUVGvfWB2Q0su9/QZtjYm47SSwWi3fhO7F
hwdHPny0sT7pMWCST8viWHBtj5EcUR+AF1w/KT7PpXmcHAuZG5TRK9TUpZAc7AlPF9p+hi+colaH
NE6N5CPpXY5X6Y+eRKDC2eOeRK8Hkb5hgkwfP4FLY8OdnZI8e7r7Kplw4mZiE3FTBiQqfda/eKso
ePThPZES0jdhyylhkbd8r+OHlOCAGiKBgH8gMrJo4Twb7kCMJiOjbYQjZ5/wDXb7Ka+EXK14Mc3S
AibzYSU0wzVLnJ7Bw+396lJct9ELKc3u/UGmAd+c+e8Y7xpuPSiusEweLxBrl+ZrNXlsUYGgbbgk
T6p7UlhCfe8s1CsvDMpPJSTdXxEgI3ZCdIRseUq7lodeHn+TBGrplYiPY8MW83IiLFwZHRdnguBi
TqZCLO0K5SUkUauYu5r9smdm5TAZKP/UiTlWqHgd4mFmLyHIvVIGULfYNpL3DWiMaRlRyCD5llP0
kPEdWtJK5GHRA9cRH4DiVBOEkg6hkmQGSHQ8kWgkM3YjK3GKK2EDHAuZQ4S+cIEIXhNGohZt7XAO
MbegL1Yymys4z0Rkoj81myGimZtMrLD2A0G9Pi1XVizNlNj6pOhVfsmRJlSP1j3GhfYiBo6qzfHr
sjouVC9At9Y12FHU2aDqwFLy+S/3NhZ/tYoe4yuxWNTEY/qK50dSH+00S0iqeBc2TYbwWTXj3nRu
/sN94uod24GuMHiPehOpVw/hEHLYYjKmDomK8Nkw9nEzt/n4R19xyYMKp2HYgGnnI4qUCT4Jitsd
i88Rd8+oK3ow1kGzT27LX6xnLSHvzo0LR1HwYWXC50D6qhGDYve9msybRnTe0AI9PTBnCRAbjPse
IYoL+3lBUEDhg3gypNJA/UdB1ef0KX2gVmw7l2mz3JAB0R6etHrgFSCK+EXkQ+FuQRmq2PsN90DO
O37cADc4Bl0XbNxd/kTOh8/UTPo1GnS2S1ojt3+lGgpve5hq6ADt7p/3ydbycs4jX3le3EWGRZ0Y
R6+5pJc+7lZ1MkzkibHeo6dg8Kq4e5fKmg23Ub3RFjsbquPL6hbVXrN7ILBahxQuWu5t8xWhDW49
cqHI1kWXDzY4AgPY8j3m9L3bUXw9x9fYfNVJkwM195u1KtycJelR3BYql9biHBM/4ACIP74KVyvt
cOwWVVCykUGQBfk4P3mwPY6LPQJBT3kqzAaiw7ua+JD07DHJ4ieRdRcubedft7Q1UOG7vRTBZgEC
SMWv0ZJNvpCofpqucJTJVU3KKcGNq043NRGKHexJwoDSWGTYmvOEXmBXjsj0LkazdqFQNggHfGXu
y4gsIWLfnMQ66VaUG8yoeiY+d8AahUROUZ7s0xvhzP3k90iifolPRb2HGaYxqa42uK/J9HJuLk/Z
jircr9CG7cq2RTraoSVFI9bI3oWCNb7gDEMpvzxerPn55YBlZOFG2/20XCOy5g1z6b1LGGfG+lEU
8W6JMcnhuwXVqzprEyJw3NB+NdocnnGqYhq1WaU5i7ywS/zFy/t1fvts5qcZzL7oTtSVrcTa1Yvc
F87iFdgbWYpnHkmYvCzxfak8foidvRTJbKGTpaNDcvOueDUqluQ2z/09sy3OdWy6XxtpXbivZAlI
F1CQSUzMAZmPmPPOaY1yf2ti4C7TARf1kmafvxytBR4Wn0EcXHhuPjtgcKqX1HjvEbnaP5Gm15LD
HImXRBNOS3wPqxlqBCIXRxXVzVbDtvhU1vvcuSPMOyvZHEL5/BhqcZyFFAUSUg0Uq5DvEFX0zsfP
xhFG3MDwKJKQJ34E4uFoMXi1ByN7PvL5BJ+i10B80OPqGlGO8k0ufXa696DpK49OrH82mREMYQsz
T3vjEu92FAXwP1j2aYaHQVcREuJF/F67QYWCGUi+hEs7hLwmfG4mCTzShFtCdkVILKheBryu5yNV
ZB1cU2QUnFMqsu0zMWYwbiN1TmEAD4x+NzLQEEYBy5HSeTqpzquJw2lzyMSWv3Gj32JzbH29WlyH
NE0kwq2FqEeTtLaSKY/bPpl7jgS/qaYWj97or01cvZnsuv0q9wnNY8VFIAuPam4tOHd8MERtqKgV
sxQVdW497mzkgp5qnkfFpCbHBKjvHWWK49TCv0XvNbwSBog/IF6MyqgXyRbfCsVZk1/waeCtJydU
U64++d9iLv0SEKIVAekYT6dW742NTZV+FjFa7QGILXlWIzj7pdmkhDdslZYtKiz7fc2Js95PcUFO
KSj9dkWqP7x8HaPbrFthWp4GyBZ82naFhgZ98V16nRvI5T3covbAMxEsrMAcKXQhoJGme9jfUxv2
aMm934UI5/kZ5afnfEha0hl42Gk1g3DAOZLW5+Cmx+rm5D1GRN5GTLMCujzPKj4KXrTLAXFPO91H
LGCfOrJJywN9cJtmPMgi04uqBsHgqrg6BrNpeKi0jGCxRZLVAfFtT8m70yJJjle9BdnbGXFoog+U
UEHL5sh3BsDBaZ9QTae+xbrp3HAgcd/2oAfq9BhKbzA98flnx0mNxCnA8Lif5SGYT/7u5ebTFYrk
6P3g8cGOmvdAiLx0xHl+4YBYXSrN0Sl+2y8k7vYsvtbhcSVkFBisW0loTpIFlAML2O6FI8DhfYQI
qZ9pE3SazWnTdAEiIfx8nZSOyFXDRMu8bGJ5lxXesbphexnz6qV/K0lh5bj+2nw0Pc3uKTH8agip
IKIMzWrMWSINdRLKp7EVV2MtNuZkkIjweRtibZA+UY5j2aRtzTsgantDKPv5ocfmJkfEeK8GQNMc
Wm6Otn9Fsorp/UQpnmFgXUkEcWZOM+NE+P3oxh1YLvyBy+aQkQXH4zqnqLe0bgGvRKNzDlHUE0sj
9W9DtoBYBIObdXw/W6lpfFzOW9mcmdelcvzqs0mDWiKUMq/uU9WTyjn82XvNknjDsmhmV9W7SUFG
6IoyGp4yv21Hxof2kZWJfo2ka6CV1E8ZdBKHXNfXKlLNsBUqZP90eb5XwwvgqcFpzM/radUyfIy5
U8L6trHAixBcPT7IQdPdcb6FD52GOo9fZ9W0NMeNAikWd5J6HWrsXBsf1NnRsOqmyhdOmfASceT8
zDPW9rO6pXGDeDgvGGNq4Nt5dCtWbTQ6uXRstYdYItrn92mDmQ5FqOIm4W1Uc7ULbW4vnZZl+IK7
5oJz0sLlg9wXnj+NwQ2uCDvjfTKNriXEW/TgVNSQiI4r/7pDSTK0WDVf3UJarJbSWi5dvpbcJaoV
DVf/dHPbev4/LJ3ZcqraFoafiCpUQLyl78Q+am4oTQydIggI8vTnY+1TZ9c+a2clRmEy5xh/N2Lw
hMSURHfCxGHZLBgPy6GMlOW1nHIxEMI8jOa1pFh/B4t0mxLdxF8mqFFvvFP5rQ1cncSeUBpLwV0x
61qTks3Yaak+FBe/80HRO7U/sSXEfgr+18BzW0+0iUVqPt7BfWYsHnoL5NLZr3U/CcmzW+hzJGbx
OE0MPgaSv6XjvbIMlcSZMhLwe/G2yIluDQJoXozOoqhljDhcxigltx7RV8rMjdLMczOrdwOlUs5d
Wse5XVG8mlXiDNcbpECdr3kAZiS6+QXDyAnqlY2qtOgJ0u/ZtchHQkZ4jgUMcG+i1QeJ0OvuXJH2
jXKtJShPJ+KYf7+qcXhQJrvylRhApFQNVMHgqYi48C4JyHe9dLA/T518vE9n0j0VO/hShHdxr/fj
/KBGGocfPadW3S3vTNhLLUYZ9FzVLnyTi7V7rzNG5raGwnTiZtdxiDT6kypz5veKPYmD+dxrEabd
aL8mpSFRstMlgpnwLczHpEbqyG8xY+amg4uxaf+8eXDLrZJ4U3b3hQnKjNSY+ED+sstJazbZx8eX
4TfdV2UBq2DwD5qRbKq338x8VGjm7l9UxZ0SikqollYD5/T4eZfuc1PSa0oApANfArIUDanXaYbS
O1lQI0vCbhCXTKfeqE8Gfp5jWXu1O/HWZ3BmXhFZJIbFRKDkRjPd9jQxZLTNw6wyVEy6FDgMT+KE
Y7qj97mT9mfFGSmJSMh0xjnPLMwivKBCcnuGAITMV1PlUyy+F6r35qo91oV0fSffLRE3areVCqPf
PT9LNfUUdT1pj096ehFl23RVw2TS1BZeN1um5EDP1jE98HvwZRW85uEN+XaWb6sXPX9XGLlodjUl
WRzG8iZ/MKHVkTA61sac3uOZntpXKPSwx2zp2eMwm67z9qdj+HskEvj91ov57Z4gxUeYEszADvqX
Pp/yftgDP2gKKpT602+eq4H8z5oR3gQwYd4PFGR48r4kp4G/BZ2frKKIwLoKMooTh4mCr4LZ53YZ
r5UJtAL6wu7Kf7SxxWOqKFYyv7V3N8ekKVoyncfbJqXtfs6ajQJuWu8/ixNBmf0TTuTt8WlFZmuT
lt062X07S9D1rV/zVT5sYlxcMuHOWrOwaqbkTq1WOr5rn4N14Gh8Bn11zGp91oRT2sfM52SSI11t
DFmy7/LyNTHb9lxnzBO050CET+su2zzg8sS8o75k4XMKRjoykkjWp0RfcGYWzmJbCY6ASKWyW/iS
6qhkhrCVKxs+oCy9JN/PFEbIaw+y6YgSmFX2pELyZs5LczwPoQgZ1chwkMx4MXbxbQ00XxP9AbLE
EX5n+2a4cK3Xi68oC5UsjNKfvjSnvU0Med+up4x3Qz/GPvLUF09jHrMPh3l5aMcUUGuKCmxi5bdx
/HhjRDMtfzs18B8peQX2JSfZLaQV40XSzvl0GwRYYuwoiCnuxCt4pLnOan+QVnLHSsvs5uk0XI+P
LUnhQzWhvPlJwFy+KHWb6fPSPE5PhZpr+GFHedAqqiaVjAwhQmL/wLjz8UPKi/NMgkpjcX/s+Z1I
cpoyuCTJnVCGy2GXm+xtbeLF/RNIZ6zuwCOByl9MxRn3LP6LTHYlH3U9cgCGrObGxOETDETdVLmP
dBRgX0ZP/C1TaO0Wx/k1W7HYY21KmtXIq+tphnoSM7KVrIbj/Hi3xAzKQkztehyFY8axt5C92ceo
KGnQypSsR6vCx4qnZs3rMIDCkx1wyfXUhLp1puvZltuRHhYgKjNtsc1vAo3lHRJgcKK18qu4whZw
RdzdxiZNuFBAnUFQX3rP70AHNU591N7we0/vLdmRYD97T356D5Yi09pi707e1YfvZwwdC5kqVJjZ
+dysgCbAjpaEa3wys2Hy+X05PA0Gvr0ZBQsQDhmbznbPLGyKsa4Ue7sGdCmchv18/vRaNBUMa2NQ
IHe4hJJtn5es9OpnkPANPDV19CcilmOtDxl75Iai6dPpdbfhSWAJsE7LN1At1+U/pkrFBAdhHbDN
cgY/6MFkk97GbFbUwhg2UNvR0+5HVfOPpIknHilDKmk8WRhokANmgJiDL5iim32gfVQ3Otc3MoUE
zFo2H4g3TLk9BvCDQR8mSBV4CCj8Yah4lFsWz5oXGrz8WzgCCe9iB13Xm3aTcl92kL2iKOSnWbq8
Zfrrqzi1ult3m1D1wzFS/kPoYYjAQ7GPfWRDF0BZFF7x5XGhvkKjXaxud00g/SYxw35D576n2xiF
129vFA0yqcx689xrira41BbjEjYL8/mjGpk1cV7+W8/P+T4Nbr0vrcGLPFANbULO9OcnDjCiozll
uNYRKTpTMVLklKz1DaGzfSi44yB2Zn4mztPtkb25AKqrdFWvmLmY6sWW7ZRCN9ErJHV/b4ixCRXp
kRmGzmCnbm/2YYpnefDo6iHMPhaJFiVLszImpS4QbN2bDTrYIoxYynwPac7fn8dKmDPm0Zx8lm0f
RoorPZdVbvHtUzed+D1SzzV7mLQWf18vfyspQTFz+okZjcEu3frOjNVztE9vs4m52EaEd/DonLn4
b8l9fCOIwbINl8cG1x8/4/BFMrms9LujfG2CeBs7M0e+UpD9yiR6W8OR/t4R1y9oxYq5b3Sl3pMl
ItCq3thntrWl4MtWT7VbuXZptWOAPL31SwNMnARNhLYcrBltDj/xuL18MCmdDtyhJfyOfnkouCop
jVy8KXbxhq1TcnEjUJlqqdP8dojOYpvlbMtXdIUO3VfJD1D8Q0YCtURgnIstFOXYLHr9dTjyaVE1
6JHXbiov3TwOc6c6PEgc4+0g/cHeZs49BZGNMV1XxuCJu/gguXRPl/JI+WzxrR5jDPg1Ey9ed9ad
FpPPKWxTD5KQxVvzKSv7BRv1Q7TnVxb+xIe5qRq1wQD01SjQj2D09Pl2PtID/BAlvEtjmvFTg18v
lVuHypaDBilbrEd0iZHVODKNG5DVPwIvvvHAOpxRPC7llZnAfBpOMpIDiJQnFR/MAVOFOdmOd9ZI
bXpEpdTUoN9OvgnBb/6YEahP1/G3gm6MTnhuvpjoaOZLCSFV45G3Hgoj17xj8uk1Z+pkccU9MF7M
/Dv3BJNMdnEdB51VXuYIjs+DSQQeY3/8gql0sfle0VdND8UuOjdEDTAwZQ30zaEGVczrgBoS/Pqb
AfMIOk/BAcTPKJzuFNPf98fGF91ZKITRuoe0Goktaaf8dFZE9LLGlqfsZ3Awy5StfkrHBuokgXXD
ODkpEzHzYNgmVmtTvIHXASvBVk9dZs0aWChydr0cCXkWMkZTtqmAKhcsdIkDiTHIg3EVwDAF0E5m
GVKogmNSSy6OiQHoY8592Z+jL+MTLtvzKHIcP7bIK7cYE09VUBsSYH3P/ScoJNWlC9AGA5Gn5kSr
DtUSAVlJjI0uQ9Y8zMx6sER6Z27+tIaAIymQNxw20f7u85CyGjC1NFch0yfHAhrtk3hcTjc+JCNA
V98YMPs4TNhMWdPOIqRLeDsLnSJ4NT3VRn3mT7u5zpnGueqUJvMuS7hRVHJBr8//5t7b5LJYrTu3
G3p/Vp6+GO+h/oJR5Vv6zTxk1BNDrignd+pOXQkHLhtc46U7PWf651TRihL8A/I3YyY499P4rBoT
v2vNHyBdw3afnxRnarEBBg+XiuoMPKaFTyueaOdcZ7reuBpMGVGDSbEN4dkizolRj5KlylbImGBH
tQBg3LmerF5goAx9CdVTdKKj8+YHaPkTCu27lm0Z3em+kPKRwvO6NUucXBMz/n0EkaW6Pxyhz6Al
GWqc5Q77sVPD6fZAGbybf5gbCaAyypATwHK6fKLEUbFhmbWo4lXSrko7gYRINAabOofzepigCKsM
0arXE/A03AQh7T6CtnEa/cidYbfaT3Z3+2FASmi9Vwe19Vmnrmxf/hI74rW4poKHU2IrGzuYMWSK
DTeo45M+jdyd2EGjv2ycg/gsmE/INUU/io4JpN+UOd0QCbuPdf/HZoLQJ+PhijfN9SgawEPbEtZr
5jLsTV/8KcyPZ36TLtvZlo4MgJaZTPofw/HMhzW3Owu0ypqYlYWLgMP4wlTNu2C2DKtvdzMSLdBM
Mmyhdg/of33x2ELTQXUDXkBlM43Vb9CxJGF2meIJY37r62tqSI545XKQHv+bMCTvj44H++eE80vW
pJ040WQR+Zh+n7liMxbtUCSjfuGE0iBIoCkWFmg1qLaEclN1Uep9Awo77JNbxvDIPIQTNOoOWxtj
xqjufim4pI4NkscuEA6sV2wY9elxYsL3FiMnAFiQHekEkMCAYGfsNvPD3E7Ces3AXEvSCh8YZNRA
rtF+V7rq5MzJZKjuHyeA/vJfV3WfL9H2WlIwdaa1fuBsQGOBoFyPKb1o7Bi8rWo2RiOg58m28Tkv
RhPLLtuI3H7afRxZWMFxn4jAdsyohfm+NYc1lPKR0g0ZC7OwXrrgor2UDDGoVrG1kUf8WtY2L1vx
i28UZmDdRTAjj44J97soxBSQmAnftadQ3oxrLWUkbbZZGLNfJEa8Jvod8oNsemUS8+4OXh07X7X+
fflY9YyXT39at2Z9hs9fLEnBC+9KopXLfjnF1vOy6Wl3BQ/VzMuZvCJa0xO+IEN0JKwBMgIIlVKs
0Hlvdnbo/Atbae6SuxobpHujgQeLNb4AOm0qbox5372tchyrK9FAfYdAKzb6Tpt0OARGcZQlUs4e
hfV9gztpA2ELsmNL/psbM7EfFEjDUr5R2F1w2sy8p/vcL+zJmCrTH6JjthE6HYmUOdFr5uNuZkyG
Ceb2fAn4qt09Qsms5CByDdrEBCJ0Zp6wITnVL+3Obw7UaRbb0QpbBQz0g3IBWILPgk8zmOmvbyXX
P3tcZWxBjfexGARV7ZmZ0KJRgF/RZzY/sYWnct648viNxnMl+oLb7hKcDfxDlYMeSqTvoIFhYQge
1i/rYfS3nPhnP/u+m9STKCUGuw0Un9XUL7PvA9px4wznbWWb2KKeD9NtBC0ECqi9v0t7YQzYms7R
dm6Uy0uNViu3fy4vNo1+KfoIeSFfVWR97dfM8lMmHDdTq9rBXK9xO6crbFSPo+Dcl9PrzBzr4bfO
lTNUszzxINxoqUNWaZCui8Ls/ySOSYrq9JTgkspgv1tcPkUgwMcvWAJbNMu4jihTqV7s2Tm/ztDg
sTNQvxEIp24bePvb/cZ9UsDpAtJPRjbZgEjsHOn4NMBbTM4+hzEM68wWoPZf3yILa4EtAklHrheb
7LtYzm7ToAuycM7dozk7zFhko14BLYKTmPHpHQK1GTNm7l1wohEEJUPoyfpjz8Bbu/REo8GJjuoj
gBmwe728TLzmqzHHjZw+zZoHo/ygPuJLx1jgCr+CG3Mu3KhyrBLtTyjYOxShBynk76UaK5u0za8s
XAmF0pHzrHjjm5YhnZD3e4y2A+nhKN3mv8oJk292UXZxwLrSGntqNJfX18J7bWWFw8boqN21KTE3
qHJ5LyX2MQHicik6KUcS7kscd7s3OnpoYKYqg6Lgw+r1JzPQFtabgvwmHhXcnDeFR4CpyMCIHR3B
iggbkTUACzwnQffR6GKjT76q2og0BgJ/CZ5YuhWeFczqCDY/moS+BWMFcGwEzT0jjJKYR1x2a+Zo
F3yUev1+G/e5TgzaoH9IeQ1EDB6rxH+DMe2zhVFuk88hgS/fymzZXxK85qAhDp+m6HGMunGihR3J
pkSlHvtcnRIkHBMGckFUmoMuJuaClEkCTdiLqAtVvZICdXH9cNzslXozubz4GKlREDtNe8DgPU5Y
1YkYtm5TgraU0OCw0NYQQjVshDmezQSZYRB7WHyRNI5m3CYaBjsxJ+VXRhiSamltdOjjSPfgpGIe
DU/pME7sYe23vPXEKBCjpLrI/fyAYRxARyQmGZcEXBnJtggnf+rPgytqKnx1r5yAaIP4l7qoouH4
5eezrTrTW2pSGlBU+VvRKkK+3M6CpL1OMLBikYtWeX541dbjs4s+ljT7Yr4CCa5GITpy7pDengx6
spVtLJpIF8vfpN2q0IXRjlqlpxKXskMbrdLPcXrHzmMwA4Xeqme9ppG+QG1WhvdyXVY6f70YnHxq
EDykzEavPYH4lHEZf3hrabrNX5uC7uFhRIjMXiCpHmf7PHem1R4/K27UaBX1OwHpAwbo52o603vF
p7Wd4qqiu+UPOJYk3LeejNfhbvFLhq9HSW0x+YtH/WCAXiFep8kBLn8/wPMucIgVwWcCJsc0F01F
w/DYDP7rONve/c97N2PYS7GuBetTE16/Uz/rmUT7RQSC8C3M9efLmYn24m08GjgEAG09ediLh68+
NwWtuGQytIa/rU61ZE5woyA7Kvy2JtfOvGPzLNdiv2Ok2BNoZGJ/7tZLMLldM4TFtcu6WAjmHHo7
XQ6DyYp6MUFwAQukTROYDPg6ZhBqJUv3uRJk8JxAfq57PsQnfC5WUWw2mLFOMWVkqzGoRq61KZOU
rLEVFA7xU0szs0Qd/R0nRveTUIouH6RSaE9y1r9zThuXJXQAtQJeAcgQM941FPOAgoQu9+VEDseF
eWH+O3II94fHDSRnFoJf2o0Zu8iG3Myov0cH+MOm+8QcBdkZjL9yI8108ScPhFvsUl5uZ14VgOug
oWut2bZwgB4Pn9X9+DpSQjjSXa9PvF81iH6BS583IL7EWCuaYJMApDFajU42XjakkTugX2wYkpW7
i+/8TvSN+XA5k2NOuIiYSrDhzZ2HUPopviY2IM0y291KU1kR3YYBjzPzcxXYJh/jh2IYSEeORbV+
XQaEyFQZfe5NqPIvPF+DCQRTr6NT3JjciPFcUI8fFyk/IP6uRB24e33HP9UqF0anMIO/mPRTFuOs
xskZ30thD5LGMd1B4hQ4Bag9HO41ih9Kf4VKR3UKSlrKFd7Sw2hdHsANjE2mycuSRoER6/bPOdab
ZeHhhabQhDaOrJ5WCEoUiTw8HQHMidnbT87xxsb7ZPGJPhajoz/YNkGC4cIb7bnjTen9KtN3mV+D
hYBrmSAmqI0FMIvx5T6+GvbnSPcS5x7yXLcBPKx5X9IgUYAru7fZumjFeZnRmwVqZGcaeq34gqPA
GI/SMX6hNuOnwazJl5UF2QJ9YE1NnxvnF+tlalF3bKYiJ970Wngz8/krs7EJy7c3Zw0CWNH6D2H3
04Ca0FvIyDU+dsFFtkROUOaxkQjcYBZljOftYdG/aF0wXBZQrX9cjR2xJ3hJ62NxeFg1AqoxK5Zx
hoxJSEzMhmJQr3JjgTy/txRvFO8leOUmmUGvQumxinezM34zxSSGdY8+Z9nGGlaLCjEblVu8IwHv
vlGv3a5eczSw71dBj/WCY0Xv3vodwTqDEoyZV4SyHh0j7QNm83TnlDV/yABYbV8DWShL3IVSrFUA
45BfBBkXPzHW6wwmjfGLjHPIvGKJ+1ZwE6+0X3oF0EdB1d/iVd1o7ZHjOvvub7SKAoEF27F6hQ44
T93qpwZP5TZqylbd1s4dr8gLd0S+feOWLY3R93n3OM1OBCBw+yiFAmmpLgWHCmd9X96LLUtUiRji
mtG75+brtqAlHFtveuv8964aHKEpHyoJBw8cJ/uLXS7B1/S08FSndTMnOk6N87ABSMPQQpunl8Cp
CGyv8rrz798UDdx8ZnV5vPXFn3oSbB7GbxoBc/b13BeXLIQVXU5Q/h56k5PDazatew8fbuQoewor
VndmUrjT3k7O805LJE1GkLAqvPmXgorwUn69/t70ObQeQIaexLtqwQ82sQtOu6KWWdG5U7vTyPQj
VvFJDOmH5tkqHLQYgEN0XCXWfGo17JTyGXpCvGZMXBjnLiQmzmAK2uyb5ymigM0N6Xj/7pf5KTpO
ZCPD21rRLpBqs/1QsMWUqjte8TuiwcWrULuJX7z0lCASu3wYz7fWBvEpENfPnwibAGLBl5F9LYgh
wBd9khHinF5/0BDeBNiKTXmuU+dTxLrCkm86v3RwCxS69NtOxUvObYxrTGczKAR2M0AKyYIK8Nki
1IUxXeDNKOzSnvcogdsra7mCJjuMpf+n9hed/t9Xnivlimf5u14N3y+P5mCdbKuAkwXUALhCYUOt
6Vna3VQA+5h743Za5TqvNT0W1L/pfoQXSru9Irnw7s7Cq9jS6uc4yV4BMCqOPTTMTibNeWEDT3ig
KJWWGxTWB0rPjk8U/01RJCNuJemFvhMDlRAoIe99iQxqTEfocDrwJGR6de2c5w4vqHXfcpu5mnr5
HetzTwRcBQRCefOv9KYGq/b1WvGfY2OCLuZ8t2MyErJltnwd2MTneEShC3fDgb1xL//VAa04QNv9
UruLv4fbndDvm0+jN1ujA+bXzlPearxLNsOB1Qsd4c9uADlUhAW0BxBNdKqY6hfGt2iv7Etz8HpT
Fle9Oe7idzAXGOtjfRUCP6EQf21SK7OV7XRiypThK9EBKUU/X2iHQm86fbrNM51Wpj9PIucpIq19
HglYKH9Uk8iM53Xy+/Sx5HeOw/YRr2R2ZX0OeKFq7fVzhI54UBnQZ4Tv7XAALzBFB+cah9HyzTn6
3N8vg8ex98HjzubBsfTYCWseMwHa94iZ037u517FrWBbmmfGx+l5QE4pTnMOuE1zaI/IaPetH+l/
6Eq2T4Y81joPEXtINBgfv2NJcQqR9pZb1Yre70ADjlJLfx94W7NDzJC+L95jxNpZQdh27lwyWv9z
pAEpOatZXIAah+mxgbVjKKNdbIrPhow7hZSYxHsjCRBoVrQHMemrCshsYXcMSFB3kaZaFBs6/f8C
yUG4+I13LDe2U2j3GCX8bX6TD/1rLe5TPM8A5D/6PNVfIRZU0RoAk5BrbtisdRhxMD4GwNoT/ZAa
M7c+zlw4tK+5R9e2ZOTwGJ2zIiZI4weCBbARvJeeXXpT2CBRW42yqNx+0z3S+RPSB/bgTNgnFW2y
aa2SXbbCETm6Y4Xza6n4if/cJ+HcjvUMB1vlcwLN1u8zC4HfjaBqiyGM63L9oGrCNz9cZubd+++z
3b3ZIeeyR9uYIL0DeAObIav8fpi78ZXjjAOS5UEJxL/AEVh6h/wouCAj7MXZLbcGDsu9ikZ40MbK
3KM48fk6gQNpiDEvD3lCQ3kNmLGbh+DxERhXa0RApgy6tV7Q9MvJRlhGqzfYpTU7SFYbsN2pP7I9
29Do0t5MOVBfONM4KH2IKXvifU6AkMAfrVuJjCigrwUlPQGem+m5C45T18bqFbFXdDja+IhTXzr2
4X37uhQDg2b18u8O27MZ41IisnInm+70YN/xqFMpFNQfCURkgaehOD35MKXd2x9Ilwmblkrz/otF
Muit0Uo+XycmqnQiYVTWPAhTDzKm6pymVCVzG2jISA3Jv+vDDm+GUTICvdBVPIUTV2W3QqK9ya3x
BCbvCwkQ386vYvLuRz/xHPpTXwH/E8ZT0lps6OVDsnUIhMGJa9XHdHQW8lsADVkTBZ7H2kcK409o
psVTvP9QJVvSvrhWb3D2bg1px+5MByQsnwCxH0M+UFJqb1RxQM7/TmHCIQ1liz3+ZXM8BBeQCETI
xMwBzShXIKIHsrjt3YnJcnBN5TR4HWXE1K9XKl2kukpdJBB6f6tXnCj7xz53+aVvDlIz+xtxTTp6
3mYFSrGl9rUHgL+YWvB1yuhJljlwNNt1tsTWOgVD2nF4cqyS6GkpV6otXzCkbe2p1CA5KCO5NTwD
z9JT78sPOMUtK7dAEdlcn99UHq7eqKSxyWYJ0aXShoLr5y2qBAtpZEVXCqJplk56ALOF3IDsXYD0
00Gb0fEi288TiABgagOONpivDQAdpeodvlvrfxgrO6xwqHQU0TgKJm5Feo+zWCOcAurGNjkd/axR
uHApEzO7sAFE0h0b7hmZ1I9oj/h8cUrs5AD8ReUkIW5bP0E2DTr/zBSMX5S/83FbzZBrUeWoaBjQ
LZrvTXoi9WAA2MaShSdS+mEzzim65t4RbCaEVaH0nR477WPLBqmz5szk3AMpR6biYJzOtblBktkY
wU+9XI4SMuOFeMKhTnxRxMg2G3CxLLjNXU3BwEz6CcDIQKyzfo9X+cyQEdqlRp6a99faW3w953af
OvFCU2vjIQddauLMb0FRThKF9xOiemGPNAEWMf2QbGMQqDtDiDG9oNx723F1BhVh4LpIKk+qM17p
4cofvfxqYL0w1a8nqgF6JcV2c/fExMjBPN/oE3xgg0lngJEkYcy2c1JW0x1co/Uhqxz97VrZAbhb
isYOR0xqwMFzflg4paEWAfG0w93++A+LYrAIxdPHyM/qCYhhBOHG6QXlhU1FHkkCBaRqxPVzvWk0
uF7sCfA+g6lQBVYcuZSbDSXov+CUcCB1ZTfwvBKXeJkAkEzMxo6tJJgbgjFhe3t9PTgcXscXqjs6
5vmS3ZCe9bFiH6E1vX+VjO/lwUUWQTkvOtEWZoMyVD0xw4fznPUkM+OA3YcIkNGYzMeg5TDeSwgR
Z7GnRtC7AGKJ+92yPawWO3GjmP0qPrImqYNQQux4I/64mnESYMUbXSs8d0r4ISOPPHGWJdgnLUSm
6AWVK3TcUaUinhlNTYIT5ANbMB8MAaORHTj9xSuwYHvFUk9OaOlQnA4fDXypGYFKFDzA9dzBJ+RO
bYlrJRgNv0QquAVHGntnDwRZhDMIwCl16EfQHwZ0gv+ZGtzu6Gd8eHEnfqz3hwdCBzLpfsyE3E69
w6I6rvczdwjwq/8rvpIvWhtu8k/lpueXJ9MRrmLarZFtUwgLJ+aGIKLEfHOoojSmOcVJRXogdt3m
59SOCSET9tH7UkHsuJNpz7bpSjnq9Y7pr6CD6W8xmNFKWrCntVZsY+fE6IAdAgJQ1diFDtw0S1im
+HT1S+I1h+GQnx7nNoAkRGtq9X9TSwwkiwbmAoqmrIYNjhWoxelxSrgY4Cu3XkavhOUAogpW9kvl
CgKSNOZlJP8W5xeVRUOQnFad2MNaAIHcmkFdrx7W2I8Ldm7RJrF5tfSD0Hckh8xcDUTfattRIkA/
/qVi128Nj9ZxwyU35vZAnsSTTeN3ukLGhYh5wRBgo2L/p9/Prc6HTEQSxQn2ZudmjKX/PkiI0in1
6+AFXE+ZRu/N8bwBUqv4UofpWyRzEW6OjgB3/xUCYvlxnNSgVEt/Ir92gasoJHsIiGqkS1IS2gLO
rZajyxBsMVDZ5fh4a26+Jy+rQNplX+2Jx8WgfhWPxTcN4l8bFF+jGgZ8fT93BZc1Yi08wM2Rymgc
ZFBQzoKJbhZUiaRY2GX0izTy457UWL9PMH5pW/xk/6xl43Ejs+dDQuxYXZ1R70v9eWTtGTxdZPeQ
K6kXS0p66vHMK3mYMZ4CUT+M95c0h3tulo1ehPA7C27tKASRGA6vIBuRl8KyN81DTIddOWMghUp1
h6bVGMyR34PYtjjJwSQKk2YoHIkBFXTjjmtw5DZnLLEnm9lYX7zCbAtYOmUOBH/Hz4wYzoVxP766
L5yaXVc6TbgRruJH4Gu0utRDsM0YFZllb0dYLXPSoFgQUHqjU4ZH7FIG6dfCgUjB0Zyv6OmlDGaB
rCAfbq+hghI2uZsG0n5Wk88sUnvsuPQoa26tIb453uk5TUypmCG9+a9M2829G/kY7KTbBbXQAejV
G/QLC4rcodiYHTqX3ApNYVqasEVMUcIwKzA1zbID16B8pYGfr0uMxS24ZwB+FAyA/5zDKpVEaVNp
+DPcQv/fvrB1qXa0rNGHQiBbixWmTJscsKO8hgVTtWEJLMuPAe2syaszJ4fXFvg0hwzPtLElOaiM
FByrzeaLHtaisPVyI3OayyiraTxSUklJgMg7UI9QjyMBgWiu9tl24pEyZbyPjTM/vI4Ls/6B9F2X
GD8+60EfY2zYcJxkCUwUf7TELpaf6xQ1wfB1D/n1SKq5YSx5LcHegGlXNp5j4wWIASEIWEUcSedn
cO2RKVhEFI15e7Cd39Ix/RloNivj88tN0JJv8WkA9JFwmh2KQ3cVnhYXqDu+QOkSTSbgomOzXmUe
CASbeb3nQGWjLoCbXzA8KNMadIPriZ3zPLa6ADiM8m6XImJBlfdZyyaashLd3Wy70OMg+1MCZrJj
h/dgmzjAi0uy5XD0ed97ztVTy9IaN3/lB9mFC4sC1k8lxjBx4PZBP/OMLTZv+CdAAYcu1BdBfbr9
P5AGdnWmp+xitZlQtlO0IxFCrqqNFDm3lPIdLtxtkegvI4eFqFWcS9SwxgC9OfNguubL/+Ofc34E
DUptVC4DzOmXaMFBlcap7GRZwYN5I0pJGIh2nNjjZs62YBG5YhODQkAlOcs4YVcqdwCOlIZyJGCg
7RrdBHcJaL9BH/YY1Vk/fxU5My0n7JeK9/kLZxuBgXQGufaV6XyZrDvtl9p187ej9POJxM+W4F48
PR5H1ZmyOzM972OEY2m42bTaF52U5v9BP8LBsn274FUiABS8M3jsiLrPvYV9h8shmf7SsmdP/khm
1trdoQThyrxM48lbbJJtC2VZBwiGtTOP4SHR/hzn60vFvJ1rzv2AiJX/VXjPYuhKJALstN4fQK75
V9HGxBQxPMRTVDFIUTlAeb5xP6Md+TjoDZl0ew/DcCw3O4237fylNJeJt/n9pexdVU46KjZ4LSpN
/YAwmh3jYUVHzq1RoWjw/94u7AzT+yOGy9yQxcLBSEOvZz7mDb3et+7lHpYaF2YHHPUraoeONEzQ
96dL1Wgrq/vXjEYp1eVQMY5a4CUaUV8fjQ86pQJ4aefigjTsjLyfXptDlEpv/XPrscU9Ocsf+m0s
DmHzgt57e51lfoIwSPe8pVB17mgFclArMEx4f/AdiktJqy1aQxvtHYQjT0rpjz9P9qYzSgV0+nsR
pZGihabghSE3Rg/b9d3sD2BMRreP9QP1aaZdQlowl89VsSQOYjA1yOdnmYOFUUhURkFOV4jFQftp
jUDVwt0dwSjALsjXhpIQBEyX8cpzT8b0IiqAnB52TEu8qPzylmXfWoO9pkU4R4gPpED+OsCUBJcL
amCbq/PvHdQGV/MyrjovVFH3hN7fpuQmcNx4/HG0aIrmQjv5G1w2OgBR4nCFNwyYJYFRm2sG7Wzh
9TeC/Lhth8EMn+75wA0co/007ji1k3b+WBAvaXDXgrOZOaKB1sqhqcasyRNBGI3vcy6ZYOk8Jhwo
cNA7k0PjaG9vmeGuj+dwpl9IgBifp4bEw1++zd8dzqEN5/R2fv7H2XnsuI5mW/pVCjVuoSl6XvTt
AT0pyntNBJkQZShHGYp6+v525KRuIpEJ9KAKiXPiRCjI/99m7bXW3mTZeFjhg4OHkZzmmJN7oXg+
g/CA8XDf0hVL3MmI3spjRTIkObf3c4LM2GOGxMY0WmrH22Ru0Kn5Ers1jod8Gu5rEW0nZnvZ9vu5
nwbTadYJxrsd3qrHxHDJovApOqnXxzwM35Cj18iABLCPcm9M7rpPn7h8cncQZdwxL8ALIE1wfYNO
PN5B1MIggBk+LJsCKzrqe2+L++xLQPVk+auDp6B29VEPXCu9ZhyCprdKLzRXHW5xHt5bPAdkAFGc
ciZ72bx0h+N4ordns6vb7Sbh1Z1s+3U87GQbjkF6JgW/cFhCoYiytwpmIlBmU8jBXazXmAgg4Ef4
6wMmw71tsVg0eoZtFpve3RkxbdvfOj2j198+w8NEE0Mq7PRAnJDI4jAD78zyQYITg6hnuQsjZGvP
O/v4bE9IIfXyffXomGHrBdhmwPTYt82gATOE4NngpEh8AHvguCCqBSrs4QPp50OuhtCBOFBy8nNS
YeFtz+6sG46O3S9OJFZMXcIPNBCh4goFHPryZpZrpmWiQQkaFKM3/jDW8JjdfMPfRydoCjqWX7K2
mFqjiismWCD6jDiiFqM4z0TYz6AKfwK3tY09OHFPEFoo0WmGMUEtuOunrYlp3Q2zM2gCXsMHbMuh
8ByGchHPXaoOrPpVWs0LIxVyRwiBlncH8jwBCKazo2E4J7LCjfqE80DtBgV1AxGPKjSNY3pQ/Ev5
X8R8BCdiTvJOcUFegMw6Xqy5PrF3yFZZzd3yl7BP6MJapTtmsk1fVLMok0Egn8FMLkvvDjR4CG2n
1XD9+tFZ8VE4w/1jFA/BbTlIfn/IRRUmaQGdgNoxFepMT1oorU/zha5v2WQsyxiWOGsylDhEZ0DM
T4zJydHHw6N1C9WfcATf3u1B++qLCvnNfuFekHH9vWxKFg6NYJnBXYPrI+HpAoY17fUwsm2bfglJ
AFYsSs8xW3uyTgwGAi2Fww3dr/eZS5gYdtiHijEM/94IuIfEvYsH9+LOg5wXrtLlmiAZwK3pQ2WO
FoNv7XG7O6y/wSLa7EgOHq80L6MN52vlafeiqzdKoiksGD/w0h30T88ass5ml3aeAbVFkmVS/zwg
Zc5JQgDDIY++dCHS2K4Xb/MdZ8Yld91jPmEKvZlfDY+RQOlOT95g71MkPbGqnrOvrf/y+kQRSaTD
F2dAklPp6a0b7VYzGO7Tel27Q/LpUqB9xx+mHUlbzmJVkpNhnQAU7rG3pjuAMKkyyrkm1FmH5M2P
uMH9LwdzzhRYhokTidU5eRseNuP2NyXTNBjHsd6Rzoy4yWLr6N5wow6/NAfLW3VWq5ScvtsS2Ce8
7mjRalG2vNzhkLVirJMH4wpb8Rj6DDeR40i7BqR/BDj+HfnG8Y3FrK0XrsAt6pS43247yLBZjYqH
RkWYF8sG8LguZmKcWghlOC3XHuYcqDOYO7/c65RauX9rP9vLqTnFowVY0Q5XTY+mO/NWQzLwvjON
3pzpn96Nq/j1Uvoz0PYWRwN/bB48KkJ3evBqziAFrz+dbnp4kxF93M3UdlMqeMUfM+uupv0tK+vd
fuylkmwlzG7o6izhNnS+A8m6VLbufLUaA8xpPYIO25vaPP1ot33EFVYxnj/rCtt9FFruDOuGFQ9u
u2WinFA8SS7kZm0nRTJp9UE3wDxhixEtJYPV+CkpKTGVsUIb13HEVhwizkV6mI07d2L/y+e0qb63
87HhAm5kwwESNXeCjRMeUbgiyyP9fZeQltF+U2L0++9Q7z8lUssvRrBYpYSKZLutXD+YzoNU+JBn
txVzgMdUAgbTt3TrtxRc+L8hJigbEfE3SQm3DFcgqJ4AhgEGuANLGrN9CpshesLz1EjhEKduvxEN
ElA2puRkNwwH4dySI2bx6/YvbEB4JwxhkKU8ADlnMEDhb2zeu8bCzFGKuowxhSSAEW3/pnlW97A6
gG2I93GBsbUeYnLcZogLAEmz3IjetM17quB9/IHS8IovM8s/UJ1jbu4z8MHSdd/TNkb321UHTe47
Angdh+kTQ2oi8HFAjdNHsZiqWRHkoTbPgZpBcI/QUV9ToYyarCmlO+dW0ueBYtKJ4iDINgnsO+87
nNNpSpuC5GIquRzAVqQmDB7ZEdY6t6J2J1bXrGmqt0y3gM5Do3efMq9racEFeJf1Ai0FXVF0gNxa
pBTSPPF8oDB94pffHAGRSqBYtyLkA+JxyXCHIcHHBAiaaRwnEWQnDHco+AWCZzbJYyihtWqBOS0i
mgtc5gZGD9/oTA4cOCXWjlQTKRhYG0me/+nsc9ZBycTRJPKwfSSso4LkIqwFA57tDYi0Df0frgym
1IQYUCrgiQY39oj9s06Fcl+Ts7EjfQd09Fz4GPCAq808kzXrHAnWalT95vDt4wXZeibfmQ7XZ3gp
POw6lYGFnAClHN8S3WLuPaAuMDjqQCUPoLcywF81ogN/GwFxdbU+tC6N+dKRzzSl6ObNCAMezg2p
HtUzThlNRFnw3XEZpFNhCg+8pbcpM4bsNbCw7559xYIKZvzW+qUvfEAwP1Hjkx7Bwxk5ohn8YMHV
umCHSZNuMMBcwyRlqvj+Yeh9PE2uzxY+Z8DlXwwn4Jj0qzUD8ZsuvwL1UDPMCUyCOl4sTyGxG0nF
B6NB+6GS0wlDT08LDKbO0SZPStDrDEpVm02G/hdqCQMrVxtaMtfx0NZtP9itgp3eR8XguxOKDt8V
QT/UkFhspCpAfKNHe41NSpFwSJrdb4+D8mrtP3gwuDVmXo34zb4Pws3Sa85vnLN2xTBMaS07hZU1
G+6piSfg8w0NnIp4AqWwyjCIz2lmjfklEhtQsYYusQSFY9LmbnlMi+MnZ8BhyTbTAVrke3DDTkBc
bR13clrfMWpX8aKCTgO9SVYVs1AnvFP1YUsriBNk4crxn/N9ZA/yQ3iJlOkdswt2L3D9hgp2Fu28
e/mRicWNYpCznjET94YMY89dZgCgZPqQ8heCD5FoTKaglFdgOn5WR0gh1+FbtHD7hW2BpcHg4t/l
w8f6U+ERHd0xPrjGzPChYT1PLfMQvrCHYLVSiTR1Z+S7yy20kVS0nR8zlHbltuCUwK5RGLblPSL5
gsoUZCyWT1m09SlUrtZesnH8GJKlyB6nNvgAoZjZdRvCKvwWojqBDcdL2Mr01JxwNSzc5bZikBba
1PiMxNm8AnFA7F050xPi9mFzbMnA4JG8Bw8gY0Zp42Xr065dnPAYEKrxu30OHaCBBsbiZXiHFWRA
ty+pm4FNY7jvoF5MixjDHIANvsG4nhb8Sm9KE+m1eZ2uid1UmG9R+k2EC2GCa9Es8p+eUCCGb9Kc
gQ25EIKWLbq1sJ4xVXRXXA9eoFiKHajE8ZSI+CBdZkUJ0zTaauoFYtfqVYqZUIafZlYC9yUnLNmg
ArSZMVJm01rewzM046tvrp9tJ+FaDojS0Er0+DR7jXJAAaJpHpkOzH3vsnPazwmDZkB49NyMZO+b
xgLOiJDredcUcepQf1JCo1tMboMiOPitp1/0ajIksDNzN3ZUpTiH+QfICp/Fh87/6t277859BB9D
yVIeelqtIT04ya0NT5tuGXLbW5g+RWTi1M9NXw74SyhXzIZ/quml/dRpQB+x4R+Q/I3E6P4eKXbY
wF2V0X9GMhkYQlJZ6AsFm32z7cypS9wbqLWTGrTRx05joWyAawHiXk70qXx0YDA4FR0ar5yQBBYh
9IATupzBByv6CXWBg17omUL89wsaB6SFHGKQHXIk6iGqvFWjXf4CElq7wFbBQydcQkYHnC4R40FQ
lyxYxwR+5E7q5rKTAbfkCoFqq+EBKgEEktUrcQjA36ho2VttUOMsIyD0cZEPwV/pN2nUtHTszFEB
I+yxItBtK9mt3oEG8qb6ECapUYFy4yvpMH61yrEeP/s6ep/9BIYRmggYMj6iqSZKRBJJLgsi1reI
xYAcBMs/WtRK+BIBZyFf4P2dJyquaFRd+Bt0f0HA9S2VUSNVBwXJAcB5W/rP8AqQfere+kcrbOye
ESOx4DsxW0wN4UxJUn8ykjcSfAlTFlP0jqiK2NDjfSav5L1wqPmQOGk462FXjr+4+wHEBIb3calo
kV/IhJh7UKkx8O+zuAVvYEpCmtpml8jcgm7F6Y5IgveWkykLvVPF5ZiK+AkFlqTf5jxZcxXykYAX
t/T9pc3Pnx6SKRyLJk3CRwvK+oEp2UNyhk54U+Ce5j3MlwPCasYFBNG9UWpgEw2xwhtDpUv0IWMi
2AfeExOGOZ8CBBhAtW+H/DtwKnUITdmkk7tmS/eAFgaRzh/zMWi7o6eXwloEUr/PdZhF5Aa6aZbP
wVRBMCtclSmeANSnnSq6R3YiNDhnl/2Qmf2faZVd6XVoOnBVB8hKbmBxynCZqZx2ADdWPNCs4D/I
7gZgby2wWzVvuMn5vyYwcFvy+1wzp8/kkKsbn/wWvGh6rCW37vbz4iktB/vFMxJY/jS8ReTV58BK
z8lx8o3MhJ1XzEs0CFNgk3QSUFhAx4BiefXl6ohzDppmKlTaAaBiwOGYH8os6ETFLzPzk799+8AV
VEkiFHq5vCIIM2fmSpw0wLRr75HtV1hSEF2K1StE/oezFpbYi29fBi5ogIjlVrtCaAemN64h7ZKk
JoA8P1RR9EoDDZHct2MmZzLEFG7Xpko+C0oDbJXf0QtsUfQ5dNW0JofNE5NiaHNvWk+bh1N2Lqkk
qiHeRjwKGU6bw8YPUinHVTevEGch7wTW2ENuzS/J690823BK1nx2KCxgDU8TgmY5WaF2Ye50Se/b
c6+ZOgt7eBohHvU5Es32bVHFQkhBdQLFh8Yu72IIml57DAvOnAlqG6BGyCthEfNHy5kmpH0Cl9NW
iR00d30dmfLryGe4uZ/o/eFki9bvyrStmp5p9T8uOil4KkfWX/TYS/pBXcWUmef9GJ5mjyFZPgJD
AjS8Al40IJSVOURCg8ixbW7/mH6VqQqXOGd0Z8afRUXT02jrbDsqSNe4WYsgDqC8p7RSfPpG96TB
I0CrAqkh++ze+FJtaOi3JEZ/8g4B8CBr7G+hSX5PC3jYwZ5AcQrZEJUw5USPI9UXLRnkYfqfiOpz
d8fMhIFuTY6U1FN2QElP5BUqr31fbbEsliUu3X0JgRpncAikfPFtwKiCGkFqbPZOpvfhyqSAAwu9
TL+R433jGl6oOzXD1xY+Bt3SLb2DjItlJ+6m0Qk6175twCe7JuMjD9SAckT/CVGA8YPPrDk8AQVE
y5FFOuC5UdFXfUE6hFHQuQnRl/qACgKPNbAqew1J4R2Mz13eNfddpiUCazR711YZinJvji9RAnbU
opjhWr0ougt6iOsaVgtqtkwb3AKZv4ttfowvIaHaBsn+Aj3/oXFqgsRzYIEw8jXM1+Q6KakBL2M+
cySJWFjjSMYCxd29w2uQMwWgIOlt0OTDamcpCGFfqJ3XYHdDNosKjnOBQz2ixgsygwtAlfVhtq+0
9sGRih8v4shyATr5IEwNagI1vAlUsChNcyLpgQGqvhAt1/g8YqMbSenT5SnRTz1aGHzyxBiJxh/I
GHe/mH76wppGpdBaxkxM5Efv6dqQmI0VKuYni5zcK08PUulMPipzaVtmjvRJ5zw7U93ArEJ/GV4W
+Hbwuy5b9y1SJGWk226D+PKQ9kEolHzh6tu3u9DCby2VMdslsKkIz+H7EnTuKMsaKSTk0potEWWw
rQwR0BWaCqJfzg9EGQd6aWtpRxZrhxCCWL6JJzB+kWaCFPtMqKvChwo88PBL4p8sIFNbeDgReoEw
wTLPSVBlSBqFe0c6tr5J5QsEaPSxmcch0PQr1gFcZWD/9gb5WDwdEiy90Mlbnb1/wBNTiIw4dXVu
TKKKs3/KSBBrI4A7lBDWU4xkkkM7j5rcnxqmWk3QvPsce5U68oKM2cb0GEEsDdnE8WpQy5FJemR0
mrDUBIb8I0MBwEh/35XdgI0f0C5i7rlnsw6j2IFMEt64CqzzCPWN/YIZhD7glDT42a/wzTqehI+N
jS4nK7F7S3wwsE3D2tjBVCI6BxVkQ6SOJDgnwLYi0Rj7jT7IrBJGlhOENrNzQveRVX65sxamyid+
tY31d+0McE/DNaG5lusr64Bs/G4xMyESH7Cjz8dXD/N977O+dO3kV0eBLSQOPpiSYNiCWcvIwTYG
+c1UncOOCfLRcydkPcS7/c8nuB8ic4R5wvrduqwl6cqVIETvF9xlwNRmBxu/Jd+N/3vBUG7xX4xk
1c2V79Uc3NZwH7wVMyfp/GiBcbJnbiL1z7fnAG0IeKjq0FAsDEb2wovL28en+wNRr//HUjWYT6xi
blPlOVkfiRtJQNZYsIwJvBJ4gBYKIBZdKsX80t0cwB2VTbFi5Ss+zUsEOTDZ+kcGlQzIQXipElb0
CQNuJNRYEJu6v9eY1kgMWkKr24g7Ar741A3oBuDrUGIZG81FtlJTmABlQjbsEdFX8JL915RQz52l
KO0igwByZccJrqpAfSDvDML2pOOgw3Boik8ojwJmc//I9g1aDgIJ0mlGEKzMjq/dOsblCXEKBi9f
CgF1CoFZ5ZmZ41fqdG/JO3v3xJgUIIH+i2DP7qYy1Ds5A7eVArDx5jeQsrAMvxtKBxwz/N+BLDPd
Xy9fFt+QYiY3EDW6RaD1D+FM7CwLPOsXdCndKwDXsiurJQ4+HMh1g5CDn5KP2WbQxFVTYboESZTK
iy7cxqZX5Y0ilo2eiz2Ca5FDf1me+ktDJUsvgwfQ+B9TLpoZgvthDSHNFT8GOUd9SH8lK9hifG/w
INVT/p+fbIY6k0Rt/mJjgM7oh7dFFXXesm8I9GrJlqp6hfc35+AJpweNSGfFYsngOX/CKpPlBWz8
Ct8Y7Qrpx5gz+VU6xaweAB1zevYUrXX0IfEW3pgaltaskzMVhACG68BYCLMMh7ZEdYHfOkrCOJZ2
n8As5OYGL4SfGD9glJ0cdvMhdGASvrE6nxjiZ1Qzi2SL6PA+g9QglD8GgJaCaTz1NQcTGgN7hSPO
5o1Ka664YHS8a0BSrjU0d+mWgRr1QcWKrGJmMFXZzXXNf+R0xvCaqExXVv8Jo/XgLec9sEF8I5zs
QJEgl6X+xBjeVZEq76nlo4iFeU3Zs+UVrm7sHthVHJ5nVGWXgZPmXt8ABafp978T5jXg5fxSCRQL
b3JegTdyli4kLdBCrUfTc2xfEOOCyjL3pOmUUlC6/esQ43cyX80gTuhWF283UVLhelLXpHZL85gW
oY/hLyHT9A87VojiCA8M51577xUldesT3flnL8/mFDJRhgfLwaxT4E7Ymiu2kFG4i3oESSOcLhRb
N3/X0Tc3XqjVlxea+2Pw8/4btgs9b41VBXv8EjILi9unTeAfZlFL5mCIy5jK4qCESznLsHpCOzT7
qqzBQbLBPwMTgNGOcMr70YcI+BhriPdNldEbmeE9wwAHnXC/swRNxQYO/tTJ7zNUzNgX1KfMHFC9
B19YVaS7aDuukybdRglYAcuhg4d4/oT3OCkCZ/Jl1jP6LZKwlndmjQ2TbBgkexczWq5BLgoIJjz8
U+7ECncnZDJQVr1lFwBEbS+BHebO+EFLKRB/DcUAZYEOU56ODGoV0Cn4B4QvetNHKnCHyuzICDAG
Y58ZgMxncUcE/UO/2gxpME8P6MStiZlWk8rb2TgviWK4Tk5+Y9QIbyfqIx4duyPosWjePhOKeUKb
6O4AglGegA29RlX30Svi+5BZKWa/BcZeo7wHg70tRdg1/lCbtD7zR6tq/YYnptBRE72wu5LfMx+i
CG8d9kCzfHWzd1/v2xAMnvwChDuzRY6AZ09NzUF1IolUWl91QB3OZDfZHIJowsux8sQZpn2efaHr
n7GhEaRBKtOL26Nx4t3C+gqbUJ2wIyHWYxKUsu4SbRnhKj0CbuoR2jr40UXU6T3mZJOuNdYW9406
MvpNUVIgBauIlIItMDmhEmfHIMNXLijVIGdSqDjQ4Znnz+GocJMlV/HSqBDgxkZCAxB5e7W2B/V6
D18S8g8WKNocPMs7QmZ/c60wiDmylJ3zhLo/QxScXVYZuwFZUfxkmLfMURSV7s4Z6v0Tcc1Lp4cM
TdZ+dRpBL3qN7j2HK/FBlv7a1kOE7FhUiK1MKhshWVO1KahZoj411hGpZ4qKCAZluQM0ARiTgLL8
YQzy3DxZT820iM+rwPcDISLLwZScWdEvDE5NzsWtMF5mGxiYhj1mSUQf+mig7VSGheChib6Tv+3b
rSOInZPBzkxZ50ECcOc6oT8qOpfJAdxkR/sNAY5CnKUOiRLdyTXu1o5tt+auMxbkLZHNoVe1beo7
8ZDgRk5KaC2MP60ui0pZK2XyAjL22r47qBrpjPqy14/VnGA56NEBikq2PeX+ihmwDvWtYt0J15oI
TIfB2taNhSWH47L4yujqrG69JLzhlzuE6aMBYALdohHHkh0Cyx3dJDUCEgbIerziZlewaSk1DFRp
ILmcuTGiFIaiMD857AsGx/TkQolXoi3uxv70MsXPRXRyFY4SLGOG8lWlOWtt0PsESN6Y2dBJ0G8+
Q4mbb/h55HaGZXrfcNx8IJMccI2wgnNW+5d0VYUQYclR5ClmRs6mBPrEneLREsmozGaaMPswL2Fe
+6KoxPuF7VJ4LDGjobz5TK7E6e/8K7NR7panjlWie+6rKtsLCQD4nchWjS2obooaTjgOBnwNOrRr
980VYkcLdA47MKljfjfYHGO5sb+aFnZGoPCjTRTYGGyeAkyoIJJSKB0kePlbygBk38Ix5PAwbCCT
6enkiiBO1ljZ6Qw0EdID5izUjQCpAtDZOG/lEAEYP9cE+jNWXNgIbAV4ElDj3v4Ri6Iqw8zuB5eF
Hjw9ZoqMRA/h9sgVPoKfNL0eyDn2Wg4c+1Hu9kriO33W9o/hFSRpn3YHgyx+okyhziuoHRmtHdnS
bA2BvIB3wh2NONLF3RV9GoUM6xn3yQRfZJlzTbK76lsGPhUuyuxG+om2crLQ2jXTcuegCUI3DJSN
if8dLe5wXMD8ZKIpL1LILdepk4ylvWWXBPNHElDt9/YhGn/UGYR7A4ExKl7M+V3EqDUXdsvGlO4e
BFqOJVr8UA+NHdQOVzzoWZ1e0C3LaSwwGwx/Z5JMuWZSuP84GMC1N2IJokINFXiomgn4uhV+C8Od
NgEhM1JQM//NLYrO2yLYARRQGxz5zXa21wfG51X3z27JlfXO8TesPM48QCZ0I0Sn8JxpjQQtJ1Yy
yZECEFyCW2q4NVu0yW3PksIfCyIOCnUZJppt9r2QpyAlLvHt34kC8UO94n4xQTl0Gful8rX7yN87
7K2jYoSCQhdN3I5+qgg+Lz1inphdsDgZKO6OHElMkBqFXyAZPfWqpInF34Ieg03vLopWOMdeF/J8
z9wutxyQEYySaLxjZSddRUT9aD/5lvQhbiNkuKQzth1/GerR8aphRWZ8JXLaUNzDzCCFhsbstcLu
kXUHGgP1LQYtvowy5+guqRDfJJcXkJXK5PRXoSujHFQjNOd8x4qR1NaJodhyyk4+oenN0htYItpM
LjYweEBq5pdmLHUbvIYixPjINjfsk2D1ObC1ZYJ+9fFjJCs9+E5PdHLnjr0zQvZ/S91Byxmetnds
6dI/WjbzRLQieUHRZIcJW1wQh8Ukog0P/BJN3j68Ed74cUDuu7nGQE0A7CdwXsY56MWb8MLCcm/a
GOyHrKWZHVxxrn/mFAhEe8gnbr0afWBEggXQALvs9NBZuwLbERUdEJtBJYd8ONzdfJBknjAHl1i3
Q3pIgNB6SkeJ2Lc0Ow0YXOH5Q048/6Yk4cUxQ2ciLvz2GiFD59Qd8/JRPHFg8Tyg1mcyGt0nzszG
7TCc8OXpGzCqnKCHQUEKxYVyFLr48BGskf4DeDmMBX7Z91SoBI6ErT0QqbhgVC0e8yKeMLsTKjI8
23NkgP+Kuuwd8ymwSAenbH6EifXK5hjTz54BErFezgPpSRnHvBxcapsiruVbP3ABk0UOdsr+DEG/
WAuC5OwXh2+gWkG+CJdFXchrbwLT4iEPE0hUbs+wuSF8mMgcBWNicaBfCLJEqXaJe2xTQRBgtLXo
jXvExIou+MRV7ozWK7ju6LnRO4H1QUlbHVfCCxNO6Yep3XLwIq9OyB3rcQ9nQ1rv88jaWbB90QuT
VhU6OyTCzIZtg3kw7uId0fQ/uNHUOlzpfQKq7a11FjlJa4EqJlTgtZpd1qq6PwLh3ClB5ghVAmp7
oBu5zcv1i/aQIZrEW3/7oefeKp7D8+xMhogMWB2IpxDRuSFZDkW71QM+Z+8ROyFKd0LjXwzu7Gbl
xsQvaCiP9QtnBeYknrKbjJmjkPcpsdMD/cY92DLxm51GMhWsYwsODaGIjTb4XJMk6iGUAXqR2MN3
DHR/OYAZS+rcXqB1CZNR0FBZqIjZQlYN2PnGP4NFCn4LKaNICH5gCTrZ/cOnAwWl18VcwqN2WeLS
+6S5lSG4PCyAlDdphpgsp+HEu3mAuOZ0Wi9wVNA/z6ZYIXlfQ/61yXLggjk8dx3EoOAPtyzzvgol
QmaJYNe1jywm2GOBx4UEhd1y7AXU3IutVeWTMlR22Xn1rqYW/G2NVUoBI7VnsDCCRrwFQORDu9s3
sHvJ6+A7P1hBBP1heg9EmMIh+zEgXSKozH6XVRu+0n+0ml3J+bxCqmqckyEPkEHOnbxzTMA6RJbA
z3FS0HwrLTsKKAvtCH3S2++zlpvngeCaAYVvpi9mpKxIusMEIqHyHBj/weClBLGDcnNtKdGJ6Vwj
IwfKsA4nnKENbRFLJ/Rq+5EzlLU2yGnmz9W1p40v8u+ZqcnKpeORYEz6YaFzSeG7D1bOrsGZFr7J
069YZZbplEdH9ps5/iOW+R77yn0ywKAYdMSYDboZiKosZ71lQkdYyaopoCyX5/W73jPmVRKYIT80
Rk3pGojVTHsRDEnZyELViD1GLGaUabGUc6rPqjkaSyVYCMbSx+IE5a185NOkZJspSzcu6yM7xhTZ
54cRzZ78sgyYbRPyTNjGfMSVdCVF9PIkFMLJ6RTR+JpAAHRiewHBAaEHK7n905qeDK8Ri0yCQral
LowXAhaTNY+vFdvkV8sFj8mBJ/TtPiw3X5MRyk0DC222b070nY5b5eSz4RPk0xvNFvpaRqdZubmz
ivDOkp/zpDKwjXCXPwZDBXwHGMMvO3BZcGZjyxPFvvll26qBWhDzgN4+ovhs0vfAY+Y7UVQkqPqG
WqI1Q4i+Wb6yho/00TKqvoxLFp4+fS5uA6L6aQOvSEWFCUx6hunOVJQR1nKIOJN2reC0qNTSVKCw
UANYA5SfE3thji/MksEL8H8reUpWb88g5oUVlbdHp30In3ZwZ/Sq+KiQcQdxoITOyiJ50TAxOkZo
eEDuiMdsWG+MtjoCrt8ue8DTVqxMxHQVq7XwkzLPNLsKRSKs3lmxUzfMrSRC7y6H7Gq4jcyaWz0u
TdScmSwWlrp2P4BthnXoI8O56or59Q5Ljap3Rwg6tklTUwN/ooqFkIkJ2Q10W7NcS/Eu9PeHHtNJ
Xj4izUDxrT47F0inF0DHNwUW0Ac/rJG8x/b0DlQgmAt4oPQyt5iW087uG3tY0gLRx8hIBEEopfQp
errTmi5wY3TEBbrC3qtCetCM+FIEIFDu0TffJhaKtfQMMDuESoEIGRT5d6AEPfnUNWNthR/BIzxO
jIUWGanIVFW8eFD3od69pFhB6NMash7cpV9q1nK9nPLG4LMjoJLhWx7Kc9ojZGdiz4nlVUILTk9r
J8ZDJmPX7hBPP9QXx+jBPmYZkuvt7/YBmyh8BOZe1j8bG+GklW2q7YoiBkQQFR9Vbjw2QADCV/fz
IyAG0gWKgJ2QZxhdkg6bfbGO+QSvPWFaAnOje+os22fc5EJZlabBW3yG59ZpfVjriLBFR1XEakgZ
+tvmHyn4TgJxgpGTHGRrIuGcZhmIiVIfE/nVHc+x6BxLfYja6oABRzU15ucWktvWE3NwSo0Fc4E7
Y8fjhCELuA6GfwmchfA1RVhMYGJWDCbTgEdRgvfBv9dZiYb9bqgCzBWzJ2Xg6ObLqqNbolAx0apl
WmIlB3KDsPYmxG3e1TIoQxY/kgfhGvbvOBLQtZdt3G9gBWiCpmIui2k6uaAJhk4sEzGm4k6x+WFU
AJUwpl4I5RclEs8O2GR1J+gqReGmthCtHylMGICBgBGhaNBfHtzPq9suWMwE11gmgwdpbCRYET9x
U2HfqhRbZ6BS5nA8ag12HXzOyudQQ0ej5JEdDe9sP9pjHDe0ukr/CLVCTJOua41wgHeQDCDE9OUN
v2V2jFHkysi19w42ZfyMRWUtPlBg5CiTBbAGohra6JiwfIQWltSIfjg3FBF8aLFZlzR1xUTqMKym
N/wizxuVhcV6+AAVcDcPPo3ujX7Yu4DPJeQOWQTNcgBYd5whfsOtzAkB0lliHOyudL0kfY95gQAU
SJDRKnM5Eefyp830SL3GkRoLm4j4ORDglYYMQ59yjAA1YhBJm3DDAKixRaKE/J0fwwYm6QLu8bfh
4tHyQGYMhV5oaMjlmhgV0NwjIWsjf87gnAFM72ODjv4ArGxGT2aGMJec7QvKzjt6jBjo2+KyJItp
Ebe415XNQFUu43l9x0cFNjlGR2AilYt+I7m0ObNl/94rBpi0LTcGdnMdJEj8znnnRJV45F2eoIkx
v67pctFOwBZ0EljddWxSS5uD4w9WR7xusI4nY06kIaBIamgToxdnYoow8pTpnivQ8J8s4cYOAbuz
IYVheM3yXtGpkpcE2xdpcsfro0SDvS7QlZIyWOEIv8Mn+YxPjAIXcjUyEVZdMhtJWO6Owwhl+hhu
I5rQ4ufWviyu4HsaXHAEQTdv++9//e//+382n//Kf669a1Hn18u/Lq9z73q4PB///W9V+/e/bn/8
cbL973/bVlMxmqbdVE3dthWb/+bvN6vB4ZLz1c3/pT2ORTNXtGN2b7a/n2fQPR+4viVWdZFBeDpc
08YrauxPcVEgl1kmltW/3GgJcyfQ9npsFvQSOd2irbcwRHrY/eIT/f1HbP7FR1QV0zFUx1F1XTGM
//kRm8/GparuxjFjheTjYPuv40+xxPL8/UwtA8z0Cxir3MPlPc3ZIqGD419fk3/4DPIY/vSYVMUy
daVpW6pi6396TNfr+3Y61ddjpjwGZtmMlpdlUL9vrBoADGdXVPF9xg3c5bVSFnPcwueHA/V9b3Vl
eyo5nvbu7z+Q9Zefx7E1y9YNRzXlmf3HazPOTnm7F9cie+Nnf2nbn6g6L2D0Hv/x6SvOP/wo/X/+
KNs+Pq4n6wTU1VfHrx9991gra3NB5fz4Ke7BeeFMH/zv9XNdML7l0JJPf+qfOxHnx1izqOSJRz80
/MVroE+UnTG6TsuZOnmziIRtCPPRjRDLflYQExYXMKVby/dg4oONM9FkWvLXH/cjf4rpPt+usXj3
P2NlhCPqBMuBIcm7HjYn39Wdue1zvFyba3sKy9kalbNqXQ/yqTUC6c/nnxUsloGwTX4YVJlrfbpc
n4dCJOfC1+t3/zWs1xqcLuau3Po5pFplzV/9/ZtT7X94nn8+zsqn0Xg3PogvATiC+rVe6u2y3IfG
HVHz5PauvfxuTV7XnfMwPefBsq+vjlOs49nl17vm6W35zRrVMVme+wd2Uuzr4HVrAG3pag8ddA/m
5t9/4L98/7ZpKY7laIaj/+n9Pz4P83k4HI/ZuUi/6iV4w7eCuLiv/PzRPmmAWMd/uPFq8y8eUbOp
Nx3LsHXV1uQj/cfprpvfhn1tOOwMNp+tPetjkVJ/VSC4+pI297j/f8njJjNOnorF9bo0xhfr2L1f
3tmDBS7WJ7Ke6VljBfWL3ZaNRcEN/fuH0lT+6iPqhE5Ds3THsv4cENRDad+U/JoV+UD/tC2Y9aW+
uFitNxsqzXZt8/Pz8O9/6F+dHNVRbdNWVc1WVPlM//FYXt+X/bxqL5BEiF8Vumy0d2Z6PY3ty+JR
/sNLcP7qJWhN01EVRVdMw/zTe7fVR2F91I/d/rCh96MFWtW5NXtqubK5rfvxhRx2vYAUcr0flR0+
sDcLdWrVxrLhlXnu3fYUvRXDsEu2NEJNnFfz0evL5LI+sHeMFogVTZ/jpskO52J0Yviq39rNBkW/
g/lvzhD3O9aLh2xzVFAQmJDVLUiH5NM9n6BQsHa42HHjQZDQ2m9Lj50cXuOXsblzbEFaW54ov471
RC8/7snK2YHlbFTmEEhQHOq7G9PZgzKskY43a0zWzaanfZgdHtFuN+Gi4TrxzOpDmxAcXCn7bpfa
f1V7luDBOn4vvUbTpLq7uaNyj23YKW5cYSogkryfDSiniVqD2Fx35+/u7vzDMfir2K9plqEZtq2Z
tvKnY3AvG5p52h9YfomMjpXvBuvXAA5Y0YKy5u9P3F/m3v/8WXJI/uPI5ca73BulgrzEAbK97vJD
/wMV2+ovIdztJ83LTmWzsLLVjcWxSv/+h/9V4NHMpmFblqLw2/4pUOaKkVeOebt0HhfHO6EQKqtd
qUKgeLRvFvwnk4Fz/v/xM3VN0RSraVmq1fzTz9SVd50/y+spAwoqWfqgtnm8l4d3L/8faee51DiX
tusjUpVy+OtsYwOmMQ3+o4IGK+eso/8usWt/A7LLrj27aqb6fYcelrS0whPusBMAkQSz66+oXIpt
VCZYVSRNkkRrdNLlWh5XQqwmz2Q0FJyIZOggsj/SZ2ORTR3M3yPY8Ftnn6+GEjYEBqrMyMHNS0Ts
BxQNcegs//Kn159LH46v3/GOaWroXUuyosimZo7WmJ2JeWAxS7sgIG1231vjy+dIbXBopNLW7kWP
rSgfAt17kLy9Fr2L7ZcqLoWayD8/OOKxoFpRinjAG2wZWoqmtqjC9zTaY4mHq1eRIWAZ7TPoDskg
1XjgoJBEf5Pb+DuEezmjuvKOIxdi2dCjM3HOPxeA2Wrce1kIBdUoOo4QBUyg8kI29YRg5pT4kmQK
BVL9VGEWlfYYyXThnKPRsyASN7QBK4OCU//cxu/XJ+z8aDYtSZINXWGyLE0cfv5jnwS5FtiRaek7
xX23e3o/zeBqJ4vgVPIv4rLrow2rcPR1uId1NoUiS5Kkyb9HswpD1sSe0SQDcZhM3ojRP8tDMPH6
MNL5ScO7aDoXgMolzDXwexw1qOq6q9kNvpy9SS4QOvwUPd2Et7YsVXfK0Tq1uH+7nOTIC1eVmkEr
AwggYmNXHJmLqIpubBlpeLnxy/98qNGRVJAr6H7TeFtKfLK8t/I9/xBKZFruXsQbQt21NgmJrM8a
+8bYt+ZjNO9VqLRJ2zT4JrYgYYMXzcAd75hT1PU+rk/9+dn3e+ZH8b3upb5ciykzX9EHoEVW7mV3
UzXLJBbmkb2WsxvX/YWTnhF1XZFkUiz+MzqJAiVrC9Nqwm0gYoq3DDlkEFFL360Yq98FVQFw9aiD
tVg5VffXX1Y6DzWGsS2DVWaQ48nDvP/YPWro5pWmJ9E2b/O5on751b4t6BXZgBurl84oFplykAr0
hfY3Rv6OmcarSdctxZJ0duPZAaz2Qq5LuWM8xuQV8SIynuVulytT7EE7mUpERnqAeLkIDNJbu/lr
ktyryb0Tz41sX1fT0lwlJqhXyZ4J9WMEyKsGm0dZzY/Xdr3y6HXJNOUQPoSlouEPTksMwYVP0OLU
t7egmB3tqxV3Ss1Q5rIVl6p8X1jBVKVD2M+s/h8Wlxhii/HCEzbaXH2WED5Cbd7V+DrQQOh2CQy4
jNutLd2h1Fe+uCvPXvrImOwz7V0pF9XgAQHDdpZjvbfushXd+AbjAbqNwTyDoqusFFgptEc12q+b
BEHBL8QpnXA6CCxaMVkXqmSoR3irUJ0bwjEFh/jYSwu9f5IejKWuL2tkE8QFKrX5EU8JF5C6sL3x
pYazZvyhTNUUdVnmQCIH/71GKkV1NCEoQR41B1XeefXRltE2TjY2xQpAyBH7PbyxPC7kaqZFUUS1
TO5BU7dGUb6UtWnsxXGwdZHb6pJlLeyyBnvJL5aB0OxTooQhL9HLaJ1W4YZbkgRNxR5Kuauzr9bL
4a8gLdM/BF2x5C6LIOLW0mqoEhjlkBkfhurA9Zn63i1nM/XjoUe7SfBFMRbS/PuAbPAXdN7ZT373
JVKM9KClyO20EiykQ79U956HGk5rhe5HddCtg6iv3XbngE0gLYU/nTy10HaMAUTgHhIxuPWww5H5
62ElyTR1SZW5ywzL0EfHjlY0XmlY2BkXqFp30GaafKJacKabpYJErl8TECGH79wJiIN5K7yvTaB6
+jILn7y8WFYNgpOiPrNEdBSFcp77j9dn8/y6+f2AxugO9G2xMkLBJl3P50m4YemlBDm+SgMeSAbh
mLJ1bH2jxrvIOF4f+yyoGA09uukCU/cMufL8rcqHq977akNM4TWbwDpI7o3A9+JYBL1EFOT4hjoK
fLvM6820jxlrOIL2brHzWvJ88GOIwgY3Lpuz2214sR+DjbZVYraRFXRO9FAC80q+KuDW8l0NbwGD
Fz6tcHd9Hr9LFONFZklUy3TTUiRLHN2mQRIWQairwbaEsq2HiIum8lyzDk5xn3eoSeeHUjoFzfsQ
YSbvYVgtpQhtPiO+D5V8VhTWVg2PTbrRQ0B84V5njfbiLo83RbGxDDiwwsGEpxE9WR5XAT0Bp/+y
Qjx5FGhQVTuJArgAzrtagJet3KmfJXcxHaU2eOs8IEH6y/X3vbhmLcUQJd3QZcX4Lvr+uE+dtE56
q4rDrY0SD9IbyhR0M7NMTc2gkcRaxuYInHdxI204H1gczktuceqkkkYs8fuQzmSDVLSS/G0n7m0Y
lUW8scgZmo0vPGrFySfoT6eVDKBWOlx/Z+Xi/aBTpzIl0jcC1t9DW2EfelpOxOTW0sTXgIXWS9sg
Q9a/XBt0cI/A+rxyXwTp0KvONsNySUPpVaHpS3GdMh9pgpMYM8n8k4ARKAKo5NCkiqNG05WPLhnE
uTUVRu+z9m/E85fnjYnTOAKp7ZxdbpoeO2FT+9sASJvwrnk86c5tNp3IGVNPLRCdXrHr8CFoTtfn
7Wwr8sUsVTQV8muS7XEdiziw0GupDbcysstmNItYL5T3+F6uvNOdo67dONSGvf1rL34PqMpDQZ9j
xhwd+KrcRYJvC5STqaJTsMbhGVfoenfjtS6/1/8OY42ObSn31K5rOvXefebuau6NVf2Q7fM/lJOr
XXfACXTjL6q99deCG9AOResehl4yhdOUBugzg1eZCPcmyMF+5jS0PTAP5ivoCD7cxx9YCMpAMz+a
t3ZfveH/i92QcWz+UZzCcuMlfsHujoj5HfbDffmOyZVyKt9riCXxk/KSg2YN95BcqUpH8ryg4wqD
2vjEW66bgUYI/mqf2icQvwGi0KFGSe2KXtGnA63OWGhAD0EsGJNcGHAL/I8Ozbsn5D8/5Keb8fGl
TJNU8/9+re8i4Y+TxJK6JI86KrEUqx0ZXc8l7SAqwAQPFdBoFkuJKwk1OBNOmGii4U3R3ichv/45
L5RbWaZUSFRJNTRJHn9OuevCOJLtcJtaDwGdfxVMDEWAVtnJkNzKPzaCdfL79UGHOOlspf4Yc3T9
hrkka5Xdh9vQXNIRy4Il5QdH/RJuFZ2+q0q/R7JEqge6IsuqpmrG6OxqfaOLxNxNtrS2JVr/2kzZ
9ujcAOfWN448KT61gJ05scFZB3dddyOtPd+Sw/BULai4K5Iiqb+PzkqJeo7OoaAo7TixRSqtzaEj
Abs+n+dbkmEYRDYszdB1abTzY6cyvbYkmCZfH6oHttDMGEsneKc6RFJbRDdOgfMvOIxo0Di0qJWo
1iio0T1HTM18ONy4kynnif4Ld5FBk+TmJzy/fn4PNczxj40iFWFbuh4bJUBsICZG3HDRxM0hyTYW
SGMsQKqX69N5vjV/jzgK85VQoCqj5tFWKlCeAs4CmAA7t+uDfPd/z5amLhoUmw1LMszR0vRzSnGW
V8NuER6T4K9szMRTL/7RDBzSt64GfArvbGffVSfdXid6OX0nTrrxDBff9MczjBZOpOppkTUCbBIX
LBWUue7U30VQDIAUeHMyGETUiz9/8i/l8/rIF1fsfwYenzp9XwuxLbnBcPqV28DZ03FJoAkN590H
fcfro11crT9GG503WmUWft9FfNByWqFCOFg6WGul3f2XM0rvX6WNJNJOGt2OYepTcldoqUfJo2Q+
5XhEqtQxlJjCg/fRItXcvaXuBokkHRWUbB2FQI6Vfn79hS9OL4UXzdJVQkZltD3FojVLRzaGPbNs
knlK6aCtXnx/I8qHROUQ2l8f7zuZHC9mmXq2JSky1SZtNMOq2rViXPqQcGCk/qn2wl/1Bcylesze
rb8qTWDaz28u+fyL/5a/+a/N0X0tjiWoHPU9RroW3dAvWG3SEzbdR2QpjrAGxLf8Q392X7w3pKyO
xR+sYo+QTUPcV5F6iI/1lwnqCqokulh/qsfhR/wLILQv+a86+E6l2QQvmVON4ao/l4/Jx/WXvhBb
kvyqVPY0WdYkcdwuksKkM0XJ+E5gubxL5aAUu7aiMuVtiL46GPidu0ytbaubN06PSxv359Cj+a58
Qy87pU62RY9OPUZRCrV74d/1FzzLXMXf7zfKOZw8UZsaeMbWK04N6CKEHDCT0JZRsk6NGytWHn7Z
2QrSRNpDpJOWPI6HQsHLlVihIh7L7tTE2giAeb6xww3REAVaIiNaRgp8fC42IiMlOkkO8I/0qwxB
uKc7z5sL+YF0woSScGMeLl1BpA6qKQN7kTR1dCHkVeYUlipA4Di4a2S8USvPdgUyvSt3Jtor+7EF
6ubuMogm0gPUbxcCMNHwV9GDJt6062ypocABvjj+1x0UfRe/KSiP46XNRaZDShQOXrdQ1S/0mch/
s8WJllz5CmaYjGFVDUpD3T9HfARGluB5gDDxK0oU77p9J/jIknR00HDKAYxVgyiFsKNJqxZB6uYx
36E38aZjFg6ibgYnWWmX9IQgb1o3CgHft9Wvz0fhgWxHJfVQdFkaNzTkLLKavquDbaDuExF45LuJ
S13X42ktI34GDjc3QXUZS7oKRR/spMpYq3Tb2SpS+6kgk2MZqAXTbnUluGRW/6eMLRyBA8xt/7Ro
xgkGbAWzQbV64wIz71CG7S3C1AG6Sxt5L9ToyMQrUtGCTHz4RYVn4HDrzxpdm1rCwaqVJ5fqm6nB
fcywBZaPpTB1umgaBV+duLM5JPlDTtWZrx5odtQUGVv9mHv5VjGA4+T7KAFE5r4nIAj7bpJL7xre
B49af3CPNsycppD3agzOJcnp4of2VyLDpZNRKZWdeROgj0sZW4g+UlyHPUd5cL1kKdYn8NbX16t0
tnFHH2N0OjhakuhtqOOLWW7aasMc683ecU6q1d5Z9I2ABIUaEmIhED15R8XLizB5Dj/iUsMUxVrS
dbzxRGe7+/uJDIUzy1TAw42uxY7zs7NyAYdWUKZIFSnkYCYGpbho9YtKnaqsSh8gafBVKIcbYw9v
e7Y0NTBmYC1oPY9hNn7WJ57u9AiPUXSjEKVoO7ASdbDRqBrZFJrbblnjhBKjonJ9aFW5MfToHi6A
sSSV1OAMQmVTAXtFvAc1LpqUzl9VeQhxIMvBgCor2VGek/45LhHbQ7fJoGfQYBZs4swSfrUzA80t
x/bWrH8N8asAtH5kL2QHz4/wXe7ufQd2RWDdAxqaSsbfpPqbpFDeh3zbNBdNAs62tjBeOLaaRFYL
kDOQYYD/uf660uWZplVLI0FTLGUUqptNXYqBxSGgUBfKm2WBURMbCRTlzFI3fnrqUHMK/WJjp8vr
Q59FeNwaAC4pdNPIUMzvHtyPJMEvnTwrm4KM0okmxJIBagQBQcRUN/bXR7r0kr+GGuV0rlPrUiEo
38kW7awagUNv3ktTXZlJ5dZBEBjhzluwAe07h/u1irmMiSlpg8uiyioe5v7HG7ayWBesEvlRg6WC
Rt7Dq/sc/gt2RXoo05lgsKPXTvIRAC+uEDkghq6Sdz1Er7ifJdAB984cNqS9wpPD2EcArqEf4dOO
lUUu7gPnKRCWDX5SLM30b+GstH5WorXobHNt2Uh4JIR7L8BZUN9u6xO0tJmJJG8/SRcinkwHYa6j
woG08d8I7W2nONqz/C6FuLgvJ+5DC7rUXVkAhBGEGfig/SZyVtFgu0wbD2HnYCWBkIZLjtSx9Ooi
mPYAxhmrRbpmABTgzvcfBRhGAb+mKf7xgOh5zm3f32XpHZi9SXRAIsdEMGz43QbA7Ge9fxX9mUZZ
sV3FIOtt1rzyUPfU+w+5UU0V561XHzx/mX5gqC6gH1zP0V6Aw8B9a3gvAX9HBDRpF/cZ/cB+23Uf
Mco3jyxsIPPZlmwlvxP0PboYiO9VMxHBTQRIRB1zyAX7tATIhFJFum4R7cNRwUJPFV0EeSrCnUHV
1FnXH9FSWXKtieFTtKkJg3v4Hmg1YI1lbNW17AQL2v/SIDktYqslzgilDwZe7p86QLGPBNkYqPDo
Zon3grc0kYKHw59MImtK4IHL/NJET2Ra3DfNTEAwy3uw1aWLUEQ1NwjSvQ3Cycm2/GvPlJJu1WtG
fJ5yWsRb8Q+Z4LY9xEdsIlr/MT2K9DijeW4sOpyqMkzXFjEVk2QGBoVZC4S3vQltBcXnZsL/BfTy
gwRyPl60/nMbPPMBVMQF3VVaY6e+8gsV7lADr8fAOgEhJg47A60ClH8RcEumKQxJcV5pj145y4GM
Ik5jDypFx9aaayeMjnfdp4pemLZpnrL7gUEPXmDdIvmuzNrX+FWqnqn1CfPqi4EHV6CI07GZpkNl
D3EjQTn4C3Cz8rMAwX/zBmHkGVsU6yXy3lz88SRzKtIsf8ISizR4LT6kAPYNVEmnIcATktS7ytlo
QOnTlYQW9aaFklK90OHNmCwguhPJm2faotBnErI1xar2Hh3lSHJtRnep9anDK0GrAld5d+eAzRVm
lBgcc1ZSRemnEdQmmobFxAUBoWIYYKLIKHb3bftgzWNIgPXatVuMCAs61FMv6DG96u5TFfkG51+V
7L3tX11YuMk/PXpTEx+A+2AyEkcztXiNibcQmMazMQbwD+zMLl4dhIK2tj3TMPVGGSZJikG7Rpbm
gsoaA8oX+i8RTIKdCbLPu/eQA+4gaQgQjVZRCTGggNzMfMGHTw/QSNrkXcQlOp2nMUqsIba5wAaf
zGyJXq4C7jfNDgXBXs1acytI58ofeiUFckuoDSaoSsCr2Mgc4e5nWT7IDlAsQraEqD7ZJMkmEF4t
E/E65SGv19ont6RYgFXhIKl9YaIry048lMk+t8hXaPOrj5m6jLNjcVc3CHC+dMTBhmtMelghHE45
vXmDvasaE0XBHUAwUN5Uq8XJP2R/MXNgpUkLMVkJny1SUfQxGmrRn46UT0vEo3qcuP07l7R11fKo
/NY3r3sSiv+ihDhE1dymmqZQO/h97pt+o8W+Ckg8R11ZI79MKR5UHAxf1++1C3gNcEgaIABLJ/tS
xqhUUq8gdfpU3yXeX8Gi/OQuDDhN+sxI0Wlo1hFy2Z+6d7L4Bs2sUQ4eYh3uSUyXKlK7yWdgVTfC
pwvIGUukNi2KFo1sXfkOr37eeZXqhb5eJs8v1res2nO4QHixnB9gNT1df/3LY+nUwMF/6jQ0R6Fa
FSV5FXiqT0WTA54CquztIwSzXVpZZbT0oGMIMqCSPsbhfZ9Je4mFdP0ZzoIYrniafApoCIoJdO5/
f2rufiEte8J2MNYEyUmz77tjgn6Xd6PAeR7DjEYaLaogBZBLBSF5rhcfu48vDQOwdwTYbizdizHL
zxcahUoWSHIz8qtom4D8p66JWo3X0NKJ+nnAidd0wU6lBxgEwh0w0Kq37owBgFzjWcolXhpw8gtq
RtlfxP+vT/WlAtnPJxt9bb0LIjX3s4i75912T3oHSUsR52qzUY3Pro5Y9Nri+pBnSZlI2CjKmmqp
ukWXfjTneuj2SpGm4baI5nSMO+eUD8fXnu7oTW7JEGiPgsWhVyvSodYs86wKaaVaIBU9rcAIW7Vi
SZ1Bgtih3WgCaBcWrKJQ7qPyp7A7x9CG3EsaOcwUekevNUL02LwOpgU7h6bwk7R18nswohbCDVH7
p0UjAMbbh7TMttIU87AUKaI3vDcxjKIvs0IuLEdBZ/iX5mFw6sHx4vSC2dEpRZSK4rAwK/pZ/3b9
m1zaCIoxYJKHPhwJ4qgIH7R2XycCQBAQ31xluzCmTXSogU14hzo5ufUxBE10ExNyYfmBTFY5brXh
hBsXlMSwVPouBJyczaFSTLLDN9PXubX/hv01WgYMY1BOg2RgWOPmt2XkhSG2dQjuGbU66wTM3DCV
DUUNz8AC0wZIL+4K0ZrqMYalHXyn5c1O0fkUSxIJGcjHAYVk6vqwiH4c4q7VkNMYZjTAfNTqYJXW
JOuPUXpqapJ/6HmYgvXZNG1urM6z/UZPk87mMLugzfUx9FHMLcOxo5IGaz6nOuuRRnCiUsUBQkKZ
8PpCujCYJsoK/dzhBuWq+v2SbdNqjZRk4RZKfZ4TgxOzUp3m/mgTcJ83LorzYinQ5J/DjY4vpdaV
EJxa94x3yyu80MlxsZg8GfPldoII8/zP6W51/f2UC6n9rxFHqX3hBFmvtQqiYa1yPzT9gCDnkQe7
vJNmpvBoasW0LzLslVHDIWTzdTK6XMYeWIpFcUr5FrilAMU88O9LO1tGQxgVFngO9MG7IJUvYfTH
SZ1dIOZb8CAsyBejunHoX/xIgO8tAgr6FPpo1rrKtQMvgh9Gw5JuLH0uCstpf2yS242gsx0+fKEf
Y43mq0qluupT6buHGDTptNR4XW/X5vEspAgIqV1dXv9E383kX7t9NORoo2VFkelJSTtiiGD0iLoW
SgMKzUNKrl6PIKn8aGaQiZKN3lrYKDyWboP2IjidGw9ydi0MD2LJA+4XbLs4PnacwpOqOlHcbToo
DZMg4kVsPNp03cL2U6opuhXHDKnW9uBBN6vjnmd6EsTXENBDHT9df5pz0OboaYYv9eP8yQrNNVM/
655nu2NLrWDx8PT0pTw9zSfTDXZlJyx9Jps/fz4/r497Dqz4Pe73z3+MK1Z2qikmq43ePwBX2hhV
BGitReCBZKyaAePP0vn1QZVLU0/sbhLEc++fsWyUpnWrpLa7Z2uV5ZPZ626xwPPw62nJlYbIQDB9
tmdf5uxR92YIgwmHLYbGmMR9fu5d777Jp9cf59KGAyXAPUfbhPbA8PMfU1CHnlNrQRTC7X3XkZwO
4nVhfwnqc9aQkN7CP52DPUZFwNGeK0S5r+rApQlZCQN3V65mrvQUENvpeTfzZaSprANNoi5AqiPC
urCZD0vOzMwbn+HS5pfovErg7kFkjKnfrl/5RVMl2UPqH2wwbk+GOKcALEO0x1qjvTHLF7+5bpC5
qFw8Z+TF3Bczy/Fld2viZyLtJG0HDqNNltEtEOJ5isiSlmjQ8SkH7OMY9RFBO9Jr3UQPf37HtXN8
WDuTNeWF5XyOn91hdSt+ubR+iCzFISPSgR6OugaSVOdWZNK3FxBfae6UfN3SZTnZ2VT94nyrOEP2
bURVUz/0aCWV8yiYFhT7jMX1dXzxaP35IKPiqxnZRdhnKWS9akleWOlYXKj3NuqVMd24tKJA/0h3
XUE7SHBPAlJ+1x9gWLnjo10mJQdwA1GeD/17I0V9YkNV14Lh5oITSwuUvk3tnP7/Rhndj2kbgiwt
6fda5cbjHgeAEveA/2/BTobfc+1tRvvUUrmlUo23MdU9Y6Tu/iZKUbKGKbk2yOg2tAPHcVXLx+gb
u1MsyB0KtnQK+yRZt1TLFXvnYWbmlXcJQrHRe+q8m/lXl8KYowIpqDiPwm41mpc0y2BwoPmJ6LuH
wJL3EpvWwkOe1UuRYaTwLxNZRkpyT0QUZ0jmsOeljSeS1pV0Y5/ANM8cec9xH8TGrMlIfcJ+Eson
J6A6r1W7nC6JXDw12VdF3XjomWQVQVQZz/IUtza0vf2geIzEeKOK9V/wv6GEJl+CBVWB0Euv7lV/
UwbNo9l+1G9Ro+0xZ3cxeouwE1GLmas9pMIziaC/g/S76BrKleKLmRZ3qqlONInXY1jFwzMjEJ4d
v/+j0iNOlGIltd26LQHJFcYsizD76tKVk763arkpkaeL2/tIdCaqjR5RkE0b+cuGK+YHX4KAsL6D
ECwlYdXYBNE06J3H2kAR2t7xtQFvFebnAIGHw7gxfHRDqa3iOi9h02Gth/Q7oYtK1UURUWVJjDe3
OjjwIq2oeowII7QsejIqfeICBs+TjRTvexpnQYt/DAAiFDMQNIiWjKFaNuc+jlTNo2quq7qZBf1j
IBQLBfmbJeWJWZSuUng5vCqmUB/DMxGlxYhpcm/NUW4HsB73U47dRRtWT13vQxjax0RTFt1nxzz5
AMNiyPKa4CJ4A02nNh978gwnliaN1m5z9c1iqoeaRtfx+XUf9Gqs/HOldBUGlIdTfeoxuA0BJLfw
9VOrk/NHTatHsYiPHpob1/f4d2p5bV+M7mQWrwfd3c+2toXVvSkuAhml1lxZsHwrFc0N7V505ZdC
ihagJSkkzIRk3eTtujBovzjqXC6UVZZqXLDhfVI1/0Q6boptPmYiTi7FJihBvNxDbKsbe+GKKEDb
KIjIf0vR2MruvY59Q7v3k6feN6ZJW88yJXoSbUwRaEhnib0WnWCZlrhapOZDXrbPPaXg61NwXurj
Gvt5mo4iwjipPbnt1Hib/sMuUcKOYOiFTf2H8EPluVEZQ6YKKk954xQ/Bwx9DwxkcsBJnUsbOGkV
V2YUUmMMwde10P/Cmd69sVxibVG66AeJUBpo6qj9F7y8G699+dj9z+ijE9FpO7PO8ojyImE/4RjJ
T2sfaNPy5Tkhi+o4wCMAzM5hT7mc/+RFbXbrKS4lklCSdE02RQtKjPz7KpNcL5WFyCA5oEaUHCvi
MIEGSF+9ADeslV1Czb1tN6JyAx1/TmMYJl8zRMJiE/WFMek91ARP0mLygDu0qRbhYrEw+PNhsX6s
J0iEbedzXGtXp3C537/cmPmhtHe2534MPbrwoAFoRV/SMlZya1LTmSqCVYIalnYUg2gy1GK89DlR
5zCCuGxL7wYL9GIKpIj0lGkb6yZn7u85L82Ku6bUePVXHLg/gC+tpJVH17SlaDCdTOaYDB7Kg4cY
a3hY4Vx9/f0vBaiKpAHuguqnmGcAjL5PC08EwcuyT/pjaK+79hvaTsh0faRhIscTzZpCb4m6J6nn
KE7SW9WuxTKIt73ZTSCUUc9twONF2Y1xvrsB1wYa9tqPzCawy1j0SnGYUVYRWtaPH9F8vfAXT0/N
2+MWnX583J3F52y12eA4jjTW6uUWBvDitMIskXQoQapojL6qIeS1pZjdN4kNbDQLiuQyCtjRNypp
F8NfCr0aqgX8Vx2DWv1EFQs1L7vnYp6uFZLKBxx4yrn3vL33Zv/vX3AA6lMwNPnzWzPpx8SqceNB
UoBQ5iGiWC9N7wUtHLCA10e5mJzDyaEcSXIhyt/01B/DpLKcmKEvfCtf9SkqfLSDnS+CD1DlNdiJ
DkaIdOPou5TNAI1TyNCGhtZ4FvVI8lsjAqNSlt7SRRGfXgeEIBX5r5jT1rqFnB/W4HiNwjrXoV7D
PQB7NVqjocDB0xegwGA1fieFNyN5+fIYUA+oY2voeA0//zGPndGnVusgRGPgAVS8e5jRJhPBfLKD
u+gV80sFoKIwT+olNCAgpFn6ULmojqxr8ASDCRwCm8GMQilSnTiU/DcfmfPGRFqM3ua4fciKjaTS
ccMtcMoknlvuHJ0r4d3ngaJp9yw1N2Kry6tqqOgDMwPpoY3SxEzNykoO6dVmyf1QfIsTRNQAl4kb
qyf4PvrBqb2VtF2MZnR9YPnSwuArjM68ko4k+YmDvIB2p0agw6QvuzlkLYwhVMWaZUxMK7T2Qg+P
RvDV05y5Mc2XzqGfDzBaA4Ja+5HfU+VBVECnpTBLH7N9RuN0WsLdR/EXjeRHtF1RCsMxDvmRWzA7
c3jFs5UOIZMaiAV16LsF8WMVykag9lres9IjbdlbOAh4K/prsXsHztaqXARg93W6gmPV4j+GpkUC
nGcS4/DiUqNv7gtCr0H4TlOGpmvhcQW/G+axJjztqRVFYjMHLeopezn4axvOWiyPX2qLqbq5lqR2
qnKBm4W8VqLmnvNXqBFo048lRiRWDuaX8pN68GkjNYAMZTAvWlrPYhSRaiDrVr5OtTm4U7FFMTwF
41pPgaTK2G0kJKsitfVZh8hu87fF2AZow6lFJn5wy6JFbceom4ePDvgi1hVyXJYnTiVnFQK0kIwD
2z3IgGaJt+p659qGxFI67RxJoYMlQjL4ve3RBJHCXug7cDba5JX2w/M6ma6Xjz0NiOn79HT6nH1e
X2UXD88fI44WmVWqXRE0Rv4Ai5rafRbmC2AfE0ivpocBGLiu6+N9s8/P19R/XnEUs9UELb7V+f3z
3Q6juqVFk+Vh9/DwTMnLmbQT/nheL5/ayRfGNZOnR2pg0+kfrC5QFp/OtxP+wry/m6yXk/nkfjPb
rDAHx2T9dNoPHjV3+9n1x1UvlByRydGG6E4cKOCjL2K0rdbHLaWyNsJVTo1nZeXfO0a9qdXqzc2X
olq9+qU3T1uQRhH62LKyLGzw5fqLqgckH/0TZ4WPEB5daTCbmTtnbl0S3VxBoSB8VupTQM2tBA+T
iLQP8C2UoTXozUYvN7GoTYMhEy5wILLSR4e8XfTkpSTK27hEyqbZB/1OK97MGENujiAF+4QatQyH
bsCNmZDPD4NfMzFaKW6oh5UWUl0CbO4U3aSsUOSVNmXpLizn6COBHiP/Z1ANRunAHNiHWB3qX3r0
JDcYE/QgDJ17STwBnA68btIVFEJS5y7QcHKD4C3wF8QK0VRzTZOKbdf7EubN4E+nDlEY8GV/ANsJ
bynHQO+/uNKLYiOnoJSr6y96qbE6nHb0OGm/q2ckn1qLwkRLfQ8u+tDSzXDtUlZ8xE6e4ElAP1Wr
9mZ1ujHqGRdiKLL/GHW0L4qy0JUcHZZtEeKw4dPu1DE2sAwk2pa5+RgCvDfsU6Q78+sDX7hlfo07
inZzrjC39RR/UDaQ9Ttbu1e9mSyiGXNrXi9uJbhMuoFMGayPUdW58worNFMuVPRQYBVIQTofSoPN
ugjukvw00AoG+oHh7QYRRAVrDgnH7RwaSoyarz543rYUgv+L1//xUKPQwvV9r27bONqmyovoDdpp
kvgO/9HFLur6SPKFDH1oj/7v+w8b7MdtaoZgV1q5ZyhrF6r6xPJ84HLrFjShEO3j+sXF7RYUXo0Y
FPxmqnCYNEY9UHpvicigB5zDnjRlvPVs1NSsGwvwYhMCEgHNfdpn50ShTq31TA45mPMF0r7HxfPT
05O4Xr7dTzd7f/p542C91FTiVP3PcKPZ6KpIUsuShEQUd72JPKS9o5kdG0ez2vEJMmuXmkitocC9
QdKAS7+9xbjXhi01vopIVchSoB+BIBrKCz8+SNOKjeZqVbCtQBq7BsBr6jSVSVDQgxTd2QR4qDBN
lUBb1jouLwCAbZSEgTaJer4IMMZRi8NQZrUkXPQcb+p36rIyB7U3ZK2hQzsKnGFtLctoZmOmXOzc
AmEJx50W2heFykUShTPDwAMS4Ul+SlyRtnde+hgB7C8UMP6Oij37XWd9DAB/B2Bpc6SkT1OkV1/R
8x0UFHlk1Z8OBdnry/XSzQevmwYR3RGDi2+IHH7MDpKVXSkJyBfB1o0M68Mhl6q9emFF4jz2i2Uu
5M9xFSzRDwqzaF1i8YcSrBGRwcb4eWM/Qjk+QnRVQyFCPyYe7hToHyViNlWyJVm1jw3rX+ufmN5X
rTrBcVW4E8xw5lVgv+uZhRIGt0CoyYOAiZgcXaGbukjplSjy9whc93Ov8+c1Kko1Nqztx/XXP8fY
cev/fP1RMbNT3VqL4xoSonBUeryW6qkcnwh1B3kQDUfIesedEMBWG3SRuoz+4J4OdF98ATzTGjqG
t2CMF8ucPx5pnAbBNo3i3G8od4kndOSS/GCmJ/rf/wfyRplPAQTop8GMJ/gfwt5rN3Zri7b9IgLM
4ZWxcpRK4YVQZM6x+PWnle/FwfY6hg0YBuwVJBUnxxyhj9b//dOQ//lV+b+H4c/uYpZko5Eoj8Ng
PFfAjKwvFYIUjDett3BS42lWcEdxctQ6FN87Gm5RbDAM/q3V/ePp8lE9VuY5vFXxK0iKrzeedH/K
2Rf79+/0n25vmCQKkkCQLvzzxz1adEmF4JiNqNmylSPKLDnFy6cLqJJTpXR5ZVRKj/9qkP1TtWiw
sgqPAJEpQJQ/rtGY8DIm4T3fWdHF6DXbxJp5QafzoH4J4FyTW80uXQrgeW5sqXtmYfjff/B/uMcR
89KDJI/QNMbJf39dB1mS6rsAkAVKCQ2e4r4h4WTP/T8lWf/UtaLuZ/5u0A+0RP2Pe7yNc6kse/pj
TO+GxkmxjVU8YTzELAFwGARv0rwGv3kMXOLVYPr//nP+Q8Hyt6/+x71hKUuSCEuY/f9yz4TKGA0G
Y/m6JRb/V4f38bf9cUWwVYfkQ0PNqII7/funalnFMqDpRUHPPopolivBwmKDAfldDl09RgIhw7yI
hWJTaDIIQjwaoJ5KpZe3P0PDwgGDxJemtLwF/KkFm657H8T/SCz+4d383+/xr+7J/wTqpDSKyBKo
0geoswtjyKXJHiTJBqDpv3/2/y9eE40CYDmE7DRGWPz7oxrqezEfBotTXgixn/VjEHeHx+BQTD7Z
EmlNrxACfB2488D+yGnrLelAlKDpN/z2Wvwf7/o/HXlWh2kIkaw/EHt/fzjpqKZlH9bpEd5BK13u
WAlrntmwIP5fKL9/OnQkrJwEVMYWxJO/f6UecIUOtzk/lix0SeHFEoeVGbZYg59qMzu3wpbcxeBY
pI221Xj6THUlkH8JUsz0WDUm88v/Eiv+UwZl/u839UdBVke04YpFT3bZwNZWljrKJLk6uyjifCba
cQuHreoxn1XyB8lPNJm/bv7zavinyMfrAdTVYAjygMH8/bOpcq3QwxGpr3nvvHG+Oyz1B0ZxULk0
66j2DO7sZaClMO0zvrnpIQVQpf+oYv6htjD/F8r3R/QrsmboNKPPj/dl1YHoZXUwz/js39Owc4aR
ruF/1cP/eCT+BwP4R3o0pK0WFogSjpN8VpRvpjN22l476SrNEQTw47+/eTQd+Rj/JxKZ7F6i2GHE
qYL+hCn5R6FihhoTW9konvI1W4Qrywv9ZN9/CofoXPzkx+Jd1R3SKwTJo0+zypc93ZHw1cscOXNF
pq5MPxu7v2aruzfumlt3W17N8/13uKmbedevjZXR20WgnowDxt5HpAgbcW3u6q14Cp8eHKk3+VRj
wr6e7W6fH4lt0uJ2jV1tNDgjdghA1AraHduDLhIOe1nFRxDmoD5V/iweM1gq4FDDEhp+zM/3fbIa
2LJjpctGCJFcFN/ydYfdq/P8kmWPVTgWzhfTT6/FHkdqPKk1W3R89gkdIO6BSVssdTOvvTJx27KB
eVAOghLgCRz9CJcu0LbNmW3c8ljtl1Xh1Ft5LfyEu/B7XhVBCBCrX5Vbmd2lz+Rdeck2w3k4NAfF
L7/lX+MrZS+QBoUXbsY1YPXo7hTeBVPHwVev8ybaVYqjBOUNn8w5WxH92kfrA9mKPXwrs53SCw9Y
nzdbl1U0T43dnFqv8NSv+XcxXPNLOFey3QxOFbsh62X0uSwA0J4wP7TaIsd1YO/YKQNMeT0+SFvC
InHG6gsLcEdbW7RHUwdpTM2BQ0mBe6vbet7ztMIWFBs8t9zHM+Z5EYuqq3jfYlM+sT7p9G9l6rHs
SdGZ4wp0tK7JYfBw9Wu2CZtiK+kkrEZIXXgSSqfqc3lrtlHm0FkuI8d8WWbnsRCGt2oZ8Dcrgm3g
WD56GMdvit9h83A9zffilgap+pJieBtepo5/dfSLbdNDfLJq9/E7f1RIXf6mwpV3007Y3NdDialm
jGd8vnpsADkPq9/hU3iDM4IlBv/OfyJKCNdQbHbBWGH7r77EH6Hj8WKpEISRoTHRMMGs/D1+CUYV
F5pSYMJeZm7MM4lXEoQgjqoR78PuGg7/kcH8cW39f1+QNW7DQMEpQTL5+xe0om5aHk2mw3Tfw+cs
o/dFhx9+/M+prfzXDfhH0EBRyB4JylVTNcQ/YnMMuq4eVEs6ddRu5jqiZERZZFwt9r6aW3/fmoX3
Vyl7EkiXZ/VbJHxqft17tYjkL39h98yyNnp50NqNNm9zYYMzQrkun3SYHOFhgCaTbrL82qiv97sn
UzcLkCQcyPC6X3J4T9o6Xl75/7xQZucXN6ATnJEFz+WHE3yxCm/3H7ZT9Z/ypKjf8du75md4HmEb
9bCr4kCaM44xH/f5vRVPRk/rHvtjneFH68jtwzuKTmR7fyl7T+vccfL70V8U+BicFJd4dySKvISa
o/b7+CWXyUuPiLLSGUAdpIkpJkUu96himsgN1S8hOsYsO3/ea8x/rfm5YRtTIqOlfdleC82hnF9Y
oNbS1R3YpvY17ea93B8W7Rzfz/27VW3lMNA73JQywu2UfESqIznsvRrYiEUBYwoIglCHw12GZa/h
s8ODX7twjuZA39Ej2HedN+C+BLbTr3DbfFh+Liz4S8dG8tNDg/vkGW2TbthIRWMPX+ZlsRt+GHoQ
Kp8bfUO2UNvIV3Cdq7fNEMz6a4Z4bCkPYf8kPMvzbupPguQP7dGMduM569yF1aHeMWD6tNhrVupa
ugfDy79fX9xVf6XK/3YWHxfc/6Sp936SGy3S0kv0i3EW8yIMkUsMxbBAZ3sBDftoT3dcY1ldUcST
nJGq2DoFbX1/teKbpq/Hr7vphEHToqW6GoydSENxVgHRYFzFYpunz6W0ExoCVtAMl1r9hoSqaypL
5kch2bEerCiu8cTTLy5TexHkmxYFs+oYtvmuoLbbRgoKRriIfmL5o+rC1q5f4/hCzqJuRtleMicL
vkxMvjXHVE8oyaL0O9RcpE6x7HLY1cKTXnvja67eWDRksPHoC5Se6kRb+jzwhLIY1qrs5t0+7T3u
3UCsPHo3heR06VHY4ft61gvvL2IrThx8wXdjCCpY+d3unm1aYS/kDi9XEjo4d+AzMmHGIx819vOt
FuZF7dS64ArYDS+bis3jkB3br+WVd3Q2A91w2vgkcSPKG7xBFqytPXmmQo4wJ12HNO1L5hOVHTzx
f5k1K9bewJ8EgLo7aoH1KcgX8WexO9UFRrmsEQlCz99mUsmK+ba4ycEgBsaTeWgND12aEddOZ0/B
Y3nbwcXguXZpgBEGsuqkZqyXm0+paJunZGs+80JJiiefR1x98UWGSxBfKjRilenWLbRN8pnh11ze
yewE2VWnZ7nz1Rsb6AaG84adWC7RMzDGlzZllfSrOdSJN64HkiPF7bDJk512DRg6dSGiAwnvUt9a
qdq24oafvUgK5I2QwrRijNqrt6RxltqecHVAUOnhCxctnpQ+dyxZ2/PsL68aM8PyKjp3B940+/Wi
rXvxaKviCoO9x4xeds1fCS/M9L1O3rsbc5n4qvlmuWXmYZ3o4eGLXA5utRx7BH69uTbaVfgOmH2S
sTmtpgvwkjl2R1yOV5g+qdvoaA17eS9O7mJgEzuJa3Vyk98KRte1NNeQ2xdzNXjLfFCDuzPdZDlg
WbDgx1O31k4LV9mIqbxoz8VxgIqeYyjPkR7am4ZTtkBQcgi06t0zzLVmfPa4rt/X8i9Hi4GDsWIY
0Q9O/SXq57K8qDzBbCOjuh/3ZbQu8A7C/BEjGqjIm3wN2+LbOIbvWXbVc29W7Mj0mxdCSmPCXaKz
yiXD9BXTZkDvIA+c6i+Oe39oB6hxfoXnOqewvF8HXFlFXwh/2OaB7n+3XqryYVwp74ARc4w6zhU/
I9s4h/C91gRH6HFtXA6ideikTWlkTlxjO2loFz7d8nX4FMULclpNcSfwCb9p+JFLrkVdKhHU+4cV
aHfoDLuYbkXlVoM/nfkP/nYvVrFLtB7eTV+iuOoMUE+xN0CBGu6129WHTjxy/sNgxJVXBue+1uC0
uQlS2s6bVU9RvpKCmd4eD85I3vBzmAgRMXYX7EmCqBaztIsxLZBuBs6x24VexELh2sCTGa0DMBqu
acoXIlDHYyre6VxVmZ1Fm+UFCmyLazpFZudPyGblb0X+6bUL08LaWpuYdGOq2zVOk3uGtmqKTbWg
vtQv88jgmyRyLqCUaHe3KoP0SfInL8pXjwhWgCO2w3NO5svdC+cij3byfL5z5d6iwvXV+wrLyBAH
6dLlBibv/RBxPgLOdI6EVepeCCMZqRO+Vh5xer7fCiXxirurtE+5ifp4p6XPNS8wcaaLXgGmKJHX
Ri4cABXfAL70o7yJNpHhSRihS1uGo8VmXoUJ774TxggE7GzcIeudnvnWULxJ8odJ3AZoi9qoXLjF
bcFJ+XgTPHVLr9eOqbDF40MenxbzXLEuVwAv4d2tZ+chRu+Lfb98haxLiSH+QK9zvJVSf7H9BvtF
kWC4bk2br1DI2wwOiE5b3r5Xjjwj4l7cZAlMqYA7BSXPvUfX4i46UfmJU0zwkP1W8eKg2wHVYt6f
VYfXiZSLDzOW4ZvpTg21pe+fGoi/lmnLNSfDweIgYqRwiAcIOA9tfbEayfIhnEknK+PAdsJaKIA9
M5kM+8hfjK+k3prTh2WuU+NiMgLOyKGS+GylH4vmKUPQCV4KHrpT8dnVt0IUiNJgm8p9FYHWF5hs
50gjykDvPxf1px/uTs5Ut5UxbOeExErvWKMGGgfYa1696RR1g0JPFwzyIJ9rGc7Jhpqp5u9pFay0
0h3fJsoJ1tOEl1c0GHkHdC3vN3P2nhqfKcWGtMtj17BsoYM8hj0pFnfgRsRVVv8uvMq9deQ9rrgU
oguWVHb81IlEl3qtpquUY0Gzqwo9FaBATTPev3P8cK/KMCm4I/eIqzdL2qU69vTSW7jXhRGU+Cdl
MXiOul1lOnca0ntl1p2hG5yswTcCH9l2cNqvZwte9o5rX9yo4YuJBW1UOyL3WGzRt0hf6AjYKkTj
Ri4cvHOSedWEpyyN/Fm8zV9dulauWjatHxv51sHiK7Tib7dZHo2Y/rcz/BK0c3VYQClRiImXpnIH
6zRp23be0sFhtWgW1tzkhIzs4VrdoAmP/VjfzY1r5l5qeBRv0U0tv6XW60w/BJ2BFUZdHFMzwFLS
rF/EJmiwq87dHD8FaUdiYpjPwnzVIHJx65AURTiOSq6QP1VOXKzlNxJRuxqfGTzF6m7mIuwW7zbd
LNltALV53f2s6tdwYdXKs5oahgiIlmPEKNwVz429ABrRkzWxYw73YcDGQp49j0QwX/UWwUm2sqP4
OQ9wP9AhfcODQKMtoewKxMlImroLEnGBi2kEL7/JrScwP8rikvhl23ldv5EGTBh0tPzqqml88Vav
k8VbxANoVejf7TomlaZSUL8palglsme599gWvutbZdrGvWSPcFvMD5l8U/D155C+bJDgUi7kfqtc
MBE2anrVTrEVHcUtLuqe1mkJ5ISL8FZJgaJ41uCJ5Rr2NcsG0mPPAPBLIPgqmowzZu0jHm4+RqSs
IdSvyqnSgojUmo7Fq+Ibkx+la4ZE5kbo8ILwmpxkzbOOD0yDs1yhaQuAylgGgoJyEmTO1GLZ03Js
zRWN3KvyVCe3NN6obTCdBTNgPwDbYrxeUUZ0n8X23h9q5ZAZJO9usRwNfSWIbpu65RexufIUG/Wf
zkXgx7uUiusaVRi9S1eTzRYX2zcdgRM+XtXjU7mviiqA4RfTWlk2VNx3fQ0+Tp49bYf3XXkq6LCC
WNpgbZ4/4aU3ZBtBwSWAwjx1JiyXjceljc9PSb3FRki9vTvimcxvJ1tuG16S7IkTO2PE/Et1OGIo
u6wh9lR3VzuhL2v6bf0zxG/QKSt9I4zXUXHIYev+KJ2SF2JStLha6aQw8R3lCU1cqnxTM0TtjaPV
hwE0pnvjkEpmyko1fam8yPjQOog1itE3zFuKd9/k0ZUQg6G+keSwMRSf2rvPe193q5QHB+Hxh77Y
rhE3zYG+1ON5eJpgpzlbtqzzvAwjXmYXbVyZkmPiuLlGKpWGm3h+UaQdMpyoCIaIBs3s9bMvi0Gr
kD3ZNXsP1rdqPuXLq1Dt0cAaEOs6X77xfA4TazijR0bAKz7qgLmcAS0PODKu44frduUJgqtQgbqU
vZm6FgXHPKi86uLHfDQlxsp29WKtY3hP8wa+epk7bCTRJ8udOgnIZunNOCjiCC/mCrGFfs5iaFFb
XKtta7UgNIGCNLW28sC3t8pu+H38LP0RcecjQG+raqUfqFGmLegePj0qY3KtcJWP16HdjnMQGx42
wPTnljeyza6nqycAXfcayaNKNyR0fkT3n3l4apOTWq4W4/aY36YnqaPchs1+1LNXpylXVktMjX3+
XO5UL1whxXiDaRQBqYI6pM+7kvUk+ZpKfgd5bxE71wgv9+qlTr1pOCjjqtreaRktOyZBI4Whrc+e
KvLAZjhtrpqDFrXDigfJGVE/oiNpE9kS4qLl7sMDxQJR9qpP6Eb1nlIB/+OvfPVsveWHwTW3Q+ZM
j+zb4R9IqhlJoqON9ijd7pcJY7HcDdtHlM4+AGZpX6hXzE3nJR9q67duye1qz0FPo1B06h9FdsIX
vLOfDV4OCBm65BEUhD7ojLduI8YQY5qQ4Ephk25ifKAxoTZ9Mr45DCyyDK85J+cWMkjtNLUfrrUd
9YPWMofaiItneNQLDpej7ojPIFLJzi/UH03pJQehf/xC1XzHT6SeV9owijeYttKe6MjZCwCg6Wr8
ahhml8/9HFgirs+A8Tqcx2ubN1Xd6yotDO9+S7YLVRtZz6Z5YvqPuTnldY+Xt3LEgA9NROwWXoOQ
zTzM/R4kBomzmoPc8h5ij+qdV9eoj3enET/EX2sIovCaNAdAdo3fWoAkj2nn8nva3ot3WTjBKL3q
w3M+OEK7gqzRibQSJXvmsEeecsKF2lq5N0PaDXdPWE6pgM4Cgm+ySoX1PfYJCLqwxZs1jVfNS5E8
UfMAXZBUL2/WtQwvi3WRzay5GeW/+MxlJjQrFbhq5ShGEKO5kRxas3hMj4Q7mpAxd4adgPOq38fo
K6pfzhVvBzjY4jKUa036ltNXVdu0qsuso3l5dEF5bSSqlsFwhmKdzpsSCCs2CrNwUTDC01KA1psY
GwfrNoMx6O2UgvmT+HMqXgRh3Uyd/auLXjy83Y0nMFs55YsMS0qCW4kS8PseOtSXV1ULTISUgvxY
gWxweklO904nhM1OZOH7EsxzUOGjbtgCb3Mxp3ZZw5LN6TZdI+uN74sLQBefyXF4S3naCwA/evpG
7TcyFZ16pBQkjqd0nK8FeRtLgWvhNCmret5Y4yrrtyG9FMG5J34Ew+ycie6jto6eHpyCZd3tzH4d
P1uCJ0PpeYHoyK9mbv5ejX5YrFVou5E7f93x8HFnaaf4kE1TY/1Y4MI2OBjd/tEbjClZl5U5XID0
vReD7U7bKPYjJhiDx42WwXdLnRH3GJUArXnYg3nY2JPMuwQU5QlVPTh/OSjfzS1udc9ci4a85WEQ
sBOEwPH6tbjj1wln0DfwVvcNxR0bN8xdLXEtHTUBtk5ziJZ415hPluHJ1SZRIz8By5ce1IPJqIAd
1QafZq8GT1gTXqPvfjpr4Q9xbeldPsEJl3Unn/Zj9jmEGLPvW3Gjm/a4z736HNUbevwL0n4akiL2
Hms3n2yIajqVVxOIn1O5ikj+qvTIz1umbv6TvGICq514IE1GA747mVQirk6/d3k1uLKqzaCikZUM
ovtbRJjWIi+Kj402ufqzRfmV2RrJ5S+0b56Ctm62XB596av71LKBCHMjUQlk6Xqa6Yl8hsu5zOil
5OopSa8NwihTHWC+vsbT2XLVch0Np4G90m0RO+20FUlE2d/lY+fOLyYXqJF7f5QNYulRBHa0Lqqt
9DoVvzqJ7y2an+lJjK+S6N83xqtmrpSZtosQuzq6qfCAq/ryGqENXfaxdRwh+tU3PV0bR2LG0F2k
Zh+ziPVbYAFvPhfNTZLcWDxEldePdqdv1Xw1qk59EqtrOeLJxmcRyNJer5NH4NLCIEn3DxeWS8Xg
g5aFOyLYy6pA6TFS39KLMams9e1kvha6XUIobYDjBZJi82Mv0H9gi3nUerlsz9ot6+zZL0/qQiiF
3WpbT/nPVK55BRs4o7q7fKU9evTd1Dha/UQlKXrzq8xZY/eDlpA62sTRyeuPJTEmQBo5v5jdDu0t
vZ9+dIqPEhJ8vB7vfic6tAzz5dqN7+zzG87rKH2HbCQS6+nMQfkEI1XXdu7Hvr5mAAY/ngYFIsM6
9wvhsNDdguag2Z/AgxBWPM2SOxhu+k07YtNwW8VeWR1V+uKm8CIZK3LVeJdnQWnuHmS7Na1bgMNX
hdjPpvXKoAkinWi2zbJbk1xTGnxPy8qYt63+TW5dPvWxS2lE5hwD2+UcV37m5w4mc7IjPdd7yx10
lwam/FxfP4t9Ytny5Mg62Buu+Q1P06JpyCGdt8wfOQS1dbF4NPTpaMlWbetiSrSo32gI7Ja8PbGJ
Dpy1lm+VtqPBZVgEPbOl12VtOcmeePgxYsPqPrbYBa+MmSiSFf8C3X6nLU2uGOOL+KslJV4SJduk
RwW+qfKtKAg3cXR96YYLx61ZVn3hDNkKYu99/BAij+qgS6B2UlP/TtLThGXS2Zpf6XksULE1N5mw
+UBhyHiQn0O7YH51L1ZKYovW1bgfsHNhBJP0u1zfsX0uV6c4ufAOcWtRLIvqsY7Iu5DEBXNynci4
FyItM7b0Z8kvgnqZftUHR1OWfTJkHUmQzViWBkoKab05yxdD2iafFmPTzjOKY3JQdul0MvztQOA0
K2/YCivjzsoFJqWd2wucYB8qruTWNEpf5cA6ysRlml6j8Zsp577wmZvazVngKWVB9lwTB7dF5Yxb
mgQoJEevMTzLfNPJRrLkUPcnq1wVzxXVlV1qq0nZysZpZsupIMnXjrHw1muBOJO209P0tLMs79A4
NX4Np5adEuvLjJ60aGvOK1kJ3WzDa8J4WqA6xtYnVZjzoEvHFeJ6V17xt52gz0ak2CH+CPktyhmS
eDSrDOkEPUX8FfpXzm9r2Vq7BnPwwIfSUeXL2MtufCLnwAwM92z57uhgKiipyMpLpmi28DV9MBxa
VY0NhfMzWnHeYhI2W2ZR6JoxtrhV/N7W0eQL89xwQ/r4ib/mJtoyiqVU0oCK/o7fs+wN0TFPXEH1
ysRtObsDLbBqE7EZbzxIptST7AIB+DsAUSj1de4nmS14rCHMIg82kMuLVXkNxg/LCApBZCAV2t2T
4hQ4ojzmqttwpPirwFWvWpombxmEKQn0goIHZ04bEuOu53jpPB047iRupYtlkQq95OLbjIXcaPip
9n5XDm3zYj7gptoJr/McrHHsM2vr767hwfw0u0DUV0B4J8FOss+mGghENANIhegym+GPxP1V5thx
mg12iOzp33f9J4398P5aSVuRvzhl0QiNdPDgDd+FX6yWoCF3rjjSaK+9jj0Ja7mo/FfDWCw33ptg
IldPWmdIcydRtuLgplmB4i/zzOymdC+R/Fr60GXNG1OCkr69daV5INJEY0xwzQLkFLb2omz5XHBq
h/WbE6qCUva44UAlrOpr9E5DqxaOsRWINDAIl0a/Jiep9WD+9vvTvOaaKNtjtwQNHfLNvUCZcKuX
K4goyfjRk5Wsueh9jW3uU+YeuWXkZJVVnpwdjPvX/Hjg/sicIH4dSzu1fOX+RaZX8G5kOOb40oG9
RpTi0c9DRNFZTiUfddXGSTVgjJHUz9HG6Jy4dJg8ECYxgBolx7LcLP2M1nnqP9QgmVclG4DnA5li
EW8qZCNeK7iaHkSzPUWbqtyl953IpZTag+qKbwuAXwY2SncYUVvwJqvrB3naeMqTY5r4E+rOrQUM
Ud/kEh8rbSg72vOg4+JV2fd0Hz6FhXGP/Ga+IVRWin2X3sBYYwr7hlmZuCq/qaBuXbIq5H22pUMd
KtQce3X0BslnH2EJrNkrmWMG91O9Wl5AXgjGppYcukbTW6Ov5nKVqnsjD6Cohv6pUJyITUhiYmHx
EyKFMH/GZR3fqldjj2zNCNf8RII3bpdteGLmjY5PdYXhsKzQ8fQ87gf5ewRJPD00e3YA8R0G7zal
keBnfEoeDaZnUCGxtjefjL3S+IgQjf6jM4/N60QY6+3Iy/axD5qqoER7q1da2NCscAGaELpGKYgk
V31KgmFP+WHedOjOLJp0biavw/umI49bNUEuPDHKnrdQlrtoI6O3eJMHT9lntBcx+JE808VStymZ
hTkWTRiJbw6D7bxbi7fmQmdszpyeie4L2kzhYl0KwMkxt1xyqtr3XjnSUc+Ul+XyZTBWgF3VAdj4
SZJd5yYeQwaaeBxBcyPBpD7ygXQzBwV4t9BcQ1+FYnDWcnd6FRBq6BXdtBX9Y3uNJOdzenxa5hNs
GCn08q2OTV22L2LwthDuwl1XPdes22lsmR11imHQyYXNY8ygBYP2wA9lZV0SnY7/ugoo/vin+WkT
f6Gj890Jdik+zodX9YA0YK/HhxpKHtTicfhZ5JU+khfY9fDb9a4Eo1g51stFK92MMXzEAMZ8i0aC
pa+e2s+CjpfUHzqyF+iaBKr6uey2BS+GCGlzLzgXdltpuFv6E31ngNLCgyDdW1tVvHXGOjM8lf5d
6UfNvu2wzcR3mq2O8q03DwapO6hVw7qGdOSR1nzwWxOnyz7101J7bOs/Fu1W+ppGtaq63bCWljfC
b1s76rjlEaMoR0+ZUteMT2p+GSmiI3DbFG/IOfJw24CY0z4n2WdRZCbHek7143TBKiV+6pNnRfXo
cGUfonOsT7rDAGMyf6r+qBwSJ6i+KsFn9lAq73X/kYSr1nia7/t6WTcVyoCgeRNf8gfpyhy+rdRN
Xnud+5Cusm9GbrReRA8I2GO5u3QSpkEhZiuSWLoi+gXk6ThRf4tUK6VjPt2tTTYwkD/PyjoKUFaA
Q4dfX5cr0s+2chN00mdlpprnQmcPo1McK/fkJxFufrRKceXMP4ae2Ta/g2iFhiJjASDX9v2qN/wp
tUN3nr2WlAvVn0mDzMbc4T7Y1YWkjwF2TpD4qnYlTRUtQJPGWFpxui/FYM7omPQOpE1MQ7lt6TkZ
K1GV7az3+uGiIG7Wfwbth2sybr+tMzKNp0kDm3tlR0tyC+NZX06NFSgP6g2dBqI705XY6wXPsTZj
sZkUV88nT7MA8b4J4GgwoUY3xrrb4l7ZsZKZ2drjwUQ8cNFACz6KtvK1Tn+Rkman35IM0rnrN6N9
pjz2dGbUvc/yanGamn0qvTXdGXq8UlxD7ZKNTnOqRH9oiEsKPwxg/oBZW+k6xZcx7YurygjsqDj9
JStCCshNS6eUDgR7KXaeH5aS3RJUD9pBSVbjBWH+Kl3BHLr02Vqih9M8NfoXknYnVMq1QZNdC196
JigbRpM6083qVJjrO6UXq0W2COz7S63fxOUQPpBJuJAiLqtvQusvMGA+BstuYRyMpVdKq2EX1ze2
Gdt8sxQuErpom2tndLwz1A43tS0GL4eeKZYGsd66r/V6n98E1Ewq4+FTz2xYcqXyu5bWRQgmisvC
liKgq3Yu+BxfFn2x/UjroJ8SB1ijJzB1VpZjTDVH38HoPiv966H1EmU7VzeSFMR0zRvn3iIB+qr0
YJDs+CH/CFi6EUCi9bntDcaXxgkTdE4l6hOVuUacvlRo+8drw/IFk6iI+ZfqtyXW5dpWJM7aoX+3
9mnrh4TN7PcOTfIK/L6gafml3L3ku94I8xnnctxyup1UnXLwQSLlcVxfm94VvzNOu0xXp84TCrSU
1xEDiMIW3wz6kY86AL/FnnvTzQe/4GUxSz+dsWt3m45+5B0Y/rbU9vmLMdxS86kgFMb6xhoYin0M
bNV1Etny2pJRmFS7UVHs2Be8VqceHPge6P4qDQ4/TihzidE3GpFqRj9duiWv1qK3kXXTjmS7h8a5
dNthhAPAy/tX4mE+/STzK91T4yOS7fbwoW67zzj1omJPFHu2m36jqjttxqXimmEDcBcJh+U5Kc80
c5UwBRjOOZgjX8Uwe8E38zvBVcBGVCnIT1G/CWkSVV7ZOZPqhm/Uh48YaQu/ueWNZ7RYb+K3Hts8
7JEv9zExvkdZ5YOSM0tbzj+iaR0ST3y93gkHSsx9ax6sj0H42lEe0DoM9Ffh/JC4d+hl/Dp3S3pF
MLWS7bwyLtg2kB//H5LOa6l1bAnDT+QqK0u3ynLGAQw3KgMbBStn6enP5zl3UzMDOCyt7v5TszcY
DlGObG21U2Yz7m5TfZIMByV4st71J9kdB3P6YjNDXO/wxYzZrnkGbe8Z+zr/FFIfr5NO4isCnD8l
d9rlhByrlo9G6COrmC6CfhTDXcKQJD6gl+rmI91E+VUa/ax4l6pHicgsskQqGq8t8dqPHGWvfMxi
djmAwRyMIK3NdjtWTgrN0VrFtGHYzmn2I0z0MYPMV4YvGQFL8sUGAoEKA+GDWs6jgWXPUn/oAv3p
M0bSH8arW/M5GS4ihfldD8l+eL24UbsmpS++3HLQ+gcc/s/OKhN3kD6SRqVw7KX4UKubli5oRgbV
sNLLGzSvVjYa9BoirMpZxduV9i6UN1Xa/6q4xjBBIgqMnrJFIG7Ewh4KruyJ2mGW3U6Hn0hPsB/A
HBC4XtRxpUFk6m4suk+0Im7bI7PddJbyGd4moAjAKoS1FZsW0EQHgA6dce6Ga1y60CyQp7XyJa0r
xCX2Ojmq9LKpw86F6EfWTRS7WDmY62zYopadju0AHOqMx6KxYqIXdnxhKh+H7D8Nd77Q/iaAs2a6
R245iBf0Fv38s6KbviiN215FW0W+g7wD4V69K3yFrGFkXNiL+3nbHmXDzZ9XwLOX5tZmd5uhuET8
rpeTQ0JBWgSZ6i3rb/15YBWKoLl0P3lqC/0BbeMz/Cdpb7ME2GavqoPwV6QbgmK5Y9Y7JC6A2zFr
Wi0tOynjZ84CGrZ/ksy2HJ/o9UfjJrECRgIYQ0Q12Y3iZn+qTfeyG9ZmiqRiF4ubEhqe28yLrnK4
b+Hx4NATpjc/lQL2D4uX6iAzw2Jj9Ni/Zmy6hYeTraL/dD2Iy23/Q5zZxLKH6kPSr+KpaP8k9mww
7/Hy17KtnqbYTSavilTnWV6bfGtIX8VH1h+EjxlxBKMu3VkTeUwZUzqaynhQwE9jGkibF0MK8Hlq
t/rKR/OReLV0GWjo/jFsK77KTPl0tXYb1l+ydCGHwOSORlC56xHAgL1/K0wVfh/bMSN2893CuHKr
dlg7HZ6b+FXTO0rN6pigKQCe0Y6abP8N5wMPeAs3LoAM+80f2z31jdpcB2dh5e9ZoLlqTylnyZuw
xgOE8a6cdEVXiwMSlcMBlZRgRRfyjARglL/QZW5PSz/+e8ZOEqyaQ+9Kf2MCs7zhvcmrM9hKeAJk
Z9QgUBKy71KySIWSGYWg6QCRvfgt5vtp3sSZw7TkFRvykVG8gYaTGw0HrgULtqbxfRqCQnDr9SvD
I83BS95X2waBJm/XlMyMtAsK7DkXLTSFCVr+5ZBH21604CpBrpSHgZ21YX6H/rfGk3oZGR0+w8af
5XP/vCnlQXteZppGANiGy3liOmHUnp8g0xcVqUdP7wxHb6EWgfOXBitJ/n0HDB51c2KDMd2+qFit
6I57lsVlJH4sLCr5CqM/acsX+ggRAAOa4UVbpaxaserHggnLHcDp0ebJh3ZkqvCNxG1S6N3Di5UW
PI11QfJen5znYhl39HMarWnmo0JdYITIzDMhISL5K6JLvATLByNtpXxNL0An2ytFMAkWe3okAIfK
bX9q3Rcbtu+4S2XliO37q8p27ANG4sJ6TQ/7Wj1ovOoYmwaQ/OoC1gHwylvMdbv4XItQ0NslPRb5
24o9T3qwBv7jiWMh98A6HNYkSe4zhWpZ/1O0M7ZbXT/N6gdjMoaPDNORZJaCn6ufK4k+6tbgMHy2
roECLrFixVIo/AGoUWz4/X/XnjC76/kLmY4UnQfNLwaS6jDweRi0VKSF2QZoVl7t4CFBgttXniNK
GnYyUiJEsjRJoPHliBNsiRYawmW8hHDOgDCC8q6v0ZKqZHp8zX8Ax893uDj0XcpxZOcEwL+GFkP9
yUDxGLuO0ueLoyptqFuEDevHk/1UXJ0fK8Cf3ZM2czWfIrQQdukIv7kE/WAvvyDsW/70yly6E9zG
tn8n9Y1087jZt/9CncQkf9m+lj4xrdfZSWdczxyZxZcsdUOI0pvAP+jo4mhrxGcx2q9Zc/lGMcik
ncG2SHHTPNdWQ8qQ0lsFWGf+hBhlcQjHxCvCTao/0O2zXP3SvrG2yclEG81v1fqqdF2tT/FJnWkQ
7Zy2t+93dfFXkIO4PvKv0AjmEXLs/SK9v+SPcGH6JeRXIdVYw78NpKv5UO4wvDWCy+Jv/kMTKwpv
KXqtTRyRK+JorIDzwcT5tF/oMLGjmcnaTL6nbNyKnqwf4BH01I+eH8V4yTS/BKsgq2auDhGDzJxv
nqzIWkiIpLLn89u8oMxkNuVxHMeg+8jRmb7Q9XpvfOPZwnzNligEwDFWkOa2TrdNhfbEGmqv6/9h
60naY/MdMj6GVof/Y3gL7eEDMFIsV2aHxVf15AKh7HOLnocni6M2rGnGEJN95EwT3VGDbONeYZor
ZeShNld415r1fGcLldJuKYwhMSAlLJwVbYDzuLf7Gbn4H9sPmOj25T6JgqdF3cd9t1rxt96n3/Y2
jn6+z71Id7TukP/r9GsHOQu2mO+vpGa6vXZo94Xos8ssElxFZg5cZDNirpbh45/IKMj+EeZgeHV1
dXIbmSuq9ENhZKz2n/19YQ4Y3YooU4YetbwmAXPr1O4mRvQEkegmCXZt5NTivyr1+QclCfifZUB0
6v9qLxHo4KMTugqLH17KXfUkHU0ym7+F7iAc7NyA/k4sfhaX//BqPV8+HjPfyVTgyDiOIVaV52bR
MV5gLRW5gQMVvd3CXBM1QX2XJodxXhCRB7OL8rtHPpGBDLhh9fWUIZDIMUrxilnEhyVfxWJrN3F2
1R0fR7YdnIpk12tabrPnhhyGTEQf+HJZIEpkQuH21W/AioKxXcpDR8KTmYq4NnYfvd3aFWxVUTag
kjv9kiOGDRm5glr5rvQL2RaKU4Y0mKySzYD/OvIsaoQXeKUcLd20NusY8+SmZZFZ2yq8e3ppoGZF
Nb7hMfS0nrQtqsvLUxZ5YclnvajgswJmLnDQiNwpc81FEpcbURLZV5o6SXkr1+NtRhjfwHimIxA7
HR5OqKyw+2dkG6yLDcfyugy/XUmOuyYSH1tbRnuS1laiOVHBxTlL+/YTuEB4+6DRKUlxxsikLEGo
fVf1j/oyXqDfoYmPoz2hCabAx5oy7LTiYRVfK7ou2TCz9qAOl2rNCj3eWY9tRntXwITbiA7WcEPj
NxSA1sZdIQVh/B4XNK4HYnP89WlZvpvpRxFuuoBn5BiMjFoJSaqIXCHa5g21SABn6wApidOFFkAg
2+0o0YojOsfoDfS+33cnluq+Y8Djg2fTGJtfcAhi4u+C/jHskAMYUN92/1J4861hh2EFW4OHzm29
fJO5ANORb/wgzFDmi7hROnbEmpoZ/0A24Co4T8ds8gbYkdf0a9Ke4M8bAVhlBxYJh1eJe82u6jul
GQvPIeOouJr88hEmzuiRYEmshvzWblTJLx0fMnV8745MmbyYLQ/pdq74bsyCddAdUnUiNiw1KO8S
4MJrr2ogra9gbWs79uZtyQaxbLMCyQ2bQCcbl0UoKB1LFiSZS2XX0REwjAZrQiGUETEZYwRcWbEL
mMWfWyush0LAQBjLJr0XZaB8Z9F7K20y2Zrs9WacjgjVWcl37VmPtrK6XzwZ0es9l3sgkQX5my0a
WyaH8SPMIUpfqaSCq3qlto0O7GAGZ1RZCA+TFOUO8kPNk0GDwTE5mPSn/3okE3vKesJUmt6HnZTx
eO+QpC0EjFC5zfSeR5vcIx3TJZWCMplvhUD1MlonWL/JRvMuDNtYZm9hz97CjH6aAZ8bf42iHB3h
y/8n2OnpW3OzyE5AXs1IcYef3sE4AA2ZkwNfbtXFX+41Noku/crRO5r87v+7/aOe4K6F9ZKbdeMa
l5aOXAo32XIQ5H+Sih+B/6FaH4RcN+fH/D4okI7jcV25kkKu2fgbOay8BGl/K/kNaz+hLYjtielI
2s3NQW0OCW1Q9l8/IqC95493K5fRruBbPsCfz4M9z1ZBUpI5qE5F2oJhVruYRxuqLzzA3KB8Kv8G
N13cobuPy1dFke+pyBXncmLOiXBAhCx27MfbPsJ0WJL51u44mC2uiK/nudG/paH3+XdsdkQWTO5F
gpCMqyNCSS2cYJcrBVoVKexS0YMtB9QNXeQMn3gWuj4gL86Min97Rfek5BxD3oSPnHIJ3ZRN2zh3
E31LjJe8DtCT/ZGfoVsyFq7iUHNlGvf4dxT28owg2uLMmepO/AWf4UT2sZ+t7CgPIhFRFuA/0+Ux
W9s96VDSh6Z0pnwr9HMJmtjf8rcIAbvhop3t448V2smeTRQVE4NdHRMchzdwrw56Cm2c4qgoYefl
1Ev/pHybKq70lQ8fhJ8zoiee1BN3Qy1ijPPlC26yYu2JwEXNBTaBAi139sQMlqdIOWxjPk/qJtQc
ddowNRYZXDrHPv0G9E6SX+FbhhdjZ2Vo96nXyJ6wlMjn/fRbVoFxdg09Vf2TFgKrDumYZGco3qf1
2gb5JdiATd3O0J6JVsvngy611BGy098AZMsO3n/6MrI/gU3q7H9s/UwdnV71R1QMSrgD+s0hHkkT
s+v46SbDte9sqf9XTxv0E325W9CVqQzl+UtgsK2IZA09LFHqnJvN52pwI2KoEjBH7rbeVY+Les8g
vlVXvA8hWI9NTYgVMvOQPsMkF3dpcKQAeRoETw8DnvZ/RrglG51koDIOxv1Ym0EDJ9BgckVNwNqc
yB2fJxASEEU0DZEAGu+k8ZeC2a3eQHpJpY0+8ibGlxFiqSy/DYC2FGuDjmTBi5sjPGK0HSe7nR5d
GJplhClD8ppnsU9IsuXC1xffkNihjjhF05BZvBnEyK9btKLCRFwIvfKG+agI1a2i/NZi4yo0/2F/
EzN/zjYC0L7MhcOgRmJj861DRbKa/NFRzYUez4e4qUqaf7QA89+rjALPoKWLkZwIWBpbFy9RJ3Bd
Ap1K0WNi9aI4H2vMbQDr6SBt2wYJDVT7+m0E68W6osKFc2mzrDTxVa3nkaAgDHtxQHyN5Lia5K0G
uoq9MzsV+NDeWmwsaD3E9ymmtXxtay6cteCpFSK9w/wuYskiUVOlNNxS40ucfH18fWrJam2xwuuZ
b5tmU0uLOa6gB8e7nr2+vwMaoF5idLC13BpA0CP2nG9Ea34Gqma/pgTlmJTv7d/zUAToT5tjkT50
vH+FPVyU0QWiQBCDhm2GaESYNH3Qc6XKXu6OsPi7eXErdZsVv2C8mGhC1POL5Gf9KewhzV6Zk+Yz
Z2JAkKl9wrfwOtmayXf6CYtWzX5hxltIRFbRsyC2vLO7OocVzFwMqcSx1MVn9hCsycrt56mq/7r1
MVucdrcI3mq4oXMV4UiDRt0O72wQSBcrQuskin8xZxipB52NsATkOzTwWTHoUIoOqDgVcHKLwPRA
3QSmx05TWOXze907fQaYKR5p05Rz9S1PXgQnz0aAf2WNmOqfPrFYIXFE+vdscKl4fXamJx2HoPlW
V+eZi+6dqKdahlOP98UD4CuHiZ/We9D5hg2CuQNGOoI5YcCFPIporcgtiLe8AIPPWyFacKNiQKRn
Xf+MsHYDEHknbMgHgVSKuccnL2F1EGIet9kCLjTTTjV+1dAt/lb79KFSTfrv9FAcALBAdHWBcj25
6hrkUrygatC8cLtezulX+6tjBAE1Mx9948e5N7EyxSGBof2HZsnMGgt8MqjCSwuogg6YVuOwpj/D
Av9pkFXabHPyBKaNGOjmeKmqHf4yg4RXErHALVlntNoIo2alyNqFN7UJ2jaYpkcjvcV15CqVgDnU
lCWU0Hv5pyojt4UnnhGsfGxG1N4VjEnOnSso90ZNLg3ZWiFtVysvroonSC+vWp2jYOo8bW7fJPIX
uSMJu0bmK65+BFBJJtYYiKzNv6fGS6ZvYpSM9JMlxfo/w03XLvkSC4nn0Vt8iS/qEOT7L73kCvOI
Wdh/Tx8r5mwx9YBBYv1TObN8GN72udccWGkC7Uz9t/gGEKqjjfrJGeQBNMNrV2HyxpXsTFujP3WY
Bm7h+Dn/Y5HG842EyaraDH74+3wpRH7y4gy3LljJrTX+CWuvvhtwiFDT2TNYMOMIG6G/6apDt6ee
WO/xYp3PkaX9W9kCnDSUuqUOoGrf4fRRvbi1OjyOKDJm15QHxJDdRjxOOK1enBoNY3qRIDXye9dW
tio8PR6z8KJekvaudI/5mBZ+mXrQlxX0kDSh2kHsKbbo7l4sx5D/JRyVQmI7iHGIMZYSeGmpR6R8
svOki0kBX+Ib/9CCDyMOC7Tci+fj7CI6a17nHgIJapUup1Vl2iIrW990MsgwrQTPObKW+Eg1meAX
cJPQTZ1XqGe7m3GIXp87T9rrC32VQPp/HpaCo6gL6IBgJFgcw2M8b8j1MZvhl+0esJHp8D7D/gDP
YZ2j0cWfBGwTd3+Ii7RF3AprAX29WycHIgasDMa7sopoX6T+wG3GJTkwfh5XeBGKkj+V6X4i7Aby
+eutdlvd9PimMtZK6ccr0rk4gBBm5ftzHIAS/mXCdRWBejkUYmUvYaAo+drT7N4h48abkn4n0ab6
TtlwXCOcdjPppmTEKXxr54X1KMqmV3iDhEleF/ieCF+jqdvezAfT7+XmKCWsFsEUr/oK7QYXNcBp
y0Lzjbh6S+hpJvUTccEgewOBs/Nd0QAg7lp7gilXX3OD4cgYnYl95RjXb2pvDtbyJsO+huX1WRbI
pG1orGivr4IJqTCSN4DAInuL0ytMVd4fMziFfyKDzc1A886xNOqPdPnutR0oO45gNm5jnqikYEmO
k88T9SE9r3Oxy+QA/nzNMUJfrBy4hJHFlIEumqppNY66C+1ZJ38GZ0Owmo59bUuHNH2JdJL4HdlD
sq/6E7YFtqhb5xkLEjAAu+OJZlmTatItLH/ayif5OudH8CLyTgwsb2YUaAcF+cMuezceeKExM/gu
kh4mX9CasX7Lg5xK6PPJ/MvvI9fqkVAWq/k71CjPVu9UBV088JIXzdLQv8c3Kqx26CUznRn1IwlP
pfsksGZB5vUVq/cHBVq7pYdWhHj56w4p+q1j2dr0fRr5FFs63WaLGsCKH9ywHaKUNx1Xu9MtFhHw
VnYgE1i0zfRAMpkQrN6pT1GA/u1SAWd54cc70zP2bUoml/Q0kfGybRNmJBe8Xuy8JPjI8fslu6V0
nvd612OawsN1mJA72LDxBO9a8V7jHF4kS6VKVIeu2c1HkzomsI+XvKU/tnUjKaAIF3YEkgh975xi
4a1G+/4GW9dufxMIAbfZVKwMnZx53ERwCvhA2W0JALkO6CzD3bT9UVR3djMT9o9cH07eT/9DmcjM
zrF2EJmwro7xVkVvz2SroY87svL9U4c4J7jnM4LmtdHqtGhlrI98dmfRfhLiIeHxOsbtOdSPWvK2
WNNeoe52jOwvhQtnFeXOujgq1mGNYMNcYTFkh1DtjKLFuhoar5yaj/uOntzasZYICqhArl38woOm
aWCkfvwO+Jxaxr7fpQ9j3iuAOoNx2H3OEDec2KnwgCG5/xQyPJwY58idkJxRZ44GXh2IYTGxpuLQ
h5o15R++He0lTjFV3ZMnYNp3feWCf2n7KbPnX4RDxN09S+SxMNdVwyom8PXgmuDpOCIblkJHRfmC
r/47RbQH7POG/k3BI/A9fITB4J/FyVMD7gcNMRMkIB9BtNObQMBiE26YysQf6zElBIkENMu5ETxh
DHAtA+1gpeYzcmCj+D4tHolPYBcZ+bHfl66+Ww6Q9SFg+1vVmLsVGo4XrGnBjI2lOwOgEdWP4fWA
sGZ9NAi+Nj5Qm2lnkjNz+PJ3cDw9wN4iB903MYoJsK8LO3frOrfmeex7X0H5tnak9KXdDM1PNiHC
ovcWhdUPnfyzo70+s1JLOsJ4R78EYuyXM2QRl8rjRA5E6ghfISLIwHC86FZ8IGJSPkqLgwyCy2Yq
bOwkrahuDhoq7RFX6btnUBfuOrbBoWgzxau8MgkmBs1qvp9e/9m6rHrIXW4gPMe8+DcAbKRP/SsH
5bmrTGskpMNEV3qAkFNouRCyKV7mwAzi+GGJ9QgUZck2GqjVPjStw2tfuEO8HP4miiGJwOsLAFDH
Me3taN882mv2Fp719jUpoC6Kff0n/0X6YbWXfttA+PIHnIxWc73JED9eRNuhZ9c8CJhH8dzs5Mxa
efiGLFULkivPFh0mfnB6O41NQqjnRTfjEsUVkwd9bwJ6YuJoqZxm322e6u90ALbC5ad4IJgc1fQw
aYhxwNV3IpsJvenAHq0xsecgPyWtH79GKKQcCmidHSPoZmMUwure1ZkuzQl3HburTMbNUN0NvB+u
qPmlLavwWBJQYT2ls1ZvaZo7f9WdUuExdDeeF82aeyfvrzkhsqDSfvbWjE7sKPEGoZEh0+RP1gRu
BKDY7wRsJpboz2QgODMOg84Ju43+0myW/4wbbzi80qXFx+pP7830cVBn95CdlVvzhjip/uRJg2tD
MSBs1lCfiUmiTSU4XOAFu6d2fDWM/oD+E7kojE4Hyr48ArUiVCIV8bWXy6Z7TEYCY6mdCOopPQyG
XB8LE4Z4Ndu7dkZ4xjYPEkeUA5DH06XsgReoqddTBl7CZjP9Jh7gdezRYay8vrebwsdh2NvGH+N+
gmaFOxU9Ng9Pem/kY6dUOMwC6lG7+oce/vmvJjqAXDTSgKT9c6fpFvIdAawaRgBpwSdFEFJBoSEl
8aQ0pxtCL74M2iugZI6z2vF0uAn2ZMVpEZYgymDqRcZ+agyra91efB/xxb5CG4L1b7kre8gLt0WU
dqnd3k6CtXDJ5RPXO8LI9QYvCpDGt2aRv2ZhWhsOaHoFMBG7vOs/c2Cl5mXtM3wgur3SfTK69W4P
DuF374LDNRWzAV0wq3cE3YSNrdK9qu/RznKMS+MMC0FGX+xP+4qbyU8PYmQjdsprG5lttr7ykxKX
89K58+wyyfBGaT9l7rU43lfvDHuaHXZWQfjwIbImwa+vaG7Qo5nzKYSbG2FuvPiSEPiF4GRliQgo
IKzPUTBHToFDy0dCpKR3IbnyhTFTGIi401fJ9OhM4JbB0MDJ3YO46ywdZYWZHWrdY+JlUiSDws2w
a961R4iMEuFRt7ZonvgRRBGxYZ0YVRhGSZbxh5KLTR82r4P9AyLrzzCo7J4LbcohK9OjL5oNSFTo
jnrDf4h0tqVIFxbdacb2rAYd7PpV/FwfF9Q4n7lFZtwT8RZVF0GGycLA+Nhz+MCPgVLle3wAI3n8
EmVA/NJsh0cDwykZb8F4rL/bGRWOZXwmLsyCmflR5OCeMy+6U+xxrpJ6b3ZeHpSJ+eOta2wUuwwU
xYH5QlXcslQMOwwYN9fuYMG1J+TD2cJX4+zGzF0O/Q9CCfnVxSBbabUN8B3njg6IsZ2xpHjfqfyx
FR76/R1sip28TxqyN0PFXYA7fgdRZLxJmxX2Ba9BFdjROC1E6sFWD7a4Bf31hL2AcedBVABWb2Uj
A6FdldqlbXeet+llSrVR5+xyWoB3HaGlqxIRpO2enDsQgrfx6aJRrmDOjsj5neacf5euElulm3JF
oVC2DW76yp74QDbdF9RQvsvvWPHkz+ikSiQkmdKWO0h6gxwzSMgzxwDjQGKRmFC50OIplkHdFSMn
hc63cxs0H+1jHdD7al5l4dyEUNkCeUiVFW6Nz67jc1C3UPjQlFTeV4nSmU9qfybTlNRBG7FAbf6K
57rdrjbs2XkaCLesbKucVyLaV0u7VQ6jG0ieKdmKg8qOjBXWQlt9sGzYwufq9lm2MaS5mCukX+Zt
MphcApLslWvYOFcHVAI4yC31kODNdtW3NRq992pDSg0dHEETF2Qg8lG8Qm985GjJUeDCusRO2n0/
AyOHmvTXQeWgJrHb4jH/pnjxH0iUGW+3MFKmiTpXMTVixHESwERl6X3a1KqTuwUKcWSnxT+p2KRn
DSYDKaEHeQqnG0zYZREYB+SaIMimJD8QaXoJWkeCZ2JP/CXsFgmv4vGpjTTfZMfQ02O0KR8ajsqt
Cnqn81BYyBviI62R8dyPn5xXJCrtpfJgbpl2DumeDhko9xhS6GzBWTbZA0RLFsw1X0jlrZvgxcSb
y0MmGP3l1TSLf+oH16rP3hvtwBTyx2KjIIrQidhs/3xAL2FN20T0b3+0Pnxh3TfgtcSSemvCA81P
PWm0UZfjVHidKDlAIAmGSkYlA/OwkREAQjt5y5fyNqR+pXM6ijO3EKOwKa8C5lyVHRX8oDevzsjj
sAn8re16ZS+Tv/qH1Chdm2cBH/yuePrKywP4Pf+CXkHcWz7V20Xi1B/ppckhAHdwJyiHiZeC+qu0
mjlAokmhMgwHFwe2C6BSxdwJm+oLE9dtdvUL1Qd4cPoDWlXQpoABWCIBu/0DqItCAv8AVazZvULk
pFm9NpSjhDRjH0HQeMJJ9VJGj95JfwfrOXQcEGSmCJJe+BhxIKZIzAGnzXXG3fLebfgP9vU7t3Kr
/Nmt781Z5Q9A1RmlPZ+4i0hvmW0CdwsLwRdUIYC7R04ereyjPZU6vx5IeHTJhiZDxIvND7JXXuXy
3hc77m32WKLocQdSTHkBaIcjnw95RcNFj5OpNpl1+NzxJs9IlC71sKeCjqHXT8YhUX/k+4QaztV/
6KC4vbzVlwZb3ulwAsRsbAFBjDXn7ILJmIYGGEwA1tL/WjpAelUyKzChIppAd8jTh6ic3CLhofXu
ssOURBYeLTVMs4dPzG4+CkAAQBRCNBBprv9Jh2p4X5Uf+YqGAVp3zXYXbE+oGiqEUL1Fzh/CsM9m
Os6QP4gYSRjTJifPUcmDme1HrD8eBeyFPHCr0lwkO+quV9f3+ZfFD42TLceWaIO3kowF3doBh+gu
iM20vCo7/gH9X66j5HohmStMgqh02jvtIyBxhTib0Gdx2LNFOSs342n4i4HPZzMjTJ8m3qpxsbEo
STXbNUuWNWISQaANpgUPn9B2RZvsr3UT3kK1WVkDyzEgDLKbP7UiFovRlMUUViwFw2aE9RhtHgPo
/NW/zol+c9nmwp0siRLFa6FLC31OKfM/umagWDdtLEKc4m17la8oMTC8mMar8GjeDopJtrk5qBgh
+SCaN7s9Kihc6+bHfIrpP0g9hHwb2QVlnkqG1GLHvfDEdELeI446Fo//m8BF7gNYaf6SjheJpePh
c3BWcHFrTHx2/xPtBJwGXFQgIcMHDpWgHBymtUtr7yar3gkoh2PJB1cAPKY50fgTtM0k/3G05Q1Y
cQJlRpx1dBMyAuYC2vx42tH18s0vXmKBIccuIOoTZktwgDJjwSFGiQJIgWgQjajjlu+A95nyGTWN
mTQ2cK9EVAIs73o71pBocGayG70Ix9rulv1yGKz1bw0UBtI1BExu6g4pBdOnsR82aXbhNS5v6u51
Hh555ISoJbQAXoy+iVslWflL/IkHc9jqp7V6wgJWuvRASLYhEfGAJJG3S2JHwy3FiL1654F83lo4
YWdFK0Sq7iNezIZnFhsVr2mrPRDD6D/GnvPfoRzp74oXHofDHLqLo15AdOaTAJZKLMiAyBGxEJ8C
G9r3Gv3xHsnEBzcuBh2O0svkshH+5tx1uCk4jY0t4K2ObGC09OlPDAQ/AxVzFfCxvlp55rQvQ7kj
ygEzXP9C4D21nYy6EU6OsOBxRHLjqhGaNmKxTDHg6JCzOUpn1Pj4yFaGtfrHI1fwqVJqQBqWZZ9G
e0jFEtSfLC5itRBkIJhALU6/EL14hDLxQxpllJw06dXf6r3GBcJsJ2zBC5TzEruFvG8La0TpQJbB
TpiP7coNezODZqaSIKOJitaLStqgAckQ7xopb6QHTAPWSAWtoMHohWILfwDCoAHkGCcmFz6MKE6G
/n3CRQbO3z/w/mVEgzA9lSAeIT5HmxFaTZ3GXzzuwUm9A0YqjNLcbPj6BZsrdXqXc2u8fsx3OqgJ
mc1I3mP/w+RAQSkJN8NEtRbeUcbGxE/+gVaLP6QN4sPkf9hye9B91ffVA+l4Zb1krBhAgRJC4T8w
5gLwwXzExLf6GuVfRn7Y27/ioxrcjk+HysD79oq/qL1TmfPFNXgRSQDMVdCrv2OOOOH2434Xf15d
Bfdy5zHWLH8V5+GevitfwteYPcTfF4SLxHW4ItSpCcsk+Jw8aODswtcxSBiPIQafYMvxYi+DLe1F
8C8NLatgUfCpRq1BZsSJD+YUf2uH5yYosKw5hNUZL6GojWWNBgFf4oL9CnkgWm0MCKOvBGgg6Dw/
q1vjoenmZSkb7EBfNBkDFS3cQDrg68V7h0X58zXY0lMwUB/D33P8MfjzFwQ5Y//m9TX/0Om1ZL0C
0wKTQL4pHidvvrfEoXj4e2917MvAH+Ev4yeyDU5pcY5+9O/qJqob9TzTkSZX2j9+GScsrO2p2M4u
kePEAFGtQWpnUvLM+GPahEftha7Sv/4rtt0GTRFI2lG9Rk/qvubUu+aggPPswCNZSnyvr+l2LTpz
cCjt1V+sI3U/v/xNi98zj7XniMkYsCRknAXaRbUUbzmiCgvQZ7MwtiiAu9BCWqVjQyHM5MTh4iEF
24j/WvpdskPCM4AGjl4Sj2uHsLpv7rBcsYA4lkMHs2wDZzfbf8tZSD5Ekj9TZqAzHsp9vS/PuUMv
4q1P6OTmz5cQag2GwxBpfqzvL3AWKmybfQn03TeDjD67fmWLyk4cwAaeAfW6CDHuBnX07/rOZ/T6
1Dm4NNCIBM+lF1W7Cb+QB4U2jrjlgqXyWNyB3A5xM839H5gfJdFgtdtq1xoPnmvkeTO/BY04fS0O
n/hAIZhUiuCxnPFVbdvivEQmbWC74zEQzrJ8otGmzVJQcDrhsT7h1JJowd8gC9ar3/RDvmpf6g92
ruUP7pUfilHH8qbc9I/7mvY6Zjx/LfFmZ/tLMJTKX8W2d5lOEu0MiFf9j6MzW1IV29bwExFBK3Cr
tPZ9qjeEaWbSKkiPT78+VsSOE3ufqlqVqTDnGH+7Q1tyyFzVk5f4jwgluAZPR489ZkJaG+fYtLid
iVNEjgBExwOzT2fbcbiaeCzSxvY5V9/EBuW3dvGLrhM1/Tg+Af13lKjMZH/Y6jc03SANVeq8QdQb
xMOzBqByBN/JQZl+5lxOHeG5nAlfdYHWpCF65kbB2Df58czv+Ey5/8THUgB2PPOIQGk4eAlRH/tY
Y6uHyISGYam0EX/08RfiwI/qAPcOcBg26mKJFVR9SOtgVIxDBk2O/Bsll0DtpyPNQG9mKVLAOUIS
cKn4+Dy26wzfx7xbxj5NahvSRFdv5Gm/oWkb1yzbTbYjVjGepynXJ2/nxziiwr42V+NA2MD7Abgl
C2474NdkrgQB4flpeJxc5RaVaMXAd3G0MxrxbK+IHyDk/nVVeCJttB3RRuDGZgQK/c5wx886fOAT
cGrqqck4MH3e46aag2rycDyZ6754vaFGxG1MLth4gE6Wtcfggzd7G/svFBwnrp/s/6nFN8Jm4b6X
smKjemHzV2Hvg8oW/uhufONdP5m+uo+xPx61azNCEChCIfdgpP/i7TO/gk4zzUceE+pozliiOi/U
YxXZKR8rKchWYPzEV04BkpMONUwsTMb+cwZMWU+eTvYkr8qmsR6D04gX8bu8UUnsOEUr8lMkq6/2
rye5ddPJz1NaaOvPLgFJQkEmAd4CIQJgLWt5BdTdG+tQXoKI5o3PPQyRn/Cug2QK7sQTv9mVc6v6
ft1e82Lff2ym7PAIIRCdR+QaHtAA/dH3zYhoaS4fN2bV+g/4CAvFeLoSboeilgYg2U2LTf/ZiPWc
DO8X9Z9glA8pWIdc3RzoDz35YlDngOD8QZLMssdpJ3HlINMz3A4LPJdU6QmnsP3iv6I94gyAqojB
4+qZ3JGKav68IGaIiyQ+RyJRysBtdXmmissxSH6MvNZgTJI//E3cWYkfcuHcY/asqzafXNqnlS+X
IJA10Y5SsmqT3Ue4vL4l0gWqddNTheYU31Vo8WNBMiSWmRzNqJsKip+eggDfptUJSC9K8E9+Wsgr
XqGvGG+MwxBmxd+ZNuumB2Gb7Ez25nHAlVlL15jSTWE5MTYt6cbl+LFc12TRxSlo0oy33aCQj9hn
It2YoQdyfdgBPTG9wd8ghtWSleS6QHhTGG9ovFWge+lWn0saq0L1ZORkeANZn8W1Lww2j13GTI6W
OIa/k56/hrpnXJmYG+HDyQRRPuHvbvPf/g9JSk+aQYIX1VzLXD/8DePHx7HLBWy8cWGzRfGavI4d
lmo136XdPMuJC1j3OzK3JwfNRSzoRJoTSPw+LS4b8yv2eQQrCxVtduiYEJrXuLEBidV/IOz8iX19
11Ggtc+BDWojvi+Y3TPjgL5pCPdR6YB7MojueWC1m66vA3nmDpsQzBq+AYilRDwYWyLMI6N7uKS+
L09OJrJv9hXxmjgRIZTiAm04SABLW1hZBtNJeTGD5UcjoxvXPS98OMe6oh6hT1rv2e0aRDeD1W2H
TcEi0xPKGIlwoGnpo8l7z/JlNu0LiJHFpJw/IN07bd+QRdY7fFYF4AAK3Ie8MWI70+aRfm3M+ate
8ua/kXgTggG+AXbDhi/tf4uRYdf26hYZAGoB8aomwlR4nUPll5e1/axKIvthO0AA+HFRs4xnmka0
DlOCB6rORUqyDhbQBPGXBw78qaGrXfmYgU49artPD0AcuP6QbrfwGOt3sqg/I7RSxa7Wb4g0EMo9
BhAyEQfEreP8D6ONweZNqBpZY3dWpro41/xN0h87eC+VMzNmfx0v1MFRXuucpyF8XzJglAir+II0
zjETDgYUuTpMzSf9SvsLtyu4tqY5rO6B+BfyLAzpMjR4utANkWHTMepb6EmoJMDFMRs2wgsVxJTv
GaToOfHYRpTXImNYIccPbA0dOB/1pYnJpOfeuLHag3fG28FKJg7GSjKjSZzjiR7UX6FN7Uhv8YSv
pWGKfWfdHKjUji/cYMKa+6u1l4jjgyWfuQzLQtLGzUytd+3FaBnEZdw7Mh7Vys/5j8/+sQdaeYZ3
7mUOwRFNKbF+4JwlwouxNrv3doUuYjD57WS3zFwQqTgjlY70wDfVRa40B4ElzKvHm0UgVsC4MS1C
P+H6yeb6PZe/wbyag0r2DrHAoS8vUueg68RISmQwANEFxLAaVNGRs7Exvk0TqQIEisZsR63Jhj95
Ij6e/TYwvWd57Y4ySU/JT6Yu5qljkGFkYobg64e9jHlN76a4chXW3K/xZnPqdb86HIxvobvyi3M9
pYj8Yt2FW1bHT5b9Ezc3NBgMY/kHnaNNO/1hIjMmkWGMYk/8WluwADZcxCN9JK0Uw2qjP/Hz24nY
sFhAgpELi9rvWOaPeDKFC/qsIKkC/0NBci/Dm8uaLF4yDOWxrXbrt77i5+GN/2BCzThalnjbyBjE
KDVV1e8YwzcPBdq/+kvmi//86p+7CAJcHSUi1j6z/7s3kUw47nUrzG7geMnH79BMFjT9EqrV3nVx
ZbpAJUHUTOfrhGTtwJEDv94RjaKt5c9SL7f49DClfiByGotvx3Q51JW/gXwwnGqE+WmzdIMm09KA
fXzlnm5MayHxHT/3k72kXER11tU+FtBN9NkF6R18Xq0PbQKSzoPU2Wq41DK/r84IPiqITyOdGc/d
3KQJsTmIhf9sF4Wx0Ayianiaodi4DNEaVNaLkZL/z0hbP/OC9VhEjfNZ6TUrV2g3F7b9vDiar3Uz
OO/K137/am22SE7EEOPBR11Hjv9TP9fydRjWT1Jdztqf9lufOAeQ5BKvscUT8voSgkWjbrU8tuvX
jyr/1cmXHO3D4JTlv/MAyrOj5EGHvgmQWFpNQHKaX2e2uZX8HnZ6lqFu5CsGvyKhsrT6cpuJdrMR
p5nN8/tyvQkZ0Duy8eg281JnguxpD5VL6b2GFIOnml4fPvHG4cy2sQHh7FH0C3QckIkH5ouwgcqS
pQDPeMJkX81MetPxexpe35/yaleQDUXGAw5u8kif1fTBwVwtG91j1M7uAVbagOYdPDvugNE5nMEs
4PjHGzjZEZgamaNGow+I8gLIdjH65sU86+ZWeJDsK1IDuDOeV9kSENOzVRYrpbPyI19Vg5CcfRNa
Hi7f8No7iwMRUfjnOjL9RTwVN1wTfHyI5w+4s4lUyZ3nQclZkBFIWDpKq986WI/JqwBIz2tL5nTp
KThkiMjSOUCMJxBkaLWOPKoepqVOKQqiwGqbfvNcVoir+0OjOjygJAcW4iJOvgYTvnk2wOyBaeH/
qtANgDhqnq6N7UGYrrN9KXxl+bbFfNGi7YzJKF4jRxEf9Vwj7gHhKoGi6Oig6whztkhmzS5MNHQk
TvmLA7pgYsh/+VeUVoEeCvhu0z69P8VvNa7RcaFCEsFRxt+IdO/lwqG6a1G4fwhb6tfJSUG4Bhc4
4wkF03uO6vmLvlOijpxgSDbDe/6gRF4MmF1BIMVFcKqtG5uxMTsTDQnHo4zWMzv+LiAvlxUIzGvb
oji8sx/McwR7HiZcnWRX/rbJrgM0QzUaO3Wx7BbM2AuNYO14k5Efay40P4t4svHKgTzAJvBcnbpv
U7OS1VlodtWCkbja3lMLOTXUgt/+8bFEJ8GxUrpEcutZ2q9fwjNpnNqULwo4/iNdETrhp5fZT5w9
U1bKyTwHt9O2sQoY+9lnxZ5O5mYhrzMI+m03NfFIl65mTQYSFTDxYAIh4SEho2aLHYUE4R14Kfz+
BpOeXZD063YLqfVM4lQ887exXvC6rYugDYBz1Vr6tfOwNq+aYxig855CNy0gG19goMxqniGTNnCC
sD1Do7xEO8JAEzsmsiTfiDeRQh3IevDih46WmUdxVMKQLYZ0K8ImUKD9Bc1XXYMwFHwI6iYhmp0v
NlmnxFxNeS2/mDE3bW0JV2RRIfmyGoFXHFk1KLmjC1OC58lz6DLyxZOzPFZ2eeay4Qwp0PWgXLFy
iQl1ZhhTtR/jK3AhxMSUadP48kTCItj90zJQNFiG9yK3GP8o7QAZhS5Wv+o8OXLgjD9+S5tu5o1i
L1ZTMkqdjC6i3OHkQOQX8nN6qK6/dHgeGJewX+huZyFeTRjkzvr9aV5LwVX3p84XH8ItjpZsaJ1m
8yi/I7L7l+juaMtwCLfWnjTkIBe2nk5u+GxcIpbqBYLGqjnAYE0Q+CEyfRSKM/mWTPIbQASrR3IG
rk2PjMRR7ajChkshxI0ycQtE7iU5bNSDAJkigmw9CaJkJsSLLtpkgN4KA5iNoZcXpngQu5nQsjJv
vOqbeo/SqVEtYviYVIuE3CricEOwjv4YpfgEiX1YGGCBVMQgXlHHDhbtRApPCjBU+ZEHKMEXs+j4
FyNyVeYdbBZZydc0WoYSdoSLunrbpSUs23YZTZCOMIfB0cyFqw7CnXEg8MK8Zp/t60I3DJu/Tmy8
QF8bf0Vf9rXFKYWIm4c4deRlHqJDxtvLuLJtRDfHig6YxGECaepr24hWzrFr5pIsCfTnnyRUDaQU
OS7nJ0fDA6RSOovB9tURfsELEMwnvBv5jyaiEYHMDndq/vUWd8/gq6vvE6wvz198EKpbLBNKUNlN
jJXMGcp8vTXlWc1cwhN5e2aHPpjX/ZeoYTyZLUYamL5KdgNeMG3LDxA62YmUibe6iidzOZGmSDbA
BVTDE4S1bBFfQudDzVG4ExBIKJa6VlcapNfHbRahMSPRcCqvOeWH1hHaXUQlSzX4hfQX4/40yaGf
2KbyKMm6C72c5HZzb3xOE1vaDtqS2RYRJaqGxcuV34ggdVK5onCekabVE9j7xmB/Dv+a8YOYk6kx
fBGEG0FcE5tBSR5Ou1tV/wYfVkI7CzE7U7OxLlPiKrZ5Q9jIsFRaP8ZIKI7tdSq4Fs89v2udbnGZ
kXZQ505LRo35vjVoVlRUtp+5JRDf4pKYW4UMcNFOhRatyF5kww+D4wuFJKOOtMYby+0bwksuEjow
GNoj0pe3KHrQ9eQ8r79pwVdoV5qLJqxtNugy4mbLyWCq64LENHIh+aAfWmeZf6OzF8FavuE3VdHW
AzcXnccf+CbbZVBOOocK4BQRqrd8sioxNDZr3mKt9Yd83jOhIZTI7wlJDAi9iKrtlPvwlaF6YZII
I1dHQgjFg6UIK8n7IPj1b6eeZH7lD92LpuAJxeldHbTsW6vV6QeFfHkKGWcmHTcdumDYEmx/wzxH
W4ZP0/ReFBWQ4VJYzTbGP8/v4UjkioHf8qNrKx4YOihvL5AWjBN+QJzJzOq3XTKHJwkduQc0BpHq
VvxD8TfvGFKmIwO32LjphQm5+mbMEHPCnOODXHEDfxv1+pXvzfAnPnBIVYv8W4ZW5l4oeh9x27Pd
FoRA5p8foz+nmpfsaP9QD0/x8UIbqaPGtIb0GGUPKXtET4aYY/X5SW60BzFXwE99eeUvg0VQWK3i
5BKXB/4EkqyVXfm5hg0m5/a7l1Ysk5JbNfOJgIJ41+QebTfCZpQCYmz8EjM6Hu6IvngAPgiTfitP
GYOz39yWFrcqLxz3AK8HjXodMdasl1YkooI2v2uZljNPfmIX8qUbciSNaNRq+qrgtuXJD6qUHl09
68cUbWp1hUas66WR74AF0sbqF6MdYkyKA9yQyfUYOVrUjoFNN3psQfGiXf7Pu/a3vkH0QkxvJvtq
hd3TzXmbO0xYPoLIGi7GjhMnT3YcotSY2+ZShI1eRJNZ9DtZj6VefLTdD69O9WGWGvUxRIdoW65V
5DQt/EqAH+7Myxf5nKYcpJgz36guEMkt6mahRjgU7sm28DFXRvaE5ENzhpJXWxiEqNKJ9qNhQXRp
vDGn+LZnrP/9Ja5mCYiF9SGmuZpSp8HWOe3R123N0AvyubZNknX+PvwQac6N3Mj8lMdBtJMxCqG/
dKInI6h2c8QYzTh5El2hNJi7XAXZd8iuzXgnO1KO0toOCX5SbCpqV8YV41bY4OymF+RSvdyWIogM
FTCBzuDhFmuTBohPw+paRZa6bf0gdSk5AMJAg3goxk6IMvCeZBfPcerf6UVRvZaAfIqxnq9FT75d
ZVeMz/StdITIokisuy9uibTacw+gLqox147VMS92BqnxpB8dkh3TK7KG+Put0dzzFn9qVF0grObr
JCpYC544n0iCBxDn+2AenMnaWHeQXppsib+huDeb10pELJrfJ2tPih75y28RUhJniQbn73V5RXtD
OSqAnhUainmYHCjhiYRb8/EISdHie6//kFjyjVO6/umGWxaf3iLoxyJIDiH20GRTcDx1Z+RXzJ/E
NCnoj1HWQGjDN7xY/H2qVNgzQYgUO+CMgDqhjJUsY3XJY8JUkHhocwqH2ECI4xhc2UNZKPEdojhf
8i2QHyJhhdG3YnJWlFO3foF4k0pCjwhfR3TKv2rEnBH6DTv95p8D0bRABWFcS+gDG2cnbbg9KxzU
x8uRfynve8jqWF1RmV+0OVAEGA43NTm8lhRgDQsoCEd8f+vmNOhPEYeqaWN/y3ZVisqTvXRqDYtx
rSa5ABIsOSXs2iX5uzueALEbh212TD7kTNu2wnTB6hJipj7pCmaGafHIFwq8LU+zHMwU8RftGvcQ
y4DbvCfsRA4lLeHnRjiI7ArRMsmcbse6Qsx/Sm3akazm9MXROmu+NUvCX7JtiDS3GFMIe0qmO9xc
OcHajI8zdIYhiXZjL0AnzgJtQfmZljtVvykVibbyu6BYirEKZCLEL8zVqrpiClbxpJAMbvUcKkLr
ZyuDQH8mHbooSCzK5uaZWbibeuycfN8Hov8bAK6VvI7bU8S/4Fhbloo/cvXS7WT108x1R0VoSyg6
xWmIYJhek1lkEbmbc3TuNKaij3WkERSdS7yKyDRVZ0Nv4TB9OnxquE/TtWPsdGJTUbZVLo1QgYp6
iOGehSpG78gvY7ZfFM3xnIRrTWblK6atr55NxEtvJrtPuUrvwmt6FhwqVPjoPWGTPFJKjMkd94yb
cUOjxRRc8EjhCJs2CLSZgCF1UnJB3Oh3kaw+V2XKmaSuVLf02x+x2AcEkf5Wk61Gr1BG/Mu8SCBJ
rFpdUpFIPEh+zut9dW4ogjsSPa8UO4V0JGiUJ2s6Ke5UrgEg4il2PxspsdorjgW6uFbPNnCQy02S
S8hQFNPCzOPTzck3aLbdzvRYkMG73AWdEiq0QGFP3ou+uJHnVt1p1yHQCbe4q22NtyN07kBjBFnn
zJlT6dGhRj+/RrGFy9NNjYJGiXDJp7Ysrsk1mKtz3hUVNo8pV3cEGhEltOLwqlCLk9MnWInuC7kW
4d87JrcgWaXBYnxOuvpUfRdQ8knwJzfEod3S7qFTSMKKQnPP+hX+9aeAm90ZaBLqkanZTJ1Nsok1
8LhZXNHRwD1JggZjGnkwW6oGsd1iutfx4iBu/wKnZWP1jPrQTOaxcVTqDVUzqXh8C5eYiQ2MmrmC
Wu4JUf+6jZT1bV57HKY589Rq0FawGcyX3CtZNa++GdvoB0EIs7ZoRkDFjY9NvPBcHD4fh8Kcj2WO
aD5Xh0MpR86+/rZJ4DG3LzYRNoppsC6MpRbx42bfqUwoTHohVyDBUh84h3LFb9eNW+lW5YgseD3Y
todyX676yGenZV9Xx1HN+kE2PiFW+7dI1+cXPllG5qzlmvB2nC5E/U3WCv1FOCBg7YhctMJ1ni/6
+pIgcYRnQwKIL5GSC3j1vTz4BDJhC55phpWtVCS+rPhzZJzjrtNaPeYUDVz3gleXdblXFkXI/mz9
cExSxkC28F1pvE+J5X4WoXPEo3Epff0x7Fn+gbiX3MZgOdzYSQTUaKPE5wBpXXzuMke+5OS6xVtK
0LSEAJaCFvgx4lfsPuSp4siusH/gOxmQYKL+UtYDihLpErZbcV772kXK2f4VGLGGTC6qYihqIQeD
P67DCX2UEu4/gROUiqY8XtG6SE65gnpGJk4D5tQpDHdB6hQFT9X8mS8KpC+078pejwg0Zq8a0zeE
BylN2WfbmbRgv6pVl/oacOrHUVmToBPJVr5EARVhNBnTwhDv62BeMJlMLHMZtg6gjuqxOM96Xlb9
zuXDB8uk3f2AwDafJcUxmuCzuyiwUuF7LK3NbWOMOwz50kDio3VQOvrbUuexvhb/6Bp4/3FxsdGb
4N5njO+fHxpgB+pmyBEgx/T1SM8Nersl5/cvewePOaUg4oyqmWlOh7N7cxzCxDC+V1Dl8+ME/a2/
4Gsh3fuzBG0SuGrAfyqm751y5MqTflBmvi5tvsn5eNrSJRhOq92UrGlfoeHb4WJ97kPvWPNWePTZ
of1hTacOQPwrlwH/Q1qazK6D9z5nEs2NVssCRQTgVCciZy1Dq57jOwUeJfU37wUQjtuPFzu7tDjX
0ZON4RXynHIQpUEOOqNIinMEfwGCTvIhegdN0FbQbAzuF1pUDPRn3fIN0N/B66ALgw4Akzeg1C1x
gPPfPJO5HtrDa60IyNgBjFFdUlYpa4uaCAOKEN6yJ+bzAahWdvlNCD1VaQIE4UzrfbG8CA3rDIUa
8vmDEOoYNEuHBCDm+Y513nqdVAlTHrFxs1FowimasnojTQWjKTicZ9zw8aFhOJq9L3rppNdorhwT
wEUGIiTC1OUsJHU97BL/1cxApaHHLULqk3qeE42m2+RP1pB9nn74UIQKwWXjHX7dykdItHFJ2gAl
IgcZ1gac9Yaew43heV3a3kadjC9S8qGvS7ZevNAwnqjHKNbBpv5EzlpbC08RwFBw3ZCkOW7xgFPv
b5IsPQ4C3sXgRiIeLXQ6/mfQRNCqViJQ2qmjedBtQJabYDaex6HX9PthACBhEBr7YkjZR7dDmGAC
N8YO67/fblATVWKVvyVElUf/5ht//hS35BKHOSjwsOOKVfVxUEvmrwnzD1p3xDl9Yw8cji5/KVf8
TgQOMpE16WO6CoEvO7pl2EZuPPmR4epv/30eYsJTzAc1jCR/8VJNSUnn2SQGYY6lhRie0ET17Eek
lzFPjTMDYQ5mNWf6GmaWSkTe1NwoB5ojTey/X8UphU8wFDBHQADdodcQEIdomPELI7zADcUrJ1uF
vKSDPQCFmCo+2yqlrTl8gU1Mm8Q4xZG+JqxCt4ZvwqBB6ROHHl/Sk8bxT8VDsuTUb87qONow3IUx
zqYDyYLMPUm4KACiG1BDdIF+ck02A+AO/SRdR/MQO5X9+iHs6+PFrNaoFekXnHLiPuGdXyQqOPH9
1TtNtRQWJrQs0OR7pWzAmniJupmKVdLpI5t+2r1IZLG0TUW748oaq1wLQ5r+Bf9dJHS5A6mhgx54
wCrZ7t+eWBxeBhn8rnSgq7KjQW60NHxqdOCzsvSeQLK9suSXY9b44LaMbvQ0WerTE58WwxrRMZws
kvtf/D8g/e15twl7IYzKZfh9CzPth0Qfxub307d+OjTrFvcUbCEUYO2+IotzvTrn0+BlVX81oCYW
L9YfjKjjfB0XX4FJzhFfp6UuiEPpFjvz5TQkQZBmMgv/wGYhFc3rmb/e0YDOTbFDTadbYBb0ZSV0
BS15NaSNBLIOsYtQAYWESFWKeoOmejI5KvageFKD4Zvl1uGYBwLUrsRWNfMYS15MkzY3CxKt1yLa
ClNnTOapbHgcjn/NkSieAdfkQdJ9cU/sE9c9QFzqqIon9hu+feVJjINVJ055JC7K/EYuhZ6l8dLd
m6ykoyTcm4Hvn4oNO7tEnwtzEueKRA3OzDxI0FeGy59CxKPAYUcpEN8CEAOnQWTYAZUatBS8/Q+l
Y8zq0Yw4QeSkIHp7fRsNYwekGG1AU/l8WUf5duEMmy+x2fJk46onet2RrmHuAeowMTG1TdILUhyK
4tMVw3fU2XgvE/CteGz+AnltvnnhG1vqZuWJd7Mbh4i69aAoQjTkozPPlk2r+voDfddfZPJyW45Y
yed9Y7n+K9z4EDNwp1wq09gRj0J3B5g0w5Uuz1+2xT/VDkfMHopNfQ+YuIYTaIIvneLh6dhfhaa2
cITjm3xrNhltngsL3voS/N/l2utec35ZK9hnJA8dJCTNvAPk/dUWRCd/CNEQ0QluVrFbhwamS9Rc
aBulc/Sp4C6np9B/DxBsBwo5uXQ1qFnMj48R2h1gZscObjAbItVSXKQ+K+nibQuWuAYwnasnco/y
PXwTH4LtY51odiJJM9hLSN1i9TGZ8jxAEcbinYAfpbJUFHvXgBC1RXwxt2RjsmP+3f7fYfEacIO0
mJxE12z6vWp9+TeGlznzht/o3W77I1/jaE920o2Q2tVXyI/iJFAN5nRF6gxqhmH2cWJ1Rw7yDGdK
AJToMM6K82EXk+yHWFi+RmM1uC+GK3DdKjkM6kpCGA4Tmp0qzReIq4S2eVpIW98vP+r9zzYAn8fh
74vQX2TRgqsveFcBcFYdCiN+IHbudD7OWRI41TGAtUDm9PikC5PubAJErYx0v8pDvPgcFnA4WU94
xKy8TQh3wMi3jdw/iYtFQixOzyk56aWyB0eiB139GeYDGWt0hFG49Xg/f6nPDSuHs5ldJ3p7fF78
z1Kd0b9cf+9RTpONm3sfxS+Y66K531HihCSsXPflihoeWXE6FvIrumLWijvlQBpNUyr5EQS0L5qV
H8w73s1wmn5zAk6I9Lv0G2XY1jCr37wEVKXydhqZy28OFAXLjXTzOR32SmUHqMaw0UPWTIc5kfXj
NnZjjSjJGcaKcVJYW34bffssZt+i/UbaQBQx9I7VbhgamW1ksuM/fiNvOtOCDxeeS9ZuVEusZRoq
nSM8Acw7FRIWXLUElMZfC04h0d/Qyn5wiv9MgjIezMQ8EZn/RpmMUcFEj75gW0dARlwgOq8vdAAG
vayISPaKMit9wjy/XhaxucFZwD6WOyAziqcYjrJ4XbV0ST1Oc5sQ9aY5tGB+qGOgr4/oaIamzYcr
ChcuJlMCmjjG53wKZKTF4xx7oYusGcNYERh4kClUTOyktyXeCMrDFsNnS75icszkvxeq1IHpkWtx
mFJu2cY0FU8/cGVRBGXKdW/1zUy+f9T9MH/yQt2jJfndADNayyI0Y6CcTu4ZYcxjGgbilQJM+JyZ
X5q2+DQnkxul1o981AEBPQAtlpwvfaQzqKIQj3Yq7efw5DBywoypZ0qpTqavQnJ2Olcix9XbYE30
S6/bZne8ndAPNif6R7EMugQcoPVAIrnNEUuTcm3uzRkRh3cU6vhe+di3JOKVS8JOUNGxpeMyDTYZ
j9aHk3nLpcpM1GOQU8lverpye++FufyBoSBSi3piEGRqvYozWYyk/BIuF6wahkLmLtr73sRv5Qsm
Y3rJGH2Et8/9NiFCkNhZbvz3qkAjp0+8N/G9/IWT4PGyFhduE8yLS85oOL1p7pny2lgz1ZOxyeKS
HpjL2mYXqXZgHMIyRgl5etdb+JqBLbnflmPA2SZ7iY6gE74xl6KzENMDC4/ZjI5HLsSS3LxNbzkS
BNbFjJmrngnaLQfuh+w6qiz5w1A4ZFRFo0V0MgxTGgWCX5TGfVAN1Mh/LrolG87QnoOcDPfRfan9
Kuen/wns6P5aGwig0insQet+OKGndCy3DvMCxEuMwX+BgIFq1ghGHwQYYUcIwotsILTItdFn88ju
mO1ym2Fs6E/omnz5Vupnrp9naKmU3JYzpBMtldjplnQLNqEJVw3tEyhvVBYmGXfX2DCp4qx1I9nq
ziDS+uZNHAWfuF9ginQLjOzkz0eOgrsUlAzfKGIu3aovHFsS8AvaWIxZtYe3UT8jn19om1T0AH3A
ximN/DSeJe/IXIONlA0iheYhnFC11X7EdDUC+4HDwWgdWnhkXmkGFk+ZzZ4/jbcLZp+R50cuP1dp
pNoH2ZwCe65RBpGZ8ADJao1TbhyUA4O8+cHgPhWDi9LsysZLWvsH8dImRV0zovRdc/rQSkfNibEG
UObObX/b32BGTrNCwTkVEVPz2g5ziSBL/Uow9WsezBbZKe/PEO4J39sVB1X8gOli+QpxzFf4+N3m
u86+mWjYafnO8kUpnkFYpIwd/q5e5GiPKUxBWwCzBLoXWh2jDqFTIgUBwNGIl6PGktf6MiLE/Enq
5Frc4xxlMWY8aQNv2NG/wVMuzzgUDQEWGDeWg9yKa43oRI5prfIJfFabfRHdNVTJHEvRqWLchmow
m/EyFQhyoD2qnUHtEK2/LT5rJXNUuh02rUIIx4y9scq/Xux6jFis8sFe1NCvOBBEaI3d5x/HV3xH
cPWnP4SNOF9whOunzNxMyiU/XJC5MtJnNhN+xZ1nTKwi2rPFPdMLm5N5HbxZcSJREYFUYXlEhOtY
UX/FnVjvxcTXAPcjqtePTEvjY/2XOtBSASmCeAc+ZLB+oeNBkNVyKjECQZMntdth5T7mxpUBT0BJ
3ZOsT3tBuaEEmk+VSTKjDWwm9Yu2c3Nb+4H7qhRy7ap1wlHCTAmvShwquBUPNYSsyYDvsMZjx8TP
cyfkm12WoZOdcmHYKtOBehfaJfRFRdg3TUkmP9gYIsuy0nz4GmDTltKTqXEFjTlkdDlNy0tGlRQj
h2JR64biqNjgZ35SpMzfAZC57nbaT7NggxUXKH6tv0+9Yi36fpeEU60Gem8sbhcNE7E/DFzL7GWM
SWgOeOdLyP4W9TdSS2pvrGEm74DLZTzgVFQrm9SAC6MP4cpBpfgvY2Mu0W0/ya9mH6WMMbFNshzA
sdu5+WIZYvKZDV8a7DJRqemSWbFeMsDQtMv/zTs+QTCEkSrgZGZDfoIrdcvS/FOUtSx7EuhZkdeM
bn6poyo+jeCjyGiyw0mfOq+dcgqhhvK/5yOTnRffcsdDsuKLUrnmAUc2DLHlUYfR0hxakGE8ctTY
XIYXZRNBlwyrkNPS+NO4x5jbcQpE20G/lsjMf7pyLJV8rXgbDWqNSVoKYH1JWw15LFqo17mpHrm8
XvZbnZX3AWJbQxZ4CKiEgK6FO0xmFi0cRMrwW3nvTf8GN9tOCi/fjGoJpBd/CVGEmP4ZFow/I54P
tPSqP8bqTcS2aQ2wBEc0cjGuGeIWDjoEiBbOPY8jI5k34TJuduSpIAFJyPTD60OOqserQL7IDMxb
/2mwZ8VwF6gi6bNwVC9ZNXhd29VH+iFxQvdBoAo314AoIqdWDwydSEyebGM2syyN8m3oxw7uoHgx
1GudQzkZXO4eM9tL1xpNV1yQ5sRXP42jxMt+xXSXFcsqgWazsLM/MJCFrChkSRFojjQwwgbxFRCd
/j1JEcPxXlFwqtyQEBWdD6fcTdxJu9XalRSn4z2FCF+j2xXxJc+nsI8VHDAFhgCfH567a4QVCZ/s
FrlpaYhr7EZbJvRiWsBiIKlfooOFkR+A10yhZHFWr/Q7JU4/CmTKo4os+YHcsKts9dELWwOilkAS
Fkhep/dFKlYmcQzRrH4fDSyQSbhuIyzUXonQFLn+bYRHays+pBYpAfrK1L7a3gM2M3RHpxQErCj1
Qg7CbRyjtwGzsbT3tIxWyi+lTvnxHW0+0Hi0zKMYPvN56Xg/xnF62+ts0kDRI+kG3QaZN4NtkxyW
Gc5NTHsrELYmuqqIAIDB9R1PQyhDiSEHaOGnsGsyaD7b9YS3mz/oNPR74Lencm8Y+7Qt5GUcb9T2
T2tGKbwj0PG8/UfZeSw5rmVZ9lfSctywhhZllT2AIKi19AnNFUFoEiAE8fW1EDV54R4Wbp1m+TIy
Ip6DBC6uOGfvtbn5oCDwxZ6CNzaN5ZjpQA5PFSSS51FnVhmCzEpCwgwoPY1Nw75KA+oVFXp80qaZ
FNIFa5PlCltql7E8pGV4Zve46ay1ro+ZY41xNH7AZM2Gxva8JqZCQsc0RpQ85n6fXzlLhgdaiBTg
dyaOPNd8Iz4dI8s+oxQ+QQdRaWPYujeXZjxN/PO876C8SSNyomm+RyDxzUEzgdMXRePoRVgSoJAp
8yJtQbAENMCxBTNzsL3HDRenR0s9GGyAhMjvYAOQjX6bVBZPtnW1HTokjnDPvZLQ3RuwUqrEuBKs
FziUAxrbGv77X//3//33e/tfwWe+zJNnkGf/yirSRsPsUf7n34b173/d/ve3Rx//+bdpmpKiGpKq
WKasmIpkifz5++s6zAL+tvR/7m2sm51lPFZUSJMpRiAQa1h1HkeyNx9XVLLY2R++QuDZkHoDIqNi
xqRAUDGVyiuosp66TNK8jn+ohP7OXthHGk0NCQrJSlW3wu3UQZbVgPT1dEqwWnCReoU9skh6TbD9
zIcfAa6F0Bktz1MdGyXsnjPy3pTj0oR4cRuflPYKSD4fVhDFiD2b3vbnIfb+yvo0AIRAAql3T23d
8nPjxxH5CEsrhYn69PebJRk/3Cz5y80q72l8jrpy1XCAwksEdeRkMbvs4JGA3EZ7bxvk5T7Zd9rd
DAt3pjl//wiy+cePYJiKKkuypIn98/zH8+oqM7uKakCexIVwkAJ8WjhQzLVINeUtA9g4Migs0Zfu
cKad5A0D7klw13t8lDS3o6mFEIGMGmXZK3CIhozepY+/f0JT//snlL6OKL00C118Rn2/silYCdwO
3S/CYHrm9E0JMT4iXyuOT2NDU6vDcmGOrEE5G1HLYsUtDiVy0mAsslMP61WLMu+mjc9TUK73iDhz
MgSQ2DMF00Un+wCUNzDC9Ih6CHKU2OOXsmJAbgBtm4ImHVPb6IEUGsqIpx+o+1f5+DozpV0EwZcl
bvIYWDgqEuRFZ1td31w2SBQ94zczmlHdQAWOsgoFiD4P3AiioTSo+4CiOYJc3OFSufj73VP7IfTb
+6hplqGIumRYmiYp2pchVlmiXtaF0GzN1XklXrIpLbVgvo/s19rbxbZJRoQdrNEKjEIbpsoLQUW4
dX3p0npIV4cUuVyKBn6A9RSC/aCapiPNuVQ/DEPpp4+p/D4Mr2GcBVat5VsSui5UHwfbz2Zgra7r
1x+Gk6J9vSGmqkiybOqmqOuGLPbD7R8DvtDlIL23T3m7dy37ZbYX/clsNlBchoux1kefLdUgx3a8
8XBjnVZPG+vFxZ38/anI375u/yE0xbAk5khZ1dUvH6Kwyue9esjb2XHWuYvBwI+d98JbnjwOQKsh
veMfLtj/wN+GgamqiqIZus4FJdH8ckHxljeJrOnSVphMcrsX1wwWkr0N7LXuLn0M5Sfv4WyGq/0P
1/3DFzVEQzRFWRQ1WZSk37+oGArqObFqeRvb7qJYbK+LtZ/Y/nQ+H1NCwpxxMb3VD3dX+rYGmarV
f1HWIFkzJfPLjFEIXau1gZxs2YBOYe5a7/mc0uZQcLIhtkMUnhgosCgi66Dnbv4wltVvszqXN0TZ
0AxLV2VZ+TKlGq0RK1XAwyXI22vQJu0K141C++ia/mzAGMNvREBEYI/W9tpfYmPcT725bHveO3gb
/4Rban7yxs5qr9j//4/jnx9N/fI4hCchMHocKlvGPMlh9gj/7ac/tb35bnj1hu5Pj0Luf+CXcccF
dclSLMUUGeu/P//nvbk/I+uqbG/uBK3biLxve3B3Bn7nH8jP8wp7uPlp0H1fVnkApipKlm5Jhm7o
Xy4qVnqcto1Qb7G021tSkdw3y8Ma7leDMft3jBRn76cZTP7DvPLbRb/MYOWtLMRrJMrbp3+cGYOX
0B6Mru7IL4Y82Dk027HD2Xnyw35L7cfy1xtsaoqliuy8eMf6wfiP6SyppadshZGy3R9n6Apojxp2
Q3TIS+cK9ogXvLWX8sjH4Dn1mNM+aLXaQ1zfr85uM/npcf9ai3//NBrbPtmUDE3TTUv+MrkmfP97
0pGqxFnbuztwKEk5YVuc/PCOSd+2LXxnQ+USPGFR4iX//Wu3agDkO8qf27vHUB5BWWX69vwp3+pp
T1Y/vDbftiD9HTYU3VD6WZT97e9XSyS1uFWm9NxOjqV3HMwyd8AV19QkJ+LIP5xOwyflt9WKjsrg
75c2tG+TWb+hVs1+Nuln768bNCvRtNxMYnEJQZrCyUhZoJQFd/rarNWdeEGfWRzPnyjlr7sWw69N
p6FvEoFKLmz0GfS3ru2E8ks7zX1l3pKsPKCcKb1XF9lwC+LY3p4H0bCzGa4KxMDTaHSzFmgYKmQ2
/+uuwvN2wYhAZaUkXOtBs8gO3h4ocDWbw676cr+0vSFsQ2Gg42GjkpVwG9PahjBit71D5PwibSiL
WIVHqRrRSn6h6omShXrkgq4GKhBs9jncgT0flCJuRr/4hWZ6Udtx66LsoT37LHsBRTXjnN6czkt6
pegQqfFT1w92j7d6yH4N6tESDzAqZAkz44t1QLOogq9B49wnzFB9DyBfEyZiOaiUso/nr1ScFqMb
BBpbmz73dOjCC0KTSBjgnqOGuwhfH9N8LVh2eommdHLRWSEtibFR0DkMbWFTXc7xWHn2FZkjmysK
l20BtKMXAxjvGNQ66nOn0AKzM0CQhLwLsSPBQADduyndnHQcuej+Vo8MHT4VMFgGLukuJvKAOxgp
+gt2yeYbP8Bj/bi6tM5pOgCz5E+fuaPg7KdQF86QNIgwYvYJ7eodTDtoyrXk6X2TBvMr9wzpQ88+
5RDUNPYnafQcyVVCZ/CpYS27EapDmdum3QB7g5ETDwokyhZRp7aG1kS3sy3KBfOSDvMVp3kQFtx+
ZO9wX1q68vdd/cantqAZPfFMrcFEEFGJ0uISnwoQyERtvCJ1Jx2CYw1rcHrGzGaM8egBXbw7MCfI
oxZAIRYDjKIQmi2wFyke02CK2O29tMC5VDTdQOqL7jOZKmyjt8qTLWsxvFPnM0BKwaw2dp0v83UQ
bmECE2wc47CRHuhSHtR2cdfD75+AMgPASxhwgVqU/ELavo19Y6AOqR1JeMENmqc9CC3p+pybLBwY
qEVQJN68VJ48sK62js7vk60nkD/UY//qs8uvw3gejpXDE0zuRMGPteIG34zZ9SikTvGh0x59eM/X
sgONglzCrV1Nwh9L7MyQUKdS8k2EFMTRsAWmI0tuU+VIYIwJ652n91ceecHB52DtIFpF9JGAxPBK
sYUH7J+65w33Fj+yBmG5HEIlaAXvSvuZkiOeSZ5jsukgQz2RVhKY5EFakQMfX7j17I/DCUlbPNWO
Aq5gx8hAQGihUznC2gPmIaJJ39ZvndSjWwO4Q4gOTuQKnrfWS5ui/bH191ocKRc9deIT9GXB1zwF
IQouAJB0NHRutriQSU/d3kiWeYlQZQYQrnhsrsw/GUhUWEDFPujb2WAEHvSYYZLqPAebVHrIySE6
sJfMK14eKxMmJqBU2oTo0a+gXOiMEEntkFR0lWY1f3dJ7N2NKuxMfUO5megO5dwrkLnJjbTwSbZ6
fFLk0zZUvpCo0BJiusknwYIGU7ELBbcXTZyo21CRAUONMsYivPFxNKbwD+8zeSZ8PGbEjC26E/8i
jUvyzSi3kk9Mi0KHBcm3AwKL9bBvQPbdDlx4/Gwo+OgfH3SWNcFXKKDToWk8WmzUlRteIXo1q2bT
fEifjxWHUOblN/6QRljfg8es9aYsc6yk9v1NfDMPNQTeCT6Hepage3ckLMRwfmqPGRnRK2Ycfmpv
9RCQ7PTJzhqa6A9M3MprhrKF4zOsrIqlwY1aegYOd6xHxekD4svnDfIotPiIcN6B6kuoY8wLXirl
RZnxBpFyINJN25rvbKGNfYjEeNvuGWsgcTpQOct6bw7pC+InzyUbAxKSpGwnwAAE0kSrBFvNQaRb
kAOFZ4lgMDPgbzQtuJdkTQ2vUMJsrV820MzJF5rahLaJiXsHzkIXGo62W7zT8pY+WIi48ddPQYb0
ZuOek/0kmoaGm166D1ZE2NQxaZx2+k79JhoLW2pSV//mJ2Ps4DP83VsdAQhu6nLEYb0HOrWuwR9a
jsr4bV15GhWORKGTZ7C8weahc7O5IQHgsXjcFugmmONxXWk+9xLhwe1FnmBy5rrc/XaOeO5s2sFR
2vGlUci5BvXRu80/A3UkKMB68Oxzw9HWYjuYyoPnNCJJyk52t93ftxHKt/1Sv4tgTyZblqwq/OL3
HUyZS1IuWk20oqSzUkFlBz6KM2qERxqZmeYJtpsNwtX5FO/kpbQqT9CvxGWzVF70hb5pfd4JcVqM
AR9cmqm+kI9XCssUBX7Jg/7+Wb8dnyRVVtlCahZGSYtj8u8fld27LN8zI5gj0UrD2QxI8SP1qYT+
/TK/jp6/7VW/XOfLLTGCc3orK67DWx5hV2mZ1sPOT1uoTjPVHKWKGxJ3Wgmnv19YNvujwNcrU4wx
NVXT2bJrX75h3XamGd3iZhOynUiwadjsw27sQi5InvV4WJUD5GdoSbIlMmq0MfSyqYrQ4kdvCwCV
JWprbBnyZu2yYWF/pF9uW4QTt+kDn9mRlqGv+8VUJ6vbxWTHxoDdD4JLFuWLsowP5gv7F/QnSHFT
5AtAepKByWLK6WyNJGUlsitg6/FYVHt2OVLi4AbY3/fgAT4iuj+fiEOX8is7GIpHKDWOIkYd6rpw
tQBI9do50El+R++0gYpBdgSx373GEtEV8h0LxxtVaQQxrNIXJMdm/gvzB+yZiQvrNX2A2qM8V4Fh
vBSXEJSYNimwxiE1RgGxrS+3V7IafOKViFVANu1GuMsnyoSPrEyENRMUiRtAbyn9QyCOBzUoBLar
3OaLuoHGzutrsI/rE0yANbI4MrndODZJLnIN1JTVUXkpWIKgQy1KHIKAxHHqkTQgQwVrXOiJt9fz
kZpx4JESwmX4KYaBeM5jPQJ0bnIxGOIs8qwP1i82Bd36Dag+EIZcy9LokxLj4d0xN4eUBqh706ax
87f0TV4nu/ububPoueB8pVh3wIdNXBxKWdTKi2rZKzTQQL8jdWNyBfdQfxon+g7XVbXpPh9I6EBL
bNJTsXq0OEht+QBCjcYREw5zC9AYbIzyUX4vXkU+CjL9CzP97QJs55IcksN1fT6YWL1t8cD6IR5w
/vMcaHJys4gma3qpSf2uzgjarQ7nN4gCyivdnuADpjqrNPMCM27LxgcGLwt78FMJ41tFgdfW1ETD
5H8UU/t64LXusMe6rqWSNdyjKLMHwDecESw8f+p78XK8c4bu31/Y76daidKVyeFLsjRDMn6VFP9x
xo6tp3Y3RCue58k4s3zrMWrDJ1rKmfR8UTQITznwxB/OnL8Ks79PEprMmVPSFZkCGofc36fBRo/u
ln4TgnmJSPVMQPXafO4Q6RrqpmaiOsMx4LRxi+pBIdanVG/XRfuko1LjtbD6lU8kCEBDXylAymaq
CJ+kN6G+jyuYZbPuJtNqCyY6/WhTyDeGVi0e8TBBuNJGHCYaJ89eSpa01OQ8VSop1DdtWKjhJKs5
nFhbXczBCr6wfZSgveIQeI5EcRnceXuqQwM6QpVHf38Mv9aob3fEEhVVEanpaOKXaTPR01ywNDOe
G5x+CpvS3ril0v+cPXvm7Z0DD1y9021izKRVCBrzvMinxkzzpDVpTi6+Zk/Yq1CgakqdgIf3JDJ6
INHcDxJmPNR642osDEX/OW74X2r6c+uUrfoX5yN++/tX+b4a82wtxTAsURNFiNa/P1uiu81cb27p
trxUcwhbTGJYd97r5oeXRfn+smgUhUSdvo5lGLr2pex7NTopDe8PXEik2Cgf+RViPIq73pN6UgPo
PrMyWlqFX3dT05ya4axqRwLbj+xF0nwxnBfySdY/lLSH3T+ClXg7kWJXCq/0E1KmCKkF7Gn+MPKl
b7VqKuP//NBfFubqeg6l6mEGYIk98ZZtnrkfqzdCL3UHXlAD+pK4QBGRldo6GbbtupOJAPD+/oj0
7y2JXx/D0GTZUjVVUb8Mt2sZCYVqhMm8l1dOcXCKHiIQjYUSfT7mEGt5/Ux2CO8paITQZzDvDjjE
q7t4bdBGujz312NLmHO4zvfpq7pqFyS05Q0FE9q8lBaUjxt4mSM2Jbfw+yHI8XacLMyliQXruY8+
0rHsoMqeVPNq16DUSObX0C+r6R0qCimW+ZpkqnicYUp/4ZCIMFNhW/+BfxE/Qoh0B9Gb7OtEVB1T
euZ+d6V95SATvapYSYZXRKrKViCi2Rze8Fa3ONuxZTlVR3ATLr1pGKyKeEoQbwvkhfJHORDlVXHH
3+iz0tcGHNsBYmh+oPJxxoKHEc0mrpUFXxxeCyJFJpis8XZS+AGDceiPJCeBCC5YDG41Sjx1ki/U
CVHZDtAVvNnmWhjggaMB8pwAoQ3sYTnmCDK+TZ++smB3T0ECmeAi3YMIHD09sfdgWO/qnuJF8pEO
HxtjAlpgkdD74zkgO3KNAZsgXxuoS5hQRES5KM5fWZeDrfresDVwyWdbxZ5kPyhMY9pynk47QAvu
m+N6tEBI7FEB8B50S8C3I6WDWX8kuXCN/8VFP2bY4bCchxMNuZn9OER0kao52QSeMex5tNFCGoaT
eKINu2k3KmfVrFhcF8AAx7dTiiFuWH5mG1riTFsC+q95NlQXtSN4lkPKInUqjz2pDTZ0STwvddSA
vgEHZFu3UUnx/2FGuNKYXYk44uBsBZg6bOLvGIWgBRb52JgQ6zjMBoJTusittv0ReQaWLvjgvAeU
hcZ3m/WUpRr+MDW3jsXavSPrArir9QdxCw0dMEAXl4h/XpJoPjHm99nZ17kIhTO3dd6Xb9ok9ELv
PEo24Oj53Fs2R4tuks7IoMa64VCKOqPRRCxElaCvCU2LvblI5tJeP57fuzFfl+5TTLymsoKYLG9Y
b/JxvjIIEOdETb7uBsCsQqnv7fFG3NdEJXkH2qWH8W5X7mhYB8MYYwxqg1k4YNnB29tOkVD7qZMN
4OHM2209irakZEONRtM67gbZSHU6d7JfiBxg7btHGNU89HSWCJO0vB7wK7pYoka5jyB0KJDg0/oQ
ZukMlqcHiMADIREQGkMqeESjFIIHuK7LeizQtX6l8FQ/+81f+W6t1dwh3bH5rE6YSwbyUtw078lF
WYtLcEMe7dSBtFJWeBQuVEPYjprL25AEP9gcfIxknw3jzyct+Vdz0xyleQbc1JaeLiDaB5MQXejW
VV4j2NNsIg2w6ZN7ORRIJk8HtbRqqbPiyxH6IKZdqn7IISEqhk8crBp4ZekF0B/wrXK0eKfkBtJW
dq0RmDE2FTqsNwowGtSWh6frfqgvkmQvRXugg8CMJRUjPkWCK6+ZUcNUS6VePtQF6IkGmT43OuJp
p3d9pHdTuVmqzz34I4KWOCRRFd6nCpAGm80pcFR5UAEeOt7ZYnLuBb9zKpdUK+7Lmt0KR2cSN6Xr
+IabpPHSu3cHo4V8O7UbuKpkQ9nST4ez72czTZFUNnyaxRbDEL+smE3VNEpY6yw+0jgjXzu2Kk9A
l6iT7KXKszsGteLFAFPKbogzj4YF3TyPcpV3rusxMFKzLUJUs471mWJ3yEnW+PvCxCr0vSXAZ9Rl
PqbRNwT0L5/RilvjXET3dPtkuN2XGUuOurqJh0j7DNRJobAeZdQzsON0RUMeHsqjK6Wn6KPItlq8
kyq/wfmJ2jk0b7ZUH6SeMgwdkf3+vdefdgwBzmWIC6t0EuT7Ph79ip16FAanRtq12Vp+zAWBDecq
ruemMHve3LgmxNqpd+CBtHxqiuu0+bhZ65zZ/wYirwJIMhoV0rKGlqsdH8n6Sj4KJhKdfB0Oc00y
ulrjNoUHPs61bSuv5eI17MY1u4xGnWjq5zV4TVTKkcrnM/3Iwl36fKl5HUoC2cR6rQZbrRpn3SRE
7I6uGs1C6SNioUFA7gs5UYm6k8hdI+NsEGuHOOHXk84aWBo+unGckYze07l5qLldvbYEWI/4eUU5
YtmDSIKunEypGks/dX247EM8dbRVlKO6irHvKABoH+v8kr922JcxIr/2in+0xg9zVAgzc5WGTgB5
24kpgo8Jq8/wl1u+gl0SyfQ02YoXWjr0QLLAV1cCuR5zqd3QRhA7OHGk2MDpBmonmIu4Yuyj6c5P
wnXNqdpk+VfOnA3bQRnMqJiY3lNf1TRg7sMri7bqa8FOFFeIx+V2nbJJiOiHYgu3LuWheszBsSmA
Byy3bfya0Mtw1DXEg68pjEbYa7jhcf5BoTS8IZZfC+aspYao5TxQGha9eL/BVWqeJGSVGxwifDXs
D2wYGgrNFqLIFU4sAbSJEM7jh0xDgSNhuKDRVNEGYLonsCB0CplssrWIwbrdYPTSijEWl9DE4wdF
geRj/y71XBoMC/xTg+Cordp3yuTsaLhh1M4bcw6t5M7jsYhyW0IeUzjoLuhVcSdq+aDLvewtwagA
/QuovumoOpX3bVRvlMcps9YAqQAq8JtNdAjyeSVMCX8vYLdE5l4vJtfWVx5Ox4XQrkKlK6lH2mHn
KINbC/v8Uowwc/FbfCNqa1yhoA/XLaiG3C8Mk9ZCf+93IrkpnKVjltbrbSu9n9XjzeCwhhU5sVlW
Z0r/lgVrox1I8mfZvjyziXEeS8Cu4QPTJKHiIwSvRvRS31dB+ZZw+FJXGBMoQ9fT5BjOhXBaTK8U
M6bagsJqwfgIh2DPsADnTvepx5x6jFU1LV7yG7/J0XEbRmOizpnIwRAmZ9ekJjuu1cWZMkW6I8o5
7afAqSBMOHA+LWYW4ZMY5/uNMLo7eIM3TZ/FONUhQqhLfkTFGoDHA25gtdRoQb+V8oCl/IHsMx89
sdzg2ck4kdIWxjaE9+1V2tI5YX1vKgIsTM6PMrCczI2Zo1yydMkuS95Ua5++RHTEPisq+eyT6hUf
58FaWQ/ZGfNa09AJ9SGJpDS9jOvimsxQdtXtlI0VHZo8fy3UoaVQFXqw3aJnkqZ2BeGFfdOAWhpq
73GxkAjrUdhh3cZx7JstDUJtocJl1mcB/nJPFT4lExADXjf+lt4MVWWiFjv+mb60ylt9g/491YZg
UAJHMMecqvg7RkuyJpUtza9LR8Qn1UlvDcm9Er8fie/31bWe32+vvZHFKSma1IP0vBeb7Tmj0N6t
a3lXPRa8P0pHDRpePs4UsE3zK85CrbwkfTtISYdttgc8/yjeGvjPZ4+zuCJMhXItjsIn3Bz8UEq2
R8FGL9B07w2N1IEMJo+Sl7HvePeh0lLL4w8XDY0YgUfJLoaqUIKyn0mkGpHAmnjQdMmWvR2ogD9w
MIsOhbaifZPoTOX1IbbW4fb20ozOAwp2h25tkbBKalMvuyO1xnLP4eRWbHQUuAJFc8yPGmzfqYx1
iN7lnTI7YRKhr0g73bq0ZwC371G0OlPqao4EbU1TyN3zdk2RrRbHlTFSCCEux33UQjFsBday4FUM
XBD7lTW7zsPTY9+RJjRIlpLqATybn4GhOEj5gHI9dZCGrrRq2Ks+PcDedNQQnhMXURqjQCb2QcW/
I42v8ipnEQ2Z1HAH8hfajdK4zTQVxo363gWzaN+NlRX1QKl8E6JxXDB3sc5ShiB3YBCP2CGW4U5g
T3mb8ZGD665Cic2Gl4+Ebxak4cNJsiHZEzc+DV4cZpVmTMTlvZlA+mY//igm2vkocJ2a9ISVuktf
6oO8FIq54VxrVtglIOs4fc0QDevy4UowzHmSZztFQYu/4tdWsFA/iKu9318iYOc4mVMPYyDBm8/b
qtPd9nExcbDKDhvcNBjTmhNe6KD2SczC5EoMPYYhwhoRljQzzRxcGcuiR313I59n8gdNZLGXQ1ol
vWC2bSou+np2g+/S4I4GfLt/ggKM4hTAHDtt8SjQLjIYxa322nafZrzszqey8Wh7p/qSV5l+dkdu
cT6lNCHlgLSCaSYBhr+Okdsza1Smp9x9wsQ7ZahlwytVqBqttgxitVGXibnFECg/ZqE0eIj0qaQB
kQ55+IHSk4kqIZGeZDi1jyaY3XXnjI2aYNXg0Z9AlA/msCckpsdS6yuugNMIDNOQVMOzXHUtG+KT
SSx6M7qeXQWopp91uCht0ieumKIe7o3W34N98MCkbmLOkwz4GkS0Xmga85qJY+XlRuNbRAePCbV5
6RMW8LDUPAnBp48bo+G/za4EUNwrv1I8ws+puuhATds+6c/6pEFHZZk2r0lyNV6lcMjvNIrXsYE5
goBnc8M+p4XUSnYFoaGUd+AkTuP7GEpevADvpA26Ba3Pi8xEX9AwRRlgFxBokcnlFDecZFWvUupB
CK77aVbJiCo04xeyMSyuSj0RsIi6B3oq1xhuRgWUANoneAsGfVMWyX05gNfUcjqy+t9hI4+s/4jL
hAwTxq+Ap4DciZhed9+tVLYhYIHDDbr7zZZJ1KTE7j2mUC+ZfIZ3GGuc75fA9+mGjIJ3hZq70X8W
Ths1Dn+lV0FEC3Ek4fphXwB2l9KfegxbDpcCGYvSDIxg0oxieiGt129MyVZHsFISlzDQX4p3rGNg
NVvIEvqIZIHgfsAIXrwjWW/Pi7qnePOreNqAEJagjSzkWQuLBaIJ6HsKqy0hrexuY7Y5dsir58SH
6kBVvgTa6Gg7Cbbj5LpmRlDG8pZpBZTvnXQzVDNHRolKq2FIkZxiLvsdwhdeHgfp6hs1hjm71AbY
j+nXYJMuiY0EN8CM+1EILvC9aFGcpDXHO95jchQNAgkqiJ+jpzQyJmQTcIaPyBInbATDbjwMmYwp
6yK6YMJhgghIq5GHRjZXG8AiOJzWVY4DMuECr9V1npbbuzYVkqHIPjSYmO3kKs+aYCnAvtcAEoDc
9RgKsXh4inOGIUjcbq8eT49y8AgGRv0Lq6rSUfJwrzSj2mTs2NVGOOVv0uY2lQEFdedBun5eMLSd
VGme30bSGYW+n4dvHCF0LpK9mOq07pHzUwuEGu93CibB1eSZ2GHeYQeqroJ4LVkOiPJYHEjwjmnn
1hD0BppMl6tPDLquHuzq+NflWVDOnuXMKAcK2pmofqP7Ep/fble6mNCxDHrdN5ikzKAckx7pQUgO
9+eGj43jhmAFuOOVNjpTR5GonW5v6BXK0gegfz/BuZMdZC6M7xSU6Yf+/rg6XrXl1IKAICLPh/iN
bNaUG0snAmGrBZe77l8tNhPbMpgq1rQwltCeDRpK7IJomQAhJNRJ8bti32oDTRpZ5LpsGCe0mfUJ
AOFCdyDD8ObDsafC5rVjXfbKt2hf5gN6TCggEBPcgYKfN0+euoGBhddEAFkxbciih+puT6fT03SO
Bhdd4ng+duZDtInOkP+s3NVwEjkQsu1J/w82RhgJUc3YbEdGTwdLgj2ZaDazlQ2owa3sycdkuBqu
LhfzjZaRvYOrPQYX0LhJMRApZ91dHziz4/Pfh3fIbM8ZO+MNl9o09tByP3AeCcn6Zs0EY9FGFArQ
EzUzM5h2sFmhG46FfvNF2paZHyN1mzxfVfRqnwRhpeLhdj6qjIYuZE7NBC+h8xSmJltJpq95VvHo
EEdJ5WuaLXg8wMMeUBDocJTsAlyDYI7nQdDWOm4XCXM0KK4gRZT2PFm5b0lDiQW8dCvtva5HOUuC
innzrB2f9U6MZsF1Ze6V0r3eT2mwOtevDUqoKA2wEOA9LFfaY5y2K531NE7JfoLrp4FGFCMS4KrG
C3uJA7U+Pl7GNFwgihJyYO3KPHysE8ZBxu80hJlKl0SUXCE0bQWEkdz3/Kj7ZBZZiWwoVeYNQZbs
oNqHzYsYbvMMVQ5uQvHOudeY6j21xCBPHp7YR4YyTm0zO0erkPAvP+mhyPz9Kl5J8XtIPUaRkIsR
OyBEy0e8l5Vd1nfEeaxU8DTzmJorLB6M4rJ4A2+eZKdGw2kfUKMjbKR5r9VDFL9XhW/oSw5NWgTQ
ZStHbF+HVTIvk5GUk1O94kApYjSn4CBHqxp/XnfUQE1qsEzY63yAWhLIK8yiJZUsbM9mRkTJIapO
eXhSe+/g+XTVNrd4aT6HUbPKC2iX1C6CTyP4RHVo1ZNaugTPdcwT+3vl5U9lF1WSLd0wEZzSbvi9
a1MrRdFppQyemWJxQIKnfX8nr6IAU22r5Q8XU/7UBVGpQOmo9kXF/GqkunXVvTID+pz4lBWnF/eq
zmxxX5XOmpG2JQQvd2yCOj3vxKkssufWmBws/JT4wX8S1P+pKKbqkmhIqoWl66skIynLtIvLa7KB
K2L6yftNtK8EntHHRq4I+k77aH5oAv2hQ6b884pf7vXZElPtbAXJBhkQAIt0FzJo5zSvf+yRSd/1
Jlov6cWMoSKS+aagBhiSpkHUSWji3RfVWeQ+BhDfMYc/2yGkP9xIzcRmRd+aAWQoXxp/hlnfb49z
ThmOpZBOnGO6rAUUq+fTTeH/fbgqf7iYqemKigxbsTSUy7+P16aupFzTcfLWIue14Kx+KA/mgOs1
nxb3xLVkPAgSAVCGuptlOCHOBLdaJt1e2FI08IWq8xv2VldgWqo5CG53bFcUx5vQvbcthkR91lWP
qXQnSAG1xDk6TzL9uVWVfatjiiTLvUEc8Pfv9AfRDvfuH9/pS+kz1I2zItzkfEH1RZYHLSGNDcQN
JzhRf0NkdR38/YLyN319/7As3nj5V7vW+nJB5SnzxMrkyWs4m82uzmBrr9/9qee8RvaQ5e+Hy/3p
mdH0Z3zw2tN1/PLM7rKu5YZwQ2m+nyxKe0vq0ecafchw6rNGh+5qJS1/uua3F6BXt5siaiTFkkRF
+2KXEbRWV54VFgIC5uiHHNEcDRZvo3XoLwP/IPFl063kOLI9HH7s9d3fv/H3VwIZlKz2LwRXlhHZ
/z5KM6ETmzQ0gBht4UHgwSomlIPdpwtY2C4nxvaH632bV/tLIS/T6YrLXPSLrkLUHpZxFbEo9EkV
HDhpZdUTqj6e5b8+fOL7fhqyMl/gN9nClwv2f/5P9UjZlDoGvZzbexvVozeOg2yJZIB1IAJ+eOfl
vin9t4t9GT+JWIuBYKSMn4lhz3D4bLetPbIRZzpTbzpnebhMsDj/8B3ln27ql7dENqNO1s79ZWc5
l81cugfOiGRqDyPTeHO1h6vVav/Dk/y2Hn+5sV8a9K2pRcZDwAMycXHwrUcEghoeZpvN0FV+fEn+
+BQZoYqMZA8z25dvKAZWZcIEfeKzeQESt6UZu+YxYp16fR067sf1hyep/UkGgblF0rke4iPtW5cn
eCbnqGnibeXp1IXWiAN0L53XBHaOUi+HuWmXdJTr7XNWziAWicTNjMugL6GkHcA+x3zNPuA3ITgl
VIuG7RLRJ2JCA4RDeZR+uSuyEZEV5aW5YL7g/EN5X1mHyMQr9tEQA0HVtQsa+sFrDcKaNUMadR8N
WXrTwlU2YEXRI8UigUD9slwNjVHunR3zfzg7rx1nkXUNX5Elcjglg+127nSCOjoAjhhsX/1+qkdr
TxtbjdbSHEzrTwVFhS+8YVwMMDJ21A+EsNE4AIkAJwoF9UdzIiU8PoJRHDEneivj47jA1QxRBM9A
Ln5CoZM6qLz151/W8BDu+h2/TLTYdMGX+VSYnWKq0ZDehIiG+TuP/AbIUf8QUIULlfgAVJGq2CqS
PrXhOlhMhAe8gU4RpvdI64M/gLiSFDMQ7NSbKVZncF2PIYSS8ETBYekvAgEOOrk/JudztGYmjD07
0mAadh6WoVG6aojV1faRB8EGWPzhZaz3Oy6FiEuEYBSifm6WKDNw+a7lyDMBbTjhIEiVErdfF8I9
6Yhv9xNoCe94GznI2Dzr32bu5OPqETqDAqzZNaJTuPLz2QxlKPgR3+YIMQtsrp9LchAQ311uXOzz
XBoREV7WwQaWz8zsU2w0c3/xlEaGMwNV7SIhTrsjpmxbfudvamj2yYECRFdjbFldxPVoqlObOIJW
fFZD2U3maI0pjsWzLp4o6+FFcICU0kXronccSp4ULB6zOJtWj/gQhQZSio6dHAfIr5DIZbSPOyF1
0uox9+su1aVwB19473zvfOyEvuxYHc42MQwjV+mPjoP688yMFCE8no6fRsdnrNp84OsxvfsPCqnI
H6LAYH5Gs6EOCSB4qUGRTIwPLZD4cEjunKO8n+QPe6FIjZ/WLiIfdV/oX/FmOOsgoZyPTn2p1wnP
XhnSQ2b6SQ9cw3tJKSnVIEtUZ0IJJslHpFdK14jQKoqwO+av65/lkf+9mUwLfTcErfZBhZgnIhQu
9kjRNlz4qzB9qyFOUS6n8hkh6OTVcd17Qq7SPfL8eOzxVLmbYH6JmwUWI/4poENUik+DQd831ATA
LvSQ+edRa3VXcK+wGsArbpT2MTmVXH3a6S2f5MHK/bYihM7ZV9TsESF7Pjq4vAa2d/C38W6sJeek
M9n32FB+OiNkPo+M18eFvxna3+mz7u5AcAtR0NZz/w6+zFYkSLYER0Qthjiif91tmr2yLnlJdPTs
DcDLTOPxF+xegqOJCJ5X7t8nvnYnGLPhL6uGYROzEJFdD5cpupppS7t4oA9Io9YgTEDfYbRFkhI1
goNbz6id0U1A4k+x8A9xkONedUiVg9UmonRN/yP/rp9JyjcU9FC4o5tr0DlA2c1XlQBJsTITOuHY
v6AlIlX4jnqYjeDZ9PeL3IsqeQMZgjL/AS1rXNNn/bSqKxFV9vvewHAH8TiGhf1QutGZq7IlwLvl
QwMi/Se0syBia80Q67hd1LZmSNoYEnKE9lT9Jj9rX/VX+b59R1QMfXeUU1GvJRmBJiY5KP12Wt5Y
lm4iE4CzlqzAoNQVkxXTuK2L3WprydUm7Xe67CKfsk0VgyOi8zm6eOc3Ssng4BaO+nSo8U1EIw58
T/VEM8q2glIYwXv4RWdfBWZZCI1CDnMoOiCDThOdnGbfLWX/AjsJOMaQ6v2XiZzlAM1Aym4cu7Pl
ItGRz+lj/wzApe5hl1SakHt8+jEog9OdopY6MKCsDOQ+GOZz74AJXJ5sQAeps4Xo0jqd2u0MFzNq
tJ69pRvnFl1hycsPMG5gtpjTznSzDCxaKHgCzMzhhT7HC6qsZzHEyhiCIEH7FdLKsLU2cScxMkn0
FNnQKBnomtkI4nfHdCPJqSZ1izPdJB3zUKOvLbq0FgGJbyg/Lc3+YRce/vu1Ba1ENnQIqgRHBNaN
LTkvOvODvF5P98HR15IBMr8uYH/P8oY+95sPMsl564T7lojzDibbNBUTU0pwxzBbzEZUvV9mi416
3AiTAIIDRP4Pa6ro/XrZlQkhjurGOxqsdGR9WrbubWXieuDG1k1rU88tqYAomcApxBginxYP6rM1
AgYdp96uX8yQBRqdwXktqX7O4VOd4+OnPcTO4aFomX7zJneTAcLrpmnJTIOhNA9gpbhsoGGXUu8A
T0rRkexE5v+wx4DNVihYk8gX1JqBsXVeV/ZM/LTcJEb1upNHB2K+altEmomu5oVbp54Vc1Q5F29b
DRtr8AN1anY3+BVRpVRpAlaIs+/pVM1SbBj3+bmnJSogonKFtCHY8RWAmwOi6/NX60hZLotUSCAI
z0T7LIvLrRB+n2NZbqFLt3uinoqaIk3flU4Aml5CqwBaiDDQXkVFsgBOjsznRacWXPdy6LUy5WPT
etJQZFzwvOvKQjtdf1ljmXysoPapIeu8t5ABDKY0C7bQLvQVttwFEjXnNgaPensP2Sb8c1NTLWpz
ZjNLPxzkbVXp6mqgSC+F9bw/QkkDjFqiibYy32zMn0wonNaJoxRu88kiTsX/7kS761zgK6yDwj7O
A2NDqRopij3SZPidWSsE8DICJ0q0h488616sAQYPmPwdtP7fi/hObmEDG1Nt4PJco2TD17tW2Wur
PL0Ua+RWJKCQiItHVrwMsV0hpMtnq9AY/z3ibYYo/x5RbdLYDfVgass03zwYdGW2uzgnNTDP0BmM
rzMSWFuz6CpHC5wRcddhEcvWC9qfglGcaqjuAQRCQv5M9xehQtkACiJnSMFnOA+AvFPOJ//vx/2J
JK7y6OvH/Tl+fgU2q03asVN5n095TFCLXFOm7RBYwXmCJVUCmj26xXjp6w9QeHqnUf5evS+/lKHy
KaN7O4QudMHtw1m/qw8AXzfTvTEpBvUT1CsSMhPqRst5qNxGYlfz+3M//H5g45gv5eKQT7fPqIxP
F5/H7xPotLNPyBNgOQ0TiRRiI8i9yFv5RrT6Uj//njRFlGr+mrTGmTyvZasqDx3kIdNXxcLXjv1t
pHBcy2AzD7TlNhgoGaT7mbnuywBa9qsirFHGz/H+VnIU5kgGijReG8N5IfUzuOmbd6TV9qcayEJb
7KrfnzH2MAIxhmz8HK2/Zkzdri+qslt0RvRkp0KsAID3cbSqHtJ5nI2WG7fzsD59qPWntnul3VQS
hpzH+MJr3vwcJHUM2A7HWHpGzwpCbv1jBfFYjueeDroOH+eNV46EB+gjtNVuvQRk5KTgDV9UQnS1
r2KUuAN0Ev/9Ce6EemIZ/PtSjYBcys3zOjsS6lmvMANPvbx3+Ea72cTmEs09Z4EIQu4eFTLHLHeL
D6NrCCLC3w+h3RRmfjbP/z9EU39naSC+ZBeddHRMFNA6TuFXkwrY3gi1z93BGXQw/gkvRaDBS3wM
illKq3tcbjgTAM8AProoEefR2u18ac4PeR38yy7MUZ7C2sx/MAIgRYi1ld0ziltl1qW5iZdAB4sb
BC3GdWuMc+e4t4mpVI56HVE7rXFaatsiU6VCcF6cdyvOwh4692bctiBva3di2rjLkRpRkK1pdlns
9eG8qXA8mS5iJcGkzoXpNEDhuYaFsPZWwTZCegxJhCxevKmJHUoepaCQF2+pect397EhI+IitFVQ
i7q+HSx5ZVa7Mw9C3Yiu0+ngdsa4czkvbM+BRBU6DxHRabuTRODUPD1My6IUyoWqGXYjsDotamnb
qeHjgsnYrmZy2jcwm97uEtVCY+Bls0eO081VbI+9Q1uv5Gdubwa3acqwNGVZ+9F0+nUYGJdsDYkK
2WgdyHx1oLElfZnSSoh6yBk5AyqE6ZAlmaXFE6xEKLWYWPZzY9Vy8fwU2/96kMbcn3dyWellDjWs
wFkIwhFazXB06Ya+I0KenVwLY2MKVVn/Irmd8tHYeTJ9edgCUrjHI1YLBG0VNsQeVER4sEKxUopg
2y+EXfWeixO+Pg18LoZ9oEL4oC4CE33lyTDWN8EWfCVgfixlJMQZReOYt285Hm62k2LrBiRuiyxF
NpCHul5exvksyQtdzh60AxjBbTb/WB9OwUlPJ2aaPmnHr1W9C2xUNBRh3FwXYZ5Bh07tXbDUsSHu
fGqbPMyPKVHtCWgJ/vMLA/ePOWZWNoWXXdrrvO7MY2+lbB4vtMrxAJQS7USzDaD57ogVDYgNFbXP
rdUBuZOlCGjmk1UmecUSIU8RQ66Q7v37rW/7ubw1XTh0FjXCdbW5qRZarm71/DSn75COAIAN1C70
oBEJTH/XrxDa41IYyWEaYIfcOyWb+OKX/W1/OZhPDt30wRhrqF8rD8dkE/39ZIq4lq+WHAebpXEB
Es5KRISNJXdZrraqmoo6+jMtLtlBmcwBxQmc2e31IipY3BiO0bLQlZtLgo3OtcsCUGyO1KYiwQIW
m1krW3mqvHaft3EfUaX3SxTbWz/uuF+633PcuZtAZzjRBwLygByy19ZBuHlzDdEsVqBtUSCRSJ2v
V6I+z/Us07R6itVMdBjDO3LDi3ucbpN9OGqZ5ZtDlbGofZAo0WLWbvpcq1Q953ll1VMuQUJ8SjGk
Bop7maJVGcoU2uHyUYyZAGKFkV7E2I7G1vsZm7rzeOsiSNKyDX+qPlefXUOilV40rw6ewWgSjDf1
qrbO6rxGmu0UUHd2FiTtnf74OJsnRryjxq45ULqTzN37+3DrXlBnH+XxN1sOZND3ZrINqXxgxdMq
7nX7WeDeKKipUVfQUPhqBDGmYa+3hcJnQXrGLWNRUPg4egu0kL/bZuG2bkLV5NdYP5W6Xwe/OVcU
7VRxt1O/SGj/p0POCM9MSrclKrptdDZGakQR593lWMwt5hvWegCCyQ9rL9kNMYYSG6zl695eaGI0
tO/IToXK5U++8Ou96urckeuVLpb22T/F2DSP0NGIaOuHoLFn1JuhWrYscVHCu15R12OK7/prTKk4
qwd7vROQlcd+l+YjxPzpxQGy7oR7OnN26CbRSHtoO1uVmyqIxtlqsYtROrUIf9XrgfPF9tA5ZeZp
6olO4GC64TN+oWLae3L8BETa2QFxdnRGSkvMcsvEogqAmCYRgypgQT8c4l9vrG+NvJMp2pEW5BJh
uPHT3PkKVp4W95/H3DfDpRutnQmR0xwjt6W3CF/Wrj8xY8tdxaO2HPB2Lf88zU8hDs1FPv/1NJzW
VadTreQ13xz6HWTQIUS+KcFqWyH+NtNrjNQoxOf2pUj3RgFmZtVD5GaE3uDCRbYf3bF+jDAHgpKH
6dsucLGRaJNjuC0lMLiIHsS+NVlxYhn+mvRLKpdqKm/EMkPrPQSx0H8dOF8o1nxU7osUJJNvzqRu
a1h8E7eIcVHQJTzXhKpuY3qrjbmzqvP8NAWw6mnUOHMS+xIjtLZM4DZWYCSVuNtiRdP9bX7Iha3q
6uHCsmJV9XPPx5HMSeZOn800XDn+2vuQ3cdP3ffX1KJT99nw3dJJauex5YL8KWRd7ejGgzS+824r
nQ7Fnu+8h1r7TGt/0J/Gmz4eQkHc8cel2Nfhg+XMtJ6LY0X0afndlmeQ7y5rFR0gSQOuQbOp8RD5
ZadlRyuXpwA2g9p9Np3X10E1YDLmo3gR4JDkX7q5N11G71wXNCWxgnEG25eBTUcI+lKiR2WK9TNU
4jnrs0Cl7kvzHHqg/pviwS/E1MFJ7C/3dHEfdPCpo+/P7uXz0xPNmJnizDYvDxB9PyBQv9A8ANBA
w8GhdVc/LfzJG5hlmLYebcdvZgBhMd39RNn+e4KEPZ43ODUewcr+fdTeasxS9EZc1jLIGU3F+AG1
/doDS3ilmp6v5Sm2jM84i+6B7biZc/kU8r6vHIEhdaiQjgc4jF2I3VEc0yEPXyzHSSbljPJFgt+Z
Qy4Qu1G301KWvr3rdBA9BJQodFqSRbx7vUU3a4TNt2tF3HVwi5Ic4j08JHfLPGXBctK2Ye4cCVfj
NSsOu3RRSPbOOAkoCBQJpFen6TBm1zyFL8nGmwA2BgDd+hl+zvfr/fF7XJpr1+9Zn1Ops8xO4pZV
3Goy9+chCEkH8HzE/doSMt9EzEwq3Q7EsXSbe67Z/dQK65zrCwKIswvkNxkilURY/N/f4o1hGt9O
2ZzLRV2inktluAdhLeo48BjdOY011KlewrdFgid5RN8+TN/R/wroYoctm/7OBYPkqakKBRwL0Z1m
WJZKJyk/a5yA2Hs6n90iSb0Ybx7/KZqMOfVGtuMlZ6c3mXsvLbpgJGR8tOZHpRRgw61WbOkGeVvu
6oPaUQk/YRB6i08lkUICdjRQ0bKguBs+LyM7gFcJhwRxjF518LKzd4YKUj+c/Wjfr/rzAGzwWA+2
BPcy7WSkOvtZMqRymFDQpxuA1KargSLxVdQ5cEyrX3dsXoWtAls/UaERkhM+2f4wSwzdK4f1wSkn
e/BwqIXrATD0IfpgftYVtmJVrEf2+9yn8y6Tu6BuQySP/TcYdt+abp9OnI3SbD1YArdwkbbzAMNY
iDqUCDSo3WXh5C+ZX0U2ZDksQ3CpKl7sExodMId68xDeqJN/7F45MQWOQfbPz0rQSWgduR1393UC
qodAgauPQV+jsQyPyehdQjlJgQYL2IU5tMbHd6qkwFWMHiAUBrj0gVyQPuwmUgQdaT1b+dhR9LL4
ABRHKIuCwQHG4cFY+dh5S2Abb0tPBbHxdAAW4qcENXCUtj4ahF7RLx247g5WPS8GLlURUOh6wrE+
1p5lf+2vE8nLUV8uKZfNp5S+R9sIGVyOIn7tKyeFSfvYhgQaNh77/toHA4vSYdLpC6BROuQfj75O
0Sb8sAZQJ8OlX0GhOAfY1Hjbfh3Z03VYguZz3gAtQbAQe/LMJWCNMaX86niA2eNicI4K5ix9Fqcf
8iZhPWItSQ/qy+EdG605Aq7+DkFJqYusZLAIEeoBpJeOFyGtgiMnCcZWuNLWXUbrKxGGvSTkuHUj
SxKIZzfG5vD8LoFg2Y5OX+JfUPAHhQzJdRe0Bdt3YgKNLfnv9mhkZ9uDaq7W2U/4dUB8WQQF7yhh
RFPr5WvfRbnkYYjYdG/18IDRjDNbet/eZ/UCW6s13hWYu9uNqmuSBiQPlLP4/V+XoKwi0bNW03oK
2y8lgR2fmZi1C74HK5ajh/zYIdp6f9+8d682UaaVZZQUCfsbx+P8YFja8cDpwFHgVtMLx9IYiJFC
MfY42Lbc83fOQZ0CCQVz6hMaKXEj9kkL267yA+lp3+7izxzPVwgyuOtBPeMY2cA2Af0Gdwg2CUJM
zgKxla3vdrxD6ShQE5EKWTltM3BrGYJ85O9nasyAtQcwXB7tE/FYXwiOn/Ey94JQ80IHgp3rfIW+
D6HPe/MISaOW0EITUfb1R2d0IXtBZUASsJbrj965bE6y1kmrqTzI3gCQuD9ufn4Rfr3isuYdQhy7
vdcqqroGVCcc0ZPam4KX5Lh6Uh8zD3JciLixc+wJgNme/ViA0buEL9+t9i63FwnLhOAMOwDKytxl
148qbaTNaSUVNV3W2u880wF2dJ+kIQZZ4h+ivxemmPXGvFA9x89Ck+iu3kTJJ+WSadKezaAkaWh3
P16O003L2v/BRt+MYYO7QggPHFGzcnvJDF3frvjyHjHn68YZFNFg7IAeWpfOMO+G87j34E+StftN
GAxVHR9p4q7H1uLGbSSkm5xBlkT6Z4AmahxBS12RzcNKJ9zrP5+8gd5DbJ+0iG/6thbw35Y1d2c4
cnwNFgVtf0NtnjPqbp3p0DZEPaqa4sDuUhr1UQkI/v6Ctz1cskqDL2gYvJcKSv16vWwqU97tLY3X
QmjLe34eAN8GUfcU+tW3n7hey4q5bRaK8eh1ANxjxUhaYyvts9XyvMmZRlIj0vjBa+x85cBDPL+e
TB7NnjRu5fXcFpt/xkTdVQN6ILGGrt/RPC/L9cJYiuBK2+PvB6UyhKzcT72h7A+xCsZoBhF53LZ2
AR6+oC3/nuTbwljjARqn17LabxaXgtRECc8uUsgJ5wXqXaXzgTj7qJgsfMBS6f9wjnNpQHAw0LYj
nG3ULCQrM7JdLitTr48IanTy3qGSxM5Y90O/xB9i77ztXegAn1FLJH3bUBLv+2tkcZ7+uiRVLS07
+YH3PbtpWMVmtHm4TCUMEwOg2Bql1fJpHh6eEUoMF2MWtrObGcR8OFCLdC1QuvNJZ/hWkyfbw7KP
OFcPYgYw742/7m17NSDXLDhOSmrUbZHGbUNUAPx1QnANpSOQ941J61jSecmZV0372kjShWTMKga+
IA5RQsPp+hshgnl46iIF5j3N8j5E2y5a9W3b5OYYF49BP5I9SaX8Bj65OsvG7mLo1RQ5Ge/kae57
4dYBdBE4723rRG2e4o2xGttDtjPd3Eo//B+aMcvx68EhuIqxB3ryXw7xInJJZVte8LZ8yqCKYuLP
YiFKaTSphrl0yiz1RAMIk55+cHARchtzfcbhh+P3EtfF1yJ3J+fouw2ZenviiZFp9gLk44Alvb1e
nFmhdy4yDVa2Rf/94MYX4YkDhYMKC7rqzqTbcoPdwgYbAzbmtwSWUuYHyDiFg8BNH9lYAAbOEcHB
v4+Z2yhZDERbSzT7bFm2Gmf56mgeDmtJbHjKZq8EICZ59EAOXu1gSuVqyhcd4sjSCR9OYNiBrL/i
v9O2+W8B042nEMvt1+a3rXNZKvaa1h4uKdhMLX0CVmAuGfUgE1J26a8eDeflBQr49+oL1kZcO94E
Jyjg25C7/54TrI/urG64Xpr8Y6aC+dX14+xqud7XpgZY1Ev7Zc8Kyb16xVlxSzT5gCH3UZB2pP4r
9JMg719E7Fp6Mh4IQTU9hh3n6IugAkhpF4mLGdbfscj4AIpEqxD0fE8b4SLvabNTLPmPdlx3i4A/
DAxyEaOHgrIjKh0eukiBPal9Wl6UpZBwdrrgdzzlG7M3nMrfkW101HiL6COgnxh1Q5BB2ZOoBXSI
b4tQHyNOFaH2hLuxs+5aVPvHlXdMaD+jL1gGaG/vnc7DO66Bbs39lvWtLRl54c+TdwRipvYnhOzA
op+59YzQfJZQ64yWzhDpUER4xmtnfHDXwx04MbeM1pHIqsFRusseyWtiv6G+o8XqQ5kYOGjsetsz
zhjWZI98IQDjF7QhJgiooEqXDmVoB4m9JDGCFA49RfwFEtzPzVDxEIgepF063nBx4Gp97h9tqjp6
sn5Uk80Uq4ZsuAt2g42CPGfHhNkBZlF9nH8ibYT45wbP2MdzD4uEwGzdoTfRlliz4InBwMCVtbXG
IlE6HeW4zi6bwV56klaTBcmymTr1yVfwA6ks71BbSA1SU12gC5n19pCR5xsad9azvOJXdwMDKweg
o0soogsVlCGJ5xK1wlU2lfV+rZ9Ro0Ja8PBaFt2s87aBmbTQnKXxvd59dXZDe9szUB0o46M13GyH
GWg2HUXFLrpotRkcFV+ycHKOqt3UJMs2PzabgYmlQkrlo0aga7/9yhDcO+0+FeWrwCZg75+QG4Ki
vpdc9JCOVnRYuxWCo4so3XlWlSBTVNsxvyi0b4jDsu4WE5DjeF08YPFwAEu6GKn1zEi7Z5HPPWrp
FF0mGd4KwlTqxLaeVDRL5KMjW931trcvX9VdVzeGJvmvVSZApFfVgPjPlcHQzU+DKl27itbiM/hT
kLtKDcRXswGU0swXIIfGSX5GVaskAVGm8A4LJ3gdBPF4CHU0dVyUJVqa6bcAXEYDtQCtGfSebBqN
yPWkryo9O3O6bj3vtf/ewVPi5Ey5J8Ow17M+evQZF6+TYnKGu8NJ1pIP3JabGZ5AwIYvTofGaJZ9
98a+MDs5FyYyGUAmKMHFcjQem/6TIyfEcm40n3y2k4PFWzXnmAsFRjdsDVr22vXxCZ/1vEO1gdPc
Cl8BaryPiR+XRAZbZDUmNpf0Z0v0eBuuizdFhUDEPXzXH6jYrwtka5yrdZpygXj9TTKlvk2AKKik
b3O+6rH7OdJb9/+9l4QSjLylZBGUND7t+WSc17aFcgSi9DEiaZ7hqe5sT4vm79voNhH4ebV/B2rc
0Nraqg6nyq74iJKL3OUyyj2hlWs5Wq/0X8Bf0Fr7e8wftvjNF/z1co2IVsnmqjXvXBSCcRSNYac4
VDAkHOh3NC0qirrTHNIKZR5nPJRiIqGT/zB34c9m3t6dJA8vDh0dPTr05Qj7QGEshyeO89Y7eC8P
biJotrgTP32PEt93el9hB30BWNzDnvPy4CdrQA1YmmCKvn+Vv0S76jPvj1q+392tiSo/FTKM4KAB
NXLzOWZ0+7nCK3p9LwjWwVSWnPF4HjrozUxomYlOTDSjHz/yPlv7QGL+buYXoQobr0tOoh934l/L
tc5XHHJLwuefSDYYjJd9SmLc08RaaN38A2aCaUer7O8vezeSBW9BqsW5RBLfgBJtarXe5hJHwjHp
8t7EssJZ86PnrB0Eb+j1t3k53kLUxfpFkYMgkk4bFPLr06Bc2+m6YwrY1vLx+VlJCucZsHrtXgKS
hnj6ZQw/TH/4ZE2egBRVLl1aH28EKjPESuFna1Xw7uH063Ea+1afW/nJXHEk04J77cNpmzofYZj4
s2RCP75ltu8Fkr/fvbF3KQ8W+rZiMFQZvAEQIWcwALXG0UQV6M3XXdedB62jisjjZnVRKIGVTbUE
DuL1jFc7u6j1HaOWAZAD1aMRswvpQI8J5gXmQagbQVtVukyyHY9Gf7/0bfVNfPBfwzd3lqxuDpWa
iqqXHAxsuh4vejfzY1Imaq/YEB4qh9MijxIlIgQEeFJ3R6nfciX8tJabs2Dw9rYCfNPCUeh6FvR5
tc4P1j85G3IpPEDIMeW6yTJoq1DdvWh/jdVc4+etXNjHE9ePgHrYk36f5BSSleBXi3vIp4G9Gj/M
JqORHf0923eT4t9DN9ZzrqvLiyWLDe2ypbnkZXKmeQisaN8dD4c+B2406cRcgJ8tI99b3Bwj3O8G
uCbdakwwgK7OYSOkBn4OMTBUc9xt6LT93Ly9l7r35k68kXJpOcLueWrqv8ZtlgHOqaGl9v5nssUR
Bgy08xAC8XB6s5E1bllGdw/M36M15lfaddK9ronU1OsP6jAe2+SjbwnZHJChlq3T+mqN8+JU6qDr
DQY7h4BcB9NVACxN3EluFbaeTrfMEjYqe4MuBeRe2vWNk1m7HHaXlUoIU/ukhKghIqCgf2AfEcBx
IaR5QTYrTQoQRPv3S4Efce3N6JAOKD0SLyNIGVe+FuwCLbr4yjM6jr0LTMJtF26bMxMhrTmEZtrl
p6AGXPL38vtxs2nubwr8MnhVgTVoLr9quS9ovItIvq9+9Bdxt/JeX0GTPbwHecBaDJ3LOOxV/sv8
8wXrIx8dnAmm1aM2jMvdzf/rQZrrUaqX5/SI0fLU6/bJyUH1xeMxghtEPGjhTDxevfUaFwvh+uXp
tIFbER0bws+fM/hXALE3ys1plymsSlJg51lKMMqWPQq1mveEep3FgeMihPNfT/n1qI3laV3s01bd
i1GrwMSendNm4cbxNMTX0w0/er2zR0B3AVvi0ykXSKva6WLE1bZNxJ776+3FyfTr7evzNrVQZBe1
Ysl9Tz3NEeJi7fDBtlnWrsdZLhSo/HPeV3WeKY8NBAWelwv9nuwSx04mXkvA8GPW8tebNQLv5aFe
7Tanf0akxklJlUM1KkC1qETSBNvDj45wS/16enIfEt9xyuTJJ43kCv1ehbmL0IOJ+gkOo+uW/XZn
mV9//EbmbC1WZqezpKEpuoQHukuF+2oP1MAMclAaae/laddTwV5DIo9VyjHLoG2n3SLsRH+Z5iFl
djzgDaPx3Tva8bJaZDzCyTu+GUzKEvkStxzv3ZYVdiefRLyLoo5wUlYoEDZedr8z1LLG+o4VZiTz
aPVsZ67axXMAK40c3RO0a2ICG+4AjbJoOUYu1v17s92db4r4QnUB+2j0EK4Xn3TpHNEiQO5q0WMl
vA/QCXDGcwCBP9qUk3Q8WkpOW6X73hRruk1dBFycYjHw9aib6j+yU+bEopJJ28Xp9NXkjbJPy4L6
yckba/3XUPANroda2nI5Px+57NDkWAexxr7aOrNIj1vKILdQCEIUcLCYZMA9N6ESXA+0lzp74c9d
gfJ7X3kDjJlC0XNniXp4bbZ8tzvh7/VojaVT7nVpN9e4VfeB9WqEaqA96oq3jPZDHVIuJIoO6Lu9
rybbh+ptPd7EWXwGm6QEG49rFEs81Hjx+/p7Nd32UBtz0GgoSMvsskPAHCWP5+B9ylESD3svBMPc
iG0zcAsGESEh97Loh9EWawKfD5s5opAl2e38sfoA9vwKZ0bg6+Ow95IOHjoZX3rmfo/acvp7W+Zq
4MbUn+pzqa9PfOizi700XVPMkLz0xcTV0DNQIJLdVLRsPfR/PZN7M+PnlFr933N9p8Z4/f6Nue6s
O+tsvvnJ7h/BHQWv04BEgOrGw5voV/w92p1WEUwCIaZBLCeYgY1zoq4WlaqUKpqlYDvFoYhmFeHZ
spWFJLZ+c7/+HqixjfLTJisu1T+RMJl7XDlUbHyaYCLC+R/y9OvXanzLDTqAl92PkJnu9KkUBAKv
/yFU/mau6422dCVaJvLuujU5I9A4A5gh6SIc+BVWLPfLNZw/9kgn6grkCLiGOA+C1+5l0H02wv5z
d9QdTTKYAtRTn4U7nfuYfRekfNQy+oMB2GWc6J0wjpdE7dQgi9H0xLX9VcOFJBHcdkMcuR3DiJ56
/otK8XcSfXaP7mN/C6yhE/2jX1wGKHXjY+iPPiPXfQMK3cvFNf90cZ82zz0p8B+q0HUeVMKQBxS6
lgG6xq2H5p28RxBJAUbbEF0x/2sUES5nu95ZF772ynZIfVjGUzJ4hFyVSYhYXhS1TP8tzwvxOCpi
hkgnab01K/O7rXXQtZoBgYSiYfnD7xuPl+6YFE8LveA9CLcR4B2fQ9L9pmkgYO/eZ+vuFQurscyv
nqOxe08bKa/3HbHMyw+scii6EvkFzngdXRAKfOqhFO1bzsMsmkxaLqp7UYcuI/WIEyJBh9GM6o+d
y1KvRBvUo8/cR6hKNGB5YVGc+m47OO4dU1ejNZZ7oVu1bK8Z7ehKoaA2ou5UOk6IqDGydb1Z5LVE
VXcOELYWzRUInLQjmnSRqlRO2arcnqhLIccPdxOi+Bxjy5Z9LFbmzQdEW8CgwCnRgGiEMJf1boka
6u48XT/rgtoVw7CiwshHe+Grtb3UnSyadQtTVqxZYCBSY72UhlHYq/3yNN34crBdemeMBvfeVqdL
W1xcLvyvBfaIe821g7p/hpAeLAbWNO8e594lRe9y1zvNTpmP4TaqTsLWDE/1gRmSNz+BLRL6MZib
gnCZ0QPdJ1V/00GlrZuaTh62TJx40puJ+/UmjS1fVmtpnmUsCJbDM9wMFj1SK744qNpW+p0MDmE0
dIAE1Aif3MZdkqmVhoI3xTmOlj6HO4CKeDiEswKX1h11W/Ple6/2e7zGbYKS6vZcip2V0Ql7HQwW
1OamO3c6/nBYFYlXI/RecLC3rMV7EQmCZXCp6QBSkG3GuPXpP3usKxJI8jnKv9lsHOoPwyF0ShI2
pyMwJK2b+3avUR1Au1nIN4NcadK413Jnk5MqKdPHvoddGph/FQFESs8X9wWlr96L7PqJPqMVs6ZG
8aOZ+/dqunOY8QQw0CyIP5JwSGe1/bpN9+t1aa6z1YX6DCeZIGaAfc1E59N/SCajupu7u27burr9
zteDateDGlYnL9d7BmVZDd6nl2g1QAH1CwyJOEaTIiDgrXECODptElet79tY0oc632W5It73+VlI
y4rrUpowbJKMqLILMvL/MsO4AIpUGJn3JnZHzjeVOl8XF7GoAxF/0PWMTg5T7IPUiWo+bdv8io92
fUQwv7hMmyZ3JJChxp1haMtsUx73EvP7ahmsqj3fNkZJcuj71SNwKASwFKFI3vayd8r51yM3llOF
I48M/X89yKRXwjTcfnAst3P3hFoqhnvYoxi+YsQdoaOQWc5cekxLBOfLi7eEmt8pCxQpdi0cnDvZ
8vVDNb65fj4cEUuAaikPFkP8b/vr7tMuVuD2taKSfmTQb6feAk8uIKnIqV0v7Uzd5brR+aEX0kJ7
zaK+kQSGGxRfhJsXkdBl9HYEEO57OYiS2VuvfKTdMfn+tr2o/UQVr/bX4zReXao7irE6wuyr3e6r
QikoiGF7ITr+EYreVnKiYH0mcmyJIe7EpWLK/52GxkneSbXiWG7AdovU6n0wCKbhh8/d7tI0jLot
o/3cQ3+9pThvfh1iy312WhsqApgUYZ5fZUAc52/JPT7aTrAfQjiD6uS8Sv5qSIZCc28a08HFAGXQ
q3LC9jEYixO9RRlzmfDBP8E0cSdzdGC/czdqw0DcabRez0zj+j4BoasMmwXySO/gVWjAg83qT/eD
ixOMOQSpDQ+fYJM+bJ1E7guxa3qPi9njaB+0HEy3IfT1kzQisM3W2KaFxNoA9y59DwDZ7ML/4+y7
liNHliW/CGbQ4jUTsrSmeIGRLBa0FlXA168nz909JEhr7O702Iju6UkgkRnCI8L9hHwRUdiqWaF9
iPl5pgDhDs7M0jPHcgrGG0M4DLUGA8XKNTJkft1TaJKDb5OV5gDvQBPlu7nvZgvrfwAsP955Ou/h
I7tpkwHv3GKoDq7eLugBCTKBgs1xMXcu526BMbHDcTXUItdjtQss/7vtIfU0KKhIGBJM5tozJfZ/
+8ctmLryRO2qIOSwqR2bal7bmBYEtJLi6h0+Vk9o4IDTweKLdj2Qkt7S9Wyt8Xe8iN3VwMeDtgVQ
oUyDbLT9SlkzpABDDbQOKGTpoVORBuuepMuPJ1x/C2I91zlv9+d7f1t1cqOawo8GTsWq6Mn8gFOH
S8f4CBTd8bYbimru3B3+o5X853tObk48RJzfZpmEm2OCqsA+FWtMbV19d2c94SVDsjBvy2s4R+f0
93n675t+gUzf7FxX48bqoP6BNWcCEmjaOQDIcDCWjHs6S4n/B9Ly4zW//Oq35aQ2H6BBhNccHPiy
0TZfbXQdMz4fzHuSXbZCJRFpvuuqm7lvOnOSpsMrrdp3EvefHWZVwow+AL2MeFcEagyTbGJ6TZ9n
rNLvRZEdAgzFSBIbJpmyz+ZlH8bFAxeINeK9Yu4baBbGV+Cu31AmQy/zzHq/w2Dw3KINDmECQPxf
hRKp1LNObBIJfNco4TqsLErA94GiqKeazqokcExQ28JYdvl/4TV/T96hcIDWE2Q9Opv7NyaxATdq
OsehOYXZC33N2Jpyc3sKFgfYYZTPNgNa5d7QgYIsYLaCIbOywU9j9XPxSYCQhWIftkaKONy018wy
ohXi83A6APRGXdYB9rxAFyL+uO0x8amZlzk2ij8ygZ9PMAkalNAYEq6N8AQAsmzIsx+cD4dVbbDk
dc5I/REXojiE9FIR0YuMZGBipJQEzRDFgNVgFXm6Zi1NaJ/X74gJheXpHbquPRWtEUHiCV0SBMhj
/bZZiBEqtIMHfgjMprvLsCJoBJ2tBPzyxugtUFn5CgxOyPS/eGm+3fMALI9BpyQj1Chs8x3TbwwO
ZcDx/WWXErLHsgZqxDES4bl7/isBxtIaJoDRD4oJfeNX620CNXQ+kRklCO5AvYImMS4B5tQ8LPwE
ZWaqrFEp7y0LaHITsDr13CP8ch/sEdAYg+kKCf2wUyct5ShHcMVXq9mr7qy348k7Mc0mTFOcW8pY
Z+ai49+MLJMlJ1nSA9Q/YwL669MyA3D51Qx04OjhsQTA4pAH7h8LT/ED1g4B81XzuFXHVMHm8rXf
l2DyJJN0xahHfpBrPIn5vK7IlpwOoXnA6cN+u4iB9zOR+u+ZDQPDviBkFBTQpGm6Nrn2I2pSMQZC
WT8nYvGQvgdLELTtdk+rBUY9oVALKYTjzKK/+3XYoqBJA5oJgjIQXvxMD6RWAy3f17jctmcXjHif
KzguE/B4YM8Y9a/q9g/DxhZDoo8jhRdBF/vPxe7hvdBliV0mIAyvcCEI6g8euOgehP1g1AifrCYj
OE+fjrZhM+7obEcPyh4epgO7a+PqlgJyJx1SDpD/xs9hTOsILGZ/3V/+7YH+3hlsN/i+Aeob/OTz
j4NY95r2dfNR3vU+D2jQWr3hWeYGJX+HLmxbMBTG9Ang6tTJtqiRxI0chlS/pIRgcOHUHe+DVaaA
W7ru/zuU+HM9jfn6bzatBsQUlCPebIkRybUEUM0jEmOwyc6sXEGcRf96dt3m/VpBHOvf2/obT8Ti
oMDD9DRmGGBTJ3F/g+MRt4MEq2YiycPEFlDaA+oirCsFyN4CvGXVXPj/5w5jQeE/4/0Aun++MW5A
22A6BTtckGdUYwoaWBh/e0L9mN7d21wl6Hdhgr0kI5cFQIyRu2mbhxD4oCQfO6zHko3/NMHAhz5t
EDHAWc3cqz/3FMMZGNHALDPA2skHFR4SF4A4F9nqci0vnt/FN9bChenNJwi9bLKXBUagEKjM3JDf
/Wt4x+/LTj6lcq9TRfCB3q2RqtqAKZeFw5KaELVCB9V5mGgG3xwjhhfsbx3hVrNKJb8D8clDTPyF
KoxCq7OHQBPZGgVMyFQD9HcQrWBxwHgsPpt58T8/7/cXnxynyGg7Tu9zYLSYUn3F50W1FIEJPBKD
R2ZnKf/yiT82emKkawXVeD1l6yESZSMM7NpstyfEAggHV0xvzFoAmgHnNEPi587X74AUe8wE61Dp
ANEUuvZ+Xp9QDo02F9j6CITX76fcRPaM6jA6u75+OJ9IeRg67R5vJT3iT/Rlu5dbYN5m6y5/BGQG
9CNxsWSeXejJs2T3/p7F0n+exQZ0u2Vl6pMDUZeXN/fMZh6w9PI6Y7V+ocaGhtIH2qkQBqIwx09O
2b0xYjVJGjSfmADLtlvEpUyWzMGoRYpy/vAFyM+syW7tT2+JNVm6BaICVFSnwZfYJXCXrcLY2J7N
ESAJwDnWBwKnaC0k6wiNQnNmyd/x3s8lJ6/Za2jYSnMsieArBrUiTpkNNjOZPEHIGKXH/Rw57R9H
G/wuEDPBMBsiTWE6R1KGcvMQOAS562W4WwMTDtH0wmBYlusMO1AtPRYrHO8R3a+omifmkXXnYdBs
OMy8+6+ME58YxU+0C3wxvX21qX/zimJay20YqHh3Nkcc79bg3MBgEBA/AKENu2GZed5H5vI665BZ
gjP90pgpQ+iHQRqoiEzsd2X4wGhQVf+q7amOQV41e7sl3gfvSWsUm84A/VifE4xZN2fF/whzIX0H
Zg90y4ng9vnqPfv23q1WZULH12zwDC0KyHC8Q77EcJ+1OaL8At3omZLDb5QXG/19wckN5qK+zdtA
AKOeqTt5hgZY0dqm4JcBznn4hEA8hiw+AKCg83ljvYVLC03PzfIW2PkZc/Eztvx3v+rkaSa21VcG
Lc2h6HMatyD2a2sA5Gzv8SjKBgw3iInRMyKg2NmYqw2wjqOxc0HJBtqtTWW79Hb9/7mEmOkCUYgA
WsrfZAyVzleJwpKuEJPaa3uN+AjlHwv4DgHucEZIOHcAFbblkwOIuBPjcih0oiY2DSB0RkNXJdgE
xGSvW9EKKkyTLXEJFweCFESjTuRBzRxMUxz8jLUACPB8p+VqoJjoXrLq62KDhuJzCpfL7WD8m9ln
/Ouc/njGSbQxDPEg3O9QD2btSqb9anv2TvV2iBzheVwXM+xzRv8PAwziI2i2sNFXtNFOUBBf64ta
HFl/vgmnBxJMWHyDgoYTONsdjBSzI5l/pIDajxUnSIjfgCS51PGOmDN737KeAufwBGpdUNmi2OHO
luR+o7XAttgUHWJjUG9Aq/WnZ3/0ivzgogcrsn9N/EAXJDS9HQbqyIYnx5vh3dyrfNjP2Nrf0MbP
ZSc72ycq7NDYItU1GWw6IoACPQygzMQ55NA/iCjiN8za8oxrtXqHCBhoUOaP1J8fGCO+QOMRNqNF
7OfbowW/73D5mVffYt6pogePcQCBYbVEjX0/G7v8EUUYWAbyURBo03/tdg0hKCNUUx6f9xUmHiUP
DLPh+G42QIrpftax/G5Qxuf9vuBkn+sGdQ+5wAuyQDWClGkCVcYVGEZI7hjmXOv1V6I6MSNAq3Rw
CoA0DHyOk/BBr6qyMDq8XwI0pjbXOcjm/cUWZCOATtBA4QHHAtkDfpH9QGrEpi++JgT0F10inz6A
AFh/jLmh02nBM+ZXiE9WGHt5w7WTt+TF2kANOiTtGu7gTkJnxhuIv6BXtmHf3mDimwJDSu6KUfE4
ESwxxsMB0j841hsL844uILZ/34S/nOGPBSfuJ9d9XWcyZ8jF168oSuEq7D0ADRbFcDsafpGm5mzi
crVYQE3PRN/JMUXPpjbzHH8aAiSOKr4bZmsxbfjzKoT3MBPKe8gKZAjyRcuO7eD1gGhzh0IGXbCp
cHyNOzQKZiOQP9ILbPq3tSendEwNdCDkqC2UJkQAif/63FmM/wdxkEpT0ztlzoF/6Rkb0VI/7Zwn
xKKi6caLB5xh7tw02MXZp/o9loijwPp+QH2G0JT/8kff4qJcVhOe7xsGVrEk3kPt7HAgSLesJ2wI
dWEe5rCR36ePXRxIBSDJQvOfOvkISTGEAKJw+lj5OzdhHzr7gUbZjUuv11nY6bcR/rnaxNn0Qaj1
foSoc4n9Rqdwd/DAO+BhgtwhT+jNtWqCEahFuD9itlWnc1eNvcxPY4HlAa2jnITWH1jEnyeuqAVf
jToZ+7tm7UY2mhy1zSc+taOeWCkWLpa1yO6FObf+2wqzhcHljCkHQQZ58s+FZa6t1SbsvgLed1gc
1WvdT/ZdEdylzu16uc62E/x2ND+XnLyr4Kd6iwPFn0BJBNGT0AYzrHPAiscQg+Qk/gRKwa3cf9uW
P2AhAPeYgkEXHUYjobbz80W7gNcrWUHL4KWyWAnLRr8gOWDSyXZARPSG4bblbEL3Rwjzc9FJmKa2
SS2lFa4NzjBrKP/kNodPcK9hiBdkhbAfczTK/2lBnJykH+85cTtFr+uP8YFrkxEAmgYBTSGKhSWs
phHZIwtjHzDjzJTrBaC/z8j5VFcOSHd3aKpAQ9+DGCnYC8oWAcjnjmU+ZwT47ToxQTh7awqX+eZr
HZPL9baw8o1PFqIJ5hF4oAEn9JbDG5nd8nZkjPGg/YZxuF0fOZUDgqY5zr5CVoYu5977D1ATOw08
Hd0E6FAEdv/z846PVjb4qEcHKus2R+8O4lPAUBpoSgBJQCl6/uP+cY5/LDlxj2LwqKOG45mDHxwo
EaMcdcBgCBvJZ8worKHg/+cMf3vJiUkcqi4MikaDSVw+sw7BU7CH+jzD2oB3nb/mM+EPZxb9ww4L
mN1Aj5YITAClr587C571RztCJIz1pmBfYfeDNQAmgMXoNprL90Bni//df88vusglFaIaGPDXYJJ+
31P8XB6ncZ2eK4W0kBSMV8ElOAgfogM68EuNut+xWXAO78ijJ9/wK7LVPt+XHIohwrZ9CTa5re9S
u4aodroan4uNcYhtAX9Pt5mFMmoKFQHeEvZMZzzfCC7UkEAv3QJuD0CLLUHlPaKgTAXpt3C425k9
uAKktOVttpZL0i5lz8BwrOToJjiad5lXebzdginLOJcQawQ7VuXdcc1GRwtpCcVeiHiZhiluC0+0
U3RrKVZ9wfiY3XncorcEq3eirbQL16lbntOzEM+EMpOM/vd2Tu5FK4YpZlCr9NzVJBVJdMCcS3IA
cT9UJYebfjeL23g1QB+CnSQh8lxpKx3BP3b2XeM12aVP4rGCoKRdu3ihmiYgmx4+otQuIgIybPkD
nFzcIl5IO9BXzklfTEhdvh4ekxNsEApSQUgSJg8fdKGQgretOF8geL5imhvrVwwaoPNhAWAkWGsN
Ega0mENC3X2A5sVHZDCH0EwCsv95CFQTmFXBQNa0IM/LZcMbrZzjIY58zcqw9w2Po7L1krXqfXDx
GlWiF9pvpAtj/l5gfCdcgRzlwi2vQF8Z9fbSnYtXJlDh76eaZGtSAM2VUpPy8xLJP0qVj3cQppuQ
93rC+HZF6uUud1lp+EVaQCcDrTDpunhveyv9hOw4yoYzRuJn/PLrcaYUvXo/NsJQYJNkNGqvPf+l
k5HiPJYOuCswmcjEEPin+/LoGjuwlFv/Xn3SM/E/q6sYswEPGItSJ5vxeAxh3JdCfh5r68Iau+zM
0cGQAvaKhKlJVbSg4RGNIzvRA+EdcGoACOWaJ284vuieQdMMYg5+I5Szo/0qC6Am9gwCyf/n2aat
WFwoik0diTg+z+uHue6376/6ApKY1MNTQVXcklryLlvvgTuaY2hBCwqUfdC/wpyZWMIH9++nymH4
7wfwdX3JQ0OTd8GlBIGhED790nTkcU62qMHjwx78zQ2Kl+/7wHbnasCTCtevXZ5GUKHkJwLKs/n5
vr/cabQx0Iq0Hb13nL4Q7fH6ywHkUaMjY9oInRjM4C1iF14J4qSYDXgSvH9/9UmW9vt5Jtah6EVe
gmYNrsAF/eNQGIUECxtkx85xbxZmu0rC22iOxVSE8XJbzl1B5adj/L3+JNJKQqFu1QCnTj8z1saN
YBYGylGSGZESNRFAhgEFUDYSJi7Xl1ZGxd0nY1OoVm8cWLPk5Z1DY7//hBJRaNEAAh70IZsIpQYS
bIFxIbmdbaT5Kgn96zxOopZCT+RikLBrl9ArADuggoPOxIig2R2TJVuUTNfPIbgA1jiTxWtAQgBS
B+BQPbkD+wfF/lCQFwx3fxbsNzlow9qBlkZ81tArShgrh6kQf60Q84am4NTt3tMz4kGy9z8RhNGY
cbRLN+gyMHW9zr3OaWN9NQL96/0m4YqcVGqG2gpOKQb97MTCA/ZLY8OhLtZ1prfV7HcIGKCoASIl
xDItKigN2WmHz/4JTdUfvr17GsxNS6XOXPjLY3JEc3f6ecWAlru/BWD8Q4tT6GiYNKYxqENn8rG/
Xd43czEJ8aRI1aOwwuOLa1ReOINEG9Zvw7AQVLE/1ZO6wvUKdrBa4KfjAf8wB3MHTcRc/v0zM/zf
x1vC1Cgor1Dtmxzvkg/ExE9wUFp7zVN9sc0WrMx3EEDX3IC73ipAznzMHWCSy7lOM0yX/2k2/7v6
5Jgm4/iAxg3MJrdUjhiOOxkkvb6ytjcJBZJoiY054NZhHP0BglVfo8+5xwajusNJ/AR36kqEUPZr
czG2Cop3PVQLNDIeL71t3q0vmhOG5yPFVjsPVKq7R2nxHDE2Ag68vxxjqrZgwehJ99J1BHKh0vqJ
rCiQffd4J9caCszkDtAjMxdWsBsxFkDvgZWSF2WxeRPWIT7L8A6aJlzkY7xAKhRnhIK2Rt2CdGdD
c/BqHMEUCSt9M4DcWREkHKD9OBDge9C2iZ3maa/XFPEDfjuCG9SOEUsCEvq3Cf3q3Px9Wf67y5PL
ovWp39XssiwbzDcWI8woJj+2kovT5oxEW56aM7onEFBgSjF2DizKeLigL+YaAufaSi5H1ZIcWNd2
TtKRrp40zECiATei6XLX2Wz4FPNpZrdbHPN9/IqdWfBwYqBbsnOoOxo7vGOhI3nkcuhX0QsqKM+p
h263whI1KgiYo+6g/+gcUzbiAHHK/XIuzJyAW79P+uTOgQTnkQYhTnplgSz1UIGTcesZm8NuPOyS
FWIoHPaanm/BFkkGcGljBpuQ/8h5kO+gvA3DpKNZZvIAnBZIsZ/hM7Q20tcWzY2G/Q6F+dwuFg3J
MtbzOfLoM6heo318REzjGdDUQREM7L12+5pJJJNpvil2CzmHWHJkw1zF6JIzdjk9ik/pvnT2MLb/
Pj3qXw5QwhgmekEZaqVMLATIV8For7LTw4Yk0PxRXxEYR1+ifBjU8MFOeipt//KemqkdEN/Tvab3
5B1YVzY9NdZPoI9gh2MDRBUiZhiiCQSqZ7g8EUB5XidutM2ObuGbNzT7oZn738//p435/vwTGzMK
d+0eMVc4bjOSgwdnv16OdsG6DcGpYcEdtBoAMSe2pXeMf3z6K+ONIcDArNwXY5+T5jmDWSIyjvjD
WkAuFe8QO0O4Va4ze/1nsPP9WSc3te+FQeMy2MMS/pUxFKAx2LMPusc8M+/tHtQaTHpG8LBPWjIr
fTGBz/5zR76vPzmiQfuIwjpQ8nNhQeps/V453ZqBSAf0yqEiy5qTIyJb28F6jU8K0SHR8jqa8a43
txzadMclQePqrvjYvYAQM11YmxfV/NCzAwehNvp4Oh3kq8emHdHU0S8D6IWCmyfAgP4QgOrj6aUC
qQqCdnCz45QY/DJq6CUDWdZju9Sw6foBNPy048mVu16VKzy2c4z3N/wVLJgqgcsESSJmtihjDQOs
2TGsKgSx/su/j9Sf0ZUC6UT0KLOy9Vem8g0n98eiVUu+zs7wPHa2aW7NwsA0YbQJKpqoZASqtlfc
YKHYKPl4CnD95txAjwJ83xVJVsKFSTHjhriPZQ/XvgDjsntfQ1YLsUvmiHb5+rDa5egqdgornUO1
uTndGSN2QmWb27c3fsvb+SJ21L1mKhfF0VBgghqVtgtBxCo/+RtYOYAP8TLa+psR++Dme243Z9G+
lPamjgV4MvQTobaMdp3J1eICqQOZbpSdOUxtBfvGSh3tOgK5QbGmGEh2Gd7aFFzZBLLEsBj3iMoV
vadugnlqnAB0by2G0VIxkppassNb1Ro6YjX8Tkuk9/ykLfMngBUmjsqK34lWaFfAI14hwmU449tw
0l0JsmQDiTIKoEKpQcbaeMNJOfPOwPjO79umJ5BOq2QqnO9LdQ/1LagZCZg7pcZnBTYSRgP/77MB
rarfMQ2YSiWAaDo05lBZw69/OxyPYAzQ4VSm5xIxy8qXTX6gmnjVjHWRmbJCNI7I+MgqePtikH8v
sTdabQoZDjYiPGMHhei1njs8Gn5raNw4qn7UEjtGnKI5WbxXpJ0vOV3uDj5VKyeVzVZbBdiINnRL
SGsgBgIvEU+a91IF8b8+4vZkNel7oo6Wtr03dNxyodm3tAup8sKHZriIIRD+bCAQ7ai+4hFoPgeO
4qaNWYdW/hEda/C7HzSQ0t/Nfi0eQCB25ICv3XyvepZjAkr6uxOWRNj4BZVHq/e3g2+NwqdcmOLD
utekqjZqSpTGCiDK8jG2Vviwy8F+PN9jt74v/GYXPQ3JunmsMsmt6mNROUbkAGzS7fBSLgJ8zoy0
gals/fX9bSh3Kbf1VdNArWzVBXYfkfW4PdaQQPqo4EsV5Fs1zXMSPUjR2HFrSpwtXspnPXf50hkb
0L074kD0cZsHVic7BqZCjxz36oObTjP1zLmDZeigHMvQjELqZ2ahmQ0EekKzxIgG2PtAde8gvaif
IQvHHQ27YjFpWRDpRXpuKmjFe2qDxzJ71YpySx7cR7+sOechkli1UskcdPMROHyxGZTlmNgyT+tn
qbFawczBNn/rAionZgM8wydtb0sLhF+KeK4Gp4ROKUfzU9oTMfbS3JZvwjLnSXkUEoqjBOg0Kjfx
NmM2Rx+sdJtwixZ+dvUYXtPDcAfmf7hLNKjW2bgZ2gUQz2ZROSIk556M1BxOke/ymLQPTSUz/aPo
aaGp+ZZh0Dogwug9kqNUXirRhvppimM37DLVCe4QRc53EAfgtzly4F12bHBmIgtU+eCub2IzDOlY
26pvczWV7+zbpKA7qs2Mc6OIFou7QrNTAt6MIxjxw9osGvCSjoOVfaaQBUxtVfMsQyH56JV3szrn
hSlADFO2uLdqLVdeU5IAeuewoM+ZsPSPGXwKqKPypaZTKXcakUCbbzv6pII+grrUd/oF/9RWNMam
dNA5hNaYTriUZNBaw1e+JR1VRksOzVGjMeqyER3epUvOWfdtnVKuvPCNmS6TXX43YWn6c7sRUqsc
LLWjIq4GePs1kxdMcRe0LtQHkaZ2FHScPPRtWmazKomUPg1kGkITHkPxT+nxccDIsQp98IE00KLV
qA+1wh1MmPQg8i4XSIk4RXfuaBkBYASKt1eIxurLBrcktMZDlJhqiJOh4VdyM8JJehfByR+A2AQf
J8YBfkkFOuJKVuaAPP/ZSK2stzjdVp5CnFQc7M7RGop9lTRoSjIk+DIENOGI/6GVNIUEVkHukCf8
7FZd7eGw1G/1SMINIHN07VU0woWAIMY5fo9H3FZSwOcjvSjpABVHkJWuxjf16Z5C0ZI+1lFo3kUC
afSQPoC38iQ73kMrAF7d07ZwSoMWjYWvkRrU3yShpW+EhCgXGQBo4MCgBaXlQyMnN1NITxgk/MwT
u3Xq7nA/xXDB53+b9b+Cd03EHCsaZzDJinL1T6tec1HLqYOSnPXXKiWxuJIwm9I52VtVWGq46A4J
qmniOYMdtDr0iaEoVVoShGA8XqaFrRYuf1JwevDIFe2ew/ckcOXrXTBxFlSg6yGg5RKI7oMI68E1
rjoIlQqTf9WiVQ7Ua6O81J/3YMZZTTrJv+I9VhRGpdZAIz1GBX6+VdSLgdKLQnLOKso9q4NVbBqn
1BapQHx4FJ+gVzE2H6ENCavaHRBSdJX1cABJNqMdgvpqdPKIQkxybrb1LxgSswQoRUEdADNy05Fw
pY37oZOb5Ox/alAPWT54MvrLMASlZi0QGZtXEvnaQCa2cRInc3FnfVreYOG8eh2Gbp0skWUrJxw3
QyAacLhDuBBX+aeS02qulQT87384fVEHiIJGGhX8LSwo+Ob0BT/hCmUok3OBREGHE6ThCYoavmTn
r31JOH45CmbUknLla0s4iwi5s7r0syVvmNrVkEGsj7hA2eaQTwWB/DtKEGFj4a8Btjog40cfOBDW
CfuL5KLA40MvpiMiGAogYwOhxpQl1lCnfjzzJdX37Y5XacjbAEtTuAUDg1Si+Uheu2Qhjm4+LCvB
G8qNYIuiw30k0OINnIF3e5kiTJC4BYcAjM+sKjORmjex1wKHqekIEcqGGAItJTPf6ZmV1FSHXp1E
ugcUIY9jaUqAy7J1nu6HgvLZDh7oKrxqMWzKXnlXoBAL8wK45dXXV5qrwGohBxZNQbRS34RIrRpR
PHidrfXBaRKi51bBu21B1GKpyHRQNxWkXO+uJDuy71bRBw5mBYFg8SQhuIXMqWbBRIoSvYs0xQhl
uggUq1M+fKjqZHbQWTIPv2LqkL9Vl3x5UprDWL/fH7bEI08dM1PZ57ITiDburTQQBWZXJ8pNhOjz
GwLMe0eC1M5W5aVBenYelvED9pzeR1NYB6312Ksc8QYMmkO1EpVw2fQhwvASLe4v5aE/q4aZJTSE
r5NN7kEa3YPV5npIiQihOxoW1GGyjzCB0mwJLd3GjO9WbFCc4cc53Ay7+qLDKDNYNnYTgXKymYWk
fCBA6kA8OUIihkBeJkacRIeQcDoNH+a9cx4DSe5E/oCRTG/yKVjFgMnwRGJrVp8ZTwGHFRXhwaoJ
9tdFd7of5XfxWbyGbxE+skZ7zHreabNTLo1IYc+5h4VUUFR2RU41BES6KeCDGfRuEACsxiusgdCQ
MrX6xI06hPiOdgoDJ/BpXRH9KcE9LB15MJHZFQI13IizBsUGxybcG/eBM2cYRFdNoVgXkFmNzVil
0Yf4JHkIjmJvlAhX2DxAPZFGWyjp8JmZQmGooVphc2YNvHkJLi6gDZoLZ5Rc1eVDp+Uiv9NHZSqw
GJu4oxKQxIamSA1F27gh9eyVxQd3Vt4KCDGj8Vo930sr0djv+rcTEX/2EvyPuYXkHCTVZV0Ef/dP
K9H4fYvxojA5BxvlCv5u+L/MxLWKfVvFABEcrK2L8JKgqYWhs6KQ8Kf7UzdrrphZn+Rt6H7/73NM
nJkMUmBV4eLkrJ5DcG0OVnhVjeMYkce2usRXbZnBgBamCpyjQXWR32mDmd7St+AKfjYiesm5M2H9
9Y9BopwD0WDMxGx4zP1rnPfvLfuajZs+KgizMRACTwBm3cmjGm0ZxyKXxufQa1eS4XQPmrigaFN6
Mi41W2iXkUY5BgUbh9G9O8Va22hP9Xu/eCDi3PDgYUss6SAs0n3XoiZTD0RCuLHSPpNrFtmcV77G
Gk1fh5a25/Bc5G68HpZNSGqoua7DdTWDAn4NDk1fCEMfaIBgUQTkb36eAa5uAfLocXwG+xCiS1s9
Nz5F8FVYyJjzxjWeFdu4o5WneZDqQZvORAyWOfgCwl6zDCR91+Ls2yjXA39Vt5Un96RorWylu4an
WwNgxDXnoE3hi+T9gDkCLwNmU3lRbEHQCvWo+qx48lq65us8wWAJ5442hLqHW7HUD7UjWMVJoYi3
rNAJbPFV3Pz7i0Km5Y/Tp4is6RSzRehKm4BctVpLvdpoET6pjHaFnbKVTny+QZLXhBRubbiBwv6R
0uhNsutq7xu0gX+LiFjRYQ15S3vcdrfSe/Q0r8yxdMdV6cEDZovEiRYjLg5Ow3OPFOdSuBBuE4mw
7ZGqoMtUC0jakrZyirMAoDWzDeAJcEHIBMC4kz2QfdQlqXdG59T8rmgP2mCLljQitliGvS1qlv+S
lbbambKFz8ORNAZRcHbhMBqGDK36rDGxW5F+IUNZ/qQe+V2qmfFgjTWER/NDj1wks9SjMhKcy/iI
mrBhIa0ebNkEzL6VA487iJ7O7AC3SBPC3dTabPewmuHdbSn/wT8Lb8Wxkd1SNkuVarBoTLbLScFL
3JjcZwM1ANpDpxuoD0eSd/01XaulmaamipoWaEchgu75qucfZXuhuwXSfAT2G/0jt/AfiKhc5D5N
BwikV3aCf/n0G6K/wn+fw70IyYaYoD2sstNNBwn2T+MS7aoXoBUxhVz5aSDintdIL2EUAsADbDvN
bOkt2kmQ1wSpLzLMEsJu0Yd/NG5YcOZggbzxj4PF5tXAGi1igGw6Z8uGnAqhqJJzDbM0bErZQtzn
c6tAWZaC3cVuNdBSPnT8WofqHFILCNA11E9cMVlotRW3C31dhVSsl5XiiL6FTFRrXPyDdBJjlAqJ
AW1SpCvbMbfvCpE6WvpEEwnUUtTXCOrxvZvySyFfxQUOcfwi3Hdi4viL6pB2pEYN5ebn12DcluPO
MHAUQ1S8KubEZX/pj6TTqArm8sLKuN09X4bwisAZhpGWtVk9TFV4iUvSJWaGVDxZNRFVOBpC77mh
fWe3AmzDMklMFiVGplBth9SRcytNM1oiTYTke24G/FpZjaJ75+wBUk0CFU/6TiztByp9gx33VD6z
wBFGgKnD2xpIxHsoxJlgzIrHowE9MMSenKySXrtTTT9XgBLWvryLXuWCohckNmypMPvHDQtH8NwP
MoRej9+m2NmlXzWCI5kpTOuuKe37mzq6FdsFVMJoI5M7hAyf/UtweYD9BOVGYFJPwyZB4n3WbzAU
A8pxFck2OngPttlIss8e1swrNuLd5J6Qso637KN1w5ZqiDfsAcFKDMlDY7A4K0QwwZtpTHHvFN1u
t6VIyp30Pm6ic1TZdwlFLlORPRFrtGZXEv2KIF2zgG+Eg1WdxgWAW8VBtqvIEDp87OvRTOJlc9+3
8jrOTIQ/IzAqsMi1jhyZ6SVFaA6EgeDC9SGVbhnUJQcyYpe4hYHMKoP4sE8C1Hp2GbYUQl3HNHSR
BXc66Tc1okSG7xBpUzVWvUGM9VAJVhcbyxg8DSgMEF0c49TugRJjYPBcnUTlAPCPJfvxKsycmLMe
NSQFqVDt+rUakfiCYA+pdqfQNrNy6EAaNkAR3EpIFZc2l6HVauC8e+Ro/lJ8yTvbb83hRbhVKD/c
qg9Oo1WL7yIBCXBxfIxiEQKaKf4XYWey5Cq6dNl3qXHJjL4Z1IRWoF4KhUJngkULAgSiRzx9LbIG
9efJtDyTa9csT0RINJ+7773c/ZjjTy9Qd2wibjx5MtNRRatuvWe2G1+jaIN0M1TOwLGM8tCjebji
ZBXCe90xeZULVzptYqFaIH6XiAbC21gGpel2nMf5uO8mxkXdfEM+VfEpx/NSbTV/E4uwMjnaDgn+
dOQkF+I6t003PPI+tV13hi/78eOg3oI7rVm3VdOEtemU9VLUHLJzkUJFCo3qJU7P6FrDGEbdJhZX
d5Y31hZbxQYS41/qigex13nBafAu5GXLqoTmFGXzbrU2s3tqs8QR2k23WPKEcZaokyP8VcOo6c5k
H+RtD3nQyIi/qwfL5Kv9xIZR1J6f5B6O6GK1T4WSg71R6EHUmIcnafCWQqrgLSmX0k6TnGfQvt/Z
Pd+i/jqyYC1EoohVnktOesEa8QduVzRzMzvob4839m2rzkOwzKc1fM2LKX+yffqL/IL19KqrLI2S
J9VVEeevwxebPo9mRtG0HmPnkYTKsQnnWLvmQc0rj3w/UT1lZSQepYv6nWqekFjV3ZZ1++m1fBWE
n9WCS/QLTV3H2niRz7cfsMNpYFFVRoyL35LJMp5sjiJWieeRGmvLNa61FZUQb4280ikyjigfRem2
kj8u9u17cqF667z+9fbR/KhBhdkJx3mWCHvbx494xjU2uGdhzcbT0at4G6JNhUJxH49yvcy0Q3Hm
XelI8MGfc5uXeNbcvRodOuHveApCEi9BZ00LdEUq9VFyhtFWFlYrWX0gX9jMid80WMW3uNdRKg1X
kyzhUn4oBMna6Us3xqRYdayXkEm+1qRPxY46Cg280p0ysu8UMjc3F1cU5/IXlQ5pWbKwCmndmxZ/
Xoy+5dLLyiDBKX1uTN2fRO/0iE9RZNXnPt1zErTZ3AwgKT7OqNBaeb5qJe/WUqI7ImKe4VcmXxkt
WrHnZ8uPOlscMBu28TfRtnvr+qVa2/qheinuvBvOvffq0e7ulq7Z7VZ++iwWfX6I5Vro9xCpDVdn
9SoOL2ViaV7/2PdPay56TT8Wtm22fArb+OUJnauC1SpXPV3y5ilWxN4axZXW1F7Ux/wMf2yqWJzb
fVSRVSaOHHaN+8AIeYs5Yjfdxtw2bXhD19adexM+g8XLAoDC9DOS2NgZsByJacexf6/25UWJ3LpC
CHemCvlkLWqDHfMBRdNK2R1LvKUCRkYQwzvv0S/5OoroJ2Ebv5sfaWs9Z7mwu/vEZkG0U8Udwp7p
WSfjS/ou9KXAa8RmUxnh0zX1D1SOkf+/8PBdGsOumnXBP+7s3PT11s+yJfqYmbzHd9YVTTzNhY0H
q6QbeQa6EPUJwwE3/vkACX5Vmi13L4rmJyQf7UKwE/2iibYeYzy5c+iXzdcx5nlsrIy96OWu3C/2
PHP9oV0s+5LcH2nQI/q3X6nsZlnQcDBJ5dfTPMWRm/QvWr5Rtu2begIhMYoApkw1f2Y9gqdCsqkK
omy9AOnQXb0/8H0K8sWv9s0sbCJoF63a4k/lrfIvFCQLxJi6wWYl+njF31g9dbzpQnO/IZKyQjl2
i/nCfN51J5HXphEo95NGTUNaG1kPwRmGXb+bs5jSIsGRDkly5p72hi+S1aMyx372WFULFw8KQ+Ze
rNrqIJX7tHYQDfJmiet0f2y1hctIW6xTlkWcpNQpN0RqfGoaKuPl/embjKl6LJUx7DQ7I8D8klnD
WdpDtiritfxwOC1bw0pE8B9HMm0SF7w31NC8CZLETZ7ekAYjqsWwSYGBJis1kMKCSORQsB9kZ7mn
mFaRzyf4QvYJ671b7qvEyXkTEju5VIOt6G7de9VZVVfioRmsMbKnImjzA1H3dpREH+8vK23xI2Oo
3UeBDfFwU+iDxzLZZYMrVZb2+ljh2TwKn4M7PSMTVshABpLPZ71PLotzonjqL+lLjS1hsDjn6uWD
Rj4+xXbaJFsCHI7IjgNFvGoXRCLUFx2t5CD9Ugfr9onFsMjC9Adlh1EL6/JFPt6/pc7KKZS/0nz2
TOPTk4NIJTREi5Vw8+Q+SEqv192e78ufUpbtQXh5pjZICv9bjJxJXiYQh614cR3KZTxw7NrCSoM6
2vTnQvIoOLp906Ic5N+cpLmbLjlP7qnVBe1oj491tUOA4kMbkTWR/ViPGZKx1YNSeFxd9elKoAmw
vPoyeZeTTbqV81BNg0J7m6QQbL0mT73ZRb1+1HgJ5GheW53HkZ3Ix1b4A0f3lx79e1nPtEBVRUzX
ZOaG/72sb29F/XwUbXo2C9JTo/YoZA3GuS68GHYhfuWNxtjjDnyqOESFn7zUTsLnP1bsvsaWzpeo
QVPi16dbbIsXYSO9G5/DfGMs+Pdo3askShhMzqN0CP8t2vtxsY1SxwiE/eK7BU6rZ9GyH5z02HwV
77WdH8pAJ9+l8vXQMoXS6l7yIyufXzBWxYAT4fuxLfyFh89Ub9Uwk9hnoyzTXwsK28qSPqIjYUsN
2k15+W8NgIWp/1KqKWhQmiEzhIvJX3+/XFm/GIRxGtKz8ORctsn7EHizyWqyYJHbwoNCs9xtSuRF
yZZUVql3w0Y5D6bNu9InPhP733Qe/9yq757xKmwENy7Qq8KCegWLpXF0xVUX1HyXsXEVzpzYPBXP
bVrsBilAV+wegI0oCwNDP5owXXh5E+aqjRqviO7QbdXSwxf8KBOvFF25d7vFCjNbfb7V8olTv1Cc
Tg1NSoqFN73xiZsZ611g8XrGtMnltaR6fRM0RFgFmd4F8DJdLfMRG/o1cxdWHEtxuTZGv3qsyeL0
iE3p3G5X1b04+jHvgWa8xpotOnfk7uYkVm72dNhNnjTYGY7KgXTIX+KE19gtD7c15iKqAb9UGtwo
9dXUpttO7ryqWEuDX+ueBJ3NlrFjsXtc7gu/XPev2A+fCukSjyUifzy7lRnh+j2GNPpCs1deKsWN
IytaDY3LWcZT9zTd+1u+ldkQDLSmWNMheyN4YwtOnOOH6DMvUVvbny6370H3lU/IUTY1i/z6TNxZ
eaM3JhScx/kZRG/zgY5JYZGN3zbxOXO1/YgfC6W8KU4cubfOUXM/7mwTgPBV+jTGbcYtl+1at9Tw
xim2i1RL2mgMTF4aFAmH4UCmBUCwcIjNRmOP9MDtCxXlGwO7aUm0V1QgfEnzpztxhFaRTWOP4k6T
LaNOx+5ChUtZqRgqLVsdblxUMHumRRu+VtCJDF7Bw0DR+aXCbTo0a9aseEwqW2W32nyQKXgjIcmX
gX9Oa6efTMsIfwL1n18Ybw3eUAutFHGezl4n20mQqK7YuOWPmJFyHTrTuUFfc6GP93TJScIORpKd
sGKz8hR0b8g7At099Fa8FXQFXHlLyb7v17sn7hPZLn6l/gL3dHD5uH2+xPTo6qXkjVu4GWlZm5aE
Ifmu+cVnJZKTOX94q9VZv/79EARxhIsSjXls0G92YtQMi4f+lNKzonh8LRifOX9J/HbY9tN6UToU
8DEbj55hax4Eagxcesps0W1+9Td3IKLu+pUMXXiZ1m3np5+U60LljIy/OGu3VcFDqYJIWsgGem7H
qwGDCIZ1RPGAYn0CceAOo6ddey43zslFKu1mK789s5CiBIwDuEN4n0SbX2CusVjHG6ognrUR3qUD
GdcC0O8KkoWIJ5sO8EKPKY3BZFHVze8gZQpAA8H2CU38/CqeVoTAfMgM584/WN/OBvJQ4jZ+iY+n
2njblGJ4ZM/39GUhUlvcv7HrW8V7UsgDJhHfgqfOBbEX0qvwTvweD53i8mpVZMlHKgUqTQ7Gws8O
w7U5F6k1kOsjQ6zm44+cgzx0PjGzjJ8YAD8e1gTrEAzfsB8xnNCBsn3k/EdZ+KWK9m2VeI8fQ/nB
SZMT3zQILTXUQhRi6OSq91jWH9Vbr3olaI6LZKd51SUHmLrZFMER1TttDyzmZDKIRFXmNJ8am9nW
umC3VKavERzfPiHyOTfJ4Rpon/AQ2J7DB66cFm3iRYjfPeLk/Ex5OIbAQ/JmpCnvi3xk3EyjdTKf
vqiRlNxZVuo+T/fOF1q/ZUCS4jwP6LXRLwn5dIvQ2HLpucCil4geeW81LcUWm8k2PmLFSxYBrGeW
2n2xM+5BmpBhFt9PBkLc7faHs1CoAr5Cg624QtUor086/Va6uup/2EmwkDzpiTbMX3iZzi1adL6p
FG/a3xjKukF3ilH42qD4HgJtPHW78nLjdFPJfjy+w3BpdGtRh/XCSn4tfgaRD+GoOLqmnfVAeovY
13fiVW93ww2RzX+AlvIkP1fju1hZ+WsR5qnb8Atf7o85Hj16N/4oNtJaR6eqrCdWLKDYtczscpfJ
lvmVhtV8WC+edr+Jded5zBVL/lII4FCSb/dLOtoi+2CJ6evccCgUJ83mc/aUb3/ql/lroOU/zgAG
x7B/SpWZcPDbGXAvs8lQn116bsJHcSVStRBWlS19I11E6eoxOVX/IuveQP1LT7IcuYq+7F/vp8W1
KNfcCnRt4aWdMEKnPRGuTf9wTP025fL/uXAmsIOEB2eqbLz7e+7BipNkzNIoOeMRKE98difaQAbl
u/SSVER6bEzYF6AfHvo81LFPeXlE978Py3+tlf7Hp/gdcFCiRLwrvcmnMHysfm43dr72K/mqmfzy
g0ff7zRhiRqjd/4CqfV+il7vZzDL0R8Fm7Li4bY/ikhJuFlA4kD4jTuIGZL+rllGdTD+INToHBav
zWI262T0WIECYMq2JsrAw7r1ntL8ASgxjdmP+/32s4FTlAkDokBPyd8vrpSotVBMcnLWABFEP04D
hTLoeRIXnii7Mb2z0VuduvH7kC2n0Ut0V9SW0n2p9fBmax2eDZZDXz5/OsnnsdGfWygUPJfujAid
4BD7vXosBAqHD4FUIQvH8tBLCRXCMmreo19E1o53ydxmht3Fm1GESVgOkTPncIaXp37bbdqnr+ev
grAud3gUTefdB2e6p7ZZH+6LU1XZGkmRonpZ6xWdO5rswl20G5kXekDzCZtmnTQzvXDn+KwkH4oz
zpf95LU3Z4i2QuMVHo+5+HTGLhTyUHjVJ5RCk0rWr+SDTKmv0wTo9JGlJmifrgjQ0a6L/Iz5Hf+I
st3cTzpLJe9W/1lt1YuJQnzzmikcObK8clje0u0UOVFB4PCJc4PqiOsxs5skjMfgPtrpTsC91MIa
IDbDSFjC82ANCI019HPB0RkOobPLfeR9IAtx2UbBLTnkt+MUGDCJW2mykRlHw8oCgi9RuzFWfEFF
DGISPcWdsUQzSCYvV74z0CGZiLq5J6MVNfKM+Q5I3KKz8JJyl0gOLCKYb4F4yo+hKTLqxLDafbOh
3kb05xiLLfiW6LXjhduzdO+jR16DaXyBv3QSI3hOOyO3YpjMxqrSQJ6Qxa3uPPZWSxp2s/tTIwaa
P4scOWPshPP4uPIL5yNUc+9poHJ5FmFUbmfwmEHK/K4t1hAAJ2VCU7hqDMbkmvnsB5Io3F5FSmEB
ySWHnnBKzRM7+/6woY/yjxgNbTvI14cEm7OJf3jCMCeqrfG0yxVt18IPbA9p+WyoZGspvyxql4wO
axMrM3LbgNxiXCuDcz/i9lYHASK6+eiwkwY/Yh4U4XH07qZTJ69i8orUMQnb7kdU7Oo8Nas030Qd
1id2mrKjfOiHn15w7kSEmzWrFrKzqNzqrSw9iol2/iFCs0noKNcJrVPQPs/a0gdPMBxNIZi4ebFB
Lh8fGOthCdk1HfPnWlR/5YY19uHtkDDJFHOAYAxvVNrwJO277CP5d8NLq7yLBbS7/VyoWGGDTSIC
vtrlxE9oi2XxQFiHCx8GW1T9/OEMlE3GmpRNCTHCyHTfDWLSM1TkOfvurrKyWSgeVuYJN0EwLUJw
W3tYGrLmGKKTvNKpAft5JXV6vGrLRnXNh8VGVh2k1Eo/op3wAiMKY0lFg05LSAS24WFZ190amAEM
MRIdImBBd4dhkyHraUDk7fZEzkd+oglM6tBs0ENAQThU6odrvPQ/yeBODMZIrYzCwhVeDGVZ577U
2/mNu2GbUNG8/2fx636SFKZoUfefpcvtyu+pPHnH3OZjS1E/MzaxXe2oNUh5ktUMehHfFMswIMBn
laUTHBTZU0wqxZj/ELA02rXTUhc3d3KPyFgueHdpf71ZWuKkhVv4JTiOWy6fS9kdhSV6/4KaHplx
eiXxIn4lbrUqQiJ/vdWzJX82b736XeG/iX59MRFGNFuGjlBWVbnUkIW+a2rW+y/hRVg1ra1ta1/o
LZKqGzDmr5svPm0FSynsTVu7kJLVvYMHDPe5yV4jSHwcVTJQV/vsXsZfUKZIm126LgNhCQWELZr6
9VnCIZxRXVniIpu+zJ6Oyb7dZhWtejFf433zZVxu1DGRK2GNg6qW1p02HEpmFkc5sE204nFw6KId
n+WN6t+u0fq2l5Ca9o0HIFKWM2o7hqD/EnooUxmMGWOzjNOCF8a+n4jmOAFy44mb6LgIjcsQWTBO
g3Pj3F+Xtat4kL+KjGLoX9FN+HtR7cK8FluFpDnQXwkQxiqr537DfD2iuZEKw7ZB3h/MdX6gKlPR
Iue+LdhU+IviPcfmqq10q5h+f9SOow/2MT7DqNro+IcQCAm65AvZeqp61Ytx96K3Kay5YXdHP987
OBucJFwENCMvXcYv/fsIvu2mk63FuLfg/5sZDuYxuTnG6HEOc2xLe0qAdX3OAhFZHc1QOea5jZMv
rOotMJuRriG2plD7Mjd3atKf6V34EF56FFWMnpVQ280H1o9+s+HBh/WdrOHlcay/jdIZUrAbp/5G
ZUtrr4xC9KcK1uKVYRj4Qj2Sy2miY2GnPvap4BYHUGD0msVLxsqvi/F0ms6lQ0FbmWswR9yhwXRw
eioah++hSWHLW2o9YddvNsx9LTrxu/LT3V01EGbNYZC/8q2wit6wnRbtTOlXeFqrbIvLTYhy8lDc
E5lIlKNfreoC76N3PwGoIzu7dk+vzcPyCn7bvoIzvOth+xrd0FwR4yJ3XLgL5ORrtS5PSeyJhoOV
oSyzl+xzWIONCwE1mmzY0TKnIWdfUxJuNcjE74THFg/SqX+EN7KvIajw+pC8A2Izc+g+b+5jdXvR
N9G1BzX7NYaowdE1WuIiKtyWYNE70doIO2AWTGu/8m/r2wsVwwHgWz/c9sNlsRSD7oKd18cuNFz8
SaeHya1CwfsuUw+DTl+Kbte6N57SaakMKz09JckuEmfwvlFtPlaGl5e6aVi/5z+Ld/G5i8V9UzuY
qYvuPcp5med0iDGlzlh/8uzy5kiZW353V/XneUqEoJ8CnbvZUU1kl/5O0RrtI+JKTV33+BzpyZEP
kvJa4/MPniqvKt0X4nX8xoXMBxc516SKTFfVc9VFQWq6QuRMRAbyuyJsNJcz1hjXENO4UkiTGWxq
4iqqCxJ+E/+QsKqzLvv3fJWOTGoA4DINcMT4TbctGDHe3B9xctabWSMgySExHb1e+sl5FGn1aABp
ZICN4a2gleuzzGlZ4tzCzAcTg6oEr4q9DFdolgCiV9o2xNbV+mWGAoDdTXmcJVjdulUjA7ec6evu
qiSG1cn2M1ub0QVtJhEwce1+xMF52PcRsNQZt6XkQgPHyh+IOu2fECI71SWGWmPR6DJf/O8Zelt0
t7K6D/GZLoygDtS1cNbegafCBnWwOdTX8aSu66u4vPuPixQ87rxr1sCB5nJeHiefuGyckq0eGjfC
28PW9zHxi7qNHX7Hx0ZiRbu0Gku7Ro3SDvwRX2BrpE7MB720Yic5NKvpulglm/+uqETtn/IT30yB
F2cPNN9Q/Y0V1LqpIwct4vNiqfiPdeJDc7iKDVq1fOyQerqfZJ/vxbWJrG5VruaaDgZc5M5jLorg
4aQ+RwCtLsuHh+PtV78ee52WnmW3zfdFkAeVu/Do0dpOHno+rTYvlDBBhOZsxfzIA3Lj1H8I+1m0
+nqsaiwoP3lNltBiu+nw3MNMFMtoCZ9oo1L7M0hZu7waTum8P+GKe5a23p3nsvUXe4l5RA+7cT5B
1rCvLNpb7HVv18sRgwlbZgWEwpQh+Qhf4moeyG8SPmjYB5pBPbxODDoS7ZZcBF8gzF6EdfJr4h8e
y9WCoR0r7QhQmTmLQHT/+jXbLEiX4LQf2jbbzR2LQ6gdbsfG7XB5Rdq2vf++V9o/y0RukWYy/FnF
BsAF+PtDGI9ZZrZNGf/VjF0yKwYGZTu4YHMfrWyN3tPdDduW5kdxzYEeZpua9uI6gFRlyAtHAa1n
9KP0cwbT253TBTnJUGS33uJEK5JLalX4OEnO4Olhyawm1Y1OzdqkBflxvg4eXhqLdC7d8k+99uK/
QWhMMJ6XZ/Asso37N2ejqu9my8jT/MyjU2LCBIotJcubYCukN7lFu/vwmkM8e8NRu4f1TkKE8Ren
6Tq9JWCP2LYGuao11F58ETgOreG7QsJsNVd4TdHoxn2lbmmuoVdo9MF6Fme0gGrySF6L0UloJHsf
hd3N9Mf3NA/K5kAHZon4llh7gVZY5JfDo3PnIwwYKVuZik9xOogYb+QSzgiqAJ8uujca4MHJYPCP
zWBrkm3SoRKCr1TTKSPp1iwY9WgRDjdrluu+hGlL95ZMHkI5xcO3yZhM9J3HdncyjvJcqXI+ehPw
zui3WNIA8mjpwNbC+bHwC8U1qbQ/pWNJGkR/zZ7egwHtOEA3yMAsHcq16oKbhbt927F5Wf7GculO
WYEfqqv2k4k5f+IJ/xka8PL+x5387aCMjUxMxzjLz5PidrozLnazA58vkWUeHAFse39aIsAnqK2t
08lsWMWe4hwRd+4UqJ3nTj5O8VXolwwkAym6j5tsle5u/nN3fze6dfWtu8/PiF63tflD71PW4DDY
OJo6bXskgYo7MiLcwU+gQUhDuzkrMCWlS5aU1W55pQGgjYOkc+BzHr4etMig4XTNz6SHOzwuHieQ
3st9D/psdblDpcA4sI42JU85/vf7rPzLCz0bn7rMHFXcT0X+DWuOp/FZsJg+O9O3CudIRocuSdNl
4y0kOp/7NyQBKSxXyOw0lXlpNdvupmfungCXh2lPSrgUSQ5EO1P9Tvc010DDP6GYuDAChm6Ln9FZ
C8tD95pf6zWsRvKFsI5gX9CJBIXzWuZvsD1GRFLBg/027eL32tOv5SpfK8cIIZhnL0WgseXT7UTb
BKOC0ngVayi1zrBwOcsJxFTkaaBtBhApgDGP5oJ0FpS2hHcHu48c8v4B1xGnu5EmnsQqL0ZkG9wb
97nC40EppC0XXpd2nNL0pGNR2uWJDOKGFWdVdNVspYN8RX7FXThp/n2l+Zxwu+6BGJrTAbCr3snN
qtVgSza9eOMLMBId5hP6zTtwirJB9CI9xI4oXkT6DLcQo8m+OoLP9bRH0DW6rN9SeE/JzzgFyM1v
Dgil8toGPYLEWn6TKBvXquTwxdGm2hflbLZAptY99wfaeDqnLSmLqROZnMKB7Ok7CCjtwB1N36YP
6LsU8G0FUpAXgYkIX/k0sT9c5QtM9A2lh6IfmQdPBnYz1MaQWl2gbSNjdoVDV0O8F91Dd3k3ZZ+q
Cs5xI+rW8a5YSutoC59h3N2VopEWP3yy2IavfiEpV957auKzHFbz9KWFulMN65FB1Th4njSyoGTh
cazal+a9p1RCnWDmH91B06U7AHaU9zlhYzCgwvj9lm5gSnfNz6/TqqLF5IRHg7AwrmLmQiQcdpoD
Tk6gYT43FTHd9ToLwGT8V7JvvNpt9VnoDjU0Np+6UVJ3AN7QwvThTg9X7bYkAk/QP1SpYj9898zo
8Kb1iJxVLG8P1AwURqs8mJRQcfDkhA1mRotBCXG+T9oVVjAtTub24dacpCTVbru85T7Rb9mKPg2o
NPZ0zBOU4Q29J49u48iYzXQAJY4hOAJKgWnfv/T3x6/pV/sNyVwf+E0VtLxm6QcO7uzL/J7c4e2R
zw4XxJ340+1jM+CEb7pQR9Cs7Vg+Gh9lD/XOx4KWYcZTr9nYkMdMPYpUa3V6MeDPsnRNbQqbUs0C
v0/VCZY40bH9nW0STO0F5b+l6nZWO67gjW5q0DtN4mvfGNCgpHY9bMx+kz3wi+ymmuN21jHrCAos
BY/ETv1+wk1joHzfrtIjQCwRx6X5uoBymFXd+lzKcPyf+Tj3oPDvuwEB4BuZufmQlE1DVFgrStDd
PNg6UJI8c/MwNdzacJU/hAvxX8OFKSo0qajg59LvgV8206l7MtKSDGskTyztbCPtFZKQ2K4RYv77
xP03n4W2zf//536LTl3X92Wx4M+1HpUvowUeAUmtXR4lUMyljklKYhEs7Nx6x1SqQ8OjQ1fzchZv
H++Mt0QldmEV//Cx5H8mdhprgnQZCp/9PVD4f0/sxiQdNQMT6Dx6gF1t0L1GFd0V0Whr79UBrHUM
yvDxGgemYetMInqtZzYDedQyltv9yKQh9l8wqp0z3Br+OHFKm2/C7+WeSIuAajJidB5q8/ePN02T
fBOF5HYmcFPoURGgsX3f5R0CAbr242V6odbtybSvssQMCVvgTFS38qpBwuhtYdNkDgiY8fUASAcA
JD5ss2tGO9q1AOezOKY6CNfOqeXloGwRNrngukJnI/WRvfilrZ9v4p2yw9F/7rspdTISBwarGGuR
24W2BKwxN5RrF8hGUiW932BtJuJKX//h+Zmfj9+vBB1oKqvJNUEw1N8y8EGSlFutLOJzSVITIqwT
U/TLoz2JVOArVG79mELKhy1MBD6RTscp0ioq81cBbzjHZoniocUy/8Y6URf+8HT+8BH/+SzR9/U/
PuL83z/fj7cibv7P/xL/t0SnlNI2UXy+v+fdqZxHg7xEqUu3Ynd9lGFFCwPjJJ5uhOq+0qIVoVgc
lqDB2rBWBc8EBcOasMSv//5cf401+a9LN8NN/+NzlQnTayE447NKJ7IfL0UnYniJSI/DXEcSqjdw
s++iRYL9oH1uYnjpxfi6yGFvU8tdhSuS71VmUs7wlv48d+2OKRPsW4mcvwaT2MyhZQuN6H1Rj6ID
3B3ZNUOSqNXdSda0hfOWp/s0MHyYFTd26s2Xav0wuuDBKwNB2NmrirpGP3VhvZZ8zW2WJyShfRUw
EsNvVuofbhOLKP/wKP32zmv3bpIH1YjPqOkv5u6eLfPWjXzRMwFAaY/ZibvJExjf0nlHye3X0Rmx
KNnLXvsieprfB4tt8qFYmR+HoH37+N1g5F4amBfBnZbl9rYlbZ2+xrd2XR1vCGNd5pFJ5BchyH8o
qoWAStDH0ziZo0v3xXPPCBN68OfhbtPc1YEQWoaTQwZK0tOys42iimvNrJ7t403jMqJtgvv7Gga+
N4A8gJ2Rs2ZnJbiF9NPolKP3V8HuA/OkM6C2DaD+9yjWt83NB7Sk9at1u+C2oVXnsuD+ye4T4lJ1
YSgbh1pN2nWU6Q9fE+zFms5bSz5p29xnEgYTd6XWRjHxopX5C++ZORgDn9ulh2aHq9kz0kj6qi+3
AN5JRNeUATa9JlCcW+klS4BQEhgLJsjBCanPJlB0cPf6Q+FembuBpqzRisHoue7jPSIxc+ufGfwq
losN+dS+WMXhzUUOPEyb5iPzSL7P9Khbd4fIWdvmka5/q9wxfII/wViYw08y94PS7OFyWl0XrmnT
9gKsLyAfwsVjlwUYq3PTl5OdqNZIiQfFf5ZO85zLEfFL3TGgBJtrZqZ5SSb76daB4tMe5XP4LVVn
2tEtsWbDMXaNz5wIR327Wz+sXUWQFhAk6nXqI7oLjJl8OIxbogAwfB4nw0/3jTvuFw7KPiPRlu3b
RFhxU3+40NmOVjsBpY/0MtMzIXmgvf5/nwqs7v3X1wA5UTBl6iD1t4icDbkwJakSn0cmYt1I4Rv3
A9hkyeWxK1cMqiXnheATraNfSN7imwlq7tDY56XMXedSPZz+raV1jelXtW+4TFp4mxyKktlgNE+0
1a26kJ/WDrQkkVxEXm/DSvyYJ5UXH+bebeaUgzaDD8askMJ/FKvLzVWXuJrQz1Ngvml2tymZai37
j3dYHpfmHadfCtfsW44cjRfhU4+AqBhI96j9/DR8ywxSvL1DG2OXLKmEHOBKkuHcadf81sYCtPrm
zQsAeV4G4oYW3Pz4rDn30PCJYvvUawO0Ckbd2oMjHm+bZKfRPsXr26/UY7QEnqucxwqSdc2hiP1t
Z545tyPwqgx0ZrADx0mWakgTFXYFCWwofc6au0g5u518bae91e+aFb1MB9FXHJw+xiHzYu6QfRhi
um+ZxKj+tDyoa82jre5UKMxUYTIWJRozHYdAtPdZSCVBV5dgMT97xwO0+r+EnVezsti6Rn8RVSCS
bsmSzPHG0hUUMACS9NefQZ+bPt/p6q7q7r2/sBRlMucbnme8opcnEFEWRdAy40ny6FZbwp50O3ks
irnory8xkBS0fkWMH3f9q/NE3kI6NTwEFPYdVj1BX+sBAXcVDwW1vlLifKJ/kQutF1vUTPn0Yr/B
L43Dm9f4uzSUqVwJdubgHQmfdkWr8Ui1UT+kJ9I91ZsTkn9T8kEKZSFsCATf8N8AEyv3ER29LvhM
0/ON4+LqoVmIVA+JYSzOqeItOnY5UkKvtoFkTjPvCI7FQU7lE53tSv8aN+Ea++Fg3dACKjw02SrM
9eBpdg3f/Q/GR7CVTYR4At7wy//3p4Zxc//w1Py9EvjHId9nz/x5fBcsGu+yaBwqxTbS7V0XDCfc
xQe4YCk7GtkWt33ZksTdQVaicKSjgmnQsGqn2FTO4iwhAWQ6zu4wgJVr9l3yUf8nteqwjPVZFYpL
Yc3mrMxraqjDLHMh7ljN3Aid7L3dsPLsi136nBvex4Yf4KCwsMcWopI4I13RE21GNmK3VHV76wh4
QURoOpS0n4ARL0kxgbizfDubo/OI60O+up0+DtXlBWXc1c05/kegPf6nMj4xLBKiEZsNg3T5Xv8W
hNSNetMvpXiBxf2Z9tz0sTfiJr8YIzPkAQx4sKqQ4Q9N3IxJp40DN/hJ/QxEBHUERE0TqKc70e69
+oem6iSzUMB1mllI4ecBmYECzH9d8l/X9GfgBClOURjNMZJgYf7fa87qUVdlWk3XljOP2CmmSoXE
C6DSGxxD284rMcSI+3ntC/ASPHOIho6BUq7GAigmq0MJiwGELid3uHfLE/W4+yaraSk5yn1q+K20
fKtou8Hym+3uKXnFF60yIcO+te4bkEy0xdwXhxmLWrZlzoy7i5RFuICWcu63AAbXTOQQPHc0mPPt
Cz0khT42L/qU3gjq/0l7Tm8fF/jZEd8J4RoAK0KuLRiH5lRWlgJv5BlegEG3nlTQO3IyOYJWUEhQ
R0IByQkPsO7d6wVa4M9jOvSXMBVhcJMC9R1nEG+/aesVFyxeoBkcFCrHzEd/eF2pilkShpiV/M1P
oWfUD4Y+bXJfR1yHFBvVdjxCFQPCxOpbrzf8DsXy5DVP5/g4L+Pl5+F/sEQlj4IZH5PbfT4mJKk8
gTgDGchxj+w6tz6rHiSegrPxCU4Kk3mJ1c2kfqkCjOHgV7AbIn+XnErxFI3VZDdjDGfjmbxA7knC
UNRJrQT9XLuH7xk6cLpFSCQwGzZejo/0Yz0j7dACyDJxntP2VgKAfT9pPdEkT/3MIJWxgx8bqHeT
zjaw4ozoNsEjqwoLkEkadwx+6DB0uQVpkVuN42MXvFoMxK2DdqV5RvefdI4iN0Tzz2O8PW5k3EaM
5pKodFBtolYDEuuC0AYTYEhSF90Xn7CiyZXjyOe56H1uy2qM2ZL2WDu5zEtbt0GuuQyxQTSLp1ls
HSTLmexj0EWk3jbJeE+kJ8SYTNDs+gDwFuC+C4Tf+vQuW/XGyb/JcQUPX1CRoJZA0KCjPdqg/vyh
V45Y54X4zMweNi9HNR0ZgUs7vj4gv0eCztUVlP0EE6pONtUwiCMoWGB0xZ9HSx7eEeZkxRXikuRo
+jlodve0Cw9iZNTISEg0Km+GTSlS2klYmxGowoMbTeGoKMAzVOpWg1whvDdJ88F56leKfUdA4z9u
tsSbzgFhD34M2GG0TbDhRqgxjtxqWgRUCFl7l0kbXwEt6c7r+9Ov6/ZU/d677fjilF8oeV7spooj
eAgqHgrCWpco8j6h9jQmNeC+Cl7+nhXFsqE9/aU3jnQ3x6tac8U0+hydN/ZC5StjeVxs+SACyasH
FWuxOUY5+glib1xHHS6SKYo7DcSaYr0wWe7IvUTZQliDBXZi/LxZcTCLFVNtTJXCVWqi5E+PHjhA
ukbYtQsL0WkTYRJnBco/txOAJKLciyd/BtkTxIPr4T25xXceMvoNNh+8CLA9foiru5juNSkWHpOg
qc3rQlGgx6LOLYIjcvavEaJ0OnGNo8lO+3ARy7VgZ4bdeJW66XiaP/0jHkcF1+1klO3+64z9q+n0
58arMX9+DAQagu+fdhv1cms66UFnVEdE5jwqH9TbPT5ORlZF/eO3/yqiofq9z/avk/xFpF7RqU1e
+OyQm/xmaxAva5wJKv3A64X+2mUjoq2rbCT1iHXca/DkQeoh7pxacMC41VG944Iv13QjL44e3KLj
QZg0JBMoN4hgHfFGgoqqrnnbn2+0/MinhWl+89nGqoZ+OE10s8Dbtei8F3pXUzJl99pa8o5tUNcT
nUNOdiqIb5xlo4kho17wns/gWTjXSzDQI9t58YzQPZdbqu63YccJy9Dw++koddsYlxkDFrZVQujo
N7vyi4JNcDl6CkmjSdoSXSTu9jXszvcv5sCdx9uHR10BOTkLRTCBekRD0U1xOSjSX9UjNb3uYTcl
5sdDK3eddeb8Fo8SMcgXDa1oNUmnqArBhhjTF0EgRoahQ3lLjDVXFnXbJx0SIbzMr64eqJ7gP8Px
xcwOOE/RNzWrayBhfEBRgPKfak2X5D8krCEqGi3KIg4VFdWWZ3xjWM1pNFGouf11RMS8maFOdObo
3L36i191gCDejuyTUtN2mTID4JLUX/paiPTk8ZODi72fEWOUvgTkEwE6EO81geakZh924NUv6Epe
4K+BbuXVjuuSKRXi7jl7eFiic8mhroaCBJQpoij90Dnl4TZN43aC/uVH4FdwHSu0+HQ+MPcGPaWB
20SGBV65RPwG7V44Py6WHjRKsvsAKwv+6/4rf1e2Nh0HqcFJ2Eqw3lHbRsVORFz7gYz/PjfWMS5W
4w0Y2bBmd4j7GVECaeYxkAYshu61KyWUbTRB17VY0+YHJyoGoIuBw0a5ZinsafOMb+VwZfcQnTdy
Kxy/9vOcjTGC13EPcxYvDZ4LJJoJRbsmgrkL9HGRu0pnDfobq/76uCPrErBj1z65D4lXwJZLTCMG
z8V1meOb/2wlm4dNZ8DvNSp+1IUalLG4Gc0e59RvNgS+ssUeXdP2oTzoZFG6SFkyMcCBodSkbLNd
8c0muVQofWj4iIrdFbn/ChE7fgY2p0VNDkL/pRjWUnwJS68N+/O1M2k2XC4uTbmnX7lHT2YO8ea1
aJkmk01zCijI69Y67qbuS3NI6KQE87yIB/nmpm8MIUSPchfdnsGRk2yMFBI0CsjKFfCHK/5xq96m
hyJ8U1SZGi5WeISLh2M0WvPndRFcx5P8AhZcnyi+vqfOgr1ketzk8VnF5eJ8ziIvSZJxhiBCfEFs
P54+ttKZl77TAvkEo5kR6nvGV2S2sXjjEI1AhxjhO5DdC6xU7+jxVSH7oym3vjZmGWPIB2ka3qbq
CuXu5QfbLscEvOVYcrNpMdWwG+4KOrLqTFhUlHqqELLPBaA13NXEoBr6SvS9uL4tCxReFqY0/7Gs
JIKImqyPFHVSymYuuCkXtEYj03OWfotEQdNXjFOIKt2exYblG8NJdZ9Um+58m+u7K3WXX+2A9kz8
WgMoXY+no9nLiKub/fhVFtdfemsi8bldbVpPhEQx/P/H29aXHGEoBGNIqVSG2H6YVwXhhMVmk3r2
g/3j9UmgO4yRrj6rXW2wVctfmbh/ZMtHv0gZ5vJ0PizvO70Bg31YKZdQJsa5QyBNqIk6OttVqTPe
fLwG386EKA31IW58IRhNx3tk2jIVCfmMdBg1fjo3zgzcyA9c7WdL2WHyDItI8WlvAVOafyJeaf/8
MRac6+32ujPCx0RzB0p8MSlccXdHt2BfdAft0UK11I5CknWPmQXmcmf6BcHGTF6Kv+0SM/TYQrhA
ikY+qBPFg6xBbAAHVk7ervDbBzJ7kqlxNuw03FcF4JVYn5bflPlikOWeElDD8qUzet0ljplH3O9Q
2FImizOvXMqL60nwXtPg5tB6fNv1Z8iGey+nQE8m332JpOTXpEMrLmM/w1Js5jPlhzSSJ+KA1FTz
YLo0S4oUfWeDzksH6zQtRYEmeKgthMIjKLkO8bQ4oQyxf/sfmC2/cKDSPqjOjVcNqIFMGCLWp13y
zoMu8I4N10cpBy0wW2Tny0Sf4XO/z3Gd8QWxSl4ukQqmOKQfBFPF4rpAkoWAWLVYKbl7mRabzq7j
z14ntmlNKRoF5RbP+rKOhShzaodQFKIakFq+OWRo9bzcqk4fdzdL3b399MzR2bIpeDper++KkRfF
ybjbfFZ8w2ETK4646/a0RAkcPWDoURrBouGEJyVCbRsaMYTcpU4l5yz9QKDQofAQ9IUyfdTeTGfY
OXO2rIl4dJ/fiIEbyUKYNFqyneXQYhVa2wvVv+xHZ/XcBjlQ4SHcqtl56AsWh7vdnp76MEEgx8ZQ
2kR7RsyoQiy9pgpiSg8fB7F1W+/22yP8nL4nA8KjhnuiayZHAPLlu52vYNWSZDyo5XSwxMiVZ1nI
mo+6cAAYxtqhYeAR2/aa0quMAbA0gWsPm682QfL2WqLPyEJyZzkzLw+wcZTpRnMhpFWZQhg/dJQX
VAuBZrrliJ8ROqsJ51vPuX8kBKjjF2I1Xrpav4PHrIqwCk4ojubecwssFPiGif7qploFAQAU4dIT
F5lhXmNjUsSvoy18d3NjpUyEpTLJ1oNYIQSXuJKO/l13K+7Cy4SeYRPhi8l4TqaJBx1fCebBMxfc
0h3RPP4rzxTvAffrNohRZq/QmPNf8oP9v4eio3+o9tAUxO8tGaORpIt/VHsKrW0atfsccUPStIG6
XIHfbMcfKElnXfjJ0009lCFamNkEMgrH2QNeznPXinMGmDrShRbyZ6733GEptcf1On0khnLW6837
c/73a9X/4VrVkTSmN6aL1Fj+ZLoWWdpklSrcGIaw2YnWbTUVPe6ogDzusaspS+/w6zypCphu563Q
SuFK1czj9+JoX8z7AT2BOdSKKF6aFPCHLgPEcuRqQ+dgGz02W/yPJp8ushgoB3fyt24dYzKnzk25
ERGPFRDYoINeAu2xuX/bK0FrIDCefH6z/qOJI42Uf2iN/v3j6n8UZ8SbfDfGmT583JAyEPAxrEsW
ztTG1GjRJhWt/sdQw0D4NEeIjjoepLv5pNR4pQpib3IzNOzw8svycmNWYtxGh6kWTjimV9PYYOLJ
oUWCUjqdGMhUeZb59vvNK1FL7k4G1IIFJnMbhbfPVjQbXDKgu77Kk6jZ8dvKN6Dzo/mcx/v7e3ON
7vij7PqGPqW7O7udRhwZA0Uf+k3w/3igW+/DFz/JZjwtefQmB6m/ntny8lshqdoKI6vYaRIfoPm9
n0jJHbAh0RQzC2VtjMHCgLZ9WXJ0rloP/sXLjHH88MVUtjGinD9M0uEM4jBYCcwixapG8dpX8wm0
Ws2GFFNEemdXI1qDhqlSnH+5h/LFBi/sJJcLG1nAeQVxVtMPoiVSEeVhRU3pkk8lrE0TNbMJHqj+
f8xpGZxhcP8OtSjEL433OlXURhs6IjpRD10OnQkTZGPEOzPS2pDcaTI9a+5U+EoXlMcelLi+GpiZ
nJkjNO7QU+wmmYqI8kxDxhbopzj1ncO0HuSyo80AQQl6+7aKwR1YO+1r14n+MdCYU04r4PqNTMsj
/rb7L76OiK3EfHyjqZ3yQd/m4SGbXO578wEPxJdSmhB/z/gvBrCWADqnNM9aOE3NBb0nHhkiJTqh
/GI17VuLKIL71UZsrOYUIc2HKLoPV6t8jY5InS3acPK0aJSSVaY0BYg6x0O3vo/gkQ9XY4tePyNL
Ety4tV33FROMvKxmzvS60humGvEvz+Xwvxy+wdPja/bwOpEbrNilB9zynYYNEfQ7cQ+tXUT4afFq
mzGINvO1OJNn/ZxHay7fK8LF5cDl0RchGtQnPOKCxUgEz9W2XCUCanotuErtO29/oaNlY+/gbbPp
lVHjd48GP5+8J1UgwMs2QAgCh+nepI7kTq/tzTL2vxzclnVfZYlubj2CipvpoHwCkYJflUvNTItR
VSE/Y8x8+gfrB7Q46xNbDgxc10ut7IyEYfJJJ9sI/Nc7NZ1EsQIrXy4hPK6NkUcFlSp4HSOvdJN0
xvs3/pxZVEEVSM7p8+tEM+mAwpG0zpyp0YK45GJOzFq1KQcw9okauhtcQ4m0juaEGP6SLZXnh7f0
E9PTrBmqL0x94RdoYP4uA2xfkinaieHtZ4yOYu5wQqkJGbnJQe5GkvcJ9g6zS/gLHFWNGe1xqOOi
0d1kv71ueho1EdO3es9avk09OSZv4o1PvO4mpz0VtATRtEXfPw4yza0WSQKdH9u9hUo12r4bcwaF
pvIfvNXeUk7NJMmGVjC9SR91EnOMgeLP96XNF/3lNHbi3Hxr5L9NGwGlNlkCWnaqOXOQE5pVUJZy
96tx+Rqm0WWmm4nzZJAsfwbAyN3K3p52aGeDxpItmlAoZ49TdRgglDC4xazXS0a1cKm8sjT7Bu55
SqTfBE6oYl97Xw25k8ppjGpkeA0w3hSkYck78m9k1kF2nr32X8R8TkL/y3GcYNB/++uA77zZYyFC
yeW+bCI8rGKOuWB/WMwQIliP017wLvt8liAosBiyxRZi2f5y+bSD1tnzWUp7dLMiyOXmWmSaThI5
F+/no5k/3EsaWfTYpIXH9+ec0HGtHcn6a+rOK0qsizucT1yDc2H33TxOnR2sOdaWDZOdHj/f9+2n
oCpijc9vc3xmrXDb2Zi8y6qzdXPPR2CsEYHQLfbxVg21UJpztCmhQpgVPVS7W56es2PImUjTZrr8
XQK8Xfprax9pgx96vCIY/hVxXlrPyWlkn/Z1aUVBsEQhO6wSxgRdg3xwwQus+OCyT6r56RTpphml
FhNMzcl1yc7AzENxMhsmCQVWai9F03KuC4dP6UE9BDffWj916H09/O3HYqwEJS3mYr8XRyf78QNr
Pzwxg0ktJs772ien0dWjarCPwKRFnhPdRzYr+m77qe1z643U3qiL7/d2ye1ICIZbWAymuktOdfK2
960TReSJQhUBwQggHwNrNszttsbodKEFzziowWR4sYTSsswCiWO0T1f8DnX2qDa/EKqapL6cNhOP
K0C9xwTw4hMXvzTx54k2fLV7itK0Zi3dDCpz7SNu9ZOARSxShtscc1cDSTqFgZckjCABYUhw7f8e
F/7G517NRU7jB2GsxU70ivjWhkXZbnTzdGGf+X1YcwgAvu+X7pJ5Td+SGH4/39Z3bv6yRdxtpqM/
t3O+i3ViRbJnJuv18mIHXjqhZzJYOAUOUrYGJiisuYO82rdvi6bjtQGGNpvH2AnuBEgGGYyVfuwa
LGmzgm7aO8g2vu/1MLpwebECcJpdlAR6GAzb5ebfI8XRP4ZOYzhGyKno/o/+6MXJ93s1epXZfc1k
e0tqzNrGb09NkACoSVbDomJ+puIwZO45Add+X0lWsl7+Rwg3/gf9gTr621X8EVun6f1+6zquYgds
tKHtSzywIsVKqqiXsRXisXjSRk0OLqcvM2cXRxcxPYKNFz02kEDDGNUBOY/hbuBqyQ5PybDzvRf/
8XX9fwC0xoXqY2hZYxES9h9CieKVyUY7Nm7rdPOZSOfbvjzkw5SAJ5HRgixuSI490oCjNgBrMCGC
bQeC9l+CzX+M71VDVDFxyJr+l1bwbx3Uh/FqlbLnMjpP2rI5R8cZwxLSwyPkJGm+tdl40Z3Rkf37
p5f+siH932I86HXEh7IIJgFSxnBdf3vftumb+iNo6qqipG1eJzShcPLYHyGoVpk4eNT7l1/M3s67
s5FKvZL3QpLMIjZU5yG5elKiHbiHrzOwQKQM4IrpR6AeARCx0CJlSjbXvK2SQBziL91PpkyQUYyT
huJ3FksTqAvZt0wNDo2GQq1ydAKsjr8bvz9lIwZGWdrXyKEbY6BBH3mEP7+U1pa596HEO7QC36hI
NlTa9M76gL2iEQglTLSkAyCdfE5F6HEuY0CNhF5jga0n/bltM3oGFBF23N2xreXL5xcWbdK/GwSB
SUv368PU9ZeLhtIrNuXMGDwLzNmjewCMBezcT+voLhJf3X+cHkEzGaPP0DaXlANxXMyP8q8Op3LA
/T6nQCQBqPwAZmIGRXj/khlQEFzn96P17zdS/n9P/ZhFM5jotDGoI1n64z5med4fpVvZr2hqYG2m
VUKtGjcIecKbEg25oW495/cFkStqemgNwHJWx9XtF881dhxjPV699/cdbSikWh1VtnqOneVoigSs
/ENZJXXF53/sEsx0HR6vP9afhPxV0Q190Ff+tT7/tv6KtGu1m2aoFNLtI4jgj3WQmZvGNLCv6r2E
G0TVXOvhEZ9UwknDA1LR/I41yg+hQqdGdETdqb+vS5laMUr1HcTCx6yQTOFulh5Ioz4CKT1GX0yf
FtBEasmiXep09b3220A///6hNH2n1E4R96p5eQj3reTevyCGO+PWrl/TjCWmzp/UPiizA3GnSyUv
Jbqx5MNfT8Gpl5/GIpXckOhRcWf0By5+0H8Mv8KETte4Mh+jX+2yAPj2oJaW+sZ1xstde+abXH2G
OSvTIt9IaaAX9hNqcucIv9A/gDvWJh4UMfn0zEN1RFjOI1eg6vRw6K0eHocjkxsuS8Hn4GKvSJgI
hsyMcvfszo3Po3rV6mdNAh3jtfTG6bc/bY26HuCefeWOqN7A1kBtaKlNAlM+LgH3YgV/gXCgJYE0
AWk86FnY5I1drBT6lP7lJHLy/xSjpIBIcPXu6RyWpEsLQTLWr+HTYnhm8XXAOQzbQBiwoY1dCMMM
ok/Y/Y72hP2Dtav03ohVvsZU1p+WQaWcRv65pPy3EU5Il/E6KBoJotNc5uKJsIE2bL8CVKl7fCAU
X0dCLFKuwTeGpZGhOwOFWNNNdeQ9GVKySjmzR3aK052bJdNXxNg/GdEIPZ4A34rHrfYKaC3SlmEG
j/oKKYvJawpsFJkVNwO8ANhFJd/n6isApkTTDn92PFXamuEEJc4CUzvT4AXAfwK79cwcqJyGGqSB
urlxsNKc/2FLKfnzfFiH72ot0ZUAxkjKpTNzLasRHQxQlAxDgTxFH3oUbQ0Yxwhug2GCCref47cl
aWaPWv5lofVu6SwCJ2B3quKKjeZmv9BlUYVfDgoM0UPHx5OhiyuGu7Hp3uyO31sgKudx6pXz8+68
8DKJ4EXC4xoZCWtB1RNK79Joc/vW182bWw7uk7L2yy3ey66YYcepwM8Fxw3lgGtDL4ohoM83TWMn
XcMp6uWoWVOiHVO4u0D1YkSTbizzUNYGsYUGCCxd4zv40SMs6rdNXzgIpXG157jk2pjBbbQk9Dz5
hJ8JQBjAk1QjsEDxhAItbCAn2zSPXlTW6XrQBbo/LX6+V6hhtdNs+gbY0ro0oY4DTr04F7qlxPRr
+P18nSLCYNzeOZ0rkZr9JZDx80ieg1f98Fxhh9aYVeQCi1Z3t3wyQgWPzJaLPpArUenmhOGxPjX7
EaWEfQlMDIy3Yr4hkt3R+PW3WEFti5q+H7Dx+G47aiQIWCEaeZVgKy/UouMfldGK4G+mIPFJW4FJ
f2wmK0irI8ISxvT12MyhaFgdPddJ8Y0zQVj0mPmjIxm4D6PhEuk/mPjyiOE8X7idtDOeJqicDLxj
FMRrfpnraHgToDc4fTkPxVO/owPdQV7vh6KUTklw/aQfQ++VM8/rF+IU/5Okht1KQd+C+C4Q1mhW
RLDmS/w3iDsyOgVJ/Yu/b0+GUd2d47SPITHC/YHkeDtVoq/vxiMIC/YnQGj0CWV6uRFQsEEEcl3U
5N9oFH6wUy3KId5vT6AjKDo7F1LVlWKwD5vdHowjZa3ecCX6uszGw2iDy8pRurVMJ7ywR7yXy9aF
1PFXOv1vi+QE9vCd4hdz9MrrnhPY+nRAlYdjfPzmTofJwrMvftzuHQpiDCQTNOETXZQ2eT/cR0jp
/X1bDG235+kSvPDB4oM3LAA0+ol1AUIJRKZ4Km+O3LlGS+0ESXA2vUTd1YbONv4WVK/+fs0zxhyw
gTchTq/xviPpYDiGL9wdEdgEznTnuMPAxGCJDRkTU5Bo0B6R+TnauodSWfVDtvncMxcFcKwieZoQ
ye8Jq1Vli9G9EeqQS1zj83Nb0c+ejtYj6Lk+nevB2BjskanzQp7MCtGtSpwoG1onWr143Ja8KawQ
9cspidWW+nHaEjFV8eXFjEdf7THWVvEIEVBqwUU0flnOt9Z+7i9TafdadL9041ADUM8eJR06XrtW
LW0vroS9kDvIeiSAkT6bBpNa7pmrg7evLQ4egSMlVs+GatJweTFQwoNlo9l5C4N97CCoERjjgarM
Pwq+hkwK+gUJquA8SC9fjvKeKAxp4gl+YVq0hfXlh2f9BWsFHBXa1NlzxZBvrFqXES9pVcBh8JaH
tDye7vFl6QlTBQy4UrQulC+mN6JOgH74sJGwdNN3qNJgtGE/g7QsoSayhvFAMsxOirM59wat+OdC
cOBoE2361s3ScMslOJgettMyY8CldY2gzvRhzvi5hQhkQJhSIGIqAOJpGSvuFE786Mh7fL5UXJuR
IlsjGXoBwfTolwIntMeW/RSZdZCXGxHWvvVhcAeZZMoMVP8OrYSxBIPkpEfqTtgDIfYekmwIrkEz
gppw7z33Gl1MjhEEUQdybkDCNfq4gYvLZJq+xPeIZMorm+S+ZSqvMgEeC1d9tHva6ETKvU7MtLwv
DZZ2dEwudhG80beP3NJ9pQvaadeP+Sz8Zgog4zmyx8sq4WYzDYBhHZw1hBIL6DskPQ2eF7Pu4gJh
2Lw7v5bwO8ZYDNAcbSDmpyjyGBV6lveZ35zHnppckLrNcYGX6LkFWz33U4ST+roYRtIcR2ZT45Jh
dvgYqleAhicH1GKL0WU53kkbbgIr4Cm6qD5uK90abE0gOHY3OticDg+L6gR7Ng0zdAdXigusXRKA
2+TKPM6h5Xe8u9WhnR9xl+7qxs53BegUhsO/4acycTYYoWIobXyrn4w4kO+xcSpw/MPIEFs59TlU
tICGY1VAanYfJ57B/HybMGsbgSXQskHWndol3uKlxmwXW25s7fvfg3rmHv5TdGwoCuMQ4YL8P36h
qvSychQqdcWQCWNQfsoYehjcs2T1oIpqfsu3jeZa8q4GKnIP11QJq7CKS0Sfn9nzl5IaaUCFA2Xs
ZsCKdQDLcga7kl8TPuQvt784L0afUL4fMcJgjnUPXTYdCsId6LQCEDzUeb5wOw98ewYnMEeG6h7o
p8vyjsps6P43Z6qm2bpEl9B7CvoU70joDbXXaZZkz7nq9c/F/zYrP1TsmTIEcIMnAjXKbji3Bpi0
qQfwc9tiNaR9PEzkLpgz6Sl/XHoGyhEkatAEHRYQxnTgOAc2Ix1j2odqwpyGepd9M9VGiS5sEwao
PzKXoGSofdLjPlw9T8hQecNcnOgG82+nUh+Wqpsj/OvWT7oNDyd/MFfWu1oSHMINL4VLh4BnmNNE
FBoNBLpszchi4PfyePoahU/Ffq8L2KLIoL6PyJ/IBjNbOveQymrcAbMSkgwVVvo+jaffAG46tRGj
pEnf51f39ZkSqJOdSdOSAZxkrzhZCgQwxlnkMfsxBqUtwULxoIkyxh9prC/PhSJZ4OkMihKmsr3n
npg5rRJnS37kswIF83jRjIbZBsI9xjI3+hFSeI1W+0lU5p3mW6VEsi/ZGD1yitVoc7bIJN+AMLGI
bdH5HH9a3E+Ydtj/Y20KBW68kNkDqSKBcMKxgq7ZolOKmwTMH6HdIisZWwDScXBkEADd0FJR4bdQ
b5T0HY35DaA3ylbv+UNYR3DOAJNqrzBZmelUI9RDsOmA0RXRI0T/pyzTzkkHvaM+Kww3hSwIjH/7
/tGxBtVjn4BLa90HYwexseaTelV/pw+aWpwVthrnpzKpr3ZF3McQA2LaBv4eNmJMNzAZ+rBJ0tQv
RJd7KyGi8n4cBKH6/krI5lWdS7rYKxuCpRG36KfpzNFa2WoQUk0h6LXdeErNG8kwoz/4LcoUKJqa
gC3suCOIYsYuhwtMt1K2wNEVxE6PsctENJEY42lNR4r9XOehOhsGDbPltFDD0feKU1bZvR7KgVKQ
Mt3ITIl/t6Pp84d8dgHb6boUl7CYjLsjg0YaoDeH3idFx8ZsHArBSaNL60gDhx+kCCY+nJyAld7f
+Fp6++IQE18/9rFDDjE8Vh5BN9ytamhAEPi2aEDRNf5CbyvutnBot9QKiuXDr2kZAktDB8xMXZBP
B0QF160YYYR5LRn4SwJ6AVPV1iiOvxRYMwyqVplkeVvnFeZxJLJK74hf118G+jJ4iVtH4jDIo3iU
kHsT8DNZzMB4MlB8q1eIehuxN3G+tqigo9kgkYslKx1UBVSc0mIusdzbRBR4aV6fWb6iixEYa1JA
jNzw6I2YuR/8StZdWlrMlGIWxTcv90ngXjx8BFVryHX4jKjSTtQ6wOaDX557ZfzeIW4WdGAR7ZM/
y2rEY4AC7DZJHcDuCIJn1wjagvytco7ytxjhgl3swdQt1HSVq8xIIuHzITAdApJ+x6z7p1X/jDLU
4SjtgDfRaXmB2RN63PJ+Kjl66dKS7SDLL4VhIIG4/cDQaW1jhmoyiw2f5BkmFjq9O7poS4UCRZWK
bI6x35SeZOhw1mXJOQsxR6dht0G9z/dKJEBfxcno3yWPNSLhptuVksVTzk9dEsPuD42PFNMgSXBT
+77lJG/niurC1LmZxgohDg8s+F60VaxH7fSIiZrhPS5RYYvbMQ48ruvM+2JXaPf4FDgEyyIYhYXh
1MkdJ2U8Tl3EMp+NULm9h9r1SD0RHTt+BvayIXi5n6+13cgTdLZdeAtYX6qMVZ5g5hOn9HCREG5V
dLn3PGKuINW6JenEZ36c6Snz0EyBWy17D3ki8L2MLNYvuQrxnSiZKnVa8jg3SzTn8Qv0Cw6APuPL
f8NX8ADqEb2ApAtVBE1hRutYiTnMKnw7op2DNJgQ63DDjq9JvSYGTxm3YVGfyE7P3jXmUBWOPmOn
Lfg1wQeTGLYnV1DDgrHg3KQ8ylfjJcR6MmD2eMQEAY2pw5Mro+PMGOmX34oWT0LndYjSKUH5GXdu
1WPN9yE0nVCkU9c5I1aUyWL9l3LmMT2+nBtyrxGjItbtAhbge/da8SikPKSqeaUa+/2qJuLFFhaI
u4olvop7N7hL+3m2bCccTEYoHe3rl3SG7qCdkYpJyXPwSRDqwUoNlZAK6ssFk1fOlAXj2z5bA8Ik
fzfOHujQbeLF8VfpEiKjcbr+FZNGalxutGH74I4CSoB+zTyZwTBA/4MEb5Mxfd0TcBHwuJPEYQ2g
Vu6TISgnThqUuhUGCdboLRYjlXRkxbMHapF6bgJRFkIIS5/lw8g/KkoL9Sv/ptbAuvgSSc+3OIfY
/Pb5ROO1DTZkR6PowGSnzaia0BuCP8jtUTy9pRBt14wSvHR4ezxybGXeTV6RTG6/VL87Hv//oezM
dhTHti36RUjum1fcm74neEHRYRtjA7Zxw9ff4Tjn6lZEpTJ0dUpHWaqMAIy9915rzTnm+3HgMkPM
NmdUheTD8q3AKR6VWPjAFsuM76ic2cj2mEXM5f3Q0ODGHXRFXvmEecWJxcfR/UzCrLJS2RbeSG6j
wH6JnUaxhDeKqDvAkstgKJANjgqldcnwcxpk3/kmegMFma66hYZwBDNFL/if0Gll6aGtbI5xBuN6
WD0/xY8ejTVMYUEjZ0dduudXye9fHb8dGmQiMo3l7fM+u2x+OXp+O3jSilUViMl0kwURqT6Hz+9j
gQLWw+Vc1fk0R7Ymuu0jGgodh3sjENvF9Yy+fff3F+xt2f/XB/7vC4qgKjSRIQQUgO8vOBA55l6f
9W0KVRFVyW2wGbSH8rr4+6v8aDf/78uomiKJqKkAz31/mUcUm5Axnun4eObr5aurBhPpLnOEpIK4
A6CjNYThZxCfWgH86yQxNzGVSUe1FcsFwT/lhmphwCSouJ4qgyXdXJ9J0a5MyVEoV+sjqMi2IKsn
/s2c+L3D/9+3LkkqIjDmROZPRkJdCufboMuzad2d/XoweQJubsU2vNGAUnQOn/2cUYgsEZuMTlhN
NzCgOEmeIhFlsTHvnS8Z5vzv11P845sihV6AVijK/2nv/6N9H2uyyXmrSgjDQkl75IRaSY7UcOIa
R0U+TFAz0SvJi2V8behiIhONna4+PauD2Szu2i9fbx9s/q+bSCPvQdT5LLre2xT/8W60o3yUq7ty
o6c5UZG+clJsjwRGWrLIdjSAqPrLY/ID3/7fL4WZi2FCV1N4Xr6/oqyWg6uh5bcpQO64x0+LIBuD
VAirOhTO0LiRz5UXyyhg+ibWwww0dLm0rs7RSQad/FtC8Z8ugCbCG5TgXpmg7L6/HS1XzmpqkIqk
U98miwgVtiqaFmJ5Kn45RjDfhX+/A6Tv81OuAB5zYFt4P7kMDBL7t/SPay4ZcXtRMkNZp0NUiJOJ
OJwtNdB/Y2vDcH6xSId/f0Hl+8Tovy8ogXQnfxloyk/VZqMXYqOfpWxOFVjSwML/FJNxR5wHY5oh
uRkQn6j30Lehk5PZNkbHAAhhBMqVNCj2ClZ9Dn9V16dGVCy9/PRYXSC7pcWJbIEtlXWfMGkOGJgW
Nxhf5o8dB4gSgA/9Q/SH4JMaS17//YP9e22CQghER2LaJdDiF34sgTHpAFExeDazaPtcJyF9paUa
oFhQtsCymZe3vkofhW3o5kSfYh7Sdj8vhUfIMZCmHCUkRzQ6eLGn/JbR/a/biv0Ajo6g6LKsABP4
wdRIsucj1dX7c6SUbw+sA/Ikzd7YZG96bovPsFN/o2f208pvD3L/gghyDVlmE1KlH8u0eTPvd+Ec
taNcXV5vXkHxU4DYKpGGUxhfip10hNVm64wEiTsxEcrF+PlKxfv7V/Lvx5v3wWYkyexKsiCovcrh
Hzd3Y56T8qjdzmPNdNLjlHAEze90KKrPHmoWZDWBx8XuzrkmRcpTDsKb6GRKjKdyojx+kQj8kCt/
3fgqSy3bsoBOgGfu+5vJk1Qvdemqrvf2YSLbubt2l8uhbjlDx5reXR8Ahz96/PK4/eFpU3WhvwT9
fcn/f39RQ2vqIlMBxVJJq4nDnYDQGVSwpyHf7uLZ3y+4of3hm9dYv/rHQBF18+c3/zTSLr8LRbdm
dsUoW2BUX401CmAKMzhbx6FsMoBTkVfyZ/AyzFpx6jGxRftMs4NuDu3V6Om0RnCBRHK3bqjlRbvp
eM7pDlopv1OBEO2oK0ISQflprSMpLtPANJpomYdqt354Mse7c8DGL78/uv60+zjJ+/trtlReqxUz
R8owmETI7JmpNgGOLo4NhTp7agdGmHcr21zZe9MRvZg7sGL6FY8ZZ9B7Rwnel7fkJaTpPGe6ebUg
zud3hzlCPqBLx7DmrtrAxPuRKQiOwoMYV+BpuoeMI/Kbf5NowfadlN4p0yj9TIZ/aD8hhMAlLRn0
lkOwZ1KD3Y7AOmJ/WBM5WUJwo+yZas0kegLXh6JMPNO8lRx1xCwz3ndKeAwxs/KpSaMd3rAbX1x6
BpOZjDhXs/DQ+LHLGjtNnHYExNYpqBbQEhCFTGAgozxG75Qf7HjooH2Eq8g5zrM+7exmnd+jUb8s
f9SMiJbFR7PtXmnIkYzOvJUhxri14Qv6xvxwnDQ9qKTwZ3lsx2soawGVtk+0svUmwIwewhYIkS4P
a99EDTx7OIeEP+cCgKPBsLaNjTYBvWLnNito360S95Int+71pPMx3npKzMMm9sEFgU7bG1vgYeAc
x+u7Uz/YwKweC0KICS9TOofYTr1Zu589R4eHM4twD+aIm597aVHbdOwAwkTbCYSNEepsXvvIz4EL
J1bNVhZ3Rwqfbul0Hhnx4C1sCCq2RLwFgnxvsIzGA0S5j8nZrVFZnEeSO49BcveINID2pEVdZjjV
+MWX2REmyd2mSYLGdXxz5Kkyr3ZP9iB6trT0+18xmglhC9UouZHSdvdS7xMUL56o2zwazS6r7DPy
rntXN4ctib92N6mH79cxiFRsPHa6uU5qut5++3axIUfxTfQ64ot9KB1jske+TAoBE3kbPy3U2+uy
XRcv9QoVMe/zvQUHxa+yzvzYFY2vfiBBY1KS9QRKcv1gB7a7aYEJLZ4NHB3FbBPQ0h9Tca+TDwpZ
ohf32ns2fnoMbQuguf7tjeBrRaGujeHwYFhBm+mpI9V/+u2Oe4x72khHDcXIRtkSvW1sm4nEzR/q
7uP1PE99YfKEecMwJKTRgwErWlxhUeRj0isdet4bEel0vWLSTojA0TY+sLnZj020iD45HvCPNudO
RygcvxIWzuSayBYXZ619mdwAntB/pAW6jl9jyJd4cnpufLIe3Cx5cfRNfgBzHkLMbAbLYnr8SsK9
k/Y2vW13JhAMsG0uM5bRaxa0dLFpJh65BvVUWCdztjCw7rEN0FHiwiI4CV7PSyxHfFFW4RUTwjXW
DKf7yc05HMzvpTWAzvKw6WgRNcFP26A8DWZrRGNGM2FH32J0D9QQ/MsEnPO6gN/FXIcgG4SiyYqZ
AWCIntvlxgd8+TcoD0FEVq8F0wnxMShcB8UxImyJFWIDSWSCuSi44E7KN5lr0IzeJrLNb50bfvR+
HAmj20bx9dfBSRkLpQcBMntpD1JKxC+9kiePDGbQ9wohDJhYp+orMFh1F7SmNr1GhMm4j9eKf1nQ
K4BnChH0oLwxYajwQj+3pA1vrnZHt3TbTtrWMnx9e4codZDGGWwyb8DD4jMPOi+JcLgnr/QKZK/k
3pL2JGjBnTpa+rgcNbt40fA7FxI+N7t95W1gCZxECBe8QUh2CIJu0nWWZe2d/dsC2ZfCDGSsM4zQ
XFOcFAkHDayUMJ9XD2ZMg2kZe0VrM0gz5TBSxyDpyhuZEMEdTSNBO08vpdMxI4bUPHsmB8cKbMIY
h7IcMT1f6fSZPo0efDEkDhfMTfq0tWXnPdmsTtGOaUGaEoKG1mmov5SJi2EW31b9CQRzmYexT+/W
hjsKgd+q3eOn4jFISaZNSKSJvE7e2mbYAjZZdW+QYHl1TrGAp6I+ISIG002X/WYT/aDQfRAIS8YY
4SRA/Z+eiMhgYCsMNCIcY3aTrZkC40qrb8v2E92S2vgEKyO3Cvka5lx0p6eGg2QNpW48QCKHQkYe
1rT8GzKL/n5OUPpK7scBUaPyUDiTyag3tR+VnqHcuzx/5s81E6h+xHUZb1t5ONof4KrRAgtmibNG
Pa3MP1mUeMo/c99DGD8d4NybNmtj/7LZrPyjtf37+/rDaUnjeKYLhkL9RU34/bQUJ7VZZ0nbjivm
WpegQWtL97awo9ztfgvt+pJm/rwGokC4Fccl+jRfhdI/Dqd3464/rnk6WNsTHSfsxL5YWLEmEzIQ
ZjAi2bNxuhNFOJvY9mO0HU0m1+mES4UryD1ExXDWg6eYavaSmk+E5/kQR8RK2q1CZwwy4qXYOqIz
LV6BoqCHl0YGOG5Ea8PFb5LlP101yjm6PwgYe4Pbj6tWX4/ZXa2JWdBJerJJWu4iRsSOJo8f2S+l
xdeR/edV45Jp2n+wm19X9R9XbTAoxMgQlXiTTs8vg5X5wjj1PcJC9iFROq7hHtjHZYXbi/Hc+UNg
k3+7yyuViIHqyOIToPtARUJDt3NpErLIT9Tw8prehvkiPjAmgI3AKECm8A5Zqp6HgrnGlnYoBIZl
jcir7EcI//+7TlZV1dBk6nDlq0T/x0cy47IW9UKVZvfMSR80WidV4eUNW6MemKnz9xdT/3RCR1ou
0GOQFWr+H2VIlgjx2dQ1ZESRjd4iEvyObuwCJFXlC9trMslulnJCOCzgAxNoj8M6RA5rnYG1WOI6
U1ZlE1xZH5K5ePckWuCN0yG25vABlE+zFEQTV/eshNFef4GsviONbM2OuNOA6wur5hgY6azSdlmB
nXEl+cZj2tVzwl7RMv79o/6ruaUDETdF5u+0OGgY/niaBTEftFlRPkdGAr+Z3M8ubAXqu5N+Xf79
lf5QYLOYSfTQRIkcQONHG+mZPSUzvzXtOOmct5KiGprwxY5UR6MMqH/5Bv/wsXgxFic036pJ7+r7
41bd2/ZenlN9ljxeH+jEmkUNElg4/Nob+up+/XjWdLFv5ioSmBfF/NEbEtq2S808bWewFaXoailk
4NUI9FZpevOUfKoSV5l5PQ5I+XgqaHvQeWpLsFZH3Fy3DAI0G50E5LuzsuZFGCxl0FmE9dwnBeqq
2G1zXzhOqnxUR4j6rp862oCrur3IexmikjaYXLCEMlq8ExE1rjAwxXRPIIXTxNk/u6khhGK0hM/c
MPDR32rGvpngNZeFqVAcEnRoMyMkreiyUnM7S53sOBFb7JTu9Tw+k65WRBBVtXnXeqYQ3ttdJhOr
VZH9k/5yI8p/aLLpbHOmzL1oqNwk37+y7NpW+T032nUfk1IF6iyZaiGEkKCAtKaEnGvdyNEdaZYE
sB2YX3XkRIUyBKGe/CfYp98Ak2Lfgfn51f7zHf1wmXRybZ6b4nkZGzizsmc2FEG837+ML5sB7w0e
8f12dZOYlz+/KuVCKMAj/XInf33uH+/CILEDWzR9InpFP54bqRNNPVHzds2KPBbth9cbka5BNd1c
gDb//RlV/vCR6UXJtHoFEjUko//v/1hmO+UaZ/kxHqy39nV4uA9na6iNQ6hXYW9tyiaZRZmljbG6
ZRRwTu9qA50buR+jA1KUYQfcZmsvOlyJnvryW5/mT1+IYeD6gfgt0SCSfyxWioGXPZO5RWiJ4uJA
W2d9vsf2HILEUhie/n4txD+cv7692o9NIHko7SW/6v2rvQU6JtYdgTNe74r65YX+1BDiTCCIgixr
+ATUHzfaM70XmimZ7VrzjsVQAi/5wBCMZmh1IWWR5FH74YC2L4eHx5XPTKogyjyyRxK7Cp7rEhYy
ZDjL8Ew3dVq/9Q8MQPfie7klB2HIpNuhjQj3twiYAYYHEPaAyXprvb4yPJX2gat4qkskwcP5OEnj
HstYuDWFfO5iLwEFQmvKvXt0Cij7sjly/uHnGS5OEqYe1B26dIg1p90kZdphRQsTyghn/3mzj3fK
8DU0Zq9nB6A+iWo5E9ABWJ90H70TzjOVncFCcfupM/5HIsSXaZ/5TfuN+i93qNUWuEpG5bg9obGF
MT8f8K8IsKgUCe/1GEY1s+emnjY1EeBW+dEFqTuw0YP+MgFQ/rB5GRw9DIUnsW/a/rjzpNYUIiXl
HLqd7HtjsrK9Dw/2ZDTCMByTqQYiYLF3Y+tNf1vTMHtsrpY39yzsj+FmimtOAE/afKxWHSfLv989
XwOfn+sD/WrZ0DDHyDQyvz+yt+e1qZVHJcyEbUQSIvkWfKNeNFZHz3iokv1V2DfG9D7oZuhIFKPv
+YRodIZ9C8IMxwNEWnQQZxxctCBdAxju0VOCYZ9TN8UbUq2YidLzit/MzXUjPZj1Eh3BnuHfJvK8
nFNxJe8dkIIXlPVUUoRBniHx1SgFLP4gpzbGoTnQJIvMCHpGt0kxRVfx94tA5/Tfa7VBFIohsWbJ
Ijzg71chL5PLNUnUwazls15HdxRDhtd1sMtdeRCWJG5iof+g8kTZQhfsMqZVR2NFwTmaI9kZJigt
YESF3cDpwR948Xb62Djg2BErW6VdyRwcVtGth9WGKPpyqc82l112SP7uwybe4mkMaU3mhUdXVOdQ
SAsDGu2diA2b4AgUAa/PbbK/P0gH6oP7bqpLZjcSsQvqKhFJfofPGL40rUn8EzicEBqTaSPaCeZ+
rKDIVMPq1RB7LUjvAYtdA9swTpYH/QG8xj0Dtz5RQed9oiP5TMcp7iZULfCZlwgIME+Hm1FhjSqL
/7cBguJgI+2N7gqIHMRtEBn4ankSf1vf+mv/rztUUjViijHiafqPTaUyTWUQC8Zgdj0RyNRtaSpX
FPro6VGSQ0RAhNcrpxyOQH+/LeQ/Pbbw9jnAU0lzuvjx2D7ECjBKXz72DJavonCmWcFzGJChPgke
nrqTd8t4tlxW1IZThnnh5XCfYYtOUCF3w1U080d/f0vqH3YVhpbUsxQXGq/+40a9N3F+O8vtkZVE
Ca/Dt9SfaVcLz+rQuA0/e0rCdbGmpQfc4i042wEuwOE6dfgLn+PxaxNk7xuCnvEpzS64dVh8GIlc
LHmObdT7+1v902TIlHT+R61oyMbPE9n5aFT1WZFhx/j7Ceag3O1JBLsXpgk2nYVfrszX2eLHbcL6
JepUeXxf8s8rIzZHsekSRKj3rXFKQ/pPHJffE5/+KFqitKUZjdCS6HiYrVdwH48pnXVy52wQa353
CVofldNYmWfhMShWFLJzYcBKSLvRagPZFzZXj84nQTfAMwl9s+SJdLaPbmci7SbznaxDK5/oHosb
eYJ+ZJ8/lSlekY36YY5Btc+TWYRmsoPapjnHA8NSni2gnNrwsRbeepncL5f/a5L97wvC8FqE36v8
y7Z7luLi1uRqvBFF0NHRtIMyjG2CCR0y5/F9V9mYtADT7aG64hIi+Kz0wKXCw1tCbaxdcSW+3Kcp
vECCvdYYxL5mERcodCH0qzg4TsAcyfA1ngwmALaNGIhcIDzSzaG1N82cxAdlB9E8CrNx7pueEugH
BMUkidETFh1taDpR8HRS++KLp8J6BPKpwVEs7hQsXMOjmwWKoxAGd6P1+9yySUcf3LgW/jFo+sMC
QBos/PoDe83RbqFxaLPE7cjsyzlpNevY9+5hBNyBnRN/Bwl+bGB1qE7hRXidSxwxixjk9qkQ4M0x
R2QHv9OjSFzCbk9gphwiaofqRhmCHLFFMhIbH4R437kA0rzOLez09H0/BovLVrrTmu3/I4DH50v3
S+X7p3Nrj40W0BgR1oKI4PvmFJ+vbZspej3O0rDR7Yrm82V0hvhazc6IJzFgLAdP74r7F2nY+bfH
+A/LL6+uUpoqCrXCz1p4MKgGhaCnzZgp1KBFZFWi7ccr9SAQk38VQdk1dgmmYDjAMaaqvyzCX7bu
77cxHTwWYD650qef/Pj0qtzS1YmqckO/yKY7pNnZ1lw1p766HMuuZuUQZ8rNcY5mcbjsJ069KQoT
bz4S4TndRuDYXJowPeF0yN2IZQPQBtXf+VXgYZSGJ3VOf9et7AWTN3cAWEMEj9D5iJgWmlstik0G
5KB1fd3++yMq/Xsxx+4r0NaTmVmb5pd06B/lEpku17y8mvLadiFnumseFYoktEqBBzJms1pws2nT
XxbKH4mH/ZCcVxUFmg20hg0CW77fTk+57W6qcS432bYYI3wF3FQSv9UP7hhd3a16uCOC0KI3nMxx
E3sDDy21jR2aQ/b0AswKCAr0apuDvvtrjSb88ZowSJcwalPTSD/eXaRq5eWmJyU5Sebssn4iQKmc
GtkJqLQtYSB91KUH3wcgJhDq3k2cMZKLRugQgTwB0Eb5ub6sm9cjhqKTxoFBDkFGx47umnvY/Pue
HQUGys2pfkTcMwQ/JbATu720v7wieRkbuBeGwPYoI6DaLAUJ6wsEFYTghFIyWwLW8ZBsNMLzYht9
tNvkQ0DGC5GalXFcWJvnCTA/SRde7FvO5jyqWVPfqs92I6yZ5/5yD30VrT8fD1pH6C8QH7DQ/2gg
GalaH+PKKDZyL7jW369TVP5BRj4NOt9t2w/4QilEjzFu0P5ebdTNJNxA6bBw53n0FUPicAPFTcga
+PvtDaz432sHt5oiapwC0EBRdX+/1c5qc7zJyT0HnUC3eFuPJSeDiYoOGBiVKpK79ThF08FKpqUN
G9B6nKp9n0HLUQ6vbZ+SsBUWijrSQa9A7F7JhOTUL8oyOXUeF9ySsTKRqEJc5dvdYEr3nPGz097w
8Gru0Q54FxfWGZkb54/bHAtKqI6Yq0FfBXvZePIoXWQwbjGKEiJVfjIwJhh5Hs+iRT5LYCdwrebG
hzbXXtDIBThr0eeXn/Luemg8fVSsewwD9OAP3cV+nYUU+dMJxjxCGpqwduHCj9FXKSfIVYQTtLuY
KTl/WsSfF09z7n4XgqEdA/wbXhjFo4Fngty6+61hGZa05GgSFGvjlTwQVwHMVWM7ouJ2+LX2OaDd
ahvWNuYXDR5Bs8jH6VSkgsz7lQ9Ns73O7diCjequ1+4atingNTpw03h1XEtzaQ7pygXk6SNdtypb
Z8xfDtc9cIsxNkcAjGOeamPl35gfemA4V0fwkDxk2+NCCbPpxTbm5pSsRGu2x5DonhmYSBYOSBdr
UfDJ2ssifF4j6fa/yn+UDrL99vYcxi7JjR7TYdAXlFoZuq0i4GjRnTDFD/YZwb8XuhDEjaIflaaD
kTRRJhecAOmyWjdMyAs/Ykknfml4nQrbat54IEk49fbYsWqXTjL6DMS18uWQ4RfUc310c/v/fvWI
cgrqHRERgTCfZ5NkCaF6flkr/aURLNzYVWdRS51Pj/2ReuIVORyYsPot+0w/My+akCDkKS8msU/F
SCYLvDg17xJBwRreHG0c8T8OJeX74LNdQrx/AosUhojVMXBgtLgj/2D22rtqLTTZIO3TAwRCpB/C
p0pSxn08uAaYfsRdtrnthBdR8jPRhZWfcXjCIsMJFbEJk03R1QZf5Y+xrjjBYhyS3DPQfzY5tPLw
P0n6AqjEy3HcvbmcfDMsw3Njzl3MAAZ75NWvahd79BOXj/wm4MlDGOLx1mjfRmhgrj5v7LlLkXL0
zSCcWyW4dNAPlXVUiHZ1nw1WKcRmvKJlkPWoucxRVH1pUtOSbk9aGqalZCjALMLDzHJc2jQRhDtG
lqDFYytOrpgqsvD8orJlOy2ZkfRtJOuxMXcqLIoRgTbJJbgxXIazkJBAO5IMq8NxTlUjh6QpcML/
koSL/aoy1d06UN3Ip/eFVcyQFlrHOnjMnNj0MMpxGiXum6Q9HitgAdx0QwkTKb4DDEmLBxafC7Us
zn/gaiaZAGSPhgWBEYJXYXyMnHgsCQsIhJeBW5shLlR93C3KogfEl2ko4j0CDf9+HZE/yu+GptpZ
wOKF2hYODJdPldvBZZEBMkSLBOkIGOxxU46Lwufd5BIVAS7YesxeNkqwtt+cgezzhyMsabgR2SEn
J5jgtPUV7nRrg3ckSaZ2gbN6knOl50J+D21VKjleBdZ+L6exGvQ2xocUEHc+xIDOHA5wUO/WqDob
+Oz1XaUTTr0oL43gOL+jRUkXuXtzVRdb+5Cph8ChP/cB3nOUWmHLqHuOA8hpqkRziYdDLrE74UdY
vCsfYCdqTEpvcPoOl5UMHVcEpKQRKFSMBzMCTE8oTZePxTXMV/+JcmA8FeiOuSFP21eX/EJgF4za
GaPvjIDkl3kz78ReZNqRI4GOijbhm7lMNtWIHJ9R5KnQbKWVtpJW+qREKmSsARlAzfNKNwm0GV6v
aC6H8dSYGbPzlEjOZRE+w6N73sl4mNLRoNmiAyNiyXi5c7zndash7wIVDwyuHcKEiO+vtyj2Haga
4xFjzmUaAHbHE9LMz7vEOveiLsRilj6lGLH6lzbA95Zjkuy2SCMW2k6iLxL7t23nGiujQiBEjktJ
BPRtyEyGn2dtKAqvJEapsSCk+Def+c0MoVDQF0fpy8Uf0Fqh4ISfjD0NAAjf2PHjvMMKOB5MEjLF
BhM51AGRAHAHGMXaao6EBkoh8py35+4+GVgFEjTet30PuBO4tpWvtJ5S+wqyfCA2G559tHrXBWxD
vuBJFCK9Y9Wr3iouyRRlxujpmZtetZBaPJhL3v357fLWAxERy6mjBP0aTrVpdIgOWPfyFaR6V2OI
6WfewLkCVGQFGQN35kRyds8rEYFcxMUaHAh0SMfQL45jjETm4TIsTpjonrdpvRVPl/u7RtgWWRMU
rGmPBecaIL+iH914QAZoKecEDb33eVI1ll/r6uOZGhEV0OtTwsFikI3iHXENQ5OjHjBo8j+O5JAn
7DR7Y3Y5SSv+aHL3FBTFJ31x3vIv73XoGfOjzTmAuCWvn/sDepzilbqPia04YbjB6p2sORQvkjGg
CoBul+G0svJFZQlgCU2aA+RFWogE0O54jGjpOmt75R19fX5CjFyaw8Hr0a9GKS6wUQ9kQs6Fck3u
cwNG/UUjnYsAWy8ba7MUxReZYaPHho3VosNOQb1mdwTvPO4zWuzr6ksyg8DG2nAJSNfDDAaeA951
tn9OuZ2a4VlfcINOlIDtz1ZBjoB0l0gSnXIH3nzGgl1wh5C7VLgtcWyMjut6VI2Y2hA0p/r9sqqO
ySZYmdOWEc74cbfv3MZ8Ph4Asn+bYVrZzVyeogFzjy6VvbyoTh34yMe7udE3fMHlS/fSvHjdy4NC
jevTDO+1j5JBxIhIuePpLEIDWskgAz/KlyrkSiwwiqYBgtpXkU9RkvLwwYsBN9Gnlx2DNEJE2FyP
L8hG2fXuJDsTbSJa5eEaEkMMSKH8TENz95hgFr5yJKpnGT2Ck8Dwg21mQddixPmfiDQkIFAs2gyr
2lJ4OtIWv3K9Kl6MV9mu1tmSLarPByC1ihvntq0peVFMwXIhqvHCkmy6zfS8J5J5JI671tYjL11S
d1zWuP/IYJ5IiwfTlyc0ytWTqQjS+sbKjiPc/McpgjGYFoHYi/Trl/ZFxA15g8UZb+S+3pIDGTQY
KQmS11mIjxaNc1nnL2cNgbETp7rLqelJGA4ZBIeOM2m1Y6Onh8V5Rb05Ip3ZA2FAHDDMHfq+dAhh
4ur1uwo81gDiLPZsrgCn2Tf9jV4CAtcSJySskwymLegVtlxqL1BPIq3nD7gr+Nk4DhHZcH4xOe1x
89tgXMcMgCI/c5ppG1zm3ZazIXNW03n0xwYrmnQvBYFehDNzK+NSX2B27m/2d75ldtx39AxSwjfm
FJwTls/TDS8rE6I4GnbjdksV1Txdo0AKZ1evyp7FvH8IiYc50MjOM0fj6wqN+OtOloIb1oNZvM3G
leBphVOD9hFJReA2733S5XuDSzqu5jHKuQlxfC/FLoK8Y+QuNzPYHa0O5JuTdKER+YiQkQRfZlnY
bIRNvEcwuY5G54/4A8Jx6abLmISz68QgM5MgLAGhJw/vQd5JG+MVRAotms6wxXHmVwHhf1NzVM/r
mTBJRsr2GF5eVGN4EYfGJ+ri47DMnWsaaKIHkIm4i0jk3OOQnXV9+oS/0fKW39U9h5vb+vaRLaEX
o0nIPQ45yVS/WA+HAQN1UoqwBVgKuzv014IDEPTgZPnYKie+1I6cF+7+UAvj9ZMJlODQNIt8pQPy
fFmXWyIZ+A7TntE7imcUM+XhPJhdkmWJ2a4ljm+vK2OgQ+JtJldOxIGctYsc82aD9VdNAayL4bZb
FO9NO+Nuz7u5xJhjZGS+IqyL91Rxs4fbvhQMJFr86Jbwie/IxDHLqfMg+8UL8tdDCvVkVppo7rzr
Y0m3UuTcxBbGQyFYaZgskvCOUrW8Q3LpZeXXTbFLNr3FH7MsYVevxtoYl+8oTh+RrV6cAfF3d8IL
2UB054YGzrQHr0wy+P6PAIqjAy4RpbH6FIPaIeXQcM0ptcnEsFkO18IK+A5RpSOo+YG4zN/gaaAq
9gmXQukZW5ezT1jS9Ly7AULkPfD5fHbBRbooJ+SUe3cPtbWFlJo2Zn9Ld4Hhrm7e2bna0QsoKIcN
sHtncsO6Kk9r3RJ1K8st3jdrpjqRJ8lYp3AEx7sxmTFcZgyEiBMoJ0lfZU1vI+h94rIY6dNsAyp5
RHfUWXIk0C394iQIXcfmoT9KlAHNaU/wBSC/xeQcdiQaVNuecHOCI1COlT1b6OudaEr3PsedMa22
mDifDIMA9pLtDdIWiNshfzUX9UkkzaZ1y8oTiW1756GCM8XjR+KBfu+BVzRCm/evT/VciB4oGrQG
HCScp232GYAk66A6TD9ZvLV5MoE7RKGpTCr2QdpLXNYxVb74jsCNu16f0Uo2zZC4hhWAzH0yLYKB
/xhd37IRFTCrRnADxg34/wb2sN2DSURT4KawxTBisusPjyAPqFaXFCPN62Nbbu/bem2mltRa9a2v
pkwyY0T3cZ6ya3SffU10s1qADxXKUrvc6wcRT1rModxifqxu6XZGGFc4iBG+N0ekNe4DJhlvQjzh
2MUKmnICAqjHcocPXxq2Wwlx0oGkiQVxXStYSDhzFuL29vpEXozzd3T86PdA9KdcR8qIO18eoBni
pItpV/rHWbm5zMy34qP+qOfKi7LiL0UciTr20OETZBmvxPKcOwBZitbu/0w5EahTMBJUDU+OJsjJ
gRLIQ0avTyQBnIYZpa4u75RnJGM9AUKdVM4dMSB/AIa4o/B8M00DW2XAdld6hd/5pZumCywLo6pH
9uTs1+S1nIr+OoMBI3NmWNBFZIzU5xNd/RxoGtwojbKok/wGnCKrvDoUB728Pkaixpb2yV7JoJie
Cp++EK2IEMs0eDLIBFKC5+BhJ7FPVSBtsQl3/ebUQ5QMhP7NMGrsjuwDEwE0wkzrQZIZqqiP5x7a
msyet0j8s7cg7gxfcNwOgRnNSCkd26lGUcHstg5gzpWbJtQ/Un1hznRXfDcOzEb4J18f2bOR+laV
rfnJTAF0BL4TFCuSYeqpl/LAITt8Eh8DQRH6Mp99/3yvdV9lFItggvcTWyQAEkkkY4mnH0I13Lqm
jgcGQIer89cCcX8l6oQxSWFJgnNLaWISxlIgwWfPFB0QiAoajIdtnu1CHwv6EKQMymd5no/jd1Nk
cmeLb3WQ7sCR1ATzMOJFSoxyS8U5aVXcT+jb8fXTIZuTXYWyIwJXRIAR042r3S+ZaKIGXsmvpyJq
ggpVFsQi+AN3OkHSkgiKCyk5tfN4a3x6Vr1DhjZp5x1luAETVhhUflE+Vs3RU3dVKZDM5flqKyyR
eOwjHwJBVc0HuttL0ejlGJO08pDr3fJthaxNJuwK8IInn8Nr6mbk3DCd63EFY+Puc8TsWlfT/LSA
fHBIzYlwt81sdCZ8ORuheRWzHhYAw05/uA94DHT0WGmgMbK0n8SbN8htDpPyc9jVfnVzbsRWSv4t
C2R2PS5s0xfCwAH0zI8Vr6zsW2eTQh0frTu5PWTT1RYfaCB7nPpit+HvppNa8ivu5NylgFavOx2X
QzG66NwwOyGeC/JcLueJauW3lay7eTMuB55ElPyIH8rYnrOghLyIDjOZUvthk7/cQ1Ybhm2PicEY
iTsJDcvAPd6DVLYetAZg4fSlp8sxPP1kNbsiqyQPL0A0HuVf2xwHqXdWAFS0/H0W5S51+ch8BLo3
5TL6fOwH/eHvOUmL4NGMijQszdmDsra9vedXQh9Hg4tn/A9pZ7bcKLal4SdSBPNwywyaJ8vWDeFR
CBASQgjE0/dHdkR3WumweoiqU6cis9JIG9h7rX/9A53kdZsN/LZ1b0y8qPbLoUI25OHF0KfxZdVB
ny+C83koCUOTCkLuS/Aa5y9pyQok9VrE2fY61DndDrRVcA7P1ULcb8RbUJXOFc8Fyc4h1KRrY78m
GlHWHJxPqtOcb6uIo7Tuc6XYPyVa28zjP6uMN3osjie1C/sEYQ7JfH1h59GfNT04qouaDmiHk+I4
zTZiuqmpAJRFdZsc9VAzoyJbKhffSLe3biZ1s4G4OppToYoaZTGARlnOj0C/0vxW+yhImnNQpaO4
ikqSRaHHmY6EiSVbVBakUoSReXvbIg82yhWOcw2Sqa/CnGgcDmmUs5WPczYhDP+xagRQGuxDfh4r
nSvejduXkDPlg7SdcQTUXaGxOedVN51A7E0gwTgXEIhls0qHp7mx0Z8yBjEZY2hvz+6DJzpb75no
FFsVAjgVOdNR2BgSIU+qW8LhA2xJXJmQZdVthJlx8ypgF+pL08ftLp2oXZDjdqTyRDk4rCPhbfa4
tcWdU5seY3/0F4fYH2DbcvQlMlUvHu7wcEGU83hAh7jzS1rZxN0zR8O4BpUZMwJOCogvxDNjzIZX
YdePPDhzcs2TDTaI6JREkuYfzAgCaHHxcqhAmgedB6M5Pn6cAxi4OqJQ1T1SUKqemkVnnT2GotI+
GGGJOZ0UFcdhZ/TpBBUpA6RboNEy3eSKcpkVDeLY6fO1vNR0y9KpPvaQwNj8Ge7t3VvnJeS7a25n
2jIljuap9Ui78CPCDEM6eYR3IP54WA8WOHdic5Uszmk4EKNGdLjnhFuJkI6woSq9Qe5S34gMhLEM
6Cy5dU+xS6VGkNM1C478QJCEBNpOHwKKnGwM+MX8n2kDy35z6fOPJOTuHKz92GdOX9q0c5uQKo4w
ZIwySapuRlBz2XRjDcGLjVlLnLoyNoE4V0Ax2nsKgV1ouCQP2gKGPQXnI/2USWHrYmCUTxJatSsm
sf2jUoWYy30dZuKY2MQMsCoU0XZyxJ7HphBeqM+xq/xCinX9urVDCo8dwzQIf7hv4GxjhBiplM/s
nYPXHk1JJ7f3ctVtQcEY8qH43n+In5gcwtPaeYK1obiY63P6s4ZU8cw9faprmfqQAIObhyCcaTvG
QTGBVDkmfrZ+srt597WnOic95QtDEl3xeNvQbn3tP/KJ8g7Ak7zSAqaBCZs9Rmnxclp0TGCFPdYn
2rDGF/ticrrDozqnvYPKgBA3DAJyR5pwKqovZCmNGLm4ZIdizzmYS85g1L5cXygLsBQOsjFI2ITB
3x9aGm7vdrpCmLTu9Voj5at+1d8PCJ76nlu2mqEYnZ+OXrI+fp2pz2b1On9JP8aHCbmN0d7LPw9D
TIpXho/0kgG0QFUD5CFbHe2QZn/hxg/wu19sIU9DB1PJ5LFMsCFqvAu0apu/i/dkBfJ84jXPnQSH
lqBdNlsOWOUJ5h1w9PWFQucELBgg+pvB2manKDd5eHtKZzfiT+fVDPP+y1jYXJ75ToqB/yJlaTwU
af9w3anf5HdklsPKpc9yq9cWBHgQ7bIQ8zND9Zi61FHq7sCLLkCHPMO8zJS9dD2vJ5+JDz39CYUv
MABBO+hy3svYOs4GDqy4JxP8ikkUV4VeebLM9yMCJ+BRcsxkXGWYHXfY4KTzPIh08mw7PCOT8Nij
9VenCPf4JL4T8fxukMKwt/kZVHoHuGd0oElorvSXhGg25iCSJRu80851zYJ2Uzradtd3xxis9/Jm
ZrntkH8XwLm+cDagltrdyMTzJGJGB1TRDpkFAP0nIFjVwql4cOmLMoNY9JstA3QBPqv2RaeAWKW7
AD+341R9pdNVB1ZGIhRBx9gWLWm594ONRtXSF1/e8cZgozefTC+RcnBN5mdHDtCIr5G+A3nq3UiA
0LLzmEDoyDClJ23eDrani18xSmDAWcyEZHOrQCtO22v7XOFDmzzl+5mcvO8MTyGzNR1mxlxPh3nm
x8dQlD21DQatbbwJk90E90xUwuVYj7HnYipG4NtL+tnML8+DlbCtn8oteA7a6vydRl0eym8guiWF
4YW618aS2mSD7Lwz8WU3Fy33UYwqOP1aQGeupPMT3oWYeCtBI/RmX3iAnjDe7f+2m+WFLBOPf3RA
5lgMAA8wNkxt/gAWUfuPbJmPsFzuaEGxJ8IXje4B5zjFE6l7906qu6x1AY0Rph720ntmHo4Elk5u
558yPhkgArT66fXOSQAZSgyfnZtuY9JLrrhhYj5qk7V7oRfGegYz3V1wRIycOQnP7eSy2L+cP9MM
+ZU+UsY7WD3t0yAswQg+1KXgQJX0s83pj4o6Zw4Vu2jY61ceKsk/rTVMswr70DmZaNfgR9Kc5Ykr
XEA8Xs4KObfh7QiqOPbqtBO0dB4WdmPD2r8fTK8Yf512EIf3K8KOzwB/kI71DxNnsin7Fxsgdq88
e/Ap5cnlLZ4elrroCdzGKxlkdGq9kU+vzeOXegrWZ/mGYVIKPjk7Pxvb1NdnR9eYo48fsz69Yvo1
Y0JeuzQqfBUyYquMgxP/zzHNFdm6iX8hJ/AaxAccwIZ56qJjVLGYU4ILlRV7hdel7omxWUo4u628
xdsCJvRtCJfpgjAbHIf/6BgM0iG1vxA7rLFR2V02axHoq5yBjoIjwHO3PtCOEUaA3pogg1H6dnS0
t6awkuFuhfFcWPg96KDO8MOrBeuK++Jn+0LjTJeC0yYL29sMNE6uB9ccH6recmD3VG16R6jwuMJ4
TWMj3ZZ9I+XdXiWcJkWf0Vr3go1ETMgAVgJ7XGNcAFICchOoV89swvkYW7iWPoYcTQIVn9UXcsaH
jP/ClokoQVr8Gj7tRzzwb3jfOSaij3n7yR00j15Jys0Yu9je5g4oGRMrmMkH9wpnjzqfm4ytKOMo
WAGM8sEtTk6CxzY/EnM75KX5uHi/LcolVr3hYNi+Y1hFu5n1M7Gp8mpCiqMS+Kg+GdQCXWFnhhM8
A1I8VSGZYZII9sVWjBUlRuXWdSO+/aHpDcRen0+ufVwMMfmUq+BIFG9p5/SRsPfhJ2zYtowFnuaX
Cye+h8kLz9WV3hpp0NicVLxsvUX3NVCf6dQRGcFjjIjjXRrbZIUMMp01AJl9D28zXuW5KlF18wat
jLmKeThyYNY72wBdn5/Zb/PZlRFB/AHoFc8OW51A5G6eTLMhDpu84H6JYJm/sRdeZVBmqbfeeRvq
jfwiLvebeK09gZHQ9zBuhkKGc3w7bIPslRefF5TdA0UhDl98pAr0CXtb6HwAUMxqwaNIV8TM0Lm5
zBfDMgI3SIDetme4IRvZg0gBR4G+HAqzRIQ0YA5szTf+YY6wP/bKMS0wZU4xLZ/qL4IRuBpBa8q6
+gTvbNbV+qpbteL0AwTck3E2TVySC1qYIvs5BHaAFOnlOiSejhKOw2QrLQS2GOr6jIyqHjm/uYfh
gYh6AkwnHBlokGArqv1o84wgckDdIfF6UkLbgkGLiaHEDhtE6mNQGE8zbFLG+3WQLBIeQEo7vNBR
T6ikKrpSF3LZfevUAxeooRTGDUlZsct9P/ETlT7eHeM+AgkVWlrMDpfd++7pjMEdiw9dmj6/jwa2
T7mNTFplkcB12KBAH3O7AcxEXd5RtllwiUXKUkbDxMHxeJW2VHl15UHsxO/21oUyY7kqko3pBW46
5Habr3MVvYMW1ZBZVSgCCMAdrBj3PLTA8IfhQHM1gQNlWKS4RJNHPDpq3LynawGyN/BzxWkVeOwu
Jo8o84+RiF/AFQ9dm7OffSl+Q4munsaUCjydnYDZnp1SCNZeAna7kkhMRc/B48m2k4QaFtLADZOi
RkPulxD4xaiofZ4j4fWacQxazNN7e4TPwTPvX/fOaZR9kRCIiVBMUc2c/Bhgy3vm8uSMLgGCUgbA
J6+D6H60UzBdBNuKxeF4nkM7P7O1MS590SYDyK9QHfqcRUB41ubyLo0z4IdrUDLOhWzFjCAcYCNO
6Spnnna2Nd27JV5G+nk6NE5uDQbM6UVXDPAUM4iwzvX8ps1LObzi4HCZGcq4KZfNZZIcR4VOeHJh
H82Xfbc44pyPZwXxO6Zzujg7xev6SCFX2a/iIsgkF7fhi+TtzwyAbEpLDJurYXZ0yFjhn9ydlMJx
e4XLy4zv6IBDcWPkeqyoUcu/x+C+M5AT0p4HQXENAo4PpBDcT1m129a/Hr0rR7IStqjZ9i86j13q
qrp7PEVst7kxIoKdS3YDzAz6VabWzlQfQ0wFE5cJy5ZrfQWZfuLNffA57w98kzNGgl5J8ANGkTqO
99C5rUJ1FBZym9ZOdcSiEXyMZe2PIVOdqel7XM+Smy8qm+sgoEjgIB04FR0DlSoG7vvEIpjTWCRz
BMfShlsgBzI0pTm/0YBSN3R6ODZG4GgsE99WS21OTkQb6jWgwG/eUq4FgcbWRPe49w7QaGJHVjYK
+YLYvqLZqGxOEDkdkgdzgw6O0SlHV2XHkzjxtBM20k5ST6kQ87EIOVwf0TOQdmYcetNR+vvTJxEy
Ax5r2sKmN9Pim+VAYxsF34izX5d+uwvwMDcHC+G8uSDPxlr2RK42i3d6LU6vN1DBw9uVdqDbf8jZ
RIPuxBJ+goWycFwBdwN+k493/uSUbBmoQ7TAASezjtN0e/oUOHAghRf9WcfkZtK9nhf6Eyf7DZeR
T2Cb6WWO3+UIa57J+UmfM4bLnw6QuNPgHLFWYNysqye/lqv262Yy7+T1JPvVaqM4yDvMpcflaaw4
5uQ6NGaz4lWO2td2Ei9q4lRi1Ed6T89xBBA5iwoKDRDSIz0kAtRNZulKn6LndNSXnYl/6tGT3d1s
HzJus+HiQAHn6J+gDxufx8qkiqQ5sM4MwXBA+zpR/KNbDwufvm+IyClsx3kAYSjsjTmaoIHdTXrr
8Lw2QyEApbTLzeCjxv6ggCfJBOpPxB49sIN9ce1AtcKiO+8/ApemxLUTv7YC2DweSTYueUmlD7ar
rrI3UN7BUPzYv+037Qwzy2pT9bEmfzDtAxK98zMlHe2qwBLg2+qlY+okeaYsdm9njz2athdJzZx1
GDElHffBUVSkyNT6D2ZLjjk/hPWo7n+T7Ek0KJr1ObsQj5jNYhzq+6fKP06jGFkcNQ+M/Mo/jndz
eAZGL+GansaDF7KDN8LEcGvGKyVVtOBXrEi+5Zm5riXnEJJuEWGpBg0lgXZBGoRzwSgYOv7r3mFa
ZZ2dq2eMU4jB1kS0VZ8AnPBl3rwl5N05o9ZWZ+zkA6LsT84W1xwcj532fb/p+Jpl0CBVhMfFaL5x
dxPdet6mzhSKIPw/AHWCEXz9g0OdOgS7lm263eHKIjxwDhN/YqrColUVXUOZj6r9O1NVPzS3W2LG
zQqsAe0qKi9kevRB7uz8isPUA9au+K9aGQtCQRY1mUg1dHd3qrtmVxUHs9SbFRuiD73D6eWwBL7w
FvxOwpV7jdI9P1gVNBRDKGOgVd/xg+UuUwvpog9W6ej5MBlDmG9xfj9/eB7MPuB8tkIUuH5Bmhf4
wDsAwhL1EoK9Jsim9ikqopuFvc3H4AEN/V9tlYiBnSziZSr0uoY7Wr9ZDc6NKan9ClDZrBXnZQlY
8ICCLP747SUNxwwV4wyMQL7f1rY4yfKpPDaj022CDaclMk0+Fx6z/RNYKMURduRiMNkNXpPqHeQw
fvt9+UWxf3D+WX9sP01F1SVkFHd3+hjrSgkLerCSrWfNH29Vb0uluxhfPRJJ3hG1waOYeoqLZ7I1
JXJ5XDjeZ8sBK1t+DHBu7cafi8XqbRV2w5D5nB2u/IVuWy8vE1sZca+awN5k4QyrwQB9Q2fzuimW
PHb9ydrGLH5xsGe+7xrsquvrNuARI9eRmuwYKOOn45vpLKkzbPsrLa1AsJaB6QRP7QPPuh8fd7wU
/msRetL/X0KH4nSU1EM7aFZXynfeKj6hCIFp5zzSD/y5of8ut6zLAiow3EbvJHvyyVSSum56yd6T
Mn/uic3edJp68M98KEtTtk/7U7dnBTQR353YwQfAhEzY+oP7/uNtV3T+QjWD7v5OxrDXr8pFqFDN
VPQKkDrUzUVcQ7+Vjf7hqwCaKqdhLGZ6xw6e4xpcQRQfvGLST1oKXnq9VwfgRGLcbWqn8/F6EIu8
XT0xhfFQyAwPcK8BAF3ASUcdn92bJ9q5ewv0GdwjdfVgEX7Y5XjmSebQZRFPgD/6yr9ue6Xsd+dY
Pgnj3RBj8gnqJLuI+tPSsH+/0g+byd8Xun/JikxJdru8b4vcLCiRg0lh49TTbPP7ZaQf7uq369w9
x1l5MtriWCiroXOwtuBX9uotDH3/T/7siQjadTT/Gj64jT8IKcVvV73bxMq4rm9xGcPxiDMnvoJn
Jt3U2Avh6UZk33k7EJnNQmKTB884oQtaaAAwX7VqVPVNhnBx9tXE7JpHsrR/PYnYwTWFPY1dXEDW
/v2lPrZHrTvt2VspcXYFOkKj/KiOfokQ+AC9EGssqCNuAerQeHENiLhCI7YkQe/BTfnh5nO+kQzT
+ysj4r575as6brRuICWzQl6ctMC8Dq9nJsQzbPyOkFGBv+LPhgQBKol4eFL8wZMCUtlGebtg5MMc
6GCGShFq+fMgDoTEU1+zNyGdU6///kHFHz8oplf9qyDwUt4tmHgpqlzWhYa9qf7qSVgQ7q1kSq7F
RJpWDjUh9WWOILceii//z2vfPbk7LU9uh6YVV3X0PN5SXiEIpt/0rRHWd0EwPz2ocPrj+34fxqZH
6p238KRQlO8Ph5lfBsahu+Ujud2YIF7Mmgy4mli+ZvsH28yjS93f/1RO6vMly0aV2OfHvybyVDxN
klNGMsbuwdf6saAw8JjBVhnvVdykvn8vXTwkxb46V2sVOZosoZmhrFZdDAZfs9UZwwbTEcPf792f
B/iftdR6+7LeRBrF3vdrXhKz1cu9kayBxm4QhzTrigT0FQnD8ctcHl7reAKJBdqvg+gBYwK4nEbj
tpAF9XdjfmUQAk0w0mTf0L3u40r4XQ8EQtU5BN0bxNo9UCd0g0IKiq/9CiwhtsoV49LjwW4c6VnO
nY7xH4wITX+CY5DhfymDnRErGapjWJmkLfT2dwpu/p/VZUgLDMEVAouwkQx62oEnRPoSGlAzBDgt
7HxsfggLY6t+NG/lpn5YW/fb4T/LZeqmglKWc0e/u0VmriY4nB/Oswvt84AApEaWPVFn4ATAJcPL
VPYxBhTu4ELHXsxrY/77/dKMn5oJk1KQa1N6klb8/YYlRac0+f5arYsRGnMyTAfvxlO7gj1Vne3r
lNGhYE35YBUUKQj1PmMFS4kgD7k1/FHBNi3zLakt2JgBvzSGW7zeu7N4uiBl0ofXhfgrLDzjKbH3
815NBYnOlYNynPknF16YkzqHOXydAxxurr31YfUSpWbv3HiWL4tl+dlaV1uMFuSHPNELj8xhFkEW
kdGUQSVlkZbt7LAhjGF9wgoTqYsFzcaJdesJCQndkeYXoRA1Lg2EL0XocYa1Pe48ON0orW506ozR
h7sAbSZH8WUquecRWM074K4xbp/hXY10BxLE8OicbNgTlkYHSFQM3S/4Urh9a0N8g/ZzPbbJT3JR
NMH19qSoZwAycqIDRQPso0D2IVm42RDrfmCtDrNaGT0b8YPexWNAhVzmGAH63Sa3J2TBiMlvRE8i
YHbjEIXc8kbUHRzxg5tPe2vaq5eMPg5TY1EFPDKu6QlrwqVAQ3HOGCWrHnoWQ/C1NSa4kn1eysj3
HVwnMFDN3C3wAgTMLXwIh1lzPsJiaK06JIFiQRu/lJ+wcgD2yZlEMYA5DVVosVGs6OyvR3iqRO1G
8FASkhuGV2VuvWRj2DUO1Af0izNEVe8V7jmHtYawj2hpPAtJmVi8RLhcpqh1hwp/wjl/Zl4KUHRw
xH7wjrt+iPZjkrhwJkKIFFb7to927ucIWC6Cifq5W4r2es9UX43MqAX9HxMFiXbV119PuKRCRrUP
HrHuIXktPAWXLeFI4W2UDqvlFergaxpAHdkijF8S9DFJt1zYPa6u7oHTJTw+M7crLNzXYXSvwbUB
Ck5P6xT7CQolqCZ8ldhB+ILvyPLovfZk0fcd4sBexj3pR94RnrCWSW+KEMXeIKyZ81m4JBNgpPb9
pXstXhAH3VBzjs/FVxZSiDjRDgJM5WAyC83TRYODd2vK5N2qrYjl+sIJCKAIr1dEMb016I4bq4zn
kyj13dsUqpn7rjka/UkVfi3LUZTbQUnWurAyYqtbp9FuqocTzXsvniCzTNkqvRdUVN6FYZ/f42A6
eacBlqjXMXI9KK5DkWcqdk9ot06hBPLUW20wbYLiWrpkaqFpB6x+f4qO4Z/wqeOzNt0hNiq+DOtl
Z79kvn8msUeDHuWoRGl328z7YJpJapf1PL/Mr2MgOXDCcbakriB0rgpuC14BR+ftTF/OoUrUizsE
vw0uOxv/HD7XK7az05oBFysD2olmfjgIdyhWlbn8zsz8FG5RBvNuAgI49RvsSlYDY1puDVDtMz5J
zpHBauI+xePq6bRKZsOPg4eNYZCRK4uBLgF3hsVIkJ/d/2ADaZoWQVVjooqynrxqq8EjdpKuoEhQ
qKdu0+N+NrNra5jbBYLJxMp9YhqBXp5+357/UxJ9f0D8vT3f1SaZlmhGnmfVWlyCPH3lM/iVqGtS
xwhx44aAwRzZ77eaw1h+e9YdNmh7LI+OkYzpcf52tOFJgmY19pBBpncOCWIeJQCNDEx26Jtlr/XY
SK2P2+bCzkRFMOB/B/yymWNZ4srctMhesG+wRfSwMHWvQ6bDMB+utr5A5mSzcp7o4n69EtbkBrkV
Mh5sts9vNK+r1iYeM1jUIaB1gFQNbG6h8JNApXl3McmARACDGbaO4Q4+TJ4p2GprRrv1cL1B01ow
DnrTwLrBXXhDjiMaQKuwlqndveS8VWQEzG7O1VbCONQngH4uh5DPi+ifJ2dXt9uIqdac/AreSL7v
tArIEvMOThUMeJUMG6co+3k3pPF21VkyvvlfI2mJcbFXjgiLCGK3tqFso8D/4ETBSWjXvyRf6wM/
CJIym3ovi3nUuIn9Lf33lqvYCWgYLWr3Nou6WLdCcs6KdX2DM7IL9IW2wtO1xNuMSfbWeIf6oVL9
Cw+akz9A3j8XljB3ICRBwIXlru5u4tbYH1KpZxvDx8UikfZboHa09RDveky498PDlgPNQoXowphk
y+p32asLycTKJ+3ktP74/fmXf1yLvz7SXTt5jYXTvlbj8xqhaO+oxIk4hK+0Os5rBIBZhDYavVk9
KaPW2ui+Nr1E5NxOytpSRsqoWuVBLDA14RGaPeoalB8rp78+213lJMVpXqsS3hRpaAZwPBzFHkxR
YIEGX0cD6w1zj76SIRQAXQon0xXbl/SVbc26ebCAbMLLRtS5/QlhNR5VebC+0UyZI7JdVr+v4w/+
OmJvIqjLpkKR9497R1cV6S1LcF6ov24MG7RtMYJ7F6Qv6YrEO3PJ+G+TjMT3fLVHSKe4fVIA40TO
vHIMOdLfIcEn1SviOPJizkIiHAmCVBzdxx0bRKYZ4ibDf4WwbglZB78JFSOd3UqNxCie4oYXJVtj
MhhxXoeD8FHXIfdP5j9PrgJ8IyrYRgKJfy9i9XogV8dE6FaKX5O2gu47kNjEaxcBEWTSVxG5MCJM
nyLIPlD8cGTF1mkrQ0hEPpAE5hOU4fD2AHWQhJ9gBxNTVrMPUyIE5q4b0m+HshD2Ou5+I92r4Ud6
6QgfQpgWRnQIMO4P5EmHc/ibOCyCeJkQ/Q3HgoaHWLYR7lCbImSvCpXJ/it7Kv3a1iZFyB9ACQUR
h5CchfTKHIrKO2WnC5kIzzFJm5lEOqTLKxs/YgRnxwzLoBAfK+9IjrE67w3U1IkRXtmjo/7NQUcb
FIvKgVE8cAZzSsnLtFxnczxQcZcYLPZz/ry+KCYGgxZS7hddH4sobOCTgvvGS/ZpXAQIXTuMoSK5
Vz+eigH5AJhnXRgYYycMxWDbPJ8x/U+m0kv+JDjp0wVh0WUOpVOboi1eMc4zFQhRDZWO7CZB7XSb
gR17kMsQ11kaFEHphvXT142R22VsIIEmCyRnnx5gecNMhzIQ+h5jANknTch+xxOf4Fi3JzDazAGR
4iCAr5aym0255yOSGTukZNT0z0e07qJkGZwHmNXiRH9gHBW1gEPLZJ6RfPEAY/4BXNEZ3yi05roo
MVL5/rjKWV3uVSUThg15CxKkKyjOIADp8x4mLbdgXz+AeNUeV7h7Qb5d8Q53kPZJXGfJrhmWZcVE
jySL3C1zX0BpyUdxk/brgj4IX8yrilwmxR/jTBms+fKeDBKoGNsbYScDX0NRl9zeVKWLBHGjxV9n
WB251jzjn0ssBvneKq1NtTiX+P5lOXnKfqMSEXhguCr4ovgkZIodc5nBlUgGXBQH6RtoO+SycyDX
BI5whxJ5YZoc/DFGIOQTSIV3budndIvnjspCrR4hFg9W5q4DP5uZuhf3Z0y28SDBniUQHECtB0fr
T0OFv2HR+9nO6ZQW6vHYMrpldIb5oQ6hR1xi7d2Wl15K15RGuK8eTZQeYdr96foXpj2Qr4fBgPwd
wj97qBlC9jhf3IYIdq3fz5cf9rlvX+/u8QLOLxvDBDy/0YsObOStEUYdD7Dl/k788wz/hdDf3ala
2R31rJKh00pRnLkyksOS2Acen9+/zA8Y3d9f5h4OTNuzWGi62A0zCQ7KsKldleDjq8uT/PuFxL56
+eUb/bFi/ev+3LL2UHVqPwqwqa/QSOEwe7GM92788QDneXQp9e6ELE/X0606nrrhqdm08WvReHvz
ST49Jd3ofJzIVOywiP4HO8+DJ0O9rymr5CpcJAlblMaBg1y3EevZ5W4O9+XRU/jzW6Zj4UTEGMa1
94CnnB5koeyf96vTT3H2LoZqDB7P/qNH8adJKT5R/32l/hn6687t8uNgl++L21AqZPcAC6KTMTcq
o2Sww1R1z96W2po8MXfTMwQvrPYSc6YcT+4R6KIul78/R9IPVfLfn+Z+pNSI6a667K4yYP2zOn0+
WuNpZYe4C87OLjkQ7mQSRKYzf/A+/vie/PcaKHe39mxcVVExWW3smdk5JeCWw+b3b/bjQanjkP4n
3tPQ7jaw5KKqR36vHSpwWWnJCxfTGa0My6TntXIy/365f78R5TzugRjpG4Ig3TMdDDGD6DCo2uEZ
XUhDmiz6ehrd01eRPWjs/93Lvl/p7vk56NrJrK9KR6aYKxyiolvsmAdoD9Ix/n35vl+lX96/ntJW
zuVzI/KUlpcFNQZG7rLsk4daZTAGHxS7D77R/TM4KPe5UDG1GXK8kVl2Ufyr6Fdy/mBzfnSZu4U7
FkZ90A+Xdjio3LM25vawa0HS/P1B+CG88dvK3RtJ6qmx1w438ba6+U/j7djLhtPeErYNQilkDgVl
adIDjoIVmGFjfTx4s6S+APx+MHy//N2Nkw8HrdKT5DbWp5VLKfVVY8xwXV0wfKVtWAM9jpXWw3c8
FMfEMklWL3k5Br8vwr8v37cPcX9kyHEtFqdrzVILBRlyUNqx/Ye3lyyKBI7xDiPS9Ov/d8m7LUVT
GlnbSylE64ufn4NcfqLuHJwnBWzIl4f10YPXQ+2P579ej6SLzfIy0KSxtoZGvbs6p00OvtS6MPr/
L9/LkLEdZMQCy+L7lWI1Tm+D0hCI8B7fjm6RqIFM3VIfoBfsbs6teUob3fv9muof/sg/T5FG0qep
9p6Gwl1VFuuEPRLsgEkO7t2Ve9j06UqQ95nH7F18GCxMxYBbu9FuuA+Q03oicXjPPUfuYMvWU2zH
AK69nbSA/0bnVJbkMsvpmfMQ8wqPWGePQ5ZOm4mOUy00fH+KF0yM+ZktLmcCCXlXsMQmItcRVz6V
LDOVfjbGVFh1IIr7in+LzECdSlERys8q14Fr5zwn9upgW+Fn6OdD+J5vWAAzvjCh4hCCZ19tmgNc
fwyHoFRXcTRwdVylVxL2au2SeWLGN+kwNDH5Itg02peXloHMzUV3bDM4+PPXwSYlrrKe+0jCE0ad
u4Dpf6j4ml+64MoWIDzY9xdGPvhiwWcEfaZIt54O1pto4YT+tmWRrGcBcPiCXwTzQxvJEk7AwKT2
9mZDnwINst7e0ISBB01Xb3trDGkK10JLCDeTl4H/+rqezFr7E1GPfQBuofn/AxTB3AZiwQUQJOnz
vU8JJMmpsDaz0cXqcOo0rJvz+rrpfxnBzh9bp3eN/ys56YmRhzvZYKMGNzbS51eGoo1zBrBDFUVW
wZ5+Glco27JmM2Ys3OcDXUHJ537Ddbv/lcUlOPAxPmNnBSAwSZjZLC/2a88V3a96MqkCorC33zeb
dxNm1N7e6D1Hyf6MiXQ82NgyKtaGoxnPqz6yqveSw02OC8UhYitu4Du+D0z0AAxxTe6nJoCJrFHv
r+HjUhXKOG52DpYAmDwe/f6Wv2MSY43W7/4Mca9DE8OgsP/oUNOHGK9gglTxT9TIbM8HGzmGJWDi
8YczMOu/ICRQjM+y3vMfny9kEvxZvujO8j83bCzWC7bWTGNKbw1PfI7Qj/lRCwmtX+gWqabg6JHg
oZL3zIgS50OP5CdpJLDUO3st2tErdFYrD5rwBraQB8JIAnpEERmYYH3zeHOad2Nt2I6raTXtxgUs
RW2IC9dYgSadugcHlhtcHOhvrru0l9jiMxlhwsiYr7ch6TzxuRdWWPjs8DDjwgm/uPOaJyOSPQVP
kmRU82s3KMP00bmrcaO6RdqEjRJguIrS7OTfYA2DYNtY9vsD5wbmUQ1r6+mjTxgzHdX5feMR+93s
t32nP8P/2ldFtbs1u/2NZref0SHoIXgurXDkc6UY44DnJl2kaQSt/vfr/lAGc2D9td/d1QbdRb4N
av0i0sp3dFOpYZlMddGikQ96YvYWWy3IVM0ogJwGVmzn5TC8zAfH5g+Y9beP8Wd5/vr60CKEk3ig
dhg+j58hUL4ZT/m7lzqWtcgtsN9RG41eGifCXSexlsIQJs10rj+kF/4Q5PH9c9wdb2ftknWVyOdQ
2KyeOzicBHmcvDf2fQbSBx/IZrD4BCjz5bFPk4CWhj2lHI1GOqzpae24ri270bKxvmC82xc0FpNu
hobn6P5+4/5kE/zywPyZiPy1Ymlb6pdUaW/0LwyqxoKN9Xre4nqc6WxN4KYdQapOtS4zX0kAO3fW
Aj7kBCroUmDglzDERDrVTBke91bPuTkShkskOfPh/PdPKvZH5m+f9O5IzU8wiAbK7jaOP405x1uI
/dBQRnQ3H2x3M/F14IDVbh5c9F8Y5/uNvHufylIhZszIxGGNY5q0pSuppMm16xUSa5m0mVuUV9cH
FYv46KJ3L1PVHgWKilvXF9pqHNb5sGgAnOOFKM2l3bqDRFN3b//7byoJoozBuCjTw+t33zTTlN3p
VAjNEFNlrMZOdbSr1q2qW/pxE6MN12Ailw+ePqn/Jnf39NtF74vt5iKp1UmRxoen7hlcUp+qy/Oo
wRnC05wTNhi9NenVXvVFyCaZIAC6/RF9Y3rpJP7/IYpC+vvj3FMV9UwplCTn44jTeJ7PcEWLOkdx
uXx/ggvP1eiwuhAn1DzYt36AiL5f+K5IPbZppQ1utTiuXfSQ5EgMwVspt7CRaa1m+Wif/OmY+PZF
794lKTP3xjVrxDERz1/6EGoJPJCe7YC/wqMj6Yde5tu17h4suZakHfxiCawijrLhG2xGVxiXdh/0
1KtxWlfxWoJrXZwwHr1JP1z772PpD/P5r93tUmnH61E5/Qdp57UcOZKs6SeCGbS4RWrNpCZvYGSR
BS0T+un3A3t2moXKQ9jumZmu7rGmMYBAhIeH+y+6XVDflRD+O+iLQYOQph8Plf8+e2pKBDu8YCkh
S+Tt5Aw2ZXbnoRysLXpQ9WoMmQ632p8325Vl/8djDXfQb48Vu4KWGg61lcBc6cmCqJKbjwByy+T2
54Gm3n+0v6qu7Ryvozg8QA08phz8wBYa8UTxRpp4oXH1xpCVQBIydENy89jqtI5o+CjkldmqyMF1
WrPaUxd1ACwieG5gg+pYGsdnOa3Ol1KYUZz7+bWv0HT+CNtfTctvE2wVitQmPesbxhE5SM2lxgfF
0AwrHJvdqernFztmFMe+f9AxjN8y4qRVihJdEFwIDOXRzJrZpVYWefVqQnKUxA5d0GKp9r0dlfm8
3xUAu/A1l9BfazvI4bg4WQEqUr9T0Abhr6ySUZ8+iv2Tj4qGkF4Wll7N5RwUadtNTNaw1/9+dk2W
MOfEAmZcCRcvNHj8jLKO5i9MYYVbyqWc6IH9D+vjv2OM6xleGbke0Fvi21Y9u2/z+Jgew3W0A4WI
Obg0M38N16dk9fMyuEJsGJbBv8OOw2qqs/kTQg/cwlU/fxfsZc7NmxzGIvTo3NkKW+YKQBlpKvRM
ji3/ucebrrFcrQkktp5wgpWNJhO9n3Zf3tRzzBducblLVkE+6xfOyXymAzqLJ0pZ6jDED19WG4WZ
gNFjQ/KbnQL71kL7r3S5z9HrwyVm6HpWFeJO7kmR30zDnPn1a63eCt1nCAk8VvGSU7plW21LlOkk
RAr8Du4QO6p9j+GG6VzyjZkiH2osypEQkMlJGnkTwl1tIIu6GQJFYrDNde5NFdICbbs0WrSroPoD
IGqnItBwiPz0qqNqdRY3Eu08yscq4o3mmUSJktV0XJkaZnRuNnEVxlJAgqCuBvityjVbsu9v0ZlY
9FxeIZjOjInzc2J7aqPj0zULt450sd856bERflsRDPqJ1Pp69P53mwz//lu0VEvFEks1anexvGLy
2u6WUdoOOvz7zxty6l2GquC3gWK17Nv8QqjJ+9U/5eNOXPw8xPXysQEeBErV4Dg86rZlSXqRNV+T
D8VzAX0JuOUpRldo2SCY+mWiUds33pt+l+2ydU82T3nTTu+lbbgRl31nS8BgL1Pp3bD6/lqd355p
FIcSJaIZ3ElD+APFuaXqNkPInoZ3Dd0ZXaW1P7ForgfcbyOOog9msbrWhHK/k7IOCaMLUl6/kVm8
E2pp1hoY2oLTwbix9dBHK7Am1EzUNTXI/vHZaV0bOuRUinA1GMEtlRWQdaIijlKRXkr1MA1IcQuQ
rM1C+oKB+w/OGobfIGT98zK4ulH/He3rivVtpSkmQD7RtPpdiU99ept5hx4HqCn/5yuUKw4YwwRn
pFgYYxqjlzIrXer0eoiCAGnDI8VczKSEI5LzMBcLDHSkhYnseoCy0M/vNzXy+KriZaXi1kYvH57f
D+/K/P7+9nb1hFxXvrxLqFX9L0cbRYhKULtY1Bht91wdISRR/Btk7/3ZizJzZ8kiWoTLaPXx86hf
W/WvbQMpccDqiHCtR4tYqOVEc9yi2ZWOvjCCCu/M2wKyRpWDfjRAYXkrucBCeuPfOmDopKPYnfvL
zkLLTyP2KwJqCR4yNy3V4eCotmTyjy3omw4DMv+CUM+QgvlnXdRXZvGp6JAPa0hfAvIiqp136Dz2
n2mMK1gWIXGUzVMUj2UJhL6BzSriLhX6BeXZA6JcJa8NEuGIFun5xCk+xMSfJmF0iDeaUmeuW0sH
lAqIGpSRiRjV/3KQUWDmEyRi0MvizkCyDiHdbiUqoDywycV5YvXzZ/26DPz0RqNNI+t15yo+tcIE
4Yd9tQAh89gAZiMjWl/AmFN/QKwcyf1diPuSt4RuvYYtgKHRmzSYP+RLCMFTK3yYxr8fCs/MgQuk
YE7959GU16lfepovcgOPscayKBoOPh8Iz8cvQ8ly6spw/YqC8aWoDPQ33K/+HDAxxMLIHFp8abwj
y6pr3XbkldUgdnyuklspWvfkXMmhll4vRT8RHlX1aoD8NvzofaOuVzVXBJVGax94H8xPOzx2Wwy3
loO5S8+fhk298vbzE0ki+iNI1rD8EFX/qoY3tJUKfjZBtx5NZ6DsUGFoWCHLthz+TsY3G9o0Bihc
Fi0WNAONI17Fn97yQgtrEJ6LljQOIMV48/ST30zjIockR+ED9smFJgS1ZLpJVEzpYyyj+bvM6AMp
eXjili4PSDrKFeGqVW3XHORJnCOaLFoyK5cNnibpmcZVuo6PbmFr7x1WSowxWF4JPAuozXm6+nUL
5Wmuz7C0PPbz6GZoXqkITORHZzW0QsRFvbd+QUafGXeXxSChL/LegLIhAjwDi+ZB1JV/5F/N/McL
XS44SqtoM0zo0ENBm/SrLTXUOvDRZeDBo8VkoVtoviOqwpQK/AVRjlSyA8ZcLeqleAZKgvYlb4s0
JT9wz+P+53chsmZf+BTcYBar26FR9fnrFg2+hQT0/obq2BL9FTIY0X5IobcMLZZ+gSzJRtn698ZK
2w49qRzBRcd+g6aySBZQEnX7F5dW2COU2rA8HNpD9H3c/dOvnBocnMwB5k8VrgX0SbeL9oy8VPhN
7exYbN9eQBKeRVDVg8SJZ79hfEExu0WaM7B/p0v+dWYjN4L3yPBHOB/+5IRijUSbktt5v6ww5AND
StcOeCx0FI1KtEHDclAvKVbxPIY2EM7jOSIm24xH7JbJ2/BnBc8FESi6dL829xucEf+Zw6EhSBAh
w8ABa/N+f7t4ouuFxSN/Q/EA1xRpNpQBsOF1aTB1PDjSm1CqotKgm+RwK0QchudH1nqurZr5E+Qd
mlTpfPYylMgeIjxb4rn65Nn7av40FLAwo4bkQpfyiUbPVGS6egB826mjC0BQKkYtdeQYX/In7It4
/X6/on0pzWh/uTw8SuQ/h+jJ4DQ672ulj2PDaWBiFouLgVYRR6llQn+jax4iSKr7NWkV/etBC9F7
9fpyqQRTKP9rVUoYEcAOCcs6KiCj8z8dgI1afSFlXCJTOoAoVzfauaBB/vPrDm/zV+z/Ns4oFvYd
tzo1AD8jBushxaAoKh9V66GM3n8e6Atd/NNI6p9BP2s8Q04sr8EBsH9GyRKpMum5Q5B1fTmEt+5b
/Ss8Zktll27ddbYJ9lE144aUw4XzNm20Q59JuqnzFwkBR/KQeg36u2iWMgaTh3bbrqMlBm7zlYOj
c4iDLVjzeoZFgfI5dBoRVKRZU7xeTtKjtWq3KiS2QQtJOg9SveoS6co1WdzaXAMdP/s33nFgbi2U
Vf2mL/tPc325kR6lx/ItvUfSOf0IUEKaqppcX+sWeApSDtMSR188TxozDytFHL4E911SEUBn3BRz
/zbpJ/KQIc34+1v8O9boq2dWXUhlEAzo43oziI0Y52jrTh70yvDMP40z+uatLta1ahjOvtpGe/OQ
7M1zeETCMchPeWtfVDs8SBhFNF/uNGhH4+nE+Ys5VXQMBrVdc1kCBMkX1o1zHPSNPpXNz6vy2j6T
Ra5kA9RPwYd7dGWGoKL6mhd9zQQ1eiSWoHJylOBPPkUXuSJuQKfj21ijtGfQiQhTKe5gftFat6jJ
B/ptDOCP8hMXNRWmbPGa1b8ca6t68GrlsycflPZQkR/lqMT3cBh/fv0r6+CPJxqtuSrIC7UKQuVg
5XMTH1h13iCm/NbdBw9tMDHWV+F5tBj+GGy0GKxLZWa5UwssBv0g3FEXNA/Ymey7lXIa8s78YjuP
xloO58kpfRDwbym37TY4GrDQrK2wvXzoa3UXPXgTcMXJ7zKqbNV5EUWmmip0zrvF6+YEvxZC8QLp
m7vzeirgXitP/DENozPNcgMraaVI2smRshDfiM0zxt4klj4rTFRGSQDqx8jKVyDeFPEVBK/WoK8m
BL/D0lyEUrL8eQ18tbn/+i7fup+jYBDl2kU21brdSXf9HXRTyOj0L2CW18YMMXfwNzukHxFTnRj3
6uL7Nu5oPWhqpJWCoTU70TiaBd6dyuPFfDLTHl9M+hVsC2SjjYMc35ryUCYfALFmOxMvZ9QnKMca
syTM9hMPde34/96y+0K3faueVIpryG1ImbMFpSVuOwRVUaAanOHjN/PVOQcfcbQO+4UL3ue3TAof
3cXb9KhuTdjSx/JDRcYZB6BZjkfZzNjhw/cYQO2/2AVlJ2EWrgZY2dMm3pSwkeDHz5IVgIxbDURM
t0aflIQKV5xPIFfnBG5jelOsTGAGSJEv9BP27AJizitpheOecK4hxmF0Ax9pVW8HnJCLoc1rdPbn
0JIRlBB23io/JTBLs0Xx+Ia7ET6K0K3EJbRAuOPeOr+DgTz4z/w8jV9Nnx/WlDlKovpE8sNoaOrq
Z0xm9/6uWYBMP+oQKvsl+hvubTG3Tt6s4UqAtuyXoV1Bfn6ZGx1tOnzFjnhH2xlAmaly+fUNqCiW
glG6KetfBMtvX1jvKq2gM+Ue0PRAy+HY76tD+PB1CNVYYub76IjJ04HzZkrQTbrCzOMI+Db2aPPn
rtSJTqLKiAE3+1IGvEflxSzoBIk3EfVYfy3CL2FD1JwOdaXNU5CFFjIMFtL0soA6Q+fMKSOjo3ks
Kwo8WSUhsYzFrHSC/4T6dEHtJlKxTWkN20uHexTsRbtOkAIvB88Ib6b7D1K9anQ4AdZdLQjLvOZC
YrxWyjnA+kXL5GVfarbQ4PiU9Qs/QNkURIyHIHEm7LJuTzWplxE7CIxfnZaurHwLznRZWBg3R8eu
qIHshrKdqCnMQydH6JWB4CokCsLt/TbSafP7rrlWC2EjXIq5nCWrpkdE2gdWKNOWwb9NTYDMtemq
kJ91mQ+RPHktkMrwKcIqjDpyjDbufREXJ7+/N1JlmRgAlgsBKW3I84P/W4RuMeJFIQWdAr1CZ29c
MGryFXnV49hQRcrWHWRPrAcdvw5Byyc2wNcC/2sDfPvQo6pSG0lxL9VOvROKeWIuRWmVlWsBsCrm
IjjeiTPpl/Mq3DlnfRt8WL8Cvj0muGQFHvUHkGPYg4YLceFthhMyfE/fhQ/0fisosOcGYU4HOXHi
zRLzNrIVCyfqFyE/YAnsaXvLOiFSi8+wULR21hx72s/vF32Pr5tcrVUso50dXVWfvhiC3so64ELZ
PPogDAfbVHlpzJEV2AqrYuXtisfqOar1eVM+Y7OSCucu32rK1EkwpBk/TJY2ihaC0Tqq4HDZGXoE
yEcv/2lZ99xVq002ccG7lpR+34Pa6NNEll91aScClNudls3tu7/YmCA2g7vblXZB+WKP+MZs7SNA
crr77dx+rOXbj8di6tS9cvHiKQyqu8CkRQSg/rwOqbofO20INntAK/YW0b1JkPA/VKiB+SFMyDS2
YRzNpTScVRbCLC7GYhAgowJndFPedTVqQVPUMPk6KunbY40DlNj6fuwxORI+8QKxZY7EvLd5fj4c
LvZyeRuvUsir883yWX3dLZcQbu9P0v39vW+nh1sEEzRnhqxId0NdeElC//RrAxYSpfm3A0UKoLVn
pHgIQ7N7rmkVaFmttO+TpbRDZh0vbfhgO6Aguxa3SNe+D3fqIkYMEVvcpceiKJ9gQjCUBJ7jq7J2
wKv9Jl/dh4ultVyGMPPvvbvyHX3yJ5zj+tVT41LZwdf5Bs4xEsw29pal/fSkrKjcoDpIfSa5Pb70
M1RPHgEySzO6FnfmEzUkcb6YrRa34Xa/Km39fjWsisUd4o8oOqD0NEfnGgvFYD773dDCQvYYbQc0
gPkvTQhAgC5yD/iOIVLtzFFSV9YNQjUrTTkSn4PZx9qzyTAhru+puizwTQle/TmlvLs79ekOPRBs
7Gz0SICx2565P58H5Z+fz+hroMI/VuBo13WOH1Spyq5rKXG6XAJdZOrlDSghTN0GnQrhfuoKNLXo
R1vPzWqrq1v5H4hu2awycG4mGPaUrG4CdyFfDyr/3WBjcr7gypUPOY0Nhnw2+RyBGOCXLUB8drNm
qfU3JjCoskZ8mJNQV+6ceeM8iIPDA756yUVaNACIleRX0FFpfVSsx4n5H/Lqv6KeKqJYhogr2cjw
At/yEDcoKtS50NPFV2kpL7LlgFVv5ogDlKuh7D4x3HC7/Gs4Q0L2U7dELt1DOv5tOE9MM0mUATnG
6dFtqNamBZnYPDygXSxCWh9U7tFpUqbqGtd6HrL478Dm6D1TM/LDOJZUYLZEEdge4IFRh7p/3biL
DT6ei6d0k9nHaLHNZt0aKd35+edXv7rqvj3A6IJzyX3PyqK43XHDAOijozwkRHd9/TLZ37m+p74N
NYrqiSbpldAGzh7PHbcHCC5hFisgVvELMzrtDSuQ5GAurI8p+KZ8BV7wxySP4nZSdbHiN560U3x6
lJ75IhvoEaBxpWqoRQ2pGEWOmehtgnxNrcGUf5UuJsn0vgUFZQrxpgqyddnGeyrB6zboTrH+IO80
hI68EgfRsLR//iY0Mn9ej9ao8qJFfeVJF+D6KemnRFP+Yh5BsEjJuSjQ7tNJXeJ5a3zmqr9rfWsO
X9EjQwwDdQgWffbm1a9VRqnkcnAsYenqmFXjGfXa+t3O0+Sl3j+YwxmKGVtkrcNyeblEszyhl5M8
fBVdLNzSqy3UMgtLQ7HFq2AH+DFC5ob6p+qQJabi8ACNSOeAQ1pIMltcyaZ0c6neLjmy1CykMgsH
gA+e0VBQ8n15AhmDc1vbY6NEal8D+EsCUBak8alMr0lBNL4OXobIo67cCG2pkqIj/uLlW8Y89I25
E7scSTHASek+C8q1qFCQGhQ4yY4D/LFQ/yHokccdwuaNHLf20MLwn1JRA2nINUvGEVotloOagikE
swHGDLBJE8s7N3oU8GWtkyNNzp5ABzvC4tdpyeHi0vFDVS2ASOz1n0KnLgjPZlysMvMTyupMbg9x
HNmSYQeWOU/DRxDhFtdyK0WVF/8OHaJeThwVnVkMpNTob8gFht5XC75fpYV8XwCHyrrPTClQ96kW
DU5nCjtD7OjRUAlUqYExwPBTBdamjU9Z4KbCf84MnmsVw/f6XkW00axOHapcA8NTUZpFX74WgzMt
rqEuTW3XnfstUiQKGniysvK5NF16hF7LW9nB34I9CCR3p1s0VXJxrSX6vFNgqfkfRvipBcdUTRdi
t9KxsBQdJK0UzGZdgkWnbLtc3XjheykcBkyYr8+dEsUKaR+GWDlYZzcROT0eLeEhYjGlqBaCusVM
IguPYUN3M1vI+kHGtiZ9K8ObEmAYJmGC9hjisodrj1IvERtSC8TNtaVC7VlA1O0R+iwXtTR2lkGp
LywB41JlgZNXWBylstr3GvkEiYcmYqXnPHrKXHN3Jbg2ycGqwXgVyB468+2Snp08u1PxI0ovqHHp
/RYlg7Dk1p2+wZr1I32fid0soqii5+iSJOU61UEafHX4IQf7zmUWRrTujl7gDN9rNiwIf5h91pCL
DU3b4O3FROV9uvH4/0DmVoGDGING/gp8riwf8FpMG3I2c1VF70KNljLZ7uXZTG/a4inMH9hnVn6Q
w3XCglLg0DhlC+AgvSUxfynNfHMxADJiFIg8VFd4K4kbUwGLS5DXcl+fzfKy9ESkEi+otIufLq6G
SfGp1O6iM5R5ulF5cq7Ki0TEdSBFc006KwYAeyB7Q/j5engZBhZ6H6VvbVw3mQ8r5oIHRkafrIbJ
U732frJkWyYm+5gLVOX34ABfh59r0kPj4cQXD8aW7VqucFQi/BNisccALYKRtkeWOyAJyQWNbeGc
UrcaUIFZadpDdJVomWLgDHAm47NlGVI0lb8Pa/SCYvNR8M6Z150Ko51d2N8+my0Skzs5CF+b0J2Z
xmvRxEvNqW8Sfletv6ShOAsQkvMveCeiAxBzeWwCTFuiXyVmeWHooHKyBYkwEdanDkBrVOOOwypL
ClGw9rhKH1NrltxJWACVNlanzodEbcedeVQbtLn2gS3Oz2fK9Urmv6evNco0Kr3tM3aEsw/24bF4
Uaz7ZvCl0GUbS++dcIN9oYNaz3pi2In8YqycJkQtLgZO2dyHv4O9TDEwW3I5eMh2/h4bz9Uevbg7
LE6n3lb8OaNDOuDPjC5TWrqEuSDv4iJfJ4Fw42F4HlIt1/i8koGikyXsdNQlFcfkqF8EfsZSodKI
OWjDCQRGvA4o9jYXO9EV3MzvBrgqCMJdgftaLTu2HpdIRue7qIUXWONrljerMD7GC7g0uAJU60uU
7zUDQ442P3lUrjrMA4LkGKm1LcrCTLrAqBLFuZSUN7lYzmRMfhqzuA2kW01OMYeGA0kA9fz7RgpP
Lvsq0GeOeBvh6uFoQBa8lSsh1zk4413QSBILPMCPonDWLDTLSNFND+1O78XNMR/H2SzK6cki4SjT
s02B3YrWawOI3EtOjnxv4fiLY5y1QG4Opx5hpuvYniX6oivzZeIl2P9hAeieM/93FP/qL+LcU4lr
Hp5I+n1fdjMma6758ba/VBvD9CbuYz+vIvPra3/Lz5tWTtrESL9AMZW0qvwtykckJJdi9fN6vVp3
/+8uMceNRqsn4ncay/Wx3oMS3SBvmFIw/nmQLxb739cN8l3+o2I1MAoEaZCGvWkK7c5XqI4b1SLo
qCly+Sq8cFeleBPVD5AiSEGyJz8GzoGLdeHVtwoEfAUEtZfrW6sIsLjO92pabxMZT3skTsqScxAo
dXHRl1bcL0WBKBdnl3mnG3OH309ci0UJU0J/ZnD3DstikbOUXb3Z6kEU2DVGsk6A3U5IiafD1ypr
5L0UaIs4MJ5VTEAsYxtE3qy74H4FGJgT0HJ//Tw718ssKIz839kZXUlMteitQvClXQ7VV0jsglMi
CBGi1HxbkzDRwT+4owWCloadZFur3urqS6SAW2k+POPVvXwY8inALopbHVsCEyA95jjmqC3UeScE
6wZ7Sr3pJsL79TX672OPrjderJh6IHviYWhoZDt8ZCfRaP/DTcbURVlXBrX6UVSL3KBpWlGCjGfO
L8fLuQ5OZUnFdiVKJzel9mvEM6rPOai5Jn5zIWp6t66/StxyZjonQ7/TrXt6aZhCKcF8sl88VCj+
Xtb/Pt1oWbeh1GRazQw4Z2s9yAaE4PbcczhE+0O2UwChyk+IP06LXV2/L/078uhwizyPK1MOcQot
L3YN/u5SNLFprwHIQY9TFTLRNLT+qhFYUoVehBIrFEs2WbyUQP8gpgqfXN9K0aGGwKstSiBGeBb/
RokPZRKcqgczyA51TmM2/LM7R/notcaTCac77OmC/686xr/POC4nXCTyt4vRII392CqzMJ7XSmcv
62wbZL/z9CwnG+d2YrcOu/Gvj/5tyNGyt/rKiqSmUu5j+/EZFW8KGIgqDK4W1AzV5+NiNpvsE19D
KX7/FmPPhkq7mNzIGnrxwBLotjxnz7RhTdLfLbaU9MuVOYLk5Z0PS39XPVAlvXNApXwGdwpqBdjj
7pGwdQ/ee/Qb7qiLIEF+T4Xzt2nX2Il5yKk/FSm2vtnKeMGkLmomYsXVnfJt0kb1JlHIBaXRRXEQ
UaqF7XDrDnaAWcRiCKk/fyFpCAo/fKFx0DA9uXfLhG3ZLoHVEZxQX9yZv2q0pH8e6Rrb//tnGSe4
DdKwoVGJ6v3j4VCeUNawNzfWzF6ZVHHD+RZrivMalYOJUa9NpipreGEhk6trYwaBobuJEbW9ei+u
5ocDXK6Y+ri3tDfGYrX4kuo4bmczas9n8zjFPr8mCzR4VFDDs3SEXMe6ka0h9jKSPN7BuhNOxYey
uxxSlObTW9Q3n4qdeAK2c3Jvsq2MqehajmfFITpA2P95Dq5m96oia+LgW6AgYflnulsHDRZJrjFA
dULUXmhs7px5tpMIuTkcfPM4CQW8lmB/H3G07zuzs4ysZkSoyevsJdtd0I0Pnwfl98mx5Csr+PtY
o+2i1DB68ksi7kIlO2UiYOMWv1MsmGElUSrKzWLd4qlNHXVzifWFSit/Yn6vRblvTzCGQrW+WUhZ
Spm06sOlmXwW1FSCuy5qVol1zgrE7TCdhVeCUDyXVQwQPfdp4hGunXHfH2H0iaPSaUjEQ3nXKtij
ohIqB081Bn9tsFAoYZT0owIspzO0ETHm5Vow69tzklZ2S43u52f5spoZhxSEk1hr6BZLxpe28bd8
vNIrzNeo/e0avJ/UT6+4K30EnY3XTCtmcoY8kf9RF3dZXS9y5ZdvvKp+NwNeb2uxPDdCDif8dduV
lAkTG0Eeark/PNl4IxSm4lxk7pyDvtqlfGgTaNStDLGY8lH53kXxonXileFgU+wCslTxozC8tew5
ACpxkcjkraG9ZNxvBHnpZOFK7HkF0uUodueOhqxvqtnM6/9uPo0ht/w2n25WNqXhScJeqmzj5N3U
MP39M0aLWMWuxY2zTvfdPn+Rd+7JQbJ5ikty9Yj49j2NIcR+Gz+VVQWqbyHtqLpQxgvUBxWd4tT9
daHuGbpHSH/ypZ5YRdcS5u+Djna1VqSeWRaCtCuapwgUaj4gOnWKblOiq1dvFCxVxQA7Koni+IRo
Sq+GG4SYCfIvHBAnfD5sEgBsTGwKW7a9APMNgGP2+3eEAbwWLD4mXvXqqlQpf2sIJpI/jvL2qulV
v6yTdqeQryTbVtuaxTlKbyeW0RBz/1r834YZhYi4Q1o2ixPlns7ERoNksXxeLjdIVj1hAQF8/2hv
1+fHnwcdvtJPYw6v/m3pCL6hBmUFd5PWWe9xV43h1h0SLpEuNX5V/6QA9/OIE5P5dSR/G9Ew09wR
XGIxHQod/pa3U5ODYk1M5sR7feU630bReKcu8Cg50GaOfg9F0E74lIr3prmrhMNQDP35rUZZDHQ2
E4dJ0YIFSWJofgnyfBsvU9FqznOt27nJjjJmAaZ1qHHIB6KNp0wcJlODjT4aVGXNrUx0QkXIES5c
jsu+WU8e26MU4Z9XYtFDYwKkr48pyoEUiFLW5OJOw41emWc3bnsYShTcktjmFI19zK8z8fnniRxn
of8MqyBbYA7jivpoFxSiXFpBivTqfHk4bZR1fKbDt4Eac7Owt45jb+/WO/UW7uXEF9RG2++fgbFr
1HVJ5S9jVLiQYsFXhSagi9xSW2+zeaK/q5G6x//ObgxlU8V39N1x5k5ssY1tKX0divlht6iKd+NC
LMJo66KcG8hlIt3JSow2DRD+oQ95oShMdzY4ar5FFTK0hRiCkoKNTuPM65JqfFos4uQ1vAjzHucl
nQaMjxFIhEVRnd8NLQoaBDJGR6nrkjPgyquAe9SRlNFgQNHeKAG0dOmLVusr19Bnjfn/eMb9NTvD
7H1b4HGo+o1ZC9IhJG+D4jCXHxVM7tfODfS+uesMxjD78jYHXQ7AkOtJOBGEv3gh30IVT2ApQAks
TP5As0Ox+/MJ3KQqa9lCKcq7UfJFsi6576FMRsgfhOqbiRceH6p/DTdah7KT1IV/yfq9GO8McX9R
7wJoRIDLMM8Kba/dWOXUG46uel9DQqXmlJFJyoyxW6/rO3lZm+hk98qCn7L94s2kkZXvumDvCifs
yhqgUT/vt9ExPh7zC+Lw7btWYlhYBY6FgwY4wi6Vv8s9VvSi0yYustcHovbFtob2a44XUFyoQm2i
5eA5b/T+yBeQr6OwgdjWz2801uj455V02bRUySIrNUeZSS2ariqmDY6Zg2aNTFa76eJs7qTxRozi
fd1DqjE+aRRr0raOIoOeTbPv9WQe0DmQtYUbPeggKmlzRpY3V5t+ohZ1dSVjCEMNcGDD/JV/N5GS
BJoLM6Ph8hXAoMxgwvYL2GvuvH2ZmI3RxeOf2bDwKmD76KgnjLaNEaZ11DXUD8LHEtorLXRgY7ft
vlnp984J4jHik/TyboAIHLPf5glHoLXMg2AJPnUNGz7xeAcbqkYKZ0o0af4CQ4a93tVVLe5KtVhY
cQ3awV9qabtk3iHHxsH7hQp652FWDighB/uLFHE8JUV8dWcbhmbJmDLrMhS0PwOJgCNDllzEr7Ma
YpjSf8a0FsGN0MlFwsgixA68hJ+/wxh9//UdAESZKqK1wz1/lKTrzkXxu1L72mis/8jq6RjmQJgV
O3of9KoyTDWKlds6tt8269qfIIOP8q5/xkegQUQOyNC5cv/51qLIra3WsnbI7waQFIVPwVDt2JoI
nGMyzDCQKmqAv2ReVcaJ+c+BvEvZGcRN9f75cKqOmI2G20GN1Nncos/jovX8tFhsAxs4lHf2TwK2
YQj1THFR/k6RLETOSSAgTJgG58WfD4Fzj9NKcRLvK3xOaSRcilnnUsDZl2AoJyFKVxY2o2konUO0
4n4wSh3kwAibLgw0cGCHw+H0vgSTdNogIHMDthIWKkyIBrgjCqETi2r4aKMdxcDIVAwu6qo6DqpC
JVQXU8RoNdDXcfqh00CIPOuVQJ5Ii1wtWVHlb6+HsR1MLKevX/3X0DIHsc5HlpntP2e4qwrJ8+oc
RRZ0PzB/3IM2sY25jnk5NkE1Ll/WKbgJXqIbQV1k9+6ueevpAAFxhQiyLV7aTbuvoY/Uytx865Rl
d4hO+r018/ewkVHwlOcY2RS/UyBcUMnJOBCG5H/FoMDRADuqEQ6AokyTZFPe1qiwqg6wVeOmmGUw
T8BPnJRZ/SqCF1lfFtJG2MfvtGiDQ/tSHIQPVOnmDZfGwyQHY3TzGJY/6fK/8yL/OS+CCjil72Lt
PpsPmMDlJ9Dcz9Uex4A1FPCJ7z8qbP012GivlY6gWqXOMo8+ROAH1lLr9mmwYooqFA/EuQ7VSbJF
kFHBxCE2vpX/Z2jip4yxuwTm7s/3FH1SZUuMtHsknJFtpnOgz97j7f0gJYoq6/G4tR63A81sYuFd
C9/DfeS/A4/euUkt3XAyObhHzmIV3Mdba0GrTFzqu6kg8nUgjde4zFXEMqArE0ZGJ0Uc9kGeG1V0
ENYIk0Aj1A/ceXp3jW9tIgP+ofOAsIN/7G7bewR36FLStQHORn2vEp/N6mBpB03CPMpF8BEk2IP3
4n1ov7yP/EE7pNam5ORNbSpY4UyL7AqF698umIJP15/r3kKHoY8SajODIRz1dvEQo1a6jsFavYYT
BkrYF/O9xu/6ZRRPGDG5BI3Wbak7kUFAr04S5KrqN9SSyzY0gULAFYrt+NEoVzCWCyrU73o3T5+0
ebwLopl8FFeDaASMzmom3tKXpSli2D3qBggagJWP5040N5HWQkPhPhQWYjSnzSfOLpGdeQvanSJU
HwzeKOctTf6xtpMaX0bLPqDbsJcIA/SK536zoC9wSNZJtaRxt6/2Xr9QeTaPELcuzWWN7ly2CFMb
VSQKUaJisw8QqQYQtaarvDfvLstq6fu28ZDPhVcJ+OipenYkfsxWDsqrUC6jnfVAo7q/JTHV75sb
6SiAvztJK/0uK+zCteU7X7Dz5+6jtPe6NC8L2+YX6uVMim3wjvKNAzFgLpfz8l2dt7dtMYuo9nl2
8urfuUsduhPEgxd4ULMmPtREIq+1LRTWDMpXgHfeG3OZfOZPUTX/Ld1IGIR97KCSSv6+1W/qVT8U
2Wzu+c1Zu5/SDr1y+0WPR+eC9Z/PP9pV3UWqS9cF7+LtG6SsnHNyL+1hxOyyO/8M9aHHfbji1uXs
5ZdS32Jp2G6Mp+pVRpxoq+wqqvrHeosl6inGOHrfoQG4cJ6jNfiTLYrZD6a08E/Rtj5E/4ez89xt
XOvS9BURYA5/mZSz8x/CdtliEEmJYhB59fPQX0+3TQtWz6BO4QQfFNPea6/whimsp0LYKhPC8X7V
Sl5VLiOcLm/wHb8aBb8XtG6YGC9iCTYsA8LChJMcJcl831nYZcmZU+sAbjrRlxIZq/czpqx7DHSy
/cshurto9bgKQU2m72biGhYowXZd+bVR24dqrgvvcjwqMuRMYvofRblJLrorQsTgnDp2S4ivDOs1
f5+DV5CtiXRo6efn7j5S1428H+05gmOdjaFt2wwRkVZxMPfwFDZ2xklt1QiXGo2fNgQyBPpcUe/2
DrSzUZeDZizMbJQmqAqoEdKiynHvloHo7UECtU03UUJsbEH1ReHZ/ft4uZZEYaMtmiYWC5Rtg0Kq
OyFfSyaezBt5CmY2v1heZs1O6b2WvsWRcas8uFL+Ign135fTB5WK3GqXqgSCMYsFxdbPbwBzcyH0
SMz7XiSZeUTOfLqlYnl9nXy7bF+4fquAGyk4m+eMqmQfhetTlXht8FiE2yBjsxsYdQT7cFNJ8n3R
ZrM8OC+DQtrA80wMAJVhtgjC9KkJD+My33T5QgteAw39hRxNGE8phTlGNEX1GsjzHMiAWu9EE7PB
1JMB3mZC7tXRYawHbwcpZ7iCfLqIZEGz97US97oMk1dpfcxLW3YzHHXBbe+BVIcd3qEStPpsUuF+
WcteJssnm1I67DYHw7RzId3EhJ36tIZlZRr5jQ/11fn7tbNMEVVRFORE1RrEijJVj7HSWQjdIrgb
5ChFvkmwf1BGDUW/Dhb6yQ+b1isUEqzTRmrRfZBtLQdre/yo6yfEmGcp2udgzKW2djMDM9oL6hZi
fWeF+lub6g+5lbyYwTgxJln2qBweekYnpENHRH+/KtHoEipwpQhKHSInO4MqLcFky7Pign13PrEK
fOrld+PQ+hHiXXIJYKbN8cTzy+Oo4ZOKxqfaba3j7Kbh0VcZ99e7GaQM8lEPkaoHy2LVoYe5mt9A
1LpoyeiALckBaHZ+SV/MEjN6tLI8QVicleBflVS+npebi3Z/0EEA41ZRaI8IkvvwN+d6+xRiv6Bn
TpQZHioKaA4SISYV+d6+RucokZZVFnv7irQ/h/oZY8QrmV56mqoqMvgWyLT2vhd0MQtfFA1XO4jL
RrvYhp7c9xBa6VzO1erf38Hjap5maNS7kgqAkxrl577S6kAqz2EjL76UnTCtSB1hgQ0kJih/X+l3
xQl+wJJJ0gxDpfgajnfjbl9HStICXODhp09PvcEwRVjiTS4YmXysj+M1aBYR6sHS9O/xpN4AJr2R
iiv9h/3x4fubgPJoMQNA184c1EOCApvXuBwV8v7UXvi4pizoW/urzl1RA28hQK1Hc/vZmd4jx+KN
kVnpbY5uvPSvlzq4i/6w421IlODmFwTtWzDrzqZ8ts68itx7chd+N7k77vzJyLadJUpH3ogbiZkp
vc+BVEycMTYWn/9i50aK/rs2wDn2+10MBhShdpHDVLuodycPVBGp3Ip5kh37l9n2/X3k2ZKz3O1i
qIGbzxuX/k+t/esNmAazGChfIuvi57Izmq7MEuPczc5C7fReoFCnpcjLdDi3e+wrok2taMuzmI0P
NXbWERyaLvSlSBtLkThNT1tTKv20tMZBIcwKJVq05uXu3J4dsa7oIZoLUd20CghzuVvl8t7Njhib
4PiNNKEOtlLtkNDCLiU8LquCtrToyYk81bTCy6t4EsJC74kPtJjUrpr1XpUHo3CiVrUD/lsLgDOq
0P1KJDtIEvui46axX1npZ26u1MtSNXM3OQOwx+GbBCESPjudI1E5u4GluZH1YGgLXUOgTH5srcDO
u8wTYUwIsOpPOV01eSRDU2gEaY4c/n0hHr+YBXkpAP6PR232VMuIY3XS/dEyHekkzeIkeqcImjXB
YWwY8aPaGAs9ateBCD6rC3NI3ZFXGcoCKjpWaI13OByhM8G5EzGCP6c3dvr1hUUoMaEV95t98HFV
qRNauSw7zA9V93B8OVOJ6NMmx7N6v4XxUUS4lzehUxbVCDa+K130L5WrWnmV0nF0Aq/OIWqic1fF
nizn7gXpeD0z3OyAhToEwdPl4XBLT3SI+zSBGOnyt7senJdBdDQC0arVO4qSFseo2SK3/RXlMgFi
Yh+9EW2qJ1wFL950PP47NprK77BE9140tT4iqOKw7VeEx1N0SVJlJo7EaT0nydxDYo4XHZY9wiJa
hsm8NseV6ULAQs1iaeIkGbqFbB8nOnh7zJ4l4TXoVnTBdYQ5VvCv+KE5zf6pmVtB0Jikgo/X0qPq
RjX6FgUJPw4P4nGRTAyUuKkAZPvU86McpXEp29LdpXNM2c3desssheT4jG5ba0cT1AtMNP3PtvKg
clKcx6Holb1KtdsR13elX8pA70fBfTXLjy52GYLumOebqplDUNjX51JEmobM+hUwo4OEUD63UpMa
RK8WRBrWj37qTQCkbeHPw6p+BW2wyZxbbY0hd/8/V5VUDcVZSTRAwv2MW4kVtqpwatQ7ZNEY7D6t
JHelzXD8hQke7ib26H099575IqP7KnE+iZ0H59+N6DlEyf7XTZioVxrMsLHZ/nkTB7E5ZofgJM/C
pF2eemGy8BU6nC541vE5PWkzqX40rc0h8XRr2WnYUUF5L0Fyn8UzREE4iQKFPgpPFYuhO5qebCTu
qYw9PT09VHrh7GEoHU/03OtbpOhf/Qs2GSKf//fWh0lAdDgWalc3zI1h9K+0+QqjIHPkv7zZvj2y
pekzFEd32S2mn2P37z02VO0dvrUhilBN0FjN9RR8T7w7l9sD/KgCuC62AFW7QKNWOQuOhf5J9qyd
50Gt2QD5S5a8CX9OzCbRTTGWq++CIaIoUs6r+DT8/IzBXo72hV78R3UCnooroEwpLowx4yxXWEjO
ed0PagE0/z8jC//zMr5dexDswvaSHcU6Entl8x4Goan3Qp679GTi5pW2PEftRm5zp6qtG6fDkKH1
X5emVaczxlfIAH4+dgSQs+n2aTfLinFLdq0yOQ0nR3MadBZchKcovtcaeIbR9iw8p1AkdDQgyoP/
93K4Hj9AEPzXbXwlxt9ysCiWz4dcq0hHn56Ok5cQYZRV7KK1wDBgKbtLc7wb30q5riR+/QMb/ccm
0CMb9fPZEznJ8r2qgF5AqlP19NM6DO+Tcp7Vs0xwTvtpJD9BJckPMwULccGGiGqe1pU6rQ4eNWge
oL28CCWnpNJAcDC4P1/WhTTuWDVYC1qR2/xLi4VZOVqN8vXSFKbxTHkww+ONPFr6NadSAVSwj0le
mWlgGvvzQepaarpcbeVFvG6XNU6C/agS1zqESqt5NTn5510CxODvb3b9qrR6OaoZTavDq1alWcuQ
EGTi/UzC6vDor3DEOi7L7XR8K8oq/Rb4maLyiDKTKV3SYCMMfUVKcCZKp11ESNlPRRmNxARNXAVp
WgHSAV7uwYmoWms1skiwnBXs9RLaSZkM7o3hHRpFe+B9gdwjQSonMWO7Kc53ccf4BfjqvgndtBdc
aR6UGMbIfSK2TwcUcszg4ENNmxxq6MnHs3fjDfbfZfhQskSigegLg+2vNsu3VV+f95V0jCC3pAeI
6/cpiWAMU5Ct3xtzNgWzZ6We0JIbtSdoWbfMYa6cn8qXp7GF4Qk0j+FLDYVA1wGYB/Nwvl9qe49W
vYUYVxKx/c7Yklh+PrXoOG6SDW/VVGx5En52U/ChEXc2hxk1lnEwmJ+pFAFq3jS4/tVMY13LWIcq
kkpVzCH/c11bNK+sJKJpss/XGImSyeAgn6WzpoOiT2mRwy+sO2ZmJ/OZcp209ozS0z5DSL9D9LZ2
NHlZ3KTmDVUiiZncFuKQoAMsgzbfIGa2B808p/X+PyqR6A/gAio+zUn/bsrN/z6UflzpSxf+2wKp
Enlv7KvkMpPPkcup0BONORWQwtLw9pYSxnrHG1AQ0KHXVuXXKwdVL8vDgiFjRLkP8vqCzO7B1SYn
+9/Dora3ZHXaRPdeIJO6hb97kNx/L+SYdouy83Geegwd3fMUx80x6Q2qq8osRGJnhYI1jYMYtel8
1I1P7gdzC4hSwlJeS/Zz6njzFt3l7fr1sbWpc3fe0U793ef9c2Zn9pwHBMX5KAG34Dc+mGji8fuE
Bl7qvpfO0dFuZCbXYqn8P0//BQT/9srBSVtBIggd6lM9nSuJbPlGffEb1tCvHxJlcEs4xIvDtNU8
N5mVmrGyOKQO4xoe1AS7hp6ziehsMDuvmsdbCsJD/ZuvNauBDURcimYPiNmfWyk6nWKpzZC5M78s
3XKOCUwuFtrSyl1rWcz2i26ETPYym4qzQrWz3NGeb9nwDFmg/3UToItwCtQMabifjSA8C6IJdaSa
CiukxR+yVbzKdhYOGMH0sI62R+qeZV76Ebq/VNIr5Y0urc68sAcHJPfGVlhUk8soRppXHzcr0w9m
yisBPGDCM2kgTqJScpzSEczcy6i4Z1RNoFjewi5cC0uEbJ2HIN3/tUHi9nzSI0HkBs1RXNNhvDDW
XPbYmwLpsFue5lfDjQ7/jrVCHDSGEKAqQJU2NYzLDEmUPeTH4AJkfv+icx7trQfUSeRGsyVEMm+K
El2pbeCqq6Ki6SCPDAykfq6a2EpjWUrApTw8zRYI0UUotU/swB2B0mC9Op6z21nu52xzq6j6XYL3
Fwa+LrMXdSZsPy+cRKoomDU9uXD+9LRa3d1t7W7bd+SWzP0Av8xuXPDaJ4WZ3OsvGQjvDul1HEGZ
wA6Bb5N/iAdPQvI0SLxjOsvVTyl7//vcvxZivl+s//m3EHNIMk08SbgMmdhf4SshLwnoqrH5+yrX
P57Jyd5TVnBkGVQ0aZvmQnfgHbrucbLyfUyLbWU2mQjONl1gPGwgOSbb7PfI7cdi9ux0K9BdO74M
BRg0PproWA8xPkIkpJdDlX6R/qzg4hXdsuJURnipZuSMjp0dyQu6i6qyFKTNOXqtTogcMqsJWeYg
poiK2zq5VfX+7jorIJX/564GawuoV2NKaaPdPZH3L55q92WRuWAwhOUHYnvO43P3+ezcO+PqVqf5
2iL7fuHBd4+y/HCRU1qERaDYSvAK5AiHqV6W5iD3Bqp/f/+h0tZXtGUx09fF9MIgVfm5zFpFzzpT
gzLqAvjpRqjXoBn0tsX0AQcGbYvbrjMV33bmW/K0Qwtk9GlNGPMcvVubWfkFY4XE1YuMWQyVCWPD
I7XAUSWItaK5Q+x1Yq0qUoezIyyFZQLaoNuwHvFvn6pONepm+5fyMRqpOEPAax6rYwbf1howjjC5
3IcbgVomcf/9/aJ+Y0shEIokmZqhEF8Jsj9fVCSd9PBwKloGAOZGG1cMISJUnw/LZsco9UbFfa2S
oewUdVUDH0OIG6yCJmqLqpIKeWGsGLrI09ND6+QnB7N4xO9jN17BZIdxt0L1SqGAQxgJdd/o7vR0
wQsdnwYb7VYQAXjzgGqQJufj6MbruPK5uEFCITUlkpDi4HWYcaN3SQZA6liebCkFWVLALrcquwY4
zlAec5ZyrziWqnGjywocjmSqNnIrnoLmjspo8rS/VeJeaRAo3BQaCcy6QQsag5uyBCNuNMLZQp5m
6/2svddEG3Fl3NfzEVKQtuHt5/FnOQo/AmADXjsRGjuBI3ir1L4S0ihEUelExIKxlT7I/dO86oSm
h6o9PL3saUWv9yOGM1im/6vsW1iq3+NAFibtTbJFeFz802C6b6ri5XAugW2Fk9PSdA0sCHQb143z
jVBxLcXgj8coDsAWFf1Xt+7biZQonMK0JeWvpDfE5aacHWfFMnEtVtmN5XUl/P641uANClnEHExi
eRW55BqHTReFXqllXq3dn0ysFxqGCg9BdppJqIfV+D5kODaiymt+3riRfskMqm94w71lmSiRxQ3f
btqcNbGJj/FcuTye2w3rtui2efsk6NN9iXMNUjDnzf4sOVU7lxBYKM3LrdV0pQGAumo/bJCtPl4P
YoEZ7TUz3uNogo8PxUZDkO7RnKe1Pj7edMHs/7Dh836/2OA80JEtKIUqh57dOgBKjQrZvKVe3The
h8Ts/jEUgwrHwMqJUeKwfJSbqM7iE7aDaJBcXERh95AOD7b8VH7mk8i/Vdlc3SR8Q+RBeswh5/rP
6K0Z6SnNajYJpkN0ewL/5KKS4hnUqn8vmCtbn6CoG7rFMcbm7z/mt02iF7JxqeBasUlqJGdjPxtj
eTO6NZq/thlVEjZCsKUCuh5ievZapIg5T7RonHp13iizvadNA7segYm7AWH8zRxTFfq+PQ7AZBCv
DDl/2V6r07xU4zu8mwrnhBbvtkic5D64OzxyAPnJJKpGmmO87mK7XFzA1wHIsA8LRbDrW+HOurJA
Qcf0JY4GnJK05ecLbrNEazsWFSPwp0W+XSxmpjMb4/bhPFjjp6eXlxxUPCmCvU0c5WwT9ye+b9lP
qS1vZi93q+3FXhve+1wbzVUb3eGLHaB5werrlge76aeFAIobe6ye7Y2T+7zT1p1773Vqj7zpDgrF
P819mC26HGXS8e60+xwjnI890//7MgJ4Dui9V/zhaX8+5YW5tpScqh4EXpMH9S5cFxxTb/k+Xjsx
QfD1Lm68UvbGIP3HrjFINDPDbiDJEFzDM1AuRj3IDttaeVYbH2a+FeXdhXd0KHbFQUIWvnViwmBd
zIx8edY/reMJ8vjlX3iuPEEy/KK9BZcbste/gt73uxxEQEA9mL+poXYH8uJsv91F07t0tJ2sQVv0
xUljk5SOPje3+sm/U/G+bU1+05Or2GuDoGGeJeWII0A0V8HjmsKWplpZb0206/WpLh5ufPIr3Rcu
p2kqXY++eT08ag6xpe87wYzmaQunsUJwOswmsRRMZLrSYeh7gdG5HDhxKtmpOD2J+rgCoH2qo1EY
xG7XYx0iMLgZOtBBYK2P5xuBYOh6wnfo75DODKWR2gMFfq7KU2QlTZ0VzIGwEBC4m9Q4TPZUZ9mX
trjaI/eAA5xpqASyPkLyE8RGoRleZ1pjpQdJXbSHkE6IjFrX3xvmCkyISTzqkORAHC1M5H/eWx1l
lZJhEDhXowmzKgxBaMwro2O4VFVbLlfoWJ7Rvmo2OMiHEWAUqKCnraAu5NOT1bphOok0j5GMEY/K
fJ4Zu/T4FOnTKl7JAK8FZaYGK8V0NMPBHz5WN4p64wl+nxw8AHffnxy83q9N8O3kiFVJaDKjQBoF
tpSTyytT+DhjaBW+0GfbpzcGM19t+58HPbBkjKM0oosiWergWwpN1YZxnHRISeNQcicCxJ6XE+nu
4Ier/Qkx9bMTPCBH7IiTaC7Cn3NeiQqNrT3DoeLnFS1P3uRYGIl2diP9u7LhNfSk6EdQA4GHHHaz
2qRrDfNy7O4UG5RbMRcdc1rchc+rt3wzsc/unIJjeVpnW5TMxrujs7nxLaT+6QdvB9gZ8RAWm6QT
gX+upqCpLEzpm8v8DA4e0ePyDm6uEbw2pR9LjqG2bnWETeOl5ahY1pGjAik9bFBSuxEUvpK7Xzdi
sC4MRhuqMYxBFDrniywLvRK2Cx9ocYII1eH+Rxy8m8DeXnPMnf356Pn5NGEKGtu7HYcXLAn7xiv5
6m4N78QERwwZi7QGq+ifr6QTuv1BS7LLSp3mL4YfP2eT0tfi0WWtWbb8kL+oDy0+E2NpG0zECvNK
EoNR/mHWk3rcbQ3DTj8wTMG5BSi3iihp7ghwvzX8lX0MY0txU0tTmU3KgWv5jWkbnVN+1rljeuWT
NTER+njLPdwqnq1JkbjkFoePZgUS3mvGplcYXruVNRu7yY3my6NwpMZOJNrVWEQDB4tqWAgT2dNR
07eRxOJ/F0XvJrX5d27CjAwaIGIFfQdj2D+vgLeEOiYocznZ1X4ljpLTQ2xOo2oVxo6Fwed+1Foj
gGxnDDtCu/fIffs7DH41BgZfSetnTvTv0dT4paGY8o2OYVTv70usOdHeWStuxlgFkwpbxXkTm5Ml
U19mL5/HqTDp89+67ym8nR8eBOwHghHDM3w3e6m8brufjp4bllVBUzDDv/jlQtXO2A9Il9sb6NF/
cUQfdvwIeJ1bvFgjfI5Q1gGitmjsfNbYJQJTMSag0CJHFhOhv592KLjTH0g/nnawTev0eAgS8Mtz
mRV0hgKD5aKzEj9O9zTPmmeB+0XvrfWlg+3VL/dA9gw0O6MbW+NKgsxtUGiLGq00Gb29n1ujxWmN
yWmmfQmp6L1RxXYkTtaMphxaMTv303A3D7d0JK6EKCiKnBdkDHSjhwfesYzPh6Zpv0LU/uJyhhGZ
AH7hxfP3W75SrDEU0mSIxTTaSYUGjxef04MsheJlrl8yOyDoSRO8kCBrFPah/tAI0O3BUSq3DpbV
YW5py1K7cSBcO63IjAABI/GoazQJf77hqtIPl1QJLnc0mcC7AkJ0c1xvcPd0sK31evMXc0UzcJvZ
75FnOScXTwrqkPMb2uCYaWzErbS+VetdvSsD2QSGD1ovy9knkN+O7EtVBWXRanx3SIH2S7LMI+cF
SC7u4iBBjrPjGANVHF0fEFRwppozdcaC+8+K6Z7eGjddwUIyf6H/g/22pNFKHWTyUtgasDlOHQfF
06yYv7y9gQW6gxm89ebJnVc4+hhLOMxPx5V9a4jQh/5B0Plx7cHRIGspNUSw7/Pzmu+C1hyd8sko
m9kewD4YmvibjDfurSnsFXCJZmiEOnaf9dWd+fn+4zSRQrlMLiurcDVYghe3AjBcEr2EZZdNwhDZ
8XkU29HJQwun1tz4VtJ2BSLPLagqK0AkZQeL/vMWkiymPOaMnkt7V7BWx2oqcb6EzkX3THMe6WtN
Hkudi8GbfkgQKF6SgfYZxPEjYiGbXh7MIsvXcV/q0kdOhiJyPP5myrba+KG6C295iFwLVtTOoNcY
8tI8GAKaTl0pmW0QqFDdZi8L0SOlussdG19k236evyqvzo798vB3DLkSrLioYfVGIrQPhwZKzCvr
trQ4GTkUzxc3J7207DLzAsn7+0JXOud8kL5iZvBK+3wI1Bc0VW/V4tAB99RH8ic2KdPeBzugSvdI
q0fJSNmKWFcgfWtLy/3cWujv2jQc4xvnG5N4kX3seX5hdlj0ecWNm7uSIPConBXUTkxKh0IkYV5e
jvv0qJHXorkFQVN25E8oRs+xggH2Hcr1WzIkB0Dq8ZVj15YeQMWeaEKI9jjyPxvbvTHSvNIA4H6o
/Clw6ej+0gCTA0rImB42d4Rv9wJQ3equY+9OaqyMWnd5vxNc90a8uIIn/HHRYVJrmqkUdEVxmYsn
vzFcS8YkYnref5QGHFXYnBbAOBupWrn5DNWpbq1vzj2/WvCDkGXoyEpxcrJ36a3+3LdWEApG0cXR
PY0chDvg9zOp2N+H2PUeH/R/EVazUGlHAKUn+wOec5NuguUf3Pujd17H4Nl9wPrz6k7pXFC5wTi9
032xtNtnbc9cyLqn1iwKOxvTqVZgNjgXNn+M+6TbUjXn43YWoTymO5ojfIRL6aPBbJuRyBowwmu8
gdzqdSuDDDEbaesSQZXJ3wvxahCgg85fffSUhuik9GzkRamSPNDWo6PtU9dggtFcbK3zy8ZXT0tS
iricQO6gfCa3UPUxYYn0QueEV46QxqiGj3ZVOwZmozeqnqurki4tAYqZG3oXg+Pe0sLaUloJ3Dzq
8pq4LhVHyLVJepjAUab+bpXPPNwWxq427qxsKagzHT92TRkheamo8DNc6ja8/QI8YSo9urGNr+CS
adHARNJp8PY3OFg8GLeczrVkXaid9VHrqd7H+2meLGrcwfANQI6icFHhONxIgr4i83DNWrRfQZVp
dO2MwVljGntNLNNEuCv9B8l/8cFMedvL+GInjvcM7Uh278dg1/9eKlcGn32+RUuCzjlAga+m0Pck
RyzCykIhct7mmJiljduP9+rj3kkPyyIbdyjgmwwhG+xrhBNsQWH79w1cf2wV4TBqTqCrw1GjXOVH
/Zzs27vKa53T2BoTzaeqh2CxgzXbYwLsSxhByPFN4F6W263/vv61XkAPKcXQlu4X+MtBp0RSSwo+
QW7vrB1+kv5L7mQufi4L1YV7NDFGok+dabc3HvvKyAKOH4+L3gsQu19nhSyXXWkd5Ms8xdC13ZFB
QJqXICfVIE+m4QHNj2b096Ne67vwlEio9/Iy/XV/RsXmZInnSqSQUagQn8yRwQEFq9qmo25P6DSs
7WdtepqIjJjHu9mtJOEr6gwWOKUM2F2embVmDHLYSE/SzjDTyyoYtYdx5nf81j3lmcipeAn2nBD8
qrFKU89TH+rd+SN4PqBN8AH23nAuW3Wn3mXIvMd21rkRLjcGE9/2CXvbD7Qd6BgI9aLntDKOWdD+
g7C1VUf8BBug9gaqRetT3l+PAnoNOSTmM9QsP99knhxOR6EpontxVEZ28Y7lQHhvuCcPZhDSgsay
hzcEz3j8ztstc0TWFJQGr5xhduhpPoYti7NzWAnL/X1dIarrWk6ak0zHsyKx5be9Hy44MA4LpEhs
GA8Niz/zTqv4RdmPb00JrgybADuRI/SsHRqsQ7kOPQqjfRBeLnNNdg4T7f3Uz0FpgFUowRxQG6rS
GwfAlV7o9wsO5XeOZXQ5ZTpch15TCRsp2kFoRwCAwdq8t74pb4k4XeskIM4hMuDtOZ7KsHUjQv5v
T2WnrvYNFGDI3U47RfovRDkksJGMM1CLjl1bRcYCxaP3OPOE/cY6wcKwhVtqvUMd976t8f1mviDZ
30Ju0yhxWYaauELQA8vZFqEO1lCAvIF3znq6GP5P7atg+goDgmqp5vMTxl/ZWMnGkuljyZ5iC2H6
huTtwR/GTviaYK4yORyJ0Oj9YpULJNgNICVcnGzvZD3F0W86t4xdQ5pdLtPDZVTWHhTvsrqxMa5k
wD8ebbDFFTE7SnLCo+1PTibVblA7dbuQoZ7/Hcqu4Il4hyAvaXLTBQMf8XMDGujKHsl9DvMw3z8L
UrTNyG6UXMSgeGuZWKodUB4PymmKYXg2M6zKOZTg2zXJgQ3iaSeUJYPTRMjFeSEh1oERlAxNIwff
8nZovdCMXDHcYy9Vu5X6eG4kRAVPdlGXjyDzR1YWrbRUsa2IbBbLMFmKbiFwrlRUP55vkCKJSdLq
vWPKPCxwuSJ/PdbTph0homEctRvQD+XKJOz7xYYNrvxoXaqLFV9WtHov1Uiy+hXY92PDwtVfxG3t
w7Yany+e9Jb55ie9Qgumoq2i6hK74s56wUPawqD4s3yNnotllfrVnfYgI2k50r1q9v91dn77+EPO
hJpGh/B0IX88p0AFfQ03c1JC2tT5Co3JonLxn/h7vck3vsewEbBP86A9G7Fw91C7i26uP6zuLGSx
3LvRBILSxRNae3le7+TZjjLuE1z+jZSeqeSVI6fPCg06z0gNDXU8D0aSpVlFVqqgKoSBoLE6PZS+
uD0+tdPLuvaTpebXK/U1GEWYSh9Wl8hPXqJN+xH6yDn6gYtj7vsHpGu/cj84gGbaOIEnyRDfb5z9
lshhehWN3NLR5p39Lk0NNIae8sk5xy5XoEUMxdkLIeivrY3GLMQ/vadP7bpFB2grILQswTWiaPrX
2c0yd95pKq8vXjajN/bQPSgP0rTzurMd08Rf0xw/ATfEDgQf4OcIIORHtzh4yGjOTE+5O+euDn91
py+q1oNk3a34Vx2iQfQZQex5pn6fVvSc/v7EVyD5X+KSQN6QZkM4u/8A38Jy0ZiHuDpL0VraVQ/W
IzNxjoMydtIn8T1dU81BtzhI/o2r9vyVQSYBLpKcqNcE6S/986qpvM9TsQnbuxYZMLB/loP5Nk7e
/wtl4v6P+utSg6RFEavWEqF60xqqXZ0VgFgKSIqR5DTo0I5vtAG+qrhflyM/kmHX0ZaxBu3TAIfV
S8rPUXaY0Th8SpcL4CxPwkp2fGN2AmHWsWYemfXXQAxp9Za25j1Gk+fGdZapT2LkokByHI2F9eeB
iddNi9QrYY+R8v/cYJ+mfPvgR/GIIYlFxQsSKkUAREee57ADh12LZyc93+jFXEuzvl2O0d7PyyWH
QsmPLV9aQbJLocmd88T9fsy8zxuL6kq0snpkKbOD3u54GNBDoRQDLaKmyr2LT890ldur0C1TwBSz
pW53o+fPW1nktToOBiW6rLiC6L9VSiNZ3R+1TlOZkmQTrvfmjwxvDZIawD5Dy417CyvEn3plQfeg
vR5TzLb9JbVtGk12koJqVZiY0GHm7Mg4GhSAnEfmCKa9pyJJ+q49Xtzy6bKq7nBnetd26bJ91Z/T
l8sqelXs6lX4J3Zuu2lem09h7yrtI+oyCUlZ1I5TxLpHXecK5RI4RMTA3lULd19C/B813TJ8vWzE
J+kB+anDa/CuvjdP6i57rTfHl+ZNeha3zebyzDn62D2nb9ozugktjF4kWt/Sx/1D935ZJY/VW7Mq
ttlr/NCuMZXbHh/l58ubBcYDY7K341vywUy1eJOfj4/Zo35n3rVrGPbrdt30v57CV+GlW/JrI+/a
1fHxsuG2Hs5P8YPx0qzVXbPuNhRO/DrM9vMgmFj3zfrohQ/te2XZFf9f9XQ2R+UnDqgtM3A8cnhQ
QHqnUf1MKp69HF7qDGFIh9ZAVflBNtUNX44XB318asmARvHN/LjvrwwDB8BBYGDMoWnyDvYlU5dQ
wDlWIHBcMIc+uN3cfK06e4vtyqJ4xt4yokUQ+yKzSkvyzq7xkE3TSepWj8EM5AJnTLg5j0Mv81BU
sx/EcdXzFKnQ/t5m19pskFP++0aHA6JUPUQFNWK0fqp66wHLPt4FDKSte2u/BMbaGb7Jwiw9PbfR
aoPJjdp3ibUiVr8v4SagHRq7f9/Stf74j1savDts5IIiV0iN6KnR48vNwGkibY1TY0ONc1RsphOM
9I4dwB1fV+ZZsCutXRE/HrOHvg9IU603ZUVyTZ022kd28hUkuZAcTbf62VHjPsHqUJzgbzWtg/Hf
t/9bHbWHi/7PGx0mOUFhmXulMi53L9a4nTZe5ZxmOQqZ6Usz0nzpLp9qjzHqEjP8SHyZ4+u4w6fe
Yz1McBalQWTOKIBeVfv9Mj6dbNj762j0Ek9gZ/MvhtNNuylZ2ztkVaZlz0eU+UhunLXoh1vdXlcc
RZgfFk7iN7su8eTOhXJquUdX8jeJj8DYP+7Iu6W5d/Vo+P7YfZLw7SSKS+MUKiroJuYnbYc/tC2G
Y74UmgcI5cn16H+V017JKH+87EHD8SgnuBpKhnrH4WsvpJ7/QrN7u93q7vvc8153NDW83WG09wPn
363ofQXR1dfjUi8oTRuM1t/PZ8a7KjSijl2+Kv3czibYLrKL3sP/Q9p3LTeObVl+ESLgzSu8IQla
UeQLgpSB9x5fPwuqmr4SxBGnuzPLRkYm3Dn7bLPMFoWE2ayQn2iD+cYCn8kDzHtLtEa78aZke2ew
ExXoteqw1IUWwzPUwYPynAcPGncGXgacU77Gwt8+RjJWE0+kvHcEoRCqM6yxvg4HDP2PtQyBER58
IUkGHdF0ZatGgigLSqsbK+rzoim0ilgNbIT5zu5NE0Ooq2k+a9j+Thh5EuJgEg36CCNC0ufne6PC
DjoGcQJxJfRL72AEKN5qFasedsrfm/HBzHm+kggCHoeTHe36n1cq+5j0JviPYioPSq/imwWQWiWo
Q5Uza5/3KqyIIcOzsd99HaFNhvjq/pmVrjAXuj8PA9wElimNeR+all980m9foytYweMqaEnFG3pH
KqnJqKw2yCvMb1i052dES3ujtQ4gYLiIrn37g7HRQTLPGmkqb54FLyGZNVeSlhuh9gY4y4qGoFml
DdjvNwa5L+oQu7JBF4GTl6iXFi1/wvIW+XeyTpRcy+wM/OLcFCwfUjqd/uwtP2gEzw84O/SADDQ3
4H6+5QAGtx4XEdGqI24slEozbjB6dlMxMHjOTUbjxFKmobn898d9MKT7cdlliij23Mg2Xopy8kAq
tIYtZwraYBcYdlXapjepy1Mq/+/6A+gFSDrNaGQORNbFeiK4vKPJXAhXAjREMFfgBHRRAFkCB1gC
4fi1hfBhDTv1zTSobPuMkzBHs+VCAocTUw5gt343v7OgpimvlLoV0L5t/j6mGsZ+SOgmzvYjEFGc
Bivk8nRi/TCcYMIy1xlosHJLeE0XBbTH14N35K/wIlxfQ+fev7i1rAe6BTErDOfz9SR/QPV8NSiQ
W9Q2J2V03gvVVO1bp23Qi6/WlW2rT87aB3BffhbU/68bW4R/QDqCmmKjaAV11T6FjWdvBAL46BJk
ZkOtj+BbhlZkY7J35HkihINn1K0lwGwyHPY5nM/+R1vh+x0tml7D1IdFIsVziwOirZjmQ9RY9nBU
PytWHoz4eHDbOAhvwCoH7PvFUqQzkaxTyR9w9A1qLfcGzNEzWcRBc0mBiAPQWbuFenmWjn9vuwd9
JIylAbAG2EoCmHDZRyo6PhAGchxdH1bCgNu7wjb95LaMXKjFllt1h1LuPyDH7NvlqY0M4pSjNHeR
mbfvI0YZmRwGcnv/+6a+JH0XWwPyLTzWJlCxmHwuOh8pDfnYaWjKE5SmN1A7OkBCtZTFXbclB5mQ
9HBXHBi4+xGqfx1hoXunWNR2E4SlWdnfVtpM5NXZVwh1wzEA0Kz0DVBB1A5mXamMEsCjg9ZTNVuP
BoNq1NP8t27PO6TJw17KRmc2lgHxDKGugrdAQWtuExj9ndlWL5AAZ+WIlRMWONHAgZMQOiOhO8vW
w4LcTiBPQanxnrb5aw8esTKa1JPxIPu7GIFS+4zXFoAi4JGy/AzPHRFJTMYyk9sJSOVXcWrEnlZG
CksqmNGhQUrOWDD2RShz8HmhKtiychOhX5yOalm7BDwc2mMeIPHG04rAynZqL57auRZMrrQrQSts
HR7azMpEiM/Ar7VkLTqRZJDWAGeHGzfIlqNaPBPXe1AoIBSDooVUAk1F9ouu8O1cTTg+7qLOnx1s
HdCfr66l5yfrPoBOA8U2aPj6q2F3hv7n5mYe2jN8ACF8JwNjpUzPMpoHkfnHrSy2fZLBcjAEIxv1
XoepJDINDYcRVE/JFQmQ39+L/YEAxQzARwuV4QBXkpbDpyhPqNb3xerEuKImrsObt05W3rVYJVax
Qiqq0Xa16maWMng5nMYjw6l1QMDV2Lq98Wonnw3w84zK5JF61WqHew0Bk4WVvd7IszgJFDw02sy1
p3i430NH3DkwCVBkAVkL7gE/l2Ic5RKdxR1gE3BUqmThVWiNkSjkmFm3he5T84ri0MKtUhM6GI0B
nMTf7+632D06LQKAkCBzY+SCe/l5B6TUJk0rEh4C9GutQTB2Ta2OpXFkb26ho5F3DLUjQCYgYVmB
gl+w/LVhsLK2Kq0LwOu9aysGcIP4Wy5X8plbnzcnCEXl910vwyZXUJ3wcxeB62PatgTHMrOVec27
/f0UoOr+TgW+P8YyCHc+5Q1l1JIuv+YDhS8UjJEM9GVgUsC0cv45Kz3lcFpXsA/Bd5ves1CGcnJ8
g/UeBDxbhamsBjLFPIKjTCR6HyqwnynRWDtGeMpaJlm5B/onUrhcJSCugh4fpSAUJJSGcS/EVQUJ
qFp0loedeCQhq8mqTK6yl+CO0V6bKYmnQIG/fKXQ9z74Rz6QOYTYXhmhZX9PQ2eSVNIzo2bjE2Y7
gMWC4oiVLkBwhAfoZYeFmlxFp9gTdvwKNJP/Fl2TUyzKUEAUKUBFiQsKyigwJX8mO5HJ+p0sDbo0
hEadcj3mjBHlBGOyiOqQwXuG/3mAOP6xjJY9b76iqAA6ZiOUPSCtink4pX4MtqS8nRml3UbK39/7
wfAXlxNArkB7HVIIS8mZgI7qpmXLeMv3E4j0tNFKnXwXqGDFVvWaTOFMCWNUQDP9sblRva8Gnm/w
MaAwQ6pCjuVQ8rXls6YfkzZLPyOGfRVsi9MXAoyoOYHKYJCOLTZVFyQZyuC5cfoCD3kkPt7mWh07
K8VMRiXttduvmdUdY+Hr3cVemyHREA2FNuRqVWnwBDq85867+Wlq2pnZXXjoBBQyYQBZmF9se6Wd
UwRxQP0A6Rgd83CSXtILBFQ+C+MTXKj+qaLz1/Tt//08INf9DBJBLSQd4/kE4MISUNOQghLtK//h
WuXHBP3W66itXYyRcsPK9OPxwwgBRRzQbmA0OB4k0HLd8ZqpJJpwO9H66XYwd6W2U1LVhvDz3ytj
frPLO6UpyJsBEwMSzhcA+dsZSPCNAC7FPwG1Eu4TLG+iFzD0yvFQezrpPSmov7LKX9dD2ESDHNRe
il28Ga6nk3DwgCbOBjjOcGomvpdo2PoGhphFIQMoScZOKiltqHA8TI4hsCCdQGhr0Qj2ZtfDLf4A
RcKqTHT0iKb6gLmnT4BR4+KfEZw5emNsjFgyhNRIyBOqm4Qxs04XwNgbMSSVC7RR8tEQglxJMRMP
yWxVQL05BPZkktHaprJeqam92bDPyq/5EP/17JAZh28bMzMaFs8OUVNmFOhwALFXkkPNUyvzzV/T
FhIMX4+R4j/xsfgyUvp1QdBewW0AeFsSF+MWLpcSsGgYD35ag7q+3gX9iinU2uFPaHbFm6uODo6F
rbS1EBQcNJcPEBlbkfqGVDkMc29oNp2gNh6qKkZPvQnblr8X39fX/usGF/u+jxg033rOQxT8sgLy
DMCEtlAwdAXziKmyrOOTH+8JdMeRdGDC6smXZrNBLaDZg9G+nxpjBDcPohNPtsUDTCAmoNgTgAJB
AwSyhD93cMv7tF9kwXAc7VG7z53T/WADOIMz+lkb8MHYCNcCBQ85NkDd0Br8eS2xpGMp79H67FqZ
gIQkRAnSY87uMm5VJTcuN8Ehw2i/gnVE2ryOsI+hd0ytU6AmYeYvyBJTQt3xmb3jo94XA0eqOUee
Ed1f0/hvoYGWsoTj0KFEeuxOsqty8usr2GsyRFq+EJklgFmIq7R86M84dfUnn+ABvgXbBGKX5Px2
eMid/HwtXMDSKYFaEU3IBsRAAMkhdBLpngXjU5l4gX+EGhw+3hpZu90we7cviI7EitmC4q3yM1sL
C1fCT0/7e9U+CpkgFyCAoWoGinBROPcUH+RliaUB9L0yoWI+01DEfYaFfTCLx+OjPMFxiNoLjo8/
Hz8YEibgeNTnDRLxe6DyFq96q14F9s8I1oHx90M9kMkCxQdtU4Cl0fcFQuzn5aiqqxIhBdoY9EH5
NZeTI6244ssRBZ7+UTnTHqFB0zbT9dCtzdkHwXgSDB7IcP64g6Wf6FRUGV/QuAPnygKjDycSHJF7
7xgb22F/ln0F9gf8/dN5ea1Wayd1XjJjfNpanj/eMiJ9UQUgAgNdm69W1rdFH/BNGHNVAHkmnAk1
rYgTPEleOP6jZ9Zi+BKTldYhW2aKD9iktfz176+Azsuj6yNTm6WYQLhbWg95WS0mfj2NbgkTPh24
/dQeb6ijyRPjQfmGpuTBFM6xAaX/T1TSJkHKQaKMOyAXIaCo5+vqXn7QkhbFl5ZTvV7JvPmfewJT
HuyiTBFAlpxULt1mgHGzGvioMMsjGQV+LHFj0rqYKJRW+co0zNB3yRg+WZ2DAJImvmFKaxQfPhQ/
DBr5F62TZgkH0mIF4Ck8APZDZxGWFyvjXjTIfWSFKA/1Fvj0PYea0odkU6TUdwKslUb3JC0+CzDr
0XI4zpnFh2RxM8vfRA3S5OiHaM8Ga49KHgbQW2jMCiK6kNw8Sv/2acmmF5gujUaXYISbkF9KXxYz
dp8OsVISl4C2Jgycsidn8MOr4nNyqLVBLMbe+nlVkKcAYiszmLypsBaZzE6O0V3LlOjJBn64fb5f
aM4+vj1e0RWZh7PeO76w11dsEUmGnhsqUiiNxtpRTpxEhornalIUxQacFnpin5+5+wzyMqcUy/0z
+2ZxeM+QvllGrX7qA3GswfGvQGsAhZLx13Gw4T1ccGieqDV8Mfj/utgiocrrlqGDEgjBZmLUXNpE
QqLTBGmk7Z1vAf8kwUDJWagg3HxouoRSAo9JTwvhslVnNsHCgs4TlSEyp5YyIw4mqn5pjsONrBnI
y2KwAnssHoqkQciYAl2+tGSreDCak7AtmSZ/mSA22U3QKYP1VokRvEivWczeSSLGnqJWhORbM6qy
8MjXxAdPGIL2fAI07RA+Ke++qsXfLwKjMFi3zN3cxZFEDmFMdR791ZSAkJpWyoPlYlKHtk64gUtg
o13BEyEwRW4N5DL72LAAHWBtuHu6r65uWbDEkM8EJ9NvMMgs4AKCwdb0AhAtLdeBtglMEDsxAn5J
0B56d1onWz9zMXhUooJ6j9QYdsPgdQuLZyi4uioziIiiBRZZBMxvEhVSzJfGERS0EtBEBdyNBUes
x7iqlf+Ou1+n2/IFAj6DG4DZxcwT+7l5cDKKeU6hq/PCyeHtitmmL7tW4IKvBk81STGUDaQgZkW1
+fSVu1OsAj60y5+kFg/4AfOjQ5sWtD4Y1CyH/ymfcW0S+uF23KG1QsNh5GUEIPEgFXZ/Cl6rLVsq
7G0CWHxQQhumpiY9KBQ04ABChdrwmiNlJjnWV5FVI2AVVM9tapmSFCE0GzhB9tpoeh6kWuUgVpuT
hM4yfOvOxTXp1O5UnRIPVgvPdDgeHGk/nmkRASEd1lNBh2mtkMmDXsrBocbEAewEwAgIN3VoIJXm
RGqGaAK5fREUuDeDGhiZIGHtRp3Va3XclliRh9psoief/kHA+nF3c8fxW9iM6yoaJjaU3Go2L1dy
IB5StLCrNQ92WxU+qQF/w7XwfUVYvEJSENLHX6XAt6txsTCFPdcMq5xBZwtmgYqf6cWgSPntyYp+
0CkF0h+aeRLF8rM33s/nqqgsCboRLZWZ5XKtN6Fjhdr+zTAuLcxSZMXHMQAPp/8PnvaD/BhXhrAo
vFZJiAstDiKmjkS+ZJEfAzigtKB85LKnwAhVLzVM+URroNBV/pjtvArlBGLiHl1H4JQirb+35rOO
8aMm/4+7WQx2wqZms4achCPwWy8QF3HvFKg+6ZorAJoxQqPfwqsRtqACxK9S9YQGUe8cQCBnJ/nd
03Z/f5UHMPN54ACSPyobCXF6EeS8MqsTP8NXgcnWqyBfXXDpIz1SY1a2PvBfe56Rt6z6pslKAzI9
MRcw1qc/E2MFYr6hZ5HvgfwK7oiGohBU3EFGXA6+/AxWjZMkzFXWXN6ta7nQZ31jKPIA8BwCd6Rw
Gxmi2PAhhhLVbnRSXcHt7II1JM7Pzsvfb+jR4pmxMAB3zHPyJdahjqORHsYcuPbmBuJsA/U1YKwE
rY6uaM+gZfv35R5hAABem616oM4JfvsiONUZ3RVkF4PXLq3hWFMxFey1ToRwLUC4ymFLA+QYg6kV
lWkcd5kAWiugsZRRT+7j0YwN94GRBtA2s4XFIgwJPoj3bD13QBsIuU064qRbytYxOlgzcd3QVnBm
XmkbRTWLSFYxHNBklN8XHMt/v5FHZf/sYgFGF4Qf0CtebBjKA4WkDYjolKziGwmz1c7iT4EC++0K
6RTa6oXtnzx94mQP+cEKvuiY9q0JdOzhOoYSjXkmjfF18i8OZ4xawFma8wP2l6sSL+QMC1kuYDvf
aAge3PIbnxpNZXaUWmKSGlkCdMJIhbyysZwjHRPAVJH9W5Mq+QTJN6WH3osn06EJ/7Qu1YtSBdJZ
CPUUCvwZHHX0MFZbwsREgRF1CezlwMx7K4MHK/I9yR0FS6wNj1EbQcYYogF0MDMS2vZHB4zQ0c0l
GS+Doezus/B1H16FRkvtC14NOlWAKXLskLGbc25fOwLk2DNFjBTBmp7xjqhHZwsHqBKiPqQBhK9f
/3a2jNkglDGF9iJUyBRwON8KTVRnzgOxwXBGOfl6WoNd+vdyeaAQMsNTcaDNw2F0KRbRvuimoci5
EqyQ1/blGjv3UgFwF2p+R2uwjsb2PIjKCtZTh1D3sWwjTTHfyf2TqPGohQbHF+xjCccqarvF9snq
ETOEfChPsHzR+JfgjVWiQ4Ic0qGMXi31qZRzqwJzGRRrHQjk1nk2YvkSzFquUiAqkLjBLEIEzP3n
ges3JebfTTq5DK02pC74js/rtKjWAKZB6ClV6l2Czt45pyzOU6l7B+9rTx2AZYD+cw/Jzi6zxFgf
IBcKyUaxl1PCJMb9mOt+/BIlrxFtSqkzCWCyGZmniPyc0YWEStLqrGZ4ooH09OSQXYXUJoNTtmh3
tA7z9oZy+OgodRaV6eWoBC30xHObTRFHVJrS+tBthJXYPEl0vrpgv14H+s4Y1c7mKUs9GwglU15S
YKKdAkaOpkW8BvUOOV8Qa5wlyEAH2OhcqvOJPyqw0uNyOd8fDT9Qoxut82DohECsFaTcOdsYLfJ4
i42jCDB/A4xCeSqfOpeKf93uojlATFXHtfPtAu4Gv1dbbxxmz8qp5UHh6RnPZg6hvy4GPB8vUYDB
gGfzc6mMdet5IjdNrkfZWWgUxApSEFms/b01H7UeMGT4r8t8nTnfAgIV9ukE9mAPXs3aMyRtCxfK
ufPwpPp8NMuEvjo7jxaRav4C9ARxik0BPuuJVlJe8WebkwQwtl1jim55qAbFd6GQ+OyTfSmq/HqL
3y67iDx0Xw91NpGTCzmawoouba8GqFtBAYXwYa/5H574MlMWErUAeXiCphtujY2MOtb8eFOOtgRX
jEuTytmd2g+elgKl84ka2EuUAAqwNCjHFVpEktyPOuRJxOiYiKsYMaWXqQsaX+hRxVBMVqXQSWOl
L0yhx3xUoXI9MgSsI9Yo739/Ue7B1B4sIhKTHDSFQf1cPLJfdWndUHV5YuTQoTDP4WQSACIFVjOE
EiKGEEjXEhd0CTg5KSEOZpnQpkbmIXZy6zbbCFY0k+KZOKYxQLPHOzyAu4/x/s4bqDKV3hTecz1T
Xkqzf9LdFR+dTt9vfREeGaJh/Soi6tOMIM2sUXNFowVHsFKHV1BQIOugwuBUh75UZQk6dS5lRgJR
vLEYTPpeSWPCsKo6oA2usjJnsEdPjbXJypVO/hCURqMUdtUfauDDcNRJqCbbXX6dO6Y1kntU0q8A
0+Dg1QxyS7zQh1L92gtavQKO+kyKug9T2crA4N9FcRxpJbTgIJbz5CWgn/Bg5wskijIUR2AmfVUr
37ZkFaZtWoxjCdI8AYdEmIbKEAsMDrzlrWKMKnWiUJkG+YQriprwSoEHDjl8fMF4A8dmu8FKM3A0
hGsI0u2hgu8EJrsVjHbLH0KbAkM+gF7/eGBfuyt/HHkFYiJloddGv2FmMsDsdhO5cNyA4iWvA4Hm
432NbxUggNikDQN1QSgbm7ycnMtVvyIdEQeJwljeWjzzTr4NtFwlTXJFWJHTuqNDuVB8OVFuo0rH
EfIZIMNAx4BTso/Wjd36HlnjJr8CMrDpN9Ih6hVhmwww5MxTBebcCnkkMMO/iyYQXqQjWB0Md2uF
vjLvgS0Z0Dk489A0AneofxKyHmEQIQ8FXVCkC+DCL6Ffkz8FZFtxFIw6eyhevK7X9yM0zRoHo3h5
noBqYKqYyu6p7OYXYvw/UWu220CKAhUiqA1gMAuy2M/Yj3lsSnIjwx37CvoMZa0H70OvJweCBqe1
KmSqUttPft/hONQY0YpJi/7E4A+bAZoJL9UlOIAUMSffLTipzRlZaaBOFtQKKMfvgFzmIP8wKp7l
m4MOoC8YVK3CKwSINs50bkDscENNMNFBYoFtBLX7BEnB8WWWvTN9m9uBWW8zqPtAwxRXQid3JgHN
n2umZjAOhs/VIE/3FhO2G6vW18waztK0rhLZu7ewDzyWZj7C/ypyuAD4cRQPb63iq+3Re0vBRf+I
bCAE20L2A+2UBnDzZmwPiYCCHuv0UhkBaSY2dMXNaiddCFBNKCV2yzN1Ki/0HUAAtV/xl0FhHTiL
wpFCAJgqW6cWt89MxOzBIGuN17EorQkYGgCIkxutYlfr3nU6RZLcveJ9NmhgYsTAaAmiD1q6SmAH
e+4ER+lMBuo88mWalidRqY+1g15t++nfkxP4wjgNXKAXK4wYCbTYZOL4d2j/Z5z5Y2HAb3MO7Mih
4XIEeMDPhZGFJe1xREUAjU6AZtBrwTZ/oV6j14AFP5k1gLvHe4ZdhohhPmwaFVKBDkZrikqnN+jN
wo+uuoH874S6tOW20Sk4TRfp6N8pl3OZN+mQ40MDNbcTr2Cteev45u/zGzvKxIG3AbrZsFq8nknk
OhhCRg9nsVfSJbRyh8xRF9zpX03MzkQZ2FmxnAEt6Nn9GmbTEEQ2OofawXrXajXIjm76NQw8Lr6d
2vCj3YFGcEL6j1Ppg9oy29GgDdYYd9DlBAm0cKMA3CVKJjVIHgLxLFrSpnPAwDIHK7d9m9/OUr0Q
U1P9fY9TlVQ8IzXzXYEToXFzAzqr9anchVffFi+RXp2Le3iKT+0aE2N8Ykr3bBhUWaUmAtMP4Jcq
atj1u9QhVsSRWA1od597G1qvIPh7W/SnzOyAtMEO0R0KVFqDJAUvB9ty0+ExSYVz/c2oTdh0BFTY
S6WxyBsOLOSzgxOuiY2wF/a9TuqdJqwbc7gzZm6HZgyiGGiTG8iL6PDOBprNoc7oy66HHY2BNjR4
11DqMsrVBGW/QZ2/f2oKMPhINQ7tegR5yBRPBmtBtkv2YMhcWL4W4MDwgICaVN4eYQpr+E7m5id6
W7+moczim4X7cD++FFugvjIXiY+EYyQ0U5NzUsCSPDuH9Ux0AKV9zWxCq0XWG7gFnDMBJzaI1+jS
uW0p49bQtPUsYZ+de+jmOHdGLZXB9KzJaUwMFi0oEznnDlg6ucO/UILDMDY5wjZb8yxuw1qdDbsd
hdXqdXGIcIeCGZsZzlm3crDQ4quksNtB6XUgpTHCrNexDRdz+J6a4QZobJ1Wai3CyvLNbovYhHum
jJnOn8Psy/EMFp08KGQa5ak08hPn4M1QZqyFNiTP1MzkrcIs3yaTvMB7WMHK1GdobfACJRqj13l0
ukoFOijqDD7G3GT2nkACYdBWuebBs9wRmrdqzuk61kABMgIAEABotolN40gbGC6eO2ceqHBabImY
GJQGzOrPosVvizO2kgLsvgpNH0rxD8xWWCGqnLxN6CYaozVrbFaX2UJkwkDuoU5r7lTsEjt3e6c2
iVVuEtjdok4Yh8hIMOyG/o2VW3OqM+sEBdjrEmrb0crwRwUafiPSl2xdnNIDPLR1v0CYawzaqdYF
fuKkBZUGGloO8JzeBurpBgNJrdHx9pEB70232zNow45mfMiMyPbheUhYpFkZ5QE2MjavpzqUbytM
h2mdRhlBIw8QTeaG7AOBOlRDPbIzjXZEM77UFv9aY1oMRScjf08BDO1k6dpexkt8CiD7LUt7/0S8
EOvgNr7GqwFJmCtc/RWwLZ2WvYhv1GdslQhFUIKCRcF46C3hM3LYTuYA7ougERTrMLW5NZ8czpnK
rnaI6cmOdeC/qTZ69cZs40MNFafMhpyOfboFMpo4WiVjvu1KBiCNa9JsLh6azgySxwoQFjmSL1BK
dKkvPlTrvNd2bULrTPWREFdyt0F/+pwo6IECHGlQ2/pMbHure+mtXIVfIMC84ZYwEhwRGih5eqm3
q3hb7WO1dwoj2fFADq1HU9RTi0CaiVmjQ68pzL8xoqtgFiluwGqAgfoeZuar2EqPtTVahQ0F8lPo
QlfpKKzCO3OgdxFasw53wE1IWBpQDsIFWrPUaAMIXWjCTQd2E6yFlbDiLGr+uhphJq+MFRnTGp9O
bhWBkqvXXiEqGWVOuUUfTC1wDMLjAKdMZlVWbdTyu2RJagTeI9QotrkZ3umNZEGMCZM/lEfrXGvt
BAcAAfchHOnnAM7qozHoAcJstqJ30ywH5a1fQI+78S0sKyEUYpTOM9z8oumCbIoFjQqgKcjJA6rE
LrtPXVODWlmBqEjiRGmgkeoGqw4NhU4tPyuLBnLdgG+O6ruCVZogM2Liyb/AqLjvrQbrwFfQ0xuR
aSNEQ9eVV2hIqSIFFIxgg43bYQNhZs7ZsZpAj2rSWuCdeD3e4sVVt+JGVipW9yFYV0CaQksTm1WD
V950J47PiuyvjHSRHqBFTYKOyc7AbW7RqM6FAGioJvOO4J3Icxia4NAVvPpmoFMGvLCwtHNrjqCp
C8dlB0joJ52+BWHo613/uIO5hfKtdimaxh9GgAwwoKURMBFEoYXC3Esc2MnsTg1xYthUADb939Ry
/OfKYOUACob2GgnLkJ9X9jDo78cUV25w0KGpKtc4xpCUzEMKA9qAhQkOIyqZ5oXGNka8NRLlv4f6
+vceAJb8wqKha7KoX4m8EKgw7qQj59KYTb5zG2FHvpU6/aRG/Fkh/r7O4lmTlhA9mmqlo+Q2Lo7m
+/QhPUWf/+wj/L7IotvlZ/0kEU0vHZET0i/sRw+7AwPST+BYTrfo9Hdqu+gP/b7aYrie975UCB4e
afyo4VRRYp6NInTDW+yWgwDIlUXSjRHLMwDjov/1z3UxTJn9sufZ/lc35duCFX1fEjq+lI7sOnsX
HAI6EZDP1ti98ATk83OG/O+FGPiGgUPEwj9v0c9jsqgLoiyTjvw6sHqN2CcOqbNPFsbPpuGviyxJ
zy08LpopxUVG8OL4A/1UBvKrSb4MMYAaIsqgAIEi7mJVdKB9A/oWScfqFQmaU6OwT++JJdzpl9JG
mg9aRa8lh/wjvHJ3/H++bYwBcDPxUhxLG/lciOSgdOFNuM1d3kw0Ylcem1sDg11eL2z+NXDaQ+km
O2FFHPLPAb8dZN9mnRhPFtwcC/96kMWCa+Kqp7IxkI6xg6YHGiyQSgzu8TuNI7aUgbQWyScNhQVe
+J+vA3L2V/kGy6blQSQKZZgn3Cgem9VkVRfeTqCdWaqC0e1J1D1PMBU/p6T/92rAEeA7oRv4pcrx
bWXzg+BDZnkQYSUJvWczP5UWDwyqcHnyIh8FI577z3UWQS9DFSuUfS9ilJ9ZMZLzeDeY4alymHVm
tmomA8FH9TJzyc9/X/nZAy6iYJPFk5AleMDKAtnSbBxPTszRfHayPAxNIkSScaYw0BFY0h9Crw7Y
ignFY2LBxcJMNzAeUj4qIM1LeGyyq6euZo9CxfcLLvZY3rFJRKSReAxfgCZFnTLoqeGDEEbJEgY/
FBL2Hr4z6CE/W6GPvuX3Ky82BQbroRSmeNTISrZo2KGKlPRpxemCdmnV+JgeI2duCv/9IZl5iSz3
okgz4JhwQFFBjfrn2c3SA0Hm3YwvAIK7XXtbaQ97DQg/ierkxNfZDz20S4M5+9ZNdHI9cDBiNWjU
HcHa21cAGYyofYQt8i/j71tbzP7/2UXwUoLmLcTHoHS86KaLZSO20IkX4CtJ23Bbwa0kqghw+XkF
UQujQ/b7v7ziYj+lPsV6mU8IwFY3yFJRz6Jl0JzJLUhxBrOVrN55tuIefvZvD7l4/zlFF2w8+OIR
7RLYnlQA6jPW34/1lfv8+sazxBkPQs+s2/zzG4tUOdJ+UgtHpN2Y10EJUUnUGUIyz4EhXAIepnqZ
P7Od6OV6XKfgvszRxJeBL5bR8dVCYE1gTqdDz0RP3QDsc4jroPXcy6fRhKgGugHoXsH0nrAYK1v3
Dv4LPFzCrLUeU11Cf0bKWOjR/Ls4vj3TYrtMGdcVgVgJR9wEXGkxRz98nGm5W/vq32+P+Tl6/LqS
CKQs+FBgFfxWNRSndOxisuGPjM5+NFZvl7fk2H4Gr9KBBWZ3Vxy7I5zfeegSrVh4z3zmney/pm+E
nW2ajWQ3Bn8Glu8S7bz937e2GKv/e2uAlUL4BH9J0mK9JmxfdPRQ80fICaPhhS6hka9T9Io6iFE3
ZvEyvl46dDM8pXkb7elZnkozv4MHYsd/rr9YvEkrNDXP4Pr1ZwsZXuQZ9QtaQKZvJgeUauxlXIM9
Hr/mQApeeR3SwQYozP5TseMv2PJiheOUReMe9ETMDJbD/aYkpSEOSh5outer7uquWyuuC+ncGaVz
d2EHr1sflnXEkpb3lmF8vMGmHXQJDSeJpmwAtVN2Jn7YkaycOOW0UQDc2WVYxNC4cLDp1fe/P92j
4PbjjhevTmz9LoXYHqZASmlMVmlL5/rEorw9Bk4JT4gaLVXUTPWTY2YhpPDvkvn2phaxgC1Ktq/o
nD++Omv8wJtywSGx3KuuonOgQgfxdX3VrykYkMe7izcHapElywYqa7gJXbTNBt0CG6Uk3pk9vzLA
4LQtXib8hTUbr83eQVxo5zxB5j19X4v9nuew/iMH3HerFJe5F7PNSJU5M6tp471GZuAAbZEfktOT
z/RohTMi1JihBz5ziRZFNceUUQiaHn+kDsG2A9yrujc2sfOQRY9nNAGfnEAPgw34PUChwncO8IPF
+ImW6KpJBRaGPsD6YeneeQWUWgDDr28IwF8f4bLBDyzU0yhDdLKH8vvfz/xVri83E1YIuMgAhkAC
frE0o7TOiICeOJRLs+wWj9YNrUEr3KpM32gcKOzp5DY1JlO0AjN1QRHRUBxi7HOSnpxc1IM8E55z
IN/NkziYE86//i2RBqIpYsZW4o+5fBXg49UrkCcHd3+AUJoBZv7h8+Xvh39UlOKKs+kemlcUtJv/
D2nntqWosnXrJ7I1QRG9BRQVVFQ83tjSEyLiARTRp/+/Ya3dVpaVO71Y05mzamaaEgQRI8ahj97/
vmJpt9fD5KZX/KNbHMd08GTm3b004Df7sBN/MJ4CvAFECTCriALK29KqHgpqVE2yop/Rtx80bqPb
oLotwJdgP0TWr6HE08I4rDSDBc239fBaJ2GcSa97fWEWqjCCfu73/DcwA+BYZnmRxZHpfttkhSTC
4d5Vn/5Vt1OyKNQXV+rdAlv4qJkLSv6JHT3s5wn6RTNu098E//SsSmELKNseqPCoPD1ZJ2CICN5R
lFPM/GI8huE6DQfRuto89IMqDAZWTr/kcj/HxC2K9d+f31vlWOwbwhjonpdpFaCC/E8uKqmlcMXr
mX/MjCQzg82RqtxeGMzpB9tW289pzUHUqAcpcHnISb2D+vdO/hwECSwut6U6IBux+TAo2TF/7yiQ
o7SZI84GMwb03X8vqnvlpmTPMMloMjq0jq1zK3Or7aNfbaNvAu9+oQ65gl2ztXaJ1GbNjrwb8SJJ
fCzy7yN5QZf+HQkRMO4M6sXvkenuUVWjw46R7AAR18NB3AeScKRrbQgLM4lnAivUPOgt4wluBIxQ
Xue4gaPiNPaz7hXaUIWfQCG3iXsBFIXLXWTsKA0VjQqAbS9tAn35fcg/xIBMHpJNAGwrCvpNbybx
Fh8q9+MizHyazQ9g45G2ioFkqHAg0e7K0uRE+NLGhfVH3Y0fnExB/AKaAnELIuB1KH0zP+fLM9aL
l+qNQwe6FVeqbicc2jXN0Il7Q7jw/vo6txZ2wtd+XWoETdQfqWMBzK4DQKoXF8Py4KJVaZWv3099
TbRSQjsy1dbZ4RbgaTGFhihE0LCILLSOYSMtAWtLSvguryLVG+iP4XxkI7ZFx+1hfXW/2qPRFznw
J3AadO/MiZeZngbV6x35nCasWIdOGHR3m8KFtsFulby6ZozH4ypF/QJRs/xZNT8+KlnH/6wu4nQ0
usHOANf+e50Xnnnt+jhfMl+lHF6BeeU4I+0UtIN6iMgQOxGEwPJ2BQ35MVPwBjd7bfwqBhUlNLQL
gF697bFDrXKFo+6a++V5khkIdARPMx3DIJDF5qNTZW1Pquv7rERBYY5uEFQnC5Drm2AurFrQBlFE
QVWSNjhUDpDknp01IHI5sK2yoIrDcj3bJlUz3gFFhlzWCDcYbJtkaVK0FL+2PIPYINQB8HQFeG3q
xEvUItw9nAUeV3h2wS1A73fuRZvT9DpOoNAcg6vQttoo65LX3dUvKISMtK94Fs20beylTmFn7roR
iua6qWxT5K2NrH+dc9SqezMBZXU2KBVhpo8qVE4QAKMKa+UIEsoMV+enCohV4zCEJJzuhfsmn2og
I/xoknOPfuIBOdEn6ggWmV0H9ArCINlIWYW0I3m13mmg9BZf1a56Ne5X4HSLAeTiz4vx7Dwx8wxp
dR6lVQMY1pEar1cumhiB0/JCn3ehWVoHhJjUFj9p0b62+tv6+usZv51Pef7UlBw2DEGBtmJ0RKn9
b89uxUZypCFkkzU4q9UyjFt682JH7YtbGR6dFfnO1sKn/k2pG0AP0hXe/msPhCoEd7fvwl4DJWap
nnWkFlvzCrPzqObBHu/Umkrv5KhdTTEuzYvzEZz973lLaUx4x2kKxMi8s0Mn5/x2Ccus2UPJVNL6
oWZDpZHBCtzIlvegmZAa17z7HnHZYUqFuNw43hpRtFT6+wHkr6dGDLUwqaqknoxOcUcJmqV9/Zw1
49D/KJvxKmC9zz0MNXDAVPGHi6++hG+2UE8W90KiX3K/Oi/3i+1C89JMHXrampxgLQ3ksMrTiOsZ
XHCxmWMZtcbRgvMW/Ziqn7UX1kWaom0BA+b1DEJSFFsbZYSCjx0QqXQs75sAs+vgeW39Qwhf+XGe
Sf9XwO/gFLzs/LexJ8eSftd3tLhpQ4vdArHdE0CShzbGZXPt3b6AV4UALGMDkuFe7udOxTo7Ufs6
zCcHT+/B6Dm5g9MoioSacdOA5IHwir2iH04JRdJm3NLbl2HV0e3nWNsE64WTtm709fraKFplF4MN
yU4qlYwyfBmrWvMT8BRyrX8tL/cG/ZtwYZRpXfvb8u6q5RN8lXnRh/GtZCAjsmL/F4aAx4CTQd8I
GRcy7sOwkzsgy1vBNnEDB+j3JTXviVEZsYPZ9XUN2p4JgoBF446T18jtmrfYHFpJ49l4DM6b53oP
YKncP0wB6FLE1a6WOqdHsJm4aTuf6iW6dWmOCZwUq2CVptqNioTmVvsl0Y+pkZ6mCF5JjPM63Z4G
594TSC8noxuOHxuQTvfBYX3uKW7YD0fHXqmhdoLubfAEzgKJVeYtvIq7A4rz4OCq2qezieuSrzOX
+jVQo3RU3WPujherfKHqjTTrwgguoHFUMhP+nRuvmerJ8JAGyddF89ZVHFAO/XI98UtOtkxQfehU
zEVn52nNeEMfi30xDo14lLUVKHWRHa/vocTEXKZ9WLPwfGv0/RS6pUm2VObXSrt66yt24JPAAwOP
3G+lUWqfm3iY2dfh6+ZeAdqhHm3fgcpDEdF5To+YnKepDotTGnXABl6mRbq/h4lzNFIWTgrkbxCu
7lbtq7wSpMWDXZQ7h+WznbqF9jll8xw7XCrmesfOvnkUDrhcAdSx6x/rNTrnFkJjE9jwaD2Nk3Xo
L5w9DTAXSwGiND3Wo520ntLtsp8DSZ1Um6m7bwKEqJ0NdfLcPPxkpHRY2CeS7cd+3Lr4yGXW1XnS
iT21qSH1lDU4Ha64X7V2hS6bTdK9jq9IkrEMcaghpaXR53dv8BUV/W2GUL2rQoaEKy38Hm/eYHYM
z8rlot4oGt6OVkAYcaXTgrQPLAmYHVELW0JEVOYg9qPO1b9Gywf4yEutHevW7cGwqKE+elFiDQ8H
I10tadqI1XFNN1cHAxpHo0IzM3wOvJ7AFaEcAJVzkZ0AqnJzwwWlx1m/OwlB+d3Z1Wt4GasrWWkk
vDjm+92vISJGJysPWJZuNTEzTmfQAK3xvf+Eiw80W/AxZn2VSt9mBcYilRoJFJl0YL0djHEtSfNL
9ESkvRs19d5iFG2v02h82iqroGqe4YYDq525QfsOc2CpGXQAa3Vj+FoIRZzj5DmodSv9xUjtaMDL
qhjvq6s3gBI6Aa2/cE4B/at6qqcBCzpP7vVi/9Evdyp2jKOr9a5wEVZGiVttFb1ru9RVAsCucTeZ
hlsAed6+F7uFLjWw9nGIdV0915em5u18tXtuXQb3zqEX2OXZwtW658liVp0VutEmrCu9M6ouzhlg
l9bceUFX8eJleaDMonHmFr9Kved075aseBR0ar2jt4cYPaK7qGqFXW4XrH1Ld45DZRB0gtGh9WhX
O5krNxSN4lGpqYDuubeL9WdTb0DoOYud2rCKPPMeAKriKs1gvljvhrc+8ZA+yMB1VyhB7N3TeNGh
K2ReA9tlFxyoIOdXKAavvtJUWwdHXZFc71025Xapd2zdByCaGnqDu24pVq2rAtArt25W0Ll7sXd3
b1NUX7tnuJ2L8HoENidl+9wL2uUWRVEkpAdRB/Ddo31qpoBkn+65Fwucs585V+cM1OVk586llU3O
SwH+HZbHZQ+uMrjR7QFoO9No0WFAH89yGZOsB4B6Jl+fNSSjQ1UnAm4fmwCSXQzUqy1h05MYAfl6
kw6UKpxr4/l8viRhKm/bBAYdjwAQQBPpBp2xU7TsqAwoVGX8AF1AeoQNCMh7vamG9uQNfK80AxV8
3XrOdvYOkaUKk3Hi6zhl6kDOkUevp3W8Thy3Sj8lkCqyd3E/Xx+LXEUDiUNeNzuE0uhEOaIK4cCJ
e1ouL4CtCygDwn1IoUx+M7Ou1phUM3dHl2yPxoMVMCFCq4L0FbSijtAR5aAIpW8WRLaxPBnTXCAq
9KbA2c3vyW8XB5qlW5pVNeG1No4r4Vcv2pAO8LHzuaSSfVRyfe41QI4wNDdgDec9nVuWaOqO8PWU
CdCNCxpMmE2jBUOOTDYsG7TdTa+WIIVvgOYFoVqGHjxFqVnhni/mRuaZygETCVDMWBYYGk2TJpkv
El6ZUeFjpAFfnpYwK/Fl1QZSwYEDYSDflRvbNRBRceR7kekRBRoX6tzy5+EVTJ6NR4MsA2EklOON
2dGYZPSgUFGbBWYVOF0GtRh9rIHhp5BjmlGbrgXaVk4gL3kuPIkTvW8RA5Ur0AoGzpQnY23sTSj2
82CsNoOg7m88b+VNbBLGkxkywl1BhRsZoa5ANzOWy+DPTUp2ebNZrTZneFc813PF/F7JyTMymHbB
TC0MhJGN2cTbeG4Xhn2BD+E/GF8P6/56KebXwviCShCcKpRSZ9MFFswjt0KmPCaq3shTl4EyxasK
n/9EJLXb7rZhGHwQdp1fFGX3Zq2l89JaC5PuIYc2CxNJTbLc3e7M5ZDjtYI9mFuskH0ktONzGFi7
PWw3j4DYIB62tsOdMTpZo1Hc2DGmWdXIOOEh2KFABpc4NKMTr+Wjzk5XCfMoT9WwWafnujcoGHPW
rUy1tAbJWlhxxYlQqsFzAA6QOzdI1ZhrGRiQnEW9ZoVW0VCNfZNOE34qL5CCdbpfRRChTpuTpfug
qdnYrdTRWrcm7bgN+WHBKuDehfz55//le0c7bDyQJDnbuzrMofgLRXwZPtD4mh0MbS5PUL4uFoQu
iFRUGosmBMutI21kFZbuuNCPWjd33z9snn29XwMnS6xa8ms4CwWv5tFEog6KJIqBkp5WoYtxE8cn
RJ3+5JWd4+DSqLVV/9C9u8nX3S8Cpy07lWY6BME3F4ir6iidyzDqVbs4Qu1swHl76BeQp25qs1Pv
0QhaD3c/2A32TrUXeUqH3oLRebBnzcS9hJT9bpy0jyMVL/0aAANNRo+J2oNT70t1lc51U/OYKHoI
0gmY1CZoeLAo5/YuNy5L4UWmg2OGn9zP7H0zBkubdPab82YxACIDpu7a4Ehr75u6zeoZqk2Bd6aT
0ixa1oB6LiY3p/n01MF19rs7pElG5Z+DHyofXCG9jBD9WxL5ftUXwbF65+DHRI2noIEwGqJVIX+S
Ksd0yF6jfCtWesWq4qsMO9TVOL/sgmLjHhvD7dHsL8wttRteze2DMvR2C21f9MF/U6Uk+T5gKFyg
WAAXChrrLVDRkntBuR1yGBa22VTphd18SmNDu1VrJPWzU3KoGM6Rsm7G9JEeuiU7I4gn0fgJLqh8
Gsd7uihHTusp44BjGYblU1cRCPkodiG/ZVMU2hev8KGaUfo3SKuWXwrCBPzU4t+5idPDOdjn2V6k
zu+mnCmcKL2duZQDQEzhzuLw9maTrH6zZpR5RjyY4XYLmcP6E9zkrS9c0mV/jeU9q7oPquc8VxnL
eDqOOWoaSzls/dd/U4yTLBfO/cjceEeDgRQNmhIjDESI1Mrvi7j80yL+Ni8VCd+/hefHsFiAB4Sx
yDHsxEbn2cCddx4mf6cFKDL6U98XtjkOb6n+cNLkZtTKTeKl2cx9mfLhtt//MKwfl4gIPv95XJX3
vaUpwV67M6wpPCCY5hxXSIwzfo5sJ7HSVfbRyuOUQ2JkOBr2m1t0aMaV+vpGWe4AiVgfFqLfh/Wa
jX920LdhScny22yl93vxqp4Zloa/Js6GvGqvV4/pGcjYWv7O5KA5NGwbL2DUFiuObTfa3a/ZxPU8
DkXehxvjc0ifjTb/NId9Dd3Cj1Sd/3bUva20t6RwlGbh5RjLSrvipImzRu8cw52/isscg83AiOxB
aMxxdeSH6DfKceuJoyBzHoNGYkG2gz5EECcIsnAa/ky/HJMVHoFtU5emGkhFlP3yMNZrHsBYbBkn
JPgU1MFMWtZg8O6Qr+Gg/nNWd0ejs0ln64cn9PPeorKnwfcm9Z63GHW/f0Zq7VQt+VN0yi3xLFnW
d+7M32w23gqLO0DKegBt1aC9FWrO0Br2178vk/K/NSc2+LdBvG2qJN0fD2HEINhDJ6Mz7y1FQ3uD
ygzngqwRfMYN/uNmgF9i2+pw9oWxKVhib+6s3QM48Wp9jQqt9anC/POG/za2t50VpweleKnpJb+H
Hy0Pma6h158bj9KIvSGAUfE5XNeWUnd3OGKW1k38e0dc87X45rlXa/4+Y28kY/8xibCGws+hUO5R
346mUpCcH9mixGN7Mf/g5TNF12Zsui7WGJ+Th9R3SobjyO7+/eI/PC0NtKhKwVIQ9C/s77dNXVZr
t9siDzX/sTMLq8SByq7S+P0SP1SzaEsnRYiwOZoquAx/G44gqZQCtVgo+yrBAHFMqX9qVXonN6S/
5ZMY7E/38/1a78frJYv0Si7Xsp9usXVp3T88rU8XeMt4aIVHKS/euEC5nbUWBDUF7/fp+hd68Pds
vUEPtHhxeATnnQZo7l6nEdKKXUIP82NC619/6PtDeQd8BMnlcHs8uQ+IjLf7Yeiv9sjQ/n4rP4Aa
hJBAk6qc8PQU3/bb9ZDnWq7BXkQRyNKnp/Zpk9DFVYUo9vcr/YBIkyuBoChDNAFZ8pvpeyanBY9F
x73DwqNuxxd4q4HtzihZtjHO498v+JMf99cF38wcwFalcME3FmZAzVgOxJrYhE1Ed8P/9Vpv01is
ZJl6vHMtBP86BYNez02GGFKbbLnxwXz/5Cf/dV9vpzyE02BfHnItEpoc6BlnZmhwbm/crvjrztiZ
4ZZ9Ojb+P0vlvw/w7bS+Zvf0WoiQxD24pRZaliQIdJO4zFI/MNCUZCm8+TF/3aG4X99M3vORa1m0
X/DkJPGErjmpnJSTcTAgnWBPbLcucfqoPQRM9sn9VX5wxf+6uJiXbxc/JI+LAsxHXE40C/CbWhuy
FV+j7fYjck0s0W/3+WYKH0EUq3fy2SDuxPHp+QMWKNmY+tlYf3p8qizB3y72ZhaLyfNWuF6YVBJR
eB/iGs5ZPsQVk9mMTMzX6IMd/unU/Gsm3+zkJapF6vHIFcv2dM0RLcGE8PiF8i+duIZHAFG/W13+
5YEOhx+8rR8PgrKCOh0gPTQL3jaKco3Pp3JcKYNBDQd586Qap8YHGyNr/p9J/XaJ9z1xfejFoMol
iErE1fYHmw0FliGe0u9X+nQvb1ui9jgdsxzWa4JShSDeLzzM6vT3S/wQ1HD6/3e63hb+Y6E/0wO6
jcAkjiSd94PfP/6HRpuXdwE1ugoWg56CvzdWScm0xSNSyv7RO/okvkmZwZdC4zLURoOPgJOf7wa0
13+u9nY3UXrViruYq2FDEIgKDDKP5OSIAH6/rR+dAe7m/13nbQ8Hh5IWHUKuc7UWbeg6YFGhY9zc
/n6VH43St6u8bd64klx38UIt++FAo/Xg5B9o9P7fLvG2W0PhgdoXiuI2xV1a/Vs3esh/v8SHuXqn
tdorhwU03swVCfXBvU4WGcRwDcDq/3aZt4M/plOuXAAz5odforhJ6/lc3+qeZv1+mR+fyYsy7kWW
+s4HcwjDXC8fH2U/WUeOXl9APkYz+P92jbdb0fRzUHqWuMatDq/xwSr0ta/qhyTLj0/l233IwfHt
wDvuj3ny1Mh33cYlQk4z8vf0KpBzgmXq97v5AbCH3wd5Lq4XdVrtRWn67VK3TE/3pexS9gs93VHb
kXMHMjiCEqJHTXWzd4ogpD7M4A9A4b+v+bZBk/u++Iz0k2zQBEqqhH5r9ulTAWcC63JdaUdDZXao
I5IEwrFRm/1+y7Ix3w6Iv+74bePmVaWUlp5nFokrqdYc6dnE/hQi/uRbE5xS4OWsK0mT+d+PUFns
jveinnIVRMdvVOJIHEpFZuBJYYJUmNqgoGFwKo1/v72PV36b3cW1oD9O8VW8JWe+JE1IBSOiuIYg
KD4oeCr80I+p4h9s+1+3+zapUCZHh4LG7cZfFeRwjU/r9BXP//PUvs3nmy1E2PWh6CF3ReggrtIc
VjkmVBJ9+NkUpCQ1VqWQI7d4BGm//jCvPwUv32/xnQS6RLIhLGTcovgV4hxK1j63nlaBsiD5mvPT
rH245odZ1d9sjYKkNrr1XLKwKs7OX/qHg/LTx7+ZmeJ1t1gUa6+PpxQJsduHjS5r/Jdnpr95ewAg
HvnzwecXxznM83p7EX84V35Kk/z1UN68vTiLbjdNlkVlW5pAIUDBHSh051IA/GkUP0Yib0ycr7QT
jPKIeEMtjMl8zwCcEfLBbtcgW2sCkspUE2WDEXy9u87RDZvn4WJvwwfaVg91tAJQbADhgErpDLT6
3k4aSWjcx4qPtUPtEwYZOq0oOnqnuH6DqH2epHWQ3gsE9pa7jT479gvtu19tauOic1/W/N1Inezm
l+W9z7sq82B5BUM1LSYGRL7lnZlwqp6EB2+3NypfRTCn9GYDhdqbFch4KK4vEcK1NBi5sEPUVoHa
U6oMzZBiGaSPN0OlKYekPt9BnpJCKGXkqnHLzZhCKjynt1ZeNFEoDwsGWoPpwTzfrZveDG/I/Fo1
9mBgHBOjOD1BUQ4WeqkqxvlhqCmom1YAXj5ZPXY3Q6fwHJoqWmEnozC/NbS4fgVqrBrgnHR4uFIz
haYUwjRGglK9kVSM1Es2JwXwavvxidYAsbR/16gOEAfhUl1YDd7Tv9lhXz3vi6EiTqm8ZGMvoWky
5lOywM50ThhBk1oK17lqShbcv3R8qubShkXD2pxSMOl5KTe3/F6P997qBI2DDXiDlbchglyRRpaM
qZRDJN9BktzoxwJO8FFsJm+Z/8mg23RvBnybWspN6ioylB5kUYFh8/v8hPqTD0TBj01yGcsckfsC
HzsgqyGQANABg1cRiHe2Bp6kq0MS7gMblUjLtl2bPjregD6e/JV09oZs8upmuR5JA/KLkm8mCuQG
ByS+L1bIScX7ETzZMfCrsWFHmZu8OZBKSkaiH0Gx1coGOnCgncwlTS5iLA+vPMxIUK/s1eQPiIE4
llwSuQ8HGhFzix/ehhuS9UaRoz0qmSN+tt1ud/Wwh4TgXQ7E/vqGMOx4vV2T4SbH3eR7N4qKEMlD
Ir9e90HGl8jTl3jxvXXQ6EslZzuUNNKwvwUaACex3loMahrUJTWrjOZt/WDCucMQ1hwN1BvGgq65
G0PyXPs6e0YuTCWCqw/P5pYKa826AxaVnq31tv8pE1b+cdnVKvhdaHQgM/JmelPAxNFd7Mhz9eRB
KkYFrvi9cYYeaVpYldwdyEMaO9iRJ8DGZoCUd8GIqXGD4wYxeTShcS9qZgU2r4MZwj3FlLUfLeil
nH0fBtUFWMO7SVGckvuD8jEyoxuFWsEkjEymg8r+B6/jB1tfZfcUNXHtKGa8HVWP4HaNIC8u+gHN
O+0HzRcVfLqbnUJeF3aqft6vjUK30PGKjbR1aO/awipT82pQQ/0+kp8KOn+N5G1qlUdFX5RjRnKe
ptv7+NFN5/oVIB8q7SYkRWcinNQs7c3H3VxoZqFoJgvzdjeKa1ggy9Okf4apGE2Q1IyYqnP9rtnQ
LJegugVBdTer6YeZ+6Gpv0rDIglYInB0O98JT55JTTlVF1WWAji0cLDzC9N7V3Nged4EffBpswUS
R0iRdDQYd9d7uB+LBqi9YzMH8qhsouHhZKJnADi4crIuSxXkBpkk2s8++M2oavxrK4U1qCbiS9K5
9ZYvzlGRK1yOiuLv/NpUcW+du5348eDxRZ+UXYKELWiU/GxVBb6MbwuGuFnpxhMg2cvq4DkrdxP/
PkjnkOWdzNtG4UiJrDKrepQ3n8ugA4tqr7xa9FRA0RwSKe0WoV/pLZqUFNt094MRZOknjjJIV7tx
3DoMSmi81hx4SaCeS10af7zKsmBXrWPvbpdg70ON0TjBpcoxom13zaS+b8gbAX6LEhc4ywO930BC
gI61H3Z1fgMKmNar9UNzB1q30IRh0K529Vm6TMeV9r5V7RZajyVTW/I/rNkfAj6odYolmknFu3hn
1wn10iK6pEdFklbykgNoCa5sCbILLlXBr9keDaWz2ddodMV0/nnhyss/vw/mFfO/uW0MhqMS2YIK
lONvvnyWPINSpjMYUHeMZ6raU+HJWvon08De25wqA0FGwRlscPLA6DmiIUBwB0fzY2lUfQEt/hmO
MGELI0KFMunfkdQuqyWBGqWKH49JtUx3CFTTgMWpdDHveA7d55ItHWkWvTxQFnbOy7ATb26jsFud
hwfjvAontVbc28PKNIkAEUvl+kn2uodMDgwL81LjaS0XbSB8gBV7HMYXywOVyexfXlWRJU+CkzeE
iJvo7WRuBp7HmQeswQYz1nVtOqSYm0fnZi9xCqJ6C+eMqi2ewpP+V/64dQ7W0eKHPfEfSEcOnnwY
qEd5rFR0OS2RpLDda33yAgABU7yY1FrFjfA2umkbUjzgbAOw9ieA42/thGKGS7FzRCm9PRQ4mcoL
bEBi8uPEpOesO5uRSO62Adzxi6PhiL8Klo40/XBX3w6/BJUnwD21UbMBgjdoriLXHbcCTwB9nNyJ
Mbp45/4DRmGMi+hSVESaIiAbEZhZbsAXOE8/N3JXxW3/7Zm/LcHDY5dSkkzYD8uoCbmzS9rfXyLC
5egc/PLaA37QAOlLjflgbl+KCMELB+iQSiefPp938JiIuk/tqM6886j5/3nFhAyVVr+wzgzzn//A
N3n8KhQiUPAB58V00DRW041gLopnuVEDdtmj5yGn8HEzT1WzBvaCyeOooykzAcm3N+FdDBUr0sxn
0VQDi36wYtlsaoF5aCvYOzpP1sp4XzEUJC+2uLyki0vbIp4UljoyLj3EAAXtsACJq3NPnPx1pNcb
2gt9pMFLzlZEAPli6IB7ay88bdHUAY8JaMHpMwPw1vGUizAfhnT28pcX9Yf1gAYEuS9cGoCPLQmO
z2YEigHH5m7o1ifQmKL+kIUT2D/kV/C7VZHeetuwul44BFou9oMmNKtY35kE6yBnU1Nzkl4EDW4P
31kFL5sDMFFNMOL8TQLqPy/NoC/tFV4LyvhFDMFjYk9BhFKnPZGv/fBkX8w9WFEK/y7JFFm4wGVB
yLx84ZWgXgUuG5rIZsi6TuH6pKGZxswq8hXy9i9qc2KzmBt4lQ0URcCTiosYMDfybZkplr5RbkKh
YiXQgkYWzNJW1t+z8tlS+IyCX/nd/r7gA++LXyh+VGxdETKdt7C5iCLqfV9ZFEF7SWGWeISlGtQb
hAYdzPEJ8wuWamJ7Lda3b7sTV2o1Lgirr/aWtXC1nGF/+FVv9gNwrh9G96Zt+oqAYVipCM1CFfRD
9c3RO+wuh+S50Iukl2RsKIiy0QhmKATa4vILkxUgJdA9fYh6f58aukN/MAzfr/7m3B009fRIDzhL
loYRANo+p3w1xfEHrt1BmkHAIHQRsbSAmrtK41EX7BLGw8fU5gbL7gIufokxlmOWGkRuTCauq1DC
pPAt0ZLEWoJv5rsgZC3WTnH6wvd1ISY9AEX9g70EuPQwhrLa3BnxgeDJ+sNu1Or2t33iN6JJOcPH
fYzRnKe2MPsleJ77mGbXXbl8an24/fBokPz+aXYqVNboToSlTxez+i2ZG9zPt0vxcqDFtWSm2/00
mRyu5oHO/YqZV6XTdQ+SPLLOqJzQ1IzlJx5vVNikV6M4DmhNZjroB2xKIPnCNP+BohNczl6gmgUA
ZwF5f6Ut2pkDgjm0gcwSJYNz91n/Og4SQzEz4N4CWP+Stpz2iP+6gamygXhBp1lsAmTQXxBnQW5X
seDyX7F7JYwuoHf+6ikFQ4N4OyyKCnHr91X0r4ODJqxK2gjmhBJcPK+ff5umc5ifE2Wn3PzivNZz
bnVteN8i65i1Ej9JrcjR3HLZAE7PSjhYBF0L7+DsuhyP3dP6OUZJ/fkld8utQy3rFrFLIGAXyyN2
2ft9qG8aZ+y211CREiOk0ekWenN+wsIhy49ZdvOdaFzpqBxB7oWEw8HKmyW62syzYhbqSjd0yxCC
TUvkW07G6NzVxidrewf+lLnalFMLewpf8q2dTqA5drVPpdA/kKe/bBbjhI4fBxbqRHArbyvvct3d
U+0W33zgawIN5As+fKY0pZ+9bEayHU4wjx9Rovzz2mPL9zRA5EXETFFry1/9HtCPv8zKdCzH+3pd
8jikXpuJhMlS+gIONCZCwoNjhZwCqqxyBohrRnBn4p16Hl0EPS7vSJ74TrMIO1BaTsQiLP2NJEoO
AlfcDLAJ9xs0OQq4VL57a1QwX/KS9Y5jR1pD5C5Y+ryF1gK49nnJaTLDL1I5O0TjzunI/TqA3fqC
NhMluqnavlrzjD63qeOsu+K3dx+WLCADl3EyO/GdK2xG86LDZrQ18y7tPL1Hezpdw+JPBbZLi7GJ
V/315WKIbkOVkwteWrhzwXuvj+RJMDJMy59ceO0FIz8Za6efNkGFQxdQP5FF0mH1+lTF1f4J9F9P
ukJ0AMcOFaO3J13SD/qxsOdJ79w9JAvoVYhr7Ps9SrqwGTYXbgGCgwpmlTwT/iw5JNuecMd0ikiu
p9/f7uvgV4cv/+NutMVveXw6KP4JqN5GKefIty2u5Fqa7mJGWWgWTWgP8RKoN+NPJ/SeNGF87u8+
XFJ/Wdd/98B/Z+Ztr+rP/BqEhdONWqpG0/3dnKK82pjPFXJ/Cw8FQNCc+Js93FBOcpYlZ/WY5X0w
gwaJr7B3NvvNPvAZpghv7mwDJE8sGNhJzZ1gz2eOxW/qPep4gASHtDLJUcOS4+NwBZZHxAaPlnRj
pThHsljhRrAEUOIPlicuJ+6VLBnVZl1yfEkDyo7pwI+5ox9VoFN3gYdKO75EKMry1Ykj+xnnTPKR
ZESnOOHidux6ux63wzYsOa+tTNOO5Er/rEkArKe2Ytw7cftoyWCkLYywxpYnIQOUc1avZ221dwMq
PhV6DnRTGo+2bAQBufNREjw16H0b7MHdh0jtlvD6+U+fWG7PnEnLjzU+W440kfUUecIcXvQokS/t
4dAvgYFzH2gtoD/QTuldvJGGtxTn0MOfh2tf78wImcQJfAC7pgfoi2wle9Tmkwi/At5M+grrIh8r
JyOpzYl0FRkTOoq6keme6XA6cyQ+oFqvvoKnSUTmFc/32bjT1vwnlp8PyLl6C2sArufr64wH4AGM
7i2l4w+M8cTGh+jO2DJy3Ho0ZRmD3hSHnxCGW6Cbypu4BwjeJ1h8XtJoJrzcSMsDsm3szAYutdlr
UeeTuz+RFpWnMJ7uQPCMx5A7a3Kw+37BYDXqqPkcGySDW0tZK/ySLBF5hGJd8aVpobJpNOQdhPmy
9loHq1eyag6xlIxYloakJNhPr9zzShrQJEbGN5XIDEA9WVZxe1LeQ0cOK9FnT+gePOho9TXyBp2W
fL784pLS2at7LcWZF4ceAQHmRkKz89A/Olong/V/1Mbcqk3VUTGYrzx5SzoMFN4n7Riy1EBLk4xe
DEkN8BwUfgn5F0q78pKGLmR4jLQhvQhZYkxSa+KmMXT3sXdaf5285GkU3bR18XZNrWKYHWfd/yq1
XXrsiDBH1YKZz0NISew9mj1ksdcO2Km03n6a3RysDKH3Et+qldIjCdETP5k6Y/zAUT1uwZo+popS
JLSr0QDZ4ZlOO/Lc+n2n/YWXRGy+xyYRiBicLLl9NHFtHZLZOPWkpgtEHI9muXm2y6I9YJ5tDMQa
tjscUEl3Q+9hk029MzkSrtSC5kOzi0XD2raFdyRsEMI4QQ9DQXs/9YwpaC8MRwffgFQ6ZqeJSzrc
NiXt3ufMHDt8UyTNH9ilQutArxyyqcQREhz1PxVVkYqXaOY3q/lWrq5VT3nwkPPEwYZJxom5WXd6
EqezpznvWZ2E7yQA+q9bZrScIhHtA4yslbi9+VIaYciYnLAwwTzn/bJQEb03IcVT4CCgiU+MP1mW
CT0ynssZPMlN72Wt8M3l9RBtJGPOfni902NHPk3Z00goCLTdJnjYkR2SpA32hMzXn3IJp54c/1Sj
G8Ah82ar58+hgEOZd+FJE6Ysftl8VFuk2aPHNpHXn4viKozHjta44m2HhkqyOm8t8UrCui07j7NC
xDRgR2R/iTF8vSRvgYGIxUj5r7e8UAxSF5JaEqUpfhXFSAmn8QV4yOsxfTl0DjG5kgLp/dGk9THK
dbvSqgGQEttGdQdLRHfMTGRBuD1uQ2zNNLGm1CWHoUHWyx6khoRQ+RMpzLJBICP5L+ImfwnrHHkv
xTD2Q0x9UzFa7FEhuIygodvxvQAjfMAYx3R8otmyM+1CHb6InQlVA0M/WuWRsOfx7yvIvVqNmlGy
oOMJ6yXLXzJzkv2YMt3TaZ/bchw5jqTpF1vpODiMUuR5nafAGxwHgSWyKJR4hpxeNSOuyyO0yOCR
xnvl2TiKkYoxGpLoEeBbdGHhIEmyjjc8XGwKxblXeghOi+p451XMqCvqanjVpPjaNDmJOWRpSse+
jE7akx/mDRsAsMVFoMtQUYRh1M0y2reNM9nrEaB0hoHaCFUmWMz6j2VcMMtkkDqEOq2wF9LtS6OL
SvYmMPtktl7/6K1XqkFizgdmKLT2fYvmGMphAX2l5Cic/yPtzLoURds1/Vf22ueszaACvbr7gEFU
nGfjxBXGgKIiKojy6/t6jPr2l2Fkhwe7zKqsysoUeHmHZ7gH+cIbXbXbDKLkSulLtIi/kvced5gE
8m+fG2+wIQlrfDb43sGUaXE/aNkMmMHSaiRMkLnQ7K1kt8gb71QPBuE7w5z7nfq1uX5fDjAC4vhn
JvoSyUhAgUFEPQT1yyYmZRH2Myojo0+SYl5DzlEkEX0EMnrMsDOy8EikbED8OtB9ap0yq1dfC2Iv
J8j7lHoj5QOi6c4cWVB54RmvEKemlxDSFkEkdUk5qGXXlDrDgOd75wtz9/3E9ssW98/6YupiBXo/
uKUWRFFo2JMTlFlGD3X4QdD6rwtPqx7fwPy58yiF8XdrIZLDzwLz0N0TxHN5w8J5kqcWDvt+ii0Y
x1khAsQtvN0c7KHY/a/82s39JObnZfKRf0pO/DoZfY6sQXj19t0Oi19KGFD3R43EZf9lQHLimgHT
mjrBJ1my0qzATm9Q07C5IjNbwntOHpE7LucSAqjI+Ug4IKkNo8shz1hK9QMv3RZq2Iz+dED/MmTx
b7tz1eVV13urHoFJZ14LkOJ4eRlLeYmTnJjIYXn3KOeQuPQIojDrgbH+ISyfsWxz8uQ3zrmbu2uq
968Xc5CrF/evnowJv4q6iwywAJ54bTwJs27jKQyRDGPWtIEZ9uK6pIB0+u+1vZJvMOVGLRfRsymx
n1Q3peo3niUNe2iEecCz3cvlCt9aoxdRxQ2JrndR38JCJ2yiGj9DAsaisY6DsUxJL9gGUefNQcWj
JVTobZPt6j4V4Ah9WM37430AXcf4OXHeJObwh9gNA4AUKvqBdSDC2rAGm1D4mS3SnZcI/EXid4pK
MhnwMA7kQV8K/2WO9lg7kNfd5gv7M2YX+z0PIaHunqsfuFUKxsQgeZ3f9WoHC+yN+u22T74pFUlU
xhzhvO94B2XdpE6F2bxM1lXpRcHhzcLP6sL/XbLz8rwUNXvtC42Do8t6HPczcGWyjb19jFEjlzl+
Vz5gma74MC+OTofXP5+nSAYQUS7afQaBfkhvKJz32VD+cyjrcUU4pzlJnT/BCmei/tOQ0imcEa+9
sAcwRS4eK/JLxEUlkycQQ3d9fwugrbnDmd99JZBsLwLE7py3vWwrRJfNPgJtxGBCYusHTY4wrtZj
TTKGdfqc8SwaB8M3ScIlW54FH01GrWDMrN5yg2QCjnyse+DpS+TpNPfYvAfslEOFXcpCqzmMNtzy
xQEZVK2+WtfV0bJdK5jb2PlxjKPu4sQFYA05UFaynpOmrI2vNXQ/QZ0+DJh2uxns3YDioNYyORYz
hMx5aRo6AmQIk2iefhifyLlxijZn2sDoKB/IMbkJ2iI6/I8M50CcIcWKjeoG5qhyJhZByjG6t3zb
HTPQY17QjjPkvgGuVqv7CmNmCZ6MxcEfAWjCpAOWzWI484ojbkxmmIAmMLxi8xt1aQLNJPqBb0Ka
veiK9AC+3K7a4G8HK5fJKymHbEIWzp3r7qEd771qMKtC4yBKapYtI4Cgj03d6eZmrSV5kYpMwF3y
ENlD/MZ4khyTug6eyIW76aDTtOmUmm/z8mpAQliZwlIUZQ30lnyiKjbqcUBcwBS93HnrvGSZol+R
y4xfns3uf06iKCYn0+xry8aylMQJp7Uua8tfIUfVEEU89yMNmenLHoAjb5b5wT+7NmPFOyRo+zpE
ekzKIjgPysZ6VJqONixbeyRJ+DMyvyuMzwtzWQ47Kr8S6nEEMAnTxnJxHqS9E0lEY38UlMXSY9ZV
PPYGKQndUweq2v0PIiuJ4WQr27ML02RCsKVjoSfJ8PN0zT6z+srtjCXe43T5eiyT3xvStwiJGzbD
XT/FHI/OBwJQTbxB/POAdcfR2OcFyh5S84LZ25Uh7ZBrc0YTyTT4m2oBS467p9AieKSj22PylCF7
KTDZI9QN6hs8kqRsxM75oubtXs/1G7sF4tntYZvvHrWdgM3GRrfUbK1x0Lo1aw0MwwiTPtuz84jj
nrQjGaSYBtRIa9BMGgymlLE43gGFw5uG2/keSsBFqiBkWaIIqt5S3+l2dXJ6Oe/98B0OKBthNYCi
7627Wkv17EBv02nE2QsMRhfCfoANmPu5WBSef6ET89niAq0JCY17GuSiFnHqZAGn8ueE9E8gRIo3
Gr0abvdGgnDwQxpxfqPRZd2zAkSto98+0taUQ3EPWYcUafTp0vO8R6jttgMgcNMrABnPBqZHiWUy
2U2UzLs/B3OWqSeKOlIkIXe9H1/zKZmY/AK1GtkpXuYst8JbbPpXGCUpiBtW1mvrbpsGW5smTHdh
kHl2u9x/lWUSo+RFtEVmRZzPmLVe6S6zpWybLvYt/bwnMZ9YBa8xZci57XNrekShWdBNRAKAmxKH
dUQFgMMupVxyJKpzKznhLkc0URTfOSVJKd1DU1Tk2ZkWNnvE4gqHh9pE3aK8GaORFeG1hrImBnfR
POvUwuOo6hmcz3Jqy85XaeXTr8JCNLx452lCmv4FcpWklUTWpENtBnE37mquHayHi6WzYP/lv9AY
J95jSIXsa3pC/J1OmUe01AhqhOC9ZnYNBliG8UyC2ppKkEaeWesSv9546ntbk0PnQBogFQA03kS2
p/ci4dE9cb1/j7CvvVEafA4gee67YExs2osZwlJy1pFey0sj8OFTGaz7Ze4mbUFfS1FKCiJf30Zx
Di82nNgWKCIe6udQA+cV7hAIoTmKLYrISmYfFCXRVflqAt64rITWWwxQv5qBFxwCiAynZ6ZL+C5B
KFrL0t+Ac4oShj85MS2srcuovNN3ZS24E7L8iHZJt13xCBD8Bu1E2b9vFJFPbuaeWlQ4+EirpOqq
Hn1kX0Xb7IYVGBKMvpya5aferI0rjhG86fPXg3cJaFEWjOq9MIY2Ftg4GXAWKa9EGPYSVRLTkv/N
398/JalnfUm5iqnQ3PQlLDVb+77Fzxp9nIjjAi0ZnhIFCeKD9ux+nGw9lSdI6IsmwbJ7C4vwNvvq
jsqgqIANdIL+V9B8r60F5mUqLngsyo+D28rbxhT7JpQAjhz65zbrXPj8Awl7GSXWCjw3iuLthXNr
UlaPu7e+ZKR97Cum1yOLaeNxkA3ANbzKUccednV9v6CPzbNs6qNXajltgG+9qFeJeFqgGjKFaPXd
g1+y34IJqNLPJUegJI55IfKpQuy7B3S91TwO3ufzzmo4j92QdGown8feZYYgV+RM2dGoedT86TR2
vU4GxDP2PhQO5X2A04zPXku2zjVfKBOuMmd4j7I4wFNkhW2qtHIk5WxJUuaN6qAceX4WwzvhNzf6
T0g54H+aHnVgyvqUfA1pS8rVLQ+ZKS7BqUPvQ7SqWDSkVWzIU8aDvIffTypXkD+QKPKo7+gNqWSp
ghqiu+LJcbWmsyJHAtpXU1mbQBp53pc6MRGcgBXfTfZO+0Wt22/sO9PQYhgQwiBnoIVwxFmh6nhz
QhWUo+iZyKgiOif6XNzXRjbHKV2OEIOCMf4EhDF1Tj0JDKX/Ix+pil3qJ68gQyKTdAaMABv5kso/
5ZXOpyAdplO2ivvERc5seDo6eq+oO+6CUgGM1jMzqhUS25MdMpNlk37XmiEXVltJuxIsebd0idiq
ZZfuvPAb30fsFlId41BB5fPAGmMNZsG5J1mqCMQLPALbTSbvGQmgEwee/DMFPOPf009OG4oUfJDu
v6+kT3CmtkdtUyClUZ1yOZkNkIBeGogsVUzLm+Jc4z1svEq3p0u42OVQmvmpq/TXg4JzFi9QCnrE
LJzfEuGtRA+N4jWnOSH3y5wNZDLSuUGK0QcPaCrZLd4CB94aN3a/n8ETJzTzWT/nAWqzVK+VEo2H
fGxwHTkPJHXg9mivSUWWgELeNR2IzpfalbW4rNakhV894r37Ri7F4UDt/PVL1EN2IOkmND7xlmH8
eBGxjxNNXR5G0rtBgwbQgFOARUV390kf5t69fSgoAj9BftzQ0FpCGv976+d0OhZ59UxBcTvNuwmG
WvPba7Fxqxl14mJ6DijzQHJkaXAgzg/vtzYo22oIjnAAD3JYGV39fHQZolm5MpsFE2Cg9EDJ70eb
+SD+KJ+BKn+Sm00wFGi8C1BGBQIqnaw/OlXxsRrv98Y2H2dvF51hj/vlHKtaTkP/Vni7tsgXTqPB
gTi7dXyxRa812KN9GrVi9K4PEpNX6LOuyYT7p0UZGsNsVuJJTLXqNQqrjTPSnuH26hg4FW9w5P0o
CudoOKAtPdQSV8qHQX1mcJoChtwNtLOTk6qeD+4pzJAtW4OIrZGy1ItZgX9Eifg9pyr39g5EE4vI
m+7lIInO3gbcDKqFRRPd6krsqvSYOpl3nFbr5dgkzYgoH6novNkUCI6rU5C0LgSDszOrYBb11oNb
I8VP2qqXnbyZpu7OP2Cp8sRZsCZv/sfM+PdQ1x6ASZU1bNosZ6ojnNjajSsCyej5xvhat1rLDkgy
7F0Pr7t+QS2SvkW3eZtuh9vWvlHgT2yGy37SQAX8/HZtkTYN0u4e+xeMfHtVjny7Yw4u012XXgIy
lejcTNddvS2/Ax1yRDUBYR1X1WdNR6RF/vZMOHliXye4XO3hmaL4rJ80helDc3+qTtfvG/ofn7eX
olMFTdHG7lIHUlySB03Ng5P1TVTeRvabTjdkehpdRmt01Du1wSUGaLEcVmZrIs/IXdIPWcWQMsLD
4Pa567N4jugpF2KcVANXvna2JCOolHoGfVyaA7AhUcyh4Ev759wAVwHWPgcADMitvlvgu07sVnP5
juJ1e3IYh9qLWb9RrtCdE6eO5uJIsNv6Ob0oNG05sI/uDUlf0O4kQpq7fy2GW4yp30v6SIsL2IC3
tE+idoCjEpZL75z6W9yxPuIgNdzayVFmt5dLzTUmgBVBw0fTG2ZYpmNhfF5zjmsMZo33CgBkTpsZ
8r/mq3FwUUInAKf9OS8TF3F0wokidtFPT97KWATc7b7aOPQabsP1Gg2w2Jpvzs03pnplpoNtjl7M
t5w6wpYYVA+mojAp4VzsY7fQ3U+1lRyhR7wG0B9Fv3nXt95vk3Quus5dQxWx6orh7FIPqufh9fKm
rfZXcP8O8JyiSyuWp/iw0IwH38fo4V9lOEuNzp82PjUxsz+3ah1sghGya+1iH033Y6P2Ymiexan0
rnMbIzRXw+XeB4wR8g3rHtseaq8199YvB/ooPzj4eZre5SZfnsD6HO8HUcRAJ+9sJ4PrOOklIa4A
NYJGxWFClG0YULcJtJ/ryTm8RRcnXronRJS6iN8j1H51bp0DUcz0MqsSgMzi1WaD0y/PeQDpzU9l
1x4wpXiNRuf0ob7hp9FH47Cv9o1ufMe4nz7B6PC2EudUcawGAH0wLiSZK8SkUYaNXe5THVVix3o9
fxjtfWubezvNhTNBkeJGSw5d7Mwr2U9ghNDEyOo6xo65p1Nyb8TD7d497Rxt7xdau5q0Sjtcnr0d
NmGHZrxu2KcXK+9eNu6J9KpvJ8Fx72p6oBOle9v+sa6Qf8TNSwm4hcf21INT0Z1d6RTzmADCdra6
Z1huWXP2i7xplm5lV+dXEVKsGdz0jvYSpyti9i27HX0itZ20rxUPhhxb/wkZ4tcKiZniXCk2jhNU
QxnO2R4noytI0WJ8Hq9hkcIfe2e2a4j3sqBPUNFrk5sp3ijmAnJZtMpXNB3Alf7nf/zX//3fb9f/
FX0c+l875n8kOb3PTZKd/89//n82HasmaGxkqx6dftbGdo2OwzofX98Ow6Sfjc9dbZyMj5DGPs4T
5m0+2LOgoPyh5Jj4eU9pbRYlmpDlRF1dtqg5YkZgPSUD/gCeylFq/eu2cOr5fpTW1Os+P6hxPsZ5
JL64KrLc7nnZgBtjAe/EATztlG9VkoD32Gf1Ll+fDIuESj/OF1vnHLcrqA88HuXJcpcVqcb103GG
kfeLxiqKvQTuBkuftZE0bpDSR9ePy4D9pVywtyjhYbV5g45jzrXxce/ksiOBz7LKJ+/sr2GRbvAX
olV2VbUeUKUHMyk03mQ2vtRVFzFn4jxsi7zx3AJkMq/WNSKGi/eyJFVbIla8Dc5eXjeDGyC+Y11t
LykfFsThtztah2SlY/m/D98dOfQ4fH/e4QOyqJYXu7WSLjMMI67Qwve+RgmewrJ3afYEHiIkBClX
kN63wITPqM4HWGB2ze6NtNXFRBprHrOl+ZX6W+EZRPh5aDeX3UFl8I646b6euef+wasgm1qESj9/
Ekn/7e2DKgQUW0F9QH0k6ypGmpuxqTLAmFGZDdg6Vnge1Z5wavW/9MutPy/zEN4eyjy3j2k1G0+1
3vrNgCcWRoOoBYTzMIDTeQlt2z28pdPaTF2lw+Tg6sRiwwjDkdj7/YX9lA9hvf15Kw9TSrslabnB
SXlcIrf+Vmyda3jYuUfOpuape+wV5JfPwmVZwj/myB+D/DBHlE31cLAKLrn/NN7y1+2HPdmFyoSL
PTPf03+Aae9PV4F2YgARxaLq+26y3mKcm66jfHxzxTFIpb9NPk4zQ9o4hVeC0IPnTvCDfC9J+5Ox
lQf5+aD/fXXrYS+LtN1NOxosBiXcNZWu3UU+enEKdbygzYXdX3f2T6bvT7ep78/7COyOtkZhqmee
N/q8BXqwbsKvHJ3q5CI+Yu4BiVOwfqt4oAM4XNWm0LW0AJ3o9skHeblBvOELXN9dk+OKnPG58fuY
3FfQb2PyMPXL6vF2Nm+MidlL2zcfHjJC7wiYs5gTBN9rk11bH2yGaNHrg+XLlUbCheJgUq/OjEa2
2rDlubNNsIY6UFtsOgZC7GnjirpwuHznTMaR4vyWt28o2eb906A62OGeZ9WzzmakerUe5TiqNAcq
hLuAw5jKF9rGaeGYo4Nfe0qn/Ps8//frf1haN3N5iiyFR8W1ge6yAnzhjImf2SECxFKIngQxV/3Y
W+PAjpPOk0zJeDL3rYdllqS3dBdtOeDVz4tXtpf9/QewLD/C0wJ97pHav/jb/q6FdHJLr5t9uOAu
BwI7boZ4/I369dI9Ppmff934ahoG9LaJ3x+SiN/Xo5Urt0ptY5/J3uJ+2scG5ow5QDqzXQPykk4B
k0YGtjRU+L1buO4ongFj7/cpeF8Ej1Pwz5uQgfsjWy8qFxzELW5Cmdduws/dNPTP2iA/OTY9652X
FaFedYzecufdsGy41TcR7pdaY9cjA1JM57x18A6tOEnqnTQ3othaeibHWozWOjkWhMUawvlRqw8z
NTAwHlPh5R+c09nZzJGnXpxqbmV26ZrUKtafxgvIYIpwK52W9wyKI2gpNPwBJ6hOucc4SZ0nL+mU
aJoGkbhbkaXjSLinzHULqhd/s/p9dHT1b2egkA8qdoV8FC/o78NDtFhilXhjeAB2I1gJqGrXXB6C
W+Gn+8760t+g9a2Ep1t72RR0AUVUVuVQ/tWipqQwCgI5WNcVqk57dhyynNNMh45Dp8S3fYvfBquz
rxI5oedb7dqIxtt3rXrTvfARzXMB+7FYByPI3a2W9P1QmYLyBqbiE3wBkFmKjdQgKRC2IgjoI37c
tVTpGDVix9dcX2hyE/kN1Kyktkj4SN00DsDQ8aH414fhRd3DFblaQTiooO8Uj+RZfkHKgWTIOCzr
GK5I1R/5dZJBWgAWF8hYJxQVhYmVTAoq6cVdwJvqrVSBKTpxpnDVqLfpyf8DHgyvjavDTIIpITwJ
kuyaL42R/SpalYWT0oCt9nZRs5J1i7z++1u9h62Pc97UNZx6bQ3Z8kc+aG6fL+uylp/HU8q7FLfJ
/uqkiP07CPkLAsWZAEBC8aUZ/IUGXlN8FtAELxaiYrdFZ6E1KZqTxJcGtQoUnP7K1+glrhQMpYpd
hE+ODP1v+6hJJA5t2YSQVnvAgV+WFbzmbCUbF74yI+1uYyzSXraIKgdZS1CiBwqTU/b3+qEeeb8P
3H1gfgzcHxd/AIRfi1sU3+TiBNz1Q4v+r1cNtUbVz+jZkSs20lbNUTnPn52UT6/8AKpMLqmh5RFn
+akdDfPAqOsBIf/ZKYJdeCSupzs4vHSXKPY/86jX7qouvz217BF/bpHX5LiMKzy11l5SJG7v9150
9bQ3y43CJW0gGyCt4WaZr++9+P3a3o0MdswXfPPaKrk3jvY7aJDyb5oM1+zW3frrdRCd3GUr/wzN
sTHfTHdtFbL2iQV1Awp1eF1X3OXNx5btTKU3RKNnXvVzmyrnkhLJxvL2DWW2q+9m6xk5oT4+NWJa
GOdXNVBfdu1yvqRfuHbLVWmNY9PZhRfTEbWAxq6/2gf8iU1wnR2C/QcUqgoaAH0ldrOwOmTnrvRT
n432vda360ldyuLFmznYUJ/1kOIcLN9qOIeEmTJNO0krw2wCz9VRhiLTvFaPqMTWNxR9eH7wQQuc
kdkqGuuWskDtde1mip8gKkRvgfI/teFqUCDOa7duo61Fx/FYX0ZO0qI0AnWg6qkp34wPKWNO0Qs9
8UHSqQCVIozrP5Pw0v+SatuajdAD9E/W1z01+OMl5+W+WCroW42VxNHpuJ6cQjzFcZldZSu9fx1g
IvRBqWYX2vjH4T/xtnmn0KZ11JWU31Z55JDt/r7eKn9pZXy7qYegKd0Zx9sGV9yxgZIDUGleQeJg
tXidr9tVL6tf++t2rRM3o27xac9vPpy3ENPLRdbbtLKlu7bqKvCXg7dPXCtzFbTdIEiAALl61kEE
CbLpuV9pXyZK3+wbfb1bjswngdffsvRvj/BwgG7XphFtD7XzuKArT6NIY0MVXP4VzxU5+jgZ/WUT
PJX9ilMYpw2aKaulXwlOXgP2N60WjLzQbo/wAhlJ7/f3ITb+sp/a8C8RJlahgFa0h/tbmstzVY0u
5/FJ8wqMI+npA5p7UxifRdEpAdqCFXOLSWxJQTN+r3bPGwd97PLmXCx3UTPceONiS5kNl1S8iGrA
6lef3KT2t9TN1lEvgNxn2TRWHragilkkVmkn3GWdFY6DkR7ETRRJ+Fh4ZMF78AlnW9gIlqFAlPdg
m3YriSgUQgzFV3zjHllUuxbRhUQmgo+ucDgLKLJpNU+zyiKa7APweM7blrijT64rTNLWBNADwA0B
H7OqcVqUjxAcq83Y3SPeAYg+ccF3El0QlQirbCEt7bx+xlCRkBButsoWgHdDb4TRDUt3iQRFdWEs
DrP9zGgeG4enAuC4jrEpP2zaSE1jxUrMRv2i9nBgbPK9bl+OjBjxlle9dyUF2me1xKNNnI907CIT
drhjkLCjCsNowz+T0faFWiz1ZAilm8H25QAI4kVb5bl3/Igp0n4oQ6tPoTYCgdm5hJew5GOE+1YK
L3Qin9skA8x2/0F7gB/mrJiYs+rKuH+qq/OVNjOEzBrGqMd2NrJn8sewQV5WHJ1ETBPtKuv1tPj6
5INtFYrLrYsfePPyvgl138TYC9+SO8FF4pOvRub6HnBy23wk8DaCk1/Mi3oVPxz5WL1ovBa/UQCt
g+ra5Wel6mhx0x4kSVB5u3xW3q6ftbeov+uSMra3oPQCzc+IZgQcIZiRkyswjuN4N9yPt+P9OB4e
m0pQQQGnUs/ZyBVMaHaNbFBOtK1XTk4tTP+cxD+1rDAdpIPj6DLJJtvedrQebEZ2nxSru+4cQ7Se
qfZXexUqW0YvR/1rUIVsRQpcoGOisTetJ9Ywn4HTCAUZXoRUGmln0CWhKUQpjCqzDRyFNguWfPpK
X6krRIKUJg1buCK7TtQ704XpG1RyulwWoFQ0ikYbbmPbiwWX1amEu5bxUaH9RarVAnx+xFmacyjp
JB27GX8UjRyTJhAN/Jw3zg3kcwA51fxnVQu9JjvObzP3Ya3n63N6OFvM3ANYg7JuBRqEp6gRNTaN
ytRo23R25VNtZwCiOmrnwgSKTIrDWe+qehmql0XnxD+PLfmUzU14bSJSj9s3BnWtE/7fCBnxs9W6
EjjKrx26h27c33e33RNRCJWIlorgUdFaNyUq2TWRf2ulzVOTA4aP5om79DnQGvI5dsrw2JGP1kAD
p7Fpsfd0lW6NpEbv274xNMDgi/OWhBIw5lh6mviLCYi+CqJE4Pc2cErwlPT0AmnSsxBhY/zzobix
XNCHI9D61wdTMK5DibCBFG7kmF2M9QA5C8U7+iCT2nMlu3u9ny963/KQGFqON51NJ8O8btM5NWrN
rIHiEL91Y7bJycb0gKoQGZbhptJNBoeebflZp+SI7ch/SSzTyzqYtJ+uYAkLARQeeudROjhj7ZQO
bEi+/Md1chzVZhHyDxMzatZWl4/dSzZJwVBd3dPkgJPUYXQBq2aFtfBy/+LdICduDi0aavzuymr3
In+b1/FZcTNs5vSQdh89OuY1O6gOwoPtAax0xVkiERTmfM7hEW+tw5M0w/zrJEQwSScgYvfUHiL9
OMrUS1IyCYX6KQ3AKnVqEbWQbIlaNZ+kbjToVjZgy97Zj+KkMpRSopiUCcz0C6KbAlgVrJdgpMFy
pw0puXGw4JzTnWw41yPyFDgKbHlkgOwGDWH52tiEbzlbJCd8Krrw82xAYZ6z3ibMs6B3P6ywjVUq
x0jXUDhuV/zDx2WlL5RJjryaNWQveVZ7+gsgQi5nIsmHLBpZ20PdtXoycF6qqQg3Bbu2eavHFff2
aszSM3ANDcR96qxf471j0Bqd0eM9z34Pce4d8+8byrfrP2oxnYtsv8dM/sBReMUjtxmPamDA065F
6e/3S8nA/Xalh2LS7mKXx7zCkx58q1Y/Tk7EeRRpesWT6zx9JHnDf0TrVqmmll5yISWs9paBmHhG
AHFBhj4p0v1Fr4DBgxSOQIjGv9zRRn9caX+4HtPrLT6Mq+FuZPGqEqcYrucI6AhIOXJp47feTlO6
7MFmvFlknfQlbTHXvcSHbEiDLr4650x+4OJB46xe6+ar2tAo5Pz6ffT/0r74fq8P8/qcxbd8Kfea
INEUTWCTDsouYoCDqL5Bx+TJ0Og/pEtMLoeiC2OD15Bde8hOFHNnxXkaHQhKOa9Hx8+I8HdYeSlt
Z4ehMIbxvegl6lR6u/A0XdoOXfTLzjHWbkHbvAX85km/TfsJHfl+Qw+xfJovzSzac0PAZKGwvcVj
ZbRGOhsL1xHakf6xuV06OGPvujigYvH3+/D/zCAJzA0MdCpI39WM+5b6x0w52MU2j9TzkWYpNUC9
lwXR03Tq79ewaxWQVUzHysO8r6ADrxn24YjQx6Vvk40iUDN49mL/soqr1MVUs6ZqVcQvHvb+aiW+
WGwYR6Qc1wuju55tUC2dlO+/D5f2syTPeNFU1ki7bS708Cxaod10M9sfsRswKLqNVQBH62HRJJlK
Oqb3+9X+/kz/vtjDXE1uRpztlN1xjLheJ4NQQ61heHiyIv76dv54oof5p5YHK16aXEQN9kOtYXTi
8NkOa/xl0YnAi2qj9MIB9jjLLvHSWqfpWg7m7asCHavobsN4dAm3BAVN2992tCCL3Y9dmExfr/4J
mABk64ICpbKodTWO7v7SJwWDWXp90sv8S5PFQl7PBLAA7k9D3+77rnzR1VtxVJTTGH7tcbp7T97N
+qZFOnXsXFf7DyMlD03DUrD2YMC7FjwiyBSD2NdXANWBC29JB5+FMj+78MgHsT1VUC0XsafKw654
ic31zlKOsZjTQ8zrrd8hKI82aOn512pjpwxKINTbnhq56zlJXO1j+wKAZusnUDwgZNVcyE4495L+
BnrmVwD/w6JP/H3dqlDD2ng7sjGIarqvrzFod7dzjdVPtUB38l4N6d/qDJPzXSvJPbtvQlwCWPgM
C3GXDPx28H5/xscj/ngp03J9SeMxtABQbDYQ7o07zofL0t0kntZO62aYR25Jb2a47u2vjnp1TohI
Ul3LmvnQPqOGwHvK8u7SpFSwLlGIqHaTz8vaPSl+fnHsvV8G8DIGVwqNhuJq1Z6Cp/RyZJ7YTpdR
oIApurhR4u5zlm/qkaAdaSzCA4HcCd6tfqWJVW2mE8MBUXl6iyiqlG7UjTwfhddQ4GkoyvV2/na0
XLrXGHbo7H3zBvP3ipDleZoGykKbbEdPdiH9R4nNQoaIBg9+IQYdgccm3HFpxMxkbT3OQJGYUFZK
pzZFwKOc7aC7u3Ags1UChj24+O6R/AKeixXu6Yz4+tktZtbpWa3nxwIHPIsQt8quSIiK+Mr3RWSu
NTO72kdlxJ2oe3/fAH1klw4CezfDOV+cWlupORnoMfEBvz4TPvpxhD5c/WHvVyy7SLI4VUYgIOCb
AM5LdeeKMy0JEiy7/Mm2rFV/bMxcEOWZKnsZECP84b4/7hrskWXtL/ZI2ELCCburpkCulQ9e76Qc
unvzJU/8Sj1WqyK4S1tCqBk3EUFDlSdANxJdI5hTIoxnwRMSlQyodbmnztvtbhsg92vq+O0ZiH9h
vY5JQCWLWSF3YNN1hx51pxLnAEBtRGO+/MO+pA1WcOJITnsw4qAuDId4SyfO7OSDrINt+C/PaLhS
EyElOQYFk8ylM0YJycf+F6Q4Rc17T+2LfSMNN2l/LUluYnezsrAr//2w+9kkArMj+y+ChVXbNmsP
g6qoSrGvJlVrlPuFS9zZqDYOgYlpKWwUoL0prbexsKNGW4yaf7/2PXn6vhXJtUVTF2iWpT8mV8q1
JAiKdWsExX1qMspnlBDG2KYuUFgTPsyJTtEzd4qfZdz7E//7qg851rFyUZbGiavm1C+iBiY5EIww
JUfBQYG8faPqcMCa+0JFq/A2AfUI3p8ufIfWzldX1fGzgOPnQvo2DPdX9Ec0qO0M9WxjGjXiBVCf
q5EDvwLVfLZ+fgRR35/7Xjj+4zLx9gpl4Mhl0AQLIOihSLZBFTJyD96zreEekP3yZvWHgO1YNfJq
FbwiSzUTkvy71bKCpK0HLztvi1M7gBoOeOClPpo08PWkCXluCrMQWjFUEQQjgkrj9+mm23LVh7sS
CAXSd0QelR8beFKWWa1yWFdHHowdxXm5+TpTXjj7wvyAuQt752X1Mh7X4R4hsuPD8mFmrL2gKcVu
FnS9DhUZJSqs2FbjPKizq4iZfRNylFS6kNBw+T+i98nG0YQ5zz5A+YlesNCm7mySIZwRZHTbDiWo
fuD0Hcof7Xbhta/+fWsq6m0fQcGq21104ecjl7RxA6nQFnUNXGL/XIefu3NoKzl96fbPts3FDAoo
ZFOEW8TFHqlbad83PiFG0Yz3BwqmltJNh8EDBQnmSe5MvQGyjS2a/p/eoEGPXRijiM6jeBHCJbpr
H3sewSC/5EHADd89CHYwxOym4AhE6Uf24AJ2l+VOsXmg3l8ApvzallFOgazbufkd6I1ikuyFXsMb
uWuHH0I7qjSEMPjZePeexNWGBM4P71hHMLmK3DpnIjYb3w+JPTZbJENmMjZHW7q/m27a3i0ACfpA
oA6TTHMJfg8To2N0j+6+tZ9sgnM7aWEt0cuGymdlNkI3HiMGuAPrzg3lkicVlp9FAgREDU4qFb8F
zBfu8OI/V2GSl1YJIBVb8bJntveh7EKAyfWpMss/jDowkValaQ+PH9zoJeModZRpZWQODmPxigBF
D4MWJHSQDrY0+ACUr/LZeVaYTjn6fb1okuj8GMp/3+p9I/3jViO9LBGSMxLiHatVgMCKAjSlIdxS
1HRzSt//w+s9lISy3T7dne0aWGpKxxUfV6TGul5ldzD8HXnI0/zoRz/v+6t4zCort0Q77atcL20S
Og2gA+xdtWlTIs6Q2JC2yXGShmd003WAEptRMjnMlq4axhMiVqt7Wy2H1Web9F/OAny8VZtiI+a6
AGq/T1/A1dpRPV0T6hLXcf5y6EQv+0kRFIE9zKB4epfB6QVYTQ/gS5Z7z1rbP4tlMiQVUwQ3OZOI
t75fvsqyqsbmMRlH001X9zcvaYgARbdGZ+T3l/1TSvcupEspiMBDVfV7P/uPyUXn0kTbXN2Nj91s
9KWyIdbpX/VhjDraswBSP77P84K2iwLx4mkNTP3LXoH3iUXogf2axgW/P+1e029ZHisxE27dhGF6
ok9+QYevrC8DjeCO0qR7Iy9ZtxP65jClgmvdQAos8kqfndEmVqManTQBeDWVN06S8CTAPAASl/A6
i3vVGcgbug1Lr9asNSvNSr/Wt0S9zTca25bpXlubptKp9Y6IBSgBJaemEWyaVf7We5t2UReacrV1
Az8FxLNBfhgccLYHNQW3cNdBjKl/pLkECRZEJrqy3ppaiFL//UVpEgA+7AKQCcnWVcl9oDx8HyTD
2lj74227Hddaab3aO/XOnkZQdG3l9atvUYHX2WRPH//Dqz5MRNW2kihXueq1bveOM2ivn4dh5KeN
HfodWeP/cXZey21ry7p+IlQhh1tkkiIlKjncoBSmkAORiac/H7T23tOmvMyqU/bUlGVLBIExenT3
H7r3EL9gs3qF4vhV3GESnFmSlP9UGbTnfn+zcqR08ZJk4JWkn4t/rtx+V96fZrvfGLhq2MphDOEO
UuE1zzM8mBTzAXxx/4FqGNCToGw/3Up0flX77/fjs5H25Sno8ApNVTeYlHBxPwy975RaVrPHjshY
7sG/wNeQmgzEKcldzdBFfFfhOQFNx0d4OZNv4rzDmAwIlPZL6VbbebbB1wXWzN+vjRPhD0tENrS1
pcmcAumy0WSWRjLNyTmHaBaH6lbxp8AIAWbuGoioo18TSYZ9t0/xAK232R2IoTfuxLv0rrinxXr+
Udwqofyj3Bvfyn3sgXo/UUyOt929+SI+tQ8NHgKmPSb2cJg3IPD7KlQO+h367X3kG9v6HYaKeIO+
eacesxv8FTfjU3byldzVJQdaYmza2hETZh+PsQc1pCa2topjvp03ZzCxIRS9nBkbgMrucLYVgFvG
T+2TY/tPsrWuxHc6vF/vlYajMU1fjVY4XNHfV5iklKZaTKccc1YIGVv64Ikjox9E7YRmnBlWQJEL
3m+U9CrH4Oy/FxRmVLX3zNtyclpfW7jHu1XIATUSDriATVgFJUH9B5cBsu0Io3b1gDUXFlmMx8Gy
sWVpRihHoJQBDsvesmkgM2i4sqgbfEjDhBcEbw1UwhR1EKYbRgCwj1wuY6CY+GT5MjK1EMPizx+R
4uXD0bgVXtWZe1e5kL9+aDfVI1yoCrof5qOQz4Fr72fYEysEnLgqvDtM5nCaSm2sMyaXivgMvQff
LWqA3muwBTrfnuGBjNtscbqNto0g2bhJOD/XD9pTZ9rFswSfQEJ5wEcPpSP+LTKMMVzX6FriAHnM
juJO/Fa6DSxTkHmvCM5h+3MM+qB9Sgmc81MHD5mHPsEM6KkvUMXsmyA5Rvdgp3IY+4abfmPAgRvd
Z/u/bxL5T5sEaIhxW5aMdfAXsapY6G0+5Ozg8U3eqsHJw05va4FI9Tdr6a0G6/h2JVydAmK/pwL6
QA65MQPaGn5+mBgmhEPP2s5AV0oGD7Ng9eaIfVatIwaDt2LuUQA2b0dbenfgsGevx4LpDQIPBrqR
u3pkAYtDpOLBO9ndwOKqNpJfHkqvhp8CH5kuVuNHm9xpQt3NvX/oWlINr7ZRAnh84uaBxYEWwcSy
ICTPTkShlHu5YyCAmPyYSmWFbyP/xPOdCNQoJJzeo1N/k1JR4/DpaR4JpIdOScNyQ/Rn/ptuyhuZ
07HZgXHCH44pIs7wgWj5NXb3mOFEYlCJa7Dq16MOkIpvzrYmd4GeBJQvQOB9RpRLXazxuBvAwO7H
+uWPBxGm8ftqMlIFrAusoQf+m8Li6VoQ/GybXgRo5tIrq2IGZiAF5u/7uhuGtJ6iDhzpLSc5GCkr
F/ae6c0kEoZPd4571GFaNLuK/3rfhxCWWfxpIDGyPCOzy6G1gbxtoAiHvb8qUDCzhv0oQHteyWwz
pnvC5uq01T/E7t+u+6JeikqhFDP6eI/6frXzE2mfoXF2eHXvA52H3dzktgCFVmRdZhiimp+ue1GA
ihizo3W+hejh+HwzsZrM4+LrGGJFd1G47uuT23rrx84fqR3wjN80kEFYgd+RQ9NzhnjEhDveOYRp
T8dBbEJ0lx3oMHv5Jr9T/Za0psbuBNsUhCfwvlf4H70VpLIr2/MPWY626ipIRU1Cs3Vx8KtRS1M8
LbNH80nzVXgmMsXAwoWtVBMNF5o7THZJuGGrM2iTRrajYWAUX7kMbV0lX1bRL5dxUQLls5Jm4rnI
KLk42VE0W+Gq/qsPOhtz/QrBtXKrtSO3ukY/zy44KsGbSQ6FrQUzzefsGemiB6j6NPjCPrJfmi0n
H5tx7RrQjmzwkkIeAjEfbU84hdcoE8ofysbfbuVFCdO2rWbEBu9hTaKJG9hXYkTrvrK0OBsiwkSH
27xGDGgcHRq8ScjAaMyvnHf5SNTiytrg/crz/doqx7f/lxu7XvQv5YZmWvFcJDxfw45oVkCcxopE
XUeXypuBS5qdGhc9JjOywFj0q0Yh9q9tts+215fHC+IF9Kuti+zi8I/yvG6yPF4f75mUiCvA8/uI
gerKwbRjzCZJLOnI9UHunz9P+L/fBsn8Q32pISHUaIwwxRMe6+/3oTvrlVXHWfbIbB0YY2v0/08H
7LNzfkC+REKGeeDE8lo73BOfK77GL9GLPuKwx74t3kHrhrEuucoNutkNyF2okpai3cZUVnEVdzVL
hMBLJ3xtha3kw38wP125jAAldh52SLpYzzQBsX57e/uG8e7iYYY2YvYk+v9xY1pb48hHHEjeSBVm
RwqqXRPmuLOvnnc57YH1V4JV3D9MPvh2OLw8EUn71T6Dj4pT3K92UmsffZWQIHwm8p6JxoaNUVBM
O7fi+Kh9GfaF7AIcIXfLwhnGGbPcJOynFm/NM0R3/WkFEF7GUj3vVi8syTn7JWWahUhJ4xdAFP/q
6ekBs08O5FWt8vfH9pVxbnKurAwrxUDhzcP7/amZjX5Oi15JH3H8xbrwOdbt5J2H8YCLBPebm9w5
becsQcXmT4MCO6qPAins3XiM6Ul6JoGjulIY/qmPDkZKP3VVwesMFfn9ooRJl2aoNSka0fHHzw9g
Ga+hgiby8HgM5zQ7/cPpCSY0JgciRC7t5/kOlVb1gn2K+NhiodG4I9RJ2R9elR9/v2Of7IbLnaYb
VPZMq0WS/NmG+2W/wyVfjL4dU7jk6WF4Phce0G1G7pHaDfludhMdB3w1OiImrgOVP3wvvsm3yxbG
9mjLJOG32l59a1DsFKHBZHgkr0dc5BTGUgUlBn1PGYZBN8j4myiM+yvV3meb5eLqoYCt0zGZj8kY
qYs40Yr9iRHoYvIoAK35WPjAk8ywe7PFN+Zsqd+72+k12aMjUHHtuCYlIAzw5H57ecuQQWMk4E5F
MWT1Ilg2uporctlLD9F508KKXcJCvonEbVQEPZsJjZ7OlEOvw1Ee+9BnxnjS0YjdE1UKDEAkw3Io
jV45+lkwCxjnhE3tF0AbqLfYl6PTHVgiPZPION/JTjGQOXmj6M6Y2dXehAwudWLKx3Hbs/Ug+r3J
EBaQnmQeQCvT7wbkFu86xE3TPuPBVvsNr4ntMAHJdDTDFclEpUNPkNU8S9roDFO3EBMGuF30+fYU
o8pQTr5We1F1o2D5OQf5xDWGKU7ymHZ2O3nkoQdD7mmSJ6X+ufYjIUyTUI63ghoIGFvLVG6bLD7O
yraS9yemPWrhGeJrsskhyRr7uAvamSt2wPIlZpViqcxJvXiCwmxSO8Fvh1gfO1rvImdRnrtHi0n3
ArMsQykLFOVKXiGtC+bLE5UlElSNh0oH4fe9qlpJZFVmIz0wKxm43xptFaIpxR50VPS1sm3KtgFQ
TCSpHdW8EipYOFde/yInQDYhRCetlR4aIM7zun6+D/DINZ9bMsaBOrnqGaGTm38UVLDEMKrUeNvI
u6kJEyO0Tm6hOPXZWxRHwdaQLdpBe4fVbKI20u1xdAyaZKnLJxp5ZuGqL3yaWGFlhVK/0VJP5P1a
vo5ZlL4/5QfkmPFwWwx36rBv6q2S3E7DsUsDHXeYBGsSt8PwL/LSwtdISRLXWtj7bnKfYIB32lvp
Zlahcvixwe7fZvnWhFUjbDIxKJjYSUNGxdTHNWrfskjO0kAQ3UkOK0SUwk5BUx75jRJI2M7On0tG
8SzARzJhfA2zQMUxLl8/ZufAGrxK8ody8/f4+JnP/r4gLJaBaSn0lEBJLgl5JENKkkt9/zBatk7X
gwUBGPgP/jsCdEVO6Z/MxWZ/JZrDLsVCLAcH5TYkrm46jeqYUI1Nt1cdpGmxuH6sUE+wO9mpgzvF
DnxHfsuDa4Cyq7YEVgHpmh8oO4ngVqd1axUMogV3+5gL2/pI34WPpGW6IM/U7js74pIiW0zd5Wf8
plI74uwKTZHMd3RqxV3oj0R2iflFY9eM3EKnQeaEPT1fH51CdBTLKd/kV+Nks8NO5rq8eyjRkFnI
ryCYrHNwvaa/stM+KUJ/u7EXoVtHJb1ocdNjLmVL6IGwwIG+3rpL4k6IYQbn/JPIxbKVZ5d7mnVu
Ozo6f1yZGs6iOskboat0azRvo51GtvGcvrE7HcybosSVFi+xHIObxFy1wVFbV9H8pEJh7DYcqwfc
VCYANnX9fbUL+Rkmvrw5zlSDYVzaCmP9HkbG3Oy1WCj7BzMYDqi79znv7Y2R6QqVOYYQaJtgTZKc
4Gbd2DNj0pTA97P37B0ftHFk0BrfND6kZIIYXDH8Cg3fh3IcP6K38ai/qq/1Q7bDWs280e5xJcAO
86f8htXCYfgRP6p0a6y782tLM+pJerI+6jvjRXpCUgd1Ct+uEWuZ6TZ/Y95z9vT37WJ+KQ8xGGOn
IBBiOix5+0WuE4mmNcxa0T8oJxcfR9Lk2OsM9vRW6zxpCJZ+i+RdLT3iWSyz3e8SfKh7r6RAW+yh
dXLRmTr7jHHGaBuvpGvlcDtic60RWVw8m7LGhUcmYOWVe7LKBgoz04fLg6eIxNnxuCJOdHYQUGLf
BHDfO2Xmt3Dq8Z7o3AgPXz7pveIglW6XeHgyzdh0bCfVQ8oXI0g/e3rnKZzAi1PgbPWPhgyTCh5/
bdPWaY42djpAKkejKXsn2iYZ49V8n2r7agv061lkaQx9JsGxVLB47SK7GK2iHZfp1D+IxwkbAQzL
CueMh9S+fyDL6e3pR41cqH1tv/V0Iu+zw/zU/tSxwfoJ2mlcoyqghv7D2SRCiiPP4rK+JNdVrKit
qjbyQ9fprll8DHlolHtR+FmOe+HUflPHyp1KGiILaj9R9xUt8owUZDIqA6NBTW356vKUGUE5uka0
KRRbxg5mVCjN2el9u1X5fjglWNHE/hoERV+5kZcXqzoybdWX5rtze8dRJuQ8yn/6d6OEZNDTF0wO
aWisfmmk1AYVGMuIcSlUrstjGmrkMCFfYRwUBm1+MHdr8hTjGX5vrRONAKd8mUcN+4J0ajho8v04
MhboUWfUq5LYMkLA8DVLCpxkw/E2DYs3+DeHEhumQ/sjXn/0EJAgB1z3tECPWDYMDV511CVUhnsV
BIhXEFY/+eHYv6cIzqa90h/xzvwhUlU7493srt+T76QkWD8Z+UdlBiGg/cFPsjm28Y8gKdqRSd4T
K3qdfmVycqX2h1g/KN0e4TNfSxitDc5GF5wTs9uPfVhFG1nxS2VfLy9lfNtUflb5deyLOJ7g72s5
XXtQqPK7/bk9jCjMxu8J1WC219s7qQ/P3fNJ3Y75fTN9b7QbSTok8bMp73VpkxN1kyE8IX4et4O5
E6XQGoNyeVGkQ64dlZs22S3yndL+iGLSzTCuH3J1a3bPRbLTrHCONqMV9nxr9VBpz1zhknoVlqvz
3WSS36YulkX8CG4eDzneGaXTGP/E402FTXi0ieT9EgV6uY3rlZY5IdbHff60W063wul2UIIG1i7A
j85Mq0DrQ0u9ycSHmlm5KhZIG9ncGcWNwA5WtwYy3/HmXGwGxiRCrFz8uAyzNGhZVuVNLd3O41ZU
j0X1U033gvDEtw+dvTCTjKFlvEoM+T4+CGMgSpuZ77FCrixtgmF81bp9l+bOfLodF1+0vpsJY8qY
fCHQw8Z/bUmC0fjQre/iDGe325N9LWQVqryvuv0cs8GPvKRi3A/q0RxfO7hA3XPcEyzDDu1BGZ56
Xy02XBA/iTfDjRp4CjjjWyErgK/E581EG/rk9QyhWQI5CZVy31v+QtqU+mMdjs12HH1ydX3cKyaZ
Fvrh1vQ10VF7R8MEi5zCcKJ+dWuqwQBOd22GguuYmvsy/jlMh3K+6+p9yyJJj1b8fTDeRnMXac/p
6q4zYZEv3LblQaybIFc3BQqOxhVmJ2Msiu5oJPudI9QO048zDfM15+R32u1AJQO/eQ6J1gaUAiAP
yG5IS+lzd36cel3p64tPGjOcQmqBuD+O/+QQY/tQE7xMDDthKwvbpAi1KhiB88Sw1DxhcstH6UPG
iXfYynGQVd5YBTlMqsqLVKc4uzKEwtOuqVyBNsf4vcNOmMZK69QQ3VJvhPU9e1Lvp4Mn9qFI+xZr
AjMUNS9rkUXEjs5ERt1fyu2LovtSEUZdWI8BF2sVW0HzO+7oud2rXRgpN6OylbtjYjgFj7PYNMw8
IciI/hj7i+l2mC/2G7H3Kt03xLCaXwQLQ7W+ehBoRfIyJ0fEEPPTK3CqbTP/GaMQUT0+JsONSuHY
+ULrT0Og99tK8FCUzm7S+SdhW1WcaEtYL4cx21TZppC3lDQJhy0obvVh5r45+yTs8eBoSPokw6YJ
8VxG+NQ7eBwOpZNi3E1dUXkF1D8mDDFas3KT2muAYvAUze7LfhMxbpSBeIuNc+7JJa9sGTIwukkR
iE0omG6bhqd2ayxBzye4gNVBX4SMmUg40iQ/ywhL6yvwvTyOtnVM3O4Jz6PLU5ApHYugm3yFTFti
iwfpG+aPZ8U7KV4HRqJ4s+X1J59XS054Kfqnic89NfVkIh0+o5aXFAeDsQYSQ2qq9/b7zH7EpVN1
YTORKxSml2KbAD7CTpH9uPXMdP2YGH5RuZFkD4rdLG5b2i08Njj/gleglGVZW55MW4t5VKjBaftx
a8D5Zq8yHLjNGnaT8VrMLgij6aadnXjx5APuMA0uLnDnMJw/b6spzORdvbhTHcYcl6kvNtsk3pg6
1bOPDbwa9nSiJZvkY1A3Qn1TWpRXGLIGXbMtzsGU+h3SZgx8IGbBEY9WhhZrNxxkj5shyt5EM6nx
x31JBYgTCyzWLAu1giMQ5ODE1KrwLLqy6A4cUY8RG+Z9PLAVdhG+jGzO7q6hmzIiQO7vZV8t/ROK
ZiyF7led/uh81AyfAQljD2BHjE8ngw/7barcCD/1O+1VpzpsfjRgHrcZ7xwfQ3xuYmjfHuu51ynk
ns6sNtT/Xsv0UyQAd2N43/lAYe1P5iUY4mY5Py418NbyQH3cQqduNypa7pPX4h0yOMYRo9ECMahn
HZWP0+PwqNEfxU3jTd/lPjaTTLbw+VB5Gl1lvFCf2eQaAIaFU77yPB9kSFvFLtboIe1Ot7SwBPwC
hXWafb9V7i38wVGfg0kZ26hrCf6bgZb0T329YWsDTFuCTnC73KmSsOZW75PCXWZbeyJy6F1IyVab
ewxqh9SLBHdgCQ/fxulew8QQKxAkEKlXMhlb8jCUiH8QAU/t7ULJA9QL/Zn4zuZ3VIOYTBYg/2T3
3k+kBMCbL/gHCS4lHqFMvNGWl1z6pnS+OgRnTjW05ie3glCoeUvlickqQCgIfrCyAXLx1ons/E0H
Ypi80/Ks5YERvZ+lN614nmcKQnw5ZzofxVvZoaYUI7tDcJFLKGkF0NdGcyRJutbc+0OJCLnq34Tz
kmQiwrLq8PKTH8w9Zm61PdFl8y302L4BGSBeXXttNNm4Bs3Ka9Ss2SC6mBmagBJS+CIqFNMtSO6Z
sWWrNH/tp+FVsAAAEy7Dms85Mk2ZnHCfwmiKYDafX9rSlz9a/F7yXUk/6iY/fRdAOkovxr9ih33t
fF86xS5izsFpPMpocbE73vB/ABI97H7ktJ6d2fDxKt5pYE8Ac5VX7YfaxZCJQ2RD6cnI6vyV7nrn
4OU57Ip/zjtWWh+IOzTN6FbBM3esyz6YmPVGz8SnHDe/TQ8sCxGrY4wUVkYj9Xoqf/4j7QUfga35
rSEM2XGzycmpczxNcPTWHVELGaJgYj5feGx9FP36IQlaX/+ZbbRHmrLqFXbQp/r29/KXB2eJsORp
yxoo634vf01ziSQhiuUHjS4EOG6JPMfp6FfOrE9CnTOInlXckhc0vfPa3vbgbCcP9tCZJmDn0FsU
41AbDmVzf0b1HW8ohPX+VsYEmulOuD5jjEY2kflKEorTXXs+GsouByU/7TrFbRQ/Ob3QMY/Gu6kk
PXnoz1tJuMLm+aSBf32TiLJQuGhIAi7epFQ202nQBekB9z0GAbX28KK/JG/YXJT/6LgTxzfjR/US
/1BvFB4qYtFlcpIrbIlPFszXi4CkDU0bP9lLZh5Mp1xXJlN6WG5PzzFlsHCQBqdJV3vsHMKM7krY
VpzDUfWiJZSbuzN2B13sFDgKmEdT3p3QLsduMvvWt4WZZqjPG9/m5JvItbbp+dgAtzMralvPIf3n
uQnjgt5fqMmeOsEQ2qYsVDVQ1EAVwhYiwwu5mKDTCHNjPKQaVycYss0eB44JfQ1N/M3AKXuszoHa
Bk8sZn3ytdxdz0jzpj5tY2OvF4/n3mkYinaXfZzewBcIhuPWelbxrHuaK3e8J/BO0F8ZeoY5zBVQ
5Kvolb4+q/d/7+qlr6aV9+Vg5hpdWKIlwBf0DjzvZwfZUI38hZGReBb8MDf9M10CznpO/67am8y7
bK50hL/iM1wKwiU8A1RZkZGP/r6V0kJUmwoy2cNq341d3wed3UZ4abXnFmRO8RS6hpNnfDs/cbQr
viB7yZtJ9qUFGfDb6CVqYMm35HTTCIXCuDkDT4qeueNYItpzqkH1IRMdn2o11Ht05bROJtjUGX4y
f+8NSV97Q7+/lYveehz1iiVlbBh6/wc8NmCbdQ5Uc0iKWH0540+mOdF4fPr/2iQS5qzAW5YhSeqK
ef+CcaXKXJ5m5FIPM+M/MV+AOENvtiBL3nTJPja/Z9l9pIHwDs9zrzAaRabZToJOo1TQdRv+sauR
6H92IOmWD4jVhQC9Oskc+rqfAo6WpAnc7sGtIWJB6Rp/lPNWF3e1lriVcCMrb5J47MxbqwFG82Iz
WPB3MTcKbB26lapTkj7QrujdoQqT2jcbL5N9JQvIRNt818N3yqmbnRI4FosIZSvgJHP6scTHliEU
4oHKLEpdtblVtQ1wJo3P+vRjMkM55Rtdun6ivp3Ixgj1DIZ86+ujNoSW5rQ9C+UKBiutj/EyJP16
ty9agGqcZD1Ka+khfy7ea4rlx4jB1PkdzMMDvmN/X1T/ZX/8+2wv6ERmNcxdOvNq6+ACYI7Y6UYX
yelAbntsiDxJKMlAET5nzDB5ehaITPeGmdW4wFbArSbOgu8W3Zq78sEU7annSPZFNVzOQZ8HEtlO
4855kNabPFmbxTwSyoJ08jvZk+bg72/nk0r/5ebh6CrpkmityObvS7UyxSyLO3FFFNESl1BpOy8u
7QU8gK0KsCK66c58OWOczsQVc014MtAaDMTx5H7L309YOBN9Bcp3R+dj7gr0t0eX5G+dXnCtKfhV
6rmGp1+u96KL3zCTRJ1irrd9pL1Gc4rGvIyhI16To0swMk5ezLHBXAKIk/ifLmutb6zQ2dpGJTHm
j4ARE00fAMrUx/zq73f0UyD99Y6iYiOV5IYaF0QOzcwLa7I66UGCymqu0t0WrxBaji/yy8IYLagP
TMaSbPodnWVL0FmQisCoSN2OEhyOKVy0tVRyysWtqiubxfrTXmGcy/9e3Pr3v0SmVm2asusAkOuP
dEc2C8Ye3WSHBknsNWb0J7HuLzfi8lBr52nOtY4bgStbgt1j4ZvF1miPo3hIhcOJDtpwI3ShhgqX
Ocx0zOmOAAu3bkIxm3gGmqWcRIy5CF6DLyecTDAVprQtXtV7guyqtPNRfzDbonBbuGepC8YBiH1e
aCrZCIpQ6Bg/ET03zSHW7/vmMDcHhiOANyvt86nbCHkoAAwoNwrOzKejHu3z5jZTjgv6H52rC3A7
zA69HNAagmLACVYwvNHcDgsTTPbCtCFOzpx41pUl9OeD69+nZF4cXPNcZlp6GqQHFD6PzN9hmkIZ
xk8G5u0PzAhqDu12eJW/pd/F+yuL949H5i+vLP++PuqkNZZc5JkZJzeaXGz0upLxD95E00F1AMQ0
086pBUy/FkKBiW0nt8R2LQ6ShUkpmyKG3G1T+o8IxjsnP3ny+QqOJ39FKdYI8H9L2LyIWEOtl3pi
sYQlcn0YaeBasGBppcBvnYNRCwi59XAbg2MhPh5w9gzm2a0ah0ozmzzaLTJTh5QwmZzyGoQifWGz
fYanfy/uIjx19er5oXH/TBxScMkc7QkIaXG7zLWY5JU5+ne13BexU568mSB67TD8SmS7uICL1AP7
GDnpEu4OvQJNYVfT6rOFCNCbASJODdEYYhhWVZmnv6d39FDGfypGX+burLny4g64+V5DXr/yDi+u
6eKAjmtZn02Ba4KjksGJhj2O8TChcVmjIfiq2NlrWln7JLs52DSsDghBkSNn7jQ5DdQVtj2DSxCE
gzXT4h7W9pYckUja0uwUdM3qsMm8v2+GrzK7z+u2oA2LyKuQ8v++Gc6LIs11BjeiNAlIrjZyHQ7e
z+I7l9ScnFa3m9Ypcpd2xN9fWl5/9NfY+e9LX6yj4VQO2I2fpAcx8hbY95+I/tn8RKUjG/ySuybB
xV5/O2niNgilPy/oTDMBqJpeBB9hVlw7QL7qXS5uysUCGxYrGSJt3X6DTdCWWzsBLPmkeax4eekm
qadXHsceeI8Cj9pwKsvv1/6UPVRO3btT61qCdwIcZfwehrhQ3iEFME8AQsAtRBiKASp3aoXJZzn+
/cZK/yW2/ntnLxajqGSykUrsUJg/6eJgxCoVTiu73FNgE633Tro7aG6O6oLrZ93RS7GCtgsFpmec
fVBlrd3UGgwmXwA6xxIK2ZPsyOl6ZtXiRs3DjB+FHJQOxOLMiYdcqZfhGLgnMmXFNU1XGp08daAf
0J7sPBBkVjM8k7QDqHHYGOuXQewfa9HR13FLDpljo6ypDglFTDWK0utxfD+1NHcdNg/ZGrA904lM
UhxUmVVgaOAzbkPH15dlVyi2c7KvhptWvBXbvSysn6fAXNFhgonMlDF912DoKdzp0W1nhpyZInQy
0wENiQdQZ385+fUUpPrmbG5HRCsQRbCPNhwqOTIVVlwtUyVeOQeNtdb82y64yLUlxJhN0bLWao2i
H+Rj08OpflcZnxe5KVuv9wyZdx/MsOAMR17NNoJC5dBxKKs0tBrZJrOC2nKq2CUrny3fSv0MVY/p
nSU/1da8EbyqWlz6wj3N1NmmloG+YmCSV3mq7JqQomUXdmTZujXSV+EnG64FS02dRFwxCs47UAOA
IelHhCcRz5c5YKF5t8BFXRanJJdhRKsOhVq8spb/y0n471K+yDRBx6WJntDnVrSQ80xuC9EgYlHi
pu9UOL1EYDMOMEdFCBVspsHBpFadVHFp/E740t8PryZTKK8FCfOPZ7SGoasq4t8qmxdXNi+VOfQC
rDbmvk1cimyLiVMzXGo9i2zz5JAbTwdYSarpskPyZC/Wu3beZflNm99MK1JGzzxo44CNFIvhQBJi
HZblUEQ08Q7aad/JR1les8mzHEDhAIXWmtBkbPUA0dVfuYBVWCmhjnKL2RBwPBT65V5n4Zt9y2OB
nlPJW46V0xAMZ7/BH2cI+NyIQNkC4Xzbi/tquRWWsAL7jF0dWhTJXuUCFXBSgu70s1fScLLCTAkK
GPT0WpFHMHcr8qfjlaC1Zl1f9sEvt/Mia5/E5WyJSU0/4U2eXLnzO7qzk006oTKW7T1/iwSoX1d2
31fhzBrp/33Vy37jbKSjZqUsrwR0DqELHPHv3Uv1Lj4Xj+Ynp4jJ4eaHJcMZH35ar7jkKq86Chvm
2vZ2/8q6GxlIHtsZlsx7aaveopOPGG7Z3+dv4Ep7pp8GWILPT8VRphm9uuyJr6vta/pQfrtyC9dQ
8fUW6rKOkETVdeniQNX1uszanLCvyG7R7jFfp3YsUld/GRs3jZ2UobHIXFI3R9SEOy6hdoU6r2zZ
T6fBfy8D6biGTlyCpwSBF4ugTx7XL/XXcBYbKylliW7K8wlH9Gj+OUdP/QmfUBLtOZ59LUm8Rlo4
UI4NvSMxp0IxVabb1Z6I3zoCvXNgwlSpldxbrGM23Skk3nrKvxpvNJZ/V5FcddC+ymzbdAkQI4at
cCWFmpWP5eiSMCoWbgGDaZQMqGhwvO4845aMRqvOHjKY63H10ZWQMsw9dDwYtKpj5KNbDCAAmEmJ
4n4wZkcYgmqiHwSbvGQ8CEdYflLu57z1E1PeFEwQ1ETMpQ1scrqfeobFPiqySLuR+8EXF2RXy36B
qKE/L9nz3x/2RQn+eZeR4hoiJHhVV81LNUd6knspa2Xt0ODYL6n3nXQrCpJ9Pj1E1hmoFRt4iEAZ
HO4m3+tmbnf01aykeii7s6OKyLvAxhpm9mk0t7IeHCzjRIz8DvbWcJ5vcvC5K5f8+/r8n0uGEE97
X4L/eem40xl1ejazXDvM3TZhRmbiWaR9CAVjZ0j9RL7pwYBoHUSETD/lvr4NqEcF25S25uLln0zr
DNyxu2FagFFTuC50HRkl+ffrXAP3xfo1YIf932VeRKIxb/vR0EvtUBrfp9oblVBKN928W5atpt79
/bX++BhhuzMYzkK+J3/+/S+bJdLySZmb7nyQ9zUV8AdNVLlxkFngcIKKDx1L7PV2hHIq256g42HE
Qm+AGR7GRrpyLZ8I0uUbX2fUQf2HbCh+NiF/uZYxyuQo1bTxgFrXZwI4ZgHrOGIFNY0ZwJNysu/Z
u/AK0vYk7E3mRJ/fMRp9K5hfSc8c1RreaFi1rq7T8bNiC+/Fk3UnPF57Pr/3d/6zjGjaG6Khrn+4
XEa5JZ5PZSViEV/fQRQr0zDtGmcc7qf5Gw6y8BauiRLk35O0ry95sSRkNTKWOs3Mw+DFTGJHCwu5
qecI3jT542CEHKl6dF8Nfl5DhqTniU6VlaO9FuOxUzfXlHqfb/HySamSoZF8SMg0PttSvzypRRGm
NJ5yczfjQiyUdyI83Fnt/CxPty3ddWYhhgm+EswepVk0yikO3H3A2Di7M3M3OqOxTVBfna6ZqPxp
h68bR1MVXca5eD3kf7muKWtqSc8b40CqJrTHHGfw1slacMmjVIZgWhqDA1XPqgNwxuLkZ6Zn6Dfx
cGUlX8CI/3lev16H8vt1nGF5KjlXeJBgxtMbgZyU3HSM+yTq3S3zjarRi7RbbZcaYa172wU3zyWA
xWEqoWq5xbUW9H+5ICjvuGGu5o6XyWKlTGJTjudDsiFRVL7n99kjwMhNf0dTJ4DKAyqX3pmJu/Kq
Ahn1bX2l0r/w/vmfe4K9ClIuk3sjXqzh89y3XdufjUOBpbq0zTPodpu0xAtS55zAE1JQvdTYySWF
IHAWJyR8ugVdTGgOm0V8NZl9Vt0X080A+/h8R2PRpJnZkgBJ26X8OJc/suhbbgYp3gK53zGbyfK1
Cp7jo2RcO/x+Txb/H2Vntpw6tm3bL1KE6uJVFAJEjQHbLwqXqmshJH39bVrn3BsrSUc67sPOvbZz
bQNiamrMMXpv/X8/C9dxBHiaAGPGdfjXOhPyopWqsim3DH2mr/4iXgxTdXbfdPYa1diCPt2xmJy7
WT8/k5A2/e89+6Fn8u9Xf/gywzxIFaUzku19JUgjXuzSvdckyAboyWlSMP8r6Qv+Goso/3h3/fWp
H77BTBEFxbzn8lZwYd7ntn+Jo+X9+/6tPJurUVsbu8oVEeAzLc28nDTr/BimpMnfMOZjKwGnH0G2
Wxof6FdxQYqT4CmCmIlH78k/NmvBsu/ffW8/Kx9oWxbFPnpBdCwqq3LLMZ4MpT362wbvmrlBOm08
EzjirUTimCfcX/QC6VLm2wYhLspIMiuUOXY3AatwREBP7YzpKTD460lr9zt5GTr+RtlACplaq+oC
tRq1DCCN26R6w18AYArTZULALlSAueIoG5CAR+o+KGT+mrwOMnfBeHwHb+2Mo6txELD18iviJf1j
hFCJ/dHy5QcX8Rlx3b3G2Ym4tnhDucfJaoWK6LOo7VU5jz+tA7ccx/vnZJip/RzG1W2prr13+opu
cyDrDzoaLkty9oRlg3/wtuZWyadoTuibK9/8aAVcHwt9vrx6O8HJp8Whd/0pASgr6NLtOtyCA7N9
b6ZuuxfkKdc7voMPyM/+rPswD+3zsLOm1Fyk5IbT9OQdaXHY6dJ07/bIuXJ+Wbz/nCT+7+IlyU/B
zAku4BGypMtRI0dVOWwR3izfzWU8oYidfHNA/aXc+zMEenxIaaKCaYEJuwVu7J83adNYqR4mkba9
G6dLWK9Rn1ONYrWKYW2jyfMdj6jHjCZG5Yj9ayLEU5wyrVDbWnu995ua+QTJBmO3FoA06BSybuLu
WTeCqdhuJCuc3UNA6tHJTz7MficYXx6zSZ1cjWYjZStlPCIvegk7TzEd7nwfwgq9qd/MepnzWurm
uFlDZMLCvPKZd5zoseTMzyo04dIsp3EL31W7PxFikAyFTStNLWmnGy/yME/FeWWsARWA40H71MIS
aIQ10q+AUwJEFP+3knTsOP77WuoWFf94QR89uANIUqWKPHVrgTRgPhEJG8nbtOWTXH5K6J+tD2VY
6xp2gZe0OAsg3UztSnmCqPqe7G/Z0ZCXGMU4SvvyGqdhm27izsljh3DAlLzk4euGcUnnctRsY1WX
HBSfCDDd1f3XyCQ3DJeUXD51pBVzm3rWqr6h8bLTxu3rE8/NGzeduNRoJ+XM2tepspT7ZSFPbwR3
RgtqoUJ0DXVf6wcrWCuGU2Q7VVgrJNzkixJsULzzzRU1gSRjUuDkegDZOTE7ItH7IxVCh2wlkF1k
AIi3nbz5hdv3QB77n5tCk6iSFEPktlAehlFKJKpa5HN56/yLiqWO9r2IWFm6tulJTJ+FFJKAVv1y
gzw0H/79qg/VUqTc1cKKYBlrNBYr5ESTVqBZQ4fLTjE7fJdv1kcHqzhaoXi4yYcbbqMMvgyGdMsJ
xG1dfCNQD4jhoTS/yunOh1FVYa7c3pEeZRdVXxj4VVOahm4nLev2ObKmirXO8LH3jpduekrTcC4z
pzWmHrBTtF/s+/dfFu9DD+//fk42HEunYLXMh6e1n/mqWkW6uk2pKnqT4320bHCnlP1U8T4kqZ8E
LUQ5As1SSUGWjOmEp4mJLrCSaZJ/+TIW+IgBgMxhVrsO0msbX3DRmekvTSjjh9vMBFeuwXtHB6k+
3mZZplWlpgn6Nk++7x1JH+N/cP6Hdn17U+OThndFMN4N+RtLmTSwD5EN2WLpvCilkw9ODowNQhT2
YXlHM6OVJu1wrQSXmuiOdkUmuFHBUjUPQKV5ble5tfityDu5dZN8q2WfAm0HyzEtLBfv1FQdHj3V
cAZQcMGRgitq5loxFs1e6pYcebqxZBXYvCT2yM2tr5kyO9yTtCNrWhQQj8xVr20M7ATlVFO2inKl
58HMIROWt9svRZmk/FSfgOH6f9/zw4bvtZIw+LKib/10ZkGRwOylrDGZ21W1ScgDHxZYYbWIc8dc
Mo6SuDV8l4NCWFwCAz/C7bkxFqrotOWCvSEwlvwa3jQfUVKng3xS8xW7BXW6f2fxzvk55WVkOoX/
VmgfRni21KPWb6sG7TfnUmHYU9GKybTtVvyazv/0VFdGSWhJX1GzqqhdEEALbtC/F7c5f/Dv3BCg
lDUGX/JMMzbisFK9o4UchO+IUx5fXJI5gnEK3lGm8tdblPBA2m4z/qWWTU11H+bzjswf3+UnVn2s
hl3d8FQI55ayEPEUqwYy/lOdvLX5vu+3bMZivpPMLV9/Wi8Uxm9JPuMjciCRhzUfVzXsUp3n+aWI
efp5E09dZsM4m+Ai8CCyvtC4I9jLGAtE60F+UkFo8CY1b3tDp205grLinNXF7hDwuzb+R/VqSr8c
LX4siP/+4h8KU8MqKqtUJdkVjW2rHumapS2AqbBxEo0+AMqpYNsohyJAHc4sodR/UWw+aAv/tcM8
tnGtKIvMQpAtwJUAa7A9OiNguFsLNkyxkRCVESBYkdMDT/G/6yn9p6MIShParbqCLvfPye+vo4ho
ZG2iVoPnctq/s3MPSkUbvZw2AnUVqUlGt63H81DZTBWSRxNzNGQKpPLxX91ASPayvPWLgtFYhwWZ
EiT3bTJp2sGVFXoumM+VAs82k9+UBD0yRTmfmpRAufzdRNe0kyb7dlgChXoKzXNQbzsRigovZE4q
JWchl7Okkyc+tc7ANEm+AysQpn0I6rLDLOZNUg3FSfkcDpuSx9CwDwSfqevBexfvv2wQP55f/r5U
D887S0wLsRd62bWqQ6eddYzd2hjxyTE9PDcepCwMhmGERFuBsSA8BXmy0fU+spWJ2iFBNjHlcOIy
1jf8rdk2SNHkM+Ii22USSTFz4GjTRsIvX/DDMPV/1xaL1wDcSwTTn13vry8YA3svenC3toFylIyz
gWfd73C5eE4GhUm6qpAfakwn6ORUBtZsdzftPPhfofSb7Ipi76cyUAesw0NKl0Xt4QqKsRc3oqRX
W5TIzYcEyw1RL1iZEX4szvoJ2Q/LfCYAacPfDUyLn9j0UWkjdqf8cDtHhCEwmIJs6y1D+92wd/4s
AY13fhfpOQoLzL4zw/VXyXTEOvoLgDou62lKWJqjjRDpJ9MBmgKyKCQiGs3fdMDnyeDQoefWkug4
uOaSxMwFo4di5q3JJV7czt4La6q6+huwbutwIr4UC4Xj56krJum6BW+lbe5AuBE8zCQnXgec0MQp
keLvmMkhKDJGwboCcBP43uX2hEYiWHjv5hxo6bw6pLtsRQa6wzztRFN70u1q0EI3jjO4N0lGj9Zc
KzCQs5v9jSkOhJaxNyCZwaybYix8MY93W77ebWFNJQQJn8SEw8g3DM4lZr3fDkUPcJX/XU1Aa+gE
0YZB5ffPQ5Hf6WLpBXqxDd9gku/fhcl9rxI1MSNfbZqsaJ7er9TMv+zQP996f73sQ0OMbrfcWGVa
btEH8Yx5yp6GNRP65IUWXT3ZR9sWLNZchzZmTpRJOiVi2+YmhJRFqKKxhN3939um8oDg/Z8LAQid
VrOuE375R4Px120lFp1EAlekuEqEO3xA7N3Lky4zUQWcdMTv+5jmfi5jri9utkh+BPtVYOzT6KW3
tkm0FUNG2b5TlcqEvvXqjkfba/xZafDkF6ZNHW01IrAC3Lupmw4kvDOaTSgNrP5qgkYYxsJaT3Df
gP8dvi18jqaJL1Pe5RhwFOvbx6juY9mSU+kg+8ySSvQAPFwLyNhNVk90BN1Z/ZJJ2aRrujmCTKs6
NRnT3HUlIR+rBW1itFgsQB0zbceeUX1Kmcdg+qjRtY3iq8++FXTqtDZB/bi6cvFMzrn+pg+PgnGN
VX1yEyu769+RMDREGLfrmm7TJbC2nJFJc8X3UWlYoIGQ3K+1hLb/fgmTSwggpvu44YZV9aueO4m+
UQpsnVygsv7SlRdNO8YmnLnA20giHsRbNK0lcemXkaNX+lI0/SU43rWiffvta2DAzK9RSRCYEsPa
EsiUkfexWdoN9BurAiTDJt3US08wENXCiMS0GVGOpFk5GdJrzqF9vHQaqRxZc8isnViva1tVD2ED
wz2BiFE8txAzQAFOag8nKGqQIdQmmbq+9+mub3XG3IA+K47z5lOI048tPvnoR+kU4pSkQustPg98
CJr0M12MVlXicdCnJaDjziu3XnEn3mYc/t0XeZqvvXjtPRfDm1ZeRGlaBsVEzY7t/S0N9tkNtyR1
ZOZK6J2LZaTGEzSWmSROEyuZlqGTq1ig85cs6GyUZHl89Div5aMIrWQbTYECq+Y1Kz6VfKnEZ0uk
t93Yer42Q5IiVeISF1I1x36pm09KsrjdStunqAuxHwOl79dSzA6Ohk3kgF0i4lyFoCyLFzWwZmk9
FXCkicq5R9pPPnKFu7Oq9oPmlvL6hkWwCA55xOmxB+LCvM8EORRXo5tTCjpKaHx/EDpEEiYCmoKy
oxs4xZ96hNABPsGYA03Sv/XG+6DCOWz9TalLW5/suCq96hBwvqv0VDcoCs/6zcnxX6t4x4xjXL8I
+WcQfGnVW0VnuEMAFGPqGnj4YEUUEsBEjme5QXu8G++64YSoHeIYlDu6wUREy1MgDcIdW+10xbHC
tYSeysi+s3wWkPYdplNNWMTiRvO/Zesd69fQYvGF3teeO/nJMPHhnLLsQwDxOyzoQGoNmh1kr80G
gZHK1LBem6ozhJ9jF0OUIrtpF/+9lY2nmsfWjEGPC0bHOJJ5dAuVQigURdswjtJOfezSLy/kFwU/
Las1fPrv15J+qjbH3CridkysSY+7ZtimwFFa33QFJOw3JN/giT1MrCWc/gAsHHmnzcpH8VN2v1Vv
P83A/n7psTb5a8OOQ/VuJZ1nuIMWL++m109Nwdr0Afim/KrX3lKMmWMgl4tu26Yj30YBmKNnSBvD
3I5qOC0mimOzOvi4PNVfiO4P+sv/fZxYGgANejjEVz5oH8qurGpKbn1rMG3yXsPmK88QzlYkR4/z
cTmyEyZO1VL2wbr258TcZNwjobdmgo6oIA8+0mrbVQjY0g8TabXV+avKyl29PZUpik2VgoUKKBEu
OlSd3gihnIDYMn9LyPqx3KRaJyVEsgjRfjQr3Lyor+5aYDHjhnHReq4B46WqxwZ7XHx3GUNzevuZ
nNpMW4t6GirmQsIto+fBrhR+WW8/re2/38zDVQ0y38zNkBbukG8CQAoWNvhenPvFrqXXpMa/9F9+
fDnmmZImSabKQPyfS0w070lj6nyJmscoc12TdCu4vF4oww1RXv/7XvoDBn+4cU2RapnWNLA+HIf/
fLXmrphDnCjGNgBHACgkWivKMbYvcX8sK7iTZbmnX+Fb695/ZvKFDj/jPguyZ1NfZxpPOBLE7tlb
pZwDc8XkrNA+g2Kn5SvkAhop4ne3yC8lPvZ7Ct9rKRISZa59OQRThaq39jkqwlaR4aBZCOg6TB1k
RDOQrDC5C1/ibX43n+haSMoIYsCFGF7HlhRDO7OYpiSst6+YUAXg1HK3G8xN5BuTwVxz1C9rJsC0
C+7dLI8t5nNuloH5tF6C3/ya48H+X5cQrjSaAWB9mvrQN5WisG+DvEvXhn+USDiW4JUg2RFnKUeh
Lqc99duE+YddaFQq84VpTP5oHv3zS9PiMJZLsQnWPWefbm/Ib2rQrxS4a7fwraN9o+GZxPb3Sw/z
QfT+Z38xRQp2XRqZjuJjh7gt7lludXRq6MYM9aIY5iGH9NqhtSNbVCGuIa0AiNGXGu6zRljQkvvv
5fpTFxUoIkFV9CchuD72Jm+iNUReq+rbTKHfg43O8N/1S41BYlgp4YuVUDqoryJeEdFcDozas4W+
B8Ev7ov7LLXQYd32jQ4rYqEmmp1Sl/33G/xDb31cDDjSdZUjMbmPj3dv3t/6eyVxmh9w9WU0pUT0
vAWeU7qVARZ6s/szVr5ryPQJob2BvqQQr/KnunrPhr2U7Whlcz3xZkxjmtJZN942t+aZe0JKm4ma
HMVs3gOMUACeaBEhGVRRwBt9N8IPXM4oCWmgFvKh9a5+d5U9hgUTC9avtmHgT+cVSaPeufJAVT0A
asG+Lhy4WemR0Erln311EFtHMNeVd/SCXabtJU6uSfXq+y8NKsT4l77VD/vdOMuRFLDsomFqD7dP
MvhhapWivm0NuEJOKLucixm6FFR30S+aCOnP9f/X98PEj3MMIc/qnzPiXw/wLukzS6gNfSti+S8R
4jksZMVb6VtTnNSqY8TzqHjJy0+t5KrfJj5ECoMBLH1v/qJmnS0altU7Mxz0bhjkVK12MumciAfh
fmELzIqdQryxnk7K/pXLlQFiGH9P6eNdEw+5MKPnnQ1HXhjxAV3bqMKiqs24kRQ6OWQQE7ZbHGm8
5sOMzRQzjhUcG3k9ChRYI3cIdmNji5L5nVZrHM1UWgadSzsZBx99ZSVd3opDYW5xgFFxQNWH8XdX
LuUwNmVlhiPqE+IcGqXsyKJxUe8cIbPPPASthfJK/taYcwf0YB26s+o4xm/hrMT42fi51yHPqg4y
WAe6uk15qWqkiOueKfPWJyeoXtK5HfvTkcPAih0gS+at/E2bnkMEy8sS56X05rVzX9rffDew9nl6
ADOpl9id0JvvmYEJ2fq/78kH3+j/bFsSYHEd2DJjrUeYalmqN0Ht43DHqNBCllwDNO6BLAN1uWl2
1r/xPuRod8t+2ad/qseoiRWV071GaO7j0tbKVA4HAS98XL8bt2bZcU5GNzHNzJUF2SVmDvguZu+y
cNL0nRcyQE/fU85PtfVRQtAUU+5l4hxj7SjFq1hlFVZPprZI0416m7cGOuZ9p7i978bgK+t5EU1/
uXI/jYLo9iGsBMymI4n754MmuyUYnUxdcDE4DAGPbn/bVi5CIvWAbup+jcDnYMrJQE4Wjmv82nb8
6fX/bAo6/mqy8R72hrZsQ18QMhMh+FIddlQifdQ4hjQOJ1m72u3cR2f9I4pWlkByd89pR/s143Ns
Cz1uGX+/iYeCrEmzPpXA5W29zZiuAujomLjq7j7dWtOba/z/V5vMB4H/8pDlePOnNP5rg0qazFSs
SjTdPHWH20pKmc9HW0k+lOk5RzXx39/wn+LkXx8OQZYEUoN08EcaeVQkqm/xMNiKKFpMh76Yj9UB
/R63SbxI34oncYb+aWmUjrDVjhnjydLOrtpM32F8QBSSKSvAT/iU5vx51WzaMySG07CpHJ/YJTqJ
2i97+E/PCwXZI408xTSsP/Fzf10gXdHFdhBlyq1uW+F6yKzDnU4nj3wm70n/yz2s/bQE/365h1ug
z2/RfbDuPJ60dy2pp2l0KNJ1LCNhK2Yqw/lWX99qGjL1TlReze41BxWSaeRlYQkUD1WXzisIS1TN
k3LgyX1TbNPDocJBIvJKO1dEZBaiK8cgGKV+JgrN1OJ0H+VLCYpFMiA+ha9WFy0z7np2h8bbtv5M
r7q555FbXxPEodICeNZbCQQVgwRacwaqcE9LJmXdztG/4MV6DsRdqQWTgrTp/15BPxaFdDZRM6PJ
GEfb/9wj7qqvy0jPCSBuoLmanwIA37h/SqVdkrz6gyPIBp8Y31N1iYhCyqpvoXxLEm/+y/v4qQz/
6308FsVWrmlekCbhTpMuyaBPzAxNoeI9M5ZCtwBLHvqU4FlLEwhxiwOhM8Fuhmc/6qdFuPJw6Scn
w1vV+Iv++5399sYe9o+2lxvj1qrp2o+uWrPCMyfdL4a6GkuzxLmbv5wfpZ9OB39fiHE/++sG8Sl8
hCqL03UGqM26WJie1MAFPEpFJdwPOcTyNs9+20h+uk940Kl0gXBQkun2z1eNuvqWRrhItkA2KwBC
k/ICi2OGNA4FvnbFpNS849OWtuIuXgbHId8z2Ru+jYmyLej7+2QPyPMzgpqZecQNeeiYqdTEMpRk
ZtbvdIiVfXgFK6Es//vb+ambZKKC5RHHLAm/yMP6VTqhDoNbOqxvonNHAuI0km150yhfyN4iu4/e
OgXFRvvb1vvHFv+49f71wo8LVhioDXOhzLfJcgwVEx2VVK4nDcHponGtGVzwTTxLndalTD89Ibee
JSdpkS60azDniHcNTvoLpjVifvTn+zLdAXB1QW9810tpg6cFUhfQfGMZOOFRh1zVPPkL4/n57hJe
NcZDw8yYIUBzOJpfpGmPb83O9zmZDMIiIoKBX8TY/bew4z/DuX99aOKGdRUZjMIj/Z/LRLbam+U1
eY4esH1Knu6XVGcwV+04u0Yv77dNvjJEOz8nJ8WFY7aHvTgzp+FXif7sKlyGrYH77yM49uRM8PxZ
N1/WPjsnq+oV5nCDr1SY1O8KdattfKauui1dknO2Jmys/141P93TBDH+v4/xsNp1NQxaxdRkt4Ox
kgcHKX/tKQ0wBnoy4Vr5Rv118PlTq8YCRyLzD91S6TU8XLq0re6FppRbiFDIVJV5nNqofrfCrl3q
jmXfHLV3sH5PsJUwZVcvsCgQv7om1sd3qCX3r6f6XKPt+AKSioPxq3onQA9l/Kz8FFbDGz5Beaq7
/UleXxnZX6Sz7Bb4JKnzete6TwRtz+FjOoZGGQ5m/JN2Aa03Y7GUdjo1iWyRfAI9KIp+2UAVcdwi
H1YN00Jao5JE2vq/xs+NrLWFmQvmtjN3PGIl/y0Vthx50hAmVrAc9IHYen85wJxQ11mxDMPxucyp
lVJRo2ZJcuJmEpqeCXsvkyyGi/GG82wqnVHIVCyXxDiKl9vto8rm4BA6a/fc1YvGXFXFVLyD9D3E
0fP9vlOkfdKj8Jhall2JJR99lSau2bFmGeR2qWWn2r7F8XYjgj1Z18a+hLeN4vju7Wm80hqKpSXi
qY4Rin6IUWOkA/KdmZzDDNh75ZwzosHIjj5cnoB/XMvdU/xqJvjp2s1QCpirt0F8tMpVAXgHkbzH
x9hn/pPubwNzgl49gF0LtRYOYXtB3ZgAaJCTIz0EGnZNugljJ7jt/W4p1l9+8GT6p9T3qUKcOoH+
OPpojXyZ6DQCtlgW0Gs16kvt7wGfourp/c++fx5/mG4s7K+5tq+9Y9py1Z2R1VXOLHW0hFgF1JhJ
z3MAvRa9BXVEykUgjL6RP0ksGTBg+YynQZnPVetSiq6AlssCj4hMecmJGfkWf0bdE/uOJi6TfoHk
i3NlmH7GxSiASq0FfjUhufjCUz0wvY7jA/1Cy/9Eaq8k7wEsurhYWPmk0F3ZOJfeioM8mgTAjPyE
gc9EEw8gFlEoffGPFhd2YufVCjFSX25yxeYE3+VbA066uGZoBjuJHjpZpGV0am9LBJiJdgwZwvpH
JBEZKaPKqpGAFoQzFFI0WAwZ/dKMYyVYTSOeSrkbg6usp4M/V5nO3nHB77McSDGdqadRPCqxmMhQ
GJszkbTz4nOVLLgmfId98Ip4NDEdlkikXkcd032mmS4KqxbKlFDPeTE/m1erMAHSw0S7X3DtWnlU
iPU+aSkTVLCmcMnjC9kLwHcxLXjCWRIgnCWz3jtUeeSYqewULFauLgd3Wrmo9vJkhQQtCS8o5ixc
duGhC5ZwTxVjVoSvNUZQGY3ffVkwcbtv9No1ul/q739ttPg4mQBYijF2WMXHTc+q0+hmxpiO+vbM
8Q+nkX5DA/pELZPHT782o/5dDTy83kM/PPT9rL1p2W1bdPN8WJS5A/hJleatCLl5pgyLWJ8Z0rz6
DQSBUGr81f/Y5HhpQx178dTSMuXIP/f3sjW1zpCieqtJeKntbF2SevOm7AR3PHiKMyTZm3oCoKkG
vMTE65Ne82C3y2at7ZSP/LtYWxgU7ltvFR79hbYO3QAHDe2DWfQhPVW7Yt4FkCv7GT3HbV1PtBd2
OOKlmKkc3o3nDHhltScWDpeCvg9O6DbjrxjawC4/4KM4NUse1XE3Ld/67/pNkgmBwtsyHzsDjMOf
5MS+XYTbBA3fotlnn/UbWYHqFVJZTGodCb5LwkVuo2WCuFSZfKp8ddsIYOeA+AMKIbgAbG0BBh+U
wUoHywkBwN9Wc7q0oF2fjRNH02xdrI3d8Cxrc+VZ22n2N2kdh5i8p/bDA7biDDdOQ5Ns3fAjwH87
YoL3mo3/+zjgMhIpJpspZMFF9smM8IgXtPskFOu93qQzIXDYCH23OnkXiNjyHObZzFzBj57VrrAe
duKBaAvsP7MGuZpwUlf3y20rnrmm1hwBhwv2YnDDs7a1tuk5PTdusGtdaStMhncf+mdke1MevmOW
fe0QbcfMf4fu4Goc04307k3xBbxGiE124CeX1lF6bxe6YkOI3aI7OkMEtMN1g+pI3+cbcyltv6RF
NGWPmvTPRE0smsbON/FqeLo7yrs1C9fmKXzKLl/5hMhclydV/Zo7pVO+dovhOiZC8eQ+FnNpDebU
CabHllhKgRxJDq4HpWdbsNvZfkyjZJzc7O9O8AGsUUIVpb6YL+mXIuExmPoM2JktknyLfChCCLzo
7PaqkcrrPpWYXqT5MC1O4CRWxQkuzhFwoHYcjvoYxfxUPqtEgh2CtwQvTHWbJyQr3O2EQ/VUP8nk
FAqbcho6kHFnyY4RfPj6R34VnNIzUMjUCZk87q3jqM9BHUzMpTGTG3Ixb9q1W6hYeQNKHHKTKCyl
iflUzTKbPIaJfOI6ruRljmtirjnGCpgCMZ5Eao58Tdhujr5P3gWmGOvY4aqGq+gEkYAwXIzN5AA6
wSnizcxqFF1yt+IhRoJPvqECqKRJ1a2hvpnaJJjD3CJA/rVEgonMjMjFlgMQF0zfh06zMkkD9UsK
3fgMbnqN2laf6i9FA/DbzkTb8u0O95Qj7q2t98Qvpvpf+TNqnk18RjvsBND2J+/h8V1ZHLuVdWjJ
SgTuTmg6ayw9RDtzifBsEq76DZF/M1Ied2Vop+t+rx3Vz/pZ3KVrZYWrCWGKPk1vE/1E0sOWSQHx
WqjnT5Y1uY0P+IkYOiqpodm2XIPzvhOz1k/HgFFlox26w1VZBVt9B1RD9+a3uy0uW1gbi8JAzKXu
2t4WwiXg5O/kzaOTPK1clD5zUD9qu8jehZnk5mcsdeEZz/NOJKmTs056KJ3GRWe3qjelox2DqXBU
uJk+jgm5dlDtZ95BsCVOSXwd1bVyYY7TDeWrefbW/GEiv3RYjZxojjxlTyul/lCwf02Lt+gYv0Su
jKfoQjttlpzzd84GlGBX4HAn08YXP0k2TDgP5fX+npX8z/gFK9NkFMUxsjx/IyMk1DQI7XJ2li74
J8k9JcRu2qOm0b6ReSxlO3I4gV1HR1HNxd2AasWI1dmspGVPaxeuyWTYqic1nmsHAmNYl9/Cq3KA
hrFHK2Jg/OG8vKWbu2CvQGlPJGc/N5+1lb77SFfdAsaJfXt6sSbC6zA5m8dmzgN7TrLIUp7ne8Hx
di+VXe9MUl3LtdHbPCs5B7yAIN6BvCfmx39ZO2ozNVgV6VIlDgfjVT4vn6A5OFCOkVbbEal99Sxb
1m/9xFqYk2S7v9br7jJmo3rIKfU5dMCNvr3bUIjcYgMSHJ78SnSlL9Dtk/5I43oqL/JpTGpoNeV2
tZUXYQmbdcI9v4MxgVAxISq5XxVT2MPiGpSfQ8AEB05tB2hlgl4c0aYx/USgeLqtYGBgPkP0O6me
gerxPre6/SJem3OwQiMPvHU3vmS0Ur5gmGcHPj/hvH+Ej9gl1sFTesTtNwlfvX1ZcvfmvBDa2i+D
Y83eO4a7nP8/JelJONWVXS6GeTX1cH0v75PX9PXmIDX7tOyLMSV7Du+5OIaQHmW3f08cYT5mWMvH
MXgwcOQNM59JOv8WnZLPT2zGFULDSPm5BJvu4xNF51K0P5nTzVWHYGniDvmg4zVadXPydpD5ymt9
wRRq9g2d8Vn6KNblReOhx0Hvw3TaeTPHuaUtweKfOW4FzhmlEmRVu9sSS+BA29YXSIEnlOME9RIo
s/kEJToGMieT5zFNsmIFY5jhSIzdhMB0bwY2OjqziKa3t3Z6QFR7NBflS7m/P9Un/H6bYrz8XPr7
YjsuDGXPN4fUFMkSEdAkwe5pKHH45AUX5TKffl8IFrzQdFqRa2y7IdGO8qI5FE606W3vOgZJYdqC
Kh2N5tm1hEYP5Slnl3w5diyQMtrNNiUekmL2xOJIFsUWNN51Abts227jF5nLFLFOPsEHA17HJcAK
7jqyYFkI/q4zyM21r8VM2bYTULCk/hLwxmonveQ+/WJnmRF8h53SXyKbAwAf75PF/ak5kHO80Wxp
LiIk9jZoTerZof7stqrrcad7s3IWTb4T+iPhvJh+Ns5BdsaMa75edoT6G/qh7ijqTHoGk88H0S4x
f49vdSfQ1bLQjwqUJeP9kazbabcmsHtX49utnXaXb+vL4Vt1uQcnAus6PkVORsRyPL8TePmduqSC
LRCpOdrLJD5V/DvOrBgjVxHZ1PlM2Su296pvCED5oG6S5jiktPkzr+QYLy0rZAxpBpxMn+ib+3fC
+c4p1mPzoCAbtvnEk9MuEUnMx0j0Z4V74U6iN9/WhDDeJ3a8WXHIZmbK9hcx6GRhiet7yzbA4GVf
czeQn8w4aq667Rery472Kmm55bjmby5HMZyjawwlG2H52U/S7Z0be5V+JouxxTDCw8d9xZoa6z/b
yFdxhn7Ouunt1bbiRWaVvToPbxELwOcsz447apyhC9ur0xk32OSTDzpZ8O/C+Zahw9Lcp6gu2GjD
ZUSPAij1Kt0BScPFqBt2LNrGE2MVeWPtqrVZYQGFfzLR9v5UXRSr9HR3zaOxB+ZEDUTeHG5XfzJ8
Ra/K5Jw5+p+tjD0xnMruuCmpixGgzyz12nxBiLM/ws0HnYaTMgE5TjIp1IEPepvTxsFmzjsAMsVK
1aZ3zpd2tM7WtIH5DOPuWWG3TaffkdMvCL6byrTh+nVv1y4xUTONbSlkAcmO9FwtqdOBmm+evUn0
lWyiFTBsFyb26yXmQvJC9//D2Xkut81s6fqKWIUc/iIyB5GKf1iSLJEAiJxx9fPA+5wZi1KJNbP9
ebtsy2oQaHSvftcbCJB6IywDMenEYa7Q4eR5Rig9D9q6H99iXn/hMdmZjorxl6tumqcak+YdHPq5
Nu9wexwPIXgBaS/MvSVaqSnFOOvJi7KDF+qBIBBOSxoqP9LH8MMkfG6V+OnbwNZB8eYx5R3BUjxe
SfjDFotMB/8AWIDV4lmefWZzPjTYE4HgY2LrsWOGI84LrIfCJ5/xntjAWTnH4GRHdPwYhy358uah
twjkhsdGULD2Mu4KaI/t9A3rFpjqqMHWAnsLywD05T+/Q37Xyb30kccDGrw63Mh0E9r2VSsIspZk
lq0Bf9w2/OowHiiqP61vetEdjIUpGSZ2+dRYKbWM4nZ74bWbFRt92q6iF9hHDqc3H3NRNPr5rl1T
eztYIlmKdYcIocX+dxchcUFPQAzRM9WcF62ewzvFimzRafG43ER2NA83zaNGadfMNYd0iMoK30Yl
gbCP2ezvmkdCC9nU9xAPKZ3xicdMVFzDR6YaIQh8+h4cCPoDUZU2y4lfB1a07ZdYqyK+HneM80GY
k4644RS1+lQxFOLxUSWSX33ZXXLrHg43j5OIgHifzNsZBiwnjlh8NVKCy0paYNFovDUfAwVR7mpv
lw8gOOVuYKNwGo9pw/52VzmXbW8vdtGmnp6Xrc1y1ZJey8N9H56UXdQSwmCy4OivfGcLT6JdBb4b
LgyWlpMX3iCfaD8eunXIb4oh6Qqg9NdDd1uZZt9k4AswFcxyJh9XR0hvlxH/qPD0RhxP1OkR/Zix
AheMaw8JGRAUijod+SmscuJBxK1x3Ava4liug2SGCNEElq83/TAfyn1e3IOoAb7VnN8R5gl+QkAd
pt9UIs0CysOo5cs2gEOlcldwvD6u+Bp4HZB9IFMAmwHz4S4BkpZ1Ox5Jli7gvgECoREGmNJSEqZu
9dLGvvo3KMIc09hwmEHxczXTVeSnOkFr6pp7AFEGYBBmDmaE6DphE0HOGUOELu6NF2wEsH8bVfv6
LERBzct84FkgfkSZ2J92FWfH85SXA4gQVvZRdNDx8YmRe/4+9jdNEa821Db+B1EDA9CroQPh0iRa
ldXrKHaG5ST3Qxov1MHiLZH1t+711UBX/Y/JgFv+8ZxrY8xblTwl1YK3XmpnwLvCmfN+4ECgQ9LZ
ylMea6euo3Jf11vgx7S+9ZR/wtYMiRhACRYhxkvj3//TKAzM9KjpQystzt3ZE0EfjydMWKvcydvz
3YV9SkqdGFd5BARWhjZG1qEtJ0gLI4ksrj9x5aoQ2UkDlUfm1O8PRP7WxRxv1OjGSug2v/wlcv1z
cZUZquYwSMoaPWwdu1Ey0+I1wljYUEZvSdka4epIPSwPeT3tKTeqOxQg2mQWI6Yq5k37Xgy73Jwp
yVhlgiPXjqS/nSaLS+XT2Pr9ar/zEserxYxJ1mhQ4Px7RVTplU7pC03OsLZpHNkLPfMuWwQ+qCnd
GLsK2Rpa50iddLLvKdVBJ9hD3PQxueWb/t3h5u+VQMInZ0IxYEp+fah43xiXuj+jbKIc7hyBjL8L
BokP+GQCaWqxH2WL8rIowo1Gtg5GwAgxK3+MIJBctDNk5eFYJ5aHXs4szvLp2ZXOr8MwU873J6wM
qMpmxxa8HaPjBtALY9p6eDiKiIhv3NMfoVhD/59PcoWHhvFFyIyJrI5KahhunTmD3oYZz0n00JKG
2SIyp3E2Rvr+/jD1H6eeQdDoSIzGFPiq0QbFldZfg8DQWAmfNEbHopzcYPu40qjCUjIhk208hSQT
v57/YAdjXryM7ONDsU3n9Np41somXTa2ifuM4GK3BJKEE7WPAvczhRWHXYZj8o0Qml0cc5c8RJDR
vNMW/7CP5IU8UdwpKOfkLTYSs+Id/22U8Rab5zR2bpEFpJ8WXeoWkaYirkj077/OF6Ex694I9Gyt
rJB+nbfHnY4/yQuqSGKUbUwAOa3gC5kSEWwf7zFaf8Kdjg4bZkOYZ1n9LpyRYWW99ba6p3jL3fgz
IAZ3fpqKHgnvIEBnzuGcfRaUmVZuG8+Dpc3fUpuQY35wt9yEgAx9Sq+bKuW5eXiMd/G9fqeAFlXz
9rl8JhV7s26ngbNm+9118DR5fz5Zq+DMiJoja8RPeZN+CnZVIr4526SMG/vUJOer9ySPZOsNRTjl
PJULHbcjqRq51ZaULNoaJdifepq+NZMZZPRUJyHUmtxYaP9ul1cbG4uCarJAGBov5tWEMnKh0xOh
hhSM1r+aV/qMM9Q5dCUyPy/LEMQCxq+SP9T5fU942Kl6aYTLuOel4ZK+Wldug/CpDnxIM5nixcd7
+jwjcfL82YEXltFzTWhnJz1NlMfcXCREpN/kd6jjPPj2GTAJhTIrK3QprkqCsDubnX5E2x5DFpUP
uUnC3F0A/FHv0uBpks1reR6zNhTzLJpDu0a+Nm5wmfmuQjgplf1JWqgVxgTrqN/q8ZuYjsp++mv0
B7VqpScOZQVNP1p/FBe0ti6XmYQ1iu5SO53DQx5vJsWDAuXshOF59q7Iaywq+EY1ma4NKr4BWOre
qMBT6tW52yn62AI9/L40oOe/cRuuXpdUr4RzfDSU9aK1d4BEneNh72TrxLPSDfaKZTirwQ0Ia/V6
u3FM/pzzuPX2wty3Nvwn2E+L/f7T+QM08rJ6EGyJV0y3NL94EmfEIs5SazFHzuCBJtNSL6z9dDF+
dzrL/PjD4Zp31BdsA0VzbGXOjjS+EZMDTDP8xd+T8MX+5Ew8/vnE2T1kTu62cxq0Dt99KYAXkHfo
QKSxVH6wqtl/gFP44j0GUf8ZuGarIvjbAqJrOW82kGIQOJMoC7IR+g+L/evzPX/HYmABZPAhX/jF
YxiAk/FEyGkA/IP48ZkAdtm540d5vqDVyYmgmPhQS1qufPxKzdd8NimX0E2XI+6mduNXjUsFneV7
tBZfx68ElLjTeWa9AsACgDn1Q8V4wpxAqtrVVpHVoXVuWI8EewTu2lGw60B5tyd+D+SP35clWXPu
zfho4NftkeZ5hg/Aw8Mh9M5P+SQ6j9G0Jvw+HSXjfGXNYxz/nAxx6+3t5WUWzbfvW5rz9rKxzs47
YkLr2X1/BFfiYHSyaTNY79uQ/Z8YgllCJRCtB+62NO95xp1zcTga8tN0NUdnl0D04l6oFSYu2Duq
7/79RJsnstGNT1O/m07WE92qHptpTMeHUJYpgXQe7nj+aY523SEn0z06H4E7Wo1dvDN/hWM+4Cbv
P99jHAEmuosUhfWZFwsPCGH7iIkTjY/TVnB0H6W+3S4Nfp8uH3PH3wKWOy1oWQtePvDQRD5TS94c
gD8TgtR2Gzs5sIzXwcUCb6k8JWuUodbjI9aczKHxR2G5rmv66zWIcznrHeMPRlfW8+NWs5bbu84y
bc2iZcitSqz1XODfjduAYT2OMLfpA3PjXUbgJ/8YkQlTsgNBYShPdCXrlQHIHLLu1/P1cwYABDgy
rcEG/vMD82uQgT+fv7/03xmOmsDZA6oWFR718nU9YLZqMMS4oa459anSkloEqn48zHsifICZUu5x
Ne9OXtn69MKpVGmK37iEH1dfZAsqhy4V1fx4jP2nGkZgWGhqDwd5fGX0v05yhLefsf1eYwKMOL0n
dd4Cp41v8jt/HJo1XzWw2ISYfLXwx6eLpnVJrI+KCeVs61hoQkJHhuVjsgUDRJJhBlktzVd9nUtu
IFLuOjfvgP7DQV2kvv7vy7g6oZXpOaiHrkrHOmWHtbk1/YswyfsTzWmAd+yJME72I+uEp0C0IJ57
mn8Yz7RbHDpic3GKDsPHKKRadAvpj/GcLQpIYrgxxPfFGxUaRCjZP1ObbWnR9Bh/A9RVH9KCnXpg
UVj007UPMWd0dyVnmfxOuJQshiPyaLiTBf4hs9+f+U+V/JdPfLXVyFJT1BgcG2vZRLGbbdCfhNIW
/xIMlgrxDsndJXgGZ4BNk9arrMNMDPhkj94OZ6WO4FHdidLXmNje0RrlY8JngbZPHpL4lIvvGsTi
cq1EpVWQS9QQfZ5jYdkhIlibxsfvH+W74QNvEADLqBqDyQ9v7uv0rU1JSzKkumsJyFBnMRStEv8e
FrdK9/Csj5dHiyCtFVF3KNtvHCSM8aBwXbr8M7o21vv/vDxq15qwOjgyNu8527bmAqeyqFOY4hEl
7ycL4yV7Os+Qpf9RVh2C3QeoCsLO3Jj7YgnRS98E62IGG35+tvF5nJKL7il/WMqg37H/sGucXosl
EB2N2fKje6QRPWOJ3oSNh1o2iVbnN5mEmtZGR4SxHG3BuCEQZS6cHekpdOlw0NRoNz02IPo8XfZ7
itScKPqKhF07f/z9WZg/3Q1VFhRFxo8Q6+yrZ9Hl+XnSaWXK6UZ8wiNvzJXvZu1LfrLOz6aXeORY
QZ5yIYbsk8CjsU2Pfzg6iKzLj9IXF80C7bttzKAWvKWrAJ8U06X1iyMDb9fbcHd0pFm7Vf0GPgSN
26dgTlb4a/Ug4Btx1y9DOvVzGj28Sytz1gtW89Ktj6xi2FOQcDrt3yJvlAPZreTS/njkRI8PijDl
+JehOR4Pz+pBWVNU5kARWxkhkcXhU7oRNfrjnFUVAW9lgfwJ8Vp7Isf58YLBu7q+ZM+FsJAHLxH8
OHhoevT+m65ftZP3oKK849measmq2E/ljd4uivzl90f2Y9GJ2pPTPLLg0f3w6wSO+ziPwoDzAxsQ
+jNyZWHYweSD/G9UPiSxhhWwsE8Q525qTb8rRHh3YWAhODVEFbf1q4W3Q3qgJZNYHm2WjyEpMEIy
kw1scqJiBVwqSmd6LcrunDXEwZ+8TDUOAqrw/vgZV+ZSPnNRqTjXCEEy8ICylVz+07aHkyVDTw2N
/DDoiOIRAyvS+c+kD1boCWahms1O0WTRERIaEjYX4C8inz6N4uIbrXivdCt0GbOBAMS4Rv4mtxjz
EFDVzwuJnZnhBvWMSKm2URChmSC/46wt8uBPkC3RIpLvSlHMuePcvyk5OoyRHz+0D4163wbdAz6Q
4yCRUKxzvfDyCO81iTL02Ph1DT08/UQv1gwhPlK0zULinI2XvjLsLqfHH5lzcSDsGJmSyp7Y4KKM
Tt7uoY1VfpMQY1Sjq4cQdJLQ0J3157Y+sxC0ljiZBUU6PYpceLrs2vLt0q1TFqIE96tcAU2i6FD1
3InM3Ymvv3DKMdCifEi6+h5kon0GmLKJbJ1HyXnWsXB05jbg3Rj/qGwqWGW4dugD/zAjPCNYZQbd
ZzpPOj5JUBQUs9uKJ2FLTIiIIckZ0ckQXp7UkEpMwUoXAqbZTNwzltGtgEUdASi/z3Lpp4Xp34l2
tTANSXABG5WkRYnNFGBDepfBXO/uO/UzE8HOyEuNAKWC44deAkri8kG4JpZXYccLWAhWx1IlwR+v
7FD6M6mMG9uI+FMF8u/1XbUK0kQswhOmBOskWxGcEKkCrM6xWtczX+BAjsVN0hS+DgkjpA7VSC0L
a//3m/RX/nW9l+mChOU5DoOqcr16S/2pj46XEJPOyTKv3pgPBXyRktQ2eo4DnFmmpOYEsVeZEMiw
iyQTwrCUm/FKP90M2O8CzEzR0PAq+Lok1THOEtkxZ0lCd995JxghLR99VkMHqT3Eyoox68tprxKS
6eGv+fttkH6A6P7GP///4ce59M+WHhJPLE6olA/GvTJXdvRousZ6qXcsMluNmEXfICPZAGbD9oL2
t374ffyfjgTAODhtiCRqguhcFcVqIfVaVpcjpDEPUQAHxH4LT9LQuy2NzBwEjKXLkgn+UPoEXRbh
NtnEbo53Uq3dmpfjrb6aEl+u5WqBbqtoEp7SHgO5cImMeNRQtyip7RLRMIq4v4Lc5mZm2vg2Xo8q
AnoDHDINRfVqTyJYSwnSss9BvCGpPiXb6oAdyFuyGObipzlPD6RXwIiR7m7c+fHTfBsXoxkqSYlU
avNqldCOemEKWTIso2jfVX5Fm6L1E4VudeXlGGhNrExYBcVKk/mKO0Gfw1W+iU3/NP/ITKZXhO+6
Bk48vh7/zL+TPuBMkkfQD2uflDB6OemcSHQdnfw8/cgeowlpaThDWdk8w4DU6tppjeMLy39wY0X4
e/S7uiHjqYgzoYKLFukZXy/lokyivtUCeaERiZuEI1AOLVM+hJONrFYEn8deXiDQrXRndPXElM2S
aMMneB+U4yknhS8llHYL7HuBNqzAlpj0dhTTnD5C4D/eisb527m5vmCMMpgzYOy4b1/NV02VtLLM
5XwXrIm7KxzkD7SF0SR5+oRQcbeq9ifTDdFeDEsBGuXEbSxAXw4y5SyoYTJN1hL050VacnkaaWSA
qOvsft/f3RKefFvyKbgkah6Nm4tqjt99vbf5JWlKuZSVNe4NSNpopnD2IuSi77wSAtkKPn/SQYDS
E1u42Z67fsP+Do6aDktmYlzN6yW2aC/iRSAhc91UczCHoqVPvB8g8tNIZvxuFBRgkxI38+zi0hTF
ILZFnH2rE/fTTZCxdBJEcF/SRv72af6Z640eVHnbi8c1CoQgW5wEH7mIgN9S44qZi12eMNlUzR2+
vMgg1OBGx1S67lIaKj4aJi87I+Or+9f29J/h9bSrq4vaa6SIbWUSwIpxlsQx/lj1vJagyhkwbOV5
nU+sQJHtQqSzNWTTTC0smcDESX5ZS5d8FlTkAa+q/i6TX5oiwmfuPcSWRmrPll6b1DUfeXenls+/
L1ffHP6IBWe7Zo9gq9ZHA/ivMygwm4S0grJaDTGWLClnJvItTunipDnHBnpM+BlFDxGG+yF2Hma/
UXrMJ3tHg9sfnf5ccDnKStkS41k2mViqGGMLN5ZxidUPtXeCVpjFxFFc/Evl/H7l37a4v1cOpYWe
kMkE1K52eHwyVK0+BxGhuUgDUh0+cG+ZcuieEG5OEigdAAzm6SVtd7V+eUbzlopqgJVZOc+HW3q7
b83A8WpkDEjH/gO7znVbE8/UptDEMFligy2DB3eOrLpx7winaYvn3qw5PWHpGp5ugDDX7+B/hh1D
wCWMsGmpfn18ZSWS8J7qEadWV5bua7aay7zBPli5QUD4+QNi+sRRE6sI8zrQx2xFNenYx5ZwkGw5
Q6lQgzYIL6H6EojyXMMsgkyISUHuNioevON+f9zX2+r4QWG/kKSD+o5e1dW2KieBVhYTNVxiiFgm
GMzet/ELauHfR/nmUfx3GJwcDB2hOO/yVdXQV7kWXuoTBEgl2jB5tKi602jIHbWTI5hklzGvTlqO
MNsto8zmxGgrcetGk0OTIklIcs5vLchIZ0FauXEL1Oua1hyDaUahEdFx/HJd1CnZJOOag4j1wk3b
+wLlU0LASJ7hJPTWHpeF8i6/n+VPeuShqlmJhAYm6DcaevycJHRlOHoxHd12oFFbQZLCHzIVhk2t
nFZpiDSP3MCS9PUw17aVQop6/jLUhptDi0xoCpwITgwooUkiPKJ2nWz1ADUFBpr9peORnJ1L+tj2
oRsVNJrw1qwvxFXUBD1V1Ja5JWOCgQDbE7R0dEO/8dyu216mKVLkYlHKXojz0jX1LSrbQVbKs7o/
rY8+6hvntLq8Cp7grTN/N7mx5IvXFe31aFeTMTwbscEpVt1XoGr9KlvQGdgJHlD/wpze+GRjefRv
NTKOJZHQQT0ij9jk1Yw8D6F0pFrR98d7/T2YkjWvuxOMxD1QUdJNXBSmv4/47U3D6ggclFddkZhj
15GZasMjFgKpWMcgapMKX9btcMYKevv7MN/wKz4Y+mqVtRLlHLZKV0tX3ZVhm+lygrS8gOqLAghB
SUBrZW64n3ivrTGGhSv6+6h4136/nzhwACsif1bgFl0/O6UxAmZRgXQLNifdxjNZPPGDvsfniP8G
0ZFFvC+n3VMPtxe69fuqQWoAv2FGgepqMNxlMPuzPdmc1qR3+ZV3XAFsQI+X6O+w4T0V78pKWeGN
OdPcGv4wTsXzNgGjD6fS9LJiWBySEMD7EnDZPiycE+xHWgTmc0lL8IC7wFx+vxTORbaTp3FSYdwZ
Wt3EanfkAJnVqDHYV0/mRt5Iu3aOf91DuY7dHDk+bdC17mVeNcO03GtmBcgI/bSLJcu2tqOdSqsQ
LriNtYFXLfGBxDTpAq/h7BK/WM8LZ7IxPksYLZbxoU7peu5KhCrNFGKLo3qmdyFyDrx4ry6KTbCo
i4c4msHiGfCx4ylKfu8XnrnRvWGBQWr+UUZO1JFCW64rGo2qG0Fof+mRJNDonZ+3FQIOwhgceqsW
1Dmv2df3yab2QdXURwk134BfqlvndvdUQKlA60ejD0oEjo9r8gfW0jp/6x+DN3V/mR1fcrzcTUsc
W9uXg7gsNsjBXqLIb++7w/FTQog1bzx9Y/jo9+a4TfAMjS2hDjDEFIsPur48i8v2rn2lSiDeMKD5
CgKIfP51sinhzHyGf84hTZp8x8KJoSvqH8RbcGV9LjVsbO6y+G6+h39kR1y0UG9FR2Fe9DZtOD/b
aA8RmgiFIBr8T6b5WnYQbWyqR2l7Oo2SSaywqB5jN0W4hXLoMnqlW+062Z+dYZ48TFZU0wgq7wp4
W6SY7szBilbF2/DWPdYf/X17JxEVRcHVLHlsfrvi7T3TSA5oAm9ZnEmVW+H9RROaBwP1R/TTw2kL
s8eo7QGzTFjOgVXFo8CrvxcXwnPxADiB7libVYuqYCexTNSMNFI5j23BU2Sa1IfyLn4R7uu7y0Hf
dDN1AUUweb6EQD34kCuOuKZOxOpWDDzzrb6PX4DBgPgm+McwZMrhDuHDZfd8rzrlNFkpi+wj28mQ
yuOt/FDclYdqLSx7jGpiYm9wjMjukD8fJO/5Y2QxfXQ2lF/Besaeg37tiYZwbz1DpDNoBqu0vCW6
vVDfvVERRloVoh3dfz3Zo3c2duOW31vZ6g+/+vb+8/N+P6oooKU7+aF4PT5xOK6Xx029zGdFiXkZ
odt4fDIL0cP1noDMLJpdrFnhjhqTaFsEdnOHdZpOFAwipok/qF5Vvj2G6lNG+3FrvpbP8qp+z58m
K3kePqgu1jOry2KCV5aVv1e0wB+598bBXEf3p51+p9JX7nzsYkbhonWEGl0+8bjoRn9ezjbOCDLd
b1rfoouZLDoCDXo8nP4c4q+taS5gK99T+XMMnHqCstzu7nL46OmY1VSIYw3P7HkMEYJ1d266RBSO
wNx8adx4q35OVtm6gFhd01QvHezGs1d5d1mcDnQft/whRsY8urC0MizsB4+Ud9TrcJG96qPdnFpU
ZE7Bu1taEx/prKNNtTcimOotMdU8SgLBUwV9Z4+ICM3NNPaiDTGDUzIqF+XenDeJoz/km+FewqUu
xrsaj28oVqmD6AEbh86qH3sS7e4jukGULQZKAnVCJpIT7JUF8PB9+FJWlpG5ODwJb8DaK/UDA5It
0VJ+ko3ejxqxwPfRBivvc0p+Vyzap72AFri6L3zl0XgUV0iA7kFJpan0GG+ynfGowervvdoR3keJ
nPvZeeHhtBbm4UzYqTMdtUJvXV7mz8/hvEWQR/qwd3rFQuFB8UcJwXHd840QmO2Kl+a+8k92Zm21
/XGazga3WgnTwi/8YVXvd08yDHwBrkr2fvpk2YOC2RIuPVMg8k3jhTxLFybjEarqCYtoP+p2ft8j
vwHd485sgtiAmsoY9RhXW+TQqnnR6SGGYtrRVqTngjDE6KU7k+MNBl8vevCqomDfPHsJqEzXfChw
YPD8mwTDvBUeg3iVBxuA+kD405ndjfrkW7eJy0PegM0mEnRp5It+PfN0WdIoOMpj0AJHRnSa2WC9
iz7yntnFTdAR/X43fir2cJgDWKfZZiCtGAu0f873RhPXZS6EpN9Zg8OuN4dQQ3xhsPnz+0BjvXNV
6GEZDdEZfElWQcy+jpN3UVw3uZmt8557CjYaP0GcOb9L55LgqftUTO3fB/zxkyETIaBxLIS+HR4F
PYqNpgvSQ+OU7Gunly1kERSEo2rr/zKUYYCKjg+MXLCvH05T8yFvQ4Zq7R5GWbMUmf2bGGFSe6tg
/qHAM2iSEa6NyykngavZW0VCngYBQxXOeQu1yaWWQz/d2dHh9JzZN57aT7NxZOUDbQIYSuR2fv1k
QhtEk7Y1k8NC85PlaS06nVUSdkjVBaPzVnH+/RjOyRsFAHCHrHIeuB4u6UEhjgnD4WVine03yKpO
jqoLzisc4BtPbbxVX6ekLPCJRpo2/Rz92k9Xls9ZduzS+PCgWyvvcIc00fY7e3n/udv9H6YIzQoQ
e5wUaSVr2tWN1CK1CGVtSA44f1IPpvYoSqdjb5PC879fQr6OpXx9aGflnOtkmycHOpFUtgo84nGO
VO5xI6AJNm5Mf/mbWoBzGymOeC8DxoO2XfOjJsXFFBKzztfafeqiwZ0PG9yRKZYFPM+m5Rw2x5Rk
oBliaRdrHVfYlfMKKe3EIx1A3BT8cTk3p8AtOD1k7zALel/cn2e9L6y7jTlNp+jExZk5PT1OFhNO
odKKpXrfbapnqnqveS7n0If5Sw4vkaUvsafx5X057zZEUpBSitfMAyHvxkvxhCfg03Fl7nv6VpM9
QrKljBRMwYYj9zvSYxAvrmhhGTNj1iwK/CEE+Ixr/e60Oh5wBHgOfGmrrhU8BYqpvAaVoF69PB4P
x4OReNJzYG8h3M2UWf+s3vVbbUbC5FSayWvqYJ8Yyi0a/Fn4KMyY1WjJM3iHzdxY5s5Az4zNJJse
p1siQRCgZVPFoYVtJ5hwJdNsCnzhVfNkisnV9P/9Ld+ldEh9nZ6W5ouwH0ggHf9ltBx8/oV7fkym
x4qCbgQtZ5oj+lB7Ea+NP0mgmMp+sBQ26ku3wxTBqj1CTZGnWaP9GfQa7Cia19dnetMOxZ/1/uG/
jzK2LZZVyOkNzAz8d9N+l4jv5O/5CcF+EdjFVF2P1MfBN1Haa0upRhIXYb3cAMmAuNp0OyRYLVPz
uVDtfEpAjnuCNGrYk6Xgq4eJZy7Hs894jkKC7ED9X0C9wsMkeiNNw5cRYkIJmGUccQpPX579ySLF
VEVzC0+cjdOueR6/DlnuQV8imuRrmU03kMkfFsZxyo9LI8JE+Rtxv63ztijlFDuwftVlBzFfScSy
BiQobjJaIcd5M2xGz9hK3QeXWzje+AJfrVxfBr8CF/o0rvohU3JuEqoSlXSB2tg3qLovBgo1ZH/x
+XARDzquRGYSOXWVWXnp/L58fusM/Oel/+87cG2gV1ahmZjlkRihgqisgieYw+w622eQBZnY2Qvx
w2KgWI1xRMrygXVWbDwYRClSaU2YAeGQoAeeJaUOqYDiGKC9wcXlfNwPA5GHcJpOE//cbytxP4j7
3y/+B3iGx8fuSWcJGAhA9OsSmQxNZvawVtYnyvzq7CLvamN3aB9JLyw1jmSnzyNeIolwLwhbpVAt
3XROwV0qOw0pEjcu5sfHObZUaeWbGHFfYf1plkIx6ibKvrYFko6D3Whr4maLDv5vc98vLvflrTLi
h70PsJXtaPRxHwlGXz//ZcAtq5RYsVPpIGC0dFqxUrbG2jRXZ+UjjzEvvzdgsehTTOXV48k+XV40
oYCJdmtnVL8jclwJnxquly4hABwrnn8q0KAYGiEoC2MdsPKni4IDS4crTLvtzWVF0nPw0WBslMcF
Twhm3vkgYqDTEKobY6NnSHMzfZazZxG8PIM63uMSlmJQIszrAtH9cbCTBILAqrAaXzsGdiBFqKpM
J1EOQ34X6KsINOIssiBd1GnbJ34xgBK0r5fYrZV1ls6EAu8SFG758R3n7KHbXdLXjENwG/K6ySAy
x/ffp8P3phW76b835IrdABns2JxLnd5+JuOjerIkDR+FDIZsjudQhA9WiOKgi9xzeKfXhGUB6OdQ
w1BsTsJ5ENwVeFyfcZs94jJ1iTDbO9qNpPJ5QDgyDExK0c0H2I8EAsmcWX+//HHmXK9NskqTgX6R
amjXBeokiuU872Msw9QnEeiopd4/N7iBlNDD5hlHvt/H+9bQHtehfwe8msoBpUeojwOK0oMYB7Mq
k7difJkphmwH2WsVFW6Yx05blfYg3CtNbity5yDGssr8ZEtq5vb99nJqnBRXrqF8b45LFcc/SNdo
xPA8HBovCRUnLGqrFsRZ3dN/ACHryQi6qfP5Rif4+2E0weQ1ICBbuO7OH2k/netzkq8Higf5iUCV
SXVQcBQI6rsK9zyDFZJ+JnSsTTg40mQWIengslEPqvOoeMqivSGScQ3cKX/Cn2S+5zcesPLTC6uo
wuiEichRvRauno69nKdJG6/lUvLpvScEnGV6B2fgvuiJP59Ec6DmWo1tvCf6v8ZxPSHxE4Q2xvBA
MudQFG4nRE5ZH9DiWlDl3NGjMO5zz7iAc5nqYjCKoyUmH5cLoo0BhUIueYOOsxN2Pb4AACQp+NnT
5ml1MASw0wxyhQA5tQ8OCMGTdjfowiKECfT7bLs+odA5MzGH01XSjwgwp6v8dbVKCz09VsXxeJD3
SAFQrky7af+cgY5M003/9uf34a5Ozd9Gu5rbUtA1pxZpwELr7QD1Z0ca4HDG6pooCu3DbFgKbhFv
x+X2n/f3eshrQKDvTuWp0/NqKxqvPYtPbmwHtZzp+FlKnwXVHCtIiBGHch8nkZ1Uwo07LI3L27cL
0CBIQ7CjM/RtPxBCPdajyfFQicitlLmJHigJrGC9WnneJrXvfHAvSN8zjmpYGEdb9Va7Tbzit/29
B6OUeIQOBAHuw9eHHJHINog9lzCKvMZ4SeE1hbJOovXJpYVIbMTsgulrEyDASkAv/cvWtDw8/8Cj
ZfyBsSS7D9yAEyzJlZ6AG49gY16/Pjf8g1HnJLie51kz65FFyDFfglnpkHOIgYb9eFqi3zRxT3nc
+tbMkzNbdov1XHb3Z+tz92nc7abu1ucAYivW+lWbIlt1L6S5JdbovlED94NyTKB4SxbuLNPprdrz
272RcYGF9yIJtOVHIOLrvQmaILqYUqIt9Gw3zEyF1OFZHy7aiVdOVudsSVTJ7+/A1YYCZPR1wKvt
MGxPUVoc+3KL/LzC0Qv9SYhwKbOrbh52/o3Bvk1/RuP1liVYR/z/36r3n2rk1ABA1ELQbWM8CkGG
RbQfjoJJAHY25F4TBEo0OAKv1JbRhGVO+VFM7LAlUM8PBqjYnqE4Khg0mb+Rg3uCHHhD7ouENWIH
heZUtS+wnyMHtr5yINQO0zFW6QtIAE6BIlZ2A6VIOtrx4cWHyAi5wvEpei7mCQZJ+dERiOrD9KKd
tphYnad1Q3SYd+6mxmjLMDuS+WcsiavDd9Y8Tgs0eWQQv/QjBxWm3izP5nK7I4UnRzMT+hKOarmf
KTeOBuq3V/jvTRwNg03gTJTNX+dIFBZNpidae396QO+4FB16ZCviu/aR/0GjxZMf1bvsET3GmMh6
WWAHeC++nTfSDFO7uTjHjs2P5qlvrj8+olk6oxNMuNi08rVFvJcWJ88IbcDtC0oPwtPuzpqNTmGb
T3+fCn85lF8WoqtPcXXKkqW8ltogBml4L5bd8X5MnDzqhn3C6A//GGowXHGwdFM8FNEpLpxn7/IZ
NZi6rfp6xcJYpjbmGQLqCIw+ZYuIT2TFbImlHUuj5/AE/x1sPlOnBNbXXY12R2r/F2HnteQqlrXb
JyJCwgi4xUvI25RuiDRKrEASnqc/g+pz0bX7j6roqNoVu9MIWKw1zTfHJ2pG3DqzANPFRV36eMC9
JI+Ag29pA3NaWbJKfGqKl9npn6/3z4mnv140hSm7///UtD/kdkqm1qUwq7rTdGpMQHIyvf2wniou
Ymisjw9xUYUu7sgA/XkfYpZZAksBfnKPveFWpISQLDpKOYynDE4bY5xqvkUnFvw02wmdG1Ym2itB
gRpt64w+Yks6NcVRkW//y3X8EZ/85zqAV/w174Rdxx/XoT4eSSAUQ7NVq8WLO6pFyjZ79esSvmSP
IrtqAax2v1PoS+pNylfRezHkhVUT8IURVJeeAXEInIJKoSKAuwRIaRDdogrXpfwrdrrRwrNW0t7v
pdmln9Hp7AI7a19uCE5Oyer5ayY5obp7IwD/50ub/Z8v1n9d2h+ZYk/OHD7eQnMKOBaWiq/6vGPr
ZBXdZvuZDRjNrb1kNZ1ni+lV2ZS/VMp2qles8gPNpEMwH9zq8N6Wu7uLQ7wxA5RJH+53WIf3fqNQ
F5ptos9LZfr0mCaWNldc8NBbHVTcBCoew0ELQCj/Ijf5z5b6x3s2HijUYEkYMOv547RNGhzB6ziY
+UPJlHPH5LBiS2m4zkh35KJ1XmjNUHlndWtOOg7HeurVr9gE+t6EOVP8uwcGrU3/GyLee4i3JG+2
7bDJmu5TrGpbFfJ9qRLQiyDKO7G9PFMJi/Qq+K3zGHtYjbDxuawztAVTGbMQr6hehwT97RPJ6bNq
7Jh2adufK5jrz4evvC8Rb3yXl87QNNsM5niXZfT043n9OPdPeP4vGoes8Ygp4TLaiRQQpe5Xhy2N
T647iX/7QnHSEKRfz8k+QWqmTW2J1JIzpX/9qoMYmWFAjJ8+8cqOiIMyQDVMmWJbH/UtlqxTT301
SwZS528p3+cgF2bKYxG8+33MH3hW5RiPFqx8vdi82s+6IjqdtWbwpFXHIZH3ADVCzZWGe46ljdrh
FlE9nQldU6bvavJdRTfjMN+kxcOeVnjMialfTgYMVWWnnUFF8hod5LsmuWJ5egdTFx8ba3xK40+M
0SHkL2ciF1iVM6EuZzasmNGUs0rApD1fe5FGcFDP5ceniCVbqjOJjnox3k/UwKBJZOREe7MHtcFc
GLuxzJ16QRe4Uzm16xm10lSIzWfDKfCKF7Nq98omTp0K23I0oAHN0JTqMu/xdS+0QxsP41Mz5faF
DAUk6pQ2BilFKn+mcmK/KUpm7MxvyFJlXW6S/Yt08C3FXvWKmB2saYbKlEfAUlsd3tBFtSrL9lrj
7lsl9UkJpEPHASu9qcHOFmWaXHKlcoOMucUCqqMKIfLNthejC5vQFZ6IyNJ7pMwBcplXuqwf2k0H
e6w9nEle3+Rp+x08sLzQUydUOlcqIvdRKeDoSgl3GZrAwqPfPMVi2z0YaGTVJTCh46RZtuXETnov
VUqUDFPZfk6ejtQyl5PkvoySAjWSO8tXYfViWcCezM7/vC/9KcjXVGVUOlFLImhSFPnPgPkxad+T
vkh0PwSrUrbJPC48qcelOlOOeT2QNLPLXkIlXhRxyuAuWWysTBGV/1YP3VSh4Lxnodk/Z3YiM8uY
N/9ylv9PHjV+PkBL6GknBHWTPwKSF8+/yxDW+UW1h2qVFvsZQ3Jl7MtoaHiF2/Tjn+/In1LL/9yR
//qNfwQPpG2JjtNQeHrZoFemHyDEf1NvZAEETmaMEgsnW/dWtf/9l1/8l8Trb9sp8lWZjq4kMyCE
yccf14o9bt2IRR2d2C5g3Bjdx8hQIFeZmKARjivGCuivURBG51WwIKHpAUzYNrSJ4LSc48lGZext
zlDPTSH9ItqojebN36CvyqEcnhtiYqf5zpd/Tf6QoykHGUrFCkTzsezdgdrtBtQy2ObEnIfGXLUr
3ZrCzj7eR4klrORgDohgG8+NNBh1MvjXfeZG+IBlUEjmdfYNm2C2uYyGkYOZgZDsFOf6QuKAaeL6
5DFRtYiMGmdU8xMupdHiHQfP9G2S/GS7ka6Y7CYT44VK23jX1iGDc9CCYV3olj7/gYe3Gw7/fNP/
mvv6457T0puIODDDjifq/XvASwxSZ7Mm7o6o3lyojRN3/B+sWDifmhswpCI573k1H/8r9kgKSQSP
oxIit1KAEe+v2K3/Aj0glBqPZBuoxUJZILOxx39GP5hTBdcWNqMnzDGmsgv8enQXX9q5xLdG64kj
AjgVnNm/RFPq/4QcCkeyNK4k5g8oeoh/vzTcnqdh1Cn9KSLnhmEpegCSmYkE4qtvCuOG4s4vjWO8
gIRh0UOl+bAqgbSOsHUVnPjUudNXM/eNf2/Idex06teVNeyfj3kGmGN6YTiGqv9jTmNpWVu2qTmH
g2D9EuDzLA8JA95Qcd3Sb0K8t+aPwSJliWMEhVnj6blTKWarOm/nn58oiex4YX97pjRRaQ7T3qES
J8naH8+0UiOhKoKyPUXLeJ+utVu8Vj4YND8Lm+kyWj2/04uy1Y/9JVkEm+LSfKjL8IxUUNtHpxYl
1bLw2t9o258Vn5cP4SKNTzgR6k/4lfIz4v3rVp+lDzRtj8/g1lBKgufvblg85+lG3HfojAgmdi8g
G7/Sx5tXGZiJFBvqh+b2e5olV5Vf31g8igx0jTnAlWnP2ZbqeHznX+rl6ZQnwN52b464U2fYyrvp
lQ9hC9/FHpeATX3X93SMoo36zYT9Wdwnc0c34KIB4u1pKi2CBT4aG0IVt/zUnbcfLBSP1o7yESyS
H5l2AC4A8q781RYDqP3uQzgU69f6fSg+y/Pw0S+02wMV2gdvxCgxPcxu2i06ipB79Y0yl71wQzBx
Lvz6MmxkFJOPFaBKRi84UufKXDiKMKF89N+e8i3uHijHYvuxGiBVsjnJK3X5WlfLYTvZvy7qslyp
Pk6O2+BUnCd7Vo9y7DbRtvnWN7fB0X/EvXSIjs/58ygsxZ3yPQO3tXT+ImOGG9nPTxQRa//tJl7h
vFelJxj55rHIR00h2sLkJ/awTGDcEU3Uabb+ffkKWECwtbx0zEghbFyFu+FrQJz9sFX4OvD3PSoj
IzwddFkzD7FbYBjQ1ZczqKuCsXe4Sn/wITA4o+J0YusQu7RF/zvekWA/OCo0YOB6rr6lQMBXA8T2
a8S4KTz/0R6BsgLU6B74TH8aU4FNfHNwIdgxlHRu3RnrZ1XssgOgh+6rXzva9b3pLsQlIfSHx406
Q7lLDvyhO8m2vmuM7l00YqGDflF96RL7Co15RzvhupAsU9j4B5gKwHPv4Yk6VnoG+aEcevNDQ0XM
2mTeDY1r4Kj7dMd1fUSk/RJmA82ycN82GPvt1JNG7e6yWtJktx/r16JYwbFy+4W4I4CHq2lgt/n0
ksMbXqvmWtFcOjw/wt6WrPQ09uFDdLTtLvTie+gP3ypmMhY8kpSiGg4si26RutPEfMJIrcbEvCfl
3nNFwU99zc+tH3nKruXclT/i79lRs+6o7BjQ/okwdvhCTfi8ZP5r1PPtY2ow+2yv74C2A05aowr8
kNzA2YZLeY46AKXcXFtKew6u1RsZ4lE4E9LRZY9+2y2e7/opoWAhjrYTEe5NEULE4NBeMenz3572
8/oWTnzxsB7O9beYEYeM5xZEtsULugJDq4fpjqrHcuK8rPzCPo/6fnLg3iQ3ea/u8kv/5HdmtrqC
fzM56KenK1Ym2dtRPrRbGPazY7ud7qMvcQ6J9rWUPfkqXls3uMaL9IQ+1AFyZwjzyEtOsAGW/GlP
5omDqYbL8plPjfdXgfTw1OPcIF4Rueps3CQOaB94SJMrz2JAKcNFSuu3Od13O/Vh1AI2pAbdMyBF
HmIH3OG5CT/cYulhxDtRMLSf8loDUwnMmWSg+2rQ3/2op2QdMUjPEF2I7r9ZvH28LcpVfa0uPPD8
ou/1m+qqYF3HsxFXlOLE3yfWbCWsI541RKKxG2fg4uhnt/e+2KQID7GdIgbhWQG9QNvAo+UyMDcg
w5yHt6evss1gL2zIm/xeX7TD+0u8lvfZUt3zCYc1K+Gj38anlE4PvxdOPW54H+8FtG3e+hfP6tRu
uS5mTidb8YByNZwzYbpJdrBpttph5DGBjoHv29kSFl4vp2Ma1ct9ZR8ec0+6yceeF/Q03Sv7dh7n
SEmDrUInnOEbVH4YEGhXvoBlyhzEumPAkulVzYG+eawuFV4nX3ys96oFvW8/5rQwWWqzI+OZXGUg
GTyO/so90UD6O1y/3hpMUsD4aOfhcUAiwuqwkE6PLwoANQDwROAX7gm/U189K4PdAzHKZbZ8bIYF
5sZ3tuVJAqLUwEngp/tghOgORY5G7Cqxh2u+0L7VXfkRbNDi86zev8oit4svfqnmiZt2Wdmlg8WA
p6+fXrqV9sACehnIley1h2KDs71Zn7j91mM+u2ZeggiWl3MlX+UrN2uX7Tq24xOtHj5DbqM36Hba
j0xhbSuPavKOQvqhxYpv+M134pdgPe+UQ91PVOW7YglH10Oks37bhROdhJ+XE24/eY7228RlggvL
VqEVO1xbuH1f3PiEQBvABwS1fbAdvsqTBC+xMeCa16cRckC1Usblc83Ew250Xo2IdTkDfoSncTAl
bhuU8a/nKbunm4P4VSzZNPX9cOq/PGGLnBcIeb7Q1+w63BVkEH53+qX7JTszjAxeF90j9Qf3zK0r
8SbYvU8vgCwlP/C5Er+6u+BObRnROiJnqjHtART89smnmNpYtlRn2O1f9YUFmh5eDj+p2+ZH5vTp
aY8aEDPYT74Hl9HRkZ/UfwW8pDfeO4wLpcRSWAcj7QvjFzPavw75nUsrv8plAeb9lO8a94oi4SR6
k3WGkLq+6IvR4a9xqcJ8i9vuq/qqzoGv/OKhcHnfo33jJuh02KhcXk1vMkftfsGxy9WJyadMVY0b
WsWPji9ECMieL6zn+KDt9WvO1fJZ9M1kXS6E3QnK2DE8vO/tpVkxbnw/XYQrUyNT1vUBA4g5tuXb
bNmfmnnNZ0odv7LKRbKcLQCfFzaIna8CgdmUM1xePy7nDzRCi3QdjVMhHG3JvF9Ix8kei/EtsP7p
FYMST9/qP8lKvUa78muyU4+6ld1bf7KsMAoY47htvlC3k/Vrox/fK5n9D7DlnQtgQUW3+hKygK/a
KVj/x5VCgq/+JV1oafnPLSffnVrX1GFFvx1EQ8sXseTMRsQW3ITD9LtZCl5wS/dMeyXo2hLcAR6X
Cq+A4+vCNQ9X0VN/FDbRRcoU3LE7pwfhONpTxI60m/jDNkfkRg2M5sHqQ1wxtzPIdhuZVAMZtiis
7tzOh917neBCqR//JXQW/48eyn9Hzn/qWeKieL9jMe+2VWhB2QfJILUI2c2QagX2xmR5qUWFgrmU
6oX1Ov14skDnBbwVMyRHV9xMtIWpHYLXZr60sVPescRh9luC+gIEL7OAVrEnlx2WQWZDrHVVCgs2
rUiTTQW9Yo5pqGZEZIIcyzi+TE01dh6vpRBYOfjwYjlr5nFCMc7VmcVvnJoxclTy7Ox0bwYjP/c/
JJ8MAZiqbCifmqF9oADYD/hiEHh3VGwwakO01gh/ma13boKvTeMkCsUbO6z9KrXy1A/6ZQFsic41
WzygQdGh4q8nFobEk8BSe1e9zxCxDe5MtNH3B4ElJO6MGeup9erNWnax9YazMr0/wWYBRVMhbXqY
uGuFDVTnn5+a+IciaKya/+2hjXngfzW+klJIKI6/2S9KuxBdyqohxUyQbRwQ1UUCGramzdFuEZro
p/b7sUw+tamVP6wXEzyY9x3Ua/31xNOPkl2KDOyfP970T7nZ/3y+P8oaQ/R4152IRF/cUUts9RLp
0lxo3AIUv2j3tdXgihQ4CVMaiTNrPeVlPyuz+ekxnYyZ0+LRAm+3sNoLSbnRS8/Mh2xlvRFDykpo
BTiz3FGe8jxDHYPyEmiw5NG0izV7IvpN5bd8G2NgPKfGYx01gTX01jiCD6+TbtvLDTqXikddU060
xRAPRovTVLOwP9KkcxMcytJj0mOazJm2fapGUNpxOZ9AL0YCTI0Yvx00+LfuFqAKhbwJg17yYmY6
Wq9DMoxFZTinhC1ToGTVxdtUcSe+FjsphoDQAAsK134rz6fakl6fMvWVxH1GC0wooBExAsLAQlks
pv0HvcM0NctyOu+yL5qHA80cVuHM7JhzmY4HGJoOFTBaY78TvyEDLf2qYcTb0/p/6WcgnmDk4v/I
syXw/6pO60mHOP33hfeIpVKQpkJ3lFciTwOLAqbXQhMnBNrkhTEFOeFQwgWwuit3L1o4zFahmsWf
gFJP6z4Vu3luchwlv0cIMojUApyraObb6ArPFF1pWiyyD5W5KzKNcDCJQ38DN/QS8K4zW3h6FSOK
heXHa4TC5kw35ZR+PlUy7Vw+LCqq2bzrD8wlkuio5OLgdG32eIrmHDLol4dD4ft1aHRkGgwa4Ph3
Sdlpi/sjZ5FgBPt4mw/U1/NNoTMcwIbY2oVNWi8+bF99edNvcuuPGeFLCIzPBuQbesEuWVSmNwwY
wY4W4zvwppiW+fJykBYYUkYz630zu9C0JpdKNhLMPFJgLz8Fw5R0CSd7UF8LymEyIZpF8/DgZ6uU
TfBpnLmf6hX2stOZj+X7ZT4aszhOmHaz8xfFNth4omXDVgLr6kIfKfCibY0XaJXIRkktbaWr98MC
oXU8YNjt4Ekb+fIqa438u7kKSxmBs7SirYARExsHfFr5ZYY8VB1ZEnJrZ6wFLBXVC8/Q2x6f6Tru
rA5XW14CnS+kTjDtHfQt4+gNe74FJ3Dl5yNkzWUkH/gAM6yWdyOl1g2JkK6jPMGXo8/ozd7dNRyK
ifVRL8rFpndvydTyW6xha0+IbQZSaUe/rU0UzJWPwlBw38KZXPV4ZuuUnGjxxE3j7cHabrl7pjZZ
/FVDDanPqX/Nq8akwrjfMop54EzF9dYF4bd5PxygcMxPVpxQJ5VVMqB/6gF2VzMP3XnwOQOoK6+e
reF9dNF24BFgTXIMBk5/3tQnOZFTMaI4mD4XeBY8fZngZKVf8Q/TCNOy1lO3ILJpuvhPF/z7NYgN
N2ZUcAu8cBtfCfFzotAtT/buEdgSE2Sf6qJzX2BlGusUZvi0LFihVFRCwfR0q/c4w6KVKhiE8fMd
uiJxHZj1V+9LAk8ZCb7gV73DqLDERwdcU+2hra+77NS9uU1+5hSLMLPKG0enwMn3smU6TFbLWsHv
yAF9i4FcUpPOmrNPSlCgPckuMJiWLvXU2Q47DUA+qnPcVIDt+jX+0XBxKe/UhcNK55S9COZet98q
KbSCXSVq4ex7PoHKqxt56THWi/dlJ2OtHSxCHzVfsR/Vhp8PHF47q/2kd12unTa3QsmdNcsYYKGh
AGdiK189dS+6smVIHzgaeDACuCsIB7851XeqOm+YOUVlyelBAGGKkTPZS9do9dIcIfK5dX4+s8pD
cipJ/tbBWrmO9StqIpyc/gfjtxSn8MK2jwz60upCW5pZ7CkoGu6Vl8GnfHrdjr7WUl0wwLkPnOGC
meOtfhnDJbJmnTsp8IMwu3iUmwSBp+IRYHJGmcFPN/+SAkMNmCXXVcpB6aJ8my2FIdmUg4nBaC+N
wsyabt9OTyDkUbvJGJwpCHHH91+3fqUtxQ28QZVqxVoofamZC5wWY9ntTRXg1u+7LYMXTGyE1gwN
7GQVha6Yetx1rbU6XFfSfdvuaXCyGEoLCUAdzQvQnM1cW5AFScusod1GLbI3y30lmM6RxiFNVpjv
hFduucqsdNGeil0yRTFhME0rgEEyFaeARsQSN6OttpDPXJGg/uSxlf9oC5X0mjjemHxOSVbQ9LKW
ZH68VHnFniKIP304IdWliZ1vky2VS2xtaruI3oZFqsqG8xH/aoyiVBTl37phtbrZJM7UwMJ7Vo3t
P/OJ31NuScs5skQiNRPqRXCkmPS4YwJI0aCmlqmYwbFI7L3BRLWlMsOIpSPVwRkFj44hbmaJPwjv
Fog8ZI/9t7m9d+kPg73glBlkWEW/TWb1G5rtiRVNjPs8PsWpnQ/wIoxgiyc8BYmYR8Ab6Xa6g8Ci
Y1yC4XMLkml6HwOP+WMFu5AWpSzsGyIPdn13Uq/CU+o+Ej+7tI1XMSeaWiLRamDN35Vh/PU+CVSg
mcMu3KbwSpy4JtYM29LNpptg+fwpn1RnLD5TslyWAz3buapR3Ctd/SEb/WORlucwm4fVd7KVQj/4
lRzrNnmfKxoVx3RiK7XL5LtmDpsemOFHZcWfdHCF75JpMfmsKh6v/YsG8rxcB9KOAfGmnEvMbDMk
O90qvfNcUvxOz8O2NnbRAhFcaOoYSp115vU1alCPT9nVVnQ8F4wTjQMGnU9iMWyYHiIL7L/A8TQA
4AK7c9h7P3qs8n7pfPE2Ps5PfL+IZwz+T2aE06+aPG4uEGIcX72Vf0hO8TJxryowVt88sDdkh8Qb
xuII0b3nsrKw5YrM/pwfY6+9xSoOtUFra51HV30guCzxlfp8RavgYT1KZgQokqrGI/Nmv9P3TstA
DDDkr42OXmDox/Ai3gd0z61gx3YR6Gu4BYgb55XyzS3I50HJibx7M+Brc7zUDzfHI+0957Ymy2Da
M+8SXgqfjWBNEQGmSezMBouq3BelgRe1BMAs2v5RWLvw8CDLOvSearWXGnFURDnPUrHKW/TexH9Q
gCb9v8QWShJs54jrveg+EK2a4kouSULj85Mq+Tm8TLznLX7bgWgjduanlL68D2xLOA5Tf7YPdKbJ
ZO/wsBRSH4I2KFCA6JGK6HM/Che6yswqZnEypCAjyUzaIzEmFCvGv65TrJU5+Z6m+AWNdvb1xkcN
ACdueunXcG0pOE+dXXJ6ecLPD4Slk4ZlxDj5zFE1O43LAFB0j2tkyX5X2lA7a/piu/cKwme6ab+S
wmHH0zBMYJyYffBH+nm/2OngTRmZYqsfDAmML/CiaoxeXBXGZuZqbj4nVjFJup4nwqfiAN+CFOBQ
MUrAvD0VO97Rp/eb3zLNfq8ehteC5l09cY04xP3yh/KgYElPg0g5RuWlEZOVdEjwR+ThL5LjYDko
V4hg89hF7Rwni2beyv77KndGd0givzlOTGSH6Sesh/pXoTE299H6xEShHxrOATRLWbAlcIeA4TjQ
14cY1MKD3N4LZqaI/dhNri31EhO+XYYLB2prN97kaTzP4yvtxnMRSUxpIP1jxAQbX4jd5J+vZSOa
SESGi/SlVPQkWMncnNgjhZ5gAC2ZBeBrUlFf1GwaCjMrYg7aJPvLDGO6Gyhq/MJ7LZcld/Z3Onhu
u0x/qGl+q/R/PgVxQZYlv+3GQI2g8BrZOjPqsaVNvVF43250bCccNpdJtsgqr1SxgaLVpbkrQCHR
FglwbkMrQXsVbTkxZi7h4kCYqI9mJhl6QGMyY8YBOfJ4cye5K2SOha9J8gPmNtv0p15ygEfRory2
4Ovm1uS1npwLk3AjWROEyBgYaOunZha9M9v038rUjSVUtBOEzzyNbbafWNWnQIF+DmmCO/PR7Rty
u/CubamxPtItNeUNGiLGxOFalKlNovL+SivrewaegrmTovpucaOh+92Z9UodrCPdgieDNzRjqINH
FtM28W0/dMv9PVyATw3v7ZTRLnoo9Nvs7PP9SbMc3/s1MqCKSmpwkEPKpUg6hB0k7Xl6zEdVHVmR
LzvCCjcDt9uXuJASja7DFeVisXDq+3Qghs1Xk9Ak5CpYxnxYo9hxOKhrwPJmDDFAs1lGCE9aOjPt
cUZ+SHeqm0dXZMvN8inTveyfP7MI+wcIuTI7Nr6IO1AH7ddAEAi5Q3ES88d/lOw3VAIX/aFx+0Nw
gWDGi0gW0kyd6tpz3hwehEAmO8OjB7tlyLVTU+c2xXWES+XmIR5p08m7GXaEs9MLc7qPQmPHVN5Q
GzzpTcCwuT1siTkX6rJbWg1N4wRHwaa8QzGbCQmAuxRR+6VeIobypMsboS0hHX4PJGzUwTzNmv2w
Jst7lbL6g8KZyRdaSRVdMpoHLT3d+3tg6Bnkk8NTXai+zkgteeKo/p6dhsPLqzDbSewZMht709Qu
hoyBvY+f6/pcK04t7hrR4pXOa0RLrN85oaXgDwLiBGoEeLKONXKcBGSj9fmXBf1X9E0Y5PIldhYx
+40TIm8ozCfyMAp+0Ne+COTTMduRswPdL/W4YfMHaH4OFINMqe3h4dgylHR2tXTtKB69PfUyDSyq
Yc2Wl7lbYnyRHVl76Ep3gPBUez/Z9vA4FBPvh8Rwp58BeBGGeZevbdq4j3Ks1R9Rtt857NudQLlc
XguvCzcKOPlUPL1WUJ1nlMSx8b69VrwUMmCUwtIqa6KdO1B/VxlzVbsjdtXv9EGgAO36DT7KdhRY
ZXukY11F13fsUEn5snlq5L5+3NHdbGaLhEKFaWwrwkyAMxwJ90tYHMVykT72k4kzE3ZIBDnB28VY
GbS6heSmS+H07PbtteLqS2zBl29+tTBvaNpgGyDa3RfAZxol22nujaO+Qu7JM0zN1vQNselWbaWE
jJ+PGag5fFLqnssfUkYwZD2uTOKgyLaRirkRfUU0Gud4O514+FBnhi2Z+8PTaJeTpVA64WIM2ygq
Qoup4blLtIEm05dB/X9mDelKDrwJtQ3UKrNrZ9yWMWcPRngzyhZmAwNFP6atjZd58vMUyYZuWQt8
8srLCyH0MEGpNmAZzD/5y8uFXbsPNL/WfOmBRZfBcA35QEuLeLnbaDOL97QLFul0p0yXjwi7mERw
CsVf3PLOqQSXhB1hmbimKrIc57G71MGuTWiYJPOIoZ7VQnhRO/KS+Rlb0mpZZodW2N7ekZ2HX0l6
iqAJrTGY7OCqhEfxs4GNeX1Qw+TcfKzfgfvAMjzftXiud1YiGRWOXUxjMasDfN6shjv5QL2CqqRT
LNYpnyk4vysyUAoqU4QeJwzTCnQlX9VPso2lxaii+eF7H/dcuWX9kpNPUVcqW/7LZVHT0CKAd3lz
mfOKdxSaC+rluxAsOmwiB2Rr6gq0xCKPwwPo/vSitR5bN3YulgyyJzRlAUd6VBThQbmwU8eFLWjj
uKgrRLUxBWG5VacvXnFeZvxlOLc+q4cDVTVHoB0HCjUfpeKn/DKDNSB3kzQv26KbCHctpVRduRMc
KsiI80MCwKjFw738LJijjmxSyIHNQJZ2jKj2qp+nJ9F8zn5K4SBrBIdMPrIpTdYhszjDBWkq52Ot
P0ydoz1kpLv0Argyb80rKSG16VxKl69ZAQ2ZNoXovh6HhsB8tB+AbJrXHymKe80aCDdijTN5NQWS
ycY4POwgxjtd83DYrMhk2sLPGjJ8DQnXKG5PyPJekKEWKQrPyib1YkR9OZBLjsLEwQ4GSP0XyFHF
xEv4xnSKebp0lPkjyA6Dfsow09qHHqrywKV6bMYb2DIlVuLcFVhNXk2NZf/8eD0xNe/EdbbMBYc2
CBG69jJFrnD+OmN7xqQQRTxAgLFg13ue7ru2W9ZMbZVAU7YAUiMLJ4nbM/h89s6UEdHe1lUw7X75
dkgMi98G5Exvx+d6IR0miFK+pPmB6bUgdgrJKLbUaS18/HZs9Lwfr8wKeq+CY/P6fmCKZSY0jl5H
OfzIfjjhM1zYmBT4qWDTU8rprZBI68QTfn5x6qT1SibnXaNL35IIvM9R7oAOZvPe4YS8SyQTsNpt
HDvigOmWwVn4ej0/64zqomYD4yJQ/Hn+6KgKgi9tMBG6voVd3W4eyi71ZXs4Ii7GGPmN/4UZr4k7
Mfx1WhhRTnSsb4ymIHVPIofjcfD6ziTrVUYnydF4ad1Z+DE3uJGvIzM7sLYuD5dwRsMSid1KMojV
aIi/VLvz2KAYqHyiYWEcTd6yq0IYgCT3meU+VmRH8FKNGa2bRWhXm2wrYOmx4nj2U/hV11F6SxIr
GXd9/ThhdGFlsCEUC/LZfvqDc/keV7GnfmuTFcOtRq4spSW00bgFBGoJb6/O17UtbFhyOQbdg6dR
f/iSCKPHwJUphegnWEBxJImrHRFkJy29S7xLNtFzEa+wjrEZnHziOJ+bSMIXM32jfQ+lI+vGu2OB
Yqi34/zia0pS84jiUDFblsyIM09qZhdONPEqSI7Ojmbhv0F3twRMhX2GKz0Xb0w08Ktm4OY0PgbN
Ix59qGw/7EY33U1/XgDSHmshsGs6Xkvm49MVPlMconNqPgOfmR+lYU45LCRPGJaz1Mf84UnQV0or
lUQjf9sPXgeqCy+vXUuj2ivUjfJ971GiaE98kfCLdHqqYn3mKbO7jAM3SqSGzYiHMIhGpxIhQ6ga
F91r/Uw+C7Rls9xmF4Hf1kepyb4qysdWPvK9BQ2wYAESrfx5aUiZ+KvgZUb1vGsc/UKx9of02ceb
AmXfyyRmF20mmXLn+bRC0XkxnUpnTnER/L5SI6ku0WsxQRKlzKvAgbdHF2WGzVxia/hJ4GlCAEaf
pYK32cgy0fRddSbhUVVsDjrAXHjAkAgOdjKzn9lJIJqMow8W76w8x8FH4CKmy5f4kkVPQ0icx0Kn
WYLkhkLKtTiVK7GbB2e87RAGBW4SnkM08lHkvwX4Q5rVJK2tJvu3hlyJun77OTxuSYgZLTVwnmIy
VS1FNBKU6FFvNenEmVa7SEeBheu2fIpmY8nzFKOcwDNDEnxKLY87VToRq06yWuprHuqIo2I7k23V
z0cnB7hSiBaKuTJQ3scLDMEGjkdmpdqMeYFrGwjNEY7ppgLpfAsL7SllPG5qyy76llQ5/D+Wzqw5
UW0Nw7/IKpnhVmbEeYjxxooxgqjIjPjrz7N6n8ru3h1jFBdr+IZ3UEC2UuLVqTf2999n9PhcntHw
RyJioYUG6+pth9IXjSzAMybStbPWwLphwjbU0/Ev/OewRFtq11HghjztVxSM3nZDVm5KE33D6Uc9
F1XTG240XpctWPxNYXOaNlM0QKIcVvdpxu4BMliK5e2wfN69lF6h8E2u39GHHRqMEPVegQCiDPmg
cMcR+afhQ/Rt1QK0cseqx1w9/whGX7Rzj0yOHDAIeMV08Xr7ZnIxs7m+1NYi5SyI/6KUUi8AZeQL
Q71cGYg1SAMSI6dNyfpEHpG4H/SDj3oDTeXhZtj9N1agV/W3298u1bxLFhWmebD7pPgVW4iY+892
YtAmgatsu/3GlivHQkqFfrCxMtcZbhN0zydjLX5EvRo8KFiAwR0b1E+eGz3QoleoL6wZotwHejix
2YT4S+/swo4AIeNIZgBRpjofotCN2Hs7vW2I/tSOpAdq2237sftD1+5QqEvIvswIQgqYiMcflicU
hF/x05kWK+6lfYf+6zbyzGjjDxEBqBgprPYluSA1ehCxk1sVLMsD8LOimrxQ+bQWkDwElWyGXjen
d7394GtP12Rsb0nbWxXKE+2QyaCtrXyebLu5rAaW8RVpf0m7uokINiEkaLSJZU2ZC9Kx/sWg7gPX
K4bQf0NV8zUd8CCS9nfU7NEqWPROspxna2X32fUQHJXQWL7OlNuyu/NM4oQ+LWHZTA7es89OQR/u
S8Y4QzUW2fSFfYHmSVHrfVkz7J8Vih1RjiQH+Iit5dfbNyikbo0Q3+e2kqrl++MTIfSzYXsyw8bv
cf6gEREN8dhYI8uer1XcS7d3jy2Col6uXAyZeMVO0DR1lXdofjVHNAE2fX/ou8jKrnXqAxXTg0fE
yYqv2F7gxC/tGVKYbgYv469dkJlBpIkgdSxbz3JJHcaLVkZr5XijS2NkLKpmVWatCw3sDitsqTy/
ToguPXZjaW6NF4+eosxcLwHHr/m2r1c5WoYoAHIaoLEvhZ3pFOzF7/HxeXmCK7nm65IGR+M+L491
Q2B4HVu+SgQw8h9PNnLiLiLKHw6YgxmTTNjf6TpDaxSuE/5a0ESuxuoGzuNuF1+sQGtOuqfghpBP
nju5Z22LKtApfGsLZAbAOpU7KcgaIef5ClOvCTp7OGjg+/Bs66Yv32A6uyzBFPhVzwL8RPVBay4j
sTUzVemy3cLHgzCZFKnsNw15/itP7GyYvH7bNiDvhjP5xMErcbdbFGahR/cubJU8nlEwkJzCY0hL
NMYv8jN+kUCC1d/KW5+EzrQWpXkem6EKbzCve+/GMlFa9vGq8PqWDgY7V90TQbwmFTepeKAi8FWD
n1Tgl/ZLKzt8MG83LLv9Hm8SfxzeQCsisFR/Fy6yS5zIhUvpaif50lHg7/OgRHVPA/Q4SBOJGPq7
GyNqROyUIPf0gRfe25qFR67QgSKn0/htCiatbeF/G42B5nP4yWztg2P5J6TgDB+waCB7goKj2spV
PKUMtav4iQbYv2fuK/DFN5IPV83wUwwqUUH5udMDsVGgPFUOop2+du1+zAOdB4U3qWPNf1+BAVgT
Qnwe0KI6Nvxn+AzL+M1L38PB03ziGnaHx1UQBW7EO4qf7bHn/YDTu8Xa7BR8/mlU0YdCoJggIv36
cBKA4wPyuoBhsGVdUxXrIgkIrFC26r+f4BMIYNh2wto7cVZgjBS3Hhl0WID9TBDLB/JLM5s3rK4d
lyKxTRq+5dP18iE2T4sgPYvGHp7CvEjhjo7y7xPC4T2U+DN48GnJu+sYcCMf6HN9/JDQAAP1B0IM
9EnZEkJcn2naApwnaL1+ovFvdx08c3HblmEJ/A98HCPxYhR4kdktJBYNW8SxtBliPx7/4lEmWixF
A0MpLnAgJGMoxbfcQJjKvvqaPObm4b1XvW5eLgURo10+IlULOx/h44dfLnYjE5riJKdMWk3UfppU
M+11qY2dpvickFL3U8rEZ06yzX7wL/xtcsiKbgVEZA33fyawjCcMCua3GCDIK+ZF0nnC2mUaxOnP
+LaDkae+Fu/cZ21bI7fcCj0nBGDHTo1YMiFC7Y/ujnZ3UuIdD7Wl5805WRNKDk2wflyzKf5DnFum
kwrnz2pw28NNXWcIHg8uVhYy8r+TbkUCiYkTWqqBoSISZ5QT608zHWscJGz0T6c75jMUQCsfYihB
AroE7+voHgySY9VeRZCJRE5n1/Am32E3Sw6UjyKTYWYT6eh1tmHf2bwMFQ0aIKT3ryVWdCkuw01k
rAZWQ4HPgjM0hxIipW35Bv00y08unENsjbfOb6AbbaMxRqpL8TmICrhVWvNDhRkYQxkTBaRrBZCZ
S5UGqJUvt/YDzwn3bW7exOVRx/JKnA5UJYbxDnjdzsn2LP9Z+WLOMLcy+Of6QpthnzwflsY6/wIL
PO42qQkKdbjFQwlGgzRgfcrhNa/1LVZeXn+AyTUOsNczfBbwy1rkTCbksc+YqWGf3K4e5yoASsWI
9em6xV5PsS3E2JClVJfEV4CmyQRbj36t9Ae6Sm1DRfVvf/TT0804m45w3Q20zK5f3i++QinlvTs7
h1s3TjNNh/XpuV7nyg/aSC0MXbpT+vyNfGI9NW6LzNNgyvSEVk5LZeA9e4LFA3OaOKHltT6HQT7a
FpsTEKMH+VHm9JirOO9twZEJnWugQh49vGSyTTSHLuhrBkq8nSmOFkuxiKUHip6VrcVWF3UXCMkA
3CYGwDvkq+1Ux1d4cMs1eZBSLuo10Oa9Ep/vnFQUNO/wGIaZEkssS5R2pMBChzU+qzoG3J6aHugN
muU+NdakLM1trQ7AKk5o6/km0qxy/PqBEtlG79dipPxZ1q7Zdk2gui/sLWEsgMnl8MHMYFL+UfYm
Jr/1oTVeM0icgT3acmpIWS25O+RP7ykt+vIvXdwjTH5nCUVXvBMRN/mAcrjzIvRIogy0OD/+IBH4
CVAwEx7BNC+gHLz8z/Qd4P/LiYjpKZVzRpXBxQuNC+r9Jx6V703BI/Xx4aEjIVhfhadDYvUURrGg
HL4g0NnCiaDaSbtVFObvxxaXuogiEodiB3755t9niY8pe+HeoE0UZ8KeKaAA/ULf99vYqVswZY+v
CjUazZUvyuCQcjwgllkVmuZmaM1PIagBFOmmoznQ6W5Ks3gqoN4ZHaK3mGF3H/+y5K8TVdFu2oB+
48mEAUETZBICFv+u43S5+awqaAzDt8Emf/dPIah1eta8iHgqZTC6gD62IFwzba5vsg2Cch3JxCKo
AsMVf5jI4sefNWk3RHNYBUhg8O4V18SrVahWEI67onRKW+rfFZm8gMBOQCUhiaqCB4y6IixLe3xl
SshRv0+/qX24xheN/ABXMCTilaDfCUtNlaEFeuvWPsEPnDvEJU6hGNXsiwueCk/n2heEKdq8P7Se
UIOX3XYl7sjdHVNih9ZjfZXH+thtOsgrIzhYt0B2VW6YEuSeSrrdLMT7khwBYqV6zWgwXfgS82L6
+nt4UqDbiiMa7dQD1T0IVOaH7Fo0xTjJWHo5TxFz6f8TjUssfcosISVbnskVeMU37f/A+EKr8t9o
Y04dkXDDK5S8ZC1fUS0HPuGrUcNaLOkMdktKYwum1xtaz9NFNZ7gzy28apN7/U7MN+n8DiTnAzY6
iWA6R6V/5+eSk/DxhA12x9eLSS67hqeinxa8QVUrXrqkNsV7W4z4f78mI+us7hvqT+R/gQ68+d8l
4npAiISgdxPcffFiOLj64g1UcTcChurpAv6AyVWEo1/TH/0WoR41sCMTjvVFhWh+ydtnuC6jsMDS
4JsTBq9QWQKB+aCIWSAV5aCABZOKYq248Y7itCy83Htyi3LvHklAOo63oxjZ/xYT8p4B6Wfp5/Cs
npQXzKgIuxCZAeG+ytkogDxI3kL6awGn6HbufQJ6H0Gv03NM+BWFGYhbiLjVwFp86cw1wYAnBKW4
PPy9GEd2WN5OD6UA6ZgL7WaBKsQXYZJdxggXgF2CI+UMWNUFSnA/PikcMdY35iLi+3wS8Or8uUX/
n9K7mvdpNukvqEcGmTLNQ7wOX+LjGiRak7vYPaBf8YvKFIjL+c7+XTCZnxTftmxH6/QglgLiGF69
0m1KJ7b4/OMd4z0t4Y6JbrL4Yu6IpcJr82Muke1rRQ1ct8u1xXynCUhfkmWhMZ+7rfzfnsb8FpPi
cUmZ0WF7vSEhTmMqYvfWocJy2kd5nIcg1ZFd5be9KtZ9ADpCDFbZ0tNqfgee/gjFHzVirAQfbs60
7vdiXvVzPjZHuCNWkhg9xNEMp+IuPcL+OvB++MpD1UvAd4kPmTvtaoxxhMQtEveefh/3/fnHXgIr
lXv3OrbMgHqlBeOZ2CSwrQvYRPij7sUCp9mcBB8+nsqcgHK3Vhwx4pilcfFk+jRGPzE5bMeb/ru0
MEec3lHErBYbDiNc2d024YeMpFj6/O4pqteA/reazCpTvPYHwBOzimmm7ituDCsavAkoUFCqEpoB
l5OvMzvxDPaHK+07+d/AFHjc8+1vEX9+szCjgNr8jv3i8EIIVdm+XCehiA1xNtCBm8JKZjwH1oJY
0+yw1H9vvthSm+Dk6SEniAspyVG3Yk/XXNL9k1e4QKqP93+xPlyMXc0jCZFHDzRzbfBDw63BfRq8
Enr/lHh8BHD9x1ls9RQXvuG6heIYMFzVkbciwSJcQsecCoUrb8YtGRi1p+hGyE+d9vFPDRdANj21
B/RT+3GV/PqQkGG03oiS529TgWAgenqS/vjvqCWvCYHt4Yp+LK6ApnkVUVSdkJb61lHBryQWEVoS
Kkd5o7klryVvRN7y4XqpDJJfeMC1xYUVVwsRu+utcm4kIaOjDuD0+iJXkUQipP6+4pcZosVUXGXJ
GR25goEI2y+u//0P+RdnbIRp72jHmrj+SVQyGyAIjv9O3VSSVsSeb/xRal4WDeF8J8mBQkuthWCT
tB2dmu/kjtyTX3BRxRAX7/1nuJzYHLMBngNaFGMzZmdSk7/XgxoOzaZppXNKF9GgEU7NRmWUn1YJ
26Hu18P3qPkaPTEroofYEvXXz70CXS3zurFzMpeVHp4ec+mp4SiyqpiXEjZ+9nP1ltftigjqSWCs
w7T2rTOIEppjkDXSu0ewR/AE3QpFnPL3Dn7GcoyUiCYyM0BnLuyNxFgii5HE8t/97ab4Tbxn2gjV
FvT74vTXOBtqgKeUSUpC6t25b9XPIB9LlDasKZ4NQOblJFKGX1Wdw/4Yw5r9O92mVfElv5G/nEu0
pcEZ9pPx3X2D9kF/Dl0b6BujC50IYlRN8+FxwCrJ9UXWTj9aKDT7efwMIyD7xJW10owIXi9dgRyh
9nH8hk8SgnWx6lA+bYjFnrNqqrzXOt3TkUDT0WojYh7e8O46Zso7TrXFx/KsV5idPOm9BHaT1LsO
XpfzcLQvJMFy3W+SeDz472b66mmnb5SvmlbULicwdLg+YvJ+1+v2FmkxuM1nJRC/R4t1ZWL7S7AO
LsWCyJot8CRJYREgEeYOh2xuBu93ANkTo+KChIy5+caADsQ19HsQ+mEDESmdjZXo8wT5+jWSluwr
dzq97FVkGkZyLk6/NdJ1FPUL3FsAW166xk0VLt4cQf3Nq9Xzx7ImhurSkxa8If4zDarJLuzTGn0V
UJiIPdwmVTy22705IH43Jspf4MPD/veLOutvj6t7b9iyYNLWhBPgDnwQpqn6BXqLB5ouUKgwA556
UMPLKMGv7p769dl1c4gkVC3w0Ih6x4p20i7flWf6cI9VvzAn8i+1wX50/OKaNor/1R6g9gxIONFW
GeOJsstBD6J9Svl/nXjdy8798uOAGL1QCya8nXyw87Icdd08ycmDF02uMI8hTa1PA2cZ9Cpynt4v
BVlI6CNRkJbLyRsiHuEawlX6pDBDDI3up+X+Dvc460WNVqgudX/q9PYLMAnxLjTdbPWrsm+OSnvR
x4gDOZeRc9/EuZ/O9B2g8Rv1xVE4WvYAhhJbXxuhopGbsrwnT/hzeXwZ8jD7e2Do+LbN4Pk9wCPA
54XqP02CR1BM9MQfRT+nyZiWLdKmk2F1gDwimA/ZBSuSH3ohMsIeGTDjEoAhKh9A5fbA2z/PBXZQ
ANxbTmCw8I8QwLeHg6rzZlc3/z4b9SiDoThKk/X55bOsYBrjK9tb0S+kWAEQ8iro0SQNRBREQ3Fl
ek+QSmsfp1X3pS/BASzAjULd3bxsUOJ0j+SJ4GjrM1DlsE6Wt3N5suE0KRfaLIqE/Zyj4eAM/WAL
0ePGuZdfxq4m0qjyKE0ByZLpBNJ5Wx51wuZysucA8GSbaOo+z7aU/AhJ+XWcT3yTmDasKgeo6Mih
OSPPYdLtHtthf5/2RJHgzqCPOdU3GVCIKmNpo1yikk/RMvehKrTreoJEcLVQvmiZcIr1tAHckRpl
lThI/Akr56ouMtOe+Pqko8v8gAlSu+kPFG9U9iIq4+biQVcXsfUHxb74Vgcs1BH0NsoeLScing3V
qq+cuP8d7VFFhe5MCloAchj/bdlpbRBG8ehQojkp1hel1hOrxQEEfR7vaXYhIYJSGbj4ngoq87Ox
6XWWNinTP/AZcMgJJg12ia66i3srEWiBzhc9a1BaXh+/toOTTu8Huh4pzSlPI8xGmtUFoJcjrpns
kiSCCTem001xIo9pAU/xcV83yAm6AovTTNanPoIQm4wCeMMpfL1XAN4CcZ/jY6P/mHvV7hB/hVq4
yR+e7mvwRmSHugIQ+RMlrEhMTuZqNZGjkir8SmEtUNCVWTWQQru/xAtYWFaow9UEG3b/acG6oqZC
c/RYKW6PVVbla+DsKALQQxf70W2OEGcVVsvxjrCuxy7q5BedLTRvQIVvxyRJx9fcOphREyIo4B0/
UIpOcAKqZDlr9yNU0rDDqp0iVA6nATgbYmODzX4nzIUJwdqf0eEooWFf840FkneMRVrnCJQmAABj
0yI/e3zRWvev7fSaOOlRDh64EGphthqZMfU7Qaj54Cl4fHXeU4vk+eurnW5GDme8K0+vJ+gX2ne6
IzHm+icBrcncBvYFlTdpljf2URCxhKoRx7a5q11YLWMVEx5Az+3kcFBg7emUSLoYHyfVZgv3pJhx
Uhx6oe/47dSgA5W4kh0iZCu06OXZvTZZUS0LT7YJXs0pfKJWNg9oue59I7Y1mK5pdPM6mtQw1MFv
LG6LZNFPR98pBgHOaLlpv1YtPd0JDAMwqp/DGExGZ1PQSYgvEaJYE/Dw5lyadVoYB6gKJj10sQrz
BWIe/KINECJE0jUPKpfYTfYU3Exoijm0cFdp7SEZhOnucuQiqAgyv/Ow9zpbo2+2gGm1gVZA0hUA
8aRy4WZetoFKsSLp9p53QBeEGaAwkJSiotFI9HoBIIJmcm64OaAzEKNW1blUlMlW4I7E/3bYCErQ
D6jEoCwmdH/G2zF+Xd84Em4VlvQbtYsjHbS7r2q22SxEdg8YZwpAYjTvyAGxXPu657F+obPJu9Jy
n6w/gah+oflCT4ZUZgC47Ha3+GPOXvSZtUl1MDYFzzTDkXEuRwBWmFkPb8wiua37630Pclm55AkV
GFQwtrjNTveVsSusy8fwQYwcR28PBOthZUyqYtWM6AFtPqUDvfm1714L5QCwQ44M/ZcjTK9+oeTq
h/w9LT5LU2fbAH3Z/DSiDjpnq0bg5nDXJul9MQP7w2TQ3b76HVdgx8DYgHxLZL8aqEMJQAo1Ergz
Lz9XkKY+U1xpV1QnSJZ70M3vCQNO2Yiyk+U8YfjC0Q2MIVCVv0Ic4fAde+8xuOBn4roN6npBDLgo
VH8BumgC/LVXl6q1vumBKdvRsKBlrmILlfzQtnCzx0y9zT/QAiDuowh8yfZL6446oAtOQifyDASW
hQygjrRNFVegvF3ET+4MA9WfCjv4y13239jKMapb8ycpvM6kKkf9hfojsQyVfsl9DD5m5lPYcLmr
7GTVrgoYWKN2JmuzhNrDtM4OcioyVy5klcM9bO4eTdM69SSO9NO0Ahe4xGaUpGPsne50ues4uUcL
KAj6GUSdirOha66OWbl60cYm+neSL01hLsCxyyPpAv5FHG03u8RWDisMmwpiah3vBIILqM2NtQVj
MOuRRZmcEzitqKwCKlHfEeJL993Lf/4hyKL++YccMlbjf0CZBu2Gqn4B8IdhgkyD7KEDr5EONNTK
q8Sko3rw2z0XKbphD1sizQYQh0sW9IP4OZUYI44GI5azGTxlFOsWxBdZN4HiwZG8N5pDQwhH04Oi
Fv0kNXf7PXvAz20OL4fQsgMmAhk9+Xntc3ot+rR7T5WYLgbIHgVHOHBvwZ3wKqKxc4f5zwHr3TPP
+On2aBFQWQX4+4hYy3TQzGpmHpSPTV/g1SE64jR4tl2ah3t3LvpUrfzGvyOzmH6pQfJcvGnBvnT/
SWccQd279/Q+z705nrirb5iihFGv4Oa9+WxO005kH2WljNo2KsDeaFt/ZUk00qxJkccf62LE0vNn
FGtLWVm8b3MZKJ/iZsLBgaG6z8GjYS+jTW7sK1dS9NOC+NKQHZSLIKhwL9irvOdO39Lqik+/5EJX
yW4ZntVpsXzFUUsjyuDgRr10ItQCg1OcB1v6yK41f/lwjjNabp/JQYqP01E9A5YDsaZSqcv7J4nt
Y50tpyoRYPvTP0Hg2uW+CN80o1EkA3nh+GQ6o0P1C09+iabGQEd3khbAWj6A5zh5N/M9O8PJ2Fgl
WlBnprVDpDFejq8ESnwGhfsGxmilD+47xsv+HuTfcKimr/WnsVuKB71rgSwkDJGmwN3olTyRpxlv
SKs+EiDoj2eu5JWwBYVA6iCSgD0kBD9YiOcGpGfmjbdQY7Du5LakfmMTWDcrmTPBilYGkNzoDiwi
EvruQd6Gp7+ks+xnsan3BvB3uMLK4tPawDz4WHiLVJ8pyXKLZDXS2g4YvsTLRsHmMUIsVWMfI4iD
YY+I9oeMGicZo/aTZnLRnIc/ioc1/wY60LOtT/CbH20fYNHujdDOwAydIyJ7Q8hCBt+GFrJDUqTN
gycGhsS6lR6fXq4W5lYfKks0fi3EXb4LpMA4zPwealI6ef9KnNaoAPXOaXbf47H1WmBfChM17FgQ
FCkocLw9EKV1nOOC7NbwgswfeLG3T5jWrkriCbRL0IVKKSpuO540zBGRumq0rE5urXoa2vr2iMJU
6+a5XQgbuRbrO+RQ55kRli7voIESZDTTGJTfm0Vu5ZNmmLPV5j5CTw95ItPYboO+ssfmvNUOgik7
gCucKJNFK62aBpjURKb7ojvqEEJQTxz5WBxkP0/cg1KGC/MoR3BMfpoP6JenMHSq3wtT8TfHTrOf
59sXHh/BSIuh6p7+6jcgDpt0YQoNYNNXHuxhKMR3r0f5AHJyKGaNgtvatP5CKWYUovcFcxW9WHJp
YPvNhFCKmq3NTRp9J951PIVJP56iFRTI3YTeIVYjrDV4ez/DpoAGY2MGWE6RX3BHnob4GAuOTDzQ
MLnVXabs4yAqlAJj7d9+CAvJMPzM2N+J9hW/QBz35Bq0B1cpmlf+65pQ3N29dvrIVxWnGeyv+WdF
qQlJoX/cTsqKUGJ6B4mHmUX6InBz6mS0zs5rKm/0Y8vTogx74mYSCLQKwt557GvP2lk/L+yYjBjh
HvqGnK3qEjJi9VlL6MHMARLSQ0FpUVtac+QvUGz1wZA/Z9syCR/O51wsW/c0K+A5xR8Hs+W7qvtg
DPdSPZt+wpIMxNa6g55Fo27DQSXdvRsZerwY+wBZbw40cEbljQHqlFD3dj5ZgJUnH2sGHecg/d7n
EAVp9giy52vXcArOCMs8CczN8Ad65HH6zbloPuDk9fBxH+ENOSbYuEy/BF4rOxWHxuDC1e/RpNkm
NYsq6F7eleVyzWam6WW7dlrMMNluT05DVVGdZb6lTPT5i4Tni18YCrecGtD4Uq+FnctyVhamFMlP
edLuj8/1jfceuUkyMxYyGhtsXyduBERsTr39c8886xRgrYgFvJCp6vZlHpbn9+lKgMv7NPQS10ww
ZYni86z8OgHuddK/dPf6StU5oXpL6N51Lol8eeaMyOH9CHGdFtHyF2R6NhAwKoTZ5qQunOELKt6G
LaX5K/nJH23rZhJALyZwWt2SeFNoDp3loHjbQMn4hgKCWzIodj/VW+/ZLIlTXnJgIYSW25/lgzge
vhYVFo6U++o+/KJsBQDR9IRglV2f26lCyfacdyG3r7wfqAwHp5+hQvIANM3kjbtB5Z1M55ylc9n2
8IFe8rCj+zeyl5lG0M5lShR67sY0mb9pG1nw7DXAmJnL3ooLKJ3cM/ODCXroV4LbQ1m6oriPOPWZ
QQFfT0ZR/I1hCDIGqAgBbFO9914Bg6EB9FCi/CdZCvRMHUqIXGKc6iJ6Oe2nBitR+IDVQepr4Svg
1VJfX6czakmp0N95+MI4lGHn714AtUfhwyeXslBn4UdWCFQYWiKPLSykzPqp/HVHULNATBPLUhtB
TQcex8/YGfN/iyMWEILAnoDzjPRfoHokf8BYgNK8KVkL5ApqIyBYWH4Aiehlspu72AkHogguWpXi
KZCwImqSvBAybih5vueCUJj/ZX9cdsvHYUvlK//LuURKlMceC238tAlDhgBCVdAjZgR4/lj443Oz
SyMYDHxf7Sq/wssVBCdh0tOp/JcHBdXjNsnoLTW2GFmg77DP/0lDSSg6kFmh/KPZAsNSrDU76fkh
4ih8Pb00Ek/RPTCCex0tqY/bX3L3PWsIvWocYh/cBREulRSzHvzWy+t2ctBQ1vHVuJmrMcAoaLQO
ECeacbxEix1l9QNQDebce29FqpfmjGy95BJ+1KDkcgtekUXxYAwyn+I5MlK3b1HmYtP0UIZGzplL
fXkyGMQj2qfwPr/Exy/8/Ch/4WsmSFF+zrbO3RQvAdkdndA6AI0fKsDL/sSQovYs/pcsBtLWQRBd
CTW8/K95seyAgftjIJ28JoU4YVMrfzVv9Ln4rgHuglKeJ0/HgfqFqhz/Ms8ZxdAEyN7wAReu33dl
86bBQsbg90iTR3Dhg1Z4PZ8LnxfgdjWzPKIswE0iJkUHmioHb+aPwmRxmgPYCHBxsS7sWSErKMXm
DuAhAvTeJ7eZw/q8RQRp8v4m+2ddpb5YsMqWrMTD5BDNd/mobBHdD4QLImXEsPLeiGqiTIDKZFAG
VFb4IQLi3AnEDmRfrdY6UFpIgKxMIgz6+4b7WRfQquiGoQ1WAAdDb+Eg0GK1J0wFT3RV3qsWpNyN
XhntKx8VzRg/ctp5fnmV6D5ZCzkq4iKuYpVGUxaONrwT7wZlG4GFyhtjwFd5pUZMPaABYgUIMPjJ
eQCr29voqIbilrFVkgQyfK+zEeLDi5aJOR95wvqvDmBrfKsASZgmOgSl97dxYTxQ6YrF/cZG0Ee0
NMwpKm4BpI/ncN+C4lfFjZv9R8ABedMUO8DTz2g6+GVwwywSrRDxeq9ziQu9cdEx6OANHsTiOAje
vrIYr0peBNo1xoK+iSKEIwKDD3C/kG24xqedq/iWwhM0IbJGPqFotk2VLSw80dJsvDQ0Z8/rbQ/7
j+jq/YucKsPF2A0RZBa0RAYsllPs3Rmv1ZgaEmQUmnXy8X59XR+4zCCDH6Zb2qEIwFtQaIG/0n9G
BvM4/CUBdZVsqdE8rv1+LcWihah4pDbonD7n8Mpjyg0P7g6m9Qto9goFb+4dLVCAFHzR4TliuAHQ
z1yMZlKEeROSwh+4tdH7SmoOt3SWdCTpxJXiQazBf5E6vMf8wqaL2PVi4H+0AccXcOWXCkAFrbQp
EI8p+FghcUe8D9pyWUyb5+QUm+Qwp1ggWUBfTMEbTCV66qJPT/IdisZnrtpU4OiuPpYJLXn0OuiD
3mjHpssqzJZQ8kHgbynYQzs3KfG9cXynn1xR+H7+ZNi0I+q2RZma3r3oksIW3qbL06pKnQwdCQG5
oIwKGSIJ8qXo+Xch7S/nTe+Ebu8PLXmN2qvy7w/FxPi0UmlEQzuWV8yGkGUzCrRF4xkbTZqYsyyk
PWIsqHTyRLRafvSIrveeevuStnaIig+NbL2w73vRoIZmsoKIVKEIrUYa6c0DBbjXT86t0q9JUKAP
rV67GBpOnC5FHRLt6FkfDVEaE8awLTyQamQ5iWX1iCmK7sFJhFKcWGBHFAc0L+3m/FsM55iWchOj
wvAQHqpsGuLMVHK7DSD5w1glgmOrInnPQpX1qLVM1yFixUajTRbWgNC4fCRtQn11moHI9U9ZkDMA
GQ9KGxonyVWEhFmMwpzsG5uBUi7PZnwePFlFaOmJcydPF1+0GZnuPRNd2K4insMiEOtD2PX56pG8
IY21DRI5sXo0NqNACqVF/0926cBT/ntTZIG4CNBfPJLMPwcuhNcraPwX8Qk14QJMwYi/qSmLNWP6
uAQBJEjm4gO0FTJ4GSbr6Jlmgb7SFslcrLchMhaCEllHZTXhP7EiKVnHpxnbFBpeAv4hNnW6lCTA
nj57iIg4DYmJP5uBVEGfkQQg1TcKxj7/jgBvC3CDWIK6jeU0gJqCrBZYTwIMA8RK9HRNpmURquwA
P9l3s33Q3Ac2d7ixiHNHAD5OhBBmWAAa1Lf6JaGTjoA6Kwv1lyAj4qUrgh4u4JmHgJTR0lDOJWtI
IJUEakMAj4A4AGMTCCeJnWHsVgJRI7b8PlKPDTVksQOKDS8V/m0jTwlNt0bJkeOEk1RsZGM/Dcf+
8yrjwsrPSXyo9bHRGuFpTq4l4pKWYKqdUiNTLr3BCVUGL4AG4mSSOARHjJMYR4rn1oKzBv0LCNAc
D+KMbHh9+ShiQlF+LqfsqGKPRwsL5bEQrabw5o04tOkWIy38L2IR0Y1E1DMG5Zq5A8c9gTiePyQK
xW/320NX5TxjwTzi3kb9lFsvJoweDfsuRuJhtJCvb0GoY2pcSTroH7nZRTCd3CcJy779AbICRoJD
C/kb3GPFKaVsRxeLEKE6yk6/ZWcUauw/j3UdWlSJh1jET6r3JKchNCJsXN4XDQwtXOmCu3f3dBG7
i/DSF+GO7Kj/QkAh6w4J7AUymUrG2yU68s0DwW5orUi5IgHkBh2+Ug+PeT4HxkrMphOZiABMxA3E
0Jwy3LtY3DAhgiL+hl3DofrfT8TdNWcs64WA0eQxNH4+FFPZnIlYfEBN5b97gPjllYOIRW3uOHTY
CTLOq1GQho+4ZcU2Xv4rzjBhsixmhLi9Ygcac5PF6whf3YIaEprbrhRq2+77dqamw4pQwgKVCCx4
Rfgx4tTFEzcS18ksYZ6IsETEKsL5mTOcZ/Aon0qcn+LAZiYRNYjn1FP6orfzG2kx4QRM19RhVGlO
IDdAUk8ADzCBUX4y3mQWfib+uASm9QJKG2ExxQVPAy7w6MNqRpaHejvAHVBX8xH9TejGWOHQ90vW
9726YoxSihenndi42fiohTJzhdfbf0gmtkKxwbTobgjPGP6ZsxHxWM7MSUM4QeyoYhzHjNMQDSs2
Ruu32kJto7VdeTUpiMIdTBGqnlSjiRADFxu6sPfj9uxEQayGJ8GIHyhyevUVQZK5uEWqT7GcFxe6
MLCgfiFgR51E2IGRl3e/kmo96ABdxfwVAcUQ/Y+n82pOnVmi6C+iihxeQSIH44j9QjmSc+bX37VG
57tF2ceHIKTRTPfu3bt7sOlzbPG0tfhjrjCls5xSbrDsash806WdAykmN3LxRjhV7BsnzYmW2Hek
Q1DJd+3rWsHM05K9mW8NAdScHZd3c7gSbAdLFboL5P2Q5eMx11T5SXP1rL637DDdmP0d66sOLvNp
Xz8BBQ/bWolDnNqFgSO3RQp2Qxdl9yG0g7EShkw0a+6BArMmPfGWVSxlm2Y5zLdUh+lEU2+mn/Ne
nLWlhw27TsGzJc/Au8MaOUmdYQDFePGl+arQF0+MnswrGpMz85iNL3SWZapnvif92WOOLO/k8GAd
yhmxLhWT9TQZODAxcUE+2PCDtbDLuppMxXmF5vYp003H6dK+jjmfAVOU4vl7N9Q6ozrE/u4Q/UJn
x6dfZIy/c2oe8QMfi7jypjBPSSql5zkSR0r++D1UKbyIqfmsq61Uu1eoI5hjQ6Tin+K5Cm2WSHfe
ESOBGPatyydbd0zQrVL82tLsUKx2fjnT5SneX61cc3HMY2QjGJFbs8iKyEaZeP9IZPdQqJ0xqRsi
PyItTNSV/qRVLTF+AYISML4kQNo3zo/kP+JifR1T+nB9qdC6lchsQyiafyOAwg4SOhHMZJsrns29
FOuL9xyGLxsZ0p2eD61TaztMN9dMGucXZltbQFNfVhzqmx3dHXd/iwzuYQvOKA5p1c9OCOXa4VOJ
3PR9Ag48DpBHM8TZ+AJqYtXlG7SN+i731rmaayPbYMbOW7nvJZI4HE+2TZLTaaaKcMtUO7a2oD4R
8BbJrKI8usEwvLO+KEMARA8mlXJynmtW/ZGIJv2Xbe+7pJh17a5zNiLmOlaY/GsvXyelTnwkbs7C
Y9zxB3lGaR4bnN++DOGnH7cmHYD6jDuRtY6sQFUUQbcBsG/TbklEFCGFP7xXp6fTD6USvXP/0KKF
BiUR5Bqz1XS0fcxzCCkTfEL9/rr4mfyMvwsN0mXpb/cMEcGXKAqiyv2Pgn/c1Ot4JPXg6aFmA00Y
zqU4cdoT8J2zAbcXZn3xs5pAI6zqx5dVPYtBNdrntH4NzjHRrdIPEhqW+a5znYMb6CJXarmsuJcU
q0OJ8T/DV0OxHQXB1/dLJcr96Nd9mu0hsfDec9QmnTkbEz5e36GLZl/II1iPm44HAwGwbs/v+oJN
p8CnsZBUX0ErlbB19F8g/UcKk94n7PEO8+4X8rV0jDJq9svo3Hzo7DqkM16QHWEZPKFNZ+XJ9fj2
MzQz7T4JPY/rGg2XDRRL3dzP5C2c3IyeGFCAtHbxKwrPxo35cXf8CYqOwYjwnakmIku6ggUnWOwV
P4ofWPAtdfvARubQmflX/BBZ6ycDJp4yvVBSEKVQ6E58QQRHt33EsHiPbffwR0CI4IeZeiDoS++r
B9xyeWiksGaFCyAxJ0g1jbDQ5bdor4/88vCOEnPSInYnrELUKFbcjNRZ33n/kbL6SqGZfSnVqf1A
CYtVuTeJy6ClZLWg0QP5Q51ivHtKiLDTk5P0wrFKvE8pqHUOtG7hG6lyE4hS+tvcfglH6XAAzQDI
JMEzQ+PtCaItRb186936imaPLKE1nnTfBY2FkCwx+9IEqrx5FeIbhyESEIC4hiMa945EIo6nDuqE
mU4HoizwQdGxVqAJvOsIlquOqhKA5DNLEOolREeEFYTIWVwKLVgRv7PHBlrcHFUXdIskPEnchfxI
oIqg+wvMHSepE895UIxXX85i0CnTdtfhh+dojRZQLptyiHVTgdkQGJU/dHsEA8AnwyWCHR0muEuz
suwmjzJ+19AtzW89M56MEEq0BhkC1NZf4++xd3tMTQh82rN+kSjY/YOMi/ctA3xUM3w7pAWnTz8M
Rg6Qkuir2byBa6x01I7P8TSJcJ5GSyiNt8wwo1jMJBGZuI5OE3CqJ8DqlvGVap5/rPER6Q6MMtya
hkmINYd10ztQ4uqs2UTaLVUrmAsYSGku3wpj+bUODFwpEDqSta5pkVwxJs6YvBlVZBv70SbETknk
xO0fOXQOVhrMCYJnkMAfjt+tvR8l4J5Jg+5ekTWQnWDn3lwRK41bVIJQ9TIJhSi7Rg78gOCH2D3b
xma7+RID9ko1AwExysYpvbS47mUIZoXHdxYiw6e130tquegU+OsfcvXU95qFK7Y7YBOvvTLjcBrI
WrNoKAf0cY83P+mIXUBbVp3hQenQj4aEV7Dk3FowEyNfZN4hIWM0oTIZNLwiRYYWRdLHDJpZltgy
UHqTUwhJhSfOgtQ/C7XwZz1jqXGBaFHYjzwLsGBdAXJqzLrfs8S/p1p4my8QMjwhDLKkqI8UZLeE
txT4trGhNNotBPQinLh2gEJIiPfGnBLYc3PcYluGtv4icWXJhWS5+YIEed7L4Py44b5Xfs/ENvLP
y7b8s/tThQXJojzWAgPNVTJFVlGOL8vEYAf8YMJOU7XOOfs/WnJH69hxLTc9rXz4Yjlo/65QxF2s
L5u3ZwMoJCR1StR/HX0nnscWcTiit+byIwgxg0OF2O3x8wvp2yJ5RMoSim/ey2a4I+P+oVN6IJK1
zfa8Uea/vj7tLSACiTneK2h/WVrwi/xVIGNw68AjM74nmGY2i0DlQvR74GdOIzWSYYuvJGW4+Zr2
pr1Ts9yvELiAdKAk5z2aIrOzQDmesquQzxp6V7p0IeI9rj4P5lIGeffwru+Ezg3tTnj8s0G8l1Pz
ebyeTlaDpWHST/JGf5hqKRYPcV/9SuWQQNPCFMk1C1y2+Jrx0GiQoCQJCbM4LgAy8Y7mDOOF+cmh
SzAmusJZrH7vnXHLipQMBRTWuTj35O12olm+wgIniAvsqyhXWIxQ7cN30zdj4Gd0XrqvQ8P3WaNz
HMi5HQfp3qVBqQSPIqVwq2aheRha5nRp3KhcykNm5V99J/aMAMHaLMGfr/v+G8iN+hreV6KgwmKM
UijIQMVCPRNc4mtSySFc9AEh82gdj0co0QwQf4BvDMcnaQLOxk0OL9To4SqaOSSivpR/Ze9iDKqV
ZtLeY8wJpGG3NDp3fa7YhiVkiyPtdQIqpw9r/k91WH/6kKdog2Y2uD7EVzDkgWEDASy74gHDJNhf
vMERF2d0dqzrF3jwG4OB5ZxiljHITLtbkzWG7aW3H4AdVgCYmWNJuXxcd2H9sZyyQHANOEbb58ip
uD3HGs6EBQOwc9H5KYNjF0+e96dxADIV8w8dwfbXnMiKtU4CiaSQ37ijCrvSKNyqbU3c+VMUSpvM
GDvDuZF4qbRQYSXTeMxaMm3O/MSVSvd73cXhiQmmKS0N4NOIav078Y7nQC6IA/yRbJANAAfSuI1D
CSBD5o/0fLJaLk3y+ixEsFhLrohmp8H/dPJvwmeDkfOLhmZGEMLmtSSeiuCdI+EII8SIOU5yCMFk
wmXRX7SHfWBdGSdSHto8tlZt61coWvxK6tbYeQxwY8GYZBuaqFY6nr47I3IokOl+THtHgpQ0Yawh
rZVombcDoMuKNAK6UA1kPZ7E0xnWkvCNcK4Ie4kXgmJu0MkqBPiG78lsMDo/koxIWJSEXZuRLinH
GpdUjnFH4w4uLnIahKLEMqKeaY0ldn0iTmKBWMZItR0z+fjjWdMZBOzLVM7AiSMn3rZOxFg4Si7A
4JUF9nL90gAUgZOs4LD6h6ch640158rdDKmaYokIKWk946JPah2pX0SnzbLvsMEYR1j9Agj5Ser+
qFgNINGi0tAPh83PUXdGxedJY3epgib14laQbr9WoVYQZMlHEX8fqVK0DvFOmZxWxbI2x5aRRaLJ
9VVGdJnBGDi8rtkyLlysJGZCqERrV7bwCz/59omI7tY+My8FHbPXwKXUizCjrkpTJBoMy2UTzG3J
qldgASv53qxlQ3heWhW0qfnmp9Q4dJefaZbG9tNIcEULARs7+K/vWH+a2yaNQqaFSqdMNR9RvsQh
aBnBz6Z16O4AD+k6m2He/3KKvy4cwC/wd5ny9HX1WrvUUx9kZsg+hy4J3XAgmlMc2+PmLrI7Qyqk
cyyDss2DRVKFxp08DY0ZyFBbyrtogNg7zGiKXiWIVw06g1oUR+aaxA29G0DyFBhzydTtWs1lzJF+
L1LJRYMMst0TvmfLX8YgmxH5nybbSXFZM5or+JvWi/wU2TfKM6j0Ur1F694uDjzvDNdLOdWArjOr
7oTtqBlJetPGxzbJxa7xhnXEzhzJE+TkFABwk+ulN4kSXYFFennqS9005xZrX7etWZ/0ChjbgGEK
r1XuFQYpN84jUBPmCjkBmVTHpQgPjnU4B2+/HKihx38olJTAR/FlPyI8/dCImCzHTMKW0AmeUJlM
LAsxjQEvti+hCNKVfaPLdXALHDhZoCnWI11/dakGjQmjqfP25/aIdQl4WLJdyvrSNuO3H2n5nZFa
Sezj57x1/04ygAGXlmkP54tOWfRHEt2FwZkZK80NpH8VPOdDehFZkQeiDoIDsSsSjLuhh05lSyQ2
s+30nSjC2V75P93vd5GXogR3y1+XP+MO0ypSHsS3H4xj208lUau/gbREr5e/DGvMzf+4a6wYxQ/k
LogYre4ucG+zz8wR2qk4H6jXa29Z4TRospfAEMKNaNjv0X8aHxs2J6E03oER6iAf4iLNIB3rV+pD
19SR0kzZN4LfZa+JsrkUydMlRIpBybZxfLnp0nBzi7rhCECJW6FTdfi9GcY+IjJlX/yfPT0P4a/C
cwb3RQd9xstYJMdGEp6IVLsuGQkL1ECOZLsk464JKQID8XaA3z7guWn9AAFO2O+4+ynaCfWUpCRi
g6kdntireVpNo2ZQ5KG7xu2Gh8yL3Mu8Lau2HeqycWa/4FvIbhp80KWKD+i3kLf8LpE/rD14Z9yX
/oDleB439EyUrgK1AqPYMyoSeJEZZAUhGeqnvo+UzGghx3/YOurvQEZJ1a9W3fBK0HhoWB1LVfC/
D+vDrD0202ScryVmmWKqF70irjLPjx0BZhgZTcz5i/7CvMEDhAAc90G61rmjl5VBIXEGUiig2RHR
Fp4RXwK4jV5kl08Ab7UAOv4DXprU0I+gGVlECYx+fyeJwKYDIWwXsktBOdQJomHLbR7QA593vD7b
MBGU5UAwhkzXzzE5l2V874mLCCWIabPsgyhuCpIjcJE3IvmZgY8QHxLfbtkDzEhXBROUKuTn8SXd
nBIBiaHoSwn9qfFQJnMYHBuHJw2JWMxgRxI1HcIhUUhCxCZYznMit9W0mayIyzDI1zdRvjtvEu7U
jsPDwBxYjmNMm5dWFjENBTmPiOV+Dg9gvIAG5QXZ24t+NYfWPS61EeR4BPDO8UUSeE9Qz9y7wUo6
0zzRwm+2SSgHO2vNh2yvF53lMudtxSolzEIOVH3+uTwuSrXDkE0PmEcUjnNXheD+HAc6YwqRoPGf
nG4BYUflXxG+HKuu2Qy/ztr/nR59pvxr5fgqMOe6b18Hw1BtZxhvM4Ecf9Hco8WWEJFsbaj6fhDH
r2LrzmV0M+GEchw3C/piIxCO7EniKHAecvGlN/8yHPJ/zufdMIVTERqVuDZjfaqsMT9E/5giv99c
gCjH81T1IvEiLMs2SB58SMXDLRMvUUfHgoOasSrt8KnF1H5PdvTfzDfcg0hLQKNRLVBbh0U6CEuE
BC4yyC4Qbhtw0weQyWljqFuk+k2/g/7qySnsdIKDwbJ5E40htUGei2ZfjlvuUKuoMyH9QVXdCyYP
s+djj7HLtSpoZTRYiRncsZ40TppE1wyRAX4agPItNrFM+oSvTkNGCGXSdZsr2Rtp1Zr2RS0ZJHuS
FwIcf4+/K8xa5yzkXFgL+0b+S56bDF3n6MxjZeXL7NetZEwqW3UXPX9Y7IYMBYrWtdJL2SE87R3g
W3xJLiKxvJoKbXTl52Dy+Q0zQYSfUE978g9Y+9oBSoNQBdhzBVRsASyZxja2lxdNq0Sa+SgbsIxX
KFo5UBaeaewiG0LlgHLp+o5DZLkt/qZJ0aG1fpSN2LDcNvV7zwW1iiQ/NqwXTYd3xcDDIMofzQbh
GqTq4Ulj4t3bN9CweytFet5i5YDefunLeyzBAyv7fSOu88uQCn6yf0QXV8BhTetAznEQqQ6JuT2F
DfvhsfYkPjHngLzvTzbJn0NLY5Ove8MoVZ+1NmHD+Wz9iCVUimhbLD+WiVPtfGCCvWsn9nEwltTy
TdtpbJupC2WUM0rSOgorQ5yXsEkI1njF3ycYYKQlchspKHunF2ou7iTzE7VD+lUIfmDnP1C5SFxP
f+xSM4rnN34OSw8T4xKz1cF/fx0+z3B+xtaSd1LHa9RZUHVkZ+5k7Tay5q7YvUEN3grm+VWasEzi
xlUs+yzvnGeFLEn0sfd0m77p1Gj4inqRBOJYHbiKrd0K8BiYLDgG/Hdku2lPAzbWp9m5xkc+Uttp
MgWi/AUd1aM0uLC1wG4E+sXV76wNlOVTtj8QCAmSnYfZJ3V1kxYN+ltjoPUZrgRbxUhtu4tAFVBM
wt9FwJYQTDedJoAB6oKBwHUQPK550CqEZWqQGsz6ez6ZXLPpYlpy4la1UuYfoIOILx10RgkSme1e
uPpkMCGXhXegKEfLvLhRoX0r9PlzMpjz4Pm14Lpue7QI1URdiv00c2dlHT7B/gxCSvl+1U4ckaf5
3pDEMHem3VMcY0hmKwyYeK5CIOB5OmvSHwKCdENsLtLNc43p9uFPHCYG3MX7Ea/w9xobofdXpyc7
4AP2TTDBp9B4BPZWbonuL9xZirq+jpDE4zo7PNO7m1WvjUPuGItRD1CrkwYdSdk356v4LIqhL0Zr
Bb4B4by50/YBeZU6GkOONSGH5AXpxjNRhWGEhtgTRt4k6tM2S/MnUBbc3bKbU4kvOoRAScvkV9ML
40AHJM+DfE6dnhjMrHeTObRN1HSRr2vadWPS2scnNlAhhUfDvO6xbTMOX2ZWNddcmdUBHsrY1Nc8
nHPPzoT3xuU7DbFrZGcgm4TrcnS7xoxAHRXeiwBNXxd8IyvJFlYJXPROjenY4hoy1SEOx6VgTWPY
zxQXj46kT/iNH1WZROacGpgXab8MiW92qYppdcmtoGsM9IEUgg827Ahxtg2RZuT8kwyHuTGZNf9X
ZOOchHM7EuvtyYycW97OVeAIzGRKgBcw9m5sYkBOt0t8l5GG/4Z4NLQA2caFD5+3e0lQbLMwyy30
VExvxL/gGGlDpzaWhntp7s/7mqhZEaN5i8sVnquQzTAjwf2mNvgv1bzg2w30ju/rkY6WMlhAPyEg
SSgYBV2Zkzv7oRBCk6hcptKU5UoRsgRuJ878iIUdWBeDPGBmYHqGuIsghc2T8NsGKR5LFQO5pTDr
jCUlhXWMhjUpw5zOdlR8MWVWRpImw5ZwbUaHaAhYvIZNZtmVYCUso8mvAiKvwjNnTIDk8+RdyYy2
jvNI8tl0WFIMUzygCnGdenEmuTzd4geUGWOkvblhebxsBT8GwJ0y8lgvg2yaKVmZdEE2HRqhA8x5
UN8SVoUe+96g4UbPri9pJKb2aTlhLbGa35IOzmeaUEbp4MITKsLkp4s5WVEu53O4+fIL3vQS/R59
jaJJHLyTJXHy0+axhiweiH0OHlohERw/BQQJkSknjyxG6jHXIr8s5goabHPOu47BnxflPXHsJ2+z
r02MJgc+gXEYv7j2/TEC918VkJHZQFOb3luHUH6CGffh71NbYJm8RkSvlsHw3t/3b7rWsxMf1L2H
Mc9o9I6yUUuJcrKh5kGxsAG0nsK7oh6ON1FgXM8gsGTT4zBPFGl5j3XR/24k8IvGj4DUNHKfPatN
CvPSt9OTINn4jb3h48Nv4GYwj2SGhyduhE5N67my55ud1OToxNj4wEDhzd+2pK0hmXSQB0LLf7Fg
HeEm12Diz4t0/pttd6sXV2B6mBAWuz/HSDrDEZu2tLc6jfELvxH+hb0afSs7NnLNhJOMuwSyM5HL
waM4oCZo/bgfdcWmG3f2aeXtVnu5diqsl/VIPiawMXw4TOeR0zqZysarrn8oonqeu+QB0WEhpfOw
rjdqRjNPWgNvbXLPXYDe2AnNisn25jkdVu63t8yrClYElV3wbqjwgi7PmUJdmTNCS+KxZYR5+QPl
rKedbXS2kReYXLJGiCMFYKBkc4uT9ELDzOLTzjkvG2rrFV7C/Prkr/xxa185kWSGQSJtg4JG3snH
MYKNpXtX0BDr6xKuxd/OSG+IXyqJLzfjFXuinqrjW+Evb6Mn4jSXW+N/BB9Jnt0Vsh4lvI38jlYj
mDaIfy/MO+mAo/Lg5viKArb9t+9Eeu0NTb7IL/BrAAiKj8/frBA+jmzx1nAsvDyH10XBqXP6QhR2
CSJPH+BUCxSpvK/YsE43wRzJEKBtNvHrEe7fQkad3J5Qz5DUwHTbSv/RP7VdYeswrarvUX3sINEB
AOhD3Tl5aDAsv00s26gExdYriiZ0vxlSzz48K3m1NFki5NKDf4qBcB88LnUCfTRfYLUu8iiTBAXK
KT0vry/dHn8ki97Fbz8w/5fj1mY4C2+Ok9E5whlyK5BSez/AbvTcE5WNLQGkK2U+vrHgUcHjamlz
MW4sHpcPmQDTCFv/jvhfQlwdpQ8HwCxGku4yCbbojxsrcKhoISH09sB8+8ONRegMmkfec6mgJ+ZP
ErXmGFoxuicv7hVdKXMwdidH1wGHvPiTxO1g5Q41hYT+IZGilZo1Jx1k/fULhIIEVfDmb74xSUlq
cUKKEj9PZz9U1mCRkKA8Q3gXqWU4ESjtYOCNwXwQzQ6nnyeYbV1O9oGmlAB/ml7S2iFoYibVLB3T
lli2Qj+PJ1p+pX/szVlGjlA2X0qDuQnai1mbxi6kUuQdgBrsAEJNZGNjvz8vB2wU/gUltf1rwSV7
0QIx5Srr0HZw/h16h5Ia5cx5JgwLr4crpWkugMpmcpf+rh2wDKUUYWz+YaznyshbbHhg3YEBBfA4
cLvGWz4TJgFN2bjBu0ePl0C0JPV56bO34oLq/ty3DeTswifhTXjR3FKBJjOG21zTa0mxwY1iKavq
iOi/oO4oxcWl+tK6sWdP1PoSfYnJyVuHsLZjpByoAumCENga3BJJw4vqjUnwwbS98Xa+y8Ba7nP+
mxQBqivhASGsXOQ/O7D5MzzALxaR97sktU3+JFbZlCSZdOLYTWccqxxAMwHJqMotoSFNAuoK3cJw
DlIJJ9+DZuXv5GKoVkde4emkWgn3sG5YDG4+UuzgZ6xTI4xm8583aYlpjEhCzEN4Teh+/d0zCgT0
NFfxKLC68rcyuBYYmfIEWasLYEQZOqvcHAR2xWFUpUTnPWhIzir/JTFAUekFwyo+IyvI1zN8A6N4
hheemVIq32vdo8fzOAp2HNRZhKNpT0n8+j0+t3/xhkrZJCyG9M16OB/+7TkFBRZ7mId/lxKzf6F3
9djYsb/HQHrK0/HSuUBvKal17vR+mO/sIDrKUA3bxx2qUxLZTRPQnGAocfWsUqhXPSe4ScZIssPU
dKIu9aCelfeABiJQE3IqdyhNv1RdiIowUr6wMvP42mOkTXNDnlx51XQ3MvyhanD/f+2v49szJfkQ
qdPHG3SrWpxsffk4+bFBuX3DVeRUeln6sUsTXduSYMgsU3SH3sZp2pyPCbuIK0KgdajTp75UkzAr
NSR001Ghve1PHpKwhG4n1HQfWnme97VTy3Q0P89rSF7Pis3ZoXBFo+LRDBTveVjmmnx/It/ccV4o
dblqSSQZnxRZxzSmKhX6mefoWpjDdC1IDp7q+z/zjQVScdBzjTQbb/DkNl5h7XKEkDmA9za+Djcj
gsNHODEys4j7OhL4Bo3I+4DUgm/bppPF+yCgbLrJhW3e/fEVj+S7jFGNn2eYwAmxWSBOmuMfs6dY
WMLOPNmgDCUTZt6dzIbrZUgi//U3iy4w91Td1wiBmceian24KKYATgcdDMu1Y13pmmtdeDFHmG7S
RyHNuNaBD3gWZx/iUkDOqNteBFkBs+Bh5BLmrdIgKWQyHBKzaB0EWUYqZnhuj5S6E57xv8TAAJX3
dcv/hRkiExKIr/4tJEXOKetbIllif16axAWho6APNV9vQXiMBAiTknpQ8LQdrq3gBEGm+cIrBAbJ
e1bu5M3r3TW3kRkOaDTqAoR5mafka0tEg+OeZizEdryTmIQCYijcRLEvI5xokDwk5QUMIeCQjl/B
8AGFiR34U5PpsAoECEa/N/E1YCoqQa2pYljpiSPENKIRjYtrPdtbe4c0VSVHaVDmTIxlfZ7IAo0t
+4A8Gsve3yl6p0SIlBpSJu8uVQFP29GN6lMjVQuIEg5aMa+QT6LEiDYFPa4Fm1LQX+5TrKaed96T
702j/qWon58AHrlUjuyYmoBTA3Wq4lGxnR4feZTJJOo5LU7Cth++lj1sZofu9XTYZLg07Bp4H4fm
UY2JBwZpTvgoWwoH+Sf2NwTFHJaqUAo9oyGdQiRA55wh1U8MvTVQifvQMUzbqQfM7O/yFykavCjV
EFxqj60syS0iZUb95VTw1Aut1bG6MY/FNWVamSchM3EGAM/IXHIO2vSPjmbCVeapmDZUY3hDklsS
uC6OZL1GuE5ORiE0N4PF49BK/jsbmOUBYTFT0SVBS07aNPtW2QUvRHwsx6mQ8kpj8DHqQdpto9wg
Dy9tZpvwBeucVvtEeqb41l+0D/XtzTtVC/fOZLjprSCSrnROUixS6JgVKlDYSbPkhp2xSQc9zJos
DnMtZGb4WT4kGFG0Fy5bVOvDgr4ipXzlxo4axv/4nwSjiLVdA9TCDGh65sol/AMtJ4iWuhhD7SS2
smjJleWsc8obphAFtGm126ZLWgQqD2EMyiQSmWIqIbAQddJcPKoeWTQBw6zqAF8JDBLKVEQPZt9X
e6d40fc81y3ighG1Ag6v3GoC6E2i0x+HsS+TufcOiHAT4gW1Tk9JmP87/bEBLvUcEE/uEWzgToVe
EATuiNxclIp2tSesyiaFPkkxj+yuUZIrOhXoJGmgMpuvvrkOyJwyIZLfZotvnewXnD4tjvCux3Ic
HC3A59asvMPu+1+ygR8kGAAMfK7I1mqYAcqa32F5hnw9p2BAZUgh2yzcto89PaGp3+nYjHsPvbEk
bpiBsdmwLR6/pj9V4mwIDHi0Jx1USa3sJy3DzNTRrBbNXoJfzcH5DXKmXOioMMhRZqu1Jiwidmao
uPc3im0N27DjWcKhcU9ZuVmBcqNCRnvf5R4g+uX3HXqBug9kZxVK0c8EyjeA7g5WvxwQuuLhTU99
NPrG3j91IqDaqsnMV+A+MemGC6Y7ZTVXbeE3LfuZ3GbHDTVmbQqEFDt6gMB1wneuuZTDC/OfIiBT
AYWv/ZMdz10T6/p+YCZetUTBtts9SVY/S6ig6iVOpJKIt6PnJb2a6dCP8kmxhO33SU+4JhVkqYzJ
0RU+iReMbNjZFYbVRWbIJRnrLJZuJ33QNq1KorR++zRWsn/1jO/PobFZxFI2HneKgsOjnzuifN/B
ZpjtZzbX4CRDM2o+Zm7Vy/Xu+zUo7esMeMHUAiyvcYkDphhO/tYpb1KSWrZ/5i/Vvb4nkzZxvjAT
QE81iZN3k56hTQIWtAAbpRumdwCkCvUQYaUpdLPFvRmkG9Vx5lo9jnXHrh3Kfzi5DePNVfMJFN1X
ygg1/MgH8AriZ0tXMektjDyJReS76Q/cv7DajhKm85VVqPklToAkE46w0kaejsYEEobWfdAWcMB4
WVZIIF/rWxgN30srI7YerrzeSZlW0IQVR/l6Une1e5h3MjH1O6roTw/Zf8rEBBpOm4cxezuZfhSN
Jj9qxM0Pb1oXWuXEisxsjsJfUR4JeQH5WZbUsX0+UjTKOjdCvpWLTP1k4KhkPgy18Sfts4SGRjaQ
IIGAWiJVQZX+lvuhuDzx2EFrwRA5SOhK2ESCUdCUoGJJVQ2DtCeGRepSiTva1lwK1EPBEH8t6tM4
ERMoMwg6lR5tIzknowM7O6CdwE8aClpagCqVbpkGY4ZEBDrVNV1BvGEqQS707qi00Fk0tkPeFSHv
eTGlSnAQ5NiGbkIfbSalyZWWp7Xl4/Sp9Ly5DHyuSAKoEHwl93X9y6TriQxQdNtqdNmrtGhJfPia
86zX+jOJzGz+hxZOHbtSUOoIIEhYX/GHbLvMvN8ucknsNrgCdCDWmTfGfUK1Zok2Vsw8oYMv+AM8
UD+u6NujikUknEXCHodHR6GRzLsoQbSgwoUwFb2P36DSxX9NiPvJ8Ak+RbsQ4m6VM75bLOlRAs4O
xyj2gSPP4dzRyJVfUh1XjSTMBIsQNm3AzpgI/e8hsXEELogFxg+bXoWCr+bkgw3mySWxd03zqkq8
x+7SPn3mPwoKBRVYFdSgOfYl1RI57VipI2dlwqklWqDENcqeAdUtuU/IS8FmwjSK3JOHKYwkxygX
hlPAB5qGNl5cxpVfBT/ssIMc3pF2UhoEV5geol3IW1aqw+G8SAS/rljZRVGj4DCZ7fR4CoJmbEWA
afpcWgoAOvGAIBZko2xFsPxBLf9jwhqTh1FFOMorMpY5/jLOkIqzdNhL248UewucTQHYnSMxz5gy
qTWKPMnRQtIkwizbUGhEUb+08sHfXMgTK0wvAa3oHYiZ1dT7Ho280EVqRjUM3fh4p6+7YYHP+B7O
ru2EJt5n1CxE87NZt4bwY9beJh/Si5DsfThh5E0IupHFGoUPmyTwFXt0h0Yl8i7SiGdcLe4WKGPa
1SSv0C7J26VGnmBq5OAI+3QeFF9DCJrn8938uAUEp2Zw5pDRSQc0LBgwZ8FcYX25AoyUxH5OBhpK
0MrEWQsNDW1LORnuPkGQibATf/FBUMcUMk1uYp3ab3Pd0K70VWYAXD+morZMB82A9IHVTTZPmiLO
MU45fmvueS9n4xWzBX2KUntDBMG7EZWnGNA2/5o8s2CQSCIprJLNcd2SRnJ+uVxPJI7C0mbZawBc
+GtqRlzGSUopTaljJ/ce7C/TUQsEndZZ9jAbb2rgfKu2yamplbE8U0kMURNl8loGpyBTvUNvDlCj
kaT3Sv/oVW/iSToUTTv383TTcV1kmOEGckm4xyrpch1ckQI900d8FBfr/4kSAaMw/WgjMR2BevPw
EPCk3snpmKHSpgDeCDQVPzl+qSYsHfuK0x0CXZJZxgodDJBfshS9Hu8CjuYrT/QOqhXTWgtmQd2x
RQF/Z99ZB4XyFjFznqYY6JPhLJqml9Qol+g8w64IcA15GId9M0sKkefgJbb8lqMwz57rpQeHwF6Y
PKcS9lX+17yxodAJAudQvw3Y+C9VzUmM8D3Ljo2+sq0syWN53nHdv9hpOxssZCV2yyRlIv7Y3oZy
YOTTC7Cfwg67kChHMJZgh59oT+ijAXFeOa9NoIvzExucTFHXhboXV43qfFGdi13iXbHLuJEasRPL
cIlIA+wYh52qiGMsiVEKs6BIZ9WbNSp9M3Vev48FNBa6cgiLEM5xqVE3yZjzGnlyM3nKB1RCXUaz
loRSuZUhinPFej49bZlBShLLyNuD/VL0mUjOmzgNL5IoehRLaMwSHfEFrGa4U+K9c1IP5JWULZup
3I9u4CpQPZMnhHJMJKMAnUQCEf3OwiCkC3FTmgoTLJoKiV9zTptAUyxJ3iUxhMNL61ZekaU503cp
GBVE4gmL4ySVdsgTCZKTY4LDsLjGN3HZPcZ61mUC9B484LjHtqyxaF5BRAgCupaSci+DHIYacRyD
6k9VVNOm9KY0HuI2qEedvdlF116Sa5Ru0C5oGSAVkF3K2QI7gnuSERHvoiTR1Gkc9SP2TTG9f8J6
a3lM2HrAxLWn6iuSz5rIhJTxki4FYmpdqLNtj0sCH1k3AsLwQ4l42ZXoQMjRuLT9uBlDwtb2hVTQ
AmdjwZSZlu2gQGiUpYUN/Y2446ZrqOYhU3tDJM0dZQp/GivpMK7NfScLRejySqhEp9IWSTI0AVkd
4TnZLMiO8nBrXkt/+EgbdxyIBp2bQPskHYyKb5vyOAr60yTVZnRnaizdzn2XBjO2g+dgsAdh5eCz
Pjjwi35FEZLBZvrV9WduRamY5bE2yYHrJPKhaI1UDbs5kba2hmVGGGiIqEAmie3I1hApGZ+tI9M5
7tXlb19d8tv3sSsgAeWVfZfYVY49v4gtCaigRc6hls7trtjNgK+zv8SGshzaNRH86d2DEod2QVbY
YTbQ0VjoqvL03vpyzunc9cSeOYHhMDlPhbWuTdcfbb1ItunBzXuZC6NHBf83cBOy0BeLXhGm1sqN
azeLuFY/LWWh0oa0XY9oRorPZUCPk88Nwfsej2me0FAKldyENurk1JN0qn7PDK222uyKCU8tAv8G
+c7VTmVq/gQyx9b5GQkUZbV+a7FBXEbbWtiXMMWRhXFXtJDyL5OmNIrVD8hmoSc1Ey5gA38t4Xmw
fGc2cm9lcZCbLTmrJN8MQ8FHmQqAEAGHb3fpWjXrfeDRWYTqliKU9AE1mMZ/073D7ysaWrTmFN12
i/TxDKz/CaeQCzT34ftUZ0tOKl5GcOGh6gUvwXax1B9TDh+KZWzTRIge3MGRXXNxCcJmntUJSY3b
2snua+ytjjPiWdyEIbfVlCtUg+rNPEtJdJ3afz/Lt3FzGkpxLHVWn1hGnSY9x5VREbUhKE4NWoP1
YNNgG98OvVVrOfrTVZqlaHqKaLdRigQG5RrMDt3wjoh6ii+7fH3BXRySm99XOyXby+XbqQH35kQP
GlAs/Zafo59lLb8crRY1qSPZtE2s59b4WJ1IO9MtOZtEnrr8oFqWh1YXnlwor4nf/AmHtUWlJ5c2
95PV6oIe987fYcKxxO0Hc83V6J+9j4pUql6/i41OsVfaRetRr0DvPZo6Zr/OvXxXvJYwrxbnmiPk
X1NXpsO+LK8+EFuvSCnO6rBepLJMCyVSXJNCCK93nLWPCz1dQp0jTZ2IpG3V6Sa6FmyZSLG7nVNA
l5kf2UzIzpyEclj1pJSEPhXgSM7BRBddiQyWk9ykXWhENgYVSIkggjXdCSK8DEFmUceWY6oDXahS
R/NgCWSk3BhhgUvXQkgaSfEkZNGKf5MUsSlgjY+dZPZPq3gzzDT39DvQUAk+kgqN4xOmSSU7xs9I
QJORZrG5Qo58s9/tAjVGONI5kBw9/EK0qwLVPzaPt3h0+Zw/jNtLaJfVY6beY+sgWn5/zGieQdHI
ofZc3/Xo78VeB1dqMWvs/HKosWV7/7Hw+PtbIYG+arBtbSnefODZ74PxL06VPQeq81r6cTJY59EW
r2uVeeP+Ts1+l40qxsM7x+Jh1z86/hXbJdrA02W8b8/x1LKG6Ui3F69sWvMNv7eM6EBXo3si6RHY
v2V9THuD6BxFbmuTrkEm5mkuM2KThfIH2zeQSRyCFNLDTaadq+alHE8x+6aix7AT0a6WocVa+ZWm
bJdXjOPPufUBe70fV3v5RZN2zfOHdK0XculD2itS1pr7nfTpPPh5ibfd0b0+HhJK9ylQhRVj8+jB
pA+SjdhNBPtaqHam3QXbS6Xj0y16PZSelvvodKYb8wc75+2wtGxUQJcC+jRfeZLthwzNDq+0QR+y
A3TvUjO13TutGvTyTjcWi0MVMqrI3uitFJuqfueHFWA2/bwlPWnfv1o1+ABbiMX5LRkycmtsC4TS
n77dGeYfsrJvOnkHsVm5N6oM0rWvNBztmWEj63Jv0b38RhNNZG90QqPBmV0h0p0nOhjX2QCYiuQC
/e1b+3v11ro85yjjL1KoSKPWDtvXxzX4nuspmj1dvi60XN98sZfAAymu6r6IEoqTmZw/M9+Vox3J
aS4DcXHhsdnG0w9IJMxKOT4hMGjue+1sswbrU6z9IUDvP9HDt85OY28kgKo0wLq0Owh67PUd0d39
QqvjYn/Lnl7pzduO6K4Y0Zx/TS3fpZai6z0N7zL1yvu4T9Y9hPeH2rI2LPbzVGY+0jjtcfK1YGY2
8j2Hk54t7PVQZZBK1WOuVhpwY0C8o3Rt+zDe1cY6pG6qSs06e+vGVHbGqyabOLA9SZ76mP3D8qHH
Paxf2a49KmC5z0xm8fEHn4lLWQpxd9XB/jkbV6qD43MmGuz69Rs9qtETRMiRQSv793urdWnAF7Nx
EV1dkMBu2dj31EBqbrNtTMGEmU5S41Rb/FEzTbD5d3jLVbHbtBLLVWvUSnWyq2ZpWh29ZlL1XpQZ
HV7po/jIfjYfH6smprB+r542NfZ5fytf25va4ypf3eSrczb7GM6f4Ham9fnT+Of7fItuD5XaJKa3
+OplxkYruTea50ezbW3wNY/Wg0mVLax6lW18pj8QS2CgDIZmclX4ryuylMGiWfpml5+ny9v40Gda
baNCJF1DOqdUT82is7RYAVz2zh44fylKV/NwWRT2cYB5rXN+70yugywiERo/RceIll+pdJeG5vav
TzXZY2dQptcrGtVV5xi93tqHW3U/ifffr5V0fdp7tWk8u+fVLmxf87qsQZJVumX6vc672xGt69P9
LY303qLmvDbFXo07x1y1c1i/0mRsXIvYiixKPefoOlihOzYt94/RNko1O0y8UzMq99lsIPPwCjlw
i2hcxQab+8fc040lE9E4KD3EPn2UuvPzM5mV8TrqHNlhPLtM1bLL2Ia8hjG3dg+j1gNKo6bfzZuz
v138WoaWoN9yj40kf1kXT2zrbAnX/ErL++4sRTPw/h/D49bdp+Zw3li9MYjpaxzdVIxqAwsQ6Iu/
ZXcXny5RpG1ii6OIAIM6T3ZZ6OSq4495d1KKNn12WgZVyeIItuVPjEyzjd2fjWsnn0lIIt6Uj2e7
MQIxWTsJJfpLkIcxMjB6JQH24C5M1pTKB+UwqCRN2qzOv8PndBpBOPdJUjTommlWT1yh0lgvmcXe
IQ+Qp6JP6GjyqpRa3uH2qExZGatvDV0pSXPJq4Sty5O8bIUPzt5oNsORfJNlKRBf1THNP4jF6Ht5
e6TX3kiIkiE9JFdiRCSTvW9YRQSfuIpm0ZPkoZz1PJ6MsHi0wb48WcN3Q8qRiSfvWWQYu1Z8iUpt
dRpS8JbupBo5fk+bNnyUvS+wt/ySHQFCBWIGyQcyFNqBFWo01KFvP5DDAiqKcgh8EUQr4ZgARxX4
s1kcmddVC/3IrLXr2rhp8WBRn4oWGmFCpieCn/1L/svzVidjywho8ycppMA7U7SYKGdCKhCzTMpv
i9zHB3oMyp3NGqRDCpkIkJhJ2E8wYAc+AbuyxwQ5iBfE1ZaWIvConmsUsz+yITOSegvMLd4XY08H
/g0FoazkHbn9A8o4SlENmw7UlabpvGh8Y57UWyDRVXrwNlgLZkbF0Jukt/GJ2jUjF2tbLR+xUCXJ
Y9kB70gdgc9YwmJsYZtHWL/R4k3mTLFW0jZc3Abnp5gLnKa8adqe/Y+oM1tOVesW8BNRRSPdLWAb
+y4mN5QxSxBUBJTu6f9vmLPr1Fp77QQR5hxz9O2d2Ce1tQsacktfF7GPBfHMreQ/iIMMTxXWu7gL
BF9C2mPWZD8IYvZwYMgiBXclw0GwiCkFa3spCWbinXPJFsBMJ/hgzQW/5YkuxhK1ePjrxAFojO8K
1gs6M8aNJBQz7IeMThrL/nWX+tMgk1lJ9EGA05tnHyRoiL9Nirf/HikatyzlL0tW3Afi5RCnkvg/
xIYWv7l0IBaSLt4JBmK+S/KpmH4ZdMjU2349s5mDKwmUYgiLcSv6Zfk2zhARDuOSRbF8t3T5bHfS
JFGOkzAoyqsop+IpeP7qFGEy5MYRs1G4xNuk51z+XPjCJ6RASDiCcAlZiNwl1/9KuxlV+H+eCzQc
acAr+5D9igdELL2/EkZJYIfT4RIBLinFP+KMlROTDO23v4XzkvwgcZTkH711by4+HTqMycvEJc0w
6yvnD+yoJWbCCO5GcTcI8Ei3/yvAFx+FuPAEcn/+B6no/Lv255EIv/9yaHrftb8XYL8bAb87pBOz
pihTeGiHC0qe/Oe1lmiL2EBSKiW8VML/DN4UVfFMH3nxgIjPQ2LdfzXvwmYlV4L21sscrVQazAhj
xuI2pbnxu8BfliqwVhn4iob8OmPIyaLpe4xeLKVeOkVlkr8gsBdf3X9RYnoogAASsX1iwjOThIxm
ScWVUIT4TsSnF3/JeUrduHTKkrMSn7s85a+Zifj7kAiFR19Uhe/LIiUZWN7mkNGBcSmp0rIuAYn8
+5/LXuoXBF/R36UPirZ5yxyeZhPVlx39RYgEDYSKJOTzLhiVDBshTznUv7NQsz7NYCSUKJmBDt2n
qO6YS79LSsBh1lJlK4ZdSi4PBrlkuEkFQ4TPWLy/f6OBZUhwOPpzXUmvc5py0fR8LF0V/3ID3SF5
d8Ncsu+GEqflZ7h8jlDQA/7jiuThid9AvtzRhIPekP0XXRwlzP1cXUeSwyfNfGQ9Gp/L3ZJiIzXA
7jCxPKk+bYhdI0skKKHQV4wRFOPXQaY0i1ubZhqEKsTEpUsA+oGUk+e0BJJuWxJWlnX8yZ9kfp2T
BTjJp+Z7XfXAWUgVjLTi4I1sUJzAsl2pmRV/3aPPz1yVa5exJDlKTRmC6OHLV6QvSUcHD3ILzUlv
UM1lN5LVqCMUZeE52ZQCIzqh8Vu0tIfRktlWybx3chmOhRyzV5fxu7M8W+LB6VTa0KfTdKrs5A1y
TbzQjKvjdulPJouVMiEBrFjnUn0sSZr1wKJmVpqwiJS0h47raez0Fdxx47zFJgO2xr2TfF7QpZWl
F+e/vdY0SYlwiUe8ii6KOL+pPZrcmX+AOxw7hNxICTT85UO+vvSxpHpHQ+f3Bcd+p0U5pE1GE1dq
W4iYZj6tu2ltI5Lw74T+w4G/s1VavzmXROzlYKRtYbkQL7GoG9KDQJqGim/inRgLAj93+kjEeVX3
VXRbTCOOTPHD0qenq4qf/XrUPYyege6O+0a904zV9TG/U+lsMqS0YrhQ5s3pureqrhNGfzJlYpW/
fEubksVqu3OyXrsxxhlWZTNAzPczZhL9up0nOaDS7UVGgtPphRxXAY2A7NH/bJjI9j4LQepu8sQy
4iZ949y9iKBIib9E6vLY/kiiL3/uK3F6SWr884NpqtJMKZ05vIQJo+LgkpJFoT+iJpCUII4QlFT0
CT0K+aQQF2j0i3q1+jtzabkqpZDyeTYlpjGu+jdq08EB0ZMEh2XBf6ikDjxBRZ4KMhpnadLqDo2z
QqKuqGcNKCuqmzxfCLI66oE+zSmsftJmzuQ3rr7/iyFbGudicsNL/hb5Zg7g2Rvz325/jYeLvtfs
MQehdqENOWZ52F9DCpk1I8FGcUhJQoOomAWaG51B3k0i8neOL/nKc2cQjzqewoScvhgLvFR8U1Iw
V/XRCNs3OWj+l6iQ2fjJvBWbVwu0pLPfmyaI8NyAkABEIMkgcz4XZiV6qCzMoAM5JDsWpbJCw/3/
xTHiiXGgm6obmruaiUDRx2TixNOnI8ROb4vE8ldMQbGn0bkaPJmL/hxG6ohZstLrHTFGR/WYestT
tser15V9ws9nwx615x5l0L5pnKlwHt6KU07Yqd5VRZDv88evxmAoC855YHQeyVx4e4rrABvB7Ja1
HdTV0cIoS+fVa8gYVga6nJmLkTMbYfK9X1wdZr4ZjIQ+LBjxvL8THc1XIeXMXnanbHGq2gFiSDP8
J7byQ5w2YPZJr3E0OaYXhRu0r6hbZPgmXuagdHzzJGNlY9IFZziVYpRTEkQXiTuMjSlDhVtPYYa6
94yGpj0ivYYBxgzIrLIvomL4re4O0Lga+9RiNCr2mQjXWRV0h58EjeV4VyY94ucB20qVPs0plQXl
7TQRV2dh7Pfs4PCh+7d8b+KNZXLz4IX4xoH2GiJh1XoXqWPtoD8l6U2hYkfpl/fhZf1iNNpVBSJ3
8jHsEzO5lH57H1qUr3TzFel0tb8gwEwLSwZp1ARBJzOmUjBFrufPZndmngIuJV8tvnsMfBsw8tMO
Z6yKWw7GwdK/snLAzhKzrx1qLIHBTBusLDu4G1PWXOZ7+5Q95rfOt1ocDGg5iM77Ns8ZRXgJ51ez
v1/M4u1tXju+yziScrRtuwVTBAnK59fJlYl/4iEJV1nnK4ROBgoTdikR4CCkCba7yzt/sOoCgW9M
tiNDqwrDj249v2U8fRjNADUPObQMgz7wRd06xEw9vG7AFGB3eOJ8CxgH0L4riqe/W2avGT7+zrqP
xsoYS90OQLobaUqdn+GA5JNbsD0ASGZM4iPUzwWHD2ifMgzxuuVMwD9Wa3dzSzP7xoEieMYNnHgK
Jz3gqJi5W4QLxYD3Dtkdp5Q8+3jF78OZ2uvJGOQLfbBRe5qPaN0QhmI+K7ybbej6yknGTTSs+4wX
MQ6r2/zV7wY32lLe9aArUGTB6LA60t76spaDMqZtcRLQNzL00SDYwPCVMW7KfM8scCafhUIOvEE9
A47bdVLTaCcm1AOpaK9hhVXebHhzdVkzi+26dQu0r9uxCugLtdqSz07/cS/zzNMM3H9B2w34jj5q
JzsrHemOf+n6Mxb6w/mmx8XM6UYwgiZAISXGAzYC38JkRDkZHKSKxjRURuNDqaSsHeEk/INNA4+9
6kfrbiBka/IK67kO9RWgW3wzMZqZ5iBDsMo9iwGZsIP2OjHo7q970Qve0PkJzn/GoVd+12zCldsO
mCsOkmpyBenn4eewmApU+s9pFq1YcDe46kH0mHNctfURMSEuizg4/LXZEUYB17LtkUyG7ud7noAF
g7i++YzBrHCul6PuSpDluumeKEbg44Nup1sz2XEenGrFNEgOqdxXxr5OR63Q4C3cuC+6m4PPhrGn
bYPW+I8biLMx81VjTPN9C7MDFK8f/bl+9v5V4YLDSI/2CQWdEdAF7Cy2To6sCKjVrJyNN80Gnbli
2qMzhPe6J404kdKn53QTBy869E+1A750wA1OMHYV9NWl7+cl3AijLYhRqksI2SQuQz5zN4L35RTj
TZxuYTDEWsbXmKdcz/sQFGwQ5FXITtcOSrw2ms+bjftfm0VM/LbNU1jtri7jwDD2u++ubgb3x1ek
fKr+h50t6ubWT4rV5XIdGRwEtkZ9GfT0dpAUJJgxozE+VhjnTDRmNvA6cX6UcMGmnQehVXXpdDN8
FNREYmY6PvQEPdzpKRiCDBljz7BsoUN1noZzqygC2K0DpnQj84mPribgg/y/+jmmFN7x+zmhRjph
qXaX+gA1dofO4/dpnCu4vEqhDAdYutXEJrRQC7s27XFrlv0wP8Xt5zvLO5rVyKvX8+dVXn1YOYhp
96i1BX8VMp/nMZ3w5445QMCQRES4raIF+crAlD50DAtWLtXS1TSf+ctNQkOHbm5Hx1yddbRO0bc6
Df+1dtSoWVC8QgpV9YwMgxY1lKTiQ76vnVffodaqMNeGvq91Nch7jwlI+0CEwWMVZqBGxekAYYtY
BIHzvUbuyBa+Fa3lT5n7oMsth2334y3Da5Ptg4MGdeItSI7LmzuY7rhGICRb7eCs2Ei85Ul8pGcf
6ZqYzaHrMRgD0Zrtk62BjxkOxTRpvP4GYuytESzrPqMx8324usERuvH9RVw63iL7oW04gHwvWud7
sBMWD05nx2QLl8VVuc331y0iB8jy0E0jNzM0gItwrYRPS57KqKdoyBuzPbz8vo3WKpnmMvilLgfq
OT26GzsKeivM4RIZ6viIHe6pA4Uh2a+9QWIdc4QVuHi0RoaxXXZ3VtHbYPCGD8y4GvNam+ZSq3vB
1ALjEPd8/SyvzvbaIZdRuzy7ZKhzts/2MnmKZSiLaJ1szQOrupUDGZfMRdm5sgEy4SoCfuUeSuYu
hGW0Zse8J+ZlKr1zzhQpx9tsL+tSTkTClNOrzywpXgQ75F+WDVyT7WWNfBMAooxQT8D8AzYHJGPg
E617Z50/8m+yleU6K8YcoQpke25hD3agny9rGDMInO9ZGKTDm3mE7Bm2AMbs42X5mIer6zZWZsYL
SUHgQbKAWF/uc26JnBZXr1uOn3UxvmPLQ/Bpo8QxBHpdA8Lf3vnVR1XJ9zyZZgkr1uustAMLNgSJ
BDACHiCOdiZQuT3myZbHJcsqsE/uAuEuW4i3fAXhtkVdieXNQCXfuwsWEq2ruP/GHQAUb633eYSr
9zFskUoIQAE7ThLBXdmhshGA7jl0YHBr8E2+n8IchahvyY2ANFw9A84vXPEuTuoC8cTbZFu+8bAv
JCKrAQVJSUHRYXEMduHJsptezdo4pxd3/C0euBWKVH50hg9Gg9vx9tIJtSRbd8FPXFS1Idujvacg
vsgd2Sb743fUQk6WDVwDrUQQiMYh6giUwNpU8SVB20LwPBGk105XCa3TJHCVHZUFui20I+iz5R8O
yuQZ/AM5JluWxv/DVSuLflM758eKOCnQgpe64YRzZe38/EdQrCha30FFgCIIziOEVeR7+BRIxPfl
zSwKTGtvAUAKVxwfdMSdIDLfEspge+VeE9UJfNMn8h2220B8DKQDsEeY6Q8C7gflKL6sm+ekVmdm
T+fpP07NdEP0u7YXFMFPGzfeBXp8ruUUyh+N8FxHw0CSy0g31Fc/CML03ucvCpPrtdaH1Y11REz6
WFoy3Fpi87pKigBvfBjT2BkhyK/dnHemFrq6IaoGOpjB6Ob0M6OomKCLITjMRRSCQl1eH0nQZQvX
HrGGH6f9hrh+0PtLNO7bvtS/MAOIWbMfdshJiVRjOycXlBQ16mZWXsoACzqtu0O0ANH+LOdBaDdI
s39WN/rBh3jGRsho8YO2iKVgj2DcvDBtbh7DpaEgs0A1Ozphv6fOqoymUQr1JKh/YgQZ/2gXAPrF
R5fZwMzbGPWGUBFHzpPRgV7Kshuo1w1koTKr8fTT5FsWZOlbrsAiD8Ayq3cP6nvrICm2Bsz8yHpy
enzZPy9KZO61yxRc7GatYTi2i+nnO9bhwk8/ILdSxyIKkInICbfEwB7VEBZsMhoiuNl1F/dNh3NZ
6tGs7INriTPGEIOThtbHNZ3qKu9OCRsh+cEgux0sAGSaE7W7/yvV2RNFQn1d/MZFaX386taHmCWu
Eft1h9dcVmVzRl+o6QhxTk7Vt6m+atLvRUXLg1v3DRuPgLsTzZzn2uBxPAZ7BuOsp4sZaLxQuRjA
9DZOsfMEOSx3c9MYD3xZX1DzG95CrUz2hWRR+uZzglZKPoHWbLB5YzL2UaGNnuVpz8kTVG6yBcpm
clkDoA7FXplc1HERHwusHtQCZ2w7w26gkOwpl/s6iI6W0NoPP1fHGKO2k2LJAXK0GhenR7J7oJsy
Cw+qysxBFaC5mfEarnHl3ZhsF20Ge7qkI9gxzAahby9KZWlmX7qCujViU6JQ9yClehdahwigYNmG
c14G88IeRtRmuM7doSg8Sh++pjwnPOdarCCfe7hAs3ay34gVCP7ytgLgas5r6DSEsesdr4UCs8dv
YkxflJbQMO+B7dMtOBEt/XZpUHHOlc/H89By0PClB4jI7MW2/2w+QVD9umnPKKKIBigR9DNwBtIc
OfZJJ1Gp56MY8dbHG85X0XpB2BsWdREAv5RBRuiRLDPuR/TNBEFpNt/2C2cMP+Q6YGYTGL+wKaUY
JXH/ni00ynswkOL+g9aGIq1BPkzH3PIwOi9YPcytFO1rYpR9oV/mVkJcRFjIvqSDlyluDTS0Knix
7aNZBBBGj0op66Pp5qr1gYJuYHJiHTvk5JBFLvrgM6D2sdzzKlRwcC5UZ0o7cGA91gdxVWqUSLap
AzRJjQf2fnk9DOHq0qOgf1eX2WOJnyNpPpAksAuNsZqEeZwxkH/yFZ5kisWNjx+XEpZP2dfMNeRh
EgEIPRwGGR5G9LmL+FAe5OaQrQV5is5cP0i7wDIa2h6nAFIsShz3ygRsXeB8qMx1Wu8AAqaqAg7A
q5gV79XKUk8ncJ3XGSpjDWjJT3dncUYUdEZDdAwgi6Pmhw202bxyF710kl4nAF1xxphY8FUkA2dW
i7J5JXXoOkB0YdBjXeV7Tl48I3dSZtAe0PjqPshPaBz+DnWp7gZ5cINgO/xp6ajAv8IUUNTIXj95
TqBRHnePhsho/uazBRXG9DYG/mBweZ2A9uicDywjEv4i+fherHjBAsl2o+sC8eL0G3zh0YgFBAsL
xUuB+wJlFlzL8c9A6TeQtI+ayd64gkzAbfBMoYDK44RfPYzOM4iFIf3ApI8DI58Z5joqvYsTlHtj
cPN+BmA0BxB1fnk/m/WHXfZjxpu0fZwo2J0gLyaBOIxioX6MaM6MJ4FoTJd9nUHxyNjeugV0lOhe
jpGrjkNNbDxAmWX/IBXOBq0ZyASYj0LaAR4NLkLsb+UWcsdCQjqijkHnnPpbkuwboZQRzru43bT6
CsUMDAFyNS0Fp8j4hOEfRJRxH/HVWx91IAHG2QLmzqYAtIprR+k3xJDptUDR3n2IiYrUxa/FzwiL
7Eknauf+gcTsmo8Szany1M7XOkx9D8YXsiVoCBwAD1/IrmZzQaXk1DkdQ0bDWNzBAd7dHVytwxN2
qXf6Y1/d0D3MtUs9P1znWY5CfdsdoDCAho2OzIOW7y7z7EegGycIA1W11T0O0uIkale+hQmIzADA
mOhFN0/L9C19Yk6SifeOr8e0X0m/1WwOw4GPc8RmJ7nMrY/1HcKrABjWv3DE9NsB/ZHsqDk8GwcA
lihnWEezJ54cFlBRGJvvi+cEnQLEw8RV9CmeMKgACZIdUXwAKhfY9CX7ADHhCOm+LQYiwuqdoBPs
o34SL6FWwtjjJTCNf3azaVgGPPVgKIMbrkNymfNZjc2vuvMCrSKcWO48yj5eonYp/dvRCvuQb3s2
TkAK0/F2RM/EGVyfkVxyWdlArqiG+NeOQEx8xde4b/C/lLaq6OHcY/Pnur1jGd5wdCmb7iABzTjA
2YLtUiO0jtxpnP5uP2B3HNyNdvh7zYbv1MFLDMrLMSBHDzeJ3I5QqM9YKebJOGgHZgDmfronqeiQ
Hm/721E9E449gfk3uRmQnWUVDr/v+TpO0RMZVMcbwJR192972Yp2wgTmD9/gGXtMwfei4OwnTOk9
DLE+/33KlQIGxW+y/NyX12Y4iOQPSGSK61Ie3x2gPJZ4Qnqgdxsn9sxOtAMS6VEEDT0hzvX5crwg
PN6dKATO+KwRaLwi25PNQ/5TN2fh3GCegDSQ3TsPNE9rZZzMg3lIluX+LjZ0d8hESewOEdEJWMSK
p5JYxcnI7uWB8mF9Ng7v3YSzyxHrdV/iS4KjHR/QOn7ylHvSIyvet+cbtCjQ4AS6g0XF2gGICseR
Axfgyb89igaxyyO+I2d9eW+bpZ4Rem+kYK+Asj5ne3nv21ZF3NC6gYMB7gLT7oCOi3sR/MiOUCTk
kgIUFkcpXBzIoTUH9nR9DXGwnXDp4rkUNOJaxqGbAljjgJ4h2+0OwNoGimAWcon38BdgndozajnT
KfkRPJbf3uiBOQLs9hqXa47jBk5c2A1oIiesHWQh2uEdjn/jO6Ob+WrKbQIogIMa0J5BiJt8i1Az
IDBPIpyBNh+3Zx7V8YCGtwh0WzwZMAFW/YaufAyCAFWw6H12bFu2IWthcbzvbcTL4mTJ/AaGoy2e
AS0s1RCaQRPZi8uYx9/29Rk1h8WVKEM+C0EYIzqyv+WhB9kNkUDSCA15P1DjieAm7eU4jHCWk0h2
ZE+QsMK5oq+jCe+bN22QoAqrYWzj+2YDXzW6A6OuCbG8PWtoePLmN6rejnAJ2QUoyfmhhPA2/GUc
l41NbZ/wF4BCMAy5KEDhu+9b3sciaNHIk6EYYANMBMcIxGy4kLIebpVzEqrnmCBgfj7yGW8VjCF1
A8OJS+hOciDIn3SvC2N/U7a1QgCWuAh9d2Mu3A3LwuJiPfUZ5MCdhCv53EI5vEZg+mY7KU5NjwVz
h5jjbyC8kQNnAmObDuG3tQJysijwQQiMMxRspU0aaF0AGhYoB8/jceXyg5A7N2gnzR4JinKmYOaB
N/yRIpouT+gO+AWME8/GffkGsayINUDir7O7wB3pi8dKtk3obS3+DMFP2ThnZJwQCDAw4/SC3UBu
FCocWCF7kzXAq6BEUE3QmtOhyhPdE0jIA7mNQ0AP4hoED+OB8Jh4W+O/YF8sBjcZMayNkA1ohcbA
nTyZpZVnFgdo34/rDm/yeMMTvTU9suM/+rxvsRjfXFbeJuPBbyh96ShsFw7iv22otrBHl5hWGxIt
yDOaQEePZYO91fV+n3HoX26h9yScbWAU0sNvXTOM89lstJhJp9inOYEvgxrYXhe8nuuHfo4Tx4Nn
mOh8tDdAsD4nV+c6cCggd8bKpjVVYhHIT2zQWt+aVkO65cbo8IJK7IHTS4MEf3XGUuJwkZKi2/QU
H5dz7IReL1s+0JDNZJpGBALzE+/APCUC+kSRQSfoUCbu5wd4yHZv+CcaZ4dJbjKKAj1Ir3YW9m3R
fKIBYuS/mNpAXpM2vKFwqrOMBXc+yiderXvzgcHxIvYPrTu3M9oTTvmw/UYeamScMbe0m7/ofI7G
T7gxXz0fW1QxK1ta1c6mPYBYSV5ML12UquISoPDCF9CWaLnv4jXBJWPjsXmuYyP2ru2AdTRvbzIW
XTESJT0hcf1LCyEWfOKU6NpMY8aTHc5+oBTSQ0V52YsrPTbOWKu9bA4VAMHaeof5wM2GsupsnuEV
zRkxr9Dg8OuBWgK3xHKCq+DSkbAbkiD7ypnIHs7KYgAvxPDisfo19NrwEzvLKdfQgju/NxtxmKMc
82nh/WDB8IoUbahydgJCx2cKPWaSeUpwaohniRLqyEl88B5FV33sw4jNQAd42FxRvgp6Ut0Xbexb
T7wQPGyP8kZxLmm7G7z8GKYYbUSSAC2d+3vF00vQ4TDfK6zZbJlwrlH59GzKIy2L1HN01z0LwFpP
sSafecDKonSEuhUnpQQRkPlKt7TSjZlt1WQUllOq6bDNMMtxLDzC6VN7+k5e+MZlV7rzlOBBdieh
6OWbvbVzkzqKn2u44Hdbo6vdc8jBuQxyt0cxEbXsN79uancOm8KN+nK9W0vuQIcLolxH986/A37A
paab9LEnj7EY5+xba+eNYXkIEjR8vZs5tJoxrR/A/sItX9aeHva7qIcfw6/auQNOtvePV/Zrh5M7
3gwdtLikk/AyBkeQMhhND32v2a3npK6f3f8pWTvtGGr1WOXl1LBDL7U+Ok6+Tam+SEautQttH3dY
3i0qeNcbtTb0NCSVN+pjyaAhPcBuVqXbFLCUF9wKRtC4x+fj4em3c9POK0aG2UdS7izr40XkrVzf
CeI9p2QzZ92MU0Zxx8bGq35pF1FJTr6Npq+h+j37oq5DAP3ssU9666xd4Oy9MqTr9k+VoQi9ymtO
t27cxbu4nWfRTAO30OSzdFLFu2cxVrPftpwW2j+Wfoka744CBjJinl52PGqmRNLLi8y9Mu3bL+Sp
RoMWt+fnYeTbpea9yJA2wmiUKA3GF44K8jhKgPwgJbadm9Yo60Zt9ntnyCk4cHd2bTdL6INQKJ1/
cTdWSa2M9nV3cTGgwZWXgZk9KLahHz/pBpfyJ0RJePROFTXdgDDVHhOnpZH5faFGpGNDIaG2VXQy
uijrzAmj1EQEHikt87OaBogJdpHlayal5T11GzN1u8fEd4MqOoY7pwoxEOPmNw5ts7QeHWztyPFa
8xp0ys2LjMqLsUWB7/QnGf/UZzwaDdGO+uVlhe4rFlz38tkwht78QMpiOIou8konCg5n3YNJln35
Ik8o8JTw11+0z8vgso9Iv9aZuxFbnk7WrUb29/3LLExPMUovuVb+y0p8jhIegJuSSABev9dOp3ay
2uEt6YVLdOkGwkj0f5ri+mHT+MbLy8nmKkBcvad6bmv5XVh/dC8a/KqMe+DI4liKdyLfzd1BSxtl
1nob9562fwFmmWgXiycFh1dO8U5LuTsHzHpSnuo8LkGE+xyTHelKbdU6BbGgUiW6TPSV63Z+a5Ln
GuuD9EaGU+0bybx+9JGK1nfdLpLkG8fIg6pqx8RD9GFQL/G06RReXrFtzx2LRvjQh8EAhaPbkFq9
++UV3NqF7n4aBjG9WXXDS+h+3qWUO58RDSCrp09og6aeDF9mPDL84npLAlsZqBM4tl1O7HjnZPuK
opLL/gKcXVAuQsY13TJxhQnVzbcJ+CIkD8fv6roXvnZacbj2rGUJeSvZVgMbX6B8d/VLCK+9k/Dx
uveVp4ghkO9KohIDE08QaaczcT1F1jyZXUciIQSSsNoCdaMADr2BQ1kVUSZaeW9c4AxXe2qEj+lV
rU9TbQVPL4Hq5fhg2A3pc32dozEXr0vPtyxmhzbfFRHnfo8lktrn0m3CpLwFjcOda+xM0bzqSs5K
YCwo1KqCp72jJ29F4OjcJqMqQO4qF5wNy6c7gyYpPSrxjl8Dl7yOmqalr2N3Knrrqqg9eJdrjbqT
zE9nADXMhh3FOouP68+YMIBJ/lG3ZJ2CHN2J97EOKUWj1a/Xe9A3r5zkvUPRO8n5OQsepF/G1veV
wEbyjUiG4xYu6BPvVDfy29fO1KZAQQ63GFn3uUp/CHLVKYXUGFDe+uE98y9wFarxbsVP7+F3j1nW
9lMm3N3+ZeC7XfRjZnbGO0TiJrr14+I1YjdPOBSMrHqsYPW1Mr3cf5tFbpEYcBm37YJTtXG7Bep9
eVUGWpl7yoUedlHQ3L4UZWU2A+RCwzM4tOo5DPFvu0uFfqGx1zlH9+X1nsdavvttxDuDr1qvDt84
7IT4P5pvbjNkHH5k+HckUHX7KmtrrLzo6UiDrygw2yXd5eCRrCODsDa3cOk2BEd+dbVHmtexzp88
bpbg4zI/tHZ5t8fkJlH7Q7Wh0/SBUlOaQYHTA3hRo9VGoPDzRuj8xCY65hy2edQ3qs+U6s7ewckH
CacNlFhu2NxJ8KKSsHS9Vq/4P3UC7sSx50n9UUQB9Xy8QmsGL7/XztTbh+vM7OrDascJA4yifk0h
opqUxHFMHFk/pjvRVVTwmXLB1GF4eEEu4NNvNHqUjtMCz2fAV0tn3mtpOkYh1Z2MC827gI+X74c1
ut2XKZccK8gpi3A/X8kmidYsHQmoGWtV3eo5A8XsY48SzWaRxLsLeKbnBDKv/6g6BKLNbdEmE5O+
KE3fzlYWtMbtjKWMp6/L2L5Ms9ZP9ZGjTpRsVj3QtIqcYCu5INpUvyUk+w2sdha1alBVH4oze1Sb
g8Uuu9vilf/YJePfWXhSfYZ25Dds0Y1peHL9umSnMvssOJ52WXK/VR4/ImtFqRYyR96sn1L7y42/
LaFRWlCCHYmijRNnUbfjiAWq6bnNf/jFNqsAOKtzXR9fnrR1vn2oxbrT0VOfsLhR9Pi8vPBjT2J6
JjiLlKqe2zBWPEsfq3TRtYev+vt1/adpv89e6DlUIVfhKWtHVT5WPowbPlHVi6/xwG2WFbAp1s94
Z2u/DpImusKEq5cXxwnq24+iBC3lYEX1aYFQOd77SVVtdFOFjf0rXMsP+U5Gnwmt6Bc246mrgpDJ
0yvYHwBp1H+W9RU/OfSnZxnfeTyI4kGeTHr3fdShZc3CyypXDlU95BXA1MLj6EZ7hao3I55XSm+g
MHGaQryXRmbHhdZdjx7ZJrpvqxSpJXirXp4y1X5v6KuhFJ869wDEZFBC2HhUWtLRsCFpx/biqJ9x
TzwwGC1L/S4Y//QRGSZyKg9y6uiu1HB6op+QlkpmVuHR4AP2eptDa9qGVvzT8uG7I5dRr1Fwv/vc
8TxpCy4q4fhKGXvnVaTOncwt7xnUZNRoXkpKOGwDg4rkIjTMs71RV7yjoRctShZJ9deAvV8+mQ/K
3OlXH8izzGvtlXSP++HZTPzogeBr7evm4uTsAz7e0v1WX48oYP2MBUCssCmqnVsQxbv8iGZIt4jC
4wLvzWk8ZntUqUoRCqKio5JX+ahqng+1CNZ0XtCw8nCkFj6vtkrPpRB1ydoIVmcA0ZxcfhDiVNJG
oUCpMoioTZ9f0c+N3qxSL+FO9XlFnTXtwHLa9ZEl0IdrB0oQ/dSr4uTSFEySo8AT/o7V72YJxMJ/
vW/qRqsDFX5R36SswziRjQKoZgkJDZI0YRBNjkYXnVLDJWldH/EqWiQ7mg44c8rga5Q1yvVofqpt
AJg97c3albrWlnQnJa1RUYNmqXzQxpPhFCkehn507lkB8uRyZhe82thK0Q4RUKpdqq/eDNJfdYt6
si8n0Y8+S1yvmkZ7DrJdlxOqqagVeYx7M6DA0QC6iNIFkII6UewY8slIVD/jHihAA6Ath4m5gUpm
yqcv22/5WwU9+g9msxZgu96jGVBGrMef8FrrHrj2wij6ydVXbXTYPZjWNkzBHej0wKCDVEa2fnCN
+lUeaEYAM+VmRAYFn/XqJetI9yh3kwSn2N2jLtTW/brwnR29lE7akqo3U3Zdfelra21QM0upKT6A
hrzPjbZMP9PP6JM9g1kIsZRQ5uqyB6XgxCuQBAQBimAbsFO/b7aQGDu2LwEYKl9AoNPG4gB+g3ys
iQ1HWRAeOSdz266fX83Snurf3S8oqX9HZ7CL73e/zo6n00XC2pHwfbX7ADYxfXoGgq6KOuBkIdEH
fawTP/oRGjt83E/si1fQ+ZeyT2GkHvRXnO4HHlFIc6+dXvhU1jrM2x6/XMIlH4+TWw/Df+p39WX8
GtvqS20D5YMEiiQJ1G9jS0dlKW4F/btNu2Yiza/7y6qglOYZPBn1Tl3MT4W5t0Y/uk8Vqj5tr/vq
QXOqR325xQ7taVxJ2x1zmapeCs97DSg31SCqufnbo3jPNLwL0vyrSPraV1JDttoXnSJrlAYaXRD9
o3boN/vUqAOOdwpQMwMK0ZekBH60KLDUoUnlH10LjfHtgzZ/t09zGa67pbFkcPOa7mFTWiRzutJp
UArQaUGsz9p1TT+17hCiwvVlhIS5kf4B+BVR3psDnvTmQB+pGTYJUsUrXA8Nk4/Cb3PT+75Q6ezM
ui9U/+ZQnQgQh9/qylqp83iM03gEFw6/OQMUOppqpKhmDK6qVyKKX569aU7hzoCmLp/OjgU8D+T1
8HZ7ij50I0vMmQHk7EzG2/SBRnvIYJLaIt1bM5XabyhRZig3pxbfbnG4H2KUw5PGsuqV/n0/iNvj
GzQHESpskkfZb4kCBN1Cml/QsXcofcrCWTEIqOxe9VbmxljA7W/n1zUgMEugZqWv2lWzfBxMOiX3
hs0itXE5YLHos3BHvHKlLaTHg7F5nMDwaG/QSVt+grFfztoGAfI4uKMqIiMnsL75yZJi+OIEWO6H
3jdUCHPg5d+0OcMCy7x2pW2u1Kae1O8ImHT/Y+m+lhNbkiiAfhERePPKOXgvhIT0Qsg03nv4+lml
OzE93X3VcEyZrMydO3cOVVYOnGPsbWZoATVCRfJSucOmtuCmOVApMDjphi6b/HTn/c/kaxse4fhj
zYKi7r3z2HDvpucPWip/Jn9BfSUcOdd7lUG1H4OX5V9y9ptpsbPuegV2dmETbn+Mg4nz7758/kDy
Hu25doPkIKgDh+6z6NFW0F4Z7+A5ZA+3P+vxf1dchCu4kX13/uGThld6DDKvp0dk5WcaRLDyI92r
RFQVNzAMh7rOOn2qqEFIohiIO2WyjZ8nlZh5y1vd/nMfls7xXg2yE97u+fv8XUxZnkRr8u82WL0H
S8+63xBSVI2Jwnk4F1fZx3YvX8AZXryH47hEQGkSTuLSouJ33oHabGf3xILR/nFVZoJZvO0Pgz2c
fT+Hk0x18o9NdB1XYIn4HhmmduioeLn3LVUmzRvPvpmoGXwpWD4TEy41TnZLtKcG5w/fyO4quZjA
xUv4yvdxzBZRvHmU4sX34t1RmXzhmGRfFt+l+r3vnW380qtD1km8eiffEayoY6YU80zvH0yfk/PZ
33Zyry3mk0eTP0azJF8felSePMupjxtDdC7nfjfvDxLtzBYjRd7cuTs7l0u/GEbsS76boldJyu9C
+9O/FpjV99OhlniMV98sUufwzlzPyUp8BHXQwkfhFzZ4+naTUwrFOxi6FVGLzDBYqmWZLAGn2KWX
pAJUJseC8RfOX6mfixW9k2Z9vOcavrf7FihnyAWgmHy4SKG/Hq1HiY9lc/tZVJ/2iEtfM0WOR2WH
yprKx4rqPH8+K0rpVBPxsUfbiGPaUXxYxkJQhNecRV+P8hBKUslPabHIpceDUKuYjNf6b20+iuM8
bVxyIdFNzUaO0FWQDcD+VxOl2Io8LH+/YiDjU2Ubpeuh0vBasV9856jiCgeGCkMGUVwGPzoR45cn
pe5wrHVDddNdQ4hVdRYt4kmlFCfV1+8ryGDVR6N7JYg3a6iJWtR+TrF6s2slFbUx97v56iiIRKyj
eblYTjZK3uTQQEONzpHHqRxrpT4PvzevLMiBhOrYq4djcyOtKOK9ETCJFCkm0W6Yi47ESlbDY+2m
ekyJaIsBpY2yiim+RenvW5cvW3lU4pWLAB8qlkL8oFrKOfdPn9gqrjeluCJgLD/GYLpqOh5NKjln
fjpKtUO33bTiIJo0KSUyD4jEObbX68foLddIkJ+jrBv+QLlUkYurHD1DB5w46O+g5jWX5foqPpaH
qzJHqF2VNGmeXzNyUKYiU92/yjfN+/JJXWQtgg2tSegCE3SuVeWwxdV8VIwL0dIDsGK3ZqlMilpx
baGSiJ51J1W1QPQxrxT4Oyin0ZBVHqkh2Oe5vFFgxGaMiVFVt32CcM17+9rA1qpiNVFwDmp753iM
4l/R7qlGKgR1J4iLUyOLiVbHVSyUW5RT2PCMMWfjov8t/S0cyAkct09K13VZFSop6ehaPdXHqWHY
mTRjjFCEfhKhIEWYs5RWWtg9/kMUGT8qQew9Gy3jRGUP7Fp8bdudVBmfp4nWUlG+HKmvei1alKHE
720RL2FmixcMZkxbxfSTBqinfIoAQQoLOtLg5E5DX6NiLQw72SvF2MkmvK6ZalNTsIaZm3flat5F
Jr8RWlypTekG8USKd5XEdGZ3UDRrz1pBAuER4TKVkTjsAltOOmvxsjEWQcldAV/vaOnp2NorNucf
s/qmm327x4VeizhRJ/my+p6Rz/nrq6OS5fCFJpTV7eAoe/9sn3t6K0dBRO5KWJLIYVW2r4bN2Zp3
LNzmo24fKjGXJCPBPOkmaO4cLZVJDSO8Q9yKvoASBfT3J34C6RtgEzmKrI0bvs5eUsNKfFAhsyTU
sUQZEkf0yW1tx7QWLcV6upVpb3UMeFLPLPmfmCs+VIrR4FZnCmORm6da9o/tu6QlgmWQsLApz1H+
fV+7Gd+l8qDEe1AvyEf56DN0KrqrsB2sI2kOBVR3hVOr3rYWfK2b8Q4y9cvhrgNjK+fi2TBN1ipT
3zS/93apIrJv4Z1ulRpexYU4WrBMCdLP5xiYodkSdaW62pZGqTqrkA4kI/DGAFVzrQe3Kbp0qHrF
tN/Kf+rz1u2hluznaSEumvNhKIo9qjg+VQU9VLt2HEfzXVVZXJbUoLwgKxznCSJIijaL8aI2jyV4
GvsYLkoUI7QqSFZKOrNq19W9K84/fJEUsnKxbCtb7qC62KskTdMtS6GhbLNQnbMtrUP38YYEI0d5
bB+6my41/rYMkk6eQcpfN3gy8YWfkIN7Oc8UaSy6q695H7u40JMMxBQJ7WopY3bCg8xfZ19npdlv
F4VoXNCCkr7oEP4eMv/yj9KWfw3X+FD1ySDZlE8YFNfxfUzfYfJ5muY7ud6yLYxfTW+skJXREyAO
YIQXnqoOtm0eeGp4oTPJ8XsmqhepLk3fLsXuMoSUNWd3igcLaAVdxnPCCIs/GJxvF5zGPTCzOenk
VtVMz2c4zqFp1DJ8aB58UGoGkoLZzvN3NqXEEQyZn3EP2+Sz1m38etf+6z1AAGSGyVnmC7UvHK5i
Idq2AYzbcC1Q4aW5ROI0LkEnpFQ/2KmuoJyv7VW9MiXw4Y7vOggZLM0ruNSw1jYfNd/hnvtkeA8E
ddmahksGVONCNJcoZ22LkRgeyG1KmGyQoPIyQLG8V1/Q8eLW5B2G5/LaBqcpD3BpikGVayVfeWCc
M2aetAgfNz1gr10h1bs0H9TvvWF4aI8CuGzyVV1D48KANxFtM1xynp2/OybqrpIeUCPtLLTGIQX8
AOGXS/A85Hv/eTG2ZH/Z/VszUc/0sp270LkzmwoX1m1PH/ITRFb3C0+d74RXnLc9uQFLGwb3djMy
s3pdIPFp7OgydNPM7Jbg6OHh3WDBtyYPNNzGy4B9jUhvNg1gk/tzO0M3zfBel2a6EIWePjxgProo
R457V95Tu+75M6Pdnh8/moupqQzvL1R51DiLfuu4A4gmb1wuJnPe3v8IpAu6jHskQiK30LHT83ua
IIcd1IrD3FFeoVd6ax7A2/YKfDlcjbv9qIVnCrczB+EBwxIJM8strc+m2nt4N/NZNzXG2AfDLHKk
fejkmx5OgDFwkUFYFeFptZMVRXSEIVaeSpWwjnyIe31cEMAFPYTtke1cgGD8hV7Qisl2zZsyZxNo
3U3+PWrmFW7mvx81QFWpbvyynf+mLxE61DSMQoDJzLLnNlWzSaXg3qkGJAJkYm3dmoUgmxsyB+Ef
2OW2XLaoNpKnyZiOcDk73OyKnC5NY0ISepx2G5vEJcP7cOXFzBn6gC/uv480LfwMAaIRcWiHQfhv
IE5Nb906NQO0Y5nt6lTefL+1IW+5a4VndA6FNReiamtrUrGha0GxOqzPVM9q6Bivv7VKT+YRuXHQ
uwaee13oCYtyr7pb678py3bW9+7f7hFuWsiTf9CbnS/8vQUcBkoSPrmXiLIPw8CEgTaQf7O3mIbP
ulFY98/fILprgZXqb8/fU1MoBT9JfoZdHlS3520P44e+now9tGyT/NW/MAuTf1ZCC7KZ0mEzPK+N
kYj1uWnrKvX3bxcHaaekztES3dVFQZewui/Nyb+1s5N8EKgFgkPIsrUDu+xKQmwBWrI7m17CJlbp
WPIM7kyPLOERhU/hcUv1yVe4pUsDu7Hva/ld5SLi2Jgw37MM/+1/3I+0Ub3QduW6sQw/92GTM4ej
dE0VpCWgItrvFdql9lEU4i18BA21Bmtxm39hqLJJ03ho4SN+Zxo+lWiDMQ3qPbzE5AR+jSChpv1v
VxqaX0u99fx9JF0iFfpCtcj9eb5dK/U7X8Z7boHVuD7HRQPEVdUSjmviaX7X95oITVhWStSKxwhg
FH6B1j9yr1o/ba8VFUPZF20TtCx+LXwsR4n240WUWBwVQ8OI5Lc04mXTOf9LfFze5/9SH6XXfDfd
DYvCPA6Tn8LxHtQq03/2sy/BonxnhsVOWlsgLXVaqf6l9TfkpHGKsEv6PLW/1uKzt900iPUkHZEI
XRvdhlYcwsVLcApnL+vXWRdhJj+4kGY7xygpSFS5WSVJ//NNEpNs+tgPQyvpYueIQRcif7jO2BzI
Vli4bEaIyg9x9nP/Y1U4Rk6PhknLQzZ5Vm+F4RkjbfFW6DmIEjgnq5nHDkJFhWGgSA4305WCC4BR
DkOkmfopDI+EOiU3uxBde51+Iujzi3mcfenM2Mh+5l5TPd/wC9thCiYCdJSCobv/XGcV+SD/cqg8
AOyXyF+dRUx7yEPmgIOWnl92/vnH0Pq1mwKDf1bzkJR79loLxJUxC0gxlik8/hx/wAQ69Q7uP3h7
UFMpgCxgEshhpaY/g4mVsNmFVIKk7n7saVg5GZzjDz2L9Oclr64ooB/MnVvM3uSsYBwsy3YdcP0r
JbUwAHa/wfTVBzyM44dn8gcp31fVAJ2gWYfDhQOgTMglbncwd/Jzj6Nc/uu8sh0Di6aLqSGTjEpC
nyaj3ND1DhX4+P5ne2tCr9IDneMc3J/wWrjsPNwzDav+TKOEw7/BTQFzu/fc3BnlpAJIBKHZ3TrO
wU6hK04oOcmhftNnrT8K7YC0Tr4mgqrx5J8rpnoBMDtCWpKQu+dvJlM+CJu1rBiHkUfrfvNnfnQb
bH/+sMJU4/k7+WIp6Lp+WUqT0extMU2yKBDpjB4E8PZ3NsQbjmfv995tUCxFC7G4hMsjYFwMDhAI
6HUJiZS8rZ0oS6LkryF1stu0ZDa812Yplx3yJDBt1jnz67ogjaK3L2DYN6BGpWu0oRwmEpr3/G7Q
J/8kZM4LymwGKoCxZir9aPgX8+o1DkgVFA1uYTG4HkPrP43k5J9ELazpLdtZfDMZq/fzx3MYXhmk
AqN7lK0uY+Kb5sEYQ42yL+mX+8ezX6pnhlmtlNtIam/WF7HsREjQsDnnbUC7vYP34QBNRqEzXnh3
AFAm4FgQcqvFg3mM1dQI+TNopV3hnhtdzk9lZowh8TtE/9QMUh8ea/bOft0/AkD1yy7O3vc/LlP8
zMp7CrnGQKdZQM2vH34r1W1lq9QB4b4LcGTudfFdSFbNp8wBaJeBMh7sW4lzdh0npIY51frtiJyG
GaPyGICl62z2cxutAtjPtZCTCjCdHBBuVOCw+fN5qZBt/NCxsFQxy7MpPO/zMZBSu6diX5dRsIS+
eGPte28uHH9NvjDAe7rTfzkRCUDLIRx2nvURS8MkFpVbPrYEXN3gS73IHxo7uTC7Ui6jlInPxX/B
op3KzgcJCIvIAgYw3kqxE8v5ALiTTbFgdo9Y0sJnSgvJhTwgvWXXFGWOxwulXGpmhKelSHYnNbT5
vSWjyCBxwHdTU+steUUONi9nLL08r0nyx04N56AkJoUBZpS6VkhSHKubTeNOMGxN91VStuoOFq/L
egNY7mRdsQsSJ1uVc1QILA1mJThiPAUVqKZ+Xwb8eXfwd3ZDDWcop2xmnPnm7vIIPoXPuJeN8MjH
O1wDP7kMvIKBYnUceNaKgf6UZw4uGvFyiUAlXIbyfV568eDJR9hqeZjbIZ7lWgaZ8/68V+XmEAQm
JbVyH7dkjYMZNpLdt40Y+dWO8E4M88z8GjxHjZc3b97OS3mo68dhHgmoDB5xvZ7pd87YPfIyR1K4
psWhTKAzWXPJ4HgkY1eFGMvBeXsxlZwxg2jQ/nKc0M8/C5dkajOVYrbJlJj0tLQl270ODikTvf+x
iFiT4ENJJiQCfs6IeR7+5vlDjnFs/PzQSMu68hf2yIwWVymYJtPk76xi+MnPehwiAVh4Pw2gffaW
Koku9eSLPiYg8JL8AXrhYup17e/8yG8uIeEAhLZWQyQ3WkxLr1wvc2q92FgG2e923okf4lg2oLIO
jNdt24Sd2wZ3SSOAnUTlAckqWLdwwohpz5HBcFz4JWCYt72SD3pPQ+bd3N2AeuDlIbRPZVPMhzXr
6RbWYwqdrWL9hjTLIwy3QbER7ofYR9axtWPizOP/HdtjWImFTdvW9dnFLmwayWHzxf82I7YNS8O6
Ph4NWLvhspjd/GZyDjFbJfLwgIdT3/3Dnnn0PeB2VQ2nqJQBGHIdOSwcw/5i8Zh6J7enM05+N5kG
3hY3kLa1JXH+CNaQ2U5WnRfBq9yH//SS4a0qtoNchsH3Xo+B3qee0+B6C9uS3dmQdz79pUVNuqyI
BEuC2kmZM826pFmtsEpSAcO/b6vSlvvxihpZkvpauM2ieOqYR8fgMbJzXJOZ8fNgjS7cz7kOht7U
Imc0c4s4zL85AVFvQ8rCuvJoXt+8+xZijISrxRLCN66Rjl6Ld580qp7HUzAAXp988q+xYF0um1/0
B6d5Lt9gFoy4q1sOritl5lHmpY7vp3opSzXfBRa0rf4NXdhtWAlJXZw+w1BgdBDDvoY0roHbzKu2
gNyGO4ZsjtQra3nfRrIYErWyIMeK3Tv5ZJvU/GSsveHTYn7EKeJs3wxqcnAIGZzFtyH1JevH3fwK
W+Fj/xP+//y1XAwxvvt6WXle6u7nFsyaWTnA7Xg/1JQLZSeSsbYhPZ8cChlrF3pm+M7+uilW5Ut4
8lIbD3DnKZoY24aE6mhZO2ubkdFAA4haXZMqWXylOIKoC4NQSKK+ZMoMOX9nkOfF1LKc/Mv9OiNF
XBLbFrfs276cfBFwco/4RSMxWG0vSfuyIyI6/7d4xrv3xfdj4CLZwWKqGvG90MhJnQfR+QAoHyCx
y4goM3teJgCjHSVV2f6yAW3bvm4bpC/K59FZUmIVo4hASI6xU6//qIvVm9DaqV7sKupkEW6hX4n+
jKk4NIDZKu7vbd5KqizIKtjj+H9hQms2lV2vlc2PdbdFgm5zbPnFrIE3PMpLhLyofeQ9wo4/hy1s
dJ1H/t06dFCckXvDXpxNZ+/Mqh3g8/ydgEXcmduOKQzwB0aFje37NpVb2O3B0M2DCXCSuHTYOO7B
6900GOvgZ/yZo/S2adfZvQ7MZ3/2HXgrhWBO2ICTwzjz5w/SuJGABwYlw+cej5ilcYRbB/dLUGld
J1uJxKk8ydTIhSfSSo7DzrXe+QjegrWxtm1cB52T5ZoIpsHuRsTzOnJ9OVjPUYEdb2lmnYSptkC5
vb8eztnJ78YtCHnCsnQYMoBw8L/lZ3uEzDEqtS4Cv55SjhBvR2bPHT0qj+jjTuZNcZKgYfj8kOBL
C7by4bm2P1Hhl1UNHVrRDt/zL8Y19bs71ErkUZTkYDQqBGvNYd4ZEhYVG+vxkv4svYZX+Es+co6y
n4ECos2hk/wiQ5oV2Ua5RcjRpj5UIEyoyoaInJXYPKlS8IU+Z9d/xUVvdy4LnhdpqkLl07k7uwr2
NN9Kwd9XsfqY7b15vDdLlPhTlWuh/eS9czPb9wL1uIZeePlzWaPE8DrO+J0iCzTPeobkeipKazqI
LqLp4acfHP9N9OArlpePGlXlPmXDKP2THO/apU4qGqU6qzhZDsqEWpuXtWcG6OxavI+qE76iYWML
a5nm61mWMiiil3rPajo6x7NeuqWNfD0Zh86XMnpnYs2P72wqWsX75ql92ZXbOVll0ociu3b+e9Hb
1w69eavQTI8ztYnAqr3+SjUvP5PhMzp3t91MM9XNdUVljVPjGCn3yUXPCtikd0enBgtfX5K44W8b
MmzjRCc5pFA6LYoq8+X7NAk3lH+Xgo4Sy3iXwgUq57vr5vXToVe/ysOdulJSzbWMovaD8bH9bN/b
pd6Dkngylpqu6qGt+ch8UIgzrENCp7T9KLRpyI3zfpaOM1G6hSwiNJ3CQHPxw/u+y0xL3aeG5j87
yE+ih1RJ/j3TXK6b8+6lnWiW/p3ylVWPA1pbvrSflSKKl/RuWaJJHJwf3KsSB/RPGku30rYrOleL
L4ve2in5PhsWQ9e7StDs5YF8B7Fag9dKfPiu5I0c6qFCnEA+RO2xLHHvTOmFL/z1aN4/1v9cZNI9
jyFz2uctX9LlRP/2rtVkX81UKdXK9ZMDijGqvbfxo5ttviUlY53lAxXKz0bRTh0evo79Q+f6Paut
e5eubKbmf69nB8qLrkEDhYCVJT1WuqBa51SKDdzgiE8ZX/7tRttepj4jn4eICkbxkvG8Mimvu8ly
8SWHd3OsyuvUVUhIzc2rGuhKzo35tHKMi6auTnHoILjoqs1qKq1Q6Cb9AaCno3P+ket4kPFpLs9R
miveU7DqRypZwR4yf0DpbAwJKrydO0VNXd9TxcoK9//9eImXWaLzuD5yx9UzRpyN3zgaU/tp8U2X
6vU8KeekZN/yOjMeemlIwo04W3SOyIqNUmNVubpgikgHkjImoL58SjhdPo+iVe5z+9E9hdRlDqcn
3n7INuWD2PWnKLagkvPWOb6n9TMYlV6y/Y1p/5frrgbJfJR8lpcfiZ/SvFJKM1et7UZiMTMPJLFw
ft77TlzVMptK8BaahaBgOGsdh49FJNu81TygnPyHkq4n8u1lpb/D4uVavaZDtf8zwUzIE7+p9VKg
I28SVBBStRnhTWX9Rwytt9QD30aQGUB36Z1stvpcjBJ49kwz4vuz55S7ZatKOp69+7j0sHCO8KMV
uVrE8rNsZanHQXTwiWv46+rbHxMZ4kJKpV8N+3srGY/En48nTiGyOyl6kyfx6JnUYXAAxV7p4nvx
wn0kKDtFey8UeuvtCBu2cO9vcbgHB2UBqWYBI5UEnoq2dVTEsSCcMju/5A7xI7jGsjk1tweoKL76
CmSawXGcWbTxxGrnc+1AtmN4eDZO38rgwlk9xXTJfuZzrfTAgcmVKp7aQusQDN97GOxAidOyPqMQ
MuFADPIcfY/w5wd6HdI8PwZGtYGWFkKJN846mIz76XmCN6d8+l5dZatSCOdrS0DyhHbxgNeV+6zi
9bl4AeS8RomWIBVDXvF2+TCpLNXyJ2sTYS+gL09IXOiV2w0Q1dPXbX3P2hxfdqU+R7P0+sz01/m6
SBOUZSwFw8LD46KGvIc+YZDOo1WpP9PWK1mZ76ox8ET0tdh2r6zch0v4AiHzdYXLWewYhdNycGo5
+n4Xuyakx5G2oowpRaltbQH2tKgSVpSd5kr7N5Tj/Qgq/Hf2PVadM9+8M6nsLfplI4fhkYjlmuX0
GSgdM28aW4TOpHoXtq/j4icv5jDNf3IDpNiQr9L1PdX/SSu5Gu9ndb1hkt3lv2Un1T9WS73TF2G5
Mf/p1My9umeFz0IiP2Sl122MLSnTfTs13HL0QrOCoPpOrepr1S38BHH4Kx+JqpxagXhTX8gPe13M
vFvydaVWRsGzE79mLSSXTU69uoxSvrGNBFi494tlfZuo8X9OeEsLfTBCgCFhfoWmobNLWSGXnQKE
FqZ+UhV2cFAe9UlLdcCVC6RN88+jScGtfviXiSmI5CPFp7Hk7jOS96gHwTW5efKgh/SH+k9FZFIj
UzUbmO72zU0XlU84ZV5xw/He3VIub5g0QHJlc3zJXUKvoWwY48JvKJyYvx7HhWMTe4n/F8oZEELf
xRo8/CVOza1WfMFwwrYq/ZpHrvYG8XHbSBQqS7KrQiLdH9SYIS65LL7U62poigV1OEgs0OmFtELP
7EtNbPkuZT7W5N/iy9CkA6WJw/i1lX7AO9iEBvS8NHnnD3zMmmgTS4d4AC5PmKlJdCu7R/kf+nvF
4fD7ZvakgzatBXYCCns546QMPQQSsV5e+lCfJEXFzZv349gY3886MCkT29T1mhjCyIAQpV8PAxPV
R9WCFt4xTM/ygloslbsmFS21uz3ZA5StWhDBa+9VGvcwLIFeEK9jbTnavMvmFaPv43uqlY/2DTA6
YLhX+Mlc1b5V0odIUa9go5vqXckYHhvPd+zrgLKD2ByN21ctgxJYX9gMj872daNj1K1ypazNq1kE
M/GYHvubQYYIa6JB80DQ8lVs7prPYIM9Mqp2TyzWD5Iv0aZbwlFzAkSlnn2edgKA4EPVk2oMePu9
eiw1bXanRXrZ3LHJwDsurA+60wI0NEwrOVhNt5te8tYWwx6v9XuIqHkAOE/aY4UQKZeKToMbxYAr
/oc+ylmc0FJP7vWfBXsdEp6DkiuF+WQjJcxFAeKc5WHMBd//FK+lujAn9csPZmEAc8YeTzjwydG1
hboQdRHIqq+6ZXkdQLjPcMjWafMrotjVF9+7930nUNeela8ZZlCq4SjHsVpHF97W27ph96KAaftd
T/R2eukgvZxwE8SCjcKvnnK85uLLSQIKWS/etZYjcWuuf6jgN9busX4EUUbvlQuGDGLL6Pau71VT
mFPfduL5gNJ7/LVBLgm+0io+1B9a+up0E0tynb4xUZ2QwjZR4+O91NfQKdHOFvQmqqxHOzyzl1Mz
P0hUb9+n3mIV2XfL9vVDagGY5iRId0v9gv32vXZ5PZMHZHW/tBhpndr8Cg8EkBeSxYf+7duQrUda
erXTxfJsqSNJ9ns1iR/f52WreBjCOO4/DA7XUcTz14KtVKVyG7o8hHyTwCyFmyj4dLJAH0QBl2lK
LoTCI5UCW7cuHCUOXXtD+RAJp9+uJBUV92jvo4PcqvJ9KD8QaXh+DRGMflEJmwNPyqmOHqfZMUGS
XH0zesU0R/OzFNIDHdfibeusdeeT5lH2kxJL9+zrwLNoO5pErVPlzt1bjUOHl8P7bQKa4bhisTx/
t43robapEZHEKhxrw1HZjY56dJbG92/qYINSOX+ta3u1qdNfrB8mMJ7iwN7alLPb6NnaN8SNPD5q
yE1smnjDV9Zi5fXGO0dbOWXLOSpp5eUP8S+pO5VszskWtehVK0UHW+3Wj+XSL74LClAgPx90daIL
mYVE63KWovDcjEuTkdn+ZGt4stFygkWXZhOcJIHHRvVNb54wVsGZJTaF4K2WI9iNa72EA6e1pgYZ
nBFMNsmUqtrlYhMWVcFaiTSrruj9d6kcKgI2fKNZhbNWDqZ8Hwf+1/UPZiAoWODxZQEXyFZ3ZbqR
cPF5LmfvUer1ucGc86VIuU+0rWL0lbWixIAk2qdr2QMxZA3iVfLWyLWubXX5M2jV66VLOj7WmrJ9
bN86s4FNUim01sPr90OBaEBK0J86e8VPmFJkAj4g+pUFHuGs8s09pmF8xzF86lw606hQJIOFetJz
Uc3paK+Vemk8g1O64Jwlj1bas1+L5vE0yrVJEGZHmXrxK/VdqqpH6UoMdm8vp87t7dGha9e4v/Oo
n2KChwP+VLt1AoeMEakVcU6POnVDPeKp6K2mgRet8FwVCQvOBCdX2prkcRk7M1yqIjNXj++lbqa7
r2/G69Y92r4p6RqEzhXPZirKDdR5l1cCkMWhvBo96xzmXP2ujcE1Ln4tgaFIRw26FjUV0yeSroTW
F+XLbVRYQC/2fZpYKwqUhbpSUUSYx6NMT1SNuNiRlOusM3k6WlvbuQJuGVkORqJQ46EyzLIfk3yc
KiE2yUr4FUDzYCsjJdvHS0QPjK9OO0BwExQj9mQaQ7wPN6UN1Zi0MqPJuTyXmvK7lQH+ANODDv/t
FlXeQOE3pJH348wHUaxuslsczLpLFeKKgxI/6bfkISI/LMigDzaZR8dslP2nbk4wducTlvdpWRwR
VVBAZYcFDW/wv9xW9jgkh2nvGl0Vps+y+GWVpSJQ3j4JorSKagoeCsqi+7n8CD0pFR+uG8f4XGWT
ZD8UGd9QxTgTldBHPiwqGsR1umMTVZXxqhv262+ClgzimRLKWTzpLmuQH0St3l9vIi3+8lbUAR1v
1kzVk8iha+3UoIgJre9mn5ualhzxraK3/B5SyvqVn41M26OQDv6bIkoQRKH/GhkISVT+rgzRpkbZ
d0HJfLCikqeM/txErLtaTvzYIU9BHt3BC8crKZVLtFcE7JgnSQCSmauqz2Lnu+OJtIfjQuWYBJxm
khu5sMjxDJ28/aHEcCZZBnitQMbtL9uWJO7wouBpokQwZCZEFDN+CvXxc004BgQrSLAGc76l0lDO
C6ETr4kAki51boRGj7h9qa1cWXRF/+V+0pC6Ud7/2CWj6ynOT/PT08uuVuqWWkG9lSbMeNUqmCkT
3sfcah1H6fq1thhPWpd+qsNnTbZ4bIgwzYBbAjiX/cT40Dw63zwaabbyenh4KdKTOYFtYfwc89m3
MFUKqaiT2LV1+7jjI/+u/u3Vo5HR+cS5kWfNcTbLybfL53x4VusDux/kEBfDD1HkzD9HhU6gtni4
ebbQU1XzOhZ7KsENv+dDOg92WMjXuR+LBx3HiiJZIZVsj1GWGIS/X8BuAf3TRM9g/2Rg3MSYMK7/
2H/XqugIWfgR/GM4PTnd7rb/qFjryrpRNgKqKbz6w09VDwISZ+8h+dPfvd2+DoPnd3aUG4cZuuiF
EckLbJXckOU9VvlO2htKxGyeHTQ3eXe3TEkBFbulQi2pOW+AZZ1YXDQRKlgXBwK9g+8UwljhOVFI
nhUkl7ii9GWpL6ITXbsqvB8db57/XhLefNQvSfn80WlLwp9aTm2TraI5MCDpZzARPDgBoXrXzbKZ
PlTBmfBoiCxQU0JJHh7Se0besVZ+5a9pk8hLkGGpaN+pT95MrM+ylEvt5Qi0xGcoNY41K6y7F9Yl
r81kHT6GKxNKMwLTqDDUn9Mpj9I7xKQXFSYayVbqv6Yq+tgd3i8tuidlFjdKvwuSAewiRcUOofvw
UrOVWTXfhWJuO5r8DRVtaCy6FTQ+8Jwt7qojxlmIUV27tfa1guqty75iZnChOSx43N0ASqnTqqKe
OPY2zW11Pi44GI9YZShwA8QTzPG79salOh8/lE3o04SwpuoinLb4q1D+M6PGuryuOpP+oUwWuLJ3
wITDMFVP1TedRS3TTfB0NvUbZm6h5byu6RLsS3wSnPL5L3WV7uULhFXZO5YkzaMj7vou0n2vrMFK
6Oe40r7sjkp8iq7a8E3qidGqraGTbm6vd5LRcnqO8/s7nrJG95/rhl1T/mR1PmbNa+sUiV6BsTou
Yo4pFFZGsFf4ecO6lzLT/w+IGk3wkk8RZjpGKca2Yan+C522xS5x8RNX1INMamo1XwpjrA2s5YMT
Nzgx8yq2wjSMqNzny72tB+4rzdIGrbayvmvoUCVdUTfNJx8Hq5GjcYzztCVf7/hSoW6ggHT/LOff
bi+7QfFtpcJADXF1r/L2N/u1kPLmLrX3vydZjn8r5ixf3v7uX9f9xxsyfc8htPrcDfCs27e39bMK
N5tuj0E/9TRlNzkp9TtoMOh1Mxn5DpklUv5MnGZmFn11B3IMLcioHITKzlpetW2OrwpSqibURQQH
65Msy9+MKMtngjrcXh2IK3NM0UslFGRcKoPQCSieg2pvg70enQ88bnOqGWBB0Dfvp8kPxZjG5W+9
+aKThvVaL/N5tXIXam46mxGuu24bZL852Zt66C6PeSLTVfXYigCVMtCs0A4hnANsnAI+KDeJo8Fp
yhxC5OBUhBkFPW+d3UKiOTTAcA5R6woQ6IYMOHlYRsvx7dOhn/xdXUD48t8dZvkAxT1/HEVPuZ9E
ZbGJySVxeX8m3DsBIx+WpcBr8NhUXalt+dzb+QfYgC4GU6fBFsr4Nm80LHCswW5ALMccywT4OpZU
dv2KQ/0QxUuczaqRolSOCKaRTRn6BKTNGena2RCyhLyQUzD9CZmpTzpSoj3FfKHwj7cBgkOIk/FS
6Yom+2k8YMQvQnOaG3534zwv81F2yu6pLaL/yLXj4mDQ5ALP3H+FlNuOTBxmrtl6hOfNj2I5Ejlf
GUUBiwMZi3xaQuna/uxNSV2usrqpb/VCEDHDJY414W0jzWd1YrT2cRAdv7dz7ex04gR7KHCWAgBC
kCkiOkRcCKzqsE/jONsltwDwbL40Wu+kbaVfPz7p4/A3DAF8LQYUsLAK9YmhXHwGwqnukT6dP7Dp
fYQquHKWGGRn0SE+CUmPjcANUafpUmHyh4G3jd6iNBpG6e8q09nIIcCIb/L84UJgqygZJ7j9zyHl
OLcNtqPD++ILWEyw82860PgmL+tsyGbxK5VpAiIEoovo8i21pCh/yKcSLsx/Qe8vmA2r6WRkls1h
wOzUFwZfBUdgDCRcI6ylP5PTxNgSfQxC5VrPnOZ86xabeFMgDc1RlY6buUBzExM6av9lYPXMaO0m
2NuJFvn6bT87VcY+q5AZpsWa6nmN3TdnB5BtTTt3ARpdxXHd0PJQiPaTVCUc3kDVxufm+943N65z
+zJddJER2H+33kf/2+Lb81X50NkyyQ6AGNePUOEoGsuXra+ZqllJ3v0vmKdAytAsJ4SsSzjB7i3R
e0xJ1637pxcytibSyqKu3cBVcEA1bt/SauVZtGtMyqg8Opvlq8LKngi+Oxkxs3WaBZVZM6fmB3+8
fdRrc6cX86x5b036qZacoqaJyReNMOvPOsZcLVReTWRWdtfyrn2KKboOkyM8h96quexVc21e8D0+
qAL/3HwecFe3bYl4IhWdC3972S/x8HaC4tTr4a9rxiC2BmqnznLIMXq/6Ry/b3DQmquXWevUTb+d
BlIt3Olj76lyypnZwt+Gugb7P+sevpa/qdebLrKZena0H177axWtv9e2gBpSloWevSY7qe9tPXRk
XERSHf3zq9hpMs2ORKxC+L3ms3t1ga1E99A5NOe92S7KtErVwnj5q3XXVHZlUc5OVbrdX7cfsw3J
hDg5LQzpPwR5g6uyaaAoYvaAMlKL7LIqir1SrtArc9XVX7a9EZouqymJp0PzLiqX30e2vb1BCd4f
2MsQkn5ACmnqU6twLrZ/kr2MSqBsnOm+nvtUeSqZ1qKyq82r9/pG8E4z16zpbVSVoJei25ilrX/b
13N66XFWGtbZunGt5hw9yzivRV62d9Ob0cSqq1HvNdKvoPJ4kwl4U2IyEFYlp0FKkWEsRszw4lSe
fxz7u1oYOWS0cSKaVzedzPu5EdJsRT3orw2dFjpXOGuKlke8uUeXz7NAjniTmk69epEVegW6poWe
m6koWvevcpuZH+ryFWhTh1wD/PRWx+zT3SwzDpH+Tj5PBlQCY0AXdhrIBf1JZVFN/B4q/yPpvpYT
aZIoAD8REXhzCzTeW0k3hNBIeO95+v3q39jY3RmNhKC7uirz5DFzTOzOTaAvczQUUWIVsdG3iDwI
kE7W3sUNSfxbTE3mW28H27J87Ik/7QnUUCk26+vyrH5RLKwDNLFzWi9cdL1c9KLgqh86l4n42L6O
ITD+mX+XkhP3trqZrpVRnfb/HxRXpPz43fQztddXfBxT9EzXlVgnSLQuv+phn3HZs6dElrX8XhPy
Xlya6qImOALApf5sZcrGYOhO0B7faD59otjb1N71UzvXfBsQxCr5xiriiNXOVHaDfWvWX3V0gzQk
kr0OHQCrs03DyjBDMLfjMmhIg3otPuWeVdu2FcXm4qEA2gDI3tJ2s04QDvZlM5QieLN0aKQI1y7K
KIIwKtDsQOfWSwOcQjZ2Bj2FJvJYpvKDExlqQDgyetcHGGNdJcyjGJUpAr7huGZ2sS5DAqrHnjVH
dalaa9IhD1QbDaq5aFt5tBOqtaBb3Y4zksZODbtlc9ffLUrLrijoZshVJU5mOLLCX091Q1Y4u09s
z4+XjjlL2wGCnwYY5W5Uo4+emLo2nMJRDC0UFFFC81E1hqjyg8nFqZmCYGl7eqdOGMYo6KAMs6oi
kGPpYEeqGa/ChbQOS6No/a3zFjyMD0/rqFBNjuwLwn/T35fqpfpuCq/pJccmhBMxUndZGyh+eIrv
UJA4Dj5UO1SdT5s+HPb8oF+YtYmQaulm2hWVN80bbnKJsoNbM4Qz59tLhrr0hc3HeNXPzePwpzwU
/fukCt2VdMl+B++S7rLlNy382gWYTt4VAaRZRsRErseLsj0T+nIXdEvO8PGYxKbgIFR/TVQlwDpo
AUnY26mzV2uaC9RxQwqjwr/k4KpvSajbyCMzH/bLzql6nqZ7GVtJ82A+jrYM8C3UCw6mt8tw7V6+
7pvSa3wdieMtMROqXUiRJfRF63/n3voTHLMbsD7s0aqC3VJ1oKje5IlipQOqZiqp1t24fvsviaAk
q8G4Am8p7GBxQTObwXW0/3fpOKaRDuhATeXMQcJKVqNvmq8OV6V3K/59/Fx/3MbxcZ6kuICrrYeJ
Tn1zyK98NYCJNqLmlW6TKWZsWmjuey7mwQmyBCCac3UO+fJ5BCSa/amULYb4xCFRsDFme4VBuMuZ
VvI7/yeWDTSkc/S8jC6lQjMdMd8cvNrvuqnrsXJqwKDaGr+GNLyaBKT6vifqYxD4E8+gzaMLrgIR
S/nWrHVsJmpOlt6VrrqdGwJswvmW/yswGx/oOg7Ot6CMPbcAFrXcYPO1H1oNfkIEQlOQUnRrJucu
RXuNeoGzNQKgQxrFhfW4bNmq4YEMLEuHznYk8dybPXX419GCrEUQVXUA1XV3M144S3N6RyB6NeHg
WP6+aidR5Cyj9JOPEI7e2DRd6PTk9W0i3V5+KrPS5Hj2zPMoPUnqEWfVQ99q+bZCxROEss06/Y5/
M5tvxH9vYsHZjznqn+VNU8ZUZ/dn+1yLBFS4UNmuGgEkW1F9F0IWfBSmTefu096C9XGvYMl+Zmfl
2OdSFHTw5fvYODvX80v7Vk4Pc1Eh2kPZnIiLYmJ0+NqDWVedlL0lbrWherf3/cVHLjwZfwpnG3qO
xCdope+V1FAtWg6a15sr/Yq+VHJ1631dvrQX3k8uSgw21TW6ZJP9qbzZjVaMsDZWevWOTQwLWLbi
upbJFR2jEbD4BJd1KhqKa8OPuBFLodtQnKnGCTQdlJZ5rkYK5BKX9E6oI8jvJvnGc5RrJqYBSBb/
docOLitZDbcqxkihvyEwDpp2XWsdM9Gmon8AzKJTlExARtnGY8wD0fnkjmUnxx4v8366NKvExee6
qrVl+dFeWa+XWh/fw0wTLa6F6rZ2/JzZ8XzcGmQrdO9YeaVVNbTey880zJxDYu0EFYlJ8nPITxjw
NZXx3Vk915FdUTs3n819d9c4NTIz89bD4DxavppPiXAd706IgbUYRMf9lDKHwUDlH+qv6kQ1fe8l
6LBp6s7R/WdnRyzU8YjwfEwp6+8aWKCSJnK+197NRePU3tXerVRLxEbbwSKoccYH+/slrSFJ6oA2
JQBnVRTXYtelMJIMR3sshAZRoROsz75Dr5PVkkaHg8YAloGpn4m4BC8G4mdKyU/qDLIFjKp1b0GQ
H69SOvbulUQlPdETaXrU0InKdXjp3C1i5tNGHegcl8ZWwXebmxIbOgV3gFV5+L2OUB2KZ5cUv6sR
GvJbx9kQ4epG+ypGbtcyRSdjUqQ3qNt9yqbnvVVVBEv11EiV73UIYBHFvHxhcmP/jFsUJyCog676
Lh7gAxfF63+wjoNY0QAOIEkq58un8kqZYIGbPR6Ko4LnCv0JuSEfnrTyubnuPlvsJz7O9UXzUFVN
B0sGTKhC5166VGC4TcG3iPWdw+A+OvFzCOnugi7rp79kA7IY3SZBXP4q9T2TFaagAtwffv1zWY3/
hiLyrQlnAp6TdXBsXf44qjYcks6NMGALkBL+zpAfDCdMQnAWmMbExqKss2wUR7EdbqgpOEhqVv45
Mgk5R5yKLYllZVZ+1gJn61jZ7RvxEFAWFOwQCwc0PNTnXK6i7F7cKhgi3GPlIQRVGGDcpwzlxMLm
fKjm64tqWgH4LK/4XXWCFr3wE7JKtaPe7HEkA4cR6wulTstQjhvvpNhlKGVqmdYjqH2m2zb7EPJq
OxSEgNlRX7FcEBtiiLljwSquVtEN19cWrOzDqwCnyRZydqqn9bZ9HrLvH3NoMQY3Y/hIpQ0AkV6z
y8kNUg5zUDCRugo1+kVfyg3D9QodHhLHxSg6+aXThHhIJ5N6krSPV9g8oZesW4EZrE1rXMl90l9p
5KxsNdnI8ljIVhM/Ah5ECbCA7y54ggYQBIzRNw14v3tU6oXhtpWsQitWE6jI/acwBBZAbmLDdT3V
BWbwX/K5SIL+s4+655R9SFLh8EP1+Er2sWXw+zm9Psr+gIFkvifZrJNsBCd2OAXywb4TYHKAhGOT
BFgRjI5dUNs/wFoAG3PGU/E67B6Hz1q+t2jHBqlE6T2/HUq7Z3FrVgzhPE4FHc0vqBOVO0wP+OVs
YCJSCiniy+luvBxi5Z3GR8Ter9yVD3cxNY8v6i/7+PQx3rErOH1l5rffnQz2Xvgt8cB3u8+f05Nz
KxWof03mBluG8EXMjY9Zn+9z8hJ92H7vKlMHNNxvk3CvXySFSedI8FOwsScbIc7hCR91LH7bjzR1
y7J5VLYPd4CYxbp87jlRW/J3l+D6gfxfCVEV5yQ8CyAGMMt0bZZG4CHRQcHujrmSrvyeSgwPU8uZ
RT+E2iwK2BcQBlQI+sc807v/wiouk8Dz4ChbDW/12DIhjeA9VYLP8Nfg6nH98AD7U7YR/3vxZXmY
GttvVmbHe/sdjkgSi9DXVcKW3vA2WYm/LgyDtszUCK2DaX4CVh10wEu7vEvCEAVGkO/HPFar4oNa
tJvrQtzUoImE2YbP5PTv+CCLDnHYz6Pko3QpP5N6EslAIZYMSSUG7abjbhhLBcf5/6C309/1w6fm
CXHkTC79owMl7/5/VSPEFYZHS39vYStSgYIuFxjmQJCa6jL7Q4H3SALxyFB/0pYpK2wNuvf4d/dL
hh7oQCL0BY9bUIBnowAjUVLoF4fyBIR/MBwLrVS41PR3+J/BwzsHDIfsWdccJHJ1nWhIU5q1jWna
i+9wG1kZN1D/wtSd/3jdBeILsegEhwrC1qbR1Q1lEmgdANbM0KZ158G4mIDhsl9+m6tzeXh7N54p
u2oKuWzoq4ZKmIQ0n13vMAu4NOj7Ou67rLQaLl4w/OAZf3gTDPMDxRms7P4Ag4nF4JyYcMs9Yw3T
NjS8iJHN4Y8wPvwZWhTcoPNrz3O6vWOhcCEKfzXcKrsyz+CxcZJfhBnIqkdzxYkRhMb16BkxwWTU
/XLaF8iXse8J6ivvn/sHZfznq3/HeEtXFV7wv1Pdy9hoggBhqRLWpxSmQW7D5WSIQKWo6SZO9fcw
o5SxUpZ4c4kuF2BTKN9GZ4bf+B6eosAddonXtVefZtBc6gDAub9jKIsxeArrvEpoAW2FHWGLlPC0
fMTUowvjx2SHQ0iuReS2yVdSiASOoinbrk8ugehriV6h9SLy+Hfb4/Mhk8ELadTNYZFryuKtoqxz
4J/AUMc6XmFeFxjIRcHl70KH/n+55+IYUf4vJaV1ghyx+cD4TCtWFRUyErFUWXMf22BhKGV6F+he
1ikKahpo0IaWcs4YA5XozajqflaTMNzwQNhZbyXpQV1qCQvVjg0kdw51U7kxqeHYIBOvB6Sn4Lyv
mEyEbB7umxi7wKl0sExmpWFq5wR+/wAKrTIItXcTmFvBroFQ0JR/oW6G+MdqSWTSd9flHqOYnj9M
OXeJRiEz94uQD3EEwKhEdPHqFYIO3xx7QVLQocXZ5m2yExhguOeUa6CDYkiDqTfBZM7vN+oEJDOG
SxZo9DKOP1DWq02if6vBjVGKuPW+IaxNfq/MZslBZr90ZvxHGRygfhr7kxvNvvH/HucgIwQ1Gy2S
LLXwMx/Uy6spzcjuGBVudf/7/ExohFlBApBHZLC9zfwRLIn8PMZeOl46Y530DtPcPz+3aXNA6K3H
hcBEJJbdpOoWn3SD0mkOpuUZwO2RzUJuNPs2iS1g05unUuYMPD3pcjpZj50bNF31XJlyZPb96jMM
ZBxjwJUY2hdoPWiSRRbXzfVglbgA6ShhDKnDXezLYVLViYldOn0vBsT8r6LSFt75/pJ7uQEdNx4T
ZGvXF/c+pC8jpauIK/tR/O/2nVuWwRIqHNKIbvDkWuLRfWs9/EheEtYEwfNb1xa2VTtGXZbK+lL3
LvRz6mZFshD6gq0lrT3e1DJbSpMSUpJxjOQwJ1YIQ7qZVjCP7NC19OE5E0MJeMc5NL+qfVujk6Hw
s0fjQiYVJavMs7y+RW28HQ326rgGSuDM0yDTFI0TP8xvFwGzQrpNqvusoOKapZ0mL7lnDQewBBDH
0M3F+7uypoNi2ridsFKnwOF6qyqgMSlQK8B35iRMNjArhFFwhF2ySwiTOe7cvnpPR0nVg8nRdtZ+
yzLTlXnZB/0B2/qax9H2+jRzgky+Kh4zlZvCxrf5hsU3jrkYb+QQz76KEkfXqiXm40/Z30zUhqys
OIgYQoTzIVbLDWPB7yDQvq8fSCEtVpwzVvrh2ctjbMcD35yXultcljcE23OyaR1W4Q59cGccxvt2
cb9bYIFBwOzLg/Tf/EsSg2OotWMSENwbkNBPIAC7yccujNtUengKfkWaM6Yhma3r45KupDbY0iVm
C7aUbDts3mTo6rVM0WTL/x73n1yKOg5MVN4skzl7E2vwvvGFcdpiYuIibCFUhf+3suFsw/zBO//h
7sn2BCxJrHTRJb0yVUnOHTF4EnJjLTwMmqpKMOjQj84vZu/5qFDfjlNAbGwhJn5bRMf+tppcdRea
ofGYXLP4raZGsdUbTZMz1i05xJAX+CNLP6QNQAqAtpvci2h1VMfswvYP5m42JoqAeEmP8ywGRQen
svbqXp+hulH2QtNn5S1CUHHTv5mTEuhohVO1JF3PFPOqdh6G4egjTDzotMtvbd3VxDQxSgHU4tFx
dBYEEXhrD8Fo6b83Ko4/61HdPUEjUeFDVOdlU9/lmpkPNVbHnMOTqoIXUeUGy/t6lS5N3CV00UKx
iRhZ1U3wkEgVHVL5kmkYfNs5H4oHFI6d6WDctJZCwuAPBw/Eu+gITBQ9c0z9Je/kduYens3w9GDU
eMCDnQYfueA4x284zAVUgwWxaZ5i7VTmI7DQQxB7TpsgIcrBbR18LzpJ+8WllgQ7Tw75yjvW0MVw
xu+dWNHl2Jhx39JgnAY8/kw1riMp8lodEyV0xM59hDoJSM3B+XgklPmB9DKsExf9LKVjZxftxgH1
TdQ8nhVwau0GZfDfZvYTXw4WjGDQmLUQz4EcaXZz9Kqd3XgdK4ky/lzmixt1vvEhwkOmmivharYP
/w2hFvVcO17jSN9btfeaiU00Y1B3XVvxULtDH+aYdYVm7lG8FTcL09gmyTCiQ7aCRicx3KlofhqZ
6xmhJYbrPuyttrSZLwb0uOiFm8aqehjkcC5CKL0N693FCoZai37oxZAT0sAYjJnJhbUaMpFZwfTw
uywX5ufeuVYAjx27626ieZ8umlaR2ntd2Q83/VgnrQnfDxMuJDoOXAqzo7iqvqfqETSJPIwdxs3l
7dmU8IpghnkKikpMz1PKqPrl5ogqxgYz/TmA6jcz3Xaf08KgoHKBknZmnQv+OFdW9tDPynVU+HhU
T7gi4T0kaevbm+qsweq7aawTHZtHEyUNTsVgrZ6sZ6F5WonQb2mjxdtWbWRkItDm+jXKQIVuGFUr
9w2lueWaNA+l83CF1gGAr13m8dqBGR8QTqn5hpRdml6nfq/PySTKuVqqyWiyk8IQiRXhFJHPHZ27
h/5ifIEc32uJ0rHj5jXyIuYCGsIh8txdNc7T4zQO9ZtaEa/ObjDLl/RfJuz/37IYGo9tbnWHw6nz
bi6Hm994dG7B46oIOIMj+7w9S7w7nCkOhA9PgvfIUBEMOEdo+ZJfUIDFd872SDhkF7oZ+ih02WR0
w1Nvy2T7h46G6Y22j7GxK57/LSkvWrdfIZffj8mtv+7FuW2CkUb/TRLG627eAfxsub3kK4Ffcqpe
kdaWPSAHsCQZvakAE63T+DHO+zcWfI3V163vdnfp4oa56aUdAO/b76a2q90GAs46z/rr6/KV69w4
RJiUCwMq3qp4uKtH/Tq//J6bZ7OzR7Sdp5rHYWy+7CYGdy6k07PREFbRsba0yBfTFYnSsj7b6GL3
jfddRSS6I5qv8Cavo+0SMly5nXo+X0x68KFqhg3QbgQGRJh5FLoqDQdlg/sJHZYqYPOtSo2NtAgN
kXe1cy/285goLx4NHfO7Dt7ubBBbxC96No9mAMduoRIbZKbrIQDsumGKqJEdvqfPEOL2s+jn/11C
VjcIpRhDpqIssv7+pczW1hUjvVJscGijEXUogcxJIE6qls13fJKXLFeMzffDVbswWNR85C5714oB
d23bzdcPY/OosYJ3uO7mOhhVKhOBXQOjjdbRZK7QhCHXUhHEwulhqHVDwkqyEejFxbZxYh3A08Em
rszjO6zDjNV/zBefVKLXxvJajP+skbNic8dGe9a/dLJ6Uclc5nkqm+gy8Voco7uXamq+aklFqyCS
735jpjgmdXJGWqcBYvW+6yugKg4J3+/5pv+ca7fj7e0IPeFj1cxM9bKg/TAQlHPWjBOyL+B5RCW5
3qKZm1+oA8MkSNhin7vq76ye/0RlbuxMw/iQdtYoxiiFqPbl+Gjd3PRWJbTKRO1xKC1+k5X3SehC
Ea8PXYV0Geb5vQWxHxpXz8UMB6u1HR7MRhDU2atvNJ8KXSw68V97wb8lBA4V5GLaTAkgQWmcgM23
vVxo2iHI4ObPbEj7Lu4wPzKNZ/9gT8JyunvhwtfmM4lKpEhDO9KOQ9ekLZR3i2hzx7aryRZKx343
y1/gfmCaFndH4Qrl/bEsUt2QlmCgUMEDQ7yIbD6TxeSWqMocyoUsubXD6hbOO0PPuZli515bfD2b
htHtwHNbNY7se3dRzP6faBb6x2jbPTVmki6L6WGis+qbRrTvgUHBnux39nnX6z9h3j/pss3qqEA2
9/wMAO16mOzNWtnRvputz8rr6bF5HZ7ZMxUv1dk/RwMdZeXNcaziXCbOfuWocvB8kiAIAAJXd/uQ
Uc6VMtvERms9TDWf1+Js5NhuZpQXPMR1oqnKrW1hV252Y8D9apyz+c6+ZLJ1zZiUSTF+rxeiz0Fq
YO5uMuggmWwiT1vtNM7titR6xYy4JyTz6MURLXDfctPMNBYvQue//HKskfSnRbrqP0e79usz0Zn9
50ewaa6a+38vm20+HIk/296mY3jKjRYo0t/+hJMOpb95+Mq3TrhDf985WtJ5kjePDcQ5R7H+eXG9
2JQ0Y9Oce/bwzKSjvKpgWQn77paeogBWLvj4O/SZQfrfHgehv5+eu4/fp6MioXhviquteoOX9hHH
OhT/RujNZTeJPzvfj1aD/TAfbs+qv+gfDONeCr90KQXkyZbTlAw4ql2n3ZDodUR72pAt+IP4vO7K
VPq41g1FyvvpxdDQ+XJXAGJ1qIwyU7u2RwA9L1iuoioSiHSzrRde7oWVb6JsglBdVBP9TWnLufZY
4UpqC73XKfzGb0e7brPrGWYQO/uMdQ6MDbv8Xqup6WKc/sz30hibnFcVG9kGD9n/sDtkDwOUbH1T
XQ5P6tiUWuHavM6zVYkkEm6KucGqkeo8WSt9vdgRuUVrxMnkpzKjLu/sM/u1r+Q6CIc7DGlzWoXp
xpHHP7m1NGuH8NVC7Rr/M5JoX7vPoeIrN41Fiebl90bIFBukUSs+kzxK6dPMnxKdg0sYeQje03j7
0s7wLj6olnhhNkgzav5Vkb3/TH9fu/x3P+M2zU0z0/L0kXDisL6Nym/fBrP70ZHD8mpK4d26gHQO
Klt4ePlYJ7GEdAiSMvRYKyK9t0BLwuYIYwR/N4OOqaM0Z+XQWGnePcNv4/1FTU6EmXTcMywir5hU
PrLqQD6QMOyWGAHx3s0YBseI81fVdHH1ux6GccxzHpj8dofG3q16tPdDmWzNQ1/JV40ZQvEzbqQb
YXj39Bo3Fnzv8lcgPbwRcQ/ov/HS1yiMOu94GTObT1CqEGFqLbyhHpl8daMFCSUzLMO+MKvQeJsS
PqJnXfdnnMxNySToYpSUjb6si+bTOPRA4W624Z3jSbgqSRMgMr9TzXfg52TraxcDC7MpM76//XSh
dGE2xYqLEKDLKN9LWAGqcazDdOfSvk/jddQohBZnEkj8d1+ec9rubocbiVpdzhKKDiK3Gj6W6Uyy
naqs2g6TRfFeP/3GP+/N069XbRvONXnRtU6/fs5KlACo/s9A2dPm5ofS7Tc1z/4eR0qnQuh2Cwbg
z3nKPupUSzUTYLxQZ7/n3Nprm8FtvPvOTQOn2PFipJUuZb83ImjDkbavLKr77qk/w1nK9hdahks7
2X7/bCsENOnPj2c9N10hIV2Vd7bbz8AZ0t/C9og4iyqA9o7YLNXLd3ylFLQasQ4aJMgvid0dawVm
s4lmzS1qY7TgnrmExkMuK//owHG+tOfq4MpmjMtaCaOpNEYBbi+t6KUB47IsHdcWG+lmy9kWHSxd
QJi/FyLxrpV0uTB2cvYF3A/U184B/Y/vCL7yCRyU2UjDQfmoDuf2ppF0dTOVL9UUF25ndIehRDTr
hMEqIsto04y3U3Pl5iejm3JgArOIaZ6+UrRPDMq7p3Z8rCUq5ubhHHFm7sN+yt96nHN7tjyiLx2S
o2Gm+fjjqmQ0awxVzKKjYo17tccgjF9SmD73pjEZq3fjcaEJxFjdfQ+PabzzLMyY+8sut0ZD86Xt
MsIPHaxCDSvnNt5UaVdKFG/B+BqVy+wtVpybqhPTlq6mzygR5TB9Ac1wkM/LU9ITrHzm+amk6dST
2T5TlvYNp+HcLLS1e1SXX84x9FkX1s2oqYZDF2qod7MNm4p4Xtb1uAUqwwBhj2UOxAMvob8cIsF0
tla4kWslpko0mQUXIUk6qcrv2r32M6s4bOZW49eibx/inHBtqg5QvsxfECefVhCBWztbCo2F0pYZ
Q3ZisDx5jt6sDUorfJZr7za49q69+OojH+/mhPa8czx3VuWk42OdxemdxNU8qfTkdu4dMxOX9GfT
DyYfzez3XnG+K5mCn+8lYINs2kAN+gdM/O8b1P+zILTJLaqpjE6lnLgXb8/xgrvEvbrPDRZoYOlW
Iv+z2U3Xar5dlqp2B4aQW/TY7plR7qP7Jl5K0lLbexKb0uryEz/gyZokIVt/Cnsw/QZLjgz9TWso
ZIAhIKZzL/9nxqKLzr+KWcHel+guuqykMzPgCl+bpBTG9wB4G7Wa7aHTJNPSPUpv9k2sOe4oUSAs
KtnWzUwd5ejEQCd8py0tny4PVt7rMIXu4j0q+T8e+XIsXzvuwi/Y/xhMQDr9g1ZEF3gwE25dkXMw
1QYIxbs5rj4n8farfeikfzOtwnT16zfnvHZruy+lJ+ehxvkTPeZQPXL5hpsksVYASJfShk27tzrd
PKJL3og4MXx30xOqtMI083OfM3aH67eOl5JXU9KfKPMYyT+Lxo0PSgAL6NTXaSd/H4P43713Hib/
8HXUuL8qlf0oJWHpgcDthpXup+hE5/ifgM2jQSyr3CxgF8iZJqL4wl1VPqcxGfjaoIJLWqGMM7MC
UuL8uJzrWDkJEaD3jBePMhZMa1SjDEF+wv/37mErX/3FpYA5QL6T3w9ImBotRv2p64KWO+tgIXTs
/0zujFCD+u7j7GSZ5j9T+crjVl4lcX1LmU1JH5Idu+zJMeR4D0A/SSZuvYd6wPO/5/A8FNayLucZ
W/JnYNHFdTEVpf899GoKVsQAGaYfCXfhIOgZrlfZ/OoCjt3HT155PN74psHN292U791rHugW+0jD
yHqxb9pT1ia3gSOag9SmLEUvXXMVMzxoYqXd77N5zzbSa4G7xeRIJxY7yBAsxj8Lc3zpyRa3J9Qq
q2xJXZME1czC5/PzLsOSXRgmhf27f52qgH1fTN+DPzpN3tv5RGXxLBX4IsWD5teizFNiq5vd+p/3
32yoO731D+3UIDdIVZND57C7FZuVds6KY+SnXBG/JQHETJPLoJCXzm5BQnpp6bQt/eQc9vfSY1e6
hQWyE6SRru9pcZ9tN9djYT1ixaQnG3qQDjbBfclFoQS5s3sTF4309t5uognK5jL356GiC47jvZ0/
L1+Fnxd/suI7D1WOvNj256SmwzgtlBa+Pxll0WI2UfJQCWd2RvCYZmBWqsRxoJ5Fr59iksDlLx8e
nHg3D3fw+fgfH4NedZ+vPBPR7PB9N+g+NnaqKqwqjQznpl19e6j5HHm6KlZAx9wgpw/L3gdJrX3i
Hvhzy9j4njD1XsyfzEtii13lSsW2LlyjhzHI8l25wvB2ODh7jnbXs6S1XXmV35XSstkzy+9tvvbA
EsG1xUw4ds58hWffyeO/zbG3mw238R7xwLWx4yw9a/DoCeMJmLfu33NMWWjlEiSkRpQaH+sepNLi
q2B/p+EvsB/YZ652Gz/QDz2Aa64mlTjHHqv20wQDbrgdZp7DFb7Ic3i4tq75eixfPSWqZ6+KkbFp
XGlyC53sbPrM8QgrGzCcCp08ECmfAFWFkO1NTZa3tGBjClnYb6q6XbRmt/SqyRlOYpOfRKZVCHao
NaQVg+5Fq7J2R9zmyUnXmShjNxkXC1EkxDCAo8gwHcsAvePF05Q3dx2CPtjNs4OX0WZBVZIv7ats
FCPGKlyz3lGmcam/28/2ub3rbhtpSWXX8hxrBL8yfOPE9Jowkz8BJR2xWmPbeJeOpX+cgUuCrujy
uO60DpU4+mseahnYhgD7oJIG8+fq+zEu41cSQlVJRHEctU05Rd+yqtgHq5d6tlKL1/Kdc5VTVPs+
TsL/eULWb/V17ckt7CGNiEtv0wUprfFm4p3s4MHhOyPNZVkP0+G8+eylucSbTPPbCJR8zrkS1ZKC
zl6NaxB3I+hL88AGxn1huhDd0UlP3Uc9iafNNEVRwgAJBG+78nE4A7TD15W/NcqX4jUyzcL+Mg/2
NYbk5eXXqpIrz4wpVl0ktFqgbJz94ns5uIVQFvakb0LSTAKL+en9d1njfwbd73uBSrp2GV58HsY0
JmfP1onJxrLh7ZDIq4Q94dcKxybVvT6sI8MOwZtVZWNb20o1udVu/7FHsZuVX2HmtjiVt0hHFeRC
5M0LJpPZ4rN4RZ35wKKTwCbJpe4AXn5dv/LNfWPF42qHzmcsuPz3+j5/IksfYJKm/dVnZzYlY0n8
nCZECh+c6XZNwt4t+bPTAwpfZhhXxpgpJctvvm2r7rLxb1tFiauM94NbPRX9iUIiek2W5qZX0d/4
7eoBTAU2hcHOwxUNExzxhBqZEK0TK05uoTIrTjKjg1H/PxtyuY/19t9Pfa4j5kLDkPUU6OwbYMTb
7ZI7gZZ8LJX7zFks5IlOoxK4eMrNYj9ZNMnQdJkgq0KD70GIOPKM+PUZgUxr/hrUa9GuuW7HPqWj
NQu0p5zj0e2INLAhYsMn6kz4aQVXyWCKXYxGvQw8KoUbv+sehvlmfppmNsAZPDrzwS3u6nE8f33E
P3tf49W6f6ei15RGtcbOLMrXGAt1mTl9vMlLZ9GEOkOHnPg8Vo/jzCdfAcPtImu8tslZHSewmh17
TqJ069k+cgfBouyd29vo0Vo3Q9bWOwqPR67OY7rj7dUSve04JI9ruwYxPvrcJeuxXgIHYfOH6NEB
tiM4UhQMF1gidDfXUUZ/HMfdISYovts2VoO1RPf8QRYWMvTEmnRzo0mcZhhfTaNzi3LlKweZKcz1
Nc0OnoLEevufm8Qx8gGedi6tl4u1lg0+DFNFSXnv05x9LRV0IW4bVoK/JWglrtww8MV83k13NiiE
J9PbQY1ubOikkvz/QphE8IcwgvNY/z2DJUmFlDi4mVVOAqziA5F19cv0MFz2l7+eovr1A3jmbj8h
Xyjwn7POq2mrIcJ4WHYXsVerIMfU++2QHwlgolnEcK52kxMgNSlaN9ZRoYfRGjrextMOs6wmB5n6
3qWONw/dZ1tCUCXbPDZiZfxajzyMiYzYvlSCs8lUin2ErLKCdpsmuKJOqTxpljG6Kt/Z5u6T81BH
WFD7VT9UPCh1YlJ7MCMgZ279VMsMcz/Z/v2jMHSqgZniDZKyUqz6D3MDSzYwjW0X7hgkNE4g74Fs
AFpFYA1uk6sNYHK7OL1Wja2udBZRlcG6oIPtRe3WiX+vmufWenTSj+R/Uy18fiyptTHRun0gQ84h
UO/bouaCJYoLSJqMYbMaQoILPaTYWnARydSxOUNsWdcVqLlKSEB3gIOdKGKz+fkhpUG/arADqdc0
jFcVM02hUXz1o0s33Lgl3UoB7sUlpR2fY0+JWooNH3+KyuMIjb0unLbF97uTHkj3FnF2rS7bDp8g
exnvx1xwMnaF/440jpnxYqonOHP8ovZmbIcyvxoA/YuwVW+Oj5CN8lD8OI9NWEsT1Q1RLcusHqO2
qo0DQDN6dJDc+4kQMcaaMduczW+G9M14bd23MdtuD3QaBDUFn4+UlynQq/7Hk66aniaZGF7m8ieq
xzoRptMl27FFl1aTQMK9DG6dQNrG4TCpRu3HEfbp9b42905mlG3zVrTZw4DJeXHFK07pZgJAEB2t
Wva1ZOmXWt7qcfZXUKlG+htqi3v7aPS+mWxHmR/E89KxvW6+ps9qKjoNnYEmxgudHhDD84YCRU7J
A8i+hbpTP3ZO9V0lPSiUj41ALj7JiOJtUrx3jh49TkW4249isrb4OX69mj5OtGqSU1CmFmfTNQVX
Fvki3UDxSFchJuWzV8nbJZl18Y/1r2HTjBe9ISxpPxXcUHz6a+lOYS/Mt3Tjd0itW773lbFfh+6p
Yis1q0tX4576Qms2CCEm4LZKViBLobz4QKhwr06VbO3h7l3q6Vq6ZguuyEIx/MmgCuZa8p+ssIJH
Ut6HATAddab4d+5Aonw4YWDeG737z+p7S/Bl/i14jUazEtC5VJ3YdDc1zjSopDb5CWmDG/gjlm1r
Q3UWiIbEVNgFi6p2EykHKqXqn/WImAAhqWmqlouOUW9TTzUS1Ux721wAQ0+Dc/feBUeZgl5bpJPG
w8/apSwcGJC5Kho3kNhdvmfVFNg0BUwE7ZX4o3X2tXT32WDsR8f5UwAkYcOW8FMaj+87JARSRtR1
/KR02oEYvo5TnYSeY2cgYkaVLr59KHbIjEn59PxLk4Pco1RVX0XXg2FLcThJNV4V9HmK+1U0WoI/
8gAcSw8uPRqM2ryY2C9XV8V5AiHiYidBsg4X5apFMQFA88eAoKWqXj6XEzjesfYK4031Ui1euX/P
KtlPnUNmAG3Sdagxtp/e0v0S+ur8N5fLOyj33S/088iLQwPNyh6WlK+/+Qwz5/nIfpxa8fptfIDs
jwPou2ss+msQzcXzYrr19YK8mN4Bgzb+5dm89o7dNzuEhak26KmUM5xBSDAg2EU54NXh4zznU/9p
bgA46DAD4U4ECYazLwB2jG7KYXAcDzTxItZPZTnJtC6dwnybLxp2LVoLhUDnPN9o/iZPm+LcZnv7
us+FqW0+NUe3r0XVz7WXDJNbB5Duv+y/9G9yXOCENciNr9P0KI+u/JOalTIGm0wGfrPuSL4YCAuP
SiwfwI9DhzDEtL4RG6eZBb3G3DUzoL3nYPsdxmE4ZOnSd5oS3paeXZWS2WJqV3qnS8SY2xXGa9lI
05sx29s201RfhJLqLY/dF77K7s2tKRmLUOiTv+Yw6fq7g2nhdc754lLjzF8Drw/t2LEDW8e5gTPB
5WbFt+JC4ABE2S0msoMWzEqJbTn/7zhdKrsFK7wq0gt0H1CUJffwe5lYDmi0jZfTVHuCDN/Uo8yE
9OsUPhfYhTzMW3lGrCtv8lRKp1jqcDLwnxyN5Ero34pKcoN0sKE9RNOHbibKmyh7rDz7l005vSjF
v7XGPs4qSJnOw1R7Vlv+5dp75MhxavD4XFEbwCxQlVXHh8AXf7qg5K/WADBySESn0+QScNcnz/5I
TU5YdmBkCYCW67+gtwKGmcTTUgIFr8Vrb8MQEEJyp0EourLaYPPO8Tpe3JlvogzeAsTpWYxpJSc6
cwPd3KaU/T31ddSeSKMPkB5c538kndmSokgUhp+ICBUVuGUHAXFF68ZQywIUBQUBffr5sid6pmfp
KkshyTznP/8yQkxZGoOJwR+/GWgCC4GPvAEAVL1KBgAevQEKAW6mwahuRTeebRVsOUd2m9vp2wRJ
aIcW96jGx/1Pw99/jF++fsUHieEYTQerALwooV+/fXUWMj+Iy4pRLCsNk7/jeCPGZDDyGX2wKf2m
+tJbrufz01dfQ87Asece9rq3vGQD86BYY1QHEIjxOXrp8tcYj0xZWF2bnyHpaU6aWeWdGABc783m
bQPxvJfYBnzZcJjBM9tQgpS9F1QEdy9G5a2lcPzh5kllMbJexJrzAcgcOE0l3ih20foYUix9GUoD
Pv/dpE3GgQHidLUrKYngnpBq+IRVrJc0AmxP8IIxv8ZvHMwXrEsinMMcacKaGj4nrTHcYniBMMLR
PLweRiYbqKPgPitmPdaBQ3ANxLvn+TSUkZ5y4+7CB2cc8aLjZUYflusKHL1bZtMUqdCwiXkACwfI
OUJRRwepmWOIpp3+PnYXwC4IftK5XbMYP1CRkCmeRpcnMDXr4d+tgMcDwvO+tAfSV3QNPA7c7NQt
H7PbZrTJ9mzmD7o51uevtq/nJEywPJe8kIy4AEn7bry57jVI7H/VnKEej6tAF7e4y40uPUge4+YL
uOT3VHpM6ADlYAb8A2Cb1Xc5OLKDA3lARoQfjO8GYCIEzNwfcqpsytLQQJ6w8P0FE67E5dIb9gWw
Ov7zr/3TUP4lnDA50Qt4J7N+uMjYN+AVgO0efOU9DygEAnYSBt1j2iju0qXeqTFDUoiPYE/4sFB3
1MZzrLPLA3S/eTk8K6H7ko3BkWwxz3/cDOh22JqD+fIX7N0aj6mc77Pw64IvK7H2xuLpvtZIWQyY
r7cEEwtWSQ/1pEUXwpSXp+CFjpKzhcMRZATlcGp0SPZu1neNNIf7Lc6Clqn3F9IMkG5Ngu0DzZLB
c1IyrUWSG/OwX+kk/2F3TLdrA6sH+IIS5hYg5LCdW5snXGCoQAZwZSLeAdgbG8x3V+yBbflc4wvb
gvo3vmDEAb52M1Gos4XBBkQj2m05QPm4IOzqkY2Kq9H+groyRGf8DkdpjPCFxxXmzA87l3p5/GZn
Tv91hkwKE2yc1yWBz2mbYQK/ol+ygtiUyl8Z0jXtQYndgLSTdjWLEFgPG3wMksmwTip20At3FoQV
okt6AUMe9Ea1V3Bt1a/n8VkKJeFxzl/qStvCQGTYDDXnUl9Uhm5gJfTbR/D7LEmDCp5gepE5Gpsk
55EhiYqCl8E/A8rU+GDND2CPK9Hxu+M51CCqirpkvDigq8m3r9/7EiD7fuFMZrXtOHt5MnALQOsb
wPFQMfl48BmauB0aWiT9seS+Pu+6Sepzdn5uBLFkA7rKWCi/AHZ+xmIxMQ9vfl8H7I6ZGD03wllY
5xjl40kn5pUgs3x8CJVH4Nts12jiyWPP4juGkPWIu0Ln/9tl1oDJBzownnwEEDCxyZjqDaW3nsAF
kBUJ3oXacrUAUsWs/I095c1uIHu87RKxJhfhMHtVvvzBbW79pFNaj8GocHFMDVxYBwRKDyE82WVh
VUn+M7h0F+YsMYUBVLuY9z6ZFQk3B/e8y/ekZMv0NBQ83OU1ILzbK4/SrsLYan9bSnQGuHAANjLp
g2Z12Bz8x14+c5hwByBv8pRPIdnoTJLuZHd/TPSiIniD9vI8Dicw4fkxS2QIuWIOwPLGBk/a4KCX
GNOhBhbiS4Y80K7YLofnz5GjtTl9rU/cn+Bfzae/j3mbTFy07czAOh1XgPgbMPBqV+8f9pPyMt5w
czgvv8v3gme+vMCzk0aiCIKazhQCDB/oH2fPf0aThz/G1Ae8fMU8gDGBV8X8/j6OUCBcFLYEuBnH
9w8KjOOUEEaYg8wLKUDFkuG5nwLxlUYL5Q6xIQXdCcBkjRzUL1afi7rOZHQYt6FF9aKt2Or4kg4a
OOz0G1Yt0S9b5ec4UQnJMdhNRsyzQ0UyeMMCZ28Fcjxi16IpaP7tZkTFrItV7pWXJwQrZq3wKNQ9
jeVO3U+WxSwPDu4gbhLlhCJ21x2R4Vtfhyv4Pt6jD3qzB+5fDJjxPumidqXNWMNIkOkhugsF9XjP
W2Rjf14wjfPVxWuBp37IvvFcflH5D7bMozgaYCcysKGZ4Zt74x5O/qrle/WIeA/RdYn35PHlXndY
egXPQIpeyet0Z9/ZFakOa2UxCR+nmmhWhvgMX/ajzeDymTfR3SPg2r7HEG89xUm90RrKaFyy4oPX
+w9cvt8Mo+4y9epgEHO9VYWkKZMCTwZYtaWdkmBkBHM7+Nj5AoNDQR+pRU8wIS3cTC91NHzHuXcP
h/793PoMXChKC5Qlp/sPs6+xqZ5H8ypS19fk7qTBeP1ApqqAcfC4H0CqoPeLLdcukjrgQNSix+nr
MmWEQUDuHTz5AwZiOPEIMdvUYLpVWVXEoRspCYV7bdeIvb3ipzmSyM7ubR3w2qa+GwF5vHq9O+f+
/WdifSIYlN9EZUyVqKvnEAj846lJzxjTaaypJzklFsIfwN/m8vh5LSp/DOG9XT4W19nzNz+/onzC
tNXP/h5kdqxYRexak5BK2bv5L/cZK1gdvFbtiTcUS8zW3InzRj5OBQ078eMBpHi9L2FZhz6Jjr5K
oOn7QNVu6Uyw70n92sQ9AuZTZz6wMNTvdsb5C2txlrlIlvb1pjZT799W2caanU0MHhINytl1jawf
gnMj8CYgMhqB1TviWOJJnQaZC5xrc0pQ9LZGCZHhfVGSMQl0bqYZld9GeOz7DKULhpAw/i3ywVxA
9NXAzdxl4+JvryNHgY8DSxBiLPRXafaavWEaUFfSvjqH4/SuowjbZasJPFxO368znj1F5Q1/cvEA
IsX+lwgnBbdqQfOgdJVnA+/DRND+8oX3nxvUHgqhF8TihC2G4vN9o7ntFb812PRnzOSY7b8qj4IY
fb3Nz5DY9E/yZbCSGE1azwsvYtxjACC6TxKm1or//GVfOhgDwKOFsnjYldt5t4BYByWE/8lLHpuM
0p13C/B7zDfcRDrNFrprQ3OfR8R1+ozVJ6WHspOXwnkgw4AXewnqrENp9B5EKXzqlhNLO/FMlsYN
rZL9aCMVyON+aefT/dhujof9gaevODWYdMF76KFpKpj4nN+74shJWyhmT6+TWt1QzxVrhIMk5Qns
N0ftHT5vRi9OhFoIGZF/8jtczPiFydA9nO5vG86dDq7v5QrgfgQcwqAS3nghrLAdODExh/EQitYo
4lqbnPowmiieQPM/G6Q8QmM0Et0VxnguOtIdx5B3QHXhTqCP0C/BJ6Xt/ZlANyeRGr9ExBcD/b2B
QvKXYwI1PI8RWHCswBH6WM9j84tUyKEFVkCpmwVuKC5lXL694pUpz3Aeu4xBU2ALMoGdyz5+xzMQ
A3gvcDGsbs7EIhPlUOMOZ3Aj8aA4xO1patOjwcvP3fwHQSUbgGxNMcDKMPOH8Y+/Fb4oIV2D2foM
OZ1n+LJGJvN+6+8bHgmsn02O/Q9RyhYcQJhUS57f2cvinurkRxiQlmFaS3+HnbxpQtVW7bv3+vvs
6GWm80l42OPMPGb+PDo+Yi6VwgCus6ESymY/47GbC8JCET2gO4Mo5BbFfO5KJ0pT2Ei2oJF0MFZr
h1LP/oaSU+PDxPi5mavxYT2wsa52IVKYE0eKcmMYMphIeUik3QR64tdvljAxrPcCRtucOEAPc/Sw
juXjdPdYfhgm/TLDQN46f3tfH0t338oYBT5MmGkAh3gWg+lLxr7Yck9nPTS3YXBjIX8jycljyRBa
lYEnfnxpDq3OU89Dh3E9rP7b4u6ijp2DJXw2OH/P4PSjGO0IMKkXL1sYn0sgt8L74BWczmgUSZHP
LQAAP9u1K55WbtjBu/s5zObekHGwQf4SvMECp24TcfXZLb5W5hbR0KFAkCLWvt15Y1jZRMDa3fId
cmj/VHsOaU4dg91az38EwJUCk3LWQgqFuQjdg9upQAyB7RSpXrMq7H+uxPIJZy+GeHD9Ba9zCSPV
OUdkeNg3r7OfIGdAFKFiEB+COVrrScbQYNMy7l5uPeYdnC5UBabGE35z+sVa2PbDJ8NomlVn9OhM
UqdDaLsohAtHcNgwMeF88tnqHOiA89rWnAxQEEdQZ2Cls+8sh0ymhoAm3vR3EuLusL45g7jajn+f
F8xG1qe7dUbkd6QHnn2TykVpYbfnDJQU6lR6ET0/PdFpgvjFvTGGfSyGVk2w2M1RLPqlOZfZPY/x
koPkCfSYWrhXB5rDuDrOtgf7TL+JSwjWCy0s5OfieRnDCMIs2e2W7e8Ulqt2usaCgofxKZ6cCMpx
41TcxnuDpMDT5QhjVurWPwds3etTtu6EF4n12mNsvubsOb7m8GOhgfKdzBxFLpSKCJ/sDr835UCz
d2jHYDMw6gBOxXUZxhdsQvpX1Xu5BxcbPLw2OLHhoWWgRoILiufWuk1O5Lxhi4NxjAONVdi8woae
cHBqHPcPooCy+WDxZSUyV+Eb8Prweg96GIOdKcRTSki4yaCOjmad3sKwDboyjQTW75lxUfWnWek8
msbApJ5n0VWMMBJS8RiYTu1OALwoefBUMT9sXa3xcJORPdKPLeN1kh+s/dDCvc/psW5HN+uB21pQ
IODDPea0SaRkiYIMQp0VCH8bIrLccfDkGnDusOB4RfaqrwUB0VcZ6iQVpGKZGCvgzJkwdsPXxehs
ED3eEPi52JuiPCY61ObnnL9+6/RY9lQCp7dH/PnEv7rTFQuEy4mrg3Bg4K1Li+G2DFB3eyAFfm1U
PGx7bJCRd9UmfA6q9ve/MQdEMAQ88uyCjx0mZ2Snmgp8A9RrtnheG2BzzWDRUfPgeGikPkRgvNDv
VA5i8NUFjLQhO7+51ueYfBJL1SUehJalCuMsnOpSePBKR5QuceY2246yc7gAZLTlhWqPg4NNUXdb
0Pgsp8yeBLec2RvLfMwETlmkhuzf11SqZuvcg+e89GJw9ZnmNMSAfSKFhzVf4ATl4v0FQK4kDdT9
GnM5RLcW1u4hHnkIn/gI/A6h3RquU4tSCocefA0QRdXwDM9Dgek7T7OZ3REmCgdYGWs5CkuX7ZAm
5v6DRc9KS2ij8cCF40jqPAvyvaCAscb2GVMrfAW5vSGaIMxQ4KCJA8pAIWn0qzOXDC5AGzTuhzsP
55LPX1gXYQaLwwn3EoCIPZwIDYMuKxxBY0RQzFUAEeCcEDTXnI0EE3WXqutczcf41N5xLiqEno7g
eF1BrgQyNpOpsIXPys3dChfC6w5R/bx1k7cju5f3GnDD/qxoUq6cpHDZFxjPOYSlWwMW17kOFKuh
8pJYz8mZqfWcIgW7FuHBBBbjdSrVN6A+iaMkso3mlJr8f9prf6oz7l3U3OVP0Bxpv+ZwpRHiXECC
A+6UlWN8prHD3zBgBGy972rvYZX7yfHJ4it9ZUarYhzcjw2/1lCWP1ghBYXLpQwZU+zK/SgYB7FG
PzEg+e3rqDGM5XAayxQTPEjODbqSw8A9fO8mPOMTisxR0M17mK2C/Tl0Gwu+yqzjAZ0Gna1FL3gK
mnjs0KKSonEe2al393CWWjLBJqhwdthlzF1EPcdmQ5986sFvNuyvP9cIBb31sQdBdOCEVs931nDp
EZriK/BN1biDALxOG0LtqBmo32+fpy1TomJ+JBfwkbXg5atuBic8VjnLw+/mdhb2w+nfP5NroDbi
dbBjhFDkNE43OyyJEbjB3D1NfoX+UbZoN2phwmSkv4DyJOlsK7ZRt2DafAITyEJiwuOKBqdbD498
nJbqoTbbaBS8KBEqgkxem7egO9BGX4SIn5I6BjIXI01+CfOjDTeWeZozBH6Au3oHyXfu4BAjPYIX
dr2bE6HTtq94r+K5BYCCUTd+OYwSn7ubvBxUYhwhTm3mYngbvdwK6p/XJIc9iDfl/7r6BdlAo5si
V3wlb/Me3H6/f9X2uc6243ntfWJ0mUtC/PZgP/edGijRE+D5tZ0G38XYA9piaPVcSEv6VJ4R1i1F
2tS+4RR489W4RniBx9Q8jT/z+2bgKb7mfH6LE5JViPTKjN48dyYs3AyuOkUAj/wNuZ+6T3Kr9TWr
M1UdGJUSj33eYToZaSAb28dxBLqE2QeaIqgsgHgZQ0HhNv2MPog2ocV5wMBWzC7oZ2xKUthhbSNT
qDyd6nQ6eJrxhkCeUnwA05RrYRGVuYKr85x/YFOGlJUD/MTcJ6QLKTggNMZYi2oLcdvVkqFq4LMQ
dO36LSfD2+KG0gV+PQaspdnT+2CMPG7dx2tVAEdzGn3xynDBXt4YhGLvl9vTxryP7AbSAZ6nY28y
CfnPQ+qXWIRc52nqpV34gaqKmIeEkXlJtN9r1a9Alfnvh80+YhbrwbY+omMytPBG/cYjC1dD8M9L
X9iePtnncLa6FEhQm1k1/1yYz9RMnDh5b/F3ZElMS4HmfxjlVHG6oYEt4gFO2J1XvZzbhXGjBJrw
dZuvy7+PCvsxDF9wGmDVTKzH15If1oilGD9pt3G4Tc3mrwOVom4GS/4DxeahKLHOIedtxwyrhQ33
NVrYEhAcoIS8zNffFEtf0kcJ8kXx3TmfadCOw4fspUqgvWaHej6UvRLDTQgw+J0y+L5GxSe4de5t
ZA9HkLczvahXrbyh0e6QXWXuo06e0lZuZlm5y9H14EWPzSARiIQhkVCJfr/BpmmAVBcIeS1iU3pb
CRDh7kbH96JKAI2ei1sUAoRc429ChcOgiNk4DRkcLCEOr7cvijLQDaKY0FMRhPl01F8FEJMb1Sdi
9JZj5nvzaT1m759Cth7QMzBZRxwLb5JFdey+wlidyvER4+i3zWJK5U2fwJIGzUP8yq3MDby3BNi3
bffAeLr2hFqd/kE5wj5w2yJWT0Weg1CwqxS6tTD7wqARfT8J1+dmfV8OXQV0MKSPZM422vJa2u6+
THGYVQ0FayzESlS4mVl/yTuEMSsR4gNXAZYkWS1ZOIbOUyF0QzwDcgdPjiZYFja4ZDPAIB9yVv7U
f9/zYWy/hO0BMmwMZwSb/AunMik22l5dpcrxbb/8YWv5qv2wwARX05e/H2N1RWRSQ93PMIgEPUfd
yNQuGVbvnK0w2wUCkOVCjQ/6xERuslOx5oJbyEGtiSkkM4R8i/sOAdPTDRxVbmqUJx3D5VUOz2Kg
tz/C5W7d+Th3T+LHrgUl/OAbfV33QUZe2i8ABXhj+VMuMUjDvpGrdXNVlixt78TCq4C4zgEZh3wX
PImhLKxMsY1BsjnuoLjq8pkEmfcfc6/y78tZzJgHSh7SJsZXrTFdTpfDPTwlj+kHpimCPk2qsD5e
PnaspNevGMmHT55rKphlO2eA8eGe12aJyynaRSBwSyXKB2MCeJc0k0Mx11GwGynsa4aPgzzX5jAC
idQxELBBzuDIQEg+QInSCzoTUmoiYY36yLim+AUpQA2BEGIK9Ir2C38gCL5MPFdE8BKz+HNnjnF6
q/oVpBkeJGgJhS0mxgwqkNGAgUDlfK6EmQQ2+pmx+3uRDgFPJ6Dow5q3WBdQv7JQxtygRhHjQyIB
Tpbg0nzXiLsR9uY2Bhs2CoH5/Y/V81ly9MFte/uY5JD/qsoQXjlhoafShhar03MrGg4JIo0Mkwl8
YYVpe5JviVLc9wxkDOhtqyd4JeXq4b57WHgLbbOI8SqD3QEXCirNh3C6qUI5DFOo07ew74wyINJW
H9hSSHdsZEcgv4/52U0mOn/VIq7WztyrX22Ufc2oivuMuxSjVU042nIv0qm4kiKbjmHyH6a1UbUB
iNN+P44wFq6Q0ivAPTdUOC87C68XTvcuAV3Rx7RYb4ha/uJFTyEIQayx+cOC3gOHLMMXE0sWY6RD
fE0mv7U/cDHOgbbXLZAto16KJE8QcYQBH55IEQY/m3EEPyN5AehRR0I94vG5kVfFgJclAJwFIQBB
J6muAZ8gxr9qMV2OIAUd0HHXWIGw00JSCNPVYzM6FeHi7YL/IcIbGyABeKTuftlgrccCJyFWF3v0
stoxSYQG5h/ifjFcPnh+h9hp3xzKG8iigiUkqFgNjeQ0Ft6PMpRIDLdhbT28X9WidV+TbGkK6d5r
Ji8RJLCIauhPBagCELX94a7hv4rD7m1JKUMhfF/wsOTWif2FFxJmMyT7OhMwJO/qdy43Nl+RVIbr
LQPVBYpK/tn9CPiBMSiCMmH4CeVSyK/rGRIOrJffIfJAT7CZew/NJ53zJPhcCCQCCMMvP5mcmCWa
E2QQxgHDjZICB10TFBq00i7iGmtK85oSo/WAqkUZiCVKATIyxNoCtJX5P/xVAHKC7y9qDK8DIAvn
6uAJU2jNjmUeyLcQ/p41xo5ko9iygW2YmeAADQEHSH82jvMABHRFoC87AbQuHgoYEDGZlOLO+LQi
FhpfZq8m4MsMnRwN0NgUYNSUNbt9xl96vD4aBLBjIpVem2up6ferCcyX4lpjowKiYiItBJZU7+En
P3txU+IDVonSPMUUIUe1xt45axBJ36nz4RXhLULGKpRgAmwtscibALsDR3CNPjDCYSuwQYwdOn9d
AsUR8RqdAasZTtyYzEhx1EKoxYwD/PXftsUZw/kl2yYe8iZkSJ3NHZVtI8IoxxZbFIBwvsQal7YR
L3SYsSSbsm8IIxhQDjY8HPtwFsHhHk4Y75KrSjtvAKTRa7c+cu+G+3MAcBzrZ046OkwabbbHMd6a
bKX43WjcTLL8wFTeIB3UeDBhxE8EgAdyLDjJp4jpgE9mdH8IKsnxmwMVYp8pwwAnUK2kVbob+9zg
XXLmi/AQoVPESYeyG7IUklqug9UjkoYAsEVa5+ANCG31FQgi+x1pLfatRsZhiF2KSMSZcokLgQxQ
z6kOFoGgkMi+ma7Ii9HAbe4/32Hcc5um9gDnxYxUPjE0TxdK7XbswrYylE0EGlOMP2fvYahyQk44
mOTnmpHhVUKq4wzfDiyGL2aDIxOvq1ttPwhUPHKoscUpENtbON39rCjnBx6jj6XU1rjdYA4FtRt1
L5lH5F58iFQS6gPY1HyA8Btff4qfjEEqzxWIVKih6CYvDAPq0eyZ1PM32v10hYU2JU0NF1sj0i9d
3ecdvkddouylNcTpK99/qTb3FdvTiaJvqeDvK6+1uLq8T7ggiV0Fd/YD4/2HIe0fF3J66W1XJZIM
6l8WVDnTgmyjxfg44rgDUf8VTk8fNGNWdxpuGmibC4zZY3ldEk2lc8i9T90JO7v6b7xoqQwPoUwy
EAmjHtFnASrN7ejnPQNU4o007Op4MpLyshy7ExxELixtEgq817qlYqSd6jvWZrYh+zbRzAIWbwkf
U7i8QINmEFUsistz1UZPGx7ZjDOQvHLBBMUPBoo9chUYswNzNBu71UKcEE9OxAYlRoXFPIyNqBR/
n27wx5U1EVF2l6QwpQvCaZFaLusZBgPQV2lEIKq2YRM2mxzrMMEzxlbHYKqzeCzIfWL/GwKHLFIa
TfKQ0BY8jNWIlPWCjAz3d2SZsMDRp8AjA88Qb7MP89V0prF7Y3LECV+KmZo/nUloqxafVT0X2heh
guEXe9+K3fFn5B6YVaHGD/Dx2Y8scrI44JqQLD6Y4tliMGscvgWZTeVJcAyhJNg3wjuHSH0/bBHi
UYLNyYIa8PBn5OHiaUZwEOktyGL4TtAlDGtWUHxQ1jK7ZDOhX2FSJ/xeCT4MxgYJL1jVNDa2E36/
g7hJCpRkHYDMvssDPQB+FqQMs04AoHN/5J2yYPADy34xYuuHUUEOaIddb7kcbbtth0T4jIMQlwyX
nVMekeqwusbQeb02kSIEbHDNsR+FLS1cCIpEQTE8MLBDYDhJ7hJ4b8LIi/OGUxSdAbJqwf/FUeuJ
wQClKHAkEJmVOuCKc1V/zOgz2fBzYqBgQawkAIHcE/ML8EpEL/TubMUbYW9exd3yyWggxqqWffpt
i0JM+EjTPdPocpm8coGZCwAorGFdXeP/EY8WoLvkOTH/U73q1O0zyv3f0meb6+ilO1TgNROv9MJb
JvkA53SciVJHW3I+mUNjEiqRjW/36fkzTHqYv75MRv1tiXRzrsLtZwywMQkkjNBMYbWN/gcX9Cfe
/6V1Aw7j3IU78SaJ4YlIp+F8LuCmi8yVysPxBoZRDUUZQy8Kk/FyCDSAHvaCPNYRCgrsYbAxmLC7
IMiAlj4FLXxilwq6IxYp+pkRezmMBLZPDmg6TWi7aODRMT/ojUeAXOniTqAXzllswy/QYNYCpCFI
VN4Gg8wARADcj+gmuheVC12tQJSBbhtO7WzOF+4RtZxQVHLe4Jm/kUNKADW+/3A0MHXfkCu3n4Ab
DjFFZ8Dg0m4KzONG+VTzprit6Kgrr3ZhsgjlNSWJsJnN4t4TivTqJK8yT6YmSN0WXwF87ahthtgz
veIcp3Uxq0J1ThQD+xDhKh/sf5HZL5V9T9ElKOWovs4QrDFx4r4ATGE58ZiXYg7QcUxgDWfD3Fgy
qAz7nbDib0HZ1D0hjBgYMS3lfeWzacj8RcRzcGinaD1wH43F1xUn+MBxtWoBhOaZCWIJBCFsJiBe
+kwEYEOjaOBExijTVXHWKVaieIG0y2nHLBkHmujgQrq0rnEZpcsOq54mgD22ZN0sAarAwxk7UQCA
8+LehFflEeo/6RZZ8MWvu5jjAKb3Pkc9hzcJQFZ14nTDFk2wuTZ4l5jzE3gZUOyVtZ9G8OSXmH+v
BP0Bzysq5bH15SzK2NjYgWFBl0CejEAR+yPX8z54rueLF+qhD/MvdX/7wa/SmczgHrAt4ndtCIN9
hFHOP30c0w7N/iQFaoov9S/DxFW27mcdteaU3AvlTf3azH/Qzv2rbaQZvGCEachDxPpF1dWH0mw4
5+MSFYTxGOS9z7ZEWnBf5rB1sOtzMFxY8zmwqkmt0b4wlxmW/P2pmkHkwp7siUKDVYCjAyZ0NggL
jwGu5DwihBiZX/Jh6rBYvTEYRDGKm4GGtTNGsjCFxUlHNWMypAil6EaMLizO4J/SiSwC3Bvng/Bq
ilgkrHg2Nz8DvW2wGs6AjWGpryCODU/A/quuF5yvnmDgFuydhCTIaGz7OK8WwfNPGNXWM9JUfqEO
E/Ei+r8SyRHSXwr1LOT8S/X8VLJs0CehnyH5nBKx591LOpZXpKjwzpAwCGvZwlJi0f3SCVnXkEG3
LXtCo4SFtvFJgClcPKqonqjfGYIzP2TZYYuFzggkzipwr8CNHbCGcx/RSedD0kL7aApTiJJSH12q
DfVezK3+nRF86q/ezGAUVQxwbugnMPenXgSpNFBs2gqGDgKag3uG8UPO046BVTRlTIy4CXC/Z7YB
bwVfvyesqNsCUTIzmjdiLTFEJh8IpHTEFDwPxkxFRf/W8qHprRCIpsGETI0Mf5KrrbBNiX+KpY6A
i5kXUCNEAVAFAHYxgxJhxrLDu/Rqs2M6lbQzpzHQM4oZGz2oGH8IuwpMGRizYShrFkh6GigzDbBo
ZyubnJ1vj/2SKKQhj7zch/7ANpBpIR9SMk40PNT2ZOJyADPxim/B26bIdkFGZprBR+G5NCircZvA
IcploEWyxSHIWVtT8+EemYni5PIlRomr6eLyAqEABgkDojxsjQvTJB+NID9LzHUPsRbR7XiwW/F3
xJmE573A+EXo14T2QqJvejvcSf6EORFDMYKH2OhuvNuCBgGuCWcbuwc3S/DmMVRhmxLugVC92fEr
Rm4q/kVXc8f+ZTI/AjBNxZR6htsGWxAkWGaZL9YwewoMtCGPDhoqfGJemF+SBLBjY96+4AEh66aZ
7fnYFCZkjlD84N4plKCkyOEgDimXv0eEPabmK8x81FXhDHCZsfeXwxzHFp8DK5yus/mbk5dBPp4r
kjXhFycF2wsELgbkCsc3pBOmSbQtIlzXIZ6DoRnYBxssHRyBcrQPnEB8W405CzsfHB+8HwQ0vIpb
3D96EZ9F0kHKsIwlNEPzbSsoo64+UwkTu5pNljSW5LRwr0bzw+oWDFZp8PUhe8n+YTVg1eaetK09
WPVPJMITQ/KvR5BiOp99jbb5ogCsdMZ0/2bXgkCALVTpTeB5SG7eWRoDNVwd1nm1vPcL6bB+gNNS
2mv2qLOU3P4Us3fvfjYP1S8nq2kfXkfLJwpabP/mbDbTS97Divfh6UNUoHNFu6PoqXBPt57ogchR
ZaJnA73yvw9gWQUEEUL/oDjaN1qrh5nCYme29DEfmNGg2UE5p4ZyUC6hF/dnQtrw82nXkIBXxGSe
sfcP5BMmYhE8bUBiJekEtJqDy3TOTbG/DDtz485dp34Fske4pQquao6JMqM5uN85yBwWHSUjzQrW
Y/nVD1MdMQpgJLiwdtA71DQU2SO0o5iKA9odgJ5zExb7HW/5pbzrsDWAiRrx2wR/AKB8WfDlKyrk
j/fKTtf75tMGMLib53yMnm0szELq9avmI5pZ67/yu13gH9f2Iralh9YKmxCxgOa9v7zlEr+ndDco
Eg3rPByDqugOC3VSzhv0198zVQAHOtMGMCiRoNYjWARGZsujNP3o9y2wDNW/SAGh39PBRqnNRP5G
h78/yALlwwfD5s4/LR9865v/D76JK/HbxaeWMEn3jfyvRor/wQNLJK2J3kDZu48fpm6o5pn3MjAy
hKs6iVphirhX8R+OTOZr6Wc0mSKWFLcnE7NiOYbvEuGqjFEXkIqHJBEwd0eCNNLZIiicDVLeOMMw
Fn39imOOl3yQ9SdUjJg3waXosPLPj/2un0/mGoJYelXGABsKAfoYEqp+6kU5MalpTpOo9KAQIs7H
nZc5wO9w8famO7pNJqdvrEAhQMzQnrmogeMnRyL1SlREzbYFqqcY2PQEBcFT9qpttR15Q4IbILeA
3+NAcYHPyvB2dZjnGJrhPsFcTTa1hHBh+0JWylZbjHfluozvHvogGxdVtm/oAoIUbbWrHJrUg+CV
9NLAc8wYzbB1TrfTRXbqGJfyxwxkGdm7MNRAvlyV0ra2QcbJyd4QN+LkM/yFmI4zw3JBy682Tmek
vAN+gE7rfYIKwPgSQMep4jUuFRK1LnA29qsNwapiVg7mZAxghTTIglW9pb1SnIqfe8VZMaqYF4NW
Oy2ZJhSIcb7QDAZcGD76ExRvDaxIkubD5wbOspdwISDnkmtPGjAMEBhhqY+Xg6Ar6KP9dY77j/c0
8T26fCj7U76uIlcRT1wFlRFn95fonNpBgMGwb5IgIBJcI5i5tf3GxYpUrmR0gyOXrWoYLjiw2Nr6
ChhKwWMwfUS8+aSZvenQrbgOIFU4q+lb4RTBVRcHhsBr4NIkfaLCgoOvzdfwQpS7gIIboAFIBfQb
DF459TBKAVoUJaxmPOb/42WZncC4NvdnYg1X2PTiq8ZdZDb6wZ0z5tGLqAF56YJepDTRjYPdHmMO
LnoLVTCsNjeYVTdj4pzxpkGDWblTDh7yHfjMjS9GqfA83Gr5hMZCFDUnG/SP2tPwl9AWsg/DIRj6
vHtE+vRBqqnRNiIF1icW4xiwWDwMzUE88NIACF2Pvg7kT0cyGFfGJZfxy1ZrXqIa3mC9e2xHsGyu
S0GGqcn2gYR0WjvrdcqVSZINiDfrKjeqZbZ8z6Gg2Nql82D0cHNv9jhpnHvc/9zREOK0sbou4IR7
t1ZXYC0f9De6tI8BpFnvqu31CKH0Bnp3ZgY5HurlDl0aG5oEJG3UZylPpjIWPKWbNxPqWDp/yBqH
oOW9Mv2iWIcfxkX9WmCEXsogsVsctK2Gg1r7d0u9iXCbe+MLICgMECPpwkOiQjiNh8Hjdygy4yiD
sLJzrtuxoIrMe/1EroiDQNI6LRWDayWkrFU0snv+xlLlXxYg9sQV3FCaFTPg9pkJ98/Y3819aySQ
gFiplJYAvIJULaOg6Y3yZioT5wuQ0HP0dEjL1A6kxZVzGzr98OUUV/zX7r37RFbLEm9jLH8K1Vc7
Ky+sUbU8sPDU8MZYPXfHeOvAwQ9liQPUSikAOdpnn0LIyyQyvTGwf9pvAoluxhCSTk8f+cotrZhf
1cu38a6dkFPK7qBwvrRTB6+7+xw+FZAEdoycq9gEQDhSZ8PWGVRAHJmjsMWMpZV6hf5b/WXP/ZVw
0wJsYrw9PLffan6HiSHFXzjlxc+j2k8BlIWd7h22CwF5+BSyK0uxnB2r5/pdRbm8GDbOjeoIecqY
at28k/INcoKtLo4QsEoYDwIN0+AQaKLhcIOgDdSMwAPSg3goaBuozewH4nGFJEA8YT2NZFYgVJL2
VDw5XHy95gscgC0QC4w05FiCWAv/EqeFIQAUlgZmh4odIxVLyM8/qK85/8JFEXJjZsKGvVigggfs
RLEtzsYBQ4PKKRZQP3QpZi1jflI5mR5BgqOVxOvkn+mM+FI3Nxd3E7xwoG8sKGRXBkJMT/DaqDlQ
dxl+IBSaosfDY03//cDg9f3flFJzS06M6cJRMDaLCa8IosCB/DCiqzH7w3BFfAHDtL8X7UAURb/4
inEcT/TtX3CwdttFY/zNGPysFluy0vDM4A9niv7n40jIxy2cBRg8gCGc93/lgPjm35qwrz/mgeyP
hIIlXDT/jxfCpYOLyJWi523MxV/iJME/ZoxxTyJWtjPlidkHEzwlUmPKed9uHswenY450oLWmCcA
VTvjTiKU+SWKhilONgeLa0rTwkfJHHcjBPsqxgcf7tR/NJ3ZtqLYFkS/yDHsm1dAFERBReT44rDF
vm/Qr68ZWHmtzFuVeVTY7L3aWBEguCEe0JUsoaAibaEtp572UsKfb6Ofs8nz1FFfdz5m1Aa4TM5k
EA48jUmNNgF8PBWrRMhPuKLeFLlixaDOhA0wlsx1EdBE/Q8U7PRy+Hc+g7CSubYjrsBKuNKobpLY
V6w1LCVEHUu5EkoMpt/gS+v87HrE2rLo0cFc7jU9frPWy8jvRk9jtLxYIYU23gJSnLWcDUsGVLcR
Fw7dBwlhSjeIJJWP0Q/VjFBi9tRxUMxVgabC+2J69PwNLCRGhz3BQeWvTl5UNNzhsGq0KuxC1kab
jyotCwe7AW9kSoYKAA+TtY6Q5DImTzNCpQ+o7xdaELTw+MJ4siUe4bkbvp8Yc2qEXTCd9BIH8mhP
m+4FUodNmLWshEImJChZlqXPjfWuPAl37MuNMHBjDPCIXNuzyWcBcyKbTg0fwhsYQ+fzMmlsov9U
lZqOcxGAmzK8Bcw2A3LErxETz5HSMJv/Mla8E1QgZcSuzwwINr7WYlSclgy9NKqwopRkJK8Fmw3t
HECTvItGffZkRGkEa0uPCAFX9gFkSmAyHD7M3t/ib0B8wi6ETtdc8SbCB+/VbD4Mvl8L0jCC4NEs
0Hwr2pU+wnMepLxRCWe6depwxaIvT0eCAcIHMxUgpShAVliu1Rfm/zKcx1wf9RdwNjbMiPzkt4Xo
H26ZYU7WECFAan0kmIwQgIi3L0QZjENCfpnr7rt3QPXEw8a9C4sr1T90JehG+SFBxNW6NRmB4Yag
3CGj5duNcA5NsHJecmB8O9EWqzMPYaOErwGQuH2l6slkGt8rj1aF2FHhUMqDgnCTWiANEzqGKLbC
DyuRFBhO3ftoQ0JbsgAtMSOAlhljDvwUqM6ki2IdoeWxC2WCI4bnN6PKi+Jst8B7kZIVU0jqbheG
CAHDiK3PAXQckO7AL1/k0j10q19LGMpugsPAxPZ6afC5sbiuz2ukI2HKBEcKpwxoGPq8rJ6D+grz
ElmXvP+kGYFKO93kYr9GOVncSWLmaTiUmKj2mZ8oN6TsSh1K6l8wD4dFzhwZOoe6TFF28wcNbu/e
OwXHHvPUSOuye9muFMFdmEtDFMJtzgnkhRQY4SWzkk7SmbpTigSbAAKBU1gzSLu/sOrArQy9MNQW
dPPyNF6OPZh2XWi69sacUhE82lX4QCsUku528OhM4b7NO5RVQf+CLOYHAJ8RrTOFYz3tBV1pDgvw
O7/UT/uJBwhPMyYQSGJQmdyhTPMHkhTbqpr+Jto6D1e0oUTYIBrLIO1umDuA+IlJFgiImbicUvnF
OzzM5NDaIcJ96NTh8EmsetXeoj9x9CoNRD4+Pfx7Opyu87MNDUWPIcRHcGvAuF/y3ow6rhGzzRkP
Rxn0naai9f3aKacjS2kTElJ+pnXemvuTdVvakyrtEig8Hu0ydIIMkb5aOTgrqDBfDAQoNgdvR52S
Pufdgbnum+8ll07x4NLfLG+6H5TcCQcK3QbxpXu69Ytnmgq1mHRj7yCC+Sh5dDcfdPbhNAXXw5rn
hOi579sEgzx2ao59NoO1g/RW8IYUM0bpvFtHbfvdhIWxiXQ9CRp+++4RPWyI5Zcbt6E08ET7CuFQ
+KrgiIM87diZ9vKdLXliipzSp31iP4Gaou8IemOMCx7tVlPqmj40/C0AC8gE0ykdvc3UrqOh8aWm
DqsylOn1gObMmIC+NR3w8STSOa8Am26JSbNrE11at+QXIcbZdbcIl5B1X8IEVjVYg8hpqN8fsLaX
Tq2NCAvnF0YJmttMi8cXCoRYaQpCd+vqURak//VaEzyjbQiynPCUdOlrzeuYjU2P/ggsaLZGQ+6k
DshNIpypmQIKrCT+V7KzEf0S5xFVWmXg2VRlQSN+vRPQqlq7QFGv5F6i59mY7Zn9KfXQvG5N7V2P
IUSnGNzYpYwXUX4aQVM2gk+c1lsDhVNgM3z+A2oIOLSU5X0pISfyLzTqq4hLIswNj80yRTcEzS+r
NIeierUF70yNFARv67GujWrNUvcTwOuIkSRt4Ysp7CEigCHGpDEjhUFzS1w2BNFNOAq4/5QxnhIX
DfYfvL5u6dgKXhR0v80xMCraCpRKWos3ty47CEk0WcMWmpgeQ7wkDrwfbykabNJTVXFbsz0ttwSB
ENDMJiuJ7jqWv/pXx8BeMjg1iRWIiilp4xa12WOXu0exEWbH5qdZYaCK5B9Qj3jaWBF6WzwB0PsJ
KWGKGmyhM6XcySIB66w7hQF4E1zt0SHZyxqn0HHjdvCaNI7o3bPdUSxgLVAJpkNGjbGAygrCStT7
cwAdOLLItELo/0TKZQ6IBPuumreUEvHjRAbLTT8utefMqCGMWOTzkgHIGZwIDh7UkkRLN1ggOAMR
YcQqUvqlvQNFkETcLwSsZTO4W5S7zT0jtEBeZkWbSfqn/TJLjGFwnmg20zhglgRHTXet1hVOq9Yt
h9NwCxwGYndlWPBPz2+UQ06zvLWnsgKgd4lvXRTfZomi7ZTx2eaOOmK1JcPWaN6/QFwd3M0jz1it
vbmSGrVIbaolu163Nrn5p9bbPJ3Xt3NJgu2uWwdhgXB9fXApBmdR1d2XdYSqsFDXXuM7fl3/ajC4
ohBD8Y6BmJx/v0VPVr0OmrcFgLKedNFLzbGPC1blak1n32EVJECOFPzBmOSW/nrJvXvQajgVKLTy
kOhJ1S+CTw+AyM6npfknRiZEuh1k+5p1xDCwDUBQXtA9UuoCRFihvwdLdLPaI26xEY44Nmlmeuwi
qnqMTZTNwZYyCP0D8JbM7FIE/6y3TZDLSUBVpmrUfYyCcaVx4CXh0UM/y/8EDTBpb7MOwwoa5QFO
DwjemwGiBH3sM9gjKP8p8sB70KLlTQPeLPsf+wkEa3Ac3dHHPTgFNGAByBzbFyY9oHdlOgRXW3IP
B69WbxcLDlXMJyWFZH49jqF3Tu/97jaxP4zMQK/0sLcNEN1NYKmPert6t491i3/ZMYK8sdJGq9Bo
PQ/tU9mjMnkttpCQOj3dGq1GenfYvOkoX+tcbogBuvlLD8TLdN9Gk75esWt1vJl7Pg6LtL8Obq5K
QxmKL7DfVF9Bje+93dMFFLO5UwU1d7f+ncFQuLERv2WUj3kaWpenDiQaB3g02Ozgf5imYnRlXCcO
QkaLI/BgjGY6rPTP4TF4kN3RLrG3rUJTHZ20W1klBeM5fnh0tXqwVEJX/hg9IGtw8m51fQnJNofT
8aFFww00DBqQaN9UqJQC1BvDC9QTaU/vHlTHb0AvVQQE7M3oAyIhtUrQ34En6t2Zi6/FucUlrCB4
z1w7jZEUkAQLu+0s+7u/y5JGZve5Oo/ywLjOE4iUGH4jrHshkaswmOCchiIdBXVBUASnttYApDg1
FsL2aSKGto3fILwpxNfOa7Fr5ds5uGNQ76o2QQiyoV9IXb3h+iN7Co7QhsG71KIhwvgRVBYZEgCV
YszHgcsrBSWY06r2BeAY2FUX2ikiNOBd6DhtbAptZCJ7Gu3SWGDc3Z5BJufsQqyMd2t9gHNtxQbo
DJ9utXuj/UAVc2p4KFZ58KrTjn12HpShz3hQMJFgvaF7dT9ky9SInWmvbr5o407puGxBZkAtBzoE
YrllxTv4sJ1MCYzB5sGLhQns3rkQzmknx0ofIxQh6VTR6S6RtZ08KCVaDbvB+K6kcTd/qaTP7oOk
QxkaOQq1oMrUyErYL1pPrTPnZfZiYJXtLN1jCCe/dhlOfoTyhnR7a7hRseBv0Oa9+aCFYYSlVQTI
yoaXd3ZxRNn1bD0KIt9Ompsh/n1ZR8qmox40Wk3mi+4THY0mrDzWgWrEi5HqOapjbdDG1kfMqQim
VMh1IIWo0g1iULl9WVXIwryqs4F8u9Tdhpsh/X5vj7bUZpEwKfxZ3Sdv6lE0vlCe3tjBhcznSIDR
GKjiOKXH8zah6zlT0g3yjObBE0dsC/UviQapQQj+qndqQsM4PNFheTnPPsV9omc6wO29v2le/z7D
N8n/p//yIOyyiLgp7YK1GFKga6HCxeTcdFDMU/TcuMxmuJ+OmEsvVJbd4hpxaIBdabQZfJzC+tJn
pM3Jc4gtoSToiZvoaLB+b3CsiaUZ3kMzt0DvpGFCo9gtwE/ChE3JIYR6t3IDJCV9Qs0eE+nbXsE7
9rH2vbr7oBOUhjc/nV/bj7/CeLpk3pijT5P0PiLFYzSpNsi18uMKJeOdeceLatyjWRvv/vLuUxg0
BP+IZFqlP5iIHygBk3QzAHlkBt24U56Jy3CMS3/o6NbUaSj4QMnYtJR3oNdkUm/AxDboG81tQRUE
yYBZCRr+IXhGEOXAKQPSlNo/yYPAihU0bnI9aMfyw2p4ZBYBnA1wqPd6E2jOdOPke3eEMuBVNuqD
AjRSyxKNmBpZfFyIz4NcjO34Em4jcY0yJU2E6t89Av5+AcJUjNj5oMK+zgUhbBBXQGYgEwK2IHKR
IgBp/43mVHly7Wj8q3A33sPq/M6UEzCUzfIa1XyIDxCcnNTd4uozA/vOdkJPhNmKkv0ega2qDQrj
HbQcQBjXT2aIH3OGLTAG5Umdx3EKc4t0nM7LVC4I3a4T6Ax4Z3H1nrClANWh2OWW1xWgz6PteBd+
fVD73AswBcgj6E0hhQqHFPU2InR6RccHIowwneSMynI/521lSkSwhEJv/XYri+Pg3Gc32Yfg9kcv
sFMb3Hiao1v8jIof9s5hWKR5whNydSwnNda15pdwrCW4GlMC942boH8MQMz++jBkuTe/4DHP3QUJ
E6FT3eb51WIOYX52V/eRLlYE8w872wH4/MF80qRHm6LuvJF4e09eAfDC/qFPWwymSOjfTn/XHi26
zOfTniyRZ4pNuvIHStwvtOff8b4PpuI0OnXRGu69nPwM+J97tTlyDBNj1EPk2eEObVD6TFCTOQRV
Uh9EGq7AjVBbQ7PnzQQjzSSivzPNakGrkTt1IKUHEg1VQHAlGS/20wXUJlFtIRVEJKUwrW+S8Mdo
1y/zkDsg4kP4oEaVTm0OtcT4wiQWJXD7spyCHoVXtMvxawMthat270PWA2HJpystjmgzKfb2/geB
wGMbtKxI+OCE6KNKhUbCGHaDznlUDdiGoBEQp+pXPKLqFUmQt+BQu3ts4B04BoQyNiSM3zGaI3/X
1RPuXp6Af6UWAKUqeWCOIbLL8h3VEI5JiJ2OTNdcmQV92ZzTl3NmC8NRRVZWx6PgkBuA/Ha0ihmm
Gu/807CBXm7FLwRg1raEbLUBNAWri6jv91DLYC4vw0rvMd4zhlekUZ70QXHDKggnCx2ZYhhsFHC7
zAuREROibNfi271DBLvBDBTdMqOgakqWB+SAAEXRp3be41zGwJtYe6sQ6Fi/2RafQSMstkDhUQdB
bH3DrOaBxAoFZN0zrR0YX/wvHbwjw/OF8RFHebPrvZ1bA4lEmYUSKBDPZn1Q56vgDqJJh/C3twmf
M1gJKK8BWz+aAxXVKM2RXUzbp86lk1+AgSfLkirIpVnjz3HoDh0E+oOP9nWVjpED2DCUxJmjGr96
uVUPCbAlULceZgwG0zeV/I23730iEU2WrWRUJ3OCsms3rDppe65AakNugb4flOZUe7vFHmChFjNF
w4Z3H9eIq4C24bnvTSaZmCyqUM8a3j+G+Fh1D4B6gFlUwnoPwM93yMAT0ymlPwZ8LuHZbcAsQvpp
v0IeX/uwLHUaAKuI6Lo1MH9wNMGGAJgFsGnITSDhBI0G079dtXMHjEW6+cWlXXTATFAfe/ewYQ19
RffQanjJIDd8LKdRiUZ2gXcVnSQsuXActpg6g+EBAQryY1KaIq1RpJxu9pdBp3HOS9/GdZ4LnsCe
kgdepMG5vREZVGg5I96CjHpMyw6vCYh8cXKOOGyATYAzKQ2S4ecdgCLOk9y04iYB8EZgT49hyuTw
Ew5QBP0gmjkDoUKS3txR9zoO8qMnp2yfqEYKoproBJggLIk+fI2Xzqn9ooVBKtz59shoEUA6z0Bi
Osfxfv5dNuDx60CHfO1IMp6chYng8LpkAuOYM2/9Ww8qRjwu7jDXvo6ng9uI2YfLKBl+XE4V9bFb
wDxLL9cDmzJfpQ7zN99FI8wtr23K0RGgV5usKyVwmN1C6JyZy+N3dF4R2oHbhETojOgRLB9MrACX
QkGt0dtR1UnGjz8cz9e4ANKFQPm+BhTE4byi93cICTGr/Xf70U+GyPa+LZRLviUDZMJlee7vvVK/
HDyhhi5DanHuwTc6LwMGfve+EKPhixnEHMFDNH7NkYFaJz3kZSFFBfeWGADPp3lAGcbrzX2ce+B4
FqXFdvBGvxNHGVTim3fzGbQYK4Vbc+rFFqJpE6Tre0AwHDjJTFD2opjecrzYCDip79NgPu7rcKKG
tUVtTOw0BpEUHJbldcF7D25BGUD5Hz4Jis7xJyhXzMYoH0+HwAkoKxbAGe2sUGz/Ff95M6iptvE6
D1iURMiZhoAJOJAf4wWzGSXwWSMuRsygUYOBBDCHe2SgxoHOLGCJCgtmB9/0TiflFbP6gGAxy5t5
lesNaq3UfS+m3jN+Omlq5inAqNkMgU+/ADkEEF8LpmWvTnWIjV8GxFR3imtSfYoh9MvEx5Trw1ca
b4jQvAMaICemuMrLb0dELwQ6k+OqHKdRXiXozpTWz+DtVPppzQCIsxu+oqtTW9MiPEQlWtOFft1/
Q4TXrHZeXQgSzOIwN+NgQ9eba+cLneIOVZBOrtKtvrpQoN3piZaH3xMSwFZ6dmi4llFRBtR6hXO0
W9eYemuL7HDqlEHTJcB3YD6yDgw1Q0dTw2FQCK2mVgOc5M2sHt0rA1yn5rZmbzYdEuV8YgPlQUQ0
B8sDiR3pYdI5A3jPt/f1zgHblPdLhKPb7gM65qd3ezQRhkRo9MzngDe6mGllRV+UBJYHAEsy4WKh
W4AwGv45UHHQ0aFWkTK1bNYnOQCokFKM08lp9FwfSLZhj8rRIFgzBFhYPhibGRSJaidSH2EqnDIM
1fGZMNQqeKENHZyY0kTKzav3a8M0LiEhdkOjtGzm3xbB4YPqKwVP9vttxaj9BdTIH/Oo2A6Q8+4G
2DZ0j+htTslFqMYCXWJzF0xMO7PIr5d9GeMHq8O3dGwKc5h6ZiCcThSOCEONaw6vVDuYj8XOvI34
sNvDKoLngqWfgi4zDNDwMrnYhMsoKdIITOnLbkD3vYZFqhUzaK+wEaKnIxCZX1Dl5uYe2Y3eFkf7
Q4+Eog6ynwks4JQOGQsJzlzuGr9xnO3+jrP3OO0dF+8wP0HIOWzQw4A/alaNXjHEpkTzMK6WZ0f3
kUWWWMlqdIHpZ8mol1gin/17/GRSer2lOI5N2DUfB4PR6U/MjoV68kaDlKNdNgoksGCzXz14t0C3
FdhfKPNSO/g29wXnfmpSpkhz7u2IpAbjidcojT8Mvyb+FCg5m0C0becmozQBBKw2FY/wtbjOn8ND
O5nfNYWQixnheUMSOqk4PLH65AVz7mDX0uTPEzlzSAhITNCHvIpQFBRAwrzNo5mUDdi3Hi8k2q0t
JKkAVpklzYmWM0kJUYHYJN3q8Nig7PpExBbkgshNT2NQIedubXwIb+yDNSRRMF+W+kfvszUgd6jH
T68+hK0uvEEPf5HeUe0Z3KFEI0BIzBtKKMBxaOSRRkMPQIODGc68yRYqg/7ECsEdQFpXNRol4HcM
CDscJbBrz72TpzEjXOirCKFbpxgRkKXQ7t4FFBMnKskKe+A828PB1cAVvTul5SOe9q8YnGElPo/O
I6L6RofPL1INadBPOzfMHVFLUW+8+ae/xga+hVb6MvPf5oHuDRlQ0boXuiEzWRhRroAre4CnIclU
7ZTy8Wy33Pztls/Zh1qvXmro2hPaCzQh3/y32t4PZ6LOJvICZOZnlESvPf6fP7lIcoAZOaolayh+
CL24ct7aMCaqzJ57u7JJJoEdYKyf3cC/n0JUiU+hkqYrNQQFbIy5ZV+1HZQICT8RX9o7ouxYdetQ
/lSJcfUzlHm3VJIYLQiJuCO4nMIviBWakUQJ9Mb44oqGDND3RjMRZEwNSfcEwcgtv244aV3ghUiN
6eCQ9BsxDbrVPfww/T7oQsHIiLCAnsIyoXGp/2rEF9Sf94NpC6petBE0QQhkG0YhOhDA2hkQQGX9
3OMok8+JEf7mnFmalD9LPThI3xFPlacbIkXvsARVILpVlxIaRV8Cdqbg9RDeyE3v8eJQl17oT7ER
k04ZYBClpewfOiuV+BDeI6pr0bQ/7Tf8Or+2s8IijZPZdAJS1K8SSW9ADAIuoe5doyCxpKN/MoFY
rD9Gv0OeCYhgizDA19b9U5OzeCI3lgE8AQMMQBk//FKsfTUmV2OOyl+JYnkue6loTprDL0JFw1HD
2gEbkNF+C3lBi79mwADIoyeHpWQHQdREb9Wbis151eTzVMq7GwJdheFcX8O3hNl/rgarwQCcDn+d
y35XOZBpC2MQVK2gASCJMVfqYLDvAZVWsWnH75oI5SJCfz6Z6xoEHRBEIt8ThIAmv7i4wB6ze2PA
p7QY4qPR4U+7V8Ofw5RtvODiGQxCIa8TQKG6rcGgFbRaA/0rTTIa3HgjLUYe/QDatE1KoCweY0pg
cuE95JFDpkHDtkiQ/kaAnUYOKGiad8KDs8hsMOabqftbDToZDBpka3g3uGK9cAGcOcmi7o3obazf
xpJ1g9IAMGvRhNC/24miiD3BxYVb1sSfzyf55oS9yBdoD8daemEPgHqlxoqb0SLqPOgg6mQIuOK/
jAEDqX6oW6fcyxezKh0WifoG/0lXJtv96qohQUQBgz0hyjKr4HH32iL0lrkkbRws8Zur1uvFYIau
QrdWs/XEt239TtsZhBrss7wpT19SQIzfvtJNZCv65RbZ7eodoTpy4CNfrNaDJo6kmQQg0Q3oleHb
kFrI0xZUG1wzf+U15cUZJ2QXbAKmtUBdYSm0ujwFBj71DHDRbEq9BBbxJ1vtXGdQR9YNuMBBIJ4Y
lgIuEOVLT9NKtK6xPBQvehI6YrI0exA/1Aw9CqMT7cwoInXIXi86VXoM4K7BGkhtSP+vI8bf6M7U
v+f/eXp0gIQJYStOGDq2mIrhvaiR8Y4naqC/T6AynL12CL6AXaPJhkASuA3l2YioU6TRZF2Zghly
9ywx39TGqrDUutIPIQk4RK/GSqZWbvH/2nF3L66K0VqUElslA0jQMuKpsyQ6rtooukiCF5r22vRz
Tv8k7jyFPaPBE0UYD+0xAkjuNI77H0N178ReL/vIH4F6kJzq18KJs2aTJf+L4m7RjLWw2pokhnCD
VlgyPhlLUPAKDEKqm8ghHAStwBufjL/VfO6HT9RIT8a4xQkcyCuQ6/GdFEW40slcO1cXp+fBg2sY
tFMxAIT43AJQjf9fNYZwiqCnQJX1mcfvc5+6U26flaoxuOKzo+d6FJMJG4aXmtMZhIbTznPCoHTb
qlmT2mI1sKRCKL2NdsXoYk/muowiq6o9CqSO2gi8cUzome6/vSG3yZUCVmcbQmmMH2XJee4sBRAw
YFJIDeuHhK3i72KXEptFGw5Y2rIfacFvHott8S6WbSJT+zXmegjSBJZOdeiNF8HLsIMWq1f3q6wb
BxzpjwY/BBCA3XHgIx5WN84ZPhZ3ogeoT9AhloXIDGxqLAZ8wMf2aFmMxwHVCVr42v0vB5NNo2Dq
QHBqh+x6Bt0ZdseCQvn2bcPxym45G8sf0g7YlxXFOJOrQdfoaJRbrPuc4jyXfjXZ+1hpbRGt9tlc
BYtVywkZleCbuJpuvcVjJeNUv1cvWVlZBLA93skDNwF0rgo67Hf2opoRy1rop47GcnkAaa+XBvm1
0fRLz5yiGb/L9Wkr6qzKUP3b83NckRMQEzVhNwJaDqmTMeaapB4ubwCOa7ViCogX+LAJD0yPTDHO
nBvDV+C3FppnPRjBkZticH+4ZcUwcCF6AH8E3cvrYPOXR2EKfqStCYT0dTSnead0dwj3+efDc8VC
YBS/MDlhW2VKU5TYBKWL2eR7JlKszXIXbKv2O2rQUms8W9dZiVEQOhkYyogjzXLosP3sHdhJfEl/
uURXpyN/WGIxfkd40p2HPAncCuaQmx8MkKcAqfMwFpmDceTndZ5fVnxtxhPkscHtxWzCk6cIgouT
E8xiBS2FPgNwFZiEwcD74zVgQ2RniGqKXEasmFKXtez3FYQQffMLuTc6gZ3Oy+6weXB5UWaKuKpO
nz8HqTR58yAvnL3ux+wCj1wPN4Ah2eJ/vSFpAThSGho4e+2HH/ZQz+YXAkyxb5xtdkgWAnDQsB2y
D/I72ouEDDIa/wyHzagLL3lPIH6ck3gpsxHjWHniLJc8Vqg9cUDQZkvfaet+gYgkrsz6EZjF2XRQ
3pABQhuQIEcvPLxCGH3JnG461NXkzO4+qsFTuo0o57zsF12p5doVAnMNqwmwSv4hAriY+fbHALnD
H3Eh/7sbroKWqNSp/ckk7oKtha3t015ro/OcpowJcMudTr/Tl7UCT8vblyVjySoUDMIC2fjfL25L
rgZ4pbEEJ8sXdGIdStkYnd/fLyXaNB35cwi5ofQDu2M1/2Y9T89hcTAWC/hSmL/LmVRZ/99DG87N
DiR7ih41pydl4GA3RJyCMY2TPdcj0NrwdNgdvEI/VtAGQvX/LSpjyN9iLLToECXyEXMOgrYDvPHa
tvsmPWt+gKPLBsZPMBc/16mUhdfnZD4/yqNAPe3KP+sbJVqIcBCfqXsjZYgUZG0pmG7hev5FuYQ6
7HyCGrPD+dEeWOYcjEogTC2R0s90yio2cO2TyXwO/gDhda6Ph5agBck7tCF/JkqUdmwJPpz6ShYH
2bIgJPDs5Zu54VH3lxGmXlZJdgk0GncQxzcrjrs1QmMFpVnUADiYTq7h2+xDHiR3rtPq+/p5treC
ZVhEGLKB7Zb4WMOlFB7VIs1umHUv2WUXTgH34qV0m1+0Um7WEjlGeP6yY4SNAMDG73oc3MT/e+5E
MNGJIzw6h1LflTMIoiD55xHzkDtphzIBTG4p35a2NZ6q4VQQQ7yU92jqWp6eEgb4IT14bhCvQAWH
y6etbtSQMbsq9oXZVj4HVOfPAyGF18oMbhxHPytRs+QYZeVkJfU8FOTfAM1J6FMf9rMtev5RpJuI
8UFLnSFOkbyuIq2HFQmmnllNeWMZtQmQXy1ryIrynRMfmS/5O32+uGC45C3GnnWX1Lm8iYwf5QJK
1zn2KNuPoIvVe3MZ+stsg8RgqMnBOhN8Ip0aPuLERIR+0fpgCnUH7ItUhk+AdZMz9gDYALSBw+W6
o6ECRq5CP3TmWOrozomQ4JHk2TKK2QJ4xsC10h8CGkKgthIVeTbtd6pJZOY8eNk8Tr9cPeBaflMk
r+RfMu4AwQZfCsMH6EcwksmAUBaHqiD4o9kSEnvG8KEmAGXFFsXV9jZBAlvpTjrSU1AhABfhiIQm
CvQfIRfVbwbtYirEo3e/Pjp26hgUwlW5ajBfgIT+BaW4lOxQ/5wVg5H/u+9pc9mJyM90I1y+8MEU
S81TN/G39vpiKvJcsw20zgSY8sXaXtJl0y0SOa4GRNgxv7qYEeyEnqX+Dne+UqiJWdqwqFoYuSjd
lmiDmNMrA874vXjk/d1o2u8ulwQmhDp26nNqH5xaQkFCY+227BK62o9KbrRrKbOR9FBxBa+Gp8Bg
s81lLpi7pNsSX0BWHKOK/4jrE63QN9hAT6VdohmLN7bhw+AE8P9XS9KeUAtDFbZnKuMALRecgxab
GQYygz4wvq+UJbsHEykCXiezAV/JcDiczVA84/WxGajYMMUB7hjkcQnkvTYojbT/EzeZf3mdxNI3
7+01VkxSuPq1M+t4WE0b6MhqQxdsJvT5f8VPFRI9BZFfiyc1/wXOstUg38sWno2Juo8tpPfiZQSZ
V9WZfTN9nT0RhV1EgEczIHiiYtZjJstj4pe4f6HnOIeKgq1esdnZ4uEWv7Ner6HIiPRSXo4JbB7N
lec9LY+3ei1m0hSYZoGMzoJC79/zVRypHEh3r1WAqY5XCV4JRKmA2V6sTytnf1r8DgLowNgNRnBJ
3WTNpdWFW2fALGclqD4mNpqGTJHAI0WGoWei5VW9hWAEaBFj/m0qoGwofaXMuqKkkLSbHcmGVBKT
4Nggv2OkoAGSacsvqu7dHH8GKwsEUcEAbOzerPVy3ND8X7iKJaB7KQCqjvcv1BPDGRRpBOVAOLBq
Sj93qK/yu1MmBv+FhZrLD8ERBWruylGnRkgtHVoFTQspDuAsMSvR5GicmXpYKSgsKyjcU3kR4nSu
iJrkh7OkeECR/yTidEMehWStRWNKZn0yGYi+qm4NFDFem9g/+WydFOXO2kdslwt3gMvyGTNUpADl
LT/x8+6dXSt7z9skoMW/zq8GJvzg6L0snM85zmIK+uD7bmJ0s6saFqGkL+LTyq0qOPsPO20+/5mD
FSOG7YebeJjWzALEO9g1ASUpA8eKN/hu2XE07cyio5WZMq2xYNdi62VxCQ4YffwVNWWRvpbv064O
G0YcxRMNyoEh/IU/K5ZUpp8RGkXDWuqt12LORqdfoQOOxFbrcEr/Wi8N9SBPrICDg5EVhshCFYJl
aRWLTFglj6BnNhgkSnsbBqvGeCZ/SuHYgDWEFFZxj8qtupvEaImHbdpeADZ7Ztue6XY8GkeOwllG
hSFHXZCf0xPziafEDaHHulrc7UWh19D3zSdfT9l5jvFUYfkXizJ5zhNsdpk7Cwby1i5OrwlWzMJ9
rggGV1kGhPW7Y5G18Us8L06AChDC8364xFBXEuoToUAL/PmniaKDan56tLREmAo9jRVXwoJD/Kll
abC1L3BvVJkh4nr9ueKPRo8OC9tnl63YndBBBRDltXWGGVQZpxe/tWo43YD/AgDCi3H6+DrLry8b
i/7InR5VXHPgDAwKaOgyjs0QHqdasHO70ikA/QBaeymb04gCccKyLxjfTSHTpoR/cMpwUBCnz+4o
PkSIIIR3+JlCuhkbCsz36BnVhMSD+/QSXIJnD+leWttH+DsY38heN4cS8EDv1ItaTpwSf557DDJB
Ddt/+Z8JkqG8PhCpMNoQ3AflqBhBD0WFOQU0CxXLmReN3SCP7AGkdOgPw6EHXo5yP9ftsrkpDFE+
owKhUAYrYf8MPGmXST4Gk03mDVQx+hAR/IwNmFBHEXVNmSUFIJ0V7W04ilSa5NedmVxFzYzhdydz
cmWFnjyKgrKeHO6w7Cbg1oqo49LlyuphVs5XNl90hYEsukci9JsttlAAc3CD7lALV9ZSh/aD9QWp
ucscfWrTOuWnNCUXY38UR/lsXgUQ8Ejq5UT15jLSWaotwKtytJ/crQbsPmAzszSIktS5vSRuULgH
ERe2mZvigt7NTZCVtfSGpaIPkjgZXUUVCnx0TJjeyTayvB+xZbXJB/1OO4YzIj5VEnvCBYPxwpXL
5GHAFBnoFHDFrE1CRPALx3U6FBBXbNaKNFHfhZ+Ca+gTqehKuMipJvv8GUzioALMGIqFyHeCIBgH
f5QpsuKPDgxRHft1i8oqbNJDMsTujuEAVcepjw/1YGg8djdAJX+PSLd1ZjJGJ0ZVWtW/CFcYcqCR
y7Hjp7O0TrYfaUJC1B1/t20+V7cQbEPdxYsppt/ovZRKxKbAziek4lvds4luIf+2o572K1opHNJ3
UPn5d7ewkVIQ1l5T6qKcVO5ckfDRJLGEEAr7sDcpr+AdeFuB30kW+WyVZDDP2YidvJDWRMU7FpLs
VV+s2I4BJQewFNQtmbtDltAA5t4LFvg2btDO/vxX1SkyA7HlDf9sCWtGFgOfPatP9eXIkwHEYt37
IaNRXLAOBaWFXxh7VVpNhYt1+4LOUjFABuyVeSkaChhc+WwKqx3dHFcdeEGgmIeA5UA8upLAgia/
lUfzn8FKjvfoyfnS4WR0nSkzp6zfGZ+H+yubCu/eEF/agsCD5IDB7SlqJGqHJE0ycXwGI/nZC43Z
VpV5Vg9tCByGHAkUoPHT1nxGDdGpBmQQK9jjAM5O+ZSpk4LX3APpR4W55pbK7VLDvr3t184+NppP
RqbNDeT+RCwA2ZCJpfQPDTP6jDAC3YwHmnUbZ/9p1xptAPh76OpKmsbeHyEi1T/Fqv3753lu8c+U
Ycy7/cI0fNEPMI6DG6YSYxnW3eqR07BH5W0HlHfP6BJmQaExlEicMHTFeGnKtoT/RJ8bL/fvgWhX
KwA/97cK+sPw90hoCvOY2IRs/QY2T/Zkl8XMR/vqDxWtxHFW5aUAk6GheNLy9zqBiNxSloUOGJQ3
89nmkuFPvTg9ooN10RsAf7ih5aCOB3Sh4FPv5td5cY7LTeVsc+1wRmWMcEKUFE/YNFlQ3M2+VxFh
iKclu4S1MjuSXyPQM78zjqwjoTMo8iCNMiLCRH5NjIzbB5dPpCc7UVLLVl1SSOdoc+IDYCf5gtBW
1K0MJ6WbkDow9rQbNtONzB65Z8pegMmecHB9oeDfQ7HRQNpDWjIp1S0IRinbwOCr2o3OA99H2J9Z
DBaW//2OtY42wjDBmQf4jq4z+h7v9YPKyrreL0E84+d8+PwGz/4LBPWxfxjeIZ/YDYkz5+eWhnV/
dqgK6kytxZQR1oMxXhxbB/8yvIGG0j0nbbw6YFH4V3s5/+H9EpFfd0sjUL/oBdPBW6kRnoyAGQrZ
wL7mk0qA/wtWFifpgf6CsZ9HA/1PJixbnLSRvQHhecROy1BqwOnFzNee2dZjl7gA0OQNACzwc0BW
RaqTYGwxP0SPdKuTwZYpyjc8Zb/8QpUovSJaeqQRfTVcfo9Kj4s+EuPslFR+saGqnut+e93ut3Eb
2s0VGk0dpt4Z/e1R5v3VHOSs5KXvs5enBnQRM6V8U0WXk/2zhTI/MiG0mI3Zt3khd3lIjsTwQkXT
oEf/PwIxNJqZ/2frM52RuTg5LDU5Fa/9rkP/rlqGVvpLFoEzo2HNn1CgxnP9M3eE4rQcaDbonSq5
ZUVsIr9/ca24KmTCfzVWXSpxrMrPqxbVxAtGSvn5L0sfM5fpfwFVqayOrYceC5OOhR3/+xn8ofp8
OWPw9zf2CNXlGFQe0c3RyWO3U/vr61IUCmiGW636B7MG8rWKN5OOvI9eDdJNFX9XRzOc0yihv4rh
UE6AZjxODG/3SxMUoqqbwV+1hB7VUUnb2sV1zilJlSurPbW1CU/G7A9WcP4NVVeSCx4KupHHUZ1z
lZf6JBNhJeCaSEojzsP8K72NiKPNYitRUCxCCJGA2Gv4N2/b+4EkONhALPRKAVVr4wKtzvyv/O3v
YRCpE19z0Qr69Oj04zJPcsNycqIklsfRQ9AtzYssUUpSpBE8NuzT6Lt/IBEY2nTdTcYNoFFlHRy9
Olv7YvZhY/gweKeg/mVBzst2yYOVpOJU4GNVceIKtHCYO/6KcvzDol+jDX9W7Xcun15gMeW1ziZl
N930kXAzKsWYfwkbAOjnzMASBCDVvk8AGjFX1KvHde6qs1mUOkfCBxj1ghO0dvvRblYNtwMgovWL
kYdqsv1Y151dwMB3t9KuhqXx0cttzNsaBYjLGL12AD0L+JEayMITEwA4NffujoHGzA8iK6UKEVV9
AloqOPOuHoxelJYO4Q5RJYwX0UaZefW33SAZFdSElW378QTaRnUHoCNq7yfvkYgIP6NiSp3M3MPc
QTUdPcPUASAEFOu1Yab7enIZNh+Umw/qnxJtgDu9c3VhELGB9djfkP9H9wuqp69zdfUj2wJEHb/S
5pvLkrNSeKWAUqGLFpST3Z82OzwAZWpbtIAo5q7bo6Hr0ql8Z0v+q2+ipQYQ5j+izmxLVaXZwk/k
GPbKrYCooKJie+NQS8W+wf7pzzeTtf+zsVy1qyyFJDMyYsaMGcodW84dXo4FAEWdCDr5MRU+ZZou
JWw7VCZ18o0PVqDzGvfXxxryGR7RnBZ1OJ7XOoFBS+gpAYKh/UquW5r/1zTEXghpT+Bpco6Yei0l
QmWaYTHX1H4KfVn82tRyHwc5P2nTMQkFcwUd8jUrLICfXV3kq87Ngn0X5EfvXPMVbu/hV4V0Yb4Y
3cEn4cjG8PTc02l8y5EtolUkA/p6QDGswiCxyxnym9UcCWglz7Of4fWPltllO38fkSdAp/arx52u
qsQPvDFEHnKE8xpxH6Qe3p8HUd8NNUUiFYiPosz/e6YYOHuWnDXPBfTSiUppKvbTc7Vql+k5AHwK
5857nr3H1kPNusLOTcMtUgQW/WPcy8+9mUcl00LJuUztP9nB94YOuhTlSaoc2vKB3hjBC47ZkOry
CtzdveXlm+dBjE7SCCQYpYY4nFOlnBmUexdKxQ6jYi/XRUq4g6hMOBwq5/RfsPIG3OLK+Iprf4IA
Qb4NwpoXPe+F0JaSD7KcsihvXK7iGyP6QEkCjROERdj0gNSRW3jVTqhZz91crgaTWjrd1LHd7WLV
vsALqu83BYrmaIm32l48OLtMO0QgKanb1pDvvk+Lf+8OuPK+++nd+vPBc4po0p2Qj7JAesK0cCqS
Dh4w46ZyL7qWKaTRXiD2A8QisHCSM4iVR6JyKOOg7ZEpR2iwY7oRT3jrM+n6LJKTP7ezmHZQLdWf
V+q4aVF4HCWOZ7IqWkEi5gjjZKdgpcsfMHQnPkkuizardEMrI4cg3a4DP9M0XYKGQAcDnxHSprwh
qJf468CZOafPiukTxo2DAEp/mZ9QPG6oNwLbzwDQ56DAnSq3UVo/1iaaFZtPwb5mab9C/8k71VF0
G7DCdrXsUFm2a1mdAjEnwn1MgGqX3k8b7CGr1CsDSsbqAEuGRi0sFWKZKM3dw59SMlMrK72xwqjS
pAoExWKzerSrEHQP8EZLrCDwgxHvc0XlE3o1aGh4IZyDj/eq5bp0A0HdIP77Til8P4+q9Qu8ZqSA
G5/BfVoKylQOUeI/S4awAV/dUuy+aHpQQS6KAsPbz37n7Oq99lnNvXN088b0fnzV1BWZaUCoVvUq
qy3YaKkBH2LzWqpYY8OiRPCNYHcGbaga7Gj8w3ZjZ5bMOwyL/MgUJ5b2bcpqFM5GxZZwWWSKSk6l
iawBbDkmuhK9adb9o32MXUzPIvrp/4FJJr3DIBknfmmyQ84AE0C14muANaBGo0IYwjxrxWO4nuDp
4Ix+JUYnmHaQTVQmiECBmahF7FJ/uaCXHMAro0QLDjzxMhMPeKRcVQrlQqEGF7ZtU+37aGypNI9H
+dXPfyJ/4OROWN3dkiTFYX1YFyNuBmv9tvzQNK77YfMkDAaIUVh9j2iRSisFOTxv+J0YP2QKgIxM
8E5FV7UlimIGQ3UTAyEmr4tHWcJ0bMwTVqdqmJJ6poKX1k6QMqEefFEcp+4uEkVLJK07WtdgZxOr
W1jlaFWaYrNaFqlroexTBUGMV3CiTg7eYfPpYsVoycCB6DGjq1TAUnBOCjGBFnG87b9OqzN192CW
21oeI4ylHSaj6zrzt+9h8UpgNORRoWwj3D+4DzHDhQnGbpWdFfxv70LLgO6h9+sRk4yTabmV7zxH
xdmJ9PmPVEZ3PksaH4qB9/ka8wwKGUTIYxhR2Nl7ol4Di6lVnJU7CH023stvH95UlnsYYpreJKLe
m3yvsNreaucp9+60Of+VA87GQoSPcDh8U0VlrY5zVDdrjyUlPfflbrZrPYEc25Bf+1W0S6uDiv9t
l1as6Qc9CVAgQomQRWp1EW8NX/Uy0cQ8pBi/w5nlWT3kS/uIILSe7Q8iN4Ul2KSPD0PNDlERfTBv
bfTOMaj+a0TgTsdM5BwmFrVqldUP/Qu0Wz2QhgbxC+V2syvZiBVlOT0LtW0A7MkX6Igl6lmkunYt
aKngISFEZ+Kngrb7XzMXrco0+9h3ds2Sdx+UcL9e7hzJ7JKHNLgbL46d62LfuwSvZXVKqNm/oNm7
5bYG6thytSvIWZTovPiBr9d48GEVipNKHZrbdI8NugDgI1Ne03q59JsLq/VytId8Xf/YBSRdX+Py
5LN4jUp4JXO4Ouf1N3p284a5fml9u2D2jeuoYh/pWH21B4Nhp9OaVkGrgVgkPXRzaKbYoT3MOIbM
FF3HOmiM9gajoj3a3ikgjDuF6v0YSxUDTOQGZKoqXcWElBcgd1+pR2RRmay7VpSwqYhkrCx06hQi
dDUqLn6NcjdenZpWuzKZh2hJjsqLTK9MQ5esVZuO4Vat0qBi3lxjjPm59LJpYfjr0nTOGr5ONXcb
ZNZsbwmiYUA9yBHRy4ICBDjxhVqR6Jt+EjjxAAIIjtGLuwfs5xCj6zHLEVaou/zv59zWuWUaYpw+
NTQD7+caRa7f9XdtLZ8zFPwxPicuak9mFgExNn45gkrhwJZ2UaWhdd0tuDUPPrENGTjCzeZuqByK
EhFER5iw7nstRXRSJJRmpqRrUvwgLaS3yF/1BXGQvyEC8Cv+fURX91ubaLwhDgul29p/OMQRVXYg
IQZRDecVVvVz8R7BGsJJk74XeZWRP0JJm4uTeLw1OU6vI0u5DFqNU9Mz0ggR+nVv9LVBBfB3UEfv
GEy2XS05t162fUDV+Bxq16ZvCWV0F/qlUc8EX1fn/u3cDbiOir1/OFFhmgvi6fbs5EePsNIo+QlD
6FvLZJYZZ8b4az7B/+mk+P+d6HGe3v/uf9e/3baGmG7yqNOfjaKNysvjsSugBKLn0gkx0X+PPKpD
KE/u3Mff44+ShTfInHmUkVuDBph3KrELmz/5OPeIn92je2TRdss8sogpVx14cqBm7EHpc5HyMPSR
yRaDpWJ3H/UcZUXmcQKkRXqgLCeWBxQ0XNbbIr+xVtYKY6pUxRFCvshl9yiPQHiH9zmHPyoTqDrp
aMc4OQRl1l2PX6x2ZOSbcOrO7u3ssqvj5f7vgTOMHgb167tjA68abwK+Gp4kD3bJv9sis8qsEuq3
qDmAFmep1Pi2uHBUVlbinuHSYyMMkQDjSe/C7YbqFlzQPers0m3PIsj2oOCVxYleL9WuVNqRTRDr
lpqlv+P0Pt2vMssSd45Sc+RaThAm5CvujbtjwmeDENC8GA9PtGfxV8UxptNNh1uKqwZS6Cqi+68U
QKG31LIEcCihJRBk27jhI6bwAADKiN8ZKrT8BwMpSvviS6ox3S3xNZQaQHIPTj71wrXrbAAnDhDm
Ecyg5WVtnxf4sFhEh5ELopOz4HsKJbqysytzISwiJT0shaCsySNjRNCIaBD5045XiEnFBegmlQto
IqCwgviNeDNCnv4fysB7qLUnR5TIBEnOljNeJ8RK3NTZrD7D3G1dVrqIsaxp16A1q4rNo4xiNR2s
ATX4UmpwtSPDmoLOiYOsiwhiSI7xI9IVhFHkkBFPUlJVmD2RNnaLEGqtbM5SoStqPeEsT0YJD04G
ZE1I3hcZj9/zQ/xnhbXGtfb6pB9DJSVDVIpgmwC5JIiM3Sb7GzojRwSqFPQo9KkS+tCV+oteFe0R
KJzIdFXmMUd3T0xyuTW0H/yOmPM8UIfh+URc/1OTP2Dpa4RgHmWnrCfav1J7mK/hGx3JWC0OfWXu
roiOUgVTcnnGk0iY0ZXY+Y4SkDcqRwo7nG+Xpcncz6zyGzREs5sighesuMwK6jtiMcUNIjOQQKkb
QY4bJDFZEH/zYiieFzkm1IbsbD5o138u4r8MvmvsvEdarpUJ9en0HEGUj0A1Q78oE7daq+yGCkwW
N3/Ne7C+8Khf9FUq2pVJBZ0AoStPPDniysOZ8s/8hr6f1KjoSFifUm+xVnRKAk3EcStMLosThNPC
BG+byyxueOJv9TZkPUFsbiPV51wWCW+t0zFnxSuymzeLc8N3l0WJzKtyolq4+rqjj3ah4Z1zWcj6
EDcTDXDtet2FHjn3IGHgWnhrJQp6dyCsOkjW5RWGcGkqHcJtjsNDB5inQzSO0F2HwB2/MA7RWNjx
avQFcD7pshzokiyGJbuhgzt1SM27yllDxuzQyTGqE2uFO4fhKTLmxCOsaJgs3KOzyzMtEC8AUKrH
u7HHAf2A8exsnSyGsDQhEuBSeSQZF291m20Q2dM0k6Kdn60RJ2RQD02wTRPoX9FE4WXmwfd8Ap5p
dsMT39IB80cbTHoOTkoTubsTbiMPPoRIiWHZdirds2liUW3ne+W2hdzrjv5Hp7r0bbZL1jt9J54t
LigTKam89UtPm21LLocaZ/DFxq3UG0sLqI6NnyBIkJF4CUxwvhC+AWXAHPpWI6aMyYtbM1j9M8HQ
aT5fryU/0C3A9TAcEuye3kGNGfdkaEZnoSrHiP7yA3p/gYMMLws4ZxBNnTesj3WH5BQJMfJenqwH
NB43CGG+7IBUYR5gAy4eBB9JGf5IbcNKGz0XzE4amZFjj0OQOHMb7gnSOWa+HaMKbSaZ3XjkDPYn
G/INs4QHgAvUtTlRPTsR/TuJu/670xmSFPQb40YowbDrKBKXPhBp5ObNEHruhjEp7siHOvcUWRao
pfS6eWa+Cq79TU7/kNHbCPQAlyYzgIRK74yu+BjwyDgMBaVFDWoz09DB+CIYr7qtq/MLiU05Nmni
AKEuxLoQ/9zXhiV70aKOmTSYahHeIMQ0xUVF6MG5oTtZV+dCJYRS1EKZn6xteBcPpwCIYNAMZDHM
OQsSMQAdivmUeeVdVbPhoJOMFLRiAX0TSXNxgiaE/6pcBSOHLVfWEK8BZ0r4szZPwRZlhktgO6IZ
WOGD2Y5TsphyACk1TpxQjYLGQVuvYvMfp5mW/DBrgCD/22DTqigUG6H2ZGBU6cgNPl0RQd69CwoY
YjvpZkDFBaBd4iVWxYRyC8xAbXYsdmb3TMCPcm8CPJRuWopOkCZnBPLoAGJSCt3Un4sidjfkIIHV
ArxYHtCrVcWhSk3EiACE6H0iQAgxMrLuDKUQB5BvgzWUJh94kkpBiI0guq3WU5XDCigkDRK4dbQm
THza4MX8Tp+TZrJgTdjyu36Q/gXag1oBjyuTL1jXgrSj26YD6O0fkE9RiJh48kzkbKTxiFB2vSkL
m1jlxNuKt6CLVl6hApHtDZGtamol9NP0UgUECe9IqzwoImQYJRxepFmmqGxxqIVPUpyiNJEkBKzF
tgV0lqb/tyiJM9ZEocpMl8lMa3B06mLGgykzJKKdi7SWUJigYaELK6wOeSpCg/9l8jlvPKGbL8qH
7ocSC7CtaqDH4oxxyTheXK7ur8nV/MtrhEqVKmFK1kbzSG6abr8IAWTaJQPCLCBFq6mrQjeRXFUm
qtvKGAJtMS/FHTG0Ep7vyFpkEHVlzXLVzASoLulFLfFazSjrNNKxP6UlL+RzRRVQQ0dFIykgJQD7
RTEQaHJ9qYEWMfHLcLLz8TbgCGx5GuoKtaGyxJMRs0WFWlRfTNozJikcrqayU5wFhEigTRpbclI4
Cb3cRJyaRO0tOZ72eXIF4hKDU/RAi6oYyIscOxq+7jkWyu9cyalvaG1Su7YxNn+HmtPT/NA8McxW
kaC7ZAz8EYx0bQ0n1Y2IVMv9jpbIyZPDU35dgV6u1l1SGQd2rDOCVmbSe3inq9U6BvMUs1pzkuuI
0ry8ybgRS/6LqwmtoUnU1qTLlEwjwm2nnGg6sXsreZdkd0mIIyOoL5FLoZmSJH/i/haLZDoJ+Un8
SmfYkCtM7pDPx/lkTlg0W9eZcq4sJ+p0OFQLkIO+CmacJqvSxXOqRSfQEpFf5N3SYdl87oM+FvpU
0d906Lfpe5ulGM6de9YEvkJYSf2o44KWKioLNEpKPGJm9wh3UIc6tGoxX3pkQRB/SfP+LP4/JdjT
kjHZbwuJmF+dm79UWk3vx7vQO8IUPOicuR+U6Ux4BeTSjIploCL1qP8QRaJCtkCEJ61ujTvdQX0l
CqHpGGqKoB+7wqVkOE2djsBrOG8kk6kx6UbMON6YpWcCGkTqeTeTl4Qa2yOGGdzt1sCGFk2J8UbM
DMjue+/JX9SXlKfpgqNuPTLsdBg6jUnKkcowDRX3vG2Kckuco1lY5v4zTzByVNyAlcOegCuoO4bz
ytyQw4LWNtWbyEqymvuQWIVD/A+Hh4AD9AgUJrKSrpKJpoWoP0sMMwrUjO5L8Bq0OhWHiOxEcXFg
4XGInoMzwUkrSuEzmV8Ie2uSiOuhjDfrlcpuTWN6zLLYTPUVS5UH8z0dWvYCT7eJOcAJxd1+CoYq
Py+OkyyVQHjNRYFBadIW+i9cpfZadNIyB/MLD0hqqGRq4fbcsOLKHQhzmrdmR6aJykXEz1cZsgx/
FeqrBZ+Nrpui13l7+hcqXTQyu2K544u3amoeGe6l+BLGjGpmaNqPkLrgBj/q0N8iiXCi2MMJ60pk
3JWBJ+mTrAApy0E8orfrJJkV3/o1mdLLmiyu94kyKDEEkEcgw5NLaJyGK9YXt4PBht3yqVFe1yng
sEA34fP9wphudJRL0wgzoBttAHDxC050Tewgtx1eiQoAqZE1I+oo9ymi+Xt2gC4yuRCwId65kCJJ
Ux7HQkAAAyHxxopTvoP8Hj1OG1f+B0ygtwaCpqFlYtnIAod0tpwD994j/qLM7cp2aT1/ePWt6nLX
Lx8afCZeNnq1UeE4K/+6H2y03E1FbbiXBc6IuCcE51AICLWAOALJnODtisb5wQH8TX6Ty6i0+m5O
gBoKOS6LDKjTsbWPcDUJ3y30peXLHzrXpFnOtQtP7zmK7TdTBAUAxVkkRmIKm3Uo+rFosC5CZaV7
QznjMd3bCF2zg+J4D+Q2UgOAlvPW6aXmN00Hy7CInSc+oKAA7g4FnPIv2RIomNyyfSx1m0UX1Euw
U1ABpQGuLVPrIxJ+R15e9Qln/sRyKFryfWwERuzG5gB3BS/UyY7PdLKj2xFmoDeRaVLYzptIJVgp
/m1PPERIFrDytKhTJgVFLjAGdy22xBmBhdIAxoNlFwPuhQ2wda7e3TvULQj2OvAWJkv+09S80NIH
9BP7qn9z44sNtYjL5bzxQ1I2qgYAAxTbM6yBqgNU5CbzL4uXEllVrk93OzbnWz91alhupNFor4VN
xGFkDi8xRpHJU/znObI8oECJuGdxSU2FT5M2GSsWNCBMuclFyjoxvBgtykS5clgLDhtSipOsVlr0
er3hZeKcasAYNxTr6x8yhuy+ES6mAFD2YakYEHsto4sdkagg1cmqMwcDDP9PNgsJhbLTl0W5OeyY
j1rI/ksrITbT1OjI/OhG65BNpBDJUbFric5mKlBKSM9Z/rI4BO+viXhchBGMGirIfQEHKGXTqIpC
M8IQgyfyCPC+MS3Q01B1/y+dKII8hDq1N4TWiwo5hYo9XBkf/4E7kGCkc0sgTHvzR1sS4kOqrdtM
YtyVqj3yUU7Hh2BPYAPYq+MRoxjXU4PJBJL11NVr8mAdccLFffQgE3mdIZGSG3jGnqev+tQey5iK
xHigAdCNl1EH14EDVGHYdZU6SnXxh7L2AeddPCIxnFP7mIXGrH00dTmBxmTAtaK6lGJqxWlrVP1c
Wl4ij1WH/kCTmothEmneyRXQDsEsbMuyygFJvQ9GVN5X7w+nTAGe2mGwtX5tWqCozJ45n25nj7h2
6qVupayz1lIIBheKni/GFFOGiZnWBuqj+TPAerYfOonyibzPrTaTG564rKlNTNuSL/1gzvYEav2/
cgVzyngAvM8BN4/Zj+OJ08fbdmds6ExNuWvhGjiQllVyivTx05899cJ+hpCFMkRGHHF37sSrBigJ
ZseSOB/MIGggNBSyNbfeCW4pkn08y/o8AA+7JKq0i+/4veYVWbmWqCAnmA0g9L/mfFQcLj+DCmLw
dzhukY5cVB590J+E3oh+Cmjuzs+7czCc5v3vhQSnMIQE8ZqfchuUvCGlCtXDKMykgZ68eOG2ILI+
kxDL1yXsY3YrysBlUNkv81C27zOI7S8tckkVGkI/qvG0QyzS8uLQ2PlPej2hYj/3kjNb9iPKj0TL
r5JW1ZN2O9RhUIDRAe5V5J880pTiUwkxUC87pgOTAcefRbJEFdWm/pSNWyRyI4IgIqnYyU/OWJOL
6WWquqGx+rIcOOlNKuzXfa0heGUviaDIvCAdktRmxG8KMszn/DG/BvT9IXUWu1mKjr//aLYEBSOI
6EwlVDZTV4t3lkFTWPppyOZ03E4QeAC7WqMHrJzX5wMLDlNHM0TGuN9nRvT7/+yhDIQCahErFE7K
d0mPSZ7MMMGOAgwMJx+k98CsnZfyAGUuJQEjvjTP0KrhaHFo/aMUreie9FBUGmulqa8vCqcQYNUE
g5g9eBvSZGJX10tmBrfTvLfocAoP5MiLp5cepU4Jsb9Sp9J50HPzQTj78uGRdVTvuqOxtzYVuoPi
qi6LTAbmIJTfgvMKCUPgSz3R6ji0DrwQj5+t5tI7G0p5RjupbAFBnPwmepn29AqRMNKNB9IDA6a9
N71anVq6PWAux7klxsO8d6FxhfzHfkAFlMN0lQla0twXCiN3XlUbJmSAjlLHi5+Bgeiu6RYZt4/P
j5pcf7/DzQvNnVHSPsJl5u6FVFBauJ5VXE9urA4qnkxBHQOX2I/BvYuO41n2kbVLuW/dGn+HpBXb
aPvKtdboZIcPFFqBHlgfKnwhnUbGHLac8AiNln5RHmmV0iNyR5fjAzlJSGzIETG8sg9pUJLUkPYr
YoojghJM1wTpAH/EtSsWXkZsiMpNLJn+M4aXAg6qQjFdzELmnd1vMhOjMFQ6UhW1pCQJc3SkrCHl
AVQgBXrUG2wGg4vzN0lcGXTVrEBdBtISb1FCLpKe6zI7BSsopiKkZccgWcHMt9X7qE1BCmIFPWIw
n3ORFU0XHWdnton0vVi6WrK6Gf3lTI2a6gNEfjA3OceEybxAG70pb1Qo4oGO7ghFSe30bzaXLWRH
2Ix2Kx06H3VYEoslrY5WzkfwSJswTneaWG9dcUmbyOPos7wSLQFvTIbGrNhITsayG4n7LEdN6vpa
DAoPt16RIgl01MjHv9HJONfWkIlhRSojJWCHy4PLYrYWbprxLvz//Dt5Hvh9/cCFHNgZdrbq8Fsf
Ls61gIR4nxL+qB+dXG6Sbo7Wu4IwRBg0dqIl4wowXhGTcyfLnA4oNgQEzsjDA7BQucYmuOIuB26Q
4wOEcnQAADygZYurwcly+ngNYbgaB1d4rZ3hlb5TvGjKCFCIUeY7LYVik8mfRmzdKmIH+umKd5bD
oYObwjmyGPQPH7peyxhpycoZYTHXYbgDM3Ju+Nz7uvFUeJ0cDolpJSzQyPOKNU/V5DrMMGLxdOWw
g7jpBK/4CJgN2gBf6MpIWUYjHmjhamQTysYZCqiq2kQFLvxnMuSTQO4NZTJ0pFU7aT2+CKWa9NDN
WMxa7GkIul4VKXssuTKwuj75EypDCcO+MJ00t6kbs8aVXOsqNTj4jnaTGSy/WRNOdd3/ZQUUgcqF
hwt1VqrWq+DDAMiq8VkqVcU8Z9n2yeYXn2ahhut+fjd8nNyHejSnB74BOfpXXIPm2/uCYnYvPXSa
G5BfYyabUrTnQcogoG8mGvgyupZvIVeJRp5KDTBAfPE3PqaqQucR/pA+8Vge2Z5/Ol3oKpUaMdSl
N6QI9TOWpysBLOUIlfFV8nXSZt4RjcyVGZVp8OHuyz0Ai1ue3G5OHdl4zFi8M1qfiWX7xgLQekkD
aH7gbw41n3nDkmf+YEQmgDSx0WWjhJrpLSOGGkYvafSoICW/Vmui5TFCSInULLnYC80qCQXEr+hH
mATzUEYVLV30ytygM50iV9/3glWw8igsskMa2bWmU+p5sYNkYbmBWgeK6+LujnBs21MHUFV53Lxz
F6d0phakAn9UrJXax3SjpiqRCzljUXQ3dUgVQQlq6Z3ICCCxjTagLvfQsdjelRfR+2jnEfZF4aRc
uaS2rKja08/Vxos7Qvl7FqHYpya9AQOHxfvxWJ+dKX6snHvd4/+fw6JGQ5d0rlOeA0WNQLeOGlpB
/e5TZ4J/A9XDHKoLiRSmUryiHiYsAdQIqfMgswOpNlcnjSjlMcq7jHzV0SDvVPgWsfLcXQJN1cxi
l1Ly64uWELowtaNR+V53qSCHWBcDOGsrOEXDBVwL4ZjJrF21J5Sc5Op0ataU+QPrqtTa2rC6zCYd
/C1gC6gMdpcpQ9CjTcXYFiaShpqZhiPam9siCcga6rg6Mxw847/gGjLjWE9mhfYRzaL41wvGLxLw
3/oY6ftaEHQQk2jB5e90XPxzoZYZIsQMvWtR3O1CDypgAAxDCM+bx3WA0OV7eB28OK71ir/PQaSx
fLhxvS+tx/Lus//s3Pq3/iN6Upb6CA9f7sV1ekWmTEJ4JaTp96H0GfdR2aNVM5mhHzlIwezSV6RV
qZFKkGCefANUj7F6ykqa0IzpIXBO9lBf0o+RNTvZlT5IMrEu1hx7tGfY8L5+8Hm0hinDwufKoVNc
8C89lc9ukUjYOjmyT0X7jceeOM8O5S99ffgVlStwNJG7wPP4cZoKQBQDO6b0nqJ85QDoEQeIfjTp
inJfFWcg3BPuBpi8tnEeoKTdJbs9HCWgNn5FDYmcXEWZlCvmm0aRD+E9TvpVu7qqaTQ+NJdHq1O2
ZgQHAxZDxxMucTC5HrZnZpf2V+nrSceIScY9FxkDv0alJdxs+t2yL1HKsTRRPakNeWkYs7acrIJj
ZQhUfqSHBtURN40C6E/04lBEkoXtIwOnVKeqdNMEAlKs/ypZCUNbm8aAC7sa5acYPPGNArhGRjZN
mTHNUkYZcokSBvo/TVBphk6Yt6a8SVQVJr2I0TgYcg4PrspyNxsWit9GySFVVmJGs5Xp91psy5KI
6BhREWX0tQE96E0Y6gvodhoNTyRXsblBoFRxGnGs6Z5q06fI14sBNCcpaI6zo8AnQzjBtvNv4+7j
F2AYpSC0Zlpp3KQlnMKs4g5rmghwVT5GPkeXhYlXQnWu8nImApDGJffeLEXtkOGajV11m1ckBJQg
yDeLuFFhEOBIBJrcCvh1LvLfOIyzJIt8sr0+0OjwgVMix4Q69BozQioeAfZb5ye0QamBCxiVzkbz
qcnUWQfhlF1A2ECEd7Ee09DqzNVoisnx05v3x9eafC29hxlv/fH47Uhyg4kUeNowpL+JesDbGRMA
aOXx7rIVYehyAdfasCXQPVzjtaWxoIYOIuejRWdF/pK3jASoKbWVVmFJL4TlR7nkh5ZtqsqSn2qw
BRye4ro7GQAn0hrV52apSEXCiBU6f5m8LXtkG0vqT4hPuZeaWRPwT16o0dPi8H3lwTc+d8Bcl3xJ
gCuCBMlzEL2KwwCzg9nJmy2VOxUKomnGtr3E6+Qb3RCJPUr2ER9BO5TCUwN+4AulZGYzMkFI2XDQ
6Qy3tOJk4AktbjafyajIJfIgL0A8ZfNl6IivuDdQlMI+IigfEgmiQq209kG08CjHY3pbf2wU06jT
y9mdgJsGknJ1ER/FaVW4HKl8OL00rQuNLFgVU+8MvzexlTcqIdK/k5jGDTVW3ttrqiiHq9IyoniJ
bIknLzvqN0PJsoQHTKe8UbBg46fLh1S1cx6znpYTprM+TSnHoZQ7FWCY6UoWf4sfpfmvd2H5MLWn
nHi4zsKbFc8rJo6u0jWiKtFWRQ9nJPl/nQ9N4XY2fU/tovMOK7CBcUbkkfDPaoVCTOp7yqvF/2Vh
lPDqwZv0MX39Tq8k/vHC8bSTs6dfJ+sgPAWllRXVpuMoZRZdCKn0Ki3WLh8bev2xq18UfI5GAYIw
hEAApF3FxqdMH/l1cZ0fxpPiUEcp2AL6Awix9ne4kN92euxXhaxzaxGDUonaOFQY92y7FJSCuGQf
FLXylScVgdK90aiRAyVLUmrgpbAjHhoq4Nr5lyvcU+2WD2QcHmFxuF+9Z7no/CcHRpUGH5XPaIUL
31nqNISGyYk5Os+2RHDodv0PUTg7dECCiKq5cHDBFzBc6b5GhqgpcUhoYX9ylOj8xoYrYWQi1YZu
o95XXhHQFNLsePJwGajwYCZ98chpQ4/whEWZmXGlRZbV14lajne/OMxYDWrXaPkyqo6yZM5G8zL/
d2arBLGGoA78VZjXbgUvlziVV+0Jm/IR4q735RroPEwpL9IkaZjwoclYgZ/pHPV7+ReUi9OotXli
UzGPdwec9sWby21/9sXOpccM3FsUNdJj6+8aL8CeeesVSefjRREY9NriorwoLvjmOH1acFWdJFHB
LhkmUEQuiHro4iievhffRTwl9QTjHOIuz7wOdi3UWh58Q3+B+FoDSKxefb0FChp0uaUvK53e/t5V
hhgGL1DTzZ/vKGZp7tD5j70iRDHLfoSv43BeaD0/DkVQULieI3I8x+gqPt8eN0lq2nS34vy3/qv5
k2ZH0qHxQUKrV/2UEd3i06qWSQRVEdF/UYJGJt+WKK0ARgTBvEepXK9GQbDXnJYjYIqIVt/JfZlX
UJxiX8E0gjOlb6YcVp7yrS8Oz7bxHZXqEN0FTr4CMSSvTfHlkN5/BGSqaGpF6Qek7NGpr3ya4MwX
tdJ5o3Ys+lC6ZapeRtGepG0gPTeuU14j9f7vCLmxCXRakiWMHP5W6oTrBAmx8ETIZEaGE2QSDWkM
WZwdxhlkBdqk4v52frbMpGYUNu/xuXdn+VALlYvQUbf+rMZ+lYtOoxst6jb8OMsWMvohK8WMv9gl
dGTw4qDO0X76Cr6RBtkpC0DrS8oAcMSNYTwClV+Bvf9bU1m3DhtUg8YwLejMNkXrmeF6dp4dpngu
yLtZ8rXbmlBmavPpluKmd1P3QXeJOaThEoNNb5IOL+EHnpeYU1VoZmKziHqrQx7WnkoZZXTpYqLU
7KFGE5OsN/oN4uGne3F3/RfdQeguiOwCrlXz7X86eX/HPD742BdIJsPLND/e0zkFWeN2vLr0j2sr
JL25+ETWilYfLXTEQ6WXMh2khcdX3uCyfoVlZOrtHWkQNNobZ8yvfeuhFhE8lgnn4N+X+0GVLmYW
MBqw7KGPDjf9HY/dbPvhE2N8YdOfevn6HH2Ktxevcq0MPdsHF6rBtpRFvJt0e/F/3nNNask5he9g
PrWGmSEMj3tnT1+kZ5iFA5gmyLRfCX1Sem0/zkFgvtTv++5zS9krAO2Ril7azw1LY+0UJb9E8in1
ehVTpICqUliS+92/a5gvrzik8MHNDq+EHQQ29WcfixTQVgqrmDr+ugUafr/cfvqVbiVQG+ci6dVy
KxOiK0MvZ7dKYwriLee7vIdsCV3a8HWfKJmSh+wVuh/v26w0MRa/IczI6F170AT6Ncg2bo1XvdS4
9Ai2/N00Z8erZ/NAl51nLx58g+fgYMeTwvjhzpef5Xnw2ABHDDDC/Z9nQWHPjc9+FjrVvH5aG/GX
sXZEhfP/dnOiBiFQym7KWVDMenIvrYq/ZDfRIYdJrlcawhNvTvx8vzAosnIvLvIa3q5PN0KXmUQ6
++bHFKD4tMlBygP7WXaTFkpK13bV5U7TPqJe7W4REDkNvvU9Om3XAXUYz2bZt7x3NA95xbv/8+PG
nFYf9RNAkcPGkqX97rN5VPOpX/tMQ5Ip+w7tT2aF1m9M9/EgHlejPD2tTl7JPZMr3TObrDpNC+ng
rkObLS1CKGApDj+RsvqI8AckUbzn5oedkbsvMAxUfXYhI3DVtKSyY0cX0uxivqlu1Ct6x94GSMQ/
UXH0IWdUHCkmKtHme5QmDL7sCOmucJxSo32cHlHfTVPxGFamjopHUt7CnNrGPOoW/LVqSMplCsBu
bED0o0Co6R6WHu5++oJ+N9pPi6Msq++DMLClgpjuvXvtFhrKKklOdt+NB/Mw06mGR/jnKeIg91kb
Zbmn+CwPDa/s3eA3itI1d9Vq0fzrik5Y5qsEN3K7yfhJCxGqQCxcavRW9ECEEy/BR64ScGtOJzEq
PZrx372pAidKkk2PhE+gDWlPO7cfiouR2N3JSCnNNBTO1Al9Ny2oYxuCQuXJyFARE0Iay8JiNOkp
YqMlAfGMrLA8+pHfUypTdeqbvz/2v5ojmVFpr1CcwyHOAl+1R6cQ7o70a4TJ3in2MvXT8tSx2P7X
2TWO2fBHrmmLc2iIy/+ygncKKnWohmcp7+Dgy91JDxH8VNKRIg65OvpdpUGyKFASQAJnJ6t5cu/N
E7XSbHs0IxP0KV9fqKecZ+Vj9pNnz6rLT/g0xcva+udQO592wI9I9+ys2sbmnrw3sW7ThFYKIXwJ
ZkxCuIsJR1rqb09+e+72nrW9V3Wfm9fqDI9oUyGb+aNTW9z9tD40Df/0i3vyWPgE7Ss8eWtg9b+Y
ZYoEewf/PsguquF2hvHFMzitt71Tex6iHTY908C6gjV7kSstsHu9p5ACbu1zU22Ki9T7Si9NsD5K
UCDHLBLxvAwkJpQBKI8zUTGINGV0L/FBTVClyQg3aLQn+ZDaHCH0QsI/iCTsB9pMYRgomBZYh74p
t2KZwdnMUOgvV1QcA+IMcGtZaJJmxrdlPH8BGKPatseQYPWXONDKBAuHlSejIla12dCXxl2bqDK7
FeBfSBu41nqV6XIPNZwTpZdPiyJXqaDdWvvpk2aM5frjZZPnJW3b55Pg+3A63MirERq/kb5lGYTl
pH5DOGJz8C+55i/vsJufoxjGNEVZyH2Q4CsQhb9RZqbhDCj+iZZ4wggSfKDjgx5CRfdSnVCnkaPn
cxNHNcf8pn1M2S5UVvHLO7/sPQs079xQfrJpGny9dimBz2eRDCpMjn/8ZXw8OvmWPM7PsEKFKLMM
lYFXwLm/R5SfUI0BM6ieoZnhtckCfQR0r5xTAlE2NhDuKg/Nxnvz0C9vfkTcLxa0KkpoEESzdPVV
KdT/Szsj3bphUagPieo9ZA8kkaJfp56JbM2DCl9NYaJy5ogCb/RhZu+W1cxN5wal1lIhXsNDFcxD
uFJbdslozD5zmizNW8LZaPw1+61+FJ4AfS7/o0uIsFhGoRlLQmbb3wcl1t0fhV4i4RLB7vg9QBwU
tie0tBRaEiB6wNik/NQvpGBIj1aNybZc6jS06ZnQfgfYo0hK+ncPbByagAyIYAl4fCzVlyO2lr5T
4CV5unRv1B6pnTJD/9MdVb7n6DCkWy7017SmYQS2NIKmD2sRWyilN1oO+1eU2A901y62qy06avYu
Gyus/P0Gv8Fj+tzsA3rmfb1kkYOBJnevMvli9uWDFNlGtgRX207SfrRimotf66Vuxd81s83xFLDW
vTQpj3emXrBGlOnhl4iF05w62Mu45CkVR9bq7r7r44D1iXhaKCABUYUaIrCdxdZekBaYPlwhPVRD
8JyqqxVrKwSmTOLn2sjYwoP154KatLyVtAc+0v3uOoxtswl4AZpBI7GOWK93fzu8jrftbTtNmIsP
KxIIEmNBvqv/s2idLsa1DiXCDCezTo3qONfAnWHbY+tbJiVnfyrVUBVLYEJT+kW/dKf0at2+7Rug
rIPmCTY9BvsQ8H8PlYFV7JYae+Vw+LnJTegmxqHmCUiRijRik6wAnwX6AWBPZ4emJpgt2gN0EDqS
0Qju7SrMHWq1nhCmmEC3GgIDOwRfcfFIVa5KhI9oLgtgF/6XYUQEYyEyxEH7QH+1BeYhw5d6XtgG
DpPHZgZqFqpWoGw/e+/ZD8OgA6TFpiEAaMp/VRGpls8V5TOVRmkNxn+anema00T/TO9DdnFWHf4T
xiHh9ig/ovkAksnn66aBCJJQFE8n9QG1ILDjWZalYn+TpFqSqCIBg+kUzTiexlMVB0gSSRqRb1iP
alYj1PONhkexVTANPoqtfO3jwkmingHlj0CwA68L8h5pH//JzvKBKAN/rMFa6kZ0AVnOwP3S0kUN
OHUDdAduHhZazCKuTBxyG27SqCD0WLLfPlEQlSOoraPL8PXnbpkQ9uvubRoIoDGNr5BtbZ3hlrTS
tk+5JjSZPDASITgYqXDvN+rSEGeoRYFI5FqI+s5QsHGxUjozqHfAgsIDIQrWr3DSYrrgVt07tH9a
qpCfQJiEIho8Jnx+jR4FM5y2gMtcHdDSprFw/YPiE5SMWpRpf+tv5+bkPEoOaUb6A6F5tVDKs9cU
2EDl0WeyTaE48cD0Mn1RrMXGg9Ajn8JdQ1ejNiVIYGPMuDk7Z7943ttDLUqN47Y1fjofu3O15/4F
DJm/bj0hv+9Zg3aVdiMxCeYXekPjh/1j0d1Iy79oYvFFkKgKXn71tvUEfPfglFMCMcT/LF9YfE+K
xlWsAVJpgJJXF0yQq1pt28VmqVN1LAZV5A8ltlNpSa1eejhDrJFhnamPdo40VPdGAczLwTMBe951
KNMZqHy7RLruBxcTHbYXlHk4fmxb8ij2zrTMNNW70FQRQgOQoV3iO5Xb11/UHI2vDIvFBSEiwysT
Ij8pEVM25+B2rtB1qq005wWZSwR3Kt/ygDjz8MBVozr0fzSd15LizBKEn0gRgLC38gYEQpiBGwIW
7717+vOl+M9qhp1hQMh0V1dlZWWBilIP8MwzDFwWJ3ljiurYfbLDUE/qeIRAN7wAnwATdbReXDGF
meS/pLWm0oET1/1NfcED/Ra4mDgw9ahsN+vWcEGq2BnWOa0Xb5I7BahKtl3qX5QkoAZmdfqdi1NF
6ma0NDmWL1tfxbBIx3HCfdqMLdE7G4qnhwmGoQBPU/W6on3/LvvOv85UsKwS+nfwnGFAaYNNFgS6
05aG2ruxTCk89l1aDIQIFocicyoIFikQRwtyIVW7+T0DksyOmVh2cr1AQYalPuKINDB/teTnQrVR
ruhmqwy+7FaONAZ8dD8gTy/yZNeOjFWliU6Sw7oqfo5sByvrAIXUNwqxSoMKODr37ohOfwmTn/nC
qsZs+k3WWbDduyewCfp9aqBr0YAPtnGfswMEB4TsW7B1W5cS7WlFzad5iiuBfDbnTHL06JBVgG5C
D7GZ6FGyekXBvjjoh0D6TbMZJ1LJCQBFJA5e/Yf/4ew2kB456llbXuiYAcspQkNiu6WYxejlXyJh
oUrl6N1g6fykaIJx5/5iCzQvPU1kw6LjOjy8ZIaiImQyYoAQtyfSKv4z+TKgAo/13sMvhTeDzoNh
oMGqLhS5ypmssS5M0ZmB3XuNf9LB3YaN9lef4JT9M0NVFVg0jYSTROCHWM0eR4y3xBcakb7pN+zM
VJGieQR0j6FY3EQpAOJn6VJmA9u/dbTg6VMV+Qv6/e8YuFJS05Lnz8Eo/9HLyyTaGEdc9lhZEi4c
bYd7bbAsKh7w/gisOWYTaATGg6AqGrcj/oIbRTVkgei7TN8K8BOSp8JzCYiVLiCkoNEQu9ggLi2J
uRLLE91SmTdPAgcQam400VfwRQpCdOAL76bHOa/5ssCyEFFuQT9AnDVdB1Rz2N8f58cRYGLLOKeq
+N+rnk9wI0wtXTHa9mG2YSDoiEjlstRhTrl+XBR8B37WHKF9KJdq7bQVimjyrDlcQykJw54R7fBs
1f77CtNuHmyykbJ4O3LUHV31tcN1vP3UnMYzJY/ExWNZZN3TRqUXfq8iFHWFu9NTfNcVH4ILy9dM
HqZoEw2EI0U4Rv6LDgtKm3Gp5upmqKrIXzMy8dIJXnitXq8LrHVag/FOSKq5CGWMN+P+UDUhP0Ld
C3/YKkGCNAnEZUZojjcq3vpMtfhTcsHiw13VpzNNeeSi/ZPAgXwbzpZTV+wsGkyRoOExBadFJ4e+
EerIpSyeFkctdMpfPIgtlN6nGx5ACIiuNB4oW6AAe9M9UE6rbop6XmXfwhyQhaV2Qn/f9uiA/aTu
lmbY/HkFXjpZnii3JwBSNNRVA0btgPTgUgrSv89U1uDnNhWAln8KnsoilNyxXD3xmNZkpISQoT1A
fGqgWkDiiUdcUzblk5g26NWH0tlvJPTgwOSq8mvdnnSQS26LHXNp3cooUX0R34ItQZCeNzo5LAwA
bl60ShFiyg1zDuQ8FsxTwXU5D6ESkGg6ROUyQ+fyxjSZwWdxbBsFCM6P1jWTvOkJpsIVouRva4P6
xSsmnb/9e433/2gFrdRLnhsQffl3niYcFpxi0U41TitcWW26dGJUPLq7QLoi75DUgfIBoks1ciRN
mhZImzBSEQhRagP1I64zjapZMebVY17dqiEsd1ucMXE1NBLli+n2isUBkgR3AKUDQjrddLXvxFND
K+T7pK5GEr677muw61KobSI0cqRHu9pfqXZbd3xFd2v0oND6feEPdDU0NGTPoUpprs0z37V/h1wP
5DSlz+43L3w3/+4l67KkcR4SS91nwMIJ2NRjJv4YcMocrr37cO09h/DlWC0lZfRY/FaVb7wnLIpx
75E3Am+7oUAj3pgWUKBIc7Ybn1bIUpBKhFsvVV/yd0F+m+rcrWrdPaSHVM9pg6jOCsXy630u5AoO
6ZlyqWv70zriM5I5vN58CptWdpmAi3kETNY+elBm11ZpZd/brD/k2GpkJ1LyiSCaw8863CLFYu3/
0UNZrcNeXfKFRD/lPsyNK0/drrae/fZWlC8zIl5JpXnrCmyUlZKSvCwMkCaZKHIuENHhxvSUVZMa
PIQc+OhSjWf7TTIt3Hl6iZSdoJYVtkcjaDsCdmHW/8Asif0hu+SRiCf9LjPfGqveA8XUnkzAjBSt
MtxIcmwsFjHZKVkqUtIq4AMip29qV07ACvz77dXaH+A+2Lt11hHoi+I90mzgB0sjrSwGQL5QEDDU
pKJ3orsRWZCqT9MGa1qwBnqe0gz730w0+YcbR2crG4BnR3MlUfKrQHCglLUCeSyuiAS0KPCbGAQn
nomywutfLEc3WtCgtlIGIEWTjHcAgbGUANapghw2F1LfiqFUuvxyV9bAEf+FhaMzk4LIjCBMoqkm
LxgrAhNogXm/WENsBo6BeETCHLSoLxFyYox/BcOyQmLrMEtwPNCWxHddyPybju6flhZibTA5Vmqq
XmhOQ9ISt/bh4SNawzWXV+uaAhuaJ8jJfPGXDUum6uFZ7RPSdcxVcIGPd3f3HAruEsHAdHqlTWEx
B+Ruto+rG95oh2N6Ev9kQeR0dvaQ1D01fnjEoykpGBbEoj2xPoQ51PxboW/4L8/wT+GG6OscV/B7
C56B72sGLwL9j/dxrtN19+0m4BCMjYU4EBvb/wdSkfT7Gb56guwik4qNgt064VuZRjXiPyVDJvWi
cw1KI8TQfRiN02RKO5x+Qrsxybz80kHqlzJprlr7WSNn7kvQttElaaVaSQrOolDNZTUKS6IkM1S7
MHiHiJWO6F427UdRlgVXSwK94vcizNWpOlzxvK6I/3Hq8fbx0vnhm0JPELFhwQHAhJn2z5YrpjCv
2/g/kj6ia8gL0ZGEft/eE7PknFp5mRu1Xqpb9odPezgkd+kSb22a/PTx2LuY1/7ipzwr+ICAHq9Y
xqwy+2UmRYx75Qg3PmbuqSqtZbD2KpqHpgiy8A7Ppa4KAK8OykGD/bHhlRq56hbVO5x2tbZzns+V
U5h/u+egmDy2RBsfYn6MJz4Y2wkU6seeI4Pl78ZyvZX7BE6n+zqOMEpdoh1AQBC34Ufgp5E53H7g
KiwlmcFDpJKAT4sSGBi12kTrK/SfBrk47JqoEyc8bom5gt3mJufblPnR2qTigPqKU9UilQcKOIK/
lLKwE2X17jARBQwrHfQiGzst84uWKKHNR0+VQb91UrC/iXCP3Bq5MiKDKv4BrhhzsJAZVCK0gkTA
espP+tamZxpPf4c1QJ0el075GqXmSf0Xps97UJieuoVBEZile0vMJ11Fvs0rcn4f9BFPNNGi7zRd
TVVfdElWRwc5r02pVToivSBOJM4hgfEqeEwpOpWtBpOha4eYiPJetHwjhtqFRUtp0o3vS1KN0OuR
UOObeiUcokvCoehnBVl3RG2EFlGy1m2zenKgWshzrTq0MXnFvnODcYP7hawmKWZ9NwB1SLNT+CQe
rHxTmX21sP5JND6baOtILEdrvXq3mdyNM1KUbGqgLQdOrqXxD9fy2SwdnDUkXz6rvBTFQD2vdXzs
hu3KhEp+qf0JIAgxw4HmHzL0OhCtEghxEbVOEWsEayfr1PgHGeQPlR1Kojh1lI7WG8mObQrBrRA0
7tG+RwVt5ZvcGz4tMS+FYG1Mzw2/SjxQilZvB3WX0817neJ60b8a0fkdX9+xcXP3txDtl1O1bp0A
3NE4vLTe9+i+9y5EX5P2nrTLPXptQ/rXn+jfefTX9fDv8nIKFeu9t82V07hLcPfEyjG/nN0j/pxz
bYEcenXvkBkjal/HKxhTb6sEwoJjCFBdQKX1ali7rf252ntWmY89qdlIC6HG+YAzg9n/WuZO1Jsi
cnVUvhVAhWIS+ER3B6f+0bFOPvbVtNeUmSP6Sta0XTHCFWaVAvpbVmoCXnhFEmzgKe659RpusmN/
aXQus0bP7J3/Smmxc4nrSbHzghPfuwz3fj1ZkX/uVOaVOc9Vr/aD/r1IBPC1spAjKY4anb1/XWzI
5uLXbrz6yjrQT4jgD3f/aJtnCbIVxnVcmn9mdlg2sn0P9Bvlo2UR5afX9JLQnBQX7TMtL3fdBgai
twtWuIMFkgFU1KIGS+qsU5qSYL72JnCpSIgitXC2K3joVAhl7/jzaJun4FkONx9/W41WJ+8BOkQF
zh6NH7u6s28ld08wiTASjSheVn2+Knnnjbd7ujWiRYSuCNjuZGeoHLLLzde8AHw7sY51+4m6QdFp
XLwS8Wghrm6QekRR0XluSQAYXfPROXyiwqX/+kTbVbP+CvfHVmXXXh/T4rG1L9mVSli+NKtIg4Jz
rZvl49BkIT8E60l4q3qTS+d6d5HIM68OFd67KRSUvzPExeUDPam/crQymgU8jFNcCStba+3uIyq/
XSM6eRevFp6J/07dJwLAJ9q13YJqiwwPE3iX4GQ4jejuN3r75glGwr1ZT9dMKXThCZrK6R2NmQMG
4oFJacTn9q1/aV2QUFar8hOv0R5OrhmS2wsJuymlVAb7QBICBAVvT4SdrbvzLsOtX0q/CAkBO+Ba
bmKaDbhbuiBvsgntDSgCxoxQHjUo4F/cvVNQiNS0pqAS/W2v8g+gAMWpYOvXMooBmP5o32Tvzjq8
gPNuW1fuuQMt/Gk1MrNdahlxOdnN1q3T8Du6DCsjc2QEEA163862SYjvPlo3+B1rvJuXh4/TORCf
VCXMbbffWTF4DisHFDGtYvcEpXh++Dt/rArQ3N56f6wyaACLQBFtbasA+sNcTj8gfCenTLfWxwqx
b3S2np0C4SCkOZLxG+dETxVY0jcPYW4C0l30Jd9/i8wNUmQOTc+bn5pdvGvSnFg3vUvn0DFGZEdX
06ez3To1yC2X+Wq+hlxTt/fdZ7fUwhz2PtNz5zJ9tq/DVbp7tvZFG+7iuc1qlkv/Ij5Wm5DoZba/
/60G5dZ39F28skZ279WT99aqB++pgW4BfS9sI6q0X9NGWPXMkLaX9MLYp2cHJTk4HNG5tZoiAruL
oVj9PyeWox3RZHSFTIIQ3f3GZKzwaZtmvZBuG9jP1u6YfIvZY5uun+7ZRIYu3daaR/x1iuWNeEf2
JfoEmzbQPK1QMYZoDUxs8CCl8ZXIV+vBX9cj6eXwfE/tOOWRgBSjkmG2c0Ux8HSa6onSrT6Kef2V
yAFnf5kt03w1wEuWcy6JkV+Dlksgxr32qdbPaxrNKXW+ty8zepPHCLgiPLBFXnZNbEArXGjT9Ie0
3/7V/vYP3sGTcMDOO/t0baGPN1OOToexREj0wjWslwKwrIBj5IUBgyH5yQ/dWgevcLdew93Dqg5r
iyrg8Mr+ED/uLIOUxRArCew8QLquxmgnnTGvLjBdZpMIdXK2pT58du61qF7yShWnVHcAMUhGYq7J
F3zcO41UyBwC50C7obCISJ4Cg2UNxSMoElBi+l/M7Hx7ss9ldETtO6RyGLA764rm69suGfaevPIc
dz1sgOo/HBwwrCn9dwqL2my1st4N/27axWqwJXKeX192uei+4KVTCUP96/DRrgP7Fu1Gxa6Pma8v
RCFKFhxGWJbV6W1KXuwAmAbC/baKRCNQIsDUDOuA4R0W0ZemndkngoZ1ax+RU7lZj/YGiNq0jGyL
pjR0xZNTOTZZqBi1RJufyBydZuvo2toHxbK1x1Ef48qQjf+iMzH90BMP5YgKAhan9uavQMDRP62t
2tTAWyb/V7bqs8Lw/bLKWLT3vL7Y9i6ffIF9WW+iIlr8wR0/47c5k4bDNX0CCQx3R+uafsu6Zied
uoUdfhrYA/dGldHWrRfsx8RmpfvXYM/kYfLmpRf4Oxl4O1m/Eym+2STdSo2vPGgMb+PXBX3Gzce6
FKzLxeVOrNNbbO7tO3tGcmGFGLX9JnAglUqdMnevaE2ougOdA9allAmPlhEooRIgi9fbPqFWa9om
97xb5/ZxPa/2/ebcgEHRYCWjlRRYJIaFW4Ata7Qq6ab/6tya5+QaGSSD4HsM9+1vbz9CxRLG48AM
ru0vxqh5CDdhubPzL32jSKy0Q5Hl1Tq34fb90WYzOfQP/RKKw4Z/CI1+navlmOmTmG9udDd9QDD3
/vQ26XPWGJ+TXXiGQI2XCZ73d21D6AJTCj6dyd9hQkbw1tw00XEu2EVKb3vEYOs6I4JWxIeVbTCH
yJEicQ0xq8e4PDaNdp27LbFEfN1BmZgSQHp8e9vX+Ypgl5ay/SfFwEX7VrRfBetL0wb/HO2jd2uD
YLsZXr347lGt0nxjHA9ABxlSwBAuIS4Pdv7ZvVElFJX/FdqT3mPrlF8onFuAYKzChObjzXA3PEHr
czyEQbuvaXlwJznAmRasHgzrDuB8E2IIJBAK4SDX9AthMS2MrvtW+dZ+Dh/MRogb1gsdKiTZm8Ww
CODRY/xOWoJTUe1/DLfj/WKzlEw7jvcJOY7LAi1iCL31wREvEswB7AE38ElTQ1PMmvLKYm7uW7hW
B/QuxzhieFfbXinl7+eK/QZ4vkIBeTc3KcLvTPKjXTswZWAXnjuH8VeK+Kd+jSaB7L0+pQaSCZve
PxZ9UjYT64AKztq+QuBABbAIe9HbMPT8w845noNHvwB93IxrF3drurWqX6ikuDPH3nXtr6oe4jec
acnHnWl+X/a+dbxgFpnhjeCIi7/tHfH4WJRjM3l4Z6rToe2TpUC5i2J5OrD5Zeccb4cs0MaCgdzZ
D78rq5J8u585XIcAjt/MZDjFBM2Tl828O7ef7UkEghiWoP6eWSxCIyNHG15ahwAaInAJmjmGW716
cFJW3Qkh75v7/3Hwr1fMqta9d0peUbmFCDONUvY0kjWGxfg5nMzLIwhl1U4JSJ0hOVtdYCX6xuI5
hE71Zvy851jqOxwIlCKn9w384QLrE1LEYOuZrFpyudnbyHS37qq9b239U4zIplPp4QNRG7UPSYqE
dP/qnPq0cQFq+rYP8bbVCNfRMdqnq8wIHzErWgQJzd72t4h1vuJ16+2tezSH75nWKdhCrX0ltfiY
Mf0RFaLih9a0paSBI/CKy8E9OadfeLwXbKrh4biXkm8bmkrT8CCfJ1co/u1934SuWYJiLx6BAr6S
z9oZsSa6Za9/XVz9dbwPGiEM1vjAYuzDnQ4PifGvzOkujx3cwqzSBBmuNJkJ5OSoq4V9ePcqznfE
Gbhn/9gq4n3QMhlo+RSZTWHEpIVIB4m/wOJEKu3JJ+N3cu8IuhPuYHTqo/49PENwAWxFh33TNCN6
RYRGtA2ukEmNZEPx3oXcJ20k4JW4B17wat7Tc/pMLp0vc25K94l9XO80km+88i/N53SydsqA2P82
LHXpN4Jj3KkgbsSAGl36m8VuB5r/jKudVasIv/jQwDxOvEmzxg7QR2fqFO8sbHQZuXfezRsafGUf
WUTnE6xbqE6mpTF60+nVw1/92wG30rqGTLJ86gbGl0LjNiWQ7VU0CatIHlbie3sXn+cwAAbFJlzP
5tMxe6VxOVW7y21Yd19BvWtC3a76YpSSNGc4T3eIkXxa3wAKNVX2ZrofFP1G/4gazqzWrWCTWR6M
7nsIUTTdcDPWc/UbI8Cu/HtTAlGjLPpFpQsF063yyJhWXBaLbnUEJZcaa0RSIMwCWHx7b7gTASsv
8AQUtCdV3yUkZ1FJLf69lhdW2wGr2QpL9rAmU7NTTyYJq/wjNnrH1vZtE9MiUsotb3CaF8Aa0zs2
y61Gr9JDjTak5iKmDJQcDLR1r9AloGnt04tX9ky71CwF0qOjPXL8piLl1UWQ1iNejMpJIah7FQZC
I2JikVM025cYFZJone5bh/jYnLTqyaZd21rPEQySTqF1GHNmn/4hLQ5NWmjxA93kWmR5omMAZTIU
Rb0OqZOlpU/ZKnkGlMQQsAhWreuQoipq9IFcjhCT6nP0PJCHB7zvQBaGfEGlOJwE6K80L8Bfwzvs
v2Z8NqT7QTXdkJQoDOpUDVGackp1yxmsY+UvOST1ttMq3rr08R+uMxbrv1paS+ttAypnOdtQ3VVh
fE68iv+F7vFGs3sf41wGG4wmha1txj91DAcaLRnIfeFN0vAuULf2MjLItX8gB26R8rhyWqe2Amqw
d6TcjaymV3UvLIzcwnp6GNB2D1J6pb0N1+En56Ko5nZHRoe8PbgapQOAjFjnLcJXBISAqDSg7ldD
g9pV0mFVp+J+IbaUoX/UeaS8z66c3Dp8DkIm6lHxMcijjE/UFQBzAWit6o6ajDwlwXtbQujCxzrM
7i+76u5pYLbHPn2CG4hdMcAcwXSrpxeXHvGtV2QElczILgPqV+he840/nePsANP13Ku2bjS5IMu3
c24LfCUSbWZCgYHbSPCjLotrxgSkV3Fja98eDiZ8O9qPStPt3zkjs7iyHmMezICTOpJwG25nhU61
eY8K2XH5add7hc6ddgm+mchfqqUN2k7QsiKT30R09p3t6/RoQ5DNKlHPCZsgaMCJvk2piMFV/KR7
ZFIJUpAfx/CQ7G2/SCmc7QOsk214NTjqqERGEUEs7K1z/zgQ5m/BhZIogIGtc3/AGyVYwJuq1JDT
6dVRMWJ5AirF8Prb5OWsANBwI7iio9vRPpCnour+QZcpVPhy0IPljINUYVgRwCksctlHkGdwd652
pXVEu7l3RUiTuzU+Z0e48M/OazpJa5l5Dcw/YkZlHnckj2g3TwsenGPy6IRgHIZpXf7umNruftqw
XyxNrM54ZFvnWXQ3OOS4qwVKUsLi16kwBYmL7taFyCujbZkyfDHz497emjhol9Z9eCbVPKwMSYTV
hqQ927yhFgNQjB/jXZdWtNkrbxYMGdVfDWujT7pKSBnBb+azvkNSrcxzPqc0+vxxBYuUB5zCB6UW
dc+IaDPqnChJc4/JOqm2v1ERvjQuNr7zBpQKRstYDljy6vDWb3SnI8C1XQ9Nv9qeNJ/ROWa8NUve
x9u0KJ9IXq0V/ZQm3jM++ZX4DJdpE15o1L7pHxkQSCXQz4bWaJQXxOr+B00oJI6xy9nNKTSfFH+s
ybi7Ff/y747LYPi3svNZBdXRm8latx6wMZD1gHulbB8240l4hwmo+J/mOinPsRu3xW41XDfGuGQ3
IC9SG/9gho43SzwxAPP4Mj6NP+PzvGLab0TBCbGp0XxYH2ZkJTEo64M+QL8K+OsNSh19UNLn1ami
lAK1DTyE7pYkacOrLL/57/oPrMGQA3qp+GuCbEC/9r2/x6jvZrjjHp66+W/beaRcmeXpI9XCb/jo
v2fvuM4MYMzgTxIpDQ+0d9r4BTR/UWKosc4Xk/X08ffp7PpinHM3WHEYhYdFnaXyNrrHq5SsaIfe
OoQEDF13HbYlMtJVzWtvhvZFHFMykAoLgD5PLQDJOirLf50IxzNx9IoBHbR6g4ZDqm6e8iqVIUh8
DSUFURSoP0ARcS7ggW7ts5lqY3rkWci0iAovJYweucT8tWPp0qo4HHQIHiVkzx60UaUQTpbTGlC8
Q7GDtEpR+pS4IEwUdDsY/54SjdQp8+9Xdpym+nRJZnA6ImjqjGA+k0CVoEM6pzh9wNmcUAGiDFm1
BpLEOiAGkqZZnwQVeqqqkF/yylxnhHeKmqwMZa4PRGU9EipIsbEXRCWUaxXlUwfF0sWjPhMcgE3N
VCUghMoAB8FXzoeVrmrD7orrwx/CdosdjVvshWSZ3vXmeOK7I/HhAx/FVcNNR1sEdml7RqvPP4g4
NIcgCczHkm2iUJvSj15OvyYXCo1IF6WhsyZzPOOF4QAp4ws3lgsrkAch8XDBUfD+cQuSpigZaKDC
Q+IKh81qe+Q2R6pDX1B6LmCGpFveWoI2OqTk+APEXIf9KoH2u8Qz0DRSC2qGmxeL88m/jDVl4hGf
nl9y/V0ZWpHJftvvWnW7i3/dRX5TZ4tO51c/1kOZoaOKcnQdkUEiMZtrIj9aqvd+06pQSUzq9hNY
1ujclelMx6Vu0gdRsvbNacZdzEawHhEkJt+nhOKC9OooyaIMfygtWEnD1+mJq01HvuhjoYbvd0Sw
RoLH9Jsbe9iBX0z5q+rMS9g0Uov/Z2ZO8kIODUYxTsxYCbrfVoFzpZ7hkr2RCJfEIMRk/PGTRDBi
NDKuxaTv/VQBZrqZ41lrrObo6oEGd1ZsIAKC7lhpmyMyCBIzxAEg1IGW25oHWUQ+dGJlkv+d5/Ns
ZwWREDXSpMG86href0Odwc6wWNv0xmSWCtD7Y1RoG+ddT6gQgsxJA6e+BB8kKJwiJDonFc8rdctE
s4PsoVx20eJWQwjza9xw/qiNnTOKfqqlPY5XNDi+Zr/RyMnxK3Ndw4tXynjIDlCixP5jRh093GPN
SG4x+hqU7SN2pLmw+O+2KvXcoXv3xQFmYPxpBFAcC3lBlN2uJEn8f29y8Q8HuI6ngIBQXtBO9FIN
NbEjOAel9CEl2R2YpB9noqGtRDSJbq7AK9/AKCP4+/zlazeHuZalL2qqOLuIA+i4fBdyv7pmavBM
p1NEXrKMS8bpDH46kDgx1FWeA3oT+tIUNpOGWw7fIA7hNcZ15Zu0CqA6LFvRpPJiQoIhUZtEPFXj
8hPKepc+PF+XSAkaP+4JtJqiVNQpvVSm+FzHCp+JNKDU7CKpOV4hoOds1LgImCbanNTvlMSVEo9U
jNd2jbJMtaDCI0lEYYJHSsj4I5eK1vYjuM1u3Csx0WhIpBsMbXIGcREjBmYFQQJVlNwy6rYyQxFE
6XYxYbwAtihuEnCNyBTsRnvmHmtYo7Y0gzaF2ULlB0s27jGcMKUaRPz69tBb6oUIZIrsAljHiKfp
bUuKpHkRwUyfJsKeykq019lsRgFab+Gj5sB8pYGhhaVitss0jF5OMmwOmcZSBVFhK09fXWMs4Y2h
GRUj6Ae8qzl0p1EzQYZjgRgMtx0ycsJNjbI+jfAmDAe6ZDoRtIrpxwGjLrpVT01cE9sdvd23S5HH
tOAwZoDf4Hq87UaLkNq1SnRnD5/RM5pQcFt2vt0yzv3N02PZQQ+u6uyHxe7GvwbX+IvjF1bn1XmR
6IXRgTJYLFIc3Dm30cXnZpz4uKwSXzz4xw1cC7F5120AxQsqrWtqwb7DzRiWMiLce4YBDCqP6JOB
UQIUQDRYddWMESKP4lD6h8UACQcYVcpHIfEJWn5KT4ygN+3KoAwYQ1rmMXCQKlhI8kAGDceRqtYC
fcB+JaFK3W9iSG7wrsS9knSBEvomuXgRny5kpVH6xG/bBLRG7U0GJ5I4PcI88LPRcfSjAohcByGX
26n2UD9tfrj/8CHBxyETtVjf0zrFe0HpYN2CJT+mscaItJhCVFG6+MxVqCydF1FPB2t9Hu788kid
5ph2o/JIv+lR8+4eS3USZ+863PQ3fUggXXU5KWO/+LHawUfa9K/DZ8BTO2JDclx1PKu1t+urpgbZ
an6r5jxqduSCc1ZHePGCX71JeKeJR7jr81uNAvCcSn5mXgtXWYANEmoeeQEObj7p6xIJ9v0JNRW8
u1umGHO4WxA48DlYACQv+UkD4P+rTr1TfbE34u2g2kG2bdjoruUDGihKGQkBBIeU6HM46A4Hh4+4
5bldv0GUQixUx+KgbIhy5xvDGPaQp0G4d9gs49izSK4HjRazRKZO/aO0avJvwTUiBxLcZ7s+Fyk4
5FUAkvTXzqQyLbEUbEAXJ2KRt7BnuE6onwaGzKn6h8VhAXotps0bSeR8QcCVU+mICPU/r/CEh8Nf
3HxlchcLWD5y4Q52iAgOUi4WH7gGeVdPeC4uZ6mLoEOb8Ng1xMSW90gJTr78wK4+oXN+Yh3A90Tg
iN8ol9CH/Rw1Rg/VEnmnCI6C/ykOxzKdxnJVxVw5oB2q1eroYaZE2JY4N1EN/8EJInhnev38GMmR
HZI2HhxOy9mVgB/ekxW2xzN+lKsV9npYasJFxBl5jyCBGbpsJ4hj7BD1Qoj2PcTf5TtgZMWi1TK5
9SBU9cbQ+fSVe2i5xZ21wwl1z7fls7yxDnSDyzbOubXx6CmBFJMjQSbwxbO9a/8ycIXhpn1sfe7W
UTjyypP++HbRQHn4tykxdwte5BMNZ6k84ccCqPXPtr617eA9bLwNb9Mb9MIXpdBbu9Zb3fNc5JbU
+s+5UNGygoq3OncwhZdPp04RtTjje1AnI9B3yV9R0QfaRSbbPbnzCUpEornvqWV42WrMc/wDaKYB
CDV/CKcf4vuWz1FrjRK47IXusfrmjwQYhlfsbIYGUEwNffUK36p3Vv5Szo7ZM7xKr+pW3d3wQ8w/
r+fpzDXpzDMvnEzfHQqt8lprxS93p4UUMVpi2nODrCcru3ws+Uhs2d3ObtnW6iNRghNQdGHVlRBo
ymx5nMv07+kFZCwtAg28mhouW+uvNSB647kl+Ye8cFKWq61KbRxjrXHi62vDjct7QOMuU1NlDZTi
pbMHa6OEveQHVkmOQ+Xk8mpXyMuKvS7pUVKatmqz6MUK/rzpStJYlVra6ORD5RW1BPwvaj7cCI/m
YUfELxpgWg/X/CfWJj589DsWQNQajKHdVMpk6qOzmb69M5KS52YOdAHDoNDQRmKSYjGIBm/OWo2E
zDZsmad3cZV7LtA1SBlkSeWrGl59qQZKWWv0HO102U/6WUo60dF1xfvECc/Wlr2UlN/amiZZdra5
orruy7kUzVO4NJw1Ad88XWZ4+83EjV6WiljRhJN3mQbLAWErT0gBXE7lmMiHiDWQqCl6ymO54bMZ
/83GvSPtc1AVI5JUaAktShdNNQ8arWb7E0FFoRf0leFW8K/enhH5zQxvjz9AYyqApi59G4YMzmEd
HQDqUYPiSI+HGevV1t/6FPExjsik/3L08sm5pVwPbS87vjopo0ZCdxquPJJnq/OCuga2fTSTCVnR
72FKyZx7cK72CvWrog0Vzf04Z+sSHrvP6WpU9qA2zeuUHIQr22RQ0t+MtlV6nFhGpGf0HPOHbcVO
fpukH0tBQVaCqrz+VD1cyOdYV9vek7Lgj/R81dtOnt7IWOeTJ/yErcnkIxc8HqbTktO/+xHvs+qe
FGbJ0jA19Olv/24fiSvuPh4sW18P02nRLTijRlRw+v+5TQ1fPNdRNO3395EORy//+VO4uPzpys50
JIhkM0KQauuTw9GLKE3LeQM5m4EZttYpVPHERn0gbQ5KarPs6jn4OCM8up3D+5muzGPm81JzGlN5
tkvBmXf/PwaYq9b5b4DoC4H4vgn6QEpJHsdv2/YksYCupBqoDEwUn9NlkKYNZz5ghPIWcYH/BmJT
qJ2kxj78UJmiizsIMjTM5CmKgnsKxcFdAj5gbwAz8YLIUEY1mu7poxjBaH1CMPpLswxftGhzdi9H
umX8+HBGCSfC5EC+sgWG8Hb4Ysyj7gfQwczJMrQ8ExpdDrR/NTOioQ2yEnlwPh6bnuqF4IG532aJ
srKc1IoM2y9m/fEj0RNQ5RmoEusRRcJA7Fr8fkoPCh/umZQMRP0Wj+THXJd+zpmWbE/KqsppOa2A
iR8GRqZHLMlfhXTjht5qVJ5fg/Kta9CDsXpY7gaFY7wCOse3OHXOgGXbUrOycqv0PTa8xqp7OsaH
5bZEw1xw8XJ38m5DCTjtnYGJhIX4Azij7SdEI8gpJAiVvisldVp/1RwWp47RVJODSpgXj7dkhcSo
0Yr2slbMQ6PDEJh9JP1/tbmsiF2fWGPq9uDdgYzDHVyHmqcpkv3pHElalj8nntNbdJ4yJ+iyEKTz
LYaNBcNAJIT/52nNSdPlnN8zbofIMmcbFcWtHadLu6CPUuC9BZOIiDEyVtr0y5JC8XjEvbUDzYV+
P+r3Gelfd6qpPt1aoFQ7rGZ2cIhRMKPJqORl0qv9QwE7DVCGyeZSwjatOZlNzMocw1sJb8FcQe4e
q8oUXh59Dfj5g5A3lUOw8uYNKoBZ/mkkdAMkIW3ExaKvEE2HeEdqUJe8zDlIbjV5kX+fT2DLyfax
cKH+PW847IqhGglkQdM+gO29t6nh55g0FPsBJ8zx7xxi5jfGJTm6EaeTCHZbou9nE4pnGeBbfvCo
eiLZwWzU2qgJwqqolTkezGEgPZhQc2aZgMePFkkGNrORxl1CL+aDWCMdIE0L03+T0fCM2IgvwPLD
NctmYnjPUZ30CmUGTRK7pLJjEcxiM1z7KPRgpdkfhdKwV/g6zSAGdisdnIywCoARAn7e4jKHh+zQ
LX7EDbLMPCJ2htjItr+nEHgF/cnAu1pwsYNzX/2XZHHWZLKv9qV9xbGSqUUNGyFCrkM/i5i4Ymkd
IB6W42P0bEksu08HQuwenIRxyTpj2GRvod8xVuA3eLK2socYiar1b9gBGKFQ0R9F8PqRM+BVZ2yy
TGOTyHbJNVxGmYy0qrvTZRNdoySa4rVkmCLTSrmIBaS6l+C683nu++D8MRSNUH6MrKakMkXiIpEj
+39wtHDoRHQ4HBSF5YX8+9K5JwWgepVbYKvJvYEqUl+QNAFYkLd8IKHcQXkKix1F0k844k31WYwS
/IEExwpd+CXpS60ewTLDzC7nzSYDJuPgaJ5AZ5NWPA94a3M4aia4Y0smpxDHgQCEv7+UsZbwL8sq
aHvJDcUnU28FwIqNi1uNgzAe0+Nl/FMo7fZ6FJgSdwqh+3tI1RTWkMtliQF/aa0yl9GlkCJi6Bas
/tXO1zU+RM8zDXnXH8S6ZcqYxAOhiYhodqgTyx8BLiFwGM9UNQj0iy0IIElyf5eDv4eLgd4kcrju
DkY6d1mAUMBwcBh7OeIh6X4YVd6MPVG9COiKuyp0+gfX3EP93wCGAVUR4qYNAYA/ZmbuWnLr6ThM
Va6OTZiicJYcnCnj/Ok9ij1+nSL0CT/HVC/WR8w4GsIU1QXngsGgO2NkoHGiyLYzAeXXFFIjODuF
sdSSrk4juOYeu/SR1AFpd2KSlbHKxU7dLXXruOwyTI+gTNia7FFXohsNnWtYmglpmB4Q79x+RuUK
sMwbYHqkWvshzp+cETQDmQe67v856FE0fbsNn1fjlXN/pnnJy4gqlk536+TDI/c0f4N4bQH9ZIB3
WPA0YthFVMdoGuQattLT44bvED6V8dGSz6KPdVnqFuvCkOYAvBwQvehet8AwCB3bhv6oGCg3WbnD
L81egbDcfb56N5twDqyrJ4roGPfgf0Sd2XLiWrOEn0gRIAESt5qYwWDM4BvCYIMQs4QQ4unPl6L3
+YO22+1m0LBWDVlZWSxXbv43TlziTkT+s9lvFWcj66alrMXAWuYd7JBVoWBfnw9rtaQfly9hXJdb
7cwaCDfgBZdX0qCjhzEWqPv1ow3ziVLvnguKLYevWnJJaxNpS3H8+ClxSxEGVtfZ4pc9rpdsFZ1j
V8oWfZRS+5sOmAV/6OoBWT/T0X/zIc7Rsq+9S02Ue6LHkthQ8WfCg4ALYrhLiyMmH8mh0nlxy4JL
eAnvrXsr7pq9O/hPD8bgiMgOPrQee/ijNcc91do5AB6NENAXKYW6crDbQxgHRx5xUGtX/2rtWvvk
U/pmtXDIvIUyYRF9Lj6fw28Rw/OSwcE/jWRyiaZZPk2C4xWHaRESc6AQsYmzR8lA5o2vwRkdgz3x
AdzV+c7PMMQtonkIPHmbkVst5rbAz5YO2Ipl7Hia/Hbtk/NKdNsskEVRBua0hGup1AQiChIhpl9t
uRP0hG7xXPFtKaDwn8LTnh0uQUqNdbghF4BMEW38GnaCYAVdtHrAdizhFGEZuNcHE2iVx6l5RN1x
9JWIK8JDvUDvtiHMBr1B4L70u9C7TdedOu80CDfuG22oJ8rbcxbUe5j7i840RF1Q6Fbra5Veekgj
U0l2Vmb5j+I9tfs8fZ2hmtER4WO1wisnZTeY3Gkqc+wyE1rjdYiAna97WEwucNolXi+joxZB6f5G
NEJpMsIUtgmTwu0RTGpWNV2B4woPlLpgogEIVP7Noj3YkMKUfhmQ4JkQ3DP6ejjDtwPWwKuYO/8c
xMF9EI8Tvu4Ds/1eaUnrPjiMTLzWyOylirwqvfPX8atBPDE3lvkcfcvW7nMfVnqVXgxvFgYZeoRZ
7zgwOntYzeLqg6nwjCYbLIMIopl/L/RG1Fqk80G8DLUtmUdVHRQVK+dejTXqZI2qguD2QwnIq7df
LUj0DU4EaOtKCIrXe6jqInvx7ijXpEElpg9yC11NRaVAF952548XAoeYiINJwTp/A9e/DcS5syiY
UvP2OQy+UWs8jfE/NK9qHWLlqQIJjTOopUg36OCpdKJqhNryxW7Rol2XVQDJrWPn5YLex/Vubpd0
gcQX/knlMspAcJkSCOUE8h5vQxXDhDPaCQhNheiBgPj39+obbQheaBgULHj0cCk2CAYWtl9qV+tt
eQgGo1CKSoraxvmGWiNFHMmTfIDstzYn70BhrvZhB/vWviVakNQ7dl1mQJadxvZacgdMrEC2JaWl
T0JnNZg4WtvHj/dGUU+GiniCxyW4olY1Ne+qbX/fU2qku/jvS8JHUiIExKM/j/dE8GN8+brQ+WH1
pBVLtxrPqNICrNbqSvfcF5SAVCjAV8S/dR/fUINgp7iPzkPrtjXh+cV4SGUVK0zODtK/XGBB/owK
exMHmrCxGgjsCKYTn/7cIm0pJbwX6ppVzRC6Er5Gd6eCno7+hjaGeIC0KN7gCaHFu5NfugT20QOE
q1pe8+g9ltxk4iLuPPo2Jy4FUQeK04hdS+1g7XS1IGUMyjENsAdoScMlEZpoRtUbdtWUMhbiG+Nc
82puppqW3zfyXZMT+DVafPdU+CO+hyEwK1cprlG1Xdjw3Nyy9LrhjqPU4vT5gVZOSnCykrawXwHQ
3GyeLywbkJeC0x5uWhXlCx2uNqNKCroc7w2hxBooLDQ+90OJvcoMabO9Z3FPqdVqrem9GPvCJo5G
jJJdq8ariR0si3JTKw3mZMqNW8zUndfYmjRLl2JvMKlVw5U5wA2cfl5hFe0lPXbDc78xTrF/ipLe
cEAjgJRKivEErseFEPqEx69dmNEtlrVXpFV6SFqyBDrBhTT0FPUPokNNBETdl5td8SQC8ETxRcaG
ELPEDZQHsYxg9UVKMpVCAqjxM6gHOZ/iNEUougg0hGOnpUeBIVmXoUnZw5JS+dOK+S+WWQBRT2jc
KyuMVPBgMiJjQlGx3KLSJRfWLpBfu5OSBA/uEZC8CB265wTaFAGJvq0Qs1SGPNx3hPwJhYEtyFF/
x8T5ApHK1BgahrJVJXqZgiLiEoVUWoUyQ03ch6Q43sub4FS3suqOFqCRhE2sKUImPV3nyD5GirSB
OJZewIpURXy95uDb01m7JxPGuL3y9wCFTSpPQKtSFnmvHubS8GnvGr7WlTaUVtf/fkMnpIdK87u6
71AfZywUDy4215zcxvJAvH4qPmEsodEy7esHy6OUnI/A9SzSPzJ+ACSlu0JS9PGIsIQ6XgE1nMyM
JETtOLoa5Zmxz6bvKN3sCqAqR+YoaFSD0NFrgwIR9ZENZ2j9aXNrcI5gT5romwhG0FGCdZAKiU7m
+mGU76DtouQA5qzCUgnRvBcL1C7iTknZkmWQhMhHSEht37tNqqQlgoakbW632e8SBFkzN0zvNlho
dZGVpLzaCnXtCIQp9lIxoUICxUM1D/2a7pcRPi5Y0QunaQQaolyD9XXsZNtKdzVQgQD+uZ7DQYG9
9PgBeWBcrP4+X1z+aJcgaNbOmdSqq3FgFY3HFcgoexLJfQjeozSjNLJCfwTPq5GqtwWxIOxVfMjN
IFL+lIfTcWnh5R7XUfg1Cb1XUC4RdgQzn1dmYEJHokX1hype1O+0dhnDyQPSOT99bkma53uehwyD
xTv2xgBVqrdkTI99v6fS63fFRd8r7XfhAGsfvtGErIRlGHNDTkcWIsrBe5VppendmNgw++Wty3VP
0UArGanG8nprr7JiVJ5/l8BU51qvwRq1KbWl3sZNuYryECW+A3IZMmEZrLq0G5RzamO9Qqry2lha
C9/kPBosRRB31NAetH5atzKKUH2PTiMPpoumZnGvYfuUhbqy6ifKGX9kHMQzW2P/5QHeD01WbbXm
L2/eKqc38KzpqHyH0bfoaFqJ5GesLsIeHbsMuHiQiqHKYOi/rSE3qIBVIOXbpEnIQuJKabmDJRan
mL3JkbyQnKGsyVTT95cxeWuWS6tcI2KIjJC7Rj+DgFzMHjzBQN+rfIK2rAIi9CnKz9dByV7q5BW0
lCQ46T9xiKoZ/rt62F02plb6je4F5sCM3xdc/Dvd3V9AOC0qg8X7eXb7X1pZAsAEc5SpqE6qyeVR
OPcusI5AbqF9lDdbjlEfLRutE3y7ufJUGfmlKcFQTOTzVK6lkCochLv4foFKmeW0R0w75w69YIqA
FgZTpziSr9WVBEFBP9evL274PI2m0oAqYdk6L8FySplfISCdzpDuNEU6Oj/Iqux2Rc+i4qXwRt4R
sFBnXTwdLX/LXmOX1bv+joMb5Gs04QpmfiIguBrU0LKkJjciixikFKCUFYHg4zbGv1vBi0p6C1Dw
95QcrGlP8EIUCC0EMmd4IIQNAGE2c5u9TZdGuB3vw094jFx/4M0c/Gm7VQAr/0S2WFZGFKCVjoq7
pJt19KJymK6Kq7I2si9KjahtdkorFWhKFw3EE61f3b9Ck4tI+Gd8wq/u8jtL1yCaN8YmsII3+9yN
9iSi9MDL8sjilDaD/7y2KIxguZRdUyXpCm/CEDieEYLkYbRi4G4AaRAzVsyaO6erSf+jb4RRK2ph
VHgSLZfBb9T61SXCJFATW6tOqc1IrsqSqLros8nty3rwb+ZVzhMxskQRmICvQPAUFfK9BpkuIg7B
huAdLgPLTnQsQmwWIhPXNJkZph7YpDCCYQKfhomYfJIihv9oW1p7z56+4zrk6lgOWBYCbn2QYgq9
F8u2PDzZI6yYUK9vGKeomMxbZ3e5nDM9Rk/Qq/RkTblTPPc+FkRm+Tz9n4ZOyzZSDwQLfDM5J+jg
wIzg9UgG9Nj1SADGjJeHBvFHj+4FhgFaR1AFJPo3kUCsXkfAI6Vn8TzICzhoDp4FDHvzEeYel1eX
UPuPA2L3adMZJQnT7NjBa0J+j77JE7IaH1GOWdUhSz5ZaRkjExDMs6CC0VaBtpY6BQzSNyVxcE3K
7Kg8NZ0gU6YhNqy1hyT+zLwE+oRoHvko2HOSAAZp+udD+FvgKB0N1IW1Ymkw/YzRw/vP57393rWk
DLA/fIc6ulqNtYVZVgdgJD0akzdKIqeWzamKUVAYGL9pWysNUiKnr/hcYY28iuJcY/r2qvLE7C5V
SkDuShgJjtZ8CDlTuqFnNhgkgRZcg7bVoaKhSn+JvYDBDFWYEJSlYqpF9FKUI0+YJY83eH+BV/QV
skWEesgyAqvSdCKWHF0PRPfIqWCXdZlkzSV+ooumkJKh5KAo73TP6smRlZYy0KhWgxngdETRrMX3
YPd9+Yod7qpINqLx6L//n0VU51L1oBN9GBMoLKJ1DRQn38lpRWdUbsP611rVSi3XvBzXq3QujdLl
KLNWJ4kGuqzgSJ1+5ITf+so6M7snop90ySRHrR40/PUP0oCMwmOAHf9ChoSafl4yAx4kFIqk8rIq
XSYMZaAhfEtzw5GIBygUVBhRAFf2qr4WDZekfwrbrjolYtJEu8QYQOiL3raMixRhhcpo9AVMwp0u
HRmo7iEsiMCwjMQ2sl/6UpykYtOKnEXxEi7QYwwE7tCa3mhv001rcGrIZZK+35AAYxey4bQtlObD
KuIBRYmBwY+epiO/d7RGs8mLv/lTDhsFTn8gRiZSdPROiiq37z56zUAtNzW2kVIYbctyVZDpmsH1
o46ipraLgtH3A6jVMydX/zmi84cLqVzs+EE+thXRIgfyU0QhvUbFzkU341HtnHqVb2XwF3q0hL0J
+3iDgy8AP+VcWqYKY9iyc0bE01OpdYksJ2YgjjCFb8nOHWym7EvLEOZfGag826vO/u9RXgZdiv8s
giiyDUrGOdJTGeKokq9UZUhsWX1JrfrW0Ug7PcAAw4d35WLYXlIyJrMwhhOmLqrV6CU1qs2RtOX9
3Pl8gyhWB/AFFVGuIV3IHXq6/uj84/GExCpF0RTVPWm5oSfKpa5WAUBfvelanu+NrxOa3kitkP4c
0GLHtBLj5NLfgLg+PLkn1lWznVLsK01H3O6IW0hrKwTL1G+2IhrYnvSiPFuNdqN9DnJQ6Cfnh5YV
Ueb7we7rmLRSNzr/G1x9QSjwVcoFalJVOriQgXSttbSx3wdLUw3Cck98Qg45EqaW5lgx6aR9G2uy
hy2BphtK9/kgezKi8ULnZZOdR1h389AcfkutFyyTS5nAC9FRrVQMpjtgrUmJ540CPYho6iHolyAl
AUt3lF9Vg5f94RGSrsktHbg2wpguX3viNFZ85KObWE6oli8r8Ql2hMyaBmA1wX6lBQW7TP3nOach
jmYpkmf36r0a3cQaQUVLP1XBLa2914cafGlNop+68ZMsH7973NlvBbXcbfQbLRVSaxR0OrxMkul1
mqitHPkYvtOwmiG8SwGenB/lI0rVRAjoD9NEuz3C9gRRpPiH4j8+bOWeGu4OvHHvIYJ/Lv9cqeSs
XP6rtjW3vOoRBc/IR7VoVRnsDp2cvkgQYxwm12FyoatQfYX8Q78t/wC2QEy6k/yBSRxdRHGsUY1e
vAZtjHAFpyvcmPxCgr4KagQRwyBN90wpAtkF6AnvB1g4sSGZpnA0PQRI3tOl3ZgVtPKzexruCi2T
xWNxX+xnu5/Xor5JIv/w88y8A4qwN+9R/nCDkOd47+8Py6uQdzXdV/lnFbeNqmsiklO4zar72Dw2
p+1jc3DNcVZ3d2inqHm5yh0vXIs4PdMPNKGv/lIoq/R+MdWFDvRllcdlfVs7w/pHk6B1RcNo3jM6
SHH0ou67fKLqR0JNVo+d1whNvxauSj5NtaQE0XvWUr22PjNdVVKSseokNmF+aAV0B/MQEZCOXPJK
wxc0df5axbLYkATOXrOTruVySUIVGhSuBtgrhAUap0Jj+BAR+J2qxRRDCQPGugHyBBADxNs6eqQA
cHopOAFszKBDKW1XPvCtdObkqg6wQ0CHhP+ftZDNoPcabV5x9VSfk/tT1iVUQZAzct9DgSdar/+4
5wtiLkFmemfd1TWxmALgiqcJeznyqW9QCWf23etd2iBH3+vIG11D8lqhasoaQfV8XBx9yqyOO6jJ
tju0Auj/sJZKtEpxtjIaJR5Pgqj3aHOprQpoXPTGM322sCeiVj1A1rF7UxRAUYGUHJsGAmnTv2n5
gLPkQBHabHILgjMVvSiJFRBFkEKuhLggJ0z/51QH6bRIsQiv9DnvEF9IcINcDAf2g1poV6iPzlXP
UO1B/ePvFO59bA6KXmXJQrgWB1RmxyrT0LcCwnIGfKEHFs+mJI8LKdDnrVAqt6ebQ2c6bcMIUoNQ
KMlelwRhomLBcLqLNhdIhWCgm5suguAHsZze3kDPEZCt0tJ/dCIlfKdh+P2NYQViIHuWoT30QCDV
bqIX0kqAnOw771DoBKpAKDXB4rcmm71KBY7/sWnS+NFa9onoXy04z/1WZwIucYJ4TN5R9gyIffAI
mI5OD261tWqXUTUK7WpY0zCFN/gpAPgNHFQ5TKIzUDo09FlHuguC1adrkYQJWTDpNW+RgzslLc4X
xf6OluVaibnGPwpCtdArVjgHQjEjBaZhX9f9HbTq5isKjX0o2FRnNgDi4meXHDfWnpyxqof11j2o
jZ44eTKeMnC+B1ceWZgEVMznS8WYUt8FR4c5NlfJVl0KNPUnKMXnNMOIdSSeyItxEpXRQ0MlRui1
ewLgpbkoqJ0WBOlLlBoT0ulldM5+rK6UfTdBKf+7Tq0l/6NPv5QEz8hTNI+RcYlMApNLs3xVn2iG
kiPhtO5sBautxaHoVE1SWufKTBSVojvKcsgIvbS6wNa1UVVA/9cWR7pJavVN6Akx4xsIi7XP1iV/
ownl/ZbkJaDGJF7awoJmsnEsadf6HDp21XHjz1O3geFlCfSLYUJBcHOFWPDyYmzjtJ55xuYyZNQN
ZZejxPq2OKmCbAQX13dm8eLUrXxlSKehH0v7+V+dMP4z/jyMd2Nr55ofxUf9+75zo/VqCrV+aPbR
kAka6O1s6iSBe1jsLXR6zZm58+prmlRTaBLYEIY6OK6F8Z2ZW6eV9Ovs2pOPQN822zKz5uOQus+N
841e1y+qBmRAt/Ur7VaunpwgRJwp866+UFIJKsN8nOCv8JI42+bigkDh9jY7DPGcTLCR4/6z11Wd
6OHFwJw2Ah/W62PHWDGn5TA9DRdFhDjP13DHHdq5/wzY2TkVCx9HYDNi9+CdqakDmUZtkzZhPAsd
v2gm0I8xcL4uKBA3Fwxx+ox+UTZhKE4DxbLdsDrKWWq40SLyKrl/nMYfyRLpzp1nr08Nz7FQ+Lyv
03H+R7RDGJaCksOmfHKVjkuUgCgAEa7C+3DcHGu2rvap8h2YMV9h2PLj02T2DHQE7ubiPrU5/+vG
niIdlbtFxU1T5If8Ksp2dPLgY9BoIkSANehZqOxZ7jn3XihbGe51UynQI0lTN0HSuYHwsr3JZ9Zi
97ObWbTE3GZMs7KgsN86cfSVw4YmvQvpv6/DUDxNdogdPcZ7zGwWkuaO2dr0YzdRFL61arR6oD4A
GepOi4b/pEter1EbyWONshBNwTV3xzBV2A9MCV8b6MoAI0+fKF8kDMKCdD14jpwvynf1InQSbm3x
Y/7cR1wEzbPa0SfFHfg1svC5diCqc2tyeqLdw1+FNGd4n7ND/27d6vx+8Cpft5/mZ23AyD2U/YId
YykQzD24+9RLCMTntfGxbyN+1xyhiLBy88kRHu+i8hVthPtfl8cQQQNjISZ/1Ae/Z1FNkBkfkyRu
CXaccTxlms+QRurh+cOBQ35Eb48yJrQDCy8/O+h6dpr9qHUqAoIookS7lyGxxFQ+5A/QavlLx9kQ
ZbWMCIvu4brLliUuqv5mDJCB3wwNCC/mhPHBs2IvjWEZeebfasZ/VJEaB0lhKcCI/jK/EGJLC4CN
OmKsHzU0XuCpWYM7d3uBvgCqE8g3psHB7BLL8tzzVXNLq+h9FIh2eydCUmYjWB6fft3shozDqagB
f8fxUGjACiwTdAaIQBMEoQ8nN+JGE+IyMiDzii0XlRjusD38WJZX21KL58k/7Exekf3QsTevBbIu
lPdt73gMeRaSONcoyBzfoeg0Y+PHHOXLi7DPYH31gCZuFMMMeLx/9ieKXoPbIJk6cIquiwTsn7wV
Mnn5HvSP11bB4RTY+yCHCmdh41xU1HZ4XGg0zGt/eOmNOWsv5A56Zho+ppWE24OW5af1iXzimLD6
3ok+CmRHkVNHFgizSXqMJcNZz7Lvxwcq5Ys7bBpGEETw170GDLN2I7hCXXTWtbk0bzAPkGjn1di3
6E2iH4MeeDJ+comjz1kjz1bDNLBrk+kL0dPLLO2eF4i+XRengq6DZ9NNt9VPYx80vpLNc4k6kH1G
dyy048BEkIltDVcI9cbceyBVsT5v6qPDmtK55UFoWWIT9kQgo+vZPX1X2QOXASle6zw1FheWXaYw
3Yy8HZE+yRAGl1AcbkwxjvvcGAS8icKZ4U533BfO4oaTAXy8BjYR+O8JtsZBvVfoZT7Avpk6xgQW
w03Wr6pnXrwDHX8730QwC0qz93h4TCq8ojP7YFTtakzmgqrFldiSevxv/fcFi356XhyScBeFqKA6
31yX1RZh+m/W3N1xi2+UTNFrfcJhIqg+uc3f1/JptxRgN64t+9ndU9ptO3jQFRZNSqLR3/krW5/W
xjT6ytrJ+DRaTejfqREwbe1Pc3sYZmyAzD0n/p4EJvLISWwGc0RaKg3c8/Y2sR4uEqMzhB2KwZ3G
NzQVYhexiNUS505BpqnsiwTHpCnhpyBSIXtYxB8I+X4yerkmtQREoBK6D2LNhG1Sb1kf55cvi4bB
O7JaCPWOua517WPXWYU57H0CSZ7JhaNmufcsUifgwNy7XvxrPIpH+Ih77Suq9K1V2DyFdjqo2D3D
6pMhchS0TxAk/5hfCAR92/N4SToa1u/BGeWYZdYIm/XggXrE0z9dezaStmar2uw4x+6qOmBe724C
n3FqfMRfeInVD+dW2b6mKNL/IVFCzHP7fnJBGmSTTttyOvdnTxbsiiOh3eiOH2qhEjneIchnudyE
ysm90hpDSMA6lpSYB68NfSla94bRXw7RqLp8LKNOdXEbJqN0eP590WuzwX/bjHCqgUPuxxgzrrpp
B0/6OMkDEBDBKXvWcLP6bPSbQ+5HY3n7u4KXNGZk/Ie6i+zFYx8U9NhVmSravjRCrlDx/Mq48ta4
2dgYyAjWuvs9ZEp8vu18ZWhgYn3A5Rav5WFNCp142fpwd6tMz6p7FtnJWedxZlRl9Fvb2pbHBrEz
KQgnqX/fozMKQR/563oS7NcxxVk4WSRtFff57RDektwiJo1N2peSoZ+nBfIr1s2t3pBWCV7Eapku
NfIaCR9ig2MAnuCrCe/pVPy9/mLGcR8MGWUfAtth5FFnBJOrtZFmyQf1NdpS8QIVj+oi3e7xHAu8
hkk2yrAprB6aS1uI3/tZfQFsN8XL30nFqv3r5+2PySgVrcAabFYCgjlOJL94Ng0wjmvf3eJvtW0u
rr9AJ7fUZXB1/nV4ujGBa83H+diknX+r6Yq67rXfrHVqTv9+6diX9mFsrPzX1S9o7rqGFZjl4Fdn
9QEaEKmv4PRI6diIP+5wNMRnLUrh4WXO8MpJc1n/sH5rg9WYUSNf1vyMFPFBI9PqDBD6jM8uf+g0
fayzmgybfrqva7/R/DhDozj+ObMnpyiBEBhcGGZFVkLt5+AZJSzjkNag08is5QAbY9KzYQ7tZT5u
ouAClIrI/APpX5CSap+YC3yuOtcnr6PNbVJreqsZw4ucWXOtg/qzLwGChvlHtK5Wg+izsmyd1zTR
Vgt/xyzAHFVIj9iM8QwmslbdE5r1e+Ik78T7FBoD91zEEFqwutt47yYL2DK/+3X1FwyESHSXhLct
AM5xipDnIodNwAyPbFL7I1RA0WXEpdyPjcl1bp9K9Z2vRt8as64SCDrkLz/3n8NHdXwFpawR68Hc
m99BdGOfAzy0YkiOT8TEXx0AvS/egZDJ4jtBxPerVQGKMUKbILPuXlF72tyQw2Fp4hM5NPzp9jWx
Jtg1zrEW91iJGf1vJN5UXQBdofRPH2i9vSLtDWNByEtUtNpigtCuyv6seTZO//I/GwXA6xS+2jzH
/PlYP8d/EOX09t82W8cgDvYrT88AOoZCFod0ZucAB5FBonjI++joXVcth+YBpkh3rN/Dlu1TgYKZ
hiukrWf8DxnN7EZBkZO7+SmSRIAV43MUJDSLzU9/qPQmeOVWbfqAql37MBCIR6udqW45i6wToZgD
P7wI8HYHyGqG72D7Z06hoZ5ooh523h0RpYN2i8OSduRvK2Ccpv+iQP7oX9AnB1tIyVwRNI8jj0PC
1+I3UtbeN2Kkyb21nxW23wRaS0PuNpHiGcXssBlNaraPZi/z1K2Td57yzQSA0LVon2qoK+CHnkkr
fQYNY4jBS5YvBz2eNhWZ2iNg7QNROmGVDo3GF5325rO1K1rHpJXXkf7k4vqNfTd/fe0AhnBOTc9x
fIYiZjTenX00iuMzKtRBdArNV3ADWKG8iY5fO/+53UMLcUGrzxgX0kcOi46m/Nzak3G/gAEg0jp+
ZvdOqKQbQXKkkuJcCbna1vSyjvvOqVU5tE3Hq/1IzIlubK5zVYb99G1qXvfLK65/aTRo1oIdbd1g
kMvVvE7eQGl5e6WQRZcdqqsvIFzbf8CmTJC26uxOgVHxn1n7cfejv0rP9NGM5Zk77xauSFQvXkYO
DC+6zNhO8yTMaZQi8uk6PwbT1B03ZvjPsZMSunzldZTKbO9GFyfP+GTbJBc0eH3ud4LY465v1v0b
NVaGtN48htkzSYWePTrHwiqEnPw2zGfJbUpyik9lQqkBCvWzz/o2pIif56HfrE/M12gX00SYTdLV
Z37vx0ZXTWLn5Sv/zON2AeVteW7VGR13aOW9C4Kir1Gt8BgY2eDPuIH0E45xnc4j3oS+Fop5Vvux
zAAMc1oQrNzDb4GfvqjpmYT5DWiiEAZnjR/EsU5UTY7Ta2PQROQMWjTpIGyJ31r/8GnhxPFt4aFz
WVQ+SKsKu38HprCI2c2wYiIZGV/br13/1gySyxiD2Kz1tQoOOv8GFP9mx1igE4joHNaXbBJ2XNJJ
mdt78m522Fycrh/g4Cyi7OdB9l6E6VEgeR1/yKKrB41K5xQN7GKOLj3hlGWiA4crWgOQN9M26YPz
alsJI9I75+b6yOVeXXovpmcduxXqk6T+p7DRHBYk9eAChDL7n9e9i1y/c27JFtUmrCs7a0GpsLly
wBwI+hfbRxqsGCxx6fFaVu3lHJAD3Q7t9PJHahKZfn4OHMQdgG9h7cadKlBcGjiXHrMA0pOfU+bj
hffJ4dLjbu7yvZeiAAvNNO+9nJbCDLY0Ttxc4e1DxLBTGBzUwGp+hKpV3l4xNwGtuBhe6m7ln/cf
VwwQlVnC4039s3GmufC+bIzNARgCFwyZZ2K4YthEv+/hmrd+kREdIgyP2r9X3xxmWe96wZncMw+J
8UFyIbxGGJLAirFH1ZHBzAw05CgSQOD4WFXbh1frcfAYd49gK9qJVLfjlnkYXpAb+ysIQmwvLQaV
H+4hI+nRDy+6LD8gfQB8h4Nyjj4BM6dEOeJWp1pOWFgeejW0fNL5/SN42QiQ3SR5aG8a3/UNunte
Sh0J5YhL/572yPwrMLGBuMh7NcYYKCUbNhcGGxmAHnXA1qoU78sH+29e1bijyO+d6l6xwcMe/SYj
aKjDQBgFcaWISerksHlJKrPcrwEHH9rlguDyd18w2ZNO3WndiAXg7kMjaGyOyZhEaA9NmqT78WNb
syo0hx9rdIdeOjlChLc8TMZ1+viFRbG256T+Dfzkw/hZmePE9M1j9/6aYxDOzS/M5u0cVOMawQ4h
AFIOICDNJhWCRi+1lW9g/+1fI27VrPazGkLzJ/k4oBdMSliAkjLnGQVLSQrgvcgFo9Zzc+G0oG7Q
oX1msVI3Ywc5ayttG3E/oQukjuI3G4Z5nYh7+tQW4dgSNkEdelbdS0Q7t3klwkUZnBzZjoJKI6SS
lXygp4jPQkUwq4woMGCZmYvLq6q0+tG76nj7w+BCEWflXRFSWHWPfQZb7M8BtzyiQ4sW6NYh8lYv
l/QzEy+JNQKIEH1QNmQKfF2+jg1wZToqad4See/HETH1g4PoIF0N+TWoNH0LLshj+liCSe1PHTKP
lNpUHncqp6BedeuoXz97JlMw6a0ZxavQonpYghEZI86R4Wj4BFnVy41oZVS7hkhNPdF78y74/W/2
voU2oWH0Ijz1BH3Jp9mOMGrnzn3l3eIWmMl9ble8K9mjMCbvZLoGeTkXhYyV3b2ItsXSQh6wx9U5
/16XEakagD5J2iNAcMXPyf7vrUcRGEBC35bZqUJrnT6hwOASxvzyTsDJzHQHL4i6+WA1M3+YOEh5
EIkjwNNGP0XkfWC//Hhz7oBWYFAy5phMHbuXWi0mFj8PHnrX13W6XBGbwYhD92a6m16Y+UwO/lNZ
EA4huIfdwcxvio8i9/i/87byq+iQMQ85/Jk886vUaqzBNfWtvXs5dFiawDzmw8/R5Vk2bHwKQGcd
iD8AlJ4RYiYO8z8JBphSTKFl2LRmLDTSlSgNqmSrz255z1gf3Oii+ySJiL0krMZuRJ7yeUE0rdFN
e47VIR86rItnwGomHHuyHDGcwmm6REQRc6OAjgjFT9NHEjRKRczn/FpxrQlR52Vz68eoqS5JAQ9B
7T6qIIv8CLiPRyc8cyvzWQwL7tIh5yYmiq/+hNN+DeuFf4TDZnRMdA6sTnV4W5wZOTy3IE3Piz8s
B2Vhc1ZlP8ANgd6RsO7qIyxzbXJcgFLgaaCGYzLiCYEOmaURBa9O5RVwRcjFyE4TFAiPLJnOZWME
dUZ3UsCtjK1fi8j4G2e8GhM6MaeRNO3pCcxgAgsLJmbUhA2U2a1yiZvBfYbnA8Iha2gE1VLnBrDl
Uh/eKgtJXtlwjzC3t96p1mOMxLE6d9JZDdHr5XkKLoeKLMl248pY+fah55itev9R61eJOxvR4E7C
zigbO8vdhu1HJE/7+/pRhNFllOa+AZUAWwnIzvSPZ//+bHHkJK619f44sp7ucRz/AZtYzAD6tUZA
I2cy7a/Co8cJWA+uRRSY+OIoqJMkns/hHVCV/NDwM2hDzK4gCvvIv5M4JJwXvt0C/CXhPD9Cozao
DpEPJaXYsXRRNK15p4/6D5clwVNOz2gnAHVNavEHKLL5aKdx74H+NwwIsICam1okJ3PyhTsAEMu3
6SfwmpjmgRzofMIaqDh98znGVDAi79kMd4wtznkFQAziSUm9i0xP8+pHhDFH5HDvhgfOU6XASotT
Db3kOysrrBXkO4GNFOswsoKc2jWJNn1u197zc2UMzRd4VBuk8nrvyPQTlCIB30Sg+odBOgRoTogg
d3/1TWRfgcDVzSdk6q8OMRFkg6yVIECF9hLeu335Mk6DymVSW+YZ8/uCPUjorWOwrJcAcazBHQdU
cMdJM8gkyXzO0+OjW2mAaM7xqxUG6mgyou2s680W/0OQgHgnyporUNGrS95JnoRVSasDFkyyD56U
fVIfPNMYxc1RgwZLeL1UTT8j1HaGwgYet+CB4wox+JRM9tceEVJU9MBpcTPJ8/O6a1WzVuXYvayG
2emT5QV4kxVu4xtc8Uak57R3CIMyRAUFt1dInNe0/l7Fp7AXIEgDMKjwGkVwO3S4ZgkKp2Y/u/4m
4L6szibNe6uRkbRvqyErbd/oHZhNjt0pQkwXz4kvy2sRropRYzdICzhylAyg3L8+EnSpq92sGJln
etZ3rkasoMVq9TlswkS+E9uZSYincgDlHl8x0vsuOYTlmumPQaMKBBpqELSsnztUOlZBRqUzPE7v
VzfKuApB/AsIpEirNsS7Qq1wvgW07L18KLi1BqzoVocv1PIf/Wb/QuVjQHAUT8E55uyMJA/hY32S
Ad0ZWYP4Q+4SPzxT34wGOHmLjkSSWLBujZDCg9bDaEd1bxPzbwpX9I7hEgz3AkspAEPFdH+vfkCU
qxte3Tj5xL/nflp4B2jWa6MX46aYDruoAL+tKDhfeUfqAtaySD/AtfZb4OnDvA6w/sUNvMBWIfIf
pgPbQsfbN3OIWQAvOO5bwAA1orTVjnKFZlGcP+6d8/H7dIMg7J6MeVT7M4tvooMka92fn0eb8S4B
US86xbb1lxhAMwCsF+R0iKsJMyoNHxXj4jUgILXozGBXMjEDIt7C6h7A/YfPWV1UDHiZhI5HzyQI
Cpu/FQVrLCRqeRQbkr0aIQ4/1BLqjXaOI4IkPCjmr+/rnzk4lPQUlQayLmH/4Qk7Iu6IlEbmyURq
hvT6xUBTKs+jG11IMBxBQi5USRghTF0LCL1970akZ649OLfr6OWHz9S74Yj+XgzHhLQ2qKF5B6Uj
ZT6aMakPCZa3tZlxhxzX6Dqs2wmTO5oI/rdqbEE2fPcEuYli6YG6Owwvs2UFEEomGec4SDfZ8YcU
NF8egFm7jBnCSPwmDHHpN8goKC4vGiTf3nnFnXHTu1/F1bkrwzU7zsPbTbGfh2lKA9mw9vka4iDN
ZdUeV1gClNloJnuhtvdQcy4BRe70r3YXJx21bwAc9AWsE4PcgkqTH5sbYv+bd/+lyxGNPAz469pm
eAi6p00vfQXcC5NCgwwRzFOoXHsGhhZgFICUCMLPWS9zg/YS2khbzNOCAUp2Sa4ImmUx+om5xzuy
FVDJS6kWXMt86lZ8PAr19VZygXW8jqGpsw+PLljEbbbrgbFjZvdUx7mXlQ7FIaA8oG+YIy/vslsw
FMtkNtWzx8JIGpPKvW+hLRQFmPHoHtwaVDUigEFylDXlayCcKtS2RsgkG4wK+4023G5tXDnRH3Fc
PJlfVKZah44NWSci1vUQgsp91i2FAyLdYov9Yi6ZEeSM3wbH3LVPlfYBKTFsBhNL7gzpgU/Bhoc5
F9mty7VFmEPmwPyuFVdyRZ2PXXIiN418jBiKp9vns1cj9o2dNmcqMwvHJu9ZHAneBYg/mu4hjjKJ
bxQxNcpEsEXtEuoOtkAaBtEvtTnTp/rjtPcTIn1rU+s+9l/QNtGmGFZaq8HLf/RX4wi0bT+33Xw7
q96Q6am0sTD7dgFbAbCFwTgIyOkTofI3ks2FaQ8AgMgyE+qOay0GFaAJVXc5f6DL1TdGPx8bzgh4
NX34NGMe2mxMDFW2NSAjGAwcJA5E0BI3tN+FVNyOTpusRY7DHDNCD1CEwPJFuPZa7IbZNt0N9kZw
yr8c4EbTB/N4dV7mloiFBKrBBjKgwByGN0brPedFt/Kwvef/cXRmS4pqWRh+IiMAZbqVGecxzbwh
1EwBGWRGfPr6qIiOju7T1VVZCnuv9Y80VSE+xKSQL5TC0OolB0N30ZVg3iEMBqeBJMwXAkKLeBkz
VfI1zt/KjV+uDUZB7aCRnUPaQkgwyNctvoqIw3T3pGgNPba+YZqLOAoSe2w569jLBYfbCJ5RWokH
7FijsFj8LReFbCrPDZV2rPLJTTOYk2UKvJSxEIggGSgRXhdWFSMJzHLmFH/pX4ENe+QLLZEcb0BJ
JF4b7pX8Hg5zjYgDzrSkN1XRHPPvHkpgZc0tRJXM6BxCFV+ZZPtT+YNqsbNmnATbhv1+RLG6Zj05
p6wue6ZOAuqlLcS4vqewAiNlJlgK1Mu3jK8XXAi0FRxhM7Qg6imkk7JoH/qhVc2ZZlCEGOx454vG
Eug4DC+t4M0A/fbMfwFMdm2HHPQzCiU2XKqXcWziym/8J2XK3XUygycXVo16Y6Yun95LP/TQ9Imw
Yoh4ejDQ3UXK0IyODOysXiItfFfek3Y00uFfmA5Q62ZW+HFxeWTfFeNV8MVLGmePITm0FTPhSRxY
rMa3g3/+lKg0OKe8rVQj5Wu6Ef0QWOx5GPzCBAJOxJ1ewwI4SBVeyv5DeSd39zX7eLW2ngA3rJrU
KBqnqf0IFSa0nlvX9CCUXlahwHJm/HsvguePFKYUexF/nnxoeM5af1JZeukmr7OElg8wJA2o9ije
dpY5uuoElWpkwDQ1HmkYh1y99liXc55bXLFN7ISPKDpNp3fudMHZ1T5zOUPI+zsRDUj8Ho06bZQ/
bel3HKU/UT3vQRhbs7rA5kIBs3ZxfdZ+eCPtB80ctabNdURn/PjKGKQkZvkQMGHL95A2kBn5enxL
tYaXkJqx+yU7l5DmM5v9TK+YMhXkf7HzJIMwDRJknt/aDGgRYMWIsITzC0iiWExAi45Su+n/KLih
y4Rt/aqeRau0U+gGe0agxSJjEHNjNJjFafpdk8847SxeAlfuwTj9aOAAHrvK8jGdnZrBe0GlvU6p
i/QIziDDk30mGM2Rgs7RG5k8UmCrpyXiiAJNNyrp0HWuEBivj1nHLCDzprekwtXRB1OJU5K6cec2
fxFEC+5DPO4gmhNowntP1OlrkcIfUB4wj3jGAj8XnddS/9H/QODN/P7ZstHGoqX/FnQPSW7ZL/ky
4MBJEzxWIcF5BHuJdzDWBoweifF3h3ZA4mq19NBiXokfkOl4TzAVhG4sGkyCIiCcBjZuxALgmDdF
m/6jngdPf/S1KztT1JGUz9Ze0vpgsUwE0arTDSXkxwfQcqDnQB7nxTm91mCqNguUMT1NWnOKHs4C
GSf1pDDDytG30KwhImzgfU7DwQ2v7UO8V0tO8eedYFyihXmVYDJlxKjY9mleuiR2cAtJT+I3TqNd
9MdqtWUd5hNXUkdacUVAOCIVgh0YG4vGV4hDkkJVXhgO2yl7IaBReOsm+LAinwLR34kjGswk+XWX
XgVa7CAjt/qpvvPPJk7NmY+AgiCLlM/JyHlWQfwsYUn3HjlpHNCvqfuaedNttVKZJEVHVZel119U
AMdtxh8VUTYwV4/yhr8o2cUz3uTZI0DwMf88ukd6nrL8OePjSJLliNIbkfsBjQn4Kd5cWnZzrpAB
kth6Ln8T812jbHEBT0uO4104mlExp2Ll34gKxQZWbtGsxtMjHFGIEaQBBUalZkuyxnBsjOX7PLvo
P1oFcUI48mSv75NxHquX0i+9QsEXP6qIoXEnrnS0jj7cGnjNZKdw4yCbmR7DrewP5keiLtUuaXxQ
gCB2IEhUd/YLtDtIzTpO4j1lrwpVf/dqPRIT/AU7J74nxXeX+cFCRDS/mdEH4kN0A/dXDpEepI1K
+/7WLoufaoeIYaPwXn3zbxwmUW89NdJyULTlrdmLVnajcIoP1pqq1DaJOI3+ivrCAMCFOg7eYFmM
3P9zX8ZBa0mtrk9hpzJvadW9UM1E1w+M37N2NwjPqwvrHuoKcWaJlcd9RfDkcnIRAzDCDvLnTA8d
K0ZNigQdoTdYXjQR3Lu1lSX+qzezK6ufBOhu8+RmU9ozYqDLiaX9cLRxWaviEuIvmBH0AslxUO/S
uIgrWJ0ob8nGeqsJIRIHahW+uI7Ue72GeSCm/leg7gpMQhiF+j+SD46B2A5tE6nPOOR+Zum92Lx8
3AuPVmVlo5YoeUirT7DSU3oy2dlke2rDORQSstj6jLqRN+MxrsAW2yEbkD5hQm5mv/yjkboZDPnw
uZSfsZ0G1CB3psFKYY4hv0Jl8zMavnDRUXissLQfJ6KpDmScinwTTbhoqIH+VCs9DyFEedUKGkZA
RNnv2+oM2YYehSRSi78tFx8afjVb1v4zXk/RE6VPkyfvTS8UxBl2HdEQ+Iap3Ez/4I368tDjdjef
+/yceSeR5fXEmUXwG3PDtT0qLeIAgyMUaHQQ1x0zq9NughtHhCWfWP6AWvYDqtL2+MRXXi4QQNSt
/WpIJCRDNOBzp844Xb2eG2EdnGr/BXju5HcNffcYGCLqK9ZifQ6ozUdIL/VurE2SdIPTptim7Av2
+xe4PlmDi8OXoQ1hKoIzvY8G3Pcy/5YobL0lyoJLdgoEbIC9CM5HYSKWUnMy+RV/J4o33SSiU3xA
N47AB0NhzJAgIYTcaIHFACk4BZF7pGtnFrvkGoYYYVW8l8QfCBe2iFI1jw3guu5o73n2gIYCkG/u
gxOz0BoVHNCyBZWbN5x8uNnNdPfigr+HX4NgdWg5BIdVhc2lODL8ghjxV1kne/4mjDX8zXQHtd/m
DTADyXJEjv6n7qNHyDzMe4Hg2Bd3iSFbAUMdbv99/cfYR0UYYlk6QIjsy8fq6PBRgpJ+8nlzweZh
InAjz6gvDQquhStbnaCP5hR53Awq2QJXS+BjzeewoFYpu4L9JNcAFxvnOdx6PsH7qYJQHKlQ/FhR
4ZUgR2a1Jdi8dSYo59zGrXu/fZoVUPrT+Oy7pzHB0ya7OY0w1wQeOF59dDbs6Q0i6EumkCvwoy32
m3QLi867sUE32F/5sPkjUYC6LVZzr6lc5Sd5MHVrVkjD1BiNxOwOfTFzlJ+Gc4oImTcQ1ghNtYta
BKg806ODoVFdCavXTxTQ3bXgLaX8+k3zHLS05gjlX0S4JUIQ7mBIAMHWA0ppSV/gDCs8zgSgAdaU
c6KbqKJQLGuDBW0rUyhovr1WWSNKeGGfMoItn025k12kzIxVjNETYf0MUTYB0luzzETCSPNvTYVY
chojw9FocLGNAJWFtY0jZ6Yv+9HNkLkNiiriR01t9fzNf+l4Q3i8weQIl49gh04gqqdhUnfU4VAM
OHqPZg8AGtCzXrZlvocWmwT1WNWvFNpJ7CbJl94s5C8BEXk4JoeHWFcNdmZylCVbUy6gTbAolNzL
GxDm3ghsAa5A+h1gNCp+zJwoal/+me6nP6LkfthpHX4VCqyOWKbxA0A2EVF5RgtpflCM8EfwZDIn
uI7twI6XJW4tFMf9Tzsiccwz6TnAcH8YQjM4zKBiEdeTq29qyO6gy0yqkmDDQCvcjzIvj0L5PT2/
Iat5g8LPIfxVik2l2Nnv7CJxjmvr7ylIoJeyXrK9aWh4ODitPLS7deQmFyQ+X4zGsdmi3TGlmqpl
xgHsfWj/4yP/lZMa0m/b8DxTpI0j8R69tlRL3VMAzvTxRhLKlURQrAynNlfBP+58k6xFsQ595YqM
kL6+E68RpssvjZMGf6u2LkMrB1O4KoKNLCac61R1vykXt2IEDjKojjbx1PUM+e3T0nkOhF/Bq+/U
iMGAXlULmir4zlZj+AJftTEJbRW5oSEHRrfhAOTNGdmKz8SQ7tXHmE/9eJs1lnTPBrs4431gJ+Re
w1RxfO/rOz0A4t+HJibqPO0OJKun39asieUXUN4jcpI6b4bntJYNOfdKwpoO8CEvWoSBovlqP+Sr
hYdesov6ABQ5QTtHpR9NL59um72NsEOnFXptcn/xfPEquawKGh8Q7kuiH0YtozKeAgVvIxqJrx7e
gvyyEe368LtXucN/nfLLZPr3hMVEPDULqbNiyX4n8JSKwWtcKC+ja6iN9Cd0PIZenh37dKFDVDyZ
Wy4cnadKMDnI2WhyDc0NyFbkycI8aE3hFJzreIquYDvi/nDSfKKSFYJKSOsEoBeRN67jtwdMU6fu
9KaOJMTnNqwSnzUaTDOawWBl58Ein4EL1kYfw4Py041/QOZKfuzyraIAincKF0zkz9JzrBqRbLzB
NsqFHFuzt5uzzC2oEsUuoo/yZdjpGSIM0FWa60cIEElx5icnxSBIh/rae+sgEh1rKsxm2WyC7XTR
rggWY8a2ysuESfgrwXths+DDDMkWWhT+SqoaAqHO8yOwr7bPvYHmvciI11xXcxZmf3ZFA2mod1LX
nARWSLQhGJc9vyqknuNFRF77l4LcVfz15QuzzuL9f8JPqHRpRikgqf8l0r457Cclj3zc2pXZqMhw
dFJzz99mwcWN9ANMC+PuXhhD3NIDY9z4+ii+dOpx8CwrL/aVQ2SO++rxibG3ub/rFXKCJLoogF8a
znAW1zcNiLmwra+MYXAFs11fYLwDkuWiQ283RSM+zjs8XvtxiMwWeDu8NyPsvuUhmt0Tvzu8XfWW
/MUGToFLtZ76EtILM4deo8fY6B75F/tquNKalaobHAoNM4dTHtRzgEcIrS30x/lz0v8it7FE4dgz
iLFwDajx1OXkzNKRot27R+fpjg9FbO15kXvSZJ5py2lhTXJ3CB5lsFfLQ6NxGt+fw75skY3MJS03
lNwOQzgt0FYr1pzPugjoe3sPpkp7BGrI8YHkDdxEup3SXbeYijA4X23ym7ao0Y49iibw0CDy2x8F
+Kg2M4hm+QyiprY+Iw3XwshHjXSjvBibR8BNmarBSfkSxAZb0jB1ZA24rrZxqKX+gJGVXtkzX8Fn
ycUjTLE2jB/wYPEvIEfGaFY62A04EH3UPwDdTm7ypV5xmriRrXk5WABfdDuvbg2bhqkdY3rXeFxB
m67NC+iTAXkEQKtwqaJMO8eD2ccuzj+cR5mpAMF+hkW6lTciOQMY+lHw9aSGKGvEiNd4XX9hIV4i
99sJ54D1Brkh2ISRSDbMLY8YlP9bmLffMf0VAKdmtObH+BPOr5W+DnliUk62NXfTKqV+L3Pk9dtn
N0T3Q9gDL/F4EOAaWNJBqwAiU2xqThfleeCjcuozMgfOoS2fa7OpSitZKFyElEeAiaATQdAzXVDX
6QDwV4giJZqfBZTQhKXEzuz8aaxXe5txCsP01fMA101/jX7pyoOHek98YXpsP5sU4QY0gXrJUYQO
5fkl0EIxoiHP061DbxIlpyYOUAK/rA8IOh172BzCcGR9HL4pIVyN2FpdEA27TJr9W84Q7510VIUK
WahMj9Wyks412WUq8uQJzlacsvJ/rSlrfSDsnt0XqGTNc1o60+fiqWxZ3WsfIumzbuS7JPpsXs1K
Ps2+CopjaqM6VT/yNZHGd4WrToJi3EUzRyPtQTUk1FEeCAF+eHRfNH53LocrVAdhjBvh0MeAFROv
Wfek5qLVW+cr+TC43OwkRy9kdNZn5VLa3H/kv4SP8HAmufPY77Bvvc4vVkxysXYkT/8+95h5OZLs
7mdgZvTYz/JluYAT57AIr/TIf4N2cAo80iWiMhqz3WqJ5gLT9BYxCeMvCvN+N/PhFeIxaCQ6ovPh
SHFJ4jL6L6B0SFgn/eMumB6BcniMrNRBwMKOxt354RMU1jrUF5QbWjqTY2oVXyd3faOtq/sHyBwD
AqE8TMUXKjxus1UJ8b+e/SS30Ga5Yvfia5g5SOQItbMGN1jwWXjVJVvAE76uCJIZCXly5CW/FVQ7
Rx1PKZP0XkPbmx0ZTfiptjgliexHUc9rYSTHkv4b5LO+7AbbxIiP1MaA30sWku1h1MojIkY9n3lc
YMzxu+wEZtX8FhsRWa1641HndfL4lN5H6CEvPzKPTlAboF/U7fxAsw2ZBM/vpyny+yvGi75ZuGsK
KulPzU4xiEbtMXI2x9lW6ywgVkE2g/MTCMEswNF0S8dEEO363NTIW8sdnWJhTTPgjVWkeRYzflq7
iMdkTFkFAtjug7eNjJ3nF1RDYdYJnC6dU9yXL+opUqMSHzhpSpEnowr8J4YixM9Nyyv6vsV8eFnu
6tFSJWM29rri59n7Hf4PTjXt+VWFGKvTi/Dz/o6xagkgTcRUdCiOW5tH61VYMQDpsGf7nk68NDqP
S9zU5X8qdBitepHoGK91LhW+Lenaf0w5QScNLmprIPg9LK0Xwp6c0ACokE6x7Ag4v/BDSnY1+BKT
TvnyJLBVGSgFI5ApE2dLlS9dNwLf92/QzNMTUGwUMhl4Wf5Xluc2PUA+wQJBrvD3gzRnjUIgCX6A
9g2xsDt7uhLDVzydu6JuqKAOlPT9oAQZwnVCEFt6Kliso4XQ+TX16jgsa0TOVo3EQbw2CV3zCCiW
0xEtvvfSGT1FxtL7JoXv0guNocDtyRRyeu9wPvwijY6uDOJ1APRdmU9X3xbkxXAgc/CAv2ze0F47
+W0MEhnDKWrByklRWxn56hP5oYjgxpEg4RiLSiAEkoFC40MPL2GioGt74ecJYr6ErpaSVSpvWdjF
raTZtZtjrx0NVWiGVqWbOkARg5ODuDFYHcILVQJPN/WZ87nZkGXsVKICJjjJKB5o0E7zFH7PvnSV
dR+IbBgx/SmH6foR7DFhgKGKv1NY4nQJJfg0hN3rZZKVsCowZyKFAXpud02+nJKnSkB3sFAxcMKZ
xbiLRGvWboVnZIIZqvRWKZsYL55uD26lPs0CMiuiBPkuMonPMC1iECoYngjO0U/ghJEroPZGGAIb
WHk9/2ohZk4zaR7yTsEvx3M5sBj2i3W0+GB+OupUqnHbyrGtrsWdxPmGZhhLQmNlvO1LwQPe3KHc
dSePt9MDiwAzngJkkk5yLNZkIdRg9PWyRyFl8MDVy/ACTQiVj76TibGzulO0KzfTqyawbxsim1Tm
T/03jLUfXOqNdMw8gOcpto6PJabIr20VCrDaKWD5yA1gC8nUidcYmhgSngc4O9zfYHbMuVtnsoZo
zP50iPav1pzZpa18dXh8Ny8zIqBhHNhmduRDhWLhXQB30tad2YCgb6eU5vwiqt6cyp/dgj1AzqXc
R0eO1nnPnI5n/SZfI5TO4x8sro+fBedfvAJvpuxdcoOD7qBSWH1+GlqlTT4X4TjNreweXNojrAES
VKumAussNJbKt/WxNDeDXpfHd6plsX/OU9HT7gN5H5DbeM8QwpPGhhyCQTYlXLvfyOcCscVP3B3U
wk4R2qemyvlEr70OE92Zyld/aBKTOBdt3womn7/G0rrgo/5gDKr2UeE09IoU5udnhgnbKnxFms9Q
Axz4vJ/rfF8ji0Ds9UfdAnT9XFsFfwDxzS/ILCzoA4HmkVkC0TP8FgYI7Ia87Niw/viQFQDmtzP5
zq3nGoj+701ieY91lrLIt8Piz8V0GXHiJ8IYRsJLCZe2EYnSOXWPiZP71UkYg9B5QNLrPHAF8HVY
9HNyedmhOfuZuMTUZeYMhG5Ct3hLn+PURGqLnSBZpBv5q9/3Z9R8a+UUEgdRePEZ0SNVQphpIday
0qg85uVrQOJ0umXcdwGWQQhG9dSM2YwDCq4Phct19mAU5o/ingyv2Ap5+egzIhOrGBeUyb1cZ/oi
/UUV98GrpeCOtFLGNB5I3F3uax+uUNuupvvoOkYhcfml9NbBX/Ijs3rV+36gCCIRTOHW1qNtukOA
iak73Cf7hp9bd/lTmhYdq/Hi+/2u/jKAs8TiF6PQQQI87T2NOuvAnBZz3f2sXodgFH6ZyqW7fqZO
vWEWqDcBDc0YwiZu9gXerjy9EuiCW4/rJ6mNV3JE0w8t8N5GRL1oe2H9uWBTEuBwEKJhgYDRb6/R
UVqpvyhstRtntZp4vDJ8RKfPOtgEyIQSt4Vj8av1fykQJoh2Ecue+l2jEMC245QKCcqVHR9qXv+3
gVlicFV6b1Sj+OlCTx0hcPgivkZon53+1/Z2dSpl5/MN2yhw3PC/HT+tH+wkUn0rf8KIuW+Nzx3l
xOxneuy5uDy4XX3+vxgcgfdG+uori6N5/HmBrOh2dsUVZ2aKcme2EzXvZfW35KJzqEBxniD4+s2M
HYYbpSAxdpTgMiNYb5aLsJhnOG3m07P6niu3BPHaz7DkVQmF5eABffM4N4agrAbJGmQO5oUsLibc
veJsrVO2+7lwc83WqXjOp/tAMREQQHa84IIrzeWGZTwhFSdhYuCdn6zEEUHNW3903Q1fJLAt+9Or
QIZOhhOxIQLfDpFlD458wDoRf0+7B00MUx/FHcjiU963ry0fzJt3moOTrNRttSzMyW/4lQ52dReA
M5ikD4zF8nEEmUEpOd8jE5YdCwUmo+Ghqx5KzpFewH3S+sj8yh3IgPAy0u8ZHLOWOlxx6Rzf7IzN
vsZihObiY4DkFsNBRUMXs6CEjKQ1ctQjInBwCpGzFCHJzMK6ENb2UKyfnChUXiyGQ5F6nIaga8kh
JS6WsaICWjRxMAGiDrk1crL9gn1Bt7Sbvn19gYFxZ6Dsaw14jqh2J8NWEXcAK7nulKn/ZOVnBspW
HUkv/3HG5oL0Bu4jNfDUCi7kCm4Q9Or5tMLIPc6TI26a7QdhhUgESCgzkDpKbxOIc8R1jwAuKH0C
ZYHyFrkmmuDQlwpbIxluTI1lBMC3lbB0zbH8sxVBHkkPfDofYq/xJ3/WzFT8X7VrMDiTicEMWyJg
inzALtVmAMjJoeDGoHqCG3xXnkF3NJxO9I9CzdX3rjajS+1gN6yO2fvabZG79lCokAQAgfD/5xR/
mPfirCPrhAc2XYYow1EXf6F1ws/BFwl7RsLyvlvSVbdm+c7v6ERAd7SrCtcBUPxavz9rrtGqmFcs
+lcG/OB32DZfxYHFGBgGqXFGeObTRFA8Si3gAeF1aqMjmAvjxw4aVn+Udkfk3YRE0kOIC4ADvNox
zvWb5lxYIWM9vxGPk1acSGTADddL6xBtfWL2J9zdfWjTw3oqVYi2sDBY8mfE77LCnDEpzN6IgvEw
nnreRRCwxkj89JDRy2hSkYkO9qn5fETFBh3W68QKse8vwYbZ4XVRfYUPYYciBfah+kY3V+PZm2eJ
1bDa6F+z04dkucKbWf0fd3qJVFC/Bt9vkVMA7RJ6X7KTeX/hiwvNQUIZn/mmUNKw4hY95uLg6cGk
xfBITDSBnX4HgjuVz5gW+Bqw0nXNKuTg40Jn6+YkfHk8AO0qspXIfx/Q2sYssElzCPbNXW98sYQA
2NSUP4iHF/raeX3uOCr23SbZQyF6QIoDRIELClNfhRU6KB+F057+AIg1q/z7n8US3UNSr/i7Rtvo
Dx2eF69fiB24+81kUW1I2DO6cW2DHOPByMBgR99SOXr2eZBg7Kp72VAFFgOJaZjZne5L5PEDYVnH
BRpKK+xPis/fqUE5SuoFyeWEHEn7SJ+Xj2qJFICoLoTcM9HgeH/XHuCQTjkA0FS4YrskB248z6p7
U1vPY6jY/PBl4o8HJOqHkgJfIgN6huM5aZXWcCaB5FCfufV402mLgP7h7GrnHJagUze20kPzq49T
YNAb8jpaC+TpkfCAZvAWdEf8oFjugNgAwlHueNEGM4mgYXnicQrOAoZPvCQLnh0cATzk2BxhZtYI
o6YTp2UdjBfI7TkOsSQKq/fUbQo/4NGdsIQnZ17k19R+HqaVgSQKeoXf5P2i3DVgShG2eIujs0q/
QnCw0BD8vddiRvQbn+N8hEHeP9xEDI+kCVERd0/6+YcoEXWpES3Z4WXlnwpvW1tqh5Qyt/1rcCSc
KKzKeUmz+jbbjac0uaG8kpHxsUuXnBUTixbs24I3tXKHCzcL7Pya2Xw1vYE5QljOqVJhnIBKsd9O
Ma62JPfzAQXL4cI+NXpA7NobFwSDV/sUIakCPFhN/cp6a7ikJn8iWOlDHMmRDz4VD7/350tAA8tI
xSfTHXh9OeM/8/pHd3luDMB6vjt2Zx9tLIq3nJoVeh8uZEiRVajQt1DD/mAGcYRLAHRjdFbz88E5
tBbc9I9ZV6CPJlrR3GDF3otGVWXxAp/Y8IgD0jVn/SGuqmvqqv77UazV3nxtW05S3H2sN5rLX6Wn
Br1evsznx5j4waY+Th+NweAvLbtiwRJlSGR+3So/3ujHYaG+jfL3lRnyTgPcxpn0tjSiLlMj8dhE
KsygpDMhI61d6a5OWFbQ0PT2hCK+catl5eJJi/FxRSYTfr9Uz/E3PyTGltBMtA26pvZtv32F+trX
V1cZusAjf6k7L/xc1MpoQJk1uysdpTj1wUMmCpQrGS1lYcn7z9QTcshsiec19KsSZzOuaf34/uz7
qELTNhfZIgdT6UcvgCw7GN4q4VbqZ/6DWKO9gYcg3xYkBuRTiX/LwdFnG6oF296VhNpQmS6VH6X7
FnnhEnPkJQlytLDgVyiIQGgxuGrZDaw82WXuu+NrhcecgOdqH0wQ3Hv2COQUdlD9pIcw8/LECL7V
qVfITpFd4h8RP73KZFN9TW/SH1fiU1XnEWoZiXZf9mVlNBCm+aWZ4AjBiWKnKA2SzYDGWDqRAYAB
/uPJC0Dp9+/khif/9drXkdsBZuFEjtxJv1X1XctzZgS8WTpDkVKdPuzOmhmDjslmhMJgJEpo/fo4
4rFGFV5iL7egW4C8mX+C3TlfpZeISfi1BiIhF/bAvDYbLZsdeWOkmEqUeaPZtcofuIh9tcw4wKsl
e8kBz8UHrOxjFxd43AGas/1+cxfFvooag8NlxpdjTH/QIhLTOfudbbI/WcExjUljLjfccZLNT8fq
oMGqGukoVS84PQFzZrn5QgFm5bymlf96e1z7/DPpHMVO+3EAxt66izKY8DgENtOtTNIrWPEHM/lI
8eiSReMMBTu4YwjaYUDpHRUpgEZdfZIxKTDfYI2k3o7cHEhwlC8odsstPwrU6XeGm/vQ/3Qf9kAS
cgE2sSVjQlt19bHkNSeWpYcgzM3ADxnnmE0rwYZSQloy5RKRzHdDQpDTPU8TfcPAisIGey5OsHBd
k7f8F3kwNa8vlq+iH5N89C1Ammwz0QCvTREBTYiutFsfW5TyR1QwOZtkQKeL3oYjc19LUHiopjOP
7d/7WN1It1Ctmp91DQ+2SBcsQcoysrvUnO4YYKFY7/jaejt7ATvrDmjyrjYDD3nOQzUgxgZ99PBx
57E8bcM/Sujxv3j9Nq5M+uc9uZqjMNl059Ke+sKWE4vccnU72S1Vp5jTjPWyE7Nz4KOxSCwBY3K6
h3i8++Xr7Tw1m2gWcbYobpA9zS2Ao51qNmJ1HWX7q3d16cTYNdrpV7yaA3uh9nb00slV3Iecrpzw
JOf+Edn02Q39YGLA71dYgKA0ecBhJd8HXSrH9CM8qNFhOKX3gQiu5izKSxUW7bWbxCgqLQUCffTS
bF6wkSWbYITGVD4+mfoYDCMD9H3JE2v1Z538a+0a/zS/kLLJaJ/Wb7MdAhZOZT851BUc3Ye6aHHF
O/SiAQO7FpZCtPS4c+66PdlzL3887kuUH/J9TDlS6QWQLzKOc/JQf7Am0ffyYFnOV5U/7odsSazQ
hxF7qP3ZXlnhs12wmmyHB3t999sTkSX9JXto9QwUWV5kf3CTi2QlcMujJXiZb19fcyNDDY1vKstt
vacSGrIPJ9z+xf91WH1GESOzgxPs0CHQQnTeFC+3vnTjsc7+92Am/uZGOvceX535CrJV+M73KpVh
l2QpT3lAX/t+dhAVwqNAbrE6SjY2STwVibbs30SZOekhQVw4BRRLnEgwJfmrfB873IFUNdQdLx12
R2UlU9PNvehMbwOAp4tRb0qEgaQvh8iTQo/v8pmv+PZDa6qNbyAHIQqzAPwynwfItaJ5j0l2+J4E
TnUIzmRnJPn9pRL6RGbOlkCwqPUwD75/OQhxSA90NSFdo6zFqmHEycZkBKRVppO2U6Y0NHV54/Lv
cu2QGsesl+Y/KTKhyOHImRATw0xORKeC+xWw0v00R5kjuV+nEyCW2S39ZgKGCRzPLHTHy3anL/jx
3mbKxfpEW2WnyRUxbk4edXeJeUGUczwKHhh3iX0YwyCIlFXsXrFnvqSSgGRpkzUkhxKvWGteqClJ
bDDqvYKuprEA6Uc3AGEZBHizfWUMDUZY8YVCEeS6GyE2ru0nDp3JTUCKwsz/mcLwIC/KZrtM9AT8
MWYuQ70i+2TUg8SbMrHgZuQV/pBFcO9STil8jDMJrahiE0CVex/l90nK3nj8IabHJSSs67OMaFEg
/kKNkSMVTsvT0BKcgKyuQA8A3gKGVoI6yCimq9COPjaKj8GeydoX9hFBbBx1+kgG3iEU9qz7Jc8z
URIqB0LtpuHo8BCCQzV8SdPB6cBDma4n8h5p4mi5zh9E8zCpot1UpGNDKDCGlKYiIdF9t8junl4b
rl4E5/L6cQT95q9vQfpu0dvnGzwBrOCNAMcjvz1yZ/VNjXr6AiPAAPdUbzGK7ZoLRcm3Qb1sCWoP
9+OrfHqy+ub6aLaO80Wc/wI2TQQ7mK0QdSKzZcbMV+/EXOpAEEQQSHsR7ssBdIz8YH0KNsKNbtjc
T1FLI+sgssXJ1xzJ6CVov3sShJafOwc4HTU6KejQl4+Jr914q4pdyUhYaoxyU780+S8HtMvH0SJE
gWG0h10cFSo0ZLaLxgYUZcZFZtij59Z9oLIJ3O2mv4UXAWcd/r6OPz958Nd8WiG/i77lKoMhgupe
S4v0lHzxP70O/MHysV1Eu/fp+VMHDKfpX3z+HAIr5l7wQPQ9GjY2pEH+xfugMad72QFL6+f1HO1F
sUjH/CGGZMLUd1jE3uCWn6/A1dcy6njFpCTQpuUNMJHYzy2WpP+hDFiHyh3WFr4KTDLdHfyM+Ysn
dPEx8bRVZIQyQmATWoUL3Lvce9h9cazgInTSBUtCg05LXTE2erCT+nx25cosnX4fbZRric5FQA7R
rlIi14PdjWiE5hfJBotC8xuhI2KrWqcHKGx9w1fLxndW758L4rb42nyT8qducDAmP7LXsN3+z9kD
TsF1FJnkVz2S/WTDKJM8qtoVQwfAbYw1QeuOf4hWDwB3JueSq7x3nr/JInOkbcaPBguK9IPForuh
FmGRgE/HJZNuW+dl6LQtUqPks/1NnrayfZoDcLlgIvSXl9kO1lD57shsjE90NyCJga5C2khWS85Q
gUQDWQJR42cQFRtRLQwA8mt9CQiDGuUsgxehknnh5xtVMBgiAMdCcYU9d114ETYUQ/5OkWBwX4xY
L+llSGxQ1Y0ZQqgdGFjCa7oVj/w23ZbsP1NCafdDXBhWL7puokOz0S+ckBIB7GNI67gfIfqUSM4Z
NT7lY3iERCdn58oGrp1gL9//B7D98pav+shub/kd304O/Y0hnm8b2oL7VDphFDfQ1ynnwFOW8U6g
DPEfTee1rSqzROEncgyCitySERREjDcO00JUVBQFfPrztfs/m72yAZru6gpzzgrPzHQNPCCjTLWI
MLKiJejd2XxsfLbPAqyPU5TUXxyEHgArdQ19wWDDRQOwvhYd+ai42W+0ZeldV//V5KrI3y70NymD
OiAph60IgaKiN+nCij7TNrGT1OPNRIvkA5E91FEcDNW/zGHBsmkBZVhDRYU3xVAJxA+gAfFV9R7O
M+ZVhhINetm5pK/7TfEP8CaRQuEmKu2KgAAlKjSW3g5UJBxnyKTfmjJj7X8uEftmIVJI9uMUaCd3
c/XkryPN0T9ou+kJkdW35L2/dtsHZdZzOhKyNzd3cF1Ikn9up93rFGdV0pZ5MUXHhaUGp0T/ADMO
i2xE2u2UojqJjiRpPUXyL5J3h4wtoSGwrRQEbhy9M+JlVQinyDUVjnqGr+NlgSS7VwACVGdho5Jg
PI3Y25+P6CEbT+J5clrfIYpBg+64fYRKP+6VNhEOpL4iIUfyTkh3wixDB73tOpALXUtxYYkq5+FN
JYMNlU2Z3CD+oxhAaoMmEuyX+IS0kh3YSr3KECr/gL4zqgFBGSJb+cVGNzMELq9pfk5WpbuXQC+e
k285fJWzlz5/n8d33JJi9ICsrrjVJdQ2iPu5UNya3q5TLrV62mf3hWLVGeFOXM9OVc+LOn1el20P
PPCkhUvgIX8Fvo6tDwMR1DguD5I9VEidF0EcM6XsB92acMW8J+cPBFeqklYHEafeiLwFgCadBl6V
9eB7ZJ08ynt6z8+rGVDuB2lG7gHCnI8RNarnwO3KMNUTIBa3pTyVp4OZ2gcraLWKfxv4reLmkt1W
zhNmaMmZ3epw8LarBxpQ6AMCRnsZt8sMDeP3Twju4+gvsx2jYDtsqQjV1lfonBjXFXHTBYYgXvjH
1n8VrTsGt2s/EI2mjQtV+a6PWJyaOy9wK0JehLwfSNn9qzT1p3fSXXxnZYvwB1KInYRs0XknrpXi
9YCXPxH0yD6MCAJOUjnwbb5SbRQgVF50QiTn3r94lKgw2ugLAJtEbgoPinTY8Rucp/jmhSdKwwgH
avYVsUdgSD3zq9m1Zm7WJ3ZDYnJw2gAHQGXCZuWEQOUBUyTU2tD0gv5StHkx0TNDx6TPvkM7TUi8
pJMz4wG4GNwKiiTI9xb+tU00+vtMTigmvWzSHgR9y/M7zRDWvIGkyYdAPP4uaUWp8OK1wL/mOHiP
liIHmduvYn+RKbhYVWUiDI2R2DR2vqWiwxWCf6SyJkuWv3k4rA6GERf3LZTRnAqlF30uKWgJ2Ijp
XscX2hS3/rNG/26cKYi6+NcNWlTQCJBmxdeTiOMGAhSIWCYlAII66OFU/iAmwogEwyW7veml62qA
pfXkQ7qU+nnKQ3Fc66tHmIsyMsLXkk7BgLfkbmLq2PgQRUK+fLBt9gwlNUd9T6IErBi5Y8RtYWbT
pBavstbgp4vJypRFCxT57YEQ2NWhGJGH2zXUPdxe8qRXsK3TOwNsEoou1bZdqn+bZbeL7rJB7ZmE
ETFEbwgaVqonpODJcD56EVoU1w2I8BF7+f3kaZsVswI/s0PxYQsK9VbQGuU6L1RHQ/74O+kDKJeR
kpzg5/YRCihXH/SscS1EKruXqPSQuApKDDoL+Kdg+NWXrRE90af55eBoMiyXDdRGs0RSFBPHVKnH
fYjc+FCInhkEI0QiNBpNc6LW9jG7PIEKUTBqh0+cHD09f9giMU93MygwadUn7jdpvdHB846qy+q7
YXqppIrC3gcdnOCMuDmAFnRqviMMMpIMKkAL/R71acfxoddjE4D5P91+It40H/5M5Mr8tPF3+V0W
9/n16ROAvtbsaN27Q6zZTBVgWDoRlXlZK8fO3cOPAHzWM5EzkS/me5wz2NTGbi9UqEi64OTqn0Dd
iDSMm4Peyp3P7AnY/G2VG1wrIl9wwe+7VwHF0A4ayVNpwhqT5kRT9xGWVrRmo4SOC3mUZcdrlIUM
mqXPgpyxuUATHuh2p6QMhFrRUPcKVCvTgbTS/Z5QJTitGgqSF0QrBN8fhv65nKIuqKI8RGKmyyrn
z+DVIIHWIG4/o8sfBOWzFN+LaUb4/XeqrEweVh2327cgRUBaBbFICnDZQbIUzN3HpXjxooBDs1Us
Ux+scWfR/0RXSED37RmtZZZOsbpuPA1tgY2ZwRfSHSqd3efi1e6b83jwcM8VFCVgDfMSWyIUl2AS
R9iLN+AyoqGJih8G4/k7LilBgQXZeAhKtCBbkRjooWcO4QuXD3fgUI9IFZxRpYtOH6dGLfXtod+C
Paq6PhgPZd7+QfDUQ43ct2x2Txh0C/AVjeJeHrAeJFeRl1Kcl9enUUNloqXxeLuA78Dw9RYAisNH
7leLJhecZeX4ZsWOX1BhkFBDb+Zu4g6doBpM2y1z4Hlx8LQRHoH0y+Q76U4th9jCPhp370lerXCY
vg+3M8qpzudy3CPbtdn28Bv28tMkHfCigcwMTxqMU/+Bw1GZ58IC+n9GR+ni6KT9GE+aSiyqaUOt
QF+9tPClwRsZlaQTHjHLon2hMmKB+C0GovK+0Vy0fW7kEt6W8l2+sYQQxjfwVcxHazdAnwy9LKwc
EEx2RGYPy9mnxIRrgc9HojV3OJ0MHVWyjNwLBF5B6l3woXFwv+Qm8mEEtpdAX7Y2HbsEY8F/1L0z
aHXeq10XZ3+Qjc4gTUuTWpT8GCrURAmWUEnHXTuHwA/n4GS+DfwEsNbxdYcPAEzOLeggv3FAX7PK
uv2434spzHwWFCQAg3/SDXXpb/zC01UNnbRkRSZgi6NIjoJc9dvSN8EFHtT3PqT6wR6QfpCDvjzX
pFu6TXpW7c7uS7odhgrzeiB7UkuZadu92e/5OSZkfmhCR+ClrhSdToJPNUQAAH5befYG6HhvhhJx
K3IW1s0HwJtLtDGyBrn5WJVrSnZA7CqW5SYoELR6uYpsnVhaJ+vbCaFrvDpOcWUqDr/Aj5RdeXx/
ov77Zpz2SI02lZkheDIQbsYBoSVJu0GOF9mxrUSk+pzfMRYvNQWZ+sEZZfMTpBxYyhEu8YCWbC0c
aZizdnlKGliKG7PtmUc8BuXsftEMZU7oH+fx8J6lQJsMCfEGE1w3hfUHFFwXGMRwgBxUL/58kwK2
weUDTMKQoqtmqbIrQYe7sEjsDcWDr14bLV3bVP8LD7xX+IgIHF4Y3zykptFvnTe8tN7N7evGadvq
QyDwVQEn2bC3MvI8pbnKL2FRmLX1mONburOneRofE9xlMq3qmlncdJ2Lfvh0wW5MWIgec8HI3iCf
fWmKjbaQ3dosHmw7I2kqs0kUxKkpdg8y9cs6zynj0IEDLGJETWqNHjjw/K6jzvpBGVUzTsVCWdMg
ZDcys0sreqiohmp3HZlkwNXGZgKnIsFN4QrLZ9PKoJ88cbfI5b78tz9w0LoayTyCuvHrcIEjS+lF
ZB6iZvRKyQi24d3peoPFddgnunqhBRF1LpYKwIteIOKQHAQffCgoAL4IrhiHwv8OL/5gqrpvZ+Op
a2pKwGZD0RgMPbcn7Bvw/6Zqfu06hDE/xgm3H2Moj+FzXMT6UPQXO40RCvNYa3SV60sLqiV6RsJu
1Jz9PNw4mf9F/kUm0U9HQ3FcA1h0H83IsyH49B65f5A73am0xFu4x1fZzdLN9LYdTJ+dWNvYOBya
6mY0/FLHbIZ9yCioxnRZRzgkxXtFNfL9mHVpAYJODFsOmegSrYCb0fvQAjtynCMtq43YcFdkCm1m
iUX6dGif5w8PTTq9RUrDQPWctCKqXwYFus3+M++BnquBmnvv9J3mq2zVjJvxKxLKQtf12a7cVww7
CoLXCRyPArmCXOyWpFOo/Uk0MbuHGkj5zVDexGT5u7SRo8fdJ/228M4EU+uJFvQLYKzzyaPiMwLK
iwpxG+nr5x80qudWJwYFqjQGNVltn0mx6oZV0qZ37CN1LOMSgRX0QZAfngnAu/0dn5EdNg87M337
vMLuhdVKN0x1fGWlMEq3pK6id8PeipYIugxQ5/HHL/PXa309k+CDWs7SBeHQE3pvMoXamO2sbUVG
eICS7sBSkK8q3Lb1N6pbv3E0IsjGGEbFK77IYYXXy1iiuTCpLsQGN9CIh50mPnecRjmA1L8D9Goj
Nluyl9p7WXds9R5lV4R0nqvbafuACcnmH54jmAuS2c2AmD7CphQSkvCDddKFEKyzLfmrqnG1kLLX
LcUMKZBmOt79+On5+KxdZVEBfUDxRVW2Ki2Hrgk6IJn38PpRBpLLo7aKA09/CgdLgidW5ukToYld
Hn+6C2ljFX33TGCqIrHnnrmVTyPvDHsvVaBR1U5Y6XG3QC/S0QrA40OKI/nALj5sXf2RogQbBZwg
hEkQVYqLeshXZdNIJWCqzQbdLpoGKCF6GbAHaIXzRuwgkQejTm711/Cn8VlpKjG448hD0GO3A7Ma
Q2kmWXXtArE9lEj3FZ3pFUwIG3m5LQjIv1OUZ7RyST1qA2aM8jEuIkzddqiVgH1qU3ss2IzZn16P
sN9MBpSLWlL60iXIGu+s0J+tt71KISIkG8SrHhrYR7Im+Xf/wi8tem47QTABQAgGvU9CSPVkdVtV
IEyDkobAOJakeJHEJZL/2IiA03PidbGJ5PG9v3is9aaG7E5tFMV9svHk3TSv3w8IVnU5lvJRfwAP
izq+c61JWhK5CqqGeaavV+ltSgeSr1YvRrj5jI5Op+GKvLgLiUG11Xx1pW59iVTYn9XGIlJGGcUo
iIW4bMrGSu1VZIvznnXVhk/KNaW9wZeuxyVAu76DfLf8sqWO/X1EHfKcZM1x1NV9sySLsvlD8x7n
Vt+fkO0/pULId0v6jCCp50DqvUPXGNg9SxnJfv6HXJ3PSYvesL/eUnCQ6MHIpmJ1rdyFlOxsUvUX
BHQCEvBDeFIxfVRp0gvYF8aqYEYw7w7QjxB/IYPSl1wUcPILoo9uRx9+0aoAIkQCcohcPooiHY3S
vHNGwVlH3w2wHIpfVgGTAGEpkoq0w/Xuiw76I0+4ch3/Tvcz2AAImtwX7dlUPCVky9x29eC9+Dob
XygfNXF/zBN7K9Xv252w9jp+GfTHSMG5bYD6A5USqGpBd6wepESNReOQlswoIhghorBXhGeUYX/S
DmnYJOTFtCAPnimorvlr+6ASiBNHgZ/sHnkSvTKkI2NNipP6xRVaMJpTuD6tjfIsV08cgOBI8yTt
GNeNfe2JThiQY2bnGtSRK/3ESVDcaTK31E2mghhBx08dI6KFg5PuXmYU8RvIHGZKNykak3+NKDNS
vtwcP//3i5p86sWUSeXvssknyEcgszzRQbYiNrYp99sXLwUZu6M/i/0enae9cTfWXCUodlr8ilr/
Hime2XEHwWZcuZ1Q7Nq5q/0U6kmkbwDg0aBj113h0hIB39hNuS8jYlbAmdTUCK1/bBUwczyJvEV7
hEtCFlgNyGzCOJUuNsgeSujyglwEi+y1llGllkaC1Q1p2ismzHVE+hu0RxIhUpdI80d6PVTpNYVb
j0iFplhg9CiAIcp1X7N890yxb3SZA3nseM2+ogNqZ0E6Wgu6ZxfqJAVe/zRhjhk5CA75eIWDQm+z
j9OjKDyS49eQWp+peuB7EjKa4PV0dFBp1vIgPmJ2yVO6Mv1wlV06nCATqhsPEHIoW9xcwFOwze7z
1qVv41agL6ebEYVSKD81UH+k/L4+z22I5zO7KkffgUsuBKkrDBFJTJheSgHiidWJHMsHZRu0wFAw
QIfW0/xrCCR8dg6vSzmzhcRPx0PmwLpyPboVIGI16++A+p7WSFRhcO+61Uom9v/B+kSe6kTRQEs1
XFpIKwKJfNvLG3+jm52rD5WsQ5PjyuqpDujnPv6KQcsoLtqq6RB6clgYSL52CV4IahAa98GLfo5d
KKV0bwBmN7sfWk56oSfKUgmb0cVp/lRqI0S15KkmYPi/dG86tG7vUAFVWmGBKKyTidrf9g3IAvZv
pJp1WQCSkQRCzYoIEtlqMC0rbfWN60U2LQJ+JDIBwiFWMKuV0xl2Qo1w8ajHlSsF8BNHt8lj+Jhs
kr6tDJHZ8B/hQKz6FpAnk1V2MlKbZ3vA5g635+Rcz+SpbBTtNdXoVnHm5zhygyljGua7DOsyR2xk
n4NmR1Djta9Ddm01vdOcE/RhsyLrF3BFXZLzp5AoncAu6lh/aoyl16laPm0Q5hU60JPHPZUz6+mo
MZdR44e01oXwyCTpbj89GpLNiMtKdL/YtgLJ7tFZcGD+CQd5sGBFWqCoXdpkxu+gE5aekmgpk/K+
MQnDM4tI7SSEhgUCloKKTsIJhTF8D9FXFPeiFhkSWq+pUwDQeuNQFCpQvyEkmLfJaXb3s6ibNOhG
4nIAqkTWgGxj+KUfdawTMw7iTHOlDnJbXosJMHNocPx4QqqbUmLw9vSQWeN91hV0Yvri0GfBUzUi
ZoMgg2za9e/t5H5MwswY2yFgMP6X5FVKsz99oF7wIMlnAm4HWSt8RvQOzP4BiOqTBTruLvuHNoJO
AYkvunSExGwPTC8IZcFsseCpgqBriDgo6aAw6H8nsIFhAF+53cg+Efm31gePGkFCUn1l5SJhIK16
6FmZ+REQJrnuAcWW3yFuiGYQ7tE4b6lQWqUl5nd/ii8UZwa+bpcqCNUMchYiarkRDqKX1UPaEqo6
UCEDbQMV6QPZV7pIIChkqVenpwGU7YpuFXAUYpSnvWHowAXAn6mjd4c1irA3+61FaRuGHGuiG5bA
Ll4DCh13Wy1AW7eUXcAHgf/Ql2o7+0rsJP2/goWEJDgoJOgQ1v29bAGEvOYPeuX0IFPxdPxI8vS6
qUqeToYf0hZWCjYpijAXpzivzxdvQOrZ55U63yFZM2ewIhfwwZ2Ef9ufyhMI/i92bDmWSeBeyafk
nvwgX0YPHNoHvJnqFUm1wWmFyifNmrq3Dj0SEhUA4QpgtVz7PQjOLZeLwJJUDpvLHSIUWzBtiwY3
S6K5AapP+maXZ2lOfakvQS3LsbIa0fA56eMNXgBD9wB2Vs+OfyJN+nmm4MgVNHI2NRkGAO+PHmjG
W55QiD2vQDqd47vgTpxot+TUolEZqrboQZCR6wTIsjxj9N15LyCxZ0G2FrRSQWHCWiOde+gsSSxT
Fs22nakm4MHsMbiptBeGmUc6FS4LxcE+cc+QJAWQqnJbbqW5KPu3ohsa5v097/7BVKEy8hSSwxKT
FdLyHFyOgtjjwK+vQ1K4VeugiaehtyVC74AXK2gdgbQz6oYgHF/+jaoXWV86e6YI/f7bXfKbW4AO
uDrA/gXPbo5/B3iBlgx1bTUQJ6shior8Uejw0jOFXDi1HAOnGW4C/TYo0bQocm5GcG9vwZumNIim
7ovD27+690UW3QMlgU3kvTzd6w9VpFTLCZQ7h3WRqERkpdsDfC1gUdZbE3JdXQhGtB1EMRVZ9r98
zhDXZg64fLJBk2/CNhVhps6zO22p988lzNwY8VgH3dyEbo0VHA6jc2jQ0kh6KblTSDb3hYYeU2/R
RHdEG6Wh7kPJBF5nDGbX5Dt/xR+YqLwa8/QcaGG+UPFJa6NHygoJpJA2t3/cNX35jAHrk6xkCzmQ
MRF1Q/fk38f1WBoRRn132Yx8EMRrh7tdrE8OCbnRa1Ks9UQdD9D0GIQkPt5k/8iC4fkAY4OulBBM
n6f3IzixjIhxRBEAgW9AxBZlm7Mj/VoUaUCsSPvsANwTWd42Dph5ymUSANKY3krIeM2xPsaSiW4s
KXQba90YgbnB+IgP0Tv01zoWYXX2YboJQAubKpP+JNsqmFZ4BDD3ieVXyGcr0eZAwhTl2Qe1ZQ1d
jkQ0bwNzCHgb30Uz/IxUPwoSHtwpL8MDg543oxv1+C2ksy7BJypG99ET0BYAZeu+VSYFJeRTJMjH
IA+yYXu8DIEudP0BJD7Ruh1pcvd9ZHCFvsZeaAUWDf1HvOLhgmu824pCuy6fSgW6TjA+gHDaVzoz
6UwqJoRD3+D1ZXKN5OBOjwqZpt60f3RvEWAB1XtG5+kmlj3EV71H1I8HdPW7pq/ZFXKClpDBaBHF
BAhAqdnk7Kiwl+MepTqZIhF6ce6ppgjpUXvunYARfGywU6ccLsARrYwpyr/JlX23cVpE7jNSnJv3
9DUYNcCWZK/oo71jfYibEHRdkhWzJEv1n6MqqdO7X/gfk/riWAVJ/tjCQ0hgs03p3TuhGRRyRUbh
088gQBz18Bw/DAln1X/OUa7YAy8fF35lAHmEf20hbBE7zQT+yaxBvy4k3WZCEUDGATaUjSDRm+Zc
4GKsF52qzRdyUGxkMDYgnmj2MyjOXJAziDdAV5AwnHShVPfN7qpasFtWix7hq74afEav01B5rZsq
AMWLsg9dP8CkibikBZCMcJUKmQTNlDnVvYZ9GuFXfXfdZ7SoRJlERgPdbBzaDSILBSAXoopKeKyN
+ufb6iV/zFPT2DKI/xGBKLUwJDveZPnIpJNhF3tkLVskQIBmvEFamiQ32b35rK/70WuNdA0UWzp+
fkGhX1do1h0otZLsh6xEZE6hC7P5iMt1fWxnAK6+twdAYpuFhAyNsX76n1h1nv68crpjuKuxdgAu
6GXRm8BrlUUUp6hQF8b6ntB+KUdIgu2/k8ghHBey6qfSepTW+U0HMxvCEpVwkSRpRbHiNLncULwC
USG4myf3SwFYgs7rAcpAScCXV69gWN6cujJJCZUEVrjDtA9mPBYKQR7ByoXWSx1c2fAbs6NUpL1F
jzSoCqTQH5+gi94MkDlq9YDHyQxT9vO6hAwDsgf9hqS3SbsaMARoNFajfD/Y3VwN6oFQ3NMOt1k5
LbEGGOCSHXgzL58glhFJxpUr7AEL8na/20SSmfa1KbiO39kN/K31neZ/2e628QagUEQTlbDJ3ZsU
SHdbAvsOEyLNzt4Ll/g+fALncNWPBwVbunu0yKX1Q3dEJ99diQI1asPcgof9vVtIsOOqqV4XzBTM
mjp81CDtSeCexiT6YAeRIHm66jes+u6VdkyIAtLtvOdfGvt9dd98vttghd4zoKHlxyKrkvcFeOj8
tHtNfOcb8pxlADWJPmFgqN5rpEPC25JGA2Qy8btJlUeAkEbA7rb6rDuF2KomfBmdnQsVMMI1bNaF
ZgomoGqiSaoAZI5g8gHp6KF9hZoWFE9MA9lvEpEXq0NtXaX/plF9g/ZmgaUUnbTmGqTXJ60WhJR6
B87rFqgQBDWyPxBwQNp+8TsOKLEhgoJTxmuja4gXZ/NYZtjn0J+T86qmJzSzBggp0XgKd4/gwJDm
9VYNmTNcY5mPSoQUQI4ABcbX+MAL4mkXoOX4KWSnOc8hnsnnAbnUac5JSVVcRNTMYZS0kUEnxcTb
4KlACof+VpiAioE5IHZ3PlQC+OXgSiAMDXIBkRLEBqhcgaJXDwfGE+VVwnt8tPFp9l0RjSFyzr5L
w2bg+9OX1yYfugfnUEWyCe0i2H9u6QkCGDK/czqfPIHpIzWxy9g8sUyweQjfFm9B6Dot7n6eapPr
+OqcI22sjSGw0yGBgo57td5uzWtkwyroW7JLlr115LFm92BeANBH9ITqIUmrKRbdeV7+JBxLVsgv
SuB2D7BRNPJkddT+A9fKIdUBMgmHnnaHfPNiQa0vJAW+NFfAjYIMOy+2YFrpv/RZdSKgyjMlfXht
JEVZbiipisg/qnQ2gtjLdgwYc1hMypm8u0VnC+cpVUM6119tUGxMAKAanSX4BiD2YPm5TTliGXtc
RBSWgTSn/Xk71gNl9pnmw86xf7ju+mE2LCdy+lypnmIPZq+/Kj6vunMdu3aLMdYBRh0lI8V8H5m/
Gpvp17gjb4KpeFUOs6pM9L0cMtRhpomkCH+oaH+akQu/WcwbHnx4b/PtTVpkvRSgk46vW9BPdXQ6
J4+T28CYx4cFHkxjYBIRtMsliwfLgKINKEYCGZIVXfMh5IekeXdItsUHMgyiHMTKc9Qt58AFURl8
bzsvj0YPdNJCekh6jNns0bfMkpwcOv3B2PJedHfwaEtKZoRmnCRlSDDmV4/0A5VAit4NA95zEOqE
CAqddAunVB6gEGGCT6UVAoVRVFsIRm+pMrv/VfhJ6zRKL3b6Rcu8dIl9zcaI43if4PMYubEj22KI
/QEgHz/iUDiql5K3MMgeUuNiVZpHyHBQQalDkzZ6NRZYHrxzBENxhFi+r3GVcuFcH5fTe3kMBiXB
mjZ/ypAg4o5Kfm2B8X0Sk50sQFfInVDW/vxI0FC4AYVS/QRbnQL27b3QXaITL5l9rksIaIc5aYNL
CHyrBLJ1gW1d4Md2BNMOSqPCPca1h1DFxj697RS/H2frzxSuxX1GmTcLKA70QoDsQBRBrq0JSUD1
7zeutsS8up3oFIuPLAGlM5cdUtfDm0+QQHDko2t0MrU9oH9foY+1xMeN9W7TKIeG9aJpPTKuFlND
PFzH52wcWnhYQIo44PEY68tYdnhRXlgHD0vOy7/TwZ48ZAqnLcLXBxQqDvr3WO+ka+YeyuU4sqCm
kDKVXJYzcTV3seSIduK+YKI4KItTuSpGMGbQMSvNaLfjAWTRUe4Tt5J0lcUqMI/QSO3j8WQlrh3K
Zrha3IwwNsJjZcRonJtULnGk4F8YsKP4THDG76gLmGzIhO8n+A+bOLNPFjkDl1kxQqjDGlgXCqON
SVHDGE+n08nkgASPMycfZTL3+DgZfyTVjCktcOGcQ+qhwjgwqMQiNNz8DvE+7+V32I1wYih8Pozt
xliJMxDnVBn7PefHAcTE7q8u7sDqJeKcOiauw28ExPwFRcs8RtvxN7GTpGPGH54aH9Oclmgq/dbu
5tc4ioHr2Eem/nGx+A7Jww9vBqshktHPZOR2rAOxPlghaOqfp2crLc0kZaHEMZwUXvwaAc53SAtx
QF6yuXmj5TII6iG9Nsw1nEIRgwyX0Q6YFM+Akv873IhiE4fO7dtFqWBG0dnFEleGBBefT/C9xPWg
/MKVoWBkUq1ibInyfqtP3GexCiuvMN0jWyuZJAcQFqqVQDfMsyPUNcWNaryPVyBYAhYE7sxvXsCC
mZxEv2Ryyd/gG2TDb1CO5EAcalAM+z3rPbtNH7+jmOBl21yldZmIz4VNyWHMbIdIJ4Eji970zkYN
ePKMnlEf9Lkt8scujAq0llSP3BhPE3nyi32zTnuYhiZfTTjtsCi+wDK6JqWLANqHdbOIXcgti8d0
beV3qFbtooXukb4ensA35va38rUC7bQB7NJAgGhjbMwTQTiYbDnNFQFj0LCGAMGs2XOfLzA7Np9l
BGQRHmMfj8W6hpZEkgrzzSFQvyKQFIsLjRRQwYjb+D2+W86DixFM/mbD2V9wCJYBgebyF2WKtXc3
/lpjMgnmwXIpmaN58BeIH4IJ//6Y8O7NPCD7y2+WjcOLLddrJpS/HvEqo/WImkNE42ZjB8mDzCUN
0ayIuZAZrM54sQiVVbO7H2lQQcIAk7YStykb5kMUbwOVoQWHxXHikKF2y6DsgXZ7gyF7ER7OLSY0
9OSQ2GGM1YTF1oTsSeUYNso1LseIZA+FfaltMQxfmscAROe2XNAkQa4QorKCYjX7jOpAA3KoGvJB
ZdTvDx8YQcQeBxbm9HR4bcUBShxSATw6KltZImJucUAacMQBOhElYTE0unW4urVx2JhiPEne2lA8
+dpj9A/zHpqG8wM9qCyY0iwOlqswV41x3O9ZwP/MnPhZVGrEDRjRYOx35+al4dPJz6B+w6i4Yu8S
5u630IHEie9KlnxjJPEiXkzJ4TugvOyni19kjMM4Ph4TUfoRHxCcMQ1ggHk9vjkmx9iNFy7mBoIX
2gglqrYGvH6CHxJY6zrJWpQWxSDrju6gKslsfk9YIJ64s/9mONBJzPk9odR85z0IyekJw/L1kb6j
zQS+hPCLmZjwI3BVx2x3ZErHWbKZgOu/Y3RTmAV04zWgvoeoXs1f9sdhnMz5/DD5y6wJqWbroFkb
fiGmMjUYPovOG0hDIi1y9wi6yMWKv9VG5tTG5MKoo+mNqaKYz3E3UlH2eo3EmOPRcxRmWsBMuPMr
UY0SAygOaGizRJh+cS9QqAg6GCNh2fYiLS1sOVGX4R6xkpguF+N73JcW2D4sG1aYjYc5LgyaePii
suNFgnoCWJ8NJqqhnob1gtyRYabEITYaSCl8dDBiF5PAHYPItjM7YrwTzjllpkRkfsRFsMoisYz4
/cBKdDs5CrP37/V54+M+3oeLVbjYu7GbcBX/rvROyU5sCrIne2wcNk4qdu9qCT8IeIqz65tiO+BH
V3xmcg1r9wHnEM1V3CSYTVbJ1x0AmwA5UZincF1MYdzE+qORCAZDPPASdNjfAbTSYZdsjMjIxGKn
R/L7N1W+bNViyohn0YmcZ6okeWgnlAzE4w86k4f0mUHbLePjYzRCxHF45D35QmGhii6MpxkpNtsX
5RBj44rPUeT4EdvRb4g0TkWHsoHYjIMxI3Um7v+/OQBCwlxL5nq95tdPC6MW7MRYJi4bIYdsjDCJ
f7rFE9di5ATpL+KddmuR+BU72po/YeHWKV1qzCTh2bsd7ws9ggtfd7hPvAw/iCpBw9nTewZ+EG8M
tphn47Csd+mOf7TNtrVla4/oMw3k1Kb+5L+2ANjtS/JIkaCG/dhgwgCDMTQgZoaDIXrpy8wT7hU6
okjPf6x8XPMocV0ULI2Gx9GJAll9GZMnDiT+U+HhofXB7/65XSi3mj1HmMAm/ITiOQSFvMY/qyby
iC2K28W4/Rut37impjSk3sd4iQUpzBeC9jwEZsMQG7VeR7lxs/C3dxGdNM0OkolULblw8cHQ4ZT8
50MwjRlLTpU3FEsSoDEGkifxcNHzYWMSmplzxp7/O7GD4ELy9rwdG9XhbxIsxXTgNcAKGZG4EW9U
2xn1jngb7gVvcMLP9LGg6/l8eTHE62lMp/Xyd8eR8jfmy0DcXl4gx/p9xXckisRbirP4JVnFbWPq
4IXWvL5wWcXsGLhrZw1omo2MJZmmLMFC2NKf38GyTlM/ina8HBe9Qbfl4Q9cZSiytAVZXDGBxFzE
oh0Onm5NDmyfBzaLYDlShLvLrHpay54RzK2rOeEZS66Wa8ps3igRtt2Nj27yMfw7rq9Ycfhj/531
/08RCpIYc65IdpgsYiD/ve+c4eO93gZ6Htyyp1UY7c80inHgrAUOIOF9/NGSJAbji7YQkadkYzMT
9+gKw5Ww/QjrgMtNzuK33mVrjWvfB2LAfI6+4Zep+cLzp0AzFNNS1MgaagKoVBEciA9YUaibQMuO
AIYitVcJI38AZQEApPRO7J6Tw2SOK7JLrxZvyBq0MmMZkP+y8EbEdPndInGD7kyLN1Mu4B+7LK4p
Xgi7JEJB/HD4Yww1IxC+idiyxfpN3SQWFpPAk1deLyvO5OfzCN8lSRnlYzP5xX4FFljsEz+fmj9i
IMkeYB2ZlcIrEePf+X2swdMzX8QqgwLCL8WJIQH1u9tv7vfv5lcsy/9XDufz9+8MOT0m8e9y/nvN
KPrdMTSof0fjyMAShK+G1h/+25w+E5OJeMHfQPwLuG5+loil/ZsMYprT52NYWDMikaFqbrd88zfZ
mNx7MadGYqJZE+IOMTzz+XY2ngLiH2oGhnH0+yuvHrTGcDqtjT/WHQthtI52NzaMNX+aTKYTJhGK
ySwr2p5z0V9n+baZwULMhPkk5rkwEf+qFCIM/ISU2n70QOJPc/g0p4oxnc7+WrwirkTcNuY6s1b4
fKzhHSsI08JS+fub5pa45sIYNdZSmANxH3koNzpJju5qPMabvIu9jY2SINPP2MI7dlItRAyRVN6A
0E1s62KLF38r8HU2SGgbUofEn1uP/q32fxMKngU4JNoyucyn0mbicPZMWnGHxRnypmIlJq5YK2nK
iWIisP9N2HNYRynrVbxTcjETn4ekpNyxC1FK0PUzDFxYpFq7SFhLLqLDRhVhvJhbPJiRZrZwkexS
8wl3crkrTayUGA5xd9/2b3aI86BedECxArtPb2G0jhHCOMcKkTXUO9SYhJZyJ9pMcj53opo2fcLE
n1NI0HSbFpOrsYSpEKZf0GXdM4G6mKDinokV1neFxfr3OzE+wof9d+B/UTLhFn8cbsqTlDHJQTfg
10HlcDN5VNQz5mjKMAVEsAHIhe9EIOLhyB0OpFXFcwMV0/e05mLhindCs+/noYmbRfpqxkinCZEd
Q47rzQ4iXFaMvJgeUWO4cRjfCK/JphLZCyuR4xH/y+eIeFXMpIghBmHPJUnYACYt7/X7XjG56RFe
wJIzmk8w0ZPSbgDSYLI4GapLLGnR5FCMj1i1/2PqvLZUV4Ik+kWshTevskjCe3hhYRoQVsII8/Wz
Q7pnZq5u9+mmMVKpKiszMjISPimPap9BloNFXiD/hNRK6oejDmjpL/qk1P5qztBcBihFk/XXZZj0
w9nTnknPrbNIIEQNiMYySNpW9ZP23TNxWebxy7DBT8OZFb4QN6klMJHw4oD79l8qkPmjoOpir/lJ
57deP7hyjcGV0dDBpEonJOYOX3Jp/clnBIRYNvFmI5uwg9mMWCtuDn9GqYVkQfoGBfl6a/V2zC6b
6gb0gMImeg4YGs2UM2YWwNwnjx4lZoW8p32mDdaxF/Gmjkyu9mbm82449P1VZ8X2MyGYrPEYRptj
ojAoanE52cAwVdLXMIxabBjkv96g0RncMBC4ZZOD+6KkXC6+RklzRjMVY08vSoFMLA7hU1o3sq/M
SNl/vav1mX0RB9OvWfCm6bZ0P9ZC8hip67jA9GnHknso/1OTPr2bWEXO8Opl+w4P6tJYo/g98gX1
9qlHOZLTod2fB/kfU7bo6mOw2X2drRwf7tO6aC8wFAsuUQZTj2i6afpgQE62s8YiMMfZ+WxmO++3
mKE9IX9Dr0oNgF7IVTKM268xZE94M09kIrNxWeA56XIYCs6UdxilrlKwxfNQ0BQEcju0WaJ8zW5h
9ksGq1Evpqsy+yQvY2hmluABDWKRAPethcFl8X0CZMktIQfgz2jhw/7J9quNZYFPJFAEMH/fB4cJ
0PfwwWJsGq0RdnTXuMeYaDlJ6UYh1emwCSygAWEY8to9WLM40nhb/uLTqjVRwncvfmP2a4A33kEc
98zIiqPpTghPTL4kL6+x1MIu+lpocjg0OzSm2qZ59kCuzGVA4M8xq7vsJVraVGWmWI1Clh9zHeW+
0ASUX/bfuCrymuXK6Euv06sJWpzqLqW/Um783p1H8So3Yw0Aip8QGopaNFoDP6B3wQw5N0eOjw7K
+dzLRBCq4E0cICeY6K6xxb4Uq25JQrIQcV6YNPA6OG0FMEUBploK+9QZUdgmJ7dqYgZ5+iCN5DOv
bM0NZy1p83rhVeuLmBqtMCzRy9Z55YDluEnMKPZxmR4ZdHmCRYy9/g2CioU3qmexhk5Gn1PTHNiF
1tUc9ndwB9PZzXIM2vyMsWQ05Y6kc4Y/ovJn4Ct4xL3uZuMOLvJXe1ghGScPW5Q5dEsrJAjWz7I7
umjcyBl1ahwKCwuCIkfYZzzwKjsxZ80UCY3N1CVSY3rL89IOdkEMUQeyrwCRX4jDuvmKTuQ00VXD
oP6rw04joECXK+gyQwZwOHI8D3URiw0K8iczp8H8LPHZ8j50ealj888zZ+ane7bMjgxWxdiCSODK
6X7SITF1RPGOWAyKBTU4skJy9zVE8ofAIHBpCU3weYNZgjwGIgCcT9w8mgLZuDLGiIWu3T47BXLO
TO8u60VXORv1Nn8jnrmQMcmlsNp6DQVcbgIeCaCEi43H1l/wX+XBCk0Ssok1T43GLHgbw35TZ6QL
0zqRsU3debZMugMCzwnf6FGwJUAc8BY/p7uW66VoRqOUbYd8brrfYi1L+J+6eXcAtCLT5+doJYcG
dkt3eZChEOm+zJLUHqqP1BzvEmf3Bj/cfY/gZsRrujWHPU14QuYWaC10FwUZBiGJ+GAY52yANDPS
mKr0z7eV/8uUBaKEumeM3+mfMdbrGx67fEYX3022lE0lcbBjTOW+gM3J258U8TiDyRaepzGRoZOJ
Hy0I3mVG9Stvru0Ze7vb4urMdLbpvQpgck5y2S7MtiA3Tjsdr1mnbiCGe7HmzrJB6FHt9bwXU5DF
CEwaAiwX+FlXpU/jTwHIKjjiDsv6pfgW5x/dhC5XNvQ7Yz8ym0PE9zUV2eYUNOK/a2XjNfO58h76
vLuGU9D8b53egXQPwdRiqrWnPWxCYWbx7mDj6m8n2HA5uEeLJTYh4KJ74BaQdzvpEzPGHQEMazwO
diVvELq5/5D7Mog+eJfusAwR6xjLEYAGs2L5VHx0nGFXlkpH6pLotKLR3WNS61zS8SrpKp6Ynwk7
DZfAgsGWpNey2xH568KwWRyIWbCHsZnLTrHK2jJHBAryQLe7HC4mERLDxoiMaIbw37DqHTXdCd/Y
PH7WeoGXhD/JiGkzZ+imTHswM8yOnKC/j9nKkiVloH2QDWLMBYuTK2pNWQ+MwdJK8TVMMf+zp8ks
8KltzRXZ7E8wyhFsZ7dEYzuSW0Yahf1tMZtY8umgsSAJcnSrHcXmeJ0ycx643p4VPBitPxZ7ZtfD
3y0zlHweA8lpaVXHxDx7TCIji6fMS8ArqVYzybccLM40ncFaco4zSl1pxfdMAU6EQZ8Bug6VRdK8
ywyo0nsLoBKWBkZrwpTSkM22EyZTZikURMuoyYni1gn5wSfJ0FXN78UTPAB/lLSjLcQf6G6StyPA
+nSmZ/eQyQoKQzCr9FkegVNqQICVSH+w48qot7Wm9NEksvk4beyZP8gHpE4dM577zipj2dfNioUK
sUX1cupKl7oEzN23/GwaWWYuoHw9LTvtjEQ+qXugk5bbIDeBfrlYB2cS9LfCXOQ3ZM6zBlr5sw0Z
i8SetjCusCuwibmO0Fqlp4ROYNIJPs9sajq0fgj6eFDpOCZHuqBk6wBRSVGefJ5Dto3n8jHr9Vpj
o4hBBv/ozQTDcYMaRle7x4TprFm9629lerKNWlma9gIgFIE0XiQHmTGBw8ePjAzJhyMzC7oTgDkD
lMUL3HNhQMpUyoeOYC1XhsfWsUVNQpsVxfbBTPLWWbykRIFJMxGlPQ+EZP+daea1/vO3/t0Ygo4m
FKZucdJgKnWT9eU2CCvTfbVzZGsEs9ujelRFvwGp1zeXy6zDldurifZvU72g5QP5JCahQzHR1f3U
mksG7jVA+KpODvvZopy7Rs3b670qxkck91Z0JXrC4+Jdv4jcXIE4BZVeOnLWBH0KjHlN/kGe0DHY
nz7WYwXuiMuyRNHoA2cTmLps4pBzbaOTP0IGh+J8Yd3fn+FEtJck09GpkLmgan9ZnR0IcijgiE51
1BQnL1qZRH/filOtWu2IljQFmGJuYfb2a13aT1a6KJHkCsxhmGUCth6RXS25X3DObY0SuRzVC1QQ
E5QQfh3EAqXAcDlBNbuwrS6i9gcNtAU6QlQEXTdJRHv0nxd3YM+NIOoCGL/60FbQUccmopQ3KXeg
sUmIg0LIfPNUg62BoFUCDeXXhc3TyPm5il2n9S4dfReUFgxpqhbbkXXbVerjBASgDwWXNhvHdmn7
pUC9ZFBXkRQMVNPJyH+NqAXZ40dtmw9Y24sDevRJbQCaMu+I9H6Fbo0qboC/nN9Rjf1tmOq6wzSm
4vluIWh5CuJOWJKSReFCw53ctIh3/bSvxY7YMN4+qO4giEAvgWTxjs1lbvosTSh0qpvHAjTqZFW/
dXIIRHAxx1b9Tqm23y5+6bBlXotUKlLXbdOuGoa5GUfBa9+v0pO7f4k71wua0VWa7vgM3BuJZFrK
0Gfl4NBCpvzOGQgbF6h3ObZQ+h1E3rmyvdbX4QCdy9i8ddB5plE2MmY79e6mR8+nsv0VrfqvG8GX
gTnwHcJ2SWiCUt6VYvTP4V2NiFX2qzKdkt/TBgI2jTY9a/K0JaBCGWb0nR4D9Mwy6uzSPtJmLTr1
+PdWmczjeRQOThznHiSfTqGFvgUxFNQgcut3v/6DqAGJvKZ28FhHqiQ/ajBeqruHe5v8b5Ec/yw3
vQcIzRSpn4W/nLDZLP2IIp54xW2uzOCNN/hkKhHv4vAQGMD3Lp8tqmxqOMEw8zF6sMXARKj5FBce
aj0L8UsJ0wTe9HMOr7DUTfCKCKnpYeNBPa8fm2hiFGILriz34B61+YjiYHubMo0PbYrxDu1HUO8s
OzXNMC/nILHeRLEIkHpPSzG2WIeCYPfoxH8UJfifJqXQayoFaXm6PyHMLQWSC5QwCEdodIIaH9zn
E+EZg+nBIomPmrEVavvYS6jKOgNzXUHfBYIv3e8EubSVcijKutPZhk97r8Im8ikv8jYIOhdbiBLl
4Fv2LwA21Mu+jRI9aCgiooS7kX7V7QeLGM1MhLW0cMSHUdJFif0ToYyyije87dmvSopglrs3UYin
h6cJoY5e9+FUDpwOdEKw4gKiiqTC9gEUdwjlDTLQSlgrdR02YTuR3gZ9oW78bcAgXlSC2P8lbhXC
FVgtsvDlwmif7CX1cqzYlxVlYYVNrksqmmqD1ekWIB2oSU+HsOLBRASiQtEPGR6mYdl93lEptpn0
m+imTuYTSn/e/rFV7qOqczLCaZXOnhX2D40pojC0sUlCE6rVqw7zvThAA0EmfCrKE0X1Rm2Edgn8
Q0pWp6ecHW2yqiL6gdBQfHCGBtSn2ujTYlhZgOet9VjaMSIi1IWYR7DGTr6feE/2R+gWz3k+CAsu
c4JdfVBhpbSLaDENX+vygmJvqhg+m7hf/pq34EPaTRwdDG3NiyfxGkGiCwVwdwd+6W1QoDsd+zOC
VIhpqsSj0HzvvmOWKKR2pg3ESQogvgbrHAmvDSkIzJ3NUOQC7FbZxnJRAQCZAx3Ig01hQOzHXxym
2stgEAnnmgkMWfd0d+4Pu8JiWlGrQWKAHJbKgdjL2LZOSLtBiGu40WYPtTioU07vJygYk7ugUZq7
x7jgB/ZLIOnBp2Re1PE2pG7GxbkgcvMp6GjQW8O8T191E3WqyvDVeftQN/Pz86gqMboThqladRpD
NP5ICu+e0Pt74Bhv/1Cx87vS7EFRD122ZrXuZ7P7Tco143Fw6Ll4Wx/m3JyoHdFNYfy7e4Wg6NZi
C508NWTxS/T4oG7uWcZdea94bwrSR3HKw2Pjlx5H4iGnR402N/HZPaLZIaXCy/p1tZ8P86RSFPvs
sZUwRQx6RRXQvGCfsu45SnS5p6i/gYUOqX9JiImeVp0qvDV3uDFkhi773zyvjVfVBe3sr8TqlJeE
aFqQjjz/RQshWdxps9ANJ7Xhh/YDZVTNq25l87JjNo5cF/PMt06Vzin0Tmk3htdWhJWHXdcpU/AH
zsP/sPJqs3hFaTHFW2LFJa0iHUDj9pFihxMgxgYs47X5viCJPeblbdX7TEvTz7RqFRGQXhfnD9b8
nXimbIcIie+qeGEUAF9s6CN3hA2mdy8/Lsw4f1ZNzmsML838x47+0BQ4jpDNR3ezpoqie2JHb2O/
/u4anx4SW8V+idSxC+cx2rDnXahFoylm4+492qyMpfV72pUOJd6NZn11nxZ3J3DhJsXcUKWHl5fz
BZHqYxwxyDH3m8aBcxQ8Bwx7vEDo/wAv7WufAVEYaBIiMCv/foiMdasRbVocalW+TxeiKx07alAZ
DWRo3tDv5vVeXDH37sOhZuS8vgaUkoQ387emKgbwgO4WP3xnHBBUoCbcf2ZXqWrHwaf7CGr0x+oe
2sUF+w0ND9GyKZl4O1TeEm494VGaWIt7l0WN/Kn9CHKUgUaCb+xfRXVCDVqPjosq0+skf5TFV6c3
1mZNLNVyjfaEly9wjS4EAxpCtbW+K/VshmgXItAL9RaugYUm3s3oV3fFMYJxjVncRzpmjNGgKXu+
YX7fxndynp67n1F9gQ+Itzpnd7k+oH9aNTQFjeqIViPnTXn+7Zx7TxS0yPvM8mWn2EGu5k6RO87t
ImyNTgPQQTRrYoRwqxaG+LZLYDRcHDSWsQPok0Uh3ZKQSMQ9qdm0O0TfgFzoAck4nDTSC8MqWwS1
mHBdPdwLyFFE19MPTLD2qWLAGC81j2hYw92/2trBQfJKaQShaIK4jLtClc/RInQk7FPacg0+sdg3
QY6e0JiEMl49zhLPDA6BkElhk6ypNJCiSpFcA5V8qpOwzm3lIQgwiCH61CYb3zSMEOScxR9dFIet
owhD4HNKjwi/5Sx0KEplZ2wqTlJyQfkT8CrFhOBdyqSA/ihrD4mF4OlC1s5FCs2Yvx0xI4nK//6S
JlGuMkOQAeEbe0sHpmSKOhBmicRXoC0E4nMQUUQa+0ccUwQq8okQqwaa1wvlaLT1EqYrwAxIL5LN
5AfgEDDhBQX7hJV9qOIWlaZg6nDk+JOCR4KxoG6Cfb/RbBX6p6SNNnL9EQSBq9U4KyW4BtMQCnl3
tNWnLrOxZW4xaDjZvCGeJThbNjxr0UeEJwq/zJBLYZdUwwIsiswCnG+uyRfyUxbEBpM+GVFOegZk
cvAQbKUAhw0xvRfdDB0jg0jOoi1cAzz2ZANKCRTCFvMsqitYpoSsgjOIUkEZNAdKACMkvkDJCdbS
VFoG8InOI7Rck0bMENLFd4m7Q/MAZcaCV4DcmbNlt0hOixYlGCHqUUc3kvpymKivHpymTeAkUsdH
25+3uL+t1pzU7XAnrtbwZA2JTM9mxTubOx5C5J/RFybFVVLZyVjqAIeABNLfEvS/8FMUDWdUMN1N
khlgQik+AAYNVpu31wXgCaxfSi8R1QQBJOdktNnKCXfJ/JEhmYjP2L+aO8Lrj5Nmj8heAUOx+/OB
lFC524luMFiwsMIdGZdJ8HW1PFrz4ZDfd/AV5JAzTQSQcPMXJHl0PkopcSoAa7pVQv4FSQtQEeKh
8z+21OFS6DDbF26EkXcz91BoRRZsZ1DnrJ/lboAeh3D6Ooj3VBFy4gS0CgGe+BxOjzEGuuFaOOds
cYJhdkfr9FYP/qCtTRl8dzro9QYDkN2GYLfZ5BJMKkKFgCnJW+ml0CYePnNmtl3aDBTDVrG2wbaf
nZ3mPbRP8QVEwuDFgJSzLZglg5Q3/33kwPuDWoj9wSAwocAVSbgubW4smF0KlgkSYsURK3kMIEuQ
e8iFZiur7oJz8FfgPe7QFhIDHR0fQfoGB1cTIBDoycrj8uhPQhKYS5KVWStR1ubSlKbSUtRw8lRw
bNF2RHhW3iEzjCKgCwZ6tvRdAKgIddLREBYkCrM+gDS+kHDAeQ30bNZdwKlgLTMEIHsprvmHdQIM
fTbD9gDGJSfF4+L7CqCvkmOCMTn5eGUs1KVZ5XtRUJk+5Gc9PXEB6DKBuaIHFDl8padkK7UIZTEV
HgjFUJpYVoeXyoIAMWAgCsZaz1pjJTKWyWyy1QwmZ0ru+JXOOwIzJ99X2kcY3v9NsxTR37G2sZMC
SnAJs2yqrszhzSHhNwVoypYrp8BVhZAGlWLXlRFxcwkyKpmFEIL9BYCrtp8QRNJdgARPZkPRq2Yv
ROIEM6pqAZ0upD5en10qhSBWDIDPnKYVKHkpZrIsXWpis5WgE9fUBlbSyDBGOgFNf13wGYYoC5EX
MHWYzt2uCNlgkmutJqWklVFJcC+x9TxFpkO2BcPRaGWGRmZYaJxARw0m5BaeqAGAKm50nz0unc8V
ukdTzIA2uvymTAimfK2ppDQlECIEWW3GRTPNNGMDuBAyfVsmfxtrIovNabIZ4cuSPdI60vOhgwCq
ag1m2Tlexqku2iUnzYdpkbKT62p0chkDRz+R1FM6+j+EUMOtQ/uHEsfZtWtW6SOFM3fT2wjrn8Wi
odB56/uJnNps8ZUZ4MXC/J10qsETTV/J4D4tgAfeXMszHWMILlpVowIooiaHOJNZIkNvovVDWG8M
2Kx/0GbSezOZpaMlM5+ZeuWlYC5bpDxKWlVvkqYiHukdSYryNmt9yod/8WHa4PejgRfqDMFV+bPO
XRMP002KG2iYnWOmjZQ9W3xhrBzW9cJ2wN0G4V6a7EigbHafvCcbQ2r7xYGiy4Jmo1Jq4vN4ShZp
wVkV8krwkDRYdHYhWyHb0sYmKK8DpP8PRtc04mZmZiz34k7+N5MnWMjUdGLr0rSTBlGLht+ZHJjP
o3I9WSoys2xCkKnDYAy0viE/rnVOMkMPjWstQAnZEmDeLcGlVU4Na6QlqxPCABIEOwHTDlOOE8vG
/fw68bpC3ITv2asOTjtEvUNqA4GMtnUAUYSymLMTUIxq+/7ShEJwFfWc2Q9F9b8fhbPYkxUlRc/N
HVdiURgVNh8KKvGxkHKbSIzbKOPs7AiA0ATHna23X3goG9o0T3JMWCLWFX5nNH8tfi0Cv9pmuWg4
pemvlaPLTmUGSkmINgnhi70mVarM5lTnBksPaQKQwuIO7v/fuVX+qhaTaowcQioPg4gJNfcKfycr
/7WIpBGs4sxfiEDNGusCmn0opO+plSSABPnKfa19f4nqmXfiE9blHb1Cgdz2k9KQGOQi1d/P6Da5
jmij0E/QCN4m88sAHarLIjep90pWo0uiX7BNZ30DoSsNXk4y/dE1Ix7cxkiZTS/jSzv+Ow/jfmNa
98sgKt3KIKRMkP5w48S/o52PpbtNIdGhiZUzai0kjty4Q77bqSAPD1Hb/3hxP9dG/psPBF8zSHeb
9ON0NrCg22E/RBk7ogwBnYROLfjBlCAv4b7b+zZqok7ih+PlCPZ93thQQUnn87Jd7YSrmpNDE//d
prdewRUalmwKFGA8m7CA0DerTEO31KrD26hTVPFeUdE//vVfDjWnsA8apmrU6eLjh236NTSXBSMf
/Pxc++iXm0m75l4cqs9bVZpK4UOjqcgUbRe70DzKvc8q16FTkJu4Ye89Ow8S/2g32g236tTMX9DY
XXq/1YF2xskuP6SdvP1qFbZxkHS+m9yg5j6np140OPeTznlxpwnup12cXs29dfjbOw2cCvGjqp0z
jyg8AbE2wSXIAdMlr2QXKdAv2D+Or5UdHztvXXr6mSrT9Pg6NbfmfnbH1ZfiUsJrt9IvcdyhrCsW
3nsMlxXZt6OR+/tur83cJLdCIzWIggYTMKAAgKELXaqURl90FkbRtGajrEx5EgkjUncnc0pSsbeh
tIDap407b7XEXAt9JZkuYIcXUqpu1SIHueY/3LOkqQdh/Z6NlqhaGcj495ej7CCrkTpRQYVY4LbS
Ec2xyv2pUiuVUBGGWOXd7pHSTEwgjL2nYgQE21zFUxtCJ9hz85u3NGqu3UGmw/TBds2jMYYuKnus
vZQcOjzRgrmkOfDXmhfMPMqsFK3FHprYZoQXujfnOKLHFfqUlJcVKDJD5Y4CuZZ+mPJRID8mAEpr
/rHnSB3wcv6hXR7MPaRHcGHTJ/KMqc6PAgtKKBKjSk75ZJbgjqju7QiWxKhml8jQtXN4Wb0ezzUB
q3jpy5pO3WloupuXo49sPRHtnFaNzo/Tm9eJNf7YeeT4DQa9OqcNNfbkoOdIdUzooF7ZJh5n5zkY
41brY8qzbnVaqxU1yRxv5gI3jjgnLeigExfKGZFdsTd1Gm1zhlULkU2bsbe5Az3VCp5A75Kmyj1y
nYOVBKgGJ0FCTfSnSV20T76HZpiISQ5xRH20Kfj/F4SYCMbSCft0AqO10NLj2c1fE9KPQzMbipZB
mP9uVL/B5+ARzP7Sx/fI/LI9fllWTncyuet3e/OgYk7Fdgry5J7Cs+gxGRB6MkpuOtwPRuthXbhk
CVYwSzYINlGOV+lkt4A7Qccx+6nmg30CbhQb0vulskm0EifFTX52Xl1XN6/hlnYU8M60khIGv+Cj
tFTrn7ynLXnRkv9CPfTdenkl5I5KTCgsg/PiuNtPmzbOqCNJcTWyX0gLXekQdm3mvSgo8hUFmLP2
clScl+evo/VFxXGwH4fj57Q6B5CiZwhj+fdZ/zgYx8ff4w/LVlqX1vV3s7RWNHBaqMpRjE1ybPrn
hfoClWYqvKtghw8bivkQkUNfJOqWgmv37JSegLPkHtuPdomyQVWk8TL3lRbrvfkXkKyJJgStn9DJ
Q3QE+0hvZxD9CnnvfRN2brPATUuLbbq/5g09vaVHsWJKqWH6djrj8epp3qyLOtPSggzACiP1GCV0
Ly+gH4vUsVN3Ehd5Awq5Ls55QVNc99v8wqKt9cDBmLA3q5K+w8EOHUBj52AjwWUCsJpFekEGY9pI
+VEbjSA3dg7NBk10GrR8NquO3pyOSg5C4q5qxQ72c3yn/bc+6OnenCt/Q5HANXkQYd6jT3dvzrBk
ljhTevJYnzZf7tc7o7taWBVT41pGR1cT4MsXZoCv+fxroY3/3+sOAbXJZuG/Q5K6cavgy5ToiD3E
BTAurE3RXre7I64behoUlOQcsf9Ff1V9SJ1D2X6SU0pgUiimXExWwCL6gHjQou+JUKB8v3LBygRf
QeWUHS778o23w/G4g22oEA5ThouKL+fxsRG/6iF+YJTS85Lh07mdsSRv2p4jo8tsDYkg3B8gaMWm
PSCLH5OLfdLiz4ywxBFV1qr1KJYIH2HPd1vSjwTvQ0xgqyUb87AwkNONPg5hMexm7NV8ZIvD7XmA
C4M0L7JUfGEuUSk+BBrtQ9D4OyAd87PJ47kfdeFk7F8jvjyScP6Dt6j4D9orsZOiZJwg2e7JzFfM
r1c0QrSXzMrkadYdCuy5/bSDY7awVzJzMj6KQqjI1P6J2galhJpLiFxx57VuV0Wns6LZkz9nYctk
yyYgQY5Rwbw7kdFiewnd6gjGBJZepdcY9Y0kcmSLLsBeWb2iIsms4O6CNXcH0m9La+wwWubD0hfF
rahdUBZ88rKSu17U7GGlSnBhysavn1lk1BTY2z7+P+PEto3c8A2xnJCXaaNRHba+ys7Lq872lGYz
TEVjSYfD3rNzN1boH3/51EvraZx3n/6vxl5cv/V/FN8ajTFN4iYkZcCyn7GVJNMISbtlZFb75LqR
y6F7k+wCXR/dC8lFOvtYzx49vymTVFrzRKF6DBYrUs7fX9X6oySbhg348sCUxIaKWxQBlKmXOXUo
NaD0S/OVFDrfFfNTOUcpseI2xQWKVaGOgvmJJ0IMSYPF/gcmITAZgU65r1p8lWx9CFs/gHQvys8o
6oeLSoMr+AlhJ6T/Ot370urVKqBTVmmZUWjybp7MbNEle8izq1SclRzhFira4zvvoQxLPNF7CnTM
cGMRL7NPyE46hjgPkgAB49yjJRSZzg8d0JthlU4yNj0+Tx10e2+rgoMWm8K2eHKZqM5CtS6CKUMr
h33rUxYCiqPgMUVL18S9erYYcQR2SA4Co6nOQACuxuO2WsLlh30IcqLTzSCFyNFoR07sizgrAtZa
oMv/hYwKa4tm3VcALE57hl/khgKlZCoUVAlqGPWoJ8GRUDA9S/m3BGJ7UADdYT0BEEbvrI9VuPZu
R87FF9Cq37NJcBvDjAb9Bcz3xZkpBcSaVBXFprMmTFchVhbr6Tvvtl6rxEqENf275hHwjDU9511E
grgw3ru/vjoqTFKNhNAigRRitv0MmtsbV0heOhm9354VyDYuFwnLc2UTJk+K2YXP4srLi1ayRA03
s0c/Mz+jBdAkmkjAAJdImz/WyZuCHf45A7wpeTgDEK8oQNKoqaJXF7fsTiUss9LItfXTNPXR9HFE
Mt4JdayKK+UF2X99SYe9yPrc43wWbFYj1hhnEecLFQWIjqhZ4r7frMaElk0mf5WoAgb1bNj4edgX
fta7dMZy84+G7bPhdGR7WvOXRRIh9UX1Ep3D3Z6mL8k7uIVvC20IneveS1Bux07ptKfzeSsyfPxg
/EE+T/6szDVeLa+WQYGNYzIIeH0mdj+Usy0iGA10oH4JN2w4xAxMNH3/V4qh3IZkC4QtLinhE87I
3eMZgq9S/lJGSN8DR4qYdLWQu6I3mu7pxReDV0cGtWWM22xpir/GXwDjeA4plFipId5aXDMIvbAZ
VU2vSahDmNSa7ICgrYwgv9bsPGGSKPdYC6T9R2WQYSZO+VfL/N48LDlrT2YNMvk4ktNN0UMyJZBn
OJ1qJ/1gtos4cx+MqbxKWfRrs96iVQBH/L87RuZHyk9kW+XTEeKlj7S2OpxFJgIqju28JoBxtce0
iUsd8e3uSkw37HTqCiJW4+G3OYQY5/uKQarGnIogavvmAncHLv/NRQFGBo6DV+of9vzxGOeLCj8t
wpv5WZOVasZjvOouHrdFPbajG0n/lmUPNLmd6UpIgUNb+4kA7d6MgrriYB5Jyz+FiNJcgv7AKE7c
2pDoMAtkqoixtOn1Wm7LnRtzu9PpaHqvCva43iT7bpXsY3A3qNQj6kpnPpcxnU57jLi0NHg5HvuU
OEbzr26syG1yOeQjTaTH2si3prv018g3Ebtm0I5aO/LNabzBaM5Z3DQuyJx17YB0oXDwePiQTR6R
uaVzS5Pbevea+7IOgAvamzVTul0qD7IJQ6U/c0PSjqXmiSJ2FbKjsQInssep8X6KCPX2AEd8KdqW
+Amn8iXa08NVR2sc0ZzU1MjHQp1FwioEv1I10Ep4uHxwINXw7Mbsbfxl7sABmiV9xNLgD0GBtVwq
jXymGrIkxJFLkRk4DbzIxho6KSrAgucTVE2m+Y2NxUjq95wiNibnw+LsycUbN08jpjmkI/NqNG/l
itQJi2lVjBMzlTPDKxT76EjvB3JgRs5frZ6dbITlK9Ksj5hHHiOCRvbH7th0zEo953SIuFPyqYis
yw7UvVFm+mIHpk76NLnZmSuqN8gMpEZUf81rjPl+xF1TxHo3xxjKVYvBhCBlkt/RVchavwmtskNO
q8KwV+rKyp1VTB/jE6K7kb6b7tt8XnO5uB+hufJDf4AIxhOzvtFNrrmdrzWfY/xNABy8IwjQ6+6f
InDayHLoYvWpGzy9jcs7aEroBX9YSa0a4RSJEQ2r6sUXja7bgvN6GJsCbXKNh7N0am0ZDR26BSTJ
RyiPfaGJskk97eNKXt3bIVLEa04wubq/G1QXHlzceaL4MYs0i466eSj+0LsodJdJkimScEyZmxo1
925xG6FNX/QU7B6mMuE1+k/TlMeO/zuLbN3saU9SZEorpjpZ1enXuHXRwwU8uA3vCGwQLGnbTGf2
kk10tZLnfKW5tLAnGpOxzhUt8Wrn5NCUeESfEB4vsyK0bHQzHmxDL+5tT5PlbR0HuoAf6BRR1RgB
YzMaFAnzdKeKvBmW0fyOPm4xPTFhFjIDOQ/MpkmRzsrX9gj2NsKYzN+WJmu65JkhWglaC2t5QUp+
XdrLtDphhJ8h/+CNryW8WX/lYBfh6WmZDhxVB33IQHXToa3dSVsbVm6gN8V6psn/2ERE/hMU39BK
zNwY3eOf+57dl/bh5ZQaVv0FonEBs0zQdNu36xjHshaUVo7GUFMyb9166N5z3tpk9F2xl+7kg+0j
sovDBwiBQi+tYe3ACr5Ct2ELZ6MVg6cDsEX4C/E2sPEfBt6N6TZ9c38AKug28Mw8JOj/XpZBZoLN
Hk4ZbbkUhGBiZQGI9iR9aVJpcuXcH+6G/KaKf/MUt9VpGS5HpuFqqGUZuIAWlde6w9qnKMauYqJX
eFdyMhTLfPwpIWCE9eH6b1ynXhh7PxunBVSwJRwrv82x0lTylVIrkDVilFVMx24PXKykjHbraCg4
SL7FH5nHPy4+vXCplrBtAUmxWdnL0Zt8HD/SbcM7rCWlZHzp1/sfXggkwMpiyRNFbYBe+UYct5m+
UzitsaCbj85XfmJknDuap+eBvmufkWX5J3AlPEmGVZZB0THdgNKd/92rQRt6z2v23t2EwHYPRwF0
6JVcGd5a+l36VMCIqUeoodTdhyWIfhZaEEy4LA5RSIQ37EivgookFpMLsg31QDJkNN21l+McFMCv
+3Xp0U1dQGGrGgHhBW94ElCU3YS8SJlMdsZgUIikN5Pjr9YTyq5+kPVJCJ6k3KHUpugjirfeaV2B
sipK15FCqlHPTiWr0jrkgpX801P/fwmaIhqeejS3VHrwMqh1vEJMgCA7J/14s+EEqNNAhaxto5Vr
UYMI2AGKTLL81azMH8HRRS+iITaqI05qraff9OF6gUJ3FQkrjYgWDhrMEuZvq6bsyw9ZijMrCrxQ
SOuRwVNFjYpNRopful4WEDUor5SEiFRYCMs41tRzyAHInAE9kgZsXKIORaTPVjUZw3BGu29Py3aX
1u8fJEgPex/O7DShNQea6SXMVGOLEr17h4VMyGuTQbomil3J9B09hEsfe2NJ8w/6LtlHhB3RO6dt
GXT4kn1oFdslUlH+D8Z7Y4bIeYjuPXqJ3fsTiSLSY/TWRLnpgPi2hZ5lGAUQwmsIKOLj0rN19iXr
jUx1BCGegaJrzn2DOHaNcipIZQvIlq9dli3FLVZdkLWWe6wv7CJeIsuMHCRJNnJqpD+ldqBvbzsE
RiyWEQZ1oLIdWqg1wD6EEV+aIa43wUsnvNOKJUzMDuyl29tkCkwiQ/EVnJ0TaWTdhgImNzaRwMLf
UmyX5iENTkZkKS13Is02lSOUi8lGy6RnqApycWBPpAXY0Mr4dn8N+6/HHk5zKbAq/BgcI3whUbD0
zryj7p6oAEr+60J/LZTFNH91KAKukSYvkFJUzatWHlGKH2VG50p0oc+PU1xDjgeuGW6SnDFVJinu
+Bdt1KAyF9kxtCxQq5zUUSXROpN8lgL+OiSBvLnOrpbiaZ1VlgFV5Y/y2zo/cuLw61jeLxZgZZik
ulu8xUAwH0x39wUsQlcAYBMxlSSHUaKSNON8a9IKVFFfGrRlR/qrYBXar6LbxoZHLSrpaWSYPABk
Cnr47fLfkePn0D8OE/orkkGt00egeSh73/lrfp4m0wJ2iS5aQblKAyd7/7Bz7QMkOOdJJmTZSoJM
Dk5UD8Va2ZGZiI+VjUOG/uixbIzyYoIJy9A1Q/zKsu4aMY2gWAW6STEVTfAegWVEvxDSIQmuZKT3
EAKSrc58Wl2fvVJjGBMpag4JzxZhj1nNpdPOKN29dQsgvhI9yp3OMsnkkgcExbBgcY8Igkicpne7
PASah4Barpifixe2z2UC4TfATcUsAzrh2aCmRvOQ5aKyt+nUUdjcG93vnf4A7tOLV+dt0rt3H39J
HpWr8/o1XyJ+/jB/TYB5BNgR60Z/r4Z8WxsGNvXAJZB1yfQRQyP6R5FbendyNl1qwDSan5qalJ4W
12uf8pM9WtU2YsqhX2OTTltDkOhtdMiF0gE4NL6wGlc3TA/RRdw7h+Z+W6FWxKgoSYG6Z+fdavj0
ZwAC/w5p9z0UHH6afdwPmcvELYwT92rH4KfC6F80ohPq2qA/2nlwGSUTWuhOzqsi5F1AvV+PDEmH
tnEsMDrDz/J0H6ODrFczpwrV8A4Uo4psSO/M5gnaG1A+iic5K3Ij94rbZZ+GaoN3BweR+3c3j34+
uLYjEq56TI/qxXL/JMpH4l2wxRhAO/U/Pva/9GZiCxW9cPDdI1Hr/Xa5/oeAW0FGgVH42LdR0fla
D0QzM/8LvIbQyZMzLi8oC2kUldTcryOXnDyp/4JD0Uua9+FrUKzCgyZL77BW6Hhbo8Up9oW6IuYz
ADReC2w8PAKanMIwBiHpMkiMySk2nsTOLoRdRHZOvcKPDreQ9cikfd1ZPhpHMc40E+RCvc8Vir2N
zPlx+hmU2pUa7VCt570V0xe0xdvdd4ndoDVLH/Hj/pJMIqYp3KNbPsw9nSLwGPmENr1CugSPZ+t5
bNbMJ5RQuhuieMtmiaS8X+1W3BLsTfdpH1aH1RsYXrFUoX8nQHg52b8RAUMsJ9REiBgHChoFid6w
Hbaj9TOoXJhy+TdKNHVAMgQscVGrVmlQHyljUDPrLQUdCkuqeIQ/v9G+AU92K/0PCqNCvlukNTXU
ujuHwZGMQJZHKeAdK8JUyKqjgUMqpzSLe2iU96Rcwq34DbcY4lI2SBPU3Bs3vOaW/JJ/IRtQ8YtO
w6XHLPrKmkAKUO5Ek9lxb1OBYWkO0kvHubqklRZh+u95jCy6C01zfvhLPRH8kOUFub2lrQz8YYx6
b1ucYekFHGzlDr7GmDJsEA56ouHi1gEFFBy/rFz/KOcRMje/KBciwKjkat3g6mdhm4K76rAKGSDx
E78EvpTlbHdjghtaLOMbMoPZ4oAT2Hh6PcWOOpSreVvLbqNPMxqc93waEz4nDVdj92rR5mX15rvm
fWID+dGBtUFwATb2QyVFtZ3stNQ2UexAe1w4MfBUUDuDT7/sxARBm9suPE4PwtxVvXVGM1LakNne
mfl/AuplhjO3UgZeJjg7/jPlfFgq+2fXe8QvY9Re6X3Fp5fn9DYlUKkTL4V/S8RQ+Ql5liwfHLsF
pRxRLZZnRpdl9DHfg5pzQnSRoiE2N9SIL1IEunSSVnX3+h+izms5ka5Zok9EBN7c4r0VIHRDgCS8
9+jpz1rd3/xnWjASpu3uXVVZWVmzDUrPmx/as9I6L0WIR86CVBCYeLyYvWImV48KbBmODnJzfbvY
NClarD6ppKJGq0L3tOq5em4kaimWa9Vn6xl9VrSLuplyGr7vqRjBoY3SwSExuJVp8rEdUzPzN7jQ
Xa11r+dyrSw1Vq/yphat22qI/CE5hDuJukhH5xsJabyORzleQWu+csH9TgyutGbBqUXCnZ5318pf
JxNdxM9zJeaeaQQ6i380eNguIqvhhoLQ8pEM2LUypWy4sYdJdaxmPvSpVc255xf8+8G7pvHIuwc7
7Fj9QWeYKMHBGmUSBkvUtbbka0maEW3l8nqmQgOa9QOFiU+feHcUf7nAgGN5B56RfgQOGbju1sgm
gFtujLkorTUdm6BSvzhHTKABfCrBQUu6gs4eEk3xrrHinCxeywlFMJtMmyHkCF4PpCLshbmCoEMH
DqJt43Nh2zmejX4RddTHUvoLufIy1W9NwxRzM0xn3yqRmK0xQyQ/2yORo/03OH2/K7kqGdQsFO0N
LfxoMdtNsWRY7tVkonrLlihaYW5I58pxoM8gGeiMMTOfxpOgvWlqwUeDeGnJEwwPwAWg5jBVGGKl
ogG5QlREvg7Y5VB7ZfiSKS5yxQUcntK2s+odKu+5qd/DcEmkqTWjYxlTDMhBP1PL1TIs6RK0uk1z
u9Ad5JC5OOnSCjY2xTztVDFSvpAtTg/pGNW8kyXe8LrBVOq/CnHr9lDbrkQGr0/a/P2XGDM1FurD
imzoIYEhB0LQ4OiAbeXdIJAbBo1c4gQBD1eStWUlVbpPkkW6cxToE4UlKG0g/AD5AmIZA2M6Q1Qr
8rUJ4+IzIbg0EVQ7YbXg6Z955uKLfXI5Yf38E1QlwC3SKEDVmvjIakB2jAdsZHVPrrM3JF0J+ZRV
Qdny9gkvtzUE0PPJcBv0kQ+8MTLoqsEfF0Jhiu7vBYZ9bw8jEIbiiBd6RLFSxmmMUVddaUNVFen2
ZgyZvn0jLKtXsO/iaApErBhXbIbUI5x4wyaLUmNlGKn6p6GfGWY3cya3GKXCrsQLcEPpsBz+RfIr
iIlMj9fAm0MVjPmH58SzYtAVKz7IRHE1QDyCE+RJcjG1Nl/jzM6hsBqaCWYZDnGD8NvWeG1D3osb
7xVUjfSlXGGfW7JhftfEO5D9Uc/pg9RDpWQtIULcJ1//kqAKwi34xfvETUmm5FxboGtT7Ddn40qF
cAqLg5ZWepLrqylhvqE5K2H/8YOh4nIxP2pwXd0dUGj2sYcqy+9vrU/mB6ebHfzYII7SJ6NYqX3D
DIOb059/JWv1ejwPrWoYLbZnE3Pu68kZjxKYiDsLLPZdBmwqTSYMDkBOfn8VgKUtpiAz70d++9gK
Dg7Vxv5YogGQUzJPDoJtsZft4eDUjpVAFUkmlCdTaILJ7v1BN8jrmQN5gy31HyjQ0v2Vk3C08kS/
O7gheInWPwQAvFEx46WhDEEmTlSgbcuWX9BKIjRLYZJyBaDSW0y0O6HLIjAs8g2+CZfgn3eSqnh8
phdd5CXtiCYJPMKAI9ACB59a48spSQBf0jZrxd9T9dsL6z5hO92VKXUN6uUyPviBfhPcXldK6c51
p2loOuVrhU4iGFAKdw9F+t1kqvCC9J8zFEBVC4tp4FBrCtbF6JzeVeC5gTejxx3NP1pbHKZNPQ6o
J+/GeWrKJEoHU6ajc6CGf8G6ec9YUkKnVu4SpYoUhg3T+N6uRqzmmNU9OVD8FXCVLWy5Q9v3+VgS
ZZLYuGr52PDblCKZzE+qJlykcMj2Si4oQ91Muh+CQSrECUftqe+/IIIxopwCSRsKQ5SmfvK1qfZQ
+9alOv04WnGOCU/gUFsxw39z40sxAaNvedgPTB0NF4g4oUF0DxSNOPfAWAYH0cWhtAp6gcDIqEfR
1ICathQcbvygyYaYc7j6Zf+xMNMS8tg/YbCya7E7Y6p+OLsBFW9g+3H+gnS4Lg8oyKmaFyM+WvCh
Hpaix8u9dbH30wNMW97a/GQitT09HIEuL5UlQxE+77J+vGJdXgfL7QFlHpxmgDnuyQcyAf0rgd3l
gxZB51uZLhfZaO1AkWyB91fd5LSdpmn4o4+AdeM520yMrZlzgtknMwbvnrMIepixct4RCOGFTXE6
4V6vi4Qz47zyyUmuROaUjqptGB9kys5FOHmkmlMwZYynb3X098gNhvON85WrCwEfyr6DWQ+tZmL0
QNMyLAgIISovzQdwqtw85qe+X2Uq7a/Kfbj8KCcWduUPk5AgFyYkK9RR1wAP8XxG1kCh/yS5R0Mr
y5PBoXV4lBGqosLnWE19MGYcPtTd9OjHVxz4MZdUMd7GA6btrT7fmbNaPuICviu7T9tf3sox3CS5
9teS5kExNtjjI3HTbTvDYLHM4VgF5ISHL/ZkDZWLCKii9FS1V/gG7wuaigLpNouMhFfiPySc8x2k
2iHVheftL8DDmLB73u8ilEHpQpDtawhTSYTwS8pgqzsWLtoNN+0DALUE1lrdVQ4MU0HWXPGAa7gh
9t7yvCd/84Iidz3kTeWscRF9RCiNXNL5e9lh7DAq+dZ1PG33lmXdSEksOUDcJY8dLqiiW/zEjfj/
LSRuS/F8thFkdiq3ilm9feckJSsfr27qbt4t9dDp4+SzgzDjKt7PXJbGsryIbOyux0SFx6W9gDdG
XCO/gb5b5K/w0vTOvLUCaGATTMDmXPTL1rCl9dCiPAfJ2yA5KNOLb+rT6eMZu91pr05jrdIwXUWU
hBQvzt2mSnqsSO6QivOA7/eGrQbntjQjzY7FkudrdmCCFeLlML9ncsCQN0iF1LfwtGJkAky6msGT
pYGblAceARyJNt0FAkgwkwAjId3vgfsg+8+M/cPPj2i4bmKMGbx2p6oDdLb1M6gPOfahBw0BICS0
wfXnHG/y6YakAmQuAFgO3Atsgi2xVviV+QH0XOVzLxUfl8Kx8ySBSaaNheGwKnl1iWr+G72pYrrk
6H+UnwihRusoFHAHvFCh0T9b9ykQBpJ0znQsO5r1kaYAs7QvoCi4tq1K6yDdbgzwbIsVhmigs6zr
2KAcinxgEE7q6+W+owXBTJE9nUKkQpi2XULcnmnKghDgamds0UDyHRXLVZizTREkKKzfKPDBraeY
RRjTrOgak6TUiV436Vx7TfKFWT3SuY7c0hsEOlzmEeC5j/kNyeL5qzaf05COd+5tdBtxUfHO8F39
5KHLK1SthYkbMg3kjH0dWB+Rc9xFoWDCag4aipl3+JwmlqyASjyK4YIDc3U8RMpVXw6k0j5IO/4v
lTmfWxhnQZB1UVgjS85OTXVFnyXaCQZnXRh436eoFfV+fnUn3NE5E+eUmRJvoTOnTA9ejFW2ONlr
NoCjBglCNBkgVgex0yFHo9nlNLoKib7zj49ftIC/knWNuyHhv2tnHTBGZ8S8+9MgrbA8NV595ELA
1OXhhdVfISagS/uokVA3z3etmBQ4Fvq/IJS1HNM8sl/M8+ymZ4Y90aN0eVSz7KOJf8MHbYZ0CSY5
HDOsYGCmPhLFwLllEqz04R7xZRo2lu3GLoNFJy8IQVu032BFQXsJhqGcJBVZdJWuNN/aBO1RJKA7
c5qpOEJI2gUBLEavsqECCU4R501Gh1vRe3ZHESxD3aeKA+7veMS4xYFKMqrmWqk1GnUw+qh86r21
NYGYKW00MPEY+sW7alC+wCPrUaq9Lg4IIJkN6Sb7roKTMg/zW+CEUTc2WCx2rUNLy3av9kh/cQPY
KsFlhAV0Sl7j6OXf4zUOBgFmMJXwWSIgt5nhrg5eY361MGyD7TSz5hzOlM7Tj9JlgA8ozFGMbLEy
2nQjy5RHMBK1XaF0spkNHTqrxemXk29v2CxZR4ZO6Fb5a4vxMSf2YTetStOTorNS2byAdg/pgPrX
tIJ6KVeDqYFHklEeft/JQDNJ+TIzosGcf7kL4OzBZPEv63chpotAox716rNcZWIG10idZsKFTSPF
pH+vOctrIS49WmOTp56FpJ7ZDG7xKL1GEJIIg65HxCPt9rq77k7afyU6V8q7IvCoX/L8QYVVXTbD
JKybgJUCJaZUGpugIvLgY7O6hshN3AogA1IjMCNDtsI8bfI/tDbQ+JqzdtNt8jANjCXYBCZTo9ie
TKBSwUAOuU6+y5rj+fqhPtwX6xAF69GiOfg2effB8K+EeGCPPWtDuJHsMxvy2RmJ9tKkPUNLcVss
VbpdSIKxAq102MEFATFEsQuc7Tb8QFLf2LdsPqgegnkmMyRgt5xrk/oQ+vRgOIOpAXun+OxkG+cy
tm+WLPN9tiNh61jGupDE5AQfwEYzjMIn9MJ6HdOkZQ8SyKAa+umBQVsEPDfdND0vH4Gzz8x9m+CF
ca0dKuHyL4KQ8avj9MQo0aqPb/gIGgzo52kEtXfslVcqBbtdftb00+EADWEk/106QvZT/4GzxD+P
2qBMW72tMQAylUfp3MSwZ4MSIK2+fobUdVFqaaMQl0YzV8DQwIrj65rTd2uAQ+BGpWaz0i1NPDlx
9od0C96P132az0FdkSZ1r5HN5XcXd1Y+apimAE6bSQrZ0y7VXTjW5Av+Fdj+m3Dy6DiCXncihZSf
XGvt8OAcpxIMJBN48Q5EzsF1DIlShpqAbN87aIyEAjUJT3KeLBLCy2CPxxX0LlHGM3j9R3VzJMvF
+7fofXk4F071iSIK6VnJ6g0PYoOvVGdUyLE/tdawh3DpeD+kN97wL5JVnb5bi8lvjWexYBRgNDbQ
FRJMCwnkecO72wlFTO8OgAVnGxAs8RHe5WRV6H8cTj5RIGt7s1nYTJV9OBBYXzAWcHHzV9ymaxU1
bbQBSwA/l3LPEeZIsz4BuX3GHz1P21Qqk3Rn47vCtar/SmAQ1rRSTEuZIsNtR3O4V1lPPUVoWHPu
yYAKKQ6BdFtJ6flQ09GMq4+MvnnQLMBcbOgUaSh1c8IZzbnM2c2eKk6DCvsFDgjnY1Wz0AMaRiBv
b6JTk/vPTcJRYvrGsS6fcOnCK8OAjxU2UPISlK/QZJz5Ll1mmFwK5s2sfDB7tqrrXp4K0camNJB0
7MXFry48mLgTo3NXJzS8vIywkLsVdo4LyDyFSMtchIOLrAMb1A+PQtqiWzXPp37qf9m7/0+z4EZy
6+eAKO+qb2cekyO1nGT4WgOqczO1LDMFFyacAhiIxsVF3FjSMvlI11tal/bRumHwTLAMuV8nzFRO
ymMQquREGGdfsJZOFEUSQPRHDMVF9k2S8f7t0Ic6BeacLXYprHgVsp3/d9R1y4laIVu/O0kQGdk9
L7BNy8iSRe7uf+RUyUzMGrt+lCKmFIcvFZu9+ne8ONT+83bwwsyG0KJ+GHoMKSw9FpIj8w3+M94n
71TADSfSYBJfwZXVVKSoWvEmn808TMwDc1Z7MC0NoEypfUqd37Qjq91KTqar8fhG76UxyetgRyvO
RI+SNPYBbHZnJYwXq3gXk2UZeefae83ckKTUyfnJIeIpJhPLrbsf7HpJ0CfKBRknAenON8m1XpjM
cT0GC45OMibXIVyotAnwIg8hiBsieCumGEiYET04qUtdSDBpR6q38r0u+Oq0HW17O3rT4y8Aq4RG
39tEX96o2ug5uBvBw/0sN2o4zWNAcEYaKusLzILSZPIQLQSduDW5PWVbGDugLDOa9mwQtJ3tR+sR
79zz6UMxca491EuLLYsxDEi6isxX/KKwEpAOPjJeMg6LXjxSwJTREbvglRrGIJQhikpZ4scv5JPf
DzBFvK8jcssU0Fsz4Z2PmIF+IoAvr7XohWRcEBIWVOnQu3H1c5FZSciGAR1FA/iOILi9aiC/uBOs
0XaEz3ymu9hVqr0FcxxaLoNtESZkL5jNvEnejLnBgrk8DMLPTGU/OnM/4h29AZEv42yAqszPCDez
N6gONjQnYShWkYVG8uXEOGi3Ga98yhm6hxoSGwjvvyBuZjw4ROLV2xBeaGvafjyZtDPFeG9XuxRz
2colkMKkFG0Q/XpRtxKp7B69VHE59aRnkbE01Pp83prLdQHBN052pnkjOl3mM2S7G7Y6rSYgkubj
rfMbbUme7sTttRtCE+e2AeVcrsjHrjwPSkJwGL0sYnp2yDKrIQcljROpHImLqhiyR2JNZEhGJO0b
rkYBEPXGBfbnXLww0rBoQSeamANiJbnJ/HLY5xr3x91XoZIpMNtUIrlid/x9IAkbftJaE2m/ucIv
Vae8DCQtm/SMXgKFBrCsXELYPuBw5D/Ar2SbbqSEQ9m0ztV1ESXskUIOoxchNtkfJkT3hT8ZR2sg
aVZuHGG21d6vyCFXxl0G3ochZwdF+4zAy4g/AukMY0/tlNAmTrjsKhdKbIw9lzQJpFdrzd5bhtSG
dJLioNaMDOKl7IQPynr/a/HluEVqM2zfo16IeGgY3pK+4eNsvqjwD7bVeUOWMPkuBiejKkAbbq0L
s/mpt6tnx7v6g8kEGAJk9O9X/yDeEI3YlIJvYK2ieWgpUNN50ZVRGMoKBUdEJY7IET3RyyqYs2VK
CaJ9Ua5Yx+d0ACsrhwHiXCdmqGyab/63jFK82nZcQAtMHnTe+nwRUK/bni8PB+zRf7KMsj2JVqju
9sNqtVcg32zc4kkKT16smaRCTvoYWr3Nw0/YKQ7965DE5DpztGUuPFFtoETzxjkO7H3QAyCNPo6X
JQjIjYcZQxQ0MWhV9FLNKUAqc/m5EevHHhuWav0GpQuBHBnx9DrgNBv9GriaRwpTbfO5kxcSF7S9
m3dixv5MUAwSHBxSXvo5/MTBXJQZFB4UtcTPqXPW9E9sJAYGCnbiNK0TtKmJ5Jtn0w9zYWR5usBw
xTBCeAfMmJJA6XuG7KS2QCbXfPYrE3zFw/XOQQRAxjy1gt512rZw/71nZGPuAzWi30uV5FKEd8Ml
Ru+NRDSI0GlLF4JADmHHn3aEO2AEOZRpEjNL3gK8EltrpAtLdoDoxH+IrLZJGse/hcAkxEjDCtEA
ynxXAIzP1R8HU5ocLCdMk2QMYhgbLQgeM2Wu8szEPdIjBSZYN+bUa1hNU4TPM8bBQ+bct0gYOFR1
hxQCS2MD2RCTta7OkBKLe+3dJDPWnkXLuGBmnvEvFC2g1pnAbzhrT+p7MtHcOSE9/lI4lyVew0BR
lYJ3fMKBI3rFwt8MQbXUGQIMBDqD38lqW5VhaGPQks3DBqPrfR2PA4I/MSeRcxmfAWBRh58dgTnV
1eMzgDnhTmD+YYNDZSZ1Yb5bEBgvYVfiCwGiqm+ZbFzYf6OeCKxxS6uXhRXROLUzVXzUfqIUowLA
KgAVK/5KK5DWMCIKd1Q3qD0pyXXRqzGkF4gNA6YwbluxL3g4pTb2G19GnyZ8w2Ng3+j6OuSXP4pT
DNt0XR8lQnQc4OAseW44FspX/ijJurCafTeOazRjVUvPOcXv+Hj+8SRiSwX775Zcko198dQ7sLYd
DAIuURFp1GoS9vwVznysQEFzM0WMB1BdTJePvJso7SeBm0ypX6x1LJ4prbDsz9oHfMomspOFV8U6
iCWVzO5AHBRXH01Ps33u+la2HOfk+tup7rhIV90Z6E1A9pa5GxvofumEZdtCxl6hdyPXfc4hNgVs
g/M4YCZ0ddEg8uKMWWiqq+aA5HqSa1uC8nNzVK4k/7uZ2pLhfAV2NpfhpORc4bQgZpviq/8WX1di
0U9EEFijuh3pe5dsIQY5OvXx6r66chWy8J9NuhvuaaS2bbFeuehzEdEYM0doPHGLnFyStDEK2+KA
xZJgltO5hnd7qz1o8Zitq98Vl0zqTJmq7opHdN5c0CmtoNsKtuo6XZhswALXzF5UDPS8k7UGemW6
Ym7bSQjfoFahl0ZfPyMM4P5z3OZ4d/9lvvkFF+6fsWQCCn70RE19hiGfBiBW3rd91vcIibvOzWc2
c+VxGRxItkURYxeOBDf8BRB1KtesJNkzGx26dxCeUGOYz4P5BHwZRN2yCGWkfw1zSNmLjVrApi04
88y5q9xbBwSY3dY8hFEFYH3bUwg1FufHKRh/gxoa8tz8VNRVoUFKrtAnixdUmmmaYo01PcH+W28e
NHse+MseSgDHH80sVoW8DVk9tes2TsjiDlKt82I47PnQ/1K94IWDohkRe+d9RII0wXrR5N46fv7J
OxgZT5cXPsZZ0Pg6ZCxWcPHDbo7LL79IyBeolyk6SWsiJJaC7K7nHn1U5LINy6VkOYlnOPnlezv7
sWzE+2lK5OnVMLoWUtv8H4aVdYNopui34BXVej5LQK52Mg3Q+NBQYkujvQwJ4iCKsZqAk0L2lLbF
K/BkkWIEOuqWKW/AiDm5/BPStogVTgfioP6l1Jqnlkoedl+9T+KBa+HRyVDbSvtsDKrmlEdwvmyQ
wE+5BaOG8+MpF18IEQba1AmtnLjPLA3B1Fyr3u0u/wVgBGWGZU+8ojBP7yHSmaGF9qb2qHpKFHJL
9JuwXDpIgi2afbaZKSsEFp4Q/SVuB3eV9IGN7909fcc0J9qz4uXFGWEg8kmHsdfX+E6wx5Uc8zS7
u82F+h+NaTE92dMYiQ0QGW5JLJr4Oo+1y6DXIyy7CLYG+omt/0Q0Lv+zDORb15hdsQTsKw6fgbcx
pI/w+iFI58ZoKkFjD/JnaEn2FjZn5J5lHwJfiphLsJrzGrZJ9PD4S/TG8yPkbUNNYW+nNBtzJPur
1n9eQ2VDZOTcqkUEyl9EGzqtp8Kg2m4H4ToNNnalbDX7nb5y5PE6QGkB2GO4hN3xLi0HFFa8IQK0
++1B6EPTQxIng8JaUo7gdfUYHO1NonHmS1GgrAul4yFIh03T4A5IttI8h1JOtWVl6lEzDDOmHyQi
yLILUgVuG2I5dMUG6iyAYk9BBWIFHAPsIT+79qZvvdYhf2a3Lf5K1DOVXE81kzuVa+nv9YcwZcii
xgbfi4m6ULmWXkuJrcee61FY6TnRpIuWTsaPgiXUgupoo7brXi/xgF6UADQozGzihwB1ss5ID1JQ
yADWC3BrgCIhRTjadEtpjLVexIWiTtwDvJpzgPTjBekm7TG7lpMuUeTRYmovL/VLfXgCtR6a8kUx
nhUdAvAMiL9uujfBqlxC8FZzL46pe3UhsQqyX9nVjajD933P4ORUYIul66AaFkJqjM9IHQGKHDsb
HqS8yyjclMR5PDFkBGJB0b/2/8iOHnmTvG2JdCxaNXVjIYF1YmBo8qffFWnyXe8vzeW1JjaUwElX
H2R6w93Vyzr0PStUlyND43nP4qeJCUvKlNedkUjlgoeJ8gAYDx4swI0o/nCGx7TAWQ785XTbe0nP
1GyR5dgOaEK5epBJBp+aIanl4HaY4mjNAKhueHK4q7hN6M5w1cPBEJ7/JThRT2yod69GflLd3uJZ
/anqWgNTMIM6uRggWITWWuMLmOHEftBA4bow6xSvBxOs81xwGweN2LQB6Cieal82lHP2wwDT77ZB
hII4HtNM6KnbX9mZ0RXJGDzizLsILGVq6L/CccBl8pinAWj5AxdhU1gcKmrNjkZZ4oNjNcChQrRy
CudyU6BJCE4Uq9DZD8MoiR830uTKFpuv+jdLhhNoiHJLBQn2jWYGgl3HIFYPSSE36J1GIn6XI6OR
cQ67h1NEfO0F+aGoTUYsSBIij64/XFCCRyPw3op9Qpf8eH0jhv613CtP+F4c7vlyogmsMQAzPRdu
m+J9dG7l2tf+arAjBMdZmzxbsXF8dGoc+9Ovwwd9APr32XWRKJ+KB5Q8U3ThztbT4MNk+VpxsNIZ
oBlhb2UzyeGmQaFop+ukh7/TrWjr+syf+weiu/YFxQakzZ6FGOI3IAbL/LUf+aUKvhMdpdqZfqxx
Gz+Hycmlk+szQLfFpQ1V/lDZj40prU7mv7sfZMSxp9oP/bdHmdRodf81bW1+MsMtxO58BM8q1/lr
bFA/iu4syOnQBraZar7GsSg7lihTKpPr/TE7DM9UBq4+Ut8PBPEz88P4UHx90wC0Qf1de0e/LtTf
e9N6pHEcnT5T5exk337CqunemtgNDZvaEtlFtsd2Mo317K+8bKdUuHMxH34OBFZobgzXA0d9Afes
dx49+eogN+Zcb3sJIObRanDkSxHK7ht7anSn3fOQq3BsZdrbClxCeo/R/PW3S1kbHeMe1T5ydpIR
K1S+vvI05/1eF7pwriKFbq7wHcNdlOfZJ6O/L4AlzUnl8Hn3SSqmrsUZbMz4eg2rnmK80nNokO6y
x4fO0PbUJKwavX/FB3ocOsJCQi9uMP0n6kglmtG96YPGJICT//K0ke80sj6hSyWNw4AgXFqBW6AX
hKw+th23tIQEBbulDxSoGOvZU6qHlieoLBx//TMciJntfnfdM49j+9Z02fI/7tmqK+F/3z+yHLqn
jzRNDrJMp4ReXd+zF8qllqAyS+Qwu3jObjRGYhTTKSVZt1+KK3rui1cKualnsHuKjmHuc9PdcJVX
3W2bks1t+44457bv447eJxqZn/cRupOlFP+nPo+zC30WlBm60C8i0ln2dx8+DvvC7mPHC9PetLf5
mPZoy0PPm0stWb+OEp/0BBjFPleIbu5HPlt6gcRm7RIcYkI0O2zQEH/bdmjL+tftJUs2lb8v7otd
bTujSdInzYjetMViiAG6cg6/r4vrs8jTIr4Z0yHkc8nj8bkdPT7Xoy3Id2qQYXl9HtF5okvKeXRf
XEBZ8seRX/K95KmQGdxj9Q34NuoFTKn4z3BVjt0/tEsfn5lBvJcZrEeJDgBbJ96jj0k9Tc3Dqpmr
sgvpr/2e/gupOK2X4rRIi1foMJJDrz9/ulWSuyItNxKg7bRLyRSOmNhLiRnVrlEgs2R4gsYI8XXt
ibsW/Lyo+MVPAGegZw5SpT/A9tGv2M9tspwv55EERU35J+Be8JPAYVjmo8yftB5ad4CSb0/qdGnu
cpxnSDtB0yTDmGFXOltsYj/2zCez5ROyhMdZJjE4oQEElLiOz/+ypR12Yl3YQ78+lXLIJiaLdL1I
0OCCWo5LkU5VV3j4rWgmn/yK/1Lke52lZ4zLK98BfoAL1uc+vmTyq1PpioORLawozqK3AXDsqfCH
tQR0+bpG81kkRAeXr9Tw0o+Oo/MD0X4z87Eexb5TTcRWR3u0VyPNZHMJT6V3v1FEzBy2HHN5VljG
7egMBe86oKqhdeiuBwHVHbcX+6A5Oj3xj38CRhitFNtDTBNeblgbzbxoLTfO9IjYtf9RgUSNbjHB
7keQbwgbQAqjAZWRmUVsmhQqOYcqrsKgXW+TY2rii67yP48yq/o5FFRmWGRq8EQW6/Ji2Xnm1503
6QMRW60lMCMOHo4sWBnYMPxDnAYq/HAsBCGjpcz3X2P1kWxHGqfhfrGeRdsxFDipSKJpFxSKZ54z
ePlhTPx90i9DfC1AnEpmNGUuYsKKq16uSSVI69WJ1DLFVeVE4x/SCJnuob0c5Gp8b11mCru1z7N3
k8TwcDu70B1iV3+P0+3IJIWAIdzMEnU8o9TPGXztM9XIft0+p79/k8gEBuKqPm1cG8zr9MMYJOhp
RMaJcuwp5iTRubazNKtbrD7OQ+hl9dUHFXhk8yZZaYyt5yhG36t3JdunBny5y9M7KNrjUk5blw/U
Qnq5TrK/H32Npn1ofrgSqpgHgAr5a8jQCFBjfcCTRTNi+Eh4SjTgYYIwNMHoBAGKrhPOjz6B0Exv
U+HkGmDpAxmRIa5t7C3kTaBn6UiYjEt4vlog6XpGBOSS+lin6zUa9zsm33WazuTcDMTBFKRQh7jJ
5uNRhAhLFlwZQkPrMPlm2Pik4Cw0I0bstvJz4yHufqOvyLSCBjJdK9L1bD3zCXltj1YlIjzoFW2a
6d4e7Uom+N6J1vOJT2aVB8rAGPAKOvbH/OUngXezKnBnMTau7TtZlEUGmjj3Y3+9zMe4ivPkb3rx
wu1B2IW68XPh3d5QPGsLrz9abOX/aslFYnyfYURiiUIEUbVkOYXEFBHrVU1yeY42AgskwK+/rxof
3P4VCNMe3cg+f/7NHsg5Ae/fF9cZ4nb05aKsl4xX79B8t9IjhvD9WaQjTPdZP30yZKKL6Cj5ex6u
JstFeviq7YfvUXxBS7fTR6ZMQyS0xQhzTkWKC1YIT1ElA5UW7tQ2f4gVzpjxRHGJQWdsO9MkvmOA
QyMOcPOdaMbpRr8At+CTrCG9gO3I9uMM6exP8ifBjIis2rv1bh8ml1v+OIx8ntt9cx0c7poRduji
43jdIWuNLrCeg0wA7QpEk3x8EODPRdLEewR3BHL4jsCUzhlVRSqmYeNLgN50X4UX6rjct79ETPZ9
URP/fDTJBjglyWUM3HZqlfYkYWQ3+mAQNXOda7rxnl1+sFWB0/kAl45BMyw8ovkpSGP5gJZG9Y7H
uSnmEG+hQJDpMImLc0KFj/YsSeRQHl2KbgunDjLPvb9aWPpOU6qS+be+KdePTieBEHW2dW1ncCiS
F/IXp4/77FVLjS/fq8GlAQl7jC/eabFxfKjakugWbivyAbf8a7CnpQhMU+4VUKhjPgbhZ5W/J/Px
4f73jOvzzu8mGI433/iWfI9y7Q8dERkLy6/l7wbxhiwuePGdzCf6+1/K81NU0nWmi2Mr0bys8pn5
itKrPhPhdZhpLGe3bH6NHAPp6MFrws2BqvVmQKFyf9njDDRSy3yCU1ugAmjf2g8T/Wk5Sk8q0ib0
J29lShUm/D7XCMpE/wah/2P9dWr8VZLFYyXRgEiBQ55qL1vLyrqUwyiidUOKs3eDXbHmHsX9LN3q
bBup2G2DG2CJDOe+hgwNEKGLtZ3QI0uPsTo4VD4Rzc+gKhl0UscieROUsbAcytvYt1aUFCOcCQHD
4hmj/FRFNtarHhI07tQaiv0PKFek7FZVEBATYkzqgPx0mm9ZYOwjFGR7Fd7fqd4NxaQ3Jc3JgM6h
OlJIjSLyJbyV7POzqvQGIShBYdJ3F3ec9JtUEOtuX/9VKN+L648735ZgERweDvb3C77Ws5mhlv5R
mnbkZ6W/rT2Olu/N+4NMSqL+LKvkoyiVsjnvogiDy4m8g0EzCD0IkdiEi4E0pCi4FbFCpIfkDNXO
piVCndnXYto5N5Eua6otuK3dP5u5Vq51IEH+qVZhrJKgTP3GttwVqEBsQyKctCBftdj4D53U9X9L
oPR9ATQopVCk2jY9d8va/vOvEqN0w6uwrgV5FXlk/68ZFqreIEzVpFK5cMvT67MYa1v9kYFscw5Y
M2lEqhQxQhmnFe08yFb6u5fH51P1wpKsSUG7sQ7rzZODC4LIJ7CJU+lEZSGVSqV3N1mj+dapSvk6
+xOBDNgK1oDOzquf/Pjrq9SQ6FtpiCIIYtQUS5GHr0C050ctM46o6cYzEHniwY7ID3p4d1hK9UAc
aDeGHswxqIokyUe4zD35336g5xrUMq7KT7wYMLHFKZVPx/KWtiuIi/J5MdnNFq3XcpU+yr+oICM+
3kX1aY8ytMMeYW2H6bIW5+x4HNa+hjWS6OcG6kWREk39gn67qpigpYeWOFfSCyAHazfybvDU+vWQ
3eQK0khFwzw+jdEOL53GVl3uKV+LsDsGkeT8gNHUWnLwe4zfxHDsv0oXBU9ujuuo1JwPzqTpWPbD
x5q15EoxMuzc0HygjRJF4dKIEMsxZ7rU+t1xFwkljrEtbyRIHIbo0hhlp1p8gAtczpBAcJkiPJsq
qbNoza9FdevC7/h7jET7vwVaReVQfXfTzS279UZeWD7XGuYFh0N3LFXt3ElL7cbmKDnD+5rlglZV
XEqhFKPfQtiav69FR753hiIO0iNX/b9CE+Td3Iehp6QR0y8Eztz7JDx2UNykTIbl9MoRmJtTwJoK
luq7gafbyFBpZDVxlmRI7Vj9+7FEKI59LEXbQDJF4oMAFpb4dmgpiCTQ9Ib59G8Roaa3IK6drwgA
pSunJnKr2Psq/Ukgzgve6wHS2wZAiqRyQOfRO6TDKH0AVr/ZdgroKVOkbp0CpTRN6coP7loTbuyA
Gw+lk+wh7iZMVQCTB8C5JteMUtD0RdiJ+CB00iGkD6bQcUz1jazGo30kMorQxGOTFX2isqVYl6Br
eqVSalXZj02LI82EL3mnMCReeX3H6bh8p4L8FJyIDHuccU+oN3LviU6C5VoHUYKURN2yGXncWR4e
js/BhymGfnK+3xBDkvCTIDwVQeMOFTz/ymlo2eKq5DOJSSIJF5HSS2tTQnClLALO8FBqKywWUmKP
W/G7z+Xvc7EtyVEO7FbfoU/56ZjRCslxZL7n3kPczCnUiTTIZleldANswoVDBM83FhJV6rNw+MIb
V2IC7J0PvJvDUBLvOLDayRIkkU9LKGUJ/Fvu9I+11Ixj5pJK3Y9wkhwXXOCWteqmFzyRd9INSC8N
snB5oANQ8Kx4wOd8HpImtKFMYo1k8d2JD5bNVCtTiHbOTGwZ7hamhKAKIrS+jn4CPeDEL0HRZ5D8
UWZMd05tiFeQQRMrwtOb6/uHLP+seRehaC6C2RcfLAxV0yEmkzJNkHz+xnNv+VqgXMznTCc/q6Zx
lp3w+ExBRYA5vfp+91IELHDMWKdDf7X/ICf8PrOETzTKwo7X1p9k69YaRUn62aAGFNgdgIJG0Z3C
YEiDFdbjfYNCvpDt4Y0kju110PSaww5vLlnCYtuDBfNXfQZiLckAlJCsQp0ffAzlIP8Ul+LO/Gs7
ZXqufR5PYC20J8iNhnxpB8t+otr9ChBc+869RjaIjFApSVw3QMK1TR5E7uqbsub2wJ3aFQipacSg
mZVnC1TPtuhBXaPIfp9/LKm817zeEWd54s+4hL+F1l5BxRikfpt/kEKAJmBqwIwF9Xwkh1jYr5D3
8e0svxxaQaxnRssOCv1zKBydGocGRaLVA/09UljWDPO2CoEuCabPJyVv70+1cMLFV31fM5vFfXDG
NCsTLZoSGdS5ZcPBjA4CyQrJEaga/9sRZVwUc0HWPehG4jovge1fVtQW0Aa75Wf52DyzXJv3ZjJQ
84+VslaUSuXNcVa07+ciEjjkxPRv6MRA/Fh7lvfdJLXXIbskXn5C3H9j27+9V86MfnKxnOFkrU+U
E2UwnZoOJ6HbMO//l89AI/t6QlKtYfY9/VpsvQUXxVq1X1Nc1wwWresub1H580De5X3Nw3qWsdK1
SOFQ3fZi1QPtfbbtyOA4S32+R9e2HIUVoCzJ6nKuFJ1sK4rr6hH3sXrdcayCb9IV0uUmJDDT3BJ2
9H+pwJ802yWoOcsCpQbDY5FEC/UGqgL/dptjaP3XYrMJaYbiEvL3GEqGm/rXFj+QUrOFiRk9sPU0
DqCutgm9W4l3JkqKHnDA39QOuDBfNiG5VuQUYN9a8BWD9LWMSRPx8glI+gobM6HM2dMaDiTfGr94
z0aZJrHBCuB0EFSGiV/DvjBvYS6W6FFFBRiLZyRT3yXyHB1mHcqAStbe2Q5LlErI2HNOzDKukBJs
srsWUkoGn1HuPxw0oUN22+ePWVCws/6QqO7RERYg+LhH3TGZ3yyOsSItgwooEPtt0p/U1/+LXGRQ
Z1prHApDEWCeXqrFSybPxuMuH6PPHyfYLUr5wllv4gCNJwxsykQDIyFRcXFoLUzIRqkgVXZoydhP
MLH8W9wt1TDj90L6G++MUz8EKwMd86IuC0wKPz+sHAIWqqmTXdvhZJyiDEL42NacQsJFlzBUZ4oO
HIhODr6zQhywsqaFap2bIoGM5w46koSkM1FEDE9/zf2im6Pk56uUqxPO1LLlI2lLLey6bC55dqVi
Cf+nq16vOkt/i2MtXk5/5rh39ZIeOF73ImSJVz9OgyW68hZoJtBN9Le34uaEdtn6UY0+85f5E7HS
Q23/m6SO/Jk/prvLePlOL6VYaYo8CJwSpeLpRVKxCTjLkiJRuhYj+JMr06aaVMUBpTT7j+QaPpNW
Kl6hrHzte2fyGbICr0N7yqC+gQAqEqh4rpNVOZRifQSaqenapXGqxpnonGMjwyPdoMEYU+V7PH/e
F670m343MnEKfjL9OAFkezrYN/8qjzpKSUguNvZEAZM9PuOqneiv5k8Azm1rh0TcNZ9o/REJxfrE
JLUlQl/o7zonHJspnIFglouiAwHNrh1tXrl6pMbg7CC7J02ySrds+EskL3qRDvzo6grmctgNZ0V0
E8w5pVv1ML+iCIr4XJdO5+39pkjfmCris0yU6s1ztdHQuI223XfzUUk2bq1kNVo8MdpcwB7yaXZs
8Gztezd8gt6zlS4kis92oniZPCvPyp5GMMivDjbbwnHoQopqOO1GTqVl79VAJZzbt7XsrTrL3rK3
6ZxbscaVx7l1HZJVG+4G+96pc+m8W7nGFqHHHa3uj5RhEp3Q4oYMF5SdeB1pS3DtJzBsU+3CXfmv
EWlnu9PabU7Tm2x3XX9Wru3z/zF1nk2qst0S/kVWiYrIVyQI5hy+WOMExIwJ5de/V+OzT51yz54Z
x4Bwh7V6dffq0d8kuvvVcNstddI22+ekNjIGj6iCc6nMqOjqO8tm79l1cp0kLaBYYMFr+Jidv/Zf
1W8cpoalsdU/zsx+bbgNZfR0IVyJ7FapuF2+9Z128JSzqKZSj+jvOo0uveHHteF+Zo/LEVCOXwYJ
6gAhfeff1limOjdvR7nDYvJ3sI7C6i+6+rfWo0XT6pCq9qQyygfGwJ7Qsbgnnk3dUy14G5aDWtfq
lCgyNroSHBtIi8zv/dchTGsAsQ00s8sMaPfcuTRbWbtCLEoSiyYyegP682YNYk9ajU23NAe1lzmN
5mnAYy5AATmntM4AE7HGR0VqMVSwFywlQL+388IMAbT55a8PYL32OJ1Z1xaN8C5hkntY2mCpSXyJ
8H32GGUrrJG9W9a635qvU5hanfzUimtkmQx52sFc/w4YBU7U4tzb/2BhvzqXcDV1rhD8kZVVEF08
wuMuiPfYmt+mjT3xi1pBHwidQoxQM8s95k2TQKV5fzrGoxn3Kvhtftnf7B5f5x5VFuWGdfdEwXCw
dquEMH4Osh+Vp7t+1o1XLwJDUv3UY25fIGRM66F18Uqj8rNbwoAfo2TDwyUViGp+bgi8OsetfRyV
RvVBfWCP7FFptA73v2pShBlZj/t6pLUjxjjZ0KDEn+uoVEa8OlgbiBarRPvYfbb32N3ZvTvf1eBK
93Af7Hx1wNL3dSigDJxi9JzfDVH3f7Xs3GnrpMiqEtbDGrcYOVI10Pb7caeTCseAA7tt11sYfESv
4NDKaHCjFjeX3ruzH+yRoeqxiE55lhmwcEcmpoYG9/A7+E60fzpnEDh+iyyGMX+4ETDpCY2+nPbM
od2t9a3/vi5vxwY5qvd5PfJf7OZEChH08sSeT2+i52rrfBCRnnFPVNurNCwFIrZCX6VxEk783KTw
S0hWFEp/EgCF4wrTpVyTZ6lIobH/bslvAnkHyYJYD/ITK+MolkBny2gpo2K0loo0OI3xeGbZU8lB
xMD6cBdWArB+JvyBuu0pzP1DqDkoAw7wcV7/E8ZXw7Rt8pW2PlbIx7ZNMf+N0QaJgytvzbyj91QF
4lGYd8jbTG526yBuQQekg8ub2oQslvV+7+jpr1cVns9C84TA9vSV0SsrPTWnzBYYQ2/ibRGaJXvK
mP+CBJSkyRRBZ4JaiKq5qg83ghK0PxHdBZ4ozFQFRpSPvLB4vZLfQcsNyZKC9SijHbM8b2C6ieeR
Qt8vFOrTibxElCGLXHalo5U2atwyWGLUo1oIPHUn4Ay1slbt/gosfWpmJHn957fxl7lWJGpyKTD/
9BNtAJvfA8JXhZ1CbGX7JShWiTDzXQH424fjQUaj+D0+FcztXTFGH6FFvEbAf4mdw9mzSZufzfWN
tYPQvmq5p23X3M9f1qLxTVcnqnk4N5WiUmTTLzMSAbzq0SeHUKLsn8FwCFd6pW6p+8IiUnjmzY9D
TPtCkhISEyI2YhWGOQsuh6St7kn2sG2JVX30LwUzSSQ7iHW+2n+pQVTGjHgwmEvDyyyeaCo8ozhc
t3RTrnM94pOvd4hpcFcO34P3oMxX3tO9a3qzyY4x6dQYtp2Em9nFzyZSS7wXjfGs5iAPcETLgwq4
UxQXDyB47CgLkPOoFWh6PybMGrIzub1XIaulzKHUt2ZqPVb3c8/i0Rlxwhu6vTpXFEjx6E3Cwpxk
47y2tz41P0Q7MplgJPsUL5HMJy1Iz/SbfE7SUcXbUy5bo+2GP6HbkfLHPqJXBwnFy1H0oKxKnUmU
ZRXtap4ATPcgDveU6KI8qOIVWh4YPRLO3fyThOl8HDj3NxLZjgCFctjoXFv3Vp29PCYhBkjES14g
gxKxz18U9gy+v8k61BBPoSWmlADpdldel4oUddMF16KibLFCulprV1oHjKZk+losK5DYUxDxWzNm
8yMjeQf3LCxvtjSMhpty8c8Knnu4HJiw48gdqXJucLbixi7cztqPdpVZ1N11wa+69V5+p7qpHz93
KaSIAQjbxQ3mD6SBhDZg7Xqv1rM7RtWp9U471z1zhzEoTe6cvZFxatZG9VE6v8130xIRsdHE92l6
mGbz03QLnbHhJf3S4IQlJwegcEABQT3GpCHdCDB8baMjhn87NuPgvHbzJxZVtYBPB9D2Di7rmUln
aVCffPHiItejfBfYaGBBLaZ1NlcSVvTKibeO2xZX+qu+qD+hVsa5fz0F+zt23IBS5qw8eUzKmF9+
7TCp3c+fcNDeQKG5PajAUZP76tpwsQV+/dnQSMvhIffuJS8xvcb306tkjskGCr0pc56bRzaJs1Zj
YAQPFy15i8thHfc++oRDr1qJGosH/QHz/qFX27oEz/s1VA7XgHqv6kUd41mDkC9HnlLv3AgS2snO
q3ZvtJ5gz/9+L3ajdV/+pZ8hUVR8QLZlKqj9KCUIUHlBifd7oA4I0JhYC/sUpMtYjufooVVtlgpb
hWlUSjAJr4SYH5OVOt9zGorBnac/kZJU+aApKP24vMWUDOhWis9yqUmKRzJJaiylRgxcArFBONKH
TSGMRpWaN8JkER8FB5KoTQUUgTDOAxzolJxOBCzoB62mtCgpMvQ7qOVYEBNIoWBBpYBIc9X4QErq
T/8UwZMvL25O0SiBDCKJp4XPDk5uT4mo7BQF1V9auEBfWgY2lW55AO4P6pCPNKlL0xqdYjgIreEv
2suUKLIhhYZITSWAmsJ9rmNSxeHdV9lCDr1qKFGf7OZ1XsQY1UI1oVSMAt5fp7fEixBMOIluT6Y8
/YCY2jZASMIV+hR0SKj7WrsE3jybKnpQVNyCjMiH8PN9TxMKVSZsshfiTtaNBENJWpNMLI9dhr5K
4BMfNKzGcqLrbbMFCa/UIQtmUbkWIyw+mlI7IoRxMoQa0J+QoXRVBR6QmXQTbMkM4sU+/UWxKON2
BNyiRkkCQnfSPp5YfKV0yWBplNc2jC8K66B4+CbzeRKAMdr5Bg33GPC4rkXyzhNeBHsvclMNGzHl
xFHT0osDLcNp7z1oifnAo1bailORplr8dCPveeFbIy9bo+iomQWV3zOdOPV1jCAd0FK9BZ+JfPbg
mm3EGf1b99MA+wZoco4K3QpCYClZimLLkBSXS6urImv8GzGStnioGHiGn9Qwg+idaEp7BdjSB1+S
xmMigYFeQnSG4qX4X/eoWi8yyZbiwNO9dpRTvSnnf+r1MiWQs5EiCU2fNBIj8EkHBb3Kzp1Q3Zdk
RpV7i6q96CUq7VO7OIpqRFc7AB9oKeJ75D4ELt/i55Wo9x99h5QEFunV5/vDw9Bhpg7iIrBkTVEO
nJWq7aBLQonQDRSvpkPkh9Vi1cdvB6ajwkVkHwKf9LEETRXFHBQWA2pLHRCW+aC0Ui1NW9a6Rd9g
ULLvOUCi7aHypUtLdaQGrLSB7amER5nJGwXL6GvqCfXRuyC33UzCMIwdZDmAPgP2fwmDghHJRAGJ
iWz5q5EvmuMWB1DUug0XAS+rDPkE3uHyIGJkdxGnQLc6kyBg0FkfQivAWlN+T6MRksh/hbjP5/jI
IoUCcgx5HNRKEkNSumgK91V7MmX2qulxnIXFfYJwUtiiLp3i3ZfLAQPz8Q9+NpzQMODxDvXugCk7
AtXjVqY4pKvItfNRdJE3zkdaEmWE0uHETkadDiDb3/Dt7wioBjLSRGwqkVGqDwyQoS81zmlwNsKS
pO8QynTqWLiLZlqsjLyhfteiAuviIwFR6Wn4N6Ts1MbIA6ATpiovTT4lebweOsGpdMKL6QxLPPd/
WPLXMvgtNTm/O/IHusMUcrBU88iDfyG//1tXOjGZe5L+elhwCVIsOUcwmd6AGAa9FEsohqUYEDKN
0YsF55XIskKY0kgok9nWXBRSoi/FYYZb/npOTAizVb+0kJxIumFYg2Q3H56VGKVywSwsQyB6iYeO
C62oWOK2aBowOZ4dmIEavSpCospWhNeVHYgunZIVgaowKJG/V5oyC7uGOCVpLpT6mqSwuSyZn7QL
zpemoi7lOuDeRtCV7xKbJV7Y/gZs1mDR4DqKELx1+Y+lujijkQbsiPG+YFpu+mjK1VRoxNQ6Iw0L
tanBJnIfhX4Oka9m/mZ1h1rLNd70+2L8TEQN0k1XHxN41nFO7EC7+DMqiMpzemMvvR6Q5jIAnqaZ
IcjtvDE2h6z+bAGI6ge6HntmX6lY/p/cPZirq6IeAGcG/F5fRH4LlejIYZ0luhiIJYKpO6TBjHB7
CCFjqRZmt7Ned17rHzsd5voHwldgCoQ7J7VV8QQSV5d+YZHQbtUJsUqaIusgj9BtDcGheRjK1IIa
BsoO6ilU9xrtC/qRXZuOwN5XkdGQadiR7AizjhSfqlaoOe2up/a0CT0jqYVTO5FF+5Iu0stz+NLH
F57LnFRgHMy/f6FHc01y2tVQjR79FgYDCieYWRid4XupSyd21eS1eW624xyrrLHwDN0axOQqaSRk
b7p9Ym01xvpIZtacp49cBSdxBDH6fGrf9SfOCWm8KJTSlEggQ6KHeufTRV7etUpmKG5Q9CQ/0wn7
2Nbb3SrFH10aiDG/rKVEPbHj+4zsOiUVDUXtDPDWECkIh6sPoSsfZ1ryPoqHfxsNA09OGzLcA/zf
o0aUy7h2/SNkBFET7GKH/v68nSRNXP8hqDPJEwdxaF7+Drw01fPEeR69PLr+8UuVo7aGRlQu+nWD
2cuORemGTkBr0W4Rk21pr4kJ6xDxtsr0hH0UwX/gtHKYn1s5yuGl6ZNAa5+9yNchYpPiy0qAB81m
Js9rt3gFHDgUGCJI5tL+6wNKuYDBWFxmGjYMJWRWw3hVolUz+7BrZC8lrycVBlQEXFJSAPxXsAjd
jf/Ff/p4z8DnKAXHAUAPcepXVVaVchj7b9i++K5CuRxbVJrGPs7dn8TF5cetV94k421Unsug6TK9
0gxxpfq5HqmKJbrhwpJTU+DKh6lwehA2+78DG2KNtkst55/yMDbXJJhGm3s+HT+LlUHrMJA2+4Ki
lHSqpT7FyD+OhB8DqNFTEjhbZTQaZclbPC/KiFUuo+JI5QJwtkgd0/AWCnGyonhQGtrDEje15DI8
edj0rKjoRCg1OIkh6ASg36jhE3NfnfNgv4ybgAwUXaRq+5xCycbRsdeK8/kRvX9OuE66DGtZGQZ3
Z6BVckN81WRxY/m0ERbVIwVF4qpKDCEuq0xHMH8mgvwYJMKEBH7eA9t/tMdFJOJ9tjqtitr32Xm1
ujFZ9F5ipYkUhK1bpJ2Zbp9c8qnh6cSrkKxSkKRoPVlkawy8PAhB7OAS8rGMa91V9KbYTJGZ5Rsw
ZCvebRS3X9SPW4iFFrKpBeny3/RL3hdqJLnmZ4WGUZAR4oE6IJe6gdWDa4co4KvUlzwCWTQmFfXo
8fUxtPrEgZ9Ein2UDVJ22UqllHOohHlviYxETkFiYhPhK9pXzC+A9AOSKiAnuMbWpOg+qoAeTYrU
yZT7CEZVP9wsCB1nwzZehfgOygXx1KUfB+kXrAGE68cb1BBZLH/E46Zb7mEjBPfk4+AuXFCf7x2h
Z+2TF8IigB3AJ80fBKEF3savMt+g4AsgaLCpf0pJn8a1wkuUeJR0pVTl/yynirK0WGvEfPzfGoVZ
m2AoFcc/pDGQclaqf4Q0MhdfXZDV2k4XS5G8TqDCaRVDFZ2JO6uxpSMUbsixcm30CeB/w6cRvgk0
KJoFFhGoShHh67vcrUUhKtS7xfWUCkyLFOwQXk9jVO/wCd2LZslFT97df9WwfXCdKy3TF7k1F050
MLrjkWkK2jKYlSrBCx3eU04X6KYKk9qqqLrNmsP6JLNbKvmakPgdeGaT1fVrumvBmjkxjqeanagE
KZfOl1BKCInpP1WEfuRqTDOU7B7K5YpX7Uj5owMutoInBTAJ+Wt/V6hQoBGguDSK6tciZfz1iJHy
yWSYBiIk63JpiEFGHBWENUYdPFYSfEoDjDb3RYnp2daGwnI1VI6sUPxDAFO6RFykKFYrGwxkNifq
rz9qtDCDdiV6CBjPr+g7GHYF5PKyT5aRuu3mO6fwjLvRKsQIf9SiDpgFV7uqM/xJ2/yA+hpsAnUG
W4sAcAy5AcZncKS4YrswJ+LOfbHlRbP/IOMSmN0cvFo1ZD63z3wj/R0q0Z3IG4puyjYv0RhC78eD
2upb/ZdvP9i2NOpljQVthtGkubBeaU6kbMRy9JylbaLt4bg5/o8QsFRTY61H4oKKXXIDKIQzN3wV
7FGFXdp91LNQy2jRjFVNmqb4R0n7+eYksYOqbK2PSJewwjnmo2B8Nw/0QqEbSuH9fuD/2lDayFlD
Ik6m/tEZDq9gHnq4Bn6ppenMycduZW5IggIJrosZvEhSnNSGtw0kj/w8Xs/RsNck0vKsiFnxRAGb
E8RrlRLMI38ExoNnMUSIlYLGJD864A+VQbWnSStoo4wTbQGIs1brtnVP81G56evk/VOri6uEZw4i
E/Gd+LxaiZDtbETiKnUocW2snzq1P50SVQwAJLV+ASBR49eYsbiJIyg3mcJPRn46iojo0sdIVx2C
MChlVPq+cnSlQNpEPom/WBdKFLT5bAFIrq0CXBOhEpbmoNQ7UrLdjinSruLVAQlxqSkgOKdMm0S3
1DmMb1RqT+P98DE1549pNqWlVddqZ900stoPwBHaufNVBemogSU/Rh9U2USVJ2NfKBozuVdoIt47
Qg1kCKRzoVLMT31UiLkhfhVjr6CUvViT5F/4WZOEV2ix/Q1gYMxpODwYiIWn6PUT/VNgI+gzyUlo
gEySrF2Dil6LktxL/U7BumKoqZe5LqcwHqJjGrJS0/t0DtJyq958B/e6dW512poaNRDzA0iueI0C
2AjyNHp02rUX5FhUswq5h2+bZI/uJB1jzQ6PFLJT+0u/6ihbdoP6X7Vj+Y0ZyEux0yvD1oXQOq6B
tx9p0E1ACEiKRGaRmlIBhNCOHcJEErIL69kKV2hAEnB3EkQ5VChObrMMLArT3ELarAF9Txwb4hxO
oTNqoBakCAu20VP+W4QejHPEKetIx7AJ30hu9nhJyE9CHhIsaR5JMysF66PGEIYUJzZpg5Cbgpt8
JDBSUz772SFYeBlwOddJbJw+/mwJfK4m/DnO0Ruj8cIeQZmnYp+kjYW0aLM5jlIcjsHBrDIPaRFl
/V24pgEPspMjV4augZXf2lflK2XvpBxIoRs9DSOkSr+EutFMyu67RLJBDxboqZAeSDWpDD/R/NHK
wp6v4UxTWgBqJZCTNx/16sfRLVMCQ00HhJb+PkhRsBcsB/FfY9rAa2Sznz+ONAvN6S+BNnKhGCeS
Lus0sP13nX0EAVed5WiPS4m1pT8mRX70ReHt60x8n83bXEvwt8ab7h5O/Q/pKYHwoDEkTlqpErim
qLmlHJnM5BtuLMqmg7yX8V5fpX8cKPX2/d961ehakrQrA3oBfX2yiY+x6OL8l84OYcaiAFFuPBa5
V4Z9oL9QaRs02eCejw/Px6o5+TAFg9hFYLf1xjL709KraJ8aHP9fm3jtYlb/BY9RfxkiJYDRiOfB
GFdWeDwR9eRrT9EkTpCFYz72A1WskPBOEH1RBUGVncjTOfful7ozq5X58tEhEVFZiihU3hD8pm39
S7VPDBRwTMIzAZcCpeJmszeN5DlPqiXCEPTIN0XHikJ27R6RnCgLZu2yZwdGcz+4OOfJ5+2LdGeJ
s7IBz0jveHJi4DuFvpUiaFf/cuNPoTtHpXj4ODlOzHdh0tshqf8eyO2Yd8KqEi9D3otD0xcNorGa
EEecamaUhlWcgW/hcZIMFLykIVW6EPuFDrqLkJrc7DS69uqLdR9hB5kKdtIAhxw+lD53Oyo+wZId
sxp5/4/LuSy8L0DLaEkNMMGBPL2eyhucTz6R2g+qNSEPAOuA0E5cTIw8M/IV1ZoSNmBm61LhjCzJ
cXon+GHLRvvsnjzpQ1B/LZ6/XMOPxwXnhugqRptgYwxYau1oXUid6Z60Gudol0XPePQoOycC23dg
Ei5mDATdpl+kRPhTA5pMGUYkrGtKRO7t4m2Xya19l+3edk+yqM0qg1EtsvubLozIO3GPAi5YkSkW
TOvHXFYQZf6nJsX2pkRahROpTk5fa9YnssnD8FpxwK5um/V37DJ9eUs9VE/SsBVFde/mvwQRMvgj
G6dHFjolj+5rbJA0C2b6kA588GEWTEW22tq1CiUtrbplFqknxGX5saRe3hfEdsWivNQqD+uAUCiB
IoScJEHo5DDD6k6cjCiUV9AKK0n7v4ib1eLuKzarBHqpal+JU5VOH9y74OY3ulmEYhDOEPx6zXYt
jYAbf6eORaaBBvH2h9oag7wn3ZfRxdK+9cZKmMxqfInSrPYD6ntDTzYjLPfyvqyv9IfiDVESaAM9
dG6cRrhFRqGwrnWN/mkBnecdrL9KrS0v/iwoA/Q6izAbDPPwFdq+5Ysjt299ZPxJqzZju/5KaPBC
E7zOlo2T9gvVtXOgHc5kA9lIYGe6Ovmljdl6QP1CglpAnOpqoHZcJuURbQa6WQUZgxPrPhf0WDN9
0L+4lX1doNCj2pS2XYr7S8huGalFgFga4mmg1eRo9aH/aQF2LHHi/1/cO/dXCtqCOCPsdtzaOhGS
E9S9ZCPGthjxFDdhOQxpO/2J7HREglshb+AOoqhM9o4P8dgjxYKKQwyM/ErIZ39kx6erpNxI22y5
uR1UCU08wFJ0iWKVK/VSRrgdKEQRcUPDQgND6aMGlm717sc48mP+o9RZIlk97sNOV2IC8QUNJh4C
u8GbX9+8VGHJqdCuTo5tgcfi60olQQUchfDCuE2sZR/syNqMTy6V+6borjQj8CHiFS2Tab4cqX1y
Ufry9hGPpoqk52QBKuLuxRdB5ORbc3olRsQKtV8uLL9cfKttc8tDGVSiiiRW6ONKKpNUq61Ox8dW
0j6jFuycqIDzyC0dD9TzQMaScuJXFiYYQHweBUoyWBUyfuIRuj0k1CVYRG/ZtNvXZRrlYZ2f9FHU
MENUFEVFIP2cZLqnyVppCGhB8EA7qvDICK1/nZZ7CHy1WT6RCYVaKX8GIfi2QPQiVSYkrqK872UN
N705VXBKeH8m3xiKAshtWpDIouqEfBPzkkZEVYWQhDdMHey68PEFrlbvDpLHKoFZkWEh5Gr5kI2V
KFNeyjvEQZa/UYNJ4iLYp0ZHgIpMKQDfJ/jCMT1UWdb3Leuwa/r72NHxpoTJl4Hh0qSkU5tB55wA
4HuWfxtdfwgnOzcqaNRMepfBiVutuaado3f4uU7KcBjrafPyDNIe0Yh0yvzGh8tmjejCND+63M3I
2nPKzs725vbTpMlPMaAonNFGdK01oY6OdrDseFL9r07aTIw+q+Qwdtz13/rPsMPTj1VxTz/l2fWJ
v2t5dhpcJ3eCXGD2J08/bYP3o0ObzNMgPgew87iXUKZ6bGZdmAkVuRtUO3HuwN7bUffNm0ndf8P+
4OgewaviWlc3eXTsRlhYvAS0m6ocouu+E1eCahxkr2k9b15/bBrnIPuLg0vesyqdXTrJSxFFkLrp
r8nujkHNiOJzLzPb73JgkFuF1cGb+AkscnTDPvz2vkflyvS+PX2Xwe0u7vbgXV+tLPPXFe8ZNy9X
VEUNugNB3NjTa3l6JOIGHnw5j7K7pVLDToy9/upKTrn36tWWBZEDTvsuKG/92iWowaVK/frLW1OT
r/mnm3d9NM+Wm0PhoYZD1t/gSjlX0zvTXtVbW+1z7mRnr8EQP3h47NTOqMcdGzxiS7t05zg8rva/
u3n5+1Fx8lkyuIHIlwJeITy45bubVucn49wsldEl4lSzwX8H7L1E/1VoXRXbu8GjBLf7jtuXgfWI
jN3onHQb+3BdbjVAEX8YJ4UJidE3U3d/G3HYpat3XnuP6D1MNmUqPPhG4PqwyYoGbwWb5g11J242
mN8oPzLvkgd1/HOhvVEEDuoxtX3zjpUGZDNRKbtxzeraCRGn7Z39V9DwHz923d+2YTC18qlNW9D1
cI9j4fvgZxBMxrthbVOjOdndeRjNOrA5YBXmnuo+CvezeREoyWryTTHgVHHOOfwQh8GKicaTQKDs
Hl8PLz54NdO9nZswxW/dMxSk7dqvmnYzjyuebdlLoZ2lbwLz2wyxe0ovYNikSfOWN4/ETj38GXy7
ffFzZE+whbZh3XTfL+8xN1lGsmYZerCX7fT9yYq+czPEcrTfAsLCqqRnE3Eiz8OT+u6cfsvwMRAu
Qv+xnENg3F17SdPmda/cmFx37hF3IeJYzjK+RvPq4GU2T5DwSf/hPiIhI57pXbq3TWndepH8w/5B
EfN7n967z+65zME4FvdxVFUn33kGJSYCTXTtGPKjgK+597NfgeK2dm84QZbpoHX6UuvudTubl9rx
qNQylyeSepTe5FD75g3eJroItAfUFwggK+0dNt70WwjTTW2U9P8gFfUtH8r0CBcD6xubmug6yF0M
a0g/igbA+aKx2uNN82KPSprnG2YXSY+1SyViIYtDw3t3RAqMzj/VWR37UYTtE2O6xq0RVfM8PeC3
lP1h4sKoxJZlc/2l+3RErBvcOiiMWjSeHmd+eQk9dfI+U/iw0KRX+o1xeQwxZZgPT1v6Ru+nVq8y
Thdvt8bSUpR2sJv9y3xe47VJQnP1GuIl9doY7Qts+lWC9D2Gg39FE802QInlQGpxrTvHnwbksvyX
vmarS/QYVKf36WX6+n2ujssbKv3NenQj812ehjGdl9+TnAa3lAO72+G7QbjLQxoAqJXmafg2nUr7
eekeztmkcjJa9jX1ryvufU6HtzMYPwT5++LCYrNA8A+RDKeMHf3qt7XWcZdMk0qteae5OFviIFlc
Y/9hg4C6RxMqCa41MfDbBXjbDt9sDxQLgufGgniJ6HBjUydRd+czxM9ddR3RjvrUPZOnYSFzdxpH
3AdAHS87p9Z9yfRElg9vZ/3Hgl2lkIswEAdRLJup5VJZpz98w60cXTLcGm0oIRn9vSksUj39vkgH
QYUai6LcX7/1x3uHlPxKZIMOhG4ViDz/wFOOpn9Mm3hWwOi22P4bzUfmlnNEF96r2mzUfMvg9Zsp
8CC/AsXcPMNwLUPGJ2d4eoRO5P04bUJeVfHx0OVTXH08vIirTJLOB6beaP0Sym4P6lF2eJ6/BhU+
z9j4eUOEgvKEtp2WPw3/bAYly0uZhqm3PrsZdrsI7c8cF4w05zC0wy11o0eHtCqjTClG5/n3MDZa
JQBP6mjBEVMuqszTMsTBHxMqEKFZ1bGvzh3jYNq8eNXIjMqde3CmD2YsRwFY0Eggo7N/6bKkmGHs
N3oy+oM7gc2mgEAEtK03iUg1ROMJqxD64RQ+3+G3Mj8M0/7ll0F2755JTrrT54wcGbkg+QfFppJ7
mZ5+D9F976431dQxfhN4SqszXBhCX/gqOyfPmzciArwW6AQBq7MNREsh7uKLjI6BG0UHsbySyZvS
GFsckL2odV82tWbk9+6AiKIJMEYqLqAfmruHrTBdQv84NUxuUToR92GsSIt5nn6A+Gw2SVsxK2bc
kOnTQwdMWHXxNSY/SDvDBDJnldpjTN5IzTwUXbocZMNGN+U3XHkIyFO4KVcY4xjsYV4ETt26tbfB
gdLzo3XBJwcudXTBoVigrxkmYAp2iIVQ692K4ZGzFPI99nfdy+gN+ZGq6fIOb84OSkMMKGDVJRgK
XLxp2cW19tI2WhfIp9Wo7NP+qdUSAzfAKJICN1b07DCbI9lFDIOY1lKY6VBMGinKP4PJUCuH/ldC
Q1j3LfcQvoMXvUFzehATDMumlyia0ItZBTt3I+h2F9ISQiKkB9EicD39KVV3gRNDdcLWCYl7pwml
jd49NAZ03gJDPVN7Qw/TKkf2uIoR4JPrL+0P88Y79i7h8YuFuk2ZqM9MWJjjUhthdew8sBphU6ID
Mj9QFqOhPVjz3kdzihaF9hsDtW40mVWqE+2CG1VgKOOYuaxJutWzniEpGWx3R81XfbWgomMIWmJm
0hUjiEnMd1R+D0EKlZWpl8HMjbm8vBFnbBsl/QrO11iS+Lu2uNYgG4jLXk0CE6CjjhUIX4IXEDfh
ZqCixnyCU57D/4V/YQEzCb4oU+et8XA5cvYQyaH6PmGg2fCXSyFI+z73MKNudAAoDXbdN5mdJAUP
3DVfDAnwh8vqGuyi2lxNVvd9CoXRLkrH+tToFDpSPJQhsU9yemad+AOhBYMYX3XAEcZxlcnvgD/6
VarnvokzhwrFhyIGqEMpZ5xgwgmdPGCVD/4oinfpoaaOrcMh7bzp2sZJH+u1EOuTKGbsjzKdxTsX
q6sftU1zsY0E18WtzjuO7M4TDEPJpbpjqQWoEtHFjjZmaKBRKNm8BJ+PG9PDNwFjSVIQRKdcmgfv
VR2MH6SSDRAPcMAxe0HbHNyD6iCdH8ev6QFM++QQI0B+oLN57Zu179Y+z00cYh5EIXjPfbH4YgBJ
0hleJhefyikiKSQ2i70X9zDDYvGfnb3tBE+3wdVnzRflBL4QGWCN0f4KKUj5jdWuI50FuKj/wi3P
7L8G5PpdmMa/Kcrraxc/VCQCZeSVe/dApHMG9EGjvzHGGOWBGTw7u/ARPRGmjfB0Ya2dw8geqPnS
cWzO2L2T5W3z7D1X6cBe7kGUFsnP+ptFmdXbYOWbsDI/u/mXtcS0k/hzfqVDCyKnH8jVhHS12LEX
5gJ7uLS3n73Gxvd9UvYsTEEnlT+MdNYdpG8pdkJwty5uNtpCFflGXTStTW5f1fYFEvSmsUxZVxAQ
Dp6f1sD2OItQoED+PAwui3OPuL/qHzo74jTKB+YCeVOFRLYyNTpPIUDd0vjxV4Nm5mXYCNqtRrfU
z0MsM8cPkmqPoDW7OZWkmUIAnZzJFNCHUUOKDqG5MNn0YPSNaxzkV2mBgqr2dqxF0r4kDvlhMlqx
M7OXZ70rmjDwrLjJ25MSpqPtt7khiDiVHd7mQpEadyJoaJQ6CZV+roMGIfW5iQklor49USzTkJIk
CdhwT9FkQs2BPvMcwn1it8/S4H29u+vIfDiv72x2HlU+7lz22TG/S4vz8Nhjg76GJI1Ev73012rv
Frdg3a1Mn/M3TUbaSXe9TNEKmmq4+/d+O0CW6YZ1az0kD/bTaZkupf3rOBu9Jpc5q11kzo+r7Rj5
NdLLYTLErWVN+3libbT1nDQqi1ji1hzr7mS/SfTgrUixO1Yrccg9QXDOf7gr8TnIWC5sl8N487Cc
fJy1Dx3c14LczXDBHADXUYfsXrFNtPpkIoyBK8PAr63W04yrBlxj+iBr47I21cimnJz/mD+lVtwD
3i8QuSf+hJ18+Yju31QC+mmPmhk1KJPV/N1CBjTbz9bdZJb0dj9nqh9/uEmNs17STqd5p/Z1HfOK
87R3Dq5jwkZ6treoVa+gBfvbvsp4GSwJMtPxrr+H+otZa+/USb/YDX7joUntooy2Zw6seRnTHgbm
82G8Y9FcHSnjrCmekTbiTHec5vMYQvT02T/4aNl2YEJxVGOhD/LN+uI854yUKr4g03j4bO367x5j
npwrq2Ej+56Wf9EEtRMspZgvjDKEoelviuIfcRyQfwrdOpvGEFU3Mdc5WfGoV07n8U3acN8YRTyC
BssIQeNk24nHJIIpwkKYBssyazaiTDXnzsfxvNRBHhkcKJZ1cnyjYWRTwtiUgGUGONOxZAQ0+1sa
Oyfun4iSyVwBYgfbiLUBPkS0rfhGiUD+ND339doGSZV7a1M6pg47Qt4xWf+uAV9AajBU6RjfDegz
bevnuDGWx7+rf5jyDGJK7FwUhmD251eCRs/o17qVYamz/krm92VjdPWzIQUq5JKsk9HWxVA0Mlnc
6810WCcHuzi77zSKR2mv/vv+bYQpY3NPEkpae4BLi7fXJlvVePSUX5/j9xcTqw1ycBtWQfi5XoPS
HDPbMez98Y7YimFQXxpQ+NedHRWIMVZkIaRbbHEZ/yfMCrlinM/2eXgdrP/eKGMhEnTiNsvrYH/y
TIrr39jghhYO15GxJIDwK5D4xtXxemWNKaBRof0BGwa+dRFyvjm9nmRyzz6eaknXGiUvtJCsEvuX
U0X8yNBgtJBzHafxyh7dWwhF6ssK/eqwBcIvD8U/kQSOZxlrMia4pSZD47CpZU10lJeGn5ZaOLY1
qs4bYwuLxMW1GGx31zCDW9x8UFRf1qkNpF5tH7yIYnj+rnlNvBKuZfR3sFuHZ2Qg9pJc7ym47Hno
JEk3R0RmueA0l0Uy3ymGObbPrXgsS5mkJwA9/tvBBfOp5pWx5KPJBGlz3KpzVnSy+PirxvBJ4AWh
fYz+b1KGl2F8nyZomW+ztLUeYii4H13D7C9p5SGN4b8bw13nERAKRvsZFoV4qT4Q+iWt85eKf2g7
Zpz9K3nzZbJvHafMzBK0R4h6m/USFeu88YPNn/YXplGDnX2D29KUSSxezo2Jv+tT4WZJ7VKxXN4g
5zRgaizjKSrU0alVycRNirvcE8Kh61WWj2Xy+5rvU2eLOMIe7ac35uvecdAxoBqAC71eAtX68ahi
Oi5jOCFBT+YHzsW6u9iGed/8rg1r3Spahqrb1/3QcqLd+ADNgDb355mFefS18xje+1X5+x97gNF9
YOPBe/XaIAJvZVPph1VmmWsd+l0v6/QhRxLOerSpzvGXm6NFGWn9IlenFQI6CNjc7XRYwuhp+iAc
4i1ngGeP0WnMpPpia0Xi1bpOQBStBVtH1/peT3HPZKG2vqnq3r4gt/RMVN94RQ6RhSBfP0/t3pHa
xrOVdPmtu/WNOaPvzj/WqATuTwPGRHlwQOS2Dg99tBFbYNwMN8njcB/gyQf2VdpU2wmAPLNP+PTs
Nb+MjzhWX8YPFmgm6fCFh8CahRp4LjhDuKRgkvuYS4LRVtJmDZYJGwCtNSouVW/+VfEC9aHFDIhN
cC76QczeIz65hlpb7baxybAyFq6NzfBpUsPBuLSwx4+IK0ESSf7DT3Us0XfYU9O3y5foUy8JZ6xD
UkJScWNSGFw+S5cQTMpjleDz4yoNzymlQZp7nsYRkzkNkuF5eujjfxgxzFY5Gn4Af4wB4T8MjqPq
4vb38KohSCj1lB9p1k1yB/4j/iY52Hb46SK8qoJ7NX8/tvl53bN/hiBl53nqWYO9C0b2i9humrZR
8G1JmMEuhUWysbKO2ij65RpcCwhKPWyCO3Wc3bmu8f+IOq/tVNUuDF+RY9jLKSDSFHs7cahJsGHD
hlf/Py+sPf5Nkr2SlWWBj/nN8hbnFVx66MB6gPO8Ww+XDVrRlqgTgPNNbO2X8W+d8QmgsAUxpzWM
fp/w0z8+RBsWAhxyL6HH9fQPk4TsOEE26uSc4OfSZatBy7/48QzA7uzmXPgVAFGuRLSaw3qPNgQj
Jicdpp0CQ6GX/UbYuMCZ/2xRhEbaK4UzHw3Jg6lnqygfwrkHo8D9Bf5fMxDaKgDUhh9uce6A+LfQ
oyPkHXv8qMwCLsIuQd0AK8ESZmrj0qxAjgbnaSPMIPTzpLsLY+/ZS8i3lGhXNAGy0JNs9tloSwFn
R1Msja6WgDTCjTgejIpKhj3OpDD4U8h4hUlGCCojZGJRskJM4g6WPbYBs8qxRrhUF1SIaxe7MfMX
TVGX2EHAaMh40texYEXpVJgW/WzvA/LAkfOzyPHY/MNwY2cPtNkbLgglHm0IDQb+v8+fxrdOZRZP
ShtxL0TY4nMEF59+hNjFwmLduM/JwHhKpkmiOEAa6p1+Pmw8zCWok079utdgnqOBmUZn0orRJyNV
yqGXTUpvx1OAbvrrJ7g9Sv0fIWE1VjpBpmIP5RmgfGeHLlsyjdd0peowyM+u5FwF/2ma/pMv8Yyh
JHBSEceZ+PIUAC+Z6zFZZCoo0BJnlZPNNZB8BvGf8/LJhoRiouvXBVdjTOAUwahSwlmtoBEkxPv2
pS0FVYFT5Hz5IKvIR6KCeuoQ8lYvqolNiuiMF6Nr+RbWBXY3E/0nTYGS0cVqBZkrm+mW3bVDNzRc
2wJC1MVYkv/ZXSZc+o6Lv9nAx3DHxvBlXDfCUInhVO1/BNP2UPMAS8Yeb1AyZOi2l//b6jFz4oei
e0Dk0HoiLTcbM3x9SqKLQASB9mS7APtZKEtr2ciejefVVG3TDbtyAGLV2Mszs7FluOzygvhLkW3G
bui6YjYArIQb8GW9hHYYO7Bw3E3FqTghQ8LuzrTBKX0dlguCDxqKJgiRcn+gqstwDxl3Nmk19S8S
fke9uTKP12XY7F8K6vJheg8i6uqotwJS+bZK28r2YV3piDMXYBVFeBgc7la0Lm1pUaLXv/3MJWe+
nz7mr23899i+jkDErEalXam3X3Bl+42SnWxIEs/0Bpuza2c3uP62qgYDkqsXh1Xn28U79wPWQX0S
UDYIXXRGHqATzzP/aEyolyGoGYrEjgCCPwz9p0nb5wcAexDSBg4qiCTtjBwgpOn0f2yImxH5XEtC
X6DlD4I7I1CwYgWEAD+mvkA2seSq69CPMz6RcA2acutHpJM8uh5gN5ZI2jubv2qGKwSXIGQJTCE5
ZshHWXIEwlZsxpDLRLPKF4JVMiAzsiSKXRq3RBRp/gI7ixymqXoR+m4jLG7arQE+E6J2P6DJzH2u
AXLCuwAnNfwEK4+ih8EpYDWaxfwr4eY+QMyhc2M3wAbOo/FILDie/Ni+z74oyc1xIER9BbScXrLG
zpqSV3bU3BKWOmPXkz1NBuGmFa2unH6B4KIp7dE5/BwZCoJA6Oq1y+BAk9wsdPLqeL3CVgLTByMc
AykkG+C9XHlYXkF4DZMlFmJUXxAs4aiy5zytAuANHCPwZHK+zqr/nV0mh9F3VoLC+eiDmfCFpTgh
VHQcnEeH7Xf8HJIXe98NrM9wx+OT8UUDWTBcvNI47YqzWV6/gjPhvuJXJ6TuDonM8jk5jy7L8q+4
/uzsFplHjyL/A3w/nj5wHEim1zGi4V46va2vbvkvngJRNBOIZ1d7RcH67rGXGAwAENC2D/2kt0QX
AHHqlo89QZ/0txOTzEKF5R2DOuCrLmbJAhXIqVmW9E126CTtPVDs3L66wDfwm+MS9I6cCpIDurll
eQRtL1SDHDqnOrNs6XyerfFm7+sh066+0+8KcJjBJNnMKniH0i1wtT5AX3LxcphB3JZhm5wgQUWE
2vbAUKQmQEqCi7TT6F3xlILEikaw0fLMHpbflMeXjGSS6TmDB+jmyJ4RkgHmunpV/OOELZrkzmPJ
6aXyiFmQLNFO0Dult4ssEqf/6HNaAGGSolmb2Nloc63Zkc8Y3xAIU1jcTdwmAAMY0KugyWttqixG
bDezp+UlEaDHIVeI+4PQ6kK+/EXRFOa4qO26CvmTkpFNiIcgODdjCaBVbGh2/Evuyez2UOzO6XZa
rTrn+Vn/j105xG4yI8vzqJuNoBGwY7U5jNkccNnY6FLzDrIbuEehwG9kUKY2UCX1JakLrTeoce21
9wrfiLN4DUBQAlMXYlZ7lSCvXDjelB6pCj5DBVSUwbJQHkHqW+dfh4JN5Mt1Slv9g78R8UEkCK0a
7de8Tp00HbpIEkZRHJORs6KZLqDYjmlbYVGcmxIEFbYfMxoKUatjLsSOfJfZEnJ6Mf0R6+OCNtns
Ubq69qnIGoBc4sFnk5CCzN/DwrzMYmZmQD2/joe3AZ0qmq/T2tnA0IZpOvVe2iVMDD6jC1NJlVRk
QxE2k6S+W1TXFZrEYiUvM+dIQ8ETAyqr7CV/DU1iqzRmyBozANDL4td16E1qPRAPdQn5whnA5EZw
GcVyvW2hRrEoW3ZD7kauPOsFhjHJ7j+ypTbsLOth6Wd3rlbaw73xDY8HXogFjQ+xUqPYYSVXHN3r
J+s50b/TncXaZtoAci2Dvihgal85OiwVaHgCabO2fOHO0ZnnDsOljlvG2ABr4c5RPBaYm9KfrI5A
jAQ7AmLwE6gt2M5hwL/aO4Lemw4U3cTqLyGUGpW+U43sCE2k+4g0FJj6DQz6aVRgzt3e3HWhTn2a
1HLsvrXMN82UIgYsn+A8+jChpRX+SxBtkBOqNxhxcR+kFFdo/s0AdD/bofcZPYfFX5ooyLQ3iZiT
R2LyHYuMd54TVVFf55CmIBsO+u9ZLLK/AX8QPmiT322QvRFLhx2GgsIvlGWMHluAgZfLzYYrwl8i
9NDpy4V5yPc3XBb/25bycxwSKXXHc9IIBBtl2VzdU7/pKeIpimSXSzcmQYjYq1VLYfwAInT0EcTC
h6dkbLhcXT20YnHWkQfr/6FbwEuI2uOhYsBYSgJirdXNUNf5PDrzqEgrWbwTkZr47UnT6utdb7cg
iExoiLJwFQlRwteiewtyKwUpxjXuogcdNoJDJye3CeDiUdEZ8f/cmL4HGBWKT54AiT7In5jaSBxD
QOB/JrBMR4CqatqTExaFCE5RQi8AqRX3ROZkIkJmJMktTvaQ8WF5dmDoSrVSyF8heEU4yR5RmOLT
UMS+g9NkZlNAo1WUVX3CWeTQiAqNDl7KtcsLPjK6OXh8w2ghpX34+KU6nUEh884dRmDL8t4qoZiH
Xsk8jk2s7er+PuJyQ3wx5KX5K0a7WFI6beKDbfm4wWv+wJHKVfVE4Wyg7LF+rNNxbXIfHAYt5i/x
RkSIzF4sQyjeAbTWrE//aqku0IF+NMVCwypdGe/kYrowvTI6Uc0Vv0vYb4ZvjIPgvYgERtcTxVyJ
TAmPKAaq+DJMxEOZmV0taA3MoubzqR4Pagq5ZmRDVALHiw8yio7MBeHvH7wTR3PzwMtOM21S2yT8
dN74zQLscXTBmujfctXRF2uLB1oWI5Qf0PfNwMfrtexoQZzH1qmNeu1iZd+bftMp+4/e24r6Rbsw
kPDS04rdp3V04YETZjY0Gu+OSIJiY29X+jE0o9n63AEzLaK3ZoMvNJEeGeusjjxpYqchuhzQO0TN
wxmSPGmj/EF3cS67LllyhI4z+VUp8IskqlUroz7EmJWlr/Ec5uXjrsfXNFj31qm10uL6MNpv8rRa
/GsownIixpLQG3mjEZNUh0UzYvn0QNaLkptaYLkxLeRbUOaCYYM1n/AU/Lr+ezujv9EoDh8UCHiZ
ey/5BIKg3oc7j8Vn8jYRbfG+3gs9pq8DBoG8MaYfc5xcN3tYpLNoScG8iSW+mCmfKATrM4G2gWpt
G9UQW3NlbZpZ7sNPoQah1sKcDpJTlsPwVQ6jERqfOsU6KVdg7EzykZBrdaWT24BTmwQ3V8K6Ox/s
WvsxOHFbSK6aYTh4fpH4ysZrKNfEulMG288tnwZX5LuE6f+2CQQTBGgn4LcVAPAozLgIUI4IAZN1
u7cIZm92485hHXBnz/q/KMlqG1ONRzkKuzsmjRZ7r46nguhWSmxEzkPvJcxqUtwhRBPV8W+TkQ0q
zcOcU5n/jVRRst7nd7az98tLh7Rwg4YEnwek5fSJBoRX8flEYRSnXTJ6IW1VT7A9UjBINWvv5Ljn
wjxWfUI/ApJLfrB7bjZZ+sUWPOwbiPAKBMGCURTDj4jpE6uoiazrfiyNVlBtAcL0eEKINClq8xHi
pKwktOJFGZVK6wMQhQLgSqtPpF8t0DyOvTq5raMcKrVWqWtR/AA9ROS5g7D6+OW3LzsAHS9G2RLl
afCpuKXjaG7/2+J4zTsLnRJe+u8QVwAgpmJ6tlFAWczgcR7wgqyiAStFO+50rv8JjTJG4xY8CGSX
GfOzMo6jVbvhXrsHD2GEc/eI1PTzR3uDCApfqlPG64d2tgbouu3AdByt+ob+mycPy93g3C0KwWGB
EFyWZ+mssQANF41WiNmff4nNQP9VNws/g+CC0RhAP22/OsfRbhCPkGEYXACHHOimACeBZpf6oKoW
GKGyRQHEAzN/8Z8zyRIWnRKB0fghaDYshUC+iOSesw64o9G15QkgreCerZgGEQZiS9UWG2X1bx9U
PIIRPmyZv3UL2V+YKDMoJNmmpN/S1dIbx/PAHA1GEvv+E/JCT7QzeBJBY1CotKpO3WcgbrxI+cJo
lIR159V7u3H/NT0MdwDAxsBVe0l/579Ht/A+2ZN8LlbcIGcjHu2t6iy2q/4xFGUfOKfeEGr4jNfB
NLSrftVPERVgJYM7TYMGJXhs32CtFNrlslEtszSvzJjHDQ+8TKvssU4fMJHZ7ioY6Lj3L+5CZgBg
tkV/7S/m96cveG0ns8wsHqlnVFWIMrt69zCN3u3DTlKBK5fJLkM8nKNQGEZW2RzTAWRf7GC9IWWN
kolOBptH3WA1tkXpf1oLKDuwcNa9qNOk0mGLnkBLkphW3X91Fael/0YgnfAfRre9ABePCrEKNCoP
UzUeHgDQJZSX9d6sIcH3XKwSqx68r0ZHdhFyIam6z4ORULogcVG1Ki2LiRYfJWCLxLJNebH6uW6u
mwMaX5OmSwrKR9Mtswh/H5AMHzhbaCKjgRuhV7V6THBVwnWjwUv9FY6Vf1HuU9zSzKRlS4pMaMmb
BkqYlXjB280KLORZffylXGRdSOtD0jLqFtI9EQMpBsVUJY0kG2RUNs5rIlUUkiG/oKa0+1GFxZCu
LarKvNmhHrMoLsTYP7mqyWJjN8Z0iyIIKsNhLF9GaS4hOknUknRTMtyQyJJ68twUveoM0y98Ayf5
VzOpIpoXvTny5/Z8OadvF7rjDTXHD1ycwWA6754pr1Rq5cpPS2W//B7PpxqNWobH44dZ1aIAmTcA
mOKPkR9UzTJEAUmbkaoRVQXk2kR0Tiypc2cWoMktqYxd70UkZIHU8Gz4tFksvUo7Y24t2mhhdIBy
ku4fx29+GyePZsgulCtnXJBPgYa+mHgkIz3l4jOJEab9sw+9ymmBAkMqmVllradkXy9AB6E8JEvW
udF748ws59Rvy7FeJ3U8X75USryFvJ3xS1us/0vOst3Wuk+7HJI7SwCxX0Skv2GSuS6eFhy0XNlB
sUP5NPECcxTpi+l3Jc3eXzmVpZIh+d4o/ku4WaT6FzNDFhS6sDdXGwpaFWwuPbZYb4KqCHlE+z7w
1r3ETQnL2hA4R3nGrqxdnz2dN37fy9Jd5F3CouP8eaPBTwOyt8MuTaBX2gbsEnCOWPtIiXg9Nh5t
7pNJbBG2QNuQdf7zLoCCk6sM3P6ptxZsJbQFe/BDaxRIlw78uQpocN4H+kbmB0rGccfylXFp+6Lx
vjd2zrl3oGqkMU2qTNQhdtRao92N/j1qKBH9vIb1YTEb2bke9mfSVOiDe13ZWz7yMypd2njc5PTw
Vik/JFaT2yBr59lbd/Ku6qbso09rwL5rLQtLwJ4vFP3Auc5LgzLeGFVr5SQLBQ2CR32s2PFeIMYY
TU4b1fVQ/sgngZd2qguUESeiH8OtzprYNM/R48zv+lxSCpL+PDHLE+TRaFqpSQS3xtYdeGVWtqjt
DbB/fH1AoBtWTUl2UoUOgQj+0CvJpQlJjXdmuOSzRIFKy5FMyGX1PhzEkP6TzBhlCnaq/xDTkjof
TcuQ24lavdym69TIilYFqTDydUMypVH02g+UJKm9zz/L+v4qBqXWQ4ZAVtYJUGiYdQ6X3rbzQQJF
K7uNiFIQtFKnX6saXJ8rQ+2r+XwanQqOVKO9UQwP/nVn1pa3avsKDfVk7nHGLHWa6d8h7j1a7TsZ
xOL7RevSelCYRvZrb57r9u1rIxMJCJp1UGua3NfHVqdJkKO9g7k4UrBBofv1Pl6jy4XCd6FqMacN
YOqz55yKxqpmUt//kuiOYvSOtgrU718ir3cKMd+8ju5k+8S8LKoS2+JS58Hcvg0kWibK4lrn8Sxy
WkxfKcbzhgvmdAqYisVENIWEJWHt6oqJzwht/P8G26+k20hN7UJmhTR0QSkgkEhe+zt0s+uHZFYW
8ki1KOnVb6MAjwxXWWqeo2OJxl8STvhAe5C32Z9x70qgTnFNvgZ5Pqc8jkm/Kk8aEWy9/VXJPkM8
Is9nnMYetLzgZAhbJdtXujTTg9Z8n6gb9gT/RGPfu6I+rCOXJBNzXwIDNVsUqzJ6himc+kPTLJeW
n/OyQWOlwGqltUO+8AP2rWWjhnjD2m4mUIy2H85IlglfoKpIVf+B2EYu7cilsqtWHhkVCfeTE/ya
F1bHHzzqnXK1Zd4q9DNuBBiKgOHH2MrUivi92pV7Ze7+463gFg/WYw2wj33ea529xycNmkX3WOtX
d0+f3tGx//RfRZJZVjP7swoD2ulq1RLOdQV/csooQ1YFb+Pq1+qAoIe0klaLMrJS6d+zAAbzwF0w
Uo/ySntRxoQtOpv6s0Yhq0ERqGNrW/X0U/19RG+M8V92orV69FNoO+hOiIIKmP8MU8KJeIgyMh7v
f1IOKiKKghKAa+Ff8zCQxelBEQk59GrV8tSqTNlStQFrAqfiTpKQamuTbHDT697dZf5cTZQqJFoJ
ZptPEiO2GonUSE70X+mN8HBMSxrkOnzfiD88oH2fYGRSUpxHtcSu0dVov6ZFbByk7i2tYslpKVkr
bt/b5/Y2L46SxSeSujvJE4nS/ve1ATv53ZQ2Uo6Qzn8DYmEFatuV4cLDTff0WPf+xwXmqCmIijRN
hDAVQABKn18GG1/EGiJv5ZJuzeJOfQEgxqVv7X/8r+NGGECorssFhui+c3mzjEqt0Xthoq5q0aT7
DOGfRppoeFDf6Lxr7iuFFG6xjoK1lCM0VlebQZuvEkhpomlRqmlD47DW4NTNJL5et0vtBs2HYYza
ejxeha1BgyMay3nm0EsC/H3+0z/X755hYTwoRjzn74+tjhVCn0LSUvkdjOnG3a42/ZRM5ubHFEiH
7iMyjiTK7Ky14AWs5+uvnyggmOedT8r6eQV819x3yz/HWrAlxR4OlaQQd4jur/uiWbfrCYk7el3q
f7av9L4Osdu5XYM7s4uTtdtCfGrdmapK1aKGAIzM4cWOTVnL6tnr1LG4BAOglzwex9xe+8kdsDAm
oLuf9Ok8i2Sfded9uJt7WHrYeFQmT6haTfMzq34BjoOTS4oWDcCe/ju6hbs9/DpFOOl+F1zhjp4c
59deVljPZgHVFyNO2ifYLyZoCOMOssYopbFJejC92cDCT1DtyLHggN1gF0UkBuEKwwWAepU/1NPY
eStwhTrxddO6siLEXl5Xx58Km0Tp20mH326ysslc0kXh073QQUCq/huDGX+a1u0UFBctADjLGhLd
VFM3hKT8Wz9BOLqBf2qnAqy/OTqnqmmiEgJvtVqIhFzjuC417SOZdcV4/IRndP7Dw6aRWA/A7xLe
jdsnPB3MtwD0x5N5udmFslV90glq0F5OXmapYkR18t3nDuzuxwekxhm8nEe36scsL8plq1HtfOBc
nCkhe7f9kA/O0JmNjNnI7hx1P8XJ8VbmzkwItS+7Pn249cr4fZopYc3LEZLRX5q4s/vf8bFrr97+
ZTdUvoltj/Wsud+PcQXDZzh0Ytyj/d6OAMIb1VDagHl/oOxGXfSYu1H3/WY19s6JXX8bt0K3ct/C
i7zuWEjcNmToM06qeV4foA4Y7x2YW7xLKnQ7G9Zg8PcmW9TRuhkj2qyDthuNU/cxLLKegeNHoyhE
Htt5zyRb1ULbXu5nT2fVfnBFkg1unphjrXr6euo0Fie4GGpSivG9Jy8uHduwBt8X980f+80v8+x9
wazcsSuMj+1mOahjIH5A5ovs8jh9PrykbAN2FXwVNXUmYAx0a5K7Pn3gybRAd56jJQioBoaHG3ZP
L6GqqXbOmyJr5IjML+Ym6NTJyiThOI/ywCVLGuqEjUYd2YibAYeKQl0LRHDNzRhWd5YhsM+zM3Lv
usPbnMdsrrr1hlOI25+/ZPKsiL93CU7TRwMWL20upZSYsI7DCpMxcIDWkIh+GzWNGskBc4WSUaFt
/UKAkOZ5B6NJxgUm8EmQ7MAFu9Irpo1PjpX1fVR8zGiZv63VQgKRr81jc/xtRMZ9w5cyb9Xhi6a2
Yp9rD9poQ1N4SAkQsD4gTo0rq6O1/xY6xxdjFHq/h85jR38VGbi096q09xU8dN9ISLvvR/CCE30A
9/ca33ur4PF4+ZdmapQ236QS1GavXTHcPUvEoqhe6cQN69UKX1YF2+FVFTrN9WOXQTei+3P9vck8
u7ULT1+LdT1El3Zv9qO0L01XEdtPFlnUDgwAoxGy50z/Bi233D3hhdLMuuipLS5lH8RZaJGohhHP
RfaKFY4fXMlTw3HoCh3H52OvaUo37kPbXIbW1W61WxT8kZ2Xxk0gD4e3R3vdA6Ps/Nes33UKQY3G
fgO4WA2CAhlE9zYrDwUcumRIIKRtOEivphEMcqXkwiOgRwlTZnAPCyv0DcxK3IVaMP7cOkkdgCCp
69l+k5x/zGc02llHFG+4vXWD9/s3CDKaRaig5Ia/AK9mCrkbPT8jdOZfbexF/6rAq7kx3LzrqM7j
HUOPp32z3vgkqPsoCw8dNSygYld5dglz2jzHVJ7Js3DAFzNfEagqhEqrO/C6FrbHJJSzl/WHeg0p
QhNuGna947RJEhXV2rR0PrMlU763dW9uPk5xtT4+rdsBKXfnRAjhJgR1CLHQenFvoRU3a5A7w/h8
0y50qNWzkaYav3cMhgsmUr7kwu0G5deZXakj+slQt5Sa/QgOb8ZjLNTLrWmEDwEKimezNLu6MLLT
ZDNFaU2KEYkj5A3Rhn6cxiep/8ZWlyXhr3qMVjoyTM+aKCoI6IjQm0kEmyPr5yfzKR3DnwKdxEJQ
cgFoXvwSa/XpSVVQWC96ME/jWo4gNbuQTWA9da6ASUPu0K/PTsYtpbm2Gj2oPDEdL9nF/h6iMpev
qtmRZB/xQtiZr8yKQg4PVbfRq7sPMukXIeHj146DeAwM2Cy+qUDw8cZd2ezgOdyvW9vKECwwpal0
FCkC+Uo5yLJAjTNmiEAiBZZ/P4llyONHv42UC+AWaHcxXE0Ew1PVKlyDxOUEtaiaEvXKNYyFapNv
CUmtc6ZBiO6ZBDyQarsTeyVQRTrhMV564D755O8EScKjKfssOLKah9z9oO9L8ZF0UsaAdvGPU0uj
iH8NczoUIKkMxOAflCkbnk/nPpAoQfJeNkAl8z2oGNOXDXcKoS4/e+IuPSk9/NtEB4RSjSsG+ImW
EIN8yJ+8c5Zq49bhvpmpb6h0OL8hNGOseSWakuqj02Gvwxu8uEmALm+KKkO7QIxtrRGOLX/sc2qe
22fGBGRlxMFgF16dIhSlHi4JmGoBcyIvhxP2wFdkcKNPnYm9qmYLgo9Jb7iZiRG9uTVxhcQzYa6m
elWqDfzFZyo6KY+DKpA+pU5KE4OPZGftf/FiM5tM6xLIX6wn/NDcK5RssqadOatg1fKGkKleau66
dmSS8LYS+q0a1lJHOeQR6VwqlUcXvklY6XCTZwqORTtoEGgSqoqPSbpqnQdnT10OlZbcd6sFfc9M
tZxhvcpU8CcHoNFCBmo6k809VanpGSUBCNDt3uGgAqtwEzBO9R9D6FY23/KGFmtaeSkRRvpHjJB7
iJvKtu4YbCFwHW5G0KfPwH61unY1P1kcGFwsywCxf091xGlj6IW0th2KP3MiTySZxWjUdqcQjhhA
ITE4qnVLg9IAuUJSUslVFkfFEFoud9gvj4bIbkDj4uvRurjQZXzbzZEUo7N+XN5LQpE6yOShAn44
K+H3fQtwi+Einhe0o9qc9v2TnUhHf/Yin0WrTtXD1TgMX5isXcb7nwQzHQ3QUlfHzr/3Lv3T8DTc
DU/r119x21om832Aw6x/8mtkDMPvsDlejXV3PuQhxXxLUzuVdhC7sjLlxBlRA1BvV6VbBY8dmfCp
6yUjqAouTTh520wbLDz6qpDt7rQHUaigqJORX4k8FpWrGpxlJny8pV1P2p0aQZH4ckDEZ2Xk70zC
e/IYhyrMNmSQXT1B1mcfFXDroNcBhMJmT40gsV+exPPxsxrjiEJnpgo1WjklBlOcnCMte60STaR0
7SW3JY7xq52gh529qtXJbuLN+nDegY4WhoNlwAH5gDm9lYzborZOfm4/K0Sx/lp/NYwLSYROjGp1
twg+oBZg3mDVn/b9AjSpRrsA0oGpn7OzKSdjkiUKwDYFv9wcOLJBIAMVAlb2IWQIdaj0AmU8R1eh
QPd1cvV3w9I0mlSG5f4Nn5F+69opENDpWQwj3DJ0+T7DNxZBjKWfxpmTtcVA53HXRx2aOoR6bIbq
IeOTSufLJKUv/eryotFrDUXqEj3jNDoBLXx3gUwGFRxKSlY8vEANPo2RcwhXA7goxNBVV4JTT+8Q
nIIzQkdoYvSu/KkMmPg6L3cUDZWd7NyDWx20RvVBdDMLo72+FEYpoowQK/mH3qr7RrOzewqihnVL
jSaP2wijnuL8rg+MKzOo0iNXB0WOcrfcveAm/ab2l4pei80w9u8ZfeEhvgEgrhxarZGFvlMjg6JS
MDx3yEYdedALRU6ik0rFtM/sW2qZn6xmlLnMqHITzUbfWLfKZmllr6ClayhZzTSEW+xy8AF9Jbr6
rOe+JA+/Ak0rsyfR7gdCHo7c3pO0ZQkxaqlZcrAEaTfgJ0aTK+8ZnF3tbEpAAVzfjSJ0SpqBnKPM
XwwnMAS+oIIOPiGedz+vRbSJZtGsPjnPm5Pqsr4sYwv4gbY7us91RNNoXdk2ti0jGra25b/KHJnG
ZFqbQ7WqzCtz+Vic3P36+XdyS1s9zcH9bFOvEdZQaW1kDogNZLIkErV3IBFgcVmDdCBVKR0UJUEG
J9OrEkhEwoAIn/aUfapYQqscEEvDhePg4v7t6xoV/ATGQp3rC5V8UAsvfwdUuATZSwHrKWmWIhSq
jCPpNZVJjDP7EWl96lMIR0lalllquOzZF5nqYJEow8S0o/RaibQM3dAnoEKTD7TqtVb/M329zVUH
nEqWfysLP4jbzD8AWk8yJifEKpO1zM1avuk1MDDs8XCNJWD8BMdyCihVySPUvVDnYt5SLiWVS1rb
uQpVmq29D7x7MdXVNnu5S9pl9FZ6NCqroIx6IpiG1Usv9b/gjo1vyzgT8L5OcGZYBaPp7wpU/A4Y
fHMwwHIWe97FCblvDR/YmwFRtDo80rKk7fRmAgdj5UjMduD5IADD1LjsLQAmzbbaNwVZKJC7xvTV
KQQ1A8QXIVwuH+ghzZCYbNxHxx38/8tEgj+Q+jJ0Q45W1RxRLT33AhCBts6t/Xl4n03k0t2OyhZU
OqQ/YSMyWmwMsKyhYGOJn8JjoR0NVkAjSikUqhzOgNona10x7kK9pMKOMMpXprcZ7YKuM+ER60O6
tdrRNQrIUSXCs/Efgh9fJrDM/Ws9nrlJNGXosK+bdGJbwz148HqfEalfaK9+5BgtLVY9XQkNMuai
FQdkBt/CKqd+RRUJ5ltE6ABqMXkTx7/LxuTzQwussN7NbhVjBuIHXI81C/DT5YMhCDO7Y5dfAC1I
pQCKtK3ymgoeT1jwMSieQflyGk7MvXKEtgKa/B+3A0A7eiH1zocWDtEPHzdUO1vOJi8bVOviNsuJ
/0WFMcvPqtnm0RwxGKixEhDPuLbl6Y2SojnUs1JzqLGqRokc6LZ9ui23JaOouBwwLwehlKlh19hH
j+79784mrz1V+UFnH7xM/aPIrSwfxNpRc8T/KuRH1h23rRSLTJJQuTIok6vz5DfqLnZR5wFXPvj0
6ElmA3NtoxE5GXohsyc3EhIds3TOlRAc7cOr3IU6P1p5IDtULm7V2xRg4dIxfjO0ggAlJg0+RmTS
AHmQXEbmummfHIGh4K2zoUbg8jQ/g7CVilcLSQY2oiv1EiooG72SBrP+FxkpCpCgfFJqNypkGFIi
thTsgq+2l9cIrlapr0I48cAKEIR2wQd5Q7FqsGYkQCV+w709jKe/A0XfIyD0UHSQpCRjOwFewG9w
FyrpwcQss7C8uM8y27s8i/ElJlVIcAR49A5+fhTQYyl4d5lk/jT+ynsDGU2y893wPi0M9uNoTIWI
wSU6QCVQS9v3/DAtMA18z9P5anSepvPz9LSWDfYDGdjEaTaZgPmyv1TCpK/4abI/6TK/baZRYRSc
/IcnkfQ9n9n/ERxvoSUtRzwlc00XsCvHDfso5t8xJb9a5ADfg6R3QhVQfAu5WBKaelF2pFSWuXL9
3aL8wN/yAphfx90VKF5YAQFFBRct40AgDVxuLypmHqTMbCf1IJyKFSWWyCfjRtUzDelco+4/IL0I
DUgKZqMS7n2qRVlbwQccEFMGRwj6LCQbWvGHUAKHCzRttc1ojwZGTqlAICJjc+1ksUNtN0ZAnTwr
Jhzg9wI+sjlujmkh5Ms52+zvaM1okWupK2VbMOIn12euTeOAe3GWSA0k6Oh7jYlVCSi91r2ERp3L
ZMyjo9w5IxMSopt2tIN62BgUus1Q/qcNOhvMDrNUudBZM+nAWY1HpRYrmesnCbOKvgXaCVlS2jR6
Pd0GoNho1S+Qc1Upg7gyarAox5Cy6gAPky3CvJmvmiUfGvRBgiYvv4BvEAa23PiYu5NMPxl3KVOR
DPUDOWqmgu3XTCeG88SIToND+gti01GjMyp64DNP4wzZvgd+EeoNQS0BngblitOOgTWBTsDsvWRK
NQZpwA+9mFkw1J4BJMXT6QeQstTvc1X515m0OXmmNMDlwsQ4bHKwKv6NAMGG0SlMI66QkjGaOhx5
B+CdwZJRs87GTxf0iIVcZ0BoycqMg/WSe7Fo0Ea7QQQ/oHp0jDRXqY5Va+nk6hKDIgK3IfM+wS8a
5pfCSUFVKj3GcEuQc8v0L/RXKhpy+ENCkagCgXqRJUERhmQM0s/N9mSS+QcA+V1n9TuXWRdaNTwI
zTugX6kDPy4/9fqmhVkuN/ZsNdqtD+vULs4Vokset71McvdoBOs4Ms7R7V3xWh0eY3KltuJZVbmf
mRe+gcFel+flYbkPW/0oXA2JUJPDZMdRGOe+kC2orkpslNqAvqVpmp0wtHrgsNpSLSXSOTUX/SeX
1AwrSnrfTsHFccU/5AVzR/a5EucpApGj8WCfGCYhtEMUBHTpXUK5uuqngC4tBgsYhH723Ruuj/MT
VAl+qGAOSnCS8saFEYNeSyOqANCeBgroa8qbHRMd4/X7+r2EVcBV+kwQHGAFAjD9pbUHVHhQd8BK
hdcBejm8vGt355X98/Iz+U4qDCoQkgvr/uTbvXupuwYHGuxA9t76l/55eBkfho/pfboKF9fpbq0a
970tTGIZiSqZlwITEJnRls1THRHuLhedKcrrrM94s5g/Lm/z69240qiUINzKhtOO9H6l16Bk2Apf
s4qGqH3c/6jhDxlaIGLucBo1kO2o2TumQgQnOkPzdNEwaeOTS10sRhiyco5/5Smu7EcTRAWyCkL2
qfLds12DCCGIhdjPkQfFXqNHtBf5rO5+9I1sbZR3qISQs19MHNSkHIXKzisgMCNy2yDBroRKs5+k
zJllOIN27Drcx7wxomW1PyFzFU0PwY4hjqMNsY4OgSzGEfwjj0Zmhe+VpVcHDyh4VI/ZBwp8rW2B
Y/meFmA8yGRLDDnEexk9kaQTLYgRHgISVDwEAmUB9Iv3HeVnpJg73rZubwEWgCwKXEpSQJo1pNfx
IB0QUB9nVbzjdJvcAs2NviCPh8NxeBl8YeOwaaZt5RJZw5IbstFejdUroqmYye+LH0iaoTAnDzsM
tTsNGAuO2pdR3QSisHLROtC3x0nMsVooKnE8cd8gZ/Fh0zGw/xUkl8MB0cs10iFPtchpoiosxSFp
W2JKg3dEtaNKTcfOfZB7qC5Cros+/oXap4C4Wp3b9Ta7zS6z1hiQvHtxVuvEK1AVHRErC9+Dp4dW
HC19NHsoqVujeFrg8wAqjPRR2rSqKsDQSNeeclYjEvWddxaqKRl4RutJmTXNAF69smxdAP0UMj3f
05MU+E6fq86lOqrimYnQKZ9yF45oAj3o+X7x3C3xiekux8cr0auMXGEm8vKX7nfWvRDfgNS7w+ly
hIHOEN58jdr1jF6pPu6ViWANzd4nqzzfsCMfGQFyjeMQFSFIsvH6uE7NK54bDfYfDc5VsZ/dsldG
aei4zkWMhQgU8BDHoJpYBBobq2L+oOOsYrSKTjOTYNrBlIbsYtrDPlaCACiyzxFumLuFUA4ijD/C
Im2NR//Zuw3viNhKkbb8V/x7gIBiU/uLemo+RL19L+YQpxcRFLuRHSh7AskguUfSgX/6YZ9soN+F
3bEObZ968oymmoGxc1CO8uEHIUSuzoyFcSNWWHkxBSmHxCTtNTerSPqWg0RLmJ2eZyvEhtRvV9LG
VwoaOYXmNsk1otedT6HkU7vREdtEdAI12E7DL7L4ypufLm3bPhl7cB+eh4qIx3G7SFZ5CfZuHKi9
L5iqQIh3wKXKEbQ5qyJRqchrf/frp2lr9jrYrcT8NryIQWTa+aI1AhnKKsJDRh9eztU6wMndnmbj
atZZdrSFifq/6c+Nu4xZ9eawqbM7RlLyiX73v3Rzj8gPAIlnDOjHk2Y/RldkZZHiJaQEN5r/wkoM
+4SFHU0zcAPPb0cQGh1E039HZjaoUlsIC6UaGoDmnR750GW1Evwj8fr1NSLQEBmkifH+xWWVDAUQ
vgOjknQI1y8mOwmYvntbcUn7AiAAzmre/nufFZYQnT1ifPFX9SvIVy3PnILlaraa1T4m0p3hyj85
6gefnOTnQFf44IBkhMAAfGMFaQzsHbI1CTgFIy32LrFd5i6mQZs37pvbN8kVLfC/1x/99aNbDQvL
+gjz3NFnUBy9+/T1hodZcyyocHVBfd+hM7g4jBgHd2uzK8k8wtbB3n/CrFVKf0YtIx5eEex40voR
J734to6Q05PYqsxPZQsOGx9v3P/+nlDqUaiJ9UH6DhsQ3fQVXwVCW3VEnJTutVLuMwoe2ny0CbFF
9Y7der/RQ+3F6oNm0tS3RQuWltnOMPYB8wH20/bZocDWXsr/hEhNQx2lQYVmZJNj12sNaIWXeYKs
LirOjwg7XqfF+XWa7izwmM1t1Ncivk/34/q2+j+mzqs5da5Zwr+IKnK4VQ4IECLY3FAEg8gZAb/+
e1rst87ZMt4OYGO0NGump7tnUV6ks3qi0HUMp+3v0TCby0ZHT4kRM132SVaRmDcs19sG7o3wOCWk
EqKd+XNk5y2H6jquVi9r09/0byMsTMhgV5QtlxVONFfKGWhqlKFQoEjZFp9/B9vpEbf8UeqrFftm
E7hiS3P/lzpXLO3NuA7n2F8OhMBl+1IwWw4Sau+FZwAFU4wtQLwjztw6gK0UYzidT4QhyDr/41+C
S5AJYYgq4b6Ly3oXvmQXjIVxrU9Mv1L8wjKooeth/VcCFRoisCT/0NK5XDFOyf2QU247ogm9Vjqa
i01PMy1ao2f/2c8GqZd6EBPhv9adzN9hq+gVgkNPAeOJFcbPfYRwbFT9qS8+q8+qutjOLhC5MSSD
Glm1c4BivFDtuQ8rnUpHgUvdv+ZvATetqESvijHFL5CSDxYoiKT4HuEsbyTC5cPyASWRQFLCeSks
nt5w0OZpMQbQaow3OGv7vMPlo7MOK0CQlfxQfXLoaLyPbrvOfiCbfGGJe4BMzlw9TtuCGnVUCFRr
ix9MJdvG5HVxwGLqsdrNGgt2oX9lpBIvPVeZ12udr9GkY9vT3w64WvDHky/BS9ARlnMHbpv+uo+d
c9o7dbBlJiQRgXDKr4UYCuHyc5QnGrfveToAbtV71d49hCeqUlysUI2fVo2KXRbEMyzNxzXifnNQ
6e/n+/Fxau7HcNu+DDcsrYicsBipV6AyCoMm93k4iwxZpIYD3pncscngXlhl5mTfg2PO4m6wx6jL
ASU2l86sq3fcexncBpk7I8/aTyqr+r5prItc3ldK+SuyIgwA1r1PeVLz39v4XuzW3LL40kCE8a13
RJDk3NngIbtCmSr7j6JTbO8QDFql0gQccwceWUJ9i09Rq1V19iUQS9rsdq+/6KvcMoy+43SdSSSF
tqDfn8y2ojBcnq0wCmXM4QNb+thw4OfBvwh7fRqpGs0cRTyQr/siYPR6T9M1zKFGqaDGgNz+qymg
1xGVNynlyT8bhm27rs3gz3PYMP/uxqfTk+ioR3PkYkHu9yEi4xLx9B+cQifCtsQZ+H2fZwi/w3Db
5DHGE7gMniWmttFhs8QOj7bRxXzhbrgvzCo0abICJte1Sqe5xl0KYHGC/ID2L7IJedzAdYZpy0+F
TosSFx1ub/F41e3sOS7KQbCOEvVgsEnekYAg3vuF7ZSCdGKWl79N8dnGX4feKHAnXfP1cDqo9Wud
Ihvj2duZZ+IpiEa7Eq3bxW6xW+7Wk0pc7e5HtfjIxrxpPe3K4f6bdk7tU/sAdbkWb0fNRPcq0WXT
cXM+e6s1FO3846oLUhipg6S95tPHabjdyitp1dJPc0zX0m53WH/1dutonbLg2TC225ZxefgZwoCG
y/a/XbFE4flR0HQanWqXlt12NPUA18iBst8DVRCqIloTwFOVfvNoVPp1sCN9lXWVjqdUk/DUrmap
Axex6F+KdvlkN/CsKXaUL9eHn+T483h7ZczkEefifVTT25Nhh+TFdKbzN4gQ67cxHZ7zjgijlyBW
QbX7w4Qa4kS5U+pd4Sv1jplZB4LEPR2ccWue4eZkBmzGD54oZOa71W6VUuOB3LFXT+0rliz1yXPR
nOzR/ZP9Md8zf6vSB4eGiy8ShgIpjrjyK49bDJXFfxQKTPdVZWtHPJXRbl+3kNTyfw13MZ7Xsgom
WTMebSHFYMV5p0VDRwScXexSIuefWqJBJYVQ9f2XQ6KxN4UewCd6NFkR7yw0FAWoJc1+y1JhT+0t
ca2Ua+KbINPFck6UI43/I5MhJNIYmaBIMqeRSEUX0ugcLaCjouNOo+n5e/KgpsUF53M2DmGLIuXO
eCnVOho4C6jNlOLk1DRfPy88a/SEdbvYbzolUMQ4JW+9nRdXXGwMTKwODS4fehutdh3dKB5JDeNO
Gfl7wu7wNL+NS1hWQLpbd4XqYueLyS6SkasZUII6SCU4oPZl4727pTZxsvHawYjXhf8EyFFwclrM
gyhPT/DE2MMbrKqj6aF7TRIkdUHnxnTHcodqi79ffI43DrdyOoIYMr62VZQ0Fh9coKkj+5tOoXtu
4+XT3P/F5QsQMCSePT2jNS/9Nj51j/ETp/x6WA+RGN4RRWK8DWV3CjQsk+EdZ4cJe94NQ9rUP61S
v+SrZYkpbljvpyA4uG4fzdpvk55Qwc+AoTmoHXEf54b/eCBIJ3WbTB2S7a50i5KxqC0tfBCVcP6K
nEUmAv3W3woq7rdyix/2YHqlxcnJG6H29s9WkfYsHme8XNyFA9uxfZSFOGKjuK6DXTe9t/+Mj/Yz
3mazKUAIjNUOevEC4vTtH7zIx/w938YvkJdqG4IKBTotp8vvAb5wWG5r7HQdcgRgzQtD4j3Gxrod
g080DT/RJzrGGFeD6Ly9By+J/MvUP157UwQAwpU1oacKcLz3Uz+3pfp9uydMyk9AV6VepVfvV3oN
OIa0FvVSwbinlQOYpZpbaVhKt7lGG7Ma1yNU6OWoEJajYqc2ePdxeB2Xfqv4qelo9LJxcYzZOWLP
7STl/X5yH07n98nmpzhojIIKp1FH6hUgrBfci18G7sLPmhrr4uioeogo6U0IMPtch2MR3NH9xCsm
u3HCvo5dAs5LHE33Ic+u/MrDYvJIg0+tRKpd8MxzntscGXKrxqzQBOEJanKybNwatS0G2/4uLDII
UQDRIcjWVDyax1PBY/Bgt/j2QR0omm1Ky8Vhr4ECjBu8m9/+SvPKPBuqQyVbtTVjl6bY18nJjYoL
aRAk6B7ZLg34w9tYI41YHRcPTjZ8uHy8ySeTOx4dklpmXGfTn9vgMXh2SlGSVENhglubkz15sxRx
dT50X6v1fvAImxR/WFyR9bDNjSv4IQxqv+In0iXuF4AxN4hnizBp1F55+OqjPNpTQHT4CdPk1P4E
J0BRQNLeuSPmingsn6gZwiB+JI/kM3wNq+Mr6vVNt9DbR7ew3hE5ruSXlusVw7CI0URn0Cu6blUy
wHxOAHMQQSAOJPtabR86s8EZ9huW0vd2FVPOn2x0wO3wQT5+PRutkKkpl6DUVuo5dTVjUtWmDqZb
BieSz0IX51sCHn4JnC7M/bjiNX+1GN7zC0AAJ8M0ugoTVU/C6bub8JLFTM0b6lCAEBh7xBDg69k1
ZImxZReiUxshPKqzgfwKiL+D0+ACnVU8/zNAD5MuivRugwwOskrPiyOP8WLoaSzauvtgXoCulIsn
9FfA1Mne7k1xBgsYHN4C4nm7wh1SXrsHXuqKA0XikPxtwYZb2Dy0cIDQzsG5ZD/5grqEgTTS0fDf
KNkAetWnM6geCLTwWo0EUWAi/Fid+PdYIVy2FxIkT8e6ZBjl7YhpTWeLWJSHasZtTWFvPkZHoBWh
XJTL5F7MjTwfI4xX5nOxAb8H5GB1UDH/4jyUwMQgfbBrZqAwKlaFCcB01KrmAQKWNAfriUP+YZbZ
oXaQIzMOsEUjSGn1BikH+2iQclJStNxouru77qH7qRrbAEC6zNl865C0/L9XCWI4lIElLn3szFuu
bZFeagB2gq10PK2c3oBDkYYlX61iLNaCfPb+20LhXeT9YRUwYlscKDVezPoSiPWxyHytKc1C9rcG
p4Ffw6YNo82+wScWk1EOavIhLOKGpGgiXw2eCKchSCDB4fvwlXmz/eZw/tV8dMucrzLbaZnNCZ25
vY1JHxKdou8JgiVnPXoMY2IPePTwXTA3P5JNwjzMjys/ST4mNEWDIlfuiatPLdIDX9lZQ7Txtiaf
AejR9NPOelqpHyGvEW2e2KhDD9GYhHxlkZHwh7HZaW3qtcG0fVF2Ga7HdGIRl+/8FLkSKixqAoFY
HrUBryayH6zw1J28wXx95LeqKyx2T5+yhOPfnjln6JhP0AjAoSPwIES/AnqB1UGHvnZB1Mpf5e0A
lIg1h793/6bWdQVEx4XvABpgzOGI/oxCZQvfGW4as8cEDg+1FL9Yc/UI5eytYtQohAtBbBEXvpFB
4+UgyeSDwR8eIfHDAHmum+hB47nma/kXXe1gTXz/PovSYj07KKHCPxB/7k1n17m272D7TbZIjbKT
+YOIWWTGHJUby1svkrg4S8Y/KwPQS600sWVtIyV/tLJZ9WhauAB1BjcJztOg0dV+Y1AbfJLmsEEL
d4LZIJbjynp2lLlPYNRpALgKwH8blXg+rUQLTefzbinZE/wq3KMJ3wMHf4Gfu/65l3UwjW1f4mP4
oPtXAMVTC7Lunz3qG8pZCuJfKfN2Lr1Zem5MzUrUZTl6aIeEIHHvlv113CiYPqZSG+4Jr3+wcUsd
PmAusi/h8tQRm4EiRnAHLi9TsKYbXc8aYJ4GDlNoo4TULxbUXfWLPf14cRrEDtRR9qt8t4rbUwMe
VwH0qNBRj0VdFvVbDtEuourmOId5M8h7ov5sRYrN69piR131CnbtXbvOEKhROfl09FQ3sNFxiQbv
EItPIOMFwQaguLOLL/Tf1l0M39GVtHpTm5E5hNIvZaE8KSD4obsBXJgXGC3MDVlazG2B7SjTUflx
ElkcFiMDx64F/4GxPfpwRvkpgb+Te3N6oCzdSTwonGG3/2S08SU/UAzSylXYEEt5ztWh9oKuKrnx
wEMn5sfJKi8mNhA4oXBy43McM1g/XOfEDoXxFQr8fNI4WTipt3Y+jcQUFQyXURJkLT9d2/oKCzP/
vq4CpXNM/8JxVGVCy6sP8dntv3qVgQaBpNFhrDSv1Kt2dGgyzZQeMHuViF6p/4XaKJ0IJ5rgVCSU
Xp1Rk1koMDm4mG7hNtfq8KyiQvubDuRkEK9IWvUgUCg4vKwrDJoro76hNQxexFUKBqZD+LeHzN2h
wtRQvc0fzGPDD8YvPH18Z/DaWaVulfG0bKBFtx6JE74zcOY1RAUfZeZPyGlZhqPRcnnzmLARb9kT
wpDRV8ZyxLirJo2tp3/EHGnF9pjgyLm3h8TooTbRQnTlemBj/IZHSZEeLJWHt0wyxnLHTPN4YyuP
RiTDF5ZP3/MdVzVWFcNEivZhkARN7xzk026f7gk2ufIqxus4QZN5KArQpZeZrDaaDoLxyDK+Os3h
1fmvLcyYIMJpybzU3HRtvsc3rjAHOo2tju8Bc6aUtfqN3DrnKXWEXKJ0Cu7MFR3BludNzpmtGzve
kaym5r3uTM+zUAoOJurl6/g2phucPwZD8QJKGIGwY+NSkNPy7rUgnGkOuUqh/Lh5Whs1P3UveSlw
8k4k/FeCphxs1WK75E023S9vbisBE/VvmjMSm516v96v9ku9Vnt0l2/VFb7ifkskuxK3M64KNZC0
jfy/reQCZ7BOqQV/FhoqlIFbizkGDkXZOblnZ3mxB7tS91mnIJyfEw342JmZW1zWZ+dfXZNwA3nj
n+SfInrpvXguX2s6mhxw/XovUT5xxtflKteMbx3Oz3XqE2Q+XNSbGe+xjEfQ42qD14hSXctaW2f0
IqMm/ltKppq5YZeml2axCr27w4WW5uPttR/t8qiesilmsnkjAMzpCc7xU+bTqXvEW7mJPafSFh3i
9ELyBBEIdw3rwRxZokqgferNLaU+o0ID9j4yBqviqMGmv5MZTbRYc8aJTAloXKG8EYtZmtomyP/n
6H2Ipsz7mYnlJuGA6Bl12BMyVGOooVRkhjq/D+fVf+E/lpplhLXQW2NGyyFLkPMP1BkmGB+hd4ir
J9KuxhhD26E/DCX85KfencaaBkWdbbX94UGXd9DKc+IOPBB1wFrRgRpDU9w+0H5+9wyDlvTihAjp
1PAulG6rc9FDYHaFRn5jc9E2ghc2yPV5XEO8gKE4m3neprvTR9MBiYS957u3FF48Sk7sR1Q0ZX8/
P86ny8tf4eH0z+8FDDAAc7au2wK8DL72WqYyQnQ/ARoliEFX+5nT+7/EJW2KaOxhC0oFsbMLtegz
3zJ+z7ytA4y4wdjJavbopMSURT9PVqxDbVXRUa9+7sccHYxR0ZS9KSvg49xGX3z1AR4LGpvBZpUU
X2URrxgP1xSpr5xZaTWE1jmWfdh09+Ehon+CEdGv+gCSobycEQmyWdPPR0HRMFEl9BZYqYiPuh3X
kRDwjUXN7vVKwME7WDjQAtXhp2oWzaqJjZS4h6I1fVk8rJcO2z7rSSnZt8U9SE24ALT7JcpikmV4
navT/0XSRbeWZlZ9TO/0l3LHDzpvxoyQ80kuQguXfuzdE+GIZyvqj6VMotfb8adULczC+bc26u1L
ZpAaQmoEzO5AF4dYqn43PXcYLOSQ9BJx1OeHSCuxy9OEQl8MjwJcejH7lfPkPH8WRAN6CTJdrLXE
KJL45pO/Fza7a7eiqVem1jl2egukJ3B+OPdcAe02Zm6doLOmL2ZXr909oSNLcw0nv50XE5OsOqlL
k8vrJL4U876kT5fYQF1NLDnhXmKxTdMZgDcWvT1/HljcHPmTMTzLWRlwwSBpAb3f500GRKJdZ+gj
THY2JbTJ+PSL3nujB1X7dzAmh67BhVeGRg3gOumSOHvrQJoRerrwDsDCaZzRtH+xN6jiwZ6BKWLC
HFXG1LRXkFmrE3fv1qBv0FuU1Vl19qX01Vm48L0IztolhIflhaj9CDe4Te26xZASjQpGxWRqw/0M
yUl2zooh3asYcZaSnAOeQ5WfaczMR8VxMioMRpFSxSQOiAlKDMYW5ilnVs07E4uG6dIzlDVhc1Tn
gDEwEHPgNXjEz6Q1LsLfb4yzYY3bnXJ43poX5oUx7B3eXsvncousvk3jiM4Qvrv8SeoDojYIG3TH
oFnk2SZxgj4OPZ013kosPmxRwb+hedHKpntxMWgtbCY6MIediBYpkznOTk4VlHSM/TUPexer3K1F
og9Uole/OkCA3i8mlcljcVwdV8TCV4DoQ+kpRjU5lYlA1GN0CrQXbJ6DQ1D+q+Fz3hifJnJBuNDY
3TsNeMzCiRjkSKPt0MnpgHS3drFqJnW1Wv1Gv9qrIRbajj/9+qD4e5wrnU+dkioriib5mzNurF9n
1ivAe8tTBsfMyRz+rLIbV4E/69QgNw7mtQ8xTwsYhFkOy95zeEmew1NSHKfxOpFbZSrRh5cPHxet
ib0XgtOXyNsiJdD+t3aUiqqYZLditSih1sGonKgeN1CuaIS2AByAr5VIHVUbgjjL+oIZhDSHun4w
XI5vKKynv7uhqhMdFCySQT4PRtmnWyN1eq3T4BXQJBO1MGW5hU4W2UwjvDB6YRPee+XRc1Ae3fr3
3r33ZHDRjdkkOq4Jfs5QWvdUBIxa+nfh0BHtEVYOANo0BZUq8LRyQiUUBZWgkH3EaCDoEYLUxZZD
YJ3X99WrDRqDw1jZrw5EGOTAID/eI+QlGarOrpNHN+iIZohpUsg3qP79I9OghBVWWH80Kzc8pa/2
KPvL/q7MHY0uk8L4ESsxLmMgaD6J7/T8cD0u8OrXo0egfGOLZB5c2mr1lPAzMz2gpd2n9C1jhmOs
UaOVjfqbgTPnwXt0HZz66a9emdfg3pMPh/ijWXSKz0llzLgoXhHRsU4N4wpfBhb2uvvGim8LMivA
RpjzE0rLBnenfsXGqw+yJfUIA/fW8A6LFjQYJHm4fpJQU62Qsb+fZmFY7pKcQcJ8L2AVQGuSQI22
FHqyGlYB8K/2eD5NF9dZE2BTIKPS6Gp46oKNxDv8MsuenEin84PzbhoHLAcBR9yqByrkiXQOZIpa
Q87EYiWrH4xVMvvrCFQFjGQfg87HPAzfOaK3mgXFKZOF7BNES5iLtVHTqYCtNL3g5Z6B4cELWf3C
pbm9jGLRODKJkHkcCPTvglQbAP0gUVxjOXESgGo6fydN0Gq8Am8AqfRlnfpiM2CuJppIjFZ4vnes
EZmUmItfVA2eAP9OQKa3kIGMYF33CLzS/kRMTiSVpM2zN6vR97o9gKlWoN2nEZOECwMR2S5ctIy7
AnxVKC7P97BTX8Pm+B4/43v/PahODUbkYexSti49eiNlWDW04Ng0iu0Xzo+wopi+hBntgYnM+xi1
pltGKEgLBZj0FZ0pWd7J0a7YiCs5s1+VYWf2i1ZzT8v7iOQOG1X8UTiQ3WUc064O0UlESZomtbgW
M3zULnYbEZO+0a+ivCShYtQo4lUthB2Wl99DItUTY0h3ZFdMFfYzcqy+qD/Jkw7UdgLexTM8Tq64
iAo/kZsXdQolkHAb2d5+hUGCIDUD5cneJfM7gUI6UCKgVVM5q6JU5YqwahoROKt00uGpZKZDuhu8
8CqqzlbVRcysyqDuMlWvmPPhjn5joR7B/7EN9dOPDEi6WuW4HAuMYtuDBtE7g18/OuoJlIgqaP1f
uHCdIb4oN8guUPTkR6N0/b/N9kA3gUOUbajZhwlTd+CbPBhxgXStgnhNbEi8N7q4XhC0SvlNd7rh
/FwL/yO3MCQp30TXXoUyWz0d2SB8UUpp2oqMLdGUZrEZq4jLdLFI+/W1Y5cVTDHYoRj4dIVkCAAs
dtS0XGO5IYwSI0bYBrr2s0FptFm+Zq9Za59D4C/gc+lJyh5ub9EhqTOviqJVEHSRsWma09rinAkZ
4wOJU5U4pHl1myVcnlyqRQBwNeJwA4lod9k3mov4fiRqQxYlhVaaeoYQcSLzkBuqGPsfW7a8krc+
R5jf0RZLwzR8uUJavxKX59+VWYn5BUwDRQE6jZhpHslihMjJ/4KA9FWVtoIWMxwgPr3NWNfdk7nJ
YCF35m+rac3b1j3N1RcC64nvi9rg+ldakDZcmfcHHkg/6FNhJmYzKOLL0D4OBMtBtsM7Cs0/mGik
1z/XVkGmhY2kvlCN9zmt/h+9S+IslCLYuEmcuoVur5pCuKOWtop3le84OgvcaagfygGg5as/qjJV
QG2mYMPH+pogKHAa1ntevwqc1KmgVQ1crR614igMcW5gS6vlCphjTzNFpixT+zLOmAoqNWEBbu3F
rtAUP9Ht3Y1PFGG8aCeUgG+35WVBgWGWXx3jBpKQGJxNRnqKrsu8MwlJwYGEJG+BtMpWCuizhnzR
/oweB5O3/T+2pKiNuok/JU2zrBzTkXJ4WYhm1qP9tg69NwUL9CazMaSukY0iBQ27zRlu5XaMVpSc
jfTYRVgQ4QHNHXd5Raev6r6Sb8hgXERoVT5ShZwGBTf1FI5abpUgdwK5EQZTHzNzmSB0NhnHx8qF
KEXyC3ivF56tWLrFzfjEqwAm4p2PfAFdLLAX73OMh3WXoyOPkG4T3Z6CX/DVyzi7EgDI4BTn3EtX
x1BYPjHOEcngSxsQlHe2jovjQqJLIYzfY99uJGRGLnk6Cs+WV/K/7yucLTVp6Ssx31eOu2XmLqvj
oPdqt6jhklS9aii77zJ9xHO+BlaMr11itvjbYGmwCJa6auNwGYZhNKEjOf1DSvRTgs94gszYWMhx
9OhXKF5hOFJvnOEVtdAmSq8qkjDAKRhdZn77MuJXSMGpW4WAKQSvMkDpmTQn04nA92ObmcddIe5S
8cmAAvIXNfSuUza3pJACuL49QHHZperOEQ5UUGQADHdiLiL0N2o/1CgyJ1BdSamaA9o9fV1EW4Dp
RKxzyZZUqR2YSHrAcEzSHP04IGOSvBK/6NvxOvR3/cfoNLuggxHqsuX9ZfUgB4wBalZpT8eWg9F0
rHZR5Jj58ftmPItmEjGhiNVPEsyVcVo9wY/zuoeeiy6jJp0JNSABk4mMutymtkBIImQedmnzqD/G
glFfU05JdAbtwkCEhD1f4QRzv4K1IxfQoxRbWZt5wsM05EgmmBKGgED+nYdNHKrQDnogobei1CHw
FlgLMDkIBCsBzYItgTWxTB0SCjwFB5oa8cZiIcWKC+qHsSRGI/FipPwV8YGOJYFmGTO8CO/crmZy
KUwBy1Z8BSMZ1D6tQlebjIwCtQUxbYIBGvM5FlfoxuZFSFk8OWrRvIpmpowge9X84tiLUa/9Cpqa
zD2Ifuy23zioiKIOlfZrrbrMLiDmLq8ypiR94866o+YUbNgKBvZfmCOzWq4OYQHiGcuSVId4HWv+
p0snnp1ENQcuIF2QmLWbabBB7JhfSIqXMT17tjkYY7asWMskXJvfEhsk/qNXPNLp0OGV/t2Hiox0
V2NTbc6MFrGaELTp8zasWsTA8/GZOnuLdJrl8JsH5ghvbHZPnWLtoxfWNB+ytdLHvZvHQM2//Lnl
v0TnTqbVJXtWgTYo3gTMJ6xVzxAHLk/JOVYbAuuRY5rsR9tRHRnqdoQSUlae/AcDmLcdef0PXrqg
CIx+h1SFuw1SwpwiDYGRydnQpT98xf/YuGPjHavdP88AmACu0AKOLxibNcNa7CpKgl7zZ39XaBrr
85wmw2ISaqC/QXrPDb1JzV1XK1VMqYoRXq0QSH+5/HZVmrEyGsFmH6eG83GTLEfNW2FnMu1hwB0I
FWbGRaKMok+OYAiu/SLdS1bp2onjBDxfLxe20pk2TP+Rt+0Qz/McC9aelCFk/WPVz53Kukw4eOzD
+KHN8DbDn+/eqmYLXm/zLRnEAU9vah/0JqqEtTPDI2LUm3xxmzY2NhnENiWKsJUsGQaJlaKeiOIl
qxb4Xg5WdN+JbcoRZR8Nhkbv9LmHzjW1mH66y+zaOXhK+b4tWJ+yPQVOJ0NQLklPkhQv4xqAR8WT
fJujgjPSxZiVB2iwFx9rzWtbicX4WeeW9mUVsh09WIXT5R29iF6i2iKUv5iP0X5wGenimU50mWn7
lvJDlqG3WdMFuMHNyKwG252L63saVH6lghxPcfYvmQ1323k7FG1spqDDReBlfSrIEUlmAeWesGfx
/cVgEBf6e/3NWL18TNKHycuMNU5bxifyKEmhHZaQaBoztcQgoyUAT7RTyBH12bc7ro4ZggHD1kVc
5rkA9h6taXjfezws2QyaUGuf9nmUWQUXn18Q64Z7GpBGAnO/SCVlB6TAkFL+TPFQmQJxFawyE0O4
ELWS6dVtozUnN4/ZpFmcbmo6mRpourCm1asklx0ymU6kJaK43vDhqLCuvwwDOazOOa3odkBUY2Xv
91wt9MmHXVVzCgUTxI0SKqN/09ZyZyaVuyXCKKo9f//78mUcXERws6FVLQ3xx8EvxGOmUmTRJpOh
kq6ZBoCbWuX08ehWv90tT1nXxDZSzxoEnEiPqfzZHNYCVfCkZ7znZVfrEfKe3J/ZBZ6TtUV3bUky
2J6aNQhzDPkk2aT3Lja/+Y6EgasSB0PhDxFxhO5T5jItSyH85dccWh/Qf5l5Q+vUwvlush18MgZ7
bk8mXa5ph20Oysd4BX+AvJ2zuXHiZeitoH8QUVZ6dp3UmO07+07D/ZC5cR+M46lc4z1p65SRfBvn
zRNO/Vf0MO6jxuo+e43WKMbXv6knOu0Dthh7QPCL0FOOOJKYEyW1rq7mZVm+40ldsgvB1muActx6
hFWq3bsZsB5YWrD2g7cRr2iwEeDfxrKIcp6twDo5TQeBKr3aYnsPv78JKvAY7H5F7L/5wgiYYj9A
bE9kHJKgcXLos7Hvrx1aSYA4D8pWcLPD6PwjimZAE/rEFVjHaQS6qizpYLLRU96NsoDX3xidF1lw
ZCDeYYxTBI3YNzq4GvDfLThbe34BDdBVkZ2F7zka4wTFt/fxmr/Cym+IsPmAL4TryRqb+3uOsAFr
ywgbUsCJbXqMEfYSKXvY5HG4Kx7BYq9JJTx3uz8X4Y1MNZNwbLukQaFCpWAoGktP1kQd9jBpqEWN
UhsqpX+xYQWTysLmsOt4fW3G2Ifh/0inyW95Z0srSZGRbjuND+3myhatcjB5OQWwODp2AVZWxEh5
1t+gfWPHPIpRKSE5ZCzBS/YOqmd9l+m85gF++c+H2Ki2n7x2xSCrEl2FfIMSlbiG3nauvY/37Uq3
4H2wJqAxaY2WvytG6lj4eBF0dIUo/K9YfohZmkaBlEgbgL7MXnhoBFdM9xa37pEMA3M6pNA4hITD
Te5esDGDh3mPNQQJLVPVAXt62eteLdj1SI3O6H1POxM6aFbtZkaRpiBsIMgvJZvqswVJNmydnDfY
RNc6dDGcG5Ym15P5s77Y3nX4wYOuvXuH9u8Td1T8tKlWvGdm46SIXedjXsN7y8PYDihxAfAaambe
9qfQNMp21on6TeaPPdF4SIjDamEFZYSINl3MJz0hOyXyYJ9X5aXwvtbJUD45aF8Bs2UucqThLpgg
2ryi0B/hJfOxj0v+2MG1W/EefQMJyR2i0H25+GysVhiVUusxuq5ddyuDIfsdLRsFzgUICK+i8Q5a
YyeKLCtlQZc7cJY/S+FfgsqAbGRyAywAYs1po6BRV1zYgPIzkaLqjPMFL02kmpZ2erd4TR5d5nJa
1xiw8WWWLuzn9fCSnCQp208yrxHtW+1a9+7CohzSf6+X7NWa0xSSlJDwgi5anmeFFhGdlG3+lmZ7
1ztGyxEj6PdD7/Ux94Vl9UXjzphXrNYn1Ni7iSgh6CbUgHnDBsFFiIGdir0hGTEnIxxZrB/cLvqc
6NO4dmzfSBvBp+FWv8f3v9LD2jOcpHxxo+PPdaFyfVK3VdDjGYeMi/YFvoXKTVIjVu4O++tqLnE0
tJKkYImDFG+jJAyUfdSU84ceiYBFNAxDL4ip5+BLWF68/KEVpDJn3pW0j2viZjBCNgViPXV27qQb
hdbkJ7dAdBjRh7xi4A/EjtthftkKnyYjf+caJRy+6m6P0cKMrRsglc3HvKI2URyQ1uOrz/DMmek1
+IKPHRTfQQxrdHmV2Ksmmc00WyuCyG+ybxFZ+ORgRD/sYp7nsSjmwlCiZcky6JD2nUfNKjWYv8X8
UReeKBrdiMm4PN6JrC7dVoehsohYkK28g1F37Kx97KcJIRjybBOEIQMWGk/Dp9bnv0Gfj3y3bPaR
k/Iiu86h08cTE83U2a/1H6QLc1hTTDBgF6xqeix6Hes139bAaBh3D8Ppbzqo+y1CP/2lzxzNFf0E
BDiV4RTz9Qbhh47mNRwXXqyBYqAM92G0BunOrVStFUUfFPHjUQNrjkP+Rx34fhnZzhjUGDmOtnIM
Lmj90Xo02oMBPrL0gS8mYyq7fOwbSHP8QT4cgJrW7NOgSW7gS+8Lca/3UqeLuQEHjHR4KEqbu8eD
fH2iT/u8jH9/gzrCtmO3MudqdjaBMX0O00IgjQM3UVQpFWNGfyw9JQBQIpo22QErLvOgz0478Ypr
MBqa64pXPFmw1vd/rZ5nenrzqJp4n3ATN4c0OmRUyA9n7IdRkUiPNIqZS8ObxuJfv4Onc+2NyP5H
8cgieV++OhVi4ZK1r4IZZ+Kplc35wM4MD6ZPwwpF0YBbY8UsfSv0wpj0O/AOU+u+s6sxOg3JENi5
A5tJvEnSshI6GYA4pb+yO1wFAkbwQQhWiUj+wJfqYyRg0IkZeNwu/BzjiS1m2cmK7RL21Cdzisic
EF0EIiHENvV3EiseBvHih1XNTB59HlX7nqUYwrIOfwjEqK3CSEvTGZw6uup++NAnZdPrQfAomw7X
GrVudzKnomEEcsRs5K7P5nrDqaBGss6cxklt/oKNQOI+9v0BTI+L2b/RCONe98DHZZo1cXfY6cp+
NnnsjNxIRHOVjxBG+J/po+0zV8TN5FobwNDERwnh3dR1XIOpolhz6ALZ4CXl+zWvzq+Gg2NEfz4T
wzXx+WX4inQ8iuvRHMzZkh1Jr8j0GOdGiqeZCXOGKIy6XIPdCRfjPJo8feZD6rpUkLQcLliHF4OC
TS8IlyQuWdyVK50vzHmMhGfch3nRiMSYKc7dujyWbzBBmheQG36fXefHcpy5rnYe0O3W+OKJaIed
K0HvCdkI7GKYDCuUyzhf55YaVzMOEg1xI3tTAr9kPUC3g1i3BO1gFY34cOOgXCEHCILZFbnbLMAg
xnRNk22kyFKixjeTqxno31qfdjompGwaU96KcW/UJjHsXg91kEdOnbDuAuauJBqmkhlJqnsxfoXC
hV+44n/WT/6YnZOY/IyAp4QAx/QYOmcOySkTe8ZqlNaI3xWES0s/Vn8VT1DqHNL0YWeYQEZTIyuf
3AYwz4AFIfDheQhgQVVLfYSCGpsQyObADQIJ19a0X5HO5Gjec2RitOrwd3BRvT0S9AOTqYCYQCNv
dsnH6I1rvtB7h3twcF2Noi8uQY21T3ExHGgOHhlyh7AFiEOIFT1RuUZZ6V/pDuUSghq1xNsTlwDi
NqO+wEWgDKZg8bXfVpsHDe80JtZGssOp8Oj3aY8kDXanbbImC47waWUuc6HzmpOXFmB4jCE+BKUx
nFHcs+ev8SGa+lWjP/f/GNpEpwOfbjLTTVjhMxnxip6uwaDzLKJWoTWDJJ2ePMvcZYCcc0Dpe/v7
jKd+KUR0jQo4JXEKcKqFX4OrGbINxsmPL8E9ucRShmRMKt95RRNVFpSLQncNmVx5sLAKGDyE2Qtu
DiqNXpgf+iWjq2HBNtmqL7Y9f9ne4h0ecZHmpTu+GwFhMN5d694pT7icTz8bBWzJ65n/i1U/l8Mu
6A76BHW+rjdEjwxqh3czQExJq1pUHFF3kKXkgyNkiyBTkLW4RFz76krpI57PYMBwqvyDrpPyi31C
Dj9y73A37TRcVgaKSp6vv7EZBaXfg6kd9+XKd/RDvj+H5wj+MuFEfnP3L2tbrYqHSaZlTWefpYDs
9aqJhWJ1ohuYD3wU99Cpqt10XuKWdCWAKENgUAs1DkS75WNqZof2CZa7QBsdYmCqXNPVQMGvowxy
Ceo2w1n2bc1wPMVXt2SesXR6W7I9bbk4JssRFxaH/JY39Ag2dAWqmKtpxow8UuU0JhM0Tbp8ufUc
Iz8PWag0S9UyZQxitMZpJ0ftpflQf0so3dlVI1eSE7YHCa/oNqM5qTDODGUadxfS/r07c+MnLH/a
YuycSAvUmxGkL669TMBa/OWL1oIyCAi5HrwRfffW/V1n3f9izcKbNfG+8CMtER1wbtNgE6a4Pvjl
2QbHgLtfHhVHaj6JUaYBzAJdacpYFfbcLDfOEHJWXgkzEHQqMaJuEtSc847Dl+qoVlFG2yOf30eM
EcgIOuoV25InK/1WRxacOG8ZrBQoyKYJkdhuMaeKolqPuZudgEF6qTdTF29qMH0EfMa8JZpZR4jh
ZAaAqDNMnISkDk9W1i1Fe+89EMtAY6iK1OycTB5Lz8hSXxrnjdwF9whO1ivRBqzQHmoxj0AWTmoN
3lkcAjfEepJ84ytVgINJg/SN6uPUkZ0a6kO+tzP47wprJXU34+/fL894LC1zkLWO53A1J8nQLPl3
pBONJFCAU39HJFmpICWc4Oew4OtEOqryrnSZElKsZzL7/FJnW+1qp87R6Gn4Qes3kziDJoB4x1P7
NN66hUEDkFQwqb6+/eMeJvR1EEchwjKDwmqTqvLARL28K4ZHGf5mnSHgiM6KatVcqGrth4JfBa5S
LuX2UsJQkmHZIKG1tmGxXYeZ1zn8Hn5P3BqjOjBGhRY/EhS4Ft+lLssomlQQFeAMIM45sdix4qjC
BfvOMT3SURVlqE4+1hPSu+aQPPT7otAHwnG20W3iu1D6uYxuHMCLs9us9VP4eY+e2F8MbthnSJOH
vRx2c7jQwe3bRAATpNhfklNO0KGcVyNIY8Nl/iJYlRiB0o0ANZc7j+LeIRJdh1YqsRp+EaufsVrE
fYI8j0coDA+JBixGFCJbYThD4e6VNpA1N6RHx9xGgh68t8HGZr+Ucu3UKYEFw6c5Vs3Wz9ecRoPo
6RaxJ5xcaHw4xeB5JOu/PLCo5Vj2RWGqQ8gVibKBzdTNVSL22plXGAKBjKcY1JI/pwbP6T2TD4IO
+R6JAnfMuQOyz+ABl/8RdWbbiWPNEn4i1mISw61GBAKEADHcsIzBzPPM0/9fbFWf0yrcLpeNQdLO
nRkZEcnN2iCNxPMFDGkbvOlqc49Y8X+inqzJK99X1c43sAcxSdSYzIQOJbsyLbezMcO6v5X6qpmp
YKQmkzo8WvmSD0hGoEPgJYkC23h2p8vQrOKlaIXoA8md3YKqr4ugx8MuTD6tLWvwgoUelu+t05w8
+QPtbza1+mWUNpsf6/fS+Ybv8B4WuhhExoz7TEosxUpz1ar7tNCiQuvwdj7EL5LcgjtLD41SdIJH
71b9+YBpFbTzNhDFdsER34ucV0Ynyf/ypBPLt2GbwqyErSv+nvgWQsk59TY59Y0bRb4qdT6TmE13
jBJgdk9uO9NsMlZOfJNuGynaPsZnCJPFt1Co/z8+ch6CbPL1Zz0pHDRfZ9YWti9OecYrV2RXp0yi
YtUqVZYwM1JI9eBMmlXa1kwSlxXaV4GleMWexx2t3VPH7uDSVUvrvzjGoEpKLaZ+/53+Vj+bnw20
7ALViA1PPtf6MvCZzRSHlHvd3kef3jYqTo+/m/mZYRvzar/YzDO5Nv9zS6zIqtmv5DO94VRz6jym
Rc7JVCPXz9yU0213N32iWgKt55ab0p3bHp38Mzq98SW0AGyu8X6yRodF4oJ9cK1dhCz1U2cUTOds
1tWdKyvnKM1lUlNCJwdAj+bn3ZesXidDqilFWnVLVNdJwIlIa3hDOD9zKol49eqiSKSm79M9K269
3KYz0YBOsU6y9q+v4dCLRy+h1iwoUc7k4RzmvRn2NvBJLVKrD1xTZFIDRX+1jbJD1009GbH+Jf1V
ZxZ9A79UYVyMrRrTZ4vJdyL9NgoaiPhP4L/exYNgKVKEXo6MNjPpj15ELcixgYvuISq3Nl+FLBEd
9eCWo79DQGgToJaFG5EKqmlPN6vMHSUwlqWSblwwOBg/X2LaarjBO8mCp9CDSARbsI3HC4kQLAjG
Z3GtLkPCEKRpMa41K0SjJTQnpGyYDlbAhAOSjT4Dh/HPwaly/ZPNG77DaL169akxH0PPdTYMCojL
hvUqkYChiefZaVY0k9+BWsoVhC0MDwKGMnnAP3XAh116An8adzisJenCQ8PmsQrkeSWF2M0/81G+
/DfESjiefZvkddEX/9IAQcf25+Uf05e/CTf8m76RQIoXbvROxFvP7JJPmONrmpfs3EX0NlRvQNdi
iM1RE6OVu4zDGxvItytK2GhXcm64CaWFv83iMnn0L31k/K7lKGdQ1gB1CFnDy80zd1PO43dkBy8U
Cy9mpeywZ3vi64LhR4TPToINSCIXqOt8s7zP6x2AdB7rrtDnjD6wXsPKRsgGjwBS7+gS3Hbum/FE
IwZLt19teWBh6o1zj//uX5wT7sZPO+/tqLDpuH4YfQhSLhBEJt2a0qUH5Cyz1ele+qI/1KZA+ULW
PdClhiy//P0tBHKLkyCPmaE+lpnMQRQNQrKFzNt50/vPhilTscM5E5tVGyLoJZC5jhLPrpBbiPQR
Z5vMvy18RpCa5EslH76ZkGPySC0dPa4ccINMqgUyJDgGoEctXMl8RFi6AxuON0kJh0OnzJ11Da47
58H2sLM3jS1pQrPM0zvf6NGboQF193dOWQnt/Gl67mu8Zg7jG5D7OfT486gSHRtW+92c9cu8V3M7
+RbCAjTLrTq7bh7XyLtdc62ObkAmBrall9C5EO0e8Kbw8dZ98gM8yAoj0awYNIecRB9XvW1/29/1
RLt/UBC+gjLBQwv40VGDlr0ag6kCJN5HoNNTxUOg6q8gH7/DQvSNPuknvZHYVMflvy8NCX3gDwZG
NARI3Y+DDYySTbInDIkVbYTt7D94n3AtdTWvjSVrxtZLzUn2wOUTXUVBQkRCqUxMV8MkHpJf7JrE
6UJLZk8H/Hv1kOEwQ3kwHRaPsEDG8QhkWiDuX4kJxDuiRHic6Aozg9AVAx29RsVhcfGTtRBJJstN
VCnm1TKFnN4Y7N7/3C+2jSv5/RbDNflGM7bN+DKgffNV9ChXPjZhkjZq+FrQsE6y4zO4xddEj8eA
1mwZi3SmDJWdU9mBp/B42ren/SAtpcr+IERCitRl0DNLuYC/Fc5rk8OQQOcfphCmET/A1G5vpu+5
plrVJnXcx3B5+zcXYMNkAAmA6ihGGWxvbHoqxuoPhDY7mCuQyUMePsa9o3uzGM8YwZGP87H4Y/Eo
E4woRlDDYHaK+KhHlenKBODr5YI3DN9r+vbqgRhjosXSyqZcyFMiUfio0mGThR8rpuvLNJVxD0jW
DRiU/Lg64KXmi25QpknJ4ylocZSCq0QnyGNk2CYPyDckNRgh3fpkv3yM6mFN1hvQSEjYVITIwOAx
p5ZMxOVbk84ppQPOoolAWWZ6540eskcqlyXdcWwB1DzZ+Ze+CG6n7qnLGHWaKTqoFXx+SCwkATpK
J1WCiLT2gr4GERDVnzjvLzBs0xaThDJjz2TvWB8rPvXvZ+e82yqi38ErvIQvo8KRZszyQkadgiGy
SzC01bXlPXWMmT0nNBvtTJhoIYBsAnN8+WuYBJu2HSTLEKgaBCVgb0t2CJyedqhh9sslNlNl2pf8
RgyosCZ1NrQEFf1+NyTl+LzjXx8PQh9J1N2Wd8peGh8sUBm2ats4UEkixX/xh9d+t9HnGKNiQQSK
G2U7xvlLRs48f4xVlaTrKAOYNct8E5RudSc6MNhqFHsJijh+wYuR1E8MwE5MyduMiy6Yg7NwoglA
n6ShamuLJ6Diun+1PUZUZ6N38QBk0edWkzdzBOdbpP+wJPhHz2oWcbepB6tzN08l4LCr1Ra7k7/+
+4DN/pX29qfsWOkepcjBxdOQEUCVsUaszH7fXkm97gtki69jI4XyJhWekfmgdVy1H9AySCrCXC/X
Y1BeLJXUJXxEF3NTy5/uil/dPSm0aaQxIEiBoNhoAJvTTL+wt2N61y5PLAw0S+1vD/vB+JGnSPda
yv5o+Mj7NO9cqbUNq48vaRz5dHpcgEVTxAGSOQ3HbYd2qH6QerN81E9NfZpPGtAr2tfbpb0jXFm7
oMnklVtKQSmM40UhIvJLW9k4IyA0aoruGm1imLcoSulFklqBkn25TWSqigF8EDDhB1f8ZdWxA9uz
g1/bThwvoa1n26M4u/RPtpENtwBDtmBMu5WwXXd+oBhjhcatETfRHTq/I42lvqAPQngn4iHjcJp3
m5suZA5TnvlM+Hd17h4nPYo8J6oGkzjyAmcS8AvtyOnwFz/yeQkdeChluaDZ4ZwiEmpC6WrbhJqj
bUd2uBzs2keQvYPT4WYNaOPwjbbd5bZkRYDMcw5jdXX4Jx/vMwrRC+0svsVOsEwPAwT8oxjtHYZs
Zdadx9sKeI4ViGHgkT5ApdU5wZI9knOaVlDMchyEwP701FiUNAba/u8Fdd/gxs8BNw7QBWpbFPOK
DmDRmWpIsjGAUNoy1nRlPoiLwqyvuzumshlnc0BSeWphZ4J1lsiuSvUfhgeR6YEPKZznblZX7XHn
JZkwAnsVEyKBqc4SqqOCQCWTxUcVFWJS3IBfswMMUUUVuS9VBu0kFQwij+n4+uciDJnMOKSCTYlU
tR+2WPH1bwGtFh57H2J+8wa9EU9IKfHgLpK5i5yoGhOFbeeJWezFZGp6o3m4Bsqk1s5UCHcVbjZh
s/FdnFoIgnibdcKzUJwLqrN+ZgUiPjE8EF793Z8N1+EGI0zIxWpRCM+RzxTfYA5MpOx0HZVNL3h2
db5nu13iTtfZPq/dAt4QZ+yRj5C2Ps54/GYByMpXiYbF2tAyeXgHfiD9E8+uyi9KC34VClolwNKN
f2jLCw2tPs0TSjbW6MXufewTBEV1XHS2Cj4C+wfn/GSXoHy2MKd0GCZkGL5IwGosxx7rk6e/IH0p
dwrQP4QqbJ3+3slFaa/V48cF7rYghOhlsvRf3nja7gIvS3IlQ1yqHj4rmKHO3NaqaTQKbwcoVPee
rXPj4GzZbkHXE/DpAWsgWQ5qOHEeKOrrpHtvLA11k0a0S8Nkj17sxvsF8KF2HZDNkVxhGJiz5zS9
dGPTXSoQZ4ScKuoIgyZcYYZIIKJD98YihmAz5eamH92lYQdszw/R7KZzxQ+rcac+Hr0tYpw+AdBn
YRTA2btzX/A8i8mnm0XyPmfSDNGPJu4XeR8vgQ4AuDoyfptGmV6BIigrRi9Hf1VDoa6Tpbio6pqn
mT7dKUFWfXd+I26qah2ql+iEwOjzAdeVzvySJqsYOyUfsEZ0XJFy726LyjYQ7CuPngwWVoz+d3iv
4OznaA1cu9KnnHoCoUiVMUWuIX29m0lOTF5r86C/rQ2MBgM16NrfDaWnO2GBrTUiXbo0ylZHAUVb
sA4h78S6qsPl0yTmDJl/Q89ito3Zq6TJvrijDa6qv8EvgSlIAjLSmL05COKlTSglzBGbEhrgoTIK
/tDWDxISg2VCgpAAvCVxggcKMk5SAkT4xRiGId+29JnswvepWLWIi8sgYAOoO6QYEhcn8kch+vGN
FFTSUmMkuYxHkjEdfYcAy49GgRN5vIpoFMQMADraHn9le316nWZTYPVV8wuYblGDAQmNgGS602ET
YCwC3xUxGGHCiyr/rlzkVXydn9dTEXltvpkuXJNs0i81/zzHYViRPdJG0PE6jBuakMJ8iesUBvlu
Hz7u+O/DpjVKfjcbDQfCG+XiLs26UO9m4IfzkL4vbA3evPlD2lQs2Z0j8xueTiIdNpUohffDxeO0
Ysd7huVJLfE70jRQTv4SkbRexGhU5uJxLoIH03qCo7kgSfxwo5Fne9pJbRYqW+q7eeY9DYLBHHBN
hebGTgDv5ipa+bSL0x+zB5fsIcv4xEZD6tetuQc5BnG36L65twacoOVmqCWtW+gKFsx6Z/P9jWrh
K/2YCa/sKBg0Xl1YA8LaICWaz9IUTvoiTWExpUhgHmwQGFnwsdGrRyCYNH5h4lggcgsYA+5iBkHF
NZuFq7YMPF8HeYKzuLNoDikr7A7e3Npjk/5gULx8HCEi23CCxXhHIHDzcPonZqba61iiip9/s2Hp
QRSF1AARiPnTzRVUTfV5RMSVgQN4b5ky/GxmfcjPPYfvqJT1ayQOWnLyy5bOXrY26iBKyaC6NsMx
CUdSYhRxdrn6MDIlrzB1t7FHxkSx+TXtDsFfODqwuAUiXKFsamTBB6r8WPFMX5QgTGiAAGmCusBc
HXhtwf3o90Fzt14fShxdFTj/kh5pS6KPTDIM3C9ybHZoXLO6I3yVHoa6FgafZv8VnnfiZIjpAaMY
04j2c1yG8qidXHt6hpUp9AlWEExY5WIAFvEkEjjhpCYKCfVQH/SaEgcCOa80A5+FQ+g48ix4Pxa6
NYO5XuhlywFLhGyD7jGYDykGlld+tYuyA6vufYxgA7ul80RW3nWOCyLtEw9p8HT+pRlhVL0HzEZu
oK6C0GORtslBm6dE81K1zWJABbdJTsbCBS6JWNY7Y4W+xZEpC524y5trqWsqH38V+DLN1hwHJQ55
kIGCvx0IzdQ+xMgzbpQiWEEJ2xwagTCzL6mMRVaJrK/VJ1AZD25Itb/tnrAOOO4cNVEwB5CGfSg/
pCdH3bvjZKzj/Ld72q9oyzYLiCdw7+tMzsyEVDP061GSF/19J8dcsToPOQKunva6gzEg47Hw78hN
H2M0vn152K5oe5QHV3w4NmB9ZTJhzSFW4VsHwgZUm/VfvmDGK/9oeS+CzQdTUieoLSzWEfuA9gDK
readXAeIUOn0w8fwWvvCvxLYsMhVC21Cq1eflu31fMdbC24nfxdQLpeATOqdc+M80viP+9Z5QrB1
zsz6xqbn6qoyQVVXad24+YDMOxZMxzv0TspptHQYJdoWvIO2hTPTOnwwZPHVPGFI1N1H0rGvOvKV
nfVkMEbSyCQ3Pl7Qq9BGLMOgVIGjoQebxhP5547RfXgYckXw6zV3keCKrc/oW7OIMbWoe8e5GlsW
NtOkAFg2x7wFDR5Y8z27IRYQGEG8R7MJ5haTbLYaYQAyAWYbhH01PJYYLROnr16BTVTbZWei0Vf4
iO8Gs+4H1r0Z9ME3PDnyPpxfRLlWW87h4CPRubUCM9lJBDV8j96jDcbVeaY9PZmYmcxC7neMLek7
6X/AmXP5FGSpMWGJiR3KgVeEK4RVBp0SgvgNPx10+LCaZ4mCAgyyOU64MlpETpqFBlj9fD2j9dN6
gmkC73XTB4HoKWboEIke1bUaA//ZC6gllRJu+fN0S3CaLX/VAEUjexWPVz7k0oTAOyIZ+lBIyKZI
RqQw4Xta8SoKMA+GOgw76O1LPqeeFbkqDBUS9VjIRyGuErQIcpB4pOKnEZFIDInWgo8KaMYkl7in
+CeLP/wWSc+zRrio9JLvKOIo+qzhPmOQ+5XlkVtumxKHmkABTUzN2zz7TPKu7MeQodgKVYIG9FSC
CdiZWosijA4+L8TKpxeIh3CynT38haHUiVIoIoG2P0V/6g6AZJl+qORSaJXRYYE9LO9N1QrNmqdZ
9SQu9Vx9UzgiDdm1YHXPjSqndAGPalYcSP4EyigfHwiXoaxflEK2CHgLqsAYJRpyC0PqlDGifql+
9YuNUBuzDtPVyvYUdlsGO/cYwF7rUAUsak4K7ZpvaMH4YM/GZmvvtFIanXwb3QpK+UpbvbFWSxkz
z2mPX/wS8le2aQ2Jpv+rn5cLmLjKKimmbfZhRU/clMiZ2SdL5O5jSlE4EIIdxnVyb286VfevC99U
KPUfyg1yLlgm6pJzQPXPXBc1DS/fyuOCksPfSldwi/3aGiusMz6xEqBx/z3tC5MMtoP1oIh0/LqR
GcMl/foy181CRGbZpIC9I0hIA/zCBuNGRSm5N7MhpQf3BdTKKEPKYA3/ylBgXaAbG/gXn853KEYg
OBAYvrYXeZXITQYLHNjndKNnpOg1kDV1pBWe6R6Z48AggDuUQbxiCCZ679rJ5gUqDG1ooFpQjPRQ
A0rt8wdMb1UChYZqXvVV1259yjQmMoP243fWeJO8azZKiThPnC1w94Ufph8ySzh8+FUaS+rkfIP6
8Nv7dPctAbEVAtCFG9UMWYSBY+oBMnFBarIT3LCDL9+9qpNNbtEuwCBEcu8r7BPcnYzgF+s2smCG
EpGDaqdQbSG/wCWgIq8VCsCbYZNsukD7B6rBZwtceIJbios1ItPS8UIgCl/5t3sj80haXtyYpxyN
gAiRLY3kZKWtiKF1TXkPHrAz4C3Rk8Lrvy3nwxLJKhmpzu6zIR0pRodxDrsoZaycZWi3CUBQMeSD
UEPVpMp/T3IZQdyT9aeR9IAffFXg/NZ5l5jkNe3brz7hjSFsVuvM8mrUHlg16iiHbHJUVTJtVGIs
lypyZwpaPS7A95kPI5N3t33GI/QOmH1Yc5nNMHWB+YMlWrtNajtIbJqkqSttfJ4oB6CYDTTwhTja
UcrxoX+6YgBTltJk4iSR6M5o1iH87tzqnP4Ct3CpdWtnIxj2mmiMXxO9TllGcRuauu+54kys5/Wf
2yTHgyEiDZzmyT8G69F6VBycYNQy4U/pgA4gSiDLA54RuXZG27p6vzHFBSWCXiw842ObMUTcwjrU
QBFECz2aeprWPqvdTIjPos7i6kqNqrgkqEQxED90WuLatbKtWmsJfyERBrTFKvqdMOZiG4bUrUtG
Jkj1CMyQhPLbKXusG/MeJVbVP+nqLmuuzLOYWublzJtnwXRQJ8fMvmLxkO1xYrbwt7fuEdXX1tVq
vDdqJdwm8dVi7HSJgAcdE78s4ddHSmCTftL4LyN3wRJUxyV9s5lRBp7MPBnEEPL1QAr8jJWK6yFb
QynXQJf+JeTwPdEOy2GBZPwla2mYzJ08006NZ1+96m2Hj9F2WJ1IfwUfSSa74HbEz0uQ61eY6EVs
zzS98m7S/VHwDdCHzWPzAMKF6A0Zp9oTG+MCITcImFKmlaC5vy9EojJ9yAwf4DfRWNgORReSApYK
AUXspVFz8sk3xnUXerX2SAwjKD/U2jjhPyXRKMgYbFsJc4WSSfasI+tjbHf2enpgEDhv+zOCU9ug
88F3q2ChdULCcQ4QResVDvVR/ZCsKyJ9/AdarASrNxxgAmUwehqp/WV1REGDElCaE/V6TvDMCrDN
YJzh/aIWDrOEvupfWc03esIisi8kxbBi97y4DW9Sbw9CDslJRgwrBsRMBHo6ANbA6zTbBk9bHBUu
8Jy6326xLSMKGGOJFW+xL5VPv0xM5bSoyyf+WeZni77gjCmJ9tvMJkC2xaJPiEShecr6qk6v3FBJ
M3BurE6UYa2DwgS30PBThWpfU7mGVzvFmhRbsgSx+lKvi8IhgqAeNWfNz6nBZIgbbSvG8JFDMKtc
KmveB18IxIYRDlLjq8FFxYdQK1UH+kCzZhUN30ortPl053wZ+kSN/fQ/lOplEgi9AcMVgRtSA09F
aakcS7eGDmzN+Vg3FLmjA+eY20aJkA4hsqBb0sSSQ/BH4mCFAaF7ygf1jXqglEMDhpsSPJOPcTQW
VvYG9VOGKbWYWGcrWMR6+ar86GbDJftHWCVSmhJNTd0L7eILkKr2akUYPaB/2YozGj2I4JMc+Zbg
F0j5nzGOdAL2/iDb0mUyrw3+PbAi/b55yZ8CKIsxXEQfJ99tnNExMNvSS33v8YdviW8BZgIqql1G
yZp2c/DU7BD1RBI41ax6gauGDBYyk3yRVp4YFkDy6dT+tKhFmSnDk9a7FA6pgzSKP3Tiub1Ej9HN
oetSJd39kzx3qIWC84v6imght3SPJKTVEtBHUQsvvukTM6xAxkdwZhs6ihxi0q6nx0BO6ltcMYoN
dSavw/PwiFt7Dd8yOZfJ+Qq5JJp5/eY7kPmi3/+hYSFoSmkB8wCyw2pqPugprNGRrKOU64iTSmd2
5TSdjkilj/hKm/rE2pSdzL8Rmqzq7FCIgfkLzaUDs74DYCevENwujwB7hX965WwKhOIPBcMCNbLx
gf7ri3m/4ilFdEW8ksJrLXmv/gVm5bp17TyABjul1Eo/g0d874mxD2df5uf9jTnWvG/FpC26U+Zs
EmRg9BuuaTUsV22diDfo+uRKnjO6zasx938fWZoYqYq8O18eOXm3wMhQ0ThlmbVuPjgV8GPYSms2
f2YFp3COagWHr1TmHKPz9DtEPHv4/U5fi8fiNCn9nCYWtOGfy6LA47TYTUrpbvJmFsGDKRTbzte7
hbhNcWqBMDW77cb55jSN9vB4ZLEit1AJwLNZrUxq5QpIXkNxheKAOEvJlR20mtkBZIGhYurK6xdJ
+Ir6NovqKq2Q6LPIZZlhmLfiJioqmKpHoU1NIEWJKvcG0n4MSBATEqT+QEf7kJVgeV/CAr38jDOO
txDZ8iLXxKoLP6HK+OutzOXP7F2yKlQtcL0qhTpVZQvc9jnLpjbTV6qmYNQrQaekXyViOjjZi91H
Dx0iRTPGDI7uB6butpNra2hxrftEJiZoWJuHqAT1AHebQW389iolZ08zELB6F2EoBnvw6wCmZH/w
ZrA+doHcEOnk4jHw4B6gTmHRNRvcdZQvUge+sfQ6MixFi+g63PXPw/X0NcpN6jFwMjuq3U9h3KEG
v8zLFHaTN/YRi9lPfrr6K0/PY3fNk8M0rPZ36Xt8SAXSnVJR5c5uxTuMlBmg/fjLak90NsyIBExh
tE8xySeaGlR8Gm1vIcT9moEjd5dejxq7mxUDrHdJhVnoheD6NEz3J+Ypz2hLzvljkdzUGSZi4Zsy
awO3RGWGdTtq87V69MRA2ca62BSA7Rz5yDY0Yp9xesDfS1dLWwGMRYAl7jWxwNXnEkFJu2INYnat
nWfX1S7GbtkmlEHa/lDK1YbaLc1+hyCVvpmjfyktRJ+V19FJtj6GK6iiusgYNLk0Vpryf0HPZebJ
abC3iEBwR8sBPkmuXLN01JuPkBmEuWZB7gJehVjAIl3eHYXJBwLxLULyd0fMtLJfbVrNdaNI9FEp
Kr2gSntZdMl0H/9YD+jyr9q9uzqvOhc6I0UanBY3/dkdU0a3WmKk0sBSYT5Ox+mFth8ZQittadUI
ORAG8WjUEqn6UCFhdtAgdqFVYsQXLQh1LC4R0B/BVXJ5Y4v6o4HDiDEwPpEenrs9KM9JsQSF9LFj
gNYqHor5q/YEnkwI45XljFjj4J98xcQ+coW2COx9Bde46sSQgRBm0HcIaDHw+yJibYcA02Fytze5
1pxXTP1FC/B3XfGPnXWjwDmcjb7LG8MkMBg53Pq3R2dzRO0bvFqzFSPVkC2SorBaRbcwGSO/eTgk
WP2InYP7W1JgtyAqSUKlM02c2Afr4Y4BTIys+iRFPBwPLUy/BqXYCstghSQKcSW5zctJzq8y8Ed2
hyeW+INcJw8OzyArZiGZZdUoJh8Yo5eDff4li+t8YDnjQDb4Yqz5QE8uX5cXoziwTemtuthtctKK
jUf3E0pGhVzZ6A4ylo6JIM4Tq41McyG4SWwdk/wo0efr1/bOvwZPMtp8o3wj4dXQH22kRXj82UbL
VkyIW7eePSa6sPG+hw9myUDiiovRa4BtzKAMieuDC6REWV/jXHRrrqO7X+4B2EcPViK3/TU8Rm//
woDLe3hzrKgU4S7QqraQBsNpfwXSRP3nogT19WznSG1u7hr+D1MDSs7pBXO6cA9uuCR+vMt1Z3/R
NAONcmpAAToM4JUb1MOTb1BmXZe1LrLEi1/F5Niwykzd3guLD4ZDPieFuDC5vuzn2b5V/eqgPtn2
Vv0qv/psW1t7xyodVl92GWEHJh3tzWg9AAGaCgk09aDY3Gp6qNtTBhdUakhLFSEm38Uf6QkFrAEq
0wGm4XtKskR2TUYlXrnSPlGMlVGpgVH912oXXYGVOB7zLPP5oMZzDuYMAWhrdB2/ntIKD+jpuDun
F/2MEScwvFduV3nM5NR7V++evPiGzbnK7kdHeaE+VyYn6xidGn1+4MyT5Zm0WoW3jjfqX3pGhg0V
AxYz/nnESu7w+LikNFj+GNjkwHdkNtcr+ktqGgiQKKhLrbenalm/xvxVpbbsaQyIYcP+6M73FLVq
YYA6xGpnyNhEWJGeVL+AVioLnIarCmQdev7HEB4f3Px+5nijknsLkqzWF92/cLeUORfTcb0N5OiZ
S+Ef82cUgwQx553EQiwdUCPIUsPD8nu3H8tExYQantlr26isuDl02/U2dp7mOJ0Y7llt1LEOVdeE
f7JaWygeJZQY/p394Djf7fkKQ5Wb2TEDk3+2yqxr+u/9tOH6cjae9U50NZcPDTi9+eWcbT2C4svJ
3aNnum2nzzREDVKHkLhp7zGAalgHwP1KmAe2MQd9DgFLQEs0S2QuvO58Hfmvk4yZpkeZtwfaAXDE
H95RFzmwri5DQXBwMP0ggJkjPe1PKt/Hq0G/hYPDJZZbICACJhwCvQ+6z/Q/5e4pCRElFbu1bOwp
iIzUKaIF0ki3bA6qfrJib4ZaQxtdRo9XKQXMKk7gfy1BAj6j1kjmenUNSoA7yKaCmRftUZ5XCZOg
UuH8JEXsxJeuoiwxVtkRGbPJmRUqBeGeII1gW5zRdfaUecysob5TikWiSKG/6VO4838FyftQijqp
x6TX3qPhziRPek79xGLBBqdskpBNYoapnQQG26WsDWcOw8xIOtn6TBUJhmy8EAytg2jEwpeTqKg8
WWjI/Wr26KHzSAWbvxnPotFG2XnRtqtM0xrIl7cMkUmpBsYmgAYyqChisCeljXjywpK1D/U5BygI
2JrzmECxsdmpBm8Xfm9/3/H7l7ao1ZWJIhK1aD3Y01Q+YkWGGo3UQzSNbVxp3gAFqWXmD/T2ocWG
wnvO+qC6SqrTxjS/1UeQKZG0uSaDJd8WtE6TXBFO5kB6Iw84QW9XPBNRncH0MMJh0Z8n3HGDa+ii
qZQ9rZlyaMhVIgh9gM6kXqKvCQGyKtDSC3cdmV3IgHVNd0AJ+dV3RRmV++oH+A8dxWF+mH+3tsaG
cHU0zkoDrQ7+YR28tiTI9/LgXHbX+2HBfWL3WeYC3mbMmz/f4HChdune2etpklTonwu8xvSGRGVZ
tXGgr/UKvyJcCRcQ0MSgLMFN8GS302s7O7bN+xAgyRekr+kcGux3JTFQuvizpis03r1bG1RxsJ/T
2u+ZQOWuWJWku3btZAfP9O2dWaMXxwIeChROvWbjaDMaFa2E1bynL7eO/RRUqqja3CaH+DLIu8ck
TxIo49wSNdPDxo13izcj9wcGwU+YuZHXdP7chuNgetFjvqrTgf/RV2IvUaOyL8I1f0xbFTyUZh45
jGpdVbia3kAeQ3qjpEwPVJlaaFkGOdzyBuWtVSf9PNt5V5XYcMiaVAb311v0FvRQdEOq2M/R3tHf
tOSfvpCU/ph5sWNeXb+BxULb9dWW0Z0mxhgOuex1GUZQx4gdRiqtlow/pZvhYDOiRcEHWTP7qDho
J7tGr+jt3n7errojOtRInQW7jXP7ufzMglcq1KWEcEcxLkMhoGKBP7SUpVP0McJpHRxGVWgdzCih
H6bbnbspphAn5PD2m0MJen+YVSt9JLycSScr3tHzN689JVnNpsYzSaOPQwQ/sWah7jGKYJ5Lp8lM
+FrjBgOPLjT8DzwXgs/L/Y5Lv5VAjR3N7ZC7uVS1b0hUYryqUkHvmT4h4mFt84ZmoAAq0ERRF+be
VPRH3HzI2SWGyqAtHEGixRktfRbCdFn6rDv0nRR3Q9j38hDKcthhh3ckzjCqBhGSGIkRnNC6hCq6
PyhYqnic5f3yuDwmz6KZT9HJRcdWDaRDeIfQyBMiUtlrczi3WG6nSiwFkUo4So+TlJJA1VQqKiDh
m+a42esYC4rxruMQ7sI7fGJN/LgixK9CJ9WhfoowKEHdUuvQbIHonUCfYrsWpUis9lJPMygkM6LX
IqBAMAFEKRUdOsSg1zsvkrDWwIy4o0tuFVJi3tngeDXBY+tr57A4RxVk2e9kxqjd8EUnjnMbl6a7
un0Yq5MgDrcoZ0pDzIuiQWC2U3ppdNbonWlv5SterqNWBeA9ZKg4gN4UTTzOWo2Bk5UWQxTxgKVc
JlodNeSHksIlQY7Fhka/yOZ5aj22zm0EAkr3tM18wfgBNX/tPWIL68btUGA8IFB4inUhzp2yD8fi
mc7owC3v+LQs8eS8MCgMYj1Q/pLe84BefBtBxRJVECYxVIEYolNttaQeBz53c0T+UnwYYWAM8H7/
LXVxrb79ESPJ06k5FpXhoynmJQhdIBfsckdGvfSieW2LN3il5HLM/QMmIbiHNfbc3ODVsMCE2TaS
+qI+4P8ru0zYJsNeXLd2NWKYbDUqJpojeR4SSnvMZB0WD3YZe19kMlV7k7frZ1k4HOtpXY1r7FBO
89OI7sHm625uDijzjehC7f2NC4tcRJZeBz5+x3f/aAxT0TFu0vtvAc+JMSwX5CFpFQ98f9OpBXdc
7+Dm0um/ND/tWpofPruX3nZcnW/7uc69tWqWRkc0PBdmim9aV+xwtr58tL/YVC3P8T2sEWF620nd
R+TUBIaodzQJmBf/WwVr2A9OPyc233KTX90v/D7SJ5MlZsE+tqjrS5EsYc98VIq/gSb0an/of3aO
MRs4v+cQ4ECyt8dgxZEG0Z9oxD1widj1Nr3L0EIlVIoeqF9X+FHMyOExQEXWc3TRwsJmwMN/XCBc
ECmOuOVlEZGZ3QRAYHGALikUKRi1W3FTsfPjnQZnpfthxoBEWXCa3StOunnmx51aL3KjlWuFTKEk
bXn9rFpXliUqJGW+JffVnjURRmLVfIX3VPb2C3wg6Q8evPWihiGSbApfgZrVd/hi4kXnfs8D5gTT
3M4zLfbr3qNLp+orP6qTpl8ZOPQIZjCpeO4AnTUapBwZcClhnMx0Fd0mktmUw1kDZUtkoXP5QtxR
uLrRLXuNr8yqq8MQwhYNfig0K8kh8ZWZQ6BVq1RkUmyQCCW/4hfdCR6j3xNmZInqIgmjNCMHujAU
BfJ6qjcUxNRi51B70Rw+7HyQ/P6K2sgfRH7wFyeT4U9z0olgMgY8tw4miHe784I7navQUdcb6g5M
VnXZRf0SQC96OJULp+rGL66lOqFWVKdnLxT/QuzLyiN+qUjXl0QVmuSfsvfMBKA8Xe+2lHqTlzwV
40/FTj3RRxVP2Tv+YuWkaksvLEdjXjTbK+FVc3HefIVWN73KG0QAEW9ZZ4Q8xGvMuJhj/dE8tFkK
fs2lwefzY1JreGIQfWnVQj3z6RNzyqs8JbywDn1Hq7MevbCE3NjlsWae3qeHPm7p7p+MWEnqJV8m
03f/+I8dk+2yCKIyZEv6+ZGQUrgKiArko5tboEg8JOfG5jm6MuBg7zCL5WVXJs9GlQgK44cUYl5C
5mK/53y+Ym4TF2xuirYBb5iaT11tSLkq+jwQZjRX5FlvJ1BrWISniv35VbmkdjHCHal1arAja/wg
LElYEKppRYyYQf7SId/nlbfv77s5mCu7oHBof3YBUvP8y6s+O6VKN49P5dFGzrx3fUyJdxefqcH8
4XOrVc27W/zt2HnLzgo0ExsB5uSs7Sos4miPDfxr39jXNlTst7e7ZxiDwRZkva+iAcGNAQekYnl5
GwufBxiovbTiwYanMlOOpKRKWmTSHNFXW0hY8MJKW8IAIZR+IJ9qVpjEy18XHT3ZEa6H5OIFt2tF
+Tbks6ZUqdsuDn0cu97afyJslAAQg2VdeQZYSI1acdAN7uhkNmaAlb166/RladcMminv6gpAT4Ek
FuWQoVfJU1mHipL1oNZbDyrM8dMsSlWZ+0h9yxejoCtTddqldxdji490BGVqUXUpj7xKkoH8FEhk
Ghu3ODp0laXisUoGoupO4K3yD5Usgt4tN58I0j+R6UlCIFW2nl/ZaXZ8wD91pnWox6hHxmIHScGJ
VJYPjJiBT0NEYd2WINyrKZaZgOum0JHx6jaeNccHAOrta8jZQ6D67h3gsMCI2tBzw8SRuFhOSxEC
81q6Q9oUk5i0chRnb9p7nxUwwtd9TU9se0ROBQbRCwwIocX/5Zxj2GI1GPAE8e4+F7MD8mMkeo/o
BGLkKFZIMi6r1Lx3SCrou4CWtF+zJ/ydw5KvjULiJ66QGvCP9ENCCDExxV5TrjHgYoVHcC1F65hP
83+FT9+adfG4OOUbzyrlHHs2hGAobR3QdAAqNFbwcu/urL3qMGb0Z9WRRbGAZal4BT5DvV1Q6N8Y
mAD9qQ2eZq6QKL6k2yo2qPIBsIeYpVJZZLUF/5KV5kyVhwCoPr+6KapJ6TwwOiddyDxXHVmVHOgV
FEEJZMRQeBbEZNMZPnh0WcGf3gMi837C2sPTo5XD80bwFIN+DCZySSz2/IzSodqUQM3emrvbH66l
yC86rt1P+9POpnjr4uhOyRC3Z6SVmcF5Z1+spzXbJGpbLqxovAcPww4ujS6RgvL/HdxPOgSZyUNC
wKBeGBdPr+tKq1e7Ez+KR5r5P59joySmVcYZyTiU+htbl64/FRhQy2IfUNVrvKV2sDZ+i9imD0QR
A3EzcVLkMKXawvm0Y+DhR/eHTwz4B52cMDi5kgO3s7xXL1MnWHYY2SuSyLLUktXgsa8XL/xQLemy
x5UQ4c9MczNcT/3wDdqYTitj0djItkxM0rlQHS5DDcBN9Zan15APOg0Flp5OL/f/AABrkI0eOncP
PcrqNgFIFHetPTZ3ti9Qe0K3ZtrlDGooppPQQ3Z6BXvZSK9i9IzsAmCZv0upP5di1ej9C/PMFraI
c1B5us++LmMZKUstPU+OEzpPdxIYEUdXDfVrNNM3b9RR2eDi19dZA6qWnBdPZj/YyahDFbS/a7f8
cre0YnmTaYEhhdAC7iwuxXXQE5AUlcBajAByHNJZKSoJV8YcDFo4Ef3I0N5XirdTwMhtgDk9KkFh
fKZmno7HKioPdgGwDvVAdGIxCMej6EVRJ1p5u2bs7p/+WV6DjFtTiS6TEnJOsuPpfM2tyW2xshNQ
Q5QvFDJc9kaiT4OYSgt1SQITTucXSqDVQVnLKQwkFRxBo0N/Ep+JRtETzeK3qXl4oKwak3EKj7h5
H/iorTfj31G3SeaqCZD8oDZhBJAgsnEwMk9wcYEztU8LpOCSGSMJo4vp/GAGRb7wQx9mnfD1Drbg
cm5SpUoRWMG6/vdFY7TeK26jbSK7ecQvyaucPv920XFE9lDeevWDfUGus3bzK/cNvAALPQY3xjFT
t8LFCW/scVhFLNm+H9PZy84TVPsFlgwo/Nkf3Lvk7oce92FfadxcCxRrti4RJ9lq3KKisVHLcEYR
VCKp/I0ZmOrwDicoLVGs8CXeLXkkh2wkxDLAhmk4BF8AR0CYnpRGXBIwf5RZ3Slov6gt/A+UjuEd
cNSmaN8AVo1qJZ3OE3jxS7HcljTCgohfkx1JLEVSIFlTkkidioMv7dCS3cNPxjxROsYMc/H31yNe
cB8xswHv7HZKhBUEq16RsjeD9Oyjf78+TQ0izN+ylCNtQahFCWNykXQMhtojAmVmNGab9Tepxrjg
KfNDFuIco09TUOKTtolu18yu4n80nddWIlsURb+IMQRE4JWiKHIGxRcGiCQFkSxff+es6tuorYQK
J+y49tq2+/Db90GxS8L1GMPGTEi6Mdwab6YiqbEB6Osav4UscuM7jXHOLCXqhqwTe4ahIjILTSzX
mOM+CVzzG0MIQ6j3AziaoLHoHQtuaEGY7goDwHbyX6qJ2UmU2ybimlfSbo9BBUJB2iDyvXgJFwae
qYEcY92S0+a9/6DKhlO9DmLTHAicE6FyIE8WpCx4S2KSnTg5XfWo66QhDkaajXZ2VCMJ+1avJTCk
LMTK8dVRGxmAvSoT/0yQC5B+ty1KEUnTW2j+JNAE8SM5qOgGC00cL8NLWCw1cYjwEz4rALS+lldt
RxPaH3ycN6L1p+W1kgTujEQ9QdCvUEo6J7zThMil5hgyhHzgiklqpE5RU4iQPwxQSITtXpb4l/fw
V74ktFtZpY1AFoMia55MMgwZLsIQ4P8PoYLmpsmgdURcUToRZ9O0auORZIYEWpuBYOHZSfoUvkCa
JH3OufygDYz/32AOd8W4MIRSX+EBPzQTgepoSDhlT2otFC+Eo74R8+aObgS+XVgNZuhGJM4Tr2sC
356i3/CtcayMn1tnpqY3DReN8SXomdzv8fEnLldxbZ7EYi7B8bRnCP4oOk7EsKFRy9UFBkhO7q6w
xQ3X09RMBzXWS1WpRuMlPmQu8fChrYoiZ83EXxrFsF2CcyT0QZcpgIq0F3ZoWFFel4vH1AC3M2Xw
gHwM/ijT9Lo8u2EH/VrNEPmBQI/SEBV46SexqyIBwY8zsGq61DWSBjjS8KRQpqnA8h9SWfyEYYPc
UHfTgiATp9NiJLNucInM8QkHdzzoVQ/P1x479FyFzMYT8RdeMDqa0gAybOT48NFj3B5GbYkG68hK
Q2rYNXNtjP5n96Xc/ez3hyYHUUh8qdpzkEsLt0bCXavW9ELTIBkHjrle3BfknYLJY+UC7iBROL4C
wY3aSN/941SW5ubFhCARO3QAhzSg6HcXm9EHhzY6Kt2jObWv2p0Yg/waF3xT8xUbQpYK0mkTDvYg
2wKxSwhT1VgMc/18m9IY8NwSjH1BOFSM+8um2lDRXOc62zuSq4zPvzQoVj+3DklpXR4mLaV0CUpl
CN6ARUe8+GVLUcYlNtx8r+/YgSBexU/5ksbXc4iBKyzwBOO28SFReyAjh31ymsNNHYUk1j+uA8Ja
lGkonirqpIEOyuUd79wGGWUCQbJ2U8vK0DtvkMRwjrkzBdAQxYYeiT6bTYr8h8LUh7V3bD5VHxqQ
gmQ4gK3GTkxUb3QVesMYaTVaQu/b7aaJB5sDtpmZJoWhtFLmkIZ5acPUFwZfbDtO5oO3HaIiUYG2
EiKrCQ37c/dpCRHcRIRXWFBxxwtcMDAvWLCnkUBszFJ7cxKBWYUQVHvt9MSr0xmv+mtV/q4OWxkt
VZ9LKSL1nfxrbv7znp/nX3f1O0ZL6DsutMvLVnf1PcTLIhRalwhn/vXvk3J+WH74pi8yVg41fz/1
C/qDvqt5wAyYq3Rpo0qjfekXK9s3GGPfrvQa//74e3/5lAL2b3Qe0Er33L21MxucwVzzSD6weYup
OR/NfXeOcda/tY+84UzgbZstfU9wGw/ZMp4j7zvD/N6+tZ9m28ntXt4vTu0jMIn2oXukm+Bv/6d/
mT0vn5cvy8vsafYyLowfw/PQQp5V9YgfeKylPp6X68V6cZvl6OSzOPDIM0iLwrKwzDKD93Lqrfh2
mf2NeX26fNBiY3wEAzqGehEw2nNwG+ffMHy/KS/o5uDhge4QnsPh9/Ay3tIQhT0FFakpmH33Ud52
v3nFx1f/u+vji6DlZfbVP804yNNvsB/m0S2bfvFjeiunPvYc6qvv4X6Adu1m6bfnHnYbWKSxERGi
dHPXvmEuXRF2RmvDMvukxL8kl2LUfMW4CpvdV+shuoCDqPuQY6Xy0nmGIsh82Jks+plKEGk9WIT1
NnLiEHYvldewPWpGfYQBFdqTEOFATj0SagTYiA7UcdmzHa2vpUP19bVtoqVdD1nZE073+rFqbqTM
gAIcUYOQsK/5x8dLWQHWtxYKghqFK/XhBJ+wjmkcTT/zpJt6kze+fii4uBBIhgg8bqhoOdevmMpT
+FPcLEl6AgFmWJJNNJlgqjebTYJdU4Rf2KUo/BqGVGHfA8RhM3r0upjI/5KBGJt/XPGsDqJVVCPZ
P1KAJk9maXFNIlvNayb5TU2LERTWozbfOOkzjHIP5ScPga/O2uSWZiPwaqTBRn4WpBdvBzJbD8I6
bLqmGbXhxV95s5O/CrlJTkrCjFDgMRiZa6zOaCEaX1Fy7DO0qcQKR9j7sxEhAdL/dXjW1yV4UZok
s0z5yIwzm9FKdcY98QwGdH0WSonyEccUeYu8SSRCdSXik5KwnRUYpVvFn5NTs73qEiNsh5OwzXKg
OH8UBhzBAbuUTedQn99tMiMhnCwMsfqFQZ5M2mGp2WV0cSyBl7yU4MiZTNQmJlk5NAPtwBDlHJEr
ZOzq7aANJXh72SNl257ReIuOMZb88xwXry/A2XQLmiW4CgC58cCgC7gIDvVUrgObaMxGB+YjIG97
KI1WQb092AZVRjsIwpABKDGWjDsHSqZwVCfAGlJVX4KAdxYyWwxTzFjPB0TpIZAnM8ZtxHoYjQjQ
AlZl3JkbzgycLmRRTSAgiEYwoAejZY+FQMO3kGkNBwFXCUM+rtjMcyYPuXsnIPjgIQfsIbAZ1iHn
e0ZDnHijqZUv5clk4p0BlrbxGSccsZeC9mgK4NpP90D6MXq8MDM8BGn6tvpXy4aQAfPFaf9Kg+py
QJ8hrkMeBdaeE8aWWqFiWCPFKEYEZpjeQyloB2vuqD4Jee2pTGaXO2iHrK9sMJk1mfMSqd422Xqo
CJiEezjh1ISul4P2xKmZkINzWo0onxi2Zl2YYZOx0cnV6mC/8c5JFHUhj8Dji1edL70ii7pdglPd
PrhFiuv4rYt3CK0VUYloLoIEsaZUIxOB8/2K/QPXxAfiqwh3xCciQ/4qxNK/EBBBFoBPale7FKIs
R7FzuYv6n/k25kwS0S4Gny9lGssHRsX6fRXx14iDkB2Ii/94MrF8cPH1VZvkNCJUP0QLJR99mDCM
lRARxxIbxgfAkkNRdzR6tZ+J2WhBELx5lGkkNSfixE2IzxoOsR+wBLlmj8XlRwgqhOSl0n3dI8yQ
X11FW7ebiLVigPHX7ZP9/Qm8VS+3NpdKxa93Uiz9vhJby4GBD5vMFMdErkYfZGApseJDhO2NAyau
NobMNba41BRGirQqar+Rlgzn0MrYVoYwZvKin4g/ZcKk/0JGoJvCDmHgUoxyP4ksPqr8/cmz+NvO
zLTaJQ6ivun1cJt7YztWSNsPItYiAIUua5NVE/JBBnSIseu4Iv6JQnkFPJI41ppEsxaWxtkdihcm
uIMNxmD4val/w0XFkLw/YLCh4tZrTmJzxgUx7iUD0Er0ablUuGesbTLWWOZacb/U3/kT+mH+Mvq2
4zdjlay/X4pPfHxVO93uZAIxNAhX1AKiddKeoFvO4VcNiUjgAovtNdoRvymFzCGsIR9oPPQPK19k
CTGjB1CTJvYeqBfsvITsTUFXZ6+DnGDLJeguQbWIBNsh/JQBsMDxVxFkAorA2PCorjqZsclpNFao
IBRMYvJmZD7FGW5fZMoamMKoLjwRycYZJuzrM/J5Uoxy9RypHwNNxv1q3WbUjNjCLB++uhRrRq+n
Cuq/2+yewMZg7VfwFeB4k51lP2Y3MMVIi38YtMGs2SZKM0OEuqnVZTO3f7MJIdckQOQRlBoNwCcz
UDOnHj3MjzuqA4ouzkxNyWhG+29jk0iHCWNmmQPFKC8sE6RSrKTvQDFUsq9qOTRcG5k+UJn8QKm6
BTuMWlQcpkODRrwHvVQo/dbaE07Ou0f1SRyBa99DzBoCdNxue5ILaFImluW3ZtkFA3QrN2Pt6I3E
Op+Ra2vQoA7ade6FgwPGRhaPJhI6qoqR0kg+rKsZqmzCfTJgVPVWAIriRybGyRebLqFe1fZ3jboA
DZVlQuK7LNULqNOX4PZua60/ct0HCI72ZbwRI8WvnCdTnh24Y6BHxdFTB5HTR4AwMV34+T6bLKN6
u9m9UhsKr4v7lfRmHNI2JeIxlKS6Tcn+YR/hOOA9Ncjh0D2hopsQV2sO8CRC4+fsS/YWfphFzro7
PvLVpxHgT0LRl4ioP1VYhLjn70gjM107+rFA/42haqZFuBHxX0K1eOIEQQwGEPZo9FjqKG4iMebk
EvhTay4aGL88DuolrAJP9bHFZsSUiENYWxY/YFUxki8EyjoIfXk+6rV5n/3PXL60Enin4EpR+ss0
ZDpdWtVAfvSLx6vv+6i/YE4qOD8+YhsZoBou9LEKcWVN/fARm6t1xhPwaAr2Qxq+lRFyyQMvLmIY
Bw/4QqV14EEqmKpgXFXn9dIakhqIGKOW2SpT1koXSkHC+amHMxT+0VnNmH4c1Y9fIJfBanhyNZSx
5s2hmIE7EqZ6IoB+qPnYDs3Ngfuqy1MFTIxQ4Vf7i/AVySuCOEXChIYMDaw8AS94qicBLMMepvCt
HExyewZF1Fami4ySJ+Ep56Jxg+ucqJXdX4RAGkqKw1jjxm9YNKZJQyhCihfiM0+Ez4lAETAyKOnc
Eo41cUlMyObyiv84tGjmq/EMghJ6gMUJaJeBJaa+1eAknAg/Zksqy5jjGykbDt4YA5CF0sDgpa8T
wwrmUMkPc5U0nh24jq5Be7HdGcZHfkRXmvk9AQvX5qHm6Bi6894hLqC8pNT6X0eLnEuBjZ/2pL6O
z+C64sa8oL8AYPkRjGpL3oF9zFbEky5fRoawKclownznMvQI3DnBW66UmPCxwggY/uNMHKy3+K32
kkMa24tP8OZy5jWSHAyrIMEniRX4HM2N7CaWDAfzVicMyHA2xsUyMVFaBtt40hBnY8FFcAhomYho
Mk4ifxfLOJ4q8G37SdFxeanyxVZjm/Wo+CJvSIpRFiETj1T84kMgwP4oHTONOA0bxPIEJKzDATbq
UnSxdCO8H1O7auBt7DLiKotVGO+anJovnraakNguVwQfBfHVHs1aG3GAl948rR7Lw1VhbA6DoMe2
NwpM5sU4L+uE4eLqWU1xa2RD5RwD8Gm0pD8zk8/Hti2JWPmjR00zMUIj9Lb9gD4dlg/Cj1TlMKz2
24n7V5EcD0iYLsE+95wPotzMBVe2lNLV0bJ9nI9CsJkLCSqEjcV4UWW4AD+WOU3vVJVdz0jjGE+b
gbZY0pNR+QPDhtBE4p3KoVPorP1wf26o1hs91GKJR4suBRo5hEbvTcwmvZR6gLy5kOWtuuzV0dNL
/BcaBvQGPRDNFLkx2NvQPtKDAzV7KH3eQrMTmx3B0ENTxMGZ5ltMUR3/mn5JmTL+DUqhTZfNep2/
0IuzEP3nJ9XKD9wRvLA4b6R6wg1JgIITHNE2HJpNTIzJpKln/IIWa4coNzQa00TeYx0tpsFiDBkY
XIM9ho5pM5HqveTLjP2YWKvbAIoOEgCKFCgR+ZvdzmcaLWR+EtV+e7OxGKwhzMYp5vb3KL7mT7+f
6m8yrDz+oV7TsDRRGBZt+nf2Ce1aSN5rjVlLKw8X/O2kBxMxmBymxfswijG7MbkrZH/RS/D4UWfC
38+oVSKBz0FnDs80Enc+p7Fq/Iwp13UA0mNTKqJ0ldSkyVNgcDHeyZoQBDRwbOCejcudMRQLtVcv
ztYDJBOCsdxU4nZV+P9MJKXyTOghYt6WEq0Qjfaur4r2xErFI+DsALNos0l7sFg3zDEHYtA475qT
XecmvHIYDfEehnMaJM5RLJ2iqR1EUNy9c86HTqbG9ClCDWdYFQQ8WSVNqju2ZB0XFyuDAz91He3y
TpOve1NGfzO3xRJjhZCkfRK3niA6uUDsejyIPElSEmzJ8NPMsMU7s+RKrW+W8owOdF5Liyt6o28j
71CEvU+j93kWeqEUBnQmnDvm5N0pvqYkusV1QdU4ZADmHU/cASnm7KrS3riEOTfJrBmy9Q+M/qjD
G2R2jCloOA+tqrlxDhrNyeSnvU/S5vOOQBE+4UcZEjPitGfyjklpIJtAteOPLJA+qUqOosVvBExC
GZplczOufJlJQWj9IezeuRnSNZJrUunkfk7WswmEZNnxsr/Q5jt4G7NAEOJcKSFDXTQkQOONTYIh
wzYaUzCAkoSsTdEwf5+3qPgks9hjJQ0G7KzxW7nBG/jgWDFZps+kWwNd0liylFhzin41iUnBdzPZ
25o5GdtvX+AJZUcqaDmhtpJKPsddeWeq1yUkdGM3q7lNEdOWriTEHgxNPCxkcygQQJxbY3EIMpAt
a1z7MlI3Bp20ty0vLs7lcT5Sdcga+48rot/oW6Uua/B8TqsvydAzltzGnMnMc3Fvv1iCXMVPiGJQ
KzLMwAX3wzMoUcvp35/rq75ZULNy9l/244oSLhypXKz1pvBJ9WAaohV5XCYJlBhBidT8n3VowO6j
o+KAO+ZdEN3RKc48J43iHMozXZNEVnGnqFHFVo6RuHcdMK8InoOkv4ZAKxrYJvow1hnqjSSpydii
U4jEMU8sTu5uS5/Sf9tMYIgUd9rckICxIuJGoCRoNf2EjrhSE+YhV6meuL74L+6BEBLhmPIJ+v86
sOiKirdhLaL4DIdMnlCRI3jClfVAVKVOhCPJNmC79IHAuPkRHfh5kemLaxUeyDh2+9lHNrLxyN5a
coR9UAjH8M8qT7Gk5zrgBF0QKps6XYrN6tLq1ClnjTRyDhoGmus+gXey5zRb2WRuCjXiGKLUOVvQ
tMxwWOqeIpQopgOZ6UUjyeB3TJ70+6z1ZFc9Mb2K3RhkmoFjn8Pxpbn6x0saYqx8lsGM5jbI0QPD
Df6kD4NDpNqQgvhecfacwy/Ss3bdVfKyoyyX+EKb2G/BpKIWkPVVeeSNJuMfz2voCjYxw6te4e5g
hYlLt1irgwHqmlhgFR2IeMNKJEs+VqTEavFG15ocS/sPFHiyg99jg+gd1DRTk5jzXj7jbcG+tg22
k+vIVKfmDwtJo4vtabYUA5oN6sEcFIS8G0HTmu1DTGMVIjytW0Qgnkr9TUBAjDQmERJdlC44XIJA
xGgI6XwS7X/9xGGEAx7f0OC/Ibb+kOjWN/NMBCqC5Pd9+AnspNRHCUQfn/3hO7nHY5Xg2aupAfym
/p1CTucMAIzhHk/EOmFSWHIr/jACFHWN6gwJJQ37SN4hcbEdXKzUE0oQ70tosyS21CHJjOnNMEN1
3cmEps2A2LwSxyAySM7zw7ANOEvWUyIJ3niHK2qujU7sjGgZyQiAz/0UTUW+PnPEs7Z+XXq56uFc
+hlNx8VziYxs+zp/mdxahQktL0j7veV7ZjT7XVlAvYs4m0aaTLTbnu5ZhfEzAGVVKGDHEkMt9AzC
p/Klny2DV21kYliiS1MWJDB1G+Bx8Fy6CWGZzMD8kYO70u5XObhY2JgQraEBWqJW4jadSgQbCg4F
syRb4MY6p/PunNgV7jfyJCYEd9W8IR9lcS+yD+LxvhNFjP8GD+OH3ewdBjLNz1hFJGLgXEtIp+61
PAm4e20KAj1dyb5ZeWYx6g+Y+3331DbHdqasNjgPD+TXANeTPi2AY702Icfk8th+MRzlAeorXzlM
8txelkfqbUcGSzz/fkgvOJCt+5qlzccaebJjLUlvme4C7U4hSl1svTItloHxyffkvnKEDa6lZ3Ab
oPIJXrR37W3Xdn2r/naY6giVfYmeY21nVeWhbJ9x3Mg3WFCtwbcIi8qeEcZwu62f8gZW5g0BsMAt
M8SQRyCg8nFN5P+juS04wHc0/1jzENhG+HZipcmcpwBBe7E3Y10ry/cNH49j3AK1e6LtmY4hBtlc
uQLo5gf7yflkcxAxBh7G5mJbEUYjgPsSt0kk99R9tbSWF7pmxUAZEH0j0WZsKBXX1UCtCbD2FOXn
Bg8IRJJTFUApJP45vMOt+lV9NK+1AlWNMj3cM2QINwxSkSG6kxJUm14rAIqCJehy7iCmekRJofwG
idJeoKtEB2nJjkGsjhsLKzjBpGLq4/BELFIVoC5MA78T/z523bhxrf4G6neKqV/WCcITxoVX3KpC
ffz78LUSHz6WoNqGDC0aHmsPwcpaomhDf+gSUrP95nFiR2kuABt7kAIDbM/tYPNuyNYAlPJiR9CJ
xgwEf4m8KABRkib//elfBoYNGqN05nPPCHsl56cGIX7585MoGYh2I9w/xLD9UBIDphtKXWJGdSiR
Lk7xw4l4ILhBajINCK2h9di0uxGZwN+0jR5ypUQTMPY685gQGl05xCLTilbFv7M66DLGPJ7a+yEt
eDpbmnr8BrdNABD5aZxGY70sik/d/Ut/nersD53ceva7j176+Lk0nF9gpFAnyAw29F/o2I4HIdsG
QYj6vin571OU1BHbY0R1IasGGmKQlB7rb6gTH4DIcmz4O7gYTV2tQzhFgGOSja5oUGGzMy98Jdgc
ZYwdLQWlX7nbfuKhUa5LrtnfXRoueZWa4UvVvm7AuYn8ITsOc28GLuYsQ0gjbFv1yX+IRK6ABag+
oHa91zb03LRZISwEMXtjrmFbWPIQzrbdn9gJa+wmyDQb8vG5ST5OFWAu/raJXuBOh0oXTM1X+EeU
zdnUH3B9saa4K1x6V6QBsB9dmV+gEho2FC5AGHcvvZqiIi/cjGq8yloIf6DE6+9G1DoNsq9/o9/e
dXAepF59PI8yI/CPRyLq1PyTJsDKuAY/h+BCKu8pOGzKP6dSNlNKx1+nl1KGqON3CbmWJ3AFz+20
dCHkGH/dyIYuv/oQHVB6nq0kpY+UEyVIdDic2U5ZghnbCMs0GXupMd19iKUx0KaDvRkutOW2W5rx
O19rQU4CZA7TxjAP/ZdxwCWdJkG6+MOSlOb1KuRVB57wYLwt2TTee8KYj5mhnzncI242VQm14bFW
KRIYVlO5azQr2bqJ06CU0Ng0tn3me8ewur0epZfeX4Bs0NnR0zGabJGz+0z0k7ZIv98sdd25QqDF
59haQU7tZwLJZw6I5pFM6x6T2vy0lXSbPpWtlzGQ4vwbheTLn9kBeheg/Cw72EEZowzOEB0V+Had
bwO2ksSnRGsYPdx2tIEeFkEnuhGP7zwrXB9XEArRe/OP586wvrZ6e2QoFu+UkgkcxqV+Rb05gbyl
Xh8MXFfi3FDlOLuNHs2dBY8S+old8k2103p3W3TmICSdFT+gWMUD6iAvlcDv2kgIK2PA6KB4/2FH
o1YYK1e1YJ6kBoqyJjJYIup9bBjoF6BX0MfP4z07J78V053D02mXnlVLdG1sbBmX5wKIbYkAbeHL
rmvY+f90WGyig5Byu3BtGBCxf5bnyjVNyPRwNB0NZ1TLJqm/8sJ+WrQgYYhxTw3JeFVMKAgoEwfp
Ek3aeHuextF6PwQkAKcHObb9nc2fBRqnCHalbGIrS/JVxO6IZgcsNxQptUXJ7dtO8tc0BDVaDhcC
llhBfHmPeNlxm30jCPrlDGPnHU0Rpz78jIVm2FBvY4kM0OhqQMbWBO7UF+Z84gvPmWqKYOwczDFN
zZvEj5AsqvffJz+qqpjT4JnoCzN1ph87rSuUg4T92uvhERp4o+hGmw81iA+aXJLwoimMd8pVV0Mi
KCliuiItjUkLQDVCnalrAopo/gvoOoLbS8S/R3sQ6ocIqhyp5ky8XzGl+5oM6VodelpEXlhzrjJD
VC+Rgg9YZuNJh5y4FHftVhWO3NblYB0QVUbzv7BDAFmK5z1h4hCkZHfoy+LdsjM0JMbYBDiHDQKd
vGasWU2fOFfJYd1kUBOWcxhLejBgqHFvGj2uQCmkiyVw2AdKHoPLA/shzSscHqjouVWFV6MBEIJ0
XH0f4F9ZRh+bWu9zLIHhT8Q3T0xb+nIKdLzzpSgKuIYWOQwzn0kWtcZyjIjCVVC4GIch4Lhqcz/E
XxoNVo/edYfze3VjXENUVtwNse9JpK6xHEH7OM/d9wSC20g6UWo0lVTPgPgUBiqX9wndlsUH8Da4
Ls6DvYXMQ/sPsWnpkg3kqgQKEAfebBDVHpyf6qZw1+6Qq2dzu6aoTGF43uJEFvqI++bCdf6UlvTS
eiVjSdIJZBgr94Eb/9rUBfMe3eRoLlwJtaC7Y64a9DuOAJULmA3kRng2nTj3a5wet5mfxk7t98WT
33GqN+xJS845hCsUFgNLibTHvAydvL4lQ1g8BCOcPDNNQnkbb9RbcpOqFXai751b0YHdYYv0uVYT
H2fre41mE3FTjK9vOQDRPDJQrBii/ERXVdoqluEQp7WL69mcp6GA7GBaR+ie+AQYXbUh7qQeJVJU
A+mdFbWsJuEcO7S4jbgQ/NKPPgWpOEouHZeLh3d/IqFlFNai+ITtVhIOKmeQte5sDzDUN2TYTMu9
I53nDLWk4K44fo23HiXkLqPG+7rCemGDucMQjixjRG2R48Q7h7kV9jwGpx5w0UyZwYMbLv+qEpvm
RkwY1fEiWcgcyVtl4IpsHueRSBfLHTmFYY4vmXQNfv+NWi+0n0jpmeyM3iDOqRwiwMM9q/w4cTx9
kCMN+xisTrKZ4KHhIaIxDDdqiQArGfG4TiJZfWZjFalMA2PrznjvdOHKT9YBch5QbBxT6O4iWiBW
C93N6Ofj3mBhfUU/cFFVf+/UxW5651NwvFboK5gvpSltHdhwFfP65RfkMshgAgWudqzlE/luw91E
ArngIalgLp1B4wVWqQu12+eNXBcmD5PTYW3ieBPAYPri9jN0qWHy+qwsl6brq7rwLuIuZ9T3Of9F
4yWsnXhBczcgvlWWuxjazWoAra2t8yAlrtDXoiR91BiwOJ1T0nB8xWOdyGSOZ5xaLyM+pOgjllTE
3hQiFN9btuy1Ouw/6Cbzy/gh3pFDS8CUZCOaaK7EElCkaiTp3C2Gn7Uh6W62BCFV1M1cT8QVrUT4
XOnQxCMzBO5C8x7GQQQHmADgJx+HkHAOCG1wT2Izd5jQu+DDxn52XZsuvnjCpHeMUeDdYDL5gsuY
UsrtsZQanyp5Cp4f1jcfqsWnYBUV5JqGirP/XH7s1eIIJEXSdzkrjACoMZ0zEE/85n7T+ihinca1
XUhIErjMpaNqrAisPVxlfF6REAfy+Xkg5XEgQZAmSJAmz+PKe5TnCUQCHDgc2ydwzJoEoOkH+mrJ
Dtb8pIcSR05ow3H3nFQhEFowBld14bbly6iIh/2Mf3KhyA7LZI30zuJSEJgmJrQJpo9wDa9BsUJ6
hkgP5K3ypdnE3CJ//Bzq3TDzjRneEeKuRtYpS2T8HaACXW8SteQI1aWITiThZBW8q9LtiK41jJqE
kS1wsWwzRZlYedukERi1J5InXnHdlMlq+wziEqWDmHtnoyu9ctgF1qwopJK6Bq/jmT41eGw+mZxI
EegcqAyKXFm9WHn5fEflKfvmWJvz4XyYriqg5x3tm1hS1NY4AXaZVe47XQ5r4gCsWOhYgvHPePDZ
Lpv6L62yeKNeGPpW7cZDbJ3IiRfKxykgr7kEP/jnPDFnMMa7LP224mLa3NN2NtsGnQau124lFipa
ZJDKUz0c3F9z/P/+NYp/B+DRj/0WlCTb2cvm/LGsz4fdz6cuZ0EofFL9XtN1d5fzxf7oEpDhFTZS
p1hhU14bq/fLVzjFEKLoOA7XG1bX8aR5iB1DqN04Y7+uY3SM9mQyAom3rETJYC9Rg2VZvyFl/Q5D
unnMCItoT2yHPtLg417K9XFcIXeBgp/2yFT6MUyifhAy8TBYS2Ei9lZe9yVn2I9Xw19KnmjxDDNL
86v2C8ayCF5L5rZf+AieOdi04oh+FCHIKlTur+tzIw1+eVs5dM5kfc9B8amUfomKqWDzV6MN+bXz
/FzPQSr9fgTj/tvOUl9P+yEc28UK2A3FtTRGXuzoULyr0kZ+1cjMfnFtp1CGrBr35tOmVWT/NleN
02qYme2KwXeXICfGeDOd7qbeNpQEs5n7x9qunzvxY/oIcm/Z8vYarbvTv9J3d8/bOoDjjy1Q7+3d
I8zR1PhEN98V/IpY4rP8kHxLilYeGJ98xTk1VWE+ycJTETRJisPWzVN9jXvd+g3vHWrFGqnGC8Tg
dEKGGJxqsZpby+bjVonpx+WhjNK6jHPV7E8BJ7/Vl5Bc2AJAgaYDCSlR9e7VuaJoiOSmtgfJgqh2
YesNWSd7L73QKs1+poAWj40CRpPOAisGYWMTHVQRRTivyp9UW+mD7dVBlrk3OIRYRryQNe/dUcKO
lA1TQEuFsOJtY4us6lQIwT5BBKRQWVEtvC4VueA6WMdC7XSdPJ/oMZzvp7etTDbcH+leNoW2szWl
WwQ9f7p/38GzjReeYArJ0VT071LiC6rYbfWHvOF3CSqJTW09OzVTBKw7uWi1+F1kiU8VQKsX689z
aMTW92BDJRy0b1IHxAAIRjPuPS/xEgAViVNJNkK5RJbN0Co/gZdkJ7RloR8MOyKi623VFLl08QeZ
d16pVw4PNEI9dTKla5QpFarp1jnYCV2XUlrO5XP7d7FuTIFS1Yr1VL1Yh+mnWL815Rj+7h/agI3b
m+7lWtoWIRCDAHgS0n4VbqUTP3dwz+fCF0zKfqbytfBpWTWeUdjH1vpUujSzuzJ/7R/hGVwm9f6Z
ElxjV+I1dUmubdyar++pexpnKgAm65kfXoFL9hT/B3VTpnyYpWn4+vwmQ9QTnPUFTMZoB6ETRxHB
aE1AgoAutsBV2EYIeCF4RzAZYAbtBL+bAOvcA+cAEj/4qlCMCxPfAQg3FADvf419a/2ewHb0o/RW
boc6vgVVBan6ub2H+Hbd+IXV6RteZMB/gDbqg0zpPp7CH32qFZdPjNW+73jtus+ACfsFYN1ZsO8H
CWGvMdOICPvv9o7i9z6lwVQm+MStvEJgo3ZgvjqOv4ZPFXGr6/4TZk5wD3n35OUD9m5Km+nOW3t5
W/fPjNRT5QQodiLVGieEMYv7nEiXJgWVJN7WT/yUHy1+g1BbStY1WBeZbl0dRlyWtGBu3yi/9YZt
gJ42BJOwXdA3AMXAcwXoEBP3clW2iRp/RUKebCwgFmkLI8itVBy+0BSKcgoYbokAYWawLReFFdk3
DvKZx/JuAAfi85jV5InlXaj21nBNH4L4Wi7QOy+/KkbQBngWWH8EgsTi0OMAgq8j+JwfP6YJr6u9
6QA54hakyeV+eNbXYr94ib43ynAhnhtTJnIo8Usxa+M37wWxz1UMgPKk6vCVZaj9iLkftqUzJzwG
V/jFvkN+Rv+8XpLtHfi74f72fmFohHRqGnJ4IsGlbM3U9a6RGz63VmOIAyeNcvojNdiMoUTkEgu2
Q86wPt+DXzP3u0qaW/kO878sD9fNmrIUSk/C4+cOUt7ykgHct47RlpPa+OFWPbSKXfmztu87UEnP
1Z9KLnjhO936DunkxC6HlbhyhLiLQ0B//HEAavFxhIkvukanATQlEAcWKmduTJ7efViASI0iGXtB
XDrTEnQxYQb80jeX8V1N1a/taePa/q6uG7T9jqseaN0MLX6mkopg4oXz2UqIU+2pTCEPA0pgnNyP
QKYnjrUNZfw6tn5AV62/QiaTflrgqhh4yH3DY0TxN5MMlzBvt/bHb0t5HJw/vh20P+ac1fjXe1xK
mVxpm6Vp0/QL1FJalU+gkehJvgZmjWYcr0LtLBUXRBEjs2ZMLUkqgHXseEbQ9hns8g2Nr1vr3hM0
PjC5eDIbbBjXOPJJa1KOLZ/n94YXktSOZOLL/EFibJEZvs9XEjJjYH6VXr6866SxrZ+m/fM2+Hj0
joRyaYPQP1ZT4+fhDQg15n4uU8uH33z4XPq+Vn5aL9uPTe/6U908l9K72qH6NCnRHwfY/3c6KNIT
aBtstrSVm1Z+3y4VPIM9zjR/Z1tRkwLQ0ZXqcZzr7vNCSw9fJEWYgnDv4Ku+Le8x1eOwS7ZMfFM9
Kvj46yfIERJq7M+lI0VRlGVgJxF+qEAWm9icvkuyjDS5sK8w17i1LPbU47Byd1c/dHAoscn8JqgQ
7qgP5bWR79nEMIv5HEsXpZtG6Xre2MPU/50bNtRaxwhWJw/xv3hv7F6a3wedRFTIxDCv7YhKkqDg
V3g+ztyWkex047uDdchfJqlS2Lt4JUQUVqWvzynRXaO28SMOaSb2qQ7g+fU41zFJ9bUYEp4//U89
mT7Nm8ggAp6nCoziLXk1kZpUA53Q3jCBQk2PpsCyY125c/ZhGoH6eC9UC9Vpw1Yqz80LSx9rtgpZ
P49DfJhteG3tIbBOVjjHZF9wtOTlc1BocB62vEoDzYCWutP4XCKq3xoaA5luUVZSQOW++qnYVkD2
T/+nIeBgbyGDS9HlCQyR7QwlKI8zm3OWHEME+3PlNFRH+PB4fOpA+VWyqFWDSaVDLEKrQiXo6wZF
TqF/eS3SseAyfzmXaPbwCRs/1hydFoHoU6WXdJNItGsMLkewzwrUVElaaf1UoYpgLYOBjK/F+0vq
DPxpzXNh8PRBCQL1DratOpQmVDuhwfgaCfGHkqdQtSHElpFS3tyGuZgHMt269nLBtRcPNkSLGRhK
j/1j/wWpuq5eauuqP3eLdfUxu9RWfDKLgbM6wB/61LzFT1DFkGEqf8rbhpN6RA4gJWiPkMgAxxtY
J1du1aDFe16zd3ZBV9umPlffaptcx8XoTpPCHF3EfPxhmBSjTZf9G52a3+1t+7f5ixux2VDs91dx
9NXMzhWLqMwFlTMVSy1sd2+3ynT9l1KN3fAOccgfn/ge56K/ynaWj+heCWEJJUbWiVC8NpbCstg6
w3tywuqEuoS2U9Gq9qBp2RQjdF/N1J5YBI1LjmjCtFkM9g1LIwg4IG6ir9px+VWzJVo2OtCJMc3H
7NdlsefuzZDEoWqPsO28GBxwFOXsNK9+5f8ksqETRIP5j9dJYmxkuLF146/mjsh/2v8Dys4K6okl
u2aho5qi3wK8+/v3WB1BqX/sqb2SthUbpLfE95fqzzxXOzXo68B/1d38BE1qvgxqGItYw0Tfwn4Z
31D9QkEhgUGulO7Ys1Dnw9wslnRxmBpCCEmHJhsh+U3tigU6SXXkZIa6p6hkQgXMa/NSpqvoncm9
4AtaLFokOE5BDG8mk0g89CNPbCfbZvR0lZOC/S8cRNs/X8qFziP4g/YlH22GNhD1G4p4JjfLws0G
G4yyY2xru2SP5AkSFfJU2rH7KHCicNcOLR7F6qUbtnM6uPCcliXfbN9DKV8/sHjYrTFpNKKEK7xR
MWRnl2lsF/6CaYXsJhfleTyYgF1FLn3shsZ369LY8l2c+LDVFTZZdGlksfpa0JYxQqhPQHvT9qrD
DWpJjwjFD0Z1bhoIEyOHvWROzuorLo21CPSCGKY1V1Ycsj4fWOgP7F1oakFvzbJYyUB0NS1jG9uL
x64TFoLrfsFYG1BoWeDqZ0tCfYDH3YLYCsvlfoRJBqkO7IuZuCGoY27yEmlt/08X5AGyCBYkNdeV
l1tUhB0BDNpTGMWhiGP1w1etVz7Xn0uZQUTx9Me9J7uqs5bM3Dlcz9iWy1TrSgEu5Hn9Szcdfk0U
KXZVyYavUO1gN9tmC1ZnHlpcSvHp62mwc3ljj9ECp3yr3O8kbL5rq5+3TWcKvoZAzW8tcyAk9GDL
HS7Vx+LwAEXqcp6GfDkNPXDpg/oAttqkcMxSZuwWipgpuhp9V2Hwq0jKQ0GXdarUosKIHLZxRUpI
e0aJ5UMr2goeDfMjKJT/egSr/sxK47K44LRvEsMqBhRifYl6xzYDQWqnsFX5DJIyW7mdo8utlD0E
z8/b0uOrfEnlnRIgf8/AwUGRFCHFKIRpKBZzUXoqaBceQWLGaPxU6QXPtTON8nPy9gTEzLDO3x9A
nilYudQJ1wEGssRksVwADqXPKoAZrpGKgQUZW8zH3wbwvHGR+IAxcqL6BORpjon5ONCmU1IPNP01
vlSDg8FyMKiSHS4PGKF4IEeTwaJHMQX4G1YXO2YSPZeiAsWC36XoQVE8JXcsWavkiduCC6I6CV1I
QgYz6ItegLvmjZan5EXL13Wwy5S/EHZ0pQyyt4gtQD3h17D5CFFVMEix6ikNntV1uWJ3i2Ee4LoA
sLmIXFyS3aOzyA1uwMW0j2PFRsiXZY4bMwVMlp5LbzW40EeVAo5Si0w1mb+eypBNNKuP6EPCjuFr
2Uvo6OohtY6bQP4PlDIPDQVlB6s//IAXbl163o6h9t/dPgvBvf4LWeCRs2wpd8g0tGw3SNnEWzJh
6b7EBYTcjiZ2k5+5TUc4JduXNAkIXtNF9xnCpBZ+Pl1LaUh1YT0p/V1bTzSkuS3SXeT0++6Ae3sm
drxIEfuf/G1L5MTXtK1r9a/DVGWxjuRCjPuuNZYkCFgZWoIyRSIImCvmS4EAWNygP9n9VWXJuFGO
xAIQ/MCz/C0FfKq26lAnT5sTHvqiDcpLMtF4MQZJdYFCB6zomHoSFYUP+WzGi4FlGpRDIupzUTbK
9eT9Qq6TGsiF6baB+cwQ+lbCowfU5P/4CjJh0HwSGf2ih2Yi+k9l9fI9TAczTCkqKRFgTkO7zoQO
ZBNwMUhl7r6y7Meyj7oWjcM9MMLGzfiC1aV8MNZFbk8mKKgvi6NNsGr+EZOCfxl/SRf0p+O+xt0d
UI4SY8tAr7OXq0zTIB4/YWK0puXI0JtyMuqKxozWWEerx5XxcwGQBZHOK2wzd1qMi2AGSFPna1Oi
B2JzIqqwKdijTK+bCvsI/xzdK6XEwVOwwzOZBJ79JBFRI8xq5mRDWGuF7N8hxab9+oGhwczCFolu
zV2QrXyy0/hwf/gfUWe2nCq3ReEnskoRFW9FWsW+S26saIxig4rYPv35Buy/ziZmmxiRZq25ZjPG
mBPVJ6jXrUCwbCho5qWUIK81KDyh9NjrKnesV3hZooHy+ylsiSxNGEPd8QClexT8K2NsYLQDnIU9
uQ0DqqMgH4JND/Y4fVb6lz6oIyIJ4hSKGLz10+ZzOXyiDhWZqBbnKWwUAUUF1d63DAgigo36Qt+m
SkGPOEZy3So4ff5lIguMbx7BUNyAwxI75UN4nVpLdGupa0+VURTyaa93k/gesEgqgtmCdgMyR7EK
L0KM/zcrjtzKQ4Aya/QKDywaMJwJwNrnLsmd4OHcYrQDY1diNxsudt4HRdmu3pjyIMV1ecsgZEBK
E/eKd0wkwardqzrT8Z/cvUE3H3ayhzBtBdofI47OsvxsXcgZEF/2k1A9tywi+9wNV7K7O1DTJKaL
lsnU4QQ+4VyO48WHas0lQkPAwSlqOCrlFlgkCakP0JkDZolbSKVsAG4Z/17iCgxzxpbyU0XLIoZk
j2OWX/AnI814pbealqQxUyi/alw71UAACPJdtRCcjRbxQtE+QLPOWtAvnNyi5HvREuFSXHChkh+J
/kn8D8+ufidvb/aBLdN02JdWaB1EOuaHQrUy3GdIRtcWoBWXQPRG3UbBqwYHA1WidyLDAfWIeBqB
UjdgNvIK9SZVq61hgyYC+Q/gBiAohrkoHnSZXLGM97CIPW30u1Q8VWE1t3ysi31JdILOvLh5IYUh
Qof7ovoq6hH6h5z16rsDmJZpyl7U0yOCbJOTdmDIfEfsJJ8iRcFUVTtBhll1gdNjgx1Ksnyg9ka5
pkTxTHgJ5l5/tRmgWKxInV+LjFQBENfA1BKXb0YqDOadyA07qrhUQGF+zQosDdUrEuqQDr6B9yyK
en5fkg2IE/Dhwm3qAQST4pSSD3llHGbCoy2amSA5zGJtk5VKk5Sbf5WaQetDnVib1DCEfzhOYBoF
G2DwI1U7N5LMRE/HbCV+zdl2EbWZwyrmewOGPEI4GfIn3vxNEEkk+c770vEDXwMObJ6PE0bCiHAT
D7rH7za4rViwetsMsk7mU0zYtZvg2IMX6QbKakJcOCOuBk/6uvETCllYGmU4RP9A2AEFsAogyg8Y
76qUrFS7cixioXxyqKflWp0dUWIpNgnx4GLw2TotcjWvyeOEvUk+nQN5O3rWt9Zv/G/v8ggTWJrO
LZt8ovL4lLklUZS33u6DNBxVklIru4ElOtmf93SU9Uz8gCZzkJow9xq0xmazUuk2IBmi+UNSiE+l
CtLis0lygPJfjyZVd7UiIQP1LgaqwUWGDLbCHIIuKMYog0sGUQkV9sHF32BtqIci7yC0vWrHyuxo
bvYXOb7nbI/WXfBU/B1DWvoPgddVBVVANZXYRyr1Ac3FsdIbOSiwHFzdBX8b7voHE/MoNrzKMwNE
kEZcZu48wlksyapfbuUzaM5Ko23jOUgDaK2CvoAGw2CQUt7M8oQO5pV/FjyDkmNSSwLNKlAF6aMt
2NCvx+r4IWfFSXMA/ZEgA0wklhwQfa9WK1i2JwA6FisumDof81lmwIyhtNliERPgWUsIte6mYwxg
/7M2UuC31cqbCAgtAqzmoMhRtUby5AQ5HyDBkNtAwutgPpf2DHIhghSQj7qAq9XBlmwDLkU7XZUg
wWb9fQmm0bNuZxbSy9zV3MdWIVksgCVCino010IVv7r1pG3MVMNPuLxb59DsXeqjpBbbb7iFt/bN
INw4p9G6/ovjiJielUvqqSYmEXcBkHSyqt5Kp+C14p7kUme6KUoJgs7mhqMNh0QtN7jCfaWHbMuV
QngFo5oEgjAL47zkuN6OmAwlBF5px4piASwO0MjAk1H51v4CCfNBvYqktX+KHjhccEeibfjpQNwK
hRZ4IYAtRAzMNaG8eMIPss39iVyAyYi7wJrAbNUo3VMgQJK+gqcgZd5CWOG10tKvdRgwZDQ5M4gY
ZgWEAug4h4Goiv3xEXD0S9HFy9rjOw4yY07VcMIGcB0KfueKFr7mV3tgjdOIdfHhgRjGNUTfYFBz
vDl8nUNQ9QzKcPiWenpv7yABy3E0+7XhiXtA1xGpymY0RWefWJ/1Ogtxs26u8guNqD7OlsMMpbcd
KenWc0udZmatlqnz8s3X+Dm/A0t6UlIZV1rWyymBwT63vF2/T6t259XBifBbJRREt2NjQVbJrS8M
F+2RvzN9T/Ii2R/fKf45xsJYpLMne8u7otzIlt2D8y+1BJSEpMpxgZ58ae1HS/qOfujpqGaseThM
Nn/6DCiQkITURlBMXifvQU00pp+USFOrbgo+JP071CE7786pZFMd7Cypd0TvVdz/nVkOUKoq+KoC
MkzShmz+0sYfwJ3+UZSl0Ief5CGf+nQackhhkKATiRsMLPdI8fCeOSlvUbYNhJdKw8rulkaPef6/
g6lFhY3vuzZANuW5R8B0Y1ukrBErncBB2H0MDopFvDJiwoMCYp7jBNZzDE8BS6W7eXvT7PGXzFEk
kFqb+VcsVAPuJ8Qp/j/Snm5+RYJnTj1OiSXF3WqCmzjhWMXCKcpZXD/kZ5ATUXmOiiBpTjE9RSwf
ULFUkx/TVYavN/2bDVWbQkyFq6LyyBQSeZd4EEUzFFXwpXpi3lRpXTkcTrswWuj8gmwKyVv/N/zB
siBy1A3Hea4Gx2he56JOtRjxOZgk1iZUZFALk0ZNl6AoQf7XhxA7hEhKTW5MzMIRfjnzjbfm4ziS
7nxOdhohHdw1/Lgpce4f2izohPFROG6//pg99RSfSw6m6eGk0siIc+fzEWsJx0pdoFyDW/YJ7+iC
sIbTHoHohyCGwXdBnIuMBsI60NG0WAK+GQ1ynrWHJ+l5EgTiMuAD1+nveZldUZ3jMPH8OCoa+oZ/
mE+CYZWsl7jXSot9QcXc8FdSiqnSDWfZYv0bdafhEH7vFpe51xt0w+5m1P2Z7udbUNQ0JOhDqluB
XbRs8IT97wSCIkTrb9q2anGTY+kB1JGzkjt0skx8CfYj88xTNK2j75U7wVUS10PYHwyYVjt5OvrD
1X/cD70ijJHEW8BvifUNAIK9fIOu9Ie8F9MvrWUFIHlBhyBmFGD+UHVuAGx0lIVDVYARlGs7o0eF
JCnZAFyOxtRsW11JB6K26hwixjUhgD3aov5FQKHlh6WZFxtEvTj0NRz69WD94W8ayClxu3tfDHB2
t67V/H2g/mgG/UIJuPEvNX01kVWMs+w6XdSvnbxzAunZRlc9DwogiAAMzHj0RgpSNFOf/lFi1lxh
zyDS31efdtr2uQI86yHuAC4v3+VDa9HXJX6DCQVAxBUhmJvIYy9uASwKebM4LVy5e0+svf63lisR
fkHYg2/kenIfnpIdyXB24aDlOyJvRW8mRFqkQ87fXCYvIc7A2gg4zxIECewEcC1x794B6U5Uq0JB
2lQMU6sDLYJyZfFe1y84Vrr9JT5WzCZtN5bjHY9mp9Y9Aby/DtWDBclQUK9bbMljHtNqptRDqx47
rjssML4Q/JPRBkKp0P1k5YCef2CpPGEcFQ/ByAs537yr7uzjirD3gfYo7ZRLUFtI4V2KQNKJV7tF
evsC7pMkfIL711zIg5AW5xayZM01nILz/J+HVpT25O7mHB45ZvSyZNHuYzGxsiPp8gvlR/hPR0oE
ChazkitG1AyoTyFMIdqg7qT4fC9XEi5K5s12wS4Q2ke/WIAT3wULkWPA8PKD9IroAMTLAOxNFmRg
Sainei8A4zgXQuYXoYJaHhSwfQHuyjaN5VvnHzw8GvlJYqbcAKj3ofGShKZFMn4D3mMIMANhgkgh
RgdFUEYxtK0j2wfm8AnHR/LN4nVplGjT67RoRmxDMhsM0JzV2GHgaOJqN/qbtx3zwTo0iKaMT76a
cpMYqNDR8/YdimHlOuJehbsxkCUqrq9WNif6oHsOmCYArJR+B7S6gZOLNDDTjmzlmiz2WqkXwSxP
gJi0jxcujfbGgkZnAEKZEpmZvBcDtmEp21AqD0DsfcoiWuUO6xobz1TGuwVDle9u9MJjHvHTyQN+
GOCvI/KILN7HJwyYuEHiVoAvoohBlApO0SX6rLloSbh9vn7LPXRrJH0II6VD1kl5OtK/zGPDKygL
RMQIXQv8XVD3C+j50a4FYj4OBdnTJplpVRuXoAQye12Jyt9VxALa9AlZSPODTN4vxgPDuRgOBfwG
mzvEKcSedL6pKQtjjjoIuJLfe2v24E0iot/Bh1MY4kaqiffbS/M7p4oDu2Snaqqt4YY5cJU/LNiZ
gOeZViKFSN5JShsQB9WotghXFbLmpnm1wnwYNvwE/kQcSj00gxRW/zeH1FeWmZJfbbkRTXsbSdxa
4cISH9B7fjVsI8CPmFc8gMBmW0U4hRFyCE1kQdtFhnKNc1H1uk835fd0JUBJS9kNFYpAlLCcnqi5
4HZQgml6ij2INEf6GxWyaEadYsWRe7QHa/aesaJz+5VP2WxYgQl5BKPD59GRbUag8qVofJ7yO8zU
RJ60mJd1+zsHr2pA5zk54ObynpBX5K80yEYA2vGEvItPaogwNyeHKp5APRnc3aDUo3STl2YKpGgc
nSgkUkOiN3aXt1CFV5CsxCJOls0SzFpF5LQmhzV4MB0eNHuqB1vPzKe2kLilvhILokzQ8ocwSH0X
t37ZUaJC0TpBi09EAbcRSiNyDznZgA5U2430xNW7SrFSEeLAsBLUj3dxwFg2AFptwRCBCci9Q1xO
+Ar0tDk8gkZJgqsAqpflQep3DSZfYqNQ7pHN8WkJdoE2WeuZAwtahgzbA5SxNPa1qau2tqt/mtNP
xn8TwvPfza/RV/TmV4AfdG70Gq3l7SJLbjxXJzwaTYO13Hk7urNaPbW01eKqZfTqdHb0OINXpcY2
Ry+htpR473nx0PzKuUWAMdFgIKskkhKZaKYYLb21aV7kdjGvQFChExdZbCOmVTX41XPpQNVZtlGA
5zn9YnkYnnJkzFCyyRhRSFV1TwTYJ7kqGUn1+NBkydGkspeymJ98ZefTtKAV14PDohWtI4+h0LdS
1fD/W14vlAm5hXVHDggfxykvZtK8P3ZZQKif5JxbMZMK0ZciA/at47COHAReAzYZE6m8h/grooOx
6q+Yz/pBfka+JMjcy63J0ayUlGWl9HGyEsKw0jPBrwD52ttGVDhANSoQ1G6Uz1RtRbwFOGAyhIKG
F2uU6D0sDH165+EiKJvyX9JZgBeNV6WhWWQJvCUcjhuAA8Fh3kYsKDt7BcKbPIrWZr2xgjO64vUK
Z8Xr8mDkPOEyMcZqBQVGnSiWUWW8/HkNmt36NJ43fsuClt3m53n10joBaDJbdfReyAZT189aFCgx
j8O/zm9+x6NfCnGy3287Sjzolp32IopYu5X/LNufjsh2y9AlHfmNTIJSOri37e82ZD2RlQX4lo+s
zqrRgpQrpKvvSDJx2HPTM4diQqqBk9ZQ6n01RkQNflxBrqaMBupV1ln2Wq8UNp2uCHBNuFVZex/I
XBeWuQqN4dPWfZYJ0QyUEH6jh2EyAjKFBGqbrjcg7FjP14TpL3uOab3RBVSChTEpnIwAidoGACwm
N+IBQrULN6T9YTzA1fPcKUyjrB/VBdg0fClFUjjoV1KfWpsFzj9FBb+SFARv05otCRmVBthFCOy4
sDTQK7A5/K2SMOQac0IY5K7iE7S7PsZa8rvY242Z069IIp75JLRHhJTGIfhntIRoYoDLmGlHWGEZ
e2xzvzUPlOCWvafMIaaAUidiX4KExrEgPRiDG6NXoRaHNaH1SD40Z8chvVomhvwg5tC+vckvEuAx
JMVJFYxwVPOlADJaH0+8Dxs3F8RBUES5NRfCDnEUEvYcaWOeLN1Ds/vuoeQxE5Oz/q1WFqXf6tPe
jgGJ0vh+F9EYF9RHLeBBq9A3wOiohrGU8as71UmF/pHFdmm/BgKff8apm0LjEBPfQLjikatnPDBE
25/45xi8coJ9nYyZRXaq8IvJ08+US/vPSz6PDCd7QLCX1IiRE8XF+dAjCe5Odf1xjbR1ncF6XieY
Oo1ZTXGA75NlZER1XOwoceqrZ+weagGJ3b65OoZ7MItkdOZANOng0+MkB/WKA1g7aMJsX9rlnkU3
FfCTcwq2avmdV4lV/KRQXEcAUm6SvKta/7UAT0ojm8a41jeHe1zp859B4/PiYeQd7cRQv/9ra6xp
VlBXntANi7YrEoja9iprOTlalOQI4Z/LSmk1fcKyUbhRdFBXv5zmWL6ahHaKtr9C31QGrDwUjW9+
IwDh29Cp7LlFWBCLOLDUrQZnzDSdROA/K2Z8a1Y3xjyuE9T5978QgaptFE3apXnCTeycSCGV26/x
Nm1l4+aqBO750m66L9AhweHbPHdptViMXTkbKrrFeWKP5+ETA4NjLLsooypDquca3fJSjhRBdi4R
OzBBCPZoulHFwDoRGEl0Jdc9IvgmfmTw4rhjTYvAkoE7kZsvPxGrCc24KPhIPUb2R0NADi7qQTQQ
VECmQILqOOYy/nlgnEyvRKFOxaEiPwAjA2FRda1R/Vu6FWom/SCq0et3bhK/LXLwhLusFjrQb8Wu
KzwtmQJOyidm6NdfXubjbjRIS2EMNhN8eKWxcYl3uXYO5yFn9UZJa8I0nty8QE1RJmT9xWpit0W7
6w96FR/30o1/aACrI9UmSvV2ZIaSOngzhArytEExFzKqT8CtmPHWygY7Qmfar7ZWN4/0LuobqwrP
9aWP1kniM/eJ3x7tQ8/Ie+LQ7DfSFTXYu+aWVoNTr2zXQ/GuiiFbZpcKr1dq6baz73nxQWuemGgk
jjGjCqu0ncMqlQWOQPI4IvkeJ1LciUfii6VFq4nF1pdGRpWD1tqrNHaeJm7n6eL2eaignOsavDrq
NnOILEpDcSS2X7TsGsGyK4r/ZUW3UWoxg2Mn7rJgAAmIg1f4CuPA7Nfp6VAbggTLIXzn7m52TL3n
3d6RC2kl0xNJ4QNcC5zU1H+ALH636uPmdAtmDeBd+nbKj0rrVXL2PV58YctwYYCsX/0Xa8/evkA5
o6/C3nm35g8WSUYjmzBRChVwkdU8pyjGSmBJQSV0fqbJhIS5NajgBricAE1knDimOaBJO2sYQ+To
F8rSa5BrIGtQN7BmpX6pf/oRx1635RIsvTutzVGzRfihHjaIzf7LH9TIMGz9/IbfYJlqsOqGicIn
dnPhUuGIncSSl68nS6KaqLpsvRZlhFUkmnvpyjR/3CVvRY5CXdUlMpHyyTLH96G+Z0HsNw2SGLqz
aiKpd8htUEcldT/Sd1mw40Tmbk9CBEPIGFBDYlIj7FDPLsGduhLnobNQuCAzcOsJb4CzdW0lE+Xx
JANMISPuV5redd8T9fBgtZsLZo30pww7C+TWvmgVohPV4MIKYU6YdXQp7q5kRM5c5UPv/VcQYcl+
yOOVZ3nAsBd+vNkjLdYyevoJN/s0twht7/mf6H+19hINCAebt0v3VitBIdCFzRbTVjq9XHcdOlHa
04OiqxtA+YS5WFRuODXCU/Bww/Pbe81Lo/3YKvlVApeaRF9qjJ1VHNZSyPUYEORI7qggKXtGD+Xf
SvcVaD1UoqjYsuD4W3Mz8quwM3ky0RgoskuaejQLZP1RGg71Udm0OxdPXuCH77JJq0JzU9NdpkUe
plxXAVhAPxGjA4v0hcF/g9J/Qt3A+y/8bNH8ZF2VapHjB9IqH1m8SkxCA+A5JAxU3BQTlfySr/au
R0Ry9DG6CYt3KM260lh+gVbCFwOoiBd0MaVncsHgFZvhGZ4VyZ+QIZdh19akli7FA+1QY0jDJB8H
vJKbLLRqMFoVqGwVxLtJnQgsz8rExVWPVrmJwppoW6kDqGKSXKkpv2J5kozgJnUBM0GoG4ukqkZ0
N6fab4yvzocWYwVZVfpg8c/LPSIdJJGKp7NFVgBtKo5E17bIT94IDAg2OLYXDqDyE9pAiobPqQD9
EkzigIdSnrmyYl6n8iWlyqQjVS5SWUOBIRhvstta58RDkyASkkhh8TgGx4B+kM1WZrRrIE/JK75+
IRY7zdVJQlTiXOrjuQLkCl7+aSoHVx9RfBBO71jR99WW7pQOgfbV7Q/s5ts0Gat9gA6OtX8oWI6e
cWCos6paU/iZFP+oT+vUbiSu1A1UJ6o9am/ohn+zguIOKGv5mKtFg5znBounvHF9H6Cbd3MHcVcF
3YZ9W+fQaiC2Ra5FqNYQiI0ML8Ue6hiXtFX1zMSFJliZc1oqKwNGImnKUcQkjHXUqBu1JVqhlqSN
rGdkbQPLQYKxFxy8Gz2YKuQMzIaTdrTmiLyrdJEo4zHlx5hDIQN0cah5tAXWTh1jfIGLaoIp0B+I
Ua4shBVYvHUZgGcwvpS3KDI7+v9Alkeb5Jb0vzI+5AhJRinTos9SFhAnImflUz4g4SH0BHwOToio
iRdy2vqaI7m2l9AJuQTVoVYfSqO0NlA6SrCkC3AcIZW5Rlweib8PqB3QlBO4MICyRi+j8lwPShxe
sVF9wHMjSvG1qhOu/PskDoajJP/Cckb+hBoiBDOn0iCjonxKE7RFDMAs9vbzSq9OkYMmVhxwnlCL
uXBqupRS3Y2pugoxJDAGZDtzsVwLuid2YtWuA67qpq13WyBKHbzVKos2SN5VuSqDpkvFGSsRp1MW
GmrXo0isArHQ98rRcX8EGCRUFBSZzM/JPkQG2cwOCaFDdFlxd/zHXO3ZlP8r7poqwS8byhBRp/aq
o8yZEyEwFU8/db05ZRiQDOSCAdrnw0IgByoG+QARbKW4lRreSl4pCNUzTamV2mpMBHErbj3Xk5tI
xzrhsgZdGBzAtlX26xIAq0FFeXGZnbhY1fAU3IGf3XlVCUYxDE+MLp4U+US1bRJoEQhsDrjiuxDI
dBJatlJKmLZ5st8kxVBC84zYeX1n32eozf3GNjiSN5hdf5un9h1096i8c5b9Sy9tLIBJ9A6WfzjZ
xxp0p1vylb7RrvAMNH77p+51GfJsn3jPUlh6t64DExGgZauBMQOCE53qoMTTzrJ7LLesp72/oFPw
JA0AvCkZNHHFq10LHiaVnjBeVDZH/w5I9oDSbpMo2HLiLezbZ3APxLl8A9vX4OBcGA86sR9x5QSi
FvxY5KDLULC5QzuLeHiGb/pGvgliDTLZNeeHnIh3cNngjlL+FLktiYS9VcH8Qr8o+mrQOUb5hOWA
apBwHyc69kHfz1sbQkFme/i61YWaxAH306Qvq1lqWQPh3zXKNYH/hfjSCSg0vQTCOoSgJNQcVj2P
wWznSc5CkAElJgREiv6JSoTi6pJYLSYVYCI2TSZtjNHwvADO6d3JPafQTQSwyiA3FBSHMpQHbWW3
NNzd8h+aXuWv7J4CQWSfkFeerjUWT+VjP5wLSjo/D1gtNXIvh6D0DX0iPPA4deu4zy+wM7K0emwn
IlCAsA0zWI4UuqlUa940OSbp+2jG1Ibl9RNe3H5256MA9eJ4V8Ni3wJh3N2Kd11Awou5SLKpmkaC
iy3dpi03fr+q9qo9YRi3Xs2ponlCkrzh1NsVGHji+eu5YETamjZ8PLo6444bwaWjkMAMTEwZWOe0
k3Z2ADwj/aaGa0JU2KOeisPhlL/0AQ37wwft5ksgXhgtMu166LCEvFG+R6ll3exiTn/oW61X9LN+
c96oRngg1SYIAmZEoCiMDg/5/zJOW0yPOkGSHbclLaKLktKQspZvukkvR92IBVzX3RGEWQNetpB4
HOjFNOdiVADywiZhnB+hR4m9ou3ZNVxxs8WiLpDuVkdkCNEfxOfMpssb+PJyx+jsnDrj0DntAGoY
/Gx07ihtQAfVLDk6+5z+lAKTFmH1AkFdG2RkMtbCjgg9cp8fp3L7RHBfkm34DGoT+ct3Ln50ab9H
l3bmnslcFPqLxtAY3hzrWynYhFQw4bhdR6KguWud0T31y16JbFHxSNt1fCnLnv3C2VQm49Iu99gV
u/uMk7V2rMdyKv8x27YbyDn45vdymrmW+u3KtZSS1y81rxxrDVxVlkIQfHK/ZBfIPDjH3m2SDU/u
8/czLfsJ5BBglDcI5o3Bs3O+wcwoW27FbD87+1q7NHif21UieRoO79wLrMRSKwnpSeiWTPd9c3KL
d3Rqsyp5N2NYb1Kz+PQQ6ahk0ugMT1RmYppF7vv0kMqLgaM9h+ObNbtxcawBFccz2dBSL+3UENbq
WSzST+QSzLaBbi84emzn1mwvY6du2AfKr0f3URrsIVjdp+WxQViKKBYGl8F6a6Wj5cl+wio2/dQr
W61DuW1W0I6I+09Q6rtWZXoNLPfSy6AqQimGeQzJ6TA5lkZJtESuYAMcyCJL4lV/P6zoz9ZuWMNR
/yzKzG+qBp3H028AcQMnRyD5KdkELKURMEmWNcvF7l3Hpd4Dhvlvdnfrv3fWvC2g5C2UN/MXM8aM
vPgZUzXzYb6RkHGyc9v8uszxFqbmYDutjqo9zQ+Svy88BCFpgK18MCjduytHpYujMhrhEsqFIwFD
xp780dVWKXU0OiHJw3zHFF/m5UG5v589F+/F7ufcLdUozd3cGHvNRKbAf5pep6fv5zQdX4flqEbK
s9alFScKybvFbpGOz8PLWN/36/06/ar/pL+7r9Li+XNnO43QrzwObrTjfAWCmV5DY3r7bq7emyej
aRqchtX54fuzOm9Om8MmW2Wr7cb8SlbJPLdRFz/tHISsK7dKPZWaobBg5822+MMxtrEGKuwENqwJ
tcN0DehO57blv6Jrv2q2rv3r+HmgH1a/eW9vgVBHZkePR1T3tb08yxd6/Y39+M+eyASnuKWpc4Mm
WYXiKN6fgfDEh9Z6EAOgk18Hyeg6Wa5Bn2XH1o0EHu3A8KtoiGn0dWwyxbGXUuarblupX+slnQSy
l6i9ce7JU3wMKx00rwDuStfFRJJFC1MZ3G990UR34vFTQlCihu5J79m9B3t/D5v9Fux7ux4+BLih
eJLOspkEFI69Y+/eTXqoMDinL9N94sxplTGClAFV5zuzBpscRy8s4agxMgdaKg8coky65GBSyrZb
Dlib2Y6DT7jLGZ+X2WWmDzpMdqN4sOex7FfCT/hKGSRPN/vL/kRDk/dOxlQ23v/MaWyUN4glbKBo
yVQG0qi86AfW8y2C+UxaalAeaIk+ruqMdEmypozz7JQvSqp3qA2wCptXTwk50luET/IAJO+O1Odf
PVTXKH2/ogV978Wda/iOLv37FL7DeNdfDqxBfdDs1fHVzUF+A/wHq7TIjkpvbSfNYXO47O9pWbmH
3rpjK0W73qlbBfqo+EQ+gjZ5B/t6a4snbnipETWOrb21aPx9Kv67yvIyPbeBc8GdUr9QehOiNaZJ
p8oJF2KuRB/LYLR342FlfpveiQIvY2nE1mgbNX5vbc0fHXZl9ZmfN495M79D5oBIQYViFXgrvqTF
L8iCC+au8rBJ8ksY1is88xP3GGYsVFel8c4QdfEh0lZytZsVD2/lvfWwQx9cj1HmIdFitp4lu45e
R+fgWuTkqLDi6Znj5dkXBRD2Qmj45c4db50kXfvy/aRUehg8NqySvFoi04a9O7RiYOftZ8VOLce8
ddKnHa+Qzrfs+iEsVVplYv+GX6o6S5IIlENqdoLyjZ8a7hWmp+mbyzY/zSzchjuF3qVNcq+S+Fmz
fabu942cyqK8uAYJKCRofV52aHHgHwqI4RadifCBCpx36p/3buWK1gXMRfCc/eWqfnWS8BgmYe1s
Gwaiye3KTwoIAu8fgojhJyHLuFXzEgL5eTLl/M2sV6MSd7M/T9/omFmLE1xS1pjcO+a7fS637mYw
zgiB7HK1tZzsCXj29sdg4lc6td7ZHFxrtjz2wfbsNn+qw+rOThvtBJWoZslO+levNq/46Y5OwDAK
qp3qvDp/pV7jBipaSCRJ2JJkSwYCMSmRBxxjZs5ek9voPjqdWhrZNHUbJ+PKPP7+zK9TpJpYT6Z7
q0VIzoyifZjbnJPs0t5pJ5Yi18KHVPhTNRYHMfC1cwWRZq1dBuIHPDp1ZkdtVOuREfbAaaStxvS8
uLmlyOprKiz75+Cam9UqMA0cWtzaxjDL3eTCB5O9JMj8aXhlALpl18BuIfNSwnSVNNxMRDZ20N7F
ooYUKvq8GUOd/7DJ9xLBrHA5cN2sdRGTKb6FQgQ2lcFfctK5+XU3WYYUkJLIaGKrjp0rwBNZ6C1J
l/DM4jZY7tpl086W5879bPlP8lU7Zp2AIPIl2cHsEeIS26kf22WQF/u/xAdL7t5cE1M5X+9aaxDM
B3Abj/Duor0EFz1zrL4Cb0Hcifqb3oWOSCAvQ50AtR8aIi2htOpk4AfDj3V1va6BovPdCFmhM4kV
PJR2LTT7d6Jx0tt8CqDPpj2Q7+8FcFI7UuPdBlvmrYxu1asQGMKeHs2RJkAkZ8FyXgkVUihUUW7i
+U+WgAu22ONZOIeBVr6dX/LqfM969zED/LFhdeX97dNErD4htlmfhPYgHFMt9UyxFpPknHM10qyj
bAYrRSfN7YhExuRwy/oZbC8HDDUonCJ/pEbACpm1Z3GllXGgBj/Y+ayiTwKZmmesRd4+BRI44tL9
lF3JBCEOwGpbsMmfS+BsTdKsLQ1aWUhljS6sk9D9g7i7f7fibrmvrRpZsP4VwxRnoPLGiyPeTo0v
a/IZVaMHsVf2htyoKkYF8QCCMZbu2W62n314LQ7O3Q8xlTjlJ4QfKmCKJHlQ+dNSq9Dh2a1CVKeO
mcfMQtxK+UEaF+hyoyVjungX7pLzrZLZOPbSn/RHV0bY8nK7wgOeuvvfVZFy65XHbqYI72GfaPN5
h29ZeCoaJiVv5+uuiXL7DN4BGhodqURUp+XJYyiJpk90ImwRZp3Pt3vcMlRKBLlUlo+ESf/A7BZY
bvmFQYD+8Jq/8MhhD2irrg4IfMIX4CEdblBcIqXk4KFCN6/+7xgV1iqUYjovGvkdr4aQLc6BMiin
oBIqyFUaSqdUZPKMoD55yF2lGJNH15XhzVWcWqyaWjmfbMrx3aEFIBiTuxdNB7U+ZrMwozqmFBIk
dhE4Kt0QRW4Q4VD8I0JW+wYyXZcQ03Rjz0UYWKzJRbCXB3QEbsu53DKpZ0gHIw2XnSYFhBKLi+Uf
cfGev8/fCz18+bHuX8Lice9XIm2fKA0N8qCdegdnsZ8Mk+FxqBFdRPDMR+++RmSiK1rjqVuKKuha
KEJveF1c5agUkTtDnXV9YGRV8gt27Z4DSWbcujcyabP96DE7jo6j2+Q+kbjHo2e5VTIxEio6u58N
mRdUk5APS0k57kfnyXGUjM4D9DS4+/JmkWhzrmhMnF2ta0YnjcqdSxT3E+QO9pEE1mow8ZdIRCF5
wnZHzqkBX7iCWH/NBovVoYbdaaClJqp5xqbkTwp5kuSP+/YhZJeCi1fOg14x0o9hkSqQ1PXJdvFm
HowrjbhXRyvJifxORqrAJH+A1s+gPvn06t3nYOmjWxB3s/DFaCiPt059T3rmnKdolnh4kj0Gv9Z/
iSKzG4M0G+zGuzEe3kalYBl45TofVBI1T/cfm3IV5Rb8GWVEKuGtq8VGy43UmzSDNDPPJLPw7bfr
z8b0j6F9MOxj+IiqDIJOEsIKRS3O6qThncwY+bFuI+Q64/Hd+L4dHCbkfEYHbFcptNyjb7lm96Nh
Mbz2z/0YA9ovd/ahLnm5swsPCbxtLhVBI0EiuYA5/gIKMS6zeJL2SmHae3cTbvZ18pldJyyIp8yp
/cVf2nddKTbeK4W2glXyhFCCGJf0yRoUpKVgwH2N+9rK8/13eW7MsynSYRBHCt0G6b1UWIEUqRfj
9IBbeZ1+5q/58ksRVLq6rJRYFq3LICR+Iasij/oybzp4w6PqnjR9uiKnG28uq+pIEPlichcZqWb0
JhK80iDhJ/tL/8rr8vrxt+vJWb51ZSY1LM2uhGWU/SBaRpzD8D9kbBNY3uRGwof3+JZiCsnJ26DM
IsMw1nh/eGdU5yTlUfZ34S5ksHbuPBpBFcA7I5fxHOErFl8W7cIaA6vXHDQGPLg+/dIg7jNUufqp
R8KmlYagBxjR+86Ww2rMakigabYUM+bUvjDKxV7ZIltC+lILlVZzLYgv/BqlAAudE61S1rrhlYbS
z3g42WFej7vm7/k+jJve8eMQ6l3QowwrZUpS+9/G4syaWh2ejn5jXUF54243jvYt8ahKx1jGSutR
bidP98NdQsZzG1pBDM7BolKSgzHzQoZ6UKg8RJjgvyFiXre2imvVuar5V0/a9kkODqjSAOPuXVCW
PQHkNx0jfzwmRv7swm8F7ZfILSGXL8rbjpmrkE8JP/lNZSy4Hs/Bu187UGgnui2WJkokVDYGD7wD
oGX8R7Ol2KMIsBZhHoelPn7YiPJQTIFfsSlBuiC2oUJEeOOAReErbmHJOxu4F6z+RupjED9knN+t
6tuuoO3FKKIk8HfaUe2n1A+50MQ2fDepedJ7aWKNGWwAgy8IB4DrWvYXMWlWiBU19zRbDhvj5Pxl
vZ0biNZb+/BpEVs0udxUEy+gLp62CZmj0i97ZkQ5NDqApKwvnQdZrvtfZd+tD9WE9Uh9Dxg32zPf
+OvvMmhqPY6LlFyZRU1fqFaBlNStNYMO+Glnk4KieAksYAPHiWrx159bzS0T5mSjx659nGxHxwnt
JUZWKNLFkg47RVVfdf1LdxlJm/fYRZsXoCBdh/5VG48cVQEQWHr1UBCGGlXpplvDG0rIgCl4jsH7
MnQGJduUa4bFVXVAmxGQUWD5Pa/xZOUU17vmZDe/fxW/ytqXbtI1h5X+E0TnEFxp34qWbKpynglg
wZE93CdLq1MDyySglQgYwk0Bp3i0brMT3dGECa8RkFTaNdpRHf41YXjRy+rRX87Uo4EyaM1dSZlZ
ugcqREICwPIopUHaA6m306KMN86quUYPlzoBat6wkuWJwBvhu1JM5EjiqPwk/xxHOskiAS2Y8cNV
jXgXpO4btg44LG531gY/5j64mAe6cDTuOYDzbSfde3hIgfkeqTIvo6S77akRjU5KFXF1l/ljZjbj
VoPxCln1ZN8BWNFcgmhzcf4RK6PZgrQNjELAOqif3HGLgrRgI1X3BnAEjNNMdBQVpHN6jMrKeUlC
jhWiEqQtVBxTVjsh1pD+xWskJ6lI+pPnpGxNOAyF5QPYQjhalbiTfEy8uTfXv+ufRkgSA8Q1PIFM
1DO3Sr38AfS6uE0MTG7UcSJIwklYDEAVSjA3oR802qXuHr6SBcDYjAxmT3OsgnYS3Mi6kq+iVPgH
jKm5fs7oIjNLHvane0rAjVwm2t6zZPAIGgzEhvsAp5LR+CsNHiBoDPpUaBK9wB1oK1r9IBpdZ5Qb
IF+07ameF9V0jbaMttKC54Ghzmk6giimXGEK8TB8VUsvIB6SyhYBaRkKb1NtnyArJbiHIidpe4In
fvQ/AcQEO6FmrhyaCoTayOZKAJdhpEqqMlpC1lMd8VVXaHAHFGKxtOFEqvgzv69JLgDUiLQdOx9q
JvDxybvyPpVFzICbhyIThtNRQflFwEYgKVPqbKf1L+vrsVp+nTav1YftupGItTJeAukrV5WDTgCw
n9G2ubTMk74aQX1UG9R7VR5Cx9eAywstWiTsU1dco2JDfyC/0w83oYUg4M93qMG8jF7rA+URMB0P
V8ZJ914X9m3rghNKASrGtNnl4RP2UkZFQa1I+XCvwHbKrGkrsB9CfzwBs/yPqDPdUpRtmvURuZai
gP5FnADn2T+u0uoCB8QBBzz67wp43r2b0q6uthzgHjIjIyIzGEPnUUk+C/r2BNfsOBLLJCeLNobq
9iTCGbwpFgno8GNrDI1yaIyldUuZnfA6zs3y2TVvrrW5u0ZnuyloJgZr3Z23ITszVR1S1lrM/Bea
1FWIQvzjf/NTTNZExB+RmETIM1BNN9rnvd19gzUXR9YXwAcQQtKgWVfMPPH/Vhv59eekm3D5Dh2q
K9Uefzcgb0ad0JUYV+ES3tjYHoUj8tFmGXwrV/xSublgICb/1wf2rhgO52bDqA4wLFWA/fS5cBNr
INWClqHDX6lrYqjcjYmrsWHtFCbHxsQOyoPv8DsMF/XNd3/4qa4sNoPQD/2tx5KzRUj+CUqr6Df6
Le2Nv8vrv5Z1Webw1Rg26LA9rI+TRRX+zdQewmJMn80DpBsu8HZT39xX95We+rtPbPe7vwQx9C9m
3hnKzD2g3zjUszHGVf06W45JdSdeWuQG2Mt9RqdjszwxZ4mvo9oTG0s6RwjKfXO0HdDipb/lX/as
OqvPrytrU4Ibgc8xOzlW9LDaTSehJbc50hEvP+tTfrt1b11eKGIXpbVFzoG7Bsmt+WKdgykfdq+z
kJwPjHbrvXABr7jZQItfnZVZTCR1UBfF7d1iXYKWcw5K/sN70o8JcpWIl1oftS6Lpq+JcWWE3Vra
O+8saVc8pLWRaWHULlaaFktTg79FJjJ4opqn1UdsYFRQeSFZZEvaAcAh1S1k/S62I2lpVEhGz0aZ
IUbF/zm074/mNmmnuxdliFMOUWiP0iFGpUnh1RjhSQjij1qG5Shn3omG+G4ZHYu58NlvN8feoZ6T
ayuMj8+wzGAqtaGEu/HutJMI5thpEPvrJimMTAHFlav07kenuGBmr4yYw4+Xp6U9+4ze44T1IuEl
UqRe6m6jSmHE2cPIvF8emzj2HhYnJhu9/TjX9XxMaGdkz9/2w8EFnqLOkNiK957Ekzbz7g1bLvbM
rknL2PwssSpfe42hCWGLlmHMYa3tNc4rFgmMjt5hcBjkg9fqHI18PdKqpD5kmHuzZ2mWK7Qq4eBX
mecefn34A8pgcfNW9hlOj/NoXprVJjoPDCVKzQOjX+tbvGWIYhxXWkOmbECC+7UVqdOXLCN0XHon
3oL6HOl/q9jOi2opYmc9X7IeuVpJ6rlSlxBiQ4zoX917e/uTUE61eIXq0GLSiPUl8tm1R9dwOlpW
grgbA1HYS6LwvICGPAU0mYFmdSA3/0ijKp1swaFU90xR5aQq+/ovvzTQaBHW+iKAUziPwSyUbXgM
3S3LwOmB6/1x9KJNWd27jJLJdVQNbogU/zc2AWuAb6C1sR5CTOQKnbqh/6KPI2W0GT1G56VlsqmQ
8r12p3/W+jAP5+ZENUH2MeBEMDCMAESkKnIA49duil9EpWnUoOdpQwdwTJ4oUpzXTpoX8MnuT3Pq
rCIOp36DUY2IZNnI+UiiHuBCgBaCL6anSJviLWrnQTQk6qMKy0TVgw8NZKgmQIQUR1SaI31f5WdH
FGOfkYGo2ftNWogcpcrRZZG+UiqEghp5hASrQ7GbaPzJT/mvNFSwpPbgIlyf4TGKYa51DxGOhBH6
1sBKkgF6ZpgSRKnzZ2N4GpSGKU7te10zuXoostVyUEH/bMFqPKPtO3GoLKaDiLT+i0ccnx4qhA5x
Ji7de4h7j9FTgAthhQx7XRSvUlYHXXWZgAhLxWgBQapw1lxbI+6eCP0A/SIPckfzQj+heSSOXqxB
4rNjBAwU++nC2aZsZQ8O/e2sOqlMKoNsRLTfJdrnEMwmE2Ud0EK4nkDjADRdLl7nSG6rhhMsZ9iR
SI+tcainI+oelEcMgCADT4WtBdqs45uDe8KtBPfbniD7Uy0oPdp1QK3gEcSVETbxYCNvnGKFib1X
aeuIZeubUkEDgz+hXvt/swnyGDSmUqC8f6Qml1q8UI1XAjo3zE6T64zQb6FbMoknRfNY1YVP3dfv
p2f8VLge1eDkl/vv/gVxMVRGzqmuhghyObWlHy1KGx0UWTLgXWsKaWb1XNWm3/HFr7McS6WoNFu3
D6CSxJvYqjFei/z5qkaCXrGQ333r1/gt/Ri/1m84tycplbd0Cba1pDjO9T3AnXsRJ1bHN1dlw0Zf
t9cf9d6P7tK/JecwMPt2PwETxDjfu/VMzmzYg1n4Asx/t0XfAfz3VbHXDFWKFq8ehKDZ/v6Xgq7c
/4rPEC2+42RlzDq4bK+POwqx7DGUxOzB7QVuw9TmMJi86hOhUUVjJ/fGbn7bNkNKUm+He6RwxoRj
8B3V+m8ixwb7PO0/ySq++/qmPM7GL1aoYW1T26T7dJ/83TKnZlIPc8yGczVoScdMCaJRyup0miSD
8+g2eEGsLjv2Vq165lUKXRY64eNohXM5VoVPvwT/Aa2nDhnd1iaVkd5C7LMZ6fjA92RPR4DpWf0k
c+qs7cq171BQns1GUArKWEWNGjO9dXv2HWWT9/g7/YzKWNPjtNnDzh833QYuLArPnshJo/4DXNOe
nZbV2XdKeKng+Ep+md9Hd1i9Fuaf7I7wjEeVdfQv+vc9uga9JZal2aVE8wcnAsmqQKs+wg6lIWrW
aRCSpzieHJ0XZBLULvnX9usYGQBr1Pmub11BqTo+VafMMqabdmMdZ6jK/e+wQnAsHYAiFGX4Ehp8
Cf9y2QY5NYe0o/7iTyLLN+SiY6vui3sErPUv8jBnHcuktewDdbFZHoZQaw44yOy4kxNNqaczgaU1
4lj5XUoSa00YBd/fKGw9r80KVB/g8MGvXaVqLY3Wxw5wErYyN307x3eTz1Oj7Fvxw136dEpPFFEJ
SfaF/K0OBbzIbR9oYHAD7N/6QF5HvJS263SZLuvrZC6HItoMU3XEUh2lgARI0hVIcKWMRCJhtUMv
nkoaAwVpyuIteWeCUauzhw2sZ+fxZG3AiOFWGyDL5Qa0Qmwj8lKZHJjshsDj3lbEdMNXGSFwt0wb
ABBAYEUDfE9qkhIWC1KszrGm+cGtheA+t0tWaI8KeY1XLVGvIgwJ6ZWcquN0PPioS2ivTMqBUA5J
lQIghUCJp/S0gutFvj+wfxM0Eo4ON79qY2xNwCgfPndf4KKuRmO8A3MfmURxwnExah7ijYn/f84H
K0yKH75k0Ur+bt3DUqOJ7/lVpYTSTfPjbdMKUScrfBdBS9o0pfU6GHvQv55ewu/lj6/2SsEBMN2X
nlrDMBtXmQzKE8Kf7wrTiMlxlAxouk3fKrG4caRiaX30n/3YI7fqIEvr/f+e0K88vxbdUrILXTxd
ugaaV+EUihDj1pOLrsKhYmaJAdB14UyGrELuAhlqCUV/cqpQjlpknCbj87aU4LqIWdN2EdrV++aw
wHhSdmybSEq7e0h2P7n8HnxWHq9qIH45ziyyTSJZMgY5MRS2BnLrOuINIgGapCM2lhlq1iZ/lbp3
6MbdRvvUtRaCSu22hTKguAH5bNKZudop+VSQAC7ngjFpOQKcAzNTrKzQ0+qbsO5pZ9aNtEIYiDGL
m2h6ZaC17zDrkGtmLB08hvRH8KLe5YcwRMFkGkj5I1URvhaMng8nWDvjgSbHwtWkRKrzSJYJPhnC
O6BJE5nM1J5a4/qYFkeDZKDUKadO0cHA+IeNBRPvQVWlqOtve9aaDQFOPoZ/hBcYOfDilb0wUZY2
ntIeKqvcjktDrUaSQoFjjtRKXYPeRthgE2Eqnmal4s0Q3vIRJD/VB2NlYFWM/Tpxi9foprlCU+ih
1jHl7RIeqtW9QtfbuOIkY3VtVkfmXCrMPq6/88oj/GB8Rd8g45QytYvFeYm+RrGvDm9IUXKF6nTU
higMkCbjquUS2rjw5iJCFRhDJ78moS2wDyC3ZL6SRcAqQvWRRhAsTJqRSfNTxFtVEAT6KsYOKm5Y
5ITyxAJYH7nA1gQF+TO0MV4FbM1h7Qlk9YnshKQ21iOhILd2M9TfG5iPLfxhBJ1U2wwzMtRHZ7c7
YDc4GREB/aeZwPUEj0XQcryrJvhmIGVEqY+1kcyNRnClMTcifuZHOEOs18sOZhajL6GczNP2knAv
sZUKAKr4TrSE/zj5MR+ZPp1c5Bm/fmghwGnxxBx8IuGvNNCTESJWF2qUASKzVDZSgGgU2XMTw8Tb
gadxbkDSZGq9QZy50zvk8xBZS9mEheJwR29uQNLRy6VJsYECarVC0S55Ux0YQRP54W1/ZFOvQ9Nc
gXsRrisoFzzJPMQ9FJ8d3jRFA5x2onbqT7CFkXtTYyBBOkgpIoB/9dEH7lgJCWidskV9rat7mCt1
UQlSFMTTnA7FoMU64Jjr0usQPEcUDjy+Tn1U5fMTI4m/8ScR680cxE0eoSCc+cIbqUPmI3aCpcYP
qT8iBReTQGwIldclRY/4/RjC1hFFOqF5/lOdev2U6s08tOjJpddmgHSLX5IwQsNRtJq4WWNLJ/cj
Tstf+iixK+3MbxqhsNPUGR74sqMb1w11kv6tW3H/7Z426h8Ja4jh9cWUM+kcNBh5CCocfRZeLS8f
yW0h/zceRhoIemiCEdTuv0/I5+KX8tHBA8aKGtVlRL0P9bmec/0Nbp8bSooVwlDOx6ZGPieWkSx/
UYaghiJSofrwhCOtVCgW9ACJKuhCMCkqkdRoafAknkjmHl5NE5Xhpfn5OlT/qj/wVNIzfnGIJqDU
XgZE7sQdR4/7I/sKlrZUS98fH4awJTIRJMsnOlM1JGtsYPicf+r7Z9rclmDsRudfCoyIBEsupdcY
ifv82LLIaUr0fzh2DQLep/Mgtly8ETqk0GPSUuuqSu9vpWUE87KLgbbq6ipgnqkVzomVqGTiUO8b
EKeAReGK3ryz3OMwpabNVuTMAXLxUaAFZmvUqd1b9SmvUyE7pTRIqwBUKDwA9gdyIfi4OGfyZ7mk
YIY7tCRxrLIQF/3dUDJgds0DLXQk+CXMiL3ES8ZP6pdb97vUSOUKd059E70sVA/myonqjzIR6Z94
xjpDj5RP016XSU0rXz41lVwX86KIwhKTq3hYWFtql0G+ijWnyKgHatdVF1q/gZ6Ucih0ttGVPi1Q
OJeT56sV0UwlDrLf7BclsAhDNPsQPUTkEBF9RJvJuxyo0ZN5hiKj1i6yWVziqgfxkTGDCpDGkFIJ
Mp5UIQr9qPlCXy2In3av7csoWovmpohYYE30+0UL+6RO2g3x0MCzTJo/BR5FHhk1v+j98qyZ1CU/
NJRP47hVXaaHdg1QewBd7Br3LtD1aKaxvG3s7j0WEt67ugWioEVK5hsyO9F9FFBXCtjZwStc6kZV
vkF4CeKQL+0shdJF6lDEoYhGN+FaWuzoutlOuqvrjQD+TbhGazG48KFbuKbIP336h/sLnbWA81SO
YUh6EsNSmGnJID6amyOcEeRYTjxJ+uP8Mt5+UIjozxy7/Cl2Now/o4sjqEskqVwhfzAdB6Up0K8e
+1savEl3uzAJGasOjbjHOCmyBPGcueyW118oizp3Irgi1XXDrRNhH5u/9DX/5Ym2gxpqyLw7mj6I
3KsyDLXpdqGu8yu87saLqTwqUVbo02HIk/eUs2khNm7Qn0CND+h3gdfDVE0D/n7rLT4RUYyrewu1
gzEQyCOYR7vE28tLVsqBJHMWgkN1DrAY+a8nRKmCShO5lCcJvQLPsKu40OLfktwWRjwHUDTEBSOV
kejgfCYEuU+lkXzOhbRICirMRajWl6UXraVWbF/SvNIymlJYGhIAxABuZ8rmNIjynn2tvwJjtKhu
ew2GIvMtYkMSOxmrWebhC8oTDW2p7clbXyocdjZNRUyTIrfBjGXHQgnFTcr+4tA8eOQiWhXwS/sE
zCN8TYSN3wZlElbU9Az5ojAjME04mpyBsk6hMC8gNjnwSBlOxXao8g/wOesbD9a2nIC46ju8NbhX
BUJ63wcPIsKWrwx1OwxAaLuoqpAUuMwHj0yIWVHmZaQ40VG8CXmBf/OroDO/7ZC+XmaooHUtsDJQ
5fNBlU4RltkttFooN3ytbXg242jHKfTZ4PJfBhgE2nu18fVv+hYTbZjusfyYwZ+4DWJ1qdUFlxIe
g4+2co4Sv5fiZajL/b9cdFchgrZ5MfkuQ6im2oym96INDYwHpJ7AEbg1F4TV13biEQ8MuCCfbvp1
c3ocTEd+g3hEToAsIK1YjV21g8/oZJs4v/g1jZ/+WLNUtaQCt5Ra3WQUy4tN10VI5t3VlbmsCgxD
jkka2cZ/NipousU2iMh/lGXGCzi3/foYasIYPFKJkVBSBOIrvQ58aZ7zRH6hnxaSaIGpujC6WB+y
kzdaZflpaDpoGRIoKicXJT2FMUVFw4ozBxGadMNsJ5MvXc+15MJBJvnR8Lu2UaPgGKKgUJj2Be/s
h4MVKPHdtbepdwgGhxu6lv6/SIQHFrqRnYzUeTCXXFUZvY5eV6keTgik+lKkF4vlMzc9ZIazyNEG
h+VjUZ6ot1HJT7oLOqZMWSLGWOey4hULcxE3nrH05YNh2IGFiETxRr5faP9gsDXToe3HbJgHBpzS
TiG2kGPgVBMFy8RS/5TjVE6p5gFXQmHN/5zw2BQEqmlZCEzFyP/AtyBFNKmiV1YNo3nBoJGEJzoM
uM40Y6I0Q0dYXSHB0rpGWq505nUVMEfcECyxVZPZzBT7CYAlVB0QoKLzBXMfaRHQfQErN1roLghv
wdtpWKyWPzDdWUHOfhhER/hXaqvXmH/G1b4Ij+vKRpwdMQigmdPLCnvl/X6C9VNHfux0Myjkci8v
t+1VqImVuzBn1jAukKaUSl4o+lHUdSk33AYhNI07S84LViKwJg4GcCsGkfkHbltrlWiB2IonL3JD
iv5B2H0vrjOj+QpeQfR7HJ1HAniYk/s0SF9c/I+LC2m5eRoU4xCAntF4GCQLXT69Ba0F2sL1Wx9A
gqGaxmtCaxVhe91tyDLeHZZqUlnF/3nEmS/BXDlkIyyritlhDOax9n+1fpyltCbTnIJ7xdv1Xm0k
x/QSqzOO63sMqeu4Te73h2BfGeO5Z2NMuMQlePrqTL15QEY5yUPdGWvKEMN6XKCWZmuEfJgz2/pR
UyR0wZxX9a+gzqEga0QEjN2WbNx5zKA1YKv7+xtg1T/CoxA6FG9+T6tWYtVSv0pNPm7VKwsrbFXQ
bgAhEe0yirL2M6dvv127I5qZ2MKyCy51Urjk6M0IpRRVf5uN8Q25sohqKRR0c/xwxX8FSl7V9qfg
srCOwZeuPite6nJ2Kqb/jVt4r9SgQdKH8ye9dqDnZuh1/6zhJXPgZSboFfs3+sJ17+8gqq2w40+q
g/vZjf6s4GW5Yiw/6EYgJqDoEtKoIs/diwdW46dqXHDgXttgQRELCUY1QGE3r8y+yLqi2Iu6a7nf
Ma//PgTf8QHq2MvTc6qDVWMuUoa0r7CivRog+cvbdvUMNJDfa4PV849eHuKgU/PLVoZAuNC70hug
U/s9NB9okLuidOAx3i339iNaFdCtA//8CIyJWOrnHVT6p3cb/i+8PNpjw2mY2GensaiEKETe+N2O
SpemYTufpG0DkcLoCy77Y9h6WO4RDPnunGz3VXHp0fm4dh52G1g1/CtxfmKiquSOzQibZg0pA43e
PHsaA2nT8hClBiSck1Mbn7deXPHCv8s+/GNt4f/58eU7Ol/ZEM7BmXiATURUCUEtKl5bY1DYgsRR
wGamE9HSo+KeMcO/uRd6YrP/r2tUyj076V8q08ahZZSbx4rbwDDss+JNN7qfTzt5U377rLJOJe1U
9zd4FYv42xV5g5o4pWA2+uF2Iyt6cEJ3IctCKUFPzkI/W2grKjZALXlHNiVa6/ziALhYLN7NBcZ2
/t+f1HDs41AqDdK1O9+Dud4Ht7ZBWahXZ5NbJC6NlmtNM1xZkYs7wZ0PG7nvp5cFN6hXg3L7NJJo
942sQaM9GkjiUMgbbCy05Quq3m2acOtXay2DelKvA5EXOjrpNJCb8TOmrjTDeFdwj7Ulic+kp4hM
MRmpE0OK6Z8N81Xy5VQRvPyTr0GeIkF7hdpzBTjY4juuPOmM6FDDu9BX55b2iJw7eta4uZ1tZ7Jr
UNCHfIrSqtVDCyQTCCzmcKZSPpavTaAB/CerEtkaA3nUyHOzEovZ1iUuAc8A/fJqvVIf3vHk45nj
Z/sz/niaLXZTXPO9Pk9hqSD2/f2v2nm49Skm/zkJXfK0Az0Pqx0lyJ2MdYaSHvkodT3CWhr1qQCc
V/g+0qFLrAfjFSmCKL759Dt679f0BFn7FNRRA0HIGVZMh9SWbmGfyZs4w487Jty1+l3LSrni2n2T
KOfJU31rbdpzsYI0fqzRA95t0woSQvQpJhXTCyj/cDTCAlVX5oyWBukDOBb+GqP9vz1rcRDU2khV
cQVmyUAYwFXFtB23daC33mQ4YcXm8QLEwL6QsO5ocMHKU2yHRa+8zour0uHcTkasQrwSw0Dt0HCP
/RmQr//9ZU6X5B1dGPWBlLRVDbNIymX/jivACHcUrNwRycp6ij2BsVQoFWQDwrCSEZUUCOUeHllN
wDztDxLbQoQlyaUBbT8Cbaw50Z5OtO0t5H3YMauYYplrgt+oknYeVQDPYAC/59/eaRKNqMTVSTTi
sLldJ6xFXq3eur1b9aOffBwDK+VFjKrq97L+Bk8MCU+BTdLPdfcg2W1NcHFE09Qd4PRbc6vZsJ13
/zQBjx/yPhJEwA23/Gv0XrFDHv+6tspwM8gRU1TSTsxp7t+7pP5m7OxLZFlIAWC1/RwvXXvAeayt
Tezmj82UDL/SFkmAXywfW++jnz6auFEYLxR0c+TL6dVrbJsX6FvY1R7a1zI9f51/uG86tDvBtRfp
vrPEKJ/mP1q7mW/Cc2kdYfZrEPym1s05dIk9TJiIi+u2876411/j4dRPaOYubSvrbDlTHbC6yHDr
SLRad+gj4/en+eh/vr+HcbipLu9pM8IVgGl0P7azrGNvmzUyfx9II06C2qhKJxH8q8xmqmW5xeeO
zv0GUoH5FcToSiXkszS7z2o77lZkc+WUIPajWXy5jVll+sUpyni6NxQ3WMJAYv+AZzfal6Hd3XKe
0bacOsA13F/piIWcEDYmNPMh/lMJniOY0HCK3G09uFLfOTk2raQz70GMcLObpR0UEDpft9Jtm8Fj
N5/kGN0yrwAYhX6CWQr5hrwGH6rBxzsvDerJ7OIxFOna3mjXnajuVpEhkTqV25WfMvK69vbglGeV
VjY9VB1At2qll02fxuj8cC5xN/k9rZPfKyg9jpRsqUeHb/iiXcar+ewZwf+Ox+wyMcmfZ9eJwSo9
+S5Oo8vgMDofULRFkxgN8Gkm8ZTNbiPCPDFLQsUbtwpuODj/WHtjZe1RbmQgKXCp2V+eTQIgvjK4
MpUxpPB6jtCx4mT758o8u+89S89YN4u656I6PuZF/vLe2Nf2VU9KRNMrAQrmygO8tdU3QzdaXTO9
i0bHdaRUzx47DRLo2oG2p49eOoj8F05N/rvXYPcnTGqpCYiOGyqEF8r/Qk5zos56Gp4JNZ9umkAN
PJN/Y9t1HOs4DePha55Mk2l+j7QO4gtCBxpPo0XlgkVOeNHXFgR2vp3UJzFZ6pJSs7lGWfrYPXb8
z3PrPnfVdTZRrdraVOFwif+F8JYKZqFiMeiNnvkUgIn77mQDuTcSDW4V6csVJOFcSxejDUFrlaIt
EXiADdl4hBkLZRbcceufxim5xVRzpQ5h1VozS9OlXGQhCQ3qgQxDmN84KJTfjpF/Wev7rop+amcP
qrYj6TREV0QlOuhlsxFLRYQmHWq6wzoinkt1C1SvwrBs9YmTxtFQORfQeruwrsWMBPGJ3D6kVROh
SFxbaS8riKu+0CXq01KfFZdOwFmbMJSAUGzpi1/u3UOHTwm37p6zciJh6XlWigWVbGZA/Em1SKl0
sJqRTllQf2UpovBATeSujFFQ2QdMmWsXRg+PakkNo12YFG0q2jb2TKgyBK7KgUq/LduRA+eZfRS/
T9ccm+PtlDAcKut0Ow1n2+kRiaxURNIV4tKCh1en0Zd3ot0/BZJil37wYul/x2UsAawpkuZrHcsl
aCP32P3CBsSokGlz68l9oFBFlgNUNQiVcBjoXBAw1xCvVRmt7LYYG8ijBBV0R39L8EbjZYSzn9Zp
9nalwy0DvJtIu3Am4bjOH7voH+bblXW8FPOzOhP1KtyFu9f6sMO0Agbndx3vbrv6hA6mU1rmjjT6
dJR6RZ9dxDl+skOVA/vC7hVSnUZPhtzv5aUT1VuM+jrDAMvCDs9CobqknpwdNSm+Y7Nw9jJ4MGh+
whXeQ+jvst7Rj/xkXfk5IlQNaWaNLwsSLh1J28KXIe2fmXPxtLy8zrNlaf3enf8dOW47KA7Lx1K9
vIu3e8EPdR5OL/PLvDS6zs/0bB5H42zX4HeeO3td51ojKKfPPWYrwMUwJ81ZNjks4VTyVUtadtUN
l5wNmKw1mCfVkViIt2U0Nw5Dc3Tsf/ESyZmx6uKpz3RwG0cHJZLSB3sUTg/D0/A4npa7NT8hDp7n
raLbZ6nP2c/9jD5YqPXOm/LuuLn/K++SW+uo99jFSVcchnvf8A0MKc5e2rl3zh7KPugg6nFbSKON
NostSkO6fst3qXn9p06cObcAgsh9Dklkd4BDeelgwcv1wb22V5/YlyZ3o/O/y7/y173+a4zeMjaJ
SGm/HdhjpJJaPJhSENVEsZJcVJQOTai6yx7qgnfyfwhs4aShR9oh0cNMAxj15R/wxZdNSYNqHJWp
VmV5xs5Algbx2FxGRtOU8hzlysEDntu6FyKESvP07l5PhMnbZPI8ueaj+aoiQhmCyw7NI9F0csHQ
hXSb5LYaNbc45pybV7OdreJer8YbrkdOBMcpxDdmePffUD0O7W3vXfHvZv9mB8ar+7w+Afu2JSc7
dgwKO+yeZKA0HQ6IiEtbdSVn/dRRuGXkrhrI2eC50dxzhHvXIB4lo5LHxljyrPZPFhwebnRxsdPq
3fL2yGLoXDuNUTRPIBFFc7pNczHUwwk9HILEWpvHBqKBNTx2ogZsumcvKrZfotDcZAg5oTabaMzI
yCezdJ2vTiEHrXUfzBfAE5quYrSM8QAjnkrBWq+oozQ7zzVBz96NB9Lr8orQEVsDNiKsEfjsQDBl
58uQNqFGMawRHBQHVBUZ8Zs9+CJvpsVVbDET0TYRS5milxwd+GogtAunDRjhdX61FER9HHGwPznR
1VlSP5UB0Ng4CR10mzGmg50EgXCCFJasIHfXUEZf6se9G3zBZ3DrXdFD6sDKhBihkBM/V8a0zFGa
x9DqEm4fFn1RHFMW/JY1kyeJoBIVFBG3B3xazsm9Jv/p6JOfGd4Lmsm3c8P/7t1MqEwBmIZeihso
ZSPITgg5WAHYk/+Vl7hatOV5ZmJpRCTBgOg8uDIPVNim92nVqWZKCqhdV0pldB792i+jKGFHPbrW
zOpt29tyewsEsL8hIEVMSlA4JZxsV3Fakx5Tat0Py/aLOU3QcNF7KxFWVp0HjLl8keR+G1P2dE7T
4/jBVjNFe8Ai2E3nteVlU1u+5mn/TptfCNIEFs/UiYBs2ZwJYVMHfOGGXSrP8aCf/A0mUXV082uD
UtAIaoPnsWnPYgbIDcup0vo6Ly/19NJJyp4KjpSDBZnk5AdYwzqwU4GyIUX5sf3K6ezyAyv3tt0Q
5MEzZtEuWkbL0uK2D6nA/h3/jBmOQ+jPwj7ujqOSvIXk5i5Denm6K7+lLsmPdP74ThVLeRBTnUxw
HYK64IABDoUik6S23vP3PNlQEd+oJo173Lg0kXo1RJUa/iOnIDrhHhCIL7X6E6fz1aW+3oBnWxoQ
luCHUeH+FEpEOZa5TKPsPPp098lFx4JeoeuyAdt9skfYvVJfbnshD43H8fgJGarqY8+tElDsiXwC
nwaN3RXpGgYNcl+TjYEaqqv0ib9ljsnpvnDYw+i7pahMR5WRJGWyDqn6i5uU/uLWGhS48lC5nGBN
KHF91TviwCg7B5TiASH1cYDwXv/7wL1JP3sERC6c3v+xD+K+hAkCPQ9cghrVoUOn9HOKFie0c8ye
QycuOeVp9dok47eGWBPxrNdy12gnKTEvg31xHPDTaIcvEa7f+NoMX76B4goqBBUbr8dCjwTgG8hT
B6S4J/UXOVtrx5+DwzXshUq167iBnBe05+awptVxjROsk2xALjaGZv8KRrb5YkFa7Vf7ViAKswyQ
zEEID5nz74U0+PNKEwjKdAqixeMOw6ddZZJRxhcpWRYNBrG61X6OUOz7B7y7+mXsNLw6Jgl37+gf
/dfFjQE4mRtUIXo/98mxyyqDxrvkmZx9Gb+FTa2PCiiisdQtVdiG+NYPw1xfjaE1awlfJ6r3mnLe
Cc3LSQvw4dMmkTJ/CF/YrstOOD3BNDyTOGoyHjcgC2zJaYeaqEe8XnYH+JsIzUVa5JTGpFYgESqV
1x0MbrhH5JrjWGvIiUDHqq/SMPjpdAHWirq0f3e/U9VsKUNRzoUXrwIqSpCWlDunJSVi/Egp3Kr3
et6AHFFZOEibr0r78QDAGZ3rAaFb2EXJwyrKzpcvfw06m1dG35ENRbA6C5fhsj6vz49BIYNVBbDS
U4lDysLt+JXrRi9oRy/B59Ha9pF7kajBl8QYPnh4JT/2SwGcXHSGivdk16FAvdy77eE8R2cnYZyj
DFmcF+VVOCPWTfAAIcIldj1iXsCtq9Wc1Es2XNrDcF5gB5Q4/LP5dKyu+e+iuPGCU4PonboJk6/5
wh1/+A/wGjG+8vVjfB9mfUnDGr4Yf7plG4nH3h1TU9rXEXuyy7d9q0ZiXqWTDuVdKPFhH1K/K2uJ
ClYnJ6ZwMZWleH/vH6sT6iv8og4BFnQAVTZ5w/PYIl4xeNuADdXureZmZEKD2tUBBrsdBTUklC2y
djgjwcWA7lpqkT0fSeQDcpeu9e6dTs6XpANs+ek+/23Xz38ZAu4OvQMeNxzmWmRqYf9JV+2NPX4e
nGcZsBTVNLxyIEg8SkhQbsP7oVmnRu5a0+Hl3K9OrssQ4g8M0tUZ5IxSYB2E7DuOETKfqfWwyBBu
dSt93DJi/EIv+Dh9NxUwVzyNINVQR6XgibJS9k/RGR9DwqZ/J1y62VYy2fxCsgAQAeqANFrG372Z
0Rjz5lwZ2sTh2EMghqp0jj/EBBcL93O3bO8PGIF/m+cbKfkXA4Es7Qg1pPsBGMT8jPz4jZgCFBHr
PpImqmiYEC0evRu0QHLeV7MCJnRrpZuo0brWwOS9BiKnwXMHyXz5KSmIz/Dc9iE0pwAHNBjY3RGg
wvDHXOjkh4yBZWzjRNV+7jDng7ROqP0F1bk4N2iOyw9FkacT48Pr80qQkfB+wHZN7n4aiKW/Kt4c
lR9hDQp+ZI4oe6K6M4hddEt1J8M+S9trAuCIOYOzBvS8ovot7FUoX5DflqvO7Uhye1RRXLQxZaYg
s9T7aj3SUQlL5N0peYlSXSl0IlfEGcqepLqlltGj0IEM4kmX5idLcsXp2E2q4/RxzJqrVegg5yEW
VwlQADQ1biJayKQq70c9kZ0Pf8bLPfzBdUE+ylTOvHAQxc1beXj5jbu1n2h/ntrtyxQUEUr4puIn
BJOqwYme5n93lDnHH93nLwAegKaC7R0AXEy0Fy0u62DgwJcQPHUo/49yl5BCD61PxSdsvdfRnzm2
MGYMTh3ZVStm0L3yb8ELEjyJfiyBpxpeSQMiIEGlVd2rcCu2p4AGXmAOxACNBMgjJNtQS157p5jG
wEyrnc1Flc0dcP6xq+GucObfVU6jSuFXUEURX9XTVzXIa24U/+7YrB8wwBFbSf+MMgV69DcX9d+o
ngbCBfVwWsrl2kFFN3ItwruO49J9PwEuUu9OtZgqSMv+dlkRGfEpeCvMgcQ5ppNzpp4JdahM317j
TuL+Ntxbyasiy/xjUj2wOWvfX02Az9BXjfrVSzx+mKBdfDcbk9eOBSKD+4L+sAI56e0cxhhLB5gE
R1ET0ySpmlXGK6MZCjv/tD5/B+/Rd/AZZ0Njmg1L89K8Nk3RwE1B48wNI1FAe9ihWPKiyG1zg5mz
yO6OdAw3/BRgqTzocYN35o+5/64q+9MiXYlqfj7TOUqCxs+w1qeiVfCDjc6Z/eMNpy740koYQURl
KPkdVakeNwh5VNxMQlbjuZBiXXR31aHUm1CsFdkRPNhKFnRVQOmZUi+jsVH+vfwUdEjiSk0JXbEk
hiqj6cjVfDl1uxGBJztvyw3/0n2VCtrqO00QXItij5aDDi9os29+ZW3PXqAmS/v3Q5y8O+xi30ZF
GQW1frnz9srQqDOWEDcz0LBa32Z0cEOEVjMTSSGAZpCB5Pw9Tl1qepVzEwTZRixpDqmcEWbxq4Wa
P/MwyluoKYWoOBnMDgkkpI6WKk7sL9IEfqIPjoSiqc5jlbbRVNClQ8MehyxYb6JpzjYv1xpjsjoO
6URSWcnbAleHv9rYQvB/gjNG1R8Ow8XuWlHzSQ0NVw+YlZmTQk/FVS1Ie9HW4f03hs+3Wz/07nva
S96gtVwCRDDIGFbw8fANPNBD6ATKfsCDQu5oLBBU2lTgzSjS/CeHw8MsB/XA+OFDFMJsYrOcXG7T
F0ecHTE2pKQQ6VyKkZtn+sn4zb4tjUWhIJHXQHFghvFXOzvvH7P9/onhnUAPkqhTVhyfIIbc8g1E
N9KsfTKnMdgfAjsONRlTdFPS5F12HwKnIxCAG8Pn9E+DbcV7PaHnIv1r4F5ttVL8tpByBVRXaLny
7ECQSOP2KXRM6Bh+ZWbAZbj2/q4kvWGrhgbhtKjRLjsbPL3GVDdjTFMhutBFSsteb2mwsBSEI1Xq
nC9BpepSw62Na304/S+4WGP09KuH5afJ0IASufq+ffwZhtW08/TixYN+QQ3nvm9gRDt4+DEe72hB
8q+j1bzM2fyEdb13pIYhger85qthgYSv1x5Mqm7Dt336s+IvR6+BvMkr4wZJAOIPthL1S0DTslIr
AdFlrvgOmpC0hKhq59D+IQZpDfsX7l2ubz2gge7Zr+V7FiuEEFvcsYFHAaRZ0/f6vVmx8cwmaghB
hgfFQ50fdHvT80w2xaiQNatV3tYhMhimMNBCIKGyImibkgYC6S17576SiyckDpcbSwT0mFsllZ3D
tAzYtcyWOEgKUSvvsmVj/dglu+/6u0aJxW6ZNu3Qpcy2jZpSTjw4sCsJynC5Ud1+6KSqOJdIF/3b
ZXVesTag5mE1YeZaMJGYOyzPuMQzV2A3PJwTvi5n2C83VDRFUPnsZP8Sojc2dOjHN+f0D5rZXQnM
ctv+4qUIykbVNCiPjBFm5KMEOL7qZxQNNtk8m6fTx/jbe7HxJrg6SumoQ15tN3gwhJU4SVpUwSLt
Esdt83mYWrgZ0Xq3HdJGjspE2BvOaq0ywD/mArJuqLsV2FKt78M9hGwaLFFXaojQZs3gUe2crwzx
RwVBzKv3fzSd13ajyBaGn4i1JJAIt2TlHG+0bMsSIEQU8enPV+4zy909nrFbI0NRtfefdnKpdBs5
DzN2sZjARnqk86q8jIFXf5Zcoh+ShpAwn1LAp2eLpNYdgT1/dRx+gdnioF3h4sQTLvg63kvwE26o
B0pL0V20Tvy03ej0vNYlj2H9TfEY0wQhMp6/MKn7Q0/dCV5biD9EAhNVJ3JyUB5w8R76XyN7SeiM
RaOtgYz/w9QEQg4rChL0L5mpc8N9duwfIppQfPxDiYSUQOSF/ZMQ0GyLEKdKsd4307kJXW03EZFU
3WBO8igVoDK2WwggTTWl3CoILHC0jq6Nb1fPIjQ/IXRX/BafH2T7cGFed2tBGIuOXefV/yl3RCYk
owIkT8QGEiJot8f6+LxjpQU2ULwCXl4MRH3OY9ypt7lofgnI9SM0vVPlGxLSN6jdMfluFRAKkU9r
4CUVf1nwaxptyXsC2wjdX0IpCBfs0+vWHad5t1YWRJssOPFD5jcJup+K4Y/WEDwLRI8jXu45GUN2
CHWksKGL9v5fWRSskEeKnNkGsAy9eW+i7xSnL48t+uh/v4e74U4/dNtuC998SLCVpY8UI2n5qB6c
yGyexo/00zlieqzQ6yHhZEBVhrtKh8ujeRXSEnGwi+M0IHxAWXVUFOQPJQQ3oJKai70gJ4KoJqFA
JJZUuAeF+k/8LkifCX2xy+OepxKEb2e6GqZ6QOiRqV+M7QvTrggzFqZfda0Lt72vMoFgTU9CTbQW
DnYQJCgu8R1871KjMwZYisQvXi/aRXBkMVNZYIo1K9Ld7JSdeJD3+l54iRVym5VlPItnFaQltM7N
5wlHSq/jShGXmXIXW13zy3YLKf26DkmGeQGOqUinaIiIJs/RQqm74aajqQy+5J/PIz6Ggd2d42N3
bgjcjr4GoNysWIGOKrQMYpMV8dsivCbk982VJwKaI5J/O94Ko7+8Jnjvr/Mmvp91MXYE1oJ2hDBC
6kz6DbQk09vTJh51jmXjSz0XX+1RP7fHdN8SS5fvhdFbfER+KPDuDpBbpuUmyxToiTctqMV/5KLo
ZkTUdjp/MpGRKOiCQOjnXmfSwZvuWGx2owmOG24MlsA/n+Q/jwvmqLFbz5/bG+4zgxwHkbPwWhYc
8oOvzyRZZ/uY368tiQ6cOXOdeeViRFM46+eDY/NV8jF43DZM8dpxXrJqxMKhFnyQjDJGbgJREFgM
6qGWGZ/LL+2snTlBRA4EQ4TQvSf0sR1GUbo0aFpXu4zvFfoH+NpHZtC+W+HbTgISxawCMxiRYwjM
mOFsmHq6JswtPz636kN9CH+h0KLfvG+hdR7SAosDVaidhcZRaGGFWaBg0pyYASd21ZjAFCYy22K8
Ff5CJiChqkJs/9g8HgBKYD9QSUJzQDBG4zec9snknXtUogDZPUmQgNklsUezfujiBKUDX2LCyz0g
oP5e/MTZnnkA1AK1m9KAy071zUs9V4TTZ0RKCtIvRaHxoy66wKKSI64sGTvUr9OsXAiNZ75EfY3E
5EmW7XlYoU6gbtWxHN42BVrWkLF+LfejnggkRSMMRHj5Rb9U9ma1rJaSbGZrEt3pjIR//+1rYC1j
cBYc4n9ZSCKwTvRYIWJkIl7/vIK8rIh64Rph5SwdYzegDxW5UWIwmz4VQ9HeQsP7l1aMJJSGkEqb
BcW4jdWQli5B5f92mBNA8Bg48nAv0uTzaS9WzKQ6kiozvS6yScOUTNQlmCgNNNfU48aft32eQGB0
zDF7osSJ1m/Kg2R9Hc6rpTJvaAAFXDTGE5vjx6EwmhI9wCMHNkFEsD1iUtH7DMblqvN+2S8TRN1k
sMWpzcmW+dWl34pvq9wX1JXq9JSeYCaXP58YWDtmMp8d53bBN/1b/lYUA605oJL+7smSpTpcNdf3
VDq1AxspCa3pr3yQ+Q5wLzBA0vZ/qmuRiE7vEkGXUQQY5hPpa+cWJMUejWlFyZKSSttmSKLd9x53
0zZxYvyq+iROvHqLnWraIiGctm8nWI4X0WChvKZq50bb7Mhf5QX4WdbI99Dr8R/5T+HNHLQzHjVH
22TdqsSdaZFwi63KVh63itkmBg0nYha2xjNSmToxh3tuuGymy7A3s0mJfQildW0S24e8mNsG61RY
r63mxqUdva/xngefKL9naMWBzSP35iBuGSXhfMZOp+zjYvP0uU0X/Te+xHuJGofRZh3xaeKDaOwY
GT5g63ZAoUbB3qGkcV484iA8SPGwgWSEcI99AgwMshFgKvsTEia6hBp52Zss/WhJvC0I32cqds/q
3E+To7YhgbngiViEcPTAVcBq3DsXYVywBOlO74xM3Id7xApccsDwlyslyxFeiMVglyFqF+fzlhN6
1W+Gm6xwISCTB5H5lrYROcyEDDlDavXx/LN+zYATGHXHk8VqbI4JYYJcB/3t1AwfYtI6AYpgJK2p
EU126mu6E6sb70QcAwQn886QGuGC4ntKFGHJ6u2E/RSU7nYUSziixKaB3ygUqsG0HVrjrUxCQtVc
9mLsFnUD1SNnS/xdm9FJ5mKeiu/A5Z7R0VwFVvKalgx/eF7fSDyYynCKqVXghBBb3NhSTHiHwTq6
2TAJxfeHHQ+SDmkMyaug6rNy2ZCOPSt2DcZmr8xBAt6BO2T8i4jdS6nMs5UMJOunS/5dIkaMXZ6+
cZETr74eLMtpjxFD+LCbWfhFhd4Wfg7qjLZcXpFwoKFFHM4/iVV13y9gcWiPp10YK8SxqxawfF+j
9/+Y2r2InAFFJAQdv9aj61Oz87fTk2Yc+ehq+fXSzAiridsn7pikicoPgQJiUN9LCDmAqp5qBkpG
35XnmhaeToMsd1YeskneVuQLCqRlhCjDaBo7/lLRPcEtNwQpkiK9773QIJsa+STL6s2nhK8xEZEi
EEQICuVN6eOMDLNGwPwTJE6LWhJRazojnpqiObBH+BQQT1T38p7fIz+vzOKaXHW4rsBMd3CICYIC
wmgJf2lNhEzyqRgvYSFt2c93Kll4sLyrGu2nZPUjcEvi7qUJ+gHZjRGURVYozXSm5/DkwFK3cIfV
d/7NWYkobpBZ6UNBG/0Y/gREYVdW+iWyXPr5394JjQeEYffzdJkRdBvYSmBL5xj4iZSXz75YF2sd
o8829DUgVMKV3gQTpLp1u34oJyXZUnNXY2cL3JIci9TpgpW81Pafv3t1yzwF4UHJEJhuKp8YHdOa
RerUm/RC4T7+woEIMp6gFeIoQ6XzNQQt5scE8tXWyhqitIcGqDbtinBH8UOT+c/Fql9OVy37YGpQ
FuLEV2ZR7NTXovckIt7ayXvV0YBAy1z6O2Us5yNgTkLEFCeISKICJyCISkQdCv8g8NCux1W4Zw2L
o44os/+HJWJlIRFNhAKAuH6J3Lb253kkUQDAgCoE/BomXtpL+/FFY3WdeIMRWVhiULRCFoYB3yIS
U0SapbG6bZ7bcBtRML232fqzT0nQ4ZKyaQgfVb6M1sFahFhFjJE/C0xMJidNBGeIKDHdEePoSwQi
QiKSeS9BW+8TR8TjCnI/mgrpmYjXjQ7lKf8WD86p/NP96EuWRWKRZhEQS/JiSBJUuvtBPqf6uSty
qTlcdm83XaGQASiPnAeOp1HBEBzm5RI7gFu+sj6yKcq5DzMNmmWKNWEZnAV2A+UKfPoBJqWADFbQ
sjTFNMb+CyhDmZdoaEX2pkTtmB4Fwvex/7uiCdEJ/wZgjwCWSqvAXE2+BUDv2M83AjsHGgIJCTFW
HRBminDG8TfjlYVGDcB+xUIFyvg4NwZ7BUd5J7LlhRYMcvyvenn5Y+pRPvZya6fcc8mB09jGRNu9
5vTdAEWVgrjFNEhuc2OovoT4AYJbF+MTfhqg1Hw2AA3xVdUaE8SOAI1/HWLlwJg2K6llfLAtGeME
8+dl6sd/BfBwLmgsQV8x8omFJq2CNR4cQPHc4+AiJ5/WcZa54qsD9lSctO0+347nxV34aZ/+vymZ
FKjHG+prAj21880DcuOd9PsMLOPDGi44qcNZOGNiM1WYgGUEQFMTp8FLAPT7oigT0TUZg4c5zcmH
wBaxFCFs2R4Mb/5yxqf34kddoWjDEU7dYsJsad+jg+HquLv8cDOIbKlyNag7u7uo84QZ0kcl2ohp
z27N0CMZWBqe3SWzbP+K7KQle+eGgVKd5K0XKjv5okElzA3Uwi3zxQEOzsZrSuA+QM19uOUlRpey
uA77bUufjLGv8evUHzLnrT4OP0sZl5M8dAMGm2XGZTh0onDFWZ51ltQ6Y/7saOaHBZwZDhnKKC/f
r2nlX2Y8a0+vlj1pJw5RsvCelJuvqUKnAavai1xila8Yu4gBU5WlPL0U5Dt0SoQZN4yT2qrEwg0n
Kx9SJHePJ0DOvCM5LGfbVqHODDdjOkNpZZUdfVbvz9JIMLL7MkqUfCaRnKT444u8JYgoSFfMGQ/b
wy0+NSwWh3InvtfdzDjnGZKeLQbK4V61osRtQh6D3iCKxVAI92OHKiF3n4zBMPtzoU+Ms4pLgxEx
aJNluAwqX/E3+Fxht449FuYH9eU+12eDY3AxqANJTpTo6pnx9KHxkFaKO6RzBUtsWCWsSB4yzqbO
CVB6/ATz2y9Rk9q94yEtXLKZCxL531aBBX/ZlW42YezwcOwkhh8RAzRc1kgRWdekYu77yfvYStNq
uJCKTUgGKCY8BvLqbtIL9Fb5BvbfgGKPjtJ3Tp5MDV82uDfYjnWr1WDmCX03bysFGCfhVAxIbrpB
91C5PirKO2MSESO0VUo3Jw9UMT+AKdP8tgrDbdXulM9Wy3/G6doY7hnDyAH+DJw2mcFXGqo9ht5+
2kpsszCEynPBP8eDi7w7tZuUZ9Ug65LiMFAmrLMOJ8+kYi/Hf3eb9UjwJR9I7zbpdTfobYZ8MfQC
FYffpF/PxudfXl7Bgh9bcKEfvEUHzZXgPdKl8h0zJ7tujrLk3yjVnsTkN3AnbLBU+AihGt8g7BN9
HS+Hvu6QPqeDENB2tMtrM9m+KcpPOSKy0bUdEXWQoqzt2e4qe7DSsInwJII2bIFGDKcGal6/F2pi
5cCPCOkvBMkBDCGSPY4x+CtWWmN8Pw5+up/bdnClaspU/5Pbeubp+Mk1rArm+0LVkmw5m2tRFHeX
8gAjdmwz0vy7mYQsX0cRN4h5D8EDUEaVrefLxmWdzVosMINdSKwjcSWPUeEzMBMt8A+mMTApF5tC
l08IvWOgR+8bi9EKNAxJLiUT7FNlxWJIABdLdlkE+VlDKUlKyfnGFC3+59OsN8ePGyaCReUPRDQh
J9pM8ijVMiRhaIrgBBCrl06/+RntpN/nCM78bz3tCnmqNHbyFdKleHpMhzMbER+Htm8EkXuM2q/n
25W7nZQIohswUrbb0pVls5NtiRqHjBiGe4IvMhX0Cd3EifvBZlTY9G6EXhT8mApaK0jAwGreq6fm
1HBi3BJAecbWj+wUzxyj7ODJAzdkTY2nrJMBXCoIvnxQmMmKA4IdM6rdamQjk9Lou5whWXiDxGLx
1OLL2fBjdmIngOLTOIRoXTneN/2+jSj/LE6tDzidNk0g2OPNqF5kaCt5ExThBOhxfEqM74mWTBt5
WSnSptLCu5JJexm6SGNo35AxRGgvd4qtHkdPq1C99NCidKVMp5w3Q8qq8YRGhs0zXhuSRTemj0yF
kGWGBW6aZbUY/WJmC9mE6VcWH2rVlymrbB+WQpzkSsqnmYIsJ1mMX1Z+0Pw0n9PwZf1vqK8D2gCY
dkwBMMFTflIa5mpZ4sdolsrowCvxvESodiNXqmbJ045+qEeHQIkEkrol+oHa/oYwufNpHdo3Sumc
I8THbdIR3CT57cjDV8ORI41Ro9kJMz1L/0Vh/3HEUBGhPjJUV2rtNnZCKkV3wOgPBvBo42WIRyV2
dGaygyRkUxlM23AHhou+G3gUuMlSx76mzG6ROz5mQ199HYrBqmBHtwLlIhG1mjhNe3pXmi2hGS7n
RUjcoLGIHpJkVekuYnAbJTt7ocgjECPACE8H9CRTRwCdiPpIrRUafSosvixGdqBrZB6aEL9IS5FZ
ySTO1o8bRJ46BiYTSSPTswBc5dkt99rPyljnNCtxtA57G51o9Dvi1uB9xCmGwR0LceVp2PE+TvHH
IcAxfPeasB+FBzrw94Zy69Ddgb7X4+8bS7Fx62Y9xJpwGZ/hkFc3ZLD5NBhz9pHLFcerTl8POR1w
scBQoRITaWXZ5dXZ3DViI79Eqt43goktgQ/7fNaJYdOgyLR74520ei/xMtN8pOTbMMpjLd/1dTHh
4OAcknkgQe9APHAVFe6b8m5oR7AJ4P6PMfcNJwqZkjJV6/DpfJ5OrUAD2VpkowmLWgtXh4EE6OlX
EqzLfDjaKe2mV60udzTVal90PvCLttLu69fs003Tl0UzliIWxZX/p1x9Nm7SWg05R52XXfuWs9e9
DfFTuW1rRcQYZS5TfAsyAimkfrPYU7VFjR2IdXLblO16zMCEJ5m5BOFkdt17Foq4IeOw3vsidhRU
KgDtDrL4gAy9wGdGcdl4LU+9ZBdkgzDXhUHHuTsgkr5eBRTVMfuCdPkk30W8rnifONFoTovXLKAv
KmfPeBF8VsptW6XTHqVdsmUa2udys97FLFVWLRm+tsaDEbMlkTsH/W0QMVavawSLTnKn8rJGOF8X
6fc4sVAi7yoU9xaJ0pUlzQYbcgPOHal+hFn0FPpQ3GCKLCnyIVxYgrc7qObq2y55HLCVflyi+ggJ
jS8IMbig99SwPjX28/FPsxlxikzGLgvJMq6AuBfwi4o9tLTZJyKKc1CUFZmOKOFEOo3Aa1PEOAzc
JATnRZdwm3YOEd0STvMaEQESjLl2J/iHpaGaNVy8zH4BcDUk2w2nFWX1baV7ynnw8tPEq4631yQg
0ocKJlu+4ymwqqi1Ku8tT8dQdZr9YTwlOot01mTr7rPlqZXnt35Rl9OaCBMijiaD94xnSx9MkT+g
Sjo26VFixJl6rn+YLdKBKl9JqZEke7DVDwpz/2ZvZqpgAgnXKABrmP0+oBG2Bu0cpbd0V0QQJJcm
tRPJT4lE+Zh9+oUEuY/WKKeroWP0ZwlD2O8bJSOsrGZqkVMVu3e1RlpsKheNCDCiHZZ5bCurfBaf
B2yRbopAhG1OhMDHMLQg5wRBpPQH3NvX0jiXvfUC9fkr9QYtJ51o/I1zQxt6fn0lkOoGAFNpQqIe
PnRtM2x0aKTsVgNN/5c8iB5V5Atka+nbBB+q4SsVF0Acz1t3kvsVtykdbQgTR3Mxp8jPUEPxPqQf
gYCxZ4xn8hFga9q7YqwuFx+6mThqE0FKf6Zj58qkvsZMgXXpKJPbMvE2/ATpg8hz1GS/FOYdfeFC
RxNzrrApq7CxtuElC+M+vIeBhUlwaAiumLWgzDl+VJ69FhpgPDS7gzKDOYflG016EXf+6ADctgx7
BIVZD+0QADjlacQCrE3LSOcOL7FPENX287wG+Mp/h3azQDmA6CC0c1AO2isrWY8lu2RD+IrvOsII
6qtjOsWHmjkc+sr3m9P8c1ePdNajxAZYbg6Dl6niTuWIIGzoHEJR77MJUCvjhUCQV9ztVbgtr7R6
B2MLswBFH+xV5C5je7SoeJ3rGMAgJkUzPZG5aQW/7LEjVDdiJABTYL/ZFFwC4+8gbE/gEs2RLurS
YB2bCspUeheK8A6LG0IVMjFDR71GMevYTxQrf2HXWBaGN3p8ygkgYa3DGqqJB0wgg0gsod9JgGKG
ux2H/O/qPQtCOScj66adacMVw1voD5rynv74vQVunOoSGaR1OYHA0YXakQMafIVNolu0JG1BDxtO
y99PvD6wn6Xb696g83UcY0Svc3goO80eXIM9UTfa2JGzWVnNg309cl484rjR1e0rX/NO3+Wxos1j
Rxpt3khsGk89FsCuOklQaKLt/luXthFc/TVnf8dBq54Gh4/CTG4FRj1Ar5ttjHXMMcCzI4C650qZ
oEiwOE9fW1bxYMyjh/IDlRQC0pO2LkZYHhEuLlBpsiRVn/qynKPijrbNrjy92MR9ziA5h/hBYaVu
B9uaNuzS+ez9gWZKUOI1NgfU0EPsoM4N7QvgwI8OjJ84o5sXll7M0JwRQ4tmFYdcOieaVc29Ad2C
7HQ88jscCVtGhjHZsENNiuxk95lq1Px0xA9toe8CciA92jFhDG9dKOni8ZZNfKrvwBuM5oNqWiJm
A/L8CYJFSNccTkQDUDKhzNQTdzS26gHiDWoR4PnhLMgcCrnOMvLjB10wHXf4paH/wpxULOtkp0qr
Dv3No/7Ktu81k9VR0NVWt8/XVYDp7NlM+zdUJv4d9enhWyXmZ+h1ihXA8WEDRV9P729EJ+SxUggx
Elpv+trCRmELD0uyGe4QrLVWu7nxueYVS4aQ3vCwxQTJFQ/aG+1KG8jR4MSYpY6wIo+IeduYRLXQ
jkaG36j3NpqhaptCeaOGk4htbcDyJD8mBVlhRgQnEYv8L1N/sGFTYgwP81okv18pu9SR3GbKn4TW
vx7I61SbJ7LfjVFovXlVMe9tuAZk2Y8nImDrfZKX4jMRLatvdVRLdsWY1/sYq4mx13PMeoYdZnb0
fAy6OY3YTXc7kvNNgEaCMLYM2mp8KsAi8KVmsqt0sw38ZFGdgs3sjRtIuwyuKTj5SbngMwp+hUsh
nEtHBP97Ek+yJQHhYjJ4ScCeQYlQRpsBJ+WlDdcK/e53gNY/M5tvlPR1SnMslmW1e5IqMHu+rOob
xrKm+eyIsRKKOAkJHi1Yde5MuyLw+cUs9WAroiIYNw90odkQXPP4QXbAJXwiMHbywG9I7SEm4LXI
4dTLOdwV5xLI0+iOXx1r+4h5usTTMCUogs6xn79iGm+HM7x3PrLH0mr+yBylX2So7L+Mhv+V+AWY
f779tMfho2cbWMoVJRXEsVuULj4iujrp0dzMF2Su0CzjUnPzEeLNSZSKIagqog3o9BHtnRUBIhkT
aeyW+5sZPM0hWxY6Ff6OjorcRDMdMxGcTe/IF7t5ceQvpGihO7P+6mg5zxm7yOXF4XvWuehEEIR2
SB4wTafXIkAxOOzNcs9rIjotjvg+FMlBLh5sjQf/4xolnV3WXi8vqrt+88pddI0PXcRO02U0Z9dI
2cbn54NDjLqO3CP4s7d3I8XZS0lXSpkrRB3MRD/G2kzUZXqzcReWjDqEgXY/V+ydEF/1MjvoZK6i
+MKlNkTi5lC+ypTCaPy32QZv+ri1x3TEOvgoNkPDAskPudl4X5VD7WW/ag8Gb2rUvWL+JaEzZ3mO
JA5PAdePnfqrv1a7YoMdHsHNR7eK4wC+8iCL0XQP9QyRmS1lt2GdIPwRoY4kK06XS66RMzoHS21x
I20im97QW2BPv4gpkmIIOJK9bcWIRmZ6ecUBj4bwSiXbbj78Ym8JVcfwVMZzBzPBMrDX5rPnz4da
Izd1yRrsaZ5k1OFIuNnUbW6gdqTZjyepOxqYFNNNcYrVdc+8S3qCFd+d1PbtBDUDhDL26AsxaJIs
Sg6eUNebFVzaRb4+2WnoZ2E8SycLHPmBXGvA6zL6LrRHwHcg6gUkS0ZVb41+q210psEOftQv4jo4
S9BaVstsTRE7OHa6+E861kHZY3ZH96iOHKjXiqrKze7Uj8X+iTDfp155L4ecn73ZXZmyQOlLyF6x
Ek3y0P7cX4WVhWJ4AmICP/+isEN/IUowEqVyUBCUqpT4QsbqfHo3ZkZzazN4YdMSE5hcMvG1Jyuf
TMdHxhpAIv2CBVvQYYSEGSKwqSYfNPn0KtANgaXtuo12p26lnIiFiBhIdcy2vMcFc2CGh2bhZlx1
YyHfkwEsRwyIAsS2c182m8mAWZjIL17m3SCbMZqCMXgo9xOvPTQnVBjuezU6iXGOnKF+QpA4s6+d
jn2v8Z+MYkF+ZwbZPH79BO0GtHY09qRJdMBc64X0Wvg4+Wa80i+TPi5wSIAUXkw2WJmTknt76EY+
LuYGj1/hcc+Re8Te6BTBQXE2O6XsoEbDEZp8j+plTdrglbGSMuYMWSYFPp7i0qB/69kHiDCpVzl2
Ay21jkN1iWtDOYAuDA+f65OoFOYgysIu/is+i6YGRQPyZ9hBWJkfWkEx91oMxX6/LvW1ild17KjZ
JMksg6Qz4Y7kpTMvxOaMhJAPkVcuZiL9i0wPTySRwyDdSLLUuSbH1KEdtSVXpAUhoPybPfbvct0s
IbAWRiYeaiZaPv9y2TNLxDVwB/48pLDEqA3oZqZECNlivunfx/RzZafgfWPIMi6vzAlyM4KixG8u
QtRDV4RgFl5H1nuI8VbcASAJPoRbWnBRYtrrV19H5BSIuaNET7ukhjHoGFwIyAsDg4iLE5m4ExH0
K7wK4sy42dutgVvj85c5IxSJSxyeifNfxtGU7SAQWbAk9t+EkfLQetMC2+/XdDkNTF+MtzEuEjya
eEvYtHmLGyI10e8EDr3G6rPAfwYTsEq8B7H+9sbvuPsA/niA36vQJYDC6ogKvd+PQi0nNEMi7lz1
RP6jyBVsRJry6pvkw01C8p3wSLghChhMCNg3V5FOvC/mCA+hAeaIfXn4i8KziQQX6Yi9ORm0hatQ
pryWXFscNRuKQEcYe9MdalEu67+Pw1TE6X8sEikpF8VE+3+2RzF1msppdM55qGxxFoupmQaDcpu/
9ALh4xebeuyLPFihg0THyc+47PbswBtpHeBtJ7D3TczSOmkm8bSEpMPPl1oK/lplokRi58f9zk9C
3O2ysG+HEflCKxTgw4l6lD4OyM5zlkVfkFEU5CMSAN/WeLi+0YYZHrW3Au9EOA0/lGEpAXpx6AkD
FZbQ3B+Pm8YUv6qTCCrlPh5n17PQIqXm4nsvRtrciPBDTGHRVD0FRCBi7N7m+ayQf4VyqzGr2dOG
orbu4iVFWvZnTr61iLjOybZb0VHN3ub1+qeAFiNqVlcRXyvsI5oro+lBCI9WQ3hHKu4T9g8+QodV
aMY78itRNuL7caKdCLXE5ym8MaxKDpQ/HR7mlx1IlA2DqB8RAhOaky8Nl7MSBGNGTxjdzGrs9j9M
xbhAcH+elq3t8mP/g7oBM8Ro0zxULAzBOVkRUQPoyyvoqLduU3Zz8LUB4MElr+eITpoewTuLbJjZ
Qzpy2VE1B59JQPOBkGaBsW30Q1VShnZDQKDXhDYnY7cb95jsB+cM6TRDuHXsl7S/909nlyyNEzrG
fTt0YnDP3AEDBb6DBhpZKR6W68gBaFK9QUXemRNuNGBfisOQPY82bjl2h/t6kg1RtYTNSvrG5K9D
4qTwKRhcZyQZIQEdT40tg7oiorvQxyMaVcgBSVHz2VjXnqT4rKIVImwAbw2HPFyljXZm+JwHiENd
2v8GZcbRfp9ujr5k35EAIUCNL/gojbvSMGhhSJQhtpt5cAYBV4S6hpjqSjyLvGtqZ2bW8esOn1bR
dfKmCfOJ2fN3gWR3v92SL3D8EoecW0L1b8Abryh5hcSC+SsbSZtIaGNo4Dbdg0XdXckd+mBuB4bX
zFe5AlSFSgo3BEYVl9FXi2jSevvVFWYaLjklGc4LzoAae3KUgNhL/E/g+omLIky1kJtpXI+M3Mt4
TxDV1DCTvUiy/Je3OmIkgUh1FRp34u6sz11HZ4RvadcmZrHLWxNNEeBtfggGtlYvPzvWYfdixxme
ELQ/Lb4NhtniYnLdbEP3exRWy6Q6wyXngmZEFAwKu4bEHYY2zTKp10/YhFlsuOb7lyBPbQZGAdpT
AhaQWsGwmUoYBBEXPR0R1SRPb070a/y54RE3fvA95bt+XWUeIpLy7agvMXOFCeSuPAV9YhOQstWw
nBSjR0MZ7DCUjla+RefAroH2F1ihpYvZAluNBqB49nuLgANV8yCZAQKj3OCPl98X9HMAW3U1HQWb
BI6H22xlpUdgd7OIofVfXoyKuD11qTXcI8boS+L2grW2Sn0wtconWASqxMIMxIM4by99Y6qFlcPC
INUpzryTgGqWOZwC1imP49LXp8wjJegQ6nZFmOCkcOUNOdIcBt8qxc8ONDnDFgxlbKUSlTW4pZkU
dkKXPfDBHsfhNgQc+UKn0jUHvC78dDgDeNL0REh0DFS6sS+Tu1dZ76/XUSIA6oXOkRoldTLKRq4D
uwFqDhhn3F/PFe7QG0UN46WOKoQVHrzZO0BlivnlBZiZ8SxY2cD54PfniUYKDozAyAvQybUyScCH
mfzRWc3Y7LNN1fmw581wGj9hGKZPytkzk2tQOxKsh9SzPZTdrODIf5uIc9LVLtgQmTC+KGOL2Xdc
wJLRBi/iDNWMPmubaX6rT9TDrduOCDYZW2jGuNJIe7Wh/ZKnWukMHlFN7+8+l8S0faD4uxmYJFdn
MFUPQzIhlOV7CErng0P+gbCkYfY+N4SV2wDdsSq7ReM9t/oiBqvJ7uF2RBp1x0E0FfZBJHKA61D4
mz7AcobvwnttXvj9ErvdfXZ8kR0DpwhPM3xd/c0GxYn9slrIMcXCBMqAJ2R1XGAVWsdiioUx45TD
gPJBHX279ue63bEa9OZQTEjAXraD5Vv2st6t3+54PnC0xpVIB70CMdU8O6snxdZhcHwvG+bkGFYI
pATpjqgbqDLwP6CMgsM2lXJW6O6YHZLEGI8YypmGqwHf+45EiO8MfBDBNe0AWGR7Zx8jx4L5c7Qo
PEbmeM1uKL8WLb6OSTS2cDf5Q0ZFsv1ZmMYJdt/IKLZZgs4tZwP47Id7rmdXzDN7sBGaqiPrnY13
tGlf3xnjCtel4UmeQhuhYP7oj3R3jFkGCUYb2FDmBzY+jWG2TPcHmYdl9/yBd8l3nEH8Gv/mhTP8
ja5jGLztbdUeSxqKgd0bTn4j/iLbNCsD89JrojzwlE/KiewmHPXWl2U89HMoLdL9wJbn1cogwO1l
FamlkpKDCnOIhfZ046ZaTypYnsOPiA3o75gYVeYW4rIfruPly8pQAaQYG8m96KwStzta48BRWX5U
ZcvBHo4caZpAWTz827/JdfCt9nbzTb6Ym68ohqp7vv4Dsm7Zqnq7Rm41xOxv4hd6h0d00HH2Uitt
ITsAYdgID9QG1C0uIsQ3stgd8TRY18iZwRrNTB4Y3AkCQfDMK3/Ux5sP34OKlcltz/1r8sGCH1nR
qTghUxiyUaFBUBAw+KRHYOAvuHdPaPYBoWuRH/UT6VfxkpkMYcDkKA76/qG79QLgUdVABJGH9Q0z
nUJ+jBn0AhO6VEvXXYiHwYmE+hkNwCF0P5toO6QvmQDQuKRxQHjcCaaF8uaBkHihjMagdl7AMlu0
kTLasQdEucS5tSEPGW0TYeeLlvY5el5qIQ6KkYyCwk9vP9m2mMaxhzZy8IOkZ9Zdhjg4unV+ZnIF
ob34tX9uPxLzTSGhZs9fIjDYAQrcMRVuF87z1Cs3nzXcL28rwO0TL7hgsOaKYf+McBRu+5uFcCwh
TKxlYNqyI7BUmvEN79rv35Nn7egigMOrI7+PoVHOWXEP4/lrfJQ/jmKxLCPGZBE13ayU6spyBRMC
0llO33dZ4kx0cg4ydRXe3GLD6raGm8+M9+QhwXk59XrM8LVMcL7Vgs0JVsfql2Fl/dQzLZmQa77I
D4QMstMEpJcw35BQQKq8Fho3nTaRuMUJBDBXm3abBYFM4xNa1c1sv7Knazwgj9gcYU9Di6yAcv6q
LSCm24w3Z2okm+DPV6bs/OHYafrlusEG55bzzEwDR9Ps5/15ryi6R84uyI8pzMI8ek1AX7Nts4I/
AbpGI/QY/Iw3LToygWAb6awncqxfIqlIP76hkKxX8DAp3oCTR0fh4ubieLWemZ9m9ptpMRwQ/CAf
cEz6fnNw0inaveEimdJiWaT8MaSQU5nP3yhe8Oz7qh+Q0CFkQeH+n0+sPrb/o+mslhRXoyj8RFQh
wW7jECBoCNxQSCPBHfL051thzjA9001jSX7ZssShigelliXgNb83ZvG9oRqQbjfWg/wQexA0L/mB
tE+5pfS4bqR9ymClw3XB1Etf34BqAh03mBdZqaBqIzgkvwdlyVW7Zom08fVSAFEVBwqVU23pXtrQ
ODboUcomlCBLR+pAgwU1YQkE0al7LpAosSW9pLdQfoYaYTNvHvjiw3jK14/SpLKLag6Qiup+acNJ
7vRsY3gsjlpq/RI0CcxJPhEcG6VH+nRd3aOfEx8tUo76d/TUEJuXzieqNqtoN7ElKvvTC9W4Xnox
ipPNpz2eUF6FUldsbQOy4ZKFBMoIRCU3GVOoAiBOd80pdKE2N6hTY1fGWsOhZ16wwRdDL5heXonF
qpXuXXaDz8apcad5W1KVCdF7OS4PoP1JL/K+vmousowURi4oOD+8LRU4FnpQp/TbKa7oEUfUO/3z
u6PHkf0g77jII/W8KiOlQV28tKoxa1/2tjYi1IeuTdCU74yOCBUDcKIjgpIxGR/Ni0zYaYY7s0uZ
+vOhakQpwNsspfZ0kkydWwNxMiqMJOB1g0TIgu7eByU6snqGVDiRnUQ6gtoy7RrSlOEVLZtP52x/
kKQk0Gol9GHONh9AKuKYeqxW0phnUybfF/l+05HpCM10CHGErmgIfDq413qlVWUEbX7L+aQ8Qq3g
bW0/Hi03+c/RsUeotX+9OCj9tckDYZbDaQ6K2GGvCDnv/qNk7hbcLcsQXRH8UKjgJNaaBHe9ilaY
EvQQ7A+iqhmnLtq1ZzNiZSIIKjrSbPq5ZRzg42VlBbyJrjAE5GcGFT7j7L3wyDKaIJVcADF2G5y7
A1n9jmHzy20XMJ0w2jJh2a/z3sUOCBesKOdiuwL0fuvhq+iXbTzGMJgK5BW4GcuYUJ2QQO7hCAlM
Iwrt7iku0e3AAxJVwjctMky6fbve3eLVvXr6d173yr+0myxsDbGm3owfLk1wuioAoLsHTBVz3U2Y
tOsT2XvPOrqXx2ffPQMkBoP3+D3OoYVGYRBPDSjHtCqYVgAyuWannmabik5oG9qjEuI077CGqAqr
BQvPC2FDrSQFh7K1a7ip0xw15xScCZr49+eZs/XnPI862MbaT3I0q2DeuDVX2mr5lp75bSEJPxfL
tEBxvGDtukW3U7Imc0kZT8YIGFetbpf/7e6E7U23izmRBtEXbqreVd/nPMISYHl6c4CzziR15szc
kepuc0TuRg8Ld3TEizi0QXOAKEp7tiDxYcE7NC/etnlqn0azjlXF1zMHn8I0Ot/+Ddt6g6v5pOg6
Pa9vsRATKAoha/CKXzGMdw9+fKbikLq7Di0AG1gJpLOU9ndqL4oRGA6YnbDqDJij4F0YNfL7oY0r
lnaLtneyc45+OiPCxqPhYbQMYMLsWI3HA2cWMKOYNbrn/hfSlwzsZUOXd+6dYlS0Ho0vms6rR8MA
ZXCa3M1bF2SaFS5E3fuZwtXdV6M08x6rCzRs2synCbUjjFhWpycsOeQ3cG2c7DjImv3sp1vvsDLm
O1+yzLXo1bhzHCkSCrfhbC0bPbFUgWLP750c9mmPhso+Bom2YWG11BBR8Nuh9AOcu+g8gKnIZ3Ih
4j16LEi3Do/Tn0cYAGZruMe+DcqbXOeAnC7u0596gvTSCuZwlz3nQAiQMfuHWysMh2L0w8On+teE
K4eEim4SUYE017jyCGzewmE4lHIKlR2bu4YL+TFIV0JmTYsFJayiQw1L/ughLjbOy6RCCrMFBfZi
lj8EcO0+pjGijjXeQsbrvrrIl4A9qze2z+ZVcYE7QxK7X5s5Z3ozrORQeiluYDxfSBblAYIz73VK
kYDFlxWk3K+VKaaInwiQhqysCdYSyXpol3cZCQOz3p1gpADVikqboPJYfh/L48O9H5spwiqUwxjW
vD1sRWSGgXPBt607SOV/OW0k6GhbsLnE5Ii8BQvoDXRSwTzPoZRB1iDJJRUsx4dVgapMkExIhnM8
hXjzYGHVDkmqem0cCBxIIhbgA4j/0Z6AVpKZtHzC10Q+pBtENpRueswKVi/83nuQKEtxMd8kYbnB
7yg0P1Xf4NTsKI6+PGBAgGPyeEHezPuak1TpsRN9LZRL4lpuTKVhuqVJ1CquH0UbSA2xJ+gi4ddY
fMl5rE0/xfjl0hWFgoDtMjmUgUGb2zp4VqW9Jyi1X7TfQDIUGZzAILv5NZ0R6KIAd77efgzBtUGp
3ywerPvWzlMcQHI++TplJDJB85q1BRkNOdGjbkOPmz5G+1WR87AuNYt0EyBR2fnFAcmnovuksdWi
HJCv+pPkdhMJB2qLZxAoEuIPSKKI2Q5/BqTq0euPXb69GSIAQEwDhdZN1nCh3u6s2phhIUqBmSbb
0sgDtgGQu53Xp/VR5QGefZCgAuXvdw5i1xX3a++HSQShLr2RZpl1oY1PqcnyO34Apge7Ms6/XLIQ
xCEWUmXdrJDRa7zap9u0zqIDzb9fxW5lgZgVr9tCI7RG0IV8HvgDXH537v3lgHctXRzwr4iKS+NB
TeQ39L4paVaVMgaqFpRXKClQmmGkDlIIMhTnSLi+do5Pnkb5FgJ/jvopqPGa5T6PgBzlIO1wohNx
t6ojomBlNxBYwBctP+sSYUd8E47EpntbHRnD57LefjS/XbgPAA6gjN/WGxxO3mBBQd86UMIunXJK
v9GuuSWjuYlpnLxArUql9DOlWX05NGcUc0DeGMR5VxdFrbMLl40C+3tcqDpFw8MU+D7eUYmAqxvQ
f0Kletah30I4iricvV7n5DzG30S+ZBfTYevxyNpRUZYLQs2W5QrcbUQ7+ZcuccNMSXwdI7zHqIVA
o1znMQ72YaSf1iC3KXW5BeYMyqyTG0bwk2oebHljQ8OT1X9wd981jyOFD4eJ9jClmlyAXWxQHfSA
HDwB0c3vj3bFfYd7siTvNiVQ/EV/ig2PgEtpahxt4JTHi19kj352v1RcEmAEZTv5e3BSOuXRk41k
79PAT2H0QGHtV71cc9sv393tjT5wCeXzzYV48NIpQM4hn9xbtPeSZtLbIdyZS4gOTqPSmc6EY+St
R87DWZpy1/ZjoWyX0qxj876GaPBSsbNLf0mz9PchEQIlUPNBA9Q+YxJaCLWTcid/oXJn3m4I5pFI
gSSJ80KiwECFedqoE3ODdnT3D2fXva7eDfA6iOWBIKWDWO+mkM85OMJsnIEZvA3UmLaJc1ryfyXv
XCEgmEnBnc35JXisK8aMlwG/u9ZtiGcUE1ALDUo4LxO5BrWqO6NYg8kdOrHQ0lrHQKCtfy+zJ+AS
H4WSHmv6ATmHykH2VmAMY0qk+whv2XbSezHRP+pqPaYHjKzTvyPCfA0+7Kzk03P6oC+bJ7agXZ1S
2diEV6bJU7WPh5fug69aQqjbFPaQId3ZmOArlyV4IEWS5hHGKQCcJ1ecYnP7y8Z7GAHxSaiyweCv
xQCaCs5rZ20pNq5ynlTonNoGMfwryc+dYhkXc3hiHat7BSw1Ki6qv6SBSOltfVLd18cGBXIf7nbO
FyHARz68Nuh5UYFfo+5HPWq2vLfe7sRygBwYLhADQBhiPPALkhv2+cYEaViqeK7XGVgdQi21wnCU
tCYTGADcoJKajtVposji5F38KJCNhL04lmcmpOsNDnsNJ9ckWMzb9BhZcPPD3QS+dTKfAWRkqF6t
KgTZmKV23yX75r8hS3gdyW0v8Qns+FsmolPHUrGqMkfdmMNwCKwa8258aPPtSEkrXUtuJK+ZnGOV
7wGar+pYcG/b5NcI2DdQcMHHS6WkX79VDWKKNZ4aYjmanWd1wFHPRHgSfeyfTrbSWm5OpZN4vODw
Tj8YLqG12no5V7cbt1IDjE+/PkwyDWU1dvmMZJBNDMK2pkQ10WAmP1Wc+m1IBVLBMYZ3LH8e8tnv
cdkAn0j030i+zZN3aFNZu2ybRaT+GHoAqEERVtoXaLIbmOOTjTtDQMhAFZ4s0354+5AOvBTK368u
9xoAc1HRCXYqrr8Pw3oXOgbC/0rSD1mSTkhIIq68X2dSX+CDj4O9uy4uLhBNAC8N9O9+QJfb2SL/
/SA9JJ90flUDHeDFouCxOGUO6FyQrCUJkts9wSXNe/EUGQkHXAB+u9P2y25fZci7CIdDVLVMIriQ
MI0gJWs+gleFi2pgmCirPkyLaEqyydh5z42iOM6Z08ZOUrwNhYY8m6dWTTtoT4f8TIOTn6fuVHJc
0wWd5fCuRxEVKudTg1P2jPK8002ZKYhl7IBkMMgug0jMx40jvxfEN/CgZzNeKJqd6kOgc0axxvzF
lzuzfTQRv8BeKG7ro07P8gftf8z+UMfBHTqgkls3Xy1+93tf2q4cFITF2MfOMmjzU3shhSq1ZrO3
iXgIn3iPIa6a3v/fhuqpqt/NA5FjQYyiV2odJsZ6dwlSwAK35e0TVJdIfaAncqv6BHhvw4Wsh7ye
gwoweWixk4MxC6YF7MPK6KuLr6u9bXKxPqMvvA4+xjJTcf1BAtbAAlbrVW+1or/MsPDWh/Z6fbHW
615v1Yt6wd4MmgOGNSl+EL2tFNtw8IEWnFhO0ycW7fJISlw1p1iq/Yz0qlwGXWq8FofYi/V3fF/D
5zzHjSFB9cvRD+jUmg2dkz4XlPv1FEzZOMUh92xMRsBiUbCnRbKjRZGRxeuRrJNaLOhS8xuicZ4k
MLzeVxeE8baoWDhoM2QgooHr0bOu/4ROuND8PdIRf5o9vq2bIfkLXn7R/4ULeUhC4u7dm5L+Il7t
vDEyXK02LtiGFTgc8vcyp7ts9nrUGWKpqqjXXmyq346iKTkbO+k/1787GQsltUZfcAaAg39kNuG+
J8UeiWXpa8PlQAuSIMOWkmQZ4BVymDWQgjIQ/wB7rhKsyHFPxhA/YzPDHJIMcYYcrKnlfpyNGwYR
0BB5KmuQ/W4LMkbOJvMkJIXy+h7nVb9f/M4shARH3rRUx8nypLOmLE23K1Bg6rS8DE0i8jq1+cmo
TueJONQDf6CxEqyid/OKBtqzCTVCwhZiJkwXVfi/ZbdGMvxq1eNz5zaUD5+mCP57VGWKrFrRMxI7
l0SYLBrJGwsc/LlmJ6l7qnvlzwDQEtHqYes8T3/Po3Nc04IEBpCgtsZyWUBrGBXERr6PpTs1u10H
JoEBcac9wwYBPXXE5pIpm3Xd/Uyde6Oq/YYNk0IW+GMK5KLCJIC7a6BPadiCU32Db8XaNTpG9cHH
PUYcETqIP723zxJNxGwJ0VKS9+C1q0RKJygFRbT1AjorKv8UGtR9QG2j0zib39xyiSkJwBEWvGYM
r89YOnO+0gFgW7pIWpyevI5erbACtZhVHWcOODJeLc861n29BEndLfLoaEnaSjcou6YkjMEJOdqm
fjVbFShlkaHZz7aFyHHNOY+FfwKMRxWJMwJUNrFAZTtaFpDyWa+1tP3vmIZSC564RqfmlDgEvdwK
K1wqa1t2YOrQpJGFk1WHukHbEIa/XnrrpWCgy7zlOdAzjL5KxFWO+90rNT6T30+Fbq6lmFx1u1+Z
8NmstUGaOleGTRuIYKV9WhqdSw6p32YC1RrtXas+oMRZCtNVMW+VweRPuK7VLpoPxcSq+/voOMc0
7jgGQwefusk7Njmn2F9qqQduB/qF4NykrHdpiI6h1Vrrc9Io0zj91Snp2HCPFCwRI6TMC5uClbPc
za1UBgYAxYrKWvE7S1KZ1vqACo1L5agH4QO4L0ahGzuOmV5DJOUyATJwOchJcBOsEKTCGV1BD712
Z4sq2GdJGdCbtakzAYwSuEf/ZpuQVqaoF9HR/wBdYqWt9fLTLGyFq8LS/OTpLyghEVUoEDFOAucN
Mn2KfuS9Xcqbi0N42yoZrG/M599xCipBFEX0WHPjQ94uBAb+aSPI31H9G1CgoENeiT6AjNc3ZJIq
zQ8ejlSMjs1rap5Wr4ef0Cm+4RGHKsQVjV6q1lHJ1e76W2412+tsxRJgPJJG8YXK/d8vo9rT2UFp
c7lsjU/rbYRqgI1kE8iq1KoZTp2aQYiyW6O7hEFzso5/9J1Bm+yb9YJ1R8K94OfG2A2PYYy77/7R
udC4gxLaUEs7RcIjB57WsNACGCar5/wMYcwGjVk4uBAyjnNo3bMvTnDOm2BlBsdq2wXkyd97dEac
LEIEQLSbD4AWD9YYaqVygf24UhG4tHKDas5FAQK+DXDPDWtHZ/Nwty/Wd+lo4UNMifvnpa3vVR0E
d+QgCEMxD7deamr6f9ZUJU1CDlqM2ekRJP6ZgCKEjXYDSCK8KZfUdrCOXC4NG+dNrz4qwk6Y0XGi
OuLQH4VqvPcKnYdftcqQIajP56xTid1tjJPX5YlK6d4Hccmgd78oU6CmAEoEmVRnW+0f8L1FsYcr
/nWe63p4/zo12LHmNTq1ymDLULOrzMaFa3tTbALSrfOJC3YpvkM5Sjt5Kj6w1pOtTaXrvj5GiIhQ
7DkCC9qnqLXC9MIHovWI70COpjkyoEGtnQJyyjef5Job6t7bgh0B6gA2MdiQEBKbYfFTtMBkX3Vf
cZogp5v39JX/tolmYI7V2kaTWlvtayJKgBhLeg7BQjzOJlrCaJ8fsdBlz872vKPHqChQG6Uyyjk3
EJSQ7fKrW2uea8Gxn3cqiP9DvUmGUN7OnWRorGdNCbuoWEvxlrn5C0qIJ9Qf+LdpLn5RxcbX3nRr
fLGVpfHpaAuTFaxUOKljEfMdO4o6Tgin/Z7BvmlmT2a+YAkuCHEyTIZvJ0VATJ2QD6hIcJEMLVbv
ISCOz9Y7ojNCkCZBQTR9YG5Suyg5s7qVoIIK+63qpHRJIByvaOG/zm45cYBZ00hkC0tfTv7icGex
yn58XQj41SJvzgdf7+qng9nfr2UFJpMtixthDaU7GTXPkJRbV9qV9tuqtQH3WFBivftaGiVob7PL
lNgYtCZS/2zQWPey53M/sauUDh9Za4cFjyKdKuT0mTloLXYCLWqp1UtWB7tILt6aWugONVG+y1Fa
V3m9PtBsO7Tujpw7y2YUle0o1upC+XOYTSRkcjeI6aEAakSyg4ZIRmEYHzhqyxSQs1Lx3qkG+vmH
GJXGtrS2f1/XK7CATh2yeXjZW18aCIyife+NB/t436t28NYYXONxZXCMKy3EApDJqo5y8+LqOzG6
OIWs8m90Go3JbXEc1RITne7pG3UexNttSuLAMxmxX/JyXH1MIOnw+Y6U9FWJ75bc6fTSVY1aIaZi
Lkn+3w45h72REB1mcJzQyGbWAUecoqhj4Ax2MfPsWpkWb2lFYPOhG0O7i22ITYJcclysmunTfvUL
znFycgo04fRVb57tO8UVfByKuA3U3ArAVxp2eb8gkrfuUQZ6q1t6zqOfkpzvB7d9VOvnGpjqrB4T
aK3n9bZRfRAUJeX+F11ePtgTd9g9H7FIKfrOZkkfkngmKK3OvDBjAAGrm2MgcLxKT3Ks8XcDILq7
c8MI6lEVGW0w+A9g4giuHYrNs9wlHvP96tWvgjpwDXok7gPNFqhkZGg4AjGUju33brKvUJ2eHduP
6TO8eZRMeDwSUYURugSAJy9euVFlX+DQzhQgWUC2XhURT3pH9LnwKon3uJZQTuvfaI70d6iRu9si
omoUpamPI1QPlwuy1AH9tAdEGSRKKXdznBUbkIgPYCRPEIySJw5NNkro9KoO+v+2zrUvlDC+lF3K
vSokEGlJd2eTz+JqkLLd25tp2Wi8EcVI3EqNiBpoBzq5RwSBoFVi0mL83Wr8wF7nwnK8jo7tJ5rL
kxTtnsgIdy2wqSjSnSLeB+kK9/4EL/8Hv+YWwai5QlikkU+jDgrSC7eu7de6rnZk9BSRadd/XUAQ
+foIWoj0ItZvDG29bwii58wu873aD06Y5D1wx6RpjESGhUQMS9jMQqXqOiKEgPEHCHlH0eDtAQ5E
YAFtq32AugK2Ewucrv9cGEtV+PF1J7eo1v0qMYiXh/7NEEEH+A4a/ePd21v09NubUY4+Molvk8MC
bI2KI+Yin2YRxH1Rl+B4cOuVON37FVS5EAHd+9eDix90frXZ8ZnzGEeWttZxcmuf9k6lT4GyMEmu
whhUqBWgbtaFiP60i2l/Vw5zBlXw9gnR1h6EiJyFGRlUkmYBoOcA1hBFE8oT7LrUaoJZ/2PgQ2Tx
y0q5AW4FGkzRLOKXlbdKiCREB0Lxdqkc5CDVIxXj32+9L8BG2i45+7qiFh3waqW/8wqNDKDEJfyT
aFG++jnW9dQ5D1+oj04gJlOCRJAcyxHs2ghjr4t3gLuDEXwHVLshy9fhywPyzWo0qjsxGRvX4OoL
cXAljdCNfLRPSZAE/+oUwhv01gpas4p3tUiTClj7Rb21WilIh3VOvRATNupnTSD+9Pd/FTTyNX8N
gJ/6j5qjLBi0S2U+SW93A5Di14GV6Usq+bZLp3LDu7SBhUwLfPQmTts3wg1kaTegdeHh3tyvB7Cc
KhBlg1zGZlj76xXmL2uL+l9zAB9lrQr8wG9SYaAOPxipKgi3CMRHnjoYiIu9Tclp8PUpOene0ejo
+lTqKTdgWuHyq8EIl1drVLaag5Pl9yiszczOaD46OHxofhqoqrUbrElJ+SQ00801rWHBOPjJXpVt
qhoHsqSgR4WEDYkFlziPzJ9ajcI26PdZGWBacvO0YrXL7/ywDuaPUePofzXNfsWLKhu9tntluPwh
2PcUNdALVVv26an1uSD3pWuZdSjv1lD5//BIgUflqsXwYA/DPUkAP6tKtqCYsWhTdAooVdwpXKBl
wTaqokmIU1G4OJsB7tVxfKFGpfiUuLupLCYLMmZNlU82BN3DxP6r2ENqJ4pPpm2O7dZS6jNtA+PX
YU4xrP/Yx44OR1rH2S91PpRxlMiAKMtwFHxIm3s4GaqjUa7jQ6i4EhPk09kLyd45/pQXrMcQBwpE
QdkJmT+jD+HM2USnABYBr5gLqBbVSDMJFpTgBFFwsKgkHQk9lHHdSNKOZjsuuDeCKko/0z1NaJUK
h0NeU0JesBt0rKoN6gZc1eEYfpftwZPy1jsTY1UEoscrvtApAvfBhwqJL8I3hkD6dYWYRiHIx8VG
pPOyc2FKDqC4TJHZO4vLED7yng6Y6TR+O4rxdSOvJIZB5EgfGHpWB/0DoiIBXtaM9jscDAp5QYSE
PoEu1cYV2SDlCE95IxOU6UmhqUclbW/CRM0qZHw6ao9VEg/AKSSdQVA1wZksiBSGNLp1gIBQOBR9
AKJ95GcBlP47CzprvOOBWqfiVcYNSrIWF0k3XVUidU7wDbUBnWYFUzz8V9SKlLcqc1UC/KthKRdX
TosmCsbqbPUc67ep+9bMWcqjFLx+j9BlJJozD416uB1+CGbpxmIEoYtUy1JcXSQOi3og76gfdFXh
DaAZxkTv0QbSGNdUYBrsm0PIQAIzDE+2BrrSMIC5PO0aKRsmRH7Z+7nyTJ0H7KyoQdHqLrOPC/wu
fyc+cYGDyTeZFaQm2TcykkjAOBdRGpnrqqMkGOuwaxdLvhx6OVXqFJ3qHL0BcOE3ozhUIS3QPB72
5UU2cxhMMWuFItj819pFj5tfCvnuEaMAkNu1Dk+oTQTTNayl9EUDe9YW2Ylf76INNxWUduucT3F0
wII9uDqq0oohtVnk3PyUpd0X/flHgaZuQykKXHzGW7suVNspTw5etWFwJXHHFI9MxDaYZFr1QsAt
lhZ31kH+dkadyXzSgfrsUOT1ZD8PbvTP63f7J3NcI1QBXNOZz5H2oJVwMcdjepomAMj5HMCgUHWS
ike52cESjOImWCoVOBg8DByyCYexAJnQY2JnGQD/RPz5DTIF/MS/DIYpD1vBIKDAdMd7VRw64bTY
MKimgg10NCY5uZxqJKdbxFiccI3SiAmkOkvAejBto3FOrehpBnNaT50RB6jj1O9/45AxxhKhBeXs
/Koyv3Gs19B7/0YtJa8GlzRLbvT++hxi+wX+12QDAYwoV1K1klSb8leiSyrtoWKnf03hs+7g0ugD
dT8hMXoUR1HwYwWyKUr6mq6IvnRF1CHZ9uA0g6Gi1zw56bT+7CabnZ++/qQlZ3ZKIwcT9/ZOZ8A8
09PZAItAPdV3Gawgd7Fw/o5KBSqdWuVVWvihajGtNCWUf2m908KV2kw29VCivKfnyaPitxrqbOsX
3EO0oHNOw5fVs0LVWmv3lCcKu/SG8aGFXTmvHgPHtaNrpe9/1Q7VujR0oVzAKhPIT6tBgSmvt6YJ
oxWMtHxBMyZbx7Jiuz6/NoCXq8moT/O76dWujj6lyycoZdseaTl8XzoGUGZ4Ja2Hi4W2NB02TDP3
hc1S4mrts9hkF6q0czK0Yh477Em0mGTCxO91jqbTU2N2QwkH8EerHOejZ49A9Q/gCdKOuMt0CjqI
G9URs0CUvN5hlDGLirR68SWngEkrmkz6PgaT/htUVALXG5eZobP5tZC3GWgtYSVxOAnRqtqgXBr0
CEH4s3qaZbaNXtWmTaAnMI8eNtU9FnyNMH1phdYCo0NQQ0QLPTUFziYpM3cLc8bhr1VxgEHFIbLn
Yeny/03bg65D7pl9IE0v+jNK9CtMk967R2PoiXgqiwr12Z8iq9FJJ+pmki/R2aRww3JDURiarJab
xNuOan1ajQ6t1AlNSdYaeqLhbnBqA2qVgzD9UtDDCLDqC9YIkZr6g9XoquTja+P2KIOVcasrm7uj
rKsnc/WOhdrr0BXtzAG3uNlaxJ2digv+tjOftOgmO6xEmkhMLHMAVKPV6v5BaOy2nKRzi2Yhc0pL
2GgOoJWYMJtlrdbLatG39pJO1Zt0FHkOBr2gx/KF5BLnWJX9376HqqsH9ESiQNrD18BCetrTNJtA
rzjM7R4T0Zf+q84rWUaPy7ZtROpIMRwZVjr3EIiy0ASdOJ6t7hdRAFOAv0RgBGeqiKrUl5p0Ddpc
XwIoTWB6inoV/I60ARc9FlatlhGdOlZS1tW3xbLLCNGAU+eaUIKvdfb34AU9vY3Gxb8wQEswz+Iv
CvgYMar0zfK8ugYVzG8r/dxQl1V7ijR01S+oOddxZiFpF9QFPy8E5V5dYQAzYHVKtJ+QEZAbcB57
KzpjR1oI/FoFcacMRLWEfXC2usP3BVnI89UB0WrJCVebY9si/vMZ+/5g0DxAXdWh0TBnxGu8Kxhk
oeX9SIDAz2Z9Bp4aBIJnbayRv7ZXgSC8qqv9jjiOekycXsR5fjsKuThwDpU//BcTTimqR7eF/i4T
k1O07+jJOusCOKZAGWEv0QpUE5EohLibKxESnNMWoznLUnV3Al2/6ZRqzTDMW22F3kwwVqdF5hq6
IZrJLr6WYUYCL8DF1JKn4g6h28fWvUr51X3kaeoBT3/NR9YqHgowUqtWtnBpOc8CJo0gHOX4l8sf
w9bVye0RXfa0E7DoZNdGA+RpqVMZZ8sJbRNWU/YiqxfzPG2KcRZ16SC0cvLa3AXPndIfJ9GXZpm2
Sox/KMfJn4tubYh4tNZfhi48piY1xGx7Vpikpb9NLkFjfbrQQxVvZsnJBve8MIiDeMqSzzM1DRS6
TbOubZ/SrOCglONke2Li12KTG8GO1IkvkGK50zyHyyXk0pESaKyv6GQB7y5uqDA9GVdK3zauRv/d
z2aAhiXOmSSYAYfPUmnZOV+N/YtdcaKtxwRgEv375+7zXS/xelG0+o1tziM7NXVVJgExhXpnGv4z
R9t+nabXr4MmTgP5LMvC2wQ9SE+IHFKXg3909le9ur2mC6wsRh//F7gQvutbaqJumdOLJ+rB8xmZ
TEtNc60jOpWcnuHZ+tAqGbLtatXRmqNC6xezQ82LA+klA1tzzgx+oXWW8TCGlBdQ8w0/yl1J2zQq
SfWyhjuhAEOL4c5g5T7t9tmq84vJQuCwG3rCahNrxPJBGB/0aPoM2pCrwN+gxzRlnInZocNN+Mj/
BlPNE4oT5EXMtnWzYxY+DQJD2Nww1MSJ2+GCuRRO2U41jGoZylTLnVD0Ct2zlyKBlFMaU0SHnjR0
+L9Wyr8KfI5nBLEWj2ihOnLemi7onRMKMHOGnDMAJgyy//EdhkcHId50mP18iCyHVP6u1LwApoLE
4k6ePY3jq7bSKmHSL4XRJdL2y5rOx6ap/fH7w63d7/91d5a37BY0PYExKBf4WloN+uA4eIu7UB98
mF+mFcc6b0xNkCpDXkhNiQ1LvjzIjiz8BT+xy4h3S6YBh2mvZZgtlGzshCAPc+edw9VwMAXiaUec
JzcmRYd2zMVjiugdap4uE9l9u98QfkL3cdFZP/ROjaXn/THRWIOmuuYctArjJV/tfp089Td+kdPG
V2BBwPeXG+PDeEOgtDDGZ+F3gdvZywmisRgueAdycrJU7tR7ewhK9LHMMfUBdFNUpXHP6sx6pnNn
/j38fp/y9skG5SNYAqea5cYC0cATuQakbRbkZiDb5H2Ca5Ph//11//Txh8KJC2PASc/g4Rsnc2PT
acTwzAL8vSDUgySpFSoWQwN9FDRSCq72haxpwCxjmjE1D562AwQosr2GBWDVQ7MJLgQzn+mMI/w/
nsrF/oRMzt/eqlBDWz4ry8zqscrmOwRMKhxps9FffIQZYSnvyA9Pi+Xn996AjjjuIVByVA8WJL5n
s7usEq38vTS9/vpDnaw4CiBst7NnPa0Y4CEJIvACvRhrvUbRNJ7mdLb73YZ6hLzsDjAINt+cLrAs
5PhXs51j4uYdJtHi6Ieg5nU+iB0VjKiQgMxNQ9WpS0tBjoLuCvNDLUqF6b+9ZuYxpbK5oJmgQoBu
JFwrijXjM/sOwQdpHozItu7/PV+zgM+KCRCZsKIiTbwv+dXD/UWwZQ5Hexj9/GzK8MG4NFEaH5li
dMW5zCEnQlUPNc0rmsW6UfMQxgorg3bFImvgIKdhPG0zoRUY10ilCci0wv+KRTplOpS6GQpkppeA
WcSPWo82kDEACjGIQy2V+gVvw3fCoC0WfEM2oJOl+pCWA33Hw5lPDNlwWmvSr+GhgpkxUN2Q0kTW
xVVuVLKLWBTQiYUgXds2z+0LllJ949yqdC/fVq37QQsRxUd7G+YRsJvUund3g6QClOl2pZHrVFra
MTdOdnVLvpA16lX9T3OA72hV4VboRtmNfi5a+LjgwcBA4p7ucYuWLBxpfZ5Td+e/6o0ruqyoCNbA
HM1q1qZWoy87/8BGh2T7miMduOkkQE6fAIkZHknj1Lo9YbS8v+GzMNzuoETbe1CY05JZcdBlu7OT
PlGXB0oNxrXCteVOeYt7H9Qi2nC0rtXeDhQ86W3rgDdDoWG8wDgTolbJdRs0j6l9lEKI3nU2ohu6
ZTd/D10xBLwR49QxgI4AnmODAMvXuaNjUIeaOSjH985zjQ8qNBRQCf6m9x7dR7XutQ0FBd7hBz3U
sk9qaOU6t8W1XUCUPdea9c/B3dk3X4uE3RDjVQrlOZgLJzvX5zE+/Yrt4BNQJyJrKnXpV9mAJ8PD
qDApTZ6LesPwGAn0cp/wXXhx7xVufGy95nS3NxFOBcP9NajBxQRpCbTx5absI6PFG0Yl3QOzOHmi
5GGExS561Yic7PHssVGmSLXr1JzvOr8GVHCd02hG1wXGQ7SnI3jsn7ldub07704SF//wHnxsZbhA
P/GECDPVbBj1hnlm6T+7R8Y35NwFr7o4DAoYRlrnmwWbCBHhHSWLh/X8oEtvbtDfxf/cfiw3HR6F
8PQfekDzIwY4y+fbPkIswLNx/zFPFMogLTCb4Phjo4Nu6UtC2AXokWiCkL+B7p+51dHdnbklnO9r
gKSRGWHQTwG1u9ikWTPqHlj0pZ0iNgcop316qNSWxkfcJVHckEFqgQ6bVAVyVIIeQzZ09N4I+fFX
A/OHyDwo58ZtCz0Wc5VitKOCfrUu+G0P0Vb0DNQi8KSQcheDf52QW1RWyfBTNC9JP9ng/ZXsW5Bm
CmVp44IPoGKxObOmoS8OxsEjZ5/hljs2OoUzIKZPeIlPw8rc5W3ogk9zBUglh4YRMYRbdDbB0WDj
c0eP6eltjXXhaSGxTN3Q2vW/AILBgNAHz3cvdZwC0GFFX5pok6rn0dvTaWvWQ1y4QCnUbCQMivTn
GunOrKxTN8fzk0ZpcrJmX0TfouenxdDPS0MNLYp9zjkzbygNb5vJxWfgIBm+86UUE8Pf4UNdamZ9
8ZyeuvXF49Wsl/xKIbiN63kLT1gA74QQ5/gBENApditoFl2tM7xwf4uUeXsWF7fOLd+AffBeFiAz
tM4xxn9UoOp2CZ4IJeXEumEXgvlgeHfrqRqAyKXvmlt3P6VpiRo/8cntYqO28qTNhu0Bem8nOPko
Yts1UO2IL+B0Wgr2wdE5N2+TR4hcg/tZHZa58RdamTG/9k9sXzvr3Dzf/8pcxLr/yYX1+DsHP1NZ
Xzt5BMiDZOZtApCedybI8eAjBnECIFQNauAoMTkQguZbdnf+tsuwKCHU5+Rwjoer8iXog4SUC1mt
32AJsJr6CuBiPLCrJZKmaIxdXzk2wLM4r6/7QJ2k5oODOfcrIFexB5lB9qYvvryzjQFchJ5JxQd5
jpRA4Ahq5wLBoV2OH93rH+4m2MztWKMu4QlJibJDz7Y4QlvkzCCnkZxzQBl9nl6Ce/rhKQOwG3C+
TA+nYp+pB88R+yV+uYWXSZVdcW4gg9yk1XQkso1uR0mkVDywAOE+oM68PveeUa6BSGevPjwCV2F4
ovAKIKSAvDfqKxDa0K+az6bXHro0b+jQ2MoL/csZK2P+xLSL08XJfwJSTU26tOmwAqUIW9a8f0J6
+G0b3ixtUFxHPJP2cfc6p9x+RRUEW8PLpFLwyiAaoKs8kBXHK/pIfb+0NOaQklFFzjnvL9ZE9umG
WGVwuDX4sWQ477d94ERfewm8p6p/R9Hw4BoX602QcZI3UgkJtb1boX1PKftr1m+9S9fAu4fpg0Di
zf7skc9eIC8EJK1CiNgvtXbzU8nmyG7DAsvWmMt+720nyAatoZjdeZbJm102NEYTnPLwrSZLRGSQ
9WNeZR5eYbvVTn/o42f6g2w89wir2SXbYYlKNNRoNIwkFMmZQLcW08XSMh2I98uzj9ZjnF9fwns/
WR5xTxtw0bleOb/AoJhNLmPUSW6TLf1uxKodVnFmcT1+stDWWflB6OINDEeFIAwQfdV6UumZYjDC
fmDg8gTN7OXhurwzUf5P3+4Jtkr//UFn2gSpl7vYRs25t+Et1rpHQLHURMjYs/AixxR+2tdpXqYA
vC3Lt/E2WVrZqp4oq1KcQp6D7RwkAoQQJLtILUEGdauLy0Wk003FLdz9Dw0aupyofpdJ9d7+rUln
vIMESKvkplj4wO3zCgFT9GldUddbpe3d8jN55czHqDb+clQgvGD9zmH0sWgaFAnRwSh6uKTsbmiL
sAVtXn4V/74JIRO7U3Eiz01jmH8DJEBCmsXrM0ZxZmSg4nX36i8POZu0CCzJOqOECFC1sfH/I+nM
llRFoij6RUYwD68CMjnP+kKopQiKIqCgX98rb0dHd9e9ZVmKZOY5++zhPsVtHP3ks3MxSTeLQQ8N
ydTe4oNj02gPWUwmxOJ9ygkDIRBLoz7fyn7e6+fxgEoRPElYxCxPEmMqTO1Io2PaffVkqknL4SbN
jNiuPez028J9cjdCP7ijuBG7TAMaQxGTD8n5opqBAWfUwzdiMK4XgCF8HXgXnBzZP9OtA8te3+on
fcuPvi/ZmKNjpuL+nVzUISmSCzn+LBqsqdfJOBtA6yWWPRuXyxqt20p5uHAV2fq5Q6ieuLjK7M2C
hhC3b7FPzmRHIkJ7lQC/TIppyxmxTjZ3X0eLvXvKxMwle25y3RbOSyDdhYP2NNknh9uhmea8Ungd
nPrYacF3KIUUsEZGwwyET4+EIPpFrAAM4b9SwJ6w3euxxuwxp6BNb/SoxYibMMMGmNgVGBiOfTQ6
PDe2BFJgRg1lmxKHgxh4DVYMgNP7QraQimUM1awVFEVf4OmkuFHln4voMVFjPbb5rBW/g6+JOe30
zQCt60vzovTyJ0YpTJjAEFP2zq8DBs81Vg6svpSbNe+r3PVX9K7XE2sFbmSBYi3t33fGgQqpsljW
RFTeT+amuHk35wMJjMJJxxkXW2QRUdXaDqUDvEILkkMx4DVAEb3BJ/u6qeGaCC5geSV/+TEbPtbl
4XHAuqc6oLhavDCk+ceSaVcqsVoVXtith8EZViufylc3LEm873QSZHMtwBydmWcP5XMfL5M31tOL
X1guMt5D6vb65suriUQoB2ENLENcaFiMQlABIi2uE16AtWs2nNfaX40XGcgFAZ0v34D7jGsYmUsy
64GtzkXlaeRwXAcFyH/bL97QlR46yuRBB7wi+4qGG36YvX0dkSaFMtUyp0WPgEonZS1CNSMg+rkk
MTrZVnN9/V0QnITdrLCkrsbm2jy3j/53Wc26UTm7n4tFimq46K9aNw3T4WuYxPK6GX/GaNLmt2kx
1QbPZbJF0KawAzOJJlhySxY1adLVQds+5s+lQrAM9tvwe+AKJ337gkrQAFgo+TLZXuNv+Aof43r5
OTyXLSt6bA0afAPucwuHSZDBGIsQgjqwblYGuEYMq3GF9e3Pq5ddBksIbSWCNTb3JRYqh+Zwn6e7
b/iYS0r/Pr/PSZTAODvBDDn94ymB4yMVKei65N/HvDfKeYUZLEMIE1QZ7ALim9qWKNFtPn4pfQ06
95hobHRvKHXn97Hql4dyjLfBpSEE+T6WttnyvlZReeF+Bt/p65Lpc9JOhdLHfKYiGpRF0ro5zSSu
4cAzW7R2cEuY8yDTw6wT3fOp4Ve26tAirki+FEuuZTFFMjwvuYbWKYFtejBOb0yRvvx8y5sgGoJj
mF96qoFYiUHmw9ojcUB2xutsB2STPfETzWaFXwXYvmPOUCsYP7yXSWxD9JnzCVRjrA+dHVhLDYCE
yX9sDwg4pnIh62BFF8J58JjY4zK4rqVTyaslNnGgbHt7Q3bv61/03hIt9TphqQ7Z7I3mnHnjDiIc
tWesjr6l6CRaVAI6ZWw2UphDtuLW7uB60iHb6MT5SiXagWQQyoR+ihEiTLShOr6dWziYFMyMSWXH
wMftj85a03HCF481xyeCUYN8whOk53TFppDiyYkPMEhU2ocIz2L5bDRW1Z/Rir9qRJ+UrTL/ceQ5
eRgmScq/PU9llJEDPRHOnWr9f90eD6DiY3D871tEc/M1HLq2X9ZIQjnrWK78jp7XxdcFD+VX8NMa
dlLUDJzMaZ+f+Rztecr+cE6m/C/ZYRX/wUkCDyxeJvYsbkcn1zkfzF7oqPXRh3LbEg5OPANf6wDe
HvIfRsctDrGUwutTEsoxIKdoINrVe4WzQX1WN12AZySHbK54n5gILJQADZ47PYfGEjX4byMSxbN9
wuZ9hEie9Po8iIaZ8C3omKTab3JS1fmVgumXzQyCvxCznF+42F77S16lfOQLeQOjaU/cyag+F2d7
zBMIsdprRXJglEx/G/6CY54HJq68yReoEN7nmkzBLyT2dKTGfB9V+mv0WND5/t9qiCJHmCg+Z0ID
AG3kGb1HLY84IpuYyUEzwXBqz3PWs5Iq6ajHzaJdmZsazKCieP6OZdpnYPgxFe/aOEhk7ogo7tdc
hfZPcAqn6/CH2ZzSt35O8aAFcPCTFg6UYJeD15hSn0JD5SCDYKkK72gOr+f+M3njHGW7OtUT2OiH
9vPqWfDp6RTYVegY8Uvkzh+r0HS6IcYdNuaotC+ELmBwp3uii6HQxlqZKgPwI9/oOcwRv8KW8epW
qmP8i+wBfJAnTG7Rs1zg2FtwY2Dfs7qFBwTdKlWItn+RsACL/t2XU+ESUWDGao0/uOKB9sJ6l0WL
WcHqxKGZ0XjmvzgvUFYcP8SqYbJKIoHmfrjTWYo4KySUS6RCOjXlBaG20HclwgR8vlA1Fzt8Yeyk
T4XBk+AlMpKi2rg73e5VxRWlwvbNZEnW8CvpBEHZUZjVsQQluvy+lva7c2+nbeRzRdbEukF3/iXm
gWMR/QOf305dqgDUdyo+l8qBaqFiYIDuFFRvLR0+027THFla5QLHkhlpyxN7jocmi5eTD/s4Fh9L
n4oZ5tqcQPmIDQKrWSRguVsBabClXwfsKl9A3lj740fUhAvkPXi7uJwxjmbtU9q5KGia+CUPlCSQ
WMlEFfU1rCW4iH8lNiH/FBfkZ23AZ8Ba2LS0penIc4CJo7L8PkgN6YOGPI4Qx3ElY9dnP6eWul9+
88eG13hfUKLfZq/9M2oWwP6OOdLRBf9GSpAN9Xl3THYvzX1/PDYOjeXGhcWvgRnl6jVLpiUN3Cz5
Y2Wyi/BfthP2K7EEXSvkdWIPyy7RUYvwPXB3NpceNRH6yCz65DuzjHq6f4X9Zg1Zgti9UQeWbOoZ
5lNH6eu3JLTu6R6+53b+W37Hb7EPvM5qNuBVUDb+39vc9s+9sU4u9imZoZRLj2WPOaHqfjYJXuIu
W5rc9Hvk8hybYzPB74aFnrLvbu0THbqOTgf5+fzNRagp1I/Grjg/z2yAxlRziyEnL4not/i27wj7
MkJ9XO9e0MeNzX1PgAemSCtUdfgp9YZXahDl2JsqQRl9w2reoU/+QBm9BsXSOGG1EBmL5xaVfdyb
/4CkY/L/5rfVfWMN05E1zfzbuTr25vbcml4XBudMQPFoHSjLfsvHH0ahf/RoSDoIZu9te0iGrIrI
of51qS4JAAxyhT2ElGCOy8FvJ43TtcTdOGWhZuPbGHhv3K47HnCLedrPUos+2wdn6CdAKIAVJjvM
PekjxzEuaPopmdkdFMu5I66qKENFI/yoAxoWyXTpSjAXxfE1gcZGIB+qqAnKCUF4FNj9798WkmiD
rgprHLDysCOwBve0Ev3N0MBlXb5UJ810SH/DSfDE6hyZpOvKgGGOvdQXz6Acoi5ju+CeM/s58bNH
Dbk8wY+gnTg8jjIy7nh37JwLwqdtzlqT4hVnsew2sI74wrN9AB8CPmJ9wR20aM72n0Gm0WdSLeRj
Yqk+7S8YC6w5jF+wHvWL4LXPJ9zAAKfRI3idMUC+6Y65MobFFnHTODubGIxawkpRInH2CEb63Vd/
Ko6cRp/gACxlyQhlX9ZW1xaThaEGnoGo7uq+8OqhT4U282pdKbpCCcr7+RlBgmp6HdXHjtd4h+kE
rs3eAD/BJT1i9tBceccjaxrV1YeB5ZY+ko8HQ4awOCs7Tt7clc6Y/w4w58WruieAzWE1FBAvjtV4
NKUeS480uuuE06vwXmfKbZzB+0mkeWlARAJ+4ms8jikEIlRIkHKeF9MWSEUzZHxLs9Y7obXAU4gs
qnJK5u84ASXAeXkA8JYFCF1pfN9rlpEScaNo0RfSKpN9bkwgLwDmOSdojTpiQdRP3K6yPed3c+Qy
soAz0xFGztXuH+wAvPEJyUx9r4k2rmthH5zIfv7xGSp8wDbNU/6cWEA+BoOalZCLWtAM5qykIRLh
AGw+mpj8Y+N16ILrYL7Q9iWSy3dcxSmBcwmRMiO1//iKp+YtGjNMVdmgMFnEngOPgt6ynZkL9fS+
kLFKpEK9LtaIeP18VI3u+AzkoTnBXMEn42X6DXpD+t49Twqh0jxdw3z42yojg7QXO2CkwWbrp7BZ
ZI5r5kXwjffdtmWbeh84ku/L20EdCASPdTdF/pXjuNbbYcAHotVekOrUh942nQPkxs+ZkNK9XCKP
QS4r1X1MiWcMQRZR2megULv2wH43lIEV7X4ya7aYhyh3NkPhmmQBnhSxQr7zbd4eirm5fUxvv/72
Rolx4IYVH9K+mL1G3UIecg+rghdS/j33d4iAKe0gfWyAEtsRJUwA7S7Ce/qzuEVaiC3zAqtbqhEa
7hdc86yPZZf4DxtmZICMfg9oY+KajzoqJfc+ECMUk9nRLWhId88cMsUuyqqYQxEAM2nX4FtAor0T
741LYFxsUb7UKNBO9hbVIGHO5HNj3BoBxMcg43/cZ63A1LjlmZzZQg0p1GrUUbgYM/wkwdTnFF4Q
6ktTA1nR+kdGqT2GNEzsWjEwdUec7RC6AQjE3+PldKsGb+ZMKJ95DANlJowvL4bPKU+YzMIVFbPF
yr0OhSsb35cXGhyiuwMoMisz/zvPNtLYWIGTzDvMY1BL8LyCBPP4p5zu4bJsLk3yx40R/N7hM/hN
5bCb/qZ1VEe/hTR7obNIxjBozy8SwKnp0FeYrDfR8ZAodagjafzcKHN7eCWp6BlfV6ISukd31FZf
JKzMa2DLvZgjCYYEmYrAyE+yOgQnOBsL0UAaYCKKb2DrfTk8y2kW6xs1qM9ynM3akahvcSSLCLBe
NuEdQ/Nu+EB2pxEP+UA0zCqbdBD/VQy05Yk8yYeSb414VbM7Q2guOC6D12GKKxbxIL24jhQ4BxOu
ifcK3vzTBuSww41JvIf/bzdvA/ZDvCHksIa2raKURxcuRNs+EhMwKcHI+AlB9qYObHIVJGyI0oE6
NfkoBHWLwJABozSW5DMQ6ezdQNBBsV4UanXLozvzZxAIR/g0Qy98B7jvsEiZ7oXY4v8TqqC4GsC7
gfSSMjrGTATFB8mOXNgr6U549cHGEd4cPwbjYjItJjs13E6qGsfgjV3gEsOBfvJJC65Lw+f09l9O
4d8nzMhcOpYon/wIT38wjhL2cWosIxeV41+MqAgykjDVL3dYcu9/QZhG7JO3kTpXYICknnl8TKRV
McOeIW4mXUwXM/meWVc/q885dMWAGR9sMbDD+ntlIK7mT7foPvie5Y3gb+S8iHqlIsGuRw+3QQqV
ojQUag+cmnbK6sMNIOb0KA4QrJaDh2tv9GE+YJYyI7N5iPRphlSMrUEeCKkjqLRHtAxcEZEp/wKW
JfMVlyveA9HdgE2/mObvMXmfhTk1AshBgcxMD+o9siwkZ5wFyCNxBWU8iNrM5WbrZ0gXm2kzvSIB
mRy7JZk5XTBait3CulDyLLhufT3QaUAu+a75AygfIbJGNs3qNy7Seq+MGGDPP6EcyHF5rGcIxV9z
vkmh9z9uqrra+r57uC3/Zc/qHSlbX6RaoZr02jO16Wt2m4Fk09tN6P7kI9MLGtZFs+GwTfdaCFAc
3uNkaFFy7Ci4aZbxBqZ/vEWMpIoVceP4iaFyd7OVaMKhgeJnTIA4m2cnhqg0pmhlabEpP1LCWBwx
/pyoARcFZxwiXNFugr4hJWH0QuewlHa3UbMp+PDB3WmPweB2aUT2ilt4TQBykM3s8Se+uxqmHMb0
MWCs72CdP1E375G1k1GSlgNzw+sj2rdZWOvvWBq9V9y6C50Y6jXjKwgrWoQdpJDtcxxQDXCqWGzi
qltNtUu5tAfcpmER3eGfx/TsKq+jmT7Iur95yfQ5usUdwouSR9xmDZOJNAAYn6pDPWj31x06eTyO
oQdk9IKMHbwHBP+wGIMGs89reDP0wVo5Apq373ZsJZWgSsrRtQp1I4AKgPMEu66gXRCfyNIT2oht
CkwOJZnbq8Gnp6xDgLEW2/TesEHqsm1Ot7W+BLCV/zAuzPBDJu3z8LNFZYQco77cIfc3ANs1mbPC
TxE1PfMs+r7bmoQ4uFM4KyaHrgX1QVmTR/f9A/tGSmOgd4oLqg9fGTfkPwJXkLyMhz09BoZVfAzC
QzxDgUo/+/EKQttG2SYf8pqoOSJzy7AH13mS0hwRukNAkassrMWDsRGmEoyf+9nfc2ltm7H2wd6x
TwwZGFgzbsNKUI9Zos1SWHAa3g88AJQg6aPRLgHNVABYr9zGekq8izVOFz1spchd8oppd8j5xL0C
ytG284tFtTLiZm4ctaOp9e8zhvaz2xa8DbAdvz8NpQVuXn9gihYHSR+3XvNMutyVjo59BYAr7dNv
I8Fx1U+o03CRixm88RmtHRKOZYBcpKfnminAuZrZgE3srlhkwDlAXssveP71GGUkAsfM/vAHrkgO
LMAjk/7u6xrgsAyYIGdR5QPS4NpPhJfuP3GKLT0dLmLi8mIUwGYq6JV2TBLRtndnLeaFFqduXyzK
2WOFg9Wd1gF5NWNiVnhOVeioZAqubODys0qG00yDagBcqvXfSNlpb2GAwhPUB9yQErlDWJkUAoMB
U7Hfjqy474MCINDz6p5XfkSOanvId+opW1ur26WscUZ2JdNBjEV7I/mVC2kSSh0ecrmXvAcYCFNt
wlhBTI0i2dwp2L1mjJgZDP4b5MGx2Tz3hIGwfdezG/V1MSffi7aMTB7KGxAZDWildV1q8t9bDGQS
jtznhpFew4OBaPc9acCtaA/vGl5z3rP0MjX4yp6KGsPkwP09B7fEtdFnyI5SejVD56eL4ySqVQ3j
krBAPkkjvyEbTK68/0ET3I0T2+XiX29eDy4VnstICvkUfiK/GfF/h0WqjjM7y9frMIHkjkAuzW1Q
uhmkgD03Dp4lQ2lMaCHIMrg6m/zV1X5OM2WsVnOYMsqEAc2WxOxkANZIFnSO3XZJFgCd0aaCjr1L
5tfUUY4/MAJCmvvahvuWVKieS9y31Wwa01Gsvnq4nV5/5sE+t+H7L9mWXLyP86FtQWcNcfDPK9dP
gbnrF4H7N7N70GI1x2T02d8lk2wJrD7QZy/awp2yzUJgEwBte2aRzySyv7CXnj/DKsiwQUoCZaKd
rgduY6cdeJVjDOqQ3Bqg0DIak9oz0CN02Bh/+93lKuzkVN9w5dl1bfJaJ8RcX7KptlW2v0vN5nBC
hz4Xgw7u/ObcjW6L56TzhSUQ3n0YLBNwFrJYo53p/zzTbzx7hPU61ksn/0PAUSfwz94chNnYGTvc
VhaPhSmcZSM7Jq59+IbfU04/CzuWqMKBBA5NeAM5J8yTRM2+NGK8Z5Nw7F5fYe+oxvn2scM1RFAX
SJ5rD3xS5ODRSWYEcgPlnjV2OIxEWOYUPPQJKNU4bE9fuf+dNkeJ/vWY+b9Zw229EsMAfDnCdPol
dBGcATNtLCppfPc5clP2qxL2M/P9apDRHx3eWK9fnuhx8eL8Dl6UX/BhqOHZkux+6+5IBJiavsQ0
laAVC5COce3gTabkx8Gv8CWaBSF9Tvks4CTzjBC1Kqb7hK6SKNB/Dcs1f+b1YkJYHjqWE6ks/ZRx
Dor8XT3t1iWzI8+M+HFuF/1LnzMggjZzflCBospfMaD49nE9VMmKMrxmLA1Wn3JsXD1+ebeWtMah
ODtNn1OZyL8mUlTnpq6bte4DMF/4rdxVOgN+PPuRhjRraftYv2mbQXWiZMHARb46wtiT8xEe4V6a
qLPWNYlL/Q5UZPP4APj1QI5sR46TMAlJJRgZwybSJk10v8hzPFmi39hcEUfuqCMWQJRwV+frn1/v
UjDAuIzTobpXJm/yRPvSjhFIyhOUuLOQZNA7fOLnqoqNP2X3iDGVhaeTH7NVsstJ0xLzxVE7vW8e
/KOOlWU3r3ffqT6+H9VROpRQ2WghkRKrmrDQ3l46fSfpsIyz4Yshis8rCfBQiuUxWfVjdV7FYRUr
u9J7uUqIqczsF1kTRnTSgJubd1SxjMzZJ/o46Gy43ZNgykoKdT8dVjFR6mHtdjykc4QDN+kHuJHa
uKtCk3JIGx2VfjMGWp/eNjZdR0k0IWwTFlU5gpI1FjYF/RWeiFT4faat7qJy+FMwQx8exG0APYIA
xwqmODrSDPSaKG54jwfp8l23eHGRq8yd8Y/HEeuT9JIcMAuNgd6KY3E05i9Mz9OFNVbD6/CNBTo5
f/Qc+K8c2i+5nH18LW5r/q8vBAxxFB7p0kyJiEYefnFWX5uEw6LXje5DfaLM9IXwoQ9i13Jwv7Nd
YovQLQuRDAcxPPkZ8gDb/ZsJBYEeQjFGEAYJkb+b8ag48WbuG5dCG8nN//EIcI6voxnJa5CTzcGb
5sh247/ZHx74Z4OK9x+GxokLngbS8nAIhyg4efFcARiYftEg8CfGY4yu/mzouf/+VBxf4LMAxViH
C0H+T45Z4UQrcSzYoOYjY/MOhOYGE0DgKVy9EUBIpJwQ6NhrwR77hkzHhqEIxEjH3nHWqNRguISJ
wO1+++/JyfsDMTPbfgtDldOFyZZF8dXH4ePcY3IEe4HBGSULGxbCdczAaOqYZnGXMKYFAZPIDyIf
x3mS3wUkdYPn43LI5ExwxQy6mMhZZDaDr4QFRUyE9i1kPsysVqvDN5Qty8W1GpGg4r4azwJWs0Su
h+4ow5ymg1QLTL7xBWLQAlLaRC/wCbHFX+9RVU4lgsK1s9TFCtZqW6uJjG39XbBt9aTA9nHevo4Y
syr4F4MJel1Evgl4w3p2P9SYgvdtku09zicTkTspjx2QBfErN2x/zJNxJ3sbsqDLfysLAB7OOsNi
DxNV8sd8wljVoS372IR05laN2DyvsBzhhwHRO3gD9/JNK6yVjP6JjZLR8wEzVG2QBxSED9ov2FQv
5536+XvIuyT2A7yZZA5KuEPOlMuxTuX7mAKO1wHpQIjgmHiXFjtkgpe/fJ3pB22gpssmXV6DzifT
Bi+o3qj4+8hhmrkFTLjvorrIpBFjpMgAC46XFCiUWmSDowrMmcVAzBTlYVhj+P30301o/ryr5GAm
TN5795reLQzvNrd6ZuhnUlAqcqR/ju6T6sVof4KlCg5DJrvlF4BB98ief+N4znkqY1IWND+PIwZL
Pqpm8q1x3VAI/WViT27Hj0r99Oh5GeM6sUXhT/4kQ+CCM4rTwJ4ovK8dvU4355FvG/QjrV/f5wZS
f0hyeKt9xTnCgf+Hk272l/2ZPQ+XXUqS+8Ml3Stnz2B7EwbVlDQ+SLaObIa6dpQ+QKQ8o+f89pw1
hIomhBFmBDRy81MeMyTH5oM8r+TYGY4wRq0X3ShqF0r8mmiwEsw0bK1RtaqZfDLLxdsE9tWQQhme
NjwHbluRPQmhIP1rJxUF14qz87e+f91ix3uFIFAd5NFn1FsySWOQ96TMRB1kiaEA/SKGQvBs3veA
EDQGlxaUyEefeg4KX/Mna07x9J+205JXgww+8Y17YGvr1mMMAbGMJp+ymggrhpdfmrmrozABRQPO
3KJhyu6ZCrNM14DWYbk0jgV8ijWoH0S5GsIu6rlCmIhZMzpBPPfWJZFevBoGGMQ1QqjSyKppPB5h
3oWxlZEswA8p7W/YEie0Mv2KcgDD0m+fv/x9NwV5N7chv0WhyAdIuwe3uQI8+/a1fwh3Q9GlOgVx
CW+Sbl2dwSAnSEOWgcNLokkgsJefxuktV1wd4iEgUDn+pGwQ4QOP1Ajctxd9elFGjs+/nymHI8s3
LkxzmteSSSo8rx7eqbZva4LzJZsB1MY3RHrErPhc/nCaMNGJe7xwqF30fV9OOiskwriiAEsfl+Lh
w/Cu+lsIcA2YvJi/BNovMPKQiL5CHzxl/351abN5MhiSLHcZOQTQqQHt/toJspeeRDJhA8BciCm4
kBYpKHjIeFBJfxX2B2QHur/ag97Im2BMSupij5Gs6T6urgWz8j6AyFcbMekDmAUyImYM0sluYjpY
iEFOI235A8RKzYW5ZuE35jGhka6JT3o9zl2+b2uGnHD4LBqhF21WUp5q4XREUq451upplrgktFjU
QM8JB1XDpTq9wW9Lh7H0b1GIIRZXFLO4g+YV55/faWFFf4q1ELYB5xzxvMlH5VoPL7OdGoIj95W6
bNh8Xkvpu5cgdRnvAxl3MoMLe4yHwgo3ZUc+fEYcaYyvKM4+gqD58JtZfWGE/oF+h1meBEWFSRlz
oE6GDp3cPHLqiE2FUgoRuGDSdP0D9OdXdnw8DO1YQ9xQP+wFXQISmLxDQqWgIOmA+OGFykzApqIg
/zu+7m3AkX5HabSGTzfpptg4QKXTh7dZfpLwLH3t4cv/SDhdP6bVHx0qr4iXqU56f8rGZpjkFpts
InSt6oQBIjD6Z2sHKmktCgNDe/KE4pViSocVHeOYQeGhlTyWx89GHuSjfJWv6mO6sIeAlKvbGMB9
mq9uwLpoaeb55DOpL9qFSyKtjB3D4JKR/rEEFeFSiHE54V7Z7HlmDtyezYEERFUe0z3DJH1OdWmW
XjJMJvUkidkSy7EapUM4LL2DFNqzbm1H/H+E6dHMHrWMZbFhgu6/yzdiUorxILtfKwZN9ZnkTvSc
qtsjDeDmvM8KYzHGgWeFUPuHh+k4Keb0dKl/8xhwtyL1M8GVDSBtD4XndbImGhdwIQ2ykYWz2xSz
Q6wPr4cPsvO94T5iaEO90kdRwzg6nYlhGFwYkkjO0EQeg3rO9A87lyG7BwtJLK4Bt6RQUhi7T8A9
jJqKdtv9X1gH1uad8dTFjwpix3PGAJJnZGgG9QaQCfTweoJpfD+BE8pAGUSOXvHCQs8hJGnXAdx4
/+YbYRPwb/yBwSKimbvgE5PQ6UGWL1J25L59c469PvcGBL/CM4EboZWMcqGJsA6QfPNdBmq/fY3N
wpHOt+ifGFbxOlA1eoUwX6ZBPv2ObnsIDbAEGBsOrWW5+YAryrG6kc4V+PQTr890Jpx5Se+891wT
I31IzBl8yQCJx5vjhgM66ALu0EYaZgD9NRH0jKB8ok6Y4pC5IdU4zXlwVOBfN0OV/SWdJWwxDL6o
/wnI8bqFfVSJ5qUf1927TJQs0RihhmN/z2kW1eS7F0IPrjIqycwFtuRHMSeHZ/UHy1j+R5WBL36v
XSapoM24shn9bvlm2e66RY9ei1M69aFKo2XiSMtrt1BnNWfag2Ef9NBv5yrvCiAm6gDmLCK13lC8
O4YEN6IhlH7KzdvGeuZV2bzHI3Q4+913I7X4fh5uz7iEYU7d1sIx7OmgI1hUQpl5UvuU1vEGOf77
YmzV23BI2M/c3ab8FcmrPfXCOJn9spZQEuPU9oZV+QOQ/BJsrCsdDEDwS5iZsjKsvoMfOLlB+QCY
ZdqTRj+901EO8x2rTXpWxFfSbfODbY7zCzMv4G9kIAXeWoMvR60UKkbMCJN9/NFE9m2ABkFVqc0Y
uH8Ef06gor24PGHPgDbvuW7jGkLc/D1piZKSaVnqzYv+qI507LcYV8D8ApuQzhhWHGsqEsiyO32Q
L4C9GeddxORwjWHPudzSDL0ucOYZAlMMwGq4HajH1u8DdA8WHO/vvpAO2oHdHUAM2v5nx6/mOXvo
v0D5Jgx32P85FznT68NjCY+CfXD7RskEcQK602sujaAHZ+v7Eibaxlia8w8RsGCavClpLk8UQXYM
+AXfr9ec9L/fDrIBrvdxD+GWemIYeUJMxlsI30fR09C+bKAW6X8KzAq+pS+KeW9rb1HOMN0UNNx9
OoK7pz4iGXaHTtLZLGOrgvjw8SCMQa0xK0fsi6lT7kAcAVpM1SGX9ATzKtmjreCK1xvh8vKOEEJA
+00GMjg8eY/tFNCgtyohoVUT7YygoigddXj9s09gh2v779kwyPwNixVzje8KUZQEhjyVJtLi1fa7
2oHxzs6sY5NxRhzVMFf6/EkkRNF+zanIIK6TaWs9fFQu0OkpqTjuoUShDWmw8tjLu/dGNHm52+yq
7W0NJ0SdZAeQfb5trbRxsysG3xDnt6A3Ja5mSCsxIjpzZk7UHQQvrhntMfx+Y0SQK5lFLINhGeKU
ivu2veCZRlQm5cAYJgGENQS2ZD7OmTj8sXvv2L/1lw8qMWGehOJOYqSq8PT3FV03R10+Im46vA9b
MrGvgtC8oGwb6V5vXA6FMEbETXJXfcT0DClaH47JF9W/Pm037w3NKrcyaeqvCb7doZiLaRFWKEJv
BYZxRRpWLX4bdlL/PsC2ZWXO03NvDhtw9Br9NvIwJ1c7H3RIK98z1Cxrk1sCvdf0NlLE6NW/jcog
C3OYSbfodYY25TMMZvSasnX29Uke/gKTcRssDu/tG1NjmPks0RD6B5lqd//NXD6b68PHtOBcvc3k
DaYSw2cMCxczz96YeywldpMDg4GTetSHxYEqCWdceZKSKKILqw8TXYl4Y9WwvVALxLcz0yt7W9Hb
UdLdifv1ST96KhGsC7EhnOAT8OGlwFdrdmn2Duppay5tLrD+d+buttCnKXfcLj3CfKCzh+WS0BTM
k7ky0ma4aU/fgBhtxF56HYqBb7tJB9rY8CvwyRRmL0ki4TMS2b6Yw/oiPa49XlfcJr3g5SkAFKmD
qzZcI8JEOV8jyIIIrqyomaJL463GT4JwkiDzyyBZyhtjSnGRnY3dc6vu+VLfV0yTwKpKsKrrBpNn
vzqa8OGkaQLxStvBUO3NnyOJGScZ7XHHIFdbvyI5wHUP3fBjqZ+kC1NqH1HghR4nF2OwoOYFvfxq
+pkkoTqXZ9oSGu53991J0/sBiPgindqTtJNCv5uXwfcTcufCqi0XfCojMlcXXPZ0lu3tjby5Io6t
nKvudJwheO2mAzDZakqt2j78J9gVBydXsQ2SMcCINHeLdTKjvmgv+dAY17G90/9uaybx4J2QM7ec
3uviQjX9WuuL2+ENsj9h/ATl7QXvQ1qVzPhhUkdmnIqrHT9GWIGN32hB6xVFEJqiesV0Uzrf/xTc
dyEO8cEhm/AlTw+KkQnVPF0JbuKEblEC81lQqrfbJ85G7OIM3OyF8NZvfTW44pybMdiwQuElba4+
2CFeXtuEWhRGAWgPg6IDEiUYHMzvFuQb/ItI/kK6bP9xC3mbKD91Jses3auTcHBSUtF2nYSQWYte
F7ZMBm2cPYJVos3eFygTzCN8Hc74d22eIKmNS3jj5ZH1FJp+csqmj0N1uC2x8xz19rDd7wcKP4Dm
rXox991catz0bO0+R4qzbvNknirDp74OPnGHjwIfnPgj22g5UYct6iRrxyllO0TwbiyKUmqhxtFu
bql6qeHeT0/CRq9TFQWRhFW2+0MZBIUYv9knY1RF2v+IMVIj2fY1iZicMXllL5UocKfFGrxYXOvw
Wo0s0y2BvnHqLrw7QqJ9eXpwGGMJootZGLiYNm+4wzhc6FaYU4NWMZSKjAgNMJf00pMJ7isCy3/N
i709eK+oNLMghff2mDST6wJT737NNQOFYdhMKARkgutEDihTXcS/qFkoUxGWxKBw10jqowpm1Jgu
HsKTaUdOumuSTNq4Lw8QilTPktmlFAl/6peXrESMIA0Q2SyCLcFEE23+fdoNHuifBV8FnUjI/fqM
mXi4SP7FS8cU0cMUG9pFFd6hbQhOSzdQt1SleGPB+PcVDzf4pRg7v/n6Qe2HPbNbiup1/I3kMBnh
nXURFKYyJMfeb9HhyfwmHJbgyTBUCoq5EOor0CKuJ0wwPJsIixw2KzJNXJ0pl6kocjgzL+ToliMy
Rkg8neZLG8/8WBisCXF/EyaoxBKfKEP8D29saQ+3mtgD+5ixn9xGZyssHNNrBGyPKp9/XVAPB2TT
twc6bG9Bi8C0Pn6NnhiK/TY/nHmJ5o5RSZNd+Bpls8ckH7y50+7ucT1L3Wv/hg+x7RYLACy/9InO
DYrJN84GvVA7lqOclChhdYdcEsMCGessafNFTfOGGsnsVniuSv0V40TsXbw/dFJo5xvCH6i+6RjE
u8DZAQcRjFqEBwDED+gfvBl6lwIPUQYzwjVgwB0yOH/i/0g6ry1FsSgMPxFrCRJvySBixFA3LiMK
BkwEn36+0zNTq7q7yohwzt7//sNncB9w4MKVoMf0+EwgdoYY/uISINw0zj4jQ24tTPnnNMLcFYwo
OLsNrZaFj9oG2mLJLi2x8WkDPo1XgtfV8OFZtFEANi6MWJ7TRG5sYduAhopXgyLXQznPyBXfNt4A
vRTPBVblzP9kH2cK0fk8effCok/YJgjOAx8+XVAOhfuFk8B9aE4xBYCwxi69QJjNTuQ+ptUICgjd
GNf5b36d1bsSC44p/a0x/ey+AaqEnhBBtbsOxl6zqL4xxHuqWpay/vw3UqZUiuXunpArv5QhWi85
BERVvsY0+WywOmwlIzGSx673BwRCQlh5gsGg/90YVSGdREIBZ+BKHLfQJKzf2eP4zeBnlMEP2BpE
j4Vug3D5MSkHygLlb29LIBO1H/rzkGvemP3W5bJFPGksUdkcL3/QrLUdBTlEbjFm/tOSDxcNOAUq
ebzNx+/gMzZgboBSQMIzUBgeeuAJ2B4AAryhGgsV5odmi9NuAHtswjqrxMQ6/ujxcvsJkLWHRMeb
qff8iPfBFz9lgQK3mzOc7tjMB+z50/eSP4cSKWkddfc5ktfqVJtJo8fkNqQjN8fW3yeuloAH+R/7
MksOP60Hl+NvAFcXPuf4HsoTc3QlivqTPcafRYsz50ndAw+YsHA+jgKFj/NGZ2gu2Dh6EZQVamDQ
R4etBGXK1eV9dMd2duFjr7FwUOKWVUFojGRGYMXMXP/4gCe9ITCg4lUzaFMUjHjnArnrQuz2Ghjp
ddSktBr++846pmDjryzIaI/u8+/W2nGU6Xh/pFAVyY5Wx/C77SW9bKvZIzuPihXX9bqnBML7b9c7
Miwtk7pMLq8F1QVSjU8eACfePx79KpmcSM1lqpbcp8H7mkIqkhPD63BvQ6GF1U91wr4AJeQuyvjX
HMZwL2R+S7HEkPf8T1MCpYGOWjFc0CdMBgFDabfZq7ERqDG6gqYmICmvKjJOHHox9Fui2tXjG4OF
1lcv0bMExfVA2YDPgHExf6jI9BNPykvk7KdWRGaKIfsmZ5B3i6C6LK8RRfC/lIb+rJeWoyqwIn2P
SG542z623APLkAWg1SYmiHZ+H6uL++zH5PrGek3GBVRqGGryiGbNQ+Yc/yL4qFODJfOKHB13z7g3
7DOg8dolKaZ+BTuTLDMYub+1GmCBKkgRlD5hHrcQ31VQkF90nRsreLGLYgzI+N7CCu5DZ2xhzOpD
PuWompNpysfG8oNwPnieeCWUPzX7vAbJDKcS7zm5MBxBcizBPIQSGiH3JycWLvOQsTqSfxMzATmh
J5ig5poDJyK/VT0Gl+PeuA615WukJd8UG45RHRhE9ZrBdwcBOdGS5qgNAGbD75ATBbnHYDOBilGN
QdylFSIizBJQdLxOJaMixNAgUSL1s53oaxQh15EZ4ZkBlVXbd2bWO08vRCAiYP9495+ngVuiMh8x
3SZDnnDjFu95nFfzm2++Q43r+eORi0mLaLVTy1irX+RFTtcG/csIdG/4Wrzn1aJZc/5vXLwbILuZ
WDU7P3g0CHi7ZvKqYq1LWnwcDLqPRI/xfY7kVJ7kguTrVJ2NZQcFo0Kh0PcKJfzcY02JLCWUP2NV
mV2B0Ap0eptduUadeIb9pdIE59tOyNNFT+jesxa7/SntZ4teNO2BA2aQD5i0GAZZmIIlckevXvsV
87INMahOHwYtoHMerF9Mh7FEZzg/fJOHiWDndGbCYJt7dJDMHzZi2PcjTRYWx/zxcTTV5qu368+L
iRG/Frf5w/0dIWrU8BcJroGZ9G92+Yb6B7MGf8DV44TeGgsMxk4CmQFfQfoNQkFkLpAvVxxM6t5W
X7wOrOfKtmQp4WqFFH4ZlGHDp7nOAQJ4r2C+DFhSIpi3DIxJiARB1+aWbJens2Vflvf9ZVkuUYZg
f3YCADdZGWs35whnN9b5HRaxzKvKr1NjOPnHNC0lkoGPr1uZYf+o75iNfpcNAiqYWjsEWCUBnO9Z
P3sdwTbadTfpz3Lxc94VmgvrUAPqSMiuPj6GNUsEp0hkty9e5QR95Xn32WAG49wNgWo8oUtDs0jA
YB5UqyIb2LnVDpEA6EPpJ6f12+6i79gMGcTmI3XIo7rPUJ1Ig47AJHVyg92oYiJL+gvweA7hVvK0
VyibGemYkAAF0T1hjlzAo4xvnV+AJ7HedCvjvWuwZeNazAMrMEeMOHPcWph20XN8khszW/oHdVps
1ZE0wfPT8F6DC7QG4LYv3WPniijVaff1Nmj8IYcEMDpKyW+sWKNwTuTUeoHHegXdbkq4LSdrH1+a
/nVV72RtqCFf+zvLdE3KkVjQr61w9vAaZSAWa1msTGgZ7i38/r2nv+TJEnReFwdgy286rA5tIq26
FIMB+mIuRRKCyvQa9dEPYDp96q+qaHhD1Pcv0Jv1knJT1MdwvSfy3hptAiw8oWP+T7xtkLa8RnfS
6DS/9GDpkxlOlHT08dl4bg4o/RuiHDRf4Fsu3h2yLiQjpYeYm3elM9XXMDpwHviO51FHE7b/TtWs
CfSt/rRhjCrZkwf7OA9isEi5uVAMNn/3nGTpFGC5WrMjrPt83Atog7xlUhbGWBthFBK8aH7rEUAT
o4oDw0FCnSBdwRRntB0K42UuhQJK5fo5IR9FdMUBYxWQJaZk3FyiyQQzg8fPpfxxuEqkp9edQ17j
5S+fMKLAE2D8PZ5H7PC3P4YDtJDgX7CkxV96dskpZFfhfccM4e1LmTXZGCEMIYkRO4U7QcsnzpUG
15ttNVVX0sT0YXVWImBDKsMONTO0GrBUzbspbj+udF9NHlSW3t17ILcnRI0K+Ba/gZ8oJcsIHpAK
JZDUWecN+IQNCFPHVYMJLm5UUMjk8Zny6bAZfCmI1whfVqppa+D+pfuWmLfSZH0goFWUE5mckc0A
gyGHAVi50N60rO8pic6wZ9shKsUE8lBvOz+P1Bkl1PZ2UJPNTiRugj4ij1hpCz3kCkdNj0Y9u41+
mTnoCFit/37Z+/Acv2dV8Er74DxRm/6GwMEENuCn5TUuWH38SaX4FZ8HrNxhO7TGRXBDzd3nJ6+4
mlQBE/T4Odf9cv8dyVk3L9dSQLBqihA/gQDWd95Jb6VIqNWF3kpaSE53YLlgl3ttzRRckDUGvwdL
yKGa2W1+30aXboaEn4oZYSZm6U5JShkfVtZDO4c715C2L2WgywkEJQdFUg9KOKffDKSlNX1O6xzy
YPaL7oeWygmOw+q66lO0QHyCNjeGXjduMmo9Ssx31htiBuWfkRNcQvy6ptVAnlwH3bid/ibS4jfV
hrDUuj316YkIW4JayZQCd5RcJTT9OtAHzeyTvuL+2SEN2Wu3OU0AwgFAU+YnnSC+KkwaGHIzax2q
I7YsCA/3RX3KNQ+n4uvbv3CYOdWn0EKglLBgdlwcld0wjccdiRaC+8OG2H4gUW4FwQ3Grhg5i9vB
XiDbhpNhA2clYZ5mEj7GHAYkjFKa6tw+Z/qymkCkqP6Y+F9F0vNl1V1AUwQXIYUUAABy/zm9PlfB
Z8ptahiaGcnQDIt4aFRvjM/pxul4oQgA9SHyAWyCPfBn6Ey7HBgbhRxVqDHefiUPmXY8IyKma8nj
ZVOfF5BZ2sVmVnkKW9yhnrYQb4CLeFjG/Lg0/2NkylveV6fYEAArEAaC59gAO3h6jUuZ8RJR4CNj
/JNsl4hFBH+wTy1ih1mTGevhQoGDPovu5DvO1+9IG78HzU5d5vvm0N/exre5Gd6zG6oJ6EasAQOr
cFVUnehy/5gAUuOzuMBlGPRBUlebpc6pXsBVJRWrYqG33wDjyIAGGVSZy/xRjdoyVFfyT/z5TKSN
d4Hdsv+casNVVpBpExPUhUkIngCw81hmKDHa/40XOg+vNk5Ld0kJAlHn4xFMhENC69A5sGD8nNb5
unLc+FrwpUwBoN9+HnAOrY0XCLP8pW4HCQHK+kgY59+S5fLrL4Ov3zofbrxOblGyDLgdZA0esvEv
UcJva2e/FPe+2nvxGHztdXsMM9puY0FqVUcvj/fpiscUT7rGA8nmnUQm/8QGAiKmsNBO1rpNHcDf
ZB68IqN5na41J33ZcUaYa0ooys+LP842M/0ZZ6g9IzCF9tG/ELwSns72ZMaPQ8ydS8CMWQl5r7Az
iHnpTA0zxc62dfovkiWNt2lMIMDLibPCjrdZSqjAmqfhH3zF3FTcZOt5BKpveHb+SHl+cln6DlnH
KfQJP13nzjZds7NwqJe19+/fmZNh/s3t/nlNiCCC9ZY7CgdwHkCES4uDHQiL/PU6227pRf69jxOv
mgSNyWmGrbpw259I0ew0CQ/E1oZfGxdvSHank3CvPgHV5ETBiGjLqxOf7gE/iDvugZhdADH/Hxph
+CmCkBmXuxVkRI8YmRn3gpsY/h80wAHjbjiJn3nUDGTRSQnLYczCUYudfwfq5mezireUxRBgyCbo
YW0epycO0oxoATIUeGv4JDnbvrc+hwRlZ88I4pkX86bX64DT2wEy5F1zRDpStuN139lS3Tgc7g6+
ZbKxrSBVfGICWm9t2vyucdM154NpB2n97+DxOWWzmA3X4aPkncSVo4Y8M58eTyzeio6JPRswYU3k
bT8iHKvU8Kl4RSkuQyWUTqx2558Nk67qvN8lusEZwfymF5yfQV/2EL3fL/4bVjabOcgUdGQ10lGf
4KC5gs3L0sli2EfkSHeDEvsFU9i9YDrAFb/e4KAgo5v3ctqVj6hIVfzprvEZqjN3RZqhpz9Yo/3x
Qxud4Qd+YWZ5F8UhdP0l/CfDpvCNxrs0Ygd+lS50Zp1gbjj1O3P6A1yAAIwuFqwP5hf2NwhQ8IRh
nby27peGXhGkwRKKEnNeZLvnYQ0JDQmGc03r08d75B51Ndzcp6uPQLv5x+WPYf+cSpcyZAchAATj
EYDFxbhWjGi+pdV3Kwzm5Dnap7jqu9ZA4zOkjWPI9nDuPUYlSM2YmZPDYQrlE+4baPQLvyT1ScAh
Qo50a/93YBz/ZKcrFz8tKKXFhTeKVTsVCDs0w1YcR3riMdhTW9n7SiEpXbqKRlz4HLS1f8bHdqDh
sLT9psWaRkfoJ4TqEDH6ZapDrhIiHOF2D/qJ+xUqIxA3qjoG9XDUIzDoKiSjLEfHqbjGO8KH6m6G
Tyl9kzYkjPk6PB9PyhYWF1yn65xMu9rZLIDyYCIYO42yNqPka5fAZIyFHpO7X2LX2ZFpdvYNyKyh
ROdh2clvQoNyx9sdp1a0goCTM2ySZijnoLgD9WOsmb1Y0giyxBeQGQIb+BmJQ9yCNcIcQ6vEc+/h
QUGX+t8Wqjv9os2pl6mMrbGRYBD6f7MHqQgKwocWgMdbSLiPwFvpY41QuN+n+6Pm/MSJcRu8ZV/n
i7Hww1Ww2gUJg6FiJIUkePd8bK1MJOmHxC2kXUaMJ1srYSvh38hgwQAC2cwPiYkQ70uq119BXqsN
6F+hkXs4ADLgh6TzhclJQ/h0xbwEiOeGCMqpDndXY+ZYYdcLjgIqzrgVmhMG/cieIornYk8d3mLK
QqUKPujTcmITsIENBt465RD5wHKWmF+HkgFg515a+C76w+dEqWYfJiQPDK1gT7TCUs1gp4dQT9Td
gaElciZEBBOkDEEPZk+HSw8jchpIHGwpCCnFeIucEucQDO+BbK90OV1BZ+9P3OSic+FLGyQ/wVf8
POxLPIkDKtVhe4IEYMHVwhwUJJcH49TGr7Ik4YyCGP3KG78Vj1f+27icNKj67khbZI+hPWd0gzBo
iRWG8x6qR9z6j3Qhb+IVKQC3/6AY+pSfQu4b1QCR4/VKGqHFGfaiGiMBKKLQ7VusBnAF/NeC3k8C
nbRsFYHCkeVAO0LTEHoZQgD+6uGZiLjWaWbUWy9dsJgNShoJuxWMMUTFXx2vzB6L0QfTM6YbOZCL
01C54HeHZsneLL94pqnCP+2TXtaq5IiyLEZ0ddd9yjKeq5ooy/uElUy1MCZwJaxDSqffBdSAH8dg
6Fkl9XUPVPK5DlgcpTLoQ6fuueeKiaSjUg2QjZOSMUjdQIIiZp+gE0BHffebWJIo5xQzROD1TlRQ
fZclriGkTlrCMG6nSj1ocLSHVc1SbhNxyTn5dNSb03zCM+Gy+eAFAG/tbi/EWZH5WF+pHK+Ad4/7
CLr0nfOOyUMv+sKhnn+VJCiTc+MqvHR7OaZw5s/9xifDZrzfjzG83utubUsi7fcSaN54DKEYxEpy
xP83Z1ryx/j4CSVvCorEuEB4e+f2McdWPJrbkcmwHq5WMIUpLnS0rhxOj0cCupl84KvETctM3BEp
LHd9OEfs0v7dEqqmxy8GdBceEev5hDHb1Ep7UW9EYdafaEMYaM5mfBsq4z7tVPVHIQuuMu9Dgjii
1UZ/4LLBx+zcZGPaQHwEkfSgnbNvU8zEorxxev8qKVELnGYOlcjL6djs/224cN/5n+1XbP6Vw/6b
id+RHyBqLFE0UCCUPuXWSUztHIZFbhNSgpy4CfXK5B4ICQXTxNefzknDmsvHTId4uzlnXQhiwFKk
P++cOnVQTEuET2fyKZugGhSLM8IQDZQfhQCaQRMYBl0cUx0UjUMzwn8cC3F7uj9+bI49nw9HEzsU
78iHcJyOg/0Y9TMTHjoem7s406nlHFWOLDf7d9j1M4kRDaYb1d1VULR93SmZjqwVhuXWLKhQ1zGR
oGrrYfA038jUMO93pFijCzvJxaHOvxHBmKpc5SSY7yTVfj39gqqrj9vkzdrfxeLGoEQCIegbtV11
pMvlw1y08m778pRbkJPMqRK7HOWkIUedNvoB2pZCcHe7s/gE2md4VcfcPMf4B7IgeyJrOsQFoj+f
M2sz/bSxjFUys6JAuQ4/hdvx1JuB2k03EIYx5ou5BDV06AbU1PBKrYNv5jnUMBH6CkAAaQOdyof3
TNtTDl6ZBtxyfI9r1kQ9+IBREYY67lcDE7cp8ko3o80vpasE5NDQfhbJ7ez2emNLiQWakQdaDNUf
aJjyhO9WIMoUCAgQVVDukYSqBJLmK75ydj93r//2n1FhN4l0+lnOc00Lbc0hBcOMFiyhd9ihmUEm
dUcsYBcMuIqA1/WhwPCvOD5qbr7SYOWfbutmlrvoXnjTbYDNGBMFBHSYkFrhNfdr3f/A338EOa6G
+CO/3V+Oyqdi+gECIE/GClKgIQwmrnjL06YoaSlbWfNxJBpW+Akz3ADYh/SY5cPqn60ZGwBLPMLv
eml5esQWAyGKu7TLPOv17QsWauw6fe/Kuctn8m9spGQbeiIZrqQxkJ8BCitUWtCpGvyI4G1hQXab
SGjjwxqS/tvRsK/nNVFnYThaOfVB3z7/ygk8UU4pjIln7QGJ/YwhEnRb1gETw3W2esqU95C9E7rC
A4VOGwhiKdoWtihM47AeGDC1QyMOO5TBnzR9f5GHaoMS70zSf8mWkqQBtMu6BzdaMC81zJqBWuoA
xqKxr5gOzRVYLd3xS9ibtbAuIzA/9buW64WlBspmKpVDo0kuoMhgyLN2StWpQ+CU3Yot/u7f+9H3
WPWmTLDeswZl/eNPqXbXW/bTj5rEk2bnbg8vtvihElpZfKdnbR39wWARL/NJe3iNAf76yGivIcbU
5VQAmCqm3owe/xnV9k2RHw7giGT+owWm4RnIhtSg57ewObtoE15vUY/PBm4ejwk+a/g3zflhWzsE
mTbwWqFv0IbSGmnrZDZhBO6GtJoVy+JFNJWeaD5Z8sj+mYXMisIZyyudkfhPRHvSSfJfz40T0TXy
c9ElkVwnGiD+nqQxbWNqiqSntQit46/0j3xPaYbpEumAvTUJyN6af6RERMF09dJ/rTI3SrxE9MdJ
7SUfj1+JO5EOtVb3xidpyoTFTDNZBshBvu2V5LG+x9bi8ycjQEOB2/gF1zTrlxJflYkBs/U17N+9
3GJG4LR/xuKxsT9UInfv+43vU2PhAPZs7K2EwTJYJUsnQxI2J9BBRgzALBp2ix1K0wB63vyxemEv
xWD+Z5fr3vwD0yN5ZoxMe5pzpdz8w+XgqDdUE27FiINwytZRtgZUP/jo+NcyKoYYOernLqy3BAKJ
Iw3NmblH+aTOvxkwrXTxrYfLEO+SFSOwNuIvdUN4S+FtxJQK7nxyg5j39n8nsLAH8gbgLcRJ8If+
5OC9ap23uyG4AxsZQTfmkhioU4IKA1BJLnDwcOrwkf6nQqPgZB3BvcHebDPPg03YxnkmApApbQnC
yQdlStUK0bc69OBN4WevO7f4gd1w6YjGSEhIIDh2N2rC8ArEE2Hei6jnLLjeWM926lIvBrKStVX8
eYQlfcabgtK27lH/GZxfAXDz8H1G5MF8+Qxx5Trv77uUulnJZKxRUb0N+bpftiDe71RjQo3SdSP0
BPoJ7hNG8vdVx4TzGzTT97Q6fFQWFZuk8aduy7CDhyrbL2CgyUbgWUD775AdS6d4YcnInRe8SiZj
uOY1NnsjAP/Hcp93R+2THOdZUNVeIdeTs3my6NDtobzASkTgbMB7jL7eF69F3NKLftifzfsMClcy
g0VoMZBcsF/q05LbJflH6PIAcvQYD7vv+koTdYQHhooU/sjDbaiwMb4XE5IWBge1qJBH1MzNNk5L
ZwN1lgoJFidDxBcmbczMziJugKn8g2KJKhxq5nNiwTZGqidoVo1vBM/olljw8S9jDQDtAi9SC5hz
TnFZ4SYM1SD1KK6F4wjufRWzcgcBYQ2fEmI1zVHrY/slw4XBQPoXyqzpakzJhaHA8yvwOOB4HOqp
SsEaDEzxZ8r6ciSze6Cte9P+GLfB7XWlZ3dBzWUOwWzKalEW+fk9KK9xzxCOgXRdVz6QLZR1JEub
k3/u42XJ0bbvPAfmjfBl8bfpXPpKNLwcysktLNbA0tWco/AdbhabBctkpQrWe3uA3F6suMcv51RB
kE6KgXM+YGIy/3oy6SIDOANpMcIPhqI7Pa+NFVcj+3YH+hAoSsD7tj4OVnD5FH4lTZwMWuw+wZih
2mO9kLvyJbjWXrNrdq/+QPAMsetjuOUDejRUb6UjD4X7hIFfyxD4s8cdSGKmCTBDQJZryBji0i2u
mYZkF3BFG4OEKNNeytZFSwSNlN6U88d9pvKc3XVKlm2yk0Oyc46MihhOvYPHFOQe+VX7Sz/lH4yH
hsj1DnzZqJe/evC/+wCU4aU+hFoDpeS+uhXO2yCW3TbArr722nD/rkBLGwZNkEVmTuY6oesOQzSw
RdCrPASrOjIHYfilzbAgQflNUiCjqgwC/i0f/nMMH/TM9Ivd8kXkx3eCzIKmKb+jrhImBWxmm4fz
hDSjZlxryHt+9JlHJatMaIhur/aAQxTOedmRbhHjUOiJ9aKll3tCJuZEazEle7jUQlxVuINEJrru
W0KX+F4poyui6N76FRpTeLgsYmdX3jExZCD2ihQijhnjofxQ8R+9xQU2rx+n2JMLs4EEazHY4yYI
NzAH8wWvirPNfdtzcqCdf8Fulr8TMUwkBNiCGXV1Wenjl4nfiyNcYjAthfn3i6AmHWQXRitGjY8J
jnz+dQZLGuAEAyN52d/dZ1DQ4hrqYx0KWc/oMnkGPyhfJjCxHK56sRnAn5pepngJxcbehCkrkpQf
W2sE9lBukZ3BvvaKyMKKnM9SeLVfSVQQjhb4rmX3FRBC2I4uy3aMQRsTIFw7Cfp7CdrrcjM1Mb4b
SpB1Ht5tKUfa/LEs8ItiWLOEZ4yiBhXCa9gboDKw1uVIGhfHfNYsy5kK9q8ue5X7o9Wm8aZLhlIA
lP13jcP7UJA+fqNHaCUmobcTOiFGjvy/EFGv7iE8OeGM4gCQlaKBdiskP5Pzjb5JcumbaKfADTzV
x66dvItmIPm4bDhS8gyLoRFZ0WZqRMUQGTgT1uicPdGD9yOGzfHL76WDRyhH8miTveP+4U2qq9CC
n4ca21VB4AxuYaRimixIL6em7hZWDLYxt+ZErifneS9mSXYvuPioJBbd/c+snsnzdvb+YzFleCo+
NcRXdKaFQE7OQAR0pvRTHAgC11GFIqZOJbHTs2rzjx4pKjvQKTARvvAF211ZEGZvVFPVyPDfBMZU
c6jPc7yhppf0g9e6e9s2p3YFPxK2w0ib3ZPN0H145hQzr+y9w/ELu94d4zZ9elu2GB2u33CDUmOu
40D5RVpPXsILlxLhq7eVD9rhRUU31+bl7rks/rAAQcFxvB57O9QW9O5gUDNlZ62p+74ozYbP0XlQ
hE//CtnxG56Hv5lBTzI7J9a8f+hQ/S259nHmkXEDNP+UqUxtkNsfQLa7w3fsfqBNsKxIzDky809b
1Za4/Is5AUHYselTSHwrfg7rAgLtvwnjdwE7boibXgdHCc8ru4DRRY1O8d8cKfVlSJOkcH1V2lih
W/k+qDJoGPGr3sTf7XWMBmKvY0MIDkq89UkZ1usfzHlk555ENvwGZT90/uQ3foQYD7pYre2vyQrX
tcpRJiZmi9pIZK4DrC66ieRfM9Jy3GLEfgoZx3ShIXcSeg+bjxXZcjZt7Sl/QkBVwBNdayrxv6Be
Cuxi2pJfCzLiiR/Ak8OkvsWZLuRzR2oyf5HCdGyE55jMKAi0kiwvsuf9DQkr53UfDqEWvg4PxAQi
EA0+YmqtblNkceTl/OH2ShmIaRG9hv20KBzNhRHKc07TcYGSCBvxqRlDjgEVboDAffVkxtdxg1/y
ZQBDfkKfAj23HNTj1xo5PqYlWAziiEUUEusWXfS0nStY8eiLLrsMaApCztRhNdj40lb4YqCo6nAm
Bkyu3Tc61JeXI4VnJ/z6lWEfcXJxj4A4vuTdPxAMWdY2GAWxNma/wcN53e0veh0U5CzypQi1AP4E
tWwWOXUNRVfYpRYXNXRaPupLrON9OLjuLzw8aR82mOn+MvimCrFCxfge1aQN4/GIqvXmwrsPwEdU
nDBMTryZxBiV6QNjY0BtbCUq5y6mxS5wmTJ7WPaGEnL+Xn/XpfOhbqDzh5azNqabQ49oL/QNMKiG
N+aAm/C75nfdoXegW3oxAKByDWpkcPAvkUHAlSqcBqsw3SEKoMc6AE4E9PnvO0CvfnxM2hmswj7J
G8LTTyQvYwvtgHK4K4YtrPKgJ/6DXQFfsqwaQdULVI8U5CEYWPZEkJJPLtkjgzpOjhreYPGdHepn
byIqJCzDqed9jFX/zZpQmPHwgiz+JfZDkAk29h6TpJDqJHi1tqYL0fpGDy6ABXN5y3wYo6zWg5Mx
yufK/ocabNKLOPrMe2Jr8sSkhyaiXpynl/EzevpvTOof83LcuVeQS+z+DzxEvi7X+Vo7KavPoqEX
6/nCFsaaqKNiy8xlpo42fjN+rvSREv1oQotBA62hCC/rIrffhw72zFRJmNkwLieqYNwkrwVj26SP
zLTn39Mi/PKTIv3yr6sIM8DWKx8XW8yAzw4t1/w1fc9VmFFU8szTTvUWGJWHKw9I+lfm6rWVYnwO
ogqyW8pQ6ok3kTXJwQvzcb3QMf8v5xgKzKVJlZ75e7V4JiXmAvNiC90LeJkz4ZIYw02IKcvsPmgn
eXKje5h3h9tKau1epCe90SWpThdKamFL1MbnbT+ovHbS+Gjvh2++C91VGeWRPjOG2B3R2Qn0sj+8
v8SUzQcIgoMm+TTkj5XGdpGoxDd1IwN+YhvD7RjSweGWAOhLqYO+4mQMpWHjQwBsnSWTZ50kZjLg
VXuJaz+lEPd/JObIHP1iFBlY1twSGdWv6i5/aZ587I3/CunpQIBkLP+p2qbYxmfMmjBlqp0XUK5g
kQwkpxwK5HcKhEgK5D8YEfGnBxKL0zXrI80ZjRvQSbsTu9wfzQakoMuk3RVi6WbPg4FPusDuC8OP
mTx+Y3TzJdlRqgcqw5ksrJWEr+0Fq6TX+EmnhsMwBFFGRJcQVlcqwr+H8LGGlo1D3sDCjIkCbXeh
AAP7Ht0CM7LSz8Ac06IDNQv2e55NjRSs00A/cg8Nj+GEow3LqPHRynov7+s/3c4vI9amSApglSCs
68H0J/B6dPNxdQtecRvIHhDxOWw4ebCkiPpxByeOnAhoAJeojKTh270vVJBobVJGtXNOteCZNK4R
w0My8atqvetU8Wn7xyI7A/+n+TuCe2FLuJPoft9pwIHztREzfPLfBHVgBAKNxxr+Jr8Af0RcC5np
AuBaKeM2ZCPPAJP943f4Cy3nxmVK46gTs0BUK3AdW5XmXADkAH1RcFLd/Vtv+S689i1cWXvO7rrE
RYNukDzG4Jk+4/fws8tRZ8kR4pHkOjYDkvqwKaUX9ak8ffMfaVgY6ZQoALE3Hn+SS9oFiof2PCba
FoEITXVI0jp8YoPb/3OcLKcE1KUKIrn3SQHk22+GEr6jO0YUJBqCV01qt5nW4190GRAFNCDuShiI
4qZcYYG4mdwWEF6Sl/BhDNoBdH+Wvhru0H2Bo/rwvMCa6Y/MI0hLythKN0m1gyGpnfHEFnFJ8hLy
GqDhjz2Xc5Cqm46DsdXZZl6mQhhjQv3G6puunVQYGPWUSBVyByx4DkUme3Vqhq+AAKjAZNoq+xje
egxwXCZAqG9qZItE1LNhG0ttUI1y3OcbD//QeiRkL/exQqMfKwQuYdVrUOf4jQN2NiR25Z/56YuD
bSXa2Jw2ywrKmLIMH7P2aX+B7Lgs2Bsr14LQhWQE5ytUSOPP+ox8gK0fo3AcyNnVJ5vJM2WYiLya
mhGJQYEI1LZgQcHrEabmE3ySR/lSVGRUpa6F5PstXN7utFDw9ylvmgHedGoLl9mtaP+vgblJlBaX
RRUI3wAV8zHIqyi8cZqDroI5Bbx51Dx0fszioKSiIqFHGmN+DHrMD3KLsAGMKV1U0VcoVM3gSm4Y
cn/qCvJD68FZD1/1oPdKSjMtIEb88z9/3z2MAEl0AvzSyHyDnAqb7Lxe8Z4Sza8GPVQUFHmfkMw4
BcogBm4NI5FBOcUF/Xje86masH9hfs4lUlKhHdy9UmREOR3biekqP/pw74yRPmp4eFz8ild8+igu
/H8m6BK05dYlN8p4uYgCyArqCe8RR7v66LmfmIYA1yNaLKJP52PHXsOglZPLxnt0TvNyeulluUGN
+mLqLFpSCZyPWsX0Pl3cNmGJ+7P7XHaYzOAGBaUS2ySR1Yc+73LqH+R9xUz19N4i/igO1grkSnDv
j7icWm1S45S+cYnXAgx/ZAYUayJxkGwAa7PUspI2dJNkPSLkn/w0B8bWmapCQUv0WlZL8KLj5mDs
Gs5MYOHB62tjYPcHm7QReQDnPRcJVSnocrvsGo8mWawYm0QaQn5akMVEiQ+bY9EtHv/yL5jNEp1G
7YIyAdo7mh2ACDzZSNBBO2i4jzL8ysHmFnSP8atIsPu4FNGjjLuNd1a9jwz1w76Lk4m5uujf+XrQ
uXE4kNhBOu9ZLrafHCa9h38rh8nr351fy9BduC7ilvgkX5EJj+70QLnwtAAKAqNAxESEJ+I3HMtI
tWXQq2Kn6PGBtAjJCFdYQ0vjI1Fhs8iOgC8qr9eP2jZ48RrA0sA33+IlPanlkh4yBz6mZpD7OJCv
i0nOUJmVhKaJo8XwWFBwHhBZxCvQKR2XRVZNzpPf+rq6LHuw60vbbWhuW+GseYbwayIKwCMFFw3b
WJghXTV2Gia4xb9JNVOP9Y80oOf8mttqIsyIDsrZbkYPILUdZw/vwDjkJ+gRJ+T8hGX99sKbBTW9
PBLIFOJUSoKzg/Cid9JPzQlS+8cSXAS8M5vK+VbODVkLdpzQ5ZlLX0RSPEeGgRdd3K1H9DwcYSwr
4RTLdpvjL2ODZJ25Ehi81M6VhW5/bVhOHYgOdHL0bDzX+QDhnk2MJaSzoZyAlIGCcfr2BDvXxtGG
Z30zGRX1t3io+mtz6Ttolu5EXTWOjptjhE1YUIh8vQgFYBMr4NAPj3wt9+JfRtpYc3mh54e/2X5w
opVxdMfdBXiP9ua3QoVrazNpcNk45VI+lCBY68uyv4aln/XHQgr5HCBbwXgaigOAaKakys5cWnHx
p+8+//wwwS/eJRNzIkkcXDv1tMDiA38P+J2Iuxr7xk7K6An52NICPSQsDkfPM13WwAB4aHbXQBjL
6eltyc0aANkxqxPgSZH9x9OZbSfKbVH4iRxDAbtb+kYEe+XGYY/YgiLi0//fSo1zKqlUUklsEPZe
a67ZcA6+AQkSEnfXLeuxNsuOv34P1Y/bethqyy6feJmaZ9Z66G+/sbY2lcW7jMq+/frTSDCyZPYE
Xsk4+5rcImZ6s3tyH2nBc/Q+PAEWXMWuB4+49CDYzy/xxRPjw2LeW+ZxGfeC9+gT1osUp+4mPP34
hPpwn+1fw3tMcOauvWtM6JT/jPM4tNjzLOsj8wNBF+HIP4ZQb3YsST9Ez40ICyKM0lVPG7ZWrbjC
P+8b5fMUIdQRzLyke8b1ovRfGDtAX2lEt3GBJcSPFFi9uy2ENo7ISwUf2Z5CVvNhJ34vLrOPuMY8
QvpOTLN/UykgSOxFs34eIW0enXwVOT8+6n46WYMdd1Z49AaIlrVVe1ytKmnRCoqj77bEMeXj1dZz
0Acs0XxE9o4KfHaNG9FliANWhy0e1H/6HjR2r82HHMr34Ad//uu1+fw8ztA9nSE1MQMM0S5QcLSt
E5XiyXGquI5a4+ZqHVNPtbZ08ECV5ag37+HVU0DH/7v8LnDGduw89RGDZ6wYsTAY9gYvu+edaZ5v
g6bXm3amwjh9ulWsTdUfQo/XDgLH85hyvUz4nGKmjmo+vlanGazWWXpUkwcWJHDb26N6dwUnGJNq
Qp0d0FyfD8U2w0Wnb723ndXpcDmQH0t3uvpuG8PL7Ms3zs47OAEwah6UDVYqB99argP3GigRZNrj
c/MigmCuLK9zbULHUdCcxu0xM9xiW30sNp+1hjsVvr8GBCTGNVdQz33jkC66lKMv4FvFZsZISw9Q
c0uYJPHgMmRMjFcANaGaLFMcNEvkSZCaBlX8XFBrPiTOlM6AQARtX63yJT2nsmT/4nUi5WDG8bgy
XN2fBy3HgVh2o2pGfwKwRWIii8z0Ea8XMCUsPKaG2RBqDBSZPDWfcKfWFh+vdaSxfsFyBmhH24I5
C5I1Nh0qADrPE5lNwfdsE3bIJkuIH+4pT1+7yCAOMxz4ff/8cLgrLH5UoF8wakPEu1jqUN4lW0kV
Z5k2wDNJkJdoeiQ6uj3FTH1KBDnR3ijwCo/e3kAIrtOzINH+Emv/4W+HxOt1WDMtinDLLl4W2tKq
a3IdIQ281PAEjFAh+ABMHjzv3zulKRtLRSrnntiodNqdtCMcJJLT5rXp+fk82wu+ENSHKqnGRdyE
wi/CWMCVLoxvH5uiMwIpxIofRaJuqA9RLiRpTHQPpAB4Lgwvtz+q6PPoHSDiUMdw+rjSUK1x0HjJ
qfQyEea8Wav3F4lD+0t940flp+F3gTqguQXQjZUVzSBkv5Z7TniVYQnkh2KSHxrbavjeQ/NiPvPB
AkjiRan1HvOwZJaMU8GyxRAHtyvuExxz1UzYKX77+1IbycBl05/8SRG4gB0avLsHgU/BLJw8tDqp
6ED9K0c/H6Muzv0Gwh7gr9eQSxJ1ZzEl+lU5voY2sSv+mdoR3VC2LIefKF3Ws2z5XFHRavMGJFlV
p1DknSMm6t0c44ZiwmxOxasQygVY5+ayeAX3GawUiNhl1IOnobfYR4QPxrZ+ZtC/pZj/HL4XzAdl
54EOQyO2XVsU1VHBqgyXOWiBWLdWnfEreCzSw2sLmA2MilczjpxtwFQQSFzsD2lSrc03ZaNZw0yh
KZ1lvuJSysPIl31pi5nNqiGmodmBbet5uMs//EJnCw9OW/wYYh5egFFTZZAF/m8m6D3O3ZBgo9ei
P+jG1BedzDhR4jD36RmNaWfcFi6MXhzyiAigbTu+4siMechBG1IxvAJ4+TKBAQsm6Zejyeu2pTRT
xpcFJdTLxzsI/0BcL0JKS/A8Xqf29morIFk1lz4e8Sfj0hU7rXd8XRHHwviOPYJXkTWW99uhnmks
KmJ29qaLxvgeYT2i7d6RXgcCq+T6YsrF5wPIj3IaULDNWJA4KTjn7pNHyHl3ObBpsJmvJf+cRYo9
CLri8yMUyoef7hB4r7hGQTrvE5xKCEDUVho59hikMrbjvMXWI9spMy6j5xS5MSbOlDlTeJvizX/d
9YNXKNEAjLJfSRX2t70DzS8aNNX9Odnwgs70NC7YQyGBkPfUCdoA4+vW6P2Lu8+wsDvjxkB6glkr
bq04iMq4HkM48AhoIURihEIaA7NZ7jBcCk4juDFnLG2wzLHOYYuQxxPn3IEdlH0RiQ+bQ2ZkYKdW
pQpKqSb9mTJl8FqT28bcmASzGIKhkXzxDB6Ko97JT5/WPYAeMFIm54fdzNBk+SzpdBO0tZBhf25+
dhttl+a5PRD/gjeDDigwdH+8TvQrzFz+Woty9EcUpnmgK8HA45Jgmh10ohsbQdydt+e/TWue05vi
ewUKW8uYPANptECPCHhkNyPRbR0X22JxyLbERCVnZDqAPrVIe7pox7CEDAsLpKw7+9YmNQQmd0VQ
ryqB5VH5GAegDyimj1YAnMu6xe7zZkKSUipihgl8yzbOltwm3IQCE8OVpvXIrBRGYG22SVcBLNlS
UmBfg/csxfHigv0bzkJDpTaeRIUzA8G7q+oTk/fBebEDkG1A9IXUq1zcVkTH2vkOrrT4BISXwROU
gNQaPOvYQ9z+llVJe9hXU3WLn83cuWSpP7b7OotTFdbL05pRr64wJt3D7OhDgeC17YjxFmvjBVLP
juuOEhUe64MpKTJ6/D/ULZRgSFMPgSEwc3vAVmNOzbBBfy9PR4bruEzQu7BxEMQI4MwjH5XT67jA
XqwYfUYqQqQhUa5TnKINQloG5/lv0kmeuz4jwYwKX3B3o48ZAQDlnOHiaUOF2Jhc5jR9VOCfJTnA
fDa/M5LMponiv+boyGV/YlbJkfOv3nmYTi9DFO6QMVBwI1eGGUNPSYNA9cheDRAD85nu+rhO3svn
kjtVo3rcjmnvBrcF7QDiD5R93mWB0cEwC88RBljTxzYLr3hSsVbFvSFGnS5x9lY7Tp07ajRlzLyL
aWWFQTXG+nRwr4XG6AaLjsn9IL1AqAQNr+8Sg9iNFQzBJHJuPWTug2FVP/7rIYzK706KQbHEL4kD
4Haj+onE/m1yUD+M6be3RXObJSeTV53K/6+VzDFvg6bH3IYylSMBQIdGafVw2x5bAIS9NCkXiKH+
ltVK7GUaKwCe0w7HZOSI38NrkpFf+5goCwyYZ8TxIsrqYgeVjorRe/wZ1l53Xk60AIVcrAX42cM0
5irrS1Je+Fq8FkqXWS0Ujcu2tX8ErdVlS4fHflJtFfRLi99svUW3tvoMUxdh2mn13eRTmP/2c8yb
/54x/Ruh6KgW+eTNfZYTdhF2t/eBzkTb3r96i3i6pCn/R/N0wZuDcGu0kuclHdUJ9Sq1/te4Jypp
EAkGSIr1nl1nylhl52RgwlCIUQkIz2Y9bKx+lXczv1xWEbRHumW06wms6y4z1EPDV9g8l6jRHpMH
ySUbxte3VV9SSSq8+hye1puWu1woIWFDBttlxGLHPoD6DZMYCp8G7q53B4U4DXF70jQy0mRnBU17
32oevyYWv/h11cMGfHvwjRIDDqDAim5RXx+4WynCnrIYfz22hDPaEv3bt+sZHQmwNc4MoMnkT3+5
4zYD38LCP8FsD652M2SWVs0+AQYbjAA+xsVjA7ROztstAorrntcj8us1Y455YI9JiklzJs4GX4+J
86rwPl5qfxFGV/Fv2KQehw/1h6xTZPP82Bi1Q29O9gAUtelr/BpmUMDAZqcnUPM6zB0ybbC1gZeN
8Q6sGB6C4q0H3SEtSYzyhUUjOY+KSTkrJqrLqAp4lNBt7jnuzM88DtXsbFrTevaJOsbHi/oBfCEC
gcRToxw159WmOW8s07i7zHEFzMf5uB+UHAphg7LrsgWnE4iVsqZjkShL/K+FrECYXXCUWOcb7o89
uMITlSHAE+00vkGT8m335nDW4zLECDO4jXCiJfyMcXAAisJwD7bzUBoagb+YWvr4qZlIkxNGiRBJ
VDNbtgfvyRNfukeobrGumPUyi/DsHOufB9g5j4vHyMCeuUUoIgpw4UU5e2LZFBFE84zAaZMHcp/G
ktoPOhlLN6gcrsa4Ird1gMP16HM1UnpV1N+zjq+S8nUJz+7Zx10DZy/0MelEiU/0ZcyLVcbgOKoS
YMPFQ1WCueZfhdM8AEiXYzXAhoXHw8ZwO8Avu1OEYQ9P0sPTenKgsFwxEXvAbO18XDQU3x+xDCLg
6FWgfFYHQieuFdg56+rizc8zLDxdglvtPJ/mawYNJfWpdah4uIPuokvuJsHkPneIeSHlAiU6lREm
NkxJv6QUGTTnrS3MPcz/GMw2w2zVWL6g0+4v4/4S2iROHU0j6tPLJGGC/VPTYBQTfmDLhIKPJ/x/
X7cj6ZGiXI8a+jbZhtuQrumeSNfDeP9jdvXlQ1/iCFdbS2mKQrurh8B+Rhgu+ba0VX19iaucxfeS
kM/kF/nVMMSIzCot+e0SG6P16Gen07Cy+JHk7zZC8+5x89wKd0HjqZvhTU/MJTcPsFQMOkj5Gbdy
W3zrZ4em3Lq8NQ3TNEkC4D7sKLJD3iLbtr3/ffSmjxCj9gO9UwCp8aLY6eSczyArVmE2AYl1fniD
zapQwSVglL2N1vSRFJFkg/I6w7/h2sFxYvNCPMcgUZAzCFDaMYuLKTTEYo9jLEwbRmAPn5QAvd8T
Ndp5lu5wu/ksSCFJKEXVYbooXOztGJPDRy5n+T2iqqv38J1unJkyktd7UvE3zFsbl3tGXmegIQS6
7Ak4xIx6bhZcx1+LIaff9h/xfQjLIyin6bgxQiWHgJpGbpa5D3O9qCap+yEDvX0sFez8vT4Uz7uD
Qr+BAo7CjEoAmxoKAIuqJZsrEYzI1ujJKpD/SYPIEg+aXxKIMQihYERAxp7YkxNc29crVkSGxNch
w2A4Jqp/YY52H2qc+nbCKVfNK5ZknHAGFE7Ba0z1zX+BMucGphVfyhJgHGicygGPJgaEPbZA3GZI
/LM6yHp/3lMbN9fWDRkZBu/EQ4GYdpmpr1G3q7BaaizDwAPa/WDXGqNEJ1J4Vu9lViuGvMDPdq9m
FcPcClomPAHQuIRatZJgDw1yEFcaTIvpDX9QLLAOF7xruogSDW2Esm+IqdoKO2HmPj3vFP6Gr52K
yeAQ9IWeortozhpbyG+MTWDWvaQdv9biDHtvxqcx/EmAdWQG4EgtrzgTEWRlTbt4mSikHm87b3mI
jF5ulRugoFdGb7XxxmaLzMpKz/z7sHtcB+dl62GwFc/e7M4N4/nAFMEADacU6aAjOwIodBk9lYvH
qh70ga3+MumBhZTlc1MPnj9dZfFOqEeolqg6TxQy/N+utaQ7/k3ZPeg7ykN/2yoSipJDM8DAcItc
YkHbisYSKgPWn9BtnlZB4U6kbDf+MAcjgyiAqEmC5pA+k00YjJSyqTfEItR9IhLF+Ta4yoNtewg6
IzRwm2w/jbYgnRZpYxD3EIwbkneGf9/XlC1PQBX2HJdgbK7jLgUmrxqZZgAq/JW3++Dfv2JG1MIU
pRF0Bz1D2lwyS+A3Su5HFmLHPiPfkLeu2RlL0iGuoHwPp1kI1UCfTt8llmAJQoaVG+eO3nEEAWIF
12nZDIaHmXFeIOskYHJtoVO+4t53smtXglCIwzDueD7MZn4B/YDKVxebuKfxdkQ+xJFHPow7AIRL
bkefzWp9X+qjYD+fBzRe3I+GR1/JyVVarFhRF6+2FrncOLY5WEeSbvKwaqd2VHzF1L3q5RSbqQPv
zRWuXElKyck+Q2mqCT/KnjbVWXMBBOGAcNcc+afTdC/2xX6jfybmKqoi6rkrA08QghVJFZgEEOV0
TH8GWttHaqoCUenK7gv/f5iDkvw1dE+Q5zQA9vgeEB33V0AZ+aII06QRE9VC4ecyAJ0xGmlui5Bi
bz0uRq3Z3Qct+SHHZ9nA5ZLibUJwwqgHxn09tGltwe1ifuk5y7fFjK+4WXyVhukAj2DxTu1PtaQe
v/xvi7oPr7fLBkib93VymRfL3qww1+PcTn0McUb0NLMftHaMkdnP3wNlVM6ZQp/Fs3reilhEwJng
rVEEqtEtuCwavDRHAYtfOHjiGDd+T6vkE6eM3Fl25u2AaMctoMWN9f7lMIk7IfO1WL3vEzphjNH+
0YC67g0TuGrcm3/3NRHb3z3dXQvnRsDOv/F0x5jezdIpk3dENYIzbemoJFqqbn3gFspQpR7K7NcM
Y0CTvkMX2umLKyKCSURHL2f/l424M8fVmn2kG9y4RxwwLYWSFKNlG2dXxvQIv83tC0gTEMOUwGFs
BE3xV2QwgfGN+vej8iu/QQvAk+/yUcNtFLEonKOLEPOQpWbUYlRfQIw3gEVqM3hq8NmNrk3Pyltq
EFLCVkYOohjsuidYZFh/eN+p3NopEAhVfr7Dz5HTzpZ3NXGl4ivqTr4nj4p6hze8htnIlz+cbDGD
NBsTuk+5wO8Dme28LF7Ir417PyGlJa6xspdLqcHWgQ9lbWExLNEU8p9dPaM6kB+Qb8tiIZaEclG9
rJ8tB4dIKu4RIoK7dl6bkyscYLHIlGhmedyS1XnD7V07ECMhLBXgaArkT3SzHj4sr4fP9s3Bv7nM
yM0y6QZt3uRr+U1xTfyaCa2/FFCURm2b8eaUPAj+qvipUvQP8EnxLmOQhccQ6zsjbFp/b3MCPU4u
XBdMRU8uUY4YGX+nnbm8hi2eC4+NYRjP+cHUJotvwxvrojwlzmz552uex/IRasW4tgijTk5uIg9I
HlaHvxV+WHJT+BLiXJq8vUTu4o//vNUwxEO6rZMAbFdhNaNYJ+yU4Hn+etPxOI4HK7Q9pNboFLLm
bJZhIkR6z9W9ElvzHraNtsHS5/tP3ULsg2AHN3Lefn571ME8ozvqYnPtCAtHPCTEHUJsOiCseBhh
YL7RdsQv4zSF8shbjO4R3/zDxfnqh5hvrZrE9A6Jwtmwrs6AKf+W0tq8I+rE3g+iDYDf/2/4332T
lKYfdviwQCUdT6detGWP4Wo66TyhMU5SFkapDXc+XwLrI8DWz0POQSGHSi0qJTD6akTc0Chd6lzh
aW5vkGC4gnmjK3BygepabinKcqEnqQHk4c8F2TP21gvx95Qjylxswu8RDkEFQRXx7zJCgcDtJwB1
iVxLRN/gYgZnE6rrvzdtrv39SGpEL3mnNDDkgTvOYbeI46s+iF/makHhkTyW4tUsLeDPYS4Pw6wt
VgjfsTZtzBUPzbCneNi2W10MWtFBoua94RZK2AafAZtg1Iotr3mBlv7CmZvOlkaL5/fC/KDFpS5/
eX5mFYr5aOXQftmNBem7fLcUVypaNzJ45GZYNvAdhMtzQ516ccjYow3+BNQSb2ZuXdi00q8CDHmH
jgeDVATBcLj46MnrAl2A8RWsX/5+ecJ4qOJhKq2d/Cs/fEKM/IWlRonO23pwIMyvbe0QMS92u9Km
+uFlh+hgLOSMRQ/sHsnnQuzL2clXE3+GBQpCs34I105+TFxYFvJLUPX4xZepoaiV+4GIfLWF+I+z
gS7rl8qLnNPwoH7SE4bwLDL/lhqABEfMUqPta7aeP1OnwbTwgWVl8fIFN7fBMEgC+sbM8y+bYl9+
kTUV09uGSRB0a9SXEPdfx3LcWNwSvANqSmCC1NHjdBmyAivjo71jL8uoIBDVExlfW/08xDaV0Swe
ige4JvBOEBoe2xioYbhVgiLqzx1j2ohJLs77QINQdJug/plTQi5rWRRla7jm2QyeN/0YFHCJgcP3
Fjf1honPzNmGop/htGCo3rw7oFZBPeIS8mpow38DhH+1FBmrOo2tMJ8wYZGC58xUX7TRCFWouwhY
Ey9d+SuFFpBmXDtzrPBnUKM9+a/zlgbZ2FcAPtRUoiCgbrTaxFO/kTyxzmAwteADzCV4VSSxNZzW
ijA0kqlfLpICRwo77N0DF+APV2X+wnVHqm1d7Bt54Jg74aj8Q5HzNCZPg7PgbE4aVEEEjjnMFTAv
kbYpj/En6xDdJX9JMDTe49PudyjxsT1QJ2fcWmbJRyEPnu07IxMBHqmwaL+pwt+B5F9fJoB++AGe
Jyf7RMY2lBRjL0Dm2upQBKcz6PPC2M0Xa+vq9M3jyYb64J85VsTQ8uzw1KAipRVzewYZ9wCjd44C
5SwYrdtwSz8b3I6pl1E+Zx5jQuBl2BiIuFi6OBPp8KSBM5g1tpnnt5wLRXBEAAH5RahJitSsIesc
m8M24xxC1hvBujbViEyB1eO3/b7p2p+WmkFxUCe3eWfEDGz8Q4AyQz+h7kG94Tjk2G/iINMcp6mL
l+P64b2TWf9rnJbXL/72bgt/RPRTkKIZdqFKY/KYtHH+rOwafz6MQClr9u++MXy8XYxTP06L1L+P
w9ggf65yjAJqGDSZf5pgw6gvmJXD7WRhizq7FHq8JgYxHXCii98m/JKLFA1HbjI8brEvwDHOxSCO
j52+jusBZlIPfqbvZC9bxGrE4/SuxhXqGtz5WCK5UVDC+eSpDMn0grsxa21+OL+C6bxMdJ+tmgih
oNn3KHvfJMIh20fv3cKtu2es8ERs8hRoGBhLF3afcr/QsWhD9wkFCf5vvmxGN7p32FYto8clRtxY
ZV8TctO2nznPREEOOv5cMKMGkTVuW22cc1qziNg5IoYGWYoFhMoHHtpEAKiT8xF55eAXSVNC28Ap
wxWSB2kIdYpQYS5vXr4YQZkg5mPONedY6dIFcWHJZSXanIwzkEQnMg57Q6xMYEqfNA87ni+GNDPg
25TkIhlXsW6xZjRxqkHbzRASfms7QuW2bjstxkYdY838l6kc7MVJGbU1LhTA3M/wO5uoBwVcZA/X
iUOJjZtCB0G/yxQKkLYWteoF27URzIgCwRuUgMkLegI6agzOeBH+RkcMkM6D11IdKezGVJ4jCADr
3X3T24FLNCkSH3pnt6Z4ZMpNbXzktQAkKXHhxl4MxgNnUVtfZBs+UXa82mfa8J6htcwTfDZmDW1E
0WY3uR5RLyIiULzeBFLCnbwfIHq/5RBY1/I7u/O+NX/sT7Rz019Y7dMuHnCvCcuCglOAedrxlDnh
senzMmKnFPc16c+rCXS2cRqQ3QYKN2HcsKU7Kpkj4Fp7+M4ghT39elpG7xFcSVI3tQVEsjeIUE9P
2QOBL4mdC3B3st/DX9sE1GcNm6Aq7BoNknbgwd/Hl7jrVDZxhnHfAfMePxZco6+uUJnozLm+IROg
n6IEZH1N1gu0y49Vd37Zl94rPi2rSc2wmwghxiYRIujJly23xTiNAGIZXLwP15B17anpFfNGRtWA
xw6dWT0FQ/oZVm+Zung3hneH9vLt5LjhsmZipp76nIWGrNW3LfsSZCqyxxj5d5L17HRkAn3ZMvp/
vs0U8glWuGhN95AD17g/wgPcY8/ILs/Wj/YVSDzG6eEEIxI8KTPbaHL/zkW4XN8ZSwbbB3GcN5Pe
j/qRBkGxVBulG3MiiEIwlT/gTcWgO2GcgEMmD8ugG2RP03toHSsdvaPLG/YdLuLHUaWbRmC4geSF
0poHrhksAQ7DJcChacuH5O9f+Szk65vOv+aSjToEWzTNZRCYwUigRnNvjkx2JxRvo7/PA/l6zjfk
fcSbiQuayd3yvndd8EmDtxH37O65W/lDccqPcUMB1y9EGDcIg4ce0SPZPXZZVEvOHGSUWYYnsCgP
gccpjwcA9O8Tc3nT//4v4LGZy7lpyjsPEVv3PR/5fB6AinJ3/Pzfv/zDF//+8Mv8oHwuv87N29w0
Nw+4yt3wgd8S+BXwVY7H33GQ++X35AuOGv/aHEH5Jr8vn5pyI4LQggMvl3ePmwCilYM55wktA5N6
nJwDnrI8qJEZzHmogVnqPYsjNy91ShBzHwQbTs3+9LUog268HvbGzM78+wzyn62Y8DssFI4hNU1A
leAr5MT8lk+zGp2BZnBEZwYA3c/iRmH2wEbF9LprduMsbK/6XvfrYIHcj/sxXA25ybsBGxnVXFPC
U7kAuECbXI8w9p5hSsi0xiUH/JMZzB302VMnQ5KwAoseSRgd7BpaQIwpCMwTsAgExrn7uf30nz62
IFaL9uXpN5Bpd53X4GeIEqaBdqZCU1CZbxop0TPgg7C52Ar8cWwgbPdC4fKwv+HHucFScF7iMqmw
ANVe6RHkZDdN1gOu0cp8mRA+yB3omW+8R6i9G8M1c6kPjj0OACkjuZqdr3Bm+I9FwR5CJPUUYeiI
ZbkiN3hoeVBm6EQYLVKWcIETT9EwEWw6qr5nf+DJfdA3Q7G3mmaPUurKmtXwW2Hl5XE9gPIKamvU
5sPDnNH6Wh+MGkmA1b9WSTpzE5XGDQae6miTnxND92VM/q2oyd8M1LCbM64co4aTusxL3dp7cAwu
0Xt2/ivuUr9a9Ib1trkghGV0H2GEODD6RkcveHic+hkHifgk7PWw0qSD2bw4Qkrwim8DHtC0Rz2P
lQ9PNayi5kCdq/NXnAZYP73hiSOMAvqeC5UPyTywApnJJS9Q28gX+VY4/g3nvqHkKI7KMmN4RB1G
NvUTktruDrGQAFxPW2H/hvmYDKUY6y9EtCJQ/2PW8TTsrjSclHup+ZoWG1rZHZw3T7PJVTWaLGka
e0nlNrxTdAe6bMcNgSiHTQR5JE7v+ikMzu4EcKQza01g58GwhijEj7Pb3B2F8TKOWJikUPwiR+Bs
FGfLuAcMeTMbTjloion3fYwehZOmNb8Pq8EpfvI4inkDkUtpKrtOVBNIfRv84GPgGTxk4kDyHG6b
vWgdFfNOlM2fm3zQHXWids1h73jCr7n5JNXjhXmmGdUmavIbCdcR+6oZpjL+OaFJkrjD9ao3VeJs
e18oq+ZKhep5DUr7iyCGJhXfyR6BhaTGz9TxiSLgGnQNJmGuOlyb2OyZF1iDN/6/AGGaXOfIcjCm
+/rs6cXPZU5yG6wnvclpINqtD07LKLvaozO2uMqgGeDd66pWM3ht+3FOfi862SqAdPDVr6waGZyd
JpyAj1D2eVcQWu/yI8JrNSKGC3mypEu/7XTwcB9QYVEU281Ra3ILcuBh9iV0KXQswYXXPcMVzV4P
KZ4wjEqhzRh3ADFi0RNG/7fo7mw+RmnXnM2Y9FrIQbx8clm2EaQgw7Cv4XNGxTBhJx6lTNmvZG6Q
TjL6sPPB8YgoQNw0+AyrCGtYuFvI3yBeuxUsYhaeB1p0iAfs1QA+Qo9vjjUWShD88DwhCtSgxvHP
6JtaTtuBGwJ6cCf+6YyOCwIn1t5fjPQbi2bIhEoUiq1xBvtohKhtsp5gzdZBttZNqDb9rgPWapKD
AZyAf1bUjLh2fVKLjyfWhfkT6il57eZ7XHuXOB8UR6z7KNYKSjJMI8KOxE90Jhl5f4bqgzUDF41a
jKty77J6Dq9jQCZ8Z1Gi2L9Dy2pZWA0YCi0mIHNC0O5F722/s2JEfaPOfuF9iIDzeQ0epGjYfgOw
13uYr6A7rbf19B3SyjH6oIhqIErrGEYXHSsDDCgYstT8Nr85Ckj7Oy9AwhFCEJM77TpfLqiPjEeX
WqJOIaFTxUlUsLaguaHH9SCnhOTo0Wue2Z21YX+QL0C2/733NRKKySMyIIHDr2MSG6X+lfulLmP6
F3bsHNXYfcyQhtJTw6XyAdvNPJXIeXDk85kQQw7oAlIBlA8bY4mvbFt9n0bV4hzA6hV/oM13/hzz
TC6oOySr1W+yQuD3veewUKyqiPchbTFjBJXmfsHjDmVE7afOO5MF0ivgfDJK0ObjgrTW8d4gA1Mj
+wNRuPXeYHLSBTo+2bRtNxzXwFxP9pdVD94bpAq6LpJmCFfkmCOgglCQNL5Gjb1zj6BgfY2k6Yq9
t41VsbLksGKDjZ7/0hQOaL9p5lzFHZPcxOo1hgqlpcYXOV5q3UiAbYa8X95jMbHoGerutzuTY4HD
aV+/Y+RCGdSHleNgm9WKeWCVsd7kULjvJA5jLGE/iiBP7T5Gnl+K0oqZ9NtkkWAOk+ofRFM9+4RY
hFiUP65+9xw8cUVFOXPSSbCoCuPFeqdgsQQfXOcuex3cGG305Ei0oEppewR5TVw+n+KGg8vPu3CU
3kBliSrNtmLdrnGTC+qOrT0atXPHTE9mG2/2Nf4eVoPuAVcJoP233Xzb7dT5kPr9sFrwDU828WUl
u/bLbHJ8mRnWgXIOk1svaFqnVlTzLVTM85LohTQsrgM+dn6GBEffrfs0SzkEN/t3o/GtTSRQvSMz
Amz9me/SLNAM971Lj6wnyDO4cyKgwm8CjjDbWZegpAs4Wu9mFBUJN33sP64L7IZe+Xz93qrqnJv7
kelXXAYZAxAGKue8ZfXeY6K2iGzu8+o9mshugsY6PP+FMDeZHb39rE8Ej68AZvW8C4mZIBjKKFeg
IvolZwYPO59qP++hjNR8ym3VnWC9XvzwEtfg1ubT3yPSrpP8PegRmyqPp7O8KKO0GXNjj3ze+eGZ
GHYecVOZNvNdkU/vEPOeaGB53KfwnYeS3Yxv9ObCNPXZr/U+9ky/ddik3CBSF4FPzqC+t8Z8clxi
3fCcd7KF8pz3oJKxaPzYBZsABCqJGv3Jrzerb05JeOs804yS3HooSEseVc1ssUZlTjSogeMpyrKf
ZpH1jJeo5txPzr2Ap+YgoWpMGiwUN0l3vjZQ7tF3ozxqrLIDtg5YKTzlksj6OuI9BWU3DxnjrlLH
+gCAR10io38yyseAZ/MaQzlgkX6LUTv+NGA83Eu/58A+50utZ1zQXORAh0dkPL8BVB1IOi0JYOtP
YL/FvBJDAuUy40ZsT3fLCJvonRAmGyS3egz3r70k9onsIoiX5N91o2ecrjhd3lOGG4P2QiGARnjg
a9S5PFmcTrBRZUms0Jbe/OukG7xGDDBDNeruNP80VN21D1NrxFQYOUc+w7moOkBakaE7XiiLwn4S
Ayo192nO6UUG3QDOyhhPuBkjpglKTJax7QVKFpPV5OST8lseeCFiloHZjaHMnWmkNmae6nTdD8TE
EG5igPwPlR504/YWGw98JK3GrrCzBK6fneEIojEhe0A6z4nt7W4ZvJrYWblITEzyb2Kkq+Ep6SKA
GL5Ypnc8E85quKsoDQnXOsJfyMeYFmlf89OxciCrysWDrpFhzGuWbZOltIRcEt8/TnpyMnyzsDns
WR1UuqqpUDv1jSYb2ebRilLG/JRm6LVtzqoG6gGoDTAOyA5jDWSBQ50H63hBjkPna+T4LOfWCbod
BFGKozVhc3YL02ch274ultI2f1scEb5QP4kwQJU8V4n1+mBXBRnE5uO1aRaKTagRjrI8UsA/GZ3J
BKTBCJF6RezB7E8kM0sCwEDl8a/Bg+kJQQuKFmMDEusdQj0ZW2K4Ytkipfj7Rc6Df4NOnAw0XfuE
GVUdB1mMVcRFI4O2dbVlzqDIyOEG20uiN+4MrX74pJQ4NpEZykKEZLSeaHjupibCxP5OOaqYTh2F
ZUNRChgPbgOGi1UbU7Szkc95nuoSgZPYY/BN3rlGyIRK93yqHLlQ0ilGlzU/ivyJd82/bbr4Ipgo
QhvRCVfo9QhnNipAzDBwb1AQLZ/HLaaI52HTX4unkoYTiTbqThgjk3LNykm2BGUwiDTS0htluonM
qq8a30nngJhOY3aYE5CVFlYzLIFA/1I9EqTyKOnZ2Tvx6YlpJgGQFg4YAOrsB9fkIyPLyi9lgGlI
2l+Hiw36Lcy805hQ8SVPU0SlNNkyAO2wuDPL4hRlBgFvKyJbSh401ldzLkZCt+SVFb5Vz6mgWLEa
k28iMXxfit7SavqQOLzSgnhQDO4eN/yYC2ELkBIi79+c8cRRSCDo/83KkFlzYOA7LR+b17yymD/K
GLfj3JF3Kz75laCFzG9x6QKKQavlPQcpI7nhsjbo0IQ3DOPnsrkK767mEw4UP4GJTG9UHWWYi1vY
qGAkh3zKuQ/OGzyC2MJZoADArwPE0gQT+rklNA2ggpYH8+VhCaFDBe8U9zpcanScgJkBLwOZKwNc
LD/MaWXIxySHSSkjHdhsqWFj4YQDzRj7WcZMBwZBnm57nm2nRmRHYZJARcPDhRGhXBwkz3Hg5Nbg
PfjSImg3Qds15wVXyeSEWENLg4IArjGXh4drG+57wi0BagnEI0Q+E9JbmKDEs2zAEZmjnGyGAgxQ
9MnRdV2Tl4Kyj7uTUxKofwlsMhDGS38CGiRgDMsQzafzs6HY2aa9TSDodQw7SnicNS+7YqydLzhY
x/8KbCOv5pKTGqIdsbYcC1YxG0SGGQJfdHnAS857QDM+6/KyiPlUaYUwqrgbIeS8Bwk0wOQ9xSDU
FcpOFNrbLdNmzQh/ZoIbOXzR32Dty6S5aUUNHW5CLiyuJs4AOuQ7Jq5DTkAYHJyFcqOVFd6917xp
8Dj60c9W8UY8N0Q09UTyBa+vgDC+4yz58BWAEVG8HaeDlQAYsINvEk+Lg/Hv3KVi09+2HHZ+jtNM
5rnCFURxwsYm/8t5zuUa1cj3T0NhCEBN5e0O1oETwkhoP/Kk+9Hd47e/dm2cWKEd/Li4cO7ej/8g
5qjN7fzsZW+k8Ci+oIE9h+PHhIPb5qFAdqwNHtRlI1owOZXPw+w/os6ySXWmW8O/KFUQz1fiuMt8
obCJIBFChF9/rp79nHprtowwEJJO9+p121rMOILClI/zcetNuJj/qEuNzR38x4CcSGJQ/Yij5jqJ
9xevBRFIEIPEUX49bF2IOIKnChFKPK+gDr3GPEPxV9zSlNxP9j/iJv9jZO7FABWOND4qtEmyJQcG
i0XyjPg+TWlGFzeeIFlQmtBHQj+s9mknipeH/fnv4x9PEyIa9/BLXABxiAwC0RjCDQE6qPjM424S
95M3E+I4aJZ/FFLijH0xyPJxh98L1vasotnnlIimJqAXyBY4FDcMfyvnOEErAggmIDBxB5d8XzRr
Ub3wv2jciir+wzQlzgUTASwRlCGE14n+1JG7nLjuv3nqH7tEoV3awkDJhg8Hn9jpP44H2k5gQgx9
4IkIlgooDkcCCMcGGj0uxj3CikzcqpjW84wyDBY+XOo4sif+/QTm7kJDMysqhX9cFlozvL54LLYp
Ln51HBm9sj9Qz+J9imc7wmzVcUHBPtcVSDxm2fylP0Qop4h2/UdtEadRUH4oJjhLAKp8iHMh3rH4
CRukv58Ltc6RbgtbBEdEntz5HUbIRYxPzpI4UwwJhd6dOLviXcE+5lVwZ4ZMwlLAiP78nVlxHsV7
/nd+G45V/AbfZZC83X9nQpyLijWFMw7NqMdzC3o9yxNfsWJzFtpQBIsKLky9Emf6Lb4LSUf8jMfM
xZn6d8a/HD/OVxAHKEXh3vBOeDwFa/DT8bRiuhKXEbCbDww4SQARsR8S7dp/HwBZHGCf9GvBPhAU
BogMOAAmvLw4beLeFDcLQwoWILmzvASNIJAvnq79jxf0xwjic3Fvie8xhWoDUkYIDeLl/kYfPCox
PkRN8peKCqjIQ6OpuPAgCbzKkX/F6xGy9DcxQFkW96VYRsXZ53ovxLnVVZA8tApkjot3YDjqFFIq
nzHcXQBQIOnyhpCeVrJwGycKgBbQHxjvCdQdoquNsRqXSDylOAbxeoIg9e9FSn4CKdw1Zlx6vsfg
4+xxwjFH442JhZlL8PcdTvW/MybO2T8aiDAxAwWDo1L8vVWxgPx7w//4KmL46/wVzG/NM3/jKwty
6b1uZYTOoxhxrvf8DMZHxKzfgN7jMTmNfYOMUpMhWYkjYNDBe+HDChQmSJX6D9kF/2NAwOfihm+5
STnd3Bhi8IplGkEHv021x6NwlcFf5SgGqctNxm/ADOW8pAx7no2BDXWC8ymmAvE/Z5APMZUIrwwx
rYhBzSs4wqU++7vxWmx3sKrnPIhjE2fhyfukdOZdQPrAKxT/9TNlr/h2zcGKuSKm1OUhvCFx8AUP
Z1Rz0MIeHwdSO6HXKnqgNT+hyJ2In4m3yP9IqsXbwNmLxVN01r+OWCiFJ6W447k/4OOJz8S//x4n
voLuNRan6r/HcFrEZf1Hjv23gkkzcWeKU1Y70oxWxFjcONJMDIR/f1lD/40VMd2ytvMj4r7Fv4wX
MWWIj2hqLsQYEjeD8NsTo7yzMaJh4vr3QuIzxtZ/jxdFpnhWXVQ6//v490L/+9qc6AsuC7O0uJiY
DnCU4nMG8UXM2f//yJqzIGY1MfgEZ1AMOEI4uRRiaOLS+d+cIf6n1c534FcGcLEZCuI5Me7hucS8
Jwbdv/85bOo+MVuJufDfK4mfitXm31diqP29PX7339v8twL83Wp87zgRgfXi2SkxqAyoDwjkFs+G
6Ts/gbTzpxlDtTETk40YvNU4fthuauKsEUrH+ffpHq3Jix23dTLV5Yu7mRXWwp7OmgBOqISOoZb8
2iDXPQQ9EGQUGyxbJnbVoA3kETCK3bS6V4bKryAQ60E+/aLtB/IGz4bZzR/t4RoWMXl4e7hygw+0
Cts1diHz06GD5MuLFNfmatKUu7gKRIWLfO1RBa/Ycbc4z9PDLZbx6q26ABpaA4+hTJx7WOZ2lsB0
ppUKwmwjEz/HEAaHGH54JdQi+sNerA11AnRgsFmZO7TsH90Z+tObSUo5rYEwHe7BWQToh1XOYDvc
Ss7UVSmilHmSum+sW8+6o1iO/vIQfqaOnPiygPup2qAXWU43fwUYqepoBY4yXsVHoIJyiVEbzfSc
1fPuf0h2/syKDRwChLX/vMkiG0beh6yeeAhz97HtV8BX+qywxig44ot8EncdG0NUGQvyw33jjF/t
C+Rdcwj/6eHGyGYCyVg2JfH8F+d1w/I/rYOgo3dSjqEyRvDxHtCgQ3NvMgvkQmH1wN2xj3NvxCAm
TQjscE+82ZCdcjtAH4S/gmrgkuMm2Bb6KXf+Jh8TiTu/L7/7cv+dxRC+fjHa+K4qyf/C4zukNU0V
dWFirUWL1Dnkp+PlvX7O31czIOz1K8ImYMYQGGqyvsjIwu1y+6wHOp54Bh0rETJHN7gJ+ydTdF8r
kleQPFywBHwtP7AQ9DN96N4ZUF079DVOqKOF1rpbRrtuUR2Uuclsqvic2d6lousB8d777JtLdilp
k14s6PEXhiHalAJI0IIWeRExqeqOBjcq1gi7mY25+06eF0QEQXdGpFCcpUN3zmbZKr9RCFK+4BwM
xq31UqJlVh8YlatIhlDPNwG1iDYUKFYL0bT3ArP9zguIcd6nZX+QU0AHMXZO0U6/w5bo6FgohBwc
4rHs91cKgd46O01oXHkb1pGt0/gSIRtji0BKcqqQ1I/FBaI3VMpu1i7KdltnGBqNagTKEHMgddKH
AEuCEJsvU332wko0X1ZamDZz2L+7KAkMPNTBPzGVIPhAcr49p87Dz9en5fvxcwg7jaeN4sKBUPw6
5GgHzS1Swu4LbTRa3G308oqJmMwrj16B9EH0zNEPl4f40E2/QJCiPLRGoh3VDPOxfFJv+ry/yNCl
iZ3aKwSjGqPaQ+/mpfKS1n2fHo9CUI1TzXTq/mbTu2GzqcqeZgwzYx4Zc70JzUcbViIr1DtKOI74
Kj4gSoB1RqqG9/TyYCKG+KUihcXrtFeHaLDv6pQshBKaYDo3iGzUJh9tLtfBJwqeNC+0bCj3Rx8p
EPFL2G1E1xyjXiWoTFilLyd/TBQltGAuUFP3RyniqfxMHLIJkUPFrqhY9VFuG16bLu7p+eh1j2Wd
AhE8XPlqHcft0IxSYoDZX8fEIgEq+DKEmFHW8+XmB3qlbgj7I2WFbXmBDBvjpJBGKsEasa/6Fd4k
6RAr8/G2HdOTx/n+eaJFE4/RVBwwvQkfvVGF8w0K0upQabbkaXPoJkY0fHI+cP2Ew4If57LYSfij
wX3CxYGSovABD3okrB2imUQ2g0w3HMQJx6IVnBl+0J/rk9f4vTVW6g+CmFuSBQSWaCDI8F1q99tA
2nShu/Rp/LV2rxrgJ/EeyX45fg+ttXYANuqrjvJndwU7QSbzV3X49TuiaXWGWTDi45ddq86TnYQU
mEoYJR4SHWmsXchXAgE8AFGgFYEW9A5p1sMgt8vqaL+wjchq+50J6/SkUoEF7D6gH122pudL9LB4
H9QThit4PDA14SrAZ6IJSvVVLWSYZ9/O1q4WsPhXCJSNbX/arDsNqu75cy3ZYGxFjOfG2opFIg8L
+ojfRXf0HrnNgwy6LnAXIVcCyQwlWgkI2JpZf6IiUBP0p3ITmUI+TXP8ASntMWkgfBSjZtEs1Ek7
67GxrjxSqdbtoZ/DV3gIYXlvYUXug6xyjKqUyDf2tAw/SNC0qyEN68gvzUA9TtNy3b0vTyKYiI9P
l3F0JlOAXj5eIvJfAhwCECQjkNHoK8BYRvnQKg52CBjLlVWIeuuDBYu66FAcajgA5KGJRyLqMfp3
EqzBo+ybmIcaGZlUdrWofpJV4eZzJgATj4p9MnrQgOzRB8c/6wlfuKO7a0ul++zIfgOJcQooKZgo
YlrceUjPGjw7IOAnGOO9A5BgNztUXxGXd6QAyAc4rEbE0BpbwkeXfK3DsMMIB/DmmiIg5wpP02Vy
rSHlF3Zv/IBsBd5D6A9ppAgEQIiYYS002XaUOJ/QfId95KQ1VYNHFQJ3r7BCErEI0CBulRR0omWF
9WqH3A0if+Q1spNVbr9xFKCNbyD51tMhPaP/RQCH7yDRNW5kS8MGi1HuXgRp8AB/X60DgMgh8Oe7
1UeYXdeHdEPqIfVHbAnWoDWRrwASjx30Txq1OhEGAz3yWcWOl45UReO3B92HSruw8ZCotwC22tPR
NE8XZ3NwnDWe7pVTc8+7p4MJM5AdareioGrpPl0Iy5KpqiIfPmGO++EFqyOvIyNJEBU7ZJFb1cPm
1sOGyyHaodoqv/zKF+S85+Ec68ADAczk85m16S8ap8biDStQVsoxZMceTNFBD0sqQNPE4S7hFlEx
VbWTvbF9zzQWMlElDOLHSCNcsA34N5vJdCtpXOJHfyeJxNaQLcwi0jjf42KsDRWbmCA79x/QjZAj
2u0YrTK7UcinYQP3rvahfJDjsJEJeDriAznVq2lV/sivAKavXM37+vj1nhW5j9GN1B8/FDslyV6j
J0WgQHFS6XEBygCd4RtgOtg2gx3uG6p7hJJsHHhdEyDKBk/C3QdxpDLK84AYmvoqgz2RTYemei9T
YiA6xrn/HM+M3RthrXbuOr+CJU1ya7T6ajNDn9zjVf4ZPemace9L6+d3fdQwjhipGAxnq6TaHmkE
MCqsr5cm7uvtSJz0ftiyrY9GEgDEe6HB3zaD7jOuP8MXiQqxmynD0jrnd/ArY18fN6Tt5e/wq/7q
KLR1zTv2/QJCVmjegy/GuL2J3my0+4/ZbNrePDpOK2vzOa7ibqdVww4SOAZAH5+evjoEJ+VP85u/
cfIPCa84Hl3J9A0jkKslrQVlLzcO5Gv+gLTxL913zDB4IHKkmQV8HNsAhKLTSJ/7Y9oqgpp1TJbJ
E45tyJkrAku7SObmXo1TbfmWFxYe2PCwopOs7xt5fc9GZUWGCpoA9nbN6GPBCNpkFaNt0XZkdXgF
7ozuUx8V1jRC8vedAaJK6c/7Hsj9oRWdStRNZOFo3gfYLh0r5qbofiJy4o71Bg+SD5iaetwBlH6P
wwceBji3ZqPkO3tHOLcHKTu4bBq3q561quNlS3lryWOR+tKO2nh5r/FKIX7+6JZmWIC6Uj0TJmEh
pJ4d3+Oc7t5xiG2khFrmOHzK6+q95+3x069MtaYYYS1vwfdJkjGRJ4AcGEEcL3VyIbEMT3/k529n
TXMSufJJ9LpVqvvkaIQN31IFm+0Vl+jbIdoF1KqGlro0omXTzUCYObZHu2IVKRaxcS7e5wz9833V
RqfjfZXIi6zv19XwXm96pGjkJprVKYcf4XXyGj3MTVRvoj93UC3CBGsYm+GjmFgsqbyVfPFVL59s
HitQgvltzdi83vvPfVi/yZO8vN/n/L1P8u3TmnI4GdIFMlq+yKWtVVFv2mSj99dRb9L1F7G2fNKg
RoL3DZv+AVvWkiZ5f8idaL2HvCJnrq8u+81OL7B3fNOfUmyZ02rNUvj6+USXxu/v5JHN6u+cM1vJ
28ia1t005gH5On8d0mSTvM/td87xRM9fqihYDBvdBFvjwJlytAYPc0gcfCnjWEBdxVym8vdTwyjo
BPaJlkChMmq9nAFfOCnaOslLNK/uPEa/sLFhV4VnvO6U9IfvHutYXjrmw5FzLDro3ajMTgAT3eCF
GAREG/780yVRRPA/uOiGraD1w8ALlOwb9EAVLeYeL4bK3ycE08vpgCl2pZ8Vnhtl1dsVEgcaZXdv
/zCCnIbYk+Hn91TvmIR80nbTglYVBvYPp2t/XiJtBm904mlZVwfJNqGNRPYELtXfoAGiefr9iOMR
T8O/Cp1c5sO/P8yNrzEvUJXBy/TLkoef8zLgT/QNYuUqZWuenTfBnx71fjrmX24ZWRsVKiWuZLF5
riCMciBscdKSrYvydDL4PtAF1CTEeeJDxwM1Mq3C0mtYwJJd9zlp+ULur810lXCz5+KIOYT34zeV
b4qKzWz8gWFUU2noQL4WZj4SIom+rYEovkVEHKVVhh/sq38z9CPj29ew+zwmkF+Q4j9ZkoyicGp+
KyXs6N2H1BRRIXB9XkeEtt+gbHZ9GNStC1/nq7iNNU8TNmpcm4uUjFNyffrjVdvN5WSXMSXq4dNg
8fAgNmAEG7FREY59O0HZoQZ/Xt8sNzGb2e/ETIdwa4AblHkBUeUu0oZIthAGcakLbQ7sPKAL6gmp
jNAbcaXpnFqwqolonLxsiTVPyJagof+R45BcjNR8CJGcRj2WZKXwZKPtUU9JI7qAFmKCShJouTRy
G0kApSenKcby0C8XMRSiCZIVtsHoatTtO/FEaV4OzA1l/4dnowu6oivxBIs6wd/CJlbBiw3G7ZYH
KocEMTILpUBKl5Y8wFLpO5amYGnPUznmtkkgdaK4IfAHZ7hKFDOlXf4kMxmzhRl+oNI1+wUTi3Ag
0AfGHiO8xxWvV0j9kigkcHmbd8YAqpkgknE8+IZq25ztLpD1j4riYdHwY8KLMG9HtpcNWBu/sgie
zU4tZnz9QXlor8aBBNTyls6xxwyJYgVJO2sb6P/WAGsaV4b+24H5gVTeJOSi42fi9dYFznaBdjvC
+U9W6iRbduxmCIWm3F2Vm3xbL2hAmHsWYjoC04rCFsqMdTX21iX5RXuOWZy0+gTqzjzfL+1PclA2
En3Yn8fmuORh62zW4fAj9LzxuNm+f4E5PMaIb63Zu2cub4fu9QkfOJtGSWCdqzVtltV7KhmDYiIA
/m2B17gxa37JnKIH0zKTCUNX2Es98C02nJGQX9xe6iC9ac6CJDRyTXT/OaL9wvCgimNNRUSDzE9a
PcYvuHvzdpNPlBUm5V9xMpMTVzo9qJt4Llo0I2Qv6ZCNScFTcNNyvBA0rq9LukCEz+TGid/SEaIh
0E2si+p/cf1Ym+5nxC1M3To8csGW71l2pYWego7SxUIxhYPsufxT9G0f+EpyfjORvqucu00U4LDN
W2FTeSQra4ATHdvLQ00hQz6dw3MYf+7Firj7nqN0TruA+iKUF8fOjg+kaBm1XRNvSJ1cONpKRY/G
m+hPks8AvzEdwwquXKahrMt+i1mvtL975mx8ptgEfUVw3lcnjWSQkRO0ZQhXwBcraCMgnv4noFbv
xjFrwYBbAMfgCD7TWt59f6KZyak409U4dWS4SyFuugq8soE0fC2kFDZ4u+ROYsVpN11tK7dKOA4x
tFHzrb5bdHvLajdnk3F3HsPkYg6qLZuG17CmZ7LuLdis9XHaFR5mVSjsHENO2nN6X9bsC3CqGPIA
ZSdLVH7CJD4fl+O9vJBYO/9OO8xYEnUmyseWtxreiYQDY93c/UqzdG3u2KA3L0jt3Tg5sDoSepP9
vsFGNk809Qtt2Fs/xTJkXI7o2i84aNDuMjHi0mws2WGjrFhgIStRjyTDame86XYwp2urBCZNMsCo
XEzWFLBnsxWG+czkQR9Qlj1RqM4Im6OJo9vp7ANKsMzhEBTCcEgFNtngF9S7vvsO7lGdUxD3gQfZ
yzn+YpjI0hzfoCBLI5M2AlqcgToFKQMr+3oKTDNqBm/TDLa0LpApaKGAuYR44T0SuwqiK5HJPIDC
jz6NoD+1LX680CiOEwyePRRC3k/GREyKDn1eyKxAJ6R0B/L8O9gLAJFVDwypz+/Q+kAo/5z0z3gl
7r+X6ASkOFSXud8Nm0AdYRtDi+kcrR4TK+zOJRrOSqDbS2Asp52oHvbLqDRIZwU6I4Zq1gzhHYAI
2doAtE5nQdB30KzdFML4FLPFwXizWtwHvPHS+cEz0O35o8xFdYGqIYFRITmbzutml7c3RkqAr2UR
6OycaFGsesPvGAcUzpGABIpf0dYHYB82Q33yCO8Ax+9pS1gFUGDY2Sv0IDPUBS5lPMx72ReCVRwr
FvQLnSfCdk8dQeqe/NN9FtiA6kvTjengCp5GGb4X6ewY5t43VEbQeUexU48UjAvpW+/xnBp9A7S5
dhGoQ8OTzkJHfQehu/sq7wEhgYlEBjUoznm4lA5g/QmF8qhP0PzyPrndMrjbmMIE7KoRMPfB/VhV
lzAEcYv4hgIc+mcApvB6igdtqoWsQamJyJX+7KjCS+A7oaNQ+ejG0CN2SE3jkJ50KUYFsMuSZjUL
ylUVmgwkKBsUB+do9jzLwxzICWbLWJ9gt+i9Jh/4QfclmyBoqfcl6vGQ0Ak7w0IHLy4nnlF/2BH+
y3TA/MuOdA1EBhKGlRR2AAY39r8MOWUUoV4nW+WyVF3V1QJlZ3i6/fkRvgV4aIwwBoFFFs+AheAh
cCpG5FiCx5EvgngcMIJmggdUiWOP5kULPeTGXEpTrOsnUKuTW01nDAypHskhm1n82MAe3OREir1L
FUhGijXtB38jD5JR4f58EMFAtKIO+QyTLSbyxjgjXtEvRvQZObLS0af04smlJlQYLZxEKlmE+TTe
daC2T1Y2kip8KgOuDvmF81AcPugJnhvMF5KdTKJJ4hvLfPRdAo9PH3vQ0asOscoIIlefyyH8OVh4
2HRwC9ajubxqR1VwHPeuOCxRmg66az4SZkd40wUkP/BZiRFAb2VN0P2MUN4NofSjoajRVRR7RB44
NLkt3iuEHZ3B1XDVhip6d2rCIo9h/+ir21baKNDQWASEudVbLJnvQdqN9E536o42CqzZX3MTQ1T7
YefXuHSv8ylzMjUvpFX2p1LkdvUpVcb4IFPEptWQxVfJZljbm9ooya+W5EWgDcUlLxYamm+dDYeE
8Qdl05vcQYYg5RR9NO64cnKfiRjuHK/IbvRqAiZe+vkmaQkBsx8Qwa5b85XJvMl15w4DOYBpy441
wWHGY9dLTlAqEgF0kl0JSw0QXU2RbfTZPA1oT2ZU0GzmL8a+gyb33GJX1IntTzdNVGAebobeQgKJ
RgvdIc3VVLfIRsRbkB/M8qxjFIKvwgtUYEDbS4HrkLnHkcXkAsUEDxB40o/gez1OewuKTLrXj1ur
iQDIgjZra0t3V7lDEHXgnNNVhqaMSJLXMkgYfw2snQEnaCTM0mjNjrG23bQotDFuxrQZ6A9N2pC1
D7ImKF7Q23wmpEI4WOh49+kHcw/Nq8Bs8f05RGRJAfq68Q2NA0LOjB23g7B4gvmaWyO0x1oOXwSM
a1k7FovKFzg60fbuBeEMLHrkXhTkSOJBnwViTWAbqXrvKe2pEcYDBHdSGxG6NyfJLxCU4AaWYTyn
9RvmUx2d0hchQ+m3N2wQDtmJ2Y/ENn3yRhPfWyMwdbWbcrif8rU6USfJsrfBNJGUeQv2I8u8wDmT
sRpqGMHijF2TUsWeEXNMCr5mB0u/jzGIX4u0rSV2Za6yj0P1h20McANFE+3lJ8rqCN2bpgy2sX+E
nFUHj5uBbx7O2MHewlawJoNMC0uKtOXrWvxg27uND+kakibRtyv2GZ+3bQAacOonT+85BgeMxE0s
suwHz5lF2Iw1xwMqMCh/Fu3EmndMtYgg3HQ80U8o9w8jdqXe4yqcnjAHcN4h8Orww7qhLujF4W4D
uDF9w5FZUr6pp+NvPsfzL5ukeEg2EznMwkeAizCxcGwbyBfx8TISyzsgGiUWFu4u9eFz1KEr75Fz
BJrxWD/C9y+lCvUkNhW5QxH13tZjqIQIFy8lZs04Du7SsPjFYTRUQkhBewKBFp17HJL7PkfhO9HP
egCGQIiaSR/zM7yf2j2EaXNwX87eZP0kIzqE7D2kHR5xyeLtS7sPlHTs2mcfuGeYGdAUG+KuSPu6
BNAH8YpgI9uFKnJ5W9luPvg5QWRPEXn/OYnjowomAn/3Ci7QsBhG9hEKBeSPFbXckZBggRY0wDD6
AAe3B3Vq4QLDtVR4P+qSvU9fY6PpvrDSYjMz+w1ktha7hqBM3GjDz/AzNCfQ4bgS3CyC2AQo/ueF
wskntWX3WWBXbrq8unLlvLV08wRXB6wzvTsLuwd5BIMjmKotaCDocGFL4O8/HWTITbL5nFIAfkMo
SuDvd5EwzgaLUi64UnFRgJvY1UEdJwieLTQbGGpCOsGNS2VJ0So1wsX7Q2nwRI5WLD+Lzy1kyr7f
ANWOqds/s3zQOCGVHWKLSr9D+PsSGq3QqGen23hF5mWIYlvfssjTZXJBMiBs9Ep4Aj1f4eIpg/fR
5m6IdsffEmflEeU6aBJ7aXQ68olUL+NI1ju5NGKaMUgqYYWCYHj6npnHKuicRDUynb1nyQodd3PW
Ee/YOb7Qe0rz7Nb7VQyWBJpMwsMr0Qf6Gc1czEk6IZ+jHFwCgb1/5Q0EBEL3cKmZGpAnbw/ZjXsU
OuFsBlb7tAe3NXJK5iJCOLcEnn/YFzPY9qDuCWXpjUq6YtPOXWsIEz+CghRLMOs59bRi2dt+adMa
rENOYcK6eVPhmC6I6R07JwYRS4gxkHpiTYRX0f6CUUR2dZK9XqhMceGWSH5EuUDEwINuC/SmD+Ef
tnV0YtxOgLyvL3n6UIA8x8+/0KOCxmaIamJS1+wRAv7F4ryCgd1Ic9Hfom3piWiLeK0uMtaabGth
QWnTDSWJqPOfWxRIcRmw2dNb9zGWguc2c3koBm3jx5jvPbVBCsWm8tXeKUqDozV6afYb49h6kQIt
9pLZEYMIKDFQf/G3VCBw0cqWXZXccmztzQ8uV+8NKDHlk4SL0cd/zbC2grb+HFqop5ciupGyDSrO
Qf0ttrj5S2Nm0v7haL+H/curhlPxuTvYlTvmQTmjgQjQCVZDonmfa/DteI93xLb5STo2O0difEr7
gb88iM2FwDGQrAVc8HiOPKlPWCSNiA+RicKWHXNGdJW4laNR6dFTEoPiPZFvKCUIfI5GFUjXI+yd
mi0jnf1eg9LimjFGAi4Asw/NwIXs07GCtKZT5/fX7Q5h23cHNvF1nnyH3WpT3GoWsLMhO+Ua+YHp
9L4QhnFwPPXuw+e2ozFCv5DlA2nK+F74+oYpzFplAQrRfC8e0A1x4zoOM7ZwQ2B1ERmM9+1xrs8h
55AnGLCVwxuFcHq2DVtzWI0V6gRkNxk5a63wj+ftc7GJ2dsyu2svJwo/7H9s68Kmg77r7LuqL8lS
PimJy3XQgugHKa3hgbntMXmNZwiyQOFj9BpsBrhrtClZpuwX1uyxzwjTpsnmGPJ3bRAcr88iHyVN
0AaqY6GOzYA5LWGTQfggHinv9QNviod/X+E94UDF0RKs54MH1CBU4eOIKPHvsgj7zLMEcKF1CrWh
xhcFex+cKzDXL9w4Ht7Zsf80mPLQ5ZId7beFy7RW92NZpr6/q7YZuU2MP7sw5yguRyBHlgEqMUoq
sOWne+dx5KGBwmZbvUI16lgnC+0PymttYGLZQ32yedOHQ0Kxlk4Fxc9r2DGuoBWs+2ximC+xYeNe
Lm2VKCmMisncgMhMrArVYeu/yGQlTq52XxSTtXe/IX/L7m40bHc1TGXYtTAXsT1iL3x0FNMzI+Fs
fETLjJDXHOTYabViwSIYGiUS2j9DDT8wjCfprCeeiXr6g3UMSaRkomBbza1UDN6ceMySMBDcfHfV
udrlZ2PTLsxVElqn/tJcK5Ma7EiwuqKHB+VGY0dCL/WqyuQNlshXKXJ0sMfnQdEHKuQw2r+yQzcZ
qlfcC8wySH9T5KPsCR7nDqdMxjKz4bXmLMj2nVkal2MwZUREQNIzxa+pu+EX9p0NF0JzX9soVBFU
nl9nnUBJMi8J4Kym7bRZ9cC4BnU+AsMVyK7kZprb9eaE5w5BYitqW24UqPr3tfSd3DHmyHA0YNdT
fIIX6p7d58C1+tC7Ek6xJhJCUaEPuI67vBx82FLRJ26cqPMyk9R37wEPIXZ6iq0Lqxz3Q+Bl9Wv8
9IEsib2KnMeoXWpfqFc2iwDXOYElNJG26ickjRdXtodziafqTPthDCW0qml/0TAkLwTPSOrLgfHT
zUA38BhKF2U1jVI/reZlRkIZ6ml2T5w2Suu+4UWpo39c/w6jk/7kx4Or8qyDJPXzI9jEqZNXpjzt
a8MPzgCoyfLBheVDg6kGLQZCGRZqx6u1+OCp1QzaBd+gwKpH+oFfZ5FJ+y6nxZTpPWKuOriPdW4M
L94W4AOD+WefEPLJ14ZTujlz/lbL7QrHCF8TGZJcid94K1JC7QKeRuvHaM9wFiQFZ9md7m7X2oYS
khI3LUdx9evng83w12iQmWHvdKsn7FGSg2j5L3NiSDNnScMBI7e3V7laJNKtzSuHKB+iCYa3whvH
Yd/u94howr3Fe09jkfaSsgBcC9uwoVB4PBm7Hm7y9OX0xlMYCr+cf9x2uW7R+r5OR8pWbPHZK7VI
5kSTvjzRXx49SSOhAKhu+JhOrDEkHUw639j105vLbwKjopLaWVdljuZXORTCWSeZmcK0vl5Qd0f7
ZN+YJFyDLozqRYQPx5WDgSaRHKzhc251xHJCjPtNcdBhPac8wowRH3n2dsmgIZ3zsXQxP/7Qn6V1
iH3U+vurX7p9v8QFGRWoeBvz1051VK9Z9V1GOpr19FRRHGJPRaBqtemF3RzGL711iDL4AwMzO2ZY
MXZJzA36uBXcw0vukoJE3we3eA/HCNY5Ipt6e3Mlr7RJSuwrvYjRK+j2LCFONFHDYxj9tLt8RAbw
Vpq0C9KcXOnUzbnHHVI7xt0km+gQJWs3IX+Wjb/LG5xG60ixNRoPFKzL4xqGCp/1DqRxGDAtiUvA
Fs6lItPZTE8Y6yqk5vBNs5lNkW8eomZxdMT8wWISiSaqkdrVyFo+NL+EEw5VM/WhjhXF5oPlG6Pg
TkE+p7x746e3659DofbMDzF5Gy0pJZ4SIIB+rFiFhv1d9mdN3vnljpuqHFFZQdEns/K3ucA2zLCP
VvBegseB9dcUwemwaQa5UDYSOT1qmrA2hnoTFLdYhj8W4L2o7d5+TToge5PU0+DD44ExzIXzO/7d
WOGzVpypuO9uirhCdnstc3fI58VPS9xDPMDVm8KAh0Gm2/Q44CnGU8Ro12Fhg0bRDoIeZaPAB96d
9fCHZPZaMZc/PgNYDXbGPIFwsZrLwtOV1r1yRgQeSOdianiqmywsetl50AsbB4eKoAyqIPMJS8BV
hGuE5Ynm5gH+jaTLfjwDUGGYYdCQ7eWDeXiRE0uvijo/Zk0gPwgp5fOHdYcT3aC4hzMmwmw0/Pxc
riUNfUwbih+WG5UCAkQcYQpKVsc6f0PjDEugHeineI/vfwxCASY9KqlaUdfyBTwcWoOqKxxgicaa
vDh5i5LixeG177f2XJ+BHWHZ0jcTS6wx6F2ZjE1cxT4QiAayYgvLctr0dOeRaq+0OUEhdA60OXYm
VBRk0Y/yoXGCQpQu6xPLCC1c1NRf3yz2Tc5rl/wmrWS2VS0ZeQt8Hn4wFC5kW/QbC8F6Ao4CDGEq
vbEnbE/9WxcKlCwZPJbVtJ5m7GCagaD6MLQHHU41QTG/H8y9Po6XRQmdRuZGRv+OC86YOx+/ChRd
hdMcWIjLwYvh5uoDyxepva+p8KvpPIjXGDxEXmlnzhMbQMKwHNmDVIm/pOXHMBj93oj99aih8/ew
e6N8IpwIc+wA00lHW3qEBeDEcF4T2Hsz4VkoGoElFLYiwPiQZjNGb4HkGY4UkOgHvQ2Y2UkBP79z
4Sh05PUUF8IQkyLNwElD34I7YvGaSGNW8RE1hvP+wDtqHJO2DN07P6PtcJzFUzp8vjLJxiwZv298
gd5j7F6W6qgL/hA2KdjXFygoGP50hBM9pyp4murH4xzRjxW0h97UCCtPGGgJF6TlZ/fYxIvnCoca
VFOsp3hyUCguntf+tkerzhTGRxK2mKNuRLWQXIsrhoAgahgltbbM9qm2ZUQMbK6w/l4r22IdRU6m
2hoEWjLW6ULejjzJhlgU+MuUGaf7HtsyGzgbl7JupO7eobSAjPVZt5YNIpSxtlIkfUJWFcDHD9OE
Ehq5MGMBHn9sjHm+eZ9fG8ZPSb7JlXbgg/1RzMknO7NifBNgrZyUemZozl0w2p1ID7t6CLIp4REA
zVAe0e24HDGG9dj32Tr7hGLew9WXTBBplcONU9f9XlhuKYNY+d7jZo8TAWi1NqSCUOcalqFTCh8i
i9oMo5Bb+ivd7v1fufKlGyVIxJTPj7Wpgik+gAshK39pT0y5hDdUVwha1kyjOWYFDZ1jOluE/dBI
WrMJVIoFyuc3XdnaVm8FZU8l5OH99f3hMgd0d+dreVEcil2dRNUN0R0f6tcsvjwDLZABWCsbu2qV
VZRa/fQkZQRggIwvQCTEgYiw+TZts1vaDOTT61BdBaRFJ5nD7osUQJ3glkmt+SBWn3SquYliJ2si
Cv6PqPPaTh3rlvATMQZCgOBWEYmcw40GYBAZITJPf76C3f9pGbbbxgRprRlrVuUnrwhhxFAvVJjT
8DozeztPj1Tvt5FJQ/fdOA5LW98YHDrXES936KCoRRt9QP+ST02Tmg44lBdmlJvEcAl8vFs1yAbx
C6ZUSGJ3/hOcHNUl3k6Fyq1TCfNTyhMHpLfudgFFWnD7EXcmslRgB94ksSSYAFdooPtHE7QjrY64
UrvEgTXaJlQd87Qvn4BZS0z11NhPtxeEJpu68fGASuxqr4BfYLmeIXc5auVh4d8fwLUCuPU2y0OD
GJQ4EcWkvQffss17GOr806FukH/KahL7qgBTgabENzf+Jam9UbYClkvFEsTBwUkamNJdzgOyCDAR
2iVsasoQtOlgUDFbcKqAlB2+HhQq4XPpk19T7KENmBtjo49DUv3W3S27ZUDTnQojlB0CW6Q061LU
KoRWq9Ta02So9ogGIOYtBs/zV1X77F+e4Yai+PbswGySbX2KLBXfuDpQWPEk3RQUxMMjZr3DILo8
sAItlna5w/Wn3ILyCpyaDrMOx2aMbSbaaKOLsn51WfSn8QYEHpVk1jhTC9TsaJSSGl3RZ4RBhpEX
6l3K0EjMigPGC2ipQFppyufnqOZQWit4meGgibENzkWXH3M20XyMAfUxIg7jhnOthPEteoFvy8LP
rlZ6N/OFfvkEjKGTIhBv+ad37bztHbPuttB4nSLj7F0587VXJM6pt4svOQ13KxgXge5SUZFa7HAD
L5R0/Q4B1tY5dEVvK+p/ifRh5B2QlEwoiCgOkUuGc+ZvF3l4E+/NKjMcpKjDKm6EQMaA9dpwtp0z
IvN5/+VZgckL70OSnZAFWpwcyaJvNHsCI+Lb4O0TevoId/FI5srCrQNYxzuMifKiu5+ER4iwHvyc
tx8V+4U2iCcPoHjToDe08c/LF2M1CIh7UDs1nqZ9LkHRhNiyd3zayd3ZQ4rIvAepDMAh+vuW84iw
OmTojLARyn1ZllnLTuZdyTuu7rJjOZ3yd9r048DUvao6nSWFJG/8iPjTGn9szqzhcVLyYl/BjI4i
ZGdc+Ky2IortWPTcts0qvTeGNBBPylgSzBWsqFscV8fVB+kfosdPnXcfnIc0ueqX5oeGnlG/ro4z
o3aFIX/rqbVs1vaRtThBIPEeUlehpgt1hLQ86ZlPXmHVxxiKC19TemiNfOfqALgwOaeZ1d+hkTcN
uole/gpFy3YkYoECTTy6TK7VKPLnTF3ibNXgRTMiN6D4WUOLmL7LhG70p6FhWqrE9oBGF91wTQN+
p/6YTBMhhu71m0vA9BXzaqUaDDv8xIBkGtjD99Cp1o2oGXpCm11LfoXivVPqARDg0PWIa5yWoMjv
q1yXbZNHTHWFbnYwpjzmUKjgwgDwhooNHyAKNn6nv6060BYx51hxrVYOLsACyQlFIlqI9CgWC/WP
f6TaemJK6nXd5zzKffbqYS+XRZfJFY/aGceH7A7YuEvc6QIn4dkfvIpe6/dK+GKarTnuEQBO6YKI
89vqVVuVUJ8VSxv2jvxeLwXNaXN1dFZx+LKhmJ+e7MbBXpJ3cYA7Dle9VtQaRoYnplEiLsrsGgIG
EMY9QRYNKY14vheiUAaqQT/qEPzpx+TDbMa8HVVsz2CD/c7Kk7iIZdva9KgvQb0IkTR0YiDXGfhN
HYwJWxckELH4N9ByzgPCLWJzWjsObX0OMUD/eKWPTFQcPPilXYAArkj2jkR6dE54bMnZ1Mvgzjc1
HcfOl8SMbPMSiugRAib4hi/s83N4DK9I0SCiwnFfWjNr9ly+l+rF7sNPBN1ec9t4RDf21rlqExEH
bDCFBevUg+XssqRoAhw4iv38H1mgH/sEsDdm2RulZtLYNgptI3guDZj4Hk4+vLgECHATX9338uXQ
dmO5wLPoVbtvPy9q5Etj03pY7oZ2dzeGm3DXOrQo91WD3wEBIo/PSFMoTZH+68jRly+7nxZNZWTP
KBSUqTLcaEVL/kzaaJjr796Op68at3pCXEMmi9z9dyaWNIXFTgvaLbLELq7ZzTxRs3PBsGjnhixg
KbA4jlhMWc3yMhs9vAxauQfAe1C/zGpx0ARgHODpViGVLC7zmNN0nvetQLqHp1Hcx6seRoA//Eob
BuiqXe0ew8f6CO3mrpV0Dq0nNFgkLphk3d7+izFe7aKra3Tv/tPPwCWUMMr70AxeETMjX3tnUe2w
HKNFr72WNKkYQTdGn6y2DQ7jsqtT825b349Y9dJF1TN7Zi/feXeMFi0gVzfMNa+hywIQynmQZjDt
1xVR5qaX97VSrO+tGtzmWjuiBd0P9DnNdTWg88bntWCiNKHhu9JMjx44D+YTWPWcvk90bLCKZhJf
ePI4nczn99Ow3vyL+4H9WstG93jbK4JScU232NfCU7ks+gSbtdgBS97/H/k+QRX/L1EB6IwWVBWK
YQE9Qgf2RhTLqlD9V9xV0V0uj2xzKtDhvvmoYwOa+yZwFgAvGrUWERCA4TrOCpup+4uzkNjBAAqW
1SoYNxB/SO3pnP9ie57Z3GMlkJtDLiLvEwBzxZ+8SVgISXnwrMT73Kyo4BP+NLTJryH6FNSfeB7O
Ew8VweXPBigiXN9G1LAdyLl5Qu0Fca/qAjDMQVGVx4MCiFhdkJIa0QkL+PZ5xQv1zXJ9lw83rXRE
ZwmFqworEarRhmww434B1KZMrDHl+4JmkfppePe1c9jMjoQadIh88UfBqO/kzy+Ty4RrAicjbJdc
CC4IZSBcKO4zo1QkWYXb+Bhsm/Kj8qKPGrUUEJ2YM5AAde6A4uM9YUnzRMxEzaiGLx1K50Ej/pqc
BhtAd+I/T6VrwWQ6RpnL9zXjMukQNnFYzW+y6KLzaE35ajSmY8BWjbc/HttjbDVfmHAdcma6pMbi
vELz3vu5P8FqNOROAxHHa6AiV4EcSDeRBJWZy4Mwx3tMSn0alXzj6wdUT2m/nhofir4BoxSH0FhC
TdM+hMUgmRfJi1Nm2+5IwSetPLl6A7hJufuCKqjalyfXI8TFcfny/oi1ArIODZtX4N+HQeSO8EKF
VFbUAYIU5xqiWIBLHSQDzL8gucRAIuII/RYQMrC2K023qwfbJwkx4Tc/118QQ8FSIikq+AF5ZImD
hJIMHfID/tqAd/1SY2MQLtAstQXXGP390ZMAyAvI1N0EJSRNq7UvnTu/nE1gTpkRS1DJtA9trlnE
leyKUYSiD/AvGhmUiZkb7lAV5GdcYY9+6Ke+jT5jpBJ5IopegK5Ahc5AEBqL/cykb4rgonp5z6Dq
KzYi0ft9xUVlDW9kIp/cUEmmxccXMHXydKwg/faCp7YV9GTAXkBaQRQKlLhdJlNvZ5SLVCdrvptb
lCdonV6iT8jQSH1fNxt7lB7Nxh1hvAOyF6SV4Bb+gN/QBz796YjXOhIIEEdVPvhp8MEGi56LRpo5
uSgdNCa7gbsb7AaXkXihjrRFq/1c/7ILy93PkvnNPfWUrcaVQEb8vlgNzFSjTKtbMeLpTqGWTv57
3CAI34+01B5MD148C+eObIL6qBsmLpG97hSa+Vahifz14NOvDNMJUy8RV5/OweR3bEdmm/GGwpcC
jM5cuWu2N417dI10b/aTERIewCgbsQXpQTZBb3cSZ409LePELTfLzRtPtBPJCj1DJN7LMwYgMoRx
GbGKh3katqAd9We/23adL7t5SkVmX4Whag3cUrUGYrfQlCDuDW2wdLlf5zZA0DJxA/OBIA5Eg6Ar
VhAyYe81LRPQnpbmAIQmi1shlIQ+RDSl0EnHVyft38Lvgh0BeE+81X+OE0QvyHAigJu12yobZgFF
reCxutBEJdkDmPu21+gLNZL6Y2AgIn3uAbXxc/QM/VOHoUpAbIabdRhPghKK7hcRuXSUFDgrOt/X
oKf0QeD69HNZH0DWN8wwErfRPw5Be/BVBSDVUX2ZP4RTmoJP60gloZXQ+5SuVYrGVXWZhqCBMTI6
nl68gXvoBkkiw1sMSS8L3J/Q3AN7V0K8WBRShWiPLQxF4iI2GMBJ8CZRuyUmXrRn9b+Kx2YFF6Jd
jh24O8Um9eWmGHG0gLSMLoDmOe9gVE+TzMfAAAVEbSNAqXjAIJ+A7OQUJPzseQYy+Isty09WSvZA
5F30SoLc96xsa/erfW/R9abqcWKmtWzvqZERZ9cZGaWXUav6TBdQTEZrK2Qc9RVCwdhIKfo10VId
pPzm5N/6P9K+51DCQ4JMMqLuq09cldAtSfA0JURCnSH8Pue2LhmxFL2n2iOMIwpcTJ2zBLmlUB9S
/ebNnSQS9NWEOriiU5ItoRZgS+jLgPKAkdLw2ZPalNhjTsrCliLmSMnDAOXRnl4qQUM9t6Y8SIw6
UlUCOlWjuIC7kIjQqS3HgcQkWRQaAB5vkaxJLEHXGbq5/D1PpD8G0FLCZTcfbdOVEpo+nD5iFba2
DMGkk1tA7+ra00vo3bybtJI5ODHkiBATdo+eBvF3S4wZ7ImBzlLVXyjoIFT4eHOiQHfboQ5McEgs
8KAbd+Om7xSewbLhURDyDUZEIaTu/FKFXzoAkTC5p7rm9bPIit1Lh9a3IzJuHYZHIcAUYW2Ko6gO
JI8jqZg1+kTRfE7BgGDwTrLyplWuKFfhh2iv6QwSwh1JDkpB3FfqINhiSqBQCAnlvkkZkT0HCQyk
8QymEvQh4EmU8SI9PxFIKDlTTkYETisP34KGlSSWrgFjMD7nmQO6Cs60+b1aCVGZfNGG9FFBXe7L
bgWvJRHbC7oHKFBE2dJWDknVx6FBIf0m3FKX0QW7zVDxNyWsemSB3o2mRxli76z2izSUNCr61+3u
f7q5IVoRbgkVeOk4fcgEisAEFJ3pODcArEZWc99I13QX/t2humLyAZOQMnSbzjZl7irflZqPKIFl
PQkJZ2uob3IjVYLfwNU/77+4dll+AiAW8M/n/WpQ8Bn25TIVuGS/ZC+PmKJ0xIPcdAv3xpE88fzN
CEVpj8pqR3nkkUv0dj8sCmJRFyZKEjVFRoqIlGL/BLZE/vOLk5adMQuMra2AVgnnzj4jVDTcecND
hLpaP3X66/VaaWzVLXW+wYjWhxLf9Xpjo2GV2mhYjfG/BNyUYO2e2TJ7SGF1wIbyvEAjuM9F8Dhz
MGoyUfgcDZ01okzdjb3G13EgVhm1pmNJri2XJPqruNFZNhqtOSPB9nw4JOieWjyiNZUKgV6NyX8n
SNBTU/liATOPvTDYZ+32ILGD5WoV9gbhgF8OFMMvFvpppzGe6tLBrfu9MeoOKf3OHtL/55NnQEkP
EZnz9w3xGJOAnRonObgC+t/ZpIPkU/dwUD/j9XkRJg1ExQe9nGQRYe0DjC2bvUCpDUk7weFVbBHL
laJSqiUE3mTG3zKLChGrKnE0OKXY7W18OJlY//W91Dj/RkcbmkgAagwYvNzJizvagyzzxaINOaR2
At0xW9WRhDRlMMDHQZdyBdzKxDhlBPpCdIN+pYQhwx7OHOG8aGN3+U9UewBM3TzTEzHgJuABeETT
FWhdn4AxYf61YBc6hWIkEnMTJI4zfaAFAnQXTT+c7RF9rfFbyzLEafdw3zXVHk9f0jAJkUqGdM5C
tqM5r4zCqOgAr/MsfHoqh1FyxaLvOjm4GxF4x87fIG7bAN5dfBp5PIFuyFkCNsfapn6ppptZwzwM
t14ZLD9tKQgMRZqrmEpyVCJShAuKs34OXuT9lGG/5kLVoIRWtHIalSGK36rRx2HtPwKa6RRHoUhl
66i2cPuWGQE4/O8oMR1U8jJ8Ye1UL4Y9lbGsXsUFHP9NPqteQiZEXlSl3sQwNHM+xMVIWkOvRXlx
/003FSYr+Uk8VRZh3pM4H86uq3s5NdYMPkpnZsjoZz3NKSdlCONTBwXEjQJVjQ9Ve9RKjFbBcnZu
8kzojfvxFOowBl0Q+6s9h1coh++ARc0az+sf+iDf6JdCPrQHBCfz+hySfr1sC/QjzERNCNPgvJWU
3qtfIEVg2ID50UASlM/gHDF8wFuUvzp6jw5YQghd0I67d1PfdHFhvXsPTCScjXg6k+PZoiEC+yOU
fdGkPRgEvQ6SgWGPdQuqD4cs5yzGLNYT1UilAkCbw8PUYD4XTqMNT8IoT5j+5edp5/TH+CLLUSgS
k6DKZMlmYXEtBcvyuhLtARsDTIaW7ElBld3yLaEqLJJElaiyYH3zLZ4hDXXTVhVLJMhvp92+RAtV
Hg1tqUGITaEySE2JiiMdKBtn0eInbPR2m0ct+JaH8FlW0/k353cb/chptabTcWPsycoz1I8TWWYe
5ejl9pvJqoopkysjzEUrUvLUjq+wQCg6s++9X5lCXq2iVglLFQiBnoF66tf1mN1iW9Xv+1LONV0j
0jxTVWh5cTtLit8UFL66gljrLoXHZ42dyRHNiR92NXOUOPNniDHlGtnDjd3v99fdfrfqdvv9qD+P
WnwCDPnD6UxVX6D6iYxhR36UugjjHTKlfPwcV1ihMlXm7+3OxdNFlH0zvwIv5PMkOUzK0FnEyKko
bLRU2FEdPq59ApBzeEDgud9qIRkcP4t9cCncSrDrpDVaNWlNNFzasaWW3HPR7eQ/A9iEDpMc3egn
/emfBXvDgSd2UdksLQddWgOwtOJvXXBlutB9wpwmtv3foQS3S4wjF8aZ2NgYR7lBHVN5UhrovU1P
ZRhVd6YR55L+XY8ZuG/2DAQfUDZ6hxibLUlgkfa0CIWLAahOOtdhHpJmmUwdIknlxswtoRSTidQS
qBMUIX4Ak7MTlN0lWfNI4ty3M+E0CzT5IsbRatl/XUZKuR3kDdRLkhAFDMNtwbq1/SbGlDMQSVsK
48wF+lXy4T/v5Xr/rt53n4GX5hAdo/jwoBL6Di8zFMTIsgaX77oh4AwRuAdO8HucWeqYFCa4QHoQ
ZUEqPBQ9o2plcmeqkSlW1gJYLAyuAKTbnH+mRdmmb++0yu0CpqEReVOJPG5hGQkkSOfI9rKh8r7E
3TDLd1kcAilYs2BxXWhIckOtD5ADk5G45jWlC72pEdjur98CI/vlBVUCqdqJ6iUJlMVv+/v3cnsQ
fOHSC7Y8/MXf4VPvdokpO0W40m5USJO46670DrewXOaR9iCZFOclQ3pqoZGRTjc02JSd/kkp8e9X
hNEL/tTwlGoVm0b74sEDaZ/pzuhflWGe0O5JDUulH/FiFqn5iMvwRJlI3kkuVSSrubbh/xy7pH8r
0aW1Zef3TLI/rWIS129Oqi13rEGmLN/w8w/G4BIB2PUe0JQrHWE4DJiMfgcGHvPKeAg2mAlwyRmr
OnVqvGELh6Ga8jP+8hQqTUXkHC9K0tEsOzLkSr5oAONVy0GFQ7aWAR1Ug3UoMZRgM+NyM8KAwYAl
1lkVO6vVLwhZwMX7dmZQIu/n2ngH5hN/pSZtxdmszar9mlIs6LFLodVX/0UREdRPpBh5DlWRUWkh
vblSlS7jXlFvZdF9OUHb5kLBjhYcafj3wAvao+7f35+qWopnJIYq/mSlA7ykP0ByV+q9S/x0jiyO
MFjdMRFtK2DjHX87NApyf3WHn+4n03VaMnANcGhlUVeQucBazOetObXfMSGuR8zKV6cTLDslrzFt
zfsYVy1L3UQYTDkO9gwutxi/C1iJfPSmm6tfq7L3L5zW6kUwfYuEu8Q9aefQzKF/W1c7iGlIHgmL
EKOvGo9VTQ+9UbjouhXC4cyz6FEDAsQvLHlTfDWmCr21eZj35bm11KUutmbsWRF3f8hH6PdrchbU
Zf6wht89wF4jGpIdlDqymmxqtY35mETOIAsgDFJIx/5qEl4S3qUwAGXOLUjZaRkvl2OC6tEquOpk
3ZDMOvJhEBxjL+ltbOFivTCkauoekMb4imbMrnllMFHXDgeP9VDE91uI/3VIX1C7F6OsUYjyWMpC
8BOhvDGHK0hQXfvsa1b/Z3XF1SuOWf6QHaMEHiB1rqXQi1iL5ixL3cnYAEX+BB2IHscWKqEAOp0n
CkIwgcEzwuQNUHBmZFggCDY+NCCSQwbjv/sy5V5GTwH1E1szWTd6jrIB9aXGBaxa2j4iS5D1q+P3
cB9h1kFdp31rkQKmXzxXpcWpTdAF9wqQIqDa9bRfwKvzR8cuFHzH7r2pEoGqEeDkWNmFyKJ2BNWR
SgPUtQZMKjHDeW/dW9rvoo9kdqD+q25ToErdR0f/A/caFuTSKnjXiOiubrjVGpt8IPXwDUylsHvT
PUZ9T/tURSDt028Cc+uU3faZekbVazNbsa1XBu1HaISfAYAfcjl0GEzbbBzqRq2EEgpl5DgCcoHC
G1O2XN3XtQaIW4BW/0PCQzJydSmlmc/x4e1f3+IWI+5wlGfNv36YYGTdTZ21+p/94RCnPIyis8t+
Gu7dVjSl/9pHkrCrBVzDa0MTRvBy9KO+vEWk/7D+CPfuwEbIxOteXiFpQ4cXQmjfRCy3qfogz3CK
ynUQYOqigtCVDZDfYQ3TVVWJUSq49/rBIbVxUdZV+ZH5L5UhQQ1ShET6jfWsXaO/hNEEP1OuKY3k
/4DOlf7egIJDdLkg9ds0Ky304cjhv1n8JsLbwJCFbFxdB/KWzSejfk+kj+OehVwqMoJMjYIpHu8Z
SGG3Gx0dhVa+9Wo/uyqz3vxC8PCBwzJoJDr1uIm4ZWI4h1OvdG1/aIMmUeUyzr5CwOkQIZNh0j8N
GRCsdnZFWydl295/j7QJexjvaUPx9I0dlMdWmVHeTCaKXL3fTYP+3l3DDd1dk8VNtFZmrB6x7bdx
CfqeIig/VRTO5pEHg5+4s+M4tlIwVadOOth1YqQj5FoqwWX9Zozf6qtHciDPzK9xSsx88Ksb5Agx
MSLMwYrvNjwDtdD5zCTMUey+kAPYSqt7FQBOsJwVToh4veIq7Iwp2MnEK8bXBlA+JeAF0AschLXM
o0OTZ/HTBwCEoU0CjV6EngWvqmzyBNZb4V3GaZ78VQn76oo4igEild1uv0VhAknqp10fjdZ7ktoL
BIY7bNu9XgqtUFEG0/VMWitKODP5n6eNREvo+6GPc9H2q9uk/EQNHf4Y+4hSB2tH6NuPdx4U8IPx
0lxfG3eY1sAXBkW6+Mk030gFYj/1slbeHWKrC+48axHg7xh+LDl5l4rJr9aifzMqLWTeUWqDASKu
f7uH3puJTv1G1hzMExgB2OGQjWSI+Zuu6/4/1u9jm/WNpYd6FzvO9CbtnHbmlMda9MJ7KpTSHmOb
fHca0tsK4vCXa1Xy5VG1EYnw2EliEdAN7G1Iw4poUL858zPiQznZQE+ihpcirp+KNyLZ3i+aO0Q6
P4oG5/PU5qtiAxvFU803NX1xLnQMsR1cGxCn7TTY/FOz1rt42tdaKYSnUrsSdHDtTw7+yfyzwngF
vPLWvzVPgRiuCuovI9Ba9gahQnRCFHmW4GzmgZGCO+UhF48wgWldfYQ7H1fnAfuilsTe5xudBEWO
4LW+j9B2wv3ZhCt/oxJPK24ZvQPK9MSOv6BW76UQ6P1Q5I+QB7aVcDCH8d2Pii8rHvrngbp2CiGO
C/Xw4IDlJco9xbcyOy9qeeNfL/HvfAkehk8xD6vJFu/+IcSEsae+xAUl3Md00yhU81AZM/td6oPv
SFqC5sACskzCVcpcqGf2MAcyAU7RmKnoDdPatErN5aVVaiD7BGT7D7zmPJvE3fP8PmdI9TE1wvNI
XbEbczVDsqTBxz0MoAb92C9Er6a0jyg9p087XfLtJ0UAPj+2punkOcenonJItS5nmzmQiu7egmaM
nilNp0YletBuoECRgAzdDbJwcWCG7FOHzAKtl9TF0AJsZtUCN8fCa8EmaN3BwVQYV5bnaR6dzmP7
2E+7hQZrtlHUhmtfGgBhYAbetiF74kQA+QsOA6v/6W+aGlnWFs4tyfKe5fohF93hlcv5Zrt48R+S
eQu5T4rB4wqoGD94imIz3Bdr1TsEefbj7FfpYD5IYbfr+/rOLPXRy92CzyReI0iS4SwrbgkwauKX
xqD5UySWoCogv67aj6VBOakXrx7Qb4Iro7NCcMicy7V23IM1h0IvYDTJ4fwVcUCzE7zSfOCUB1Dk
3PXOf4iogRglMBtDmvquusz3Fxgzzk33/XP7UNv1mMxu58cveHepxe28SuYcv7O9+ZcHoUD70b2E
byZSwA+TD6wZAyv2n3dqE+kIeAMyzqfo2H6Oc6DqGZ091gsXP0Mf/u1BGV0wHJDWTAu/GSWnnEDL
1s6u8Aw7GwQDNchyWJf7Z+x1RjgLCh5xTP/Y+cyM4cnLRYBhSkAaUsDxyV/WagF0bpjetf1ovoE+
QnkCl4k4WF9L9I9QHKpVG5/+08Ggswmf8DdXbC77C+dvzNP5lYrpWwzngKkZM6yuAWmLfIu5jAt8
njazPZzFDPAbF5+pIDYwc56UrGhiv+1P+3YXVUN5yF2+layzJa1OSBeyJV3aNnP3rDIvi67gl6Do
HKWz9/hSf/DYHujvz/SJ36eMz+zQGyVOxjcrXnHMq25WcS+/gLuLZ6Bpyq6qDK/zG9AzBn9YNYxs
9U9Teo/QvxXoQ1FXAwyCseEqV5m+cjdg4I7wY4j3+9E/LBV4zVLUIbajnGGfyHLWRLMaSAa32YLp
Jz4jGy+QbJHxevo8tQ8ArA1Ok3FRyO5W1cVldrrzXCXCuKzznmeSqZqxHjd/Fn3Mq2bad5PL7L66
DxktZEQCxQ/QsZYdowwGZ3EPNbAXzz+soN39l3BtIXT0CpBD1Rdkb+NCgqDXjNr8heYMFQS0F+zF
nqJtqV6qG4SSwBnzGrnlre6L9TNTvJoEOWXeh1bx1X7O3mePiXY+8WkKE3pusmFkc3Ce5y33uYbp
j478E0fXVDkGThmSWmiOesWTx8Qz/VhIQ+ntW5NLGZrQ0mRLqtPEZMGMWToRcVxHNPIrM6aLR+XR
oz8or0AcFIe3zqX3ZvAUARUcKn8zv/c+iL0zBFnPjXmBVrV9WX9XxDMRpUehZYJ8t/kyK0GTKxAf
xaWLLhftYKi1t3nns/X8wpZYad8id20Uuwz8u1kZS1RPZ6chyM/ECGDUrMI2uIfmA0Inyng1ajfY
qGveZgCNmiHoL+ZkwIUy7g4wxGCq4Tt+kHPO7HGLJVd7zA4A8YFSXO39n/h4N/VXsEfyE4JscDaL
ZHLIHOvkJTAxUbn8g0WwB+/u03S2Re8NQQIO7CLS3d0HMmAbRCEKBCMo22Hleg9M7xUY89I8ARSz
wszsKt6OwcpuvDIU99vwiVE0YnCiuXVv3f3kMjXJzWr3wTWGWBtyRzuePEbmW7hzZn+L+NStAOZv
Xg9S3bdzgNaVyZjlZm51nxMAd/xGTcg7RLijZxtDFp375TEmAZx+HdltGLkzUhpgCi9ota0p8rqL
hEnXMe/mMi72jmNrcKmv4QRsbumpJo7RBHX9mD3ZA/CKM+Sah4FknX1s6+WaZR/63BIJQRRz9ZfF
jXt4uTH1diZRNi73L8u9wGD76eTu831hfd02DDjwtvCdwgySh9IHYigUC2+NElX4Q/++6aUjPoUg
9aTPLWsO5djs3N/NdjPopZHHZc6IySIMBqTxvO/3AqvBV2VxJWmZMdicrfZgzTi144yhuj+QFkYb
Pq9y8/224/HLYwalZ82L9P4vPKY6vY4tKBTGR4iE95PPqASpGWSrUIMx6ggjXdqE5SFd5W920meY
8b0oQ+4Arv2v2AOGMkvq+88XAOFLJuAwYxuOKRuOD83S38MA8RHPziOjXepnS9MKCjN4Ai4keti7
JTAQawstgfvqvNrYa+bVO0nfpBdCpgpeGHdAiXX+oSj+dPKvILfx37kag8xM1N8rbpEuKBuG/gzs
lN1rlLT5AAxh1U9SCGNg/TqHLueUQDrMiFVpde+nQZXhwt52kayfxDFMKMkUZE3De42q6zdDW1Gx
4CHawJn58MkZjQV71L/+oRzAvuR6wC69Cbbw/Zbr1q72YTzpXvvsm2Y6LiOAmTFrSIenAPEWLgIk
yNU+Ttgib8NFNvwORMTeUzKAW2F9m587lcUl5xRj6MwR1WDcA0FWu0jqBhdOqkvLaFkMf9geUIH2
Le+9RGTUuU1h4dkRCM2uFk/tveN6AmgDivcTyrTIsUoBlrBid3CynZunrQC1DlTpxNAoHkHFXnLI
3XNMRFEpTNwjvcqNA3kfTotIBAOVTVCwjWcZHxl1zYQCJbHao2rDSLHhrAoA9Tmr7GGCbWxc50WG
CZicvUaV2WlSxOzjK02bN7cBB4b2xFV+Ey+My8v9FZgPR6V83+SbM9EE0WrAtNUN+C+nCCoVgt6r
dwZNfVlahgtH8fPoliEWhrDt6O6NEPHVyqf9SIIN0RHayH0LqDMdvxuD0cHt5Gf3WpX+1qNLchzC
3cju6H5fGVr4asnBc/NuPiUHY8S6/5j2lgGP6aXiP27Ujl4Elpx8uGWeNoRhCVxM9vEGJ4rNB9uu
Oa2wPBH0D6xGfnZeUzanGnfXG+EbJFWPlBO3DqNQVzimj0EBsleGl9+e6P8hUS+4ydXnM1lUt4Dr
lTwwhCkxG/nWLH2i7mHfsG0AUEBTt0sbpMU+fQBce04HvOEEfVx2wFP0CcheNn49PysZOKT9er94
n903KI/BuW5Nj4jTg5PY+LzvD2tm8Ji+e9a0kKH3LvFW7l9Vm6fkkhbIM6ADnYB/4tNOwTTBmliA
GvoAkT4/x4vip/clGzYM8D6A415gR7sMXdLcsRa4YxhiKFThye/DSsXLYve5yi1u7QJDXXBGroqs
6jlTQHDMQEhAc7NdnNMSByVFTXpltYloABRR4GNKiketaZ687RvT2aN8MyXAOIRbiGowiZOMXkeN
QhI0FhsHP12Bc2cJn9WzRxGJebCEiSgo09E2oxYFapQKMtGyfwfLsumkKKIA0CJhKUR8YEp2iPcZ
kMhCiYUlAdINicMWsRT9b7Gin5vkFWc7Xu9Jv3HFPCn9f7wOi3/jpqSbo+yvCkQPJokLRB1xBxyC
j0YAPfv8qjJ6fiJoSRTolBqf8FL2T8UGjDbXw4rzn83vEB4ijAatHvCo1IVcM6UHCuNHBV1p1E+9
14317jzhVKS6hilPIuzSa1iAqOnRyrqXxWZ4ImJDWO3moJVQvtU/q2K7MkE++3GGPMY+9jMSWgA4
acNATxzuqcUOWTOswA7VDFapuxkSaD6YoGDCibW8A67swkSC40jpNVAXICnPeyw2piFvzOKUnHjF
smRzFOErOUMFwPZUaEo0+ewmC9YbMX3hBmKbMU/SpXmZNG9+AzUEAIZ58TIQlLdbDc/eGULHPBxQ
b2g8Cu6xY0S5bgziHFdfbV0hu7zPDw8+eM+kfYGAEe+B8j0hGvwPhGMIxcFotnGJQzb7qCiWiAfl
bVLVOcmH+JgQFdgQxo0KzL/3rv1j4Vmv1JPlFowoo1S06imUU2yFS3qRDvF+IONo7Z1pG+E/z2N0
crvCi6akCi9RvBDLFlcMJ36u7ie89kjRo4w+C4u/Vq4VCJpQFMdeM+kPwWtK/IPvcXAjla1ffP5l
hwWeOEEhggp5azsoTwhkSkG+HTc0o1zPjrBo3sDOnuwY0x8RA5j44so4BotHWhc3i91yl8T7MeXs
U0CcAt+bwGRrOgmxbbWfQUEtnuj3lVMnMiTsBhzJZIdvKgXYeRjd+KFFrsklwyyyqsg2WILvDxrT
Lj6nunOJHDerqovhk5uf8shcHYYq1iCAhny4hTKkeYara5iNLSgXim5oLbK/vFOmRgiuIbZnbNI8
XCnzhN7o4SlngKwKE98M1tGlgc2rxb9Wh35Xmx4idmHbTaC3h38qn9pHzC9Ek/ChtU5TNjVoy6wa
0v/aQqkHSA3QKnPPFQdBnYz9mWtXRveLU4Z9jlrZ08VVYGLZyAkX/oCZQqehdzjBeE20bO8ZzzZR
yHDJZU0Gq9q5S5gm3jMNire/07Z+LdQyKMEqg6cFMbxd+oNntzIrdkuAPUnHiprarVjEnfY2j3Ng
rW/4lhn71bnP7DAEK8P7AkbKuL6DlgAkdIcA+nEhbioPHxAHp4PcsjSBridJW5DN4xhgBS8W/RNE
ohCfwZfE1LcxLT7mp+q8AgB5O0yLveTolY7tUjW6VwGY1nnY6RLmH27l5J5TD4Y/9i6VAO7fu24p
X7/HTgHMR53EsWDc7NyAS1o4NCv8/uqo0os0TudBonxvWbt6tvdoyD7gJywF5yyAygt2lodfRgSG
1kIV6YXAAOfz9M4734DNkl5ukcjUtRjWie0XE+2sf8hPUVokEcvDb5H0N4xiYkYIWuhRkOFfRRho
ockNrWou7t3OjRgTRwsIogP6UfTcoL0a32sHGjI5RGbsyxSmjOrq2nn3XwEFRtM7WP6WkMrC6dnx
opQwvM5d1oxhw/YK44P3rrOpK5coD1dO6t0XB+QCPKtj4lOhEzRbCeu9RdZ/Yk7yDRz61CCdvxBU
TTOuWD0ZE5HuR+kEO3aNLvXc9BAdPvamhQxOXY+2GHNclrvJaN9KO4XmfoTEOsjZ4WklAtL3Oo5K
9eK6gmxcAhf1nnidsW0LN4slHaDf1Tf6WIXPX9IrUzB8yGTeoAC4BPHahI6gxtz9vDo4DMhhE2ZJ
l9URUSFKLXGXbXqtwISITa5SrCYgZVHl68fxYcZk7aTqIuDj0cqHyY1Wfx2FmDv2f3khKYIVAo9Z
z68sw7kM80CjpuAosjpjLiMY542DcxxxZxFXuPKlzPaxb2AX500w9kkAME3plYnT7jGtrOHYJE9K
0IhNWhAHVERSfKKuVy6hRgbrM2O8resaBq05I9jjV8/oQRvWu8Oe8sG7yMJRBTgPXwsTbUI0X4DB
EsD+3XhLfQJnYuZPHrYe556zGTcuXJhUoarUfYC3Sr3zcovqHEELiDZCEKIO5MQhqUFxqaQfwjZ8
GD2R5VufubCMHQ/heCgCnqWIBXsh8NohRYq6MYv7VsmOrRquBA4bAF+pZxjeFX2inAL2C/yyrMiP
TNGpBOONo+dbQmCzlp4XASfh7NlltoW3Da81SyoLNuycAsIm7pnhfMqoOHH8CA6dAQfoMsTjwf7w
LjRBXg4/hKqCDl9i+lvFpj7fUNvYXQOKGDfA30g6ugw+lCmQzQGAYaWzUzfeRnydC+0TWHzI288z
895/HRvb8qB0mn32vZ3pGrfai0TX32yD8vxFs9V0M/CqAMepOdA09Ink4IXM4W/BwSHPsvUE5N56
eTM6TS2QXpY0vP+PqvtaSrUNsgB8RVaRwyk5KqAiekIZNkGyZK5+nuafOZjaykbCF97YvXr1ahX2
Em8C4QP13cAK80quNSNfvZKaAY/095xqSkrZ99JqwF6ctsctMmfNaVuqRDE3WFmuGz61fXj1lFRZ
fOavbCCgC3CQe4XJ30v8Hsij0VryOqUZUrUUMAazGW2iye+ykycic4oK9mfKBb0xc5pQwwD8SZ5s
tftHuY4dlly8pv/6UvORl7PVxefDU6avrLfkPiFYcr32zTNJdBfjW+eJEt1SlJatfbL7sI93H/bV
7Kh4GF2Rcyg/qnZAPxZD+fo85SJxOVjrw2xMlVp231jsfkBlLMDptD/rifUy9Xeq17HSU5VrobxK
vxAx3j76xGLDw53WVxvC8xHXVEuifHho3YqvAZffzKEFYlcfgLPNVjcWwN/tEyjHBgdL3+xrsz/m
5eJtt6dzDuL77xu+SS69v72018vaSbmSNNmtBdrGSdyIZgi79VzhJSkHc1bYJNH7nVWz4oB2EPcp
vwjKtKqqeZJbVb3lyfivdlqqs1CLJxWqg3v3wsjNtT3Svf1NT+bM6bsZ4VEywh8pNc0k0C/J4K+S
ofsmFm0RYZ+5GuSOceuS/t+vzJS0un+XdpwfHpAfhspCBSQnhNMAjq+1FP3sa223HXpUwETxFV6Q
upYf1yjnQxwXcLfGfFpVptr+/qOCyjRnry6f4F9pFTYoQcERRW9+39ap4WH7wvwBPcwzjfmQyxZe
G7K/IDgvfFnzqMDGH2tJQQg40yzVUaTDD6lIRhOPzmMKRYymg4fLN8xifyXLGA56PP/7fz8JXrtF
9K/hcVx4zB/jk86nYIpHLxY+xh8F6TL+72aJZIy7hW5WHk7CjpLo2wz+5ClYeD9sQ3m4zuT2c2Z/
4UREcv9vlzYt3ZZrg+JXOSLbmcaS9mxwlcnKVCPI5YIwkwW7qGG1I/AcAe0gMpG0EYE7/dvWKSAh
WwVhKTLGRHpW2Jg4R61RsOU+RqPhuSx2lS15EMgNZs49dlsbIQDkS20KMcOoHYrBGbwAd1UPQg3c
8h43DTLZf3HVyMYA56IH3lO0zWKh1xsGIKz6zhxEz0a2+UKgDO6NDw1QZ+vS9XrfA/U7g9oUHA2g
djkeg54TetI3qRlxIPiDfPoVBioOAvjXwS6OFPx+nJ5eLxjgX7uSWu9nBDvqxqhTRcHnWyX/bVl7
qJogo+VLAnPsIZxIIeXJtnOCjB9EqyP+p9RJXnxv+sjk1l3/db18qa4gHLxTdPBGj0aMkOh7obsj
0tN6aDwQEBYUezbgkkgpUqi0ATlLaT66/vStfiaDgL+OQ0q2oyhpj/eLhCgo8Rn81Mj4ipyvjToT
4IZi41fQOVNfNukim9vixaH47pBXJ718G2ZxMYYyg3cSUvFRFPNBbs9fbUYUOOWbkau4bBbJ5vov
0YprRg2sZfqnOB8KEosF+e90j0lv7llnEZW+YaBFTD3Soda9ZS9VjhB90MLH9Wv1OowkpgjXy5IM
VAyhjFOt0uNfB1cmHOlORuz8CgpvAYlyrf1NKbAl9slqsPa4ffl7YQ1Tri60lLrye+qsHucDCDe+
5rRhL4lftEb8tzRF+ofvcX3rrTh/rrX7VM9Ofub2zlcLxlpkb0ZU/1YhyI7znysTR29kPiNj6OB7
/8XyT3SefwHqv731S/yDPAD6N4/L3uYxXVsNusF5v5zqY3wf9ddaCeSdv/tlKskIDXvcS0rHf+r9
nspHwcyHUWIYnJuTnKV5Y3UHJiZx5euf5U8xVVkLfY4nhYkoxE9OVerjZ4I0c2KYGMatnyUVbjVD
nKNgoIuKDuJ5AqLtv0Nzk+rmWsyxU8eFBishKJTZO/su63zL97jXdS+hbna0TsFvtE40YDTpmo5O
q9AK9fz4d+lQTZOLNm3Ev+tnSN2fPzcDgYOAS1KVpXzHwmRBPX/tqpakPscCqn8/u8H58a/319t6
RZlns1kKneS5dc/GBBz4YQ1Mzp9Fm060zbp3r3RhDW/mhIU14VVFy+mmDgeKbkDPbj0cUa2u1dVg
ywaAtrlFy2dn+2K+rl+Ko/SsUhztP8FofpKqqtFjURnIZcW//efDd/wrfifUk5jWN7cqeMhgC1Tt
yBlq2cJhQeqqpQVkh4U8JdsIVOeQAFeC0Rv/it8xUrGUD1WPnNaMlt3EE4aAywAe+XGhroXD+d/P
btFkFBz3+oBJco/1pMp/eOi3mi0+WUMcqSXuRLOC/IkglcPSLpJGy5kWy8IFXGYqEDyIQX2nJk5n
TKsHPFhLcOC7gpeE/3F+//sFftS26U6WKj8RQVLj3psO/jvIulnEdrdIIXrBQq/r+koOg9BHtiYv
7q9i9Qr+msCbjU/FSJINVDmdecXTsD0TcCrUU4iROWkPU6l+KNGzz+w3IswEyF9NbX+Yw984Mq1i
CTh2P1Di0Jnequ3uU4H50x49JcqenyqVEVJPmxVUQZcrnCs1C4DGAdTiW6fL7Y+a2BabgORpP/s9
tn6sseqazHO5fGDkTam9KdU8cUjbjOewUVbaItFktPgzThEnu7/9UbvJHG0d/sgvd3g77W6NP82u
UdHuPMkVH6NcHQ1IRX1S5SWQAD3wMGBVbWkc2i2kK3wi6OWuVZguU5Kjc4tSeKMndZ+cWDu2ZypL
9ANP4FM3kyP2UTr9jzmkgBHRHxsGqJW6aOn40GMSKWO3G2r79qgGd2AIMTDAU2Vl6o6HzhIF4dCa
f7oPTw8dJ5Y3zPaaqcSk2mPE7L2wH7aRm9hVSuRBf8/J+uL8mi/V3Cdr7Zjorj6BzJuhs9sLWF5O
79zum4C0o+xU7d08ZjMW88XnuuNi8ct3y+dt5xeH/vs8MXrkbUgJq6nkzB7VH9nBRbmwSgJ3ZQfw
nFWdGAfdd5PfzuAjLmbduR/UN+HPbDFfQTssxz6Z545Wk9+ioy7U6W4jB5IZlw4ge7VoaALMUc2k
bty6runC9o1d5ZGesnOFTVfKPyGbVNsanyOsWVaf6ZFZ4pbQo+Wm5kmJz5qFDyEGxvv9BJz6Tryp
XPn9OuJaPmS+azbJsvEO21hLHFrZ7/T39DHo7Zm/WrzBVkQxYbFimHGTK0AYHaanQD4TVyiipAyE
yziL30vER+YUkGDbEnNFK1UXtOi6IOezFy1ynLhXRnA9/yz8ETv/X2X6GQz+6SMz4lhX8+l+haST
ZzbbQ0VJ92gkABmPY9p1Ohb0uBvJCKo5iECwMRyYmHCMICBUycUOnfpY5XUfKqvh3mmxx3Or+hm2
rYyXvIHq9NOHn3xueATEObfm+DC6yi7dPRzyDSFvBxw5w5zd4TLypbjwhTYYd+M8cROhMFToAhGD
m77yEtGNKzKPhtnpmeEi1QqG0lLyBJRenTYV5dkpz8BObrnPMxwZkSYW9KGKzZmnPdXI1F1l/kkw
Dzrb/KvcvqOdxJaMdkSq/eRvtFtVjW7HM3VgfAB+V8iGlrkeQaj8E+NH3l9HFD3+nn8GV+lgp5dO
C9412rI1cCR2vHoyWNUgAYrWOGaa0shfNt2Ar2qNY9UplclQn7m+GHIv5kMirq52uGz6sjEx4llO
K6fvVNx8dcYlYQHyEzJ9DS4BqixMZ5IN9dhTXhBRtM0dCXLUNwKseGLqmo2S+cYsdZ+j91aMRs7m
lEm3xDD58qLxJOnTo1OREbVu5p+uZA1kVD9ZutOjcfcy2gzXzSBGznoZFdynlmRJ4Lm2VIFwkRaf
7tnM1OgEa9d18C+qjMLCu5fktaabjFTjIl8xHHxy3NXrsveJYpb1SmQfuIlfjhXXUrk+PlrtaBD9
8cgYrPEmB8vdr4aGpznjGAgcXc6MioZTUcEjhmm6pGBl8pvjFaPJd2JswFau5f0kTbNKpqLpZRw8
LztHu5cmeJYC02JRx6iNRqcJUjuNFoasJbXsAi2cbZez+Cz0p58Pz7PmWEJ7/mkz2UxidHlr3HXd
yz89ZVQFCw5J/JmesM+aKiCxeOsyOquPYAg9m0Df9+/hSFm9Nu7WfjL9VOWjWciwkc1KFboqsXbx
CufDWVOB0BgGceRxTHuDZNYMQq3rgw9eahKNhlrOuIqGcxmIW9D5JV4DX9GBKOtaKajvWW1R9qp7
TP/uWRd2rVGCqYnICgrqYNZgGHcdQetdW0azc0Ujhel+iG7SB1trnfkePW1obSYB58e5m8u/Blwf
krmsJX6NIQfWKFO37y5Po5jvqCNMHCmo36J8fLfWbnImB5F/4nLv9oNU/TKyvu0mjm5uHGrzT88s
WRZxOayxjMWpogKZ+baLsmBpOpjXYDdt/ggFxO3BEBFL7VFRqOHcuvbnv43Uh2hy9jn/jBOZ6ljl
LqNkLABGi/uMtCYMuT4MEgy+rDn1rzhoEb2jwuBSPrGTfeaChTQK34ZPvJv811IyqcQNLRNm/Ket
O0iYfyOfAbvexHujZkdC7yjsGEHwZ9tG0kJmV48Wjra+WsEcILYwrn6+Mf/UQhrqvh94A+7xaxjZ
eTpneJ+/jpYII9vAid2i+GwuMA3Mi6BopvpKSenpuNvCB35kXaFQrt1Z8mn0fAzg4jN8wKrEU8vH
bWnYO2n0OYsDP9Ljv83DyKmPsXo5ut3nvk1dRgaGEtyK31YuWLAfDKgYNIE/IPw9EedQybRrVRrp
mNNoM/ltuutU3kJpvk1JJlCpaFj/T98ZTKnX4h5pUyD/UIP6uqZE3YyJaWg+nlWkh1loHe2R5ptO
1kIjy4o7Uwbz7xuIsaveB7QCnSiqEk4UXJWVu0W+uMg3qO/+ajbkcXVfeFZ2U4M7mrlr9ABSMC3y
z7uJ2rExa7+9RsRk/hY95oLCCrBuCdc0M111IXRjxFh9UIPZQQTyK7s2AgTCBPJmKLuKHKZj6kOh
ewc8WSqqfOG6TzVy/aTRVqn0p9dwtE/IbO/zryjEvkO8QytBPFlN0LpPpd2A5F2bxMOg+J0caY1z
rI/j7GjbWX2Ou6Y9dzz9jH1VDxGVE2KnaJzW/e3kFXi36tNCSRgD+WfIwBO82IaVl7eXqadtDmeS
86ru+NgM77GUfHZb41ft/PdNbMV7hVcYwe1pMSSfEjvIb+e/AxCVRPk6ua+ijIpTZYmBnqlb4BlW
Jjq68LIJH3I6p4rqEUPI63P82o+kAIy7AD+XIb+sHJ+Jv2Ok2HwIe2SfydN84LMTiDlYcTWzz4Uo
UXwzhuxZruLBllD4UEjz+bdzeUp10z+n9/mb4qcAKjMuuI1BOuZz9W7v4q/lPVxINLWrfL0AjZqu
yNl/HzloQhcJrFjNtdetKdq4MEyxKdIzrWV7EqIwcrSxhDkDbzNkkp/SnQ0uvjS4dW/e3rXSFCDo
AQkVjbbvghQkMQhCf/1qxoPpCbCtJ/4lMl5MdM+PY2Az6ZZDh3tbfbpU/Fw6H7Dx9vTjlsAmbO1f
v4gSVR1F0rPkgK917z/nzH4VawGSRfJ7jtwdtgx4VAOK1ggLmKGRNLxX6GxfZdqepNHFL2KpyR7p
OCwaWQGTWLlDBSrGtSiPzQ0rGhZj9ziQc1TTqWul9tb8EWHH9hCvTIeB7hgU59ZhFN0Sy+RDI29j
O4xSdcC2jomv41QFDvVU0NWhwmyk3V+LsamWcV+PeC86k8nSunegabYYPoBCc13DBmj13xGDnXX4
3y6PM1i9ns3so70z1meLufU0rtdtGPw0srt/zCMHmcw6lvMMpRnWwLXvIdf1kI4RfjNFikEBWrXz
L8Js2cpeIcNlvVAtPBZR0gUbB8g4x0Yi1yrQ8UFVb6Oa94qdIsGpxSTdNGWZg+bnpSPIkPks3trb
U3sm1KYk0Vf67SIYiQ1t20SnlJnU31+qmX+j7a6Rby+fN91VDpVE4SzpsQ/T0rRPfpWOXTmPVgEn
1OctQi7H7rKyfc6Iiv2j1TKi+1JK4P12xJI4/aW12SV2+3FBmO8UCZIUq/t0KWmMS/9XU0QBCnpo
yf5vrvS5ePm8TfKtaRnj1DaD84S0TB6e7tqmI2QurCu3+QEzYJLt5j9ufdp2/evP9eeSamQpsH/m
KiE9sqj/NUJxXzSkNH5x1mI5jbKjUkP14dGNYMyCAC7PGaoM6D1lxPZpwyB+oMiPMyD9+klsbFX3
MKukiXOGbqbI2o2u3z+Nqeziplv6+sVVsfERzoGwrQbWQDSG1139ZXwujRuX8m70MJy/bKPggEzx
/cvmR/mOW7n0np5gLVQiKpdukV97Opp7x+Yf8GAg3RBW8Pv4UJa57jc4u3KTJYoVepmNIofpL5d4
mNdO4IkvaFcOSUeMWPWqRev3+fg6FyKmtAcx7QdyTLdev5bxgK3Qm/qyMojb1eEff2iOT8dlVeeY
+3Tj1w+V3yTu8OW5MOQFPGaJSPeyjQCP1T5atTKvi+oZj1tKq2CessLZWj6jwFi2Nri8WDPEDMi1
8lL/zfsWiJfx+6I7uJR+n5ZPu9eZqtM1QT5BElSahtjvZ2F4eR5fykJpKUD3+6GpTBJkiyQBaBea
DfQgynD70gu/X3ot3T7XlcABMlEtU3ruPFkuaMHNFe0EANX29FaRotA+VG5pROf0d32K/bkhbK2n
rOvgbIZJJk+17P/15HP2G3YbKXrJkWp5tEEQp1Vr4FiXx+8AZkIY8xaOj2NnXrfvGcjDor2JAgdq
Ucoe7CtjVKm/ED+izPD2KzVVXeHG4QkwwmTcVG8kBOblRK6EPL5RFfJaBZ8jU9B7OrKc83hj9k3c
5LGwbi8qt16rgJV0zqK3aeQeK9a2Qn/3mRoeKYK3c8Y/XQ5syNoabyC8/JSS9hb4kG+QALgbwBGP
kXpIJa40OGGV2WOoAE3z1dBanT0Fm/toQlZUCT/z2d+380qShI2c6BsQJYdwopBSOSuxuZMa7hTI
ru6EG3pSEu+aXdfPdK0wOaKr7x+ZMcpt1BlakZcySFRlIR4y5WJp9h4QcMhJ3Drj+hdUfN9NDB1T
SwhgizFuVegT7Kg+yDL8iQ8HPhmrhjvJtHzDfSCEDMhcPIL41hDbjXzrS2UHw3Rp4FDx0GTtoWS7
gVzdg+6pCTDqIAnDYFATtgznRLwogdizThW3eB1eq8arnG2CL538KDXJTEKnYl+I1DqB6sFDBO2P
w42afMP9cMeTPdUSzDJGjCMaPtgnOoDqWGWhqpW06iqF8qtSaEBghTFLX4mYGmh/k/x39htWBiPh
PcVWJzNtBKrhqLFeA+qPlwUMoHeQRYld901RNjtHKiIHvIW7TbIFIv1EUfQ7R3mZqhVwiHi6PSVH
G7vGppFPVx1E/TE7Lh+LW2XDLa2L4gtFLUI/LN+QGbsyA16F+0mDN+fYQd1tFRXrbd4BrDYoAlY3
n6Gfpk2jaOuLpq6JXVjYFJOY909vD8Pf5xyRlza7IC9OBC8Vjt4/TqnGNRgTL92n5nEtUaKjKN8/
2Q47607IHC9ei9VQQTk9d+HTuMHPqOudIq09Mn7FJzOQYGRl9yh2Fkm7JKBL+38INwQ8XqavtCqn
JStAkdyqkaw4jFtozFVDr8xqJD6SgyuzlILmw6NMi7misfNHMZ3axPyL2CfvIeByiRFWw3ZkQP+J
xPtKkxxAe/1TvA91DWWMmztTELxcDqYc5YjohlCktF33lbNFJV2V171L09enKvlsRVW2gjD52u4R
P9Lg3/bk/A8/xhMjVxaAwl4yqBiuQ/Qr3y2W0vHw+x451KrHWjkTQ9s8zN7ujESO8NrIDS8vaJyF
QvtsEz2VDbQp3TyNaco5Dpxf8tat8ts7I2y1Th3qFIiv3zcECjoJIXZTiux/q/1HUrFzsGr/V6JJ
yEeka08Kpawr2a9V60m7cPxu4DSQYr6SNtJtKbXMZFY2BR5R0JJHcnUXyMb2sT2qZXcvPnmrwBTT
fEcaftGbIGjh+XShKeIu7u6aIjgk5v+dKx86EknMdLkYO0xVFJw6H5Dr4KPN6TMw8GOHPbaXgPsx
AWdZSZuXb4YPUKt9IMd4kdoA5xLqY9S66ad8b/zvUkuAN5bNXX/7zFF/07QWxs0/C/Dh+LhSa8lG
+UkxU6r367ROcWz+r0TP+C33zJ7gZtfzgLTH8ftc7PP0NEMd+6eipmWkmVMkcEAWB8Ifi4hBk6pI
wd024z4wtIUnLL4vdJsw0Lo3kf/PQl04aihCEAi6ZeQzNbladgoeb5WTiAZKxuJRwaRPqDSGslT3
9Gj2ohH9jcFRx4OsnF6+bAOW2nFLYRneG5uBYTTAakCdfaBhqBTpCzx+uW/MXo5JKoOhihp6qZth
TP4XCEv/PDm2xiippezL7z9zbFH9Gb5S7agc2YmTMq+P+YgYKY8ygyfc/Wg3jnklMnh3o5O1VXA/
6uOE5B9LjvKu5Xj5EpFpurKXRp1gyXkwrkfh52QvMVhgVN51ValiScWzC99eLgbauoa5ozjBkcLp
tHp9Pb+yNcQEKn/Pt0OZD/KPwWI38rtg2iR6uebl7WbMFpgyOKJcCeWUGB1RgvKhjR89768WbSvC
IWROdes11U62N6+rRcUaM/1YYcMh34wrueZDFEA7vM1qBYXrCpSpiNMPN025v/92aKT9Sfl9VXvN
t4rGeKXYn31SZCYnOroRny3NouhWiHHTPx3Om7PhrVVg5Saa01fHL/SI7FTOpj41bKI5aiyo5PQ1
7qR6v1ytiVyalCWsJhNiJK9uXNr/oO/TtDs2F2eFwGaM+nq+m2iqklEZv6QkOGCmvJy4EQM6HOXU
GfM61NR7WbKd/6KOfPthYLyOT9X6oLb5p4meGHfrB3WVmB84W/N+vs0aayHQ2Ih+qHsNN9uywktH
HxbhJ6XPHFotqlihhzdnPDUGg9nTkYkq3v8RElHLYuvaPfxVD0/LZ2lqKrQ12Wf0ZV9PFAJpzuJc
hTqIp8C/g8SJ8mGMHYOUVc5vqzkGxQGtYIE4YqFfzmtjq6JQdw1D3TUQe1Fy1J+/31cyKg3d5qS7
bradIhBez0BJhmm6BwUYhPB+NylEHSHyLIZUFDWnP4hOiEphibzZ15TuxeIob1Q9VJg239urjzOr
SxbPl0byEWhPHDPYDZdNQyWVtNieGuVfpzc8Sj7bVJ1b3swBWXGAz8kmwhw6cRbGzfxgriHfY0Sq
1mSHzPRO5JRZ2q7Av7+vAqba71tU50oOMs3TV+79mwZ65/CF801+8/dJ+/zBMFOvc15S9k2CnbV6
21hUGbn1I3pO06p+ezn2N62MlamVlIi3/yi2x0yYfHm7k2La3OzCHbteSrPvmWl8Kv39zGSLJWp7
wVBd1mCs2X5tVeei2Colsey8Wly9Xl5m72FybWYv87YCMufOipOTtlQ/sq6vF97cHNB5rs+vFQf2
5vrYOBTF2yH/d/szYz8f2q1scusf3LTM8Ph46J2edh+J1xwHtlCRB8mAO8zVmWIRLhpJupSPu7X8
fmS1SyWsIiZ5Nc/G/do2AbAD9uHv+3z69Pt+3/vQ5KbtwpApTTK6kvv8E8uoqW1r4UONwzJw+lNz
hWB3q9rntqcya9Qp7bPuHX+O+JE0QzXmyxFQFnb1KgssY1u7VJh8Q5u33L5pQ+xcmcRCReXVrYWJ
6oBkIcbdeXj9dEwcAUmGs/eiAiRkCu52zFheXiLyhO2zPrt5RI6QKPF7INB3HU5D+ue/m1r3rlU2
0mDb/ErWnq4Ee+IIrEDG4UsQR61ctup9GKvn4XygaPeLrKCSK0ITrIxbyHbesf2fOk63f8SLkBC5
aMTtSKMUMAia4Hmou+Oc9noDm0FuMLwUWval5Q9L2WrlACen3p7qiSoDQupAz22FoYvmUVo9hgw3
Tkg9N+FdqbIzQ86YD1irwti3MDfgQlko2KG6pU7qLBc6sGEjhPWcrIFle6fOr6h451qVm1R2JdHN
s15xlGRCx8YeTa86WAcvJV5nOjOwKMsVR18+LQgETeXTXatO9RW2ipsafC17saVqvi/72uP6JY4q
H/MuH/eHqRFPdjwN2aO6YGdQfY3r/M4Ww1rFqru4zKmzfFHbzeiDMnjL4PvkxJFor7GMUB+EHG+1
haoGwihI6vX9JwvXTaJYseEzE7uvdFXW+rxh4LSZK5MwaDoOoR+GcU2x7a8YwwLrjw/f//2da00b
+C6Kx9rKx964VHRTHDY6msCjZWjm/Hg6QWaQs4IdcuP+rR45IXJjiAsI2T5UJcxcppo9NTE2EBBy
TK3gOQSZYL3ooOEfGA9ybcynMMvStWg9Sh38vRj3m0flbu8MCZSh6K4fDkbFiueI0fN3poQ5Gbpk
0TReL7iTxIR2j/5H5DhuOVfTZNdt3MKgzC59OC7hZgQUeA+FK2/MrOE13w94q9ni0TJyKKtn8lln
YkJpYTZP9p9Yo/uh1kw0HHta5+mgUE4TDe6QErTXkj3qOIewzwyx9d2e4kq6gzghqa7vU7h8BVCA
WV/uZlLvO+zSQAKzIV4pRIjGEheWaQXLg6zI/SIR5YDej3IVkuPuZjheEv9ykhqgGKE6ZB12k4id
5DvF5h7d+/1wLssCl7Qh4eYBYLYT4vauMHV/I+pdnQ+efmu5HnyH4moGU7ycUvCo8X0HgBDna1OF
Z85VK3nnuLpzRaOWsZ7MY/H1RVOAxgH1F0MSPAeaD06AXJHdSvHgwgevgR88iQ4jsdBYSsQuWMVN
kXKqb2Bk4Y8gvwXv/ucO6dvzfjuRTdVgFsqEwI3EVHq6vT0MlrUix+PS3Pf3/4ob8pZEHKq3DpXk
S3XXTZbkgG26C2339Gci15iJHGSEFI55zrxgOawIHOEdgGzm/ZlQgtxaMQItRFwl2Vu9kZU41Lia
jWzb3pV/S3/JQWdgLf7tUoCpWW1eLw5ksijzMuCKpZleYdYFZLKp78FBYNtaBjXtOhE9pGUymPVu
ncCNYolMmodhTS+49vnvSw3t96vdFUqpKVAtn4jadEJE54/yUgzj35ctMEpSQD02WI5eW1KdWGx1
NywMjf+12wnTYfHYPuhNAkEwVSMNbxijLor+XCdUnD7UGucNn009HfVMAeTpOqH2Z6VSRefx9PXy
99Q9NLsoACKf74lB/oc4ePJHvGMwrQwDWF2b7gFqly4q4lSvSif+vhAe7GdfUoPMYNMe9VP9yGzP
DM/Lqq4DgS3KF/sk7roSFOy2j98at0x+Rn0+Cyqm36h2FK/uXvXbCzeXv/QOxqtuXr92dfqZ4/fY
YpExGvwv5SDWz6tWN2Tj8Mdr7ELGWXrMEONhPp6U9jm8TV/VI7XzdWGHP2HujCtZhYEUi6Z7SULM
32ECxeu9jBpDxcflm8plikuoALb4+Ep9og/0uPylLMnWfB17m+7NQ59KeZN7XlnUs4/jyr///nOq
eDaY/5J1znf398oYnVyHOOurlt3rcQYp36C1lSyqOJIaX8m3Yg0jIgL52FXcoAo4QV4yDIB8K6Pt
PdP8V6wWgTlfUev+NSlMuamtNxUFk6pxtm1joyjQrPwtjlhaqDcbilfjp5V8WrZM8/B2xtYQmLjh
TO4HCwtebEt/itpRLKtfAe8a4NJOvllSv+jt7YrKQfKLO0VB2SZ7/g/UNEpAIgL9Lc1b2c6a916o
P1FfTwLEI4kRmZoAmjVDGyzKSQSYc6nQ2XTeOq336anUI15rjs9qSbqzm38Z6RAwezJQUl3JsdYW
P3uQ5rU0LyoJuHqdmXQofWkyS1OaX/fie1NwcuqJwGfrWusdK99bl8h7bZZOJlq2HeK+oRQJDakX
+8bBY/rxT1Lam45dYAOHHOoDDHveXYNIuuMmQ5UJb8aqONgdPICXwcyezrL1vzHp3dXrOG1WK/75
1yj8yADorbrTbIX6KOuVzzXvZ161RM+axCSjBZLGJEEDwJ3ul/avY2bAuGXfSDbGvVN73pVcIIbV
aSdZ9N0UDZnTC1+a7vsFkqNAaWX6etD88vcequ8FlW4Ppe0w2bqocTJblh9guShYry+BYTHJJb8c
blrahUt80wevL/s+u/MTLmBvs4wqR6Gc6YIQl4I2KyVx8AVbb4nndP38vZJDXs6EfDfmWfXa6/29
2ZOe09ShL+Hh/NK9E9Aw56DILNW2hahtYbX+7ZHyqtvnS67OTebd9NOAs31d2s75dUv09+pRorhv
p1nciX80eySHX5uCwtazev63lvoHas+8irKZ/H3QQ+o1xUo+i70mKOdBJwkFSX0YygEr08t4wg1R
ukDuoA0C0cM2cq3fg8CIkiXLxb4MU39YN63zi3/jnulvENJO3gjTuZDa7GneP9ZvVs1NF7Kd+a0c
2pdr5ao6pdS7guVpgxT+8RVuWVGAxooQMQfFAC0Hs1gjfjLN628lYirrt3yiXHg5ksd4L8J+K/PX
75j8ycGOpfJWrKZ6p2LFlDpW3h7+XZS/uShWJ1hTTw6yj6l3aTxt5bCzj9tG7scB0h+p5vVdfcEt
JpSKYyulr8GRTaTh59njnIee/DgTimkGWHDNuC1xlfcNZVQcl3fJaaouJZoKMcIZVb6z0mxqMwvT
y4ou4mWQe0mSN1Owq7xtDwo/825MBOXojPRwhdtFIy8q6/Bc1198Viqwa0auUc7/Ml/U4o3Zchfa
pS+d+VFGUQ5FOcXte69z1Elc/3extAj2lXc548ML892dsCRqyf5lcO4py/7GjFDGd/xbX/07NVb/
eLTzRWW9EHfaXetcaw0G2i+n+cZSS4Gk8/5aXZ9V9db4b+xRLKyHu7h+2nd1uOjNvnt43iqFIMhm
91QTmoEWodoQZtyzUgY9hT/3l1LqR73byVllwdTTtr0qfxsDktZgPRLQ/iXfjGvnUPlXiVAFgT/y
aAHdo9ILrmCLNfYv/wY5rEccJrYp6tb9WSCL9X03LpZz7NW18jVx0SGH/bSsrImm7upqUijPEEef
V8/CFrWLEfU2bVGm7mYbq36WURGZDPm3DIRI2Ya4Z+kO8RoM3v2JrbXNltPz+VUxPWoIDxWgQUH4
t8qwSO7rcsXXCvkuq1k61DgL+BBPv39RxGY2MkF9WF3AByI50zJY5MGtsUfaC4y6+uYEGy1cykdZ
QblqUYUUvCurz6mV/Gudpq/H367QDQmLd8Ga9fvDQR332rSISfd4idRC2csOqb6J0bFmDmeGmU+O
9OHn9AKCXEGZfY9gEGc7WWysZKTKkn9/4G0FVeKPA0SZhq/nUCI/xNiFgh6sW6dWYehTuXDF5cXD
Ix2MY3rj7Jya8jBm79IQhwo8/5yafONwXf74/PhWjY8jLL50+OEvr9+5o5fm9fOoZDvhys72Zy5e
QRmmOW3zradt1eIbAYZ/JIVpi7faTMjJPo/OO/R9EgbCQY8u8AImh7HFSYDQSf76BchCfpDDfT/U
PNz2HANs2o60BK54B7etmePIsDP5hfMBJPwxfLTgpl/YdIUWh4EufbxHmOIxIqeLv/L6XQueErXc
59y4pleOD3/ivyaWrpSnngoU/aR+MJ5CoCC2y5qo0cDXxSLhA3dvPlsL/zyc2PDAg3wfTvd48t9f
gREcXj5q8U0RrZfdgFWsKeec3E/3Kc6gTdX57SXClbUMS6EMPMOed3PUQ1NbAjfCPdQI2i4+t9Eo
zMw6H1wR9Obc9d4TIDS3uED44+hFdehNjef/CfYq50f/NUzgF3EkznF4/OFxXiq8x8DG4ByBH5+H
doXAJeKz80YgHVSWLpUvRjH/jxXlbsKhvic1CB+ylaNcDtdemOFTuZ6DKNuiQTz0/+543hBiqznE
/dYEMZz2jjQE4ks7Sdod+dZ1/XfaDhjkYepivFC+oIzshU7D8I5X4mKZpOXAHLj60eQq4JZc7aUC
sgj4ITxjLit7ZdrfD7cFRVm9GW5zBC5mP/95kpdKbhJ3SgYrYJKAFv5rjGhMHnYjBlF8JSKC0TBO
cQXIQyfknaRWlcQO06DqTykIF5oF+YoshN34cYaukRZC1Wc/W1asbHdSIZXkXgIIvuhdMfNo8P4C
NXj+Yh4FLTUu5dC1zVS5y9lqRhTLH3siidWpOyUKl991TzNaD4+rZSs+jZOl8vGxJWnirBwVHzg9
3D1UN5QCb48o7UrLPnT36/pJ3YBCeTutp8efy5fIVx7iqBX6D8+cT0lJWHx4jYKBtxFbBg8fS+ko
AWCG/rjgkYy7QS7Nc4fzQWfmFTOhgvVHma0q2QpjMfuEQ4Y0OV5LuUqwGq7lINAFAxm1WEhMoayK
FAYhBmEj8lq5C6HZFVz/i1vbkP+pCYvf5MikirV/gtSLht0qFktP0fERHMzluE+3t11f/OwlIJz9
MDoQWGMI/PYyLQkn7QcZCKHxx+20hcsY7NB0zFc+JNi88PeNTXNJCqvgqwXx55aoHJ7v0mBQwobw
8OOpt67Zyn4UoKlt+lykOiw78e/3afV6vdd+UIZxibzBdsLTdM39noKU7YcvOyeQDHNkDbyuZV6Y
HIXm357SWW0uOrap42137/DsskJu5SBuD+a3K9z682t5x+dMl3aZfvJU/31f/ixpCvZYTH87OODD
aPlz/rx+SoO1XBTLV8/jlV8ZSbOf4ig/MphmlXG+ohEpquhU0SmkyvsTsyBlIlgKLV7WnZfRzYIg
0bNSIPHQaKOP46bJT/G9s6WnGDHDbU+M/tBLdJ8ymDccQbbwAbRsEWe8hVGulu5OuCC1Lf1rvsxq
YRWXf5PhBWL4aTzRsalSgLZSO2iiWM1wQytfKDvvCfT15xBtlioI/n/jzHf5MlqrDdjfvrGHuA9v
82sdheNYqB4FhRkqiLC1Y/ceePv6WvS9GtfFUKZdk60L184q+1diWcpPIRxgAJ3rJBfDDWbAlfE5
VC24h3nmVenX0Ic/ifFvaBUiF6fnzL9Nf+tac1U/i3l/L2rAcVyBAeyIhWHsoIGAj1ty6kg34GB2
9sCEqGAlc1sVF9Uk7JTbXlpGVKCxicCEJXoRdwWUWg65/mNbg24IJEJG9Z3LAL60xKidIjJLuR22
G4tZYmgrCTwU9NKhBQ2mU0Bcr4JAY6mNF2NdsrbT4Q34NNavQguv7047cCEWwXHdSjwc1w/N3x8o
bPH+NVyD/6Lt6A8xAaeNWDjl20B6g1gg74tWEaZbM62NXuJs52GUcCnYSyzdsUxyqx0kkI/j5+5T
gpjFDx9hCOaNsi+xJGdrhZbwcuxhMXstwHYcBqF1/qbGi6MM/wr2gNwkPzoPHwhF2jhjYd9bNq/V
jwBAiyNJcavy+aEq6GlsLwbStyySYNZFLPqCnLanm9zkWH73nzR/4rZneFkuzl//TYLIcw0NoHU1
YXe51RzSe3Pg8a02piMooRrdkFQ4GHPzOYdSAbad/UmqqR+enYS041C2mkuXJ57/lm69lHGXqsz+
umLPU3S+kfmWa1s/x4luevMEZNqpIHSeSPJRxI3HLUI3rqIjguIkk8uMukpQ+h+Szqs7VTQKw7/I
tQQscEtHsaHHduPSGMGCooCUXz/PzkxmzuQkipSv7PIWAFkX2CsfoiHFBh3f/ghUlNY/dSMQ7rAy
HxbqV4jFezoaukPMgAbTTqgj6WEOV8nkfuq4tKWIPUO6lDtZ+p6h6A9/XDCIbAoQ8ngC+m8xY/xf
99Jso9LzBSg6B5VmDfBMxXOrpqqmr7x7OKd11XoRlutBirgRgiCUXKlzMzwsjGloUSaSaSM7Dpar
63x5UrKly9Z+Ynqzx0ZSz09239VnTnGsQqDCfeoAOql+s18QgdJyEOM8qSvTeBPGI8IFEmH68vw1
tzyyYunqiOqtbHKVTX8/U+3em7oW5JHRXshv9P9LYAwwynFQahHQTZfK7GYhPoAkhQd7nnpG0rHf
JZI+gv8q/300O0VmrrdL2iUWf4fX+N06RFfs3pDiKoAT/UHEKOlkHZ9f6gfwLpDXdd/QLi17D5Xv
AzXb2qDR2FDn8ZrqX/4yrNtnUWu/GVs8hrkwddC6UhdpD0NPxNJJ7BtkJNF0va/7vbOWRFfKRtfX
mD0pz12GlV5dLeTR6no8pAZ/95v7lyAGFA66KQl6El/mEJg4hlnrHHBly2gJv8aKHjzQcULVpFNT
kEy+LHXYCOjb6nu1v0agGJTCN/fhtsldwATgZFT96ZcDupRA0MCqaqvyMdLTLPgKxatZGhpm5D/D
B2GGCspkWTTjhOdVv936s4ivT1cvoht6IWggyK1mG6HapBxmOfet12XK9c+9wZbzp4zeVFKWT24H
a/AU7S3Cmw4au6+Zyq0Aep+3s4PS+Dqu3WygV2UykAdoqt3Gf3PDvkqNnl6CCCrGaQOqQEX4Ocz4
gCT3v0P/nXH39ROcwaI7h4h1IGfoEph9gM4aU7QeiHY0/Z9oMihGY9pXPuP5pcyg0rfi10NKOX2w
6vcNvLUBIqz3fZbrPkyL10xvUBygzCMj+4AYhVGM0HhgCsb8dJiDZHiNG3UXP9D/aPQwL8IC/ab+
T/LWrE4zbYY12VFD/4GyE0DSPuhCjTQfpJVSjzv9aAgk6rN4FQADUvA0+uldho922T1092m3iPI1
yRi4sRvDjfsIQwQCALqZAMXo6xyOw3s41NYHowJ4uUmBYwzYcnl+UKvu2by+hVAds/lQLaxhOz/k
J4g2hzZQaQKzwsM3Osxa4/hNjmBzC/3fUw9elJoQQMreCz4AiixMwPZG3+i9zqAyIVU9tJWGToO2
7j0v7yJKoHcDIY5Ls6+GHMJoX/a3Zfusl7UOvmkF1ZD72dQvR5Y4qL73EXSXBPl940H1Z1ONWnX9
ea8GyGPl0sji4QyGmbDyMPp6zXrkGlKfmNV0gtgJvWEz7fZcsTVNzQoNILApXhcI8qaPOCpSP4ri
DsMDAvpIrjULfQqHwdZmOajN4C0ctuePQWr+cbsAo9sprZl69/jXsQeGA7TFqg92s6+AClIMWnZZ
C+4RfXGjHBFAJD+x4tfLloaFlo9ZCY0o/n1VEwpYoDtOqN8cdsljReAi9tQ3G9VI8A58/wKRgd5P
Ru2tRIEHBgpQtXM7BKOGEI5H5IiAwdiI8I1cIRJN6e176m3bbFxRViUkAJHEnlMdhwiJxpMBdIaP
o4fqG2FW6818sZBSZQ6oAyeHxK+MS9SYe5gxfJwrAXb3s6fkY2Qj5ZQpoPKwOCca6SaXJ+4szwmV
lpigH0HgAVVfbZzeqHos7s3iTmZST/J0/aAz2rFLarQx5REEOYnXn4cg1Sbfwk8b+50DpWfrRZdX
P7/T0T43CM0pWSdeMe/1dqT7FBMSKskl+UAH9S9w6ZYWn8Atsovr1ZCUNX0uWwzaDuRnbo5qQOL1
QHBkVKBbJ6Pm/YinqNp0utM3LCF2K9No3G5Si0fo5/xMqP8SD5dYKPnDzgg5nLduc7AXHRbyH7Xd
G8ivaOinNONYCTqogGiLb2fy/CzIxpJHqOtUkXogYtRFxSpc/6uoQrQdmGksRCj0lWDfS/BkX1a1
x6bLt6nLekmM3Gmn9G0IBgesTE+IDtTZSFtBQDFyabixRKdoVElWR57GXBvgCqu97PZjK/fwBcwi
AfCQU/fEK8u+MnKRnTzM2CEfGTVGGulofxTb6/tc1GM2uyabPvWT/eCekB6/44XxniQsDwnt8xsY
7tFbjW2DDfHwWOLO0We5udJ+fvVd1GRYpmuVGENHOs2LxabkNWtttlYSfaJ/SG+j6w3aHCuixhr1
ZUlnU0K54x7cEDR6APJ/g7wgxunfQ0oKb/YkFrKYzFRhi9XASrAP9nu/MGJJSJ49Vk7rdkY84o4S
G+FrKpdHj4VRFTxDcjJJX2msi3cOOyBlDO81PmA7ID4dEAyIlF7O8u0SRAFFvnlqlEzW1UhU8GFy
0HU/NeLtdZM/zuv1+oyiCeYNI+uyWJzX9GuQiiCZNGmp3K3fX54p7m9mGHpmIGoogRd4Ji6W7Lr8
t5kP3fu4Dh709/pwCsflRoytXjhxK7OEE5KvBULCf6ZimHWay3+jcDN/mM7yIg4JsmnBQQtRXRna
a7BANLsJWhFmWZwX1MYkSH4j0XIen7d7yifOBL8ce0Knm3ShixYL7y9NrPQkrdpLwiq6LltWEGrF
tbnaQhVz7OA3CgCWbg0zIOs25bB05jiOfOf6GBhd7DF/2VNaBII0rn3dDndPcxfGYmu38rxpZjpO
EKxmwe8m/DeNcRc9mij/vTxg/3OxGjIsbGREgmW1B+rTrAVacec5sRpRzKxJ+7/u+smy1iCGV5mL
GxhAIE5In/wBoPaYj/XNsYW/7HLJfSCA9XFukW+FUGonJuk/rzyLAcTTWmz3pEJEpVwJMWcwMH9+
xZNO2APUCiA4CVX0z5npspTHPJnVhK1AAqFRLl6m9zuPzBkdNjf4+RGEOZitlentdqGzkkQ1pAwI
Lp8sS3yjNO4yDJVNvkl+F2LY1FufsBiJopheLxIDkqCc7+a5wuFCvjLr33GHadxxucBN7x8CnjaG
FBdYNXxJ+3UvJy50aQgmWDVc8NQdjRZCu6xgJZ9L/0zrHjf4P6eov4NeztJE7/LMh38n8+B1azkU
sny8DZ6Qt+XhkrmQm+Akso+8uRftJR2ZrX5+fyIxhputorl8e/3/ts03yOTMsJaUs2H3pFLHr+CX
mL8kRWYQzP7Ok3cxDTgAwx8iipiskn783eyX9Yt76pPbKfPkZUXhjlsIhE++YnOzedKt8vi7DIzI
OaJN9PV+HG1kBokdGJa3wlJ5lLKYyAkAIybLoklvjnXnYI17+wxIxJc5juIM0IgXekGxGIzugVvB
wYkm+8l2xikjIhTNdRMDZJuBQDvVIn9mJEieK1ZPEaJAnOHstD+50c/PT7T6GzgzD4E1TnA3qp1/
opV0uWQOQGbnRXOKRue+tuUOo80D1MKjVmCuvgrtbppiUR2IJbhm46xJAcEcWDMX9Ugy1yGMDBAe
S1pgN3P67+5emHaga83tmMGwIMWDImZu/cvysvjfLifFeWNxvshSkVksF2N7Ox77y8vSX0Or4WvM
UvUvAQ072U4m6/N5zMKwl1smY0iOt98HtQl8mJuOGafL0LzKE7k6QOC90AujIGBemg6z+LgLIh5F
4IxGjuWJN06w5zbOeAHfr7hd7goxXo4VMPTdGdQpjsotJuWgW7s/7WWdgEE2zuzxeEtzT8alXNJk
FUTRjIfEJa7txcIfrykQ8asJ2FbGkgzVCYtnYLrufuKu5Izv1nwzoN4Vhpy0G4SyrmIs5spcxJfX
XM3SYIp7MP0aytRCJBe+OJ8+w2uWB38Q6h4ofIuBKtjxl5hG24cQdSVas+J6NvTmsEQsCjtgTBar
E6xWvBe3VFEZaIgt2bcAjKa9sH17gbsLc5tRtlphP/dvsnfdyIuC/VYub8/VcePkfqDWZ2Ir4iQ2
p1ZbczpWeKnyFZtha4UODsOrwPMGphf9PxN+w3AX/u0fgSfLqhfxEcHvD/B+84eZwPoahiEvFpGs
ubfjhjjR3yMzp4rlePKRtUljIXhPEO3DaHheOLVFqXCI+iZm1cU4utmnLtoO29qVZYJlcfYrs9RN
YeV93S3sRxkr2mq9ZZFfgSKV5y27AvfTBR8tg0XmaOWGQZTY0S8upfM5P+PnpjflBCOZ82yLjrNz
HO4qCrdOg74YdLHmZW4CmrAvFmCF5V5ms9R62X5E2UM8yibnIbw/fH4VGxT2lgE0vjAf5KRkz/OX
1sifdMz91l6cx7MMEF/HRPBlIsvOKgh+uXZZqBiJODrxGGShYm+aAx8B4lHI1cgi402h4NVOR/Pu
+34XQRvWFHjpHv00g7Og6+CtO+FifLE7Z7Yc1lwe7ept/X5I3+RU9nhFB4GX2/Ks+TTmBTmDySbx
G4+YNpZjhV7Ao4ui1QTZgjXD/c2+Ojr9jcPcWsS2vxiPucCPvV4vcLjEV1lm+njh8538YnteXCpz
ae9dDiB7wsXvmhY7yN/qP7JGlm/jpbUlJuCdUibjnDzPC9y9GxHIWj/RiflzZyj8/4Aij6njyXS/
msEqpNjIsiabN0APtu9Nyzybz+e/PEKesYlR1dTxVlwbR6PLyPU50+W/i69YjMiBvftYVsgrvxsc
2AGA8J91tbyI7Y47hFMvUj1OZG74UMZ+cIp4rWyFK6adufnDKPibjXPEa8KlbmLfaYwzYAgfZDev
rMkjYALzBEHCCHZhHvTsbnANQ9XVrOWoYtD4FcRDWQt4QceaXy1n13OJuUIgzFTSxSh3aLER0bAu
RoCQhyaptRLRdbRiAKpj0CgzkB97KIixVf770hBdUqyl0KsR+qDN3jMZHs9lwyrqaX4fnA/Wen1B
RdDdvtMzhvNnKzSBn9gSy3DsA4gusaB/ATtPmEJ9v5o8FHhbVo9d5jfbYUPbBleY5IPCRYmHJIuZ
EI8RHLUVs8Fqr5jr9B9it11R790pYcxW5w/dNgQSXUZ3VMSyM7Cy8wfoVARqtlkfRrJ9/XFsrv5z
LlV92pOjZFeHQEXn3T+I8RvZTwIVjfWBl5zBlobSBnye67B3iX31eBilEdyd82G0R1oM+ONeBNhU
66Ra1JZZ1QFTh5RX6RDFTzCoL4Uisgu57epTvtXc205UweD4rd/TL7XdAwxn6adQj+2upc3GBo36
7TsS0bF71F0/539lYJS+EjRjk115zKfPeWdrbHmf+DHTmqCfINptoOjYMnK017pr/aKPQFAXfDqS
FwHdQQIV6r5w3enHfQQkiphsQZ37C+RWMMUUaIHlaRxEANSozdEhE9DuNwQmTDZHVRR3IxhXgFAF
nfsHjSYsuEb8fAhx2c+P7Ajcxrk09LIVb5uISBtiVSr1bMomf63MH1pH1MUFPhz7f0jbLzeMGiPE
ud6FVtLoAbiaYjW2ZKv/e30udUGK7zanIGpnfEKzzo9ol4qvHOlLcEAGreuU6w+gQjqlaNzxnClj
97dxDh4inX4pAfxkKMBAk2jM7gXAKow+3Ohu8yLc65iwSsgEFpvKHIQlhRZv7yIieoMRpek3kqrI
As4pNAMsBPhKH1ncayQmR2cGDWOixAlFbSkG2N1LMgetSyWFDvede56xvuOvKR/8pnVA+Zbu9DUi
9uLfezSReIhP/INIC1kRyt01kv617D2P1TXal2tg22Z/C8yVkrmEl9wIghyeLfVWa0IBngr/NgUN
LKnMNeLTuUn8krCLLivfP8wtRXXiOFQS0FcU8VfM/iYCh3bJPmugwI8Vf0JqkrvCVQPYdB4rQZB/
AwJzgg4Ogn4OqQgyAMC+cVnNGT5wmjxoaCCVpSdbOazDHZ/sj5CvCHWvXFNyb7cUzijcy+3ob8Vx
0JDMAsVUj3PiBlFX5k7SQF8DyWZwNSipE/EoooNF+xIDUWQXzThKhZFGm4Mb2TCgB5SfMXkIKfoD
bCbBpp1QM6DBWV+4xgEMTlFeTKmCz2i0SD/jfeyNuAN8OoOcXn546zvDH3kxuDXUehiFI5CcALtX
6iVfGz/AFexOz4H1lq8/NFbQEOJQzFMEayOVdgmFM5VeH7AYfI9Ey1WQuq21RbuNi+heeNOHivM0
jrojfMS4iavrtEDekZ4G58EQ5R7I32sycN26TnkDvQwetpyiVHDpBNI7ZMgiYrT6u2VgtYd8fAfx
ihRxH/7zeMw8OhlpoKgh6ylbnpBzW4lu3RbQeb5uGLeS9sA+e8PmXhk/6ZSSlUdtgv7KgaNoP6q8
O0aYUeROiIDQXFl1lnxfOeNH8GrYdEpr8bTAgJKCV+RdyIXM1ovlsrCg+FiXLbstxKBZepQJnhNv
ojtLeIuQhy0pdYOcZhdO6zjeIHlr22DQvNRtzL8AnQ39kmF3S/5ARiaKouMFEftyARhXknmA4HyJ
reCaWsN6S+zD1s6275/hS5trstutO5EM88+2789odT8ZE0LbkwmxeZ/f6JYkjuLkfUKklfxguVxS
mGaxIw/eSxmDRIh/OPb/IcmJWGm/XZ8J94iNZxN/ubz45A1ify7xoMRdkkvKyYHKY1IQmGz58b7F
HpkejBxY5Fwl7ZHigiQBM1advXsik5qRBWy3eyJeCVPdyWwigT//7PcTkQuVSIpDUK2xJ3vyxtmW
pGYyI6Mmq2ggtzYWRQpJAUg6iOclidieQIjhxHsDSUWfz5vUSwNsDgAxihIQk4RrakLAHD89xN7N
K2XaxSWbJCPkI7yBowFDEPQJqhr+3z8VgZV9N+3xkpiC++VfxCZWIrP1X5LCfdmLWfVvMYZsTMmD
SyEkdoOTK/lSELiSMktpBTFrzkhQvvpCcbmqCRWnyxoX0BPXzgNqPNCN1JFechcXa/wTRVxoTYBZ
eGR1eJg/LExCbUbccjEbuu545BPz0WZl2zXHZ5vkgUfLaXEb9sRlEsyu9vJ4tpLb0ZwNZ+7NPc22
W85icpKAhMfAr4nvvVzutMgBpCbUVJ4y2CTmPMakQgLHmc7mWgWL6JqsiCLet58h+Ma9QVER5Vmm
hH9hLDOcBMoBaIuFprYJx8FImNuudz6gT5/ZfbvHsxKn6sY6A+oQJWBkPK3FgENK85iDUvO1UY6z
JTNYliPevAeBZ27xc0JituspsGIl6JXHINd3RbiUIcwyzGEJgVmDWe35Ecscb5E+A4p46ZErOK0Y
enjLj+m8j+IF4Z0TdVLulOBxE/s1wZQe4DAxLlC/FDg5o4sUM7pSnOqZ3kN8uUt77hxDkNLTeMWC
YXcBGGbmvwXllH+gaMzL+WGGT8aYtfsp7ZzwtTGnXydCwoOwmpZYkJl5+HUEJ4kfgPU7oypHQ1Lk
z2lZEz7Pw/CObfmO1FkjB1SsziQkjt0dd42LoZQThiVlTyss3bcdvgF/Q62x8BSidPEEGJ0GBNCb
jRw9t+WrtrKHmHf3PTpC0Dc31ZyYfYgXx5x/o46DYIipTIvRd/Rxnr6KJslhZaCdoAc6kiJieytI
+SABmBmzzVmGo0XDqfyGQg9/+DEs62QJ0JO6LB1DsmiqY4c5aTtofFI50bkH+pn+1ifFVzZIjgSS
ZF8hT4IuJQ9h2BRm9JpQV569fqEAXEcnzUdRZE9NBPkIlQBhDwRObhXWwAB2BAslec1JQhgiP0Yb
42ctdDhWJZRxhwxwCnHu15y3xupV+aiATu8j0O+w6fsTZfG4DCeaF/ecQWLWDALG5RyCBzjbXmm/
tPEToavrqASId3DbatoFmRe0wepNLgOf0qTPQGQP5deeDP2eAKvsGEQ67BO/72tY3htg1LK5PmKn
EwjGDCDnBDUNolPheSItDOaQkGh28Nh7SGpPtH7cN6beKSx1BTSGuOyA0EsGTl/wZ0ATGerdoF4d
esjb9pzrwL01iuBqgHS8Ssr5tjpwkdAFJNrbkSk8DydOtJ/N1BzLFOfz3pGIAO3R2WmH+MQgZlKH
6j2oHxnf5uXD6vfWw9jbK8r827NK2rw4IBVoSNz9Qc/tvCuzGPgaDrQ0LhKrqMAmsqlmU7QEydCW
/Qe8jSpGjx8W3EAblQMwi7OM5yS7mPzH80I0h1WRdSc3pfDGn1L0Avkroylg5aKywZT4qyNSMWGE
CaZl1ppBBFRnDwD471eSL2LNLCrdHGUVfS0vWq2kIjL3KDVRZwznG0nz56R8WYErhImXwuMGgR4k
OwscawBwIhug0F+e58SLGCiCTHnw3hCghI1cgStGfQaKMl+Ih29urhEZ7Hjd6JP59GlAz7Y6iR81
b86eXJQCBphyp90oUIP/1bwBAxAqlNcRvI+7cx0B5RIkM1/lJHUq7wlteNXX3fxfy9NPaWqEdfA1
/AMUJD4bdgtUglVNtPyxegM3S8b5CyDdlsZd4n3fO7qFpFxf9Ylz3OS2K145Eb46HPeRcADjdizm
annCAy5dDqwmhipglCKinFgDbUXziTlieDWCSiyTzVfj5/ywGsiWIK0abEFAn8SLHs0QaVfp3SAl
RaPVhCrx/R0+Dv/SXoNdGvMENPHAPNDxvuH7d4ACZXRG/e2btbP0mq5PLvHAQslU+10gi8IP3tG3
4qQO02GloEdHpfSLb5gITpxUdXTK11pyPL1oiqGeDK7wVDHQGHU0hcDOJLwn09BdAuIQpO95p3FP
9LcEEaCTI6Cmi+14szzFHPPUVyF8tZKmnIh7Txpah4iKkgAMMEuUZlNy7gz97rs/Lnq/dIvkRQ0p
cB4wecEMEKef+N+Ng6uABoyCaOx7xePrbvNqtAkOr18jh11mgPY5HOnYn/JucAJPiQL1lXJb7AG4
aaDo5e3+RJSblcjbIAXQff12ADqlh9w6Xaurk1yPt85EM/4J/kdEqS14uP1zDaC1BAtCcllrilV8
FsgG/nyGVPu7Ab3xT+yVFREQjTcVcM1rltFtVFcYHIFZqen63UJi+Tw7cyJPZY4PUtaDVwOqrvdY
glkAX9S2H7qndhVP7k8D65052o3EyJwGgr31+GZ4YDxr3T+g6/K0D7n7GYDR0BAa95tuba2bbG3Q
dw/QhPww/kVO+ZUKa7XXOQA+91+djfbaPWOP1vptiK6R3cltrY+eoVicG+WkGpqMlYSgct9W4C9Q
MOteaE2D0WzBG1WLsm8nfUvTfVhx6w94uhpAPLBx8hxhjozZQR6KBcdAhJjBX//eurZGyKVY2n1x
Jc+lYz8vbnioeFfVVXwEXfCh6eJW/p03dTBsf6o+RoY2OIXhFsALiSyKXWsFntjHJtUCtpgABLmU
kyFO4wW7ANi15qhyGKiWoKe7U0pS1wkDKmk2GNLqqCqH2bKMyGubWUJq/CSBflLU8d+JT7HzAR2O
dCebKHu8avrONfaNeFd8YRrk+2L1Yktz7qPi9IF5N8uWfAZCByAl8GjDJaZ2UqzhkoPLopbv43ak
UtFfDL/TAgvR1mLZbi4xFK4/qejeBYJNL3fBF/R+r9oYBtNK2xrLjiaKrTDEDuvPcogmW2n35lfv
djks+4LstQYGbhd2o7jpFz2krYGkqvkiYqZkYsMpYGoOaXVA8bCNo9ab3NnqNL+X+C/86dB/QjpL
gXxAoSv3HrFNijVE6RSmyJnVs5M56q45qzt6v99zjkzYVFkpSlScBwQ0cPW/eAJZn13F5nSHG3HA
MFfFE4f5LCBSUD8FT07KcIPKHz4Wuh7edNxhhcf0oi0aBwfVZRQcqAdE3JLeG9c3UlWzDz5rpzG1
YQ9Cj1Xhiz39ofKPxbjfm71xXx5MDJTQaJQvD/MrFQ1EG+2sfazr853dH/O5aqrpZHkHLiTbIiZF
cW883LzpH9d+t7+o9bMKJ/K17B6f2vyRjPlU0GgQKWJ026cxrAcQm+zufRT1+QYIAtCw2O0c/vXe
U1xyWE+f2R9W8+9P8A1qV4d+gKkOfIXHPPU/sCEBKcz1dIP6lTK/F+6dPRe4n2Elhl+wogOJwjnt
66Xppjcw42RRlSGeNbAswGO9szF/toDZH/9e2Vh/EjfAhh8id44W97ZSPRWfm3RU5KAbGZt4l3ro
/L/BSFCleoMl1qW5TxihleCPAIfR82/LUcIH368TykcS+Xwo+VG0oBHau2SdGcul3WAuk7q6tnKL
r2eg3CqwSrIQhMjLiPpCXQj9GpLx+kMaASxN9+tsl3/W+TrVIT+nA/Dr8bi6s3vpbCt6MulrYXMP
svs/XsARVKfFdT0GuIkwF7OXPe3TmbCVQYt/+AewXKvb9YhbEGiBA0CC5jFiWbwlHjW7ZIew1z0E
qfFpNq0WKnmgpNSsQODovkoepoWAPxW2n9uNAcDORkg1YPcClACAThvyTIwAgEVC5gmPm0XD4iKe
qRsPx2m8bQ9kUEOo8A+s7anhga0XYEWa/V67CGC2hBmfRVmK4E456vzUgPC/pDml96XL3PlCnk/9
JJsBXgW3MfghajMp0vSA/H4WPIChdpmp1b/r56dkK2bh7bAGIlV9GEAYMhMigZZ+DhjWjTLrRvgM
VsHnyCLcrwgUTczq7pQhL6j8nL8awRFoZlyyH6yk4Dt/CwbBpF4x91IYeWJb7FNnge0NtySqsIUi
JIYwMDNcHgvgUh5jn56i8QP/g8gK2huFS9idlJl2hK3a9iFqdFdWaJAlCKzQ+qYD/vNcKge0ymwo
j/ejSmUPtBNPBQTL42B/sP28QfUjaP6E7BQ3Eo4BPCezZAOEMkWd8B9Q6+/mQ4mtax465v3f0EVL
BrAUtc/EBD96+7rw+hjI+U5DMYP5r8BvJ8FJ7hbbNRCqLrk/PETNBKMFbLQyN5/fd259Ljwq8pzi
pAeK9aFqKcj823JIl+1KGjEC1no4P6diqUOQWR/fq1fipJSQ9SBObOMfjpbXoVM/fZlFNIWBHD/9
ujfr3X5w+6pUl/4c/udKzhWq2AOW+PZyyYRN4KImKPq1wxnctgNCpYWLjF1lOEPD78YkEo92rPOz
SX1Gb6itto/vuMa7pws2rLtpD0GN/qLQh56F/1GnD8RcmnEznKoAZx/+h0tkbj4GV/CwxAz5AmIZ
kh5kFqlfUwdvHa1dUizUH6Jqr2cWDln2bcnbWmQlujS0q66PbhU7NEU1daRi25GOUl8rnGcsCBxw
msZh0kKkPow6Ax8pZGIcrNK5WvB502pS4ip/R2plnFfoFFh19L5RoLP0ZTc+Nh23mvcdONBXQr6K
PF15BUXvn+x+yw5aAMMNY9SAUccmk7f/+l+vij7dTUNq0kzv8QxwHctnAd8Nr+lxj8IgNXGQAQBf
RbauTl1kMURR6P5csqpy1iWdVyNgRUIyhTsyaB38uVgYWGHK6TeEtHVYs/kQWSZucx9rV1frAbTN
wmsd6Jgc6m/htl7f4/w5apCFN4L3Eew8VXeCuJtzQxM1dgrgRa2vEXRAeGvM+Buo3XFLJFTa9WBU
n+p8XBysuEcUJvfi1XMO2SKB7ZJZqRJ27qh8peUsIaDQlt/B/gWAvxIhORQtb3bzW/eDRriKcLe/
07T1OCfqteM3RsfwfdzPMvsIJR3uAbFDNUlbCuRArwfrbF5qHmS4FDhTXv7p5jRoL8QUfxFlKIPu
sXmR3DLZv1eYJqcmdpUVr0cYh3S1+I7YqqlIF+gW6Ed+zkB8/yXOXxSLvJypScmfm1Kw5/QYWlTi
DSOQ+43pyoeyuqJRl0Zq0i6Uod19wkvogdHBR9b/pvvkzAYF7U8fS0ym2Y/CRyixUb2uQjRMX+Jz
lWJ7hkQLIGZVpWtHUZmtMGPz6EyVQrNq8OolWQgtnG4NYSNJ963LYx6WW+JxKt3Vwyf4Jd1mDX+c
wWdTtA77nWOtzIvrkbbBZ9Kh/YIiz82/Jm7FhN3ce66y63fxpxMnL8zRKDETOLLcMRLyZNQ/KSuW
xHu7v7Nqq3x3WBrL8mGnH/dGSPNDgPLcaV17iFUP6FvkgDLXuOIVs//OaWEggrCBubW94vwwxQew
JbKicuW/pFAATjw9LFHhoFrdS9zunvXY+GnDZlr+fuhzIqMMPxrSqWFll088+QLKnR1yAKGQozYF
qQlRCIoJ5x6sIlD6GHB+ZppBOz6zyZwbmKS0MDfKe3RTf1JjLA62LOcwer7YICgg2KoEE73edfKY
E94M49Ng4Fb8PBkz7HvaCFjxQfXqzoyApBgU1mvgMpfR2BVVo153/8HJe4CSGMnks39RtZfDy7vD
J4yEUfbefXpWAif3gx8zNegOGXxj2G2Yl+F7+snBkxE+Hr+Ds7joAaD/yaf5kW+Kz+rVWRJHUImT
MISA9d3dNwTQtM/u/wgO0uG4aQmLX+Nbun+WI/iXxDIcKjpk6CcxHFpWRYgonRF9Fu2xp+4S3z7m
noyYrVoto6J36aaJ16lqr+ifiy+Ky+9Vzkfw8Ak4IQhkK6h4na0GqJIGLoHO06vDu055kSTvMB0M
tkXu49Ki8mSf3vOxb5uNAcPrUb3NPjDSz52ImhgjYQ08zEiEXwTEwEBhk/RIRI0Bj6HUR32qMiW/
eXxWVYnDYrrsZucH62gX1eIq++UkDk1mfzTA7Pcglr85PRad9PZ0m/eaXt4UO53RpHhdRyq7LG23
Tr3Jq3/vT4XxNBBjtT+L49rRIRA8iMJf95H+D6syWoUICVD4RdgUfWv07Jh3tLTYzUGgnQtocI39
GIKKJXmwqsZ6/LJYHk41imnPcdlYCph4UJprlf7145xOlVnxo8zKaX88WD0vn8v3Yw7C+5GFI35i
0Zgswei/yOnAiATqAnvhzSDqnLWffsjY7bOYoYNvo4ZO1oX4Sv2DZPy0mX/hLZxfv+m6DUoRZgCS
V4mm/2NJ0qCBnQSwAUtr056ZZJdOh+b7IVDnStQ5wrhDYWXSGcMbOGY/OoL8YHBzk4fzAseimwM6
tOA8ziktQcohI5G/UZ3y32M5jBTY8MbssK9/aJKRsWaamVEAVN1sMEHOIe3beY0apSyTbDvM/paR
cWWFmMWnGL4JzUg3pwSTiOENhkrbJ5J1MH+3nbMK6T/iNWB9WY1LNqQ3WaJygsTWOaFWS5ca3FT0
pUrFhC7YqoEaSOYE7cnw+noANvjOzo0Ua2PrJZPE/sTi2vPqBoOuT0oCz/ydLMspgj0xKj9Ws4eA
LEZr1ZH2enctViPDwhrstRkVANqVaB7pVGm7yqQR40fWuSsJGGG28bZvBsu22y77P6yuz/mh9Uie
tQTCOrfA/KDGjqb2y1FjC4Xk2MPGbIAOE9I6HeoY0DdsKrStgupLfNRUKyGsoJ22E349jGYd2hQc
9cHIUGjhdM4xZfQbpsEaSVCI8mQfC1UpNN/H3dx93Ml6k227MQcsfCg8UB5A5JEOPoUsPGE78/qO
PbWtYs617uyfjf2TV+MetKK1ukI/4033WfFew+BaL+8w3nr4n15e2Sxh4c79qnFLBJHCbJJv7i8O
YpNuak3wMPC3tpK31y3ZFcr557MsdDcr5/oVSC7KvAoTnP0qPX1bHFqtW7XW2cmvN0SbJumk3xkb
DIz6UJo1p/3K3Hc5e6Wg2QdgOay2JagA5Fbvqsc4vv3C0++oDhdNWKLrcM8GwaDAhYM6RqehhM1W
jax0Etzqwpq1eiKc/hhlpIc3LJyEkPjKzW1fW7av2zDSHiGSe1+dUubzuUBfT0U/rIruuDfH2iRV
/HtvnNO9TH0JDuJ13F806QgGNUv3Q51Sm34n2wd9tq9FIIJKgYaO0iC4s6xZOQsDQ+3cGRDIo1IF
wz8dDRDzEDqCdbigaCyyICo6QRS+feiL7ACg8qGg05X+48TDkCxz5oGEKMXqsaNwUx7JOdDh84s5
+Wv2tYi92I2BiZB8ULk2LF7EYog9X/l0SG5bCulI8NCypxj/V3DXDiY/v4mPeCVH4+28iMiYjJww
gW+aY2f7XTHLjM+E8XqN3W9qGfTn8QtnW3nLT9SuL3k3/uKQy0BbwMtXvTsBHXlxYlMnv0ccQP6v
+Flukwq/OlPqt5SX6DFRWmWpjYqVfumtv/DY6jF4HJjBjPUL9XtiGs6XXZZj8CZejEQ0kS1Xy1SF
YkhoiQkd139j90TI8G87JH9DmI8ljFvThm+Iomy1gJ8Q2d4OqMbxy0+BGpV9+3rJ458ChbxwrpVm
Fo//eDqzJUW1bgs/ERFI763SS2Pf3RhqKigqCIjN0//fqh3n7MptZZmNirDWnGOOhnpUii/VSJP9
AprA2jqzEmBPfSN7l5I+/xMaS8lBsMBuDKrHAYGbwBCpjr8PB6kjiniUanwX2zfPDKYLtnIgBjx1
lAEPnPDItnt4PXbHC6abvM0cSvZNDrI6pHiHVQQGrMJ8QEXJWBJdKEYAd6E+hhlBvu678IXgHQUI
Gzw1Pp5omUeOCYgqL5BXXIBNQIwieSt3TKIjhRl1ZRzxaGv7nkSXIo6XYDuwYl92M4N8NF6QnNAB
9FASGS6/AI2brp+hInF20uUXvVhoBc/wUnhmvBSWPeBstGts9y2X3PH9oNxPWXdNedzP9wjG0Gdo
iN1Q+AHNIkVlGccmD3u6J7JKiBXgEXATc8eqRdCZ3PN6Ugi8yfGjkEFuTVAvLIxP1BZRDbmGJODG
75MtwSZ7F0CLzEKFNW6LgVU1VOFPPn094GnjrAPZh+Hx1384d2EG5+hH1WVa5YPLBaWNv+8QFw0Y
BQ3ZW9Ce8DK52mB+3IMdlXu3F4+hCsJ0tRk2288VOgGGKh8fT1Teqri3onRl8irBpFcHuwTnbpzn
euM8as4ycjJYd6zcalQpohCWz/Bjls202rwSFUrOfU8ZD0Z7neFsrINv5WMCr+MqpX/HPQbU3rMC
3g9oQE8oOehZeTDSSpiUU4SirboO+5vvqDsB7JyytJhZUy3Jo3z+XUJSI7Iy2+KFMGK8Msyx+gEF
Ei+QyU/rN/B/EWUFWMzRQ1HhYobUTy7xhUkHE0w8c4ZW+nM+DvwWr28/vEtaD8m5cnc+pn9ei85l
ks+EzSti/DVUBFpUF5cipFn0XfQ4THikRGNlRW0yupwaRkrSQbUGJundgErML7jkt9oe9hlXhLWs
Zu0MgSkgGgjQbtInU+MVNj7aU5/+lVQDzMI8Ll1fzPOE2ZWQXPddxkxQpS4hHmKMpHToju2o9A6N
Q/0nVEUBHjqTMrbGT6aS4DNr2nophWFDjAhY5eJGxnAFmpsCIBOTub7CBizC/igj8uGzovYqFw0W
j8ydvTr6hnpaTLv0Mbum5QLD9KQeyZvdXx/L5c0LtF0eCNu+atXzrFRLf0kRi0SDRwpSU+1szhno
E9iXRZfJbrMb1/7LvY3ebjFXJ5otNP4MznDe6diAOFe+ywfIOJrpmEILs7lf8F78mLPHkB75ukVC
AteK8FPyskgPqZBEq9ys5bQLs7HhmrTsA3YHFyB9dJkID+bnqZ6hYnNN3sje5MO0X8NSGQsyiAFw
OBfvE5X4jrzgm1PeWMUH7y1dMhsDbqwKmRrtH4WgYFGCZM+AXKTVa6otuE/0yziup9Q47BtsN2w9
AAwfMdElucWc9/7Qf4W70+/IsUffhJpvdPfw12UMT/wnpCZY8FliYG58w22EDWD+3X8wUMTWAL+h
30jZMCUKe4zJEq/nXcJ2/HsMXiDpNXTSJ0l1uCshpwuIhCiHTInxfbD27/0lUeL8hEixPdLbjPCW
SHZL3Ap8M2mwdmsWj0OzedCmHr2GJ7a5nILe6kn9VNkqTmH2Jbot1RifOec+/pzl1IqorADPUPUB
2iunT4FkUZj+4YlIvEjNaVd7T0465sMfdHGDH4G33UrbNJu6HjyPFihBaRtcMExhQbUqNkLAtaEh
uHH416GpKHCfRpAHSQVfyeGWUSucmQMoEesMvAA4NgDeNpY7kIa4AFxGS1AadawmSue5+jD8EJJ7
9lysiPH2/S5eSYUrHwxake+18+iIsRTJkmrMVchgqJwQFYMD2xHIgutMp19FHQPZjHpFDNsxLn0E
lJpQToSTORQAlyEPz4okAxZJTCOgi4uMIByXh3doKsBLMJZANQuvfTr3Lc4qb4d/P7H4plCllOKk
3LnU7sb8hzk2xkhXRtFqXJy0VJ3o1DCI4amTWRSJk/lGTy4VhhmUiBTFrE8KqOafOqmx76YgDLq4
8plh96ayuL9zjFWGIRhTQronkEqRMsB5gyMYt/fg45mhMpf2AABZ4VRaYHQB6s5L51DfvgJthb36
A58LBJ2Io7txqQUZcSEycW7Dpx5IWfBhsWEs+nbvcJp1r/p6T5adbPhOn+a07AcFkU3GCOlwjfpU
DgrrcOHJvLk2vtdt1S1KE6Ntfe30mSuYJnGEAbVwIXnP7FiCPbY//P3aUwlYq196lDrwPS03b0Z1
z/m1SWfNpYa53WOvkhXMJZrs8KJ8xc32c1Bh60he5RRz+YCR/ujHtNO5Lksepz/sg+UFYGXmz25B
jN3PxMBCjoB3v0q6vbw27E/IGL7AZunCVTi4Mu0c1JysOh1R45W4TwBq+1ag4j7pYjwK+f8ZGPiP
ZIEx0yc9p0yZyWJBLiXqFNu2AS7Pcetkjorih2MWq4h98d13RBtq0Wljmx7gUkgE0fsbwkjBwuXy
XGQZYXMhZiTPty9zsfI8d/A1MmZ8mALAqKHFmuK3+fyGfB/FjsfFiHH6qZjc2dj7qZTiTe2Agw4a
aG+NAVhHXB/MBUFvurAB5jMBYAMFt2KbLekoSl+tQjbh4OrWZljjJ08bhrXWg32sHTW6LeNFrnvv
L6QEB19LMnloNJ+Lp+X8iEBqhOEo6wVmLXjQvPLwra9AKXfv4JpFVpF8CaXBvVW2gb5dtfYYweaQ
AT5D3Qyh3P+45+1cXyN+QH77rB2M3FVc4GH0obCB840JDGsSCzWsAO7BiK9yacgt1ovv5M2lcnUf
ZozI+CbZX52sJnVEPod5MIkL4/fIGFhGubW90g5ZgOM/bXH7nrV6YdwSS1rueuvO2lb3ecFg7zuR
b+PbbmJ16VtZf5U1m0GW0TH8Jne02rL5HhifYdN3ZBRpu0i/pRYbB45YuEl+YpzId7fkpTLFRFMB
zU11rk/bYJXBdcf02CoqI+BOfNBxXOAbmLtg4HbF4wgxczakQ86PamNfFD+7Em03ocm644yAMcq2
uoGmY+nWpu/ntHvMX2I6ylbU0hxVNNRJTxnveltLFy7d3bywsATZbbW4t9bx0zu/lpgZ42ajujVr
zzCTB6yXSTHp6PovpH9oZ+N8D+v0ElIvhCIV5B6/PBzQwxxwg14WS7S7V6PKq/1fQvyA0/lZUEas
63JwG/28C6Q7BNoDxc1HGp6FxELEWhD1HGaEDoNEDy5YjPmEnznGpg8fjXWK5Bu4W6hNR5dFtni7
rVNE0hZswd6NGe72gTQtXKqOOFJaTNP7YtBroMmw4PlwEQnneC1b0c225fq9i95bbDg5djfs/jY6
eUitS3erIN0CCVz2kDm+ZtUT3tVP6PLWlFr0mH23h7tpFj5SdfV8QnMZ8H4p7Z91WWuPlUIOR53I
LMYXfCHbdgL6zTBG6taqSLd7uErP73iXDUdqyfvx3qpX4lMPAxH1F03LHIJ7NXDfSTGiR2uS55S4
JmzT70kxFf7wMPfnTEyjYnpfSke6ngqlBzqDMbToS/IIsGYYU03UY33N+w1Vgt63mn1BYxdNfAmt
4F4IYOo6I5LKN1HKoPD6MToVu9MVSt/H5xdCG28wAbs75rQ/bRiF/FwKwcvegoSGRhtJAqKI5ZuJ
x2+dR7eItNLPmrwh4TDU/VUbzlsaeNH+YXxI3UJsJB5BLJ5Uz0nPy9kzc6FtPtwX+vSOyyUmapvy
BBswn4FU8o5hCuM/NjKo7p8QbTTItP+JvthFsUJLslE5VWgnzwUvGWQVDBepBixaDhFM+R87P+z/
+IuzYgZH4EN0wckaJI8BVLAT2xrSH5A7dl/7JLR0ECwdZmAcCWBz4f0qyJ8o/U7HI8uhS0fFsck8
fhjOLg6VsA5wtb4GHzZ3EHeSHKk5eWK6K2xFLw75HBSJQoeHrzaf9Yhs2+wXe0foqcYe+j5UvtDQ
oAPPm+H8M1ih/V5FkbOJ4JN6Xt/BAcdh+xGlqKCJjYqwCFVuVZ/5WYjwrEA5pFJtCBGxEGfjGvyP
TIcB+ODAQsirxrN1KP4XRbI4Ark7h6VGpIyOKbcgyQqWJIcO7NzEiBh3Mboa0kYQn5b8Yb2Eqyl8
vu+xYG8iq5oIAS/UM6RwH0ewVYEYXZBYIZXj3x33fhz8hgdspOhUmYqu1fMbWIQF5vxam9v+Ap+e
0Qfs87F6rBpieZiO/RusyrCo3qCcA9EdAFMK+0cxCWUjY/MiqoL8jB4z4X/bx52tQAiqALGeHnsJ
RS1LPcQdiCAs+1o5xKZzxGcsAhJcPviQEGLL4RVEEkYk9/M5EW9Ef9GI4WNBDYePIaAe3tEkrsDk
74lJy0MV016+oZ21KbbiEzmGFpSwDndjbaEtdoWtLa5HwNB688UrFKZQgJ0mSO4uc+F/8OeVvDEV
x3+XmYsedWmX6pG0A3z9zcmw+BhkkQ3ed58fwR0T2tB/H50evWoqMpReXztfM0flT28ObgWcSycN
bLgTn/Q6wCrGkyG3SMMuStDuApkcBPzY+kMcErjl8+wa17vAKj0JoifKA05u2sl/t5qFD40jaxNu
aUuK0oFJ8kPcc/f5nh9eGvmIW9w5aWk0YCIMv8hKIC3y7nL7ylykZ+QD8SVamf8+WAXUu6v/CP8A
s5N0B7xKNsRixLi4B5OEBtqyueXjCiuWWc0zvRnn7haZzw0kUz5E/BCuDdCu+B2MmsUji1sALfYv
lkhuoc20zK+B1PC0JhWqHhYYmmTuhwWtcWF5YL4B81UHRWJzw4/rwpxZWKXxIypg+ncESwSGpACl
X5FuAVOID+XmW4on5ei4AMv4mw/Eadgc/cAH/u/jBlhj9+rYugPP0x3POtYQ3YHE8v8fjwbJJI6C
NdQK2kKAOPAhVmVuYVsC9Pz3AeLFJ8zG6Rt3txBcTHzOC5UwUqqlVLBZsPYCPMe4BwoFuPI/4zx2
bD4ReOOxf/zvf7YMPtin+P080D8/z2k9Z9KUkHhAqYfx6P5FoyfUc5fSe3QeGNoPORkxVqwmQjTD
5vhPOgP5X6yjOW2MWE3fS+Hl9kXnJwQGOj2UyWeFL77jvz93p3exgpf2CXIcj76UnWKK3tGJERmC
0L7BXUNNVbJrCWIf4qKA+nz/ORlTZUShBScEc1mOtzIAKAPOWJK2OcXgNarX15T2o0mIS1VFNANe
JTvN7lmgDTTd1KFC3yGQKAmKOfLiD1UFrPtEdmUXSMYN0c2EYTvcozc+ngycslkjAsHl/YeM4ESO
4ptbYTkPdqGu1BUEJKqkMbKnLSMINWbpP3YDj52C3QtZ8+QZF6E+gszIkqz6EvlhNNQpLoDQ0kXv
J1QwhqeEBCzTA7KxXELWc35eqLoF41v8aXEGblNS3ti/oAFCHcdNmbG2wvEVkArTSPBbZkpCv3f7
a4MX/vJE76zlI9Jvb3UScmlBLxaaYrAqbgt6y8LBcDhsGH/8CLtjSj7c4oqK4JSr6d/7JUShEsUE
Z4t/EKZ+B/EfblT/FL4qeIg5wS/6MaxlwZzD/hkI55YGt/SRVmmd9kd1CjMgFHxlPBTV34g5AwFI
rK9ckJRDlYyTJLkabP0qcJketelT9M3PCaaWLNagV8oJX+JPjvHKgE+u0OWu6+vxuubNvTvKgorF
gMOPrQtg0s3p5eLz95a2e6ud8qNykg7yScUzWT6VC7w3F70VKVC8c1D0XpQ6/R+G5/dtudVXNBfb
CqpkOXnHJSRKHS/qW1pimK+6arnW9Fmr+8ROsPhDa2O09EN4WcaPdkizQTmi9FL4pjCU3zB60A7U
Diwa+K6FKVoOPRv/WgII7csjhGdC6cNRzSesMozehGcTvoUXu4GEkE+6F1Y8dv5bgRwTJflpvIcO
aNP/hyGQsHh3eL+/3eEHAnbtByXcPvRgige833t5pjrMNzzJL/zoX0hXQ/WJnhNnIY9Arim0RjAW
i8jiJYAXbpSxHIpQUnUEfYh9nFpbE+3Zcxc9s1Vxmf16RwvMFrfiPaTf51b3LWv8zdIdt79Jwzle
zrLfAtJ50V9n+qavL3fahg+NkaSRr+tufVXG23pMN8Oph1jltYdveL3ua2mh3hbyffX5zVjCc1we
L3bbCnUu7sbIqXK8ZlgRJWnfB0LrwZmjITFpwiBd3oevjxgsWLuE4UOtYTAF9WfKYKQwXEyIyueJ
5RybPWxh4XYxCwBm537jXP7SXEqVPIZUx6BgR4LSFCY5w4Pyicmdg/dYIR6EGjau8FwTgqMWkEdY
ZSCcD8OFqFpGdWTC+0K0ZqJ+wrchPQh9+zxd4+jjT96D0Z/AmvCex/pDqN1pSAZYUQrtcyy+d75J
+G+PLUbiYbLwT4yCVo3vnH4GU+FgckGcIP72jvg2IKlfRWNPyBICxkz0ZwIZ7lUheWckuWmKq+T+
tVkpxagzYxa8kmy7T6zUSQHrvKErHD5qr2s8WsV3t7V+IT7g0DHap88+/mN2Rk0BAadug4sa17lH
Roo5Za990+BLyQ62ADaMZ2ktFwHmenQj8HEwBC65LOEL5y1DE4+dnLeW9ukHZfEegCazFX+hV9PZ
eBAF2AWhNOlNQJYqJ1WGthAjUAYi/LbG+8Ara7wv7Bk02NhtQlbkabD94Gnaefp3xHOD5wORh6bo
e4m/pfetRtxf+OyJYjL1sWX8+XIm/nczMT8jmdKWqFaAdEoZFy9vqhlLTvu6cHhGVEjteGZ8qLBr
ikriYtMvXzecQ2Jkh3yK1M3r1MDGXXkNsu/eZFcnT6qBcOTlj0qcaZdeUO0OPKu3NHvSXHEKqrBI
8DqGV4IWpngmEo6x8vZByUIQIdrzn0MN0EAg+kLks6qkeR1+UsrJzk4tqxvtl17ZgdXwLW95nB1n
sBz8UAFAQAKA+84urwj3sN1zyTuhUZnwJSaujJEwY+4fmTxxFh8p7vAs16VYpmk01yo0aaZRPPvy
nxBC/7vsUYswHMIqj/qhgvENhfSexy0TpX+DMUAzXg/zfcZ0V8ZAvLUsWWpYfVdQX0sunxujasRP
kHMDnpAsB496TtlRQqHJ9/BVdCitOCxS2uBxxuCm+85gNfHirSLUgHuzqXZmatic8zkjLnpmFiQc
JQvmWtJYOzPDYraFCgF7y4+63KFuqhJZwamMF6R9B5/aJhDqzaPra3WN3nkOfRBGwl4Y/515+ve9
icXz8Yu8vHcskvseWmmtCFUfig1Y7WI1IseHUuYjeFeS39oKxuD3E70RipyYyAc6K8IwJ//GCBMa
BmAgYCP9giWne5VGOWa1L0KwqV49IDVs6HJ9ge1cVaeP+0JcVHLP12SyKKF6aje/UD2175sd5pY+
wRVP9PPZoX1YDAuFkyb1GqyjV4hUBpav0bhdx6qISMLHcL/OkhuSrfI5hgQFXNDKCdRmQT/qtIhV
UFa8N6Qdc8R0T89ge0oh9KR6t1B/q2La9gNoQmKxxOoVmdd7b+1mj8ue41lY2GQoIRzgZ3PkO9Q2
xDFNIdnNvxYL6mlGxYztCddCokcNS2YMu22nO7xRV2Gf5jx0B2ojgp7Pd/W5THVa+k5dFgxh8aSN
EGdTjVGVcpVBYUJz8g151zpxeuUBaAaG3dKaRgFZARI0m0eGHs5oVzA4EKgEyn8DM67/kzTu0zDG
jf9cNbOdYyQS9aKQ3cLikdAxbaQ/6e87JaQ6hfsB1B2Yf8rUSMzxa6QXrpnmf7fNc9onFaKcvqbX
PwrQbo0k3LPm8ux1lP/UpJq9F6CesSgb8FUmseUT7LCVYEYqOdAEvk6+yTeEj4FkXIg4KZyM0ocy
k/URkeHmc6B1TKEpZF8ECNSf7xPNJ7gTNDi4mjRgr6neDUGRdIATStl1OQWLeWzoCQu6KJHZB1kB
bzqcXWtIlDbtFqsU4i2IC23EJcbqyHaHIQVV/B2yLDbiXJyQY6HwYCSxO9MOURZUc2vLCyymdR2L
mTfgC9J7ZtqsTy8LO3kDk/JydFvfbUiW/tdDZdEbXmZMpYa8eXjjWiGK6bBLRdgjfZ9qH5mcuvcQ
izk87uGtCNmOl0eUqai4fwg7uhSVV8KbRkasSVAGwVQsmSPj3LrZkgPtsOwSSpWvL4uW4fO/w3fa
TcrtHQLC6E16lcCY4RrY6vTtwetFefp12edtc9XfYmcdyAuFZ0Hf6g+MvwdRoYn2J28uC6YeWjVQ
xmB4zVnqD97YTUBUYFamPQndTMW5RLnF0AkyJOqF7EDDibv19Q+zDykUlE9G5sqYPULwKH6Oguki
K37/ANsfnghiBCgCFhbSL/LZBMUpqH4zOAuc+7AFuSpZwFGiMISnV9PX33+EAvnMI1JmcC9PBsYG
JINvHncNpGrxVrAKQb2H2NVzi1eEQ2p2iSlTiAXGskHw8I2Hx+oMQ5pH4gkoOCM+h7AMOKLsJ9+R
LrwakUI8G/eNowNEQGR3MPTIrvw58m4mVGw8OOwEYUW8I6zIgUFawGLi9IJJongQWaGHYa9/3yOD
41rlGTM+hh8goSUlDAw/CsgADEcFU4x6DLIfwQGmj4cin0MiIAPva/BMeEb8+HNZ7JF+0Sm2U14b
vFLjC/FOXb/PdKDkT5j+pXELIrXK9CU5dwn6zF78Rh4td2jufseSTrZPgoJdLhVG43hKcvgkB1nZ
zQqUgTyQp1JgTAlODMz0bqvj/vHtG17n1l6DWvfpZwlpKbQ2UF/s0hhVEfbUDxABcKfM1QNBejdC
qGbOFyRPPVbR28/92+JL84PFEA4YtxiNQixPjOQavqJyBTI1Akb3ShpVFAaeDh1hF/c4+98AfYYH
XdP+jbXkeVBDK1GDfnjF3wlGud+MGPz6pQtxIiZunPjfi/twmlGBhMs5ANa4hvMcfcbZvvKsKXlo
M+KcvfvScNBxDrtYD8qVgBJ7M5IaR5iT23mIvWQCHYMIRNW/BlJaEcX3iNY3woLYuSastPEApS9x
W8BlYFbzzBgswV+hh2N5Al90/ZibxwyzOMXrrct9sTfwsn7MOUVUrnK2SHSBQKgO0zSytnHpoK90
Wf9YTvgZrC8dyqCe3x5e65qV3Wt/wxom55eMQGcH8o1nJkWhb4btOYvy5MXOPpdTxdZDnWp6ySzM
IRFt8Oai9+8RFiLo1alHgX6r75C8rqjDUvMIV+32Ry6DRx+PQPqO1/vH18aEKTFnGmmt3RNxXff1
b8LsgCk5GpOrwzouADkMVQG7vPqAZJwWK7DsbK4dMuy/Z/e/KslxJD51q+ZkTH6pvlY+iNYvTWpE
WaQmMAU7FCOrfNWDJ7GRpjVpUQdwZjlGJAGfle0VGBDLDyDsEZE3bOmUjB+cb55jxFEFRtakjOvu
Q7HlMzoXLKP9trD1jQjy7tNUDy4MdskJO+bQBbaGbwYvp3bLUbn6LeCw5WTnDZ/wX1iPP4+hrHma
GnQ4V4iR6/AR7/q2FcOPvY9MO3OtEdSMLba47eR+/sQWuABeJTaP7Rv45jwgfVThmowEPMkWaprH
zBT9flAx3uVc02JjewU+4Y5oBwCTufmcNT0QCvPOpdRxTEIERECj+De/fEzZctRnPOYYUNQDnFxm
+0dAfXn1cJgNtUkbQegEeIYMiD0v4A7JNlir1PPLqU9kEp1E4QHMTf7ZXYHNuMZ7iBU0Lgr9KTPp
3jRb3A7wnMLv+smWmrbLHhNpiHvxbn6bMlN1SOwKHqvaadwnbgBZrLQ2eS0uPly1o4211LBN5zHS
7GopxTDV5sSDuLnfJuWc0U8xof1vQ92AgwAcbOEowB2MOUgN7PxqVdELq8kDEpG1Ab0bMjvOwYcB
05PdHwDP261W8pjQ7JV81BNzKlTfL7dxxUMWi+uK5wWxa1RD4+HxBpcFBFZjrCa8ADCl24g5lK0F
nynhbQD4LPE4M1BFMGahkqS5dKUhs15Yw1fGQzbYNjLFcqsw7BcwU3Oav06MIkkePOBdbVGPMrga
dZCy9q1gOb0hbZ7o4umZGe2TTuHBMx8rkLh65Lswc0F3SR/cTPHomeCHn70dpLxMxAq7QIHIXKsb
kq18M4KSQ71jFpZS9lCKNMAX2EqBS1N0ImqEolILwBdO4q2X/KKCZk5OMUZmVPgCpF7219gffcGQ
BS5J2C98eOQJ8OgeNtstGyBWrZ2AKiGmUrD/1jCVW9besN3moeRKqEJmGVVieHHJDpixAqHesH/r
GjOhGP+qBFcjempaVYZUDx/68hww0WOFPagRzgK+6u+WH6ZhCqPCbEHqpAOrURQkd/eyr9bqAwAN
QrenRr+IKgGccq8s83k25WQ2U0rtqNejNrp6TbhbEDMyoeV2ScFj0LEb308t7rNFOdTGzHBNpiYj
xEePlZ6oJie3tP22dh+CZHI7QAG/DKVzM7NG38BwSww4UL79aQE8CgpGSC6fFdJg3owqNQ8EjzC4
gO8BagMh5zODUwKlVog6wMBIboQbL2O+jwb0P5QbjVTD0za2imEzukZ18vbyBChHGG+MRNxdj2Fd
luziz5rsnDOUQHb8CzrR6LF+Yyo9rGIo+m/fGjZh7UoEM/xJUb6oPBB8uz++KWystcdCBMVfP/Cg
H1fHZoK6l2AYrEcChrQOgOydiDIr6EZ9ZxeZTjcCMx2Xp93maV/idgVd5b5Qxm3686mIr6mxYZLz
OTDCudm9qPsj+jUoQO4XelL7RkAAZPwk/E74omKCbkNNmajx62hyifUSI8LvAxoENn/kUHD1MaIY
v4+mU49YM7h6svjiWdGb/f/UnAD7TtjtcZZzBZkrAU7KkNfoT9w6bceFf5tTSOyvk9ZtSJSBGuAY
xKnjeO4eDGzPKHbBXUX+CrAubh5ibsYQNICmNDKn+LL5H5YBieQ2qg78O5DuQPoRiC28eNvitTAs
CxldfiAm4pfe2rI0CIxxQVrbY0xH9o9vnG9QL3N0kfsK1vHjj8mCy0yEootqjQvozAyFeYbptmNG
nrx/f9LaRcBE54wl1zmfX7HZDOA8XLkMvmEdlzZ5a0zPnGIr+VAEgerFtPUzBw/7w3nyPe6YamLF
H/a30imLf1gGvhmRK47pd7PurxcxA0DMdH7tGeYLcTwDEzi3eIsw7hGx2NShrIh7LmaqP3ZAkDYY
xbDkQU+ILcP8GpUl8OW/48IFT3oNhf1tcx0/9xeYw2yqTJn2nDxPX0ugMq1J7SM8L+MoC8cLkEd+
q7HEx5X9ylWgHADaTmmCzld6Ro7Mn0mJT1guLWZNYBWGezkAheLRCFN+amfR8JAczb/IobD5CZHp
gGQL8qYlsllgygJ5UHGj7uVOeMGkTVHAUnn+G5tQjoNC8KNU5PCS+bWkZVCe4n6AiuBJGA5kWaBa
CiNeNdP5SnQcCBn6a3oxKIUU8vS9OHBoEHUghAt3NQXQu3MZZaWah2vYl0ZLONF1KuyvjsNW2+tP
9JwyXB88p89Y402z7CemMRrnXjlkPOHpU8iiC3Jq2VQenHFsCM7NHucob7ErE5M1BhUsAfBLKkzP
R5AJEcyh2oYp3knptfU5bRBWdyB0Nk+XU4zzrcbFhOSIvsc8jSaUlZlWnHfgZQgSHOcacywaHdzw
6RHc6jqlZQcQIoyEeyuYSZz0ULQZPILGLY0zdvW0PGIgl5P+7dF5cWJQHbEGIT5+nWlGWPpfLPcW
gOmh9H/od/Tx/axM1KO5hrFcicvgFxjLy4j57TWVksuWNXYE/zyfP1L4jpjyFBGgs9/fqttqZSZd
yRQCylCD5MQc5evXFMhCjlHS76CUoaEntsBmogJRfsglRRde/VkhKyrIA+ggeLra92gYAaWgoxG9
g5mEiZ5SmNrw/guUAk8QcVCwDUQDS29UoeojPZ2Ro6CWC9EYr1z0mXwXLHJWJwvPkAHcesRPIr4L
5jMr808cYW4xR/xHdkdGDm+e46OTBJLjBEma4ZDB3pWR5L/mMaNxv4irDCBFTB1fQ46+wMpgZvD8
ENFMsymiQ3HEmaCRPsToEbAArgGHXlwaAIj9H0m35MYIIjtfEajYXVwN5Ji9AARoLHHuoWmtxdVQ
Pv/4Bljy9KFcsQBACBvb3H6HZFD8u3C4pSlFKkD3h70QZ/6REcVzCb+eK4h4N1ngPRDNKYW5JPkN
PFWs/nq8RhWTFxEoVOGGwswVqxf6FnpGYKP+kTQjwuuZC59pREiC47cKjTCND7+eHuNguVV8i61p
eegF+B/ExkIN4BpWRLfBDeDNqMStPn8erKQc5XF/fC1dLdbi77Q/323JuTtoU/RaIxS1/YzSop/y
fvC2ighIKb2fjYXYNpUYMKnB9oxBip3tTYhA8CWAdDa7iGSRozJ/4sYxU475/jOhbLPmn5Cwk7hH
oR98x/WVAAkSRGEqwKL9HRhocVaijFFZKEkNNU5t2oveS6z8uSL/OE3yjXa+JFcmNLMvbWTarhte
NFld6qpcZPvPWP3jixIzfwH3WJNH1I5JB51SeVjR73D3zbgNlXaYn62oXUGVeEKpwP+DPMITRcSv
3mAaunwvOVlZNm9/XKvAjbrDyQCWwJWcbzjFOIFevRjQjzcKsYMEpYrkKrgiMDpQMILbYS47Ncfl
iKtYm+4m2pKUoxhHTCDHcvs79FbCcmcmL9o/UBdODKYxBCpxvnBWcmJzD+fIf6sB0O/vuoCYiTUL
jwcwyPvcft0LaV44zhN0uwTgIBGQrys4NPdFPh5oAZyjL7YRTJLnClOqRN/cV79NfWSuddaqYS/V
x3Q6NUkANGt7c9z3XyFPY7et5joRaLc/SlDKPU6t3voRS5G2VeIsuZ7ek11Givw7xGGgD3nqOYUP
11/rPty1VJ8+DreDyOm2IDMXYTfS0ufamN0jqEqL5/rhX5BQDwhjppUcfVMlfeiDC9h8ZHAi0aQ/
7Bc58CZLjaCzSLiKWMDdJFxJlBRQWbaoARrLgbPCyUJYOpRo1j42rcGlgrA5MMTbuMMgja0OrTz3
ayDqjKRwYuCsomagbIUh03kKeyCAzw9prmAqXPpCxmJNGMtNSAGLDBIQH0HOZQqeYeDJXbu5l61g
asERkhNl2oKtw+xKHgcrIuGbxqaM0LnEN5osxeXvQ75CHVlB0megAfUUSrFMhMuUiORCt9H+tZJg
jkOQqSQbyhscS/oWuhRwuHwAQAr9EDYYCc/IDUJtWf1dxZ8NNJg/XkK9gTXC00fF/WYPHbOFMnJn
QV7ikeQaS4XLhheowspHm/gHxJqrbLKc2YL50djV+DmhmCI7FIY8LBB4TEdaDlYr9ntOt2rOFwSv
HoUHG55gRmDFBHn+X94bWhx1zeLDCQ5ezfJK+5TtRSAkmemsSSznjJVVknZ6aCTeyCUOEIkYYsPB
RJPB6W+ctIXQV1IU7Vn671P6D8iYr2k3ZiqOunREmqD/z4sLA2VezC7s4ayyYacAYwEM1rkmwXNv
Qt7VRRQRkHCqPxRsbLKs8uSe7kHsWPJfyd1vJvcJOyXxt3QepJlcbN5/fgkkCW3JlgFYjKkWYwJq
AjYw9jjOCYZCnnR8YAzFMle7HT47YQ58cyMf4kbnNrg55/7sjZAoktyaOynrAmE7CkhTDeWk824x
XEgmpT7JbWuGhkMFZMJCMEKbsDZGNyEGAj0AYZi8zizOtBXgVkeOy80VzI8e2d+w1rzWhzkdYV83
JDoo4nNHT+6kp0N/DwHpAdteX2QmT+cWIDfCnQMmyv4/G0rmKTHtD4Uvu/xEQXT0gHoC5AwCwfQY
zgNrHV9lTSP8NYMI8g0/rrzsRkK27+/sI3HS3qEcHsGbuEZ3fge1RdDiRBMCTOtkJxipA0ypbitO
j7A67HxjmIVKwPP01UkWasGLJuQb1Ym5MLciVfxpo84Nj6a3ES1KeeR9h0DSIwcIJgj08aF2Q0ZU
TrrhawJyYbOmn44HJbw72L6bqKYJbFXpNNisPRiKeDXyedDEH5DeQRYdcpcFcrHze94X+3JcZugt
RQbFZ3CBSf7lqwAIUWPr019EYwYQc/HRQUJuAfEdodwSDMC0j2UGmU3Lyv+t9DBzaNJdyfvA2zUd
3XtGb7tzUBCAxI5bpx9+9p8YddQAAbG2vvmQ+ciLv42kvVkPvxsEAWgGsExhUUMInmGAR9wYJgdb
dQVvBtnCm/g9C9+iYZ/zh0xvM8b1Ca8A6enUso2ZHY5+ug9trqO37xDxO6+P8+V8f4ntslIHFxwa
sVyl6sRZuYGFhUyKQTxS+91Ak/6VoOKCfYk8x2rORM1Ywq7AuG5JaUO7wtXNWV+N+xAaxdi8RpUe
Gsgvtt1MOrCwviZvT61s7fSckMFZzaAHQqlgeWXHRlgCp5olmOE2elRogOQE4sgoiGqCn8S+ju15
I6hBVLqQEHZnJjnIRJk28MKiBliV1MoQ3HlULuHZhZ8j6IRzAUO7Qvp5OZKP2zjufwWzl0dgriBO
cV73Inj0NItYpPl0KbL9nHI0WO+15X+gBo1j1goFKXMMSggcmuDPsVZw/wuy2pkqsn8kbrlPwA04
0AamBWzt1pX8bKUGZiACbys7rOJvaNLg587Ne4dV9NvoKU+cYvUr4tNBS/pJM7ROhdNMydUCN4Ob
qYJ1YWI0rJwbHovXMwzYSQvQRYjfkPGiR9WD0gVFiAOQdWIS1qEx402m17wecahg+yKQHUBpdMf4
zhJuSixQhTzUmTNSPlNdQuSkm97jr41tORD0NfgfT/e11MjWLAH4iRQhb25lWt4iA9woBAzy3uvp
z7fY8Z8IYBhAUnerV62qrMysxGxfNiOxmeyvo1i0K8VMS2E2Dh2fUqj0ZSkbSEa2/xAljpWfaVV3
41pCR9T+v7TOkLaP41jugDXdKRRv9cuQ9L+WaCb0eA7Ro8n08WvenjevI5Y9JBG3phS+dEU3z5rF
WFy9fZwjh1dVzV84lkVJApyjWdURBlCVyBvnTC9Go79QjI3SPcz23qXJl22UL6/r9FGnCeiDvo0g
/zM3ufwkhoEHzVq2f9Jg7drqjLaruSre54z6Px5oOGFH/LG/zw2gVARgKZAci8QzNunvenTHMUH+
sjPvLGcGjBSfLKbTnVhTRm143UciMsrm64QRtKtf+fi1jxVC7+aqDtjngPS+HKxnJsMZVJaJUMDr
OYBOVmRje84SVWSoBLRWIpJqJSW2scGWJOVUpJIvsgipHwzIPbZzpWN1Gl1qBs13rmU9bLw5AgWM
4flnrrKl+5IIoaRzo4wejW1r35q+nSbn8maWoTmk2iudh68aELQ6m5dmKxKvVqx6f+use5dZAn5X
yr6fxrtxgdVFafV7n5c3zevHw67EgCGBjc79gmnffl2ps4wLIqnHMgqjQ4//9v+kIzwTUtPyATS1
k4vljZ0rntflGH4jfhPm7bEiPSEDkHCJQcwHa69DjXsBVcQUpbjGxGaf0h5ebULLNnBrbDjjDDUH
lz0uEsKVwiqwH+Uk+EsWZdi5kXBxVs/l07K85gJnmeqZWienEvxUhIgvuf8n6SXYzZ1Rd5XnZJxh
QAD8NBZrpF4BCoK4+vHmR3pTRvXiY24/5Lf25xWDjbKHxT6bYuLu3AfIWLg+DOg8sFss6XaqWwGw
i0KdQBun4xJrHzWjdOk+wAOyrM2mpUMoJdYjFimv27LO4Q1sIqZADds/6YaXTo6vM0Wrmm0927U4
Msb7T3Zk6jSveTfZskxAINU7ozuH3IqrqFBsSlzhzw9xariu+kFU24bRkK8d04RbcDZTI8+zUf43
FfGJAzGc7Dp75R+pcj40PfEHtDchF3nt2WtL0I9dqx4nXMB1xIdz57JpMdrhwYNGFp+//9XA0VT5
X0CyK2P5vkilFdAq8MGpl54FJqm9QFtTmWpN0kwANpzGNYist6kGktlz3ucAhySMgCZ/zMZ62u3i
O8xIJqmMvshGIGDOUSvUw/3UaEyLU8al8y43E8FcN2HZ6z3YR8Thf9NpJ+PeOaeG+0IGDjDYX4TD
NCvdSwmnYo7fg2Qr9sBbUQXSYwlnbMvXOzYzBHZ+7GX3l/L0OuC/Ih6aUrnIDFap0mUT2rVe1oXf
8gZn6gLk/yywv7A119Ob7+mihqqxhBLiFnE2Why7dz2CayZ0mJ3XPtn2moC0W9ZJrgDeKkiK+unh
Z91J6StIno31U/Mfnk314hY4gO0T+EQYQTthO6fX4J49zL9OKazIJAmXVP/UBnzEzjXvvAmwqxRC
vakmm4mJsNJa1zrMMUzejRG+VjPHdp7y+yo0bfkFYuJrOVdzx3pBDoRlWNrQP3V34eTqycmyS76d
5RUR3fuaZSL/x6NQY1rB/I7OdRQ6EtVXi8HElHr98CMHV2DqkEtaJZAFEHmY1N1/TcuZROVQW2sk
ZYrnkxGHmnHleznWx24pJt+SPxtTasD5RAWPkiYMwelxUzll67nrW2IYAzJbzvt9NdTTfArQtzgg
m1zffq5qKaotnsZY1zLp2/fZHEhpWB03PpX4bpvhQiCcOVfbdlAQv6GSmE8YCIhbpzrohJNfcnaI
aBLieonLiO9rZf3vQD/ytWaFUitQUhaidL51bhMwnPigYo2oiVQMig/iw0IdIYBdRT5e492rM8Mx
CMYDZDKDUm0SjJL0fl6VU2yGV/bEV72+umnGNqfCKG+SAC81RIB7mL2ILwl1CtOBx8r2Q/ofGBWA
dkhVniBdxqDHSsxs50e5AHYaugmJ8Pjnvcprnhp4U//iJtewFUwU8+fPOC0PkaNhD/hflAud6ydF
38vslewzIEbmNrBbsvqgVoKYIHjXDBpLfp7tU6x0IZ4Z3GpyDV2+QHfwdnKp4/JFXn2qqKSYNGDV
IFmznoqVl4qWEc7W4Y0Rm8HHaGNXxmWyOePRi6bSQNST5W3NcHDKCYSpqlAA5jPF07USIpMzZbRX
v/wQ0e01BBjKfOdnmQtbZkarqWDDJUQ5Ia4dgpN4a7EEPOO9m+wn3tjZvPEFPdaOs3vn+bm+Vxac
FUfJOwFLlETjkSykSeXOLAjbuy9Ldzchv67n5c8kcuB8WHs1OUnWduCvBTO3CDGhvxdpl9XFuTQf
nfSPr91VYcgpFcFsu+mkH8NX7jORxIErcYBVY2l/Ulirwa93tTxhanxX2o5SX+lH6bloqHQK0ZpM
8EwNUlku6udNZ9u43aNHnDdFd6lkmH/y8brRVZOuuXlxVTeJN/6B5ELb2ibTQqrMYoDisRe+UKTP
n4XmtXP1/hm5wbYfk2FXoqp7ngP8UjnvssU9Ax+j6dcDVNSVtbTJf9spQqvrWrvfWhLaQ2+/MNeF
uVptA9HCqMGQ+fKZ3fBLR1B5TSTfu2k1zknAmbPmXKeH8bH00/z0wKebPkYBEKedxORUyCcbULfs
4VeIvuGtL6/2QTs6T/P09UtIz4lTx01Ny2CRd+uWObht7VFCmSBpDwUYLn7m6f46THlZQL92zybG
p+NOpMfCOactIX73nJzWLcxixknW8iFfP2W+2Uwl++nPAtf/bXTpV1K6XBq3E804hJDuK1bcvQM8
7bNJPsgdpcf1k41vEtRTM0zyM21wZTnzluu9HPffTjmGeFj2iUn8n5G3zAwDTLyUYmZaqx9Ym3RX
jb9TdY52/y6oRsXFv4cqPBblLtUN6UVxPv7DRyCBHAQsdGYbeHx2Zk7iwBoOkqum8hEBf927PcZA
HFi/Hlc2ksXbZr6McFAMXWcWRWYiVD4/5v2vaYNo0bzUeMdT0rSgmUymH2LpcRoMLVE0mGbe208A
sPhGuqUnKn/GLpYXFQ7lyxsKK5/L+L4litwZJC8anJ0y8xY/4em9fXzULzLm8/gS9bfFWn50MOPT
HJjY5N5G2UxkqosuDPY4IlQbLZTgRGtvN+3iTJR4/wKtx8fXsRrjPtBNp/QqsFKe17eNRViOrI3X
7kV3G/mz7rrqWm176eNo02/MI85E+VjneqF1+jkQMmT35b0y49B08V2ac7ovCLrzDnVGsG316DGM
QU/17bPyEDeKG5A6c9MS3uLjLR8SNCRbXg5miuGb+fXzzEW7elW6MaPVkj32/wNQd/GO8KiqSTLX
lOH/nvW+04NFSxGQbPCoEc/RLixoCUskQ8Ol/liAQ7r4w9oPHWEVUnT9PFb9xb4xkS0qEMHrucR4
Pn4kjLVNFY/Rbc1PqZKrp4bQ19y7knIBXO6eP2AU889581GGkcHVq9nRroXre3pPbyo66DP9MNXJ
7YfcA+JHro/NjQJJ2ZqTSKNS/pckoQag2OmxSZIA75P8XRs4D1LPapIvxvniZnL9fvakBudrqUBu
2J6PCp1kj+InQXB+pUqPtqNlFRCJvLMd9Y7/7jCF2tfpPIk9Wy9cq2djE4u50UsPtDA0CyrA66a5
Qfmk7k2143+ujdqBjO3w3i7vZicIBOX1BDEYBsZTeFnLhOEfPAHSGEYqmfY+GS3TOs03oy+m9ZOW
7WQR5ZaRNQrbW9aWAyPWyCJ3ZbMRgr3QjLCJ/x2I4PP1rd+RxP8KIwOWq3KicaokjR7p79+33GnL
PDIa6e7cBE1sF3EinCuOqaGlNRcpX+WwYBLLuwx2cqzSzscG8N0+G4RbJdVP6wNJATLV1SnYzB6t
gG0f+r/AIGKfhfuPat8etvW0L0NWnXbUdVzQuw0Sl9on3HGR6HDgkpJ26OR02nZSZf1jlnWJ2mbl
EsvxYClI5ia8SapYW9fyY1PgPl6tU6F2jGux/hlDQ5/1Sy6G5fVYZus8krnsuC8+0GpVOkEQkpyt
4lymowsdUj7VoGdChvohOcgiJ+axltE6DZpfViA8r2OXHZYRHh5qiIUJbOqaUFv0NNTmEil6Ppa3
iI3wBawjNQGDLGksvsOA596QSWDvBG2tgZCJDpccHrXpiicmqx36BCpD37jANHYqj41xZ+QNZo35
OfuPM35AR0KVbcggQ28KSDsNI8YddGiIh1dA5qVo+Xuw28kOA8DgWOkEFz1mDyYfSIiDTywPZI5k
prTnvpNirSQt2zjzKm1Y7ruVS+9fNw3H7s4G/Risw/Z5M9R9i7+6niV+6Di2wNbs+MXfE7/48yDi
oJjkmog0FN8eRReejVyjV8seaVTdhlElWd/roAn0yGoXJuN1FaMjXv3I/k1Da/l+Khdf1xa9TU/v
o+MHiddD/6HC7yhbXFyTlaxJCbGK7l5oExGfPzY4SmNtvUKBJkRxV1k9cmVM0ywMxLSveGyio+lV
6W0WbZPg6utB0qQyPOxgc1/MTiuxI3Fsza54GICZi/l3e6CifLKvLDvbpi7NINeiPe1tZ1eJc890
URtWPlSe+HMFqMa2tus+O4fW4+Nm0s+5Y/zZcN8I77rmdutavSKgzT+XjVwN0aZ26GW+Xrrwu9Jy
W/vcduY1Cobv6+9ektuYd86VQvf3UIaAL9QOiXchGh0dWJuuryaC0CYU9Wk7V3Qj/FuPcHWmxiY+
6t5JvdJwJTalV0spp56GEMYmy8b18zUshOrX9LL3Z3WK2B9YTYqRc0UwKGh0c4XrzgENTUXXvhqw
yrL23FMfIvWWML1sVYXpqYbKmU6iNv+81RJ6bbDOMArqWEsO5m+PLmUYOT4KVAcWiVd3EpcyraTf
F7pJV+3Z2Y9OzECKr+ZzPG8uuq86/5JCezV5RhuW36guKqFMsTK9fpxTb4utsjjxDilRQzXaaXdQ
fTkgrGnuzW/xJLyt8O528GMDLjurTmZwwazXqMPaOXRG6a9DJ93cDR7VpV38WrwvykxcNhuqAzLl
yso+zZR0Zn9bryoIl+PY7Larba69RD66NVfT8jVWO/CM+YwNXqvul/34fq/fcp+be4SkX4jgN5km
TlEcXoLWE8yh2uiH/J9L7PXT/zY5c/6ILsesjZyZBKKaHCWG8ijeGrvu/Bglitt08/XoeY8O1fTs
9pa7hdRgGC9wjEwsK/711xueDPNyfiwOhqFL0wYtf7qfIdm2n91KOV6/kS8SsMuPRtZHAQejtmGN
BHu8+Z3/5cc2WinTliUJbi0uSN1gDIyhDoT7eguy75jiNFshb9oODOv8e+iljrBwur27v8mikYCa
9is0z6U6UDp1GkIWHnXykWwDuS4ktvC+R/lT+h0Mu4REMmVd+mSbPdn0yyuGOBgQ47mJnD8KFYQF
anFpC29vdChyPZiUICrm3uqp7SfsStexIVz9vUQISftrC9/B9h7OjQ64xemhJSo7FuGCeGvRcyT7
ThBvl049RyzQihfbznlsiUjT5xrVsW62AcBWWHmwLMUuOSg832izMey59avNZ5vh5VxfbieeVqBK
a/FYKlDl1IcALD66IAPkG/Jk6bms6RXv4DzoLt/MihBjNJxz+SoIW3SEPc7mndylhFm4al1K2/IW
1r3EbN3Xsu089HunIZpuwOhrCJMgT0pTYxNS7xRE34l3UUi8yW+V/WGqRy4WyXes3w1TjgMR9Xaw
ByxpFBwHzxkoSxL9u/mB8yyNqZEx/rl6xccmkmJvvE8Zo/ZgVxcKXH7bmKHr0q04IQdKlVaDOSJJ
rHHaVRIGEDihLpOr/ebrlY/2oylgd1URfu771mMi6/G7pxzNnrcPjvX5VaVw+6WxPeSLGAFKbzrA
ZiJdxya1TpKjuyaSm/9yKB8y9cX3It9IPquxqXzUqi8/r2WWsHuWzZSWpXihxdBmu6lOx4vdEG5f
fW7HhahrTfDt5Lnq7g+EhutEffnhBg4UCQ7Sq/YNNaJkxZ0+8o1lc16b+5QgLO6hBEzOYvnaIh7p
zpw+PN72+t+6sjnbZVOMw3mZsovfDwCmGK4aJX/PYGs/9qbEA1pX3Ny5Gmq6iJ96LaHXSRbtVszx
YUakkcS6uva88PkIW5vt7BWSCanDaRje28e5fPMYdKeWdqkXbAEuoG2F4oIxi/jt2UIM77jTjp1F
8E5xhFb6IRH67gvr8sJViipLQhQ+9wMVZ0Wv9+9Fw46KIMXjsgNo5C86TErkFsUC7SgXCjZYcsAr
OZrnlYllptWwizxau2twW5jXiKOUESf2bpe663CSJ53q1BKg963Zsv/lLJBdmZGj9JoEJvVHvPMy
QEDnpkPhYYVTug2kMOJNoirntwevbtVXLEiDKAh3coWw1VuicgLEpf+lH6wlLWXpBk6YLFamYanu
fsA0j7pxtFmRzKXk1bplLR3YT6i3mDKD3LtyE0Stfc5GjQ6MsKQVGsAo9RUdGRkqxu65OAyj01vF
Vu5pAhAPtEespDg7I6bz4bq1JKDMahSyQk04f1knFADcasKva1SWJv4R26ZG5u56chtXYHlD2vzf
pQ+5FgC1fnm9xd51P53lOmRWlDQ5DOjtmz8At2FRNBJDL/KX2vm97O6Mk5IP2dhygGOQew/6YBST
xqp3H/O6RboaXs/RwqW1DjCcEoEipcU4f4xkRigrMT0V4PggB+doLxH6ltFzz8iqcT1U99sKAIBr
NtN558KCO8rZzXZvAIyP7Wjay/cKvBBZ+VXPOMe4wNPxcuPMbdd/RxmiZWAidu/G7VzFsj1UjmRZ
MjU+DRMtw6O5j2X665Y+XFQwbRnZWXw2Iamc/kyh2MyrGDWmu1Z1UhkbMlCC4Ch52os396XxNe1e
sv7vgt2qUXUzpRJBlPh4kC7jI5Zxct/VEcQZoQ1mKCDXG9T2Yd4cICk7FE7kYQZwj+YbjVZoTrrQ
Sv7LP9pWDbjP+3u5tAsbE0cQm3BoQwId9jKwvn0j7DAS03mifdwYG1bdtGJdlXJZN79yKif7N60s
dmDVC9elB0tKQ/Kq60YYzvZwwPn6GrvGe3JrTRFFThblE3iisbbqGo1B3e8IFt/ZrLTg3M6nw8Wt
zY3FRCHfhC2uhoZHDIot0zzARBXZgTbO3LWq2g5g95YXgDsj0bYELCfviV3ONApMl2MjNjl3suBG
wdOgr8l6xJuGR5xl7zLEvkTL7CGKZT/vlDtMQ7undG3/Ce/gU+CtwB5yN8rj5anzvpl8j+L3127C
NoNG31b+qephvwl91g1O9o6joCkQT0iX5JG8X2/Fr3y1cHWjoom4dUumHYOsJBnzpvOKc6Frhk7S
ZdPQDULTXZN7CBUCwrQRWoGvyn3OXCP2ThZkrYkJHsTpCu3WxEZe9oWR9PaWCvRNsD9I4vyb1ryo
LhqPR3FsxoR2WuOAiTdCLOwk+ybIMN33JzvikjUjbY+Ts12G7txDHcWVzhLGAkKCa/2LBb1EALU3
KOR5s+UKqNoK2qNWX2Jyah6ClOLVAc0syr3EL1/V3jRKmCxSe8KgSq1cCRw5UnK7mdmDVy0ePTnA
F7pIbV2VHEarujdtE93irEsZiWOinJrzz8QwIyHmUz05UpAZDvEP+am+JzY8sLbAdP/afRQmKtuf
4+d6lKhh5X5smkyNO68gcrInVDQjNyifxXTvWs6+3Srnn6Tlmx7mh4tIBnntIMLfjXpkUMDs0j7w
lq4AlaZjB7l8YruuMf9g95/b0W04H38RAdX4Ybxnx48ybsB7hhdtKrr8SOjqr291l1u+NZ99XTUc
EdI7kl83T3q2Y46lSPKkbff752PC10bG+T6N4rrAg1czM9D8AZ50CZw787ZmKGjnK/kPUnt/cfwy
ike3+toO/z7ircJbN9vXM6ubd9HaM85dRPSwg2njXpVLdt3DH3v3qkQsTbrFbxdmSR11QaiURXHA
H8NCNEtrZM8Wi61eDR8iur3cthfiKqbTs5Ich8htl2roXWiV2ZTVGqkWcG7fCdnAIzTbbH2+CcmC
Bzt/UXEHIuH2VRE+PBuPeyYEtTiAkleHLa6HC7XMB7+zffwzOWYZIbU8tWIiaznZTuVHGOMoI3Zj
bdaeOZOdW02qNK96nz8XAKSqxk86qDDyY70ZIaKZuDAb5ZYjk4v/nnpKtRC60i1ps+6jFVC5DcED
0mMzD7F9MKARejQ8y2uDNIaOVjrAa4ELgP4n9f1YYw0GQLkadJ4zhW6AI2YmQNnC9D85Axi4lzGo
GgtZfmJWCUV9pkILv9/Rf1csqzEQrlIobyqp4sieC83uvD58Py9nO6fRsxZrxsTq3uZz9/1QA5BA
Ni7DeZ/EuRvmyxcirZsBNtbEgSBM5akmeLJNcerKEixQ1IKynmyyzOJRV+1T7Th5ITc2TpMp9noU
x0B0ATIDtfzwT9Kh+qTTPYxJdC611Sw5ZHXYO0br1sLAhUFeG6WZZXIstNTMq1nFYL8hoXbT/Aaq
QbLHG2KyY0L7KB1q7kuk2uE0omiowAafDontpK1GZM2m3LHZXA8sgLvWQ4REboBMZrqF9+NsZeq8
eLhnhHye3felz0xkjEjjoLwGO+cm90EYVVUylLaSqWSN3rRku5toTq7GLQi0OI2E6FMTzneamH+U
xz5dBBt0HeDcN5x+q0PYSZEpIHyQwJkt0TTtoTYdHL4DI6VzKOdRjrleKAaQ6VT2vTyX/3R7nu3v
5yDP8rO2r+ybsSAF2LTOyLzzXSn5ZN/GTrt/+T6P0/10r7d644BaslkndGyjrAv+DFTkKP+W753f
XQ+/3QEDs6hSdcc7YSjQcQtn+nyVSyvxK4bl+GVg74cTwlvuLd7m+8gQ0pF6wtCr0qNxHDFX5sac
ZclSJJYbKP6FFKMwAJYMQ6P8cP/v1lSi1SH3ygtDEh+Ti8bb5Dy6GNWa/SBUMINE5tGF+O0+JOE0
BJv6pa4c3taSM58aIR++iAuX+hMgF3xHaJeulfB78zn8zTE4NmuKt3KXWnZmm/Kb47ybbyxK6UMz
TIBN6zGpZJsWn5+9Qs68upjwtgtzhTa9LP3GOdCJHvXYtaHIDflziBzMAA079J+ARSpFgo1G1Y6L
djd7ztLXlgT7j1sq/Fh+mjm3an7epyR+NuHy28Gzkos4LJywL4QX0rTCDzEpBU5fFcn1QURtY7Yj
0ILFoTareqaXCRq8QMD94+SEfA4uQ78RGh9gGdVlSOvq88qpC9MZ72fCCFktCu4cxUeGfIeZXlrK
89a4qwQN1Nfy6ytVmw+YD7vPDQP8t20wcLZtrWUHq7Je4r81PpuLmv34MvnHrCwOU8s6+LMVa98a
SMiLgZu7c6+nqrcKWh8P7b0WIzsgm8XwujfQVHm65vH8DNXm/HMFF9sVo3wyKhwrN87hocEHYFZZ
BrOrkE0vvtdN1tjDP8AlSNjAuEsdVqQXrLjbyvAbiruDup4+yXunznrU797q7UBMX32c6hz/ERKQ
7jWo+XgYvlRgxHN9Y4NndAtpdiXWvK2KIxa2FJbNa+3wOQJwY2+Vz53c23V8Hzwb5qFfi18XF5p3
UpvjpOm9vwKaWzjbnROrXVAZSUg6qJgcxGsqaWouzF65Rb68oovs86UqqfB+1jU5kvRo2Vl+JUa4
sY2nSeKoVUtYJ0/8zRC1VU25LL6r5hlQVMC6x/4RXy7WvW8bj9Zt+NDV6BnGVT9X5W3lx5e/qxCx
rP9Jd0426VUnLVNIAIPKi1o8QgIpU5Lmij2Hggt+uWunhrzyVEIY0Ip61e4jm9LtJz1bwYg++Izg
g99wdBAkuYRhesJ5HJbRgxf4kMJtrwk3ftRTRjYyvouUd7CsADBKaKGVDFQEs+xoP5nipQPsyhcX
/j5ZVHe2yGwGyT5VvAcviXT1OZaTdIkKtJWDFrqkBfCjxQd9wyIeJ/tu3xKmM6q0zA7c2tK8bj5a
oSK0aFNlN3y8Ml68Y7PD6AD6Fo2dPTHUO/lGVXkWgTdbvqqZKNYFCAyz/S8BvZWWDoU7pw0lrXLs
QUCrv8bb3uvf065kGszg3z2aXksGlafJFHXuNNBHiny27S7TovhtN26mwqBtFFhZY6OLIdzwXX7m
xpwfGGk8/4VfWD2vr+PAt9n6vJ7D9KyuXiXSlXbvWD9UE5X12zE6dFBRbu1jfRtNJ8SHw9M4/XP4
XY+YyL1dNlzQVVczb7GGpfcmYvv61G3FqVA2FYrpUyMtjMuQyw+5y6qST3VyRHwS3Ld1e9rjwPTg
5lyafwZWvenQFBZKZX2yUvj1Gm00zWAlOB0fk7IxlqnLiOYjNkghQ7SvASl9tpc1qqcgMF70dNsO
db08i/I43nzA79e1YHxEmD+v9PDEMdjLhxqL+2FymGga2GHYtX1CCejmtVUxRaONKnwh+wdJ4nl2
NAW7fprwmZokh4U25+reFQOsde+epL2f17fVPzQvzuPZ2vTrjFbTOPSXkrviGTOORql3tOIG8/fV
ufj2IG479HX4O7cGqIUzZ3fN9uFUM/GwMc/VXc14dP5I3vEM16mOzAPncmkQz3DevnwRLo8OCJlU
H+fS61Ap5IfbkfmPtAmKF7Z56a758au32OBvMFFissqxI963ZR6r7komu+wXni0G+RMX+3mvJ0wR
OOMuJprzBhNppnGPSbDHXkWbS6hxEwwdum6wxbzlx77Jzxkc6jWvjg1e2IuuscGfN1eMXIH3je6r
auLIFe9ywsYdnhmuTdaN+6IheCoX44dIErrqXqu7N4Oy940MO5huPtNRNgcrQbbTylghvZFA7Oh7
0OFSSjRN3Nw3jhI6NXD6CKb/Mx0s66CbqonmeWWSnGr607XfcIf9NJY+Wwp1s6GP6pC/392yZKoE
PlokmebiOwAxn4cfN8mCh4ItM69KXn3HdVE07uRqgC/DBOYa0jYXBf2Wt2tcV7IQQfPAggb64Puy
EEd9yVacAF+/++e1mh6pCmDqi6Pqm5lqCu8Xo56cOmfMXC2jtv44GDeU/+9JMjWgeQAHx37DJ8y3
+TFEHIXkD6BnwXDJSF0hcqa33N/3nT9sPD47ppSNlR2hcRDE2X6ksMvmrXer58cMz3Qel0EgsUGt
rQHlDSkCvi2xbH92EIgAvOFnoou1FMz52eJ9HvyWJSqfpx/ofmbsAZcfvO9w8mUOeQ95jCznv6RC
qhEyiz/MKoduyQI5FWbH8WKdR9lzBI13wOFQLKCkkVNKchFYCfcx/T39mY1B++P76lqOafhIeWXM
t8UC5fZmvLgVBumxqZRYpINPMsDHSr/ZGe02I4gl9O3Unp7GqipcJMC9+gMbJm2ziOcR2o9d27Am
gYpovq+ezvzZ+yvY2FY6fPjI6/GQ4MXaoI8H8/1FJfGK/KlDkd1D7YGNhtMwhFOvLeYd42LzNWwc
jmLm2p3HYAggoh6CM8rxAThmACNyL08l4HuiZPrjD8nypsR5JwJquZJwDwnoAwEYkg3OX+NZMFus
sR3AeYYuXOi5/Iew6g/kA/WBeOs0RGPcpxrnaeca4HSNPN0FArOGA+fApqe6kxPCbgvwy06mUE2d
a3AM1eCavVwqXIG/FgKDE6ifvYr8UT7mQxmyGgaXaylIItJRHYJNlx2jy9ZTgsow5ScT6U0OAguy
o90bLgkUX1+URAQlpgV4xTslOd4ex4nUOPzd31hj/BqMU48AJiIdVB8JRHTMOxY6zzczjCxktpB2
mUcz8S4845Im2vJmeC6TMByGoNI0KxIAadh8QtK+iULPg3mVBADrL1/zosHnh9XQueav8/1rDsHb
bo8kOHZwOLUBy3rnZ+R9ntfAozrzZbTy+Pie/tjrh24H5w4o3BAnN1l8rPNy75yFpb8U7vp378Ci
TYdalp2w1AiJc3Uufx4c0S7QXf/LtCH3OLV4CJ2/5tF6jUzW8JpuCOOWPWB/dsL+Z3BzpqJlq93/
UkzUn6nQ+XHwqcJdTWRSE2WQautUDh3xlTk96mZNdz5iVZRGDfx1B2TPGW01HW16KKhQ2lRE0PhM
fbjOrvD8Bk/Slxu4Q2MuOkbN1o9utqiQxoN8XfjzWLW92Xzibh3H55kWUlJMJlRUkJ/r84eO1Bns
N/DEFuPhzMCdDTzUWkxv33froOB11OccfAPFxs2IbXNhla1CTg0T2e+kmZHhjX++um5eGDsvLIWk
BXno5GSzyXgd0n5PtKELqRZDXtfPCn1ONjDgwlYGxFcCJm9yhA7gcpYzJYJmd//P2AHt9+kpSnWd
Typf57W0yqAISAldOT/LHvAbuvNB0HrmzFh8vL0ezUAVWhi/Khsg/GXLtMt+LwD4l3k1318bh7Ge
TftzjaoYtIqkbpxlHTY+jx95/8DI3g/TrpoG8iVaniux5SgR3CbQofX8j6mhV7yO28kXK84x+xFX
+eC6kwPzrIv1chd2h3V8UujGIV/PdDPMiTTPzwj7t2J7SK2BtJ4dIFGm8l8rTgjXwePaSG/fsFNy
8Q56VWCaMhIhXOsRafMS1YT5C1VbYHwgdOTSv1a+5bsZagS6EVgEYGZ4XbS+eKKa7bto2X6+n6wu
kUW0MBDInwzMCmQcNWr0CANtHSS9jNYHHAFACdfxpkWm23MLihq88AP1lUl699HkiZ/rnD9uh5JO
eLZ7L7CEoy0vXjjZqNa7YlBREnjYl0PORLfLaLC9b2cGYE5gsSEvxFOn5pfv8awgjHGE47o9d7OK
lo8iOC8beK+m5GzXzXOV00vi4H6uPPn6RtfRMaVD3EwkBzbcxbtdD+MuOxNr1TEvw4pN86jBO2zZ
RiJRxITJZPMoPbPVW1I2vRPy/3jVu84CMc6teeDNqkdp22Y1q2eIonc16Ghd3nSr6vN/OtU9TZ5h
crapZ1nvNNxGu59wUtt/jzeNrUOdkkB4xY0PPexRDHOsTcsv6Y7P1LWZt1cqyBNXPyb9fC4OpqbJ
2x/5aP6sZj/ylxL63rRHG7vpJsFCZKVfj0ngc4ix5CJ/wFT2I9U/fyuWPEGU+XrUUh1Dstr5br5Q
fGoPiMmteL3QfnUOynWgfbcwWEQ4yMDmqqlauedn5jPxiXZTm0bbXCtJ7nWhbIFT2aEVd707iJtX
0GDlCx+NZRR7fc2dZPYicw6U8Y/UqaR4y40MKZWUsjMyIhTOpPdSBjufZzwNZpl3NZa9o8BTmUiU
Ef/gxnQDMR5E/O+bzz/rm1KhYS56U3OnkWmsOnvGcXvkrkdpMqn2euAWs6/cBEYz7brRvC/vvLD6
ukenGC+Kn81Zx8x0K5lZYkfOhvIrCcvA8ktHXZp12f+0YiRq77GYzkjyX4oG00CQaDEHuBwhZyZO
LepslQu59v31R3IaqzCxssvQkfsXetuhevhYLKvuomQeLcL/gcW80cE2T4bvAeGBngVnohchLubf
+DLk2j6j1N06n/1ZZgXNccfoubg11Kcqf5SesT0Sp4yc7tCLzyRP8bO18gPs2NbmecjN2WNmHqJZ
M2+ihkGYkAiSM3lqAI+h1LXdy4LTHn3ociq5ZvmgaCmtUnpxeFg80Qxfyy1KsrR8w2sW8p5pClit
Wh7njoVwrzhTbdwA81jZK2QfdHGNFI3/0iegyYiJGqKxIDJOBMkd8NrYpmSQpqRQbT18d+yGRxx6
i49UJMvDOAO+Ky9rqQi6P4+sLGEK0JEJAw+D72OgGoVEK56NJLgasyjrHCM6Eh4r02FJ9JY1sDJ5
BlhMYMPrrCnxU1FSHqFnBRMLGmm971vAmC/TkR9BKBZ+Gf4gfKYie+mrhKPAzyacIGsVP3Qsyt5Z
AN2zP9sBL87/lDTLWuggEd6A86Ru8gov+99D+YSNSZ08H6PsMvqGP3nXu//7gVwCjBwAcvyh6ztn
k0psPXLQifLn4+/sNIOPA++Pl4THhz9ADbGlGdh2bUi2w9Nqbaf12e427vPQL4xEhcedhljZHunJ
k4m2JILJqc1YsMcu4vKSjSSbBG1Oad5kZmcQiewqMNU2Q5t+IMdNd3oXLg7SSkiLLK8bjkbkZS+X
Cq/dfNWl91pgEm+6POfpNnxleLdr/84wUNaH5uVgWE+kEQ9sZIM7DoknV9Yl9g2moXa8vvCp7WsW
IISLR3xxZO17hQLLC94csZY7TrDEdl+FVc7DaPKQesuvY8GI8a+RLRrj7KSCTc0pHtyxFwsgcufC
s1/iNJQ1u0Im73RMFF2byMRl1HTGkAg70kT70nKk8lBSZ/0/GisGHLiDPHMX0O+tRTSwA7DBPmAM
hSC9qEikAD6xrpw8c4Y47oRAg1Ro0gILIrHD921oB9pPe9KWQB1YXN8vqtt7zgYCFCus4qUHMs45
wU/6WlxASU9pJISkbfR6KRa8yYd87fxkih0IXaszuN6d8VpJR++xft7k28c9AdtOD/bGdGl1Ew0R
od3B9tBzvhHmGuiBWHdGHrwjD9O4SOF99TS6Ir76CH15i+QZ/fdNwLfQZ5HQn8FjJPn31TfpnB4O
Kn/yVxbrTfFhLcoHl6UFNxUpuGlw+jx5hgzhq+/n1oROND81vGVJHiOKSvpXpeBDIyeglk9rpuJZ
fRgCHt5CJozS/r9vPNJH7NvN6m/ZnPz/V08lFXMz/vfNHC0Kr+LvI/O+TrSdgd3Dh6TfeRj66eS0
oo8z/4uLN+KmkBfOR4/G1/SvzZyF1fA+Ppo55uB5KP867vTvkaRWNoMZtShndEmOM7ipPT+ccuF7
mfo4xdpcJ78dhFrDazqj5C9HmMK3I1LP/Hck8V9eCrlvX5i1ROnGcWYvp+87zpQZR60slxUfDEO/
wMTWz3yDc1QjGVxQ9FX4lyYPPefzdxj72WrofQ61lwv/Z4bqOBXqw4ztU7LqTTgVzE/j8H72zmyG
m6F8VnnGLcRfhJMIp+Ctk8Inf90hroJbJf7ry38f6NfudB7TvjoGNk9xm81v8jf3/ihUw4U4zjxd
4dsbRg3lQsqw/3ui+cCkVC5J38eZO6Dw7aWDAbUDdWLhIv69okekf32R4HuJw7mu7vHNfx9STx+u
6DzejX0nf0kQrmNp8WYY/y18x3/djwnKi7+P3AsZu+x9T5FPbsNcV2A/6C8n0/eC3oP/I+rMulRl
miX8i1xLRBRvmRHnWW9c2nbjPCvqr/+ewHefs2ndPSgWRVVWZlZkBJ1boicw6CoIpVCM5+9oIkYO
ePAlGSgWEDYSgHOTa1/TL6gg5azOAJPyuVAyQr6xUfpgIuasF7yRchWe6S7OQAuRu6dHGGhwps0X
WwwBv6+QdyEBnH8QVDGnff0gkiAR2ebjgvrRKlel7mXocC+IjrYESHmYxPdMDSaFoqZHnQlMFKjJ
jDOQ3yQ+gI/ne213sulGlgLkDH51/qn7QZkgXPEMX4osuEp2brgn4ALzLwBJ//dVqGn2f20AcQ4T
FRpcnjmdpgslljAZI7/CpUB+Tp/llXLfF/DM8CCm+mi88vImn3WM2UGG1YbYhWdirduIAQZkHMoa
YNTM08yjahYkFFBwJvm8TU/xlh0oLWpr86835LrkQLm6tUdFHl/cZ57nR4wuiDSMEURMBIrQP7eJ
6N+l7uX6Q1LgvGGzpA8KgzPAOQxXVG7ZeOaLzya6Vyh7G6nv3/lBHgIkkzGhIOfvAccZxHFlMI/3
Bq2GR01NL1NLDkEiDYG0V++qVskmuJfRBW7f3WLDw/wBBfni3qMGhhHmNeuSZ8Ab0SZWBNUEbh6B
GCr+exkuDwQy0ENXIT5dWR04ejrr4d41ppfI7KybZucyNqdG5wNNEVx1W9foALMqNGzcDBesCD+Y
pB/dRyRGkRsulhngyYdpk6Qvm8tsc16ecWwcI9H+/e5OQWnKYnXZwvlIih/yJfa3DNemwI1yEYou
V9cHbBZUdayzH8sMrZdvG43Xrl6yhyhdUrK0eyXreX9+gnnU7t88JPAA0HnsjT7n1Ij5czJAUwJB
880W6YEirTk4ANc8uxmF6aAfPq3C238tKDRG2Su+kCkK3qHdZLzgUJCwiG4thnbl1EmxRd3CilLW
nXe5hvYNRhV0A5o7+LgHpw+VXxRrtvfjFCaAPzvAqQmuNqLL1dE+unbxAA4mIZVfxOvBjajfGuTc
7Z/dlHb5z31caryY6r3nqDzZuC+4Mp/1OwiUoNKgTHBDyXGlSzoWAboqeXPkW6vsim1BhCDSSjso
tjouPvumefIAjsy9zTNGtrK0snZNCD6QPCMJvSU36Vhn/0T5PRtnAGUci4Qd3Kwg+J1WsXFrVP9q
vdSHHpMar88YpDb8V+ZwDbDVgR7otWSb471t7U8ROXmS9QfCaopaT0gpXbzSYP8HLQr7kSaeaMMe
bA0S8sTN3iat30pB1Q7so3sxqbH3tsawcIhAHFRrgKZ90EBUUG6GWyx4dxe/2fOvRgV430HlQ98w
sYGvsTtcdbJOlWzhw38+SMMiYVtZgXML2VxP/fkdXbcUbdQyCK7bM6Ick9DOKvopQ+ev2N+gYvYK
kCRufMIMOJe327vWzOwCZoeALvOsYohjQzER3kjysQQMKpBZA6Yb1bQPaTK22Vf5QSkxsu/ebedn
0L6tHwVX4MiaM3sTe5BSbtQcEq/aJzsjRvLwB4P2yZkAHuWXgJ3zA3SMi3rQgRwa4Cg0QY/3EL7f
2andTcwsuYGQ3dcWh1Nnf40yIHSjVdVDiwdiHnaovSsEGWtoeyozqgjqFpvMkKBQLAYqP6G02IGo
v0FFHOmObbxl7sHOd69Ru8h/QWVWIfncq/a37xZb3ik2aHYEpQf66/YHqRq0ftq1hiSDrUCYqSmP
dm61YH5Iyu+6caKG18mcFV+j0acN+6yzc0ar1aq7OnlPWPTbB8gFFsVn4+LM1A9m//rzfkf7GmXg
3VX3D68LQvD6wnTrb6+1dv4ixqFwqLeCtwuKRGOw3JfCIpTGZdFdeMiBu7a7GV8JFX3LW12iBO77
9zfP82oDdHFpTBrs3RXpLMeCx8iC8FpvhMe4ZXYMl5pSdkMrvhnvC/BWXiKD7IpvdEotdEJBE514
R8Wv+EDgQ9vXsQ1NQkw+C4RDJE5M0xkRjvels2fxiVS6O1A0InllxbotgETcQjB6uLpPSUSFr4Ow
zBYWUVtbB2bnffcLA7xOK76wYw5xCBxfL1is3hNj09HnzXmA1/Yf0d+2uYfNu4LYIhwqbjUGomJN
b+Pq9LactypQZnQgRacIVKLkcJsXvBqs0rxc/z3G+2EWZcssgs05rnnb5raJ8EPTbq0eMCvh2/kP
t9tFF6e/Gk2QwVnOUB8AzYHkTaVhUhyC248t4Oey22W3njk/hQ89gasiqtHxJz85/hRnxdk1OHuo
M4dsgwemk0ht5+GMTm/v1dafUF117oGGWwZH5nxoOZOJxtPDf8Na/WRxseikdZyOKs11nB9sKMbv
+hpnA5lxmxLneim0Z/PZZvScUPaDExMiQsBZusPF1un3+92j+8dj1Z3zWDEgE8tpMtE01YxAVXdG
QA1xh6EPpxR1kp1XYyYY1s1HR5qTSQ8FCQ9QRbAaFg9+pXuw+SFtATNqUC1wbhg/+9j8OY1OI2AC
AIg2LQogQhPOm2PMMo9TiQAbGMhU82GCDZgBLCfxtQYlygPbSgXz6h5t0EpnQ9NWBSYrFmvT9xu2
PDGkfLFhbBcEMQeTgxY0X4hUgNmD4BkgZUZltBfnYkLtQXsgotudjwM/voXk6cGPsAsI3S1V4CTc
ESLaoHDUns2k7rbrzaCi5ue12zawPzcXYOSyCHCDoL5dctswAIEx4G16I++U8OaAd4MkA7B9cvhm
hpJYmz8CDlke2YKEEBqVs/cQzEC43JAVk8QZzO8ABChVAMTwBCQjgTkYCngcvYO/RImz4tIIcjGG
F9CEWOpJMBKrwXSBz09KrXEZPA5+m4wDZSxqe4AmkxrJk/5GI25cz2w5w8KodWQEOAjiOSgaCzd6
pdjKl0v9+sUWOldH53zPrgvktC0NCQzzJDk4TdlmHbz1RUf8coKBTgugjKflkk+hObNlu01XIh1S
L5DAoYcZTjNUpSY0Y6lGchF6PyZfLwS8SN6Hl/B+fgZcgS4bMR2RZ/4LBKNAQuUtJ/IHpKkr4CRL
QFhcoy5CuV9AOjRNj2WJ+7b80JJm0eXqZWYplYeOVkepXuUnHWTXAc8KsZ8C7nnMbt2Lyj5Li4/p
QXJXHcNjRETsv3hmG9i9J7oNhhO3yy6XolQRMp3AMYv+bE6uAwQIiGKdTZ2ku9LW/Yu53BOYALKg
nc7eafmFcFGrFz3Elt1iA8aPzr21juZO3fAfMTW8XmsxpV6bU6tHGA66urX77DMs8xsLHs2jB+BX
h9aSZ42ce/vg19BUMIHvXqSLx43cwlskgcBbE47oR5OTfXtON/tXSCjJARLHuT+/Ze/35+z/dAA9
ccw9QODoEO+XG0ALZm/H7372TqPRmKLtRRMdkMUOOUbnEoNR9Pa9t2e4LjwmIfFrDJ2CC3bOJbfo
XLybtx3lwPoAmrg/9NG6xTaM6pBdV/0UPLs+CFAenFOwnEEpvQ9uw2P/0OV/RikMIFwVsAF4q4uM
B6EIdZgT8X5dG+ZEBHBPABt2qFEO+0Y+G1gtGQu48ljQ0dlj9OrQz7r7xxgNGJfvYNYC+IS5IjSH
V2/P7ysoAm9aBHj6IpEEZJ45qoPpqFlxYxCrgApLSDUPsFifxCGw5GqQz4AJomp/f+gu7n0o7r0h
2FuObV3P+7r4Bc/uFhrrXbBmlafK12V9cmvxKqcmZP1hBTo4NJgZw+YPtqXGUIPlPdR3strwpzFh
1p20BzHS4LK4qrwWEvd1R608tTgcppxezBaMM2mCra3yHyQGHj9MkE0QPyG5cgQQ4KIDjSbsK0zN
POCOcZK9Obrt+9W2RH5x7wl1IIDieAXyd1jbaQHaC4sy8iTQPIeZO5ogdMN8Yqy3B99u3sZ68Z31
T76ZvJQXrhBF4mDm2NSGfMcnGqv1j4SE3QoJ5FcKau1waY474/H44YGk7mTevP30IUPnKAUsm/4T
1vQXjn+1+d8gq5/9V7eKWMF43Dg6HVhXGNfsGzhjmAnH+vET6lmCHPr/hyQUxw9T8er/UJ8BYyHJ
APeHHRLnB2mes7NY1NeYmunu6L77NeL0KKNGqW40X3A24mol4JAM9mw9m72LMbvYAfoZYLWO4Nsy
T8/zns2kZx3/BDifbqW7JhnmvGDFviSVMvonlRa6Ve1zc+tDUeHDzeITBUBtePfhdmGm3CA0RCFI
wh099mKG90SHBLzw5Ie70MYife2dRkR56zWe/sedFtj6mXvsvXv/XeVPmdbAce09aOyB2UoRi393
UQIh5DrApA40jQHJDhjPZwZniWBNj6IHE1fHdAt/RTB7mvVDhrA806jmoV0QlFtVr4ofqedaw4IV
c4WTe6ZEeRKz87NxOx1AtQ0wiPHvr+31ehh8La0ynCZ5dtnIkiusq6aU5FLlTctJf4POOwWnQDWM
Z/B5+9zn02fJEy2/vfuzuWELiDNkwYf42W5cCTnqmbPhgjTPkDNcoCCPgbIdaGN5iEASQzee1p1h
a0ghtl8ab/MuUFfoXTJphHfTj9uSjGH9j9K9JPVS3Mdv7+w80kmgvc4t0wXU0JIFL3qWS2G6Z/rP
7iWoRN/H3d37eiWvc6E68yoOPjyeX0ILuSYdG1j+0LXHK93jej6SrxVIvczZYw1kBYireMV6Bs8b
vV3zlCmQ930Yyw+fA4ffBITOjB5hGS0+jEDWuaJpsK6/oyza+ld4lVhnK03Eerwymzdrh0KWPbz9
fahMjUkB8tu1sydrATOTSyozN+pvhrAGDDU0robOqaHHDaIv59Qgcw/3IdaeM+p4huWoDPZtvpRh
g3DBA22uECW6g6Sqc/p1vRSReOfGaLRd3WO9krAh6gzV3+DMXEgnGW7fRUVvp6KBI/X+EIVgKGBI
h8Nha2G4rZY+oVsav3Fr61tnoUVzHZWh9Wy1po2735jyb7EYYnQX3H6+puz8+tNaqGGvab0w/MW9
xbv7dU6JLvnRJ/dLAwqhmgH9qIvb2VDTaN/a2fpDFjyumi0rhpEWtvHRgTuUHzEu09ZwWF87/b9N
kEV5U2nlsLv6W1GLEG5DisJJ+XQnrEvtNgbl6z7i8OTOGG4Ztrhph/hVJZwRfi3JYK1TTyyprH8+
t0MWgmtDC5cMCfIWOP4A6RV/QmLFjAHaSrRFoYfDbIyrHkEGwd5fHePpcKVoAH/XmYL3lyXHZsaP
hIKKBYq9EevDBD2JfKGZJJMkGSW2i5f+dpNJN/rbeF0tUZf+c1iKKuRRXk6ZCJ+ljJFEBEftGRUx
7H5AwDF7L7NlYcqjk/bTfo3nPZHVjbnV3A7XQz3WwzQj6YxE8XyH7E7lGB2sGaWEVPFulRGroiBe
DqE4fyS3ZB8+4WWm0pvlkXgNYiiGaUKb/vrd1Iu6xLIEbF0CqzxxoMWrOaOrcdblqD8TeZmp/4ur
Cpw27MGTg9eDO1nPy5I7yLvn8ccaf6faA6VEAk6e2u/vfvn7dH7lJoUQ4wzv4z0ickMoxN1b70Yp
9JINPTZHYbViTaWOzGW9nVxRVtUiqpsp6Wgd2uorwDuNk05xDEhx6tQWGK6W6tdwF8mKFHOHRmHY
nIiWvVfMo0ndt9SmHy1t1b5YpefdjOy89gQeIyPQa1mc+Q7yUxwhNmBVmSMHlHdD+xVAqhopDIf2
lAaqkUq56JDhldFdypG5oXyt3Oi9cW1k8nvYu5S3oRNQxE2pMqcJ5M2SFOBgk4ZGfkcnl/xm4e8+
CG4x/V/3Pvfu8Zrxzw8EX3j7aN3DD/wNPL6fCibJ2+JYfxKwq55iFQqa2AD+wJn8EejqSjWYLvxN
mhU3u1dBz1fdgHZuPA/PsZ4hv14YYA8oIPibh7UfkrzkhoVr+9ApH/TL9L/eQxGWvCHdpqdHYeuk
EirI1pH5s0o9Aw1VITrI4ERRYtcI2KhSf6rnMtQq4IVh7hEAaW7i63Cx+dfNRzfeYdnLyACQP2EG
1iL+pLmq+6qPVrVv7jwS97JdzjWqG/+54gQvzlJxiGLv5XJJFTpyXDeXEGpJLFT0+Y+QbksACGIc
v17dqPVSd6NAdTU+KZ0sMV5FKFr08Qvy10kVm47NYwf0C0cfqkegeWfFVZRJbEDot8d9vTFKwT7w
/GH4SIBbNJ8CBn59ZN1rDSAQY1yQ1uzvZ2sgUQFHD5f/AE3nUHd1cuYj+r5eoc9MeGtSnqmATn1P
YRcn+HhAYPKp8e1fObEadAk5ua63d0kLySA13+7EGyXdrfuXet3u13mX10pQR+Q9GBCRVh19S+SZ
B7O63pi4tNcJfVBMzT3FXFAB8QxtI3wPBSJLTQ6V77BjT99qlCM1EKL3Ba8ZQ0kz600qXrMJThKq
svm2KCoeqmXYfhVeUvPOBA1Q4ND9BFqQD9MafzvjiGs66cBlJhGO96yxqgmty9Z9I39Bv6lD6FVG
KaVtjFRotLATZvBYwI2BL3+GrwGdxXxvOG8EvcTew5uC+6J/6lE4ANwAtiH6s8r3MkSyI2xbaLBq
uMqbsto3Mkl63Onkr6HRC8t1RQ4WQ/IFElW/Zy4r0/O1EDVn8nV1yJ/5WxbvHSsyneAdhwWvz8L8
z0uBHSFPqlYbCXaYxOVqT8Ko6J4b3yhBvq9Ci3feuNk3QGOgk2PBRutgiwmBIY1qhrwG1ttvD6B4
5juF0cTxg6Xi1RexN3mbEBZaPDlFl5CQQx2udX06dxZaxlnwx2PcetZrQY3k/j3wxsdh1mHJkuu/
YxGAaOsbjL+cChl/xDUJQWt5+IkQKGQV8zzkV6MObq/3W2BWwWoBj4WWBrXh5HIStmryiabaZkJt
7NvXwpEA8xiT37bCHCzaRo96Ba5Q81Yzcu8JyK7vgIlBjAmCPIKTlAf9waUvuWqqc+JBvCS9QpIH
xD/UwrKSOqiob3y/u7l41G3SIDB9hjKjstJUmBGKwsPLoFDWQLmDb4YpT4r8s/5QbTERiFnz9BRZ
osks91NIWmgQfFM9WJ+lPQKUxDle2A9KC8lgQQRBguV7FKmC/WAdvhMbM04w/O9nWZMq+BmKHjmu
HRgyfc1BTGDr1IM/lp8B1TSUZHvGMgyak0o4Qc3MAMgt4tfY6Ac1ijBWPhG1iLnto6gZ2ymfyZIZ
ZgxWYzyCkeIEikQdvBv2Pjn0/tyc9RW8yj5rBUS9SmaPDwa3w0lGvBdjjlulycP04XV6NLmhcih6
VPMRKX4TJMoK6ea3B8t3s4qCBuwpnFMPXq6xooQPDmOIxbWCPGEk3BjpsaPXbisfxoqCJ4jrMCIr
my/MeIh5ZmyGDxh8p6MWjOVSY+PCOZWBIq4Ke4NgsFzyMpab5ERkxXDd9xmC/rmfr7q98OaFYY/R
xI8/IeyxeKzsaTsh9/drfSrYbqnvluswV+GEotROsirPdEXtgyN7QCvVhTPWF828JSvgM1BO+uun
8pdZe8bbWKPIx3FfSnk6cc+ipTQlGMBeGIaNMY55B6V3rSRKD35zgksypoP2d92SYwZfPDnVmkOi
om14uMm642oAHSUXdTJrzgxasQ4GA/W7Rrz6JXV+cPEGF8R7NS++ScHBPiC9mDo1YlFuhO6WbiFJ
1O9MbctGwhqF66ZlhQvVfVlqmGk1Y6ApGU8ykz7GuCUVP+E1+d0FrMrc/agdswTUKDRX6hCmT5vO
Xg72XrvZnftdxXEJiRy5YSOECSaAqcmD8ANVIIzPUTIhm4/v+XI6nYvXKXtV//f3t8fFaPB824lT
oJSpfshH1A8v27ghyY7py58S3RydEB+VwYnZDOlu/Fa42Emm6YB6PURdQRTsIaIF/FYUEt+j5j/5
CyLI9ROvwayFxhKrx4FGGdYm6+0SalwxXhgxzJTsm1y6G8sqBg2T8G5SEHdtZ00oPoJ7+70jWwlD
x6/yYnpY4AGV8kaBEAgY5QqQKlKaSlkMBzTs/q37zWrKpyBzpanAbZ6MKD7R3NWhxezfwVhnTo94
FcMOGkcM9ZamyJUG16PknyXpRM4h90UzX5k5CFwCzXM5AHJhvivlN7jiTRqNuuOZDwJLQ6HG2K9q
Z0rbfDhhswnfMzu0RDFLJhPZcs0HRmhVCS8GV482qZWaxCxjjLPvmoxkR37jdI+1tig7k5LmlP8L
7nusBUJ2Xa4UVBQ8Q54wlUE0iDVwGFgsjjDXI67R3aCEpiFvYNb/uWBf48fAomqQdVbzuiSEBogq
Vo7eK4ZAjp6GD4Ry3G++2KC6yYCMw4gy2BTZgwpz9zwCpgvLCIWkATc/AvQRpPW0ruHxiVhz6+CR
af0U6RAqv2C+Z9suvyjZpFqr1pqzF9g63yl8V+m7ltbvoUFG8SkUFbZX87+HBqKGZIEhqqXX6lVM
SkhrrUqn1itwwGdK8donoWJs5xvjM2aXbMSJArcLhYKnUBqNNDeZQ1EJkwsf/z0MgBZbt9Ipd17c
jl6t9eQloIG4jteS4I7jk+gwEqmVmFGJQq6suaZPWT0hYtl9bQq9I8G+XV3df8UwPMILJV4wvjSr
Cao/1eTdrEAA1X5DzWYe2dKhWhGcMYydiIQfQMl+GOYQsaDKfpuJ/XUN0ACpOx3F4aX7btaSg/9u
vamjfZHWIQMMrUQNBcddUqO8/DyFpQtKqgz08S7S6qoISPGYVmADORmtxtUAEHPZfw3WAPTJ7IkT
kF0vbe/AdhDhEtMSqEmv0110u/JyBD0ySlqvnfuK8jFgmcEnpqi6zuoVXae14BXvomfMYtyg3usZ
XzuPltnQ44XDFZsNCwRsFVRtyd8kcEozC3g7SqP5gwv+zWc2PFkQegIQtxoyBBiA/CG/4ONRDuvh
QOeL8ne/q4axOZBAZymGZqoCd9+LBjyhbymCwrWgz1KTYGZiNKtH2NaLdEb5EfKsvwdTn2ZVFjuK
z2Wg0M7JXbMPd/K7GhmYJ84mui2O9TSF31N6S8hzcOHqOtg8ozueuP3OYzUQWNF2SlnprXWDdFD9
zufSH2C4eaJp5REo4hgKNNm1O0I0sKLlHagWS32DGrD74NR7cnrRh1VIovXuAzyfCg5MGsHEBK77
GsP+wQVTAB8XFzqnzg1o5NvdeqvA1XDKEB2o9+QnwVmJPQXgjJelqE39AdZPo8O7duBHZgk9kggw
ieUUgdxp3/wPTPWnAar30wBaDjIaQHWJDt9O39ADHFfkNGxCVqA5xEs1Ph/0M4c21P75bkVSFO+R
zlsa6f7QPYhCr3IaHgRzYQVrAbYWlxbwZ7E2FQHIn590A6RU4Gx7lxbqoNBtdbKFDSfRN64HZs4Y
B1WP/YIYcHWNSQO8GjbbamK3fwMxpLveC2UjdM2I/3LVum49YJOhC6WUqXbdpfO8gIaXV+d3mnsC
qJ1RBAlifO7cBwahdA+tHGHQoSGgyXnbMnLF5DygVwB4UHMppLtc/s7rVkGt/UC0sY8Kp61bvgXX
gT2CjmZ6wOEAMYvfntMFZsDjXp6EF9jTgC3liUeLHBtBijj6MMnrFTkK4JPwvFMDkMEDdh/YfxXh
czP4iRYmXh7l8qsCZXrcJIAvsAv88St+sZ0ycMjKwqeMSuqU86PDbcRUT1IcVK446FiaKA8L+w36
Ghx9MUe6o/VAm5AT4gPAVoDITzHEaQjrd+0HehfQz7TpMbLZlVjXa9EneLsfUMZtmDf9Mi6ikiIa
blnIjjaD8Omt4x0EgzhljUf9QXYXVE60bYICIdwtko4Ezw1KjvweA/e9eDaOaOTAHMfGBjsC3HJp
e4K3d484pTSdhUshagVtKSCljuG/gEexwRHjQiZb5dx41YabTQkq6U5CSgYAZhcxG0xHo7jAFNb3
8XZQU2m9iOZOrXU8QpUAwDeqU2yRolyr2J2g686WFhXzqAjb3S2QinKoILfkdfHTmO46+QebZUVn
bNTDPbG/QSm8RVBNaM3nzkMUMcU5OugWqJSHG909h4TEsEwlhfiFaTrSxnOY4muwRwizxj4Gl4FR
qdTt7su74NxwJaAnDRYVcAL4JlXfSK5ooB4x/NAG4cXCe3ykyVBYusgJkdaB9gJVYoKPNWvMpX5G
q/cmod++tQRh7xExQ49R8uadZ3/v3ZNLk3rosNpCd8pd91mCm3h+w0oHte/Yjtn59e/9UxexmuYj
vDXlnRya9wjYI9pZ+a5md5MAshdfVP8DJd65g7PWKo0yEmWF9rqjoAFpxC6BPj1/iRDmY9PhzKZm
RvpYJv8IKODYN6LqD0OqXYhLyY5NDPJvLGCkRTfcJ4YPlExWVB1Xo1MXN7MJcSmd8EmQK4PiI3lx
HSaO/1L+yIa1+NacIxzGkPSO4swN5zN2IVvkWNDheUVQf7AXDvUIS+ATmtktXQW8BCcKpknMIeXd
YW2ygegB3QWnjg4O7VGgbOH1AXEhMSAjJFfp7Y/m+KNFX6vsniY8nNTbuitW05BsXNVZ2VAWVlhf
JQn0qhcDk7sjpwEqEiST5HI80NPB8UIqhHFFHXfwxEZVGSDockNii55RtPHpoGC9YsdWtYxUv6DL
LaiUYooiFTuPpnw9uC2wgTakdqpYkTm+xnMYf6z2ERRYgc0y5iECcaSPoI4r/EjmnmrBgPpY3Dcz
IsED6k2pnirK2VXGJa0nsQWghLQBHjtzCnwcekharnHW3NIPO5pJOqy28LGmaf2O7GCUcn+M6BHA
BxYw4GCff0W3gO3ZxtVFcr5dxoUa1AAenp3i9ApAcGxPUSoC57POWb7bNzZG42P7VD/2b819Pxsa
Y7TdlxfE8B4h7Fr9S7cwhvprbCW1McDBiwMdXGH5mM1HaFS1VIF+qW/AakDDh1z0jqJ31uyIDMII
H+w6NZ8uvLTtc/BuzYn3yQJ2L6LySmAfIECXL6VVmfwKM5OFhMWG/+UOAZWN753XoCyCHp+bRd2U
FjwiGORW5vAZYmk8s7HBNUGtAeouk/X6xc9XmsDqzusfLdZVZUkQlNeSreQsBTqD8kiJGOXqUrhE
uPlsFpD9ACrKcq+AlTLzPGfy9Y/k2axzf+mbl721DBZVyFVZNIrvIeIbZY2C84qlbEV9/3VlsO6z
3mshvHe0IOYZDZK5SpJAB0TgRVUX4EyyLKeejd+w7YiY5A4ruHLMyiSDmflm39UIbBZmmE81tIoZ
jDdFUhlM1IJX5K/j7JR+iRRUFyS/9EaiV4e2NL6Hki7wo3mQijHN8Cf+C8OoRPpvhWZVUxtxXhow
BxMqwgGkWBCKAZLHOpv8AnjHlKq9DtYbck+UWuCb6FUSE+PceCtfIA7ZLvoT7iR3C08rniZeaH4T
uITlN/FKsd2JxDTnZRMG90cN365kk5TUUnyoWaLXWsFS85buxGdMI9Z3k/GywfH8vmqmq3vBDa9f
LvUDjcGfU4ZWr4BCgGe57TCmeqzJoDfzOrAXTrR63a4rFIU/swU9FPuqfK7eIadOw+Hr7OMCQ5Y0
605YJPEaASdxSjUOoTyWVLQg+TDltyGYUg//F/oqd//NYygglcOl5umOlzBbuh7K4lplihOoHaeP
vnn9LyKtBj+UstXKlCvMxNWPygwAnZ3JzLhRB6nt+hTtmyj1/c39oPFHZ+LUDmrcBd0JPdgl4NK0
9VUcraHMVYeoY/Q7XVFp9P+tw9/BgeNSzwP1B0Aw4C36KAiUaYC208pcxreniJkHeDBqkUY12Cuz
/jDrdzRAXYsdyf3quMK/4p6TPKHELpe6pmgNeikK3CHmu7goApslD44HhM1pLfcIuWhqcgBBQjqN
bwfhwx4o18ujRPEMmxbcMmQ4ySk1qAYESbeo/aRURFgq7JD3QfjBHtlbbhyeVRW0TofzfYBMMXI2
qBP5fCpFSi+KrW2PPx1a/BpnDOaEyh+vp8xDStgj2sJpqI6hoZRLUFx3UCXUlVcMQIZ23kkxycYw
dqbtDfus2RgK/Sjtm5QimPGVFQGZ0Pr718T3KLHFkRJgaW+RAgSAFUe+x90m9DkBW5/He1Z9bocP
4KC7zfe9kAatH5EUtVgVlPDaQqFKsoVEHABNNgWOTUk+wjePb/eKehB8kom1nEIwB9O6VB4IB5Rb
vw424RXhHyiByI8I8IqWFfcHJDrEQED4neVEr4alR8lvfwSdbAQq1lsJCgDXvjNjZPva2YLfjZ0E
m53ukj9g8TUJtgF4+ltY3qruNWov5bvhveJUaVyhdxjtmRtad08w328g1kfJg/dQTEmWA5ZkBthq
6y6VfFkWHNtN8Qky1mEsfmclzDCYJ++CaCjOkzM8shVyd6cED5DNkArjIOrwrgHIZtaW1MeZ4pJ1
msUuSNmZoQg9AEdCs5RLUyKc6nsaptCd/CYNwrdm5+sIcI8H78BUIrik9YOVGBcQyjVy04IhQpTC
nTjUyRbx/xoUFLx+7o/QnFaS5TyxEHGEFO/A5oRub6g5jN4FuR+dDIZBdnFqYI5ljVEzAKQCxWF0
H5iNWvKBpWyFwjGujqY75QCRiSeEV0EHvGe35jdhkpKw2fGYnqYn0AXUkSOPeWjc4kogqEXqFoBT
183w/PdaUzly/Mt+Hj+XSbENkTmvtkKKBz2AtI1q97pAsKTQTTtzyjkK9c3KIkP9JHKCDh0yDGe7
OCN3OqGkutYt38MTHuPa+QAeBBrl2I15cCWpZEMWi9OYHKOKlwVkNN0r2c00Bp3V+PS2S7uxHZ+T
eZDBJIgmG6oBz6QEfeATSl12hBB+neIOubu4GHzQKqGyd/AisUGKLq52s/jWMEKq6/mbUYfTg1v1
iLbhJlg3C5ERZ4MS/LkbtP586Mxv6NnYbokUNzXKB29Tgm7cPZKzBxiyKP+k4G9M9KsosnSvtvsk
4IOj5u4/no57AQEzpVwxdd6NNYwZeIJU3RN+YHFTf0/FPO+BdAEOH+4i+8iULU75aZehl+EYMD9D
pBlWVhckEpCfhaUInQn4lJHjIzBZPhFhvbl3gPhg4apwHdub8A3HOrt44wOTGk5Dd/wOKIprvszY
THbJg9wcpCetStvolnBqqLMY07Fh2il0zRAvb798w2dLEu9Vr9a8c8Y95BMM/150XmffRE6YNRUq
hbKXoUqy9a6UKm2pX/GLGbbShdOdX2434NU7FMpU524KPu3errzCM2+EkirMyNlRUnL272X4bhzq
f++bAGaIK948duThnSBMKDGTC5cQwUvr5G1YRXi2gBukiCfBIvBAeSN8npE7DD8WWiAI7VDgKhmm
W8V9URHUXlMiAirkROuc0y/nOV6g3vb48xFAH4DzLTKF7kPKdU6B8Uvaj/+UXiKZSlZW8FpiLWr+
mJQQNqDPAZcZScTIQoUsgk7wQKhmE8fGmy78UwDZ658lFF18QaO17Wel5FxFISWp7buvSvNGLvLQ
fVitlEyi1SqU41e1vq0i9Gk9gwfMs6BrrfH80f5UmtVT9C4Fr2dAm99o5WDP2W/jNlDVQYRw9j4a
C/EZZZ7Nfba24jcUrFn8OjRL1hhKjQyKrMwfQIpvsdCyyZu6e/qCvd66BVEDqWeQf9ugYkvcGLUd
euezhAwMOq8SF7UNsocH0TO/4ats+3wu5ysY6DlJRPBY0O/J2fJNEV4PfgOmEMZvcAAUzrEPMvdo
JIz9kI5B3whtHUT9ZoRYPGeqimo3LGdlKrGoRQ43MJemcdHy3r87tt33PpyDpxlckOCReC+S5Egf
oa6MNG/mGMsHURc8W9StgWvHIuenOYLHwHQg3/pp3FL3Bn3pzn+/3Ar8Br9F/kfpnADbYNI5R7YX
7u7nGkIaxwkK+KaISEliq0S11841rPhDjiznuOfvdPuuCmEZpWAVYuuih+gzMtD3gr7IK/MjbUCl
iHef1shE+p9KeCDqBIj0oAiU1FLICWBE86ieYt29BMc7RWDIgEFC6KZVeLCCNTqE0OCghHB3q8iH
kWB4eilbA7lcs81uuQWBiygyLpTgwFoLV4hdP3Eq5m4WnOxOCbHvc2xxU1/RFTINpFX2yX0evPMm
FfGtXhEnrwGrpH6BRs6DMnk+kDkEXtfpDWyTGax3wfsQfTbeBYJumBIPAV19P8Jv5UnJxpLHyVpN
lqFAYZvPXTmyfV6KjR5leVDonlTfhrkwKdRiQQZYFSKJ3jj3syZ8hMw46tSwIxDyncoOQ+jEqoJG
WQqDG3TSTzC3bVPMnLcut4pbfIJZ96GiM9Ls6mGwqxDw1XxCQBqWzSq41OBc964NChGk3OSJlDrs
HpRlgR8wJWDxXN0Rgvqxf+lEZFULXM+NYkJxtSGkw2vOSG6woVLxqlCqBXP4sK9iEbZ/qeaAow7b
jObjL59xfWAd0iKaE0612NhmVMKd2PeqOhXwciQeMKbwE9CqrIdaRWu/dYyBvXjMUphmTT8FEvm7
/jlUXT4QRW6esxkXJGZ5AiA229jxfLu8mMaVqWeqQb1MjPVaIaG8O0hUmT/wLi5CTWa0EJjzfkbz
zx6mcaDmP7QSpe9rNeQyURmjSWf6kf4EotM7Vbwa1ZzAnHqvVS0h6guznnHzjtTLua8BqoibKpyo
6haLaPvlQPsOrwqjoYY7sHquDEQOSy0awiSCRM+8ebwBTcTvJ92Iz8hKLOZw/jxg6IJgRf3Kx32c
98xecE4oWiwI7Mj/HcvOh1GsKoxHt1xG+7dhp22DbsXjOPlzYJlsd5OSOfarqF8dOlC7mLvevRLX
CsMS9T52sj0MjyTh08E9HdmXRmWD28ZdX69bJuH4fYS+XanUnJcHm7Q9L7SMtLMlkrLctJyYUuXq
lg5jkOnPyzR7D4/Fvr3ubm6d2r1rv0HD7BaV26h06hv7IfIfj3XX3PbWxfHDaO8fce2TXK6t9PGG
dqFzNlp79leqvYxu2VD7m7YKODjPeqnQ2l07G377SNt7u2c+JoY1OlmD43NyJ2V/aFhp63D5m3P5
qEAXhpb98zixfLeO1EzVCeEeZHM3Cxi3K8XocBEjOFvoxdH1Hj8O9VLaXXOh5LJRy6JgcFO/n6MH
vUBi1k7MZ706D3fbJs053rvNQmV1QMYSAwB3wSW5GdG2FiH1PP+DigxF1/fJT89h7Z1cjGhebO/I
eZUbpZ2EtqnlZwMKUSFU8CybSsYIUTUatbsHL2hE7tJHee0VeO+jjEkzxuJDww7UD9glzNTkpiHR
wQVBZ/HuQwp47ezZDYDehjzhHSkv2rjUNBLNR2gQwewbkN9AZkhb1s/69eah9/qB8OQTQPpE5ohP
nYc26TEcrxEF404ZugE4oDAwt9au3OUjH0gWPqXSROaQq3z0oAaB2267qlV6H1rxFKUWASD5dSJE
1cL/PMhv18sg3Obdx2LTfUOUheYIqfPPKlMWvfIHdvDZf/2sQaTHrPx4Mr0D4Q4DfkoSgbI2ExnT
7qdhLT+bwIKArXUelH5ZJBH2ZNFds6Rg/5z3Sg4gbfXs1LtegxrbwFvncnWhp7qyA7JrW89Wodbd
o0qedVhF35jJlOLE6QlKqPWzbxZJx71OSFfbo8NnccdxOpLCnxp2r3jt3EA3RbBD0zu7z2KT9ciF
rLLW5tp6lkVLz02AjeQ6gSyqMW+S8O2D/elaMRRWXavzat9a1+Wxv21UG+Dy/8fTeXWnqrZr+Bc5
hgXbKV2s2OOJQzON2BFUwF+/r1vXtxfRmZUYC7zlKXdBgBDXoQ7N2h34HYiD1M51bIl/DiyzTTwE
18P7tLDjP8Rm1lMJn/bSISNnStBoIOb8cu70Lfvr4dspjfdhEwVaDCrDbFVf7Lv1Xt3L7LR3oExI
BRPqSBflp9Ft+hqj7eAeegx7gv2YR2VYrEyjxrDAMcstIU5OtJFbGBBj1viCEN15TE5dVu5zGys8
VoURzdf43/Fq0Zk7lIEADIpXjxWroGADZJc1ppzsStAQ99fg+JjmydHiu/TefeAnmHlY+6U02PHQ
6BUvBlKOeHmDXTRBJaZindJ/MTSlA/HQ2rsy8PasMmto6NTcPuT9LsO2xRmplGaVxh9+se32dt8i
BcvGJcZhc8fIrNed08V/vSvm6f73LA3uKBGVkWaFiO/SI0MK9Hgap4MiRyImndbanRvWI7fJK8/M
xsd1ndX1+q/C9UF9iSnzqs8fD/zoOiiNX5lZOFRX+/QaaR+1jxsWGV4ji0Le8b4gEEadcHBAnYp5
eZDhG8P78rZwT28UUo+qTJmUb4iXZLlti+oNr0nZgmpjdXdYsWD+vsObhYH4jJiTwQjdbZX8XELe
+OqGqBW2dU657EIT62W9x/gydaod5I8GRAmneBYbXunYbzzDUx48m079NV8ffisVvJyogtSHt6cd
G51K8Xu/bLM75NR82ny5Dzq6tW612q2VTeJyQhBE7sA7dAnpT8GJEdUovCejbRZPat0neFvCC+rQ
F0aXburjy3jlSz+jj95N+2n/OuQe3w2+zWa3FSJkVIkXzcV9VcySyWNInEiElwybXcz5IH4OT2HC
/jpMeZ7Ua24pGAD6q6MIywgOiPWyfjwkeomHBLO8enlX3ek3jE3+CZMhGtthMrkEDfpiQXuLGPnq
uSotgNn0y4AHyv0vjGbYZKZRqDz/0KSlmn3jVXidboYW77OPVQYCaMjq6uVrvLh+SRB5DzCZ5r0K
iFDuA8MZ6iBowQOP+IKM84QBkGXM1ocAXdsUcVuCvysRxC9hAl/Jz/vBxecunzzDyvQZ5hhPr+fE
AlhJHM3DMWCeZuNs/IZEPn0g+l3Yey5xbDLZwCK8pwQALwKGB0dB/QfF6hqe3SPCmPjJkDcJaSD4
i+MPdZjSHhZ21x/hEKio59NbQkc++Rf/q250AzSD7Om7y7pWpVHGUL0h2CgJt2qOsILcMx5Tmt0I
bI2FRRQuOE4BELx7tTRkHjFu+aLMTtktoGS496kd0jJXQ5nQqyOUb46ikHC4QjaLVgG7WmjYs/UX
dv8JgSO8a8r6p+9zukTVQAQ7IX2FoFbxny37A0USEjR2t8VgWzG36gOKqQwSCKYxkCPwcYgKCPPW
B3akignJJvRculygbUA4v6zRh1RFbkwVSNQmdPO4P1gv1Bq4D5rWGmVpiG05Wk9n7CtwpcZ02WE9
5hs2JtQGz7cOUozMDhJp7juV7QUiNVx1KGHMB4S9V+/tmpff8njSw/bN515JLgsoTwInBrIbTgkn
tJTdmBYM6u3wsIBFkksywRJ+dKVG4bYB4J48emF3Oo0A5EFZUmVAUnpX294IImWeM8gyJ9t9X/7x
Sd7KkqlgvPQxz+BLzxZRXnG+j7kwPW4hK0oxI0xsL/Cwif32Vl2kYvagu0QlA843D05nLD3p7BKS
WjMp6t0mutFgTD79JGlLFrMz7WTN7bRf68oKLvpFXpAZSE6YDDW/v9MxYxmrNqxs1tzeVzXAUyvm
/0737YXmkmaTAHGQWyhBhDCKPzfiZBJ7UEABM70GAIu3ZT1nJxpZYOu46nS4KZWvxFk2VnOolNTn
7C8AjpFAgV04Mx270W+Ta01kHFYnBTwx4mMzQunHjp3YebKQxo4xudvF8G7fMbKqeU9ak7nVywPR
uXLMTIrP8XJKYdnNbHEqc6ewBc8E6/ygqT4Whd4ZU9wE6AYkE+CbaIwCMiKJDdkGIORwOh6PRWce
1by7TXHo1Gv2sezILRR0wGdjHgpj+BdBEjdxGpPjPFtGm+rvcVNenjeN32Qeb9a/yeaxeW3e88h/
do5+lFhZJ+qikO63fNTSdw3/SmIVpsMLFD3okbzXrFdQV4Ohpv8R443cRqw32GsUOz4sNjC8OkCi
izl39ZB7+PxA2EGBe9muGL1QQix24kc/Rwdj2CqbcW6+iBr5AlxOqk6WnVstZDGCMuS86vYYHIP6
80yxKzp042ujt365URNzpiYckBIzIceY0X/QVeJ7ZhHCwHQ9I93nO+7+wg9QV2haHULeCjAotL4g
xrrWAEP5+odQSGb+8V9hQiOmUR0Eg6A3+BGREfYZVVVTuM+eNxIgFNlMvkY/g+A2SZmNn6+E4UN1
Y9FapJP37D07OxRM+ulwYrFihQe71NnDWBv8/JzNBfh5pKNm777RMtNhNUJ0y2zvDJz89u5fZnYL
mi8ALsFB6l+9Z8EjP+IdwkuLa8bD/nuvUObgSIpI+eyAKwGF3zJ/Fgte5nekEj6I+l1kfwhZnvMz
eF56CSH556v6stY8BJQpRfG2b+DEQFUxsc5cXALxml1p6esEIIDsAJujtmVcrM0FzmfberMst+xH
y74mB4qoBTCyqt0icqf+Wgsu/D1YJBIBNBmZarLN6hNmrVG/gHtHBR0lc9wTES9M7Cvd1c83LyIZ
FE2f1uPzTWWNnglF2iYuPk8r/3sjZlaYT0jiMJJFMWWR5b7tlbzLv5L3dqpu2aU+59ygxTehxTe9
4yAa3Hs6+DP94NZ59u6dZtAM1ssaAxw9LZiQR18ncYbLlc04nsOI0ZgIfa4dI2HQG/R6i4fZG50s
zqr5E5AMOdnk5Ykxe3Ibi4sbWxB5fRRkjibwnCcqLFRkYdH+W6ONc7Tu3ab9qPMNsTtgHfoPXSrJ
vKYOGB8wJWE5LvSRKLy4v+JTU5kH+B7hkLV3Ive1lUYAXbNxZPO1N73xyBkMIDnDSC38xGPEM5fu
lGO6zKxq97F77JgNR8wDTGNxm5xs+KlWHIgyWpi+j0iJMRaCvwlJ0fzjo04Gi5E39sbiPY1L1mgz
u34ebfgZRNX/PiBtNd4ygTWnjZqGmTLq2oHGXimoNLjbHP3aHPtWNx5XnMqcoWHHg5RTrtNeD9Dk
HtBuoLyyxGLj1qkH8ebWef+dpqXwNC0DZWKt2UfONWJ5ALNtl2CO5ZPk75k6dCQuhLF4vAaGMc4v
OFaZBzpLe6Su+JmaIPz+SlgenucRWKgQW+AmClf2C7+QTimW7/v6SbOGIscvLYjf8m+0Ka14QDu2
WpPz/Di/PK3j/Dyvh41hPWyGR+PSPSFUBR2EdlM03RcOcls4tdz+srVTn+Rn63W2uG/y8YrR5e/1
e8rs128LOaPWKlk2VuvZHkWiGxKxkxp6PUhlm1kA/BJ/JTRuQUj2klPFQd/pTZLtNUPeQKkcRPNm
4b9UDCecoRrGAxO35EsApt2UXCx76N1r1xHcOrDhFC4ZAr0YKufHLQYUlMvjEX1gsmNDkorM0Wpi
ViNJDRCOIG7X8taoX3RrnQKjJMsI1yFa5oM35oCHMLIrMUVlnMqOc+HAgEQ5ObOF8Qtq9grKYxHN
GuPqmEDz33vyHtq1yR41nHV/j2v2aVNH0RCxxn/x9DHFu2wE5DZUo46Q2BmCB0HtugD3huft+Puh
qgF6CcsEOCaQTRcUisJmHNq6IAvRxUYtohz0G+EZ9Fsa3LoUFi1kvLvrQWkU95P+YdlGCI1o7o5Y
wE85wTKsiOz3X5uZTTxWHlzR6X55+583aLeE/euBpwmpg3cN3mRIZmUyn9+c2rDRP/aKMDlbFypv
ezvm6pWPQQQJgSeCt7F8LdGleizxR2tCFyfkRdEApBKdpcJEq/T89FqJ+2CB4/F0Tz/SdjlbD49B
hHC6H+uG6Puc5iVLu2CiX6paGfRQiZCTtghAbnBAXmoj2mCCanMRoIL1vqG8jeRHYbe9H1S6oWKR
v9n7URtSAJuEd6TjddwcN8XyPNecmBfLW2Lr/xJihODUO/WkD4LzLC3g0U6kDJUaa7BNqTc7tEkA
ySPsQ6sx8df+Kzj0XkH0t/bf3r7TmDQmmh7riZZTGoT33nV+ZZrohw34Sb1L78Vc7OTBm72R5A7P
J0b4h4cqyZSnJ5yzAJrE40Jg3CjjXKeQ/5hMY11irK+Q0sVcaS6a3DIaZSBCqQVx9lgmNlnLusEW
1Nlaey/UUFXY0r1cAPWkyfS5wRSPBFnmuKPTuAZmV1RBYSVUH4dZNZzudA50BuBsoLgCDu/kPfyd
h/6FmG2cWWYJaxtpGWeYxaef2g8ntVMWopcTjUXS1/816XYq/v/mAG/vd5G52Ph5ZbdNG++7xdBX
NJDj7FGks36Q4DsPrgO6ltdBYb8J/yoIFTAcu6jjfw42sn4pfMwbSzVk6afWCLUI6v2W++Bdfd9T
g1BPhz4G/X19lN7ZZBvUVli4epMLbwfdLYSNA4wAUpuaZtuDuaIV4+UuUADUVoiCeMaBpFiSXkzV
CUNdABWy2OVsN/6O/47/Wn9UIM4jgWUE0RZw++BngzqmofUeJbRR+rldR8cfPM2A/mabAslX7NIM
q72M/qUgp8USTuA5xz29FEDM5XFaW6b4kT16ZVRGjRZ3qHFquThUUUutL/fjdK5ZojlS/YPf6cW9
clAOxMJHCquJfeR+U0IlYpMv9wPEsCik9pqTlysFsZa1drTrPhd1Wq3e04ec30n9u1+HnqaDB4EE
fQEyeKBWpz/QDatqZM7ui6dfoiOfYol567aRFcMGALxqEWDm3QPtiliNBGta3vf4zl5RSIv5bYxd
9zSZClb4ElQFC0REQoBRzcGyxPzmwu+vo/gD7z/R8KUiQZUtolMIQBEkG4B/1juh4vZdSn0pyHfB
34QxFyj7MhDFlWUYgIK4nTnYD3GfSBbI75hr34hBQ0mpAOE0o1dj+Bu4K3i/0XInCrpump/gqIyK
Q8kz3BxVh4oT+Q234qBn0asT4z8so/ewio7EGWofWud30OEOZYljIlLTunMDonDvw9hggt/CExSb
QyhyjTBMbdJ58brFDlcuDq9cAFShyoQnEuCuMafOAkYGZzFXoLxvE0tcIu151DycNYkkjuSIkDSn
tc4dI0Qd2nYkflJj3cbT8CN7JzU89gPQE/oJJh+eRN5ozPC4703/v5493MS9OfptFSGdhnfuIBF5
xdFRlxSIpxf9O0jl/EvCF9z9NRXQX98JQyNaZxp+6Ui5OUZkH/i+qUqpMrpPvoTqi878E+qfQUqW
gsAuf1bE77UxPtfmAd46/9QOJIZDCxSmEu15Ij2x9HUTMufkDFXqogcHqnUlhsmXSEQ9AM0pr7IQ
hSwHjiz6GIMBKC9FC/nJilMmvg4t/Q7NPQRqBnoBcWObXbXSMXgBHv7ltAgeLIqWNJwhIi/nhAgP
d46ww5aWOrtSBUy4OFFZnz685KI+FbYUrs2dfPoErUZkWNrxFE6I2hiPYgCKd3UEfEKHgr8VrUcR
gLhXVHq52tC8PQ1oFWyAXSMMJbUAEZlfdsJgp8fx6J3ZI6SG1Ppwttlj31y1BteOqqOLDFIY9b5z
GFuA/yQSmx36XB3pVygdBTAO/ioGSpJ4ymq1/WuA1y3DNdzXpuQpBcg3hjsbHAnJdSB3oRqTlANF
T5Wa5FfYQXmY3uRX/OE4wlackY1fIWdPP9fSUqBSCJtVf6CRSFxhVjr0PAl3JBiiI/UBM38VRKQm
gp6IQxgheSw9veB9p7G451A3Id/Wze5ceR+wqbCrnFW1Lgm4KYT47Gsig77Nzu3D0PywugVQFIYU
MGgHrx1oOP+jD6vipWvKaOPQNdJNTDe66BFD6B7W6Yy4pa0KMoWuOFixZKgJnjLZDwC7bxaLjqQ6
rN2OJFN+xbvxGMxaeB6q0qKjhjtZ9qnMxMNiByqOsfstD9V8cbTQUP2URkWWg5joi+ZVznHiEzga
100GDGsJA09w6Qg4NSshe/4ZtONpLAj5nrehhU9LX5WinBiZWg+FZ08p72VUmL4HH3SoDytWOOQw
6mQHp/4AMaLZBFXJlyKiZiDQAH4Fgh+xCCed3VhDZ+mOrlqJWhYFraRl8nfpLAPsiBQQtTXs2NHo
l5cLK3r/OOGFJrfdd94BSwGnokCLgqO4uZrWX7r7t4QIPf5A4SYPtKzeiSkMW2gqRRy5VUJtq8Ha
An2pI8o90pIIm01I1eb/qFl8qbpUrs2uBGQYHdKiwReHmx+ZM8wNPoJShV0mKS5chSb70RPV6/Fx
EM9jwsM1IZ0xbPbpejX7FeUd9dh6Lr8Hdq4Tmlyj9zgPz93kDHKQDtkQ4do7ejFYEU8jDPre42LU
mBY86gVNmY7qUV9VtKuOFqIBx+2ZYz2tj+vj/aw+fnQP/UM/3tawpIUU0eqcZshnTUQ9fG/f2/uu
ssVCJTyF1+GFG3ZuDKQLJfxYLLSxkObNEwT7YvAateZuOm7MjTmu3xyP6RPzsCaGbkL9i7km7hrW
GRz4yJpCt2Oy/IEQoXlHYt0eQMfjetz6txnL1OcQR/PLQ9Ti+50k2l4PpMWk39wQLIBQesPjtkE8
KOWvsRbXr6qNQujvQOPjyJp7B/aIJ8Sk87NiatG9Ms8kH6i3dfmQHTTDvkRzphSCaAfLWxhc94bZ
G5DhU1GYHZ1Xn+rELAhmgfMzMsyFtBi0uUsaSguYgkUeyBCRuNgVCGP7Z29T1vpUi66etJJ4gtlm
9vOzkLYSiSblEMWrufPsAYgiO28HlWdvnfpldMC6z+maUPhm6+8ovBdmWLKlDPb0pfqqgKkJP+Or
OQsRFTlgYUgVncQ9kDasTYxN1Rckr3VfnIFoZlA6eBJrxsfYJAzqI05HVGxUtyF99h7Ao8nvRyn1
mvVQtRuhFU94nIVH8o56YjpA+KLBehgNDhgyBPfeqVMJ6l4lQBO/U/HAPHqYrgndsqrwXQw0sTpt
gjLck11112XsWt9erS9QozEpDytexTt0rn/G0Bi2++T7/VPv0Ks+zUPPmJRmqvhq+J+7sT+qDWqD
8ghhaKbsm9Iu6YkFEGDQshN/BAI53mqqM57QCxDFfN//lQjjoYOvML1U6nJu9fcKIDO19Waf6Ndl
LhmTtaiF3OWW9wpewcJrr9p9HXovtBb634yl2Y/mxBqLgbMpwEqasZ9e3XKnHmZ2jzqloooSK2Dv
vrcreA+BXUSX+urT6Yxh6RyRcHd4tGNMsxG+PY++zpLOTT6uwSZ0IJWwAr0+uc3TzT5HwTtEiKxz
mmqYqbaoIaa6z+WHiuGnYnZzZw9rE1ibDcJf+pCSDtRNw6rk6dKmnci//ONG49e8jMrotz0GFfhf
ONM4Nf4lJXLeRHpP8+W9EFd7TuhEspK5lVkSokr3kT278Wc4F1BV/QqIgTxwytxydPxyB3H95WOe
O2WKf4VtEMnqBWrEs3UrCSr9bPgKkWTTc3HbW7WPCJn0xr7zJaaaraUVqKSTmWj3+vSaVN/iHFKW
wynps7ugZktOxRUmzPHHiv8Gku1LxuicbfiLPxXSrkhnUTvgGSXwp+eXWpyq5q9B1Qb5vqFQ4Kf/
9H2Fd69PUSC1mAweHMmgRCcMVxfr9u/+7+hX7WyqzxL5m9voMkoGVFDTadku/aluqZP5PT97SBpW
QmFepXl9bMN98+RScNRlybi/dE4dKmh1r+7dYSW2B4V7ISUomHy6Wky+lHfHpWNmDnCx5JNVEUtN
R3trw5ViiVHSKoG/lNmZkRHjBsxz1mh5gCv4qEZClnRUg9ajpWcY6PLeEJ9D4M1Khze3jMMy7QX3
7OypPIKes6+Bfop8/OfNFx1U1qD/rV+eMvHB9d7NV9/PpZOIxYxVCkoBl5AcXY9QU/Bvwq5IAGh1
u2hIz+rWjMXyGsxYEPntN4xDKXvZVx+gL2aNxGBEAtKBgu63NyBrga9qLagXL3XyZeoQmiLTo3Sx
EarLiDAGJbT5v792JzxTnAm1H1/MOb+hZN82t0p8KN2z5WgDkUTSVJ1F2/7zKeOwNZdVseWzqp1J
ksqqSfwXXFAk/yhcqcyvQ83M5vDYef1e/sAKYgISPqHbuNVQqe7d4Y+sNrB96a0riHy5kggtLAmK
fd/wR03k+2RzhbFsBv/ocXD/77Q9LciVreJC0FBCSrI6VupcQuDwGEZO4eO65mXITqLu7jTGrUEL
6cnUv2yVHZemkgVXmn3mUVeBs0Hpg9GcPbzPx2PCAvzhKKEN3xi0uW8Dg1+zKe0BxN9i7mLr5EoN
8hpqLCBPyMxu+Bq+ksrUzNBtTfap2fGd2S/mN0VODhpqy2KpZar8W4DOZgTWPC2ZOPzWrGgeJ+a5
MOv9en/f063BUa7Z2aiVLd+DcufqP4Jkb+KEAYLv83/lzuNT8fo+le6rlDpjqx7eo/GrPSj1o0cv
boIIWqTLcuXvTY0FF7kSoEeXJ2kIFH4i4WXt5xxOpGkUKaT4jICv4gRdZh0r9PiVvUsJXJx8xbKw
z4hy1XEmiCY6UWz71XqASMp3RPcnp9aV+Iq0KCqEMwSSjDK4r8OIrkaI19ry+cueM2oOxuPtFE0X
CpawfJvS2yCeNbdwgvkHqwfuaTbSQUjSLvIlbUoYFFRyVCNKzi/dKRCTWjrsF8t0mdKjDno1FO/T
3nFQC17QezpaTXQB1AKN2UyueN1dKRby3V+FkuH3pFcGGekP+2ZtDCRvES8MHKzhKO6wmNxWtukO
lDeN72yXkSLEJBk3cBjJ8DFMsUtXC1jdY0wL9U+V0gApg3SJm/BNyAioLyh3V1VL6f3dgWoc4CQT
dUo+LoxOyZVSPtUDG/8P6aa2p189+4+i/SdeAaDEdCl71KE5+JeyUDWkNBQ8g3pkYiPjPX6jDplm
kPyWqlZlqKM2bE4u83x5mbcn5QBqcYgmb3DlvA7g/sADanmqYlBj97Aq/VDlAQPBFqzAIxS9S/U0
kWaVF0sO5OCIv3rp5/Ak9qFU1mF6EnkSH+toZKDaDjsEPQiaGx0EN9pOyzYl6qHMRQGtcrjvQZ6m
KgU3kcEge2EsF38YXSKdQU6BnAcwH/kLFDUoB6gMELvK8j7S1hNSH9InsWNA6aAETQLMI3SobiNZ
AkErJDuXcfLqUHsV+kU9oy//h5Tj5abU2ST1/IJV3zlsIroIm8b/1800Ad4cSuZUCcJX8pPuqf9N
DYTxyXD9Skgpx5VWWpvi0ZCsc9y2fpWK/D7+q3IRCBMAZmxjdbLEJTvakm89qfpiYGZd/fanYlXj
D9vWcdGmNPH7MhEjlmRZM2gx1tVOfDlYtdFISRnMKXxbKC0f2Z5HoHVBUWElvEPwG1aHT7e5eroE
ibFzJy3S8+pqlKxbSOnvsikHWE3STYh7+0Grj5fFaQxrCu4EuOs+2IiLH49yt2hga4x1GhJ3aErg
QGWv5/g4w9OMnCbdTgBcyCBzRSmMsX5QEvhrw22ilAn3v2kfBsg9xD/43OeLBrqtaJI1l7Vl9AzO
o4JojorKV0C6WbH3b+oRDHR33U//pLKl2ue5Vx+ee/q+PTl21iu6GZhyUOzEbGB+mTfC0oTCK34P
1MgKJNwxXEVcme1PhQ3VLGSAUXiUNKz3pGamQXmQj1oQxn5K7gN8Xafdu3Wjfgp7J9o9/VTfU7w7
9psd3c59nMR/sMdgm9nDP9NGEn+2Emn1avO4Qhc/2X/YelmzWrI8OKUc70okCKKJAef3bEU4b8iT
2phnmH7fh2swfu7ZCM6P+Q38EkjYXwOVuNy8HgIwB8l5XoHcSGDgHH7qwaPu5sREB7O85FI2hj+K
eB5I5rIHAZsy7y5AW1u3qn0ffUM1SSXQemliEXKbklkTtRH4kcxMZtpXiQU+ebg221vXGLTo9moD
Vc+X3Nyqc8Z0Q86ATTuz6pMsaPXFjddflFiwrvSiOpDZNiqafw+Jjsu4akQnhJaIcfIxlKpTQ0/n
j963KizJy0YgRXJVMNUgUe/jW2RVJYU1c4jbMhl1OfJflEMXsEOe4GoeEqmPh88+1I5vtUZ4GiHd
wJGrSP0ErKUGQK1qpgfrMr6MTxzXaYxJ1nSvQqk00CG5FGaKGinGHbjUq84j7hrFYZQOoBNcJ3dk
HQH73DmOw3146wOSHr6RRELoKGDjQYdCVcMD9+AFTNALJKhkdVh4c86Jc4keEytohodOeQToUfSw
8NBreme/MltbA8MterSffhruY3BPyVfoKjHRC3jN/rNf6V0qfrk0aLHwouWBiiN44D50rSPQdtVl
Khhp4SqRwMhr4wa2eDLEa5+BLuDNDaV1dO5omAdAOYj0EorIxccKRnYwUefyR4OAq0PCsLr/GR7/
x7DCJeTlYo3Xr03iJe7xy5J/5ta4Y0XLU5S9+FfNT6YQzYvaRG0ZDEiYpw2Pop+EgTOrS1SrDPtv
sxnM6AZaETGaSpPfxJuqoqP+hPojEtHXClv80W3EQreXUyjVzpizGOtQczMNoh6GOuVVwYZX60hC
VRP0k8rPNFSx/7Lxj6GKREzK4+lj9h6/kCv8MrQuTkrMXqlDn5v9dln1qmyNRxqzur87h/ndoe3I
02O+QzYEuIVDAuff0irR71AS6KGvyXIGdXUy20g7v/vv4dF79N91plWJ3gkdNq/e+DHAVAlpBbZq
+QTY9KTNplbbgxiwGT5Yu6W5rIO3SqYF4eQTkirUJPwcZP4TyxmEoX0sbmjs1P7dCA1KXMGS24wG
jdn7CJ1DoOpeqYsFtLo+n+4B9GKCCuoX9IewkiVY/p8yuf9X+HR8wU3cCDiqPAo1i+WnjMsjBXey
+1XvsnaSJUU5/fz+154Af0e94zLXIltGwUMtMV0mHRGdz8P4MmCBO44kX3tDZUmNJYUMag1LaAA1
DWDYtGulS6HBesG9boUFjLlvmDU45P/YJ943enl4thlBQpO9PTwM6G/Qh37+tfCkli91I2zDnrDa
E/pogyY+MVha0Tz/lNdbHhojHpO7gfEisOPj6POOjrw52Z0exicqDQhpJLx37S9036jIH6vqgPOF
Wc1hi4NQUeUcntveOjwWi/bda8H8vP6r3pys26DaslwXHf5MwxSYDm1yqwYMhDdidC6Ii8f9Ouy6
26g8fpd8yNa3E9LURDFUunr5fbemRXs3r7vj7r4t/auNMsPdU+5hCcVsBwX30Q0HtMciD2I0wehF
50Hyd3xb7ZBgnkpM7iTdpIuddH+/eu4IfxYpddkmRWU4SwZ62Ba+ZQ3bYKWOMWq+zJ79W1in8BwD
04VAaldXGF/CmcHLu24/UOU5mu9dJcONFfgsUBQnTx1oT1AJ96vztklxmucEfdl2YkwPIVLH3dKb
YP+4ILXAjaAE/q1p70+96rpfgZMLBQ43bGDPi3rydGLe0j5oDGLI5Pt/R8OJDGeNABla2DSTiUdi
65V1E0ozXEsuMdEY/dtVDHMf27aaJQIUu5h8uEHtj40/qTtIDwwAy0A99FU6lvQDogY9dR/fHXUm
JdwRu6XFt+v0UTbr1rpARus3CCJOSlGAGX3T13NvkQYlk3j4BuBKY+Hz1YyxbEYZxNjBB4PSBUWq
DcMLAC6RgjhT8Y+O60/yj0HNF7QUEMGAgMsI3mSbJ4e6x2uv9Dv8lF6gmxssBGK1l0ctWpDVUZ2Q
roS5ORVh83fR+yIgcZXAcBp1HrBTdDbIwlDo0b8q3TbHuKrs2pTtWp+f6Leq2Eq2TIcEY6nVp5+g
mRCVbMt90sBEzjqx+8e3yz6n5stXahc/sLB1GUVlqpyqcx7pPqrWqUonC9s5xPjqk/aSRtOGrtOI
rnPPssvt7uNexVFgGVbD8J7iAZvnB3L6y2fdy+aHPiky5m8C7ZV8D5HMlFq9Xp4NgIV7bUW7taUF
PPVTEh0ISSj0NJwyyXyzB4yIRfv0p8X7WoHeacVLfZ8TuP4afSlGYSEb/K+9pZ2OXHHVx9SoAwhc
mGfeiGeY3qIHmvVlLd7UV2lpVjz1mH8NnMm5a9KxuNv1PhxkbnuSTnNU8d6hlmwuxbW77mHy97kQ
qrZL27BGvRshHwIE3dQsiss2tFFiYwGSZ2gTBZUIHcnY3dc8hHh6qDA00KZANBtdLtN9TKDNQiRu
3lnpYC9eBIlOhVZunQbAFiGYlOzdiDCiYS6AypDLUtmicNRyYeN6OWXGJHyerP20tnbeYXa3T1Q+
Gz3QhSVKfFQyhzk2U1SZ+ElWBWd7oWFp57lTHb1iL0Gz8my3aft45np4nsMpP4wAsz3m57dVBa0C
6ahbQ8VoxWvc/uWU6qhWw4nxWneM/EAOp78vVAsRCM1M2BJBjTIMFbv9vycrCLFO7BygkVeaGLYg
c4amwgFM9vCNLyxOd+SVw6knddlTB1KGQZKGQ9r4zsADTWFf5+10vN97RxrPazHj33SoMX+kL/N+
skueO2cEZqDgX60jmYxTJ7uiTX+Ebw19i05eXgWBdGo6BUbKsdnGhx4fyFqndCT9RspRcR3wcWKw
gup1NHk9B8U+AJKbU9/OvTNiJHbSff40/jWqmRlv204bbLqfg8Vj7HVBF5Vp/kAuj14jHgDvEtNQ
QL93eievBX5ka6t6dOoV58p2cjvZkFJf3cu+0/rhFBWv/vHuYKJ5wW1jAlu8enOT1MroCjxpkBsp
v3BO/I6ia7/CpH/12X/2NOqiXW50+NvjAxA8RZoWBuhDcH3rfUB20OXPiFHrde+Q+fHde5VNVC8z
xBYrtMKf9I1bZnQPHo3+q+0eh/QHay+30i1aPaOK3GVtcecnixvt0SoF71OX/SRGTZOeOHbgfqUb
3k6eQPgzuAHtCrCcSxi5tLYw8PPB5zN63yhjAtDPTrbhoO0InJG/A34O3wk5pzva6jwuavaLCnIo
KHgA/b/iwT6iJFQnmz8FBl1TZlGLJi024OnGsJ506gXpanQS9Bqa/RtFWW/fI3PeIypUYr1bZxb8
35iFewghvXTpM4OaTEpcECLaty/kOtJFBmfAy0vWu0sd5rKnNUydZnVGtwR0fdg4ZiJKw9Z+nf8Y
cAbje41G0lVPfNmlaUaHrIRml9Lw/xJl54SomGRI6+MTVlRNBzW16QdU8kmkXx/h0q+irmRMJf58
YqbZjQ7yB/TgXn6r8+pGKG+oNkY3jrat1hYq8x4tWFab8T0KDqsUclr/vjtX0ZcZ3T0G3P1mVRb7
UNfPv/UfifdeVG5+CpoYKd3RccKb5gwmoITQP8BMtV++zyD8GmaFrvEQjj6NyTrbRZb55aq7jVD/
KqNg4N6x+mKxCp8xOXYNlTBZBQqribQfGy46IqwwRBUsIg/n0lEJvljm1sMRg4ziC+sgUUi2Ywww
MSxo/hCmSN1ouzyHDcYTadCEl9uzyhXgLYICzA4KwO031TyapnwYFtEWYsFaQ8myeFjs0r9ubi8r
kj110VM493RZbtAZnVrLvBfmaY6NILqmStSAhf9d561hk17UdfhAyIZCDIJqp+5tBX+MLR6P191z
JlncLcwT3sqTJ2QG4vMDBkcSttQnT8EW2kiZ5YrCDos5W+nThpXS4l3tg/aWscUl4J2nM/HyET5A
Xqm7vcFOO3PdYlFaDHIr3pRJ7oj8SJf6Rx8CSJtBEAAqaSFhl85QXYOOTySUg3Au2Ygx3BgwZKYf
s3oUoIB9js+jjO45ImbiFEmTED3mDqSX3nVQBfwEarnXBpV8HTQDEMi0jJ69wo3Gh9FpZLjXwWmU
dlrV7unASF6bD2oz04v/LE2QVZKtIKB0CmC8TXoUNtoCE85rnQ8I1bbRj5kvcEx26LDlW7lJrafU
QHFgK9OlRG4yDvYos42qlE9iE6mP8r/f3QhXNv/czUZnxFWaDjdgQawBF1RlwFxgkttC+QIRjQcr
zTaL/LTaxeDw1mP4tdfWCS6EgWBwzU8j/xROWVy28SWMh2lOtouCUjcZRrQNERFGOwHBK7O97YQ8
Cj7PihiuCRydQV7UuShnZA515ivdGp3MK/IGKwaWeFHwZbkg3rZG3EyC3b/n/SMvCb6i7sM3Ysxe
zRfX0KktYnfcrKJvyONROkLSX+AL7Ad4WjovbSQGDQeKYm4mJaYuVxuFnSfVgwsajgYxcBmpIP1V
rQuJtkxtnD9dIRHBBs/fV7q8zIOAqptPqtAfyOfqPwn57jZztuugzUZ1rndOu2fJfwBvIwxfpN72
aBu7bLZmDnsEqykUcKteNiEi8ZkomCAG6a72TOh4wiuASYGMxHpMABtU3IuEghcsglTx0fqp+a/J
dYjsRY2BiWAESpUJyweQjwv1FmSYbMBt6K9xAULiG6wmqyw7YFWYjfeAjRSx4C2fYnQK2uh4nKio
Ru6Wp3iNdg3D5HUiq0WAjdyGY+TWkJKNh8AeqgtcucWd9wUqvcO543UfrMrpCt1KPg8PwLo6J6IE
tcI6R7vLay8MEHqGUyGdCvk4KcAeVk0qlu8OMlMvllDKrZiVwM9EBYDug+G06TGhqCCZ5tICMpfH
zw0nmaDAAe0SZMUQvYyLRDq0EAG54fcJ21EQV2gv1F2EQRgibFNo0iCAHPMBePnV2WYjWVwnTFze
KVgwTzVMgrzJzVrV7mCW3oijgX/LBjrHnGvyCHIzh2uHTQEpG+IhiJnCCDt1i1mbXrvWgOWR83BN
vdV1cmUlYvyVrB0Th+/KMPhX/NJFHOoEIqrm6/SyX3M+IJ3CKmOFenqc1S4AKOwR/ArKH5L8GBx/
oyWaExAmVuzlQYnr1WRgGc4hQLcEVuctZDTCguWaNHmpIytYm1nC2stPqjnfokqIFiW7F1cggI5X
b3iIEybByWcoM/hh+bKhGI7/luUMPE7KUr+vUQ0BEF0xUNq8Idhz7hgGa9M1dt+H85mLBnB9plYn
shHHhhB33zP8Dg6MbdZjpKSRc2MB5aJBLrf/j6bzWm5U3bbwE1EFIt+KqBwtW76hJNlGIEDk9PT7
o9c5VWv17t29bEvoD3OOOYLYb+rTBPmrrHGoMRW+sTD7IcVg5wAZD0ohTL5u9F7E5bHEX0uE3LA4
sJyfbh2E0rxx/iuW/S5iAKOD/37DG/ewd/BnWCqyB0DR8A6Ylsm0xGX2d/Gt/cL6WkXMOmbWotqw
IMrKwywDYJEzHc0y+AVbB0tU+IjnScIXqnO8PoB0r7Fr/E7PpvjmiTv6SsK9AjsZWE8uBuHM7zYv
R/mgeMLoECbi/A5pkjgfotRd3vmwbbAIwzsrx4KXlYoU9Tpm83997WThIfk9AxFr9vEeNtMrnszJ
kN3+e1rM21bTfjhjm3F+rRhLPJ4PPko2J1jTxMVGfo38kd0zfQEaXt4D+4/ZDhJcvtdHu4fR5mrE
iRaYYk7vf9qIIP4QABHksPRelNlYlzPMu7NvJutMWFYODzXkg+lPvHGuOz4ILlH2XHNMeIUq8B8c
KzbE9AP/276mm2mYXXM6P7hgMREjgeSL06vB1PeXT6b9YULYnzJy9abck/LKA6zZqLkliXYlctM2
gN185jAY95BKNvw0enb00HijlshdbHY0Pnq69caKYfIw4RsMzLr5AMcVIQKyV17rmsrcR0D87+VB
lWWEQKkBOsApLbFqSIowGe9QNNa4XfgS4RHsjxFGToiWbB+DgNUfxuU9HjAN4txjU3rtnk9QsHEe
+fe/2kWGoQIJAJavLeI9BdNgDcIBeGBI8M+MY0dow7luS0yKQveV2Kr+IyocZ7Nd8D4Zhr5VUvip
/P2ga55OJ6JoxrVtKZ0zfibK5eggNNVCNK3QB5VAjk31lj23nXoeC0D8Dk4e4AUUzz7YvQzkD/Hs
dVCInZix9Lk4CmTWpRsoqa0mT0+Sl33NX0ZQW0Y4b+0SmoZ6E0FSQUM1pwg/cgbhb4Q1DsLHlMr8
8wLmmsBpHHFXLSbHF301Odus9JYzfnKf2aAAh9U/rQLWIELmcNr+IxYYfNYsJAUvsNQpZU7LrpqD
d2MuvgMirGWLYxB6oS+sNFabQohA+RFCIsb+JdhW4rqcpOY0gesSH430oeLMsFBh2Qq9XY7OEw4R
16SM18AM+MkREPu1fBjEOuJMuJr6EvIsBU+9JR5YH+80fGL7uAhSV44YrpXctjW3LqIVGaupovCD
4Sfmoda4OL9Kb1YuS3PVS8f3m7qa/Ldhbigf5rPinLVEfSHoVrxNy0ME00joJxPJ3pIBfE3fQE6I
5iZ0oDCam2KBrV16JVOQ3tLKHONz5isSwKC4MvfPpQRuscI4QoOM7Mbf4a5hLMcxiXOZi5yU32p0
tNVKx20KOx0LK/8JagYfwFtp12A5uqzvvV/fTVIPrl28r+/tvb5Tzul4BP0KnEr0pPjYEngDruUE
16AGrJrtAQksJGvyMJf/utoBJxBndlT7OLkpfAKYFTERBCVs7VR2Ipku1xvlVTsuhW6jhECf87Yn
auFH6fkh4VyjO803OhMOXBRhEHDhmBP4J3+Jf9p7BaGaNUhA3gzn0pK8utkSEwkl3IAL37LF27CS
9eyQf3WH4KafpZ/+Kn4rCL6/KojaS6dY8AIo69V57VXB/C24Y+BcG2r3qWu1gt22i0BbdiaRs/K5
HK1k5vUX82+8IbGy0FZ1kYNZ3xMXAFvqrTxxgnv/2wmw0mwlctOf8lhQwGtWO3NTrKrqebBV1F28
mhVfw4/S2FMz09PaRM6s2dGTvb75vxVGXSeZufHkx4KjMWXIpw6h7gMLNf769c3ouj9UlgFHxC9h
oeDTXS/FZu6BtRi4M+WHNwsl3wyuMPgaRGzMzcDBdVt90HLH5q1obmSSDGDZ83rGeDH08fKgfptc
VYhIMRyFujC2VOcJ4s2cg+lkx2iKfaYT10k+Mzo7k/qSBaW5meS/GS36rWdwor4uo7Zq1N90OLyj
JZ5iHQ0wgGtAO6A5Gmf9aJVr5DDM1Ca/VOIAJ63EpJl4HwlFw/tzCiIAJp1+QxmE+6kXMbQncYUm
EJdNTKX5dzIWnZiuFWRTfDodBnIYmUM6PVEc/peQjsc1Lcvi+ZCfc+yJL/kPpzYAAEfDY5MtKizW
Fy0tsLn+xnAUTxv7n6Unl3Wz5S6oEODTcPGgNV4GbgAUHQjmnnRsYbrttjqsbfA9zBR5OXDARe65
KPHKk85F+s8PyXTfB8zYv2WkL7gaQkuYbI4x68UdaI2ha38vGfA4aJEKREWMyJXlpBoJ/jIksMi7
XmgHDpm4fd9ePIqGlwjh5Bjo1NCNL09eoyJnAFPTnxl0QTIBLtgrG7+NV8YutxZpfxRxUxFLV/OC
pMhbdal3uVP4g6mWuZOILdJnTPWpqvjSJ+0WYqrs3quL6F+xbnCHUwBPpkrc6iUe4IRBM3YkY8d4
8mpTlJDogQDyPzg4JvfV13LCfEJufsGhs6VG/sTbQcGalMCVVYkebAGWxURSBBU5zGIcFDcs4j6m
lVxpKDn2SmeFoQV5ZpPszhHbww8W6WGhzrhJ0EUztjGoglDB4Z81zTxbpiOAdmxbFgPwE7ex3wNg
2aBU+moWLopwwW/z1+55Mha602C2jVgE/b734iyfUZ/is+jytFkfsv9En+dRmokyJexUOk91MBxm
OzJttyydHReQpFhhOg8uisZVgTV67jZTBZIe4wcUJzijrAs8/79pNa94Q3FvFVOFivZ/P9KnQ+1h
UkG00YKlifexsTqzejc4YhQb3gtvs/ouPHBD9ekqoHdvF1vGeCfz8GiOx4OEPZNot9KD6p0ahiZA
zjatQegbtY+JX/zUlBBGauwpRIsDZ8YEnGEWQQ839U5T29AcQCL3bCnGkgduuht3LPYq/jvn/TSH
4p8BHGq4FHcQ6kEuxysJJPvIx4tLvLxNSzcXggxagOEchnIMPU492rPYGnCsC0F23PRMPxpsWO28
eSOcCw+T3974BN8rIAuj2o/d6akw0YRVhR80PJv8PcfYC0+4YQO4medc2XOGeVO6CGXIjXOgbJcY
hqXPg9GskVaZX1l4wXQsa/y8XclwM5IVvnQBxnev3/x1ReQh3AOcrbCdP2GXE5xLhilTOFFWehh8
uUVvhd/yu5gnp3+rdgUYgcaBjhDXqY6+ocPH4ZDACv2Iki00larbicO5VVcvgVeEXd1UurO17I7H
JNraE29RWwLFmsjwFHk45rDvccrpQbGcWJgQCFCab7B7fVVCzqnYNM3Hk9dH+BCGJ2wlpE7YTHl5
gVGinT6nuCQa187vmf9XJxBRIBAcOw0TvsyBzt5s3fETu5MXUFQ/r3dxQx/c9P473av6Bn++1Fjh
P9NwVuBcLtN8qk5jIGmRCL6QZvxhseVkV7/480xZB+mpKvZgQGR6KJmj44EFJcTWLjF8aKbEFxok
zhXwr6RwAsXmIpp2MPRe6rLEmqEtjyyTAArOmP0zX5o6Hm2C3+CnDzirrVgb0TmHuSgtdexJqjtC
9PgTB7MScdBglVid4+y1ilhC4h/kdg2rP6drFhFG1ciFeeSdlWFZuhSzoxLCj1H3T9Y5+VSMIFeg
n4mw6sgu4H12AMSFLUAU4nFmmPoxPLwkxC+YtsLivEt8xEAzm2hcJyj5q50JciSsnmDNeBCv3o5i
2sJPiXXrABgGYpb7r6/qJ913VEp/rYEBOzYD2XZMMB3c1ocXbQZXRJ3sm9oSIqv6YRSR4mpMKYcq
MTEYb28zUqnWwVcSHoCSxXrZUmsmVmBu4H3AzEDiInwb3Sp5LWPJS2poyEVxnvT+g6MAjVFaEsNC
3EvsQ2+WOcJSj3K8oZAjPnklM7WAziHuRw/s1YJJnaTOSFwbJY+0fAhwywcMG/0XR2/OMCL9yF9n
FWQtXHZXzpz3l3hVB8wPraG2YxnHliH/HhmiVEw0ck49Ojx4PJQzBJL8ilA77ZDWgoF1YvdQVBrH
fM0xI9a+0v04fLTiDqp1iYWQuahHJ6DvaL1IPMWiFZfHXFlm1V5gKNHYM8gji55ceZVmAgNXDrEM
iMzSRLjsYosPSXTKy72OGfLTmakOs6jZzNZnnrShxuy5EtYdvrhc9vFOQcB0Ko3Pp4gBkR1FdjW6
5nslvncKGkhznqms/nXgD5DK/kLVkUq4ONpJndyl7DcOZzLetray1992iT1wtogkt4QPZXg1+AC8
MvgxuN60i1jbvwDSBUv9aMCSkZbWjLPPmnHnvwoYSCJRaCB0Idz3cUlUcSxa1JVX7tNvHiEVV/XN
Bn7na7av0vFGVpxFnbpNlXna2FSBL5ULuoXq5+uQLJfY8jap6mgIZyTc+WEYNPGCwWF5jr+AAIj3
wu0a9fZWMvwsxYwx82WoHlbz7OeiwaFOHcMw8TV4b5Wpkx+DZre2wEtA1/FZM0x63xiBY+jEru4w
84kPSjcXr+xO5iiMMKRV+CHneOttnqVXwsfDcXFueN0fyVo/FCHKIYafAJ1mtpWwbwHOdWPVSnPH
1NcDI9F63oMmNK7KJAAdmWony5ArrLFjDIInQ2iK3NPsX7fyxnY4+sHrox2W7Uf88sLcJsR70N0C
DSw8u3vIWOFLI5F3cCAUdn9Y4INY08Nz3lc6G3CO7X6RLMtm2VJHdfJ8HE+asE1lj9u8RGatuS0o
R4t7tl3EkCWLc4jYhunmByqy6qHOoDL5ouE9WXX4Hi3fD9w4zN6Rp5tgrsLR8kZ4zF85k0LVkml/
OysGB0Yw2oFykAQlnJhAXHmPGvRwbtjIrXADwQatd7NsJ6FHkVix1jtwxHiTAjzhn4Fmg5KWG5Ch
hmbNoLcPvgTnQJbmAz7db8WTQzxYK4pi/E9ftdV91tKqUTbcrGSGcQgtMwhUsmXHmAPkVpdb5lkE
ZP/Utgnl36eMfsNvZqZfNgQszSYPghcXc5sAqioYnk0mrj+GMbVbbpRiOBaye4vPvMy9N+d7+Gwd
ylOfh/jGQ7wW0Z2K27LYtVFld4nfvmA1UBWIQEmKzzCkM5wWGwzT5RbEFKzFkNlwK7RlzVZKNhEY
3MsxDQx/3VkLDuxJ+MrcMRxnMNti51vt4mrFeDa/k+vuCWiJmXBw28zqwRHgqs4+W6rotNlJ+kGr
p+nyUEGLBKxCadXDkaUsfNuJZ/qquFKzjxR5KT9BXI0C5+Kx0w55eyjJ8gJgQEdluJmOSyfiIz9r
fU32Q8kqOPAidwakWK+SfB2127LbaO1+DBcBOmowps6dwcUKQF54AU4IhuJJ2CH3flcsM+Jdnlhm
O3HvYD4lvGwDtjlFlGErtV9RbKMJskbGMwh9Zp6Z2saTQtWmW1aYGyS8S+p3zFMdrVqpjKxmNzGG
czNXfxQQnKN6hY1aEZrMXJ3zeZU9wp16bqejetPvahX26vteu4I8ZTN8Ji8X6T9OTM95iZytsOmr
BwuiVxk6M/Fa/MkcWUu4ve85jL8KLl3yvLXohxlKRRb+fQVEU3CAhNxGdd3fJ39VeCEGBtjuiE7+
vcqEZU1PKnmG6jbYNKc8bCp+Pv6FGftRsAm6VdevVNp2wxdSrgwW7ELPsXJzucC8rzZez8ZFUmwy
yOCGVSPsQt5XHyNhn5V+2a3e2aotwbjdKPZrwGCiRLqVgCo6cPhzNXJIxIhen0F+0WdzY7Tiyk56
NwgXLdDTS91G34w3AyAGlY+Uz9AAi3dLcNbiox0sATar6hQajOaFmC96yAm9OxYuQZRuyQyOQCh9
RUHTi4sk32ZQQbYSQRC9HatOl3k9dRTRWqYVUSGEWJ1D/8aumX9GtN3UB8xa2NcQs6B0Q63sHUDf
N4uFeO6SVs56ag57Cy90Rvb406dvV0cthNSLVp+1QQAA9TTHK+yOzBqRIxbTYce3ZZ7LPiaPDXZ1
XNoxLUxhm1B1agjStoI8ntKGjLSt+FoFNEUS3q/jTWckpHtywGFInBsv39cDTwW/fH/HuCkiDMKz
O/eZtgqqx+TSZLZLxGPnFkQjgB9CNIJSjI8tGXIsfNh7kasWHr/Sm4dWmzuwSkzi2EGEMQV7ElTi
psai0f0WdTo6IdE1E8eAL06ICPSv1AlKp9Ux7nUyWl/o57jQCfZMI6yuJUkAl28m1DKeZPh+8hSR
u4MlfITgiOC99G6dhUYmhghnSdx7c0AyybQScB6gRXxNEC3AyBtdkSZ6dDIktQMEED5TrlsQPfOk
ak46OEHAubQoVQe71Bo1NcA8xAtiHDXLpaGizcZRO6L/x7meyzriCoDV6RIqmEM/qsFLF2bNMais
W/yRuH1ytlM7uD3eM+mKlVqiCxhwPXfCDM6bhU+GLlGxMXZwWAcirQEAUb5sUZb9SGcGYDTigBpg
DTQ20yvg819MfIQWdITP28IHb6Te/h65SevqFBvuk3GF9l6HMDGfPvbTeLCr2kasd89+pz53RTyz
Y9L/Xum41mPdU1+6/ZQh6GJqXblgslXG6yCjwNHANd54zdD4yoQvFTgr77Arxv3npzqge/cZiYjJ
iq7g+RX2pJTS0KU+g6rnmrkxAR9vRjgMDyIiMUWmdvQ6lDq48i/ocximfTOkDboDpysH07ToQRQN
wddD6FL8LWo2ekRs8MlM4IuRtGHl6zSItBQaNFBJ4cICy7kPDpTKGepvwJ7U/oCDwLxbZNst33tJ
h3fblQCSyyg/5BI3XrroxYmkFNBtNoan0cKYSwF0OaA2y2HCkIrghweQiQZmNcaRv1hb9j/iDa+j
tJvAx0dN6g6TNsiphte8Tkxh3ls9P7fmPAVNhq/LmXZOOIcDsFoGQccIM7rts7jCY4VIyppIFVd8
f5YFawgLFly0SmijX7lsad/8Bx3mnwMkaMwSYVY5fBfhJMFCHX1tw5U/zKFax81ZlQ1HqlrvEGyN
EhWa8tqIRwVgr7Lq3+E0rLMbfKyMz5qKo0vc+oaflAl8tBQWynE8VY4a2vzgtwbVj/eD6zRgIPk2
2QyFlTTAJmacwOEfW3W4BOkaIE7tMfPE59OpRnrsTW1Fu5RsAvoDeGST0+FQQ1g20Z74AN2Weo1K
zNXnCvbiodu3XwwAOm4UivnRSYnB4egMHRNuNBpX3Xlx2Lz9jCgbyC058qZV/nZV7rDefTK8bzyV
3GtxoZeLHPkCGgnmSGD1SCixjsgtBl8UgTjPy6jNSCii/+OdTBWDRVtngou9uWZdCLgDsVGqx10I
rVWSLR2jM0bDuMwDXyVWVLpwiQ0Gk7s3cGRn81HD+BkBBUjH7HkI5tXIt2N2kJVFRpgDREQhHgNr
vine8dooZOAmGLRyIgFDGBAl62JFKSeaoWIPIQZrinEsqbR0CFyVGFLJcFZ0T/x1am3ZK4ETPQtL
m5BqhkJjM+7Nhla5KYZ1FTe2mTAhEpSb8oyWpaAsNR3H5QxzsFfldMYlrrV5y9Sm1nWip/J1mg9u
kYWMFFUoyiJ2k5KZfGSyeE+1N7epBI7RkF9JWC/F0/CQcd9cCwppi8ydug79LH2E1Ab00DV23wiY
xY/sSUv1Bm1ajTLiRyTsdX9DfhvJf6oIt+6FbFUislSODnKQoIBfwoTDZZlgjif2yoBfifOP6zW5
9HP9SWc6kvG9YHLMvR6AnwQDDvNTPhYvgr8rNUgP/LZfQ6Esh983O4vTkUOOuG1IBj8M4dPEHj40
zipMqe0381ka/LugT4g7jjLTVB7W3WOcThh6WmIHmeH9a3IyC9UkpnSwE+mKDLu/a4wsJLRc4Ffp
rvfKDi/FPrf2L3mtUbYx2bqlaFwPz9FSVRbRus4chj45D6uhKWCx2y/kY4fyMjraI6VGhNl4mbSZ
3FGQVpYC9kAf+qGFQRzB+6KXV2G1wgRAxPR0u9hpYEqmdPfatZUX4zJiVVrRgaTCbC6t0o/+SKLi
zKeifreEp3/AUaR07le84icqNnnzVDYEzvTJ3zjsYmHfuIAwRmJl4zcDs5qzzU/HU3mTL/igVog1
U6s6Vz9U+Ik1rLl25/EWYar93Cpoq9mx9PdvRkzZEQ9NLbfxQsTds+Adr57dsdTs9z4/jk7SksCE
hvpJxQB7bvmqfeOhuTSvbgWGcUteCx6Atgp/kmDLBAoF3NN6YI/44JCu5836EWBTxyNcFrrPcq7g
z5uf6uSI2OBkUKwq+SgrDeFOKx5WOrhJamvQgOxk+0jPNTYg5aT4VgOAgE1P5JTiCoVbO+Eahn7q
mc9PGU+WAudPb8RERqOI5wTxF50ELUzC3gICjf14kd+SQu12SfJkbjAtm//7pccJfE5LU/2mHnET
/DulAMzpHOYjRiL9Oe7/CNfaSSC0wBXV8wS8S7o9KTfXvjq94h+iiPBapkFi1+FO1NiEC8kBtCab
/KEaFoGVfbIIme9vDeUEiUnSNsId5lg8XoZfRuIMpxv2PD4ZrRX/cIklmHqQ+go0nWAlgnUeSJXp
1vDHsZedt0TDAynoTkpGgSgdnkArih8JZxG30BekwHnvzdSFSD9DO5HSmuoewMbr9Kac4chadTtN
XwaWQpCKwy+J13eLAFv1BUEzhFM59Ar4JwRk9Hhv8zDALA3VhXkdQQJMd0YPyEufN/5b8YPjy002
sRNj/BHAPXAiZGvC+tkA8i6K93IGD4ScS7giRKVEe0mehHdlupsNiwZNPLegsavxs9IXxbATCnX+
QpAkMHanC1x0kIZqjM0YCau78Kju2v7zteUEZeiMzIwoAQxAHJXKwMnk9ezC1CBc0TrVXzSSQM5L
09w1qceVTE9Iu8gFL6xiIqO5FgtP/O5gUVBMOE+QVNSUT8c44CJ3oTZkuUfT4HqG/xMzEeBjegiQ
SThY01iCmKDZb/9DUkrGNGwme4weprKmmWb9UvaV6RuDaT/lBhS115z0hYIqSd3Jd1559CtXp8Jc
U+jLpZcgpMuFBsh4YqiRrwr/6Amlo2HKFrqysqYQza7CZ75LfwM787sr9m5QNvP1lNMZQVghooYM
8fNwAx0Gu5FLW8SqYEb1Z/EYwpt0ar8yvv2fRMchLEv50rr1uv9iOlUxuaocHgCWKkwbKULodqa0
UkblFH4hBuELFR4JLSgxLdOmILSQoy1xJ84vvBjVHlsXgyF2zS/7SL7z+p1RTvB3dXTzCqgT7yEi
HRkEgE42v/2d98jmF6EJyDVqELvkVc8UsMw5PNK3AdWW78NOkRz+nidB/BFBTK8VcSOzY/Wr63PT
VZbdkQJupjvsVAOsnxgvXqyh74sCq26oZ8UUVc5dwwtssQ93EgAbhDTIB2GZhstWY2BNWrPJ6O6S
wYoDFu1YCPTGMf/sUSMxipgD9DUc/jSxFIuYmKMGmAKL4IgEgL0XrMyZm+d3Hg8v4fQ+MkgwPwHe
EOg0H/x0FTuYYNItXrG1f5pwj1zwSFRHqS0CdpGqJi7esCdqJxictEZcBS0HYRYSIror3WdxFjfh
hOzH9GaXaexmUVZV9/I32QAsGX58lC+zz/KhLNlMjW6DebUL1iwPS9/xApotMyreHDkp8gtwfC4K
DhInYwlzCsh98t3fQuyvkK5Z3KDU6zKQgmPccC9HV9lBkqm+XwNhFmyfk/7JkEbQl5xP0oxrn6AT
+lW6JCYn3MfDljkDt3SOcz6NreJDzsmS8yyyaDzD0K2yJeJN5qWSo6F9Z7UA/MGxOTOyAqrUiYvt
fzhCjduUXnOB4MbDe38HVxpBiNAf7Zkqk23JA5Qx4uRycyhitHT6VTjpAElU2SRTckPe+ZhGLCJ0
RrUgo3RbYnvDGA+nYuVH7K5t8QA5xXuu+8PHlizhRYBEFw5z//MSN3BmlHtOsiiTaYBMmYGL02wy
2m4UQiE6ACjytTh/zAT/0d+fO/YGYeKYRDOZo4mG6QK91mfp0UyxQIXQzT4RftD/v14O5Q3YgZla
s1swmXYByALlTmEV3L309KQFAnYtySlQUF4xAxrnkw0hgDDhoEwE01s18winpTDi2YAxsvkIioD+
YNjF5l/tYzpcNsyQJHKCLAxtoThPN6Kr4MdjUaGib3pJCyjm7Gfw9fm0bMFJuWsW2p8OAsKhZ8DL
oyoGWM49ufVez88X7EiNBD9MB/hZhye+x2dOFGCz50Yi/Jikcfob5TxJkZh/zUmgxt7gtabForZF
mBCHHqiozGeOLI5YJVdHArp8Xfod0rAKFiFUOOMirORH/kXHk5FaR/AdYVbQICPm1uJc7bYsuGqb
Vm5n8E6oHFnMOMV40NALYtzwkbuTefOPZsC64zPNI7vBswevNYgGo6Xz49kjxHsi0zlEt0hwZugJ
OR6f/QmNYPDNL2a+qRUIwRYZU3ptg7QM1p2V9Ty7KD6wvUbGwqyRuPjTJDbAlI5mEp4yQZ+xB58m
gmrObThBwFaAomc/eZJ/0mgh7hO89xXv8AxS0DB/iOI+TubCsAsXGDtLfwkUy0NBAZXZjSuICAAV
809oLy2ketD0ly2BmWxYWS+THEV3duMgRZ8if/JY4kf03+KBWti2rqAg47BZVyhDEJhAPaFgJvFv
+AW6naryX1gDHeH1OC8wGzQXz6f3vvXVgjMQ418CZfE9VVGVyriz3gTdj+svKF7dB3sYvMCU9kXt
4rPI1B5AScPlOfRhUqxAxKBSEAgPu2MyYATD8yJmHqMf2A1Zjytzqx4VtLdIwTg3hS8sAd66Y352
ip297cJcKlDNGpfhAgS1bDlDb2lnGExrdA5wIsetjNmKG98q0MTH86LCBlUtOn7EtS8X55Qs85vG
H/Vrbk61PpNs4XtEQQAnY2bnsJCi7JNkYGaKW0Ng/oTIYAGnDm9esk1Cuiob0h181tlX3RGBC1zW
cltR2jAdJxwMSINwaazLmZnhk0QWKGYOKSRgyXveJXnx/BNZYytmEtwaOiHyrcuVxvXjwZc2Yhvs
jf0K47i8clMEUzjTLCTiWrwlw6oVlvH1/T3GVo5yDjircQ1sj1TmEPNOmMCTid3wdOiXVJRXXn8H
lofbzcHFaWkheOzvCvNdzP/WyZ4gV//ffJf8FApW3Ckf+SKPnMloR3ZbnOYEl9ws8D065NBBOdB9
JNcAVyMYEWi2joypsMvNZQbU0J9YgPAXVL+FZv+PY7Er/eJDBz/74PYOuQM068FhM1UL382IViRc
5ndpWERMIA7mkVWKWMVmWgcvbY7LhEo1xPoJD220gyJi3iHkE9Kp8HHKc+nONROCufJ2WivBksTY
dJyCjHd0ArfnEd5TR7PyObnK9VgDSRIZCnt2qmIo9eLfiqMFtgI56RZfpA8ubMBkgeQH3uR8wzxF
Y8KUuB3U9Z6ZitRZwW+4fYk7GWFgPvGey735JVVe8PKSSTIqRhha4F6Zrjn8E5dnOsJagcj+IraP
akE4tUTgxHMl/0QOi1dy40TqFmor5esw88bo2H+VmAb9vJbUPTguYz+2bqHEtxb8iYmU5fESAVaG
S7QFLqcd6AhII12IIodTJ9/h5YlBWgQ/YSPKS5GmdoqYBQqZB/1iBhM0+wyPMmrvjALEUv6IBRxu
1Y2BDZow+Evgu/QnM8Zley4Xoz2ioCbi7ai0R+DxxtIhvNDWQZCSaQ6hYd4wkGSBTVoD6An6EUBy
eCgP4Lgzo0Py43nYIuyXvbETA69osWDLyJWjAj0TfsGH9NMxO/OSW7U2Kpp5AfOnvyQ+CCIZYrhl
I2XW7QGfn/yMNIYBw7CTh81Ln2Qs9C1uOM3lNJ3RM1RWFm3zk3NCwgglvBePgRRL/UdSY4JpN6E8
D0zvyfJJU175ocKm6XkFuh+RQqL4QsyuuMXLDQJgJySGl3GGa4+CjeAcjxLAPxQdNwU9hEKtN1J4
YPaA2rK5clVdmJBsGkTmqd0fzWN1Te7tSr23JAta0cwHTOXqw7mUM5Z7iQiuqXSGcI1MAxL0uQN6
QtSDYAGm/HDhw0YVf33uQR6zBQuHH5n/kPS9KDYYKqcroEhcxw+9DvEKNhZ9j/hX4CPJVd2uAACE
TaLNS8fYq6uwtAhz/gY265B/EvW5B3hHMPivDuj+UZE2/IR2Hy7VI5UJSG1wfWEORwZPdVD+yCbh
DqeZwtGCdhfjUsg7GJZCUY5dXld0ew/4PNCTRC4wB/qPeYtNtlw7own7xokyR8s8VkGcrPVVfWer
o+CsML3QKS5mEzyEvvkN8YyShLAtpuUTMMwBNXQWVZN5TP4Er3QAqVRUlalvPiaQ/JWsQvCUL/Y5
j5U1dmNHpt8c/wDOzXfzy56bsmSfc+nTdIqPCsc9yCvJ4VjW82LzYNLQ11tQZq4YoyXbExmZh3UB
9Dq8VJ4OXj+A3xd2uiCREIJBLeUkx0AAibD/Krb/PqIKA2je2etGPCKN1PRYjjAZmwutA/uR6HaH
yqlLHFO96Z9R9MsuA6qEBoTbBKzKT2ArhZEpPQ6F7k7Y8tbxI3V6LJDvouyA86Cs/8YUTDhU5rRd
JkhF9ZBGNgznmDzNwXmfl/faWIeH/KRcaC4Z7/MpY9N3IdZjFfvDD+yRwYbomeCVaFOMxLAmfhsM
p/ywW9SwGEGBEXjItoLTDwA8zJuHLHoB1HVokA89sQGWtsED23zWx/+jWUU8H64IcVH2Nq0ToGfN
LErnE9TmmvL4FCNSmP4TWgfJcBPkhrRqp2jzeHmTwxAsKG+68+EwooxpjhV5XN2WVCX4lRnNBoRE
t9sM/05WSD/IKnzOvd/42hBHaHEGThUbEOonVj1rguW03+a73iNsq7ZgiVT1aF/QWA+Sr13UNXcP
V2P5KV4JsU4+qbxyOrXWoVnkDSGhBGoJYBRRIc3F34ovhjG0iLbVJVgKnwzfCTA71mf+4IDGaUvj
/GaoQO/M48JY/lr/EF+pXSilt8+r8JX6FLTizVwxPhPutDDDjYICatatPqtr+GNNPWXpcZjqFswz
6CdRu3iSrIJMwLDjbYOq77kKrWah7bTd61xvuwVGPtZkCzKZyKVn5Ss8NwSkG2fUpusRmi9a6kvz
U+2TpbIq+eoYgSqaccWyYJxC/wSkx1wEicIcmaDhy/ChvPZXZC18ylf8hYB7QPx/M5yBe0v7bDjd
PQwZPMpyvzj3t/T8Orc36OjGF7AmyeTAntG5vbAqKbQYbVIPkMHDm1yH+9kUmbIsPSjD7TYndHNV
brQtmoDirl8jzExka82IEPfNfe+lp9hXdhqMHr4SZCAlypMPd8v8c1RdHQYZahfiAVKrN8DO5uQA
m+M8jDA6ShecC+BPeLdlF/hQcumGZzJZSHw0QXMMq1ddyjSmVwD56jwvKVbtCujnWiwBadAvQmES
DnyT4au6mg7mqMxvH9JS8GAHOCrBD4uKMwArCqY1zNT4vMF8FvI28yf1Y780rSnlprUmGwH6WGT0
kfWYfjP9AfkNgJAyXn6VG7LK8Lub7OxfGkJF5Cvj/FfgEGRnGkCItCI+weaEJnrKjHQpW0GR6VMh
VRYwdvP7L784/8E10UPBjhor+Invs/NbX2j4LRunICINaXp/s9AuBDBSzyzcdqmdBnn/ZGM0qlUk
E8EQdg6MCYKLl9SqCorlcDn0jIVJKrLjwCZdfcpepxANrFGyVDyi7ny5ggPQc9G6L5JqQO+mrgI3
u1XxLX2+EMLpdGcoyLg1MEdC3cGpiWNxu5gSOSbnF2Q2ECijqYLAwii34seAmBkh4/MU7POT9qv8
ir/SiquJzYmdUR9YzFOGa39gSFI96icEK0qD8hb9YALAZ6IeQNyZy3o5+lL4cIld/8Vbg7sgfTEt
+aBJyvV/UThwGmkOgQDKdWiCFktbhQiCdp2dCanEgaY9hzAjW1zskn2CMoV7prefP1SKBMkiL8KV
D6AVF5mOmTx+oucOZvYxJXtrhW4PNcWW5pv3RYrmJFvkEJfpgtGXf0S/NAFpAcm02pzTZbmbghN3
I6kIKSie/kmHyIktap/V+x4lTnGIg5HBjjmXouQUEnPYqZ9xvmiZwBtWNe3PRbkT1EUzerE4nSPT
bB5yPUbAHex4w/4fS+e1pSoWRdEvcgwlKLySg4CK+YVhBhHBjH59z1O3R3XXrWAZEE7Ye6250D00
7kUNMBI8wd3gJVujOTzllogLkmGiDou7OCYytjSHswbBjE5JL6IVTI5QZ9JjNjgQ7fdMZDpLlIky
odRVhXa0f2woJ2X0a4w7BizgXKpT2SyPy9GvO0HUXL9eFmuqDtn0dfdj3OrhnXo6062srlVAtZSI
y/BXtUv89aq6wR79OyivtTiVWpr98pZSKCXsHDWgnGrIW7OVL//twvB1fWhUnt2UFDQtwOoAGJxV
lYmx/0BjP5i/h5jOLGXTJJmfA+QwgKNTJPvaWzXM3K3Y9tDcRE5PjV3od2+zCQfbof7A9efxFjA5
DiYcQRcnD4pe6nMgu0Gts9VlNpH+JHxogN/G9IqzUVj7IvYqrlGZPzB+NlYrk403LtQMQAGoAw9v
RZ5UxA4zEJCLNL1gNKxnAlA/weLosR1kCuwz0SEdgbKkuNcpJt9EYTUpUN4XZ+C9QFdVMat3W+f3
4L644yomnhIrRJ7mJvwUCty49TToFpgWoCBMcueegNcxmQ2GIgbnvkScSDGXBeSwH50mg10H1lHH
UHmKDEJEb2DTN7t3A3spVtWfkeSwtzBnjfGdByrv+8cmBB4IG4xQr4sqH1sKBD4OFJyzyi4mmKrd
ymMKp1IMJQK4OU7HIB9doAVMoYJ4+GwYGTm+PB26jc4VkABJiQxgjApjcB0ct551nqK8iMlSpPas
T7821W1+zCozfHMPW5R91kPUZWmI0RDe/azs7MKRwMbcgliQtzRWIA/UZndz8pAqCsv+F9vyqIJD
0POlk3GniQ/NCLvJpRPUXutQdlLBDLH+cz820M2lvNPQLcz1obQu5qzIV/0ZPBG7M/0S7vBLKLMG
DQOvqGTglu3s7vvBEkHxC+vKI364zyFuVhYfz70049mAhNQ29RhUJte/MPnlI4JVxh/dVJ3rCiMy
I+0IcKXR+i8bQieMO6pFHisj88fBJk2c7vzD/o2Ad2HMESVUuPAE2q0q5JrC77whYyqkOerpYQPW
kFQwbJRviaL0tMXV9HFasWF0CTvFt8wCCqyJxR6N6ECezxO/p0oE18/pTLoB4xCyDaTDQ8pWLMh7
CMEBesLt5F3BEP0LqUZTSCsw3F85ma6kRpCUFPToiXEsQNsTe9mf64vv7MHfEZGKwMWvZ6BGqIUh
CmOhqAnZcf7EhQuh2KRyyFlPraVxKJMNG6tOsxiIr/n22VhityQ1FFiGECpaFctWNuzlshkYGSrI
xmBtWtIypG26eFdG7810ZWD7x8dMG+WeOY2PCt3Ek0mD+Cs7qBD0xeXhnSTChTjZ70zD31tm5E0k
5wNKgLsvQ1WHBcRgsO2knfDL9nOkvOYfurL0VqNvbQF9dOGn2UhbZdHHUqx8qI6kyemDXtisqWaI
NCAappXLdh6BBTXEivKRZuYrBXaIoRzBGftsI2gyXZcI+Tr7rubUWylWIhXNnINZi14MbxIrFwtl
9JH3sgyvabFWh7WLiTAF0sDxp6c+k4B0DUY01l8MXnnapDkwvETdAlYzpJzlcLEfiInnu/89dYoO
2F5ul5tsv+qP29MxJSpNb3zSKgZN9XpoO3ruZt3T/vSjs6i+8bJec1dDttZ2z6tfFwXc6xNfX7Be
L+ez2XY7JPEgR27RR7SFh9IOFgi5eB+f5iIpZDnrUfS2INLRJitmfUtKeh2a1QTNWGY4nbRJuyxR
2CJ2pS5Jm/kNqb5NfnrExqsPUe69PF9nDV2x0/rDyS2o/UfVP0Pqm1B9uqE8o57/9q6D5HpmRqhz
+9FnZ9KkheLnlLO7/gP6LSBOjINs7MGV5aILRkEuww1U5VSPu0nDLrlpWSwlXZiYzNu/4jTUEVv3
2NjeEF9/OYOwN9z8FRo64y/8yrbjPzK7wPxrIPz/8k9Xq/gSx+f4YwmieM8UvxK09XwiPv/7+vM/
b5y0sb/fycF9zj4cKr24ReWLv1wNxU9WA3e4GopABCQ3MR7zOYGdw88SV6YrghLYbSUiIw8r718q
kkC+sgK2skRaCjgckb108QXR/Ma9CMQ0a+HKl4gHZJH8h05/8uvr/Lw5TdlL2T8TrgkfgnYPySP9
ssf8Lvs8NRB51BFK/9FMlY7TUzbqEwWvQu0/uGMZgl/3oNb4lJ3+iYTjHfuQtnqErzy4nTGraDAX
qbm9sWj1LHlAneBSzIs9RoFvbuWTcqp/rEHPvT28nOMHb0qmsCR5vS7li6jXX/Z+61sPLkOXwQj8
5Z2uSYFWXisQvvlo54h2wzZL6MHzeD/2yIb0lGLST7JUHffcfqIlhd+JRBxCRon3/xSCathPOhHD
UU47D22Dh6/BL4YCB0ZJWTYUf4p6kUGqdEHzqoYCE6JY6bh9hcrwEuMeGPNqyuGDmHBTSRe/8WP3
2n12P7i99VLjHcQ4N3wJpq66ZkEO8tGgCMQeFtX838euT+0eQbjAjhk7tgyMnXjJ7fNp1dPShxbA
0APIsFPoSgPnA1ClznWVdAFCCS3d7o6e3n37hyGyjWYxYH0g+EOF8A7YKAWIvIOtzCDeJ8yhWUgr
BLsQxHFraCt8HB9GnvsL45g8GCkIO7+ZSzqqW4oTiyV6y1zd2ERQyuMmrAXDefHe6hM1ftJgfbAa
IkQa8BWUMeKafgt5WzAlsX+6c7ooLiQzC7449wTOjkySDHkHrFXAgdQ4wg5fdfha/F658gm3tI3V
ht0SpaxBrMYslyqFW2Yg2mJlL4AZmX8b2NpUnlzZvYvt7oB1AuP3k0CIpyMThlRTow9fuvnJuCta
00hlgaixU6a0h0y+4j1tvH8f3Ubo+aW905BuLe1PtBVYUIgcMBGCjRSNz29GT9h8uq0QrXdyT+53
tGNPdw0BWAHsYw5U0JyQOyiyrngHxT0o0+6eIxgDA/NbghjBsiMcegffnYRvGPsTFz1PmSup9AFc
uiKM9wM+SQ643pIH4YcvmjtvWz0q5BfEsQjL6dlnj0GUTfKd5BJBHiXVVaBjqQ56G8QZKUjZYCyF
SK69i31MZ/8yGiRPCt9RejyCDzWDnAAokeVaJR/uR6Qcp0eJz5jN2aHDiPPvEEyJFugax5R7woct
hX2nsl4JdSijvy1U7xlhrSNpNbefRFp0jWtwIyM2Dy6BCKE6G2PUPRT3LQpOvFjoY8lN9VThRJcv
YNcr2MJGHt6JxPgdft3Z5WKr19kzyo20tHjShMLI5CpUCQUi425mYW3xjP49pIh/QXRgIVH5IdKz
B1hGdZR5dmHJkPY1p+9R1nPv5gzSgB3/C72SuJeueE2yncJjicUrDGZP05ulpCgcz0YaVLurbYPf
MfMwC3ndwXsym2keGR4fv2d3sDQbM+7gGsR/ubGQY4xg81x/eQ3cO6+fB4CvEgaAnW/OK/GoCnAE
fu0f8h8pMgEdAAIMusPOfcxzvBN346WNWVjt7LS8mze+vhPnFQTiPSFLwRYpG7wNoQgeKBw40iL/
9hx0kVSmRzbMgajHFBa/Bimd2/hNjZKEg6739y5zI56u+S+kwzsW1h0AtbQg2UncCa9b8HaLv7CC
hrfz+EYCFKHR4U0oQDtezJT/zry54gygJs0h+3J/V3MvohNgW5snh9uyGOXnnuWZ3vhsi5CRPVRr
caZdOZx/aWMUmsIu9R6Td7dwUtP6cM420PzS3D4uJZ5uZQWIwXmT+J/7Uzz58MTDxi5zBQ+cY0a8
L88XNRq/pdP9d+pzTI2AiGDN2cR3Y8Pe2FcJOkup8lMTawwuC5GwQF+CpAXxgZfbQt8B2/puEAGy
+ZHyox47vIXz1mDS7RvckJPSZoptuPOVuChhaTFP/5urRT5lHtviHypeIu1cDcppYxSVMPnRiHDT
3cE3bHprZBCZKGf5B8cM1+5Qdxerv2m+9DdX1gMDYgrFhz4eim/e3Gvt93eguhDOiSl6Rd1ryBTs
tNAZxGda/+StPyxK344MIlH8i0hLuALFXA0vkcd7OaSh+hLdYXEjXAYO5XSDXvgLKvlcAeJhXI93
uw0yGiZe6fOwEKk/zmIx+libDSocW9npbrMhkoiFF/dM7cAdyoQTLfJYUB77TKIrpHPDEd9S27aG
Gju5lyXqWANzhO3ayjx1vQOp2SUnAVOCDfHTVSiRZUOGXzhgi7tHF8obxHcis1r0a6xaQbkWTh9E
wtlqxxKAM7G4QXsHq5YU+QVtcDKtatHQrl28s+WYda8h9r3A8aj9sSPWb1FzCzTQFsImHk0fpgV/
6gbgi5AqXhjaqfBTUXN0PvVW+Y5/NTM5aP75rwE4Aw1G9SgFlmzOMfB4cGFDtvbUc4DniOwKkDZg
enohKRYkQXJLuAA/MgpbAgmrGb1qQKwlIQZF7RyUqUC5Yqtg5qTJu9GRJsLH1DlaHfc8aeKNbOpu
n5U5J2Qcg0YwN2Jcb2MO7KrGM2WLqJBPMmMEQYcmOLxHEVt5CQL7kZx0Biw7/s0YxS1mBeM+Hhxw
3nAdvfazk+krlozT3+PxTEQ/vU0b/WaSVdJAkO2vuF9G553Qha5VxIe5e2aoIaeCqgZqIloSI5bD
9epMeIT4SesiAQMZL8IF0Zktu9NXwvjFdyK6Vbb1oO9kxnBlbl7IOtNjYAsuKN+oZsseAJXM5Dy5
Tm57OlysjwmTJPGE7B0ybFAh8gLo4U+Hmz56z79vyeYKmUVg0Q5L+pTJ5sNRkrkGsZGSmRMXI9at
/FCwsenRcjU+hugEWbeKaDnxIaqvT2O0EyvW4eUosigRcDNFc+bzS5BxliC4lmB1eZuYopi4n5yT
lO5WAuT4NA6Hx27HSkHM5Xi1rDKS46e3wxzHr8WC5eFIPquAvkHRoccgO4M2iZUw1FmfsA3Zv/VV
743lL0bpMWATS3/1nryFhYRNEPQoEQF3SS8k6p3Z5KPYhU+L1mfgPokOQXBKw0IEp93gqdHkEpBI
HvYxK9ewG9Jy/RRbcNRIlIPF/1AD8BZijzuhDWAc/EGgZLNeRehYUfKxfZQBk1JnI1cmQmdBmYkn
AQSK7Qybah/P+M1gpVhFZASyfRdsMuq2FPSFEDobndYNKxxXnuSL7lKfQL0lILjnymMGn/aLoqHH
uoVlrv+gbAjJgER57gbITZaIhTiuZej2mt/+vK+665SKV+H56gUPxgXy+dgjU3R8eM38AkEVOxHE
QhSalCXIRQMoGXxJxrn1d20dvrueiLmnKXC6nS32oT98ALf5vewbXVrh5xf27Wmv63/6E7myvp3o
Sf2EhRwrJtoSr+VH8/gLWhQvvyezzjh/zYJJuWsFYtIT0yiGcbNgChRzHASde/qR4SvZ/con7IJa
WWAhZzSJbAWLLDD6VmlQIcrdjqOZuLHNy/KLqaJNRHwRvfjkZfZtgUmXjfHAfzo9f/6h5Mj3qbIO
ZWHvQFhx8+6UEW2KSN5nDAbBvVslOjT0tORihqS6Uvu7W4LOLBtQ5HiYbKN71EjsrquN8fDJxhH0
Fnx7efoivGLecWgPUp4488hfiqQvcz4YSu4SGSuFr5cR9u3lYHhHrAOdF7Tzy1z2kioEfh/v55KL
6xXRLDY4HrHihV7MMX8jmMrz+Z5FNj4PHsrosqC5cTQ+FBOBK3BzbginvHSskKfAq/O+1Aa5Oa+U
V8BLRFzM/SBVsPeE3K+0v2PxpBarkEsjwqDUHWt18+bhjDezmBgt6+YN9pCMOwahGhZOVxZDeORI
XfpwfPA+GuN8po5EHgfiKXOsxA+g0SfeQK/jnxyWMgCcwORnZDWRE3WOvsbXw8M7Qq3I6xApVdzG
JZ/DOh86q4/3WBy5Z1uLX+FYrLqyyXFgjQfcZq/7xAISjDUgBO2PmZ/sOVNGmSlyPvIZaIy/pRMZ
7sfHomMd96dEpBWeWGvjUvTHHSs9JY3LHeNtYgaOMvuEQoxnwioIhNmsEYhtHqBxxTMrnUIskgq+
FNkIf1+FZ05RZSEyX5ErWvdILBpZH9nn/6NF/q0ExXqva5yWnOJc1glntUvuoXGOsknHKpPj1Z59
U5mcR1bq5FBIDggYBtm/Vasz4/zP7Ef4Wz0PeWNKD3SR7rO2EZvVOu5J90UKNlEM4a07kij/S+i8
bXEZQ/DnDllZlml+DVtTxKs/nMJ0hek+8/59xhPOCCtaYmyg3R55hpn317lhqBm15s51Fw+2icQ9
icG664uUdnnN7s7J+F9nm3i4YP6E2/LFnovWCq9wUPe9/EhmZ4y0D4ub9HGLJ2BNdHrm82uWzfi2
1ChqXtiyW+QToh/HrMJGYgQQ9QeRa6llG3atckZqKAPGi6ocpo1PZT43ktPOO12/+wrOt4PygGlE
nWNETe0zxRKRX6xuf63DEF3gtNanGI7LLBSSdZQryujyxJjuKVDCi+EX6QXCY6Nlim+52u6oOENx
pUruCcGYap5kv//eF6kykXkjaqBbVglc6eRjhLrRCHuYb7ZBJTMxuXO0I/ExOfDSHNnWdLd+w5wL
Bw/E1SacqnqkodAU9m0sGytJTyosaP5tKXKAeu5LRwDqiz4lGsioGDb2jgJEwHs1vHo9t1riwkQC
W2z7gMKH316Kokzat+y5AbZixD4R0wggh3Kt32HJFEtpfbLpwzL6J1A8yClTGgRKNj3GJkQorwZ4
nk5CnlPe4KHxyuiLoU0wETOSAkb80y+kTGhRbXDfRNb+ZbsD90BHRblVlIcp+sO/Q83wDsuoE7+9
N3ygMiqjJ9WNJ02Bv4wpE+32/Q2/960k78Xvi+AgZ0+TZHDBlfeq1zOhy+ZUUOsIMran7a9b3Zwk
HWNLjwaC38WaHJAuiUVfTpXkX/oUTb8ZEKhUsPoBcYTZSICZ6QPRwCCJmkmUCDOidtHmEclDqUgU
ReoD5UW3NUDaiqRocmAiwasW4sYb3AzJrtox8rdfwa+mv7BHcfaENj6sokfk+A9eLJh8Oj/8I74U
j00Bne/FUfD9fz8hU5Ujxi/pHItbiWPUiifAD5BT8DVKCX5OFQUkfSs46/9+Rlnn76gaLYdd/Pm/
73N6T3/3SbPFRVKRCWUqS+zb7PodinRY9zTWYMwbBYFjtfUMXRSkmY8cOaPLYiJZ1kY0jW1U9xpH
AhP69gTEHkGs02H1zNvWpb1NSA69aIDF1aGYoY4+GZ24b00MVzeHI8Od7Ay+npTkL8NNiXpUn1zx
4rashE1/OhFPWDACfmxllIRyG+k0ulGKCmKOHoY6CjW3mEVmhlNv+dDdS1z6yGc/rFU2oqQfXCYv
kuBZem8oErDAW3LlD1CoBmgW9I59CODX7V90XSZc5eRSopK4XC0ZW9eI8ZTDvOfntXOO+aOn2+Eh
k3LgzjQKu7Wt0Z+Ny+WdnhObaa1icS/Ftepd14+0ACYIzEJ37qwyrusuyCCU2K0BwETOvev4/UEC
j/yYUhWoDdhViG9osJqN1/U6FDyjl8ZyybsiSqlFaZ2pjI8WghxDu32JypSR4tKaZfKA5EExlmUi
WLlAudlACDBBp/Kh2On0v4xndFkj5TBiDpa9WgTni3+fSNqOYmxJ1JAiWc9C8P7PVVC/Wdo/IqIC
Dg+816P+tsuODLE6W9JUZgkBLdIYnMWM9pJN6gs5RRCmTi+diSUWRaXjcTz2vDQOUnIdvDRltdXn
QnW1kCqBiw6NpRQmeTqE6A/tjz1IxgU1HxiynFjGfcbxdb4e+LMObWUsTYeLajVU9TGdk+JGuW5R
6M6M2hYbFSo6FAZmN0dsjxzJo9zFSbf5+k8mVqxvNLtp19NMm3+SytpglX46bxFpY/AGv17Bk3J+
fXFeux4oO+Ozy25+D6ffEct6D/MrO4mBeRhRsiSbY2BfwxKX3uq57UNmpOb6q3x54Fy2Te7omzOl
h6FOdewDKMG6ns0d/WwVehtIcIQGLIM/Nipxri62FLTGf8gwbVDm2GO6FxZTZfLUxwBoB6OuCg7m
ESHUhrNrYBmnQ0pWBBGJt6Dg399UwfCOY4jzsp7oOmw27nZKmCtW/F/4L0OPyxmPPld6ToAAkQPX
SY5K7f0+IvPryynXNHquQnIYk9h+Q8PKTLr1qDEWD9xiVjbEaBo+Q65KhfUTyzMHXe8C7MmJuizu
9XsIxzsD1UQaBWIIClIrPW6ZFOPeBCmgRhp949KeY54goKGiMjIQ1M0SmProNzBlemxYzmcc0AtZ
dL871XRsAdQDuqtTR2iCgRNxey3t+lXPysBqHX+ASfCVOfkRtVR+VJA5cWjyab3rF/bgi/53cumO
s+G1w+yLfGf0axMwC/OeCh7JoqwxGECvMCkCnZACI8KGZECHkx7QSnM+T1MlH06Eeho/Msn2V8nn
Z3hitfCWx9rD4upur1Y3j5FZwRtaVWBRSbP+ptW+Uua4K9WjWB91bFhDDFNNN0KCAvGpS92U2Dya
zxdRujHfCIrOZ69PZtOAVAhKIjnNSqcz4zRjdNTNa5t8IVHAsr4ynY+LgX//evWyBFK7YqGlLZh+
72jr6eMyTyD/wAb9NbVUdeWzp2VBc7yhIID7zJaOKnOFvszElSnbPbOAfnxo0cRL5pP5AtUVRfvW
kOsJE7QKbphKLkqeFMKStP1odPE+RPQgFZlXTu9L4a7SjJq1bGmpcArRYrBW2EDEpKhQslsBc+C8
fAaSG0YBlvsdAf/6am7LuPW1tZvf4AzuPfBsoy2SnxsZGNFXnXBk5XIn9WAanVhJjB4Z63gdKgvW
QZ4QgwDLU7J1mXGIeBa7NciYE3l049yFqLoYMEFt1NP0/QQtY3A3tO2oFS75J8s3Z2xHklW9jUXx
8CvmBaQr4BTqhD7hh+oCqnYdCchloTbxl7FS+uOETmercgTpRv1RwGMG6FJ/0KFgelp/3vkFHMN2
pmXTnj5kVGfRzuVL7bvvYq1mrG7+hix4o0wgGoxY+O1EDUSM7hq9kNx7ceCopeLXP6VPJX1Uy87Z
hT3ToV3HQvHHcOtij1TrYcmB8p/VlrflBZ7mPeouTn23wDkAlLj2YY8yHjdYiYCZfge8Qz/NZqzm
3aXK8279q9lG/e0dyQi1OUr61KGc7pBG8B1exoEJoxm/15BG3jG67/mP4JWX+737+YarhiX+9Zs0
MHjpTOF9jrhk6bOQzW2V8O0kYxBx4XP5f0ZqhKKXvleipTCLp81C1q17Yz5BE9DyXaE6paiAHgpt
/J0i7wE9woAExgmfKKQdkNyQo0pVvaGZ78qX8QfixwIHGPEooB0r/F0NagJU9gp3YT1aYRD/dRip
DDItFNRolx1iWhzgA84Jll1qiOdHRq0B4QqaKM64TsgdsSZEVfBmKpY3+LNqWNSPtXxG48wTycpp
1WvtivSx7426LSC8r53nLPA65kmDxWbdKM2QmwgUlK0o5l/8PuzTkfAJFQ3aMZYd/r11GnYjPUx8
8iX8ZWdHeq5bGRpQXrsqa3cFlqIia1iw7mHVMim08HpY/f86iPJLbnN2nvo642y/Cf81Zq7fw/tc
u+nzrVs3oGj3JyFu7Ub9DqvHuntbX+rcL7pMRByW83l1uw3RF8OfeHVGrbLvKVwFHXxzMsYJOFpy
pxspvdVdn2mn8bUz1p5rPMsDGAiXFtt2xca9z8lSMMPEujyvb3MBB6qZHFqs+gNOqv6b5nrr9qFZ
yzlK2r4yrjPK0jWIstu0yWYq3qszROWBhh27V8D0wXeNJ1iQUWTK5+Q/3XUsKuOX4txPE7BYN4od
6CMRfj7smsqK4lRHdPGKK5xGoFMoDBDVDQiIHMqETxfq1WevPIJJ3ucHgk++5mcM7glrR/0ZDgzd
aqUFvc5nQRTeeH86kjbaA//J/v+BGJmaO4iRCyAbAR3+IEbJMIX16dss2KdJsT7MbP0V9RX3Q4gq
tWqiKEKFTSjh2Yrbra0ODhQgYMKWN8mon7LkOlw1xJRc6sx51GkBsV7NbILI47H9cgL1UZpk5HbO
CI3OIT/iYfVZ2Hwyq5FCiYUNIl/qWY3/aTx25/c1k8/Z/lHiQ/kANwMT9XWt0sDvJxTArG8BOxoS
gOKrTLaTm+w1JHwBovsgHfh6FYCVXkvX2SkoKF+MG8pF2XyShTivJ316HQAID1prIpyWcZLBux1s
JTW+JNc/eia9dhmkCpthBDCVyxaNXRm8VxaeqSzgLa+ZRhIJhUlgrPK2JPSkH6DlgRsnVPpEomB6
ZMq2RDIwAqZlB0r9b4hVlEwVYY5D5GPClXWKUCTmvjaKyx5p3Bve5miyoeG/NvDwSebsu/mSrFfU
1/SsQxJcR7lDmCuC6gdrdAfHz9NHfN28g9fPODfGfU86BaIy1nKV1/+5DTXwqKcBuMffV7A0np1w
EjG8Uh39uoBrKICzRrpMG4aEEPdAsX59VhyQnEDuD3gbv3ve334uOkW65Tor+TSX7fxkEdOwQtpd
flcakvYQ/OiJQrCwVKFAxAd92Z9CjSFgM2g8ROIVWuLP5KGbWHC/SN0rLmplfrt4A90ti6iAr1xj
b7aWTrQWesCqZXfcSqyVu2a+fzCRTxqkNCgA1z1HXlpEnOF80MxqDlWQanI/wJcFO2aJs+g8I7t1
vPfmx/B49MYpXTpvPO7boWrMVYM0zvkyDMPlOuKr6GZHfK6NcMBvIup+43R8sjwvTMVtKoM6JP8t
+QpIlRVWRhhK1A2vPvMyizCW5QyzskFm21eYQqxy+zH3iG+clpzLxYfCXUsXZ5ERo6mrZrmQ4ldt
8ezEB0W8DmZ0lKHmJfqgRedkhvpJwQfUFLqrh6dNCs3ojE4pCAOFoF3GaCG+MvLZ42lwfx209KKW
0umF/ckdJqzgXlnKzW06nvr2JCK9PVgDNdV1ZP23xYPLuEId7qsj3X8tHlt9dD70G/uzEIRrv+Pm
NGBrmsstFTcux29YJNcIn+c1grq+6HpnW+xNPt6H6uRnC60sFJ3VPKCgmFIWTHPOA5KARS/+G3Iz
NiTg+yndfRZFyv00B/rifDVrooLbXaMiOSVwda4ugJmOcTnkWHO3uvXwyi0HNJ9psQQn1RWhw6Io
qa40IGwesxHWEuM4x+IVsmDAQkzDt8OLUqEpgWc4XKhSsr/EbByeHJ4ZVcUCxjksh4s7ONvAE4w+
2ogKXS03Y7M18JnNHh7z2Tl6eYDBCfob+CLqWIk7U3nUWz0CaVJ7g2mfmY5rNO4Mf6NHIE8HhLE+
WJMtbmBK2SuIGnMAyxgTTQL1KcnJI5XQf1LWTSkSBcrAVKJ8KKfZjAGfSjTFuV0P13zy3p3makoW
YUROOaJIaa2m9fGHlobQ0VOsEkelEvF8HWLSvbFSodrlkiXXW5IpjEobK9Uc9vD8hgLPX/+GIgiy
8lQRfnMYOILy3SNTo0nVLXlSVQA7nE7QgoqEssr2qE2v+L6M7qg7usnAQ4077e6EGXwC7f6EGx0L
EnKcJ/AxV7RmuyO0vpHGWqg3gbey0IZI+ntoZU7YrB8r5PwG6pxD+eT3kt+Egpyvkh8/acJs+iUY
btIfXeB/eOyWOrJfsG5kGhpRL6KvQ0lMcgpEylDivXtCqPkYzLXds5SZiDxnw2CfRzVgbujuU5Iy
hnBAtNYqQg38qDYnWEEmxkikoTOuxhkpq8qxjq+ZUU2eCHKosIRPP8KAdDyPqj6Q6i7hkPlKCyTc
EkhzKlPNLTwroNhJSWUTeyemFTuGo1BA7t4xR1+GghxIXO7P6+mGSEjHJy3w5uepFCikJw27gZqU
f+irKwy7N6piiSSxgif9YCuW3OoR7yxgvCMsCMaKzjRDb3uzr9ArvgFLso4nRWfKr9Q/3H7ELGC/
UK58DTnteJxDHW8OQIk/IdfBpV2DFPOXiE4J6AlS7mlReB1vfx5yenVjcUKKiOpPkPG/SBrOybyE
V8xDiXs4+9w72zL/lzydpwOFkezfG8Jg8S+7CvoVQP4twruRa7jamhMXeKFbHz/Bl4TlZJBqEe6w
tRadue8Xrw9gTaomBJBXlsIzCJRAc6/+fQiPnrBSmtZkukBLNwbbz6EeIz+kCe2pob4FTB7BYKQl
fRXBekH3AABPRX1VBg8XjSdp9l9kzbIHYcZCpc33ZzKZUOESdiUM1SKB/n7FjAfXgsLl1akAjYPA
8sABgHtAmkXMC0iKX0hHssOpJtqSVcT8w0g56zT2Ob1FNXFzmX8Kzkkd5Qlir/C3yKw27HcwsBDS
ro2yURlxxj69IsoZhOM+OqsiepH7zUYfVBEtOzWWuEjuoeRTIBaSbm3Usbks0IaB/B1SLKfbSoIR
XDfJ/+vLBq+VkOOxnt+RZE/zVp+JqrVr+K5txMbEMWLTMBcGP1m7B8WajJ4G3WhBdaKOgG2YGxMX
yR8KBcWfCyeg6P3XCR7QYOC3PKDw5kh/BfGXs7JnFA5HF4MSLo5UtBatuVjBH+ICDsgYcS6GoaA3
WqM9Lnwe7k69lTbGM6CIET3PJH66+vpxmSiQEdzHR+jBrF+MgT9i5t+JY9J4MyGJ49n4pTlSKDU3
ofhGPN07ogxsh3vKoTSCkchRg3FchoihOEbEiZuDyWW7wzbw9lyh7BPyuZJOr1iVddApIsuODiif
aXSAbKIFQ9pazM1i6racXpSgx+pWFKJxaeDyhS68wIuAkht9BQu0kytOiaen+NyZqfj3UJ5gdKTV
RxVe3ECs/DL/51FTHpdIvhNOOls49Jy1TyV8W4+7MxGq00xPk1cM3AivTx0om85Sh+9gakcWaKT0
0jzw3r5irhPJRq4frb9wZRRzi2XP4PutuAVVZbtDEjsbRvsbo2bu8zAFx8r5mqjkke8vO8lrXrL6
yPHlbPWlvnz0MaIT8lyg0u8TViAS439WvseqapFcNuKhUD1gnSHpjocSGRT9oH9EwM5GGDoFanQa
5jDH2qHG6ELgg+5LJl54SyTSnyZX5ciqc5qN2eTCD6FcWW8UfoGeSAU5i0GitZCjkFPeWwJGxWzB
cNmMEG9LBK2d6cpQAORh4ZDkFNDoMvBu0574Ckc3RM/H03hlMYP/B7VsPpW/QLMy54YT26o2tzl+
6xYHWtIhbumBVaXPyLJ7iqecRV2TFN2aa3kJujr+fOEN4oxsl5gq7N6yGUIMpZ+r0nNPHoyNTrZG
BZqIxF+YIoSpi0P6suVlqTqRQhOauoetMn1DlAPp/2K5p40HMGLvNGxFfji9bNH3hps3bEfsmOnc
ErvLx50HzKIzO7trrOO7cd8riE6Dvb6vt+yIdF+n2coSa9bQXwBO0Y++Huu21+Ic9ViGAKvBmEB7
Fv4MVQF+Qoz6BxsZkJcr5Tjr90rud2yhwNbaxtS6giPivb/uGaTrjZoWYyfXzl6KCzAHwD9E1c3q
QXhDR8Y5Tytsnp8Zy/FKQTc8xRyzpRL/QLC5n3mx6R6VSwCbApID0BhCFnvkMfrnwewlowwb9Pyf
q2kqQ4asAr5hcc8ZTTXmFDXlpBmRvn3uROo9+rSzDB0HttcCEiSIx+vdh7/Vy2cK+hwScZihHxD0
hqfkRD6BFL4EwtPtU3j40hVF4jdGtogsIT1WCe1pOsHgruFtelSqxmlKrlCYD2Kdts8MKjflidqh
4u6RL2hXjhJWdAd1+ko4vyEBOeXotip3lM4kjxQENt924dyStGv0t19Ed5L3nin0oSWvHyreLQ36
Cyoz3ArwyeL9JzaCk55eArG+vdLkf7rvSKjzhFBR4kHrVELmx78Ov7WAU9OyXhcsjq/uKQXOIpak
LApZWV7cW0j9mEm+WvygF00QWPDxnQgJQ4O24MkCz9Jm+bAvaFNuDXMF3VZw30kuoZ5RFyuPD0gb
HQSzaw0aH+GpL85gscbIKNej8LAFCmZz8Z85Z3pfuJhYxVgUptkVcQUYVx+8CwtGCBdEvoPtvhg4
LYq4a64rbDhSsMccdTEVLDFijkZlIq7gMi7in/PBxO69gdORCjntIwr4htpdoBDu5FGx7yri0wRa
VhUDbqKKIaHkLECr0dAEizG694AufcEqIh5qUhRlzo8yREJdHkbVLzwzPYsO5S9kLyprYybccnep
fRH1UI7Y/X14fAIt8uTibEVII3ARIdhp0mrdJNcEK/WsQU7DSQuJu7o93ezBrI99DwvMHPCLhBB6
qofQE4kHcaVZd4Y7HotmY4kAMmH7YdUwZc0RySHpHnee11heTG9RMWYRsoAvkRBZBA8gIgsAmMxW
Zuu1aGFxdPFiGCiYsqAsoLKpIZ0NUB884zJPyS+5phSVzuu31Q1Zy2+b4aXHpUu5/0PyXhfSKyme
fjF//kfSeS2pqm1h+ImoIkm4FVDMOd5YpgYRRMnw9Puba9dep08nbSXMOcY//hANJLbDbS93PwR7
cjnZjsr6SkcN+w4/3xEK+3Kf0dOzbulD5cH3XBIoJ+IYPnGI7DHBAanbvti07ghoh7BKPLAm17x3
6ekzQmZibsItsmsaC41WnhUOHGIOpDniykPXUwtV24o6FvlVN1A0ys5zNEJr84dgltWvosYUlyrX
IAsej5hZu4buRpr0XJUmWrBlck/ylQWrLpYg/IliIFgyMo0vbn7QYChi/9WSOf0GgMBBrJ4gRmi8
wuFKBc2mAAaW4oWh6fVo/sytye3xg73z8ysyrum5+CZ/KEHOoc0kH1Fb/4jhKk+NUG2ARnLaSANp
8M3wo8R3jhHL9xyjVobZG61MUsPsZ14su9ckqii9FfuvZ0y/b/04Ae37aS9XyXCGseh/k+mXMVYJ
j8y0KtfSkGjWWKmi+3HMJI8YYbJ/obGjLMAbMwtkP2PH64oxLiFsURWqLVHba9P0O8cymShzWrQA
F5Fg/Z5nIwMfk+llKIS43E5s0jmyEVhdKTkiF3vbMeHNMVxLjMmlToeKVMyK3LMDz+gInelITPnC
+6CKSvsveZYqw7QIPLlmfP18AUqXhrLATeUrgXV3Cp1tEmBBges5RXYYcX8+6/Xn1OPxmlun0CSx
i8uWlz9qiN+bEsXCkarqB3iQcj/RzeMzExDKTSiJS4uVK6NetpVe61bbfgBvunMWuse2xizJoe2J
pZnSzzA4vqwyeC+Qu8p5jB4V9E/7nFvpoPeOGNC+S7MfUPmpLiAOrlLctbPmcyrMG9cd6V/EGVCS
lOP3eyShFY+mvcvMQvpHjOZ3m1IlSCpTGByzslVFhHTu90qOyPCFHE6nWYg3gGwYGi+7VTKzyYnO
oOMUCdshQXN0BtVEY3b4zN5U/zZqdoOrfIhHFeG7UBhRlRFxE6predeM9GuhLptHVjkcH2Csz0mY
f4UTwEMM3PKQyHOG+sy9jFGOugm5aDcE600Mt8H/qIewyyGYCUePT8psE5NxH0HgR3EwMcolP9c2
9ecq/Ytml1oUxHD9oODabl9BxYMiKHjnUxA62BtoKEwXLZMVTXg4ZA8TNQzGSKz7Qq9CIJ3MPIr5
ApHxOMoQMU+lhUvUZVE+S0HH1Q8/2qJGRZIa9tAGnqzRhb/9BTjDgiE725BSZY3qFet8HfZTnUBZ
evtvEN72GNUP/fJ8XaiN2+PlM63qadfNPgmSqfCdbv518VaI6ObN6fpn6moNv0DBVU6Y+ZquiTlp
eSISXqKUek3QuSD+D5lEEt2CvmOpguJuA/h75vSHradJwLC1LDGCZsAh7EzgkjI2+AFeHlh08Ubn
VgV6S2+YNgljATZB4VFlYTb84R4VVlKYW6PkYXorQM4U9hQAfv91tFlYWcpAryGkfHxOSKiDPjoQ
UtKas85cmCcnk8rrpQzuXfJ/DGWiNmM+J2ZeoYcwPZO1pcRIeNiTHfmfIROaT8y9c7OvmV5iDTLT
0+G1SSPmEno2iSR8yUdNOr2QI4/Isxr1muGFo8GLQQMQC/ZJ7zKRiOzBVQFhJGF67ZCAH71wWwUL
e++DjQgLO34i6ER1Vyb6InSE7y1qCcvDfQ8SLPLqhtWLDqWFF/Zj/sOeEc3jbJPJy9ceMEKO/4I9
QEA0NhtAgaAH7hlaQ4qH7/97uTIwxq2HwHgMjE3PYveZPvwzFBFJ04oPYRwLTCy9iEel5faSs+ix
RKdNS43wGA8fWidSLV2oP85vFrnb7WixpVN6wWphQeLexCaBLh23z/cq3uQz0sYhrQsW0ov5DeHB
IeP47hacBen35TU+EJ8HujTH7OMkrUN0uXRxiMgZ97vpLH0KUjCdOl+Jfr3xcyju/JBaAsii7dOY
gLaj1dc2zRW6yBCPhQSqsUisL/xnM8GtIOg/1/gA9ZfLAwGBI/LO+ve7aIX1/pK7nObSRkKnYXkh
wC/ib/hPEK8xFaNlDCD4iBbSeBjb9hQf1C/dLaOyHU8jWmh59LvDqVua69cOra69rnxzXRwqemNz
zrdOEVX87j1TT6+dOQdNCGYiZVycU9GbwtUicA5iwzhYiUIJIQCcMfhXG1AKbADXwTlYhRCN8I8Q
ZC2BZ/BbDCsWlFjxAr9wflGkjSk30qpB1Whtxz/oz/wF6N0Nmk0qsd+T+oVP6C8WDYYM+Q5LT0Lw
WHPxAi2m9b7ev9ck4a0ZNLz9dm76JngisMxM8UcQqGfRBtX/zsYDSrjYiRMG8OdbU0EzJ3WHXlrw
ucoZtdEPo+p2j8WbCkQX75ks6O1WTm+kQxgQ1UVU1Sg2Z9niEgA8Tphwpq8Nlt3MHX6+0fgm0mZE
aqQN2f4PPwltFhjbBAvNrc3GwV79WskYROL2hQltfZQZ3Ca+RIod8iUK3J9PkHCkbNRmFGiD7xdK
8jHUrKltYpz2UqMCwzo08XSq0muLQUnw3Rmve9kdI+0aatemfmrs05fTbydZr1lmoj61Mf+spGmj
X00Vu3MsJD4BR1hYE1OHSI6VXZwfzM0aKkXT4698boUgyp/oxCniQxV2FsADPuekT9YNcZOIkTDs
KUiWyOVTWqD6/l5QkqIcDuZBRAM1tmHLGCUC8J80wyGj/13nW9mCBoSHnj1G4u1fjp33XSfLz1xz
euPfCBJXcArQF8guq2W/ntp/8Rp6GJs0ih1qDvGgeJ4yyVm2LjMwt4Zqlgm6aLCUB+wf+GsNhX6o
dT/lFLubh4XSF+3OkUJ98OY+URdkTa0KhHpwbIUuDIEebKXEFco2thb0DrGPmgJZFCYj/X8yKP6S
OeaVCmFQ52GJthYSpsiHwuiGxHj1YxioI32anIq5OiXMFgFUTbKp5n0hql7liVqO7ByZU3XLOhzp
RylMhHoWjitUTFx+iMHpHMavLZR4Jnbkg+RDuyapxtf0voElR+hbKLGwI0bIIsziSKIZI7g2mVBG
A9yjM6pa/IUpC2qfbBrGmtBCGtb/16Qwp8wZGAUxIK/Qj0jDH2pIhjQpO4LTEJbOJBjdI+gDaXJN
32I8S1YW/AAGNxUvYAkADAscBXDmYuyEv5J0JzozU+nfYIbPA/cxA9g4RO5NdraCpgnAKZzRMNwC
ikb6leFsRgf2zy7NhtgMvcOY0Oa3pkumAZGoRx3hAvIn7OZKdPaV3a9vCdQJiNuj3Dco1hvFlc8h
TQlWswhzKEthklCjSx7PQ1nbfiZcoibq/aoPUgRiRJ1IESltZMyBNIfh91ed/v6KI2JoDPJN0Qg6
NXr1MeM4H5pa2Pcn+3PiFSj5c2dxnmy31pm9FjSvJn3E6eF0GaJVTsp+qlDMDPKvZ71ncTRpFe8b
+OyYRonRnhfiYvt1JQD7dijxvIEDXZDnQJ1dAG6SFdgOUQ8W57DbGrjO4cEwgzVIWav203bB6D33
DIbrkKdKRrEupfP3mOw/0EzgInnwlwHQQYJCl94xPoWaq01tzKQRFe81LtmHFq0re0SiQ40bFWeL
k0c/AGCJly7sN6o5BuQOyBfn5AWHuxIlJbzRGlFtD/KG07K6ph7fb9UZpjs2AnyE3dSmInDO6rwX
tjOkqHkXdYi65gJxbPaGy5z4ZjegGK8wJVURfMx5cl5Cr+DZhoE27DG2IAJMnencl/BPu82PHpSF
Jbq+lUV1GfJm5EGijX/fiU3znJxzyEyNOVKxjyQ7CqO7bb5SiS4GTg36BMISOHAJxzrG3bUXvMji
wxBynF72NgUJesH33nwvRIv683OyRvuPbpl67nkwAgZ/atzzGKYn/vcCPcMxc9e4YrNrt5Oiw7kb
1wO3Tg640BwHDW4uyoBYjv55cuYbZv8ohhtIX/+ECrNmALvYNj7722X0XcTLlthdwuM6xiTkj2Cg
7DLTxwqyqMbWX96AkIyxAWYCL2z4QP4YqFMca9yZ86SaFRcH76dYH5X6hpKjJCMJb+VuGgEgSVsy
iXLGOcCaaHIqYaPLtfmaJyDGGMiqHkewqYbNexcPLEIrm7Gmj/IejuLURISS6txCTxMzN3ZFhAP2
MNuqUN6tY5QMjNqnLpUlzGId+n+OMv1XZfsqaNwHkqF4EiUa5K9xSDIOwhmIJpBHOy9AX09Biwxn
9oFtzYDIhr2PY6CgCEK6a00/xGcs9n9o7RhhlvSKdjPU62Hve0/sK5aTveqcd0vdz/MttLec9JTe
9yZBcQ3xiYjHajC0AFpREMZ+lA4tbtGGV/Ldvt4UftzchScFWR8F01tGfSYhz2wdOmGLdFN7WSqN
q8Y1FTmOJcu2pEEiZtp5/c5frNREB6FOLtJfcVjXwTjTriUePExbqeavJVoyMr31IXMYNLwm7QfP
62VlgKOap8ge5XXOwprgxYlW0BGdAxYhpPRpHuKLGjcvTg/YwAlSeVS7ELBlLhypj40WPTxzzARn
WN3NcXeIJroygJmao1OxXYIPLiSlpYRSCfs+xp0dBBTmzz3HUoijcqQnNMwKlQqrEaUi9dlnoMme
nXo9xDfT70ReQt+sUftAvLBd+Sm6XGzccbwDzQ3hPbk0VzRBKUOhi0PT8oomBG6oEglsKx4hqaMS
z19S2qC6sWxxcCUm/C7+lNj+BunARoqH1hcYFoMM+hr2zJQwU9/oOR/VZy7GKwYSJnOWhLpMQOyu
TTB5NvgyXiA3piRbpp+y50Ui2a+lysfQGUVVSb/nUkhYxMYVwkmRP1eG7uXnWgqpcf4rcmGc/zOZ
GaqoES99oI3U/WKRlhH/M490wMA+dmLCJFdELsSLHEIP29icFpN9j3Zr9qOOw3RQPvYupzYcR92j
FeUMGJjgp4jxXjK2D9mmndkDUeMlO+xzzfMb2A3qG50G0Ue7Ij3+qNFiIpRHZTyhcOO+oDV8wU0G
Yfkw5/18BkE0VhIsN/wIJLBgxlpsxEhhzxwTAl7o1PMOnpbuWumAfrxT3ZimXUS48lQOhq7sY0w3
knRygcfLYP3jmlCxlilqOb+8lisNc9OX29KX1gMG5fLs90fJZjGG7g1wjQWWII8yvF9IEMazInYq
C49Q1yR25O1/u4GpTfkY3WvKG4YtUHFULAddmDVUJ8iwMYaAcZMJfo1sTXXJ/0WebTxfEU0qNi6S
DtEPZCgG8YD/C7dQu6efg2JgGxC8FmpYj2XV3Af5AHf+EqM0GYrKb499cyhd32EBoRbWkMaw5fes
Ots1eXOyfpJQCYZi9CDWyI2I44GVc9FWnxpj0PxuAcHZxfFiHmV50XvvrHJd9XAo5rGS1+AlG0xY
XQ08sONDCJTK5EllMVWG0mUM1LVtZwQ8/7tI7APIKjXpuI3BTc9kYzE3AYAm9PeqIYRFiAFY/HKo
ui+JV4UeBy7EZxb4H5x3Gp7TE41sg8D1WqzsLclFAJ0tPKPQqVj/QexxCxinKy69bts8CuaqOGe0
RDKxV6tUL2jr15RC+ntspMufOv4ZExCmtIN27b6ZT8OSx72a6TC3WIh9t1vWLnCbGF3Rw3YM8Ui9
fq1D8JhLNhDXWEb54SYyOaqmKB+ojKxVlXuhuk8rg0zUcaIxTJKS2Uv7jptCEkEaXbP5tecUrQT0
DU0iHiZF6m74X3NkQaowbpeqw497ZUkAgoNLOmmNY4yGi40LlRZFvwsKaAZuD+gSGR+nk+rOGlLG
ZO0ANDJ/+/gH5eueL83lRdYKtygI1dUtuufvsZQmGH9fS5DLL/BuNpBBNzWKkhYacjMgjyuQd7b1
JzhMkFXfbq3hM2fcfpPmNcHp2vmAKq/QSDNl3gSINMMhvSKDfFzTGuYXpxYN5jaf9B6Wc4Q1J21h
kA7rA6zoib4qCGOkgxhYntR/kGixFj5PvLZ7OW4GsFvO8rldB/tk//5rAJAoQEHmjwnArEtYpQ63
0wSoHAW4E6Alwcjv7cOQaD+PUHOC6/vlQPeEmsEdilHxi3sRwQ93Nhl7ybCnuD+u0revZaPOgrY5
1cxRrxhyNDMQ43qS2QvLmhu9CXguiKSMRSHsJjLhULCbSAYGvS/PCWF4qMOeJ5QLa/V8QHlOioiI
QyRdrhv8ZJ/CAwdEguIxa7ZTHyN23Fgi4F+4fOx/5UyCr95A9bXS3ee1MErGGVsCbfNnNfll5wxc
RP+sTZbylORpeGXVAJ83MyZIkva8hCtfOwgm1JIrGRGMD/QDIFUvDSwTcwQdbMWjHA+6dFBLvlGR
NcgqMyXbA7QKuUXcm8no2ch9FAmKVrTsKR7GuJcXYS7CLVSjKaTYueoPkNKcHZqRMWJZNnNGbcUi
N73wAFynEe35FLsDu1g2LQigQrmJ1042IGvpAgwPRk6qIQyciuAv/nm/3FNh7AMZ8fRN/wMXM+5H
ExYc+2ph+lESKeAEjFk1Zpluwe2E9xKNxvVXiZDlCq0lMwsMMCnY2aTx72cIV00oNnDGpySQNGoD
9BcR23c1ukhDMDpdGv3YJFtXLf236fGLIeVVt/7ZewmzrmLeVESYeD/FC5kXt+4bT3lm5j83j10b
dgQzuo8Lq1ZhrkSUd29wlHVBy1UboluJqCT+ddC9GVRjSoZX9oO1JWZ+o18TpMeX/a88qRQZoOt4
jlKiUHlS1qAXysl1cl7IA596T3hByJRwJTZrfpFPmMAWEGEZOhBejX0zEHkzfLHk5/RQJAsbSwuo
qmQTlREuxdU+qyxHPZS36PnakBl0s0/wcjEvodnBi4PoRJimWMZsiqd8Q+XAD02tf5GdADtTOmiT
8QGwSL9Dc4CxB2UdvNvj9xjzdKwBuUg/ZV0TfDqKbRljMKdHfByR4yRiaIx5/frisAYVvG/3i+YH
eju3O8wxTh7KbNYMFvqQgFC0DpTA9IgefOa6J1jUcISM1tGZWhg0ih5j64CEDvRpHYFkXot/L6b1
YCeoPixSNnC8m0C//hLTRF6A6n1+Y0LjXzDaaduoH1sXC90KxtoPe2fi0QF8X0/7Gq7rE1v9/bL7
/b0mCxPHVjCn9PlZJGdVWLA2pFozDqux+xFpJlRGujg5OHMQt0gQNUH03HXkbwLKKvN+cWPmBr5Y
MkhkxKDxaGb1bxGwWnN/Qk/mc8qbNy2Rh1tX1bl8qaItgT8PEYPgitUlHGWwBBicYVTIABn4BlQS
MB8t1MXFDxv4MF9hF3mw158bwDhW+kgDQPF4db9dvGGfk2EIPbGd5vl5qTQVrB8qHkeafwEtZskB
RYW0z8nHCU14CZpz5MmB09xQRjIEOVhQ2nfaJLtlh+BsnAJeYYr3AaMXhqP0zrBh3nQqoor+Uo4I
UlOETpMaEOY/JMdJssKkcYLQldWhYBV5FBPqblFWlwMNIt82OrSPehlnfRYRxhpvaLrdjGkZbaWn
xs5PcXvYsjI2RCEfOyGWebyNIPprLPrNu3ztpF2MHzDGBjgd4e/JfktJJfZDUaIBcbCzS8hV0PbQ
gHIJgwgyCmWCRzjPv/heVkzZYGbgyE+bF8kJYSHjKLZi1EMvmf2bS5HagF0EswINkiwoweBCUGSF
NksrfMa+nP0gdbgYCsQYHNWvm6RrItI4TqzkGPVSlwsxDx7mQs42Yulm5sGpCZ7UUTLbVuq0jWP6
AV2L5MDFvhCYw4QXm1abdJQ+7bNtizAg2m2LpgNLNIp6ELY/pRK5Qcm5foryUHITwCjmGyeMQDfZ
stri5K+++zpaOPxEmX6egBAiVgsiQvFwY+BJ3yPepImARtBJIMuCHnD3C3+wHOeFh74NXgCr/deF
eLl+fcQr7CA/MAnpYIMqjs0tAD1zOMJhFHgLmBwVM+6+2wtZYsRSUR71g10pgtMRtTT4hR453xe6
HTqDBttqpuaclgxuQz1J8L4K74Yuc3eYvsHebJYoMb6Gr1a0MuMXcj49hfZlr384RTJOqWZGsXgB
bj3Zz/JgbOpCcMfWg7MOyvaaji2CDfuZSA3bwPijeDTENtcels7vSd5uo+As01GKKbs2+PVw4cVy
Z541U/aFXkMC10EWlv50qrY9xvsbMg3SIwjaEHAw2krZEyCaKZ7OmKh2DMWDuMKO0SkDC8NMaMcQ
1qpBJflwquNgDPJH2ibD7S9mMABbKUIYt7VdxsE8ww8XFs23FfDFMcto8htKU1kbmYUbNUOeEs5O
jYj1NYD6oyrwvjwLq1VmkuzZ7CD4znL6ydM528CJAe0qGh5Crbi3qLMomgwiO1qCdjwNP1liKWXY
+24Fb9MeKgHWAN4LSxnWYGOgIoWFvIWNu+n0boQZM6nEyM4kHI2aphIwEjpyDepMz/0BaX3JA/mH
clnUnNC5CV3EMgFPonpICAfoE3TbL8ZOoJ4yob3EZiMzFRc9ku8Wx8TORWHZmXSqHrOskFlH6hSK
8HE12X65cSKHs8S+yPyvmwuHBEoEk1iuMR6ntux86biQsKLo4uyHA/ZF/PNYii5IQiizUjGW+9D9
K9bABh1xfvWIkQYWS3rgi2IH5GaXPlmNW4HN0PrpXJtskIwFidGUHLEN1APEVQkZdTSJkh9jQMft
gtJeItJMJAXROX4hCHGl5H2Zs0rdZXn8FBNSRK3gMxRvuYEWCPXJEEsaIUmFwcyX5Mbi94RPWzpm
nQTuYFV9oeISBRkMrBKyMyhk4XD4OBXFF8EALBIQKgA3BzpPEXotSZv/cKDWcgHO2nSINzcfB8hA
DJAGT5c8RXXFR3soYcXFBDgkW9rPyQVlUkNuMQ2KKBmcN4hmz6MZotOiwWLgX+WjCgCxcQ0c7AyB
Os7McshfFf0krU5MePXIlLhqhlDceth8NURiu1EFRuOXEOWfjkM8s/nsfQlVRR3pNIsXhjklkkFP
uQMfMcioDxfWZlp6nPc6JwZnrZyKCEtCoJB1gD5f+oRyexqVNV2rTk/okW2exj6siPfcpN0S3bqb
2k6OaxN7PEM4GDjQqkSJHmMOk5JEPenYZRlsnGD/GDAicYcF3a8dk1uSETcgEFUP7WePUCI8Jx0d
32BExi1k7QEiIcBtCeEWyCTsVyI/mXEwKVlrFkoaL19XI76jEZfBn5/BpRCoy0094ThETaCBKgXM
74X3EKFDrH7syyWk34JNccNITVki3SgPCUwfAAyEHMgF2Xf48qbU8HnghAPNfwiRPxH0AsjLbZes
YTCJLA4ibsBjA5ayn1tsyjPQh3V9o1/g4uGgss1zNypOsOuxhv7Dy1SAKWpeehegH+qyn9cwp6G1
Qk8C8+PfJxd41cCOVp88OpkYRZTWvDs0whhXJKRyoMp3QzhBeAQl7qyIIRO4pK4X2MNCoIdaCeKN
eoV6jzsJXiD9JCYd7Hwv9nMs9xMVV50yhPzA9AvRx/b7CO/hHRIV+ifwLqzWcVTQWHSxEQyQRNNL
Fm+n3KFPFAlQ/Pu60BVU6o+eev/YY15uyzQLvxoutvi9h1+IqcuH3g+pEJ+QQYLhV8aldq3Oyi65
KygVMLij6SBll10aRQBiFqxWap8vZVqCkuW3b6EAw7aZspHdCk8JThzaMLY0xgkKrBinoQRg/RnZ
T43fRoYJpL/MFzWXVaTKfnHGtCzlYmYtRVZMsB8rzL8JkML0qYPf+Ikp90mx+HDX0cEPX7EP8lMi
8uvTtDPy4RqvcG3iwOLcdWH37wFOGYT4kAQwfCHBgNgXunS6LAlmPBCxkNinm65FCwDtjlIhoLEH
cR8BSPGdMHeVUqhDCAxRsaoH6egNQEK49yif+KYs9gK2IefNRpC4VOtcgqky5mVphdNhfMuFgWkK
UCDE1IvTcRVxT+Ms30J5EMsJVVnEy+OBuN5bEVcAtqb3JEJEM4nQx5ou5FsDto3+gGAQ6QS1JUh5
WthWSfqnj9sa10uGIJ2WDKV3svsoc6VhTefeR8RHH4A1DZYekLkh5/5xdKAMI+EA2eEeZb2DeMSd
CvGKn9dXSBQcEX5o/HXYgAsYQOD3fCSVRvzLxdtn10Pfwe0V34vl+8KItcwHCcuJpYxiaWtBhZsp
Ejlu5u0Dw1C72QrhNJ9Fuipn8eLLxJS7H3WCSdOAGcQK1f2Omi5ftVTTCHJ/Z43qHDuMY7NRd+WK
oo7UlE19bjbKFov+U7UUbCuoVcjfcDlYF0tlS5ytwXrJbAgErf2giJyngCNLlH2XfYXfgTJtRiLE
lJTLZbWAF7zstiHtMwQwSr8HyGCx/RFe9CX/qp2YGHSRN6QEA4kqhgFXY89QgeQTZYmOhCUJlzoc
7zFsx6CKf8D6bGpwZgARTixQBcHtYObZACAl3jLmY7f5LsUfKfwGJTk8KMuN8hV/XgYfM8RJ4bdK
RhFgZfjyAXO+HOZOwDGwE38J19SQX2aSD/Jk/aHA/ONUAntSxTP/kRbMFCFO/lZfUrjaa7XlCsFR
gMNse5dHfuTen1uLiy/tm7WCORRTx4G2kGO3d39fGWuySSC94RorLdFR8qJinRpp+FnKO+P6A6MC
SEDc0PXPzO8ElYtXBdb5xwHG1XsL/PhdcvPIhsjuax44jQ9THGwXzcY+lM/4Tldp6X3phgCU6gfH
xnItX4mdxQG/2Moz88CuxEmnvmA5Zv826Uhv+eqbedq0eFiGgCJfKXQF9JGvCQ0AddNrHBCZy932
2RB/Cl0Woh3TQxZVjhmwkhjqnoqDdjMHTBqtcIaZY3z/FY8OTnnxOXO3cEz5VyUAXS63BG8R1Ioq
QFztss8CYoPp/2XLhKAhWAaEz4f5WBis6ef8773P/9j05Awzyn7vXh0zd/fuT9B09mf0Nn1Uko/J
hNLFPaIumuz3WEL1HLCC1wGWprllRmuedOSxN230A4R4bbpoWGChoLvN0liDGqTtNPj68SoBDQf5
Kwb6qvaNw+XWzXB6+T6xUEHs+Awx/3hqrC4wY8J+fHzthbpIxGRDDesnf2XbB1KHWw5SQB2jWw67
pIq7Ao6de66jHyAFVOaPZ3LeWqEXmGETFbjS5jIkKYXhYoF3HDAfc0SkOcTjQkidhh4yu1T2GAY0
iA4+iBw4isG6Ya3pUYss7HsbzlhiOEAs0taOl9eD71S72kMFMEbyQCqaJrLgLCwPGd38YeF+Sm/m
0j4hNMzplsiPfnYb3keOcw3HmXfDIC12jF1yeN8CjEbWDzj2l2tHUpCNHQIkkb76l1wJ2puHWxi7
o5LFI9uW82qhHJIdnD2s/g/KwT68JupehpuczqQ1vM+zkE4xPqSleVLbarfmxpb8oyimmfSBjWjq
yx0f+NdDezBjd0UlH97Ls3RgbcKGnSwOLJ/WmOhDkYSETmt5rZbxveL1Mxm+67t6XTzE4s1+yyiE
OND9a2JOgDygtonUeSoiSCgUz9BiIAH15t1aWUX4FoW3WAAZFmDCwZx/DgZ5UQ9EhfKym3fzZi2P
ooPx0B8SSwjdpIcNkhghPbtDZAyjDU+a4NftyazK9Q6m+ILyyzzQKku3Ymkg6Y5O0eNzik5kHw7o
1ZkkYtzBwzgAvGF6ddp4AaAIOADxyZC0lRdmpmz1sEEO4QLQe8INDNGwCcEIgB3FJ/rzK7smI6p8
xWLP94wn5csaDtJd3eWr35khGEeZlpi/k6wwHkBNrr9dVRsEjfeKhy/bC7AkF4cX4jnXOfUQeXt0
7P+ezkYWSOvEvBDYGLsD2YnqPoShimhEk9pwoGyhL0kYP5Axl7BEDlggrCevRRS/0IryGfd88XJ/
6BRJzLQvqKK/Nc4Znmwz1HIueBthbESpiRsbZJI7Sw/P3ILeAsL51tNgcSPB20JEQczXM6AhtMTc
/7Iv52AQ+pMDvAnv8g6sgYMDBwli2FdlJApFqQ+ABfuVV2Y9Wfc4PmTPrXlrvCPdxuYaoFDUllpv
9BsDV9C1G5A3Bt1WOvCmxBbHYSZojXHkmvWVhZMKFaoXr6HaBJHTxaTKu204SsfGVZyPHc85UHem
zyGkX4qX6RmUgwC03o0KiLeAvJX0jm124sXzkuXZjS/ZkK/gtDOQkiDjNcpX6cYTNCPjeqvn8Z2O
JezX5984hKgFqbtvADSKCpu4EnWXfdk7HDqVhpApAUbCa4jvtLzwruh6S0qA7yM66ld9p5NcccpX
Ys+ultGJ+yg8hkf6BQ4RZ6lcG1fIIeq+eVz20fE3/o1JsT8B2ejWhDPfjKy9tf+c6jVnWNny+vhS
mXZbuCIs+1trT0eTLTnA1ZLsk222HHxP1lWUA9qUPaRcl+tmQ+vOy9ty+4Z38dSc9WrLeedK+j6a
B6wLyE1PLhWOpeBOPFSPh42aDTUJJ8vasw+RRDeK7++Jviu55YtltWxn5MstsmVvmj1q3kd4Lx7N
hqBv62rxXsK7eMD/R+GLKRL3Bf07QZEizyQ6ciQ+J333fWQnTha/wLsNWgxSOEDswQrJmDQu8JPw
vqUx30Z3HsFSNK3XfMJ+SOlzJVhmLc+y0/ekX+k+1H19tq7FMl9/Tybdxly8ccZZLJXiJXNk9jxp
RFO6KR58xsJV8NKtfbbBKXlFJbZQr2nezzbytZkqUyyAHvU8Xf8In+TwXa1r+/xsOYKAjBzyy553
1M61Kexyjur130nqTYyrzC2UMCrZUwssq42+rx7qVZlSSFw64I++ejX2+Qp7hu+S6SAdzsNEFSe+
zB7ynl/LyOCqh/KVI6Xva+qAZTaiqDLvFKqfrfynzz+I6up9t2WyGW+ZPrUzpMp7mkpzQVVMMZuv
4gXmW7voD6SVCV8PrBFTJJiCZ2X+ninMA8tTPKlPNKyP+iRjma1vLNwftZW+AQL8/BW3y1abkwzH
e0P0/Z2UNbbP6jIJb+aLrIm+PvhOWlyJgdo8FTfwGkNinHQGrYt/rQsnhp8w+h8FyxZK95Vz2QdG
9oRHnXD9L7HyFq65glErvioHQkMe7X9uuGeWJry8HSBigimdg3DVLTykNkMi81DB0iP3hXQVVgR2
2wJ99lDU/vvyjqrHLcb5CYGphzc3/zP+/dcToRBYlgFE8njxPVIXiDWgZeU/KLszCwvgwhfOfOqS
TAmyh3pzxmG2kx30pX7iU4TpEKrmbLnMZAS+xKgE1GlbHIoJZn27CxxfjBE9OPEuI3x4y3hfkXH1
ehYHHhGsAFt5MGAPYDP7ML7aE4jPg0WE4ih2hU1PPBBaZGFR3MGKwMHMFUFE/389EnxqwaZWmJQC
vgyqm+D+CRtwi7wiwXoW30EQiznkZQSb3yUrmOUQ+IECbiyxGXTohG7bLbTmZdMXjw48YfXI8ewv
Ke45hs/lnDIAb1ikH9v48CXgBxM6KhfWIxAFVLRwFD59AYD/8zACOm+Ys63qHYs3FQTLNTyeEs/I
/MkxAgr+/vsNduju9oZdjeCiN/8eKEF4PrNzAQsQKdD1wwCiIADKozK4aP3gKXV9fllgY6jWqNRM
RgeeReDLCMtoP+R9ky6EdgP7SwraHG446Cyk49dK6HkV/zfDROGWz5KVOErisBJjNtFEnfBdpON2
924Idu5NeAU0NFQ1u/ypoDcX5wQaDhllL8yq4SyIc8NZQC5JeDTn5j3+8LkJYwVq/arYCKv0cgc4
ZB44CD9+ykO9LfAfnPeARd2m+K8+wES4a0KkJyLc4TghNqcf+Yk2QX8CN4b3ZpMJoBS+Fk40kMeg
2AH1q7pIbtKfC7ZYPtGs/i3Bsh2VILPilbqrz/VaOlSL8mxc2c1m6hNEjC2Dj80DvP3/amXbPntT
6YCUmM0E6jc7HDtXeIyOVBBr4xndDf6fla2dR0d+0myta/NgB2C/YA1+YJEjs8VfWaGoOlDy1MxY
cMdArrBlfqCcmd8i4OCE61HfgJCzjdP3tIZESBsVn+CYhKd0nl8JA4U5/ke1bt8pbxtWG+6qOypB
+5hee0f7DlZU/4lMPelI60YnKeoTwLJzDf+72NQszFG26GWntK3GncpW8y0AfbN5Yd9zDMaa7zFU
HmFP8CjjbkKxZFaopm4FWyiDxASzOjS/tsNin/ZWJrwVWt/3E8yV+Y6s90duPuT0dDpuvyOssvTv
OvDMy9YGiO9hpORQwyWx1wVT6Tem8koIXYuHKc5nn1n6m3KbUpPU9rSQVljlpPpEqZc2IVw1JOKJ
8ht3wZ7yCM5n+uKBuNG5KtrC1yajIVDJ3smfAPEZNQLlEtR1aINZDzTwS9qBH5gD2jiuDGSsYEGU
iwqeHnqxLz9uW+zV4iEr2F+0if8xmHIP2D4pgzqkdrlbr0t4nRbAjyCngtNLF+QzMKdMOkjNXFjK
+ZLSXTSPWiGreqgWA00wM4GkLqMY1itawG36HbKPaWC1FDCKb7+Z1puPXrPkDPELiTakoATB1UBF
KD6RTW+jYtZLBp98RrXycj8QOdfNlo0ty2fZZaQZeFWYg4pYn2QAqxXqatZtLMUHPBBYksFQh9uY
dqJ3YPUQeCCxyELJ0D4hDwrzdhRUzSS8fW/Q4jCiVYWC4w5V6NZMuK04imDzF4warGlxy3EmvriK
MSPlmCMDZ62Nl59gCj40C2avpzA6q3knrJ3AZdxtDFvxIEAufCZcMpT+o+nMllRllij8REbgBHgr
kyAi4uyNodtuQVARFZCnP1/a54/e7bYVqooac1i50iF8DLP9pO933w4D9j40br03tdgmx6Oy7et2
g4zxxG70g7sMpCxGPHHXFu8xhJe4IBGzCE+i6nQgQWMxcYz8oR4QzxHCkH64XS+QT2IHMaativzV
KrbaGUAaqeiBJgCe6TrdxKIvaAocVaQrFpszHBMTAHY4iDWPfWeYzUEvf7RhgaZFujtwKBHpZNhP
ZtkmgwoGn/qV8HoiHhxe41gBaAOZ2PCzPH/wYa6VzuTZ8/ZV1Dwd/QZaA/vO85Tkzocz9Oo/ifdB
1C/BcNoES2oEXOOPIQ1BM9b6FlMOAIQKh/8FFNYtfAZ4JTHxo38gwmFeZkPA54nWiOWEJ4a0GT4x
1eJLLFl9NgnIMRFHcfknIgfCb4WdB7cUthquR2Z862NERKwaoPVoCJ9wgYqJaUBchUVqjXZCDBXy
FcIh2hT9m3wIp8J1NmQy4w+AAwdcUunQfoDd4iwFxIDcmUDHKPIq4j2md+YrpSDRifBMLgWmbzMk
8HGPjRa6VOgtXvYbP0SUbbkfBCJNYDFSF3sNaxdRe48qDVM2htynKaIpEcCkfyOjpmrlN5teYEvi
QbXMv1rU+6Rp+IHx9iG9YOldVAJocV6kjL+Z5K5TsbYRUI06iB4CwRWwZlRsTmbSuGIlwqaGuFic
Ot/nwFXALXjFBV1ONdzCzEHaJ3cERjHiMW4gSPFpWzhT8OOxdNESjzh/0PnrvcM2QVfimqbTpVUf
M/6HtncHq6sRgCwcCL3oHPR+KzkZbqdH8DrJ/KC3NfsMzJsBBuNI/MgAdVsssCgZ9AODgleGcmVH
xnNBoi1mwQ/9zPiwcfMUOMNlFMmyCivGd0RiVBHs2BCnNDy2yUbEFMFyN8WkJu6jlxHhNW772QJQ
SzT49z5wR2tDvfzPv8v2O9lo1qNg8htA+S/kovyOBKK4qDKM6YCY2cSwWYc43eihOwB+ZgDKA1IJ
7mpu7QjmnkejI/HKM+JAPW9P9nG5kllJZ9P027eJiPpo0ExtwqbAU8dOHiKKQUN0W9xOygG7KNaK
ij2W3GoivL8WMt0DsmSfsKwwMB+ibANKkXWDR4PIF87ODs0WsyEa7CPC+s/shMaoCva/HatzSIAq
yGLJT189G1Msz4FCRCloNwupCMrdULMvWyYckx7TbHZ6RAwy+3hvxawBkoKVl4+2n28v4n6IWGay
CrDIYop0MURC8HwqTswl1qDM6RNDwgLNTxR5O91Ol60oNFu06i3dz+AWJxkGBuXbHHkEWOTR8vZD
lv9jAIUnuZeHD/KfUyKPz+qjO7mCJr8WzJUq4ElQnllZOU5Poq8Au5nZiVnDHdTGTDo3Q0aC3ocj
Dj1x9cDOa+/BXVr7X5rovFfv1cs/tUwC1N2+27KhRvIziBwkpULmrIj1wFeH6fO3Go5PkvWgb7YW
GPGZ7uyMgBwHds/YDThshOoFydLG6/fsDU/Y8si0sDfGj+H0iWVOxNFBwJZcw+dy7NpEFh1vdOol
/BzI6QCnherhkebrdKTZlaOvkEPTZbp8wmuH+cJg8+GMfiLtp5h0eh5kTy5MEXClGu0prC3QKpFD
ATDWxdfINYEDlOwS5Iw2aDP5Nd7QsSBeSHZidAbo4rGEoYIAm6iPuUsCBhPENBIfpnei8XAC2C9T
JxkD5yUlQe5KSP4F7grouMlc9WYKg44jmPPK1LiSsWw4/RgFAfmoK7IbQEOAdsVBZUxRgobsSsZP
F5+svz08zKVQRCfEDHFMdSTDOTHLxQhF1eZs10/tgGOdTKX90X0CjyQJkx4zpHM4Xk/5iHQ7k8PA
QrMRnQo+IPAwUP6clw13CWdQ29iSPy9CGCBL0ZQol9EUWh7vNU1J1frefZa3beOyceN4wXtSBVVA
vKINBHaGGh0Sz4/G/4yKrbp6eG0fy0mAQn3Iw96yXDQQLNZkl0UMlXOss8pD8n9icrlsb3hr8Cqs
al+ZqKvOiuBeTPqykgjIwRej/nJovjYfp3XCJm6oM+KKBvx2PBxxq4txH6m7x7olnHV4VnklBtn9
GPfZZY4ugp4SPkkrB/fXAvsS+JshcDlSr+LXC2Q2ACjzSz8O0bseS+xHP2DBA/0Mxtw8L1kHHrAZ
rJ7FWvv8y8ax8RpfSMMMSJLMxXz7XJ69Xlgc34RLkawI+yyp3jsm6A+jS7Vdr03MySjZgsVsaute
DbNf9d9rMoDfYpj4T/JgvQ6PBaF49QHEEGksu/gB/Q9RfxW7hd0P+l61yS1MBgAYx4BxUBxBZuKm
v09wSyOScWoBowCNxKhzogQZaXf6EZS0dFs2b0G1dZkqc6nOIrzCzILS65N18j79mFe/Gt1g2bqN
lh2/Ty70J5aBXYcoNWSfbXbQPuzixKOAFSUuxAd11pu/cF3jq8BRh1/iCHAy+enuCvwJhxKOiFEz
U+YgT5iXOeCIdTe6wM/htxzN2//r/342Gs5O8oZ2CLbBR/bvhbML7ylAVMDcJIJhw2IbA1yOu5Gl
taAT7iGZfLJVegKizC5HANWwWSXbDn4ILwu4u/2rOZ1ND5wEDIVtFD9T9VuT4tA+NIecs39VrpIX
Oa1xn3mt2FBQ27D6SoQIVI9m4sB8CoXd3asYZXCgvB7h0qNzwXmhuOshMIBat8Gf4fXv1JKm0ufE
afxHQFQ061PfVrYEgXKnR+cpc7oGPBUwHCJnXn2nDb6JuAJySUNiAYLlq9L3ASP1ca1hojH2W15q
eHQABxKOTTVEoxANBVl7ZsOyTexmfiihJsyJtIDBGxwLttangbcfCzyb5g3EzbRZg3J7343u8Q4c
Dev5DgQdfKrZvFKN/hHLSe/jscki4b+XdeEQKh4P8zl29u66+kFvY990IDZY4p/F2/ZcgtHB74GG
D+xi0j0eSxKa9cfULHhQAI8YDBDHwSTNHj/dNTU+fs7MC+Bw5C/PsCGAD8MwcKns5w/YBJyphAWp
wsKMD6DIyaREHLFd9U2ttGEp+8KHMCx8esPqB4ghUCBs1xUmAaxN7KGKgMBr4AtAili5OIWOYiYh
prUjED+AfjfFHKzVt0lRcmcKUtoYHPvHyzc2TDteZ9yy044DkhzA8yJ+Chw3X3NqGaKl7PFlNAtU
9etOEZMACeEJiAGwDWTQwyzx3okFYveYieEAcwJqE2oHxHDii8B8O/9zdlQ4MmgCNofbtNdnyS8K
t7KeQRGex/kUGmnsyMxWzATp8DhYo4q+d8WU0hLN6P1gQ/2RH2zc4ifoLF/zcp5PF+m42n1+sNSv
0d+X112D84oQRaf0YWp1CCT0u7h6sWVPSFANDqVE+mCsYGXnH+gDnFR9zcUqgRUCgMnl/AWVAXB9
M6lpPwLwe8cuSM8QhrctxzgGW/8GcOTqKwwBPXAY8wFc2ij9OLPgv/+nxm6KrZJtrTQHSAL4H8i2
yTwigzl9j/hwNtG94YYD0sKesEMn6g1EMEdQyQlLhcscah7FQw4t4uAF9i12kSqTh4jlyPR4XFIN
pgYxoiN24WzAbLLHOjYQof0R9W0FswbYOWSUGxhzjP7mAMgNJz6uucLQcQsgShUn9cDZLY+O3ZGD
B0Xo1TVFHETPhnpUpFSHKuu9nG/I1PVXixSjNPoLKQ5OOGLKEzIqCoiN8I0QhVSF2Ef7kWh5IkRK
VCeEOy7vHJAxIarBGXNqY/aGpZitEdPahl7gqluCeInEhZbFzehH1N7ge8q21MD94qNA5lQspE90
JeR2lKPegYDP8hSLNIgs2iMuG0iXqHX5VjwIOFieUddPxkhBotRR8hvHY4wLo3foMPvykGbSZLHP
h3SHvsIBdPoE8Qb5sf8aoROLLPnz8Cg+HSGTI4CexyScQzlTCdAUrYwjGTiMqGFh74CCg37L4CF6
M6nwUGATeXYdlCV6FcgYoCFijp5f1eVuIfej1CF0gn24frVLgGqtxsa1XnZNdKiLJM5weVY6SFxV
MOW/LPRgLkMXQpXhjegJgCUaCO15DKh8mtcIVZURBeVOG/OnSQH0N2YSLtkT+U6HimTex/KCvkLb
+RbY5T2ie2lqpzYfJCtC/SQFF3ogyTiZAw8bBYXYFEJTUX2Qy1GgQGnxsHE8TsjZALIeZXwBXQOq
ZN//BEQVEzDu1n7PesMEq5P/xKI16io5QwXN7je7PsaVVZ4GRM+i+PYMZZXFXxOCjdqxcVSCotBP
ULJLQqhGKAbpOHvgyEN4PxFAj4kTwYhvrhGaUJkBg/iDLbK8WGxkdqdfgw/7WEOiYECJpyQq0VKY
O3cHo0eHNIu/XROTAjOYhXNvoSKw6MgUTfSt/rQZnUsaMc265zEtIty2+5zxoCyCDyjGctj/jNsl
WbTnnZvVlM4VYq8eOS88LBuN29qg9uxhymRWV7K90IGqhx2qOAcggXTClKHmhQoRL87DUCCl77B2
8X51GWTKJu/qAg3+HjDKCk7Wq/cI1FWFbvO2zqWPAs6u+8lGzZVAUgvcZZK5TC8lGyGXmpggr6O4
9K7RAEYK5mrL4hEZeAixz2P2ggvTEGQV9JfQFAn9I7OD7aAP5ulUvKzO8r5TV6ixmFv2HvPklS2f
+vjambAK9EeoAw9eFAOXER2cHbYenydEzdLJmahY9wDV+QVqF25NRdA8YOzpQ6ytzUJDGiR10Rdn
payYc/D/GRlJywm6tWh66bBYGAAemzaqqq0Tof6EydKimwY2Y5FjW0S1RZ3PFmx1OuASiPQBZ70b
g2XKhkD/VYcCf0FvVjN/2WM7JsgtbmJ205CIbuzHFjdjDUZPlTFu7NsD2Jw8K7YO7GZ1A7iJJWpp
9m0BXJYNOH+NWHl9X8UL8t0SSzR1AExYjN4RodRik+hM8kXXxFhAdHHE/sLcZPIJpgHAP+JRwLSg
6M7qs6LOFAeKHRvyWwhszrySkmNE+1VPjDjMCkRAaIzYmHj8vs/I52C0sNgYDPlTIGnpGGpuBomi
2oiJxIJizABMjdt+oTQWOyJ9IHPxl5cXahnLYsRi7f22v/XTX+D5UmKRbsSWAht0AdZxulgMfSyb
PFjBKt70lGl5Dli5e8K3T4TRYPFqbbiH/aDrUzl+Z54/J/TSE3vLHZvsa0FBTWsaY5UCTXkOMGUo
reDMTRFDkmPiQ2zFPBJbfV+a1d7cAzqOsL+Sg7yBM5mKCvC7UVf2ndeCXYDtuHOgeDqdmcbueILu
HSBtYpQLphWPU7od9CxyvHFYN3DY644Oc2nhdlackBbGDKt0X+7ncB6h1IwEV0Yl7sc6w596Y2Ps
2wk8qdkWDy1940GE6sNuaiWjAiLoR5Cwgh5B7dd8+nL3Xune4X/mU2SOGkpskT32Hj2894hTlY6X
b6WMZCQ/zAL5hjgyiuaK0cuVPd8lGcTfN8lo7zW+fM/hJLVjAXOllEfABzx34f7VBe0r852SntJr
e4+vajJWyJkmJdc+jejbL1cet+QJhHjz73l0ojWpEmgav9hCSkwvHZ5QWvrXJGmixr1SvE5RAE5G
Kv9LWX3e00WH83jvKHSbUGJLX0iB8u6vBOwr0pP56eXyYPwlRX6fVfXik5SgQXct/SZD0sWZ0Jiw
y8pP7sZs+35BBgS5RcodcKXG0MiQdQwGlc91T2dYVd7dqET+Vix5bOp60UV0EovApUPkYqbRX8vk
Cf86WO45f58XKnO5FJ5vKmhMQFvw1pL9wPr7/fuEkWICyMPLPJLXjGrhD1hJXTwZjdkz0+Q9Zhka
WzMZeL+SLuvbtxOxVBbcJTyUThN0+GtVr/SlA2V6yKaIxumex5Dych+PAcE6b2SuyZPK7OFRkHBr
Zhh2AyYyz+JIYXLV9xb5j1P3b+aW9F3XlLsKmlDToyVfSoVCFtz4Gk35lkFj5FMZ6b/6cNow74TX
nGkY6Mw93ctC6UEYLgim5k+SPLjAdb7dyUqRVj4CmR+1z4T+NkbWi9zPsuYEhdGFGtATg+/sk6/k
uZngQgQm1r0Hk4Q9nN2V0SSpRlAiMflsowqPigmSYzr6q5C574ttGGmSXrmdZOZK3X8z4m91yvPK
jP17XmYl0qAMn+6p/MhwyrnynYNjasMKyaUyVnuPNfFdCWyZ8jhotR7PdDuxzqQWrFrQtcu0wuFG
B8j4yKxiJ8lRby6hTEoZVT7+lS7UfxkiDhU+YJWyfe2dndzCOEmPyEyU9gtpPAZ+bpICFCaRvD6i
kpb+7TeKJcUx+nApMgY0ApIcWXNo3KPW8BpRqkN385C1z8bE5JBu4HzA0S/bBMRwJAp50nGyx8iA
yf9IUrIQxvIj25e0vPShVKdxAIT4Ycjki782CoJEvv7IOEsJNcMgk4PBqs0P1is+oClZmDFOslv+
vRNrF7IbfZ6yZGTqS0/eTjKf74HCoXiNwFwFcr6ENWfdLZSfYiFfXKM0+nAJcFT5EFOaikTe+NiU
A0jDMKBhZ6O1sLcA2HtEd6jEkKaKhZxkWyYvpb0gF5PvSHeC2e0RPLkL5LF3Cy9hSvnXCI8yZdTs
qXI/qg+wnVBuukatTbG40gSmJ6LNDoEFyDdSyhPQCjEuZtL1wMMi/jFVulhpQgzLAqKKY4dRYtBB
I+Os5iRjwiMtKavWv2KBQnMLS8jxyAaQYxpEa0K45zzr+rGhbW7hwAaCSIk2XLyzByxC+i+OWu3p
KgdmSMdkGcOixwR4ZyOUJgKm2MtwL6AOY04GjgzFHan7QGOwqcawA/4fqowoLL4IhMsVxePnycL2
N05HWVUBmDYCqwjwY5l/rOsKKUvtD9MD2NZf2dnZ0QthVQAVhbPjlD+2PFB1SGui242+jRDeRni9
cn0P2k6kiAV+eWQ2RHo2H85z7n2drq0A072sx2p1e87UX65gEp3g810pKQ/IZsCBr+ArbLt0YIya
uBJ5BswhUQerdNz1H1FHGz/hbihhNU/GRJi9UD3bLnN9h2BQL6j9fegR/out/4CNFb47cekIKxqb
wJXJqR+yUPIq6J7MpYY06fGkB20DgjkwHBRjOuJBxCKg8zMpNKF/eNkILQhUeFWs5wHqokgYhiBM
XnR+aS3P+rfhseou21fpsFBoYvmWc5eRQqbCk4DQBVKQXR/hE0T9FILkgrApc68IlwWNpPmQXtMM
DiC40ZEM8a5FkFG0YtgTPP4C986eg7LH04uEBHB9w+107h3mqMSAC0qIlv7GFfNxGtHDT9VGj2wV
E94LuxMQn6dbraiHB4RQiPmKiEq+nA8TNEEVpOUopgQ2sKe9V6X/PrRb0zuNa8g1Bee6+OHwhRAx
QXs0fcTsY708h5Mpf9AFYPoZlmqFvkLeIXiEniYMIjQKnXmP+R0N88COhKRG/CB8rTQ8PsHa0YIz
6JeOInAIURaN4tMQvOEwIloM8YLJGPD60EUIpfI+7CGHD0Hr+EcxgVhIpWyT1YGIw5Q8DkrAJOBe
YsAa0FtiXJYCaSfTn9VCw6hQymxZbEBk7WDGvM5jCZYBYZa6aLzo5cKDjA7nMH8QXymGN0wZvmfK
sNykaS0Jd+u0pMm8sWnOgMnZs3ZfYYoDji05jbhLdh2697vffdiPBiyUnE0mC68R4/H9fCBzSTa/
N9P0s8rCXFYakl5EP3NekoQFdKWJy/SDFb/67pTCrlm7R6kOxPo5ugZvbmxtZBND+Nvki901kopQ
JzjbeJDPSnbXfEGQDT44PGZDNnJLdmHa0do8AmrNTvQU0j9Ychd4Oi19H1AxeSflyr2cft+9eiBx
MArFKTRnJ42WnRsrLBWyQWSsiFVcOuSf+s0XdCBE7+zg6m9Bc6iotWFq5pRUcScxDySuxg3I3czI
jZRzozypC1B2mC1e+Gff36Mj3tL6wQbn8UrbJNHz8F4N0BOzBYQtg3/Z4n64wiU+mN5XNx90vjUY
6Ra7s9UPZ8+1HuyDekeCUgu+99QmI5jTcd5G7OAxdZ4jzXz9a5HQRHx8ICBa9nPcddukSr+uH+OW
37JNUp6wRWduRYzyJAmSCG83uK6IVBKgyT5G5uoOxlabUBS7S+927c2GWCdcgEwP4whWj6QkTwdy
UriK2KZI3vwiCUrGEft07gAKbQj1ydKAHZ00zckE1OH06vadlxXCpoC7PgkGU4h85vrsvpKHhI+u
suDMJ7NPuZGvVY5ZxEgxi416Vhecmw6u72J37QRZAUGKDCTlyO0srx7IAK8EAgicEIOiYWOsGrXH
sZ1iZaVya9HnGSgDyRZ7FclRCNb33HKEGk9iccl73cB/GqXO09YmBI6O9y7JsvFh2wDpzK4Tkr7E
hmj0acLjDu+omG8nxciBHcElD7bl5hDFw2Ft2ffJdZI6mjU8g557TyRjSuLgEgRWR0fcfm2M6Mg0
IpqSAQNkXh+PHoUY6DQ5Io5IeYk3CJIJPqSzo4ZdUgQJrSpQLvpRJwGHXZpQ1DAILdKSvO3GU+z9
NHHJm+pps7v/2aR+f6ZP9amlzSATnWkzoaFsHJKckH6l59747QaQRThdb0/90JEQae7L3X3Hwvww
7ozVMSmJJ/Wkci+jllP5fS8OUnd9dyH94Ovcw3YTxeM6gPZ4lk7jWTLNJ4nZG91wnZGPwVnebXVU
eNw/jscd/wYEx+nBVVkH0F0G8fgRvgIi7ELFL6JH+F68gqWQWV7GhVeQvWfYTNpYw01IynzFP3R8
uATCeJxHRXCL8qC9uoaHlvfx8yiLztvKT4H3b+6hlPjxi+Aa8tfikEXX8IxxeLUnYDaCg5Qv0vD7
u4gjXGX3RRqWqzRMTtfFfdEAbgzviyxKSHuchhC1bdKQq/LhfZGE+ubhDnSD7woIq0J8fym13ILi
cF0UcGskRB79G8waQ3r8cshX1ea8aO3283W2+hC1la38bCU/n01rl62w865Ij/mLj/A3WxWVuX1v
Ki5S58/NZbVW5+SsseOVMm0tSTw1bM86vOsrTrzqSkb7eRivOlNt8g8OY5ysEM1PSxx0JMU+kx2E
zO6gEbVJ2wlvkO72J/uROk/ARDcz2JVn2gRvoAcJS28evoXJoz/5TF9ed1JY9NasP1HmsNN0J+Fn
2p1UYTvouT+CVeaHMSaTDpbwcR2BDBsNcJfmvHZc1dSMUHGhV+ctVL8jMgMYGhBi5QTqiZ92IPhk
Fhv5cKBJ4HJ+LflUszDWH+TahDv4tZoIfBbfy1W6L3/L+8tas7iGZYeNdK3SFCHTlW8GmHGMbC23
ypcwD4dcCvCDq6UMzSpGXLdQyXEDYbWVrcXDqVndaGD9tCNSFPHRQP7kBkKFcUpx7cCQD0oAOmY3
CnNwzhQKqhojGe0QdPUfwlpe8e5Tk3w+sOTOvyvkeimSV8FgO9JaMIi0R66iGgFdJyzr/y4hWTo7
ltyeOkQEO3TjSIru4RmJ8nXB5S+eRHYCbmULwM4HWvsGYv285OFDvjlx3Rhm50XqqCBItrJxtIBi
Cyybsi3YzqheHgNK5W/dLf7qbGkY1+XrxAFWsAZ7wCfSmkwZypvzUholTSOVmSQbws0un0hhXFyR
UIiGMDlG8iNIbHmlINooV18hmJaqBcVAhfhPgDSkzmuts4PuXbmEgiy4DdcAAINiDf8zrGsR3ESk
8R7JN8WaLexIlqOlFEe3b5mJR7gEpRWCj4D+njprLh7AKc0BsLxyMJGRW0Dj9UgON31LnTStgHKa
ppHIqpTPzZrP5ApC7mWI6AN5L429OsCw/27//8Vgr1vRX3FSZMzfNbVIXYJ4/69IbpIv9u51SR1L
KYkMHY6+pSvWDBAg9W+D+ZxsItwuN8q3+y2jxb3/FVkeW/IAgqevBfMZ21KdtBD/AJXSZu5+HeF3
l1bJzdKqcnSnnfwdwgAGoJ50nAa38YDpUr6nYWDI+b6icCmBk+D7P0Fy/OxdaS3H7hYPt3wgl8jH
wjku7+hnUBy8gduCMvh4R2KxrQDS5VOpgLsJgZSuPUrReH1ok3z5V87e3DNiUtbfp8JdLtnJhOVb
UP7XH3lUEP68Cq4fV7jcfLZqSPT+WkeXrHHCyxXfL77tlFrgQKc+5AXc3c3owbu7g+d4HwL7t2EJ
9xokBKnmTg9+G2Dsw3oNthY+cNqZeNLaBC51qVLeS/mJ1/B4zUhSq5+54u/nvJPmyBWkTvgWxhXf
BkpJ8nOxEy/x5B5Y38GuegABpJV0OfghiUagHnDXdMaXwp2RSLz2ERSLfSG/EP1Sj7/tx8vLh0DU
gfhLYSkJ3VL+b0OFTkgF7yDZOXuksCRPW+JBRSnlIbbwDd8iSFApTbkgwdEUm6IudEP7SKuokdug
Dfn+8i3sQVNqI2b1G5+R7qS2Bo56KVpamCBzUTePnfL+71HP1AgVPbUQtMh10oFnD7ADDPZc8vcq
72SEhO7+6ZA4hv/bfPL44bNje92msTyqfCgXyq/ciOpDCx7Of59KmAJ9Jrla5a18/F/zuR/88/cD
Yg64J7HSnZSC5EosjUFcLZEOEjfB2FgpqGHcMJNmyB+o0TzvX42ETEIY/60SCAZPbIGFkGJJvgcK
g48Id5DSiDQBVALymAi/vvkB1EBGDZK+pOMzKcNpIs25kFNHAuq7RxAfaS2XQJoCVoPeoSgKfP8k
S8ClN1LQAnB4GsSwABYBB8L7eGDDpvKAn6u0ycf7+XgKOWl1X4okkqJy3+n4gvmr58b5qN0jkwfk
fWEn9j5nF0B//zVOB2Sq8DPV6UAk3nhN4ehnl0TZxH/q6RhevyYf3fLRRfdqIgDf4+ThF9pETZ1S
da4ziIPujffojqvJq7IfjQfgXyuD9OF/oCUFOuBUPJIN3oJQAaIHcXy+B9atwLu22GfhpQrOxCL3
h3b/CMEnARw1q5NsyL0h6Sz4E5YcbWBrSMIt+LBGSuOlGemejbQ0S8UkhHTwAHqDt9kvFMDMhtYC
jIpxwDkDbSK/OBgpxSRy5PYy+uOHOu8zAF0QrYJ1B4XakAYBBAqoDwJ8ShM4QhvYSUt4x/h8j4e3
smEtg1aEQJSUIlUCQefkVy7Jtwji7vsPWAagCQXO5droEn5UgOixsi7U1zYPyr1XGPEuNtHu58In
lKENhiZzCFnhSuI375lc07SAMRBXD9FVB3UGuJAKpgBeCov+ej7sPlnNq2lZh9nZhCntojl9sA+k
iN3b9Rx0AlhzngcAPZ77oo1XVmAdgCzyLrQEAtDgkQiuEKw++AUClggmfZC8wyRkYi+2ECC7Ej5x
gQeX2NSLXXQt/nFLV5EbaQ7gD7AjeArxNQK2ADQxxVDW+QIngPBTHzAVQWo8/FQzoNmiY8D3gLzp
3Y1ifiPGox6CSQZOA80YUDfCANjyiIqSM+MOsVXyU3CsDMzOQoUfrY4uv4PZORzMuhM4twYEAf/L
oBAGdrqtSLahfVNJEo1FeklgngA8yBFIoBNxU6A2EdmgiiMnJ4C7vqPnww8kMoDdAF5cDLVr5gBf
ICCb9x92cRkhMT/+5RB2YN0iOSlsNYTwEIuK4+941lxQcA2I9559AQUKZguDdNe4/4Ov8g7OuBre
sXK8jYTwjH8fUGtgcMEmb9/V8AOHfSGkzDAoX+/2/gS59vtitRQjvchnBHk/usP8M6I+0HjKKfvV
duSsac+qf6IJkA4uHHjPcf0PLoIbu0mQrspN7PaC+1qPyOsTPseK84KB/WPBX+7rBn71YRcF5uE2
q4FXLcgkIDl9/90DDBXYM1Hx1VnXheDFbtCQKvczJhcdGc0g2nKRDcmbVtqr+6jyclw15xHO4FGJ
dbBlYnfzJKXBwKlMTHbeHchjd1bZ/Rm9pszf/+5wWLitZXy4BG8fwyx5JIY1MXqglYmfJ/ApgFdI
CeBLuWsQtjHjiO8ZkpO9gBaR+O3MqDGngn2h82A8bea86YZwKJBxfdELQCUvBmED5vhjPH/f5OWB
1YtA8fC+ziY3R7IsQzVD8CSNM14gV4RhoE8MAuwUIHpOvTtpbYbvYz/cB4PwPK2O13lBKi4QxlAo
crAg8xy7YQnqdElDIf0oQVetP7X1wetN6Cwy6ElSwm+vxw7mTVoZnMTUOoTP6U6mL60yuIxcr8vB
grgSvW0NIGdvk+xi2JDeh+zT4JRJEAZHNQhTKAUBTBHn12fukhkZ1vBhTxvCWlx3xoMeDGJmi8zu
7PGTdK0S5LkuHP4rMSjRlccErgJOCDb8I9q295r0UOaTf+rxCqmo+56Sqsm8oo6nm2b3grRwpxKZ
htTco11GKx5VcAz97MfaqgieArnC6DxMIPYBSAcrHiwoyEVHdXw9JacBlnyQrIDMCuLaoMMeLEFo
EkEbs04g1ls3ASG0/8gsiHJ4ObaC+5JzOl2el51QCbN17/RoDRUWBX0HtBm0ruyzw3T3pjEXYc0j
xAj0aSwJeCQsV2JOS4DToF/WV6JFWdvFsdHtgsyFgNzaBisdvSPChgS1+IUT0YAysX9xUyAhV9Ik
WAk2W2LZ3xAWGzEhtl+m1D4EqRqEkkTfw8lkKDY0ocXhQ8Td4Rw+O8NzWP9mD4zCTBnjsSGIdpsu
EbzDva3NrgB580C1kY1A5m61UBPGqvs0i0dfQgvYOhiSNDcBckNiuNZ+qulnof3q/5RNa1lHvU37
8AJ8g3OQKAYmPHoz/tKojdAHrHja/7ntXj+8vZ/NN4cQ7OB3o4/VELC84HeGMfNt0cXIAJkT+VE6
gDK2zxPv3sBUcU7yN/gGbOILmOpjAnLARsMxQ0J5rAGWNrm7itkxB79v/+4/fN1+LupV81uj/QMu
WZG9h1x+HfeGeYgt2tmTkfltZLP7Kdm+3Tf2GJ0UjlpY/pBfZJFHH5/Pp6RHUMZsINgX+6fuTPW1
4CXCpKNMGcYHPqMAMwqd/1v/JotkoU4hCf73OtwCsV9cVnc/Y8OFuBsky8dOYkuRvBA2LWbQYlxL
CWEp5geT+J2FMQTSHEP/oxOcNGxwshHswrHXMj4QCz28vGYhGgoz7x8v5IrDBUQ0NWt7o3ExyfFW
19MbugtyDfC+F0vfaj/KorfOI30D5BemLLC/g8bSsMivPos6qNx82Vq0TpdlMq+XikNW0YXugLic
MRKYnzr+PaxX5Yo5wYR2aw+bT+W/XX2d/gNxFHad/RyBySD9+/E83wc5Jq9LRLYZD8AzKTdnbPVg
dn/KelguUzuXZPIVWegvS/gTLz/vdfbDii10Sw/a23StyQa/fgX5L+4lO9591s3ytnoyYQOS4eG1
YgsJ2mFrXAMxkKhdqFgIrlvug7fqvXtuxaJaXukhUqGRgEQftsnYuXstzy8DyhmygZZvU32SQxUq
dRDJwzdHK/iviR4M3DMwYtRIyFMBGZTgj8zOHuiXqdxBepDBzrrmXnwhZwCXwS8Lhm/YBt49fxOl
N79ZxUQZ587NEfv5Qp3dSR0030NX/C/9jX2hYxrul61xtS5/oONlMwbVAg6O6CZ8YysFSoBFarbC
2wQeyvM8IbuoOsLj4QAKzw86tkwd7rMQiYbQe0S7OXGXmFT+9R0cQmPGntGuf2SXg4WuY7A8D68o
3WSzYvkca1hSth/IPC9wnVsDdnHVuOvgmS0VhlvjAu0goeeCf2ZfgSTSPt9k++6Ge7B3RJvQK8cP
RxUxDTpykfD7kzRt+CBRFZOPJKmPLdOKf6r9WXTspw9Ey2nNPjZzICqGn9FfHT+98YdwlDUpIZrl
A3YRIApL7KeWSuzEiS5goV8J/QJHBY4fglgdEg4UQRh25tWGzbN1qCGSWHcnyvSOKALKyEnh0DTb
ATznnXAQnb1qokUt64KV6W0rJzWxeoh5sMShTvdgo5xI7qveNh/nFofoqtuy+l4eqRsNkh8flYU1
QkJD8svqo6dsM+/Fw37Pazjfxh2z9dv6TThDwSrrMn+ebA4QgkkWQNL/BWXf3Fv5hLl1R35VA5Zr
j518rawh/x4rizs4K6yG/vYy9ADoBQOvxjcIzFWYEtnVDk9/P2UvaV3cvDE078XEwCI4AG4Oiphg
TrjtGJN6msJ70wuJWx0eKhzJdNL4OS2djFU7vm5Zk0RhwC01JONFj9CIm/WYvmC+ZLQYVq8kk946
s+DItOoPSxrIKv2DiHe3+7Alk5jKTd1kccayjODOOTl5GS2nr8l5UzeuOj9jjCQxufOc6vBAdJ0r
/maLPGaTJ05JgiFWwPeifzC/uP0VIpLHwnv97I/Xf/TvJXqUwwvn1YL4k1d0i4jBNpPp51j8qMfO
mJM529GhxaQDNR/0vfRfSamuntj57jpFKrAJa3VgZqW/YTjvOe/jtTXOJp11tb5D+qRGfZKG/qrj
dMquEA26ww7MBbAUn0c1qXonEGMz/XTFh+AQLEEuZjLCJDSr9Ogu/+k2kI0AvxtdZmwjt125/KDL
DnPH28amRg4+W4NC+bpMSIF+WeFqnkD/BWwvh7jLhvRlWh73EIlVQGiHe36vJDVqDTXLf1kxyt+x
TboRGIzEHkdWHO++ey4xbpFaHHNgPm3w8LwJCuNjMR3EdliR49CFcx8bSVITZmJUldEJAeuTrLha
s42wFiFKVULVxV7GJdcfDI4Yvp4T0NSE7gPxqF34W356S+IcbHQllKa7l7eMd27fpvrhEVUOGTR2
Lyw95JF1quXgeNmgKQGYBXPoXhZklEpwrUeAJuJTaT6sG5E9xI5Nyy7MmRoBXsygErtNBvQf9Htn
hcMXUFkMVB3s9QK4uwoEEMp/MLUJOP2ritpv8YoH9x1UkeSYG9igCoKb/Z7c5l1wcAhroCOF3bO3
xSacQwCG+GaQZow826giz5E+GLYwSZB1BNKvp90GpYdC0Kw+/nPBuk1Iyuz3mJve5cBBXaaefra4
k9mIcEGH9Sy/61xGGRBzTvtLFI9e0St42Bx4cJw8t20nDnTyfC/kprZDiFBrsh8M/0fSeS0pjmVR
9IsUIQRyr/IOhHcvBJAgIYwMRoiv73WrY2q6JqarMknpmnP22UbrPL7z7jiqMC5nnuznT6/dDXFR
VidP/Nb4VExDepWtD9kZdxwgSqYIHXKkuYzdhWilLqIZuzNUZGL14dTkx0rIavBxmbxjC4F9CvKi
7/KJENh9z/r4N7CReieDOAT7uoYswvGGPdbMiNtQ8VTmdkYCvvtiVXQsBLz+0YHh8OuINpR4xPuQ
JeO0Xj+iqOIDvs5ySmuHeaWCgkd4hyKZPxmnfkBUJuAYK4l/5ppfzZB/4A7mVOH7XEFD+oX3CY5X
8Fvsvl/Dnzn/oANwdljS9jrX8cC3LuNfx3d4H5XZfd2fFKOC6VXfrobMk9Gg4nk9rLbc+TXWMW9m
I4NQpDrWSEWamdb36omKxxcfjpN1+IO8qa/ve/Xp4pKZf6zujN2jaQ2Z3ENwwT6CN1HZ6pGfmP5l
qa4zCBWohNHdKlYfdSbG8Z1oooxtxmQZmkqPPVv6jOPLc0ESdj4mEcjK5pjhzOQ/JpwHjsLBmASE
QrcYSxWhevffmBUSvg4H7fhsnMHNvmMJ9HT50YJy/jlraT2nzCQdRO9EgkFD+E42rclY00PdT048
LZ9jL/t7wTpIOBpCLlcUrUMyKBr7Hd7nyvoXZckr+omDCFCzH6CWaN3GoXGU6E4hc+Ey026aQ6P6
AlI4CbtEzEsUzLJWl+1u3ATIvT2e/X6QNFH/a9fwePAWgWcLslB53wFu1XSq3gvAgrwd9EOr9k+D
qL3gtjIN7gju5odLEF4968IC6lDIC0OyVOBsb/N3nwwZSkA3jHlp0JzmJMfcex3Ngczw834k5W/7
PlR2RZvarp6UXjRB9ICa3SetggVGr7qhEhH9H4cHdlWROutb8TPo8AisZ1yDVIT8xwjKv/6SGnXf
DBt/IU0uYb1+xA0jjdFuzOrw0bpgdE87yCJ+c3si6V72JiQFTO8n5t9DGicyOlsYTRFsJ7tM1ZL1
Z3L+L+oDhea4vIeiajsoOlwvFJN2h5ILzxsdx0HcPrwbJp+HcrVjNTOep5j+o63F5BtBJl7cWPtR
iur0rv3gQwoGqt2HTX2EI2KDaI47q3SeB0rVN47hkEr//cDK9C18Bz1z/sEqrXYUHF3Yid5giMkh
5+m8iyoH1AyzsoMZlgfSFx66m9X+G8w/5spXx/eDI+GthYCicstVg5sh2FfpSbsAM+YHSJDnwFFL
uogvPX/eCT9DNWwA9p+x+CQLDixrRLs/Qdobv4PGe6zvnTB0rTtLzZxeaiY3Pfm8BJ5RiR7NNhN+
MHkKLiAae3TB8Kx0qGj2dzMphSXiBoygN+uiIjQm3RmPZlQzxPoUQ14KMY/YUoQUk3g/8q5TOGof
0rnLVbHg+V5nNOvVVgtAOccUHLnYV8ZRWz8sulZD6LLzbcUIZ0aNxdDdpSyc02a51/kGXLY8lczl
GBBPTI6/+5AemyYaREwe/3wcsG4xHfsGO+QrdkLELFs//3Zm4MrcAXQZQ2o6I1IucY2STnLYRwQE
KgKOg3QMDkHn7XtMhoHQDLBRhn065lXaGqEn/Tsn/S1+InucX5LP/00gBKLKptcb1fMMIC5sIo06
vz0UeNrG+DyCnwAse4OAKr23pKXdHRF3Zn+01ktwiqwKJUzEd16Fd94im4G4SEn7D5Pp/zsutt+h
bEHHsl6jPit6Kc/vm926g9YEy2n5wTjEegNN9qyHqFrunnn6DC8pJTohxhSzbM0Ab+TPyIgzklRo
EiixRGEzU7Eyp9ihhhTZnbtUXJQWmk/jT/tjFkmTzFqnJl49F82sWGsng01N948CFCHg6d6P71tk
lMb4hn9PIocAZtHAuwUldVeSbZ6qe/krx1iGzMzSPt94LDwnoKdB2K0oq24L9Y8CyXu4D0zFLnPl
yMnaLIspwF5IH24htB0/QWbH5aHHAe9f9w3cOkKhEIwd8qhOr+uHv4MjBFzjAb1Egr03hpbiy6Md
LRmeO+SHDtbZuBY9fTghbGJyHZnwejpf56sEI/Dg9EsuA+8PsBg5oRk//uCmUTzB6R3XNnzWgMhW
1/A+k9+ewJIw818xdWMv+KRPhj53Hy50oq17kTr5TWCuIMwdA9m8wW4oqpgjMSaBjOjDh0RGFJBO
CztoEJqInSy8R0N6p54LZiQgIeKcTxjp21wYt2kbYuDCsaw6d6+aKAGYLVyDAQBgZoOrGMHl4ihe
NsYf1jHG2ZaEiMr0KCg/q9pXgx4kJnQyLhppDcyZm3b8jbnir1vucG743cYcMewX1xmxZUx4yFub
ofMEX29mYNrG/sIUZ7rTHfQ5MkUbQkeeL/xN9FfLZo7gJ2CEU7POOO6tefrcmniDbVkxAqqmzqS1
x39m024MaG6Kj2M0Pqh4URtbTsPRM8icGeWrV6HvwI7n1ByqVfenpLfl51ztya7jKHgqDs+iTgBM
CP5rKQNwRIu4UTECxrgBZ3UImGR7UqH+0XLgeddYck7XbqlnnfVzhhBzcfj12wus54otBUlfcBmg
zOZug+n8uaOUyB3l2I+eoV6LuLvPz837kURm7R+w1GciP+3H4hmYARyzWJ+/deuz+Ys/m+yMUWyA
0adXpp+J5A/W2rFZgtU1ZyP9uoxuPe1AFNJ58MZhx6/ZrpQIXEwTNO6ibDdHmEbkgSpUxrisUm51
SHb1Q9/RLcUXtwuOcNiWwQqALol2++sC0XX2my+6ABYC0rhw8ZVer/M/pf1ZcFoqIFbalIAJrqA+
4760iEpsJIB/SfDpA7ehFeGE4SoZ4UX/Ouopz4qXK7zBXxjLNeHb7R+fAA3R7kQOI5cQ94DhPlfo
Jml7wJzwDBnpCXqsGazGN37LoRSocwBg7xZ1Qb2q/Be+MzSfCnlEg5E23Y3uqYnVRO3+Ad/6bZCz
5W8j7JLsakWHVLmtt+/bJLE7F+BzJ4+e4NiVzcUFPadFkrjsb1vYALMKjwouNnwGQAk2prvq+ZzI
Mm7+vMX5YzpIrsQTwXzfy+y6Oa1z7QzADxDq56My6UXa8Uly8OwdEC+GUnNjArHtbLVM3lh9l7bG
VCWm3Uets7/CbHVmULPSF5fT1rCpViqfjA8wjp9dEW38thtJyPUBYM3hK2IigtmdC+i3m1HZsy4l
wwZpC0uvmGB0DLb1SnvfaEDAB6L2fzCLOv7QfZOkhG/Z5kwgexd9Uy5Q67IhHA5jD+5jfn0JpxP4
1mVG9ajjEQE7TUmFZ9+VVEPgHas4vBjjMI3t7OL8jajLn2tdINlaym54Iigk9iHt+7oNCwJTwhmM
kIPm1I58NCFSQR8DwiGEPtyNpPl30xv3N5nX2J9JO+fNcHtzIp6f3OhIaYPLjJnDZTY46BR4zBf/
HUi7uAvesRp+xxL2JMKU5OJpq++2nHHdB73h7XRbXFMl5hpsQxfIDUr4rATOFyQ4IELuvzo1KAlU
0GvenigMMLHIZ724nGgnpqzwFOFAqZPPmW3+WQKb9l1ejbtbgJvbMHanAudWrC9OYdWh4nEtCi9m
0TNl4Ram9OF0iNR1k/wc3rAFKE8Xj6qQ9FZSHPfIEaiJzu/zdam5TzbSa7FbZUdukgVVIsjee0lE
c8XRh98Zxt8FI04xcjfF2APeWYuX5H1YLuA7caGUGfxvfCw5sXktKwJXpzA3mKLCBwVra2HkXIbd
+Mvhqe37TpgSo0nTDe0SBAHqiiukHZdAzOwxEyRtlqXaWhtzT1ni9YWRobgyUtq0m4s8mmwooq++
rBzV+ay4hnT3O5G5GqfQkOBzCktLwqK4zpm660G1eTiY1uuRfjBjNJQaA/WRkDfph5ZK/8QUGZ+7
wQINMB58acmgO7de3BOMuRnI5xTxfNh02/eEITdtVoRAKIBGZyJw7osfGZpSfptgCEmPWQAOfNJq
c4dDaj2WryUqXVhx8yusZU/xSGTztTqipfj9GwBJANPq/B1nTuHWXt/9uZhokDoLIsZIDQYJfCwG
HeuB9/04bNeYmEiv9PKo/XjMiyxAyfRFz/TXdzGadQ3U8kxikqpjLwlHEBO2yWPW/pvNGhhbsEy4
jkFH5nCMhr5iKfysX6vG0+ZqV5rNqK/tgcK7BkgWl8QOcjdUL7h6hvW4ke/gMlnKaM5V5u1iPgL5
E+Fp8nHvCRjfXx8hpp0RVYvj0oZeB0bp6Wag+3WaIUk2HOhWfeAoyk+PRfQRKKI4iD6eqJLp4hu6
bZcJF9MxsLDf/x1VLNEehnevv1ACWbaCImoi2j/74lE/U14plLrYQkzUzcN+TUB86cryLSMckG9A
+BXtDLW8r3h0rwJnhlf6nPdchVMPvJxnabbW59RdPAGF4V5vGZ4WCyiRqDhGWACK9gZzntVuA1+j
r/r07PIVakgOSwt/OqPwPzGhdeB0dK7XEyuvmB1fB6hTRBfWhvtjgklpc8Vp0Lmf1OkjVsRYhUab
idwLyYk4tLQ1OMMOt5Q1CEyfXhjoocbMQyT+DhnD9QO8HPBSXRjjPNXZgFyvvGWDYw3qEnxj6kAu
QEJrLknWBHeCMqnhTeuE30RAKQN5VenbfYbKhGDsmSsVe3ngcssAxV5+XjOSkzpsll83Mh2dahUL
BreI2kAPeYjnl4N1VNAedq4y4qrkbzmZI081DrfHkJYtfqAYg4A9MWPEllj9MHGFJ2CVgTwljdTh
WLqvQDNR4sqeYfM2gblyi5sB3PIdnwcJMlwcknFWOHBLPfyGyC0e7Uj4PjGf2430Db8NdKvf8t4f
7mtCYUh1wJQNRnPUTHIVVS+JkfZ7Jl2dbP3a0uhT8NNxvNN/nb7sBMz6CEVkhlwN2xW9IcM53PhD
GnUysQiyasi1nxenPGq2ILD/Mt3zSN2o4e+PJpmjLC224m8QZLDijqMd4abUkwkGRlj27pJXXOHT
MioJeBL8xirosPnBHGjUeTI+vOCpp+OGM6ng2gN9a52erTCP/0WmrU8ptZsaXAT6UHgsZjAYrV6E
mt27/HUhcHDUzfr2KMHqDOWB5uNfOlMxhYJ08aNyycidY4RrmowJ5HA3x5aIa0Ew1z6BvKGq6lIW
1hWxvHfbU93yhzMP9VcTfvb9cx3epgiUIOo7Lzn8lfENNrbhkbcwkca76Ttuue1ppSp2xaHlPMZT
5sgU7mOxfEa6zzhy3lgMOBhcSpkd9e3fWSyROjbnmXPlYGNbUcHWHjG9bhP99pe/twMLWdDyd6kO
XG81uBFA/oS7sLNU/L0mxoqTgM3dLBRA72RKNd9RU52kw24pbK6QZGXYU7ok2KFL/ydJGvgvTx71
0kfS89SEw76cAr4C6JFITs/zC59wZGBQoN9Fy/QcIUMjfIA+Y5qjgVGW2vIOX4wNWw4xM064Wz4H
iC0+0TBzdVmNqj0SO/eYe0w0n2HtfXzV5shTPLAzekYAxrufKhHaYBzQ8vluoq5Bg5X9HTNrfVXa
R6Y5n+XXhrYJyWzGvq6u829MSkG2FT0oY5eToO3NIHLaG83TPJUOoUeGBiPdFa6BsDUYAR/ZN84z
ZTbq/876zkUGMGs9ljC1xHghCXySmuwluTcL1BnF3TXABs3WEog+fXwWpAC/yBFdD48jC95LPDww
Ft7RBfJ+o9/xRbAafRBrs3WEdlXsaQ3yjV184wwFEP1dvd9NiL1Cy4EQT0NrKf7EL3xgjIM9CewU
ffZ2BxHeovirZftHUu+r5Ht8Hetzf8Y8Y4kiCx0PKsZLsMasgDRMZX8NsCkLPj2eRs9KxiezchUI
FQgkfpR8bP7CzlNO0efpQK4XjNwWsjyM87Fp93x9CAcbcGSGiw9EJaGqGD7iDupCR+eIH+jidfgF
L56uh0x1/L7Tfl5sLczEiV0PzQPXNlROYavAy6lt7LHn7WbXh7PAqzH+XpDQG1cXPqqdxVkNfn0Z
c404QDkLdeJCEUJHu6YZg6jlF9aCLx8CQojOxB0Ejb3HiRrz6iFTCx+kLoYXcLA2cpIzPwnl4wvq
DzhvSlslryFLOVCyPgh8NT9nmk4O9Lle0l8iQk7vEYmJQvWCNOs61fzGw1evdWNkfCQT2I3THxMf
aWOwaNeEZ3QjzDjSNvoDnfcJnfLue9JG6iUutsnng4ExOQhbss0tyZpC98SbArsdaPcd07gSGOBr
F+xx9rrfcxAENlh+XclO0IQ6nUZVskzn4l0w9nu6z6UxuQ1nfcQBCZ6u4T3EncUCY3ZRFlLd4Q+B
CQzdHaI2CjqMri7/8kBL1TGxmz3sVAdbD+HVQ7kamDFnHSzOlCHNS3HLhYksNe5OmDtl7vGZjLGn
BQMubQyxaMlxgtJsATSqs2xJDQxEVLgT0M55FnR7842K+xqUxO+QEJDQzpFQZ53uiUlHW49/CBft
17ABSYX2J7py2eOOrdf1+sqg6T28bM3R/eO+4t+BNzdhajuYQfpiVguDnn3G5OqfckBMzADJM96C
T//GOzctKg+38xjw0edbcFO6NWMX4JR1UDs9cBUUEq40uqUw/v/0kZaY4nS7+1hO34cwpVPOhOew
9fuU8yrhZUv+9R5fir3IT1GPaqptcRlp3IuIlSb3lJ6aAzpnKCBg3TtpJPMdqvXgxnLqO98QCTuW
MOTOZfDhDUdeDv65gxSC0SUsZ3j44hLH8wZLDYTyxxfohBw8TOb005w5IL8UR1+32JE8ETsEiDU1
1Gj8ceTJCJPnMipBBHN4ZiScixAb8dtg6XxD8ikYUDOD4dU/Zvy7C/RnCcLd145EzC5sn4TGtx/N
2uhCUnbOBPg5Q3QawSahXmIywcN8UhMzBu0RueDcktIlSJBW67Ovk4dhb4wUNxcA3xSm2F7AiPTJ
6llxeieJ8y3GYcbmwTpdABI+g0bq09PcE0Q4H6c3GaTfSA67jRzqWxSgzmN2nXAuG2OCOKx8yiyM
ibKQedjsEMZNgG4oqFSXF1uHfCu4dbz99m2rw551wO/iA8AmtPCfFO5sPdQx398Jy8A7CRrYGIya
BKQ86NOQeIPzKyyON7oeDPDST0RNnV7GetR6+PzlTJzRmGy+K+83k7xJt9fZsIwXiz8teiKJDJWt
MoHxJiXMg9//iuIH6yBPBniPiOR4aQV1F4OdLMaO4Wtz+3x58irZi5Z+uG6PO16CHF6GcMuRYxYD
G2MA8gmRJwfNhnsM3anEP6Ex4eD8dJoxY04NjWeFTRz4mD0F52DoCHTpjEGqP6JRBPd7uJQLg+QH
uMwByW6+RiwIzcZAH5qVN2b5iwk91yfjADHczdNXDMN1tUsl4qmQxc6zOVPHI2ASNayEmzAYNAuC
ogrH/Sm9KfDYP2bGeww6hoGjvx1EMr4BpGfQfO1b9zJ6hNxrXp48wbHMoEdELLEBw5oxG5WA4Q8a
q6AbAsAntr47m6lokO3105XtlO5TKG6JcHdguLptVLprIvYw8hpMe6Ge4PzkPEIpvaNq/IbyUOSs
+D9WJ46lbpZSy95OGgPk8SWFpzO5cDxfGBONLwd2Zc2IQo6IuDg+1vKU2cNgeqdEpX5xCLMbIUDm
0CccGFG32+JboAkvd04jpLzghHwcPaQsfrPpmTwYCDlFh7rz8/l1f8MpBBpPZzGQ5E21hLYG+ZiX
Oliy9CbkL1hvCmpC7CWvSN6Uh3f39S/oiSSq8twwuCHwiUSqM8OB2X1JqrWJOys+Mnhpxhg+JAPI
yRFXiHCR+P69t5XXiQXP4fAC14DX8YzuBpCg8z0aiw/Mz75bkmsHfwLpq+bjv8r8HONbku06MMC3
YXe/sO4IuLIVVGS40ae9NE+Y3lRcNPOvt5v0108Qlw93Cjeeupaj8nzBS59PuQTNw4poeVk2GBnk
c46qDSu02FDoQHv3JFS9juTAenEhssoTPcWw2CaWDQ0NSBNnT0PH72joZlVLa7z+kahMUrN64BSq
Z/RwMnBLwk5QUlG1PJjkUNm96GUZNnD/XGBNkFpq388S/OuwO7/BVcm8wtWKkVIwiPAiAJ0JdoKa
yx1PwHygub0ZlyamhOhXUFJcXdaaVqA6g34yQ+W5Z2nTmwO7CeoOI5Vi+gFqAxRqBW/ontSP9HMe
HBWWcXG454U15Sv1glykSZWnL6IlyNr8tIRHKe7vwJhHrSJ6VXOkMKQc69O655GiWRYOLUSLRWjO
K6+Gd9qHu4XLmiM72d8/9SWghK+kG6LZ0RWvr/t6BO0r/e7+4EvSKpdAX6/FBTv/2qXnj74UzX32
qHLMxpL/9RmvDlYC9NjK8ctXBBsQpky783s4ujGeePtq8kQ0Y6DF7TNRu2nebZQA0CzU4Dr5xsYm
G0LRVgS9wFc2ORPHsbT/TZ5N0It+2LoJZiE00DJlfEbztIfZBFOad5f0F88Ues7HcGGE3SZFRIE2
UpfPcU3hS7p4MGit1+H1L8+6CnaeOSXVlHaMBkodvaIP+tln7ppRHu8wBCMfhh84lJj536wTnpZ4
57Mleyv4BObocUCPOGfMpi+QQybtMT9fhpQtInqrnKhxvr7j+NS6RfiMmqSi+ca8ARRpRchWe8Ky
D0PeffGnuJkI6GhmYGjf+LqAYpvT7fro5nhlzjXRF8Yspx/BEjXi9Ybwwd68SASNIKHStnUgtjsd
bIgeDDqqzoghIU3pI5CGYhxYrczGfq0Y4MBwICz6XOMhR4+oj9B4AU7FBphIcAoh4mI+/omQgfnU
7+uBfyHWEM+Jwbm/Zqfc5mwpqFnDXlj40KhYPBQgkzsF3y1RRO/BmTrcDd8dYgwBMDvPqLMP/DjU
IU69LOZEieEw8+MMzFbZskcx0/naCA424L05V+FgEibEUuWcA/UyoH0qARC7y+C2m+QJMwpGZuRQ
3/EbVlPBgTdwJcKbZf4x6GRFaqO5fgr+Bgl2RBAwQXvbit84HV1fwyFE6rQN6dsxMY2+AS4IomVB
hTeeFLbaE+F82b7mEhJdYuuSCusDpyFKYTrI+Ae3WPSGMXIf/YVVBimqPsXozfR2joo0FVn77FO7
txnyHn43FK8H022CQ6owF5VW+HLezfhnrQgdMu1m+nNR7l0mj9lzi3Xp8B69Wu+9RQyi2H87gYSU
3A3zkjlCDEYTFQym7d1sBCF++XXeuJngNWoisdohLJdxmGZUzEKu/8+scVVMP0+fFZOzwtOI6D70
IFblAWjWdYt98RdxbFgFg9klNOZsg4XGKpJ8GSdAG3wmlJxHBAjHkJByVSVxHb58RLTKd4b5g6XG
jybKGj5Cse6GZI2Qi8GPka8/sw/W1UXKY7tP8iOFeg+B8UYslo5O7F8fSF2BBAprmyzWg3rSjSR4
kiMsnqyX8G/HNA/cuvW/obqCsyWqDat/pELJ8Af52dJR9d5us+a/cIzpzqgQsVzATeWvGl9J1QEs
ptr8wC+eYMXN5YGFCf03bC7cds0DrqePP54e65pgLahfT9iCPvnQekMy9xhSXcL3kpd9vDT3gmv2
pvrmaqFyqP7Mtb6mfpwSQeaBlQfV/AOJ8uleIWi+/Y+S5I3D3aotnlxDLkml0SN62DGeQ+POve7v
y/Z8S8T2KRYQSgJtwZUAUvX9x1AoOWzW1wPBarh1m95lwjvCBpuC9KMNG9OjK9IPMoxpRgoL5pDZ
iVBnN0toLnCtzuYAPsvBka4FfFTawP4f8tvNfU1zmUZn1VT+XYORk8HveSzvuGCKVqX1pMnu+Ngz
64ViMOpzIdbD55tuhn8J1hFigA0nnJG0abk7C94qSqLJuDZ8HAeq1uGbS9uLETIMmIHSsdeDJvW/
Lty2Xoetp/ChHqR8icHxOof1PCDklHA+nEbxSSQNydJe9pcKYFbw2BJ9Ii16W63dlIHqqLKn3BiD
yHe/b2IpQuiFI5pIa1sy8RjgneLcwoxijwIJjKVzLiWm2y5KoPod5Ad1mjvbAueUPvqaqHVx2ENR
q05R5ExBx2mXOMPnNcAZ872dK7jPf9lSiq+lg8SlvIQd4h4GS1yxVDaPmMIkh01YrC6vhMdt3xgZ
FUzcMya1Ic6GjCliaZotjHm3uR0MRu/56J40ZNZbD5kPqCOv75hQUjDkcK+FEgO5kkSPD/H65bxe
pEsBe8GumOROOL85ra/HBCheA8kquTgo92jog9eZ4Tg9jbJqInn+nME7g2EHA5pzQR//NldUJGSO
MahfS7VTNxaXfOM9XYFTtSfOK/bHld05HICWXJgQ0n1wzaJ64kYBU8m271PJpvxxXdH0cBLGOHlK
BzRhLeKVitdicV9pY3mD3H6sz5HKmCHsbrD6LM1wkQCSlwy3I1eY4gDYN0sNF3Z1UscM0mhjesyi
cdohW4Cz4X31y618QnTzfxsTQlqSPq5EqPwBu+1qqFL3UkCr9v3wjACaoo6Hj1U5Uw82I7w0DGEy
Dg8cHpj547EDE1FQO68M19f4sYJz7eslRV6kHx/zr2KVey6G3rp3LJc7/xJ/k/xPP8qdreV2uS8Z
g1Dq0xqwapqb/WEBMyYkLh5XF8atQscBeoxGT2RL50zCXj7apt0E85Oz2c7484MtkjWCNVlPXKtw
GDB3We+Cp2cCY5Vw1QxqAOz8RgqIGX5cf5SVZdRb0Vnd0KyjIiK6TczPrliqYe8yfHm/FDxOaYjO
IbsWLu4WWG3yPsvEW8AdJIvAsAfny/QyEk2IFDYoG6jaOTem/CNHcuE9UBtVw5wM7yGMOLsOBdEg
Uu1nevUkCc4b2iEeNzD3NYXRMukNcfXAbHiuCp+GpBbjJAlA0QHH04ibO1I7e134cy/ze8jsxK74
xAt5rt3tL4qJ3Yj6K6VDTTX4KXIElMODqewa//cRyH8ZI8qqWquu7Fa2e6SNDfwerPceXU0ocXTg
eH8VAfZfqLFIjM60GFU/udF6o0XAKwerifS67K2Vs7nmPpgQ4IlklJjD5JVc9xJ+NDmOQv9MorBH
M/TYBBaERQk3BMURWj/boPoGopJF6BQhpP7TBOZSaN+OJFzSzHLV/VFia3sK+cHyBRIjhC2ecNE1
H8hUdwdkEYAixabDoYK2CL8fVh9ZSV/OItxwubhg9RnCMLUB/rq8tsKafYIOnGJHYPUxeCOIEkR/
5oqUu/rwh46xdZ6MF+Bihe04Gw4e9s57A64RreRiS2NnvjqsAgNy9oiEMnbTS6HhaZID63xxXaQf
LJEfs26hLBi1UhxwM38opNx81j9cuVUJ6znxIVJqFBTmIAMMVnuAoMzkmKSR9EHVyfFwHeJDT8oF
W//HbAWF2aHvt56W4MMx6sVktREATkGDgrSB5dhat54Ia1NBjiEAkRfLNJOhLQuRMv5PDOzhjpIe
cRMahxcTAfgEjz0z/C8NnmYN+khoAT6dHC4YaA5Q/bk/hIObMyxnZ7OXaSVHyL9ym56I6wR5w+fM
bfVCVqOPiuVlvlvzxy5cbh2M4GP/LEPUGGUMVZje8ikx6KLHpb2mfc5tlj/fCgKOGoEmZPAkcrpr
xvVMYoGyXu4L6j9UUggPd8egOf/7+p9FmbKvvsM3523nD+K+W8Qfv+CeN/8EL+AmJH0X7ws04pdj
VRjRME4OODW5Thy0FxIvlyJZcfi6DFOyjXl+TQdeiTUtaUDLGj7DuU4gC8U0oPMGQj8qJUeBaMPT
wgbnMn7TMSEzZcRGE4fZqg9D6/xyL0yBsRt2WxHwAKcv7/kqM+FJZvok9jrF8UcMmEPVEkI7ZqUB
As06Hh4ciiX+VBn+YEB977M5q5xXa33HJVdyZXfcWbhLZYDLy3J/pTAWRTWuY1JKiwtpcF4un3S+
S5G8TSO+xqkN+EXmZBx/xbhFuD4KgoHJm9xgkY5BP8uJwvE5ugeiiB5y+FFVvgokSj4LlUXTcJjM
8G6GKMlVVDhHaj6f5/5baLWrHGg8mgWGd0umTOWY8638eycPemf3W4S1KDB+IyI/ObH6b49GCN74
GyYP1fBQxbMctwjarMwd30OG7RQkSOHX5jbfk3QXDhTKTZtdiPMPeTOwKXpzCpxXlDB4fTTeVfII
CRzfYrjevIiv/XR6/WGbOfzFmppm/TwWnfWdQOJFfgy14YOsqg9N4ju5qrY8hj7HdB3OI7zqYbeW
0QrnI5Y4pZY+sXeXPyNnhAKMYNxjo7uQlshMxZWcmy0lGURkdZPjkbHohd+CYAbKzCLkDxPp5MhB
S9sE99bnYryO6mUPfEInm5PwTTZO/1xicXWCVhbqMbbmm/eojgAycO0nwkfe1i6wPX2rSNxEPYxv
F5QQnCN3qqfDRsX3E2wJ/+Keg/3i5ukyHp0iqMbQFP8zIewTVt+mV/9zQ3kdBxPZ322z/XUJFpVD
ddvjIMr5uOZiXQO97RZlPGCe7lDX/daPxuH/E9zbPGmO/C1at0WzviHyREOGoRofxPw3G4FJiXqB
k053OuppnPh0Oq1hi7ifvhBGbCUeCxdzi0o0d0COaE62pC7SqL5pViBKrn6zb2psSb8EuBsXK7pp
NtNJjSuGiF9ciYvk23NoBIGX+N7gahTqh9otY4RfzzGf4FTRn5+k2S9puefKgxwN8Bp7D0WZpaYP
RvbZhD2Au6N0lNbfeQczgwMTCT3lDtM/uKh9vtt1yOhYmVPtzswhTIDW6Y7dGFaJsMEg7JQJFsUu
5zKVfiVbwAp4mtwcNX5zqHLSgs2A+4+ENSYYHW+Sv/eKvwfstvwyZqHOyvMvwYjBw6AQ674dQ+nv
AcoH2OYL48Nc2By5FHk+VCG/xSauJUsJ2bnzSEr8MYRzBjGtvHIhJmdzAy7LvNfbmnfKWpnhnjPK
PQaas8dYBDWVcQH2LUx/s6lgoubhtocxBwS8QBkb0ALLBX/pxOXkFr7ptAGsu2csQ4uet4vrVvia
YOzGWtYmrD3Q835MF8mcJLwR5HQbmoTe/1h/+B4M/FhEO6kz4aFJljbf+77qI5l4I7chSj39eCZo
KDOff6YjFFV4zg1mPQh6rfPGT+g6Idgx1Za7M9Kdfbas4/44Hz7jMiCVbnZNK/+20BEMA9jCrjX8
3/o25kCgAwl3w1vy87qgGebRxWvBJ2qX6p1/1sF7lXlSCNmA9llPU6Ae2qF68p4IQ8CdU7rF8EY+
B60bgDIecpD+C0cHlSL19YnJhJ1xExfuSxXCcn7dAZI5aEQzGJhAp1hunl9HM2HcU4D5nAGyOY85
XKvkgks5EhEjoOgBzhZVAXcd/d2IFRjJuJtX49smo/Th7Y0qxp+3e6JguMUmF3nvjkR3iZyLQFc+
WA9ykMv/6GC7IpIgHVjZVGjGtUSZdylin1sMVgY2r0KO/YI5lIvLQtsYRKVSrv24B/giMRWQLERa
yJFCvi2ew/Nuy/aIqjRjdAnsHdP8W5+xWMmopTEopdO4iKEjlVO3pcqA8cOlvMnFBZZm8YMOv2Qd
cwHL1hN7pwNbG6MQ5QQOj9zGsBpUJNtrbABIgDlDK9FsOhcqFW6ZfM2PigyFeYOGLE8R/wZ3EU11
bgYDBNllLkxe6UOwwPgMXFPwcOTF9euaZVBQ4JxkLqXMfms27I23KsRIao9qxCYACA5BjoEWHWHl
amgm/Ptph1nE0x4QlSWxGEjb4a0jNYMl2fm/KXSi7ss+oueCC/tO8u0z/cRXeCogACA9kBhguNAv
8D0XEPqnTAgx8WrH+lZaPFYiKAm8EGkGWnxKQi1B43Ng1kQjyRfRWpKhxFdiyCBZ1ItUkvx5daRg
Rig0pwdMvn74ckDvJK+SDgvaSGvxPS4RTeKDwxxQcsPL4LacPE88WmbtN0daUWdT6fVwq2G4rdmF
YRlMhalpp3wvfjegH8D0ZQEPtOTbHX/3ym+oii6eiZrk4qH4+9JiFw6z9x+YNQ8T4uKW4pbplMQS
pm4X7Dq4GNSmhekVZdgfhE/F68g7pXoWy9WCOEA+FKGm2sfluSO24obn2KTDQXQC4Q0FMP+DLwbp
uxVBT3zKN1Aihw5DZ0gDBo6h4nztB9kQm4PikLNhZK8dE4bA2HAlpdmero9hO5nWr8OAdHE0YAwm
J+36sdwdYfRuFSjzEPmR02/RILQr4EzIXkm5HEwQv/AsV+YcWcK/oSQlHOjm5LuAENjDhI/gIVeL
tVU5u6e7GKMY/znr8TxvwXVervkIX8UlVIlbumIcybIGd/6HU4vHzGBRt6rVYFPQQjPg5CdEUskl
fgSWgbxr/kfSmS0pikRh+ImIAJHtllVURHH3xnAXBJXFBZ++v6yOqejpqalFIck85z//wjZOWf1y
mp+TWc5reMPh+UB59Dwbk09HqCzeyPUH3QFiqgzzR3kJK7+I1QW1db3OMoCe4vibP+c80hS0+p6q
2pjw9vlBBrG2c+ixfOikYH2p4B2JsezJHLGlQSuseX40l76SYg06NxODjyiweTocoXkgm4vLmDsg
4hpCwTN6NypRqsbfin9Lg27yi17jZ19IXu+n5zzbmIm8bzbg+imXhekdleNY29Af5PRgNBHnjuTf
YDQBaQkKsjRmDsawprcdqOvHEkaaEl4VtyLiZcBMnl0Z9gxH+fnKiYOaG1Yjl+Rhb1cUhFwkho80
CHwgI/i2oqC+n+ke6CQeR+t0OXyBKm92PS7GLTRRpqMJI5uSBBWkxtB3J9dRE0ljNfOA+bYIdR0m
gsqaa6MvX/Frhu55rDDjvO6RE44wsWEoSc1v3h3QozE7WAdO6B7koJ8fiFRM1AF+FuF2/dtfJljy
AF6iCSE/5feXx0Mv+wQI3GKz1pl1puVBju97enX2AeBgnhZoExhe0dOJeLD6xKqnEr+vP9hQLABQ
xYHRz8a0stYB1uv1iCczoKq8ICKFY0QBVQGS3eG23d3ROuPCZC3LUzmvBjrA8WeszzrHfK8YdrM0
RjJk7Gr0CLUzLGF5RS/X0AwAnVYMSeTYHH6wUcHKqHcfm2dgGzFABNlNOCOQO3LGYfLMsqB552xj
mIbyEQ9zTNHpMgFIGL91T/rpvqZlAeSHAwMewSlGPBiuqKoyaXjKFsa8ja87jVNwQY2PcdWIhkna
tHz1QZvI8PRonRQMBsQFx1yRPlwh6HidbI+dNaYmOmqxQfMZPru+mhMR7dKU3yqX1uBN9wNgBpZx
aM7IdnOso4GXh4pQx3bJ3AEYYyi/0IBoV9yHc/VnlAG0SjNhbNTN62DtaqawSJ1A5ZWhyRFPm75/
zLsavf2fhnYrhMoYP6OWE0Q/dLYmJ9yMC7lNn7H68KT9nUb9FlWwR8+8Qz2mm2b34mCAlLF7sN/j
FLMpDxUrePVg4FXA7GV+TkcCqV4dcbbgBzcVm+lXiKHYSySxe6cnWbIr7mSFmSiXsmiW9016+KLd
HtbPkMc6wyFvIgEqMbnfdPbPObjPZVXPYKFlED9WzSnjkWflQe3jFu3L5ZcD5pjuf2Pm3ynjADyE
DOBKNmsHnw44r7UoiHTkU/b94nT2OuNFmSfOWkIOygn3QqGWisBl5mXi1CZnzOeMwJLugn7RpaAu
+Uv/TTNu9q+054Nf0pk+VhfhEdMsDC79zDo/R82OczHiMdDXPBacuNmfag58ApgdNBI/PB78nQjZ
JPS1K/Th8OLejCaA1/F3Jvod7STxL4iLEOqB/LErgArxf8loFw8HiCk2+eCPErYz7CcgFPmGBJqO
LuN1AD+RQ3muZz1Irx/Tl25+SxLEs8e1tpwCZirjdDRcnKUQ4BeKZyyqm1t3Q7QVnWfw1Xt1GuZd
gpIj3SDt2b9zglJ2gmtmY3jbJqf4136T8PfsXYicg3/Cc4aKEhKBwbTXqbB1IrESyEs4WaHqJffY
nGwDODxAVmI3oHUFlYeFWw7MORg7+GcX37ZWdFRfUB40LUI3TWf/Jc2At1g1/S7D+Fa4Nr01Jyef
EfUvslExFgcXR2JSgZsyMWkxM7OB96S3k686DPLlXZk5CHYEd4WSZy0EgmQePYQjk5Z5H1h4D1eQ
byn9c6j4VGk2/VyB8A8HVCxYXg5T/LJwP/z5GIgLzwyA5EpuErTZn1Pj2UCC3ssRHzywptPg86IL
Sgt7BmET3C1c40ES/G3EWDMVyusfHwf1wC2nrgbv+MXyKOOoPPD2wTEStAzXWEuovTpjNpA7z23a
axeoxpjrmTRqvhw9Jp9EE66CeCLMv0uMpk/VmD1N6t1Gv5Bgo1O2Lql2HY3vVgb15DZ5Lci7Ibz1
g5mHTPIhiXHCcKAgBFnQ/AKJxA1tZa3KBbtie86OdZKtLZ+ghzV3AT7EWz1rz/gzT6mQeZusZK4D
kzT+ZCtFTTABUdWmDfLwz7kQADitQU0unRgrWDQqlNOfU834/R1SiXMk0NJvSUQgAg5+rDRi71UH
PsmHico7edgKtI7d90Dvb62U4V8QEkc58z2z5Rj50vWvCdSqpq+5uavWhBdeDwxA1xT3dUIkYKoh
3BJQkMgUo6yEyskUfVBOEKUp4n91FiD1/Lh2wU6P2d1N9RnYGaj1+Gp22Ad0VQEvPjseRFyqOKjR
gJn1qTGJi2TANKByJvGSkhHTNnoAUE4IebSOO522hr4Sf+ta+N3S/sOVXb0I40ImyKInDgrM8oMX
Kj/RpmwXrQYH5rGDkSH8eJVGqYWzb4uTA5e4Ocejxbyf9/bzLRqNDTIj9E1jeaPP1Skzgu7muwIF
gUDDg9QmJtZc4pk0oRZjsrVJE0a/DZpCeNwyswNGacgtj1vRhCB98bCne8PjZYbK1voKP1jfAOn/
7erZw6Xok6fIxTiUrgt4U3N1X8/Z2eGebfHUuyMDcy8UzjQiH1pFMWrCghdvMjqVlFaOc4/uwIS2
2rh3UYOonEhIwx/+txq8u0H58NmTOrziNUZ8HN+88y8idR5NOhDqRDjvrXP9uDhRX3GhxUiTsULp
Ms/j8LTAu774KEL9fq0YNZfus/AKpnkYUICQ6R5xqhfJRrF8vDFtAZU9p6oDiHZlZTaBwpRi041f
YMOclxz+MGxwzCsjnM22pYvy0JgA6IIKg+lyBbJzzXCBURJ8FC5wmJ7yJa6EUBT+XisHOxs/f/6S
7vR3puLDi3wiTPMITCiSa9iScmwm2ZzdyBhi0kfONH11kkfIV5akBKs7QnTp0i4bc62NvtyeQYaB
fTWAJ4jdlJlcIwYb+YkK9ij2v4Ny/LGwx4+Y8L+4w8A9JRtXUH6VDaXSRot+EGuQM1jcYvtz+FWo
u1QC1mjCNmSMyjY6AlG5VXuNBcdJnTnFCb4GdAEG1caebQZrANHi0LeRjsQsctYJjPAJNQ25E7tL
PpIZWp1vlHVunhj9unHqJ4aZwuuoO+rsqU6zSF1fEWnLtGjUqAZ9wO+EdfwGanPUHTwx0YJHPCj2
3T99K9RwKJr6AVZMovW7q2JmAOg2nhK1++vJmH0m2tNmd69Yoij84u2EFnguLeXTc0oI2k4Rz8R7
9TirF+8G6G3LfTJemcZMWyq8zasHugm+EnT9Jso3SEcqMuQcyjkqfby6KLi45YjNS6xKNiyPqT6l
gn4duK9ArIeUZ4Ebi0M7X/8+14hA8x6jBdaSlQfqbbhdFH0eEEA2fS3c0tOhNrLm8pHHQF4Uu2IH
flKNSeIlXQJLJ9A++mLGOAxGCorToKjEBsLgEokrICLtOacCWnVGq8AVQCoAnhxBUXcuqI+WYF3y
6yBoyTYBE9Z0u+mclSHbGQUFuRHMNhD5sUqITtrViagsIC2wsYLsvYXL52vU3ckYvv0hstmab6Qa
glIza9nd6fpAdn5whMkK+3uF5qK7YB7V3YlsFcoXvHDlHfktZJoQNpYCAN7JQbiB6bqXJDtS4v8A
YjklhsQWAJXNSXAnZszyAYsugzqh2B7op0/E2eYJQA+mOmmQwKoBOy+UTikgYPo1aL4LiOktU2a8
dScWhoUJtBHESq6ViAULSQaH+CFM/EGKXZCIm5DHTR8/eGAg/IfwXX/3aB3hVxr+6igUkNhC8Gc3
ogNzLaiTRsicEp047qR76DFIdu/w++pBuoR14RQD3uCA4x9LcijrwxldXw9LYMcM4WUjiBTmzFjd
OUROICPM4qvANyFRNV55SPa3RSzZY34qIweY9kjyDOQ0KZwo4TssbONPD3d0YB1xnoaIavm+GWUi
RCrqduc9sNALFPwt9U4alBgoZmPFMW1m2IgTLt6eQglCOYOdMSrGhMnE3WUE6JMegtUU1v7sIwwJ
WNYQdrbu/h6Skgs/hxkmrxhnpSAfGIl4/YAwKNw7B404DtE5GvMGZ43BB5esYTe2In3IyHDd9LWI
FBMf7+1u+IYV6l2Q/beufqflFQ3Gj6EsDx1DwFPJuFEVMrS7ZnPskMxt7TqVR+chA2erERwytlDJ
/gDMcYLFYjeFwI0njCu4DJG00ENkGf3qjPyE15YtrqM1JXUvFYUW6+o+ZOPCVMjFA8wR2gJMBGYI
5OG9I9uAEoCTWw8BQ8AAYgYXfswLga7MnMaEHwmTYso5xXWB4eneEAEhrmYCRSngLEBohLE9lOQb
l/+NYRDW3yic/QStXdB6CgKRxh7BXuC2Fr2DjhR7x+RU3MgHmKL9dkYkkbu0Uc7+3UNf6ghFJtUd
oeGeZ4dX17fHAMjcNtM9rPlzRovEBWmPW5awtEDlwa4ZVk+P1pHDdXvEL/N3gzyPSR7ZLP1PXwJZ
bjAD1DcY92jQAS/n4vxe6R5EQMYiCs/RHuMB9zsdgByHFg6vaGQcPVDjL3Q1hnJuN4Hufc8detXV
luymYrSdMLVzlP1vQI6LrQdkXHOJHn2q/b4+KXYlXGjmDIMKvhSCVlZ9IEwcf8gL2NS6DhNZchCZ
ojEURr+D5/OXeYFwd7CYkmFh7GMT6+4p4N2ga49B+2BZmX3FPm17PMZgMFA4hdH5nps1MNzFrFni
I+FhZOR97RhMl0Qf4erPhc1R26AZxDM4kT+RrI0qrVewpgDUL77BjSBPBcGM4ZziD1qEGvN8KOM9
Hl5a1YiNwVEgUooFwf2gU71sqn3mXibktMyvcRLaKV90QxlUOHvDjgCb7a1PwC6NoBalDnkpMoPz
7PxR4E9q3KjPy1s2/YA2lsJx2Ak5PFrVVvGvtNzbhwCooPwF0rPX6S9oXj5OvSBGnNU1Bh6zy/5s
9uO1sKNLTkLzeN1fAml3c+LfIZvd8TdgdOgS+/o3GZAO3YBrfX70OFnZ0tC74WbTIAUgcnSIOVpw
p6ypGMQ9h/wuJd5GcPhZtiJOgGKTcUeD/mGaLm47DgHGL2+fCW4+tKYpA2WmXX2sGXGq4Xr2tiPt
7ls3vxreJRKBMoZthYdspItvD1FbtiF401Alu5MOZn0wUrUVnBfrIAIBYc/QOSAmhW8HofnGWQ1f
DavS848TalzfQvh3kGtytr2fyNiiiSAR6o5NHMl0Zzqq4uvqZLGN+DpKEQpbWMVnQrtAevgO5shp
0iGal9PxHtBg8+kfUaxXT0alSMja16Uf00WeGa0ZPwe4MwYEB8MCl+YyV8v70vAgrzY9yiGxNJB/
BfDiaN4HjI6vB4Lp4B7vaCiq9Tu+rohAh755mzBoVviJFn7/5hBoQBQDcM1QPQnQjv/6ehN51Pj4
NYPnzGipHp4WXtxnnyRtRNY8CTsrKnLnp7vPgWgN2FwoOT2ccNijitX1zJZKLYzf1uASWjtR6NKX
EGciHz9UQVB4X9zEES57+G/ijoSESRTRHbbUpemyo2z969NL5zIFccR+nUqI9H49OjJGbwuTFsIM
VJ/+CC5hvcEGQ5xek1u/cA6jrR1c4xzzAyhc2/C1+Ow2D3tunTn9IQy9Gfwrvbh1Bs3YoJuGqk2K
Dm6RB2n0wWKSoSBLkX2wIs1EGsFpxgkCVgJ2Xn+E8IVGSMENpz3iB74UpHVg3JxmqixVEp2UZXGC
xL4NdXdc9Jlj8dhPMLp29ETARNidvuxFNl4I4vieIk9aA060S2uNUTyJTylhGOJEhseLWYuRiL9j
/9VPRYiCIrZolH5X0YXi3PMcEN3GF6bed1lGPrvNZEsd6yDlG8DGxUeccV+zx3nAoQi3d0/7wOfs
ghiRMirIgAT5J4QcIxmRVlFHZcRo5FDAYgJYbx6El2xJa6IvARikWeI9HS0HAA//uqdw7SqGj4OF
ucd2yPc7sBkCKkOoJQzRGfURY9UF9QoxvpFJK5m+B+axZD4xu2SBOeyGX5RAJnYNsmDrwHpDE0Nv
D96CZymbKiZNTho+hsiDL7hP/gLdTtisIu42AsenqP8vfQttYzrHfscuMcTBfpF6jV2Lztgp0OUD
yQeUXfv6BIw8pTzjA17i5SaIwZDOKx+60fKLJePHExeOqZX/9DlS57cTwi5iHPgi5lK3+RvqgNL7
EJlQYK2R9o2BMBpl0xO+DRcbBZG1JzGQqorhBLTC6EFKFmRyZVlzTmPF9oHIeCWrR6IEhFMX4ueP
hkr824KTIJPQUKHpfA84Z1WWnImBKeMynIBozjDQ0xJSvQZQOH2aUL6wAbOaM8dga6PozwedqUnI
kWHTZYrQMhwcgtLV1/uPtwHfGWa7E4uaw6dhedLTYh3Rawb3PUEwoyKCguNDLeMIzP1kWPreiRuD
YbQ3o8eiTGwGcsh7Ya54dSKNN8txVvuQbbBdQcQEJDwShxMFsShR+kyuTtJIQetfu7hju+HHAaiX
EgosfdhibaEmHC2Y7Q6pHr9cNo6HCOiC2Jwi2q5RRs5vQJiAn4SI9IrJj0Q2+DBBnHN9+kLXiJv1
245/nPJcSrQQb2oi2O4VExwT5OriP1VXqfovBuEUvRYSvdGHlXv3u6mgxd2HL/ZfNlNfdcuOqOw9
slURHX016msz4VGkjtbRUpvRB9xrAVzs3LhWw+vwsrjOkOrAvOP0UykWKP8JQksYP+gIsUcb6JGN
T2mSZzD+qhUk5quPD6fVDQX8AvxDvwI1++fTjjwZ3zTfkRpeQ83Vvcu+DSyQakz9+q+zSL7TxtjC
v73b8r6CvuoDK+oJvfg1+Ews8u5avsSM8MntvSiWKhfhQZjuqIXsW4IR21+lw2kq2mA96Lb4eaqw
PeZa6RiLjjv6MNdHBGVjsOxNoFAg+zdHGLM7+KZ7Yr9vMTvm5w4bH5el+MLvoPqpXMWv/K9/H77d
TvDl+b0Pu5PK5xJxyP8vJBe4jdGzokrifTj6IsfvhH2U5hykBD9VJnkAb/mQbD97Z676k1/M1IrH
H6H0pXDVEtHUZZQFkjt99reDCbkM7kQYF+TRSrCN71i1UCi6d14/UNDTzuaQYdf1MqN51z1EXagA
B0/HY0bIr0BCENCqui82CpjuvOGqL7mre3izEQjDn4VRtJJhA9Ir9b7xh6NPmSrESdol/J+t8xur
4fNQevoGJsmwm2REX0B5aObyoNMT/1xhtUtjCde97CS5mOvw1OIKzcQTJ0k6hKAY8YP93+pvdehJ
ibMBmwJkdkN0+tLR4C0EwNe/KWj0k13UZdKEM1HrY1HeWfIzyUAQTkG4Atj0esJBEKxJOEPR6aHm
Y9n79VIK7/2b/1o+o3KZzzGfMJi62XnwGpBlx7DLo7jDDtpwBeceXqEN3oZhU42ur/Ym/HzIVSuI
Uqhlv8x5IdUwKE4jMTSLYN/UZEeJdlfIkc01z6XznYpAIB5jzqgNzYWLgJMZsyN6a/QjPKEdkiAt
e3DnBlAC9uClIjzbx7/h6sIi6vYhlDhaSKnP0lHENs5/S+im+aaUeHMIFHhu53Mwb1pQAm9Qg2Bf
Y0+unqu4aOdZaLRvDu5GzoQJF7xpAECWItNbBG+vAQaKUIQ/vXvQTRbZhGvBr2jPdY+FDtj7HUNP
cbAf8IzhkfBwtjsen7qHjQXrQxt2HIgZrghQxnK7//NR0HZ9mdsatR5WSHkQaUOxBb6PtPlzse83
+A2Am279NLpt1D2wCsBVLRSn1AWY8P4xmDAZ5mwGkEznQJ2w8Fw1Ac66zO893V4agAKUbXS6p0tf
wuiS+sM+5LvOsR2rwAu/fs02SrAjAiPS2Bfd82uHo3n4C9+MxvFK2TA0BWPhA8LFC+sUKDb92xwp
eYv57nZ96xvMGV5itGLsYZuAP5s4+2DWatoKcPKer0QeuFQHCEXg0HZKXBKIC2KXBt7kgRK5ByA9
YDz1RJ7PIM8BYkNhB2KHAITF0IcD/Sb1rJ3FgAXin2EbnwNDUbi0T845bCZRxDITYNNP52n/TwQI
DUQave1lNmHawUCAQ5Om128cnoT9ba3h5eRxskGMqgMgFE4aWgL0XR62xwhSW3q2LgeUy/57d/Yz
bkef2CRHRFHty0h4ydeBRsWbg7HcRb4ZdqIUnXMjRrII3UtkkhL77Za9G/dEcMe3Cc8EXJRXCPru
1oPOoePLBA9UJ2bZLAK8FRkPvQZopvBEYe0pIUz/QAqnX16a4SwPc6A8Rx3jIDekX8P9AJp1Scn4
Huf+FlcvJidrbk2fYhkR4JOjiCp3+WAhEhjPsRPpznVaOvtOgK6VEgn2F7LsbVCzUKH2seqZ2zA6
oPIgrs+Dbtr72QfqAla5HJQ9k+6RCoXngQ5WCXhS5sVQoHymfa6ZcMbTIrQCzCgGY7zREBMW9Dfu
N2i+aOi+Hjmc00v0HRze/afHV/YR1vmA2aMu0rBZ7TJbsz+IXLheFAjCK7EvSIPtpqJW49VRY7GS
It50zkwIUjR5Q+/xc6wWPlTqxwge+aV1Pgkh2xTmNDkQY8dPIlfZfSMGm4ScI9r+DrUVYn9hpHA9
iofbZOtD3A9Zqg6KXkRcDsTcyZwp8uwXsQGy1192zTAd1XSc+NDGj2kTcLX9fPFhZ306RxRENALX
IwMkDakCNnA0pehX8gDsgtVX2WcGtm2A988A1wYfRNcVn8WT5YPx5xZi2suteKwguq1qJ0juxH5l
bnibCINrhi1FH83IjGXmws+EybeCtQeCRw3fkziC8EeVpiAyp1sfYLNBs4OpyX3yPOEM2zNmK8Uv
Ehrb8Y1FgysdGAbYhbEnaFpkxwrw4vQNqMMKAJ3TG90TnTv5UPlU2QsPEhNpOnFeguX1mORxgR4f
IbhNrokD7YdyRx2oS21Q9IFMx/AC+faOJ2Y1Iuy+OYr04h/nP/5kKr+sQLjLaIHduXBmIqR1Qx42
11xsjcYSdtKOH7HRlkav41Vh4VEDP5BqyLx26kbK35r1/HWfQwNs8wqueeOkAFKFJUqfyhx6gik6
D5M4IO4uEQYUjH2iYLxHH6oo03MtlJnlkf00KUcP3vENzfXLW+VDUQGC9g8ZRRCRZg0Ke7EXiM1n
hAsFBfa3p/aywxPEUuQwAvXYAgGTRiCIkCDvvsGgCqUmhSC9NsDOg5K8jvIYfTUlYv+Fa3tKa7AN
8I7jrQfI4vyiJwrRPP5iVJfFOmQSIgl6rPNio8x4Txtx+FEMn9AFsl9hBk9p/B7jBkFcOjZrQD/M
+j1YIERDbWG9J4ZnTmt3rPYY+c3LSeZ313iOegWnpWhN8hBFBluHsgdKWeNez5XAZoFoXdpe/AxI
UKe0z2GDKr4V9z7TKvjYA6RKCDCAEUrWM3OUURVeBjT8fZMsY3bGOa7rHCvvgTqydgaFux3j4It5
kBWDzgRwHm8TfOAkxfktOftfJ1rvaTVtR6rPQECGYhtdQ+baMV6F4jH4exQ7TixxmVFkO3sQTLpB
wDxa8ACwFKguY0dKB/jRz9MNRvq9PC4DnmDREa0f8Ns2EP0wd8bPf/kAx3ruae7miNS82wnL7AR/
mkEZ0KRKVOTr1OOsgEcz2qc9fDGBuN5eUiD6oFX4+nsIJsny652yPx0xB8A1Fr+KdDMGww96NdiC
mAKyRMk3/kmOtqQTjkQ48p2IR86mayx9xqhfwXE0ov+2YyhaTAc0yN2L94yhgvBRkBdoEwE/KItm
7FRdhCZmnzNu9hp9jzkHX6yfoDVCXOODpdye0JX8VQGUwvANt2uiTAfc7/ljzgiXY63CR41rITFW
BLQb33A35gkYwWorARD2AM4Q8nHexNpUOz/GGcjTQgZYxsKiWpAe9AJrw4wlmwqGc+PJ/n0kBVY/
DVNP63HWI0edoqnHN/Dd78TpnICx5kH8nJgDMsKlS+OwltdAAIxdGYxmP1elwoRLByp+d/j8CyPq
h8sE9RaR/wmUzvceGWzOrOQapydrhN27J3NAlxQ0vKnLCYIAAD9kSH5eusECaMLAbvI/+RHVsmIf
ymeJTxb2Lq85h0eM5stLanQieGHdDtru60F6HJZsSwYzPGt596uptEcxAb5Sn8gkeA4xqKvGRlyA
09DLw6K5IxNxhDIKtgPs+Lv3AhPfcGOBfZbbU/dcJ+0pgzoTckvbADYt/clSGSOQPupM/MH4jk3q
NoyUjiBzzI5K7jdAJHw5LiBEWR3ZiJ6StUYVBY8CKu13apIFw1dz8sElAmCpd+b4s2t37zg7qJBG
sbvxv2G2Mk/t5n2sJ/XkovP0Sktpr378dyzPXxGU25YpB8cpbjHLdl5PmKR92F3qibY3ltACJs8Y
XIy2RZwqz6ADs68Jrh4FqdPiy5aHCrAYl4XFrfaQQClsDhTQAA3Ed2NObIY3nMqR+EzTEdO/mCFU
cDJRM0meBOpV9T4+BjBgaHn86LN+P5SNT0TZCs/fbSIo+ROtx3GeTaoAn8OgXbaDdn+J79GLkkOC
+v4aqT1t//rjApdzzgBWM/Uoww3wVWl9n99PEsxYDg4AE/TUAJozOfmNX0i2YdWpDizIFPYaGHli
QRU685SlxIqzp09fo/z4YBB31eBlu9ofQbk9lSduoHjEEARQIsBFhs8F5oDdB09wvziqEMKT8qju
Lqhk1uXxglHw8csmtdO5n2dUVrcZu+ZzzC032DepSnDyWYmg13TwHN/H7xn1ihhUgrge+eP/R4nL
2t3tLN5dh/qXGaVsuhJVGRgHQCGoLGNr0DpIZfQCWUwlOmURgplKIlVD1emHq/iCm8gXOpBtECOy
bnf5kVLoNXkFyhLQqpiX84LdStw7Pkcu/JR8+LieZzHPY32A+lP32v2za1vjrmzLIpMlbiJ5n0fV
HGIaF2V5ieFhxOUuTarws8uYhe3eRy5RtmLdthumtAxdpRXXGousxYMx7OE+llbaEh31oOVc1/sY
TwclW3cD9AM7qejKPTbpnoJLFhEVbob9vPsKr1BtfHEAY2cJpPcMIWZxtGp+RsuK7QnDmxrT6qdf
24+5usSOG2fwIrygvxjnAeW095qApT1FfUw/AjGZ9aYtaWnaUxXzbNQ34bkDKZ2HDGSbVw7XhAmx
jkGJZ6zg8UAHHVkHyGrZuFxqWLVJ00tSLLbRRRf8Nchd1wo5Cl8HO4g/gdxv7OA9bQRf5+ExcGBE
igCbvRYubOrgpPMA6YTqhjsX+wAM/qMGPf8Cn567pCwxbYNBt+8eC3APRidHI8KKrschyvTIge2J
pLHLqkqqPe6xq2qHiR5p7iHKLEYYnfP2zFlCITW5vFyYKibmCl0BUsJQxPjtclIEZfOCVBBjK0hd
hAlZgdY6/JTXTF9nS3VjbfKREgEoCVY19ADYMkKJ2W4eXZ6s70qa6puW/WvyO/xW8NwmAvK8eKdb
+Oub7A3Cw05njvYb4oEbPodWfNtZsfxH+4KrBguZajLpcGitGxdbKJb1kobqVE4ek+wAB0Demef7
rNwVQGgsU5ZD6aXM23B0/XOHJeuXxjY/Zytpr0CipzqiC/wS9YL3jVecijl8+MsDXo2YPQFMoKOm
koCQidbt6Zgd5wZJBjoVrHaoyf7L/2C1yKDUchHXoxdtCvtDRedlS2mHrH7NWXM9fyGDUT7j3g3/
aWpGGnSquFkRgjbcYhwGBOVVQ9ZDDXgHP8CGy9iRxnjWgAU+8tPXCNpn8BZziYCd6dLasPtMBsPg
OvBFWJcza8bf1DEKfcJIyLT8iBSzfN7lwASDaU7tDb+b3hNMDaE5AxH0FrAfYORf7XN1Klnd9Lr9
BlaL38WSIq6pPBAta29B9ph+Bto4A5sL5bb3TOd1FvKsW13vfglqmH5IIrHzBka7et2K7FwhEWtN
AghdPph0QRHMsfgpkRiwynggamh0sBx4CCANFgCB1HomOWU2TK0PPTRdN4AaXHS4gvQqUIiuLn8H
t9JZF9C/DRIOHICbiYydgRA5KkMV3StEG4aWQD5U0XjRUI/QMHAYtfDzGCK9mQMWO1kawlzkF3Cp
ZNiVQFnayyuodDBmPvN5S3Hf3OQKQxCqB4c5IK9eZaqiOnrrlVn4UIIfcrvCe1fCr+h59TLoj5Sb
vWcEOT5qJ/yy245XzEyPX2FA88PmGlS1PLcw/VBtLjpReWbeyOwcWz/gXPncOfOYQw+sYKmeK+AW
yH74Z6UErWKfV0KCYTu0Vikl0ZFtfYu7OnJTA4ygF4JplBS3jftk3g2T9W9uymMtK77UulDErKtv
3CIUJS07ZuZeOQmqzC+Zk+S4iDhfRURxlIhLdVf+W1hvWKAXGk0WNwFujsmYuRKkzzeKG2YxSWcj
J3zyY9iK4cFGhdzS0IYwRl11BzIwFaGgcEHapJt73Jon5NBjhWsAv/FhMxm9/90iOEccORE37j7k
apsTlgR1Cx/G1aPUSn7Dy+AXfqfZmJaOGWlq7y+U3QtYik38YQ3pOyZff4z19fP4HrKBUgjpZ7ZI
NuUPylbyeQ/VscMAiROG000zUZ8K7iDIEWxlhWkxxgeKoy7v03uvEzKxtAZwmjXiEL/OdevLF+zy
Hn2m83wfn0W8REV1lV0DqiLSEFKLVfR/IqkCnuNbEkItWWcVoT510eKkMLRTLh9zoKmS+RS//EQO
kC7tzKZ76p5gVlLH5bQhukv28Cu5UAdBX3GVPvsiFo+o53W7ZlR/Zap2PaBdi2SoW1XcxNcDLEdk
PqCg8DDbedFPobYywSC15kK72fQEloSpwsaMJEwityMkyWEzrbMzQBsmVRBatudqdj++Z59Ru4HP
fV1hIyYMH6ueOkKfR7GDkSoCO2mqHHgEIf1358g2F93dd9bgDkxnd6qOX+KtR/dRJ1aH3CUI16+E
ASGYDAI2c2cuJPKDlERa/BIm+6s393meD0gS/SJ2AHuAlw3Lhnm56qABr0BWEMtNu74OsN0E8EKD
0r8ioudw8t49olZ8iJU84PEHMS0nzbkLGN0E+rRdIRGXzt1Bwe7mp3OF2D2FB+f8orL61cKjp6sL
rQY1swUrk55qdgl+MFyZvF+PWFOgd0NcyAFHUQab7Y/01XSh5jg8nd/VbcHEZcthyc8o+/SXPkTO
I1/Pw67GnWjrvU+3y4R5vIWZD4Y1pQNoxG752DGaN6HbHBR2RsgxO2zO+CWdM8pBn7HfEjOtNc88
ZmvhHY/RHHzjKdB5gGmfZ4wcoyPY2uKVux0a1Hv8QHAApAypUwVhgzGmmwy/JNVpmPonWOCwKSGh
O+NEB8zIBj3jE1CCmW9gn1u4xQLG9jYqMVdjWfhYrqUQWB67L1/C1stg/cBu+yLc1CHk6mKKVI2W
mTo6yvaM5d7VK8UEio3RiNnD2RQxhClcxJ+k7RF8iOGvPC6IvgAB43mGxU7PrvkUNR9J5LIZrc8L
4QDoOOmI3e15xH522Qy3Jw3/QodhEYwH47F+3QNiIx44JzPlwgMO09wE8h2d7f2CIxReZ6HE3BeF
CKUvL3hRYRbk4BDHrQR7eIfsWGdKWRpn0DiSaWucHmW6jJeTQYw5sK1DCoLKF94gJFF1bTgAYLDS
WjDRC2FLsMKGudzC3xBpy1rZ43yp4UkBq/KcHpA/Y93H594+qSNsYuCmYEk40wgHE65detam9xUk
IyjFEbdd8UFDlMOPKB3BUN7Xu24hTPd+se4hUWoyt6PGOnMZ01diuS8diN8dG9PvmmVQL+oJtYux
/PmLS0zPcn250gDzFOZwpCH0SRbZQbonMwOFQGr7X1ftsSPMmJ6zpsZUn61AGHGwQiy5UFfmRidB
lRhEy9XZWx0imKfcnPqcLmqPc7YZcoDyNjhPb6aD/R9vlrRfREkFZf+oIFLQHKbQQJmJUKz9fS0b
+2/9mWwxOT2zPCgU2kUedsg468w0igIe+hbGz/Cu0k9ZgqlJ1nxFYLwgaOAc+wlVtLvzD4XXGlcM
tlRwsHz068kRHS0tICMC2cWkBkniV0hQvqaNZBR5JPWc+IqLYy0hhBaW95p/5q85/m4nFdgM9MJ/
hldLUL5B4iDVHSt6dF/zmSzfRqDoGwU86kbx02DBAl5wlBPyTLRjtcICkVoH7o00pe6giHFWXH0Q
2k7U6V/XGqzEI485MOPHW3x+7jVQVsx94UzbJskfs3qvj1hX8PvNHSuO5o6lKLwasF0e3XpPYPQp
x8Nrk07oLgDU0euST+nzfmhddZTpwC+X/gWjzp+b7zEwukTyVOkztJ58gP1hHFjCgZnDh4Maw6+u
V8VY3o+gES7BliMcxNZvlHv6nuqPmdxjgPKv7Aa/I5KSy/LHLOYtpCLorkni9KTBZaTkzPs+YCsU
xvbvqM2MMdG6yrTY8XTmM6R6DL/OnGl0Mzx/Ic82lxfemthqWDfNK9D71fGW3Akk6H12HJjx/cig
ZtslermP+rYRCU8ATfs8tEQhDBSje8USGrRKEA63B7+WUQ0vQ9SR6M7oDdnpCE7a6CfL5/zmB3DT
rxi5QcXvyyfsRmmmsLQSNNtUWL7wP4zla86hzylcbzrzPMaBUQRk7Luo3PM1Czlbs5MBB+PTQTcn
hEw4iVEWxSgSxARQE8Qmh+uW31wTcekP9a7ws0Ha7yMTo7e+kDSQ+peJkUebp/vLPPUzuzH5Ik7R
TYlSdC/LsmcpvjKmcJI3l4TdGgMx2gZeiMs7Q5aU4Aacj2/AqIi/mfDFNxDWJbWdvv57gC8dH7e7
zOkccRfpad0Ao/kjHHx8WtMQRVvXBQfTvBdHEdw7nIGMfyyd13LiWhaGn0hViki6BSVyDvaNCowb
IYFQTk8/3/aZmp4+bhsTFPZe619/cJjdrEG3p2x3K8shyfaH1OrA9ol6YsyQXg1y7MJgoClsnz4V
YnQDKKN91O+0QAUtMycXezEYWKxomBo7/c+zoKb0TVMEXOiMMsdoARQftw/NJ6wm2vUU/LhYbJ+P
abHnXJdkp9nI9d7ecJVZyO/NFjnCIvEFXu2TL1MnWE3nEYt/R9m1BFIZ4OVSCLMZsZqW358jnwuW
xFKVfMBHVhtjaWyLU/tD9i7KB2NVFxeb7iSxPLsnGQ9xBGaTuHUiLH1c4q2Zjwnpe50JXOadzYAH
Nh+mvjCa1xZmc9QbVsCAE7kMFJYr2oUnKAgUi86B4z7QQPCROV1IMNUxz16hDvuRqHctt8GJdhYy
P6fxH5NP6JQckW9r3FcTUrUyEMuZYuLIa57AXIEurz1cq0OEo8dXMfKUk6U6pM5NQ9UR9uVj4cyv
F440A0LRwbex6ze20T868oJP0x5GCPuMf++pulfJNpplR6hbxtdwTzwSmumd7r2HohyuqLHC2X/P
PsGLq2NUfU54GbDmoGrB0tYGCHUBmzQ6eJePyx8Nrxcs2YtZxAB8ma50hx0jm9vHN3UWg/BDyLwE
ohoiEBb7KcduhPYWG55GgMHpiUsEQSb5R+akMom3KB2CUrdQOcsLiPpoUfxTfP2n/sn+5Yoz2neU
OVeupYcrwclHD9qSVnhQdhm+FRcdT+EtqxmayR4exvaB/mTV1EcClv/FWM/v8nKGPABoGyAMCGEa
EXnr8hq1Jw3jTWM7/f0N+YW1DFwQggugD6gBc0IWPFbIQ8QR7Lz8wpMV6OCgyoCx88qlS8aj7un7
uHcbzrw/ejhvrqY9V7+wPupd/pZJ1ORcw2TgjOWkJU6UbfEP8TL/5pcUDLUQpHocIR6MCIbMJ6+A
78D8xHklAQ9lFkHttyA6gOuMcxRCuES07G64c1+GCG7fqPjLs/nGUxOJEmHtMKsw6fWwZKp78QBS
3v+Ml/Ui4AxohBDw9nX3axDutBZHOF9KWGwesAnUgH6GoLhyvpoZdqOksrMyu29cgk8lJNlvXiK9
8u1O8TnTGQYzlGi4ShJywAfg6WjfQKJeEzuZpdxGyrItA7TsahlUrkWlRN2B2gjB5OPeVsILtqDk
psLBDWbwqlU10CIH8gLP/75ymxWa8P7A5d6PdowOIqBK5niQTVz+2w2TECnJrD8Xbnoe/cR44Zfe
wMxRP/GzdHAT4utHZIUcK+4NgF5OxaFlykWF95ZX3NrVe89tTMZ399gakD4QE+gTldPDre8PV35f
ZSuheDmQjS5TjMjco9zsq0hZZtSaY4ULh67kjekssx2WtuTM6sb5KTCoBp1ACdfCycHjzZfVxZOC
mDVHdzePiPjlkyV5tXaPeYTkydkyZnHJl41CxOaOtUlL50S00fbolXjROFoaYu/fcnKyTKNz142j
WtLIa7G0kfsdJef7PX1BMLg9Ii8u3Q/i7WIavv0Kg65k9qCOhasHAv9Zx/ExDF0K9+LhvzCwKoMP
HZvZ7YtuL6Vfuu49GdaQ99pDq5V1b6CZwssEqrjkZJcH/sWevNO08atxSQpTWKRvDYViKKKtS4RV
CCqC5B91bt+5kc3Sso67i4xh/rDsie1AOTKaFwYHzRkW7xWjdMpE+vUaRmTq2vWMaXyjL6rS6Qnv
ybgDnYKRM03rA9peFfoxETTN2GIMuisRJFQBT6HnK37/OWd0XODDhPDd73k+ZVr3x4y4PX0BKvpQ
l9Iljvzm7bWnT+dEj3kC8lkGQIG8MrcNhVtJH2BKszeaKAxva3/ZZitcZYdhVaa+nW81r10WZwZL
SAdkSLpc8emeo20+nJp7S9hc04hjW/nvCUB7xUvlUHO3M8rFgFoVFvAP8GVOI3KPpZpu1Hj6TKaW
OquAPK7C77RftUgdTtT+9TfW2ZbTryAH8gHzCVVHMyUphNaNAICW3lq+fr9xzvTUq8ReFOKGzPtn
3JN34MsDfElqxPX7V7s9Ao3ZJzw8rKQWlo8+G59UcrC7t/f6iu6Y4NGqRhcV3+q3p0CwRI63ez4n
nS7UuBxSSl8Bv6OPB/o+ASzzDlAm8UO01SrNEu1cvaCWCGcPZfnoHMsPFZ/SrsL5zl4DpHVgdGjC
ubrhKYENYic9szEx5ZBmlJLD9KXOAesr8oXgpyLluuikrgpLwUx3wXf7t/gbg0dtYkBWebvqjI4D
V0hkeCxepYsOWHq4CDYB4vhbRaeCcX9a+wLI4ynic1W6T1rth8s5oU+R2cJZfawJvah4gdYBlUSX
TGeHRaOKWSlPMUwshBjcnydk5TwT3TRdqsxCi4Ga5Ko0oLSrGIP9tdIPrPhpV7EyhuOJ62HOb6MD
kAJt35OGcOX64G5r6brgHv+AZb4WvBonH7kd1Jphik/pKL2X5W6wl0CWKTFo6TzKDrANy96lv668
z1VxZGsCPPb417Dp0krSVcJL9N4nGmWaBkV1GPIIx1yNqfCE/hZYFePFXbena6jJa4fvcoeq8Jik
2ayDvs5sfAf4Aa2LLsE8ZrASAMrc/KLvWd7T68be4jLD+qM73S1clD8pzDHyoQARLmxg7OvUW2xt
IVz0ff5gZ34/3BFVjDdsGQ98GCJRxUxqdfV4zvXUG3af+G/0Cr2PwpoRHONa0zV2H9N9gvj1DPjY
5aVf/enUX+8XMkKxerIJjUjE4nXWoeSNONtX/upwxAtdfZ9gYDCKplSDnDtQlNpVl+0/fcmJY04C
sMDlAlmeM8p2tMVBl260Lz0U29wW8hXleXOX1hUxwR+GO5hUpr48QXmN0KAA12beHNA1aTacSf4l
llMBOWtFwNVmbRni/l2BzmgJBvIpvDfRUEJroHqfb5GH+t5aYOktRJqpcZA22Qx+Od0HXYHIGOh3
dJIRzDvKRJm8y9ExzD36buibP6nk0S2bhfv+JzP6pB3gtX8MEpvQIWEv59CQYbmLdWmJTd4dxKUd
d1/aoa09ugp5Z2TjJ9M2hnjtWJPGdzn3syP2ZqZL3Nsoc5lu9rBMGOY/godF++LDGHqhMqJzUj39
RsjY/INHbNfi/NXaDoqV6OPR1Q48A85Bn4D+Vf8EaYeEix8wYM3nlIjtlizeSR+QwCOEf9gC9OeM
gfEsa92YqTMZmzRLkIkIiauFc0DAkBWtp6BrJPTzemA3bn+WAWCF1gxodcxLkwcJbqtMaPjkXX0j
fx6tKRh0CdOKR4Jw/9m8tNS4d33FTIhpCuwT+R9FIejrGluWLwlbCIzZWzBiUiCTjYqobxqeqk3C
FkaFnQC3MQWFH8VQSAodYv7Qk8YepAiVWRF4AkNOLK7EcO+Xv5i4W61rQSRAD8jY5OO+nk76hd83
fDghNL9owkAvvZgZkvdxGeCkQbU4xo4T/2HVxflIJocCthT2VAyj8VUiao/nz0WoIyNHmC14MKGV
wKGct/LbYi7K0TYYyTObavB8swDhPfBUA4IUoDVGUB3XrQ8E3WFehcYqB2QTELR2o23Mv+l4MVOL
xpnkwGHPYo/PrXJy9hcAhhfU1gkfp2u9C4BvSp0Vw3MFUGl3LzpwaMCQHtcvWM4MofGWoXFeZvti
zRy8Xz23wqtQHeDBfShiZgm8V9oxMeYcdFrleIOCyhtIVXJwwZHdQnLsMW9C4yoi33D/+C5XIKiY
AUTYsHFZMpgj98XhgL9+yGO5Mn8JTdZ+RmGjDvijx2/JR9kGazNk1g7HVIgsSCIDfY/wo3WZawga
Z91xzLEVyL+xAhFOfA4vCbIEQv9mH0qcemlx5VcYYCPjg6RK9wly9GwcXMeS74j0oVT4RXB9vHOP
3t94ukDFfz6d2HmBV+AwibadLtkzzzYkUOfJVEF1Y3jeAo+A3QNZeqleTcEOhRd6NJHG5Kd2Jwss
U/5nA8KAenrZBu96oFnoq4KVWH/VoKtwQymGehaLbw4TrJMVWIQ556vHHIqgCwTp25awXQXJHhHQ
2y+ofAlKQsF0/szS+4BUEGrAU5uJXb3y8sb5wC4egXflO4xiBCgP3h45quloPynZJB+cpvDOmRqD
ZwLjaIf4koDW4pgzob4IfSgpUXjEL3Ea3Uf9kam2cKoDX86kpWnsHtnKNgPZZQLdsL+kNDhODqbn
0kem1xokhVzXXXNi3x1XF3Web/D/goC06Dx2WexZBhTAKM3ZVpFwT3DDo5pzWMnqc61PiLENJ0yT
FJ/3HV+g2ZQAm6MJNGZu0eYsuYVgX6Y2HimOFABrkvWTjjGMXACkcOlBkFq/EabeksT9EFZ2ijqw
UDNIfp9/3gkkFWGl0JHIJYQX7+9yVy3wwFJ3JSTWlXSp9rnqYRz3+eX+ZIlPfJijvrKDUZxGfqUI
AGl00qmQ/lUH/QokvSNB5dpeoztvAIEyQ8TgsVUW1GzyNUMjdiYWm9LXhAX8VWyo/NKRC23vXDJ3
xbopgncDM86pY1fFMhEzKJdLRGHkYU4EhwX6ZLZjQVCgIJFW8v3sXC7A1Mn9SnJGtVN1v22HtxJX
ZLl/Wi6D/gCjCfWru6EKwzti/vlW6tVDLG+krMb5DDoYKB1LoeabJEAg8yLtwGc9gTFZcIFmkwsI
eB+6bHrJwASbGxld6NPE1bn+EIfV3ftuWphLLPraXzlb9K3LIE12WH+UoLuNYjc8SPgR4Gf6hWBo
ziJY4l/CqGyDvTM3A77Vs+oM3ys5wlAR9JJZzUrNYkB5LTvNDWwN8iLUjegSU5/jgOyBvDIXiBg+
n8JZaTN96RkNTsvaMQI+vxbvKKaTd2AxggUGzrfZBhx8YDcfPEgaEcJ1oRZURVJOT9N7aO7f+TVn
8OKov6/cea3py3qGzT86RwcNmO2T0ujJs5HPosnE7OUhRgB6pt56Bpwi1sdnUHWQtj5bBWYXEjrI
0FgCLJnWj731MzhMfX809qeQwIXGd+1NXXex+N0h+pn4z8kvZp8cmaOQ8wnF3PDHxS+/BEM/Cbj9
JkLC/tweCE9bk2qlLd4BvCooo4HJ/3T3NuUFfvHoQnLkv5AqdbBKlXkKdR0q+hqqxJdtYneQ7vOt
YGhq45ygzMPLmNj3AVXdSuqgT4E36Wf5HB9VShspJYeKJZIpmAJ9YcxOwaSxOhgL7tmYuWPSkx9j
Svpx0BALmaNdRwx9e8ykXbw0pp85FHQI549VtkhI2RIxhm+ckIwkWvcVEllsmts7NoIh09/6zVwF
PTrmg9M09PJdvFHxeaLGY7dktVJdxWYfXsLEiZjfst8Bqatz9oBUhSsWJQYUJq6hdkq0l4J54PcD
es4tEgZ3kheymOLgL92756HrHXRfr2J+tmQvzC2kT7uYYGMEBwkD+gIZUspN0XIhUg3i+jNOGmDU
zsu6h2PggFpzSXhvysL374Pon36KX0r+Yx+xImQLEu5e+A3Tb9ybl6CE0EeqkE+JjmEIpJBX7H6e
Pl/zuKeNY6d64HUogQGoUJ3yhfZy8we5iixugLCmC6FE1oR6AdiKbyDtB5N9xK6JgOQeM3jniI4t
dDzk6yCmYTWECCEwHASyfNnJ4tn5OfW6CdepHScwv6HBYqXAnsX4BW1N7NYwhhCpwPBGnoSLTO4M
PZfSJKcZxhwuc/nC7rHUmgw6YkxTyPzKJigrB8Q4O2u1B08TIhmJL+EEE8sWNh0TcyR0QvJRpdP3
L1QZSIxzqGj4za6JHSJgQ6+DF4xp93XrSFFFNwUUJk/M97TDhucmYG8+MZs4vAUUEBKq3HfjAn9j
4Ux8TtJMMcIxcMQgyo6XN8UXKrolnC6NCSkdwI6UUzU3KE4DrdtAJD6rYqhUdiK+egjQMX+EpQhT
BNiuXFRILZNvmLRRQMXCUttTLUNiIuAHVhs1xS8L20j1+PIgmi065sYZXduVvMyRfxAPceQZhvMf
uY5yLd4bZ3Idj8a5Q8IiU/0xomDEnziYuJZHVnFqNO1cLilHse+DyQ9jk7rlPOhTeIqoef+sXCn5
KFfao/xbIvEsWo/Xhv7gU2AKFqsvhhvpOp+1u3rXfsNZqNbmHLeUlbEYndIvJt0aDg3vGall0MSL
dY+rVHmUj81erB7VOt8KQqvgWTR7LGGW8QUeQoUqLTyxSTV3e57t4Y5zNS8xgKUqYUPelKv+iguK
m0NMqFcqQYE1vet7l69esBTfOxt7XuItyR1lYsZgaJZuioNI4hsWJfLAx4rMMYRXLUsnor5DsooP
Fh7N5QlJAsmKqffat0eN4JJySVflpQfd1TfhwRyYA4SL9AznhYuGjTJc9Jv60syGnYbgc3QQ4wAy
FkjSqxBefr9uj1/1C/2udQfVowN+oIzFDJbt6EZA/RG1z7nC2LEQUaVfQMTWnb/CO9xh+NjhRGId
x0g3xMpV34yw/Ehv+sbYQbUTC4nlCTqdzsj2zJVNiBWma2d710LNgfXJAIVqRhM37ovfklb2it/c
aUvpG1SV3eUPT6cjRvaEin1sn9q9dRvN683jS7/wQ2DCB+DPNhVeOgnrB/ssTAXMbpjGoSAk1/an
/7ERGVp7wze2o3WygF+xxuR1+5pLJ+WbO56ZKqtIWDqfSwU/i4A5wC0QIcC4q3J6f8lokmfJvvpt
BHUT8ubuuYYr88cUo4fjT0RtTvUNYopiC/ILzhYs/S1JwROD5HGR9O0yFkxYmHV4r3/9HtXNb7Iv
RAy08fv+aoBlZ5waAIPipm6SheY+9sZXuOvP1pnpjHH9hJ5ytOb6AmR2RDuFSPJu/Ouuw+lz7w/N
isnJAaIhzPLlC44VIRZg5ezS3DJn5avZpTudQQV4tQgbGP5VMyYB2Tk7yxJEWkxTTELQ5PPo9tpa
82wV4WNanqPf/vzaVn/UdHmjrPrLcyMv8kO9eB6eU3NJGuM0P+iLcJ5/pbti1V0jewJLd6pfoLgD
DsM96cBo4DhDhppWS/ugrqTFe96te2Aum7qU7iMUZMkcohmADnU1aOEfnhKdGGUlEFHpfDehGLfB
ODT+XGTxUhP0Iia9kMZ0odz+QA5nkaAL+XjyftjiTlX8e+M/DYBhOvqFE0qELQohWzgnaDDceJkn
vNHx8/6kh/hSYdmcHvfPoYKiCVYRGXjlpjTnzA2ewFSg9aQTmGTAB2KMAcoN7Il9GKUVHM9/bC5q
LYAgeI8gozycL149+d7ARnzb5M39QA5lUlPpXiniELjuUqgt/6IesuuERHS0t9o3GxUPY2vUqWcZ
sIK0C4N+BleAgWhsIUeYE6lhmDDGVIItTDpF//iZ9m2hOWFKooz9+N8Hbh6tCFpARhfsibrXdbg4
M/CHXSZ2V3bjrIfXOWYoFpu4U00H+VrIB72OA51xc4xN+o7bQj9o6vqTeBkUOhwGarf8Yqdt4FRd
dSZrkFfvWeRxA+cGJZEDuTM2ZqST3jH1hE2Qc3PfuceYLvFJeLhYc5hAmaljwtZkB4fOhnsK8lAe
wduijMEHgx0KH4Jxyc5+p/Z54Y/J3f2Al46a5uWami/28PkrDbr6NMIBgY2Wu2sg2UvbqBZPhWBN
ucflKizIKf10K2X1kn2qCfB4UcREXlhvddkzCNkj0W60sA5J7CpM3XUNIw/X/G4dWJixLw55JNhW
I4jiC1tkjbhiBmKJCWjzTyHhiGKxcVFjaN/0x/TyIWYV6SsINcHTaj2odfhjlI8Zk/KSlhZ+uff6
oWEtx+FWAK1cLYcQwwrlDGGX9Oj4s0jWDwVq1URS/WMEzj4X6wmcBOxEQWNSH8G5oBXJpIH3bl3u
ooXF+SkE0t4zujrUWNBeSuyv3hCwgEhuMdqjfvcWIF0xH2yGsARJeBr+9MlIjP444kX9+8CX2qnM
Q6a4UTiXpWnDnIpHm1nnxE+4Idg61KAC1smwHVE9lrDQpGluLjLmys/DqF5+HncpufTgdJ9uhgOK
/JXetG5Rdr4IlAKWGQgX4UJ6UK4R+2V51CRdOBcCFuiQ1MCvW4y9xuO3jDe4nnaLNOIQkwcZTupY
2C20H6+aa9BwsNPc5O32U5I5FPvsWJE+5YF4aw98oKFgPOdhowAsYqcBZk2JPv7EG/Mzk5RjxlGq
YzpJZyTw5+xstYwsHfl54yIPkePMKQwZuEbMgGAdrrmRsO5jlBjJ09FnjVmaBXJEDjQb8CLEWvop
8nbWguxIrzqzkaHXhKChMq7Mb5lIXwTCIQsZXJjXrSglqC3HgdoFV+9kHpJxk8AWg5GPwEaGG87n
ScTt8gmSB4OpaZulzkfXBIWix1q6YXgNyQ+hbrNHejXTTwlRfgVxbosPJmqq8/jJE9zmgvouZubw
/YE9NsA1T3cEk7z+YQGLrlm4spe/OivHrNj25swmY53B5LWbSafnL2VYQ8Ppq9qfYSJN9GcGUiyw
kv9Ar2RG/3qXVsgWPIUHb2UPU8D+ojtoTqcyMyzvgwXi4u1kx1N9Tl3TZ19lXeLQa+sn0gNwP7Th
K5LjZsodnb/sGhfYeyKhClC5mQryUqARvdjPhj3tSw1JBCbTUaXinDEnfQWSo69wFcpvwKFIPUlI
/SEzfAqpXsiogSU+SCt/lTm93iI6vOMJzHrADDbP96RYcOOBIRfQlreYyuGha9+gpMI+pXzFlq6B
gIUqN6dBy1vBsiZelVqMu1V1MTzdVUjVAAbjw0AMpoGWqZq/SzLFgXflHRbwQG6afeC6jQDMSS9M
MmA45ZZRs/Iv430hroCa6AHSgP+h6gFh5L5pbeFRMlwgphHxRUe8bVBKxRjMIdXsieDiGn6TrLEQ
HnAoP8bDggudSey/lgfyG7XT/z57SC7JWlxU1tjUA4Bb4NG2Xdr94hOxtSVrY663037J02T7Q4ly
iN79SPpSAEqonIFLMSFVySp4flForplZBDEXPCU9H8KW5pqBpvsmJ6tkJkeQqeoVFXrfTsuWxm8L
zeedzLmWHw/cnuA2jnlnUnGmqsaLhSwBdJ0HwYL989JPNka/yI8j+wTCAbYIj7kn97vm/0pfk2s7
lzeIDJpy0xcuG09rz1LYAYVFLMAwobxahMWM/RIaRvtwdXbcf7nYhD/4Zqdu4gnwPWBg1HWrEYGR
bIBEdVbe39ConOfe6EJIESbPd0ag0GYobtM5zDEhmWkvFatpj1k1G7Rt7RVs7FgO4Hyd1HXxr/W6
yeCG5tT0sQCdxNQY9ntlTasZnAnBSkGEDXrL/lV4FB1J71F3qPD2e0EW4jGfKe0ypQKToz+SB/el
WrvS1XpiyIaaD6Pls4XRKYX0jTKNCAL6PCprg3BfBWdIl8IC51JKBvZT6cq3CyyJia5/iMZWQ7r8
g0dsF4xkT7/3qceWytkQO5L5EiOmiorGxRhPeqDTYNro0WOmlseO9iLspB23X7SWrADEvdMwPFjN
8KaIHeZVktuzXbICSbgSUcqrd0Qx+NmCQJNyYNE+YLCA/h2unWsBoKR4IQM2YFVHMC5xpAot9YRD
nQmSHsswMKOKWK6ZtojN8ISiFcaM02SRFoartPdYiDN2jus/iuKN063uqTsomBUsgHA+FTl1uDkz
Aabd8rhMrHCaFeMpR4h6w4QdjRtJPqWGi5CaYN4A8ZzBN9anjpFNkmnucG4o3FQACXMKD0H9YcqW
5pNNJ6M0muThEmaD8lnB8ikwRxGylimenupF/pFBa6EqcgePC/yw8dKedKM5ZCmCa18zqBaytmje
TpOtQKdVJmCjsTHyghR8tnYH1lxWPgDBqw3hjOpBYmgO459zjAJtXlrjej+6IUwpJfhFfvfZ59QG
htOu7VPn1tPqqs2UFuYGMQKQ/EABbe/t2aPNCPHsrzUwlMJyEjsQwA/z1DeTQVrxDpJLMVOOOWGt
zDfSU9XvXp9TbnK7sJKB8Hgv049/QLX4F+tBRhBtehEL0rcxRzsOnXdd9CfiZOVfVjTMpWBh6oGO
daaGCdimsrZ06LhaGme2MZbH0iICButtBpyMbRDTJBwkEcLKBKkSirH65SoHXWQu6Rgj0VeHPhJO
MZL3igYRe1ZuZVy5hr/YGFg80hIyerT5vAJmvJpGqr2jGx4zaQjYSbWIVUd5eUDu1rX5gb/dfdZQ
PgpyNDEmUA9h62gaOglnlGGPB82ZqTbeIZELEyKsdgDwo8/mVBHDm51kco7UA1KeEWy8N5IvF8hX
lF//IO+pVG5DUL7yRcg9RL606P5sAoAfwILUQ5TSYfAUJT403XHDboP7AXOKGANS2B5uOMCOTQyv
hUbDFWO4srRBFFSq244Ij3CpIU5jVD4tkfljopXOU2gt0gLx5TOdx8zRykVlA1mRw6ow6gCeXdjE
lE3CzsXVhmGi2gekgjZMyOf0gi8eawLXjyskcXXwYDRae0B0tEeMa/uJaBdv2lRH2XIPYcsixZg0
rGDVmiFlqwYl32EaxlSQgUNg7dTdR+YUTj6BvsOJw3IrChczBOHjgsUccYoo6wmfA9yPSShiHeFi
w3+RxfDaFB/0CEH4Sw2bIk/ATuwKncTgXaTkxutehaRxC4BneumP/Jx2NV0YHYyjoG5SZlLnxTFw
F8mL7axmU43GSuI9UAzm0+cez3obVq3iGto4Ge+FVdLwEy1eSxx0BKbbExbN8oyz03PD8Jmhq0Xr
ItbYic42M2fYUotP68BvfuF+h38IHxW5nyufn8TmsO8jGqekg0X/ObSAkBNlBGlnZz79+LnS4yVG
zFrtdohdzZC1fwOviAAx3nVfX4XfIURjtAXp3FxHZdB8vqRw2RRbFcYSVYqNjQETeriwCuU+lVfR
+Opr9saLa6MZOGzn8Cs/z2uhWm6kItF5wFmhQn/7kXXI6az1c6WvqeA6P2qwWndNF3E3cKBJBaZL
AQBgYbD+CU9xQ3FtbRqDiFWr8hGEB2vz/4RXXAw5fusI1lPFUWEXCjeZFmjPdSndE/sk4TU4mpUx
pQ0zuqRZPpZhg8g80faKNs2NjQYgysvAJ053YnegwzOea9b9mi0sKjunJ6VQgfker2qVZKn8/NFX
zbCryvnQ3ivEARLZjO0jQLQOFVsLIvug6eu+IOBhNURf0XuZ3d46Go9AY7T/CQoxSXen1NBIYHV+
j7yrzAUiYEt69n7VeNZXd2Zzsi3v1S8ej+lH9QQ03vwLmymV+pth9iOo+kWiznlMXPiNNKdsilGG
J+Sei73tgfdEy1Nz5N2X6uY9a5VXtlNFwS2AWkhgEb2fy5d34qOxJAioKicamCo1NXUeZSyeBrlL
lpBGsWQ4Hd0B3OUOCJrBaO0MAwZ30fojwrrB8LVQ1JVPvPZVtzBnjw5hKJs4ZzAndBtukupJ3IHh
qW0DArMpIAm9ZdDV2V6jupHkAOdSC6LhNJ5cfA7fz30AWBAURFkyc6OMCTDlLIYNxmcatx7DY508
VEbwhS+3LqIDgq9+QXqZIcbkueBnTD810ygwRbEofOsr2TH4SGwUjHk7nIFc7EgzI0BJlfGEuKdh
Ks14uRNTZyb1QM6vWHSoFpOpwaHEzbFrUd3GWJsfJgkOhooI0nnrH1S3FLP4dCAZg5bAxnJDQCYw
aKb9kDZ+UK6xVT2hyMDmufFUnKAnCT+IU2kBGG1BzO2cDGl0RI0N0cuhfYe5gx6Qbb912J5H5dQi
YI7N94QEFFIfTQUWMkXiN+00BhTfdKv0CuJYhqwvxOVODECeuxqNLagFa1SMbYtN6CQ5s6axu2Ld
Fs/shfHDXqIaNJnjEXs7HIUVXNoXtByI5uqUC6XZD0RTmPMuyC8ADSoyigUPGR24XQU+z35yej5A
qyY0LzClCnZFpJBoNS2M2yqMlambAc4BexCqQsPQoeSNuYenIRJlBgOQmHKwUAcyMiUq9xnIRDLD
417x/wO0QDjS3g1RmfQC1uDRfEA5ch8Ed7LyEHLXObig9L1HUVPyAKTW5FAwqkOnXU3QxhAh2sDK
oKNRJsIRnYS3E1BktKMq73MHk2iqN8EbRE+Jt2s/jkfjYpiMYIuTKZqNVwY4HXguR4ba9djelK+T
uXifTLITWdXC8WipL/Xd6w8+Va7aacQKyXv8gYBVf+FfwbHSlmOY4SNG7V8fusg5WKexNcgRV9y4
csKr+q87gNcj4uZQYrsCU3HyICqCfgwX9S38RBIiyKlg0f7TRCi796JHmBsKlDA6qQcbgwl4RLdu
bzMDgREHuRZIFZ7b7MmFVkDmnZD1i4tFD2Nt1u9KBkZYbVGUHgXQc+rhOig3GkMIGhGS4+PA/Znz
7iYPAwTZkU/WP8oYA0gbh4KRIGNwYxCA8AodvOKxXkP+Zzrq+swqCqWsySjK3bARQQuV4C5MhlX/
RY9g78AhuHZabhxWKgyKuEO5s1rPLnyp9TTMxgGsoxnT2ehS3JlPU61p8IpGwtGL94bSm0YIhg++
wjAKKGf+JDf1d0/LvHndpYvIe2daMk8D47v4Z9L/CaiOyju7MWQSFp6ti278g+f84HSNV1GJErIr
rMI/RyiVJSNgkHfUn1s8E2h5p59puwCjBt9umTyD3abu5wAC1aK1xmeL6khdolewZ90/WNvxmyEc
UtLg2YEsbFuqf1T4zAm4mDEc+oOTQaC5Yumfue7so5j+kd+uCByZXoV3QtVPkgwVOLxBjngHKRqh
AkM2N7NBXFxz5DwYMkONQCgOkwymlQlwdcNFQWb9+CoJHUiYa25Aj6NV6Y0OoDJYkTPtey7RiQC3
5nyUQztldvDaKhL3FubG49eSmLKVMUOhATmRlBnfZGYRu0+WZjwCgXPQ5QNEAIltQG0Bhhklpjfp
ZNKhACJTxP9raE2vEINXkI0/Z95WQ7qjgjbhWwwIuJIxPbma0Ck4dPSckAL2vHjO/n8P58kBScmq
mnFJPzs8G6pNvPmPO4hWjy+ooVlsEHRKl3onHxFbscIAfjLt/u6/kqNo8tFwP4TUsD3hZKmifFTW
yU2762iMf6A+IWeWDgiCHl6yhtaScaV1JGcznqZ7mRDuo9xRV34LgR/EdChBBEQ94DlkZPzBvdt3
e24CLjSyB7B7fI/vqPtuKP9g+g3kaHc4JL3Wxk0/vYQ4dxf9wJMAN04n1BblN6czQtSp0IG7KUzM
DTzxqqarRPHAHitierJv67GKoPdywn+ts7qzg/DIY8rCG3E7cgERSAeexpzC8nkmRNoyBRRTcGMS
k1XLvJdCgMOF5JIPaRF6yS9Br+VPA/ol4mD6k4bOYYxjyehE6vb1yak5mVhZg+iDgwkWLEV3zKG+
AEDcrF3CWn4buI+wJYbvg10nNzLFJtU29yzDGUr51XDkONJndCSvoEN7+jqzYaLq8LeP6cKZDXg1
+/w851oaHFiNMO54htGZURY1JwzCNcBgASGUCQrbNDVP5tBoGlwfEMKgm0okjEOVGr81NB2Tspog
5mGb43UqltLfqIAUJhjH9CjQpWp1phQBQCxlM6iG4quF98CW1F5jEMMyaxK+nF+RfI7y09DNBbUJ
M/Yp99tLdvgbMpl8ApOToJEisjtIbPAAyGyvUIZ5HW7qA5y7D0Z/2hgHIsGKf+KZ5eHZrc8oe8Pe
Tbs57GNAdQsOjnL/wErGzNOctrqXozmWvK7yC2VBL5JekCxOaQ3EMUaGzhSc7NUG/QJNKvS2uUYx
sa24LfgXJYY15tsUAMSghgjhf41Tt7LxxIA8wmQPktNNZKji0CRuGchYOm/6S7rpv4yh8W+k+seE
BzyyZYn87o/xxbj1wm+qJlvkz+QxYfCdsOKAbbhs2R820h6MSwCkbb3m/iR18i1fQimgvHyr3mAf
4GwBHIqKiHKR+l+H2ePlWHT8NegUU5nzrh1MuiJ4eIgk8cxP/BfeMCNgoYkyENIlcjgBywEomamN
KoK5xkRRYKD5+snYD//8W+B33kxSKyFR8l5whKN1/3uzlJ682STxSTazER9SnQmK0/uXKoRtDYKa
MKeW+5ncTvntOpnT9T+htzxxVnut7cFha6p4P9Sdqgehs2zdlvGqMjk0elBkYqugoq6qeWRMLawe
m88fgQnSwmjZfaaM/oXnTo15jRhyMKTz+T1IqnwNHCGwVILM12y11ILUjhkHgJ88vYzDSp7xA1+Y
CYUwZXL+31uADzY4lJM8gP1KGJ7wU+uPLUb9HgWQafgOQCZlqyISQR1wDU6bcrP/Xo/X6c4cfp4U
4hvPC7nVpHRFoChNOBx8YT+9vBUVOB+Os932Pin2FP9skTDOgJ7bQPrrBkCYOZccb/StPB9HC44R
iDxNCEV7a8FBdQBooyyIqbZtL0kc5Yb4tw36CJrWirHWvsERup1+KLn3wDU8i9Syr0azOAs41jAx
eUEAXc4uB52HCVSbQUTmqY8pPFx4v1CjKBtgjIKHQzLFuoH8GIBqzpwMzDyaqH9HCMxcajaQR3hT
/z2So8h0FvieIyp6j8LXMLJmm0Q5TPnxP5LOa0lVbQvDT0SVgARvyUExa+uN1XbbiBhIAvL0+5tr
1zqnd0clTMYc4Q9kNFR/jLQFoE0gUrltvB0YYKXD9EacxjgNgXwhKTHnJj/nJAmQlTtGKzyZ4D7O
vBh/B2gX7TUAHiJ3ESdz1+fKx8/0Pf2TC5AQetjXCL8HIR84B6PFyeJ5pW5BFvMyFT7vRJkjoOZq
rp47bZ0tKUXkM+dFaiT0R7V6n2MbTDL1LIIRh3zmA4cOYKZac3cpi+iL4yvLa7BH4otAhcWLN+sw
15Pis8v7GcUUGcladUo1BgeDkg8AKo8aBq8x4mo6JUwgngguWX1syDzB32TIdSOUqADLWfE7pGoZ
CxFzWDJRFBcRApojlIed0mfLRWG9U7UK9Sr8r9fUA0aAzOVXHgHbIZMTPdhEuK5gPzRG7xzrCHKi
567+knb3v/ch97sJ8QnZmYToCRGpBEUKkqcgcEBLJ4NkwxXGELhJkCNX6AAsJnC0mMCRMD7n/S/Q
xxs4Kif1xslzNtp/ZJ4xBzwZabnGuDu5IhM6mRebzzdqGLT24KSGsJoC9LEgiJdALJ0yC7idBL87
Tjxc1knMY8WVutLTkjYTD/dnhGvgEjFVsIyA90aDUtm+7ONYc7JsTS8R9M3l9gMqlOwWaaW7UC+t
EC8sIwkcG4XnEX03dDLVuJ3DhJ/EmrxCKOVKCtg39tunhqyPCh1WMB06XaBZjWgEUPh4tOUwESZH
0fPKwNqh0jS88u6j0unDMnqDxLjD3kXnc+Q+PmEKpfJIdisJeLdposvVzqtTeMt8eQoMP3MNRJO8
YQPrCEwRfqjUZGDbGC3ZHzPW0uRDBvWbK8fXqp0Xk+DdTtvfRk5AhD4z3GGwNljJ10T/+GJd5iLK
4ExUk7r2OhQUFxlaug9/Jt2/L0bXCQ3rA2C7A6aJo52O5ifAEJzuoVH+IW7t1KicI9V0WpgCwuKl
sbhmV65BNDnN3rvbL8EISQNIih5H2P+Ceq5XCMgYPxniGtF7AFk1Afpc+8P5sQU5jwBnf2boMyBh
hoygb2B949HgYFgNJ13dyw5dFSTT1oVHZINbC3IZvUckgMNH4ckISL/923wCMgxVB6c8EgfGFwBm
2lS51DPgCvyNDKgTfxXdZRrhyZIoK3LgfQCwveow4oW9+sJeBb0Gc6jX8Y1igIOqPBIzAQt6SUNz
Y/7dEecj3ZsBbkSsl2UNekIIBYKz7LD7wSEcfTreiHBVCxUsaqM0HDMXc94XY0/VhpIBun+I3sDI
vpKAL/KXm6+U3Uesb1RbGbsGtPzIpCJeYEvAo+stdraAsS+AGALBGSpFGrbveIiZHrO+6JyQj575
fVQTcQUXMG0CPcXc+MUEg9uSo69I+wSagUdE0LxGXQwO1DmEcSSUUeitcLwkDYuyEt0BMPzCkFGk
yTi2I71Rru4HeFAVZlIcjX93qlAk86CBwtF3M4G0wTi7UZyH6VQbAMj0uE02OytPdH9A0ok62ekS
dvBRwNLNAxr4d6DZEC5FXwQ1YkBgmoChjedYPNhIl8Jb2ethuqTWRTrAxZAx4AkTYL8IJOkQNHD1
/x0zBSx3jEvQ7gnxUNSDFJR+DySSyC/wiYQ6nLLF7WZQSQx/ZMS6z2wQMgZYBcQoHlBajxzqSxDP
9OGEAydZDbKwzIJp5Z55IRARzC14uddkymvQYwJ6vgIvxiyg22lgPRgEYivEtmOgzTiV9rfcu/ee
hOHM+kFsrmxPEA2R0Nb/HsjiQrCkxARIYUScmc/2SVpMO62xx70tMYqHziFWreZVIRvFzTORwBEF
Pk40QDVOo3C0Y9ZBzMga77S76RRtLuKMnBOx/pCBttmTP5FMXmGo2vL5BGLStMYul9D8vjJHoHeW
w522genP2DwnZ1bcB1PPF0omQOFYLUvO1AzBXwQbANRER74dCEB9FpW2eE7unnApAXvv8bQzCc7Q
uGWyzANMEjYPMX7wH1xHu7cAbff8H5GKMLVW4gvEWa2Q5hqHNlhImfvvLcO/qJkXcxJVl1LZFY1p
5jVIel9xW0C+wFpI2F+hNGwBGUMMNbOpUKxHSGSz9t+mtd3erORwQdLGJrVk1KpbCKz/XBYPe7Gg
LONcKEkB7hHDJrycYe8BYtj0pUKydJvenrVf7JND5e4RLsxRdkJTIDlKiCyDgrHaKVeVqEvHle1N
4cmfQP8YuTOJR+R8zqzVeRajTBaiQe0p/gepIcCvEJcesWr9onBjwz+zJCd1rm4XbFW38h8OQuRM
2xD7RBvOKYO3MImwb+j042bDeOkUoZLtNeFY4EZfx/p4ktz3933weMaQpRyj4P7XN273dKtNhUIx
ZtYNzDaAHS7lz4N7KWIOzzaPBIs7IwywUMveKmf9Wbkl8ike9xESfVd9RruFXn9+uWozGXcXvDJ5
BVs1aXUH9J/l0Ur7l0HPBiMy6Rq7pGwEOtIUhFA7nGaGPTXLFY0fRhDkNhtRnDB9jolENBzVgolB
kPntubycDnSJJm5Kknuh3dyfs+0bhvSFpJu8jofiOS+wD1i//PB1fAEadtjF1XSKpg1S773LePFf
9gzQGZxtv34EN5xN9vA33rNTj20PMmDgZ7yKXTKSN5RO2vR1HG9ryHQcL+HyZZmax8bE1lKjRWcb
wHWYh9j9l77FbS8ao6X4ZqyS+ihVnRjFhkL0iE4g08QYhhPxmzBJFkQiic8AQ+dfoYAPf5CxzgIp
hhP7xIQVuyOaJX1Mk+Y+OPoC/GvzIpbZgJWPVJxBFojWLDwaFGtWTYgS9JQnAvNhG4KZJ+EPWYdk
uE4dpjZnW5wNQzQDqQOa0mWQM7DKVA85TQ4DJgECyJATeHJ5FKPbXEqouFqqO7LoMXVVBGjMcdop
zMVYjSsoaALbT8ONMX5QBfcYR1ZP9ZHnj2rUO4dIw0lq/JvOjBVnQSylPFoLdXKrx4o8AxIMxtZ3
c0ziS+TYU/DxwZPUuFw+AiaqCzCVIR8TLM4O2fK6ppT3JII0o4UcvX9UmVFOp+qao53hE09mjyhf
lgiHZwGcEJxp7nNsAMjlEPEGmV3PqjX8nlg6v/0OqHQbqh6PiS/Q2Ow7LqAqFPO0uLzoIVph8djh
DNBKkX3wHW9POOqB6ndvOxpv5Lf4HOkL1B5sps6I55pYmj184ttMBJ8MayDuKHEGKR8f5nxs4k8v
rWiSh1ev4mtsCsKfDKcDfAGBUuuhvjAwLGdbQy0ktQBXI7lb8Wv5FpBzLF6qDUys/oQpEMcSSC4H
4IyBNwDUIWqZjonDYIFD1ASYJOjZ0xSEdRWIYFd76VbhHTJfTZ7BgOxMHuahGlnPvTimxlhS2QiM
PiKGgKKhqd5nL8ZL7JIPCFs+JBsqfKakE49aTDGnjEskNBFI6B7n51yUr5qDZR2x4eFC82TjFDpA
MaUZdVAK84sIT4ZBHGYe95xp9MHNKU8m6UOpeuOJSxnCLIHneEQKRb/OQLZCOB/11s8FYJZ9WpCc
OyBBVjTB3MHarLJogAAo/m2Q7PZHJOr/PkEI+jV7kbaxR2wya+MBSmbcTE8XoSf27XqbERGAmnIr
m5huN9Oux5F+BnM62gW5k8MoSH7Q7ANiZJuLEZQHuRWtA5olyD9dGPoVxOgxcn7S+08HY0LzKw06
zKVmI4mcxVZXxf3LhKOxumn+VRYC2TkPFAA0KnT6aKDSX8Hk7fHggGDIlsQB2hLPNXMyoi3P5YOs
kQykFJdLPpNAiBYFG8ke3EFAnKCEb6iAWY6SU5Yi3KNaGLdYOHBRXisSUX6GgBdYgc2APcf6NAb2
4ZAKiJYOlStwNZ0eJY24KSpXfjF/L+GpMdIi/3zgqCbAnPKmWZALGDHrCcra9YfsBzYm9YoMuF12
4bDVSly9QnoDDN2MCSBXBxRYB0ZQ/BN+qCwc0s8MifUHGzINV7H8eTACIOQ87RmiiAY7be/eVp8X
1NsORxRX7zYmGk4fp8+bbTad5H/1UPiygf0dsjovhxZ45ctuY0cPRzmnm6HFFVJjsDirj/+UqwNz
MQ5Z8/pZAj9/3QKI0jea6ks7+rXmFAwp7pUo4eCdc7jtOqFAQ8R9/fbH5/F1MIGSR4rV+69D50hb
9KWxytiD7Bk+LvqifvXDTJ+YD8zPG/uM/2XqxPgBlByFLyQLojejmdRnYtdoXgoMMA2LXQ5KUb6v
yykKd7PR/O2pWJPCQEA/dC5C0Ymi5pFMrHDRuOlC/3p+MwtqRyHt9xaqH9TSO90XL2u5DrGCOhJd
4NZGuaVgdA21E5ll9Ks94/vJBGoroZUpIBCkBwKkc/J0QUq2qmX6Vc/Vy3Axz6f9a41i4LyIngKY
4/VJgToxVlpLnfW1fq1vEQvZlvwiGdwoc4BwOMilWahneUpczPA4ipU4X2c/o/g562J4YVaHCuxO
ZsI9H8XdWfptDyYV+nNJD77bl/ubJprDd19J6NCGOgXTGiv73h92inWP6Pd2cfzcgIgK6ABZTMBd
PrlvkQ8PsoPBvbMkH90jCxCXh/PV+jHn0Gd8RR4k/ukt8kziky1tf6uxkWhiLvdNYvfvm3xffOcb
A3O0bbbkUHzBeMWJTtb3vx+NPeaCLfaQrK2eH4kNtOJnupe0+CwENXOb2WNEAAQp9Vxq9nsNxJ9i
fl6tvpnUhhOWMyDBhFuiKX75+6a6Ro53+XnYIJaxcgh7fk+qPcY5NGPoygtpLsbw44dtRBV4RVK8
HE41//Xe8X37mngZg7d9jZMEI/k+viL+dnMvHx6Ej3gNA8RtwO03WX4sWYCA3B/dw4y0RVAq4pgX
r18empCR+JeQ72x9E7UFKMsYmGz5EtckEPDAca0qGeh3IcBC6gCw14ikSKr/PtfdK3l9g5xQ4IdO
0APLA0rbR8AQj9BiDghjvtGf+RHigUwLfiU2I7R4XcTd6IgQQPomqA6DGOxSNooGxDc5FC5R026l
2B0U3ATJFPOXPEqnvMLa5bcmJgyogFqfuwvtVN7cEX6FG7199wHdL5BDuaOT6R/JXOiiIyRHPY6Y
RQRBkanl4FMDgzXlCOW4Zx8vgfyDSFh/ZJdJwgbfb54FIAbQ97GXEEP8k+mOZvTrZF5weYPNJuuI
QSkkEW1czKXV8wwlmqnkfASM2jM5f7iFqmN2mXMq8K+W1qin11Cq+cb4zYnCuzqkqztqlS/0eCjM
ocw6P+9pu5SWTOvYn84T+NqkkErUfxVCzNhmaAsgyywWD6ybkOajJE3xZ/T1b+xAO8bl9MlXn+DF
HY7v4Rj1SHWKUN2Y5YweMuKXZgjzexCiO8bPS/EBpzH1wfVt3jD1XimIisFotBqVQToCpCiYIr3c
IiYF6AWdk788D4Gptl+AzgARVGhPuHzdePyqfhy1wC0cxH0bf/mAPg8LhXe0eNE7bBdMs/K/CeJF
vJ+DGGgWKN90H4/w71KKty5QDFdPf9+TXTZr9ggGUVJdscRsiii1LiJtuXBfPfil1mb2RSsicL7o
x3gT6+trt0wdaI2UWOv6XO+ZochUtxcCzkHD7WcvbQwVsIOtrIo0YEzVorzRWfdLxqi7txUITdyT
uMJ+SfchN12a5LN+Lntf3anbjIVCnGjxQaK7jMr2Dr1mi7C3nETGd7lO5xOkfBiPhLL3or+x+eCv
GTBLon+/V03wWBCXHyv167SEt47WyRry82tFO4phw8QVu/k2G/wxjW2G0QCzMKs930lImYqwXykX
LabkgeM8gMe4enDfMPgI04jWOx/mOXONk0DrQJswYSKQpGA0xykKkTL7gfgP4gjWKL1c1/TCPH0h
UqQh4JK/+NZpAe6KXyX1lmT0xbz/hzbQ0YWTiviHHgJsbkYVELCp0khwgB/Bs78i93lhMg+yFnTR
sH98UGrH8wVfTb6LJze7OHdKWKZwKzxULqENkFPVsICU26IB0Y6ywKrF4hxkO8ruvAikb/MWg2fi
NcIK9QQOCTstiMfU6tsKOBxPTyAl2RZGBmYUPg3MBITtq3HuAAUpRRGA2Ci/aqKA8hPqcWQL/zLc
cSivWuorH3zuaDE6IJEM73glmIhNdPtrI+htR9nHxH528nDZoT8eoPaVaNx1rg6poKPNqF5IxJVQ
eJtuSiedjkLpG6KR7sgrhp7g4lB2weSY1myQI7Y3HXwQLKUjHFPyUFsSBxFssvslEj9k4wxQPSDP
aUhzSUjU9+IgaIsGk62CaPf6My9/eAVP2n0Mv/6Rj8oaopCKETM5/QYsdb+Uk1GIbqT9AwP58TUK
oUKRLH0W3YJBjCGIS5oL6tzV2GxwRu34AeRjmQSfkcoXzQmf4tQHIowkaRErYeFiGBqM5uYaWWiu
hIZ1BtQV/icOmWOpPXM6WoN0dvuojZoIYpi0HfOe0NB4JXVZfsEsBrTecDLZFFUpB7yNPp/6qMjZ
gKRve15MdyY2VQme55mtwIbKpvo6Y/sRLzOea7N82qN6p89Bnw/ReK783JIRg8wI6cc1EnrLHI7c
VPU1Pws/3i0hIIf3VZFI0WvxcsxgHGv2yIE1yS5Vhwg5Rhh4hGzmhb3+y63lDkkeBJpLd+xfwxpx
oceudSYQXOWfxvmCzkxAJJc5ML9ggsD+S07TkseNCMMdBO45ZBBpTYAsdw0yeijsIugEbnqCqyRD
w13OSrCfIdab4hXq+IZCL8gCBsU+BPlIdHWYyfrPqbm8buDSMD5RIvAbuAuM/GHx+7SjZOKb1uKH
dq39o6JvV1jbK0kPIgqutMg84zAJTXsylTEAfrnZTvHHODRoa1w2w86W5/pRnEHpopngj/0A3vY/
l4Y8QQD2CyI4HXlKjzlGdFHBz6DE8fUYH4edAxCKNKEMv4ml20PtIK8CNJ3y377GJ2sb/f0ydoyQ
bnQZJK9ONi5q7iMuXZg2Ng0Dv/67h9UULTPvHn6RpoA6YEdAYhokls2prcmxwB4DtKVuoMF73fRC
nWw5fBmyo83bL23OsAAzPpg0iDGxkY0sBGvsNT6ZeOtpiB6/4y7mIzaK2byLO+zzDL5r0Hl2VCRp
Y93NUdi2TrPeOy2b6VH19Kj8BolhjRxOoLN29+nv71/u8RlkxKnooYmYjhFA0Fm/MRR6S0dgmgWy
BDYidKan2TfQcKEYBzzUHdl6BL4EZVj6KsccXTP1S/cxqedyozeFDR0CM5a5Mhblvt7X8cl92hQk
9l+cZZPdSGh0STOASPS4pyArI/QIPx42irtrovyIy+0byxsAOR4kDV5UQxDqvHJK5/YIxoYHqnEB
kMAR4JFhyXmd98JbW4KknIVv70Rq9/4CvM0TVFPXl6xRmhOVm4bAoYgnVPvsozRIX366ZLZHhBvN
ZZ+nrXK7Lx5sYhG+FnzFYew6DznNxkX78piHoy90pjnQz49KOANrsyih235Lvhbdk87h2KMekAQO
zGSCgIggPFAV3f+QpKMP8VkQJKFwAsmq6VQOglIBme95QlxKsO30UHJpP4luiZZc90VsTmmrHoAJ
u8iagublUAPlV7gQK4cqPk3h8sXyqsbHdkLbg4DiFpylWK6i4SocCYfkLNy+iefsp5tL6p/WeYio
53dLjhp11KNCHSLs/+BJGktmrXbybXrZofzpQ36DDcy+FAG46x9Ir2hsXIS59e0MIeW5h2DJ5G/C
8Nhu4iYAlUbzgT0qx/Xr4ff700Ja5TPNsKAkkEDjE8N2hHVhWHN3mNtYT+v70EfGsmQVyNHH06gM
SUj5f+1QBC5fjG8JKtx6lgo6Cq4OQrOGASCIHc9dsVO+FMpA80fH/9oZex8Ov56+p0Wi4zxpU/3m
TuasQTjS+h1tmj2kP1S/dd7YFI84TZR5uYD5gisl+RHXSYigUEMTdiQkkMJOF+CkVkhk5RaBQ/Uk
UpI+JM9//n6+X4li3zed+5z4JbrksMpE4xgqXZ4AJ3oqzpUJHT44bv1Nak46QxffYiTMnAdyjL2Z
zWfx8o+Ig7z505ec9Sj4E/ZUMSGjp4vIVJAIKSLzTYFu5T7Qo/WNORu+NRfELZRIUabLMDygCmZZ
FBty9OS0VS3NOh4ZUleXayQMPlIqpZOrLkAqJqarhhRPDzKeDRROktiHtbk5c8ebxSQb7v1y97mn
zgTFTotQA3bOnyC4sSfk0sWFUbQyEwG7g1HxL7bTVHdSm8ihhsEjxrq5ETV/8sbmBK9jBMNRb8F2
vv5GmAe7QtGz51LKHkA46x4i48SEbr6hNcXjzhYL/Ded/phrykx7tM6mi8nxWFrHCVkzu0a4v4SW
473529sUPeQjJgGhBmGBjs2UfH4pMKSVQ3t5NrKPZ+Yb8xSWZRalWOdl1nw2M6ydd0MDm+kmrqab
0vJmwSScCGPSh/V1ZOrogdgNUFCyln+UKbEoCEo3t/7+tsCWGX0c3l70f/mdOY95vv6bODQ7pvoM
xDH6TJx978F+sD8rgFhMJ0jwv0Hp4t4k7py4Ar/M4R2MI1cVTQMCc/TVOkfHsxZPHGwNe9FhZI4f
Bt25U4gYTM9GcTbcKjZo6ot+ajqb2EqooR9MisaYkC0NNbtD5iu/9NaGpGJvYanfY33aRiRgGCee
AlLFG1UE+YeWwIoI00sR446ePGOaXMREDLnEy8eGOw4fNkYcDsAFl3lW+MM7+jwUvpgMPWxasRwh
0ogsPESbEx9lrW1xPm2gnXG0+qE6w5FD6eS5n/Ba8MqAPv/7h3ZKTXlX+FCRh3xWwx3HLQO+CNcP
8N7ZZKYBWtkeC0WLKqAvSBVkCLa2sjA3amUTNnMUt1jgCby0ghBkbsYhp4TZe2JUcTpL/eu5omv2
RAgWGBlcTaHGUsP7kb0rke3mZ5T1JHorfnKXXa6tloxD8a8K8J5BGeZZuB0tticnPFqYIjCPNHuM
yR+XWRg7I91iJLxo5uths8fG2bosnpb/c9GR++CXVk3MORiVOKeuDW6gujhgYqN7+s1mp98HeXu6
NVb/N7RNms4ifI4X6QWJsNgMqxiK3iLbThjJoISJ/AdvpPwbgZxhHkIJbOLTbz4jrCJGsjWQ6DAS
XgAQJLKFSG7YXH7I3cjcCgEbg+Ohz8mYRDTieR11NV5w98i6hTsrCsXkifRg2KBBNifgZteID9Er
JsAQpcBn87m50LmQnghduCdQ2wjLlhMFOyWqKKmYKZ6Y/4kGv0Twog3P2ZLxLcxf3pH/ZTOJMQ0A
UPvnabmVtc2dxkdkTzxPQOud1Kdm4RZwSYPnXjnc6UaIU+AUJ8hI4uTNiZgONxX6I60Q2nn8BE4P
V+j0W49Fa3/F1TFRsbWquImzbRuDtaO5QaOLlxTXZE+7PMdregzGhlkcJRSF4l5KJJd31R2mKOEY
d+mLkTBaAOKGV+kY1gr3mGoTqhkDCQYVQXHmTl2ZMcS8SLVnaDAbYCkBXr8YV+Yv0CkFjiPbSisG
om564VE7g6M9/3Ml49bOaGpOVtmFaQiEYQZMa/4exF+1T4k9lKskseigtWHFKtuaCw7rafNGQqxI
x7dBkIb4NYpKhEKwY465FiWaGB/RIpHj/PZTSpfPawpKfSTHnbTSicHK96M9GNn8AQY7nzEulPpp
xUnQQDybBE2aje1sMK/L+315o4N5/f2oDJRG0mWo4/4FOr6PNB1m4w7W+310bj9T+EnP+sqUftvB
j8gQZdbGUGR0bdFJf6wThkoo1jDyYV7jZjNoNGPpkmFSKxCVF5MHcN3GYoo2BPTzQU6mR+z8UNVe
QbyW3RdgCCp+ul0+VB9zsitBW8wY7glzZ+4I/qbAf54hBfjpAIwfZKW5TI9t5qXL02v69LIldrNj
hps+0JFPdKVSugjdLaAMJR15Yj4hTkCmIHV/gLqVFiiqbAnchLkNcxTqNRPmtzXEYASZiMKyTlGp
fQhdL4Tpai0Bu8mkH7+6IR6YWRjRIPAMvCcAzzHv6GFS7QCKZDWkwC0tOEVCNjNgXELPoWpiegq8
LezsUsil6De8bEHCY2x62mXHNgYqCmmqGYtz5MT5GwbIiktn4Dbnjp0Wmhr0MahRGFaM3lOc4NKI
KRWX/cL8Bf4U3TjQw4EZKq1LLlZNDsToJ/mhmKy4NBVYO0YylMzZTqGsHdt9tb/ylsyBIMMrkpVi
SjcOkaa6FcylsS8V78tI5868kQXW6xEdDN579JpizU7T5UVZKwIEXQ06HRC+OBD+EBHK1ALGZJje
g6ZZhv5f+8fs27w5yDAUoCkEJUs/MMzlLMEqajNm5zRcwBELihdjKWhjOo1K2ltqwN9wtgo0QfIc
ck3MImSPvoi+SG+LDl8JIWGBn9gb983WVWUGoDQTedZ59GhggADZtnpEuv2aMYd6Y3Dzyyj2QG1O
pX6jAYcI1NUjt+6Ap/+MfpVfSNzImjw/QSoE6vfXp/+mzWlQqdzpT9dqtcwr1JKe+U9PxdVvgIHU
TObkQN3XFx7UvlrzTuZB66dEdW76pY05nn7KOUmQNmgYIefNd1bMVc3N/RUQBBi0asQ+rjltrMkp
Rt+Rh5m70d3QGE24mLLpEfoB5ly4idc5cYvw0exxmoV+xxQV8CY78C/B4kMXp2ClThJe62Yux8yS
4AOegHvDFRNbFDk8NzO9IAmV9PvbK1Ck4BTqVJ43lpT2Xpxu0JZZFSw6lgZLU30R8ok543Ym7jFJ
1oW7KCAJgXg4lW8WEeSxfIsIHqRzvuLhgHHHfVWgC8bPd8JbA5VjmZ3I8QPx1/SqZzgdoy6y4pnt
X0FfRPwKyxiYNUuIVym3pNN2hm13Gt3VLSHpgbqHghE8rT3miD34LYyvL5ANS0aFUP9ot7k1mBn0
oKGlyTFHoJ1z0KnCM3Mqo76bpyHumR9ziprRHS7JBcIMD6oK8AHb0XxJZKq34gN/BPYXVUvTRfQ2
RTBwCX3wTXNRn2nnocCanoEv/wWZi3zs5WlEBY1OZsP5UowXmT0h+SRak92MiPCGikKPdAvMOcvj
Jjsw2eQNaN0TU0Bta3e02oBKZ9eIn6gBp8JJCt01KJERWGPmsTiwkPB5eTHlQGhPrieYpi4JpELg
RpwFam+MHw8cl6IIWcsTd597LQbYs+saeU0eMnqohohfZxC17J2AaiUEGT5+d4GCNQ4BsNZCzhRO
I08RaJUSaAlCKG9GmKnbIUh3RvVpghQcCWMqTvNBzU2ZYANEJJMcWO7A3FFGkF2V9h9AM2J+KAfw
PYFvQ97M3ZsREV6RByQ3zLxe85XR140uD2e4Ji6AV7hGnB8TWmImE/KyZ7p1jbQ6JpTJVNJ+9W8q
ft+DCHg5lyrWf6/7yQt8j/nNqKWa03DHIPaMHOKFtijL94LXkth6IKxWZxqsw5n1xeI1D+wkd9rv
4NSuRJ9+n10Q1sAWnsCGMSexj+sPyJw1OQewdi4VJCxZbfmSjaJlbAjGnQJsScDiRl+NIz5+NATz
BThw7M2NqNfmjJeH1gO2ni5BkHBDHxdumRowyhIQc/C0bDFvJb4+v5jHAMx+95vh/Mkh+sOk2fPG
RnQF0Lwm8UGp4Y3bO+vGCJiIc5h0qfPlxIh4otgg6DgjCGlV08pD7RvJTFAfF9DzQ4caNYAD3hCw
CjdyO8LVmJvMKUyWaAMC60tDcOrgAD5wVOYCJa7tJRkyDOuYYZAD8Di9BhXkoiPvrOdJpyWNEJpy
ewgdF+3cw2fJHSAC4JFY77AUEBVkqclIbiCw+pjdH0udYgRJhYnHfP/OOcHH73LdgVIEzv9yvR2u
gIb5Y2Rf2XY/y1O6Ztp+Xw8oR3K5YCwV3vsCgDEzFkzZ0ZojPIg/bTSu90nxTqQOZnT9AYGOxz0k
0TMYKjCliK2IsdaMpUF0KQkDFMh8/g/RAblYzGBmwFPY/QqvYQwzv+/GHpdZ5Ol5kmpJfyY9SV+P
taK3h9v3oLeziSrP8dFQ2zp5dft3VYUgkcqd/IWl7rZnHFWFr2H+hMs+fpGkhk9sKoaxKzU+Sv9D
UTtAOxFMwBZKVpznoiidkq0XjWqWIphYJRnPZMos7iEMmh9l2SI9ia0e3naZK8ken0DCKbHqwRsB
tRUGYPcas7iArzuSvMV795QXH6bKnSNDct2h0F8abMIMMOfUWQBKPLAAtC/oeZAF+MDvySW2jDFu
VAzqevyadt2mQXtGEiKZzW3O3kRM4/ukrZLp8UCCSKGniVuvR6hJARF1G+IHjzcfefxlu1CYUTJ6
Q6VyMdGOd/X7lEZPtqcXAR03JgVVlDukGxZq2THMYdLyStfvTySjN2+gcfvoD0qtQNl4tzLCSOhn
gSTVihNN7NfkEUh1475HMLweSJnJHZ3pPno8X256uyZXcz08leBV1e4paod1jVPQW8k3H5AozWQ5
PEDs5SgN1/zuTaEoVh90bcdILpvozpyQ02lNBIkUpnzFaNg26OaP808saSWoD+pL+ev6wdRTHmQG
2m/MQFTW+n1xf5Q5bZVbdB/65FSjF2JkTlf+dRhDV0SPYURHOn0Ep44Fcgdi/AESI7d+1w0IpCqz
V51BIW77VT90XPieh/rzinSk1ZrS8CsEgscG6qj992tWo5zQ6R+3UJ6eer99FZBNZTr2yrhGZqN1
1GKdUU+nKkjC34ymGsJfo+yKCtH+A5f7M4Lww8FVdWl/Tte1AZHqKW01FHS73k2vn2DSy/giBWUm
RSpN5lYNHnDtxN+gPlBKQC4FzomexLipdyOD1uOQZAhlm7fkmW/eeCmV8tdIMSINjpuK8uKrnN6u
KbNtWhV9Zz9AD96uTZilUpQOaKp0w1aakMCaWfMrMb2tyHB1tElPpyJ4a6x9k8bYU55KBtRqBuJm
+ogkJrEtOLE7pAMpDRW4f295FFVYKShN9Ja+wSfUKPbC61EQ8ejbRfGeKidYhmgdahDA8xqkgLL9
dMCAkKlWCim4aY+oqhjuGhisVHMdu8hXQcuxP30p1cHIy+mDHCgfnZUbve8MNRFawWW+NPKHXbxn
2htnRaiJOOecvlG9PN1QQF7Vxcgrmsy5DdthnH9nhpzcNFLM2/t6TEfPjfx+A5Raj9veGcUT2POq
f2VfkxU0WvqoG++z2gRaw8lk6JMzG38gSM6ep42RCfksxzXYnH7HHUxljIXKkX1fmM0bKSX0vg35
T6qlMDUKnkDOEWKotKv7x9dJB298+lZVnsI0lKgAVQ2WBkwO4tWVLSP7rPDeSd8rCTAFT247YJbY
lmRxoxjQ17vhLqHPmWPJOkzCSm2DfjxaV9h56VcARzrdZzwy2ye2bTzCBpTvaqCzo9FekUlRzFGS
CwPRdyjVqaVKJs+kI5ddnNN67kfU4b72jjITw5tGQwGgsYFu0RuaYDdcsnkS3apxbFAomA8PLnrX
LN+/LVlDlf0YIAuh4t4YAxX2g03yLy9+JqjdjMdUxQi7VwaJDxsslEsqBjSR0htsFCbiKQKnsMt0
uFvXIhp6rHBOk5c1GZ9ASgz5SpMzvBaVoJSZqAJr1dL7eTQyf8zyhorxVd3nHRvOa2oOMEAzKahu
hT+pPemqT41bcm2P8j16vqdmU0W3akfAFSWG1F/dvtnI1FFdnpwQ3caIoKB6VhhzpgZAJkzuzNF0
oNyG2olM0wg9lvJHDWBVmD1aGMkE9tcGNMcE78fUIfljS3yTAttd6qG0/4LE+ZfvB0kYQMJglozp
DU5F6SOcOnHysXACv0Kxr5vkeQ14QGvoJifElpOmCTG6kFSX8SCQUXQfPjaO0yOTcSKiPd1bGCry
FU5GfJzQT0SsmR5U65eg+lr/3rhNuWGz4+9U2Upl1UJb5k2BqZJGKQW1CXpnBlklecwzW4vImMnl
uruhBsb8Mb+263FG170ePuFjhOOOTJictHgRjAcJ0d+RwUZ2r434URRRW9E3b48tz78IsNEwZiJO
62coNRSpkJZkl593p2SkRjg0wgw1oZKiecSSr0YLHjFiYI7R6Y0HTaCbski+8zihEJNib4zRXlTI
iHC4o8bpxsnnRO5fOAqqXYUHfAC6aIaiuPpclFjiFTBLrm49Haqzcfs6MQQlQlewYT/IU9C1NJuZ
/kJFj0qjloLPjUkq2uK0KrkSzXsx/LOcdV4GSQXOXSMwa4hDyVstnWbYmE2MI0dzIx3YUoZ1IzQL
ga1cseRZqgZrFf84wQaFd5NItMiAy7UlEtUMpiHjnlqe38LwTJ6qShNiLgA9gVLdimFaoL9Y0I8q
b8BfWOHE0apKo+GE7yzI3sa03xAoFDUC9vcoRrEuWmQ41elEbfWqhv+RdF7LqmpbFP0iqiTDqyQx
Z5e+WEuXmyyg5K+/jXOrTqp9VlCEOecYo/fWtfhnUqy7CXEtWE1K9ouMPm6KMVoV6dSQuSoevsQ2
dBMMnpC0sMBIOdW+9uD9VAbu+XiyK4y1UtLWE5Kd0mDOu0d2mGaOEmcXM/wna2haO14FymZhxdfK
Tf7MNOy/+TqlKtK+FJavcExhQjoxcB+RyohRQaY6Yt6Ob3D8YqHJrLpaKdV8MNY02aRipJQ7+kTF
xHyRUy+Dp8EqlYn4poQVVMey/Lj6m3g5rpxOxjA3r9Jwn4lYud/NNks6rE+UOGyJQQQ+ZqA+g4PC
6AFWcalPZhOVaSyoAgGtDnsxr1wcdUkR7jLc+QaEzDD9qSXKmIjzi7gK5bUe0avv10Ubz0SSgYxT
CjpsAEMjdng4OEpknbEU6Rty25fth0i474kzQtgueozoKgDa2GDo8z6WycpM9Z2chHTz5Y+Ljv+e
Mi0PJ17EM8tnZmYbQ+OpTrOnpEkr09wld/C//BidlC25jFYSZ9HAfG9rrbsYrK6JqDOD4N4CWQ+f
vd3XnAVlviEyhK1iCqUt5TjVm9Qv791C/Bzw9hYazm0NhtR9aKeDIW4H3aTFAKG6oRvVEpgsohYQ
TyM6giDyrwLRR6MAq5VliYZIEuFR9hqqAQlloAnWo4vJ7sKJkbJ+vZnVieatFPZpKfN1EfFjkOD6
cKl/Mfhgz7pjNM/0MXV9c6+OessA8j1PwRBHxTG7J15gMGb97r4o0irRWFQNZ7gkhbRTQLqgV/X1
OhhnDai7gB24j5z7JXM5GuI2TmfSdxWjGueE0EqYYu++TD09VGzKOQCuHO+bKdmT/G8ouBs7+DvB
Qv0rR+AqMJ2w3VUgNQwVJ2e0qEruRmIKJ28+BT9JQrvN/qJ41nfkM39MyEGRV5LypRr+m5tZpXOE
ixY1Nh1AZHH3lhYA0DthqO3yU8En8iq6rJHB46sc0s9F4e43xYPAyICAgEY5BAaAKdaQ++SJljP9
VnSl8Jnk8ZmNsppYhnyWhlcTcl4L5135V02aRUraXFAVXOC/eGfWwB6YxIvlj85ovY0IJ0ZVoi+j
9LeSBKet56F5+Rofus27oR0TTkcuKKx9Zcd22rApYKHkBBsnNHVH9j8apAbsQqxAL2Zb/Yg89op6
iSJoDZk6oUedep9GYjsnSrJjdN1XxzT7XnU6FK3KQivNh5zocjme8W/XzN0WS3S5VelghsK5NHfd
ZPhpiTiU3qRncqrE1f01i8UwGF4nzfv72wsY9wY5icIGRauccfgMEJODrKDpwZGpMzgo4CLtkrnE
wllHzVxVMt/QHrFJghFknHTCOw8296i0+/Rtdd2PiV5IllbagJuF6M7hJCuyNYDNKM3rWx07NnTb
4t/mnyIRQSxjMaU0zXjPIaEsIpOq4Q1bH0E5e+t92AshTrfR5iSsvuLf5834EP5HEfxEpl+gD6FU
1NtfGQBN75cpnctPjVWIHofzyic0i9E8qmMudrmQPx154nhEu8RT2u6sFh9Snl6TeuL2OrTAcZnO
KKmq3ktYBsebn7hG0Xlr8/GsDiPiLiv/Hcs/1e7DXdcnHAxbxQ9RZUemyTGa9izH9S+3YpgiKAGD
pBke44YECUHP8IfLyhFIoUnVfJSlEc77uDgOqA9e0huzaOlmAXI4fpkOb2OsR/SRuEEXKUH9Hacy
9PcMfW+pP1Sv/G4CbZsV2kzOmJ9oToWtmT5APtTOO3i0PF1V6w1MKCbaZ62StSR8ou2b+IJmXwKp
+7Tgt0yegVR1BsYQKB97+hFRyHy7OYvtU2pUW8eeVPIsFR0hMQl5eGFu5xrdRrLZJhwOxPtkOVFV
T5PkWcDnfK8drfv5aKjB2S4mypcU+sEv32Cb88Hr4RNqGSKY5KcZqMZpXYwN5vKfFKHABwKVvMlE
zS9KxFgm5NPqscN1GwClWj82BYDfCsYsqRF6JHCDSX8zUIByfGoE5Aw4H8cTLXVsP56BNQYI31Xa
+a0UL6ISL+3oxu4FW8f8bqa8qSx/O6lCvg4dI3MeFdgL+bIwM8ksZp0BHSLKnBZQ0Ba0UL7SLaG9
9253QwxDLvjO361CSjgDGGOavZWTrqWIQWtHHdJXby5jLp2aBZuK83RB92EIfu88uULzVCBCv3VA
06y63y7a1srsq5CPpMqQGj7JLkBzW2tPk7s+KpDITqrj2xhYF5WtdJ9XojrPMemUx0Ht3Xu2iaqa
THvqg1RFJTF8gSExheyXk/KHE9OEJRjQoTqot0gcSNjTZ638HG/GWCftE3xFF+Klg3kLbqoX/YmO
lBECbI2CXw6YeUEKG+JuESs8rRmwKg5NgizwAd4ZtdIpq+IEdJIdxSp9ZPr0PeKWb+i/I+CP50FG
SFSJ0rUpkrmaMtsc4+LeKrZboKzEX2gDI1QaWO8yCaFdJEsDLFpEUclK32uw4EPpQOanbD6oFIpw
IU80l1a8QsplifGlN3HDpbuu+Mw6EaIMxZVC9O9EWZf4k0TtV0cyw+lflQO3SdJzOkGKBOhlePvf
rthNQreKVTz4sd9EH5eGYOmr8S/lZvxh6qoeI6iyMojsJRJt7qah28kY44m8lb6RFQyan76zGdJz
I9h8KB7fk/Z6V3BoyHLqpmPDqWRmB2i/Ybihtf47LBcTlcCGob7pA07iJp4QcWZCclfvK0UUHPrS
xSNOJpcP1UvJzKCyJeaSzdWs1mrzMvKloPLyyRrhyQl54t/CgglX1qyK5l8Hu1AHjDTGRYKOYvrC
LL/gmIr3ijlw7uZMtbJ9tqJa9EoF5jYTqYL892AKJOHKbK0BFBvMGNty877vC6YvaAcYu0GA4cNg
Xfuu7oDBbOOPSQskbfA+G3pmYw+XjhsjZgbP8p7JIS+roIxf8C3MreCz1/TXZkrELF11KIU5dVHh
w/RF9E/g0ALsLEZfdUGzt5vnK3lF9xZ6MVZ6RIn4l2dMc95IGe97hHXMqYMbTErafiguhgsM0Dmg
EAuYgDPMt/i6mJJNGRsGRxp4Or1WbHzT9w1xsZUyX8GQ2j1M2nyMJu0HBWkFKm+b44bLeXWhrZML
9UwQCsAVXxXb0mK2yS9Cln2rHu21U6dqa6O5nU6OXxLU2ALZQjjk2vhIeuORoY8Rlujx7rpHukMP
5oEb3lzlMKOfRFsP5Fm8FznnQxTKrCgL9ZZ3LvpddDq0wsaPQ4f4a4cXbufwjteyoWeAJCgmiXBE
HYvrJHXnvf1kfonXePeAtogySNqmkav4w+M+Y3Ao75sHKS5kYHiINFilcc4BH+dDsfEq09q3GKXI
6+jFu2ddC7DEIVcd4Seo0p6YcjGaQESyWUP5qXAjfcaBtPZHwTbkp9eoYcCgdMB6e2MkC1D2a/U/
xYJ+lDU2n6fNA6fyVgApwXgjmGezzrSZ3HPdX+PX/Dcmx8lpLggFQEhB3ivt2CnZ9Iv77IXWHa9n
uCH9wbvTVJzeZ9wwTBgRGsWMqemVZAxsTSbmLgEAvD5oAXrp3QVPQF7NLdA8hAzr6teWrixn6Bgc
6YfEKCJs/qGPwSgExwRG/WdKFCpyDTKllTse+GWJrJtm8rGSV6KM70pl5MnxvXNYuT6nZsXomRnP
XEJJf6feIPL718QTd1jTBxwCt9xUgTX25j6dxfZ17bz7BYSVjfJU/jra7k54hjhDlIcjh/qNm1n0
xR26S5rZri55ReV2nsSJCIkjo4x9fFNZnvERRg4KIKDNb3ZIqxwrA2xV2UXwqYepSSYCuLrpxyXn
g7bneYJGDgCuNSEa7Cn42dl8yiC90cyGi3aJoY06yYDFtOCV2R/3L7yFL3K7mZWjIZHcoKFTEsF/
nMUvQbFjh+eThQW/LnpQO9y1TDJiBT0irJFLimcUz4bBdH+HZIYjyLkAr2bXMMjsmrE7h4EpA4ME
syAqlxUKPYpeDqkrYjwR9PuE3uQPzX2/NDrwV2mRrjLCbRbQdfVr74dOb+zyxeRSNq4I2QWP1scK
aNBeUQp/xv4PGBpkkxVwNHSXM6RCc6TelnxrZUu0Tp9Vyr54TTYUL/oxfok+Xj4r2hS5G2yaFRIV
F332PHEp6kqv5w49mEuO3cKWjDevcv+wJQrdnEKsfvsAfCNjql6HrbnRt5SGG2CU7rydNfJ08sAp
tTaXoeRGZEj814oSO6/k0w63ERLfNSHfNBd5jWwFVugZyXRDl+MYCgjruKW3pTt5qH7F9VzuML6E
isMYgdZJgF6c9GL5ENiS3T7RlZqaDYswXgv/PtZv6qjx1rAEP523D+Mk8DQjqcqwcfFntVViLZ99
0f7x9oN/Cmh3OnjJUfW/qB4YP7KynmKn9NFQvh3Y1q+cb2BoCU7Vh5SpPUzOKqfJ0VBmDCgEBIvg
7/j8agZsMOHwy67ou2krE5DN/H4zl/e1tCbKzX8vaUaFlDl/hWSn1xbn5oIjxNh22bFqsxI3yGxX
nFAtCaQzLicZ4SG3zeQW7Mt/1ZL1+dHCLy4I7MTqM/y+fycHkpUKfdpvwt/vMroGP2ByvHj33X6X
rHWsyXZ8Oql0b3nvDHE5yIGY+f8d0pz1HUq3+xYpnjiXfvItcFKm/JthS4TmVPf6n37bOcUeaCRa
iejarJiBsPOvzSu2gL0cUDQtCs7MF0jVWO/0abRRLhK3DFV6Mp1PFtjIFEyUBJ1vS4SoF9UWtvR0
vewfDz4m3HOyk/7hyF/hiNvSdZUXBZcQy+qLY9aiOuD+ZWpr7mkBfB5YWtYsudajA3xHCwW98Iw0
ars/92+PfEWE7XDuAsTd83qGJxOfSWoNm3amVsR8ah6DtfsuXhYs/mhnkPmSc44tU/9X3XjavD8O
RuP4je6gxDNbHb83hrggLcZ4ZGURHeC3c2VJajFmE367XUACnAZf1JHxx2UKIvazWrTDtYKCFNfT
X0QRhVTHSh1uwTeeWoaA59z9DZ6NxGcYVUuB8G0rO+Be5JHz6GvnqBjs3Aa4WuxZdlu6layvrDYe
zyWWnNEBSrLFipbvWloZjA18yKDHBq7VlgVtk83qs/LbZRCuigOtlwU5O6iOfeYg2Sw/PeJj7JvP
2rCiB+qdDHcNu92JuUew0ZBko839e//7nIu9YBsWN4LVXgcLn6yVcwrRT+mAHr1fKO44AEEDZOm/
4PtYYfC4kFnL4x/u65+QLFYLczAhTvE6sTk5JznykzN9DxPzLB2pFwD1e2ob63RW6z6qcew1JpdI
ht2xRnwQEPMLzcOho7rVaotytGaKq8xgMt8RQaxq51x4zA4R0IzgNjfhBEJDfhpxfkUdrQB0/m8/
oT+URDDSVvdFdUpfrd8+eI/SQ+JKQ4d14bGTi8Gq6gHbKhCZv1IWiNyO17y+db6cuCfE7gyIcDg9
dEI2bcWq/xn/snXl6r5xyl1mSs/cZys6J+xYG91Lru+VsZGuw57EnNMv06lrtwe6bI3KShYJ9IlU
onxwXgtMdMYr9niwdpOZejY9VBD/rd4gSzNLsnmSCFZf4qCl0XL97/PvUJj/K2eVOVWPvfWgn9pA
g8ckfuP8gdviO51HG7kdk6trYudT68xvoJ/XYxzpZ7qHlvTGQ2keyUp3JX9UaA02uiB93f+RF8nE
yy+wNFjVKqY+F+z68jNscL8g1v64bLC2sNNmpkdyKxFKjnpFffd76mcaWcr+fS/d9A29RDYCLJlH
nIL09GG1nFk40d/icc6OPAcPti19GRxIUWynFc0w8C5sot12QTr6cuApTleI4Sg6tT8efNwNwTb4
QUY8Tdcn6Zqhkq68LzxnPuS1ic8DgaHkM3usbsFGdFQaNfAm7UygRp9WnvQYXdvvV8nhQFlwY68U
Er5Eb3DLPSYY3ZrMy2n67Ox23k4VkBO2ak7vv8lvzbiCco0FnuWN/JjxNsVp7cRWuoxvLQLM0kIC
MLmlx9Lh5/6c+sWJK42AEv2/gN2lK7Dhk+WLg5kOMYYIGYdZ+qB2SC/cC6wefLAqZ9gVbtk12q7R
dTv2OGaBmz0a3rBm/dMpvH3ohi4bb2DLfxHxWK7kAE/FvvePj5gVnfUWZI45UzdMNU/YILz3UbYj
vkjA6V7y4wYUF0RQ2BKEWH/y3i4M48jWndv3JXP/chSmEUMGAP9j10v2ncOdib8nX4MNmduraMl7
l8/R1mBp9Ev7vgnouE0nEKRn/WVYRdiR/3KXw04MIwOfRUf1gzSLyumVUX6zRrxnHKjZg6wSf8dc
P9BEkGO8TsouGlYiNJzWGQ+Bb0e05ur8FEEOn2ZnYiU+LjmmzQjePSn7fsa1s5CKsrA9O9aYP2zc
c0i2C2kvPiPeHAs7x55/wyY+majXbJzDGGfgHCDRsXKHUySLFcccKcXyMabnETEnO9Ex8II/Bivq
PFwMpwnJSr2tzVocEeGyhL56TjCO5E7HCTb+N+Eb0Xmsn1RC5EyxRWnbuh4LHEJoBBWmGKjyiUsm
6yJetxyXz/Wzcd4OFzx0mK6xqZz4mBPiQxaRfcKWu6bhhaqrunzZTm/dI75UTsxreOIJLcQ57TQm
KAfjwsbzeZF6vs4xH0ouChe2o5GaMk1YADjPH79M6AhBZKfv4rWyjuV5EC+YORH8KkpHwAo498sA
hdO5w5vFuHeoaICvctmrU0/VPOAZsNRMOtnAtwBS9vMcjaGFl8gZPcXpHqOXQmX4ndI1F7ARopzl
gkOMV6x8zUYkWpA6R54cdn8JHpuWnL8jhPI6yq7m/6+AKanj+0LUj5hEjeV9K6M85TbOnZZURKq0
J28F35N1n1XOSVRKHpEfRbv9o+1m0c9GQKginY1caYzNy0HK5PNe5DjtyLc4t6n6t51VX1u3TEaX
0auIfOnJj/5yZEC0ut1xGcU56Os3s2vJE7n3WZQJf9klm9zhlGshcrY7rBrx+ld+hTNO5qWPERWX
KOXB+1QiJyWRdFUfCaCsblBknO+Zz5KDfrCU2D+AJJ3vAbHQkSeqFqfNzhnW+YnGZ9NDmVY5cCvr
hIAWu//O1JPCNMSiwdtaRN4QRMj3w9UQ1qn7rsGkzovrOG91VfOaXkbtHBDr78JoZgEsMIYr3EpU
f41juDJ8iTldVm7CbJsD8gMTYMsOT29pR0wqycoeA4zRVPV/Krp04AX4jrfm3Y2PwNPCD0lGjq4w
QH77kNTuO9SjnugOi0ezjKgoVhDrBsPP9rweyFDKmVRt+hepCxfuF8KUC6QEjBByAXplNBSIJKHK
Zmd3+xtyoQJYAI/0SGOfZS944MvhGP4xgGOrABlEbyD8DRwEXn/5Oc/pATqgpDQ7oxmEEZsW6npi
fSRbe4VbGmYjv18Hdsbxm0Kd8ToaG+8BjwzVBwYdmnHHCiz5qFmMD7Rsvy/hQgQEd7Ou0lggMfeC
qPjttRBCiNyjaUMYCf23Kap5Yqt4bjfIBjvJeaubZJaobJTIYubMUVF769gXMW9Pm2N+o7/6QEzk
Qb16BTd9zXdlzKTHlssyOYaXrzAGoKb7EYvpEaJy/Pzq588K4D/LaMFRip7tmoyh33qDbqbzqnNF
j3kq+OK123L+pRqiytqBj6GTWHjf0Etn1Q4928eBKU1T7Yqyn6kYnQzexZ3EC4uqaSJZwWTPQREl
wfgY4Mp8ojkf1pfklOxR/McLZKdayKemXGkSBR4xSSKD7D8M3gWrBIdcVFXPU0gR0E0ZRujL0hhL
nVPJHmkny2KvQysSjzqH/9TpEUXAWsu3IKkNskl/0k3PU8TWhQx2Ee6jZK9F24YKmA4g72iwHrSe
oDCTN9hfGaVeIVNeQ4AW3Fv0sBRnkMYEDA0lLJTcG6hcoF+mC8CPLHjmBAJIMk5JHPgRWjHJe1H7
uuFgAZPZdv/o9pIw8dstWlgzY3bq5Bnv74fsiCStIGR0Wu7lC2jueeGbM8rA4dB8bIaGwgbc4YNZ
HiZD4rZ03Dg4ns7Jme3ECyhwhS3G2pPm0N1wOUtBHZ4C7OHgpkjz5kjKUPK2CS6GZrBTEk9nNn7i
/P3dd1giXwit9LENmDj5r0E2mx0fWCLnd5Wajtm1FWQL1BzARYAjfmonYlneQz+0Eu/bgejimGxy
mNFu9AC4G0Y2tgo7Ez/1Gi3AD78HS3dN3ZqBZI12wO9Dfd7rdlAttLUwM81pWSyQMAoYAefBDNg7
7l/9J1kYnBCRmd4hVz5LgkC/W7eGbMlgEZ4ScsoRnwr3CJmvx3YHlI1ACC6RY/jwrgbaukgrdSSt
U1jLaHfuwYw3jkQ48NJ/kydIoXrwwL4H3+mmd+JrfQP3QskdjNku8hJtdVv+R29QGSvSh5v8kJPN
agBjeYVGV/LTzf3KzeaqC8rD54suq7hgnX/PvkuGvrCDJrU3eUx+0MwoPEWcTQ9jJcgioJz6V7Pp
wxkS7zJ4ievu7d+PuBzIr5xhQJHollmkP+rOiCBLXiWozK1GWtpWambC2WgckvXGujMZ+7PGkXEC
UnMk81imak6MdDwOFNjItVQNI4tDO7xErvD3Xm+bf7mEFQFH8S/wJ6TuBM9TZh1ryY6u7EHVeseJ
YCaUayjqqFNupifdpywL9UadC7nXoeSBzsdqZHHO7ctNQ1LWsuSmAYEEoXuwi2fpMqaH++4g6eMZ
9fPDiYzhYtaOGQHlhl4Y48m5BpGbJQaYFlNURogjqGIErZNZAnCHjB23fmQZFkhEYLjepszWfpEz
bLtVl9gnwpi7YolZdGKF9LR6/A+cVI9oJ5wxP5nOlxu5NPwCt9h19JUlNJBUraf+YSCwHUmTyKvQ
2/MAPPIFQ8cPJwiHCdM5cJNre4mo4mgaFe9l+Wjss8QRHsyRk/3CBXAp2wObfWxJUa09xwUnXbzP
6Ux+yXOu7QzH8kzsl+AqXqIXatNitJ5wGgvBwON3e7/J0hv2GGcYLkMSY/HoQDdH3oCYdDz/ESX8
83ZIvqAkQZqHyFakkEQCU/2a50+3wlnxklYYMOC68a4JUKkX2eO7rSOPztOWxiqtfzYncM10yahF
+Lk/H4REtNl8uM6oN2mvNmcqT0Gno83VC/AtWCQH/1KI6nQzttRVc7KcKDiLzq79ADnxpdg3giP+
dsjqwGScxdVYP88iWl7s5pTtI+1uK/+y2JWgVK7qb/ebuckBVhQLV+XL58qrybdEVQFHwgGBe6xu
cMzhE04bB8xOhz7bAdCA9YILEbQurCpn8gAVQ1trlPHI+H5RlWhUYuSoslFCc3TfPos0c4jQpxiX
/z646kB7Nk7K0PfIqafEAhglJ1rJ6/fEY08xudWckd1kEbwXjll1DA1X6ZLCLz7dXx05Fum+3MhQ
FJnUd3PYQeuGOg1/XXKgD5StWO/rFzG0muDHPPEL6r5EOYffrZrOEga9w38NYn1VMuAJrCS50iMw
c7jdLAtT0bAY/eqkvtxCCIy4TVoXTpc5eknxh49xIphWCDmEctL/mIBHEKywq58FHEHBpu+2hDV8
NxXacFjUrYFuAElo4sno5qVwJiemPSKadPoZ/IGMMA1NyyzvnJTkWHrntcPsi0i9xMm8/gqOFFY3
XOsgdSTk0jRWTtUsPhgfiMMSFB/wgiBwAoY/THhAXaPy66qFAhU+ATyPx2KRMmXfol6c8LSjQEbz
N9o0Ega2zGjB4m6gmJarstnwfbG6Ga0zqI5XHNCxR3jvfyqlAyq73/cB1iFHNxbRqJ8DOhwRgXSh
6bTxzGXU/0uzmIPAYhzJP6MbqGZFmdYJYnngiSzRyOJY0zAKtFOS59GNyy57DtX7rl6zUrKwUx4h
0C+wRABgX7EtYPMiSNMMNwUZPH/kuhJD9xsAbtwPkyWlD/8/VCxOXqJ6Es2Z8Ag3oHng1Vg09xir
ystPw8HBCZ/C5sEX8y30gv7Rb6V29MFHCWz66/+jX/NfcUn24j6i9aV5+Z6yYh3RmvLBBm4QqzDI
pkzB2o/YeAv092wiKcIgyTgPPRfHIytp70uUJR3k0WcZ+yG0zeaX4ntR4yRvF5XL7gtEAyFX4w0/
NKbpIvGHNLPAUbP3NF/krqjpyeG0JqtEWoXKsmYyWHCNi43Obdams7fmwDJW2hHqKvIBInwI50K/
/ICAwoyBCWeYy80WDyGlGOscDOdsd4e7PUCnvNXfk5ZdGmmcMbFf8N4LW+fFiQDaKN+ABVacTSq7
ZEzBiA7i04Zi56TMe89YE65Bzi2Mf+Yt5/r2LaR5yTmXE+O/ioyRrWAS/2ChiwA12vtDdgQbq989
ZPICNg4J3cQUxHY6JjWaj3LFYNKUT4W2wiNCngVwKCyaguoHSKgAPteYk3UPpWq6VbMd3pF2lUcY
lWkdrDS2fflkPsTuJf7n1yghoBGdgLQFNUHhIuS491/LQPzZbKVrCLogYum+qOqqwyJHxznZJfVG
/DBOyvd4OwDp8d/YQlN1AwM2Wo3E9Ibtm81+l93P782g+LhO9Us/um0whsPwxERHZMM7ApAVXfPs
MRo5Jz9YGHMvmtOOQnP6Ra6ppFYUGrYgk7sKNna0EBBBYVUpSMHN54FRiGIeQzy2NCVepxRSW2aL
dxRb2fSJhBnsWqBZl/rKeoexGDJI7XLo6bfKNX7gHdBoWZLt9B9RinWF2WFog0nlr2fyqvmdYATA
B+/ImeVZ2mMdfELMxcbK09bbg+hwbM3i7TNvj1gonx9mQyOnithbTFUPfIrjjoh9I3nxHe/HGDY9
UsbHX2SuWctdPN9Yuqizzf0TBjGUAUd8iF9AA7Bc8VJxrAvlX05A2HupIEu8yLgsDEJtRkBrdzFd
Ro8oUod6a1CcGTk7RL8U+cbCoUy7Vzy1/HlaOF96q+MIkG3ju0NqS1Az5y16Uf/BVr/RH5nODwIA
oWnjamM28WK9bmXc7OPxOlnzcaDo0Zn4E/YBEvBW48RdbT4Ibg5KAtbNF4AIsYC2CCKwMHGeNK45
xsq83uC3A4VKEi91/VrC1B+tNP9+pQrhIEMNyJn2JD5ATmBoeBn+ZHSqJ2CrcJ6P4IVl/mOuVIfz
OclROOFZeJhM0ZKkA3Sq4W9lnsEQXfMZKDO03fIJdws8rnayQvp9P+prmALcEfoec/gVyrOJox+8
w+IznjzH79LX4r7bUUEuRQ/X9qrftE9t+RXP2kEwO6ujEZo3dgzfpTqwCzDxxnfuPGQSRU/Ek2zG
tJapTiiIVxJiV8yyW7FRGYLbb9eQFp/SoaSuV5RgEmHe5oM5st2+BtaPBV/Pkt9DbWtXPMb64th2
VDHscwM4YroPNIYePJkU8eSWMY5KtsBHuEuwmFnlaVOjrCuW3ffyCJzi0HfHR8OZBR5YsuXX5bvx
LM0L47/9SUG8E5E3U2YtfEQm6ykcNWXqMQjzPe1aXKDPIP6gU7z40jVWCGkjGLkh7RXv95Z9S++X
sAW+dE4c+aLX6zH8pvVJZxE5VbI/tiv+ORqTx3wTLfobLmi7yOxmfguNdvPR52PuN0I19VITmsEH
QVoMSSePbz6anB4ZF4MJyENc1GRAuuQ3ojqWL+PF6xjY+1x6+dGT93TaRI5svw9cOjjNdJ+1zYQO
Afeuh/vvZF7utASoODEx4lalXxd+vXLc8pVwVnEqsRG48utxw8kPjSjXOVcZvxwZKdGcZYeIHT4q
w3lAt2VF2MTu+BcXXEu2BD4RosD2x5Pu6Be88EQ4CLhCT28iuX0Kt55rwJ704p3xORKcMvr8ZJD1
5mOc7nyqg/wgZqW8xfaqxbDY8zeeAmczoIUCwc2t1K/ym4wqY4FunsAHFXRNu3p8qF9RxLIL6JqH
iwi2NhLVqY/105je+pdJS1GdBZpNl4TTU6F71SG/L019FUxvLWdqjVSWW1jy00Bp0kbiZMneicHb
rVebI1+1oQ8vWRqFfV4j1Zzgju3Qtatoo3PtfVb66hRX8DZE4hGl8nLn31Gt7CfYhdJ+QQByQM54
fSuGak/MfT9hnGzKO83ngIZ4BHAR+Kc/VJ9fDE90EQi+6ez3ZBaDL31yfExMEJ0esntUX9X+02+C
clcwzGJ8STNeXihCgnYNoHzkh+9DqzqIKKig6MCRJIHobY1aFzuy6fAJaFsUnwYf5sjFp2QflTpQ
dGjYo4510gOL/2e6aR7U2h603WlIUkR92sRH5OqxOaNTwWhPI553WpNjQoqKlf7SGmZEtqJh01Ab
SZvoi7GoWOuedLiOUgK6kfqaDHXvpF8nS2ELQcyFPDf/7KDu0ffqFzSbmE7+cqKxJJPNgt0WARTf
+Yby97p268mlBU5XnUmxNIn6/ifViMARJI15Mb3DDXT/o6XjkO7j9bPOG9fFYKXYL2EFEjr3Plvk
muwuY125+hKLspWp0ejAkxHdFD5EhQ7YHqvk824L0VHsmFCeOQyzycc2VnnWuWihA6gi9oyJLg0L
auVoRgVhvkg2zH1YYJtRtMRKPlfXwY5pJf7HYE4nbD6BAf5FuEUImjeKsWhdIZyfLDJh+qqxGAHJ
A1P+dcNf8FzrDNtuhMNa2SaUjsTefrx8Ppb/xmEbumNCTv/X0wLKnQ+LBpaJ8dBN1wMSK0P8Jffw
r/ZKGBmPZQLPr4yltnBNYpjpXNkdzt0nDhVaCPyiNjhUbCOdL0tOuYpKhjqczj7TfAZsOT7ez59D
jtVxRQhPK0PMxni5l7ut3sxl1GDOZMupujBWAergoPcnMqYVzvbgB8DXZjRvDH0XBlgXR2mudm4z
NzLo98gFnl7OqYqH+th+RTojEm5uJLHTQvazaKtoTjM3+1nSHIA14r/4YfQiFhclnvhJVh3j4O3L
RU9n6IEUqqO59G4jzu8UVZwL0MCYk6WozUPp9ImO+mQXS0ctVc/fb/DsYnSGCy3fmCzFYRQz05yZ
+Qz3P1WIJOzviC0xdrME8zxFzyFyOVQYnJbpn2u0Ca3mgQ2xygB7W+gSEW+BqT4DVNqPfpglOvL7
l9RvS/tRO6dU9/FD0WeC4na0LtxcfkUGYGVaJ143+KCubwDs/GRTLzMk2djBt9W/wQl+lEN+Qovn
CvI0XuRLDgItFbz3+W23kx/AMEd1TYfy7Qj+d/6Za8iSUwAa49AeqRst3TkpkgxLEZlzbIJtCe6W
p1v36U2wOKi0UtZIVAoeQvZuihj5Vq6eZeXlyxGN6dWMKyHCfTjkYwBk7jUGqN4U58j9tyqJfCXJ
fRb+FEyzTk2P2HQeeYgO/rjdPfkA3w9//dewJ1DnfW1fee+V/ESByBJ9ARV0VeZIdv3mkYw4ivAJ
LUCZyzbfMiVrkatFj6pWwE+NKcN/5JaQEjVG0eGMtTjnMcdWGE4klPrwAVhgf1VclbwvIgueoO9Q
l82xRN5tLqRHYc1A0X6fPnt5Pl6Y3AdcTSmueCxTVHuLMUYJnfsmPXAvG1vAJQ/l7SZ44mj4adtE
dyhmKoJG5u1NOEWn5Hh3+RKI4lDap/ID4B9KGuYkv3fXdIN5ckT6hepxh1SQWbyrxFYPZ1RCEIVb
3PuwHDvVTHyPuNjIAlTHxJNmbMAKBkwdVwK53RNW4tHU/ND4Ca96r/1Bd5B3wnpDNVo+OdSpaFNY
lFROpmNohw4D90QHCKKnsFbmOPI5TiwiAhawrD0Bovick8HTRTeul2B9wChARAcFw5UfMThUkV+v
l0d6Chx8iu4cciCxxbuKidoL0Z9gjcijBWfVZM+nK1iKA1Pg9vmjiR2c4bp9DzRjLDxlvBDxCLs/
3xtbqkoDSSOtu4tikS/BuD9fCTjY/o2vd/xAUldGfG4Z289+WLOOtR76qnSTLCKQebPmwR6xpyvD
YQRkuys/orHNQ9NXt6DgoryRidrEFOv0BB7PKGwj0LIu8Z4D6Sl08GEqHDudnVf4H0fnuawo123h
K6IKURD/ksEA5q1/LCPJgEi++n7oOl/16e53t6Is1ppzzBEW0lnysjlWOsy0xpeRmQQkSbK3o2RC
n0BlXFnQl7HrwyrwOeXmUHUiI4yu1HXslHxDpS5eeLahhmvv4IkLuMm82KDES6G2mgPsqiJD2aaO
UuIz3y1Cj4ojuVSbp6/ivzYwfjs6eh7jHA4qmZrEsvXLkeVJ5Qlj8MxyxJ/+0i7w3OWWYBrES0+L
S6/Q8GIXazasR3w6yRXESz5GgjU4XUI9xw+FEsaaMGnBSUAG4Xmf2iV+blUzz+0WpKz50B/NCPRu
uide9mDhIfXyO9oOpeVBgoccE66GDW09R2VXvYAPK5gFTJlOb1ZFI1JGxGBP8mt4QIp0FZpmGRXS
VnobCjWz+713Lv0k00BgFbeFboGa/w9kQsc6eI4LUHgk2YuhBqYTbDgYLeNf8VuQswjS3ex769eQ
ZlXeJ0a/HvML9iU4JbktMGlltak92AhTLA0yBjKU12QV94kS1NVs9biz2nCWt2GPuT7pLgkD4Lk0
xrJbL5IguqIOHbF4uCcfkFnWTGEOrxJGO4KpKhS0Blk9A16IpqTfurzk3v9s3Gqhyi0XriTdTvzq
ZzDSYBZBfDK1fT/0f1plh7x1DXoiX8fQELwIRT88M8QrBFDhF6/LzyPoxRMOMu/Pd67qn7fh/1ja
xLQy4CzWkoowSxv+/TzWWrEOdx27TuHKRLuRCoGF4Ll76uqj9xsPkgv2J1CXGLHryb1dh2vwboEM
IswB5CshcOyfdzLMWEn9O7TwzcFKuQd9JF4ourI76vxiLVyTwhtfBz83Ei3R/HmnBVweycO3oRVd
BlAoGiBMnD7BAO37lbPVBQrPMezhVdf5jPt2HVgI8UZUkzvxvaaPziNSyyow4eBXmxzDtDf0/GQw
8YT7COgsKMA8S+seWURNyzaJuWBHGMjYee5bdC4msRqY/5iUD1tYI+wxkUVqEP8OUJj/31mDK3a/
2zHEA8y3WRUKfi/s2JKPh8fYRMPKMhtPegur8Zx/wTzlrB4mfzTpeMpj04qi8tsnAJKl+G3mzFAZ
g/VMR0wSLNZkg3Hedwa6ka8nmQuGl8CWAhiGPV/q8s8WgBIXYmv3mpZpdusDbV3VDqcFsocdbDf1
TGwfA8MbyBqMdm/UwN8/7UIEUYzQh1cQIPJn2difC5Iqw6OMWOPvFBH8CjrL8Dxi+rQlU5Oecgj6
g1O/l1yAgnDaO+0k+KvTJt28zOwyqZkoQUBnhmmp1RwshUF9abFfPVRc6sMF+YnYVY1uwBU4ElZz
QBK5BrS0wECyN1Y5eMvRBREmxumLvQmwHfUNO8z0Wzsn68MDPYtNac3G9l1U0xEnH7k9q+ZjQHQo
AoXJIuD07elLZ+ZfhGDbyYa9st/faMtlvJiYiLK+Lm/F/e2+yDxKvfAZ1vdHfrtI9yGa6RC2DWfl
qggqxl5QNHLAxREzO3rvaRRZL4Hxx1o9EasguMPSkS5rYZ72zmI5fDlGTflCJTy455OBkGHQtYEx
q4tw1RxqcUz2DpQEAAa735KTL7vxDHykHUFaJjyKmIFDG1QsyD36bfImOjPmSJ7o762wHK7k1Onf
GJWdmfr57rNlKI/BubAYKtgU9gmdqPWtxnueW6N1hxA1JHxqJReoHZrYcAcApuc4MJbgttDZTn+D
vvIwCbqEgSusx9eTXbg1QIaOabanmMqKarLSlCU7hsGsd05K8gejAB416I0VEDOu/f1DdPLIoRfJ
fKDp+ggeAGBUXItihk0a84lGJ/+9vFP053Sui5P7/Z/EBFr10a8Myp3GCyODOq2FxEwbpPMd+Wip
jcoUr3DutJeBlbOh+qe/0sjNEwU+D/RD+juL1oABjegLc0bakC9M6AK/TWUGdxg2c/wCVgQ/c6Sd
w0VfMLpk1HWaz02B0Ag3UPud/XpXgaCN2Y8I66A59fNZa2Icwql0wT2NDx0zlCbL4MFwcpmhd7RF
5k7T6gbYg9UWvGMgEKAeplzO5pivE/+1HfRBZrEHzx5PR2AnYlyNxKZ6N7FMozvnFGdcf73WRs6t
YgBlIvyyvfVWmKMl15nMkXWlT3FjWJGePE2I9ustcecjLDY4ijOX/iGozelfqT+3wMOhKf99vdxX
bSXRUXtzjOgdo2th/WaUPcYai/uQ78GNUUpgM+XEWzGYnOPZiViHWeFw1PvMsWfqX7XAemTPuOY0
ZbQ40gnCiSFPPRKnLvSFd2WybRMCwFwAluXsO59QK1JVb6DwMyH9f9YcRqa6w/2HIxdcr4bKBhMi
BF3f5Q4k7sjS7lqjSW6HmzwalvN7la8miCpnnyAlqATsh/i5xZk5cbPjpnJLa5fiavr9gyWaWUef
OfmP7yVmzp/MMDnfvA8fVMhTJIxT5s6DRfV4Ix4KTUQ+ml8EKBNwxSD4jQHL+kjqgjPG1GvOg/+8
jZ0h/m/hHUSZsXCJ6me4ZOS1Gdt2mhiVR4uzKHYkrJSza/+SG4yTBOBiGK0q5/4R2Q40cggxUJ10
E5cHu/Rqj8qaP44sXL9sBf8YTfU7Bt0cU9Tzk63q/9zSh+xuTpalC2R38kc+dgc3xpxzqkNSINJ5
RSfu0lUnAUKetQBtEYOp6fjwcZ4ud5XnodVKgGYKLlBYrH8bjNYLkiR7KEyAeN36K8aXCGOwwcUi
Y/mJjJ/BtTSqjpP3ePmD7zDREnylSZXXVw0XUFPIKdC89ycHr3DoiAzoyWLwh/uQQjXpncXIcwKl
XAyHGhbtaIDK/ddBP7B7yIZkj1BoUfFCwbFVPdl+TGQL1RWKoLxuLJ63GpM7a7iOd9PXrrgKsaFu
E8jn0wYVuB1eSqzevNdZ9D6MX5q/yorPNbJLHZ8oDmn8vDaUH6elVW1+y+8cSxnKzdPm7bwfdZBP
bbh3QbHXsJ1twIeRRqmyDh5RTS/4lihwa9nR5oz4dfjswgy64zLeKfi5f4aOchQsAQkEOSk9U4nY
ku0bwKnVkTfsh9qLpw/G5ZEBPPRMjb7Hu7w3nVvaUGEKBzw6w80bNXOlrXBRMf6f2i4CAUyaHL4+
B9SINR8AcNxopfaoooIGjCh0i0e6+bpeT6DLNGH5ckfrCrp7z4fHPfceax0Wz51FpiBIUUaUp2jC
crG6PiQkWePnDRE4iFt8AvBQhxINCHPaTHAsxvZtpBFT9gK/xhTQ+WKliW+UiZ6USLkeIt20DLpy
Rrzr11o4sJu3U0jz49s3gU5vDCrz5yDFJgLA/DrSsmYo6D9daGaw4NjDIAogbfQkwp1+UAX2mHor
81J/xD4vMjzAAIIYCiko5sizYtgJGC8GyTyy0/0PlVNk987Q1CmOUGnPWwIvYjuGzPVbxwa5TzPa
etGsbqr9g3KYWsVSMD77WtMl6BL357wmacH7PkZz1I4HidlMrf32kGejI8qmiI+yn7CFt7qBZtoC
b3AgDHl8qeYkMOj7NsIBOVZlV0v4Gfkd9ZD31nW2SD2hOiLaa/ubRnYB+w85k9N6gi+a5PiQAJAE
79nQz2btAxPbx9PFVQIGBiExFnE6swkuetPJTVx9TcW2/JOgXaDkw+VFCvNEueP/dvCL6sfpQc/C
5A7NFQXLa4EwFMu6t4o3lUEwGVxjEECqkuDJlBQOo1Vd1GhHo0/NbA/eLhx5mj+JWY8nbqMPIYZA
ulxxRoIcrPvdKbOoK1LiZXmiaWRaY2K9+dy4ZZOwcIeYNZijC0v3ChacoHl6jscEQy9f2QpYdU6j
JbSL6RuDCATiIy36WFA7sG3iQB6Y6ccrY1dZvj7TbmS2siaEZsmvhV3gJ6hlB/jjbTGrnxwjK7pw
qnAZDgULgWhbmbWLNui9wrkas1MklMy8aCcrYiqSKybayY70cnBKiOoAvWw4qGvFVV4tvpwAuCUs
wufiO685KWCCDdH120k2IjrJ7nfCG7TLFwi5nt/k6dsA//ehTjGaYChx8akJmHT08HlvUy+CpF3I
8d2I5wG+SbucMKTE4vVlre688WVIGnRv2LjFj2luNwC/kDDx1tYZqjF8e5GUnC6YL+IkHM8hOsFW
gSPKJ0GMxXPY/zs6DeyBtdWEhlVje7IrB1iYwSc2uNheOtg+xrAhadYvjBK+HhDqgvMtCRChgHFv
xDt8hecaDJgPyw19lf5KFe5j8pB7B1wctHv4nNjBj6UG6KA9W0R+1RlcAu+mrZ7Yh7eCiwEa6EEx
fY0MDnwTKW409CV2n7kKgbbWxQCQtJdc5IvxjuC1DSd+SiHVQwcGgP3oGp2JKIHzDPN3/WUsSbEw
AJIj5uILozcOxjaFiyceqinewsjEaHygWDOdCkYbeE1P2CMR8nA0Hcj55w3EuA+zsgEjGPaS9ghL
Eauy09ygdGkfLMSQTA1yPz7T71gbkmOoKwskUhMGA6AM9P/QCqadFe8EmEwYIbWaL0F91TB3Glvh
MuMmOLDDUAzO8NmqvXFOVUoEpTPEPe+DZ/FoCEvGEPTZSgAyxXweq/avS8e2hOWeP/pi5R7jCghF
P9G/pVvzGJCo8cfpiTCcbhbvQJ/0KmJCYA0ScQ4OwuvBlvJVP4ZYSdvzeOUOkTmLU1DaCph1RXKU
uvsBgslWsY54d5B3GgKRAcfs+9daOoydQKKL0yNUb0ZnK73jaeVQQxKYAybWgnHmmE75J1/wYM/3
vKLElGb1bGzDi14xC2ZtSt4Trw6oItpUZAQhzrPS3PD1zBIXcyfqL5dvTcEizwZJOOkYxozR9UzW
T2q4ifXyfvPvnCEzwxG8/gVn/DUaX+KwDMFmobJr5QVjKlxb70+mJCghYX3DzCapQMH1VFNRuQzZ
4RSz1aZLadF6KmxQlcA/pmm3nG3aeQxdWCPx5TfN0Imb1YHKlvJta2PSi7ltQjdnAKOwtLN0A3db
xR4Gz1W/X1WdweSWrHbjKVGqIC8ojwzfYKKuYR3zZB/jbfQ4rccMb0Acyb9s9eRB2ilTsj14igXJ
knE4Bno4UzNp1MgWGEGvCoOIdr61QLthDML4mEFaPK2RDvi0GoMlkLNixO7HlbQauh3PxFYwkABY
nB6LyU7Vxj3R+7VkmryV7o0TMAk8F0sGyVsiFHvOVKEzCANz0bJ5ZStWPQuDdpNQpb79cKlsMAsg
f2Dj850vh0xUHxEB68xLLYasUFcuY+e3Qg1OwQHTCJM+xUTEbv6plOiOisG/0TAuKmbZoTKIhUMA
Ej7gx+6Edesxi4IG2DkpTSygvcHINvMHmxCOErqndF1t6/2vsm748qwLI0P/27J/2zDxYw7QnZRr
iJymPI+/vjwQNpB5abg5QdjFRJ0ajldaqrZfM19ptzz32HNTj8Jr9r+1Sa/OG7KDjfu0M756ecpu
tvza1kasmcNCJ/SgSWVVwCiogVWi2Ri6Y2wNBBCU7GiUeBKFeG/tjDDtM4Ov+CHvFjetyQpoYR9d
xlusIK4i21Chko7CyeC+3KHddY6Nh91hbMMobXbbg2SkNwjkZjbR4b69FzlcTTgaN459ai8Mps1n
p31uxRlvoYkziVza2HP3szAPTDoGZL++rSe6o1tFFnUmlRcjdUfZTYhBTnzVHS5an6ArdG7Kn2Jx
fQu/2kiP9PxRsWfWSFRa1X3+5ccvlgi1o+PJjOwmIM8DBerTYrj5QUTgdZX2PtRH8qL9FzmefHLa
HdHEGBUa9+gBFe6MS4oxsIS/DGrrbEyidMRx0ReGPmavqxGh39JjfOUZj34urU9jdDP0lH+IaUP2
U0dBHXPoTyA4OhK3AVkotPAZxJwRsKTF1KXoWSZjDzi0wI9NSxKSvLKcsecXz4z/HdL1rQWRYL42
X8GtazYNjnTakIEzES+dqLXQjBHwzHv/6Nod0N0kto27V7wNqMurCyQI/Olf2+LCmox+JI8ZyF74
NdurQVBcFEz1m/4gtVccTjamEFgGnIKWXh3lOobsBBnYGF5gXRFdQBUApmEOJdgKwMDF6v8yZDXS
pbGHB23dTw9eW4yM0cWrbF32q8Rqg55AgzIGsxTrIDPSSTynm2SI7r5xGUiPjPtpw3hBTqstMpu+
oS0uoBajTMMThdAgvhD2a8JDGZIzov96kz1rGd/lLT/FWcNPhXPlJqJ/cohlE7a9qGiZn0t4elYc
w43Hn4Pzj2np50g4MobNzdTGMWZR1loCLxb1OxFQuHmiojyJ6CBOFyiobE0FajBQER87tUw2tuL0
u868dpMG7FsTsG2JRJ6OLoloQQyuTKoFAjT6jmE4BWunQWS+AmdnYiDD6JvxA7EThJrUWqQcJeow
SFRQ1T8OnYVSL8vRHuIWAYAnOcBRJQxd8L3Plt6HLmBcPQZO19wmJ5185rLK5wk6F6QkuEIhoagh
HTHNkKcUTkz5SwoaIvN6ogSz4TsKhhrpJwqG18tTBn/fAZLZauKNOxzdY4ZuIxEJCGtOlfdpErpx
0od1ybJCdmWuhZmeSCcmwtNmdDIHgjT9iDXtUXN9lS9L/I00OWWzzJkyyh+8J2MmKG092BXTsizG
+leN1tEgvfzw2kkgdQlD0fj+nPz0vsU5NiK4cP8mPESfbB4qMF7jp5V3CnTLvCJdGzbT75oJiDCV
gvO2jofL5jl+pEj6e3tSyrKnQl5Ok8rTVP666XA3wXNPraEv14M9ONf7hJA9/0+OH3fZUqYH+qX3
0bvPAHmDA783EihDFke+CCfkW03AevuBzkcyq+znV0Q6DNPa8JuucWRHfCFFnmAAXwnTU4uZMLZL
0vN66qCwCqKRf8ZcU/paTZSxhizoPbK6op2pPb2Rsim5fqrjIBYM7HrNV5nPlW9GIgw2Xoh0yUnK
XVFQ/4RVNkAvvclfgLVy54wqmXJTWcmTxhXeISYQ9XhzqtevL2GjWFpdokXajWBjnVB0gSQN36qV
huVJkyGDhC1JSExNlbSDugwy9kb4W0p+ORdCHhd57BM+kDltzJIWtyo215LUkuP2HQL84y31EtFA
KJ/3wMBuePP9KZtBO0YJMeiQP2R5avUvrsatVeXKOe7HGSKMzrLef98xIvzYTirRGdzadKCNvs1j
UuWLNDzNPuU27eZPnNVrjE2e8ntRvgkyqydTufmgTJ/8iPGLByxfpu8NijS5AlmuYR2NGRsqFmhj
xogIu2lFspEgN7MBxBCJfloTAVupn5BW7wYzNvPBjD8WlV7dEJU8D0PmX4sxXlO4PkBSeGlv0eIE
KIIR5n3MsziGMo6G0dOB20FFsVF2X0CJDis+LQ/AuyP6wekXFVh9fkfYmGGNq4Hnrj4rDgrVK1c5
fQ7GbS/92xjCX3Tjr/MZQyAmiITkFKb4AGEQPA5+qtqxNHtiNAGbZVd6ofGy2vVo+jSxfEBbich2
LduCPTzXN4QQUCYWuG9gJeQgx2hsCMq7IRQhksbQyTKIveWLcjMENgQ/vH3d8RIm+fs8BgG4Hqhj
AV6qKyJpUziUeCSJ3g9SeO/mY/RdXWRXvCgelcDJh+LUf5vySxfg6mDiWVhtYUGK/uBja0F6NBuj
NnGKdhv3twqdxn3e2G8WtN1gY+1DtYd/8aJCzzzUgBH2TABg6QyMwv8dUTwdaRcZilC0QEyBbQzF
fsmxRm4B/DsKGTpKKHUMRaGv5BAoYbiCpzKWfq4HhLLQot1701LcwMG4YTrXnBlNuWAm8tpi+M2u
CCWXBAAK+40COHJk2+GMjKoA0xwq3ZQDgIBnUh7wr0Ff8JyzrdJn0iWroYN1v4AXC2kzBB3hZoRt
DbMc5lbNFJQAkqCw+vSceA3OLdz2hhODNjHB6Qa2b08/IQ3w0huYk8EqG/j380a8PvETFDMc+8ih
4OXiIYepJT7me2i9ISa4fLDj944xOseR1yAxsGAl9pxqBjKwH6jDkdriYTfQCYQgFe/AJ//REhEp
GzK863OXuX5qwAaKgWzDLaRYf2HHSJMDQbmy6IP5Pd8PGk9+8rVdCQDvRtjXC9mFRpWwQRBztoYn
addQqnLkAVM8RZpjswgP0ap6EAPGiMl54R1fGbQEZR9SwDlHuQxr87Mc7l9efxHYhzGAwwubshpM
nNQCLmcy2dSQBPLBhYCM8WRTNLtPusPvrI+EoKRqNoUMmgSp+nTgb3/hmo/HdU+GZ1Xsd+0rHDaJ
V+jFvSl6CBY/dw268WXcm8Z7tPhUuLi5I2OGwcMlNK85xwsT65LcBFS9dQqI9XFw338LepqPzVqB
1k7x/18kN7jwjaEZ478NiFrhvGKJitgDqjPeSWEb6ZQ5/2tDl0meiAIYQm/kEDFQjZxIuoxqtyWA
hw80RQxhDp0Y6imxB2u0rh21Atgt5gvLH9aYJvkC95z+hToJrnhtQbuAs84QJwMekqxEYWfBZZNz
yI2pkBrUeIlFxQ/fbcqgTCEVmfnuG8dV1KIQS1Dgzjv4E3X/91w2G3kFxb0nmiaAej2/zQUzaKC2
k+kB8RVePvSwOy8hZhb/kuwCkg14B66Ut4KfMNxL+A1OrIh0QsUOee6HvQyEKx0xvd+288xXI4dX
UUjB5dq3JX0HjPl7elRQp+BwhcawcTpshNcijGcsTHjsMY7ulwalsM4y+7RLBQIKwGVqpkOrodTr
GarDae6LiKFRdpDoErkZmerjgMtWCYJA3kzBA8uXAQsXFbm8IH8MKyQttpJZUEEzEatDXPeMhnED
duqCMdnHEcZMXub/7Kq2mPzz81getvAAyRKaphOTEqltMFh2J+TOMdy3MwFhDWiJxV8/fzaKB+U+
wZtB1YQ6SPCEaMwcp4XM4BWyEt8YjwuoFMKRZ1w5e5dau/0Hh1uHgz1BgexLZIQvCMgZBflYG6NR
YhJCYiVWHNeTVaCif3a7yetpist0x4Dw1U8eOEliTiDVeI/w4oSNRXYD7st6exT4uhi2zz8A9COs
7di0cPclZoKNVUcOWwzNJprxK6hbBlouWup9dG+PzM3fIYzRXX1k7g5LB6aKCgDJ+dOYIiGHUMnu
sD/4pMOYeHniYOxhhJus/hws+scARkNnShLdn6UgDjvhHWcRTIA65k/0YmKA1SVilr/PYjCLp0yP
lx00X1YPka+5URwA/L84hpoOcrxwDXnwc5FvIwDD2Gozk/43Zrkvv/7LyiFZa2OsIlBkCjBuiCQ/
LbJtydHhd/N8DtzZ7ms6oQvuP84kmAT5XJo2NvEJKAl5t1mtl86uIyYeyCZxaw+sG5kvJEUbO0vy
avongXXJGXTFWO2tvVEQhdPOwHie1CM6NHDFawJBmMwQeVYvkA0pX005t+bIw7PPbCx12WfIq3aP
Aw2m1IT2gF4VEf0inkNJWZDAsRwzXYqsZM9MWAbDG6wkMv7gHgGfnPBy6+tT7NJE1CHszdjRa/gv
8IyRD8azyDPaIa8h5DK0JiQd4VrqiQiay95DCNFVOtZh4UOzUtkYpVXyNRJsqWJ4gfr7oMBSzU26
FK6g4g4h4V1T1IvLIzBNJRKjzVTbiizYFAxzv6QBRnx2TtJV42JvG6gebnEm5yDbFlPmj87kFSce
soAM1UNoDAWKHaeGChFhK0OeLDmLYHyhDUujTzdUApxakQm+DLpC5xM8HZqy2+gvWiH1joPT+oru
a/5cvAJsU+BNOkM8jmR7f52FaDacjTU/2WzBzH8LAq5Rd5gU5sB3Fu7VOQXgf5+H2OaLTYkWAVQD
0Cu8aIGykfdtvAH+cITAgushacgwj52WVv5ob+A0/mSOisLubNKxiab28KeYnENmUERLn+lmlKt0
xcFKwe2D8XlF5/hE0jxEi41AXOcHvrwFjrs4PluwCT7u3s7Or0D1eTcYofOTQxbgFizIo0i8FHuy
Do3RId8Lvz5TPd32z/vQHvnNkuEWMTOQIa1eCrIauW/OF7rq3sVR0T4bRbsTZ8JJfEmPKIHwZ1AC
iFnxFnakFW7BaPaJfyI8qddRNiaY+7xP8D2tIUNwXfB2UQRv9m5HvTaYIeXScGObv2bC/Io6dEOY
NuZ24KxANC6WMFw91E4dBRcmhsqBVEV3hOAuWYMqoPOhfRK0zhngDcfTeojvGecJgye90DrEBtoJ
xwMY8xfVBuXyIHmZdEd8XiUgCw9MG0pOoheX9wU1i2rSMPPYMcNm1VPrMMm7dCv5WF5BK/OtsrsM
Z2jzNhOrEWd571wC/oV2w/kcKwQiqCuo7Y5AXtQg4z2D8gJTu8Z5gVniZppcsfSqSXd46sXtxazi
h17MS3GWPOG+TAWnJYhZH+XusypuspXPJmuocqMlFLIx3hyBPBtPORPR/afJjTeDdcYMhZg+rITe
eA1osKvRpvOEthQinA0XhkfYh3eEtZV3zFgpa7EK4fvCcQc8XMbuZzYGVxKRD80asgsYnh4GR5wo
v0P98PC0TrOJhGeOnBs/+IQjs4G82/vMc9AoU1WpoOZaNaxFxjrouWKD2WKFlwyTLgSPYESYhC7w
oKKUwpWvOnRD+JxYqRgDIH7mVGzBhbuMcQuIsfkqMHNi1x2t8LUhLvAisz9Bg+00NHO9iVPImpw/
HiD7VkvetyvN5c0LWGQbVxZ7sYxi507UEs6KGpDIgSnWh7PlCLOBSack0kvNROaFS/jW93wZ/my0
rxI3nKkSV4Rkk+kywrSkl/niIv1ap+sRHFTZyLl3sD3WQKDKKoau4nZM9twnrjwoJniiS6PHiF89
ze15L/fJdvSbYi89dJsAj6x5Udg1Tj0MP7znX01O21piBnF4Af89hmtiZxKd3OKV4LbO8BByN5kH
8wdMeO2xgTeDWcyG19zy6AV3A5xvCryxaMts+EVAZPrTFg7yQWE7Qf3jTqDjJsRf6aR6HBK0eS9z
mJtYFWMyhi/VBBoKrMexPQJjJIdqnQJQlZqEpebTk7FELHUccOmdVZhhpgSBEVFCbvA/fvNrzTYh
us16wT98m2Qx9eyYqJ/W8+9Yp2lnYswtDNFMGwpkBcEMYc/hEvaDAN6TDwchKYyaIpiTyKQXxWB8
ovEavKWof1+GouoD4iM2+eyL+xW2dZZiV/wkX/G5mUW394Y/NcAanKAMjnhJ7N1JbccFUo8X3zO/
L8/vW73rsZ9rgVkrFjdv4qKYDTCRw5PDer8I6IBPaWTEQhBFTurm7deZaAD47ydITvDWY12OzLoz
aZ0ZvGEOPcPXp+VFVoxTaJ1hrjOshobEXoqZ5FAfwdB8rUkZ+uxAX2HmyFb5gEKVkV6HZdMfSlPI
nKjmhQMc7Pc9p8+xSlUrlkSlvNb1XjZGx+yqLnNrAlRhyBClUKrtZYA8vcWgUdZE0P/cbfDO2oQT
YkhonowvF0LsBRXYhAANu8MLAHz4r7r+TFh3qMpQqjp8J3TSH8nuL/vnvBQLT5uIvPTO4tWkp0cl
OOPDxKBQdNy7escdqnf8TY5vA/g0SeOdLrRW+6CGiUzIpj/Zmn9IvL72a0LVRzI/52QQVHNTbRhN
vBj3pz52aNsavfN9EoyD8Y1d4XlP1zlk4/6x5JnEPWRLp2/BE8QXjZkDJ+jpoe5ex9hr59CyiWbR
f1tqSTRklBcwYaE1KVvUP3idnHYljNHVkNSXG5jWb4eawhOmsn9a0rUyg5eNbJZzt7AjeTA1BHf9
YuKr7IBqss3JjpiOTyHC4VH7nWe4vjAyQQDYHqGWxxCJmNfDXoY/2MxavfGRd5vvoNukDhPiflJm
jv/g0xrpdES/sQSeUVlC7sibN3+qKfFrBzI0gR/L/M5WTAZuvnEBaDcQp2qcp7qyBJQwMfUykS3q
Sm8NpQnTVp9G2ronSlz47qzYfJG8CL+LGL7nWlgJUAPuTDYhMVEiphxdpBSjdeaBMMcwMzMMKc/g
SamsdRtSm5hBliZJ8D+C1RnnH5TdwPisUH1TSuV++el5xBTVBCIxQIesfch6ZgbThuTQnlnrLB0W
xvf8PUdBEjR/EvQMv3E4OmMqrpDijQPEID4eDtPA4P0tZDrMqxgC4zyKyo9ZRuU2MyyMgdtZwO6c
alVPjz+b/4NTPnaooYzTHGcS9oCOZYu1EpQaNvs1vNMIrBoKGqc5Y70GWLC5VT6yw22n3Z8w/yY7
kH2mKXbWG+Zq3TKdhTZESl2FUzaGb4aUylSpvnLzjh2T85oz/cj2NdXMFoq4Ed4hTPTz/gatB1Mn
NlR0AXgkXaDdwh+IrHiZUJBCikNF9eztBJgT0I3DD6dJHk7L+eTytLBZY85V27R/slPPCdGwmUxs
izVGA3CQf0vosnBL88MLrcpgU91inqUDW/Ci4w5lGvE7VdBs6v8o4IA5wZcyfsBNYAnWMO8kcKhN
DyK+6YF6UCy7gWmGopnShB1YqsqOCLD2rCqUNFhSOdmG+fobZx+OwhmPmLWrWXYxfDLOlcxQ4anj
2nasj+kyXmKU1NOeAZXwYedJwBFeQ00Za38ll92vYcZSswzdwNcDP4KRVJu1PsZU6gj9lhqtoVpp
LJZxgOTef5mSDheFiPjQiTgBCbtznvbHqXVmjU5nTH9OD8JlbjcbmfWWQnCKIRdz4rcNV82oV3zV
HiJ6lDUJgppnb1m9zGULA9rsjAQRuzdAxUDAdfF9/m6yFbokN1mBb3MS03Dsw1ljhpt0Uz1+1mAx
ZMZH9XAHSVkxPWqZr4PWnXQKRmAy8KyYHQtqBz22TkRE02vffxCnLr1rwfy/CoWuggac1jrl3PVh
HUcaLVi1bm7tgtEdgjeanyPoEpAXZDlindCPABrQldPUIoCrsWYBB2DBy2gFDbqgKLZlDJvSs//5
YtIOpaCanZY/DrLCHZ0lLGcP3wVsK1PQ/mrtT+J9aQ1j7955oH39UHsJPHHayX3+khFj4BXauJRM
zsP5kPDv1OMn2NZKq8Y8vKdSFiSqGd9Zfhb7L28AP2EV396rzmweqg9qYolWRD+E8lM0cKcKxBlL
75pRvIJhuRWGLMNzY3+o3FZEv+L1iGUUB7rJFjDLsefRk2nGIXuO8DeBDrOCekwWi49IkjiyV2Tw
G/JbKMpn/Zz+8fsDcMBwAjuQK0PbT2shYWrpdjiQz+9HSgAh/5Vdc/sZmXQ+DHhxh62dyQ1h+xNe
IbUxxyoeedrb4/vW8ObCPVfsK+aJ/56B2xuATVY0Bag2pGsG95Pcjmxe/qFvq2Taktitg/YQj4wf
g7HMhhAKX2aYzuFPtbCjJAcnAtgkQUKNBduP0d5dOUxWZLIH99OhuAC7Unsjz0GIgUgwnEHvIG05
wDpEDa5M8UyaHU35wzKqvZ8ibzxZTuCmc35qMRbIOf0vjqAqLeUzsPIAUeKcJVfbA0o+FVdXiV2f
Rov3QJZBQ8LtP7L1MstBUZ2sQxj5J6o5PVkTt9ovvmN3SVhOGnoVgB56GNoigMjXMRfQDbC99aYa
QHIXSFavZXos79ArfpnVtvaP3ZHmQr6kS3nPz4A+AheRVVlDeMCd54sEvGZE3OvCGfTjRgHwRooC
v6YTFMik7ph4VQAFjDKLE1uAJdzzAHhbfluzi3C8ItUi8At77xQYLqP8gYGxRe+SnSzm3d8lD81v
/lkiw5O1b66z62GqlYr6hbMaNTSP3GADRXML3sUn6GY0X1u+IJ44mh5k1chxAPnT84taYOSJu3iK
FAOOAb2osUpwKmi2FuUfYiYHu9Vq/jJ0+pHR4uOUTgRRsbAKq/+9eGnsMhjsXhB1rAy2n2CBrhoA
ohpetEZ0x/wnuuMIfhlikAHA7A1N4YHF/yc2sXYdwV99GxHBUhVWV5KkhQdyKxoyknoyyeSIOMQu
3cbOjsQb+r8L7uc9bQau6x/HLbMYauXXivEGFRul7RhTId406P5+D9GezMbBjXbk7cno7Z/mGHo4
3d8tW416uoMSGYzltUhE86MNnt74q4c3bLuB9bUX9HLa6gGtHOzmxqCIpNQLCXlApwMJoUbuTeH/
eB6oFtiSKozdrickwDN815Ag00DcYRiq94x2n+qIozpoerJti4kqzj6sYVU1cPPka+wstddR4owJ
ogd7R8CcONRBOzF1G9GZ4Y+36CswZqn/MVEqPPC+Bh4zfg1HaIMNtl6pJXUbtECnXVI6HYUxsqBu
S3VW5gsIMcnQ4Fc04JyhnHqAfidSNmKTyW10AGP6IY2OULEYzLpSagOK92tvDwfXJbrjuvvd0/VR
llaJ9kUXeZSWpz4McBIa2KkX/3NnydSKz2/3dcaSiCK/3Y0e8FThWXz7bgAoFCES4yRbscFr2IdT
ffVGa4CtNMs/sUCo3fIfTWe2nCq3ReEnsgoQBG+j0nciaswNpTFbbEABAeXpz7eS81d2slVaF6uZ
zRhjEqbJBfu/A1CXoy7B/3e3D1gYDoTRktpBcYdEx9VllFCQG/joQ5SGn+CLxqefKQ042p+d14xZ
sgJmmKXaAsDZpmGagJw7kecaoqj/KPeNE5JSWEVA/zqEf+9zAne4FwgdAYLBNSUrIpa3KSFC4lz4
F3QdKFIPk8A2/5ovFhRiyqhOY6au3j8YLkRiSd4TfpV+dOODx+kSf0YJ/GbJRDux0WXiXMSXsG0I
+5GI4ZjXinxYTACXCLDWER3GEn2HxQKhoUd89qATSTNRnYwnQgJylhJN5jHh1Z0TnhIzIrRL8EUz
HQUHz4BOhxohyIp0EuI6rVXmpvxjrXi9PDMSGL3m0y/jJqSuCz0wUnFnxEsycEj+4uDgD86HLbE6
i/zcF6Y0phjSOW6/zlcXc3So+D4/pPqyGLwEDDCICwtmHUYgS//J/SZ2FZycZn6KhR15g4ZTRFCU
4gsDi4AdLbYtljTtcGh+xtvXAZfXQsD9i3TU6wDNGEOxtsgNwixmtmZpyCOeiEQA0tGSM8ED6jdJ
V2Qz5t9oupny4p5m393monsFkuz6d04dCxf2NekKIGff58929dBnCtDawWpXFPEEP0G27UuZN87i
HBeUCbg8Zt3XtZo38Su8x+f4Fk6tLBqDZP2Ar1RQ9esDpKR0HCNHStYtJfgFecAA4wJv9CHiq6QI
z1/wlU+QMH9AleuGSQJyEteH+pCZreBqM49Ytw1VHqdYLIudfLF1SOaI0YlQn+L8EMf9hHsz+Rq8
O5BAIHT4f1JCZXrUtCqKLRgAzC3SrEijoDbCkoBxTR6XRQ7bEQ8Q8B/UOub5vp2Tv6jWYmbAZSiR
65ulzPkscf1PJeLkhN14jLeoXxN7g+kRNevGOi2/P4AimywBn6MpGi+mQkLq8LzOFLKYmAcKqwJC
BaRoiNSROSERNH7YEkKAFktWg09DBm4k9ia7U9BEDME5mlSY9SyUZMpqlxLEdjU7fwT4AV9SACYC
SCIqakGX4psTlMetFpmGfb/GqBwoiQ0cD8LDdQEDZXkSTTta1LghfCYKmhdWb11dSH0RdbFRkBkJ
PgZ0QcrNTEEnvhjl9WZ3d3Tr7AzJYBHOgHCdPH+XfxKqFN2iPCJMpH7NYg7zSMcAcLFPdTsDd+5f
gY1w8zcUIUFE40+Q+r58V6CUJSd/i4IvwfPAk8btQsDK/u4/e+JBiIl/YNoMCaVIVvl2chzl5uOQ
HQnqmOqnps/H1tOl5R4fMBhGKkI/J66oQ9s0SS+RX64McEDydoL4GjzNoNFnmNKyhwP3QC544g0B
4rKLHQSwFfHNBDkD8BdPPAqeCIVZZ+RIb1HCbTNjiZQfNT4ns2qJMd5+qevXSt/yhIBwc1bKoHUY
2uSeiIsTTsC7xpOjPIrLJFzvqHEJ4JVE9jL/FAsUCiVJB5juYrZWF6EU0R3hiSqbE7YgpOXj9LOO
mQYW0DWlOVMeVMpxRqlY8zydT0doCUInJB9KntE7yLDCBucgQP68BpyA5LPoDaoIJtALxDtj//t3
M+aaCEKDQRM9pg+JkvFK/K+bBxJs9tWGawTFEa4EXoIp3lAs93evHBrG79GcocOhUn/fi20nyItw
whPOPIsgQfKRyk5iE6l+XonTi41/l8s5sTitOGD0+yk13Pj/avOpcMGFU/b7Q7Mjcgi34XAgtsCw
MLnNg27+bR99RIdXyreOCC0zaNksghFXW+xG4p3yvOIvDK5NK+6gc7guasl76rGZLwewagiI26uP
9bHc/W0GC0mBbL7MmQSYxsbOOXlX+7+/bAKV5HISknp2fYQES/qFAJZDu02Av6qbFxe5Elu4jFl+
qEIJtg3cAyBKYpgLaUEABTd2IG80RpFAM8lM/f4Fqc2lT3bmnrnak4uIX5KMYoeX/wRcQmrVfu+5
MVu8wkxDJfd2FJ89OfBsc7vs+99J+R+e8Bkmc/ZPnQWE2qjM/oi5eQpyuvcEU+y977EiaAciU0/Y
e2izcyFxsafD6cVHGR8C5/p7WYUnm8Mylz+Ybb+nusUvvwrrDnrN+Pf6VcjWczkX94Id+fKLpAr/
fqjRG5YxugHxiXpC/jXh8re4TnkJNlGxbmyrQmI2AzTPl38Ds8q9lDHRG1Tj2bWMWVgz9xZTIDnk
pr/4VFyeQ3yDj++8Ev8bbhUSQ7ocpwSS/CnhPUTwGdQjXlUfXwJyTj4/Fn+H+Zcyi6aoGRis4Mge
gIZWCHmilM3vWMwEJhDhVPx9L4oERidPT3xVsV3imZYxMtybv73bPUXA2CJCpmIbqeq/XTVOVTti
ozgpj0CcX1xFnPnvQ3GcZpKcEXuIj+gAljhO7Aqk1qa16rSGKMnTz2jvzLrw9GvnvaE3APjipega
gwin/m0R55n8yyyeIwzv2un3k3+XI0csxDlqRxxwOYoriT2hWzm3GLXq3/6FpbK/HQVNV+wlPsus
fm+4tWP8+ztafDZW6Bt/B4guWjs8FbE3p/s7VGzlEHpzzXYwYnRW8e5yfAGiEVv/jhefjbHdwTIe
AV7djhLfyoDAIO5DdEix45ghTDswBsR78cl7L3q9GDTGvzf3K8aBGDqUzyN+Lh6DKHiPyzb49Gho
+8Ac43tS8gtWLe7JDsc68C7qzOD1YR1iyd8T2UeyPK3Y4ZmiZJY0YRP2RCOTk/eIHxh9VKbmw4oU
It8/lX3GPpMZ+DgOkf06Fvspe7BigOyapA2VTR1X/M9UJE7DVHX2ANKxJ/Os7DMLXO0IdAyTIOYb
egUtFHYU9Zh/icKJF2IyE5MaFi8/5Jv5hRIV4g+TfW4TqvQurjYIvgWRWI5P3mGb4HOwWcEq7pMX
2cN8dva4IG+4BHByzloIVhwh78eshHyLegsTFrjRBWKdSGsUds9JptyGnAKaF5cUP2IvLmQSQCQ3
t1JYD2LdFPlJ3WTeMzbGRmeCFacj7vb7MadlJU//jkfook+4zN951EW2KewD87zBnaBaxr8eCQk0
LfhBRs6CrM2yxGdAAT5BbYhyody5bosTiGsY+94a+zr3i+qIYyCB//f53/cQa4kUiJt/cNsFdyxO
+beH2FO8Bma2ufL6atc7pm+y0+nL4WQ0urERH0+Jd70QH6VtRDvjVPwtVM9YNOYbBR11gZLCol0K
rU5I/oN/EJ+pswc0JjaN58Y+Eg/zzlLDcxI7//1VeI4ZCh0LHoFgNI8JRf62DohgQJkZ/mtM2+DT
/DZ5YcspLS86h7hzUYpK3KjoB39tTW8hqf7bRcRaKJ6K8rtD54j1UXwBHRqa6Ehii7r/fU8Gnxdn
T3RD7lw3HzTE3z744Cxw4j0oG4KJMtkI8hA0vOh0MqtsuRMZCsqhbMTZxW+5Q1ELl+hvPX6xuL0Y
lc/jyUObg+w6Q5kckRjGnsSC/LfunRm+YkESWzkgwxJihHWOtKd7+RqPQWwj38Dpb7v6SAifXvZg
8f47BuEZnqK4gRufiW0sbuTbHIVL/B52FMsr9Vz/hhyKyjuCnr8NIM6rbpQ9tWDILAiDTeymMCdT
wd55iCSG+FAcjfXAdxaDVuHGnrRqBvU9Y7YS31e0svT/U4obFy0gWmtqilEtWqmjZ4nf/1pHDBfx
vHiMc4wjT992K41Oza1jX7xWRN5BHF2IOO4eO5p7Twc4MtCwiV7p7ZscEC3agM09agSZoNSdPvpy
zsCmHKq670M5BWi/YW/MkxQR9hDzNCF4/0oJp9y+ERgAAP5xJxdw5H9QrsZeJ5OBaq/sM4tsBrHf
hP+m6oz5aEifIAwRVOkRPoA5uykfhErUfUQxE1II3CFQGzQqICn2oITUNT7Aa7x47OqduF3i7OK+
2UxGBf1ROv2+T4yNFFx2z7iOayJARwzh51HZX77VnwlWIApdUA32L4gGfVKyW7skXbZSEO9vkquX
iRoUcjrFVOPC0Cwx54+c+MWdQGbevYM+QBzHOXu00pAyr8dtWNOIMEbbJXs/Yw6C3T/Z3+hYNPYr
pbuDmT528XuviraTWH6PdLl9zdFM72vd6xPmg/xTXfdfo227HG2fq+kWVy+6Q4fo19dltR62kx26
F4/o8jTqlVLMm+00vq3zZQFcYsuL6mPAif1ASvfB/e5Uqs4lEzzhY5a8eWDJeDWC7lxB57t6DxkH
a5Ro4TQZwNIgIflVLJ8rwo3hea+toG4v0eJkdUOZbDUNFUcOh3BY3j9HG2VVesh60E0CbnHbfz2j
95qWQPIgGVJlzeJ1+6Y1iJoUC2NPg4MCp4vwnLGd+Tf+7U30L1B3iP4Q9zKASGHfYJjxwNJHqkVa
Ss26g3y8xHp0gVAenQ/UUQATF6tBsR9iNZwkkKe9HvEzfYX9TXk08qsMkUiPhC18h97zDi5x4T5W
eNZVaFggyz4br9vJRwP9dWIFaflJJThUtmAAnjfS8hUbazXR0/tW3l18GM7JjYdLVNkT4/i0eHlj
1GeuyeCXO6TOlvdlsyariYrX1wnvMJyslPgSEVz3sS1TJDCiyU7a0VLKsd29ftFIyKkl9YHiJdvz
ssXnnm41+zdWRX9CHoAgQ21Lsb6klJ+rIhHSfp5ACavoL4wCKuasDB+5bxags4cU0zLbwLGz9G0r
fHNk15wshkRK6ukenJc6Ro9qUQsrKdx22UB3K8I8FqYYBi1SLqEUoNsYyozb7XldrR9Rt6qW5aqD
Anv+MY4IK7Pft/SN+sPS+GzTW0IJm+nynF5QjoQVlCEigx6GYBuNrdKGOCQnRqr0RKNwzsElr3Gi
CQng8hLUIL5N9B1sroLLJWIcxfL906NDIkpMQRz6wPUl9IanP/kx9q+Vth1tL593Oi6y77G6FvPG
ngHcfBUsmt0KOurnwNNLOIh0uszyCg+6Fid4xu8vztYH3UpO31/GdQ5I02BXYU68jgxSJgbGNHFZ
Ma38dCsuQw9lxsLFZlV6g3+CF0Co45MPlD1zC9uYBRk2JSor2EXYd1h8kBcAYxGBIp3azSRc/pXm
Y5MZkIMTMbVy1sne2HN+stRczEB5UcwRfP47ZJhimfLYppXCWOmOTM0sue/h43pfdGMBPjV+MFF6
hseZSu8f2BPkFciv0h7S3iCfwc1s2J9gsOJwW+yprkeHZkma+Tg6jA60CbeDW0p+H/wECwH/UND/
JelxACel/bih+9PMYcsSEWaKwtH/eR6xMvesDszUnDZjGDPTHrmosefyIsSODidV/X6D6UxsZOmJ
ZXMJvimX+J04ORltqTK9wmgpRMtzKj7k+ry+oLwO+qoQZ6LdWGU4lK20AZcjp8wNcgPszLRMPINZ
g1bmNrgaFjFFs7lguUNNNDtcyXOfLYPe3kDsgkjdJXlptnSIqv3Wbv6jm9WUJJK/NNUf55aK6rxk
vm8OYfm+8xW4am+E6+sfuZnTVs0Ywv0ECIyfkaZo9BPAzMXriOQYz/XpFNW/CeOIm5cmZqG616fg
vVynXvVFliGDjfqa84VeEE1vtnzz9adtACfMl6wqGCJ8CWx+LXPqbnZWApGd0HY3KmRK21/dvVmD
P/JcnDpfreIHt4l1qYivc5ssKOpi1jzUDbE5ADP1YF6paAfKtu/xUceGbYyVeXadUO5vgdta4a50
8AySC5jgMaoD79lV2U2N9QNN4R/AaRUpu5EzfIP+bfWPFjgY58EKpjDfxxPbEu3jF9WrjuUaCt+Z
IGo4PoK5uubk/1AT8Jtiji+DSgdzeWoQyMzt7LcM4X3MPZkEmaaFWVRmdwb326KEeNB0cl0RdJFy
S2pwerhS5jK5mWo8eAw9AWccz15H4vuyAgpRQL9RyeSZL5Qdi6YvFzPCYw8U8F7z3BG1uh4+RnX+
kRL4g8wLu4Mpn9Nf7367ZkRd7ytJCcrbWnCbAL4EOTU4b8A0MMhJTXpn67lgXp1ViXAcACuSsqIq
Jt9xX49nheQA9OJ5Tv5NmwWgBQBYBZU0r+6DjZ7kqmAr53cYjgsNMut1SSJwQ3QWjMt8ZN92pEcB
iFuIeD1R2FDC57pGsmU45uvq35Xc5xeNT/rWfv8zAl0kxtCfENV2jUQ6kPMyZkIzzZaRiX6jCaos
xt9nu+2djLLQDolo0KtoGVqDTxgHGOLslJ5QcSmyKDstasbWDwBX6wGHy2d+GM/yjVLPFTAGuARE
pZnlZhkFXVUTDR3qRsKwrG1DDSEK3ctD9nbPL3vy2im3WC/SCUNf03yjP4wZnZfc6wavvQQCbDQl
UfJx0paZgRCvhA7DbvSi4VvE0wcZbD8VXMbW60L5Zqowo/9nVBhW+fDRoezzxO0kqTZUxN0G8xFP
3uuXfmyf3+VzqRvfSAJKCuRX0AVww9/rt2yXnXtFKp/aFJnTP7z+CWoT7vhkfn8AkEL9txEweiAI
Yx8S1aUAyI0o1pXCkai6PIKeHma+ntEI1XFRnRJmAGi+UW3fpPABoiafcd+GPmc6ZKYlvVvXC9K7
vC1u9vRm6mP4nfC/Pwgiab681Zk81woB3S9JdSuBorgHLAyQtzr/Hb7gIiBU9aU3MEqJ9d/fTkHR
9qiiYCEouSmM5znxAgze6ZZDbke0QQRZTBvMSnauoi7fEblEImHgs0rAfVnYtfPJ3bmWH3bj3T4v
kMwT5m14YqsB1XFKn0MCoCYuBMhFx/cBk8NCEQNyRGmvTPEEmLuZFqrNeZsB4EbceH0JakJkqOZ4
umMEd8oH/BBWNqGwj4YE5g+heHC7rBT4UoUrV0J21WaIFLbQVoK1CvcGugsiGYYrb7keSwjLO4ZJ
q82hKEHaOOG6JqOfiQO1maS/0s5Vvp/hvRGzhnuhme8QlppQNa1RtAZ0Rr75irLMDEEAFim60xs5
lrka6jRn/UG+bfJPUOvGiOG1PHdBiR1BYErAslCw5b58diijzOFWP1B9XmItsJw2X++rJemCUShm
+SlY0z1rFVNQRtEgzRcLsGGr7h1sFjHdpPjiIWVKMGlI093QUPxkuaPFT5trKA2z6feL+9ucerRj
RKlhikzgF3wjh6mBThqiBzMOMneUFPCoBc8pkO60qzCHxYj22+rdE/FVXcXqQNxD7Ae6+8bjsuhq
l08QkEvqASenpdETdcydysu+aqpGA+Qg8/VgTKH/EkKCq1caoiqkeULSQSSqM9EZQPZRIBolCkLX
hEnixz+qblFdDpIBgvbQbzaGNayYPm3BtRirNmsqFQ2/71COyCB8o6wrfcAmgz1F/4UQQWbnjoRA
KPWHTrks9GFVTcyBAXpeMMpyGrcetm/m4YopHEeF3qFqpjShe27ISiMmpEteN7IaMvDEaGz6HRVQ
vmlMCerDP2P29uqv248G0fEKGRLT66yjF9O5eUK2kIpQmwyVHaQU2h0sAhlDuP0CIqKQBKGQh1D9
Q+B+dnXG7w+KzPyclvghzADKRODhqydYJoSBsU4fHrhgilG9vqmRaL+89ltFQ+5tTnwZRI6NnuoP
alNA/5NTAyx8fs5RcuuYEb6ZsNAZxLtiv8Y8WWe0MTZc64vyDwFK6mgccZHHcwbKBDogJH8NXo2Q
bcUN0jCzAWwJxlYRPF2S4SerPiirvEDeCs1+dmMJYvzuJTyZ23x6QTnR7IV2ATrUJ5ag7zu6x7nZ
Q2M/R/ef4oHdBDiKPN9+Qt4XEQYwBBJhoRmZPiygIUQ+G+ySodtaP7EkDAoMLFB2372MUyLtGIjZ
iDoSCsxKIBgkfkgOovBGFv9BWu5AsMUHswnPHtghEQXSEBnzXbs8f6HFgJMnb1E86IB0Xz4cxE/w
dV4ycDdurFgjNPap268DZl7zxRjYFow3UnVjMgnq+rK6WkrK4wPN/yaoTiYXIUDK2YJfx0GwumqB
rj7ug7rL/Muq1pwXUP0MGeWXDSitHUmCjSVphSmXyz5D/WYq4trwZ0nQUPZVnoPKHhAnp5lZ/EYL
plBitvCTZfQSEdP8Ks3p4OO2ktrgwHs1M9YZa/d5cVkRFhxIihZk5i6rN9V2hG5pzgdhvcP/X17t
G7EAgellUQZPKUr+Ms8slLfVScgXj4Kb6IhAX+FFT9D7wZwBUjcKUXNZTI1ZBq5780bpntgyanFk
GcjMkpt/+3ooOVDjD9PDsFV390/dOn2qVKOWvqk93O6ozImLc1qcAbSDGc1nKKHTUzvvriJ1D6rP
pL7sraB8zgfcMmDC+3d62qFI+P7U1zrmNP7GyMPnG7fhlmLdQm5qK83vq4tN+egjwtzgQj40BMXo
biSk3lTqsdoxtLopGkeLTD9q5WJCThXp1jXKIp1kZSSbmXvROyPQogYSJfcA2YG1G1OY6Ud5udJI
n2OMvSYuHNsrOhZMQSHJVXKoHnlr1o5C/ryrulvl9Vx9pwg0egWgILkMdKBEBV7WmxqhD9Zg1ctI
zUpW+fjMPy+j5UuDu/hi0KDuRpiLUgxkUijnuy5+w5kEcs12WaEyXblktCNCVqtm2RHyEe/om454
R/AHm2vZhN0KCRMC3INTR11UfTX8vEnPTg/dSiLEcfvG3BcdQOIOz14HJmRIK/fy2SynwtKAz2b8
3HaVW9gdFViJ/GB2e8S/iST2wDs6wj2E7InXwxpKcZY0X90g1O+/Us1X9sj9JgJD1yQlkTBGxX6y
eR4nBBLvQK0JKgFoMjZtciXQ+SIGildMRI4CGwn+2dUj9YoxTnYkfh7b5PJZ7x58URGlQ+2WJKuy
l4hPEnDa4dg+j+Jq6GGnTUgkbScRmYIP6akbQjBt8lq9VtmGGF2TVETtcM5+j2Hbb+zOfPJNaICo
TYQzLmK9bShuXJwKZ7YmbNKTNcATJP5MqC7bjEGa5x5Lp4C1GJs33xp/ibUPiBs2/Y5TE3gmMNgm
ol3LnbERuVSsRRzcy64PiY1vMFxIwArx8QXx3hOtUcfRbacAxQlYfboY17hLr9zMGFkhvh1gXhGJ
AiCV9qG4Jo82ZtDzy806Y7Iz9XHgMbEMgFnFo1RF4jzfMYsaGxGcE7fzWhEbD7ujeMS/2VrUOUGz
xijgsf0d1vE7pAWSdlmLoHBKc439imd52RkumUaks1WhuEOrCLpYuSt3ohXqFJ8WVe0ddI9Eo0dI
e3E1jiYGRkJYEVIJN7Y+jiLHJW0uOxHLruhJZUyeCcvHvJMKqkKRKhL5pZxI+RU4Fp0gxTh+75na
nmm+UwVjoDxKe2FWxDBHpp8PyvRWe8BzWLHMmM1e+YdzNPgjmAWjT9FYqMtF9eoZjQ/t+uUZu8rS
7DPwI7SPlqj4EqaeWCzf0SueBKeNslSWp72+0lbTlbHUiMJhF8nfN38kdiOhwO6zzH3zZFqDm3rv
m4RbLHdkMPPde9PuobiuGncc3fe4jdsq6KjiAZjbVN2bX1PKSGA8njYaeOQqrkS48mggxGTAAAQ+
cmgs1RXgx8ae2idKp06WkntKqg0y9f4lvqWchUD71bsvMV6hS9zmRPWQLTDmF5BPqEuqMXRAgcDy
QXqaTAD2xAHD56FYx5KAhORsslBC1N3A7w7xxTeC3Ln4vTvEULxGpkIFxOkKPjLKixdn4qKJxFhU
LOpIe1SN5M5K34ATEVx8yULoYgvbdjWKc5cKjrbg1xoLmbK1Ah2JjCNU7yhLNOfuqUHpn8PSec0F
hfTlg348JSTViTmTxkD0k3qZgYxENoHHBSQ2S3YnK6qhOqh825pHa4djyrmNvdECrtRCtxpfMQuw
0sa8QIBNs+A3mo3fmoI7QHlnMrfTzysQd5h6VHGQEVHFnam3atx5lUWBZ0cifYvIsP1YFVR0Ovt6
At44kNyp/YrleBxdyMB0dPnGKldM1u6YREZrDebbVmxwZOhddGAYyIn4d5f82RrBA9BT1fq17VBw
wF99HtAfBqGBmMhBsBoN53l4ulfn6gz/lEh1aiDhY/ceX5IiPu/kTZnorDeo+hXdR+MjJkiWBClx
qJnMkdHY4wd/+w1+Q6QSp/Ad8kjeovO05nIjrOsCmqseUkfGGrtj8HBQIF0kH0nz3F0daNjYGi31
AIiTyItBwW7J2orA65mxYDgwOmMtQXDGnAYnTA4rp+Ubgs8kZVeEYtExR9GIKbK3AGKVq2pNqwTV
vDWfxGrHpD5Y7hZdJIlklkj3XhOy1dHFz/27nfsUTbTP4ZUfaTlEjbuUBRcpzoE2Q1kgEsxA/IQi
DuYag5+q4YjHzBAgMBFjnFdUm7taxLOQQfQ1y6BKN4gNsA21MyVMjrhRQHRHIIfsh6cvX3Ala4bF
4Gk22jEexRrRmSbnZNWgIcRXZ1kkai2YzYC4n9sRkjaB0PMEEhXcIrIB6/wzc4uQ8giQq/LYWOrR
aHVJIWIN5hSd6oc/WvX/NHyGD1SRYF9NlqVVWqp9W+YoL6weP5MDgipe6xL2r0DV2290UCf4uQj0
+qU/cWUWS1FmRFmPGVUGNawR8zkqyYCKFlmGdNhNUzWsbOygObMESbXS0eZTR7KxJ1AIzR0xnh5g
CN4bSKu3uKCwwdg8u3RxZJWvuAY40ubN7OxRcl7X3su+uv2CCgJx5THQgR6dXJR8yUnCh19okENu
gYZvZoRTf0R19YtDaUnHWJzmN6I9Wjw6VltY+GNHBtvZL8BE2q2LWDmpLBKRCANGTSC6EoIo4Sgp
1pSsi4dtjhwiZdoJMrFLCWHpFJT208v8ektBXA/pNnou6vSQ8Hu3RP/7Rczdo9bRlUyRvCWeb+o2
0RRSiJ03th4wrQfGHXOn9Vi83CKdklzWzDtUI5wSe8zEoS9P8TWtN9dUNUdum8qbR6Lg2IWFb/gv
GxY75dLQ/nNlW5nxRSBZo26wvAuYqT0BOTH15IOM4XqJzi5lR5ZMEWRmWEajdj0+CHniE2BKnXQS
1aTi65ra1CtSAzcmmjtgVhE5Az+5wMGPeyR1MosnR1yYx36CP6jNJwu6kFPPb06zOIca1TEwyAEg
a/TYRpjlnBWVfufpSisYNO4A2u+yMaLRsvdRlbMNrwEHS0ghQH59cSZqBjEKhD1J3pillW6FkDI5
qpAKD3bnC4jIndViQDRd5N0rBtBjgXqoyZTp3JLG15bTgLLD4+Cy0dzHZrR88lsxUYDQtUg9wc2D
nScLh71YA7KNKMeBrB1AtjXXRRIpnDgnyuAgUIMyh3tajxD8H4XYxaGxe/Cw0UaxeuD0PpzH2Xgx
MUeWZMIlESqA44VEQfSHO7Hb1ehfwRwuigpaVH4JRqSLqDgavqoZwkW8fXhXp3WyzwFEVTyZ1wt1
LsUTXzmWnpbIibTLD5l/O9T2b9VE4vmipqGM+5owvpEl6C2BJjl7U3TdSwp6MAvYCkhCJlfSWEy3
JLMBNmgo1hQuOV3wbi9f8O2IOhGbkZlKWC1w5s/rInhti8CIJWdwT8eX+w18GWyayGpPwRiSuGK+
pnA03GJYJTyHtA+uyzEJWSEUdbXb4LHqvHylhzXlKzNnFJ4DvkGsJ2Akw4mruIgxLUqTOsnmA5x5
4+d2ODEvXsvLN7WiCr//1oKz8nH3dbd1cu8eG2bvSJRQQ6rRGVkXe8LzRUGVTnON32ZmjsNye9uO
w/wAAcvTAkhIIWxZFvDLWo6HWApHXutNndy9A871isgwKyeLTvFjg+NFdTkdlWwoE/41Vb6nQR4a
q/YTfVT6jbpqPqUVzMBEqLKlcgKwWbwC+o2Be8Spumy1EP+a2DcrTX14HCax4SABYp8t6mT9aAmP
itDaNah5lvjP5UGNT+vbVmyst/WBopjbKzwTutk2Xxk7QpAMOziZbQCfj9lxGqkWEXTkzpkhqCCD
Xslc3Bwrqp+t8s2DTCYWU3Radt7TU8HtTqhhqUbX9BaW4T2tUqo7eYgF9rH+dUWd8O03seop225d
rQwbs997M2FETdzT2rkn+Ybdpyr2gOK9t0bCarbWY6FsZYTNIV+PdkyXt/Vj3dtdUEUUU0yG/SMk
EZJQHe4E9js+7eR9laJQtqnDS3iKyUzqSzUalu9jaeszgL5JdmTG5FkZq8cGEleM6cOYvSXyAkET
2wilcHqcpnI8TUfUw2l0ZEL7D2RoV7DiwRavsqRURKXdKWrdCKZUh8vP7QfLrPyZMiehsAgogXdr
SvLd1v2235brU/QIrhEMYVRTEBucN5HkC5rMxET/zGxjxReDsuQGLnaTXuw6RGF4/gw7q3TfTu+g
kGur2mLYNGkRvza3hMJiyZQK2ufjyL0llJBfXh1Krm6fpCwgnM+7AOlj+7l+2+V6usuXp+i8ErIt
lO9YAgxY1WtMzOXvLa0fULOQBOgC1btGwvJ8/NRrhA9RL3h7b7tAUX1iE58LJE/y7nyT3C0tyetp
qmar725rIzTCf1mSJfn6HLVbGuqn97BFdu1B/NXixqu243gcUxHe6wvas3XVYBpRnyoqNlo0jsYr
KdTTVyTHpNk55BLcgpzIM+HqaTo9Xn7ynwxN8Mc6X2fJaXWORtqME/MzOo538k5NNE5/CXRHERRQ
7OzFFJ697lyCCitb2KBK2LharLHTecX92OibYxFIoRilwmjXuBWdX8VtNtPvh5On8P4hKRJolZ2R
efG1CMchvFBaxFiW/sWXqfSTB9roo7WzBBKH0+JnYJhZEAyQTCDWCjsxEyYpQvWG023ziIKwoRBC
KUjdF47sVpSBF3q9g4u+CUQJs7TPWOCQAua5K811t/GHfw+yq7Hu0uWYkypzzPROOYvFhEVrvCjM
0qVTbfPl22u3oD1QezfCyhsiOZJCOOhrYBGbHoyXKTAhqqVayNbz/JCheAWlC0f/JH9cXDJ6xoFB
aI83BLsp/XBnWVE+SDqwYpOeF1MwNQl9agm4lD6mCEDhlqzNMKWDp3eyKsRgCOUzO0AliTpXh8Pm
tvPGP6f9/LnQZwVGMbh71uN8heeEE2c4N4nlhAUlvEhIi9Y0ELIt3tuEiApRk9zqL2WAAkHbUYiv
gYdJeJEVwkG4xa4XSHZjujZzmo3Fyyko/zgN7n4/V80+beInQuXJeKP4daL4w0KetZTMRAMIBLiE
Bj6GAzNlR4kZ2TpbPVCbakkcG6yFWINOQZaeLMPvYxRCrdcy48EoUcHcpi9lyl6c0udi6o5cuEiu
bk0AZCAiaBZxr3zkCaVHIsAQ4WNzjruN+tn6ZUjl1uS1L5MK8mkd9iwihLXSB5ACZ5J9PEMWF8wG
RfBUbcJvsWHz9AFU8Lhnwj26sKafWYLqsE6g373TNq7iJh02dwhimGN0jni8V+2J9wpq9xmq/sR7
LinQHslBuXgmlUnNzsXNhlnsDpsqLnY3m5I+xyZVfNTx9g0eU5ued8+Qs5jcj9sc5f0LoUM4d56C
MHqTNsxYnaX4uVcmPV1Rtak56KKS6E/dezriqlWceU1MJaTZyD1TAKXlu07d6nhbUELJxiYJL0nv
M5f5bZR5cnDju3K2BSQsb+ToTgtPWvLwlWYDg+Ntam72TQDS139eIT98+youk5GLpqp7jatUIkNA
45aJ9q9Ks0+F2CRz5XveiSgf7hPKY9BPLMKrPUo69KeghysFHIYQ/c2D+Lqg7ju+Mc/CmeLxDhQS
UonE9ut2XeCCCabILYKHmeMas5Ylb+jXPBhHMVFqwXB8hhkNfqGhFe8RnCPVK5eImduIZGsuiYlQ
WJcTr3dU/xG+/RvtlvOuw6+R8GwkW9leI8l70jpUBfUaBHCi21I9dMGwLt0heII8+anQ7yqW8pba
iVjRMighpPwRJPqankBTCH9Y+MaEPLCcR0ltj8PL4ebdvAIzBl+Y2jTACbzBvaaoQaUtpkweNsRP
49ZBiviRpyM5yDJ5oSIpIjPGBqqyaKNFfyZvYwBg9qRKX+Rq5zTFZP5A9a4wSsiICrZISOG6RT70
83KUL7Q3wVY0VQxW/pHANJxA4EhJDnT4o0OQOb8Wcw2d9jGTjzou3e4EdAqdJcN6Vtvn6WXmw8//
SDqvpca5LAo/kaqUjsKtLScZG2zAhBuVgbZyPopPP5/+uZianukGjHTC3muvkHTZlp9oy+owSgUt
LB6VMEIVQS0jcuZGtD8piK+dYvfm0mswH+5hJ0j4Cr00tgNSTNN4+g9ZXhmLfkW3P4KIKDeoMFGA
x1Jw79X4yzF+KhdHdp4rYchuBvGgh7GDoW0aHGSKu1b0nLV41BgT7kf5R6uc7DHYR6G5rSV4NxP+
qK+O04DaOvm0k7dMxcmq2KA3DseGuv57dHE/0jY5a5EfHYeTZ/XDwfovhajrNqr6NKjevDg6QvG7
2Q5Rqi/FBGROqiR55usOON58TXkJdkK2Io8PS8kzLkIlDjzTtUQ1YUOGPJc0zPvkZC2EOSwlDAwZ
t9TIEdlIwcl2eTJ7R/3GSQrpLofWvCUVLA2cFdNL0PElGP6XaxYvnhvucoKjW4dwR9Q76SQbSHnV
q4Ht5q11Vi1Dv7cIPIVUS2OD/w7qp/9mxLWztUe6EUxXNngDOc3R4EOn2xIzJXrgZJeJbYM6uCT2
kwGQjsk2/ea4U5xtl5zJkgXU0avV70SAA3TZW49Nr9jkAfKS7yg56WCxi/7Ys7EvD7f1lgwRUpfb
PTyYAAdYWvPCY8oNju6FuENhlPNawRZ5sc4W1oHxugowu+PFr+K/ENHmV/kl33mYOLhiuu30zJtJ
/Tg5wV3eJeYzDZSNbY4LDuGQWAF4zUPeci50HHOg4s/E/MIzgtYFbW1d/Tl344NNGDD7xSkSZEj6
uRfzR/AWlUjKYkKRFfoVaVzzFw1asCUrlLjvFjrMCxJAK73hqZkyXWewzVA6xM4HWexOXjVGNXh9
MQYbmdscGcszHDU8JuiwzMnf7J1LuAsWaVYCzIvzIkN1HNLQw49/WF/q8d/AQBvWW7XX7FPifsPA
D6mff4k/x1b0hLO8e2B5qVCNmuZPEdtZhTTxPBgbhywPxZMkBiK619Z9+KcQch+feVEKvlKMf6P2
tbgr2SvztWDa1kytfWLNlksWnA0u2839177yfl5Av7bZC/6GOKvtw4MjrgOeNAppU6rzjk+9s2Zm
JHTfwfIfF7aeebKn4YZydJFSY/mVHhMdxs0pQnLSi5eoP9mcz7hcwBFYD3ieRb5SbTVSVzVgXnsN
FaliSKju8Os3aNBY9eGt+66sHRtEHrthIW3sItSrzrb5kIi/LD8LPPxrw9SrkD4WJ9z3goMd763h
bOGnGu17VCHvGZ2gPA6oesQnimNsZo/Nj3ZO301CUqfdf0BOT/Jad4cIw7wWVKb9TLzRgzCAGqHG
xkK5JeQvK2QHkx4FPxpZKJg+5ykJxyuzgOyyyppnAWibF+uW8A6Egg2mGu+O/k95VxFev1UXFXeb
1Gt8oFEDaDbngqI7J7LTRCEOxkn7vphOnsKX4Rlt/bTLX7vXiY4su9c7EgKrrXI134ZP9K0JDBmS
4yIkZOXORFJY7+cUheUvE74GpQgcoxKPd4b8ExIVYhb8gTe2h4oFnngYIm9oD9azkR/j/mM2TsFr
jXkAz8ZhJa0zvJ4uOI6reOJ5wJGY5DAewIq6xZKMZ0MYEa/500YSyOSqelb4gSaieh6Ja68YGDOz
FK5nFx4NpKnBKmWhUF/FIPnuAQoBNA+XR+K+ztjwHQKcUnAxsE4ph/c8QlbE5wz3EtgLPK2IoGl4
WOEebsSgn7hI2gKtEbRm2LxsbrZJl/EN/j/ytmo8U/7sxuGgQ+ItlXAVVymH3Oh12YSp7Xu6+N6+
aTXVLgPeKN40iCDlWbRIAzr0f0T31uk+Cbhl52uwOJFvhuC3DZA3kjfP4JdWLGVSc80cAG2+Bf+m
tbjnXN+FvgVvQv0eK9Q+GfN4/R5yvBlJ/20Ma+qL4cS/HKr1CL9FWz26n+AOvdt+JUYtOmgv0WIx
uhy77qFak8f5bf7a/gRWD6C2q5lIM1u+6ERPADU2W4zPQmglb8i5lrOBaakNlxpMFoIW5pe7GJLI
aWKC/27c8YPg93hQWd5Qf5y5PuQrQ9j0WydC/ejuqp34kicwE/wMO2AFohl+W87MYsNi0ziz2Z6q
J4JN/BaUX8Nzzls9j80m+zf+K/5hC8a7T3eI+PPugE673887+QjsH4xxpld1fhpwikVqhG9HMX5V
ePQOKxVPRGtdOU8t/h/9JhYnfv3Z3mTdF9FfI54WXMEqtt3rtHgZcDrw4UMSUH/U3jTOGuFJSP74
jf9ngb6YrhT/QguD6VUP+qL5CbUovEDSbnBzVvGdYyx9wVeHmLbUt96Kdh/i1PYZkCOC6TSy60v4
Og54XshupQabBCX8bwFZ3eD+dZ8xF4NkWc1nlwBTJiHGB9Pu+YfhslcfJ2NvQCB55sqcoUOWjxKu
8F1jR3Oi3p3yi4LL+IZMzW0DmYfDfKCS8bCgha6EuxuLcH430UwQnJe/tHTt4qX6rR9g5Xr1J81/
yi9XSFosvnVL+AZ1GFWq9QA+u9TGap549MiOIg/fNYWOPHL2bMkqf8/Ya/WMPX2ItbkKV3x86L2K
9z3mCJmvCu1AcWS2wdnm9gygKZkJAgmDLrbV/MaYj85YHl2RbcykOtnObhIXpXXPGdTVwOZ4whtd
iWm2SBDI9Yo30MKCmrAkvkTJtaH4buevKMa/b7zlbAlJFqwIuf7mIYJkDP3WVp8yyikFHxYNJLrn
+TfMMcx8bbD6oiZbJzFlDzp+q1ehBzsfS61nC0Tl8lvKdz5+Dt1DJyIMv4kcKMmMjkZ967GIU9Kb
SjcMp6XezFTK08ZV420gDhT32qFMYYk61EXZLna5t6d1Z9wD4lwaR3gdVtkBotz2YuaLr/W0EOYc
/Tuv8CEN3/PkN0s+lepWDtZGgyU6EnthvJvwOByOsET1jP6skU1rQQiYMB/74oFJ5dQgWcs+KuV5
KF4T6xomxVbpfalk2yqjC25hfg1HwbA9V7mVi2ozAWSMAwM0rORKec2bYRsUdFjjp/GZpU/EMczt
LhleCsAscmscvNDG34xTTGKUyLufRbQrCwYS4kenxhHRVx+5pJnV+OTgyJjW2zAOEXSE7SM31Y2A
YttyMKdcG6GANIdJCE0zukwXIjw8KZZwmn0kwTY31P1MCVa527akbYRyGxH8pp51dlgjLwYXXMEN
+hVIoHhMC6cw24uFYgfXoSxvM6ynBAOQGLFGMzbbuoM6Tt6ximSmtFwcl21vyAnPwWtBuAw1qtc5
df2q4xOBSaRfM0YivXFPhsJ3k//+Ph8OOMQvy6+3Gljh+n/fvF/SHACqtX9LqGa4m1KqIRPHZGXn
GLRFYvArbvmIDTIiiqz8ID82pmcaz4JQQEJedLR2BedrWLw3tlgFgnRGen9HUJ/Bf8tZGgESUmOT
ldehI7sHrToPBFcNCVNXat8GV9lYEwNhERYtOcbxcuQckblNTul2Hov1lGKUG2X7mCarhXE9RlDj
ZnwQ3Gtp2YRW8j91/aQ1rj9TwlX9cAyBFudLC2uIqA+ND9Ir0BN4iMuOH3R/6Jgc6MxkWmaXJsoI
XJAC+A1rh8XRhxgNVI8IR8mgyr7m1DrICSMmTgU+GA+3nDYdG672FXie8czQNnyKBpw9JPFB7VHn
Giq5pp3ks04/KlqXpY1Tc+QYNeJseJKdjsE3ZsVDv5L1kybxjOCiKijecnS0RbHJqOWMjsaEs1jO
DAHJtOjRaRk3h1+APk5fGJl81la/VfOPJU/tDLnkpy4iPxU74WJfoYVbaUxnk8Ptv8u2k6cJEaoM
xGYKmPGou2a6hDFoqj75GYuq7bq1s8gwChtL+p46o5Y/XfXjpNphIGVlZcnueSgldtAElI7hr2GG
dFr0Exq0GQdxbpbi7GphLlWQPts8SyqgMv3XGw8Hi3ubkkFDf8ogst1LWK9FcBGW9Dr9krV7DZps
iSZDhJ4RIHo54oBYhwlNIyogVp/bOO9S8Z2KaV/5yytsMBIqzY/ZUlb5Yk0aYxby3dLKjKyBhUTV
cNVn5iPtOQhxkYMxxxdhGpbhJThkOOAo9UpoK+z9o9zw2OKBMl+yaVw3XNCVo8Hawh8OK0ALt98U
l5gF0GeKmLgHZQk7hTE5V3S0i4u+XzTxPmE7JI2OSS74nMJ5nuksWvXouM9qV7PIf2p6xSCkn6dW
E7m1GRP5rujcPTWkhkqeEi31kg6QfRyfgqjCmlLFS3TMX6xS2YVYTDso2McZD8qO/l+YCfE/wa7V
031gJn6K61Nilp7hfGv2YukQrYNlK1PsWRl+vo196Ito7ZR3QT0xCPWQlsU+z85aj39S/jxGu9hi
jMWZE1H5JgUJZdGjsWy4n8dKd17F8JtT0DnxqU3xx8KgyYGcGMOV7CY8UUNv6uJNREHXYO5u9yiF
1Iy6RR7nmNzgAG53o63rgTQ00Ww6VoDLlwelvq/tvcLkmp1iKC8DBDcLq24+RjieZtKfTOjELMzt
clhV/JK2DvOw4k4l3g/qcZ8HnoGVSBy88OreZewSpSjFts1t2q+t5Ai35XibaxUbM0oGoKg6oITG
JqbXnzMcsbrgd1JLT8NQXBDlmZjqdsaIG3US5AoqFB3rBM6G4rspU0+dXN7lwx2hI9T8I7Y25pIw
cgcsKMFIqsyLk7ubws3vzqZ4koDr44M1ElY23dupApxzFodb2xtnlAjkNWrpBMP1NDfdpoStrN6q
jDPXOAv3FmDuMPHrLVTbrKUL8E0zwHJv2bwCtEkiiXcgPb32nbGnul4WoTHj2RJU0EazQ9T+BAqb
gp873oocVB1eglqoB1ng9MUpNRt31/5W7+HwowJhcBnoxlXnsY5E2VHDNH81LVyr1rsKgS8ARjhh
kUu6Qv03DM1rONirsquOc+ZylY97tXme3OmigXIClOXJcep8B6abG3+YNBsO6SPR2c78zjo5PDrF
OEkYmMnVgbTvwIsMuRlNEIN/kDCVXPMOcEepdutH4mo7l+VsDaibYhCOUsUspvuVBXB+2R7cX9V2
f6wp39i5iik3hGQVj3fjZcLkaICp3zNJgrDuClyUNXaSWIfLPSJOc3hOBSBOaCAYRsaoo5G3PiNN
85TmhByEZ26NZ0KX3ZnCvL4ZMFxN6CXlgG2+QaT6jutXhUM6weYp7237LDTfCIhMyW6YK4bMLSxM
EBVq2nVaXmcugnTAq8gsd3yYkFufbwpYw8NS3fex/M04hPv5p4AebfOJB+NWQhqWcikxE4fKFeth
LJXV4DMdOROST67mDJOtNPJdcTV0rmr9SSDmCJH2JJCCqZsVf2wvCcxlpxgpfygWSaBtk9lXaj8M
0q1BYVB3JEez/zqWy7DX48cYYYBgXM262ufArxXaeD58m/3pifPCrWFKEA3DPAcC64IU04XsB2AS
AAs0kw/oqKCj2COjIkOk0tPadbhYjS3W/8JZxTTNzSmrfvtKu+RWsE8xOE+zo877FWyigYqsgyPQ
t/mmYJpTU27BIx5UMkU0PMsouMaJ9ik9K5qxiibkEvK63L1Z5msRrqPqqQMbS39xvDbAVq3pS1hI
W6xvDYIY/1wwTKKuV2vYFfOnQjhYGFv+Un9D4qwOdXeN57tlO+tSuWYYyGXcag6XGKgvv1Vb+JZ7
Vl1kKZzYRXytNU4N55RNvnD6TedcnPA7ZRk2sb8USA7IVFo2e7X0w+EvxrvvM3IFGHfwO2qvevnX
bebyW2AIa0dc8bx3y2QM4Q6HVIe/R4gfa41ymBWUVwQZZ7vRSeGK3BVN+VRpHNvsp+V+cuN9Xl4z
vJYjMR2CYW9pYqPPPtBziVxgudDy/KfLo7XIyf2ovMpOnmcS0GQMF07dEjc0FdgZKNExh6hd1+2L
Qx/DpVxRP+Vms8vM16KHdwY7EkfycSPnfuc4ECgwBBvsk0aJmxI1ZWJIqSTWo+UXHynlAoT4zsTN
uOwpheYL7wLSiQbNAeiksZnzjRQCFZ9N5/kyG+YW74ceA1XTpy9TyZIVJfz61nrOJRwkjqA8QmdQ
hhSQIbVau7QXhDwp7yTgsRVDuOqiuQbRvTyERbCeovuAQEUaaOfktauzgyPJm8gqajec4SPq+eRj
qRFH3V+KtIkQAD28hQDNQQ0bPqw2EhMzN3zmEVXBbqltl/vZxnK9rbmNQNoDRC6zO67jDAIdTVvB
fdu0sCltyBtc+BE3KFVF8BRjJBnp+15G60qDBKd2lNHzdVKNv0a6h3o+C6oOpcfys4h9kWCzTLqz
MD8d8uluIXtySXMGkQhArIybqqHu49SQYbOd4x+nJbIwRG/LHlFVZCs24JYkS8K4cc0owdIDfIU6
PYTerGT6IUyypLk4hhyTH7QLBXIziYyUgZV4jFisJjRYgdy7A5wpBxIe8iWtIL7I0lZN9sJ119n/
OJKz+CNriRzNNnWebBmxAtZyJVpgjvUxREhVaq9qcEoSf3CIjcE5lbit+MrSdNARZXfbPYecQzpU
DpZcZzWb5ZAw3ieMfWLGNoxQa4QXFqnIP4GAtfQWac+t8tYyBm4ipB4DsF6zjzIc7dvtLILthF3v
8ox4kVqbHGwc8DrOobLLdz3ny7rFLmlMz1aCXyVnjB0cHIVpKvsyoK2vcWcU41m1UTsOv2FDAADS
98D1DTIn1HBfONgT2r9Oknl0x7oh1gZ3XFe2SwVQx+UzPfboMroQ6WFBzGiYl4+dlMdQ7lq4RgPz
L61eD3b91Bp3auBeQd51DZmwNR95qmwdrs1AoJbmJJ98w70aHfOu8ZPGSbK2GPkkTuMhPtqEHHHL
DTsHjDgMnOJJBhhPZYx5hnZZlrVUvpZXYEPrrF4t94ajsdYxK9Z8ajvPBLsCLVi2wcD9mdPcjCom
qmUzrpTqcymclvo8tk+dwOCUub448Xm73lr2S+eUXLLLOkEllN4a/abMEGfLB5WPaDPPYStzRKY1
daBS74cBimeF80zy6UYXfTS3PL68cDa5fISIG/TGB3GhSYU1RrXsAIHzXQ018WYGbwbVYw0iyZrk
1WnVtDZy3F0KdWWhgIwh4ar6AlFMbMQet1uq0JWDY2iKG5H41+pXJisU/kaMQfL0NTWIzIpbU8BO
o7fKp38x38zyk3Y31pQW7rVR4afwBT05e5HmLy1kZ4M0tv+KBndVynjdtyi2B/sfD73NMSQvqPM5
Dqbcn0PwweGvcr+4bgxQ1RZNyWBzDvZbrQz2pcrFr73WPVTm/jdJ8SOEyUUJMtFApNTAs/syZ/9M
HiIve1AB/MrRSyGDWAwP546hU/vOgW+ipotyEEC6n1FfhOa515PmoVyXjZ3ZpLhYhB2Nvl5axzwZ
X8GGt4F0jxSLXm7NvqPkWAaC+i3+WtTd+mV5HFn6z9WyZz3H29chcSJ5tcLaU4iwEdl+tDd6rmzB
Y/PiGBTnmAlediJZk3Fk6ilEVQVuchhNggEwuQ7AK5e2eLDeJB7gecl2hQ/43+gT+CIjvD6UpHyj
D0MBqHQHHQCeKkozfBWMR5uaT2GhVQk+qoyyA6eGINI84y8A36i009C/ZkOxjxKIi1UGhE9SrnYq
Xdhhw9xjMMeQK2JePXKmnOkvXRf7Uj1c6+nb0tkbAH5ueFngDNYii2g6ynImTeGO+gfgGjVxgiCV
BBhOf9CGwr0IHiybbvyJusuk1GsXSC4WL4SQS46YSEVDgOcNSzLt05Ol7NzyHGJlvtQ1/MVgI8CP
fs0A8wp8s6OKIqlhbkWCjt7sbGnupNS2gsH1JDpozcF3r2BrXjMsHO4mgbKFhmux4PITtMcZPFzi
rmXHMcp/GxbK4YGZizZtONsH9MRl+KVr77HOJJuTqAFdJJPVXbcgzxSeGq/bfkhbJa2XCatufk46
zpe862VPzTQGy8GVonsKkksAeT0z2f+VwuBhZabM6eaL4HEtYAdbPnS+Qod+PHkK5yO3qkvN2cNY
mEvGfeVZVu5fqF5Drt3A8h2+sQYjvjEuTb2otMBJxMiFDKOFT6kZ2Mq7ykfLCEmpkZqW14JRJVdZ
Y50QRWsaVr4MafJpH00mY+vlJP+b+KQm5uLKuwONR7kx847NCcsASMnZrs0zjDvnfeJEp35yi03j
tF95w+VHT0vPa5BWujSYGnJjtpfhyn2nRB4wYbV0w+qm19C5z1cXfFqB1UI6tHkGiumAiSSMmAKX
uOpUD7T+OLqUQEr5LWbLjnm00yb6nfnfjPFxPRSMCnnZ7OS+zXYi/LMoEljMeZftrkk7cN/sJlZw
Hdde0Q1bLXxTtXPuXkpRbQZmtYHt0GPAGhu1q50eNGNvIB42cEeQGYrqOn6LqSOaEuITY2kVFVyZ
d9uolkdnYtaAW7ji6L5Ka9yZVzO1X6p5Z9NwdQ6GjCXtHIPZeMLIkv43/2urmHRGfAYkBDkFXrnI
DiFYtZP+/xiN7/xmNBjsLwjWlWdA8qg05zIqDPUYahUSwZWmbEwMyNUp4PZl4ko0+TZzoRqD9pi2
/hTGgLoqYYIIBFP9u+eKHMrNAuJR2ul8lVYcOZY6GnYJncl9d4tpVYXMYNSfVNl1yrjh+Katccpz
UXf7UtM9srbB4EuJOSdLK+sxd2RZWI+lbq6Vj7CgQ3D2rXZqlewox84PnP7VrWO/qhgildGOyE0W
WWYRPq1xLrMBbEyeuDszLsy4wFwXFCQDeSOeB86JluMqEbyXyLN7cA5W6tOg4d4M7zA6N/jCxAbC
FfNCoO46K88GTXQ+oGlMr0qPZfnUPrsVGBtn+dTpH10Cv4DsqLmmPGEZOeaDkVvGC6zje1QAeSYY
Hmf4b9wTrkyFm9B0PwJuQaWSW1P+Qdho2/Igm506XipyEMzFYjZzPC3gq2vDl/RlOk84ZxIzmuel
alq2M1f2cnKHAE3m+LAZAZrYhBvqLq5BNGMwjbF8Vy1jY0ZAXikPJTxTLAwpYyWCwNvuO1d+mY14
enEsQBileW1rhpUgHr1yUjT4S2r/0bDgVqHxqkSsWPZYa1aYWSOYLjWeBfPLWJTbdFYGstKeXGlt
uTUmdlpjkG3odLDhlfKaxNYvCZYVEQmOSyqtzQnSxF7vPjkd5iNDjxiNn7scjM1cfkRh5dsOqils
DlJkoC0x4VmyqScYZrhtBeq0TgrLy3r7nHYcBBOiVi5kXugtoUO0l9wONMey77dN+8azb2wu2s3S
u7bTZW5fzcWtn32tQRsqQ+g+yhZqQCc/ywxvTRQCyhMzDYeQOe2tFH6PSaCLvxB07erWVeeyREvJ
WwgS/WRzDtTEJczXIcc8jdowugPT8DZN9teCz+kpqv8Bn3FebZgRihpxv2IvNP8I/MNSLOZ1zWNv
5EnHgY/9iGuDFkCyDxGcTvbPhBe7mvUvGZ4MStBiAjETU+gyG0EM8WBsUTJRDGJi3xmRWhugi5gS
SNBidy9Fzooy30Sm/IpK39uuuvCqojz5K5CGN/2w6pd62FLeCybOQYulw/SV1+UxTs5qWW9UXm7E
NqjTmwteWg5Y3HBKz1DIrIioBVyb9TvLver95eYccDbnyW+0Ze4AwA5xpTXkOlX+xuhNgmCrwzpH
YFLS31KQBu4lwGpHllAZC07Z48jwg1OobH9sFPEQQnTcmOiil4qOkjMxTBKZOGzxfSPkM6rXROWY
5SsuObSq0ZUiLuHAo5zSMabu2/UodoXlc0wP0KkSWFEqA30DULrXIBXyiBMTG3+7xu6eJTTFTy6o
oj0xf0+hIBqvWlh6wWBuTTQVVW6fuKXWBgN9uzg1dJtKfmGMIx0F8kizCcf1qDje3BAChF3QPDbP
WvqpJ1BKaLKbML7QgUlaqylnShtRyamUVUX8Bm/Byq92Fh2WFhYgZRjULeyuuYUplL20FpkQmAG1
/RNAae6Y61AlpQbVJPOX3bL+NCZlThbi46O9CCiHteYNqXOpdDwSyhGTEPGIwSxBEhX9HRwU7JA0
5O4S0EQU4bcFZKwCajUJ8umarLZyPYUXDtWW5LmlWpqxZm6Lad+7CJnBsjUuPT6fU7N9dKHge/LR
yJdMaLsohK8fwjiBvWMQG68W0PDOaUsjZR5F0+DcR+EtoU/EGyV4yVzT5wbeFLa9tpn0xJ21X17F
shixyGhC0gPq4nmps/TIPc8WSoC3Baqiz2fyAyEI04lmFZuXBR1l5fmuwzxqyspD5xT/4UGZvlvK
f2r/xD1Pv/GhIJ2u4dya5k9tWhCNTRfiaGbgbcbkJDY5/uweXwqcz4bP0UUe5PZri5E5Pb2VlO+N
3iwWYmjbXSQ9SBz4+RZRMSaJLQG+AHsZ3GdueWtX1mSJgN3oAaT9qdu2JlzFamm3X8N//w3D4F01
JHsXCl68iHf5Iw5Trvloh5+k+cBSI6o2S9liTz8JiEE/3uAIpXICNidnlINNmRdVGgF7gASewFBK
dgjDwRtS3SUOwfwOuUvoBDmN12nm8847nOGkMFbGcNPq/s+uY1gIeN8sAAmD3qw7kEWfiF2twgBS
MJ5ByRMyg6Zymwe8ulvxM1gYBg+vyhKjG3omIX0lKpHoIcnOyFPUInD0lmlx/ZD9Y7DFPyryUUcG
F347gtYavqjqPiWy3ZrpH+BXynyv6VK/B8RoKrhSRf85KpjsmOCKOALNjCVHXDGMU0PL3/XGfjQh
OVboJ2W3zZP+tCCXQBUhL7rkQHlyFVyVGSS7yZNrRrucMAF++LKyQpfZrSDeq3tLXcYjqb5OoHUq
mWBIiv8UV0ctyTtMSay/suQZeQhmiJl2scd0tTMzKJWE/nTBuGLe6F0dhQ58eCz/X0INFSnvRkf4
po0QbrQWqytaCQGT8nPZ2ktzWs3XzkFV1GEn6Q6nsI1OcmhxfqAuiCJ916TauREygTcSfsNaXQs7
vhaOfZA4/UYMimAvBmPjQTHYGv9RVx6tpNZYOCrB35Bb78DR67ot9g5gT605x9ndd3SW+T120nUq
vrjQT3236fNP+tZdNliHmrImk+5+zhlwLr30anAfgw4vsJZbESHuCPF5cpQNE0orxuq5/UmprESA
/0794bRMJyt7o1oCLgMUIlOSuJJt5vir1yhrK3KHa+QhFA0mZBxQnmenU7cFRVuMQZGCqJkn18lb
CoEVNNw04LbW0DzdXQIiVGVw1IT1Y0NfCk3nFJA/PVrroif3mGqvtc1tgIIolB8uOaakNJqAcOU/
kq1MyApAKYHR+JqtnC2a8IVLImEfCUcc0+TFdBouwGalEyY3QqHcmZw/yb6aedoHyz7QoMmke1bU
iZkr+q1o0wsoOJBUB0pwmtIKStyADwReQKX5YCOuNA1XMAWLNxnvAlgEM7eeXbRHihG0pVqzt6Pg
z07EZQjvgsoyHebDMksYawhyHddTk+Kdr/dHJZZ+B+quSnHIOBYcRFjdm5XZW7W9TMA8eplgAsbJ
LC9j3v2M0Wcee05zafpwWzXrrEFyK/IXWL28KED6dq8YGfOr8aSr5jaeXc9USAdyriHbOh4Usr5v
9vA+De1zpqLM1cuNxd/QWM8Zizztti4xGfbkg1IGJMPmkGt/EmJSlHeX9zQJpk884hJ3zQTnJQkj
pXK9hrQr7op+YKhGs+CIZA+AnaaB32h8N7t96k99O67dQN1VLopyYsYnE14BuUOdhEPQYUUWPVy8
2f61gbq0Vwks5RD7SmvCfKUKcaCRL3nn7GMRv5WpxYFtrfObEgZYommbOrCYkyXHHJldBlwhbOqw
afGLq9CL0S8p/RKMFdB1AxviGaxQe2h14td4qaSwawadeXVXNXuL7RsBuTBUNkHaGPmY4JkZ1OMo
pYygeQeaUXX8YSyfucIA7cyucOcW+P0WSOmHyB/pkEKMGqWL17o4OzOhOMcM8n8SvHRQJIZka3CC
mu0MmIYLQgLpaoyMTZmob2ImZIXbzqUAm4B8oBwo/eSFZLkuyT0Zs3f3IgmWsKMQC0TNF6GxAbgM
+R0WbHhInLXJn20gCORWwhsj5Q2CwKadngJZ7hvqz7J5NRl3U4BDr1A8G+iqJiuDlo37n8RLiI2M
/h3glUj+6uOjE+9t0Tw1MK+ShCxwSqC4PYueA4kJZlGRByiQwpcWi2MUH2IgAl4lQA39gv6uKXt3
9G1eje0HoPY189nivdDdTQeb3prHrQsLcwDqXf4TNwJzPhj8kEYTRgJWemrd4qhlMTtAbuS71aYH
6urSdI8j3YDemwfBxtKMXWF+QXAxeWYtvjvl9K/qTGCM5TkU+JNCoW1G7aXpmXA6NXlRyaV5N1Rm
2QO8z1Qc5rwhzpHUJmtrZtrXTE6bEPihMFaJFgOjVczIS3CVSMjCVvlR9nfuv6WYhY3ex+8pbBKc
WklFJBdSgx4ZOr5ikmFmOUe1VJ46NAiNUkLfubCrHJfMTxW1FhQl3dFwFvpc2C4a2nS1W/JzlfCh
ipa8bgY8AFQ1PWrFkK2KGO6B7nEEymI/Y+LWOSQjVPKj0CloevvQQjesf2P3QXeyDN0oY61MPsfd
W5Z95Pa3ZIBM+RlGyN/g4wKyxipf6Hp9qH+mKQ96yLeHUiV5D7dtWAg2/M+UloXKaVUI82wCbff7
mtwT0zlHQApcajl13ULSyAx45TA74sz0nGFv2zZ0VdT3olmLzSKzmtTdzJSrqXEjXppNBnpd0x34
koXWNfG2iu5o6C/phHVBczOVnCxSiOvtUg520htLoFQD9qIQ8lypcBsL8DdjYDxBZSW8aNTuupq+
iZY9FJMZ7H4pZDOFHbHfA12prTLqcSOMocbb1APpV+CKrq+ouJeV/HpinbgfxpIS7VwSBuo68oJs
QZyc/KAC4fca4fLa4HVlsyvm0YMIHqf9aQTClqa2g9wyFvFLEkY4z3QCzvJ1qGLOJEQKrrGZi9Za
D4g0R8Rrzd1i7xaqdWekAluZXeMaKCPy8WpCNBr2GgVsmeter1dfXTUeQBuqyaQcrW/DhKMISIIz
+bUFpDRLgsOS6RjI6X8cnddO61gUhp/Iknu5TdzSC4QANxZwwL13P/18Hmk0OqPhAEm2117rX3/B
LROzrdSxSHxSxjP2hHLJfKq/WNZNCORDol1KdSTrsvGWCrFJ9JcY6X6u7jN4mEX/K8AzihmHMVIC
2LSI8yy1FsNPCFPDazVJ3Ajxe8REYhoEIzbp2WSulTm8YigcRNzvVHCLiYclT8k1xXvWLO9iDioz
KHDwxUPdElADpXBnhrpfcWy35vAOWEyz3TNZRO10a1Kdx7cdIDR3b21dwMlJ5vs0FMeuAwU0WHTF
FoC00O6M73WebaWrmT1nHdZxMNtSd6sjnXhlRituxXypySFKPJaMvlSUdzMPXOpPtGBxUFS0MdGl
rRDKTfANRhlNcWH+KszXJktx7rwAFrUmsRQu4IaO3V4ZOaUlqOvUTNjeNjANtG5fA5TGjFKNxlqC
feUU7OUY6gFtW5dN7yVFfGH3oE9gd5bgTtLMUJHzu1GfaoAKgRi/FmHbRJVYspNep59TOjkRbCx1
UT9r5Jzo0pnbGwLepuIzR99UG8kjkEQkI8X6LjP/kDC4spGlHgiRsEBMUlWolMZs+fH8rLPsBcKr
RfbfdCtncW/qMLti0nuqRdh1RvTUU8DeiuDvCIBlhCWvqmcxnQ9FyJoxAc5cgGWTGPExiOetD8TL
WGNWl7F+x2Ur0vs37RmacLYE0RNYNOiUjZSCpVe2qYM6VSKqSDkV9xT938Ls/cpAbZVXLyZeVeJu
ABmMx8uCPwLD4KBUO4H1Tj97I3bB4dDDS88/A/oTU3o31RbpKfblYXfIghCWDrEmeAww6umN8j1J
NHYRTHrLfF2IWcQKXfUjKb7jOJfHfxWQOzds3nyx5jiIbZu4qnFtcYyUDfLpqnncJIJ+kSSMDBdc
Xs1f1XqLZwEQlFiPlvkpADPStg06kYHEdCOEGVuID0h8DzmWXB5BRy4P7DS7SrNLflRP5OiCERUs
fVPG0k/dWpigRJPbz/LHKOGrSV3lRNtaOcPXgNIDsBenf0IkoBxR2Mz0Ox3GDF2+waJihLekBkTZ
xLG/zvW6TCHAJ3ZCEzHdujiluV2cFkGBTlmgPECe5r4GIFNxd02F+YuyWZvZEaAuS29tNj3Y0LsL
8wvXloafAD61IjtrlKFrh2MnOsRCPo0GjtcCK77oXsReJ2NudiHujdXihHn4l5Tztq15vFrM9Zb5
ZtJjqkG4i6LmEFrZ66ipUEtLGK39qaQli2iOplp15SR243qGZmCAv0Z7g94oTk6pljvqspoci9D4
Bm8udcQMkaOMxWUwMMCIZnb2kFZhMe3acM/1yr+jat9jTVTtMzaQDRR1pqAJQxUYZCxAeFYHCGBr
8WaDlPGGDSEKzPKeDi/gSCO4cc69n0kIodCW4GVV4/3ID1a5MWN+jkgWWx5FexgoNYTfprJxv1sh
nxXcXRnxjXZHrDfRDUncHH3qNLNyh6A60EzCZoauBO6O1s7MS08MAzJVNHqT8dChx5Dkr1o6BENC
83tSh09O/CaZnpCSRwvtgfmZETlvLMtdpHOMsDe1FOZxMvKykznBbcbyqnyGLKFzRnXhddbP9YBN
OLToIjtPxMxY2N/np79I3aT5P2yJ3+ty4cgozgwhfZn7/42nuV5E8LuNZs10tWSkdMN9mPWDWACl
V7DdMjE9tDn0DitEyBPMwT+aK3BrChkgs74o+2WpXxXEJfpZUjA2TN5KBT2Rp/J6qrq+GnLnkNi4
wIBL+gO862MDBD2Y/7AOneGolHFl1/Dpag2MUXCLnjnHItzOAu1ab+qYcFkTiUr9vf5A9vSeqDiT
OR/EJPT64DuwWLVcxXVRjhtM8leEtReHFHKQg154GYSLwE4FWo853ioS7JvpLS1zJzLZtgxweWfy
HGGzRDNa5rLYDQ3hUV1FWCMOjQoRPLV1FSvDVxLFb8P0K4R+NotbIcJflYWHyPtdRvWp1Wq3xVfT
zDO7kMYjypywJCkQuk49gEG1jc3q0F+mh9J8layDo/TPCgJkorXLJGHXK4l3n4JNsHPtZImUqb3S
wt8jnTZmrkxKeQdhImQtYOCzmOZMuo0B2ZiKUJIiKGE4kV3rUnNByVMGvJGuVud6lliRJ0jkxxyg
Ybx0Ay1qug0o+f0I79Ci4+rOHJBs0OAlQDhbuD7j9jcTFq9mgAvRUC5qelGsjTY91byzedMkSXKz
PL4W1uA1KuahKRgLTYUUr27AdxVGo6Z9BBpjT3SBpgf16dhpaChcvutSPyzTwpF93/J1MzSjHBem
DLONlr0m1IG4gjX4LbEIUh/G8NZTxqoO5gK6goiXbRc/MupNYEM5YEDmPYKamYyHIXgs+i6azgkl
WlXeU8i+opZcDN7iQRR2HNkkOTeoY4TO3CyCYBeQLJDU0axMEGpFeswcHyMVuQA61KndFdW8X2C1
ynN4rLj1ZcjoAmvToZz3IibBAkSaggBRlcuFwh8xjcFUW/3ci1jFf/ymFmSKy/YCFSy6Jf0ts24g
jXmQET0MVWSfCM+aRCZtAuseLr1h7A3KaqeJD93SIBg9+gxGLnuOWjdA0z+5TwIaT64EV6zIIvWk
26CTuhE9MqZVKpiB6ZVUMc9Am4yTPcQtB/VLjHZFRlPOyxUNunqUJjpvxmCRYIxcTjinRDzZQfxi
Dhc1elFgFU+Y3E4I1bIgv3fQhKpU8wWTZST+tcgCOgMQzVVhzSL7hZAOh7iX4STh/VX+TCv6Tvyo
6bDjWGk+KgyelqcAdtEqUEDW0Cs3SftbP9IsOXa44ld2yi8pxoW7nvaewzsjhGl/U5i/I0NwQDOU
mZ0fMpqXhQkgfman0ZnPFlsr+TXhs9bqaLdC4CFFVsIdugnctU3KYqItmfFXnQPO3YVvJQQ48qE0
l4Z5Rv5fiSRa4qWHsCbAnamegfwiQVzWLJ4tWJB9/qau6Mu8z5vfoMWzNHUjBOaS9kZ1EZcADlP4
7BuEYROzSMt6XsIJvW5YZMFs5c0U9MPQd1g0PPXyXyjNfjPUJ0VOd/oqjuO4hvDJqkmwo0Xcl+2b
DCdkbWmn8hxkOfGgHCxwpAWr5aq2zhEc8pa/mVsvfLSbsmwcGT6EVr+nIEsp0EE71q+laSQb2lh+
fwQlaNTkQr2uB8qk/LUGM7DZH1RzJaFXfmhdzRiSF1ufdSyqJH/GUp7Px2Cj2zTfygyWo1cHyTgr
uGkNdFXgcA2b4Kr8JyoojLkOFVT53Xzis6LbNZjjUdkt+bFuWTWMyHzIpW/e5MFLwl3KnnLEP2H+
zvDzIbSM7y0ULh2VDdkpmJjdEC7n9Dkq3jiS/FywyTULA8x+07DrMno2bPjWawc5dKzPOr6zgiiH
YZvAt0y2y4dqvHLWeQ4IpfyBoATyhIIbDzP51srYwzI4JNN2M0f3Zn40XQ4FkU2u9LaCfVOTv5iy
6hnqSQUGqOuvNrN81Fs8siwg6JG3vdC66N6EACH7LPwII+ok7cTNByfqFK9CLRYpQC4qtZ01q1Eh
Lg7Km2Il29ZC6Xbri9Lmoma+ERCrgedXVLJBe8QtNDgN5WATrql83I0dhbv5XQ9cPKzyd5vfX5hB
Sn9WCGkF2LQUiDCQ/GmCMQNAGS6qkwAXDxJ+wcKAoGzfcdTnWPUlQDsVR3VxeqBfFoG7xZFZt1zc
0HRks/+ELJn/f+vClC4RYLD1LVqgH6fXxZ3F62xaEjHASkMI43FF7rd2bcZXpYCIySesGMLRhEHJ
Aq0Aia7H29pNaFSSmg61JgM2Y20Ia9VUaIEAC2h0hjmhsfOkHv6lV+IXB7UB6lWPGR5LNreYUHrl
33V81uGQx14RX9YKoy79oRK7Dfc4ZHBEeCUmbYv5L8Om1yjWoAY0tzjamxMfrDCKTLueBLmwXpJn
ULDgHn8U81xaBmboXHXZPVzljAUSkgTWMLpIJfV0Zgt1fs5NuU/H3Oa0zrO+K+bFrmJob8nKz8Zs
qQCuC445RSVEZzVFn+utnMg/SUnsWeVI/Lai8lNiTtBiJsCkFMeU//aVf8f9PYBXrmBwHsLhrdi+
yPx0Z2pPU0GHwcmDjtr+ClzYZvyboogOw9jpYnhYhMZCQJ7Kt6r41fHAoIMm6po7nAVennyX3F6s
UAfJY8ZO0l+DtQn/nZZfAZdVR2CdDoGaTRUdo36Dw0HGR8EBrrnhSjYdUz1wiraCvp+NtwEuFFfg
Bkpgi1sPjOkaS6tc+hBq3sniXKmJLxTL1axKB3EsasLIKnZ8fuZseu2g+q3Ss+tZ14REwigYKhjd
NiGmYrku8cNcry2IbutWDFk0fy3kBijUPx6IRQM84ogGD3g9pCXimBBk/Xc07ofhz5QB1wTkWTi4
sbcN5cQPFv1bWk7KkED/QShsvekMpgk76JrQpc6ZNWu/Xpq9TJtBNK+Vqkdz1cAb4bYVmYrAL3qB
C8valYCE61EzuAiakjTdZ6R3hxk+UglZOE3prSc2HcSU0BahJ+KFwX7N2r0I1Rs5Du9xO6PGxuwI
1fPg1uoz6LA9Ladz6DAP2BmtHMEsGp4Ro5dzdxky7BYmcKt8tuNTTL81WGF8aALzJbuAmkXqYNGY
LxzP4XOaax7H1TwZzvhaWeQ3STTdmeVRTamr5Gov4jXJ4TZJRGohq0cT3OavNIFcblr7ljl0fdgz
BMLMFtPb2hhNPEsBdNFK9aaAoOOKDXfDtnP5XqlTK2jeCcUp6K/QUyldunGsmviqEuSNj4smBd9N
/TQWpIglPrzMShmfbVXRc8vI+b+uFg4jNRlFClnycIV19hYRDU4E9AKhbpsB9kR17ZQWDhkUn/pU
/1q8Sw0256aGbwRws858EUsHDe+6AhuLYOIgFuiOjE+p/FQB+DrNX8O6+NSQ1h94a4MVt1rxX8Bu
FFmqsVmFVxnTtSA5ergPBvUgmIBwGZG73akHOO2maS+sgjSZUV5IdriNM51Y6XysLP1Ae2AHOBkA
AOThuqN6F3k9oIV1jIcD9usYVa2njpGwTN84xdH8tnrLZAD+o3KSsO7oe0TgtBs9696mj9g4d8dw
mC9Vdpes5IBq7sUY6A6k2i3E+K9cvkpEaSI8xHG51waZZcSMhMiqRicUbPT16ZNH5K9iRwUDBjBL
24iS1+GknhxryXvH/Dxd/AI9UWcL3eukIVH2Gpr99JANH1F/aqeLUb6q7MhoMWdgzWByIJpSkGfd
BLZi10eXxdsjV9VVy5u9UrD82E5cA0AR1VPXPq3ho8KUJsTyGJfsdNvGNk/EeJl+8dNYFBeaWpTa
CkRorF4/4NPGGBnGboaQMjyyORhZ4eC6Sseteqm6Y9+Q5chMngUu20v5NUWgl7ucECkaaszKWYia
4L7QO5wKlYIEwgLhBaHZml7FgWJxHuJXXJM9gzeNCuG2Y7PX4r0doitsI5+D7aw9YqSqu5KGR1AN
4i1u6oshbrGL6FscB2zSDbAi6fMtTNdsOEJcRf7w0HNXx0B04Brl88/FP0OHgwI9IOSnmgxcQ/kj
aMRgdvFGMZezrh3h+5TsUgHxy4+k1vatEO1UkXQj8LPaTFjc0EGkipeyuxezFH4Evq2drRMGpLGb
oXOrEaOv5UcPWl9NcKjBSkGp8D5OzgG9Ed8aVgSUxpLeDr7DhV4EdoiIzF7WtqQgTAlTXH3IGKOs
8p/V3K35xyJfLQQArpX3gjBjCxxMva9E+nd2mdDtoD7KtN+/DceXwlz+WuK3pBMxqhkbg8VglFob
aLqMGQLOBTqBWkPBWEU2mmoH53L2+1pi3VoQaOan0IdFxKXrzor6tZaxal1QB922HQg4tIiKQmnM
L6ATeFvTZ1mEAKC9jtgPqnSiGrCHOXEzIBpiYrSuEsZvBua/3FnxcEUv8OzZq5qbmTK0kR4zI81m
/EcGjI++BbfaSb93uBOPjo6PLnbaL9lu3iPMCE4EdZWvWYU2OGNFAKYyEhvOSeT9wP9nLGyEGHsl
oZxDJwzJN6lDCSg2d0aqb9bLzqjPLAHRle7rGG8hM+BaxWxGvOgiIZrmC/DipuoPRVMQtKq9xHW7
X8d4WcrOF2jv9oKGo4InSuAv3JP+FJ+7iViQ8wyZV8H8eFr5N6Gdjv0hoQqH1FcssPh1wuPKiFih
oEA7Zjn62/aZqhhYJQt51UjjArcOkehFnRtA0+S8Q9If85dAcxNz9BoRil8S2MBQLKjZ9w/wr9ji
VNjwQAQb6vadWlJEP9PHVL/faFEG2IcaiJTKpFnL0r4HlFZMnL3nVaPeuzXYXXNeFwLMhAomqPBZ
+WRXwL7SSn/sZAKJeObV4ChSqdp8QtZL4jlMzwDAyGRTWrBv/dOmbyZH0ytNDPoMjPrG5pEq30Y3
uir1K+zBg9TUbk0PpkjYORGiNSK7YpQYdtruan0+4T3RcYNXprZFHEvw2tNU9EPVnRON/OgEtOJN
IU8lCqpzRfYZ6hKs6Fey5NTArth3EEkGA6cLQH2ZSis36VXQLm3MXKtDxdJU+OFgsYsNM2HmoVGS
J8yBmMOHyrzSVSJrNKdp8bLVJ+Wg9bAcUstT1bv4I1lo2CayNsbEKWioeCC44kMO70iVEsFtWu5J
2Ea4r4IA9hkIz6PgfdQpVNAtRQgGBlMSKuVo1Yvvw/bE8TUEDnflA0bXmKZlL+1ysPDwTMa9DBtM
YCyoSMcV9qmw13D6p9Ihh6SdhcGIh13wIoO3Ke3IVPhlYbk2sw7AvqdtPqg5RvQ+45PVs0XjYge+
6uFSJnqwLeFTmjzU8aqSXRZMzV5mUEVD/w0DxgXEwyVVxCz+WgAw3s+mSrafKYzKOkHQwg0o5j3r
HeSfpxXgA5wOSU+HZkPgRiw/Z0Y1RcSAA+prWMQgRr9meI0knd6BW5RZ00p6tlUwLoNHpBLFk/wT
xmkj4wVRkNwQcqvIenaP0WFHnVdrq/cWay0xJDZEhZuD+zDcuEVnseIu7/RjdOENoxvqtLU7509F
/mlYnmLAhuBZt5IvFYx/Al6O2lOrI4cpn7q0t5Q3ir0LaIhyqsWPg2AkAPOFLYMsfmavkhsahyY9
TrNKqt7sYiBhlTSKpnrm2on/tBHy8S9KiYUQUP2SmPtO93De7lB4ZT9sNCrtK6zd6mXQvWj+i8g1
D4+mjpLrnGe4FfI6XgjHK2/iQyNCCxOmB7QuaDmaLTwJZxpP2GpAk6Opw8FJkr8L9YFcXk09g/0N
AzfnNF3/Huhv4YLgVKgPCha/kDhojnw6tBZfIDYrMIVDdG6061ual2L+B/TOvM+3h0quaAxFdJJQ
TFiOuPmj+baMVx632eIUMooVy3NVkythcsSX5FsSlnUHjN2dAQ0spRMfecJ6Aj5xzpChC38gg2Bc
OHRKC49X92ULdiFJTKuF9EanG4rjZwTPnXAcAQqzF7c0NX6DsbfkJPwB0I28IWTDwowbISCHHDGM
rQDogt1vYCf1g01Hl3paiZTTji/zs6l/gYa18c7RL3s03t+5+BK11yQ/D91nNezCl4gl1ov4ZAiV
n9kn+1j85R/8F+MYvimsZ/+4qzSatmqbg8+tBjKbkfEeEwLUXctWsr54i6S3hV9uxXiUAQ+isb6m
Ft2rrB57DZ9Mk6YrzCHiQp9TBwAzwx9zJ+mcXDolfDCxTvKSUYOuMZO0qDWqFid+vXGzATGguCKS
hXlr+ERaz9pY/UjrhCGdgunNH9YdbX5esL/LAwzHZH3bhouzonAVTgIV9XhOTig8kR9U5mx3KnrU
r4ohZBnfELaZWIgu8OKCNQSl5y7Xi82wCk2MR76qxELdEWI/w6E7wMyzNigLrh6yM5owvqMvGkxG
oCll30IroVxqsEEMXIplxMAIXweNbxdGP6QQLVhadHng1zZnIYKAVpmwanP/XDSqrzXjeYyKkwoK
hULKYnSHszun88cyIhGm9tRT7Rcc88b4EXSUizGBDthShz+jOXg0GylrWZjiU1y6Y+6VFC5IJNsM
hIKS+Sz5bvESOGM/ooPfmMquIfcpExiPfiaUUXCPzHXe0b9rVAAlSF4DUQyif1JqvI63onzGABe1
+Savtb1nAtU3OeDrogasWfdyAuDJDVqnBNlOPz0rI+OlYwKNKDaF/tCNwZVTvAcxCrNhVRQW9D4u
/A5Sg1k+1QJPv9IJeLPW9ipkn1qhTJLSq0WnL+F0tQQRNCgdIyp21uizYa5lbJjWygy/Fno2Xmsa
iZe5/iGzUKnr4bctBxtzSlSqOlxW2P4zto29jEKniF57tnBpfeiHXSn/xpb8NDSweLR7ASENDfyy
sblKwa7nUZxarq9kYJ5aovRuWEStWp9rVyHJxi8yrW4J7WGUMTqiX+2PnUzKcOhVrQucyWI1mXBY
tEWon4Vj/EWYfHKqJpvVDLgzm0FMT7ZnofwFwjMQGzK0UVJ2AVjSGrGIW5xJb775PwvD4cXjppji
iBuSj8oQESJxTDuqJxZYOb4x2iON1Wvc8oy1MRb7S3PQteW96HngCZEe+gVZ0EHXRyT9DPbTTQWT
XnJ8/7TgkocS2+LlZUWYwvrdUjAwVV0cILu/yjiEyp/AakSo1WOD+hcBVuV7P6078dthz+XiDIBB
pASJ8KBgxpUWnxZiPANltvC2DCLz/id+BitcxlmxOpfLHtFopT51RkD1YcWnabnos8tiUKtfAvEU
4iGdHVKWwFJwixF9I64Ct8mg03cScR9R+Fkm5a1+hFm+1xuqEeaFq7DbrOZnrGdezu69Xa+IOPMi
mt6Qto4lJcSFbZlfkuFhGo/eDYk7wIyyPMbMw8BgLXTVZNngq8aMyUpG7D9CDlbwEWrJbXzrx49q
OAzxx1wi7dG2lcDuDb2f0RDqJiCCZouA3CY+Zpbp6dpwARHB8NXSDmV6nAdPnA0vs54JQFnR4LE4
YJ4GnQQdackz91poCAzfaSgl1g5FjmhLRtNXH3UYuRtyIyP45YthXfW4puFSTn2W4mQ9EQpXomkK
HDWIGgDr0Z84zzVPdlJVO7U0T8N4rxSP3dshU+E2yx/pq4AfUEAYZo63IK6b4xDsxxHZe7zljcTi
nisyTo7xrJ0FoudGso/6DN9Mqq8pqECFJWCYuu+JUqtNos0K4UUsnNwquKqOYn0cLLol7NnkEK0P
rVz0Xq5OIDULRvbsRUDEcvmxWJ6W3iMejwWX7+wS6Y5m3OfPDKxQUx4FxMiuuzUybsBsfLBPV8/W
C3lM2CsUMINx82ac/8B4voYsvRm/mZEDmBzLBpJH8Kvs4ueSOBNx73CDYZT/BQ/jFYYY/5hcQ7/w
rZDBskcCMH9Un81JGzc9FtxMKx/DR/tsn/Jd/yQ2BRKJ+J08FMJVN9C4hR/a9DN7uSe6D6zjmEUv
Js8mav58u6ZOoeNA1rSpP9F/jzVns5ttAysDOf1pUYG0kJwi6ItslKNCw6YLMlNUvtRQnZBpbgzj
NR7LzQhZJrnIrNg7FuEdUNPQseTHuFA2zhiPCcWF3lJVxo2KULtgBEz6PRKqBBmIde5qgAj1NCa0
qgL+F+OPmRt3SUaNyED+aPiSiSRyvxdeFx2aPoS3PKoxxMWYTPCp+7DQ4sabBl/Sd3DisJ6y0R3I
2h6BEyd26TyBQB1u9sBmu8ZXJ5x4k4Bn/u8lSPaQgxTpNy5I3XtXxduQHPmaNNn1xpaWhtmlwkgD
klG2X7p3huLWHJE+xSz0mlNH+I36bqW/cQjOswzPEWfzlJM0Zv8ymKFF19xi+DWCcKtUJFbsDM6h
ILtFlDkz5PxYqzxrNVPBfjGWWYPVzxFIS1G0q8SsMErppagIWu/gINEijXNxbfT2XHL/9nVrY7cE
Aa1NdL8IyD27s6QrhQp7jsP6A6a+OI6/YuYG/WVdD0KTq9PD0jIG0r2xwCGjm4E+pNQRi9XY65nJ
tvETTUQIxR6zYRvZHRtVlhh84njIgvVbzEhg00TZkvZr8gIdCW1GxOJ623z04AUs97D+jTYtRrwi
RLvQCDZ1pe2UBKfgWkBnd53RHsmH9bFvNZntApJA0JbGVBlqRo6LIz3SF1y3+/1gadsh/5mywpck
mHoDOOOq39Pv1xDooyoHp2hZW1mUkiTWkCJgMN4zupLGurLDRC57MYErqritILHmJZdYedAYUFmE
5jhNDp14iBdKS8oOBpssEwoL9gseqMA0yafJoyuUb3GFby4ul7U7EhP8CDD0ekV1aVtkVtdH6G5W
ezcXCNE4LUlDahvBaxbiwaf/lBpRFitPCPW09MWPTAlCNXNIFxiOduKHhfdT2JM7g6VE1vzk6VsR
VR5yrdcWMf1C6QQ8o2fZJiCKskE+yV/I9JGGB5kxbxvkgdNgrzh6fYGbCqZSKShMkpa7GsJvkhmU
4p0h/0bEs2iVv0jHMN9ppnLS+Cl8Z/ZV7M+yCUxJZSL9hNjslLm1nfCy7fGE7qCJThyYmvjtlcY0
ELKWJMe53QnVWbfK1aLITSFHVLQHRhfbcpy7SkJOuvLedbM3fapJf+207Co1rJaiyh+CzDNn+IzV
EUGkH4K4qPl5BhWem8fqP0MegMgiFZezCR2qyqAYW8IpIjwZpappBU/Vmq8p+cM9qnp5WLECVys+
8ahcWchFyi9e/Rax+WUowEIEvRfjJiQPlHxsP28gTXxqJM2RioYxFrIhLVLwCsNipXiZQtAog6ga
4motBvhM/c54jKxO3WEQWTYPY4TyIW1j+hL4a12pO6r4rsI3Vdr8RHxrx/pslEIvAgGcG7ubVkof
vpjFcEZKcZtrMIoiuxvoHBT5rCT9Ua0t1qy4lbXNSc3T+9xYx5znIbOYy3pHRQKJxuNS4hRWrKut
/Dsqs328ekcobjTMW8mEokWNspT5Vs8EpoyyV0nJSekP4ELqY2laF+tKSX5AKmKz3XlYLG0qgd8E
dnLZ626lDtcmPi+C7ITyAx8B2WKRtcEVdJ4+g7eM3FpN9PXlJqkQGOqzKS3nSORGY705Gx/i1O3H
ud5PpIfHcnNWpPaljPwYJn1Scl+V6CCgg0zPfrpZKHnCsd2qAzuw1Mm00Ytnw82Y7PM16tjtIYxm
+EfxDRFPZmxaSseosIg76yIZOIgT2t4ZS8tXRxUjN8LcPbl1MGlWWRFy8fOFufZaoLIq8MrmayE0
s5nc5P3oiImFKQuOCCRRKY8IatiEESZsbVscquNaN3h68bZC7fg9kLtl/AMBLPVzD5/LoG5YxOrh
mFi8yvMHBN6JAI4JvEPGrmNB+gYPGouAHaaj2h0kTEr2kPIs24TVCGUfDACdNCUZZg4+FXD0imub
uciZWOSKBABAfoa+9AH3zUIkCgkdJhaeft9wniD9grklX+Z7l+0pqB0UOAOmho0TvLqbOI8MfvDF
gH3xhEBfSFMt+AoBg9SFxENrBZtvgbVHbSF5YzhzCWSV3956Hq0IGowfdQcFPQtGvvMRCSfERIlb
j0gqxU0osjz3i92q8PRPenwVEO5pe4YpiKHiJa5u83RWo6tMJhN3RMWn7qvTfpQP0M/TzKOAxL09
qrYiORLkqj+syNjEkwOINeXgq4bTStRm7Py2ynxnwSxpmxK4Wbhaqhuh0jccBdbU6FuI1wgvSu3h
hS67+AA5wUvsW4MmDo9kgUMDPQMDWcKds+34g8axXhi4SBaFNCMdyPuIYU/uqA8AcMUZyzX2X7nb
vq4ztiexvxP8hSQ/AhOYMLV9M/zqy3uHwMokQFLwAuyOULjREToxmz40Tfhhc7xQt9rFUfoXf+EH
xnSYE8OY/etLB6FBYX02FGkVPsBetZzSAInaRTz6YL2Eug6HUPZHdZ8bZ5CpYY3y3rAr3hUrCgw7
1zL2kIdTmlrT5mdYr4aN37e7oKrdypKfhq+pfGqVfQqy3ryhMkvCM2suELEg2+GjPoKbLT1ozYuK
cx6Ax8IpwxSXVv2FWQLcj62AzGZyWvzyp+TqBSc64y+hv5iv+vgajjgiXqnUtCHqr07nNbG6xvqa
GPjFs4wTr2kx9wnGjDz0JeLvgwoCZLp0/3LngSNV8yY8SpKHcQzYAuNeuBKoUbxsR8FFosnxrgYX
CiHbO1pQA3uFYWe0B5mMrxlABpT4QDJhit1hBfWdiu3HvzUOjPk2mt5CqFpibPnKN0niZHFTa3HG
7yW/6fzWtGeSekwbJiaeuQkNfOSgHC7+/7PYHYfM7cxdgZcHq0RnZCEsUCpQPdrsLDNIugwBrH24
UQv0PngKeaV4wUq2a6GTbYbal1HWvBEozXZUogc+wQzJJb8lHQovecRtUKdClpktZRWXLZTrrsJC
2rjHBNW3Po4cy+KuUh/Mis8wD3JQjH7f90cRZqJuvkdUuXQnhF46fBfzIVdgtHhIdtgMW88FxOsW
H3SyVJH8TS6prV6nsGnA04QGCmYMS7ltQewJIMR8NiaitQGauBqduNzxStek02AvvBN4q7zmxMjK
6FjtCKgT57TKhljL+w9UqtXwxK+6dm1HQuW3IjkI+GKQaWBsOZoqopMXBYzW8jvk9RgFZFhgoTje
Kny8CMMkRgssTIn8NvjWP9Dh0lsXrA5oYKQANYxePZATgkBk3hupwa56iysSHECO+gj0ASp2RU+6
VBgMbcLfu/rB5i36mt8lbCb7e9j56UDlOprKW9oBgGIS5NW6052snXhn+rKU7SSzuEHWJt+YvhQi
A3S7bk9yc5KWiyXfcOA1IwThtsaJEW2ZhTilQbWT1MawpuFD1Bx4iiu3Qz7G7HsTB0sC4inSbj9h
twXAl9nt8ESzFirolJzxynkuNO5Ke+AtpUiTw2w47NS31n1EQQ/sA8qyudD7VoxhuDigXl62/ReF
QvqGQZT+ZgRJJq+Y3kO5+8U0eVY2zcwHvf501giYNnYsLqFJGh5h4jy5vYuNUfuOL1+NCE7BDwRN
7Db6XvcugHm9rxEhINwXAybt6arMdl66xHrjxSzLBy4CGFGwJsA/kM3FuC+0W8ohj92ceDE4LSfq
xjwIFE1JJ34lnHw8QKCBRIuN5DD5kH9BzFX9yt2iQO0XgL92rHXiEwAWJgvLDnP/kPi3cqfLbrVy
6xz+oEO1Zr5mEEXZg5UWYCS4cQxQu5VkZz5xzCsNgyHb/JdzGr7klQuzqVqv/KQPGwcGD3eVkhH3
w7qb6wLDep7dXYzijKOGrl/CQIvdAfszN0Kw/CPyFqOP2YSflsNF5jNlkrPME+K3bM3ASmUH9gKc
O0HcZMgPfETupwTzdhrN6RQa2EV0+Kedqoy2XPiPpPNabhTdovATUQWIeCuCUM6y5RtKciALkcPT
z0dP1ampmdNuW4Y/7L32CgNMQCSNMnYx/BFAFTCfThh4izF78JmJij1Gp17+qbWH2jPlZwPiJmBU
8jLvoDtUT9X0MfsJvBgSZSE161q7ZMhfe3I9mivE+pLBzkf63VyZRTFgmQIsZ/X0bw1uYmg5j5S8
/LK4nfCcuWd1rCEO7BqIkvRqIJdssv6DioDUQe1HWXYHcQ/f80d3KFXbj+harwFgEK3DE6eq5bSF
BP2S8bV0UdVCiXudhyuvBSZR/CPelIe5Tr6Ek7Yc7ul52PE+QDilAGWgBZeH9hr/Rfz16SQnSfeB
HpEvMf5EbQ6ppPenXjOdRnmbAsaKYsWEuzDxW3Ghc0L2wcKsHDIRXjzGxvqK4StBx53gCgWXK+SZ
5pzd0twaYtV98l4zS/iUAcnnKreFdAzVH/3MlX1h7oMc4yv7ao7yLb1ox/4bghcqQP8YEmPJNaGT
qUtOomecEOYoFE+fcEARQbZz2jW8hPcQDBbhqvCUbUCPgDu5YRWGpeIk/c+3n6sey6zBsLEpIs+M
k4NhVWT7SKhOJHwzCOe/fwg5r5ii0bkgeSb4GpmZHUEklxalsMLSASuSFxKzZoMVOY4VL4rf2onx
ss1cnhhMLOXBM2t6ao45bfggeowPoAgyUFEeJJRg8ZEEIPlvC/+lvXLMCgu1VS4tDKxFqVi/dbwL
KjegQi1h3s/BQZQjbm/jJ9OR6JatU8IFzZX0B4gj/dUnecrCu+rfPG2zAlIAqvSkT4bl3KEln0a3
BXM6rCh5X5cZhSu3uzZ/X8DBsRrqbhMlmTvIxrIQ3YPKjclLBx9s5yC3F+WP8xhoteGk4xi6zVKm
qhbBwgYsSqcQPQ7AbloH/Kv5XTDO5u6brRp9neA3bdj6ZxRuNXmFPUVChDTF2OgAsTU3rbDiCzc9
1hsGeVUlBuvzfinJTGBg3wPewxOEJbNpQswU7PjAkgJ+ZV4OAtaAvbAU+YR/8cVsuDuga3AaO3xz
rJP4ZfGENP79M99xP78vaN8zuPYUeTSBDLGAB6cveLGaK5uXBxwyVZ3QmnB80VzIPXA0+SRQKnKc
rKg9D/0G+/596RC28OfbwzUHcoDNSkJ1eUunItNpGSPvp1gH+tVxur40gq2WZci8EN/beQJ9kqoX
7tPDxxgYV3RtzYNm0cDGaUyI2I54w1O7eZQXHZCfyMTQSX/qDcnxLIPPV+1pPGSAJiJA0E4lOAau
B6ZkEf0MVyB9FiiPi2U9zIfJMAn3rtZiLWq8/GlKYIUz8gRsJpUqKKHhTJqwYF5dCeMuKF6cqveU
YNt/8sZzcqxvw0P/zB6hDMPHFr5Tczn++z1YHxAUmlv4k/1LueDDRaPDfueDZCfxJnwnjHgyy/jj
p2K7YU+psXBH+TUeCHYhzw871UNbDQG/2k0kiAe/NacGLOdFvlBPLSPrXV85+bjkG4tjw1SC5XEd
6yUSeL/+CgEn8Gz0FCLXxhWuDtjjxImbRJ6ZL5UAJcPCmLKfFtxWNEsIOH0ZpN6eURQkHtu4SFev
cIHxl4BxHDGHOrOC5Szd5gEU3jXy/GorEHRe4zq7MJtDq26zxAmO3IXQ+ZI3NeGqCPF/d2edqyFP
xT8E9kW+iZVlmC+HdvuO98rrJHIYluequ5TJRe4u2LRw0/KTCphckzku3IkGb6O1aGxw4MiTA2oM
hAEqHwGSi7FpyerVtgpyWL+H8bkNMA/p7027z9u92R5Ubdv0ZGpYwxfe5flsq9fLmhzmF94v0OWO
YrbSSafUT3W6GYpdF21raUfn0gK56qsy9wQcQ7HYKNZVvTCkmyi4nCkQI0eM54PmUtKXJsIpp3jF
PqXr0oWJPPt1ylqeEruQHTMMJ+2adfZbpM0fLZMTG4i2wmAFLaXGp8yXYfZMoehRIOoIdYN18Z63
SG7ebHtmvuRbqwQizpZD6L4jhq7Mh3qYOlWI/6cUWMN7FXV/7/fmRfFVpt9m2VuN6gETQWVwQ2Jx
xm7pp1s9ZrFTtKMWxIUmd9P+0qo7kXqmX1aJBX7h0/92pN4w1CITEc9grFFm2kaIDnlzyCRS2/Ad
Gp6vdstkXM/dd+hV9KnDAggXhU1INAi+PnoN8uDCK9EfESnvmG6T3qHhpQE3HZL+IkhxQ2KIKVhy
fI/7uyFYwhLqvwn5tTp35qbEpGA1y12xcBJMstJbBO+3QuA2T74bfFviRSOhSbFDsn6I+iLihfFo
sYhDT8pW7a6qGGZjSLoX8mvSb+poHTXuyNx3OIiixRdiKAk/sBCswb8YIDyaxXlfLmARzhhWkKjK
lcgZ8dUmN1X4balsSn1DAUDhL1KZEAU/QIuDD0dIWWdHf6WOAcg20UT++IVQb2onoTGAZyTJx7BI
xn2ve6ZyqnoUet9Bw2So+b0JUH0E2DmpjFHjGzNM1to8FFdt9BNACoefBMiP4XffX0rxM0uguWGj
sKzCewFnqu52JjJ4GqNgttDDRzjbBPWzeP/4jA1fs5s0uw31ZiDBPcXAGctgbmU+/q0/AtVgIM3d
IWEnt4rqE8et38KqsvrAwwYSSpKmW8n7IMor/FtSLAcvaJiQe1Z4U99x5W1ZySgKl4G4VCuWDjiL
w83yblZRsQ4RuAJblmQeFVDTsnIXiKg9YUsYDuiLOaxTEyGqJ0NlCmdQxzGocA1cs9GrZMe4dEw0
BZ1DQxiih5STXddtVTy+G0JCCCzYFMKuMD6UYaWw1IxkpwqXIoLf+8WGnxlHWfBeCt/soiPzrM6R
9FlW8JHgYvermCnSNKlRMO1UeKuFDx+VBFvmJ/K6z7ZFsqONr2J2PPt7UgyCqYROpfzU/oc57OvY
m4xeZ7uI3gXS8MzRfBctKopKwCbGPiZVO4gYAUEZyJBTjt6Xml4mHgDyh4pkFawR9qaOYVO6FtOF
bkJzO1DjgnWpaz/EaAZB7bw+hywE6ujmJgKY0RKpIF0rg2b++cKQ40V3gAXsnLsk723eCjQIJmC4
u/oM72yLyVqw176F40FDm3/L19JsPpyF9FDT2A8TI0WsbEPaNfm20Fe8rp4GDi7WeEjrjtkX4mK0
bcajxJlZWGpbjLRjgZ5z42sM+3p8u5gueykCpgEBlYeDQcKEr6Q1IVODzqDxwtfeN3Zro6TZtuEj
FC1jlTLwNPkKjaZQllp8KfBaw3VSF1xmM+03w2WG7bEWWE2z7joSvZYx2CZRVvly5MpR7azFI3OO
k03ersuWQTiUaSYNVnDFBmeg28YnfJJvr43LmzjEZC0SAh7uE/MSIL/uf0zBY1O9wnMa/WrdrzQ7
m9FB65k7nw3x1ODrIVek8hxGRmB4Q4w9qj7m2V/v2UrWOdAtZN8xVNRupw2b8BjltmDsaXMalUr3
mURHFYiG1MzYFVSscCCYYKi2qtDikHQps1wu6Kz4nJPPufjNp80TBz/PVlEWjGHmQ8DyXfXjT8br
gCalhJ7C2VnBwXu7frwLY4aRwLW0o3jQAbzhjPoiCTSE9kNdwTHmL1SCAJtzOXKoYIuLTooqjon7
K7iBEZkCbnzvtdjtC3rNquTxGx9BeYhqF7ZkPinQFlPUIgC9suCSINga98hSs5R614mrWHVmmCcF
hDJcE2mhs/qYVBIynnDFVmc9cWDh5JM6N8eHlREvJfWAWj5y3sMl5sAYliX8WXnDc5kUufQfdo2j
ABK1cT8qcDVmf5F8V8O1Xi2y9hElHiK8IwecXKL8dnyw5nKAJFedVVb6C527m2VTYUql9eaxhhby
1BdhNiNoBhWc59OvpzCCNYcAniJoiDpZCv1WjfBEyj8RmeTFPpI+sHpD7zuP6wFvWIQhwjXINml4
0d+uKKyLci0zyzaRMYwzqgQr1y/KzEuZFRoDdrkbmOiMu5lvB+hmZ5s2OPiBmyZXEbVluH63tA7L
Qd9E+UZ8WVK5pgRqtEM/bqS3J0wps8d9Ud389MOMTyaFyix+BOExFTcqzDHKsEep/4ZwQd/pJmGc
p0Pic9TYEWUr37eEcEM7AuUw2ZUO4CoPv2/Qe62FfgFZYLraUBDj6Ti9cUB70uum291w+Y5D9IYw
6gwmN6rD6VKiiFWdqPbwAuhoQ1XghVheZNGjff/p6TKO8CEWP03md/r4yRwbjgcMDJmsuZk76Ks8
3SDMk16L1se92CHMCWKmqVJV8sxxar1GOBSPOMMDRTS7kCdYll9mA67KYJ2EZeXQ1qyEj56E6sgL
MKSzOmhN+EnM6yfOjswSyEf9HZjP1CCw49bMFs3gZpMTzBx2okmIPBT+9g9pFqZbV0H4bM2zWvyG
0XEkN6pfvih3UkR7bkkdYFBna5Dn7QytDCcsdiPGIlmOMFA5rekciCwc7HTmxbgO9M5s9lmOJyxj
meYSAAYNJMBhccVeC46vp26e6+AzxYPG8DS4rdl3Mf4gmAq5ScPQaZjGvLCsoSyYRT8aDcfrGgd/
EYdO6uNDmYJ9YGcsoIMbFmMyfxVWP0D7BLugI4ENhRRogzte/KbyglFmVWsVALBCXOXRCfItzByX
EHvGMBD/8ppawSIIV8bdRJiYFtA96Q2/E1TbkjP+vjqulTlLAISSE6kFlAfy8l+bgakFJylIhUyS
D6IImGwwljBsBqzc6gBIqQcwOEEzHDxAakyUWYGGaBeDq5QODqy+paKtzOIDoJA0WzJhAa1RXgu4
ByLsvdKWGcdAP2AcIRwGfEaSE+fMQjBsTT7B1xmU6yz5rnlYGmqBOET6cCjRUpMRkyyyGl7xN0US
xw2ZqJAMMYDlUNZTL0g3an1ChEVwq/xeIX/RCCpm/qlgyO1oI2UhESW466ILwpvffmdbwqyALQWR
rI1NmS10bU2wTZ0s8YkQoPFB0lNsXfiTii+2FX+IbyPsNRDtb1yfBXlBYwFgzr030awhTMPJ5lwk
lXl6tFj8j/1i8lAndje0gLN5wQQy8kLIXIPdF7NIDwKESvxMz1BWZShitsJsiNkZAkjd8h9ANLxa
TLiBOSLst/g26AQVa8ZTxPsIfthn9aHsCq+26w17wNHXoGv3Ej5q+dE8YdKYSIyYM+2xiM7X1Yf+
AsN2NUS6uR23jqy7+o/2pS7R4UkvK59uIsaQtsGZPIf8RGhlPvPa1hsMN4XIy69Ky8L8hpWDJ9tk
4Tn9/oVsJc0cQlF2H2RCkiy4VLG0HVWX+0pVOA09iGWaZJe32EPxgEyjYj5DCvYvPxXOrVkTJoVC
j/xPXMLmeB2h2oI4sRrxtFOdplkhWRpY1fqBL8IMQ4VGqS4I+Q0nRwBLp5nfh2zWL5oUA3YMHA/F
wWIBCxT8WUE6WtjtN4JfMTtlHkcOLBs9dBCI4BABVRog1Dc2kwNBMo1VpxYc8Ea3caBjEv+ecKzx
EJz9dXIeD3QChoZ7pB3hxnMpt8SHbyWmlod626LythEIVvgxp3h+QLeZnlRJPiUsvTfpkpYEIK+5
2TcRj7B9g8RSvAD3aDxt5+O5GqzkT73UmFvMLPMbihUgW33JdinEHwBDQJbQ0f6AhjyWdnJno3x1
68oRd93KTGFRW8ET5tYM/LqfKx/oWEbwNMAgWw3c9mswOAmIMoaU2V5ZzuUOBgmcAE6B0Cl51htt
nR+yC80RvHUQNwO/w+kNBAccGJXvkMcAT/oaYZED1/PadDhaz2OPVzOmC47S0FNvcT+Hi1zyjpGu
zyy0fVdYxbAG+Y05SiC1NM9emHdPfvamvo0UAG62r+rpU+uxXX8ln+OW58Z6ijqmpvg1sfnof2Ad
SL9pj9mWU9ckH0F1rf/GGi3ZeYBsQoocYUW6w0+egZwiLCPPBWoWU0AIMp8vwR33RWrLittJC6oZ
UrJ0WKEowUyrprrTMDJyRk5ZG8wqYVrwmqBZld0YWgNDmdAG8gL+AokCj5JCG/a10kF8soJHNPm7
UumRa6KecXWIY9DK6axlYq+UwHpWij2PBYUZglLwmZ8pbHWWe+TScJkMYEt3xoJVXZ2YKNwKYAPR
90PxcmbYx5EEDrEP9PmNhGyuHTFxqGg15+wgtmx4BSPaQy8PIS0j542d4kM+GgSnPEC4wJDAjBF4
j7UFWlvcSPPt5trMEy7cknoMi9jlBGoGpzQXbbJpP1+fwAPalUo++sP//ChTZHDc4bCAKwincA4W
Po2Y+Rc+A01zTDQLE6bp/bZfjbaojyJ8mcqWeEHU76ThAgjQk5xfRyzkEhBpzJgdLFU5PUkCDhDR
fMKlNW/Fvro0+3DFk0LWUR4x3IWM0O7a7TjpVeftKfkp6PaQcPFaIQ8sR7JNOYV+saAMg6XQofFc
xOluQLTwU+EsRdwHmnVmPpDjGfV8UtxmqC4VL2EY7UBMy0USUxzOME4eKXESKGlE3iE3QrkTu2qM
xSSe1wElDrNumECxw/lp1qAIhI1jn4Js14465AYMeFhtnoaa/pdtBkv431GGWJazKqqmIwmPchYL
UGB56X6R2iLb6eeEa4WiHbS2wdSR+SpyNV4xUXX3IgIucqIZlvULsbd7Islau+YjYy5EGizZmNBp
qFfxJPuJPsp4MaNsmmvoKP/q5ZSIOZE0AbNp7/M/znNM8RDDAq9yHM6muQEfhqtFlcAuodGSFcKN
M9CxP/IpGJx8t0q3w8bCe1CtLfEL1266Ank7q+3owy8tGCQQ6iJEEku1ORodsyc/sHK8AziJiJxu
dS+X78C4IrbLiTfkv9MPbhhd0QvTqmHByfH53vKWcZMZ5bVPVNCIhwejWrcCjoHEFMGkGd7QdMNr
7XNKjcxKzczqzWcpnv3kgHZBOzDHA6ntqAgIbQR+4hXQ6TBY5HeBKYJI9Tjb0C+zceuf98/E+1Od
rreNR81bBsbDawVq81G6MLgMumvj79jmA7MCyjQuux003+8XU7gnHvlksvZr3hsEDjK+k33FnCpk
8W00dQcLBfUaukYmWEzaVBx6eHCUi4YTAngxdgnPfP2okpK5xLSXmPfpx+NXhzMacpj1NInUpo9U
0rooXiG7E0U52MAR6Lhmt/4B04P4oBruO8dU2tYgWkJXh0kLdqcgl7YTSN64SWCheWmLD6m9hcmx
xKEEgjIH8h0GeNDgb2iryqKQaIZdPIdUnHaOcEOC1ilgI1O6oKFAwK0iMTm8wX0Lx7hn75NefRTD
cRrQmWSeYV8AOuea5IIkhzA9yq8TY/X2tSx0h9i2HG8+jAVVDDXwLgMZsRI4xkd/U3yKbAXYSB/x
2aDtMqZnHF1zLhOsdiyf9/bMKR0Z44lsFuw55hryl28ZvtG8YIEBih9f+9P7I04sHnd6aN3uwfNr
OWjYVDTVwsQrxFpPwAfnL76FN38Djs8ywjc3V9YihZgGndUsz7r6VevH5j0HrYFoL8LuVUkSgq96
f6teYxyy2VpWdqeks2DzMBAuSWWAn5dDd/cn7NQWSbhDARNsfRzyJW80UXacc9JnvqRkQuNHn4xe
iMGwovvk6usqOty1BiLIQTZ6BiahjSdjw08cJSQ9dLXSRjMPkbwammuh4ktzVhEbt+8v6XUpza0M
0mJENH4eTNqJuT+NoZhZhNGhfl05huTZZ4uFAlQM8teAwPy1Jiz/KdVnoKNzvd+YlcW9AD9Y+iFR
tyyOxg2NKqN1SORGsQV/IrIjtwdsCbDOQA0azksDpRa616+eJjyrvmK/sZAhpbvS+Mqxwf6N4h9N
OxCLXb9BiXN4CMTWw76DnUHzO/GK0oKC79DRJWR3HvM/wvpCqHeychi1VdMS9231pPAIGDFa7xiS
m1cH2w4k3Ei+TG6cl/DR+jtYfwU5ByF+jI7fLJgwUhjRXzULH5pcZ1xbYqRAPxbCsK+MZ8ucVsfh
61fHZcBY0ORELV0APlnrTPhV0ex1w0LKPVg/RnJLEcDjU06Cumb5t0Sk8kVfNC86Jv77Fidd7Qth
2ggsZGIPiGObaboZpOD3KX1tk8HDz181sIn4yLFtg1XMBLqjnM3TZ91vRB+ylafhsv/6RA7VomEF
gtSNeyNjxgmqzxhfRugwAGsG71MPuKJ0y5zgrmApMzZ5c7+84ayeMQMYsSXQ8BGN92IHIOzxwTWG
C/xLCJWlu/uI3KcFPpHHOEWHhPC7rRS5Mt07q1eU3UkHV5whd8/r5hYYi8bN5JHAkwW/PVyQLF5A
dINrOOk6VOmUUKpKr69ag6jR2mP90b+2L2MrBLsyxt7unA9LqZyIQjF2ZvKWyZIW36DpTf7qEF2o
IjevdC/VH5G5fmNaQiJWsxlNegjp2EfXSvt8TU1L8JmEEz+IwUiG7J393aCLk1dptX2pGyNcmbkH
kUEyiGtfY8diVmtxgGrpiRwuYXBr0pDLZ2P0Sy3dxcIllE9wD2ZEIAoXEQipu4/T5+fYniKKe4TW
zU4abA0FQieBmi+N5vgu3RjZLS63wA7kFN965V+zRYirtFB7VwHmRQTcz3HCp/yEmTp6TIX8hoRF
MjcnkiMGhla2ILFbGDzEUkhkoZ7Bv8PYRUVe/1qWb3DBrwT+We6psFM4zxUWMFQg1zcWMol7PTyN
vU5QAVSTlO/q+gyJF2/US1z6J01h/Vt1yZTaRnEblpeWnAL8NtZwNasfhNHsXVpGFZPvHKv3RYND
FhQ4fAHRpqpbOCREJLXmso1Ob3NBYHtKciqheJS2yPBXUea8Y4f8EDH34t9aO2T12v99wdHDNIyB
NZN8eAQM/j/Vg4joR7ikBA9AfpW/G8YPAaqHDKTd6QhyztTtK9oEzY3QDKIIMe4scWWbnO8gJ/dR
ireS7WvriEFmvjJRatAiAT+PtqS7rwEu7WJmfgXxVstWOcTtCl7f6iX9QClCjNQ0NtdwApGHWh9i
DBHFnHGkuHDyfbywJR1ps6GuTIAFtNM3M6pmIrzqoi2hkYLGipkJksfEHj9k5Yz1J0ygnoQPIFh/
qsT4XojFW4uajLkVo+G5uMPhUWKUhlMjjQiCUeTl8wFxOTM7ulaax6kuphcJsBJgxJzCDIByg2mK
BW0B90DqNvY7xKiE8g9FIej1LlUdJj8uZVq/F3eUWAXh8UA1E8vJrnwygqyKmE7IRYS0IXU+ZTdo
iUj1gCrgmrFcCA8Sd/0/5LlU+RlLtV4BFTC7p5CknishI33SRpZI2qgCaneEt4P1N1+C/z/APckS
hFhM8pEINQyuA601RR+wY94WhZ1eUQ+imZvTIEGq60XIkEjfyWQhLROfBSunes2n+1v/f4ox2sxI
OAXfKK0mHg6fwNb1SazB00XnwVFPtcvrg37HBYOTKMRa9BTc6epTGDZQ8mKotHcOSzW3tZaGzQ45
6CS3C9j/7KOp8kEaLLdOWjgDynoF7T8AzVz81SVCqyd6ZY881HQjwAuoV0jEkPBxzqXH2nSxFoTV
PCg2iZsIcbAvIIuG0mOyOkvttMMszqJWwZEFYntfwGuaV1jowJom3AHIcGKu5ZDcqK95HpzlR0KA
JgowiZEwyqHs3mL8M3luLf2CDWJbzBw9scsZzqkOb3FGXHpsT12LxuWI/oYJqtWR0AVZgbJvTqDG
YnhixCg/jWe3BxRBBQSkUkVUp5Y8scvo7/Anmre//ppZa0nf8A9toA2h8enO9RGDMfWRonf8U0+I
cSZtEtA+4DXzlu8GKglUvEV6BDql0r0DDLx7nDnnwp1qnP9rkZ+RfcjMI9FpASGauNFZ/5xJ7HzJ
5+C8S59ITcIzHDW4auSatJjsE5mauMU3SBtOAFC5ZoUDqwJzWq6pyJl9dJjiaFxCewMiIdxGBXgV
+YHL1E/nWbYMueCPThRC6huoIaz0YQtfOwdfg6xnU1RzhrGm2J/vp4jXzJ3MK+wOpgqwmC8RJCBD
929w39jwb07iif05Z6vXiCto9TgrekrJnQL+x9DuLuFczdLImTI5BQR3CLf8GiRD+hbBG2Qo4dLc
8Ckp+8kiQ0JxQ37EGZzC2WAjsyxMLN9gqoFPcuPNlcZ5f/CYF3yVTfcNj4F1jZgC27R7vm337Ev4
LFXg8k8V1L20gKgqyHIgyBO/FVXWrPLoyRt5YULhB/HTXDN0ssDla2PoQX9MPDAWAIUQv97bckGf
iSaa+E8AGIVt19i4qEEatmjNhUvy1JhiAGwwn0TJR8/1drCYo9UHKkZcDkwGOQGTLzqqH+WcLdDn
kiGJaQ3+TijSoDq2cyg1vAyIsNob/7YJWlE4HlI624kXpLMzJnoL6AWjMBXoj/JpI5/gA7RU9Vya
GES+8DdzuwHrMoec5xZnGrtVHeQsnI0Z1B2cMBgmvyCHO0QMKTOX6SmJ4SwgxmAcCdKT/s6EPkmd
WjgVdL7eYrBVbKOpNuNEhd84q6yh84Cd/W5qpjg3OHfYjj4ZjPwJaN9EpwTB4p/q6e1i4O6ju4GI
TW0g2PwUHAkSHA6anQxLHz4aSUI/XAhItGZfxTerYICANgAk2bpmQ4llUNDAssb07GVB+H9L/DrL
LnfpyGpE2IyIhwWtAy0INxbdKaMgI8KNnidPlTbR0/u/HgtvWGL4YDozuHgaOnZHb4kJmvB4pBRx
Z/exBz9XwKQdDxDK1JqEaldBMwraz4sAbFNhxNFmqTsJ5HsZXJt4ocW45lJJzWVGyi3+Of/YuzrG
YTx5EFoGDCtxL53Mp/GbwVIm+pEYu2/Gs5SP+tbfIEpYk/RxGiHkISHHDNmCT8gMnUmA+CiObP+Y
6onwK9bMmiukOtHltk88tXjk0pMYTBC1f7iHeH3fs2sEl1W2FNDWABsbFCYWWOwY4KKFu5DNwBuf
gASwhSqGq2QaTFDmzWPeICTJiJ05Fx/hd0MnDeOeUAIDgYo1ASqocq5sfR4wRz26EcihITuBk+Jn
QMMRzIUbySSYWnHkDNOTwsWAL6A4CCk58F7op/n7SHUUT7cS3bsM3x0Ip4ICjYhnYhOHTzzDcFeK
nxQUMIHxIYRUzOHBpGMGIPeN6sfATY556oxubDov4aCCS1AUt2c8yGmgVUBAfB9Ydu9p0bwpWCY6
2Bx8gf2XW6YDNniBhr1KNnxkNi7/O00E6HuHrQuMgGkaAv1/UsZMNyu2kxdGGVnrMVSj7BCgl1o4
ykjUDDQo/7i0hkDBAIfF7tcMo/btB5fAsv6Q79gxxZZx51SPnwyipFP/kR273+IIX7q4NlusNz7Y
QCV1DufHlW/OE+enQFyYMTeYKnyghXQdQ7sVTuwppJKTtce8vbwOyW64xS5Gp3Zzqo4vTL8s8xOe
4Ck7Dbfyot3Mp7gFwL12C+VafGl34cQvm//mv/UZeaYfE1cBEjDhHLwjfjaviafOy+cF4cfAM1Cf
8i9aX04EFGBUft1VwUafqmoK5ZqaYPjGVH76BwDLD/WM8lA3/bm/MLrjL/Q/4X14yDdmATC1+ws2
25Bo/t6H4tjs1E9AXSEkdcWSd/TLvKj/xcs+UOC8/hWfym48q+f+E6JNvhP/wnt5ER8RQ3t86FxQ
iTWQVXqcLQFMWd5UiFANwJYf0vdrGm+Cm3pwqD87JvCQD+/GQCowpdc/NuoDkG485B/pKjl3iGYv
+qLdZffmoq/Y3qRoZrS8n0RTLLtzuxUZToTb+CrcXw6zTWUTe+P2fWyvmuvv2iuOFDXMHAgeFNGc
ScVcv09SMcYE1dnX5xq4PNR7TLU20qZ7wCbdAdsubFxQtunVvLdXGGvJudiPV4D49lic61N5zM/Z
s7/7j+wPRJRBJ5hiutFx4eSIBN5rIOs72FTgicaV0eFURQ4IE+DRzp7yqVmPKr5pIP14tbggrMkT
5hMDgo6lRiuC6HjOHAPHou+Co4gDIl7KmUMdbv6AERvwxoF1+nmxb38D0N4GBrolPk1WP0Rypp5/
8JcCDRNSgm7niB9ZEdqDO+4bLBH4Nrl1x+JDXQqHbD3b44VKbwB4ACH0B/UmXcjEmwd54IhiYgYh
GOIplON/Q5k3dgGU+x/SfXjm+9eX8hGdzTvojLarnjJt9RW35l9Qf9ATDB0B5cAOdQbfrkCF/LIy
LgGdInKaB4KqSxxPyEOme9TmiqU6YMYQxvN9yCFz5yb2JzK8BcKJ7rBnh/MX+euw4u8lZSNo1G28
YBeL0IqDQQDeB5HmluQr47l88O/JFwVahqaN7ZFd64/RUz3CLb54mPWntFe/+9DhDpd/JU/yumvx
2z6jq7pVv4SrsGPDJStkssJTfzYnfQ0t/aTdJi7ro7nJDlg0PYQLHZ0Ri7LlpGf60F7KM3oQtAqc
p/mRSoydyNOkvoOvNJyyD140z0vlCOS43FKvUgCrv7PfoXDaXxAf7dl+rahIi73C0cyRswWnB8bn
v4py0f6yNBraQYwK3vP0k/UH24VTB3J6+8N+f1G0fsGwegjMe2dW8G9+OuIQBvzlhK01Ddf+kER1
SHByMmPgVvBi5n1AACACf05XHJrJZYHxYUOIg/oRUZllLFUrozF8Jtz8QKCai4lR+OfLGyziQ2bx
Msa1084sPg0+BBvLNi7NPWKe/TPcObjHJyiPRvATUKlio3JBOwjyZSBzZN6PBIxTl18a3xQUUpPe
03zjrLSQfGiwLjps+VszUUORqIwvmkVAmkDTiIQWjSQQEYQ9JvADK8h6GYAV090Qnt9PlkHvjUvI
9ZDp0KlE6i4ZVxDWMJvM+6OIcQBctJrcJ981BIRNrl9s6RsoReo/gV+cexd2fGExGaww8zPJlOKZ
wBqzzD/CbblYh0+oscI1fLY8VCbnOj4hqC3n9FxgiJQIcJk6mjpUSMH8UizYiOiNE1oWJFe4EVls
t76mLphERII0DWX5U6x4KAdHrBIjrHXhhGMTN48AnqcunskBeRkWoB7wPdAkHjY3nWU2LdXpeMdH
kqg9uK2AViShcAajYGJ6k0JQoXYFloZZxzzchUj3apweQMSmL4arRzwRIg4Mlcgu4z9BTPkb/O2m
dvlmOuZob+/Cxary5t5zOl3qH4yrZLIuDM5jNDfQRyewmr2p/HIPZV3+q7Xv/UtJVtWvCffmJXHB
ShgZs0oi0MyLGjEDGjA9x2oZyp4AsaJ4oT7FseP9WcbIu+qLmFN6RSvNvOrNCUotvCSJS66YRxII
GDa/dO/otO13YHEYlhRDzLa+Q4pCDchwDjh00f8dmmyw6imQO4c/0pyD/N5sJssfjujP+jGcISkS
ZMfRxWEvXXEA52OqaAbZasxFUU5cVI7yxnr0SCGA8yIHwg4/xkTLiL3cBMfNowPgI7rebbt9HQsc
gkCnEqbv7nR7g9xoE8ov3H7bYza6LZxMnB0b2IgEF/Gh7PINRX1ZNThXWAp8aqxWoVqTtQyACyGu
UMhj3RFq/P90g8JzPqtROFlTxFHfMv6C1N+ihw9RIy6xhKs67JRWEtznxqWARu8aRDtfw+HBfY2I
1lbd6D5Mw06PiCB8YoUWMeMmCC4ynYtVczmAWzRO8VqT3CPBnkguBYE0CY6exJYgi1hVWLHBdWAU
/BYczMT7dqPwC8Ob4rGE8jIq71JLKtE1qGwHoqxVXZRqiy1oJO60ZsHJSNVveioDqew7pA6E5+Wj
pjGZjd8w9hrKj5HKmsXYadscGws41NCFFdhA3TZs7ZmwE1AenGJlDTfSrHZojnXM8fq1fHnXltDf
dHXRk4Brm+4gotmwG84OxZPPig+VfCWaK7oJTonJqfKMT1r8dhjwj4bVP80H1XYae+z52QoCPH0N
ETCvJckI+oyPeVCX75mFN+S5fYKgGMGEUs6DpZhvX/uId8OIfjueXh7siE1wFx58YxkoX5qnD/Mh
OGmGRGHDcVFjoJwtTESzw0aotq1GNsRWMa4yNLFxQXw0IC98ffOI4YWPjYApA+C9fpuYekNhJkuH
qxIYUIuXZLJS70qOFu4Ig7rZE/BUC6ndb23P3BdhDUa7c9imwh9Oe6C2SfJMZmd0N4ACrKJcZyK8
FHy7uRtoLRDgfDAuwR2qR8MHv426FE0G484SadPU9vgb/Ami3gOc8BMiRCx9h63z8JlhyljaIlFW
2pIEqHTbyhGJ9XND49TucPG4+fJhhOAeFJBIg9tLXJlWYh0OjjLfSJZzBbVYwLHln9zi9qq0VvF8
YIT9oBxFBHIwpjJqcIU/BAQdICSzT8344nCq2Kz2+JCu9S8tD7xkLM4zbZnJkCdsffJnZkC0YGBX
KA5Itk/mAPDXqYEcgjo9OgSC9x9J57XcKBaE4SeiiiDSrYQA5Zx8Q8m2TBJJZJ5+P2Zrdme9tiwh
BOd0959oMyOZos+RBsuggYm0DXJ45hzCFwu+idHMxxbvIH0ZjPutlu2gUMUejuFErDDmrdykuuXe
eiSzMgb6FlGDMWmYzHGjj9/rD5HNvJj7Zg9mfNvt6J989vkQZ3awfoxmQfkOZj8VTccTb7g3IuzS
VhAvYENZfboeMGtOHNpVnIKDLUYqoHmME7x50p7S4QscJA0Xerhgs0TZDhxcacuAOlqC8r0Qhaku
Ysnp0lzR+xAKDjsaTX5OJ76VLML7fOnrLW2x1K1QRudHRodcfOwv2i7SHNNGRJ1NlqZslR134zw6
QxX6RZA9RoXo6PWzZUBOGJx5Lpz4NMLrdOIZ5cm7PBe8YR2L8LEFDBwzPrL7YYrDP1iyKMLjA5WH
kfao+xTnnUmioYnBEqzXbZ2D3U5NeQAzu7MHElMcU+s2gCTZKveY51PliF/153eSrz5v0fEooPuc
Jq7Z9kx40w8NSbSXQUuFKnCNJ26kq1KrLQXuWywCOjM6ynGdTJF6xjhzmIOx8tmQOsmVif8q0evJ
dWC/OYpW/iX4B9NXMnRNKFf1FSnpMpJuReGzzmg67JvC36bByiPmoUeET6+kYO8BmVPG+CiCraGq
wzwTAteMi2/sUjy8RupKcJTy3MVsFFixdEyi3mNUlsdiAriimm5eGrOwDs4Yrv71jFsb+nhvYDVm
0A/PXaIoCpTwOR7GpF6EeuxMTDR8XFVYGvX6rdHRlUZQprx4/anUe+jtmPVyqw4+1QBe2VFvFR21
liTtBHQrSbAqsoMwkMRdlwgzC7BMOIV24bW3pFx4PQNnFW+4d+yg9u4YnHX66cMoeLRj6arDgGFQ
NuFL/KO9VTUkliIqB8/MbzX5p4kYXfS3vgsnXWIJaNabotjiG9OSFC0jWQvlg7g39Cv2VJKmwV6r
SDwP3TYwnCHqDuMbqTL6WQ3mUyQhtrOTgoGkwpJZlLaBlw7+e5uwM5eZd+5LbrJSsWQP9r0r9N66
RVitwZ4M9IciM2DEY9JoFh6sknrVlZM19IJJ558yarSh+VaoTAsBNlhw87vRVO1QfcQNEpEhcdBP
hKiUZCg9uFPb43lQTd+O4TDGkwwXZMkhrdxWhMEabYmbUZYKcbpH89+LQLMSGCPO/GjpCiln6pwF
r+gjzmuxZiwfzP2xnWzNkXk68blMfPyXSa1JWADTHJhrYPKRiDZSMtzOjNCcm0bqRp/fhnTgLICU
IyAc0IUF8Q3b8qO4vMU0IcAB3qsq4LlsNzoaRH1NqqIaQkqWmCFqiIEHTHTIg76874nMyFHXTgUN
S49WjfQuXKuG7btGoMpJEXDXTtWc8pS6Fa8vmYU+QOPmXetYXOTvi1BhIApVTKdLqBXVjUhOieNL
YZLNdIDsCK8ZG6e31O0+5iOGpEnwOodZp+2GLDPAzNxpOhr06r01+VwJyyOLCxEYdOCxQWbODYiR
bPNswViJGgl7b7wfqM14cME2mf76/rmgaskEcU/81kKARxUy38myhVw+Y5Njzz5bL2e4rXKYoIBh
9AqajwsVhAC7H6lnFepXRnU3EG0FXm2VrW43wsoIEwuR8MSQbR9GMvDfeCWnw0/Yeev+3ToGSgej
jTdZfgl7bp6kX+Nx14qvKnxogbH/ZAcNjkTDB9tdilEQh1FRkX+rOZ8a2JyobYXGXPr4Hgcy82GS
pI23Tm4Fse36Sem2WoVHANEf8CQjhd0O3k9kVPMP7iwJK5Go3DWsWUjfm34FiQyZluI3O1TV4OaU
Ik19H59A1/5G/Hx0vzPzUZSVb3QYrgFLSGbc9XcL84v8eQZDAvYxAQbo3mq0yRoXjsTQZlH9EFST
G2ir8/rkOjkSdSWfyvieg0nrvPFgU+Nqr6tYLKCmws1d5n4QwmEZ4q1dS1PVX0Tpx9YhwvnGm7N5
zMXR54jGjfv8arIeGQD1BM/ONLxBcASc9ckobROdd7Sr6V1ixooB0Kfn/caGkyvKtoGxq428WpCJ
R5WSNiCYQCngrARq+yQ+ZEhThvYSlPKsAZAwzhHkVd3LLzmfgszOFhgVMIEx1enlx3AtcQufTMUJ
BPIktOtn9dse5QvjTapDZPcMK5k6dDcPdQQGfr/DliueGXV07feEYFL0c3YeOk0C7fKveoHml5Im
A16xKvSfEFdq5PT9vqYP79JkYyA5FMOI8KyINkQJj0FBNIFWrDNYSF221FlqssZwenz3YR6AMbxh
wX8cnzTJAWctVahcMVhODHVhBKtUE3FmxOs+ewmMxQJkPIJNdDijdpKSUx2/QCxEge2Yl6PNJWTA
MhDse2RPgeyxYfmk3+IEGzgtymgYZbwd7IRh1FHdNAw5ZszWCxX1hYUBqY72+MeESZ+zsLMwzqoO
UdbHJMF1pl4+GF8FcxA94rU4CeBtMfaF42MmsEGoYkOrOdCJdR384RncBWw9aM6JxRPXfrFoPcf7
xjXNhE81n6xCphhACTiC5KNeK2HrKpbGx6GDJENJUbGUsYr3s4EBmdjyYPMwDVdZjsxHCzpTk21a
bPlIINjgPg+iKWHy7dvYKA6v5pXPymAbnsq1cvXvAZgL7TVWTPQs/OrrU5NFwMkcm0UYC594QQw3
7Y4guskPEzrmOBnCS+bSdMe8aDwjfwBZhAnSjf+96vgYa0JRQ/qJTaY2NrHVV0SJB1g2mRFKCFfP
Ml+twZXCK45Meyab8i1B3D9ThjmjCukZlgfqExvHV2Rb+jNgesLUjAf7AN+84PjE8EV90/aTjem7
E0ykGhvRKsA7Y7iSdZ/dTpiFp49/yskGVf8+VQOZCTgCuFdHBJjiYKqiEVSVTQTKgZbW7LyTykCq
gmXZJ9Gi+GClpCULvCOnk+xe0tembXCnjZ2WPfTf0Tg8ximFEtTEm08J7nq+aj3UjiPMJIHN6ik0
+Wro7dAjnS1szqL8R2mlqAwPVLx4c/gKpSTsAoqinPhwIyRkLZsA1UuOl6PWDK5Bqdmy6F0USsmu
ChYKfMyJBNVA19ZmHH2bQfIXtDQDCPK7amsKyfzjdeSOqVslTZhjgOKRlhMkGXQTAKBPiYlxp+8j
ozjXdXmJ0TW8FXSgbxhp6N40dNQGU47x+XRD2FJOxLk57yF9hngdKua5jROkG25KAu1g6Ds58efM
ZUwO3Y9gQCmnQRhRcmQ1Kl6khW9X9DLeZILyi107K6HlSACzApEVjSBSl0BHyIv9O21f45rtVdq6
Ml3J/2LgU0fJUsBBp8cwOo+xIDUfKdzwMfJJ4MAa962ioHtfqgqzDr0A6sHOCVIYiWeWBrfW915s
VIYguCLc6zHDwQCmMhF4JUm0/DzeKdntrPk9nINJAj1HcA3ap6CdbIjJTsZh5HjwpfMJZIbn2imG
d+4xHBUCJIGY6DQ3kxHou/0dgAaHcHCVwFymJiyGhvjiTFGRTQWWquzklJFedM55mIGzXAuIWscC
+Eu510ygJA7vbRS3XqAgLzSNhduAarIJEJQJuOOq+PEIVenU4YTZK8zt0tAwBSssvdEJOsngY0Av
roSXSOq8mQhEQxtMMrPNJO1Imr+NpSuU3jEbPcmFdYTdSVbeJsEjz9YcKO6dqQFZG8iAwaqfJSuJ
+XjmGWgrDhHr1qBOiD6RncCUYcMI8LEZReXIOrvcyRggwJq7ozCOxCvnNiXAT7frLawWySdaDrVi
BzVaZZLZDgdT//UB9EvmOKObDvvM+vPU/+R7/8PdBKUOXIQBLAFdTFMxJQKTjB1mwRHqhJ/3I9vK
L0ZG3bdPCmCxVdeTi/DNBKH6lVk8ARWAa77jC5AWNSa5SJAh2UPV+pY9GSeV2/yk3/Rbt85/+r9+
A3LM7avB9WnPvBh9K88trZnrweqhXCntZO/fkWH05/xYNFPjh8lYu/PueLalx2LffYXVmRGrdFWu
nWYPQOhVDzQN1H417j1ayam3aiD4Q+TAQn/q7d5cqTduhix6avGlFL4kTEGC9GNJCHQqfKcirENV
rufhjd6+O/aMw98MbBWdMYs5nDH2dZMCgwAG2w2GWjFbCznN0wg6Y+k041edj+lyQgI43jj0UHra
PtOaRrJgMuEM7LFG1VECRBjgjopDMXGM5kAJB8nNP3M9UbokGuoHk9JKhWnjIcyt91Jxy4FrMqhP
HmLCt8DAJB83mRD3AfEayQeBKebEePRwceX4Qi0aTM7mJW+/irLjqjalk6z+ZHRf+JrQOyYjejaw
SENWNZhumlUGF+On/+xqMGMpww02IHeUOy0MsJ8PxVsOybWFktOqp5ihZ45A7GNujeaBaetAfHvH
hCQOiccU/sYugZoL9Tdpym3JxTzpfrWGUolcW5VpKhiGTAOvzxqGsAkT/aRtnI/0wZoA1E4KP+c+
Dk+GWX4HfXg2G2H9ibgWpU9/8HQ+jzaKVSfDzXVS9kuNk4K5OXbpmM0zBM7wbQKUkiPiE+CbFGhP
fFZQxQ8uHjc22e1LqdKPmnbxsuEvZ+eWQiRUgnfQgoytTHVb3O0o2cC5JGPMJ/LmeuCxD2HvKSDh
NSuWdhA2CXYyEAm9SALyN750YgDfdPDIKpBaCdN1k4+RyApX+ywM2Jx686Uh1u1GFEQEqEoWXUGp
SCMXFvdKZTIprjC3jERqjo1ZHQflHHLhB9WtRcpXCaskPabqMu92Ubcb4Cmpuo0QNrChjzFO+7wR
+1uk47yli6Tscm3J5krtOFJ70Gy+Bia8N3AVKDgVe+MEwr1FnB+LrDZvoqW8Y5KVFt8YVA7mfqAW
DmZtSkG7DXFxDx2TGyTunEo7FODP7ei3Dfciz5lJEPjINMz1N+NEH0F8ssAaWE6R+IBPLWBYwImV
hX9R7hNsxyELodxBfePhx+umKu91mwx38g4hu+kjJjVX3p85/m5wTA22E3UGwgPkD2NJfJBugpwA
jIZnZGbCursjogGqRyq6rTJTl83zveVZagRQGYSkPXZn2lpxWob/hxKh/rBQ0xUkFNrOJGC8gZ3Y
NAB681xmlhgh+j5p6eM03WdvD+b9Xbgw7UKcP7sIFIF4wkzLVb+qvpT5e06+Je7Y5Z73wlYjJket
pDJj+KzqBxn/fxwOFcVtMTCcOBXx1ipZLVOKH3XMti+WY/6ZchIQjSMZiglDALvAD6VbGQ02h9OJ
RScA/765kaW5gZ9tA2VPbvoPoCq0CDneLzLvivShb4j12RkDq2m+VknhNg64zhj1TjAOWoztj+vt
WbYdSJ1QSpRqhTiiUXef8iQpz4+2IcsQhnTdbhL4S+pWD8mBnbf9EufPcvSKaEXm/D+V98i7V5k/
iUs2WxA60ubplKBGp1g1MN7EKzTVvyatm9sm2ihCL3a8ASbFJ389AUxtNlCjgfeR5sIlElNskqkp
aRW9cFXdTNNixBjdqqV2His7uoSpgbxz/unyH1KUMF6Vko3MUTXz5AX1nSugbNDIrP2XmNlQhSLI
HPBWTmG/NKB+wC+JfUbSqeVFq36CaYENRQcXubJ3dI9lx313V46GxD8NX70WGZT2FXVXFSoSdMnA
/igXrbgImQvxP2q2EFwa01YhPpcnLJuFZPMe1jDzMHdU9WV/ydGo6t/DxM2FR9W9JApxYC9IMHl5
Y7vjE6tfHkZ5oYt/HI0UPkJoroQzu93QbOXiKXIEgH67/tKgXIHSmS+YwiShCzAX5Qsz3QjCDIAM
kVMyLAl7QHQJHa3B6HZFDLVcrMX8yI48pJua38MsN8f34yvNF/jtWrj5fNRLFazz9057TYDRcbMT
ijm1KBWlSMmFy6tRPLP+EXT7TLH175FY341mpQgpUoYjQHnlBZPtJidMa+z5V7iwEPyblNz5MNcn
0zpYyMHiszOhpY5mVKHLq0n5woBVru+wVPK99bvE2OUcFa4YvYwOj+ibl30XxRG8j8Nuv0YIkAAM
vOxwojvXb6fQyaBbN5SsEGdU6aft3LB8hkAJ73lUWAxfIztt95QhfbGSX/0LU+meVNFRvIczIece
Dkw4a60enT08wyclmaWdyXYMZvRXh7fXEgP+tmh287O6ZsGYoXfdqFhDTaU7nNMFG4B2UO/YWRIo
jfcWmkWS+eorhCqkWW22SrZ4Pyk/lAbyMhc2mGhhaLjonyVNfXKQL9yx0e8Y8D5NHxGcHWWdbTcY
axXH8kDED7lq/RznztpK2OiXPX0k0Chis8pGiva5c2Q+vPCRtzKDGeRGP+x7EcwyHs6vXeDetQQP
QYuCYvRxICp0cx9kGycq8Akkddp0ss1g7aIB5ZpbUqn7+TLPZszGZt09yax2hjMf1EtrsoxX0irY
tXs4gNoi26guxmHW24mnwo4w50fP3UF5GjqcVBZa3lJ37ogcG6keOd07BMs5SBCQyT2Ge4YH2cfO
rohqoCdCf8bb7InR8y5xOWfvBWA2FPJVxDqMjoaR0w+tGZIe7P+yafCofVt1SwosLmrI3tUZ/iOi
jVl6osK2fCACrC3BOyA8c96ge3K6VJsLUToXR+OJMxfOjsKRMGp5CcW0v6vL/lwuJEoBIoxpmcjE
AaZdaYvuG3+Q/My64V05dQVJuGRPoWM7fXYjpSk9wZ4d6D492Doz2vrB/pLW+QLzQpFmDu77NHS1
ybLYsAdja4Y9IMSdybZf4RufzQmM/DN/4qu0VytLwYR1hmMbJX+1D+fg+mRCP3HeOgC9l0dM3RjG
75l1Uiu91/W1OwU/UEY2IOXcfeOZi58SxecUtgqfMnONlV9O2xmUnJNqjePFqW8b8IkMB7P6e3Ho
rMlcWpVT/QdZ9hITN+kc4Bi4VCzuTls8mKNRpuRSZrWxZa50QiK4ejediz/P1HSjve6Gh/owAESy
YD45ZVxqTuIOLjct1gAWuxVXLO5fCzoB34VRENn9FzUH5r7nZFlcCPe4Q04I7sj7wrl5g5K0mMwx
pTXt4Ub3+6BG3n5O3nXkJbzoT0oHppkV3csX33PgXCwhLjIf2Q1Hb9FuhgXmgjN/kTn9PFpMlnTC
Kg78M3kvzLlY7pO/5AsvmwX6U9vbG+d2I8F/5poZRXwzlZcqgFVXEdHr7x1RFIfyyfWr3t+Q/LIl
3MjQDYEqeQfGvvt+22zLXEk0Uo45ik/NG8e0YnWHqL9T79oMg45FYMNgpm7E2HjanHCUWQH+HicX
9tN/ZKNkTnujrniSrJ2rK/+CXcuT7Wj8FSStFI02ZP1hBdaKLwaMPuxir51DLLPdzZE+bJF7j3Q2
BhwQf7flji5uSZ4e1s9Tdr9puc52CI8g+YBYo4eiU4zXg6M6tUmOno3AIGw3lAuQZxKnhx84DrX5
Eqp2gM6A0h/5snKC1x8j0aj3P0Jtg1x6GEPZ9ZU5xBwevD5voVjCLWPI9iEeYWQPJtBg+mVqwxzv
Xx+ccIo5HiewTF3MU7BZRW3RzTHW6fB0BW1al9vyynor3ZOlD2OIG/D7beGpZHE1j5XQtH3AdceZ
IVsKWyQw5IdPGfXu98RVPL2r4bAmbCcviIIsPkSqTrMvUqP5wNI/jkyY6xt1+94ZaBIYA84JfhvN
iYMdsqRp5UpH/4ux8BdrAgsi3P2RCcu54TKep4uGhUU6Vi5ajzm/s/3p7YHitoQ2bxUjxxuCs2l3
7n64kXTHoY6VobwwD7hgsMOQIGKHzriInMQcmBeV0Qritkvu7TpcQir6MY/efkQgbyrb8o46CAts
FcrZAd2ojSLoC5zIeEIcL6+oXyAwBHsySxfvFRJ0LpNzuKghwIy0UqxZfRKapkheuf64VeNtPG9G
B1c6ZFI7QfOpzhadywVB/Kk60kOVjZ2A1OAF69IbcCH7L6mfho7xADcwR2py9Z18dd8gOe2U4bO5
9bOp/MvtjQgLVhzY8AIO5dP/ldc0ndI8PwaYAuNUsgwvlLefufTHFN7yzoOTX+u1gN6avXM3ie0J
XhctXPG5il3HTNoC/dD1hxOrukG6dtC8TR3aCct3ECbuAVCmP+fiEuJrsPysSlKauhtoDLMJlBLJ
Jf4qlSluBMdi3e/YzacjxxdKL5xrltN09SFq5uyzwOE+zth7CcfogjHII1szwTrCIk/Whc2FXDvG
VFgSvbSo6PTIFbDCrz1KBrvkxng//QtXOCyrHSoG3RkfKGzNZ22n14IB987fPz9XXPFtaBqU1xvv
HOhWFo0wPAvqT37VN7mLuuWerMU9tsA/5SO9MhRyejtltMOnrv3Iu/CsHlDBUI34v8oSZo+yLSmf
ob4g9bI/LvOxuQCRkSXaqWsoX7basVyY8yA+U2B7aza4tUpDDf2Hax8bRtTq5jReV39y5bBB2EiY
K7JAVgxn2NXlX6DQaqY78ZoI8jS0GU9mdBrrCamWnxkkSRipFo4G3+D6TrDVj7z0WMR7FjmE2+ZP
It5k3hBCzwltu2m2QSWN+plVjSK3GC1fO2unjVTj7KUcEU1SoUjcJR5z8ilWbZ4LT0lc+BtwccyV
OoMFOb1++pl25n0KTyQhKua3T5RS0PvzPxF1qoEDqVXh83Agv4F21x0OJT0dCitGloyy9C9A6APD
vuEoXNhQEAMtkuVIfefu4NJNV4FdLcwdrjo7jjJcxQcYZ6PSCp09hR5gsJt/U7odGUdBeIAVYTEi
+TIZG1nqOtsEM8k2LpMlytdL8IN55pJh/uiDjVnax01dCIgRhguYIPiW4qQuAhnOK2cefQ2NXaq4
AdsrGoLb+0Td+TzKUPFp3IUZqplrQflwlhy2r61mdUt5P+6oO66pg7SlIw4diF8RnhbgcDDl6x9N
seIXe5D7PrHQogirXK4ZNEVIB5xu1ixL9NIbGc/1LTwdOiELpNW3xN8wG6du4l6i3t1/3G6ZrtJn
uG5Www2uKuYloHRT/SreWSX2P8GWDXCBA6mN5Sk3yFE6Nn8Tbm5ulZHiaYNJDQd0QMiPxuW1+YbI
c9BpzLfCtcKbWjxBT4PUYJCZNMUKpboCFtKoLPQt92l7Ea8ZtqOMrKfKd3FBDzBh2dwqn9mctXBd
36Ujc+D31UfaAJ8AEgiRp1vzFWyZr0F6hfnMCr5Hj4Mtpw8buHENxH/GvOsQIdkQoiKEIOxaVwKc
MWsn84kAQ1aieKYjZ7n0HNQZ/Q861tFsBc2gPVyGLyh47yWBA98YRjEEIY/6vVp73wWHfvoswdPz
A6Tr3Jij5zTm0VflpHPC5F3tDrnoBmHBHK9WbXr5gwwwB87jT8RFVk91C57xjKKJtsoRLP8UWuKK
8EY+IFQEB3yb56E9/s3GOuunf7+Hv+dDtC7kquFedmXNHeVlAI6t7cmWN11qtj97Ykc2ez776fWP
p7RpY2Z/7TS0/qBKQX2iebB+f1fuI53eeGg63e8ppjmY6y8eaLNVP72Mr8Wr8l0qHyt3MMHjl7DI
msHEmR5+f9vpCaMbB6IQj8EL3Up5DIwm/h0fQSvKC8lTjvOiuROXkD/OILfpDP7V7CL/+yEuKzwk
n+GqMIXOz/cS3vT4XxXSBaTiGZAo3/t3CDPGUTwxRBiL3oDfG/+MbC4eDPOShzJBsfPGCrEKeE4g
ubIxzL2VeK69KYBX4QFfWwZUNYytE9vQXeF9gj6lVOuSBFgunmFGQz9v1xCDLcibnEJlxp1hc5rG
H7FHzXAB49/xWDlBLm/RGY82hUU2fmc8fqDCJVxD/u//95JZbIwcLelcc1xsF8k+Fm2C1f/iZAYk
FCZMhq3qSpLiFQuxfOvVSzA68dyNCkNrdMvKXG/1+UKTiM8sRhZEjO+RNME/C/NH98fMCvqwvxey
FQJ+dQn3F0Me5HQfG7IcBh/PN2gZ8nDPalfKWSS3bGpsA9Bvil+kkBhMKcPskDySX0ZihBljOtUJ
cxSSAZS30iKuJ9jgBjiQC4i3HB0rCUQWMm1jx2w9wNoDVtloH2CUrrrsnukWfFG9RCOeNssv+hOY
ZDJs4e5EUCvnw4Xpe3/2KFAJDX9iP8B50JcAwM2WINnQJmbtATBY/sZ7bL4v3Rnjb5pTbDhc1oxs
jUosqCmpqE6RnYUOzMqv+tRcTBYEPDNmGf5vDyrOw0D3iavi30i35soLjxi4bxMcarbqa8IoZgd+
jP0DcQW7cmdg5zzvP5vPsSet7Drqr23IVAkDX9/GFUFoL+ofdDvWF/U6nhvXfPHBYCeK5wqCFPXh
U3SqSw2V6u1zMC/xRd+mrnkQyGhdqukcyh3MpDbbRU+UUgPT8T0f5k7+xlEQNYvyGzHVnibfiJUh
bWDeIhhzLK40lIyn6JDiyEIYhouKo0H71C997wHd2GArj86defXw5q3g9m99Aw1qbxmuuILFg8zd
x/sBT7JND2yzZGn0sWdp9r7y1DAojhGrW8Z2AiMch0QiBgjWMs5SvWjMa4pcnyQh3wsOLVrqEFJ8
OFxHroyxSdRnBuAh6kvwBHp8AMV2PeauiUyKEPixi+fG7RMiUSBiLCXejkpyAKUAlg+oFd7DxR9O
ik9ANjbpSzxvKkSDxEeSL5UTSbyUwnWQEwFDdNEizdalcFDaTSauow5un82b5MEJRDRzMwj7z+QR
IKjxeHcdr17ixoXQv9Y3hboI9L2H1aC8SrgrXwWtIpTkbpPhw6tvmnBJKtWYgJvehY7B0jmsVply
kfo0JUW8IKHqlzgogK+9Ruxkwiix2ou6M4Zky1YBBxavmHArylzyq1i5leE2TyhT8Jlj/UIz9yGq
hncxg5DJVksqCcUUHh4qGjE8oDDzQG5NUrCJ8fDMkEhXYfNAWzkPByizFgRSrDnyJ3xMOLbwxtM3
81WLLayFgTu6u4HDo2KAQTOqZaGw5GipsFuWZhOis8kpoUdhIRJGJR5t0ITqlts+nqNpqElXeanZ
nJqZI+DvljKaRlJhlrgZoP7MfMQ0KivUnEIQ1hVAeiLhFkVA04wZeWDgDmF5oYN6opcIkh5XAqbj
3NTYtsmgGdBY/oAW8LmFPAaPG2YEjHqQGYRKgs4gfoci/0NJRGnHE/xJvFuU2AC6eMLoU01kwZ5V
SHZ8N87cYZx/YxKEMY+NdB98KmcMzpBlY9wpIrqIGcy0Gqw8I/kAMwuwv5kH056BCz0Tugc0xwp6
gpnmz+fZe4b6OkXzy48Va4BW1aNyGz8pThBjer2262guwJ/xLciAb8TpbNco51M7KhwMf+D08glO
sLNQpnsejbCZRoGzB1nwh0+eszWinRxGYNOdIYB+33Sk7TLzrnIEQvCkOeBgqtWHT/2bQHz6rOoO
57TQafkskIGElp/ZJWZgKYJrJ9OpN2EUla9CXkXJgdFFpC+Zn4cxQBgbE54vyP6nyjchXbpnxRf5
8flmgrXrmKUQedMM83IXHXBJq2/5i6gm+FYaWNO0PiU7Hdc+zPldGakeqKVugz7aeefqOKbDgWFB
g6Y5k6/6rl+hvvfKWX1KN8qCkf7P/6ZjJzpT1cJ2dyTao5/Ao01G1cjJhEJcTT1/qT1GkyVgoAdY
O/JZ/OBZUSjDYZqCPMeXHxaoaXub2D8Vpi9/ZAkhhqWX4G9lJV4iHFCQae6IcIJEzsXN97NLvtId
NBuKNoMGBBNF/iYfdWSoiCjOGEMwkp4ba2FL26+aB9yR+gvDdU5kCx2GXhMeizRDDLKGzUxYDPUu
oolXzsgMfxiOnsaRffvCjeNwA+GLDgEX2G/ezasLdmeLD9L0kFzBLdlUYAKIXrtiTrukLUZF6/c4
DiXlomXXwI5Qdga7/XvfheCXi11Vd152fUcOgog8lzGxUmG8kSeXinhovMlVyTG0wyfbJ3WRKHjw
MnY8HC8ZSjFVYur3nmEh9A+V4xacmhQ+RBAhDfRRHMxwE8AmBe9Yvh7dQWhg3jNRIifChg8uGn9g
edToBlA2ZFGqHGXvhd8AHYl+9VoSm21Kbg3J9wT+dfXoYfNMnBfKbNC/sgUJRLg857I3FC4YDK8E
HGawWoSfNrpCpN/we7IWL2y3x9QXgUfzIOqUgSnjCdAeI9rCv9Np/gqI6m82lBu8gqQfbWbQVTFW
hwNX/+k/8ZHBR8z2WeLXj0Mc48jphFnUznh9FuKmuCBQR/TkY5lI7P2JHARGjwtmBJomI4egaPss
Y4YvtHZvG20uYNPw3qBdN3zX0BlJjfODyDwrBeHNVui/ZMZrKqvaPCEJ6U14K/FaGJCes/agTHYQ
csefhsBYM44clA67MEgNDIyY0QE+NZ8TuosJ5rvYYambGocxetHGlSngVHSVMKkmO3LXPR2gaKVv
mROLw13KuUdt+m4fgxe7p3uX7Jp8PnUzSPOSUzccOZM+VrP1Xm6hcOw4jXDvGd1l0bVuHgTfQXqR
YLU/Cgi2Oe5KzUZ437nRmveBa1wQcWbkbWa1w6wleZFBr4PTiJNbhBdEIH1PomvYPjpa6TfyFfyp
V7xdr+EEjhbj+izi+eFes8S2THXM4DEA+MXdATjdJwbiVBmHoV/LGXmIAITc690HMB9TLyyUY6fo
HYHHm/T7HYIRrl8DF52bKjH+WZIllvvrAkqpYazhlrx3EY5vykVv9rr8Xep7rXtwW6WiVaLKInqd
kxiwFc9EYiiGJQ737Hha7JThi5s8NjHcsSWsQKmNXuWhOhVLfcWkYwO8ehNu8qXf1AeccdfDmZ5/
pa7jlcwBbXtMVNnqtridbxjujvYs+QhqqWtzJbOibHiWW/ZVXspLdlC47Zvv7JV8tZfsq32xqsSH
9yndsfMy7K2g5h3yXX5KDuOfgkfpt/5FDXNoUbuMan3+4Vo5MXY+FAcQtXYjshrtWnKVLR8Eb/PZ
6d8q8vHyohD0kl2kFYq3U3pqL/2l/Br/iBf+YPqyjE4QL4/CMXEwjrlo+8lCOqpHeGdbAlZIY8p3
Ne4ZLJ3pTrkpt/oS86zl5b0bbjzvja9O0k36Vr4lfhbOBwRBq+IwvoPkUF/qV/wl3XyGgJC6GQp8
Sd8MPplof/uv/Lu6GY/qm+X9ph/7vbZmmro21o0EJ6iJ43tnG47wA5QUndFwgJmdzDMmu7Z8kA/v
hflTPsVrvS23+h2B+FUGEknPYz5S/ayfwW9LNXWur+GR/C3sen+Fe/u05Wtzbrf9ttmp63ZbH/O9
sq6Pzbk+op6t9u32s6+3zTl6fPbFsTiODxeqeb4veWR5rMCBggdyD/EqX/ni39/RA7U5tN+n+HbT
3wgVO0nMj+hh/EW/LUcI4HXOz2Q2l0/9np6R6wa/DfxbUAXNmOl3/c7RPrw/4w/tSgFK8TseK6+A
v8Px/ycR7jlP4S0TN0W1UByJYuHwcg5XQcKPPQbjCF4l+NVtXgtc/yk+4UjtJYbj8jV9lEdl/X7U
2/TRnatde0lPyk2FPyXPgX8O8aHYMD/tvkdB8o+yRLUzY3Pkmmhuxaa+qDdgNi608tDsmlO8sotl
xdUHhjPEDOjTWymDMVBTTTbq7q6DTYE0qT/6j/lTLXS72nGKsR8AYiEB6F5ZtOSdE81/Nae9vvf8
gLcf/b73CmSsXyht6T47NjR4+/fD02CUTIez7lanZl/xEXz24HokyO4q8EOWdFT91SU/lDttdXKp
4faffb8tD7Rc39xZ433EdfgfSee1pagWhOEnci0FBLklBzHnG1Zr2wQDQQHx6c+356w5YaanWxH2
rqpd9Ycn/5brglVZYy1Ay63b1sxN72S+UKblE1aB2BPVCbBWdeqv1Unfv9ci1W+7SOyynn2jn/Uz
DNdyrp/FVqvn4r8EOf1c8pv+35tVbBftzA6GWcRbiv/Qd2MX06RnO1z5Cjt+bGm8FnPyLtLOAqHG
N7HNrjfxE9pZXK14KvxB3j9OY/aW+JcAeDsJ1zGe3LniYoEQ0pdCrUGEkcdJ3m/G54KvVycmGCfo
b+IV/wUXQQ+6dlfeivdurtq/bxM3iL+QYN+ceat/f2Bv3xCl0M4ADRBHpVji6ih6zq9rzSmPn9PY
5fT0Bybxic18421Rgsn4XxOJGIP2IjUXVEMDzS0iDgRi8REeJ+0sPqa2L9cyUaXZivgm75nNiYvV
+HzNNQdCa2Snhvs/3IJfDylJzyP+ghvHXR/sX6eONxG3+s5d5eIpV5maCFozQNXTdXH82p/ZjKG7
uDLxc1R6qCeu8/Wd9cr38U91ZUyU8yUgHfwOZuFof2NpENqjAuWMyUbyF8fgHkwvONEtsu3k2J6F
RyBhSvwSOHox5fmc32ckOpgOYWjjP0Np/g6meqSgAWx2Bw6e02ozDqSDcpnMn7vxEpr3crBspv1U
dWpV+VGfw11Xhd1MxKNuBpSICdUtfC3R9yqP3w3f8YOJ61Hapgflml4EFuHfk+KeE2w35F5m9AWC
xjyf0b4iMD+W370/Dt9kBvR6dF5ryDolb2wJ2+KnuJ8cNbn3PIc5I2rMDcgpkVj8BT8tfrEUIYKd
s9PryitXxIrnGlBBxoLUznDBRR4UuiTF6bYc7XVzT59s3Rw+yzJkzrh672t+TY4xN+2x/ezb8/fM
Q3hdAfh89pNFvMiWpBxx1dkJsSAWU8L/hT7QwJT5FMVWdNFvdoX2CFOlZMmaKECzgwZl1gUQjYoE
91tpSBDJnIlNKsBoT9ukUxmLunRz+3kIwXY1yn7G6/qQ7MppusEML15mK+apIkO8dvGyBAD6h170
JfWV6Dll2vWFuWb0f49ZvSkI/dharUDXlaSQ5+Y2a6cfn+a/+zn0Nn5jpmd2fjm7e/dg4OeRPk2x
S0J0+nu5/ZT+22837YJ1TqpEZ+b/LQsJHVTq+Hz/0qv5bLryB8/Lsd/dLwPFA/2SDpbDaqpgnyPT
UKTuuYcgmgSxp8GChCbAnr42Cf4p23qFy8NihJKR7jBjH3N489LbvJBCmEGP0208k1i6n6CUPan1
Gbyqm3iE2LyBUNkF1tdaQ9BZh9If3Q8dRCS8SsujBjzgKKM2l/pJtmaO2mTCsGyINF4h6o4GHAkW
2i+O3aUnNadYnaUdzfZ4muTBQwmJZ6WGS41Z09jGp5hhCjx6fVrdF5yYCqAzHIrU9fCGNP00MzgO
PWhCA4Pbg4YYW8x1B2Ofz8fK/RJ1UJUAfGQ9sD/AopO5WfCcnIhI5RxEEkXet/BjaJPd4nOfU7QV
LkUd4nUSYr1r7HHpLfWNxWUDSkLWQI6XfBF8QQfACM/1Mnh8XerBDPnkdA2RVN9XGEROUfEcldZN
aO70dA7vqI7/i4C8Id9d3QXlc6PewiwLICDXgyMILVWF0k2shgmLo/C9nfHeWbn6YtU9MvXx/NXZ
tQRhyyhcaWyNOKtKZlvZyLRq2L1NptpdoLYAySGhwGv1OG/dN/EtTO9zCXDLAAa+hYfb+Db/hk0t
aD19775HipvjgH37zZZZwIgQcMGHypGXOObneIG02p08zcbV0Qf+4fpGIQ0d/oITeFTWLjeYT0Bk
hRyWORVgowyyn4OW52TRC0FjTDjKGB/fJ3oG6WOZPD/+vf8d4YKXdWCzICJLuEQhzz2prxT0QOCO
RYpqT+3KtJxSmgFPhaot57p4jFB7Rhr3t278MT6FyJC+4+e8khjM5L/x9z5XmIrnLYdJAKwfXqB8
4zn4ekfxICXQvWie9+emPMbVF9hZDQgrW8SSdtJSet30fNI71FbqSkito1733vUUBqngUeg3VPCO
YHRpMg2eAyvKh9ck4lj5Ybh+RQT6OZeYLgJ7BZdHhJ49thdOVhzKOShoCGcCE0EyNOrKKbYmOu1M
nsXD5BCCOGY9CME0sOk4cshCXixAa2Nk3Cb2BWpbOQixsMq2jPXAS/KNQ3XRcOKBUQMyB8dVyg5a
3Vf87AVG5ePnThOxP/rUY7uIrbxlMi8t6CH1R6Z1WGO5nDppfDCk/OCrHpMHOWKS1IbXKlKRLqLj
KEjTIAtAkGOIZEWqPh1+jmwg0mXFdq23tJV4fm5lApYsadoJ/M2lnGGD+HWLyIX9dHxsLqgayCiv
GB/j0lkBfTGHaqNA6YSeDP4HTBrlEDhgxrHhwdGYP9MRYcGzsgkZQDQmAgMDx8hhsnq5C3IB5w0g
sYuYFIU0CGuTuWc4gBh2ypAUbFyB81s/Q14w6Jn2Ds3c0VaVubk7MkctlD+pHzmJgx2hr+birjrr
HwcmBXBD6Rw9GGLNkF6kPfVa9+fH2C2v0PZQm6eZDakAPP4ISXBv1LvqfkLhkB3hYgmBGeOlBd9m
XkuwufFxoR38td5u+THV+PjNAixcW/aX5NyXUAhul+yXbpyYifUIMjCLSIw5TBE+NLsVZCXYORnB
aBt1PPnMh0xsaqDXeJaMDg2BOSG4i4kF/ZdXyvTPAtSEqZzqgggCatgq3gcIBglvAtzpvgbLxUG4
R3/QwXR3XAZj0MqIgjAzU6EUI/WHYpPHat2QaDinmo3bXaGAf71PSDNfeht8HPQRIjT3W24Os80I
GR8TreK7gNg0eEUofgKJC7xm54GmPNX9b6esG1Y5V38fXkZEiNtcFQsnR6NBKLegb1R9otzJAH6e
6BZ1zuv6CIgvEofR1Cvn9FXQXdERGsDXEl5b4RKBoBiVfjO23qWvNSGW9Gr2JxFVILQNaIYggONN
oETc3K/A5JFPXq01wvRnQfG9J7EAU2xOWUhvhiYyyK9QgElh8ZlowrRvECsPj890c9/fncpWxUbG
BOgIBDa6H7MlKok72aPBsa5/s6AKuD7SF0+PAb7CRQFjYekB5GJt5geKc3ekYlJjT66wjg/o3ewh
6DRL9YfK9Pz2QBKRfuDC8BphyxmB/MNBBZG7j8mLtmsCPnBr6VrWAQu7f+zUYHhtaKX/IHlg1L/J
6u0gQ8zsBNTXA8DsP1tShQCO4RpSj+Sdakq2yOxBMi1jR6ZvebebiQ0Jhw3M8cUaEjId7BKWcN5f
V/oKqS/uKokLUjE7lwgGJSIDBQHF9gBqjoUzCV4grjF+ED0K642ACXXJkP7fQeYsw5MJy/VtOZic
Tmx+DbQPjp2mDk7pNq/7K2hJNGOLT8Ry6YhpOeRii5L+TIuZ+RuijyMaBSxWcETymYRPv6XwP5Ld
I3ZdAd2j06nvdaYSC7RqVXo2pYcq1ZU+IsDb+e3jOz4olfU/DC7KSx9vvIfIC4dwyb3OHUhCKYDV
CRMtXLIspbM5sHBTiZ98fJj/pyf4XajnUImYvDKYHxpztgl3itYvCZIvEVsI9ze7iBCjbgTUjAQo
3rIIXuA20AEigrBY53d9KbT9jrBiGRhkzrN2qw+8XXbunVmrkB8HfcgtEoWHONXpzhx7DIaHNU7Q
koC0UTmLYgReCoGeRCKHZ9YYU1QpxGCEj9S4qYaOh5UFlNOZA+oFsD38jPp8OeZ2zkklvTLZ7AsP
VakT4lRIyp4ZD5HbzbexEQe3iFdiD9ASYmF8zNspWYoy2i2Z5+8fTh1NzpUzBbe8ZNNgWs3H/3eD
MFzkQXHs50x4c2lOVUukf7mTlATcI4auFnqvjVWcAHNy59B18VgshKyE7cKsYF+YTuXOUQTN193E
PudzopGMkDa+3gChRiZ345wYZ1xqK/ecO5wTbV4oW55hmX48qkLwb3PoQs6rIKEKbPUr8bXK5lEV
YLn3qL+E3CzqvOf8XPBOfM4cErb99VAqRCR3TiXSbV/X1ASPT9+RJycXXs1kvYs4UsxpGtfD1RjA
DvCOPfEWY2RRFPIVwbXyUSoSQVY+PxGBAGHI1x9syZIzT3ZyuHQETROTGPN8hzydFusVcYqc06wf
n6nCznxwIgXRl2t/E/NLvJKifP66fs/0gFuHhJh8yHOP265iuaqL5IRxpokoKuh/aARyvc9uMzmf
x8mVpjD9sdYpEadIxaXHxYqn0ZfTci0+gsXVNkxwmXucrq0ZA2pGoUK40yNFCVrnLYRTSCUAV2Tv
ewbNDShGqYCHQIfqcY9HzlAxzvc5N4NQT1XJx6s5s+thFpzp9sOZ28/l8/21jyXEKamrX+tS8bDz
jNGD5DBGix7tPIBJwN4AD4mZ/8gRUxBYPWgErEqbYQLwpIFde/QUK5dt+D0nEchkm9p0Ki/l06sN
eSWO0DE9cxCszHJYf9vCnFit2T5dWGtYyBrXzIQk87FT728y2zX7dReiEHhkGKwtesytmZn4MmNG
wCIF2AAjmb28fp/DcTyWnDagHU/lGUjGvbua/A5mt6WyaT3gvxYjHTjUGlx5k9uWRGDTPsgtGeAR
nuylLwC5wXWFNAqFHpqnANw21c/7AP2qPcbbJZZaZn157GqHAOiBrNlwgtm8HerO+RDfd/IrC5wn
j1jwSov0pczkw8nM2zY/w7pPX1MkfF13iqYCtHycPlwZUgrSuOOowl72iroT/gRo5SKP0NJZNxbP
L4o2xmTBpETdQIACXbr4cLlAwiilak7ZJWBAYCKKtUiCO4AeLmFxixZN4YCEkz0iLKEihcVJSnie
U0uNPcZAw0Wj2aPVAIEV4FG85KINF090rigHmdIMQNs6EwPEX0k7PHPv52bktGEZSq23SC0d9E1n
uAAi90Ao317txU7mq5zTsysHqj1z/YmvmTYILFylld82gDM/AzUnYM9l6zxDqlrEqMowmX7BAdsv
MIPbRcKVb8t+OlkwE9W4Z3u+cv/b60yxwHuuBjPNHkQ/C3CmCpXOtPqtSkMaWH8KeAXkswc+Dh/S
8pkZIc6azdfjqA5P/PZX2OFONn6fOK+dsNLJ9srp5U22uy/nYuPQP4y/3escDn5x1EmssYVklbZB
weXjArhnTolYO+Mv/LmOvbG8A0kFjBfD3KTGh1hsfJjTMtPtLVi4wwdMNeP7qzdLeZHsb2eFBs1C
t1gvmRPGs37FSzbe2B/ONAN8zgy41uEvGDj4/DT/fhbqab7dNcQmAygZoqvrR2wx2ZomP0OzMKJs
X5xHQIHA5QicT9l6jLuZNhsAu2GuBur6uWeVgMT+f7Bc7ktkfDk/gMWONCCITqtbiDDBThvYCP9x
4nMfW8LPOBQq/CaQViZxezkqjcwfmdvOk2bgusCkzXOvjF5zrio/QcdWYNflxiFxojwqQn47oXEP
euTjYtQ9NB77zm5Mam+Yp9POpOXynFb2EgMk/Aw9zUr+kv2wcerC0a1QRbLf3zUet4/54P7ZLbmv
/Czy+8z45k+32odPcywb48V9e1u3JxjoL9hD2yJ2oKlj+DdeAGvpDc0nJMyTNZeDA3mAMAvIL30j
RX9hbEJF3OAj2i/vbrrTtkQcm/l9Oivtm7sgIcNKZf53rEOgxaNzOmchk5Qj0iynn4ZMbjbXEYUE
tUjLcc9VcjwqKJKN955OIYbXcOVdVI9Ty8WobI+odEJTnVREbCT+mCtqh8U3QlwkF0IYKBIEOwXt
r9zc9U//U0xZc7jAgGtGyZT2PObnLAIbZE+nnoI7HS9s1/o955HJ7E/2ecjMdhk9tQP/gHCmHHuP
fePJnHWsLhiEaeGg48zCBcJSDFjeeUHc+hs4GVVL+G7tkYIco5/Q8iBhW15JmcRotkFx0Jo4/TTZ
NAwEyuA9643KO6Cio4GBh28gDC0H6G4AExIWb4OQ/QFjLaW8nXXmfUPTxR2aeDS6F2LOsVgNg/fq
sVg/3doaTCHxu5Q2er4D8Ai+7BkB6kFN2BRIQdxMF+gT0esa2p1htd2SpVTnVuU95vibgJrGNTIA
Nh6feyMmmK6OLhQikIb5NnXBKMmmup7Mtajw17OH1e/vPy+my8HDr1dERLPwg+PNJxRStjgM5q0j
CRM88Wi5SleSw/gDUVINNPWV9upkMVrd3CTIMHmeZhsA5TZ6BP4xSO2HdSysMmr8zkJjw0yWqwlQ
18kBPJ00n7rq5Ygh0SZfFYv3D32gCPC/8PQg07NIf4Ak0CCZ/nlNBvaw/bsCtCCoactkURprBLat
y2BpIxZj26kxG1ia/we8cI5D7ArulM/JkYu+U6UC/JjSMvBa9wPQvFizN7GS71gf+E0/zqkRcHD1
FILutTaOGOxsvppBbrFV5zlT1qrhfoPWvmAB7HzcziNYMUANXv7tWPkKpJC7PQzvdnyYQlSL9qVQ
vBueOW4DfpNJ6oA0XMCvFKfUSUDhqrnqVQ6rySsszCg27Qy8h0kRgjjLnNXrRl3Ig2OIDiKC+qAD
O145ow8+EcKcEc/eJciyK4seO0XwX9vKi1fSDPuOx1lHSgB0SZq7d96OyE8NsFNmhPTGmaw0sDDz
hn/ATLnDoXmQ8SGcZ3PoaBZeFEBC39ETDqbL6rOB2wDODejPA2od2bdFWZt/5se+Nbbq2eoENCje
JARA8RmbTXKk/o0QObTqE286MZN56b45aBoBycUoJSMcQgeJtgO3ZB680Rg20yIBn8DBDDEweLIs
9NNjHfT73+fNxaoUDjlhPrpf6T90XmyPFh1vli5fXgbkQrHGihWi9rTlzgZQrE3d7UiesPFtlgnW
KAmQl2XOK7wjnTpoHT6v9HhMkTUg2eaYP5j3aBfbvZdGtBCB1FbeHeCNbrXbNNj2BphYktLyMSe4
6PK6wdbDkMChrOH5iROB+Vpj0ft4Rjzz7ykPApAytrK/SXbpgs5jCVRAtFt7t9yJGJtHYbVvtxpQ
Yac+1UF9BQlNLFsm1jI9fa7ggnsvYNeXndedd/pRBXeQ27q16/gQ2NQPNvxeKqxdQ+bIHLIxwQkI
dnNWNNbkEnExSt6jvCFZv87W4JccemW9mDuEdnLFCNECRexKt57bIU5PZl4KSkhlwYUIAFOfSRKY
fYAhi9AVXX0XH7BEs0cYadNl2EMFRecA0QUD0dZur1uDxS/p+j1hm3M/gRHbKS+bBvFZIJPYTf8q
T0QCbV73HQ3Zcy6GNFhFcWtuFgEuNczbOt6LYSf+Ftb767atNcMkZEfAxdtVCvmgvJABOXjxcIlh
M/BSUADxQDXkXSCFYJHqevo2j/KWxhMSpkDGU90mpp/SsEHtmtAwCfE5WN7WhXUPALRh9bCTOTHN
b4uJBxopwotug3qAO4LPag3pwawrByg0EzOj3mUJnDBvACXsedrKuzqoOPkZjWRiFjoQCXWwkEKC
Dc7iZtkHlDNrKQW3TFs3etmvYGB9onQ5XuCvdH0ytKVwXOu+5AmRLns8LzyaNJf7dQAK3//MqjVa
QnEIdigGvZ6QsxeV7uTBkN1hsG452iLNqPjDc0NGQLoCc1xaitdsfTvQx4rDfq/QIQzKLRj8fl9G
YEFyRBv+RRdKNOCeIHqZClkM68SjVKZkgy/NSBPe5PSzxW+AEuVBWYVvq9g/vQC6ZtBUjOHmPmOP
+a9AceE5G9kmodqTRSRgOS+/NsBvHNxBAgWkHIYDPjpH9ez7x8IJaIeaKvEO5C3RcnpfaTs1BEkV
6MEXvFxhAYYDw77nrquXoYP2pnVbvGckW5idL0uAjWcYs40D4rSDcqxsLpPObdbIB95ozBij7cRp
gBZjE/RX/rzmQO8e1j0qHJHp3juqDbjUoOhVD0xsR2/xpAVY6AW47qJ6DMlGnlivqXLZDgXgHG9l
k0U68coVNwXxQDubpyNvQmECYrhZVIt8NYpyzl/UnlYCfZS8IosYigbNUb+OH9bTxmJntI0vMQDJ
h03LB4lf0H7otP+97c5CgJZUADx9AkXiV95hnvlX+S2LEZTzeiJEiVPvOzEH0Anb1WfHn5+z2Bnt
+s3kAAS8XhLeZAZbP/AwNK/cxZ44DY0IgfUP8uuIfjgtgG6hqeJ0h3aH5kk+WOTA5V5eqRpj9wVJ
4KdkioAO6QtcqgG3HRx/iSlxiCvg8ECod+5ow+OEZH3sBmzej7x7gYd3IcI5b+gCcG0ALh4wPhRo
88oEa/4JwHJyzH4K/pyDB+77w0mXS58/Dj2d7YJjAJ4ZUb8o/OEaoxoINHVtlAUjYgQIVALsgYmy
2f7Jd4vytTAuSJyx2lrjEzxAWtrSBloKYPnvDFJTSSII6Jdb+d1ojq8pciWOvh1BVtgJCs9zxg3A
4FGFXAZw/WHjzegpFoK+sf+ywObjFsa6CRidRBR1CI+/jvQ3EDI5TGjtkXaQ1rmA2IcqBSYKZQtJ
9RqLDFrim2Hfd08cr4Pi8kXRFEjImxPe8DJ40F5hSY1W6EduVL9lBzAznwJfM0svtb7LrjHhOsI/
RNqMUzLuNXHw+diP6XOnnSDfHXm/4XqE2rPgBCCYY4kiADcQ/7nncQBE/KK3rjhVckFVpPiwMNTX
cQwLqDY55mLpA0RP3ypHKbHue2mTzxIAdVsoTnmzKHGJ4UThvQNQlxGztVW61vef8PFx5VWam2iJ
OxU+sfbDRAPSUOY6xjuuzsGfjjU9FBrhLdQl9kuEwwGHo7JBE1L4z0BJSxHHwMGTcuYfAjvJQ0CM
EmeQ8KKSvCFNwzpfoPzB4SFubdxQB6v7GX3thv4Mg5lVEiUYsmt20/pAgOMNywMwJIdtGihDBQEt
dwIbcbRiV+9vI9QchQnaBP0sO2OGwdzlmF3bkc3bqIsU0rA+Q0LZzq584aPhZrMFVHyRfG6FZk4g
94Y4JvE635W0VmGG/90Kozto9CL6X2UurRuBkDY4h78hzEKpZy84lEY3hAiFlP0EJmRtvw7PXbLQ
k7k6HbuDna6Zw19uHpnozMcaMTbqf7lQmJ3K72PKj92mCMkwWHC6RT10S+WQK7AgZgDa83Govx14
m0nt4R9ufmeVbuANS3+ZlIXIUDyPnRQCOMDb+HRrTNYqShs/0vHlJJvPEsoop1t9hnf85vhF1NH4
nBUfNNZvvKDPkCwnhHsAm9TWACePXIu2fDnvEP2/aewwwltMFi+VASmUkh0S/TRnoiEboMYLWCz1
ZmQJR9Sv2fj96Lek3xezjMsdxwdItfS1ANLmPSYrmkZTRHZfjvpxv5DJsTx18RPESgDpnkToPacc
EPe1TYel3j+uEj2KEX4RNm1DYOSXmJ3cmg8/ng4xydgCTc3wQvjtXBpiLFPnAsh0NGOr02VgUIkb
UGHc/z5LhXvlTaaxB/Wo3CE1wl1vFYeQka4Kq94S4yC3vCM+/pGfrR8+BGkgqBDj6Z1IPs3SI4t7
ijdBkdA02qAFhy4RDaCc4y7zttJmTfRHsOr8OFrRWL7CqU0t+mUjuLozDF3VBTh5tfEZnyKn0uHy
DastDmPuGRI9e30Fbnm8usmz9+inLgXMd0yrSBaMvos6f/584ZoW4C3psylWN/12GIRknGMgw0Yw
MKC9rkl7EMEIWCEvSbil23pzmS5v8ZrJAeWMox6DGDtd07GKN/GRDmsJ97BjJAZFmV1cuaDG6Fb5
Y6F28mUFgKslQfnqUdlwRXLEC4Nd49NPa3scKRt8d+g2Z5E++/ijucoMYNrZb/9uPa6aORCbf+Sd
O07dzHNRZjQeov0sO7v2KLnPRbqgvbsb2uDJ+DQdYUUbCwL94YH8ktGA38w05u/c8TVU2hE6sXSR
maRKR7jDLNPXcbDNYaWDSldURusU1wxnnYmVLGOPcEleS6yUnqRmyjX1mQEbv7z5WeuynFB1HCqm
opj1zwQIEnPwinDAarMYPtDTxOyDHvonZDJNB69GjmdL/+0lUFBPTJTHNlrBwpWkcN+MI9CdxzKJ
Yf2sutT0m48sAf1nsKQjH2Tw0t+9BfmlB5chxJ+0U9sjlUCaknTUhjhTwRaOnTfpGrFX2tir+w+z
YWmBgVIEwzUzIMvhL32BnKobcEYukIExPZ0O4VgItXobeUZlI5++7htGHtFhGs8RoEa7k2Ri9A55
GFABGQjz2lc+vW3QGMckA6rpcK0yxK4W9W5B3F6SX1E5uG00Cu1DtmXUjWmnecfZzKjxFsCJzxXV
hyp60BpjZW6pCweOSqF9cVRM7Q/d5bae3mIvyc+SbGdTotHtHxWwdemQUN/UEdoHhUPDGJR/PQMM
gmYPodCB8xUkbxtyHplbjYOc2hIovPPmTxBhIgWliUaoXGG2hgEblMQf7AeVaQ1YvTGb3tHcaqNQ
TUzWeAb46mXgUkImG3lGpwnB+CxiEgFw+cZoOMJrZ8uTlhakN6ITlYV0oWKpb+IpKIfvw56grh8P
nDGak/IKUnM18GG0J7XV3WHRAwSyv+D1ZTumXIach/Iq95oLa3PvM1yqND+RggAyDxkR1i5KFZpX
FUeOoe0P2mNwrvWt+gtf6SWq5AQp/CvgMwJjdoUAvxHlxzsCUdA7EL1mo+t7yWTUTE4jcNVYaFjA
kxz5rotVPuUtKFg/XsWYbg0mdYbifL0KWoWaoAKuI5z7mEzX/1Yqx40JIpYENzxTBisknJ57Op4l
d4CFJM/huW2L6YDHi9svg56W7G/rX+e9aSnZ0ZDifA4/FiTD45A1FqNApACYbGNYON6zv1G4AvJR
qlFzBbjDfJ7RF1sJMZLOVhnJ35CuMLmUCtAOtHRU27bYiTN0pT04foUI8JT/Bo6yUINBp5wUcJ4c
aeI3Xv+rM8tF5BBGDg57oMfpUuSryWA5KQ1oDyNSSOPwSSgbMdXtPrysKa2hSfDNJYaYIudKi/dZ
Xsl5FFOTCfI0dAxYRxRzHcWoQrJnr45vAQCOCz8z2KKTmc4vDzdFHB4BqTtjGfF3Q0ouvqlgadnf
P21JNQefnzqaqxe130W6yEvi000Swo6jGdQDnjPk05/XAXN43R02LkubLyoHaX7zYbiYnUcfpvHq
K1f8tgfu9gPvtNSE7ERjDaLmGG+u5O7lfk+YKEZODKY93lVmJzv9lXk5E8F74WcdPt4WUxBkX9Pc
7x39xFJtH75+QqIBfhiqbf0Cd4DTeIWK5lIOLjefLImeD1iTNeibJ2GdIJs6MjHLfSGjRkvWLtfM
r8YreHOIO3WCoRVvqCphwr25RPzFQ/0H+BzwbBLu4xMBsH7YTAiZE4nCyGfOYn2hZOGpxkP87lWG
f4y0R+d3yJgCZb9AN5sDtIuAwJOCn7AxA4yFIgmhlXXKuycKcYdUD+4AONIAeqeDEioEtBr5sttV
iHI46Ncjyaf4HwDwbK85RXAZh2Ti9ImFEP2RSMb4mLIYaxYJLmlC/vFbIaMXpV8rkfck+vQ87j2F
sy21DgLoyCnjNulN8Hl7/AhtSBSm87/RAz4i1inGGK2sBmwAE6hwkEfSEASTyP7IXZcYmbkcBKCD
ugOsJsZYbvSG/nLGgQyPxNBVYzie0vO8JxkkVKGxJNrm6OZ9l0CJxgihdIzYv0BMkGOzMWDcFYgl
Qjv/CvBMdcVj+VjvSJDqOp8VL5/RU0EzDcfy3ch5x9xf7HmsGh0mTmyfGRp9PBWGFozZCG2kAOUz
u+/12diuEL2rbQX5A+oTminmkFFFEJuYrdP+hXqs/zyoAzlJQqAdmwkMGsE3gQWLnKItwHP2+/YH
6U/bPmkObhl2VQfCNKeUWPXqXY8oMCPnpYYlFZ5L8BgHJ/bDW599ZzD8KL/qPYVbR7/yl0GMXjkw
N7+9RYVN3vqioDiafsmcScRWH2IiIKIveZLpKRouCJjAW8KyA/Up0juC3jwFiI/cSe6NweHl0zjM
fsU6oOvOGhHDjOfu4YO0atEzoD3y+YAS8umC0Ti5qXO8lpxBOa3h2UnmuIKKE8hmfOa7ijEV4Lp9
0Z8b1bPXolx5iDuvjzIF1K7YqF8Hgha+qw9zEBQTbxD0ksWJmrM9VPF25FbxfDwmUBlP0iatbBxG
Jhg/4FKBdMRzMDUo41dwJXncqCLn3vNPpnWmPNtTJWgLCP3BLgLtD4FxMIFuFWNkat9VF2TykyYi
MwYE8eDWcTTjeJL4nKa+uOHQM6SA0hC+pEcfE3+BGFTO+xf4xXDaYCCFUgrOuAxsFM6lY//LYaFH
y4exKUcT5ncDj/E/MBBgeI0Yumrpsd0zu5HysGJErPjl88CVvEsPcMwH+TzVlToPqhcTsngHBjd7
hNKunyE4JsQKB9tJQm0lrMgyZNYckMMTRL9oVHiMd3HHs7Ij9uLuroRmgpssijQI09BjAbef4ZPx
o48MmWJ3q1HrXuhxzdJQcUR23aironYkxNnvQIeGQlqdVLRMfgYepn6jHvCKULhjjo8Fo2BZlUFS
OmA76tt8RBoFq6EJDnagAceTvyvsAeD5sjproSMyWdJtwYyIRDiXqWuRj2yV+fDjqq3fkHtKjg/a
KxzmtEKU2SifyyPkDAosbS3gTxqrq+KvmHWjKJzyNkNlpkvbQbdrvgyR9A2eCkjytGP03aitnLEO
7vjGqQDRVQAAqAbTN+hR0EMhhJrTQ+P+kzkILU4QpdMC/8HqeTVgfT2soxGGSqXeHz7ORXdUkj+Q
cN0Nh4tqS4oekx+BTExoKyJRnyKhlHoCdAocDKAXD5iQeyt/4hYlvgU6oU/wGSSK8YylhNzKVJ2L
Vlh67GiLJKbEAYDZYDlPGXS8XGqFlxKASkM1EcCakviQzuLbDlyTNN43d+JdF1UUVHF6TXFbbMAe
ZTmJCsw0ALgckvi5RQHg+a3nb6DEmT5t1FlCT0p+dGgdKMHjxYCcxAfCZpwgNv4LTE7DbVhrZ6A8
dYD58GMke6Q7DRWJ7mCqfkOYUmNG4oLB4IGNkYDVkQsSJ80MRSCQgEgOCARkrzLTyTfcVYA4nQYu
HRhh3C/TOrg39iSNvo0LTfL7Dlow2S/k8xA5cR+vqEDzTYI27ku8IeTHRd4a9cv/NkFG3x3vkMyS
7jN2xqjwJrgqMOIAyAAiM3oNzThQ4TfNvgDK2ynUZbWC3OnI6ioJYxWdPGEnh19PzkTHkJ9DmnrR
MHGS9jJCmac0vq9oQOTbYvAzHph4hAOfjf3igGGNYE+2YIk+QLqESfqkR47NAMeuok8HaxeBmA2c
4y8iZ4t24km74dv54OeGkhsMc3bIFH5SsUs17/Wavjmd9HYzdnBn6YMXBzZk6BgQLHMsP8MmvNOq
+Qij5nTZjF0ZhijbmGwFp5A7u2cWlUdp744X44HxJx+1DaII7hC5xjhKc2v48J85szttPnDQ0ud7
AN4z0ZXOEhDdE73okQ9+bswAxlCW2M8hZU9p8bG0KTr3sNuhYvgjNGp85q28tuaXdEVmcuyPiOvQ
57mHcwAPiNdB3oV6fDdyn64eBRAYyfiofww4dUsoWB6CVy/zQrX6YWh3C6ENTMB4pb6aBV0WAHH7
uk9w8KxBpj+PEnPs0sdshTh7wkAFH2iq55W0ez2QXAi+Y7v5y3VjCP7aoJMQ2ylZz5swlrPRQE9m
nwOO4fWU5br9rAHRQVeEyAAMGIggZ2FO0rBpXwK5jPUW8l0cQjwQcxzwhfhxpNn66qILkVRKJnp6
VOVDO108F4A6ykW8JDi52ex1AirzPtMa9jgA0SgQzQ+yOWGftcP84iCwzbMR0sdORjERQF+hzdfY
/TLfwPK6Wc5ji3zUGbiNPBse0PfF5ajD7xcZhpYZGw2KYpXlv0D5yQg3OazpjaIhiaoeN8YBIQOa
G5rrtNtmXu7X0+/06Twluwikn9qH1iwFdN/CD9pREJ58QJJqscqBxhKO377wYAddps1wJPwF8E0x
0qCSSNOkAs2zGZyGGaPJZP7YKN7QkwPkdJP/iDqv3caVZgs/EQHmcGuJpKKVLDncELbHZs6ZT3++
nvk3DgaTrEiJ7K5atYJP3W4f0Pbjm9cj09U2dB5S/J4sfyo0kpA06/mCOWue7Q1EIhA4bzWbMyRw
DNZx2LpbpPoQdfcUPspP4U2q1qvyUf/a+XrE+nBY4+ZdDh8NhlCdYJx6JPI6OMM+tUfI41aJolyQ
JxGyG8CRjGEoNV6HW3uMcW77UH/0z+ZlGp6yl6FZayeYNDfb17zw2qD0fhtOGTD4CkCfopgWw/SX
L2sPbzbxotXo4olFsW4JbVXGgvIHvfAPrAmYGfaZ2JDlldNTVven4WDhjL6u3qGDvhbvcyyotsOt
OOe74Qt7O1MEk8dXYiz4NEmMfRDnLnwfP0jf0LyUccAKAo6H3PbJ2isbSlKv+yanGfc94zU4KK8N
OnOMy9CQbCPTh26rok6K3b71mnMNr0PB0K87wKJrzsX2izM0p54W0gsd21reGPHis08xbnwtySm0
3VZ6ijwqUUVgwEHifnMl4jCMJjtZ21zprwueqUb2Vu0HdloBYZrFITF3zvhdD5t42JBijYOErOzT
2Q8jwW80YJzckreEkDX6VOYTSGVJuNpXZyJkwUmZK36BViLcxNLMvrFnv+OPgnRw2KdcldMlX9HP
Ek56gLy01/z4Il2Vq/ptvxevwxck3n9qGVxLnS+uQqhtXU8HDWakFh5Qq7fr37DCEA0JFtzBmiVZ
MFw/KDG+jT3Vzg6MVAhJozUL1RlOxcaxPSqAGSStg3C/Gk5qc58Ykj+lz9Oe0+BlPpLrQnOGjHsA
mYSwycX6Je/sXenL0xOM7sOXsIx0vM4jxXfPu2czYCewow2UhnWzpiRcoOh0LKCk1LsLHfKyTW7I
Zk/RzXiiwYX6uYka/+vNvjLABHsV8AENLeCELkYmNmDZVgBYkXAhgK6P7SM0R5ywAQiWLwjtxZpv
caPj9sbZKk6btfzBxlOdWXKWL2j+Lr2OjX9qzB0pSwmzbz+gM3tUQIg/EGw89C3V6Pewv37jYrIF
2jyDvjeg2U+Y32+M54jBJ9nv3r3wGeLvAQNBY0feoLFTmGloOzIUNsw6N+kL2/0rLkKm+zuxHTV+
CtXzVToTnTKbu8JPGKs4m/ydhmX4/bZ8zGFUnMjX+l/7oZhBICQUN2Y+a3jqmuoxh2m8pm1Hif7B
qNeB59K/KvSsz/qz8Z5UOTInt99Q2FGWo6dZ5QREJr4CkyxZawRQSS8SRTdoGzmzvJ72tCG7psCo
794g6bjNr8Uluwz4b8I0kNcjE2TOHPspPy21R8W06Extm/R7GF8YEXuEAv/1CuY0Z2LLdofnSHdV
pnU7+JbkdlhVLZiHbml/LL67vYRr7snwo6vltw62mUx21Y20DVNP3sTBOzSVgGnpbsQR+4dITwXP
XySUX3rtZ+mD3dm8jnumw5SKtmfT6MOB+gplHP9J+lkF1q64GHdDvyxsiCWznKcSCxzal/iIqAPf
r9AjbdRJGjDxTf6nb9d6B2qwMYKbVpPo9Nl99jBGqU+iY8AgY1zb001TXzCQlxfkOM5zC3Jubxf1
JS3fi3TT/FLJdSNJLdE1weJQe3x3zA8yxpl4wTDn+25pzSD44qsDuXeL3SJGBEzc3knrBA9irfUx
6r4CGuseQ0ZcGbRV/Ef2Mp77EXA9YHT8LvERvLQYpFz7AlO0B5w/kGjCBdIdLWR3jbfFg7m77MZ/
wHCizwkz4IeurTJrDTBbvlT3mfAKZr+rlPhViJnfcJmmZxXq/N7Y6fjI1mg/72CmlAjJR6V6uQfb
RDJWy43YaIvpSvsBo4R42srjdOAEwvb8p8Z16WJ7wSn5xYqMDzCCv1q4HIFUP7LCxTtM/SbwqT4I
r5mLg6Emk3QQWtGJRsQfreO3ZtpEe9KtiGxurhbXF/Tpj/TdsVerul3DhKhg16CMgZ80PNq10TzZ
AcFUPgOw5ZnWnMN9k9+D0K3ls5ZT4zgoZ+pnpwHVyu7Ncmq6A90xxqQTpgTMTib5FODrKgNeNn8M
9rks21bVc1GKXF5OX4RrkT+jYZQpzwJhzfK5YIOWYQU4H7S/3BH8eAs6Ikrt4BlXN/NNWxCmkXd9
neVzzFVK0N2jK1lw8DmloMrp7/CDJ+h2Pf1NBp5vwT6FvcL5j1dY+Sd+w+xIZ4yC5uqZYDxeTbsv
w6HQUbLUwMK+VJ4nxecSKr/zN3i1BIw0kqvH2P/7kXqZUWRkN3JNwY4Y/MU2ub8fZngN7Xs0fOaU
CNWLbW8Dg+byXJrXNvsAEQz5L2j9tE9Q8pt7Ij565yNWbr2JOqb/GufXUX8o06dswd3L7ll4koZr
NB7CAPcAPNGya7NchmjbLwe4JyU/dcbHMpxL6WGpaFYQyGTLozE/g/5bjWB5oJyd/yzt9HSNOO66
AL9fvub8qis3dUTg5eHAleeY3wSbMT7rJC+RamO5jKfZveFjc5a1odtBsSXEA4CBGNaJdsuvFmQP
3hKTsUss1VZrD3K9BWlPzL21oCZdtWBTqh/aWxPCR3K04KWtNFAxi8VhTSKLBD4kkYcEsUv4YFnC
2Ir5CW5YkAt4UhgAOO0wI9VKNwKkfB+JlSc6Y15HtfhWcMZkuDx/M6wNiUGEEwE9l4B60r0QBeDF
zLQ/YyMW/lqY9WTjWiJizHFlgE5lZ83QfR7YFFN0waAA1CKi0uWVQ9gnyAAZVWgHvnQb8DNfM3ZJ
ZnfhjbDrWCu07KDDPAXwrzULGAiQB9CNIZoADttfUpVI+WB8o06eAA+ZU43rxVxrOCMp6yoXQ4Q2
PoBSaTqReKtgoXZ7aqiHYmbDHpkWFuMHoLF53QyPBU71vOaoiOHgE2IaA34rrdAxLCo6W5eBFCWE
7JnmgaC5Bpi23HW9F0B7VfY0wXwGc+Izh6XKMgLiIbzE8GH0ygMqBo/qPpH2c7irow0+OhhUU/jP
0o+m3gPtdcIbInrPnHdgC3t86VVYueclu1TTQ7YPs3UuMGOBCpDsnetkezpG0hTz+ifgQwTGiNbs
ySjXDPPJ5iBjpCRLsxc8lAWUE1XPiV6BpjWF8+iXxGio7vSKMClC24sGnppa1AeA3ujyIrZjv2Jr
vMk/TAGpYLgjTVQtavDshqMF/lUfR0gzIhA93giB68Jg6E4s1D08EsRjMsD2AmkLcFnsgQrD+cXI
iR4wNuVHgjYw5YU4Hd6qE8BFOiE3uZZHLBv2YJ1wOHvCW1wMemJgUWhq4zYqt6hda7/Un34CpqjM
IXI/5Na7lazOANo0X8ysCYgG0oDcwxvoGjLkaVqff1gZMKPEcY6OQXoC3t60oOB8UKDxxVdPMDMc
iHc4ATARAmbaW6C9YReji/axQQfmBHxhi7tQGgsZA+ID7SpErg2gwhp32IWC0kKSC+a6VXz9VPwW
zMrJfix2i/CsVnEyM08Oe35asAjQU0dm8qEXYqjOQkB2iQOpmfHgsdVg0eoMv4s94C6J86CNNZRF
G9W5UAX1PzBAxq2G1RVjGQivKHsg07uQSDcdLoQzFuqB9THKV/XfkPY9BvikQQRMXVn9AfQZUMIq
nz47ZWsTwKTS4MEs3Jy5z4Pc0WJ2q2cdB9oXG8bcYS+VT0/d9rS9zoxE7D+xcNcI78wxO+Y2iv4O
i4DRepM4QAuQ25BgWjJOcwSkjMcw+DWs1sUygRmlJO1asn3b7zHd5s/lc81OQYJU9Wz+Vp07h28a
pKqxcFNocyEl1ZYS6ymBHYNPPDxEaMbhG5lXkYbSH5/A1cIOyIDJwosXQ7VTqB9mZBkKoR+h1ewo
UpTwzZSoHohUwacJ4fDVTBHRAsQL9lY3+DkcEYuddXwAtqH2otJmkWP4RDGDPQRmUAtyGapzXHzB
xIEWvxNOKaN8AgP990Ows+a3N5he0e40zK4wJau28s66zfma3CTafXBK9Vwz+mfRJHfi1WFt/kvJ
AD3qXmnMWD3ok3hlDLeYhm5ZmsmsbhR/2kHPwjkc1/pd+03bza6Qgva8lhBiqIMmUk1RIIl6BPzv
PV5e2azTc/3C784txGQ0uRboCCHEoY6+4Hztdw+GXeYtlDzgff0PXcZa39oHc4tP8xaTrX3CvGYN
/o//H/9AdIMd47Axt9AT5sOPkMf6+vD+E5wXgov/mrPcQx/lEBo01z4yjXjuNyPNJTyJlczpCXYa
q3taMS7VFWKEaP1drriAzn9jb5hbMq/kws4/yLWFAsApzWIAGYjTfoUNB9knxL4IXS9YawmSWm4J
3eFeKCERotLLZbWLwhLNPxZRT+jVUiIr6E1RqpGjimy5OgntXrpTaLT5LX5t/v1P29Qogvb1Md2h
feRh4s9/N/13d00ABa2vkRjw91Hikf97NK0wz/m/h/Czf7doG/Eq6U5Dx8yYiXswXOV/CMj/91ht
o20QmIoHFH//FE////9mYe19XlT8DISJe2mbv54rvS+eWbyT/x4KZrobmFP6OaJC8adCUhEjbesc
4xqrZt8JUll+JF6g98k8+Ptb/KmTWCH+rviF9vRVW4v78c7W4r7yHa8tIgL5JR707669L+Pk1fuo
wf3KyzzwPHHj/z/nf3dOd+IVOYa/r0sGAa/275U0WuLKG87DufJy1/r7ehW3ip/n7ngVf+tu7oJ1
82aI+NDW4q3Z8Ff+Pht8BVZuxlg70AvdFbfrLqjL/w6j90mS97W1uLM4EPFk8r33iWrj/9pGPLW4
j3jb//4U9x1u/+6vbRivcp+W28SHUnEv8dziVvE4cb9/ByAe1V/Fc4jXF4fH3XMe9O/F/7ujeMK/
b5JPlXztu3jweB1O4unFA/8dufjpvycWh/LvkxG8gHsdsiP8+0R48bN4GT7hhI9CWzNq5MMXN0oC
dxHPT1Le31cQByluUClg/v4j5pigPvFwDEDOlqe6y4t4yN83zFGM15yH6ChfuRvGcQRF/H3Ef2/y
30GIP8XTxrxuA5Xs71OS8MuPxVP+e4l4I/41vfDN8oLixcStRBbwfYsPVhypwinE2f3fxSJON/Hr
7/NjfMBpH+/Y3l8qt3KR3/F7uaJoAoGL/ZDfptjXN/bW3iLixDUMGT1i1+g0AFzlR/GzYc+g+s+w
twk5M5EDJq/6mhWsGx9Tdmlx8os9PFJYeAoQPgLbEEthsm95TY7afj1P5GNkPCT057PiU/b61a82
U3hvoUmAxhYeXDWquoqgN7ZyLtPoTyoB0T6y8TEjfQnvPZwcVtJugzRxI/40t9VX6CPY9xEk4n3/
/7+g7uJwGhPCIg4u9i1X/MJtlZcS/8u49d9t/37CzMvHaR74irm5055lJFbLJ9xWitoa42OVyuUE
bcOgbODmpH2W7d8yOlf5liW/rdcNrFokJIDL8gtHLJ8o4eEgOHeC5PI3Obrq1haCkO1Nz+1LDZl2
xTAngXoNyffGvFjb0SEWm5GxFlQ0Wp76iZ0BlfbirBX7FYUojFLzQA7LAkMxB9nKL+Vzfmy/sae1
NZfuo4Z7gpc1wvBbc9wUF1j1L8FJ/w4HQS0TzFsCyj/AFpqa8v5pfKlPkoQehcZ4ZX7RRSKU6ZlV
kstog0lT+CsKA328O1YxqwXjOqxFedPWGlIp2qbuIRlPUJuD7H0guZ39nma6gL1IxVgSzEZPjj0B
SEhEPjnJ8H7DlovhCu3G7/TRPRK2MdhnCeH2wllz4mzBmhQ7kUvwt/cFCGbuoWHFEuBcjFnGau78
FIISntjVeZCPUMOR4mg1H5DvdOuxXdOtR7jEWysLZpCyoy5gLMzwCuMfaIMarLQfgzOyIBrKpYTA
bLQHuqLWoE27YLCdftNtASpYuUB8OosDd2sg+063vfaAfnmV7gA9t5DoCQGJ/eZLufYARV8meSLB
H/x49v2VeUS+iUgjBJeGodMjvlIP6RsfLfo02OUM8cWcmWzbFa4WOFSgqrPhD+V3CILkU/SH6ioz
zoCFep5v9lu7dXbTvToGrzyFqCHr+4jYIoDCDzN9h03cEVrcNj849xl7VqqQGLOy2WM6uRlh9mId
A8wOLgkHk0DuLZ0UkY/BoT5iTrHRd/olvH7ZZ/OFtBHDr5iYqp54cnLQPMetj/MfGtX2HYPuEW75
x3gOL8p1fIMjWDDrBoERp4z2S40EKDBTCUeWKlxfy0T+xRc56p6X9C20Dh1CCNJb6KEqWopNo+EA
iykPEcYiC2OnvvA3rAfMVMfkeSSlFPox9Q2nhgwAWa5hRAFSwMlhNDgccT6VExTrrhBPM+29jhiT
4eN7lEdYPJA1mYcpCEiIt4BGAYAOPbHuavymVnQrxN/gmPIOwB/+pD8gxZhv07mEgn7Gagk9EsZk
gIPlNT5OXw2uS86zdE1/wOxp7G5YNAvg33yHNErtSzPU0D6UHo+m2cBWS7jKmVv6Jh6MdktZ8fwQ
1kXG2PDFvJpvgxdgfvQFnp9TE4NTrZ1rcqPeFT0aEw6mDVg5jczGeVvpUWTBQNpDQA8/u9q2oB3j
eITXo/2CHM3fYqhVenKFPTfUm40p742vCAsRYw3aTSULbhJyLQckSTJFhKKmJZehvsVwjbqzptz/
/WO2iVZYvsZhM0PfBEKBi8QX5eDECeO4OxXKZiY41QbghVZwnZe3OtlP5s7QNoINY8FjhcWwVY3w
mWbRQmeCyJbmnOAXBj+Meog2splrv8dc85t43BDqKkZCsHoYSGBCjus/ymeCP9VPGGIRXwEksXDD
omgO27w/LfoWH1qYY3X8xyb5AKaDPRwDOjlWTFgOfPF8m+Z5utjT2zAd2M/yNy27MCmlctVF2crX
nzF8o242Qa+OqAgEl4h0bwQN5mFOvuWBRC8sE9I7jDDSsx2ZJzs7A2hm/NIDh6rpl6SdenrX8IcD
IrtrK8ueToM7CAtmRoy55Aesmd17on8AkLBzfIMmOfFrSyr0hf4o3Mq2j94DmNU8DcqO3WDE6ZaR
+WHJceP64kpQnufTMK9YSJGekOqSK57We5l20pw15zVqBBmeY8X1VQo/ODFu1f3WPIzFIbZc+yVU
9mN/nDFtgGbOviddtWvW3EIMI9Dtk6T9zpmoTz62wmZ1D/UbC7eZ7PHwG2nr9FtSrcnQfZqixMU8
DWBhtA89VIMRAs6G8RnHj9tFIL+N4zaN2MNwsRqR93Id5YyI6l2l3/E/kcGUUCEvzG1JFL1h5GEy
jmcfRSFvH2Qsxumgs0v9wx8EmobAFsjqnZeZzODBgx5IvHSnOCss1TgNMJVl40/Wuf4qDJPldW4e
SiXe1jpqy7yW1zoZnSbgic6wUk2hmgfvXBizYLm99NZBZ552hq3MTsXliC2a0j9n+ZEUoDr8S7hI
pV98MNJOh6gFrojXL7qBteHgSCOU9uA/Mpo2CVhxLWwYrCduooEMyA1hLQJQc0vQRrEYaO2W9LQ8
uMJqhLTG9jgsG8l5LhFROU9dvhfu/8Z+np7HEG7iOLuSVV3C3NwkELoHFwirXt6ISC2hWDU3pYt2
fWVuBtIqtNx0nbjYmlV+Q28i6acEpbjONSQb8omfJNOVFwtDhNYla7CWfczgDglQ6ZBhVNnFB8zP
MXSRopZBSkrmMO7aU1JfxiTZGbHq9z+SZl0ZQUe9kIAB2WljCMOHrZWrjNPCZH+OoF00dn018Qnc
JjFcElIz4BjEUM6IiEwfHSBaudUTC9KkCNWxwbMRk5shSHXBq2Ql05PqGZBtZ9yj8twqnhPsF+R/
tV/nfM4NIVaMacsqZKoQHibaXfCvfEDP7k/zRqIOsYeV0o6HcSLjBLeE2fpUu1UQfIsYhf7HjB98
GdJapzAYGr8psPhnwD3bzDTIqCpaMsMJ+ZhqVBbOsG36iBZY3QyYCcAH6JJ9Xl75LhqR4BBU22IO
TkSqW91DrhAahLtW2Dgq47lXX63AJkcTuUW7t+uekyHYJAUj/4xBS+YwqJkv0Ls62NUqG5glD3Ca
blEAVkBNpUGxQpHUGI+IQAvISCU8Abt/6DCSG9ahiDdgbuMeSMDgHSm8f7upbwa0rG6AwKjpnyPy
mC43LwGHas41gaMpiJv21QwNISA08tmnhmgiRtg6ImhHjJB8m/g5FvXOKdLdgkA86afnrqD7tzG9
aOtfI9zLlERz0T7nc/iiSOu5JX+snCGGKNN7lCSvxhA8jErmBPTNvtpXenLODLhlZp1tchhtNl5X
7XPXW2dH4sjLwDXa9jWESCnPK62UNxNRqoxnGmieSvuySFQtIc149VsMKJ2jmmkFPg626g+ZZ6SH
eho9JTsEcv6WaxRwU7vnayLeB8lr2PUsnNZFH7WXHIwcFC7HfcCwWbGiL1lO5P2ilewAcDE0eTd1
1pet23sZCG4a0309CD/27jGnBO50PSMV4Le+9GuMiwwl3ac65CkIRbN+7lHVU7UVBuQ32Vo7Su52
Ixi21bM4YfURyNvedHB0dE4y4QsOgRyjCq0JfB99iDpSDgyPGHKThtJc5OJKir0ZnOAcVbJ7zPEQ
q5nk0yTBZKtTFFd5t0nyj6yRtnMcMuzEl9xy7otUvOg2+CAhBss6bsHIZMhj9JvSA4q5rCPhNFGj
qPJNk5jwh8G2qpEVPOqm2zil+tUn5BH1+ELOfl6iizMAcbP0lI6QHMaOeotvPSqdXdprfqpm6wg0
a/4No9sgrdRC8vUpJdcPN5EmXM+G/RWF6wYuK0b1sDtbtIaQhRx+MJxaIhmN/qM0X3q0qwuwYSW1
rhp+Z1Pkx9m8M0mCtmEK1f0xC24GJueUfmZmbGsrBuwdjksGhDkM8VkyrEOqldemes2AD+2QPjYn
4FyBuWe5iT6QECmj+Akr0rAQNhQ56eZZ8ubE0p8x4Tqzu4PUpO95OG3ngh5WyvCbVuAnl1gDDr04
G1mepwzYx1HwIOIyWrBl6UC/09a19F2X4sdWaKuJYsSeSmJVCWegDO4QuWQQRxvq0JbRYWh99T1O
ldW0o3AgVeBchm+GRVwqRljxdAzM/jdjOCIfJ+yYxBk7MJAO8nU1Yq7haK5kyx7X7400mbiXN5IJ
SqzBGTQWrzDgC9a7lP2uhPFRhjd8N1EuSW176ie45zaEHqhwM6zfsUSD9AlEqpnkTUXOptdVD63i
7FDOJteTXrAoQ1YMJ4b3deRmTJsN/LKUXdNdFJq80fAsK9p20jFdLo6Fnfa4l1sMU3BGt0456iUi
c0DHlBmhqja6scxkLCT01pYeIwu5Cpo8TAhwmciG+DsFeOYsypoXsFTsYmLOwvZHLtS1FMf0kBz6
02Ck3yks0QQ7WE6LobWeJuZtPaWt2Ws7scpNdnLIUkaguUl2NQqDY2Z9FHL/kMz5ioxCKs3PTEPG
3wSkZKiyr2fFe7jTDZjvJeSO5W4gYSOMnF6MhUar+DRi3W16voAphcM7/KZWfw6htydcThp+CnX/
gXsWMIc4BMCkkpWs4BLrRsKNO7SE5cwn8mHHxgdDPaOAmv+ZDoPPJEqPq8M05OuhlrzJCt1i/GOg
ck7TABIwlqBj58F0liuV0Sq8Rwy2RHWh31XTQGgswQy99CUxKPKbmdKa7joZ3v20LtOfqDSeUtrr
oPlBDBdlFy2AoT5GWGHkgB3Dz9JEOzuW/MSRn1tgjgRiiNaHm5qTh83Ad9jfez59GWghpGBdqulN
DxFE0tDq83Ek6LWKtX2oG/u4BcSzvrVa9WSa946BbTneTQie+R/NDg9aB+mDdV9ua9du7o7wztUz
fDG8PtVcjsFRkQwX84tY1s062U04zDKU0gmIKKuDBLey76818H+BEHD6nW0S8ggtHcrnNCu/HK6w
iEUxN7Nz7RzK4StRIvIiv1obaydQ7iH7SJv4tDQ9VB0F8kEWtl+t+tH2+kaR7U1c7Q29aXF3TSlk
Y6xsKirz5lJa5jO8NR1lqAzqMRbPMrywp7z5UdRQ83rF2Fs9A6+Z9DONZgCaQf4hG15sNy1jfssz
lcuIvW4HoUlKfV32bRsJRy2dl4KBhY0EaEcKgEESeZujHel65ps7DaZA2tKOaLuKiDcMKQJ1x5k3
YoQam5IfIjQLn/E1GruDOX8MzaZ0kxrbxSeO2suRx3td4gXJA4NaNvYaoi61DumJlWtlcFLpuZ3J
iwksruiK7ey7rYAJGwvFvC3XbgxA3oBUUT9zlWj9KQ8YC3PxxVwXGQLtbJfOIi8Kn9r2IUeXiti4
UqaYZtRsQorjVNf6z0YpXVPSnrR5k1X1vbAYQibJs+wcNPhJFQpGTkjmaJM7GI9W6h4WAUtxc+4Y
SBV9tltmECdnG+gvulJvTPUYyURFHhU7Wun0v1lDGKVtPqgWPSOU944W7rOucu10xk/kzUQc1V5t
jkVlAGdi8BcrWwsxA4KATHMtALfCj8ubmkyEuT1kdvmEEaDCe7AcUml6vr/BOAx0F0pZbWR8FmQT
KIVBjk0cJd6R+eImWXkobYFRCTpBt7aXmU/YoeH8dTqyFEGzGp1tSlUPiQMX7cjSHMAXGmIoVlbh
a8bi9l22b1VIdMw7qbEklYgoS3F1eOGqgNAIR6dME/+NOihQyllO9Fe1JNvEwGu3ZXw7xRubZn4o
McVUil1qZN44MllK9aNt0yrywTvaWx9ggumw0BDjYqwDBUJmv58bXBrg/syxebK0EmuC/sqcNRsx
DMtH39JWs+xsJRqTvvt1KqSn8PXDHh8JInl3ZA9mGF2Uv80i0b9O60abDgnelXWmnAbZQls3WGjq
2xLDS9hxob0bZ1y4RunmZON7o+BJRlJaOR8HJmFL2qqU3+MxYoeGap/pTNInEnhyr1YgGfXzY1Jq
yhGHUWZsO5tQirD2btnji4DOoZb3Cr3rENxt/ZIpAzoWBlTRTmf6mMxswS2lt3XUsxybVfkxoeCJ
MPRgz3IYTuPfLI8y3bgNrRM9vEE8K9o7wsgDo91IpcxklQU9qxFiUrWzNIuzXrZLXy8QlUwqZk4R
osv2U3z+8rJc5u6mpzUuIVAg7e47SEldpKLpMumQGbB+Rtr0Hukj9HlHfktnDn6+s9JjbKCfI6Hu
hEtRmL+KYrsLO0SAvEeeYBiky4gao/hO+szrq0MAEc6yMYy272YCpb8rqM+nS1h9OrO16SiLMlmH
xlqk2tpp2W2nzovUaJsof2wgwCnairMmXFpWhbTE1XbAwRJ4Yo53iX5vC4bFBY1qrG37grAH1cI5
4GPSW/KPAP9R3VmvlOpY7xJkNn0Z1qXpO19jiChBIlmUD9NLCtfm1B4Q6dF9rFIocbF+7wtoEnV7
nBlHMvezpk1CQkMku+DkWAjHrtycAvVPVX1nswkvBhgFBVCAlxoYn5Tk5xjzzBFSSD5jI16euvJc
w0ZWjgp3zYP7UoLpDNOqwDUW4ldeOuuA7G8GtdKIw5AzYzW8NrG6bSO/jnz6vTiS9ypzULV3+9if
BAGYdTMONw2RsQGNNVeaOkN57w+hQ2QfubgBuCQNjFLBrbt6HYzt2VnZ1a8+a4cGkIMYviL8sG3X
oQBkCl+33w4u4ybfdoJHz1QiEdRVP0cxIVu/C1Q4Eo4yaDSTSGgGTAAtjM82g/EMmjJMwFBp3fLX
gsw8oNma2npvdvOmHr5jrdw74VVvUUioH03WkACJECS/GEyFc3wcWehEWaWU0L3vFj46vQz5p9Gg
LH7k9wI3XrHv0RxU0Z76iKT4lzB9NaEuSC0nIxcPxE+TJgn/R1CvlwyIcck+saUWoirKXXnYS2m0
z+O/zSvMYeypgrUNX3OE7lStYvb2eFTcaVARfnTAJ80d4WAwT+cCSXXSu02Zba3IAUakktV9IAI+
MBx+EYDrMqNZyoaCm0f2wqjrD2UwrzoWM0tfVp0Nam6xv+ifeRkelMQ5OFHnhaHpdbXsm/mATgcv
gpHOdZFp+LVR9QzUklnxiBtGUNnDsZ3XJExPSY/QMMCjIuyxdDFZ3ht4/4HmGkCXBSENiYRWb+me
xoqRSZU6v4aW/za0cU9K7XesoiVn8gQrNg6DdU7QzB01SzpD0RM24DFhfoSVAqug2lL4wdyVUBKy
4ZoWDbJdXdkqJf6zNuRBBwiwaPpLjOilYrPQDVgAM4BH+dk52wEQ1ByvPYS0MP6VsspdgE/mPts3
RHFNMUEriPdJlAwptD0Qk2SC2xb9Mtm0MGIkFcKVZ8blGtUaH6XO1q0hZ8qDCdOt8ZzrzzkYrWbD
HF+wzMN3IjAfEcK0cSy3fS8Q0HLfGbixabE7zgbsWqQgGn5TYHF1xUJBJY2XjnKY8bnuLDxirY8o
Z/RZeTUvCAlNb/Z6g6o6So4NEKsyc0mG6b3Gbo5VRlGpmg6Ggc1WAMDfzk8TbLdKYARsDsGvAuVc
XXejry0/WLfqXedlDvoUDWGVOCnU+EccYNG1ngiPUKF7j3QLnGZrUT+3KQl3zT2m0xYliQVpjo9C
1RyXHbeXs/WY166jQDU1Ifaw+JWCbAGLkhNkKKVVWhdrgdyUpYmv37CDMTZKutvpDVL9m9MuXonY
iDNrgmo9mBjFN+Fe1PAkX7R6trVzaBjY2pnwEOh0RmrbGv6CCoV8Htdt/zGR8hFLEzV168smvhRZ
jxAYf0qWJbAj5JP46cxng5wMabmGH2JpbxdYCqRK4LrTfRhApENDynlJbMH8I/qG6aIa5WtZQRx0
4jPLmsfFlzrQOihavV4jBQCaOB3W+Ma8jjIFK5p3VXYYyjEGWKtN5LPfuuyxS255EVhNXCQ3vqkA
Hl/K1ZL0l9Y+SyivCvNoj5n/wpE0hMXXOPRJqIz43J+IxYqzJ/l3vCpfDDocF58frhXe23q8JslT
1m0KnK0OlvYYsXFDPpJeA1AFrjfMViHEUyyZTxkaOwAihLMicgGGpXBLUPbcjjoSRxP49jdaEWRT
S7eR3nQ3hVf0oBjs6RAwsZWf03yz6Cue9pqcuZGXdeab8z1hOb4OrxEwyxoUpId5KwRlIMhS6BfM
nRodfyKiFz0SrbT37BzMTyNEx7w/ZNIpDN+kflUW6Ix/SVoxHWR3NfYJ3EmTJE/XjVPB8pIqx8be
5PKmaF5s5qi9vK2ZRKlwlUqQnJGx1ozsnZo+VI7ShIHAclqCU1udU+7yVc23AuVGF/oqH2hY/k7Z
x0P5zhBh7Bog2jvQd7qhnFjA3l8ZYdf5mpO+MTcFIrjGYyOZL/JOUh+xuY8YDRIvi3wwwKujcCly
qYIGjnJgcrIIQa5ZvGY96aqrWtR90IpXDXFffB140KufZXPWf2iJJ9OvSW6g8E2A2H3CDbBJr/1R
dNMSsoRT9teMpD5gxEG8RPeHeAEyS9roJhvPcn+CJaQzsIJ6tKD0oKwG8EcHhOULAQkEfUY7TMSl
wC/goXlgFg5QrYp8FaNh8tRbxMoXVX+Zp3uvHIlUq9oK66tgVfS7Uts1DnTN6p0vp9J/p8WgAthD
vlbA5rmiHX9Wdw181lbetNrL0L2V1XPDF9VWz1wQoQj63UdUf9K0D6w1FgVsK3i3uMU3g6vWjf6P
pDPbThXbwvATMQbSc6uiiH1vcsPQxNAjfff09bHr4tTZtSsxRmCtNf+2wos35La34+BbH8g0IySz
QWa76E/Y9H4Tsk60scc23SZQGHMNMSSf7dRfldQQ4WfdcQkChKVzfqQ4XaNPm4bv0SnoYjjhJmfn
ITUU9SKD9MeaoJ5Av9zjfGktuWBEmYcrg8Z6FMY1WODYkZuqlmfMmQeVjIRe2sP+UdyE8Ffdm7wF
knYIk+efijmbNEtWOfzV5POblrDP5uj55gSgsFxB9V6DfINJGyHmsAFlXHBKevu/xYYSpRjNdzCV
TtxnvG3E5+nSbotZSQy6OtWh7TmOIbB5V+axD1FHPAQ6Ld78FQTnET4iHmtQYVd14KV8Af0KcJWR
IesBrIKWFCTmoU+fwRgSkq1BZh7bsUhhWIG1kvSTYQCpeLFH+Gx0JH040ulOR9LAkt7u8XZ+bDwT
qBkR0LMqSrktyFvKdqFoCPYih4uhgf0ZSsVVsHvvwHWhpip11RNBRWkZeec0hVDAwXkfrpKjXE6L
otFO8yNEBikBuNFQ9/7zJRnPsJl159ED6H1P5s3LGyXN1d3fYzfDUktrxVGEkcVbjSq+n0Ouecd6
y0JL4A6kPExlgI59zYXYBhKKU34aYz4bIxlEoybnzZtVi2V5jfOzJy3oRsFHx/XsmgW5zoQ82jCO
w7pQxpZfaLQPSaDPAEBq/KTiBUacJbQt7srqEO55zggPQSQ43JXxenCCAqNBIIgd2kAkjOLtjlJq
DM9XvmgHIJr5DEWKH+3lwhJgoePeUhG0sPVgJb5im/oJz4gJt0Syc1NZ1Afw2PpYdp2m2ZHiT8Yf
tDeqb/hczsm5TXrYtLBi9fG8kzm1DC4kkPCERZi7WFFxrN9JRLJD76sdxQrSCgrthw421mJMkYiw
70QgEIZ3QgpNWt9kEb5G5VA9FQCYsMgJi2FXKnPIOf+O/Bw2tdxMpC2FL0TGq8vwiEfjqUqPtjrL
NbW106xfitIsGDbunfTa8QEGEKnNI/8s8NuinVQYtomF7fnIcWWiRt4yzkC8tNDVe/QPnbvLmaDv
9Y/xU16aI/EHxamKnWaYwW8xoi89ujAOn/hqkPrXnLTKwtWDZiU/5D6RnXPBqeW51iyvRL3NvHey
SS4sy0yFtnw0DhRuP5onDqviiaBZd9y1Lm4JBszyWUaijjTXcwxy8xEPn0a4oXHGnDpAZ3UhsAM3
IEksUTMXZA/TjuR0N6aI7FY4oJxxioKEdnfSbEGuUn2Wpg75SaAiDTithZUERNwnnpGe+wAPAtiq
ty6eXK6E2WyDDIiGMuIlyTfrF/UX0oSp73zKGXGW5Dz4N8M/MOhF3IVnkp16IuuIkiJsDU058gZ0
ACepczgMoMBBSVG88p/edcZ8o3ZJTlXr4c9wwnBPJlIuTFH+wPERWYDDgTlYeZBTSbKAV6/SndPl
C3RLT1m4d+3T+OGqfOCISELszpMTipKINZh4hUuwpWyK6rtpuifegPA9FhDy8Lz8gjBE/jZ4uP9M
qB124N/JzastbbRzz7U1pir2kN3wZE35oEJm0B2QdJOKQxBGdvONeVTOYwpfmpmx7x/aqkhXbO2j
4lnk+vt2zEYwTM13tWuLOT/uW3WI95gcdTQYwsZANCPyCan6ToXugXUgRfwE4dd/th0JCzD/xM4Q
J3Qfi+LxPSK6JrNksujrlVR95eVeGs0Aa03eFeGsxUn4QUQP46LhAp8nONlkedXIdoWHBP9fO0OB
jF4lJMa7Hhdj/8yMWjb7BKwOQJup9xofwNLz/OCt6ysFv+wZ1T6C/6Yyr5yD2HFgIFfA+OyMLdbB
A4bDVXhpfrydSGAfqUFAlhUHmFlkq59VRHwH5XUcVJEkq8vcQTiApZRr7xFFgdlqGsazlkuAyY92
uHmVgH1SJD3HY80OhEzgEWDkle8UB5KOwJYBa53Ra8R6A38ft6PCPM7GyhGO+NQG0f6yjNfGF5hL
/kYcXpPsKhB6jBSaQB5ZPLFg5r2DnaGod6yrHFLMfCk2W1ZN1kMaP3Bujz+AmCG6MGH+1oDeHmzG
lIjI4BsG1TXIbAf4IX9l3u4mG4b9clqTMEcHsjDzqRgBS2oBUHLCtWYKfbxqs2v/JeM5NI4gacDE
YhwS6KUCKQjEIm+D9Kst6xtSFCFk94DWtqVV+8PZPwe9okWnsmPqCAfLIHyV9FY0h9W4bGmLFm4x
mE/Q7R24lzF2JdJGiRboCNRvgkADQr9i0FYimVoSNiUgSxxlhGtQV0bQ6tXooJaW4C0x9avGrJis
xlBVd/+JvyWOFfLWIIYEmp1DIBU6RIuVECUzleM5gpoLEz/LGHKWg7lMj6FNxpqIzgjPI828a+B3
FFrv7NRKU5mZ8hxt2sqZVBvvcte6xWfT+ow3oDC0Pa2QQ4Y36K7PwT9heUtMOyfaEhezjvyBIDoO
DVi4wGDgo2J1oeTzfp+os8JWl4QWcA4yASFxxS49coK/FFvaUFWGm4MpYotACJdiAvi0V29Ex9ab
dsWcGS2UTfTFsofZVPPnPSbZcqu/P78fPDVUQOa7utjyogVRGqzo9Uah7gTLImIvsHVAoDm/b/XX
/nTkvk7TU/4rECd7GRAL0zeCAos03k35AHZV0TzyaXzm3W5AfMmZJl9KF1ObS7BgBpgSrxb/uR6h
X05i7hvmFGSzcLbxbfJX4X6sV3lFbfeyp8NxjA6GBG7RTmlT4tXzAydgcCIv6K3ojRKL1FFOD9yy
MUWvdzxfwrUcFXujMYZADN48VOaGhVF6oPNs/gacgt8/bBt8yt/+rcOmU5BhxAnMPbi/RByFd6+a
5w8+86X4U3L2BZ4hbwOIdnSrRjmFS8v+wXO3Qg/Rnsojxv38u9wxsE3myhjSh02o/Cqe8pMIaf2d
H8pNao8gzFx9MR8oX5MlEjUNaflDXJXp7F8cWYEF2ULxAdMzDW8eRpHOtcxvKF22wVa3mz/iqtiR
shJJAMlFY06R7y2MR69aWKcfumA1T0W1uudEQ3kbPOS399MgAplXT/MPQylGF19b5BfoMJ+t7NJK
M3oLmYPkiyku1EvyIuE6vbKx/5sgpqXNmbxcm8WiWobfEjkB394jh9E5BCy0PNonstOzLR98YSdv
3GnX6DTukf2SdRC5m3vo1gjZENiSWE0Icekt8SbSjYNmSDOXwJPgdNzx9Kbw1oni0l9K8JR8K+rX
7Pc3xgIMUzbhdyuf9QX9pVMeYgSOjv6XAKNy+zNvnMy3fFNvHfEOc+9L7zgXuKo1PE1pWdCVhp3m
hrW1P2N2Fv4qgwCjFlD0qwThvKicTcdvQcTQMCk8s3jVYEV8ErbU4NNakHRdn6H5lHWHIAyKjxRO
OiPeKCUIQNFp0uTCtwuQ8D63miuhJO+O4TCVV5GOQ9qiz4zBA3j6Ef8KXDkKWyA5+e1hL5fG0wSb
pBidBqMgXlfIMmyPMrrhAsdWHz3LIHODcI1old+QS32owkYrzQlRIV+7m2q3jrURYuUn92dsVB6f
DnE1vJVrfk2sbo/1aSxtkq7ADgxaCt2JbUEQi3gXiLutbqm7RBeRVSvjTQ11tapP8U+C9sb8Eycr
SQxs2e/n9eQ3Sq+6t8Uf7v6o0SoeRs8lsjjEfH17FksMnDoFJ9FMqA+GskMh6o2HeUrM2vz6UeGe
Z7lyJt6AqSbCWc9vyJZIJiFdUsmbDUuOx9PKh11qdNVxDocwQigqQl23R/ggiHwCrcZEwvZthGuB
i+JTbk7KuiXh/QqXIExbPmYGukyy8mN6xuKjMpy31ljtpe6GNTEpVr0zED6XqKGn6oPJOPsq9uzU
eEaISkJqd5beAhGKa6V3er5LsoQX7bVIHTz8qRuBEfHl53OK+1BbX0BetBvDx7BqJ3b863/JXL2z
ZMxRcla3jjVxEf9SVN7M4l8StbQ/QAcGCvHb3QJlWxW134q4glvJDHsyjX+zX/9R7Ytf7ckVLfbx
HsH3k0wgHUEJAB4mdtoj3V+kvaj3dnJNXfCvBuC3QcIancx1ZqNE+GNWj8mwMpY+jwafh82T+4UE
CYgExOfvF6yGsvIxyHt6jEg1bVDVICewYGoRNT9oegum4lH51tgyZ+b+xvvTIrs+gfBRY/xPEjyx
kK3PVCAAYoXxYpOmTjw+kw7Gz5dKXj55PDNtqVG0YOJAYcC+pzP9Mvz6K69cjBK8aXdIhnnDNAjC
gtJfs11s/5zhWdMEyxMOmXjwVchdvMNcKf83pFDwB+4spE89xwoizvngE0B/1aYddBC4vci9Tr65
qwibu6rrWPjyH82hC3CItqQXTk6k3+H4JQMLH/KrO0ICE04yHFGInIIl5kr/jm8aPxBqaNCZcXi9
mjOEzGMraLbGp+ChlWA/g1ef46YN3jjIO5vJnkap7agFpqsDxGq8beM16c8PqqtJQ6WpQUDLszJp
MKpBz2CBIAqXCiqK5kzL1kanPwM6lP5OTmH9Mt2WxhHsZPKldSdyJ9UvGRvYYgRWVwl1Y6RezWUi
JGKLFU37Rs7gXwQK7TE8QGTFc0VedurMp/DFRgim0NayApVz8h1pS8NbAMD4Lvf0DeXNEt3JsO3v
7s5nddHJ47mJEmssOuDgWKExXFTlnDkdvLgkmIeUbQWk7ctn6xANE6nJ6EBGbqpuNfcvfSXjh4gM
lwxKxnoXdx/JVyfgV8wrfUWJ7kDcOLMJr0D8VWixSJCOMyqoT+mZgGqREwv3kffNvimTrYb8dvzA
UOaG2jauRutu+KEd9Cd5cyzl4KpEOyhnE9dhtMPMy+XpSIZCvcgig4uZ2xKM1qwPk36D3jWwMFao
Lfl4MIC4LPhAwUBEesqumrIDAgAykBYsBvg+aw4hZ/JTyYEQZnTMoQHFAQhPAlBDDM+77C4Cn0Il
WQG5L82hfwNyc0rvPiv9RdiXsqojrsIebKUQKPRoD1J0kD8rw9gk/QU9MORZqC37awpWTrkzzQjd
Sncvg3JNNNT8o1pqLFSklFRegCGqnMB9Z5gQgoa2flxlhUXCTE+hNGXQRFehU/pliYKMHZtaKIle
gvIo9R6Ih9efAN80W+Rp/IJ9a3dYdzFW27mH+9ceBTCT5oDowM2eGKvernbIvwOHeBl0ECjUQDlT
/MYcJIGLybpC8NxRs/w1jlDNPInn+QmI+Fh0Cw65W2+liAQNkP6MBPMqYf1cIHHmkxzuHaf8l2BM
P8fo2zis4DQwaPK7Up6Jm4qEBeB1RH0nAmSoBMCeuv8hUhatF7JmmYbimcrabZUgT4y34+mKCmbO
FA/15v1MxiFmU7OzXUW6jYRTco3XxP4SK+sCHOw0cZFlhIMjLB8DaJThIuWbNkOzyqIyQMFFhKeU
LmQGwbKXrjzTihl9j02DaGJJxutHuzga6JhSkWzBhoT8cJz1gJS/5Pt41OGTIVFV2BG9s0DvXPrw
m0R5NKOcfCZdBq4mWYePZvIaN6hojjg/TPgkmLcAfREXqi9wsvH6nknGQ1mucsdb1GLzhQIJyaQE
v7k7+W/iO6XL5nui2Fxbn6BJ7JolNst0EWNWpIpoDhJEHtcwvVyIOWLg5BqNJm8rXgQWPZbjX70C
K5/Fc3Qk2D1zzKvjVjphIqPCgAMo9Pg8csav5zBHF3N+0m2vJYcAkzqr4IYIgNFQS4hi8TXcL6ua
2ZE3N7GyF5P85Gj9xNO7uEDMT4zuhsSMaTF9+tNrNstoYWKgmVfbapbMpTnehl14orpsSop2N5Od
YGV1DHakPc/ylTzbETXNt1Qnb3aFRyZSB6eQUx/Itabt5YtOyTkFpmOLw0yci3PSxqYS0ST5PppL
drpFPDWiGc/ylwwZYw+NMYjIjdZCyXSLqEWiKxWPGcMxzxiaOHrCrqZM3tlRYZi7dvUuFMm5goz+
V/Lov9vym6m8vJKMhZdCbw40UoYiMieQ6G8UxnF8kSHSaN+mXw21rrfikvEBa9te3SF/HqMtMd/W
xJ5XPKlUIY94ZAYOw9C/0lmv2ULiCyfBurhyIInWsThHO8lfl1dmDP5Is6wbEdyypH9Wwn5wnghf
yA+yzwNKv0ouMdGrWHYoo5qOXbvcWgjD2n0OleHdU/K44eiuUnDWfHhUwj9Jyp1pz5BschoX4B7i
U2RPUIhf0q9Of0vmwyB/ZsrBpiMqyHppcKTb+Dy5wFB9nPbtZqRczgSMlpx/aIHnU0WKB1d1wl+C
U4yRnRqaek60QWguPlfAsHEvgDCVMWcJOxVHFN9R4Q9f5Q9s6z8d04266G7FqVmqN3pYQOfErRms
cEyy3WoYPE7qjgVfTE+gaYp8HjcPkuDRHBb0e0LOGkeNDNJWuWMNwDh/MjWnbb7y8ADh+4HHsmQ6
P4DRf8MTRQZYpIAO/B26IYshnyxKzjVka9X+rws1ik0HkCnmSGl2v8CMyq5BVv3kF+mSB8vXZ2zs
iP0vMLyCZ1JBd8SRlfMPHbh24jusmd6Ia6n3trug3sRyznkfuX2GmyS8oeGdhtEeU0la3tk5oHOj
tfjkNT3Poe+TxWdsGZ02d3JKWMaqV0r/HcAitZ/iw8Q7EFXf4D3cT8AonC9Yt7z0FctX+nN54sAl
ewc/mgbrCfXmkjiB7pmKYgOfEeFiBP5HxL/8cHdGLSqsWYHj8j6uigXnOnlFvijRAFN8mOiea/lA
iCF/dmkY58DCLzM10LZdB1b6w9gB8Jn34dpnb7yKX5mMk2kOuv0TvAPCsocTboHEEg/A8xzJUOpT
fTzDq+KFVk2Ef3WtCZcXVkKwlz5PRJjGwUCtsi7Wav2nox67R54NuSFyxEAwRiKttCIQWkr2k24/
Ce1PdsR5QayEMv0RSDCOAH/AFcDQjEX2YrrmiBZmjtR8IbJlQcPd+5vZGF28AKcvLqkBbotDSnnG
QpMwxMwExv7jv/dgWhzjaG2Jo6Mr7WrwSBy9PeHTF924I32tBbiaKX0p3gjzoUxwybuzBgzxmUPi
yWjPcdsVJbFsqhQKB9+fI09+cQ60e8NZEgpFQQ2KBe67yy2Ka3n0+TviIfyZzOqRPwH99Lucj7uH
5v9NdCf45lQuVd+UGYvRMuOo7hM00cIITRAIEPn7kdeTlyl8JeQJtYeIzFTyhwPtTFZmYFX+psAD
LdErPTfbhcZRA0PX0XzUND+xnnuEBk7HdYX/rK4QGvF892/oDrQC3E/5gmN3uYXT1Nj7iBW/f+pv
b1iKvmP2b4VYGtmaDJsmRCKFYGsGwYbWg0wkCD7aoqQxRI4nCBUyB2oJdgKuVONHzjqix9u/sDwX
Z5hizlwgiM0Ll6SqjCOeh5UDEXpe8S31jhcBrjV84u7VdAx2EQ0rGzZ8Lh8iV8ZeShysCZ9ka9G2
zYzZjSHYP4yZP6z5AjBNk64aFoxwdOoxPhAB61MOFHB/cY0oLk4x2FggzfjMlADD8wp2DDdtyk7y
Qt5AdTpRXg+URZgjGNzXRo/lcpq2O8ZPTgmQuvi+ADsjDlWNO6K07o1bzKi/EvIImIIjaotZG4kP
5vugqdhIW2XHW+FvpAva5w3qXw7M3YtydI4g/pco2PGZ/SVcYIfjAhjoXkfiDX7kzjt1KQOiC1Og
GGXFukt3Mb4CHofiA6NF6tUaplLkKM6p6Vj1P2QiJ1RkEQbEwVkiVQzTT3foaFCmXGjmxjveVlcs
BfA+jtKfaN28WCB5Ve5eyEF/Fp+x3TREAUMYQ9uM3sVBujbDiSNeUbPBAViP8W38Ol8CDsWQVEC8
rKOXjhAYkkFLWBmmOjyInDKZsn7bnestQpeEgPmwTy9oehLjzv2cdDaK2IkYL7i6Bcccel0KJ/0c
6wGZ50xx1EuEihlv7bV6MbLBDrA/4IrVJVvdhs9EtYx9+UWd6UtGCcJuNytefFauBwoI8Iaw3mOk
6ywNl339opUpZTf+OHjgCu6GMdn5WBEUQ+GtbyNDrvil0ZSg8t7333iiqIJBFq3f64A4Yhx66xQQ
PHF0j9ySYAR9JhfhVfO4aDM2mJ5SF+hCZcVqJR083WLoHBF4PLUARiietGvO4c82jhDRwI+XXsMM
iWZ8WcO/wj0DPHnjIUMnG5HzOrJERAczMgmvmrp3o3aMSZtw5ZEAsW+xn5JadGA3RGGhhnsNPwGz
XRS8zWqd/pthyKuArPjA9MSoB2fjGTWbG5d2oTrwUQ7bk4QuEBbNXDTkwxLulD785FIAIsIEksiU
vjgX5QH0ojGqTczZqC4SYcYMaiI/mmhpwPsT9YhKjzwl7tUCyjv7K2ibIJGK8JlPe4yiq5SRnGUb
43AL5oL1Tw3Mv0zQZzxsJXIrn0bUcZxYS310EVg8o/6o3pXEmOvCpUthcqK1F7EYRwgb0a3lqrb7
FNWpM8nJF6tDhBc+Rjbrmf6pwpxi5oKlvP0UFQUQox9dKpHbguM8OJMHSlIN0SJsgrlgWhN+2YyH
45NRKcUvg4RynpfC3AhusZJt065yyjrYjEqy0oURdY2l0i4bLD9Dzu4t7ltmtxEf8zbNTaMhEaXr
aKn+kD0+iCxEhFa1LnJOLLAlyE4W0QpTPdv02THjj6ooiK0iwhhBLQEHJvSUOjt1kASzDnFr03Zz
VTUJbTmY3rfi4TSFqo1vWoJ0JkzRFuE2yP1tapDfy0OZaTDAov1PocXlnMwTaUnEF/FYhc4kEFLp
0tsTZbz7XPfcxw1BldKqlKDmhXyd1TRdAB7J/itx+3nAyNGn7IKWRCx74iDSCkRLbgS71IuFL7p/
hQlc3mwGCXpDyRemOgK0W4n9zQOCG0JjZqgCVVPMx8zCuLpS0hNM1oxD7/01Jd4RPoCPjre3zw7i
86PImwmzlQ+GphFwUF7a4VoPVzPNd+EA7e+vDGlb75AEWxHCTs3T9hnBVF5G/lMtIXqt73kob+Xw
2qiyY1a4NXNplZiTv5RmbFMDeRZVu0Ehbaih00TCoc6qg0iCtWEkTs/H6zfycSIpp7gxTp9IWJgc
5DuIqPxhCnD1uBLRf/BamYjBWRUzS2A0TPWrymSrlwZbUIaxelw/kR2VHb2M2r73UJhI59HrKaF6
K4zuGRcF+WbEJCxEsf0zIzyvSJprdRWkKLe5aYvP0UWWXxcAB8iviG/UvlKpQPrylyM36DJHc799
MqnMW++9S/NPmTBAcdjjXi6q0E7IE8vwLIQYBKqPb0vl1cR/KssRwWxOqeALzAfiKh3fjZ+JSTAP
aYKfgQKTgUx7bZYYVijhQuhzpwPQr91uWnQGVaFUsCnlSnNhaZEqEgzv5s02FALGbW03Sv+bMKGE
QIDPQ2cBntmpMO0k2vGo4wIw25SDOv3G2BHbJjjXGcEj2mc/0D6QKJ9l2+X7IqAdBpcm5qNCAH2N
+eGZWy9DNBEdQEGXxlbgegBF8gifJ7DHYcf+spyYq3ac34wJgWoivwP0k08GbQZqozbmNGFjqmrO
X59sNmnHgBNGZq0j5l6fJVW749lKxTtCJPfzTiABUrnD4DyBlU7nivg9GkyVUl2waxDRgXil6829
mQIaO6N4cfy8yp5+TBQQaPexNSSyuhUmnVUh1UwJas9dzCdtvzfxiKJt9jLIH6fVvFknA2GhQBqv
/gdLJqE7EsVLH9Ju84U72fMT6URBSb3vIn6N9tIyozbatyc3yz6ULRGVcVVEqz6jZs9NcTDQqREu
vAp1SQDqWh4nckc1BZEjxVYghbRuuXsDeClkEhOVSpqtznKsD61D0EMp3trWJoShDg69cIuTCwSI
CpvAoxGQMKSjDkLDASvnobOtNFYfEkTVmtbYeBn3CVkLuEgJsc06iKhUWPCwq2nNc4b4izIE7ARO
CT9k8gZQenbdr99CONG6mYGktcGfHGXA22iKE2Iw6m6e+tJShncQw1s2qWyVSgDXZ02hNIytVGsd
M3fnEtBQksOws8RE6q6G0NJSmhRd71byxGgTYoe4NJUpXydIj0NW9L5lz9dlBK4o58Jq5ymZbQZ0
3XPtsiDc6EOHlwr4JOmZ/tleGcESSqsi1DTdidvTdAO0eS6uQGJfGmIfQdF7HREmajyJDGMFCTl+
OCgtDlNGOEbCJu3DMJA/rQIiWfq5UFvcmMEz/lLvw56ZQofGkIkzR8n39xF2PWEt7Rq9oCHaOo3m
jYMhkhbrkcqxUhyZ2i6nY8Vw+m7Zq2fOMeRP0H5ALmUdr4bJS+9+I5xpNe5gz2lIOAgOGjwcSzFl
c+G5+ty0z4UWLZC0onpnAIO5BzhKrIs2BvQxNpAoiWRrIqw//bKIt1X1FpQtcZM1kgey3WIw+PTI
UUnU0RHaUUchxkFELymTlOKDlo0zirDT3ZXOSaD90tudQZFqwPdhWebfxmG/AgfMAWX80JxmDD0f
0MkOtqFD8xGg4leYULvo2segaDZfmti9LDiF8StKy0m16mB7i+ZBF8hC4dycNjQbwCqaLNTphwVb
ooZlABBr7CZauORWx4jaAZQzwkIkS23OAvjecKlAI9SQouhzL6FzM06j53jQrASOJq9RndJIgjhY
bzRsXMZM5qgRoyJ3r/wSmnfvascf3p93pbhWYhLJFGuLCG3SuIgrf+O68Km+xcjyGWhZKAWNrHSi
cEWeCuDrWt4yPHUeMlceJ6k7qhAa+CXRh0lLPQLqF5Snoh2M3juND5zUGMeiiF86KSlGL20KQ7Fr
jgUF5JSBG8qLOTMxEWixnbFxjJtQ2mj/DpeF1nPSwGOF5RLHGIojy3P1M3qUMKeCnK1rfLMBYgWv
zvZKpuNAbvZZMnoZ/PwIljT8hSgTPR3Q2s79P52UKWlvaimp9NzAMvlDgNpUCCF7p4AqJay2syRZ
4at6S9NZFZhFo4Ee2HY3QLUO/qkV9EsOx1ATuwLq0KEnnHLfooKdHOKLdJS/gvMHIcis2XyO3Vyw
hYtML1U2jyH6eJJGkS/UV/FjHti1f1gXeIygMCg+uvv8wPF4W9MAM6VYBIHO5yS+2yuq6/YNpgcf
AIevniY7Y+Xv5Xv/x/mWyKaxV/oe/JnEKswERC+zDBpMOlXMdsIUGxgPKjJ9FC7kRaACOk6qZY10
DxnCoQcEckBg7vgStQd3cTQL38JCOKcr/RcsC0fpNLoB29/bl3FN1uohOhdEUmu29MrvKUuMnV3d
2VGYK3d5yr9V29ZW7rSxglhMM4oG+IU8htU7UBK7NcacWYrkiTjQS7iZa6DI+vTymb6aOe1rC+8b
neNUXgO00UZGbNoYE5/s0osKvHpJTvoUEvPYn6DVrcnP5xadcLX9ZL8dDZtPCobIfCzW0IWsk+Kc
qXKk66Y0VUEF12/5PrzIf5XAF669ga55nrnTcWmGldRo2Av2pdM79bPaAzb2DvyCE1nlM3i6R/Xn
80fhya9HHmL+nthQMisojml6aG94+QSezPEDThXeAHg4LXnjm6FW0QZ2HGNfHbKqZgghrGYV2SNd
2CJRRUtlvwDNmdHN9efISy91mxVwdkJ+Xr7Teb3lczrrd/VVA9SyEvVnH6ferzFKXWhwI+kyzM8l
wl7ejLp02xkQIewd+wIKGFYWmk3aGbIfFlLwSyYAhKQXf6+vh9XnGlK9TTLNF3MAqETeQt2RSz0N
QDgFqBQSK8GZz6BBaNW+OLABLTCrt1cWiu6MfGALDYqu+ExSNcseNdzkoz+D07ApDuU3j3eEO8lz
ybNCnaWTeZ4aHKh0BEQ1kBGb42iqUnDY6rQPx2vZnPpbjK0z8a/b4Ixdp8FU3pt2eYtXeEYAPsBb
4TFhJDG18wrUni3EHZjQC39Qs6j50LND6/jLyTzds4S+GOpZq6ko3Zv0eQ9HCms7HY/6zL8XFnDi
+MtPB4dwm+zV3LnUKNzQ4XEHspd+y/P0MCkqnKSu44UcUYZPRHPPXcxeEaerBB/op6bVnevHQNZR
CIjQvCI6QUipxiajPULnHIYK8I+x8HtxHgL+S0WzbKG4g6BaFs1BZSRP1yLenTC79INKWDB4UzQf
d/1xkewF9Jm9ssyYb3E9jUsSy9hoCHYRoZf4oVg9MJuYIsqDiuV7WxFiY+ziq9CA0qJc3JTiKvos
Ze3WUHchzosUnDBeuYm0z7Xhl44hgdrohCFwpxfbTqRlGB8INHeoaWjjAspU9pONJhwa+qYVgHtk
+jFzja88R0FzKDuNWaxqH06ZqkUCPhXivf99gOYGyikRbom2Y0gmw2gyhdPKl2QzvIHihEc6f+H5
yw7VnruqXALqAGahGkSrRE9JSxS2Nsuqc2Y4PikFSATqNeAYBRK5vsMBmCR2/cFVOAOQAL8C4I7R
gqPlymB9twSbp/QueFe1I07UGfx1VS4/8YEQFtpsiXSdkB6DZtrjOFZnR1kEfzsMBoVAzVHt50RR
sExwbkClDlbak6W2qmmt25rKJj1kyJgIiVmr9pjU8kS74P+W8XIMM0UYyUjijw8Ue7Pxa9Kj1a0E
uNSCuJwhsD6CZKE5TBr2nxDPsv9TDJPFULuk+2Q2up3fhMOrR3LtgJ8IpLvkfN0X+SoHDnKHkBY4
EtaQY4jCAiPTFJO4hw8yEulYAPlfIn1p6q1OZ4locRgI0ePjJGVi/GCzxU0HpUOdm2Xi8yiWnKmp
IsNI2ldYkXr/2yBpSCYCsSOEL7yIiHJ09OyKBAk3CQ4uoSy6TtFyR9JTSFNE6y0UAaTOJLAE2UHf
G2wnv6E6oZhqU38UQFonSfCAy+1KNrAEY4IsIhzdxBQULc0YCtorbqqhxWFB3UEGTikYr0Kiz4Yv
kf7UAFl7QbsDnpKWnBSPQjhRo6DNgJPTaGzwwUI+b33kZeEIswkmpZErFJEHcjEj/UGiUTlxOqqq
ZEdyN/6HLsJHJrDT7+PK8THEI0HouVhWKGxJHCkfZXslPaSsX6K39UtLqCxNW5Tawhj2vF4Qbutm
rxoEjRwHLmAfbEV/y3/riSLtbOVzAvxNgyVcXKfarf9W5Se5BtzFgfvQQ8QVuF1cgv8wuaeI4YiT
Ht89r19Uj1LcD9FVrE+RaBuSY0wcUX+EwnN8P9XLQBVa1I8QUC/M93rz4GfzM2DbuswuJ3t6iQxl
wS/cVBZ/39QgJEvVvSjwVbVNiOgQUb6Ge2iMRAbtb3tHV50gIAjD2MApDfG2YDjQHK9n45vkzE0O
Z66MSiLjQpmmX1i+anO8msrqU+L/VH38al7SFY4fUpgNq8KilQxfYrIzEMGDrxnch3tVe9dFMC3A
RrF9ExaA6MpopiE691r8zujq+BuE58R9pv7SUy4D8QxlU/TLcEJeJVe/TGFXQD88fxuNNwA1dRH/
y9g4ynHmdSYgHJ4MN9RTd+I+oxaeofHZNPif11uNhtDun6hewkiJjjO6l0Uxb4JxVQCzAA/vgcn0
nhFAEUHA2S09nMXmPSlPKnGg0tMjQJ/GDHVBrLYSkhfnBGTxUa3T7TPBIW8rVx3OVElx4t7iUMWN
05ESaZeSo3JBOqePH01Gb7StCgv0fLxqkFmE4vDlUWLxNV2Ba/HdUH7YuccafYQJEBMaRy6M379l
WxNuBKk0Lo6frSzsc8XhDwkUef3gDuBSCUzmQv/22n1dJPRQ76EBWQm5yiha2mqvKk8/t7lzYZIH
4wi+JVg4dtt6r+ib8Z9cQXWDVJuLzDfx3Wz4NYzJkW/g8urmxS1YXNi3HXaRLD6J/+7S/386380f
3MFJ/TV3Z9CcDG1BgAQIO1eVmCDAvsIc7yFeNQi2PCISjwuHjnpPDPAHtdvg8OKdYmd43lSbNoq2
c4KOHug9dyHrmuSdQR/jR0tyDv6Lz7sj5E3bZKjNKN9BCaIwAT7HhHSQ3xIO8VIGp3BiNypgnR3V
jlYhPNknxm+f7w15k6sbseYOXpj8KHHTTk7mfxydx3LjyBJFvwgRKHhsRU+CVpQoaYOQYcN7V8DX
z8Es3puYnhZFgkBVVua958ZPlwvhry3Dc7mOFXRKyZLETdfr98Al8nkVoYBAZT2PXiAocmqj2Kpf
mo98ll3c+zmKnVWsB9WhsBJ1HJt9br/UZGtx/8Jkb6tnq7ja4Ef6fSmumfOdCPbx/MkLpFzQCoDH
vStUgheIcxMVBxB8OX6xSnUO58RGRPG89rlrl0TXpGUNbMgzmcpdxC0l9wOOHVzLxSoq3viFlsP8
xLz6fv1ekzAZz+LI2UhkOQuD4AzT5+HXCPikURI6pPZgm9UOJhbqzqJRjdI/ShdydjBPXIpMI8LH
RExF9CkhdYqEpMqtlmtIhFClTjiNOmwGYfFRmt/iB6pNIVmUjW/JLNZka5HyaSL485EhaHRb/Yo/
RieHdZXVc34pnx+XzpVbYf4Rg1l5PDy5tUJ+0L3X+reZnIP6jYq3Gfclrzi/eP5hchbPre/5E3TR
k1Q8ayeLD3IfZfSjTE+DU40tdZp8OiERN1gmlbsYtGM5fGj1E6erNt1D4lHKeg+BUTwm6bEwzpmq
9pabdE6pQKHRnfmqOT92zVvme36MRsEzlXsW/eMeL8QHe10Y/bAmd0n9wupcTW8Zq9y859mjO/dK
+iTFGme8nH2GW6XzbBgIRtp2YkFnT+GJ5hf07lYrb3nwhr4s+ZLDibHZQEu6CCMERB88xDFEtuTS
kcfW6RvMVQUqwANNXWaFx4SmfAg/i6yKkO64CiItfet0ynlExiOtQIEsFn9Mitje7XQUIyzLTfRt
FTXYBZbjuQygSslS0GImfT81Wk8W3Xo26oQdK/RphkNa8HlGBp3/nrmbovNqpNw+MgE/RwcTXjNW
Pcf21+yhVgJfdsRfIBlcEGkHt24dG4iiRtZYoBEkWoZRdzBjm2g2eLbuCPqpRrQwbmsNXW1UiWtf
A/8cH5V9GHkLRgJLgLc3abB3ZLiyqSNUtMHzj3e8LQGDoeYnHNte2Yhs5t1C1aODVv+2Nc6EHtVw
A+jNgDfJw8CukVCBFInqhS5FhsU3w74yWVxuyfbMM8yOMtcaTUSUGb98/ic25aog7zm88RnZrPV0
EXNV07XL2hM728LGRCv28yXrqUVKxPNNy6eXBwPRSUzXeIxJe7aYbYOsC/kociBwBUhMRJXTBHKl
+uRTQLf2Z7+y8SxwHYfjo2DOoXt+e1PjHZiWNL6YnHbtvetFZzuIaLUtDM4UYfflA0ZKfwl0WIj2
oI9yxXkpyzcdfs5sI7O1mp6UmU+2t5KLkf6OlRfHBKeTFmSr2zG9tA4akl3qkmt1aVFfWEcVcL16
4y9a8eaFVhVCnNYzAFxg3uMGc+jdYK8hs8XL4PqVpzH88FNceScUKLiNWfl5TRrznCBo6CfIKfT5
/6EGqrjyMIfTFOLOC9aluTUUZnZchx1kY2TPub4MUJO2zI7fpDj1Bgl+D95PnLnkxqx5Ff5IKvdU
uTN5rY6TdazxlvKXLJ9GMFl4Fyv2NAux8N6Vt9RfGe5xjgXMOFptZroZ/jttmfjHkR2jvqQ1Xp39
gKwyvMHNbPGj85H8o9venG6fmThWPP4+/cGKKSHaYeOZ2D85jtia2ekMJmrSb0KF6gRtrqAjS9vF
JFZMiRiZxhe9uZA8zltT/VusnwPtobnscV6Iz8c/j2LZYPSM3sx0aX+ZxrJjpl6v2KfGZttAlw8u
ubFnNWOZsZhXaCYlEcPcOv8HjhRAZnFFtpVGMH5oudBQMFeFBBKLXHjl5he3+qUN7Cdrep7i2oh/
KkLGfJvT0VJiNFy49pks6AhjvBzFWO5NxUOb8I9PN/p4a4hzpI58WsajCP5B0kTVyrWnpqQNp9IF
4TtTCy8wiHyOEb8iAxwjyhKvG6AeTHQo7Qe32yzaQHPKv5TuZ0F4Ga86/0WU8MjTprdc/wnYDqz4
l/9YAz5omKu6SOtQBFQPMxEY6bdN6RGay1faxb/zf1d4ARXEg3Lnhgj6Lw1hVLk3mxOEZ253CpqJ
g0q1obwr8BSOty6Z702Ar1DvsNRiikRhELH5LwuGwCXNvwIcYklLEB12/BvygKjmQxn4QNVDjDde
gs9qKc8SXW48/Kv9O9I8tZmH8oK5dPCPF+z4msOLglGsPHGvtx1t8C03eigvtrjJ0FOBODTxDHuM
klNaPQr9UVRfVXyiUu2UZ99fXEj3+jKe5jfM1xAEO6bx3OicG3hgkUV0NQ3b3yA7deNekG0J7rWZ
x9pML8kHqDe88BCyWa242xWEBcNecHjvL12fbLMo3ijx7CgDNZZzadh7EYQxHkHB4S4bTMWMXAYo
ahur9FS4PBZfpc7jZSAIQBNaDkyQCFWoxVojVSf8cPOvKqCkDj+6+lIht1WCdu2X6TbisQmcg25V
uySN4XBYu6Y6ScXetJOC188Bgo1NM97l7aagvLaX6H46sD28X3svxE9PJKO/muw72i2asG2+J38I
9/aDZcIt/iXJuh9SACebLvXi9FFWlxqTXZbclPErbmBQCWbgEVyOCMUs5BUNu6xVcippPBaEXr1b
kIGavSCKkQsejY+AXCxilXhq2suYrCsX/uovN5KKSqXZt/qXGtycEBHQnkXRJVhPYTp9mQYvMy8z
/yrzeNH54c5vZrguyQOUj8p56sUl0okmACrosaZUyhFLNY/dZBEysOD9t+MmtBHd//Tpvkq+dBom
rnGYfGL00PUK6P5Lvkp+iC8X431nbVvgr0A6S7VlMfhlcepxGOGTpGYExWPsE2KKu/BXCZgnuk+H
eYBKiBsUhgv075iMY1J//M86Q4zFo1TQG8zw2E34vWJGz5nH+uZyBbkULCZmd8qoRwqeiy7iwVNX
mXEpzUOZ8W2gmXGfhf8cyAFmqSdivr/QNS+iX1n8muo+8P2dSXPPUe59tkmRT2N+MmX3ZkJNfQ0Z
qhkR7o2IXnYQLgttFty4yzHhPOo/YxUZ3L+YNls3vBrR6+C/G+EponviHJ3Y8niLnOxgP9AyDMFi
ahia/HDNO6zcvSU3A9KkJDtBm67wFko3WjqY/dqg2pnpUYJ4otLUIfm4mrsxY8EkuUfThGkuuqsV
zhxJKYyJsVlvyuqUGuoVIGcz0qTIoZJCZW/nJEf6+U4EHInJQd7xvJAfXKOBFAYNV1oGnQ6PFgdv
0s2+qA8HJACKqrQmxc9+V6NPYzy44t7nezq+7rgN6VBX7l/BsCtn6QrVc+3UH6p9YK2wUw7j2bPV
dajfb2PHl+t/tQPb8VMPj5F0NoG2S+JfPm+KE0dtP/U+5s0hCqzLhYF8J0wZKrj5IsZdOzBdULut
XpwiPPLF2a4Pqq5DbZyWll6eNRqUBuK4DjCKzaDop1U+B3R6BQTE2M5f5lUgmz4U3q8rwUDdmwFk
bsrcpHvXOczW449TfSU+SnD/X0b06cgkxLLQf9NxalExqxkhc39V/V1R1DA+MOVzEB9CvfgOsJpK
nAv9c0gvjHFi7Za3r2RLj0TqGZsuP5XthxseLPtzdD6t4p0y3KgvLicA56eHCRnuxuRC1kmlDS8l
RwqBcMnisQSWZVEv6j0D7b8+xM853+TfZkPDrrzYrOsJ004TaFhrMlYqMSx0d718D/h+a55AOiV9
8TLqD86zqEnV7OzSypenkU85a1kF5wXtXTivgYBDPJPW1Z6j6JXBbF2uQuc+ll8cbQGzKfpa1geZ
0H/aj8NdGZ4yuwb+ez/8BXS9tTFeZKVnjhzyyoWDnCszZ4zqp5MD6SDe8JS2+GtBCYmjNWw7/cGK
MGTf6EYt/VH7B4zLg7WJORi2e9OhNzH3K0V6nnGyknEhgm8to/PH4S4OECVOpC6gYC1RyDHE9vNH
Ft5hc4So3avVSKQ0mj0NxCCcsNlTN8pPmO+z7ax7YfLMoFXBcJevR9I65I7APOxJ9MRJDA29KLsk
2lna5zz4bayKZ64BsIJGHlM7B88F1gSmDt0XCVE44IYP2lgwmvt2l0crcFY6rVOUb4N8kX/wdKIK
GfE6IEgZDKGX5EuYNfSd8n6jGCSLrXKOGIandZ4quc7vpv8mApzmKNFm+WBCPo27QiaKBBMu6Si3
43BWrVdHHnPV0wNPdSEzzZnv9M9ZitaI+ZkPQO8i5aA1oPdccG2MkpDSXal6LU3e9sAsmUsFWoxI
jRRwmVhhxGI6Y0Cb/+d+qTuVuxDCCSJ5PvOTQQS3JQMyhPiMWSN1zwuw70H+af8YIQ0vEatQhxlQ
fRMP5YRiL7jO2IE3uuH0kxEE9nTMGXqBnZ+NrdoHhmwePptY1Eu1I6qE0upP7ttv5kbKs4pXYb8O
tAP2EnkwrwLQ0Uv73pHHhhaJg7DL4AbZIA4OIJELjkoJqQJYOAr+y0IlbWnARYyxZJdTxSdrAPt4
LjiDiW99zylTpbpqDtNNAjPCpDkuVfE66r9R9kk/YBEnPPUDBvQRepE/rBD+2l39ksb8FMLaseam
wVkjRubUvJeibVbByNyJzzOAB6ttFPKzcwH8GKT4pOSU/W6xpJbxZ4AjyiK+na4zoOwqJdMTdVhE
naIoNJYhZJWbiWoyYwgWeoX1iuB5lqWjyA/BBvXqT8S2U5tH5KoRZLJG+bORGkyWD2P6mgP7QeYe
vvc1ByuYhEcAexMLfKATSyWf7nRUzQGe9ZX2SxOuyO+xRbdqnLdEecY54Tksr+S+Gl5vXPN0L9O9
ohQrY0AGE4UXuwRu7TISaGiYh/uUwXsQXQtO5Eb0nNH+4Qd9sFZpN1K5ZDumsOD9Quwrg6d8uVqz
98kydJ89dmMfoBSVlFLjYxqujYE1GRtxRkJOuEdEM9Rf0MyXg6N4wEBsDnDMFkqmhjq/OlfNi05H
C+1WKH7IrWzkZy8w66k2ncll4oBiqo8JdUiERrGnT6ruTPPLBUw0ULFn31Girszx03UcjEXZPYyr
k4GqBdnBrPfDcG628LEQ9zR79OuOgqURtSZJwVY2LhnjlKPnGsiXQWtH/4oBkRUurLqhq8N6avA7
1RontnHMQQXQBn6ZlTStAgQzek9iOgrWdAjxK8Rs2W4ifqwSrF/Wf8qaSIIIiVVCex3e4/gXYdps
6LBjSOOjMgNAwl6h+QN369vcF2f0N2W9gnllw+EgiYbljqMYbD34FVSo5NKrC8GxMd5l1v+6WE4E
aAbwBT6RTjlyDfJZQgKjWTmS9berTermpQpVP1uThQyve8r25CARmQieHvUfirl6EZKeSIoQKx9b
bXMuup1KUQbf950wDRFyKVAwvhDeHODzh1DDv1TNlmYMQ15sUJBcQvPLMBWmRim4J6ygMQKA/Ih0
rsi/Emqyzt3x3S3HvNjHOYOJ8iqtcoMaTE3rfWg014TGQ5J9DzAryunY5eqno6PrH+hwYvgIq3/2
wLGA+lCz37L8S4f2WLEcJw1+ru4KSWWg2k0TvJpoUMIQGzXzxVSHv2zTGuPPy+xfzDt2gFXM9YDd
HDM6qsncpUJwNnQHH+Zgm+CdxDc/5+RSguUKio9S/gty7RNtSg7f2rWzgzWhGuY2mCUsRk49JBL8
X7DhiUDRCMtkkxQD0Y1Yw68BTU0Tx6srEBQ7eItZWqc5NDX/qkEd0H6DClVB255u3PgJIAlR79H2
00Li4vxhZpybhfOBBvA/MziNQTFeb3/BGhfmu9g84yfAvFe6V8v1+uFCr1vS3ULvmJxJNj2HAEb3
sHElDl76m8YqLpaKhtRzizMEfxKVozTW7OcMxFB8DXzhYkWCnH70ZtsfBz4m7vaDKb1zSX/KH3QN
jFv5QVTYiJZR3xOWBJprFs2DzsNZ9hLdMZqEBPjudN4kwijMa/GGkxTBNlmwl9W+nbxK/eBsifRf
IFlHsM+8AjS0um71s0q0t0ZBgWoL6D1xrRpOxBfOFCYKCu5bIM4LPd8q4RqbAGqDrvCQsyNZSXEX
0G7jinPy0VZM44kH4FDESga4h6kmEnhARe26I8nbWon06PdHSSldLFH21/QjfNsTc2ZQoCzvBWSE
isfVAK67RHDHwQc1/qTe5MjAulyH9GzRnyYOD+uerZ3snDo3gJvd3HFitnbXu0OdY121ng0oTB/Q
QMcoGrYAqRS1SYqaSl6wNUBloVdY3TC1oagwOyZ1KB9V1H0UTAjv61/FPw/Yp9vkNqs/g8HrcfhA
X4bh6nFZMbHM/wL6lDUYDF516CMQpdw7isRwr8lNI4ggoAM2dgtZQ3pzaJqOw6nP7INp3zI92IUD
Q2Zbfff7Eal9fXOjlVnv3A4wySIjyujKEmvAoSQLNzhY6raf0SkvmDdEs2xBzsOtIYtX49dSbli/
iFkneWiXHdiSHm89X9xKIwVv9Gp6x8AuAAlmcwtuuLkPxDqVAc2GWcEK8D5qK8odCbvOueXNMRHb
FqrfyCr1QhKMg6FL2eA0mJqtU146YxPwh0xp+h1y6Qnb9nL4nnsNr+Wh4JqpL+0fahCAmsW0YWJs
cUrE+/VSzc8urqVl6m8q/dDo60pfO+06Gokk26X9pYT2olOkdESNcDZttWnjspaj5KNhNGvt3zrq
Az//Jsk6tTZ1vCuhWAc8ChP+e21pzmyaXQDUVFmyfZUZdBE6EwGGDI20ayNpNpYfXQ3M/9OgbMaK
VKlx4VtvUj+yp9l68B40wG9pfTAOqFD55iubJm+T/AwxZCLEVfXdZMg5jvaytfQNxQLrljonAlfH
kWXb4dkInVNkKEvXjj2zwbSIoC0kmQEmB361UtxaogdYypwGHkWB+MpgacJRrBEbtAtksJ6ggyhv
Wu/F6ivHmzw8De07ATCxf6aHimE6sU/F9GlTK9q5jfSW/T87jSmy2GsE/Ep9QIMvChIsjl353mTb
oN6WolgIjrUNIHmGPXV7RUER0f6hXAJ+vYjgiYn+RFXGaVIxrUdsrEjO6MK7Hd1l912Rhmgcbe2N
iOgCVAEKkCx7L8arBSzZst0zxNtd7et7y0KUXtDDNXHyKs5zTMMr8pjSuVkwnlxzqzEVkWoKs7i/
hFDOLFDP/PKkO+fazwhVUFxaGwMVyBx1386jRTosdJbyH2hgnMwU62sCJBYt2/6XYiBWUQgVZECa
WEdZxAy6cMa3g5oVLlVReKKEhH9J5B7BL48MB2m6YGnxawkPbGzpnHqxsRn4JvwW3YQwH64ijDmO
RvhR9xurp07QxoIevCEPwrRCHnukRTzjDF/osgDiKluw+P2XCEHQNcrC1oluZ18LeDNzzJmSYu1k
NqdR78kfFxlmG36SRuX3Xidpsf0vPrxOOb2B6Vg8KdzG6s1oIEmNL4PY+M1X0DAUHXlL/5rhqOVU
h6yKw7nUbpmv7cIRG1TnHpzuiGRrQjeC0jENvhqO1rNA1KS3MRdQiZruEj7h3DK3Rfyi+kDK6ORm
0dLlVO7GPAiI7DoY6IRzUCIONtV+I5eBvM47KHpnAwjRcByR01acSnVa3fxGBfNkTKVC2i3CpTRE
vf//iZKRZlQgXmcdCgs8zBjSfBqWSQxoSsi3pOg/1Uh/NSuiPjS57N2SpCGGKNCGAvmQVNGRHNmp
9wPWwY5ZpQO6OC/FRZPTLtR0oITEjOUGZD5sz2SkS5qGydTuENkvLB+VPxiLHlqAZTDkwuEDSNuZ
owvfJqZSRoJZXH5HyHpdtVw2U846CxwJ/YDT5iTxVBDT5+C2hZi6RT4Qt2WS18vLhuU/Jbjn7OEB
ThMFWpQTEQLUffQayTnMeIzi06eGGTkS6j4s5LxYN7ykasID5K/01XuEZiwKMqTohEjO0X4GJXwu
8FPj19HR7OrHejwmLttR41nBdx4z+MpdxMkcJ5jrIBKd7/aBAOQntQHgD0PzyDTi/McJcboxroia
D7/HADNJFgwwSCJZD4NxFNIHxbWqK8TQzULRWY8CaoF5p8TEr/A/MzxUKDNcjblal3znpktKY35p
VFbCCRicoaK0YQWfBWTGX2T9tNpVbbYBQwvl2E0HItkM7cmpKUvo29/0xpsPD67vFeGbzR5h0nWt
wLHGFepRDn5KhAyavIX3PrpryZriv7QOvQOcgaENBRVb+YszXSrzt5tOlrvts23COb8mKLiPVilK
OhKB5Fdj/LnqNck/R5oT6gjOy/Fpyd1zpos605qWwJua9a/wj4zfv0H62+SaZUzscVwtteSrLd/r
hHif11TdKdkyanbq2gr2vvnaV+gTXlIWQ3ejdritK1RIvGr5S6N4dL572koI8xGYwKaS8qUZLyoI
w9b+DGEKyXfaXLAR0/ZCfFk2XYBs8dmaemPNvZAfROyUEABkevPQio3KtwiHEH/bzrU/HaokMZAu
4rjL2FdOPltDqyHudUOEATHPPEgFNspy/FXiu149sIdTa07qJm6AIZJMe2gIVYjfWuaQTnirsnVJ
4qtMt1RLjY6F2UQUBjPLCRgqjotRxzNKcdsanKld3G47ZXhPQqTvffOyUzpYa5zmIcxTwPXUYVLH
AIBvvx6xC0vWfRszU/bTsecTAoGe4bNmTpnwp1UIuiEOVxWV+uRz5GEl688WmmwiWjT3fZLaVwyv
CpTLuzN82LqGANHZBzxEyVDSLMEKWvjXKPuhgRIJ5zwfESOacqHGDjscOf3L3j10QAvKJtkrkjLa
PZkCR+1F4dhYqxs7PkZjRBc44UCz7e6BvpwS4twZXUuyVptPYicrsHeAJyRxz4I2bn1gL++NuS0C
t32RKHvL3mjpJ11YvnCXPrjrPhwIObCrgfgPq5TpuP5e+qeAeyJcKfHKF6iK1lK5he57md3oAuTh
trF2g89Rl1JEu9AIngSzgBV3nkt5lF1cCZ75aEfcK3tKmKh+MGEOEYm2jE9Z5bnXEPwXG3tYjXje
GZ1gfmx3AytKeNCQO2Fw3baUKT0dH6fpFwrDfov0hyb+pqFNmiohIAMDtXPXXqL0bgMMKuqHCViF
2PqcqA/UMSDL4qO0UaQwnEy61QiSM/jRaNfAcioPAEO5ek22SwhWTL7T4rVrjw72TeLuUmzZy8He
l+lGAwXGQ6uuEnhSZwCtvoKl4CD0jVbFfLUf5vhGnyQLD7W64q+Zza/P7s+ybJKWctJdlLokJdI0
iV1UFtpxpPdJY09j5PSdd79j8FMSPEUKZXpurVeh7lIe1hZxQRMMqwmdTpS++f53J9BznrT424lu
yvDGiG88NONrwlJnQ12sr8Osj7aAvPLd3QHKdgYz7v1UPrt2X9R3dXotGUeEKbmVCAadQ1r/NhpZ
05p/nISxrIVzaMp0H7XaDjb81uRoZAevQn/934fJyhse/c7/fGSdczPpB46Up4BcRXQYG/ohuwCk
+cjS3Fh/QzK8T9ylLrtuQdyPEnGNet2zOOeZM/yP8jit8Ou28d5wJtYS814W8+khQzeKLNVU0QZy
BqE1w4ZSNi5edbf0Or1GeJUGG6cCblMazGTy9ywr9mZUfw1Fw5yKYwBFrAvdt9JxxGvJrozEV29j
hknRJfotAqDUOhQJ+n6Ktv+1Vf4milbG9HCz9wqXSIwPXNQ/pkqGGVMFWMiwy7I0uGW2XBOFd8+0
CDj0vYocpMdgUazp5EeeyA91HayECWrOEf6rnMNQ/HqgK2++CiN51n567DuNUZO7bX3tmLUuVhPc
Rxk3rD/9U1SB0I2dGCoCZrydXsGrJYXU9wuvUfRlBdrYHvHtzvQ1uqf6RCcyPDOm0u4Ty4VmvzvF
14TlrEVnnyuM2i0bzHe4yubtMhpOsq08N5VeYbrJ2mWHNXzQxprRbZvkREvHrvE+8yP4WEsca88R
1kT6oas4hogohKsxz9tGZuxoyVT5L4OoZUZnJlJwVHvtuwXIUxXixnx9XXcUC6i4JvEWoUMVEE+k
z3FtXPp+svDD3zY4Mht38GVYEP8cOgY1AjeEXKiU/58QMBXTy61paWezcU5jEOBVDz8jl56EPtrm
0sn4kzSF59ZmR7vIcaBrVCKafZvcElZ/MqGWIxJTCzX6U+M+tr/a8Q/lH93a/3Gb3blgGBBtkdWq
mv1wEJQ11Zsc67OVu9tpDA1wM8qvA5qT6gpOJn03t+t/5ci8QUU1JcjKKTi7TK71rZjSC3zzqA/U
FfQg6d8FZ6P9Io+CSB7dmPOz9EUWbcf4GVTmSlHCjZxSot6aUwWENx8JsTJ2Bv14rX7LYAVjQB7Z
cxqOcpNasKt7Lc7xAqH/ki+k6s9Rri2ovX3Shd2RuFKCKPd195qNSFa19L0nly+q1gjN9E7xptpa
1Ipz10S/SdX+J7NBTkaAHDITYGwxci83Qfc9MAM0JSa91jVuWoj5m1O/KhnbJfwcGca+xYtq54yy
OfWS+iQLzthkrVu4Egp9zTLdvXfdzUxuI6J890sH3glpHu8AqGuYv9zSjr0vTEASA02Yvlz7mvpa
Dg6Qt3bphj9+7bOjmyAj970J26bCVmabxz6nf+T8mWAhZENPmFlmokBe4ddaXKV1yjmySMGFpRmA
wuBDuKesPwY6FmzXS1vm4DNh6uizFU7VJ725F6fIDiq6opLuSBVQGPA4uYX1owf6AQoKYdYNGHj8
sZNX8I+gUoFsqse8Zvea8vqB9nUvXOjsJV42fBdc5SNJL68Ve2MyFof5NimAKcXju0osZozfsEI+
0nQD1nU1Y3ACod6BmDaPARJazDG2za6iKwGEICS/7KWzeaptUUJpotbtdWJcHPNXn0e9/SkSrufY
uJaSIDzVQPJELF+1QezHMvgKCzR0jVhkdb8V0kFQqa+KVkNFX6/H9L3ExZrVSbWoWv9UavkHcb8Y
qYejFT27YyZVhKMDXb5qXIXjXPDZB2totxbElgQzp+9QJ29sxVpVEx9GogDzryU6GkOtd6miLWo0
+xI/s5UXsJA0Id58epsp1N+pwLORdOQ2RrNNqAVLHCwimApzBEqLu02Xc2qUOJUjh77yZyAMBygh
Ci/5lyb2xjF7zwyJiBxPCqmyJAwuaHd3b0KCSdXxs6+dmnPXgOTRvjWKtraLaYu3j9luum6K5mow
SrVLdw8aeuCUPBlIJyPMG0c/+rOtc2qeo3g/0FVshXuIsdzHJAaFclqKAPYr6Ioy7OfA27OPj2/i
VjHmrnWoLLNKW2Y14ZrNtZTdJpfTVfVRvSoY22gWkIoCyJwespKab8JcaUTC9r316HHHD651lHW5
7SssWmAFB7q3NRlZTpiuJc5rUHxD/W2E+LZJqK5CaPyuute05lAoOeYwnqysPNq6g0QhHgEKqWi8
h5VR/y+RCRzmPSWLRglnkIFdO2CxSD7D9A7wY8SEndYzTJI6A4MDJ02DKHn7MIhkW2jRurj1ZObo
AoUEnTWBoqK0n36aUJmom3RI9yLc5I32ozLLoVNvMAjD+Gb732o2vNoKUxhyty5JNOz79v+JLc2x
1j9k6HwTce9oFA4WgA98Ey4IME0GK30g+bw4TAYBcfGUH0TncEvSNgIVVpoSKbsDOq1F+4nsF9qw
G2W4c+GBk3CIbIpUmBJCdvqpBe2qZQgPHsVVdnn8qVvfzsREUzHrPwXR1YSfSMmG96Ll1obNUwQA
WtKSSkpExFMqgFiUS2s+Mdl/+wMcmADLzIR0oRz2xYgtMWv4YAAHiahInRYAAmt36O8YA99tFziM
g6x/ape3lLXMzCC7pXTshIpvsPJTr5E9EuqvrKnXwbzjCTmRphm+1OLRt0iNBsz/zUTDvWV0QvQY
IhgCDoyVLrCsYRjOM1KGcrpERXJ3RboNjO51znNNULqUTvDPz2+hEMzxjYNpagdXHfYJ+XKzsT1L
kn8lT0xcadtW+6ml9QdM1vL/jBLNNVHTIx33ruv5gZpnW+yCtD/kQqfDphmeCD3R09rOMHMi6u1q
5jJSI/9lgAHpn60++pxqBsOSsW3VTa9t0HhVZ3ljdG38/tBwVyeqf2KPehX29BaELinikI1jg0xr
jpUc43SNuCSFoQmcx7kbbnQj+TDiqjkMWXkOo9mzQ2k80A9WcGHNKu3S4uDFgKPQIXZECdIF+FwI
Z1ooHnTT9gk8a6B2DeJOdR9Dim8Z4WC7TJJL5L51xZtC2oaTke+somYkaFRZRcP0mkdyM8E+MaXx
Dr9kNeQ87+hS8w2RlL3mc10ejd9ukkwitGTQYnxqLOZZm28N9iMLnRmXTNI8ShxOovdRX4/RR1dO
+8qki7Y2U5iR4bSRMJ9dfFqd/5EQD4YUG3rOxu9/ItmdR7zSkf/aEYw7odGGpIB6ivkejhbQe2ji
BYpOyjw2snue3IYNhPrZYyRvQf09Wher3wZiCViIBHfcjWV4Mmn9tPSdyNOpcdvQVKSWWLT0XQr0
CCv3twJfSbMJso26Qj4XpLv6D/EDfb+h39r5LiFKEilwRw+RSC1Ony8YfYl0gB3COGo4sSwj6tPl
LwHREkP2xC3u8pUOegF6I/SyZEJWi7nIRuyWJhTauQovYy5aY47156la3TvzYuXfuo41YtPJnRQ3
1j8splX8rx4YTe4SvslwVjmi3TLkNsVj7qJ0Le0D7rwRCEwS3uKMfOFLglqF871qe64OoFkzFh3k
T4H9NWB0RMo1GTn8W4cJxB9QiHX6s0b92QF8bRljxfZTdI+83xNfHsbnSeKL1TcW4iQeWwRCpLty
F0eMOLN6XTfVIhLBps27re/ElGPub2YqzP8q1qt6B2SH7gsnRtUd12nQfRAxt6969dUsm2cBwyDN
1HIjK+1PFM6HAsItkGIrxmFXhzz+nh2hLp8jqBLcYP6uNpCy0vRbiuTODEtK4FE24UFO9VK7vwoU
mbKugawymJ113ml/VU3zY2AsCSkK1vh07uxDV12Q9MfWeYCqBY7GvsVgu8kVJg21vWXE4bWXwWDc
Ku+zi9Zdc8yoM1xn3EwLx2I6gZEX2MFWj9awPKzx1KIiRDuFOTnYQjnFm1ca26xawx1jYsWkHUvg
WJ6H8Evzz4G7dbBcJYjiW/9hXdqLC/mKhNBuwcYZUDzApXkG0YmxcOmTlrOZGwhyZXLwSI+FWKrB
UtUQjRTvCGGtBM/+qtD+apjsffoUYtMENxuOs8/WkB3+I+m8lhpp0i36RBlR3twi70ACJEA3FTSI
qizv3dPPyn8iJuLM6WkDoirzM3uv3fWfgwMuBgJj9ZyZy1E/5GILQn2QG8FIND9Ua+OHcQP9X2Ue
/erW0HnaBCyaLM5bhEiMmmkgv+d6UU/FxkBMDWjbpuFFN0L2FHiyz6pd0qxDVzBufAjVj3a2wbKz
8kQtiBfIcXeEh8gSfj/txzoPFrb+HlrNWrrz1q2JRMNuA6tAcCJDRPwjfrX+KLCd4NpmMq0vyckc
xZECEymdFS6jVwuMnkTZtwA3+M6wvvywL8Uv8a6v05XDALnPffrpWXrdyCU5o11MX7JPNz8AMKlI
D4IsAJM7QuCykL9Dus4PzSZmSbfRN93O+ey+2vnEL9tXOrTaffLCZZiTq/zUMhwk5CC8EsqZ/0P7
6e9Heyk/c6JRHEThgFjXbbLFA+roy+ELAmYESvlpnHZCX7ng6j6G5mVoAHUYw6bBqhyyfouhY/UW
/7t9Qh6DcGsx3sJoO1hsZ5PNbGMnRh8jpws6v+LEeQvTBXIDMghwhq6+b7iXYOBVyQ+11cQyDHVc
1D2N7/WL/6rfk3Pwg7+ppEhGomHS8jxY0TbDV8MjBaGGaLziIL9SpsdPSC55JFD4rWW46ppVEitN
PU89rhhovHF3FH8gM2sPJBHOIPOX24Bjcnhy4a7RMAzLnr1mtwa467BhJWCBWSV4BxCIO4bFCHms
APzmptTfB2a7Oh/6r/NOnAIXP8aQJxcSFN1R94Feky8OxxBwbEly71iupphm9zmyXsr4E8YUO3/8
b46zLTGQ2KV3cBOX3Q8eD7T3nWmtTaaSeYxMefiXZ0CXF2UHTxp4adauogiRqHrkCO0EwmQAKqSm
6oqF2/wm9rWcih1nE9XTm5/wIqCFLKn8O35pNvdpAy7DQ6AUQwk15DJI7LUHDg6Ft8S3BQhj5VK7
ZBUuhcEkZhBbu0G+V+IzbeACyVDW2d6TJFgtNI6JyHeph7bRUh9sVm4mlAxK5+vtTAFplUbU5LJm
34pog2Eq73FXr1Pn0tXDUpbvPG59/tZ7LPHbGcfLaw5toB532kR80Yuw+THZ8O8AKDAYAYHid3sT
OPb0XVRHAekoXZCIlH8zUMvkXs9OCDIdaSyc+upyAEQVi2LwvUTLWrV/TnX40NypLeEyureMY3Mr
aP2S6Z2Sj+bVIRWDxPZqlRAIAH0RG5zFj11jx6z9oHkwqnMkyrdxUsHHGCryZjfMDsJ6kJPOTUtv
jfwVuJGoLtNeO4BDnclMEf+ickAExRWNqlvPtXfFOXGs+KbTrRWZg1uYVxdhx2RHUL6BaGCdn59T
45zVz6rGlkoJCEin57V0GLOy7ndZbrsEMRoOYMvpkef3kyvA7jmUw8SQ8g3n4eg+nUzzOBFHEkcA
iqjqXXZOLdK7Zr7HGK/sMHpRGcc1YjtmbMtTiYHJw8yS9cWiJ0gn8Uifgz3jvAnqRgcRne+O+y4b
TnDb9mbSrpfrsfJ22rwKkQI7BkUj53ld+0sW2IHxHukwTbK7gK8dlvHbaJZvJPCUBtTNym9WeSre
OoNIyzx97trXCEe7H1+9TmJnZ9lEHlfPmY8jpMEbqbfluoYGxAo7GX6Nrtvy3QOVIdzPe0XwU7mM
hirG3XaMiE8/r4ugYIxq/06+/eg7yXNka0stQIDgWhEnlwZRDaeoKSfScyjUCgREU/bwrFPIDVHl
v0gom0MI08W5UyHDy536fzUiL/gHsai3yJcZMGdPKfad4YGs3OkPSJueNLQ2yL9eRO4dopgHumid
bYGYKk5YkPyNlJjgsLPtkM4LiZUuyBhCYbTVec1tMlKoUJ7ec7LQlD7N00GZQ4T1nwxWWczJvjDK
b/R2wK1IPVMhDJHQbeD/GXunV6HMzKXphOsGNmDVHV3mMLzj99qUpzIh9AKPQ5TUq378mScdxYBN
WAm1hfCXXm0vekAYJeQ1Pjr4udBR7Le5DF8AIrvF3gpvvZxXJgKnLr5bLU6BEYPbo6p2fuEdEpgB
AfEcYYv8HkNJC3JByeC0KFzV9ArZUELnwcgzKXviluFtP8wsFwIG7hYqtn4RjJ/SZ7bChdoOwUpD
faIbLtIcNvSMWZr0p4sPJtvqtP1Afu1abNieTJaSblStG8Tfs83gv19I1sMdnbSrpFZtvWYypFF2
66wyc5LcCi4ajuvsMLNKNp8tk1wJOFZ3s2T0xt5ft7E76USyGtbKsL40n3k1ojBQPctE5j99fZiI
vMOGlUPKGxhl2PNPppG7q9m7amABF5KQG26Z828Q1U7ZV16/tohPEgpujY0wueZrgVKYiblwfl2z
WvN47l1sGmHeY7ZnaDOtZqD65KWW4K75RVRsBvNF3SAW+n0sjE3gEy3o3SWUQM95ywzCyqAmAEJb
QDdEJjztWnZ/AhGdLMYV7xD3QX4kXbZvR4SVREvuXeSBnoOqE2Oqgjf7ycLTay6Vbw9+56l1yMJg
ZC0viiCieHKVi4iAI3Eij6Ihj7y5zhotIILVFHspAXIGVWDLBAJUCS2KeVZZvVnMuLjMwFz1a1YW
bHBubkxLhQsaBB0E5D3fGxLXjIVgE0rgQh1BvtDLa8SuK1fvdxHiUVSAbnftAnqdbufmJWHjjD61
eUNftZTw5ZRiT+kQAqhaIDf4/aOyRk/bQBlZdWfRNSwgXzQ83UKJQfP9SGz2TEmF0DbncorABEJ6
bKIPtoUpMgP4GJuIsS3NF5LY8zwjz2vthc0bz/reRjyluG85YgZLo4mzCIdnv+l5OSTgSyyyFYcC
vkQWGjqKi5kswrhrnzUT16nYheW6zz47n02QducnrnQNiTwn2u25NNFZo4bOCZnqkAUPubdNaOj4
6xrUzoH2mRJUfiJ/JF0CsXI1SIIT3gYTIBTM3Lj5SzKa6JOvVHWoErD31dUBl3yHFZNZZfDIIBTz
fyhHJV0gw76IUVyImNRP/ka64wa9oMf34OLvWziax/A8YlF7z5AltzEGsdTcGvgzx/4aswIrk2IL
TCbrWDsxAaa/Bz8+T089pVfoXvlp8KUPlrbldzjyOmG/QL9CJ2RF9dq2AUYDNTQcZntrvaXEc6ZN
FtwrK9mJCNeX/KfnD31unoXlLiLUIobLK5o064nitBhqIl/vqTjb5bniZWnsP19LlqLcmKDDHORY
M1qzvP8dnbuICeiVjITSjd/P26yFtkX+hMYFbjjTSVEIZyDFoVFeW+rJ1oGGz2JsHKLDae1H9gLv
82CnZ9F7oJiqlAuBbKGkxAHsEDsaZa8zubx16L6Z6RWWz6FDDgicp/HZU7UhCbdgRBPeyiTcqN+p
3qN7yeVbGdbyZBLog7ixZ1HlGe+8dq1DjDt/cQnQF9ei7WK1tc5h8V2R4VqgoOA0KHqLlXy/2kG8
H1hrnkeEbHBMnfC951wJ2cwOiKFOZZscUEAu/GhczPOHw+GtaJCRGBYnZZ12Qca5iI9UKdB6V04y
IMtfSsHbPMocZSZSHqRlTsmgfc+/OzCDUOH1kLr3LUfDiUkljobqk5GeH6kPIduVVFMoetQfVQgP
wGt6ZBxTizChwb3MQ37wA5r9xj0yLWXnYD3dc+h0AE2t4AYnIk4u61K/4mOZ6l1b3aLiTxYxytut
MO65VS8N3nX1pgZnXlxL/pnqjOIHhmFdEXhx0A3XNPyCx4dLbIKmqYLeoz+ir1s+iko6i5ntb4SX
p8ywF/0wcCXV+CqCXWPbixxINIlDPlfcRD+FLjpw1mEcrMqieciBxsb+M2KWpMU43FuUQpZd/GaM
qwN0gA4bXJtOze8geYTDdiq050Zvnrug2UsxHSosF037PaGw0PpvLCEODTn/D4KskbEzD0sn3aPJ
7DI0mf9Sj0xNcxhipoezXNufLb57nWrNQM7RFI8Q666nijZidTTVevHuJyCJLkxFK1dsMBQweddY
V0Vn4H4bt1CI/nlfW7dwTM9Jymgg/MTawLWNg8Kef1tCoaDkTR1hfuZpGCrolNGLjrY4csHopsfB
DfdWXL1if0AHUQMBTj8yMW3GOGXe1C9FrCT647Y0cWXH2SFKkIoYJAeG4S1qKTx2SD/vJHdJUtar
h2RACLTooENFcVusJ0kongu87HXiELoQ0IJn8iOegSql/wqnXo7Ws1PFeFmGbZNiK2VG3CfahZ38
ze0udTnBQDHRDK5aDr0esbDk6LCre1kr8VrD/aOsHBEpTUxIBXUqMWcCaV6Sfs7xPbWQ2daXmA4+
bHlHb/r0K0yALSS405F4kUSi/aj9ryj2uf2ipdmjlpbuhhqMi+3Q2nChfLAA1EJ1nuy0ALuGDgFl
YvtmhKcmv3eluSxZOiBFI2rEw6JdtV8lInRnrncuPh03WfrQaDL3O+HAGXWDc0F7r5zgzSht5oLN
CuACoAMWLOBMRhypw7SZ0FyXiQn62V6b95ybKp4aYF4rHx0xl36QkJtXFQeHRWoQV1u3EcdOjscI
PHUevxQxInYmAEFBCFBLqV4zGarvRBlrpioM4Ro8Iu5W8dURB4ZqOZC3nDAzqh61KgOK+xlO2xzR
X4goSCbZuxmCnRu/pi45Je1XjcyqUsyRxDg5jbsaWGno46Ng16ZqsoYIdcE6wbb8jcfgVyKcof2m
NAiQvfMPzczLeJbV7STOpna3Igy4Fean7i/mrnatjGd7X8jblBOTMSyNftO7zEbMOyrRDdOHxDvn
rn8wh5tHAINtD6eIXNYpx+Pi/RnuLhuYhgANadiDmT2cmyD+TMvhHvrBG/ovVzVgfumT4+o754mf
sEPH5gFhDCLzwOdb889wit0yyAlVOF9M1VRM5iFno+xF9s20UhYlct0BDG0dcP5NTGwxYYWcY+w8
gHMyUbJtZ6vzHvbCWeazdS4Sg11dww6XtWyYFM8RRu12WGrMJqqSVCIDF9L7GJ8K7PupoNMJHgbH
QCl3oUOxLtt3pcwnxjtl2W2oXcDI1mr6QmOJgzLF8JmdNIu1f3lhB9xj+6ypP4s4fI95a4oIKwUs
eW+iCLbY8q3KCjvXSK+QhWD6TC5+ROTln+ovdcWdfYxzJHEeaMcxJuYty5d85o34iVGP1viQPJHT
Ct2j8uEixiK4RSPmxf8KQIsFtDWCvC5bPmadpYFzTrLuiMq617/HyFo7xbiTqrJ9ICavsNUPVrOp
a6fBH+4gsd/b/VlyQarvv2c3qcfvXchqfz9keKDnX52fk+/zY2eP37rBy1iROZZeOu6NBKFXyIhc
988Dm08nvAm3PI7g0DhuF7VzqXGp6DUFUlDvMaUG3cmI3QVsDvVmWWQMUUiuXFGuM67lmvVvm6Nm
LcSmQN3OOUK7obix+AYT4+4jR/Uc2qJx02KVpyhkMtwmLVjh8tClBVKVm3pV4A3CN5ydl/oF7QGC
E7kazGytz4It2652gwvL4bXRnwLicsxqMxSYA52nSKfKpK7z60vBmjLVRoq0m4sKPARYyxtF4gam
eYYykiHKaVa7Wgs1Btt79R5mHC7MuJBsO6DUg08/dd8Cksv4H2W+0pk/FGV4DKuSGAZrkyI+yNiH
K/Yf6VRMXUfqG11jGZm7bCohaA/twZDZy0hvOjn09gNCl5WJIiop9k5WLWKfpDIGR5ZHSYCCpEhe
ImQXbCqR5/HppauK1YdZICkV74JZjCurUxXLgy35+JHy0AoF5TUbrtBXrOHFlzcjGxAdbyJWrYRY
zN5uEgglxlAeDbQZ/bnVW65KzJTCmVC6o/az5S7mr5MolVuHeOYLeHcgBpuZkbMTxwAuIiwSLEk4
+fnQ9EZCz1hX+kl9y3WrzsU6Dq4qzISSnKJt4D3jo9urE3Fwoq1P+6mLd9epjjw1oXb3knHZhcRf
8RIUUAgKvCQ1W5Sg/qtZYDvNVeZvTvOT8yVaSLPDiaBOdUpHXvUaoGigOmRocqlTsTYZkGrJQWG/
O/Ud0Mc7KQpqujLdLw8B2RKZG4FhkYQsBFuD5XBWXjlOeWQaAwU1wkVyy5vlqGLO63k1Ntqq5B/2
Kv77WF+EuCLAWRRNcVJPdmT5y06/W7Cu5sJCEuWfihpXLIZn6gQh+6NpYYmoi3FJxwkKoZWIoHg0
DWJ2cI1J5nOt6F55ZP77nCx+De10bLhstG4mpOd5GG4atU0/U0NODvpdnu+ed9wz96LfT4BBh3/m
EBy8ojyFxkkykkmZfrljtpWdDZgiOHo4MHY+tMlcxJ/zbpY45gpra9q/dQQk6GBgectyWFiT6R2M
YiB07mVumdnVLlE0fG3ejL0kxjlXsRB1OA51bdMNKHhuguFKFbU8IqBq4q4/d4l8jlmI8K6HFtWo
OgtswiZGtOoJt6V6uMoGeyZ/cIgf7Tiu4pQnG+eeyyKUm2omCHCU/wZH7jzoZeQzzWSmFzUD6ZRW
KWusvZjqjcYswiTXpbI9LMnANnIIyYY8ViCdPOg5LesggUGfMCV9CnaSGUdjgO+8S1xfE2sdIIhr
0VdbYun87FEK1nyMvYPfLPsOfWNn4rxJ6YixUHvRtB1apnqMLV0dnHWx1yF4jOwVq7Fb5ZLtg/6w
07sY1iLttpLypRzn8zSg2MzObI4PGsYSzKZNv9XwmU/60fB2omDNOO3Urd3Rt7PZdFFoZZoOrxMR
MZ0cVMlmIupYu7cM9puUcn7UjgF/TpLgZOEd0Gee8OgZS7oMjrVVfHbKKeyS6ABA0G+ajzjA81Qy
OFN/r110B4krsFfhRUG1N4bxXMCotFoyQlLjx+GV4+vuyQpQL0AeZx+yuTbjeLYn5yXL5AEPkWiJ
c+dMqyT290rZJKLwpHgEFdBarg3AgtHeDE98h5zoVXOP0FXRcUjkrUG6V/9WjwWeDU7AeD9PvyMe
j3D21uqnK2ymMSZASPPE3G5RU3y5lMd+8uXgc/SGFw8ryEhb2CuIrlO/8Rt9/lxBLoU6PNTnEWu/
NSz3Gj+noBqowg+djxCVYHPXWE6bnIm8f5MgfYyHUL23/92AvJaC3o8bpQqtJwAwEsfemTorD+y9
6TOBS2d5dqeAKpHUiPFlbrgOqZHYyX2Mvorp5klDNYqMI6dDUAd8774J7cTfob6gSeNJs+8tubjR
t5A15TysX3M75zstJGhi0wJ0nXF0ogsnZEGuUQxhJxhmhYZCXxjxdNT1CpO88sLQmgDOYGUAJ2bY
TbQg1tGtkYGzoWaGt1PxD/5FkwhDYfitQ+sNMqE2nJJkkzAdCMALUGGsyWfURuVdjF9QeYBEAfWn
mECefSb0nt9GVCBp9sLeCtL9OuX+77RdyxaiYTrFAIoPER3Ic99/NuTMwkWm1mx2JG/2HxC436mQ
mvwNlRQsNp269DMwuYmXBTJ8NGU3aq0wfeZ7GKeDSsdodnb/xEiffKj+n/OwWAfq57jdNSGDaVY/
R6SGDXtVJjbmkoaD/+iAOOyt5Ph4NUpyOcm9IRJiRTcRcFz+w/5sflAtxnyl5lYbEFp8EYOK3tMp
1nhTyT8KBgWv15qriSB03kjsANli+oNf2ci3GuIB6AYLoY8BHgcIfCKO1tQcOwokicg6isAWuyV/
BYcg5Q2FhWflm4wWQ5ChFTrtu9c3x3Eeme5S1eHkMaPgI2Lzahsx6sqrU48Ee7Kfbx6M+HTzS4eX
RDLLPPApFO3SrX/K7K3q8QsHPXCsEX8+UiFE2xmHEW1VBraKCVxJ6zofLSKYK5BMhNXwHNvlhdvD
/s5xks9s+ghRHFBeWwh0W1aQZodF7cZEgw3zsrU97CI0UlwKmB36mjhSptYOS6txAQQ//5kycxcV
lf106iGP1oxm/m+ZEk539a1ph03mOR3+eiO6tGmzThlUx+3IPJ+6e6o+QuZWntMvh7WtXywNgpj1
BE3SxqUmIfcX3UaO8FdHFi3bSDDOlFDb4o1XWgCURpgF6FzM7jiBRTX1eu3U75mupupkZu0Yawis
1DXGHhVVANbC20hjRsS/ZTqRY8NQH5OBsDOgE9X9rxB0LUcviRtulK7m2KJm6Mhpo5vhAGNyUFbj
NkCjOXT5m1axFYCU1uJf++Bn4ZYh8BW2WEQjKyWUzwsYYy9ItwyZkY5e1aQ4Brzl9682ynVv0rZp
d2UayleXeuI5buetegTmwl63EHTCUZ70vD4waYmGdJVA6wNnWKNynhGqF7rctiVsPeatyJWZ3JCu
UO4iFy0P5kYeudnJj2OevJVu+Tzq8JPNpv/PCKb8ZpGccd4fBEODgNkUX/XB6SLkpawYakw7ef3I
uSpT4xOXQwkMRQTpaiyB8phb16ACih5ERBR0xQ09BaFBuzyJcUChQyqPKaXYBMNWgfX2lqmv4epp
BMnEzI2mQ2aiY0Kl3WtgpAqWSCGZei5btZmTup/HFZ+V5Jf0uP/24gGZ6Q7ZN3MIJuOE2g0QuwtW
NQzZgecX06pI92rw7vDTR1zl024xoVcbO71jiOCdWssjYQL1MjR+7cqPx7Qebg7EWxxVyc9zv5y9
bmEMFw9kAzkaro5AQzNPrf/e1jNF0SlVf/bhDKc5HAn60NeMcNNEv8f6jidUMMXTGGVnDv5569lG
QVJU+1il5TImr7iWPCpdBaYQnbnWcKoy+25jUBcPNWsr8HVlyaNRcXv86NggeOz8GXoZ8b2eeUiH
DDHOPmvZehT0tdD1eRoH/aBIcCb6I8zRMyEoODIHXnyGM81VdBvWBzNVl1YDhuCz9XZFdRucrfS+
C94xDWJlwbcSnj0IHNEKW355RJSRpHeNFyJKWEz21yDSNk7eLUeOHVFfFThDJKeaSL+Av8PFJKFl
654jwho3KDyJvmbUhnS/KOOdwTTa00Zl4EUDigU5gW5WLua/PkDGly21oSEwcNobFF9qKq5eYTdf
aWW11thd0+TiePBMNJgGVPEFt6IWcbym0XaOkC/42DofeGMYmCtXOUOMa8YcF9dhhxfZzLCD3FNn
3nfpd13LLfNwOdUY11j4AibGnCKML5eNTFr6i2mpo6sp6ovBjJGevkKl5fTGmgm6w/zXtN8HeNrc
xTRMznKmyO5Xjdi3MW45Y9PAnAlG9qLJNSIUrq3CdYGJHbpfCPe4776ndt5526ZnYo2+xWaOJ4bh
WA5XDw0F+sQOGIILo7+S9Wcn6XPL4dlkkSEB0pjUgFkBFneYT6bNxsZlPt8wbyAE3b1SPM0lkCvp
H4PxMhvg3Hkje4TybCJqeiDY1kyHDWBmHrIAglfNZqXT2Ti8kcWIn3An2C9X5dnC5uv6/2x+gJGj
+LTpIRJE8qjVLa5J37LWauVmethrrgGxRB6fXViwZmn3KoGEPG5LIwEExIl+hbfVTM8zl4lRx18+
33TuPQI2nx6LxIh0mbBnNSe6I20ap9xW9xh7M1XM6wsnXEkD0KUZFxd4Zqit5iT3BBkw/I9BzrPU
jMJrRDI5Y3dgbvVpRlbXjucoeTNgHDD+nmAiGlcO87besCtb8TLIpNpX8hPGpwAYFAltz4bLjkao
zcweiWHhClb35WzSew/l2vLY6omTx7CbjVecMpVhUqvlB4rLgEGM2qr5HF05yi5+CPpcIS6YVlXA
fCniMcoP0AuewvzaOJeC2ZNLCkqtob6dL4H3HBZnbNchvZJ/bH0XPuqwrNrXkO7PJRYH4Y0IVlLM
ZPrx6uqDuS8CH21jeVA70aYpz7UKCsBxznCmYUM5XzxxDpLuOsSkeUIYzlNMbsWmb3ekIQM0yG/q
QEzQq3Z43QLYfQnvkNpwmbg8q3yTslyiNS6bctGC1MnwhXLfhfKhMo+M8ao+tma6aqwGld8Xtnpp
GBuXiBijd3EDlAwH433cYbQOOWpJ/OnXZHPW2TVCvgcPhdoCrTyNshdGAK2gRWEfCVM4aKTfaOcR
KDre65yjl5MRzz6bPnaId+A8bixWTDDmjjRIUErIBvlbBUtuIK2mzDdJxJafBIzZME8A1niak62f
nEYqz4LUGDuqzlqnbavRXw1uSlQm+zO27tbYLS3IzwGaK+F/gGsxlG00g3BX4FfkDmV3YCx0iaIc
OamygPf9Ywx5znmIlbovv+sR1UgE3IrVUDHD1NoC76H+mXwd5RfL2HHELgtD0bzGPGEJXEd12vWP
rrxH2J/Fi01GrjpLzYqZF5wHBpyWixTuvUeLxkhPQWXzKlsMMUPOUjw1drwUbKvbYAPrVaJm6+jl
E2S92YTaGSlJfe7jb7s+BTf31fqZ3oPusxZvo33g4pEoVF1+FrlhL0zKYHUO6+H8ErgxwTjZc4Gu
x7LfmwKS2i5imFsxedHCh/3frhPB1YAo8buRey1hGxfzEqMOoNer9HOPiHlmkmTwUVResplCwtWy
1vguJjr7x8B0hHemNEi6yb9b+GWzgV8Ab0V5MnmCBiKo8H9gTMXE/t81gxaOyQ71kMQLmcxrVeC6
XfquC+1S8dDogNEMLopRKILnGgl0RYhPug9l8W0jZKz5o2aS0bqJVaJVBuSAVag/rBDGvc0mutT7
b2bJmxKhiUNtKzh25glIQWit64CRuY9Cn9NElVPwKRrDPHjOiAcnLJYG7TAlHuKaECGhIAq4Zk/8
NhLlUBflOuQa0a1z1W4L4k5H+CwJjfRbK24JBBKA8WoQs4u9s+t8WMPapaiMNjVGGmdXtG+Yqkfi
1HqgPRu3PGfIdhWCYhtHl6B8sTXSvo+cxhORTte0OsfGSZcnELTSPGryta5/YvegA1OPKDg8H9c3
70DXPo0ozmFAoj7ANSKyN2zcU/hcZ7C2NkZDBtTVpIL13B8tPDQwZYLweRbPg/uq9Z8xhnD9RXee
GPA/GSFy3FcGKRx1n2X5GpfHecLjse8QVrmPKuMhZzaR2xevHQ9Dpiwk2zol7m3mbPnxtOec/qOL
ws1ERKhe0BCwkdVz5Nh82s074iekDZ9Z9Y7ZXvKVyOrLiV+z6gtfokeDPGondG7IlRksSG+Fn28u
zm7x7HMtaU6x9Ku/wLr5gfdkN795scrA+cQsC3IOdRsgZxszJOlAAODODcnuHuadDVGlRXHHMHnV
s1gkFmAxs2jrJ1xzxTkRmz6GfbwCDjxhvzeAWvGwIkakFaJr5+EdyMdOehI25jtnRB1vIw1E4FsI
/5hZGzevtp2LhwfCPuSrP4kqhbwJFDE4M7MpAAVrK+OHhWoSHiJ01pF/8BGGQiLFhQD32V90XvQ0
0dvBqGJkEdoPteyZtqi3KUO4U3PcPnJRWceEj0zTPjodfBVwI974bO9htK/QUrsaJR5zgKql8xes
KqqXlh/kjAQ38ChjKHN6RKkWnzJ5ecVnhsQkfcvqS1Rs5mQ/8KN9FPw+HVrBaSheMDFC36ucrdJw
p+t2fgmrEzxXEgM85CP/+C7b9l/FZ1RQyDQIpFGJ4gRhsUghhJJ4x/JSfHQorLU1R2MBHAkhc7Uc
Z8REwLXvUffPFR+9An4Bjo6+IRpgIMQPJf6YMUqxd4dwVYhviBLYLWEEMcuiVmN3ewwv+jvtnPmv
Ptgn0CPNOcwXTBUb/9VNHvp4aYpLHZa3HHvzhGBntr8SDkhGnxGJoGgxaULQR+c0cgSTrS2X77F6
zkV20z+I0STSbekknGd0RWk37ayuBK71In0qloVlIyJplo2SrpJbN/XEvs7PJd8sDRmhKUF2rHoI
0Gei6E137VPtWYv21GZ8k4Z3DBruFbmLCMvjoSLQibgxBqHgDpz0lcBz6F9uQhSn/+oVRMKEf4Z3
M3gR6hj7ERAEF08F6ddt/+j5+8MDmwKvBxTElbvqw0uKrb4s1zLrn0r7s9Toc41f6W7tgWjoimWf
6tIJJyPwKcVCv8WFyJVs0OdW19S4NmKjzUgAzB+3+zatTa4CbbpzB+MY8sV9koeaME39yww+Bvga
LYMtb37WEBvlcheU72b6JvsN3xiqQQTAtg71tDqMerPyT027saptEx9n+7NwxNowm6febhYZHnhl
Ycb7X8+72vQ3dCu95qvpPdLbGCGyceKezSdjH4zcIJVGGlwMn8Nox0dmLkaHdGwrBJI5P7cgdxeZ
31MWZyHHP5iDHlvbWJ4NQuYqo+OjJcCCDoXWKAnvecLLAKZDc4b3WiJTyAxwvfQ5w3nsYQMIMohz
49mSIOGl3CVdsokBzLTjO1/EukE30/UPB6ackdavpUsgHwPgtEz+zNxDS5iBiqxGBqNMIrhZomli
gFXLt9zIfxxfX+pIolyEprbLWnwgKrc1IyTBgXGkGXzJS4qq4RHo+wrqWh6iUGTsU/AQMmxFOkDh
uYtNgtKaeaUN3ko1pAVccvWl4aM6trp1CGidaHycwlZURB8R0Mi+aQTwTvtF5RJkF4o6oLttinKL
yplpjkcJpkf/MQ3L9egO94SVEXspwgV1dnhP+DS2sci3qZHdG1JEOu+H4FU4OwaucNo6zaWfIIlx
IDfHo8mcGYeZgD+KZlszxUwzfesR+mUw1+7hiXwL7P2RUmF+5WLe6RNF39LFYpWgLghwaSlgjBFe
0dQifItwQ3DlpOZG071VbtnYO1BCmR0Tmirkakh7A5EORSQ5X6HHOJENiRFAWhu1bhdI/eZhM81Z
WWo8EbkfUV6nL9j838J6/NBz91hX3B+l/5kLJD9pGhD1NGzGids2cRgpx3gJ8WOx9Tk3E44c+zvL
Bo8PJXJ5WiHq6uOwHlynJU+HsTb2vM0wuzgcMlDPXXkdhfdk4W+629GWkU8MGkpoBALi2WWcpzKi
gisj2HBiYfk3BwjdjJq2XIsWnbN1zFWfzP+Nt1qgh12VHEAnnDq0EZItUVKmjTL8rXU900AMupvQ
8ZDLhxdTTO/Moh5Fz07GqNDBxtmX6lwT04QRONb31qi2tTbp7D9nxpqsvpZZQmtHL4iPpOCGiHyf
nkoDi2qbkgU/zg5nUNWSEuua+b/Avwfkk2Sw+Wqft1meHK6vSWuoR5nuFUN/EVkPNjbAnM6VnVfI
WNKJUXRAPRGFBMzPMJWHCfVqLPG2MrLF2l/itRPpYsZ7EAPnALLwSKT2GpP0PkhGGLjXTErGVo+e
q5Z/36Dd8PCQTmF6gOH5Z2fz3o1Jv9MHabHchu4bgJ/qbaxRdn3vUiBGlX8exxkPhPAj9sGsPSdM
K7EKCrcsc6lFbN7ZsgyBTnibm5y9bVzN6CJd5x73wT8j+cblzdMy278JQ7g2m94re15Y89Gmkq/Q
BScv/fAeoBIqvkyPZZkUHKQWiWgMSECgjHPy0hEH4cFq+B9LZ7bUOLNm0SdShGYpb8uzjY0N2FDc
KKgqkJSaUvPw9Gfl333Rp6P7QOFBSn3D3mtnM+URUisDIrvn4Cw2vjuEWsrbMhJpK9x8WdSBfRmg
t7vM3KzqZUIwvHz3wZl8Vbw20AmPdXAsMKN0E0KV4HPMb0Y+cNunVOQ1qztvXaCl7JiTyYRb2kgv
DnrLIBvOItQiU95cieZpgN7nzYeW0KOmXGeY1GL+YopnJ0zXrBT3tgSLx9lESBCp0wwpXAtQvnUH
gJqRYxCmp9EXa2M+wIHzRfKsfwwRQA2ZdE4xpXX0z6hBKIn0hqYgYAa4JuVtubPZAoGCDRn7hqyu
x0Ht0+EtnE5xeChLcMrWQVpg2u0r4qJbK83nCHccF5rrje+jznqVzFeRLnnVf49qEy50/A9ZCmsh
RTdNR88c3oGJPbKB+fCZRrghnlmL9IYObFX2bbbVj9GDgMYdUIfDWx8A5oO8FwzEtvgrLC2oXwCt
os8ZeANMnPZWeqssd6d9cOO6Ksls8eTVjRk411kAjxNCEPK/jPmI27Hx3aSi25SN/eKxccPzMFHM
zO42iNVpaYA4+2QOYIEei8fsTae5wY+0eIKv179Xxc7paEEAD70NWtVfheqJieU206gH5rqwslqi
UOrk5s+/e77kmXVkyhKGLep/m4kooDMbGcm8OOa/mdzfSG2XH61uIezmEPlX3Syj4dpYMIeWkng0
Tlie+pylTpLhT7w7JOGaI0ZMLo/+PXCSYwpEghh4VZcbVb51jvuEinGHegRVIzhTPnrCC7lDLGT1
VNnccHoeTi9DijnC64g+1YmZD5VResEqNPyiUd0KUJR9p/7k9iVHzxeF83bhLqg9b9MN/on54lzT
8CsnOCQZdU0sodKJjR7uipwLHcuhnienzROOemZHs9VDnoBdKHeqvxhsFqsXI7/JziByEiAxz0bL
t7Zd2B5EaPF+srX+GHym5Xl9JAQREDC7w3Q6GO6evC8cmkO4F/7D6awLiLjGYJSN5ktnhrMXoM+0
k4pOHzNHfqygmOrI4QrwbYg40hjsA6J0bx37xh0YDOR7clUIvorZCTpYw+SnE18y9KnsPmtQuHFp
PZz8WzDGMRUZBfCWbLEcpCKwjjn19Bkh7Iua6WgP/cXCegjvfyOYmbNKgHBA+74OwalJk0FnzAUt
U4asdXrkyH2TKYO8QnorHu1Ru3fUT4ySUWR9vR787iEK86lFFOAyPRQTED5bKiSqZ0RzZrzRPX01
Q/Crx13cDCs9XJiTedP34tLkNrOuEcMSnaCDHBQVPopOs0ZZNBbGq5XCLOtDo3vhv0m9jsy/4U+o
IFx4lfnkNm/czRvHwMw3RFBZZJKe4ZYMCc3WCCwdRF3SKWIh+r0Zpu8+U8rMojy3+dqVMHY+PpJf
vod1jdlPxmzPh2WSuUZFOt7YrsacHSVRi1ujLHZWgDDZ3rpcqSQGfMiMcF1nYDQEoZXZckvQCVxK
dCDlyoa5iT9nbRFNnPFb8T/ZMGAomHEyVvOYpGaQf1XH4D0P5TEsk9/jAvSN4yVY1FXaDjBIFgfZ
c4Nl2FHfohB48XqeguXUECfMOIUyhblyZFosERBzWM0/IlfeUg7mRdnHpNTuj24f9/lxdFMSFT1D
cVcwFpgoOLqgwN2KLsX1suzJd81js5CiHkLgSnOtBypZQudWE26s5pHoQNUwDAlL8YIHga3DceyJ
sFAzegqPCYj6mXv8ghHUrngWlzgvtlVNbz11BC+TpujzIsNifJmy4VAOwb2om2vRUyGkHri9cr0g
jUrZNBsKb/xpZGM6kCSgJBeF6TGcdpNtkfdcvFX65gXpgWyTteF8kw1+lWin+iwHboaJBpI0SQmq
ZoM/HMMMlLlx50zfJy29Xl2+h2Vwd1zxJlwfY7dBqO/8NCPA9a0OIhYExsgn3aPbeqD2hWG/cuDA
RYiabYqAiO5Dfz8NTrKeUa/GMIIan3FG2UvzKjxiHPsP7VojH6Rq7GdkJjoHPOJl6Bm2YQwDIGLv
zoxTNhAxtwJvn3//b6Irb6hq9l3+lRnFgcnszGDT+DYAFon+HLAWRn2DgkkjOv+IdQ2a2wrqtR9A
cMi5hYHD4l3225/cwbGBjM5Ca7hQkacRrcpjRKyXIteqkLBPWgCOjkE195hWuSF1o0KpPkFmaM3d
A4yXuTP1gBfksx2+D0nFfXJekDb0uIdNFnaz7K8zLeN/XwZb69EDSgDcJIv+UPq6H71xBEdOjXiX
8hiBhKZe3vE2ZmNmrcx1zaLa+4w8nJ7MZMNkNTVXJbAFcF2vcvlB8xLMv0ebJw3KA2oNI+vec0Dk
kf1sDtNTKapjqaqXMFc7ixV2wWvqMBgR5ssq6RpjPJTIO5HHukx3tYKx/QnQC2CD4qYuDi16zCYe
r/MpL6aDEPNXvVWUrZaeRnAQ2qQp6Bk9lR4KC+swkH2gV1nFNlvijQcjOGaeoQ0LZW6+uNiHkonJ
dQY+h8Z55LthYXwoR74sFUBIohWuwQEM8DK/Wjw6aubT57cbBVTZ2XTWk/43ooADMzZfqNNLqFy9
t+4ZocBizzlTwuwn7Nyd0xzLfqdm897TkRoCdTjOTIuFub/2wuaoTVscjAtqTNb4//yu3w7N5/At
XTYC8PUT3AywDWcqz6hndxKfK2pm/vrGLlY1S63Mi34vHpgywUc3efQt9la5ZxTV95oyqqYt0Kgy
ErQST7Gt5LrUgnNG8TkIvA7FRAtqwcCQ7zvDBlUOUwXkodwMQYlP4bP1vgvB8u7o8akUwfKCnCKx
o22+ONvYdrdpGD8XmgmABGWyuzWYGJtFeLPwFLnaRHSU71Vavgg+K43y971DP8Dtmt5mtrQmr9fu
GZZBQB2L7OCk37HSUHfI0cNqiXdB6SF9pb+08lOKE3UYGBpBoHmKNXTF/OOCRkg9hamJcQq1UFRl
r+gncxCCntOd9PXfU5nY1gbLakBhxlaE5SiquR3lP37S4TQvNCUsBMDktigXcT/IYwv5VLD+mmaW
8+xiyqPBDedSxGLgaDCOzxCTkAIbiJlxfiGlAec1lGfB+TQ/ldG6lae5B+0NqLkez8RUQSHzp+Nc
bf3+XACpxuY1zDL8NSmczAmEX68mhY4tCxuffqXwelCndlT2E3I2rABq3kZiN7k4/ziz/jbWOTO8
S1zjOeOgFF5w8Us2j9CXYE8WrOIg5+LbXjJ8dBEm2qWeX1TBzi7axcCwSrq81GuQVje0RRZLqywc
/1ms+WKftVhoEuqqXiPWfWOhOMUA8eBoctXAtXvRh0DA3DobSUxeXqcO4pUXZN5qCpg+x8gU5fKp
vsSSv2Xgo8vSuip0i0YHGAOqT5qeY8mZqoy9M94tvIJSjOveY3bLZy2BaWQclLP1kI21G1VzFfE5
RtCaHVtOvi66EhihiFJuFampXF5lhxdaUa1M254l2TB+woAhtWrZj5bct1w9+tsqo/baM//yF8WO
mm0DcGM3pmKZw+G+8F0vxHZPlGn59KmbEvQK83JQw0sfNFBdzW+isPy1bTAOUTm0ILjLE1w1f9lb
zEgN23waCD5akFM4nQEfBJVQnh0ayVNE7Rj42oBUnUmyRy53rR1DSSTtMOWqLdSjKzgMZeO8NRnQ
5K5RV6Zof10PkGAv9Ew0ytZMfPF8aQ/g2be+pW+CnwO5AMyKJceGJy+YoI4BOnME8znrDOgp1IUe
SetGHD/kWL7Ws7y2ESEE4IOOfbPL6vHUZ9ErXcnJYTxSz8aTVMSNsELuum5Lp46bnrO62tTkizd2
cxGVvBsgYO1JlyGmg3aabOqhI9K9yH7YufGidNwE0iC4HdV56fh2YSPZTAcrLmLnkTXF37lKDxaD
jTaEdVOdS4ZwSbMwIB3wDo0Hq3FQ5zXD0ZoXrH4UK4WBZ8zjudUt+UEJjY6aNjTATvonlPxmK5xT
1qAjGQkHm4NtIbrtEp5NXj15TmYs1g1e12wgBDwcYG2Ar4wJY+J8pBYY7oZg69c0L3W9Tklp0E1/
HgSnLiuOfhVdvXbe+f7nvGcgsfPxN848vXh8WEl6gi2OLPsn5mx03fRshLXWlK2mSDCn8phxMiqh
r6iJ+x0IYwhQ1FuSYIvRvA1AJ2q4ulnCrGeaLob/zjkKpGXZ+h6/FuyiAKOuDzZLDyQr0a1VbX0o
OrfKaVk/VxTyYUtLWTtcjDbY7X6Qb3XHWG2oWAoREItiRibBUziDzbGT8eHXUF5dCSC3YKxvM4PB
ws5FBZJVIlht3NdZqpmNaXIbwUbC++2I68kiY5vnOhSrufQgVHILMCxHfzyUV9v7niOWzAWvocjH
30YHV4WkOTOsT1nUPPVDQSwIZ9yc8ewudjY1b0bf58MA6BfvLffFc0tofT2Pf33LhdOYDofFK567
gDIdG8zUfUjJaSUWBvkUjt5gOavuAWtmFYfwhmn9wSRfkgT+1HxYQnNFJiKeR+Q/ZIXq6p9HnmG6
r0vVEETLqojlXBMYUA2WhMcYcZYpD4CqMXAXtd+iUg8EQG+Vj6qx2jmkw/zqW+stoUXP/omAAIZ5
YaMUez8ZFnxDSJz0QfgL4IA+17HYRNrJY+kZvcm56Cc1uk1ck9C/IkzdRhSeDAMyjBxpWL32vNj8
qHT6Z9vgX5AAeFq0Bf2w3FADgtjr7B/Xyk6YaQbAbuLVWFQC5nza5T6/OEvvB8yPtUkynurtUq8r
nii/BrdmaRD4585w/1zMIWcgoPAIhmZ5nWEYFFXdUfrwAF6yU21unar5yRzqEM1lHPvxLnPAKxrP
6iMEUInaymE4j9g8+nz4rQ8JxgnY93Ar46L1WP+GN0+po5UBBkphdPjPNToXA06kH8wHPsB1g02g
KNxtSNBf2xUQg9+D0X/My98KxmkfiEftPVulrotj8ZP0JvuTpltl/I/bheSKBnuMLzs5NucCbXpG
GKHhREeCsEkL7Kh3g9DY5wrirpEey/loSOPUMgQpanDkU3MSPULdrGFbDJOAytsr5MPHW7D07d9h
VKvBlWtXC8HT6XefYsxMa7LHM76j9xyGkFMqksHHk7v8nYR8j6yaqQG8ZKtn049etZy3qCI3i+Xs
85kZ1ExNMlXwN5Cp8uAmtmnT62dBxuSBJzSJe9qrtYA5iVgVmLDCxjk4LMu97zeuaLGfXploectx
qUmGzuTOcv1LihYmGdpjr5qLCdsJj2BaMALrZhR1sDUmB4d+tG/Ckiw/DykxOGaBvoc8j1LIXe8R
MHQV/PQc4rA5LvkjBlA9hywW6yzGHcFjxCb/oBteZFw8Ly5JLFPX/0o5mYEQrgYBNxZDiEkR779k
Y8yR24zdxqO/yjrCwuoeFhFCLGG9R8J/haN7IYiouZSlfZrL5Hmu3nzwkmC8Keg2Wtk1R90r7FEX
X+NPzkTerPcUbBTvYqNToMCsAqcAG9EYFyPjcSmQI87UM7U5MrZogfBo3D2M5KqRgP31+qVpf6Ud
egtfJfuhKkFMZcm+HUHBsToyvcjnjF1NlXedet5T6EUohVreweww4eYuYQrBJILaqKz+LISluoS+
07zcQagAhZlNbEILQXcq+GAW61F0WuwYRUHnY7fZQu+h3nJiIvqwWQknlQxb3JOcxDnHJ70k6isn
TcyoyIQJBefmNDQgp9GQZOXz5HOT29N8S1uMUzmaFFx/aHayY8m45FAmh8n0fxLPReTQMc3v+Ims
k8M67eFVo8DoU+5FWbMzkA+v/jKMd13ChdldQZRvXPdo40Dibo6ZgtXWyAn3Z5EpOdOazARtRXUv
xV+Zhe8VuU4nARizCQB0gvDsaZHRnrVrUyd8ZuStlDYbw4ELuAqyv3VNj4GyGm9dFjITyw1eNzg2
xyEIUX1MABVHUgNH828j+hOrEzgfmB/scDi0vgrXuQysLfY+uemNDqqdfY38+VCY7k7SHvfy1XDf
MT2U7Vcd9lsMMsXWiSWykfApU/OVNQ0HjKGhSMixZnlKQJIi9jf/UXLda2roNnGeCw3+NL7DsNjF
aNXqiZIhVSCdmCeVhGXIJtu2kf3JHp4PPt/41aHGS1jKrYAtyJed40QwzziNrQ4F03jWGt0CIIh9
r9OfEswCksUnPRpcojcdyqQ8mCMALLSvqXzd5kjw/NbbCggQjjn/8iv7HDCFJ+XXx3Q1z8QxDzAM
6d5u3pBd45y1jQfqASvJULwjB9xH1SFhUkmRlBwr7///kxcZViR4UImuC6HtEbhd66MYA1aJoO1/
TaRROGO7CbQ8B6kNriVHC+yoNduvqelfiERl0sAT1R8huoMF6BkhYcRa0Az5PgD4Cwg+RNCSSRUt
qVmyNmBMVprbKXxhCEtoGikvBTrAIj6N+PHfA0SfvSK7mue8t9zz9JwAKZhY7MsRXRjec/x6Fop4
5mAjrs2pXPvQ+Vyn/pvO28BGy4CwwnbWfTVsWWLuk864+H73Y1cGRltUigloKg7afFfNRNA/eyz5
tbqb77F1yTJ68dmWMtYZ6/OU8ONthJyOab2jk03GfeEEJaoHQsAgT5guBKIgOMIG+BiGlmjZ4G+K
a7iK/hp+/jbVl94gnVcjpLvha87BFYAvF0ARp+BRYVj5NdhUc04ZM+HL9HQGUynMX5gd2D2y7jrV
7cnEOG5bxnPffwT1daO3Mpy1fUy24ckRA8/e8hCW6VNitpuRZaxzrxBDquwRI0vUoCyLAULZp8hi
UiSb+ChTfgETQHSthvRNePO5nZFC0dvRZo+X5bNIGWxUcy/WohW7RmKtxy3GnmlIfrdiX4EY/tU0
9o9C8+4tzm8OTsfSNLzP+gpkmoAT77gwKPA7+D5DkbGPDUn+HbhG5oWQQKOHjNiXWo8erkOYAawH
bpM6NYqBVV4O32PRoDqSKxOjMsM2TFZ01yG7sn2h6KXT2QP8NCdcm/HW96tnklAPYw/hIC2HllEk
rzUp1znfdjQwu/QjXjV+xd82o5mVaaNd6yHoBQFxfxaG/nIOfjUFhaFxjFHUmDoDpbKuSQCZZ6oN
cn4D4trqZ6v1TkU9Xzyk0SMY0cy5s0O5ps3bmJY3BoYXwNZvi7DidQcykekhz1ff25QWGVRKUDV6
E6FJIvlIqaVgOfL1Lwkx3yGBR4yCR4/tV6TCjnbGxDUZT0/CK8djW2zlzHF2sXxKncI5u94OOBZa
zJA7Bz9XgvKSe8JnzhxZF3M59SMKHG6g1Do0BZYCtFd6i2dQjHaOs7WET7JYgWnQ2hlQbNpIvijZ
/BiF/cw+70BOEnaxjWrGjzYn25fv2ae1r4p85yJ6jIYdU7+djq1L1bZKIAamxEBYLN4HsQL8upEh
lp4YpaTDhH98ruhs56j5k2dkexr+OY8YqydHXBfdKsWVGrGXbf8aWG9sEA+YuhqsYybfnENzUVdk
o1rueMnBjcywETaQh+B3tCjbUhbDtRibg208B6NrYYfncd5YzDSBFLsx4smQ/drM4GhItx1ZRKUm
7QfQE+p5DYwGphh5t5b1FFrdJxkaKCNQPS0lxh4bbjfzJtzgTBCf8ma6j0gS5FNbZcQUvNdRwIAE
1nFxq907q1VIuPQXAZgM/fZ07aubwCQlacj/dOl7GZE21gdzNcNun5xAPFUkdisE1swixwv5lauv
0YSTi4KVFoaEmVvHSLoAfROb/4axYAm7k+m+bnd59p0H28QRH8TuMZzaTBW2eaa8Y/Yahe7FADs+
QK3Wj+yC50kHWdqKzgXcKEoFFmwlDoOQPwG+u7z1rF7LmYljs9X9MXRtIU95yvefPQpQ2Q6do9MT
iuwUVLrRL7clQecWxCGkOxpdtpjFvGqF+Weq70byc/TS+U2nFsCY683vAv/1EpnrLmXogYRXnRBJ
cPtjJiOWWW79pRqYjya/rIIvu83tPy7+V0pGDk2nYEOY03/hord/NcD/uMzjjcmAAZ2fjRbjO4ae
gYKtYKFqi1RuNpYB7mwIcIqWab91I7Bsw1LvEWNsArN0YHJazCDr54GFHROT+6jEZ9gm+wSgVA8D
1ICN03Eo89IlXAZguAGsUZ/kJeIuKc24IVe+/jYh3ej8s3nubwgfU3sCcl9i5sem6oyb/+7FCSV1
BJtaUhgqjxRz92wLudcfaDOwTnbuGYpNnzEegWq+/6330fj+nYyZf3vXPRJiIQCvJp0waxbL3VgB
bJRmfBm58A1MQi0HCacsFvjzGMEkQ24Gd06IvX6GJnP31BHm7GWJDzlQ3gbJoqhrl79t1ZMjSLZe
M1g7/fUZgkTRYWcpne7W2ejiFPsrjOrsJDNO4oqSrlJonYeU8Xe+poUT4y01d1wjHRf+SIHgcLqU
9i2cdlikMe1k8mK7303QXiwkoYm4xlhzOQAkqX7RuSGEhaVck8K0pITqlyMi7E+urXG4eUzjfM2r
ad4R5HbEF+aMRfKaHWdMDIONfcxA3sQ6eyxzFl1rVYU0EptMpy7a2JFySoVqFfVYLHlUoaqnUMYt
xcTj3gDH9TznSQma+CKnZN5x/fD3/yoJRJsaxrBuJarLkmFywjehJ5ZBthlKZqBUcLyVgn4Hl9vA
OoheC77RjVvbLF0EFvNrDLcwpxthAhi2q9T/Lnl8pkG5bdoYMjlPhI6P3Gi3MNHW+PkksJqqXovx
brMQphpilLx2Sk6rejvWcpu7oDugwdc6K5PAHsoDA3N85pxNHht6umeOnl6YoEmh/2eQVKcnhFAM
l3+YwInZuRjF/NuAbZMbwytfr0oYf5CU2DooF49mIW96QRnASED8v8yfc4emlSczo3/TYX42n3lV
RnKbWQw5tvE5jfl5plgPiQFrifVEpE9B3EDRLSN8W/V/83pcLwaZkr2oT9QFJES+AKymPVkX+VPA
wKCcDzP7AWC8dvjTusV6WKh/vOkjM8VFWvIJzzdPg/KqcqYZlh9cTBVcu/YRdixG254atvHs7dB5
X20pPkc8I4E/7xuO+TnMfyXmJ+90Mfv3GL93AX4OlqdeamPKzDsWI1XwN6rfUgNGaGuPbBNqkHem
2zKgHi++VTPB7d8LUayJqQXPjUs5l3+hd4gurDcMSZBh2xa+kD48EnG+7NOp3tZLWiG6U9iPZ9hi
fEe/IcrgPk7YXrcA9xT7TkCs3dgekvYpVcCxqmUzgtb0Vm18TVREWXRLsgaJM+Y/nrFJNO/12GSA
mZJsCAAuIEZU4PKn/G8sM/i2/HPuAhWw+HDm4sNYvFNrBjfq8sZGwtdG7rnrvZM/Gevib+mKZ+jC
AN9/QuPohMz7EfQHNIYg3gO8ADTmZoveecEV5E39e28TfrvUmp8fCdZQngOCqGOFSDk5kYW+TKQw
FVTUS32wvYWZpEciZQjHrMGg86DHvM5KXsME91WcnCxLvaM8aNRD6JjfBpNvQJ8ujCdDwW0tFRHA
Pw1qbYcidE4wM6W8ex4NYYhY7FSV55JwLObGq2jeSrrqgCgXgzFBfsxNBGXcAgoFCudayP4LDTry
q/7QV2CcqJKIsOE0TSr3PQQrt59yJH5GP37gwKLE8o+xRfFifS0l6bVk3ejdPzpRi2BNL+TbbL59
Dms0WXDPqB8atSt8LAk8QpPmzAIkKmHKwrbmBzjrNFWnNb8NxYTDeml5bKLqoHdmhpITNFJ88PSr
XwOg8HV1i1wfejXraGi7pJJhXGF1cgNNSF/6hAQ4NpFWd3uwCALVHCoLdJj3zmTvgOJyzqAZOrK/
twHDdyXMtaEFBBIKpNadZoCjMzav3IgD84A++WyQiVfew+Acyjr2sYN1M7v82NhAlCl/S17y6LG3
Pw46wW4PVGrjOOnJ8KpL05CCKDBzyHtG99g0wCd4Dg6juMWgTyqGBrpLpBvkIsVnnxGszT8nyNiL
uvMwH9J2P5nPqv/ESAVLE1wMna7gcavNK0X/IXi8N8384vN/BulrTiarMX91+HSJKHoLI2O1pPFe
O/mOPQb1/pXj0UYeGtMVRfO30z2QZtgcM4ySVkkdrd3onHlPpkeKxWZJXspJVyEhI49k4ErlZCLM
1D87EzlBIEGqm/6GlobLjaEScVgpyGniDaaCqf7eNu6Zf+dbpxqYbKIiu7tIfuDIjSlqLaDV3Kcz
MYD3RAM2ru0iSCA4Sr6jYVfHf2SCGY9oM5712hiL2oFL/sdBxJq8xIy1eJYIjzXQ8EnwVmC8DlCc
+WMZl5iL8SGnPBYYd4xvxx02k3yUwReYAtSxIZHGrDiRAzqdrWPWiY4gJIinNtpUteIRrTtln8ky
T0GXp5q4ttR8859eHfGcrYJePylsTgRvG2JLkjy+moXzIIAdo8Su8q3VEvTrduCpyBuuvhwi8ATZ
6dHe7bdRB2RiYzgfHU6ISpls2BPqQdulBeg4oeOtWxcWe47xr1zgtWBd1HdPhwEp/T0yUlXBu+3Y
mxn5lstd7Nf+e6OLk84R0Ie4tuQYHhOfCyTyKc5qzXcG5TYmyavvDxbiI+JRA/CFzd/CHO11SMeZ
GuFG1Q30zcA5okI1yM00gfuk0/LiKPWClzEJ/J9OWmuXB0zaxhLndfcv+KwrHjfLl998mJLeNDHT
53pmtFIzcvWbL5tz2BoZrhpzhVfXd57jvvkTV85tjNtvaMevrhuwKC/VPbNo4P8xJUVyzyPJPRJZ
dAmgoJjptKfwYvh1tlmj+tGPWL48PwY9A9UHMdy474Nd3vMW2lf1Xjp7la975xrGL/rgHGo4uKQN
U4WmMXnMSEerUawrifmnWPvOspblyNG6gHi171HPk0n2mE2TS4g4h8DwBFnhgj8wHOG9uPKpCJ+9
5skPvsxwQuWGY2oFx4UI1Zmeg48uPdp2ru3eVBEwde2jsexNoztVCT0a+/Cn1iQqz0DnK6GH9PuM
P0NvjfFko4WXWdvpzJ+cfzTD5USmoV1AQu0FLM4SO5+T16SHLdCIQpZy1mQcUQpyrkEsJuhK34J4
inauFBsAnMWTtASpaOVuRBfOwcfG1HJYJCvWMeSCMqG31EvaSBwLxn6QzY5Y1JXR074TlVsqAsCj
V/0+R3fZxjyzImGcOyWhG0VPgyX4TBM0jh1GbnyfIczsjSfFTcXNzu7lmdj2v4b6k6QEs/g6/nE5
FDJ+af2nKXm2Z5KgkSGb2GFAMn7kBbetJ+CAM2GARUSeXNrTXo6PpP/K4MnP8uGwaS3CXQP9nvA3
QKegKgFVB/ORCRapF9R2C33IZPSH1Mme4SZslqx89WArgaivbq2ob0GLcoDPPKjHbejl2z5F1Ga5
REBEYDA8lX31Q0JPz4RoQkAfRO9e2m0q2QLTE7ckyc+gvpbqoe8ExuAXkbNIcF9c5hd9JE6MHT6z
ZNrXS3+7sJaL+NfNntVbSyv9JVHpVnIjbCTtIwIerdBPiSxonI2PK3RuGf/UuB0gH1XNOjfe2zDa
m9ayVniRCql9nNBJTdRInXOMuf8zVGCV0UFnJifWfyTC3Or/91BwxuHe6qBxlUuyk71DorP1hHt2
xaqcNGk1dxT74la26p3PCq+BsaZtoPUlWZQlvDE+t7+VwmU4xAdvFlDVOCPNGnvIJ4cy2qNNFObP
SYtg1Yfx7a2k4QKnykyTSqN4Yj0GnJDjNgluprBf/+/NTwX0bV5qK40DgydO0mbBFUmJFX7pd+0Q
8Nz8d59PAUDDeIYRNV6zHui2Y3Ck/PcGA/6EKB9uSuk2YrxvzaMAdGljiVLES0pQMw14aA9PHYdA
F1u/jFYywczgwzKkGuUxgEpic+6mF30F6Fdp8HEw5xMtgTRehMeku+mPOfYwjm3NcOdG2bEAjO/q
wJyl2o7oS/UfX/IB2wauFZe9dPxO01q4Edk4GGPil7nIziwLcDXTo8XNhm4vbvPnLPpxneFqld3K
X4DoD9xyzYUF5jrh5OAZx8+x0yvJI4doYo1Ehf/0yM0j4oHFj+WdRy8+m9H4jJzdHval72KijHds
FckKEsi9Ap7CAe7C1FzyFcY9wnbQJut4Smcc9mqE6CoHPfDO0me7X3sBtC6nQvmjjdyzcs6ohqbw
NvSPAtmVM50cfLkJbdjoiMPI/tUoPwG2ol/NTwpdiEWkuMlEeaYvmsgzUVZg/PdJye6iynwb8+Ql
jryxvnifaiB5gt3BH9C9yurvbD+Z4eN0++htY4+qmj3/WbMBkyo7Ogn7mLzemQaWFZB4cmusEm5x
FPGQykJsscWdSZUmfOydH11O8azPDUDxo9ZWHMf6Js3q3o7BlUxkcICalE3Y/BSoTcHWeXYoZB6Z
S1FlOASshN+YNo8AXlB0NKt4OgpJ/8PQqLLsp4BSljn9mNiPDrlDHQbXjHGjvpOSMOIwY/+NQjDP
X5uSPYFamECorcP5UCdfFaX1G2iBZuIIw1U0oFqijC2tW5+YeB1fZufHZj7jEvOI7ZMapcv4ZZPK
Ar1kfQ8lrX2/HaGwNx2jdUJxAr7qTngnt8zZfQLpG1kx2sHO78xj3HQHP+svozg3rbubzRYiwfBl
ucW+7/5NLSI8YzrVnItWjYRf/YAd3XPpEQ1KEB/soBkHlcv3NpGJ1pJimSLKltmqDCiB7K8enS1e
O36B/iSOmC3IDbsaFMG4hPFQkJNYk4hh4ao2LrXJ9Hr4WRZFd54SuDBddRxo4DPJZGit+uUl7sOd
kw/vacC9C5W7uZksTcvknXEDn804HafyYpbA0buTuXxNgw9yDQMuBYEdPOSC+c2zD2J4cEQ0JrlJ
3e9e84SCW0AVNMfHVB8UErIofbmBjYv7qeFF8gzcwN4+5LgE9Q2YE9OSdu0f0SPb5+Co4i8LASNv
Uv+vKSOTZrnr2QFWLshTCB9S0AA/BjzrHHW3csmiRegw/riMncemOcdksMQzWoAC0rYiYNxDcK6D
4jemJj0VGbLpF1AX60CoQ5UwMqv8je++EoZ4KJ8RJu3TwEOEQ43M55oWXwdsN3Sq0b43Hhi2xJK+
mOxhHYY90kTus1SHbGFRhyK3wIuXXyVq1oERt4NGC7RtGXz2ZNJX6Xd71lexYAkAVa+WC91DFXNh
fSGTW3OjtuE9Cg1inx+9PWmV+I6lYetf9J8ph4dfyvMoOPlNYG5pdPH4VDJ8t/9j6by2Gse6LfxE
GkM53NpyThiwMdxoUICVtZXT0//f7nO6uqsrGGOlvdeaawbWp9q4BXgvzNTXJAPgGVQ7v26cY4TC
7TFfmwmYIRmFgAurn5SYOj5Vx/fUIZgz5Ru4cfzXhhUeW1JKIIFamH9XYrpLse+ml1mNiLZaIilQ
U7TJgM+cmaRR1mLTjO6PIrDhGfDeYp81bYK4ppM9p68elA+ov97H1BBi0ysPkXmPSdd6NvHl5Cpv
JdtP1Y1rEeL7SxYQIF1cWXfNmWB3093iG6cU5dlq8ZzSxYEIO8rdr45iDlBH1pF0k0t1jeE6C8+0
yhH8huxtGaPwkU7RrTWmOggb2BVdwXQtI/yp+y3D9FFirBCG/SoOL4CReXzV4CSrbXPLTDRDScnl
yXJlzeCdywa9JZn/UcbS/gc0tA49WKSWuzl5RFX3Z9qwyDKn+MzV6icXRbTEfWHnQPto8Bwr6UFG
2DDAW2OHj13s/NUlGYKljCuNMUShJZIFcwj9tPpxyVtuh5HAWlp4nNkG3AUzneJyct7apMZ9KnxE
hbJc6FSzY9RdrYF210sJdYWifiDOS3cwVMqiRAP3cCDSBA1o3lavtH1sv4QYrlYrar9DSC4EEGLG
/hy/S0N9I7E+grr5yW0VGFD5B/7tArJS7SS4M3ZYzEHElU8btNPeafd2Lc5lWW+HONylxoGaU/ZG
hmqvCwLAvd/pO3AO+HBW3TEVH25wZ3ib6k+JWEQIcWR8L6SzG4wDDE5iY23159aDUGKIDwJhZYoj
JFZxqKoUtDMLqGSjU0N0R+/sVYL5li7ZFtEb49tiPhb2Ta6VWl6uBHuJlUGSwNNINnM6VhfPECdU
TIGq8Q0FlFRMz1vbmnDkwuIWo1/7Jk956tGETyQrz7+mCuI90+46X/J1bM0wJ113a88fLL8FDW8S
fSHTgSCF7P6u8fYR+2Anyn0F6CvZWUMAOGL0fuPybLYhegGrI2U1WfRvOcOQeChqWH86ftYEZnfa
sr4IKTaesa5z7c7P0H+68CkqAxClwOW6O5NSyxIGN8fzDna4q1UI0Pk1sHt2w7+8eLrau2mfzO6t
xvZZJ1hDMXBhRgE9WzcDv9YpcBkrUuQYL8X0ajCrEPXNFGTtdeNr183H0YUiYmvfJiOhlJTB2O3P
WC2H5yDJXwl3I+KxBSMa5bTZRKlHtiDCyYD5YPHXKMl+hqk3WPCFdNxT5pzzCxQSo6jPDUWaXCzU
gOiZPUAVWIcXwurABkYHr8YxK3O1o1d8mV2/yEaE7/2pFNhqaEwKM9gQuDCRIcROnWDnvRotTAJc
4woSnUBuQyMxN+1On2YM8Syu2PgxBASDCDjgjM1W0Zj6Zn1TeeAa5dlz/5bEwGn6LfKxBQO6mSKp
l+JnpWRUfqkpE8itM1nTuhE7j8lj2iQh53bVxNseQlEKmckojCuib4IdDJPY6IkkuR5QjulYYTOD
4JZRv5gpEmajSdPhCM+ty6zxGVoW9+EqF/y6CA+TLl4djUbW1NyLO+21UfuGpryanO4QUuzokLpl
6dKeqEnaubrP+r++Iy0mCdBRZ6e4DZhn6yuGragKKdErOIjVXRrYFBAf5B5Fstw0BgaFbKeRnzOs
Rs/ak8b83tXFP9ekpdL0g4MOowm05dTjQMUkmMxrqg2sarNXWoK9FiSbUPHgCqBVVJmP0axTJ9Ti
3tHzm3sqqXaqsL9LrmVL3JeqkFTC6lWf65VS0SEoDssbJH4RbGb1NOE8BsDQ10vKjI7p3+yiPqg3
GE7a4p9FSV5j8hga8d4N8dkutjWRCrD0yXnCTVJ4w8Vp84M+XuPq3ivXOGINa/Ym95g85aWIqCfh
1BUVqRjGkuApNWo+vFT21kp3dWNG90Jd5yWBgvNtYndXFM23vBsTJZRg6jKscbSkv3cIzpjtg5xf
jzGFGUdv4xXCvEHWJiEXuyuDFc5QYaEcJrTnk4n8dQbwLLLhEJvZXk8a9MN6wHyF8yGg9YtYuWcU
4DX6ABe2YT2Sa5ZhPcRQf2s3+OnqIdOs3q5Qr4/QaWYTOKRMe21V5iB0LemWxDwM2HczFAVdkHEO
IXURuAPRUzKhzDxntDBeMcsJO/hRelaG1HdHbC05gnjY04wCONs9cijlNbfxNwptmLFYq+2EB5Pe
5ihYYF7HNsG1VhqQZ0QHmg0O9ZF4CWnRFl4hPaMLMI0efA+jwYHDN2zlN43vadm+NxGQAjYcBAbX
nWCYkoL8Ic5X0xPTNe5nHIlZQ4d1Z8HZDMkIs9AVDfQjNpWBgMcaBN0+gT8fbU3uPLfmcmBDNmC2
PVCwGx0ay2DLUiCduoizUTV2Fg8PdJ3YRZ2Uj5UHwcJBSsWNv1WQ7NVO9ghw7F9oCjOSCNbVMc5S
pGfWsfOezERWml6uFTfTl8L8yU3MdAB4/k35K2rZrmUiea29Zpu/16jLc24MLDFtQvm8biZMkh3B
YDepWhKxRP6OXF7U2Y+cqMXmDdlkZRPiwdXETcMe9oTuYfe1j0kxUrRZttnAI3vjORxZfNfxOtMs
PM/a92imSR4/9Eca7OwAWqHCosQ0i20Gidsy7JBvsnIQOAAO0K4gG1yQy2GKSyC6fF7dGje0a6uc
ZH8FdiqQbIj12AI0an7Xg3upV93BB1OxrpbLia10DFzMBsmuseZ8h9CSDOGigUbN8DnO+G3EKVL/
8Pu/qwmBlXor00BZTiZdlwzIStL8TDdC/KK5dNxyTbY9+GD+UdVDhu2qtYFs7Kydc1dUeCPC5Mao
FSO4q5EoFO3NRu7WGcHLbnugYJhMRYbMVsMzG19D7jX6aaxSMaGZjrXyypHJVrglALxtN+6rHmJE
rBZrDBljr8HrMkTCsYRash9x14GrcQnkyKhfK3A0KqRpI0CIXez0hgwUzx8dxY/HZ29/Vkg+OoUq
F2FugG3vQBGGVL3UTnJ4GSjDIYJCpPZP04Wk/iVahODqieVS3tOycchoXfsAA3zz5oJTZ1eTHk+2
G+EpKL8aFJ0SGukTaLxMMWQ4n0JzmWCFoOrap0VWuCHeE9t7CcS326GBimtM8/EtQnA4OwQZa86+
lFtNqy7txCHw+YhzMTIJ/GDI1Rh+mqk7RBTuJHVAM8dzZMRTs7LiDaLLVdY9q8KrtiZ+1h2yhGbY
OpopyF6iMp4CeDulO0fLxIiYramIKw03QBWB0UOI/Wp06RUiHKdNiRSMCVk0f9fdSJ3oXmM4V1EK
g9wA788UhGtdMp+L7ilmKikBWS/qL4OGdwzGSCaXGvZCLN5V7ZBZG7P30PwSbHuax7/YiX70wPPD
BORYYUaKFcIJw8y3KP6sArfzA7TOnWjfx0POPF5beQAM9JK5vR3K7KHnFul0lK3RWo+ZDMwj+kFl
fq30YO8FVMa4d2FCkvXGa1w0e3t8hyIb5NGJuPkI+0OINbAT58UfSoWNwelTCJeDzpgk7woNAA6q
eF3+wZekRHbWfZf+RDD+0nc7GA+2lh0JxzzNjvWinF0luAvEPgVUUzB1Pz9lJRKKPcRylSYVW9ZQ
vFJISMO4xNlrVCEd8TL8lyIucIiTBulz9hFmCZ36TDFEhqLcEM7i7JyQGzXaWmWwUxt3MzvmNkRJ
COEMYT7PAcZskKeZ+69zRKKqnTzdnFq+5+bv2DiRhEXeu4qJ0SChE1X4GrYB0dMiLsksxEtsxrsx
Y+IXWMcsTI/urB/rOn5BJMctlQ4o3HryKCMMgIKEJYJyErMrzBNY6UOePTT8CaFvTDZ1dWuS1WUj
k2eRMMgTjeD0qQU7SZplX4htp+ETGqW9ScvxtXJC1CA9d1v5LcsDBabZpLD6PTIRwnNjBaqx0sM8
EfsvbIGnKDJ3MMOj0WPOBHAJuVfU26KnLIF0E+qwZsOuUXduXnymdDUKmMjsFFtnAmINcSbNCxgq
MeIBPOHjkBuHy0pLgRTpXQWKCergKw13NrekIbaRwAG7zrDMbcBuuuQWejTs+Kr2/ezP03huLdAe
SYkdSkrMGGBBK3NUEPHSquZPLX7PUmjI8zdmENP4p0XlkxREJHFs4ugjKGNy7tUw+5dJF06tKH+S
sdn19cQQexmy+9f4I/XmplXyr1qC4SqFVpdRJpJlzCpTG/YjHBHfQUVZmuaMQDtKssPwQlRbhgY7
yJZWyMWbGtigdndlUYPP0/TOqRL9RyFtL8BshHfyIMQJbOgFlVenst5k8TWqN5F9wp8F1+mZJFEe
Z3p6JjGkNS6ZNTz6JFxHGJBqClrIp04dYI/xrubR6WOCnbJ0H2nlWQa8kC9Tgpt2jguAEm2pIF+d
2vphTZlj8z3g6SWYhWXrllOhzpa6ar2nUo5rq5xOaa9fGqh6w81jVgCC7Sh/qpPv/IIeIhwhIULZ
ZULKHtYrWJyOw6nJP+uiBkTMoRA1TKqTCTPYN4dZGxEU73qJnWxDdD2SXmWZu90prRvcbLLIz52U
SIc9lLUEoQ0U0tyrXxNqKydeG+al19kgg2XROrsKZDkOdX9hzM6x0lny8DKNMIUG7kwNhJUtYWgw
LhBwzqiChHn2iNOqM/VHU79hFyQgdDWWO+YITwf27EXpTJRe/bbKEdephnUjeuZb6bij8IFzmLax
M6bMTnX90rUHSFpddQXHS73fOO9W0rdLSz9EYmwcvFWWadLsaxc7R1YyJnbJB5De2lKslTm7l8hA
zyJrT7VFDtFjvZ1V/0boSMmLRS0REFKphM1V8ahAS9Qw8HS93z5G3u64687Fbr3nCYdW5wBiVoO3
K4cTF6Yz7IWsnnvI7bpyoh2EcQeRL7BQK6Izk6TzLMcHmZkBQVZSK9Xe63RHYmJkHHQ7o0i4hg4b
rY5M4pbc1Xajxgi/0KJgXaxJ2bZ3RaUs99DaYJsCNNpUwt6OQIph2OwHm25admZUyrC+eu8QFdnS
e60QrEpUd+ZpLfneJlMFpcKBLHPPEVV0HeG7HAbrQamWMNyITGziYxg1VxR6sAqw6VaqdjlgoTaN
gmxyvKLQtBYdMnzueiqr0FZOPVC6uiXQiyvgLWeVkAVm8QaPaTZUG8yhTmP6k77lNkQABu8+84Mc
X1/3BcLSxBab8KAm2GpJc92coXmpO9StjLkcz/tA4LG3pqNARUcmG6svplNANWyMVjjT2SHSmqdX
CNOotpJFqiMN9miysJCMoQMs0xEQBosx7FI+tVRFqRa9cSNXUcl6KbQbZZgEDlNZtyYU/PWYHZFw
7GqqiBpIyqkKn+KMjqLq6lPrgCswe4iYRyj0Z2Yb70hdyDxAXupCp9CWpZJjJwMnR+mvQXzQsvCA
kgeKjbu1AibairlycZIqil1ZIKjeWcauNNxnYKBqwz1IceqdYrfwUiciyCq4ogXra9aiYJucbSay
O/znU66iCtHi/rdsZ+CPXNeWiWURFVy8JT07YX2F1mobtlxh8waFgdWdjPaphmSZ8zZxQalMj/k5
GhjIL3sFiKrCdiMx71ZQIl/DW7tiNMBQY13HPNoKtVBdIuU03PYq3apF0q/lPccts3IpBWW55o0/
bTceh56hxLPntsD6k84UVf2kCsXHb6akUtp4Tv0kDutjxjQvgF1hYsoStzND5fIz7snMOkE/WeCt
Nub5B6fDZ6CBDiYs0zfEFbFYJZSFCUV2Cs/HSYXvQpQdu+CqEM/9lTnABEDsHTOkzLc5MRktS0d4
eAZ2jKVWmZWrCqRLlikK5l05z2inPYkIRUu9zEdjKwGbROaFVXdpy2vzAAclBo7dxYVxW4Ifpwrn
m+hIAY7FgKKgWxoB5bxbQZy5UlgywBRfADiVdOIV8IzJLeKbXsuYtLqUA5QxvSs2YZ/tLcMA7bmG
AWl1CVx8nmvbw6wt7Hem/iKbIIE0iYIXfl4NJHiTJTXUTrmQyI/BFpsegwgaTIAzUI4ShtlOA7Rq
/dVRcugqhzhBAiXm76Kl54rUNw5tJzOmdANfGHeXQ1jIUrAyRtYuQwbvUqr5ilUWgpPiqNuOfIaI
OqGq6OMHP2mzgyRIwz2F2IZrzZKXcrN5RDwPZcGABjVana3dWfk2cMyxnGZjqSxKtJIFy2rX3dsM
B7UyflFt18+nfzN6goQnpKBxENOfFJrDpY1GuhCiWhw4wSX2GlK2A9HVdteKDi3RffYdZ4v9E4P4
kERJyMJIL7JUBzcmJIM2QZ4ht2u2ivuuMcphPjrg6kc07C13+ksv6mXcSN9D1Ze9TK/2vodfhGfj
PAEfXPJ1Bui+GILTBWAkAIAlTOJYnAcrsstxy6d6qkKM4HGH1F9MnT2guxe0rHqsXarkX4Gc2FI5
Qf2jKzu/zfdclDn40NnmSgz5vOmNWm5AhSa+UiYO2oeDTkj2yvJ2BQQJlRrhZ5GvG0FSKH2kiBGI
4HXP6r/k3qIGJw9+P7F2S4u0ChBAM40PYPy/kBlLaf7J8Uyk10gviEuOVbjnSFuavwxec8gZYp+W
p8Yz2SASPBk1Z9Mb+IMW3xaGoyEM3fNWH4n9ILi0T/CUxt2Sbk6HJ1KRoj5We9Ehp56DpRZ+4jK7
0rHYsYMvNvrYEUdPUf2w0LGCb/8ZuswoxrvE4gSEqhRLQNmF4lamJTOLgQrKXFqGlM0/A0aVM58p
51mW12WEhjITscxNDDkWunDTFxuaB7p9a2eiMFYvQ6XuA4bvnmdsjAq+sOzqNSqgKcU0Onumg3Ue
UWYMcA405FeKo/9nvl5omLZ6+rfmmGso6y9821XGVXAMbVXIDrWbjhkCFHOOjl6t8IzjqmpOW6Cz
5RAV17KPHg003Cg2wxdpxZGrL6E2/I5Y5vTa1mC46TqM8caIXN9zymYZj9iVVq48TpMTWVq1b7M0
OeNfDZVHZfOsc42AxpKtC8OW+jxwiS28LeeRlNUJXJ/FWd4klBDyRsXuER0wg0BIBpiq6fGTxtLm
3nQZTcXJARgGU3PMhRajs20qrCQpfE31S970AZ5wRsrUGPiw2JTKKVA+yMHY4PhDorjra53Yu+QP
hGLgoQBaUumHgb+BBWDx/LcMtmENfQhJvYEj2yB80aLkyQAfOgxbkNPj6pYixvC03meAmd8GDw+r
gqKHcM2G/KsY02OL3epYsF4ilGEihqgDhQYOtjLYVEPNJwuYFosG+eQPnBjZurBN9Da/ZPjUN/E6
yKZtio2pvOFVAKkCoiAKmBIJXxpjTe/6M6QVhb0PiA/lDl69VfuNsRyPUQmwEUTxJWxuABEoV4gI
LvhWLm32WKc/gxKtDcLaBEZasDnYYGGlihVsrnVrameNdbSvoF2C+/VG82bXHaQP0hz14Gal18yO
IWh3LdPDhjFWC84JiyZfoWaGWdFscNx6mQxGbvOOVJQLliYdlCv4rh+z4cB+3BSAnDIs1WRj19J+
TbaGnFK3w3CSC1pmGLtMPiwbzaiOk9ludP3KvwULS9mcpD16dCnI2RBGueWmCwVsvmVIyiPeS1sG
N1Dv2ES7hoSGKDubabR3AQbcxtkV1ouVdrtpHOAw4LWoPyN4sXp3rDRm+UA+HkFRPREw5ai+yjR7
HZurxiHF3bYXlUWIILltabjm04xC4wSpHJv1G0HEtkjldbHF01tbMqwXpB7EUirVuTicA2LYxr4/
FmH0D3npoSc5Y/R73DHKRv+VqQhF760ro/RbhZPd9/iAsuNyp/f9jWAPhkgCyx8V2KEOirfUvfQT
ZBbS5jtG509ZqbHCRpCfYeh7abae29GXtbZLUpdWlivUhMvAerPYt5EiJM5VgpiJqJZtlCNvvcHx
iGuoTLTGLlHfcIVYps2HLB4i9LljOdwDBn7UBE2zb1sWW+cu+4Chvjvhl5GU2xkKhhNVPpHDNSYk
MZxUMk/hw+YMFd1lD4cW2aNNukJh6BTMH1mVANHkqwanSllvyMPp3JyOEnOJGGE0vGQD63mL0Wko
8Ihk1ZEWjuz6qFzYrz2DDggrIabABNbJleO/t0LbV44kqOTqqikxdgC8iCz3YPTedbwPNAF+UzEq
svtuKw1LpPKgpQC2UtrHCWPwVcawK8ZDA9KiVM10mN90ARMDBt/j1uF+Z+KPqQ+2TCQLYugQg0Hm
GmkqLZtMv/WoSjycZwt6BHDeBjos6w1nqOpyLF+bgwJux73mI6CTSxYec1vk+xACMILWem/Xj3Ta
D4T9CFWVGdv36K0r5BSIS6N+GAGTOaPvTxDUpQ1JFDxMUiIzi+Jv/nasg1f+REbhJ7q901W4+YzF
TbU9cumEJM2Y6orSH7Yxdp1kJsLL5nr3qB8tC6+acS0vBQ9VZOq0FPPZCSYsfSrrWPRYF1FHdsZJ
ya8xy3GTvZrse2bDhgJiX0c0oh3mEqxX9WnphVcGtwHqy/4wGhfLuMRQgek2F3Y9+bYGvkkK+AVm
wdKaunU+FsRGoyqSfnevGMu04pmWxXaY3lWPep3yRG7oElSVi2btEX3qlg/wNVC2atoDufFz4chf
TGByzX9/xM8Nv2mp+C2cnyNq+m7oz6K6DTlrX+2qR1trMJWGIsrCOljWKZxYr73BXg8RaTlykekO
HUdhCeSNCCbn/gVDFpZXeM4OniZ9zh4ryaZ5grQq1cCpagGbPD7Gg/svq99El2MAU54avMSxsQB4
6Q6mU7PRMjHX0S+pE2Sp+DWqfkvtWrGBtZAfZhTKcCPxOJJnWjX3skATQFYQDmMX4kmEUeU0q6vK
sY5hk2LrjWQiJppnooiDnutV0r7wnuHaHzQlcJPWvWCds2jddeMgcnFaolHtXYfK2xon5ix0cMMN
8RADwEXgDW80IqvhP3ZTBPOpAckbTi1SdSBf/Cd7FWDJWw4huoZThMWOASaBiGOCFQBTfezsjTfK
OoiqEFpIj1BqBEHt2JnyTDsWXxKjd8XEBBQXOf1ih+levU3zPhT/woaBPWgZM/KaJKxUbs48YwNk
zRGhFxIlJ0DPBGFfsK/qqoGRlVSww5UKEHVnPGrIl2KVYhVimXcunWFTeHjhmtk1G623HLfHwRTv
5rDEVEvWjIHcfJn3CiL+Irck8mNX2flK9ZQtk5FirU97E7Kn08RfQKeeFbD/XNthE+QCb5tza+Oo
7XBoXlZ/2H32iIf2Q2u7Y5IWrzG2VPgpOf8VAnVY7Ma52neJt6uciE9YwWbR53sCy5spEUzoYkC+
lKCGs3eFrPiVpjprRCR3xEjIrCoHxYjojC1W1G1C/l0Z3iWxxK7x/Y7KD6Fh/YUrWK81xgpGVwIz
sB1fxz7b5ngtd4M4kBZ6xKMD0T3wHhIK+6vFDMf8s+HNFp8hswmjyf1AU1cdtn5t42yd0vun2ree
GRwPJbwInVzGL3mfKkRoEF3EsQvnW7YKc0GAF7EQjY813qpA9Z0E7oagQE/5tJW/SLVe8j8VpwoV
LLkwvvHYymFe5L+DDA6GRULmbP2tTaRbOm9isM/64OLKY3NN0xNmnZDBvrEzWzvjESVG+Kvnk291
ZIudc8AWeA2rWGY0IeX465mVJAwoTVps1vWZmVXb5tSItGdmuVOq7lNFSWWd2ImGOagJFm2BcUEX
hoSm3JsuKQmFSYsZhjWc+pE7FQcRZyXn7zaZ2B11bBkXB1m8NERkshAalGDZEldPX8/FBqEjbOy6
YS76XzR2tcRbfGfWg4ygUNtLUCmo8Dptl+XG065QISc2niZYNWLk5kqTGG3GkAOgYdqprdiRbQXT
OsVOOtRPgvzRhtCcjCOEdW232r3GW86wxTJzsmWNdF1AGQtbHn674NyGGaHsfL+I+7JRcKPM+UPo
1UIbwZqZ9fcBmy+hAix+bBE5+0Kh3fIE6N3WJB5tdxjaIi7CKAySDcNa3fFIc/gZ26dgTWeMf4ad
tK3M7CKPN5nC7VD8q0JxLZXhVFbOZqrif0KMr2ZebDvAFoeCTQzvefmNr3tM2dGuxfA55f/mGNgh
6X+G5MXxrBe81xcDc4NJbwgBTy71JG1mpgxbgvKS1dBsreEzr2jxGq5Ni90e9mno/RrnZDONYiVm
tle451ktTwnWW1nBhW4jxwdlIcuGajiB2g1LT0k8FwL5Xa9I67aU4REwiDcUVF0q4TKkXcBJ4g4b
nL0IvV890w5hYuBVBQMvUz+wPDhz1zAMX7Z5sy5zsEOTYUPk7uJEPThoe9r6kiUBg5gJZQMqnjAa
jil1R8PwIABjbNBtiviYESqN39attzdjJahxJEISv4p019A2MIzP9erNnjYSsRr57o3jStFYsRXx
/NYySMZH4WOaeu4MJM1oAfBpM2KmB3Z/TAb+OjQPAhVVPDNLL41NAvKksGpQwHzIL6+Bx+zS3spm
usxs1FgFbsnlpgvEXi+cD9Wtr25A/mPB5ocq3fT2oQthviLca7hZ7NJgPSUboQoy5NbDu66lR8k2
n/UtGWcwv7ZTRKvXVXC5BjgEc5ssWmwsnB1FzrJ1sK9waKg8NHweRIVW/RMA8zKwTFatSTZjf+fh
CWmw/idPy5FJMEKhhW3nx6Q0m6mw1p3aHSBnvCa4oy2qUWMq8WemkvKv94hpnlrk/GmSHNyYjJQj
AGBjRzA4ssxrhTxfPj0qOz94ouqSTf1XVqtmhPmdEgWjcUdBE3kJSdup2wn2AQN+Lm5j6mSJ1O+h
4WmLQamvDrdbSElTkThdlN4hSO2zWsEva9chka1u3p7quTsM5crluqT4t3KqFqCZbWgj0yDnS2pR
8kMecbUZ/TBD2zqoCRDa43YDl83qHvPUnvXKINQ5/gzC55TISBMq/TZ+N3USfHKbBUsxTeZQIaxZ
7SagfWdG/6tkwUtTGyzP3oPOCqpeV4sXues0jGAp3aEMBRVj3gBSewns6CndHSdg+A1RwqxDnXHF
UKBlB3SjawkQ5i7+ryDeLE7wsktSIyQGLkHVjiOmchajjp4EK4kQcVWyxqJnoVAUEtHmjeopjZ9y
7a0xARp4xE0octmwprmPJEtL1YZVXoqzJSUeWmLvZ/fV7eBv4hyX40Fg4TsRiVbOE9M3oaYYSGJ9
+BrmxGBt8vhZwgloBamkeLmY+ZsEnSTpitO6SttmlarWQWtOXZv6Kqy/wt5FJS5hk55xZs1rC+VU
aLQ2btOyxCbIqsLG8l1h7FqDpr1H+NQRHxIq8U+uZ1vmtRPL7BChrzC2AxWUUY53iE6nLgRoLKSG
kVA44NRQt488YU8m9/TJ4G/zNdSrZ5eVOz2QV8c5B7aNFR0O7mrLIp7txwGfZjP5mpurbOogd3rk
J1TTqm4wjuI4J+7WwGnIgC3XmcM4orZ8tOmwPZ8OnVaPDscANurqjP1KMN6pg+AFz8ylQXWgpF6/
D3j2ohBaG6pGIYDd2q4gsweDPIMReyOwBCFl1wV3oCNxJvIa+E9CFV2CFB8/hYxra9okGcnxBFOA
vr8W3LGVds0nbatN+no2yPGrfQctdcjUEBz8EbXYVWGBSpGfomvWxNpqLy6Qe28qPFl3Ta23iAKh
zk5vGbEpgWmsJdWv5rpK3MPQY7YtNn33Ke3SNevKCOckl6HKgn67CL881zg55E4ppLdLdo9aY9Kt
+u5GHb4dGqEKvmas4+ce30QXMi739IXhpRYTbQHAT3pwof94yoyJY+33ndnQePcvgmxEMzmNinH4
D00CZnOUXvUNUb+UbkscRHkojBhcfbCIzdlHuOgOzu92JJ+tNIdP28phDT8lLpKEpCwiZpPdrbwZ
sdFbDgqwUp+SRXOt9M9yPsNWlAVPxj7CdlCB+7euvoWPFwicQpT6tVHbmwB0z1pvHUrmG3li1P8x
U+nJi3+g8BN8fZXI00S0vUFMSN9pp1g6I5E6pKnzVo/udgwNDebgqEOFxjfgGwwk2BE/uvcOysW8
6qc4Q+nKuGk8Q08Gw9n13pPEbTtXvwtVf5u5XcQZdu2havWDwDEto65Iinof0ls34GMBN6U8yqQA
sByV7TqGy1qgXjZimaikLoPhVs7RLurdJetBDRHVpMMAYibnAd/XBAuA5rDFyBoL1V32PtvlZi56
4gqk5Kbe29SairVLUMZL916rpG62sr1qh989qzugWZVQpCJ81BimWJjhd/hEtFN07FS6x3GB32YC
IF1k9W5gIM5t89HP4ivoMToWdenrJpMiurPiryJGp3YZvP5lAax99su2AHkbrmRVLodmOI8YW7s0
PhWOygb7pYkjhgELGVp/PIevNd62euquUs6AznMA/Mh0GxClUCqqEOhV+j3Jo4sy1D8aMKeZMze1
xSNr4ptNbInQ25vZo8+2h2Nf1r9BOO/jToZ1zMm5mN7Mve067+1Yvukx12yoZibktMYNYw9nnRju
ORNf2SCZMysv6b1Fa7OCEIC3E6IlXovmQ5UuUsWVkejFq9XTrJHBjVGt0qD9q1BmeUyEW/fc0FCh
d8MmMkbSSYphMjULRnal4q1r4nVl6+GM0U4V82ug4leQjOfcU49l7H17MV3LNVXfA3Nfjmc330U3
GyhhSSDpclq8RYuz/6tssele3n/BUPhhLQ7X5X7r3/104a/X69fNYndZv783i/XX6fA4/B5+syWh
mrth8fv23G5/f+9idb9et9Ni/xb6cM6X62pxOZ0eh+v98JsvDkAOi3Rx8A/XK5PQzeFwP2yvjOgX
zuL0eMjv+qBcXzwevFYsvr4uu/fX9/f1Dre2ZbR4e9vv90v/ni+uhwOisQU5o6vf6+mgLnGu48fj
ID92srsbC/kqTG59wJ8HY/QFPnyLA/kY/mHLzHTxfNvu68Vyu10+7t0yNcbXJtl2KfQ5o7/7p5av
PDxO05J3cRZ+s3o8OGBr8ZiWrW9v/EfrP05+vljz5z7/bA+88HTgKMTi4Z84Yn5+nPgCvuLk//fZ
fN7O5+/9h/xa+Wte4xdHvpD35hxlO/np+Uo+MDKPxZ2zwOv5o4N8KZ/gxK9P8tPxrvwrfwe1dMkH
4SVEf8u/9x/y7J3kb/kfr/N93h6L0xVH9P/vzQvkaeZ9uIryA/I1J972zueWn5jPdeo4ZnlVej7t
f+/49X9HzDcT/JAfkr+hQ96cel++Rh7P4+twkt/zi58EZ52zwSfk56//3oyte8kRjev/DoyDFguu
Hb+R54bLx8f0FrzxgzMpzzSfy+A0+AePyyb8Jf9c/V9+bO+/98PB/71yA8mTfDg8uqW/5YBO8kPL
U/PfiZNn7iQvgfwQ8rPyzf3RB0Xlg/2PpPPajhTJougXsRbevKYhvVNKqZReWHKFDzwBfP1seh56
pnumuqRKQcQ15+zzyZ6LnwMDsvnDnb9V/vL4eYNH2dGCLU8k7Cw+5w+Bv0disuB/mH8Z3yP/A3/N
/3n671cVfOJixy/ib6Ahgw4bmnXcfmvmb1coe0SoL4ytbe1kZzZ0imG5muH9c5BqKaNjFRhnS7e2
HQwchyqOLKRblVFYNn41Z+Yw6VYF0tis/QDkw5BkUA8lRLTpvXRedOW9FqRrlL9yWpfixAB5MRzB
XgPAOoR32zEAK7+11VVr2kUAeNmxD2moLOSuMu1jhoTAJubLNTgJqGAUFOEKl6/qNlu1tf2Jvafz
G1fVtrXslmm+SFFxtThPLmqWbZMMMd/47uVRjayUWVFg4bpuqTyNx1Qr8aqzFXgUPd//rwWkP28Y
WXX9myWrXeoVfxEL/wi95sh4rE7Jnwwws80Y57lcR44REz5f82u7FoYVN1c15PcgsXcyHzdZQgE+
EAyTDOVJage3MQ/m0PORqdgjDpPWrmaT3ARmaERP1iuvlrXrn1R68WM2YWCJX8+3++gaG1oKE6eX
TqKEIDaspNXJDp3p3dwI26GBEiasg9k7SdBTbppM32B4deNbpai7edxsxRC03Y8QsHYXvQKSmuf7
sy2xnglcLsIcy3vSoMw7aqw1iHPeHO9TJNZZkwPrlnw/0DVBvs8LuNJzh1vrO1O4vi2mH2JodG9c
iRYiS8zdlkFdni8xjTqv+4pq52f+p7lHmG/8KkpJ+mbpAW6CFXCrvqpV+Z1UpNpKBQFR89GIgWZb
2zKlwm0AoDE65UjK8jLwi3g7Tpse4JLwY/u1xEvmVCz3KWkS0iMYCM4LbnfeZMSM/wuZfJSZP4J6
i65mN2G+Y2GQ8PMPR36JwwUdJ+FbMa84KTRYXKGQBbGP4npwv8Bm4gSa9crxfuhvRcq1x5YeZg7z
Cf5VldG0LJhBls2hQGyQ6589C/u5mFBcAxujA8C08Zsxe1VasRG2vo2rfyECsZSIoX9Z3EE7pMIE
KpdnAyNS9JVL8hncefqdMm13YZ9pm2Z8ixNWF8ULU/hyendc8cKX8jpGxOV40P8ruHN86GH1kzT2
FUX4lN1nmWhHyE7TkdU8CZUQSWNnuuY1wx6o5tOa0mnk4cT4hYKpsqC2drdq+jTVTYNuxZstp6j6
DPeYwb60pzdwVCu1xePHH09Qp8ppn+q5L7CNVS6iPnf6yHGgmeOmQqEZqsVuHi+UCCBg0a5bjcRw
ihhSluhAmj/0Hd9FvK/RoKHfXuWms2wgucwvg56yvQofgw0yvNedSzIM+1pGI93XuMh1a5/rW3A3
oD94FQNUy8aNPnJuOBWLP9OkbWd9zDSWxADNAxTS+V6Dqj+lnbIZ43xdlxCrion8WybwHbwRdmzz
xqyN9e+JkCM7m+hOtXI90vpagBR7Fw03ABqS+ODrIqMCTCCzrZdQkxXFPjXBc2VOfuMHcZqzRQbG
MyJkOGQDcRjvE/n0ckuEuUcSFo0Qq5be+o0nCtO/odtzxACuSWAifDY4aUGneQb9rLolb5w+phbi
bjLczLudUhZbIpwBMYdf+lCyt4vQxuLl6MuTaJgTdZcw/Wkqkle2JKVF9mHUbLJoBVHe11BS8lkf
okV3TdXb85IXBgv27tor7SYU4ZUkjCieXtrE4Pjg/C1UVAvkXmGIVVLLb+irWgK/St1bu1wMbiLX
ke1XIzN6UoiwTrigYNh3+yn/3fEi1PCPZg4QZeOKKEiUlS5IJ4/AyCWjPIBv3i1j2gPJ6qnGMTGU
n152bxqmt9BsQxxoM6dg3PWjdpiJsM3OzozrVx0528oQL6yo5iUnq5323ur9tuP8S633iKitngev
Y5QRl7eBr4vcOq93HHVDtomjT1wkK8m81GKpN1WhPwnCVPtp12SfUo7POqledd1exzrdpiVJy20B
aq89mwW0Gq5cohMNifmjogMkQUHEuH0aaPH0za1AuZclK9d4mbrabyQqEjq4xhygYdv7VgWa56z1
tCH19q3kOEEGktSPYvQWDTblgkmMPY6nyeDicstbWZj8vKClbMsERT8VPq1h2Bv3gtSp1Nsa3H+u
UuwjzpDJU35xzbyNoINiaNBDQ++kd4wxYIZ4615C3bYPno0UuSJKg4W3R3svN0j+7iKFZJ0YcM/t
+CLZWypFcGCCtS241OsOFzzm10TfAa725wFIkXZXNIXkUE9gLfu3+bJKyK2KCpC+duPP6yKuRsa6
HWkJwbw+GzyM87xiYNd1u1lpaEBQBvB4hwxYHXiDc5cR7ObQdafYZxOkfQ5pvR5xLmGiYGPrgdy0
CAsImJa0s9ZaGw9sZkjxMg+dps0mjr0Dj60Axo4hGvgGyOPUsE5WgaGFtENwcGuQjAfR22ulsZcN
nkZEWrPEwo6BCO5tMoZI3Fxy03FGsvsLPT8HPK3a9SEaUcL2Z51inXwGQRRLaUBsR5taIaxio+A1
kEfac+r95hW9gFESrzdnbxU7PQ98w3bPKUeMBX1HCz8rkARNeaSVhA9Mz5qVRzdAuOKiTdKh45Ls
M8p4ac0n4HwalOrPmGHpzRkCFzl0YUT1+PJUftYYqVaxHp2C/F+sfmoQKG11m4wsjwx36ZUnxHxI
7jejDdZzUDdsmteomTcuH6QqGN6XSNJghGmnKW1WlqoDGGTs0D1ILF5BO+HSoln2QAIjX0YmgJth
YYON5/qKAxZ0ZEMpY3iqUJv0FdgExAeh4NZyWb8jyOPqmrX5Sj35KiNJ6TqgvN87crI1XmyDr9Gm
GsIZdmhsI5PLoLd7g+9Hn7OSUM5MJn5ZIEl4/LjaoQ4z9Uc+/m1M3goA6HIiD2BOv5uvj8JEUci9
kUz9isfPg3c//8gNtzoKs1/NuLuQ9BPhUF/bCABnpxLeDaT/SmssdWyzVor6gxIye/Rg+dnWshX6
HMv+NAt55ps9Em/4aRPWo/PwsqrfhI4JylupSkcmvAN35fM/KwIPUmZWu5aPFeXOg7AyNGPGH0lM
yqB+VEgZMsAqU+Dn/Vug3QYyuQMTmztW8GbmINFaS4nKSUUqoK2CuVnnU4xVFEDjHyoJDHgEJxvq
pjCypU1AG9lqRhOtLB6eOcxLoO+ElLbQq2Jb5DcD8C7mWdF8EkkSl/CKdk4D4jmrWG95/cJUyELm
C0VNt06Dw1xyUhiYHYDWQfh81xaaQIHq1W4j4r2jS6NDhKNeCiUkLT7jWUJRA//BRkhrg1InLTH4
Xm2QhK3GpswxLqppcH+hGZB0uqOxMwpvHXNCKxTu2I0Ib2EtwGPRaweT0rTIXkIOReMtZc9l68am
RS/CDanHrt/DsFMHTBDQL8uvWk8P86s1S25K1rc4hw0IF4xF4putI2dQMBdxm/z3dhNwmYT0Ig4z
i0m/96q+scyvBtmZEn7WoPgNpgrauR3l0qx/CmjCPTtMq7yCEVSLT2zM7BE5GQjx4/KcmZZJ8l71
LHQ6EpIC7YWITlB4KoudNXOgUf/Dt6Np5Nym8SbMrKN+8VLsTzRfJlOpNGF4rCjHABJYgJBxZMtK
XPPe0KeDHv//IG8ICWHexzrANlEskjfL228Haw4OxiwJm/+3BOF9nqlX+PmWhRwxvKshNOXWI47j
gy5gE5tnwhF2RaKuC33Cw8CMXfs3OdFNCLCc8atMH+jglw0W9TCyLoPxxg/RpfPJN6AWlgrCqtbu
GNn/DaFkDXKss5NFWoRbWDzDs9nRXKtKBGVoROwxbSyP8JPU8FV1fBk7bsQuzQ+y0q6WvLb5UQu/
Gj2BXCnOYymfiKggCth7I9FeE5e0oQh7ExGyAL8UfW3ONuFkpe/jGolNcLLHL20y19zx60CnoS3v
Uo99IZRty36gI7EprI9Vwu4Omg8mWonyvWu9barjRS9sGDb6wtFLjHX4gy1mi6iogV2FOEP1/C2j
SJ+AC41kMaXksrjcoHMtRI8mDHiT46ZIALHn7UuquPQ0KPks0KsB5WgC2wRFQObJRZbEB40PEjUv
FQqTewJcsZ7jE4CEx4Q8XOfjb0LFOpoXjMDrCb6sEi91uplFtOnZjRM6EnSfnvVbDRmjSYmPE1sg
11VvcQmonu8p34WBup0PPB/eqQw2vZczC9ykI2nFy1RtH8GwiyBB5P8lqkzfgnjI+Mq/pE+Qw7TK
Z4eHCwGwhxX7YRP6zVc7Cd6Buz5RDxD9ZAQYttGZsQGvWaZ0+U7rWcNFB16QA6/qyRMFGhOFbTXA
3v4Zdt9J/ACSzK7HZUfcHpX4mCpzdrVxcGJWJxbzqrmAKlKiFPck1UFxPfDmRm2GEhZ9Do8jhLmE
MIOQ4r2X99442wnNidkfjWzYIYi5tWm4b/rqiqyW0KumLEheUGkHWwy6FwflT4+YxzZL1m31KTJQ
6NlY0UceUW5xlSW2sdVICa+nvanGG54PvJzhqmn0rWJfQYlzgkYSUozyMaBJwEvCDi2qsetc8ipf
mtzhMvaohGo/xPwyowkRvJCz6kYY8WdYHbTLGnGqhT9FVlsFtnMg0R3GN8366Ycz2nEzf4pE26a1
9Y7hAdVkeXK63WQT1IfWhfN0M8GYiIS6rSlFG9iWOqrDAOF6WHKTs/Wwq6tsyreaVHMBeraghHPk
v470qywqdmaZ3FPEgQrazfwTehrjfn1P1f3MXdIbrDVh2bSHzCf6/CyF98x53cS+yglzU4pXrg4E
fJ6Bhozpo7ceSJfqWUvB55d5cpEjOntQ76yt5HIYtPfg5BXd3nXxWNGpsvNMHKIgErKvv93sVIj8
RIqy33Hf6+kc8dWjz9QWWn5RS8Hrq7+E49aYdG6ihzb8VNpF4JPKIHi1Bvt1nvw0LNZRLhcmqvqk
QszGSjOX2rpzjV0BssZuD9YIV7nuLp2DZWR4K8A2T4W8jM6AsAI3/pB89OAQCgRbWrexy/Ejhg88
mSe3Ne8xv0/f6L4xyaVLjQTiYyltcdYja60P+4oXImtoyfpLOGxj+UWuKVsAJBud/CSCfT0ljGDs
jAGUaJ+udTPhRjlkiNbl6zh8EwdZ1Zy1nKQdoyslX8Z8koWNJWcwzFWvZN/U1bvJYLCPdpIRi8P3
EpSPJLT9nEibIsdHRKy1MoD/VGjebsX4E/Q/BsANE2UGGTlo0/57XIVCG4zbCDdFPJwEPU7EseM0
aH0o0VO4P60D/kWk9CQtUzgRZX5dyGMpUF6S8oW8q664Jtsc3wwrydjGg6fxeaES7hlqSWtv23uQ
rI4+gxcRiVp+ayHnQwPnAilVIjzKjlw10zUjVKcu9ZWJLttCKoKNGaw/VIx+R6Avq2HCqJL43mvk
RtUNKxJYYNaA6XkrVCKPw8+JD6dqEg5nzv/JW6o1kRxjYfqVJMtqFBtzi4CE95ONRoFsQOE6xKrf
udiX7JTgWNyy9bRpOvXUofdS5c/A4RMCOE7QPty84han0tc05D54MOs4vYX8xpwLXnkO5E9HNdGD
442+GhBCxI8nZrQLR2XBWno9lt7SjARZFbDbLLgI8B6Lno1v+GvzXrXadyk4jyXaex5QQ+HwTVmJ
NdayZPeZONadlRI0Dckoc5aBX8bZ3+QyaZzrNrRDVXbD132dKu/cqOmb5nbgXafvIAYAXCjLIbna
BoKvsFh6Gfy6NzU5sVFchLQ9UP2bubZuCLsGc6yhudCgc7gMSySLlUx9ThpcCPBeXYY/oDLXdi19
gse23JvOwkR43aYPcwx3pk2jSHuUPEd8aHHGoK4nUgUAWz7EK+7gS5JUm9CyLob9omfv6ON5Cp1V
rRPeDLMyisJ1wSpxBvPymCN+uZYOw754UyhPANB0Cwuh8yqMq1T99Yitbic4tdk3sGEgrVcykCKj
fuPsGYOKjWlLAqNBwpn9LHG02m6Fr89YpTV78Sb5V9j6Km/mffxwxer0FtFVhlZGVhGtWH4fwSQn
fAz5tg7D1QCixJj9yFzC6nrADlXnaI1pDyL6ay9mD8ZnSCDkItLEJpohtLgxETLNi1giMfs/HtuR
Ua5X73U1IirGgSSZviOuSIytzTJ0vPX1a8vA0Wq6bZ+RczaROEtQNqyHZcmR2igCcCdzBhskKDyp
qjpUbrMeBzrlTCeIhHY2rOipWdPxIJFdUtLdEV1tVwM9DgMHqGkJ/XSX/zpQFb3Q2EwZ0MQJRpG7
DyPeC+fTpHV0EdrwOF8qV4Xh5W3ctt0qjkMA8vgwzIfafNnuxOca7PVGu+NjWbXIfVDJVO4nuZvg
+1quF/jZ/D8s7Jqc9JNdWTDT7pfyFSo0+/IepQuzfH1j7I3g7FJYkKtN3x5uaHQ3EYdBT7Jxygfa
p39dSLsEmiHWul3TmPNoZzXHFLBq8FWg07rtbix5KJ2tEmH0TQ98iykqg1L5y3HXtJlz96ZhE3jN
srPMa8n4FJTcTVLhs7TEvuA45RmQvsecLXVbfl9ziZR0qUbey0QQkYaIWowu1EDUDZ6+7aKQ6fRt
zF+92L0aaBdY44fgseIHjVmgP8wppuyhSTKt3fwNtlOOnzCBKhXxjOGBJ7S0O0qkJ5KLsUQhPgX5
baguAu15MCoAwYaLq/T+rLyRjLKxeUAhUGhIcD9R/apsxk0ETUGO8iCo8p2N0LKnGELqk/Ye5AD5
0BT1iMMqGTk9o3uaNnsr0Rj3zjoUc4c6P8cDm+ZfYQrHvNdXfer6pmHtwNmmvmiqvdGTz1YuySJb
4DQi/PEaxO+GMq0MD2EjGmIUqywl+HnP9P8O+KjfRrhgYBgNzhHBfDU682GxqVTJf1t7Lc99sz0a
MPjmZPqgSY4msx1OHeOYktUtXf2tgPnNIn4B5fNnYBI9Ysnp2ELTIy8lO83RGg/tAOimc0mJoKAh
ttsf+3brWN7B0yTAKOoeMoeZzeI3FWARqkZdW0Wyh5izy0j97mNtbxhnF55PhpLInIa1RsUtvFPf
v5rtPTcvEuczU4Pg1KT7mnKPIlDznejKvkXDRdociXztwVV7/8pMYcfjT8Ougj5hZ89ywJz7nea/
bskKID4jz58PTxeNT0aaivMfERaSNHNs5I56Dl87dV/sJrpE+oXcNG2VhiqjWvs0zRkwMcDfjY06
p0rhFyHOMVdq164J+1jY1gnVEH/Tlj2BU+WxtkNErR3nDxx9DuTKxonfnKd13m57G78GfsUGvO9g
detAvKZkUBUmgH5A12hcUey5qyqo/3m7CSvPyKZhFPEOQmzE8JEvrfKRRq8mWlz3tUXAC1yBqVa9
i3I8blH/aVHtAOMz0k1xD5WRWE8iuZjdZmPgx220AoKCzxS/JajQMebBcl+sxPiZgwidktJxHrNa
DOfi7NnY/MRpuLIjUlwGUFyd0LGi6IaUG2ceq6r8ZWLQIiZcEfSOYIkXw5eMA5Ba2ho4K8mfDqgY
a+ulV2V0L0IZ5+cBpQgBZtJcVrbDegCTWrGIcG0xwUPHsFQ99kjxyhqfQO/Llyn95zFd6+XByMrX
guGaJokE4dgAiMoiwuz2eHGgk5hLuiSu70sd4vrP0SUhfUuT7q62Fi7Y8ZA2hJEjw2jtp0AGV2gR
EhOsQOrQ3tkUvtcdOqbE3Rf9qwdZsVfzTa49O8ayDGHjkGF1JjZ5kp6yLDtJ9PtKqB4THUSN5Rud
RS1rbJF8jfgkxwIHGlWCwgpmkJeEnWftDludM1RWyg9RwKdQcV6Gc9R7aOhtX5nQ9dXxl05iieDC
aSj8KwaLFXAI7CAqh1VbIjXKyF/C4ZEj6HObYVXX+b1yg7U2duDEWI9reBKRbpN4tU54yEOlPMXP
ILfwTL61qstI9FtNiYdp/lyrBmN1BEGyKMNroqOVk8qVjW46HqXGlZw9i+ZcYROZnHbdq4bKhka+
qv2Xx4AXUOesGJdLUUAK7LMrsy6/oocyKhrrNLv1E2NAjWIQKSSxUagtqf8ZdIbBvmGGQ4ISQscX
i/a1aSlejUdaNTsov/xASX3IKFXjwngVdrcNyGpmnEYwo+3+dRCpQq/BMhS9WkzCE6YkrZ0ep6ct
4OUxILyA/fsQZoo4HDgYe0NbrvUx31Qumm3JtFqNOKqOiUiPoYSTIQMErwoVMcb6viRx+6hF/4z4
X5G+EPAHfLtgy1hh/OKOGGFOVPU6jcSGd3/dVgjBtJZvAEHmJoi25Kkq7g7SARMILUMug9XCsZIN
TvoVjv295lYQnb51ylZV7luS6F3ah4Blbj89PQEX5reZ2o0j8axhiEzB28lDBxmvwfdGEADpldjU
kndQKaa4Bpqyz4Rybc1/RZUcyWVehzF2tVA99B26Tshq3jisSfq60/b6vRHsNEO5KWp1TYt75GIN
SVKCq7OXXJHHCOtcVhCGRBkQlwWuP2ZlzMsyz15E5E5ZW831a3STpseObTdEvuqU28xGccUDaXDu
llDa4+HbdNe5OIopvU8VmWuj+pmaGmY5E1QVIn32vdk6qvlBjywrHMY+Xp5vFUU9xcVVQLnVLHQJ
8mB3DCoCBZs82isQz5GmLifedxYSGbaKuYOReAtY8oz9D7CVlYW31SU5qsNCAt/KUy+tvU17hB/N
S48DQymQDksUjI4JW8T8hItxiJMTnI+1bkYvOqkOXUYMXNru+zbaTqRmeG3DSYpIADP1oI7Htndu
xvQngotV9X7Hq+A+YsJrwBRsBhbIqYAIG05k64DMHQwoHuUBku/KCozPtqXht8sHGiICdHIi3/oM
X/VJC7RjFgcPoaRQQjQsdxekw3l8DOBQKMV7GwTL0AIAhQjVEbuqeTL+C8oOvir1PLt4bvqq5cHU
yHWavltQQXrwpwZ7Fdu1bAd+iNBELY3MNmWha74ZIY4LebKNLjy0nf6MeZKFGnIMFLz/DbeUXi3t
LGUCFq0q0viIu6MmXPRUjhAiEWw7cjpZ6EB1MCZuxUQZhE0kZp4HTkaqw0LeMvXV4SzvqAk5y+Hh
LhT5QywqO1L3KoRDZ8BPw2DPkpLQNB167o5G/ChLwfr2P6PAe20kd4qlleoVxwhlvayDDTNgPK36
ook/GvdcZlcXmaF1ypGkqEBdlF4uOUnBlyDIkTv4dmvPZFzmfKEa4cHyI6mTthPsOxLCHYQjNnsO
XZ7b4c2C9tcSoF2QTyh6dye5gk1YC91Rw4PQxQdIGPuWoyoGT4G9BH0ogs96j92EDPX0R6jtygKS
4nXDOq2JoHGcVcYAUrKNINIwheOfor814UE1851JHA0Qt7UD8F+U9WPM8p3RgXuCsFyFhH2J1z4Z
10gbZ8lo7cBwN3Hvkz2wqeL0GIVbtR6OQ9VezKTxQ+NLG3ICDc9m/JqYLznYxQrQoz4wpIK7wugw
mBPe5ZmtLf/E/3Oce+XEvI7qLRZEuYy4uA1vUaI2WSqGfbB1et7iq80egwXIhOs2Gr7nyiDJHi2P
dvTGTjEvnrWz6xjtM5XWzBfP/Rs0Qpg+4Gou+qhnbo6qHQ+Jd43tZ9s9qWhhzOcQfd764egaGsND
VimEH7l6uC+CCQQKN5tKnBS5WNF3NmC+Dv6cDPIZ2XtqttMHTkEv9qPurHGB2aeQJNaex7Pi2sgR
taTlNWiuk977QdWu7REIwNqiVdKRMCdX2UGDMKCpHS3kUrlB78Y+HqoqkgiWN4O1tjHI8mAfZt6a
ctO60g9AzBpZ7TtILszAH4sG6He3DOgpcl56L3KZdfy5NYNExJ0WR6RoXsryXiIwCLEsE1Hvqier
jpGkS9Bzc6PJw5byB2DRWn9ylHOg5wXDs4ivjZdIZz4iLNSaH24WsHE1157ncq3ilyxftZBOnaKy
CFekUi6K6jpkHzHTOZe1U/0m7V2MQMFNyL0yokUwvg8ssqHcd1hL+q8KhbUDyBMSjNk+dW+rDpKt
nMomiEKU+C+LP6VhqCs5cERM+2GAkI4cuuY0qehnFQzQg2pcSJUALUNeiQe5+d1JH2P351JrChUv
ziWYkKyME2UDk9ThJ9c2A0kcTCCYUHGncUM0kOrJmjbUFiLDvhCvEu1A/1d2713029YfhP0tMkZA
gtMn7wjdTR6xs2Mu1Xd41gd6gfE45c4KWwm4rhcFikEpLyppdmD/rZ1l02M05nPO6XWqbdodm5E/
X0dABwcM+oGiPo/ptoFDib0bthDOHXb9FXQgYqXER9Tv4+wcKz8sWrw+OoSMhA2sypJ5ZVFmywSV
Gy7xw8DYYIIOFpveztGYS+s//Sig7hF34QDB1UnZtJ2rJzAc4yLhLhscysIUkwERGKrzR7T5RO08
8HxJ97dQr2DboaongvU2L1GMhF23kTC9IiLTDHP2ifGYMp8x0884jVY1rnkDy6sLEwgNN3ZJbMkp
tXrL9iSZUHWD/ykOArUC7GaYz+4uiHm/9JMrzlEWrkhR3FqAwmuFWoUogoIrDmcBgLi62qkSDLw+
hSv6LzO7QcyIZqcwIyfdfMqQ+cm88GcWJGnxpPOsx3gDMmKVeZlf7rox9gf9l5x5ajZQjK8975wt
xw2EXMYV8Soa/0KNe4REkA5+vMQr48GckEfKSy7VcKEn8TpPHfajCHbdQ+j99SEOfz3xnZj4arRv
iJmBu7fYUDM3PtsD0xJrNdnmWS8INamdY0lWWKrMTlqkEXqws8yjuATs1ibudOAADcbrAH2Qjv+u
G/aqfsR5tiis91m2p/TNhkhXN39SgDNGgREpGKooUYcs+pFHP2r2qaEFaNcmWFev4FnB2xX2eyeM
Nqb1S7U60C/Ih6tg/HKRp5N8Q2dM6wckCOMZVTDwS5vhDAweg2Xm/M7qscFt+y9UEKAg3lCnVdYe
WsnwhxEvjzJPZuBx0s5ESvaPiEkEPYfGnLxG44kUYhaXkA38l6Jrmqajat7C6k3Prnb425a7nF5/
sA5zrqZr/mCrW+Vuf8xL1oUEDFQ2Oj/kvBjddPFq9W8FmiB+HxWJvGeTshHvTWRaGqVZoz3s5hYa
xzH80ZC2MAI8ypHdoauvS6LNO5Op6r4iAK02e4KPv3P8DY1KZGNzqvJg0/fa3+hY6C4dps/lv9Io
7u3cLmbRumC9Lgx4/Zl+tox/Dj4YJcRowAJbMChuNQRL3TKPPGoEjjIYXWK8zmOesTw75KO7VFt1
f3aHW4AV2CnxlCI0zeFuZuZHm9e+/j1SBNQNGC4Rb/qGwpYBi41zpWAuzIwvBCoSzjKXOoQhJRTf
xrbdtXS3BJUV2uSbKLym/ORUw3OGharOw606qqi9U/sm6jUdohMBdHimdCaV5Rq/GjEUuypmt4u2
jvG4nr0o0B7VmRC2gRwqh9kj8KmDnBnjKw9mhYOQgBStpTYZ93G5a93spoDrmpvBtvhRODX5Umrf
bM3xmZVIHO1zw3OT2qhG3kyZbbRomC8CcuEfWlkd+tC9UKIeQsU4Vxl2TWZHmtWS4QULggAlXH2s
5kyL09r+yPt4pfaomtloEx+HCOx3KhGRGJWvuYDW4JSXEE5z0GIkGu5566914JKDMLx5Bh67VR2L
JV5NdAGgY6kaDAE7B75vQ7AY4lLGQIkJ0ZUdKtGzQtFW9QbPjFTtk8XmR/gws/ALolvmBfXu3Ryu
I8DOJgnA5zJcq1F67NlEOUWAvpegOHSHMRh0Rl8G7p9kaQzuDHXx9ei1MJx1j0DDAofMdsllNxXw
6cmhX7Px51HNyR+oSK1OLE5oTXY7Nfd8izYjSsOnpoNeA870n130xQ04nSl5RurCyr557Ag8AESm
+Anc4drwlKczilh/8+w7oYCLfFx2OpnqIiEena8r/ulkq8YqDHlnATF5UUU/FtTCOv8Xev/S2XHN
WMSAsFYTz+mxJlbT4TYNbFV1QvNACSbiaTef8xwwn8B7az9Sre4eyDebi2P+2ZSIAdUqXUHmvkWo
KzPlO5sNi9qdN3vp2TXeufHQkWg7Fz4BA2z48htbIdxVfZflsMuNva4ZZ2pUxWLZzRmeG5/16Gtm
zAX5qs65ZoPOehHwJD2Z2W0K55Rg7xMMw4yvwXqN+NUh0j2NbJ4ah3acPgfeSitO/VE8JvMa2dXK
RS4ywBTVbaBCVEj9XbXwuZ+d6dk6Pd9cuDaZ6qfdoyo4LceNMzQruxP/ff4VGRVZ1jP1WUV8q8HW
6/j9YceA7DVUBLNcaXTNdTisHAZw0G/JgsiRzC9jBhChHmzdzPODIF+5+Hgt7ZUTvEChML0TD8XG
f9oqsvQdpDhj9JX0R5mi3eIemeM/S5CrLg6jPfNSjVWLw6Vo8YjH/cGdbZFoPBYm7NWKMqh235sO
2sSQb5ScMaR9qpQTtXGAgnNsrlpa+K2I/NL5Ck0mXz0lLpB8HKUGl3LNx+cZ76WlwIRRt6qxzRlD
RurGwy7LHysAxlkWL2UGvmT462wg5+hpPAh49HSz3RTj09IZcfyW21GMvortVsnzL9l8hf+tDIdF
w2Q7Jsq3gfAE2OiVeFGBytP4YGBBOvyIzoDPaN4dpyxwmqB8n1r3hMZlRxYDB6/c6nyTA2MkBpOZ
3e/QCJhyTSzRvUeJqVtYiTW63zx8KvHO6YNdpLxnSAcQEJVMaDtOVm1GLhiUTfq4y6dw4+Usub40
aAk9nyJKupU6Ga9mnB9Ui0l1f0yzaV+FLlLcTZVYvy7CHSkB5BhB5y0zpqcLq1UugnGrUrGJjUA5
a8bCiaadqL+4rAd1Qbg8Eg4FiRT3WiUufQPkAXfbG6t9rRo3qXxkHE4WWYJRZq17/dGgyaiTc9ki
xlThpbEMKS3xokVgDpudJNXHUoneMSnftV/Zw0xEJqu2jPOLVYDOzYSU1TZH2GZL1/xvNAFLh1Ed
QyYI3exs0vCUDM+hdXmDP6bgL9c/kuGgj6TraJ8UDCR4kyWsZuuifHAJ8SZTgCrfaPQJm2lQqjxz
3rFE4hrj+RNfOYWfyP51nGmleza8q+fCpfFcn3dnUwXtop+5GkRTJt0//P0yKPwAfZDTYorrgvfB
+2kSdvHlv3z8FAJiBuJA1HdKcw7ZXXrWDlL0IqRiIioqbD6JyP6YxhocgY1vujkMTCfmYcMIBBU+
a7r5H0fnsds4loXhJyLAHLZKlKicZW8IlWwz58yn74+9mcGge6psibz3nD9KAjx7gxXBSx1Ejzpk
7DQfNmG/kKl2aGio/FRNCb3BRNMwvwZTk14UFDu3Z3klFgrHu3AqwtJkdTsiC8mR63p0P3OQdEFp
axJ6JNOUnBHyQEWAGeREGebXCF0YKVK4NXdy++um2SJHoNH2nN6YAVHrp2thwNb68sxD17YLhYEu
SpQlwxOtEzMfNl/h7+ySh9th3VH2cfkpEOjBb8MzJftSXePF4KNFTUuuRr8gLHqegHeJAqubS1jH
mB4MgIr/WTmyzQrLCbWWktadTFu2/5ea6rqv44NgVSehr4+JZcwj1IoVNYNa+Y/44BVN4JExHhuU
aFJBbkVZblU/WpK6sh2iYT3lrFZYg40ksbsaZdi8YnH2BO/Y1tDziDYJZRQU5u62uuaE4dAcOza1
E1CA2SWMeN1WpNgwzH+DovsyMvlGk0GHUxZZ2Zb6OOj5e4iizrv5U8P4rOok1gV/iZ5HkMW5laBV
YqEJNkML7BQOay9C8didU85x4dA14oJkBtvqSPgBKfYwVPoInwPsCQWpYJ2iI+o8Q6fbDZtQYwvS
HekA4omw+tPgTyUjgDbKoeB5KEBaMhW9kWTL+YliKfT7F5HMctgpP6eWeuqAachtQebMg+8fDYlH
FVsS9ow6QNNbndvUuFZTIJ4E6imhSZXj4ZKpA5Egkq0J3LOaewPSIhA32Rfi2QW2RJJvQMc0Hloc
CIZJ3RxpOLAHgtf2/LyZ0RBi68gmuVpx2T3bzGKsQb/S0vORDkfKddmJWuDwENO+kjiTB5lcRFe2
NuGtbMJbHJTbOBRXgwRax/gVFSNhhcJB9sZbRCHJKCJWGw+8eLxwqd8SLgA9W37ClmQ01o0pTiNN
naw31wMpcipSp9Si7gABic6tlNnkuwj1gaza8UtXDmMc2XIsL8JwpY/3pIwWEdi1IOwzk5ZR86Ci
XQQ/Vdy/FieByQQxDjakW8SpwWJE9WmtLS3BSd1fXlhqMWaoxEqS3ZB65XW2U9t3E73K+qXJV45l
t9QgH9Gfii9ZNw5B8iGJbtkVHO7+XQ0fFvlcVhXNp6XEHMYFeimFCdHI0L4I0yKOMcYnGvMQNOVm
UlDpoBWhjxTFsDYCAkMoMmfMiANK7uzhE4U7D6MeBRJ4SUgdGTCjIjNmEolM92euPXJWX/Lb51VS
LjNhF7fSjJ+5lX9V8W5o1Kh10Rt5AYDdb5b9YZ7H5MqNlm8rUIAq3lcqweCJ+FtL0j+EDCmHtdUR
AxudIt1bFKg1tGKK8zGdapr0eVrEse1WSg7JGSz9gu/Gkwgwy7atRQ2ixZ1PWMZIKoWZtheFZ71E
v1fMY039pyGpjnX9kPfRKavdqzDx/Ca+YS0JKIsIuOlrEk2oOqXuVMz2EtNl52crWpYPigeY267d
/P+drIO0AMvs0CJyDapuRxkM/E6wd1X3LxAMWw1GALghukcVamI/XqcqfkftN2miucE1Nbaw8ABh
hkWvAeWpDQ3hyUDHBFr05KUK2bIY60OK+h6UdSDAIdHuJGG54FZSfBrcfxGZyQYMmcfhgURgzB8l
FwgDN0HLYLWm/w7ClVYdfVLsNZCABFSj22kGYB0q01jtVzr0CQ4g8D0XXD3FZibZg6CTD0M/XoXr
T0yHO2UD/rnHbI12QL96WMO0kJ6m/h5BT2CEl3PTgePfizznIqyHydcpQk8m2rhn6Q00dxWCnqL9
8giSlDQaUHSdhgEZjgBvfGoADebyJjLKwB59JkTSrJVJas50x+O67MbwqxTlN2uJNCt06kdQaa/U
Ur5gHp/wXOgf9g4z95la0QE1AKxauvGD4ZA8sn8E6cbqpV+RgL8IhJNYdtcqU/ZJz4OXV1zDebZL
wuGoEgBKFAB9jjdFeNLfKyRfrfeDrrYhBb1e5wnUemibwpdiHnl4B2LH6aKRzW0pkgYGCM1koXs7
5h6/wEqOnsyoQ3T8jmTd8+RiNQXfAKuw6wjhoemtdcibJFu85PEuZiPAYkXXAa7+EQcNsCDRRtQ/
Y0Yk9ikiabSxmPkJATM/mABS9U9J3qG/Dtxv2TxHJL1jGIDugmXCIUbsdEfWTNg/B8JxylOPykSk
WWzKBJQwypku6loDasqwYApJRVJEADMUXb5LbR34ZqyQ88YPJauUfvKBEiNojt/uyLmNFRa9IxHX
s6Y6aP6JBt0C+7sOKiER2meuQvU1WE6TVDuxlXgDxnkwoB8ndwgJlG5hRShRU0I+49E0gZ0NlPsx
xDmds356JTDgavLGeVj2SBCxVeYAN9rl8VrkG1Cau9Z79QTiTm/qNAADbE3PdvUpkPkT1kmuFb9Q
QCxTQruLRLsWcjxvrHbwKpJMVIhVL7XyhKugGl2o2h/wqrR/MGT3aO0VpOJdM5Hjy6p1EtAtsxCe
Fld26XLit/hHhlUP0KxWNP+494kc0eLRjiExPDKzh0Z6eIq8IWrqiilN9R5K//FG6nOYc1OByji8
Yw3mJ7dDCSb0SDuVaFViqzOV5ubWCBNg+jKCI31qJCyDQMxw4dOukN68RP+GdZBxJ4F37Lv6MxAc
PRZkbIDBofkhZ4rwH3MRDSWvnLqMW7o9Udeo2bZD+uu+Lf2DSDh5VsWlkF9Z/WgZIJKoWRVVTPg5
O7FLlKUfLQxA51r3eVt5sepT3qGSGTEt/BlaTi6nNQ8IyDaOXoLWCSuRgEmGaIhKIaMIyXeOvYe4
C+KvgPHzpaUxK9oDO3Ix3PXw2VJcncnUAKAViI9kCNs9l3DAN0RcqE89QvruuRu96p7TejE6eXJT
BzStIP3dcOrUZ0MtCR9sPQa2QIIwtSa0o9L1kwnbsqMg1+fvTYpVOqn+XyF51OIqBgdDOjNAxFjN
NagvinrPzF0XEKXpI2FhwAjaG1iREP1VZk/sWDPXCeHtwh+fN1ml5thrlmr21QvLRHpqSKDFZwFa
nWMaAUhT2kvQtHZCKnCsJBfD19YKFJ3VOK64JpvCG76UeKchxjKreK3KHRxz9M0/QzVvW4QPrSdj
0BSYEQPwNuFDD35L7ukKalRtHilCrWanlnfaCUVItby4xp4800kXN8sle+P81KxOH7udXcolRSez
zxMi8MQfvTyZC67XxeUX+nEWzePZhTSNxYXs65nPf81WG5hy/tFt86T5ct7PV8cT/tKFnc7scX75
mqN4ePTLHeVCS3VhBxv1ZJ7IKeX/0hNYOCMHb47GdtPP9dmTPLrZ9NPsltfrMJttev4M/tBTsXg+
v+rZbz872ersfXg7h/kwO1xmm2C2OV0+pxM6+dls7sztkz07pLPlbbP53c2dGT9GPiNi4u38OcNs
fb7O/5zpLzX5W6w9psolt/GMP3T6i3+5WZcIkNeBHdnCcvoN+bU3Nv/x2S3n2vzgzg7vcObcJQL7
nuETIqQnJTVcEuzc4ynqHrn/xeNraPvaPIfJ3jPEpcBZFSA4NPppX8o46az1KJv3yaUQjZjjQMUT
ZHCAW3ocLLVQ5l+jbA/vX6wLvDivMv3pdItCJ7iyQgJ0g4wMxyKDugLXMQlIpRZcNZkBSJnACEcY
LQGr1jwUrmF6CNA3STTQKSRmWRK/qf/CYcyxTbgoQSHQcXF6qAwBnlC9GUW3LSWQApkGS9EfWIfZ
W8lmW7K0jlJ8xze/zVBHQu4OCPZiUXa6nnwBz5uX1F5YhNnHpYkFjMIMtcQDRu1lp/afoHZCXVyI
XAqN9mGGJGQMAwVXQ3voCdsTc8iUZuNR0NX6SHJrW864MWmuMmPxEoM7Sv1kGrKQU5TWU7C6hbhq
uILckSEFyBQ1ctcioCAqYZSOZX2pBxdYPVmwq+1cvEaF9LDEW/zX9t9F+F2F35Tn+YE6b8qX2cx2
Q/hdWO8o/RLRMObVqcYLTfg+u8+1yGhPOkvJWgvOg3Q1patv3MhvkYWP6D/M9G6I98B86PLT975Y
hPhkQ/OrKL578IVmT9tb7H0Z0jtrviiwLiHVtbOL9rnyfiPoHvUHApk6SimAK2bU/U2Lk+fauf/b
+79Nd9LrjQDjrsiQOJVHAhP7t3sX/HNbr0YE9cmoTQMkAx6hTqZNBG0VbrqMKfL/BFDLNon/SaVT
ysBgjNeYyPwUo2FC+QFQyaAs6W5DYm3cq2s/7oGXeAQ3VrE0vof76DSrcom6+3wjTU4+UzWsEEoa
Q2rcJMOO01veoGX9kkll0+yGmtd+zpzaXDn1GvSv2Qr500JaLgd/MYeAwexAdOpyu9XLOapG4Uqq
qktyJIITpy2vRLBXxY+Fqk5OWYE/ZvbJbuiWFDzzGy3FqGWH0dKLvtT+x/d/2xBNMSEHjh/+UG1E
FHYcXjKM/OXF8jn1fuX2L48+/CxCf6a2zoJKDr/c/206APVz7Zjvkne7Qf0WME/wE1lkjFzaXfZO
3gHE9xGexbVFp2Hd38A/b+pfMK6ntjHvoG/kWNyljfED4M8ID16/PRs/wJo1w9EGlTYibNRONMMy
58OvPXVuXrfcpwftjzwHfeu+eQHchNK3GV4WwPN9u2f9QL7c1XNc9uMv/ws3Ujs1JDJMz6pTa8uo
DJJrTMXHhl7NdKnTK7nyfwfpn4zmK/iJvwfTSboTEDZJWdhJfkT92yAfG+HJOEvNo5Ico3HPEIh4
0HAvUIdT9pr51WbvbFx417Z4I6KEqffJDtMWcuHgd2lt7pexfDCpdUjuumNcHFx50SdUzH8lgjMw
SBGGgnwRaYT/CtVznjxF/VOXH1n/dMWt4Zdl0vPekU/MIKolJu5l9BTabdO8uYXhATRbUC6iI3FW
oCj6DeR3HS56i0ETWGlO3WEv/4P0LSEyKoIyHql11/XXiLVdewFB99Wt024QN0EFLgJgRb7cEtkB
xI5QO+BDIbafbFITtu1c8N9N8RH/muKQUwsYPr3sAFEtlS8mWu9YU8qyjps94Z469MBxmADgS1q+
YmNT3nH8rrJqntr9nTKtBS8Gx7pH+eWf+I2gAgR7hp6iXEibCpYRu/ssf2WI8igmrecyixmOT5G+
nnlw8N7Sx0Bfz4Xu0tazRbU7Wmt28FFbJrBe9QRy/CzNZFWghTkQEmuuE/axDQ9ERIRZRQjJTmJW
JaykXjNyZT/jgw1K+8to5sxs6V2Jh7qaBRWFo2RREK61IE/kh40t+jGyLVHH+Uaj26eoEa4bTmU4
4+A0htOqT00WV5AARYodr8SGwikbaa+aM1cgC7BgGZFRLmwVVH++sBOFPbHqDLP/SlU+dAb62OQ+
+hzXHPs6aaQNUomcoS1Dv6ATa1F27IF5IxwEx1eJ72+TGaKBm9XrYAl7rzlEJqM/gRpsJwwFVQnk
+Y7VbpUjs4sDUMWbCPSaU+sgYPDII5iYplvg3DjWtUdcRbIsSH6En0ILK8bChjyEGCGjP9o1Moo2
r9fiQOy5F0LyOQbmCdm6t1M2JLpKkmjbFCa3558TBAk5TeIYQ/GPTlmWjyFLtnpi2lPCet1FQKdm
NxKpOyws5S40v0V/Gw2LppwB8a034wL8GOAfRrTOByi5lsxc7PhJBxGd32qxuNVd8ZuXof2JhDfW
4nVlHAkDqdjVY+GEBVjDkjO4ewW5uN6dBPWbiS8lw09lxDUKwDG8eQrYupaSfvY0Qo4Vy+nDW0sl
fYnHXutGcEoaXCOCy1gecvEEOakErIbFNtOItMuwH/dSdsXF9Q+RZV8QJoG5SG2Q8hNZjJkrAQhU
Cof8lIVRElwG3g2VjfhpUcOGhCJiK7z8MlSU1M18HUcB9UQA75IFkZibEqYWVnV3p2mEqH0BFK9q
wpPlVnVK2pCLqDopnnsls9YPyERIIshGqITc581AUjlka8H6aPD6mCFyvCNCSnVtRPitdDKyV2uO
iAfYIcNs0ye3BhcFUbyv4t6q9UHOo5WaU1QTelOJPKJ5YsNJOCHyGOOq/86lg8HvagIlGK5dEmDh
4VWrXTt1203sm+seFfVYQh1itVd/MusKD4GgMKh3PaWR1PLMXQ4Pl2o5TVVtJeyg4JZ8yFBIuncB
qMHXMMMdUH/HC2NYGbfCSMkrWQ0Dk9kdap6oB51wigKMGs8MQyHXI2DaXQZ9mnhY1hNVTGgeQPz/
MBjdA/UviUjUZ1xKdAQqNyTWLE8zCSssQo/eJTfhk3GQqigEA2orTWCnCkysNTijqdBFsoDG6lFQ
9GhVzW6gRDEcfuIOFi6Sqh2Bo5mqP/yG1LmOHqEmOQxTr2krrLIMQTF9aH6+trIQo3hzcrnwwJyk
zZjR5ZpMBj73uzbROaEt88I/oVWINAXHN13skx3Q9CtlKg45lcqMp713kJ2ThFBzwBjXlNgAGZ5A
hIVLrEsyhiuBQVdOLnnfL8Gd0IjEwBb8MTq0MIczwuBknYOX+rW3UlBgpBUu9kZBya5vc32GjWCB
twW8w23cpcBrm9Gk0f/r609AAOIQ7jL4F52MfoM6pnY5CTmM4dvQEyptrLnpkcny0tC6hNNIiFkg
a38oMAX++Kfqi5AtV/YqhFff+gR2lMliIDGdUAJ375EBKVG+egzzdzApBhCXiOYq1nLEdbyP6c0c
COSSEeiPtvxTWPSGPKbyeM1bGREq6+63lOR530zCenhry0E4h17bDjETGEhOiXhPu3WbnXSpmQCP
xeDRXdcjXKjUWUHXlYFPqpJ2Am9wFu9y9TupsWoMr8j4l5sDSsm17xHjNMiUBlNbJ7+I81xIMASE
RdgDPFqdiST7esuev6vowrtV1YcwP1Xx2yRQJaaErU54/auZJLWbiro4D+1nHV0CThSNlR4+pkkw
/AEqRQIFtEBHVVzODQ6NSEUji1M6eowZS3ja2f04bYUA4r9GtK2DBwKnFFOSPJC7AcjoN06KvFOu
XkL7aRVHwdgrQYSAXiJ8N+mCOblIKkQ0743m+CVRtcENr8+mrW+dylWio7w0JgUuvu4YjdG1Jwob
fe6ygmwCTNKVZyiSFEASSDCSPg4kxMcu30ucto2/t9RrNcFb62SkE4iKGuuRGxbYDtF20gvt/N6i
ZRyoXyHZo7a+OmVL1VlvpA7ymY1m8D4OzKAgRBh5toqhnyzS3wxrmItyQMY2TrEKfbRGThH+36Rd
lQhXW6q9hvoYoJfXzYZbkFzeeiEieKnEO/NSuBv8c63/deMZEety6p1hpI2tKWx3I/o5r6jA+0/k
OGGs9N+qFD2DWFt2FAt2bOzJKkHhfixBkmZJhwJAU5GJHE02yUrgxOjktWGCCxtwtan8I2Q8w12y
MDTk6QA9Wob2Am1hSW9ampPkgxd3aO/d1D6S6xc3PbWZv0sMlKVFMzcs6nASC+thNUtRbAyMNpIX
PAwDYbJl+9C6FRl5JeWwWsrN0wg4QHOQxt61m9yyq+6NxnOGKKJs5nUp3tMAvqFmY9eLpWy5jFLT
hd0sTfTTFY+yi01zshZInoZOHgTRmTTmLolXbrhKNW1RaFfJ4h2EMxndfGUiYBiwM+shZUhJuqm7
V9ZX2xJB35ivNcVFPgPno4M0GUSb+ZkzHfE5raCUgJWQHBiGLPUgtMj+N5bsqMFFqXZuuhshXswL
BZkos3YCrtWZwfctJxsEhG2DFO04eLs2cdQe3QVxJdmbmOalARRQozELUEdPYgWuHQJd6C9HtIvU
vrMgBuRgqTfaTsNSM1WtKGbLXRnbeSJvSWI6D4pAc8jcZLKVy5cg1vcmKu89pQMMMbMww6g05Qum
zKDyvanzZUArRmTSbx1eMehPvbwklKiOhFw+6RnAeXt7aa9oyqFTICDkrybQ9hVuRLSZi3RfTk81
UZHdGZ8BlndkUpatt+U9NLOzCDvl+ocKtINSS7ez2AwnRuijB6ibrFWAFdOKv6AoIn4Y6i4rkW6A
vmO0qddkIIG35WscvODb3FTJdEMQYIc4vWmKjQkwoojUrtSAxNaiTPVjiwKgYj7WKC/RkLDjY6dH
F5GqMBPJFFJ5lg0WaqqGLG6xMPlJg+QgeikFNODCdVispqTqUUEeJ1KI3nyQtCwq/x66y0pMN9H0
aKM7lhN5pfkvj7QPFDkKM9IEM7dBOyuCVZK+Mv3OkODjmtCxKW0aUcDOd5ShVlpT2tbw1YOO2HMg
QIpQspDMl90ArU81FT4ixuGaqxrfXtn+o4NWCNR1BecR8OJ59cZEuZpFKFCzlr0K/zhofRCjYklO
Ohac6WhVrBzj6z4mpFejVD4e75bmVIwjAOAtWRVltQO91kVxS/svn2kT3Dmfaal5RRpfgWcLgXwR
1WlEHFa1+poOcbR3/Ui+2ehAJUzvbU/+biha58n2IKLOCzjutKbauk14Gg3pb5q43cgkFAM02wko
RqHcF0IBADRphHmHmiOUBVwVDwlLHWUWXnrJGHrVAvBpjgSWvG6Ifx80Jj+YRGMoqELqaIvDle0L
2jI9ETKysEhsM7b0JnfdA6iNsgaO6l8JXYpkXGVM1R4P3FS/jEh75iUXxfyW1G+Nx7clnGuYAsUq
tJvhbWqrdTsVn3M/Zw+Kq+Okg5LQ9aRwIRLvjKHBgR9Scu20L+4kzz33TOiNzOivE+2G/hsfGc5I
c8ztgj7UvCYhX5hpJk7i6mDFt5CacBj5hdnS460de4p0/lfFBGgWTdA11UHJQrAAc6KBxDciV9JY
pvH0VE9TT9wH9AI9AM/ZXciQuwnFLkpxYwv+InW1fRTT50uOpMl0GyHSNH1xWdYK6U3vWELUePW8
rdcekNsEA3Q23euZ6VgDK1ZzEaJr1xB3CKSXbaWucphmRumb2zPkKBIK7x8a+4SxTRkgIr2P5z48
/TkaCMhjhJlTKHmwSOIHOH9J8zR0AvF502AVVWegaRINrxIZG6O3ElUBsp1MK4qvTO5lYdnGKN+l
aFWFmJXIDq+6KW/E5ImiX+xcoXQIlX/8nE7j/zEA6m3PeE6UErRlN+DSDGqOB/B2wXJISiDyjhei
/I708ldrw9/OHW0DbKmtgRupDDFusoaPLXgplKpPpE5Wox/n3LIk6o6sSHYKXzz6rQTwxDQM6Rkb
wjfp/1OJWSROKRwo65D8YrfQyeSsauJHjq2aI61j3omNlVS7O4VPYSjSRxCVDlo2GoVnSTscDOIZ
UlzEHSYvzUCZW+ySScXuM0sTEZcSeKVs0Ckgjj/G0S3UtmHEOi/ES12hmjFN/9FduKzVhhsf0VrG
9WQcM7oGhbvo//NQm+ACZEiV9H47aSwzcth8EgpIKmGNAkvjLtlOraQpy4IJLDB0h8lyEVXAvkow
V4Cm0YghU0Zsu6CatRBYdDDRCt+wbcZIssyBS6uilMcwwzl9iyMeZGU29WVSRU8CVXov8Mwl+m/c
Yn3Bsu91DFdTT2D9LnXZ0dgCA13ehAQG5TBPnE9+guAU/0iYEFxaqDuj1ZaIP1EP5QvR1beKRKrG
cM/YWwVeaDahLzQty2SKmCGmjXVKZWgtUf5GPpMw63td7+L+W/6g11fzcxK8if8qjn3yMdB5cTMX
ycVtOnxHC4HdkqL7llCPokUjlr16WK0O8tgrnqzuCAt2fvoxxH3K22yIZ6P6BMNf3i9b2iR0LUXX
gT1an4ftsi/XhfyGfvTqt46WpopwyY6Q7N4ybGMbn0vaeDbC5FwjWaGL5jICY4OjNMTbWgw1FmaE
APrrf+EurHCXdH8VgGCjbPzm1YR/ls8LQtjvi284rtagu7yRoGVQR1RIBlBxIeC8TJf1DkWn7LtP
xQ/pw92zYhhEfUhadilokFFGSp9QAlW0WPgWc8E6nUIw8FzLGYCk/q36N6I48vFEqwAmWIBMCXMc
LxyNVZYAeTHOcxYyTxo+ATgENP287Eo+EqYXehYiaG0R2ROKjah+T96UCvH1NAciJZ8o9yjFeQg8
0J5FSJXcpE8c8FwWYmaw2C4qZDddvEu2Zsom7UrAZ671lUvc+E6K9ldnGCgTLuYWX5Qw2mIULTSU
V+nPlCWRVB/RFWc+p7J4wgJNcAuXMXFLrgxEjXjHC+Y5if9TFhx1jnbnGnN9vBTG1RvHL9/otx5v
QRKuMxJkNEaabm+IBqLJmnlPMOnZHkhJ4gXuG4BT3XiO3RoUZyoRmRPsC7fxjIg+DA0MJ1RLPYng
3SaC/+hEnLCmRkxdnKzFjkVVUWUGqWxVEDBTlSgNiVJGASdgdYsIzdPibGsUVCsUPgrY4OKnD9G9
sypH7reRnRLP2pnijwoKEo3bWqOqIapuwBFzBdFmQticT6q+1ZH4Ak2Po3IyMkui5xSgbP20Mo84
qJCTuzWrUlihyUdrSDApY0pCsDwoW2m8KKP1gjsbeE6umVT8pkpLaY5LugtRqwjY/W7b6QnJi2ta
UulAPyXkZeBwzDhujXpuMJkgJLTDiqE+6aFlyn+5qtuiB28dlF8haTki431eMEoN2258EpOz9JgC
4cwCjyYxmKZoav1FYjCVI2pOQa4eZ8GC4I2Q74kahzol5qZAw6i8KjZTocC600FL+ofUWPGgzRuB
bCHrNNJUO5zMKeukJUko477kbEYcM0q0cBCa0bvw0xF4WJYfYsXcjrl86YIxx5KD8oeuLEGIzqVk
HYWJ9/HHZzqViGb8SxWS70Y0L179Sr3h6A7qSmjiOdrrxZhp245wPrPpNlJl8FFtmhgSRycAPIYH
x2DUKYAIzX4E65VcPNSBwtKBQvnbN9AwodWoNdPpmvHsU29cBU4YJ7aXwfaS2XeKYR5bQfmGIqQt
BN3Z9NnI3CRZC7ocHBJ2igxNWaZT+2oZeLq8TTwgJcBC4asLirEOMWGqs7r6S+pugevNpqViEynX
CH8pRVAqu5Q4fV6h7Q0IwJMX0Kw2HdqM0yXYQdWmZEDBfQaRrSWGbTJRZTK8aDqTKo/vHMz60cd0
WFOb7hHYGvTRKnepHoiTrWaS1apgE1Ur1FIyWmgfHEX6KumYpi2273de+ZKkfSpcVd7u1OyWQtnt
BGzLAwDflFhWICeV5WIbSb86K2phMLmmhx7S0OOUUDF/1NSmNHJx0AZCd4vHWP8b2ltOeWXyy6/t
j+RRz8forPp/gMnYylXaKeixzZuTiFS56w9EbdGqB0GhGASHhkTxYtQV+NA6ZakCuLkCH0PAfUkC
bDsaTJEibmoa4KkXlBPvpEpXshHRT8geMyEDUYxnhkrHcwkx17YvqnFlwlZK/Tjxq3KUMtU9LW7k
VHyY+NMEzi5KKWMF9Q2xC356EsEfjfbBeB5RayOm3wbfjazdNU6pKuAZnjqQMDTkc5+DSHGfpXBN
YdZA1qc1CGfMoX/4lvpTkH7bZaRqemFsK3R8IAypDG0d4rkspDfiIqMyGdniq+/CRpHWnjhoDcv5
Bhs3C2VNFG/96YR9mXe2BIMCt30QxOtI+kyZg2OmGLlldW0Fm1IZkOHeBVfcELF3TFwGoQhdBXyk
BrgEu9kxJGnhX5cJ1GSWHHkmlbCFQyK/zRNogmX6lrSJiJYy2/jswiek07fCQdRCVrZ02usUZCsH
QaW3m0jJwcBehikspD4MvFhklpkg5ar6ZoLc1Rg3glHd+mSoipiq27CH2+r2w0M0Euq24ukT5d9w
V9NVYyUEr7PDuObSGEjWwdBW+YLT4CbTsRqLaFY8vhsCtUBBN2X47TfEsjK+QgMstYhYhAlq4XsZ
IdIib83C09JXW/8x/MNBqAtNYrZ2jVfXESYHw9iVJi4ZY4FAYBGKArTIswwGtk+UDAPuQNinjjCj
kpM5GtNtXgzHqB2ucuGvIRNWVtqfUw6HuEISv06A1X3z6Jvn1hMXUPw14zbefPxshlMi3J7pxSMh
9pyYAUyz+aIQrIM1lrgfAq4Hc4vUh4IxClpcgqDyfitIAnxdvTSVr6ATfumCp5asuiWoRRud0BM0
6gbHTtTdlW47WuU8dXHrE/3jCgYBG4Q28jL2lsGhQl0o5zb5iAIHNjVl5D2Jj0ZyF60qEprEaAhY
VwkVscH+rEBfivl66v625IwNDctc9md0/arDToxNvSp31nXQ7tM+rsgP3exmDQKvzlSQKL9iwHYz
eZgKbwPDwlCx7UGksYPpVIn5YnqE22EtQIm8mCT3CAE6cHRkG82BYTLH8mbSUjm53AKo5rIHTfL4
5jGsevEzBRrLNy5MXRgQGM44Th3fRgbvmrwPVmfOonpD1VcjUTt7K7V+HU6T56FFhpkXe6M+k79e
tyTTzANzqXvrBt23joSKFVwPHyoy7IivkzKFKYIyZjIDwaZPi+hZnht5WLn+JibFKv+rh190x1Qi
x4wcmpXbGmqsoPgLxd9JlUu84DKXfRSI4bLtdG5UPoj+AB49itWiNeWVGKur3rsho15YdeMUhjgP
AAn1sAQz7A4qEnu27uatdnfV6TyTgmX3hiV55nEl6KzmQ7/BHiGgXJtAnyTmgsaGlXAr5JW1YSWi
MwAcGT5r8vEknHuTui1QLhqn9UAwEf9LZtOgpXDlWeOqyAmrEApbYeiVBUJDs2Xbh05qCEBC9ZTF
ekqJhLMebT6CQMU2SHPOAMlVhA+49s8DJLRIUh7Vn1JWn/pyFWc/xB3PI/YHrucLWZEkHGi7EhAi
zzABJicBmDxgAAWVWynkPTXuXhKRp5A+hejAzTHK67RftLceKw5355pIkE0CMhaqg61ikEuUT2YR
dhvYqb4fkq9aIWmVnU+shiXf46wA36v/jcJLqYKTqJHUD+iBz64qvdeIhCHwykVnd6RxhK2jensj
FpHilraIRSSiDymKUDWLe6UghrZyQc9yGJFS/KdS8AgNdC607M1TiUUia9DOmC9SaBPiS4KeLVUs
9gOdY6i7QQPTi5YIp7ikRZevmOmF/twpomTVEMaMgmzvD5O7nMWWWCVZOlYdCbEqAk8AKcbLFOSa
0MTtZMsGNl8ojEIZUTSBt+olhC8C1fIymR2hY/WnHAkGOxJSQmSSyLP86v+0yrJVzrkSroqgW2G4
QcaGmDbGfk3vnIjcRzr4owQ89jX8ThyE0iCohzYMuqWSeHspqi4dNuxRJWql84FksVzOhP9IOo/l
xpEtiH4RIuDNVvRepAwpbRCSWoIteBTM179T81YT09GhpghT12SeTPVb0ibcfPM2ofPxi245AKKs
8ecWm6CFTm0zAHR+R5ZUbOGwWS2RFC4i1sYeiiL2ExpnAcNHtJ0lfYSb/eHiXPtoOw285xEKGJsv
03YUM7nbWQW/T2681rjHM1Q8Q52cTDZALTDtakIj5X8rCTo5qBZNnjcEZ9u7o5BWk3RsPOCd1tws
Ok4rl/NAtpJZ+yMr/uWospFxrQZkTf9CIhGU0Oxh50Rr2Oyq2EhZzGRbphND9azICg7Hx4T2SxP6
iVjSZZ6F+6H6N8XRMUIjNLgpsP+/wLqmiE1Y/6NdvznUMxpB35yTXX1j6bxQEKaiGRZquVxq1qLO
sASCsiJYLQwgqzZrZomzi0u1uxU9+UsjJz7nvOHyjmIxpqa3RmqsZ75k2b+rQa4HtlrVNqGxdDaz
O21TzC4NXAgbPFEJdyyFfxUqmQLr0v7GtFYH2QMvAD8FKc9Q4Jpoga0Vu/AMi7A6lnTxDZEkxGjU
wzskK0ZpbXiNOSawinvAQBkKWGQRhMlbPyK4Md09E6DcRGZWLvWEoQmswBaneetenNQlpxW3u/6S
DPMuYNfUMHEGVz57yaWfXlzrN0aF44DxaMJubewDLf8kpGIhS1QhTEzLfyMK5JI8oDDVqIopSTV6
caJZ9MlaSErR+D1XiAxB/CXF/RSuGLSNWJhQWBTuRyOnlaH9QnFZ2vrE9IRDV3tp5nRTYkQLQHln
dxqmUuvY3Oy4WZCApv17T97IBjt4EjPK3eAFYp0JGyPFzkU+btzB/OzLdU+Isi4Z+dDj5++9jaid
m7KtbhU9gUIjhROpiOSb9bS4MRpDCk20XDQeHTLWc8XMSQ30hCmgDpClS3tVFdeO872nwMSI7oUM
0NXsh2vanzkEprJbooxXBBElb5IeFQwPFF4zXzkC9B+OcD4A8Cp8h4NiKmR8ppzdJqHmHKt4N6MB
+YPrwvbMTixXwurYlglrI7mJ8SbCMdOuVc8Av1opLzcRR08GRWUn9xllB179MmSJxfSSBAIuvrNp
ePdHSbXVjA3GmyWdOZKYimqkfiIIOwirJyaJFNwj4C3ASdj2DDytUcqROyWLHg2oX17wCDI+sBHv
hXO8tkcEWuuZ+eWgU41COslNJZm6a6699MdiAzSF55+fMH9G5pFKEdGUfsp7jm6mbFS6bCa/5xrq
r03YFRL3Yj6WMJ592vM2+tMFT3hzk/2fjsSgNLV9QrE50qgbFa9A39xrGBuy9AC7eEa+WaI0Vca+
NPg0ogNZ52uNprQmbRG5D5WXcicnSIsNQdshjgrVEZoeg3hVEBUrZgNYPeD70N0v7YAZm/4XpsPt
A2juwmHAo3loxxECth6GE7SIoRuzRB2JgT3GrIwsuBWIyTKupc+nacvPcrqrq2nlZ1r8haIhtEa/
HS1rx+yDzWfNgsV1yHngNcfmQs/fsWINUBL89qcjwQTahg+6mqOBPAdCIp8DDv5av4cpNHmO+TlY
qaOEVYApPhnbFfw2/HJL1SF2YbUwTCzfQY2aomxXXvHPij50Xh18wy0kT/vqBGuIp5GL5SpCjx7L
DRKiLGBGgLgqCT6D4rflvjUNtV8Lti2tJW8CHtwIIAV3BSsjfjzjeCzYnf7jwV6Obia9M7t3n8uk
Xm4OhUVv/WrcCrjgYCMaGzlb4DEXzHZ3OVGMPFp0SKwER173BQ+brRuL1vVXOgvLiUgypAC9YNod
AEQZ/7xgpYoVYF1PI0jgiDaxJiMj6DZWPD4bzhXuJ08v04c5Po4se1girAf7p0MWyv5NoMULgrNm
aRtulYiv1mYu2WIgVHWP38UraPN3sGCLkVWxFlaXts1eqtrk5vywqEwMkG6lIkEhEm5T61n600nN
wfWE2dI0vTPgwCWHJsMwl3URH9DCGhZjdlDkEcM1MDtHiflg5AXA3Cd0XywitByMhzWcTs1pDwms
XNOnPvNKscumdSF4nFmKP+lmeRGm/labEgGOxyFSbsZh+ohyAlDVKL82iI0HChlTR03osupOB+pB
06Pz4FuRWA5hcdYE8k97Wst22QYPw882Lu7zDHnOYOOSrRjIwLtF71wiGFJaTCCzPN61fQ0Sctd8
pqIJLWd21SnHkT5tEFHn0AzMazPQfbvwawM8C43AXkkxZ1CTzZJsN6IoEoPnjgIOzzHOpzxXTBMk
ABQubDfVbJIXWuMj9TFYoVb7yQ33o27s+pb46aJCuNbsSAenfTeZORIknOVi75XIIwlO7VS2jWRd
1V9ljK/bY4HXif/DPhJgHzwaBbsLLUwv6fBowKBNxucoza0v/bVWBa8tZjrtjmMf0g7vHZ+fPG4d
7a332VvpxZ1Mc5eCvXLeRnSXgsQvmuVLC2Cu3xjABPuwZ4LxqwBVvDwZiM+dWLsDeV4D0xO77o5O
lbxBRmws88s0UMsKSiWIjGyVM6wTbKq97xhsf+uRC0ON0QCEaCmXvPQEw+ziSJbNaYEfLvwou/6p
rv+mcdl6fAXMl+0h2jMQfQ2HZq3QPAS4gzNyKE40NWA3efTIfzsm3j1lvs3tOur1sk7szX+AA607
xRGWKgu76u/A5dDraTez4vT15mHLG7r4MQsXDq6nFD5ve+xJBTZNdq5Ff9YA7NVMlCdxMBt6qWOl
Vesa2Ew9XCSlB/68R8/B4KLE9gkiKHD3sKbcug0gOMc/BmbxX4Scmi7QCBSS2WP6MUtaRu2euHyB
tIbKysj+r60NMoJ/vPQWQ14YAHFHp0m7K0JFjepQUXOkh0ATwZK7jLm3ew+hEFEysEeAnbQsJzsB
m4cGhHV3W/1ZbNCDb4ta0qCtbZpHSvcb9TEMtBnWIbxDP1yk9rsWaYzRosXJGVP8pTwkmgVODmeV
dp9IcXfjU+XjiyaEqqAWjyvGd/ixyKdAk8m0ZKRy5q39nyIEsPeso4DN0Ouuk5g8RayxMY6R4Wg4
nx7q+tF8Q9MBapcfKdlZgfv12LI0ifM2sKCeR0v9csytjX1r9+wDJybq6m0D2KxHB6AdnPDHjdyr
PmobnQFy9jCVvJq/m4sGTZKxabQvi/115hP0FrP17TGAFY9Qv9s2NSpEvcp3Vrglc1QVqWDAxMbG
5gEu2ngd6+GHpnubRrfJ0SOXl06ajwojmoWdvbVFe7DaVjXoySXtSBzv83PAQwHCFNrlZ4LSYUBN
ksWPvqWuqs5NFqxs8JczeDubU2BCctObf1q2rd1bMvBd4etQ2DPd4AiZ4eH3SIdryFHxIImlMrZ1
N/7W9JfRYG1Z1nZMdChER4vlF5MCVruUAgsjuMfZvCpooxNUDnII18W90lBzFc+IvDBHIsgRLpgE
p3mNco5Wx8ryBczTmaE1rDz2sK3Rraa8/e5EcBmZdWfCviHOqleJS2Czw0ceFOKq8UGydac+Kc7C
ti4lC4lWN5YVnz3FTJalksiNZ6MPj6ZSALsgl3xJP6JDVR89cBPfLuDurgOakmrbBHubREbjYjip
LXM9JJ9+0+KEWAlPg83PF6ORUsNSCNPrqkoQZxXSJMcQybje3IAuM/7ie43bc1u9qm8l7wmG0NgN
Rbq7h8MBYgzzkys4H51dyQqCILCdp+vPGFa+Rqunm7e3bhDsC6LI/bJcJ5Kkvjj81qx6hdxiQH8S
GA7MCMZqYX1VJUpAmpRbh5sMdZJadfx3EcVwHiVhlFF10CNnszGy6SMNUQkXz15nbLVZrKzCem1p
M7WQlQC4gg5Rh0tqAELSq/DeoL6zc/ubQ2TtJZt4JlG++5wY9YfePbxAJ+/FOQ9xdDJDLJVFuRc6
7bUeMRyOVx12CaMbUZcNb1rLliU7F+xlTWoi9r/0g4I6962Ai1pELlx61Zjv22znPSqNAxYii57f
ClzPgXhAGoT8NTdYp62Z+upRWnht+UkzB3YNglF01qYZgANCdhg1RlQeNIhPp0GGaFE1BaxFWmfb
RnsHmYPHEZK99/S39CbkhZEnkAIcymVMkW8sLTmp2xihSKOoDxFErOeKZfNAtwyxHTtusZ61ATk3
IjYHLA4M69BauDp17/RW4RWqDcKCejbVzLAdvh2OwCwKFyJ7Cy08maq3Ries28At2Rk1U3jrBFxO
CjKT4WBdpDA6ISe1A0syWFhj9jVRS7mBv8KSF0MR11yf3oawSpQYEbedNtC+0Q9nWL2QbqIgjUGU
VJB0YpQ7GjerZZyiFtN0+NtEgIQKTIonzwYDiNnA8XA6jzmYkUj+yUZthd4KFWxVzLTv6UotftQw
hXAzRsc/KgAtg2gQUnATriCcQ15dDdOiZPRga0H0uXbQoFKfPIiRCUGuLXb0GWuZz6cONgTN1G6E
+FZyZebcAKMybhnV812uHToc27nYIdpECl2HgAGfs+QopbZ3svLDCspnZJ4Lpbi0o+41yp4dRWsE
1ZEkmxYcWxkjoHfO1vhuti0sxJchePMaZvRX49YuA+NVqf8rH1sDbjUWdcsOGb1OolGBfbbjFPL8
Q+v1CAHQaWHqLhSERhjrXGK77xCq++GJIswUzbdeGJQQNhGPSLqtEi+JMFdwxb5KDN9eZb3mDX0R
RWoeyEU2aDR0kMwDqlzQjva1JQVvIm0NBVHbbMuGVe3cb+fm3MEXtAvSMbdGnqHJbw7o7cjK+DBp
O9PwvW0uiUoMdowlJvoQiEaRmweVMeagQ9Xcg8w6ujmxEzjTLNBrqY6HlxRBbMfdaPDHJDslXO34
OXIhQov8L2Ja0SU4n4Yvd7oruJtX72peLHPrL72A0zXStjEX1PjPLJKeRBVAr0CzH8T7EnGxm/ar
dIxPRXEGa7/3MvXq5hXfyER9nOeCYAUCa8/6VOz7geeWMQ/PETFE3qpzPKB8mPgCgttSCyolTX7O
cnIagBzb9ECm/+rIDB5NzwxlvERVw9oIIC4yOzu85rO5ZSdghVuTstQDjDDo/UdZpOvoxfDMdYv5
w8veMwUrd9m3W/kl1YncMbesOymDWb147L6bxvoXMKkBeumnr3UbbW2WwrM9X+0ggh5UbiRImEJ8
2K5xCAeUz3DqgDJSEzAf0pYWO5Q47pmQoD8Sf4UsL6kQ322OxpnbNcvbWyG8rakId+RJSnOHF3IN
WooFt1teqwx4qNediOZb4oexEpI3J7aDD7tFVmABdOoN+63qLBAZDwRzsHdwyOnLPhGLu56Y6yBB
29Vq/qNn9VzN/qtXI195juEKuemvAv8aLhllbVH+ej1i/6BvLkZFVgqyjER3bopURsYMPTSTKm3d
xB/dMCImjgnweJvMe013w8fx0ldPQ+/ZPXr3u0KExYgaJEaMHtyB7P0PuhGu4afpQ81gUg2xRv2I
1MGbYnqI4O7wNMPnE4bLWtViBVzS+LCbi/4l5jsS2CJrD8EnBEmkIfUhIZhAxw9kusj1ybpr5G9l
0fX6yWucvvjzI2T6b4CLH8YdELknlqxIjFqywwwE0DOyFH52UTCQRLcWoWMvjGsQEXaQH+mEyaZd
9lb4btNJ/bfJSVgaERAX4xTTiJzETJpqXPsayUHZ7NADA/6BqOLcWwOpNgUYxH/yPu55srVh3dq8
FQPk/zCEee+rq3fkzdI277qijIJsHiiS9RgRRdO+NzmOF3Z25Ytk1xaqln4f0oTP7AqrcQuMTKs+
m+gvhAbaddlrzm/q6EwLdLENXMgWmXOMtLfI+xxIhsDZtDRgM7EdYPNvvbgukrkf9ZP5TA35Xkn8
0KetP76DZAFLcbb0/54IBzcGJolmbI9D715t2DGow4mUw3Ue+yRXwuhI0S5lBobPB1fsSUJFJ93h
Lemae8Tc8UnoTBQRMKUh84ykOGb1tUTN5fmcc1Q3zS+qFsfnCyDFcuZun4zylbSGqzOOqCL0ipTG
npk9oZ5e8nAI82V6aRFE4vjcCZgyB+87EWxrmok1bUY9AT50Sr5nNmyd0NHKQpQn2TqgyXXofXEL
lfma6b3jUgePvzmSPeEfQ/PTh7bFbkWkR1mT2gRS0fow8z29qk+edOEvBogZLzqvoCq/BTSGkVir
mtGuty0oWEyoSTPsahxrZQ+cFp/yJPZ18M5LxZJv+vgwBoKiXDh07Sow2f4avxHHYQuAhzWjhUS1
9GfWX8hCae/ijuFiuU7HZuOhq/WZbQnGraFfbYzR2hlhAgoaby1FoePfdeIeGpO0jmj5ExkOQwmq
voB1BzN4EWXERjbXiXAgp7f/DXxm82eyrQMcYOZZT/GXJHYv5W4c39vu0RafZuFvkvorQig1tzmC
BPdfETGsc7PhCvVzYeXyIuLyNHcxYKtLn0WvTYJMXjOjv7lLD5UKpDST6NWUuB4CIHBmbH+RznPK
Zn8DY58X28SD86yRkqQNFNOgnREzYG/rSCiMXWrDFJAbgjxGCNIgyRdmh71ItF81D8+TdWv75H0f
psn/zy5WIdAztQC7gly1Dgv4OXeJaIuT19Ib726DCPg+TR9lvMf+pohf7qcVMu0rnfJYMbhCQ3k2
uJlMHGWDbj5FlP7EXi5y45r1e3rEBv0yJSmJmQDVxTd1ESqaF5IPtmQNxLSovl2cQ76vyruyijg0
Bm/YyHyMVbYJu4+um5dGJ9hMALJjaKSTJ+V4H5X2rDTvWQvXnVH69FKjjCkCNvgj17wptm6lSPgf
ov6EAlk1DGcFwb2avbO8GafHF3Ocbt5kSclL7RuOKtNexjdmdyn75sB8nE1Ks4pswuzmaS/NW6Ln
mJexS7XeIxIszUyFCiqYQs8vGXFyLgnxZaCzx2XZM/lrM3RuaVY+FNJPBp/MQosE41VuHKjrb5Hx
LlBs6US0GPjMMq+98JUVWIojDUpLjzROuPwP1XbsY2gzNsF8gXKp+9hFTO6MEQtlpsQZIFAjUS1f
Pc479ibTvcQ/EwLmzXuVRrKczbdQ6kvPFa9qAKDyQseZ8d0i3CFwmBmUzPyxsF46tm0mikSfrUuK
2tWhwMmbBiiGs6jrh5nio7iqfS94g6fOY3cTrNVnF/x74wA4D0n7gBcTcQKHH7UAPkus93zQrUPL
CyxW4cuXpmGzpoRTa9CnZu4GUyNxN8p9/QUnfOHn33WBfro4sRElzihV5KddYjRstp09lfuaDVXI
g2QUKT4zhnshkYCmz6BYVQlMkSLJDvrL51aRzDiiozNEWG+bdeIHZ2Mm5F7HqKQtI8aV/pyvBrYb
3W/AW1FB54GlmDytgV4jJwPAghg7oqprtQ0T9ZNDg4kJcsNEm86IMAntzZLoRL3kJURC1Ib9dSAJ
Ix1g6VE4MB3E6tK/zGmhkkXVado7/IrJr8p2zLARYMzq2dtHyjzipqeByVKDlqcSFZiT+mL0nv+E
IHJvYgRCRORgCu4fmh0AYOxyDrypWWpKETIM4rcS5N910lrJGoQXjD8r7ZZV3F1tizYjbeNnqDLU
AzUdFYMM3t7sHyVENyafjHYAlGIN9vx8g1em9MD/dIxAcdbG3jUu8YK1w55EoQi9RIP1xZZbd+bQ
EuiEEvPPsfnqu356JfmW0YYGUstCWIzu8CmSSA2Mdh1PBUQx6dAMMe/3GQIu2sdAPdQ+q4k+C+wR
jZp7JViKxC97MdI1YpSd0IHSCEbj/hLGzxWwB7Sr8HLszXRszIt0tnb1NvSsy4INJoAoYgGpWip7
N2ncCAl1GUFUFB56y0jJJ0PR2jqc4UBprbR5EUnFYUb2MOGT2JWpefvbZI/LhOVJpmvPfciaL0me
k+o04IW2hvoYi/GYlCA/qgLUFvvSiheze+WG5mo6p4R5cGRLTniSezH7BTNfcWfSknDgCePWmeOz
jBV8KM2gx9EpIRErqBIMsOrwgmAOYHftxbORzh/eqD1EtDWGgRGxOSzMriYmPTjFbnB37Pcp3WRM
3UQSLod4pLu243+CY9b/GDNkIVCNl41NkiSTfxsubmnPDzlBSaCkaR49I4R3QUpx5XP3seIek2cD
v1I9oi7Of9T3H7Ge8Yy3NkpQPVibHlcmtoaCN00Vt6fecX9GdgwmrtcpXetN/jOkBEr4Gc7udaSD
xbHKm0c0g4TQLUZCEFif5SPh1avI4ft766v66uD85YDKk+QcECsxOT8tgupc3kY9ekiLGAQWyFCX
/H3GaVIBhTeX23RfwTT3RLi08uZPwFlJZzCBrwG1oMaTaP+OaJCYg6LmS1EBoXdj3qKYnXGx1W1q
MZzPbV1eEINvIhY1LFuXorRedPPeTtBhDAJOyz+z2qK+6xHvKKimZG3gY7U2dz1lhpW8qHZ3zOwt
En6v/SNe/gnoS2LuE7T6hjwC7A0b/jVoh/6332Bu/44ExSkD5UCSpwFWf4zy66hbZ7cyX0J3ZpyQ
vBYVNsQO1mYn/rkEnUPvw3gTk2MNwUESZyPYUXgbQxmDctwrIykxIfJapmtX0afbLJC7NGc+iAKj
G9wzXrTlOLMD64EO0skmEZBPDFdU1dOp1N5Z8cbFjs2dWW6GiM+i/dbxTrBk9MVrEZpg/ctTF1y9
psHYA/WZukoD5Dix/7CKVeG5L2EF1S+cp48mRV7iWfvYUQZh8jKQer8NDZOAumG53Sx9J9o4pkfQ
54QK0vtnSGCtwUutXxxw27BGlXCtIGDCW7rNP42hmaJKsXHxpL1SghWHTzDq5zg+8G+RjGuve4Yj
jH4Cft1J9w5aqv1IVDXS4/jQ76J+s0oCY3BDmvQGzOFNY0eUbEnx3IKY9LMQzRN6Z7RkbddfJIsi
b2owpn5M8mKOED7BSMwIGg/AtsgkbzYxeuD2X05UAk05YRAoaJHyvegZNQyhGg4YASjdz12M5yk/
9yzZlLvT1CVQQK7g+OlRz8RKUuFXyPBJEiBN4Ul43jrHFZAH2lccFZu0dt6iEL18zw2FHjFmLNV5
cukifOjr7KMV8S5go2uPZA5BSS9oQRG/dLG18LptYKTrNGjo8aDXtQ8yQnHCN6w9yNCjR47xnqMS
IePY0I31NOYbjCuOx1PKM5l8DBqAXa8+zqV4Fk4Fv7rQn5vYfNjpv8yMiH/g2usAjSsNmmD1mfd/
nji4GoZaHMi5DYYnDDZBw3NTH21U3VGCvHIekB7mAN5QFnYUYlTd8fgz4DZt6uDQuDnbPGiy7cLn
Utr9SxCjHxpa6hVMK8ZnoMEVJSeISNdFxXc86xt9JF9sMpcIQRAgdLucDkvOdOcYyxAVXmh+Z4Og
3JbW4YFtpxigGCWsCH00empF7qklp/Yepvlupn3jFmcMDX023SUk+pkgS3pcQzW+U+Yi/6K6X/Us
A6xaIfDwoOJGd8Nvm+EhsBT8KdligaDoSTbOwYLRV+ACDu9xXzxw24W07/jResTWLI6HVajtHCz6
ZMIicL0I3T4Y2qnOflod+Vh9zDk2Ut9YctmCGicnM+J2gFnPVEIbeQ2nR103traLvJJhqLS+c8zb
ycDKjziuAJzgufe5YchISWCVSvy4qYyXiBIZ/nroWsg94Bx2xvoW1tSTlmWfq0kgJIfzvnULknMt
m90mkj/YKCTR6G5zgga1SsOE2ms8jz1/OfwdWfrb6u3MeJ4MGW28pUB4gSOm53iqv/KATMTIfk4x
RlIvHJWGQZ854nos7YhoAFxTSZRGs3L0+NYxgYms4K/0xFI660lfh+2jcEHqMCA1GD0LVGbG6CBe
wmXmtCs+MSAA7+gqLF91ssNTgS2WWYvLsIAxAr1BfDCQeLGal1yi0n23CHkJfIpg7zjH+TUt/o79
Cwsl+e4pB5/cK4tukmo78stOo5/8c1vGH32mbXuQtPXGl2huu34bIaWZCG3I+KzzVJ5knSxLB/AW
W4yAHjIv/jl4Gca8O1Yc02PhfOH3arAkcbogAFB3PhAP5sYmOjsdpbm5nSBvMVjmkQJLWNxVvkLZ
YMEYoNXF2GvoBORDInzlPzOCnwAnbkJJlIEOh4WARYTX3kuq2cuZObn7U80LrYEu3ayo1SsMWNCm
zJcy3AuV7YxvocH8ge1aLDUBv2j+IsvBaTAv2ltpc8aDPvLh2/EUdc7lP+gsBhz/om5bNK1D/rAA
Snk0g7ZStvvLcuS1SufkXDoECQBvQVTE8YcI/roejStZ181PkRDH/crSAAniuSGJz4XEQyLR1MXr
ALYokwDQWT8JJXFPCIFvYu1vCCDwFRcrTPEecv+JSSXIPmm4DaaM5LPqK/OvbnOswnaXtPRwybSJ
0vrTcbUbk09kMN6+j8pNFcVrqSMtRgCCaJi4tEUZZpiESBpyqP/ankjjO1MA5bbRw3hhyD+w2ao2
QCJse9+bAo+rLDAEgh/4btyCvAvapTXGZIKZ4L8RxdhMK7AA/xl5Z4vG2iOPM8H0YI4DxFRiCrPf
8s0IrnJAarxAF0ydgAKlLl8qd4Vk0miJhR6JpTPfe3J37T8y7Afzouy7DsO9uZpQdPMyKQ9Zx0KL
LGCRLQWeZek1pLJ/atNLaxPKy66JLM7uoEX4Q0FCbMvqL0/zZdJEzDXtTRCOqz41CIcGoc1kO0P9
W3nbwtt2/LKEDN8ia2C/t2PC50X/Uv+iJe2bboiNk7QL6R6rnoRece+SQ8CiwLVOKe/LrizvZDYP
IYkZvGlN7cWgqVR6glBPN7M5/zfaxfcbRwdT4TVQQ/c8fNFGt0hF/cKy3xJn1v443k/Y4dI1tnoT
o16EakxUoj9FZN0QbBAGO7jFCEy8HwaihK+CHcNCUlKSNRDUdaP6EtxdFTc7WAXjbPFhOFq64pIf
i1opW9Wnmgnvna8WuQsFEPKM58nGKV4npD2fFWe36fez/5PM8mCq9Tfrsha8hqUDH0bT7LPS0TTs
dbBcfDRP1pjti3HGxDvsipHn0xZ/RtB+uuzD1HJgVqZL6F7g3NFExhYOfJDuIHKQXtuonEtzN7m3
tHlPWnjhZMzgSFP3pMjaJSK/NUqmJUhjqkFKyrJbh+PD909TzMyMsXkcWFvLZ53mYo+FEWIPGMkK
prv4+HPv2iNY9wWWVjtO94it1y3vVwutmDbDTOuyF3+C9zCmbGxMlm0omsqjauRyHsfo0Ijmk15l
24Xmq+9DjPJL4KMpFJCvUPafoe3sotrea5H9jiMULspfG2wk2kRdDWW/FUcpBRFR6WA83PDFcg8A
x2JdHiYsvnPdfficg1WTH3oSBMPQenOwo2X/UOYxwQ5WdalTfMbpTxNEVwCILAd0MrhHibMu2cog
+WF6+46C/6/ujWPZ6dsB1WgRwFQIC7Eum3FNdqf0GZs6iAdk9CtH/EdJhB2h79dZ8uNa2AaGUqA6
WxaEn2VoLOsWqmexahl4qO1WF58mcMI2T4fA2hDYyQZEEvU2uq8UfJEbkHjzBRFEQ5xRpjejFxSb
wIIggnBr58sSgXKKLcdCzmUpcGQIKK1C88VbtTry9r/qOREP+tE2v8f5oUfVyvHZ4aDR1tD2ZiVY
FhJZhClXE2Q/F+TB5O9A7HvqbZ3ARPKQnOHkDcgYG/iYHhCSuPhNcVYkZ6+u980Ewq68w232Bxp2
Z11Y0KMqzzo3wt4YDeDKHqEUk7URXSdYqEVt/WslXxtDonR4M6S2qWHh9XO0oJnCLLUIxafEfxKH
vNerRbDn/kzZSudxf9Xhpeop5HqWphNL8OzNbyz4Dmw/xmGdVxpjc4DERGGNk7bI2x3CILAhWKtV
mGrHEp/aXM9eFSyzz79cDRIpMzJdHEd0ImgdwPSkgbXKdbzwdcZCQJAPpgYS8SHH1qbnkkYHOzCy
BWbGc45aJ/lzkP258P8csjBGs3+ylTW/xseAP8lE3FS9i9LdOwTq1OiiXMpTJqILt2epT1xDrowm
TBgZgxN4L4vzDAkFFK6EvpGTkOygvrbZ/IPyXAg4Rbn+Kac3o/CXFbmc+8xnSYSMThBBkXyNZfeR
889GMkVHm13KEENN3t90dzzlFkkd/d7Tyveo7PdOXa1LUkdRH+5y8hRm0D9mjJWzpoaHRZjD5MP5
bAF51NHpWr9d3TMEFbuYFrLzMniFM9dKQbutXanenNzKLC7UVSBGp6C+rMW9lN82Dd8+5rykQ8zI
RKn2Ncc61un5MMtNaG6kuwqaTQILySDgEuKKidjkQ8pzympXo4fwrDd16EawJhwebpiqeNoonL6b
TKyr+OgjrwboVx1C7d64PyHk3+IQIP5FdQ87jV5zY+995oUmaDIXHfLEwEFUf4l4DpgEFKyGgAyR
49h6S0wKaHKwChfvaKQXJui2iV0ROLbWXI8sYvES5Nm1k2+jc3Lae1hr76PprksGmZrPUDZfDww6
BO8mTQ+HJ52VrmIkJF/sv7XwpDM7i0V/sPz6oOEzpzNJyPQJunvK/ETTvKPWhbtmwH4fSp45CUHk
KaC0ythcjjAD1Z49qVvEy7SLKLjnxlqJvnoJ8bnBlfKGFfsKexw3I7oBsl2ZXeEXgAklmJwzR+ym
hROe3Q6nI7aVIXaIVczYv/eLwSvQQVP9GceuwXCuBMwBWDcZ3Z3C3ZEtuyocVMd929LVou8nlMCl
fSDmC2mH/aR9OgAskVS9pO6LQRvLeZF8thZoUtRx0tgT3JkJwAMHac7YNoxi7XsJ+9G3jvh23X0Z
dA9jFKEsXOyQO8ouUNAxT3JxaNhojUpsyOBwBOMntNJ9AlHGJGzkq+67T3d6sThR9eqaECdohsPB
GfJtUgLgJuCXGZ7NtH2fBX9knrPaNLYFmRVOiT/cDvdpOD+VHoOCJrC3OWS6MaW1qf3ngBINiwYV
iVG4W+6J0sf/FOB0qjWYVajrwA16SD4sxj8k8YwpYgSwamiRPKIwCyw9HEMtSj8eu20dS/q3HTdO
4YHEJYNBRZEzRkOgkzDwxiUr2JZLMb+FPCxF7O4D56QNgAeuXnXuokceG/Qr1lrG5pNxtag4mQfv
badholeuLKN6jrktoFyv7daTdGjuUt07YkK/Rhy6SUoSGj8JQrwhgQyuetb/WZ0iRGg0XwbMFRJr
ycerjXhvI/6SyMhQPgyQjUqvudFO6f5+rI1dQHBpwuHgoke3iXvQaL7WlVqpGPbBDpz/lPe+heJh
PuasJB1no5YdgPj69IxMyRK/BsvzxoBYtDUH+LrpesweFiMhj317ROTJJHdyvOQKJYXWuv5pa2og
Zir5TUkkzPgmqRwY5paBXCVtfRIt20vyJNr8GwUp7abaNCptSPbcDYSW2+z+lJdHvQYgmjaQvRz7
o+NdNTfFjkSflY4+fPgyyZ93IXbF5PvoW8f8FR6elZhTiAciDXc8zREyaGIDYSmfslGlb+PsKqgN
/beIeqmhi3Vwp5sNYo41725GMKQYMLb5H0fntds4skXRLyJAshhfrUDlYMuy7BfCdsvMOfPrZ9UA
/TCYi+txS2TVCXuvbXC3iMFeZ6juVZgHxTz8aRZFNWQhatxCxULMCrzglU4Yxmn9ZpYwH4Igi3Kh
y4VR1b66scpzvMoc1auT6hQrAilCvSwb9ZjAIGrrQ9AHhOukmNfHLfiXFzV4TVR9o3TIIvSehhYJ
jMlkwp60P9Xpz5HNO6SE72Cnfeu9GM4KTTgaFCw9NlBTldQM51VF7Cgc0mh+R+4dt3F2ToUXTJxU
eBShkHHbMPDZHeRZehmVdu1qwbWnBdDCQR5MJvuY8lwa5cG20r3OCRb5yqGxrbXV1KeMxaKYvkxO
Vw3tWdABZC4wJOqt6BaaPfAgTbQ9M4d50+GGq97cusbyaM1bGzH/ABtl1NqNg2iHgFbnOkTxd5Yo
00vISrEQDrq/EMaRQd+uJ/Hdthzk8dj7k3JFC8H401a+iZa9K13nTTU7dw4JAQBYP2jMB4m219Ty
WNfGLeSa1IJTFtmsadFl1NFNB/fgNtZKkMZt4bFJR9DOzzBH2oq7XfWfqWh3iPAOPTMRBYWrNHdH
FMtGlVyGcPqRL0g+0AJCX8rdb4I7Mhau05ZV8THmLqqQ6Dou8Ya5st+qxc8grlU7LYeBLnf0oqz1
Ruteo7dOenjWBVmcCFuaemup7sFmbhbSigqpGEyza0MOoMb6g07VLR5Ocs8QxQvjHEGhVdEH4GNe
14bAgFYj3eV967LxdcI56JGqg/4+4vER4i0q7EXZ+zja8XHaz8ZiqDVxNSC17YrLYDpeG08r0rsi
9vitcRgYrPQ4Xoei9qwC5gDQunIAfkE2do6kT3pDG0ohy2RK1r9VdP2ZC23lMnX8mKlivv/jwg5o
4ovIH7X+w410nR3xPnZ/LZfUqL2r82OMSxwB6oqNmBnqnpWI7ThcRsQNrs44kThMtq5b7GKMpVe1
2gGIA50mdCaEmI8yBoAVQYhcWqosNXIaMRbPDV9S+QogYVG60q2F+xGefdjyC7K9560OKvdYAjuK
oj8fRRgc0YXNHorcroabnU1oaCDoXpVGusgxbmewjZuZbnbEiYgQBCeUQkBVZjhYVemoDvb8rNgX
T0q1DnBVmjq616eS3fDPvTjR/WnFwRKZ/wpNME+yyWHA1pyX/1Kxaazdjyr6VQB6hG+yVLVwiACE
txWxzmAQT84BXHZZMN4EVJtS/EvzKr5YktL6mIFfcwuAbJggh1CZx87Mq9+9aR0LFT3juq8Yi2Ko
qWaPPLpN2ABN6rk+8gNzwOkDgxgOX/zUOiS60F0WyQiU6SalP7F9tSx1UzTFqTdIOWez27gGskpG
IRUlUk2F4/6p5oepjMs2vypWulFt7ED6RkVjPmHdHgN7aXMXjAJKwfAZWtGpytkE6HbhVUQ91Tjl
5HcchxNsphPjUzbNbkSW+DSuUA8uenSI4VtH1iMzVQNuXMuKVkdKjdZxKBFEYNNAQRaHIbqlee06
vWeX1mvXOF4TIUYMPw2GRTGfhQGRPOO1R1gq50tzWy+RJBK0crfYlmX/B98c5EqoRkHlswBP+7vK
nWAA31MDhFAIX1KfX5sxqhz6dbjzE7ZIOgqUJN2W9woZuY7reYxpvJSfvsQjheDcwadgdPsqrVeR
Saoy6+c6fa3Ix6RlODsW/3MnjdruSlAalbgQInYVVYbKup5f/B+b+IgJeGb3YGU2WauyLW/1YG3m
sF47EQnb6KsmLSCLA3It7MkMhQ/BupSHxVpFaeS3NL32wXfeMg2m6ltBW49jccKhyckKuE2jvB2p
PBL1OSQHn+caay3zXRkmar6T+fNOuNnU/0XBu1LeC0FwN6Q3rkOd7ycvihWCqXUGAifQ5i3FhXwx
V0yo2ElaB2fYtxwGR2ohJ9D/ZdFh6BmgMDzSwvpss6/MQ8YCJBygI35pFiqAvLbkzB7mjUVEdW6j
acLQT3rTsk0eUQBxILxJH+MQvwposukNaQN6rfi7RuVVOQjScdJOrMh6AnxNxPMwbxraVSQFOAcY
ktKN55T7DpSMSHdkoJdevMfqb1NeRyzeqKgWYrC2Sc1ck3/WK+1Dinl96pneH0CtxSsYgA52M2f6
MMNNmn8XzYc7OutEAsE5MMOzHz8Ew4M0+qtEyA6BtQayAoUp9NzAJ2uuqZbe2Ipz1/X7viqfWjBt
h7ThsFLrg9qO7GLMvS+IJLBZetqkwxjqMxhkRiAG/ol74cQfEhQmBMh+8Tkh2BoEbWfAyjMt7+bc
rsOW2jfe5NVpyB366kfuqmiYfhlLIGLuJGS0tMGfadabZN5GEzu/k6617AH7S1HWu1L0R9u2NuaX
ERQ7udsqSmebZ0BFAolmPivKhnE4BGKcldjkcb5oiA8MBv8xiJBaQS1a6auCcmmqNzFFkcmUAInQ
L+3XUkjgeM9kK61ljND/H7oSAP+O409SODcY5DejjwVTs7giDAYdbPlJiaGoGHXClHFRHHhBIWbU
lHwQ4nL4KQhqSrf3qtm+VBZBvqiEQJHnM3MevT6ZI+1UJnsLs6zoF1FrN8DWzKpdqUpwqnTe57Lp
QOwgb2tI+VCnEeBEe7ZpymdXJxcqfcXrFsNg01LG57cQ5GWT7WB8biBgnTtf/Iuy6hErmVf6fE7j
trp2SDZVFepqD/LWfzWcicAHlzwFnU21oWOXdlInIPq3vvqi3skQDNhV5MoSXj1fc6TvSW8u5vgm
SSdCISqM6VqUml9qSzaCg9fSxPdD1k5K6qozuA/573PGR6n756TpXs1sVoIk0yC6dxUSqCDMu8jC
u61U+dtgvFXapIiq+6UT6yn7VYa7r2wU0CtuwueHHY2iQhlOk1T0av5Zra2/KKFL0NKPvjS8zE32
ncDiX8k1J2y2iClKl65sN9ko5rr+QpxUuV4HklEUsNbyQx9fUbBqrGwpO9CYIARBj2FlsF+qadmY
HziG4iLfzua4lmVOooOgVvLfvgo27fjF1ayyw8kr1rK9fqlTcPxVsasxE9kQPB1OKu0Q4FxUp60L
qkGB0N6jE670TUpgqr6iQX5p3DtLDhtdpTLzs1r72GCdmB0XuTouFBzdWaSRJZLBQ44RorbeUGPB
VI9GeDSityLtjzp94TAcy/BkOP4rz5/SywiPVV4+U9jGYUsikcFf/R2ni88mx23eRgpHzf+owHuN
UXgVE1HzTPWNlPGAY17a9MkUi0JGu83JdAL705ngemycemSHUbkJ/1lAqLU/0ibxRuhmZCASL4Tj
DHdTpXr3Qb1aZAHX5JM2gO5YkoJv1nB3mEW9skJrgWod31J8xpz5gu27/khNfdfm7Mfnw8ATiVFz
Y6ugLwGpps2jp9wrYND13FQTgExhRpshEl4W+mufHbBJFlNL/lM4Wuhr0HngOhcYqSoAC+apsBDZ
oUMpRzIcin2IjkEwqRJofKhsS4K3KH3mNOT2p6KYoHlE95ifkIYcy2DxGq+Rut+ZuWmEaJ4Dhp1X
MGBdt48dHChzRnRA4aRrF7lJ6M0/TL3qZF+SkvW0ou/lUR/2J+65xHSX5PjN8MEtt96MEecIinub
0WvMEAOvcRS/CbSY7UVTUHOZyFlUHTDSJUz+BK4/HigmNHxv2hdkvXWD7zjDhSi7xIb3ymoxGg72
tgrdNRnwG5tCA5IhvCkDFW1RGgx6GNFkeC+M8DVtsm1pKF7uDhfZt/GDIJfDy+u2SDHJJPjKaXkl
CbA7MIfEILNyemLVxdNF+YajZ4m3jPQZGEnydoM8VyfOBU2qFEivoGl5LtRtHxdc5/rXeCBqhr37
MK/544jnhOU3ijOqWtoGQQxxvungD7ukqUB0kjjPi17+FGXCIaXvFXIfLWy1eXRDoMUn280lowtC
q6rm3GJUNtERtY/YtQ6p2QEf8LcKRwZ7+4brhgmuU+lEdPSbiIDwgIiDP6Z84fyb1e8Jl3yAKl9o
cBBv1fCbS+LNJBicFYtmGlZuu8mhRvh4hdPvVsR7bhepg+fWSMSOXadROfiHkZw3uxqjaeX467Dn
AcgI8FnPPDqd5R+SgojQos/f2BulzfBZd4iSNXfPXckKVVrVYauytU19xEykqCV0r6w4g/ZrTMnP
Gd19GDDXj/qdm/TnGV1E0ryDZERVwyARok5pRLDGkHKOGDCca1u0+04rtnqDUW9oSYhzdlOrsa4b
Gan/WupxnE91/+BJPDVFcUzo01GVTuN5Tr5HQllsf74JAz2bFV77D1uTSm7zoy4JWnPQtTOJDBCj
vNQUwHpVE+qO6IltPWtzpBMUfR1r/C+gI4xgMl1cUli2Pb+Wg/Gw+wd7dooJBvoQ38lc4VOMFyxw
qvbSVu/czOn/gZGnWX1IsX08ga28anBfmkJFI82Fb+GpukfxmbW8P0uXtfLN9h//3/+PbPxEtrSJ
lHnjDMZR08IT7qTljPhBnbAMeViiqKb5RagXhLI1Tt0qpEgCzxojQk6PaR0QYvpTtNF7YDL6ifJj
kER/XUFDJieAgcWohfwiwkU6ekOrcJgFnwKHqqiy6MKPFhb0pP2K6oPlcrkGz8HMNiARNpB5WoKT
aLDZtqpIamzGjiHnBGMa+eu+lVkDMJug5IlI4PgU0UIg+snRYrpog2RdPHcM/qbnNJGFEX/b6tmt
EABb30w+pBMe0cvaGJ4Dq0qbzWDBW2DwRujw8yyCdSzSwQvdOeS4OTUrPLLEqRxkJ08F1nyjs8OM
GD3JdgzkQQWi3CAKG5lCEqIm1gD4uMx850OHftph3qkgh4lKkJn2yc9uLHoivOxVRWlGujuNR81H
NI5sPGWueI7pj6U5bluyIUpOsYePxLMMNEgxYB2458pwXRLSiz5K88d9lLPjGR70hC2yt1QchRJ5
MKTbFkZLUK0NkxdGNw+6md9soXKDognWdlq4LWk96pRlLFkFJ1Xu2JhLFvxuQ8FUoCQNl3mri7Ul
SmXGGuFoLeons73URGZoU7J04m7BFnctl6Wi9zd2UG3TiIlQM3lzB1Ws28QTM6Wc1g7xLCrjnPPT
BUhi4u0YV0n7HinupuYDrIntrIHE8jXa2TOmzi3FtjfPYIlf0izA+V6igYK+jdOW8CuL3zCavudA
ir0azmPNFl5Um4s6bx4lRePcdgc/TTELk6nLnsdyH6K3lwnyscrIVln4N8ZUPjoUXAtMenAD3gMn
bOlThvjtTXo01P5mZeeCzr9oqqUDuj0JoB0YGydmeJ72m46hkQ7V2WIoS2UJl8SGef8OOigqiSPF
3w0j013ghKeeAnNH38iTLGBTECnwYg7MuRw2wzXbB3MXgNuJaCTKmQ16QewBmn2ksAZfpkSKax1C
TC1m1TGi2vsDPmbmGQFniGeiVNm7ZkvTf7ArJC0Oj3+PnC81ww9ERLIi6el4pg7KdhtgGqhv1tiz
alF3iHcZZ3+1db3xP6uuPqZI2SNyV1VtZNbcrfXeWPuF9tFNYuHO7z2d8ew2+za09nPSeQQ5fhsp
7zu+Monl50FlZLNSmKyzexvTTT2Xx1RjeeaFdIxjPYFlCIDqIdKKwDLgZYuBfpsROYrIugEAqSuh
qlejvWIKK186llKohPsG4aZeIcW62/45ZgBE2Snf5+aE5grnJuOGN2E3nmqVp26QQBmiG3uxodfH
pwPLyLL/H6I1plfmP0VNSSYIVJ9k1LCvAvd2D4bNMYRdLr8548GfvxOT9YtxqUnjSFlmtngZeo1T
SpoSnX47mBFYq2lLplwszBfw9qhoGRmAJ0JE0qVPPfwcnfTMDxvD97KlAsCMBWOaZfEbi0B04Kz3
ubqUDo2UEn8oLeL6vllbefIWxwovzHdFl6RpKOMuFhwfA4lgTSoVyFF2OLWDKu59HEna+Gfn90xn
RYwX2mEOLQ0tlCGduXE0DsK8XLJSWXcjo9hu2xvjC8ucuMFERdShiqmg4+fVxUFoDxPnntQZUZVg
PQ2pVxq3XZrgzweqynHioe3J0xh/W6BoatbuVWCLBiHuKfDXYWbFJwOkI86DtRMMS0JQeAt6FBVK
j2GxXRWDsypcPuSWPnfwD3KzFaE2cUABDSSl4FHkiFcV7AykP72rrgbuoQUrKz59AisG416mQKnU
5sxJnlOyYsFcqLl/iAvTi4J2FxiTpy+yrGLab7lbWxACUHQ3KORr3y626py9jlyaJUvzGEOC/A4s
Rpx12a1S3pyifs3Y2KWZrE2Bi6QxYSgD5qtr7A0zB0xq7RW9Y/8LvSr5MyjG40DnFCb593/0vKwv
9u64nbtz1OA8ClYdj3og3g2CoWo/ZP2b/n9vDOU2sLEUmSQscT1Cn9Cgzc4TWyRmVpaNnJ9B2kSI
8TyXF6QimFpvPA3NcBE9WIW80+kXtFOs8yJj1TWD/hXmC8Wshp2lJp7u3YQ0UJri3Qn/hQh3NDCY
FIxF/K/3b9CPUFxPTCmA9FnQHsHxIyCj6WSSJvca9hh7bfc16PDo9lpPazulq3IqPOSl+PWsq66e
oLBP3ccE/W/UA44ArlDfc7JHAkJC8LFFxElFeMlN2JbQgdISfj1qR2nyM7akXTik8JQNF9cTteHE
/lU1Gd6Tnmf3hNsSlibEKmox5bbpNS2rWxlfot5mFHO3QSZW7HFzpv0jR8bU/Vnuz6BAyEZ2XEXx
h9G+EToh71NOIMhaq1ISAM3sWczVNhasy6lSYuZ+tfKgTUHWhJ+7illQqOiz+rVFIxvgD4McelKq
t4QHZMwBi6uIejlXciM/ZwWJn+ZhwskchR78okKPTiA3d8Gv1qEjYiFWsW8Bjlbp3DBc6xWJ8pPS
7uMyvHQ1O1vSUbbxxALLVtfO+GBJ1PsC/pZ4UcOa2xgybpXh7jjUwto14GWsV6f7rWu0f2ST59Tt
BcIWFdIS8VNpshbGtsdg2NelN3NEllG7tSBUuIZ+Zh1RyCSncuQkZvoOvVoKh8J/jeNwBiI7KngZ
ibxSmMHQ3LD7tSdA+LizrAxenHPJaGtivs6y/kzNfN/Q5FpNv49mYvGwW/BueVEOrhycno8Kbs4W
bmd6xE0xzy7WShh4pXNsxQzxleYbYXDdltBKXtGir9iD0g1VGbnHwSnlUtanlPIc4YC5CFFy5YR7
T+14TcGzIT43IQSkcF1G69XmYZuhQZYIytgaQHEYUSzRkQb8BTFv+1JiQOI9QukOil9rSbYqklLm
WF2xyfy74B0MGabWunW1jWQxMlsqEuIS2bbLVYH+RZO/lDKOmtcHbSFMEkaKDJ7JdF3Lnb+rfCQt
FkcAtA4PeCMNByz55Qs9BM0H1tik5gnj/G39k+78BCU+jonxCeZJyjogVJzQWNQaE4CcWtKkTf+f
czoGgDKlq212LI5pmFCpoVY1OSLruaXvO2hpR6zivAnnA/7HVQcXBJwz3AacE4pJHVFyVbY4Wcdt
o/U8E9KixAKrUrdqz7jFRvn4p0EvZk3c+9EG3vMq6B9R/lqa18rnk9OuRvgl+cI5WoHmXe5l7O6N
kruy11GN7sblqAqXavnOrowUe0ZiJAiY3dvAWNW1f1UsyYzx7OZHYswQK0Fspyx9N9XXFleYC0GH
FU5aNgtDBg253JGxvnaAmTcMD6YCbEu+y2r8RzZ6ZtcDdGST1DHDfR1QT6fKr1GW665ns3MadLEq
qdZId2LZzwq4/AOAsw4JWyQWCZ8qqBbMryF6S36Cu6miR2G8sRMXZCsZqN4U3YZKGr7YO5HPrNeY
tc7xxsbyycvpsADGdsP85hhCspn1Vyv8yihohGsf9Tpfm/ZrKMeapGnC/iJFrAxgCD3GpMTrh3+w
/4aREDR3wc+1MErP/nHovwaN6SUPgApIQgm9YgBu4QgUAmjouoc/Ki+2+WxRrbNQOco1YcXk1kfO
gE36VxpDx/Ix83Aq7EShFjExxCFE6Vx28bLDrdtVXPZsbTLtas1eZJtbecrQMlA4DjzqGIHIkpCz
ETkV18pDhkieHtGsw1dDdmwoTtP6NLABcMMQ44i7zsN0M8SIsAjG9Id/SXzG3YP5gfokJKSkhxLH
saA/h0lB+0anMCAXKBGXjKpnuvp+zrMTZH/MsG8inxYKT+WgslqmWapt6A3lPWJ7OybZdUSzkDC7
cpDrjvazJrnQH9nOEsyN1LMoLrHzXiJIMrQdNvMoPCZ56zXcVgM1L3fk//UuPuMXlMJ2tc+RzVQk
tZbjYWqZxIkvxjQJ95mPj0AYkPsoY8thfmdQqIlDzRM7Wk+/vA/1pRu/LK6NFFW7gr1PR+woSNJL
R/K+3qwACXV6m1np1O0pJZxRL1QSrIgcqE+U/BFj6g7uVF3+BIQ1lMVPK07uUJILD7O4/+b103KW
AszNxk22hU4wVQrR9h9T9gAf2ghy2b2JGVHaVudIzJAGqQA3CdC0Rnv17beCQ1t2vpRmfvZocxwO
Tui52tegOod5IHsqXFszxlr1kSbWIuwJTiVe0D9CCQiMf+TIEIbxaJm9VEwkOqfxXDaCGoItzYQK
OzVk7YxeZa1NdkmAOnvtqDUni8XIFJL6Qx3nkvg0YdZJ13L4UmstGkYLuA3T2Kxea3sOXw5PyUbM
iDhxaRiZzUqEVA72l7IqZyZu58FZdfSDkLlhcXjiRrDXZrUx+//1SqOPrb8kQ9LSI1a3DOLMjcIH
k/mgAxReW6BsI3oAKRRQnIiT5NyaB1ZCGlw689BgUWMb0YHH5/Dmz8S02ZVhwtz1LE9hgWWXEZ9k
jbppQhdlji3Lqd9R6rtB0bb23qFGWFLhYdSQosRY4wkjdzYgk8hUBkIYNwg3zKp7FRUNy6hsKQVj
m7EKgwL82H02HTKcpaWpf0QtkxPzK9GpV4g1q6Lgp079TaD8+C2ATZRJjcYpUsDxrw5W4HglNWn2
RNgkaNSnUfOASC56ekgz2Yf2tueIICJlZvwDj4f7CccMaZEu6L0630fKCIqcbzP9i9jpDUI79KDb
BnyOCZThpPkG4gBiGz+K/1lHP/irF1mXLi0KLLzbLz3dp6ufuwEfHfOHasA3/lEwjmhYNqW49lQ6
ep/syYLxfFQt+UubGK3LDOMEziHH4z8YpY+gLzYq8YgoAXHbcuAhDEYLvYoY/g4YBHzzS9cYY8Ix
D331HKf3Blkj/ecyxpaeILOMspBFdfOi1jfWrEYKDAlcSao9KD0rlJR1pV0VsOxIWBZpm9zhgr5q
ExHFgKrxodAWdsh+tNfYwuXJ56T18HdmLM9c9RmvTdjwUHK0OXwHSGSt9BZabArFu0+IkZa0CFRm
NmLuYfKbtUE6NzW9q25YMCwNo1iGcPjqdjU7/HSewpomwp2Bb6Bu6J1uOeAGIkeBZkeKJM1Fypio
7J/No3N6CFCkeSTZCvLOIhIkoKPL8XJps6QjgKuGLjwMwRoG3RrhPqePtjJESxTjfJS4j77HAQxC
Er9yC0zddRusQJL1+uaONGY3Ufh8HwBlRrHqdHcrv9oSRgGK/LXFXduPl5DD3R+3Ye/Atbm6iOPg
JhAv1hXfs2FvauMMpzBW5mU2M/U+6IO2wDfDuIQoQDbYaXqTF3bKeCbSt4xWXlTGZ4DXUcMxdMu/
LanrCvxdZEbYw2lSY0BIUXImQRA1EkGO2V6j52ztrY1Q1WXRPE3vOOIars9WkSKDrUUUdQW+PVAq
jktJ9YVtPyK4kzp/lAnNtFNJ0qmAvJhY5/OvGqZ3zda6U1Y2+JcZzVLNk9CAfxuj/nWYOGGIyVIC
znVAXQ22ttYCDZsTxEJzToqLXEpa1gFbDqvH2nhq+Bix7RjM8xhjB8V+xoHMNld58hoOqFtY3Cz0
uT5ITEpKnkEzohNse32Xo/BUZQE8pfhUeHDcCk9sQZUNVooMkbFfBjBE+ql8UQCdRwpDC/WjdjBi
Vz4QJPT/Ul0r9YQs6vpTFhRb4rhFNr9IfubEcZx2CICwD4to1804F81u72Q3UZl7vIDI4LtVFdEL
TwyH0T+KDskHmM3YSHb9GH7k/Uh17C8LiqGwIuRseiuwV7kRrGXafpgzTwxSL0N219CYByq7L/Ku
pAsjzvDJwujtHCoN4sM5jYcvHVjX6Db/k9nqHJ/dyLiwgsUARa5Euo2qVYLC3PeGGEgNY1GpqAyw
6WDBeBUs0PrKU+07fCWeHoxxQLIbVo8Coi+uVlYt3wZQVVAwqcU3ynJV0VPQyO1uxioxsthqeM/K
kFDj/N6DG1Zx7XJ2rcfK8gAxEES7r7QE6fZIIjC5MSrVFGZEVBc54XlCo3HpXusESAEoANbGbMpD
UM+PErlgDJnY7qm5YkpyrZkPofmWYQ3rUZdCuwN/9t4O3Z9TRpfS+lDY4ZlQJ0zChOZUrDmwSgPT
GMRIXpOYLXORuDv+mdf7jf0SXfYjDvKdoBoV7XevHjMXtzCOIHCZjHOg3oN5jJUStMwxCRi2vkt3
38Me71NXeR2HeTQ9wu5Zhxi0nbvRyXI9PrZIKiMY9iFGI6NUULy8x/jxCSfZOljzY2mQYr1cMYeM
Dvz9OasIyAVjPTGmATkXOWgRabiIQJ+YXQfhvRqqvVHrXhgl97QTjHiQcHDswWaHx7uOeR/mge8r
tWk3+ARRcUFxXYsCYQL/PlGLN9Ena61zL41tn0+xw2ulZfdigNqSrBWOBARXCSGtdU2iRxEsjHzN
cepqaBaxOzbVVxil5IBd83hjNFsUExZgW+sanlPoULL2QVEkg7Ib0S40/LEQ2F9yNVqPXcnNfNc4
vdop2obtF/HBUz2diqxDj8hydwbM0LB9zJItEFcrd71WvxeM93N8fTKDujckQYKOsDOW+iVHYT8p
X6mol52mn/IYWjTXsIRvg1v4N2jVrrK+8ujiqAxuqVnYftkGNlHwvCiL7H2KFLwzv335XwAJBbpp
4YO+yNz0brNkkxWZYt5t7V8JSqEwfcKve6mRox0FmtLwLgEP5pM5WHlIsrW2bDTMT4jXQ8X9K1Nl
Q47Gyr4N3bDLQ+fYwdXrNZb30/+0HbBxC9D6C7W1PMhDmmtsMyf50GZc38RtlHyxkVMcA3VgS2yD
HuedGKqlLsRpxOuml9FGQ+RSxgclZ5wTrCaddpNyVxPFmtyqEadFSAqHgrwgKhkImpoXj9fMoDiy
jhnDJ+iXPPgJm+eaRg52KoKvGF3cyMOndNGnZZZHe462qdFiJ3JebJWVT+6F/VXLoSUa2wAODK+Q
TXywz6xf12CyibNfaYsW0IHdM5kO7kEIPdGqlkmNAgK/28A+RMFfq8wWdR4uTRhFFV8/enS65XHR
Ky1v2zu6Dbfx4LN9unFy69JHmNFkVxM5EWSBrsS0GzCnMOMsdUwD3cnu040CQCuqrzHMFN1IvNaC
dhixg2X2SCn+oQenoXVPc117avXZJvWLHmafanCyZDE8X3UK1NIWq5lhCbQsOu+ckaDURoB6GZ5V
0Z8NPBwWBNex2ysZtWHABiL7JNYhsU+lHRx0kDYAerLqYKtvE/2goeBAQB1FxEdnKp4LVLwbBJIo
KhSQfXnsZcUjsfAm96QUfllz9WraZz3+yGf0VdShGvVaXG24ZWlUtaNDWRNG0Y6QWQYTmD8nGBbA
EvKM1QdntIYwslMOXUSjjDKzByEDMHWScgOnXFpGuiY97iUvMX9zW3IHOCikEEbCssHzCmCpzH+D
kTns6wS5nQ/AH/9UX991UK7cwdgHlbNqem0d4ehiu+Fp2j0NkZC76StI+IkIS1HNx0Yl86EHK0n4
3BQ72PjXk5OfAmJ/9ZENh/Pe2elnzKJMxc43hc2tMdo9MX4vAOfWAw7ZCIiVJE3W6jlSnxbAGwMy
ALhrqhJgKSipKFDm/tpBt02L+FsFH9A4aIdSbFaM+6nNZRfvzIaXs1JgrbUczGPnm4gWm/1sE+HX
tb+zqD4d3Or5TIBOvVYwMM88lsK3t6ANIhcLwcjRyPEa3ROGixmj+6qN5coXtD/VNihNqheVX7Rh
2IiogTcAMhlOS4LxWJUi12VXGg9HR8dBSrFl8DmiYFg7Yek5ZfnqZKc2Q6tgntPgn5Vgggut237o
m9Mo5GCQWFB8Ydg2txVF6IB/mysOwtRaIOrJjWTL3h0aoOlZGpn24T1gVKGP+If0z4lEBYBP3MRE
UlYDFEmv+2eMFFrILmeZ0wsSqAOsQFPCSFuV7goNTj4xVj+d3GfhfS9sHCQpcyDBOpgBEAw72kkG
9HZv82BxQqbbhNNZmUoq7E81ni8ZB5dvfdcMVdaFnt8axp8oKrXZerWy7775i5lDNvqTsOC0g/Qd
o69t1oUynSLnHrI5MJtXaQcRI+ZcNBRt75/iANiUbiw4o5uLVQxM5xFBc/qEJb32sMpxFhG4sEgy
lst51u/i7NuCaO1AzhGoGoL8M61a8hWg3/SMz48xpBDmZqW2twKx9+vkgIGBngiBDps0swK6snGU
ZmvBK4+2jbt26wm1EC8t47hBh/A4oCudTY18QmM3V72XzkzeNZj20HrQwy4KgvXS345LKUTY3sbU
Iv/08ceMTy72A9rXs1kEcEjpg6lukuCqipIPljOQZXlTbuZszdwcgq2+6wmlKs3XtvcaCnw05wyl
khfm7bjFBt3YhUAbAft4EfowOThTKI6RyNrQPfNlBIuxH9GoCV7S7cybKAYiQvDqDIjVZ1Snhg5X
C3zNjPsBY+9MWSZoz6y5Rw9WeVpxrcZfHSOuwB1jR98Nl6oGZYgESRvLdOCvjHnLqoaqHXddAu60
PnZkkzjFH3I9HQ02Gra827hqt4mmblszZB5yD4y0Do5emg/9PZwfXxPe5MNOGjBbhOkuZT6GRHPm
jAC1kKf0PwyrWHhJLXClX+MIJyanBEpB6CQora2fdH4UyVuIMtnuj07/l4NASwQscxOBlPYE8RHz
hkcqcBB1F1OmKHgzVO07CR4mltC831XB3whX3GnmH9WAzcGG3GmHtcRGudjMd+NUvpn6TwV8qna9
WCCvYBSPiCx4lRNw1z+W4hLSz+BLcWm94jlZ4M+5aAAmWu2ZZXyjzCLj5MSqLI++8544Cb70xnqE
1g/nyIKRpokysGEa+C80ajBwkofgjh/u1H+q2TFhhgjIoJZ9cPMaMPhmTrbUwQPILU3tM+fvV0aA
6pEH39YOSEUpPTc9GRGZZXw42Loy/oO2hEanWINyWhMieJGAcnJrcANQv7KuM6hONOZMfAkB31Io
p8m8lFGKXZty0LJuTLPQ5HT6zmSpoS1irnYhrE+jAWDpYikoPEZ0sWZ++gRk8WiwGeJfF/AXG/Uo
EPLrhvDUjoWlimLz3Ynnld/d+L/lnOzJRA7uA44FwDbsFtl/JJ3XctvYEkW/CFXI4RWBIMFMipKl
F5Qk08ggcvr6uzC37Bnbki2RAM453bt3wJohtxVDw7c0Suh5k2cNP6JHsh6Z40ZTnpPxj5xLKh8W
XNd8M0ksoEirdLrKyzpMEsb8KSNjabyr+DbYY2CK13m6HeQXlThWcq4qMdrdphlvTAvf+3TZxOY3
Gdq22iGnnxFs1WvEhbfompsj8dJnXLBm/TD16nl+wTpmbk3o/ERYL3Z/EDxA5GHGhEEpil4tSX4n
9l+M+S8iM8apfCa4pUbY6pYxXO9XcR+q2pPC4UC6WGNeDDoKdeDFywMnyLwVUQrDGljdFGrHVBNv
bHS/ltdRdg/Dz/IrgnM06jSpQuNrKr6gj9h+vDMF8aZeJ4dJ3a6s90H57SbwAhx2Qqa+EvVXzq0t
Fc4ojEbw+09niDz6sEMfaQ8CEszpF183TPXz30qtwFwZ0wO/dlRBAD1hRgCPLoKui9ZOwkwfbB/Y
ZdxFkJ9XH+PRGLfai3nCfcTFw4hRJDPus/B7NaL4tMZ7RNTjaa34CpBTWwDNzOe6m5DKjsa9pqy1
tNRrXwuL4X3Eh29Qwkf7GkjoAtfhV63/aup/JkuUVQgzR++3uEBYGMdH4qkgT0/Fx62Fd5zlE6RF
4D/4xxmDGpVBYCuSvyhxo0RMXV6138SQgpTDwLZAKZkaC9xKfFlbzLHnFq5C7qFddUik3BWM8JKe
kEktzPdmClKpQ/QaUaDektoKXiIc3iKB1iOOtkACBICCKCNCqPwO7lU3MQHBLcZAvJNKpq+WjdeB
o4BUp3HkLdMx04leYpeTCdngnDBQoekj/RMSc6ygp0bxR9zKCqFy5T77FCLrDycX3Va1tlxMDPaZ
ZlAFCeX12peyjrW15rcl1ICUXUJeBbUNKfCrZUHOLMDq5MfqPRdZqheLaFK08ggMgJ03FbDqid0x
FN6ZkW5w7NpPmeHDjTQTr43vBj3gsIRbLY7/RaV8lGk8Y82vx54EBLgOEYZ4oQx5nQgjbU1RjIQd
nvqhUl86KNIQYsAN59DpLNfCnz7rUyezUiSEv6+WQWlqbiJj9Q/COA70RyGsvrWwS0ee9x3BZGJ8
o+BPa42KD5HOHyTY16C/jbj6Ai/7NsTqD8c6eu7cHPZNdEVmCihoVf/ibh0HkyybvmmS6CWh8VBQ
w9VKdX0xiVMsUsKSwnsth2lOv5f/uOIL3DMyNdBgtEL0PWvLZ2sS9bOCvcp3SgTiursa8XCcJE40
c2NC3Wn+s8ALffaLDzU3vpS38ZW/C0J71nFRcecyC8zMOAr6658Qjz9Ekh5bUOau2RnkHMpl4nYd
FuON7haVcugEGZ5gtBWMjKlg5nYYG1YYxGZ6gQ5oeRnbng1AwwtSMLqbTAHHoFzXZJzm64i8j+k5
pi22yyY0579D/EfAbmHKe2hfVVDqHGpsK2rGr9gaKlIaoHXtytuq39aZZHdYQfHUrD5OYxht8wzn
JMbSBTOJpj0ADQgtdq+hU85YU7Br9kFBVbSOLZXhsboFyBBFIHfZ2jFiuawcjgiPSYX4FUZgCs5F
JiXPuk/VREjPfRksivyhNJjoIRchrwbp+HvGul2yF3g8Am8xqXzEy0BDRL2uorsGxlzZ+mNuHC2r
DDQAAas5dxlrDehRxi1UgwVpCVsjfX+FidsyPEradVLnagoQR7/D4YDMtuQtUXEthY1ZqNCtI8ic
jdOADhvd7xDz8VBJLumEySfdMHP0gZ3tVX5JmuWZEaxNJvu1lRyVqdkX6raueZbXyTXDniXkUSUE
dK5Q1zRuxjBxXsSPuVu2Q/ZuiKKfmkzjFHuqw5OanQfwbm3Qj/NYH9XxY01qyBn4xdPyE0bpR8Je
lRJCqmKqkgepGpIgDRFU7U9sdLS/nbwtzb1VDKh9ySNRjSuZTesEbi+UAHFq9k0Tbg81WdQLVU0l
rkBfvJ8rA0Ja86Mq5T5+jUBu3Tbppr1cPDrd3K+2gkLIrrfIuzGi07agkYAkTkUXmOgIohpTwdnH
cZtcNgrWHh2JPeAnl/zmssTOnZb7Hk2O0mILPH7SUh3LePAGrbyDMm16tJnNUtyncnmm1xTztLDn
HolIokdTP6sdVUipaTcpqqifLckjMvgrNYQ/4fxHFHTMyloU2mYWJPh3WyhFyoSe4bWRDG1fVr85
h5cJY+iYZ88UalUxAnBM2wysVOXEZ6dBb3Fmaj2Hz+Qg0zstCOkm6VMSur9pNpPdx8qtqD1R32SR
sVde3UEe5O9hScDYarCShuALwcCUySqYiBksVTLUCzAaptXQtSQzekuM/kLTgoenNLxncnHVXywR
8EQa4HKfavO2OxXp4FtoZl9kcElELYdYlPbAkkakO21zFEfmlxmGMGti6LyTFFKjNFodig+mjooA
5S/dFmW87aZj2VDuZ8B+o6+UmdtrIMtJTpL14Cpt5k6ltBlMpgG0D8y8nTrWT+qg/+C08IZni5pi
li1ag3LCx8YbydWOAUDRIcAhmprYEYqrptfPHNX9S9gJY/bZ6RVsXMQNkhFENRdyIvnBkD/iBW/h
dN4aicqszfpc7XKEbPmbY3KXYkgrVzS9L+LAfCUzNxZd7yC89jpNy4Ixqd6FnxXmAxxjcFCz7Tzi
4d0DBDKx0zska1x/YQAQHH8K2XILBRuZDBnrQGhKWh4N/fnKPKH9x3D1jYRUN65YDOkJNiZuUZIw
7F5c5SUkQnU1m0VE1JaBVdR/BVyspiG55hPGQM1WhSHWTeBeOUYKxfR4oUqC2YU4J6jQSca6GQBl
EiF5rzOD/scTVIoeEyXtPYHWj2XZPtQhWFYqpmpQmVebDRXKKLPxFNpoUd7TGhd2nYPwi6w3GOJ0
nBWtq3iWMtNrpuVoQRHQqqcK4oOnv6VipGbEx5UpVGL5F+bKtTGX7xyeV1LMs2+m1Z1PfE08F18D
JBZie9wkeVTCtMPTzZv05UNOcreSYWalzQlUPi19I7uuRkJpRyIdagAGcDosHKXr0SWeXnHuD231
lHm0GP+c9dFyhy4FkqAIl83+sD5neUvDiZa+klkaUT/+FiiijIEs4iUC/WZMFMVvudI/q7TwiwjZ
dpt7OU3lyoB7gXT3IzAXPbL5qu5KZ+77WQDUZFJWNQIjj+Xcu6+lfAMuCSahwsfbNBCwJPswz269
qXqEUogJuGyu3HytuqsNjY7G8I1mY6iwmYosioRbT/VnhPpzbLC0UKudpcRXJoR7sGSBcKtCvYoD
/MZdP+zwu0sEJsewmZ5rRIWyhf2Hel1Up48ySt7MtUOY8HUWV9kzg+vZUrCYMCk7nI6ssYB3/xti
84PLqOirkSgHCPOxVvXFMUJ1V2AAgDD3TYEwOCDLxTPZ0RLPREBtcTwqJVztNna6mieXSIw8S7cS
rO01JmOARp2E8Z4MhAdKE2c16JQEvNabdNUN2gmt8ZrYPn4OTJxTxk+FCZ2ue13mUEC93OwIAoOn
0MNYJDyl2SNjuEev+SAup0xVeS0D4+zYqByRkDyng6o54Y/SsF3woCoCQITcbNu8huSjY4ethBc5
JWk8z/sPtC6bzARtTt8EjyAzJrSnMZkgCRHPnT301ldYTyKUn0TNP40x8yYV1ZV4NiKWMLPjMNV2
LczwoZehOr32HTad0mjuX6X1kNGtpNrX+BIDNIj56pMFJC8sMGZYeVokUwsx/xXFA95+kaPEaH5l
YT9o+b7p9WPKFFeP4bFY+iaUe8YE+OUX3Z+EKC68gAZg/nl6DvhsxGfYsLk0uLumR6Dkx8CoUvnU
MgVn/XLXKN1FT+WdSeIpTDBb1pGeqBj6lGDfx6znKFzfulFPnl5dM19wulVU17JjURZFTO2JW9Gl
rZX9M1pkyEUNi09h61jjqCArE5pjtSc5M7xpZCKoIjipPmE4na1eJ6CIByXDLpQhVJsIZw4M7CCZ
g4K8p9W/wcBi5yZJjIEqKPKkoQw9M5Wl9eZZ+rHwlDGQASCklfj7NZ4uABEpnZ4kwnJ0WogqCsJh
e8APUei7n4Gupic7MgH8yvCeEbC/zTHMMdjvBt3RG3TwCh9E9bDLa2BvvBSzefoLGEgNnrT20OlM
KLTqNDObHtZ5MnYVc1M5tVli4bv40miRoGsMTizWty6OTW+A1cHYFb8o+gL1gh9XMYyeAYQdw6Pg
ORFr7TZaOM9g9SLEjtkjI18mCAsoDWKdk/0xKaimkJ2ISceQGLBF6G8y465B/DHAxWZkpz0raLHe
yCZYKK2qk2XUHwqDN/eVwhJQTBwiWNEQtPPmOzOE1VLKQnWghtuSI4mww/orJ+JWVQoagmKPjh3R
Pzg8TKslFTdsNYcoB/Cybng/6kxJamrDdRknXXEfF5UhjBi06FS6qQXj4HrSPYbIglW83tvx5asT
0XgyPI6O6WTJe8sUw0mTZl+j51HEQCiJzc5hxIk1YzftTcL/MS4f2VA5fWE6XeXEGBeEuFAzPnQl
CnmM+zGVW62uBWZZdo9rBtrzRT8LmvCnzNTNkKbbtsevafiCBOOGmvmbQYBSBdFfM5nyyrhKbemb
yTFtKHHiAT9PNAEcFqn6aMjVrajCCtKhFJ09F3dYrxof6aL8x9NqXwI5WahrB6KZGNxPZo/iR3rD
uOEpVdLVVLUTURiukGb/+gWaTvMtG4APucZodNopBRTzSnehGzpD82WmJdkhYFUNBLfXs1UnLuYL
xzoftyB7XcvtMtEqpqSYYt+rpF5K7gCRtKMnRuOtHqYtfMg6ze8yDFGpk7x89beWxp3CKBmFPzsQ
VggUz9Ko2jnbqTxIu0ojvA1YaBA26NFHJxQKTAnSiZhBuiN60pqboSfIcwGRrB6q12uZAu2f3vuv
5i1uynsMIUXnfmYEXo4SsU1NzUbxaHIMWnnzJi1KmIKUi/7EbA86wHc23aJXuDM1Tj5gwG1RvGBh
nV7zc31lWfqpN+kFrhqGaXTlzA7EM0JjvNeIgSd7LmbqZpEul8jqBjdsl1gHVx9hLuiYRqCzfjq9
xXv2BYiIgOG29mK/X3xPk67wabcz9BLMSsEGXcwXNmyT1d6ELLVEXAmLZKj5kzmQn3D/X5D2XwVl
MlBi3YgPqX1vF+QE3DCzxv/Uqv1hnu4Ffu5MR2c7oa0T2I9VyskufcKbsUdYFuEsBjkQeDxR52ib
Nq1swj9jxhBsrmn/WKt0JOJOQZ3SqaMnk4czyRh8QGtJRb+Qv6YqmMavSFSCVx4dKZ+oV8A4dQID
IriXx4672RU9PC70eNB5jATGJscSZ20nnZYB40GIXqGOXTI0B2xxm+aYsM57uaH3+epGP2fLmVec
RV9fOia6cNxRlYWuzvCrIMdRHK/Cd2+wkTOc6dsAdGnXUHRxHuTCIbV66OlQgB4d5RBXs8QUnvSB
uCYlKXqvNVxUWnZHpmSy6L/mt766URwoHHSLVyNEIuE7gczedSKXw9hr2Oc1afqHYgvPjW7XFccJ
yjsDq2rxy2jyiCvrO9VDbaf3t+haZDwpDLxk9lD5U1OPQ/cUAdOznw6P/SaBZMQXVomHkvY8o1P9
wC4KYCVxco7oKvoWlGdUBGX5NSufxh9ZbRkioL+c8PM2Os2GEhVIPeUORpeYMxvGL8TIqT6b1CHy
sFMiurd1mY7NVypO3noWtpJ+Ik14G2XTo6sCjPx/meG/CziLiuvMou3b976THrUsw700dimUfH1s
D4KGY+s9L4ZfmbFyliRbRaIgY58babqs/m8837Db69Rd3q7G//1BlTSi2OH2UwcX5m+BKbCcRKAA
AEKwJz7oleCV9OU24y/ib8TuLC4UoiwiunV/eWEjAV6LeC0LUvGSgPLF5vI5Im4dGVuXcfmuL3T9
HP4U3126uGUc1p5mdZeePJ0euXppmTqwF/GJ+JmrKYSThOU0dUAcY7Rr41vWXyUBQFJriGQTBAi6
6r6pUVmmy76nIy9XVzwqxqE7KnRor0bFGTkLZgGDCk96NXfQJjpqjTYJ8kADRYTN+ZWT4gOFpDaX
c87TMwTo0Kz5vIpM1u0g5nMyABkmbDUB75POmxH5kFT566PUdY9VgEIJmV20Nfs1Vzypvab9fV7H
CRXEnugMWOI09Pi0/7toPUyb8bfO8zNMsrcsXCfKBWQXTnKcEqzmaWjzURJhogG4IOgWW+EAtr2R
SNtlY5iRsc3DZBsW0SNGijBucppJXSMHrmiKyboAz2kI9ubI06MKDw6S1+gri6g/CNmJDWJTWdU2
DN3phUVpgR99mmcfhbgW0Qgw8XeK849axL2jR1nVL5A+O7T0yC1gyGsPUzyNysvlyzIsToMxLx89
OCdW89PfoSt22PaQfCCTDCkqIgulgF6E/sz4myN/WrcyvfmkLcP4ndKMHplja0g9hMrMqeHvm9Iu
bHErfqrRMU8QSuaLN2TCXXudNS5Gn0JuFY5sy7KoE9pNeC789YEvW2slvW/kYEeMpe7XHEu+CJ6V
am/r3tipnyvAJuQvvjHEusRbomtsXRb2K5luCy8lOaerbJEN9bRMyb+0esZj4YlVu6Gpc+pKweJt
tVxiZiJnHzjxucXE/YVVNe+trNXXTClSczGtMyZ/iR8IQGFIYF6GX8uYybvafJIc2DrccPRTBCsO
SIOrx2AU3srekGkloktnIcMxYlzEMTxVMnjmRAgK5nNWtI0VBXr+FRbXeqHNwpFOhAIs7YY+RMjC
G7dQQqeF1zwjLI5HNhwcfBNt19MTLynZBfjTiJWfppBg9V2s0uKyiyFLy6N9RzAgLot1hNMt2j6s
zcNniSY8popdca2W14dHQ7DE8t6KAISGx2unvJ50LyNEHePvek6tquzhoq5hQgZBYOMz54IYLxW8
EsId53dt7JqKQ4frTDVkXTRO4a4MMsCa6jjh/T8tTtaPUBORplTgltnVSDllUdHgylp9C5yP6wGn
JngN5TNU/PzKsyMgczCS5QtdOYrS0BPif8Sy4QTVBKP+T1l+STYRe2RweCdHUbKd8muYfK0XMaVG
pX+inwb4xzChzS+AviAjywOWz0TFy2Msi8pGEf+OKrp8ysBa1BjgVMhJ93hvBliYnYndQXNOlpCX
yEe15JicjjrL79UiRmte91BsTkNZkjAHHvKgo8aJ2UTrSX5vDykK6lSJUU+bzDzM30v4Ng/XsMwD
SVGAbNmpC8yBICTLR72/zgpdJhOWEsxoaVdrawGnE+a5gOlYbK0IEH0F5nVxchWah5HxNCS+kAcy
jz0+EVr5y53RWszO6FraqwGXnm/AnlmFP215l2C7ryV7JB9nGA6R9ZQt1U9HWBnjVxvdX9HOWB7F
ciqH3knR3fIoDNbsLQknb3iBU+mVlo6eO9BTyQvzIIrh6MvnuR4hJPTcN2hXk8ljan5B1yJwKgwn
WpHCY0c596BrPXzsF/bq/TWsjjLnwJIvQTfX58ySt5PJOpCKgMHFTng1Xwjwr5JkvL2I7bXh3Bwj
TTvFNAnxrVbMG0m70FPkrdju+rqnh70O2WUwMXrc5uInvlHGrThS4TBcPqp/Dx9Mng7JDnJ6ckgO
K07vJ371E6MRsDPf8NIP33Kmq7p+2gG9vxW+4EVfL5+8+h8SdX3ib46YKZfnxEvdac/cRbT5yhg4
2l1QAak8fUblD05KR9/RAdsKfx7sm21/Bl5yga/gDLZ9aGzP46MHYqBtr7MvvhUg1YdxYtc7LTBM
hzDdP2RJKEF/iDmKD0ow/xk38IZ4XdBWT5BUXXGDPYddeb+/6jm34ZDb2DIGi2Pa3btpm+fJIRjJ
tzwfMw5e6/N3/dRhCARH8FDoocq2Pz8PHleAlBk33jyfjYcNrS3vfj8fDzbgbWyfMud5IZfXPtQH
GgYHQyWHd3wWXKzKnXsQ/jF8y4cg0b0bvuh+jgeY7+jRduMBW8fy1B/YdbSgJBXRzk9TwKv9XLzT
d31glduLT6Nq47TAhUoOzAnBKa+/jH34CBfvY9livoeDHvi67d+iIHVxbfib8yAyvcKfD/Gy5ry9
Lfbxa3CPX7V9vk22fzBtw1+84M5s3w6875OT2sGDS+77l4ONHYxzOqXbh+ieigvDYbuxH9+iC23Y
IWmHcfM37Ho3PCPetxdP8h4P3NR8rEmfWNXsH3eo0DYpH27lsPUHEBDdyt9WvvpDZpEffhQbfLOL
zQSC7KUergSbyq8e0SbaxA8UEB+GG21SYEfX+Bw/kk3sve7ZBtsEvm7uhXuIYI65ZSv+JkvX6c/0
7Xa6B/pN7XuA3ohvGjxIA6ap+4vyxiZ8xoG87ssf/2b7+i93zJuGmY1dOqNt7RBPbvufdh8f4aO1
237LENaJPvAMdPBq8EMvffz7VzrX/X6P+sPGxseutzWTTDs+micQkXFPJMYG0mHlz9trdCc2adN/
QON0SBhy3o/dmUbO7lyQQFvd88QE808csKxB+1mUjvgj/zBccspg3uXbDDZ6MBOlZQcQeDbptv4b
7wfLGXfzQQiEIEyYntjxXj6ADjD33nwPN4iXm/4t3qqb+lJfsk99U1S24hCotqm+qKYFbjUPHBSF
28xNrE6h3b7lt/VBpXs9yHbnVCyuwZe3izfuRBewfBs5wQN0zR3P398kjl5EF4v9C2DoprmFVL2L
PRs3SlwkShy6mJbQBfPH5BN7VIy3FqzAU/b/jjRfU9nOwC5r8RGZ1EH6Ni13IVBLIZT+ep4sjBBW
5EiJqZheGDueqY4ZulsE/YF5EAHLaFtkOaSlq1k5aXwYPr+OUyYfC7i6a39s5D/4oxxnE2RQSgk3
Xnl3tSO3HRd6r+IhYFpXURh9LWbEc88f4LG73LfcyN1eYx6dyDl9k5/r4SgfoDa17/fsvH429Hob
Qbbtbu/Op3/4dLz73U39+797i5/CpbmasF1IVrdxJziSHOTi6jHvx31+DB3cSu2/+3/3bWrzUO63
pvd3tGNIsxDTjW9O/vSLJ9+HpivuxT0+SOM+hgvqSEeeasCRy3CryNkj9/JlfxzYJn3vvr2azha/
FMxhiWYCVLHrDZAea7qzbfu+dQ333yMIXmwKkJAgEL5p7wL6Sv4OAmbjliQeZDAWR7rtd6B8eM/B
1Fyfm243r7pNZ3lf3lPLYRLBz+V9ep+88hRvJc/r/0oegB1PAtoX6T36tFiL3903ZhrmH/6Z6Srf
Na57rhxTi3OGrj9Vi8mzDQMI2yT1Y3qUXhAROd8S081zvD6CAqE238nfFbXJq31c7ZfwBN8mMn41
TtTS2CczlkT2643kQAjab/GtsoPv73s/bzDEYozMgCFEhRZxziAZcBZ/CEQojbtyX34kfuarLmwW
O3Rv/I1H4Qzbwd48E/8JmWXtAb31HGIz3ZKRZCPfYqtlgzfHNyM/1rvE2lAVHThGbHHz+Y3w+Vfx
ZPZvI+A9ygekOZvFa75JEHT7wzc9u7fuqhB5bMq4t/SkBZxPhD75+p+F86E/4MvmSMH6zczdx0fP
MPKDvf7wYRyBt23jNti/61E1/oFX6qKocfH2PU23+AMSiv+8wcmyOeid8Sjxa+r65IBvOIyyTWyz
RT4C0fU+J6d3Nf9z8D4/Jxb/+p/knUA3d0IAAu48eKHrTolFJrtac7DsH9H7KS8gvLvFhcS6qXZ/
KKE9g82LaDY/3b2/9zzP6rHZvLxmg7vSsXIr91o6qOY48QZ/XTb59jvdfnOVHvfUYwtbv0fqeZ+9
ewqKdaO2eYQ4k4vdgZwGfqP4rdt5+rldoXbyCxzhq/Nwx3yHC+4gmbZpNO+a96sfNI+EtFN0jLFM
upgHhAUg6B6kMIFCAkmow03j8nm/+MBw+SZn4aSHtHH4//91PmL43w8SJu1vWMj264IbI5vjGk7X
7vgg7KQtInO3cO9XJiss39hfUTx74Lo5f5mAeX/ecR1xIVf5tVe5y5n23YW2zMEBR8CNEdnt2OTc
8DbapZ9zIIw/6zEzbhO2EvEn/krO7Pz7Mki94WvdeKmgmfVjTmptSWM5reVKeIfkfeq86IJIZdfv
uFNEO9iNsx6l69dCC0H61B5VsS1w+yAIb96Tj9AJvlVyUw6Lp25wdGX3Xy+3uu38zi824pauHfr9
f69wPfhyB9N/B+LNJfd7iFjodhwCIR8Wu1v8CB3hrd2/Pix3u57kXHKKnfVwrY5QY/z8GZ6MS2/D
st3FvuaaDm3qHu2wYx3WV4SXDk3cum+CGjq8zu36UWETfmf2X6wpbJzmNz+cZd7zl/Ro+0LSDvdb
vHeUhvIbfY+T78s9o5SDiSUvQRBH7aadur11KhwqsXPkofe+Ikh0jW3hEfdxAkW5NZfVxXLzN3LH
/ZG4ExsewLlxpXPlDhuaShunN4/u2dXsOVB48BHNeuMWqpLEJ8oDTK//7h2nv79WAPs/8duygUfD
Qvjzbrj77T9qiNhD+ecm58iFLcFt4Gq6/1jz3vu6kv6gvbaFA+vEolrobXgQ+/iAA507Bo3L65B4
RY3bBivqbVuH9fsYu3YLy9XJzv9G7kTA6/GC02O75R67KGa+vym/GnageBt8N8792vM9CKbcGRtt
071h47OZ35udtNF4FpHwct2JAXUwqNr1XueqV15Zt+EVAHzZ0XfngqTupo1x5whyBO6YycpmUHfo
XLTO1/Aav+Fw5GnndfUvG2wQ/ui+7mfv3ab2xut8le4ZDNFdvQdAFX0cqr96+++VB4TVfhw+2wDt
GXi63X6I4z8Qgtoj5pDnl3pKc/d4VbFIBH7wVPppQGMLa8uhadyiPfCSO7a5G+MS8jjFB+lOLOGx
/xh/8mf9o3VueLIuyTlmifL0XSw3DoqNjuWjDj/rQHW15TmmdjNvUOg1AGnwIWfcz5Rf4pbpqYp9
lbwZnuaPXrnkJe2j3m78xq+e13+Wa/JAMPhBZ/gXHy+/24j+eH15ujfflrN2b/eKlPFV2BOjGoXr
uGvnZK9W6o9ZEwYyQmPzx1sCPZ1aaEp5iQ9QVooYGblAtiG9hN/3CDLlXYXJ3kpgQzkKV4RCrNvA
fH3hs3mZU86j6t43lxb3LGOwZW8MohM3G93rG+rHltyOty7Hzwv2m0yS1q14Fayou2kwnOIWsJpd
il3u5vErXs897IX5gaGCg3Obi9zJ+b2UW0WlbcN6s/MEG7YQPwg6dIgCY51lx/AzOSY+Wii+/9rf
Zc/4/npED1J/qg/1ErFzF77i/rQcQjvV9m3MjZ2JhhG3PXdtwW70VYCQDiEVLrS9ww+MY14FvxB7
2kmgMz6zzxABJWWCB7Hkpjvq97Qrtvia1LeZpTrxnpdPKGGefgw9a6ddCP+2k+2Oo9y5+Kp9GWzd
bbaRbzw4LJ3Q7RFv2/VNOqyoHhgFo0a8ORJbI0WFTG3BgzgOD2k1HtU+ykzGGQVLBMxOEaPNbYis
qoB1DAT+PdXXCqSD7Np9Un9U49EYXkzjyo+1otV0022HmoRG9SPW0yv2SX5b6RsLz6GwmQ5Cug+J
fTFSb4TmwoT4R6mavQA7Mkbkj6bUNkjQeAG01p6gd3BVRL+nb3vBGFF5LnJQn7T91xi4mtO18yez
b+4rypd3gSg/9DTAYRuxwLEej1n9LifXrMSJg9ETpf7xFUruSOM+PnISSTsMUoje1hKwcaK4QmpO
OARkY1QpaB6kJz2H+xPjcbD67jsizlHO3CzbV+XpImoGjHDfw5HtvkBPi5GbwvuGVSlr3cYoaqru
bvMCmNLyLwXQrU0CaDxk5Kx+Rl/L6xNLHDuUavBGoH1YYNNJjQ8LX3iWnyHxdqMLb0kkc1qslx3z
bPSqaN2/1Je2XfFp3n/PaB6YrBIyYHzw9OKreZ+s6k3j/Vu1fsjMoH5d1VHiIAMYq6GNq6BnPWxZ
Wak+hFjdD2jcltpye0U+K8nTlGGQ/1S4+8nrcEWkjJRWQHvqHoWMm1yUXnXmdyEz+w4q7JLusvGp
ytfBYBqVXxPtC0hSE//B2tqss955/O2znnnsl2wiK6iPVnLUksnOqscyKTudtBY5Fi4vGTuZL2an
8crCgss15IVfSykyqC/DBIjdtqJJbANeWULqCp3+/sI5r0LCn0CYyyGbtqiY5jTf8vqVGlVVJx5m
fEknFG/q54ubnzCUzXsCLlaolCvJEGqdcxVGh38vrjCcItYljaDTWJfOGXPM4YHh+McrOg1eBjg8
p5/dcayYTvlj/avjtzpu0xYWw4LqAdCkfrxozl4NiUshVeuy3FotI+CK40G6hPIEcTYLGjzacQVX
H6VEGBLwZlf256YFpCL4Dq2nz+3isnGrY+0LNHIeMig6w66P/b5kSE2AjqWKwG+qL9D8GesylJJt
2cLnwgZK6yvvRRrDtAgu5C9nskYi+oo9rvpbeOfvLY6MZD7sdpX0EEjaRo2VoiwWsQhTBINSL4pE
V6kA0vtnKSNjsZ5oKOweB5lX8lUWV+x3ILFCH6iFj470inV19uZFHV6nMUayCSre5blXK9OvhMn/
YpDBQvkqfw2T8dYn4haLCbuV35u2I8KMfjOfcW9vsOGpAY+nc5HOaMSubjogpFohR/2zKt4HQ7zk
6U7GYCBOdiumjFsFoH3QInxpi0cyYk0afzEvBFUUVjG1WGAsL72ZnCEZs3Chst5NPBIx4f5OGIKA
IEcgiGXznEq4vclyXwdcKqRezYQDlqORPfJAWHnkMY39D+6tJ/Y5RYTAXfpKswj/EZFGVSD5go7H
5Fw35WzXwjWGkprWC43rLG/X7nyuWaAzllJ9YTgx7u7rMAryQUvMA8OvbsFCjzJIg9UAGWmN1/0f
S+ex3LixheEnQhViA9iKOYmkJCpwg5qRKOSc++nv1+O7scf2jCyRYPc5f1QwsDpHRUQgqHgJ8/sc
Zku+W8XxIrvx45LeuWphs6DFjWqKI9yJGww9R+ACRdM83xHuMLn6Ode+4tjaJxZ81egC5+Rcxqh8
CevajS0RPJ3+XjRX+GC9fm/CV41aaFBN0SJE37v9Nc+vklAYRg+LQU41fPP3DplXAvwQ/uFDqzhf
Kg+g9w7tTMhvsR9iuJk2POoGpd57rSEIW8xYVLtk0U7ayrQfZf9h3KrBgFSbmlXYv7oTAVIoRBq8
H5wplbgJvMGBhX2C3QHcBPHMk+52l0ngYTTCFT8fOq+Rn0MsNQQDvrP3eFJTyjbrwnjyB/scEGNh
Cu83GmHd6uzJhQyJTa6xjImiiaZbQDYpUhhzlhv3YjTk4NvuQid5Xhvf1F1QtpLnlXEdgDGOECvj
j0qHaOEQlzBBV7ucX0mprfIsADm+x/rdrSNyZAJcDBxVfrIY+/YNxN4Bb0SoREDOybC+ZCpXHEGG
gBqBmKvpDyRKIYUlT3Q04x2Pb92uEyggIINAnGGkjLhip0/2s2sth/QnCz90ohp8FF22QciQOR07
FUniwym2v3Yzcwxd4ZVI81zmQAB8MArdWrVYt62WY2fiU5EePNfFsnvlepgjMlv07yAuTzHXoYUC
dCJ92sTCOKbzVrEdeUOQOUGOhYsIBhlAmqKRpcjug1bCc9PzyAzptDLSbKVUsF1Po0mIIsnbdEZ6
5Zbn7q4XQxx9Zgl2yvhdPeqSOqRIMnFR/B3JrZncbbgoAWve2ffQvUFi/cdc3jC4LTIafaTFQ4ez
L95LWBVpUZ/D0a1YrslMkcNjCSLLTcTeupmvipOtwUDmMsW7Gi3UNBJ0tyKkZ+BPFT3G/l2zn8Ml
7wXvUYi+oz8N/L5dPO7GZJUVHLkI0X+6qFhMBFMO0S9RAjX4s0E7A/ClQW7GV9bexXNVtcfaik+6
nm19VPoLazqRgdiWJAJw5QYTGwGhg8mta4mn6E91XP2T0KmDdSQ+HAGfEo0MAXNSelNXj9V1JEZD
JCO67bUvAlGYTJT+BSmLXmWrmfQIraCVJH4xeKqob+MjGyj1TpTC8Sq9zEazjgZjjQXHSuYU7xFl
degM+jvP2qKi/HgucGXL7rft3ifqU/AZPv2Tjsjk3Bi3lKkrDZmOUFqiUzDtbAMFiyGR8GDqw3Pe
fcIIPTR9sQN8gsItQ3bWpmhF2vHw7yNf7NUxpn4e02A0Et8NlFQKaRU0oJwZ9Dq3vIIqUYw8xzNv
6VA95y48Y3ctEFGh5J6A0N1vNePFySlmDNX1RTOCg6MZ0EkTRUUUgPkEBKJLRuLO2KjJw+g3U0cP
glB+af4oT/VEQGWpd4/YoTzbac9417PudbqG2IXDjDhkUb7ntvNFu8GmMG6wgTxmPTU2hnkrofgZ
XzzjoZ5brfkbkDWHCMTlofYY/AyqfwKOrohwJvOlQ45S4zDznxPA8gaTA/rUhtWfaWVM0UkwjUU6
mtPut5gl3lixHngQpuhv6DKcB68FuVuFxfJCdURstM+l5JCr9+WEdB+es2ZA1Xn2JzPfGG78iSSh
T6qlZX6bs78amOVydFA5YjbJvNrZnE4tSDhWQM05E+5+FDOui5jYl2S4OTXFJGa06zh3Mg5vze5g
Ibh6Y2FeY8JMxKOdYeK4P5qBMcfxj9kUfs4jzAfMl7SXgj8pZixpHpShMxy7Ptthv9Zc7SIaeWN+
bomCMzlUBtJfzOQiJlOZOonhQvF4Ug9ROV5V82dKR9U/JYq/JIKQtqH/dJKMD5l2qc1oIVBe1Nhs
Z/GcuIgwcBWPclxVHNA9EY9EN3B8cEcdXDRx4YiEiKO6slGG36vQoXTsysPc9+gTcZlW/QbxOzuC
7TLjcX7TW9nO16rb+r0qjMIfEJ4GE1ggnvYlVoVIZ3ycia5EAW87Lg5eTNwvrigQFpC3kugbpSSR
ifyGrqzFtJwRSngZAECoJLHj1myHlPEfmWkFFtZlCDKvfQMJ6EfDqxg1xIfpRg2ojPTUIrwqOVqY
cUqqL0JE36CRs/YacTT4bEZdUGzUKqTECzE5SpNgSUXpMEcb6Nm6p1ApBYmf6cRFko91KkhA8nZJ
RMfOXheXfmTIZdrNtGJpe7sgfk4T9W8Kk0PJBg850IT7NKfKRUgAptc+LAQgIT5J2mUY4ZFjafYp
n80L+S86kH/IJ6GqN2pLa4lqLK10VUUbKYuPwq1Qxp7Vi8fxXQ1EinLAIhhQusGe81YaaNOgObr5
K25WI5/vgiqNQXvTR1YvXIzj3ZKEyJiHSD4IDcLQdeIg86qbkjXj0liGGN6tRkOMzHnLEEQa6Irf
1Ljf+TQihNCWbDcnv00hzHgcrRwAp+aOaxlPuXrRvSbi0SWCfst8w6REbDGdeNLa0Vb8pQXmyTKR
KacOkuOCug38TvUMctimLclhhnVOfPCRqHcJQtoOWnVpYGuUhDDyeAqD9FuljDC2XejvQVRtYoa4
yRZdQ0xZDwPkdO1NjRoNGxvtl1LMgak8RVy8KQlVFKvU7CAoWKJep9H6YeIBn+mQn7TrmO59NO8d
uTRFRF4UbbcVNttoWI+zWNp5/9JLkLC+eMV7hwYZ2Tn69oSC5gqnHBfHwdHli0mouA7LoBXVNm5+
dLdfqsNc6PahI3wmC++J1G/2cO8IK8VjvvYKwTYFI2zN66Zu2en5Nbu3nrHT+fan4eAZ8501Hy8/
41k7lfOG4EoX4/swUs3S9BuZw7iMUp5qM9+3DReNvLY+aKoyYVGaGBBtkhXOEzbYtdcdkwbsor/W
nM6oFmhrEI1BIMltdiB2QZn17IZ5jCqFZdluE96f0H6YjfrQNyhZYyLQuM56Ur1vSncljeYV0Znr
UtTRXafZWpsRrrKY6JU8y45ODwngWAeBfkT0ioWqi01ipIwOEbRte/m3cgybkceI5Be7PLfKigVv
13YgDpG+Yb3yo50d05CRmRTgAtqb1yS7xymJogjKkG1IRlm/orIAIQ6/5LliDhqwTVlrm+pri0O4
zfU/fRW9+ebFw+lZ148wm3dqO5c9E19LRUNqmre4646Ojfw22CR+jCDRJYb2aiANGGgMFKriwSTu
5C+PzgxMISGsx7XApisIKvpVO4kSAvYlZT35ZvYwvb2V/mdGzzGTzZIwH5KrOEgdRgY0NaXxVAZq
aOJKGC8ULsxgczYqUexLvHfZKPnQA15SReB46So8yW3VYT7AS9WmER4yNzq3GV4xCgjUcqR0uFYQ
LkSRXNxgVZO50jjySV2sQ5zvjKJ7FhFSvUGc/Sj/7bJupd50ZdswCk44DknqZHwvW7iUpZUYDMuN
Gjm9LN/iOkgcld4IQywC4Pas3voy+Kvu8R7dfFjf6slAmZS4G2f8UfVzUbmjLWJT0MNC7zshSfZZ
s/Jda+pbW83s2Cbi8COP/1MNdSTzoSgkbWJlyWLpNhOp7EtX5DuZEd3K35VkSetJOle9QmiiWaol
Ep7BIpECQQUZ7hzfWG8hfg3yt6aRYcp+xNlGvQDqtVEC7SKnsXos115FchtUbx0W18ilwAmpsTAo
96K6mcBZ8ARGY6ZtSHg1eln9ePTcdMc9cSHpI+iPPapistqIyfrwDP2N857zEYW+3BZYhD3POqVc
NgakckPgCS+xySgNFB1xB7TNRg3UNruQqpuo85scTmrABfOZzIdrENiG0CoAXJCqkQKcftybHmS2
dm9Y1Ytwrxb8mEmVmyVncR4HkoeYyy1S9UL8ngnuxKj5Ywz9zmXK8HH4yBibPdnyLF/YLZc/EtyG
Sg7N8vkxeXnLjkpjQXwTs2fOk+7+5X1QkjwccvsyZAiqOU/Cd/WhVJci43dD3oL0uCm74kPJqwyj
p275pfBmXCI8MA1SPMSWfLDIWOfr+rp97gWasNJZauyJBsYhnIALG52C0F6kMHczb3av2raDHBmG
k7ATM/HVPHGcSzEfsJo3T4KTNQWlc4yDtyD9E8MIjK9VLN8d6krMkQuA/BBmTlDzaxSeUpM/Ryaj
mR8bYNrwPtnqak3WyfDOSDNadKjqJRr4I7J0Jf5MkXo1BpL8VtCoTSlAfFKbD75wWz4rFNOYbvGb
oLtwyoZlh81VjShq8eYLoCCcwt8wvClkTOf8Vuij8pzZtL6U9TlJ9j62fcAG3kAPU4XuE669VsBQ
tgdhVRtuFBw1cimk73wCyGgzB6bJu+HG48lByBmPl7EvX9EpqLcL6dnMOcE/ZfDgatjROa5yHj+1
63ZFdphCmpU+FCChF1f4DEgKEz1ExuaaVOkKzFEpNJ3UfhlbY8vIJiauywHDLb4HGooQtw/jxalX
TcMbfhqY/OIetwTPovYPnUXtOGmnhPT7YZoXmls/u/O0pRSJxAE0FcS6Gc4jC+5mHkH92x/5BFga
RmegrBe1Lsp8r9ZMZUil0flJfaeO82X2IMj6MwjvwHjBsUka7ENBgCbHoF+QcGMPqjRRnvL019FZ
0nukMl1zwLi+VC8JI+opLRm8CgquuGnDpH426Tsl6gJoREWb1FRv21p5y7tjZU7LRilGonxPIyRj
nra05ic+rNZw9/VxJbCPF+Y5ZDEXJOhKdQ5ZISZEZF7u0tS+iomtSYFSHp2axtUnNJbngYWSBfFp
bBnWxfLft97dqyDhjU4PCrxjRYohjwquFHUIpw4+Unk0W+AujRsWRQta+RPQUmfRuRJFZ2PY2LzL
9DXgijzN4W+Hvq9JyIpPiG3CzaFsAnJ6jCy9DRXP/CaXJpVB/6leoxl8mJ8gIDdeXetJQQ6tvmi9
v8yh6oRU+4HCDzL8G3MDyxTQIWHlG727O39tDNO8oCuj7zcUbHLYPkb0hQqUULt4bPX7sRmOk2su
/xmbbfPE+NCw4/r8lhQXkeOV0DaowhvqIG20SOrXmRF+WFiNK3BpH4QkLuy1tHWipwaiS+KD2uB5
SAtGkImO8A5s25NXDs2Oi6Rnm5dYkBsgRzU1+PJU7kRC6UQCnJetNGbjqfnAQaFcS3pLocde4a3K
XeTBuujm5wjoNxw9+5qwMzvoyMQO5qOLV53+6qTn1MWV4CHhsgFK3GezvQX1r5liGyfYotjHjK7q
D6quQPj0BqKcfzNwiruBS+Dlnst+6lA+hL8Yfv/dx077Oxb6e96XnzGeQpGOf1uSwyRLgjpmPbXA
6e032W4KFo2YYZUv2McpzYYxTtC75VULkSeV4Ee8Bg66/mLMLqbhrXK9XqJxuSm9tO/167z/9cMQ
coEHNNV31ayTmend4HnAgzeNA7KJlpjBoAs/akL4DQqKGmc4KMi+BNMbA47PLuleaITdSlqeoP3H
5hQ1PRcFGfQCbS1XvSp/Kve2fpcT28Mi5uHMDLQkEySVRHCDPtXwWM71hZqBkrZfmpjOFPbmc+/n
FXUgqdpI3yIS/2pb/ymRNA9zsTN7g4wLxiZJ0PX0AOqdOioM4ZkwT3CmdN5NLSqUx6/VohWb2Vbd
jiFnBPEmhFv2ISLmcGvqmGpqCB6Db6naWyAHycD1AAgJokpsGqGSFgZ/hlQ+L9ApmA5ASyVzBW6h
bS3wYfDrBG5Aa4mg56PKfawucEEISF8RT1hfOKDGKjvNSbxV38DEx1zBa+rCUScuiC/kWkXEi0uA
sFcdiJYGYcLcFiQMjwQW58jCUyZY/4hWnYDTRxLDxLkHQVHaOGQkfHILV9anF/2pnaOOjgVmR7dx
OCTtZYgh3bEkkxSyLzzn3eiLt5Gujx5GPQkw74/xOmROP2EZW0HAtIzHhibUXKFk7AE8m46GuI15
10GPedxn3nuXeV1wIw5WTHD0xoFdGuoYUtlfKiGMuvqC/w5sNTK5fKxMyhbVpD9YoPGu86QwqLRM
iRysaCDm9bChS3Vc1286F7Xjl/pTV/EkFEmOxgnNn0/qpgfu0xJz0FrLsFUUKvuJRzQSRacDLR5S
lNvEL1aIQ+TfVH5XCNlADIO0WFo9+t+KbECUZjRj9gC5go7PuPb4Zqp/N7r6b6G5LMl0b935Eue0
YgLOjcEmGLydI3TYua1DDLHOsF1A7MIeNq04YbzC+df3+0Ss1egyoUHkh9N064jymQCeCUMFE1fG
2m3hN3EqC21FicOQfBC7J3mQ/0lUYRL8jUrzNSbcgCJz5Ioc/hIbl6CCvqSWaUAb6NJvGaTzOi+4
BXiJzD5g3wHHmohy8WhYqFqQeELucStqeX2zPbxWOJJx2nYfoYZ+q9gG+N6xruCxiM8z1qXJ9N6m
rPoyuC1magzQB/fEqboObb9sWslZYZ6DCTcQsJiaOpWHD3AjNf9lOkykk5/8oFz1XbrlHJ/SeaGH
KAHb0wR014QzxdPqs5OA0uVHPCRP6huIHcRI083OjlXO/Xvr43U+F5/hFFxNxEc5Ku3AOOl1uZUa
rOx0iOzpu5j4TKcPL7DIecCJn1GVbdhH9QI61XXG7tiqcxcw2MzYf3wPYl9tpojiCY8EWcWxAg3t
v47YJOcBwJYgjnpofjLna9aQmtZ0iG752ebu05PPanGqKSVRRiHdwgCGeN4wXxtEz0X2HZU9Tygm
OG7O0WTCsTgtGFRiZJLfyoPMhMRHw6TnEaosL9GwMSVazi8mCUmc8tCcHDC3qcdXKn58E9JD0CvJ
N8VlDxos4kvUogS4N4yFgXm3WVdMCqQnpIaclmGfvGpcXtL8hjymfdpfsX98URPywuZWg20EOoTQ
WS+nfRrEf/KSRb2ppiWfAkXBw+9h0ZgXaq6KA0KEvmo+TSDlav22zYsJ39B34wFf2jJgV/O5OnA9
KmetWmqVNVENGhAuhiTWj5acgnoA6ktoSBtziiHKOz8ELP4yD7gYycBFIu5PyVl9/aJySaoboEKw
aicMr031OswAdRwpBNuoa1qEm977qWcOR3RTHLYTxWwMyboK+G42nXki4wsZOs/YGL07SFwFeaCt
lWxViVFvUKg7nHzKYkDqEpcQlIrz2vYJ5kRsHO1LhwQ5+ajx4nrRB4zQOJ+aymPvuEO4GYGkveVP
DoymYAOFoCSIyKscqpB3qPZDMgg36lwE1VkoS/h96pBSE0nekYXHJYtxt+asHLSvSdyVv7DctyNl
RsM/f40EqvaqNWWRG2Ub5eqPuAnM9lwEB8VQKsuywvPnYoIm+/deKRcOVHmIODACZvf6veSxVC9m
gxw/2uvDmZoUVS2EXGci6g00CpLFhmSTHNi5fwiRvZBw8tQIAPT04SOSiHAds1kQSN+fRX2fjde2
+WzI5oxc2nEI4yp40pwacynDv27BJw54X7gSgq5eajZClvDuR78pVWi8LEZ8BmzTAorrX7mVi2pf
tmf9olmbJn0dCGEEI6ifS04oNbylpQ6V+dzxXo5kpWkAxDceGlzz8E0wZ3HybVsfmX3my7bxt2Yw
m1y7/tHSBmF25xgesO29Jz/3QVwehfzmRfCza29/wCoU2VXLPoP+5E5H+tHaSfVIvhSEPmlZdoqA
YrLGPFRaTINN/TMN+cLJ/hqCR3086qpkW1Jv1T1VDLo+HK02MGmB9Sj3kh911PbkGxZAaJVnOZcf
GnEuSieQBVS1yuRZx7NDtEi+rkfEt8XwnRGzkTe427Dei3ZdJdG5ImTHjh9Oy0xEPUgTVwe3y/5o
+klf86SnFSnUhHzpXn4IkpHUYbmznWlfTLfch7uj1N5GdYzAojgltbvytWjN42G5n4UbL9WE75A0
F5cvBuex5uw0+duKt36yATdvwXSyrWrZN8bVpgwn5b4oofkJQdfhQSbykGJYZRe8QRHpOSUtuY7C
Q9Vf5TNVAYpOiChniDDaeweHRgc2b6Mo9+rz3zNbW8TgDbOE6wMKsr3D1AChCpu2wObJ/86s+lDG
DHmB82WRHTSHSKhpF3kqqCp8K4KOzNmg/cmx9lqNfwicmWt0RmFTMLyvwY7QsCQCkazLsw37XGr7
kgNHItKMnRVApCnJigm0RW1gnGDCwwwl2h7mdaI7yle4hv4LWkYcwLCuHag5PceMzGKre4AYEDyZ
BGHGSKjsqQnRGKSy7WwBBsfUnbxmJLQi+UXHlQmWMrDEInzTj4rHUVO6lTUvCIbmcjtazSFdqVE9
ra4jDuR4/nDH8djEwcozRsLH4quxN+J8M+U0uLb52YiQTrP/QRxsks6+Kqe44hem8BrXNc4WR3ue
GUutytiguKGoRoAOJ0F45YYFgfATwUmtWqS5fSBkFBkY8LWGzIKLXkkV0VJcU0R2rINtNvNu2ZTZ
vpJV6a0qwGLfsUmI5IxHymHzbKp9QI3QGaAC60HGZKkGA8+bTloNxqzRZ075h4zsPwyPOX1hltgJ
MtvC8KDEQLRiKR4ZnnWE2i5NY6kTj+ByI1YuIruAFpdiWfjI4qIvd8Ib47LRI4/J5ZxyN4E/xsa5
xNM8USU4MpmMzsnlDmrGh8E7qVg5C67OxNBIvDn5BgHqfJfTi9L1ZRg9sgmbm/tQeDlDrzdtlKVY
p/WsMb/yEZcAjeUTAFBNLD+RXaF20hO8Cf5nUpPySkAuBmuFLqqDtreWpePAb/iXirSYnp8rCJ8D
ML6IUrGUC0IIrOmMebEzbZKi/pPNXwLmHFiAqZOa9/TRW9ZnbYgP0oxMQn17ZfsfvY2DkkaxV2LE
K6fcjvk+gvlVrHTKhGmPsD/lu3pz3FS+1cy8cb2Lio9mwsatwB4uFN/KKGZBusK3KqGfqUDZMSZ2
UmybYlp1ONa5GdUTRbKFlg9k5aUre5I7k2lIl97WGl5QtSGCiaBNEKzo4N29hbq7SvauH22HwtqE
gbFJ1QUHoolwjc4ujMJd4+6C3mRyzFnBKkn2UjNcunh8Bf1f1djRKe9E9J//OzXr7tA4H35g7nSU
LqRmEhBCpJz5PfCikpKAiMVEQdQJZz2yq88MKSraBYWe+sB70l4baDkaqPZrTaJoa1HziFStIw5D
ybgwxbhEGMfurekIT0vS7lKV8601OGiiO19cLSpKKpfPzdEtn+uBQo91TpyNupWs8GQxaCmELxhN
rN7NugAuXXht8WGn5d6z6Pk+lPN0YulT2jq7ODXSo3bH6w7DyqEZ8p/5mXoH4BgFhfNKylWIDUS7
eGwdtVr0FK9NemFLLwXnYK2ZT0KszNFbCu1RgGe3sjilsXeSZr7bFL7/A0SyYsmYGP/FuLUDIkNJ
Rzkp/QA3FNM34LSbUHrKjOg/ZvCXnNNc8TJEmuUjzE/62fnkeABPW9GXVcllCh5MGOaTRbc28Md/
YwrXNr8wfhXRKLU3ypIa5GCTdx0GlEUbrtge0r1V+BRjB4CIQ7ZLVHwOUwXja69102WjnHa2wceu
3qfE1SlLtxt3RNcxSpDE5ta0LI/0Cvv9I01ZqkJ/VUz3GZrGdfEJ1M/hj9T6h6Q+MOdRdrHzxMCq
spxRE+pfo/0dWMW1IoLcIjHZr+OtwqhyiuE6K1vOEQ5hFICx77B5ie49yQPwxcR/zfq/VEGvYszA
EbkMHgEJU4lyWFK5VaFrjwG3eP0KLvMxF4cM6g+cJBjXJfmCwdEnIbGsg4s+FSexbdsNGS/8lf+u
W4S0N76nXP0AlghgvfJn7vj0YiNqm5IuIf62aZM3/ESqD4othH9uYhKbb4Q014zXGvfbpAFpV9xL
UIyrolLRRT7P4jRVa57qbjQuIjw4lfk7u8mh6+yP/qfk3uYHpZrJY+DoThPGKfB+ffitGQFm/Erk
yi9iHZceJnhqbWgQhrd1qbCa/Qxg2S3eOj1dWaChkpag1nPe1MJt8ErWlD1r6Opa/WGzARYhWfWl
eEDdNmyGBdkgFH8jgiEdGjQ3wwdvqZC16uYK3vB3tGaJ9kCMkCBr8xMGuikmHwZ6rUQEi6U/Ln7r
Tj5pNkadviatMFyLeq3C431Z0DY2rVOUCp1gQAo9dFxyJTRWAfaQsXVPJRtuzt1k+Qv1eqLzRe7m
ku5YZE8CsWrsvwlgXs5Z9dJDtMrII5iKGxJPF8MN35SGCmesfPSh3/wYipBBCKQUJe1e6Ujyeh8G
X7Zz75FRKNjHs//QBaPHoOT83ow43WBY+9WEmo0xgZufH5aY6w1MKykMI6ETbIbizoHK+T/NG/Wl
OUfBefCxZisFjUH3NFG58il41LTfQK4B04Bo/1CUvgIOSujpTl8R/9IyO0oMeL5i1WlJdU4SXR3f
LT8Ngrwn9aUbaor539noFSqHRuriBOcg0v6il8lKJu/k6P3bpeh76++8KEG9n2ccH5zm0PZPTI/e
NzGgawvJmgsyjq5yqfv5JioRrmpbq1oj6n5ydPY6FF9ip/7fKdFC/P4FBIZ6TUiOBS/x4WS9HIIS
L5NWFeW2ihWYpTuvpinEuq1znLRtKF6pUO03nfuZBx0tZDD+Lji/RgOUk+4GnjnSMZgdaePaW8Dn
dabAPZP7fdISLNU5vqgm3wa+da/Imw14jmzChQSQjrAxHnjt2u+OY+ORF0Y+NDSxEn8PK7TqAWlc
3W2mBoKZafD+SeAX7khcoe6t2dYkQ3PiuHdfMtYhJJQm1gBcow2xgW6pPctoPnNG7Ty1KznVD2Jn
zPTwI+EMkBURVRv19b9wE123lpo3vMqATcBBXhyRUZK2Oz1KP59LnImZGrYAcqmmcAgVcvRlzPsJ
cKDEtJX34EYwrYiCi+HQx4CkTvWRwJ5R8ruU+0Y2a/oiF8Kblj7fkzl7x8Tr/sq2UVHyT/nI6AKI
T3MNyXwErROvPJZPjI3/v6TIq6KkeD/R42UPMIEpMy+EhE0sQvFh4TtAtce39hMklyZ8lg7iUFpn
ESFy4G2L+aU2HyE8fCxejHGkempdd8A//p88wiZ2UK85gQoCwT0vfuHSjb1l9yDsjrdweKYveWtr
9mao3HcwIlZSBy4T+5yF6cJAiPCHqQtjqHEpis/2IexXpDExzCN4pyT6sDnrMEkVPXGISBaVZqJw
fxorfsyJjOX6HjrY6jhCdN3ZeGN25rYUPKvEIxneXSNYA/JsPfglsKf+HUXou8GXkoaSu8BaNuZz
i8LbOaPj9JzmuZho0ybMfptO4FymvyrRSqdw9aAg/7R70bZuLk5HgJy39eRp4BFEe27Xi5J4KWcD
sdPCGRAAuCj6DrcxCD1PVocKIyd1KWC7HNiRO/2B+Ca+TeBm3LB5e1cLXAHBBcgNwbewCZZJTChg
E33TAt24jAts+sS0nRTFo1vGkz5X4GL4TtpuZacwCtQ15ejkBgJKwj+6ReD/OnxJGRVZuaHvEJIo
PWohYGHCvZ3d1cOBgN6WwKv5JsAM9ZXZJ4SvBp6c0nozKJfJUXA1iHAI3yVoi5Y0EuWye5flu24s
V4oocJmdVExOCROfdMmxC6vTSH1B4kXUCDrLuM5Q3YaYyiNzXA6+y07EgQ3no8TzeW5uX10Dr3Nk
0rxYX7zQWeYo/+kctGZK7EzyefDc+N2vH1xb2tfYeOCivabLkQ4LXvN27/nTKzVpf9ICEWMjND5Y
qblCsvlSF+XOZBhqfLDHwUS2eFJruGDEtegQSoxqPZY9ZqG9Yufi9Cr4r6rsoU7MbWC3r60175TE
3i9Sdjr74plqG00trr54q3n2Z8wWAntzoNLzS42bPLhKnlwa/rIuKCorMvJp7GA3j/qL11sA7tWH
Dkg+ucGwMOy3JFxnvXszUY9wNvTydcj4RFe53E8OPCbcN9PTWUmD25Rkz2gl9HGHwo04FQWSY9yB
yCqQ9s4D0AFvD5G6abdOa3vd28mlTacO3zyhUWNwKoVyM1vmjxblL2EDTj0yPkYsJerCzpHEZ/iM
ZrYNEpqiXdH8yooGilmzPPb86sboCgjPp2cG/5ZYjOpE3/tjuq1yjMRsTglxBPIlpXWvjEgPRVEV
xiM6CF5Ub6I5tn5tTcI7+IhJRJKNPddby41o5KtXdnuiSGiipQrhJkVlrkUzTKKlBw6yyrFq1hgI
YAeNc/Du1+CuMfb9OPM+B/riLZkfBxa/pJrPJeD2AkY8Srwl94ZFzmyRYZakcFTH1CFBNNUkQfTo
2ia8rDRHZMsAO4h7i1J76cFGc0Yil8Ul6jBksh3DOFqGcTRPhVJK+MRTd7+82Ez6w9or4apKIlUn
GuSt7L0y5j3ahKaQR2FTpMQLm0BhlaMSkjMVeIlLik24jUrMhAcc314aAV4+/PY+ZK46IGAdCHJj
Fmo5NJgV6pnlPjFJ19wnaA6SJnnVveQNe2/hrrMmRs2qEHF0DZDEVeIRTi1PRhZhfZG7rvMRUZDv
p6QOdFBpZr7CDh/QXe6bBIC11UWF2bCBM8v13SnF0yteRnRpedJ+SKvaexFG89BpN9kgSYgkJOwY
Worfsja+CnSiwSP1wtdA3JIBZiR8t7mZ9TRyn2BaziNCrN9pvjcueh0ulo8c+39slIi/JQ1Ybf9s
avQFASiIjMJJkuzJJiC4KdTLz9A/J/PZ6Yp03Rn7gNIRy32r++lHhJQg0D6XM4xNGL66Otja/rvj
rfsZbXOAoYNBKUAiGo4GAaGbhl4Di3TalHEwnLAkWxn4gIynhXC8g4a5n6iaAupQybznPGH/QzVX
/I6CgMZZ6eue88GAKYbQ4jlXmnof7ocoym1Kkc7QHVPHODLmS3AozQPjh46DPmJAZdhvoEl4Ynw+
ayrtOM6pnw7Dp9bLkIkVtY29k+6WMgLLVGrc6jXwGYKnBp0nppCMWaMz0eUSdIuxgH87sJs2j9Zx
GYGPdR8+hxymHoLG3j8a9s3VOeBgtFz2cMcEIabH4tToHqr7dk/OmyK4iT4DE6GGjAXQNkf+dPnC
ZEGJwaqkf8zmfRlhLBqV8v6RDPLvmJC/05PaA0CZcOJ4QfO36gKqY/xHO+Y/Y9CR3XxU+AHBfdue
o7332z+G0X71hvi2KtIkjSIHyEUfZRKX36VyGR6FQAQlvU2DadOk5p1HZ2JDbN6KPlLCYoW7Mygv
ov4KYqwcjMw8JB0tVPJwPhtUE+QHJf8jr7Arxvchdm7cdnPwiiQVYTSvlnFKK/fYk0kBPu4H/bsN
Tlr4b2UUn/NG/ieTqPTt4Fr7unH2CA2XGt8owNCb4VovuJrSblNE5oYdzpTYRAVIIvGFnrNqLiSR
9nzUg5R2htJdpW27AC0g4LLD6RPYp2quVmb/229ZwSV8r9HO734pqXPPVuoz29j53mY9zuCULVqW
RcUBrOQL2DkHFQApzsKODx0mYDFduTKItsYChREr8vd+aT+vFVWDcJmGZD5xOqGDDQOyHW0DzduR
Wvy3AIFUEjtxA1tPkFXQAERmHXYIJg6y1HcNCOjs+Usj38YuW1Hvnjs2bQntkYN24+ISY0GnDFMH
pEzS7cOZ99/YqyCWkpNsYFuiLvMib6J3L6M+LsSU/3ToE7ru1uanyj+5VAsP7W6mZifSIUHcBcnT
q0qjgpJPZpieYF2VJr5C9dXUw0k2pr6cfGo9CIKRxdcMNR9YD4yCzXz7H0nntZy4loXhJ1KVcrg1
QgIRbLDBxjeqdrdRzllPP98+czFzujoYEDus9a8/SAxO6tcM3UJawJBFRWXB20OYpRn/EEEvDNzl
jKwXwn+iFOnZCOw/apZIYDsYkB0sQyWWx/iLN+JFCJ+Q762Jx6+IWEbgCbtJJ4nNWBs/6vZYqJHR
Zv9NrQtfPwV20V44ciFrTUTfdZ89lc+UjUfMj2m/nKyCy6C6STm92eG9xaEN57WJTjhsPsqkvshm
c5Bt7eBMHMtRqX+T+Le3Mqj2Yb9t1TDfmEX8MMtkr8oJwYMj1Z24txGJgSDBAFEnmAKZwdetzOAY
FuM/aKclNgPyF9A2stufOZCxTikZ36QGUTAGbY7x8mrJfFM8jBDr8GzP7JtJpN2Xb1pjYYW0yDcN
2ka54iwACBPxQ62QJCAC1roQXvE0A2dogTxlA+zU7I+acauQQMcg1OqRDG/NgqCo9SRN3znrUbIu
s3yjocHdD30Wxw+FqZou4nAhMIlOtP2VOoj3Bl0ArRRKhEUZI6b80P2hugyMoePZPNIlF6qvib7J
zNGVk+26Qlwf/4xpfmVWvdWQdTF1ecEOcJt2y3GFeDwy1QHxZeKFhIHzvFheJy54Q4OywPwaqANI
MeQoF9i8XlYgYFvG/gSwYrsEBkBzrcR4yySvo/ZeUNUSoStT0GpVECKOkUiEhY2kV8lx6LE/QHGk
x+pPZ/TP2SwCKyNC0rDTkQpjQ4ozpP5uFSxU8yQzbsyw5sgNL+UObjQV39umPxI/dTKeOSpoxabR
mIkNdm41w8ccIWr43wn4vbJByYt1OyM6pnmK2PqrC9MPM2UcCXUuLL/5jG8FTWJfc71DIg7tS42r
0bJi8pTTeSeZGNpscoIOwIew60HKYKCIGvN3fdZwScf+W1CSl90KdSWbKeIMLkeII0HG0LOpne+1
+63QEcvGaYKyZ3DWmZLpi9G2krd7kynKiJJlrKqjvMnM+dH1f/DXdNPBcWU1fV973PNxoW7hcQ0I
U+oUo1fM5c+yjJdqhZ2Qg70VnldZ9J4JbiqoQ9csgj1VS/DSAQNmvtxnhBCmIoIuhZ4WBUApMqxW
dX2vzLvCAu4UZh2TBUyDfVSukqWWzO8c6AWm1qIcM6BngZMIXeIEU1gQdNr8OuVfSeLZC66JZb3V
ZPMMZrCgTsU7F/a2AZ+2Ldn4xm+Gpkjc1HASNnUSupBlBcgTadFuyMstyUwMuu2bYY9H1Isv6EZf
M37sNGPga3C/hchVoIKkLdzBhVSK08o4K+10d2ouxnqL4v9gHi7LlxU+VFF+RwSc8wKCWW8Ydzlh
qvMtgCcFej9fPICtSKKYYeBE3J/jQjwSo77pFJb3COaTWBR1QXIPXjpVsYdzDAeqQS4uYwctuJ+A
o1gFtIOGwRWzQTCfygDGghwyKbRQCBVZP3slxVGkrYKFmnDAaCAn7rJCQlnTEdbTzsHucJzOC4SG
ndWUYIUzLJRTETLLsHqX1tXBzw/Gqa0ek+aYxpg4YWjJrO1HSDPHeyj/xuV3Sj+oMS0ppc0w2XiH
RnUwaYQ/CRf5jVzjGkW2ioJmAWVVaj4bJAetS6WwkG2RB1aLb0hKdbouqJM2UvpPo2aQ5/Zv03N8
o+OdjeqjJCF6gXFmuSmpa+kCoTp8j2JyHhZAhnSEhD+cZaZLnfpIcIoS+3Bduh7e/7eCk9yYb9Q4
pbPV7zZm0Sz6125p/g1O76bWe4oVaSZPh76M9oK+TNbBVuFdS0yJJfhyPPdcwSRsukjmjTwd2EiP
JteUnbVQdaHMoBToZy7jpeV6wPui5EYADoBe6JVvPM/Y/JN1htfEmGeMGJ5l8xeCZGBpZSvbkuc0
EIbiIAcWneYP/H6xtofZwyIjExqaMTCfs5zlGhjBmR5xCO5AHKaUpBsy5LZV3ezKkUt8NH6w2SdB
mQR7xJMGzDQ6fw6v/QxuAEXDBHMZLWQ+bMom6t4ii2or3gqIxyCIFPSmyIG7cbXFl6GIfmo2BqRY
wiDGBa9tv0oQqNd46ENnss19YffbrA/EvVbrdaBAeia3BO3LTqbwJ223V/Jrp/4HYoruSOk56iDZ
w7dsvwVIqWjwOigD9QeCdnv6daIrAlW7e7cnh0P4RCHTwHmVqG879gubgB6IPqGcLtM6fnKqrSw4
KJ0ELz3NgjPue7Hw6iAhh1MDeNcEzSjUmzzyLik/LeOhtBBH5dh5GVPp0GD2oOMPM9uvAoQWbHLe
RUb2Zwhja9SeSwjFYbla6JKJru/je29oF4GlzsYPUU0faytvTOVWEufJ29JA9K3hFK5/Eg74Bgu/
ysZOh+BVlU5GXPviHBxzMHALnqAoxmrsW2b7n1G2hzjXv+RJdqfxVko3domUIZaLAvGlcdoV+oni
FEJ3yMvrcXRgaGRZlNa9rm6J1cQ5wsrPhSws73vGtYUJ+MyD418Ma+uLd/rfO6lxxkk/GMHk414n
UZxlzpCglByPVW47OiP++UjQWlbtxG+gO0lwwlonur1whwEIRRrBi3ehSJX25jieZKX/adPj2G0V
9YgV70YOlNjy2jRky7Gvh3ibji/RWcpGL1k3eWHv2+rR69EjG28EgzWQvCXJq3Nm99Y/y8A5P92n
86e48apzhLvuvBwWpdvW69uqPOtumyT9Q4PxCWNow598gFZzhTwK4gxxBeJA1DtiESsaWc3X/RoW
ltBdbu0cVpKntUGTfhbQyQ2HlOzB2MX4xFhTzfypOy3BhJYuq95M+71fkTfI3XaOIbn1+nXFXzfK
dj02UFV+MtUuIMjiO2R8qXJXyQtSJGPxTFhTsgq1UiwUaT+raMDOTUUIp7Ovw/ekVd/h9Wccy2SH
TUxBR6oERCtr4DjHNsT5LTQOKpzuWWDD2T6p6p1pYFMpYRHIqrbX0eusIZAWXp/+EkBakvE/Rg9B
TuigPE3rR25wXS4h8nLPJWSVzrPgYoQvOCdQiSKTYNTpcELIUKiWgWGgP2bRjWFYQ7/YGFuL5p4/
XsLsWMJbMRg3t9qHRbUwQCmTVpW50E68eDPivDV/9xBDygFhLs7mTgw+/C8ON52FtJGUb8xQeI84
fTAQ1UyCKEHAdPvZOCe0Ko3ybqUlzl5AwFk1+mYiu/ag/pUSpOPKM4TqSfrjS+b8ViSSPAfn2SdY
oJIXipvJ0hML5M8tXj/ETzKP0052u8tJJInsp/hJousKgQ3AawH5lOpudYiABt/o7wsiIhhCXEyF
q7W1O3cblcIH9rGQoZD8RA5eYHETqVMYGG3vj0O2XRmFZOXgmhk+QmnLcty3wl/hLUetC7AqCG4a
WvtGvqew4xsBZ0TWViuivayu2KX0nrSn0yOOxsU25C1iRqsX2mECRc6rH6OGCJU86toeN9IS2DNV
R1c+xLQsSRqW5CMbwl2PgqYw+osZN2JmeJzROMeThtQRtymhh4N5EWbSj9jtpVl96Gr33i5Uktit
4RIh6PomqvOyx50cOnhMQHC9ArCsIexBKrw/fWoxZk+o7ZEaw1RGlopKK+x+oiLG8+GpQPDlUeeE
T6EXztGL79GQC0sB0YAyyi/gX5T6f9hIG5NLMXjAawJS6/ASAXvX9pzc3AKRZAOtX4qYxJz1e/lo
zLvgx7dzeNtIVfS2MPNR5S12Cfeyp7fr+yDstMFdluhYRro7piA1OpZlfNuURSCItYpvNGMzItPd
RaovjUHcYYU5B6BX/HcmvA+dFkUoh8CsvkttAeMLY0WMoaas+ts58lvd84gsyEOo0gdF2+e5l43V
I9K1z6JkpGpjysLFFXVbS8Vy0MR6esAblsIa/nwb3pTBpEigkFrX/ZiVl3YoduqQX2Vd2xMFzMDq
SZzVNZmHT0BrV0ssjwBXCKX6psUsvGQQr9f9toOpris/5upSOUWV4jeas+tj9AQrBS10JpveHtrm
f2HNeGlh9FSSO3GrGKr1+QpFzB+6vaQGPc2Tnd1aWBglFcAo01bAj+L768EWIzHGwXRHvld/Z8fZ
SeF5KZFysOJYqnz9DhQnHfA/m1NP8wuo9F3XwKv47rLsy0HLWyKcdKwvyVRhcXHdV3rzmEmklQyK
M73UYvh34wFw8dWcjY+FDPF/CcojQcfGkeEFqs0NgXgwO5ilFCj+x8dFg+LGVUffkTq3lvmnk3gt
97z8DCXjUFdephESrNwMfI1t3OLnKdmXJbEN1b0rMEzr6k0+bpGDNkXx1XTDJ7yBUb3H2krhzzS2
/gDhVq31fZq7vV0o4FfMV6ri1EcdFAocDyErcZ3bugy1bYWY2HtT+jVO2etKtq8kK0ed9qdF/Jrx
tdvw/7EwU1fXmt7L3zL6M0qcICe+gfLMLzs87RmmTr5o6nVmh1BF5OeEogfQF8F7EuLdluP/C3Yk
LzYKPgvofjizQejXfBn0qBdTU/KRJ/aLRNisbL0uBVHZfh9hAWkQECzFXJmHmp4306Wb5rwi+e4d
GmrQ5Rd1hs2p2t9lyLCqOIsGe8XlePKG7Jm1gzcv5OPKKGT8uEdd5OQnQ8DetT+pFvTai2XOxLzs
O8s6DR2smiuQsWYwt6FfzuyQ8NtPYji4WZVdah804dsKAWuEYqrVqRvD8cW/CrJasRsclHu2sVfg
lanVEU5wUg+YX/wgQGfAl2ww9FIBG+LxuxmM25S4Aiqg9JFhi6kwMBnPVMPyoSi5pxHjHkvkbDNM
kCmgGwVRAvQXELZ8def+afIKlKdWfy+hljZwido+vw5jT8OzrWGosGCy6nWM6rc5kt9N7OIZaUhM
6Ff7De18v0xu1s1IvsudLjMBSXX7PbHTbcJu75LvkLJGr9RtWOBUrpa7YTVhO3CN4yTf8BkQEHMV
RCXGUjbsZPmLbTP0zUkDvasQbhmyrxiY1KCBQAW2rm4VEe3H9RaFQtLaSBRLGsNCwk4aRqe17Ut2
eJL4DQKebRUsCEOLgKFpi9HA5E+AWfVWH0+MClH3YrH8nGKmNPbTFk4t6xdoGMO0BgivoItN898O
etaSUtJTYpG+ZtGJ9ieUhBG4Eugsz7JkfRuXdkxYKsu2s2/VX7M6AdZQpbxpS7M9pnh9qRgtd6b1
hVzDcpytNDaoKi42EdROQsLkW2eoMGdxu9D++zMdZx7mzyMZROLDj7huyslBQLWcRu1OLv7wmvVQ
YRWJzYQy/OvyP2QelNNNIlAuxD+Vi1oOGa7Kkx9H9rnX5kuyMuaVU1enBhd99WwEubafCgYRP5Ju
vFFvpUB9/8mLFekqyetGli2vaxmGyxFcgtTTsfOIJN+0OGPLLPfq4jlxvWfdY5mnK1DOvSqZ2pMu
B8EvhW07sueIX5mit2rCMZXWuaEQi4Ikqi7Ab2Z6KFoloPgYuugam8aPoaLuaBAG1SyrtjDA84zG
QkCaHi2jZiReMSSRtuzJb63KyaUT0aJXNLACO5AABMBTRjKNM2RPGYUHGVs0Iz9aU/PhnP1cLJ7w
i3Osg/D/WbKaYquCd8vcg20k/msxLYRPdBrgFeTGWZs/bDKJICJNFsnUN3P9sQZni79PxQNSk3rb
VOVXgoGBk97HQvsruDVm8oD1xECnL/7ai3qZTwPDNJ3dJnRZi1VxfcWRO2DdLMYvDWceB9ris5A5
+pryZ4ybvWpwcHefyYo5Gz8sSV41CYaHXBGpYP3yWx1gD//hH6X1eBUzBCjN5669AbfCplLOScNR
Kixn6vlqQniiDp1oqZb8UBgjGv5sL1uFtrX1czvj+lhJxyozvLV5FyFD8soXAzg3lX/AAFTGNfXE
mGd+HS2SGpBda4ymZqzZU8Txnc5s4lkOT4rItps2KuHo3Lx7cZKNcunJ3K4wjRHx5OtVkhrY89AX
2PQaxoFDzcSrrc4qBNVEi4NwMf8MUnqU2HJVicMQbqxgWlJZuuZANh0sQlOBOjU2gYaVTma0vgIH
IE4qCDmwE6EW1ZqvlgSSpwti4edkFf9d2KBqogkV8WdTwsqhP7SZjxVimCAR5cJoU4dfJatNMMfR
3piocMp6/GMCblkcogl1olTLbsY11SUPqtQII0nRpnP+TnD8dByiyQ/Wn0y46crhKompmoAgp74B
jKZbbQGqSEaoZuS18F2pppeEtOGb8xsyjVEmjIXmC208rGPCyIhS5+BoUCn9ikO/HuBv2PWAFmFm
2qAcC2vcO2YMHBjhKQykVq1Qr8r2ZpcKgp807hAKWy8ZwgcdEQQjGmZFVT9ui3r1BJENwMYBVOcF
mWgIivts/c5qc5usN3XKcAAAQdqDpKGdhEQ1RPqJu1E83spkDkxCndGyIxcw/Lh0nVx3o3qn4ccC
PC5X30IoB/JGA8XwSGiH7ZcwvGAY9h/Rt+svHOtGae1Evt0cvVpJEziatu2TgI9QFbmv18iqaHwx
ksHjSXLBjzu4xrSvGx1pfVgx1bfCFXWZPG4nDCws8scNK9nry+Al3M08/kh5MHjdIiHBnmu82QZi
STP9UoXfPnMfAMhanTYTCjKH7HczhJ+hoFdVcZ+YH8sQHrJC3mYRdkIA7RqsDQppuiw20//hIONm
jtgfNL0oTqdbBybXT0tgRgORtfDrPrgyxfol5q2IvoUCcdXijyzRXyP1PLe0ScBf+L6EtebKFXll
1amL4GBbEUYmer4H/kI+E8V/nHE8m7xt7C4T/KWwrkvQSQOYzagc4gRyYQTImIhPbl2cwtwNANeL
wuzgP2iJaO/BiH12ZskmqAtgJj4MKbKMLymVLX0vFc8Zf5xy2dqjIW8Ndei8K/OYAGs8eL0pGnpt
9EZaWdRrxtYw5Dd87+Jo+Ei7CN5djjXfb4etpVN9x6rgWglJACiHNJt4EsUn8dcqpFri8Ful4tss
rtlwUvfZIp3oFxwOP3sYj0BlJCUUkKVGj9qkG2PuyVsyWy7FTwdZlqa/iA5KNHgaKNS8wsTEEYVL
1Ccu/YaLEyyKFHmfapFSihAufubAtVZPyB6aC2e1MKv57lZEn7nPXIqa/9PB8Eoaw0PLH04m4VAT
dhPwqi2HJD1g1bzC6Y2gC7nejlK7slwl9MpqBfl3/BohdudT8imbIFfDgDnJZP0UYetFIaQLlqWG
oMUUDbSJXxQ5VS2t4MRZJROas+bjNc0tlxlJMJXOKVQO9YDq0Tk6cCY7vt9CxhsA/xPQItuVOFYb
VXpGfJ9Jp/3gGfDi6Ou2b7L3VRfE6YbQPetkhiUi+/ZAFBWwd3QUuUmSD3P2ZSC5YFx/uxwXen7g
ulBtsUD9Qcq+qw40UurDy7rmNyfUtlljnjlFSihmjl27dq1COOB6po5O6me6CND/t7R/VQ6YtGh1
CGz4hZTzdWFRdmjqSwKcdEShUh3IC6FGga5gx2FqCNyTE8wvEozgaFt57DrdJzUV5Ch2MI71Sv/L
SY3lHUT4Fo4ioDRbxIfimE2NqOUgfEO83eR5uecOtCT11SYCUkdjAskPNBc2c9HeCqwOZpUbhfdQ
xPiK5lABVC8UPWqPxRo8Y4ccY+rAYRk9Jfxaw4OjBxkD1ckyONfOk/pLJnGOiX2oU8VtkGx19NQ2
opElfhModRm3TH90vwRZs/QEGuVZBTgWd65ZsK7hUtcljjWKAHFmiNpKte2cmFoLJ8ebgImwi3Bt
JT7odPOVhM6UWeRcRjuboa9mPdTO/icqUMq+FdQybo9rku6XWYU3fpMhxJp0TVro68gQQGcqXf2h
kHWYNc01+JOmbFV01H0Su+JxOrzNFHy1ZxzWaSpqcTgn0wDlC4Y9KIJUbjsGqItC7yxcgQzzLuxS
hU3gzGlH2V7375pwPRE2oJbb2pHHL4VYSEvR/QhilNs98+6L7zNbsfquaAEVZfycl795fjFM9fBf
RRe2J0pIMSBMCfSiHMdbaB/GwVRPFEIPQCjxdmP+V0W/ihlIEIbCHBCwBkm9sQQ4HWTjrZ+tUxQ6
OFAE/PY4X7VEYdYZ7pJCNGIUmksqMwdmDmTdipm0mMrxTPM29b4YLon3PcREznZ8Y6i218jlwEUw
jdgFlRD8H4QqY4FpMAmXEsKsRbuXsL+iEnpK1yCpa5E+zvlpYJITYZKuBk4pf6p9CB7ebisMqRSF
0JjWAMlzNitTHlaVEA3k8NJXcgBzboBu5q+ZmHjDFUrs1pty9aWuX4XVYIZPIR/EdK3qs1CEfU8B
OXOPlsExaFWkK0XzgQe5DNvql4+4WDNBIgpBy3RNDITMLg/klXlt7k/SIVdM8sznIGQeIuA1AbMl
lD3aUu278qsnr4arW1z1gvZAUPxGVCo2QiRsr8cWlgsGXaOMWhbjJwATSuEBphFlF751YM6LILNk
v1DQk+FirtDu8BPHNWQ2cd3KDRcTPrfBCaTImovWjjsUghrbeK7Wo14rJ3RrO/FViDJfy7WbEVlX
DB4gIzRHuEf4f5U3WVbQirDv2t8FvpMQj7W/vKaR4cZFxv38i72guHPr+LLQBIq6flkg/4F7Rjfo
7DwJqjeY3zNGpg28VvGmp3H6A3FcmMpMo3Sk3BBxfaOGP7XmxZKCpOFbCNxgSwgU0RIedCtnwDTv
hCmH9ESwrldVUEH7T4WaGAx5rvyovJklRFVOqvS30fWHcFKohidqAQYSaOHTO4NQ+OYUYSziAmN1
cAZ+yxSXKnOEarsWmh/aYrPexoFGKYZVHp8L7rOcE7GtItye7M0w45SZ3l2IrJgw3iC1qOVzabVj
hHvmn8YwPFliLJSBDnfBnEN6gBCmY+G/LqS3t91bSQvUcVZRPgiNwTxl58x4FXR7Tr3K2CPNqMY7
34Eg8moSHMH6dRZFVKkqR4UTS4MptjLropCYKnplSmIqPEx1uTtjfPr/4/MUiFNNrHrMej0mbfky
SugMwX4Huv0Vf1nDAN3R9715EcdpCU6AAV753top+j8jUHgesaDWGfKjVZvnpKp+VYUfQ80YfdW2
uoL8UJRi8aXLibBwmD9hN8U746KqCkAfA5cFwKV28ksr3ixNh2+06Q3aqS0ZyFS/zJZK3XpNs6vV
AetG91b6CHk0CoTfBBh4wSQ3uaPxgWyBoEGv4ICGW5OthNjvhR4a5w2uHtgLITU/szi+msHXrV2i
SJe6eJsZwuYU3fNinhTD+YkcFvkph2L3AmN2k2M33BO2aRluX/QMycgFzmRu5elS9tR3brdMG4Mp
M7M807rkPdSu2BBGr5a/DH4X1SQTXlmk5BexwpGhR3gJR6Zv1MYfCbFJ4zRnAlulCpZavIliRnxi
SaYiZRxFCU+q7VDWJvm+F6qylvdVOa37hAnsiveLT8yvhC0Pt2QDQNsn4U87CLsXu9vmgwO4y5qE
0sQNOybDfhFAQvyIexrvNiFLh3j79a8i4Ew5FSMJphdqGv2rlf48ZwS5VH9yJuXJyjWODU3T3igP
xbqqHwPDnx6yiMExituZhD0jsA7p9SdL/7KdfhMmdyjrdtJ8zEPjznh2hAZOMA0wpSj/u0s0XySr
2s+Q0rBAgBFmEFKns2JjuHinWAX6caqFeIc8DNB5eINtvcZR81lr7X5RZ8Q12KhknqWpmxHcWJp0
tPH+hM7PKd5UIFjYAJDtaEp5aAk9eti5oERUXjlIH/OCYSsl7Ze0qFfdUt6zDHK3qmMEqjMrH6UZ
snLjmioQN9u1Y0CHDurv1CrbPg8/WsPBysnZ1FhrcH/fe4xdCAeMGt/JEHrkBhaEIyjvjrQN2mMm
WdBvuqBQYZVTY6hFvXcEaeYPdAcUsuR+jdLWfo7pdTLHl4rhiqEg7gmh8jEH2VZJyDXjJc09Uk8W
BktrJAdtf1AjbprXmgu/YHA08bh1WGXPmMltH5FXC8ult6/qKW8vMIb4C0sHFQYGYlj3nw153s6+
VX1nXgMZkqOsCFyT84WUxW46pXT2uH54xjwFaTftSAM9FpwDOf7ZPb2B3JvHkdO5WJMfR2InDHML
j5qUl6z6ySScAVKNQKxo+url+bSMyZYLoUQqRn24o2mlG9DQOU4oa4rouPQRQHt3aJqzuWIbUPxV
m3WrovyUWvtLHATW9wA0YBgK/o3cwDPB6yzUnU2KAIe7RX55yPDXKbDmqe+xsIxd/oz5Phsgectn
+79aH2ka9jsTSO2y7Q2ORgF3T3XqY0EilAtDlHvr8IW1klg9YYni0XkBFNOIic0t26uT5U0yTmos
HbTBOoV4bIzdTolzsrqa6j1SD6Fu+NV0aDv+fc1dCqCCj+BgEeyJzEPQcPsWPeKCtj11Fn+Kh8PQ
aRfgVgFDVvGrhI89nQ61DhNePPPRyjF1jW43tSDMFYXbpCJdG/y2w2RdUgJTG8+Ulkh7zR/bOQ5X
ZyLX3GA0FHeInzGljJDlvY5sXEF3TaGwNNB9+1z28ugsLzkDIvu1QG3BiyuNg+xB9eecZg54Ov57
/ZJlFXMBFMBxkNSI2uej0PP3qRwsQ/10RsKfu+6rkpAXC1oVhaDexVj94gwoas3RnyfTW/ruqNkj
WRX7hJ5X2CqIFFlm+N9dMW/6RT1EKtNNfXHxcHx0WHhYEFUq+9feDUwBRzTIbRmgdjRYvoLjV2ea
N6h3a4Zh3V6jXHt3rGIvJEMVq6WVKG5BYWbno+jgiIE+Ysl1EJQ6UUCvQ3hJlF9DA/CNUYRKvwpE
xv4Zwjwo4SzY6qfZ01GXjvyuW9mhN4MamzXrLA13c0CMv+0rd740x4jpJ2aaG2NbvkZgNge5Cwbf
xKzsJT060B0hUd+1XcI3PlxSXKutjzL7srYTOfDjLiMznbSi0cXobwDiwUCV6YbLSJWmv4eq1L3o
Lg1rlXka6p7OJeOjfCPSGlUpbsb6+N4p78vD2iZ7O7kaecCYbCEyAFTOxYSIeRAqBQfPjAC6sV7j
XsEKfAn3Qv0M56SDXr531IuCynAPK+1gP+Vng8nh4A/KPg399SPz7VfJZx9rge52mF/KL9HJaA9i
BiTt7CiIoR64DkmtQOIYKGI+HN/LZ3zG0waePVTI9dp212RPu8UIrN4tvYvatGIJEG1FJk+FBGIb
n8f4gl1uRMAnwTy0ZLhzuMtbaQWtjWb7pWkODb7pykcNhgWnY3jBFqWDdMs0I/Rr7Q0ajUy2pOHy
NYArvnaI8yBfyzu7D1b1AaeAyFIgFx3cYFM72/aWvGaTp/wygDW9OHolilOaESEhNTMlPxpRzjzw
QcNNl/eKtSd8vO9WOet3UoCQpuB1WwIevhIfrGUfWEwQaIpSpLhMBBS/ZOfoDGJFTFXp6d+ltoET
ne1gTvDeqvrI5+bbRhyeScHKc7X3OJVoGQNCKs8X5u/ay7jTwG1XAPyLhL5I94QhKWc8mlOkAxah
fbCxYvydybSmyHMhJ5VnKE5QYmiumr2Wf5KdWWCOQzYd68qqP/UPvXEzY6O78Q++RiTAseicK3yU
dD6G/aNsfCxARPiR0KpQf3rdRD3mgxqZCWQZgCD8K6nNd+Z4cWApjLRlLntOqbcxU9pdDZrCyJxi
LHKbL+2QPwYfW7pJgjj+MsFvd7NL/6mj9dxBqUBUSYPqxXTxwFks8+92nz6o5imCcuYiBwRn6qPH
0ft1+AtLAOPGb/1f5keB/GD+gqoMsQKFaqJ6PD2GP7z8BB6LwYtb2LuuPTkSNBzIFJ4ZbqqfeXhR
HhrekgztJ2qpLfCprO5KTq0fLo9RxNhM76pXs5NZoeRF8Srh5Ff23dyz+ftyBzlAoiUcPyCIjDbC
MeYjHxIMUtQOaPf5IpnI0C/HpDkOf9PCVTAO9JRrEUS7uXVF/+6tH7xbuEAdkNMfRxG/Cf/sEO5T
DPIpS4hs5AYNaOO0naAMFBu88T7EfoGloou/wsNktcOZLR8oUlmADdYOf3jQEtWHtuc9aGQKCLaI
t+Icwmf1k8ozlC1+Gq32GpZemGyNbW2/l0+GMGW2M5QAuy7YMiZZW1yWLrjQar5oATs2/Fe+OoxP
eXqFFwYqT2d54G8/PTQDwvZmmS4KE8xDGmLM6LFvkuHB+haTXPWgHcp/I+CKEtjoxYDqKX+wpzRd
ktX96JJ2iIsOBYnLCeROdEvvzVEPA30ZfSyaMnHemMZblJ3nCg4f9sdeEu3S8VwmnvUDZMWw4KAl
1BP40H4t8X2s3wvtiguUxUwiJF4r784NJMj5DXZhubjGt2KdWwQHFaDsW7S8UVJ2njyfV8bE5MmC
wvLJWG05jG2XnlqHhcK8e4tFKePCfGtbPsijXtEtXwHYnRPMh0jftvKlWN7y+TWULopomPEF067R
9DlpV8l6l8d3/r8mrQdPneE22a/0gxAOkmNl3cLxs67uqfIBXolakvhHhl84lEAyG268CSTCkzus
+LVw26M4uGUSzSMe2sNIxsedUDccczioVot7b4PuhquEfb6w5beT/pap71lxXZk6aa6Gvt682Kyw
ZYtjBvnNIQ77KSVgMFPNEiq9psH41AIute7IPWJti1NxHaltIj/0m8x1hntSAf9+NfNXbD1gX9Q8
Dr7fd7hTDD9L3bfNbaR+qpzIsscTy6Ujd9G4td/Zm0Z3oGNkEC12c6oiiHzRDlUc2JUHRG0pN+yH
EsYoy0/iW+qe2Am0t2oq/jalWLhnY2LC8E/zOhmvSleorg7JafUbDkPdtTzja+8XHICK/0KHQ2GC
nU0YvrZ/mPtrQee1P2xsflKGxUaMBaIv44DAhUt/gq3r62+jem2171njoauWG0sP+tpPUn8+dEw7
TorjMRlUYWxLxK64yaUg/oMc4z1sN/xMo+xHzWSXw3Qhv7WhIsLFO3o1tO98+K0kccpG9r1X/vjd
HHQpp/46/cONKFt9PLWQF3KnqL+l4407XpP93OHq5+PRzawX3JcT16mD+JPesPqixGt3eBz0tPXI
kz9XRuIkUwwIaV/qbc0JWL2YH7a05+jXyp1ZetEJd8nF/WtgjHrj1ae34mto9+OT2HtiL2JsfdCY
hDsbRjEZXC/GDhblnZYfp7yPgjDl+kTdAcRYEmqA895OCSZrR5Gh+CMuDFjQrW6dbVC3/2CyU74q
HxMuOQhrsVTyoh1lR7IzDpxdJujnbuwP9cgs3ltQOilYggdJ+Sf8iLNL+YkIkDeEDZ+EM9RZueaf
EsyvEIgTjtCuwdwbcsGdlR4Nj8Q39O+x3FXOMzaht7/0VbASvYX8rXn50C4N9kjxL53/2G1w3I+S
F/UfXF/73wKzHwbmLv7ks7E1/0fTeS3Fji1p+IkUIW9uKe8poIoNN4raG5D3Xk9/viT6REzM9HQX
UJKW1srM3yXa0jsxuEUHi2eXtg6UHTgDN3bacivx1lH/IDfhzMUACdrOyVohSUWIiCXmrcnxf1qo
3apLF+YbLO+nQH9ikp66awDaTp4ieseTwZo0cCTREE9D8Vpc2EFAuzwwJhKKCIHAyxmQe9XuLXWf
EIWtHNF8gANBqWRIQEVXKA6jaPqa44gGQ05JDj98pKClpNZmLLbjoYr/jcTGawu330JDw43I01bs
x0l8J5XAeoau7VtY2Wwx4Y3XA2A7ryGFyJX9I/3hIIu9dfCZ4TnnPsUfFDMnf+eaS5yUo2X8B9J0
/uFcBqS9by2N39NMhBm0ZM4yxqbDluowBw0brQtYN3/VfXaVrco7M+1jRpqADn/zr3rnXOqRF3VN
5E5rnYmdXujndpd3KxWNF4RFjPgER4iSQ2qipQMhWFr+gvQJUHec7HP3Cqd/gqjfLTkVXe3Q4eb0
1ANRFdts2lObYs5Kado9t1vOpQyn7GTJmhiZryPgWOd/fffe4zv5dzSQozDCgSVMFhKWWktodLSy
Mbf43SWznLpv129wv0aEAfHvBeDA/C1zy79th1/4E1uI0605vK3xGGEMsirZVsxlcbJK2lSeiJ2/
EISnEsVSLjn3U5vIuWW47gZcQBcc/F+UwHR6VObRU8mo/6F+NGuKvInERG3pfrH/Nd0FzMPfE7Wl
bHmjrGJrcnWLfhdt+ArMTypcyzYsdiAOftTZk+/FhKjY6M1VZ+SrnikG68dHeM7/zk8VutytU7/h
HLJsec0RlEJgAYetnhj6ZcxSPwhurRkZMd9Y+DrO37yOG9jwhMtNb9t4b68A7xwsusGCCF1bcGx7
lyzYcGYM1ipDbxKewgYyInrtZyqgg6qeFN4jOrza3WJtoLX7yl3qC4x5qg+4NbTe5St3rXgiIkKe
EYTJLR0CRKOBUTcv/rI/BueperW+ZD5MywZdUD9qX0V0MbEi/kk/wHYx/2cZne3iNh+6TbQPGC89
5e/cxk32aJyl+5N/kBL0Nb5wYdmRHWDe0/ywY/7tHqBdLi0pGZtY7G4cc80uHm/0cUN9G2ydC+fL
wfxQXdoby7iE6EsJVGrwgNkWpB1h/8BM6RAaW+NT/wj2JWbgezxQVKbtW/hIdAAAdRhy6avMXbX+
G6urRCJKTdMTsPZRTH86984/EDOfkMZT3DS4/Gjl2ouW/LG0h0Nn3CFvQB1qQL3clySM/4FY6uFC
5iB+3efv9iX60vb4+cbmhqqKU8S3V8o3pbK5nVUQrS1UCnWVZ5uSRQIyW8gRTQ/AnldBuDp3+a3T
UKMR6IdLCTU2pEu2W2x5nfXAQsGTkQC7Rz8cjU8/uIGBoawICyyC7lN+y7dKyCcO9Db534lZHPR6
nzqJzU3vTgQPThjXHIyJB3wqk6v/1UT3IbrD6VjOxZ4bbSZ/U/0xBx9hibjz7GmP2rn2+oMDcIoP
8Ari5sC/HIz3NvjwaeRfEhyCCK5DsrvjZAwPvK9IZTOGGIRko7WipvHD53p86XlihGXA235ztXdR
i9sw2eiYgJe2uI2E7QNXbAPBwip8pHd6szJcGPWxbB9meVLSVc1c2V8TTJI2qH1Xrn9BaoO+vnwb
nF1WE4n5ZNyxphiPvUJQypMP7cva91Twxa1ft9wAdCSYC9UQuRLceUuj++MrjgbTqV0P2qGd/2Go
IlROG15jUX6O7RnErENjTF6QA5NZeWYilAOgy3Ta3cFJF2CXH4IkjlgS10sGtCGKLAWH+OjUME9V
1DeBSLBWzEaCb9/rZF9MaFRKFuUnbLQFsxZ6UuQj9UJQsARFjYeVc8YkHmtSQMiJF4h/AllA79LR
iYtULjoXqGXze4KeCdGOeB70brwfqPAFQQU9RCAkYITCEED+z83Ehi6AoC7C98jzFmC8+P4hDsKu
FHYdebOuJMGKaS1mpxMTABPGpDhfgco6eOCb9Gt9sq276AXETkRocIi5NsZ0/C1cTQzVgfECdtGT
BpzuOX7zDh6FiBCmTWdx1PLXxw1Ao8hXmUZY6ElIrYIOkyUL01/2KOJE1Ql4hbUKdOC3Eq0O5vSu
/jnHH9RyhEGrd4BkLqlG8Rzdle6sRR8Z0/Wcc8GDOsa3VdXnf4773vtv3GYv+67SF84yaOKQHxFJ
ynwsZnIMqZkB24wBK7CZy2/taABE3+hh9cds3Clfu5Q+XF2T/oj6rB2cpQYnW9evPILavsYJ8X1g
poVebpqELCYGYTm6jYpUA7Uf00XlEVdD6ROXP3l6nsxdX8CrdrUTbLVN11pUts6TgWCGG2qAjo2I
SVTi7aBi4SwUf5oZlPGINKOb1/2MAMtW78FsIrMP0aTmH14GtkoxvAnmkkhfbxfSkMM603l51Ma7
pbGJJIUmso42mKTZYh+HXrHPLmkRYDvBhghQVWo3TBLYsX7l91p2IneZaVnQYDE74o/p/ogcmbPF
gw6DBaU74Id3UwLikKhNWBwoFwfkKd8MSoELARyRf5kKQ3GmeAGjD2XVD5+2pT8nHABTqq8E+VVT
wEGaXfpCkzjD3DN+L7+ovdtM7I7mnX//k7vLebgOQYNGtuQpmqQWxdY+a5cuXuKDBi3QX6SwkIwK
zRbkGsoxIYpHV9ZNRaGrX8R32e6uLq2d+kBq6lD/Os41ZPWxRoU4iNjf75DpofkK0vsEaDVDc4xW
un+CmwJzjSegIBKaYuteE084OxnwG2/PaO+47l9oDgyLeyEsApQOPbea5dVVzRbFAzoynsZShMQk
HlbKAHcfUl240JHj9T94vQixlZSzRVkNZ6HtNQSe8lPI8jeSrCmIlFDaoYeTZTXCg86KQyAkaXjU
GB+hOmRCpNYcOd6+GsxdCHOi9X76/CVEY1/Ur944/hvC+SWAEFXqPdWYBiRj7zM7WGuwMxQq1bYw
rzmJLfYo+iIqGDc/BVa7DONoDaQcM7QdIYMBPJx7p3stsYURHqgGuaia1X8JA9480HHVh0cT2t2r
6GJNHaQEOiPUZm4EIJxcnSSYOtR95bfk/brY0cPQeyrV6CgMQYHDC9y6xZ3DQUyvJJskvTlj9sch
paskHi6A9OZ2BBerNoTzKFrmmb7o+MIjECeC3jnBF7uM8bMibf3PXMePIQaxCdyOjAKg5YlWCPEB
3W1GMGx6s9vquYnqdxS7701oHAIISIOSHczM+ROERx5g5WNdiMEmQ2/loChY6ErC1lgvUnIN7Bbe
D8Y/OesJjFBoBHVtbMQSKaIO9r8LrCkTvcBBGPovb5ohAC+AmeuqG8PS1p6D7lyhFiAdtHV3QqDD
BmmY8MhgW9dxMbI+HVhLEjcs9AcXD3IL/w384T9LgtoIolmixNmGefc8o5QuJqg2uo+V9HUI5rM+
l+j26gzGWrKvk+FhYzs3AeTQVQDp2Lm6M38PoBEReAI3N2XMSCbFxek4DLIapV7DaKb3r14I+bP4
duHexXF0zSVvzBU4dvAdZN4JCwFeAzwXrwguOlSKlGM2Dz5VYNQJNU0Ibbq33bVsN2LvonZUOOo1
LvKLnq+FJQS9SOjyMfUuFElOW5uXWRwENCZxON9krUN+ULXMb7r/kdhCnyNLWc5jSTQoyIZLvfrM
LhQRByNPo8QxFSeEdYIviw9C7WPtzRsf0KolFpaaImIlW7m5RZw2A9muq3rMXkV99GuwqpYLVO/w
NzqiZADF8bNqs1NqqVshSQTOtBM/I6U6unxi5sbwcCiEZo1BLd+8UPNf36k2yrfhgBoe8khkDvvo
NS8e6EMROgFVy4oXHYGugGhHI0ADXiBoakTL3tb+V6UEf2v+/4zmzjZR+iZvBourBXfiRcZKJ7F/
HLX80BkaFsNqJARD+GS9pu0sbkNtk4jiMgxuimVeBd8DdJUagpisrAzRSsoeUHnNhrCeMuo2RvNa
5n/M+F+tHEwk42X/40JHUWC7wkMlF1hF/MGhH1LhyLqB3HiJeopu7KS1qmIKYmzEeaSKfsQhQLlb
grjzQfFTRzGgQ7AwnBoVpI4w3tjz8tJnXOPSARQCK7L6tQoeLi4fHH8uQQe/rDX3aolREzwzPAQs
89LDapPPGKO3gX46ZtC6cJuF/oLuSp4f66dExG/oxhqmZE74czC2h3A8eV78EF4x8/XpFkEE4ZD0
dpB1WqI0xEShr74HJgsmr5hbsBC8mqHD1rP9o4nhhF5FoN9Ya45X1YOa5+8GiKoI8vkx2ZngWsgm
x7co7JuYCOlAg+z71HuUPhRriqF9GvoV0fsysHIQZNLRrv6Yix+B1a7d2lkLBUmcOQeIR+I4ZBlg
0+ztKGWhWQeocBVxZYbI8dxZGwurdh3Bc9U5u8Tr9Sek+dgZFeiiMI6t4MFOvF7WmPAvoR/NcXEj
JnJGI5I9d+ZfzZhWlvVcDexfxvvAvKqMRDl0T8FRPMbhSjqtm1TZjv0jtN23aO43c48KMyMfrGmh
mWQZ6iNSvhJ70TsBdbIPnDCczD7DHc17MrvphKMaFC4oa1OwHJI15hHYoSPgAQ+DtUDto0ZEAIqp
EOhoQM6O4vsPA5S0VhWCvCLcC9Xs2ZvUK/IRwGYiazQYrOgJipjck+wWAkpGspGHxIe8R9NwyLgB
o1es0/RusYCz7sfMNAeZpbEAszPxkAdkzjrrs8I+nvq1QSsoqhaCj/waj8BBPUpQu5vaLrLLep2x
y0TI8scem+EZz3yynq35aI1cWL+P23ZRU5dWrDms25Z2zjyU8VuQBTDgzFX4p43RrdOy4wRv+dWx
7g4phH5KaldtjuDJAAy8uQkBEHabvbZ43UNSq18E5jUxc3RSBsrz98jB1MPmcoYAkVL5LNWKESVb
m+NZL19GhQFKjlFjThonYjRrl7iEuUM1C1IACRDiEZJT2SZfCmPuucbdA+Uvbivb0hqODnYvqaM+
jxjczQzFSkyZxdUlt0bqGX8ZBP/6MX7ldQnAbmA3E+1Cy/CtNbfeQI43dzvyHsDMtQEvBaVZQZ5j
V8WSNFa9lVZhbDpJPjKUwynitIn159KpzzQdYKL+vNf9N1PjGEKysskAf9Oi+J6zUmSJT3YxcHQ2
zcpqbur8XcK8tM3xM8PRmQFr9yzeUdZUvLaM2+L5CPkRlTwGkDoyAowjRAJpOy3eI05zo9bNwRVq
8EC5b5aef+p9/lWE7mEiqzHXaY+SHY56Vy0ExEzGtwrXNbfBPxYzd7FkxmopcOA9cd9i7hlSHC3W
GB9i7OYQQwNfL6a6bZPuQmMnPVcKahDQd8HqWUj/E1fpKXjreWSldlWr6YgrjqRuolNYcCZwUxmd
w1sdZ1o6AbuUQ65/lPTucxmtRfymkUDYJQqRAdUmTqjGmTJE8xl/1lXw5mvxKbCNfa0xXcwIjMDV
NLKHf2JW3KmPcWiPajwzop5DfE3xIWxH/Ck0AAyr8oCoUeUFf+oB5bxZv0pUolN/xdMji/OAz6Pe
mys05jEMFjSuw6C8C21TtjJ28ugrCuznXyYhx5TpqMeKXaEWt49BfYkGULCmTr/dyTm5Wf+SNfbB
bLvsCcuISD2WjXKwjO4ymFhPpIG2NTwmsa66VfuAyA6KI2/capF9kkQxRaNKb2E0BePfrGxeOj05
lK37HOYyoZlWHYEr+simZzT+OcPuMdET8J0Wn7YKC4V7HUX/CvytRy8iVaq66xlnFcdwk2BunmCK
3+Tao2zwXZr19AI7ixQntzyrzcFBvDWoM7I691a6q6AJ4blQTFCjNeRREIsRXMJURbyp+pcwHI5U
ZjuL7aMNxJcyPdvTl9eiSdLTXc7MNWzKc9cl0JSGmzFOF39WoP1xAo3Ke9buBrM7iyWECFS0IfuT
RMtew1wRgC6K7DNCuiMc/r3Rj/DtzafFwI2wEKLDsxgXcjuFt5mx/ypICd18WUHZMXBA0Et9lXw1
DCk5pdJ4wqMEw8UEyv1kor+HNIGOpyJpROxplV7b0uRhpmmqGEvpJaKf9hrpFuOnz3mwHnZLDZcG
l6TrCdNSNhRwg4WGlnIhNdZqpW8zI/+jxi2ri0a8bMkkYogzeYe+888h6i4x6ykxz8gorEnjmrH4
saN4PWMQ25sYxJgKrgQ1Qjfvp5Ppv36rO5+BMMbD9kjcZvzVH5N6vivld1P5By3zFm5EWVT4BxUn
aqVJ9tI0p0AcbWwtbV/ZBmil5sj8dbKJ1deUjCGLjUFK8oYEj74KDo5oPmjmeqowclv3tHndMhvH
dVFhP2SM3/xPPw4LrVFP0wiWQwehi+iCPAqDGxtoKBs982CTbRGXCIVs9d5m6nZMmOqVM8lE5MR6
QEQFQDV7fRGJ9vqlMtKLo2v4k1Znl7CYsUUyamBvNWSvahytCL5GfFGqb9X0EcRQvlIAEnxrWrSv
ulqu6+Be6aRGsyCcjIihgUxPm/WZQbOabuVI32LYn5kZ74wes+Wy5+iYL5Zv/VNbQB79MG5dyFR+
2HxYtf2VxuWq5cVQCg+RrfUi4ysbvhHcx1YcLc309xTCOcKz79RWPUGjJfRIHL4LVrn86HcXGP8Y
ajlOzhND0Vlxw+g1y3k+aED9dQPvwP7s9HM1d6uYsqVllKgr+BiGeHdrL0o+4w48vuQRMYIK9XgR
NFc7mN5rg061dEtmhPp6cvr1ULXvzkQqnt7UIEmgGOY2glutGg6cV8wqiO3xNolH0K4laZ61sbU9
RIk5vh8d/jlABx2wiiI6c6lCHSiZCe9xizRFONnIm8Ii+5QYE0JslWe1Ybwu3hxFMdyEBK7o04pR
loOZoq5jAZkvQ/b3IrbQVX1Cmh3Va0KQZ0g+JJ/ZSTEp56xF7SoMK8mMkF+X9tY1xCAtgXNNhjA2
5kmC7893gUROzNMh3i3oarzAe206BS9WvFkd/dlnKEVy9O9YQVVfR4KxV3Umuo14kwJWgQYS9Dee
kvcuJRIO3k/oGFiRN79evn3BmJ4eQTYsfZ43bps91yG+Qd3KSQ2oGbu2Gu8jtcpc4DM9fE9YmU4a
KpoEYwOz9Z+LtvtM3GGrjEzzomtt1EQxleE54cApjWAJ8J3yhtW4Fdnui2H6x77qXmzciIuMXmHW
Dl5THjOE61Y5v2WK86053XIool0cYchJzor44sYUNyW2QzGzpkynmM6blzY1z17+rvTltcfcCGk5
Q8yCfB3bdY9ZGjPPTiB0ZYxqygkIh0huj9DeBtUS5pABQuXyWXyDszLaRW51iFN/FdYSdo1gnNA2
6Kkt0w9Uxb6hHYdgem1iGrZ+3KvhoyBsyZlPDYLcJz0X34hm3xf3VqZlfbEcWlgy3V8LmDe183+Z
5T0Vjrmy8enxunXTAD135Yvqa7/2fqNd7wqHRAYlurQ0cTkUDN03b2HQLibuo5b/dA2E8wx1tBCV
Gwj6zpMOTIpQ+GCq+rsCqVuspQo9X9YwTdp4FZvAG4Q3EZCJf257lXEZdWsos0ZosJPJUQVDy2QI
7SBgbMCgCNMSyqtmfjM+75D5duo+08rjnDNm8rVFqv+E+A0T212r0uvgW5tcGneBK8jJy91tMTDf
TMfH2HnruiqgYY94UqTvWhrtMGyEl4KqLXUpU+IIP8fWaKHF8aYpGFQG6QO3Y8/IV4NHDW7i3Vd8
Gn26x1vsKcR5S77ZwDANR/mVossNrJ+HuT2iIdlYbv2FImDDtkjUgm3b57Lspif4h1e9SP8MMqZB
rp83VPTMfRtKz2BO3jxNCZcjfqo92UMh+V4uefdG8uwzeAkL4pcn7RRp/rJovizSYkRt7HaM/+PD
lBuvfiTzRcIxjI6AkfpQ6t4HzgO0QAxqW/JLm2AzRM9paP04A85HGtAr84HMwSu+ec3qEGu35BQ5
UJbhu4ZgERG5KlrZ7tSpe0BlXmPk+uq5Jjarw9YfqJCIw5BnMffFhXijZ2VWcHLb14yfqXw9HnDa
Qfypk0sHNgkBt4a75O+HgMpnvtHWRzpmpFjZ1XXzJxTcEhl0YMLyZN+xfP/Jmd7blIylPn2ZmfAB
IalfYjVed/jylcGztHJ0UCKFQEuxTwbkGQ5vJuMA6fByDnOd1tVHhufp/TGdw3fiBtep9aPVbzO+
QallnkYrPtlT/Hf2MXBmzGdbvO+qvZEAXfE/te1XOyjfsfe9yy/PmdILYTgfPHaQep1GAQVUKUpX
GHrgBg0RKPBH+UgKo9LBdxV5XcIhJzdAXykcGIqnHqfR2UOACJXun+Wlj7CyD0nc/h3YniNA7jm4
FxivogNeShrWhGeNV5K0ikZg8A8ZIzw5sJMEszHk0/CM6VC0DM8QA4m/uR5L/93COBAK94XF/QrK
7Ov2KS1cyG1Lzcl3KSm0s4fl7Jhbm74tLnrHZ9J9RcBzFV0TrFfYXtygeotKZZ9G6qJiZh5SkvYE
ro7dXt65ElpNE/rrYC8hMUz1Asx0G0K0rXRFK1j3/kUMdX1U1CHlYsvRz6iWsY/xHqGJze4R1Gg2
Axqj0HsbTXAwPhrRG8U0ekm6K9LgjlHYaxRq31JmBH0LwePZJxIz9nzsouwtIgWYpKKfhsSH9bSF
Ekz4x+wZ2K8wNKo0IgMYUwynhqpEQZOGxpUxyGHO6jMYEvNMAxY9AspGhNYDY6kGJTieM/lJje9g
nWp6MLFmb+GysWqZ5ZO8eBH6cATZ3GLwytsiEnFGIoRGwO1HkIYGgvm+2dxkf5Lv5RXhB2JM2J9N
SQcMMaTCecFEGYP35ywYz72HP1bM7h4bFjuw1xWDoTZ6tAH4EIvUGCHZs22Nvr41deVTHac7e6PU
UPE4HVEOsR5AK6oPWOoLEZKDv7Ug0NxgWP2AJZpaisc9IRIi9HN77eg21raLvgsN66WsDJCsRYe8
+LDH7GIq3knNwxeX8KRwWrMzst57dA3dZsbxR6++9MzconCq03XrBvxRc2vgfhg21bJz8G4f4uvQ
/qBpl9zsMf5rcqIA02Kag/cckaSbfGg/R4SWFQeleL1Mn6NvEtKWnwEREJQQQYKWCiEW5wQZCQzx
fu9lDvyl4zQNu+cEErGY/1b5vqklVZCDfYLMNTEawnYF6r4/yLH79CtfhF4/JPfZ/2CmKHCrTAEd
IJyCXYQDd+nNeNhSWkQU5lit7DGylS22G/FZA6FkfFsX6pssJRaGTn+DtcHSygjmrvpja30z9Ojx
e5a3H01trOPHzkMMc7KE3UM4YYqMFemkY9DLAEj2M9Eq1sQhNzFQUaYcw+nczJe8gX5gEx1G7fKE
dc+UDOfceZDzi9xCH8djTHEkAIpE1fTJZoSTKyMtG/UAV4tvx7Y3TQj97AQSD8sVdvgFY4g39DdA
xKT86cGWRdDBfWWpCS2eu8lpy3/FYFSAVFk9A4jbCDbMtx3IwnY+e9tcReZZIKTQxm0mPCPFuo4d
wWJ/rDwDEd783vcAhRz7Jr8WO9+VqZ/EyTXsri1AfoG2w2BigAwQkX1EIhb6mJS05IhNvDOudSdR
f/iD2ZhJkVzAU8UlS3YENAtRL6GgAhAHbrhm1CKSsBFniaL55KG2+CqJ0tCA2MXWj+8XgHUFstsT
LWg+l+W7PryZTBIY/TmjBIBRDoOeZX76USAUbAlDkIAvihpb+569gprgy07qPZ/EbSC0oHV5bFja
zMzRYBxFbkXZbAFJib57E26mrDNB1mvkjAHDIwvJRjv8JDD12z0LGcmhXKfWXLlXcnrVyOxVfAgZ
0eJkakXRRhrlqn3II4rjRw37WsbS8dyeg8w7gdhaU71eWcYGpw/eZZ0UYpnEOPU9grkoWAO/C8es
/4tXzNDY8QhA4vYtaFFX/PgIlmTDbLEKX94j50394TsNDD319lNCRabC2CDsltpF5EVxFly414Ka
xE2BKON3Kj8o/0ZiXLKwuMJejSpYm96PGhSbxr2l5PUY3/RbPJRYKc/zAWcSJ/kZqqtdLcuRipAp
oBuf2YjRJim4HXB/6vSlZboMVj+WNpiesZRDPAgiZSGDfUFbf19pbhtjMJ4hf6N0TMqlkwzeDdM+
izm1nbgngUbNSGgqgpKJH+Ch1UoiT0VbDf9UndFaDVd+x4h/PNRPgFtYCE7MFEAyu662Cwxg/EEj
xK4j4Dy3sFIsAkms39e2qb4r/PjE8opzBn8TjisuwUYTNy2r5E5FC8KPHZlPczHf5JwQa1VFucXF
gJk25yA4hNAdYBOIsX6Iy5wYnTY2p/GA6Xj66sJhDzEahFsGIEf1ILCHLAiFjlcir1FQ0t8Fa8/T
LyLA8fj6DcT4JCr3pOaS1Onhwq69xCBOgqUwQqBO0uhY+gUPC0yAiR+EEt4p3OMO7lAfhiaWRlgi
CxgKrE2Yfv3wrPU/v9XcPB6xfKoD6k5kQTV2e/h7BeIdxO8Cj+deQTcBojQ5k1yaz2S1GNJrMOy9
9hhwyj2pGQkL3IwZd5Vh0/e/q0oHOPR8Wk5k+/x+b7ih++2LH97eoHy4zNQssh41KAjbFmcPwKCN
JNXxBfiDRfbDs5FNHpg+xq8yuiu0qANTPANjxVmVMXCoX6OATT0Tvx/eq/3Uwy8GVrWZUMf9J2is
941fa5YeH2JIL/bGfOvC/sLVeEQ6x7qUEVgfM2oLh2VrX2tqcaI+ZCvB41H5ZL6G4RIVEqMfkyQb
PK9AF6qTEAgKXCwaQjRE7IhGfCakyCEO4sICBkOS+wWh2EfzEygJed5sxxgBQBdBtrXRMeXAoRYB
erGSq2Sn5h7xkgBeNZm2s/ONlMDh2Yf1h6iYVTgYJ3byHitK866JdlxZKuKxQ+/vXjHiGBRKerRg
e+h51AUl2Aajkmkvz+BbCz4g+LSwAA1VFP7wETTIcXzKSq6W+bDq/kLQKtXoZobx2XfqSQNtD3hV
LSHWQF+WE4ECjUk3fyYPN9SPLiSE2eVRoJxsVrBaNNzttIE/i2aCgb1J49uzBSuKyJ8vPXWq1KMV
vBG7+cmh9JWvenaWs2ByEPvvVQZ2FJsZbRUjHwZ9bDUUZlwU77E1yP9OzCv/4I6Y+CKr4Uzp/RtX
37b07PhQYAmZrcb8QYXFK2xSLAjgmzBq499wls+4Nowo9/mPYoYrGXUEC/NnhbzU2FcZGeJ2zS1X
Vb50vsfMjYqvAlHVCMnUGJrxtWTodNYRumloKLG/yLEMxf12mzIXAI6G8xRju+Co42qEFoB51Cqi
rpfr7AOUV6X2IpkDM1MYD8opZu0snPoCqSSEkSI/gZ+ljItopvBQYXmK5J43SOhY2JHxhaSu5IMC
ywbujs9L2CevgAf1JckeQ808Zsj3QcB0mviivMcNPN6b5AzXGhBHC++Z+0f36428czxAm4Y3+5N7
smmWzGT7wCegCRTPX8KY4iEIj00MHXBTw6dDAaKWaj5zJ14MeZMY/+CLKvt5zoqjAq9Qu7bRWTZQ
NuHgsyV8EDvyOThTbiOg54/HPNAyZ+IL0QJf0Ag0l/vNqwMOIGjnhIgl0J9hxPFGVsmnyQkIHU6j
eOXgKYppSS0Cw45YLL0hOe3haBu9enNRWIsX1qQ+WxYs50POwsV0A6sRzOe4KC5Ad09llVDPPNJA
OGGsXic/cUg01rMOdyyFIxHAOnDjdmPidoXdnVxvBPNtcKMdgvQFIlMu0+WUamXSWC5lOusmaL/e
Ocp4t0qcRUNodyxUOoH9uJ3J+5i+8X8CAYDb0rpkjq4iSgscN5T50cHakactX9EhHmfM2Cm4QAoa
j9tjoaaCLBbwefZDOh+xIZFiVh3rwwRvI7a/u7EjX+rI5imVmhR6pHtpPQSS/lV+3kFuG+CVI5SP
KUXSREhHEP005MpIQ0G0UoPtpRQSfTD+c5R4yyXKY+esb6EWsJu8x+wMBeJcahV4SWz3NoHCnMqE
b5G6LIe3GaMnZoWzNNnG2LawSSURkm8Vzt+tQZAZDmYyPm0/J+va0Ka4yaFXuiefN582QL5hnHVb
KsCw+T3/2Zv/21EpFJcp0KLs3LwxBjaGCCUJd3B/MJ/wWDtEoqY/Us+yy8FM5IzlT+InL/E17K+y
yUgVA8EQCR6VIvGueF2zt5toOJD06c2NyHLOP3Z1WiyFtrfTPqmd4u4qjS8Pl42BkxH/cuTtUK4Y
0jneUm4R229zxWzcw8fABW9D4Mc7y27jlOIbgaucFvQ3g7m6PInfJ4LWkjqY5+uJ6VbdvifOuzQ9
0udRiVBTyklB0UIV31I60MFQ38ukTUVlZWjBEdMb7gGsAY79IqpEpmlnytXx2nVB6skg5CVsM0SB
OzQoRyh5LLyfQ/iVIrDXsmyHEdCvS5kxTAv098SO7wWHLveGDpRs32usNxgPJABzuIHa5tUfbuDn
U/0PKyvWXY2ZrJ76dGrrtuJQmf6U+sXhjzaXNtypxT2fz8wnA5rLAjIvbxMXhJdGElFoguOzEhVG
Cjx+vRov1q+IhN0FImWN1C0k39JL24Pnvem1QwB9vVF/pDCqsdobAx3v5mJTwvhXRsxI8XeViq7S
xHxDJhYEtvuSxo4CnkyAhU2rIXPOqb9KlygL1WIHzJFRwDLT6leR1Bex1JrO8C0U3Iw6LAmUt8Kq
zzx91mTQfjr/eM54rmOyip46Jy8Ci7ca8eZbGeL3t+qAKHk/IGKwc1FaUYHRMrAUpcwHQw4+wWWp
rBiTjCFUAjhHhgUE3P3owdJ+JYZsxwZiM9Vnd2DLVHpSIch1+KRM4ERkiMGmiAF17Zw49hwdTumG
j1E95Qy9ZbPiKNXS+SJHkjw4jknDyDYI3qWTm8nNk9JDzrhuT2/Lz/ILKfQxYl9kQojET8R08w3f
lzfDYlAzaeRE22QzVGvhBbS2hA1T7ES+vaayET7sbxRHom9jWg5eTwlN5ya0AeothG2EEtlkVuCH
zVY6vVnOng1Qa3aW/dIML856woOJ7QKPFmEI4nAHLexJ8A/LGPEVuNIViI9Kp05LCjt6C3Y3y7t1
5JTJRVcOhMSzVNEqTIac19uyv9nWxQWFPwTbivst3azlf8gObjFw5cxW7OhERcFGMZA0QuHM1Kie
fuZKf+ZLj1fPfa9qBD/JE89thkwPB0jOIGOPMIKjD/8VrlG2Dq3aJAOz0GEpebn4LXUTSwE/Hb5K
pWE/wgsNBzisL3YXk9xDnusJigjbEYfR7+DdGKE+cIAGtNPUf53/zaiGQbpC2YbqRaWEJ0ZZDzoc
Za/S5LOpVlm6ZUWkQprkqMSDGVPQJx0PWbYLPqZjqioflZCHGXtWqD4McWGUcScSQFE5xGP90aIl
xGuaQk8aWMpYjiS/OxWJfePyEmbwhn7DuJZ76PMTDpmysnwLbcvcSZrkLP7lOtOFpD8pJq2aARyb
onJc0jPxvtslULcjzb/+NEGTae9Sg/kBvgo5uQU0vxvKOzhyQvsTrEDY5EDYpfmTkaLRZmvmbw6T
ObKLFo6XniM6mVL6JoTf6tWBvCzVqnQJfHu2bn7NGNFrt9ivySyBxVfrbACYoXFsQiaUZou6yFKe
WfoYb3BS1pT0HceauRmTPdRelgMLg36NIwgKhZzHuVAcGh3rE3ETGtuNmH5WzGxJU7Q+QozNIGSm
drahtKB/adW/ERCo0/zWUK3JzNFiHA7ZO5A5tmTLqSe6KiFYjcG1h301QOeDG9wOQlc58YjJHMAP
ChfsTw48r0SZVv8RM5rftTNivlgAD8WIAUPY8AyzWOBcL84OTymcJPoBTnSGNTMkAyOg9gW5Du8m
8xZuEScz9a5tiZ5BNuee923AWUE6ZOkqMUsq9qwF3bkpCVYw3YlysOCEKoZtYb5Sndn+Tt4HXC8S
inD4uWySUvnikwyh8F8FKi3HIINoDjW+RhcystRPPNf/ahrp8jSaC1YbOzKiE+YbhnUymhPjQLmv
XHvof8iWuisMYbpeGQRx+BqYtaTPRA0Bmk5MHTX6s4FcLEySQgMAqrq1Hmco7pJlK2QsFjL7MO88
fz7HP+O31YCT3XzqiPG5+zNJNJ4FJ3b+tY2HsBMSgEDCCkYxeL4knw4W6H4EGgsGKa1fwfNj/Sjc
OAu/bGZM2j4MRzpNFh7ceWFq83UNmwnhkC2M/Fp5TJvokrg00SRQEzC9sywc2SnPS6c95MRMtWgO
nW+aYtu4+gojAub2pm1gp6fvbPwBOziATOyoSNhN4elKjcBS+R9L57WlqrKF4SdiDIIg3JLMObXe
MNS2yQoiQZ7+fLX22e7VwVbAosKsOf8Qs2suN1VsOUTYosbAK8gB0qEJaVhBWDvEJgKYvtiNFIMF
+o9gDQmBGAAkT8TUIHaiiffWEY8+CKc5JkwcnoZYulMDIObLxAaBfiN3B44rkkBsak16dK+OBJix
JTFYlTClCMEkprVvtXrrY8b/tzVdwiPGkgDvferOhVNBjAjxg5YXAf+LOgzIHQxm+Sw1hT3aQMjf
iLlP3Cp4F6xXb2M7KNYReixfckzBZcCFKRQq8wGMUfMgwcyqk4fovjQThQJ00XEPMZga2Nr9P6z6
5uNeg5B8EFMKmejBYohvO2uvumH7JiJetPCIFpk+SUnQJEhH0/MZOBobZ2QBmFGeaDXRZuy3RGMy
W4tlPT0UUJhfJCTSSECAo+KBZDF3Hju+8rmNYLEAI2Lws6Tg5Sp2IIj4OTZ9vwWCgD8vyRm3Nk5f
2NHPwQSnPpEmYukkDGCHxd3i7BQMYVXBB4Me2zwnZjdtpFllzguk5POFahJ+hxcCe0sU9Ut8+uAJ
vcMf9UPeE9/2JEA276v7ihVO06oY4Xajf16Uus49sjUAk6C9eDkk8yiDDfuB43bIh+uhEWMcuwhl
9tpD0wnexPKseViK8AHAZYbl25FjtGIH48+7dotYuX2QykIsDAOL6uUUBuVZ+jWo8WoUUuSAYTIE
bSNctPX4rMjbBMsKFeQOC2KnDvdFfOrpyu8PsvC634RIhcIgjNlx69Fg8axMbzicSixMrcKQqjb4
HxN1l8rmTdZB6x8SKsppGoEHfokOK+hDaYe8Fux2akktBuF5/AWwvihqcvpvQMNMmpaqzL5CD1Rr
3KF1APdgIknXocb0Rtes3hTCP6UFC0ssG0AajGsFzOl/AZwEZi+MWAWLOVq9CvXZIUiNxK8Pwkx0
aDzy1vI6g4wYEVj70v0CkwOSbQMBTwplETZ+PsONDq3DUgdo3VwipkUNPeF/xo3wvehYBbmsuuJw
oPxa8FJpGK/YDpcgmtTkEuWTYcTePbuE36f9EbqLYuXGMVhHqTDno6uHrwXFV6PChCaBtgye8x4g
YdgMHoVIsYLox4Y1K2DtQj0B9mIHpPNTEHARE4qGVUcbNg/GoSyUb9lHaRBSemT4KGeyOSCfzzop
GtiEaNvm2DYOUIyoLvFT30q4FwhNhVp/yPjMCxP2sEEtFyx7kKIBro7qwd0I3UqsP30zq7+7+vnF
eLUeV08JsY4ET94NuVi1aiA5QEVAzgWE9KUDJZaCZAbpOSpIQoosSgaaLsX0MITCIcnbPIt3n3fn
hp98HJF5yJTBeNh+lpmJtIRe7OkHlD9JlI/YzCkvk33vQlEAQMo1GK9J+zanfcRQkMEPs88D1Fla
fPjSqTIwUcxBZA/yIQaF5IR7IvkmzhdD5CyfJvmvYgCMV0Zph2gVM2qJOdWkBmVCERrsYP/gK2Li
dUKu842B3FAQ7I1qH76QnS/Xbdn4X5gKokhidRe5MH9MZnEr/cPrAyVkOKPcwFSCL41c/0sdgLX5
Sz/krDJP0TA9qzeyTKYIV42ACaFSqr2w1EaEf5SD6LYAVIEUB8RDckwnhQpgd1Dt//lK5V/kQ4Zo
Q7HjHkZj2byAH7eZLwTSu9dRHmBmi3TKxPiXTRKyF0PAsU/2BNlF4CvTDEI/q+SbFRCISNzhwpjM
BTg1wndqcK4THJBz/M9i6o01CSMWnA5jiLYyV8mwRR8lcAr8Nw3BdsBlHdLBKkPCNyyFZtgGhPYw
Mr0M9GDD9vNTAmdNN6IAWAN5V9mzGbrlqaRMhPQ6mr+AK8GDA+RDgj40PrNEUOq4d5JIDeHsqYdg
9+VHnb1HkhKcLdq7mxb6+5Yr6Vhj1S7RtjCAcIH3GGfEnkn1x4giNuLuW2jsVyjYRkTi75VkDZaD
Yb1LfAVaXp2jllBkg13HNFbibAmNTFxnqQPPJ+J6kWKkWzHjfHAwslh5ntXiw8yJTQFT4SsezgaM
MxJKabpP36fX96E9MTzuN+9K2yslsaMKkbe5fMWG+q2czYCcH1BOtDxTC/KA6UvqWf32Y0U7xySk
KhkBaM7bsreVRp+sXdJyLRV/MSfFEHmQLZ40BD0K0tUvYrDPAEDhJ3SM7jXv/7CKAxgaj6rBCyEa
JMSE8Y3GbiIJSXMniPAAXArOffYnCjbZResWKrXY7Ks6w271zuGtQlRj+eyrwTYSlTO2nESqWfic
6WROcxx3X+9mQsg66hlxTAhdq/rGYOhrSeZxxL7RQRUAKuEO5wPAU2/qgmCOO81/9820Zlp44aIX
Mj+zAxiWll1qaDjBgTPZPwSqBcSaI6ta6wlYUwdgKsx7D6notYAO+DWKJUMGkYYOqYVdKBNDip5v
lmajV0SY+U6mIn5DSFDEmQXqC5SBHQ0mNhD40Yfwg61F1CRni3RVzAwfvLFSUAMfUww3aGZWlIHd
KKdEDc+KXWYZ7dk1M5M2fo/ZQ0PyPU4AvSB407VniJwhDAUDFdtcWhHyl1azrrGNSRCzaXT9oWIY
SuILayBXzDppgkuxOlyCzkJX68JqBfDpNYpRdFEYDhHQ8EoE+MEEX/bRW8JzqIKUZdh0aBkRGhg5
qYrzCC6ryClI+yJAxcOUuR+bIiw8MXFSInyC5n4CB5cKgzkbdEx/fhb0ga9CCtnw4Tp2lSORZIyi
ryN2WsVDYBGlbMrW0WT3VTAfUWD02FI0WuLJRuUyjeEKOn7Ktx7kE5Lvdg/0GzFyD6lzlt4N4aHA
CMeUDvEslat+I7ZqAbIu0y++IhZThoACvEpKktmKDZxY6+haKapzPRDkJ0hIveQSzICy9GABvwmU
C72f3PgkJpCP3yRc2c+wGuCY8m+x/kqTJ8B8swmEFPLgDRIqd2W49FVzEoYuuqSMQpLD5TCfGqSE
hc10WebYFbObYwKsgIhFpFtaUXeSmWDjpxCakeVkoX5UXwZMhyYInHp2PvrQf1EVVAifvjgLUAl4
B/koUqBn11Tb4FhA9wqYcA309TISRBVxg6iqM3lgLyUsxV+ADwQHEPhoU5NPXQg8ecolG9mPpOxU
LIq0T7wfNEjF35RTaKqTvCfiB6gt4D8RK4WKpe8/1FcT+CzrqY6oF0NJb6WxgCOnKTI+iJ/WKoaY
mjH9kvRQV5gE7/Ne9qq53g/cAmawiQf4k271IgOHhOE1DvRTLyghLyKxgGoFsQrKicKKvqWMZ4TD
Wa6iD9cvWdkAVCJaRpwWGjQbSZQnrpky2cKMzI3YUhbJv9TohzqIhB4rXtOlTqaIDVMHaoUx76qf
bNknT6pvHSrx6PKSxpHAZxRVcIwRio3xKRiSUxY9htL7gBmM0FQuLF8j8aVbyfgF2IBQI4tSV3+J
/biewdMuRiVVhTdo9q7c1OWowsrFiNJjkOBPpnJp35iULkVLUMsvJZjnQlGGodHj11312SR8l5Oc
c1aI/RDnWX0x6Xtc6oNr8Zl/2PwPWPubxPRL6oyES91XAy2BEwaAAyLThq2nBmnDkMrD25CB0IJA
7Ro3Y6hURbgPMbeUqVGTLCoMFXX1ZOTfCC08/f5MIHhja0vsb/bxuIGK3jNAAg2bxsFjQCH3JVFU
AMzcaMEk0qjsfVea9JoI1EXMZJvqCF+ASg9DZAg7QvNLLP8ZNboDdPAhIWQITXgTMnKs9bD/ESDk
3IBJ9tJHgJARIoEUQuhPukA4noqZiIEOpLR1499PIE+qAUsSf4BeV+h+RhQZGBQiwkOpPdr8/CLr
A4ZpIaYP0jSvDNtdUp9Mh3JZzbQnoCf26DR7eS3NL8ZbjMRoI4P6t7BmjYmtWa27jmRwR7KDdmxh
kacEWZu3h8M48RR8PaZrUCNPAl9xuQM4iWKhDkrYn9hEvtCtpmd8IldAn1u/AqiUk+3Wh8SzSGO8
Vn2HqyPzqgm9GG0l1g5aStCMGuHRQUjNblfcHAG4E/MGe9CUSLtVKcB3FvoUCHAj90r8E49EUTIg
mW/mS1N84OcxGSAsQZhJ03PZdB+SyAl6UVrIui5FaC35WoTLlIl0l/dOdkggBdZWhI+JgBPUFy1F
PJ6uJPD02fDdECkOfBExDtOHpnQOpcQXFoPQ1bsBdK1XiyLvQeR3W3oLoLNAljyVmIOJgdS2BPq3
rrjd6Z+UcYPb5+mLu3VIBfpfG5N7CRCKHCDyBMeLJGnrk+USjlktmduGMheeoW6knLA//eq4EX59
tpNtiwZhbcsIR4myopi9NSuiu1nY+lL4ZVaNg31okQQiR41UGqJvnw8340XKI/BaHfI/We/XpsE2
SVcm4uNpun7Lv0PfBMQfMCsFGC6RxxD3V0f9reUSZcRTo8FzVglkUpUoqyBOZjFU6ZwqYWABl5++
ogbpjgHkByzuueXsO9+oEMpV7agD0Lf9QmYvJCXnLNhkBF5pcdCGu8FHc4clYNIhxnICivW+VIUf
JRwnvcjmQu6Z9wlYvhA9RFAhDKPErJ6jO2gS5JI3Z1/WiIRmrI/Y56mGJ5Awkb43uKu1/CjZIqn6
ffjevt4ff4AE5Cs6ts1GCtSpIIsHuHTVKoXiIZUhmZsNRr2Hd0lY3MmHWDLuGmm81LIcUOJz4rYQ
P7wUygPMlkb4GXYz0reCgbN7oZFetIR0j471qcBCyOr84Dv+yEcy83FDXksnZwNTGqwIpq1PlCuh
FAcETAHrc9X+qgH9cxERLfIeuDc6uDaE0BtjrJRuGTTjGqBtcOnBkQhQR/GKKLWkEGTTiVxCi8kj
V3T8dEPKTQxsA28vKnPZtWbrqWroerPuMR8R3D81ImOYUiEbtQGiTJRFmeqNhBzgYCFmAHGtzBLE
WFZl+O/8oLYkAIicOiguAkCkSaifItOq4yKqBmOrb3bvFyWz/EcBJyAGBbllIMuuYsVzLkvsOAQ1
RgSW4nvTsfvAWK1d9PrTLt1hh+ZRgzcN2kDFwRBmrBuDdic3JDbcKaidjNVabGKI/+wcoF9VIEVd
U88s8jEqA25vYa56YM8IzmUgAZ+i9vZ6e3nGVaMZ99OqZDwpRcUU0Zqinn/q2i8H4Js5TfD8zssk
Wunfs/Ac+irtBNplTRlKUF8to1z1sr4YUnNukfFkt1P2hII6J8MszoOEPcoYRJGJaXm2R5eYqi23
SNgDdyUBxweFYRw4bs8ErSGalxzfg123I1gFBI2a+ZMGqDleoudfRa4gUrMxStI27wvJ6IkxoPfK
ujDilWptUfxBvqHTpqk68NpGPlQFiIEunWlvxIigzAhViyEQUynZpcyuX0X1aM3nC8VTlpQMqk2D
YFgMfsGIaxG9gTxAOMMV4FeB3mR77gI3KVbfFs0yXOuVMSJFx/pq/tXX9176ybfF/nUNl8NVY9nt
FMT1PJpU02pKknqCd5EXjOKxOQ1G70k4NhzsJuzSmYz4ybX84TgdI+I/LwBc2dpc3P1ptchWz12+
qQ/PXXrJdi9gpzcep2Ylpc4THY6ddJIP1kk6sbU8kMI9JD8go5t1cTaP/NDvuz3klHW7lBDlWrY8
ApKeS9QW/WaNjChUJocIeNSPQwBBPY9sVy6UWbLqxs0sWtFUGyq4CyTgXptkFazDKaSpGRS7Bdkt
9MZXwxlSLFNwZD7iop4yQlJlGowDHzFxxJqy2XMsT5RRPKn8cJSOHpTWFqQO1yH8IkAJzgvfhuXQ
wzJpgtmjn04IC+Y2g8HlWOHoPf7MEEzmTSaSVB5pUgetp1niht5dH7FNWvAuF8Hj6/OIpIIjOeEi
8l9ObP8wfTnWuHYQaXIH06+n+aqno0mY/d7ciZ+52D766Wjo9VwwhaZw0o+eM7ShJJuleG1OrCWQ
/RsJUOgzn1tw7m7dKdp1JzQFX4fy0J/iS7JTTiyaG+xGuR2rdApdE2sBH+L72Jrl4wFuJJafcmfD
ceshLziOxyhFzT9zqFCvpTl92V9P5qqIribNpJvUy24iXj7w8nHOIb4LbZZOiaLoK6hz0OaUj1bt
ol7km3yqjwcP8bp+0k/Mh8yzxQpKyOy56kybUni+QdKD7rrI0Z2w87G8EDeLnDwqaQi9o8w5JlwZ
US6agpHlLiYrcwI0YNTPykXMjaYXwGa2ccOeGRNuxAycxiTlpsTcGiHYMeHhQlNzlBEaVx4jiXuo
jdBYmyrTZJktybs8l9a0nbMtnleT5zKG6mRnS22qTZEQnsr3HhXSfI5n5pwYfwL7KbaVEaaBP6ll
9yMGIxmTccVBW59oABLAJJxo9LKWPZuN7CciXJiccqh8wtcRJ+Z+Zn8xL0MHjt/E0Qourpticj2v
0ZrzX5PXxBq9JtoUS5O5zrWIZ8qJDI0Mo6eJNcWYGQ8Pr79qHsvyORlLIwwBfYwNHdVVXc0h3eV8
fXQQ/j20UQX7dvL5o04ZXdsfRIhsPrGb73UOnXNwbVpk9tfvp8jy/rswcdHtPZ7AJEIe56/lWCQK
oWkC8bzwudIJk6QQqpumfN5/rZLO03lHc6Ej6iPJ1o+gRF/UHY6abrcNKfajR657yhZBTGX7Xcvr
92wwuZOeDW07uZmu5dwlJx1tIeosB+uHMWHtcrbduBuba8nJR/licqvs1df7cf0fdl02Dqg8JOYp
hr2dO6lDqmHCTopxhl6RPWCcIbjoRq61RAfJIQCePGdIs9lsjhb8ZqdzSD4MKFHwtan3OdiMztqz
dW34Y+1iE89LMRfgu8GYJ/9rP/lJPMOMQxMYfG9dsPkuYlbuc4k0sQ2PiAekdEeZsvmbsPf1C/ts
2t7UWaKHSsOna4yyncQ2xu2EQjYHwX/bDdcIXjgaN5Gq7hKHXg5DAkW0M2shGrDHzrNGoPHE48hu
2+WVPOB4eBL/xJHoAPyT/3UBKpGch9r5khKTyxbCUTg28L/Fd4Icly3eSzqL7yGsZXc4wVnAOcD7
tHF1dmK3PaUrjm2bPik/J5oi8cyDGqRNimveOZV7p+qxPRk2H+t8RZvBBkHi1LPQJRM5Cd2M3/BD
sSm48fVwPeQc6a+2U/uXE+FswanR3OWg6EU4oYs8iSPPvrOvbbktVyTey4n/vYLqFZcrjgO1xS1G
qUuKj6P/iT+LZn9NFEf5e18DG51RRgnpeNpK/LycP7lifQpbzRYD5iruIvv1f+cHzcc5SALwkvc1
WXbO076fMCLkIa5KHatcz39Xof5TZedssDwczRMHEG1KrBvb4lSMORoZTRJuV+ehaOS2PIJVsKrd
2jVXJn2KRWEDRZ6zidsq+hLgztGAKyLbMrnnP8acstfkdMLng0+iONUk4LS4pXKuN2ckyPAQgcZq
3j9gljbr6b3kC+jvynjl32bAz5zNBi3v8WxxEWKWN9J5lo879i8if+jb+5UdHM1jv4+c1X6ynYxO
83zeeOQW/GAlbbSpmB7QW+MhOvPAv6rz61XxaNnCns+3/Rj9chuuKmvU65K5WNIgxUqFzBU/V07N
TI+GNt+RH/ESP1mJrxlfQdnwTOkUq8xP/OdOHCHzeXYFGd7FRc4VKwRlWo8EKl9xB+NfP+YM4lVu
ORJnASXP+8S7YI77EWstayVTBTgpBovFKIaP7UD5IEHnpYx6iHguSr0eaJmReBBNeCSi/O7EaopG
KfLyEu9CaIBJAqGuf79Z/6aJD4dgwR7RvOMeNf3SefpYFzvtFqaa/eQqxOHKQ4wCuWL/9wn4VLyD
eYtxxNkiP/Ib2Y52SI671pZIkIuJD2K+G6wN5ht53Z4NpO+96vz9Rf1uzQwYuDbT0oNQa9vgbfCx
TxScNszeS9GDAnobwCY3WbbMMuKBMsAc+RV6WeuKJcO0oWjwiOxD7i7Ho+fy+nEOh+f08HEy7yom
MTGDizvN+ODmRnZr/2YOewgeocuour4mdIDVfx1hKob2b2vvplf0reiX5RxeuP2a1y4TPlOksWNt
nKy3vb2njEVFa3LBJcd+6N4aeV4eZ/4/rddrPs+ap86yf33bzBnGOGJEi3mi/e8S2n/TxfQtJpWn
fcrsO+D0MeRT+nnusFs65MSENM1pNLInk8d64N6Zh+7siRhMGA8zE4gxL34DosZnRPFh9OE3ljhw
dk4wNuzoqK68eeWKeV2MwbuYZxub44i5npWZkZkzxYmDSgtpwTLhiDWhc6wFIiakU/7NzmJ2Id2z
/3idU7o4YzmAxKalW7nDBYuh86KVQC3y4AIb25iclp3H5wZRuxs+nl4zakZ4Ws7+u1ViIhzMk5nu
9LTydcCqoU/xb/63xJo7ApGY5fvFmkXlggvspyK2ZPe/Q6Ad1tRcXOfHa39g3bO1ofUa7zTP7BGf
TrwHxDQdQ/atkVii4t/eu4pQQvG4EdaIL2LOwyiJN4pJIGXl+q91gCOvSB0O7HvlG3PdMyKbpZoI
DrXmDuVeKsMPRgYj3F8t3M1sI7l/O8ndOIEHlppbG3hEc5NfdXGcDVc/x+OG/44U421jUXndz3MO
hx7pXnSR/jTfHFHi4Odo/fXoS70r8y3gyYtkLxC04I8XzV8NmNqgituEYDYwLhsHi1W4bFzyk3+1
J7Y52p3SN38HTFx5rQMk1P3wgLPAV23V3UH7T8Vv8jRYiEPIjmVLHL6bxOOb5cd2Zd8ADkxvih1P
FRuRYqYusSuCZmg//XxaH4h8ZzzLa2NbhP2ij2KfiUr9Y+CuT6f5WayXYrG5ngkBuFksS2IiLbZM
5m4wO//rfvLkXrr0EFA7W9HRxamYWWjhhq4f4aYgnqXzj6h9rh8xPRGdJGx3CJhygD22glqsSmex
8hnK7YMZxgLDZNFAuHck7zPOHdtavme5c9c9eoMYBhXrCzkxujVf6bM5PaVyrYXo5mLsPMfq7sNP
FHr2EqfubiLKEitN4vu3yQJW+hpRX5btehaw6OMXx2+vsW4bFxJ9B7zVPZTXXNqfDQ7y6WOaUXyK
f3PzQoR3oD8YzohVeemFqgAtb4xCXErIC7vUK1ysFPiHhxMPa1y4xqGaSjMsU10ZRJiTjMieeqYn
zUGgu69xvwYL4Jge4idL3TWdfFZNrfFrzHMOevSLYJn9Cx9Ej0TZn9st4scbFWQe4nbrY8V+r/jt
v+WUwFKfrVaXL5cgjT/um66Dw5UbzaN5wW/R3Fi0TuFS3XHB2fnmhr7nNW6wwZt8Lo7N4ntjtuA2
ij5BZHoYLqqfNYkTFqWtWG62tuGG9muR+PG0ZGfTzWA9z1gBGnv7se0zdEH7upwun7Y+MogSu+mA
qSh2uu1gD0sfTWju/VJ0nJCF3u5cWMRQVOxoL8YAkBXvOS/muCLxGWC0eGKCN5fZAatHux6XNybe
kQiqYjeafsf4SpytNX+xjy+vmhYuZCXGDWIKrjESo+M9YfBJ9m3oUxz5124KJirQtqal6BiuWKtj
xpDEO2Qn3KZLc8Qe0uloDvFP8XFI8DJGds93Gmj533c4u3QT2an/jU0SKFfG5r9RW9GgX6eYM0/c
zcXnh9jxd/M3nk4P5+XhEDp/vwhKs25RR7D1nWZLY7REXWssjTXbGis7NDicdBn9ZmtyopwVyTCQ
dOx+qfdifT7GWs1R5t2Er655TGfoIuy1eT9pt90E982Jee1+DYdsiy0iEkD7rPvWrOJTauN6IeY8
8ZyIV0QcJCIa0H7/nhPxjmiTalE6Cu1Sj26a+12uVnuWr+1jzWID4IJ1Ip5Il+HmtPx49hCgHMHj
UPdFJIk8MeH8dxLNqNm9ziLi/C+2z89ILHjildlWcwDcrMVLdee1ll0SW/zE5tArtgqcXhtLRh/y
qJ9soY+48VpsHMReRfUbT2Z7ILvtvDuKqELsIDncy07XQlH+X/iZr5NlusfnaUVhhKg23jce0X5h
L71n8asAyb7mgDvu1qbxVBncxEgD9VG+zpF6TqpbZY7MnZhQ4nn0h+j66LsKJ4PBViUDK2eOuYuO
0qVisj+yuNU/xgoFo5ri5xDuIjhl26LnMW3AfaQuKFRdbGQ1sSzn1Rj6JFAqa2iaLn+KUNc3nPIw
vFGfQPPrqN6To7bp/tK9/NP9Ncd4rbN5IKeBWyv1aNWOUAqCxxV738ot/RLzq8wJdSf9kQb2i5Me
KslFEKk+FQaqKkj2glCSyStkzwJpDsooZN2L8DkudH3SgXbLrQrHK0zvs1FGDtnsfbiCZr+pk4wo
KezXXyCFSZLPsnz5MY3j9/XeG0aHQALJ8MIaznSKTxE63p2xTC19Kaclsj3xYkjm3JLRqGsxFxkA
yK0ZLg12Nm8y42SiNVAOHxgdbaAt4AjNq0YUch8pWH5RsfkirV59rpBLBO4olRpXQt8lSNNJ2PTH
YUE6MhPa3O8PAuEUJvtsWXTUTBpSyRaLDqlUAXgRH0sLulnasdYNIH/k21f/N8wRYx5eogTZ0uSo
wA8zqGl+AHqbeX0xLZU7hA5rhRtPh4RVvzDCn2ESLtPyGDfCQyqCML+Jwf8YgARAe1YlO5t8gGbm
iOOaOIu+KR4ANnIhZGMf6WIjn4/V8vZqqMwiRp1RnulESYgUPGVjHFENyixSaqCMsxh+irXxPn8b
lktSuwKQQNmigMYIVliUnwQyAkEagXmYGOTdyS5LFB3SiBLrd/s2VE+TcfGBeTFGGL5W/qrs62Ib
C6TZeBfnYFhsMgp4AC/DeANyUR+odqUSZUWZ4LORHebGAs5OjoBekBJWk+Fo2CiHDMouEqcoI0LQ
bWGMxibwXH3LfYuo3T65BopBsOa+pwRiOVTeBkY4+kXZT/PyFb1yMyNAY4qbZKF4Jd5TaeyX09Jt
PqZL+er7zscoZAGCQ/BPfiHJzzbhlUyiEDNwjTwAQysD6vvFJC2OaruqFq/BPFd22uAIRBLVIlBK
K4lTi8LKv7oyBb4spv8XufM10EULGPgpaorQWYs3pQ2YIoniJJwf9AWUzKFyM3CC7CJHVOMz7b9y
eSI8mGpMBDQqCp94sIvyAvX5bjwsCLOBTMDNKxIE02AXbAy9c83g8kGZQ6A6FJiFPbYaWQIWW3v7
ogZSab3bd8ko7d7jJlU8Pnv/BtxawRcc4FjhDMWnxKcZ8A/dPKfQSoUFLgijE0U+X3A0BHoPo3VE
lha1heE8he8n+fu0wqg67FFJhCufC0F7qTx3+rHEalHAIQoAmuHrqBk6gAvmWPRfgL6ZMPkoCgqc
jwZ0LQDzldcQUxa4Zy4pF0fi6krsv8jUqRgQE4mw0v4E5oiyz5MakIArlWW1rqEAqEOI1+/F85uN
zOFWNoqxYJ7T9BUii2g3OwwRXx2qWGgdVZMeF14GfbYCypMZD8HUj+S/rtXH4IKVcAd2CY/mSwSq
W8/J+WLSrVWE8HkzDjIi2SLcyq/v3PgkPtU8tHh7QC0oCNrq8Fc1y2UqPUSZF9UfSFAWMDtoVW+q
/9lVYC9FZVXR2G7F296EXVfoAMEgZUIQaVGnfLn4LH6QyC42KE5iy0XMDYEraLqxBp7IwBhOBWqu
lIPfYZ0sFXyWuPheQg2B4pR80V/NJlurVesrvoHZhMUaQtFNp+9/aCmJ6h1xYaoKs8UjAkytF3xu
4HolUCSKFizqZ3IAp2z1G6E6BhLBj1vJjb+Uv5mYQauuMWdHo/0P8Qs8lx4qZJBEAqc81/UfUXCE
RSqEEfTBoUJKThTUOv0glJwBW/miFhY1a1g4DuU4lBZdiImWspH096SiHmJGAzcDai2QQNrXnGV4
T7etHUCrBR6yNmKK3c+73CJnnxDMd4shYKYnMzWlpgrGQFEAxoJnohBD66QJwQqKvqRBNXonHgqY
QMsXcTT+Yr5WhTgPCSMc0BE2snLP0/OEn0y/jY7WJTlG15TU29W8J1f1Hh2TP5bY8qf4U+/Y8v28
/0qIGbvPHzoIn+vg3nHSO8yW3/jcHzFVPrU/dFO203/shGPdU+8pN+5l93/ZFTchhBeM++ePbvu8
AlJU7+rPGxrPT8apv/fvHQ+yh3wuTtkpfHxuxaldc6zsyERm7Mx9R7bKTk7FjexNxGvAvA5+pSOy
9fJZQLgY/jIoNMCNtnJLfqqtdGoPrwvitPVleCoZkoVbPoT+il1eOqpeyW95iaFKwLIepZTqwMA4
1qm6dDv1b3CtH/Ej5w7bn5t+a37VQ7+vN9WF05SHilJCSvymoS3HroVMXAeq1mm/CGR5RjsGW/lE
CaTwZezqVcCb4/d7xDvfON8ao7ybqIWfIZtag9efosKEU9e7GKsplvcMC78DyhtNoffwLqWB8YU8
vS/1bvCdigmN/+lTqvfK7t2sKeBFugYejG6MbDwJ5IaislsN55jdQXdRQak72TFtxtWdUYV7TNkA
aKMXueZdw2K7p96KGpo9hH5xF134i20JShcOXGVm3fCuEoeTqV9+X65Mfvz1U0M6YsE88AU5s4am
l0Yw6YDVsFKVzazv3OID8NwbIjsnOy2bEoO6poPZWMqGXwWCMVFeS52SGf4KV5bDEHsLRgQD/DXj
CgeRELxL14MfAk6BURZQAvegAduzu0e51lnR5hoJ3fT39Ruei87tjyxL4Rk3SeWY0hvxmf/uQzol
T+t/1l/+C0YA/+Bbcan3yra4Gfv88l1FV/lncDfvdGc6IhWWtnaCO+Etdi13ckIgl+Rzu65/2p/w
93mpb9EDHS4vuJcxgF83uhp3QkYuUvvrRX4ZoVEcx4WjZfhL4pc2jn9fH49Q6lj+NmRupA1vC+7a
sdo9L9mPtitcdiU3+Kvdivb+7ppH97D22tG8V/vi0a2UXXLJT/1du4fHHrcrVMMP760pPgdZhWO9
r1fBqTm0O5SyyenRyS+fS0ZSJGdkfu/BXTkWD+383XweIVfA+sSp7g07Tz7sH/smhLE2xfXzpx3b
2+de/ul7AI4PAPjJ47P57gqI6Gd+k345vDT0rLOEGRjp7dyOHjLaj3/Nyjq9AOngBafWLpy/y+eH
d0nn9wPgCJAW49Q/ng+ZS34iD357XsxbSvOGv/KKVtoTklebfq+fgl+gwxsUs8EuHOst/ldPcKer
56mnzA680v6ejX10ZWJCeOGucVdp4ucJ1x74h987ExX2m7fgl/t1j67fu3pWbt91u39eiOsg4JDH
u6ZUM05grS/t3vzR/uLz50qvOaUnFMWeDxVXC2DWtFZwURbYCH82/cE4Dc/9WSMP98CUkxvS3clg
/IRHmu7zo5y/++5a79U7EzC9omLe++Us9W34m97SE+8LqQPxE6Cfs57YGf43v+a9+WtX2SV5JI96
N7hjl8g+RDoIBuoqYWLljmzq3XdP2Lk2bhnrDWwbW73B2cIW5qSeOFI17gGyndB7++6g2WUX7n5y
KR5cV3rqSXFJoceN7lbWrzjvg4+Y3jJk1Z1q3fOx39eP6P57nFcZBO8t57tJ+DPRjR685czrOzKu
iPnuwhPsp37HIO81uztrexNmMgPuGLDGMarKG7Ky3To9xbdqsHid6DD1LUm9hG7Ej6wydI8b4JPq
1m60Xbd+3bQz7VI8isdXPJ/REKLSxCtkQJe8O3qUf8ZRPqhX7a7sotbJfmCUpH/BdXimK3JADDFS
J7hV65w6VG5r509rFz9fUhksQKqdMJy29GRSOez2KJB2D2ao6FH/j6TzWmokW6LoF1VEefMqbxAg
QNDopUIYlfe+vn5WMhE35jLT3WqpdEzmzm1UeBSL7Mt4TaMFVow/Dbv17ryxolnXUMqRTyyct5Rn
O8lW+XTe+HOJu8D3QD5w8uG8ZR9eyUNOPsYn82r88D1on5l8w4DWwcJin/+w5qgCid356J7lTDLu
NgeN/0/jLIi+y98cac8ntnRQn/+hUs2clX01XnGGT7GZ5sIDAon3LbX2jQ8C+8b65l9gfOAXydbl
Z75afla+XWoG/u3fgDnI1/RS3flipnuAsQUfmTsX3jdnIJKAf9MN0qVSIBxY04d738Otubv2se4X
QrqiNFtQjnn8gMvQvNDfSVV073G0Eo9SCEcgZd/Kv/BbvfGa6k37KDBwaClMF+Gnwx1vrYcbL6N9
xr/JBz8oJorehfpehlv4jCv/jlAmYsB0b6RYl/fPP/miYKI738h5eU/8TfEPyWZ/7xknsoj7B742
iqpnM1214Wq6YXbP4+Kf3d3wFsEtuOV8XticoNw8hYDsTMKu1sFt/EYBG91DjmEfX6F1IyRTTF6w
DsaDYIslg3m1oO1dUDVwM6+Kd+fb+fa+eXxxvdK+/Wt04+eQkAqoXvyVvN9XvvY5fqjuebOeOSz9
a/8dNmuHyck/7dV56z9ZqPVKfdTCb8vnhU66efX944R9kYvPVnjA1HS46+qLBWCUHCsyP31igJVj
AOClbQAwaovIBsDa9BzyN1gf2JcjIxqN/eS9DANeRc89Xz41qreqd/lX8Jt/1V8UcOVX/qV/Dp/x
B4fl+MGRaL/WzgovrjuzeU4m85v7zWU0LicV3TnlP98D0MmEIwZGuLAKcaYgj2ZJ0YWlKnUghxl/
phk/uJkp5ExSW+alzgI5DeWKdcoG4p8eASPd0ugWDv8DF0XYz1NlH/LL6BJxqsM5+Vw40MRkhwFW
/G2VH42D+6tiQBhCGZZvtLgbr9lH9dV86V/axf1Q7GV7zj675+mVBr0+KKQ8nvvzeK20hfHbKSu8
7DtmvOOnDowvVc2CKhSsOFu2cIxBPejNOhV7RTHCepZoCPInep5zFkOcsNGUm/7aoOjV9Ac7PWli
48zZUOCsyuEFRtCa0y6o1grdhDjRtXnznCt8rmOITqbtMLGRb/i3UX/LCi5aqL8FSIghsoLBliiT
9GnlVd5ZRBuDQ9lOSdGm66ywsZ+fVwX1eg4wlVgkgZOsTPCP/qDWJnB5Ea0m/dekFytFQ1KfoQ9C
1Mc3ByavvJNvVysfQg8VA71oNDabyt57KgdCls5nfX6sMSlRCVzJnqOG7DVnW1OlIKVp81c/6BY9
pByVDFUz/WyxTerhSpRbUqUuHvBaXRGqzeFnTAuTYTJpDs9WzUzD0r7BLRSy9dBRY48xKnsTtyNg
FXzy0T3A8EQOqnrtDlZc0t16EGlsZqPXqZo3oQqWHDu0tbheEQu49xBYzs5zO50KlAjTnK718RlK
71RDOOerhpRp8kVbeE9stXhe1dk97uutCKvGyDhVRruvmLwlo2i1xuCE/GkB9IAZlbaKujeFgk4k
ZCJdg+tr0QR5027Ig3VLPCtaYTQh4hkSMElTXoETsDNdxeq8UyDhmwyrMfAgD2241OgbMdeUB4KI
ewZVsLDeza2HqX/ASB88Y6sBcQgzH4lnrSynKNjhQLZuMXkWhiU8bdIoaIgvZgnnCl/NqG4XvvKA
8tYb7Y3GSslay1yKQMowxSGRIIJTZY4Y9Ws/ptavK15m1JFkoSIHy8LRKWpOfyq/Cj8rs97zzgou
3bEET87PqYUDZ72tuZtIgcE0fi3dpYIow1Hpi6FUQYYNxX+nJmWejgXvZ/EYyT/M4rWqarwv4h3u
ab16SEM42pq78cmvUoxgYxCXbirhk/46RFelIpQYUzALxvfEUA0a/Dji2831oNtP1BLCuEdQN5Ua
syB9M1DIgxbklPi6Rcgp8IKFJX8XlwBHL6kC5gZr3x4xqhJcYQq/IOCqxlWQL+jJxO4189VEjhYi
AQHKPoRPokNtDn6NTxKTJvStln5KeKijJs72oE5ljWWEt2VV4nA0rB3kiyr6sQ4FRq6XB4QtSm3u
Ru/ZAqSBJYaKJMU2ZsILa0q5I3qWbLqVZC7x/Mc7bI/Oa46nvdr9Zi2/GQX6o1kSW8x8fg5+2SFh
/W37p2Z+FLtAC0QHNKmbu02fqavmI7ETLPPS3YgVuOKI/SwSb7COQKXyqulu6YXUt0GjLJ50fCh+
0Rm23oThmX+E450DBocuN2fYljfTQCHf/DhE/xZ4lM40RsRDgVTTNIKpCB0eDMHAsDkg48wux5dG
h/5MlGfavpBzLWrYwGq2U2MeRF/hAnkGWGKq8Us/f5bhq6swXmv6R//DM3p8M2fsyYKjzwsAN22D
yXrgq6xYnHX3VuE24Djm0SsxpgLUIyQxGJctOc+9wsSNTT6EqHyz1wgef1pka9/wlqijboO5aivG
WlryyUNY9waawzH56rNqV9S7aYLraXsHQTdc4zE0MNrvmKMhmA+hqlrKWhQHUzI/RBHAbuIC7q4L
m7TeZKc3N4U/NhsFgnDzpdCJpw4PdQfVqkw/RKUQtqBdZw9YRSnnSz1Fb36vLkMsONzpZo+rHJ+J
DkSHJDk2Xx/dKk59HVlwrh2U8aewHg330db/FQlBA/EBK9CU7zfCj2Tizo3r6bGbylUJ9U7l6zZt
1J7GYpCLE51INgHHUmPXDpM45dw2FRE06k+YLDtSp/CQ2gqCliP6TxtmIj5rMAdXFgVzvHrB6UHl
NEoQSFcd2xu260h1e4CxHnmg2W3wD8RRL17i6UebrqJ8quMGL05OZU4/Z+tzdRRWexxsiCiu/2Cl
PdbtAJBzvi7EGJX8HzlCXX981JEUl8lBy7Zm8O1F+bLCTNcp1YURuEsYx0W0xZ0MzDKbn0t80Zzg
5Dfukk9NT03WQMSIqD1hs4EWsPFhg+NFixGFz/TKwtXDNKudCahtjhZuuYs2nJ+qBBd04ru9jE14
1VK8Pm5CnNZGspgU9LP5TfQxNnaTkemQlndQ6u04/+idA3gJnDO8iExNFoeFWjWymofOHFA0VC+4
+mMPU38LKOrozE4rKAZoutiKyDlQaGDcUrf5NsAxvjDWo1NJdEamQ0aj+QdEjllp6PB1OPRTI2sB
qJ31Hcjr5acYF5raHLc2w7WJq50jJ2F8YzvOUanBsVnfRrErywSfIWqf0hfFd4G6Mm2ZXKfAcd9p
A9DdYUPFcCJC7sMi0ZB6tESVd+5L2HyHAUVdute0bIdrQqGctPK5rll5P/ifHnq1hJxT0fqgo0h6
D8vyVYUBpGqqByxZMBpAMMV8pQAXzQugSzND4MiH5whSsGlCUeuDhc86/jb5yYG01dhbXUc0jbKY
6gbLRhYeVoFw6NP2UFhQkJzdYB8R8CjKbnIRCv9WXKFoKcONm7+oHRwmgmSaYZHbDuKjvcj9c21a
dcVFn7V3PbVeRHuq0yroBT54byU1c+TuI2ZG/izefWvPe0wp3kksQHRNL0iagYdGBdsj9dcx+Ga4
PzGRzAmtq0lDxtk8/CZUoHfPYf6T0FvKmABrnDY7B/5r5LmLsGLlpxvuU45ovdoa4W1IxjWmGo3J
HNrcewEwO3Kq8czqjcZL8YFgt8IJgLkYY5cMESiXBWLQpV7hgWFyARKcCvSNKQcnXJAcYuTOSMO8
cth7GKLpmD/T68Sa9uCXP7E2/trKB+tsrk/xzFXDl5OTY5lPXIQGc8tuukb6oQ/6TZGUW4NQln7A
mM784XlB6QdvBqE04f+YH5VaPnk9GipcOQKPFPRm1aP6IClA5P42F+iYXX3H/JHhlgiEZaAionE5
7RrsSsjQ6TpYHCgHtBl1R5OeWi1jnAdFTb0nvnswJthwDK349AUrOdbeLdhFPZ5PopTj5cXTEwsw
79qCX+Ntr+LPah/T5EFvH0zMVJ2jB40hRfw8RXytu1Rf2ViEaKa26ssnNaICTIhQoeoyMErA8tC2
2nfLBLzNJu5Yz7IPXRg/haCdY6+gBkMIyyKyKQwDTq5ARO1V/ObmVABTvTPcvdpecUrPycQusFoe
zyTn6k6ISGOhrIaObKJb0ZAJ5t5C1UGb+Nj4r3UTvdXi6YE2hWEkE4Mkh9Y2++KYa1mfKUNXLgO+
/5TTMR63TXaiBZiZs1r1NSDPLUdzxGWTJeXKsbBrYMzlppVIQzj5HBqgaWZ8fM3wrsA9fiONQJ0w
2AlwdIxPXeYiW2ifRRXnVM8DrS31XVb/cs5SG+Yl+S6fHIgJw6S2or/q3K/OhMrrcWHAONNSpK8Y
jhBi01QE/5yLmSSVEvOXk4qEOkI3nc8iIb+6AascFV6MSUjFAWZoFINIRatIeW68GXnJRxeu40dV
s18bhZgSrVgFYXy2YuOtnaeNYw6YZzZbkR+LUnwc7E2fD2uxEBBFmww++vDNjIieusCoZ5eJtiXX
bNqbnBHP72BfbRRjVfMaPY3Fi0je8B4DOA0jxq3hWUazjOvoLvjNM3isbu2ZsTp9+xCBOeIVI4NS
mc+pQ4+PU1o+Gkm2FSVcMWF/Y3FDoXJtNJCE8TwWGm5y3jbuLi3NYARpECu6ghmFw1ZCISRVOio0
mcZn6UOvRZsoOHbdoWPSpzbaiv3UGIwmM+tQYl8dgRzorrHaEtet4vsZVN26nsvvsLtpmik2FMt5
QlZEcK75SHBPJqdKSS0CjRljEClAJEogSNw1vpFZ7z+KqMcPIeVpWM8Ac6N3k3hPlpdcnPgjNq9O
/IQXFE/Jd6rHnFMsf8HXYpHYvxajjQ6sCBM5njTfL6cc0DI/E/I3MbBQ1y5gDLy1fBOrbyMBWQF3
wKZCWIAlgosxcIadGU7cHLVzhtkhBu0lldeFIhyXdr/812Gq6uXjincgCj6zusYqkTVcCl2z8/10
o92ZkunFOeVO7Y1yj3BWJq/yO6q+fPW0p7wAd+gmLNNgZ6dbedYudvQkhXvcKiUWNibVAiNuadoH
xtQiH8cMImWoKymTgftT/cj+41q2MWrl8vHLdePT1ZhwmYDR+muN/n6KXdF0Wsjj1OimUe8BmJgw
1md+Z3LgGgbDv4gnSUu2J80eBUaGz58CSCUjywmzotTiv9KKUMaE2EhzueMJ2gdc9/PNUs2fsniU
dR/QqIcOVOKWYGDMpRhwONPnbLwNU3JKjb2OrYxqjNw826TAG3v+l1DoiuYN137sAW86s1R/w4sO
4JVaSOfXhA9yBbMFpMMXKxm5cqhII5Rf9K21L9XhhVRxHkWv3QPqMA6rPsGlBoAH1wXszB3z0dGI
PXUP8QBb8DHzn0iHw7HHdbFsRfIREQspZUMTgWe0F5c8NtptKWB4Qmy6nDyXiA9Xz6dwvIJDIKnW
tN+sqHYDSSc0YiGohNirWPS12G4Opn0wmnghkIdk++KOIrLHWldEvql55ipx1nwr1FNkgLvI5UTZ
qaXsUAyAR45w757wlTQeSF3CrNlTg/dGcZBmwx7siE970OovPUL6MzCUiqe1Rhkp/ia8fZ8MJiXD
JgswSeUEnAao2X27ax0MWwrWVg/vFnBVzNhcHe8MzEr1izLYLWeMdwmkSC2nncQjjfaiBFrwqU3d
hHhxTl7k6b6Ns/rEKlXQ/a+zsth0vOVSTOjo8C1ac9CHraHBSJhFNc6RRzXeG4SFlkaKoyM6cVIr
9apbsZ30xngMAFAKz9qIWlq/gMP4EJcsnrgenRnWr/g/wZrcq5k5j9QJCcdFRwR6Om+svQj7mfUC
VCETtkfcUKxP+DcTbhT8tSLtrtuvtKG4XwecxiDfan7+s8sIljVYVGdfdeBbbCcNgx7M5r/i7ZLQ
DCEtruZx7Vrzo8+GBONilUkhIE9bbCL86dfrTl6lrAqjOHmgAwXwAh011gREXIntcXmeqYtYItlz
aICYhHfOpR4/j2HOZcV2x8pgZtr4K9g8FNZNDWWJVhLH+yiHhloA9OBShUp814K6cerLa0nrCeWO
ceGMbNqnaI3JjBqYoU64MuFIjCKDQkkHBPtNlWcOmEFBbLwVpsdou9swSbaVGb6Kh8Z8mFTjaY61
Te7DT8Wyps0mSAbymneRdVK+zuicOwOBCQexi08bNSC3dQwjiUgzV2dPTxeddGbpcxvjEnG+BsFB
qBkK0CeFAFL1HncqzC/phj3s37hr5Lz2a0AX6tGfht+bWeVW/sJyaHdOjeowcb4kS1BVjm3Gclcw
ZMu3AyzsoHiaQriMIAcDGWMWB2qc3IV3poT+qq+9p7w0N/jlrwKTvPgLxJQOSjvxu6TDYDaAt7vs
SwfXU5JPxJ8H52oFupo15P/IdFpEWCNEifYkvVZC+gX0Gg0zDKy4/shmMzp/DAayNn5ziB1StH2I
TN9Td6aFba21DItjn9dbF+YE49+58pYhWj09RqDTdBtMUDwU08wKSsdeqyaqxSLbNyBz0ju5XryS
ta+N3bZ96hJ/LQVskHO5t9ek7Fd8mDBz9hB05CL4C5WmyNHg1jh2cAh6ct+fdQx8KmfPkk1oHSIM
t+S/CEOlc3+k7tF1HTKQv45oc8cA0Iw4VwNvuMD5snS0XeN+tm7+W2/U8pTEvNPGgyY+cPrkMFhS
izMmXYmvQN1hh4d1NV5QCIZrKhu52am0RNFf+sa7VzhwNfLV2EQbTkK5YENsA8oQ9pl2LhNoJjxL
P/zBIXlTOeoOEk3bi28DZ1unXlIuYD5ITIVktPoeywAp7Gh1OLamlvszqxELVefKuOATW+nuEfbP
nJy7CZ5p5C5T0svEwQ4jO8eFBRLu/mxGpl+8CtPAFZN4ODSGS7lF2AItjqoWWzGe6uuUzoXP8QyL
RlI6bcIeYhzemh7k1gJ/F0eHfm1WIUAuSOtUEcGI7xBWFhOx91IQFpe27Mg1csgzYYc6q45goDw7
S23Gs2xj3FX/UEtpo4Wwg7Vj+2SrqPVq/1bb5kb6c97U/1YaPRaGZBK4dN/agDtWSMrybQZRFnYT
2wsOoNOFD3gEaxnxiqwy01eOvTcRg5PukuQ3SB5bopY5HABFu9HZKGZ8UML4oaZmbB9oSWHVWO1d
7zii2lUe+dQljPmwnAH0hPPE8QLsyq5b6v22mRgqWDXIpevCp5fF8KD0PAlIpnOHcxmlmEVIEDu9
F29NLlilds6ezPaGYO2lG3qlP3ACQPsvsr46QiJqQb41Eo2cPnvCNRKsEe82tz5DrFsJeQzfMfTk
jVkegl0BypSyL5Hdk48i1i9Sc1t4HjDHm3mgJdu5mg5scDACYERJ0qhU4gOI3+LmLcJz7cnU2pWN
XkMaQx5OUVfXGCxxGPmMTTMJzFpKl4i3aWJ2OErhO3GUFpcb5MBf3WBew+mN9V9EK0wPaLI03PJe
FgwF5keoZgYopbDd8qB5E38f+b6lBxXfkrY9Y1nJbSAEOWlmaGqh4PlQYThwQDBclikLvgC9SGM8
/KB0coBWmkq0nrORDwx4AqtKCtLgjk2KuK2IIXTEq7PMYkXdBOFKxgYudJu8WeXVwXH3iUXGn9Fz
i9BlCerO09Ci+pKkH9WN/ULfbqmYfTAXYxzNcFgprlZPtFeJMpIyLLsRVCbvtgHtEgBED/ADrCB6
4Ik003tKHr2Y94hvQG284FdOy+DBc8V9z/6l8pT3HkFQ64Z6h4WTiPRrL8ygiGG5yDPEKP8R8AfC
zHHy8aIexBx3UrId6zDDrVQzrphjEG5D7q77TIL5MsCxTlKIXL9/wMvDhymqeQ2HLvdWgdG2vnT9
j4JryQOa6yodMIQZXA6PoTrxSeJ+3mFXNrgt/g1Kdeg50XUDXpu5YxdmArZhRGXuS0r74ruSxJ+g
f5ijcu+YzbkYnS0t2J8hnhYyw9niYKaoFj3MRq60ETDJZPQiCKOaEYcA7VIqXHPC3YMRoViZSJtD
cWFP1QbPhwTRdGI99DzgGmSFs13BiMuFy+oaIat3NXeU/qxzQis2+MOI1a7YE1ZRuPTIiIUKZ0dE
w1aB+PnyEcRijWVcZ/paDjrT/NSNwzijx8uuvTQa2aEB3hXHLvbfDuhOIXyd2e9Ek+6mGq6/6tqf
Ty7foRRiNZ6jvXLG8XBkVFAY+a4nr7Gt0Q+SUAAfNQhqiTnhe2Ml9jGq46y9u/Aexd+E46vSOfL1
7oxZzVEchqK1LQEWAy5mw0GcIioWEEFGG/ElE6uRqARXtS9SBZWkwmHDCx5JiSa2X/OaYrEIoxP2
/gGHgQcQbfpgSpgxTOp7hJN6b+T7PlwPfHgnUZ8I4l7RL2GMEXAkZkG7821c9EmXGq/+7G7k103A
vlzTt2ZCXA4bPA37TUd/HnOxOgmdSZ0CVuAObexioNS/05FjZ8RHJqH773I+7JT8Kkp20hxaUGXh
0WPlmYo7ngLQeFY46L2FmaNE0q9Zlm0FuOvHafkXrwHWZ+rFlk8mtnZljycnNkehNW41RlmcTWQY
nKWymMFhiwIKv8VRdIj0jRxDMs1MGIzo5VvZgvGW9Cgsf4tPK+WNGf3KzseZeJ3ArGoDD681nP5f
bH4j16oChxeLHNJdzsBQo2ttKu9KrYkz6oVr2Wm8lPo1xLoYvzag+A4jT2Fo/g2ZbPoP3dk0/m/U
cKEYRO7Bzy/S/OtviVv1QQc3a83gIBZ5DXanfqruONS+ahp+04MpVzJA2PiQKBKPuPNNTQyjDXAr
/sAnMT6xq2vaLME38x53uNsABNxT3jF7FN80jSFiT1iWjkFbThBiIjj0DP9PO9VWu44BrTGS1ceW
0p3Dnq53gP4MrI/jEzTPELwtM/VLzoRgwiBxIlO9IJ+sKIZHyPRx1264chNmf4aHqtl6STvgDO+p
nC2B+k1xLm4PHrSR1sY91eLUMfAn9rN1xVFID7Dq1IMw4N2BuJ+R/hntLjHh+dAhA8BGTKGyoBfC
F5yp7caOfq1EJt+2tbLIkuiqi27TrOT2SiWkt6KTB2Ong26sZpPU+4SEBoz4tnJ350SwcLfFH8qI
cQstw1Qgj6S4GFLnXOnsCYpQmukQrxHVfyvat5lcV810Vxr+aVZ3aSr8qXN0wNiMVieP7RZQPGJL
JIiLBts51vId/ALGHhIfwz4W+rxPo6BTzhpgNIil3T0WexihO/jyx8SXs2sqCAp+NywMOOq0hGTq
SAsX+NhJpNHlbzwNMFW5n4VefVbaO0OXnVt4jzxMCtLRpIsInW0QOOvCd1cVS7vXeCaMABOzWE48
vhmPdhQU9fzSzf8Gkf5N+SrISGaViSaUaj6sNhVriNcUux5nfKU9y+Sgo77hDrDLX3GuqigOWHdz
fy/qO1aCXNHA7KnBUd5yQT7lVLZN0a/Yz9HgybYeB8qk8rFEgZNZxAFyg8kJ6o/WUZq2lKlV7e4N
VyFA0d4b7LQE0aS2N7x9Y8RbvPN6lRMGvutocJkY/iLjsVuodSLAibA9SlWhkhfcUgXOdGMUhoqm
71pODjEQDGyF8QpUCsjek019icRuGN4UE3ozRQ/HHjIPeVdya4Q68wJGbHxEm0o+YW4kLlQhLlJ0
eayMPiROzdwPRrYanPwMEUlBIZCNLw5MBuF/tyouQgf5tmsapjxNTy6DUmbrctUGIZZhe5UJYNtx
PeFgX0LF5XPBPIYh7o97x25QqaT7jGYaBcEG17Ctfm1aCz/Gdw4/aiRFJrnMgthbIaWN2Vo3K1HX
A6eSXrbPrvVpMk7MGLpqO3l0PndlhdSFOLK/jme4Tv28lyZTxuQEBBkmDRXDHol/keBExcfOA39I
US7Ir8VmdDIVUzIYSZaPEW4r7ja3/k0+0rnG3PsG6XbziUdjsJ5MyJ7Yr2bA4RWjM7dkoeMdU5x6
BSuKmSmGBesdYDM/DYoL9jVu+wBBJntEjNxSAuEGOS6xk2sIGg7ocbsAdefsLrHs2iUBNi9YL+sM
Vln2BvEaTts8EbHNNBMsP3GJntEfHUC60Tg5jrE11fLV/9cHT9FgYb7YPneUrnIaUAh79e8QX1Iw
yR6ubEiFlzvW0s3UrUdfXcKd4fkEBS5Ter2VdF2tnx64FGXC0b6rENiUElAr8K4OPVEP5lVQczwZ
WbhuAMEMPzs7UHvS165ojnI7lwwN2x4UcGDAVnD7GL8SVsPRIje0XaE5JHQAoZgHY0K0Ei0Yo6Qk
UbhYOBvgnUe1aKtbKtPIunZuvDLx1hNvsRH8VE2srxCmuo6+RUbCkf/TeJjvcEh15qdW9x9erzK/
6jH1w8NPaKap82wa1dFqXWQsIPaOJrZytDx5s0yr9FQ47jpRsa1QonPKrRwEl57z1naGL48SeJos
iOjFScAQKgTETMXkLcVQ2QXwNqqF+NZyWwbUAmmPCZQH9cNE5WedgUVrZ1y6UFJAZwLzd0pRAkbF
BoKuAjGPpN8BcFNy/dwS9ioK4ckjJpxgBxgYfDEyVeig+/ZhyagYCldttq/QXlSNNCn9Q20/u5xT
mr5szlAlMnQSYUXtEXk6S/UU0h9W6Pw0BgN1PBPkFmJwd9KsJ0hz0Vp8/iTTQGkIWNShgnyNU7Z0
meQG9CQeNBvyqZFUMqEjVYl6krc05uRAqNeSIa4E2s7GXfZorbp7WSDC2DIx32NakYn/P1MWgLg2
SM6B9zn2a6seQZOAdZHN8G1Kj5RJ986MTmqqAPYTv4yhNUSRX0A0Rs+SIYIOTjhtdXcN8kvn7Ttq
CMz0qSOorkc48xHvAPNbjI3D947eylDvvE4tmsTqDzlOzwbLD3iHU27wV6qKqlK5wk4YYDtNI2+H
vRYmzdaj9WYMkCFaJAqLj21yAFh0WSSFDYR1QAHaShWhZPAaaRYr8h4RE8mpKzLEAZ+L/MHRfpVG
/WOCOFy4FVeUDG88BpYlB5W4aDqycgBz7epdBWkMzd/eK1YGzIfRpbmkZTD8p3JAWi+YTvWOyTIQ
E57RVPxSXYDSIFUkdBYwEXPtBbPH5uoMzoFrnUDFsTdoW99VMwbghb1HIxpQYkXTlpt97C9Tg+QZ
qrNKPHjWAC0Q1VmS6/lntcy5wuUfaZh12PckwIH93sHyVcJ7AGmwxpy+yTHHn3/hgchGwJMcwJJB
RI+/XV1bm3jYt230MJqfXv09h8jXq3NbghRld0GmcU3ckey9MtNyW8NozakMaeocGmCwbdGcAWkK
rKX9ClRZVcWmHKFccNFXzNEH2UpqQ1NLkcmFZDvHIWMABJZf4ROfkf0ihAu+DYY5NNxkTC0AdRms
8OogZSm0aTHBjoLvCIO5AKUtYI58QT7nFpBtgz0rOIdo1lxyIqYdUrEtIHeN8XLZI4sxXoUMkrrG
KbTxzh3ddiPkBYOGPKosBFvLqd3PzY/BAdDf2GmykbEJXifte/szqgzS4TOa6Y5ZmCHWnbSytgFa
yJHmcUHRwwoNrcUvuxvJIKGxHisGM/x/0gPhK/4LkQh6yjx5GHcR28WjTYafZ9oY7DNwAasT42io
cTG0Bl6uCPcJ9g0Yi8Fd0hxWtbOWICkD/pstSDuDgxR9GrNuiX8hoEXqdHEStaGFbhVmCjYdfEx7
W/rDs9pphxYa1QjDY2r1BxmymxCvBEZkc0RkdfSVTLUc2/zHU5fsEVI3Okw21XhL8gYZblMP/oW6
fLqWWkRFc+mYpMsFrtYqGudsx1YtyYSWfSijk1rtFiPROTMw0YhTUdvsAlFDu8FHjGouCnMSV26a
4lDORVwJeCWqDPfljHDpIn0QbFkTGgOotg2/2bSjSpoeqT2HEAu5Uolh3HAv2d1Kd3cuZiCQsqVX
H/5N0Nf1mCp6pPzqJNZX+i1Bm+OrmCU3HU6zEDnLcGcryVYIJlIqCStO0DQ55Zy9AS1q+iYiJpop
lsy7PHabMcYI4MC8ongw1VPRO3f0qnDZAYys6KRIGxgdNedtCrODCXwPATqVxgv2HhvBnUnfSy6p
UB4Yueh++ThYl95nmyN8zvhVGXIXaDOM0vgC83+ZeuaF/kLRp12a/LLNxcZUUqOYzclXLrLouBwO
ImANFMSO9o8HfBGAnlHJCSFkjt41Ppy8KKTFHBXWgIFeVZHSE6wjTgBdu4PdSgtqe5xs7JQBOg0f
/C+oCv61DRcckWIz/Tk7kos1M8cB+E6BvwQcirFypxyiJJBlh7fzWl5M7U9Vml0J8o4nnA9pKdGO
L8PqVJTvoIKSkAM9JrfCg8wgwAEH1F62vZLGV3YOH5DMFUk8adoe8izm+XtoWlBKcnTMJY4/PsLB
crykvfcJr4J0kmydaeo2JDBBL6eVCRBgOMNK5qA0DCkm9ZK9iFM3aD2wB50Z9Dk0aKTDYIS999qD
q3y0PqF1q6s97prx1PVPtnGEodlDJRjPmXe08lPqQuTcpUjZctRoO009cUAr07WqTvBVia417V1Q
nxqbKeDG4kwVYuFBJRarI7QmeXANhhT/auPTKI/DAz5nFFRlsg6nrQ8W63IPy2Xjwn6a/BR/a36e
kqPrZMc6U/eqZzD1fTQtjXvP+CfrOPWQj+jJc4NmX+MDd4a5UUkdidHEpNzykYkqus8Wnjqs1fQ0
jMpLNfUrA8zLhyCsd3dgA2kYKYGF2qEhl+LBQfZun4OfmJN/UFk8EELxeSthTc/BQ2dML4bY++2p
gXvmjHVXHL08xjKgh4ygPXUtBN9Af3N8oo0VG/1MQP4qN4g2QSPU226TCg3MfVSm56DQ1pAhnvzW
fhnpEOIofC0WsWljWNFaO+k9CBfyDetJrp/RTJ4a6iYrtvYKWJOBgF8oumqMjEOprgrjitEKd+NQ
kCBsbL0Ea8N5hbX1lpuvLZJj6ZHTVUmaSA5vx532NoPC7hjm2EaSdRg3CVy/HD9XGjqD0ts2n1oo
NzXe4R2x8GqKXVrXvOf6tB79aG/B5KstCAPjbxE/lXW3Ngg2+H+4w70SRU9ZnJ1s2s8BhrMccowc
QSo82NBFGzELxRIrnHaZyUU3VDeZRkI3EYI4Wv4J+UvmD7tsyLfimjB61JqIxMvA2ENvl6s9LdAa
mVhqcJYH+rlz3FUU0/N62xk2P3Q+2pz80LrPTU0w5r61SSpBH4HDswTCIPJOMOrz33uwzKyt9kZy
Aqr37XcJqKg76yhcS2BPpQRfn36EKhjznEECJXFDoFM72Mr3zcyfLU/M13LI65vc2VJhzMp0kjEA
h0VYLoYxeoGgJKy0WS/eRkg+Yq9L+SCTeQGrQP0y/kJUz+wlhlPQBQS7ksGiF520BoP54K4SWdwp
OxlP8ke1NF4cbMfCpHta8i6glDLzZEkkwzoBCxgJR/lLZQJkYhNacGuaBteQRjQj3NQqDCl1Khhp
imoin0qhdTjWZwIWGYUGtRLVIEI7ej14Wba2Rv8u8vsQb+DpKLwMqRu5YISl3RbzQZQdMXJveNER
a54ah6cs/SHFhUTpNsVfAy9Dtp7tqRmsIPvIZAJXhPxQthso8r6J3z5blHAOJivCY0ORPuMKgRW1
UIxyiNQWQIBMoZgH98X0PlFyevXGab4432brX6snm1RaTtBfj/wfR/seyFOdaHB8WtxB39HGyVEo
XT+nczdP69o+oxW2jMsEjQVsyPbgEozQWc8WxHyc9xfGxjPfGesJoXgCdKRarCkTidsK7K/e6MF+
bi0AMCsW5DelCI6R7hzkioNq0enqQUbpMfuhnpqDPZS7MT1DpYUMGKpXTPy9Ql9ETraisRA+9EGa
uHk+5Hj1gLEyLVUZ0eXRXZILELs7oMEsKUsmKWl0jqnMqKKKtt0WCiJj7ktYPJ1KsBOcbJQ1Wzmj
su7e4AVR4w3ArJ+wP/dCqCh1MWVM5OAxDmu2Ylx49UghzN7q4UMjeuH/vlBaSKFu2JSJBqCmP/32
uIdA0qQBMsFwR1pFs1wmHLp84ijpnm3n1Ds2TgreujX/vD2kxpLxoPAwoHZ2CcCB9zfZ5h3ILaBA
xKhKKiGWVwIKoSA5YD3TQOQ4HuRnUdLIm422OfimcEQ66CU+1AaGtVXlbYhj3eBDITc6VERV//D/
4+m8lhrZljT8RBVR3twilbwAAaIb3VTQbFHe+3r6+VIzMTenz25okFTLZP4uiQEP1Z1r/0XlXODx
R4cQD8+ck8AhBeLHYXb4sBg5mA8cG59hUx8eDKY1HZQx3hW9tZkpi3NmDPaEIY4XrWDo4jqgCBFI
FNxzLYA9mzPnP2WohMTEFCEDjlSZcVhZTL+K/i3aTqmCzYSyzuA6YilnBzbGzN3DoUKKAWIGWSmc
fJn9jEpMZTvJXimMj4KAmY4zz3Spn+JyS/KqS5oi5Y8BCuHw7Gl0crrCTHWPPDvoN35m0Wk7/mC1
i9RWhliCPtXplt0g61DalgGF6YiMlBSbJ3gRq6bu2RdOtmXzqSgvZIxYyIDnsaG5pG9W0vktzTSm
enndT2D6jWr5KH/XLXMpeD/wVfxqScsXWaNTzcA9tJC8Bk4BE3OJ+ICkzpFMDnL5qSHsgELLMCA2
ix0UVVQxiy/i9oQvGC30wO95/F9oATvC8yRnD4OWvbwtBm5/4rhlDlDl8a19YazM/EtkzDLxJAB9
ESxmE5iorMTmwg1qnOl7kPIdZYwijSQntTS57vxeGzxXSHnllfM3wvFvbTWmhzvKF/Vc6P6iVaQX
QoNlk8kjP0vKNf4S8T5w0Aw5T+kpvEQJaBd6yVG0ECm9TUubL6uMUzwDZ/ZA3NDuKha1cRUeWGzp
zAsmjgyXlUM1F4dEiynveYtKo6zBAeVtHlyeHv/MRRxUYP8XsIGDiF3H/yLOFUZBnhX/5TBKr6T5
c/qd1iFFbO7S+rIGa3sgQr9Da8NYPO88RgOOwkvpBavYNP7Q2zpj/ULoLD0G16bE0z+6odl9CI4k
fB0Q7SG1SUc8VFV1GiJgOtAWPf/gs7S9q0DgoeEr6U9f+7XhZ8Zfk7lK0m8G+E+kw28QjNCgPWxo
mnFIlmsPq1qBemIjiqazXIQGcjW4OPRDAL1yUdpAbYn1xZdlL0GamIQ65i532Fi+aku8KmY8nvpV
sBneSEfIePKJDF4sYCVbrNght263Bgn5Bao1voU5GWi3uJoFF8looGX7BvRBqQ0pqt7EeDDQDchL
p7wZMcpzXhlt75sEbFmt31BJzZPxOLo8/n1poqKdADPyA8qzZ3muHJI6l5e09QIcNXMqE7zeAobX
MwksLT4i6HBizdKrkBUw2j8CPTLbdEmMjdjv6Eu5jkuNNhwyTCc0eLoKwypTj7Bku8WEyWk6x4DO
JRgXoi2FMfKWF575sBTeqFRTYfAvmCdGmrTHJL10+EtZ0AwTornlymeKhgAz9vK60EXyFKvee4HH
9uzq2Ol4Rf9Xjtlxdgy7yXgB6shNfLccfiJBqLEr2F56Y2toTngKk/+qDmcHGQOyy6sJ8Td/ijZP
/I1lhXuAfw2auUqQfUt55entycypEtujqjk3/FouUvqCk18UWSk4CMHObOQShKuWuLF9wk8X7SDH
pai2WYDu4n0N45lCpx6KVxrHoOMhHDr9UOmHvju03YG8xYX08+5gFMc/TUJGoPlCexxUxRtSj5HL
vEn57EmEJI0Fe55IZgZ32KNzY5ghmwsPvw58gcSyLbUXJpWmSMVN7zOf32eQ3KL5beiBKUdGdDAL
gk6DlKz52VR+ID9dkCU8vETV+CLtR9QFf9P/yKze4MqYwmHMhdCXwJ74YiywV2g0wGm1Wd9wJGMp
QZ5lfmg1GQ/T3v6HBhVFaWycoF5gh7Gg37WaTEUqbEm4yZAGyeNsLCRCjKlGRZOhLnFUwiddTKeI
cWYMpWwsF5accVSMoQPcH1YL411AeZg5AeRM+YjwWsZiBsxI2HlA//q+4lozWwJJk5ixRjuyUxxE
HFZ9dCjhgCO+uLQq2WLUSoVfdP9GoEHbvgs+0WWHCuJHgHTwFyZtNzHufDLR430+79Rg1YSIQxnu
/QQf+snP6539Hw0lprcnoQvRjuGriX2iF5agKdEEdCRClS2yQa/1lQamD0LR8BgS1CDOMLdtTt72
SEApt6HBhBXCStzwtaXgEOHZeO3NZWO3CabOT0lvshJcnry+tDoKwkDhL3gqY7/Q+SZduF15wXPu
3PXqb0070wQnhXdob6IC6+86s469W68ne83k4UnIfo1JxadxRusCrUBFwkUvUUaiIKM0XoFSDpXC
VI4tp6YA/wnELWUg3lmhGafF+6F0LjnNg+CsfMbBrsYlmUZbSAGBHvvujB7lqa78kTtr+A6c5Zly
Lo2cn8Dae62xQxOBpONphGAz4HrHKwhSRhIw02I0yk/OVC8bNwnKdbRLgv0g9BgbqsWx5mO7Sykm
v4h505yWdvPWa18i2Rywom3qdl/X6+Rmoy+1p1OVwa6U7utUAjfF5DUMQLjmVu0ZZh/fFa8lhMzR
bx3IRcm6MnPjiMnsLYnsv8wpv0xJfaiFA/hDCzjjYgqJIKgymm8P30LptlSdXOjdqkix3hC4JWRv
YLSMl0OcTR1TPDXMqfOmgzNsu/AzMU9K+I3lccdjG70EecBvk72Z+I/6/TieW3gde/m7wCUQ3LSJ
e3VDaQATnCnaC42yNHQdlmbKMUZAceZwCq0sj1OeRWcQyDLfxpe+zF70unwBcJ26Xw7VVu33VsKs
kGfr7/isN89uhvrvgzAwZqrtRLUuTcwyqueZUfEMykbaBYgRTxsHoWekHkA8rPRDdIwmVcVIU3XG
itYD4CtopHwL3J28H8BvAahiYkZks8vPoY0ASW25aHpM+DHnZMexKc1NRzQQVBfd7IRpHUHOXg93
SfIB78yt2Z29J326MtccSchHSzVWGK/MsIMyWVkQoEt+ahMiRpZ0XSQvDaCaRGrB3eMRIv0wGTeZ
GYPz/y9DtjCHplYQpKTdrsE4l0b5plWfG5JjAlJaO9DlJ9Om9j4iC2Qy3AWGqYk3jn2rgbTDHXsH
ug4lCyd4ryB5XSdo7MGyhq3NcaJSzz2FxI26e+oxDin+02hXLobP+lCVZ8PFNsghQxik7jc6aUk3
C1shq0MM5B13/RJPqzR7hpV9miDP2v3EVMSBMjwDEVEntNQMzXSz8V/ej/54s+evuj8N9rLp8LUH
01cPqh91z4o24Bs6MxRCYTJzvCMuSZm+bfY0R1DVoWtY6zQmYPFzsi3aI/4coPcLutiuZQbcV1JC
70avffCXliKg5xZI0Jqrd+F8TUhEtsSTZfrmZK4JGwxhwheyWL8U0KY2fbc7fVUQ/FK1tEFI9hms
g8QwXw+p5wd2+gxA6YzFXxeORXebg0hrAtdbM07YC750hQDkKn6jchX0sWIGEhhoY2+5niv1NLtI
JsnE4/XENFzAw5l+4JMrvO8Hu0bVqoV3ayA68yXHg94cK7TvWscRDL1VoC+eXONFGWoCDsQcmT9L
Oa4Z5PxAHgo9n467AlxX5TrsEB/VaAyZlJMBF9Pki8jOBIAr1GGtmf1O1vjYTPuyvQUu2yTkKs0K
XLvog3uihYGBtPBTcAAX1qBtzGNEtEpavJtJdbRAmaTN4Vek1leSmjeBEjohPcyZkkdZLS5KNRJi
Rgq04Kb8F+PWnjukt0L3ulddnzeew2itlRpgsZyfl/6rw7ZU5c0BoU1jnIzQ3pUyVxwNvdjvwEgQ
o1kjljhEDRappe05N4UMJ9arSVHceewgcArSFQcANYdrTWaMWUxpxsJGqgEc+gWUlquooq0yNQ2e
Mf12C3jH9rcGBASYWJjB16c4o5K9IA2IlJ6UgvrQiDaShagK8gDSUWrodZfxT4QpQYqVChHblP7h
ZuWja8VqNN2sKPArpoXxw3UDuPI11NYIQx8eXZQ7qoftQT/bwPaC9mPb01zYUmKS8BUl9V5WSKrf
bPwkNl4ghHUii1CuLgVf0Sv7f+LFdSP15ED7CGvP5WSTCKlThShIX2PcWfI7UEtxftYlaeLW+K4o
tT/lxNx7tsQ9FAaoDEijcKHo+SFcxbmO0PJJsbkGiRBQyAzILMLAsw9Tfaq7S1tbe70YJIfCtZjq
hyP5EU6aMxuKZ+94sd9Y+Mc05qBRGmuBmI3IGqitDjT1tiTpKad3l7HrSIpimk4ZOBrjkleQiqgI
aTyth0Hkydu4gt1nNKSgPzqJzjZC1C7Bfp+dhf1t2QJ1xGeMHZgURWTy1H+mju6PBJyUuA0CyBSm
L2dFvetpsEE0YSyQ19SURtWlMpgxeaL6srzd0h1Tj5KepEysC+0Pm/ypDQZJ3LSDt1IpuFJQfQAK
q/FvEd6W6Q4rOPWfSkVMp3olHiKvAyaoMTcv8hUD5dHUQ/jsPEVdm6bfOX9Nk/RXXnVKzLr5XEsp
ac20IzsMUHC4r0pCL0tuMO/IRj2CboO+nhWpljcXlVbrbEbpoq9oeZb2ntWALJDCLVkpE+Yd4mvC
rXKRdgU+x8bXpiMa4XsNmySgMZFSvlFx/ha33PxWEch55ftcFKuByNF0E85/+ArC+ohT4QGKQtEE
ak2SQkJ0zx0hA+cvI+9j7yrKEgGrQkhLk7NxCgHV6CqpRAUzMNAPURtqCEkfs8vUmJIoXVNvGfGF
76EueZIhoiUkJCo4MimEFCBAmLKVWY9aMb9wPD15AFQiUSm5UxU8W9SRml6CG8DEkgvGxpYlM4Xh
p40Vjy1ppqjWzA+GZTLJ/mKX6MysjxB8Z2m/NUJzKdPcSd84IFKBqBX5hj7fKECKTqJz/TFcfXxz
63aV68WxgXsLYEHkPcrPoJWG5zIJ9JmQz8T2CSmQxl2epPcEfYl8qyv+NQWFFeqnAFazVl7lr4PO
XRWqsRHvBeVuTi/ZTvRaLh8PQDEXyhA5ayk6RN4pGkyRAij5pXDvorPNgu6YY5ly0dWE1tdgfUa8
7wC0g38qLBRaDpSHdQmYz4fSzo6PdzbGBECgx06E5ykBESOjtlSC0FnAGoWZx6/DLWOMBGdwNAas
ZG5xl8iW8E/u/E0MFMntXbRis4XtG6bnBazNRkOYa+cJKr6eiCmniw7T/kc1tlMOaZGheeNyQ143
E7Q8OfelP9i8aqSEPreiUtwo/p3lj4s/Yb5GFcfU/GfJ1V1HioiG7Qs3R1XM6EMudvWMr0QYNfhR
jr0sfBaJs9dcco4iAWRstTuNNlFIoLcwcem1N5yVw3rJKUQt55CxszHXh2DwBgImM/icSJkv9wWs
ZX+0Qm83FJsQKsb6xTIoNo/mIgZVBsO3xeJrw1Zc8MpXxuGam5c8ukCgFwwain331KEhD151fMvN
0RroYqjcGwGNoVzR40ErZA8a32zozSeNcuxfbmxRvaNqxyjdNXgSSLBgdg8CA8/YcpONZPxQjrvG
MV++ggAR23ksfkRlL6z8DCyDmhL7Jclv5j4u6VWL60D6TglgemKoLuO1Ev154Myl0mdkQr34MiG3
q5hteGyDeaPkGz7POqbWVpkRNIDd2hOkr/zwXy6fBN0b0wprBYlN886n3yDEDlBjLGSO98WviMJL
sJhcJgF22taLx3072adag7YFQM85oKN6WushFtpyXieK8aklEFTpyjZf30ygObWcXqwKKpq3HCa7
3iV6gbwLAP9W5ZplTJ0mIa7RW2WepY2nhZdlAbIFebfVRhKU6IO5K51hlSUfUfYXbQPmD/SXkWil
mgsdDM6bCAFNlrd4NgWYYt8GJmfP1UnUJ3bK0sy+h44LtJrNiAjry0W8Px40M98iq3fSX51FE6IS
vwTlKS+gEyUgGT4CMMMc9xibQ9qNAvV19SEgGHfUSuz4WqJiTWDu7R24QTp8OgcssBXG8+xfRE90
LdNXfXzjdbpoOkzeBKQyWBzfhza7aP7YDZNiDfJBupJE443X44Kx0g1An3mI6rUJRDGjStNh+UvW
rg5+puivCunJDEQ2EOIz5plTAeEGWGWd4kIwLJ+Qg12kMkCHCYeQpInCu31TKaVtmuaK3MmSBTa5
9yI8jlWPCVIVdVZF02/coxB7Ckqu7hzAeDgsU6J8U3xrZfefhfqXQwKLk8QYUxv9/8NAv9d45zwT
8FaNhQAK12xikHSi11GQAorp7MlGPzmNK7teR3LRG2fQRAgUHpHW/zE7JLBcWV6xUZmYB86bVr8p
kIFGpYJfxuDicSR5hEOTiGcRD8ZR9ILXVpSGFRdGA1nJLFsWfTJQ+QHYUQGiX2MfT/1BJPa4W7sz
otW5dp+GhvVUPjUs/xElOngpaQq8JjkU9XPY4vj2msOIiVjg/px0W0NhDgdMSqv5FPGcoS4tftmS
3ILvKm/eCnQPSmOtAjNCq7QJ3HdI7bzZYoDEUcVcsAZmCjUV68hleK3zYRNW6GJw0im7K7jcjmEa
y7gSrmRWL71OYZL4yNkVtXjtmRg4WXf5aBLGYDNuZ5kPMzGRHEKN+ilAMLI78TwLIc/zbBlNjBqX
xyp/ydMADJOOoKeIZzgjaEBooU5pCdSlWr1YDHsGmio0pkGgDZ1WRg/KBuU4Hk0l3weMyq6QILc6
bj94V15iBtetxf/0Pt6IyiAixsk+hyRXV45EUtBYt9kbe24Cg+Zj55lNKYOmlDuaELFGhVAv6FTg
Ku6WRD6/4nKS+dOEHYBHW+hkF7T3PS7na7B8s+VBZYmoO0heQABzvZTeJXExm2dEkZFggyQSkQuY
gEBSUubCJOIjbGmB7ZzN2vfkwqUj3CPhjIzNdPt0l4k/HBGDyofaRoztHP/j1WnOFe/zzkwIKip/
pW3imGAJ0Xis0pzOlziDRl1POEmBc4R7h+CLKMRE+c1qG1hTKMiHHncv4TXVNuZios4vm2pd5r9p
Me8RPtFhrFyF0AeKgEYyAj57GHV3+daTizlFT4GZrBzQbU9fW8GhUvBZfFZMrobKAuYmYDn+Z6Ll
al2Ec4Q45aewoBcIr/F8UsvinUXR8RiBDciLZHndTGhB6UMj0Yr+zPQUMyKeiuRwi5EwbBe+mJfJ
NSm1Hc16QgfuGgzNZXeVHWO7ycOasExy4NpfggHYDI/Fe1MruLBQK5bjt02lNGrz1iV5GAhuMbHj
AXlxihbKq8sBZRf7FsyXddKYJ+Am2vrwIq2wi9uA9xCqfgWzAfpSL/DrpG8YwVdgUfkknxVkoi3Q
b4r1cmPjkkLvDnHMiRiKmOJqRmA8/PXSLf+qMidTA0UlF3U+JucaSTwCAhy51AsxcW4qOnWuiYwN
HiIEzOUXpXnuc1R78XNRcXFQMXXGFUAP7ZqIAhcEfGObPLTOJI+tBZ2OGaa6tKcGb3itjvi7jrma
vtgS3k9iSLWNIBQjkBibXHozbbeuARql3pjfDc1k588mx9wsHVmq77IfZwGx5qUIZN2oDPVtT6wm
eTyqNvri/DTvorstRuXEdqKtDUB7RfEL0IwsJNf3CY2jzqg7Dmmihvww7DcYGURYLHAI23By8u1o
Ns/yTbJtZPmFeBPz9P5/lqGQokhhgofaUptDozHeuAuZg+VhFIXyYSqHN3I7Ab7OTAcxSdfOiFic
SCfFHVqS3N0i+jfqreY2p5FsAXzGyBYREUtSBWXIiq+VmfdHb6vTPNF4M7qnZ+q3k2+8lGFAVD6W
s7XYdXG01/sMjKRGiPKbj9ZaelU0NuiHnq0Ilaz2HQcd0WbbMPWJhFrm/wysdmj9nIYk2K92AL09
tyXWxEim3vfriijTGaZlPA/Mu9CsjBHwDP7ViUKcmQZWzG+oXcjsIrSzKf8oOhUBpRaAFkyqNMmP
/ppiCJSZfq0mcQTkLado0gHdSdDaNczHQRIZetzWYbrxwDvQj6v2uYtEGc3g8rr6yal1JlDLXmWg
oS1Fe7/Wev2YhJeOLIUQOlgkdQrb1+jWCueug3EaGeUA5ep8RtSbCAcZ1IHaq2625p/JeofFsKib
Hc0XfX2evlaFJwj8S4KUGQsWbG7DzQrbQw+vSTgIkkeljj8kpkO4ya4j5nzhacBkiDyMq2+d2slO
dSEW3ZgomRhtM8q5j6LiEjeAa6ONqxWvTAFBCo/ngbDT/NUtGXbyWmwX6IjR6mmqhuNUeRsX5+9E
srX9hRxjMQzOW31baiMpOQYMBt72OSErNb+Ypji2UN0b2w4ZbGkHO8uad0auI37elco/fBmz8Z8A
M25E/Fd4GxgLUcTGJmBnW2RSFYgMmhzjBYMphtI6mEQOAnlQKqT5d8IxqKYkk2Q3aqSAYp1+u9A9
RrvVqLi5KPDjc3XIk2OtZ0hZRf+cYh7lVp1TwJH0boxwaN7GTnc9NBCswUxaWqA/ibUC0cjENCzj
spjoJa2RlCaYZhh9EG/O1aY5V9X5s0BE4iajLwYCoWHxlDRoR6A9aaBEpw0dib8PcF6qgYnysQhf
YHmQfzpBdQQjh3KZWNEZ2oCAkdzUV3LaQY7jq9aG7zz6LhaMS4yd2SIB3c9ZshuIAhB5QFk6F2lV
eeeypWswqojPDbPZsU5JcUv8htwWgEecTldmdyvRvRy845T3T4qB+iZdjxY5U9TuqQopCUAJvk0E
3Q13lyF2CZaTMI5aSplR0YFM7YyxyFgLeR7IKJf2WEUFUBjsP4QCwnfcNx6euN8pXXyro/Oj36UO
H5V9gAk3/wo6Hx15QZj3/A6PzRp29Hcpdfi4Y1IJwtzxbQOD/jmgfp3TiXSqq2a828RmEjTUcVJ3
yV2hqNWV5SiBNpLWyktOHSYHklnaX7KSuThXgJJQ3yMkzVR4W0iswNff5dyGSrbg/iQZAHvLEpA1
MZwlFo/zrHWvMSEZUhRPsJ8p4uWIU4D2H+1ITsChgxZT0lzs4AbTaiIIk9Nkyn6FyFDMM7CP0v8C
OvANbqa+OVDcyLnEiuDYoPGUy+5/E4tPQfsijJYgJPIjZh0cRgh9gFHRDCXowOHWZRM7YpkGjwYV
AQsSHE1ieGCqhQPv0KngeaFqmuyb+EbymhPhjOolJuIFbQD/JB2MnfRZCbdUZ92M8KxzFPfDZkAR
Yls/keJTb8jDlgMsZdhQdlE2k/Mp83sWTGqSpCEvDgpt0LaD6Eb4cXzooEIhM0mLmwejqhlfsGYD
Ss5zBF2PcWqAf4Qr6g8pl/DcH7z0Uvc3IRyQ1smN7BabTKH3poKgysDGjfid2qClmimQ3FAudJid
h1/g76NDvVgAtbnwGvhZ0u55XL4ckHtUWA3lLH4dBQyQaiEuy41guw7W5gnKxRDLTMsvvDtcnpP1
GjPTqcBD2NbxRtO11bJR6P25Qh+AvZgI8+7HVJGyar8CsPQcsyNNCHaUiIgXEfBbHxnLAUmyQvQQ
2RnbGWOzqrgHMbYL19tQd5OOadLVemRYO9C5Df9srZf63mYgR4gzKPPWGpg8qy6BUa9j4DlsywXV
p+hvZs/A6o1dEEBXQCiD6CJ85iJwnRBhmN61MghqCn4BZ+3E8wEXRUwYU9mOiyjuGdpCp2e8c9bg
TbhgwFVL4yldGH8+qq/UQFfPDtZOoJ8hbvpU3RmUGRk2F4k2GzHAIpBXmy+AN3Kk8CYSrhwVICYh
5Ez805UbFfQ2bsFRE+9sWwYAEMol+txhuEjZGfffWIb/r2+EjkhiFdsmN1bxSWMPkFL9pQcpOGAW
F9wt2NNl8gX0fbLb0mtuGwRrMfyugtZqtR3t/uDmhEDBDOu+UEuSSyCbVYt1PHywmlH34nBO1Ul6
TgdQ1zT4zxGM3jmrABJZCqnCuTxS2VC8zjXBT0BvOb2CV9PCpvCR34LIS7u4BGI1YERgnt9l5JiT
oRq2x6P8XvFdVd28ceOTTR1OSYfiSYy9+K+hr9X5JtVwA2/XX5oRFgqkUBwYWfXHITkRRY3JeZ0D
qLYj8hSahmWVy2lAuUxxNxIyJcCGfi3ZVzhDkNbIQhiBLRkS2p+XHG+Ox/Amjj9yPgol2WiNt1Gb
7jB0aMNaZZcV9MYIdKwFdSMCOF0ZTgVNagz+NsGZ50r8kvTeWqcc8Iwfx/iJu/wN+c+kYqE/m1S7
9M9CwBIxQXffxIzk5PpTyToKTTIFSVeIzI14Y9DE7rvE3TQ9HA3FYeAxUosUAIVmU+5uZSLN27gL
TiRDuEYV2VX1IRQUEvGVF25VkkSUgqM60U5LuXc6lPVpcVoy6yC5RgLo0UcKNUelX6l4bdmUEc1Y
W31OlrmRSJcsfAuiYq9VXzcGECjB49ODrliKu8lll5YbsdeI8EZicR+nGpvleWleCRJg7dVT9U7g
qgReiaOfyG+EQIaCaAMjC4Jf0cbhjxXRpJL/LlCQ1O1qFhN4j+oGeSfTaEzrLcZhbHKFSDVG62x5
Vz0jVZqpcKwT3CcJ+tIlQwO1VLsEj7Mw1HALaCYPs31DtvfQSMpAqKmBDqffmcBkFc6aitP+cQby
/4d6fqFCAM/JCSsGIgBURI6wWM+BamJ6xAGg3mYt3CFpm5LSRznzON3cc6hS1KNipKl4KOCoVBcS
QXGsIaOmk/NB3cQiKQJuj4MI/Vjs2CsX3E0+8BxW20v9EDLdm3Zm9kKFJWGNngrrQKApQpmYPTPJ
EB58S7SXiJ0BQfipUojJYgUh4ECSjkpMtVJVoHtpKj9BUze60Jyou3PeWcQr7eXBRl9DezSr+5nq
xCCgTNKH7xOklMFQ1/cw/dHdaKOXn5R1NvUq7R2fRj5t5ebj6AUycfWbBBKREkPDIOQ8UJWsJpol
wCl5eaD3SkJe0fAb2tQ83BScGlOOptAt1wgbqL+EVWrI3aqs8fQo6ti9XIHo0WeGGorUO5jVq2y1
sTuWFWG4DKOkfWyKA2Fn/EaGZkTQuHzOwObCohk0iVyQJhd1T/sWJD15w9KS1Pq4S72/mA4ifdiI
QQ8Diw3PizMSaYyEsfGHd5ebAkwOH2HQOecAzrVItgYiqMKKsdkz33aaTn2AJYDPPvSmjfDOvJuG
YiUCEDRE98QF1AfImODZkBGT+wYeyiHf/bq8lelPRm4LrSkYocXdlH4H8O86moWwOBnIzeX7pUCh
DHegTKUit6V66j+FbbKHAnEQannpNDP3Naq/Z54P/kwxMMt2Y2EUcU1IjuQP4EICQUp/qY8jxLw5
CTPL5Byi+KhiacDpRY0ZGidQ5tpi0E5gNc+2Vu2ILHy0AlYIH5MqtCj3xktOLWGTuYIVGYEE8ehS
O3id8oSMM/HiPdlVXyFEdsrkmArrBpH0E5oU7hNMFnw0IUG7q3hAOKf63EhxUGzolgbjgYMm5bq1
sL6T8IOYQpuz/bAgjrCuKgiKqMazA9iw4azDMvFdoAS5mIUTQBIoqmqRyiJnecZfRg5DxsA8g26d
MxLhYiEaQVZf3pwDNfPleMGrvKmLM6qtjYc2SP1Wo5hkhB8Y8iG7hTN9ogH9g8p54ZMBh6IG8cCK
ecehy4hmon5kzp5oYQXGt2ApOTmlpoSxFyiwXmxJ1ukJdkikO84PGoy/UqpbEdwZ9q/+7VH/idZw
RNr+UOlosPWGsZU+hA9crcx1DGsiP78xrhrZgnWGpqqJTqnx7IQwASiCBnhA/Zo53TomNJD1bafN
S0gICJzi0VietUFuxfgcDG+V/ppHSMwII5kxW3S53yfxS0r/JwEPGF9djCCMCG3+GtZ8gOZkheJn
rinpLLIMbP0CDlaob2Y1o/iINlV9CCD52rpFcHIonPY2hi3x5mT85TckfS7FCRypPM+QLA8Xbako
Iaz2bLIuuYOVxNoWOUNmucIqthrRp2jBG2x8br3zwrco9sVnRiHAhRmZDF71rg6J3kKxPeITEQPj
P5KLPyYeAA+acIYBSqJS33BTFg6+NgYkxeVd7d5wlhlTt6s1lqUP0B4e6FtU1D3uWrhD7B1cAizo
hRP9PzHdSygp0UPSRpLd6WtmzaNpTnkw7BssUDgSKAUo4TnISD1lJElovdTaBZXbWARHN7xRhUov
iVIdrULdXD2Yhkb9CuxXDUK6bLEHPeGWW+g/NfU7rmIS2FQg/INbQ0ZH556iaiAaoSiCx9Uid5UY
vkfMt0AmzHcUv50CecwPd6h3l4USM8m24tToJbw5OJZSXtpA3G+FfeMumVSfGRSMA0DTD0nMvdwx
VUg1jXWCp9TuVl535QVLEzSp5j+UDTnUi4hO2kTf5RkhZA5e8286M1H5AxvI4aS25K/hbqLYSxgX
4UYfEvLLlsua+9AQg4ENOzlIOQeRz1bW1f/48NnQLsViEX5r3l3Q1IX9DPMha2JurO+oVHcWXR9k
Qo7TcfSM1b9YqzYQ1L4kdQgpKzWgSyJNKi058mZafF4a/CKsFcC06rS+ugQI+XieMUfWeEVKkVvm
C1/M4s9y0fYpZWJa4jIZCSgNvwdSG+v8kx1Ja5cjWOLbwYfm3g9QMbMneJO0UZVNmEd94PhhfYJp
yEVAhnBEVS7rOUF2NmpbUHAJLJQbPMQ4hjfIPTeVvjfbK7B3zbhXzgth9goXwVuFGYH7OUiVY6AR
U0WqV5J/l2hBbIICBFpunYlEFRiYqKdXMLE7+nKpsFkFAMREDhnKL/foVLI3/HYHB42upaabqjGe
Og5Zs7qEGqOqpDuee+oC7hJuGgE93ccmN5nZJHOU62eE9lJ7Sj9VY1HoKvIWjH5tMiM0Za3kXUw3
4DfzVXz/3KMGRdpIyCllSmvdXXhfYBBxRbtUrxGcBvXVkiAbsfdCvISc/+wduCVj4BBkLSxnCkfR
DiRcf9bE4EIuPC5v+flISbLpFqnaftIIoQBKcMXOxKjZMi2+DDK0hdyoUeYhbOPCE5OSyWxnNG8S
AsovIpxyo4b+IzhOPSupScY7ikhZhXN9rviQH1NqCOsRb2DuQysyOIT7tOa6QEEdXryFgWjoagYN
gIxYmLNauK+CZ3d4MvKk2AUko4FUUMFBOVFX6cCb6o71iIJMwh+ehA0Wte0soc4Jf8nXBMVubJhO
lDXCMOoheY0VOhTuL2D2KkyesQQH3PeDyZH/xbntUoRBwgZ4AZBcXPhcA9BjbbqM3S+aU3Yd2eXE
7ORUEnx2Gh5f8U/Fg72qYGqAxH2R67UtbH78KXW4yJownUiOnCCiGT0IH6JsabW9GHSuSqoRT8J8
JaTWlMnT8JS+lJRIHBDs5AaDixv+jF+FTQoZZ7bQAbhU1pLFImBMQC8iK5S3zcJkZWXkBGidsbWQ
+g7I8KTnZNdOrENvI7AxGibqvBGJZTac4T/WSbEfq3+hCcsT/E6UvfzezvM9ILcGAw9RuGO0V5yR
STWvMZGhHDojkwnzcJ1vVeuVjnr1NbgeWnL8/BWmaeKQuBz06FsOaQXejH0ATMdKW1hiIWJJmRXM
VBaKElnXgwLzAkZqtmcxPYz2lrq69sgCf7KgjpESEmCvbhjzkY97NfiEcQVEM54o95j0w7Mn+vSk
Sp7/xcveYpysyk4tfaMKX8UurIzD04i2TPg7X0p2B9R95/7w0TK8x5/EY0HNY9O611r/m3It9eM+
PoxBjFXxdU5eu4YYeSZZEakN1G+ujJSsqTVKiomjiVZNA3GtyQp2vaeoDH0ExbK2DZvZ3uCG3KRT
M3/L1iyzN6zP0s1w/EBgIJY9i5JAR7hL5RPXmG6PMpc7/w9862lGKV0yPg53UTDBAW4BLzRUfcBh
Zbi2emM3DGeDxBqxp4XgXGxzgYslPkzLmkdSikdNmTBQTEE3CUcaTuNazjtOcSW5ms6xtT90DUsK
SaKoCijThPHO8W9A8nugZeEb0vKrQ8kxoVvqMBlk+UfZ5NTNIiyt0SVPc7+Xy3wCbRPjfspP0N3g
3KCwLR0mL9A2a75Ip2SsYsfcpXWhr6lvmffe1rsgfG4bnRwdaC+GrtBlhKgwBrEK1WRwCedmY3yJ
PqV2UOKtmhqkS5BoAlMg+DMlv+jhogt7gKNM6npmemHxL4ASfsZXUiiCfl3rG5M5GhW3LOXDQsEw
6BzUD7SeuTB7qbml1h0rwBeAF/FfBM8TJnCaRY43Cjj05RWIixgPQCukR+fS7cNpJZoVyQQzED5z
ekVrB//WpPLotxHTOivvcYEIeQZGIrC5lv8mNtI5cKCaOlLAQLFSljP3LwCjrQY+b0aqOf6Qm6SZ
UWmld+BpF1iXYzXnzs3AV1Xr7BC6JK9LRyHDCBfuQh6kyb2sDcA53bnSIDz3Q3KXdSd9U3OhE6Pd
jrItHJPcHDnCJ2mq45BoIQyIs/9IAAaCDplxbqrrMNjE0VMzH6ppPs9KdYyrg8nDEVbedH87Rryo
MfFEkbIfa4tYoY48gHZrUwPPOlHkCBvBFiDOqDIZggaq4CZ+wTiQRKeFyH8RPIwgvAG8jkUZbaN3
YzRxEQGDKFcQWHlkCUyyhbSVa59RSoIBt111kmvno0OaglLpcYkD7LtArUAigHBeNpy81l5FNBAW
K7CsKGvdXw1zSU3wiYQOhCFlG8uoQVdjC4qeMfIhElAr1/Qt2sq9UClE4gqAywMYdPguusqfaFJu
CZBVWOZHg+JXWHvuFelOFYP0TtJKc2wIHTL4/lrwIzsSaxaVyQ0Eqveo1itCRywkURJ5YPOuHxwG
DYcEfwl0CnqW0zaLpQJ5B590ASFd4y5Ipm2HBolHKFsicg1g2lPyPyyd13Lj6BGFnwhVyOGWmRRJ
kRrlG5QSkXPG0/trri9ctndHIxL4Q/fpE1KsegpsDGYOTsa54AshBmIsTeoCUEo6eRYTqAIkS7mZ
sE7gn2Kg1PHZFbiVJT62zNyXddiuX/xVzVhQNTAbcS8lkDN4A4TUiR1jjlf5qjU1FtwdYcVYLoYh
VLMTBGXlc6YCElQyirC8huPFOVv1/7CjQnbsEHy8UryUZApSEyCAA7UCTPMhY67eQoT0MMW412Si
yH+wTV4KLMhGq6N5LQABl8kMA87BC55KUkdoorCrapxHoSwJs5zKUVUxx4E2TfvNGwFjAUnweHji
1TYC01FemUDUVR9teAY19DKBO4DWZBbksPuBSk9Sm8XDQbwJNO6sHpgJTE9qpqGlpyruW1+bSJQp
cenjEGfCY8XTDiKXwFECCzQ1OQF8MRmdULqhvwT5iTiaQgcHtbI+yTeHR+XG5dqACzd5yhvbU+X7
xSCveDWs8+rJaV9pl2xOVTRDjVkSGPU6zd67/2EQ0GGwsWwjWhsV4RFKfqXRdaM77AUNYO+wroKu
2kpHn8B6Gp21qI5ctrgsQWnBcz860jp57rCTWQfvE+/ppZ1OELgxXih2UtLeaVHWVWpBz3hM03eh
BJtTfqwhjNmBnJAJpAL9RUQmOhiGwlySlycgIukXFdGUcRMAxpebrrpKmzWg2Gp65rnM4elf8okc
rVXUrvkhAA69fQY9g8KEHkH0IL7zCEbpUmCJZsbCkanb6vaeK5TSvOQW1N7t4ZcFwZmn2n+UyjKW
0vizzOAqFWEO1LBYbY7JBBDNFxrVPdNgNgEvUuAihnoB9Bj46oAiI/oiXCxJcTrJvcAykqrFodEO
k/CEr7GrHSgJ5fYmbhd5IQ20VWtn6Zhbk6OG2lUduLvIHoFh2Ea8YdZp/ZjQXfAJZb4uWxv2IEiM
eESKO1mAIl5mEnZqoZ74y5RiI+ix2Pw3fwMsCtFnVJZ2f3OySdRZfTHq9IFSXsVLIuFxczBVI+7T
lMC6zsDiA/MYxyUBBS5fTeeCI6JJN9ce3U7b8Q/EqaiNDrU+LqVAYVsa4bmvom0XYkkPfhti22u4
1QOnkK6OXEbGwVSPg35WeK1O85u3DwoTDAO3Kaie5Izn1XPX7hP1VxmYMUdw2b6G6eIjdAzLbyd/
9MKHiXzhPHmsvCMrCEfWzzIk0l0/mzhfZr+lfXO8x64+gnn6HKJthjkA6yuz8BKts/1UWQeNaCE6
vqKj7GVJJtCpwWW2MI0xfraRpSwHOpasCB7hI9BC4CJLuAwa7u00RGgdrjEFMM1lglPjeA4njFnx
AroPUqmX5ejuEGCBPivAbKR2yMhX3d5P2xGqJ8aL80lunrFrFkK6GrzXglzjMtsHzqssfx6kFC4i
xHbpkBFZM13m/BX9Fd9FvBMoAEL40oACNfzzyX4Z+Av5laDOnC8K1xPCNU4qfnEOjZAJeX7QiFZJ
D0xRfRzkuxZFCkYbguR5DBrB/sTbTcnAoHs4IvWVmXIHh4Nf4cRfDkpu7lGBQLncWvgm0BOkq+VE
FT6OzMFkm+MpQNJPdqGFoxuzEdfA/NEwNPVecggcAktl8ylO4LZy5ssh3aSgvMolg/KecKgo3lFu
K8PD+nT6k2xE2YcayFYA7CaQBzNm6FNMOVnmVfslfD0hXJvdlyjrxE6XtzbDHKnBrZpU5SDdQmMD
SeYC5iyUOYTWfgaMf+b4FehGgVdG30kXKDw/eSisDgHFZqpBqg98qBDQMBsR/qJMCEXGIQegYNTg
B8oHHOO7sbj0Szpj8wBxR69yjTqQfSC/NBhpIjkb746M9C4hZRyTC6WP/6lRvpdvFfhgNYy4gDRB
8jUpJgtGuQi2WAnQwBrUNsLw85G7cO8a0Z+sIuoY3fzuPIwi1VWuMNifhd6hU12678JuHeFoPBnP
LV7r1jYFGxseSoPDV3t0w6uJBf+AUHbN/sQGpJoPSgGBChUE+A104D76wDdowB2F/cCIL6AxSspu
qUxwECLiLrf8ihJXEiZowuvTYKGW89YnvEiYJeh1+A4NVz3kvtqjeR23KslNSrLPgk8TKiLfheHh
2P7zkkc+6hD/qS4YAtCSiet06heUKcyQIv2xQX3HkEncjhgxAI12XAh+rT9J2cZKw6kIsudpQObN
uYOwGmosf1DGQE1GmGVvHjSfy035k6Zc6mA7xlW3ZKgfr4WRK3N/9kiohCebOxYKQER1ydatgJTk
ZSOYmkxtXar+JrQ28uQ1+Oly7HI1BgkYH38QSEImBQyWORcdSmCScSj5ZaOUTJv0+rn33KWwe1rv
luK6zWYApj5J/xVmwA1A+7G/nYdh0fvepnJxBeNd+FQIwo1jvsVXLyFCylgn59iHoYOlrlwXEyve
xpcgYbzixc9mge8tbCG/x0iSHg0oB54obdHgdYuB0sUnZ89c4Qmqps/38IkKOjL35cQFKmeVqF3F
LBL/CfjSraUvgifec6kyvYCxP3/cibLKlbeC+cbJ4qFxkYmXw8AQU/wPEPdwf3J+sPgNWFSJru39
IiZBRF1wKfkM+rhCu5blKIgpVveQLtpTTek04lsjw2LTn3a8Rlzd1f6WddO1Uw9hr0EJ11exHLbQ
mRPzzh2MKPtN/BBcZAA4FddXGsxEaIWM3O6GFiZIvkzqEBIiPziAjsuGEyjGQF/SX++VCpkOAjrN
TGqZ/4Vw0CQvSZxycyfc1CwL7MIqFrHLLqv/sQWy4eU08o3lcYikr6/1/Z0jyoyCjcwEnzMnHiHj
cymj3XFW5IA7eKfBr2q0CwkTe5vGhi5VAxymkZK9z6wur1cuVgkDNMW6vcK/nId6bVJgUVY6Ople
rzMIUotcRIo73ECD5twwE5PfHZgIZxwT8T8kBAXn0kchMjr5A1OL8cn1ge1Umkc2JHzs1zahHzY1
/KfhX1FSRvNuwkgTho35G5BMkuy1l0n9LjmVixtlnYZPDdMiNoRTvmVaCR2W4OcD7aCsc9Y+3QJn
rpV9EU/FbQQzyZ0wP+VpVDe3aBc6DRV3FcUajYHuneY+W3/MXr+zHbSnOrVf8pzAgY7GZ9T7Wsmp
h2X/9GGWF737htMP7wn6EZC7bEPWkKxZTdz2cRLCq2H6x69X7FdAf6FA8cBIcmDzLG0YpDpAKgw7
rkdZ5aL6SrfcdqKdGB+0+meELXHfw7EwEmR2wZpEhCFtZUXBbkGA7HDMuYswuHcUa89sS/KMbNov
ba7/9RxNqmktKvaC0Jj+34aLuEtqu8b16WKOnP9CW6RAC1FsuAn+fL+VhWVTRPgi1RR0W1iUIBNu
DWCon8IHLD74oDQarUN4L3CxCTWfqzMAxJHGUbwVjPgE5KkZ4nCLWw440KA9ib0dOBxqgxwzYRo4
TrtrNWKZADmH6EeSuRmhcslSbcMn2FMzMp9Q3lLHXaCjDat10JMf/dhFZ+BIyZOVCZqtt5uwA2Ys
dx2Sm26b+T82PE8DzfNh0mikr0TXaBzgfrhsSPFNEDMx4sfZl6D46CG1YKdl3KZi/igODA52t3il
JfMl7r+7GMBFP0PFIOSJicuIMmM+ey8RWhDYrzJWFVvxYcnv8EZrV4r9Aj4ESB8B6youKmtF6Ctr
jNI/ULhNJbJKevX/Tnvs+hYB0BUVkFRonM/Dhvsd4P7StO6ixjIjkqH0POOK/h0PI0km9ZmsbMY6
UEF6Avj+HEbslcxUaREMGjiZvzFol5lajbPMfQ2wC6c74WqpVO94FIyc/wFzmJmj1WHuiPeGPvw0
9aMbf6d8Wmwr9nCCfArSOmeyp+91yN3PbUjAyHLg/MPmB3htMV5SItPkTaxg8ndRz1RuFiGFGOmL
nKAm461EpCqbAiSReiln+tZzyUMfVLGVrrzsQWidDZuCGhOS2mmemv08dCLE0mRtEgqllTBy+Zi4
SQtqhDkS9iYZFG8uL0gdEPJkQtyanzq1kzDJg21pkWgJW73Chrtal9pJ1qvQVJW4uwzsTy5MoYlw
GeMqjSyK/uAXjNCbthVymrn9pGxIlTPtpZI9uQm+8qCqQGPIJxoQLo+xflUQY7QIvzX/OQ6VFbzz
2Nzl/TkcX5EZccqDNUYWv1I7Tb/MY2YVmTnF0rCLQ65i9NmbrNup4doP0Z6/EgpodDdOGfa6mf0z
rGiB+ibCTtNG7btWh394yATZsnNggmEyx3UfTkT+Viv9WRmlNCYedM9GgY8RmfqOTjDPYt4PRl3x
T9fTCuHPkDVnE/AvqZ79epdRGeBOEr2lRGYh/KUPKxhzcKk5Mn5LLj7H05h9x9NHEZDy6D3wJMVA
igwaLAKltiTWXmie8mk40diaXE/8fx7qgwYaKhru/pTRvOU9/C4qUBnJBy8WM2lYrdzWLBdw8wCw
g//FOUqVDj+c3yPQHKYYFMwcsrKeY+vUBvBQ8GiCEsSRCSCZQLqFrc/+Splj2UpHy0xQsw13f2lC
2sa6T9sG0aKdkYMuWR4IZVT63ZkRmZy9kQ1rGdWdvW+woqT85qCkO2FiAtNDqGdcnML95LfxKYi/
3jAnI7gIwJ0GmkEf52vT7LtjcHVwFRAO6YA7hyNcHHEk4PgXjbEBOsOlpCNiMym27AUXEzczANiM
jMa0Pn3j04m3mvcEFVyDhpx/+jic5yXye61d4TJTxf9yJPcOYH+YPVTEU0Z9xxw3P/XVlTQtoSw1
/ltZ5wvHfJGZI8j3QDZujvkK3xsgC/6xJLmBe4ufF4hNkxwMnWqNUhDqZ0aiEUW4kJDbOWOUi+fn
tvDf2AiQMUuG9ZH+rqbnkQtchc6frAf4CHxB6oK66ha2886VpP3Y6LrdfRsC8W3xDkqbrYl8I1vr
AfU/nOpDEbRo6VFEQkMdewWq3CUMA1FqSMPzf8UZbeagVDhibRPIb+Gh/OkbijsU3EeLdx75RJIg
1Oi2fBcDrI3aTIoWmn9xKjORBVFqAhazWviI8gSkBt84rG25T+kLwv4z6f3NAEmGakLO0cAJHsBD
oMfnIURJcDY2SBi0OIlRTSIviZBkc77EpUVKGEbdjDWpKUh3YAXngNPCvZXpZe64SxPluYZeAwNh
Inx5OdRF2DNESL4RzjP/xVrrB/9vKRGROKKNo1oIE5c1f+yYCkXpBTsUGizhg+ntowYPo+0Im96G
8z9/kGKBE0cwYY77FAq2Fx61/FlmpdyXCFptjC5ZpIXABGrZnFRmV9FdbrT1mdmBnUjvw6azqN+p
QIU5RbfQ2Nd+POBQpqpfUpMnDM6UX7r3lN7C565CiAubJLo1+Rn7ECoh3i1zG7X/sYGKbdLTgHfN
HOe9owG3imCls/ZrhTSQnxH6LLQKOBE+eK9waPDn00BFHT4k255jAV+VIWDAE6IaAG8Kb3XJfUq+
AB2v3LWUSow3tQisM9ZXKZQMzzwwc++HT5mgRsz9VeynGcQLgmlDTL4Pf4cEPj/NXPTawQ5VHWKP
YOHRWPn2E+JaYUcAegL9gkD4YCxCWJeR2thkW2Hn8XqlamrL74bs8whDduVtNF8DBGGXmExk8cLi
yUqykYyreJdNcaNhgLNGS6HGyirU3zWm4OL5Hc7DSlhOhNOR4VA4x5KWvm7f6KroY6TNkg85TTcb
n7zcKvAHg2PyQaUyuoxm2fkmo5o2UhkO5yc6L9EHa8a4FaytsLNNNf+gRdi0g0GzF+IDBW6Ms48u
Fn3jC40Gnwzwj2NG+LdSSiAZ7KhKWrKzXZ4bfTgHQR6dlZ6oiv3oP7bBDwS0wrpJdW2F71r1cMeR
rRdUyXApADswzGkueaAh7R4WJc7x8l37/qqq5XFWpksZuIvCz/bkAe4FFSvxRK4s2J8aBMBve+yW
rbvLIE70yra6TTXsLxZbUkyPwWw9xO6hMR8SA5AcUoljnVyYyf1TTcU1utgt2mTVHJNGh/e59VTx
h6WcnLeuFjIjxZ1ycBeeE+xpNfU3EqFXeR4BYdCSDq9lTBvN0SFvuG+n7yLWt1bbXDg8bBwcBsww
uBd1IziWCNShxG5sLqvCe/Pp8i1MP9EA+/iVmZa6dDRn61AGvjfFHwO/xipOJSwc9gtiWXF0ccu3
RjM2mD3sQuSjER0GNP1C6zfoAnMVqi3yQIiTHq+ekh9pVF1cS6oGD1d2F89lKNJHqNaIejDiKhkL
W7wQRpjwL9CoLSSQlNO6G59IB90UChLfWezDuqJeETqLvVOxtRtiAri3kHrEL4DL9nUwG7p4FdsD
9VmYS1njHqyS8Rf7NaFR59rdVy1OAZ0DesP94O/jtjjMgUsICNpDa21p0QXbwTWkGDSFNWEh875J
/jnS3sdAlEw40mp81MfvEo8JEIuzwdfHtzVn1Fl0+rJFTnia0ltYdgunQeRTvHowW3M93vTd+4Sx
QttCFriUEyf5vK/obPlwgopJQZHwMtGTeWRyUGujf8cHxlyDYQKTLYxA3KVg3XqvCUCQbX4mNeN9
fz671QW659ICsgi6cdOBxMrIP+Fo0nS4Cv0Vknlc2QvHIUenEN8wCA8s3pECBNNhgiA9moEcnlvx
MKc3s8TBFUtWFwRtLi9wkKlNPZUH5+1U/SXTDsBPPs7XMJ8tbd6IvzYh3MUYvTFK49hsEhLhByoq
k6HEmD/xO0AxY45h+ln4HXKv6y4+A1B65lNx78TSyXzAUXtHQQYeqjBoZZoMyxgejhTKTHqoN1gF
VkbXG1iUodeQCT1wGP0FQ2SG7yS8WYTpmC+YCcZo60XzX9Y/NPbwe/HHQ5kqbO5CX836gVaC+OD5
XIh91Vk1SZaC5OigosR9FneUitUqcy4V9w5pSXFPw4XrL45/Ayp+F9i/0J3tbPqIpb8UGsuUE8Gq
ym1Hx8m3StwW4v/n5NADR5CP3B2Vl0WuGE/BIoQ3nD40iE51+1U5w7KIfOG3sNkE9E4BKi22gDgL
QWRIGpohigMH3Ksp8o9cS8k7JOqVz82ByePCTujFJOoJn7mtzUHpkFt9r4A8dLXjvhpuOo6nXqZi
40UUqEmHSfhY+VtNjVx69NOY0UPbdIm/G7cYVwuGN4zq2fbdbRo7GyAe8c8d+5MSxRiwHjqSc/qj
kG2GjX6oXAOapr5F/TK1+MzEx8zWZQfjLDVOxoZZjjdA/eXeC7GGJvS3vArgoHALpMehhTWxAl/3
OS6FsichkFn8pDd7njjPkTtYjuEZEVPRjcQ1RG96TXvQvKsjGTDAPx5Ap4sTDtbWBJiArq6U/NWc
nMcKtEaCmiQTV7e4JPEUEDFHVuULc8yW6kiK5J1XLn8FSxG1FUzPiMJ77noYtxuGQ5i5L7Jn0iMh
5wHA8hQkJzX9mhwMgXKS3HARI8RP4nb0KFhrxbttWtva/Czz17qsHkd9OGrZsJmNT8ASuTZyDD8H
OSowNuxMZ21F6cMd68HnFO5NzI/7KkKVzZA1C0koFMGCbCl2Xor1Uuf6F1+DyXGF/gKlDXc0GQBT
+Mx4lcF2A5iYk29wDjgHnfXHoMPVXmLmkzYQ1+gqezX+VwbA1Z4k8KiMbz3To02AfVG8Ojjrq51x
pFwS49Z5vMIoz1x/KekiVs5VCdHA4lLUXlw+08AxEs3Kc6npmybv11YMVESwXMAXs+nd6nl4UuFx
DFhVDQC/kEiBrNkcfLwqRtbpR685fvB6eYyFhV+BY1JGuJSiRfPjBtoR+dMC1vGm0b41/eYO4r4Y
bOfMp6Z9sRJoMJMjYcskJ0GTOozgXLH37JnWpcRzzx4p6C13k9E4qgALMKxj3dxVofpaYW84hF8d
KPFscrGGKL0ZORQhdUW55n0NE0CPCVvNUDZ3f3tCF139hvBYjbKlM7UL4b5N/al0Cb/TPiQA1J2M
VdlF6xnv5KTRMBilksXD1al0CrlPq80fG1SJGKVLNIxBbRhDbbAUe5u5x54q2ob6p4Gx6qN+FNqq
DgNFA+lrW7wJKpG7BMfUPvi1BUj3KM7dID8SDLDE6VUf8uuUwTyeT0KA5J+Ir+4QfquxtZZYmYhJ
+AAMbMios1kGUnngN47MdJVn8EautvJHSToc2+oCqcfHMRZyYz3cSlAPnJkDTOKYy9EmghW2jGc5
3nMI6XQiyCP5YT08y5EVwh+amPtwPjW4O0h2pLTYkY6Ug+XJHXe2nPeQyAfr0Ve/iVbfTxzDSKTB
qKynKYZ+VOJTahQctcmjbvTHp958jD38MBxGFmr+3ScGLnRU+5SR/31qZHZzmT63A5eFKebddxNx
Tq++2Cfsqkw7+tQbSRIgAUVcxnClxBbSSIJ/GDwsMqwioYgoJZEQnE8w43xmxHCwXD69yx9wO0C3
a+9lMFvqHewWgKau/pRLKKyVo2qDhYElBMEaAoCZcAowV3PtVVB3hMn2qyG7eNP8In9d2kcHIy1u
7ti9pbaxmrKfynkjK5pu8trnzMcDKmogvRJXCUuH/Md4lUZlmuTdQv3X1BMXu47ctAKZ0r3iWaVX
F0uvkZ+UuGCN6VgqdyJBipJpENOd8zrkEAQhSPOfpD8MLv48cP0z21mZ7uuf3blEEGgLBUuwXo+2
ZkV+hHLGX7+FdtfT6JXj0Tnfb1JOMbCNil6jddpthw8sGSJ0OkR3JFduOflDvthpMh7QcevG6EvO
w6HaZd0+ZqWz2mRqXp0oUlDCImYIqV9F5jOwuCRNnmWxjmyEk/EW+k2kcAu2pO04Gw+HZL1lVEqQ
zg2LE4wPsHDDL8ah7mHyBpiCD5UawO7WeNnw8BT34nKz8C+MiR2JOC7DrdxtPkFg4D2HCQrK7kOc
5xUSbydYlxJTxQuWmklicUEfWOuYsqxYWHOOgNUK5AFArbHt7UTCSp/kO6m46a6pkyczuITpY1DC
U3e++Ja0Zy1E1co0d/iL2cCAfGl3vPjzA1VWm2FnADJHqXl3HWACpt+4MMxJ+eV1wWeUuA1Z+5JS
iR93QBLyVXKCgTmpHpzoUnOt2RWbDWvlpaduPCqJBugSDhPZF8K7oSWykmyXqOZCLiLCBIoxB0x6
nPBe6sM3v7Z3jjCtwpuEy1m2duFQlR3LYreZNEMSl2VVcE1p9LIeBBmehoygHJ1Xl7F0vyKbeSnX
mEHlBc7CiiVTTLwq+eBUm4F+4eaSY0mQNrT1HmQe+Jd2rMPHOFl+s0v8/rVPduJ/j3eRZTLRXDNE
XlNlkQfxiTwTrUzZ2tshQqA6lTuKwQJYaDD6tQrWUnW75uM+XAfl4BWqSPioQYMKuXLwSfwxDnSY
yFBn6yI+o5Y4mXC5DKoPL4lWbqPvewT+rAz5rZbXXD3ovoHzK2FPeYBv0EyDaNc6Qe+3QE5f6M3e
/KRAsbSFagSpcvAs4h6HI39Jhoy4bl/G3twr47wznHRXMWQ1WNxdFPWgOhezegrV5g0DCvivJ4Ww
wQqsCHcSiFS5d61QB5QmHhX5vDKGm+3pGwN7HmTox3b8LWnv+XOyNjQY+rCtIIFJTgfolcWNL1KC
DA0AStgRSIKlxIcyFG/dDLBjCSpO1ericqq56Vtvx5h/stxN5LsSayoGIsBwYKRrBpFsOIGMJpiw
zOkiNjFLBqEPo36K/7K7wM6ilkMG04curSTigOJisquTMv9QE/vVY6nUZvqVowxs+35VxA8acT46
qGTKHDYF0rOp1ibhuFIEyzNXHRxuD3KKsIqFCSY4B/mgsjx0OVWr6xS/itmP3usMdTCVJJgzISTV
3pQTPTj1AxtG1qtIg6iGvAk3Y+1XYLPkTnP+7Awf8e0tifvj/dgCldfm8eLq3kKSGy36tCaUKrPc
QWNTsX0ACSnos1qj3Js43VZju5UY1LYFv06GPckeNyJQ/3MXLjNaqqfKb8mcHn4MOixKoAh8r65P
iInvm5oDjcvW6l4oJ0Q4hZctE85sGdIRljE69vIk3YjY/9uMJlkpJMqUEMfKa9R81pW/D0N0z127
bLqf2sZBuO83QfFmoT8QTzeAGqbWNsQGFd8qcRyU3GvbbA7KY6q4ay+OcRLJmWg6j2i75GLlRyT9
e2oczOmmVY/SweeZxzzzSYPs1kNAdBDJ5+sCYo0PS1NoB0lvY1jvAem1FMenDMxc1pBoWsRmztjZ
LY6Xz2Gxk+GFALczfn1NzRkXHxpq0BpOK3Q74SUChHPnxiHNv/9X9NrOkOHR4ImjERADPyDDGNSg
ELwAE3FTxNjcQCuKS/883hUeQiokv8EQN8Txk/FH5G1dZkNpsDQwNoppdTnEW4x0RGfNxcrIiNLo
a+R8B0CHzosrRwhik7ffCklBlfIsyXE2UKrDWTHoIiY4obNwKph9N0+LZY6L0+6qtmFAmSO84T8w
ZAatzEXIABT1BEAJF1EPxi96PU4obiCMFImHMx0EauDGJLeM70yWhbLmc5g6V8onnkqfvKktnKXn
3mzOfFqItALYa8wu6sRH+YBoULkIiVqoR2SdBducsJYFPkof/mvAQQjaeCdHQatrNpN66YsH+FI4
U83cL4x4sOnLU4gikNGaD5EscEZLL9wiLeK2MRySYFWs1V5FkGO0TLjjV+EQAAYKTWQiaxM/fWYd
0kZq9Clxyw1fHkinFVJ6ED9jNh+BnHT4d0zx8NQ3HAk1bMDzhJvxTOszqzvxkHAdjHUpyIDmavPQ
qmD2dLykQojDn5QIbGV0Uyf+K6/1B4E9NGDQKYdN2OhP5XlUH33oF4KCl1D7a0Z5dqJ804I4c3gc
qj8pwUX41NnFuVm3GTmTPbRGX/ACSbR7kfiKWhPDgxo4Q60ZiQLeyG3QAEc65Qw7hSE4ZOwSJUAQ
IWc+Nclj2D+moP+JO5BEUK4BVg8yZGiVnXwfusy6nl4Z/m9DVBM+Xa3ApWMuQVqM1Uj+FUpgHL2O
fIocs9kZbCTLGbzj1k3FTvom8tas3wyMoX0MAWDHTfT3UdpR77z1unGu0IKKU899moMtrKRv36MB
I1ixrGZ4Yovq2VY9zH8/bMjOqWPv6VVQQ0mgm1/1GHnaK7xFIdwq61akFeOINU6+jIw3BgpMV1dO
qDHJmC4Z278IC6BK2GZhyVHLPuTeAeOtyuOQ0uYOlBc4tbF/xmYT41knAWUT5gM+9ZOUfGbl40RX
YekEize+RAXxIJq1NB0sz+koFU1dj5D85PmJ6DJrsQqlhuiaeOXAueZaC1zcZa4KXJ8p8J+yqrlm
9wnMNTeMfafdPNoUiVCYYdjEuEszpi/ga2lXrzh687BJoKP5AjhPxKV64bas4GSnxzrSjtyuNebe
dgpF68JgFYTnhx3mDM+ufhxz55xiP4SlIaWTBw5pqgQZF8ZWb6dD5zB+zYW5AfFWXfcKU5a7N6uL
+WM1jhuXkVgL7Nhbxipl2uB1t4j0MhHghqtuehNxmSxDGUhPxMXOtnV1wnjlIqIzZqmifxt2T8Pv
bdx3xiW0MYKjSNUmC5W54J0fyMRIugCgYrDGfCOu0l5wm4sbbhVrxneog6TaSehxPShDPgzEZlLX
w3jQG5x+6Xn7fdcHWDpC4bcQbgY/WgWFSM02zVj966puD0XLYjtYUDLUjERKC65/uImiw8yj9Jsu
X9wdIMHIunJhW0cvqK7U/iS8Mi2JuKb7DtNkBLCp0ZwdctXjOHjQsLIAQ9lMOElIAY4yzzZe42Q/
QR9NEHXKQTdrWLZPR4laU9p4r+DbOAAVw2v3yBtl6dVW+2gSgEclSXUQAtXR3hWxvWPQ3QEqhs4G
5IsqFzT8ILUxRYYv3kQlVvKsM5DlXCHfiTt25DaNIfSUALFcOlxCjozZjEuH8yZzvSR+UTk259Z7
rFQ8vIxx2SWMWLPiRnt1nQp7xd0FZ663sKFR7znUhZHlELvQ4hTYrnkwV+gqlD87gEtjfCDBhQJU
4TY9Fepbnc/UPfAw9AU0CqJQ10aEeSjJF3dYk83dKHjzQeMCBh9HohmAu8NJf+7I9bVYTTpmx71C
tiEXXt8fCZ05UzmiCVppo7JKonorRsRZVZ4D5i0i2vRA9XEy3nlwT4lyXVg/rkE6S+jSmZU7I+0v
RhwviercYGSxHIFNdPvTn6E+AcX/Q6K3yqioCjz7y4MTn60JF10f3hhhMS35ab+4nbLYXhAT6Snp
4jKQvHV6sSDywYKbgzmGyvcBeRQpq1AdAchRaTmsVbB9rsObNeEhh5xAOAJS3MiohiNX8CzILs5V
M5ztYMWY+6QbR/i/rKqsgRH4BPV0wNfGKv4l7b+yfxrMp9SLVrzMmaIHaH3MfpEsbXWKI3ViOGra
CLS9e1vrSJ7MXyw8wPkEptWiPo9fjRlBGHLz0txIMdl0/pJObwzf5hy1uErD5dHFaptE8TGCOatx
hn9CB+X8U0SNeYkRXfkygXRkrfUWjdyoTMRjfTPmzJnbRaR9tUQWcN9iHAPd1x+OQHJLoyVJl8la
ixDHRCfd98aGxmaiMKf3aSukt6AZglU4fv+eYJkIOxCbiK3mnJN0acMcYXBsmi9W/xmoIHH1X33t
45rQt+KYOkRq4ryswzCs6PBbnDdmHOFrrGekTgeJo+yfiAEl9UJn0hkUUOcKZS9EgRGTE6L/IEkW
L1CC5UZMJneVG7A1+gJeTMLghHJMv6al9VvjuqxEA9+lWHWEHXVqCwN7EooZiKqoZowWzQ7reJAM
hPrDNPU11XGusdJgTIXJam5hUjvdKmcZs8HkZ1pyiYerS9eBk+wyosFBYaMir9GJJEaygMGlWv3p
RrpsQ5/RPt52vg94fMV9i+PIWyn6LxNPdknIbmrwVHp0GYMXdrwUv1VTvzIn5N/iHFpGRwsBG0hF
jEqHxY28KFfRSbIE/fo3cc8eoiaTjann0BmyLyF8V8xQLEx0LJzL2jxa9aguCQig3Gy55TnlvfQh
UPVlh7phHKBZddvYVNcA9kE87R3GQwWgG9ET2PF3QbGCwRu6T3mI0mraNiOqnBxqz0suA4b4K/eH
XdqzdMCB2AxGY23a+Tnm6OgKcxNgLwyBUsp/nLer4UE8HzyQnCZLd7USPKhs6BEtYzU0+4TZVa58
wSDHK34n9C3mGFYBSyIKdhS0NbSomJeP1wvxz8U6UB8Y/cXWE4LInxnYgSaVFKueVOTmLxyx0qAt
Dv2BoFi2TSdHPsWxz5JignFwuXgc93GuXmai3eoGWtR0YI6+VdNixZxCh1MZocCHDtd90a+6jBxj
WCid6cmLwyPE3ZRKSd4DvMK5PWS4pkZ43Tp4/LqAL+2XHDSGNq/A2sWFoxygsNeHrnA3oeShZ94h
zE4uBY8J/ScLqJmDyuFJnDpnC4kfM1238O7AQlG/OAB32RzvQ/gzNTYLgq0Lg7uvHktGKUMOO+lP
Bqgl70VM1TOgwQzneunNRh3iiArvnZY3htqBZXkOR6JIA/wx/wa4QmOhbJNxXJkY5neqTOTGgo1T
bqXhyoD844OgPiNNiEtVEa17kbvqJza52C1o0U1NTx6fp27cJfuX4kRegi/eZ2C3BQBXhV634VQq
Izx3p2Xtj6iTDvCRpfuuTNyaUGplI5LD9FoG2JU6kHMZC1AzKPW1dba0uBl+tSrW+EEKXnntW8rp
G3gCtpIRZ+AxrT6R4R5bEIaQRyF/MayJ0EL+jFeDN6446eQYUSGqOMZEQXCoU30V1kzKgTPB+PQh
3sQklU7ZZ+UUq8Rm4Mr3hmek6A9ZPx1z6gKf20VU2lIrTmH95jfZUxsmDwJisM+LDo9nh+ZXmuWp
eHBN8u4H5xqFGph/h3EO41IuF8m2E+/fMp3OwLUmnzg18ncPgWjufPb281gkS4TnXAjAN6x4QkuQ
rB5GGFtRyKS+WeBp0miEGX4pXIq4nqUYGOpQ2+iJ6uhJwx6rKV+BXE25z8J8aVevnCzS8AT8EZuI
l4L5CMjauJYeS1VPbc/vZNnxL3KEBDh9lQjXOIBkjghnALiLDZ3RWKcd7BMeBnRPB+5f3cKebO6U
IkF4dGiyNnGQ0ZPshohMjQ6LDdvCEGbAbxlbZy+3jv3I1B8Mw4s2HIkygZic33F6MegtjIAqAv8H
FBe1h1APtIbl26X1Z4JxaTS1e8HkiVOQxFCOa7WPLl74N6OxYasZlfDJwuyrJBL2zm0jOrs6KQQY
cK9y/BNSf2yBu1oxdyxf+V5cC52gqsO/rjzN3gjaBVaDUQ5JDuALBWelDuLqQbWEFMvaDpGUz9Pz
+AJStzWt33Yg9sX8Ct13TVMWPRs94XbNHA/DUwsBOuzYDOvSMjvRxIA7tlWwQVMldGRrvhYUgVpD
oBXYaxTiiWeQNxQifAPMTMkWyZDVq58l+RdDD6PoVFGG685fh45dPJ1G8W4/Fe53yA+w1QwSIy0/
24bWp6AV7q/RdHu96Ehqw2u4qzaD1hDdY+/CIryIkxYPQfrwIld3KnMsxe9x9MuuCYMWuhurowNT
FIgRsNeJQHItbO3xw3asS9vCTmbKZWYPFhYFc9nCpzI/qwRzEBLZ9oEtSabFHt8aSiEpFQ3G6ANM
zJpoKqJOBqSBGVIkYwJctf9IC8ZKegLJ/NSm6cGnUlQRNEnjwKxrqK4KhbgACDUS1zpvP8C2DY5Q
/sutFdJnCSsbzJ8yLvcCdDeF9fw/ls5juXEsWcNPhAh4sxVJ0FOWkkobBOXgvcfTz5fqWd243T1V
Egmck/lbMyYfF+q6dj0ye89Vv8moTVa7jxxysGEaVt3XxdirvP19Mq4lO2M0uw3ABUgIqWui4nEx
VDnpT29/8I73C6YT0DduKFMjrFD+vU0HAVNBCGAzBDNyd0x7UMUStikEgMbWNVpXTjfFuS0SBTfS
nR6XBPYvp9hEY9BuFp2XkNAvQPGCjK4hG1dZ9qPb5l89c8lBb4/u09yjjPEeMhziqsctROWYzCeI
eJfAwS1AZDXzMekZvFO2wKA53AdbNIc4D4ZJ2K1FTC7rGJB4rdd7B/PgoO65KFqS39IHmw6Akvu5
h7Kycj/+KK1LCHgGmQ2kyM0b8aKWjevL5ZU454TBElgP3PpWkXTE95zwt/HgoV+Qp60iWKnqP1xc
V4PbEuSHIoNZqFC1Q0plZJqy9wUt6OtP4ZH1YbPgk2svNBovfVf+dhC5Nv9hkyQnPbiFvGnBQx/f
ou57nH8rNB6RzspfRXt3Brawv3mO1wPyMwmzEDpXwNoGmbeD2sC13Is01DeMQ3X3Ulay43TmfZp8
pQY1UfO9C3rcu8llxtoOxRAzU5lcZNa/v9cDHVXNIGIRZhnTG4XsgRIv/nSGBoQDaaz5I0obMarN
tJ41CpMdF6SLZtwzGUHQlKVXA/RFWxKYLix2CK5FNNnAkrSqviU7CF6UbEGrfYKP4TsbCfFIAXUb
p38Oba42fqClWU5adrNoI0DsMKuSRN55H3ETIENEv1NdpDWrbz5Th5aB8Q7pN7x8lCewstEZoXGS
XOShdewHx3RuXQL505SHkTahkvpIaT0mFFB99fRfkVqOSGSCyk8iZ6eDJeRGswEukY/F806y46o8
GyljoF0y0rR0/c64xFh89bzjvCVCdzwMbniSF19pflp20jq7dyZ751n9c4xCI9a6CyW7qy4hT33m
zAk9dEQaOX88WIXmPGgzZpqrkyEbwW/BB+egCLIprSkTTPvgMo73w+QSUjinJQ+OQu9HcwzixzDy
sGU8uPYxn7OL7VgrnctoYhUVTURffSVqQn1nu12q9j5YDCKMEJ3amzF5bPmliAxlFxZUA8ufPlLW
4YSsXku0deboyIm/ln1RAWbPlovF+koAvEUOnzNCfaKsL1tjQwKUL+IGzg1bnY+Vre8GLTrpWXWU
aI5FJboiIvlQaXfyd8m/lwlObnAuVWYlFee0TPpJ9Lko+XmmmGNMUdfzYYigo7H0beZ8L/3B0uhQ
lYPxeVmoHHOx2FYmfCP6ml5Z9Si7Gs37e23l9SKHScJDatRWU3Tq06MePrMDNx6yYwGMCUmK/SV2
MbMjWGs/+nR45bFw6DkPkvED7RuGv3wzOAahCso9kAeIqkz3VIRLYP7EWqNivhTUIEcjg0cUx2hu
XwmFxk+/qTCaYhPEtB/QqmmSQvE2aQjIYPI0DB/8CQp9rQa+aSIWpmU+O7m+ctrhYsY5ugOc5azm
hFXW0Imq8cFE2AT16t2yE0SRYDvo2lQdBJzvOfCGLbEpdouFzK22kG0OEAlzAmwaw/2Eb0D++V8/
Sn0oeBDRCSOmttiMIjaRZq+b7rGbjEeoFTkHwB0Ccg7HlhSZ5tGZHrRni4YFldT6CaEPTxczYzG8
QiRXc7VRuoI578nipAQYl/kfEmkd2p9gPgPUAHECMe1ypRpwQd4SZMA5ZKYCKKcs5dog3paaijsD
BUgXwFfHjy4+kbLWAQeX7aj1futxtq4lGcwkykpCnnMdo1d3EGkCdQENSOdM/oPHPI9XJq1U5FxC
e8iCBPu3AiMS2sxpj0368scLpcy/fITMjOGEz4EszgeyF7g2aILGWJHABerskJJbKWI1ocx5MuhB
ShglFcHpuKNxF7k0ePbmI+LVrVKzvLrwHAj1bapxeMiNa4qrVEiimM+UPWQ1hLe+JVcivDH3LaQk
sUwkORYOFGlZzdTE76b0qyWl4weSodfJY0MygXENlSRRnEQCVN57B2sa4UsRDUNBXG3KQyK5uMp0
lneGa0ty/CkWcDjFEwPWAeWarX5QZi1+39lApmRftYAIaf5rAlyOAQNgT3POeEPcyMzG0SwKO4fr
t4S7cRcPSqN5FsGcxxOS9QnxZulDQRW6Jzvb3y7FzyjrfYSo4FVatwsqThus9dY6KF+5EP8Qqp6a
UazoySy5pyciQKWaWQQQ/K2Lke0T7bWCupLYeG42oZJFGSM04DA0h1K6P4oP4RQFvV2wz4meIOah
izmi/7TJGv8TcBxYtjf5FuAxbOvfjLNRsFFUt3NxkWOBxdMik1BrDu30UkY7jhjOWHjllPguSnQH
68qRIypssLFpgpRoQGsZdoz8JhtmVF695LVozI1j8ihDHtCzpSJD41ocQkiA7lA5N68uHgqyBdrE
vOvtlCh+lDUMM+wJTMiy7kNPqQa73H2mD6Tzi4tZwq09/iaJImVNUFOKB5etmB8QkMNe1Lx1TPRB
SKcJtqE0pwPCI1a1cNYSpMyDIonQFsDIsrwbuYnBR8MvhnLR+idgt6E4KPAKVIKkNKj+QFSWAynh
5jAJhIXIdGEbB2yhitE9xyUpLPFFD7bICFAfvQg74BCCJQTDkno0X6K5IU5D5TtOfe7fdn4EncBS
KBlZC/qp3Aj8CeOImx8DhRDtgRhFnkq8/YIOCwws0/94LoJLAoEACrodSWgS0l3Och4S0ZXJP9Il
rorDeFKzBxkVnSU4TaQNYxUeqQKqdnRe3gvCCcrBx5DWrxx00huStPuxPNK/wt6p8mDJSigpGo3p
bYbRJrLrJ4GI4SFELwsSONl41ayfEH9ATLbglBA+wHZN0J+DrjWMf5WSR4yZurOMPbMcsyeLRULV
tjGIo0xXAcc72GeN8O+RkIn5qOivpL3chzCw2KYYznm85EYR0Tfnuw0t0nY3FI/oAhSaXszilxNc
dsQqGXzObAUBpQgiieVw+rPSHvK4v+f2RnhQcdflBCFzbhFL44Qf8CM8x0iMpHqLh76DRY1ArPqB
nQyPk/z+qXaIYU47B5nKEq8bc6a3tqV6EJdQ+epGJZIg1Ei9C05dy3ZKvGVIvxuDApCGfB38UDwl
fXUgWwyLLul75gecW8M9IN8HSYqMBeKD4efi/8sWlEbWtLJbYhY9zG7Rr0KwItrbBEDEg2GJoptX
3gLJqEWIkDtf3oAQHUJmxHK6FN2DqObKsNp4TkdagusXxIP8iky/ya9sfjuGQUmNYXRtEutETR/X
4aL3W3Bzh09iQZ/EpzPzM1U5hhMeUI3XysAvGMw/jCQyYgwOanI+O2uLBR6W7i/HpT1DT/ORZngl
K+1LmV/RdK9c1CoUanHU2uHO6h947nkP2IOsa8hZgHpTIKSln0i95d7tfnm0PGxLiJLA3fmLPOBd
SZHOsKfp5kuB7IJlmNAWidPgf8JxKO4I5kLI2l2Qc1KQiAiFrT87NTrlMaP3xML1iTGDC5JdWKdE
qD/FsBqNKCcfFvYH8pvuTHiULr2K4Cs6o7ncVMYAOXEzm0DyuXnyAxPfD0Hr+hUAALHU0FhHQj+Q
Z9QUBlFuYMYcPUTaWfQ08K70vyK5qDpWAaEd2GyRLSMUyrQUHIYYINKk+XAZnGDXeE4XNliduFwe
jb/CIhZ1NyGBCVs/rQeyn5IWQK4RkatQMvWVS1/EmPxkBeoyTWFYlD4xggvSx4aHli/ZJMZ/sdV9
aRnM4bBuV6K0UJVs4jjyNUwvje6t+Ao1XkehTuBjLM0j6OwRnblB6CZ9a83wUyfHKrgflbcQhfXw
D4ROphmhJWTDlQmAdVJ+Q3ZERM1leJMDYUQXhVqIh13O8W6pbn+qPJAbGyuc9QFoxX3IjFGyRfCS
thqV7e1G6KG2OcNV/Q2GcrM1rE6QNCjv2FBEGj9h5jNTNFrw6ANANRSdrDQ8TziUytjXlne5KAlz
44eKED8j6hTQJKFFZiHvsMseFP4PtROZduiIFoS+4Iw13BCiot2p2cWqHsHbAojNMV81ZP1hvLUV
ym1e0WKuXPDuZqb1QXQzZ7TWlKJdEvc9tt+KDq6ZHZgPYUFTkeNYXaaXHPaCbxE+Xa4dIjGC8WXS
+E6OSrz3PpuJ9FjJsuWAs17k29AHhXHVINQQ5mUJ/UySv+OMn/yuvVYM9IZ8RVgdNIK5iT4XoAbi
SEOGTciDYOTx+FwU3xWR+2KWIKqmbEIOyEFuElQBQQXQkT0inkXP15LCtyTUDwrMNkvNnUVA8twJ
ESWleeKD0IhhEC03wKO8tJL9K9Atbk7e/N5mvuyJNzIQG8Gq9N1GyzQfEcqgJl+CyDq9uheaflZp
4Okexh5Vc34jM3FrGMMfwpIt2YuBUAnOKCIruCDcOPaV8E3O4ojM0ja/lr29Sjks6xJTi5bQAPCz
hKSXfghDCY4XDwkxg9csejGaX9VAO8RXwIeECENeKfnX/URxqN1jRLjK4coxvRlD5Z8oMcQuMh3K
hhovEcem9b8BQwLilMkhzqGBGSYbN+e3CTazwX/bkZ2CEg0gaAkinBN0XlUWwoL+T33PBFuGDPpw
mZHefUxKhLqF+9Oenku0NHp1SNItdwwPOpDX31k7DY7fT0Cs+4pYMXsC0o8voxGfs9DYZKI778Gs
ePtHcGDoc0QY6O8k/6f6UJmbhybGdVXtOeVtz0FtzPdn01iL9pWcjmVgg6kwbSD7fgKc516xpp1q
7TLepGlBdjZWuB1shgq2YvtaMWY1vbVKRvfOydAXYMaU33exP0uds915mfG+47tD0NvyxM/BBWJw
bQ5ovHvy+iXimXAjE9URTNw4aCvIPzFypO6T3e1kUanLxyBN990Y4244NYjyafbw0uJfgz4wMZgP
uN6DosNzMN6VjQaNilMY5ZRT2q86iu/YwYvETNY9KZbim8tXm6uwlZCX7W8G8Kjho8Qv0DYFMvh4
rfJmgfw73YdKRm/Sf3SJ+sFg0M3ndBrWVgS/Xe6HYZCcUfsRBD03z2XdbfS4flhKfcDizWDCB8N8
6dFvVHk8u/M5IDc4BTJ36RcLlw+PdunqoSoHDmdwbeOxwc3sqvdZj4REQQTG+bwcynZimHhScBO5
gb4iaKuJ3oca7U48rVU8H8QIebCKcXaaA5CR5cLcvtFi89H0zF00PQYdM4cRKy+K8cAYQmKx9y+c
ivewO9ZVf+8GxqFKt61O7ylepjCma4DIgrTA/Ub+GVu4ybdWZMaqU3+4mUPaVDx0kkJrzUP8FKF9
GI1dFmbHbMx9PommBWNFNGB19NURCiUYvkwaoZnQOXVpqk8wgtRUbzn5Zuqy+APeFiBGv7fIILNJ
2OJ6G4RRgQjiEoBq3DqI8nurwAXBWkv5QQoHZ7bHlD4OeVzi0FovpBS38BSlp+3H0Lin73Lp0IHw
5XL4b8WNGLfFuzbsaTc52BTqiSiT1dFBXBiG705BTjwrUL30ftcMlybTcqI6AyKZHb+CaVX57cvB
Occgpg0hLjG7r0TuGMR3cFR6yl3fmqeYCXSG0120AVie+qnKHv9JnAcHgl8H5i4Jv9MWhVfdm6fJ
fM6Yej0EXSrGkTpr7lUYBDdqc6ie7B6wTC9YmUuP7DOb3j1ECqwAuV3t+1o9q0H17c3OgZn22PV4
adbU2pETl63C05xQeHX0kvEudlEF6sHVJXe3wJepLR6M4uB3rnrSdf2NF8aN2PaT5Tnvhkvohuew
RIw/D/alz/DKWIxH2srgT9RJNlLJx1HD6TUfIETU9ZAoX6alY07VXpdmeJk4UrL+V7Yu8ctytXep
8Wv2qs/XH3q/AQCOZipPdjY+WB22Yl6jpXU3wDcEGYUPo7kY66ZW/Biog6HuJyePwNFvoMU4bobu
qbHftWVHXXHQ/BJwfyd6XrdPnwS8aAP1vgSTsqZf5M40GZn3dTHs+i7bO6waHpQsA46KGWmxyP8B
csuZt21lVw4qf8jyPvSvusVnDG0FV2NPOogETxrOkuRXyNGJu0omhdaltcW4tMuwKkuNCGqpeflo
7PPC2ZnZH6P2C0nbTDzMeBS5DCeh+nPQx1dDOrR4dHSlPERVxwmILYvImebZQRKrfXj5XyVz99bx
JSvB0ZaQKRBd1R6vAweJWcCyc+iN5AL/4VAj0dsgCkT0qqyMLOP6tB2z2E/4p1yeE3ip7aJIOhW5
8mkF9RPSRmEPNik5YVpS7sUoXUYHnUdnAoXW61Nm3twKOalx6w1/0b4G86zwlIyAftE/G+yPIBlr
Djbj4p0s0nTn8sZ4znmakugaTckxJHybSUZImNrITrX3jRQdeDlkSW1WyKJ6T+dNwyuDTldGAjgv
xPcxr9L/de412J/BOZ/OwapMw01hzrwOFMw0/D2zZVGiSPs2QkWsQzJb6pBIyJIP5UiwBQSHigiO
SGoSerWnpTbW8EaBx1w+taesmi4eYM6IE8nxqFXfx7zmXtUSsekkjGBADUuLh4yQNvydhL+suZ5D
bTyEg7b33J8peaUzrETjYhXmSabNkXK4OHxj6CucrwhELsG1FaQ6VtYZXTXKHroDeHn6uFp7vNWi
Tdea4L7gPpl5lsWBJStynjlMF1wswyP+BQBRlyBFzXwxuKwSNhmGLeipACJ8GEdam0MpzUaeFRGT
DK2LST6/aN1ThpqbkHGb1BZLBL5T7IeP9XBqpmPOLRtZv7Q4qKR253RJsIsZ80RvKsc8LTLKhNSl
q7ejYuAG5BOAtLYYfLVj7flRdsSa56GSZes3dtb0JcrirCSLb1/XKLp6j2SgGzc8TlQ+QY5Wq2XJ
ZOVVnF9+uArzcszFwAQOtoiYFCJQunTId1tl4WM+P4QKoixDeVAYH5tIvy9wW4jRbwFMwDIr7t4R
ZEiM8Yt6FrzB6sL7pO5PBpKOnquezCrqvyaQ/Ig/qm2zZ9XD8FOlpEb/Yk+cPPS0YQyaQtsDlNav
/gt2Xw8sUshUuJ+Nh6z3GeOAqSfl15y0vcDEJj96CfGAeYiRmDUUf+ZSbsnR4tsC8vRiEcokSE/G
nZ2gyRan0VSi2ACf6Vj0CdfgGxVSSEgv8E2XQox70ea2fQJ3KwnReHy2IMg5SBJeIw6OnqRuEV9R
9c0gKut3BlDZ8WPa6vQiInaORVMv9qwYGYdZZGV7LGHRMp0m+58w5nbfH5qxusoc/of/vhUFY2Zj
qBsb3S2rVQ8V7DC8MyKDywHkk+0g0pJC6c6CrwKo6SSdOegesEdQ1yjGLl7imuWEH9HOb6C08jgh
cCMVMXcgxKjLQcCYxZ4/wTA0yIJUegKqQZONhCgON57fCtPGktivBccBzunyF6ZJyY9F5bHW6PhB
TYIeKS25h9Eo1d+DA4QKPos4QkKSWuPq4lUGicHfoxgm9ZMgTNzhlpTwCJRC5NYUM7eGj6r7Wn0O
gFRg7nwvcnGP6IoyMGORrwpEBtjokjfDqsYdLgYgydRh+4u0x4iyeMxIUUh8E9AVBjBGO4Hf2ili
f2Hiqw8eO5ZBttqk/tisx5YCIrc8Pk/uCQVDmx8T+FMRFKDDC4znKEn8nD1sVmJBFP/wKOOJ6Hc2
TKFlEXnwVzik5qHoJNyQmPIIws77LVKa2Ci4Ds+Ggi5q+AfYr44WtCE/X5xswupZnpmsIxPpWy4m
VE8zH6SnXTMSl+QSLX/5wdCyAulH498GL5GDIsORiJPwIl92QBEriBAxM7JK/Ce6A4flrGl9FZor
Tmhf0jhz9UeW3sb8RcSycLrNzjuym4IiBkR7u95SICCvBkAKAIJRjUeCeVcmJ6Ggz9YT6vp0eXTs
p56BAyqNVyrFM0IdqIJV24QmmS36r4mbqK5l82TVuEC9yq95AASEE1Jz3OIfIr2iA0fqTjoasVBn
ry0JSRMKhx8GIW5dEjUA9azr/a7SPqVUc2bpqxegzOVOk6g9BJ5sbwIxgDeIPUWkZ0qT7EALv13l
fS4hreBKFG+XpD4CHLtT74i32tiJ+WdhitnP0DTFKKVchJEOomLCByBRxL+UdOIDOou1sZYbqTOe
SlyNTCNy+mnZWUYColj90QDzb644AfSQcFaAI63GTWQ0Z1PB7ZSyvVriB5XJHKaMI9CFABTLLysp
pH8IGYVDNodeASbrEfDOs9+kO48MRVHoO+m4Y7cHpRd/E6sVyNAyfsfWV04x3gxySdWC276ZhGGI
NMaBTljMdaJ/L8aTSKRUUAO0gMAmBUo5XOtk6MxJgwK95WUBz62pmeCzTBHhMZW7lC7b7hqjQRa+
jQWfr7i2RGEkLDlrJn8QKzWIU0kyr7bvQMJU6onzvviazG5dkyiVbkTzSvSX1T0xlIbGzcw+RhPu
nwVQGhSzawX31CDTsPd6TqdevO7slxwTnm4NfAhfaeLgi2Pky2sSmQ7knazHKvHraDMnxJcsvjPE
6CMxqTfTpTeKvYg5FpJvcoefUKFyCMQzEo8mhzNb1CqXUUb5weckQDmM5F9gEYsL7UmcI6xBpuPS
7vUlCUapWGVgfaxOO5tXu8JuRdBdndaooIgnTIm8PPTozpf6PCPTWQod1z84WRDsVIwV4pgU/UZh
UFlCES+nBsk0fGI4wd4b8LBFJyQSW46BXI0qNjLAMeYIHJs5hKm81A1XZfMg1eQlYkJROl4Cxzg1
L1Gn7OHuRq5qd7R28k7a1VXnNllygyaBfTkfxotNplNOLiSKvm5xcAjAivDFauAbf72fWCzs6Weq
f9BExC3BNnBRzEbypxoNBZaYIQrmnXG4ZfW/lkJsREBIXGwGC50YNRdCjRxRYOHWkVS+g3BVASJC
ni2Vhk9xAjMMJpTq2emwLhJIY0IDovzJIc0iF9mz8qBNb25b8ZA5sHcHmT3wcK2hQaZo3dovQmV2
rx1Eo0t+jel5ZI0zQ3WkAVlihiNBTMQpbra2SQYQuRSvkgCzkrUg3zCfUjQp2wrREwMnar07mXti
/K0nZty5Lk8TxVctRwLvk4O0cg6uTGotzMjoqMRZofslmsBL26clZCjiOILFR7Qq+KcNaqT3FjU5
h5CHeI5p4QSoVfgNSlY9IYH6bW/1Rw6nCN9sFf2MJWbb7uDxzqYgOEwj5ZwdeSwSXEfCwtnZzXBv
Ji+lfHAc48IrdRlrX+ueoH0FYdRG7W7S70jRGgimoUW6IQ1qsZ6YlVH6TfwYxJYm/bluy39a9IQk
JAqGazrfZ2RmhXN3QoJcplurD45GwIu1zvWCuYIzwOPJ3iueemC6SOmC4WkWBxkue3VljDyYnvgL
HmM6hYOm84OxfR2ahl2I8pTqoGJygCQynfmS9N1hKsajcMP6dQmyHT4h7hZefpE5YoDOicQRSVNI
XZISf6QQLxIGuhjDQc/p6BrRqVbzz2wNpI3TfJ0YvqeEVPER/sAWH3XBxlb9HvlQZGmEuuLcIRHA
DihETTNmsfYyZ+oexRfkP2lzaHaR0dWEG/ML6R0+MBXD1ocxm1sPuFsK+yKrPbWGi3INmwE4AYJa
XHKruqz93CWZBVDT1k55DPBo7Cv8OF5K+4AKb4EWyMORYX8sy7wSvSdHXwk3DR2imeXLNAFqhpDl
ow392K0QpNHARBOGgnrfch6todlyLJgMIqNKRbx77KN3UcTESX6MwtcpeCmNapdKhGTwY3FBSZ4D
mZZFR8a77LIRBxz2p3LKTot2D/85uCsPSNTRaDQNOU3DlZgl6wnN5fiaVp+2Nq4NNEc6hhd5V8yw
3iyI5Rcr2qZeQFkkFBlvY05kSM4CM0EhewAoeuUrOZdE7xc2TqW1ToJw7HO+AkGP3Ii19RSepnnP
zaj1l4WMkszXXeANl/pROjAwlQOiljKG9v6ARcfL+m3KTYiNYBMm44Nw1Tm5MVLVUEy9z1tbJhDO
aNu615nUNKlqykgWKfVNyJe3ULQnbTjEzGgNqsQWPwEULgRH+WqxinhZsKGHpJhZAnEUcT1ohGUA
L2njsZcVxUpXdYR6g3V9MnVU9izLziPjEeMpBw1VNQ6IcwKM2H71JNCPfPTg8w1tJxShcYLrbQrC
AwG9cIqWRzGZcolj0j+HmDkSi/HOMA6Ks/Nm/0+lAaPXEz5MT15G94QzrYjHWaXpa5LU6zY29vPi
+DqRhwHPlHxrGTI/t/nRlU1fBncyA/VpvKFPl+QsAl4Vhfgz7MWceqSi1OPLQFcDF68DqGmpJwRt
t7wJjmJUbZfiV8sohiYkNgifwhQ5VtYd+U1RfOklGZ3qWuASg1k8rG4e4jaHxCPcfqHsaO6jYkLT
kpxEnhHGfXRoQiRfDa1/70cTXQhxgShtM/tl7NvVopcXrcYOwWHmGNomf5/qzynXNhmxQkPnPDGr
SprVUgy+Fl7FbbA4P6wknUt/n+sBtO9E1d7akO9We5E8JCgLly0ahZOMSASprdW4P/DWr/KEOlTy
qEkfBLDRY8Qy/CYaG09Gg4R8ljP7Q6VYhwQoQ9J8rPR3Ga8quctl/90M7kPDdUXMX9cqgKcUWxXP
Tuid5DvzuCwG4qgkH8Jq+m8xt5iUsPR7hco55zIkzJzZIXJetAsXSZKiWeEMhfUMWup2rtDjExZp
1G2iL/+TBzbrKXmz53eiTmHYdy3gDiOVDO2srw2VsHIacmTppEPAmDrUlyBozFT7XBjjqdbLjybk
Pj7/xXeG9VNBWmybYqUWga9exo9dAoXOydZoW6YPUha53EF+7rvptQUWTW3aDvBFu0hIIiQj8i15
2eiLsxzaitm94POTGwP/eaRpG1hocuRRNEcnazxw4JJXFvjeYPrqknxOzYQC0CBnBcY2pggJH3px
NANrlRovFYYo25p3GRv3SE6/ZEEZ4Su3O7d3TAQbyYZjfbUlip7lTEMPqjBJ5zp4k7qzmWwRSpvk
Gf22aCE9EJRol7hUMetXQ0FmwStX8rVus/BcVK9FBC/B5oTkzSDpSSqQuYBZdQz9wQHh5wmTmm93
Cp9UvT+CUKLZkbmCHfzG1Q7mIy+IgHT4YUbeO4jBDvttr5oHeSGjMPENgrc6pqQENRX8aA7G1lsa
iXw/OvrrAnTc3VFLmaYdnbFf0/BgK75X2pwtIwkwqyLylfbF03sftge3K2buIbn6I+jnXxQQowNi
D0kpIErUUMKTmZSknGd7EVF3ZChytEU2/m4eJzJXttqYHSOCapt0fiu780wdmckRhXQ640lXu3z3
l48GvlMCi0tedgCB0kGy5v1GrmJV+ZW+HvHDOiQWCb7aD8TRQL8TzCxRESnRUtH04LDwSD0Grhtk
3kcRhdg/CZ3SVEkRKlf9yunugvYIxkH0ihNVAD4o9moyPsdVww3cZfE9vRrAb066pR3nY+d6L6gn
qu47o/OuYiFln4kLPhNbAscCj0aSdi97u44oTVXCzzZAOOd7/xwK6Wu4Wp4qjh6UvFyRTb+2+CjG
2PtoFgiZ3tiYxneU7rhBaDA9JPWrOEhGAoJVNdqzVbU2pmAwh7rFplvdi1lStpwB0hYqu6u1L7FZ
GyyXKD7EDbKkqI9ol/zWEMyRKBcnBsaM3pc4N2ErgQBm+K5hF7vKRsHBVCybSZ1ho6n4QITiErdx
VGb3nknqL8N+SY3nMTsbRL2JwI6CxK5bt6rHrKcjZBiIDIiy9cJTnXURSLBGspL8Nh/iTwdWZdZj
P1d/CxELijgeVHBBnzGXaFVBLiT1J5p4KRExJukTL5dZuOe2mnyRdGttDbPMV85FPkfTp764e9u7
NmDgXGcRofl0maWacgrXVfoFLFIxe/abhQu1QzhS7mcr21mVdyvoAlUP4l9Sgs+6/5IVWiX0uSC3
wbjSpmfpx5ks9VZn+MlRXFSM+uTkFcBBcLZ1Nm60abqP9fRgZWDt87c+BveNd+4Lc9eY/RnPddKu
yDUlW9jajk3wjRUkTLTnkPfRc1x8l85LdjLQfGp2fewsjyLJT2p8Y1s56iPQf4AcBV+8TXBShrJC
Wlm6OHocWOBAeP8C5CKov56tDHUZiZeRbFgaWEyxTofhKJSYsuvg5kfQfECjQeuRG4N1jZzFdFjS
ClHwfs24FJpbFn+bRr+PCDJYrE2n3HvKTxsAX1vskYyuTESS5JuYm+4r50NQyMpFt9rYyFaBJMP6
vq3qf6JVGweU9EPHzY581vsngg8kXMNoHdEu7SLAyJiJdLzKyxxFxpkMCNWE1Gfyihgse8APtBUi
2TUAI1RtRdDd8IbTB7zoGjWSFjXhq9S6yncC7zawK4oSoC7mTWdC61NAzjjEPfpaBc/S7tB1FK2I
fPGqzVBvvfPaw2W58NHgjikyNmtKr/D855jAJYQPVToS7fCkkysN0NEoxbnzUozk8Zr5gxtlKYjf
YuKwwNNVS9sqlbo263pbZ086+w3KRy0vduTVdYpyJGOb/KhO5I4MUORPiJgSLMnOQ8pgyCHdukwO
YXGu6oaOY9iN7rNvoIijO4WIzRCbQsgfOMS7lvSsWaeJvZ5eQ6N8Fux75F93unZQwRQrStOaYd9B
A5KPmr1gEX9jWPY4QUwOBDmUZFtg/xVDJXM3YOqEkqjQdJBKmkRk2cXeZhWnHIkPIArdHglaxrHw
dko0I/4AwqjenTIgBQIKQfJwh6ekp1hvvHr6u0l2DvVnNoWdbbFvPGvdJ0ScSdLSuCmQ2WlagdfE
PiRMQRymPAPNgrsVLLsixcYZ0nOxhHyUH3XExo8coKm/xmpg5OY1BXJ00VUj9NAie6WWRMYxbkZg
oPChZXxwA9YdndXdlRItcR+H0mDmcflCcdTxApn9BNG+nXiylupf15CtvWwKy7gbrexBjIG1Yvls
OSgVUKlgrUnAqt5luWja8aLitZpGWh8JCTCs/dh+yw3LXcN9QXImR5eofJjn55SUxxmqgokE2Hj0
EO1GHF2cJjrJmJNyZ1QY1EuC9OnVdOzQ94y9HX/1zqmOb83NDh7z4NPtdSK36jt16AlVjHwPrbDf
ZKJI5SI1qvMQUghT0xr4HUUFOc8IwNofh9E0iZKN/GhVdvX4TFoD0WDYo0+gNwX2pIeu45gBPxev
WckPRyKZwCDTYl0snBMavgeaPZl5kKFIhAJ1TSJZBAg1eHPn8QZeoNeig+TD51qzOF5FeQZ/r3YE
pTsHTEi1Ql0woUVUnUW3NLlw71IrFxI/dFVt3R8+TYSYjD/17oSmPUeSxMsVM6PUzVbjp5nRbUxc
fPwYUX/zssIfFcVPmmHDqJmj7B3ma1U8a9VD5BwZP2gIFC4ffDcsSa7i7o8g7Tp6yJaxwnyt7FKE
g+CagrkLWDqLU4lo3/wYenyQQOc9sU90L4QIzvg7xD3FYrBz7WcXAq4HZlXP7UuCMsLVgH1NuhSi
RxuwPqfabuIXSZFX8D4xFpS6gmbwG/COxhizL7YSV/InNlXWZC4REqV2YvN8dN1rH33JsM4ehNkN
lSGJtuKWILoQ0eGQjvfz+F0EGpDYmzmsApobWYTMwOCMRvlPFhTMUQHyjKgQBfoc4xZ7zZoKoXpO
ixSSVFWT9IAw5ZrOPS40CfsgcpdGTW5NssWx2PHBdc5wpxDJ3pQ/Er49uq5fkcqBUDAiUxltIWok
w+YWdKDKeMQ3U046KFc2uEU6ezsRcUh/Fkil0ztrjegtUFPiCMHSmNagIGdGkTT8dGMCk3GXmedF
WHCqw1sLM0L7JPY0AscJpVwiSAxfxOnoGwVFRgwOUBRUW8Hujai4K93qqHaPkgrBH/SHzrAJKtxm
osgW5iHC/2i9kICxl/GOT1cKWDv7EbIAIHBGPNWgKINC5sU1iRvgLRb7LYe3TpWF1v4Uk+2HmKcx
rPUEvnkcoW1zkgSGbDsjU0JLhx78FSU16aJK6u5TVEwo7kN9xzOLQB+cCapnmPsLnaOsg7V3npFp
CPBGVB+zljw7VsIFSBTPaEPAhxs4QcpcWkB8+Watxxjh0cDUrj15BEF2lnqRkCRtPv5dj7RjePg6
s+pX5Hojnaue+PnpMiJhXYOvbnmBZjKfaWnhFSmZEgM+MUkvrIjss+0BRch/8cILlwndYNUtC14U
yMO2jjgvz43zohuaLCKSi2Opn1oGjSrVxyDadN3V9ouYGNLO8geqAHkLfCA7OasChjTKQNAHoFw0
CGrBJeXL6mY56qnJienmGbUbFcdgv+4wMwo34eLdVpbbyAIb5giYLQA55PyIMPgJbC3bdgbvKVdj
eU3/x9F5LTeObUn0ixABb17pPUVKoswLQlJL8N7j63vtipg73TO3q1pFAudsk7lSQf5twEXK/9Is
fIMloTrOKmqmNS0uCw6KBv2vLNG7dM2/tQoLzhFUShYe+JkIrQ7ZlnkMZ82sEraErsdshv7l6Xl2
vmi9eNNYCREHE8IVfAaZxsdvPZP4xqN857cQqEbtrkyawoxME0p2qUJEhwiOK7I42vIznXbAB04B
0jIEw3uZthYImuIpH0IcdoiqwhRkGqFF/rBJ0VNyeVWIgAEZpgi7A4rDVtSSibIZu/wqy9/Q0Y6K
M19mAPFZ0SyL+TkOx7U1gfrdOKPPT6pcJntciVdzVv37hEk0b4uPeWRNgwOV7apgXISP4+QDH7fy
KX/NeL6isftNDBUelP+lFe1fDS284vrt3ZJygJUM/AtODzTG9rQPSmouAGTiXHKj8skExFjN3t6C
A2T3yevUlBvT7wnVUu+2br3LXMnEES5wVsQVqIxbpbu5/aNK41tWX+3+nwDRMbr3GOJWZ8OZbYGo
O4vU7NdtSSBJ2Ry9yD3qaBXM+lQxD0flR1iIv6xbeONjtA1tsijNj94cuCf/1OBSKYxVpjVHEqvN
fR3/BearPv0EYXUz8g6nBiHs7KkHz1jr8Fo5RPkG04y1UBVucTaxfR7onLKSVXND7EeH7qGFZW92
ZMD6DHvwYvqoVUiwJO7twEPmsD3PrZ0yppt8ZsHRWDt4AQ2Cu44GWmi4eeytym5c2VQGkfawjOSt
taYj1/EqaZj++OeCr0tnBpJ9DuP01BQsgyHC9ws2E868skomoj6GFyA23DXxtsaXnLxN+qmYL2j8
Fln8mYzPQDu5qdBGn/RmNzb/0XAx0aAl182QsGv+U310Olu8WqRYl8IirTnT553GAVU2Jl0Z7AQi
axnDYeNm++cdczbtrPKn7EXMo+hHvKUKGqzd2FAFVnMX7OQNl9bcZTOqGR9jO2zcmQ2ATdIZtZmv
rOvsVWAAmr3lToMjM64T3X5ukEsHAFRLLl0X96m341xW3WvjEZTJMAUZrQtk8W+Ormj4FSQ+VJ0M
/AzGhsukISgIiGmP0AnwUb2f4FBpDB2CGHIoB1cYIXlRw8+A9SNcjqNBuFCrRwuwHo55qNJNK5UQ
JlWdL2kHnS6Pd9q8J2g8URDMU2BoO8e/JMGRk8LnkJK3sgq45ZZeC2xr6fJx4ZTIaaNiLm0xcj9c
lDK+xyexj6gxteKOTo1IErba/UZlom2W80YtdnW81+n7UbipdCWVDz11ZSErnIf4NbetM8Xzgqd+
pUxoi8t0DfeF6ZayG8bnukArrXeYA9Ln0QBtOKoROJJgb2XBqcV00NRYF3OUDfVP7fZMtat1DUOl
ZEYpXjKBHEg28MTnWu1qiGDWpiw/HAZkKg5c5D53BdmCqnKrcRta7lq3USVtIiLw3H49cQSRnV6p
a7M/o3qg0nhNVe/oDuZh0D516q6KkVzfmRsISZ1yqsgxkJrXxJtkMCGnwFg5Vg7f7MkdgUYryU3B
VTanKtF/3iL4IqMGGV1d6EfhvMVzg5MNcQSBV8O+RqeIchPlxrVM9zZDtzl4dw5lA/6gxxTuspkk
nYotTOD1DPKEdqMATWO6hSoEYB/zhbMbvETdPTQpVtqTab5UwJW+2+zEn7wvTlrLMaLsshQ7MaoG
Yuf9Ny+6dwz8qDL8EBpa8poSDKVn0OUYMi+Z/vnBnwtEB5cCSj51U9n84betzp4ZyQZrjsmFl2Vt
Lx03zJy/aax7g18/JcjU1lad/+JmXPnDzoDq2/G8WTpp8yzFg3XFLNSbbymG3SJnrEipmrMMspVq
PdmBOGz8xDrOo7dmORyCwRQedEK5SonCNlRVo8/MrMgy+hoi0GRi6dr1JUY7FAA0/nDOPfWoN09g
b0l5kxQkxLT0iKavHI1WIaKWOjA0IbO9GfiMEImtKnMZBayDaCqtdayoIjjZekzDGdu4gF+DFJUs
KwsYweNAwmMHtaYYwIBBH1OWgWoioJqYjxU71cTfujfdc03x7pzKiAeRsiVa5A04EP/Rw98SjcoQ
Mw7vu01WfEmfM5QZgJCPKjmmzZuOKGJCqFI+I+ncsAHNkL4KLKpg5KQO2rLU0IDTYSc4X2IejWhn
wf0waeNlczGGH7HxoncMHNCKSCxcBzwjZdTgI1WMMFmLKTVBDZxAiiq9o16gz+B65KKGHThg+N9G
TzSA9JdYJCYSH1ISpndokcpC3wFBEXN3Pr3VxgnrRciWB4eaZm0Te5m9jsxU/PalLU+YMVtjg7qO
8pDZIySr56p/63J1mZEsQ0GudG/QiTOqAWm8ZbqBoR5hZ149qXp+iqIPjtxrmNt3vHO8vfB8ybTd
EJoB1sxkS+bsh2Fmy1OvtDTdqWRnOWiipIo2IkT/jbFNZSi9YSbZGj+eA47Hu3rFtCED46Dan9B3
7IatR/6XVdVjJrzZDOJnu/yxqjuEMLpJpt3TRTNZp4wSdLmxHUST6hPnaxv9dk7GQPXQ0EcM28rv
URdxSkb8S6LVaNknhXLjH2nO/a8p452J8TLlAoIldMZZFWWny2h92M0qClcJCYbjsxEzrkUNh2KF
x2kK/zS+mCfrbl7Z0SGRbYwns1saNoUN+/bnjD63QpKIpOEcMjHgSRHSo/xtr3AprY1uXsjI3OyR
nqugRmhzaHV6+Qax2Zpno3eZ1lqAzR8B8DoseBY/x0Ezrk41M0LAxEed6Kz9f+/nr8ZSIgNjk5qP
fzZCHgqPS0Sfy43NEVzjXh1LFzQXszR3HWk7Ea2mqrlF+NQQClGU/Og4AtrnGae/VR0FNwZtaUTk
MikODTiEJVqyIOSd641q26uY3evgalOL2D0+Mxwn8vXaGTWa6W9ZcYOHJLadmUR9mQ1vDVLHxa4d
UxmiwX7r2vDYZKzzBQCrpd1ToB0zb9+wAyKw0cKZKnAZUxZxiIyycv4NPAcU4K6ut7W9VedbZdw6
S+eYAV3mfHZVu6cFUvk34QtqZ3ZD9s2fPmogAZ7q4pNl69qtHPzfinmmS3fMZMefWrH4eczfLu3w
E3HlcpggtnKUJ/mug+ItoziRt/yfApZPgFZJmmkR98ueSvhIriMEFvh74adVsesvuxdZocSpC7AZ
I2CVM8Q7iw1uqPoXcFkbVCf7gXRAcWlrzS0z1ZUBYq4lLqX2OOtxv12Yr6U3DHkesdCVwwGw6OZH
xZLboh6Cw5xQnDHikt6fQaD4VVC4wQqvEST0NBzph4VXmEwx9ylP9wAuKP4yi4Clgcmww3/DZgOB
WSxHGtoNDADol8icmn/E0EnuFG0bP1ZKGM3GSdsVo4jcZNY9ujhh6V9xxigXHcQOku+GGEE0fYi5
xu57VGj62N8F43U0Vy2CIsMQ+xWkyhJHoJF8Zmw6VUa9FibWfDtxwSOzF8UEPs22sB6N+ondIU0J
TcHvRfXLz8QKm7OxFIK/rgIR+DW7S9yAOyT3IbqXzb7OfwadGmbNxKOe960XQBc90+Fm9t1NM9oQ
YLhbFyQBapw62BFZX44fk3rv/UddvwI1nIodG5nJu4z9W4qCmCUgm21geh2FmN+fFJ5QCfYlUakq
VxqfAegKpAmo52sWrjW+D0fHRLEhDVi862pinP9Jq6gGfBZJxwR5rUfgKEcVm6c5fLC3a2X6uWhv
wUvtr7NmPRhPQ2Ex1tdXA+UHa3Or+wKVJpVYygKf/j0vL6XyZNd7+rF5QqwEeKJgVekqcD1rZFjt
xWLSqUJGouxI/kOE4cbBzYjfvfauB/UqgjNCoGOAFh3cxG4kfFNxR/xPeD8GGKxbudIkqkWecNn+
yJvt1Bd72DRsHNIjcCKH0aO38lFwUXGwfKna4YWeYVnHEiuO8YBgXu8JLJPVtwdZP9tO85gmg3+b
oF60O62A+s5wE4lfMTQrv+Iw0e6jljw52fxbeTcUbrd/VvQm2YsiNiDdOmwiWtj6YIanGd9uz7Sj
SM6J/lkSuMmryyRSD8+q16PWODsx/KNox0kXetsBgL8BaWc5sTWcIuOavM/EieDVWLcT8R/ACrYE
HFkxvLIDvg2m7qx/kKXAnNIgzsj5VhtbGSfLfFO89cUtagkYq44xNj0mr5yEzDxGmreZd1Cm4iyv
hIIUcgTbvrZpQIrL4q7ekhOTTy+x0ezKCkxlzQaWtTizFQOVIXsw/Km8mxl1X7LxPpMX0ClxIzC3
9cx8Sid8KtQcJtwkHNmXyBrhD/lXPZUsoG7dZkyHcu3KJbO03XLduqG3aEPmZN5GA7/XpzufkG6D
88my4EziIk62Ods51fTZQSnTvhngyKnsyuEfQROTzTc1hqj/o8Bn9I6zW12T/vUZ2g872QeUgAl6
jNpV12QgKyhRiAt5dzuL2yfe2+Ar9SC7x+Zf0v42XE1GtpMCsAyUr86yrznjyGxCEli88yb6Cs+9
gZxRJb1wm7D2sfdVkezzcxNf2/aqM+PPZL5dXVuwxGDlFKM7VgyOB3yAJfMD2fEwGK76hd33O6mJ
kuTPoM+quTXjkmY8Bgiv2/VGr2Fa0nNQ+jlkNGUA/HFGddyc7fRjciYSaG7ljJ6KEwNK+BYR6i/a
qqWZ+N/q1JzL2tlApLMjBHjPGcnB+zT/SiYbvP2byJAmoqj/3aVc662DwXT4ckMu4oY5EYBzetmh
0PeEt7QQPILtPxBt/6khdxws7HzKB2G5CPkEUHhQgOhBi0Xbdq8QfmgYy4e+XvlJBS8eagrNfsgM
xZ3ib2IerhGV2AhpEJQpCZ2AhcRfIrjEsqAUla1PDGDeLo8eluPgmQSD9GQ9+TGUKQQdSDehVr0o
AAb8X3/6TuybG54c7iu6YdBbtVtdlVolwVbbHiCsOyNeilYFHqGy6W2PggNLWSIqSnm1SEXS9QWa
zAZvcvDBzqBIb0lPGgSahPKzzK659TM1px4yn5Hdk+ZoFKeZyhs5BWQrHsrv7K8owIE9Wz+F7S5s
JsK0aItxHeKb1yGGfKB9Sax1psBrXNvdwiKSxYPTsWMoGKuso4Pf/dwcp/4lZbEmoDSt+RITQKkY
GyU0GTBcXNSIEU+ey52VDhbScTwWvNin/84BOqmAvVZ9dfgDdx525BvNBrpHFgmkFYPftaN7Zptr
M+Pli5d6b60D7rk0Wece6sRKpFIhyumzFr2VnCqsjufO27DpQE/M97fWe5seQBRISvKIetLrDgVZ
7HV0CS0mBQ2PLYcVJjVSx+786so+133LN3ri75xqFzr7iLvyUxPxT0ZAM2gDIPGLqD3yN0asEFF2
1TcAJYdNL/tBv3zRtIWODhFpuiT+2fahCrZjezd9aoTWWztc0lLt5MnWpyphji+safkAab9YLFLW
iBogss0dh7IuEKH47x/LPYEslwyr2rnD3RluQ0sqUrNWQQowOKFQsbNPDBWryMdQh+O5ZJrCcF5B
T5zhcmtRNTv9rvgv6MgSYlwfgM2pcFJhb4AT3Af0/Iq/a5pxPdiEKDDJLHsCR1Nc07LxAZhurQfG
QeN0dcxjxbhj00QkGaw7dziGZrMbWjar1c5S3sIao95woK3bBQ7g/mACk64e/JCgZhjepbV2re+J
cUktUixGAgObRG9aEz7izFuGulznt6Tdj+1/7dzzkGwUo19W80kBb9JGHZzpbmOlHi6b/JApJDQZ
+RGujrhVAGhCTdpJ/pDQ8Uudeql9RTu0NUrtaoKlYdqz57htWog13damJ2Hd2zZfBUDORdUEV59e
IfySEbkU/ozG8fLmdKNVMu0BUZ/m4Gg0/XJI9IXjIlq/2Hl5M4Zxp1XnuOAeR63jU7S3GNv/Ca+Y
OfDM/vMS9Jsp4ZTOjEviH5Fg016D/90W+SIksoXdXAX8U1sr8iD0fD7fJnVRPcLc7d7d6mSS2Fk9
Ge179F3U10R9uHm1KvJPHhy5ESNZbrLarex3IyowUWRrZjoGWhhUNAi9E3wt/OmIFT9iktAT+iaS
tIbKQ3LyNuogptD6tMvA1669ldGrlZStn3GZbKb5CaMgklHy4j31w5i6pbDJVFyjXqAz+KZ2kaTI
V55Hd37WGaCjtYKeeANF2ky4cgjJYrnCYkaWfixKSGIsiq+k/ZwCWZo0nA1g4nGNfwGY3M9KuKkY
wiq3svkhCofWn+TuCuCRh58jw/t9Cfjp9PJZVfELXNsypOYOyJ1qV5ZG/gaCNlFqB/SHggSTskZr
XidLPcThTWxC2vjaa+BYUGhQVYn+DREaQAUqS8opa6D3uBhuBgNEzAjimqd27/srmq45/3Y5bDGE
A+nt0GgaL72+yIL3AQT6N3YtT0fJ9Qia3d1X7GXFi+FbeLnMo65dWMjT4hA1TOU5sJZCdRWr1jGH
LRYXFN4PtYl5fEUGNXCrOiunR0/qcMBdDY1PwT/4brJhPBuj4PNtNP7d9B55JEFO3pUFMcNvHYWR
7KbAMaC0LllhMS8UzxqLvdgnYRP6BKO5skbkOpBpwpxIEGZV29xYXeYZvCIAJ1gum+Yg3laUP5hY
fX0rAD3J3AMsYYPcggIgQFja0D74U+pXVpRi3sqqGJ83kQ68RYXK8QNrMGB6rJb1u0UvAHOdhvaY
6YeIPrljGlNbGjmVqH4t7aR4xhVpHjkCMeFNEhZq8EHXxS30wVdX/4XNXnHqez5hJsqm8A7/0WxQ
8aIvJ0Z5sFBJFWubXRVIvQ5UHoF6fdNv9IkwCbs/Gzx6ODrIuA4iANwgHxsqswBBosc7XfXd3jBj
uGXZstSr1bfe3/nnlllJPoqFjP5m5UeteBKVOZND8UJlx4RlZvBlWfU6bPmCHLQHdvfT1ggZHGg8
hQtBJ8csxcyYxQilcW4/NfiUQsonhX2pEtwj+Py0Uq2crwb9EPEEAMF2buVuFOpKrCLXnvpQpbXz
OexVnTAcElChBJgEgY/VcI+Jyg4LDWSdAgkKRBMBr7Wr7ywT20iYbqJqA4ZhfoqgimsOi6zAWnJP
LEe3hy91qVWLmwMsO6i9vFm73gel76taSiJz98hHazf5pGTrGM8i1GV8bxmZDxGdbllhoFyk2h8V
FofhJmpj8HUo8prfHoSjpT08megZx3nm+pzMQ1rcEXqO/CXEs5JRjAHmW2kek9H6psuCqiIxm1Yx
A4gjUg2YUij4xPZHJXRgTiXCIO50DLcQyCJmXp4V7LSsuSYVOnGCkDKkWJGFDjIol2b1yNjwjjQN
ijqvtAoBU8xZxM9GPe5gGeIXNCORP6gmVBQZRfvNcnJndGt6Z0ad64Zim/FL6x5iQ30EvDlCx55K
UDg0FaKy8IsvEDjDuM6YIpTeAQoD3QSYdyTFQ70C/LAqgKnwz7ASFY8FGuImK9aVSc6S+Qoq3Au8
/8A48U9wSAqWCIu8gkAdN0cgFW2DD1Z26fzfbHHrolmNiN+SeVw2XQDSGBw16BSZfw6VuVZdBGHg
WT1qWpU5haz/4/6rDc5aFrxacERziKOtwUTAI5IC/AvDHdFxzNFfnAKCR/Zq8UNksm9Qi3UOLLvU
AJGvW4t7rRzXUx2vqJHy4K5XLknn5apgm55G5xwwRc+SHYt1x7yLST7u+RnspMoXLAmAYoMhwSTG
tDcY7qaN6O34EVlNCXMPFXiEgHoQoCVXruvS/pojG17EkeFbasxIYVhowoyTQ9dDj80+kTGHOhM/
9jKyX0IB0uPu00C2M8TeqXx6QikTXjXyWS6kmgVY1WHUA1GEkL9k7v0TQKTSKhJqhmwhQFKsMAK4
4wHI8cCgLxiba2NcRduCL2gigBT9QBd1a9P/KKI3j+yZvv4ktJCEL7wd6ifwIxMEAWIspcpIZ2Jn
Qs+eYpJKqXPbN5li2RV6iKBZGMDZpXGwGWwR1dBR+xicHfaz+KOm4GaN25Y3mQM2x65HmWoEf2Vw
jSLUEvE/DWnMW9vT6gZ9g1gfb1of/FDkSpPJyWQ6Z4HvYNGOmUzTZvv5g27p6jRIGGCaN5imY7xL
THQjQPzYd1sjY7HDSiM5uM6/3bjvNtiMqw1+zYDWDqjA4HqrJoZzyTcQMSoR1Ujmt8fOMDc8UcIW
UsMtR13RvjDAUNhodWawUxn3KMymjIzvqZckF2L1Au7z8VQq4XPMCmTGT4LZNfQecmGJ+p7zQm8u
BjgGpdRAJPE0uVw//sDojcgDRmsWev3Q6VAXkAXFYBkxkhCK+DMkaLJNqgCOMUHeW6z9Ax0lFiBa
FVFOkY0XVPlJ4YmwyHMpJjvuViiG6XT4Cu1qhyRg6oOFg4ym7F/43nv6soHfhotLm4mquKRBz5SB
/Pry1oPm6Rjzw3gi6zvXbiln7KR8afqNFIFUfQ4VVGKoXbut7p+r8Bjqe6f/62fs1OMicbrn0DbW
XdIctBhS2/3fUHlkCsMnUfIxZsVE7BtSHwxi2ZADmDzQ0c9xt5HAKhl3sGVgC1UACMnYadj86aGa
8sbhxiemDYhBZ5LyItJGXcMWPF/T4A56BRYSewm7giipeOB80OfFD8z4WZDfUq58OXNNMiJ44cAS
YrlpH54oStsvbz3PHgfJKmSkNVQDg9EPfqwSm2HsIJuZ1IfI8YjwPqjKLKSkmhG1RkOoee+eSYOj
kG5hMbSj1PCRuUyjBUs7fetqRj7TS25BPwCPEfWQHZjJY87/FynMkLrVOLLbp8qNuK0L8TIeEE+C
mMeQHkkBwvFTttNKcNaVfauBwDvzwhMbIuFwKQ2vXaPSY7WUZv/xx89nNKJIkchXVuxDVE1b7WiZ
+6w7F95rOn8qZA36H1Nokytkr+ruzfOGTUR1mzq/qfNZjk9M5WAudsynk+Q/6ziuMh8K01kBjpqw
zeB2a8CrWaSYeCaO2pDxKg6lh1W/C/k1YZGsDjuiB1ElchFwYKn9WUc+XdcFHC4Yw7b1hBqgZ0dS
Bjn+gAFOVUOu+ptEqvPfhKRShqO2M+27p4ZoVl4t58x+jPIFOz0Rn+avR61EOvBqaJq3llyViDie
qWm2AQj0HNSVRVVDiPqLvNVd7m8rj0PGxOYH+tr/VrSNDo0PV5J+mlR76UB+NNHgiqxrQDlNzAFF
yLls7G3n3+XXostDoDbl+drjhfd4Rlv2EPzxivqXl4IfqhOQbkglqd5YHKSgbDu0xUsGqrfC+4AK
MbOZJYiLgXmNcT/iodYmmRoSeZHDT5sZ1FKGyPGqPZh2CCxWJjzYxH2mCSQd0PXYzXIwU/gOFPjV
jcbble7zyHFZWx9W+4VHjmerRMYWEggj8Fe0vJtCN3ktP6WH8CZypAgljS90J8tWOWcyyMY9iNc+
9L5tPzjVDbYhvgj+FCDFRFeQsTdzu/SAIIW5Awo0tpw2lYacyMD8BSFLtCCCBoW3h19jU06g4cJv
yqB2izeqygow6SLXoX0ej5OH+IjpJrN6Hc0jEeUVhaHCZBTtRUkZK9LeOt8mETQmmOENuni4Q8hm
kAcMzt2tVhODI9eOVt4T/z7vyza/+UGEiAjeaoq+LQhPoAz5ZmzqJPGMYFgXoCd/aQGYuoyq1Cnb
USsojGyxR6S1s2Kvq0q60cYu1wM6tIGhvDLmz7NeP0dsTZu02sAqoX598RTMrR3r/O4hOUKSFeIy
/6BzZPHo4eLICLURQTx1UYfGWW+dpe/V97r7pMCQPR/LvzL7k3gUS93Kg6/xK3gTsy9OF7n3dX2X
lSNOVFpWnmaZjFrkL885S/70pnsJuwW1Pkq/zH2q3+M6pZDjhhpfa/3ZtG+RneHj2yAZ2nZ2iYOc
ZiVjR58C6kS1lhJQd2B5zwiR7kemxAKBk8m2jNXxBiDboFBiOklscO2/IYPI2KIyVRv1Q8dsVwYI
BnKeyYL/pOjnAZUPqMvWgIrBzmAYEUVoDhIc5azFOnqgN3oAyhYcUNCS5ZxAcZI75Uqvy6t00/Hv
SJtG33aVG1VyN4oTiBrUmgNPXEDQgV8XTIDCfQEvWB4UPFsFtljBUqNw76psi8VUcAhURXz//P9Y
z7rMmhRqFc501cBa7axE1BA1zE9YzXBp4unwuH9l3SST1k6lkeJhLGDj+XwMtP7roLpTv23B/oCb
AMU1A3W/8Qra5ilob4QjSHNNmPEyZ5LL1y/OgySFnsG477/2q3vRHkW0AiT1NX8Zj+Aj+K//yv7z
/uYv1N3aw3lML9NLf5tfcTF+z7/R+/Dsv/lv7tv8OjzrP+5L+a1/MKc4L/vHV3cdX/n87W86fvWb
3iEKF6TjfftvxmvJ8pHpH3Nskks+aQXQ0buc5t/CrfjoP9w7+qkXQm5+hr/5Of8tP1swNSv/LfgZ
X6kRX9k5xQv5ERX08zdqMf5NfJL+yv7WV/UZvOl22DEtOzv7lP90u25n8b+no/lNUFKwqD+tLyIY
Nu73zFw7lP9xnxpjpXgOG8L3KmEQUd35WJFJHJS1s6avW0db0ke27XN3Tjeg3n7HI5qVs3NWPqX4
BhlGR/XjnxBULpN1to5XGIyWYJx29n4Rbb07hdcp3TMXOY0b82DsinO5oxVfDBuC6K7Ezl2Kk/5s
P4Hp3BRbZzudiCu84FE7Wjtn0++Te3LBJHmJNs0O58sWdcuS+Pljdg4Ozr041TsaoU+MmMuPZvV0
fzp1/ARv9oIwFFB5XEXLZhVfANRe0gvYnm2xtw7KFvsN9tSFt3UOQDG33Sk8qqtpXy/1RfFUbxHE
bapTv7YOiB5W0wrswF49oVm6R0/VPl5ASyZZD+FpfplW+ipZFRudZnfXLpVmY7GEmSm8E+ANGHwY
uerspdK0paVEOMyb3Khvavg9ij9nXDmViuzIX1Ry8oRHl5eALFELLIBhZmvdf/Hts2Eyl1GURUVL
Pvl8l+4Sow2anpmrqCrXjEZm0nOdaNr1E4NP9rQDprY5ytetx5NI0QDz2VV+O9QSfsToj4dx5paH
eegHH070w5CKv+cuhHLRqeSOcnF4+2r6ZfTL7ZZyyoe4/8RlOiM2VDoWuc5aABSUREoGNphsYjCf
sPX+KgN1E2fmwmVbVZj501g54aoI0v+I16xyxpJthnph1Kjco28mEYsUzJAhci7bvuQaPTHrXrxU
C7ETFH57LZ1hj1Ye/QFjPEa+vodxGgX1OJ9xODKWOaqcFHDa132rco6yaVP/k+aW39OGPYGzD/V8
3rF4B/mDOkbnQI9wUhBVVEWUJ+tUf/fsgb7fltV/jCli7A6+dqNSWdjIqywY0qn+1Ji3ghiLGtsO
GTkN91VIVmVjfsrEhbseKthKgt6zu0edW8BKZwqA0rFXGV/WGfYFKpsRv1i7NbBVsZjreoWFOr6Y
DoCH/e+EM3AqcN1yqDUuJF4LRBfmhN4MXni0Dna6dJnNFUj051/r1zAIq0oP9fQqtkpGnRbwD77N
KmUsjtu9W6rxw+SlJrqLzyhgBBc09lutu89mlpP2eXd7hBgkhTGsW6gGwqP6ZsIYb4v8Gqk6FrR0
HeBALpyfhm1clVw046tlaKZ6bCvDV78h1TREaZ/9sVUWw0Izji+c4xhpVwptCmnNiyAE5fGTdMyi
hwMLZkCK/3AnKerRAv0vzZFt/jmuy9DhOSc8z95MDOoBdPX9K8N+qGImVS2j0pzysgRiLD9lc27U
SijhzzGTJDwhdJQGwxOLgYQuwiIqMEJLFCSxswFeHRF7CFt7MldlceTxfh39d41KSUYD0v741t6j
t2JGnRPy2zXPRbCbNcDxCtmc3h/1o4pyOoBkXWLjisx8j0aKSlNRv7nEFNcCQ/CFrZ6XwVk6rcJk
DsBVd+nT8d4Bf5TmOLvlBAu2IB/i4CDGE9wRug6JNWGsnMcn/hTckBWJXmWCgiScdiRXMQA7OOIJ
cx58sPzRA6kD2k+MASG7dvM3bp7KSKGgQ0lHORXyKwGR5yZoRFa56p/JOCIPlDOULokL7ptxaRTF
hb2VVjzEESu+YY285mnrYKRp3KeZ1RUWidY+m1q56ehC5PJVNANzMJHTjDkh4ZLcpGQ3SQik6XGC
5JPZiGadPSZiJmgLIiihP4+r0mVgu0CYhScUV3fCdEcZDSIIm41XWwe3WSp0xEZzFw+ZS5+AYW/t
mHBDbon57Xfbmsmy+epwUWKRsT7H3MCpEO8K9dK2YMTybQ2xB7qW8JqhYg24R2gnHG1rauiY0huv
kspZVDI9GaEo8gEWCVvGbpfjx7akNQbk6JrMcIM/r6fu7cjbxjaVwpi11xamnJJD/KCVaLv5Zlx0
037zmHFFZUG1dDkfTJOy080OuJ14XH08U7BBj6i1GVEThCdJLqQGcF5UzFomVq5De+BpzepdoGwa
nvTg0aXvMnUzUwYvJUF4iE5m5HLkPpR8UHKWyN4X/QU7Pr5SRFHy6Nk85tTwnNGxZBhQT8smBnoS
MKu1ruzm6VI6IU5Z0osAhuum8ooHGU6Tsp+QU+jZU0irqCB9o0MJe31PSOopGKFzF2s+jRTae1ti
9uxuSZbc6oCNgaOx1CQxtTM5YPcldVmOdG+CWrGb0/E997tF5c1U4GlyG938E6UAw1DMkar6k9f1
lb4aNCbeoMpE0kH8LaMh2O4B1CcBI4RK+UA/U84dvFuEjCy0kMvmTk3OW8pzgCv7S+v/xlTZ+Lxf
iGjQpx0aChFdvzkwP1SGQz182LmpWdW6vGEeCB771xnJenjT4hIlvracY4yhZHPbGYYhRDWtlhx6
k7MuHVdifRkpJhvycwb7KUeDNLg5UbJ8gGFz8/KHHMFiKCz0cd3G1GMwiBLmQXSjM4YrG7diRy9p
DeWxx27dsy4DUNOM1dIY808+SlZuzRuuoHR4lfeAv+smB83fQVamKeGAbfvUayyjNKlTym82btsy
tO8hquRySj9dWjvB/XYqIxrEiBwvGXMkxF2BBXWLhavWIZRz95pRE62FPIhJl8U/6U85BOw17VEM
gXIgJxlMsc6ygKNJ57sE/DyNv7SYOE+38q5nFstaBDrhrG2zoEwQs/F6VniK0orFAELHUJjiBZq9
1AF/12z1JF33MtCnDWNxqjIUmL/4UUyGJtKyDw6RV6z5S94lweQVCMNhzyirOvntGzg5qHOS3IQC
mr4UEcrimNF/LteXzYra5HeohuISO+nOzRmbcXIPWSn33IyGFTEgv2eFk4s7FBz0ZnQ/ZKiIQBq2
A0mg1ZqDQd1AxgZycK61L0GUJSh+h5ayKl5z+FneK1wkA2x+pvzHizCz6sZUlopzFHWnruonXkT5
0+aikOSFbHELaul/43zzkMGUuM4ym2OFD6DKTn7yFXDEx4Qdphbzrtd5YG81AaPzi8XQWQs9QMkb
PSZD2dgMs7jYImh+kf0rtzhXu3xoEnlQKvjf2msiBUnUrA1m/TSIoaqsjad/9VOaHWw2yyPmK4Pv
WzxYI11czwmr3Wj3CS5T8ZPwd2lS05Hhr5YBq4kO8TWph701Xc25WQXbkF89pj99slKbW+S566ah
SMJLJMB1d9Ujx1EIogbmmh08OoG8JuK4RUnm+Dv5MrnxHNBh4htziEYhLrmJjnOMgcUAYV6goYBY
yJauJR8x3mZ+/UeyoBkBn7JYXoKtr2xrVc/tKYWGID03JZWqvlgx6XrTa2ZjJo4M+uB0z2J907Tu
OaO3m2j1VHsfGljaJ85So/dR7TEljCY59EO1W8vToibdui7LLV2bdyyJc4mpEQPJasaqK4pVFiId
Clw+F+fhjUQm8rLJhzXzC+WvCQ+yg8U18tBPPvid65xOXVAjj3GW8d8hYmGmdnxsrYKXgs+n+HJG
j4E42pWJtxbwEPbF1f88nddS61oShp9IVcrhFmcbG9tg0o2KDVg5Zz39fM2pmpszsxO2pKW1uv/U
BeUiVh5gX9/6DtytZkSHmqZgGHD2g4lqNAXA3bKOkA/iweqRvmGVZK5xBSviB1+AVkDRpk4Qpp+v
PY6jZpwW8t7CRW7lTZqRTWWoaAPUlTlpg4ERv6RK/+zY/qPk1+XBF0DArdJRl5GbACTH49Lsx2L6
C9NZxWxWGvJpP33K0ObyQgce8v4CGdxrCKhPRgsE53JWgQUpjWT7WbgWS5fokuEmlUqMRQVwSlaB
wsCbG6e1wwwr/BYKrJpf7wpoFSjqivNe5o6aN/ac80hggOa8lvDIzHBah3AYc0q6KVx7boxQj+x6
oAtafQEnSYBGu/laEoYmFI6iP/rYKLqAmWlV/ZQFIt9TLrXFoBlw5ffUzJYKyBbhFDgjmcEI8M9x
gaXzi/g5OdQVg6Hou54BpxlDBU2oONd6cfwNk9nWDEeZ02Rdd8XBqdsnbGvOJt1NOnMh9Scs855+
QuYVBSi30vEJNazHt6LvY1+V5hDZMQq7FbmbZGzVfnvsCLpNQ65joISjpXLi7tB02I6vzMZ7zZj6
2XQ/+vTERL4if/ZGkoTY5rgSRhtts3mrzzuJ/PsbiwswRMBzRW+JCm7AD4DjzZT5H130wCcWlIXI
CuAkourVlpQZgNWxW00OXa4BTipFXnpVSy6UWHygxArV+6QQ+jvk15osxtKdn4LhffDe/LQ5ooZK
A7rL4MlMN0w/Yeg4lnzghAxXsAeO+IXVJO459lCMyKgrLFAigqDzytHQW2CAFUiUDQdAkJwkrEkF
pgGJ+QuEMXK6AQ/BrIQ0FvhPjIjPMI8tBIXIBaD6bKaosYT/pBjoJdz0zUA2JxIHNSNaOHKw4fjV
vxTfVZ6r69G4e7Arvd/Kl5O+1kZmY1Q4+D13y5tbaV/8lw/WEdu75AHzjDjJmZ3MPBQHcgWdMuFX
4unm4jvDIdECJyA/KFZTon8wv9C/zVhktY8RJT7DTmLGY8swwqAFn6mi9+JAj0n894/tENzjPEaE
IY2hQkAZcBc3B02Fz9oAzS+bY04oLXdCVb/oX2EpM+9NMaJNhwlFQ33kvQowLW1LwkFfzcs+shiM
xDGJA8Dzxk0UTBc8BDs8Ck340RFVZtf4Yhg8hvMtmX/kn87IXEySQgCCanRvdTA8TqjOQVOdYGJI
l3WotFsdH7zceM4mZdN694yRAwnqc4OKn+hNJ84P7rgytH7tQygNtbbz9QgOFgkvoeQQjyChCrtn
th6IMxsftbp7SG+6seXGohoBRG8x7DaogOyhR0sZrPRAeTSy5pWGJoxfJQfWj0t8DAYVu1oiZXqu
65tK8epF86nw1J9oSlC1oypDj8oI9EOleM8sG4ywH3KOBj1ztOKTM1zYA0vlMaZcy2qUmZ95C9xz
0jBbEaW+iBkBrjXv3VQcWY8ldT2yGcvy4fmYa09sOi29Of+rbex5BOcbvbE1weCG+zB+Vw2RoMSi
5PHBeJLFXdfvasls6FZfuN5bini8SO6yQJoyWLWoJ8sR4WD+1Wk3IiDWzcyz3tuuf6y/MZIl5sVg
/5xGCD/iQLXwK4ajNvsJxTqplPlXaXvLwFMePEZLkp9/TvCxghMllrdpm35jMzihYvOZkYMlEAya
mCB9ZZ3r7a4x+4Oj5idMI/Kz1Y6wJ4+xvT3Hm0k2BCaC+KuAryjNu9tHuI0BD5AOkptl+TruvArd
XrcuIK1COzy03s/wdzIsJf8xK8yNpvGQBUpGEoGEN5W0bcj2JPYQ2uzJdCiDvZw/sRfsGovxZE1z
cMq7RN2pSUV0v0C2AQoVhwkV53lwWU2Aix6cVOsjEnEZbxMtXBRHxRVaK336q9rhGtGIYjkSOGjh
1kDaZISrtbdup6cMlsNMHt0EJZaKwRs3oEKOAg5OVUeLSymUYuy28Y92LH/X9vAiIf0PT7310XvI
X3odA0+INaFYUVC5vs+GduoQkKuDCk9KC9iMay1j43PnjUmItDPvjOI0cIxMAHRdZFz0iK1Zb+g1
aC7jGX1dt/IM2usmJGQRMwCaIEXfOB1mZyIKSJ+yK+xf3bDIR4YtUGtaFQl6iY6PWHuIXYBOwOYi
Zb+PFzXzv4T/pLB1pQ4smORDJ6DfLFQVhASn6i1Nk31kXO0B9byKpvQ3a1xGu1er0LTOXvVsxZQp
qbpktJLbv0yOvvZof5IwfU+7juCf14qGROE0ka+UoC4vdFz+b22Nfz3Us83gYT8ga0+zP1q9InV4
xK6Gz2iZmOEhYidVQ+JVZvPJ9H8lACpLmlWCXMPLgF3IQ0uM5Ti3D5Ot7Ego7zH2DeHPyP+0cOAN
s3RzBPKoMlNqIhRk0N2hxjixkPk074H+43Bba4vDrCd7auxoocltrClpjWlB0AUDyQ0OOgfFsXSy
NlpBMIoME12Ab2xgzh9hLNAXquOuNP2FNIF4/heFN5SeCPeK9dRVuwALdIbPaS5p9Ix5G771FZPi
7WQ75U9TB/M/2eCi3jEhxrAn/mrul1lGqe0H71MZolqPT0N+8znVELgtx/x17gijq9l4kwJwQPw6
9VUUz6nXMGGyXEN/20j9OnNc1r52MFwmR/fJah7aW5OjHWliOOA7qR6FCf/dABywTHLdWswkOemx
fRpa4QS5OlzO/UsTfM++tYpSRDItcaMsscx8Z2PNKu2B/qb/ikdlkZRrKxhP8UhKiJlfxv5nZsI6
FF4J08RIFglNlygD2qy0RE2mk/A34fm0oq2KHHMyrjk52mX3YHu/xvRPIAPSH+RbVKG+IJDz2ywv
IXULYEZN7KfaoODyTugM50Yjt+CT8CSJ4ZhQgNq0c2ONdjQEe0a30rCODJrVeSauoEfyrWy6CNcp
9Abbb42IzNpTdUeGsyN/0Oimp4/QeXcAQLLoByVMLkFcg07MLRQd9a2fBMvZL25AfESwoONcMeNQ
AeLtEvVAc9tXzUEK2pAzxDOCtXlOa45XxEzSvsm3z6RG0TucENqVECHmgOT41fdcW9kbJ4WHCCdl
sHP3RrMift6+UZPvHGRcGhGvSUWVaLcLzc3XgoF4kfmU9/ZKciUFR43gr1yJOyKdHD2iaBY9SmSH
+jeHfQwG8r820jrSGC+jJD/mtFFV28NYw4VX/o7whZGBHNY5gn5lGEQD2NDMhLb547I1nK+gWfsg
qy2AThEvp/zRqiEiEfRRdv1FlIBo8shWVBXgTcxy5U4XX7K9zii06PAdQCzH2PNIAfUXAc2QPM8J
fqIArAt4vDoRvOour14ByEyeoxUmyyR/Gq9NTNAdMjyVQryBYJhq91En2T9OXxLmHSONZQJeGKY/
tZszngRE1GgeQYCIEdNy/ptt2ZUmsllbPqZCPDjAjJYUBuHTTJDPoIvjg/YgOnk0sEwOyACEPDhx
QhKz6VBNRHBT145MEYCxrFWgBBrAQg5+9ByZU3wm5CbT6Apc64ZOBP2qpQuNVWmuLAItezwjThJz
ez+lav5xuh3IbOVssxhAuyUGqWk3CqC1oTRLHc2fFiCA4dY0HskwYb+1GPMDNCuYSaO1Ozy9lX7y
y3ePSECEzzY0qQ0eYhGHGOJVKzBlMJt0IZ2Z1IE6XWKK8YWvGEHr5z2SPgAR8BJ+KPCpAU6kIU5V
jxaQRepKdvsCsznjYa9eC5Mc7UVS7a1Ue9xKxHAFVwfqTPsGIYInttvFSEboywKbPgkAuSZcWSdV
X7FfqQGZlXJQYn6QbUfPESrJytOveoePmCoemBmL8VX6ekiUVaOOZNapQGFYPnxo/8HZuk6O73SV
daRnJLyMpJ4AlSKAqFeFU72RiQl7FK7EqZx42caah3WlA81DZaQuw1i4A0AOFbSoEx1l+oUkGHQB
qB8vqBTvUp2TG6Qg8CgL0El2k8x+Qk7W1r+GPzw2qbVBkr6WWthCpJZyHiFc4vxaNCZtvdv8dFm8
Tmt3M5Nk0A/uRp5HyZZm5hrwGjZQKg4ftiOqtFX82LvVa+WdXP/sQwxNyAwId4OW2RVEz5T+vLED
9FTua24VCFEBaud8lQXfOhYZRCEuVQ+NqYSUd4GGz+hIhl/kkOrbb3trIiSOKN8WeJKPDFYuZHbZ
fpFySIOCYWodbgaGNpWKtuzJu/ISwq37+4DigUq8jZqL6fnLyAj3eLZVhaFZuo8K9ClV0KmBpWq6
fggipoeQrKLpB72mPCEEaQ5AMNE1MPcxrSB1wm3OYxrdC8C8Z0ukLgoF3vwGRybVUdZtpNc3QZzs
W9eR5/fXAZO1sMoMgqGLkywwUbJVyE0UsHthIOpjXGGqdEYGZBHYQAUz1yret6M+fZCnXUUu597d
9qgU0PjqzPayjOWAy9qnhGkQa9CB+Mym0Y51iDKoEB0ZPxQDZNa3i2aeuSQy9uZkK6tDaDO4KS2g
is2KZZr8guSISyDyUXVrn7LIEWc2xi3TPpDm/PV48V5Apr9SEZRq0Ik7KOL1EBu7aC7eSnObEJKo
0QswmyNDDnlrALJo/GkDqXrb8ct/FzTPpj/9e43r6Dk1jbXvTmdLpY5TWQOQHhA+5fyJZxel5IZL
6HoDPzeHoKYT9qItclxOz5FvfgYE8ulQxikD7PB3WjzT/ugxU0PH06Vhfk70OxhVPdwFdEZKjCBK
DV0szFBUoMVoe2iUpg+P0OMBPt/PBwYGessIGWTGzJ3puW4vYAXAxxvmrFBxBcixWv85G8LViCVa
6cevCgS1HMK1REUKOSvQSltQ0xolWwXJTzxn0kh2UucZ5EedbXIzi6F4CkAw3Q58GbFUzuntUEQw
+wJSiY9sJPU/IueH8hOLJ7oNMNiENGMjQlxrKiBdzE9481t8pe1ROM4SoBCpCyi6xEWCS7uVsuKM
kLXG7bRDxgegU8uYXmvsRrt7CGZC/RHr65/plK5mP3gujfCxKfHNFneX6/dj9bFq54UyZecxgzlA
HamXZ92F/N0bhvchVdyku08I6489jlK29o1s7SNHh0V528W/ZN0y5PrTxp9e9/la6hcg9EWHM9Um
zlWrtzoq6AHIzh2qzej8loA0rPM2JuK6tLdInCNnFQQdebifREOxD3GcBuBMtr6ANVlH/lcXmQ9R
HJ8F5feye9ndKo1WumRavPXhooFixFhUbUllRdJI9HJFoCdu08Z6bNEOOPsKrT3RTKiv5yVqvW1L
MxG2GfTiSxN/U+LNubtuQFw0Yn0shCcAvGOJyVWK8kYKAFH7WCQPdQw2Kari2GENokLDbkkuRuFO
l4oNyWG3dIH+OIRtFp+fsH44F52+Eq0px+hUZmcr/gbKc9zXAAYQBayyQuDzw6fkQ3PQgxunoCSg
OmRAX3J0Sh1bk36vCFYYlE/S63kyoZfvcKuA5s8E7TNf0RkQN2WkVcKhuXxqxYSo0MIRRi3vJ92b
7Zpnl70QyI2GiZ8w0kYTez+5pILuWu0uKBdvgkwVkEfD7APj5OLd7ZtpW6HFgXsq55A9higz8hFs
dxtk5W50/Y2NQQW3iJMfBTunpa/oaFPKxnk89M6vNsAeFkwG5OpFqxBS2w09F3bXedGGGJphfhBs
0q/mFd2u1Fzyd1oJfmQiA9+Gfh0plvt/MrKZbtwG6p0pCI6MpT9T1kqFK3UEOyIPK55vNi9S3R6m
yPkIWAnQttI49pw3Us33ADBV0FG9vAuhkBbzA4gWKT9/rothn9a/LqJtT38xSe9sgLaj5MYpZOoN
wFKypMaT5E3Deg0ZLjOgH3MvXqgeY84e3edkhj+T4p6jAhrUS82tQ2KZ+qLAYfUYvqXgrf+NVBtU
cFa2gefEhwmnQ1E5jNi/oEBmxgUnfLkGyD3x821aKVtf7YBLkAf3/yDLpexrYSX+evbXoKRCoUaW
Ul3+Lf2LprfYMN2NUEAdi5y5DVLMG7A1HhKZ38e+PEu1IH0VARi0f385mr7+yOi174D6RdNJWECD
NcQNf8T8ILaasYvW1P60I4DwspOh1x8iKl5wn56D5y+C2jgaFP9Kv8d2AABAOkV1M9wLGA/jXJDq
JNbZ9a+yq3VWg/+iXooYVJYQNQrbaPmr2gPR648zRBkCnxEmlV3PQ2KnRaSnSSMjtB65dm2H5Yyn
wQULqRAnBOjVl9YAX6J4o+qOTHtnUPRNic4dwojOiwspQZocsCyyTcDhQrsknBJ0ABSS8bMhOlZw
mg+NQSDQ/Thv5gGJvrKJc4bC0ikFN4VDVep4nUuCnm5x0gy33o2XCGJExkCOsDwONhe+SkN3k1Hg
pQy55f20h/Lq56cRmHZC288NlJtml/ecWJ6c7sNj0hdSAHL2PlGz8hEj8UWBWuxTLnZovK2GfjWZ
orWMogruqnPLjMOQfgs5XKi1SILm8VeWo1JQMptIDzELEqzKQ0OWCGl8y2DyEhY58/iYiCG91dHC
NBYN3BgeA0dTDjfh9wOuOwY+ZBeNABJOwIIatq1khvKmiklaVEKOqavL+6YNrw0hsYwfGxBfecqt
nIHPyXRZjSAZjH+ivUsQb1RyYDxKSQX4liW/cbunfmAhzZBx49Hz06/Ap3vkfOHyUnSm7I4kyXJo
TTHFVwEHyxhw/NRlRgaOjIvXDhyADhPaipHOD5rbwjY1VzunQxwQYIxryIhkh0kg66eOhRJ9TTmO
gOaziVzy+AFxAWiETDbDk82BMkXJw1UBTHLpLviOXJuNQAIo4asEGyx5+GQCcigxDFy9yDoWxAYZ
TQiXYgy/TXGVl1wyvvsW0xe8s0yVwp8tW5pC6Wm51lkntJqBgZLkLW+T7i8lBTHHKGqoyZ5NFwye
VcHbNsTBsoD59l4C9ZMjKDg2wfjgcW+0DtWMDnnkbciGrdDksxm1QnSUS6Z1mFiRqKIoGqYgJq44
f7WUc+chiXPYb5+EMwcnXSoQhzMPxg8OCUVw7v46ifkQn4VBx8w1A2cHTKUgxi549TBqKf0rs1Ih
vhi+iNlWCifcJErbrwIaeMb00DA0OhN0AYxMn8DFTTNs4DM4B42YgC/uNy4TksQCEHn4K24if1QK
gec+edM36dvVPQ2vYguCrBaGqsoJNnkLkPBOwbQWTZSLmEd3XqXF0Bj5bKnmbjR432m/JX+d/FPX
SRZ2pq68IHkc9R0pQmitApIf5x6BJqUKuugYC2wXxusOzbI7D0yzv7Bvy+OEgNTotUQLFOL8d5x3
ku/oOzllA8JHy9m5WgwGHJwFifLxSe7LZOinMlFJm7kQKcx/JYy1HXym42grzN4uoQDqaJ9bD8QN
Dne0UHRycOlszRULvftsPe2R7YWHyBuWW/m2KScRRfEE2zZfONI+Y/RGfcvfUj26Xa5I45UHTaeD
TyL1DHsvxYxtM4PRiJeqBVtTt2wjRD5B2YNjRL8a0aZTDDVFdcP01RLZ7T1sTlJjNsEub96wX3UZ
Ok/zIqU+PzIoRdFMMsVnjtjA2fvGI+tdXAxDzxnIdHfMV7gLHNl1srsR4WRGFe7dPTNdOCOPmg/n
AE0nSpCqWRvNrQvMY9fiLtiwgGrm9igkYtkzSyb/IjpCrs7kOFWds+woIapYlF0mbycsaakYCPXx
6pGChHLdIikhZIcjmdrInY0yiYZBBCLcEow5Uc1By5crOY5GWnzw7WTM0CltSmVpM94OcBct2t5T
46u87v29saJNmQFTMy4EBTgyKZT+PmXgbPYnleGwujXK71rIVdmjGQKFTOaKoszPVwOnSgDnjzif
wyxiACVW3hqPYwVgKMcP0h90IT30GuWKVF18Ck2lilCr57DmV2y4DNxDkPiKHow6YSTLUtR4PBZI
Pko4Pgk9pNQ5QdAy24M4Xc4EIWL9qnuU1oxmOUMyIQIOwV5Gc7cjnafQYRj2f4JagRdtYmIgSs0x
2ZrEDlRHvpekK3OBbtjsOxQ/3ODe3AgUyM2V3Wy29hM6AZ5Zj44gNakyQE7ktKFudvtdCEebJ/Oa
u2jumNKxnSH1BSTsIMHCqH6R5qCZ0mVp8HIAQYB5oE2ZTwpsnugJaHFb+9IpEfueuRT0BssqaWky
nzRFW9Ww9YY8WYrg2WIb1z+lPm4zbUFzao8ZdSC4bLuYfSNd8EYQesA8X45YA6CPuEiHYZYFM2sD
4HG0CzVB9YGpL5rhbmv6RiAkZAkjTkXHN1cpknxZ8aLLhNsfyKuYQ0Sf6meLxXvaIGTR8WeKKsbE
gJLxtuCd4bBKoH1pkNjGNVziAuHxfx1k44/QwKm4DHiXe0zk5bxhMtuQ3gcQyA64o9n6THAnDD0j
BZDaRN7vHBVNrr+iG1TBLpuLTyciOwf7alzRbwuqU5GvwZRuTlOrc489RVmVpYTgrlD4iBpMJzt4
NhZi6VMkqB2zB6pil1MkyG8zko82/ubes3lKIQeI2CWQgjrmkKtsKPiFBCIDPIgHFCkAZYhVnM8U
UjeWvYZPTzqXbuurz2BrIGQAlYW7N5msLtSvPAIhQg3zGSo0t3AYy7gJNjnmwkthsvCoD8RMBmJc
nI1wrTBrV7bsFLwcbJYE3JlNQeEOaVQTgBeCYsnh6qdvPA75XIf3ukNrinBE1GBNeynrW1qiMUKz
GmNllX/ZKR9ZISmknwUxvAjI+FE1IQUifBY9isJgCzy4ZNC5aFwSVV3WNoIKQItwT15kE3AxA7Z6
/JWcIo5VLR0YwFHzrmbOHXeKNQQs/RcTgAHjpT7Qu0dMpsvIVU+E7GnBLkl2SiCeO8ayEGfGppiZ
a5P7O9jFovHKgxhriX3b4JwGG/iPEtDyATvub6BsNYI2ZRJNzNsbSfsHV5Siq+qSbE8nbSLL5m7p
Ht5M2dNBjDiHXeN5IkOmc/9pyhtHJw2wTQ1nkNhQjOtKHd+IdshAwrRoOyls8T8DO1bIymfFcfXS
whMhTiUuHbPp3RrqUSULj6BtQpgkrx0CGGLpWA7wcmPO/Bcbqek/pj0twJr/BFmJqBfMXwHfM141
quphItSFJADEGIpWZexoKHWgGTGvBeWaJYZoWYQqlmNtWHOIE2QZl8NRClJ+1SOYUPodhmcU0Ahx
zJzk+wyz3YLaMieYN4fOpRAimYJ4U3nr3TbcdTBEOuQAUw2ze0LRh8kzo90GSBX5EwfEFc10Lrg9
XRZWUV3NtloMu5aLkQDmae8ov7Ob/L1QDfB8SiU1ESTPIoHrhQZ4sJRrC0Q7kFWL/QHPV0R+DUog
BV9/j4lBlPWsW4sTZshP+cgsmOxqs2OnlOd8zl8YSPLLdPmlSOoN+i+f+SZvFfl2c0w+Bf60+JV+
tSPWBS5+xUcHzbGgbCqUpcUtFg2n7HXwLkjT5dbKZw8zmCQSpBnCazgWREzBq+yIMMEfmkpcGE4d
jusSvEkEcCj7Hyh1eBNN2jIB7qlG3HMVU06Ti2Rjnsifbc+TweycbQjGEudYYjlQW4g9vhogPEcS
VSP9EOeoGa1EFh7LYB0kim73nfLiU+WIoAoNFd0dnQDHHe2zAP0gAjRZACACLznxS5klG6X2d3Lg
++6WXkcbxkf/3E505kH95ejNrqDRyr2XJLZWCmlBc+cwgM55KIFx6Uupr6RmyfqeaEMVmt7cQvmE
/IW2js5RjsyAMNxOlurA3yTN2d3WXvJvhnQGCaBkn0eHMW8TbCrCXQ7Ytc8s0D6BePAIQSnUnqaJ
pgfvoo4e3rcyOuhm3Xq8DuZtGvp9gA2zV5h0w6yd5cxrXEJDIJ9qm27XGPVJ6LEObB4KV79Jk68O
bJCigWOjSFzq4OG9iCsm0qmP6MLHgTS5OYf+DrZ1Yq/dNb60Y2dnd+JSfmXlyNEUqMMxtmm/Ktfg
fEzzxRj3/1Q13HqJszEAm1iV5IdR2uR0x3ComTSOtg88EKrSZtUK5mT9iz2AsSZLcAg9IyRvPlog
sAEPStR6ajGT/RYTNn0SdaEHKCYoiIEmOiXkyVRgNtzmIICdvD9UkJvS+ZiHdBuE31WJIqCapW+Q
thgbDnFOOBp5tGzUNmtainO1NE1EbDDB6T4JPruRtG7M5RF4Elr3J2tov4YgAdIcmRd244yiVeUM
oLRHH6p040dGn523FJRssXJ4jhzQXusy3gQ0ChgKWT3rmMXINDoA7zG9a0V76tEDskaRvLyz0XDQ
O2xhMTqcisXRURwNnraWW+GK0TYyl0a/KqhAzMnFkAaV0AXtug3tS1DhVkhMmau8tqz+xWQ4l5V3
ZwJHdtTEAiE1Vgt6iUw3TplkerbRzrcmdQG7vDSWPAspOEAHzTR6o/qukSXyKZ4XLyOt/4mtYNm5
NsEI8UPrMqAMlQThHb7PgGr6fQ689Coi5aw3H3HKHnjpMHpMVndqBzgRfsqgOAeptQWKtQ1/n9sY
X1pWw8Qx252SHIATVghyA9wO8us70a7A7VDUYNHhtm2PRUJ8B+J+jfva38RLMOCRyFOigOv0vSNa
itBqtMAMLRrdVZhPZ8//cDk97OlDEKHe6wBZDUIymcXXhUDqKCuJd2+YofNChR+7z9q01Q5Mx9H6
TeEbu6BTiGBT/41VvMpgyByavmEgfJ0/nvakdmdF/Jg7vE390WQik8cyYsRage06u/xBFBjqsOWA
aahMOwDFM819QjXkuGhnAkjHeiNkQ8aSyTquRfWRqn0lwUX0clAzpNPWT4T/a/Wnwc5A28p4XII6
XA1TLwFqSfzQDdSWYpYpvvzsjlidg4FfSmFiUCpkUGQhFNRYH4KOwy8paGMQCMbdhzBnvlLF6Aq/
NJXxXOa9YLBGNayTAF9f+19PUVDIUDerDB3jYOwKuI7wIFjj3+bHmTZqC6oYQQlorgW5BKOSbo/+
Ex1eN6cYbCuKJQaexT7jNAOG5TA5EwBEcF8it0k7wdEejcFD4Zxl8xSuSS+ZtsNDM/1mM1BPCNpk
K/HWLoYHH+4tFbF7/UKTUVcQ4Eyvt2ExSMutVAs9NrFleJMpVkyEUQ3oYaPjeDv+7QHGZSR8xqFP
AEJTIK8R84I5t2wgPKnS+Yy4BeBHYQdXA/OtkgrmCvhjxjt/Wht2wrzSsxm2JwtaA3gjjr+SKTtE
Kaphl9S65hg6aL1oqWN4S6AxTmQkGhxB4CgVjrpiuJjW9yBO5epGZ9OTfODiMYjLcM8LQM3cwKsD
Hwmw1qRXIQOk6+bQQpduWS56pY28LUnqkshNXIqM/mEwGTh5sfac/GIReoIMWW02LTixh8vcyEUy
/9WJZomDvkBUjJ2jf3Ww6KCxkIanpcKgdMrBbzgopyHgV7j8syutkhoDYOs9UlDGJscXrBvXHqCj
YJssi/6f/C/vvPS0Aj+ZuA+kWEg4OxvOQF5WCLM6vHUS5ECuDEdSNlpXIUW6JNkKV8Xea8fpsi0N
oju4D4H5Sq306mn+qnX23DK2T3VCzgknOJv7SWdWLwjE9CuUpPTGIyMMRhJ+Xatb6NpXEX2IyDls
cClBKac4urWzXmJpA1PhWUQVsAsGW/z+dJ9SSPLShq23Zi2wcJXwmxo/jK9S7hZMTGo8srvUn97E
kJ+Rr8gQSiZx5MuAffMPf/CWtHQBMhFpDsRXzenCdyZODJqdgGmaURNIx2WTkpVpuclqMpO1gPgO
FSOFh7CCvVRTIE+GNT1JX8YDoQNZBNpZOt+maJcuUYiD+1ogaweGWEJCLETjEFIEATcMTHaQf6/F
zAVnXymLN42h8D0U1ExpNaYeJ6rx0Ktw6c2w1PEEcjkNIJn1WVZ7X8XZD5y9MPzg1QTA7UggtZX8
prg6zDHhUDjv+JqaBkBVqDvKn74ijUvdNb1DsJaOGorMV0aik4l+lT0QrbMNriFF6EStZqfdppnD
jS5yMudVcEAjVXERAAWzfiNaHhWVhnS6wevE44T56UDJxuqIHJuuM8hljrK/nrjuCOljAxHXY+2k
3hXsGfTPmm8Kr0GMyIGj17kxY9LrPwR0kJqijU4W0cZCxbv6JyNgF/kEYsKtkqWlNu5aENmheeoI
+qdBhEkSlpXUDIhfdn4XexLISQ/GUBBX5XP+jKTk+d10MdroUdBPAYCpb+O2kJ5WRNlMJhalHZU7
OioOWzT8JS5CqRV4DTNlfhRJjt985nAoErhEj5lRO7M1BfTuiI60Wc676APxNz3qH8NOqZKOG8Bx
qWG0oX8ySAnyqBVUpr2Cnerc26C5p/xOPehwYd91WK3l9acx13mAlNHSTsZajlyRAaII6SZ8sTQI
NjLHiDJPrkaOEj3ptgk9tYKUQQ+8nTH+2BxcWH+BzynfMptBJ+VPEvdSQAvCJt+pRYYqsHtP/LTq
7JnV+cRQKIoCP9kaBQhBRLB58jjVzfvk0J335LCU7ngY1Atw/kSwOfe7zcb3gjfKHIZVYZ0iFrHF
dg+YmCqbnnK3tMB14c8BL8Ui2uH0uEunyNso5gnHvNDWYTiJRub0sbq5Ru7FaUbICnjSpU9tTn45
AKoHVyGAmHET0cfYTJxApCtQjsTjXXg6SkZ/uDjBSe7sgECcxxOztnPlJvL+GOARUAedkfQ5ssDJ
IPK1i4UuzQJXDznyA478v9wqtV8SXSI4h6wpj2LUP7X9gKWBAHRGIFZ6iOKlNp6F3OQOa9h1WR8C
BFJBMut5Yxs/Ns7ikkUoewjjcwTAah0KPvJ5pD4iO0QY8J5pzGxqvDtQVOCB5sAMyeDTwa2ZWzsa
At60dPhF6AzQi7+/J9kfny197qCRhe9Euz+ugQPTmtqTHqSLMo0unFsN+ys6NjZTNSnQS+tPJZv+
yIJ1Eu9B6keOaVlh9RSdcvz60vFAGwhIxmsV8Scp5WAefGJvWrCYpDkzpN5XmR0GTslXTKic5G3g
AoTMDVKd+bvOC6V5hcfCd40H0aLN+Go0e0SM4J4TqsvKVaDdTjo2m4LaPABgEhGPQwQzSMrvnzOZ
dqf26Gx4xr1/Y+tsiA/DhNGqqFcNcj7N+C3vDYyE9IngCxRoPusppxBkEd7ECWpE+W5GKrYSnsCP
aYnD3zxkhBbURPQrEIN4jOQDuy+3QnUD306pjN+Htrfm7umGj20ICwiVfx3/E+iJrltwApJEwr4+
juRFExnLMxF5iEC7xq80rmX/Wpj3eOJv6v2aTrwMrFVI+5HxTkMo9B52V6u4Wqy5xPzyJQf/0obH
dptm81rO2vw4Tp/ilSaV+jOmwmB4WIkmcI6IpOA8xkJudMWXIIi8EdJ8I9u2QeXI2VNuAi1HA2PE
cIB49drhLfC9EUh2drZzPV9ZUpgbwYdne9dzfUSkyPJSVWdJr2P1KIGSywBCkiY+0wN9fviroKIG
EovMGzYsarSlJS5aoZVohalHiGfrga//o6aJUDWZptOdBIyR08NFdCnAWqFoZ5Qsomui9hb+ETRp
MPwHoa5hsa3q7hAtVlJKp4ehfmVOBOhkAAIvqUKABPG/HKYEpEVMszTnKpI55B+MfiCxegWmUpPl
yyf49k2ZP/WIxpCzRyiiAnyoRoYp1vrGjY7srxy/YQQ2rklO3V7qHQQHEYcOXFxBx6jrmMDHh5g9
KeYwEyaxhdCQ7sDi91ibOTYx+B/HzjagChYnLDfz78cLzlQaGzfcxP+Fx9DgQVMdUrCBiqSJjkAv
yiTX15e87nQHRIfmaVcuKu2In6OJkkejqA/+RBz5cEyw3irZztF3qRgcmu1EieP+yj6SgRQzEXfp
4wcSmtLD2VOhD2JdhKTrUwsxr5MhPcpS1I8GziqlyXaCP2YlaD05oxmQg0fBCt5Ys+WxajjgBXhr
M3crJwm+gz9+kSulahZHAmOzmQTBI4uZiKT4G3J1hArjSvQxeKbcHahy7HHeO/wlQS89kJnwP/i1
4gDGwzXl9Z5eKK3UddPpn6oB08JOMI1kPgGySIGmq9pJ6SSxoNShV2gee6KrdQIHi+DAKbsSrJu6
iO1f9DftcHfac5kkm4JgJw4aIUpkPbh8W0a+lX4gG81IVkD0GRGO0fotCuEIyBFRImBHvG/7asO7
Rc1JwawiZ+wN/LLRjrFIO2HM7Ulf09YQDC2mZFgQYDTBQ/lqApuJdHmqt0wSQOb2wsgBnBT41zpE
ow2E49+Bh6s7I5MFcBWgUee1b54E8QMGm5AJiLETAk56IdFlxwwE4aagw4VpM8dm2YbWW+ddKlQK
bnegXJIbTJIbCDMFW8IcwITdgrdYwGUHO3Cd5z/EHjPgfmNyvAF0NiN6T8oFZmkhKKTzo+Eh9Zc3
OIO1m0MOYD6S34q64EylUpGNlPEi+vEmIDGkebX5SOAg2nWctp2MVJVMVl8dVk6kEQ1zmTCdgyN7
4bw1QT84EksCSOQR1Za6UYnE4B7y0AYDaRQD6uSueryppNmklBW3D0y5dDZZz11N7lLUp2yFRm1+
iCYFSLaw0N67xq/QNTy89I6hNuTvM26AO2n//o+ls9huXUvC8BNpLTFMY7ZjSuLQRCsnIGbW0/dX
vj1sOIkjb+2q+qmgvmWIMjjPN0gBkcncIRn/Aw80v/zmjt09xbiWZwGtJl03BdyTS665WWxPpE+1
EMHW/iWJXqvwLwMDAdMETjSBnmnTrIL4tejPJd5xrF/Htj4q9KCe/inUSTJeBDifJpPd4q+xxj4M
cD9WnYSclO4ug2UBOmzAL7yzW/+K1iSZj64abM02PlTgM3znnCyFwZ78jbXLO0oeyphc/EZZK4H9
iE+PpfCsdLj1c/md+X+OT7cIaQajZuWbufkdwGMV77EQh2j4JxgcgqkWX2lTuyzf/PBnayt8hMYe
1BjlJZGXFnGN8E/y0mv4KHvAANEvLzMR8QKO12O4vRcF7c+JTxNdWtLwhd6kXN5HPXPPf+IhLwIH
xTBWIvGmkiV7UBGIVSgCxSQ7ADnOH7YD2bUQRUr6Jz+zwZXQj+jKCJjThJ6U4sJpSujQNoZ1lQfa
W/oi66wtQXpX1hYSZXmk1ZlAraWjG2N1gROVdEGyL1nGRZxYideOf+NyfqswW/h4Q1PjMR7viRYA
j5rVrZKUQEvKdk88iMzvFTuVyJn1aLdGB4fAamIVrJQRabaVkgUo3k3eVW4AS2gbMz1TbddNvTHU
zwJ4x3mV+BG1eNUnUnoBGOie0JjrlF9u91p5CS3li7mvhhBQoCgNIm5JdH1A4JzjIzKNjdKsSuoV
XwceVz0lLZT7lHqrNk/CO3hDvUWVLIxvqkVLTdEgEp/TWH0WhRDoenCTSf+/PBloDfsML1ohjYrn
Vpz7EJGKGaIiQh2vIXho9wCcHm2OAkZCQy6orFRl+a+8LuAwMQfpm7BNl11Fwh/6HeuzgxLK+lcZ
2zIaxdQ/E0CJOJuIfPy/XzJ/ifZbbP70b70OW0SFFVLGoN+2Qf5tRKWRVGuhHeRt751AuIfAY5Pz
RA4lgDBofkntkmuOSBCbewApxxhipWOeI6h5I6VIqHbhduKTphxKtok0VfHWl76kgdhIFS0KeKJi
scrXtZ4dyn4v3x99G4vMwHRMuB7BsmZ1ZNvOFa2pwCy87bU7rGMNczlQixhBzAHbVYKHkmOVoYbu
NDBMnfwrB6dbu+7JIxH2bcyDgw/y2MPFdP2X3AsyE9YI6J22o1l9YEoMf6yIPccm4Phj5a95oNL1
UVi66tl1XtJQ3bEAirhKhjr+BZMAU5XkYdXJvJEOT8g50kBLOm1kj1lUnuU7J3VLDBU1z0xYWH6m
W195yjJDKyWbe4bwSSF82Km56qg5E4rw5Jf2luMbtOYTIZGYKuo1l7Zuei8FebGEnwgQJeOlCojP
1Y8OQ3MuqN8sCLi7OEkBIbCPxtjvvOTDY/FFwR+MJkRUE6J0hAdUVEw4zRKwKAN1qRgzLLae0Osk
Li9LAMhE/iRouOfP6BIBtjjyafA58BARTkfdNeJyox5LqRYBoNTHFE4A3sHmyqU1l/oLyoXDlJyx
u5yAe1QL3nrS4V1TI6tpImNSXwLQqfF0ofvozSuJecI0u/1jQVG1AcUyE2m/3n4JNBo0iBW+hMuW
QF5RoZfzIw9VMgtYtjAY1ZtBgoM03jTJ0Je0jo1gsqQCcFOMNdG2GY/DK9tfUra5EL4xbrlkyOXx
q6Ef5e2BxxMxRMAh1krzAKLZ+C/cf0o6XJBwgBJoQX+TJoE5S1CXgUgsDAdraShoBDvbWM8/ioK+
u4L0t77kixdKUBAMjbSKonjjFdchAwqaRaYcGYj532w/eg+Zg4Sa6QrQF+WowN3CpYpSlpOyDdkJ
3CBQ71pwIz40iTpEdxv0TnlQbWo4rhqC0uaGtgEkhGjDWIQsNV4J6YXJL2SBXAxkY1Ww4H14FjWg
pTpP3Ig9bZHgPXyyOP2kqiLWKyb/LCOYxt3r3GOsPPi4PtVXlcHOhGPUzqsZi59YQgQjldwrt60u
EClCfEV3c7R28KzxDutVgNX4NxyQWDBbuY0QpnK93oXAcbYf62wdIWcd1PZqmMR/eQPZHWCO9aaD
PKhqQv6vNsfOJUWi95/koQlQkAtdlc50Qv7SB3ZvWrY8enCdNE4h2QhZNiwxoWH8RrEPeIM6C4Gr
sjQohHKb0Z+JqYfEAungDa4etaC85H8gpnJTDAiGxOiNn2ypAJJbRY+BOcA6uUE+GQSmvKoIILhn
BT+JnBf6DQLSAEeZOQnBZqqtHGLBaX7l1jFy7mjmg5qm3xy3ul08FnZ2kHeFe1Z6c5kB0qT5qJg7
vIEcEezYEUqiKmYLKSU8v3Wou9h5uQZFEeBJ0li4CSKYFS5ZQBZUZvzddP2EEHhqthIlBkEUSsUZ
Sd//T+Dxjy12GMQAiZCWdMKEMHH1ICAEEBDxkmv251Hplt5xBo+US/nu3QtstjfGB7nEZoAwup0g
Yi+PYQG2oB8KVgYYoggQQIoD+Po6S9Y8Bml2yGnfeUGBjgVQh3g99Y79KoWyb9T8KPrg4KFiga2n
EWGguLusNa8BkGmfv6fBY8m6ALt8qsZt9Vk1rA+Hx480dQkWvTS0FAX5VaMg5w2HUaUGd6W6FrhK
4BB1rLcDIfuF/aI2wSWi527Hf3JJadx2ZfyvHo66RYALu9GbjcQgBTraKfH0iI2F6w8GU0erCqle
sYNTDeKlMQK23mgclOpsI/Fqylc3qNbqVq9QQLb7QkPNvuUkUQcmLKf0KBEiC+YtOyBSqOlWrcIW
8HpOjoU4n7hNgsE8uW7EbEjlYWvgUuXAx1XzbekysFXZixP2p5p43VEPTjY7muwapOrXwmiep5jY
Jo3/NpHQdATrayIeemdrWigG9PAqrSYFu27r5wRrSUVemqk/5LCTLDWbblIhTdq80eaAZ+G6rnb0
DSMHnZwq/QpNv7B178EBtnbK8jfQqwMfYInMjpVgTy4I2/1IFCv+znu5M29ljvyXIVsUFczkLOeh
PMJdzojhcrLVo39MBzxRdzJPA6OsNKSiMK8DrhZWicd5fk6ccZl8qBHaOJ+MiF0OTVzSIcbNwHxO
ozx+hy2UTl0sZEaVIyromdJ2bMZLt0La8kt8r9xJoW5xocBcmTwv0c9lcAwFF4iWgvVoV14JtyaY
kC59wg1DRSvc36HLDzOlKJrftS6PHtQfNTEPqnGpWHpf5/ZK9dydqNI1thAI5KSpYp3DmXzvhVmW
EX9K/yu3MPIfJns6HYkqQW8EivuFOzRKaSPY1iTyqMYiABTrB4+CGoBWBNEbnFwQ3LtXud6Ttt90
nr4yIixPUBNZpjyoE7FUBSqoEjip2w7+jdFD6A2yf9j0/dWP0f9zEwlgbAE6mFWCpN7SgDL8GRWN
TXjiixOAyAeYU3vWPdHIlRsRrqkxcXHFsrGPbfGLq8/hB1QWoW/2mN+IHblrAgBRWdIjySRzkW5K
tQNMguFSRfh9p2SMq6OQktZcdXZbqJ7yLNeTMgF9lr33XJlu/xBZ8Up0NKiCQhnxgdcckBKGe8Ib
CF+HxtVreTxwp1qjf6JiE40j8KdYIyz/M6WDJo6cM9e7PQIi3f2Ri7BpvEcBYwSp4nYbwd0DnRB4
emobiwXp/cyYdlmfucI4lQVrutqAeAieqI7ygPZOBCtG7OFqYUt3jvcWBc0rHzEhQiH4244mKeFW
f2EAhxMbsG/k4VXeqBkvdoo2kMkjAo13ud8lmsbSfgJ/FSXmSwzoMrZs9tBhlbWFY6MFROgyfapm
uofTFOuXyWOphAYh6Ct+JTnhNdb/NE1f91nyUjr6KnkDcQYGN7xn4EufeAVGErn7LLKtHzyOVZR1
qxS4GwzHQNckgdIUZHk7kJHQhNkIEgmj2qVVwwKbd8uONg65YMkL9VcaxoGZ767N2cROyCFVnjxQ
qRA410uno0SfmozoDQhCzSJRDt3glruKuEvqa2bj8XhP8WLkDPX5KIsJ2FRP0SlyZ9XJWocifoNy
PGhKcooLDWVT79P/OZdu6HOx6aL15UigLJ0gm/LoUVIrRBhH2ZNhBX42x74hk4Tc9tQxMygJMjIW
ohimJacoBn60V5VtyBUnw3Id2izppmjAnPk3WCnWbvyyZViIyaAmcWK64b7orHLL6bvTO4GHZHK+
1Rg+xcjpwFDJD9Lo5VwLF4O6GaZqC3SAwmrOnwpwMuRsOliwYKwV0eECPzaORkNeEBzjXgUMy8Ps
2eD7NYkEFU0jSf20e+Tt02xVChYr6WvQgMjEVf5xo1eEGQJgDK61oXMDZhViL7G9ixQu5VIQEKLi
bORl1eTMcuswCCqCfzYnOsxHozS20lpLwyWTtBCOiNDkMQq+1ZngzIBBydxDOsl2g/aLTi2z/AUr
3RlmGLvoY+foEAz4fbS9Zf8K4yfxgTO6FTnhDrpTIoekr4q4PpqBvSbcsNlU7UXoZsJKdlgxxWhA
+yufn6FHojbB++SbDen2HQKC7n5NLnTOkAxSgm4TvbqA/CGKCtL1nBJDNPvdcVR+1ZjoFS63utNe
Ud+sxfPtjsk6oMuVcgQJxubLtySxSeoAPB6xbvUeIRPVCzSnIFVCNtOKifJgFXSEAP/Zpv2OpE/w
bj4CWAKxUB4k89ATJzG9q92I0OdTiG1hNlX/JWRLCL1OBCItEv+RhAgP+pOGhNXkJ6/iq+RpA4my
kTNYMRGFgkgUG52pF8UC94xgrV1Hs2+fR5u1JNYR5rhxIH7ZrQRHSFlJAFBQhQukh7pGAbWBn5Xm
ifEZi55qaGDwvsj7XfYAOtkzc7RaYCwU5b56tJn4O/JDxbmgmH84FGZr30H6inoKWF8ISRn/8Ckh
E2UxMeJ9mw1LIMw+dqWenXdHsbP9J5932XsHT8ub1PFEPbgFlkDk1jmz3kTYx43FZCV9FFzISCs9
DLWMhyybPUCuMFoajb8TfkzDsRr11a7DY8SX0Wlo5gDLYSpZLj8Duc/cI1Aq/LlIDCQ0TtXLD3kz
OsdcYnvltqCwhvx1ChpUfB+llX5b9nTFxC7os6n+sAWVfBL0M1RpzgMcZh0Qmc0j9y2s85tm6ncC
u8hhr9JwV83JWtUdIjOHjcI1K7aVkQU7IUM7azS2UZCukqzbKrzqBuhsfQzMnOCMVRtqyKd4+3rY
WkydO6VLpNP7Z9X6p9uk56qxNbAKZmm8W/xtxlF8kvSKvAEuqifFGLf1OEAOMl3xRpqiXrHnDVEI
hsY2cJn/2/Ls9rjgieQqY+ttssOlwNvy3Xe4RC27vMX5vCYn/CB3PUu0hU9ojKukCkyqvuf6kE6q
5a8OkuAJDZWCxX2pIGkQsA+LiMgcQ8xPSP6qEaGdSg2QsoJKWEhgn/gYwBChsWOciyadCiSTT0mU
7yXyjZWJih7UR0JZxRVZTgbhpISc2tqHxiTqlASWoJ+2SzBf+1U6NBw40imJu7GOZ9YwKc8UQ4wa
0vo4JrY+SATFO0HRRliZY7rdUvMItjaW8u8EM/F8cPMZMqVY+PlTgyS2t+vlFF/q9gpp4ozuS4dz
W0WLi4r2tQbA0BP9uec5Nw6xXcmW4GxMoxMkFfpKdqb0+kn3T+hJRIosb6NITBPIwYwgnGJr5ckq
8a5sFXzgYLn2ku6/QVtnU7gMCm/dUbb84sQ2LbVDE0cAL9qFyWkJhkSHbk2sBueqjFmMyGyOJn9f
wKeO5nMQQdUy2QvHK50zMVEZwpEbjyPmIhVDulxemUevk+ncUtMA6uSuhWTz4F2nML4ErotuaOWw
3UhxyMNuTP9gawweAlFRP43sav3LjRox9FOOQpamRtqCNopRuLKhFLwx8jDsAN/ot46fJARTV9Vk
QByF3w9rFH6Iw5I/Pfmn9O2+J5SuVqwfriM8M6hbAmMmfJrmK3gwvj0fmW91twUrvFaSt5rzSQVc
dxIWdlEMhJB2dxURDoLymogh1AlSggWeMKNg8a2mP5awDii77vQKXZqNp7oHrZkijSm/WeFJiA18
qi7+KLwywDpSD436V4O4KdL8cwLLGwCXZeBvMV850Jw6KCuRNWRHHGLvOSiPQTYSK3YUDa+UuKAW
bbSAjwltosso4EGJF6ycD5HXsAtavxUFGcJw7SitkaGgfEC/erYkTtUc30pD2cYe61i9amPzDRnU
0yaJ13y6xJx2zBp2KFrJ4EztyckAZLUhOKz1QKQikQoODhmQ0i47YF7QLD4oAWCZtgG9cpPrRJZc
5bFkaQHiIwN7l7K7mmBRZtHS2tbmpwOLnFOO69Tbe3AyGkgEWUYsVcZop/mPFTOWNGgNPg1d3w2B
eZzcdukwbkyR9VboEzSgA0eRGDuRarjoBNjLyyxfIQ9o7Cu7mOHRw0WQFiR9/w4b0SS0Bp5HZy3s
jjvoT3NGfLLzbZkuqVU06EOydtMto7sPWtKJ5o+7HpZ8STMQxl+t7hP20QCW4TNghrdVHCY8I5oN
KeoSP5eCfpmmfaqHd7v7Fo0UEDcAKOpAccIP2INT0GuOosDfRgP64J6jpn2zo/E1mvbFonWbbSJo
J9e+7Jk1mks86XRExilUn0L/A5jOo2YLHVNzRLF48oXLveBDyEjBKE3SDuw+OlZuc7TcXzUTDyS+
KGO8kU+1jTqcEjwUrznTSxXNuHNQ7K3zljIMgKcjCOitR7v5ztjjYgRAQiw2KGMQHH5Bi7Jg4u21
dqliuvhjoIhcen7TfRVICOjkTByICCAm5y9B/JZAQXNTL83K2jGJyoMKpr9xegGxFchMQNYSl5EB
BEEwPxvSN4wFc8Z2MV6dpjI+Bc+t1X9ZTIsQEZrILc4oUlpY5edLP9Z/IuvTiicG5hoUppgPcXAW
/sos80cHek6aOWGrZoaYmgCXoSdcL9/6FVkqRBnavJrqztM/TGVddu8lu337tWMZaxPBg/BrJrZo
GiIBG4wA+7VZ7UqGRuLT55DhHtBLcDSBwCNULNLz5wTSjimaF+vMRsqitU+9ipkTSqbi1siCp66b
kEnBL+rsjJh+OwuLGcICThMIx90JQv4Z96yQ9dordJ60GvIbpODFaFoxNxWk4iD7EFuc4JZApnMw
QE6XXP/GcgZ9wtxpVxMjFApUMjuwAJMCpAfqdXIBw6OrjbYdbxF9UYwAAjXFg4EN0EHUOjVIP2qx
tmk4yukDZHKqn0ReZUGq06nLKM7EBOeB3AdNgwNKGpx1UG08onGLk/0P99VRs9WF75LXAuoC9g7f
6MYvTpEsxQzKpnlIYIk7gFClBwesYHr2U6gQTgKgOiOEivhjAVc72ggU6hPEd5mf6ESxczzEKrtU
+3+tImSbJGjyi2hbbAcHsrqIid2Ia2UfsRjVJ5fe6/qDVmaPACdrC8dnVNzyelgInCTCDbr42Xyz
BFWCpHMoBeJrU8Nkw9/eBPVjDVA6mcNitsKTW73cfxwDeGYzHVbLmJRacrWBLHhoUs18Wzb+/UmK
UutPj1r12dPK+OIO5IWUCUHGcV9OD22inuskoaiyncEiOoQpyfH/ynRCZ0GhYmyohmrrw5Zn3Z9o
AaRPR5uE/QfgYpVlPwilpbpx+HwJ7QasSC33iViyPe7vexMT+6z+1pcBo3GLX4o2wYFgCZAFxFO7
6Vl/WSkvBvKlSEdajn+XdYrcdDb/JzEeC6gBdLFQ1pZy92KGmPqy7AoTIhDDCEZVk2Ak4cXC8Xb0
1yqJdLGbPPqljuH66EHMyjkWZI0zyZfqYvrxLHX7n18S22JRfkfDUiXrE7AJ5c49bCEmf8CBCI/v
kbvg2PzVEoNsoiejE6eDr0IPcSz9UcxYMR0S5MdeuneH90aC8fri0EPAaTpLYI17OVz4nI+UaSLr
iNYUKxlCLFuh6VV/tQYUE1ghseNFm/+LkJWzzI9jIdyC7LdsFPVRmh0B4QVwRGWho8EXTiG2yy2y
4CuRpie30J5t82t0mqVNW5nMbEa0u2U2+ddBGTpI3WwZm93BJB1twq5ghT9VRbsWEFOrSw+FlOjJ
ljrXHu8rNPD4iRDV7612URvOAeD75o31Cp5tTyAnxaePaFSIguUQ6FVPqsafvMc1nhYIfovogdJp
tm7wKQSWIzzPjCUe15C46PwOuW9CsfCfezYbSN9QjfM2iqsTESF75RI32j7mNmVdAFK8Y8OR8N2M
fQ3a2Sm/iO57GUafUeusx+eiSlmf0do/Tk4TKLKPlo1hhWpuvP5oYLVQLjDjewc2R0ZjkZDqGGrk
rpEvlEZLpGuhR2IWk4iduJteb18UNvBwboRwG1iqMNT2YWKtasmcG80/PRjEoLDK3YA7qumehivM
FCyIfFIUvQ6vBAG5YGs9/VU0SdrXofnH/0cwMJ6jchefd8gurvIaz9m/nES/uyEzYIkS13k/JVuk
+SzwczZxJ7FC7soMPjo12wgTWI/2t9DYMQ6ntLROOsmlpe2DgizTKhSDxrpXKzYitgQvpVtrQrOE
m2Lq+4MbU1JTfCa8EE793tvBr5DwaYV+jf5XEplLdNEj63mD/Lmay6f2GzZSYWVN15esVskvuAfO
SUiaFS5IunlASsKQ3GCjTmcwq7Wvl0+0DnpDvlK/6Ec2qLc4OLkMwHD+H+CTzKcqItDOY8klh1ym
TKioov4TOahEE3TKykE/hNfi0IzRy0R91+DkJz+5tN9Z7+3a4uWerJ3NsomP2BAr4d6EZVNJaU6I
SH5uePBjHKxmrDHoGu7ic/Mc3ogWghrrjj0jtxq8R/Y65Bp2x3BTjtpSwCm+PLKJ5zgDujL20rB1
hr2UWQ/LEjWzXkvsGOvtVJtOgZoPZsHBgPXzGVBjlUSJob0JDqQHR8uK3ydy5PoWia9ZbNrZfhJ1
g0VW0cx+MNoHfI4xVQI/H5tESMlkDICZUFA1a3Q8oSNeA29pF5BKHwmviMlWZIgZOZKGMa3EQjDg
LaZTcPJdaeNZ1T8TpJTMzBtHS08pgdFugVAhod3/iCt3lU8lW908qBJqJ30DrIl0FgxwGtOkR0M6
ilIBcxZ4B+YUi9CZwuMPVdl+QAA5qTWkR7kpWdv+V65q2xCEpArQ67AfiJ/iARU06isEA+H/SHB4
1So2jTClVP+cmg09FF8YpLbdRMm/kbbdKk45Mn4tTbfVnB9yElRMov9B9OPhps7jscEAapGl5ucq
GvKdzkiS+QIUCdw56wYIpn1Q4/nqwI1hzEQhwdwSYSnKe/zf1kLald5Rbm5UbkeiAEdbffcVQGGD
dCDDzHm7Q1aHhtjifFqu5sV9DxXMZ7PzKj8KZCAL8FaRSezDcxOUg8TFnIZvxRiabSihn1Tl1l1C
CSLNg7sl5YJChtxPHqkP9imwcavj2iHrgrfv7l4cwLXCXQqMZZcsTlaezTb8cFMMA+UxGVF37zym
nlhbqVa4s7rs0fXdUxPkF2K1l9INqRpgc0RUs9f75HISutNjniD7eP6dWKzWUP1tcz6oXXWbq/yD
HL6WVM+Brlesg4Yf/nRT815V+7rLngkFy3CSah2QfBnZCxI49KHkKnRF1dFjcKztCIufkf9IvKOG
EF2/9/LbYFYepSLYfGliu0i04tnLMey2WrdMUy6OeG8N2n0fRshV4LrKUQee4iEmSNpjmKk2jLbS
H/VJg6w7WaayfsXb6li+nCDEOBVv5RM4TId6RjYeo3AIFs6le07wL9A07xwjR1SOIsqY9hIoGYYG
8t6LL/SUzSQGHQZOgFXd3MpfLyvTpjG7VBM2fFHoSOQBBMngB8sAGEfLRoLblhmFA8YhmPwHis+K
XpLkSAyDLn6ZvPsm+Rp2A/hwmr6LPEeu5D7g4uV3Ene68JwvN9DWSXy3G0mj16AGi4yPgIQtYGwv
YdXi2neI6gzw3dRs7QieCE1bN+ERtZ5PXCdFSnYv+gxoktFHCwPY6vtsq4dYm1oyRrWGts3ZWipp
bLYav/d1+RYQaAcQdnBtxAPyjvD6rV3meRHaphRIjSOpIKGwSdUpdQQib0HHdgaXpL/Q2Wv5tZqD
pwk5UCGSO4Q7btBvC9GRAzLV7ATTrj4/rvfV01Q+RaH77EykTGBylHtDrsVSiKfK1b/lXwhy0Jnh
VqFoQAuHPN8iUl5T7PrsPo2lxacRTocH01W38nlslheF0YdSP4va2sHTxQU5sWau9/Dg3gOpykj7
KWh1QsV9IY5ktNJ7mqYQ9MNI00p/2pjpTrODRzy9Ta8sE0yDYuDrjGNkO2tXM0wyqoeHyoaBUfgR
kQGDPa1qh57hFxHIW6k5x3j+SV2WF2bml6p2yzoBRLaB3OBIMrrRwD+m+vcQbbVWZb9VtPJGtpmW
+aJXDqPGXqBmpeS7lO18EAk+W5ECMjqCTaI5zwnaNicw13WX7OfMLxldAh5VeGjwiMTDr9o3W4Bq
ZK9lWF0lg63LP3RB+2ZzZzOoapWyBjlSNfepygiZxKDklL+y30eWjJAkRYxffZN1GeHgPaflfLB7
a50U0zbOq7UBjTcp9420ErqmAt5mcbmUBeMOHLzFl6Rbyo5zFtO6iH6WUMOFyTIr3SBZRTUTDODO
sg/Er51tDYf8/JA9q4Wrr9Ep3SZm7jysLgEaH7/HbuwLxcTkYjxlGpYMMr6LEl2588qKrn1btq+j
BfBP9GUVTKeqoJVGcYZbq/rWG2La7XL8FbCG8hhzudopycogWVRHSR+N9WNbkRA6vKvuuByhUPXo
S3zYpnWDhC/J5etmdL88HK1PF2rWsssLoTT+H66kUZ28BUHii8ihtlhEN7WVe9FV9jpb6QEm8R4E
4pCmUlXBmVbxqS8lk8ZYd5h2beKZFfwFtRJuYxIR2SxQvSpTT74WSgqYrYHelN0Bu5YTKNXAye1l
KmBOb30GGtY6gObCvHG/rhWmm0ltWxKoMUaGuf4y+vlvGto7NTsak/3qhyW80GxsSaPbYV4L2gOm
4UU3rF0+SpGcQzU5VeZXrrCvyr7I3p8pZv2voXORZ6xIn3Uy1cCOpYpEnJGp8w9GyvBhHSruFVPN
v4TzkNhPbuh+1Dai1hMgUkzlZauT3fXQl/EmTkEZ2gkqqJq2Ayrj1P6YjU1sv4T1r71OW6oFaFRp
nsE1hzHf5OW0cxz30BvGevSGx3LsfsLmtdfY1D1dMcJMvsZtEwgxpDCFlu4EJJJupRvocudSbptv
9zl6CZ+CHw/qiCv4jc281aHhdhAfbmuZ37LNrta9a+f8NDTYclPrhASi0ZInkuevjQkBh6SRRWB+
xVIV59AxzMXo/HTr0bfN9YR+1VLXuPCWYz2svfriEyZhdY+qo77K3E2ibOmiXfB2QxbtypNGwp+6
tvW/piRV7KGvHgWP6oeXYY7Ze2+u2+7EtvI2PhPPZcCJi39YTEMls8+oe2RNEEpVvNWdvYHsHwvc
3ZJBShOImAFC03gEKaVAF9afXp59+0kUA0FpXDKWNCm28ZHwZaHZo5SSUvDo6O96WZ0QYd/lPtxV
5Z+I0saY94SYQskacgwwxJivwTmZPcuj+Eo75mtrkhxSkF2iw85aNm09UJhJY3FUpD3nytay2Qso
Z2qoy82z313YpgJf2IWACrNyUq3HOU72YrgmE4DkhxARo4eoj+OS1/MLHSnR2o9q5Ow7lceAdwft
YaX758GjEBaLwspZwoItYKxIc7T0jSS4MXSLFC4fOpZD0mDX46kZfhMEYqjfsIhDMxFPTmJgrR+G
Jn/MRk4f2kEpscNV6G3YG2me62Sl6uNjnLPzAobPZ0qw22cSWlYYJuU3yUmnAyfy2wXsasC984a0
ss8xjc/oRddl5P/jOZd5th/8F2L916GL9RaPwIjNrWnZBsI1nl0l+mBUePntiFz8kbUu2bYk6ga8
oDBo9Ruysfm87LTNxhjyGwkHTpuUqBckA1oUnxOshf7YXWdyBkQfNLfFt9o/l878Oxev8nwjIzkk
abzRXOYPQJKyPta5BPTwxBmkGHolGLiZSkJeaBN4TbhZ7NQjaib8IFJTxZYhMbKeRyxpnR1ZyzGy
ZiQGhgwMjyRtgobSdkdxwSwbfzoQvDXroLduPOxjqg2bTWa8FB49I4rdUzJSdUbytfz1GMbvbfOC
PgIcfbCDReXjT7PtdxvgQmq/Tnsiq9VomoUCy9pVwU6bsW0jSOp/ZlLvp7pdGna3wQBSSMvFLxeT
giyO9D0u2oAwQNN4GS02pUU8AMbGAWHFhBjWc4etEL1c/TH4G9WCsI6VMVokBbon/uOsFFC9Fyc3
kUdD41VMLTQ+CCpa7gujOfXwzqrenVSMIZK5YaB6yjqWSe5mEnle2hYBELMBKQPEP+OEQdVztevX
crxIboZJR5ES8+bV0RewPHNr9ON7P9l7+Vp/1dWl0jE+T+uJHC2ebHDo0WmwsBHfscnCpzl8khir
OzzE+s0xCdDf3DcRiP2480Q6PeCC5UuiqaU2c1XWlSmvR8FlpqS8TePVSd7j/K2lnskuAMSt5g/G
NXIUft1heo2xLxUu3S/p/i0dn6IiqCPVRrujt7g35BBm+afHcuuQUiiBnaN1kxg+sjppL2Mb9opt
o7Sa65pQyxTBhYZMF7cSmilDvD+g2HLr0qxihF931utoJ/sS5l3YigIQugcHjtg6N7sHvwJDaH7F
jDyP80cEBIVOoDHNQzRszfiS0DjbNiHhySVPtGXnew84pWhDr5JdYzTRZQySZ98AqUXk40bM2tOT
FdYrtyk4nyRKQGCX1CAxdtcVcVcN0n7nwgo9kFdiDPL64NKP+WWCIQghevGPiGriyPiW3FU3uHzb
iKiJMkPU4qbdwkfC38BM695KI6ioC3F2zcNqIkyEt8+McKCD1c4YG5WhXSZKcpgLslpJDzbwdXFG
bWfVZ8eJ5YcPzpB8q7TKJrZqQqpHq8ViOdD7jI81IhLJRWlQDwNKE/Gg80YTDLEdkk+TxUh+2Nx6
8KWQgyPxlIDBgHqc23hDeKMkRJjZk+SFIzZQaDRHv/qy2RNK1oSEAhKP+MgL1rNAXS9yCBd3g4XO
9fHroYUtNGLD+/coM46YDvY+U3kQIzxjh3davYFY3xytuumDefUZKsnWOY8ODteI7d8yjSb9TdXe
q0Ejjy4oX/LOfGzCXx1MQ7WqB0Mpd41Djr1IX6t2hbr/X9O2bx4lYEqjczRiOrAS7lKd9VgBAuzk
lUxO1uB117Hh2HQjnuTmdQir7ehxMZBIzqSbxfVaUfAdWG95l110/IVsLS0f/ZYgCVavsoPp0SC4
iQXhD/qI1JG3k6fKoyyrPer4JZRZXW6Jbx9T+zDG4ItqjmK/0q98IfmDAQEG3WGRRl3BZIqlUMRV
aqzvs/IiiPHY7TV2XWDkGzhdBeY1gdWjwLwEmf87IAO0WxOJn6iklJbHxuKB6eYFFgse0FLWG5N1
nlAnxIM4GHaTdRehU8nb5LlB0S355pKjmPgmqwR37fDhE9Ua3ARPysBSJYvPtVhDxAr1FMgqK5FA
xcaDPZG00JEgC9aplMUycBvU3Q2rInr/WfdKY2Fo88EIqwMO6ZvZnYup2PGuG+Or5n665c0ZBwq6
iw1hb/2L0lNGP9rVzXfJ6jk9XupZtUqGo8TIpcTjDvSjSq9Be3ohtkSix40dgTQ0VsY69/iu7Nrb
3g3WgOmaZQL1QAylwdKs3HgVQtaGaz1iORq3l7Ps5vHbaOqzprD3saJGeOa8D0cC2E0HeDVKNqKr
gwQJqnclinYWQD5kKPrDm0+4Vsm2XD9ACmXNL6ilzlNUHMaUF9mq98ioW3y0zBwLU3srWuvU9eOT
+Akt64fc2MNcTs9Nmt81tUiDZvr4UsmW82Tt2Ff0L1VIqohUqCh9VhZd3V68nD6lY+9hjzqYMAsY
RNgUsIBRm77oaVeQi9dAxYFrv09AbeUIKE70h9nR+5SAfvMyKKdtIM27FZCs2Sx4F7b8bkedNBIz
mkPGgEbuo1F6XHDY94m9EXMqQ8DaRzEp7sCCQM5Zv2T1ycHahqAJuMb7rSMcnEl2zSbjuwuYfeh7
Zp+1VKhBIpYGiPa0if8hkT6JcdI0vCdR1xCav3DRQjVYAOYUYd1K9eed6Y0HC4rWSNrbzJa6Ozgm
9CEsrB/M+YNWnOQmr4s38Ue5QC545UZ00BPaMl8P9vO6Mbz/kXSePY1jURj+RZbcrsvXNKdDAgmQ
LxYM4N67f/0+l5VWmtldTYbYt5zznrc8DdUvH7FB6B8yUODShoI8+RnltrOf6etsnfxV+8nRKFt9
SiYDPHvImI8qjYeWDYMdtX00GDm3lUGzIFaDSmyR+q8sSX0az3UZs7Ypxkyaz+jqSw9tyQIqouzY
4kFR2Mkmr09/jhsIkhRBpaOGx2Ewji39EQ5O6Euw5unOFESXCWd6ir1lhToOV6VYerMo2jGBqBHG
cHWgU6SBhnumpCgEXklhu7BFgL2hu6vwL2yzkSSwaSky/23S7U0+hjvoOX1tHIlU8wcNDIKBZfFJ
lNSsLaTYroBsAAGkzssdicMJjblueX0arfuAw2JTxNeYw2AcHNzr9T+mUqVJ7z/lyYlVHXVlDuBq
AW33z1IuNca0VY2P3W+K+MJ57ek3MJEd8ejH1kmaO3TIAdMoJOVa4mm8Oq71FtAZbtsqc91L08dA
XtActD+dDW26i1qYATT+4iYWdI5av2voSgEmLJxHI8oryUXTNf8gkXwmIzHzbN3+zoXjNYND1cx0
WigX3B3WFqG0ftHtJZ/pz/GVNZFBk4AIbwA6c9IrycWFA12RIWbiRZ9ayOKjiAwHuMFyBXGhYXsi
qwzKHrlVbPBCdk0PCaf5c6I6+7hxxCLf4OvnHqU6L2v9s/Q01/z5HoBGyrldhp0YGvfJgufGtWoP
hASC5UrTDGzpNoxXJIAuYNRPZXG28mAfachyMrA0ejOhassKMq3cYj6OM22IfC+GjIIuT2PkWenI
6fnIgRFSUnMAspqlEGYQ8G7c9OTCdBAoSRytXPSUYPaoE1tSvCDigmAr9cIw3CMsp+UDEyBsspxO
W3HIg3dpM5BDCWeI5cPtjCXKkQQ4u9j5qiDkN9b0aw6xK6hwSSbkpO2/6zeTqXGm/eSutS1EdTBy
wHENTK7m/FGxMGBwXNjltuQ8DpiE1fR0HQRQch4xzgx2E9oehTJtyPxjgMusmxFcz+VXZzeH4VPi
HCR3IAMcog2VZ08CdhCKcS2Dujrbi4CwWoDRmXWcD9HVYH6pTC9KmkGnBR0oLgleO6TXNMF6hOnU
TCDy15CJ50QIfSqjUbVVEH5C6Tc6EG9UN3alLzuBW1M3obdLni1SzXuDELq1GkaLuD5100l1kCK3
J2SxvfhrNFjgf+jlRAR9Yy6b+i0aIOhZjwT1VqW0m/cUAKlnHYUU1y2ZjwwBPWX4DYjC4nUoylOr
on10d2akPzkgbyMiB1FzivABpmVuLawAEtjqmbZXWU9GGSyVyVglhYsoES+jIVyO2SMJ7O2EsUcT
ezVIft/hsokgiVPYrqJtlRv3HM972meXMT7+byvHLvdaMqwbCrOF6Mz1OBVPwoAQrFPcDIQB2U+l
D9ryYJ6sjdmmde6S1Yc5H32Kak6nsW1WYOFED3AiAW6WHeoXqFtmsCrBVCGNu3N6sHTwUoXITVmb
tsZKKMXzZNob+SralooHo6auPNmPLH+CuDtrycZgX1SKV5MhbGdn3HuYr1VRSfANtXzxW8EsqCis
ayQoNiSnAdRZ6zG/sxBhMYoAIG+yRxyuMv1Vqyn9sTJIXvmMOrpm2554K3ZwMt+K2X1KY9JoQRvr
n9wxcUNjYUXkNJAHFdNfFX3KwkZGW3mT66+1MtgJFL0mmc8qPBFF9ejbGM28VZz6Mt4+wtFhLxpk
AfsYciJxYCMHYVOfZ5zt500ckss3gy7+OBQ8UvzOSraniPi/f5Yc/2joRgDYEslpYCol8ie+b6v+
5NFnRVaVAF2g8FGgNJPP6jBRlX+q93cRVSgmarOGrBnzRc9KL8P4C61vZ4P+Ds0BLWLSodVlbE0a
RsmQK3jMzaUYqqcJNsQMIuPwwmIG+VwmaS9HwOZOHWdPg76YBPcGRXYJtARTRgpFJ/VUwCzEyUrq
cHT4iDrMOcR+w/w6WO+RDUULGqimfGtGf8xwN0eE2uMbJiEbPIDliSxJm8FAiDNNviSIjfS59eju
YYQCmqrHGDpwUD3HgxSCcsvpcbstjR/Vr8hGROAbsjPDajpzI6j6hxLRfAZ996rELXDqBMyssY+w
62y5QxhdyOZbdatV59ylP3UBci1VCwrIDZ1QlxGBbf1Iowmf+UfB1C5ghCyV1GGJXSkdFfwz6zVC
DjfGRCXH5R5vts9xvurljVjRHia7sbChgPrjrQiSZRNqzwYG3FI94fRcCNb8r3CvrXEjd12SfR1C
HwQa+y5kxIgmd26JSvU3PQ5X3ex+qWX8TRDGPsjW/CPZcg49clUOcCHPcjMG44usTuLPauBJ4+Uk
vdRGlVRj3M/9EQ4svgDweiCBgG95NVxDBtGcSUtZ8eXYUmGl0VoIOeljpHmBDXcqgMv8IYVVBjdy
FnyO6WUCO8jwfIeVF0HLYvdHLccohznvWydhuTLwAuXOtex4FSuUaXBcdaa3HOfSj8ilLwCdW8NS
qNVnJbfZB4RQcW3OAgoxPoRYc8q/G9vNT0vwBnLrQCTZUe2SftXT8kZ9uLK7mZ6UMnEcMM/QxBqb
ibOAxtWSwSNMeMjzY+AsrA0cP2fTq4pLQP3j48+SQHsLnUOssCioXLPCQXZVbx286WuYo1lRbYpB
ufAn4HHbEaZa0Rc+TDbeU/p47aZVyp6sATwVPLMNjvHRYXTVQu9mJmadmvoWgzfXkCLkdgykeOYx
MoueSC2tO/SX2ZqKCtUN5rdSZdH9hhP072Bfc/ED1sS6tVOgO8wzMtTE9UQHUZd6crJJzZ0nnMih
PS+iojvbZXN2hHt2I4zvYNVpkHQ6Xk8tx5/GE3lj9JK1dQpCKqyKpp4JSq992bFYQbnaIHLQcbht
psRTfWsdWSrHFDLUqUtfAj08Rnp8hZGADi/rj2lHaCBWr7zAhIgIZFoO7SexpbkaLNP86shvn9zd
YA8DIhPAQ9vIbzYTTMCIAG2ECxayEHj+DFLQSrj9ve6oZcg09W863mGc3KM8edZDdcnt9p6ZMZCa
8ZoNmAGlObg/GH7ZXIsP08QusIu3edj9y0nb8zX2p01JQcaaWExDh5Ma0l893w+O+0H1NmW4pvTR
PRbOwaznDCN05xA2zSGOtI1mWDsCRnRAXoCBdpGPEeaIGO+h4xyUYuUy2LExpnabdD/3vwZYaqO+
a5jjqNouoKS0H8qUQLTISP55YkRep1xAIdIMKEyCEFRys3b+AKMD5hrziC6WoQAUHNiXw0bbhJLh
hD0NZNpyQMtyTikhXFTXzgjxE5fxmrQRBWWHn99SvKLrcN/NPjrULSWjBXCDK0Bvog1DOSh85vo2
XDrG11j/YmIPREygmJxVM+oKK04BkspuAebqGbAoiYux6slNwGBA9tXyBk44IFnxATSbItg7QEvO
gDXNbC41dFmQV5bJ1GDj+Km06MCshzs+QvvisLs1rIlid5WkAT47F6sM4Qoar/1QEkAHE6JGVm2n
4aWwbQ8ou83MZUqQtcOFW3ftjesMcHJ0d10Q7bk2W/0eWMlBw6oPEuAcJZu/N80MlJgiXK1IVlQu
ymFuYfS5+56eG3bUGN9jILQGKDLGTK7HwBYrCEofWRU0APSuefp71HxM4W8n7cWBhgNjY1UY6Doz
Gbb95/gvt8uEl2tMhCwnQVdHt4wJVjK2zGL3Rtk+i6lZWwKeYbFvBy9UkhcayZiVgwcuHIh1zzGW
4O0JZ908iXSDoxkukMAytldiK2cHDzdMj4QRKdZ27u1eBo7J9C+5MAP4Jg0uWDG1Lz24k17VmrNO
yfQ9TiAvMyzTNAYg8FP3TAyxCSu1mXgabNHRmF4beKRDZ1ymVDMXJuWumjNRoO8dGOpOXknjEPon
RKbUACzN2dpG+LTgZTmFHnzaKnrD798ClZVbXdtn1PAZo+6aCNw1m7lgSxY0FLBisBa0D8YhnNbi
gQV3m4TmIvBlbU+0fFz/Dcph3Fu4AWhOe++7Y0Ygz6puGZ/GCTdknmdeJsVA+tx2WO4YMEKx2rFg
ApvUVirbNw65tSkZBnGbp9hd1KxoDPSzIgLaJFYX4sbdMjAbtjVuaqaUJjXKCDUxwWlgsD6aQjlY
tDcqCVrp+IZyZhkq+IoVPj7V52z45PXVtQd0F5SwWGEQGKmHYDVDUzKS9uX2qG0eDBgl87M4y9N/
KvCJOanNlf0aVW8TSFymS4kP0ocyIxzzZlpe68FNQOXza4Bd6PhWP/NUbTXgreLBOp7C8VZa3MDO
D97PBBoE2J/N4RtGw726r2ssK6x5NZQfMktdYutWdA9jAkdHDlyq9Gsx588w+QHyCLvjumPoxE/N
zzlQMrjcauOI3YlLKQwShgyGp56/JnP5j258g04CfF6HZc57hJlZ7COeGj9gGp1gI5rYzJlDvhDm
jZ4ZUwHugKuMfsf/BG5Di8UrRc6iVu/GcOkZoXfzZijxwwJKDe8sIzmP8lUmalKLARcb9Q1YO784
mNLwoFwqNlaXW7Sv1K6UST0lkGrTmWXYeNKnuOFvZV3kDcrudaAXyyZI15r1gHGXbcyrto1fQ2c7
luGaDyLnfY/hylJvSKRSDLSc0z6Dq5GTLTjN9ZFXAgNWdVhWs7hBh4FEOy2w/2pY+Iz0AcCm+qiG
UGC7Xx6miIONZr638BFtOi/uL03BTSiw/pZi5T5w9Oh4TaBzLiCeib1ETvlNB56qx4Ez3m2Rs71z
dNRVAE//Q6o3rZoxYrOcIbOaAUHsKYNVkPzwdQaT5yjt6Asz/xKjv+ioyRgLp8OReN1dRbUR80T7
ssWpzd7IZxFonHt0081wmkcCFxHLoktP4RtRxyUtIfbSlhfpwb4JTFydlxYtTApwOH2VwwFMbynf
NiAbda1rvtvhiMR6JzedEjUcv0SjdOLcjtip8/RDSqti+lERVzbmpkuVTV9TUGu4zQU3OScPSmWT
dETEzEycEOaWEI35SgWju56raeIqiol3F/G+1j0Xd1/zKWBeyrPN3Maj9W6B8uth22OmxBawlB+5
nktgZq5AWli+1IChGEtqGOBJrkdYTa7DLWie2v7T6CneJI4KS4s95BefHPSOgsQLfZyarskyCGTb
RmfK30hJRL2G8YdQPTaeKK8xXSrvmAEKtkAu0E0Vf49wPCt+q9HrxNSMdMHYCkcM20/t+DsyKlXf
XbThcBQSudFtXNJkKkwZXjoLfm140jOx060z2CglzHZuGs8SH2Tm7CG0UumeRH6KM8HlxgtJJbOP
w2Eyy60OPQ3jlVVe/5jsGkdmR3WQv4ZxVQ2/EyYGlWzq8/a1hkiTztF2hsoJCMGkqQrwl0H1TSXl
lug9EE264sHKYEkEWDZF5pIvKv+2jO5HnRkEaF5NqyCYYkgIph5xnwAg4iU00RkGwkYWth0zGg4g
+k+Zs1chQC+bA1LFQwIwM9qI9+GsmVLLyxsy1G4NHVvuB+hVMA0yY+9IBnXwG/XxymXQKL9mKPy1
Rfkjf5gatzdoVtC25P1djOZZcvWygjhay9ppKnqm5O5TGsktQHPbWMaa+MCC9ChIpeuYx8N3HICn
9EQcOzhP2kDUucDgn4d1UzFa1eJzYN7i6DKiXRl23fjKPz7sSXw91jF0zbw7NgpCYi6gDGQW6fkq
S6c1DCxpiFBSMkAkk5Wd5otN2TyPoEsm3SjtPUqIiT08+ljSh/C8CGpvBwifBWY4/TZOx4PvMECd
L6YoPxXjOxD2OoTCn0lSr/qDylHHbEfrEdP2A86sjCWt5hz30JCCwNZWcTfdu+BgRZwwpDrVin8V
2fwmERSZaVjRU3Wq9pWX+KHNOqWS0Z/GPLwKCgA7IWKqRBGQdwySrKOFhYOw2nMWuZ/IBydICnoM
EzpVkGgJ+h2USiN0bWVqt26QQjDBSy+eFS9Bd1VisWnGBMnV2b2pq5MvYa5cyR4GooC0elFq/RFD
Q6owZTZKfRtL8sSItRYsq/zS+6/6bN0zJiJ6c6sh89OjyChYk+AOn7nekN1LhgBAwRIdxCtvI1ET
G4S4iwl2jJBJvRst42qlPbHPoU9eFI7eJNiFdIxT1b5MZHNnOJollnQHXMOBg2zpbODc4tO5IX0Q
Y7eW8mxsbCIoBF7ff4JFudrAwMhEpdNXMg+9kCwjJOqGDfcay1w7R1TD11nIt1PBJzNCY5XqGIBH
/S4xc2L7wof+3le8nyIDEwNC6JzvFoBSnmlDc1HhhNPwWQVsppLAGJIW0Hnl9ienajz25079mcdL
xEWhR2911O81PJoTBNgzPBF9/jEwiIu9dsIohcv17zyU69TU/0ha1Hg0rQlIC26amIDTp6P4+q3S
a9VFR7bp2oYSSDMh06biX0IlpdCRcBQAGNzkSSOVfFJ6JdwU/W1Ilypx1hyqDsFl4R8V5CKhslw5
5ojzkWkVWOrtjenM4sc7g6uF6z0LiKOSefX52XwvOT0NiSJg0VhDP5wvjQLdXPl2q5fZwKmcDrte
ypsCTG3RMx+Cd1X21l1E9ypyaU4QFXT2jgOrZmpCeR5VZPpyZ2eFte1IfDZcFFiI6Gc8+ZlgZNz8
I8QAjmV9oAJ1cGNeNLr/USqSzMEOS9do9olbj3wauGnepnxQXqCy6Q5IjpZqbb932FSBRmjM3ph7
G1wbRF9BxNw7ag7TjqYH+/agzP615GWQn6MapOYmw3ZkTB1x/xgiJddaWbcwVwjoPpREpkTupZ5M
mUzyUdenudmWyU22K7IrYSRmwUXlnsd6bFw7nI5zhxBVUXejW+E/EO9s2cQVD8vI30uDDCbuvsDs
Vz5GflPceW7xiRrbS5limU6zFLgrUMM72rSZpwJjf25kB+yRsx7DVw5ELYGNUuxK+1mGSDNnLrtk
qwRbQ9JYMJ6F3MPIik1snZQhkRwo2ca7ULsCzYNYrMKc0jivuu6e6ReS5uRNk8oqgcbTggjNSV70
VFR+um3ZxyHsAESHUP/PXAGyO2XRT/gTNyopm/6zPRnLg6ZuhLaphPVeBdcCB6xUggylp+YMFjmd
av9dIJW3AAocAKmY62piwJ+4zPaAtcfmIUp8uGkHE3JfVC7EgDmNDp8ii/clT+qvBYzOI45pXXCd
aTwEv3Wno1JjfMfwL3yKSzhnJUlZ4FQibI8q8/aw+xxRO/YEBTFCISG28RRRHHJI+5lLFI0HgDPC
0g4iTJCjA6ySIL3rLawlqHwKwg1d735bsI6cn9qx24Vej5vUaZ4pNiQKXpJ1zCmIB8yec+klQc7C
FAK7rd1Ih1o0FdN2hAcMlnTCAbDnRRpScE+3pEMHjrFn7LFUkMGDVdGZWOxzcs6pvDB+nZIzxbM+
MvViHmxkn2gZJGVgMSAGxAWwQYud2Nz6gsPekDz9S0bOruMYO8YJkDixV7iA6OWuf6K5VbJ0xS8+
LvUA8SqDkzFNASjnQx/ozwWcNNDsoXC9OuOk6y5yKm/r0zXRNlYp8PzzGVFnG9zEPANCBKCsdD+k
ACOKrYzGlxhWmq8RbSV+ii7kMoCGrTb5R1SMazvzIbIuGu56ifkPJ5VwuQJgWrbJaOtcKH21h10J
F6/55kt3Fr2Nlnn1U4DYZBDlVGaTAQkR8u/N7P7NzCpWW3sWYlorfbkbopVef7izjTUTuzqNTDjn
07yT9QgpNOa09XGwpZmWN1KIQRFTArWgaEt+YN3TIWa2z0zCumKNu+C0DhshY5ksCml+kQui1gi7
Zhpdf/MeJcuvSfEHQviQmtO6jB2q8c846zc0leAYA/wyWXWncNRTOQrLDVYpmBsJ6TWUD/x2UTmn
k40nPy/2JPeg/OlpczgPIiwvfB4CGREpHozQS8J1T0dQTJqsgk0mO/3Ew6KhMbjnDPFKnIz3wsEb
lGd4ziSBSnlQT62QZXjs1Z4kqsgtlEjC4g8PgZYDAK94qOVnRj9F6YazC39bXOxlUcitb0/T0kSn
K/+oz90CGgPdM4+6nc8PGzJj1bv4pYV9L/+ABFMsXDUWKrT4ChtF2bBwz8hqr2fDg/gwXdCp35xL
DQSUymKHU3MRxuw+EobSlMS2hTwg5KFjIAfB6dO3+RmgsABgzOpn7tBXYYXhuOlGiikpUCOFBU5T
6tjDXxGhjb8tTr/GjIURPQXpI+6iqG+M6XtktWmeE1MQr/I2XPGS8KbG2oTZd3QJK4Zyuifr3DnA
FofNkg4XHXl0ofsbDZL0CFVV9kLydmmi/RgqaJCoMbIzAY9wo5l132muJZTmarfBRnGg8prK/Zwm
B5pNjSJJNpt//wpsWaNOquB2NztDMmuptCBY3QYFHTRwUuh+VWgQp4JIsdbweFEGsq52mI7yOlOG
akUVK0wMXxophYLH1FnBC/7N555RtqXm1y4ptzA7H7buHALHvYcDRNN5dqC4ljBC+4Pc+hgvIbbU
1nlJvEcbrWwLbZZRcMGMJhWHdUod7Dxc5sK63t8wZbs1KaAn0wtAhUyKTyw/nZc0MId8Yv6XLV2E
wyXnD10rUcyDjnpzAL8wcJVy13qurSitz1j1SEuyeMx2RmmiOivqtRXGF5+CfO3qgOATeFafYscf
ZjUF/fgyuZAnp/pD/ad09qusAVWkzUbf3qIkftVmA1dRgNGpxTMt4QNp+D47OUNTdCqyVr0WZfSb
VU8lM0DD5b/NyA1io94cs7Dg5BXa2ajsW+Yn+BX7i5Jw72LiGaXP+tD8wINdo1l7LSo8iKKNzkkU
m8M1qPOjlBUl1T0C9QiaW+BqAFHx0YYCADlkE0m8yv7SbVgCzH4rno7sQgO720kXGYqzDqJASoBV
mOOgWV2Cs1IbROIyQSnqFQf6grqdpNA0eIbADaGdNZ/DoWKx0dBBEFUGZ49K3828qCSQhGvXsXZj
31GVBc8OEL8Eo2biiA07eZYHmU2ghZVCqS9IqvOkEKFz3wSCEghtsIVOXYGFQP6j0nMUbwFsd5a4
i3EoRz2Ezo7MaHUv6Il6qCzmxHyY9kUYHJzweOFtjCjgx8sg7a+wn+jdYDvH/0vA5ZnYZ0Cqbezh
OweGpEqCyfQLZxJu0Zqy2rdUjM27E7MIh4lOZypLW5rk8wkF+gkKexj0MkTJ4evwDmtyF6a7kt81
zhZqKpLWFxNbb+a6QAlxyRoMh0gfhnpV2AHEKv3CU4fjbWs7jXOloniWHlY+wCNmQEkX4pU0nOSE
BCMmjREwyQqRpzdnYyfRhEHXoaXqK856dut2oDGduRAdbJHpU2lTsGpHOnDyaYH9hsyjsX+R17Yc
ZvF/i0DnMr3IOKISaMUASNB0/Qy6r1anRj+7aXDAqWdFe4AaYCmb5nF8jUjEjJgR6HeJ56e+hjzz
l/oDA9aIkkKlO/OVccGh99ONq9jSVrM42SA2NaeV0NfkgVAGTbD0cgP2IPbUEZHDCgh4jXquBBCd
2dEcVhz/Cj/WX5Bx8Wmb1x7UCjVAZ979DEsVG9xALmCiJjLqzmYaYMWQ79IqK+BfF/1wT5Tm8ODG
1Dg5I4q8KrqaGS9veEttOJ0z769GQQVtHFlgE31ydUU2BCwoGGS6BS8DPfgA9apUt6PxGuY/pp9i
u7L2wJNqjTtpb0UDBh5PbeivujKCGbKTuOAo9pIq/pTm/kuJBisyiIbWb2X01iKraBmpc5aV+svc
cfKzdsf0D+J3pmCHUrdueR4dJ9WPOsQbNWR1iR5bu/wz4IiPHIBR2RAyU55ihw1UPRzzxHlPxRSp
D9wz2BWEas5uvm0x7UcbByGR2dTJJgqYj0EkCKjZS0exj5pK1O/pRpnDtOaLhhatY4Yne6hU2+sj
gX0S8aJ5o3MNcIxsHQjilDuSyOZz2FQ0La77WiVc8MUvWHpdWdvKHP+gUJuVW49320Q4Xyy43GUF
I68tBdJaohkkFMHlG2CFICIT/kbM4TEIuYPeS8aSeGThiBSNDE0P+JgyqAOgZksJxXhjxPJPRGq7
aYKD0yAu8fkupauD9dpHoSXwj/Nd1G67Rtmlc64vKgaIWnPjnu3zYSdplS6lfh9S1nLnKsWT5j8x
fFsWV0VHYRV+TvnZppLwa/sZS+xTbrx2lr+uIaoXz2gJOV7r/Uh6WcHklmMeW3tHaqZtaBu+JQCt
9R1QTEsH3icZeRHYAjXPAGFltSq7bUo6k5FsKijx02CtdQwxKgoLhmsKpWZK1Zz2FvGNyiWebNaT
TUXdG0w86ETdiN1J52KetFQcM/wGoEMS5HdiagI5ammjA9UDL4eNw0vq+ampfAToN9EM8FFAbnuI
vVlFFKZ57ufymctoF1DmGuh1tHJ6GrQykuAzrHjbxHo4PlUiew6maF92E1hy/d1xn07jpR7FpQq6
g4B0QJASroAYmMVQp1qiBwrd67O6XiUVviu1+trT2qJzcuPgNzEIEyiER6oCZg4/2L8/TcqrE497
B3A0MZCCJMYMp5IcEkGs8ITWoKufEjXCyFFsEz98c4foxZ+UY2mhskU6XxpkUeJ1gSwNssZzRhqR
X4RPqTuQNVW99FVPkEa1mVr6f2WI8DB0VmP67Yj+24jLz8HK90LNP/Ko2nbWuB94auYc3dumuKeu
ikBNl3FJ8imieLcTC3q2cgoc5Vsp8SNiCGwhpZbD0ZSjBEF8TOVVkO8iiw0foGv2B5pLGapheFXN
RWJ+qQNrkREwvDzZVMh3+jvp1hNO8YfwYSQ6fmgzmcnYV6Chm+Gz86cwI6IT9jMFE3u1fTX6Gc1Q
I7yMnpgK3fBP8ibMPwojlVM5Qc+nQrsyYQQpx7q/jEXvxTVtOs5QBrV0lhNy9QwNUi5eWb43XXsu
rL1CJDBAKMz7K6pA0A4d8qQBL0mZu3XcIud2HHVv5eOmspV/c6Elq9CI1sqocswWtOXYTm6yej/D
8WKsnGJogRKIyxeETQ9ZoKyY0cieeJqybwzSp0mFll+HL7SeTENLLqMsIEyW8jVOCsw2g5XmrtNA
POHl+a43WDW5JpcdVitosRk7u7rXWAkcG7IXFHvPa5n0nsks0kWjJRNyYPBRJJ9zpI2YWX0NNUEd
Oc2Skz1MX0Mk68TkRNGrig/V/Pslh5WUEHsGq5ka7nkaor3WTVdsmk/zID5LFTZgbTNawA7E1uxX
/E0AGw5ONBMYWnjN+AJiJmJsPDhg1U/k8ki7X/lEJfxNMKqtk+YSQxbqhbjFnDW5sHE3kLT5k4ry
vW5h5o+JN5lQj8cPHMaG6dtJjJUaolWtrFctto409j9uiDx9FH8Er1HP1wFTC9rOXovQmuS0HEa5
MqfbiH98FNDLQYrM836jT+bLXBjvPgEcRLU8ZSQWLUc8gb796t90aSKiJMWXT2ZlrjNMILzzgIY0
4DpaVAtEX1zli4Yp6aGG6e5ayapy/CuMDUo6ctwlZQi4DCSVeYCe7zQ4YdQetHJmmK3UBMNqE7xw
cjDCMM+TsdOM8tHSNGamhXhdJg5bcIXNDi9TfT1jambgz9pbCUdvWX4EtEgNwhFNYaYYv5LrDGqN
tBoUJsVlAntqxRY7SJtgJDhp4P0WdUARJvHZFOrQyHWGTMUg1rPgbeGwBwDV17BSs3odwIbL6JW0
HGuuetukfAvN+Qzyfi0dwawR4j/gCHI6dofVYaU9fhvAPKnle5McuXyirZNFs8wBZrIrgQiKJdjz
j17D87tHcq5BXs9+KRSbjHdvrhTl3qDwwfAdbg4UICFVg2uHc8HnP7cKQWxQDqhOyL4xCXxajpM3
0AQW0z2ITSzMAZ0ibjVbTZ5hYTAwPEacWeaIoIUdgBULgmv4OFG1clkbmMiSuHKuhnCjWQhVQKy5
00olRm/DFJ31j5Rz6Yhfv76gOcT/om6GjQ0mQPJ6OgP7dBiU2g+HzxznZTWPewb2S8OhNUYmGNPY
R1QNlXIZW9yX5P9qxbPZ9DAzW/T3HICap6Kc4rhmgJPKWbEJkynR/YOP0CDDfFMNPzU86yagfWKE
ZQA9rFSubC6xOD9PcXjgZzr3NXZUep9tGyO7W3yRhBxMU1zzSv2xYToOAdyRZP5SRY2bc/CiQ1HE
xW+bJITIkUmhQC3WAgpwl8SxXcwCCshiFaoBGbJfV9C5FbgqIU5m+DZBEhg/e3/tYjWjhJondcu1
016dAa5+It8tLPyiRvu2MtLwGQHjlWhjJAbkTvLC4hLew0D3DcnMaL9c/noWFZQcpvUaUpnkLcAV
pDbL62xOXo1bCCWjHGm1dF6YY676/p8DJ57yMwlQs3gxva1CNOykkVTHk5TAjZwtWqPk6r64Wgg3
wUUg1HlFI3bSLS6OOEyOsnKu7XoDpfjLtDVyfYECkJsJ8h4YDUaQE1OqOy0HO03PONlRYmwTuGhw
9osCnyimB3+wJV0U23prmri8Rl6CPmQg3yZkFNCMIGox83C6nBk5k+nvhVYRGSJbXnWTqp/6GGP+
pCNPvOL6CDEBTIEXmDIVHmYE/Q5dEQbuabtN2vktzG/ZtOer+ybO68TxZoU4Sn/uUKcrWutqe+v1
e02wSlsPi/q9NVxKtmBpJsNF2BctR81c4nhlpUgpG74U0NRMVQz1eB/6GVG94dGuMGcTeuzNVvkW
pVfdr9eDhfVEMjBBsNZEfrDoE1vZBAU2gaHxMvk31XeQMhdy1qWWbCQm9oXlLKfQAit/AEhWbvFo
ugbjAgsAcRDDV65YR9HNdLl2icaf2JIcEGYG5wAUgTlGGcS0L8838wz4prTyw91d3Mzf5oy8Gaqo
1/TmupB20CxtTKwLl+QSfORc3z/LX8cWwJdGwnHz38TPX21+MIMsXzdrL24M+qHULtd7PG612KWl
pFjOvkydDVPybuGVNM2qC9Jj3zr7ErcPg1JeKf4lub6OJGFxHpW93kS/c2dg9GB5yWCujZmtrbfr
+jBCgceC+WkwsO3JorvGiWQxgXHD+EXoVsfpJaatJuIQ2Z391TNc7cQMdQ7eTlKueMkimWD9gkO5
PuVBgSPSNJ1lmGVsYuwYg4GbGY1zPjzsvPjwo1s40WAiwMXAJPS/5aCVOw4H2uRqpg4IgHj4CoNm
zE+DPjlrvDPCClCKgYg8ldhBS8yt4gJOOsVjOvNlc7JJmD1RgCvJAsxBy8peX2movFii4TuHB8an
FB46M1EazCEQpwp7aoIU37NZ0ijrCFEuul/EhX6VkkpVyqSdMW04ln9nH74hpiBpiVGx/1M7YKs4
9oRJvAcry0Fq0cMcZAtiUk1BFtJYO2BUz5MBlji9wDGs1xxKQ7GAD41pMp4pxcFB0NSPuOEjsihg
1rpiXpmwuYsxWJPJawtm10ivCtF85ShQVQ5ngFC6IjMb1pLN2hkDLpXprhGYTn7N5SctrVLAZWrs
WxrNr/B/dM6MmfrViMdLwO+1fqCe1BgSn+sKOUOzoHsf9QaJIFpyau2MQsHkVSqAZKhT1f1UDrtU
/sCKF6UYjbEQuSkdCXv8nf1IUKVo3TBQtuPmgmK7BWxX/4FfbUsoQER8bvuJG6LngYXMXV6C6rvz
J6AGDAwR1PxrGDUoeowfIQJkXF36IvHcCiQx9CkSTAj36otDT8h8BJ5N28NvMfwN3jT/D3Lb+TIq
50J6pikDrJGmnM6FYj3PzfQxK+YzmnAGIVXLtAuuS84FGUE5pZ8cy41DoKwtlNf/WDqvpca1bQ0/
kaqUw60tWc44gA3cqKAB5Zz19Oeba5+qXav2Ct0NRppzjD9WdnEHJUnk4h4YwS5fbiIqDRsIoyo5
RAa2mCIbziFnoTzAJ1A7k7Cgxuqrg5qny2jD0HBehNFbNkX3VsedFbmayo6aGAGwHulZ5O6xgCnk
XvtQfy6jRMHnOCF9ytM3MiyX4TQn20UuXdFvASwWZ+X2vxWYAyJ/8iGvB7hrQBc8rTBFKdg7rxnS
L0BpCXUANTRA4BJMyQJ9xStK76P1LZKHdAQXBWZp/BhbU+zdi3LIJiyt6Mzb7izCWme2z1w1nl0V
eGM+ozshLgYb6Wjs1XDxO279GpgWQkRsaYoKx6pOG6FRHVTjXVx7A0jsPOY7G5cWqy5rrG19BQnx
30DOuqY8+9LeVT0O2Gn6XYLwqoVAU2amrUNo6YGPGgeMr5rKNwUpVOx6hgpCqKfGOiyj78ok5pJP
SewfTv+cCB/L1J7MmH9fYjvpsKQseKYtZS8cTcuMe3G6WNLFqFIvLELXnOmn4kYd0i8DlJ/w8ZWV
veYzwU7MmEla8TzlR8dOnxF3PVYihOSyGwdgYESflENzZDFAFE9zJ1QMIJQExlIHClag8NzDELZn
/d+i+EJQpjIPk4OI2Y2BYAYSB7JkpHQNbeBxCg+qPH5DuQv6nGC9Mn7yN4pGwD7jGxiD5vymzR0u
B0kfY1WTe0ad7p3UvIrreOR11Dmd9V4m/+FBKS74FLyrxTQh/I99irkEHoJbdurPzghpMwVCpm4Y
jPe4og02RWFfmdvRMwM0x0Nx1GfrYA/Oo5tEzgtR7uImCzPrPwEMT7AXcifIZGSWSBtMAk/lHflF
/3EaTe1a5DwZ080M/aYPX+2y2eJJXrdIlWj8Kvglzq89UO9JgJN6QkXb6T7DQaV+928lzZlRHbnM
Qfm6QhEZjRpT+G9kCEFhQORst7NKNGQh02RbfUw6sQoNS2FHAhcI4oqR7E3PMReh2ozkASX/UWnL
m12xeSg9KC0HTro2etmfrKMN/1nFJS+LVNOIRxpVQJ0Vgh1z1AHWw005kfuHemvV9cMpsLjL4prZ
/iuRu3U8f0OIN5GCJdnxxVOmDgFAmnSf5JogN130BveuEAqoi0HHDDGFjOZKmOxE5kEooYWCQzen
gMaKuINtfC5B4s4sogZ7fRkTkYlPhSusT0sig0dkUx3V6uOdJuhTO1teSoCYwzEDWYAM+z9HTktg
ebAzgN5S7U8kco96swfjNefxrIzU6sx3SmgaBkg1Uk6gxp74wuXJOEpa/2qW+YdIHMlFkhd7qQyR
3sGQ8WVC+ltlRRIzimPAeCxLtMalt6SPL5pQO+asTsHIqAHbURnKZx5a+7kYLrL0BfNHHGky+qyZ
fM1oX3skhmDuAUxmqxjbAqOabO4Kqm8BCWzZ1+uwQvM+XeYw3Wpycuw1xC/D9BIgP7C5JpYctjeI
1XOgQqkOrZ8TMg5qHfzIxQSdmy8XLatf6+kRabc8CHCRk3aGLY4oiqPdGgfo+DAjD6651+DrUZOT
FpD7Y7sp8DkHzcS2fsuTu6Qeemo2IfDQKiOdCFKbo+JPjtRNaFO+NJne2LakC9jDmwVi2ZF3p4ca
tx8HbjqxbfcBwVeQKczmmqk/Y+emkqKS4bcuZRwjPF5Tk1KIWvEIW6THzeO1ROUURfM/fTBxo/aD
yDUWH4auhT+NQlZ+aG5IrNzMVFRMaJlLrXsPF2cTVwUG29wtWPbEzyPFklO0UFsdI0BEjGMao4Lx
igQYsOALwHf/0rLMJdONKVwdKU1VBfZswGXKshCTTceUXaLXviKyUjQqvyP4IqVSRUUJE1XH3mdw
4qd9STdCf8bZy5XCkWglxBsDlSyo1SIbPq1SqYCU7Mug1p5UJ8fEcnZCrZGGBKnE23K0T8EivcSA
mchvhX+QAKlqGM+5fG5VVl5zDugs1LfVVP6rq/a1JX1D6Y+R4bwkLGJFV9wlzXhXHCXcSNwTszlk
pGNBsE5Dzsy9dLvQKj/DeX4f0unqFDprdMaCIXXftZP6aY02s6Now55nmpJijFpTizGoT6piEww5
6JfFeh/WhEIYDduvzOxpWqTyiGGk4o+2JIjbeVGeyl/PrE5WVhlsGjN/MSqTS1Gqjqztr2jnJWFx
SvE7smiEpFi2yicz+W8QWRctrqhtAJt22m8JR1fSJMcgdD4Rjse7RWVamRL5OFcGJY/2qU5mLwiw
NtoR3py2Ue8dgSq+Ph2cDv4yMDmAEwdrydQUwRHXLRtn3JCIjZ91LMeLxPdejW+STgXwUGfntlZI
wZJBMzjsaeUCzrKARVX7GGkgsBCcCf1EuJHddqLu1wYD4wKVl+QzCK1/SW+BDxln9HRnSNax2XHd
NzrTd6p1njrzYDZLsi87Ak04r1udCnv+sGkibp6itVj7tVrpU4orBrA426ayghBnHXQOMcIUfpEo
1LNeqsqjsKtjjzKeq8wj6NKznOrVgkvVJzJb0G4PSr7P5nhj8jvYcn1u7YBbdmKcUOfXjl5cESrQ
wZfgvqXqbyAMr9mX2YLwII4OpTUobrFQTtTNduSWBCIaZJfM7+KTmZCdK8a0Ix7kUrfyQSqcq/ju
6Jr3B+0r5TSndBIzBTuQ6G9No9ELFGeTVJRaWj2PwwlXvyFZAccrJudF+QYiWmiaTcpqk0r1pZtT
5dSjf1CZVyUcB7IeXzMdrIUogGCA3JgNZrrCOMRL4w3s9iG8kxjAqVVtHMZTdmAS9fyRTAEW/RmO
RV5reCDLxPqexnAXRCWzQXBsiJ2knlZ1hzD/BKpxZ/5DPW5+pLSjmFgi2KSzXPzZZ3ksXpXSuUZ6
TqueQ3SK1vvdFLptmMO5om5SEYi3BSHHYRn+m6uE4FBEy3JmH0ju/FoYabNOuCbj7oMoNjK/UnVj
mCVsq4a8tip/5mgRjv7hnjdYeWtWa4MkeGeYt7U0X5sqz2/zzJ2asH4RGnEzqziDsuUKeKu1W+bQ
u0T8UWRYH8Tz8O7hW061dRZx+tpDdy9764WIytIN7I5cGM68Vvsdq2VnRYjN68YePEXIesaMLiYG
i2U20T0rvs1nFVjZptTz62KSyjLHCWIgYItgQfch8l6awtyMTeR1uZwSZBzwbzB49RmyUSVDlTbb
xz6qRkpjYB+0meD2eAuwmWPU2DZl/WcMLYGGqeS2weeoCzBMJwKi7t2iSnZGYlwHmbHTqJklK6bj
irjd/IMgVhz/kZcN+ZHWyZ94wQWn1CrIcPkRLxc7Yc1cUDo6kGH6GpbpOdjZZxpMXphK2xosO+qE
60Umdh3LUPFRzc2G+qutMcYVzlaB4x66FN5PGpN0rfFFj3xvdst7P+5rzS5EItmVZMEBozcbWvZb
2cT/2HxYtoUEix+ABaEft+W7ObT4RxA5u1NfvWK6cnWu21qfER2a28gUZVfz14i1qaQVDaQ5Kc2N
psMKaOQ6GQQNo2uycVLLHWUb9mDuF1k6DDQgTPlvh8B5Vcls8VqD/XWmzc2qKaurEq8xwCNwAon6
aFajurfcuCw5QR8aIrTlHhDDhrrXTAAu6bixiw76N9oVJfgxCsfhXr7rCQkpDnmBqb2R9VulQRNW
s/FbJ8lrk2sbkYccj/pGHStmaPuZBuk+qXAA0Rl4LxWMuADOTBzIwc9cd9ehyWWWhfzVUZCMV0t3
c7rcU0ZC/2Ral2A0jghzEWUPNRlq7LN9a2yHyEBRzdQflK8ma/DKkVtynt9Ms7+qGDTmF82mp1XJ
wCFRa3dj/hLoKdIzzIUiLXdG8ZDiZuMAoxGFhmvCKRHYRaQxxIT1cGIlzJCRQupZQE8glkLlRGC5
CwwpBx38zxqPpsVlPU0cUdw+ZxUM52yHN5XJ5uxgIOHCteyZrlQnXjU23Ey1lOegIjw8n12nzQ9N
5qoltUEFfPiAnp0gHEU6tRzoJa3My8SY7upIDCpE+lO4w4uFEyhCgEXC1DirW4u6mQriLVFnJLTQ
TOA8IzxAjREtQQtXt5/iX6G5LFl7dHb57tTCk04PgwHG0hpaV46GE/pkK+uGX/06IG4R8tDYIFTM
Wg4Gkur4z6CKlqAJcjIEhqqQgZbDKAidtriObAlbEYfkkZF819pHgrbQCgDJmQtBc6ihBv2l6y+K
Ybh16mrGSxOA2zBWLch0eGNm2B1+jHb5Fc3moWB3Kx16gKK9rDzFSU1KvqcrYO8lSb/Dij5VklCP
Uxrh0+YmdE6j9GcBWxTMs0tf3dDJrWXjKw4/K8aqVnNW4o5i7xlUZbUoisuuXoGXylzIGoa+Ptii
x/LK8S+o9yL2ORM+OWNElYNrYXxMcYn2+qa0OzO/zypRuR+SchhG0pvWAULRxu0WN4FJQqBmfTfD
W8QEbYOQU14USgg3ZNxv2sPMEN4YrySvEbPIjRcbDq7LP6QnWfSqNX+JIh4GZMjluC58FZUtib7u
QPlpVexyvAMkObltO3lg7sS+rth6hculVSFBlSstPLSEYoILb1UOmSC5/Get1u4CHoMoOfdECLXI
HIrMa9q3hOeEeuA1Lju9ec7fskN8Wn3vq2fQUGzOgN4XnM3RTbzxpGiM8UHlW731dBdSxjbY15zP
KK1JgtzqAHVIVGxZOy44gZzKU9H9zVjCge0r3mbDkyIDe0hCaBNBHDwtjkJo5F4qKNBQnjAxJpdG
NISeuKMTe2fiA+qK41js+vGHXVJsAwTo4VWKoRX9kiSn5Ju1zmuKM7iUSApj/9dRdSMm4xP4FBIb
ufYPI4JKO/3VepqoGrosex/XT1iUXoGKB3TDmUltbj8rcx8kgCEAhYkkBgo5e0MsG7YnsdKJW0Gs
E1qXverOVx3+MzE3OMDHKR0paMFFfCQEVjWeUpz9lchM6E6iTyZHVBzzAPSjjP/5Kpsmljm+BRNK
kLELPT4ykpykVPoYsgyd8XgS2kzOyuEx8/WKUPiqOsgSgxonOXCWraruKZPBjI9EWVYfNQUBn6lx
IHnJJoiTY3nkuR63yC0zE9QQAeBOg+e0ECbW5OhOP3r+btIgzNSRQCkCk3Ii5I66qaV2P9iMwjXz
gSMdzcxNx6+cmS0jJhGCk+CEIvhYDiOiGnPZ6795teHRSoa1+DbhMeydgemRczV70wMoGY31r/cL
7E5B+HzFi9rg0ezZ3NtHZ1Ewlu3pW6vZNJDx8dwsy5GIr5bsQI6y4ROmZ23qGiqoWw7loG9rzMOM
VuNLUYDC8cEb94lmaEYcW23XACpwt+D4vHqJsv8Q0T39yG1cXQWIL6kwLK0Hikt8ulnYa2V6Ubgd
ZoJJjkX3hbV0VWGJ01eq+U+XzX3Nc/oS8NqvLFKWlzDGGIwyXf4xBZLAz2zU/gRxiLIa7X69hQOb
CZOPq3tufDrkH+dg1Eg9qLd4TRTM6Sh1ARUEnVWI3BzNm7t1UR0WDKtSto2A2UxsxBoCfnCKYdm3
0itR/gaVcAmcJ8GUvtqjyupj/tK9T4zr6ioVeqLkjUurxWDc1A397LrysoiNw3obCYarG+dtssKr
3CGFm1HfmTISWR1RD7e+kec7VesOyOUiPTrN6bTNkpwQd+NdzJ5SEwN6Un0zdreMH7bB9xjwRFrV
H9+8rCwbIRvWo4OE53d80/kyCpI1ZwapCK2auBVKm0St8SuTaGOwv4RuJtRqeF/mRET2IG8NYqIE
yNsaNkIML95p+iyg2M8q2mZ18MUhwhmUkFhLZo08XQ31a+Jb14D/lVFaLRpkeHeopHhrGdmTYzUV
mSxYRPhV3EfQVwz0q+x75onP8ZQNGNMOVsJFoBOuOoKYMb5DjJNUMm2H8XcguCB9i6Tg1CBIqLL6
zdHK/xwTEeGwsWfO7w3pQoF1LLIrND13jx7PfpYNL6LGIX3MI96j4SPaSCzMXRgSUmKSPQP4CcbV
nqqq94MpWAusR1O/BLQNyCD0dJVwzoisJIQy40h49m9bfwl3UKuhY6kxMNg/aJD+Mx6iihMCxhzu
Dl5ait2RxLZ2vgJ0IvzltRO6a1HSE4OVtDYQEA87LEQqltP2ZjJupL32OTjatuNGKcon5MlKJcl7
8ogm0HPRM6GyLMfjLrUMgmfJ3tH/Bep5viRPu1rxv47ukZzjktY7S0O7quEOyjm6zsSID9w0lWA4
UPWhqOqueElZgSpyhSJtN4JNt0j62ykR+vixoki0XjZyf1JxXHXWviQ+JrB4LlDOptMHWCs/Skff
gALwdJUaoVIgNlH9iHJYJ1q54DH5duliAbLXXYOnWVk+0XmDvyr6cmztR0DGqhp643wu1PFqWoVX
2Mx8Ukmm7WrObkP8nLUHkgD8PUbjkPnSXDJjSy+qaV0au/daOEBZ97rwxHCDf5Yj8X+ftu68EV3n
oxJEBUqO4DSOSK8TWGjN4+cZWRjtxy8lEATolpJ3Lkw4jGde/dQ5ao+r4OTEq7CLxITdXNJDfYvr
Q0V4ZKetOQrHlGJ4+dvK8HR4GZKt/CQcouL6bO3IIzKxrwrSkw7iGXdK56AzzaSE7jXTdzi86p2q
01kES4pIFH20TOoMnui4qTeWsI3P36xWKUnxYoMXoY3/+/N8Axpe51wso8tQv+iDupYRNkY1ycXR
tqVgpq5HhFzBFUFyXZKmaP6WlkMsma5dJtu23HGg9hQvc97tpG+shl0TE/27HCrKuGb2lsliMpdH
vzLrr1xRHqo+fRNvterl1m2qh91cBcwprvSxPJHmSc4gKTnxTRgsNJg3NXmW+aEV3nwpkS9q0b1w
Ghn1YwIu/g+MxY3EfBBNDoMOmbwYc8uxAbD8NxlfCWxIJHoHopl8S3DuuSSyrG5/irT6sEKqP1OY
Vpk+NEzBQimhcyKh1SaV7jCThdeYI/7jTadMtzBoXkeVdWm+44wfOhv2QVRjvwfxD7C+baGqaeyw
d2ucqjH5ivUyvECk7qwu3LTmLsHFlqYvZfaqcn05OWsMYDRZKEosvRac+Mny0Q2fmQU4/6tEW6N+
5uo9HeGNG/K6ilesVRb9MAVPhGBhGKoEJtSN5aEjbiVwa7Dz6RcgrZipI+KCEQysFf70xB9i4HzE
XcQKT9Gd9rQTpNkR42fuXrv5PXXGc4K764x9v8NfzyGdnAzSXcUnP6OA9+3m1pOMy78yjkQGHcuD
6ZA+zNlanMcZQoIeXrKFC+0mq3gZh23KV6oRNAlA5+BzoDXhlBI9nYFCiwW45/2PDYIbCEWZHkFW
HoyBX14+BaAk7qEKwj8z1b3TWFsR0KLseb2XktrWklI3XzAi/LNsmndimusGlHLorcYWL3LcEdOA
8pRk8Vnf5ek/TBsqroImeB2cdqf3hHhg/eMl5mxhiMNAtLG6WdQp0/y7U9i67Eo6kP9vtp+97Rx1
dmWUOXVFrNnDhK5F05lpXphfugXz03KvJWnH5bUHFhGQw0bql22HiEq2sZdM6tMeQ2pIMDnO1xjS
Zx555bi1UxK08PjYCJnC+jGHycOR80NcpFtM92h3WqCudG3R6DjR4qv0aHGRbywYbgNwxKYlRUlF
tVRSXBwRSEU9DkOj0F3Z1idtPU7jBeEXWTxQNq2tCx8jUaOkah+KknQ71HvsD2w+VAjR2BrIePwg
VfGjKGaHj9tee+bWwfbFdqjrbxBzQl4ffVH425h7hSZB7VxyzZGESuNV3x5CZ2fs9V0lFiEgsu6N
j3ckHoldSLg5W/Jxbe0YSHt+t2z8Sljmeoxk0H0F6fz9zbBljsh+EyY3fDlbAIJHyGuUw4U3Dn5O
CJgEhJxGImBF/RSRTSIaPqeRjKWuuoct6SsChl7Y0qrslOtnHSZscUokISFQj1+Q6MLrje7DG5oH
AgG9Yqkunwvlf9q2aQeeuJ77muBsRDNi2ayp6UAeYPbDOlkKYkK/5ZyjmVIFO35r8rtRH8flm5Dj
sPMDdsEMhz6HIUkUeLrIYETLFYkJm5MfAXMjPQ2u1F6hVmekt4HMLrWd9o21sczwSnsaCnjN79Dz
s80idGXLU5WnQHHsGKEyxApFV/iJ0nLY5DJRfuOyMx1qycNDl23HLP8I5SdxlAltUnzVJTF2hN1W
pL2PizCwvczg8yUyWEYXdt/0RryGD9X8bCxKgWLdt/L91OS+6hS70KSjgXYL6yb6L8gpIx1x7oyd
sZ6b6KAj5V9DC20qFDujG4WUzgW0j3AZR878WvDjUxIi/GR52mgZGcN+SeZD7kz/PblDPhFTWtw1
miPJAnT8LCqA6Qn1IJfSjMNTGnmQWLsy5VR09GFrRcZ+rt32X1LRM88dSzyd2ngZ4o3UORmDS5cc
siGVosv0ZfBoBpPTL4V0PBlMjTl5UoKNSQSIWTeXsn/vmLcJlVFrrOlmFYoh6T1RcgQAkzsEtCM0
4UbTXpG41hnYKo+kQvpCrFzyoD5bcuerMB/xfEj6W4uoeTZcO1+uSykfrb926DH1sCkS1995kGDr
sDGggqo37SGYcJ463nVIHCBrMrn792hgLVNUJg+yRCt86xj2xoBI2lIluxKqkEPc+e8Q17SbQXwn
0zYZxpsmOZMsbOJ0OKn8E6xr0Sf+c62KjyptdxOc+MhOA5PKwoLLiCuKGWZq8UMMsTu7FK84wZ0c
2RD9Wmz62tSuq4BKRDx0gISEHQzc0IwwSKDV9twk6lpFdNEXt5m+TwFEoA/345CUwnXWnxPUue3E
jAWIPHwsZA0QOSDcF72GM9OvGKrEzG7Jzga34QwMEJM3UWCd6a5Y07ZClRDzutou8+7gxF7goKKw
E2eL4F3vXBEiW3GdgUzFA9scGp9Z+hNYCOE8m8T2++mI2Jjf0IA2GLwgMryMPZtJhjgQxOtLT2g9
VaEANvjDmXg0ML9mQQvBtFwbvyllAwnvwAjjGeOTRSpAmwWSOafWtjY5jjj7iVjBgOKOVrGW2QpS
laVWwGR2/gjRKgLqr/KLbH8CrJLL4wV6du1KmRGJTKHlVwAzEBrwKAr6fWIq1XljtYidByKmwBG7
jshOZ3ZFXJeaYK4kcDh1HiBmCGNG55DjNmFnkpH0IpVbWzBBMqCEeKq4O6CzH2H6yefMqS7BxVRe
zmkW9cjxys4Lx/zWW9ZxrgckA6S04Tsqom2DR4toZHH9iV5w8ZU2TOGUc3mOTRWQRZUhVQrWtph1
ovGik8Np3Oq+wNBCviw0WwWQT8hWWyLI5XEaMfVy8IdoBPKJ0k6FOPmBNvZoBQPfohIUW0MAmGCg
WvsPtmRXKlEdywUnXjN6HHmp9iDaHfxpQomgY5a25Y3YIFtQF+IGXKm7kORP9Z+ROltSKYWbb119
NdVhhFOVwbkbmikkzHGUyOMj1Hah9hK089EQdw5rBxP2gOKVKhPi5U5Kh0k/A7RkiO+606iddF5C
/LV8Eho58ZqRblQFR67y1wEXKVEFKU3OkfRJ0XKnXgu6EcBh+Hq4YmOkNViZApYKY20qkit+Bz4Q
tQZMXqEDYtlQjL9a3lnkoohtDqAKbofpfbqBgzR0P9TT4EcRtAqvCmTfKm+dVZpBVyA3s1DO5L8q
Ky2TvoMotKOzE/FZcCS32Mab2zakN/b6Ju6JCwTO+P/PtFLKdQ5pFLNKa6IpY3WM2u+qvLRq/nDg
Uldd+09XjvaE1VGXQohvB1zqASdC6sNL4XBx4ciQmuDY4nVEnf+nFAdiSgnmMYhmuJjKCurOUmek
MT5qdVCpzfzjECWl8srxnDTRu+owM/dbyRnZ0W3cY+G+D6ydaswXtaNdEXS8pAkJLBxOJwulMxaa
TPWbPwn9GajaS+uAeZ1DS92KCwARR8pCaoLmsphJ5H+N1xbIro8717EWQsI/zX06fcXOs3JwA8Lq
NffYavw8UHdDcU4yHgKnvM7QsWwffURmNynvFSp3dkTyz1AruIRlsDOgylQwNbKPV7B2BPjPM956
1h0cce0lpXIFO1VAVVyzDaBnOYBKXr4x8BdID2rgAI2CHzglkhW5kgMC0aI12KRKOEOkVQeFGRqg
w+FIJShj3RXw0c6bEz8Fy6Yi26xgpuD9eBtiopU79gKEi+G/jtBjgHaxdBrdvlW2gbYnvGFVnurg
UdtHK6ovArpFDCaH2GV5rsEZNVwdQfeaUoxjVRuHUT2cyI/ahPMeYQnLVFn3bCc1YmPubmAUanDo
hxuzbzBOcajzI/fk+CfG8SlDWGSMB96wQx12bnZE6bpgdx6aCbfmi4Fn8qRVeOAHuAJu9JYdMOAO
U+Zec7UtWf2utGLSxZZhc6yshhf1jfyCaVhvhleevTDf91/qHw9QS4TSmTtk9pVLdlJ+kOJuwhti
xm22C078YHxC6P1uE/jRennWJxwRV+JdD8a2PeU+Zv7fhvBA3iJQ2d20M47tp/SsP6H9CVtYtbvh
hHFjDe/5an8Yt/nFvKv3/h1ZfOzwQiD68ymtmPULdQfFTBUlshpXA9j7BQPRY9JL8MK5GES6ai3l
h0Tx2/EQxMdyMcmPCbjQGZ+LF3W8izBHMwSeZgnhIpKYTi22LNlkDLbPbDxckx8WgNZcvobjnd8v
yD7wDdCklUYu1dBZ/lsrf1pz01krE9iVFZKE/J3E8v7dvKR+7cLhkBO60q76C74iF42wS6y6C0Pg
tu8oTH4sz9xFG8QSHryui+RlhTbMo/j2ZF+q5yJA+WuNl1mLPsKR3MlNGRE1s6HTw6hcwHTY89ek
wtm3QrCyDGv9kX205+qivw2mpxCzPh/KHPn1NqKgqkAj7oKMGSriCReDKK6s0TcoAX+EwVEZN6Rx
IygqEEe45eq7Xkdu4WJnXxFtvyLUbRVSSsgyyta14v9MLdnfbk8qF58dqjXA+w1PihFzo/nljQds
313q8/zIXpOL84+yu5AoRHXVfyHj1HbmGS4OOiR/UQ+Dz/RTffKNIlu3JLwubL6oNpI3+bvYV1fj
t/pUv3OXN/s7uppn3jp0dAL4JHeNWCshHEQSRkwN74TrlDuj3Dnl1iIGlPapEP6daWqtnXU33Gl+
e4QKqEnw2YThoQqvqFUX2ltyEmVRUu0Sc9Pmm6L0Yw3fBSuVS/pRmx3b8DxUh0F+CaRTrR/lFmHw
TlH9imbd7GgzPzNt0j4W+YWya7vtLE4+AYOTFfPHqGo6/pyvsWlulBOgNj4aiQGnW5OkD+EJKFkj
flro9FrFP2haWJX1d/lYhm53JQL8t3+aZ2fL/LS8yJ/yzTpaPwLZf9G/42UTLUSGIPBm0Wogz4BV
o2Y3IsZB0q7RBmlk/OBXw6F/s77jT/YhCMp3zJAM9LRXEQ3zSZvSRb1g4XfnA4PVuJ1d1M7tBvWi
17oUN+LS2WERHcgB5nwm0vSrng6UPO8o0vDe5s3ziyHdfScpEgjFw2MtHywAKnS3PhGR8cpeIWXR
1kSynnkw5Yf517whC7yZ0lfwXu+KG8JexDbYPTztWl8rfL0tWWNHVCaP8RQ+6o+BRX2DqRH728Vi
MkpW0Tb1rT+kia4G6vPs/WpnUBDjldt2T2bY30IMOKOqFuif5Tk6BY6nfwZeCrrlMWL1wx/U99r2
IppVouRiRsgpFEZyXHao1USfnvBgFZzClKhuQGEy6B0DFrbHbpBOuP3g2HAorArOD+CmNox22HRn
bqhsJAxwJZwfI65V54E8mIRDATmJW6ge/mUxUw1h6XUdiknfMpgeZrbP+zjvHOMWLL4eQbUZ92K5
t8nLML1m9JW3pJkFGSPYeJ7bbQM1WG2G7sKSTSwriyoGZQFUtwcR3l5eRk5+HgZ0jYxUxUGzPsQG
1IJLj39pq++DyTmmFHwzj2lJuyu6m4W9EvBYIDnFF2ggU2w0EWL6OsuebdW3iJFELkqXe5o8DNWI
/HlA2PkdxM9GfarqV4fFGpUM8MAqAksiDH8j49oTkX2OSWMVxC8Q+6THBEH/ykLZSlsaY6bs7OPO
N6OK+HeCD2wfwhyzropsiyFc6lMXFQ9gO39qW8snMSKLlGfGy55JdtCopaBup4VJZh9r6yf/HXMn
qMmBdSzur8LSzlEhLu7K+eqRJ3ZHxM7OxeL7Ny500ZLDQzgsRCPumFUDPNXzQvakhVXJtcYEXIGD
aK5K/VP+I5YEq4EtuwTJP0EmiFkxT396KCoM1hJwt0ZJXnDvuIgIq2h3Thyf8suEXVfIGqMKfCf6
UaQtvAtwpje0Ku1NfxkGCnBsBcic/Mr1QIaUFq5nWkr5lGBDpR4+C4CC43LCOxemJJ/yAyO3ZO4R
umS+zSYjVhNUlAxt9UzoPZrdTHd52Wxqm+jogSbA05AcdLunVoR3P8PFRRYhYZgMtjIyr7iWeHqR
7BMO4KCbAtOZIgad+GZ2Qgd7gpaOxIkrUY6BFRQaAim1WssXOuJUm3RKcy84DZcOpgbuwTJEvUO6
o3LC6sgYPjnhu462OlRP1XI2cW2kEwXD0psiKztRQAbITTuw6VpmslHRtgflWaXFXl/36g64YxkW
PlvQ2qeFCXkwna3T/eeYrHG/UwzCtzK2SAvSXwC8sXVJQVkB06nV19LBb5KjlrzUJ/FRhfqz+2ab
QxigwYV2FfwMOTUmATvSXwBNw0bIgtnQVvEGTO2QcJUOUOHm2hxoAGBb5uFARcxCQfUgp0fH+nvr
2FKMAOKMdKcE4RFvBu8HAFSCad8ky664CQpomm9TG25BXgfrj1t0VDHoDvxS/V/Cj7DPaQeRV13z
Wg2xX55L0Aoj+VKVd3yeZF9jyaWTWzJeej5iU7+2xG8K7xN1ITO2FschHJHljvmZovetarX3EDID
Cfn8LwS3zZN3R7CBqI69XLuOSNnDe4iSF5i+eYxcP1XWU4V9rgzfzv79Z+cJC08nmRsbK9IM0LQw
TPC1gkxn3y09GmO00+eXOP9RXpUG4dpOo6w3PUkA1PJs+8TXtOYl6+8ZODeCZRHwZlBMwdCqrUmT
Ua0eCndV3kx+ToQ9rFJgz6HkUR8m6KZDMrJ3qkC/NP5xPCW8zWyjA4PwjMwgn3bkQ2SsWuJ9FNO0
xqOp+yW6K6OETGyQKREGHZf7pm/utJodZgy/1iIdUHC6wgeY94kn/l4T4a6fU7OZeQOcwXixkes3
5R+JLllSMDyBZeNFeuANA9P7pvVhFQFE1AypUIYLrV/JYS5iGGUSAIuPNnhiKArCl1InzqX+HhWc
vFW3ViTpgqqPEDQZKdxynA0wMrSzsUeSSF+jKsDQAu4UpRyYETkK+W3AJzEdeL0EPIqxH76EJBbE
GCYS72Yfz/CEMuKV6Yp2nC+XY6AB3C+Mz4KHK6MXIt3NyXFwzh0Z1b32F0P2BjId7vp3CgLxfySd
13LbaBKFnwhVyOGWAcxUJGXpBiV6LOSc8fT7tbZqt8bl8cgk8Ifu0ydoSrzDQnro/Y5Wy8AE2sRo
w6jwGEwcvzGtNXA/pw7Be4yIwyukl62EC7kIecqSwBVehiAL2E4RBWpG166goWBEtqQ0W9Vbm6p8
ZIV1eoUSwPgR+9ziNHGtEmMFuLSkvDaAf7bmwooM+KduY38SvtLyMfG0G6b92XSGi8HhodIPyMFk
4ZYnaXK/CYr6t+LCFbKjg8uPHWdYYvjBtIuxWbAjrBu+q7X4ugqAUlcrPq4XvqgdWbiHsVdQlgJ/
a9W3bjPA53XFTGDjfRQD8pu3qld9wg938FVkOC/nbARuPqDm5mayacAA5mf3m2mGDmSuxS8xiV7R
t7xAhlQuQJUFMZMo2xnfYD166pz2deF9UzC1MK6LdtkU8at4ChFO7v5NFy6eS0J+FZGgveFI9igp
x8qxTSDcdSP+rGTH/ZDymbb4H7fuyerLbTvQ7s5fOf77nk5Ii751x37jpu3ONkgOCH9dco350fAt
pH0tIj9smWpbBi8YXI4bXoDyYLyGFGoZZJKxKU6iHbKWYj+6TCe0ncVcMGPeEnoOryY5LfGPGDRa
f/HHw1yVXhKAyIlwvdIp/aiiql7D7CHc1Xg6vDiGtR4JQM+1iWHj59j9py0FLn2wlD2gJpBZ6i8s
slYt02uDkkQhEKbR632+KBcc1pMa0ziO6e4InvJLD+qno0ZEHtcIn11zwZn39vRnaewnWydLi91G
8ki4CikfS2faN+i9BMUbXUavld8WOQER3yZnTcYkGevpiVcd21gVd2ShEAmOIAPy3ZNyHasblmXc
r/h4GEcLwp9ORmdQWusiMX/t6yqKa+GjVumH/N09XyEBuFSHD30hKMVY68gzYZGpdUq+CvnOvbuv
KrpEcJ1Rp5UpI8jdbx1qUIzZTGrHyIMPmb5ZWzcPN0tvbhx4XqmLDALOd5aMvtGm5HXnW6+I3uPn
rsb4FyMOjMEr9+7wRMvpPvYR4UKYzEFOgg4IlC9WJGKklaXILFQThca3p/k6rON6ZKESqmXOYAzw
Xa1YX/FD+YTxaoEY7UAHzk1CtCJ4vPONv/mSzD3Ck++g+QeG0Yf2TbFJ4ygLXMfCXRV+qXrE/IAg
R/Qc+dTg41sddY1KHdeYMaT2v3bqv8z5qt37aD3ILEEi0m1s71bh0qTY0RXSl0fyqcd76ZmekrWB
JbCPk03AGKZTVQ7iyLeDR53/XSh5zPxNFyOs5t88YbjFV4w5SQtAFFR2u5DhJJEFKE2pmubqOTMB
pyIeKY68N1n1dQoQPF+UCd+2ipSvJP2nzYxkcS0NZgo7HhuhiCsYoyle7zDvWvQpiHX7CqcJMCIN
qF5aXRC6aDG3ofniql/D/EPwvK92BcEYdE14z8kaB4mEymqQYG9UGSr/1w6XWVv522jKLaG1rTAj
QlRxXGgRycsZq//YNpg+6jCtQo7Ju+nWPigtV7JngV3gyD/WOiJ05ublS07wneVc9MJ9GbhDrFx/
jildtOLiRpSy9k2XKF5R7KCqSvXyYEPXZd2xV3FwCKg9Lc9XsWHA/myjOO2+jmhiYeu4ABCT8zQi
h7Wbf87YILfDYTUo/jZbYkdQ7sNzNuw9VPyrTP7q+LW30o1DjK1ZMpiys23sjuw1MjBDPBIE2kl3
U9yQZSS0HkwIuqTDH5HCfDqYtUEHA+dewyTvS/yZGOF4ng7yh9sREum+OqZU3XA/CQfgwlrXu7x6
zZDN8gAW0PAaAoyQNii3NBLLFbLRocuE3mu8GEcVPVfW9Zx2wX4h/ykJvgqU2BO6wkEcxeBMpcis
Va1/axisauafBO0Bz57cNY6eaWCiG9pPeGTkXOj0GjimQD4/IjVm7zm8Raa23Op2AuIJCqgbNsw/
DXMoKoQQWgYEBKzCCxyPIOdImEkZvUxQ9ql8A41UVf3Y9uNzmyvkxBCGbl1yXnXLcCP/tsEQYnhD
yTKeOw6zKFAhQ3kMQgYOO6pAWBoyviL3HN16jEcGvyEnknfMyHWTr662BJLSeX+n6beL9BITu9Gw
GJpzE7FVBgcmwrDna6nRKwyNxeh8PkIaclROE6pxHKuSB6ne1C4YFTnGBkKYRb1MJykHkUk23jJV
vPvwyKBt7Qz3hFMadb1b2jvN4HDEr9aO9p4Jpuj6Fd78tpr+aenomubRgqjA1WvJGFl+HO7nYfgO
1GrXet/MV6mYxrBAG/8goDSHexg7X7P1X6xE4F5QfWbSvACFpoLgKSogc63O4yoGLut7b1N1Fe6B
/D7DYScBL/8Z8KRvYW/NjC96Tn6UgMok9NN+bxTZ3qnnfaFPkPqzXQqjwqmif7jfDM6L437F/Wva
wYIeNpZRX+SaYAPy6tQa8TnfUkNSEcDyhFE2V9+WivehxagR7LweWhyuy7VcVCUbpyDoeZqzkwLI
wEP0hBpLmDzzGXfAOPae4BMF9O2VHwjZajLCSmoLObhYkpo5Ps95v8mTR8x1B/m30XCYggzYtp9h
xwnotU9TDviTHOeWfKn0HsYvQiyVbaKGzM75dcgIjJPJYZ3wrnpTRRB6McAvKDhSi/F1cCMUfIdR
05asuhRpk9U6WPjT9GXNUa/IQCsK+N6YF9Dr2giRdMRAyayfMVjj7OP32p3ouJhhyRlQ9PYbF/8I
A+3JaVBwqM3VNqxd4/pGE131QDkwB2pgagvnXvLax7vLYGyufwKQzS7GYaTRDgEkQIdRfaL72tKT
okQrD4mWEfdWSx96dTWnV4lrxAhRNcwdJy7cujskqbRZN/G8qYbWNwgV1hPuSks/CNWHnEkS0Iit
xmzoD0YNVx1ulKr8K8gdb+JXAB6x2oL3zasO+YGyL3oTN12Stc3gZ6Qb7PLoK1MxJ2ViCDl+yiN/
4HDj+nIZKKn42w3Io/AHwzCXud7kDGiHdCAWbAVaBBr8O0o1OIyEXm0HV3uKOMKAwivmZQ7IIPdl
gJoST396g6ByqWW3mHtiDcZMxozOM61C2qfbiiFFw5DMmhhYgHUV9gOUMsnXEydjkWOuU7x29of5
kXDa6RTzISivmhIXOgaHEkkqa/6RMcRpdWuNyTY91u9XNkfMGGzatSrBGIQqNiUrwSqOEVPRzLgb
Ab5khIBIzApxi0N0LDBTiZDAogVRdWphZDcs5qVmJg6m26juKc4tfMKU+CkCzw9wxIMsrt/60nmh
88tJb0PKhxP5tHCmLNaTlyj4RiV/hyz8OJdd8hoX4MPjpH6qNNFTUEDwggJfpic7V4/4k1Vss99L
JgyZGIBsbEIqX6SvnAtM3AxRFOAT3PevBY6UhKT9bgvZIhFgCQVswu6P9GMDgVNYelKvCMO0UY/S
HHRZRH3hZqex+YMwAS7qf3qLmWtDh4iXyDlwCJLT0FS3Nq1kfgxHZZvVUCfsLaHOWBCUtM7tBU7t
pJNxZ+CrAo8GsxAXm2X4MDhc79qKWb8y2EBaDcBSZA1vhBCc+hwIqip0totZvafW31FhqJw1HfV2
smyU+UCJ8mk29SUMSXPHa9tIACtCrFIpDPQXqbN4xHJhGIGC8PojctxDUL/Y7k9OJ9wTFsKkepxR
UenPqfOVU1ax8RBrkSBUV7uJ8ITOfK8hK9hl+cwd2wJLs3o1r9ujTz8IBXdaPuuU0JcCt9qU9fXE
hDVB4wrZ/0xh7za70rkAP1YIELkEOOkHcwDqoj1TkAPhzkbNFUydABxur+/Ej5Qfuzg9yclkpjgM
IPGTzUcTNSazG5vAcgK0y+wlt28hoyEDbI46Ddumc4ARQgzdRg7JSo19SeYzsBwaqunZii/yvfCj
OKSVeTDHcR/mJWzQaxZy78GtzuFxkVmxnSib7ZCITkYiIVReJsYkC8vk0QAVTe853QkFaetExK8A
bzf0DnhgwaofG2eNhgvshexAlzaCii6FbFWYCqnm9DQcWoAEVX7KKflaL/ljMZwTznEkVneYG0xs
cDdPnlWKUhyotOyuJntSDWNUOZ0wRdizVf6kcE1UHmHsuMHQleNZC5kiYVZONvl+0L6EyUlkFoYN
zP4m5okKmjvohfC9tK8QWyWoqQd59okIDFHD1N53rAMHa90aSp3FqkFfckTt0xMqEk5P4N6tWZ3i
Tv2b5QPc0buJqzJnJYfARu9jEj9wXf8N/SQmkZRUpnzeiClrCeG2OLady1BgWHvFk6NLsLv+e3xx
mOB+sy7y4FS1h1LdD87RtJ+HqsFC6F9aDRv8VUCWbbyA/WxmqtaF+wxHDPGRotFT2mf+5w3BZuyL
UwOKxHkp5NcQ2TsOsSk6MFZ/TItgYx5DIwVSvhrucggnwKrYF7X0tEHNCYwugPAJNeZyMzhgEspW
VJgT9Ci7+pvi3aYgnENf0b/ZEPtmzo/QYVujpa6+6/KFpS6dyAIbH2ujA3qVijjigeBQZz5L4gS0
hIGBXm1ttCRaV7m2q5oBpWDLGXzNOYKpD8QbZy5RGTBUyDEED0iKIQid/8Kh5PkZlgfEMcAZzw9H
A84UGdvgjCz+jC9a2ExJcCQZHJJvaBgq98VjEDjV0NkkrAVvnQikOGIstOsUck1Nb2UP9ywDo2PQ
PWBHfNaahGdMEhj8Ejg1evwzqTTmPC5bmiMTOjlREQpjWVmoLJpUOC0IlkANdcYEMCfl7JRSljGJ
CqDBB1OQFcXt4TODSxAF79kTHhxjc1fso6gSIOTI7Wa5TL/gn5bLbnCwa8WWsJru6AB8SmfBCPmo
3gQbG1sMSA9sQIXl96rbcO1gImUL6003cVKEmJAQnchAh4u5SBhfuPFmwQUIbDcYtgQlUe4FCxVH
9OrlL3hYsTVXidVgQAX5A6a3oZcvXXMKd5QzJhldoIk9k73xT9Ii1zJI7yZBJ+bpBRwJ3q7PoV6z
V3Xk5aKE6+p8lwQweAqM6+NfaRo+FETo4jxYLTsxi0nsjgw82gF2hxcHG2mQWuRNnngzkr0HEl11
ij8OxdrA9CwDkejKH0SF8jgZ3VxKm6MAwKehsnZBL4t1nHYnFcu6BQgK4I6DQ1AV+9j3eJzP+Co2
Jh7IjCuB4dSufZLbUY7JjBoxm24FZUsC5upQ3PA+dXvZdtOjGn9EAwazxwHsExupKNdE4LXRkbgv
urmdwM1ovtEzLO6XjqONR8UY9O6uWYYD6KT7wTmxj+YHVW6n0FRYMGOgrophhnlZ3IcyocorSICx
Mk40H9CgM77F9InLduOEuoQ9+CWnZYInxPTDPuK9hYZ7bkD12qo5pjSxBUdXxxcKWsNH7zkCFZj6
JaaSi165wG8s+pbNDOYp31EegxRwPWxa6lmBWdIKjhk8FdnWVG/CgM+sdjvM9VOomRwg0BPAw5rG
L1jMDsdjBM5ALgjnChXxHGCLTks/gKk3/3STHQS7H3EkmKP0DX3oJxqYEa88Lv+Vi4JLl4J9HhPj
oaT6t6AnWxJdB6YGvoRUSLadjnEmD7BuLtGAqh7ewUTOyWkAAUq9DxKUoK8sfje5O2WA56bI3+ZR
hvIPl+51qRlLB1hoT1fE2ZtUJ39g8k4p2t5ab64ZxajLzSeRoLRNPCJ1bJFpPShHowIlHwtFU3vm
0fMJXEMeWohiiiZ+I/V6HY2vSVRdzPARBfEJCzCevnW2CEb/RVdofQPtWXdgx8pYrcWIhgA65qgB
H80KvoX3E8bvfaz69PqiNxqAg6haRh50W+9nnOoCSV39DAOEZV6yU5wRU6RwpcQfkqGL824WjRzE
Cs6tKA25XhlmCiu+zJLfi4w+Xb6cSFsnZXnLJcehZwqF+aRB6z8dFgTTMwxgrRsJhslX84JQOH+T
u1k6Mu8bvikqpLcYPFHnIuCgFf8IukskWZeFfBYbgYI8KJS+I+TrnKovzAuyc0Elp+pN7KxUIs8c
XBzUnUs/ww8dOIe6r8r6lj5P7qzEMnZMThem/i5sprz652A50fUWeupprzZHVyx04ks0MxPMXd/L
7OssWmIOAwPNUkJPgzx3zp1blYxwJsRrFOd+WiEGuaO+B8bNuvpg1biiuNgadyy0Njxn+udSYx4E
+W6iYM87mNM1NvlCr9KSPWAkYqKCQB5vBb7p2yV8KKL9lhfDk9TsW91/yceXXi6gcJ5y9KG0WGNM
ymlpoIZ9dTyKuHj050ndyc61kNa7p44CHnfAN/gWSA/hFBflWTfGbZldO/rmEbtTNRdjUaSA2YSX
T9vd5qygtcMzhXSvCbEXRkPJckv0r0KDyw4uk5Uu6tQBySP1GQSd6DmORIr1KW34b7VrvmJ3scuB
g+zeWFcVsLk6c8UpG07K2LvL8e8BnkWVt9Jm/l+8YBzNOfBtLMbBUInAbTZGXe9VJb7pmXuxxuw0
zxOHMJiKfp/nZWNDfrJBy8ViBNd5RoHppixpOwCerZKEc5gLhr6emdfjrY1h0bmBNCdQXFJ7L6KR
5ajsTIwr9DvTXVvRj7pLf00F7gCUDyNnoi1jdYNJbk+yccu+n1dgtXr+GvACMRGRMrYJPs2+/L1E
nNp85/kTG34fI4/Ln8hhZi0UZZyPNjp8q/i7JO9dcdCz6Snu5q2wL9381iC0EfsfdbDuJWya1LcY
rSa4to70uSXXFLEZE4g1m1YUE/hRRZzb0m0mTnaeEXi3DHItlplcUa0tVXa+SdIf9mml4/U4UKzf
6SqkvuCqqoE3LJPIUsTPlsPkmpBGtIlUgXoZXGMqM3kGiiPVE1kKuPApHijZyuwe06BvCb+VasiC
GTAq3LNOvwsbGGhwxi04E+qXjtNFZSj/urA7BtEIWh4/lhjrZoatjvok+6Yvap+JW6JjHGOTPspE
Xj6cXO1CEpZLn8UyQJ0Wx33B4JbZQ8CbAsw+BTqzzlFi2XB5AnpdPBIXgT9BKm1wPc1iZtaDdLof
LV4ude1eABPpXnzyi4WUKEL9cudg7tfriKXJqOIUaux+6yCRDgOVvo6ZP1Hk3ixFXMtu4BxDXdXx
xyM4w7a6t5EHTKySyEoPzPkXPmU10g6TKTQMzz0cGS+5VDzCwsO/fioPqF1Fj4X0k0/oDHvTIAOW
rSZshO5cINK7YEJyMmDFeviTiyEBNuA7UBsck4M/pki1W5Wrm+eIBDfJOtxCv/O0J7KH/576i8tl
NGumMP/wOc5AcTUMltIE9RTwU8vNxPyFVrxH7ruUI9UtvND6LwYi1xRnOpccWgN8PqOdGkcdBD84
uqH2PMBvUD0ImI4b+waQqZJwoXAUe2tTk7BH7sHuK82mY9h9RvRkXjWu5fQe6n/CVwe1krsirqm8
sybe2wmbAtvBt1AhJUbzswDgMBIGZfoj+qDYKHA+IN3kkkKWxz2EApeQtOin7RJAcI5OBKpyt8XK
2SsvUiIoTcro+A7SR/EjNa5h7AcUJRi9mM5ehTHC8q6SFiEMW3Vm4t99c2fhg68o5cWz0tfQJcmM
OElLhA5SPXApbGQo0FOuuXwhxieBSnpdCsWWQi1SyoMKVV7ql3xo9+xDhj8ceFm48bZp+J89APeo
1QvJ7CYqvSbEc1gj6JTSE4LEWEw4pH2VpQbAh1/wxdSSjdl/Ct1cbgGoVlG1t/FFKun65FO7QIcR
3gItfjYRpzDrhbv2NaqKjTVgsIVxK8oCFqEgNB62WJpcvfw/IRIsTizeHnF3XfGRF1+0UwgZuLqu
NmiqzNjH5VPm8RqnX794G7OD1DXSEGCJqhqwJjaKAfmqC+AKw/2miy2h1VuYz0M37oPliStHogON
iSAqlBKtTQM5B2h6o73eI2nC4sBUpoNOtaNGNRzocsdAGwjcqZYTjpIvXZ5jnjDCL3GCj1I1vtrA
+3GcrtqUf2KOeSoBaYssDsrlT4OYFGU/pvb7MFAAYniqo6v4TQraPJyakg4LMk3+Op1qKi1hBXjA
3Frn3BW+rAX256FWWzWKeUzRwprR+FjwnckYgwNl9mvNwF/Ke4QawU1DvZlC9U2UXPLcITEm0c8Q
EVpKNGqitRutpHYBwYg0FPioyTHEy+BYTc8FTRT34YYT5+13vuQlvx1DmNDYJvjVU04DHEFJkVOv
74Oda3gY4DqoYtBfNFtBMcuSoS93mvxapHmNy7vHkBLbATMBuPL+i976MdtEDu5A7QM56wsPagnV
rfxsJ2aCS7BWCKqoBxd2hwvk2EzYHdgX0SECBKvgAkv94JiD+Mj166WIQBqoRg4oy32suvP/j428
xf0j6dHroO3HfMHCPbu4LSwkBwadVHVcc55BwMK0lwGHR5U5RuZmgQPCaNMtzM3YdRtLWfyJSB6H
wZSKA2/FvxsDYInhL1590DnwMyadM0OFO1PHLhWaSZfu4Wvs3D3i5gis2SPYQiKWky48NmWwieCM
ypsXaDjAKtuosZPispRBravjuITR6aDr6zi6NuhSHa7+mF6K+ftISG7T4QzBzQQl41joPv65UIv7
o9m7SD+Sk9O8mURk6wwhMzPaSfEV8q96dM8yExIDDoVOHEYj7CMPy8V5A760GqxH32JipPYgUq5+
YNwmt3poeCcQyTZyThhqjHW37sijFBxOZkz0TLReCdDFqMRHJEZGqmxR5dJI/y4IbncpIgU8EuNI
t++Pkb4rLM6ttnsZ9WHbavTbRncUS3uZ/YECjiNk9ro6MKOZzP9f6xPEGcX84W7RkUJb2OmE6PYk
cAyhYg62GY/OanED8lE4AlrjZGreH2mWe+vBsW63vBUqEGoSpDR3cn1r4TX5E+LLAMlI/EO035hB
IGtvOJwt0wfTGXUBbufHFg5Lhtw8fw6i7chzbx2HADgwk/9CIkuHaNUwzSjGPzqZLlb9FOU2iijs
CWjhUwsQZMn2ADk1X0cDkzCgCOfT9GXX5cZ95Fm4Lhg/Lw4hjICgZXkbDZsuo9K+HCRzy4Q2bqQ0
YpEbvtlr3CT41nCijZCU4zE/mqG5pQuYu2fp7rsc+Mvdx5Bg3MoBVYdDUbd+pMZXZlIui54GcTTG
jUnAQuvD0FHLbzdBYoxLfcv5yGaAXFcUZAeWE8LOdUffjyfWOgrsEz3CdnK/prQ/aQZqUZwI8CHG
DA1++I8F1T6NoJIZ2EHUD4tCAe5hZOgb+ZI2vMdaYRvRtM/M5zjwFICachlWLW4K5A+vyiE7Ra17
6AEHiTsqyOUr3Pwd0mvRa/sRSXjBuM9rCVzaWC3M6GCXw4TBPRdNBfEZrKAOvwmnnE6RBc2lvTnc
48F8ZBdOjC5D+LC8iFLVzlSX2FaWSQbcymiW8ZAAtzryA8bjcIprxd4YwBM6U4IyeSN+DcPx6fee
4DRcaLBDJKkRC0K1sc2Yr2kyH6Cn+rlDGjLHFSdRxfSl9dTnbMFQ0YQdb0EN6XYVisHMj8MMGigt
N4wC7DSY2TnsJexMgYAYPyvAPg34C6TEYX6tRP7qUmJxzzuKvrGN4bxkUPQsvC1RzfVwY12iE8PA
WveD41eMbga0aJPXP7WM+GJV2U7kfnYMnhxNfx+0T0EQ+irxbaYivaehEvqSG4NlznmJmPYlyI0N
q+jGluvTD6X6A1rR2lB/6+q/1nhxqWmUhBwvp6Ee4eZEp0i9DklKmnpkWFJ0yDKtOf9513Kn8Q8M
8pnInQyMw8IBeQfqNh5JFBabOD0UMwogkKSmslhxGrQz8RyxMK4tK0pqkkdsRAk2sy+aigR2tMPd
sEBuKLGJDoZ6p3kN3i/89R3hOm7hu/l8c5nGsk5z8DaPAAhu39wkv/vbMZ4SnEdQa2YqLmh+7PxV
SsQx3nMI7/U3dIdPL5ClyxD+dyzKu5EzliXUj8hDFqQR87NiaXstPAeU8FKGNemXh/AL+/XxYzIX
JIlQnHvvENFFltcRVjl+/wsmIRY4XYvHfoABbuZUp877xL9g31YprXsEvlEv+kcp0JymXsMMnwG7
YP19Bcbeq64WSHYC4Ot2mPzQSqkjNkn6Bt9ZbI/So8j+eHEi9eXenAOMjGJkqMZdziXm336kgP5L
IU7bUH3wq2b6l/bYSHo4I1vddYJoYakuOp3hRen/syYMkzS4KxJZAy8qMT8M2CNm8Z8abS0sbakJ
bOyDTBLmqx+gzK4qDyn4V0xkRYlPcxZ8LcxOUpLbHbwQFaTSIvwkq/HSVofYs08l03OBVzLEmGK5
g536dmDIwlJUUI1UpPNI1Gag0aQEn5qm75T6OBqDP47bZrhOdXAyQQqagYpT/K7hHidvUnU3WrT6
3crpvvNucCz8iEl/4ggISI3vaxCyfsvctD1pNccIOH1OV6m33VMTLU8Mbm0KHKoQFe5xTshAzYzs
qGgGBiKMaJziUsFJnxeHcyYHcDtSbDB1lVkQU5IBD5QEsz3L2IoRnQASUDiuKvQE7MIWmhElR6qq
h0fxxGXfsPPhKkdcvYqK6Ng+wtri97l8y7B80/SWm7vbgSDSjZp8m9j4llENh7aXQlPTvnt6ISju
sCZKurn8dx40wkWvCUdiiM0q1r1pa9pkqcXbmB4g1+a3PA1Jk77DDBgmMl2QXscvibzR6CRvQwPU
7SDXBz3UwPwsFS7Dz0HpyUS4d+DTstRajwb6OZEzl+ZOLf+FrzDdxbGFjPAnes4pxIFh2GnsniE+
09RvG7DXbsRfDek2qlX7NuFaCEiXZbdxwQ6IVO5u9gMuCJcNpp7MnY7TKy5K1HIjE5oXCItbgjpX
eLqVPxYfS8qXkQmERBcIFB0ky0dOCi1Hja79iixrx93GxTkgurkwhkPU1EdVozROuEo9vxwnaaks
QFx6cMp4ilepteVh1AWuBY27l58dwj3Tqg+phFWj2crAQ6EC3EHQFdtzgxYwirJthxZ2eg07dMI4
OP3e29YtZRdKXE7z4Eh0NfMgbtgT0AHPqEk6H/4/cFpiXEcYsstg+QLuTxyF/VahvZKihD+JhX5w
csKnNnykKhgeom/rvSnloyQP08ExhqqrHSxUZ3ys5SZaeBkSgX/bnbbDMgakR8ZDUqobFgkmYQWt
5WGizud6OAlHRC7QtLZO2JX12BjL4rRBOvpdv+w4TsSgw2A8MzPmS0Bu3bvV3C1QQmmge/W/3oNC
lQQURwzeynduB48fykKPyn+28Rfvq1x9NJO5AvaS7SDXsIwd2mXZ08DCQuceDTqFFdufBBBg9RTM
DuWQnwxrrwmxhssO7xoxOjPV4RqUDMRAZTXo51HwLbs/BJgS8jqV3cz0JTZmP1dBCR2mU3n+p6yt
syDBYRrgjTntmfj3o3ue6ZVWmC9ayVNQvhAUVU42brP1IYtfh6Y8w2XdLDS9vaXslJzzGBYEWCsX
aT1gocOBMafxEYsbtIYmp3mw8ui5e9U4DKhTZRDRWrQEVUlnTcY2lJ+wZ+w0rPH/A3XhiS8DnNYQ
2xwKUxVQGx3zhuk0yP97wKy6wLmFxTm5+dpRMYGGVJwwhrT4tprTC+kwCsMdZjmCNKVcl3xAFE6C
P0w9KoD8ZFrQW0wmqsDNmu4824uzn0p/qf+oGAszgkBckONKl/PIY2gyHpYIijEi+8nALuGbIKaR
gYyHPNuYmKORbH+M/9g+mRhIDLci9dkW6CbeynN6IKfhGd3SsOIAwo32obwzuiN9jLEP9l/KG7q5
d/ePh/Rsb/ovybo9cXpnFxhaN/Mx3PLT9NR9Om+1d6XmV9118tlY2/w7CS4L4mwfeZWHBcD6icxz
oo4iKMVwjnDAsU99esRZC/zYODL1MHCaJxmpPLXLHubmkmF3x2WIaHJlIQFj5aCzWS0dQXUn9a6i
2oD8fydpqC2fsMSavrMrRXn3pM1/eTYQELJqn0HO3sN1zL8YyFE3eB4G46ChiEjJNzmaW+gHzPPV
6OA8UHC/15f+Rdt3pwXu3l5PnzUqKN4FBH5z7zIDMt/q6lwXj0Wn43g22KQgcrBz3wxq7XK6FCFa
giuLlu4jwnjQW+vLSxed+UBj/5RRzN5B+yTDbfU6nIwdiWucmWsIGHiiEBSVX6AXgxn4/E4+rg0K
aU7NdZ3s0EFV+FRkPo3tTKjBKqhIhD8q6SaefA2RueqPBkYkOBxtIdzZzbszb8uekPqTc5stqoZt
9YjRFyYO3BDUhJoPM6fARJVgN9wyk421AcSmzYeBZ3/WxaHcm1+0WyHaSgxscGi9u+q+Bf4YVuTh
XrLgZKkYs1zrgJwGPBGuvgHxg6lP8l4P48Yxn1wT9JbQjw15qOWtW/6a87HkGGmgScZsL+vJvEVv
Cv2X+O6sKVfncA1/KSFWejv9p2ruW/tBMGSJH9nGJDboSFTPHfOGttjihcPgmwEZeuaarDkmX5vs
CeDoMwngoOAfPGRfuCtjVaN/83Hs5mBrBJeCUaAr6hl2MLBIJ4bfje8CX60041AOF16y/Jr67D9o
QbToMwjtHTynvLgHJM8p2s5VfdbwyF73O4ZG4c756lGvRtCS3E0YbV0/+CDor/S50Mt994JxKhtP
LCWh5uy1Iy4PRrrL6v+Kaw0K0PqKs9GWfd7zVr7jHD35DjJqw7AWRrFzCpcPnVkDbVXEj9euMCMt
fYdj0xh82+7M9JJMhAy07qMc6Pb/lijx0wMlFOwMWjZgSg2d/gZjmv7MDx1JYrkG08kNLjT8ZMC2
e9xaco9T9DSjjNI6lrT11w43DWT6HrJsf85e2/9Q0RJhgEYHdxNEdmuVzXrViGegpFwXj4hT/FDl
+5n9sQn/0MdSde3avfHen5b3/EoC4H+GuUmOGb75wMK4KpZEbl5i5Zgo2yTdM+Trd8NzKhIXfd6h
Welzn8rZ/lNjxg5HrdM/My7cfJ1yWK00yPdHJj8dH4DpKM90oT852skt+sl+MITyfqZdcuyhv6zi
NwsrVQbI28KGWIkFAgYCB6a9S3vGLo9wbKZY1+I+E2Tle9c1nE4Fh0xyo3bjO3U0t4IK2FfiBe2r
C1foudRWFDtrT92PywdyrdIvLowCSYkA3V7+TTCMedeH8dXYwLOvNlrIH+RAoD4Q1wa7hFGJz2yf
f7rkTbhke1QMUuqyB7ifEH9dhYWgWPFJDV0B45v78IjooG2h/hSv0hDSyAtwESIxwJ9BBVHhHzE+
owYrWCAxzfw3Bte5IKzBxiwfbDvlBzCCKBkQNuAtSvPqesepCrEqK7fMLXCs2KLORKj5HMKlml3l
AKvlgdnLDlu5Sv0Q5KjtvYsU3KgHq1SYThPZCtIcmv38FJJnMI2HOsNVDKtbNdsrMdYAIRpAB5V5
q4gVjVTagiVLKUIsAV58aN6pnsQ0tOpeJ0hxWf0cJ69Vau7A3qSKnZ36BSuGg5GPsNsnyCu0Vhrw
iQU4bmA7HQ7tE+m7W/lhUqKHXJegcqa0hsVFteEfRQNmp7six2Uy3anaR5IdZTKmT5Ev3aQUyl2O
2Xn6R/4Yv4PYdQtc6DGlyLkExEpdVa2rzazNUw8TFX6HSgyeWUnXNNT6XqqwLC6+5Nvwmszh0c7Z
O94KwcXeVdG28G5IfXHpT7gDn0CCeI78PUGF0e09eq6pDIEZuRbVPShQzWI9vNNWZAPm3av0RDBy
6FfwiLYe52y1goyL30jGfI4qvHpxtQ1r2mjORfO64PyCcmnlHL0bfugAuB0Jkb52infxhfodLuIk
lrfr5eh6/Cn30R6ae3JtDxo1+EgIb9N/G+4V69fegRqzzQIa97ec9iPFz+rfLNKi8Oa031N3s8Ob
uQlglNvnkVBT3KnpnegpuXUvxAoe5r+MP6w73q/dAD/koOxS9PjpGYYGFnSWBnOHFUv4kD9BtcyX
6+QwIv1o4AiCs51ioqbAN1fDKU121hZ052rT5acHAudiPASJBHhjUkPITLRnE6afjA+Ln9beN8EW
v9SMlfsuFjPLJqYzTnhCa9xTuv2IecYuPpLcK5fucswp4AHodFyYNl33OiZnHOwnQjPhaVm+bpGS
sgufDRwL8PsCZYXJdY329Zkpi4e8mOCi/9F0XkuOI0kW/SKYQYtXkpAkUyvWC4wpCK01v35P9O7a
2ExPd3VlUQQiPNzvPbc3UfgEMdol3b8jETqCFXnSaDTeEGjZYUM0H5fE3uNTBRaVm0ce9OWdwsqk
fXSLH5XeQ8PMG8Epplb/uu6RPr0Frnlj68Ed9rxcWLAkZBREDeK0oEo+sGmBy/8oLijTyK5MQnx7
5o7ktSxksmIux1oluJ70XOkKgh8cH2MY9Q1mq1juTYB96BMVKX1aYizwVcnelr80U6TevZagMFoh
GPEQRm37OAMAhuJ43DvqT5HrwQa8Ddymzjcv2fjCAPIZD4jwQYEQfF6cKud5LoN7+4HxBvdDPdLq
Ji9tnp5TEkfkPqSPSfXKtZt3iUShxA+JRtkfk9WzRe7UZhzx5VuzRKjSLU/7A1MPtjyH+sMBaUM9
wMR2wHRsS7iqxDSfcR53VO514GrtLWo1tnwOCRngf0wZfH9WivEgdDpc79a+BsMDc4MLR45ewwgI
D/+VuRaACtiv/fwhutj2AqPLfDcNDpAZ5illV/GBvBtsZZRTV5poQ9GY6LAHLHM6wm3AR+4twIy6
8atYal+YJhr+DOFisE1YNBnsuIdFSwmeJSQB+8wctyezWtEjaEdHK1lmeaj3QJKf5Bx9FL3YAdeq
RQ/BRqadvggpwJbWe/T9GTvdRjcnWZQw118X8gJpxSA/QGIEjmcBlsGYvBF9PiobGr2TTWPoWhEE
YQoLhGCUx6eWMq7ts0PM3ikELvQZJdDOdn5yaJIJ2maxgk6t1F+6bx8zI51B/tNhatyZZCA1f1+s
8VPehmdQivFY/4s3Gsy5hNedgcMYOfwAo9JDySqvQiBQwoIQwiE6GPm2Am6XQgbooXBgcVkTmhx+
vFEpLzrXh77nqVGa8dw4cYTN27RfyjZ/LRBBJLJFFiJHSzWDThdeiRXOKjPQl66q/aVC76wydlVH
v9Sawz3ZkLypkGmtk5DG61Z2JEv7ULGp3LEQZQVXLVn3+LLLuxIWRUFV8tjRBkZcNSzVh2E050RV
fqS6CxJ98CyATESQBgLLHncNY3S0nBnhl6BFjKQPNNidQquu48XgcC2aq0rhSiCdnFke+bP/iU7E
FHRxhCHA4vUr9O/+aeZhzauHzuSGUSloSaqANslHnREXWgxsWVOHnFNBk6T7Y/lVZ06ktbiXMe7I
zfygCcsmT5yYJ0t5h3vRE81c6KWVeWva8S032uPGps+7acBiaMglEIjDGpgspim/ceov2AAahj6I
cUzbOqYYLeE4AsFsqtwTnUmwehatp6P0aX6stGNUX0P0R4riK9b+J1h1zfsAoHqns3H/V41E5atG
YigxXa70WRik79FUu5W4upZQI2mwFvenMzcgvfX4LeTMTY/jcNwuao7EyGXHg0fCCNET7x8mxkJu
wWGiJoc4g0Ws9Qig0hnN4MRkVMyrWLinq/uudAeMrL6BMPVyJ3Pcg3zOTHeGWX6EVkTNJQ+RqLxw
e+EcDFC4S1KUBaN8sMF2IG+ll/UPjzdZ98kzafB1ee4KdyMp/qe8rCenfWRHoPJfu0jXjvnIkxIo
1XkpfzTUAp7Znsb6i1kO5fGw7tfXzRQHeAvGEBkOuQ67Ug249alYjYqj9UD9UMXBytdFjkO4IDC0
5msqEdJHZLyxLge14uI/UKQ0DKtrFxYOQ6THuTvdK2aZT7Tud6bySvD9PhOUq3Tcmz1yQiiTbfeV
3V8ssLDK5CGQQv/SlOB+UGgPNVNXkC4qDArCkek87Gcp3bXOeWJZGBa7IH0+AmxDB6Phk9CI64C+
LeltBDsoURrpYk+A3dcTk7b8pN2zgn9OrX6bhqWzvipcioRnxBuh6NPD5cp56C1fBwIdFFvQywdG
Z/e3lPs9xtY3Gu8aPCWX6C1mK2X1Pi0v+r53IFmZiUejwODeEEjMNK1HHKH9/MVuCNOK7Utefeps
bsUUBffHHmP7EFbyWTTOxm9ESkP5ajZPkBHpOFfQs2sckSleDE9lFsuhdF0NCjG9eM0eICVlQREh
ThbFBVWxy5ZAboVNrjw0Q3M3P5lXrvgZNL5HJvfVQ4+n/cVy7Scl4N0lWxBSBfHpsC4dLbzPf4hG
k9xPv5EcTs3pPn4ay5Pd4LD+bR+NT4RFx9rTAuuTTSxQDoT1Buq1OOruNB9Gks0dSuTdzLb7TgZ5
iO4xmoIlasPYB5cQPw2BfdY5JylODkmwIthID5JXfZchygMipk6WBm7Ttc+Eu1TJczoEZuwSQ03P
N3VXjRHTzibsk1Y4FhYwCeluiTRtj5OSj5Z3z9UjgPJ70t7IN4ff7KE4J3sqkp19n+OZQFS2z38N
nSKeVOgDIfH0WM6QZNgiZGA7+2VEu7UznVfiMhEF8gGDAGIGIYic+Tu/RFOoIW/vF2P0gawpSl8l
eViSr9764Z0DiJO761Q95Cm84+krwfG6W5SzzcUzBozh59qu/BV0ixUJIK0f5r/f6ed2kRB332i4
9EF9D5aTdibSKHPc5Z1gqhgpKyjLnWn5k+Lp3YFHEPYXMDMybRhkd7uKsxKrj3YiRDXVT6sq3hk7
OX94f+loiVLwRBafT+3G54SJ0K6UIv5fcqZBXkLxoNh+4iOk9cmbvmMDPBq5Cxy9bvaGBGiXXwky
SGBaOCwn/vcuLlc748/ENBvEyVOJ1eSv/MoZ1gDqiFgAju0nKn5dwMc+lxH9WuJIIFaLpmVYOiE8
E7X0yW/DwAwGDls7rrPUjX0TEzTYMQFewg5+KVYGlhfSBNVa6OYL+l14qinFgwyXTGhGA98sHbxf
GSYmWGnaSdkenhzo5KNKjYluCAnq+r44iPP9VHN1uFQUKns+627zN9uN+SCdc/w1+4D7oLHQopIY
WSDh2sUsL7p7ET0tdijK3iZUPZor3a7+jgNaVxVRZTushFGBmJw7AzgtOGGCGEnpbNMTh8/Dazik
sbjHoFPCUuIAwEKKVnM87Akej2Q55GtaT8grUd3rrH+GKpHjoTn9WW+Wrz0z3cTUSpOkEjCU9LcP
U6hA/hwwv4/KU9mIL41brhxNqdch7r7wPW51KPtYlvrA+ZECk0nkWfqBkADuCdSmzx8ZZ8TnuFkE
Dj4nEJVmeCPOtpU+KD1LWiILWSMhHy5NqUhzHtmHMgzf6G2AvdJk2InN6KZHxJwhYZCSgxRACqLA
4O9ZevRiGi6rex4qvBAkgdWn9Jf1wP27PTH/SC80Grmx8abGEwtzIlDJOtSwTzHY7hbtwiqmU093
S79NXD+402jcHQ4ds/HdHch9QhFAVf89JV9N/6GotCx5+Mg8fUeimTs+HxcAOs1TmDw51Co7CtUN
YQXX2YAyk6BQLo7EqEecI7bzUEtneq/tcKgvvMSERvqNwoc9557ii2RXgsn4OP4a6CorjzWatEde
AsZRmQmQTzu4aY4CdzKe2Kqm8cSBspD+SDTslZ8rGS4CMnT1clTdkU0cm+7Xvv/rpYhV348hFqcM
wCTq/qvGJ0K3KFT5bluWEmseI8qFZ2StvOU69ufylNrfDZg3pDvlKzISloDkieeXpwvH+EWTWNyU
pHRynu32AYF48iB2sNRVb1v7wb/JjrpFOti3bm9GfGmoYKarfGVZqFdWV/6bIA6kyfqvYO246ELq
32Sl2twD9qdtpCCVAeG48HiNUX3KUb5WN4tL2Ga1eITP5nPbPS94x0a3fuKLaPsz7zlJz6oapW+J
wZcgwyQ+q/0v5LX5i/5tjSFFB8Ox66cvYwhX51ufvosOiaBDi5hObWDdYbS8aZlnq0fpoUMkyq3p
ZDOfcjUmM3RX/wH2TG+ULNyic4vLbaV6zDycGr1jMHkqy5Toibc6vSg043yFpIg9iqlCPyGN+UGY
IV37mLFXiA7mNHnAc+LH9GV4a6DDRCiV2XXOLaTQhsjLgDvLN11dSqrH8Vh+mm8DeOuX+khUB31s
4hO5tAG5N4ne4Ly6h0iwfubjS0WXZVcFXBAZ8JxpeSLpQPii1wzqqNoCHG7d8trYfo303c3zEJsC
ogNUK25aRHYXIsfGYJac8fKtCK4vDZpyBn7zFQtVqnvJn1z4ONrJ+2Fdh4uCBWhf1aBlEA8DnLT2
2rODC42pL09adzbYxoqTwTOBN3uCWxiY4JbwV7yCLaa80l258NIbqTU4xyaJ+ZJHvYyUhvYdnhV3
jchwiLr8QLugOxf+vDEq4WK8R2VyYEu8sm/eb1w6KWj6oxYJukTAFjnGhzgYr7RBgSpqkfShDi7d
okyBmL4zPfmCNgZcRtWdJBRrWOwdOlz7vHL5mAs/Rq4ZkEPFnh3/ND/Jr+QzoijuT3SyeZtr5IjN
GJUuVBv+kgKRMo8DNd7gIsDlnWFwJziTF0YMMwbjbs/Q8DsRrz6egj4n/M9lceQcoxbRcNFKtCuO
0r3yD60/RX2Dx3yvXmgH8UubeqAvIT3L4rBQXkSNjyrnkH5mYRGCd/xQE3/jlAD3+6N78w3MTai5
KjbA+nCnhp9P2W83RbS1WnmfXNpI557H4YV9maFG9nLavui1Zhd+zFx+ysy6SK76V6HFjxiZtVF7
7tDpLEyX+DiKU+bbPb3ch4rxEd3VtxieItsZZeGZFBNEXU0eEvDLicKd3cEdM/rjZfbMjQuajxJI
vk1crhgVfbc/bcRe0gRsLOwf/G7pt/3rAgomft30SRtgRzgrwPZ3xXeZQ99FenhQWK9ULFGmhBzi
NvcZfjtNI1ZgCYtvL0zSJFbeD5QNkHlRS31oZWQGVBv5n4rgPN/nEdJjO0p+jT/tnX8NoTcETdTA
n+WNL/xC5JuuHwAMhMubfgTyYXpSWEZC1cIIkWPc+TC95Fd9668dxlCcpcE7xJJQu3SPLDqOD5eW
zREEnLW3fMYFfKqsez4yTQ575nxRDODqX+aTPvjBAzsHLOqBP0F+k99oCGbh/I8BOHeYzzv3yqcS
kQThNX58056kkHZHe3ZCBcs3IuaAzwoiGK1vVqk9+y5fCLK++zX7SpCtc8FB5xBsvnGZr/co/azC
5FcHl7Ofo/82CzOJEnGP3A2mVw/nNDtwpPzFvzmwAL/gJfgIIAACulL9mqfPTPPxEiq+qp6aNzoG
+NCyPyY4KcPrPW010f6h2XEQeQGvyEckw3P8rjjBuiFhtWdkFVanVVwrfOQozHouc3D319sQzj43
lVC9zERAUJby9HYscNRycYBrt/lh2QqdatD+MQdQjxnGfK7CMrSBvWi5YbvitkU5q0TKjcYf1M/7
5io3durFo3/YOTSJ2CZ4zNT1eL81pYcnbaHqX14ZEs9FgPAIswzsTx5ggOJK6+pLoBz5dLI/SPbG
MYnkSwFYnOBaggKjO3stqZgH9pw1yPwZKb/AC2fRGEgxQmTEo+CWTjNcuKC/FgDYORYn8cibqqh6
4x82DsZTU/MIZUt3SGjFKPI1MvT6m/GjBnW0UlfQPAFWvYNqw3NMcUDhuh6mE59J/ONkIVn0Rbim
/zVwpebWXlFya67zQdSiQSDuvqe+G8Llcu93E4KvzWNPyEIazvfbfEW6xDAyJVmXjYMpxz2iD8zA
EzAIkUWMv/HN0TbHqbSi7QAyx6PChgMym4EkjTt2OuQ2kRofbOznqIUtVwOenbiUUtVDenGEUdin
aDZeyepm+MNUfYohvbGYKdbZHpLv7ts+U42AAsTU6eyMx43z1KXokMEu37LbV0EV4Y5n3TMD+bgE
hBOoyBvcnrqOn2lAi9sBLHpTvtbLih7jHxe/qWdF7mjizu/8MVMRUgImjIRlQqQPNFztGvoDDDqQ
IyYthcNqfzs/bFlcZbJr9sEjtao3Cpv10GFBiGAzMK15gcbyw/F4ZrPrUYrRSPR4mfwBC08Md0Fu
URhoyCTn+lCiv7/vykv6K+4/vyYd+beS9XDjT3FYBBQLAVqvyPhY/zGUBFDFyOPY8T3jCPiPyJv9
crIvvNXbyjfCqXMj2cYY+BTsyWOS1aCYiu4gM1pvLI41EK6O6+u+91aC5CrqZcUMJyjcrOeA4eZh
SQFwoY3aC7MyS0Dy5bfiVH5KH0mIiNFBk0FzYze9TYyExuPCqsaSgvkt2SfDwfZ6fO++yjYEyfuX
ZQA9APMGKuPI8rOLcaMiMW6i8Ql2+rAGHH8BQV1UrtzXI4urgBDoR46LrIXocb5TYSzccZwSH0uH
6qO6rEV4v0IhtiRc2CFjAw0XTvuYXXqE+pGB4Rvvw887s5Su2j/Mtc+5P/xsl+pk/4CFHQzXIU0J
TfBFo39NDgluAqqHzB9GFye5KBVwUeNROFBWhGu0xe9z4nXKk/xWn4kTSzktGHmKdezSK31Yo5E5
zsO809CWm+oB3cuGi/XR0XwEDGyczftKXryLpB349n+zFaY7O+h0msSl7e2sF4f2mBIgez9s5Wf2
Yj6rRGwytaD0Z0A77FHpS6u4zI3oci/dFz9/8Kb85L8UZ/3JhEzFCIzlqfgF+pdNdO31H70PW9Wf
8H9DyYZP+AbA6x/1yEiH4O0B5UPOdfSRLaqWA3FKgx+jUgOmLD9hpy1nj34WHxRzUQYa+/sLIQJt
Cp5qZz04V35Oz650UCLn2aLRIbm4lBFBM2D72t5Q6jYhSjt09jYFHffyiOHxQv48WbPLvjqgoOS0
ngQf0o3HL3b/FRYMJgfGgnsq5JmiFGmdGN6RPlJkYo4EhsxYCHcEkLDXv4ZE1M3Ovt2Q8e9rnA18
8MyoGZuK+on90kLSc9M+qHDAjLs2LsEwde9/HYCD1sW+YxLxKAlcKVkgPa9ucuPp847k3Vj+ZJt5
AY1aW28OEiNgZXuXvw3SSiYi6c5K8Re3iG//cu1Cveugb5Zc9AFppQOjbUGEcN49ytuR+bbCiPWp
vlZU8pC9z2i4I6jdLP0rQy638RSXD8t5xuJ6Wk7V23Cgj76T3PhAit5+8bpw8lo3o6eyazgcqxOo
+XIvfxm++licmCaGGEkRDSrf98/EDXefM+8VXtIjT376nB2gmh5GV/zMh/d+98kByX9eni7ISg7x
jvbPXttR1vLXG96Yncm/BseHfzgF01FCmyExystfdA/XhF95d7cLoTb7qzuEUlQ9ocwItxNXyJ0v
nZHwP8beE7XcoQqS3dOnyYMfQIPcbx7liY+c26VqQcpD82P/c1H2dsBW553K3dO4++8lpdH6B4DA
Pi484kKf+bFkOweH8hc6pb25u74PYfvx8/T5UO+j2EUkzn8xuR65dbOE+j3zjMfsq/lFfkGTdr0q
3N0W+0c/baH2bn/L37CSrWU33V9WjLnZDpVs7Ws/i4sv42Z9Kd7kUmLxDVAzcpmLkXGfnnUSgZ3w
fQ/m4kJy5Z6v7v2yshWurrKfQsen0vMveFU3D4vtgciUIxQhvFCE0+aPoFL35h4t+u5t3f38fCp7
CltGkHDDfHQRwfbJlKWml3XeArAkaCT20XO9Z3/aybsrRw+VEfPPh+1g7x5Ou5c6I/fwwNwrcRl5
/2wP4FBcsmF26/7CajrbAVdntyZuC5XhDkce/8sxzXbGcN9QmPMT/wV4LRxBsWjEpO3wxGFgh3M6
HU3XOSnawYDJheFht9Dsdbm9ma/KgpeUBCOPb0PmChLRJtxvO/JoAGfDN3DSU3EkxaUfKCAwUu8Z
md3RTDGxvBqP7Zf26gTtAaXavnnt3ykHSA8jvAmBefpW/GOwA4XQhYl8NELTVc9SgF8X3gTl2p/5
vr2Y7z1REcRezPAgjuthPs0nrg4eE1MvDUlHOEoe8hEEe/4N80q8+2YkwNGEdpAMgz0hka8LGsrm
4ZZ41h/WZwZSzU19SYheozwwnQeIujt+ChyXZWdc7M/x3NEkQzRNAchb/scwwfktrIPqE6Pws72C
IU1uOXXsifR1tuma8h3Blrr7SnHIUmuc4x+SRpb9b6++3uZbxWj5VR2OcBBfFIzgXOB39W1D20A6
CVsVdn3PqFzu3J2EeXEHoL+Yv6y/cvC4POhDyKRZ9Qjuo2gVVSzfuZvNn1xEO1phL4XtFrLoRtBU
qDu/+YPuOX6iLqd3Bkn6izrWiCbsAq6A/jG4IZDVQwxjE9OFAouO5a7docbZt7cNi7ku4FVaEXT9
AfdvectOKdURVwbKKzrug+ucZ2i0Az/LZZBOPgC+YCav3G6lZ9v20/HUSp9z703za1Zf8gdqeMgm
BVvDmWbIk3Eeb2yNnFUZC7ff06IckRrQRl7fVOtgf5C3cRbuhla8FgH054gAmfyeDg+ymBl4BMSQ
poPR3LTKV4SmrlAjWp9EO1QPybHxF7auYTtmj4y1vdnPPBFvTYXKGAoBFKcGJOrEpXvNa6ILSpfE
IQyFjz5gGuDyd/y3PUK3gYT4hKis/a6PZsjgHsMRf3dsj+av8qA8qG/yb3OWHswnO5Sffpz7Syb2
SG5Pp+FRrXfGOyFLT01R/nDLM/5pdLebR9EB+E2+2uKAFZA6p0hwscGgcXE8Oc/0gBokNFAyQsM5
TF78yPNrQmDxmWZxinIfqLBhVAeAKEy0XkgJJBSEPp/pLT8F4B6aGwjuuIKLuA8SPSmfrnxYWkxP
MMofUn7RUZ+xPIgENKo9DEk4fojlueNqI7HC2ZXXgY4OKjiNhjAi6h1OdjfHv8vuwah4R+70RN8B
WJVOZ8LHOU2pRpZfrUVw8TsnRLGHhCl9KGqPU9EhqHXyVfsd5Uaju4xcN/orkDkV3sOeoZg2IR91
dXYHNuDCzZxn2/mn9Q+29D38cvjnjY8wW3d8Hby+Ckf3dSY41bnaJGyGC30NhpWAvb6w/dPWw31q
eO5iuujvyIU5JZS83Emom3apufvhHRtwbYEr4/M7cE7YPIof9YcVzS/bSTej7UhHl+cGrNJMRN+B
SxmSX4bSzC9oGiXP0xOvaXtDIi0T2Xywxse2RfROAwJQ+vBCRUmPj+GkKMqWg9C44MoUutfjnHPJ
gHRmv6qE2iClGWpGgwoXUEeDAZyx6hZne8rihVxUxXOcIsCa7WA3EnZR/M3RBNlHOHoE4WkqykOL
zViZNa+2vow0eZccMigYMzhxEjprKZQMC5WjSl5qY07QGzdScPHQLgZJaTFDWE4cNA146ai7KenW
4j+xvs70McXiRSYA5T55urmnNQMQYNg2HcAHJPLjctqmy908K3zR+XQSwjCzmnYFk29AAHipkWlT
xCDStOV6r9K77wa6h7pfoNdXUS62SMcNpsYwU+KSyFIqxj4UsLqMf6gld2xAh65Nw1pXvQ9F4hSN
HQ+kWob61iHiY4D2MWQVnUa8x2NQ5RiMKLmdXnaHpXhv2h+BsSk77TVVSOFCOgOtJN1SiMEI8HC8
a3koAKKgF0NV0Y5TTiOQrNw4FFZeiY5RfqdzR8FGiSWVkXAzaGtIwIHhCGPvyXAYt5siAXjIbx0l
qIDldjnrWb1iJhP2WntrX7WMs9VACGodhfyVQEbgmxBopQd7JVWYzaAEhLu9E6C3tZ+z+nEnDR0H
TgpaYQW5qUvHga0xpkvOOx8wXhn5N7g0b2lZ2ShYpOJj4vKxND98lDByJL45fvN/HFHgy4EwYtb6
Z6KHK1oGhy/RbBn+0IbTZ4AyAMburE3cFEggBD7QGclWxc0zPuHAuwrlRkPkJfLqMkV2xICJEYCE
8hsRELl7TkHW3EpDl3IfZuU4uGoFhoWWAXzCrCTYKHcTUFyAWvZ8WsiOBHHGMpygjjs/mbVfibeU
O9lBw39UaELN8j0jMKDNnS1vAt6yYmCRYNc71vTYc+HdyEfKhv5RSZZncJnLir5N9h0IcpTt0Btr
BEnstKzN4rthBlGkOioXE7/YC3Z8BfU3fDdMF3iEE+NWc4o2suqutO7knKCVvjgtvfpoOA3VPEyE
rs58aYWCQb+5InTzaqvoRBN6Lw5AbCy+W/oiyIQjsAbujzVOhqUnfs2ad7r2AvMIwplA04JTGDIf
U9VIXcXrVjneUGDxoQOxKAe0xAavJIHbvl6FkEVQdpHVkJwRDPhABJNQYJlrpjt2eUSM3wuNJceX
RsNJrIBGerpXYEZRxRcY1QvsaDlGWp7IOw3FApFWib09R1PGc68O7wBSYtZeWXJsQosQ2JPStj/k
GSOgeA5ZRz3nNIQfgQEDN73BmHEQnhSq/TLnEhIDetRJi1gaoxpTIAgPi0QXSPkcngZ8SuBgk+27
g0YkxX9W/sMZASJww4ckk8QpjfoeeWmz2EgVrcNkvAtxK/BDlhSzblfqzis9AYgo5WtlnLj35lqY
btY5oclSyPu76fed5EkEC/KUoi/TdMu9z1eLfwCLqKVWwh+4JIxI4a8ufgNMKqliVxfFj44VDEcG
CciZc5iHSCerQ0732AmxE+/4CoWXZWCQg2/bcgpM2c8wwIVfqq5Nz7Q6NFEsau170YaTBsivpsgx
paeUja9p4hO/TcUyMTKFalIT0E0SSJxwvPWezCQuug5XOW6uS04L1ITcapCxQqhqQskkJzuQaBmw
/XvCnsOUGgEcXI9E50qvfvBmC7aycXxPsMFu1Hhb9wV0DoOQCUsmQbpBHCRaAHYEDEgjbCqzBv7I
slT+AdM1sYgIQF2HABeHGFwCFIJjm72nYw6U9rVbynNL/Ph6n4K6/gcNKeb2ym+m6EUTqrZIgmlj
yQ6QsAQ5TSw2DgvQGF8TUVa0yjorFMSoCQU3YjUTq2wy2/tikt+BJbR8Pc0ss4CvFZ9x27ISYN/B
S2BvaNleLSbVA6DNBHv/Wo7Aas68a/gSQpu9tljTySC1KNM1CwDbJaPjj5y2WmeELfkOUYuwIRt6
85Lo+r4S7oqNDX/ufWiSwvlv0bSrVGqfLQtVfpSQ6vDZ2Xhf+ub53nEhUvPHKX5ZeyF60gRQzxIP
Hiwgvqn/gGEKaid9oADyFFmOxprhE6JThfRbjZVZd8hSTAAyHI49MngHs/ysWgTbA+Jsfjvzpa5o
weDmEgQ8Gjab/a/W2y+BoUZUT7c6xx8d988IOUeJIoZSQgfe8H+Hi6zTJ6bfCCEFejiTIooBSQYx
riJMNXCdOZ2XoP7oT8KzueboW6r0xVgxxeTEDGPXxzzTsJvDgsF1reOmx/rEd6HmINqd3bggeIaB
36LOIMhmaPiJd2ajdFg4DIbkpV+RadHuaWehnEwOGuM/PtwBI08Ci0jA5sTK/e+v6/OIKAb/Jwi4
HHFbxUizEYAYi2Ne5zoO42kTg08oXAK1JJfvADAFM5J9rmy/SLtykXSWZPqRMMtcn3CHgStWBUmC
TUqoyPs88YRWcsT8WWclh6ovviQhYxXIJ9UuvXEgwQ7Sv4SOGJ2siMrikO8boOxiamg+KuJhLSyy
TMTQDyFyFijS9sRxbLM9StjJBLOiRhmmCqgK9BR+20ZrRI09FeMlqk61rK6qwskIIv0g1JMdYGAD
W14tvS8xE5KR1tpG39wgqttkyYI0mDY4J9K0dxL9fWAwoDDf5BjF+jf3TEWJAvOZQHvlRAjzdHBk
7TRwIVVUhkNGiDb0PxRG/weuB0emCEzos8iqnWtZNFj/CLVALMAGQaubC1TCBLMkylMFbGZQqwni
go0LXpBEiRDVhVXwU0YkOrdq6OTfMKWx8HsOPJSOf1XQZVcg9TW2wvwO+Jk4MkmRT6mV+vj/xgEC
xpEDq72zyZGmJ0rCColysrJwpkduBI10ZpLJqSAIb5ylwnABnnelblKdqwEtUYCuAA7aC23Uhzsq
autf6XwX6A5n4KRCR8wmIWpMKECnrm9CJp8lXq6E/nfnaGh9uSqU53TNxBLjTCD0BHsmihyhZ2YG
az9Tmjkci7GDholRNx/iuFSnORmfAfCJgw5SkABg/af2LMpoordjcxSTDzDb0tFCqAD1wy/H+3kx
vhP1lKPtThDSzMcWZpWmvUBzGGiKCySfU3/nSDA150NqQTrl10LBSvcClKUFYoWT1OEy9DEcpV+C
wqg+qbQGggZQhS6k61JKbVhVdEZN7GLFU4UtIy+OFVI5CY9BzFcyihzflE9amXBvjVGzcVpPH1u7
syi3c4qurhFjbfqdbH1LEiPHbf/jSYgjYHKoS7H8GjWJFA6j2zicPwRKFsxmYxGrmKG1054qAitE
zkUT36MRHXQhU5A3lHQMD2dmvXR75k8+XXIcRIrFsFEOgBolJRmd8r1bSOiCdXZHPIoWp7X/bIA9
sEcZk6XjE8h8gbrMSZkFFSVcv9TPYHl2ACMH409QRyXdeivXPlzKIchZAxK6mInssQHiGLL4ReOS
ywJdm/dNe2w4UJDwFDZkPySNwk3di7seyg4mTRMdPuKeSoQLYuvkzxCgE+aStLcpBu9m7y2Hu4V5
jpKL0DQ4jMwg3u/3nwzsIAtqLVJfrni9XITbXOX/R3n7BeB75BXkdWijyfuvohKwRuu6yNPzxiEm
UR83gERkrMJ8YzpyYWlgikV87320obs5+fMs9zwf3wUbjpWdMsJstEW5DHoPrlxCn1GEjv5QUnZs
+GCHx6Vb4UmAOiBRuccUlZCf8hVjlWlaBla9jria282QBRXwe+hTFTXlUJhHIxt9EUWhmou/6pZn
ibMkWwFDKlnYUoxjwU6wRQuwiyOh4eoIO9U57LMjJQDe6lcVkeg8oxsgCCTWNU7s5HGTAguzMI5O
vRq+l24KaBtxrrAmecRLiCxdvYYCwa4ty1HUmq2tRk1qXfJ15Q3uKwsEIp5zwQT83xNA6NUXbspl
IgvWBvpwheEhg1ieWTu0sbMhTa0O8Cc8Pp/Z7nxivP//XGIc1GH5H+PKW4cXi2kqUdc2Tv1xwwu0
YRLNHxJdfgPfVpL9pQ9nE7WNnKekFg489CYPxr86i08CYoit/akv0waixvDQaaNLV84AtpKrWwSB
60lOnXOBvdgYshf2FxQ9FoWPSEQQ+3TJtq12z5aKXI5DTyZlQbKTqFsMnghAwE53G1LaFA2h2TIR
POpKJDKXzhkpUz+nD3khMJ7XZrX8gru/zMBYoJdSFojetzTRSHIWKESBh6k51uEtCET6MtPpQTjC
7iqoJvNEt445i4nSQWkCp9GOovoBTqmDnFCa4bHq/6BSsG+KGBobZPkC4bFL6TdR362dH8/mA2AF
Usxq2iTpSwF6WjQm1oZQTWfBGATTEt/FtEZ5xR5gxUeH8RMGEoZs60Nctgc+r1kkV6tAEjY6UnAK
iD3aA7w7zFUeytNxTsyDLXZ9CKP18ypj1GEKOI20nMdnjoNuqTyIRzjHYngbAJ0DmImCr0ZpiZaJ
7Gt+GvE/aNodlXXT//X5LUne5zudU0R3qGYabI6NxOCHT9cC+EnFwx8RuCS+D+Dj4YQGw/Z+T6Zj
o5+pGijO7d38FguVLnfjJj9bFecqZWPVXPPpXV0fhGWjpoo1YPoLoKLUoaFoB1/kF90h3Ap2Jm46
KhOeB0xImsXOkuL2A0kcn0fyy0sO/HQvfqggqStS9jxM1kdMbhnboQO7XzyZ4tDakoCtdqjjLwfF
xQAB8E4NlCE/HFHdZHIH4LTik92euEjna/msWtuzieR7oDmpBbrwTDv1c95x341NbKUxc1QaRPC4
AlWfPZVUeJX2gnaP3Z54Wj02qOiGg04WlSn5InDCaFqX0lRAoTmzRppoAlBog8lfRbcNt2YPc9jM
pYu80rfk31b1oNdp37MzybbEp1ktXz3dmlRSzyPCfmdD0x+qWvxY8FPyRjsrdIDEImCY040tErLH
bEM9RgtkQ0gGjBOYMYhODbF3goqQh39GaqFiHVzXmhPjVsbbE315QM47wGnZ+F5sL6nccm+CvURt
aT4aA5M2cXukPqhTeje0J3CKrlAB2wmulXuXscUT/C0iN4GVtv2vhUFxxsF7/9+bvEl7gHdHuTbp
ZmgV2hmkwZajZ+HK6fQFQnH834A7k9wOMi7yTt09CkiVnuKqK6uLGD7qioqchKEPDQy945HKX3NB
hyPgJJmgj3GjtprkrVUAhDO/3D4yyvbN/ONVGyxM0akq17dtZN9GvoSGZ9NOOhaIsqCbCmKpem7Q
ZncMmhMoRv/D0XntRK4tYfiJLDmHW+icoJu4ubGAAedsL4en318hHR2Ntmag216h6q8/+Omxh36Z
NctHjiwg7A4CNYr1QorHepHYD0ldXEf8Vpy6+YDAEQbfNFNbB/ZoSGiQWei3DnUl6+BZynEsiCai
czI+E1LU0zDCNEuPU6uhLCXgWt0ChkLhsHfZrZXTXJqZ4Y8GPOVp83aykGdN2kOj7FsDvbt1GQer
g2xc1YenQdM2Hcw4MVjsMemNoVVvupAR2NZYSGwXtyx3l4z48AdkwDC/SahFGkTcCBLng8AJM9xb
GL51dewpS7Hw4PIVpIeqqx3K1Yh2ZqmnS05EQYNx5bScNJ9ajgpTEGxctLUwXAmaRc1C50F+revg
CU6ZrqP6Hk3QKe8n00hHMs/BHx6zix9iwOO/kkt9iwm3eI5wKwAfaesgRTTDmBtakn/pq1epd1qy
kAzl7kdYrWoE+5CtQHSnXIyTEJncGe+hdbggLzsrMrWDsHzlHBHX1hj/tzBe9Q62+9RMyFs5JRht
oHDDwmfD4ZLiVRyBwgNK+9iFBel8zGH5cDOIMcZCeIcGzy2z0g+5nLIWLRAKZkpNEGoiEpDEzozB
FvVfox0jkdKO5X+TayNP6vdcnhOoiNvic4wNOeP1hpvWGgxOCqk0bXK4tXXcO3ssB161BirRbN+c
PnposgD09SoGPiEOIczxn/oK5wFk6kk5kQ5iPYbAFWLswl42qo/E9Q7zODz3DZm0lMRyZHXjwISK
2V5qRIc626VaTsgti70DffB149KPoN5ZOZ/qhjwNjCjFz5FLpAT63nFN0C8pHx+Cho4FOFm04kDK
xJMx80Gr+RB69L/4X81hvw+hJzotmmIQmJq+QoH5YytVLj0wr3qNSKypcIKac387tw9hTKJ8hkV0
EbKXxyHYGA4dABXjoRxRfVGIwaPJy7eACs8qiCVGkcZZFPgz7sfwHLq7GtFmz3gEU7yDZmG9COxu
WrdKr3foMljbo1ueFq27DNYn9q0l2RxEEIMcxeVrlWAe2D2PgKjiGUoZrpjAiZ4bI6BCyF/luTrQ
teGA3qfj9sTfIg7SnPAFXf7DjhEg8Km2xmeN3jWvthPXOiNln7whehPmHT61vyQEpYT4OCRZ+a8K
VDOgc3ZgieCBlxXolVt1C7uSSu9HslHl35Azi/NOoIxnt2Yvp9ChUNtrbvLQhIt+n2NAF+sFswS0
ommmcCABHKTs9CtmvbAa2xjSUa7ZHWlrxrUgaKZT9DE2LEfL3gPqEj2MQPxl7L/+whXGRXSxnN4p
n0dJ7Y6LlIvv8GRyc7j1rhWyNrul0/Ah/5oJV8fKSTfM9ZCY5yE5TAZm0N7PWBP2Mz0Qv6cDnhck
34F7gHCLAxGGSRW7qncQFjAGqHRSBav20dTn98rUz6ZdftiEHy7xtMcgDdIyMWDfGeQjH/aleLLZ
Dm3ggMCcfCPcgpOZgyzEw2ThWRduihWC/547GigVdBE66r4xsHVgzO7p2MwNaInep6xge/+VY0AA
Q2Sf29BfuYxUFniKdibjIhhdwWuPLiJHOoBnAE5G5H/+WQng9lVwuBPJHAcnH92imHT3B6NjhsW7
uNiEedYEz9Agtkw4muTT8q5DCGLWO6Rd5Dv6zmNqk5iTY2teAsRzHoG3OHyAkPiK2Kg3Zuuc8JNv
plfAb48dapWIW3Wi/GjGhvrSUaKxlB28jGtG6Zn1Og0EVonzrLNbpg6TtRe3fauSmx3cYoZ3xhew
+390KyCEIRHCfYCHOUl46XCtS6E+BAduZhtKYUSwrqMor/Coizt03LgI2JRk0nFmIxxA7A0GZnQa
/bhYq+pjvgcN0K5mATPA7N8Z3sh27JiUDmZ2NDTqIV6Ahy+RaD2LCGVgUkCcb4F02xrHtR1jGZO5
eV3zq13El2JP6z7N4PzJOoN0XgKeib1ZA1VeXojlAp4gl8cIxva7khFwfS8VCYCUbLRlOWhDR8JZ
gGkZee+cd8E2SQeROX9UfF03ydaRIbYMir4pv+p+cewFXprM0xC629DvdiM9fTqpTU2kXIzJSw7/
EHy3o6YObDYzik6Wmcde7YnowNkdo1UPPRXPtN7wb2MSf/CN6hwGcbBjrt74iXZZbsvBx6rbvJ9S
Cqu/eIqBaML40ANzdSDPi6nvUnDn0aRMAWkBydUTd6cBK2IXM1cOnDT0FPGy9zRmNzXy4GKJH7QW
ngPnhOCOfZ+tLDilTYH/xIKKXQZ3DvcHrfO6AE2vQAVnajeXpiL3EOBW3r0cMo5ePIul4KBZn2Oi
nrhMJv0S1j9yYdY0xar2fzOqt+E51KsVhqlPf4cChZ08PxeU3qRU9+qXlhABhleMcNLiK4COwvWa
+Nu6C3cq/ZemASa/GCpBxPTz95iPJq5ocYjssRil6+e2I4mYpwCHMsUToUa59kA6BnsRdzereQXk
Z1LEBua/BJT+NZ5UDqeJWmvVblGPXZWcsci+T4bvauh31Ccb7c96/t4SD6f5K0DM4mOQQF8j8Jus
85Bnl4Teg+fnz8bkH4YGm2W03r2PLgW0ICWhKfWZ/cfq0YeXkuSemOiDmiLBA4YcsBchXyGh4MKD
eK6a51r/mWdvLW4lYihrEneVYF5IQ3cUY80RA+7UNdYKQ9Yw9C+S9Y0yF2j0UT6XPNvZxGaEw8wx
k32ccK9GtPfLgL0OasbgllT1Y44wBJuVaPwWaKf1HzmOBC2VyEZ66wHDecRwXNhciWEUbmK1IYb7
bqFwpTWtLIRbbC4irySWrzaI8SXYLUPlsLzqYhFPKWg601Y6xxJchnJxQOkZE5MjN4RTokPQ6Je7
9WLCo6s/Z1LgdOZcE5duH0DHSa6xi7HpgN0xAebioSBuMdi4uf2RvKO9OBA0JTNdPr2O9yKnZ4+C
ZxFUmo8d4yWKG0DHxIGhDQ4qWtDjZ4UIlaWaQgpitrU2O+dYVOPFpBcYF6KWjHhfadqHy8aUx67r
0Rr3NNHlM9r+UgmZLP1wUPa8bZkZaLX22gf2XZQOEo40dOWjjQIMLCHp4A6IVzE5AubVDs07jlWK
CHkpnjttOIdJIrtTXvZiCxaa649JdzA4dKUordrfUK31YNnyNuqkuOSqXM8hdImZhBgX/yLjUb7C
3MNwpqMS62EDE33Mloeg3URMYJmaOxpO6nRZ8FOyv1b+U95ar+fbPGvZejgDfJrBQz1/eHQnY8yZ
r22od0fvB9eMOrPIq4GU8sMnT5aI1CkAOdaPnGAcQYFx5aG6SFYjn+lC6++B4Ulh6Ez7weRh4HQp
/xEcgbzHUwhBqHcXCkbkufkOQ9I7L/uZvX3AWECWmx3t0PbHAf37jdkAlxj7eWaOClWkigiBa7gQ
XvL2B/SLxVQztNRJq1cSuv7RTvDvmDBxTpIE1VON9ybEJjhrNoWoIrugxuoKTlL3s8zmvoLIi7kl
dUjaT2s7GlYKcz1oAvtp+CQXniCG8KXTmhvhzxpCRE2SHXhEkZUwEJ7TQ8hA2OndW+sbDxq47QxD
anIvkuNeM5l28/caubzGZw6L68B3TVOyuOo3k3Yz9qK1Fbqb2iS/l+mgH7GEEnJH4n1ElLCcKJNn
Hqgh2WB3nZed2EqgQfHOCop9Bi6VtVDNmVXTtTeO9uVaaPTwh9arjwg5aaMIZbd3pIDt2mgnH8eL
PmMM3CiEmD7a636AlmOzSgdUWjgG0L7IJk1YdwqVpT0eJCedn5Zxt3+DqDgKumL6l2CTTf49OSLI
0lajhajB86EeMWghakRjWbBTjeBkM9Yw0MsSNY1AKH1IQyB1aAJcttxnNGqTVe9VeXFbjAs0/Zi1
xkE8n4lzWTtxlzI0hVIIZhhTTIPgtLfEOs5JwjWpbyhNMsCFroEl0L9meGkJnOPTKUAHZf5CTBc1
lGydxfCe/b6BJNfS8D7bcfeT9OlzOJY3DWMdTADzkekdVBPHvOcIXFSxyQiQ86yZU5hEVdZ6H7Ub
+eh4kq1hu5wW3NgTpK2tTdqqR0oAllNLjLDIxKUj+WTkgjeJVJAps30j/pbCwoBQOI/N36eTCtsK
1C5agpVnpnIN6ShdzJ2HiQkL3gcyN/B0KrQYkLwHjEC9U1z18HWC/xRL0KNNnp9x5n2Ml6HCj7Zy
Dz5PoLQ/ZpsjG/5SbvcYkFfvQK7xcrAZCQg/yTZy5Ib6o8o4EaikDZ9SLNFPllafMEzO8EDn48cH
8Q0e5+aA6fveMQ6sENpyZX0qSaV7nJ7kKzApZP9Qh9+ZWI3ZiaJt+cgW95Lo1d7hBISmVnI9+g2E
M03BfCO6QtPwvpg5pG2iRhe9Ke4UB1QZXSvvX+L+ysloNONKSgLfa7dzUGz1EFNzjFoMzhH4kc3Y
4tcYcZD8uryQ2aAAh6J+ToI3fAIq5lEF2TSsdPdHKEaRQ0SkXu6StF0zr/xpUM4mnB5wIw5yisin
An3lZtJMSKgh177fPUzmYczzramDG3t8w4neNXkyXArTEVcfig6rYVDhvBcQfHLzA7EuMsjZesTM
GEX+wqD83Gvnqan5Bz5EdxKhn0vcS0MsMZX305c7nUiSQXIRioNWwW+FnAHQDRGQspCZvAOGhWBT
c99dkD6taTd2z+sgnInStcJr3dip4DpCxizDEa08tEqc/4295rfMJC+c2E74yozv2uv+qaHtVhh3
jTEIPXVnO71yp/A+pdFsk+7LBxFgIpor8nAccyPG3D2PvK0h5iDO6rMal75YX1flAu8HCzTWdfs+
Dcn9f36urd3CwUhrZ7uYTNBbhm64q+GBCFGoFZ1A8goA33XpyUZwZEXJHl9aCDQvBnlfC6E1h6iw
Hi1+Aok7xUzVWv8BMlJ7Qf5h8uAGbykbHsQOWxME1iQGy4s3TfxvS+0R8kyYxv/ZWXQ25nnHmrcx
h1o8hcad/WNFR0LS6SdJaht3Yi9rUReEFN8VLMvM/JCNRCqRLrIqVIhpx8YeeMQQemJ8c9oWTwEa
EdApzi6NEiHKjZOCm2h38d4HAepipsIB8Ja8HZsjLLOtTR59NDFqoJqsaMwu5c1qfXNgYpf4kFAN
5g2Gix3nQJS2TjAtF2TSPWi+KBP/8TZ1RGMRwzDwFcKCAJS714GIgRLwvaDiCxLiD1P2CREj6xSP
xSb011U0vg4a5vXeucedjz6iGTNKYapNDGqj+DpAVOHSTXjxte39LX/WgXRysjhmkmnIzlwsHKqK
lO7pwKxuZWczszSwqepBqx7nSczq0YnOyYTPYc3coaH0CjC2lTT26Ju2FM4PMw+0seZ8yTnOeuza
taWEmePc9Zr+n1xBDuOdgBlj4yJS0X5bXSwnpp9lMNZusPfAdkNc+hLg74rhUMNNWdpspRgcul25
mPoXDV4qET2F9Ibo+mcmUQ0TEaK3jKjZc9SsOvnZjRx5dy1Hlwl9JOZscKrkEAJsc+E7xMJ8VTM6
XUxqIfJM82UkfJ0evcIjuf4lHSOfnUNh/04B5A8ywGbHxXkcQTee19Lnm6DyAnYOPsBJPR909JMG
LH8v2OUNZq6+h7QZsh/ola6vbVVL021EmNw3rxaBJNryIRWVdNAdHmMMIXoVrgMQL3H+a20HrOZD
Y0y4RNEh6c6JdVGNdpLRqbDlHLLIw6OJA5Wwkew02VHTNQR3aGQ+6GeHsWfaP6QR1kzd2vaCe76C
Tp4q89tbBrE+wRPB/u1wjFDilOMQ1ilrA8sN82KDjwj8N+eYy6AloljqU6kcIdXy6yUAUDg7wnIE
WdlIlGpC52X7y1rYaoqBhkXzTmDqJoVzCGJpWT20oBr9N/Wje3Szg4cpFkNG8PDHtHXwrVrjvBhR
jknR6H30abqp57/QAKg+WC3PTBG3Pi7+UOU6BqH4XRnaHtB6vqnqBS1uPx0UzUiytXASCYY9gQbD
8pUMj2axnzFK0vagXr5zgAvguSf+atYeG9j4CcjArUox/CAZjAiXFxzi8giR+GOjNuSR0kLajPAK
8p1RCDzmqNz7x1nHJ/8UoeudL5T6BFd13Xl+hrhBAw4+QRnSRS8tRukzr+II4ONMu6YUulXTci0/
AO6m7Wsp10L4xMyRH6IwykAS0exF/j5vI9SnLPh5DZnBaRCCnWvtQUwq6v9Ujvr04PY4eJz76GQ4
O/6/Hbd0lszxIvsw+EI5Dd2LQUWwCpwHj+Ca4VJQZ9tb7AscFlhH52q9FTa+gUcahlDftDDch03h
nlqPUIAjX1Dfpyg6GXlO2JaksDwcIvRCrecaHr2XfsaU0PLOQdft7ZPH+bqAlkfwODQmLQlsbSbU
Wr0aEuYE7TYJNll1JPbkPvLHJzkaWqQeXAkClXHMhpC7vPaWQc0KI4d27Y9UnHR0fdO54E43I0yQ
ZAgmka7OcpVojN66aijpBweCZHJ2zdcsuyRsaRP3gpgEN00KuWw4Wel1zEsoS+U58Iv19GYRlWDp
eNVe2mKU+Z0QRWl1m1G7N7h+mqXYySJPfQ/D4GZfTM+2+rBK2Nqx97m4yaVj3N6SfGyDIbBjjSre
iPO1R8UsgeVzm230svyv9jgwmLknTnDUYvpYnPfjJN/l/JGp2qMt7D0Tw5b+KePHzaQFJVSifhlt
c7zsC9Koi5krp3awU0xh2FErRVTNbu/uFKwedEditg09RKgGDgKhsbHfs4EQRU7BDGm8HBcZ80XO
SzHsb+OdqpgZ0yov+FvZdBKdTjgDP8e3mL4KIG1x5fOm+Yfib4dlXE8QX8CgO05vCUFbEwCUA4dy
xDtEYpOiAtdZS3I+FNaDrzkTt0yDnMVYVbK4nDOlqQmKASSmQwJxkcUacHIz7zG1tI0ComUw+FCb
b6RpMnBgEsfwyjQKJD9wsdkEwl3yzW9xbrVRB9scvkJ17vIvPlGO6ZicLkGcnwJj2oYojQFdZM0I
QUZVrX938rz5GA7Vxsymf17nH2ojwfV5erECfW3xELrBPUAUgwquuV8Uwbumvy26dq+3N49nIwzo
iPeiVc2pFT56yrzP/JfNhxxZDanDgBXUb4r59IhfaUAowuSw7NE/+k8OBqqQRCQh205AIFAn+Py8
DvuzvDr8/TicBXN7IJdFv5d5dtS8FxLXZd5qOLIQenFoN/BlEiu8LPsd/XSbMInJMYR8lTO5YvP4
BnJekAHIVF0ICsO8wEatntXWAxT4EWiKSbVNMrREIRvdNSAMXovYJ/MrUIxHPM/46RFiuIQUHsMt
RL7BMG0BTMCM2orqbaTjaIXYBqTbcH1OOxwKYwdmVn1oZv0Qstdyx/xO4J4wFJCX71nue+CkT2YJ
2Ziv9cf78v/Jx6NZa+vXGKigpcgJupS4rhkWnv0PLrA2G99wF+OhR2fLvEgssnM41sKn8olntdSH
0NxIKm19iGcsqwpEJeGed/C8sflBHWjYmD1hE0fnT8yEy6Bmumrkt89fuSWQDNSnafwqUJM6DuZG
VXkMFQ4GKPvgT5E/YPOtHbYRiISeUSVyRZYMZKpJ+0tlFDa9K97HU37TtWZTQgRKneTIzFbNN6ia
m5Sr3WrbYxi3xwRyQeOhvSjpNMJPoBwNKs7iglBTTRIXgvY0hbnF5bdwSzOwasY3a/7CRjQqcVQC
ZxNinceUZ/xztjM31UBy+fgmI1MFOcTQsG/SH/0gO3V8zHK5tcy1uNTh6KdIPh8cJoYCMrk500Lg
75G0rQ6TpMheWelTF8EKJlMIKLzWjN+CAb9T1hvIEaeadIMhGldsFuFNc/Lm2fj09/wDC9UjjOgh
eGb4OjSgRAjv9cXGY7PCQMN9IITovobAQcnuTlg0OK3/otOzNhipNc2pg79K4EobzN8S2KQZhE1p
2GAUDSY6xiKcU1xHgLEZLp4QX/iYGNBXz/7rHBY7P1r2wGffelc9mxzaYtpagbxI9e4+R12I3Ou3
7V/Gwb/AbLjzijcLib/VEUi3zHuj9lilLxLv51HyqDndRFgEIfyDFiZkVXo5YaLLI7I5cseRIVo1
veMfKVi4oZ/pMSRp/s3Rhh8Z4IeY+fsao0945FIKJSiiIKM/OBLvi5WGmbcwVDw4Elu/1fYh4pkW
5hKVXoWTWlgn3DO43HnBlqaR3juUk6e6yEVkQiGUc7WmwCS1Y1iy1wXgxAnwScONIXH5M2hiZDrr
HJkOcxpF+Z+wnyss/8yk3WsuA9b5HFgQFhSy3/nQGObOCX1oQ9/WH9vhuKCaPggjawm4VrPKxRA/
/ij8YCsEV4XxZ78wbcjq3wQut2ZfhhJNoPqR289lcda9DQZjrHWsHQCVxyJ67tihVgoVUB3MsdsY
0CaG6SCRXBYNlyHsmIRgDg2ASwQqmvE+QIRlhsy7o3QilDjhNO34afwvC6ddZ7VnTy27IYGzYppk
LCLLJOu5SKL3vvhplnZtNst+toCeHbN/ocqik8T7HL28JwA8156eQ80aaUe516jOhFYTUaLHgtV7
w72H58kiWMgNSYq8SJ0HZX+zHvMGV94AZEomRQEGwzxk7mZQ3B+b+/fPmlIrTgurrQVY8ga8muC0
DMmxYmQnC9TL9VPiQ383auc6jd5ro83XKSSbLv+UBa0RMYH+h596lq6ao86YMQ5S9W6OXusGqhqn
byks/vs+6LajXL+sjcAiUX5CIIxP9VjcDO8iA4H+N+XsEhpL0SEhBg4i+Mab+Oe/LAX7v8Ssd/zV
ZJ4Y/ONtYUEv8iGKQwIDbPkrvrgwksSF9Z2uQkKhu+Fb6U/ha19sW/SBDecEvgFT4ZNBhqE3pXnG
1DWmBdIzZMckv077MkUEyXk3Vvpqyur1qPbhM1bScMyi298QL3zk0CZxFu6511xmSzz0qoMXxOfW
g1Awe2hKveM89r9+aeSb0Q/5KYG2sY2BARgpLJM/fwNWroNpeOaRzdChc6tY1xneDnry6AC69f4/
hj2qzx/liTPon12ydXjwxuIzboQZShUe0FRz3RYd2Q6D6+56X63i5j0ZLin0l86KHkxY+NT3Fl41
DZEbiuqkjclcqRjkBuuh/Fw8n7Xvw4kF2tyy5s/NX84F4h0MbePkwRihP5XH2MXHhHcEb1rmGQVV
K73pcokQFrj0v4P+409vbmuuo+4s0WPGgEmL7d2VyDct4lZ2Jq8DXqk1/VZ2tW57nDbmK+0Yxov4
/Qz6Cxu7gzQPwdNcWsxPCWqp8qcOxw+zu5pOSNTFm5m/ZuopZ/+31AVSMAlXhqjB/wbTJG5d57U9
GCB5RoWNgjOcmcWJfsQA5HbgAXkrI3S+uKB0houBXFR4qNqxsEAkcZSWUnKeguYww2b1YUUWlD7U
0gYXqhZmZzh3NbMJdG4e2JPfXmU4ktv4uM83jgBaJg9OBUthFYTZB9iyBMpZBaHpjPLleDYKhssg
oeb3vDRHKzFJTHuqlgqPUeqAEvcPQpvQUvcnz5zOLSJRYWB1MGrVzeKpTyg2wg6DarhMQJ4mKAhz
rwATJ9HQNOYbBZJ8hfFWYHhCM8zB3BKERoka1P9qiZyB+uQ8uA0WqvG/xqtQisALhYUz/8hcwqYj
XcAws2Ba4dN9bvQFUlixNsp/JCCDslN4Ne1Xbs5XqX+dINs3UES0SoffhxQFELpWcKm4SkdqTNtN
sJRwo/+Iavhekt86nf5YlJl6TQCJ2jG7meVRx0sI6CnRQDaKT0NhSxCSgdSMa3mXcdM8RAtS7zrl
rvEsxQFM9mWG1+TUN3jJIHNc3L1e4VVgmfXemZKn3q8fQZ25j4S3LQFPLpiE2VO6ZBCHjZQ6Tm4z
K4q31YCpCB1V75YwDpf7apqIaMF5bRjKX+XSIgb+UwAS4tUjrCpftadpIFwSgyuz3AyUOPmM60mI
2FF/COh/0GtIAWkaCG+Sga7cPBZjeayt5MjUDwdJM3iGXHpINOxZl2jjE80mGJsbEffTh9m1TVPK
KDnuRzR/Ck1eh89/qxE47gWvMFuuIy54uoYZUDv0LzIZSsb0VnbGr+5X0EKnb20O9lmsiEbWiMdx
jCOw9xf27wRAgDQ11gjHmk9caBDVmV/bSGbIHqRyLUSzzZLLsdBZpsNQa1zGiprLOSnXp6Dn9kHT
IhPtpOjxV6CVLNVX2kOM7KtN5qUP4nw9eNMpFucf0qcdDAlKgHbnGo3hUW7vhUddDQ6pDOGnMGdg
ltC5C+csbsxz9K6j2NKpGAj4gozn4Apflj+xugTFsLLRU8K00WtzpTMjHFNjX4z5pQUCaSScPAmE
VlW5jExG3Gzk1ENRbkYXqbY4QAZFPAnDJBbECBbWUhv41GeWAfsxeEMhj285Q2rj9Me1QpS9LN3F
jkR3Wh67DDRTR9IWgUY1XYKLSIXZGMlvz4tfrWsTZ59KDfadom9taLcnZW2TuflX+ObTUOs7r8BL
A/U7qibUimrX2MPGwpGy40NKWJWRwzgqxkulibkqhIZQIIPJRpX57BKEJfsyhuCj9Tlr52WCV8wW
94ZWSvW4fvJjXGg4E6f6sdM5ZRp9FXIcEfPrucuhU0d0qC15e2Wafue2vkcKH8bqOpNEODsGdKjU
23ml9aqoi0fzpRzGfQGl2KBrcOh1yTJjOqxwwpxdFMvYSIAsoGqZgeVr+ML69FCveuspjPD6ovxY
RsAFZH/TNVo7mnNVmr1qsKrlwJWYRKFJSdk34iBj4PLGiTEN9X7AslTCFRU6Zc+DgmME8GD77NYl
uIXIAJCLzI7I/B5vLRbliQ+RFvEqobljhjG0OebYmuIcgzahiuOzDTPEqZ/m0P7gzOeuU/SkMquv
/QX4wcX4yj1QUuOpWl/HFMSm+2IuhGaBuJiEyAJR41BidagG0hnz1hGzKgamSPjHT3BW1wpIk8/Q
+OEhzCiExJI635LMYCMzF91QyhhIwgfJ5ZQCKW4vBuaL/EmEvHZ40TgVDHDHRsJ6Yj77Zqr5SgcH
UxWRwLjZK6N8XmKKdcVYb2ZXh31zRcwqRZyZYL+U3QmmkqfvwluKkC/UIZVY5f3FtcQjarbqEoBq
AohqPihbPmyE9TFz9/gPFYzVGoc2CQxtqLwk6jajU136EfryT9gcBA/oselwvIc8RmFi3OUKG1Id
7//XDgItviNqPm1NL13n9qfHO+r6FytFaB1sfTCfEkAmwNRcGFhN2D6Z3Z2mfREPAat9Vm/CT10G
3HSPE6CD3+rHvDZRpfEZilCDPhccnbh61RFWohcNweS7aROLkRU8OZ6qS7OXDXSXzWnKrhN3ph1A
7A1xHxaaqNA0mD6VK1ktf2IqNAiSTFvwlnU0KI5fcow2G7uFDJW7q8KzgBzBzF6U8dHCKCT57n6B
Bmx00DUZTZou4bUMHpr5apkvMwLPeWKO1KtPUinwmf5pMddJ1EcYlruARt2xX0S1FkQPLjzHxqZq
dFAlBQ0Z2UWbUoVEcLL3xLmf6GxlACSyJLYJo1d5KwvcOBP4rc188lrRoloTJJVOkg7ODo+Mxpxi
O6LU0KS8Ka/AhEbDuJ9HEfgEBdBYNVyF/ZGPEOvl3ei/tPOVBHXPHO9gUBVZtcrRynZn6Lk4In4D
Aq7kyZFvfDDjb/SAKyfCV5EfJtS8DjNUD3tuM7iFvr82v5HHHyYNVhoo6B+R0k3eLeH08DX/yPzI
ea1q3lkRnrLseKBVngecLgPeCULe9LMagZjB11IH1QGuhNQTs/VSn3Upd5EqY4rvcqVPO52tVNcd
tv+ERlA458F2ANTXhPnRfhWtd621dKUgxs/uwggu3UkskRCOyrCmi9R3zLy5wUosBAgKyfFbTn4X
0efR3Dr9ulhw1niOm23jrQ26o1mB9be7yM72OEwYoZS2vJJ83scI/btJ/etD82TDrNeW5FTrwSlk
rlgZLs5q54z36NLlTt1wyzHdpJKIu6ekKE46nF0CH6UQDpvky0IvODAEFE2UzoTZYmAn2h2HgbRv
Q6kmE7IMDG45xh0jHOJxPAeNdTJdXnNhrzIJcjx2ow+olB5F4qD5/lfftNyjyExa6DlFsHMbF9yc
Sp4zXFKNxd+DBp45Egw2H6BWz1GQLBjeOCjNwYIrX1bkoKZbWJDPGNR7F1oJe65ylv/ixVv3dbnL
dPU2clfENVTdNMAz0jjSY665m0r9SxbhyFnOXrfarwHeb/szg1IAKlt7DYScMzREOUUYCfhgVwyb
gWO2CKnbjWm6dBNokIOXE5tcKFQVYOneht3X6dquZ7KudFS+nvtRF/z2+DpO1wAZWpHWZxQfbQS0
nP/zEzKGKKmGqt9Y6YhZzEKKPI/ZHda1Qm1LGZSDV1T6vwbjK1IzghJj0bw4s/hp6K4+HA05VxVy
C4/UWUT6oknoNaJG8H2zLPsh9QCS1LPgr27uHhuXcEpMvVSYrs2Uv4ZcjvQcdjTfVzA1USJmamMk
ZPfC3KpQRNWkz1nicwRlygQg77CxymDlKqiC9nATsqnc+RGOlARSzqW6H63wOJUlIjuXCRitA8CL
vMOQM1ymtqqfIUiB7+hohxRluvUQDGgBjf3QWr+R367mMNn5TkbuRku6KNgkYwFcBQokwZXXrtq2
PQ/8epFyx+ivqulH6AUxU8TKUiuHY21qcWpWR6b0AJFds8dfprQ3BhgnGTNOcxQ8MEXVDtoIJ4Pp
Zwv/eYIDugyM0jO0EPnGs54LD/ilQt1G1aaP7IAEe54FP4fi5kXmo0eRMaVPmFms9bJ5gnUFJ4ET
iStGyhBZ1TUZDFXSrNR8Noxy4wAE8etl7CW1JbblWHmuZu2+aeOXGvtIR/Jwyc9I8OKP7G4lH3Sg
Sp5pX4V0Cpdxr4ZHXAiJJ0LjAmENyYNRttshxyM+hHs3Z+l6nt5CbHJ4dpBKU7f8mEz6FrA6qBX3
KcyCZYD94Jsn1UZXRek86sbGHCF1YWyTs1x0fFV8vzdXbePcjwib0ron+JshP9g1fSRiJFx7CVjx
JWQIxGV0MEgXFIgwHpWdTfiKaC63cevhhKQz3CdGJawebTykjXiD5hEYCXNoc4AMOqqTiWmLl+H8
BH+2zEgN8tj5rTb+V1njJk2Zc37MA3SV4dKiEADXQNkLfXMAC4ymi+A4tJ1lV38rH1pknGufmT/u
ZddEMFYUNsiVP7wEnrkJYgy3h3Oi3IcZQmVYErnhbKCRXkwClPXmfYGxQE1C9dHG6U6rq10GWxcE
JNkEyVuhD7sKILqDCpFQgDrw25LAFpe0TsNjlLOPQxu6gGkVRx0rUnoPfXjEjDc9cqyN/btJYmHU
3MsKCbLvaViRjXyaqIuL2NyFGuqiJHkOg24H++hgD+jsMBQve4IDLHNjoSezPGgVOaOqCL47I0qM
kgoHabaIKbWSDZZ+Q8+R6osJa19U5wCPJCE4zxF8Urbt9GtGL5i/tOa26LDCrCuGJRiL8ailleLq
7t18b8EPdiScYfmRFRKDQNSc9JW9V70D+GFBunFPeXPy8m/OT7SR8juE5cDyToeLkTg7XD3a0JQO
m0LhWY2PPRy3mv0gJWzC7NrPp72UjKHjoKv0zFNv1udINU953nOTlWCd+FIa6epx0a/NQChldbXZ
RHChY/URZc+5MX27FYwUvJzbN7ClCAapnltPxFSxyFSXvzTswRJOgIXbLJwIDEQz/CsBj+hX3MJ8
XNph3bbGS1iiCUS2DUEeEZIf2yutWXbzeI2EVcbB4Fjv1eLCu/OuM3axGCYw+wKuOXXpbSBszcDY
AFNWQQzVZK0Lm6Ax9z+7fAyJOZ2ZxNveWVksNtZNA1RuLSOmfMZqIHPA7NSznMkFmOigf0GSQ371
+y8Iu/d6QogaAr5h7MVYjAp9MdX/JJ3XbuRIEkW/iEDSJclXlfdGpiS9EDIteu/59XtyFhjs7DRa
JYlME3HjmlekJWd+XQtqUFlW2yZ+NdvwvZJQF5lQGbfRwiM/CvYWJ0gNhKvBaCxs7wokDdkJJJpu
B3iG23au7E84dLjvhV12VdtSQa2y7T9iC98qniy6VhPvEgFiT7dVz/0mkeLcgYvouoByuMZBzYzL
TSa/0QU/0faFNA6wH5DOxaOACw7wtUfJ8v/DVpYsdsAnPGZouCmNfXr1yFrmGNE0QLEOJgMcuYi7
i7tSeLoBvLkKpCnEhESdZCU8mblV/qkuZucjHj/Rofa7QwpxTF1u1J+CA66svHXp/5r6ZijROTE5
FfI1FzfftXcoHV7E1G/ourO8YFbzDkLuAVonnnMB4EOLezJwd2t88ZgDSQVLQGP1GFyLsGN3qeK0
rdpdOYV1CG0GJLAhh5OPWv0p7p87F/a1fYdWIRp1t6rrTm2KKMGp4zchB8RE7KHOSEZN/+8A4xmC
Hc6QWv+RWF+MQNSD9OO3eibclLaeLDg9h33bohfENtRHKuzW1QaGDZUv1h7UliNbRA2ZBG4lankp
6B8WFX45GuxDeCbmA+YRXII3nwZAOMULpbei4uhBTzrHNqy9XYnHOZh1wLAzq9aqCChneDs03xWO
S6kgNpvrfBAYqDLQjcihlTmOlMV9sKLl1OjKb4SGyPaqTR3gXemCO8WNxOrGPKnat2IFO9iMWHwy
310pQnK4oKosxTpIVWs4PCha7a/mjNsZSWYYFyvFCM0AUstm6/nGTp81IjKoDfz5blvWtnK0h7oK
ExhNqj1PiSGqh4Nfg7aFePIxMS695ZCOC0OHGpx+U0ay4P/D+PXPuZNbpWeNuhQZUfCWkg+oRJpc
erxwjxoTXLtos6WtMUFiXWecszb2BXVEZENz7IqfZAKOVwek046LrsnOnPTQ3kJUiap4Vj8jaeHH
mtpJnSM1Npo0M03T00JrDAGp+wHBVIPrQVr67/DN8AdpwXQSnQYB6qg6ggubdAPeHCIqwfkpcqgG
gKAmd0QliBVL6Q80PIzfRn523jaefn9hT3IH3zcyISDKcUEQIJIzIoEghzeavZdM2VJ4S56kLwv0
z8DE2gb+m9pmTg2JZjxrGHAWAUmVanZTfVmuOAfyc8qHg7qH88lB3azEKgxOJ8Ivsk2pjhmDvIj8
s6U15ZSKEXbq0biiHAS5psFT5UbzajpI1QFJ1I3QE4XHiqhgCCtGio+4UoHgLpPpfU9FX9NtoMHd
MP+yRwaTZ+j1HvGtngMfkyI8SYnmdrfUO2pW19btATcGaGNVM7zhSGJMD2N8Cfzu2bLJrWizq9N6
B0zq/MegjFQAHGITgq3L1qiJVAOqeVWXcpUQVUooKK6SDZ0xc70XQPcKBp+yIVPT/UAcuGfVPkJ9
V5jxU+0460baRI6MCz5mpRn+LfOtJzckDCbE6IAvDCBDJ3CAvcYjSQB2pe0eARG5NtuB3mGQd377
mAtNln8GXEIxExrhbtRgKQbl0tOaOhXzeACqDveg1AdtcrSFEqaXKPOohmZKZ38rh7Pqf1EKFASx
Jy8GrOmWD5naR1sd8UYf8FQb35SlWw3O4kGw8esfM7qTMeZAWm/gV2ckvOBL590H/40cuWXMRlGE
TX3QTvlIap5qHZky+kwMCvL1UmwxPOaYfemormY9A85ERfpu8TvnhndWmhyT8bE6+htR3Ak/5HKz
dmpbBKk48COm4OchYqgBTwODK6YuGBrRA0r/bqdcXBMOIGKjM1J6MnLjWU+CdZcVuBWGZ0UFd6Gl
0RwiPOD9NS/qvtc9NKzlsB5lf8rDepPr2msDrjyQhGSEEOJuasUKjdEpGrS+J/qd76tOFVUq++O4
NxjLQnS6qSoHLZBa2VzmmykZSXd/JCUZ5yrimsQOv7xro/WczGQlQsF1YT0EU/2qDHMGF7YdXyls
srIhRKFzDOf0xQaPG2yJMXyMuy+af8BYHYM4ev+gZtLQhBMhf8ktrc0jQRLCa0+mOblPXSiWtQFe
jQobrrHqDOGgzrVc17iaqzc/JzzJ/lPVJYaZK48jdB1K+6OWcJJ9s7/jZuPN4xrXJ3QwATLuBkxH
3c/qdFY0+2hMVegHpFc2HAxQ8pIo2WaoIUlxtNwcobZ1ZDsqZaDC8ID2FzZTkLL868VnFdunVC+p
sj8gmCtUo0apSYFAlzIsTJrHePjyoXbD3w1waGm/zQbLtT+p9F9QdnLFA8QXJYNxqmweE7IdUNOg
QejA/23Q2jpic807Qq1BHqOeCYeTvfSgKaIOL3P5MDS4ByhyVT9ki/SZfRXqOqJgakZ6FYV7ujyR
FNkecezZYKyq3FuZwXutPcdK5URRn4bZpiWew31u54cWH2PzKCKfEoEqkNkSnh/LXKmEZv2kYxZB
vrCG0tot2M+bLst/OxHgXTJDLTXd8mdKmSiGznuHOSG1O9vSfap89mWbD0vNJybDgbkz1NrZmZQ8
D4sjzKoGLs0oucINvTYEEdeFxTVsoMSyEOX1TFVCzrAKm1Bqg/buuP0qiHCPgPNrMZCrnOeU0aY+
o+7jmIB9+DJEEvurGfrkqQG3bNwrGpElNQSOF/dJFx8W6Uw+jlYR54taWczt1V904etAXeHfuOK5
dKdpjKcRPg4OoxxuSDl9qIG+XplPymLT8Xct4dE+mb5cU0HDlJSX01P9uRSnRq8xMn0zJ1StjNoT
Rr0SFynemUkz4tb6LaCh9ke1OgBhPPTOdrweUZTE/KLafLA6GOPAlRmHxkRMsk1AbiV28JpXbTS8
eXC58gzj7gdsUNROMX4FjKsQScid7HCjh4oLoqNI7XUSs/pF9JE2HUFw+J4B8i9SzjKnElssDxZK
b85gZVFq9kfImR1xdhs5wS3usIIZj+Yuha9AwBP9bWEczaLYirL5lfGwMyA81UwyvfwvA5mqOnsZ
1+EpdM0zaDNbtzHeZBheJnR6dhl+ckTsoDCp4yiMxTm6Rj3hYswb+lWL3JANrVvkcVGqT+FXpTu3
MCi2Fd0WvE48z0u6yS5xuWwLoiCa9//cC/p3O4XT0JM/0AjSuDuJFu9d1baqkPeslVmd+kY/D7Qv
ufvP4PQPWd1MrFbobOT5P4jEGxd6xBQcjgOYHg/VqGskdU/AB475VoLdpnCNULYgB1/gJdV5GoEN
49OQu0zq/XeZP2aKLxNdr8TQFsZYlfpg+xYArt7DZdbWfsmBNtwaTHKj4s5glFIj+BINMw2zqG52
SPJsvfEnLIUODOgzb9zpLnnonMURbWuMrKBD9UOuVrfJpo1ps4B0sTGm5s0teotMZwYQVc2GoVXE
ygWRUFEM26yHZxNBxZvntwyJq5J+qTeswHL4pLP2kdnxa+JCLIeNr6oXL7hKiHDVXx+cIWhjfUE2
7Ej4ioUOwiYFNmjg0aV3BTEZd6CLWMjHPMH/d9L7YAyM1UHHxFb95G3XXzPiSruqJqvEPA7YBQ35
/DJRqkNZeTjDuumnS6UhKnVx8kNpGqTbspne3VkudaNaS+BN2/oXYi/ZvFUkxtvFRe3XvEDXyRGq
4QpnTNlOl9V64gJ1YDyyOYfQ3zbVtZt6IBdno2qUNjKOE05lPgnEDoOg2qWEhJvhtTygmTozvXeY
yjg++kntOYBAPXq7nvRKUta3/F+tIeCdDCsX/sZR5w4pyRHt9E8umZxM4Fxg+FxykDAnRFEwYswo
MQqYwHQmZMRJ8Sj6n0aH8UrgPTt9qsLPofrTmuEOQZVB4gI+P3wVqDEVoexYI/OhE6kgXJ5Btwp7
rAZkvPGpLemEftNO/vjxn4s6XrTleQ4hS3okv/jOn9li/9h4aBFNB7koYKoI3/Oc4OTRIePo1cZD
sQ+Ts9IPxbzQiKFND1JunCyOfo8HOgJ9+8y20n7clFmJG/WldDScnNqJ5gYoj/4GYS0eUvc5Cxie
Oh7FGis259LtZvdgJs2XHQwX4MQNJ3HXg5TI+AITiQMSIzYmL/LoYT9EUUnpA1GUGr7W8/fQ3klo
M5YnLli1HpVYVWtqFI4U6l2LobsTvxdtuHY9MM36V0x44812z4FhZV8MPWUPCFAV0ykMvX0H9QGN
obDH56iE5lE7y6ac3lvh3/EqJdGIroBU4fESMhyZmB/40ItnpvPlnJ5Gc1rXZfguDK7/+G9MGxTX
8ClQC76XGOLFTMxjzjSZF8cjI/192af3QMqfGM1KoSNm8B333k3FZRqUrcQljHJ/EVbWc2cbVH8Q
s1PjuWDE0mSU4SVLqyH4I5f/lAwv4aZzIMOWSfUQku66yKZVmD38Kd8oMhB4NnzEhND7eodCCLVK
/TO1+H8RuaAjHcKBOrHjF2VdUprTpsBlPsBtpYqHu1Kv2MZElDTcN7DTcqDfKrIdUVksBqWbrnNi
dAELaof2Eicl5rogCSlcOceEu0rbJTP/IHp7WQVf/fijEtlT551/RinvU6ZsE6a9rPs7BSetjPuu
w9rUdZxQcalH0QPEGTFxn1CJm/DBAUwJmO9W/exSKRCfqhFAGsjF2DeH2D2UrX8qTdzhMGQzGUsJ
HMljXBT7LP2reJbKTK5jkjRAS6DB9L/tjP4K6yk3mVaiwqUzI8YwIa49MS6yweR10N1tjlNcRXdn
Uw/XZKGYQb7Qg+AtT7ODYRGgSqfYE2mPK3w4kWmsy3UiGgqz5HtEzMGQgpBnLRYYTwbB0Sq17WwS
s6UzzIxSmnXtXAwezfoynLEIU85K6bhqHWtf9/UnRQxEnnDpRMbFTI0/i/wKdIrrmkJQ/b3//PFk
u1MR8k5CwYjlQ1vDHyFzCj53kRvMFOEbUWNbneSEMFBaSYuRnrfF0n7RSMpVnsLQQrfKy5vezSe/
GtfzhKkJgRUOkzza7oY6gQym2L4VH1VuvzmTvnWa6kXRNY3M++cizdWrq+BI0PvPMGnvfU9mlzDX
AKvsXckEG1tRIrGMCFpLvwsk/rgo8pcpirVmIgcPHn7NER74n5NAFiM4PeF+RF51aHWfBKgOAq6f
9sdFIMZ1wKI2In/vsB8ZrkoQ9KjMX9VTyLT2s3OsEz4DTXtNBNk7drtIS53yz5ZHOXlrPzXfHVt7
GvT8DKeYuTjctsa5tfzGrhHiDTUsonL6rOrTHDKBjKdzTsnt9/BXLMxxIMeXXXr1nGkrphHVz7CA
G7UPZ+0zNOKdhScaDPQXjxSDpvdpuGtEEKn3rF7Q/FXjmjL3sFmDyaZY5SZDCYgGh/BAvT/4In7R
wvIXNwicX82bVGwAAdo7/ubue01OhWHFn36fPpdVe2ylPGaEVcYosjHwoqcmSg+L++KjZi6HycvZ
6YjS0N1vo27+rBk1kus+CtjGFNE/3TFldCgIGItGYxMV8tF06B49RDv1XP35Rn2va9A4xmTAfREw
fA3ha9DkIRoP6cjpPdfM5YX1hOPgQVL4mBVAWVu/x8V4yx2X+qTd9NXa0SqQX767JCUXCGc9Ndjt
5dFxlM7VKvYgLMuuRxwXzPEhCbttQKOwjOVHYdR7r6V9gznQWrMJNR+bJSjAIeEccGkDTL2UzxAH
wsbTyF3RBszibwbkrP5aJ8GN2TDIcWweoq5ZF5WzqaN40zbi2oT5pi7cpUlU3JDuLdEq21oNypxa
qR5vwMgcpGQQUzQdKzllgNLgmjAEDo0Tjxiz67QjcTUc1zp+NJzhf22E01R8NPzgc1a8pBCKW+Jg
FS4hoskqOsMxjbW2fJoaa7dFkImmKCAwFOwdySX2isw4kvbiWYzcXGChAc5An2w8qrgsQpBgDw28
PeeDTh2nUhTEjsiwXmNmC2DHOxh3TCxxVMKYrsKtkvz62DK3EaTx3mofTBaXQVN9kz/ny/GY+hm5
qlOBK3aarnT0JZt5UBl17SFnoNNljFAn8r9aHT4A1vvpJG5mdfS17N55mAJpDJ6niCiVxoHtKcON
EZbknCvrc3tyN6kZbFq018nEiCpoNqKEB0XGYFDV59x4j+L0o4TwDbP9ElcsMOv/e83K5TW3CmyU
uzNGs+O86HwuxpGWOxmPsJ4grCcXzEQcwg0j46oOIECAS4VhvdHJm8Ecn6al3dj6xcEu1Nx46dZB
NaVv+Vjse99AnlEhNsveQ7eAebtWF6u4FYB2NYi1zgxeW8+YYTgRc6NwN/VltWTIDVo5Mx1pn+o6
WU6tOIyoG7zA/bOcZJPiNSc0XChdWLbmhJ2tX+1m5JCLoKakK2G7QY45a1lNHrWBv0jqLZwK/vzs
DusKo/KMPMJGYBCc1+XDLYwd6vo+IVhHLnP8N/WguZFAccAGfy1qRLYo0nI0wSm8Zbpohh8b2iiN
WflA15NH1saoAeOQDNbzbdSLjwj2mgWNZk4wyU43At8VJYdyvVtR4RJi2suobh7aVK4zG0xCxAvL
YrM98kCnlteDTd4m64ANXNRyxb0/yqPdI80ZqF3drWTRBSUQNEm0Dvd6PC2VDEyRrdQBXYa3nOxC
2PA2rY0BMq8BgowdnDVCF328vus8Pahv3E6vEywth/WD1A2+Fw0FQJlvMwhkT/SYWnb2q8e4IAMx
H6vmqt4UkyXFz1ERJWj5EBflNK+u4exKaR3cErKyhx38wsUZFdkQhOE/6c6IFcRO9yDfZO2MYTwJ
KnZwTYJ+0ZONyxfZvCsoR4BGI0tNg1alLp3eqw9hpt1j0hL1Spzxn/zhbw2T9RLOJkkB+W0AwREp
XivlCXL5SvJjFbV+jMPqn9WIrd2Vt1o3CbqdjhjyR0zWMBlRUvLorv5cy9LtedKhOhj2m8/OGVhT
6uHFHcRRJqkR0/zIULHbEw0uxxI3rOrdGWHTYRqfLBC64ICGmR9sgr8+O9z73F+mdi6xJ+luQRIS
kJWs1H2UVPtKu+WhSbpWfKnEv5R8XlUcmmKnfvGgT/d2G540LjMTnh2cLLD2gL5EVVc9MK/P4TYI
wqkKSLrzWn1oOqYcUFyPHpCgwPM8zdJTXOxGQDXljl4Dmdo6UYYQ6VR5Ek6dMjGCFvOmA/0JhKJV
kVPh0O7ZvYUxuEyOcce7JmPiKPU3CwIAHMtSsQ2wNckAAUaOLXuRz3AKAVgUpzi021eDFsAL8TQm
qyZlsjTPJ9JnjnnPILxmFDBxfweUXxaplHoHpIHZYAXFHjWMls0/4VhPq8YiAC3q13n7XbHZxZT+
DCYeltL+AS3cecTCdeKtK1DkGdNhQhDMw32gRl+WbX+Im/RuDcVng8Q4MPVlXA2byoIMLEyxVz/m
UWm2FYQu2EZGYb81pbELIHHgMbjOIm2b1DSMqD5jpk8+94UE9oteMhdoy9PPSe8wfHLh4PbruW14
m8FX4X32KKwkyWCawzLGscgaqVSz7H0oi4sYGGbY7LepemlybZfxBlvsL8XBGbDT7LSDPnJWRAh+
SmYysgZywpiq78qr8pOFqlbp5ybN6X8BV/EYIba0xJdDPShRgHBYgODVb4oLnvKrtk2SjHTDP5Ku
hNPzSbkgqAsLG+Cqmc6xKq3ePQNrUlVGSgaxT36RfVBvhhqc1TLPBPCcdmrBQatWg3ffrJnqPnfa
Pg5RXJfeZs7La5UWRwj1mYYd51n538reQEunb9rkkTvmhk3BnR1X5SEzw6MXaosO+4UncdSxWqYU
POYpGsJi/gxrqnjZbd1wU5tmslQFSJxEPGlso+NKfzKzZtfaMXTlSHmwcp7P1wTgMAS3MwwXRT0O
r1XFIIW6ElPsdN7JcL7mb4rg2SsLRPb7pukPnRWvKx5aRkuZOkKd+hhgXNGh+DTUYXzqfnM8T1Td
FiQqusLBU5jYO8KnsGDflaG/w8ihLt11l3tLuBdYZYMfESE85h9G2+HkkX5Pdb0Vbb9O5y91KKq/
GSf2d9iKGy2I4pFL3zzY4uJHw8fIVWkTjVwVKw2vM0wrtqgA1Q9gQiDSS30tqKap839CE276xi42
Vv0ROmseFv875JD7pfcqEuc5G+Zd6mSXMQwoB4AuFSqdFj/5eJna4gF7iju1vIeefjAhr2dYTLIO
LPwt9bYgrgsROJyNoQCfGlPi+pQhGEuFvwdsitUJHkpj4xALVN2k7fxoXbpQu9hloq0HBIvw3Ywo
PzHzj43oqJfFv4Yx7mDIryyfnYVw7GctIgpt9OrzGPnNU8HT0edWhTNcjLD+Z9YkaXBCDTN5hb7Y
RNaXmjFpSGa8OtjHaQSrKuTcjK5DQbqfriMU0ywY7wXAlhPZv3YNgK4B9E0pckrbZvTv4ywlyRrD
atgy90mLpgAjKm3wj8LI3opQ26ax/dwzJhbWhKUIQ76YsqbAlZyWIayavSfEbUBDaPrayraYbU8l
JSX8TZHJvVPFsLYBKzLpr+PxI7TwYWqrV+WxENsIy5q6/JQVMmvdZ/AHUF1jgVG5hGaY+KiaDdQk
7N9wHY5sCE+A0N6QbtR0FcsP9dvDifL4GnK0q+Az8J0JSY19FaYiijHoZ5xQFSmIKpw3y95iWQ86
YZJ2pn/3441iOH5ShmLoVpeZ/OXpt/7MQdHeBFAPOtrOQHUGUalK/thdFy/LCOCEVrglJKriorbT
CLiST+iDHnfG5jggjzdDnXqq6XaORRo4ge6B/ld2/ZkpwyLXwmcrc06zrq2SxPuLctLJnUvFrz/7
0a7w3RdL145zA95XwzWKmpvuQYjml9Gz/CdyOuWSohEhA7GCCXCE1UwXZ4/AqFSiePnuJTZejfh6
tBYvvg8f6g+zoj35/V8+aTiF8NV5iV21lkAJcbD6Q0NL1UX9fQtT5yPNLdiTE9hG2oQlNSkdiyub
XUSiR69Do/YzE3ao9jVK0p4T78vt5q3bE2GlD/EuRDbDVZ84ADfiOxKp2Heh9zcMaUwd3B/ZeH+F
U2Cv6St3odGiepuKr8blAJ6TKxbBv4GcD106X2bLKRfpXO+sGBPRrMYfUMqvQurDwihrLPH+QvxH
oFOnqj5EgpLxdS5DAWvAVL3OPj2hb80wOHZhd4Dzkk3bQuufTVQn07m/Ec6VxPHNChygbiCK4TgY
PyI2Vrx9TCBd+tzqYU9vcsIFdqziJav54WNQLoev/Nhg8xb0nxhR/qfnwQaJx0ZK6isqkogNhNeL
pAisYv9V5/yeGmaz0AzH+s0jV6Yu/kvNDG8BGrayoKpI/hWp+FB/jR9TizwscDJK9+bqu2BsDJHT
lWuhUW+DjU+D20YkXfVwOEFcNuoYwiF0EzbOytLzZV7ZaE3TDS95byIezhkLJQI/TpfMwRZQkssC
Gx08teeQj4JO7RgEGNJ62UOKP2izSrDOjnzxmevwKJz83A90MYSAz5FF9K2FQO0jdry9Gb0m4mYh
tlnWZEsq0b5oQfZ1LIeDqz9XTACJAClBkz0Go6Rd5DToOY4vCMeL2WTsTlJMC7LO00XMKQwNPUOJ
bL25e/CYtB67ItjdFEYMZ5WBaUNjEjb4HA+fAYbF2LIGAn2/9mOk7s7CG8rUVmXZ0qvj283sG6Fb
RfVdMI50frsAT/wmfcJjuXH2Pixcwn6Vdz/RA+2f5zBnQFQanG1CrqHEEQQMTT84RPULGDazx4Sx
F+IjdlxTBPCn8s2IC8vEMJ/wJcJU+nrnNIxSEaKkkKzdkKCkmxIGTOGJ6piy8lFa9Oj05fZw8Czn
C4aEx+yFNJtu7k96WOIPRVj3+DzNgrCzw8R/wGkenylwl/jicg6OA7BHv9M8ugvN3+Q9Yj/EoWOK
dbOPTAkMIc4wp8QepQ69nZ6zj8lhppcfmJX51FLuEV6PcJSI+g9NG40e7HA3XEdpuDMYUPrEGiyj
wnlpOAbBXrs82/aiUdlWTsEaDykagGECO0Mu0SzUBhoiUIdhhac19iyN9aA/l+OzVaFdxSKD+wq+
ykFPccDiWoKp6yNe5G2ta/OWK8MLBBRuQMwBJ8eE672EZOwyPeOcL8JmYTbfNpZxGmXUtB+Le4rP
UfkPNRTdF82MhCZYtlt36G92p21kgmCIDsummw8E2Rc0BK9gdjDfcWuoyvdcEhaflMT6tM8zE6Vc
vqDZw104RD4X7HX9vRiuqZGchn7GcpEAjXk8Ml9KEZ2UVvMauMGRzhl9RLnqzO7DHORbHEzbcOzp
JA9uxNvIvW1lzwf4mkWhwrKwTO05RcjDZc63Vokuk3OZmacwLsXSOjHlV5QAFYz2Q2sYdRII9IS9
ETcsRuVVHRwClknngxKYWDyX8obj7aLodIGRunthpgbk6RynPHonHGYIhy8jT9epCVSQzuuqPYwl
5XDSnnqfpoyPUlKlVKM68W6pBGaRJrzpTK4792XyS1h+H0WI0qAp+YD3MPuOs+cYxgiN2yIMaxLp
4L61ybY2ixchoXTTDkI3hgww/oMnFlCYwktt4E90Voe+H7VReJZwD6Er2PVhYIcoq1XtDUGjjYie
o6XFMlSGT96f3rxGTNUNzQAlbS80iJAP021j+CtTilUFNSZrzAUHeswMpiJFPmpwryd0w5IE3CSr
kMgbd4QTk7/Et8nTV8rFVqpB/W9oU5thEngqneeRJd2QX4F36yIW8DfwsaCZULQAXXQr4UT3KLDw
VYGEz3+DtKeOfVdkvv/I7t4Vh0lOw2I+Kv8wAAbcmlpKPG0Tc3QrteFgna2IlbNUBTtXnjvauKvR
8M1HobsrwfjINWBH2ARqDDg2BPh/a+6vCxpQhvIV0RNkgfHYBR2zZHp74WxZRLl2jhkeFc4KrXoT
i8+4/JF6ezYR25Xhyc5VHFgHwEWURvLcjj9NCIfbDx0KwtcxLZZDHR2b+r1Wf5ziyMYSKzuEl5mO
xxghE9usjMFEzO7Azvnnsw8roLphtI7GgC/b3BztKoCEhW14SJDK6OKqYpzMIVpp7ONxgK6BnwuW
1gJOXVK92/bV5duG+J6NuN653N/qhPKYX4R+AKHxMz33+IHPjCYIGnYzRK9PxqOrNy3JQyozsq3Q
R3on03uUTIK7MkOqITBxHTa2/dHn09o0sCaT/0oDI/AY9m9xi4ZWXw4RkCyemhGLwSEgN2PQHF9a
U2yDYS3tC0rppbZ3OXX66q3W2rXuEGge3239XbDH0/7SDu5G9NR/jNJsJgXIwE+W1LFch7yQQldr
l4l3ysz+iJxYz6MPybK1c6L/HP05652d1iv/xOqeEsjceu6u70eXA92/6YOHeXG/D0oubghtZoPT
g/cxRdW3E4kdHnvc4Uix5g+HPByeSzQcaibSkGkVaIEEgZM/l8kJn9C9qmvZi8gKxpUexGutmbct
u89kVMZY644SF5CRgiIbQOj0N/IeFsH4aL3yH1ejM3MfILKL8Tj/M0ZrZxre0em46roWL4XkggLu
zSY7TFPs7em9x6lU9K/Yjho1dmDZa247z0nL+xwb6ntTh4kdcfxDGGqVslAQIV5mp6qUB4FU578i
nDx5c9iJ9FQhmAS/e9OH5mMkvwtm1JpLf6G3dGgGP3eCa7XF+GMBirUbM5ZxUH6oZmckxjnCcM0r
EGsOw5fadkVZnFxec1+/MULct+zIYTpPfFWZOs/kmiAqUNlzsXVToF+NZbn6hpYDj18Ffo9fVv2Y
eoTrffWNz395BjuPkN6HF4xhjfzWEVYsCnklTu2FYYVmanshxs+M+CM4v4xG3idrN+gQvoYDg38o
4UQP4rQDYswEGz+KifcPNWqkfMzJy823ODXZTChRtSs5ZUMMZBjsyKpo4YsX+6HEdOSpknswfdhX
a8QnZ5MZKuwXk32GrFAGKEr2msfqAOpuWka2vZpNyltsc/kP/UXLsVykoImVCT7T+aeBy89LDoaz
H6e9E+wHE3UARH7ne0BCojiJLntt8oZNrsFdi8fVgJTBf+By92QSv5XzBDtkNIYQlwEJGZ6lykan
cS1mielxtH3a9dq9NWjNo3vvlrs4OBsmOUHeWWe8yrQi3RlgTXn2MZpQmRrtTcbdrcEHrJrmQ2Dj
bJQn/jLtzE0qrIPHWjcMwn5UU8VIsffDrbDklyNJ807i5BkMCEPccuCg41aTtYXddUdcwTqboaHD
EowLXmZNFhHuRKo6YThKhIgye4sgpNg8XZYKBp0VM1auE8zIVXG3jJ2STJ74AK5L1VLtU4KafaSI
fAziu+jNcD8m0yyx/YJvpBwEKKucLoVLLkvAKvhXbYE4bugRWuLtU+rPbtltQt6wslNXx3bsaRpk
2hxr/HQDhNSHLx6l45PHByDVFAOIEhHKce29+1V1Benj99kHaCRtymLcPEGr/a2LXVGcO9uBJO8W
t1f0gmCl8b0KrxphlP58YPnGEIAmggXgtSl9ikXnxwTz4qpqxPA2KIo6yt04NE6cL6qoDjt/R7vi
qDzC0UJSALbfY9cx/1PdSRtEmJKS6SeXNnCCFx5TDtpJpiRW+ox/zO8yJfHCAgkAHef19J5GleWR
wyAgx13KSDsVDr6YJIflVAgcqwnxujkkOwaUUfZtuZvKRZqhVH39G8w/bmZNF0z9kDEWqMLKeufJ
GdtIOeyrMdhGHINpTQXuoPgeXGdhcurzI6qdIakKikjCjf7PqanVvuLYWI+x+WMOjB+ZFwQ8jyi1
kMVmeFV/JhaMhAqT6BBT0chaJ0m9lvJbvTeDMytq4JejYd2Ilta14juE861CJaToeWmyRvajFooO
h1O3w+diUgbiYBYygAm4ajXrE4/ymWlodUji4tmd7/bwpUfFspkw/i/uRgohempwo90rfAEt71Pb
JNeIz+TyOYkQbkYe8/ZZt377QgIAH5HSFYD9L2KqZghWeFngghh9CiD9YOrWgSdx4mjWLlX5nBza
cKD92ffRmxlidMwf6pq7MwBa1H2qCixYRqJjIgjck7OWiaAl1MDC6nKqDtIhANF67yEiZ3DmGFUh
VhLDT6iuR5s2gp+0F/80GtQiumgJvj2Fe/F4ZwBZePAzX3f/jcHv5KOosEvMyKtNGzSLWLtjngCt
xUTV8eCMrVnPrsx2/KIkDawwPllKKrUQ6lfW51c7tHa+F7/HKvAFy+9+/gCE7BFRmIXKyoVQKoaX
2arp/Psvuy13AoFuT7c8fvRjtjLIzywsBP0NijETKuRvEEn8ExhlchwFJUFi4oyZ0C7jNei4CHFs
RmpwhSFHlXqo8pqrEh9JJOZNhSe80R4xAS7dCnSRMyaDf6WQKuZnbFbb22cR/np2fx+Zrwn7z0ut
bRGZV7bti/CgGUX/4+g8ltvWoTD8RJxhA8vW6t2S3Dccl5i9E2xPnw/e5Wbia9migHP+SiN2H94d
M0QfTzyDycijLkJOkUXXnrFenuSoP3UhRkr/oN6jbPqeklOmpRsNMZeU5snTo5tSy6n8Jr2elqNe
fcswJbqFxROliqcTLwdE3KR336u3Ykgpj4Y80efoGOs6YlmA09k+Zp336Ef7NKXL2px3mCeY7Yv0
UBFjIXgb4SyO8TLzQ3x9aCMZASwu80U6RK9B6FEcHGNilUfHs0+y0464NddT1WKSJaWnR1AYCbaZ
GqfRvOoMl8MPgVzfY9mUd42znpVqi+kFt+OCxI61as3pkHQmlF2haLKDv3SLXZ7V195+rbGqzHPM
6z55bEgu5F6W/otalHAEaCqnY3eKCNsnwY7+RB74LwJ1qEIqqg3XwWTQZsbcRqnyoMSlzO+aM1Ea
CbccMg0tZ38r9ZUzLhFaamLRQ6xtKo2TSOAac7EEjA2GrRi5hXjImnAt5g+joB4PHRgQobelyvIo
uDVYAKEa2lVh7SVxk0hwyuHh15/Tm8NaM2lwit1pcJqNhyjZrtydCDHtH9zqcy544qd5TcQ3zlX+
ErXlNyo2I1m489Jirgz3oQPcxfUf/7qtqy7scyU/cozZSXbWsDlT84By6K4iBXw7PcUz6fe5jlgU
i4k9HXofKZcdnfwI8i2izAa7YoMrHG0DlONHxPvmu4QJOfRFjwZKJgjqun1Lef6J7r754UcfWgdP
Thz07T7gn6blb0TYjVmgPIMYxW8SMsimBjIucDyKbCtMS+MklmbA/KXdZUnoCZh+Ypo73muurgvF
LSyXwEGVB9axGxB1qBAJjxseYazNoMiWE9KtDscBfWrDA+UfJTVnjvbs6PMuLdgsWHi5aQ860Vwm
1FQflwgs/a1nDjvCKpdmx37cH1vYSihfYkMRtyTTba5QDIb+p+Cwq3RtgysfhyYXcJb8EuNhFRyq
Dhl6CbJw9cvRDXfnaAYddPZKbzalhihUcr+XFJgncj0kFMfm+7lBpx8rYy0GHbjHxcLAXxx59qXB
UTDiUCvmjPOGPR1FRW80pwmvfyibSy94EGM6yoo9mySic0Bw5knbPo6+u9IA+Ob+ZqzsIGHEgaIr
7I2GxEm154LZEvmZcptjBWFzzrP4OsyYqTnvZUwsfOOv3CR8GgJj67sUKef9RX3QbAhyWTPfKyDr
YL+mVFinzXyZPO+5c2EXMhLcgXosahcZ9xdEHyB7wXMnSUy6FSOgH7exz+JmWlvJ5VR7PxaIQI4d
ZxjN1TDXaw9Fas7zo0sTtAI27rmf+kOWFUjXkvWsWPK8P9LmCvTWksmr1zs/uubuSJkWmxmGHtYo
0NdHD3muCwY4Jzj65RhSYsAOZkQ3f0zeZfYRR9hvctxjOOShT72QBw1QQuAiHiaHtMFzGoaIjAv5
xDwSPCQoIxoZr6PsNXddekaJ+C6TAId3oQqQU8Q6LnhEgvmBtMdMFNuirtOViXzOqENwVFykclwH
Ae3DSuOtrcqgX7riTXjuipy3ZU5/TWGHu9R26ZqB9Rx/a5+OWb04DFMqicjV2Dnwpaek5hB3qReU
lLDpGSI4Z3W5aASBChwL2uNQPZr6KdS3aXTSO7z0D/kXiHPgs/UtTblh3bHGBTCAjr8UzSbbGjVc
S77AadedcXcnVg3W8n7FLKFaAxIm0KDBmHALuzebb1vwpvLVCDO5+PaTvFn1E9xngjGG3Lkf95Mn
ruNwm59Ng/80P1KzO3A0HvSdnaengA3SYj62aN5QyfKSKa9onZVT09tDIgJYk7GJh2NiBnQAH43a
WdnZoW2CNdLq0kBGwQkcXGOfWC5XhRoioANCAGbToC377FBglTPGpwC9G2Z2goXQ/KYvMqN/Cdss
GttmreMLFtE/ouMFn6geeXmAhoY0S316r6N/Qp7datVoFHbiVn0I/lnE6PFLm8iMjc+Il0CZNHQS
wyq5GKVxzxr/oLPZTxqNJ37/CdSJ2Zt4Hs4kvYS+GLWDaR1QFrOlJHQTkctuC0ShPu5/oqocUiUf
tdq6maP+W7NmDRcNAEA08Y3BN7OMdc/y6NXsjDUtAUaPtsrt5q1WE+sUf8S2fTESe+W39jHlBEIE
9RG1khoSG83EPqooeaN5Wv0hq/YCmih4xG7BcdsvM5KsFS4S46W1gz1n7G70KDDIOtNfdGWy9ir6
x+xskdv2vre+iGx9zsO5X/YeMiJZkWs/amfB4WEmxm+PEY1DMFN4PMnB1Q3ymi+14n8wPA9aTJUl
6dgOMqfIfaQyysFNnFCVtkd03gTpMUQ6Hil5U5guXCofMDdg+inwU2pHfG00hCf4+nHzKJ01L9u2
o3soMrriyEjTDBtrTWJcxvRzJAomQUqkZx31G0xjNoZ0hIghuUs+pQTtvygfXkI0BbpNdEgeqda7
BAiCYlY8tO5TISxCUmPSm9xr42FMl+W2yAFRUW5XswZDJ98GIn0CyA6EZP/8tD1UPE/5eA6LdIsS
5jWMg7XZl7ua9GM6T58wjZNp61TUf7dv6NEKXl/e8bkpqfwm0ob/ZNolSVXuEK/Tc0sLOgjrojOo
UkIHSCi+BFAhtt+/6whAp+4lo3XYR3zTEAvSIVhfzJr/iEr9Njsd+qS7BQ5g6ggmYsSC6BxAZ6sZ
Ft96aufyPUU845UbPkhav8mtTSN+sjD/VnnDlJjMRI5EUfuKdiet4vdSDo8l9EGcxHgdg8eO9Ft0
yEivQmguUqpRoHKXTYK/5mxus+HJ7aonby7XeUTfA/tGMpTbfvh1/YMj9Q2gxdZDZj16a3OVijcn
Xovwd0Ljg/8Bto0OWJpM26TcB3G1TZUFDHOIdMuPKSYrPjfOEwVITVhvOywYLSkG7TxDQ7Bvt3ys
BBsMZj8iEOZ3W9IYUo+7LM5JjpQ0kCCdsXn4Q4RN1bETwREEy/ETEo2D6dR1+h954ibUo5He40y/
QRk86cC8YxA8FVy8nn4rQ142HiQ6qQzipSGCabeBuK4/qulqImIepgPr2sr24mWcJMuxGUEZEI7H
Ytgp4Xo420CMDJglYkSfoQ8jxCFNCRMFXSj1d3CGYAyQ0AXoFRMMBINdH0aktlnqHksn2RaFsaqh
DRhxr1Fdri8J8jbhnlC9Yj5f5VSH1T2BdH28cafpOW20bdHxC4oABfjA/GiImtrO2wU6DE1svfSo
0XEJ/tZKNUd7o+ETzx/gz6MjPs2/m4poVkcgYjPax8hNiR7DTDRY2BSvJD1Z+Q/lv3Bgb1JkJ0Kt
yDuDw08ZPbj+fN2BUiHeieReL7tnQCFIJZY+MQwN8cZZFyyFixo36uExB9oK+2cDgZgsGKMdTVGU
NWEiE/FVaz9PLuYUbLK4MGFkXXthDxpA6qdgP+h6arniFAfJlHwFUfDk0epSTSHeFxQyZYRowLii
cOA86Cxnhzdj6U8R3GocIDzDMMe40hu/8NFMGNzUMeoP8nAFT1AEKIA0B59q5hM7phq3Yc3I8VMV
haDy+wYUL76p4mrNcPENuuQDIVrJwhevuYZcUhjoiaki0KqGt50Tsddt921qBJLJeZuwJM6kaYpp
kQToLGsdGYJy3HmPKWpGqqq3QidgpUDGTdsnsiX2HCIH+c4HzHtbn2mIgB3CJ+RorIluRkrWHN0g
eEwci20TVX1oA9xgOGEZZsAFKEgokZAtRwUqdjPKD23ebf4sfphDbW6S0TbWcZnfBVeQmQdnA5AU
Y2GduxSn8OPaRvqE0u0vuywYrI0MXoyYbjAwdgBZTuNp4FVgcWcCIWuCHw/P+gAUXmpEQSJar+qU
gmpJsg4nP4qhnS6e4nE7sJPr05UkuqPXi0cUIqtCYnPO6dZtziT3f4YZz52d7GJZQThPFyp3Nw67
dp9ixEEYxls6QWyExD5FtSDD41UCqPhkO5AK72YLV8teCGFZwMCCTKjXl3AWMd77Hc8LB3yaHLLJ
Jt8XGhpyKeuztZMUW4uXEmtUUUzGKeMDZbbtwZfa1dZefX48srJzK32OQ7YXc74kPh8flFRlxiNO
xXewMhkWSWg9El3+no/YLI3urSDaj+7kwtUIvcAiS+KqAosxZnHS7ZMh3ogAt74ysxIMW2l49Xvj
oR5YOEKbAsXpe6g/LRrQiDOkVcRaCzWZ7qYc4nmH/rdBsmjba42vt+pVRdxKTSjG4LyP879J2Ps8
JIXt5tvQGiEZLS5Z3fGw03BrS9faYhPMKwu50XDFb71s/I82MF5cDE9FlG5bi8T979rvXgqW+76A
whDan6e+HgtViwEFyJZOLIQKi3Vg3KK9bQtSEmKSiYif8Exnw+Xwr4Qdk9rdgfZU14qL+sXlzBdE
Qk0eFSJDdXQo6NVzur3V28yvsPywegj2yXoO2vQsPbBXe+Cb2dOlSwHj7Uevbrg3v+vIfkzNHwIG
8cMyyRcbSAxnP2JxHOvokM2cpSz7Voe2SKHuKSsOXEFYte8ENW4mtJGuixTSy/dwEih/CvMLPyTZ
oUaODhm/dj4ySisxLtmFKNxW/HJ9GJ2KQt24+6HVVOOFESbRxnutuYPxEP2mQmAGQpSb5xlYXnPe
61o8MPV+1QoVtPp1N/EpY9mvbbItbb+mGLB8CsHyuh5npZtdZ12uwcXxr1top3weUTuryMvvXi05
bMvBOQfKteSY7Q2xb4O00Nce3VBDFhQM77Mxg/sF5B7PvPBMe9Hc7DkYGPPmaF+X3uOgBc/qp2iA
nvQczc6TU647hqFWOL9UIeLQy6xdJV4MSEaVgM63+ObFrlR8kKTatJ9+Y2G9T+RFWw0l2BCwVYzP
DUNxE3rHXHN2vqjXWgwghivLBKgT7avNaBp18gJvKANK6aozYd8TfCJqYeDXf3p1JkKlCvfZ8G4h
iBLgOAKSSdlpXRs5lOdggeXcTl/8NNnmkIwK/zLQ5AuWWFdHucd7yCWXmFuCeAHTBrlT3wYtXwIV
M3jXiJa7P0C8Roy7dSo4GD7qJ50l9LWWlNHatB28C5MicboHbKrUhb91WKK0ghQSwrf8wr1VXnJv
hhZX4byYi2gnkQNttG7YqhVojKJfNGqgPPqSHfsUNfT1UUlkV+GjZRSXTAdFY3riXQCmcIbdXIKu
WKR31jAimuNvphgZZgNxxI6DGMeAS5bB/OcqLuNuMQY8MYE1vWBGXDlkIaiDPeagd6vp3vbGfgQZ
pxpyGVaUeabDXj27f0Ah5HkAMmXo1JN1mOL9tZD9yte/iLmKkEcTQD/7/kldmQ4DEIhwbzhwJB71
Nz6q32vrIw5xdeeG82ytSYPCzHSk0zJ6D4C28vbJtUxUedhgJXvA1OXKWcMY811nqqMS2+9c8zs0
RyA0HKQxYI2eEivnNmyGWfomdQucortOMYbZGBEZ0v5QjhRosLqezOCz1729zKZ77JufqDn/eZT1
6qB6ChXyUwos6/Jn8pHNz1Rp0aZG4PPG9+htarVXoLF7b7S4B1kSHR86UOcMnZE52pZ96+Z8V6fF
NST7f2D+jKV5n1zUrDWX3MViXDdY/ACfjd5dlChyXFRZZVAfVQxJaXAKUynHjKV4O6U3b3iuDdbF
gH9ioGPrUUzGBhpUZD8cUZxxMS5cYg/JOZYpciUEXiosxuGBp/mvJEHhXI0ZgYsoKPS103hnq+zP
M6uJYsRJ3t95MThcDak/azjk0BZZGgoI7RGoaKkJWjgwLljiCRWhyIxDb+pczap3zldUBpVkMUJX
SDSEDtTKuO7WN/E0ivLmjO2unKpTS6fxaPOvfLQXlfMsLPdU4T9qT4HGP372HeNxMrKd0f4L4GTz
Ovm0CK3Fjd5Pr+g1SfFCKtaW3lolSORGuk1r6nXhaoy3Og6f+PRTQ6Uk/kxXJU02Lp3vtMTNIxnl
zUs6U2YQySNLexka2wTqqonWxdFqSqIAccvr8U6Pa8qKX70MKTn0vf8ws/YnANwiLZ+K9DNsn9sq
OJd4qFBBIyXLna1BlrZJvlA7ZRd9xFzgLN0xP3mzuBVoF9yJMCZMOCjXF4NFXF8HUZEbV8RLKwtt
GFybRZRBD0H1txMhRW1I7VEclKWhDya4XKDEZlunG7VuvkFyl17vHRyqBEMylKXBQga1poR/ikK3
jQHxS7MMaH4fCReDSgg7XoYJV8r/c6iNpQLXojHZIXRZWjZhkT3IAxEAlghWnnaDJWggTwjC8xz/
KWxei1lsZm5IhxDcupPsaM7WpzCplfULauO1E3CBITyGGVCA7aC9eCZi/g6NqIZWFttCdJGI9j3u
6YQPdGyInXqgMpddufM2qYue7TcaCsJaJDpWxH7c/hYS9zB8xpK2VfSCpmQC9zyGw0qJVFOd5lqM
IRKu0ONuUEN6Ta+95D4c2vfG+Qtd3BEoTRLNKfeufncZYWjLPKA9vtkkuI0SQonljvT8hyjVHwVz
bDERQGlGHxFz7ZxKJe19gOgRE3KRfOnDkJQAcCk7WOAM6NAgRLY6ofDBSzOZK/QC0JaxePGJTpFU
bGv6A3/R2G8lW84Azq40CfYon3/zmi5LM8UUROHDAxKxX5/bF1Qw3QZ6vik9RosY1YWW+buxNG4K
5C2ZbAmf5ZDNIGTjs4CM+/sBjEUTliclBUj4QLRVskT9vIQNzrl+iMmmG37n4E9h94w0sBEkeagL
gJfVR8XNPg19QvCQn3WdTbfDVae8+fGeJCylA0S4tfT7Cwns/CK75kUFrChFYMmBhzALMx7kLWFS
4BpKvsw6F1Ex5pz+UnwySa2iubc9cmXrX8nw5JX6yQm7U9O2xwAwYLaCfVzNGyt+6VljiJFYlxNp
t9Oty9jt7QlViLZN+vdOT34nRAHDto6Lla4jbikqdzEjUJV4BEMW29qIALJmHzXzzGd9PAI/6+7J
yKYnzys+VDU1At9dGxJAA0VhmR/Co9MqB44dMiQS2yTawwAsyoTPb+bvJ3N+CgAkjCQHjMOcy89q
tKhXgzdSD5cu52vvBoi8uGSpi3GjRe/kexXfp4h/0sh3c0KuGmLgkPHUBKBqkl9taE6x2+17jjrC
HA0WdWUDS+vwUGRnJ9AWsf/Ng7IkGHI9MIQAOy4IliBhn2kU9jALk4d2uqAPUVtLAOw61SStov6x
3dM4fg5OtVFXhmfclXqETwPnoUdHaz8Ma089uxIhlLsazSf16qMgWms1/J25DSfaA7v8dWQlUx8/
JSUaqFrkbgtYwjMN2ysa2GnKgCzr5EEbSwT3IcILS36UTH82PBlMm1JYayxZtracCGywyTOoT87Y
bLs2WBKNyX2BiXA9Gbj9IGrG1jnXI3YNjjHXkncuDjKU7Euo50827EjVy8tdpNqTEpCJBIsAAdIo
ukKUF57ZEaTDJMjFu1YGyNh02d0G1ILBi2AKSeuK28ZYdknwz9du3F76UGwgECNO3db/1tTAyNbZ
Bhefc7BKtINPcfaKHHVsH+aarIQFRPas/j5ZZvj6Sq5ISUCW237H3dYeOVQxbKsLOVVZ5+ChjqYf
Kz7ScbIvSwMZqr7mw2SAvUexu229Hy6AB6XnEajkMQAxMvv4dNA9Jfa73TvrcewOKvujOajfqldq
Pxh0N3WCIjwmfjAugFFBYjvyejXELQ9kdu28QAVhbXX5k0T+tid4U3TtT2eAZ+RGfKJkfpMa/j12
qH+BcCCKJieSGld0r4/f2EIfsY4+qT+PE07k2cRyw/jroPYFssbbbCPkbOv+qyONJWzGt8Kgv4Au
NZ2fZQbx5mXzAp/DAuUEbM7b5Hy0c04eTvxVZulO5vnJHwGD8SrvI/RYKj5Tr82ZADySd9FHYGGJ
WCPB6uN6V0b1ySMWLWRQt/GIxSxFduZ8uerqtrA2Y0Gk1VH283I28ejnRGBimqoMTC+tfBVadDIx
PKVYXRvSzRqeaISeRxUCyMwYgcVuVXj//E6tEr1zauRN9K061GQavegg5EOPaoqMU6f/ZbG/O7Hz
nZbTgorBjSimJ9OnNfyf4DRoVdrQqFHQ6cfnSmTnUC3QzXiFtKEgc3ztNXRClveY5e25MQRN5jBU
pPZc6wCsYu6ODkZes2seo14cTLPv6S93FkScJmW3xKwEV0vHRaHdaTUhF37oGBqDZUJU5UMf9dj0
LKWbpbEkrx4LvUbTQq1oMZxJtpT2qUDlRNXUwsTv18ly0aFNqCVhabi5VJ5w7nOODF8g6A6teJ0r
LvRErObWWo3oyStTXLvR+pI/MbEbIUhezmUsYx8+S9M3bCEn188OVTUvIn2igQffBhFoddvs0tR8
yuKnjtqTqF4oOcE0mjZeD3I9UrPf2KxxJoK3CfNKMmnE+NSbuI+POooQZKTfY9YtqjB6CpKB2CLM
NkQHcFB/avVn0/qIGfGVB/EVITRBuv9S/eybewfmbHKBRQWK47aFuycVp9DtZUnMwFxrXzFVL8JJ
V/5C061T1ObLrJZHOVyj9Kn2/pVhBbPcLQufnYeW80boZNgWK4lWGx2GcN99UpywD7kncCeNoM8y
ehzrb729MjpotiASWVurCwbSZkMoDecC2HHsHAbOeM3+9ASpkWAX+fQ2DOWuM+qbZpwCg7bTqtno
PtqVg0l+p42rRZujHzN0lwOcCKmIWyWDNXuqboiiSoBsSh1u09sGgkQhfvcjciI0XEooS/DXGrdO
DCUc+JZaStYG+/ZEYFhi0Rfg5fE5DP/SV1FDzQeX3VAJcHLn2Yp7GhgIjarRrkSECId8vvtUX9q6
eehRKjlEESKhQSVf1tHrlOGJgLDlJhOl+FTCsqH2HvImOEfpxU3qjaEOZdZkXGxlVW0Zt0n/so8+
WWKyB6SBF1EXHcFYDU8HG98yYqYsc/tDkB78kOSsWL7+qIHmcI7q2niow+FIpjdJfFckjRgdoOYY
a6W0t2aNissHDGBEMFA0JUB3Oa1vSUeYC7NPgftinPvn4EOB5yguI81n9LCQ31sL0bxmBelhIXJx
eU2QTRikRs5UYRnhrVc2kGIPgD3hVQKJpxZn0Vc832GBqUMQTZhufZbzIiufZgQK0+TsqvToI5Fp
0S66+pf3U0/ZsSWP0oT1quJpqV7+RLiaV97SJgP+QyxNeUKOoFoQqEod1A5FU0hsZeoWB7eYyAjh
Vv4bF+DDBtK5xS2WyqRJfN9lzIjB5kSAezSJ4Se55DFD7WeP4sS3d2A2IjYS2Vq7QuYIYph4ndS4
5DCV0wcaRLZoHvdufJ9jov4aUu0VCOtwWLN3U+gWbaSJqo0oATPQr+ycCfHA2LH3CnJsNWebMSCp
pcatyIUeqZTA8d+GNJoIdAloJHq7BnGenj2etzY0mETm+0je1qm13d+555sVob4u2U9cZvzWi3cp
7n1tQHKOKGMyys8ZZexoakeFtWGQQySNisv40Nr20hGNxmtCe6FCPSCL9WivPqF98eMBl+Zxgfqp
2rMBYFhnwSZnYCK509sLHgy9ylYZ4o3C1w4ojklFoauS/H+gvw62FjZWwRJKmOWN9D4CEIYkSzXy
USdGP4aS00IGt36RELzeX5/DUanUrL26WDqcg9DjaO3wLRRDv045ID0Ob2XlsCGH27Feq2Oj4UFW
fQA18i51ofHe6t0yQyiRMeUYkO6hG76RfbbvsJsFhDfHhI50Ds0Bw3SUPmdrBdfJBzien3mYHc3e
KH5lIsgP2erKKzPkmhxNvU8frL2svK2RfYSz/vdb9SuyC2FkDOgbH15RIwk5nu5uKXgAhx2DT1xl
6yhOVzMSFVP8Qgsf1K6gAB21FnUW2cucn1Uor1N/Ilxqi3Br7XhY0BCGUlXo8LggxBbaarAzGG+h
pBuKdPNktekBDxyHsJSgWPcz0FXCY+ftOzXjl2QZQUi5KHJKU247xGPzPC6qUZKupi9UNktQ9gu6
1S6gb1GhPeUJ05i+lozEMmNCKqSqb8NF4njNJqrz+9yRrCAImE+qo58fR+Nu1HxibAZzJPqDnr0o
ExDrG5j/EjH8Ymx+CgJ6IjO/dGQOjv45ygVKihevxv4L7BMQW0DQVhtz/lbPNaV/utFuI81bjuTZ
8eevBixRBpQnM/rlnEQ1XVZpejBSEkx0Ax19cqhmLLrOfrbJxaRDwWkpxiXF1lyT6eTr5koVvhrc
ElPLeM098qdgZyEA/VlUglmH78ZY7STfeu6z6eC1F7cRZJ9Unl1RgX1hUFFhbZ3GkzCmzn1A1mTF
2bchfiWrXlJrd42Lz0wwIYynxhEY46lHgnQIiSfvplfFbykMNXOblQLy3ZmQAtaKMQPGgRUhY/4l
LYEzMwYrfiE6SM2I68q04VhgPstCrCrLehiddyOKNuqaz0r9y1fjDDiuD2OZmx+ZI5/VHZojwkXv
uKry6XFygQXrhzD12CpVXAuGxtQptlN1nhPWeEWjKPa+aqJDTdN32/R3G4OLohq6Kd04qDnjie8D
xeNiW2Li7hNCBhC895i3FGFglTpSYEGqAmHzI3GyRn/JZ/9TD9dW+Kh+zEpGu7qMT9QPOlF2UCxM
hmppAucoOP7VVCMcoiaV33zfKNVlMGyMRDu1ZrtFUPlgeA3SK/ukculU/HHQgOyyLeU4yIfoqmXi
2Qqzo1f+DiI6VzHSBaLK1YvNaODivFavtSmoumFErxL0Ei2Bev7VEtZzRvqQG9kvLsy1WyHwV6s+
Ch5j/kfl7x85luEVH3v3qs5dBcWFTf6m8oInXDqOgnPhDBL0K0oTgUrPhnxvDi1HlRJYqHdCgdp8
Lqi5RbwYLZlkzNbcuH23jAK29m5ERmCb5w5hWBUSnIEUQVf391VD2mMTjokOrzT2ajnLCmY4coUn
rTswTi4wJ4Ses8cjptY8MeYcEC/a2NzdjXrgCUt+sFN5CqCgPO7IpqhfehgVhsKue1bn0MjY27oU
W+HrgDqOSK2gVXhV8zZkkFMaLz/kfhj4oglrNLvQUqdaTRRf0sb1R5I0abpoxrPwq+JIm81zlGFi
cIkCBjSq9QB6gEixcO371Wdj1kjw63Nmfqia2jhC2K+X6xEqJkK7gsPIw1yoAN0c6EZFAvi81VFQ
vdXC2ChRsjrzbFBcnYe3AZGLCpubDzSO/EVIcVnIbV/0EJHtXs5EDjd4INNXIl1flc/JKAgpK4hO
Sv+pYVjdVYKBfuJNJabmUlQN/3MWF/5F9a2uQCVThxvRK33DFl7F3PzfUvu0XG0V5RZpIursMS51
r607rC7oyQ+eKV49qlmC7uB73qLMtS+Z4sLiBEEUfCq5SpImZiR9HbrxMI8ZJCzwEWDEnPNhhWkP
eBlp/8MckyWEk0XLXsC4g5UoArzFrMbLr+c/78RegThFk20DGxDhJh3qoz3ea8f/0UAGk+yOeygL
+DXHPKP+AJr3rhj3hAEp5DAUJtZp6b+B3ewKFyUgYv4ZzaC0GbkQgFVefFJDj2uL5aXLx0OYWCuV
oCt6RCkeFZt827All4y1IG7eCdGBS+/2FuVGhLUqbkrXJ+qJv9x209mvMnhNLWOPacXXfK7y7Dkt
pgfdts4dxebUz6DHmanIGo/DiIuFLRJZBVkA00agQxqj7uSrTPXop4ZmSTCV2Zw6OZ6LC/S24tLJ
mcRb8lykkI+ZedZ5nea0GrHVl13PKaStByc8qtI/OQ2XMABpBsvvEMFLudJVuBQ1K1XEyQFE2sT5
2poBHZLPuSp2KGzjRAOnsU+4108o1x+U/ahoJWC+94v1dpyjpSocm0C1pTVdq9JbeYG3gyLcW1jx
WO4klESd5nu8FavaoqZiRhLoKeUZUsxgWUwZILB75pPFM/0Z1jSOPBWBjsRsuMFbBxh1nMl5gZwh
z1WjBw28yy1AaM21WsFKPuqUSoDxKlJKsKH3TD49hNTMp1dNPD6hXjmTECMZpbzpKo3wjELZBOyG
Nkp3RNdzulfzpvpKEotOJWEprIXIs/KnGoZ65rNn5BqM+0uKy45CSAkcPRFxjf5AcoFHDjKQaJuy
NGbmW4WcZ2jzjYGjAmfASkkfksb7CQ+2KFeEGiwqgh7IbMQ3QHYasIVS3kc8RXGU300VumZBaRu8
Od0YvaP+eDPq5qZmcNmbhyyK1g67nboJIeHYw3k8KQNrn4r5UM82Ui2QNL6+QH560cmO41OvJGFK
pKDeLBeVgriFaEPVbBZyQBd5tY7oY/QNG+W+sbYRiKtffOpYHCF/S+wYI3Sa7D2/QIeBu45hRvPs
GLk/pNatA9GR4oYU2dMWA6NXntMcxZJd9XuEEi0mjC5h7xntHWcuucvztlIQWTxt1QtTH8wsxLIe
unTiqTw6Bsh5Y3se88eM3yUR6GISMsq49f/67EkzRwSTEwKtfijACL8v1tgA0hliKaF4Wtr/8tHa
Gvr8MtbjOa+nrQHCqKYdE4JQ0cpW+tn9KAFBDjWpJ3DwRHItZ+b+EnFXCdArS+66kVS2Xh0oQMOD
g2m83msOpTynnHlXkcWkgG2VRtGYij3zjGxQVHSU62aRtY8EZxJ7yoTQq8ZLqt4XNZPZjFjq4qcZ
Sn23h7wsiPehxiI0N8rcLCGe56n85krseMk6K/QID1fyoGrLwLVO6iQHr04lad5ILwydy6jfE6K0
ghHsjfgwTiG+5S93ZMjI7W0TXwp2pFS7cS+rAJMcJRW8RerjOgiPPbyHmLOLXQNNCGVj/I0RiwTj
y985XYsb9N/aLB1qyZ/BO1ddhqsp3pou9PyMPR7JvnKqcfgCJBF3Azdsf8rRRY9LFa0iXbOjwsnj
FrEMdRNaODyma/YvSFrUPgWDThB5ny62EZR8AcY3FGkjenlFWCnQeeL/njG4+YR0Ts82CmMKGZq0
I5F3EXcFodwdKGC4UK9GwehSyGcfkNk0p6OPX7TxlJQfAypXE6WauCEshmfFVOSathYTfDj3TY69
EZIkg/Tmpq/9D53GMoKudsDfy8SgB+5L+bVd8TpalAKpAB2Lt179XYN8jdtTd2EdlAioxwbJO2Tp
bxlNE7y8TYZ4cSKPI+5Ok/svEyWPj78IoMpytXaRikJiDlhSCGPKmxcxLTXuL2U+iIdhLghpdhux
EsweEZu/smWrZdNH963WUmVknTRj3TRAJk78OE40NszB5o+kdng8E+vdJFl65kTKIvEWM9DZzTWq
KEPAB7NOxD1CWHQfCKtGUE846iUk18goccnwhPpcmIqApq5mEclvW0cFbjpMNeSFkYvU1bz5PMDK
zmSh7SGddzEge1YbXElQmAKk0Hpw4rwYWLk8iKShcG61QJVAO3qYpRtX7+FethIjYW/YVwXt+oCS
f3btYWtRGKDwVqWssJiDYgIy68y+ZCUKg/zKk4o3lBtwp6aisQTRVEb+sk/3avCKZhfTDS3b8p9e
7i3gQ7VZh+gpA7y+Cq9EorGmEXkTdmHHjLTUvOhPCdq0/ZsFEav4RvW0jw5Myn+SzqxJUWWLwr/I
CAdQfAURREURKUtfCK2yGBRknn79+bJPxL2nu6scIMnc49prEY+IahsBi5w8mLxDbSDcwDelzV7j
TQsWui7m60+Q2+MYNaw8tONAtDTghWECPwuJrmfnIvgOCTSiwncbpOdyEFRDeqsoL4OSk3x3Aq3D
wKavEBvphnYr8ILC9C/GFfLDj39YlsCFYnLFbBdg1Vr99wwwMnGv2EUBerZgZmRCU8rnXqeoPhM2
RL/NIvsD/bOqO/LrMNOUXTb6FqlD1yItBdlLOG2sKhmgOHo0fg94q/xDlpGYDJVk/OLsQ5UL+J8w
79RSEs6YyOF9OsAo6u1n2AhFIYCmPiaPOwsJr/2yMqEeFKUnIfUgkoamV8xSfukJdVeGaXVhycHv
PRKinBH5IaCxvu6tqiT6SNrnZNgpy9BcEDMq1TkB4twj2hIxiNFDzsN+KltGBIvCyWMKztiGWvqB
I4T0MXoyp/Fv9BVNVjpVqjz2gTbd09JmWE5gTcnmooUtKwBS6adP7m+gdW9/dPosphh/aYPEQ8v7
Zn2sixhgvogZ1vPGSmCLGxngOUp0mRKsOL8lkG6BLuzeUKr0KXSZJYhLiGZH9R/BQwFEFI2CFDIl
iVM6G8F1oLULIHu4CzG1lE6mxhJr8yn+6PLpdQVmhkLSh84aTQ/YBdEOhyOE8vNdpNUVpson9Upp
QAGNWSvK9jPW6ynUxZL0L9AQMZCAV4siXYgCYQEcQ+CkRJImpvlEwdNn7WeoWU1GZ/JPelfRNq6V
f9GeeLtoIlJc6FFKhgEbKgRCKhLZvvyZLmHnBm0bxj2Fo0TPMuZaK3qilICB29svmht+OBiA/E2/
7JyQwvSLSqsI1KYhPNDjIow0hapPIoXHOcNXTLMvp4MRKvjR9JN+vdv6KJJQETPBoS7HtTmex199
qhxzeCAWs8ErX4YvJg2YYh4Ws28BwpMGj4xV+DpF2eTvGyu6rhsGjohmpHdsLC7TlvQMpqIguNbV
IwbVKUCfYqT+3walZgCkBFb1dRKLxXDEMk2Ii6HVoUWVlmsR+b14QnP6u1XA8AaVElFM/kwUywf3
MPW7yz+Ie1ozIPPhbEFuW9T7pEaiFo82KAqqiGO0r2K6e/Pth9hOPCOc85C2LjT5j09T3idptglf
lIaFyx2Tdc/4+zAgKgQHPC1wGRipEgbaAhIp4dQr6ZrT2w6mEuTinx3ai8dFYuUloMAYvMIMlEKP
aymij51C/0SvfTxCFrD/l3ox9tWjEdaM6aStilPd4CJiOHKwVqBqBxalAX4lqo/C7YSLiLGh3I2B
is7ISRp8fYJOyaiKmEbK4GxY8MEEnaIxZhZkttDctRGgOSE8jhrk5jWd/vbN7LiQUzcOP+Zo4X83
n1brpqJaeIWNfNe+BydbMlg0TmaOUrzIS5mTQA2ghd1RxZ2En8yCKWH9BnSGAJvVz9JtHyuH/h3q
xdxdRgwfCIAqMomoatM8iGRDUIakIbcd+qsse7aTAYY6JsYIJMWNCUhz+mZS+RvIx07k1Ivi2SCB
PaEqVPU/4tAFc4kevmL7+cepytyOpqk+r7Ndl5IT1afxVNTuG7bsC9rkxEJ8hBA1YKRdVEMgcfmH
Qo6aL8hsV0J8NsqmB1HlE/wvCJBTPUlbBvklJ8CsY8USyndT2hl9BOfWBxzWCxgjcnvMb+zegM7m
UmoMSgzl8Qh87maWZQZ5q+pD1bWcchg/I5qSLRgNhHaJfkcVIOgYGA4dlZoJixfDeeTXkLfEmS7Q
OELOfFnuFSyJQtkppe+zIB0tM+VH2GCBaM3pr1H/ZWRtAmkWLC0pmeayttJ0QMgpXGcjSAwQD5Dg
oIEeoaoGY5J8v8Evim/LkOsb3cRqSON81X+YtJxWmze1DjpyeooUzuhYgllNlyGUVYUB6dSlwOSI
aHDOyirLm/Samr1C/XORnwTupU3QvJ0Udga/ckYISW0neGVGuZwYAiGQFxSEQhRfkZifvlZvSl3i
R4IHovQHIk4mRagT5K9DJphjKNktOnL8MkwcsDFVyrMYwyFRzD6n5fKrRzsyxUFEIrbP5vrExzQj
ym5UFL/zfP77iWVThkrkJY3uH4bCYGthghubVTB7LqbeZd/6THyzp4rMRPBZwFEw+b9+nG8kIKYd
DMFVCKAdA4GyxQZ5jnUHWVUKEnfaAaRlWKXFoSqXOJP1IFuIIqqiS3kJHaKcWoXyWc+aQ0c3uC7b
LbNq1BLXWU4XqO+Sl9YmHVgYWJsoV3eROWNggpxQtNoaesUtVhTObx1cERyT4H5GMOsDnbEW2LZg
xGhy3fLE0A1MA1SnRzuBX4hooKXzaNM2FdhnmnxdeqxHMBrGg4hCNiJjhlRE9F6n+dsSZEViPEQB
1TLDwchz4TtJFKOC4ZA+tNzErxiCiVo0gUL4rqHE6YEaEJ7AWQM5ytsW8Kc8HUF1Kh3T108iZ+Bj
Gus1mh6iHLAhonSn6YzSO8immP6EAqIshHWJtpPC885EOqsonO/ZL4PgVuIP8JQ06DDXwTFZjn+L
MEAxjTko5BLOi0op1Dcj+D6zUqe3T1eV8kMVB1azhDNE9CgSkLnymGHGNy0V4BHaiH8SCkFNE0W0
PWs030tlRvo3mzznxb/qOpI15XpAI/PdshPh5arTGWeek4AsmT4obysN4EIKmz1N0n5oK02eRZui
W+o13uiNSyv7v5RUNOyWCWSi5XqaVVrdTngOzVkKiAOCuQeFjxG36DdRPAELQ0QoXWe4xBmsJGKU
ilgooY4bv6hHywvrU8Dvx6En2F0RMqx75pUSuErY8YpCK3dSUJChEPyp8ZjNa0HWlVrBsMSdTGGy
zTa01SeBfAvK8jtglh76jX04WVChpKbOfe0YGOk5LYNUu5/XC45L9t2LCuaLBY30Jof2SJoeRL45
FfN67WaaIkg5gq+FHrrAkYie9ZzDF/ZQ0wApYKCfoS3ELSeMwxVeXn7cXoA4+kwCaojkzkeoXEax
Hmb+Gk41ZD0lDEfavuhsMLc1pWU9Ts7LCU0SeVmeXp/Qi3tnFr4AwBebBEgHyV1H/WlKsVyFjgBe
hxmw1rFQ+2k2ZVQ7kxFk8YyhiuuEkuEvIC1Zht1qIgYBCmowNOfLuD4yRQV9HojqJqV3RblXrrfd
pzFFUXVoglM2zkFkvwGwNyblMaPLK+axeiOsDziA1YS+3IIuHsWzkD5Z9hmpMbt6CnpmITGyE7XU
mNGCgIRN5htrud2//Om2LedOz7xjKmdmUm0Hat0FXErQpMKPvwC9Odn6n6nZtQikh0+EPdj6i/or
6mggdlK8KtBVV3PWgUHdMqZuv9xgx1AbSGhcE0VK8aFk6iEfmktBuU/kZ/SK+lA205cdMOrdZNM9
7RA9DHqjyP1b0C+3aRo4yqx0G2bmQ8SaRxlAhta/FlFlDNSpyvj9SN6M8gMAjRqy6m5AduUzdUTD
uwvet/w12eX0V2UKLEFX7WNl9uvPaO1Wr6/mTeIHQwFIORi7Grccpo5IBssJ6sPdPDTnE2o7cW8y
pCps6SiWVqY0Tv4muFrhFFrWCayVU2Ro6DYtvgk8BMJ8yvgh8vjwg+V9F2clzp1XIJs1GX0zp6YI
MMonCZwDG3mtIzgKKAAWiwZcBEDieLEUdGCTQXFAG8khxXRMxCIb8zX8iXzgAmREm4B4BTGtzSea
XOVIdfZM4w2Mf6Qw6xbS2EiYF89hX+kQrhj8jSyHbKBwk+Gb/QVz+awgGMxMycwuH9yEa6tLWvBM
Aw3Qxcw/y3+JMVHEEdaWHf30fhLdhnRwm2xdeRFoiWI23QX1eF/NqFQymzyazG36fxP1Q1q6wAYu
uvNCcrv45UwVB6UFV+aMT5tjF36+0ugZU2EeyXC9tn9NbwBf3i7qcrcIwDwYlYJy5rruvhbUBHIL
avXJkgEt21esOTRzwKdza3ke8hVdcj4xSJ0XwBAQWuSPksFcNtZVnq+lfjcNdqw3FVqm/qWM3B4Q
0Kb+WPnr+qZtotqfRk3vQErC7YsuvxasWqe6wd9CsxkI8+9ESAyhvnKQsx3Kt8yqqm0NoaAOaKi5
IznRo6GK00DbnZlQdDcKnVAq/5qdl9IqYYh/T/2zBkss27OGW2Nm/oT9gg+OZjGqtEt5pfjM6GjB
9+eloTPe0qIFtUYl8Th9QK1GGkySlHN6AapkK+4NhcXEp0CgVQjTgBmabpX8UNKq+0M0hDklWBhR
n4J2ZLhBlzmTbcJVK30dX5PTLDi8YmpAdC2NJWzq1HCB/jBxSMd/blBjL+qV4N1t/y0/02s+tM1U
ujJLwBjwOimhwvBGfQ2iqZfR9Q56qwzwCqpItiusrZPR35szMJmjnote47CT5AN9vjiypKLSo/aP
IWjwKzNwn1T8uZt2DvnIJgWcTYwEreSlx3YCKzEFvhqILHN91MkfIqeg/YX5ZIFF15rRNK5LjQ6o
mkN/Nj6Ht4weQasxtTZBCfdHRuV+DvkD0B6kGdTUm8O/CDhrm/x+riQcJEZTSsF4PcLbbDV51hdI
CHhLHVJ01IpbWyFCrooOouE/gqUKIkBKVXYDIACSMXTh/WjNdy4zFHVptPMWCBfhg8dPRT84lIyG
IwndV4H2gEEwt0mt9jL5BT6Jk2zqFYQd7KKUualb+kQagFC9prIIyQMyjZkVwYF2ojwRRet+ZoY0
NDBEoF3U0UjEKQgJOYLgCp6B7YxC/AH8Y3NKQLe/NLSyieI+ep2tUF1El07QzwRq+eie/uVz5fag
pKSGzIpDRMYdKfQt9SUdEYiPkVLwV74NaqRCOwZKC9I3ThyYrJdG1x56wsBFzM7JPIKiNXS/TrqH
smcdHYq9r0vb2lzZoZlqb0+68N7yMEZ+fiOZpZk6xBSbD90TF4nc2/hClT+YqczLvK4lq/6HhMgm
s8rdTH97qAR5nc0a5oAvvH9gDXX6GB1jz9cGPXPezsdszWWr9Y8FT8acwov+8MHncsErHlz00qCK
4wJmHJMj4Fp+xms4N2TcKCwwLRogT4/0NrqUE7EEIJwuUK93T3KdZi/ulmfI8wWZQpYDmRElGPh0
TKiVD8opcRkQ3ctWasdP/8EEqLZcQXUuXVhr/8RjKZ6cB5jzmhOMQs2TG8RCMcJHhfkMIQabHCmC
S2klbnpSHlyafxmOb2fxFzpwbm/YufkDAhLpMb3wxFn/7FkgVKXCIzo5xg47NX32W1bHvzR7pEFP
/oOTwc4Ql/8s3fYwfrDJ59wzV+3Wh8oDUWg2xucw3zILv/X1z/p1SC3m6XSSXj1fi/+zPhuaCuT6
z2w/WvHUeIG0fa2XGwjJN936d6LXW+Yz15RBN0hf6jRmrc4o2AJMmRADL48cZQChF0Gfchjvpqq0
G5uwmlvLVaiTaFrQgx3AbOoUHnTUxCzKvSYmfw3B4bEz4lO9Ha8yK72N1wSrHNncRJlHL4zQTmGb
ifXe6E3IlfhztJWP1ZPa5ylZUYJd5RvKfuvGaPYfNiRYg2O9edu83uC83NL99CL95Nt8TW63Aeuz
Cp2Z3l/8k6/N9czo9tKO0Q6z2EtmakhmeCqM4BAdqr205fAij04C6MGaQmYFyu6ITzGVw9uixOC0
21QPDoSQp/yQar/yqthzK+wabMhhcSwPfNVxwXj+vtljz46Zx+y4016kC/4DzgzmhLzMWcZqaozN
yhs/hn12Yx5wK23fDm9R+8v08nKzW+DS9uEk1Ud22vJrvsXAMZnKoMmjuZduZvhabOACzZleco8N
H/f2MoP1NlEk1MITYq0HGqIW63lrL+W2N3ITGWYDAoV1vcvszAp4l3+gkmtJDvMi1/f+s13uptvU
U+zRMXFHbAVOi9ie2TN0ulzN9niGBoC8ymmPN5NrfeB0tZf8wP2/n/MLhXmxVdmMT9gP+NdHoVis
VVhvQGvPiU4Gi0GhF2XNt2jVmcEB/DK3Od1OL/1lfoGbcAvz9aEz3vt+gzz1NtRDLDOaG2O2XM70
CKdWusibgqcMGE9nX2zrB/rr3njLLMuheLLI/86naMA8UfRcVzwK+CX5cjYMs54e1zbZK9vGpt2t
KeuRMVhLtk6xD3cTN931jvLAneqoxJ1GWHPUzqwc9yRTM7i1LgM/Y63Zv52xiVYQm108jsz4XKIL
M2Q2w0CMiuD++C+2RbSRvsaqfMXY4jK/CDjGF0o6WGoQIDFsvFRDqeneg0YLveI2PGfXjwuv4RfG
AMPnX1CZldXPefKsPNBt0xO41G0lxLhUGI0I+rEpWnaLrfyA5PFVxmlu56flFTP1gk9GPBBAqYhK
oXSYV1QT6OOA8cDWQaSrzq6QqH3lF/R0vM8Jo0IogpWsGIImdlfrI/pOspe4naGcmr1iYrAyr6Zv
F+8Td3IgNJFijf2HdN5t8tfcGof2a/Jg7DjReCgWu3d6aZzq+cJnAWqEEi9bPYmC8Mnwvd/6jfyF
GW3BWSFvx6EL1YmkxjfKQdju2OqIVVAXJ1/e5m7zZBdQ7uef74GjEkOKKkjXSqDWBjJd2PXsOznh
zoIL8SMGP1/Xh9mVHQyZHOB++Z7d2ZVdhz9bfjGfDP4TsuzT/MwGnjxTpwfZJtzl7NoZw5PpetTq
Y4A6MNTYU/D7Nq1GqOjG/JRDfxjx+L4ZXvp6Ad2LNYfaOdfAynMirvSru2cyxpqEln+Z/yy+OPef
wwyvhNHtL+Plim+FN0+WVIIMlhArTrSI52KDAg7DebAzUE1qXeik2U4zLzv17vsObwouA9AeTpal
ILy+JG7+25+j1eS6uL6+E7HLu3vwQ5LmTPafQ7xvkbftVDiq+NTiiZYlJ4EogISu2itMBXDPh+Uv
v8RZgoilF0QMAlsJ9LMOS1a6jC7hW7VRvGLR+X4+bUpYfcOwVV7+yzZDkY7lqt3JnsdJ+j/alQ8M
oMfe8x/sNbS3eXFx4xsUNMacymPv8pw+Lr9ZWDCX16u3pdgEshYjrggALKzxDh1HvVDJ7q9Le4Ez
AQ5nNXuSbzKUw9cbB5Gs+y0GblsZisZsxQqVZF3eELNsQm95ZC3HD2bEIBjfsDPCY7ZL9ZiDnR+m
UOfzywQrWzyjH7YJixzfqqf0wNoR583NGKPycQkz+n8LzUsIRZE7tBSz3ZSH4PuNfWdOzRHemyVI
GPBuL6FDyc58uf1GFG+FHcIZb3s32yPTTfx5KwmjsGz77MmXw/dNQZXSs9gZeHceK8+BUOJVqakz
vcTbirldTTkR1mS35lQ8u5ee3Xh56xKxSFgUk5hFbBBCmCeR6afi+Tee8siebLHsRlATrT/rDMsx
3YY3rO2+svHmT+pBCqvHi+RnQCxyxeg0+xmBqibt8hFhlyi2uJjx0uWZcfssPPhQvhYTRXw60mbe
5D46Mg63ubxNBYte8LlYt7cVOu+zvJpt0t/A7d1Ug32QcODtMOR7oXBL2BAytrNbHOGVuHa38Bb8
cEIkuMaY4UyJ/YjISpcjz/aYfycH5TF+VF76ZJ3lKzeMZ4Hfh+fRnOaP0p1f2kfjiB1mEdU8JYKH
2g2t4vk20yfBDuaA8zk82Ymg7C/jy/DV2HwACUF9xDhkN4IuEIun7MSQGxE3/0IxXCUDa/gyOAE5
1ryeeyY8bhT9vdyh6IK2rXKYWJGxdIrTAGcpsSXGoeFrWxaQOBFmX24nvVf74IAkEg/VS+3RdbyL
SZP2wxMpo6e0X7g55Mlq7DSnysZMPKEKg6tPGzEwxzgmLe8vroTNUj+glyIa7pizB7onDip5CBFn
eeCQi+fDy4CZu3D0keBgsJkzVSHTWRhwmBR/TJ3Z0mV8Y47LA2381uCr2Y/P0UG6zE2m6Klk1ufZ
EZ6vXWXjEYavfPe2K7HDJ97o3G7a35h2TKTmF3IwrpETxtqKM0x+x6N6ZB0JmuajwbQUqyc/cSYw
2HY3+beA1Clnhlid/UFLKp8bxDroiz3Ja4BQvp/kbOMzf6tQy6WhSW5KsqWz8cdnDgmJ7LgSGbh8
HZs8ihfHaI7t6/bx9uMGLoMrN8hOL/2uv2RgZbHY+9SZ3UKTIXOvJayT1u2OEuGB8h/5DH2u1egK
pE+HlkyP3OX1s4Xped0Z0jo4VLuW8CM13hrTzya+YE0RyUl2yRrS0WdLlDYca7fwOK+Zw6Rh4zQW
pvlRaNFqvg74hM+BBOKZHOQr6BOjfogslFICvrbxiNcJFFnU4nsE0StZBDzTj+GenSonOvQP+KE9
HDd2gZCBx1J5ZHLlBaYzgoofsrfOmz9YfY49lmD2rH/x1zx6zgM2pKd/BpEF0zCE6DWgdxgBHVpI
6MBsZJJnGeyFyHjEFsXBkDrThubs3/A+yGLAyQfVopjpRbaTPicLACi+UV8/eEHKP/8ajsLcMABB
iYdPUS65y9a7TZ4yC61c2PKdyMZ8GC7AsAl3xVYQ1Ydc5Ya6L3YKwQRRTPeUdpnDzb2+uz2O0mTP
dXZ/GZ58OLcffBc3co3mhvXh3iE4IuUKvsFOAM89Q+jv8U3w63Dfv8R+rVhxZB5u/JS7fv2Mz5hc
dBWQCgn5NkCzDuaVbBfKEebgULsX+qO0zqnO0e+nAoO2N0kjnIQIxZKaF4xGqbQu+Ymi8PlY0wVu
E4IlQglmTemyTVTlmx/ESAgyib/yYTAtNJ8iC0wWQEFYpAPqN4OiL4FGZCbQlxmsY+UGcsOEQfaM
uovOcxhuXBN9V4aH6b69bH/L8zrj2RBJVDEO4iuIG+cquqSUk6Jv/pUNDHSQ+lXwIaiE4MIbGf25
u1dfiik9Xi5vxZfkbnJut5L5JiNoXdzQAVDjfvY1f0Q8jQMUeZwn/8Jc5ewa87qZhwTphUXlwSiX
6DDcOOYsJHYG7hqmgMpf3iAew+tnwHzEW3QxNpMnGpw72Rnu2LdHcfoc0qeyZeqGCPBNElyaNZ+d
b98mEcmW4kpAcef1PSaUn6oY/8Ue7Y9tfSjZ7zbQFmIEApgnSdl1JAKq2XOEO/4Q2GEHL/m6scHV
EqBi00keLHYYlohRtDldBGwirv8UfS1+s+f75j8me2hhGhtsBSEqO/NBFUnYyotyehOmYHm9xm6e
YL+s8bm45S7HQgGIC63d6uUWd9LcR2cXN362xbHipahRHame8e0Tj0NXPqRLe8b9eKEzPy3u8+1b
7E1yOhMzBm+62hEp4Ud6t7qNd8mVybX3EyAhWRUxNucXp0vePjybW9mIaxQikb9LGMM8kiq+kZPe
vQHAqO0vtuJJ3AKYWJjeyf7FIi+u4kgTKuR6v5l+K4dB7wziT7s+t2bsFTYjAZ6yDqkMfFZg1I7L
M1LtDpHAPnwuj8q22BNyk+VzqXzbeBdu2zMyKUe4MteT6+zIgViPzdgKXGHcqvXiQLD7l3rkVJwr
L3vO3NBkHsLGIwF7DtXFroHRnGDqX4nm9cOGR6USuyA8JyMAP8sv4cV23Y3F5BD4DxIDqqCYHlo5
+F35K7oCCrgP5IOfa3tobAhVvIr8en4pyWCzE1/V2eLX+UFsQebzTWIIt6JiNTrzifp8T1hGklER
9EWbNzeMZuyNYRGv2WNDkr/3GfnREdM6FKLh0Lpnl4HwLYG37nu4cQE/1NNc0lOWLVlVe3FQbJQ1
zJy6IpNqIiwiIc7dyW9/YROP8TUiox8/Gu9zIBZxlBNL0bChqXZQo3LJ8Q8sGJG1MGpsMw4Wf+G5
8oD5OxUuEjpROiDn2hK9uDwWyttevWm37YG/4h85cMojdwePDcWHsX/EGjbG9FHc+FKsL78jRuPV
mGvlwgblUH8XhAu37MZ38ZDFqSR/yF1iKhxJ92Qx2XP4jVSYIsoYt/qBGU6dqOZH7C7cKgEmj+nB
rsMc/3/vELji2zhvrEbQMoIpzh7GAyc32XN9o6vY4CiRuM2JrwJzRrb1zxEw3Aza0Wco70kDAi8D
PlFuDmxijOiA+cHkcXbxFv/2Ezi36a495zh+/MMPgelkL0x5azKsBbnVEe7zrxe6qBZ7bCavuJOg
0En4kmyVjIRRQLTuguNJfipSwD5UxRgFe46LZIGCH2znln4MdhP7ePcf5a+/5Vqhnb/1D96OKySp
RqW0dPEyfCS+b/EV/LCezU0cmxpydvor2gKGthd8U2t8NE+452VXbqazCXrxKtDf4FIaW1wg0382
l1tT5JLEQ6AKwDNReN7icEMjdeO0TOg7E2qyfaASoDj9Wzh4DOnSb9jPN/A1DjVQXDNOi7902ZrH
xocO3oRgI7VoIrERSBzYgH9UItgYIOuWz4CpLVwviT+VfOpSN9mbPGceRhyKH+ynUITipy9xIn1/
JWoYnaoo0JIQ53a38YOfcFHjbEVaV7wMCtpdt2E/zGpwLczpYbOJyXHM6H6y5U9klLhTatwl5NMi
XuSQk/LLMLk9iHUVCMABh5arGV9OFAtYgfsodLqGyr/GEL0pdJiEpl28foVHnrEP4QwNj6WedSb/
7GdMa69hyGhHK4YdeLBcClfPsWU7sv0XT6IjKEgIbIj9QYoBx2BBoxVsxm2yZkSwbbSSesXPB8dN
DILD/vdgAz4QgCBs2QGQLm1KVlVps2xNtEDIO+fRsTuxeVAUxjwHcZIg9CL0ALTMTsNpys/on8fk
JfRfJFoLH5rlgC100gj2L/GIxKWwmOhusXIcKi4bi4AVxfmLkitx2LDC0NtcPtURnjJoPLz4P7/H
BDbwe/LoSQcbFw8QEnCx3JhdnhkfTc5EDUZsIbJFSXVZBhCti68FO3OgvI0Eykqm9Al0REvxyXDZ
rLgL9W55O+Ou28bOtjVj5+5cSzeupuZYhm7qmqXbpm5ZmitydZ+sxRs0r1U9a6f/WaFqXW3jOla9
u6dZsep5d4s/CtXS75pl6rpt23dbs2zX0TXP0l3Vcm3eZe4sbReqF8tqVf3uXrRCve9c1abzoLp/
hm05d9e2HW33ZzqWbbnWHxGoa2q6a/5puubqoeqYlqK6msZLuR9V08XF3E2PC/uzTc107o5umdT1
V8EKFTKV2qNm67XqQSeo6nzG1fXgj1Ovv2wDlTc7XDX/lTXP6VXTshyd79S0u7YBkaKaf26r8oPX
yk1Vi/+xDfjxVL0D8Fo5bEDV3Vq9+Kdju6Zl/ln1SrzFtXV3y8XzTZYVrcVV2n+mFaxc78+yXN1z
bNtz3T83Vl0Pb6Pa2p/rWXexuIaVatavZ3mF5gH4VT0Wmix15fICFpHL020LCWZ7zK3/oZChvjW3
F6/hFkP1j9+alq6xSCuL/2g7y9E89W5+saYeS2+ZrzXXbGumuELL9tVM+/1N1N+/mAeFX6O+hB92
2KgSuRilX1Hkad3kMHmOMTQGBrZwsI//90NIUNE/7dhvHZNf7MwVdndO0ZtwZwr05XsCTZbgupmH
HbYZFSZdmh3QB5HLb2VKRxyqvgm0i8CYpjCXwkE55qgtaBOG5Xf2kYG24aVKAO3FF8xEJigedfjc
0EbymcORPyvo/f33V8cq8iWTiqRgj5JQEUxhKYKvhZL3aLlKhtIsk4+eLoftIFw85qHO23U0+Rhj
0G4nv4f/PWDcBRgOpBdrMTmXZ1D1Fb89c/Fj5g/AZ9dlvRcz+kuJQdyhXtdytA/b0gR1GmfnUdaC
wU50Mo/UZ5oHCcG5v9QWqdv33EPUWksmOmZNwQBXqI16GQnIhgEEI5qhT1kZ2TLTmpkDu7WdbQcj
5iC/zHrHKVbdHlFugOOQeuBcGNsrIfpqoCDjqtY8C8yUjIFVoMma6hV+fBoAo+4qNwlpGc6tfIIy
dar39XkJoLDzj8+f5/Vq4CE1+3q3vatt2Z5mX+ypevUUDVJ3fkPKQwSLDCkToMg4asNii7YvPXN/
ylTAepFQ7NaJAZlUKNXFnaQZynx6caJkE5EDs7PSFdC+EvnJ4/vUg8xXuzvcfYR/d8DbqGXzq/a7
YLJoQFtV+h6LWsXir2TSG4Htqfo+UWeg21gwJcoI0lzntonj5FzkSpk2Z2JfBf7Bzc15XBPYATU8
ybJbEbSQsbWiv8okIgQHEkOcEZBJHXCLlIhcMe41vNm4BL0J1kQbUfIi7zrTordJwCAxvS+/kl2j
E4Za7SHfoQllVV/Jmv4E3YroKK3HCMP1l5I0mXIkjAQ+FCkim1NgPePu0F0w5T8m9d5q9RddAUYz
phYZaH0bVLj7nwXS6YB+IXFIYKWjg7DKlyokSeiJqNJ1Yo8QRLJnHJzf6bn4GzmMWdUQ9zAKB2SE
ig3nk5lv4i3ibsgIfdFgxze8RTDGHRAGvB1yX79Rq6/OWvQkykwUnj7HyVd+5JKlBkwuA7XILXyA
p8KoJWm8DwAfYxYhc3N8IpzJwDupC3/JBijUU2Dl+8RDROgO+t+gXL4jfNWD4+JUk0gew0N3mVkV
sdPXYCz06bH28NgbOGmO4Wn8gyodnPDYDSLzwXubzIhqGwRKrBfgTnUG8RAG1qzu5ETlSt5PmV7Y
RwfePVJlh77nbkxROPxqN6mNsJlV2eNzdfK/2Twps5oszK1yJl+knPi8To9W463VefSQvPLYkQHk
a7LmNXiF9aD3K1Qd9MLrN+UxOs+s9BSdpRUB2LrfFPpnle1nOuyVDKTGtrSG+s4Ad2HQ/qXEBJRw
DbHn5g4OV5uvvGTjlZulNdPbDanidnSSNkz6fmcnxSxuI4tW5k92oiRyh6pSukab+cpfR154CA8A
irWI3sto0++k85ImFC0hNM+/u6/sJO1e6F1/R7v2OzjmMDWqkMn5MKDSeewMNOV22Sk/Us0+Mw13
SO/9DkjNcUZCmJx9hq6ZYRKxKPg/G8JC7pQ0JuIDBKzxt31QIaJ/VHyRAaB3UVnJi+YooeUNKd89
8ruHkQ41OHxCldlYC32k3Ss1MnIv2iwMkXqFawZfTtFPcGQQT4fE3ZqajS1t+818TSDEh0ypqQO6
NYLNyEr5jW9TH/icQ6/bZwYtYC3fSaS0wTU0+XovuCk7UTdQjrCH8RikbWxQe9uPbKiNr6AXLFmv
1+B/V293fiy9hZav4cTczgyEIKzYFrU2EBhuSEm8ptmJ1Pmeo0ovr/LIXap9tMu+RsZnN1+Pd8v9
6yod54dyF+xq4Ac4eSe9LO3KYlxlP18pu3Y9s0a3z070BkJ9aUEQuKfIbBSXzISmigp8bH9WIycw
IJGhHz5dUe1YDV/j75yu6/h7uVewVDZYplVhjxyucjPYoOlWvFwfr+G6JhIDrKCP9ozG0MR4JgYL
rtW7Ebf/2URrNIrYMNhMY25yfNmjdKuJFNmT9xylUuoxjTA8o26VSxoqvBjUbo6oEFgjg8E7yMs1
sP4K45mcZka9aepPhZkiwsQ6MBsxCoU55TVUm0nzUe9ingLY3KDByBKOBdhIVNru7Tm5YtxREsRG
YEHjYN0IcbnVMKjjn+QKv/7rBxNLnZ8i3jqGJkRd/PEFxL2rdDv9XibE7iqKlLwf89ulq+S3uyMC
Qgec+skP5GPROaRoTHH9o+YwZf0t6f7EKkavUVYlY06FXkCOg2kvV1C1fBBNwVwjHUWV6dmA40rW
WC56odTQ+AjMZL8hcgm+8UTyl3JJvZgiAzaPcyQ/3zgFYIPHuzChDKkReFONEVVAfsinoTc13KUL
NB6iShsyfqa9RmilwuAvemtMA+QLipDQTqkKPGpqciYHpIaeROKBhKf3n2wt/iPpvJpU1YIo/Iuo
UiT5Sg4imMOLNToeFUQRJfnr77fn1klzHAcJe3dYvVZ3eFkO58y7XZCLjeiyuj2c6OSjrocgpO+l
cqJqz9xbhE8I20RxTj1rR/AG/P7dh8nSOaLA/jmOV4/oO/1SZh+G1byKmSr1y7XzY7ibZq3Z/aSa
3/HAvZnjaX+5DYMlsOlfWQc7P5gM180/eWJsjQXEl6he8mYyGF9x5e1wjVAS1HvPUhODxQD3ngnd
6qfkpzeYKWHHBBGrXJdTfLNKC5ttkXZrdd0mMP2rabUekmduRdFwTqGBYRP7fFcsR/8+PwfoJl/S
MXbTQju903z7otY5+pcLcKI9vlJB2VzzPgb//EMxNx3GFp/4TF4ju6fzFvfDwlNiBgzYDa+j4A69
N9/4SsQqgB/VY65arLhgbEHuDaPnqrPuvh62dr98TK/RZ862D4FQxFMjob7PqtnlNErv54+HYuAX
zBLKQDsZe0/2GxzeBAzEa7yMlPlp91TSIhK1V6pw+55pHVGCWDfeK8j86/6ZXvfAPrTLWD6B3qRg
cITcOWGImzOeoUCb3adATi7KlkU7+cBGoMmmqdgXhwlQtj6Xgy+VhbE1noFS2D2VUS34UAvF7Vi6
TQFhKQX0HsKI5gG9K+zBJg+k2UrGYHTWwR+4MIFcbXqdvRMQSJYPJbehA9g37wMAnLvP2pAnDV6f
3vfJy4VKARGGJ4yhz/4BOvnjoCILrHEt9Np3UdOnzfqxGs8OfjV9ODSTdQ8+E5t4fThFSDoj7PG/
8+cv/Exf8h4OIKTzmvBpSbbKpmPGeiRAYqyHaeNryTOlnJoUS87gC/5muK/dK2CkREjpirElW/nU
T9iGgOgrKAZwDSAJAX8cpX/c8eHqun+E41nBnTcAWvPTRQWSAdqgw/U/mcYPSFfXeLLnTuOBDWRw
t2ZKBEp6suQfLBvZNav/LVvAB6DHhMRfeIj0DittXB6dUQZUUEDd6dPdmzD9bsyOGpsSEzh+sx9J
JfjLA2Wrx4dF949WG69l59CHlwAOyWud3E4fCrc8ClA1JqZDf//SPM3+zPU14SbAAFid+jNcsSOA
0muAghW3dzqYsEsu1HEABhkaBTD4F7bDCQEVovL2pV8dXgXXSeTNJNi3OcI3u5jWv+Zp5vc8oChG
EkWlAK1Ni9Qpbuhe+1eC+a4oYwK6Ap38UoGgnsECFkWGTQYF5fW1OWWQIhI0IjwsLsjD6+XoDMFt
fWxiJVinAHQYBvCi+LWUj5h7AK0R4m1wO1jfkqVsiNyAzEBFQP2G5qelw7fTwETLbYRbMkpeWHkn
6pisZyh6kFmpiUHu5KcJHbZ4EqJVwhfQGfg0GBje/6kESFLuBRR34taQHoIfcnfExp0eNlBuePUg
oLrnQl+DyDV76kUC3JxSLIU8swFwgn3Ls/0fLAIkEYRb5maI9g8O5UhAHiBoEsJOdomayUhgKcDX
AmqCjAW+xnMhlmfaFM25DadoXdKDK/w/3cm5SZRwGHV9s5rWgVEqaSbZSLUCRgOLARXkg7+tAxZG
kVa0BUIoh3GF6DoURSnGaYnlx1ODQ0FllnvBnY7IEsB/lGObyD6wGFeC5zkAERo0+0Y0Qzdp5gEK
hIeOUgCQMIBZFpwBYT73MQcXBD/es9IECghZgOKgJlICyKn8F4SeVAiYEkZGtVf/8VksAMEBgsFK
KVzUB4ELioQxhSl1T1FnIYCmygV1RWCZYncueT/Ukn/4vo8m2EOD0tFYZQXjykTxjJ6v7DJMyuNO
PQVypfuYvn/1M8sGnKtqne8PaNYfqxZcjaPcQMZwpXRWDtuFhMZBEf/HD+uC1kA9jN3LIi1BGn8/
6+eCS6SMw0pN6Ke8UubAEUg50JKLMj+XzjqGUAmSzbMAwuNB8HkQdkZrPHZ+4hucNEgeNwQfMM4c
fozQgnL81czmjNqFJonyGlCeuUh7TpvbxNrkqX33BlUbgkaqMjG3Udk0e0hD/Bzyf254zOMWtblr
xPaWUsrvmKo8GVDjlSnMdNMn/SGB4TmmKJHyZla9IMvCYFAFoY6450P9hpdJ2m4nmPDggzxVQFdq
Q8eM4ifnylrl4lAMsK25OIKxIZVfq9mziWrZEueq2gx95TB3HMKTGaF2w1hU1tFLwIjfM7tI3Y3X
JHdU3gH6SfdAtFlZOmZgQ/YNdgDDh28jtwO0L3+Kp8+U3Bwupei5ZcGhuEiClHWAp/6gRaaF1Xwj
Xa0tGq5gHHn+ZMcLQi3tSAwF9PABvxQ1MT6Fa65TMH6R8vGAhA2h1gC1DFAa2J1rZh0CHLFzgU2x
WvxNRRq0E2NU0teYivDh+Nqx9vE1gLusGMHZoKeW3XiPM4UQfV2uGZAruFuCnAM1DpEbf2N6zqR3
DMTDH+yhWyJL0M8FvcAwj9SLIVUb0WUr+IvESpQk8hOLpJkdjnwOlUTDFYE9ZG5P2Bhl0031H4N/
NRYjq5UrY4IAt9ImIhclG7YVnX3WqOzOQO03dEG0SCDA533okAT/XNwa7BqjiylKKeIIotzPImVj
71mx3LR2wb8Q1su9IoD41ZdgD1DnnVCSxDUKR7F6pSOQCcwF2G+dVCF2lHWrn7lv7AM8ULfiiIAw
PGhhg/bqmV3GBwLqee8NFEBiVJ6IzYFCbqzBahMOg9lehin9ljEzCwiuyKHP/QLTycF4fCwSuGST
PM2Y3mmRSfqXLYgTNZKEoK08X7aSan/OnKQRtUFz7oPDBuvwOXPVt+1gSfzHDZqOQ66hDKFWEOuO
HDYSpbt8wWbhM7A30G0ocnyolPnT15JQk/mUkYqpO1dg8mJpkdGOfnhue1FeYmc+bcPXFnnK7VQi
ikYr7qDIjSlicHtZlq9l40EPJSel0kkezM2gbLWnJnJkfYkVIJyKcKXNdHzms6rzZ64KelAWHqJy
D0bCTSLsoBNJmhOn4ub3PI/R6ivKOzdRKkKR3opqBLlHccI+E4Pw4VS/xAqnyLrj4WBeeedlyzWw
t3mu5FMLY8P73r9cpsrhhyIF4X38xq3iMfTSvckOw8/kErWWVUK/AuGCEjd2mRTCkxFSCBYUNEy4
NSXzBtCvC0/A0BZRYXn6X4Rqvcf0m5aBHTSFZdiKYX+m+PyCPhaYR6ArFZ0UA+VFvW/cLREyVIhX
qlClq3mVfmg994o+WazfQqZ4fzufEcLX3seZvYFCLrxCb063RpBXxBAuqPM0e47KAsu31054IEpf
aHgQt1FMos70GTNfjSYQdnFieuywswGgGMUAdEXhBTCRCwLbUw0Hx/ke2PiST8wip1qDKLDb3x1R
kUSdww7gPqk2cwhbpFt3EdWRj2IsM1rAZC7+X5Be/qow+HocKR4aL097ZzQpfNC9sd8Z3bOY3Elf
FlG4ojxFvJi7w5oZCaL0xvrvLq6A0LinY+EfKfXoDDpQbdwf7kZUaFSPfQZzGrNloMJAvyMzTdUR
zmgKyQabSVkmu4tSDo+VUh6SIaRSIkyQHWAYA9PXOoxngy+LGgk2A/eB6GDsDjsYh9Hr4FJhxWpk
Hb1uHVb6OI/Ur2eQ8j7gjnpGPunqyf1uN/T7bN235qEMeYCAVU6fuUQC/BRGCWxelLbQDTGVr7NB
RS9MozdM7rZQnFBfoh4lSGecFjeP06KO26LBxi5TkOscfrTleBcmqkN7sUn4vzeL9FnwYQj/VJWp
iB7t0wm1mZTIoi5OLGteltknWxySgUNBUYlUiQNQY8bIEJbQMowmYjxFBATMBBCLj8cTws/mGsRN
+3q9EXJ/eP5XFo9/73xumPgb2RmSECpgiIFYh3huALW3B6FXZ6/8nQkGqOmXVBQpo0ELGrcxpoZn
LYIY9lbEFj2w0KgFUBcf0R/CxYweNjhpXiuMsOUBjJxi5Kgr3M8o96QcTbLdL4wjBb/H15OagJBb
Qg/Xh5exW+NR73EO4b108jqtjeVBoZt90HQewuW34aqPiX6LtLFNE7bHxYfLKjjQTMVQU+0QXVRP
AmcpStqB2p0y7ZUkO+fVBsgBufD46bY3ZOC0SBMSHemTDBTYlpeXU1DMXbRZcoUFZZbGpO4nUuaV
5WQk+dwjok4puKPH6L2SvEtLKaC/ixgffVXprJSgAiEOL5jVgURlNUzh3g9ELZ5Hn8o+YckFr7is
RJUfjM091NNbM70LYinxCYHd6MwboM9C2Z7Jx8cZIJH0aIUHxJ0Kawnx8C8pod8658dRIMZXe+AU
Inx4XdWenydnIUHKoKnBL7hDk0D2+8ehwIjAI+hiaIiEIjeCze+KU7+cXpsrrFXEU9L/AYf2R/2R
j+2xOxtHKXOGghKC5/ifG/RefClUYpw3ekv0DQq5w0Og1Unve1jVK5QdA/PJ6ZNiEEhy4GLRbu57
RfBApBHUBXWFbI7TKYlEjng73sj/rnSUxN5Dvttcw/6ID2UR5FYO+2DzTATnz//TMDxWWH/gUXhX
FJWTDLGrULtx6eSG+A2+y3Xe4byQHhJhky1APcMz5OJryORZ6ZIckOsRzpE0KOLyxSkwqQhpwAJe
IfaEM+fw3EzSLX5Y2r2PwlOSNnA9pMAvGsoGlJMhvvG0RRWf5KsUiQkdaKSn+77ReNYRtDhVOF1o
xVwb8u8VS5tGnVcDiS0bO/z24Wu0GhTbT356aazl4I1GII84Ol4NfUK2hzjFoBINmrkIeYer5+Ie
v/ni/E44P64Sb12tRI8AjAVBO8VEpm+JsLUhe6NbNYApeSXMBsYwEO8Q+hHEYsz5MeKRD1U4G2o9
RyFWfS0oFfJeVhTen7uFs8Sts96aGfnDEWYtATT2mYeMIHN49Yc4Ltau7EKgOeIHYR0fYUvjtUhg
RFsBESryjGCJMEmEsBpyIdk5mQIpL8qAr43iUZYd0rq7oCrj7+BDEOJwdz8rnEHTe7jxD5qnAJxD
2yNwhJvUkPuMqfabl38D740EAcSut5Fp06UaFz6mtT8P9EzgTZ+B58010Dz+fadGEiIGRojh8t+W
yiIOyqoZp/UrgEhAAcSwAyiIpkzfS4XxFzagpwQFULu6t8a1s3ZWMExw2IUDONL2wYGBW9Pvkxpf
c2GPptdSMjUDJzr60bR9KTcUziQGO9Ga7vll3ZEj07zyMdjW+l43mAV+OkiMTQoaSjtjikN0dIPw
ObIbZhRF7FbSh9vY5W+UJTUTvZ72iD2Z2bKYP24xOfl5INUNmyyt1TjvJ13mtfLKyJaX5t/lusMk
Fu/oSiddGuZGSk2/OqaqT7UpXdoUBkF0k0Ptjh8IE9icNMesMMWPgPcNRkGlT+hX0NOmiVVTG7vX
KBg2s1yfcUNeL+97W7+/x7GS6lJwKGiENB8jNennLblJMxvqjka9kuCIMfd0eaCdnw1r+yHIkheS
oa+JeQSLYdeJcUysJ3qvVAy4RljatTM21DdzMgpsV+u9HgMPouNLmSccyvEBthbrFUokHSCU3i7Q
ZmJquVf0WoLKmzlMbuK4ytVtR34j+dDFZZDBS4iP+IrBS1F18XVOUOdDPB72MPPkka9nxHgo7a03
g5volUYPiCzKx8vufkQ5/FLjLkOy5BYMKm8djA5CRBxIS+hBJgjExMLCVGO12ZjNisU+3rFzNNBG
KdCiS4KaaT7Y4C2r+JUoEylFcQdczHeaM2fPvfr3F/+zB9iG7Duxmdlrfp0OouZM+EKcjVd9JXxP
Jp8i3cIUwKF/UmcgxYZONyOGFrMOVDw/3U9EKk4c1tzC8fqZENuh3ZsQs3xWpMoX+l1VtEdxiGAI
vggC+g3uiBogP0G+iSeC4sQHkFVv+EhxRFApgmToTWSX6HxWwlJk2Banpe1WQWnEzgy6llFkhYJm
YdWxXqPz+IzrIseiyA58OT7LgDs7PpV6CeHLbauvhQhZFxEarxYPJjsIng42qi4Fw0oEkZTFNWGP
SHC5bsideEACeg8RLrizwMf+zzpZFbwM5LQXsjyfJnrCfgBjUaOa8QhQRxMP1zTkwfQ42FSSDIlB
lCaHgOpAOYUIdK6hvkPoJtBvXsKGi6SKkjfXgJGnaHkU9MQNDks4EUA5Hgs5yZn7jSTSEyqhmFnc
CXqelUx+aIJAc4kwD8M6ysL3JkPzQQe/3TW+e23EeIB5FnepMkcjnpHwGWIRwX0UlMEznpEvcVTA
jfQAOnKjcfi3xW2BUNM2pq+31R8HgrU7g1HolzCJBYf3cX4m0o7P1tM8YXVBHxaUeRDVCOw6JqAY
/8qRlHKypJo4MZ7Rqt/oIcCgD1XXe6EPEP4YIhjCwpYKEEWfWQZGz1RJ2KX1JkO4RVFiz+qoZix2
zgycU9toRwG9gJUuDhEYWSz9UrRY/OMVbjgPh0ejp7XPQuLGkzvxcPiCqUozvo84xoe5IC74cybm
Ch8U/Gn2x3bpVoPNJ77vuZftke3LQCPuN/z9t1962IddSWEUVkWEnGD1WIkfGWw4MvIbLINK5psa
q8ekcZW4nx1+OlYINkOx8RJXghrYM60JBnOwBpG4FMMd0aYm4YFc98Od+jvaseK55dyaTb1h4yGI
zGJap6bG/Eq8ResA8+owLlCHRM3WJBktkjey18LW7dpnowTESyswBKuFPlVy7sZ0EBlzxP7+O2r9
O8/mHjPwKLyDNcCxjnOXvNBnhogg+FKFYMi8c2fZ3xAiEzzH9ZF49XVUpqOgdqB32oYFsdO8xjpF
iqv3jtYXV0ceTPHS16bkL44xlzg+Ph+LFLa+mto6NV45QsyaXBZjm9XrXFGdMWsSbURhM2ebG3l1
MvQhoohDLcQCZHUKG9JmxBYFDOGnaCIBgdolT0Ptwbj44HcMN3ds08I2esREf63PkTyazCHERRPm
3xY06A2MOV9HHBMIEUMq/d7PmNTDnAeBHcSKE1RhRoirCWAwKSKQq+2cBluNS/RDIEekJkGQBzuG
iZscNqNVtwdhSiVBNpu1E2r902z+3cvm4oPaV6Us1AmJCiUtdjwbFLEaNfsZ5ojackcZGurWookf
QEhlSF2Z6jICcsjKn1g+wl8WPRVIM4l72yPbikWMCWSR3f7CL0XwCwi5sAgIe4jK8A0eLdwj3iG2
0Btdm5CD8ZsVQmDCIkHemdC4CKjG03d8Ax+IAyKjwAgQw4BmoPwhevvb6CLWxcdE1RlbBiCCQJaN
O4f6HnM2HJMTwkdJO+5ftu/O4ADakcSLVJ7oCxMLqZYPJkpUYAWoKff9Y2NZ8MGkUeyHHlOOVpY7
87clCJd5BpiRij4UoKGtCEV4MKzXCLI7yw/gGT/Au8XvmOsksiRsZtuPANDErckAhWjWQw34L84U
UZ7ov3UNIbmy6MlEYKRzDtmZNiM+AR6ti7gMvuDAXDv2gshctD1ghLulZx7BKnEuC4BotT8IBSb9
IFW8euOMMq8nbIdbQRORPQb8fkYxRdhOoYdvECpz/lwj0yguYuqhgOH5Lh6NI2L8OSJOQ6FtHxEJ
dR8KFChLKMzwOkstxRrzP8Qcq8OclZ8epojnV8QYHIpryvbcWtwo50nBm+yj3YioAI0VRGCqJliu
DWgHC4PPJZole0T2JE6P9YSTgVQikMJexMoCgUT2RcCNk/qUrt57bwAPgGCGxn7DN9oPba29fZqz
0hPWNWrWCY38z3fB7gVnxf3eUBl7+j0q1GRUMzuX5j3TKzLv8scghTFmtLiVlKkk+aqyOKgJ+MKw
m0mHf1IdN1pq9L+tlpTS+q+RvaO9Fx3TY9vZt42/YDslg52Dl0JHGGYfu4Pul5oFXxg0tM2jEWPw
EM5QaxwRzNhfBBPPif7dSjeBhTtkPU0LbgLvsMG55t36ygxambYq5fN4pa16M3BCsBgWt3rpBds7
P8xYOIfrCCp5xKPKS1MBSofoxCAH0I67Px2OmSJhMvukzRk2Z4PEvHVKDamx4ZmLPPtNi2MQDz63
PdPz5X4J2EEk8wMoCF9m/9CefnBo3Va60O7y4+UU/gpogqOabny0XlLoT5yd6PkNkzi8QRug2QGV
KflHG7IRn3QFZQA42yhgPCW9w8kULrLfFTSptooBE2VYzk6hR1JyM6wKGgtNISrGz3pNxd50Zfoq
kNXMDcktwM7XKi2SaDpeQ94Ccs4RK9ZP+jNr0LO18HG6MiWA0it76eCX7Kv5VeKvW8Q/ULbfT398
rn4oyxPTvqcDeCmylRdzXYnfj4k8/v0WzqWfdvTDMJJPJA9/vxdT/fx8q8md1tIyNkU16anZf8JK
cyWEQn0MxDRjWw5Ade/sKDS1bI3rNQTMKxlqjbUMR2RXd0bLT96DnsJE67DEO5J7ssyjgdQ19xhL
+OoEoo4cM+tiojXm21R9KOH+u2WdKYzkYo5TbQL2HLrTd6FlwLoPWmqC2sl2/rla/c1VFJ/E6d7T
Yj+Q1bjHXuYAyvSepmtEL5IqiWQsX9+vZ/nWW+OHS4H2qXqYIe0O/Emep/iEs9plJ2cj+0CV5RoW
3wmpu3SHkfEKBzdXdELS/Lpa9BmzkjlYp4QyUA9DlZ7+wFgO/3TXek0VMCPDVQlIaYV3yBIpvd1Q
y1wmX2PCAtFlePCwGBkdTJkI5zsABouwenyvkl2cG20MGYPN38KYFXSgKUOBI1DMGgreBMu+YD9a
4GV0u0eijxUz3hHttAEZFCWg2iSO0E846SyPhP3C8BQxXhGDcaE7BK+geP5ELHpsZC+vctXDYPV4
UXKFNqZdDvU0Yu4xXYSh4cUHbc8JYjn5BLqNGYrozfJFzCTkxzY2iOOBNd3U5MbQOESwpAb8poe7
McFUgrrzTIlhOANqsJgVhkIOhIacXk8dBcqXQ0VuRPxBy07QQ/pfggi0QiIsyuIfcXduagBS/Lwv
we+f4KJkeISY9I4A2WZRgy9ytXKkPml3FpDlD7SwUIKKxogC2SxdbtvjD+kAnCVt4ce6FbjlmFmI
9O2z+kr3cOWH95VrQZ8++pGk5xIDT0+wDOlDzuh3mv0QKcgQJwhYWHnyiP5YUKE/5/GVZwHUB91Z
+8ITTABE6Mjns4mpJZM2fdWpVmwFGnj9BYu56HH7VYIHk+Mz2g8puI7xWjQP0GJFJ/Dsdhc3b6d5
HTBvWpWmA9mqUIJr6UG/WQpPxTjssvv63UV9MfvQ6HGRk9TXMj6ORnb+fY9tvA+3WPi6nhb9LzuO
fUXw7AGZK/TGakcOkpjvsh/7H2lRX2hk5XyyAJoQmVd280mo8LEZJMk+6i7RxTdA9JlXKCR0MqB1
t6vVQCVIofYwjPvT6BH2Qm/Extdo/z8BX9WD29B6cksdlYYlrGL6SFMs8mU6Z6GDhx8CkgCoUySM
Uv9TcdC8iudESN2PXYIdAZ/tslYQH6ML7WWvQsHIk5QAhq+pgPEjCiaI85giYMtHwhHSNMhW3psF
1OGRMvfRh1ePiJ3MydhU2qaDh/HUUQM2H8A0OhwN6Ji66rTeIsT9xYAr9AAwXLYhFpMH+qTH46tJ
K+Z3QTUBE46KZ9DlKUNOVwSfxmfx1hNqx0yO+4EgM6CnWU/BDFoAURECBVJLghdC55HIdVptL+Xk
lAizz8r3lx4ATH1kEuOsyAQ4QHcyYO8P01WPVGfqhpTe0RohgjmASsNg7KhxkJgzKXRYUY287arn
/KXv2ait5hk4y/ZDJ2YLq6IcAUOzxCYWva++7z1lRrTkFLCaMy3xiPkinGDps41Iz/RY/biMyqQ8
kF1Bb+JMTALAlLycSkuJ6kiVxrvrjIgce8iidZCgFRKCGGbTkqFRaRBAJiH5NxMpAZMNidaOhCgA
B39AX7fqqByig4Bx+Zw97fapMhUBLt0j7u7RMDu/7kmtBfoIM0nDIpBEtMCXsKIgrrLniyXVtwse
S5Jqp1E8LZsPoRRB7Xgyy6ZHCMmQg4kqkZiPOSuKxbL1eUX6P8AxOgyWO/jdgBt3uvFVLJLS0dsl
nKgABPw5L7FWQPUJARaNMtgao7eIEy+iZ6KeXgrA9H73GA9NFjx9wUVQFj8PgEywBc/Fwa3OyOrq
fQkL7uaqIJqN3aMTNphf+ZRWL2IuwbIn9q0AlNwXfaAOrPEmY6P/0qelKjZwm59e2f0clLN2dwvV
UeXZmNpYnU0YMTT87mFfNgwbfW5v9QY2fv8g2PVhspaFD6/pK7TcEKmRlUOzJgBQiA6jGxiyZ9AO
cZAldZNSA3tIa3owKuRWV0hKUK+YjzssTTr+5ic1jxQtZqxbGQMK8Pjq8Sx7TbL9jRlZDRhwTJkP
u/1okurCMY8XOQ9fz21JxVkMsb0lh6MUEMay9D9Eq8PbP+VIeVJLGnbcSFo/S43ZH5jL2z8GSjE3
ZZU/Y75VwYJgMCCabgqQJYEe840ExhOKEt6eTUxjqSySEU2AUoA0hAX5A/MLoNXVNkxm2lf5lUmm
/TMtUVkQbsHfLNIQG20tDkKppEHvG9iXP/EV6h6hxZbNp4sayAorq4DbvqAq6qLhtdH20n6b4X6E
F/AND2Z4MHc/D3MqNEREItOLtVogV9rx6YU9/CkgH8NrXzYzFhgCXJv8WLAMGMZGLykhEKOxQWiV
FooTdL+HKLRWlvNxnHQ8c5yxN2msyiEFgOhKjy7qlxTsUId1WDzq8+T1H9pxodHh2mEdmpwrcZhn
oBHPt/St2cFDHjkUq+kkRMYaHTahNbKedqj+DCadY0GaRBOmuVfuAYYDhiKBB0exftCCtEvIj1Re
6e3wg4jA4tp+qCqYP/zO/OmAfP7rjM98MGVU87YNeUPo/H8YCw5iYXPfAWacFZbO/Lk7tJ8zhxxN
qONQxllIwwLxDv8J4xNtgEnFPOi8km/R24MTF0eGGopsEwU3vyqIl0TxorUYv6CV04iG2+yEPxQk
F393FE78k59iSfCZTy7s7iwgq4jbU3Hb+qBOn3T1IO9CfVZZiNwWQxQnshlSN7VoaJHBWbhY3gJm
gbigH1oJmDWiaNkeTHjP3R8gBLORL7+CzmFSnLlC0wI7lGmmrI82GCGSGVksNbHykNBF1tAR3xs5
U+zU0nrQqUdxYdpCM5zyLQcAQXyGHg4dXkMfz224QpQtdpAnHCQuS2L67dUvzUnpMPwAureEJSGR
CiQIMw8U6hUcL/GYBV8V2JxrU3lST5prgSazg6zVasG5j5la6K0sToh16LJyKbFy0XcfErhqiUsP
eaKMT1lefdgC0iyffCJ6VVhQPy3QKZPFxOeRq/I5THj1aFgMfvSmxQcBLU+LAjeF289y1b/tQSHI
jfBiyx+N6y/sAQgdCp1I+W02T28f7PeSmRxpFG8r1h7f78DItI/LhK8xiOZyDvONXdvbHfzjJ5tQ
5mYzpdkRykcVoWVpTiebND2lWlBYTIk1DftgX0x+jD+EVPZ5Ymr2y2ZmmEmgbb64dySevNK7MKGt
nXi5tjffEKTDgps/axzdYz+zyUzER+aDrb2Y/ECeBrSC02wPLPRCNrO3zM5OOruzdXNgMZiHTkm9
VTuKalJpThqXqrPzdir+RjdvjfhZuMN0ZKQDHwgbMAFQHgIv01vTpeDye5+/l/R2TOt0yAkwZR0x
hl8zOc4Uo9rN1mKQ5QuywkP0WbkRATot1IQNU3MZbG8hVhgMmawOS+4L3kudfZKRCZi0G/6Yc+7I
6hCM7JsZBLg4Tv9pupLJTR6bPAAcJn96h7k7Dq3F+bqzxRV+7TFPpPu71j36ALObjPmJkTtyjbB3
qoBxy0z/GpuvaRU8OSrkQ/6IozIczjl4nV0GzeTFinHFyzLX8bWrgGPzRlgAFriEzWlbtHDh2WwM
k/ssFHADe7XiWfOMK3NoYaV/wLahbCMRwHqjARpZ1znzIXnxYMKQ4E14KGHYXR0EDwGdy5udzvmR
3aufoxpjcB68hFD/Nw6/jg5Chy1V3HdQSdM6wEksS0jpLYa6ndCiMX1cvXZTH/WUZ7VBvVzC3YKF
zcBB5/V1ldr7/nvXlkrtcVFYaWmyejj1mz220fr9g51foAsBVV2PZzUdyGuzPcmBvCMxcq52uuNa
sYcfQNruXO7p/AZYzSCXdGidwG9iBYdkkYY/RU8UmqOrmk13f40hx5QkMRMwBzWhmPqSGvGI0eFZ
x6t9hMVitV6PFiR+zxo4JzBwKScbRBZ2H+fR1bpaoGlWeuZZli6KCettHZFLWjlPnWVhptjdH7h5
srliRDI9w0I0SmZunZj+a6aNuXmgeI2wW1Pap0NAEcJm4U1xGjhf3B4WX+b2Zw4iWpye9YO2E381
tPBflFvxlZJHmcYSjxOQz8PwOMPVZIMMObMigj/zYUPA4ZQ4N7OiZyDtWJzK/bhU0B3FA8sNwWfY
Vly49e/KSdI4cPbgoS/Q84qVA2fIQwcTXi+wL4U3sVfUta0mvATeSRjPt9uY84u5LBg2aM6Tl5ns
KSezNvfJRVxk6Ux+Vhyt8VY+jny6Qt5rIeOdNtY0BCOxJz9YnZ1zN73aTZJlsA+C2IX1nV4f+epS
KgwkRaw3jNX4O69BZYkXP66GdbdbxMkg6hdFWYB6YOAuZme67jZq3N5q7A9IO9xut7Khfbq1Vf1d
81q8qGI/3g4oumr+NnbM2+Fvb19OzQ1STTkWlon/mdGWXrYWxDZTWB2SQpP32a3KgFZ60+U8Thtk
zb0RMSe6OTzVjm7WWChO7WXGtCwPAHysPEjgXGPwsX6UzkwDwYTsfrhkM1iOXOYlT99rLdRCZsDT
acIdOLLT/+ju0P4kLKkk2e+Xwn673N0jofbfr86cew/zB0G1CCBEOLDAO9uotIWz7QNrKoWaG4pt
jQSHhfJDo367cYbsb/P4cFmsF93sp/209TSWvDoZwbA0Ue2idhRP2OoTXE4iL74eo+2TGp1aCtY1
ga/At8crxLuY3Ml3Jv4jL97u0BuvutnQI6QEvWEC48wbhruJMzFVztTkC/SODtfv7KgAmDRkRbwh
7oZzn+52O8kTEeU0fAdQqNCcD537fDr98/tTPLjCau8cDqbHmtsuEXYRtklezz6BNG6+J2r8OtFT
Ywulgm2t2CfSAeVqtQgiNXPTWZyg+T7R0ygZ7Q0Rm4jum52H1BbYVlt7Gxa7ZUI+N0v/ekT+OOUW
X5z5+TRxztCH6Yjh61PJCb7mEj6ZuexMmk95ksMIztibY7YmvTvpjjfc3sGjenydvrw8dJfCg9L5
Ec6JuXzY+2PBQvWLqRYaoXB19b+D9zSfZkzBnGwUe/2dgXwA3cl4+M5cRh/36aCLspvY8odJa2UT
oHnRZTmU2cI+aeRENddr1YzoFoocPXw6M+GTYtagu9/vGb3jD/AYNz9hTK05xyhaheXxIO3N5vRC
1uMRiVCG3aYbzyNv5/katnkOwOz9V9ik1H+s4zhKdL+fBpLJlyP72AVAd1ZymCleY2+38qwwt9vt
XiFWmHsnT1qJ7tOa6fTbCZ+nxpp5Pt+Ck3g86aMyPZ6PnGxKp7FSxU4ba3NqQtO7m5PTjWe5kRcU
1ezbZOJt2F0OfSqczSdM0wk/bg49zzvdrMmbpcoJnzZvl0hOnDdD401i7psNo9AxIuJRQsZhLBoM
h7RzDBcywVxDgfJqzhaYS7o+OIuwtGw6FKys3J1hm3YOjHqTBSho+lhlovnVCK3sJX1NILBnqAZn
xuK+vv7Ip+6fccoRCRnbyy/axK5YUAJ4FhZKM2VbrgdbKaY724Tm4W7lALknlNiJrGAtWCKqOnd/
RguNGb9uZhInEabLpZG9uXXjxA1MN51MWL0dSQuh1RamYDDxzo2pT3XLBE0m3GJwJmIsKb6vX8QV
f27uVkMChfToMsC7v9jKxRlTLiT9pOXeTFVNJbkEB191HvzRbKGMZR6yJTl08rBhoBL9Mk4uRFgW
0m02OET5qSNTh2YE6mEIOjV/q9CSICz9Nfsgj6dP23l8hjUrFBDEDIVbEQTcUnHXxjN9Np7lkKHB
NUP4FPAAZt3Q/VCzrKI7ZBZd8FFq3BMcqn8tKiZWzxAljTn6vWxoDAhrHDgajQQtFkpInnbfUWcI
Ll0CWefTucyNlLmDG3muplksCrjvaJg2uysTVcEb/WHl6NjiHuKV9aL+WW5UYA9WHyMJX/vh4+fA
YG+oh9IOrhzSYUqL4GZ0lMb7DWi5l7FGqCbQIRMZFoQHKrOUC3mRfrsumWNM1uSG97lMPhDSsQR6
RSosGZ2hyZ3IxOIyFjMIKcbS76L0KNKlohBrTHVbR318Dcdpf6SW+j7qvzT2nr8RhpBfBMps8K+i
YQIN0iT38cABEuD2qCY7mdk+KDE+F6INpBijzQWYRaeXwPo5EEw0RBlgBGUoK4TLTfrJbyxd4dEp
2ECi+HYOSO/9Tvkz+y27gN/adWwPGU8BPaN8MFkS/CXvz08mPY4UvAXTLzuLmXnBU/SDfdEB4mO3
Bp0NirX8WehwADJmCz3lo9qB2wFgXJ/HS/9PoylPkzQXuu5Rwvia7/tKBYV7IeY3bO3qgUlkzIb7
ID6FVYji28sLl3DvIsFyDeRsJY9pSxho/5F0X8tta9kWQL+IVYwg+ComEMyiol9YsqxDMOf49T22
uu4tt48VCOyw4lxzoilAqzrFVhkq2VqLKupgwvog17M09jRRKVcCn636cH3wg+tKkp8r0ze2+8ae
gPTn7Nw5ZR1o54zU+I9apzo5notclhZl69QMmoaTytBZqlrtXTkOXcprKEBmSu3qBVGkDDyFQtS9
AO428f1nvn4x33R/Qb1DFNWE8ll9te03nsz0rtZN4PrztB3ANr/ECvMtFEu9lK/PhcauqHllqLRf
CIbpue2uuQBh0KhXlzRDqtRa+m82cht3/+E8Nne7ewTDYjT48N/9o6Zf9iar726Nia9e1+9baIPZ
pDDHgPJ4KWg3gAyU1/0d+PwO4frhtbR9PC3i3i0vvJfRLbqUlZqb+T9dIcAOgPFNZZCRRdmnjv8t
R8m2d1Bb3nzcynABHZd21tGWmR5xzdH0JMOt+l+eaP7ktj2dRpDde4U8fLc2AuEIXev3CqiTF7rs
X72TJsdu91XDfXDrT8BdFDVDZVxbGdruakSoXhl1NdYO52FO8XvX9KsAojSHzRmoeWrm/rXDxr0W
iloLdO+veS3wGkm9aSO0pg17icXvae2SrLMyWvTlul/UkqgMz3GhiZd9+a0hcFgy0ZNsOVKg3odf
1MhX+nSIzK+9wNFancwSbyM2qdyh4uEsOS86zy6YdsF5+fKYTZTXp6Wk5Jt1iRxiZbr27udxSSq5
583t5Y4PBkbNMl+WQtNElC956qsS69AbtLi8zp3jzV7w/YqBECvX8ju7JvRh/HrtUs0ZyzYbTpcv
QEFZezXWGdjXtIrwn7b18H11WWtBqxCS/e3ur/o6wVeYXXXE80iT6YQ4o3yYTB/PlXIjQ6Y3S3Kf
9s5Jw9EgEWnMJ7vr517s2PdQK0iadYsCkY9kLjIZDjSEPiDszu1fbfE2c5ZPgykgwKM0gX8sr/p6
DUA66/xfVktL2szV7c3LeWvM79tnRf2sfb9RZjJ7tBjVSCB71jJK0+LrAa+KPkXWrh3OTSITq+Wg
mH0ua/if42Zl0TUbWpr9my2GitzI150Ie57XU7xR9pylU0n8O1kPEKry5T+V/hIOHnmOJcw91wqt
KTCO4h0Y6JqWII0irbBNsbuUrJaH+9XYWcqa1RFkVfkrrOapoc0HPN1d/Fxz3Z32YnK4QBeVKVc8
62zUbqnlYDOCkpL+o81s58OgT0fFH+R6+QL6oA+7GueuBr9nP7fcz2zo0B4Wb7oa8FttXTzAkrU9
/PFoQA0Y/stfNa96QYA/qwyhZfkLgFf7dcX+97kVosXj7eZjVnj26sY6p2G79F6nFTDcZ1VmfTiT
sKbEsvKk2vFJe3CyUqdWmmCq0PinvPdZMz6JRo3H0bRp2+p00T6/6zXc3wt30LJNe77DGT/zYEGB
pWPbzrCYmsu5JF9oescb+zZd9uPCK1lh3/O4fR7LX5f8x/ZMyAZapnNhnVxOywad5xQWsb4kBEQY
WRncsuuNC6u/CDMu0FePzXMAP7exKu0uY2c0K13CBPF5Bk40/O1vsMT5903f1vhlIDqYe/cgrJfN
czQA6bbVujz6ppC5XivcQrfYGNJlZJ4ArsRsAUBnufbi1N4JdxS7e8s/D4JcELCVz8u45PLnkckS
7Apc55pjKn08KPBp4CW86pQifWWr/oSTvBgXn8/FVxCXXKFbmKW3Wbq7jmHPhMtURydMg0e08AHS
nn8vWwTjhwzA79CQNYCfNmoQ7I7LwX3+6IvenfYNe98QrezSAnsMBr7u6+hft4n+stUD1+Kki109
es16eBB6Wks+yCZoIrv8rCxAPae+q2hdCYIax6gfOtQEhDT0ME6H4xUzdJrWxriBT8NcX4AYMbyL
rdZ/2CJw1W0ePOrUrXye9cfcYeOuPQ8BKELli72YRZ6lMds3p3kcggGpdFEcgwCp9C2WyyVkmW5g
KRoHLSCRW7UpAMnv3wGlCXBoz7FWihUyXX3KhSGh1J/wA4t7ei53VlP8QZI+sFVFw1xCGg+CXyPX
clzi3q6v233QZfWgNTiNzmrXmxOyUaHSqsOrLj/6AVo1VJDpoaOKNpJDu+bacfOdyYcwdpucKDlX
U4MCFDMM691JBBJhSwCOwEZZe+cExmqTpTyP6WlLB+nEGgXIlZF19Rng1krDg9F2BGCnHwARdg1J
X60TXHfDtHXu0gyjrODh1tg97vlGyGRK1Xg+Cq3l+sPdOOsS8WVCTs1777IJwl8gI4TTG35BFLes
j8DDMDcwBhTHDoc51NORBwmTzPTuQa317nGZNcQiB3pqe7Rf3fsuFRvBvhUUY39ByI5bDi4Fivk8
4FTdlIVWOjiThywTxev6bK7ltOxedKSMhqhoFJvXe0+zc7XsMg7eFw6rGP2x+/fFEMSBOVoQ27Gp
AsytWY9O8TwwKXBe9wsq9ioaUA5xT0gGVwU0uEJuAt4TMEhlrV7F7/MwdJkhelBi+HOX6j3uYs3Q
1G5ssv8IxJmqAkxgo7gpqx5DTPrEXaZ1Q+j+97GCd7Gdjgls8jWczSfDWxbW7u13v2OqOPO1eXW9
vWut9VhjCW16dRdC/9JlOf0u/h4KysNDchR+pbcA/zP6cot7e4rQX5RyHriaFp2EFhhD7krATENQ
NoCqGSrsgDDByLuYpwotu+hbX9/AscMnibqqeqMB0h0rDP7ZTkCoXe7tRIe2+iO1Kl5bxslYWWNt
92PbHBvg7Ku56738+2ZcyTiohlCIKQciKn+J+R9PDISv8cWtKIrGT6vjq3leM4EInY1bMnm50RZa
Q70bRvCXlsF36V8sv6/FurVaD52MqpIHS/pdDUKFlq/76B//PVRjzaelC/WVHM60piiIakKYcWmA
ea6khftOrX//R2ksRSuhM+Ex5IeCKmh4mFyzkKSHVciZ7d60X+0thKIBDAPYB/ftQjqhkgsvHlU6
BtWu19ZdZUJ4f23Wds+l6L0YBKkas5JQP3B5am4z0mFWRbq7bFd+fJy9vcUC98QgS3SANG44lz4B
jkBQKKY1xYgTQXv7qK7k2bgYWW6ueyuDcNMSDVOaU8qD859SlnI7y8qKlIfenuEY1Nn+NH8YVzrm
7u5XIsO6Me/zSmIK8RRNVsQwf3eP8On2oHWHOcfgvbLnMXCPoUjQK4ZDsmGVCP+IoNfk8K+IxgGV
nQISZh8qvaH7dn/RQYcyd4qP0yAd5yyuD21GzlCe/XPHQDHg++7wKl6QZdv1pGpmWGb8SKm1q2mA
gqn5sOs/r7ec2MRzpZdXZj0/IbeggOHNw6Q6qkAUCR2aX0FcfobZNPAgiNt4L5jckM7fEo+DLLz4
m/U/9OlW7eW0ZYZgieg0Tov71OFH9gDxsRhvK53L/mu7Sx4mkHaJwakwYllsFZXmnELxXanlo/Xw
d/PEL7jMEx9omtOkuNHV2T5MvpsrF2oVq6nR87jGUKDvoHhkmLay1QQoPJlUNJ0FVGs4fP5vf2g7
HcsPDAgGXTXYMMLVw3l1rnfAYU8Fw5xugVWNGoeoYVpYy7g6a+3ySn/n301CXeAbDUQVTSvBLpeS
Cr8jHFfoQC7x7eL6PClF8Z3frN3HCGQNoSvbFIIujZ8K2K+oz43dzwO7sax03BThe3R8l53O4rSa
JSZRcS+DSQlvMHkHVlpD1y62FfSu62+7BkD6O39/6oMxuSWW7XF/KZhbwOhR6xn+XJQYrfrpPgat
dG5FVbfKIGamZaDW2GyGiV5lGtQiMgM+jB7cPuW2bSrIiB+RDUoFOZPL+lz3aGah/Bh7Ia5/iI1a
y48w/daAaQqsKdvOVX1WpgAAWK8aHeSbwyT55dXpCoCBfGNd+ZqU+KP+OWqDyi6SaxGfE5hGjfS4
GdVt/T8WJjcSjJk22kd/+A6+xkxmGDYFHm4VwdACgi6xHM4Um2Ai1mSubvH2Bd/T73k2LAr02OXZ
+RKIJzA/U9PoEAzRGOe1cPvPUs0wNYpKYG3kVqbNkFE5vLALylFS8FNp7Hae/8Xd+QQD0NUm/M4Q
mV4R72XzZPFohyBR0i8UzYdh7vl1AJwT/f2/B/aA82nLMC82GIwM7DSifrBEDUQAsYs6bL6OYhLX
oxJNXEIQ8/qpcpNMXzZ/py8I/Ztx50dzrjlrnz8O9+bm2riv6qu4ftUGvNePNZe7UQDSKTQeWb23
+++wbi4AVu/Npd7NcN3TFjMk4/8EMh/LamPtiwAxH5GKkkLyWl9jFf770jqmDHbr0ENPPKanrtai
cKas5v/By0BjqxM/efuevZ2+q73HSC70aBOmlFbxGJqCVLku9fOsq5q5ezRhYXa3Ri1z+EIT7ZJh
UGkiHapcG4cYnUmrUG218x/VrF5YdE7VhrKnAkIaoUsQJVYNiilvRsXWTJlpUnkHAU422hwFHc9V
y7CyZsT0beHdNo3o7TqIwt+jt9Xn9RlYjkXVbaXdrdNY+drTEjr+A+1BYoNHYb0LJRRnJYqfbDao
sv1zPQ1GYjVS7W+5Hy1pt8PILhZmHcGu2VYtiZkyREDDAxDdU0FmiKnEscw8++FKvYu+ALMv7dJv
8Lcag15GXWEGFPMKIA6q1qiR2IOwNKHklPWURxAk5mK3UZuV94vEi9MgvZf7ZFGQ4DBoYWa+OuTF
C/08V88Z7RLgP5eah1o7d4bA2eWbAVQq4815/AcMCM+r251nzYAKdBPP6N0ZgaaBeSrxs83L+tt5
LRafc1zEvY9mLs5RX3zZ4+moNW9UQpwRIcq2bpcZ4urqLThXZz0OfDuuXwmw9BHYZ0BDhXB8/a5u
fAKBAQnS6e2fLCNajZenrohPkF0lVyI01amc1uEMhffyF7WyeYkXSFeUiORUu0Zt0X5scYSXh8ok
O5Uc+KczMQp+1VT3s2RA6A8oqdxwzztcxULrBmkY4JyXdQN8N4fPqoI35tSNd6n0xP7YNpmOsPCB
AsFwOC0n/vv+YvdYj0KWhck9np9Tq/4AhzETjBXQq9k4sTCXxA09DGIQilMjZDpnE1JdnJTB+cMt
aDNKEu7lL79ZTCfUm5aTQP8LKKn0zasYn7/f/rsGue/vxa2DW2p77kYqY2gtGMHfiX/S8vQg+ZD7
f/Ndx6mMHd97G7TOIYxP3RC2o1GAgJ//ord54P4iua3etteWqOgc/3Fc/CQiCCZnMyc52bzGKfKK
rftzE1kFh7alIOSsFr6X34Uf3AZoxveH5mHfcsS20SuU5HImiK5HmMlngZbcJUAXVT9QmQsO5pNH
Uf0sfVVq0nb6r1hxKb80sBK6V9EpQbLAxPkpsDmqope3yh4BefOOUBKWk89at07z/m39XngI7AJn
oVmAYy1ZbUQbSWnTRJtIVSQuPlV3XbjV8imZGdhcm7DMyw8/V9WWJeOC+P+A3912ctcOMqrrrHe5
Cu+MP7huJHMdRbN2lY5Rvz28KanKXN2f8gUREq8wljOGf621VPnglleiKwmJb/enjM4AosCvuP6Q
DAv8BY0Ko6C/s0cP7nzGzDht7hviNVdB6Rpiz65m87Q660iw+HD3c/4tGiWobndpsNcBHM+7WnAe
y11H8L8HCC5WOoKX8L0gVLkGwnZcJMIsvBC4RVbRwNFjqvzLmgfZtcogjiE0TfBCbG7J6RAU4MSL
YgZHttjcEw67/exnvdo14b3V351UMVYtkxM0jxSJ6aeKYX4K6yp+DIfk6UwV/ZEyQuiKTpdhVGvl
H+GePGA7Ce7KglUfSvdQwRIPQ3srw0Ij+ouvBv+PEI6az7J5yZKKqpk5lrYQXIAcOElox52CkIEX
qviJXccaObE2yeQhlpKs1EUGdTJLcsrScEGVhbwJgLz+7PBe/Ovh2RzXJ8SLYgp+WPSPP0pvPdzG
jlDLYopToNBZXS8OrB9mtaVqpW5ZbfMGxhFY16yxVVJwv9/f3ER/2ZW6HlJOJanwa/0qAbuMxQOH
1VXFPXfZC7bbgjhuArmzYuCtUwA4N/3RspN2JcQDy39CzzCwYsDEX84BSLnFIhQGhxqnFZKLP5dV
E63agoRnqQ3HDceIqF9kkD91BHRbAxMYsG/8bpNhvh7bzv6h1F7/o35yn+Szpjzh/E+kKYjxxj4X
Mi/3q51EdA2CMk6BSCvkfR0e95UtiAM7oLgcSdve9BFUHF2eYhufdXktAGoVhae1+nyO19TqUGED
91f9aV4rTZzIt1xzce6hiB5df21BppXccdpy27b5jvujpY5Xq348Ns1KPilnbmhDJJcrtnHNYKPe
f/qv+bTjIpegtfDIsQCYtAm+V7uwIozEam2CwjPWl8Ah69CyyC062qb3e+saYwoXbPePvD7qUv8I
fRaLpxI/6+mKGXSeT5U6edBluX4G4JT3loKkGRskfvNiC8i0w7/Cxm1BedouF5kvX7cO2m43vNpl
oV1H5ELl3rt7JoxSHtqylEooWVRHx2uSpBDCcA54SsUpJZ2VSrOQT1DRYG0V7eQ27W25fj+nPkhE
pFflhfyiDF5DQwMn+taImudpzmtJbcV5Bo6daHF+qhQ6X4+4Uc7aN00ARHs1eU+79mgKqdajQI16
bBWLQXths2lUXh0kZ1CSKYq1qatSf1NqHzaBqkxIi+Ib7c7p1sSjyOXfiTeipdk/137827XUZNXl
CBLGyq0jaoY26tVMmX4jMefdseTh+7vcQpifaVaaxzzUZ/CeAjoZaiXhIOREhV3Xm13/FSj9CiO2
I0Y+H9jfn4S0KMtFz8cyyj8+5/roVX6Ims2CN8A8H3fNcQjkBeKKDuX4D+O7bImQYxYB87tjVq40
0VvbyocZrEt9VegEt5BPZhcjpE9RThupAV48NQUuf7sDfTlvuiaP9Ug5JHuMXTjP6TLJ3SKh9aMF
DTk9NfG1Kzn8cG/Lb1fQk4v/oFR3RESMcPjo4sysRuDJDAnBKbn+s8AV2Ll8w9atjw1vSP8CHlgN
O51/iORXAd19hsRraZej/1yZPECkRpzzRyriMVe1sFb8mYKMo5Xv6YOHNPR7P1zNhuGMoYT3yUW0
u/UoU61rWTt3Z3FqKZJcT8n+2NgUEjdXulLFyaRfTjZ+2z6cWsbawKwWcUMX9l5r2yn9SxYln4VL
PT2nx5f9i6PoC6pKB0eplDr/AmHbuYsbDuo9ax4eKgi/obEcoOaFmYNm5WuKVuvWOM3rMS7oTfNU
6GQmk8+9CBRpb2713/r7ag4rfpojeFYsrt0SYYMzE+UbebPOOnmSK7jUe50W+73UMMHgP1kvFYSy
CpZKv+m/r9sfAUR4JSxdp1ZuQ9Sds1xrzvTyp5e7ORpoJgzY2yauP7faVrAuoLT5zDxVa1Fr7Nyx
eSMURs5pWLlSe19qhIO8bTrRNt3dUzmZAhnlmqILts3ZgupnIE4PFqRNYACnEwi2Gv79dTVrlYrt
cpxUUWbeDLAlB5e30jyV0mN1jqc3Zbhr/y2Z7hN81G1OHoCWY1sTr7Zt8wt2wRGR9KmgiK+Ov1bX
rcD55SYXPFGOvRqdIDs2xoQk9/IpqyUJpczLft1s/jrxjioxe8vLPVGi0X+YBUmb6z9xegaFBjmv
EzJvX0pt6g6srDPhklmAw/UZ4Cly7MLkYyM/G2X3xgE62COqzVBdaGenV3ZA5YyDlEMrF9DBANnj
XbR4kdWEWCSUFpWA0H5EDUkuFiyzqF7MRyOU5gaowSBE87Pz5CJEUTO5hUUv6qMDZZfru98n4ixm
88a01sYMVly3Kl/BeAFGmsXRI5i3rbttBSBh/ov4tPqu9oyOZcDjrD/xm3l6KdD6NiJEs2NNtK0Z
NoHsaZ6Ki0jTqbmJdEPNLesEKq9npSefEjHkh3q0rt/isPanfZ1zobwxrZFasLq8I1sEoaBGgQdO
gIzBy0Vxcw+9/7+RjKg0T5xnfGDV+e/1s+XnNU5VVBVPGLOPxmbKC5y/jmd4ZuU3nHOxfzwlPDrW
uGPUdH1ZfKe8mJ8UNjoZjf//6ZTOaSpVnkTTtvh8CJyrFTej1CpXtcbMUJlOQLhNuEeVLd+QrghE
+H8hRunV94fwvhSWCCP5ruN1PEse7yZfEH5cJIBhbHNphIAf1a8DhO9DvrnthEoGfZ/4aeMKnROr
rgBoSQj/PW4dv/cEs0+r6NCUEOYr4RucPxQgLKffo4ZZ/RLKOKgOMpMjvz6+CPOjR2sZNV1ijm+3
6vBdpp0tiWPh8DhiN2B/hE+jsH4pxsidyugsDOEJLbNSS2wruMGa9uiLxS5Z53D4CmGV4HHfKiIJ
ukrlSLEeK51FqTsXt+2SUrFr7NB7iY2FaAUZmNkvCR2PY6MtTyHuWn6jPluxxqN1PIV4hXWRvUzX
Lfdw/X14Jo/hvi4eqTNRpO7xI+YRKIjE1If2qeluVW/WxAiPTMjfV6umOphKNNDvo20To6hN+LKq
HN3Yz/7I391WAYdVpqRYqUyqUns/9psmRXTP+bjs5R6ZX66rYXrBqS6ljoNNuoaA3T/KeU7YH2qN
R1/c4n4pZ4gT5QVupIAYTZ54t7brqWRqOuxoZw2P3UP+I5Tfbkk+apvJUxNUe9MiyN8MxoYtOI3t
5mXXw8C1bG1nvbj8pRMkGrcRwFpHyb69Et6rUepHq/AH9IJ57GtykNwiKpE5axOCja/f1t+gkX5p
+WQEuauZKTO/afFUoVvaCrXCdR0NxdxNWsl+DghddKyQTfT2PWGht0FPW8NrhQQrFFPNJMdBRg73
iHIqwLoi432szh2Z12SV9Osqg6MMWhqGj7iiztH1ILIlRZFMveNJW1PO5kCoNCI8voQai3aZJpPU
/4xF4o/9kEu5+aBZCJQBIqJ+tdi1pkwf4yFlU7ObLlp2B05Nrov9Uwa8aFW23dmIVZt/E4OUcVZC
gcE5VLYxV6zsb4/IdSJQFObPz013o7Cv31uZSOm35ocmPLfsqD0SJKitm+sMkUW+s+wX9Po14vsK
ghLi4z+/JNQPq++u3pwY6A7TAljTk+JSK2DFNkT2DOEk4tJRrl1Lz7x0KHAtP3bjyNA9stAuavJO
sVVpm4Cv15qyF7TsUUNMF77RTVaKklrxnHHCpGhCKTobTtukW0g4iNW2+pbvUdDE159rcPF3aVKV
xj1DGwTaf5kng2Vya2yESR9zEpkqanh7scU1pE2LZE765t4qjY3/9gRs8w+rVe4yAUtU+be+llf1
nq4SRhAbE4HRLwI5Kp6GBEKQ1BMS8pguKx/pLwyt+o2E1Bk3Nam5I4uzXfBb9M4C7WMNQt2+mpdT
WsEoLRLuMwaBbvHTpwqUQgJyGNGS1PNQW+ahV6xew16jXgqtJVmsNtf16WiAY9MqCJDyTfaRMT1X
QrgTZT1BZ+X2VOICVc5q6pxtXxJAT+9vxfKrpsbm9mkBZdFq46WfOJma4fmqpU5lID2odBir27LN
Gt8rnejdyL5GnmaUhgcLIkriHOOY/q/M0favSu3ql4ukYhUy/FmnmgVCXDcGXaSoQzS4Vv7HMF8Z
O17rq8aXOIdBUwj3XaLRPZygBlLUdGsCfbViOlYofZxTq/KTx6yheG7w/PuQChNlL+tbq/SlrCO0
daydeoDWDDJUVthjAVhJEQ0f4WzASHONl7YbTXhhgJGg9lW6J9SXkXcynbsAXrKkbp4rWSu1eATK
LS/GPELj5RZipeM/crrcrNZAsc0Xc/8hMxauSi0w5FzqwfbGz+Vp22l3Jx0O1rOYPmSr0NK7YG2Z
XeeV0XAQsK4iKzFE6RvVn6JWAN09ml7kErUKcjHKrZRPHk3+2ed7n1gJTlVg1XblBfHHaVv6QrRp
K20+NNzN7axdyOoHk0Kreq5/hGXUuTJXBJtablxSxe2Ub8X/6ViqIIX6RRZojoXLFpIPzJTO7ZSI
fRouNdpTHyu219pZ1xIuVHTp7t1Q0+tMCIrBiBmLCGdiQ5x5P71Yuf25GdeSXLqUe5TEMyep6C6E
NsVeaLomm0FUU8GvWyTkIx6yaPjGJ3soreDdmFKPTEtCIMXzLYWO2Kx6+MfdyRVud5ZXwy8lksF2
CZCLzi7GklNI8GRLvseSlCowDZ2MAkOxccVos1J/eNq86ZfJ94+jkFmIApFwf79G07ZCqTrbqeXF
CztMKIb464SlxOrrp+3rsj+FtQyAaEGDUqIUzS3hjLQDdbvPuYZoJdRT7m6jaLltXx094azDU9KM
5ZmnIWywnCqfYhY7cFp1lWO2Q11+RWnWX6lMFddPuLbulNVc5lsMyjxqyrUOcWO//iPTVLrYyJt5
eE28/N9HpkaQOgz64Wybpu0l61Nmqe5hvjd5U+AhaNQLWn5f2gIeci3F3myyfJtRWnuaf9VUDToL
Bgu7D1jLXwY1ivqchWKcLgGwkXqx+4GaEQ7joW6tiaiQqIrm4tCjGGoG/tmb51NuV2U7EK2jHZ6r
07z946xtr2GAWMhJO5bEU/AMRqGH/k1PiiE5aQdCOjAeQQjOlKfKD8M3uhRI8UjukKemhTfBmBwq
/Jdjd3nzx+LZeDYT3rsbRnxbPMff6xd44tVgcWwxzatWNthSMBre8v0tjaF1j2lw2nZvm2T5Whu0
o06JDNFmX9/lh/fekdpI1y8npXVadc6nsdgvPMeG3YeASqPEeuc1RR+6ph1tYhX0fYV3C3IeJlNr
dSzlLvjznLyaak1W6B/c6pfgGD75QEOX+OpSX5mNzj0vNljIo4CyAV9N4Jp2OUOp5zV5DF0mgptF
YmqykLBaRcIrWWMxqI4/f/10rp8bu/WsRC31Zf3zgfz/5idX8kVyJ9XGfBQcLiBDUa06WaPNHTKj
h8DdHLZh+XHuOP+qJ8Gz4AIzcDx2pvM9aMbHW7hC4d7JNd13WV/kWcoekz3+o9w9u7bLWmotieJg
8+xXvTCJ0ble/jig8jpZbOtqIvp9MVyP9+PFsNDdB+mot/BYPlSkuBtIAbfm6zI1ggR9L3GMYtBO
HgGyfxEtoVAFdbXoL34q4El4r824REnWjRKuhIyOqtkge84G8SQ/LD3nBgFy19+9FR4Gai3cGHXd
3z1p7WJP2AGnXd3SW9sMVANJoLSirgCNPu94l2IwLzUefx59EQY02qKPP89Rqe/VJTRl+0WMmvxT
+9G5fi2wY79ko/mgNrnm22vDWzqsKUbR3tYA17WSljo3sNLPaJtisprfA4w4gFZeq5/nbaI1c0vh
rabTLgRR9IzprV+EXfuJBnscvhMMIoRc+7tXbI841PS/l8OZIv+PZg+A02qc767Gl1uHBV0uW3Gi
R6JWjaCEySQF+Qosl96ywDNArqp4bEvVfn1z7SewrmOfyfshcJeWYT0O9e0yZu/uHTU/u7xVSs2q
jWiIN2g1uHZq+95W3qUOO+uawMql04QRHOUV2JOdbnS/3Ll/rCipxIlALXKkli+OparK21ROM1js
usuXeCKhXYSEvzbKLp3CaDZ49K6DKyMkFRuX++tudYTasDub4NQpjY7dbIx1wtsT+gr7BCZ/o3il
RqS8A2jeMy7yXKv04xGUYAKZ0a+OxYbk1KGB74ExmBenUBTECHPhf9LZpPyc9fKxjZsNys+nhXGK
XFIabt/mA0/wPH22xKhybnEvYJ+XzeonewwzjWV9NJsIN4fx4Fx9qowyvHIyC287H0JAj7dft96D
gx6e70/X9JyWa41czwsqTmtNv6wH68Gttxutk3N/9meHg3GyHT9628FOlLuvx0DH6bmg1aZRWUeX
NZ5jacIM/CtlVe4vt2nl33ybXg/d2XyImijwVD9PsxYe6/WjkT92T5fAigbOR8K6f9bxBZygFoeb
+Rf5AQqVjbH+/sn/BagDWJwO4oE27rmb1EbReVA4D/Pr/kPLaNPXQpWMzYz5KeeBWmrrgaoz5T84
bBxFFmN46h/6wbjj4wJP5Ki3E1nnPg6C5i5lWuxqAPIyCAWyDuXfb40wfm6vQZ/oERWjtk/Zxikk
C4jlcDOGFYsStBNMSyKhL3edXVRMUegxRX+RUFcCwAbNGM7CwqtjflAZBhJOQ+a57VCnWQ6Xk+u2
40vF7rzaZrE1HoGz6B6wd6rGup3pdhLLhKRtqYYP4I0mz2HVPZRCRsjsif7+ZnglNK5jzJNgph7A
fNQ+QfCC5KTPyWscH+5j38wLxF5VgUFGqeOnMqG7qBspqPMnYQOzNfSuppLdSHjrXaNkPbQSxApe
jS70ddtZnt9fce9c+pydxjtx9SiZuQblv0WklNJKDS3U4BB9eUBKbnPf9OYBkfan+LcY+lsntz0f
eq/UBsersXXfTqKuFHo5hALQvAfg3vVMTpS6QEXrITRQvpoKnsXlPNcxTkFtjpM6G4QgMhBIllkP
T9zdt45DiYTtYG+tHGsR7mIOF2XwddAygHrjcoANihRkNsw3ocFguvVIauMc4IfadosTkREop54c
H40qXeE5zslLX9VnM0/3wyXQwDuPesGogxwpD16ZbF04b6QMP/R+f7G5Fd+1j+T7mgBhLapezNk7
0f9DLxQ3BJJFN/2Q8oAGqIi95HubQUwj1HjbI12ITFNLB0teDkTQF4MWnt/5PvQvhDNW+tBP4QGX
Exme7H2je9hfvdIwcfC3FQNeGCJCRrT+LPSDnuV8FNQdL2/yx6aKtVxcBqmVfhzm38+znq6m2Od9
4SCZD4nMtERd+ZIjLdkRHa9ljR6KiaxST2Mm1cd7BYE/LTOqVMlFja0dD5dUGr8OX9uXmlcr9iSG
JzHSvzv1xhoRy+VL8fsBnCCgjxG0YKEIlwhpucpCbrRvmeM717142MNtxzHWJQx/+b4MBvBlatHm
hJBD4w8LcKXoyjHQ7WqvpG3+Cuh37zy+1qNpnHgw3vp5NRCrhJj9eTcQKItCF4NioZENZqNl7bXW
vvayQTTaAzJpT4/RSnVLg1V3/nILI33LnqcE33MqXCpNJ+f+MojRaUw9RYg/fFy/0D9inajBaopE
9rvOZqzKEQ7X448uUohnrJ6HCcolVl98UhQZhkhKMCge4NleTnHj3NsN1i97DgtP3Um4t97389gI
rl0cg+8ZXPm2t31d/6yqadEMEWXAcTya0fW7pMQGFYMNIHbnPfq/2UBdIP44lFIhtOLXoJYYmWa4
TeQifTXotX0v3VIILFUodijfDTpE2ijzs313xXbpYtGXrwvJ5YkhklyJtBRzkeJSc4iaJAleVCQz
5T9lsxCbCXPuaYUvQo+pSgQh8mcxhhwAQCOgN+utJ0zZ5Wdz61yCEIPF3KX52RuTu16/qPIJs7tS
1rOZQ0xardX1b27/k6t2NReMdeZOvWKpp0C8zPV3R0lzNamZvCu0Z5qTJ7qddgSj9/THaKFZPBTo
pgn30D+DkuwT/unYDeM7aLfAk8uNHUWZweqV49n1g6NkDwLcU9Vgnqy/1diVhlxKoQmUbp7O4rl3
PiW3tvWQSoLp2uhqsb0pdITFdJE0t/ggvwUaSWUEgLPoBP/GrP4eko9lw5ewQ+HhbID1/R/jBn7C
fItp1d0VG24djT3jef/O56C0qwNVuT+xSnLRvXSURh0G3db+OydqXAyLHViwLBJf4FXt7bs1Rk5k
TflzmZqeusfY+dNdsCWz/r5f6M7Hhe5sXBrc3Dw6fqH2oT3YkaCHVAAXcufxUS3Vs5Hc6vgW94ui
nMCI1RVDRM9hnADtPNZXbNTEjwqd+EhBF436MBpuyu3MV4Q2YSsQcKPp5VJepK3LF7ZmwRCzN5AJ
a74iRwCHqLCFZU/HLGR1lOtdPq7FdGWYVv8o37r1Sh+14aZ3/a82vJn9HFG+6OT7Of0zXazPR+/W
235lL3E/GkezfnTqZaPjurE7NLbLdA1qp78zPKfzt8dwn9U3hd6p9dCF6Eb9Wi+WoSY5gx7JI989
GLGjNEDfr0kZ7LnkQTaFLpb4cJiyvvGYyqj6KY6vaAa8XhAjbzqC++kAaX51ZHxj19/+rXyWPsuD
GkBcD6/wC6gqvNMMBfSg+plLHDgwh8Xrvpv1aska2fFaxt5ed/02qyDQQyrsK1ssxII0PMldg7Yz
EVg1WRk2NRb0PB1XhkKsrBf1r4d6tVdi4ZP9e65H+RuLY3FQNhp0b/jfLVptx704WPRK6oLDXFJ8
RtleCZJKt14lvEquZy9P+NoV6qZ6Kb3FqzjK5MjUe21pKg4EZxU3qn82/4PihUIHmn1Ui9f36WBj
GitjKlwhleR+RkP3HQXj7pVaCdcD6IqZOrhAydtE+LdVaDyLO0PEkxsZtcOCqDg83gfk/Wbs+Icg
fNvJDIR9BgJm1854xxC9qRhBfQ2btf+bA3oHbSSmRHv/VYl/M36NW9S0xNouo1+S7xa76pZgcfu7
YRW6hqC9E6Aa1fi5iaQnVb1VCg92acPQ39oij2Cuh+Xu8djmTMsJefopbPFNwp83A6W61I2P72V+
PVi/W3v+zWoJ88Tm6uHho0YKrH4P+SbpyfJD9AYdpOYrDJl2QxLOMexbYofX1VyAJ3QETQrs9XDS
5a53PGQTTPiug7LodnIOUlly3jDTEN71dPypFvban0I1aKzDTEFSdjZvaxQuL10gLb8McO6OHXw+
KZVT3eN9+e96buYDKr/UflQHCnOFoO6ZtfGpqmZd0D5cvoomz6u7JxQAjzr+BzNowuaPTFl8oXvS
qjZmbCegggCkd88NJdebYn+TJ0s4J+b9dAfeODcV+WihazhodVUhC2DLPrRcPe312JDfa4eXHs2r
WfwzurTO8d4NxZ1UizyeP1/nYIrD4qyN+Y1GdzSlRtNcZs0b8OqqBbFSxE3kqy/RbZJl/XjfXw12
D6jL22QuXo5qX8VTmvmHiIrn7Ny+HVq1/vbYvM6QavYPhbS00kCon1E/gQCce+SNSrPxuTBSisE6
p9sg0iisG/H3PjfMF0ac/OnZTrWNmwV4uZ4IERrc09KyPmS5MUFJ8Akn69rEkKw31z3ugXn7/4dE
B4Zxgz/Wjje5p9vFsCTUMBz7d0FFBUOsyjFO5QFxR5OM83JnfP4rcwT33f7NfUrVnnPVJmWXLcEd
GjmMzmfx/TZavR7/7l6r/+7vsvH9u6nXz+Vwy9ftXkud2ZD2hdSIxPIgfo4BdCYywBU+ek+wghAJ
bNGZKatnI0Mn013MxrrvSpo4Wox3rzeUp+v+/NELAz6qEEMEnnGvbLgydXduPGNZlOO6av/t0lMw
6l2CJCGvUbNmu0ggJ0558j+i7ms5sWXZAugXEYE3r0J4J4SQWrwQrW4a7z1ff0ayH869O9Q6EoK1
alWlmTlz5rLY2UspHCEysIffRUrtj44aMtSlFoLtKhiCConO2DsofoqMyMc7avtN5Lul5mXZuP0+
x/ype1vB99rD55WZK5sMOdWonQB/to0FEKGscZGn5JnNfB9s+sA89RIFiSg5udZ1L9KheZ0w9NPp
8OsRm28HIaRpRmeuLs6hbe4UPyJFyjIbgQ+FalEEv0VLM7uZT0ZLfN8L4X6Jhz4h5m0/eMRY0txE
vDlrAJ3zX055Z9ffQ32Wg2TbUTi8w5500Me0WayfIsAG3NRjJC6jQ1PpgYZcXuagsK4c7APwS5H3
BqLJ/m7eVHHDvrtFxlGfrVlI2an2g40c7t6Q8qmqNWVB3usmZWQkWC1XFzYm22J16DvevxUZIr7C
yoGFGNWs1fRWhX7BXvZv6z8O765AYNjfCJ7ZtYhmYUW+U34p8ki+aaU6gciMJYshKu/h17Otlah7
I+M7dWI7oExH2hXJldHiTZ39bsvCuiVZ5Spq0EhD+EwlxbRTZ/rH8kdeXQX3ruoPcrsEDGJS6aqe
r6fbj46yAVtGze4uK7h0FUYCN5OwJkt431lkpYZ0K7gECo8nsNr2b2EqlrmS0Kyuv00d83fFLxuI
FSq2AHxnotjlNGxUZQSVFnGAsEhzbyhwtg2Ne05vToDmEQzam4KEkTMZFavZsawQv1YMh/Ks0bEm
70i3j+dKRpZheEotlakxwwZrCyPk++3p970xy9SOfw9NWSckVEpbhWxjkiTzlbyHtPeQwj8sYAQG
gRaF0jIjtZ7V9Av//DSv40Sf0r/2PbTJ2F6SW/F2a9fXcSXzS107ekm4DCUqnXlRfBrQzB8sB+se
3qxcGVsUPZvkLuSBHMWSWMaaJzZgBfXZoYf8+oEhiB182l1fwodVLVF1uuWLMas0nq6lHZrkK07b
TE4yf5bgqMVztGUzRoRpR5tJ9me7mglmd8P97Z8hXvtB8uuiN9kzVzc+91aRqEW1Kgrrrdm9qfV8
0WE9t2jDw8vwyJchecME58p6oUXeUEC41IAmDliK8oJHwH0ifgII1Ow7gV5lqqVJANaZCsdvgXvz
dqYPKadoElje6j1xfZVdzVpSVnSP5bWGxbeXU3qU0TOC4FFcdTStxN5FQZOy9NRrrmHmssONCcdj
OXrGellkVqHQNN5Enq+BuhNdqR0UZrNAto0YSeEcdqA5eMouzbbv3R61KNs/88N8xDRWImCT3TAt
2AReXcCFpp0BOFzIoYMObDL8rH4c90G+cnUL2LrQKsvXt0KSXXPbC1DcDweudaEVYF9l3bI7lhhn
A3oRCP+6SGb4uJbp3I3QU7c9asZU/ptV9qV6WlF3/4EWNc5NcMAvq+b+r/LlafprzzImmmpC0Ihj
7m/h0cuuqptcdZfuX3LV9ZK+VObjcm4/KtoEqMm1+ehE4XWzeyttWpnTO20aU9yTJBCjPIg2WdH0
A9OYPYh4V1JesFMkQMNqFPeN079brno/QIMq8u51sZbSCCYEwJXVnjnWGFl5jClOlMeH6kbye2Af
Wlf03qAFacWJkl/R2u5wrjnEi1aJyvTvRrPPo/yQ3JdxPNd/vJfeX3EqaOAGOdN5NTdPksXJvs0O
jd3xV/42khdk071H4qbDxAmhbzM/3l42w/yqZPbSx4UshYIvaGrdKejfh8yMIbZi4722jdCf/rfL
VDfCsLS8PJsjknyqZ8nYF6Bnu82yuktdqquzuF/6m86MstTJ9VefyRMgvq+Gs75O+dG0txYJ49Fn
im11zPTRVBjF4u0e5aR81c5/ijlJ/c0wq0WSkHPfwRKByB6T0a22dSQViAFkTk/Dz9Y9U43Mf4Qg
S7E6NkXspaxtpHCHi20Lb7mIKVJHAHEzZa9LrrugsNZxsPWt3xiCkx3Pg0pcsl/8ZwDycUzu4ef/
w+ubp34oouya0C9wTIxRMl2ktVR2WqiObd5XvMGqz1d4FCxbwI0wEJavBCR6u9SwqpAGk+2zXIeF
376hQhzWTXWTewt+cfo8K4ZJjRIm0AcG/7bNVbRBqTo98q2Syvju85Zuqpepniy6u98nSrPqow0O
skXgRxQxw3qPinu4j1kLQYnu6a623vAUDEfE/Jcab5JlLQ7NaaEGXTB397cAdfEuid9+bN51VZSS
buacJQq4RGPAXFXfbTEsTtT+7aLAkG7jnpIrXGtjD3PTwlN8jBy2e+Pe4Gb31fUYV7x++1TAkU/N
HdVb994QHbawWgRfsgYknFU//UV+WL64Mddr3luceyVtehCh8r4FWVjYcq+lj/R7tntM16XiWiW+
UGEV+eWLByN8FGzfU41SWyZ73zZ3qVZuUXkoJ8x7slG5YFQCZHRCWLGgDXCbNQ8m3Dgo+3VnY5zc
Ztm9fumXvj0A4MIfkB+oHNLJlveXA/C1heN1Z02TllRLo+IRYWJEj9HcKD5S6UmhdtS4/DDEYK7F
+/oN5jaDRXCjZKYYxXs7NGhnogrsCZZLM0YT/S8Ia9UCDCMeTzooCrtu8ZcJbsjr05Y3gTgek2+L
dwxvHrppaLfYW1hgaxseHMzCS2clagM5KfoKMOzwae9yaypPSY870zwKA8GjTqYg+72SpXpzFE8z
pP4QpxmIv0170hV/D3KBuI85Dwt87CknN/UR4XjbsFHfTNs86dgzmoi7iqOHLoZzQPa2eh42JIUs
1kWbh87ChMKM/isYeqIF2LSCAvFFX6ljPpPhEwZBEnqOaZAReBq2gFg++rPpY+uk68IWRPRbE7Li
X/DCuKVckt5/XZURalc51MxB1icOZ2+tRp7urEToczPSpLIeaPsPRPUGSQOGA3DZynrm95kJZinj
hwrc4QQnoZ+8UDnS8INl1XP1kbs/63dS70WT/l2LdEOagl6sbot1HOmsVUSGagP3rHakSqeX0mcM
jtWeaYCtmb1//K/c79SkMMH6MhUdtXFyGYm22QaBheKLYP0cvlWHGhkkJQSqKmpZNN4NY49pblKn
RGueGcamAw48N57C6AlEkInGwZekbOj+xbCF1QvQ+8LA0lEaIv/sOqfhCWjgt2YwxkVC2fDMcf7E
8Vn9p9pgfmIwgvgp23pa0bVWN25euqFQ3lT5gL6HoyeaqmRhBLIAu9jeDQk1scqwBJx4sPsw+eMk
rK6d3cRbGcqRiNeueHXwkjJDR8WoCTTAr9yNoqItJIKMt+bUeKnRCuuLpL4Dwd4ODrKMZyPjQxiw
8iIMhUQ8AtZ53bN26GE3J0bT3C3CBV3oZU/1yTYRHixNBYCcmHRWZEc1w3lAj1qEcmsZULZOQDnw
wdz6FRAPlcMCKzLoYBko15tCGyAu0ZgeW3vjuJR7SZ7wXIP1YJqvHYZWhE3YWQZFkCWq1heXcxjm
f5a922TtGbnYgQZlEBAXNeSMhJl0wsQ6Ll7ApzGby9NDrLgnavTu9HcGiecMAE9KNlidvhmP01+g
AsDU6fi+QeCmg6gtc9JdoJSPvESumfIgF53lQN14KZKLPOYyka+3DsO4X56UboYgTZIK5AHcthzv
rAdSPpmGtnHP5gsIbX3N3z4tNFunwGLy2EoZ5aZkV5ay4XbM/zhgk3HXH3Qsph9K9piyQ/BWIrZc
/pIBB9iljNiMUM2lYAxFWCigfBGzqz3Rq+6oXD7d76KPddIXjCGm8ANgj7j4yAV5T6TQU9lawDro
Y/L60Rcbhpj7sAvhUwhm3pa3NsXuZhWcLVtfQUoXokNpyCKTGCtmcXur4XwggrLbmOwjdqFFJTQz
7gIRBoIGkW38eQD7npGiX1Hu0cwq57iNLpacUkwV1hvgreiyn7y+RWrhibIHadmMgstuS8OhYjWC
PdtKs+smRGANB54vVHiebCo0LY8OcG5Wni4dqSaUW8PKkwZam8lR5Yjhn5e3Kuydzj8hIGWfKM8X
fyIEZ9V3bXiMJ0bsxtyKNyvjOjztcZfEWCbbhaJYynMD/RfpJlhZkbTSXLEv5UY//sSF6KnXx0X/
pLN8tMXidktzsGrKsvaBxXkKTw8jhQhKj5wUtv8HKxNmiStNssRfKoeaGaau8pYwm+SFDMSxlTd+
zvxkWh6hW1bQZFDxvDdDrbZ+UJIBHeDg75TZ1AQpXGl/7flyYEnYTQcUHRhQ8GUFkWkVDDITzzYD
Yrk3Mrjr6N14odXVvn0aLvpOuHlpbNOtbvep/PXTkrdIS+zT/k3d1ybgvdMxX9q/+fk3o7vksJ3G
PePPgrplhrIDF/UPKCEbLZaHoSe4ke6nW/wr/gWyeHQyHGw/4K3VpvCnt6AeDI6+FGk28mOI0VAz
U4p/ixbEzjpnXddmeYCVBtmvIskaficVeklxkmZcyZBAgmjYjU97BwIGwxllE9svwloeMxalpzU0
BvdMSsvuYZil60KLKz4g2To/2jKk/kFlFmf3SUXGkJo3gQ/nYnM3Og9WbOS8yIerCjZum5/ViLyQ
N7b20x65sKkZRk3gl1uIbkddknmZ5mXoDG5Gp5vVdBj2YBrtWD0WQXruvDKrEmmV7AkkWUfmdmA+
4zWOz4AGR0zkBLUThrDNkLw5ynT0OkI/pttgXfOh7KPWnrIAnM/FpYUMp1uiJwEpCA23oPjkIQSt
dn3tgpaLmI3uGNvxfn3DbmNvkhiVgXgxsia9aoqRA8gK2cRVDXXv2NstiQs4TlEK1/qoHZktg/+A
hTick+PNduETmnLpmNCB+h3V4mJL05qZ4bYAQikmQQoNfVXL/C59MmHxP6I8BkWZJctKTUqO4jIn
H3Pw3sjqkyI+qTEnA5iZbV4DCrn05eWC+U013dZGE/gfBhOv9aaL4PimNLCXhBVqB6Of6qlMFT4k
QJyT/b40s/PKrXujWtLyGp1RH8S4x/E75garKiN+21TvgeTtII3bDVe237szyYcz61CEyAiYyzYO
v6jsJHINwtOxufxcF8vL34mVme9vm48bnpDL2rZKqdf9v6z2jc553sj0VtdWJvWS1OzQzHbynUWh
cUFdbK5+PVCAsz/n5qVQe/SufaWmeWNOIjmtEap52ajG/b2XqHC93jbt0rlBS0658RJMmOt5kjr1
1uiKSipdZZhjQR2+HIJxWlApgTRKH+P3IPKkKrRE04YTZxqboaHrNKyM6Hy6gxgFiNH+Kkw6thbB
seoZ3lW4NYldEQzbkvk6En3sKoSM372IfB89bGLItMo3ZWD6O8mwlSjR74Wb93aEv09Vrozz+DNF
UzHRlaJgnUyIaMZeDa6kLONSNfsLHQFF4NDhSaQxoigBoGBXWiDSIhlaoRdwJ8pC4Ry+OiY59c74
aQJQb94bbSrWO/FoVxStMyxv2d0m3+cF4GiXDJf0l9qOSlLOVJY6Qajl/xk84vMV8vSGL2eWWEkn
WrC6/1pAEgx8eZh8Vll19inL8jD1nvc8loHbERbMVp/OqdZ2rdnO32VIawHQcymYUs+kbfr4VzJi
kQtQbCDCUhXiCM68Yv3Qh3WKe0b7Qc4A0JwKPzNlU/a0qOMUiQtvAKwoX4V1o+rISUWZsLjsbL+W
qcq6lX1fJCAOLydDY1s5AoGJj23LwODcBrIXQx6z77nvwrcaawab8/zm8asPqiNqmZAi8G3KdIoB
ibfFxOPPfftmqA1fNL5Yfpa2bTmE+w2I7mF6ERGt/XDK/sIKcstukZ+2DgnQKHOXCHHLPSbHaZK6
fWQB3oodkUUZ1HqPwZhs5nMy6EwnvJ5utrGY75Amiwq+mtXTxfDG5t1djK1TRC/rDlc9B4RhnPeL
P+S4VqPDZC265hy8LjYPpY/k13jVP5NbC8PJqC9m/3zrHmej6w9nQG5uQPJ3MqWv54Mm6C75H+4a
3CXaYOCedfq7zqBqIBwz6V5D27oGXlh74MXXKn5UMHYzQ7EYQsgf/lqvBGn+6P9TiRbRwL26x3Hj
NkWzxsZuoIXoSdwQS4ZOtLV/Fh4Vfo7A5U/o6oF+zHMlrDGQg3kOULinGE9O8djEJ7Vqpf5LheJY
D+OgVKjsZQHSz8TLPxmflGY9OOW6K3Iesk/VnZR55InW2aTAH0SoYvt8/2tJ0i1phJg4nsOhA8jl
rqm0yfCczP9oRFyiJxCYLi9oqwnr9s3cOYo2kBxfJecDbwGlxMAkxEh452eJEa0HGRo5KFw6/DME
dx8EekdxPnCA4F07qf96QKFIj4R5hq2dbGbWzGi/CfrVaiRmfzTpBCzPWv+bBxFIh7fRkPF0OCVS
IMNUpnXr7BMfB4ATYptK63oATA1gaYtNdLl/z+71whwvU4iKDURYAtXkGQc1C/qE5MNdR2anQnYl
50falLErdi9XqV/hG4+0QGO1vxJg4iNOKMlF7hB7pwerECiQMhAOqDoHAnbocNN54cLIvtTVEaE5
rw38vjevkdt1MwuzbNNHwxM9BcKyEgyQXWs2orNUwuZUTMtt20IxGYsHkS5VOaaeBPYyFGzQPNDs
WWrf7+3zz7grKd9Nn5J413XfeO5lsXkDynSKX5pXsq1MVM/YDeu6bWe7CRylTCPbHRv2MSNn0pTn
0qskGphDjiyfJqYYLu5NyKNToCeLrJ9NkvKf2zA1wVBBiY9ISZzENjNby4EAfqfOJ7SNuEseIgON
spha8mZU/HFQKD4w4Z5f60x+ohMZyS3IXc+UWB/gA/R8qYk+cHOdosfk1C987gfFVkqvefIj/6NS
kc8KPG0eZKFlZTW5f63Or7PhYuj87jq5txBk/OZPEt/OCbAliJvB9jiYQx1EudSjBphFYxIPLbt3
2T35DsFXT6SMkC7dzgCcltQ5+rIZaqwYgILPkN0XJmV/XDNQNM6F7wlYHGuRUB/lMZ4KOhg1Dad1
yORQ/Y6GfFmLyg4QDk6nI1aXV7HUKDVzxq5s1O8hhvFtVz92KtOcnqIx+dwG+upQkbLnOqlFyz65
LN4y384scTLMjUgTx/nOVgitLYsKbhOIrxya/Bim23zT8dS40NGNNyCkkX/Jniqpzxx6Gmmn2CYi
bqH7LobG5944UhUVKnfQixJlEJ00N1HreUxdJJpX8qcPyVBmone5uCUK0xgvCaS8Lgqt2fu4p+dr
9nr4xF2cnirbWSWFQJPqZH+hDl1+L/8esM2Uvp4UhPnroaty/xiJJJX3BP0bjmkLZZy1p9fXghYL
XW3pRrK7R0q7tcFmm0Jb8LGVb19MrgaWWVyilALoIgruvUmkkfWRwPAXJKkFBBdKdPfPoH7SOqcf
RUmPJtz2UCvmarY39UM3HXq4HBtJQJanhkcR4bBUFwHMM27B9RxfwCruX0MMylkjVsGYuFhZjC2v
LgOwXvT5bgEAW1kbACMuNVPm4E+oNvgcVCif3byrUvs21+pOPXjaYA8gVviENNtcOYVMH+0u9CjC
A4ETar2i/CTiK8plCLhogy02HRA9y3iMSOgiynWyun7TLKgLon5tkLLQL9Wi9qy1T+bUCch/Wy0g
bXaV+UOXO9U6Jlrq8Swb0wxJC5S/0JRs4V5KZaanL+BJhv3XI8lUcFunjmTbNT0YpP6ms39ixGoS
waIhdhfOHQLVJFUqOeIddkPCmFGpRhrGd5H8JdFEh/am+pSTQsPF8iFTsuIqIsC/uX18tsAyB8nW
suXuWdDLtLEeiBbO+WfB69rxMdLTg/Ua+ATXYQ8Q3jq4lZF8TiyAywxtNLMUnSv2N1U4tkQjNFov
LcFHe5x8d1X+K107ODiRnLou0xYpOD2d9+sBH/RBvQWn+s4K8HrqyjprMpXrgIrWg/Vkpgo4zLpu
otCRr2kzxDdRy9Kg2VSSVSAkc9pTaTvgL7hGmIsAMQIVfKpcJ/1+XTcejEDyJbGhOGpPkb8nVPDL
jvZ4uGOkjvyxlWgUsl3mjHHC95j20ue3xAX0IAwlYrulMmi/P0nB2TBiLfuRqbVtkvkaRUYSkEn6
dWSRNNpEzih9vOsWV1x1piXxi5aeIe5BZeUU6bFNHLlccJux021txs1KYjjLvvd1fArQmoFs2mUH
jJl+rZ42Hon/o2nBjqR8yrmhzEdLuryIUoLUSLFvFjVGmkpOjEG8rP6mDzlST/Q11rh6HdwJ9p1b
iq/SWnVWsceNtybamK+RO9qs4uG4NW7DYSBlJHZmvDw0fXdY5YEVCKv4EzRU8n3rjj3tXOamJC8D
m8LO8FSnf1hHrKcWxQPvLBNzZnVa5rRSWghMj0DQA8SLN73nlKU9aSYYZVYw9sSrgqCxf5L4ETQK
NAzoqNQkgsk2jMRyI6RON2jI17/OfzD5AY8TRXh9VpJcdWQN1Xq0c3XcK3VuT0W4dquzL0gmexop
TR0E9lxmYkffGtwjMIhUUd+9KyugtB463kUTPbSTccH7DpXHhmdH1jSymjozcdQl8GS8e5TOoEVI
EXIXH8AB8h3k7HwAreI8URVsAIk7ZESD06+zwFX7WGXxreVetiDREH3QhFSJ+D22aZCjQx3YB8/r
jAamW198KTqIY1gkoiyMsfFLcajqjl02sQmz56hFsuX6PW8gAENKfW/x7G7N1fVdeyL/VXQib5HG
AZJoPYj0BRQgdi0/78Az0VzQeMQwLIirZ7Cj8OMMPAxBv3YASgzMAXFc24HbAHRE9KVBkpykRgYz
jLkNJ2Zoi3uRZ83iBJBkrxtK/KTw+DuGaseQBZACiFBqdxK3EeRETWotTmgWaFrBo3VXbBtqDXKO
jXliQnuVtiAQNHQzpuuiW/dIfSKKGT6IIYS0BmhtipXGeObGkkQba89CG1GwCVOHQgEdE0ge/RrG
bety1VAc/ISAR+V6sGcNJx0fLkxHl4YbgXo0kwyIxOXBPMJlcYHLsmKCETUA8C6BTcFN6ql354DE
loPnLCoJ32x71AGqTGe+hSCsVDZxeFJU074UYLLktcBKaAHo1AHqAtFd34BSgMOIGZEshaaB/Iyo
mRj1chGiwLXFDIA83lAE+FQYYTYtqO/BW/mv2Ypu6ettAtE/ZzGcQ/ghgHrZO5eNI0UGuFQVqbEc
i+Yy38POCN1coo4EZkjmXbohgCaVQK7WjOLmpAVGC8/rokUUZle+Q0ok+RRTmrN5SkK57m5CB4Ab
ueT03BuuMJ3QxL//UJ++/+wwTF8TQMqqHgrjsRnH7O9D/m0xAiWEUsLAlVkQjWYLvBaSKU1rdJB8
a8GHLgggcJ8oBow/79d/8uA17IGIIED769mKYaQrCHvIxbre9JeNDbnQuCaru//d9NlppW8HBuUM
fE1XUTNXZvFnqzvu+nkWmS6McClVVZPEtjG3I1OXp0gNpegUsbn90vUDNvPfNUZxV5ZAU2JbXWft
ZNrtISJcc8J0zc5Y90RDT9a9+Z84no+80lYn/g8Z1ThS/IK7EG07TYho03aknFcs9j0i2XNMs5ZJ
SwShN3DU+0+kCa0IZ77IMaJxrtM/8kMnVQhhojDSiTBa2nQkZbzsSSLFYzLL7bovEqLDedq+MxL+
xM9dP1ljId0NpumqH0KJl+WhtkWesRY6iqbstVBVEE/gWTjjKiAA6o3p6z8j78P6TxuirBlTI04j
Euz05d+W5P2kIS6btK2PIyTvnUPl09D1pVEDhflfovc3c2X8lYRs2c3TKGWsbi/iWToGMzRPaa/n
jLtjBglYp0Q4tMYY6fV/TOzjbUGXEY0L4u9eZ1VlwEdQmmk8M3MTxx+LEQRioxorCI2Mcn8csBVm
2Xst+QwvKm0jSo2mtPHnUjvczHnFqWTY7s8x6Kw3h/3jiT5uHw4K0hVB6ML4U9TgbuAFwrO89jSy
9iROQzU+Cu2oE4kyOUkOdKqf4FolW3dcVNnOVYxdBv1LY2305NfDR02s1Dof0LvTaCc5x/rhArRK
fy3lvfmcapefSzfHRl6716TRM0SPU+Xz+pc8bElx4GEsQfu8QhsnBpsN4ulCcGQa54UMWrVQqDww
3SvTeTWzbUdgfmmc4fn5kWXRGHI1vSh10yzTn7PbU8KgpFI8PWE9W8R0IXb1la5tai3DHLHCdJwH
5khar1YNRapAfYxXULbKNXgrVmtZnQ48y3FFWMLcuSWueVERYwLZY7aLW/yXb41LH84im+2N9Z9J
tG76/cPguXMhklPPSvJ39x9wFh/uoIcOy8B+dNzvatO8Xjayg+EYLyZR9lrYDKjDm676EgTJJEnE
EoREr8aB1FDPYwZxqAprMuuNL2+7IZvEwjv2gdJDZiBa9x82+NKhEI6I5Brt8shr/F7BESjboUTc
KF0q9oc6feQ584XJKrZRQ5+NBACsmfxRPbbnEyikrz4SduP4uCcrYIq4RZktPx0l+ROg8nyoWXYn
eCcMP3dpt4rVrLJtyBpuzj2DuxkXgxvcvMtRiZ5R6gdBUaFO3fGLyjfDVIhXvzzOryE5EzGYM+Q5
LKuA+7157IiD5Wwb0cpLad+AjyBBzr9PO00WFfN4J2ldd2zOgi2+f5HZVYya/vKU4xHFOYwYbj5Q
7ZAjbsvS7iZ7s6jEaGqckm29tNEvvKEgj4aUNZQ+RHzdBvRxlF2KvVW3qrf1z+LS81NJRvqnn9sP
tdDNRq/mxrdYStLydsGBmw6qhniGv+buzFDunt+mm7Kh44nXy67K/6m5En0q24i70faV2fYn1xbS
h5INmmy2ja93z3foHkmzx4eabzLinQ8aqtsBZHfTsbGcRzsy6L3pelTMyg9h4eQ/s+UsR0jVvYx4
UVuruGmwrX0+0iV75bLm0HrwiUakPKdRcJQnjyEpuoHaowq8BqMH/4+5vy1ztdwPZSmKva/Jus6p
5jz/ZKBo++ml8BrY5d1+uDMexwyKgdKBkcgsnJ+WQ2nkdntO5FKJ63nCzKdD4mfCfmrCUfPODUN0
gYBL392rGh36uK4C5d+H92vvkB6ZrqcL84QNCCt9XY77ij3nfCXurw7ad6jEq+rSPmpIN7CqrBwj
ecoY0yCpN6FD+FobBiLw8o+EAvEt14kAuzNw7TpwXOd/wDC77mPeP70vYi4XX8s433+WJbPohHSu
x8Dt/aYD7Tz06ZvoVEhVUETKKlXN6NXywDWjv6FTaq8ZV0woAjRvhvfDQD/O8vRyzRpFnDRtsyK7
23/ptRiXjYrhW68vSsRJ9pxYxWpk76Z/lGGtlb0qnv5vNlZlJUEd8va7ifN7xGrR8MMhLlsM9q3j
kZsGAD+8txYmbJhDdSFE0xe0eG7XuiKJ40DSfIUtPNyNDv11VU/EEA0aHsR+KBFEwVB5dAgUAXZy
4wBQZ//Knvul4PJV7H9P/okCh4DrhN8LJFuNbJldWLLlwFQxbxXwNtin3Mwj08m8l9+iLQ+aQjO8
9ylImZlH+djJ+iKTs0HoHqgBkGsZ/wn1QuRm0itav35P38r6DYv0Gbr5/eup1AXQ0lP9Nh/ipVDe
Vc6vNdoUM4SIe2OQbl8HZ8PObH07pTnfvQok8LN/glajAsGsmAckrjsQ22KFt68PNKdvRQ4deff7
+yFRTy1qt1tfc8DWnNbvQqqTflSxR0ufu9Gms7lI0TQnlTeJ2mnBn7+k7zHlZb8EA0NLNUHwWtPS
R25xgkS095nfxqDlz6YEmpAyNk5Q5UVoIdhLPkzv0mw0lewM7zuBxvw7Xfq44dIIZHi3x6VubSlq
B7p/+2uoSXW8rwkHi1cEz2ITPJMbLoLFTgmRFCjBCb2QIE/Ex1n58C5NaBIn+LVowftL+2Hy+u8x
AbI5K2ujTGRu2/xB3eCDQRhn6Au9UfSGEOwHOOmkqm9Ug3K12ehBepD9jRbF/L7mktlGU0GC2JL6
fKBN1xTLgIQpEcbiXiv9VTBb7H4b3ZWluiqOS/348ZZUuWTl0VbkuLezv1Ld4ps5kvR7X0xpyP8Y
s6O6Mrt0Dtmugt86V1P/y10axpTd00PNXAY12SDjYh8CPiXvWVaTWt8+seryReD8SybXvWeGMgWW
yxSGo85CgImQV7C+I1vfFH6fRpdFIxvsHK5mtX8PCUsXHmej9li0DtRMDF7TYYQPaqRTtrEYf54f
f8i7lwhb0TS/Xb/5KzkflSHfkAotth04YSsIEsiwyn1dra3GFbkgSbAHmDF7/0wYzMnNGnZIbJAM
mJzQGIBH4W2fRvIaHAuj/KVqluDa3Mti5XExCmgRs88yJX3Bfe4/EqDb9XW/gM0/2vtSPyea4JxS
71Px/gP8aC7ffLJCWbTBLNJjpU2ZOsTitmWFC8LLSIqFNOtlj0eEdBlHeW4VrZ4UbdoG2JAykxqW
cgN6dtKna76m5G0OH9hff9ABsUxoAlzfiLeu384QAIFb8rZbLYSXiggKvcQrble79pen6o6O0arW
4g04/JlWwMfU2J7vs/uQs1EaZPVtWto9RCHX235B0R3NYFPNXH8oDaIMLa9V5A5Co+644AORI4ES
k5jnVOG9n8NIuMLbhJkSjC76gisrAxBU18PlhwEUW15wjKSUhbM7Fn0uGqZv3wfd1flRaEUEgnWI
PPgvP68AHiiBhM47uWWSzBOjohYjzkCIr+3FttYkUt5M/OMveKqYxcaqMy8CXamV0I0H5Ixj4AyH
5xttjRMZl8SMYS9d6gTwuX3km8RF4VfZKNbZ+TXj07LphEq+e6GJYotmGn/AB1fUydgwNppJNy2M
sm1FphCeykZH1IPdsvETwZcblY5w6x69vprq+McpvfZAd97tRdvbYB0Vw1wt8SZH9LGroSBOICvU
iZsMJNrss/uBsGgDSXa44wFC0+IlsiM9gV6U/pK2jeffvgXvSEOGm3Kybq5r1Gu4SzCVXfEQsHqK
lcdkXT0nX69a16Pcow22c2iuKkJcQOL8D15IlCxewBjHBhcLKCFpuO3RCQzAESQGt0UJUm6lZB6t
RMsAWhxmEY5cz69glWueMPLxWSCCUi5084EtuogAx5ZzUdyk5pom5e9ExGbAo0L5NMrdbIMkS/gl
yKpIgfm3E0xXgxi5UkbspfBJDPSEsxKySRTOKxSp9q9NQen94xEtH4RtM8PCb7Sx0ud9UPo89Teh
E4PrMZ+1iz9qw7Pd+7EHkSylqohiOPU/uVTVLjEkT7tmblHT5Zx9FS5YZXtJEo9EX7WZBOJnB6gP
jCgiRGTqddtRS14iEonsF8CB515UCDhC45SjanIduYWGaySdt9vNaXd6PSG2+8BpwKD0cE1fzj9n
/GJDJ9JVfb7NxyQZAvLa7zH8KkO3bRJc41E5jGCi8TzlPFT5iJQBqq9C65dgOzQPNSndOVOmaLgm
iHatJT5/3hv+r1ZtTF8aZpi/fzTeXwwyNkfaAOe3l5f2i4Hexpa+NJvN+vWlPHupb8rmQpbrrzbG
vxiqO+DGX/71B7uy7/7FSNxZTDCvNOsD0+cHdZNOZi9KqcPhHVvJw0q+DJoQGz8dDrzQJEb/74dx
3ZjalVgh2gN+WB8MltXmIF5aH9SH4Erhw6Ly7x88L96rOXj+mRnRfu8vyoN/Q692Jf/uL2Qkk48/
++UHPvxU5n7/2X7hPZDTpMcJRA1gi/6f9RZyBg7lkDXkj4lcd2l6xGyQ31fSEGO7EXxE7tMQsh4L
VZAVqf9QMlu+mh9AvdPW0p02lP3Ab3soH1RtmUmTkIiS10IdHqD6epVeikz/4ALu32H480zlMgJK
J9zI49Zxvxv6PpQLQKbPI0JZM/1oc0iws16wpaWfcksWYPnyT7iMuF791osRc5aUc3BqtIbKVjej
1/1tYvrxkFW6/yyGiW9TtUwSurfMfmMFe+Y/CS4kLNKaSforWVS1Fw0qE5Gb1Fukzu9cL/9YskNN
cdrkQHMMN7O63/hLWEUkJSjSfk2lSkZdh1lEUA8j11TSSn8BN3ULNEXCdp9j4rKP2kuC4x0kQ0KU
i5cM+YcxOOOPYOVcz3cTjYPwLAf0f0lrfFuNpr8ukyeEi3NHvKMncklGHYGQ9SlA08cw5HHwB+5G
pNRldhrHNMq/qgUsk69DObF6oIjWFOozd8cRybzyVX9pKo7TOmrac10h9tBsAqKcpeqmIonzr2I/
JH7VhOYXiXN5SDAxyCtLq/lupq8JUW+784Hjr2nyVSZCyKfUPLysME/qUli6a+5U+6bnp5l1pKYg
T/PUrj00a0itZAiMGhb21WJG8YHGMDgK+mJCzMOUBpxvyJJc+evUz0ymf3JAUxYSkfrPZSQVmuBk
QkzBtYFQ61RimacXKmwHJ+6qzPmafN1/LMJ+J0Ta5QNp0nOtdBodlk0KMB1P2hw+wWBr/mv9d/Ge
/3X8yH6kIs1YlU94htlbM6aSa1AvVDLaYAw5NbRF1Dm/SiePrV1epdKYu/q8B5S4c+RMpRW9Rnas
zu9JlCYCNwFWNvm6Nsz9D4D6pPixroYUnGbKw8gBA/uZEqVp9S7Mf0kAPU1kWP2Z3ZgvbkMlA+xw
MyXK+BgjHRS45Ig/NETHvK7yz61aUou8hcQnxWtfWVMipgT1Q2TiOVeNPMis0N2gvd4qBzGWxp4b
zKqmnGam1HXcCIHMcW1BDKOs11IjOp1070Hr/zDvrL9juA/i91OLff2Nt5qQAWU58RAGP3VTv0Xh
xkVp76ElHZrwa2U6A+4M1wzR+mQ6hN79TbSy/yamAmI4AHOCUSABm2detYQYY5As1e6vhX+07RJ0
5MwMENtfdODEFAbqJTrtSEImimU/yWfKOtvNpcusXw150B00q9NLJMNx1+QpV7/Sgqw6s9vjF3ha
r8HB4KprQ1Bs+p5ZsctXzLXLra+4J/kyPttAG19ZGZCfyAu+KmpQ1ZaDTW+TS+6LRwTX5oB4sgBl
Ja1m0EbQqW8CboS29ou7jUX9TaORji1pnwbUp7MKJYrytnJ4zVz116XgpWChY6G8R2z/QbAzKKWZ
725+5SuG5gq06DuAEbRYdbEMDHJBe4ag5JBJZLSK0Qoymq9uFZItyXH96mBovNs2UAG2qkRQzu3c
wF1cx6Hmutz65eSciHy5ZIhtAfrUKvocwht49S8F47UOjfv1lWzIoTFuJ+gSZficR/nSPFaLH0XB
kgeOqvqTmsLQqxfhi9yKhCK9zbA5LQbO9FChQHpWvSReUqfX+SOmshZmpk6ecPDry0z9um1eTq/3
++teBHUWIr3Ob/dAr51ilm0TNQAnyGBn+CuYghiThwFe0+WUrF+/zLlaPxPlndwdmPscaWiOFZ4g
zIqYHhSEgQac6NZDaTLVTvi1/z718+/JWkbEZj+jTua+0CmIPfEvPBiuLH3z0sv14/BOjAjep5Q9
e8lLC3z9YiaFKiszyPVx8GfDW8h+O5WHUTAa8OiG82/HJfU7+SGN5ND0nnhUVFJp4z6F6hnCwAhB
P0On7NBEyV//OY2u7PLoLuczdlD9jriuozrffKwUUYnxYTXRU0S6eFv/JTstR3K4HKXVe2aYmpTH
Pwyko5v5zaaee3oGvF/wENASqanCUH+s7GpYz/88OqXPGICyU899TKTj/jIFaGo4ZkS7/lJX/HZP
p1p4Dk3ETivCMCHY46lvnW/D+S+WYANDsbS0wbPV22/n91bjrNfVzeIfAaNrG7EGYeaoJdwMr4f0
PfUSA+2RJaQry+/j22WHlATik7Qc+jzU9O/6ez+4k1RCFTGn8N+qiw8CCSDyQA9XtHqVLvRIcdwM
F3maDqOdMmr/9/bybf+266bb49bp9+qdEaEyvX65/d79LqLzqCzVfpPu/VlWsz/yq0NtDS2AZOMz
7ik6aqyOhvR1NUmaCFwpitZK75swcaptzwmk8EwRvIAj5PczgObQTIsRkBw8t2VPWrMSWi+hYC5j
E+pN4CUv8BjtiyjxiSZM3zB2R1OYoZBVkwosvD+yEJl9yx/5vahXbTPC+Eeo7MJJXEO6+CLl9Kd2
mjdzSfwJf8GJXN5NVvAqHVCuyePypAhA32d0peIlPsmF+88V+M/be2/IH+Vh2u48qHdC6iIR4FoU
7LyPKzKuwle9wj7BdbsEFt2m47f++me946hfyBr4xX8X6ZL09LkF72vt/VlhgvlVuWVb6D0+0k/8
yjX5GoQfFQ9kwGnVnyOGuVAv3qxbIkEfvCoM/kfUmS2pyixR+ImMUHHitqpAwHm2+8aw7S04IIqA
4NOfL+3440Tv3e3AXFU5rMxcySf8gyAATctZuCxGhHuDDJojMDRW5oYveUvRLPfDkTkU8p5r48jU
q/IJh+If98n2fMj2bIxKorSULRl8jtxmWNzTloP+ne9v1JmvjCDf8ZZ0euhx2JSr4So77wEoODfA
h9ywXBzMPtjNNEfBtP2ckt9Rvf8ec4NcBsfg8DwEiB/kejgYG5aGweAA/OOa4SxLgdsywzH+phJn
Y0hkrPGBItmdfdmFCcAnf5m5XII8us/zlDsIXSoFGLa/6ca+/Pu7WOYEQ8iD4sZp59CTciH25qiy
tD/jyUnk0ZKtO4GfBNyVh/O5Wk7H679NuQD+haV0N5NHRaCIVoWQ7X1YhRkjedovl3ukXQ5jx9F5
VAwNh+YCZPvPUPKbC/s7C9vwFLkR3pJwxmH5B78Fu/yNLDtyiYy1PGxsVwQPhXK8qSzpKQG7F5QX
coK3sOryIho0BbJjDTHmrOZYwgqchqnGP47F/ZD+w0P8m4hvCh8Ynlh2gkOb++GuOCuPEvOFGcML
kmN4dhycI3D1vIDPEEMFwkEk8iWW7jh/D4WMIbaEOoCEGmloLEeBFozcqrcM6d+97l4uBGW85go5
N7DGgefMA2fFMvRcCJ11mRiguAWU2tra8xEl0rzhXFMqrEz8tUL8+VT6xlMaPdnH5y+NJO8q+aKX
22fChQeqRbJ9Qzx7puQdu11ovS9yqlUcmsv28UWPExpnAQ/083LQImSRoDNg6BLerTp5mcgU0qWY
/QFwBRG/BC8ayNVBoz2SGQK5oncTGSfEoBsy1vUlo80slsI4nPVsjqp5LrtHbLL4N/kFkiSoRG0L
SaTS8wKMp4cGlN4nGGuSLoivn604OmoY442pECajdjWDvF8SpQzrL05pjUiJjZtnPnmmFEZbM7qE
yaJFmuUElxBaLF40IlRKELKHRLMaXpd09FDuH3ADqZklDp/T+YATtVeYv5TUnxOHPWj+18to5CAL
M8687tMN4Z6p0WfOgS/vTWuEyIFenT5ceeQwGt0unFr0nCIGZNowMcPFTucyS9t1/wRAJWYrCbPu
neY8mYOF22lTw+FA2wTzeAK5v+TNuiXp8dKlJwkHzU+9/JMeXdQUwjTS+lftJtA2NQ9Pd7d8YFKl
iiZumB1zph5E+rsnRMMOzX8o8SYRn2zW9tPNYzxk71YbN3gdOZjLHeKpNEu1j4+MhqzBpfAvBYzU
NGpxacUKVTxUE/nTO1OMyQ2Gfdo8tUqadcrRsHbzgJ6p4XvzyimCDXLbv9EiQeh8nQsdxRLVtHT6
0KQxlBCNR8RJzb1NmqeJoKPYkEQwzBe7n8vPfduh8upq0pBWKti35AlD6Q7Jny4aKpvk/ajN1yqF
435fDpqd5urWtGioPD7hJnZiyjnTbWv3bWerOwU/1QL8YYjqG3XG4TrhwUS0dNb3hiGpTPGvoIEC
tjX9bAtwvdntkLkXIvQMEzC1RYMG1cU4Yd6TENEigk0RnE9AlNJKzRD37GWEMVurN+DtejbnvfxM
qcNveKh3zHtFlVZznKq95WCSDroGYl0gn21v1fout4DYT/rmOa2IjDGdHLsZXSXwFk2bUFLD1Lm0
wwlLJjLJQydzUkDqNKNlaqwbbWIK/RsFZTSI/TojkGqT6olrZ15MYazvTXSoxhOiKfTpwYEGkqIP
AH4zveJZAEB22v/JJnfLqf2E6P3vQ+/3DYkHerGLONS3Mwk7UG0wEXX1gmK5HyEjsY7JayGshaGF
HAfMIRg5uJnaJpnZgxBGvHVp3FHDpZyIEnY8aVp/dE0VOxlQTY88BWXfvuoxIXMqElWlX3E/7Bqr
YTpQJh9jGmyi0obvp/M+vFL1oP8e2iCS/SAce7L9bLdKtzbYT8OkNgfD4BLSyYjCLMDAl15Q/E0K
D84Kqf5JUK+MfXOpEKshUwj1gNfDSUn6BeGxrPDDtwG7r58xpnWJvb9sk9JpG3KyKRJ4Dtp31UrV
9sW5ubSyPa/abr3mJORPk1xrej3Sjgw0icBBii7ETg+CEZof28xo+h2Zzq1/fxqGhGeBsasKfuex
eeC/9szt9/s2ba3tk2IiW9sdMyAlCwcWGXUqTby/7LuH+28qyhC8w+CE1RO3TV0IowIYmLj4Z81z
v9jRaJbYiJeSWwAJCvQDP6eWqodBZnmMVw64/TYJMVNa3YOc/NzRm+pM31AKZcavkDQrXWsATwVd
y++9dI/CuFUPxG6ff3eoGUvJHlG3X8ulYKxNII4g16hA0k8uASjSOMKFR61bRv59MTnjDOXs2Koc
FsOTuCBui1QI7Hz6JTMXaOB8hBpxVrivilt1HzRGKNQ31zl7D/JZLJfc++oR7qsrdT/rRv+8L46v
prj01VZhox3pB0JXmR0KYpS3aL6m2uTw4W5h8EAx1lP0c7t/dWguBzwNDQmdK9XuqhJ4U2hBtw/p
kXZsHXu0wFgm83T623Z7AfBW5pCZtiwNqY069Irh9RcuUhZJU0d8ApOFIl9EyScNypK95lreYCfw
wcmLILdmS6Syrjtkhzo/IyqctRWzY4vdCh+jggOki6KnAPEdSEGdikQE3fUsIwdmInCst4Gm24HJ
wSUF0Kup/LvFNk3aCXyuAVp1le/BUV0EX8NtBXUkufN0zv5pTY83fvCWI72VztgmM22VGvmh08MQ
YZLETni0VOqm5qxfmoaj2lIQC5KSo19XQ82sRx7klOmAWAPJHZ02qVtznzjlpqe9eghwSt2Oto3t
M1XYueZlJucvjZ4J+/HHUry56vCHYscW5Hh6ZilSHdXDY+nvvBMeFaAC3J411ZuT+nTs7Ih9IfLm
Uc2rWv1La8KexEZqmokyiRwCkZA4f2DuCyDI5ExQJcC2I0Fd40sa0CQPlc56WDJRVVsoEptkA+kd
CDySREMsY/avYfVp2IkF1fRIIRuQ/9lHfvc2cDHwA8xkOdJkAmATBxXfOq3655dHSnoHD7NHiTfA
EJ1IqV3/R/zom/YMCBvKsu5GHHXgI2DGgoo2g31DvTj2UAukDSAi8om84VcDGFGLyvRHINKoPDzW
aDnUIIdPZ0TyWVb914uoC/S31JbSxzyC4snSl8qJUjA5fTs0Ml2jWWPDVN1F3jG7fQvDded0LQY1
PJYlIXS3Ew/OLarxxvFlkZkBJIm1TNtQxJ2G54p2Ts6N37vRo0tj58FlD4ATx2SY9Gs96txXoRU0
H7rbRO0Do+PD6PRpKppU7G2sLqe5bmqo2DWYrE+KAtObGA1cY1P5aBecp7SLAb5yzsST+0RXmPBQ
kXiFf5tG02S/tbmjKU23DmQBqu6B7rnj0qRDxEBt0ap0IS3deTj2Ij2JvCgMBMxr5tAsdwpTGHmF
XKXvm4KRWCNgDF25THuLPlTdbZ2raUIVtK9zJMAVt67JObEPb/e6LMxoZJ3QsuHNtPRjXO8o1nwd
tGoYer0AzdG/2Pq5txXLV5cmmtJbcCsXCLPQUd5d/YzVUunIv25FCQWV/qht/qzl3LSi0ay2Azpu
UH71nPocEhMt/+Efgw7H4pW8rrk0xnDoFrXjY1lBlKbS7YlV8/c2x/Rkt4fXIZOmWSdRic1pO8Zi
pekD26OmZDfZR874nlBdCNWm7hGZQYA4bdVWL4gadQQdmcoM2lMWqKx1zj7INbktnyXblr8B0gAp
UWn4GqZhY9DxqYpZtTgAbbUS0Al1NtU/XJyIlzs/DC4BfriXeuS3u7Y+7Az0NA647lehiNmr3CVM
N8C0cMlNcTDdFDU4fSL87E54TRET0CAOhG9kebYB/61+qaGxpixI0SuNyguF92nCFVl200K958Q6
5iJicWk5/oMnp4mca5rv3XSNFzE/t0xhiug7cCJXI5d+JU+Pezg550kyukBqG5y4SvIhNg/it1xK
RqTF5ITkeY1hN4ngVd40V4hzVBqy1qGPmaKLN//bw0ifXyoJ3j5S3vBkyRhAqLf0xRORDXWB33JE
EUA/wacitosln2lAFkryQJuZcnSXZ+uUmV85Dz4ULcNCQYPs4xNTruFSX4/hjIO5rn3Zh/MS5gRW
x9uVuY96MtkwG9Ia3Hngp2p7UmF58GnFhI2Z88m6e3ji3qk6VhefVawZ+UuPPkvDRyyvs6tbDzLz
PIrMwRxrHCqmdJ2pW7qXNToAUijTG+W8QMy8dB70Rt3UiXzsL9yMSWskCiUzIBlMnkoUSPB07tvd
KnEipvjfLGUagpgeouHTybFet2gIFGi/vUghnVLY1TChI0Jr7mWPsTDuBTySdeehix2P5b6sxHQg
f8JAUnvFokI8VNjrQM3D25D9DxzPqdEVDaueacvcp4hO3YbJumKV9mYoQP06lubuc3K+sVLzfOgX
s4/TRYW2txXWVqIQIwW+G1aC3efjJ72ogmR8GWcmJDqw5cT0PGNdcy2fBymSoclApX6Tv1iNb55x
OWTwmCgxX7BYe/wRA4IGyiQxq1YgomE3e28bW3nwwgPPBF5jpA1ZdhDqfoc8dnmUNe+6hYn3+zws
3WxbbLlRNkcEhtzC41ifddizt5KhsWGyZgQo3WZdE7JBBAUJIqXqW2qAa9NdNGfvQ3Lx2gxvtLS4
hAd9S+oyW95gsBxQ7kVkaMHVMrl6MNjrRqJkjmBk6nSIMJ3Ilf/J0r+/tYnMqOKkqHFjQ+aguiBB
TW+G38GDYr44zCdmU4KRIeLypT/3yZyBC5exg80hx4NCBMlcec3k8j+3oJIrU4kP+f/3IzIrdcW5
OjNp6nORem/SWLUNYIdtqJ+b1yCHiBu7fADkDVRvTS0IFmAKB9jHzhBLntbTgzc9BRJiWME5cXu4
s3kh5BBRd5ju4KAqXwFauRf7F/mfN/61Jkij0RVFYi5DpoXpLEiG5Hwmwa7XNMJwIkT5pKeYORpb
cyg6VO+2xOYkjogFAt46A7kMYP/bkOT7czIVf3E55iG5yjR1HnEnKAkehphhr88w2JiqJLMr+BFZ
nPTMPfA8eRgP78p2dGvlMxatkeeMChl9xHZ/t3qiOK8MhjWRCZMZVhcPmFklBxKNRaQCgcGoRBG7
FwzFbdjsy+fPI1GjIUAG2+HapjLTGMHrUKSCXJXYlaJRMoNx8Y3gQKbsRhnbsSLD8WXfPrDCDp3g
gUlacdzUlBMZvz9NyTprMYJLrF8mzmnMuuaamHNur18ikNotTg0FAGRQrHM8vbomVMlvm/oKZaN0
nGjaRdnX4NCWtcCdsamo3HiM0TUX07oG2OU3EL5dD/p+fq4IbST86qOAAhKUTOMHk/BssgEJzN55
Q46pB5eSohuEan+3FLnqjCVt+FAtTUb/rR9QEdTxNzV1AQ7OEgHdZIjhpO1+rS/mIrPLl0lcmhbS
q7uN1/WgzZTOMJMBzjU87Q45zMwHUXXpON0z8XwwfrQUic3a5mQXPxmii/qizWjUZU6oHgKiXgNF
Slyay6NoOIBnUzeCRBqTbF5bYmdXdn0ZeBNf9NEgbqqeZCMzMUsd7S/+g0jcKdkXrO0OkuvPnWHF
b2NZqTJEH1uB0cVj3L6wkrKWvi1vTQaoqamY+BNk0a/IuGq9E3vwNu0FvaPoq3JYd4oYz4Ryy99u
gbimWx5jgJ6DxVfnY7EKGQNsljWMvjoJ0Iu4L9nkMcPz6mMNMEhnbANsZ4Oedt+fQRP3B4FpXvM4
6PYYPcAZQ8WC01DVv/j7MoMkUL09RDiHeeoTYx3xGkeMd7zSZy6XgIC5Tx7o/ZtLf7/g7nY3Mhuo
ZDEQu5mcarOAFEWsi9oc0yBoePKe0hidfGO5cqAHpxUDRyzXFl6cnEzAJgZmzmcMjcw4HgxSLvnm
brgL9vmc1PLqmCf4dyclZ3LIRQb+NTYUYlge2J7/WvI9FUky0HLe52x5k03kbBf8uogUBB5EpGGP
4COS7agT4oUYHGKHyDMS80P+MlEGuJ0DMCe2EJ8U1fmFE4kdIu4mLXd5HWmX24vJbODDG5m0fg0p
U2P7k/f3tzpRG6oyvxTde5lnLD+cV6Q7pQKIdHkln8jgWV41ovhLp1ydmC+ynehQZk60fDnXpWyW
91tO5rPY37p7EP0i6uTvd3UErGE/RNxH69joEZmWqZ+yKyUqCIJoKrrztS6G52mjiRKtTWDVQep8
DJiuamwrwZDAhVhxDEPudPq34aWGVfQRLKbIkTOtwO3SnFihvpFjAajRJhpdkZqwhs/kgjB4Rdl8
jHFRLG0WM2SPult3H9LdwUMsz6wJtbJsJGY3iCjyu5fqBANaJDbX5A7qszV+sji/9OL6DQ0m/eBG
Vs5tRJ8n6GOoCs9/bD80ubdzbBg1dhymhJUWKjGkAmUa1SDfQPenohUZ0z2+JYj0A/KmqXCgfEHy
RK7wAD4zRT8IKB2IqpPNw0FAaXjzUuSReWSQvXDKTxSbvNAumEv4vUDS/vUjqeilxg/kXroLcQdN
ZujPgoAWh0RuFOwXF5vsIFRX78DlbzApCKw/l3e1jwap5B4Kro/ME6N9p8ilQmD2TM8nwhOI9Xxz
36oYAGIaPG6u8OKSD+RRK0gpStrnZpbcnagFcTTOOFKgrKwi1kD/by7XQMZeQTJIBm2Ss6w9MTJO
JIKW7JwtgrRP8Se0sjwjHhwNGOD+99qYIvrTdlAaDxIA9m5zkqiJzKhan7ZvZGPRmtupkR1iIUtP
xtKNNTRaHFWE8qddIdk9A8LEFmBBHWYaQoMcuOEA77AdtOPkTT4W9Gcg96PpXWhKhbJZSaWJ5BpI
Sl9owBnJcqRP0L/K4+HTWM3Y0x6aPifVLKKH305DUGPT++O3k7tMLJlw4Iom/qnbpoltxoxrkaKn
G76MDI4hyMPH7qE5aXDHmA6sxROQBi8EDdinCwl2+gI1DjItm0SwZT3Q0n/OnDzncoJ1sAQnl2Fu
dQwhUqwv9t6R0tfPA6L/gdgTLRJ7xMxHZ9meGBsyz20PvEidWcRiLdAm94FSey8Sx/babIJpbzAf
sEIygGzGE2PimX5OzuzDAMbFkG/vln4fWJRbFDjM0+T8OPVAjGBa3WGB4cmE40rsZbFF6/rcdlJO
CfHfm1waZgeVFcH1F7ms6Nz+kXp3N++Lz6by0dWIlrc3cXB2yQoibq2sjbh170HoXKn4cJN+1RzA
AfZDWdwI9cHfDsFYHfcjw4/4jRFpXK44jOcFn/y9KTelOJFwqX38R2Y4CCsRLFFVG9mTDPQpPiXb
iCqLRyGFHzgKX6LOwplsL9sUm4oV6r/PGmUe050n82q0eDFvL3LlbEQjuaDQKQYcj3UUc4n8/rcz
CUD8gFppekhexXRBw4jv/B5cZgCHt4k45FeD8hrQg3YmCstCEdwn8FegE2sbsSEsHNYORUn4pQj3
+gnNDUxT7d88a7yWF4FHIA/cLdJTCh50ve7xlM2up+NxJ+j1BXTBGqPD4AX8g3pxYBqst4PYFDJW
dU23E0y33eyFaBZ/S0wLDE9Z2U+BwjHlsIfOAFdBYXCO4HaDJb03io+VbtE1ruUmFTPpiQY/PIEv
r0N4tNRlH4kO8MXQzTWxsVFjm3LkcF1Odsi5l2FfsUKTYzQUKQxzGptVM6au3/ATh9WAbJcp/Wk6
JJJZkBJcBFlZApncoUDhD1N/9LeImhDIiWCiZBijYwuYQtdGlgY1nX0gGNYigUIBUcRSD9eSxMFq
yVEEnRWXL+vuJUtT1EmCyyg+DLJnRYHl0IIam+Uk57WXvfFz8LHlObnF6sV7PiEO5ZFZkzcfEIT4
phkzCotLYPZwKPJcuCMOLHpIrhrewoVsk7n1sTiCBMRaI7kBwlny1MRNJPk/5kLqsz8pn7L6/wAf
fASezWnNJaoLUkmorjtYSNgjTo0zsfyHEOwhKa6fp9tWQJDYtLj3DOpqt2peTWsm/vzumwaUrOmc
Bta63LZ3wX0Y7/F2c1xi6GPGjchUTjJuPZhdgPBYFy2I2tWE8EF7p24Wmr16qvNWkG/6wWFLFP59
2VznAoCHA+alTgsdoyJB1FtrwRdvyAJMjj34N9jPxyqRD66/DfwCMXnKpfxvrcUCBb4l1ohVQO72
PsesB0fTXUKe+7vfYe5WDiRIqEmaOMFtj1lSVAAg5QHMu8tjFc9MoPC1ONoxuhXaVpHTdyZEKvob
FmkkJaWA1FLA6fcmTYfyAHKoVtRNIOmtr96YgP0ZQjyatv4ZAKF5DUIDGSphRSQUKn7nSAloH8PB
uWpKLMRI6Mzf4hgy1jlzZwjalwBuoPfHRA11a9RYiHPISOxGoCPUqrJCMduBimRdynrFidvL84HF
CB9fICR8PlZrjfULKET7LqJNsvHblc2x3442SwZBwWOiVy3phYBiyAPBtjDzgFdhAEVeg1Grt5vs
GeUHUMrL6RwJYhWGZ8iXDAyHZNgBfsXXSEln5CAVZwYmwRMBHmm7b7e69a2tQFpXerYjsF2xBgFy
SLEfP9eWxa5P8Bf3P/SBngP4rnK13EaPF6AXQThnF3KTl293NwOB4KxBR051H0qMTfBSsf1EfUEP
i5CiSTkiSY5zRcs8aSzONO/0R/FaPrMn3cNlLJZsivTeA4dxfY+1jWcr4DDPEeSv9JGsGAxMVtv9
czuwq22ScyfiiFiGPk3WxwQWTPGzAZjhE5OY1GiiOh2ejjhLEk4CJnRKOHq+iRV4J0qYiG0zbUNP
wj+NoZjJ6VKCUiLDSYSkiTfWOZh0ZJpvXcb6iqH8GLMW5tj/w9h7zXuEPIm/YamPY6+Dd2sSwFpR
lOKnnBwC7LprY6k1UDCiNS7YbreJfAU6BjJKodMAR4VicKx80/vKNiUpsPCEBOjIINEWfhPU9C+c
q7Motd0Xcf+z4YUJ/92xe9B8ra/bRuDbeLSr4WkR5yIPEvfptfrhkcU4RfEVp649wF3fPHDgRI2z
eE+awAGl83N54C3MDZNGZJUrVinD0wzEBbiBVGQGi0ewCZG6tDxUN6oe7hoyfVZtiYScnjbw9097
joDoYpE3AWDNYxP9g0FbN4GRor6NedMCTUM+zkQ+i/kOVIn4JIRsfQJbH4t5SarRr6D2iHDgNWkU
x6rk5LKrvMr5RtA7iZTVEBeyxcOBCMlgesGyQSRfW4s2LyUGZz+8p8h6tIZE99E5L6zbl+ncuSNC
/8jY73PCfX0U4DYXVYreeTrdxeXYCE0skboB4NZKVMOfYiATiqtA0w5xiQpw0Yb4Py8n3gOTnDUk
pnAT6srQw1lZR5qtv3U7wIxQrcnDkO8M7nHS1uzdt0nUJZNUP/D2VlSx0I3jUIUOlYrEpgFBOsoe
0cZDMBPnHTRmO9rFzE66tsK4AEAhZTCg49ksWjcn8Rag3nS/d540Q1Ela4rt3i33aQrWHLgaW+vz
mpR49rV1m35qACLMafV0gUX0Y/sw7zFBHmWNLRqRTBtMWjCBzYPk6Lx0u1x385d+7LrLIeqTm8ca
VLdNx6+f/6ICJGD9WCQuT4koKHvc/IrPxk41/dsgHtHNxVXBd0OsgnTLQCCUdiCODQWX/mu4L533
/uGn1M6fvoQkiXatuAzkVlPnRf3IbkN5wZ2kXlyvAXkCcOqh18V3I4lB3UAWVzbzDiaHHR4gBdOJ
gUAWD87+em3qLCdYFeBMgacUwKK/uPcXR8r+iEKiDI5ntEelTsYr/5EyRGbt8ZekaupuTiZ0jxc4
HKTIB+pfl/QHSXiFQlitjnu6WMCyQi0dpVcY++p4FE5CUnW9xD1WaiVe2cKbPX1bimaCBddrGwqs
F8dc/cokehBDFMeXesi+9bt+L+44LINfuoZNbvvu+ImCBro6QJzHVGDaLGDy0XWCPnfvAJUIMBbF
DAYfquT5IQsKfKocwGjdPcIEICl2XdJ3ecZv/LSQzF58Q9yrNv36Uv7TgUvqXEkbm1QeNESuXHC1
2G2oGIbPQpj76cOJhyrQG64z7+CympGdgzF2RzddAS5EflfHfN0MUp8AJagUdi/yUbCQYvkfmoPA
A38RxEmi+v/F9D9+KMiM2Nuv1UPbP5J2gQ8gIgoAiC+QnQirBxL+4qHjnO6E0AdDjhxQ5TTe8Dhl
aGRy0D0QxgKGCTaCakB6dfYd4vOn6g19M+yBLMSceUUS5N/99Nz31dtDJiiAMkkW/Y5qzORdumbd
9t/kjvikDdJtaY+anMoCfhrai42fQ/LKLJY4oBmAoMxkBIqC98o0eEUBJOHjuUXnlirCOae8fEuu
oIqXKRlg+OspeSjTZMm4sBkZUOY8TpYgn+0gIdObzumy4gWmJHlwiOLRcmnhkk/XvYm85yKDW31U
ueEy9in1Qeu6zW0ScRG3hw6nO7rVMP7dgEKN87x0npQLEO1ysn3TbblUuLoNLnz48F8kJ0gFHv2g
x7vDq2moMDEOTZDYm6xXCjkI4ENKcJ3Hy9PvG2QZBzYo1nc0gLqOwxbbxUsuiflJuajJ1ngLAgJw
i5VL3dKepC6Ma/dpqwYjpOC45t52JPghElrmYGM9zutTLmJsg9OS/ASjwk/HdH5pJfhFy5EEALlQ
3Xk3RVqRDrgqPKokwNQH5N+ML6PGTt9/ml/ZoEtqimnin4NLUsrNFF1Fbs8PnTtGwDQ54VzoLr1L
DGwEO85CwasPN9GLddWc3NZWUIL48ljXJMsB8noWeERK6U8CIiNyCugd+oG/VQChEnOIrGmHJHdw
jWL8XAIjlj8wf8iC4WvqrGThkSP1FZIhGmoqnH5l+iXT9A0LOUzQwCp0hlP5NPlKiIxwPFmajdFj
+oTkL8MwITu+XIcd+uuQoCmXQYYBU/LsUU3GivTIXCVhkSfPfCVXhNlIKrxbuZnTOtgzuw/zCrK9
x08yrB/a4Sgkz1Dd182tzN1wCQ0OsphZ2xd4KR4ONzSfMdWWcgSQeZhW3e7K6ss7ij3cd78zRAB9
X1VzEd8oOTnpnUcstVSnYbTJcGDUgbThGQlyaygATXdVomRLVxROpuqLqqHyQ7ZzJLxjjTiiJ0B8
AeOCNess3n3UEkrwcZCI9ucKAmoN+syKDBNb3zxCfhqxJxrMZpP0rhm9Ovj+3XmPSwqpXgSuUU0M
Kxm9HIJ6FUPbTl1NRGWddMjliyrqiki9eeTF6A5qse5TPL+sJrLJ3TsRV/Rky4KTkv+J5iz42+Dy
aPRJJRbrGZ1J/qTDrov2qAgkoHFBE+nr4AJwhKzTnWEUO7W1XMMThcdVDK/suNk9aJfA+pbLksi6
KGXuu6vzbXp8mnfK6Mm6b892i+ogg5tj+2A0tIAaWepiE0CDMaW/qQgB2ZkGrqgC1ogW4+LNw21g
bACkwT1PrSCD//TBYNyK7F8+JdkjqC+o41H0cPrgHGJq25PHOll3ghTXRVI6BP2A9ofbtwLSsYm7
STjG/j4NyTTgkXwCJb7IolLnGVOIEmrCxvyheEbEJxLuOSwQJLd9gawAmzd3ZDMwnS9hMJJSagcU
B+4H9jXpqXgNGS5TXef4Bng3RMDESxIvhFAaEl3A1UbATNySDM0iuCyZu0fpolU4PXVa0ttl+ERa
IoTI24TqYxkve9xDT7UOsgI62xdYJIVY03x4nYNOEmaqs1wz8pnI/ZYlDSGLC19aSm4TldtSrb+5
c900zqHCPe3fRTui+064ojTcE4fUIU5saubl5T8ULztk3WooPTT0zR9jER/OK6B1ArOq/kk0BdP8
mwSR2YUUDQpkecyi4dKppCgIQB7i4VLk4QO7cMsCEFcIBflLAUnI06NYGMva5lnWJVVe1B69gzCD
iMEGdY9a3kVOuImMJwbQ8mx3By+xXKhtBIuuw+mOscIt7gjocDTQiEw1vqJ/NjdCn+H2x4BnLn/R
gI0zvWEtIjBGgj4bvwa2T+m6eNPwE3DO0QlWAUgu8Kq5Cmi/oHiRj4HavWSQ5YJ8CvrMbY1K8SQx
zSU6LSF2ogsHgosNbPIqkPgdEPz5cxG3UU6rc56GOBziiVz9dPhYE8HcQqTkijJ9MPUapLSITJR3
T/9hobuuHszEiNUm07/lfjQv85HWaYI9e+DbbGMHDR4nes4P9V4EepMSXnLHBwwrpdFNrKLXRKLJ
JIWKgYjJQxvZz1+MvoVkxcl3uc/Z90CgTLBoDnq6pU/rsM7D/6yYdE3FkE9RM63QmKoI4CZ2wsvI
CmFBIkQOdVnqDqbA8iukT/Hxiv+tz3sOQ4HkXoQMqdol2db6fuzC1ki1J+ICAb0Vg73d1dZINnqY
fFtGyAL7m1D5yccG7B8QG4jizgJmdJD9/hvfGukAyIkUa6nXVo4j8ij0TyznK74Raz1DkGXKEVmJ
RBvFw4/Gvq0JxLsSFrVm5MHFkHzo21EETytEMt6BQZ0c3ZAf+OQjxa1R2+kjE1ySRDH3Rd4+zHR6
Z11zYMgNsD9/YwJfaGBkNjY6BxOB3x4R91fvGZ3O+LL+lXmS3oTdax58LjsXAR1D0TvkpY/5fFmj
dDMc8bk69XdDpKBH4hIhbKBdsqGIgIq7vcOtxh6A2e1H3JvrBppSKnE2Nq6CKgfnBSjy6Dkiawmk
OCfTGkj5RlEPawjiigFZzODSgMFYHfwQdgydkqgo6U4RCLFEIku8UNDgk2MN2pR21wGP66V6zKjl
jz14vobAYsAGstrdn64nx5X32D5+3UmxAOfEFMFK8F9DvpPvJa4uIUjs4KkYzTyuwQWgohO03Scr
W2Kxd15h6hAyxeYnxVlyeFrgCh8kBCiCbwH25YD9swh04rpwbhE7haWCK6BwHGSftGSxuE/BW52C
60QkE8HYj8wSxJznyQMEL5fktKQvgSealOC0Olf0gh+OxCq76DZZZ3DHAUZYtPbAFQnCWc3B7ETH
yrdo9oFU2Z43r5dOf8jn7KprIrYYo/+aMpZo7ZiZB3/RWCL21wFdeHktM4CKZjzK3VA0MC5yOOTX
a9voww06JMPTIS4kK6vFFApTZkrd0rL2RBcwbZz7fneQpZrtb3Oqk7H5Mcuaqrsm/GSoDGszlvhD
4t6IqxNqSo9NMo0yDNjKNE9k+CFq5Gua8zoIYsTmDL8W7Ym9hmiGHZDqfra40oibDynxrLD0Cgix
+Zh+uhM57mocomoqHxIMsRwpn7/hOEK2gfSRv5SDQcg7E7ZOj19QupHfSo06aoDk2AliiBp2zFpi
YhSt0/VI49fShVN/2PiE9dhEDppqRqUqn4m2fTJOpqRyiWrHCV2+R53CPbnZA1IWKjdPaK4mfp9o
V3Gr0xXxNggRKLXl2xy5hSVrAR5Jww2hRUBZUKLJ3nJ6KjJZFZRmwzCzQht8i746oTbpbmTu/zgg
YVJe6ZJaYY7X9N7kZxJHRX4GAh/thAb6o8ckyom6RV0MRAmLKiaTmBIknYRoaApNC7WX2KTY4CTF
q3RN57Z1Qyzk2xwF73aPD7+1pSZVw9wluY61kVhRIm3fH+TlTCUIpU7+w48I6qMxaJ37pH5APYci
kKkND87Y1iFe3ou09Yk9K5zYr7YUi945UGdLttq4xwTjIEaklByeeaf21bbahgXYMLYZdCUy7Zhq
5K8U/P+YQ04qPecrwKAYhytc0kFHfxVIfvwqoFhtzyzwEOyXhCvDiRtixcTlJiGOQyYISvtw8SN6
yy7aM96hFjj1/4X4C3vxdB5mTvoR01nwNAjZiRiYWIKsuSH4D3gSWcFHEezJ9kTPVSxjeFy2dqmy
4FbQI4XRi9ySpILEnLpO3ZKcz/TeT1rzJAtwSnNYXFuEZuCixitFyZJnypQH/QXgy3mh7oyOTfD7
eLc3FhWpeF9DuEN05zcHDSD9pgD2w4tzCgSpCleSQtr5vQ9ioiY7LxxhJ0XubVMS9/859QsqQeBj
BOiMYds1XSpknGhCn0Pwyj4NfqHeMz0T95tTuEZgt0Icd/wEXPBMkmoXvk8HhgGTbmoVooPh+bKd
F2SKpMnWnLwEXLXnhVcVfpueo3Qgoqvdi7xJkGXANwR+i7nahOpU14EQgJURpjonbv6A3kO3QXJB
V0e0yxGdoZ4P9IC85OejLD5ZNigVUnnREfzV5SBEIYkcNXYMOLbjUrgxhgrXd75zDxRhzQF0PrF9
JLUXI/V27sNAirHzKNsClutXk5KJQpKcgBQ2Wch4rMwhumzhor+wbQi9MwFx/I8tYI94+hd3jzzp
Sts0gt5YUJLAhF8NrmtmNQtKbMcaUfPqY2QTRSG+nrO8pX2N2EagJ06339qKtcDCQvZ1EgQBSfzQ
fJYrMZASOpgT1RRLG3f21j+vCLqIiCk6CISL0O+cDPyhF+AzQCWwGuRHIIcmf59lkKluXyw0sa5P
UA4gQ1iZGyTxQUQupQbSl02s1YoSQxExWONcCKJV7Dhj9yHukR6cTSQqsKYpVw0MCqnbBBqi7pE9
pGW7WFPYKCyyj3vE+cWUw4SeUf7+d0klqQYkBQgD0UcmYenxLjbym55wdLTPyDEkIcJD8ji03Jje
aUfZcashpqTkcsRfPFIqMrg16cQHJwGdoqFIhZWnZTGGz+8dyqd9OSDChfVzhjjtwCSM9SnPtu5h
amf/eiD+yEiq+z/oIiIzXjCPqD5uujCNU+pOKSZUoxAakxQBdSaNzwWapBHbhwX8YqA4Sckt1TwI
JCvXD0fVFdSe9BCgCNj++SXkMLBvX51kEhs0DmyKAqKtFpTb4yNw/aJ9IPMGJkQVCTjIcNPAU4S0
lIF0BshshgaUCP9SNrNEt/UGUHWyyYvDUtupa6B3065MtlRpmmtfHWtFrWf+22lRJKHsaEYXtbDu
QkXwIr87cy4EIRlYoLoN5DBr9HPt4lMrcvoUZWYdl1yUyxbYiorxcNuROQc3GtyYtNpAKTVh+SFD
9G52SAl4RgnUMUo59Ngkk5o2UaaTjk8O6GgKsLClmvXtvFfPCQUoZGDQO55M1stPOWnTiDixvB7r
lXlAovyLylbhC4PZowAt6mh40OFDoAEjcAxzGX1EcgiyMnV6hWoAmy87LsZD0sJHdjqtde1IDS57
1Fk99DFALJB+AH4BRzfVfZiHxGV7DoRjEPUKcx7B0Sg4/4tmsHX9j6QzW04Vi8LwE1nFKHDLrDiP
MTeUiUZEEGWQ4en726er0umcxChB2Hutf1okzXUkGhKgx6TDR9DtR+yr7LgsEUAfv12yLaDDKOlP
JZBPiZnET6WJrvkJbk8cI4jRKDQpar8eF+OAebYhY6zc54icboRtYGO0MQKhk6lETqjgSilQvAri
BGO9yNC3RmFCYDRpczhiEhyKwqJ3X9ypxn87NDt3x0TTBYWL/XjAtIkcRIKHktxe8VVqQ2gjyb8V
nimFr4HYthAWkfn1mndHj0JPoRN36KqoM0b+mIqfVI0X/u1wDCTwJJHVw+zJawvrBrKANGDkG/NG
Eg6UTMkPa/WLGXgo0QiaweVn32qy48y1dn1uR8eMHRvsvQnuY78gq2XMteb1vP8s9OC2IBBUepgp
abw7NyMq1wrUEuOu/yaqoN+Xud9KIbOeCLM8jGJGVjhfqGxi7w1f8SJaz//8vp7ID+Qt1tettU2h
pKzQ2BkzjrX8agwk5lI6JQ307eYJXa2xzbi6H2GBMXgmoSUyZi/X2uKc4Uw0JTqIdN6L083UtCib
GdveqbnLqIWWBkTeUv3NdoYZ5lxx9A2/9QzRb37GjhavhqUVPkCwfj5sZheItZU2L3BH+/fCRUXw
a861eb/Wd5jNvlt2pw/UyHNhfXgDnIQZUZT+SG9+nlx1DOvZh1OiOaLw5Ux7ezsNWZU4+x6f/tWu
063oiKcsThTQ+/2eKndfTvdnZ+E43qLzFlNvMTiLxeK0WFBg8ztbx9nu+YezmDrh+rCOIveyhuu/
8HFp7TBar103dC8On8LQXbvTcB3yD4d/QtWsw3D7B/Ky5puOO/fd+cGNGtu9uI7rhL7v5/bcxVLX
OIfGcRFhRDx3ZHo8aerAO4a8QPT17c7dwwFZSeOED/tyiC4H+MgLz8NzEerAywpR4PpicRTrSyh+
2T3wROvoEonDIiwu/HI50H3ofnw3PPBlJKTJF3fNdrfmMUTQiS/WEbCKE/2Ff+7f3Q23HOWI/4Wh
87eFIvrbc0o4s6ze7KP7nKi9PT99OpdtCPMEDoX60Sc82ctdHvpve/tLvD8qdBbdT1AHDssyIXVb
AsLEFiB+dy0kD+QQYbYTtb34T6ga10I6txY6x+2Wd2vL67Y2J93hBBzckOdsQ3An0uumZ7EfL6Z4
3ByeV9BloeusPNsWkMnidPJOsuN5p1PnOZQe3mw28ySXXY8FfsEba7OrU1e/7AUH7IlaRFQii5Pn
2adqxq97AM+Na58yNuMZ5IZmH+0gCGyy+E6np80H5UbNw7yGWjsgo8P2/rEiAjOt7VnlzrzOm3GN
OefS3nPKt8Qa/sXmOf++oV0NRpqz1GefXXZhoGio373l+Nzt1Dp8xpPPzuTr8tKyEohumSqujmBG
H98ssdN4ZixiCk5g6v+h6SGgBqOMZPRHVOzh3gfDLthpx0AXx14mCn3X3/7kH1jPH4FAdIKK6Kmn
Afhy4hjs0bc8BQnFf8P2GT4Xij941eSBPO38OagmoZT5jjZkiQdiqd286rf/FTUdYrDCNrfNl7x+
zCCTRBshfWHcp8fNmP7xASn5rb4oBy15p86lSX9Kf6QTC31mrHFyBVjUl/c9y6oPrRQMFM1LEKep
+av4j12l8pwJ/ezN1e8HkWcuoDP5EEM0nNVpDvuUMJR67JsRXWiYr9qZtR6mvQ/9AKP0nlnvHoIJ
xb5/W1GfMkH8uejW9xn91pIWikkAf/d9vE0W+lRSmB8XDkYk4Rihz2ob4sPshlbiLydMNnGHxDla
3ymlU8Q8ntXoXEL1UuKxHbPkAQAWriVhO34ET+a/ACC8vAolrUqwKQZPly9+G/goSNtMfOjfMnkj
pm/QziAWo616isSHT+42LKKFLZ8Vxf2cR9Dev8Z5NCXtGCbFRKiJELh0oVEbnZhS19S8AcDVCprE
zclF42Nn8Q5WsCN50PjKzStB1KDhKFguRIAQr0igXoM2AXMRYBrbOfoToLcLlUaKnEwWCTEULMT8
Yi9GpYVQCK6CjuqDUiAtAv1MeUBABnVbj4oKyboGtZ3sS80lphM+xpNWQyAHTJD603YjZ15G5u7h
BMa+tleroGSglFOa/p3sUWQONxzttvWTYJCnb6AyowhDlkeGWWO3nUPfYmihgclUCZT9jg6lgGH4
LGI21V6niXM6Bbf0xJI2FWTvdoCbI3AK1GF+2xsLwJuoLqb6ptLcpvAH2fnQi4ki6Zvf0xjIh6xc
crtLVTqfZRvEnZMTMnnf1qWnQWqSY0MNNEG3n5JIg07OBazSqJpos2gbqd41x8QlDhtXE2MQ6D0y
qBzR83KA8Yb0sJxuV9PMX4HzxgwBlL2eswXplbox/bWM4og0QC4AJnU4BhybSCYiy9d9Qje0vqh5
3Oy3fbpdzlRu31BcE1xG9wym6VkENqDUtXuMJQcjLGtHvbviM4Zmz6QTei9xX4x7Uodphpi+tiqw
P6zvU54+WwL6cy56avPtY66slIu07TbZccxxUjlt5Q0oWByW5PRabrLtoveeYIdkqyF2VPyS0zKe
62AZuquRhPeaPHqmIAUxsa5g6FcT1gvFz+36SXfy8ckQiZ9uJ2x8X8lFyt1xaVNXvTn6zOaWm/OA
fD4+fQzYsaqwE4pfsCnD1VFnoQgt7DfGn9kTd1GLZJCIbVtr7ddPeoSso/lEyH4QQDSiQkgXujCw
1gSZr7hNEHorfvUhWsVjvZKZleRgygIgMEp/PPIHhprfaOKDW+/rcN0o0qbF71h1IXN1iwAIQvmo
6MLHy9cbv6OoB/mGw4T8LuzR2qCphYv9anwdGwbNF7wvHexivGtPyd/710IW+nfbjdb31ZgJqOUe
9kEBD6XNonTNPKrytKdcdsiD/hgLyn/ClR5vV6TbyO3PU/I0SM7Gu9E9nttdtWqXYIIU6oMvnxM6
H3oQtgbLud890Ztwk3/IzfBrakQuD4X4oUkFJzv2X+r0Db7/XhWjOW2L0dvdM8gGj6SZ4Rl0j7Dp
mTlyeTcskhSEj7Cvg6JftF9d6Vcw1DjQKdhLXyHppAmk0mX7FeW7iKyXsIL1HLLfbWqsKbP2awS1
SsBJ5oJ0j0lhvSHu9tPBLQiCJ6CN8vfj3jLPhDsgTou1l2AaKlDmImr+mzdG83Vstzd3LFwlA63I
YGeX1wkQ+6EvctZMmI0JV0398t4pb6xbtWFF1C1gYrtLh80z3XUpIDutAnONPpP4M2mJn2XtG9yU
SX1P/PtzFb72Fo6UMG481fDr3h3fXb3w5MKr219zFEifteUMxfT1ozJhY19HrOsw+zfiQWIn5T1E
kT8KTdkv2jUpGzFt+FzTjrzYm3s78elpFIJDiEBYkZZoFa72D895qWFm+lY+4SWMV3AH57JclZQQ
NOypy61zR0FZ+DF6UsVjxRst6mP2kxy0pR4Yf9LsuZGn7129GYuZaXPT77Bo7pttdYnZHeGHS2cA
PJ4hJxibiLxFThihuWS40j0T5pnmjLSg8NG+muUbvcrqdfP1QazwxjSNuIleB0KIYtQQsD2Vj1DE
0mnsvXcX3XdlxU7NGOrl+0sFbmxnWNimCpIT0+7J7SMnb0as0eswOI/dP5SSHU3+I1iToYB/w8H8
Qiywwry2VpYW4pCanJ4DR0M40Qe9xrmqvfdOPtAjAtOVFQFFfe3Fvz1QITFhB9I574zuJOSeyBT8
rIYNdc0QydlnSsLqaA82+utlZ+nX3MYhqoCpQmrp9hk+Q+nL3Brf2pI9+RWmKO53Y4YZiHPuSQRH
xO5TW6ZoWFp7YtJbEL26//xU18f0tc22T/VseLd91bKrjDzeKe1OMg3pQ4RV/7sINFfhZM9QDyAx
qHMvkeaP3s9xTiIlIKnIIIPWVlElQHUVFEXcMoSPToBZaI8JdFXZiHQ3A4ApQprqV2BpfBJzG0w7
vb4hj4R/9XUlSqJet3g+7LZyTZgegD3AOdORHyEAL038udoRYWZQGb0cdZ/QNBrkNtDqm7WXWI7C
m/QRyavt5QPG07kJZoXDOPMtkvIURgoytdx7GGFW+gPsXeYNpNCZb9fa3/fvvdzs0+mYaiz6lIxG
a8qvUe7J37nO9oJbEVrbAwcuAHrVYDRv/jFyglFheZq/+6MiUyOlzt2wMFoa0terpYhasPT0GWLm
3v88pnxW8yAz3NQERp0Yc5Fo1YF8Ga7GrHdp2hG3/ArMcBSAbiU+occ04ZhAEaWcx540i2coVYjw
YaYN1DljQRE8wex92ksz0+O/z+E9f8EcIrLZFfCmPDlpg4g70UrTthNuxalFQwmNoDuvfJKgvcfG
FElLyKDRfvxVM9Ar3gwXJJxkCnVUKomDKh/HTYaCJuF9FfPEG5KS2oCeWkVWIDPEUWi2iSsdReOp
Mjchsi8GPwGvxfWBdYdS8o0vx2ByE+GxxlSUZFewl5JIfnZS0OibnViLUQyC16VopDTFLTfFFnis
/A63IgKY9gx2G6W5ktvGyliNKDYd6jHAk/HNNiaHiDRa28cmku/vV4HrkgQ08kaLEZ1FHT3mXbhB
A7yEO0zgvK5vEtDCH+FQ/EGYXy26WXNoveQynxd2Nvn4Qqk9QWECW22LYIzeyxfPyU0JXhOhxBaS
03RyO1dejuoncxVqJ+o6Zk/EhOVVfgdfuAMPd4dgc5snvCa7K3AzjKWrTXZj94hNEpWIHLb+NUYP
JnSOyOpRD7Lzo8G4LYcVlJWHN3nFjOGwx/eWBhchdcDA6qZcH5D4iDRqF7m6ZwZ+j1QXc/+ERDf4
xmzyp9rfVIIBCkLMK4LSzCZwSH4epFgOkDtATl4rGEsMCxgavr4zX8FO/80h8dt3TEuPgLyGkMtg
ghOM31Zo1gugTC2gDHER4yMeGTtfiT+n/m29eoZ0xrv7jEqN6hlzcALs2dO/CgQVTzxON5Yl/s5o
fiPTpwoIHvWeyzpdN2Sccqa3JX8jI2du3tPHDTt2+QexL/XWhFa5dkBCDeAK441Au+5BCelZMCF+
WrK0Srb808rBbW2VoVHQeHzJtY3NATEI7fdoRSPAhPEfwKyfZJTN7lT+H0wQEoyS84ivanD1OvuX
gGUI1iuiMyA6Gl6QHQ9lGhSqT8n9j6I1SiTiS86IvftAF3/jP/ZmN+8X7D1YnDIv8Uonm0cIlad/
8H9BGVAQh0JQgn9HMHwC0o5Aw92/GDAeQhOsABOSP3IBbhLvsmefAbcQdsIUSi/1Fus/KWJmKpdB
JK4PIp/sNIherBjqKg14q+Zvem+STEESXqJPd/YxefzeMQk9fNg2oqcsoOPbcvP/MyYKj6FQBQVE
gjromyjk+esErUY3aTvPgI6ZawpicqosPibgVkp/K7oB+5Gw+MinDvw9FYCMjv+G+V/fzyuzIpkh
wFC2GVDHt+xl9olalAncClHpBQUiHBDZivg+CXa85Z7GeFz9xJjh5R21CkpYK4i5eBGIBdounj3m
N2/knHr/FUFa71jHbgUTtsildOJLHb5+jM39enszrMi22KVceHuEA/DMnrkqf3A57ylI2OgIFXmg
JkDujAhs/4QL5PxCxqKo7z1EqC79SyhHwjCgR7gDtvd1tiyuYHKIhLBfF9/Vvpm/1/282xbrXfIl
0yfEK1YTmFHdAUwQQzz+8QLmT/mNVhpxA7ZRkyD7QMHYgvIAedjbA24GX2a8r3ULG/bhd2DgQUcl
j980tGikUevPkr3MiPbRjBm8G22R/7wjRthFUIP6Rdoom34Dwnk7JhYgF4v5PtXQMScAw+2EiUGU
a2+bDbTfKhCgLKT/IkmJDEV+rJ+pmwzm/Gk/cMUNBCvCAUbKEiiPKIHLebDflzqbkEf5gHPcMPQk
JKAGcYQtZG2spexx1+vd+zHjH1U/ldNKXTH/6ZP/Pvo/jcBrs+WUEbr5msY9VwfE/APIutPxArEs
KkSRTUExLTA9YDzBeydTFMKaqAaA20UCM8UzYlMhTBT0mcJYhzyxSflk/nygr4p68aG02fdHSgZO
cqJ8yeZ2kB5+kX8/2UFGSUbs1iqugEo+jA1nkiTRNSrdyvA5NdCxR02yuyu8QfzTXWW0i9/mMOPN
MeCzDZGnT06iRLkI4EFZ/9uAE9zXaSQjPMjDWxI9hiiRwDxcCgvCYSFOiIAv8E2rjAb165x5k36R
BDkAL7HtiHmgRpOgG/v637MIGs0pKiwsPhmZxEYCfsB7E0Cp0AJ4UAUfREWc6rHdm+HDgECviAaH
DfXk25pGz5ADKtOGs6JMrdzr43mbbDR0aAgTuL+R8zY2NcstcStsIr90K7WXntE0IkvKzcnzkAI+
oEdGyERKxpeyZftXJgp3wKHy0YNSx4GwJfLJkAJZgCQMHQtvsHvIN3DaUSB9m6xhaGH+KJrGs/Zk
7uSFPk//9O/7HcI5DpPDe0SCvFMjLaCebsnGI7vPe4HR4BA6P37ZG1NAPegqaHdMOiieCpf4EwlV
GWSz7hg7fXVXmVDuDKkHdK70wA9ukgbvo0qqRxowUedJtOoYKNA2v6i8qelp+oD1OqIh1iz4OpSB
HGC3+pQ7rJNzGcf4F6YTgLLhi8SbFgcdLTn+w3NzfmIfVrfCBXhIdub83jDIwdPZPmH8CH8ia3Ch
bG6LJ/UzVk9QAmE5EUmL0DS0aDUZh9NnzbghJyf80fDZlQaMEOahQtVk+tRDisqO5cpICPFjGhif
xFwgbtv87mOfIF79RusHsrofDvVCxetEryszKfsdDqsfokGOsgZ9zav+qwiQMd3AdMKyvd7bDZWJ
+Z1Hyma0Q1LoM6Z+yyFzjNLGuDR42Y5EwSiY6vCBz6CLWK57NmnaHmL26kmVuX0s1p5dhkXFjZ+n
GPT01S0hrGAN3yQzjNYaBm6JtzKTsS++/eJUoUIHqnxY4U22POOOtyzZ3gfEn+2xIz80W93RpSeK
GqZdGcUF0KF8tA7SDsLaO5+FRAdLxnbA1C7k0yDSexQmLkgGih/VY83hW2lYXdCnoQEU7Hfht8vP
Zs/3c/jZh88+KTv27Hh3VsHHCe5OEBA16CAlqClVVqvV7Oh53uKMkFQ8dP8JhsAI0hqtV7YcVa7+
3IyfEwK9rWs8PqjVuSS8U56hTqKBLDxmu/T6We9OTJwMFAxl+vphrbKOAe2+ghG/D0tmwjOpgMZ2
W1vT8Tt6WdMHY3Yu2exNYn3mfebk9cFj6qRvgXINAXnARFuLNRnnzphpGc74BTnowpLqhHU8PJoZ
vkkUOlOxdKzFN+eOBkcPwS3hdqHRSdXnAQiB4IOom9WretXB0BDpkraiAO1TK8CiB6JiYBNGNoQ9
Bj3IDe4YTMcX0lDBs38giMQjcY2xFFN6oDTawukIKnz7ZG7TSwxG5UwXPqslr071BF9v2jUJrawC
15wa8+0mfcgoIXo7kB3oVGbBMyDdJACM56QvQ0hKYfCb4mItEQnp3HfkPZ+3iThY1j5iFXxieJng
UZNKR5INlXHjVRdmP8ryxBoE1zyGCr6D0dM8d+dukZ9YPmn1PuR2Ysbk88QMP5tEMJoO7TO/RJWB
LP4WsJpC9RJ7cEMoRGEGaY33EO1SNbkDNpEaUwRkAhPhW6NFh+quXEBxPm4XGldWZlbkzHQ1isNX
NAbrrfynPL99yDO1ac3p0bOFDvyMauLc5M69nANs812JLJvNc6DLtxJn/FWeQbrzE56SDLgPB+4N
ae5kkCZZM+P5tHp66ulLx1GJSK8KXzqICe/f+CjvY788VifhlQEMMJ0kZxoHMNILpIghVkz/mIIr
qH+PizXl7Ne1X958DtqaAqhz+wB0AE/X4f3KJJaAA0iZHj4wWJDs2+Xn2zpUKyYuxCyVS3SrMBst
NyBVi7hamCnKjknmEGND8wmNnN2vyTYgjpgkCwo2Rq/Zr3m9H9OxLONNxZzm7ZM5YvWcOYM1zC+u
t3mFzPbfRLWuE66sRjDVE6K1weYpOcBqWF3epKtBXxP0fiXQcjF479WZOaHAAkIH1x9FvV4steNz
ahySCKiFC0doLthFnmsGMyB8u95/rWun+ur18ZXAUEje+5L17N23JkQIAE4wIJg5FxcQIaYeMHOh
PpSL1iU067kZTT+Lz1o9NLNixdqLLBLZ5wVBAqCFemDzputOnq76hwyi+DgGIR81UdlO+l5o7LKK
3SHDQScu5JXoPEHd6eO5yordhzzxOLr7rAfqBNFJORfaRJp19HSY/rp9B0MyAO0tLMNlqHnuvSc6
s7Gk1QvVALErzax8H7hOeeWSyxo8o4TwotkveSLujCZoZjiF4I1AD2hvK8Y14xfKXSvb3kjQjCsv
SeYKG0uvE6I754d3XTwSkVJXRG0VAmE9n96NSJNbMLR73XB5KpnpUBQDHMktYFSnVLoac+KHBVep
VDPzU/zFNbBFDsrK4iRePWk2PG0CSd+Qlh/kpTvql6MSGH+X8X2MIGQe96CNex4zIJH6qoywJ/fm
EVa9j6Dun6miNtw7cSV00Hi/ck+vZgj++GE2WlHQ8KTmzVX16NnbMvZdgmES5yUFsYRX8k0qOVQF
cn8WGopYygQiBNCikeEBNpq6pDkruhM/Z59uZj5nEj9iVUKugjy/CaU2sNSAOpd/jvKwiUOckkIP
jQ0AfSsaetVBuF0mDtDXG5Xde9LdJ9LbVb+rjJ+EqEe8rIxeIhuO5eZp7jJ9LmluhnBOdwQDSdAY
ajqs6cQUQVoSHEVGFNLnkBhiHSYEahNd/xOgIbjrn0iPlMkrbNxhyOb1QQahp+HblNBVTOqrZwOH
9MKCp9W+qk9xwIxRkaQs0Z/qr0l+m9YZE11OA9wD8Ed1HMmk/lBMEXqAM/OxztGebZMllFSCbHbJ
2Q0xNYvsjRFBH7e59mInxxHLjgoOjJY6pSJe1yv4Km11W6vELr2vtzmMMTE052EuNE/DXhbfoMFi
YbSmt8vrjCIfcnE2/s0pekQ2HNuNRRtMMBCaJgbpzbgms0UX3H5f3wwugeyyQjACbM5kOkySuUEy
BXKi41851yLGC8IjsP+xrbK3vKaJGjw3rOLgucRH/pVTyrEqtz81k6WEL1XLgre2NJSoyrYyNkRk
duVmjAHkZg8yddkyIb6AlCnTE8N0GfLFtE30P3RSXdjSI7JqBQkyLzR26sRopzHKZFwTEDMgYekv
CUcMvq7uPr/N07QfP2TGs1j8EAYzLBOcHg4P9eJA/IuYjFQwdLq/dJRoqa8mU9YuiTjCYbxQxgED
XfF4vgiwBe3HQWqRLBGxqt+AVxhSEgc9YCYJnyzYuNFJ1K5DyZrobGosSiYxQHQbzIkdvpEsfUyP
SbNMj9wypkkdr2Jt0j1/qCYoPagjDE1oD2n3BougXDGVosQO828gBq8Wo9HE15xNWeRQfxGzz57G
K5Bdj1ORjZRvYkZs8UmA9fInQBMjA2YqV4AZ5QkVMIgY8op+GLcxFCFWs/Gumg5GgJqmA0pBOEvU
SRqWNK/QJgAWlD20A+p36d+O2sYA7fN7NOX+8J5kyAXrwKgYJWS/U2cM0cdMJbKTWaFx6LbTvJjm
L0YRwCeyUrpFs1Jipsoxgp4OFa2sq1Ogx+yulwd7lZ8xHSqeisTMKhiVy/Ie8aw8nwRNQeIC0UKQ
HTEjIUnKwSzUBe+fehQaKZWbSxWsahTnPmNxpWYlHXlnGaWOVBKZGwhESoauuBK4HrSXuLJepleQ
xc989deUKVkKF0LFROQpSEGqC2Za7nbxTYyMH6UBY8fLTgwN5zJ8zVPIacL3ALi7E8cCl13OFWat
Thg63UG+Z4vE8mquU22fjwNuCn6RjZ0rl7a+xwI2/+z5H7cKV1YJT939++43dScPy0gdbf2cugGl
+zBVVTFWR3xNDBhfyGAmftUumNMBcMBnNm0+c0UyOoX5IsgI2bG5TD98SJ40Pny0KVpLqfjGPMkD
3uy5DK25O+KyArxH/0HRhAUCwwJwDQ+lY+aqY0fmkuM+ZkfMBa+jUV4N9oJ5IRB88HovmZXWSeUQ
4q/Kfa49boLiExgjj2u/Q32LRxjKr48+RlQ2M0o8GNCK5LRc49S51rBkV2PjZC5UVU0gfPASq+Cb
1SRj/pm+QVigDyE9MV9oJrrWL9y8OhUtkRYvrnjm6XgY+ZUFDHHfhA3YLlwdP+yhtAmQP2L/ayCl
DZftK1HWKepwsiqJBcx8tiw2DqxA6CsqdpDc+/x7VjOxO3SzOdUmQkPuvVHAbtC3AVsO+xA4PZ9H
5cKsAlSCcMJqjzI64L7lrHOCVXizj8Mtlz4WIylS71HNDtfN6N+42IeRfaOvxIEbcyl54p4oQhSE
dM1Ejbc/oO9inS38l4L0zwaFAkph5CJfVIPLBV7gDoe+WJLsnejuXfEyxefWZjptAhmB9ZCtSHNH
sI0sg1z+MjSzgwuNubnP/If9ieHOPHKEOISsP+LqTY/Xro4KwSWF2xz7H14WiShobI/4Gg3mQBi3
nV1bW1BA/bS+tj8vJkIWIXeGOPIRMJrNw1lG34r3x+LKeDnMcCYSFAavjyIwXS5q9OGEN7fMRXe0
Izgcblgu6TeLk5h+yXOhHGVcLOgPwo6Xz0RpRqpXP8/HosEcidQapQf3Ktr4Ez15OqZ7F8yUGF2N
pLkMEASD+8JglUz3ZHOg9uynzHTHoc9wNFObSBUXPCsPeahzlKScPQ4Vj4f2Q7/G1sLnhpG7L//z
8qmy75KrsoccFQSHiE5d80c7jo/c6ia/fnNkYnowZh0HSso9LSWjRYHCKi4eEDWczA9X3m/TzruX
RHT5wzU+3kl35I/+0q/crQiAn52X/w6oKafca/cvrh6qW5b8svOaLfXxF2V4RyEtIQFvtvSXrOSf
7xEbFxFVQM3s7CVJffR8JPQxFUesKNZYiG45JqG7OnJ2+QYwWkdCEIoAZhAoHtcnT2y+6VLdvNmW
32h1WXeqJc9RWlR4az4zC4xfbrcZbJZ10LFf/dveof4v1HBXxLTxUcNrHM/kq/62KdO7bwZC0jvk
v++3K80+mweg6SUNEdsC2LF6cfScATY2ZqwxQVJr/Vc/f59ejBOIA1TPsEssSc34Cv6mwtyegIsY
QvPeGX9If0ZTM2QMMNiejFnSEf3uzLhPgTNMQm+469jiYLpQ5rBi0V4xr4vSQ3QW+oEJOpCNce7T
en4wQGDWMd3mAoGJwEH17sT9n9E2sBSyDmYIb3MGS9lgh3S9jEGiK+Hp3qfm7gIsilLuHwD7JFTa
ipjZ1JLdd5bwd6MpbsVcKo6SOdogusiHT/LYv50ykFaExOIlWXzphwrxd7QXpE7Kv1FZ8hBw1KJP
JKVrS8+Vw1zAAo49IE4GRHEyGZCl0ohjn7Bc9NyfTQ13qojJfGcYxy/Ic04f4u+xDy1LX4SeOgvr
BQUvLTGngG4JBLbcCJATyzZtd+U+6dBRyJULdBoQ3QytpEunt0LBoh9Y+9GPs+xj/ULPkCP+0KGe
0Z2wHJKHwsGQeoGuY/O40NjSedGWa4wQQoQ0eN35dqdARn34WrBp4GGAZ8blP0ScZ56UZ2cSp47C
bwXRnl8w7nOoxB6a2C80J5eO1UXRqBXWlXEhE2LFq3JYoymbFmJ4rGckKlywf3XnsiGxoPrlDJhV
WIFUqKecjLDXMu4ievAhMGcEGhgsHm7sIxX2zB+SRwCZMGLrXqy48XjTlDu4/Pdr+WlmRvF3V7Ct
6zhVXmTAggZw0T8DNjGx71WhCfE52tIhvqQlUz3Jf0jAi71FQpU3eP14UxOxIc8VtjR1Nxr/k/Nh
tJ2U1DiQPanXRp8DciD6trZ0JZoOCvCSaE66HpYCLHzFSXvPkcdov4wzl+Z42zsMJtNHyZjniCCB
JF51yKrZxZAvPCPlTVT0Ivmx3kGF/h5aGJPOyzGWFiXVy1FkzvDNnOQbfM4uSzAcvCpQPwYvhB3h
KE1UvjaEUf3zoIl1dpur50p2itHde6TLeIkorJjwVTlj01hYk/tj99BCqn9lo62zD/HZXXpuoQox
dknBE3F6snp72rT7eqE/Q0bEJga6EgD90rP03mirLJjztrSw0ziP5WiWBcxiXHy89NDO6nkVMvTX
p7jHNUlYk2i1GCduYHjVN+LrYpLuHz71AmLdLBjmGB3tqFyzp4FfSN+flxVwRRvf9n1isrrhyRFO
9AyFk7v/N/SLHbqqYNHSNbP96F4sWCnkhwwNMqbsi6U5U7SJvkp1LNHsxKOJxa6c3zg0CvVyL8Z3
kq+/pcZhaR5ekRRCmPMjpnckokgHJNDJ5OKKIiZm8olUbFC3yRPjvOGj4aCSNL3lnft93O8Qz907
YYFCzKUMW4RWEiF1OG0rGEEwvM8MBc381YWsUawN04IlGeUDpoCFpnXMvAeRRXxlyJPb+PC6b3Uk
phnmkZhQ3acrxQEzGitab6VAv0ELoy81Jqqk/khlFhBANwznofxDiNU/9ghdisFPy0UjbSvAH/LC
37PuKkEDa9S4r7X0DixYO4leGY9dq4ajU3qj7EfFIudAZvDBh/Q9z5U1kL1KpaySyODKCAvGk88n
MhhxR6bgpGJACPMRby458B0kBvF3WCDfa3T+sUEd7heHobF72ElIo3bbJE47TMznCqqgXwMr9HMT
K9KPzAy1+TqbYrXfM4brW/sbEO7Bi7Subs51pFvz8hM9NF9bI2+ILacSVQLya1QQzHfYGQBOna0h
ViCrrICtHc+rG3PuGHrkUkiAssq+OhlGvwOuQAgF5kc0q4a2smCW9FShStflSNYWMQYO6owe4Zl6
BZh740um38DKhw+LjcMur8aEEsk6wS7kPqOC4JmF8wiaRB68fAfhgzz3yE4u33x5D+YMisR+skLx
2/6iCUSzg4ZHcmVgTMn6ZiXVuutoMoBf5JPxd0a8D6lk7hN53CnZt1FKz1HZNfTlpIhovlq6GLxm
FAQ79p56rlOE8etcUWsmNu00gi2ZSs8nfQIptwHcm7F0mtjeV5ReHiFWXu2N5pTErKAsnKj7suiN
3Z4jV2KWgH8GYTpXgwG4LwOs9/p5rEYpCS7a8UYhuU3nlSpk7MjUTwsqZYIGH/5i5ji4hLkT44WF
XqIl9ldE/458ysomgngdset2y35T/OGiMb60v2LzXDGuyJlglfCCzeQBW9K5RFfPC+z1yjH9hrGt
T/rpUUUdPfWLnFh1Yb62an5uaeeMkypF6FNGYot2kyANoH4Mze1/xtjHFIfKrCnmcMLjcLAc9RB/
GQG2aeuP+uj2nMv/pknWZFPeQc1scG4FGeICJG1MTtZ9Bqun/DKCrsK1g1CabISHT8HOFNr5OGRL
vO9GgMhwgRg2f9smasG0HyaX85L6YQTCehlAT8HoH/KxU/81fUPzK9MsiU3vaUYYwLhq6kWyGZH8
MCuIr5Im75jdxgOXVAyBCYJHmyoipJR2SDOn41eI64fiKB8xu0UL6Yhpb5uIiUnjhSR79yW6Nk/o
I0n39rIw3QBPo4H0E++5L36GLRGgjNZbNsuR+ziS9ebHnjr20qCiVbCRSDvtIfvlrocZniGdZQ/b
PM767xuh+jo/1r9vpj5iM8QAOdPhq+zsXFGytFYgo9P1SXNABFIGgJ2n28QH1SVufqJOR38o1c2v
3keVAyJWhubdnXyrv9/3aRuv3hCGGOuHjc5knkl5lqcAZneSmA/j9Q0fvRCoX6XTbTxTIQl3SPMy
ey9Z/uMInJRD0WNECtVpu6WlRoIbaTtrTSHxiGD9QZkX9ddjofyNCAHNfhiL5RTAKpBvRNRRpSJd
WmrGBCdyfbjvNNl9r0DMranky4mj/4kpgdAnnzlv5Tg+5QzDxRTW2SFbBHlprZO/pv+RdF49jmpB
EP5FSASTXm2icx7bL5Y9ATBgTA6//n7slUar3dkZDIcTuqurql/RT+3BzaBkSqIVwLCG/rVQrvqR
kxufkeOEWiDkLFIWdJgw2b4EEA6Dfvf4e2YH9TdKV7phU6TqEYNO4M5Xj+KcPPJvqA/dtFrUtLiy
AGmRPJDn26IDSW10+yJmOosXYZ4gUHdB5BQE3OSwCd4Xg988CFDzn+4xuW/aC1XjHCsIGBuqiF9Q
hL3XkoJJgUZ8IYSOtDdoqkv6q+CuMaL/MJwN5Ot0cjmQXsv+MEdCcQEiJ0yhvtLY+qiBjrHWHZwQ
14Vtv/yA9hvjnjbVb8E2W+LRxzG+gJxVEHhuaEuwzC68wQGFqCVeE4gFpC3wHV4HnZBk93q+/gwL
+AkgI2YC4xERvqblytRhREywHKFiX/AABU5Wv/yyU7mkhvBUzqSJfxA6c2fyVX4lkhM48abaEWa+
7XSDSIGgDteePXYgygwnkZ8x/yemcisKEq2TfWM5plvQ83KIlwhsSc6Ma4cYI+AXwE786KSw6drG
khdRXhCK0EYdzflDdxntD0/Xugg3kG6b2ryhqUd1hjH7XkNAOE42oCZXimvMTYshlOmMMoOb+lq8
ESUzbdkKRw8fGuwd8RsEsqY7CvrSn3DwqP+DS4CVA2nfo4V5X+i5O7ZH30623Fvgorp5Harhbkuv
owasDDyAYUQ3QxYAtTiEGXJvVgbubani4hQ96hVb2KKW8PYzQk968bXZXgX+osY5TEPh2gI/iJcA
oWP/Wg8RORCZQmY9Mb+3MlduR02l8LZkNhG8z7u9Ia/LyGUE3l/x3cOrkfcZQ2D5rIpH8j5oDUmY
G4gHoo/ZZ11uRZqYiXY0OYF+5Ye43ZaaD9WpxT9L9DAJwIqS0kd8Q4nyefmUAqBM1JdRPAPbZOzR
R6WAyghMDDyrtI0kuipOK5D5UYEkcMxs2KQKXHFE8uXcIIALjiBD7z+QoAEQxUuZpG1pvwdfMdaE
2uHdhmgvnKAlPUlF8wXjN05hiEZnpL048LnlXqFl1THfSfNiIbk9NgTrl5O7FYDI6b5SLsom7yzo
bXG0xL8FhiRx9S6hdUXvViIzeZpsgtZ+R075q83gchNgwIgX9jrUU8p24qKBr0dQeRM7ukY1mYfn
thXtSQlXGHz4qCT4KLxIYP28rHSX/4ZMdbjq/cdB3dFqMz5QpKAgLHJjGe80v3v2vxn1WhXCx+wt
n3IEJLK0mACvt0f2RVjtIdZsu3e8YXuc/NBSlfZysZXd1LE5VonIt/GyVb/VCNcBe/VlCkMdwvm4
lqPO1feS4otFs44UZxAslUrDXOek8u5Q6B2cwwG7EAZSH9+EB3M9QBirMPawjO+E83Iu7NqLPjO2
usk+lK5SeCbAlG7zjCiKu+IpXhijF+gUDoQIPZpJHK3EXyg9LQ3JPa5msBu206ZxJKiwBNsF35sY
1qu0AmgiW5Xec0f8vKmpAGPBtEMhfmjg2UOGL6BgsGHgphliC9HN+3qFJCPMv6j4lKzt3CdUukNk
4/wlHvhIrokhF3evQjedcSvt1njZ+jr8g2VGl94wASGmnIQEiwrfWMnWk0ULNnron6FC28xtcooM
BzzQMG1j//mtVV9+gjMnaYDo4qw+lHwPaqEoTmIsYqCNYE1ASCTQEeGSO8P0VazijRvhfUGCTn5N
CpQeew1tCPwjQmqX/USkXTp6EQSGKLBgg0pbVPjVjRKJea6P2DaCOHktIDpw4pYY+bNKVuqWitfE
Ujo3mevHEIIdsVa8pek3NFNSS9kGJ/i49738/NzEL6BHMoWeUBmtIaRQYESQ8PIJ6tbdgG7xdiDO
elspVpBokSIHIJy8jMAZsuGemQYPgxp3dtBhdm5eyqIvXSQsYw9j8A9A80XjRptk9/4FR8uoid/M
JRL+0WBGX1Y4bzww1hqrGiadfq1Etws+5WPLz3IRH8D5oY9/kTp2WxDMyu3d+MmJSJ0Js+7Ni0ZR
PseSMAc9fbEs4T+giyLGwHoHnRm2TlOgUu0rJrfFvt8bU5NwdQBoRUz/alfEmAaE3qfgqCNtCiz0
vpegxftExYSa2dj/eQoNUB8YTOT4fEAHcAcH6MYMec1bka6oMNdsEoqIxmdjndycSWz9aB2QxTe4
aaw4xqFFMelYL7Z6Yg4A7RNmZlvzTI2boQVzi5Hk2Uq8BpStMKU3phNhpsg0xXZxgwXX1V3K3v3R
/AP6J+sg0FUzN3WIyXbg+7Szj5tRwJhi/gL5DcQJCzugPhUmkI17HgAS6YooIQf1ZZQAKNaxTmqm
a6hwIzCE6W8zI1kXlxh3ypg2Twk9YEk0u/jA9KYGp81fO4NTbIPIPxzHG7Sz95AgwQy+MMFJOMZj
5Vw9OM3LJTgeeB9vA07g69YeqIDDgrfQ5Ed4JyzbXfcNaw0hjyTjQx89Bd1tscqkwCk55VzbnV8c
C6vuhGxQvaoQiRsi/525BEevRzo7/sp+uRgXKDwjRMKIuQ4J9qFWeVa3FDCAcdgkviQ837zykHso
6UF2kxN2EvPySSsOYGR3oro5M+MX8FnnVDhFEKpknH6+qxOTyTJQMEHfpauGXVHvO8Xi6CUwiRzY
Hdj44vpEjlisQEqji7ahtgGZwYUMoHOWRfwigLkGHR7Y3dKcyd0V/qlG0Qu4Sb4njSHb65+eEP7g
SlRQ2m6fk6dyxaukg8UyUp5i7D347bsToGfflQfw5zvXBH/GLIKqFIQ/+A8uUWvCceeSvK4TsIxg
yZgc2DWijc6CjjemVVEIJVUoCnRnjQVnRMKC64NThi/EW1JZyJsMaoBIWvNBa1GGJSj7Ad8iGyQN
UtH9Yix4m/lBOlE3jxwQ/AjHiMyDdZp8lozL6yYcG2FPURd0RnsSF2lr1lIMx/Q3AOEhq97IuQsC
zzMVrdd/9bl9lwCvnFn1cXLUk/9CaeVkGLRFB2r0QMCLdlXjnr5GuLQl+Vp/PGEervonvVPzTbzh
6gTkCGM4vX/C2Gb51Id64imIaX/hYs7uK0+toIuXczqp2eURWhqrXPfzBdoMwjfYiH6CqcSsW71u
9wUErbkyNxwqGdq+90oPwQAxPmnd/UmbnR/qCczKFdD+z3v20EOs+JRTvcDfBLoK7FvlGlsPjVyN
Quk+OTHnz4QXNLyeRlsmTOjiWWgx1ZccfhtoU28BsTlxwy+2JEcg6qmwfdvQNfHXEhfcHxPAYWWZ
lNriE/gm3pDAEH56d2m2Tjgf/+u3XnUEGsjjbjqUKNlVQIp387HefKZKCAKc+cVfscdiZ4e3rhNf
JRN2GvfExKG5QHX9kJ478ix54sdmwydV8PYiarRlDkvPsIvoVMlWfA79Ol00WEkqbqxf5c+XfF8E
4VV678eKcUMufq7v1ljRoAkNJ1SyC6nUoMd0KSQLVGfY/rAYwBsrmLKlxBM/OOCr854TKdKG3BV+
gifvYw7lj/VrgtEckEF5HxfSHhtSNPtTgZ93WFzAlrLv9PleQbioT8KTzSGjmvc9eAZxPaoHdZmt
1cPfJD6ylPHEolKXrkj/kCGyWrFe6t1MtuvISaMriwCy852e6+VBgskO/f9X0+edfMm1DXcRIdmq
4RtaCqrGywtYhwWCDRO2wpvhCilWOwGxPsxNQiMK1/SxBXshBaVA4eLUAiH63WLJqANK8JJVTwX0
B17/JtJW3frY7KgviyG1sS1A+ihxyyDqNfv8jlIkZLM+hovPOh9BC9zoTpz/LbWacEu5oK3nTeLV
TDMVEY58yzbyc/QKp1w/Eh6oTBimDzkwzz3p0Umr4QxaD4c6TMetWjTmELRFL9gk7Y7x5pCl4JFv
x1W/VHHah1WNhMRT98L+xXmGdbmPvzHtB/EKiqYVnv/LdvMe1Zsja5rkT/HemP04d85dwrjZ6LTl
EClHIMQ5yjskTJBF158FQvbkj7T0/cfmdgrc+jfoV/WKlzgCwrQ6xWoO/JxDf9qM2RyDPQIMwrls
qZfSgEdZfyjlkVUBkqE54rzHi/yE2AB5AYIOJoALmXvNaQj8Ey+lhQkZZcPV5pErf+/Tj/OCMDKT
9t0X8hxbI1xlyWy7I0yzS7nWHrUb/BabfXhG6o/tId7jdg838et1Yb+dgqdts50yEnsyzvQ/DJ1u
JgRG2SWWgrsJN31RjHpTKhF0LOM9c+Q9uvma9TZZ4swWAeVQPxO2ee5SB50sSE1GL4g7bawqnjp8
KI96U6zpKn2Fs25AxrIoZTDK47ZB0Pf5LTfFCfvyZ+p07oAbAr2WF/VT6/GkZRuqt1K9VIrvD3MB
+xaaylHlFJGVOhR4e++Flkm/qKUVvWlU/FoKJRREQIV22XCaX6lhlfT0KQ/UUKF1z+/7hnDVq33R
iXSPer0yB0YwFgUdmAhNvwg84y/u7RRZza48tk6d4y6g2JMvitSYT87hlQkCPKXgSHdEvjGTrV6Y
GYvH64HL9Dq0icthAOM5uW8WzDWSoGxFdqasSeFXA23jiCmPaAspP9eO5n9gnD97bCRRzG3gh70+
c/L4OwAhvBbYKpS7J2hbQnxh4JErGxmwSrV01R28NxHbTWFyok1lnnaYbMJIDPHIyAm48aNAG283
qpcRxmE+I6xjXB4+Y9rywSoqnUnfMjEeWSdhtOpnkEG9HoB4KZ5MgmI3pwkhcp6PPSIRNvZoOWIV
nXn9Rh07CzcS5xoqzqlALvA98XM4+bptQuz8yA+JVCaLoVA6FZ45nMnqRsUAHJSod5njr5/BZ7u7
YyIGokP3vsl29MtpDoHdo3aPNyw+DDA/TkbV7xTosz6b9apVbYtD8mNQurjRu53H495RP8Mfi2Y5
FyBWglYyQJ3GqAHqNO6VEOtoHiKWpydakD70Y8pOmMKxae3eZOyzBLztu+GjfgxX29XKLsLSA/RL
3uXr+7lbtoiE4+UEcdJf+fLjvxflQlv7pZxh19c3eCTB9RKc4/0XDqsEOVXrav4Esh8/8K3/lXSt
yJ0hs2Nt+VE2Ygs+9wc+pq+RKElw9zlg1BVFNHb7xi4/p1CbS7XzXkh7pJotmh7jaijrO5MOzfPL
qfzcRXhNfSfUNxLM6cqJ8CbtzcvniI4h6RcRobSxMM6fI7WJ8jffm9lUAdfJp6JfLGqCaQ+4Dklq
QEHBRuJPlhbtin6ZyU6ySYO/lqycVnOcqJmvwhdZ8R8GDnr06SQxbX2J0UU5pdJygBN9mPPxoei8
Kj9Cml9+i9QX8GmllArHtXHR+30j7S47t6aiUVJTIkHFDhbsHDfS31fmZb/KM+1d3rgq2V2FygVn
CM4L3Dp2fT6tcOOggR4xKxQ4UEG8EsMlzhnyWaSCjCIOsAeodM/ELrYN+zw1YLwCoCerjgCj8vou
uKEZPn67Zl/capA8OzjEG86ywuPwnRDgsRQnJwlkPAHwW7Gc6tiWR+6928LsiJz6RAft8qY+o1Pp
wKQMI1ybZrU8jl25ynZCBS5D6egD5pHsB9ObRKs29ZRg0a4TMPhFtg9Rac2rQ71m6hU/KlXuxHMo
ViZbU0aNNEXKKFLahWhdB44O1MTj0A2I7J0dGWScwJdXhnXAqWPXa/3q+Wl+wAGDaKGGjrDOercg
BDWWabKu4B/CFSuIIAEJUeiMg4mHM8uQoxG2JxWh8aH5IZHGA9q6MX2JFqrgYzYyOcUJN8yYfN+g
N1jwc9gtyicWEaVeiBit9/qOwIU5wWlwCkKPIax5FGtIR1N8DnjZka0hHErJqSCmNM4ItaAtp+Mn
VTD7Va8TbVX/GgTobHQd7NZQcwXoP9RfaRBVLvR6+z6AJb03JjHkxNOM5bhl5HPzK+eCtARCw0IJ
HkLbHKiwzkczkOaQk1NvRptf9lTYo/kyxbYi16zsDqXhJoD5PcSVseWq/K/s129bp2ACtAxcrINe
uxlyRoJP+p9jC/w30JKRQtpW0vYZFGwywhvjlZ1aeHXloqUzNqW9cBoaNw7k9MQcnvMsJTWskGI1
MABUxenwJVLRo9xO19Uaq5grYwG01nz8CnvTavP6WNVTSnYVcCedQF9oaX5enO+a6+ORwtOygb7x
c5x4hCT04aCwk11eB/bIvPU5GgRhdgyKJbtex75kbGVapudb7Mrac43O/fheRtr0Tje8pcYSwBgB
ewUrO4WXbpGe7kS2hs0hbS4aGt9hGk+UzRGtLD8YzIPhs1RGGcSMfSbBUwByHfD1uP0vJHx4KNmY
drkvYLsEjtFhfjsrcJnANoCdql5LLEzODCNb1q+tMUE9teGoIAPA5SbZ8e0onHPwILuAFIbpA5UH
h+lj5EveQCBv+CABius2OKsZ/dBufgNJLLbg60ieyplKayfKRv6m+lHBAJY9ht3jTK/AM3LEnE8Q
LywgiEQ2IdIXuhpO8OXLvVbyNMxxOeYoqNvUq1ftIy6nr2u7pzWbwJa5z9fSsjh+rupSXfCS6XTi
64wuhnTAzz9macePdzWPJZe2b9S0kcPjHht7QucodKQRiPLVzdgipaDcqXc/5ci+XQTz1LAlfk30
37WrN/n0TyvjuV5fJc5+UC5QUwIwiTCL2iJ+FPJUQVh9llEUQJ34lokzUQTSbAynZBUly0y/VMsX
3uqUYiIAlClWc7zslP9mIIhpkSo00/w8oabEZqKi5uB2ni0B11V+FBiALvrV5KSDxDzaR73maZfZ
PsJ5G04MESdTYDJ2ANDuX618bMyHDFKQxod6/sYIUD9kHTk57Di252Ebmg+JQks/VZBOWpLm0fOw
E27v6CQoey3bGqnbwnZEjTEJVmX0dupk3j9gTAG4437x3SbO6MjOFx84BcB+O3fE1IBUhzcs2noT
xAutJdfyUlcMfsvThDjedF7vy4sdZ8d6SdkhCJcRvKLR7jzjEaRbWd++oYYNiwKLmZQ5asmPJgTJ
haC445B4hW7UkoLOY8qzgBy0pkTrU2IJM61gvlCIIFJiTWCeDTN72Wd2c5TSm6rtxZbndSN40dU8
Uc4FzoRMPhiS3x8YqXtOv2JZcRV1388pZ+ZWj/ond/TmoOc+vYXu9j0i+PR7RCJ0Vo++ZA0nDFyy
4Ty/aQPs5XgXkoERQy8/3wFyP0BGFXZWYql3By5CyNtlRxOWMXKRz06g/wORyTtw1cC+M0s6FEHx
bYCIN9S4+qvfOjKUSbUP5OPbcIs7iBaNKwBqmTcr2gGt84s+cSgJURw965CHfopNsjFPw590zvHI
oCdf7JlEar0r3GrTzcDFEOTSG1SmDNSzR8hwREgfP98DxufpFa+IT31M8TICdKq9tn+qrVtc3r2z
6ADoUB9pS1Nd5ihV9YMJJ4Twq9rX7Smo9wkDXuwK9UeW5wJOEXekK5axEgsnk+b94Kflko6XCQ8+
feknuOSvYQt3I1IdEeVUTIdOWjsDpsDDSgkBhTNONhyOauky5zF6tSINjiUhBifIyji+zsWNVLSz
O4kpfU2YlP2uIwslGCEPE6Mx1bXa6pwDdr+k7URaQT36wKtAf1XBL3bZG4gu49Qz/ko0v4PDpg3d
/XQ3Lxnr0KTeSo2d+ieM49Ed1X5/Fjlb68upX9cCgck0/JM31RlcqVuhqdW+Sx/8HYtBH637P78s
LSTZdjjCpYlfx4tGdDjAJN43GQzS/cAlY0vesxRj03AMwGp9Lc+MOdsqjrUk+NninSzZy0OoEuNm
IAo4w/c4/J9fFzbExNpzBsbWMQtosfhVQK3e1+wmdrwL6Rh3KjRXQW/RnupfuuMVBh4yOknFtRkj
b6KRZBfM7wCGsJVgXQSjxj6jTbxLIPXCGFPcS826gtNJA4F8FaMqgH3o41wrW+BdNiKQFh6qFa0q
6ZRGqwR3Psmnsab6Sz5mZDbGo8mycl4+HZXsDrpLLBBlA2cQPs8Bb8OUMITWgTgcOSLcdMiO2B5Q
CBVgFELwADHcKZ7q0ZvZM7bmAJUC9yQM+QjZ7BbMltI+dUOo9R+LKiNGvMCZ/4qszPnPeDIj5psS
cz3vGBHQ7siW6TJZLeW59J2zeSa01QnAKnHGsmAA0jLAcNs/Wn7ijX1fUj5cT7BDBpJz8Iw5YrkF
8mfO32t9HvuSm1OVp1eR+af8gddd9LkNKe2c0I2rsEJewrGHvZCVnspp2C/Qe1SUZmU3SGFtu3Hq
qOEqIneWXChSk+NrQy+I+XsTu8YGqMVV5rhEcxVog5zaA0Qaou8lepE3ph6T5SRY6J8/OPPIZpS3
+6mXobjJ49Pw2abJDeyE+g06x1DydcyKotU9WJTDoeksiiIKrjMvQjvyN2E1kTGhtfuIBPooY0y0
AjpWW4tbVLMFDbdA/Mj+MQ9DLIatHl+wPvA0AuKH1Mjtvc8cBvv2CHswG9mRA2yMzeSbFk4QQOWp
wK4E/PcDhIjSTvxOaSTTXjRaHaBUPrCPZEuJuh2YNdSJ6Fr+BLBM4GiyQWHil1qUa8Eu0J8hFIB2
itMxH5Tw0Oj39il7Pz3TUJMRuG6BnT5okUy8xUY2Kvdp3iiETC6sXsjBlWBjlkgtD3evGbjpWGSg
xwo2LsOozgespAyBTtBErw9/Q2RiQtH0KCA3xflFRZE8FVCdK/Yb8WBsPg9ANL6B+rR7GJd4q+vW
W/RpWtLTzrAHb4G8YP5BUGZ75hkkOvLgH4ev3eAAgVWiB6YyfEgtHJVO1dtspT/TVUMHb0f5K5EK
KktEEBBxP+0JqAupYgClspnl0EqUWUAFL53xYQK+J804ABBBuweUiZg8imbgYJzL91/uUwX6icbR
tZDvNX+QUYDOOLaH8wduBRae0YwDoQxHN8ckn+GgFKIe/Oo3wTHZS6v7YjhTSWGzeJBpMQ9wVete
PgJXk349gUs/MvBgfaUtxW16+mCx+HW/KrjzTa5s41Rsl8acPKBcp/tgcfdDjvon28iw/5zRImO8
BAmvt1jzyg60fRMfw324Zuo/htHoAs42tQBwQSB5+plhKlEvP3NqMkdmzpu8nS0CJtEfw80Xj4mi
hLHClZLBwVUAaSTEKwlZR85GP2JxPCX4KX9BTYJL1x+9jXglObOA2RxaVPDvQI7GDK4EoKxj3mJa
61JN+8t/RtJmNPoTMHDcTY6xJcUu6KVg7WT9kaVRp7gDVMy0+8MMVmMLJ9qJJg4jmVLvZ+SvnydI
lLxB4PjeaBViScDS8dOD0qtqnUZVg4tqfw1TAT4tbmLOY7D/AmdOoyiIfsRdwvxNAzMsujEBgPHg
INN2x5aHqk9FhCiM5PLLnH8eqgsWA5GutAo60NUwWTfhrnFz5KYUvbwCuxbInwsoYwDbsLpf+wIS
RTEfWDV/2DAwTrSmm0kcCitclzzWwsLwqwXWTnbkjs4e2OO4radv6U5KgXB0iVL99Cku1PPwaP85
g5YOzz5PXXga9tg2YDm1r+vr44Tjbotvb3Aofgf2IWAcdyE+6Qc5H61EanA04OHyKHKeFF8cBPUL
t7NZaDopjaSonqCdD72GFlK5ncc21f0VHU082qm4EaQu7Yr+ZTkS08YC0F7Z8llbME5qc8g6khtV
1fsTkTGrkv3lvVcfOKSsRxt+r51H+2JbIin40dya6gdeLvf95wP5J99AyL/BuBNoMj5qg/WzTv8U
ZTQpZ2JMwAT+7QZAJRM6D9AtA3R8cBqq8KNifaxtYi+HsPeOsNfpEgooUw4BER3oSBCXSGRhO3UW
tnIg3fRpSeF3sdnJbhfs9PirbVxZ9cDNO7rcyVOmmrxEAYDcYMCXGDmDTrHMRz5oYjOhOyIR9Lr8
gcNv4oJcLSf6U5lT94XQjnxBZovgIxr6Qrgh7uKQOADyoajQ4n3YAKSkDpxMapFQGx+4VCK2SPZx
sGaad49WdPTOw/5m3sq0KEylNds2sKR5ocdLl7mEW/2xVuyMlrNE8Kwv4szHfKzJNqjrfFYjYill
h3v8B/JXOh9oqST5qCwGqDtwlKXErZplJq05oRA/AeZQrda6LTfO4zbE85UT3H0YkpD59b91L64T
wLEEWLhLPCX7ozqdhxh47JJwVcUegMIrhb4zCu45E3GhvGObk84qXFRIJ+lItxYwDzRG1QZ6gQ+k
/dTi9LpDif1Go8G2o4IlALkW6pEyuIo1cDELIoq3J/1cjV4ZEDu8NSEUrx7Rg9I8m0cZ2dD/zc7n
ey+Ai2rVBqBGUMHhHaX0MUBsQO85wY10yqe2gnaV6iURBTWufyxykw4ydAIrcHSf98SEJnI+J0EG
iKxIm2lY3BD1ANuCIZeQZ3dJsuafsEBw6YMPqEByOBXl6QMZi56EMRIWaW8K5+b9NMFkVxoqX2Ms
iEPQUnF+PY2xs4I0oF5UkdeCDKrUzqokmc3CyDNxoSUxr7SxzjnQAAct00D81MRundufWy+8L5SV
TMnPY2N2nx5cI0g9wVw2/fUeLCWdZxfZM5EttMZqIKlVKPjq+XIIaRryq9AdWjRueTXrIm9SHSs8
PjSWeO8ICDNoLilc789S9cPOyxiKlna6c4EG3vpXp60DCkNJ5/HYb+oiLwDiFvVCsi3inxfdEQYX
mZVJXlhlzxYjMugTfOm1FSOsTKDGlwMRqWd8vcfCeYyZamvHXJLOk1SWcBVE49ivTPw8Guh0Uefk
JJ6atNYEKwNr6vJFkW7rXCK1K+eRsMv5XZ3hHnTKeAntWqyo/mLtwgkuVmG7EZgSKEqBalTlw4xd
5Oqph61P/6lwXJSLXHsIyZqfSYu5hmVw2iPEIWSGXpVqlooBI+8j8HnrYh9Oo4+XaRs4niPTIdmq
9A2HsjLx2nRXJRhi25CUhcCn9oJuTgAbhZjCAx4mzbq48XOMQtUbHJz/bDdxh3hBcUAz1a0QqzF5
Yvqyk8QzkqZ00Vu7a1B+S6CPFEdlapJfIUUunTYhbK8gGPMP3XkhznG4xbCV6XpJItJuET4ahYtu
EyWdybRZR+9VGP3FMDR6Ymg4AkpA/bggdUY1yNaVXXpsUxWnzOe5aMF6iYzVh16LX0G37fvzu75F
fTtDdifFP2Kzjku3A+MzAF4mfI5GpvxxUmn/0Q6x5vftVmYEc5AtHirmpavgnAJAAwgjntEAOvJV
lvfZm9C/9xiLPrghu9J5NIgPYnyV6VPEMf8tiNJc72AhYrPrF4pTQS6Ryc4G6hhgOMP1pTvsLvVw
xqV61MhxLUP12FkGgH3ZwDTrhZYraKByneKXOC8gUgyZse2RwEnyhecQwaYCRGVvc5nIl2ReS3sZ
T4ox4kK111Ip1wxog8HLGuWDGUMNbUv1ijp2RGGWEQgQqCmfvRAROqODSbbvZhMjvEppmeuabXcW
REoCZeHVneDkwxkhSTLQs1YDCRk5YV26hiJGfZZ9AnZlIs65N0xe0T+iWhzc9sCBx3MNv7yr6Dv+
JvfuKe3h0qwdWMI8NT+F38yHAIGY6WPJojUW31UoEmTmwIC5B6Wk2kGeQb/SKA5kRalDsb7NS1Ak
oEYb5lCguxkdYTVLUhzsdkzWk/Gx1A7SO0AXlBBkfDYMFBkuBKwo4KXWEbR1ueGHW4H9ZKQfjbdI
7z7+DvSfbFiHY/OVcafhoyBPIZqGNsVZh9sPEhjqCzynoNIQ6avHAoit9N8NRvIeEojcOpFiJ7lz
/5J+iUq5eClafKUwm1X//mW2NlV2BRIYPFsWFXQgOl7mHq+Vm4a3ZlD4AjoKkK0SPYP2sJ5nCEDp
XwYDIFVsfmVgy8QbiCV1G2hSHVAfWo0j3o1fRbqmMspncy8hxeZ2w3hyDQQJ/DYCTOhyfbuGncWA
hCIFdre6meTcgVUlyKPJChfvkFvl2fnXG7yNBB+eGAZy/26gyp3ulm8+MbW7cImENH8fMfpjtBkq
br/UN2hScTngi8EXtANX5w3xcEhOP/S4/yc3VbpRvXrXNoaGH8p4VwJVIfw0C5stPfrmmapRpoo2
k2nC+0nZNkMgH14eL4HfNZUFU2e87LDj/TIkvE4pGZXrCF45Mqsb/8keJANh72LqRfWBN0htGsZk
d2PEmJcKcD5jy39xLU6w/uUYKEZ+6fVwY2bRUg7GAffEn1kxh0YXX6ILwUtFrEw00sszuA7tLr5Q
mCEPAdDn0oQgIfJKHh7dPQWZsd0JhAMHXhMbMjOaw0DRv5gUTNDOtFk23F7LA5rBV/Q+jscGFKo7
VMxbfOGjcU1it4Htn0HAg/DOHxVUIA314SO+8NbHfjgnJoty6lb95NlWM/W3Pxb7yZLr6JgiMzFG
m+qxys6VCDEQgvYINY+43lxBvn5Io0zCoh8o3k63qqgMsx9eowvmT2heNafeQLeCLiouDVQAJFKj
WJV4Tzqbf+2RSAVc5YIkKT3S8IYG6ISmnUXcOdxg+nET6RUFJwk4EDr5ubDW9QXAMPpc8FhEFcTG
UNOAvwebzH7JBwiQATlv8W1ia/2hXX3o6n/pDxcgyDXPEM1AFX6Cb+y2YM3AtM+3zR6qCjLmYiSP
jGJdsMyRgNf78RVGPtrAeXzpj9nPOBD6LLwv0dUh/C2gMAEcEHHF37Ckbt2tp93Sm7sjNsOdCitp
SlHrZj/KVwOnqxzzd4wMefoHVEV26De2yLZ4JOvD51wmB1csiCz3C/btKkzbYsca7w/DDX8EPK15
Inww42u55W0d2h/oO/yb0JK4ntyh/IFr++/NlVsJ/mW9zLfIRfpDdoWMQ6KIDRf9m07Bpd3wzqJL
sedFMFKj86Nh9b6CtXJ+VX85Tn/lZXrt6T3EqmCa3b/Gc/yblcw6Ua3sUG9wf0BFtaAXlzHumuwQ
DCHWiOk3T8vQ5G+n2ovsxiP9IokIy/8pZ2EzaviXIEdGH91brV8f4m+uNUQeO1wPMWOq/w435Egc
hwwuQ0O2wKvj2YZbvSl/sIMvxlY5I5Uz3ZKwDA/eYrOuAX++CWK5SRY6s7/ZG8acxUbcUo/XJXvY
vhbtkUmDjJfnZjkwBaCdDrexhaE+biX6L9v4DnbvhHh1N2Ej58HuDrss38ivcI6QPzN6xa2YG1/I
bKASN5ZGnMVAjZtDfg3xfzg0N871juZHMxVMes3EClgEaGCaNU/HgP8yIAw/vnfNgpMdORay+2rP
/baI9u/jac8746nJlC71D6QZIkiO9ml8IX7kAToMKE75lWHidwh6+4P+O8rcL/ymeBSPY9ZxxDd3
/1pUe14Ia1l5jF3LGW1mKvvbeGBazQ0qKDeiUfiEDkYqV9sVWCzTuJmLGLa9xtdAbqmeom+uwR1g
qM5Er38Qb5tnLN7YRdhPrsinARNhFiwlQjXUouUWnZl45PrlkdZ20b/3Dm+MWsM326m8ZOI1D6bA
Dx/7T8LfclA9SH65Mt8CFYk1u5jzcM2edRV9tz+sX5XmhNT7NoU4mg/8vy3xTCLN3dsjawWweXz5
PAfzgtFLlzjJMVlIp5C+oUQQ/mQn37ZHdlpmaY11CQw7xPDTieaWKGn26NNJ5PmV/MruxdzgbkvF
Hp0LKI4SFUwTmK6IdKDVjHZLPndV/zBqVXVmpBlYsXTvoGcEg0wVWmTfGJdmL8DtxH4+hgOBAT3s
NQukmwflceufUWUv+yZBC9s4R0cQO5zkbOF88Ym8nFBZsUew6vEsQIcvymMQyTTiRj+vlfJgR3hx
IZzKWDLgCXyfecJ9MKLMBv3BylTOuNLiqWClyijq62FKiQ4pc9Xu+Tt5vhYSHWEz4agPglM+rMdj
iC47htUe2bp5ZWw1vZ9th/fBrJdjPguai1U90D95eGQJEEvJVWOfr4lqjx0YuA+siKjJop7HXJvp
hN8nVWplV02OGLdkqUMaz6aHY5NJKQI8lno1sirKbZjE3y/vZs8/+clkDfarwN8MbZjZSB6Ave+X
6PpeB9cRkZDd4hFsAzABXP6mL+MKmVQPLncA9pA+J0gXH8OZicqd3FV70BxuGBwZ5APQIUOJDxu0
ssdGAK2FlAx8uOCGOUzISen5RVr2D1aj48NSQrrDy8+mCPDoCA9+C86XGX6AWwQ1G0xjAA4yXiVF
Nd1DpAFrEAs/fg0nzTRxQBpfb9C0xGPfoNMitlBzjnyCiWoH/L1uRO+F2A+oG8fUdGyygTE9nzIS
GKEN0s/Gh3GmbRPTES9VzJY4+Y+k81pWlFnD8BVRJSDpVIKgqJjDCWUETCiggFc/T6+pPTV7/hUQ
mg5feEN0r1BYsytPXxZSX51ok3xlWbT/u9jtUFsnSX6i/8SBCeCpIow3fL5tpnaMzt40DfOHUw5i
G+BkgUYQFtuLW6Re3B/CYQ4F3oS99sJgPMdEMmybtICtCLlSC+D3Gdh5MieSNr1uOVRzDy3orBsY
AP3YMICXv5wSET/cfak3onF7kTTIewRHDhI5lHwL03YpZgMRpbDaXPh/mgRJBZC1Z0yby/diLM3o
PcqoVTIiGOJ0jxqehF9tb2XUbpG5QuVeGmhTIIhvS9Rw88T9vew3oDRSKfrv6EBSnMdlnW2PE5jx
YkOlh7+GJ6SNWz2UfvSc+3p0xWud1v8Z9j+iDfRxneTPNRRcAvyNcUo5UOkZBZX43HmBSn0G7TO8
H1qgfpRykHLrDnTW6EnHYALQbRUx+qUN8oUm+wdpgEGOAxDQi0cI+ofekX1fCPn4V/DzOnSKvdEk
WJybXrAIZv3w1/MQ88S/Wu4dJjcfHz4f03jHotDuKPYbgXX4e2HuKj/EKeRRp0WiowWQf6MQhljL
8zlXaLh2uqtx795D0vtne+i2unANKGvK2GrnI1w67IglZbhf9lVxWUqP9vWkeon/DRNf9Vq3CFQP
wP/+iz5F7zFrwsfsMSsCQjW/CO6R+HfrAlRQAVtvPlIzU1ASWyCAH/34LWliTp+8FxRQ6BEABnCa
AC6M8xx+B/jDiObj3bnN0igZgnp4z/RVobsNht5CzhuZTVs/Pwafxv6csREBuItMCIbsVzhGPlUU
K5+zjb7Z7iFqEuaQT2/Zloo9dft0LFQJL/rkeUG0OH47SuIirpTu4wnr0tI2eYiRDaQpFWbDHUwb
EMYR65bp2LWEajKiTTfazbJTMlNpypSueqFN9eLJo/YEcC8e4gfUBSI3/GxvoTUCul4Hr8F92lnj
ZgERAv2kvAoQTgObAGmAfZiuOtQuGC9shmyPaJlYl3xB/+VOVZaeSEgTjHiVngPYoUhHa5GNjwCY
uiK98AuPxZ8n5rL0O6gNEvTTYMNTmh0y7dM1oCBWXmd05BTEoalGr4h4AOUyXu0DBO/8u6dim3Jo
EEOnDlj93552EOLq/E0oiTQaaH620M4azdRnEbWLK+zgr43rzjdZ4DKBrQB2OsmCCFaVA4Kw1ClW
0ELjMiiIxIjW5BX9suxE84uSPT01Vax3dmyq1nzOb89OzOZOZZNjg7/ZutFuUcsj3fA3fSu6puQC
eZ8Om0QXEm+FL7WvgOfhbv8XjttvP698Gk0VBXpoq/QQMyEDQE+T/V3eP7UF23v53VA6ZpB1XCPD
BiMveLn04AEeP2nHOFSkGX5SDiIdrkLhl+OLa1UzIufbh+f1qvH+LSJrpa571KCzGJ1t8c6eice5
iOAsJV88hhhjavR8UiHDYwYOAdOEbiOvGH0yov1GCNGUlNX3zZ5Uhp+1VhzXVIC5XSr5vDS6d7HV
J0whX+OD3/wwhfuHRxX5Yx6ZNojm3Kgyc6iKSszfy3qboA1yNz/JLnmRRph7/YY8Mp8rv896BSMX
QIxn/R3HpgEYCGNWsqbfWlKnunYhRugCEaDhhMInzYTXkHEW3BjTf3Hovs9Qe4z3GJBzSRAAkhyA
55VaujpVPhuj9Mi1brDtOxP6wWQXFLZoWl5nzGD5Pij26opDOwURcmM50B+7BQ/61JTEcXZjdAig
VAAT3qcYMUFbU+QO1gUdfKcxN5o0BxnBbXbAHWrug9aZBIj/IqICVrNH6eltBe/T7R4WHeiZqJ1K
yxaBoQWEChgEb1ynn1TVM1dWB0R+zevS6YA7mLBKRB/6c8ihIcXFVP4cHsmwYx0MtB/i8Z0nbnvK
kSIMQkwTukW4jJ8qOv1v0ZmzCqxoV7V1yLu20fERXVdx9qwGZjMvqjC/eyqm5YC1cOAijpF9ml4S
VtJwejuTzBTyRssfjCSmGhNCh60nrpJLk85nAOiBn+5orvUaJ+9tXPpvYKTNUpDaS/R7nUeJgo1z
hSwOfI8ln50etyXP8ogymV4U/TFHlkfGK0IxmF4kzdm3mJEg1O80TQI0Xm+mz8URh5BiFxZ2TFBE
g6SPIOx1hro+nHX0nRF2IoVuibJmdHQZb95y1xD0kEm3AA+8S+Up3fG29ImORLP2u7RG1Wd/h6UF
I8xC6vO9Ss3NAyT0n4wf0khJQzlH9MiF1qtOAZ5y/hEmTkcC1zr8oOpt2uAZgOkrzVqYxz/zIVKx
+PYpAA3RS/68R+qDXfDmV82SIC2t97S430m/Qyx1C9DE1Qs0FCaltbw+8btkWhOHdqCqhI8I9STg
CZABf7P/bECWeMfFUTVFW8ajI7ki0WQ5E2gh/sfsffD+2CJolTrapSPBBoGpwbSgo090SLz4ZiCZ
QdcZ9LR36T/U8Pba/pA7QX7/FbUcr2ZweyGox/dEN/YlgAgGNOpKATOHWxhNC0d5eOyIgDmaTsD+
maAPzesFynMNHtkMpWo1mSrtUCPolAYvSNUyCIwCWAnwCo4H472iGY1UwKf0aVGYRxp99NqANNxK
rCt7Tb1Mx2z0OI2HaI/BzEQSWCxDyPvwJ2jPfwaodf46IzpaXJfokma+cfPFAHaicf2evvbf/YO+
MAdN4xdDU8zxh3l4EeQTouFtw/nNJIWbJREaNQ4YDwsMi3l4lEElrctb+FS3SArr8YTj5jmmXMTE
+SDHwCBS5Rsqv/GPjtt9bfzQumFwgTW5L2N4uy3vn4OMssmnD/YDUSq5E1xRCH1AfWV44x8iJGbr
4dxEu+myfYEhBLX3h+lgevP6nnv9TwuFntieY1V05Tk3zR8y+naxp2j9Bzj5wIZzCLRTYn+WI2r8
1MsHnK4G1JZ4TtjNH4lxoPrNB5SIhwE0KS7mHCwrqhM48y2YFyB0xvwnj39bfFdAMUSrWkgWgyTj
N5HSrvUZvVm+bGYztCjZW36ceqmjb94h4IeEkLsUuMd3GdSlLyB1mNUx6xjBG9KelCqEygUQDHIR
0wJrFnKTRON0H0lK5HxIOHBb3Fev1XOvQnLr+AAygKQom2TxXD3C7lHZsAspGwJsBgihlkzgaoi0
7/cBfDi0hC/ENDnS4OaRT+JywquMwlwC+WMANuQF5phcBDjoPp0VIpK/z74rbpldgAEGoEDALlYU
cTaphtXnYXlMboa5TVBVF07BuJpIn5MC8DypgrmjOHy+qxwH1NJnaYkXh+MMIDU422NukD+gUJDB
wBCxe7xhFGOy4BGLvtz33K3SDJmb9FxJBrn6h5P0g7jzKCHYaFHNtekLc388tOANFyKb4ut8Fm+O
Ue1u4gmkXtxSicU2V9BHMB/RXv/YjDSXB2/xuzCsbDBwPxDW+vsVXgJTuJ3jDMdLZNLR2VUx4EAV
vxQSJFyHYWE68/hMM9xIZ/Df+BIf3ZKuARbiRvn4dMaTxhOGI4n0DW8cNBFf5u3zQbxcbphXwQjx
Mby8v1nNHsUjanRQuCM2K0Ze3SYndiZzY26QfmNkQSAQTwINANLEaVit+GWeEHAQaexNcxsI0Lw0
0kpuE72eIx/6//ZSmX6YLd5/C+IMtW2HoQP0ye/pG86E7oZXDUqIQ4U0NInIxK0Le4p2gd9Cu94Q
aARKs2rH56uk50wCWcBhWMQpScj4PisXhZAMgHyBXLl55KlZD8WeCUO8h3oQzw3micFmYBlARoJV
x5AyE3gpfDwPzk2zDsRboEuoD9mCeMkcK8wd3vyDgfxjgbO7sXwZou/lq3ldQ7ycDHTXhpFMiVEu
vwvJJeHmzefn0qdrTSFCgm0XAuy2JfBjvDJuPWuGnQ0/oh8ZPUY9iZhvV6Bfe23KauIS3KPGvn7v
3U7YBDAlV5zZnQ+LiX2BYfwpU/OYnHijPMd9L96/PsyJv+89hhegFJ/5aT1SELbHuPBB8KHiRpZC
iYEywtW0QbkxF+BRbsicrelzz4WyU970Ueae4Vj8l6EwL5A3QvYb9N/xvhfLdsW4iI0Cch71L0rk
02KlI5gEAo3iBmA0UVkwYrc+Vky341sJK/GuuO1qpV244XT8BFzxoPTbA67HXVWX4nJfGVNzomy4
CfnCquck1sWj8jHP0hNT9oL0LX6ZLfzR1S2fxBLqH33xQHc4LT0gms9VLmRs8JxhbdPC5wzjT7uR
dtWFn2C4ubfrvrlwTWoqd4+xZ03yxdcKLlU86WziOYdWKvcNeQDiqT4WDIldGwGpHv+scS8Ghhxe
GRSvO5d2QEOBbHWaeYeJBLLc8Ilj+Er3SGDDfRhTnrS4tIS24xQROLI+NIDTfKiUbBS8BrYx9kPd
7FNp+JJACkp8x2Kx2K+LcixWWO/wLL928q1pLRAS4v02ea5IIAvYfhI3UWMvGz7XMD2Evdlvxqm4
4lIYpIJlYuuAp/jp/90FGEQKG5Kwz4Fk1zmSphIDK0d5+mYxVn0hz8ZGUIYPThfU3nl3fBXrQJ1m
xqreMFX0CT+qMaXq4Ys9WANjZ6MpU0B7oPTVM4W9D7I9/LP7mZo4BF1oPYH7CXEFos/LxzETgRdW
F76ZrigCFWLWEcqgBsnQSbtb103EhtvHQdbCuY7uKTTf1pb7L1dtA0hrCa7XfHhG/Uyi/MUB7iLU
z9XJxYHpYT7Lf5ZHNQu4VnnEXMC9EajF7usio7bc2tLqvu4V1Ehr6GUORH+I163dmd9jW9tx5Up3
lBPKQzHBFaxaoMjUpBOn5mfv+Dai2iKt3kdMrAlxNEAGoC0Yb6Gr1qmQLsC5AXi/AGB+LyyN2wCe
ozp6W7CpejcCPc6JXdMGlIlyC24dYi4TnhWwodqPqSsxCO2kEgBIeAvMkERBZ3RstPARbSSjDZEM
aFOMlihCYcbJs6I4BCLyvhc/XAiRrJSgv/Ho4QDhs3Z64b8LSopQgvoNXtu1w6AZO+3qM6njd6A3
nrBZ4g9ISSqSU2mfMS1qoNew+rpzXmbddZlxPCWTgzv+Ik3A/fKLxYNV/kCjMGdKgexyUB/iqrd4
cNc2z9gVcOmbp+LlofVYP/jt1R+EWL2HEVSodLGioE8xgSk7he9jBqwBxjDYzrLFqsJ+b9BMexYe
/+TStxJZ1r6KnkcrnhBaJPDpxrAtOpdjbCU1YHiMEmW1wuPiMt1+3A3gR9J3Q92RxccWVrgai9Zl
Af/o6H6AfjIWwJt6onqnTdEN08ObROPOZl5YSgAw+5UPvgYBPNa89Ip7na1+Al9o684NRVVfIgNb
5MeM0BVX80DaXQkLlvr8N31SIfR5aHn6sXBtr0CRIsz09NGe5O7Q9exb+Pp0d50TDO9yy9xClp5J
wwMgu4bM7dtnXCTVs/ZvZipWVwCIp9b+CXsD8DMTrwVsYKcrC58k6pCg+5D3ajzMCxuSrpb6CG11
8dTIlPF13LF4cm7BhLI8z2WEb1DId1qMZ1/uS8NNldleRzcmKqUb1p3uI7IZA9aPcMemE2u5OGA8
EB/NAtjmrOiy66pwGSbK4oEoI+VJYauMCI9N1fIjIbHtdNkrZRdLWAY04WciBqVzemAGmkYPimzM
IHOMotVv3InUkbVT0B9hAeLe+RxTDqMLA0eBSmjqWUPqjFMokcmoFiJE3RPaVNCnX9YQF3j+aFNu
7fcQgrKMBlJmJGAaYui9qxrwxFeAhznl374Mq/PjcQv8jStphhLmpEZVSZ+ij04Z9wPUDQEyBNkQ
nLdZuwZ6ufSAkhmXtcD32rw+ir4flEZyVNcFgp8p3Mx49O8jqLdKNjRP3XqgIvtDLwTuAVbHXz9+
AXxaQ0SFC/BeKmh2w2nCGV2iPEMA1ivhNVH5n3adkj0h9piK1r3/UGcVfSlYtOjMvR1ey69DZcZB
Eg1wbgXOshDPqioBt/HgZ5jJ3f6909OyyRvqAXUY7wfPDHuOlHGDnNB0oPnhrO0+8efgEijfWY6U
Q772mNB3/AxPMvAGjj0w/k7Sy/hfw95Lr4cfTT3eRhsRJGBp8sH8pIt8/LCtHPOE8QlyWTe45cAv
1YB7sJj/5JjPoHvtP7sB8KziYLRO5xm2MCBk6l3uG/9m8GeqjygVOa2ZUS6ZduCrfYWTdFqScC/0
LOJi2InUV7yFvBa2A9x2tdfBQhhybey8Kk4DAIKONqug/qJWh4E0qpkUyFDjzB0K60J0DwkqCdlg
xNZxKO4lyYAKHKBu1neJ9bDQb2A8figxqAHfMYSNHRXb5xDeag8p8jMW1V3SboiR9M4RXIz9O/Vn
0+GFJ7ijJqcGIj7J5PZqeh8DdDtBlhgufi/PPdnocbeAK+6/Qzdfwu6Gusl8bpkarIcrnEZCCMFQ
Z7IwMWNgEdu3FMAkyQ18b85dmgBbuP5dTGW6UdYMIKkAbMDLrHI632km+fcKDiYfgeak4FLBRSns
L0azCqBtT0G1C64Xki60WSFLQqGnB4/hFo6tdJNd3k525o3yiOgjsnbRmlNO3AuU5JzD4Ir5nA1W
nl/k8nXuqd2+3M5qLARSL4YrjI6pJjx/Mx5uzZe5EE45DER3e183lN4XzL77EMfT7xx9PzY96MVs
uxiFt3+rCBGzL7N1ZuKCzYNZznOt4xZPi7oOGnQjGXj72e0n2MdfN1BR1uycIU7jr89ZUXuYyTOB
nnM0LZbWjHHmd6/SMGOGlIikObycODLGL9n+qr5uuJ2u0+W98gco9NaMeF2aNmhzT5E9c6tIM1QE
X18P/xq0BDK6aBI8lJn27qcQu7C/kYaWDAHni35SjbCP06wZmbIecUo8sCo4ozGnMR+aUMPxmMHb
QviClZoiV3qGf8ykAucBunMa1N05NFU19595AJnTuGMM6KQCXj2qDj9I1WeNmYemKR7GwxRpUZSe
ZGBZNt+TxU60SzL/u1CW9RnVSMQMP6hjLcszN5q0AwQTn5SqrS1CpGlDYix4UlewWb5OnhLGUOd7
HynSlPB9uZHgLZQ9dGA+60rDk0wAnJMLaR3aFiBeoSJFoiQInLdZjNiCE7fudUGnpph0zm9E9Hb1
6IbUbe8VoZDAsMDCBgtiuPWS+V2hktjd8vnGAeI+0IzjA7XZ7Su6U7NeyiV9HGxqUJyftefKV2fo
3JWYO4c6yODYaWIhTsEOSouM4XijaANgDMqpDpLJl3HH2JuYgdKMHf7CJvjO1VewqxYa+GPEAVHN
nLMRQhR12jEU6nyJZt+61kk0bGn9c+gjsZrlnHKN8xAJYY+dZ6DQ21pCrpbYNvQBENzS7kbs6RrU
L4Q61SF6DTj3YHiM5cbhOc/Hnx2T8QXHstcuUZiafg/sgbzrRB5yrmpjpiXLr7u9doP8tSxhtuEQ
hWZi4rNBtY34TyaSfKBRecAEmLSO4FUwuvPM/+H8Bq55eFuiZcmmoA9uqCmyQPKw7PYe4PaAic4/
P2jgbgMGDmQbCKSIU03BYupva0I4Pjsy97/1SVC8k161NiMhr6jZN8WDBs074zF2753qfEmjFxiD
iUKMYAMX1BbIKDI3m1VQEwHKoauNaZUguuMM0qEB3aOkehuoIZV9EEnbYq4H99Un/ATUQEkdOChl
UR6bJJJfooMU27elUk+lLtkcv/eafN6CIMslU6TvAXYAYHe73xENsdrg3BsbslsNrB0dU9SCfLaa
BswUjD1eMPGaReslVAJzAU/ee024w9c825WIdLBknn7d9MVhw46JTdbfjsCmwY74bEL0QtEXuX7O
z5eLRAa9Vhys2MwfsifhmIztz5aurPEIWN6vGAtCJ1V9tBTZFotqfP+eP00fql9yxgiducmu8UVp
YpQMmOw1UwFRSWBxQgzTLc+QHAB47KtF8yfFIN+IvoVo6QvxhXEHRCFg2V7cx1M0aE5139xvcGMG
/4VbIt2kPsGyXU0KFun5Pv/iRr7N6V/u8mWOhoNQFOJMAF0J7AU8t83zZbAg5KVkTLss+37+8pqT
OCPEloijhocFqdehhj7onrqnx0g+aId22e44Fmed1R0Jy8xNaSjfeLPj25h1lgCn2SOU2hzKEaIj
6jBfvijlSneHEiEppoGcOfSOFNXJfEDvJwAVM2ZuQEClrTZ6TZq15WWDEu3yA3r/k2zEN1mbeIog
R05//1TWtnqo/DZSaAaCiCA+Fv33meZ3JuURNBPzAbvL8e2MEWQf2PiiE0KcSaeYDvjUJuSvQ9yb
tu79AqfiA69nQNZL5z6LB+RIBOQmiKPt74XYb4bnU++DwLE17MoksLlTb+OsLwGzgTrKMauDjHSJ
eK+khEjeKD6H2avL64ZEj0aamE3wxeSn/3z3lYhgJMZQPvf12v8srXU1+YC2GXW3fBPw65IDBBcR
t0vl0q8FsLT3IAjfvbYVra9ZtZBDjdKePPrObwJy3WtXRfANEB+wZnCNYX82PeIyREzvkp1NH2cU
ToYPdQDCQMN4iH4oa/HXIzJf66sHQLYJRnm3YUULROQq5IQ5Zydisdfh/UBehbzNX7lEmv4V9g3y
bhEr01Ijml6nQgucarULF3jGNPVq+k63QWUQwtZND11IDhhGY030QAxA0N/BSr1yiAQeBNYg9Q6/
DvD3Hpv//fDsLDPO0oGxbL+jbHkt8S7x9OjX54ZapO1s/LbTgwRpBKS4Uy6pZnVR0aL9/LHlqbwj
QH8Omc8KcurfUflxREDjNL6+Nfy8D4Q2RT2ZG6PVJmEVnJ3pO9APUff3sTqAu0dIRU6btRvCHPz6
fuDdxYrJ3CBxkXnVMycOKFmxvVDqRDSnHZd2NiA2p9f/vXQcbdWi7106P/ZnfSiPie1QVP1sCRuJ
xMhg++8BvGHygOHvsgU1BF/YKWb65HpUlp9NvmipI96RAq/Gb8FFgluMXJos7Gww4cD84euZZHbI
3MGQaUoX1RXnt0VwvQBlDrLVmD4WyoZ2cXmi0oo+z0HDGV14LAGLdZH949jdYVPw50KRDEppWAxu
URdW7q7oI0QJhQ3kWYVmWy+ZdNaPKEYpJmj+vO8Qt5MCOvMCYwpmyKQZyeTc676yph3sqoEEjwrl
AsF1BBgB+vCxBbv3J8Kt1J58ru59WmRMIgqc0tSgaEsCNoEiZ4D5Ysdk+pteAvIfzRj46keuAwr5
76aBeX6imOI4tSq0QWzuU8crSkJ+x7XQYCEEQtIRqzM8mhqBCOZBgTdnooCenOINTkZnOXpuamoo
E1rxI+yEIY+jQgCiU6UsK4bkh7AzwMJlZ6HRMq9DbQU3SV4CUWf4Qede8XNAif4+pm6ab4wROXbB
rCLk9I2RhFJru6DN+pkDi6BiScXqdSF4vQVUazNbIrShVP26QEpl9ZDAY88SWeB8KAy/Zuo+D+5D
5LOFUI6gsmG9AjhDvRT5kPIKMJKFSN+dx4ZtBktM6rEUYr3vsnt43by2Cjf6tG3thMALZt/wMaGx
WlDoM6kIsTYQ4V5VS0w2w2yF/gJynFaACRzUqesUgVcFqhJcuh7vMErYY3dUHrapC82hheQHlcmm
dM5Y5VHLZACxyHuRiDXP0P2BJsxuW2AAXaqJ/eeUgewMCwRXJB/7OpM8oibctSHgFOBBz4z07gGU
RR6ZJLq09kdGmF3Q+sNl9e42ru69g3ryXcoR/A+HFdWnD2grUEJbBCSpY7vpsCEhIYZG/Bxq6NIC
UnzhNqzzF2+MbKL7uFYhxA+usj+v//QI1xZOW9AzhiABeYcAKU0fmzrelvwWUF1mM1mPbn/hrkE4
AqxPDPUBKTBUPxP9wCrEYAqoHKwNgdT36mG9ftFl2HT7tw4xu/BC1qsheHZ2wGl32Iyh+uAjAkMJ
idv0j+0B1hgHKWgYc/odu8dc2HjBBLgixy+Udn9n0/uN0GwYAonKtvEGvOgc2uEjouwEphe1srf7
nsD5bHCTKvo4NFst7Qu2OuGjCFKUB2LZ5IqtvnvJBmMiIgK0GNfES6vyhAfye/uWgf3iR4UX7Hue
oUJVH9Ldffo18I8VjBau3jIQV+Gy1mp4DYfdtUqgAimF5XHu4NmtDK9p8NiaPt11QMtwBJA/tbbX
HYfrbY7SLV/vhjHSlDztThgmFEh84ghwLqPa+YSmp/aY0hPTS8cccAOaR0MDI85igy5R/9vHSrWP
zRidJTB+U2XdEV6Gves5c9BM4UoQAvGtYf2DpBBub2iyfr0KHdF3VO0rV7ZZfWh/DKoRg9pZ4wYE
yNNFxmhHJxYasoWOB/YFzFcMv7FAQ6djbYnTh2N+kjmUUU5Umc0JthPgCY9AuTE1aIWEM1NAORg5
8prgVutFRqHlzMNeuQP24nOBvpdx+aEZ8R2py6vPeOjdwJG2sGVdTR8+x+mwGxY7ZiY5BvhfRHk2
6bAag4bQ7fvu7ZleJwk/+QYSDPP1OkyOzHKmJDIvupgD35GMnQ9tK+KrhYH7hiBYLNlXlxmR3uG5
tFIQ4h+cyUGC0+ce1r15OrpQeJjEnOtCQZmeyFrO/Pu02CVHoOi/JdSohOLfujq/54lgaID87Yje
/Wv6mOMW+d8rmU8vBhqSpMDTAJljtUn94PQ4SoMytKY1G2Yxli/0/T4VCBJbP9LoizdfBFtrrzMv
XNqx7IJ0cyh7i/4ACgJQuQU4i9fFbte8xwIKRrPpZAzYEL8uZ6N0HdxqPxnIY2kXNtQ9RQGVDKnd
6BvkWDGQ+T4GIAs42qYSXZZeukM+Cgp1iUYwUMQd5IT5O8iZHoj4O48TdZ6+5NCbmGYraShFFH3Y
lePwN6Yg6prYAraBvKIZJu+7w9RFbjAE7+u9J7i+AfOP0GRY04TckVReJ8jh29IUsennoONcx3QO
IZWQc2I5QNgwldcwzuMIpLJ7X9GGg8egoRC/ZFYyedMdk0DBO5ptbMhm7GSTx7xEqYf6v12v8Yex
8diCD3ADCZGOWj9nsZoFnqHK8Ma7z6LPohsmdb9ZsfPhnS1w+vXicQJ9h9H2hbE1LuA1QBqDBOPg
BMZE043sVbQJtUsdWGdaJaEYcURlfNO/0ljCA7f5YbhmAzTC1oxvGtNyo430SRYki47HSQprny7p
9Lr/GgKdCEkUZDAIhHdo7ehDfG3RLWTwk6DAaOFPIJ7WM9CHFedhVvp0COp4RLevI0N3EwXrb2tn
dM9CKokD9UAZxXLpQo8aOiJ5Xx3K6xKmK5VCRlOzSY6Rnktcgi/KjXfvvWOs+9c1US+NmRUHM3e8
FbW0KQw3W19kBGPNFIHlBUXDSeUiYGF312jneCXNvVdPFagLC+kG5rvuZYvPXOpLI+iZHg4HWGNk
0XPPCQjn2EH0uV8c0b50ADjtk2rAy44AVIxRpGPfoY+IxPumqrx6ji/WGpetPi2aOHGQZ0O3kiKP
BEcb/Uo4CLQqy+Db18dst1W/GEvJqBm3oT4n8gyB1cGjGADWcdoDaewCEL9Argmkwu1Ptd4GX+Si
KhM7sELBh5w4m7HuGb6mXY8FtyUCjhf8tHbRvauP0tSe2GwBDNC+jtnLL9wrbg12aqeOEoA4v9Ao
oM9YhnVIQzxbmLSXYp+atjWiDbSj4P6bEfEs6XhQUL6vs697GyVTBBkTIhYM4w7p16PpZSMOpPbY
sUcGSShVADb+elIZNrFYn9O8J4XawrSVXu0wBbgbvosSQTEtoYWNTMjsVJB2UOPY8rm2I4UcDI4x
uYbxsnIKlCJivECL83Nk+aC5bMwQWNwCPF7Om3Ex+yOcJYRbm7sgwonHpS4EoL+YieEFciA+EfIF
ezuAjHQs4jSwMjL6ua8LZCfFT0bXNdEa8iVKkCjey0ewxSYUsFNGLp4AuJZG4P0ja9D0tf2TM0zM
VRp8GJdjy5OdkKj3X7YVZeznrJWGpawLppE5hqULn2MMc/4a/uYxR9pzABdFQeAVrqRdB2/vjoEV
SigOgtVopZOfD764C2CEPJUmKAvwwHh3LMh4QKpkC531Jo3oBCOaM4T5AKxi+jHt27gE5gp3PZ0B
XTA9wh3xe0ZEHBhJzgCjFb75CbQlI8xB6nwCJhf7HVwbHvQRIsY1qvH5K0Zge58vTvg/IwAOIowt
9sglOI3dnsQ9w6eCkzqEJKpRe1oa52YMd+eDxgrBHdQHMLZa4j0H8DLbgDkcgopUVwhSg3THRi4o
+TwT4oe2LOefiHxhWy/+s2bqrg1itYQBImDIjdKv1IF8wUXJsQbaBUxncuIcLBV8MwbIjrAXga4A
SlM7oNoi0E0R3rs81luhHU7RQaeZLaDSJAQgU/gHvf5HWF0oRjAVARFK2pB5oJkUrPz3xlpWrga9
38EYziu3Cv0sl3InhYxdOf1M9X0TyiAzPeYPqSRG4ASpaDgHdyzIPwvikrF0TpB7pO7y9KUzfUoy
5kiNbYqT5I4zEm1RnzZm8LKn1NgobpUjBMFwL2EXTKapVwypsMdef30UdSzyXtnwGl8UWkp0SNKJ
gLNDdxiDgxhd8TmEyYNmD+ylaYPiuSiosY7UvbwqI9MjrHe0KLbpVTlNn/w/algbYmWQI8UcW8aA
08L03lAsH5PkFZRzIs7XiND2egZM3bOgdgBDTRzMWA9M77/1OTFj+94O9DzA5uK1+55xeKiYFnVA
EsCvZqRauLwHavAaKQdlTZyEBdnodoDfVI8qXFoxJwGkyeJAy5fuHVzmlHjYYf/sMWkQnbBzWZCf
czLs0e3IKQybCZ5SfWpkH8oQPCsg4TGF3YglLXGhtYUq++R+NiKWIAwuJ+Fx0LGmiI9JHbGk8zp3
S6L0co5/QQDj6LeC5kggbeShPuNHskl15ogWsgA0sRN0SUXyR89xBM8bhUiT/gpwbehRpC9SaI4J
NIafiP0XXNWPXF4lOCpGIpqUongMG4WhwGLgjgM8shA73eQuIcDrlqevswmJvL421zdjlMEjxCgP
EXvxBE3vKyy00YXysGgn5eEWidQYLCP1844jLwWVUHgWclSACrBfo9eZMsB9cEtDONfPHZ7xXIUv
KYSR/QeJDEoUI6y6/hjr/7OSbu+5ywi8aXlOqRIohD0Q9ScA+6Jsi1l0GE/aI6d6qAs1lQB7O56S
Y19J+wofJa5vM8Zp7zbRySfXCGj8Tuh5pL8+WROtGyj049f4s2g5Na1By6YgeF0skgl7fffAlMCe
md+vcuhg8LWczPLg9nB3M02zf1ux0V9HuJgwmWoPib4gnQEGe47FZC3nGJFzqoj32rvi5CLeLseD
4Noz6UkuxFuGAM12GtuWr4/1MW4CA1h/4mXpk+/FYruWR8WoOOOTdd3dPHFivb1PCIDMmv4uaJLB
3GAF5iHgwMGHFW58Q/jFEqcTHpQsp0/QDZ9EbnwkCitJxG+y4cBh4ok7Aag2tFpAWoI7AzB+4oBF
t4mN9X2qJ9o5aXgOBVg/Y+m8QO4R/EyRX6vDMhbKHchFYFnI5cVSJL1jpJD9gNJ+uDJ/eXYJBXMm
dOp2h/JItlwWN5wBeHMrUq0VoV9CKoh51i0i/RH7LxWap4/NGDB/BiUfluxdSEewVHjzBKG/eTYz
JsCvHAzddoytGDktQhSbHEUe4UYQIbrh33fMT2XI4xOyw4XDGJEXTLw55MWzEXzPnYNIc3bdQ0Hy
DQt01YxLfSBF1ZlHEAUrck6sEvkg5cBSfekkl8LQfRBvLIrJc53dASNp1j5mCNj5uM1OppDrXP2W
NJKeBiEZcfMEDmw1QlHZGDBAxmeSzRNyTx1lf5HEf0f6mlHrWFPSWKTSpTroUizXvkxyKRViJi33
AaGVuuPRZAKbHj4y6gqsPFWsP/62MkQohi2KKlL/b+kqB3Yu5j6TDS1GWx9SIzjfB3hMMg1danVA
OV7+jzqdp9U+k5lb4R4w6fiYIp98swX8FTBEOk9mz98oLXiiNMBnUr4jqIcVkVEvLR0Jkb0IyscH
bDnBdRlc/Q7LDbMdQtYDZB9qD0Pk3cLkJAuFM5xxWxifSTFQlxzM5BR/LmqYnUCv4zX9iGgwHQSZ
f4IkCZ0ZlSHTYy4KovxrzNGqXojqwYIDJAU7a1zaUF2xcjmKkRmjdC60AR8Qu3eddFwJ0z8xJ2JO
l+n3/NzxiMqB0fotSZ5NLzvWnBMUJCmzcRHSkQ6bdonNs1PsuDmUWNQl6TikbYjOuAJSimCKorXP
T8SS4FWjxfDbUQ2kNNmMSJd3jyPvXBCGN7BlYbvyTwQKCFMeR9iohBqfBZ8GS4XzQcY0CFL+qQ0l
0LmUAyNrWrmxX6QA6PDZcm4RjyOOxA75CyFNSD4K54GRekfanqIJmBm6VsfX7HEiYcUghACdB6gX
CZWtP6IrqHasIbzydNtSNGQUWSUx58IX1Tm6PiHFK74tjxJmO93+0bdxf6hVEbEy2XDme0NffXJS
GdF1JEUiauaQ7mBGzulM1n2yVhC4EVFQBYGH8bFEJDz6DMgR/dsmHuYf/7FtSKMtwniHvwULn2wD
fTQKoUKegT2YB2JCdUNov2iY2N+wcNQeHJwJZkzdIbtxdoSWTrsjQqicJQsZmVdiua3wS8hOcEzA
sA2uBDi3zXPwIhel/tKMRUZxC/9iLKKqK0EYzqTEPwgU+qxFB2b3MJugbMJG0uGTn1jCiBANV5gJ
odMIB0nxf7rFuYbirdCQE4E212rgYk3ZSal18l/oTppeDqmKSI/BeKORTzl4COat3lhTHaF7gMOk
MGzZxICARoFhHqun4Lelsn/7R9N99Sa2LUEA/kVI5PAKm2ByNDYvaGxjcs78+vstH13paI5nMLDD
2r26q6qru/7/+A2K1+byZxv6v4khW8/vVXttJb+7sSHTDI1rYLS26NuUsaW7RDtdXXA1oyRKIVXl
BWA4uEdu1wpbl9sJBejm2+lU9bQpUQhRUJL1akGTMBVqi0lcBUfxJny0kw0oK3D7JO+2XXLfX1ds
/FJzjnu1aUOLF2aLkN9gsT8d86LMqlFhsV039cPq9M3VnfGyeamfv6/fJI+m6Q0AIiSQtzBKhDPY
IRc9v/14/64Sfq4r9FzE2DRyv4Tuxm5Y2u39LLYqFdrxT0novIUhWc9WAzkoy1ZjIXu0CbF2IlFO
ay/9iX9SdqSHthwXYUlXMlg2pY61bQh0VvwglDoFzKy6SHoIIpVmUcdJCJzoTHATomSG8qjUTMLC
TQWi/r3+sJqDPQK0qgVGPN4rAqJoCMBXXbfEy8PsYF34TJe5JwKzSE2UTrPs17ojvIbvi+JfFzxn
azORA6Sn0fEQnVq2QtEV3tjSqj5FMPzwL/M4HD+33/rq+bX0Tj2Jndh0FqLvZd+77KwPntfsHsZo
6/AXKI2wBntzAmzBjPgKX3R79pjNgGWqcGzKwkkwQbB5EDx4ytja10xjMwiPcJX2rgXE8x5I3qt6
6sn6Xogkc3DejgP4Wfor+QV+P7Vkgq7iUcNcMOlh7nNqrUOW3YDknpTG4aIx7NOZr8vftz4Hy29o
b2rGAiT7xppFEuQ9t9FpU5Uvx5l5QSbheDOOLIM76+qKEnv57bXXn4PL3HzQyfzagC80NpP5qnKY
GJDGOYuV2jiWUXZLXiNp587/NNh/GFvdSLwB6FvaNix9Xg6DXNd98Q+TXf024bZUeBdWko2km30c
GDf/GSpU3TnTD8QD4Rs38pDwNM/Dc3dpHp/CoLZsHdVIt3qIyTqFxLpcPeVtrPWMeWhlUDALRplV
Dj0tE3cMmg1OkuEp1KJoZFuiJeQdWtNdrdA1umxaijVXNvGO5u/4l0fNUvBj2JueUhAgQygHnqQg
g9DvrlQKm6ZJKp+nPosLJzvvoCv0dP45Rsw7yXhp3rGQjYVROj4a/0/qVFZcEfWvag9hYVrDR11a
186KBBe+APuv3Jt8Z0axHreC2vETQyYCOg7Kq4Z1N7cjcvxomd4uT59/32bqBNVL00Vpr1D07DTC
8WfN1WMDcajlNy3PlH++wnnOybKMiqmOZZenoorcuWwjPz4jEnu5bPswQQRIwaQ0t5HAK1j9YdjZ
8VleG6s7ZFCLBDdPw/2mfXn5PeAVSOdWh4B2U7qagIMKQfXMqsbcJmY1Guv84WIXYF4h/7CqCCcT
rtWu/gIooa9DgVZ4t2mAeiYKuTVGvsP+xCU+BHuLRzvU+IU/szrPjL06xF+XFFS5qR0rNsxSaih4
dA0Fq+quEXWVHPaQrmP064DRk1yD74urE8Ll9ec+BN/VH/8wCx2Lfj8gA+2JO3LhL/XooccRkPeh
OSzjl5K4w+JHBHA/26EtLGxQz+D3EKtvu0/ClY/Lpv76NYXMmvu7W2IByIUFUe/Sv7Q1Y2pm0u1j
3xFQOff+Mpjovn51KMROFTE60o49WjdPZMxeknqWbubQzke2iAlwoHnquwHdnAZrzY3F+SD5pdB4
C6VGGWQL6dO+1QoNDeTtrfR9TI5td1wO5xmNg9qmNJ/oNskoRfWIa9fSLvEr4BOEA7FOQRCe/Yat
9LDiUMHFv9vvdKDlzDYbtujC8y0+SA6pJ8JwO8benEK/np/8MDSRBzjAhOCasC4OyB3IKWfHMIhT
iD3MZJlG982e/VzXPo4aboTcAo8UbCPKAYcqtInijUuOQmV29QtnkGfn+utt7T+0oFDbNR/Nae/5
ey1f68q6UBkfbEWBDKmtlB7XgMyF/+qfTN6j5Dd0LjYxCn5XO3ISkrY4TIlDzScGEuneO3xMZ4tW
Whne3XZOEyl8Ag+EPaOZlKtuu8qs5Adh66pkpCP2qVDHAAqHhfp1yNWhu29cwIsG4xxK+dHmXrcv
Nl+UiuMU936QbfE8XsyYzKGnc7uSv8cukT+togFAjcTH0BqSts6uzkrNIDK+v7pEPDf3ToDuRHUv
sGE6tTygHVHCbqETd8bEDFghv/I8JuHiDk2Lj57Y5Pfjd5HzbAN1vdYM8XbanqerRx5HNLQ7fxPt
ZnOtRcW8cb2zKRFxG8MDpJEmR5wPFEGdS7Rq3j7X4yzUEUxxUB+dWsdD/feQaZ/XneMg0bp2JXsp
DdMJHZAau+A07/MUJEUaGyx9Lq30VyicvhKLOuRvFB4oAAbS/z54tG6T6fjUczI3vmytueAzk9Gk
G7AMfpwDmE1+nP2y+516mdGlv/y8/OOJ1ZZqX5vPZgJOZ1AMKPgtbvpdMfm2beoCvTdBDhFyw3lf
+qvRZhZtBS2Qy3UgAUh/gTQE6f7VcBA+qPLg+UBpHHZrxVgr3UAxn3ro//VH7t/2O6Umi3EIfZgp
nDEVjjKXs19J3cqmUaYR0JJFDVaV/GJKmw/3I91cSau+D5PTop7+koaE4Cn1oGfKKYmKy69UMd1O
FyJwLmAnEJ4bY4xkI7EAZCxD0iP5Oc0ugRvMmJRJsLBr7/55WHVraOYy/aELwAhYSgBdYl3ElXtE
m7YC+0pj4sUaVxMaWjvxony7K+yzwckx/YX7tDelG/POzj6HRTpUTjMJpcRofailntXk1zwQRHZq
2we+0jWT3kAL4H8DhOn+qOM7HNV0fB5kv+A0IqQdcVefjrcWMbO4vgrjOtgPZEYaI0b3Di7RrTBE
28mnkGhM1jD9r0ODjY8ubfUqxJeH8CPaf/KYLbCdaNoI2IwHAPr2b1NDZ3YLbmS6lplNb/WwtCYB
ddr0bF1SmfW08tq0oVIPKRd91vZbcRS2UNu9LSDA6fDDxpYRsnRoqN67D3fqxIZFEtKn7cCe/+V+
phFmZ9Nd0bEjVz/UHmqpRvgWiLcN1ZTeF0J+Wll+ZEb2j2ZoUH479Bk0EALlO1uRkJRjcm4GSAME
bfIR4EmqEy0NOpzB6wfPZr1g0h8fqXn3bpOLSFleHPPVJTrF9Lv5Yf5jwERSxDEgvHx/g9GtB8CW
vmVkSueqx0ov9++einLvx89rZ9dKvGXb0za8UF2XGhaaSVzRJ2rI0nR70w1niNP+29Pjrl5PWU/C
YmXqIkYxKGre0rVjjQynsYcWBgRob4w9t43v2Cj+ZsiLYeWBXI0t3niaTsfWwuIPHQwQJy80iM2K
UK0kS1VLS0I9creJR+KaCDmOTwIEqEEUI0yFbEoavBG0Z1BJmf8Fr2PnaMSdRyAJ8TXLgNLZyfYl
Di5xE4B6Dw/xmT/edbCbZbr78Xogag5MQa/En8VTJdXdYUQOLVoRT5GTl/6nVlVPh6cQpyOH3DIf
TZg7EARfZGmxd97J/YP7Onz0dfkdgk896+ZLm8EFf4pjafePWOv6fdeWaALg08OY/Uh+X96TzWnj
Oc6TlfdZCdl/rPhUtEpV3dmn6mPeeAX3g+CiYVwokwQROsuQPmUcZNihpmNmRavSk+cYIeUrymlp
eEWEHHl76qImcYPn0LeoS5C8QoNMfwuydV1P1f1zbqbEG8nINGZwTpCIJMdGGKOaWLUlK498eeWh
pwQVTCa56TudB3Dcf89DxEI4fu9Ko9zlxD+NrMFF478L0lIaljnAV7PRsbkervrJ7837Up9dZ9GX
sBZ+dYpmv1+/02/IbTtmXibHlELv8A56rF1VCqd+7t+jSqfwlx7xgNM3EGgveTKtSkcicKUFb+r0
ZanwLk9B6XJo2rxLQFx+TYkA1XphBIQoEdy2YjNcJx9zssfatGOVOtzpBwQd4slyJlkPPK/G9esb
jYaJDpfQNB/rXX6f37vf8zfFKt//sGvLq+c/rtIbusuuSgBVU8jeIBNswXyUiXHyR/TEomVzfh6r
c0+94rRrs2cFrxejiSFrv9CYYNDCL3QUmgCFDWgBXUKoNnJgwVr2a1eXyUrhjXbp30kbZHjkwlDd
8rS5+HIeNSY079pnM7R4WN8TaNvRh1geAOHHJyQIRcO3iZBL5hjFGmvNQKXVqFC7l+7lS4Tea5Jj
nOvrr2n/1ApQnmnXbVCmYitcfqQh7r7+rBjMwiUrVc66gdcsmo2eaNWTb8+7md/rUBZbVqBMS5p3
bRUSZ3lrOIxCNzA1FQLKju1p3Ul/5b+8S3CfMLtur8ehkHw7ZtDP+0aukxh4Q+uxri7NeNOaqhCJ
54qrkUr+MEqGPXCHxHogCqziv1oCStuimbKJ2gAndtfbbHuv+JcLZmJt2iWWKd64wbVO1cvIQ0AL
c5iBw9ZVmO7pUHmGKeLp8fkQGc686fkN23JcNTyb8qxKon8jEUodTpsmCXckbFXsS3FoIXlSRPf1
X/iylTOD9qHimPIuYb8d2bmSX6Qj5hGvOyLodWxG+fzS8Fn3XN0G69ECnnpfHmZwZFT6ftIpV/dZ
ifvblOjecJVZoavjge7cTF+VoTwISCt7W9+7flaWHchNoD92rJn8CPklOoch6spgw2hgOnPqmcYi
X85y7zJARW+uwbrmFv6dmiImwMcAYjXpn5bpDzI9TVY9YMdXziSswXrgHF1vsMZtRvPkgK/mmpPC
+SFWOmW4DBQ3mXA6PuI0C6zxYR2Fy+3UEhAGKJ3a5w9o9ubw267V3zk7h1trlW2DXiQEQjPiiYBS
8y4wPl8MdPXXY15iqs0je1NfPXjriYOfLsJlwp/8HIuC8SUckVyTK+BHjkBocuo9eWtCIA4T27Kq
OPh4XiZQCEDw2B5w6aVm+a8znknJyo7Qfu6rrtmqlU0dd+rlxyls+2DTU1lO8mMJgc383oHjXIe8
1szoDZQvHkl2oHoMqSLWXKB6Q8yfpZTXUxkaEQAUkFvpXlp0wxMXngwcWWBoXvVpRwbqu6VIsj5J
RvI74Hux/suzaL6upPBPNQBzPPI+AuX9kyx30BLysFVdfvdHpa+6t+ECPXUvb9v7dqHz+s62zvV9
pni5QoRq+d7q0cj3/ianoeNznVhn2lph7iUrdsnjF20DXOXe86ye8Kvo/pfDLa/q2XGyScg/ug5y
/07zQHkNAF62m70Wonttuqxc5GarCvBQ2pr/SsDEPIoeH9PXZyEPLRsTcahselkkPaxZ3uPqr237
9ItHcwUfYc93h6CobqqGcrZPby60Kpv5rpcDdddDrck0bY7pr3kskjd5/NUA9ZDzW0eCil9Lfz1G
/gGLwvban5uQYIHOAhQWrnp+DIqSVexpwEYB5iSpS5UPjLl9C+/XQDcnoTPrDqQpOtXlIPb6y6MM
WkMgDHahxLjr2Lo2woJYXhuL3rZjBV3nzcvMFwFRPACL5xBYJwJsO7bTRwaj5CLtHnjzQKju75U5
Z2gyGs8SdGQm2uGpWi6b9xwmj5mr4eVpsqzchxVY2a7KgR4R5Wrhxu9KuFwSVKbGzMy4SkPQdJF2
7BZcuQPWMsl/BRiNEk+u4xKFpEK5tPyQSsmjFUiSx1s/MeILTSk4y9K2guheE76w9LOahMlrH22E
9PGHBBTBGk+XDuatL6oKNKkHLoOpJMHyp5z7RnRnaRpQMpSVc+DKBhMyplW8k2yl+x8UT4q12TkQ
PbHfAC0HM7YgseMA81z+C+mqpe15egV7LPnqv5N8AnRtkGdwQ4E00Bn7mVyCrmIBo8gTOdXZIRXw
Gfw2nuXDCaaqA7WZX/RfHoJtdc0ziUQDKyMHaKY/kuC6dLmZXjUZL+IF8grfCTVgUEbJ6XjyFIpA
ChDbYRQb3sfPRoyKnSHcOWS+pHU1bjn9OE3J1/zcWBOnagGlhSCqhxf3H4eRMizsoFJyaaScMbDu
oqZsRRpmZ1hW9p37QUdGaf7NYPu/m2ulCo2X/0q1m5FbhTK5dut1a0GAwfGeqVhJRhQPdtZr9PtI
7ijlCgNG1kE1t/yBBUTn8iU8uiy1HAD572mWRC16O5g2OjcxS+38x4qs+jXI25jDDs8m9pP4vHMe
3Hrr7nPaQs6EwRCYDRu/znt4D9csaR3BZ31Xe/TEvIVSZ85FDJuKPG1lgWKnfiCiPgq5aPnD/CQM
YSHbYiyxbB5Ydk72H3q6X0xI6YqoM4Heq152HNIDKFqd1vnQmlfijd0o13XVbb0B4Fa8V/BOoAvp
61hg/9vVJEMAPOswD5rHfX+SEmLxLb/Yi6Npkd2cyVl8PtdvhV8H8nl61mLveuQNmL6EFo+7FhwN
GbHqA7oLu4q18DCBuNEPv6YwCMqCVGgkUOosbLnF5/geqNSk4g9b9FAZ/bH3k/wIRLig7ZWWEPhf
ke9wKpDBM1JdSIBy3XQ73/79DbCkJtWa2hECEFKv1yBDA2OM7Z+obDF0Z5tLystOvKpoIkHeBsSK
y0VfSr/NTGjXl3Z8pKO6A5Ou99N/Pxngb6p4trkUTCotZjT5PiMqTlJiKFl9NzHurhVWbgAdFdrC
CapHwhHo13MOtM8ttWWagY02KHXyFR31Yxj9CuRfs25WjSmWeUnBpHxuU12Efv8icDBpFnowjrEt
SYNLieazvK2xGZIUE+8ICwIHsWiqWyCamztPE9M6HN7c6LBibj1zxZCFge1IbWppF11oVG+yK3tb
9eccuyGtrYC/HNqvf3yhm4wDFa8gsRoPSqu0UNcIQEy2sbMWOrq8uAf8sNgE8SluiUEbmc6d2A37
BL85taAPy89YlNpUzmXSM9znrVqQa2EoGjTAnfi75o1aEAhNE1XNNa1sL9W58SkYmeqZWuEoH5Eu
rTK4LqCOmlyMlH2GDo6tVoTfI4uVeh6FNb6fSkdkneb8azkny2CXB8np78exxlkdWmAoVLpjYnXf
TSMjTDTw+RXrK/WW+5RXvm7lH22EAf2/3cqbUUrX+rz2WFWfY/rwNcXIyEuFz9ynTmtSC7yUoSBG
R+OazgZRGs5YhMgstJ5qy3VZ10F7sOiFR0viF1s1wIXJ8sLyd0lsDzBnJXK8f9Fn+whEVoMZkMG9
fym1d8oLj8RrGtnfbOvpVyTb9B1XNrpyWXlxzLF5mfzjXortK2Fh+8W4osO+bxeG+IhP99JUp0m+
vBwsEKRAIKKObp5vRvk/1JXmmyjBgU0c9GbdiN9M8y7vkoQhCxnYqrUPeDzeYTU6jATZzqL1EM2o
bSQZvaQp1MgyCWxHddM12IZgfkARNkpT58aKm5Gw4myDxiTfDuTR+tKYtr0oMaf9aYTGgD0m5FaV
r5RygdY+ATaXHRcd35FLU+u4UdN09RyaEqLwreVNS2a9aAVcU+kOpL3Qtw8gBpcZtKfjkhQiI5Om
1lW+fRZNNZGvS4sJEG/DF73prmbupd/710GLWUX+vlawjFW3s11vPnD75/aOlqulk2Xijvhktcpm
ZgFgN3GPjfgXRq2T3n6sWoXuhugINdOByRKJerfLsQjXH14UbgQTh/CJtEWFaDO6n0v59VCVFZRj
VnSPOM2ltg+Bde8mSwQCswbtGUzbQel6vjSy2gSnCgDlgs0swGjJL8WtHFvpIdsf/4Gi/vLfqfiT
0Gu8myTHqjZ4J7rooLQbwCfC/ZEhLQKxtK/s5SZusd4LjItESIWgAnrMMCxNAWsZnTsmAOBBvJzk
fmwW6OQZYIvQJ+bOWqROxML0p9VsHVxGoqASI+CfI81UiqwphfJXYGGEv0B2FrosTb8AqNvw8BG5
V/VePCXWmuk8EYeQuWre+oOQoEiLmdCaZo5hGl+icj1WN6O9Y7+EFODoasBJUSmr0svKgKKqtjMl
FaLy8am7Svm6Cr//itXmToN3zWAxSxoM5bhyUsa6upLKDOd+aQvkMW4Mit+/t+fbwoO1JxmJdf2+
45NyuIBQ93iivBuh6a4bs5TkthWj2axWXUh6+FeceYOcLc8dlUeG3jY9zPNa8tzwPcl95HRlN+H3
9YYaHOncaIHaKAxLgdDQkqTXoUTzBJNWTaPUvpnfvVm9buByUPOQdL2cm9fCs6cePUTeFtp1vBw+
ge7p/iXchLXqXUJNiBh/d+xwr/2V7ILH7l4j3rDnqyx2Geb6xcMTrgLmGfAQviQrwpI7qnq2OmX+
bJyvkSpgu+15JnYTk7tsH/8xWuuBy7CSleuROUAKiLL/IGnvcESl7cDcpsPscWj6tNtMEl1Y1GAF
1lj2S/nAvj+MxVL13V02UtpQFaB6bqV8R8tOJTVHOF6jaY0CAb1DvrVTUepK2uv0SmN0bv9iPYY/
kKfJo5Smn9fcQOygcI11cQR297acGB8y7ZmlHc375ovYiSQIy8qqtaJVjTbRpZvvZXsvltO37rN8
L2c6t3NZ3ZbtFWps11qW1/Ll6VQiDoicwtBXtYzSMtDid+J3nSK5zpmKu3wK4FMoeImbzugHQoEZ
+GSZrSKkVe3q8x4kj7i6klefambf/GwBlxQ5i2ahyxqAwoW0MARrj3PsR75RXnSNyWyfIMRXWOFf
EldKQusLdUnZowqT3A7ick/tWQZOLHQ3vf/9qyLu60Rh1s5FQUW+6J7LSBPPRrZ+6a52lcVey7Zh
qpVCrWAb2lEhmklYlC1fwlAa+R9Bg5Ip/UV/ZR4HfSCPpN6qibhG0AaCW92i12KwtF+nPk4+XH9V
e97gj9QSAUImgsUIGvKVQbuFWqKjh7V30pKCLafLjoXpf/mSWWoddBRWVGBMN3yxsKE4vfW1XwTN
1lWfwav3naPNQzk00poM1s1Ma23eJg9slT1+qxKL17cSSj69dso2/Vqsnnt/EKm5X9vOViAf3agP
BnsULcaTs32gf8N7CbpiLY0tNWXJprZqK5xc12ljVSbGmiAnEq37QCdD9mUupGSHHKixrV37udqG
X/sVjTDVaEP2+WCWSoA2ME5Pnv95vZWCDJ0x7++ccoZgrpykJ/U7vMQfVLm7+mJTdb3vCtHRrpru
b6qH1qoaa9q88qVz/VqmGpQ9HUb5sr+Vzu/r/rKBRnsPPKqBoCoX3AqdWX4cb7y6eY9W//x1H98b
0/6i+n6K4lbW/FyMnqVnNcdFCCp59c+i8VtYto/K+d28KmMRi8f2szxv5H8z5MJ8rGjcWpefXefi
ItsVBy+NdxNOHyZWaiRsXxmNUs59Gja9+U7ONpWFx83XbSKXNwcxm4XsywdmeG1cy/lRaNjQNsS8
Y9/O92TPnVwnz6oLYQL4Ff2yUXyyYIV1LU9nuc6eSO3j8p3ggrRAi2RS0foLBRcWP0Ugm7OywSHN
868P7+svKGVCBqHBv4UnmyvYQVIts1GjdT/5vkTg4cZKsYEk0DU7RdvauT/vP1jHBWYOd1oYFDpG
g0fZcoEJcLhINHbxlamOTMoq804gegdByQFEDY2eaSHQmr+WH8yRvD8l4j50pBftDhJuMFVX42NQ
w0KHW3uZSoT/1pnRvZJP2t99lmelUMnPrq2g5k++8RboJi+V2zD9CyyCP5WdU4B3p/2lfT989UqE
ebYvUYg7UhfZMW1FFA5WE5nDCVWm59vpth+fuw/TMJtpFEaEwyj4tdTw4ukMuXuPXs0+cbALp4oh
agXQ3ESwTe+hI8RiJAkYzceFjohh/wSlSsdPPzjoKmOYf0bwugGrWdB/0WeHudhMCPbtOKtEfWPf
23bBIAQ+hR3KdY0aDI77c0m2aLzorms51hhmoRqcaeQWc4soNpj2+JhYp08WzSiGJYX9cPkqP4kP
l6V5f9teDFMaylQ6BENm/f5uLhyqgru/H17Rbug7MpZSw92405pSJVze4v+u2UqKLtD3k9X+nPuL
u2We/fVFu23p+NJKWnY5dj+F4LNYvPaXucqum/MOdfD3tZWrGVBeLdQQ6oYFXH5iVovJ2CSzimCj
D4IxTZ7TnY62Uuz7ximjkd9XOaJr3mqfWxeVff1hVMGrkuocy/O2eeyPpgmYvfjI3LtTNZiw9J4m
eN+r60xx37YdBMsojpfRQpfQA8KY6SR/Y4N0z4NTeywa0/qiG8+rn/a/eWDNT0FXWG/aXc74m9z1
LLaTSAozFrhvmKhYv9KQSE0qWdlocMU4z17Z6mYw7ykWWCHtOscJnKkTG6dJ9JqW5qab4sV6inZ2
nP6u+6DPGbrq5owTvxaqXlzRK7z7p8S1eqHpyNiBzFu14H0ndMjkLUkgb7trMfZ163K87KRHJwqj
ZLT6jGnRZIXdPYpKAxYyWqSNfZPCSLaYn2vZLJ3bcT1p3fT7Kl5J/luozyJm6e44wONVOva/su/3
f1tAbcnVf1XYzqwp/g3Awg0ueVtXwpIYLn4O1Ma/SbdpeOpuNc8gNscMUaAonfns0cdEf9P3hmku
XRJh493bMCrWlVCpzXtXugqzl1Liou+UtREPh+vn9/lR4XVqe3l+nz8S7U0jnYquHiDJ49d85FaM
FsnyapCTCN5Ll/Gy97Q30GiDA0eOIP/P7cq+37qr79fbtm7OR2VerqzrDyhndVMp6DnsbO+1xaCw
rNwN0jR0r7c7ChKSj+EcnyZR+EzdrPJb9zgpKEZXlTsliY/Xpjy7DHLAUB1BnCrzTb4+jWsr9bWI
XrX95D5xja2y+nNdfdTm3iHbJdnYC+qOMOOrZWH//dBxPOnZrZve1uP/FjTOcROxmoef/by4+TyH
+GGdZrONlTFn0f5FkVs+tgXS3Pe+nWSn0Nz3E9r1hjaUdqaR+EqNHV4OXLG0Un3TJhLcJsce+5H0
+7W35+szN+Z+mMSiVLeFZnw2VduMlrkSp6nHpXSf3Abb+oKfJY98iLXCFz9afVJWETMx3CGxX1c3
2KL520MT0lSFXNqPNmGQipIHlmyIHQ1itBhoUuxaS8P8scbpMDj12RWkZ3+mfU2l1jjbLeiQeNTz
A8zqicF6TwtXKUdfiJbvF/r81uh4v3MtCi9que9YS02nkfXfWlOHhjnwJFDa12or1ODnoAjRamY8
sxk6Ztrz8rL1ZE1zKh7fGMs2jenWbbkpkTk/fpeXMvycakzjcLqWMmvIWv5kBSOirX7Mfp0nq9M7
k/vSHZfZN/+0xgqSdCVV2XSWZkiPX0AzMOc4Nm3MJ9fRtbVXuwwfi+Z9Eh+x0LGe8Ok47O5OGJo9
FEOEvpwodrXVO+B2OXygZf+s2PJDfJXKREWmZO0OU7Xb2625Gmar834I4ouS8Xjt5JvhK4Pc5BzN
m5xeSxLZ6Frf/27jwmamm/tJGMCLACime7EsJVdt6cf2CsbSTRkGwAPOVpb90km9Xyms1SLqiWvC
WLVQCB1mBAHPsXruNH9TowbIRFFBnQpwWdQV35tRIVJoQXfAxCTmyrYlTHA8VwEoCXPI1XyqunHT
DL+QYNJbKD9DhsWC/HvayqTLa57g3JvfE4nohsX2hv2fvCjk377tT27fRyFuPvKjS6H47GVb838P
2/l8Wzz9pN9Pb1IHphxMo0kphQ8RLrp9P3vJ3gXZPnwwPSg0FyOIRmveF5LO76vuvn3pJke5/Vv6
wY2ruOKUkChmZ4XxI1+8z54jcfHUuYASB5rNVY56b8evsY2z8Hb4TI4yoVea99qeQZNp4LYR5Zcs
Lbwrr1e5y8SoPm/YhPpC9p03dM0+leTjHHb0ClccPXeTbW91DAk1O6XLurU6VvPEWN3b7o0L3uFW
8bhIkWr7fSnrUtxkPOxv5YYlU2d9pSPYIDxG99atOzVeovuI0u/3/vXhBFKHqDDe9nRZ16eweDpq
oPhoUdrWdouqffo2tMmehuulz3qb8gdYlHYIiXM5/ixnCtxjjUqJ1iDxTGU1/HhwsM0z9Y285Ne2
OEmPAEtushMm+Jdq7qqg6Czfc52T/n2jmor33+uzmJPvreQDp+JqESUXpQLw0uwnn7aIfNpF+qe8
M1BiEZ3ZGGeKC/O0ttHlWkqya1s1z/PWf6XKWuKmIryN4n5nUyHy31xL6Wdp/5tejhOd9KZqhW81
NRtI+Jvuzfmz6C9aluWysuB4oDAszAUOLP+lmd9zOJg2NO1n3o1sf1X05WtByP3uf1JGEUWk48+3
U3++LOdSbJr/FGSw/XWT99KmoRHE+RgQ83EqJ4cP8qvcMHXpPhONrG5O3bJDWUuUR4yMOCbyIrpT
8Rf3RAF3fbtbHf3pWEW/67kZZimHMie0+6GP6BdXvzvV9na46DMBoC/a9JdDwYnp9Fr/7qYS2Ii2
Jv9s5/RONrX9OdKAaZJYDplsEwbt3klPJL//0SvQP48a/Zxj+AILnEYx8N20T4/mq5EZS0ryzQgW
sJvgJIxJfu54AoX2ktAXgYn/czo6TKTV8AKqkg74MfUpM3UF84Hv2YyWkB5tbv8OH8kWq8Ktcv+Q
6EoCju9To00H0scLExDjhKrzZH39bghfcUJT3MwUqo83QbB99iim39P/pu/HugsXK97hKzNd9KE5
gmvGbNVZlBgzlHPN+dcGflO8fRaaCVYCc5zAjZNlezGCtritycat92zO4+1CfVXWxlnjBNJeahff
1DRB4df6J3ROmJGx7r7+BT8mHJdWuzu/XkKLenySONY2ukig3kl9xaDSUk6YtLxNtM6UTmykzsJM
bcX56Xspuk22ierVM9PRzzPMKBAyhAvCnFSwlm7Fe2nvk1FO0r3cSUOJJhW4MPhitJvWG+mezz/X
QynlrMv79u1t0d0HeP3yffpOTwrab6+Mmc3uKC20iPd24uMoq1TJlcHbFvVPrEFqSsFX8gj6ovmz
XGA7AyX6Xo6T7YK+YwBLnT9k9Rmlm5QPpKjEBhfor+FXvBUIa39iP0F4kitD+tmKqgxXi/LjFLWm
PQ9ULGwflTCJ49c1UVneZdGZzusjX523kz0vX5Dv13u0f1fPvWydH/eyLFo8zv7mf49nqScjy9Ny
0QJtJd/2H4UJCwSbKjILaRLHP636yx8joOYm2jXN3zoQHqU7LGNb249LznsM1IkK/V2DK/hcmGpJ
Du+fHr3gl9tP9eMHIZRAu8ZEjD+cV7UP8ZvODna/5r/0govAurlGryRMVMKdBt+B5ZAqNNl59YLV
HH/f7//srrNDSIdjw8/u+qd+IQzoWg+NpFj8TRwhkn3fJGpEQIJpc36h92JB5YJpVzKwZNfYf6y4
EIa2KrOEelAEXDyrobSBuWS4gBWyZ6TJuQFnP77wymqdQC9osp2na7F889iRutAn+zO0YVBf3F0b
8A/DF1MlHzX9s1rY7gSUS647jtM8MBkQzSEOE1+MOxahXmw1dg0m/Pmr/qOTJ+go949eq8GDg1fu
LTfa/Lo6GWwNC4qdGr26U/jtu9tm4AdfteDF3w89j2YvhkulQeyyrq/gTH8u+Dl0s4dQN2U112JQ
zhV5Y/Aa+x4axfVjwLYOzbxDRC8i0uyPJBxKj2Mx+3F6v/wWWu5ArHf75fjtpmYUdT9P1EZ7CUle
lZatQ8OEPnZ822ryLbMp75umT1zUXfRdrxAPqQLo1ByKHjbaLBvCrmxOxJ+6N2kNJuvmQp2DxgQW
XT6EiKXD+TKDq2JBcp5Q0eugTfVYRjKgDKab1vOLiJB2fnAn/ngOk3Sc5kYqbdIlKnLzqB8t+got
7kGZW6BjvDdj2+hRPuGZ9Q9ruDG85haEj2tau0LxeCuax5A0tMJgJtNzQ+P/Pw1u/YMDg46B4F5E
BOeuzp6GtIuATj/xnybDYTo+hNZpj6E8Esh4krGnwwTbPuBFTt6GaSclh9WZDJ8QlbbFrBkgOiNU
6OaERmjqh+FJVCHK4zFpmMBudvc9jGBfdwZAZhyJcKXOCHzcemyrzI4Sg2sp3nt1EqRp9DQFrfKj
x+e9JwZ61Le/cZIkj3mHJF4oXCQamWUj2T4wsvygOb1JYJiEcVHReCtFGMfO1deVEaOkwQDFor3/
KWWel++nyu3DxoFRfEIzdO3pb7w3nvjXjzjFbqYiogh+myNxYONlcQmw98aZM4aiYVpmvzdtSVdO
IUJKNfw9fAIzpczHHXJV4HLwbPvGx/ddtZ41IiBjLjEzMGLZaCEdMQHQfAuiCFKpdPlyquVHhc78
n9857kxF0xJWkVFsH5N4urI/fC+kmXQG0FJ4dYHst/QgnuBwxZldP2w2Xclciw1/k5ncrc9U6czS
X41Da7iVhcBgK1C2dDbafKx/XwkJU8l/Kx9Fx5yNUrthhgMDd/mPpW1i8jyAl5ItOxGU2Acet+Ws
zPcyL5+nbPzK1y0nuXhhnO2BcqXO8/dj5sNX7k619e9jXUlOzsIcE/+PAj3MMTIyLXYpuXtXj+ez
eFRrbN/ip+YiEe2Xb/6MSd7m0TnZEeJzWogevJOLNxnIopL6uelMXZUSP7DQ4SFGwVe8cREHj2Tb
m3S0ZlCv7XB8pZtnbluIHjJu/rRG3H6u+GjsDBEp3r5hk6m1qnqwA5wZs9A5TOuZ/XD/67DDGU7L
q3R5v6UxLh++p4XyUXvLPHoco4SxAGgtgwtsx6nyxiHbEA09kEyU05PLIyDpicEdI1gobsk2J37x
WD58SD7zo9v38j09mcaH8Wft9p1bTnLHyBcdPpbScZckV0olKLDrsWONHUms4upYsmsyGXmQpfgs
7i7Vw7c8QELg3uzYFEw8F2ug4uclFVLNRCp6fJKZgAiulcfncryJWeq1x+ftWNsqkLQXO/KmQ1uP
XwMvLnPDzA/Jw2Hbv+xcV5d69+Ec7zkzS6NCPLrs2L3z1y0eT/1sAYtZCZ/Xue0qU1/ilWvlGi9t
cxLL0lY/MkBG7w6JdNvMOy5Apk9PbqlufF+eIw/KyX46LkV4OzD5J9c4F92T8Oe+TA/tts0Ppqf5
4S2rz6wJvewW9NrOi43NykojW6d5wyOW9yTWuAUZzjhHWp6r5JdBQ/caiB37TP2AYEQuwmq4Dh2K
ptJu/8fSfS2lsm1hAH4iqoAm3io5CSiy8YYSUXKGJjz9+Sbr1PG41UV3z55hxH/8Y14RfN0YLaWs
Ov/Ln8e/W+4W8MbDbdiPALle4YjhWP4a/TL6pzRiU1s+3MoFxug1l9hLcx+ETLofj/xyEWbdlf/t
L9U5fMzt9tVjbLsTZIVJiF6M1PVsmjmWKAECcQmiU11Cx572OQgTkFF0TgJi2TCgFWKfkynY7cu2
cu7QfH4OwGH8HWpPzFn+Uk5NLRXEgwFG0+1G150vP55H8WgxIUkjXnUtCdYKuqN3ALAL/noB90vd
rZmQq8kagkp8a14xhnty4NXTm/ps1zhrAvhiUIfxKxDFeTTNXhupkaMWRQTkh/x/kqw2c+XHe/rr
8Q6V5W9Gl24XF8HVsXyeOk6/pbYV777+T1lqK8MCmRwy1XR7NtmeAdGcXKF82pRKmbejbqIZXtCl
dUu+mxyX1Xxr/J2ani3nWawcdShyaiwgusXy8ssrTWgv7UJnnK7Pn7shP81Op3fyxFsI3cmuhsVn
p7vDQQh2BMqjVOrm4SzkEKgpL6JaKcq+LlAVXH05hmLEihdeLxNY3ajLJt/LFkxMmV3uvcxMQspB
iewQyNPr5vU8L/sytZd5xZKHuo11T+axlOlTZN3UGT3r6t73/qYmEWkwrPOBkor6EsE2az7xYplj
vKr97JRSdRIkSZIComAlqOeKUxlo2W1zDpB0zJSukt2C/+At21qKIt7B0mxjReIl3kiqa7wAcvnu
agy/qBaZZmNvPUUiCn4oGEzzm5eeM2SaraLf5wMv7RFhqJj6p+Ytn6iGXSvlKmDoldLv/iWMDSP2
My0uA+8iNkyRtQsyFR6RLJuk05DrAZfBlBCZQQmhIELiW14oMd1NPNqYcYAtm/MciHI5MVo2Zvg6
Ut1ougF4mGzJpV3D3rPbDv5d7EY+3dL7So1O2h+jQAWGDYYGQJCqWlbYup0dbcYlX9ppm00I64nx
p6a7YsmhCHW1btOnJRZQoVZ+CMIVQfBYbFOILzxR26XUK4X59xcDFuvrLrEy3qsB3wevwOo/VPFX
NuIRUWBSilM4Bu8O3QJqLc+va/2AmwuBkDw2VYbYWWGZbDb0k4JssikbcBT9nQfeqH8wl/GHebVe
Lp89StGyHHEh5N1u/LpeRjMYnqb3MGUkRHs+UIJ41lWB6Ms1bpnuNR/yph2gyJu5DvGyCz9ayAwE
QO2QijFxnZpvJvOmbzu8QncrADF7hwmCP8jDAqXqNz5nni4tnWorvsKlcjhU41TFWqXJy1nDEPc7
sJkSE9ALuN0OkB2mvsITj50PwINHKStdIcEQvQvDOUpCHeJ+Qm7K9OyKJ56nADqB/oVE0m0Bc8Zj
MgNBuDWAhxDaW2/Fi9tw/2uqfETauCzlp1E3JMlzHYO47xrHuOyf0QJxGd1k/nuO3teDYDnbIDsh
37IhAXOdj18mwNbI51tGbXemSeMA53p2D3/ECsa9ROH/u6i0/D1MHHvgDSM9rduXXCNyPGcNHwr3
VQwykyJK9IE5VJufl51k+numDYXTEGPSFPjez36jGUJvTgomhT2Uw+w9e/xKLvVFOb9d099xopa4
9vKYPHbfefHmJEl/FvYCu9rF3cVO687GcVaziY07nWierzVIiuKscfNWophYVfY5oUduVB7VVTFu
x8vP8Xy0iQbr7DAftzcXkXeEmZ+rS/cwDHCZxZtuoPu4bdtkDtXkobrJtrdSzoWKuSc/NqdmSVhK
KWmHWIxHqWkmWXZwaNPbuf35eLv3gzqaEHtkvTJT0noBE/kadRcF5fYgCtMFY2L8u/o7NdhsKl2K
Nbj2KcglPCX9AWDTWU0U+/rvo+vexQ8raG+tJvkWBFct6tqZR9lPJJLb+oMCJvyoW2JOGNd2jstp
DVveE619CkhTjrIv6Rrcp1NaJIR5+oT6FadwPpn+NlVJfJAMTrCdAAzaF5txCvkrp8PQ6fbzOVOy
7xwJz8iP/GEGjxAyPWGTkKc2s7ubM9Aipnk/01/GZaLTDU/NhDhbCDbb36CEZJ2j69QYq3E79AEa
iWIKsac9zkiNP5NIJUSQUBFQ9JZSuRnHWn5CBxvl7cTvLRPASe4JBJcLQCTTA34Ov+mRyes003cQ
RbR93x1CGYxLidWDxdSwtHR5lOxaeKFUomYHPzIEvra9xE02mMWNaNlM7awWTw2RhdTLwEH08aI2
QiRpqizUng9skgGVNAbykMSe/Ry/1PSoPSlWAAlSFj6H5rK4wKNlESowG70AF0k2LynwP+I91V1M
stP81FsW+okPL6QzRrMwiULNhYLFEuyx2J9aHHgfvuS8hnBLWjvXt8hBPo2CeVLPh7ruxIdzt23z
DjPNh6Lexl24ofrPYqI2s10awLqdhmY16l41eZjk0B2yblmY405q5C7WiITI5BpAWftQI2tEATqg
dhhTAp9TdX1Af1FUAVycyrfUA+rk1Q5IKzAd2BMFL6p4FRdIQCisFRksz3vrr9ww9UvK7KrKIQM/
QaDWSX0GCDPyrxwHUMLxO5kuocZFH6TQ7tzHV3MVzi4tO8rSVY1yXoWDeO2S9AEwjjabU/RxTDfk
FdHy/c2mMHT4IDOODbzVEoxh3i0q6i4ohEq17+pelrV8iclOw1bysJqBKXPcFg4ErMXzl2dA+285
3UnEMsnR2+EPEKOTaTP9ChW1y28Ce6HwHT6iGGC01IJyX0Gn2ejUveGNOP7G1atUSYDsFFgiFDZo
djfQUzKQGtyT3bOQP2tUYPCBQGx3eNWNQF74AQIlNTR/fUAcCFI1DuqR1aZ72IjhxJNXHHcp51Zw
Ttk3kAwYkWt16ROPHxFELma+XmgDDwjgltZNCaYA4Ua1CBWhjKZX8L+MGruY2u0sWxzUTPv2U4Qg
0Jll3d3UsjUPExEVmCzla+OGWOByCq3cPQCLbKQgvIIyPGCaxrWstFLFHjgLOM2tRYzBadSzb4DF
vbUJD9YA9BRzO1Vftq7CpKvaBYiqV6ybG6e00E5zswXku3G9UJCTPvWvVRiE3F/mtfizhPNCmQW8
DWmj+AJeX8UuyI2Aw/0qoV2/QkHAZ4+CsKFGiZYgeaQ3EdzLiw8uu4YD5m/Agvt2Eq9di8CUWOue
GukvjsVsyGg8NRZDDsdthMPQXsj0N1DtiY8QRY+6TJYtYcBQoAo3QfKddy2JzY/FJMN7fjlMWJcb
oOzEB2V3GwlzD/MiyeGsj8t/YkKZDpvpMCGajc9nhH9yWAdAIwNGNsT0d6XLc8COjhI0+MMAa0Zs
EtQEib1BIfMkjyia03l7dy+lO9FH+BcKIQhkVFSLyay05z/umrY1fD5Cnlz5k7sSfUCMWUNsCFgq
QfIIfaYBtBvormqsfQpEO9+d95RI4Y0UTUNdy6Sth50Lj1mZtxfrXrbLgNg0V0OKj3D+p2BO+R4j
tliKRkGU0/esykmOkiG42fCK3h8lytRwBvQDWU16iJsWS7Dhw/D6ZYIWEcRO+xji2zxSZblLxbZh
Es6Qzopmp+T/Cn3iapVtL3VxVnr8ArzqjKI05hky2FgOdxA8IL3+up2LkURIRPT5ITIkI4pgd3wn
rk3raei/++Unuu+u4RFghVBXnmcl1iGPDgFWakqpPNhZFxoWceopGUuhMZYTCQ/oghF3ZZCiX/dl
H7CsDIOxPMa4nAhKOig3FjGdVBjthmhrn9aS75fMG+vK8O1RisNo7IciIdNlsrHniF52nOGL7YHR
b+hTfPv6KLrzDDAiTF8QxCYyAeDzjD+rXQtGnPs+y+TzAR3NQhWRBlfXgCDV9LLu2z1N5u1C35BN
PW1n2j1lpgkV2gNh5nB/lYmNcfmCuMMs02kGWExVlgM2Xnd+/XCQXH6Z0CD0fBTXWA7/PJb78Pik
cpi9r4JfwdgZl1gLNP5lAuaboM8DKvvdE70OMK/VDYktiAvoQvWHsITUyanpoDIKxufOfeKzJ9lZ
M47m1mKw9y0UG6KPZX+uA1vnabDYQ2KE1P1e8qRkEUO8VTSARYoECCJ4GShPSIeNfmVq8sLuNAZJ
7JI9IGo18B+qX2bNWoyYB2ZNbQLsvsqAyenO5zLFxSlzDIFugHfnyfIABU1PlGj4+bFEOPtyZxye
Xi/buoeaqW1g4twhQwCaUfCqQjZuFwnPR6mXr9sLqa5T9G95UQtjriMSgs4NG8yzURdfJToqti2F
Jl93GppzybI2UxxoWMcv7lmqLmAQEGamUR0zyzE/nVe3g1ynKL0RgnqU+0Khc6K1acYjut6m6LLT
wy72+JTg+jPJVLuH/FsUyhZxh/g4dxjCF3yhE9wZseFlaTlwlareZUaFyD/XSk1EcB7E26qg1goe
3q+AIvAqXd5dIt8K9sI/H7YL9ocSU8Qiu6iG8Mg1iFOHRTas2A2LqyvRsspzD5LR/G+k0JlaQtRd
XlFPvUnXxuypssgGghlVA4WyzWGXCLrnFetsB/N2fhqIoMyZEppE7dIMS8uM3X5fhksobGn3dDkQ
lrp6cIt1KgxeYRihwqVFxcH0qfBUHunulcUHhV2Z/y5/Jb1bwtGLzrZeaGS0fxroNnOoJA2Dk1+K
XsH/4bqBwAPUfA++TXpdWRxPORiIVBbvyscnmwmJY/NpVMVlm2Zs4RkmU3BHnjYZb2shFdTnIzFK
jLa/BLGpXwRcLwy96gRi7H3OVavOtOkTGEh8BHgjkb0KCMb+Nchne0kiRF0ViF0HbEHlh0ce2+rE
Z+921mkYPH41LS1CpzhitVFA5v099Jq4ckDm/KMA2Le0ZpKzR5yrOCmOrNJj+RncyjDUoKQgaIfQ
Da6Ny0eGUKYG4B4c4I1lKy6r3CN/TdUzfakKB5x4UJb67p4mI1CQb4OCFlnRXoQKoGN9rYkAwuvB
WedV30ucoq5tOgpv3M2PiCY2m90Q4jXaZygIc0Z3leAr4CYmWUfLVdPIxVCcXobnPiBe7F0fdXEG
FSFT2w/CWsFVWe765/HnZt1bFlpEDLs+E9V8h1qFqFm977MYXo6/pjSthDfRNIfpRz/sVFlXopWf
SwSZx+KspoYAdBhYyeHTBUS5QaqSvTWCLFPA4iS5uefvw3eyzgdcbW0NV8VCKBnxOS4GB4QyEiyi
SDI0n7YJYgTwcMBsvzd7kyL7nSkfKNlmXs1ViivUGQa9eNjWhQ6coWRUMzLb2vsnCE80CkZBL7kA
PimuUdl2gpk7ZTFsniamOO0aISgRV269eer8aZNJuok/REE7kcCcotz186QGQOJ5y3KtHOdCFug4
wj9xiryW7//eIZf9WmTq5tqUhHgPy48wF8TQnkaRxaOU31UEVZbpiiWd/LvY5FDfokoG4KbsqUHE
Ecu/LO9Vio3qzGKQWFYvw12s9ybBEXRpqHuj/taTnF5RflUTvns1sY49wTtflT2VPRG0CID/sppL
C66oO0JgyNDZl8zN+tclLqRAKFR/4NBYbtNigymsNVOmLzurBTmxmJqCW/Ru+q1ValY7LMIY6dY8
bWLWvRn9Sh/CHjfW6aYzRdG5a6g00TQvUdtWrbVyHAtFeXm2nZe8/0TLn5OCMkwzGJDIOK5qXOFL
JthQQ5IEoXr7mh4U7CF2vMEtX6brqkhBv1g6NTEDGxKcF5DXslCmL541PjRxh9Re4VigU2j1Z42H
xUioSFgPCCRmgyUhbDSw8UOYusC9F/gKrVNi1sAxjQohnwqVxudrz7RZr0LxCVVxENZUcbiccr5u
9UM6Ndbq00hDkxvkc6GvLc62QAJjeOjIots/hh7098gG8ZtJH0c1q+jZ1mk+YCjtf5OYQN5BYEga
RVOrS8cyeGsjpgOoL8cg2H6/64OORqG1lQSsMSdmtfW9YR2cO7NLx+M3+bsMg00usm+i7LHhUunh
wJsEGzwsjSKb55EJxg6GmjhoYA7//Fq2AKqF5mocXeYRzqBZEph7yjY7azf0NmJZanBtGxjEp61r
DTeZmkGKGc7Qk1vWcG4YtqRd3LbVOCQjVxDDRuqNiRI6lKkSBPmz0s6bPym1+Or9f8acQOIi3IFh
YdnCCbY9Rq43ylBAd68aHnX8rI0Maw2FPnDAETIKmnwcJsI0h8llIrx1pODsI2n2fdDtxCb9xOgI
+PRLpq5cWDUxymwTEcxQ9LXvivLMo4Cwh71ZCvcUW5JQeYot4jdsyitT6Toxup1arKUCtIONqVVd
oXwdqkYc5DMlItbOkiwPXcmwiuFNE7u4T4r6LYXQ8Oydwx0M/XJWvbL6M8VznPpewC+JBUH43Ui7
l+REOFzll+KrlcL9ph0VHINh4F/cDxjNTpaHGyDT3yZ3nsR9roClL+xWL4goRPWd1Vz/MgUM0ik/
sx0dAjiqRJONfBmGeebKMw+uL04+S85fGM3ew7T9C8CSOxbXKJ51pFXrFiaSqT1voDPaZuEMwja2
xY4DP2quRP3mGsE2JtjUltECNr5bXouhOR25HsWBmofONmZ3Fd0JVbZKa1kPzfnH7vNQHn/f8O4u
+zc9wJa9c2jpiQvig2pIFj/sXC9mfyl7dZYIIBtDdSMXZ1chaflW7Pj94DwI3XXKoAZnJxYD2vLT
WUbNI1BtQ4l7x+WEAim8+rxVPdcG7m8GinE9mGum96lbI2KC/QX/MA+2706DwNyrWQrgVCZZOCJ2
hhPrD0G8rcpbtTVmkWPui9mpl5wjLEfHTEmXfUw6wWhdAuyBIcf4bXZbPjHliewKlRCd7OYgTHW9
mxg5P0O5kIm+lpdfATqHE+rhwL+63h4ns5x8GxkJRnk2HuX3QbuE+y3LSrDadhiZZYmCjvx/eoRA
vfLrneIRNZCZB2NEs6HBuG803jcYCspXVlVMXA6aPYDefJicqAulp6F0b55g52iZHcwAvmOQWTTF
rrWd/a0YMLo6If8BniPnnH8hL+XkocxXjzWw5GD6JF7CPgvZeQa2FIGknqmkUEO7BrvK0l0FlVgJ
EzrPCwkYENEhXEcPFAU3aDYa4A1VlvpWwb3Vx/w3lLGa3kJ/GezNsE84UCxDLjg+0EKLtrPzpNBE
ppm7T0vGrg1eyVMGmnCTYQQJB76iMNI/mmJny7a7k9+hsLvOnnbfIsvf0PaiD/SbWiMVnDRmqry5
t7bxiPY0J2JLQ48JiqS3n9cgl5lefnM7JoUvDyIrHfigfaJQjvlPGIRSYA+3Q1OZ97ADf0sO1fzX
bYUc7JrJVjLClPGtE138f28o1DL2zmrTPg9uipTOzWUPtZKX8VanSTbfosFIkEXge3jCfAjEMNlf
IpuXUI8cZtgds/uBt8ASWZDrcpoII9xwKAAC0VE4QgrM1RypPE3za4TCGLfv22dVM3umSz0luj7F
uyEMTX14eX6RLmwZvh6xqhklZyD/4qjK26hKNnVj6aZV53jFxdzjrO36lu048Mpm2vhnh3KYRkko
SKnCS1wo796oLQcjTNKvpJEppAbpBPqc/CKnvUQiroth8ijUhhsOibMLB8cabLOd9apqmCSJHcNS
pMWccVKJ6eOYm45FKNIEKyfK5ZIzLyBaLBhKH4wOPZXTYvsH1Q4XLegfDAAc8XWfMT3pyf6q5N4D
Z3pqiqBlJuyHtqk8/zqVNlOwquQmcIu6kuVLRaQDBsy29a6kL1uaiQl349G7mo97V/Foy3U2hmfJ
Lzlmyf/5addM3X5crj6ZZF7VGf53lHzf40UOKcgQHLB5vK1h73Yohf/Lx3WvvXlLdL2YfzPTplwc
A3XK7N1AwgRzyuC4rbMuJB7BClDXR9CXaL9LcJpxmNnhuVyDFWM1w/sr9326tG5hUwm2OPAOZWiJ
hNaJbqtkTs05QydMm4mkJU2ki9l8zoAH4gtPo2uoc8mYMeIu/EfHgm3sIuffjFkumpKz1gQN/nfV
UWlwJjQFXL1dJgaJxKv0jMDwigPrhFkI0itElvQFfUr9p6XnokSJMPVgi0RKIcQ3zH+y06PBXsUD
DXQ9IMueR9hckAhHQmr1Eaxrpfu7yur9PnSdkam01s1yYI1Mvge6ltrANdUfe3OG6nPCScswleSd
defV7cQUGT5mlPtvVeQ1TY7tzLkKKdXS+pfKyC7Vh4aV/d3jMNoPWCTP9Op2wLBGEvNmCTxyr1rU
Zh+cf7GM5bvK3tG7dTEU+HSmz+YKC6zke79CmGXDz9sXgatH3/ZcBrKEoLNDylKrOgNGM7ut80PJ
CfoluP1WPh8sXd1W9i1nk8kZEIP4f58HLZR6PkHaXp31PdoODKjYDS4HUrnzk21As1CGZKho91da
1PXYU56mxXZAbYmodBkJV+wMUJGKp43GAZ4l+6bY3K4k5mEQld6mQpuP61uCmFHzoQZMyDiqXLpz
h1MjgnuLxk+jnsLGcgydXmclXAXvjmNvVhGWVhARtvRSmWP4byC7Vc/Mme1mmvrUJJUH36qPr8dA
PfLV4crqVroJRStqNpuBdcJ0Ut+wK+oU6Wg1obKiepTdRiG4rTBbbvdLTfgDDXD8i2utMMSGwQjN
1XDnhnAt50o6SCYRQSE71TDnPY/W00ObvkCIsQuRLyGxcWgZd8rJzXg+jWY1JwkxCIKGasNiLp4z
7hdek5N/5A2h81NG2FJmq3dHGZBCSxX3kvua9E6wjnMd+lvpAJ6kLF/HOVbm+a/eHCR8GghxZm6P
1bsH0S4xEXoIP5ugqGGfa5xzGyR3whULJIuLZT8PX3YXTalnNl9w1fsAeqzHaFTBEC+lKCV/MKvP
F7+zbTu6fyQWjcVPZtNeFNrHVB1X1CWgoHc/a0jNfGmdbszi10NCJA5ModBcHcvn+I1LGO0rxdMX
KLcJIPK2iZpdJJT4SPTFD2Z29io/ut8mNAkJt4T7tCkJMZKcxg5fp9e0GIQdyQBKvXr7IK3P6OsJ
L8lC51BoQl/JgYB4417z4aB+7O9ZPci2a5sq2oXWTfQsSShkVvjnq0ral/lg5CZ3w3crR5M+pUBQ
oM/6ZIrmqSGJUnxEDBN+7C/5w2Zc/tJmJLSjvF08z2iwdrBriPgRSnhhCi9nKcMRmXVGXYbKYdxn
ROHjDueIJY4Lr7ZSBPw27jvF+9Bvcvu1A+HXWIQs+6frbCEnNUj7TI2rQmI4z77vf8f9oHOZBT7R
Tk/i/u34AtosO7FCSaT779UpPi+b1F7wvn2Y3aVy8VBBjI7WWc+xc5s/+mQBYW8Ga5ioEIfrhBTK
mGZZVx071gcXiY22QzazbJ+GEphibS8i0QSs4+cF/Rr0go/27sWKyT5+nTXXLaiYJvE4zfNGal7D
MZD0Ik8lz2ckS60lIe64BZVbHR+rgTARZ07Xsq9XQvpmRCRx4EM6K3GGVJUh4+dBb+UWNk2YiMOw
2Ep85KdyXHoz0Na6ESFSJu+HIb+1Cc0/7GfCcoMKDs9T7VQAwNUWo+KH5AQRCktlOzCyOF0J0mtc
uqUrGpHarrfAU7m6VvD0MwlFRI+qNtgz1RjHNvKFAuND+UQDtd3lGt4byUsK8r2sJRkSzriTHnpI
YRLj9HQZ6r9jVc4LAVlz3cCC8EYoLMI5R+WLn2735kG4eRfZmr9Gv9pbjRD7t6Hrc2+z7u0Pd6uS
hL0k5tujoeThNYZwB42fTePve33DjmssRoD4WoHjaf2Gd/68vh/RG6CwDuFQS2WmMzVdFQovqUBd
F5rIxl+6MDbIOhCAG/L80GYJ8Shwygfy1ehPK29tJj9XXR1tF1M1BPYYaoFy5m2kNqPYg1RXSq5r
4/Fz/5ntnRvHsq63T6J6Hed1mi0hqOtkUYgrp/hDLbv4cN2iNfaM0e6//UyqVOuuwBJ5ho8/kcmD
2+0FB/SrgiPhQzFPLoXFddaQy07sDnstobO8+h2bDkItpOwkxPAVQSrtKnIdkEcY7Jhz98mixLnW
1WdOkjvKmeHDOxZeMvuSGosnkYl33QeC7AWwwnSL+Kt3JpTjhsYn09sD2cvrNX6NbqW1LjUdjIAT
t+H0OTbyCdB50FURqKdsMUy34mBF4qSihmHn/has+Ov8k/7KHsuZXrJ3AdlFrcH4/gwA50YayUVa
hf66lL6V1/8hVZCmb6TW/Zsqhjg3UUez0C8H9DLLZQMoqyTy6mcrkI1RJ6Prjd4IELMyBQUBE+Xa
l+4s/r0lmwe1Gsfasp5blzKPdhHupzDJ01bz6vXmlCuOm5fP+4/4XL1vu9lCe1c+FZunLJoSFf/C
1LNGdvMIAZ/DfP/CD2H5JuL2cS72mC8ndVJHFyffAYGSOClfuMAnv0WOiN/OIBbpd6+ixfn91C8I
2WdApV/jzduu9ji+RbnysnB4vRebkOzXILVOf6tb6wrG9Jqbv8WZboIpontieZHsRbl6IYV+EIlT
sb/WcSKlfPP9VpC5hLD3omCeoLH5ZFO2HDa3mEc3drIgo/FhU8pveXoU7V1/EjDgF5jM8e72kryX
8igt0Fj0vH0RwGGVcriOlU1xCPJ7xwE1h8Dg8GXa6QdfYJkSNKofzPFxXHu85+9kw88BUWc7vZ0W
Ug7WvbKcE+H5mmIAteg3NXyMSSoZBUqytzdE2Oxr9JXHzU4zU3zFWzeBCgCGIg/df91+7i4ViOHN
8r/Mupxelx4XGO1NbS9OABnt9+PbbRy9pA/5l2xukFk2rupqVPil8O5BHOQDwBYIGj56NqSk+0Dh
j0UVHuwkTucQ9ZWHb3HbBdQwoMFs4lucCvGM7NRSqt2IYOdepO0I1qspkHIuli55nN/LfFlTY3W5
wAWnC175T7v+fC6Ze1PpLzPOklQlnACf24ZcrdrruOYTsjMAQ6dCZRV/+kvy3E3FH8BHM/S9507+
UltdKsf4/QyjtCtL1nm/jqd5DihuzHmOe48RXGEX3BVSPfowaFUDZ+PsYwjbv0C+paYeUWxBJRtk
otjPT4st2V0jB0DP3MMYkluPezlc/rIP9R7TVPeyaufJ0/OVcPmAYs5F9bn2n4d3QR6W93ZWS8V1
cWXZX1FZxnHIdMAQM6RTFXC9zVBCcXPuzAH/8gHOWOhvU82QMeU5B/SugO5M77S6n6GojRLSA8Tx
XFoQngJu7B+GHKgH5JwyL+bhLOSION3zgfzcnZEIk78MuR04yFtcWyw/RJ/8JaUG4QH92s3WFdrI
Sk0XqSfwjU89zOHbvwfctudewUUhIiSPo5q53+GYmAWct4KDa0NJAMiRMwglb2JV49gDc8FqntXl
A0IF/Ps2QuO4DMUZe7n1dEBzzFOVI4zn5f+4U3NsV1j9KKDOyzvR3FvV0xPRs+YwIC0w3eh2FYoH
4lHAqEcvKR2IFAB41r1kYwIUazLTvc7fdmJ6dl/yFYXMeVS8hPt5gturBy9Ozal0/Pwl2dlMMvMK
UOMkm6wY/Gro3yWjStEUtH82jBfNxcTeDdOQDyjGZLax2+O9nFAn/XS6dspUbRWAcEmmj0znDqLk
J3VQNY+jOorjWlRP9k2NfT7us4ys9mXoZpAp/4azn01lD73KWlyzbx0pHfdciSObIFDEQzOZ//Bf
K3KdVyAm3YIMYgTuJmyn4/bbZsjdS2c7jMPft5cfC03OiDqlDdWE7sG5vhPgTUEpXrPxvVxYfKzj
+inzFRGvwGqzByB2X2DmdGt5UjhNKNrU1EgoBdhyGbjEbUkQ94QMtrel2mxWG2k3NC/WYwsTI1Kq
isCpEzCMa8YEe6aWgMmnMsIxkHX/iHDyZ6qPOED/HuL6gP8li257AK74qBSa8C5v0NYEbDyCjWYD
fNiuC+pYE7KopkLgz6tttvXwgGX5dqteD8O14pnTBIYjiNdrFNDNObEEh/IUwAfCfcn1f0JOD+Yz
hlZCBNWoRLq+zgC2IrGyCtk4JP184Z7bzgV9lfvNEKHBD9UegL4HgTQcyqvP2/jzwi7NN9herFNf
j9+M+D7OYt1eQtHE6/nzVGJZae6xeZkuy9/JSrYnYPJ+rG7LmcqhvqhnewcNUO5NC/U6SCsc+wxh
i4DpW9eRN70e1F8pX/nv3sD24y+nl1vtMsDrW4a7u5TJrRc8zCX859X8y6a8rfN8bj/CRd9JV2sr
US2+/McrrSQ/48q+6JJzhYNfJlFmqbJZh75cv6w+CQLVIwRipkrU3ravKmUWwsjiUDsh6RDrSIq7
/SMg7yF+7QiBd3Qb5vQrWKoXq5IqrBFMTiW1ad17D3Suuvib1xffSuY+l0CE0Im7huQjqor7yyp+
VTRGLACPMzrX83oWVlJKoHnWAFF+cVua2373qgxiKOf5TP9hwMjkm4nDTrVfB7fBer8PS1rko4FX
Kkzvh/KhPOhPc5HqM3xvIkeKvD4YeMefa9wpZOtI1e/x3/5anf1xw++t5b6lmIBPtEvX9nGdwQ44
xKRTL99SDPGZUvcEh2tbrYbJU2uVKsugyEUcTwr48q1FGv6zBC41S5qHrzug9GjzwVTsHbIVtUpL
iIeont28UTSFbBMZ+FVRySWrBV8DG2M26uwT02WM/3H/c0Kmmu5kU+9cjOhzt29cyF2mraCb6N1J
84U4bqY2/ZMsGI52zQt2NeyntEnh1rpxcsiAQ5WW268+l7pz9IiIRDKAJS6IENBf67Y2w/oG2f8f
DZF+1CxzBJO4RaMn5LCt7TPlE6bDBLlGPZX5gsoVtKLWBWI/nAVKMyLr+B59CptlgxtSDYice/18
e99jNGFH0eOrTkHLGSVHOkEeK4uiHiKvC0RvROKfx+JOOhWHZlN9okKqy6O/X3Suj0k6tanm8LsG
61dw9haX9qHkV/Y8+8CV0YNCildN9USX63R1/1wNS4UU9DwQ83/jzOI1wr5wQNczP33huFpUHrl5
5XB3CFOTzFXsbze5nOsIl1NRJbGuKqweK3nSy/JalYw4sNaLGfWKPC7cysKX2z4x8uP/fQ0eaGIm
nbFvUQqsX5Pp+pE3bIC7QTrX0DnlgTdiU5o3893dHw6c5L0OszIOOKsVzxxO+C0TfRbR0pRD5u+h
KKmW+sKWwCEfn36VokCK5Tb1099Fk7m7Itf386OitpTZFaHL2d1b69d9IiTY7/GveNzu1NxToPt7
g1t6iRBALD7OeFqV2f6ANa8eP+vk3y3fSuRamQdT/UtNx3WfqHhSMlMTBJdHyJ3/jrvvxbpNeB4u
nRwmkGy6okSFkUF4RpluGp/TlcWaX0/mCzr59pGcVwQ01GExKYnkB2dWyHDhIyET1t3vvouLbmZX
hlWVFVuG9/qILnUtw8U9r6nvRK58yH5lcTmn57rAbUOFH8aHwEheSHPqpEfuh4aORftF4wxuTt+t
NMgoBgYYa7pgkjSi/DcfiYWo6BX2W1Yll21sZwRyJaM/TbBic1FtDiCaGc53EqdZ8MiNooBFlTl6
zAxTbQHZ+7mZUg8K4ZLYti623W4+WiETT2bbqslOt59VNNjw6IEOzol1+Z6l4BJK0jEOzdOYMMf9
ONtJQOtoz7LqRdfGPlZ27QZRYq5Fz1RVTHz7WBv38dZjoIawMGzQSW+IJJREaTceLTMSTaGRXv1y
fBdO2HGnhO0PIdl/ldch4kxSutjziRM3J9HJFExl44zb4dzKncpHnYOBXTctKMcfvRoc0/FJ04aA
6FA3nZzczo3sZaR4GZZSbe1SCxyFzKneEVNDOtOYixv0ThSEzjlk/M9s34kPdYJKRkVnwGiGBv72
UhhXT/t6JMHLXCTzJUumyocvcLnSQky9WnHcGIs2xJAxwRpIXN+VLblRqNvsQOQrYc3pw4NCHN01
IZFJVjGxJJNoxarjVEM16GZ6OzWy+bfrqjZGTDnNYCHsH39y3K+7hgUvTt9dmw+FNjPxydRZBWop
iRxpuCKElIrwKBvb+PXE1d/CdOeqD0Rs+dr2/dC+oUhOVTL4pgSbj9bmqkPLo7M9qsZgPE/Nzmxb
XmHIMjXg9VjwDzjvi9/RQrSx9Tj8V0wFVITNesl8OVOSndlvIUORdqpm/DX+WzUy0tzlS3KApWY+
RXKt+A+dGnReOfufQnEW5bG1+jrWt/9tvpluZmP8myOpJcVer53N9/ig9W499RFFv5vazDlTJZB8
LXxdGIDoJVlNjOpy1HFQdj9FShpiTE9kT1OcJrFYfmxGJ1V/aywJr7EmP9nX3KBw+WSAH5qpEfW3
n7+n9zXKLxm1MFqCwOGinJXzP6ev4E/8XTE5NK/NBO4dYEHRD+4OUWfwmUbqA+NOui9scuvi5MDx
pwInX7/uu4n3fXW3eY3bjMjN8f325vV6VOiC5Xl/NXQcLNeXq8bS1XWxLuK+/eQlAEunCx9qTRi9
8fwnnVNekJe2T3cYkIiBF8s3eO2MFnCVLNmyz7dQ+gYXbtWBPLpGA5T9fk29bdOtdaoSABdwWju6
u6n8Na/+/j8TJ6j6sKsTtSIBxM4hX/NKFu4o94Ijmxu3yDr1zLyGk8z36a2Qga36ocFibv8D5/lR
6Wuinln1CrEp39aiWAJ9W5vh7Zldf3f2Mkyh5BTTKD28ag58rWbODbU/skQiuG/xubz43E0OiOqE
1LUIfWSFIWUiDtXxQPz8rhnCqcbAOOvgJEzZojSTKEBDK3GgYOX+WenGdMgkJWbl4uM1Xz+z1uIB
GqQFzf96WQ4xOxrorPwYhazIOBoUHw3NIm6lrUrriYi2kOh1qht6tiwj8KWU+zf//fjEeJc9/GR3
U68a90Xg7yrxbftEedsrjhAzocRM4cdoxZrwYEX5zzGaVVObUmg4AY5svvtLHR702FTbuHNsFHhX
9JRILVRRKkVAxAOo+7P5y2v60M59JqtAo+3Z4+WKIYmC/tx3t4HDuPSIZTlVMtCui7/Z49VRL6zL
cfZn3T2+LafZCb/tmKvtVYGgYpKP6x7GrRwvMs1DA41LNiTT1on6fnBUugs+9JINoMX7+0pvLWCR
fah4ctSPIj6Zkmi4nlw4RmdlrutdG7LeIlvJZCup/+jzcyT2xrcqL6cR2rPHT/J7dgj0e4mWRiRM
zLZTk3vP/TzQpdXRKUhevK4qV5wtEJeh1dCLW6/MyFVAkm8ur6Wj1bEcKtpyuomFZkBihTIXiWTI
PjK2lGqfhiK1Re/VVOtaeF3r411zRbKaa6D526P1WqivOZWDJVbfTkN8TF0Jgp3/ePhREpl8yIfm
vnjPLNR1NEzx5T84UTlOSaEyr6aFCl9S77w5AZ3DY3KI3oq3TvS++l538QygpbjeQ4W8HxyU7X/E
WJoBXk1P5tk+Kv9iukQizQtVITLRhFiF7LXx2EB3SD1/L/HECy2eOeuZN5Jjk0NxGo94pHOghXM8
uuJDgy4QKk3G3TSRwgmM8tU5eAIr29mSVRSKk5E+/Y+k81pSHGu28BMRgTzcIm/wvm4UQBXCSMgh
hPT08+2eiD/mxJnuKSO2cmeuXAbQvF+x5KlSsb//4FKluMxqOB1ZLat7UlX+se64yJE9qUsZW7U7
/wqoXOGqZ/0yujmicjpjndkb9wC3R7c5aQfkDDJsFcRfvbfvazswH2Gy+Gzr6EWASKBu+m0eAVAO
a48O8NNaQ4Kdmaw/p5yaShTmBz6n+S1NDZeT38E2X4Bs32akIYbbwpPHYvirETPNsKSJ5/ycyt+j
pipwk0rLMS/WklMoiD0z9ofaL7EV3NIsPVQ8U/ipMdO0ZYB8tjeEQ+xuHiengvOEWdAc/en7rwl0
R12SBomQCaYTe59T6etnNjL0EtUfp14BA8oPhLboI9Z8Q4+lGNP+O/E+YH6/3bnwDHeckzUrAfeJ
fZfh00HK5ZcYtyBuo1x1tHEQp7h8JjHMBygBml32k3swfv5k2yQsp2lmsiKY5yv9qBExwfGdSuzq
fir6B9LgsIBQrPSsBtn1LVsJHobF/HMp9UlPJYlSdm+HqjY/i3xXL7FhS3/vpfnxqg1uEzAuQY4U
U6fRRIrUnHmXyyU+VZ5yUKyecnh94KrhJMlEIMDzzidcABCvIwWBNFZmYCw9fgc8DTQ8HiEfweeA
IQzaQx8aPGy9qcRyovHzAQGJUfsKe2y6wC4weMGn9drNcHqTh1P1mk0J0gvSkYflq3azbgeGbPiN
G0MxHzC2MLSbcfDeG73zEm88w/nvzeWFovdNPbUKH3OQTSf0ZvSpWFJmRCjicAVfjQxIh+ckpcJh
YbgvN6WH25pD2PihWIB/wDzaq4f75bVlw1MJct2QE/fbTRuWqytgosGx9GHJy5RKg3sD0AeHAPb3
Znx4YOkGEgISizXMaris5/Qm3FcZJjdYFkOQ/HnvwMlY5Aa6FgIyaH5/GFgp4zumx4jGhFTibo3G
7viX2bOajyAOyFM5tqXE0p3Sex8M4kFTM2+pkbio3cwuYkPJB/uOJM+QJgglPxPsJP/5orkPkifD
myC/W5h73tM5oBeopCy4L1BmHSwpwGnvvale6WGaZbPDDDZDzQqGXu8RyLj0dcaK+s/vjY/wD4aB
htOIbEgMYJugnozYh9bUKyznzDcUMGKYOUUo2FG3Ammzwv6OXZz6eOtKGytErF4AsrLKIbF29UG/
ip1mS4sg3E4IBAQNkv2Hg4lg8UPXM3JH33ONH1UtBY1389QZEIm21w7SutzJNkC9WW7xAo79Jz/E
dBi0ozA93nf6EUiLC4Tk+RPXX33AbbOZdbDvdgY9gYONqsuBgprHBQCfDFUILS7zXLx9bACXOIUZ
bZNC+zmJ3YxXk5t/PMEwBrw2EIgg3R7wGiM7jjrvKAvafxCtxEXJvu/RBM/ebpb1NUUu151Zgy0S
WAM0rEK9hTYCfzfhowj9/HXoWwc2PTLydQkDoJ0OZopDL5Gs+IfiJFPtgucORvk2v/trffNfzrsI
6pW0SP0hi+Og7oSFEPbJ/Zaj+j6ML7y7t/kQdm4/edrv861xBrMvu7KJRCVJprgxCb+a+zKf9Xu2
6X/NVT8SJcNQ49IJ0jhjSP5dxNOKbRVnMl5gds+2Zt/tsmkW0m3i5jPn25bhGFoFZ2/+xrufZXfD
ehJWdbdK6zkerDfbsPCUtXECYdvlMLRr4cdLtjg14UwVqT4GxiBbTj8f2hh/DdecNhrVsuQ0x9vb
gjgVZjn3NVcD0XAQtEScAQfXcJg8gAR2ZCn42fK5V6Ki8bGTxEx2Ju/aJR/V9L7jExv+4Nr6mt7g
l05wLBGpPUJ6P9Eu3cSIqqj7otI2K16zEDOWiNGWLbytORQ3XpH7KV/H3KfC03g8u2UmmDJ4P++6
POs8enseGrPo8IrbO4DHioCS3MbRwQLBaTFiR7EFeSjEMnv0U+M3z8rSYMYM2+A5hM44oS5wiJR1
feYI2fkOisT4V9qp515Ig//gC1v5legzPF/zKarEDyqhDKoe3mCrD3pRD8WoiysSm0kTPftAEgRK
HaEx8JEeFGjWRlv4h5WvQJb22d09fjEv+uJvyC4PxzPYGaaqW1jbYrIiB9XYvQ0X78eKatw0+HPx
a99ztwyksH6Zt7WSuAxpHHicNb+8Ivdq/SzP789Sb35xLUna34LehSVjCplQm/V5VBpL6c04Pxn7
9+zQ4gIMu6tW2fsvCB3klcDqnNhGIxhrh2EqrOqed7upLEzvpCt9NlH2NJVG5Qxcg57gDMgMUY47
SRl5eBRieyWV1vcHqgmhR+F3oS7ZG9D0aEQrO3yYoGMJ9DNHi7gXgUGVNd6yWDKCp4IXxNKWwKN3
NA6xsM7O3wtL0edOWPscBgug2w27w+IRPQY+WwT5EcSnJ+f5bvKdcali7QK/hT4S/FGplpwDvWO3
6VLhcJkeS5ZojOidFHn3Zgh9l9PPgWYTh2zsUVMkTXfQJxyGra/OCIFJKfC4WCWQgOp/zsMfHn7e
T8t9tyezbvgzWPSQQSxNFuw5CYish17oInl/rlHM8EiSh8/K4X6bj+f3EnwXIAnPgEkFH2aT2TIU
QHkuKyYw5sczbm5ZRP2G0v2aK46B8y4RXpqjX8eqXa6Uc3+pyT2H6jR5V1aHX7EUZsF4ltIZ07A7
4tyvEr/ffnSrB1T8SRWyRy2dNRWvuLp4L9LfMexV/CJXI2iON2vMMUPL23vdxVCmzzgo6ll1c7TU
Nc4Ktr2b983CV5J/MqV9yH0eWelg3pILDRvpt+WyN3sSH4cvGxwTG/M4wH8Z91odFFWgEnjV5nez
PhHTQZdpD0SIwBig+1LuqCipCrtANDqY9QN3XfUl6SKDdX8oUucFg+GQzIjkwKHww0O1aNWiZMVw
NCLUtzcx0c9IJWCNQ9AayRlXypeOeSZF5sT/L1Ue/VPZewppZsl+tGWSMSx5yaiZnGjg8aRLIzzb
uoz76uZjA8pHPJpylBK+9a1z3of7juZlAP52fVReg0XPmv9IouA/AwYO/ocB2RgbtPlQtySJYtIC
IpqNPE+uTJzcVMKvbbS2uiX7eqYS/k7zmslD/KTY0HE2aOqo1NpoXtaRPpV/7nuGuRv+LKiSIYVB
E6mE7Rt/56YIt1N9KyM59llKV7gAqq4+tMWX8P6ZA1QXDidkgtzhIitFfNvGON6mt2lsOPiO/GI6
NyBLBVYP4EcGQmtTsYT+V79vtNsFRIDiIizi2HC2WjAWm+NXA/nYqZDYKDN2seDqezQyFA72UINI
Zq2J5xqeTqwZYMovv3AObi4rN/CUxEvQEEfs8Nh0gdvxzVB7lpL9xYyD0RIWItB1xWjKF3NYk2dn
rEC49WlJ2CCj5DBYw2xz2h3Fr8N0aqAWxZnxgHp58KuvBs4j4kLVt6XH91KOKC0VYTJCF8fuuF9o
LHIwLXs59zeSWe0XWAncsDwLnX9r/tK6sU3zpSPTnzKnGqWovM7FA4hDmAux3eKHfHDk4GBgAYLl
be61Ic5M62QOS58PCI0PcOyJTe7zrBzpqvh9QSLKaj/UXIP/ZqUtbizNjH8rawis2AZ9pmIi+Yiv
CqdDX/EzoDMI2zM8b7Z8CKeQxj2mgB1Nd4Fsg0FOjMXcP38jltOgsQA8cICfBFF9Z41wJUGCKiht
9z768DE0pT06JwesRTzZyhaGK3LboahOeDtXowhcxIVxPtVc4FbYUoAt8v7jqg4LTe5Qvzph1kla
4XsnBXefKGoAc5Nge5ONhjXwDZ+0VUcWRs5cN5hP3IDPudky4WYz1eZd0AW9E08z7DexpI6y2Rvx
PhQnZ3vlbFwr/JTQ67qNp9tvC6B8/+Zva+IKiMZrFUrIDp9H7MhNgrV0rJcjvD9G8DpwUl1yjy/w
Ry4YXhUz37xOZG1WuzvUKfY7IemYfms9sJGwywWZnkbAVDoZM3wa5p7ZXPDLiyk/tF+hXMOz75ia
OGIu6YtYEWIcEw5nGueMu4Mlxd7YDFchNwCvN5f87O2D6k4MeuX3AWYvwS1wfn2YnpaxTmbJKo2G
rgd2ym8mnlAV5fxL2rTuelsYztCGR+NA+rFH3eTtb4gemAxtDiP9F6twejHZvfM9VEo4k4N9nw0k
izqG98+B1o0yp1zi5X3VO7srllU+e2zzShdB47Bphv7gkiQO7CJ/yDI0DyFjoBR+2JQ4F8tV1cFR
mS5x8/4p3PY8sjlAh9akcYBIJlvtZAdISzTN5O08d8lKXVYRy0DR+YXqH/QKG96WLUiLi5ur1xNl
TTAxyRuF/+wnhDpYgxmOsaQnmskO18b+l/eZeYeRa8VgRduq/MJ1wmNFEm0V/nXCoQAcqEJbhKwC
zkE2Ac0GOx/OGCMoR52be5je+HhTPWCuh6zcb09XMD2/2IFD9rtTDv9UPJ9aj/hOGKUCRWItZiVY
QpMZhEPPiwbAJHkWht3nBQsJTKK/wmObat95ZRvV5G3/JRPQcOtrivjIA3TmGZtQySWSN3hCxdvp
HiKSLcBT5aYeCegMYI5m1hvZei0RlCDuXujbATywnyK6rxgJFoDZ/5JdkpBJc4kt81x2McrsF424
LuJtPM13mZDb4IorpoxJssvF2hfS6G9nvkgRkM0+alflTDtjzel8rDTCn7K+mclV+R2iCYORwzcS
hocA19VB5sXjUaamkIZD3aNgQsF8/LRCpAe5EvUBzyb9ebuwVc6YAZIoWiC1ctTnFFpBC3yMxhcX
SmwxaD+YL1Hega7+e2AfU7rKlwfqMxZ//MrbxxINOKFXoODUPrTgIRXG4g0iWhDLGouADpbzGFdN
E77YHzmjBBLCGPXIIPag0lZ/LIZR9b2mqQv2xoR3HXn8aIIvC18VcNZMF0N7uB1hl7x7etLbftMh
GfCQiY78yYMBzG7094X5EikmyQrMjpvaAFXvjxCypuoUAY5sdddsJllGqJylPQ680eia65N0U1+x
Yu14pyrfcEhYodOmgWL46mbfGK0niduT/FSfYgxoW4tXYZaftAuNCEa0gzWvYXWhpjVBvB2wsbS5
jTuXvpAc7r0QHriQJ1xoqjB6WRh5qV8dUl+7yEG8jN3v5hvhF+Z9ziJUTXF09xXxsRaXL7wi4GAu
uimuRF4yG8zTiGadmeDzivjy3MHCPUUELyB3QB+CLANuHR4c24zvzIgRxja5DMv4B3nVGdL2Y/la
pksGaGJXTWg1NrMaq6feAR0ONF/Y9rD39AZreiTg5cH6e2FUFAwlEC2MdB3dsIoNqNQoDejLRksN
sHQNyi6R7RbbOOEOZyPZp9PIQx4ClwAY9hq4FL7AheyK5xUQgE3YwrhxkQOywSdNPA6a4JA8wqfq
Eeor3mxIXNPH8o4FMQpRYuOY7wae0syfzi1g0QprWGN96kFFH4afP23bQeRzmnPhVh9uNh234J6L
giyYOT/VnoNderWd7Z4z+itHdkfLzoa8arPLsfOp5LE3guRxv+KJCl1l/9FMfgUuezQdrdBi8aZ/
GksPlVPusK1FALiXvY7Ggr+mrkY2rxQuHGwDsPyhZE1fF6Z7PidpzlZJd8tTF2SMOlRWeaIdtNoe
rMdr8WQn72lLQWuXKJZJyLRABAqHZDGsoY+3X5x+F43dmhmbCmnOSIRZJ6epI6pTRG3h7z6AvSMY
ZpI/dL+H8byzVfNuK6Fqczb4U2xIMUxYA1l70nG8eUOD5yMaCpoUQtYGAS1gWWaxgNyRiGhV1948
Zc6LtTb0v35+86UDuND0tWDygb9sZjBFzSfiO6+ev7cNp+KnWN1WisY1Lp148pPvUlnmfk/O7gSa
gK0sHgGVn9BmEKHBFPY7YCxEq/XYV479kes+pgKI6y9ZQYWd5t5916/LEAEeDZSt28pcJzOJ1h8v
I3XJ6IiTMkpa4avH1oPN1PQRMUSP1zjuzxIrW7/cEksWYXWL5VbjDZxuCf7O6PuxBgfFUYm0mOO4
Al3TaeyU054brCiasKNE3TxwrnkVsAox6TR2ko+I0wQcm56uuGmiBgAzBR6G8X8BKp1KmLF2Xu60
G0yl97QH3DpAbCyudsqhZ0LhMwhhsByZE9Pl/dKPTShOmJVwXyTO27wF/8KKgexJStse2dO7eEtM
4KsjqAAjeFEpeR9w4+AQT+A3kRbS2bH7WQ9JE+sdpkUBraxVd3wpQVLeDocwjVKfYuFlIajYb0fs
NaY3W/Sw6YTLbYh52pa+W5t8rlj7o6IZnkld2IKRAAdbW6Ep+uO+ojMRfh7F4bm/k4zwXZRAQjtS
IRn4hNu3XIkhB1PXY0GOXoNIodvzAEMSMAhwsO9Ow4Xe7DWLW819/cIj/AU8gVfpQgax6dno/ICe
MRU53q1Z7gsvF8Ecm5Xs4sL4h4GPG3MtjSfM/upUx2tsNOX1aTG8J1HtE30+JrM/09+dl3eYWQRw
sYw6sfBup9K5DF4LFd/7uTE59yHIufW5FNEo+FoZQHs+42t7QxcbCTNfPo7jAyT24GVVCwhCL8Kj
FHKoxliKwtiBhllYBqoU9+7BGztUEav0yo+v9Q6yVpjYHfw5YEVAhW3D7rze6WCsBMvU7hD5zWR8
SI+6SW4YBklEH349gmJEjMzXq93MU7xvyEB/TLznLHbzQLW7U+V/Hbyr7wLy0KcsdkK4UbzzlZXt
qsPDr0WU2HjNkY7RN6VTktxxAcuu3KZrVm7P3TCQnLsHH8cbmwpdy2ciwqf1q0GITTVnvX99+09G
Oq448qJlV3Vfm2ynBu3pY+X2x6G35BkY+9i9mdr5NudHf/7FFhE6zgF3ZeEBWeIIp80lZ67Q/dmG
DWnQ/IJZTdpt/rUfNHnz1/yzjne6SBLkpnbANZrV+DDcVZv+Zte7T6Q44vc4yNc2WZLWdIfaZWNO
Jwx3NBaZrjJn8JcO8ELUK9T2qWxLUb7syXoa+vcoI+Khc4bzInydoRDEC+ms7VURGXa71BUhcvU2
R6f3I3ljJ8HqBbZ1KPPCECchuW8H+hwG5BiVP0BZhEsztkUM5ROHCAoQytcR91SIPB4JJ8vqd/Rn
sIfXgTWGp+/mHbsxwEWPeG4CXk2L0HyxlbT1EexxW73m8YxubmC37H8Za4gracwqw7OaXBBQNrsg
LG9HyFHjDvVQYNqX/830+8e2419ULBLxnGB17Y7n7FTBRMtdnzrJ7HnitqYWKkSZ8IUziy8Jr+//
tiQ7iQQPwJhiobrkGrjPUxWx6Fakf1GuwyDPrKbFMbB9+Foc5JKruxpriZ2eLyQFxA6toUlDQzgE
uSSNGy/hY13oonjVhXv/gQosAGQWI0tiYqpDfwFTajv7xW93qAgv4RBOlMtoWZCg8KOt2RB/EwC/
CZdqfk19WdgKjg/q7rOolwkDFlqY8O5VfsvZ6x0MC3zZRZZkETSGvYdxxOOlxuINCqEKC55dHSbP
7GEK/LcFORlf94KKj2si9LkLaCFU/Jj1N6PPWHzPURx1q4reptyB9khvGEKE7pmgEVS3DMESt7dg
AYeKaOFaRs25PLurzhDXSR6uIGHzjZQNwTX4Fw4FyYzBPA87ogIOlKliwDDhsV4CoGBegauV4jTd
eKgWmFogFELQAmOgZYP7y42KtTRTOEBGAZlYkOoDGg2JVnloEr+dv3EEhVP4mH5g2y9oIVkB/HKX
MeKSUgqjHPzgDCLhQoNafeDZChPa/xnR4N7gDTTOtadtQAkagcRg9YHnMBtMIJkv6EpsWVAi/n15
xYf2iZOaI5JSC3BC7FWFh+ibG56ZCTtjXvDyTP8JalALmzM8jp/7z/8yAkP4D+i2NGd1HvJEaAkg
k3+O8gpNBRoE0CzxKyAYH1v0Jsovj4hRhC21CqmE4Ce6D6ZF3PaAZFCfq7PnFbx86JaPgGbrjV04
lqAsGD8bmUemLl5wR3KqcbcCL8nm5aYLQXKAAWCptJNPlAtaNZHC58aTPZY1knD+MzY8u/eREtO5
mJtByaIaONkROxoeW+XfIoAj7An2/TSl5NPD/yiBZBun4qdsWLfVVPsqIpPPZarxvgvDZ9CtN8hp
nXjJCZ13brmAnqjYAsYPudrqnJkTiwJ1XvrsGTofnJ4+gyTDbPVY16vnTzqwvvv78J9gdLSFrIkK
YaYWpvZkCn1HECvG8FbWPJZuBUPvyzVJt2jiCvo6Sof2pyBv8MdAg882Cgk0WAK5YArbKfKrio3E
Bp+CGkpeH45X1f69JzgmJH6cKB9CO99fnN6I2SQA5Uh6BqleEGNqnfeIZNhAcPqZGyWrH5/ujz2e
oTQ+LH/ECVNnEJLKfnrbFE7lGc/J6of8UxUdUsg70o95jTQTKjKDBaKlSWs1B9GxwN1FTsX2RMjm
+YTqzH9np8eYvW074ULCB/+sLV4/D9aK6nRwId8CvymmVNr6hGDt5+KFZwwsIlI9WevR00acaaZc
hnz4HjQh1KL7GbU3LAZeARqWeihGoRrlzY6V8ohDJvzea28Eyj9BgAEPv0UNpFgoeygS7Iezq/RL
LUBdAOUGPS8g7ecoyCBQanCT4vyzM+CkonMWfsgN6ATwJis0iyhkWrA26JaqYZJwBsmEK6z9Wuyt
+F/vG2fNEWXcMFmnf9uAioCDPox5vl6p/2A1zASXsWPB5vKCrQGmnAZceSYjOE4jp2ydJiKVJl0N
E7v0ZWyvCY2aDD3a2ugNCw74oPeeWMZpyDxjDICTc7bL7OcUL6JA1CTAEXAeetLc+WJP4+YAgATP
PpfCMiniJSbGLFIFrMWsM1zdgk/uwozxHyR/waTxbkvjt3CNYCgc9d5w2/DLQXyAN57s1u5glY8t
NifJ+fE32OCNsQBbAP0E85zdXIuikZ0ZoGpVKJu44D6XYYAb3rWHuA5yZxLibCmRMacuJA7KZ5Qj
TFoHsB8WeUCky1Hqw7AYYLN4pm5Kl2FvxhDicrOB8UNuVuqmDPWclYfd8MN5adTKfu/cO7OBa/CZ
EpH5tEfkFzgtajOvXzWuzn6KnTzJg8TsoUpDPR1iRwAdN92ysZq3p4c/Wn1br4uU4LM02iMkFHQK
qKNXr0hbNHtZWJwCx8JHIgRRipo/ZG2vofVsrHr5XgzO9RieOPcnNN/gCRz6+pN5w5PPdiCLTZ50
W5CvMzScQpk9H2JHihWbAIWRa0Htq0J2WUlr0ffSjsAuBOl6PdwyXQLIjMx6IcCSlpZ0yQ9QnwXC
VUT5mWhmdpNcxw/iXZ+RvMQ1mE6d/54ukROPU+p858TfVdVsGgVzJy9pBMDe7GHsoJhGX9sLjHsI
HT+Qxg6/yJr2CPkfEHMxuGLNI798ma0C+hTKY6luxTLwNmvR1f6Ta3NX87qBB3whJUyBaQgOhLAh
6gMPF+VRi0H/dWzY6ll+mh99Uq6xSHXZB7HFry4Ix2LuOy4r8nbCZFNv+j9sFZjRzhB2pCkizJGH
9uG7ezqkYa6VQPc6XKrO357rAYdhmFzgNElnsUD/OPwRqCFu9o8HEc2TgtMPqAAoCbonvJKYFIE5
DniGyCtxCngRwSu4bR5UI461uFbhGIIETTVrfKh3/G5fB1Zb2EfFoWwcvlw2v3HU57xo2hF0YJxv
dfhHiaBNJLgD5CisFsV9UVAs+D0wZUd40zWLWpvWj002PIN53B4LRG3VgxBJ94V+AvhdmZEvkGNG
kJ8aJoWROqe+kfwg4ZwijC8stMB3etH5o5ugRFKd1/K9rc9kw2Av+IAHbL9sIrDIIMQyUvbUS5aZ
XDBzeUlt+QUWf1qa29vlRlqPof9wzuh9egH4MKwHio24nw0X3e1m4FdbdFjBoPIZKUJScXjK1z8o
4sjvvARWCeBPRDEKRgFDUUTS+XwUMDddPut89i2naFvrgS3f2FdA8zHZzz97QHMvZ/bEmL8zGSB5
ekyeajOjcvPEFbRPPp8WtsSYQGHfgi6eglL9FTDVKcFr1jdUTwjxytChaLdn9P2y4o3KPXzF+Ky/
fWn72uZM4Uwc1iBIjjdb7N0Mdq417Yx5X7wCdDipiazusW3XI+h5vCisHuKV6qgHNFQgKtadS9PG
GYuYR4jCYfqTAN3fFqPpY4rfUuPHlxRanbBYjrRjegB3nN3skl/VAyRNl+BwQp4FfKs5JOQI73Dh
/40juU+c1v1qYOPdubej7rJCJGJUAtpFg0O3Hhs4a3+jAWnHbwfXE/txTE5kQaVYkGr7DxdCgH7D
vnPcbfAQll3SeuQW8xQBIwAK9Dd2mzRRkSDoO4+1vuEDk+eQ7awUZ0/QHs0qCmvIWZ4Rkkrx6o53
jEFOSZA8rCI2X7SB5zuNI03b1+S1qhHQQRp62fLLIi7zFbsUX0DSxyW9uUVzSEl4/HBd2MPkUMVb
tSCSe57EM+27Npj05SXDxs3wSimA4l5oZnGAhwzVrrP5Y6oWJZDX7T7PfofeOGpbi/rktERSutqC
d2wrzcvWYkiYEkw83EmHAjJnCG1ekydwI19r2OH/YMKZ4N6sVYodbueDC+xtMDiUE9zf89sSn4Q1
NKv3pprX2Lb6gJgt9Yp4s/kTjcNKgRJOE0lzMOtnyjLWoAxMxuchDcD06bGghjg22uFScG3J6gwl
kEGEKX9MgOK1oDLvBG2X3VaUJm5zvW0g8G+12Wv32um/GrKQeeypx3SRHpmHVmMIjZC2Zwqvwn4A
h/HYHF/QfGdvHEfuXt8hlF9Wmn+/e/rNz9WgSBaqTqLjtqLEvQuAvlG5e46s4mY36Tp72eSxpgCf
eAu7o4wbav/1PuEHBoAUlsHg8o4G84d/30kkC4J0Vg6rat7Pb+V/vmGv/iaDfUUveVOi52CffPtJ
xUotob1KPsR7RijYO+k4enhSdYhB5ggEex/eQ51F9rxGsN+9fuPHuje20C/YjA3GfOJ+zH30LkmH
tfXXLnwA5YuErHqFhCHJXChkFNqWwodo/G6PFBfhvVYFarZQ39vXd7YDMO4Hy0GyJRSrK9ys+VUI
cBjAYQlf9JzdEGKvsRsNDoMBsru5ArqF8AYvXvk5hRmMuv35vg5us+5rE2BHkCeb9Jckos3A6KX4
r1Xn2OWhyq2ov3bdEl7AZmjIwGaOLuMd7BUqEYsQJMmjGQQs6HryhLrXzrQ5wIEapM6d2dKgycIK
n6ovzBxtmktA1g6OJ6MJmZ/4KNIxAf1S7vlU4VvTnNBs0zNC2+WGBA1Gr860RLuGLSGkDr8GrCbt
cjHyvrzKsEa4VdavwsGBSghdo2Zm7J9idfJqN1Wgx+77dFtWAxSETY954CTz4M1BChLx13SMgMZb
vKGM1R2H4x/avS9zYO4wS0P8G7fcFrRpdDaIAeqATpbqrFgVnENgZyt2Nwy89/2ojdBKy5iPgXcN
2N5ZKF2H+gb8BLjWlnGeFvsij1GAr438l94Z2kv7pJfk8cPibGflX+UL/jN0CDGuZ96dGYvqi1Ql
szmUMGs+hjdqrQMbznSA2SLqdfhFYkQZXoWeojw/4wV4B3BKgylFSIM4CnS8tTEhgz7NmIkR0R7g
AgkoeOPNBHTY3A7PXQ0eQGk9QUVBkNGi7mQheESwgLF+N3QR/8tX9hu9CWLf7AwP7YTsx14SPHMb
lkpihMUzKr5hVeFibqeEHRFazwVNo/qTxp4o2yfo+p8DEDWLYVhn0Mvo7Edn2iW673bfMONQLdZk
CoblNd6C4zxPhLntUa1Cbp83HibXgtXMFqG6JPimgJt99pgLdcJOgKU6wYr4+G2rs+K9FtQjIIvx
Boc1HE2Q/4JiZNBRmCBliJfpZ44t+z+Q1kIQss4APiBIwR67HSuLaShTfeAAdoAdeV3sQ8Ps/IiE
fP+1zOcMVNhvkUy4eAgrWkQZyvH2A4ZxPxVgvswBjP2XNCLEim/eYDsYjH0xwmAHgHGRvBZhK1+X
cCSsqRk0OPlFkbqYsAPmDBYlwCt3HIM+k67qcvxoH+nB4ueBYZrgIhkxAMxqU34v3lLYwt8sXCZI
kAbOIOZA787l569gX/2DQF68ZzAGCuwK7PQeFgZWvERZfaMCAWBbujlezbAFk6DDggK3KZXdq4fO
DtIJHEeFEBzVIrnEw/EVQagKbH8/U2honNvPLx0aTDk4Jygbc9wCsGZFU3pmMcdONdvz7o/eC3gz
/G20SnRhg4jNBDAEprlYN+TErczUKxlB/PcMdwhn/vHk8afuWMHsheniL2MZa+o4xrXBkQur2xA/
CrdBh/bX24o9YqkgNPTe+ydTrNHhIs1we5Am+AZ5fD+3/SeLSPG6QIEQ9MfRD2+ocAvoHOgWyUoi
cvpF3qbZ/uS4Cv1+uIiYT1dozE/9XqEwR0wLA1hIPkFozz03g87Wcoq17QItD1akAwoHGyNGGtCz
2KSMFV9eYLEhg2u0zyWL3cmCS//3sYUSxFdL9iSvbOVLFYDRvPFoh3/eOzyn5xw3Mc53MqscdQ9y
fsxX8pbGyPoVc7XhQhFg9ig9Hi8Nra0vMLsNakH5LbjyGwSc3PPl/nl+nu47bcOGlRaCMoLg0Guv
+bLknexMUs6lSx4DDXlEMFOYcVipM2KizCIzhwwERyEp2SvQSxJURHdw24bUkjnyiKzFKZ3sbqGM
bu1s+lLm7R84PZo0wIljun4dyYPCtERkmDTLx1pB0rMo9orXzIg3BhLPg+esdtOzMeU7pZc7Hler
dldErESwAYUy2Zn90/mg/eNbDewKicVx15yzI5QT3gljA9bM0U3OnAukDXX4PLVLjlCisw7xAKbl
YXgPBj2rbB5Aa8krBuznjjg//m/8Ix063SkoNqtmlY4m96+pkzC41iPKZUxR9+qtejyPZ9+gBImJ
Uqs7pccxhppO9/fEHRLey7yA8dCZXEORCuX7Yb2sTxT/jJAST7TzcJce4mV9ElxndCpDMrDTdT2A
C4haQQ/oQ7KgMCYPIJoLhMV0/UUBOdEH7tCJIZRbcHDgYcGSJLneY9VefhB+oY7GxJ8BDgVFdMt+
nl+r05zByINGe8NFkd8Hfu/T7sc4GX31SSC8dMu1MbDVS46gS+ZWsPC/10egHhVs96MGkRR9Oioz
1lm4jTvS/vM0q2M9e45NscbOrGwllaSMTprdaNdAnP9MFHa0NbCuVyyaL31b47wKMgfmnz035fjn
C6S1TVSr2L3Dl8MW6vsOy+3939Ij1rhOmHMtqXWK2EeOKW/RVTZU+T8NU6WYe5XXoHn6zWmAXmrk
PXGtg7Cp7cAY9r2OfQgPsFzq6rG+U/UF4Tf9sN1rUHk0K0b7onGBm7gPR9Pds2S0ggQBHQ2yGuVX
P6dbwJak9+8kFjX9nMuA1Nv7iebnER30QGguFgOWMPLueQLuh+PIH0ESTo8F0i4Gr5Kxzvxuxvjh
CFWhabZAHe78vnzgvPOXkcZ1zqepzJTkkAs+5UDds7Bj+lSDO6v1kVWeIJYf7gg8cJD4Uvmtl76r
3w5kW2nzk/0Z6GieU6aLHtzE+OnFE2HdCrqt7lUPgTUGcdocHzPgKyTYCOWCG5HQPzRebNCZGPPF
MA81CNmPY3zUgLrynYHTHvz0zeMyJiENUjj7kYNmBDwxJPtixwEUwYDP7HWDYHqkZEA9UBxaazLb
4OKWYeGn/jPoby6uoRCJ1tnq45T7hy9Z2hlq6YlEYYJq0dRv0inYOFZgL6v4w0aQg2nTZOV6SONV
snRb0EQUtVuowEqrpHa6fIdKB1bzTh4Jfg8r2q+gRjIUPv/Zn3QrMhEgkkDfgnd77Nz2CjuWEndl
6YAmWB45UBatxxK9xQeCYwBPEJcd/pGbjKj9H0r4Nt3cIR9AVhEeWaRATPIFuZp/A/elOsbPY5ae
u4vMH+8Hy8qYGE9TJysPphLDncfV0oTKnNLBjQm3+BVBoYUPE8IDCtj6fC5UYq/T7I+EHxs+R7yF
qFvtZ+9rhwYGFGQ21hJodBX83TFQD3XEGNgYmB8Z7i3kHQHXW01U21QGDLfyn+rSXJ/QkzbMwUhS
3V6aPRYIG5P/SDqzJVWRLQw/ERHIzK3MoziVw41RainghKIiPn1/uTvO6Y7u3VUOkGSu9U8rENvu
P6LpXOb3XImBUjWOQYLYxE0lUGh0EsD4mxnfArhQ/b547us9U6C5tIJXQN59pjVPzY0PeUbpCevE
pvXE0+IMtvVSQkmvsk8Iq4lxIF/hvLzZDryhtXrS/lEsJ08NXfZc/n1+F8oBK8Dp60By6YSx/sss
VwGreof+8+RJyLmQmfwZr/AxcMjRm1qWy+a7aX1aZy7GxVrSEdsENgnfJJInQl9G5drwwMkQBSPq
oaijmVkdu/A+UUxSLtYUk9Bukm8XQCLmCm3b9Q84tQwGKbyy7ElA/Dd0+eT1/KmhEVcJ1wYFFFv9
hvB/2WdL0TwVbFe419EFyOywDC/HisAIdyTWRnzDCZbVewDrx+4ET644KnxVWs8UT2E2wn7zzWiV
vnubMeJWQGdNRQhKelyIEl0V04RflEszLQO1+Oz0GT1WMyYgr8yM7Djh3EHKjRGg9+wZ36HmuCWv
uOhihJXOU0yUoW2A7qfB+h5j0h2ZEVFxUO2Y+Un8yLBL6CnKcONtDnh66BQH2bX3309xsgAZgB31
GzIKBJNWzkkWyJU1eiWgJkJyMl11QGKuSNXOLo41VKi8E5/fwOFBCM7buwIUwMJBGXoIOsgXmz3H
qCzlqI3rPxmvf2bNKd74xKDEpnvqRSWxJYu2QsV5PCAkL9/RBesEWOyO41pe83JQfsxV+5Bldfyk
QFNHawgs1yZsNNd1GTa/6u9gOtCEfYxNGVrop0PkQNKBiD56xVS3CZLlfqtkHPIST/yTpm1cM2X9
GMNYUTdgsSTUDp6wYcy5KRhFVMDl/ZeHS9FjYlXe0NJDY4saiW2CNCfSzMA8+deqh4/4DG8reWHl
lW9MHjG55qhET/n5D1bgK+6PZ7+plH4QjKAKuPrU2oo5ZoLtrY5ldAtVAFBHasGD7H0Ms4tPQZHG
a6BpphpUWU/FdUEQLx9m+GVDiU5MJB0+xxTCZooexn/sBsK7hYi3TNUV02EoMApCgwj8Rf7N8kLi
eXJ0MWGLu8qUsn854peXpy0sMrfDuo1YrmyytIvAlWj9M0vzQZPO/rP1UOGb3eJBAd4xyo8QI1BA
JhaPyLPMGqxqvuwzzZPMQc/MRMwCmRVCoO3AJiXbcwSImat7KEnSgdEDFWdP5mFznge0RNfhoMOJ
sQDqW77GOvoIF8DHQi2AG9E5JtAyxTP6EgugDb+LK1JPoj05t2f9LZFFR4f5hr4gJxqBAMIJViTR
MzEFO7paEcrYtFzT352JAVwqWWkHL3Zk8tsIEHg6+JRdMNIB+J2OBA+N8DFXjfDMwEAlxuqhUQWi
lYCFyfu1LcV26YFVcY1lr5/frm77ezvwrcqCcoLDCaUHepwFUMPHFrsapntOHS70H4JEInuxUBP6
GrV/HHUuqBwX36DH8ojAeUYl+XGgs694cAzwblA8tUgY1yh50DBIuzdKhQRqlwmCDDVl3W6G/BGn
L1sn1pbu7nBGo51EUJqruGHZiY6e8VnL7EntlyKFTLHRoA3hZQxOw43PCds/Jjj5r9GGHh/K+vLb
+PW2h9uY2kuWHy02uDE0MBlH76U1FoxdR34wt580Rzr+nh5OyC3QL1Rfj0sIjo++3rJmtH4CAca8
syIDGhklfdQMZT5RrvDlxO8J+d9jQcqpTvhuE5LnrakheIH6CtmBlFjGekjUJxFIRC7gZOgYMvma
gyqQ3Qgk9K52ir6mr+MzwWdqfUq+6Unmq4lo+DfibSPG5S5D7OhBv3FVy6O5m5J82lr/wJXOo8Oi
wOWH6AsxxvcwXar3QIkClRtweNqxjsCS2l8hGNqR1trytuSQJ4sY5GEkhuFqTLOMZJG/nvQSvmXa
ezY1XspG2uS3iteyMej4ncDbCRhWmObw9p/04udv3L2SVhqXSZ3jm96wuXyFc4kmXqOGfI/QXyKd
btkRAW+QA6SX6O8znAz9aPSYPTDYzT8LmgtlKn2j1+x69/UffX3FSX9L6l/p490kggDddkfvOQZ3
qpEFnk/h0dFngkrF7ViwKTHDWcVLwj2IWSQIzcDNEik4abtGPCCughQesUZ0TsqclFf/49C9vJ0m
/04qEaoVvRC3p4+1vUJYgSStqCnRUnutA94jbco2s4/TudJB9rui9z/eqpsSZOLfyUZwnwFqvXtK
CgCYi/P0IJsiTjKmDDMGDiciOjy0Nae4pBvt6F4mGLVuqsNXvF49E8hmdAMhUMIBrvCVht+aupyJ
Mx7oolZsClyToUYJFWjgZ/BZE3X8LWdGQVQLl01iDTEH44/cFTW9kQA6PK5l+heNUYX7zUhZbdDM
ej3odcDZyqoESiCm4Y4TjpAZwQT0MLqjx482NTAGT21UBti/quyNmFwLGoB4VESH0xIijit7aUR2
vc6PSHAaDLrskz59omY6/pY/ffHCNvUe8ndt+caiQvrpDKFfJiWvUHZLBHmYxVHaAJgscPK1oJmW
+954TY6JNnp6RBBZuwHRwvMncXjIxVqi+OePn7swp5/AoH7Q1mw5Lgf+AIoi7Ykw5zjgeqXG7Bid
z6H5ZxJJYAAHCZHCZcHz0iGwK54HGdKy9Hq0qwC1sC6o4Bf232lPJL/iaghfCCh+jss1CPLAuWxh
QC00cZSMOPnQiJ/bEGfY6cDpe06VjH4DnOc9B22MOdexl58QqxK+B+jwiwAZDAeZ3+KLLMeBtWEX
PlFy0JYTwTfj5IPguN5SlkjeJ/KEhuM6Pw2wISGtEXAjx9pa8zcEzkU8Z5KYgRKBMt8J3KUaJeDH
r6JzDp/a0c71yUAKAAyxnqzIXvlO0XGL5g46kBPpikIYH/4xF6dk5ZUWw0rjj0MQ1HF2soLWCspL
oCAWJweZkDBrtoHVkgJVDvR2aBSXP/v3A/KFglcDqc2tQfKBiX6HX4HGm2iXaWw45dEJkVjhmACk
+lBWhlXUjyAUb8u2+MabEUM1fxnvfZDTBis8UsyHO1iTp3C28/YYaCRcxLL/FVacN0aF2WcQKwhP
0gsS0J3RZHf/VJx/gFXEM0LHQzYTOD3m2FmHkS8118fitePlzLtvjzej7uMbkCcA433xBVM3EGm4
GrU4coXp2RzKYBlj+zM09icp4CetlL3pkvKcUHOiGOPY2HYE2mMzQROphJdleco6lOHiAPXEVnZo
ny7yFtCCB6vppz4oM8QFZ1ZCw91LjSr/EPFFZqM6vRLLpQXtytQyuWMKfHZt4pP90yBSeKhh8G6T
qg+0dzjYWtfJlXpPupKKzqzYK/NrbU+yZuYztxg/STnfo0dyvp/doPTlens/MhKAGIVZjzHXv9XY
Vwv7QsIcmUDwiPOm9LUVFdYTlYjPFqK/N8CU+MoDCcccczGYY3/9fTzzMwEA3FQqKQqho3NZNosG
0RQwj+2XZqaAdrRMPlip4CXsbGo//Oy1cnrUh76peKoV3wk5qqugagLBKCKoJ/A7Vgl1oafQHFU8
PqmqBv0jbClWUKnJ49ocGqT1qwUG9lZ3bExMfKgq4u8dcmu0WfKsp2ikD2AKX8dbOB9wBGSvRiir
no2QnFv8isw2lfpQJrDLhKBeKkaoojnfWW/HvCTW3VWejvLwqtuQFWOOzwd7PvgwlyHewMS08YAs
2kDPTlg9qogX7Lvpk6J9EOv/Xh+1FegWK8YgdgLnI/LznYrcKVFzaY0n4O9Bf9IPS9O974xHeD5c
0DTszrfk2Y/Ma878ndKRRA6wj6CCnwN2pxQ2HRslLwLJ5WtZDQR8q2r+C1scMsV++I0fh9tsENt/
z693JNwyBg0f4oT+4dygzPy3xVojEeSvxDqhkNgkf2CmiSrjzzr/jR5JJweYyhK5GJvX8EVldQqh
p6XeOUJMBRtQFBsXc8Dp84GRfDnPq2c3hKh0hUT1iHCz0MckxhbPfkicXnMK69+mHzXXwB4/MZL1
I4NpAnb2OdQ04d/IGLUl38Nreq9vYyIUFWCFktHzeQX1xaff2WPzoNCXg0Ktb21kj6/kIuJcZrAs
QBpoSe/xItR3Z/9VeiaCAH1voWSVMmldXZxrWObmxTsqrt5DHwdVn0jIGlAfMDSURG5qfRIoMH1x
LP2rRynQICsEJD2mFWGgOQyJTdt/JvUC5TPpGORWgvdge1ZSGeyOfRovGEYCrG5Kal9W5H6jAVXq
kC7sBK9cpSbOEZYFelTIKRarzbLwSRzS3hBDDjMbArqKEhwIf7KjMwgO++Ql/LQjNmOAHJAbziR+
8lr9IEoluYcRvQqweKJNStLx6K0h7y8LhGKxLAwzoDgg4pCOIDjyGBux0GSOOcaYyUxTj5QtUlVR
q0J9QeC9JfdKIY4DJbWt4IInrE3tvrCQ4v+TMJPeR0lNiNOT+vxc/wwwKlFvfid2naMGobcikHcq
gGNiHUB+8P8Sz/MKdZxRZN3RNhqT/uYaakiBykBPwA04kPcfPIkCvn8P5BwoyIK1QSUKWOspP98l
5mViof6NwmbeDjSTgrI/aX5pGRDVElunR0bQelCA8kTOb+aQ8BMuLNCMmBm7ZIDJJ/6skIgyzr5n
DkBmyYG2JpHwDWRPXvqaK3SeW+/ivYZ6YIve3nymSkyYwxXre+iVzaiM4TXrFMIWAQ5XGOKlpzxQ
R9c/soIRab1JBjhodkKWWU089uR+zl5NTH9AE4rcFIoGPSd1LcGfCEgNpuhC7CnkHwH4LonT0INH
jDarx5mEhgkRLtg3puEVU+Oo6a+ZPTuPyzEuCwg3kc9BJ8Jw4Yk116cGx9jh8nXkhtrdI5K8/aEi
C2QbGw+9mjGWZl1LhAUiSmS++VOgO3UMhcykOQRZEOgRVVSJWwNjygnhMWII2tI2gRXytJh+EDj/
77OSEghken1EnGAHYFLWmgoOG+bVJawMxoS5MwHqn3+qvFuIwIzOSF6zDJhISoyFtIKY4zJ+Cwog
vhR9romfg3qS9qDs0LKQBjoiwQHcC60UYAC9pLmvcaHzWRqPuw5hAevLKro0LvMAKX/IhyPYDEqO
mQygupi9ED0/XWV9W1QovKiJMPDIizL7LruxMaHFOY4eQZ9eRiZaxtsjaGJiIBhqDuwStcz4Gesz
SOXHmIhOHq33blDQ91GeNXNG2WBEOo0AIBiKkbwDc3XxSTfawcUteYyi70iM9d6eU21ih52G0FDF
Yy6GjGy2jaAPGLZ99rqQ0KBMYYT6xeURJwOlD1HmpIDhTNxNz2Ly+9uD8a7waA07aDx+qV08fORR
ix6XYKjvb8LGqBaPgCn3f/wFfCzDoMFhMw7lnJFRnHCBiVb9YTwwMZkguPeEdOCHUbSLLikb3Ho9
ticaaBjGQXQXXCHwW6uGKGvNmT2rXMBeynS01aet7ZoFseHyGIS/WcIMsTQZpgS8ZHqvLbnPyGgx
uPLjEOP8nW8MJgWj1m75yEBDoFLz69jEQ954bypRnLwYL1AcnSYPUtHZUdI+ADVv6xA9t8T7v1jD
9+1tAQwlkLRQg7j3jAO2aKjrci4/BLF/Zk5hu3HAhY4+10rOn0yt+7f8BCTm30bViAv27mY0fBPG
N4anLTgWA2mQ7qNkAgYC8LZfWcviyoidZZKTkdKYCL5WzCS3hQ0K/cg9UEm1pns/7tEUorzmO96e
CeoJAHk+R7dlRDlPpL5n16q7WUfsascH1gK0edS4lrnC10+zv7mFRlhfJ5jpAAZe9cyAKGT8HmoV
CeXxJ7DJqiJ285xZ9YwXBPlWmQrHFRVYgkSxciQpxYbLp9IWUblzfn3TBCxRrPlt6ddoNlA9MhLj
jbzAfU0HRbewAJooBrnZdA0s5QEgoLgS+RtTxHMO8JsNrB8uIKcdjCvUDs+s9Bhx0vCjj2NY9jHY
qXnyGqZa8g1PbjfbvBLGWQLCPubtiLVihJy8Txqn38vTOU7ZIbh1NQLBORJ7xAhV0E/sPchrMx+g
V9vTtC8lgMFLwgZLQoqFdo+3pt/S1oDgzVJAIqNHBpvO+yHufSLHfP59PHmk7USPuGFomk+1Qj/8
iZuf18Dta0TCEXNZWFyn0Sd4zJuJPDMLLh2wGGavn8vHhYDEmXheo6nkXIFLAQ17n0N2iZYMkCV6
Fd7NCu8+ZVMJMecayx48/xw0ApsacoIjg35GlEts7FEzPgfMXzxiP2W8DODuCIiJGVNQCeha0zpA
SYlYgIDqfDBlPBRNVw52+8JGMm0IKB2+i1JMUQdDg1YmLbcNIViRnJD7CkYOCM5T1tBg0IrpTGep
OApn/4yeIh9xyx8TxIlvH6UBXfv0nbFB+WpEcL+RgYRdrklP4Mq/ODCAZYRwlI64DQcuiiCUHogV
L/RSpLs9xvrF6WjL2a2BDWg8j5GCoIZKoOh/lcNm/PBNbBf2Cj0dMWwagcMB+g5bQqiIfga95Svo
vONPM2YqBZ61mRIce6Fqx77MN/oV0qD4CO8Ws6Vgh6NIvbsvEE28khHYDO8IjsvyJoRVHK/yBDT6
S3405wW/43/9V3Ceqskp17wqbMf0iRFeVk/5hB+XsA9h01QCisyo/2eA5RzlGnYh6kyLY3qHMpC2
aAp9uBUq6yljhTj/Bis4n3lJQqk9M2AIENZiHJMWXfAaMNGAk15hKPlxpGXauPrZULYvSa0RPlaE
/ACYy1N+82j4I+bA5xgEsMauqdRoRFDsk7sCdYfnu6m8G1nJEPU9oeNazAFMEYRJ19c86HVjJQIa
Ny5UP4g3qW7P/A5Q5zfFxr0FJCAAxbMR4DlZXv0r3o5mim0+lGHddeBfF3CT5MuKBUEEq4+ab7B8
tf4gVQGn9mQRWc8JsTkdURm3nKruvXsEPIJsR+UfMy02c3tvbIE1mYDLrseHpn/8LuGErmnj274c
axAet0kV6/790B46CZO3ile127405sKTAAfJjJEztDNrBHv2mSBnG1Nma5SfhMBNgf6kQgvKiGIZ
DmEq494DvoXnhCwzDqc1GQNwbJxJwCf+LQc6JmJ+T4Z0zharR58R66IuutzKqq0RkF6SMJkww15W
KyR7E/vBhz0mlKLoGMihfgA+5+8HqA0p5w6nHwJ4e98tGHXmYrEhN548JWQQYhAoRSIVGg8PpSKC
oXvpMx+C4pXSg3rAw9nJCQt2S/WoH/dgZS40KWpv/t+gA9qEHVJipO3Pf7X0MWyQ1qHBmXLGG2La
I574xXWnu/LLFyENPjWF+kQivGiJWUCzxywFMLgp8mfuBCwx6SGYPtg2Gdo670ITIe8CVR8iItYc
W7ROZg0HBEnjC8ZxhkexTXJZ2wA33bjaUnSRu05daqEx11zQIlJAr6BKL08ZQ89cFEBRT04GAnxh
3JzDxBfOridbmAR9s2U3adChMekO4QZBxb0gYTgyyj8eGnlijZEn7ck3/4DOb0vF50xhgA9vwClP
LS0rxDHm1CyVMmeoDZG+OAqE4Ir5ht0Psdr3hiC8IXObOBRYg1R9ZaYX/BGlP8NCuQMPuso2hqYY
kxD4rvNPRU/eJqWWP+qcmk/MHCMGdJOomz9ubT2/1zPqSeYewP0cDFZK9SrweTV1geffIiS8pHyt
RuTyW+gHvuDL1KIMPpPl7b0etY+AGlhiNGjEiULnnlcz+P28jfgLnzHdUiZhKmc4QI4PF3M5Rhh/
AO9vz6xA/v0masKyO/2S30RZSuYueFzlUizUqQJaZgx/xA47qdPuNMa9P8eKJOFcyo4j4DYpqIp+
gfuHvY9XpQ6P6MouhI4ciVLS92bB+hTmQxrjIekSHIkE8zDWFsSsT19GRstA87BlWjtSzfqPEtxA
bBcRxGNHhB0GMK1TCATkr+LdeN/D7cA9gw5A4EnWBdI98ipuC+YT3KZAj+qKUq5Zw+wNstvUSORt
EyvLd3b+qwoch1jCQ9zlPCezaspy4FDlNFN8Cxmj5twAdoPTSAoQgKGg8Ol3mLL7R0V+n1KcsvN+
GAFRdMzmAmONtMUrGUw/vrpDecQwIax2m8k9UQ4VVQRcB22dgpkOI5KMSGn1+ePu92N1Bvn0s+Ga
Hohig/IBIhifpUn5Gin3hbwlYBZLOYtkytioEzaLxRGGFz3a3+cY0ue89rI1ZFQxKYyAEkcMJmID
INT9QlhkyiAQnXA/H3k9Nv/Vc7nJ61CFdKDUmxpr+qFFtWKub4z4wf555K+WS/E8IAZGEMQMSq+f
NpkY8CgxYrQJ5uSPOL/MV2QDNML3hAFXMAXYVRwA586/zBBjuzhM2cKYu0cy7CvF2uk8cKR9Eerw
H7v0SboSacMOEQcRftMxB4e/2rUr/PuRDiDvGEu4GfIprg59STU6x/WaL+TEb1hS8ASqH44nvN3U
cnRnBQflEKVAvkR+l98SZYzVaGSNqcQLQheSJiPzPyH3CEcD2b3+OUbT56MlCQ6owHwCB8UcgNFj
bhYMvNOIy7Bda2EwhvIZEC3wW3t1uBnCAtOcsw5gl8f3yP77zKe/70AMUwFLJ4AlfPBCSs7OBSi8
IPp1SCoB2Ervqj/HPRljJMW8QlZ9g+O8DTn9RUoGre9UnZJ0hNbbl0Jx4I5gBI2gLhh5NO7QaKAn
cj8o0C9521LbI7pAR01CEOvkOTMJOc/rpYGa0CFLKSVwD8fuD28DSDAW+R11UAafAqF2KqWY+74F
Ghom2mbdGEhoyFPySz4S3R6izqUV7F/E2tEjdKhHCWEmOICdmWsdDPxbwtMK6ojchjsYYcWON14b
EoQWfzJmknbEBlNgP/F8ETlf4vtIyePkTgO0Ex284Q62aBfxzWI1wxKTl9GGKFyuldPN3rksPI4m
PAN/9vw70hw+3Gv6JTwBoG4suwx38JEkRehlxnZU/qmQx3xfX8mYI0vXSeWwGUvTI50jYAJPoolH
CbsRQ1Lr7OETb8C5SrTcZJBeQrBLPjoa5QMQESkDAxe11NCItV+CtwnBUV18dPEgREIPXQ0MLbhQ
Um2E7IR6e9dngwQSKkHm/BzdHMtdvNzJY3olHTGg4GSulndMzu4pI6SkQuRMSes9w6N3ialrmgjn
ACOp4AkK8jzJwMWEy/g2zmfMJSnAALxxfAvhOBhvZImItZUppkbBiEhTLamm4togjmNMD5tvPSPq
ZDYaJCf8dNfZJmD2GskUmwVp8B7y/Jywp4CuxzUZ3tMOWflHn74I54D3nD/GIFkEBghHtR2Bwftj
K8HN6dRRXdBckaBTEGU8ZKRF1m6fvojgurJW0KPXxbLM4sHPm2BrhhYy76eNmQlboCEgMvWekOdD
VO9xdVlNyaVCIJ59GqEb45i2iaILOZKPQ9ODS/BeESvgR+LuAn6AUSljHg4GVzEuCtmOkaOZdnVi
Pza7V9K4Y9WDE0ooQTz3Ko5xpsYnv984xqpJ3IQziLH1CVPMg3/oCrSGXueX+eq+qOeVz17i0cCS
kV9n8vbosrJGhN4ReU4G3RirnG+ipZWi8xivMkOg2cYIi2P2OcfNTERiSInBQ/vEsk/x+CMM/jwc
SAUccFGqQZmb/MoZy8y6IGr1tyNymqqJfLgmuQSbgg5jONg9I8XD1kKTlGO5RLxFaEaIBpT1+Yx0
9HkY3xeIjqs/cgi5CC9uCKmMv9eVnvJ78upKv4wwYYp1XWginym6y2oi/zzSO9uAbotgodbrsJad
Z6+8mV792m++LHNg2bghXcUKMCcwIoSsBsZbkHtw+Pr8jIW0I2cFp/cD5lseDcJrwk3xTjYp/T8W
EZtz/Y2ehZyQS3AJjtDfC4OWzhq+w754kHZLST+i8vevBVsVIbPKHiZt45oBR4trI00nIKKZ3cY8
PA1A7xI9ZipH4OsMOEXYEwHby7tL2vwyf3P9dqpoMK5/LOxSDkggjHRUH0iuuA1XX+BH5oQMzdx2
+j0YYN7k8shyj9m1+1Fd1ccADhMWNz5Kyi+D8RwyzuP778C9TbqJjkRKqDQR3fZUi6H9QMHpXCaM
KpxiKAuq2E7sBUpebCoYt4nmBSN00TpvL2OMtNbqtcZqeyfIj/E1fulWY4X5v+vr9BZfUeWZvh7q
i2bEtQtfNIgQziYbhRwNArkZMlo4/kPbKg3FumGQzQKrAlkh92C7RsR6TFS3C/5lgihDw9FT+ach
VYVPe/VLX0TZSUvTJ+2u8hCKcnvt5OwHBHOELI7XapPCcWiunbV+lfbFMdUnVkEa66jLKk9CI7Fu
SFW4gheEI8NpbwFaPusAEXZid1p90h5l7C/yWUI2UomJWSB6V4+qUxVxxowFBc4YLAXSIJyLfr03
Q3THzmN2pPjCgNsHPbYfj9aQbpIjrQzwxURmCjKSYdcZoQUcWYdNjMoVMIrZbBSg+kgkYrx3T4Zf
g6q+hmsoWp8LMjSRwjHRG2oGL9k9qClcyEu5cg9bB5ek4ZDSXiJDUv1LfvHE3cyvOFiHtPyY8Rjc
SvvILUMjI9KkMXojfRR6V3r92gr1sw9+oMSqAIcs+Aqsf+ytaDKJ+I/Z9dlhv+nLE48H7TNZX79w
lEeytyukLcQO+MiE7ASheMT4AR5GWovpDijaLZcVkoP2T6JJAEr0bS5e+IB3n280tx7diF27BZ/k
FhNLJ5aoh0M/tEHBF9CXu2ZVTfikut+d2MocQFOPQLYQTCg7JYNUQZ+kp8IiTyXAGTZwNbQuGc2t
iDA4cRZgaMOpiF653neknd+SK0Iq9ohkxAYxPcJm5e2EpfZJ32wRl/GD0NaVfFAwW4uUdIHOWNk5
Bb2A4sfbwBXjnwFy4FVQHvGvL/JZ0ET+gxUGPbJXlkIEHBEMijYJQVZPv0y3+KSYXFx0t7sMloAk
wowedUD5i/yXKrj2sJoo+WCPexiEuiOmiIMCmNI7LYyMxaNPmd8F/lBNWoAS2SNXeQR7ADhzd9Y/
4nTak1Qe8deI3AKWxKL8k8dlULH3879vYZILwImr7vpf7e+YWMET/RVpMzByDnb/5DszPshE4MV8
rWHL2Isp5NiUBNpdyDnZaUQwVePtI1V53G7OyXusNE4m32IjIW5s/Z5epwES15ycdQ+lOHs5GysN
7GfYgCKgR9ripH/PJOIxLaLqLM6A1uU9J/bEojqZMrpwRzbP5JiUCnfy9UN4P6/D7/rIJFj4YCTM
zoxLHwLbb0af0Nqz7+Iy8cqsjdHgTeCTXdoxT0Osj3UmZV/544hgEtvi8xKpE/lmhlSBz49bMyRl
3MXAgh7Jr/nD8E1BhQe1QJZ25PSQs7N7nwiPCyeQyvCfhDUbPTwUwciQs/tfOa2AQkcbuCU2FLbh
78A7b7/MVyRP/skmWPuX+QNXXOep+KsiGJepNidRKHiLg23G8GC62gw1ujtr8TWvr744KIJbwSHr
fUKR284NPvFAYF4YzN6oPzSHdLcXE/ESeY5wOuz+8Po4IGKk1e0fe+JfhiiGKRN7X+dk0kU5xP5e
kCiB7Za2EV+CH/vPt0MViNWMX0J0OOKEu/MYKkIjy7NTNyPjwGcD2iJ5zpy2XP/WQ9qNXvKUI3nR
oaaRqcCOeuaIfPQ2xivALWIn69w7mBw6ktNa9IAqowcP3x3KZXTMm1gwlSSL/cpjie+G8gz75cvR
xp8dFCgUIKGFHPRVFcGvDkbvJWW6MIg89/f8HJk7PiHp1uryrHsfmAZyHMeAksRp3023+jHB86qf
MoKWCETpbBcElVKPUbwz4CGyw7d7TLDUwigQ7htJOCnC84gV1jLvlnoN65wZMXChR7NJwjgYDfR1
H17gn9eAykZ2wxp7LRCMltHREvJq7HeXX7F5M2uIWoAoffG9sFlfPAL6uBzSzt4hkeQ68XkRCn2X
rcX0ABozfpXSQn9QUs2IaiKcxBoTjwR+zsi+XxyCcMtCJ83/OGgswdEcaYHABK/E97AtoVl4xoSZ
UYsI1JVFgtQoYynIOQjUBoEVsHaFARyH/JkBlzRBhGYQuwA5Tvly9EoaHHwoxPT8Y7fJOjFRYY7E
+Mp7+B19R3fkDi/EaGLAIqnNJZNzQ30DOulAP7DGQdhX0HhsXaAUQFzE/ywAZ6BXqN5huhTEcaCX
incTQfAIqR6TOnmMTyMKVOM5ZALLZUTT5HcUFHhCdLI+jwKtAP5mdKG9otMCZijuofAV3rbg4f6X
iR3/gx4uryC5wi7WZGSKEN8qFc+sycyIofbv0Mphf+Es+TCAwRMaKgbTWPltAT4o4qEQ9oNt60J1
+nGrsGt9AU+SidBhuxx2P0ZQ2nQmT5L/0ExBvMbQLhP8gbSUNG3ph9WOPt5YbXh4J6fcCLhuclzP
AEqjNge9cNuAnQgI77J+L6qwnxxputuw8zhrNkNt/srYxYp6qSdGfAzdFqubQsAoLSbhcn2WoCof
DVaGh69Zmu03Gepi77unHVhUrjS6piQAesCP8vq1xRzRjbW4Bq9Hx48Oe9b4ItwPM2wwYnAjRASn
83X6nPKJfz+EdUZ20p0wFnHmTdSlsNZGN4iIAykLkq9S4R/9fisyTwUAbhaM1hqB6uDBW7GqOKjE
LGEMjo1HHg7GRg4awPYp7Hz3wbp4Aj5MjAnYZY9amSlJIqHg7oF6ovt9Oj+CVV6oM9hoSEdsbEAA
gxV0K9I3BLoUSRh3085wlQwqYNGD5YJ+3YMx787Rhrli2cVsOVuzDQhRoqVBUCpyT8RQayLIRYyl
Fj8QGkB9htWWt3zutABq+4o5FYk1aZWcuBNwUpLMWZxMdt5MiJXZii1HnTGmkZGxRGzzvb5Tm4oN
P7Yxf+zeMHWLD+kDrKHkvsD7d+Rrg78ALYoIckU8eTVEjIpEy2EBkVckokOgzF5o+fj1amHu+bZS
+hZqUuBfYoP2MMOzW4KdVpmgg1jgCIBfwXHAP4D0wtCTYEmwDW5CUp9W5KrzpzYnDlO7ib9kqJQu
7gqPpWl4X3XY8yowRTLD3LwjE+H+Mf08CiDQfIYVGObmEtmzt5yAqn5XBKXDr25+ywCVRJlhyFZy
3g4GEu5R5wKixHgwWoqY8O4fk0PYGPIMWXw2/AHn95grALvK/UOcaFfBaQuZj7iAn2JsJzuDWD4L
8bVBnwnsvDqYAOiTecoJ/cL0IK4Cv8LknAnkKKr4nDUHEh3iqC8D3kbdQPfWHgNF4ZR5N6TLl4HH
9gBY8sUM+kk1PaZ0ui3oqZltxTMuCIB7QOB8OUdgAPHJ2GZcE51DkBMCndsCiJVvyTxOcGxuKelR
eGqTz4rENPZOvgm/s8HGWc8gUPg0TDe6iqnklwT5+tvTEIxE4J6goIJDIDhtwULiCUGUwmq1Z/wu
hDffdVteJ3wElCP/foSco4JQET6MvuKqWZM+FKYtKFp+i7RkpDvEuRLwpBaA6feEOJvyD2k4GcpP
TQQiEeSTtOwFm7xcE02aEjkHhdc5t/CysCbm6jQlDeTmoqloMaaK6G+BBaGLn+kRFIM/5y4OeSks
HSxaajzJF1vjBJyd2v2JbhytDIqfFwydwDS4JUDJQCWZwAsN775A1IDYoQ6wOVDizxHo3Bab/DpH
thur0Jcf8uc75zXABAfQftlaeb8FICXDf2+hfdmQwcXpQDo//x1qADONWlgTyHLCmAJ1hXKIv+0R
6oCcgZvCl2KuZkC3mCcAAc5NZLVwu5mHzu+yw2uThmaiI9KNINyiU0fcgS+x/1xXZk/wCKF4FsPC
8SX3CeAbTNIWtw03TNozHB5lLGVCwg0wCyhKEPewB6BkziXP8ainAaQST0jPB/UGwYbyBwFCyjOh
4Gb2lTjpQBpRRvD8MPBw3rgvsmjfrsa+rhMQS0vtIWIBG0SkzhWms7sGl2m5Zl9Ap8GfYBX4FGxe
XMr7FmOFdQ0Fm5nwcvzWyaeohqknXXbOkqnT7x4+ysjFOSmFJrUk6mG/IkVWLfgSgoBhAg3IKTGc
YpasD/tdj6XoyAzjLYtiRcBEymMFN4+BFp3TP92OBTv3iu+JGVVTFeGgoOKc85LPATyOUAm1F8oP
0lWwjaKdcgQsig+d7y26KkbuXTPx0C14TZYZcaJc6hE2ANGqoFLjESAivCCH6sbx+4DNho4CniKv
BdKSlp693kyxzzCFYHXiszeu7r5ClBibXJoB8gtoTpqV6Br04jtFExNinsCxujLdAf8q4rcCTsYI
zi1gu5oaC4S9EzFDroyZVEEeJjQIm6yW6xghG3ByY3LOmEXJ8xihDgsZiVmPeUrJ74O4Du/bVyKw
Pyofso0d57V9BiefSEmXbXNQ8HgudQ5eiHySGJnBLGoYPbovUPnOxc8J6BiZEmCiQmKxWxEs+Mme
CJV49Hno0uTrQko7yCRE778E08OrEAvIHO19svh90CJ2MccQKu6j/8Mp6S3L+ZQIHg/JEJi67IGs
sYGzZXxWXF4EPQyjfPstgiLYYRaEyOl/Jez7bB6cdDrWrbuPI4SYgGcmu9rSGn28jhw7dNWtMqwn
JUdoQDJxnZgx4EWI1SkDItWGcATkFZ/YmrHnr0iH5HkSw98FK0Nx5KkuBC2Vpz1jccMwDM+56jXg
nQQI8OCjImDFSCsxsoJkAoI6kdiGL4vhNb4SlmseKWQXxANvyE6z2cj4HRVK9BOzo1KX2C6oaXXA
WB+YJC7BqCLs40Ms5ITxe1MqeNSN7i/vFR63B3ReOAT/I+nMmhRF1jD8i4wAZPOWfRFxX+rGcEVc
UBBE/PXzZE+ccybmdHd1WZpkfvmupKezL6oR8l/HXJAlAm5MfAq6KrgwYi3Qel2igiDMW2oG9z94
FpNtAW6XnVPa554aX0+oodyHw1G+oKDUf++74N9PBouCHgs3tHZA5lNbUUcLAjFCPg+DyDCGj3qk
mANtHXSbygY0aWMODKjeFym+f8Xf5+8BYmJ1q+sf2vvrH6KTCzBwpBLizD783vMaLu4lJrBlUSW8
9eRqzUWw9Z2qKlQdNMfSTUmzjcDB9l/uiR12QpFWny+/aU0hHfzPWpk+4jtK35S00zaSzlsBWLfo
0C0C3dg7vQ+dEUg4qd/kxsvsRdQp4Pa/AFf84cZQGQ2OOIkjQCESgyPmkR6IlplQ6UnTdj+Eo4FR
2OCJJjebecgtDpjowtearYx+SqbBqIeCtTc0jg0ypJfPmAJbzYzC8U15CgdtLnNpkuDrx7DjOCsp
DyDCEMkWiRusHtX5ogH8hAR8/DtpRSAp7O0JBeolqhH/5xvjTNLYTtkv2iHVImFvko9/S3pxUqY+
H/uoNyNf046KqDpByPF43Qm75rmbtgHbjDWTfAYkK2EwHMKqwbU9nfPVFu/QDH4VeAHzH2n7BMoy
JtG1xGchxbFgSBh4oNPGLO0TM9KXLYFtiNWSHZCtcNI5rC6WNxUokGgvGykfz8iRrDV7e1C9FxW4
MfLGLSKffeFDE8BQMG6j/bEfUIusOR51uu+e1mow4oxYqs7qOuqfuwP+OqhEEYr+GN9HVCONlTVE
5WOsQHa0vHBaAjh1rrzqLeuXnQgAcXi+Blg2CcnueBa5h8Ol0DhslV7hVtAafGvg/9uS5ODQTLiu
kg7pIuGNpeFjzOq8R4j1duB9pJQExOs54vHyXj4qHoduWI+zK8f2cpvxvt7syNnhfuVUWvGN4s/i
5R+f58bqrLOo24GgIO2BAWuBqsFly+du57Rpnx4FnpqlfGijY+6cK4egMhHvfJ0vMdnwo1RsqjNj
ibkueo4HPlHexHJesVfY9Ul8WJdxOTLxV0/ZDpGhQnTEDw/6lLPgJYwkwd1fwu/bDLyuztBy/YOb
RhuWcj6zcf816YdDZGt/U8KUTLfb4/NwsWe7n3EfpnG45DjiyNIDnXMOhZY+Zfxak103b93ldrS8
zB8U0QmO6TnZEsSdx9UMMFbef1YX4D8yuMInDyNOWnDnj/2ISjoVV1wF2QpJGM8nJLIihqXYkDa1
mhw1p/xrk2vamm65uDs0PzaACQSHkpJNnBngdE0N3W1KMMSbEm1AEorhIbT/erMOUb3AK2n6vJb/
VGMAu6ZQb0md/Twf8Tzax4oOPmDOGp2pNgMleK1RpeDlpRUgQO2W5OftiROFXQ94w813Iqb5oPzp
+OmnDF5EHnAb2SDDuq4ZwZ5wdp1oljJH7f7OcEmsPrPi230N0QlR4dE/Gi33tlcW5Q6fRkxX1N9l
QjIDl3sGnX7ImmTKEEgnklRPw2xPsQ266F4M/jnjAmLCeYGtogn/p7LX5sq0dxQgD4fyV2ZKR3fM
8NkPaeSTJBdT5huac8pWDvzA/vunBsyJw9aroy0FSRZG7ilBIcEPMWFUT9u5sXyGWMxWsOA6G0SD
qSWikgVmNveodhIPxMXlYmUDRe1F0H3Srtr99e9+IotPeK0q+n7RNe7LuJ18N2XMxl9z9o51B/qL
C9Do8HEX1QnrIlfkL6ZsOgBoxOKUc7PCFUcpF/cB2859Lojb30H4lFPtQLTmjjBTbme9mICKeXWY
cBITDjXiAujUaIS5TsN79Yc/70i5bfI7XaImfvCIP1Np34Nn/nddcChGImEi/EFUIBscDhzifIqQ
K1MUanS8TKd/0hmpv5gdDSYlqg8iFZFY53LHYHeJBmwgzODkYvqEafmtTWSsqCcXcV0zeSZ+errj
7AqZhxJxUXf/nhOEbr+YOqexTMDtFKU5JFawBE/jDeEYgqGDQQRy3I7NYw0ICtC3l2PwApSFsCVb
f81KZb2tuK32U7R5YWPPYIjQWBAszOYpzNADqIHWFQ7i+5CF/17WIbuHQDREfRIBgG0E/XJmTdR0
+YqA+vcUXysxaXY2enFaTT7r8kzegdlRrKTaJaHJg779Iy4fCcLXIXW92xJ4CH3QjS5gAZwaaT/s
HQfjZ8+uE5lx3v64+UbblWPuEMHTUWKup+P32FwzVAjWxdJ2BM3t2KhR4mNZR4ubvKZtiEgvQVrh
dRcCNdXgHZoBp9DgKMKNCJUF+l2LN8Fhvw6e+/6R3faXEk4nU39d+G+uPbPa3QaFtZBdQXlfE6Q0
Tk6IDJswbHAoPk7+D2HdQi6c8/1JXuP3gPLYFMFhgGbGKOQY6lbahpuWTHUMgz72TJHZRX/WnEvx
G7sm2n4hslEgjzK4MiI5SKVh+zSsZoNNyHmNuhD+xOPOTOY8nAMbDZLsuXwult8IV1AdyT7WUQ1j
HeJU0Z103elrulFYTul9NxCaXDQm7lH1He+WbqcE3AHqMhq79JBPK5vUqowXPDS92wG9FCkBd/ux
lARrQJsUYmOPudwWD6m6XmD9Cw2EMbw8MY8xz2MMhr5dt1Y3B41cExQZw7eTP1fAwXOjI6HiMtRd
ZsndbXmfk0NF6BI9BfwN/CjdrAlnOYeknE7uUTWqWYNXrtE/r49ugRneAw/geddCF6VPTF40Zw23
fUdoSz7OLcYHugIMgSJsYS1+aW92YzBJtgt2C/oGB4eWj65jNV6GYIo9VA7VkMbMDCYK6TEiEn5C
zmBhrk/5ox1QWBfxAdN+TNete5kjcmDL58USUMcihbkOX6hpOcB6BwIm4WvG7RIKgEw8eZiPXiHa
cfZbpDvwsNfZzRcRSZP21MfRDhhgJ4xeKBqZHNE9kPJtCwaqd7hu4HNWJcKO74GHxyfO8zbJuOAw
44rWA0Eek3IgWKTVlzel551BdphLqBEb0eLoblEQ4BqZmImRCgoVEiDAYcE+c6EHWeRCUhPy8wQ8
Kr6z6r/m0hkBSzbtH/hzKI1Zx5wNYKB8rhbXHDKR2X8hIbHcWWuGuWEG2lemhX8BgiJ4hOSYARp9
gvucj8ajP9N0oiakYDvihsQX5tOGtqMuag2hQG2iwYz4VFusLJX6jxcIEwrQoelXCI14g0uvXhzj
elizwmq+PAM5YhIA6mTBSchWBZZNPIXPTQ0ZDd4afq916xBflC8xh/C5Rg2IMPIiDsuaYhFxqxvM
vqiahHaQiBDUSQzvqEH+jZ+wrwqmtjCPwS347AkcGgma1kZSo5zlA2/UMI8birt5o6AIPqzHVMCq
HjHllI2Qw0sHldC69LluIeO8sIGLsjwahiz4E2MGuTtilei8e2uTjrw7UwuuhR1iW4u+KXsA8655
cIYR5t7XmCAKRgMKH1IREy/NTAcNnDbtjvqx2nPOn7RRFT8WeC3i24QiahBOF83Dw78lfbLkiGha
FCkpXh+MyPYP3j/519XDe06WsSOvOw4fHgN6OEX/xrcmRcsGP5fnxbgizpawejMip+KG5ug2aZMi
hXA0ocEgwilqIZhn9gtyH3L5MYFuykmvqIaC3kMylOL1SF61lSUtBmo4zejh0hB2hlohh70kqhOq
yJW+tkIk18RcEk+rE39x7qU5QzX5LgqqoozpiSsvjyOy356lKKE0Mvgkq2ExXDY4wEH+mB8rdJvi
8gAu7hL+HCuoAYAthjJ0xe/D9t0nS8LOZyY49GejjQG6Lyedo57a26HA6HpHPkXkRr+QONYVknAt
eI5QB6TXdbcUzB0kRMlHKyQab2YXGwkbblSDymT3MWWWQscy7w/r8U+cjRKj8jBfNmiwxtwO6wO4
O4As4x8RvJP65mFX4JcQSu7osWDvaVmrFOPZHPLm4kfG/WBWYO6h7+uNIogYUbQDKP+4cWJSz/Zc
FnHn9knx5PtANClJe0kfMU1eqZYC83MHHWD7xw2FLInrH4uT3RVDU8CrgMN6xNud+RVWDiqo1zXx
HetnwGU0ACYBYmN60tWwN75hi9A9ZajHZGwA/XAo8LivqBxd8PeRPpl8NxiAAuos5wXKKHSj/oRL
FQgVIy9+mynLXLWvzvw1R9OrrUuoQILLr6Bsa3P5nD5cJM4YE0QqJ5VIZsKk00cHV4qhlH/S4HFb
Xa7u4xmBhYO6oym/43wEjOLgPb8ODVZg5Dk75Y+C2EeIuG3GQDUCMJP+uJubxJM8IFQe/1K5wIKe
lBfPMK4CGV4R3TYxdNNqsIHegp1m+kIKDB5NwCfgpTp6R8zUgH8ALtX0EgEU8AV9yyUHd/a1n+Fn
adJZGxCq6l6nnJaQmB53y+jh0YBBoLHCkHJHF5p75R61NlPpuFo8iCsQWjmGPqaBHMGo5mDBcwgz
skvK9uB0wJ2gV8FwF5oDSetRZzaU1/mUIyEmI3Ot8xk11roNeo4qIBWDidwYZpoPMCsDk6FXINUv
t4jTwidRCjsdId3cMPeVDkz0Bn4pJhUh3Ai6qQXwmfoMbufYGvJ9P6XR3pmJ5NpB9DwWWOMAVgCo
0apfE336E7c+n/oGCUJpf1s99xSjEMjIeSs8WwDiSRtplIWS9aXTx8T2wSGKUvE7lFGLDEZ6SPuB
f+dSOlKQ/dMzS0mDtv9SGLFA9hCSHz1UvtQ2iU4ornkbY/Q4XbHKsdFV+z4yLLiZoNhjV69j5mhU
L3LQ+N99TkA+KBjSuGfyWl28cvGJ60CeomK2u6uVIh6Kc84MAzFC7n5izlL0cwl75HfFJsaPjZvJ
uo+1PRuXX3jiSDK5QT+X97CNsuX3UHESMHQTTrmNqk3HdSxbFms96RH8APfFnX6pRCA/TiPK7dm/
e/jQ0ZoSGUzsGLPh1xqY1pbV9UeeN76hqxbS377vjRDtMUB4etgsPiu2Hu6kj47xDDMfl7XenqsV
QYtoRFT35yAMAdONOAi+e4oVE31sEhQKcxyoLNaJCmSa9PALiGFJurnvP4PbFREDQGT7HgNDP1B4
jLgOR/9254dd+vJe6RHwZN9jxnOLzhGf/Z5CSdl9rXjvxC8oPKt6a92SfNFtyBpwG0dKt/OMKYFF
ZaA5eSQKWO3mDimANfDpFc8AqVkqwwNwz+Czbu0PbqHV5eNlE64fp+/qtf8G241kuDfhchSJKCSg
V4EyvoLOAtwGr+ABgp7KutNgcZoYCXkRJHnOFQRnnUcQxNvpDrrz9vSUC7JfBI33DMth338FW0+Z
VbRDpz02vOHAX9WxPKJR6Z9GGO4ChOcefRfkS45lt7IBlSj3A2cU4A+d1b4ZK052hCQa50fCKq1s
o5l2Pq8h+H9BefhEvT9woWHP1ya9iXIw6InDhH+4hXyzRK6sZ+fps8vy5W5rW/afIdKNgzrD/T0h
7ELhezC5asPnQTqQs4ILEBmYL09//tduvG6shLgGPellkfeuQH78LPlhXdLt0ATKJaBDxv7gGck9
rlx1xu9miyvOj/j2d3FkIsGs+26bku4i6nL8W6hFfaEe+lnFiKd6XtGxwbv01NxyaPjlvG/aCAtA
+jsiwowOTRs9YfYFZz5K3IutA+EgSaGVFdakROTs8qEMCpHk8CoCvm+FFiK6z2C+uWc7qw+3iUQK
XwjTGSNfxMM+km/8+HulD7/eD3ZS+rA/wW2h8lET8VBxPIFHEPnM+8NIboCXGxxiZ5nAg4utIufr
7CtdXd4WlZFKAcVvXT69SvUbIFP34fdXrLFiJmrHnot+bT0TYySFN9Y1GtfZxYPYW//8jP+o6XtT
n0lJtGHV5g2is+i7lKPGI1AwNtiGGXSZ24nHQ+SqACCxDSzIKxLJDFgb7ySzQWOdcywIZWh6DEo+
ODPIqJ5mYwozHJYn5BJjDa9shOoqRY3994l52U4R34bbGX7P3+QXfc5VoM/JaQul9SCpI5NO4Tx4
uN+YB1EfUgJvv8N2TV6hg5YfbgqYxNqYsw+pRTOiSBo4ciTjmHybTZkF7QeFFAJKTEVpDz82zSo/
h19pv/7Tfm1uUR9CeQ+qazcMz/1hM6HJNMZyh6iRHDVqlyY/S8NQtHj4vHcchBOzxdNI6v7Nf60+
9i9CHbjYDmG+IgxMTrXAuAP3zgHnjvQZOI9l4GAB7OOgCUzSrG9OHzWHamFQ7Ryhs6XR/hORqsES
426ahzeQcLxuOHsMW9cDA33t5iuJ0BEJ/RUwytd/lT4f92Ab542jvfgXuzwB6ZW6TfQS+sDZa6a4
r/mFrYwBE5JXJCOOelbI7sVeRp4Wv4gYLzR9MEbnPtcR4OnjD3Q+l3OUq5fl16V1xEFlRre2nQHg
j7UEf2w+vhJmigZa3XxWMjroHvyjrZ4qIiVsIUVmeiPM+Bt0l0BGsM5DueKdHGDQJ45CsdtEpoPi
u5GJMVWtCwZUbD1fwvLJW/G0WGXgYDxfKJzkhEJJjrHXdVtvHLNxMJB2pxeoaul1p4oSeSoRRWMe
Mf+FkW6RF+/apEq1t3MBMT9orGX4qrvzpMGotp+ZVc/eLBDkQ+nvLVLApZ08RIibP6wSaIJh0/+M
1SVCr3dyh8Ye6TvlzS8+ggLIbvcgUWLCV2uELgWGZ1ALOu9oMcA5/C+4Dg/ES3Ho2EWPZfQRqQiz
B2GkZCS/ygS9GHI2dFM48sFR5fl1w21HdZmskfz9rG+AbyEwT6qLZp1rSmmTS0tJZSYutWhQn8nt
5lBm+MK4ilCcREgi6rn6sz+uzE3u6w6dzwET+DPB/vlssD/wKJib5+K5uLF0B1M2S4SR3qCyhxlP
+dc23BqY8umZG5SFfPT538OXNnX8jXvudcUjpIR85EIZrloEIT8YwWmxmHUHYqJAIQ+1QbP6JfiM
RnKkp0UslP6NZ6IinGaLG5a48fVs/PVBY4RJze5gaywkwfLWnhLv88F1eSe1O6BVLMm5YrDdCGAI
Ti4legL9lmVMlNQYuM3GnHNE7QsPXzoVIbrD8fxUrQFd5SQkIDz0CTIMZQvWesTQYloG4QoJcaMf
bhc+vuSIklEKyvskxFLZNs6TX8zJS1AUBWMLHiEmEt5RkEISaffolpm/slN3FZMHZ7/C0Lwh3Ys/
MpjqYRXUJKGX/M3qQh4KPWNuUdzDUikH7tugUtHTrl7DOQVawQyRwcCvqz4lgP9W2lQ5AxSUDpZ2
IopIiyOOz+ZruVQbKbkbWZDzpnwCgBVNZrphtwnOF3+7o+EPGJ/XzF44B6t1cCtHGh4EHnrQB5Cw
ULfV5Q/183Z4w93AS4Ot5Z6BmN5jdS1utpEMFrlPWOwKJ7Ap9ovbIptsxywmTsp46/AvSsip2dYO
pxRHj3S4Lqszk4J+83oLfq0+8yhbYkDyS0eOFl0w0g8fxK7ZiTeqCjR3kAz+pMP3vD1cSbQlRO1J
OQjH8hPhzppA7vuSTX4nQbzkL0YLgjN7rbWdwr0C7gurzW8GTkX/H1WUN5ESzATSxr1jpf5foFth
J8NC+XWLu//7Td6V+7udetlcUW2Tj4J/MmFfcNoXu9aTwgqBDVgDbsXQ6LAnEJc3lma/qTyREK7R
coy4A1CP1GDW58Dvu/gtEy4kdjV6cXJR5MYh4zLE7N5jLWISYNry87mawmB7H4SkqFTPT7hRw3k7
ekpFElESsQ462WfIMMkollYINVCEAQScsVGC8iCwwSSMQFQTyTTwq+hJCGijsIkgR7YeqhB7Q7Qp
KaEeAnbDwuF2ceUrcbt6nejoESxBwSUJvlaoLsiCx2OGVhHnTBX1HHlswkRhB+RqG3bBLX2vZMQF
ey5pZKMCTKOTQZSB2AQvH/dn4ggjPWmRkwQF134EURFcC/ceJhqUeIhaEPhIFhVi5CKzbbv3JOsJ
PZY51ZAMkSCJQKhxyj0wJz8VIi4I0zcLhbeCy5RFJRx6zI+OU1mdoojoHYmSRCwrwUByo0QhBZtL
WcUKfREYlonkzJK5nLGjQf7v+7+oxwUwvFUuP3k1acb879j2AYORPIcSc6Tp2CoBWzt550vOK6NQ
0gMmzkGe+47xs69IqiRvoAu+uyYx4Qjn126tJ/KwuPqJsIYWysoS+xq4W38oIwdDg7rjwyURgoZF
EtSAKYdvPmdS0n4kXluPOf1Lw0xl+vmh6KeN8nzf5WPoSrBwb3DCTc2jGdWTYlpNyxCIvRhhhTUi
sdXp6yx8DmV/OysQtqTXaT431xVD3t8thFjW/OL8cXvMppWL6dH/Rb+JFKpH0sPIRIdkwDaH4ADZ
LkMErvbJAC12wJ2j2JvDPglVTBLdWkeKMiuHSvp72e+B1R3wxSav2EiMSeUWserchjwDWViScsrq
J7LwQgzRBn15HXzgPFcZrJbk/0aI02YlcJBoXv61pIfxl1fnPDSHeqiM7/GtjWsi/S2TYBOOb45M
AsIXgyIoT9pqsOqJCRySZ/UOmfDgNHBWEurVOoxp6BnO/39fpzlwLezAh8khe9+8Dqk2qlxA5N5S
d+rVdsyxhqj0eco1uijppmQLE1Af8+nW4Q8nXLhkzWd+Hn8yq+GAjBsuZij4hNiISy2ltKRW6mj/
UPItbos6qLHqk/9mf/ba9JYMsIoZyWXEz4+6JO2PsD3ps3xIMQJfpHXOA0aNA+HD1YWJdvZISqJE
HT3sNtiQTEugieB5k9++5973eVLs9aGBRagvggVfXVByDQSJRjYHcjm+LczhJ+ivriS5YNfH+Edx
L4lYCWfTZ2V+3Pfpwck7JZwbqDJ+pc3t3zwVd0n3BTaz1cUFlpux76/j2It/+xdhnxTUQaX+4Wux
e6NsAWkPQUv6zAVawrSIjxPGJBmrlno0wwFDD6cb0sx5nwPAfx5yH4mebW4+RLeqDtcHxg95VTG7
AT+R6+q9gTyfpLNhRmJIvno/QEGnSC8pxq2ViduyR7ln7pLKy+Vokv39AoNwAAum+XsE6wLR4tya
3EO6+rCVyA6Es3DnVKEKbvqMDIAc2Rr3/khkPNHzxEvbcHv/7FXe+lEdtWvEOaPB7hPhsuq4BXLc
wAPReHYdPVBLEEgHBwh4wDSyUWYYTPe5/yHRtDiX+DBpskPbwdaLRBvEg82gJovcyRjKkfjyuDLR
8rP+myw/4sJfFOF3zyVBrmPxTuujfkmuMGs0EONr5Wq6z+DLHMpKMJljObkJSkBsT8O1dZaPRIna
KCz9bv32iFg+38+s8FLMNhcYqcoycKLQEjL+Ig7k9MjmvWRwd7jLSsd2rMBEEsQZt+McNK0dlg6R
eTw5NAIjmQ+m+OHY43wOY3AGfWOKVVggWnH4kNBaRTwCGbsIplo+x710fK45xQl6/flEM7b5Mqcv
4xOa24C7lao6/CUMTc1fMSb/GA8acQ3TLdHHY4lUWG7+ospejZRdfZSJXRQ7vvVKlRPzpvS0C1O8
o7S8AsDw96CEXLG61LHZ+u3V+e63IbOFRuJiz282RHMqc3XOLfi+v+4V3c39i/AJckfgXebVa6sK
7xOmee8XEiHXb0dq4ciwADwH3GIxxDRiuGLhGKpdMRniwQEw7SefOV1jDM6fsGAp72TYwg3Eyxcf
Ntaz3YCIk2H+dMXYlsU/bq65q9Gz0EQFwc8oJgHNuXKis1McTCv8V3ArdF383GYHjfPj1xgtzlgc
Ow8Abws0Td00DmhyQSflGUrtQugWabj0j7C7y3PiNPBmQJi9MGXXLvbxZtlH4UiCINI3Tm1MEWFf
2AC2E21gPfR4m8AZo4+Q4XbKQNCP2aENiR/wCB15MDI1Ww8V3y1ArzGuAhlHkbTTBUMFhrVWkwql
OPr21a0vkk604wd6YHQDroLfktOXo/wz9XHDJLlh3+0ZsPBvcGLuNaS6yoiAelwFpQ0VgTAHIbKk
JojGwYu/tbJqEGrAiJsksf77L9Qtv4KF5ql6de0TZvhrV6o5wz8Oy48kmIwPwvTADwKBiyMK4OfR
UGIZmwGR+lm01U/y2ADbQYhEGYItKVR0DLMMsQgN5i7gEkTnMR8RphgagNLE9fL4jmBJiQsc1oQO
XECnSG9RYFkvsQZidd82WHoCadLusppT5EJILI2zEuuJZIOpWswM48AkG2ajx1nFbgWkQyB3Attu
pFBekEGlC700ECMbuAJXMdaL4AKxIsJV/k/PY20YWP2DPiFhHvMQkW8IXLQ19wq6ZhoUaINZtYbM
MPC0XU5gxTSKoWq9YhUp96iMG3eLf9rSeGGiBSzV1hoSVLDMCaIX4fcwYSSzUbFmxnII4Jt0FJ5x
9QRXHMmYUCHViDJCqDIE/WS34SNYXuGYhFrx51xhMHszHlisO8LjWmA//QWn2/B0xeXRLuiTpYwR
M+6Eq/kFihUB0Y6r8UpDPg95YxmxvuQuMsKlhRYDqXL6FVv3d4jAgmsH+g7eGmGu51ZxA23mWcWU
9BA2LXldD5td604qoqrQGeBG6NNZfUchws4Z9ezvFEQyxaLrqWecL7LXp8fny8XHjC4bAzM2zMfh
AVUrYV2FFYW5JJCHxEmc0wnZnThV5GD/GpqTzsUM6pSnuwfxPHljFQQtvaQXDN4xAfUwf72t80jg
k3GifjQ8uk/hpguyUA31cbGnRgPN6DsUZmZlDgoL0tq2FieE9qZguHm7hJGAQI77SXMAf0te9Jqy
iGnv5rx9EFlGxhIQ9OnVeldoDkZxyup1QpQEwJBzicBRToY7N/mnD5FI2+RN3TwBv4rZVxp9q6Tr
uYND79DngalFxQj7za0RfPsHco2gY1e+ewDrF/TMSDD5WXdXRFdvj04ZBVLWZLXj0Y2qaiK2J1Kd
f/bgULFbX2ghSKqLg1O07g/LZ4zM54MyjySpnit6KCxRSIHeSLqGbDy4Sb9GcMfVzO8K56soisER
w841aPEd2zIZmAYsq0v+e8vDZPdUqjJcBQwNmpDzyeH5qdu4ffhYv2TZKfrHtxwV7YrmgD8IrA9q
xPWHKz9c3Hsw628penaujU+a1EB28Phlypxt1OT2b9jXbnRnKr2Le/L2BDuHHauwuQZYZQjuDhME
yU3qL7oVkfDCzy5e4hrhzQXTnuIKsDjzOdc443RoZli6R5gvcIlXatpQ8kemD4GMhESSLvwnzjPT
UlxMQXCxoBMa8wuO7NfC5Ps/OQZA+lYPzWGaAXisrZM0U+ZmeEk7hb2H2j+gAa4Ro32ZPBfqUXNl
v5f4PltTxHzIxZCLxNftReTDlkMys3luvuH2Z/e3cNk4o/IA9fwRTugsfM7c3U273XGosSOuxVih
+wNEGnAXk2+MOg3DN1iFYBXQtTP0riinFI7L8jJ//xYgDZ9LjLeQYQsTn4E4dk6vM/+qnjl3ejPe
5SvyDoI2tbR0iViCiv952VTCwo0jUTDR/JHejNZ0kmOTx7KbfAYRCVpKIB9vSnBFinCfD1I9kpYt
AgDILSAl9nieBAJdUBWMuoSfyljD12OeNkCeGAzcn78NwVoqXrr7TnBZg6O1boH84QF1dUnBtx4+
+ysbFsUnokDqwhC/0Xf1XCcw4+1Iyws33tx9mzSGvnc8UPwBbOX8s6LtdEr12ItkySViKWlX1267
e3GSC9ylJeohsUINa/ZzUc1IZSO0mylngphkD465RWSUGEGPZ7WEV3DLL6c8X9rtNFLL8DqAxIzq
OT7u3HS0i/seZaIorIFCyyi2v+I3GpYR5vgP0L/1+Gu/NtwRUWsNvt8PigQQI8JMjmwG5STDEgXk
h1GYa8rmabcnk5BSRALu3SMsYcQshCndgEVHHoOlbgt8NRdya9nZ8/5hfGVtf20QfhQE3A32xYzN
FKDEG0wfEcqBOhWfCRGhnXMjmRyvBMyB4tBjxYDDT46YIUelwFxEVglXXayaY51OcbYP06m22OlI
ArZawoynD1Ok2LX3oNtRBSJ+CRXp22G6Mn5xdWx2teJg0y+nZC6QxCFM1+JTzFyuQNYOraUP7L5S
QInQa8MXuxXmBtCpHoOWXVSJcejOJelESAnXhfNzQCywfwtxP3w4t74SM+DqCIYwuYB8fZIiwcmN
ZIgiy5DDYXrbw9SeHrP2n9Dyc+o5d6Q/UMb8/nX8dnXkh0IlgeULtELXI3AmEc05lkMFIFmyAVfe
OEQyIrjEOaUQv/f5+jiqAikmCtil7WqYnaUXJDS5wnc/M3F2kHETZMQxFVO8YL25RMobNjJkecd8
RdDdkMS5+XZBtCfJW0zB014YyVGgHSGUPaJz1hIPFHgPMTmOjI56gdTMBx/1t5PaGwSv4ZeH8+5d
RRZi3RephjVuUgY5XfV7BDLASTJK3chdxjcDC066XjggfJqjnrlpBaPmSSuEgHgpzL2I+qWHxvu5
gFdf7krM+CyrmtGFMsx1E2CPcCCo6xbl0Ucm7fZ7+BwwxYT5meKvhNAA0vB7WOEcbFW4Z3oWL0BF
O0oFDWm3hkX6pSBj+JCMOd2XpBG+99VVZAY3LMAVu7eG8490gklG8tyaAsHh25dXPwI+rp6+xP7+
A4LD/x6ruyJ9ka3T59MHOVWAi51yCYecqpMq9N42b+YmpweFWwnziBmxUehLOiLpn3uzfAaBcfFv
APpsdz8LtL6ZUrO2k3ZQ1FmsuD8a/solYPydmZv+KmDPce0WI8Mn3plV2S25o77ZRYQGTsTIIidJ
rq7ikNCVcSslVociYD4PVF9u7kIWhQ+XWzLTu4+bNWbQ4BbUnIDTv/u3ap1GkoXssHRMAArYYlKT
9lzvs8klHUMbzp9zZV06J5K2PQIn+gD6T25IXN7EKzswRp+57gLmUGNgSwzhG8YzDrVtKKIbfzFI
jTF6ofdkbbNiZ9lEUHs5NaF+uXhEb5r78CNy2Gzp0OkQdRR+kdmockkrBmdsEGBsnZLb7RjbyqEY
/k3RUmLLGpLWAhNZ+ln0JAPKwQOKrFreEFHKuzGi+NEryJyDlgCrBvBBU1cjbsT0POZo9ipium7D
UfCOUAfPYDwCLh+NbaRvlzAoYklRfqB9J+vo6usD94LM8XZGiOfscWH5GmqIBXCEGdJb6X/Cp50n
F488dV+xb3/Au76R9g+I4eai+M4UFgpExtxIhCS5iD6jm5OhHfmSlJOPEPlaLMtIcs5HYZVA9OwV
EZKWPaljfjEhRgNHCQpdvkaJm7SZ19Msc76w3F+/4cdkVx725fA+sCvIoK0FcIeKlV0q0mHUJe8e
vEhT8wADPclBSyIeMAj0hQRCy8nA4Q9KRNyPHJvLzPJv4+9ugMyNFRjIixeClvR9bObNWI3FRSzq
797pBzlvAspdLeDiA1wlU5MbwbhxQKJ2lMaM6XpZwDjbZA8M8ZUBbZ26fZ3UIzDK2yYfX0b5kATC
eX6E+ByZZvB6uuXcwIkBfDqAtp32osc437x2/PVv6x1+SIseE/A1H2Gnh+4mi2FE18f94ZCOC1LZ
OCSI7arRA6DfJ1zcxQFAF0lpg5BL1KLosSaCCfBcjat7ZEgJJOHPHQCDEKOz1EAxM+89f02/P5Hs
3Ee9Q0TOigy7ySchMJGCH37cD4FIQCxMMTP8KUXjBJrqsNti22+IzYG2ftG3afcuhLajmVWG2sn4
Wtm6CeEZPm7p0NXifO2MreSAHHqsEYmdoUmtvfc5o5jJfQtTNKZ9ClYafIY4cXGYQf1snS3mJy4P
6++CMOnHK/wSLPoNCfXLgJaZkJlrerZ8arSA7ziq3R0eM4fIepvgbzCML3F+/Ell1fJM445JedV8
kxtaC76JLiqItkSs9ewe1S6S80CPvlNAcpbNvIRa9J4/j6/iXLG+p5tCjxgxfne3w1HIz/76yw7m
fhuXhQgeHJzaubni9eaHLuwenoE+nDRf1dY5eEFJpyizhy1monfazWs6zS4+Heel4fdt6AAMLx03
cCDjQ0dUeyk5EjR9WEx5B8WiI9tZXz1A+rwt7QmMgBOW0VhIpzMywlSvDfv2Y/gealGL/lo9fG36
M5zFlTgovKIN4Gk/UdIbSQ2Trcd0y6ra1K667vsFkqS7bnG/4XU0axnrF4Q/jOhuexiIv+x7NmeG
T7iet4MzZQqdt4fOeyqWaj2SQzYH2XuvP+7VWow6736+hURiS+wnOzOVDs1B+8tE+FvTWq+giLfB
q6MtSUV6fTAmYNsSnquhDC+JvMLuT/qJPLkheyVLwYEmXgI5F51VnQHXH7SxYpPWnXbs38+DhIYP
Esb2AMVMaiwp2pbJ9dj3YYDh1nog5aUzWtC97UvhYNFg2/wEimZz+fy44JNagfUCCQUzMJ1BozzZ
gpbAC+N+ZsrlXKjtgRr9Oue+Yst70FUc/EfSfe0mlrRrAL4iJEzmlLQWORpjTpAjmJzT1c9TPdq/
RrN7utuwQtVXb8wIcnMVaQAWHeoYKT+hZcMfusnWq63AdwPhbd7Effn4qG4ILA/l5MgNO+bEv5aS
bKN3mpZCM9GgGvQeJvr6Lw7Z6q6XHufio8mw5P20ViS8wIM8jEAo3zgR5aNrQ21r6Rwtp5uK+qwG
RV7pVUczfRd9h6ZZmIjNr1AOIMw6tD+LLOAvP779JawFgchb9wVhdv569BwnSvmFzqujl2+SLqdf
U00uUIbJYGVWKPd+EVHrG/8km3zaEgQo6V4T+OP382viff26/WGPChwXV2aDcSGWOWDtbSxeKS0R
8T2jlXTn9sKUNleTV6xc38+11VgK46rvAxKz0mViDw+fS+ueaIJiPaSNC0GNC7WHq8A7yVBoIPwU
VRmtKoWBHD50VdWsKYTXiVM1kxAP89353ii+i3lO1L3J/K5IHhbNqCB3Yl7pZLrkBBx0NBrT3wQi
myhrePNCY47IQOfib3dYWiVPPu95ohdgaAaLEtHw27vfAvgRCzyqcjuU21qkyHdGRr/KdoIqFlhz
aUjHkLjHVxgce8n+cnT2faTlvTK+hD5ErPnrBQGYqGeE8c9Jd39zsS1F2nRz29Zfzs27aHPvazvH
cnGn5emCiy5LYAFFvlobD2/cQzGffwyvKb3OK7c+CaTIAqzkaFctTA/7Mpzv3q1onx3T7fkPdO+g
T7pujvURkpeBZxgs/jTiXtB+TpUGnCFEXqK96ZphQO3kw/z1/Hp+sRbISJxNm7/pcp9zCtaWJbov
0OYnI7/2LZG1K46xE44HptycxKVldK5dJ8S629aitXcQES+tBpQChPU9mqYrs+hGKD7Ois0Kmd/P
d9RvCYXu81Yp7yihfyUU9l6GBlygWXxr3rlsOYuZmeB41fmHJvLyr9lY6SsZZ3c2BYKEiJVzrU+e
xlDmKzQkBck3AbmGwWaVUy+/+ljM2mpVSJKxto8yYWLiOrw7/x4qc11+cOUQfTPbfj1NLcdq2mNh
qZlrrqtcss0jZYGpPLVXalzxv/lpIJfo7zeZLytKSa1+jyYdqVOzOFH4TTjVBB86DvZgtM+WobpP
IS70V4K9HGbhVFovZH0ReCsZLFAblG2vKcA88AqDcw9dSPrF8up2s24Iwdjo1nJEYGitZr7y0aUl
m3qUhruLxWettzOfo0IsvHaLS9rVZ1zcKTrfWjECy4SNIY8q3JbetzERGUuxrajuAnth9u2gh5Kr
8LZ+9cn41+RUK42QLLDT57JtL6qrSTKE3DbAMaqGNi2TVm1pek4Y2QodBZM0xDw1nusgCz4Je/SI
HKptzQCVQnn6Vxo5B0Vy5J3+7gF8249ULNA2WuMjWctt8UqZfPmb+xA4i0cFc/fvpUoNVrwmtsi1
nTImU2g8kBJ0UprOVd/uiLTzcbp5e5WrXT51FKaCo4G0TrJmX7CZZ3qjQFG+fnTPVIXTJ6ReLKU3
hdo0DmYw/kOB2AeOPcBiFvVECCDZTo6TywPVjXIqucP3axOILEiKk6Z1JccIKR1kEInmGegrq5WN
18cRUrWJ1qeGBpvbsnF6lP+WHMAH36VYvSOQrk5vhN8pSplDJc2huGsuvMdM5VG2koep/FUlZUZ3
sGh9vQxBCoCL6rlzrL4XYqR841F7vcTDD0NzeXirMK9KztV1HxWicVjMfvOV17R7NGtemr/ycsuZ
ZkdhRDXTQQfQD6j3BfDNqXtVX0HC5ft8Lhi3ydYTLLPWVHknzh83ec1aUegw12EDStHJvNPEXaeF
t8xnsbJo+2TPb/46B+Tn+78jJHP3Exa96QSzjPrvEAy2ba0IWV/ljHOakCtkpDXEB8impDyrklwj
x7hH497Ft0bc1Bx/CZELMIEAZ8K6Vp32ugf3wzpeOoCaGFGtT44YS/Xg+DikYhPQKOmguf4U6lfb
xM6HUs9pIRPPDrzkNF702DvgjqskSW4kgisNbwPPHOu5l0YmU0MJ8TK8qFHiW/gWPxJkGn98qLPP
zfD+c+wfhjx4tG0A2lA6M6+AdWOxJ12vQ/vgRETlOlLw13R9PVCJdFWKlmcKPusSXD6cLbSWQ4IF
DkT3moiU+r4lGup38U6UlOOTtmjWOcmCDhuG89e8f6fGwvuFEx2AWE3bHTcEHNju4lSY9F5a8xdt
rNHn4pUbQDjuo7EZc9b1EvXtVJtZM98yViO76kFaZX96TX8JW2LxsNhfJ5Z/h7RF3SHFJU42NgdF
PhgL+1q5Ll95lJ3QwE1yBHeHiJuk59voYwhC94dQu1V0ZqMA7YNKQiDy1nVHdpkMrLnLmnGqI0es
TNr3mh9k6vlppp6eB87x+ElIy3e27rKh7KM7RQjF3TlWJSvMzCsJSzcVrWtoqkqynbX1+mjJfCXD
s/S1VPfxPot2zix6PFfT3TZKvkTXQ3u+75zVKfOBW20uoVrGqxwidtFmIfgr07lZGhFVLIF/w6Jb
fe8VppNkI5ls3w9tJtoB/9f6PW/prCwqxAlUyw75GN6hvwGlc+zdW6dxsbs07/Z578jg8qKwF1Un
9DcHvKSzZLK2GLBKlwtx8JPDlGoMyHxtMifM9XnhJnzPnvCkl/XCqOdPCSm8kVj9VcbYO+9/ATxk
ZKw6sJQHYavOdz9Pbc4GHUflujzgpgDwyiYSZFYRmdxSx/BDQ9/Z0MVTdeJ54kWNZH5OFXuvP6+Q
w3jde5GWWYw2HytKRxHNj1oCcb9t+uZ7jixbJy4OXeA5XZfZkcA2GG5dIvaGWyVrEn6UM/59E2gA
aNftVrnaU72fKEjT2H0x8D6zRqELsjgE8thZ9T4p5Mv22GzXH5rx0LsKj/IC8ocFcXJ91JjOj5nq
S76OkBCrcDvWNreKH54fSuD98tfdeYIZqqQx4vHOEdHFS8Vmjcrwfj1PDabz+dPRuHJ7totCaaVC
WnSs9wQG6XKRBShvg23kLJKnKr7DEFSEfhCANvz3S6Ymp+KWVRAZ2EVE4PO92Av711UpefUQS7Oo
ho8pAvQmvcIecMiWLBaz1/MXi44iN9TDZkwVy8h/Bs9gKm/bnhFl9bucD166yT5S5Y67zVXYpvbz
6kom8HGg2jRfPmsHnKTvnfTohidhVCtW+J1eGCoBVK01Gi03PX9BKB0HhQYOmZ6srytOhktNytFG
YEZ50SLEG8BVYKX/Eu20L5FHtNfqNA3lm+E1+tUSHbFIv3sWS+nJ31Ei+Oot2XnpMmCDeIPm+PR6
JVLctm5GWM6roA1jAGkZ4Iux6g/6hmKIjjBHryWhF6LZjw1epcmcC4jCSaLFgal9/ubD6wY7yMFK
9VWXhtAXmUHJkkQlSrOCCpyl9CveGtcp8NHuUk3K0L2X4qCcgDD/fNdYnBN+PIRJz6YhrT3l51XU
GZ1rYXWTEnIsNpJTaGh6lMXhGeHbl08YwrsuDJ6zXOdmmvbZZH8SvNf95EQvZDzufoPNbvEqFSc7
uv41NeX9jbdfx0qmsW1tBcdda5O0m2ItNv57CY0D1eD0zpcWo6eJZdYWPh+m0w6vgemKVJEzz8Zv
oslO6PWcLeQMec83Tf60mwHUaC3y1iy0qOU7aN0qpJQy9MGdJZeyu442PmIoLYNYLD4d20qMUZLR
9i+1F0NQuhvWi5fes3eYlU0l90R0f7/KsW3Zy4+brl/aW9e0lcgH+86P6AXSeskEIFUN41+SKjxY
bufxVmqeJVsQse4qQGR/2lnH7dKjlv8LoQnbvyYMeM1CIIrkc/WZk4rCaOIkA0fLtRzA/B0uaqhW
p//M7CM9TQWjR2Gs5GT1lkmqMA0P6GZXCUkt1/qqULus2jmU3r/4skU0FwMjsKWA3DhoCL9b+0P3
1TNE5llDArwnV0nCebDzeLLC/prtCUHo32LRbbtmoWPvtdLynv+/5770dtV7LQT6Wd7LiPAiRgy5
3hY9CZzkePDCvOt1o2T0DYp18Ut+9Y0Pb1ZWZJD51HWrqR3Dqt4g23EOTcWWx3ah9JG/lxdqilGO
lXR1K34yeAF8N+sTlxpzZjzXL8Wj6xFogFus8Evuucdo19PAKcpfX7PR2mmstnb0dZ/lH6kkUWbs
CY0N/uajfTDfh0wVooKcOB0OdBkSR6tVAACoRDef81rqTSQTIyO2o6RKo0ZX5MyvwyIlRiDTFDVG
FxWnh+HkvX+dKw2pXO8NsVNC794fxvnD21NYnyiK6gcYRwgvqfiTwo3dTuuz9/h98cug0s3U0h+z
UnKiZPpY3TeLr1m0gn+F2GBHy1CmjrjxKPgoPjLxgzkvYstzeqAuqudcHskSWuHtagWNIQuxfXJ/
VGyBxbaNPP1R9V59W0Utifif/4rGnTOcffav8I5FWmDM+mffXk+vkRgccfmHphAuPKTTn+9YKcT3
6R7Un+UcaO9/DhgqYNylayRbrqJlqmanFyombq7N7WkNaTgD8WHBL3NME4tG5nP74/cQtAAyQhiW
63bmrxFnJd7uzcKy/zKrBkLbWWZCSPKBqS+00drx8WvdundD2rHiOcPXv5YfDMugONIYwUvPaL9Q
6WPhL8YZqvJ4O3m+38WR7b+8zZHGv46fTWJC9sXxTt2bGG2RS6s3hsNmSFfwVoRBWJ7r5PSRcaMM
i4tRJvretkNgmU3pC+PsKEYuLDvA6ycZoJ3SVzQfJ/t4rYmnqaIPUGTHraoCjPkbY7+v7+uHrcSr
EDskKec0TJezjUKRpgLInWgU0POTYrRIRburnKAs+GkHbenedLabKtsPGnRldR7a/GjZ/n0wjSUh
l9v+/TXTIiiqwgpbTFt3R4Sv1eg8lgHGb7YcMMK63yfS11wtWIW057L8kimUmGvWDfgxbiMpQbJ9
6P6xzDYv0lUyzWv79P0Cx76NrtN9vwAEflN7jvnp9a7x7kBsmbYiGSURTcnJWTy8kMBlOcNX+3mq
3SbFRfk8vrVOmucwcOsY+T+8e0C3pUJ8LJaBa7I0CprVBDRkJfpYD0BBbylgmZtjRTYYB/kQ8kaK
B3W0NTWc4MVPOvbxdvf5x+N7/THe9xSh1UZ/VbYGhbaLSrbUT5ZEiB37w5D+pxuhLHCYJvnXsVHt
hECT1IezXZVOUvJ9onTxRyVT0JaWFw1NShJfPAnQBTPG3/j6NXfm55Bmtk0Fa4qJdjMGpgjdMXfN
UzDJmmdm53yz+MYsmuzWp3qxWDp8XDr49plpGt/oTw1WaWln6RCGnjrVkGdo8+OmPG/ue+ueZOzp
s/n5EHOQVhy3qRyC0M3n/ks6kuwIyVlD5cyE/g07oeymaiD49CpoaeEKmeB/+GErZ0vWrHS9Ys23
leX7GQ4YvL7P+rG+HBE1PEX9rMkSUOW1Z8uJXMBa9VnfTa/sRtGFbTVvq/5E5n9l2NcEu+eQVzIc
xB30QDwboFf+vVAO08uZKGEeO4nZ+Feo6LXqrl018JZiV5ufqoG7849/s3o479z0TOyFRHX+5q7F
vpePnSer1wOyz/b26D/K+9HLZNb++1j05kEeVWjgJffvV3SABIy3GZtORQhyeTbC7C04Yxp/URoU
Vg9aiGSqUfxafGd+ndqC3HZWPzsK7Vl718NN9JAUqT3BQShaV7JEYdvuvOE39Rhc2fOCX3fpV54y
NglEnm+eiFpQsC265Fq+/tcsqt2CMloAe5BW4wrzA1aNlKPkiLZUkjLTzeesnyoPCpByA/QHfmXO
VmwNqZ0Yj3ZSISiXgibthdpFU11n76qA3zuJifvl1PVSWQ7/GoouJFn5laUVYHDgPAmAivsioQIp
G66L9oda/k1xOChSog5v2l1U3N3IKkN7FuHSI62ounY2A5IFio9k1TnRneJSm2bjw0pa1YrbqzKZ
Vdc7ZoN0T7gYB8yhvZGKdZMSJTySwbe708ErIgVj/5z8q7s9OjF7NElvLodygUu8U6QbEVJcaAgu
aYWI4eryO9dYDVjmwtx2/s62Tv22ViSZkgHoMMJccfvXCgrAepho5ofClFzkWP9PXDQ6iNSuMj+C
FkTodf+a6y7fRajIqFOpyG1mpasq0GBBXJTlvti3hFCGGA7JhUUH+Rcyd/ql1l/80lr5WCoQrt/F
ySqmukNTcjnlu6nf7IQe6uatkm8rsSnZ0LrROXe9N9/7+lEvocAWGo5keWwYNHBBl4FY9B+O4IVK
TrhGjAcX/3CHK1y9Urm2IXlKs4XgHkI8hEMGnMNns/HIL7Qt4vuCdLJKZTRrkJtsGoWeV7U05RCv
ZmuH6LmiCn9BKMvLLhuI6pmP3A8OW2dP+0ohpRRpTy4Kfdn8kNCf35bPiuRc6vyfzU+iEwT/sXV5
gUWXaGqpoMT4zoyvXfJdp+l40yBG9uhIFW/QKUe3KB1zj+OwT9FpAMJ8uzdv7b2QCkasq7dSuYKd
phou2l0lPPf6o7qtXV4TbxQslobOy6T4dW1tyAv5trKlz0sfnAiKGHl5iUa6QQo6J5kfOOFQX7Kg
pdRR9G+637z5swqfQevxFYh/XXRSbeb25s9zsnRmxl2a17RQ/PV94znJoGaa41vOXwSoJRnqumK8
j6Utr4PA/+tbrnd+yw+Wn6m6v72XaMslKQOF+RQov/S3ta+gj+AuJmFop6i/mlRC4Tl7af01dj9S
/TdBeFN1BXfRfkiZvx7OG6voaEbRhUxDkOltJhRaUcF/ektsQQCFytscslo6F/Ql/LgXVZFx7Cav
855C01l3PZhL+092/+r5CJV0rV4bs1PFYrJ/46ztrr8Cknpr2JXFq0gm+Lc8LYa5HhK3e4Vrj+7M
wQ9aJHwehdtA8gF1Xk5eA+m4pW9XzlwqWlpO/WR1PZJWhIZ0xlls5AgUmzueZOJZtqbSTUKE93vd
XdS+wDK1Q2VV7xFcRcQU5fzAeFbSEjNyPo7yVYtWHYBWPkfPXOn/WjBYCZ9b5KhX3Zs+X2AFldnw
3uBkq856h/aDgKIAr7FwSrYNctSgXrtEi/dzb8WwkHS69VD/POPQJPl10pZbmo9WddaEaqG+iiSG
lEdk1I57c2IKy3bAElXHMOH5P2kMiQ7fpbwHHajDfCwW37pnK75X9A+V7/HN8eMnV4EeN5bNlqAB
lvJE52s27OU5Jvu9YvtSK5Kxc7iBlswptX1JRFA7+TmXGLWu0kYi7ZPdR+2DHKfO4fLbmnWPH/lF
W44U7VVnRgknC1EpLl6e4cNs5WetORpLp8mDqbx0FOM2Wf8uQvJ181SbjbLG9UD5Hn9vX/vf/a9b
mu5nI668amcWD45W/HvMH86Xkawc+5vhsSE9qrIeY2ZnsaszfjZm8UP71F8vX2UwRIyexEnco9lo
L3by0zbE+HFGTD0rCWz1Oy83CwG3P5dReJFIj26lpwGb+JIIS6wjMfKlMtcj8ogyYp7V0FDmXCp3
ha7n5oGYx3JDS22lY75aVa5M0elaRtNFsXZzZrbbsh+/pX2Q6UNMPRf6NEn8oJHjcm+v0qEO5szx
tWk+RfszNdeys/ps+8ZxXLw2XnjnCBjPOhzpNq/l8y0tM/HDRlVIdu+5HwrGlwLRWOXw114S0PEt
qBGWclaIM/nmHD6oOez0tUx0KfKyx7bRSrhSBrBBGnxsh5Uq+yVozAg1tsIvR8BIQzmY27JPtFvA
wRS7CZvEX32dGeT6TgG13ICsv7emwT73NzVpsn0hsdcfzKpdUMz6Esl6TtUWIY5WB2N8ZsqzQXyl
ew6UEPsycyHB3AuFDJAt/XWd7FvHyb+cO7s95m4/mf+me1S5pUM0DQMYR48ILqrPPg2U/aT+8nnq
n+s+sai/Tr72dCJGrUnqstGv2rM6/k7nIsT1zhWB0Mv3TrHzkZnnKYZxNoWCneciXjMDBX+TuSmu
me1uv9SzfV4+zxe1GRWOydZDSKfvsAplnOK303mbUWgyhjJwQUh1nleLqJjoGoa8T7CCmkiB7FJQ
zd9vL45T6eGtL0Krm5QqKP1nYZto7I6lpeB5XjgP30B3OCL5EfojMd0igBO9v27K16Qp6tOCf+x6
i02JODDRcxhz/BcQ9Jrorfs3ertUZDIyEVO2/0PFtrK2RDoNQJ/7TNXNDFm3mA7JOMC68r3mAZDm
VD+zSjEqWNkkfEyLf5WjKRE/nkDdgOyF6L1mNf+Es/+xcYwoXoJacu/wp9uniRUwlJjAtM5ML9Vl
ix5VGcCtrMIK4ilfLMRXnT7Sk7z55EaMGwjVixAhckYPjpTippw7+cfZ7j9cLtALstIiB8DzUaij
YLJyoTk0yV8CzgnngThi3m/xRnkldLymjjtzBxnhi3ZESfvx0f4VbQdB3xIiBy1Q0UMoYnMbPbkk
7DEAmNkg9fmQVBksI7QI/eLPprtub1/drbudjSKgnu2FjM9HNVfeDm8/3qtS3pmyxhEyzg9pv7Sq
Hnu5BhHtX2mC14bVQXpMk7lBol7oHOKDeRA6eyv/ZpqZt1sIIK2M+30NKqXs5/RCWrnANc/6inT4
yZeEOxEjY4kRP5RoICUuxjjrfhI9VNQLgLfFUBza4hUmlmuLWFPKweTHApYktjMflu+NOyVd7y9i
FGsme+fGl9G0uhFOdno9K+x8RrfpPV1RFNw1SVzEuPRP7dW9bCagEE9MLh1RfqVfhWDAjxz0kobx
Q4G1+ReDMbnKEsrKyXna54vVA6G8DSQp0iDl/WxfY4ZHg0A+2nY2vcdICEo5r7gsMc4O8gNzQyGE
fMWbV57Aa9METoqt7EqIV8jzwkw4/ivK5Fm6SIYzKhe7J7K9RzijamL7o+4+YEk38axxPVevEouc
DJP4lY9DJ9fwPq0695aG5o6j6XfKqqXnNsrXUj/n3iY+TJWENNajm0+r+ztKjf3Eh9KwU7zaVpc0
atRLknlPNf+Sub0+59FjFS/QZxu65kFKUhERDsGP7kV4rZNtsFxVgvK9nD/0N5uKQ/RFZZe47GXr
qjvpWQ7H6kJ0ytZeHM94eocWV8RE9tbEBy13749nXDxHL8eJ5DY4QT4+KbITlvmsq+mC+G+9AKeq
f6bRBkrbN9Csin86UeN2U9vm4Rlnn8gWMTLbbv7UeB4ngVWwpqMoLmV5t5D71DLe0jYmoxcStntH
vLcbpPHIu01z2bvS1KREtu3eTnK7b+yV6eZmSHL7h2KnRKkfRTHjh9SN3nuAb9N5GZ4AMCn2D/VT
fdncQb+IP14pE4aPKNW5dx32kedASptJ79i4huwfxH+sJVcewVikGFhJCv4b3qduChbwC+yafK9q
oX3W6mEuoGcIYNOheZ7cJ7vxkagErwGizxBycH0lhsWhtsPKLzlTBdze9gD8OySvv3O/y+9DsRxI
MA90az4IAbPYkmX9WUv6I9KfIidbPaBYnTjwVzy6cUA50t17BR+OnQ5JROjF+BBzJ9XC+J6tdbfd
DWvLeXKeBHIMElfsBeHBsQM7q8y70qbjB7rzpQdl/p9dUxuQ7vHi60gKawqBkFdLmjZwewANNc0k
Iv1aVVdQ8tf8E9kHWCt487bIt/BrQSeiHbK6f89KkC2kQxJUY1UtNufNywm591clyzd8Hyqzejo+
Sqf4PHY1Ggno+t66tH+2S+6nZjrGAVdzLHrnSnay07dmnGnPS6MX7pAFiUYti/ly7DsPdWLaGCSD
4lT/uTxyv5bjXONYB1DEKuzfJHRNHezuk2Nr2dv2bh7uSW4stCc4H/EtkzY3CAOiOsjesX7xY0VA
CjN96MreSYSRLkTRbEfGXMOExk7xhWj14bVyUF/0bh9MoY3nF5XD368lPy/hO19b/jMaspP97D4F
4MnI172APzqJKng46byZa9ySUSoqKhL6R1P0gk7Xw/8s38aCUMqaT0lYfzM6qZQBdXeqJdD6hcHl
8/KmVPde2hKDpDq5dggA1poQZMXH2kGWnd1KgqzocVMLJ04jPdyBVpeKqGTV9V56M/tjuvwboj73
FeY6ZaL98AyF4G2BeFQjklTDEb1kn6Aw82S/lOfDHehEox4I3KlvWZmGWN98aGA5berXdzpjMgnj
UWo6H1+xNMyentkj2O3mSx+Gq+7e6UHuNzijmhf6HoTwCiTon4cb4qU24XJZKxkmKtcHgLVfvnOd
rEnJnoK1SFcSzUU9MUxJ6yy8rn4f/XGmjV/JVZek08v+Ez8cwvvX5V8wJtWGBLR0ZUuVWCMPcwcz
jUkyYhgIGhj1YcjGmtsV7nAK/CUp27eH/3SEkYrmFTVN1T/ygpj3TmI7Q+lewbaHt6cAD624+9Bu
Rx1zrSGeW7d+Tm6m7Lco2UlL3/3NchU9jToaPeKwOwdBwhI4gofGgN0rKV6WwEV42XPGFnNFPVsH
lYQqk9Rg9uPKVV9q5zp0cfFu4KZEFaFXt1BK+yvT7SM04PcW139OhvCF0avVdXQpKacdN6/R0vzw
eyBPEZBZMXdhEFHjlWvoa6YfY1Icc76MAjsJ0Lb5p1wfcI6sWyKJ0vTuvQrSfgtNEJ39y9ZOxkD/
ZCxYry2UCA3n6tdDgq1donYlFwnXR9l6/Q5dO6P/LKJ7QfWhRW1M+YIxeNVN7yBGaxMZZrBRq8oa
75OML8OUugxsxsCaE1J75Y2wUSQwnvl/9D7+04N81fwbmrUQ4ZIQvRshpJ/KMFRq/4mj5Eqzxh/U
PZ1Fl7NFQlmclMrwMgKQQDauppf2S+mTrvoibtcjqeHafwqDAad9469kqBa37Lxu8YIeExWl+vMP
bXEBSNLGoGk3ZT48VX9vFAi3OCigzyR3378pTBTVk3hskhriqPDp8EuBhqJa874sIj1kf/UnWnj+
YUOeJ+vrUeb3YolvFSeHzryZtNLxNxJGLL4Ait/n+mVw7l4BwqKqzdrvaT6XoOATaQtqnDeZPdSu
Srd6if8aL80N1MxXMaRngtfZQ2abUAGaKIenl267FCCbowDbfPNuiKM1grYVB/vqCn2KWQ9evXKy
u12WSXCvDV650s8qun7+tQv1UwSZIhy+h/lONsLbgV3dmh6vfnKMpIV6EPgagNqznriE9XDXf9p/
4Y2g+1uVFq3Q4LhafxtEd/PSscue9RGcsPuhaDPr7rP2nKT62JUB4kVBzCuK3qu5/Vm2Q9Pc8scq
1Cx+0/+cNAum2snB5o2dSUONxebsOuOMXOtiHM5h8yqE2pmojURPyB/IhUaodE+tRmRuHzx+EqW1
x3/h/c/0ZfPyl2UaalpLu9cuvjOaMqPwV3E9d1mMW2nI59Pei0Hthrr2XB85jjfnKU7Q4FBYTsbz
ClWASN/8d+AdC1FIKebkFjW8LPM6wwkvzUCRWmJ4HMhS9gqaAqs6JTvvrxrFT6cqCi2dR75E8Ttk
G2V9Vw+7ZcauAYm0aSho2bf+KtddDYldoF/Iq/+ZveJtDXy1wDy3g4JU7mVlgsMa7l9vnzRnDcpV
zYtPhW0OwyErspEtjXc1J+FHLEk27Ba0oq9UKoNFPajH2gQpzDhGH0122Zov0wrVGCEKdWMT8TtX
n9uvcDTAi41mZo9wE0j7qpduePCDlBQO7G438lYsd7SDYvffZcFlf5MVrK3bq8ihSeCEwSh2K6ee
/lVarONE1hMQxqFjFZ8JJ1RJK5cg24LXzyLnyWJPz0ooPKAiTE1NiBZG2+CbiTBbP1PrpQMD/+Kz
FlC6ifLzB/epmYBYZKI83TF1IaXY+1CRPeC9uNZxOr+r3z2P9aPNfdzhv5KI4TlerMpKSqV5TP+p
bOXn2wK/ciTcAdz1wrXDb933nqVV9Jn6fcgGPFpDff5ETTvGc5gezj/H+4AE7jrKsj/5M0pTd1YI
UgGlYt6zQhgu77yD+94qqNWS/9ggIeLEsPfafOACtlKN3Zi9qHfvSSv/ojA78u+lor0h6Ig0Vnwc
xk2iXxEiniNa4xfSVqv68Zs5xVr7mxqYjCGIAI0oEQfIu+KBpGfym54KD6zTiaDS7pEHhjWOWTVo
zP4cLl9CcrRTp00kKZ3rQq9myWLC9DZ6sVllxZoLRfzlNiz/jNIg+mzr/C1G7q80n5cUp+ab61R5
Woj0a06yQ2SCzh7/IwrqbsbF4XwbAZYNd/6CDuPlR0BBHEvN5BIFR2IjkKuO93ExrB4vZm71fyFV
wIBSvBG1Gvl1ETDr7gGyXl7nv7/aZgrtuvysu4V6Bu8gNw6IQQIwWH8FW2loIklAWkhQK7m33XAn
mJeVRmZLjSg308ZptF2supGm7Vf/pfs3Lp/9Bs0vG4j4RMZFzK6gWWxDJTd81JaEfJ2sAUmuDSy3
RvPfOFeTXbAgW0imvm3Kj7OE5nrz9rOzaXFvyFa6wY6JJ6npJpvvE82r6PA4xc20iMmnRO5uhlj/
wluqog5D9gxaHiQwl4VxQpUvKN3mnUIEutAHdqwov+0u7RT9AISYHofyo8Em4ZWyekqYMv0HNfzt
DYX99b1niflNYYi4CfSPsfD4m/Vd0oPr0qqpgLwClyEUZy33YZcmmwimtTQpV8ExghI/mnfG1iF7
e6L9rDqPDUn06WEToJc/ixDwU60H4FHSarGxGR16O3v/jueIRdViGtHP1ZwvSQbC4BlI4WKLPrgx
59qtUa0gWjiKtmSips2epUUUQ7GLlEL3LUcXi3dYi/n2vWXhcTY6ZSeL8myM7ahr5jiWunjB0UYt
havUcCXyw/mg2M0OUfvlyXg2mJmokz6JdplEnWiGRixdapg1HJ4uTVfOs2c5V0xVqFqeLV/ivMwd
CaYMHQO90F9khrfY69HDab+prKzkQ0AeFMtjTkbQA3eu4qQ0d9b8cDqHB/je4sJrZEORMo765CX4
QV7qf1oQkv27MZK913fLQjeulcmhuWwXvy96KZ7dzCCURBlkUWOOourIX9WNmob89Ev8O+ucYg1T
dDl5ZzrDQ89JpDBI8hvqHRlpiTl3Ti4qgF4OItz/R5Ho28s3tdjDPKCnUzaxGWn+Ddm0bX3nBmfS
+zhHrJ5lodzUjlHOW9dWbGLCfPWPVNxKdFbtTRvqUpHSIpVH2nDlNWRdr4aH2F5sfb697bqPJk3z
siRzij2azmYxZV1xtgjgW1EnScjXDzvFVWXMI+bubYa3+5f3xollepk+vMovQl+c0Dz7F+eSlOzS
YvdY6XtPf/Nu8Tb6znkDputo21gHfyMJ7VL1sm2PZEDdzDWad3k+qrpHK/2MZ0/oFqJsCpNx1ibF
0j3Ial/elHc/x7cDk4bxT/7KuTLqWll1ZLoNqakAZpZzRFJ1ihcZhDamq5O4IZgqVXRAUASYq6vp
98Wd+uExWjeozUsrew+Ccf+dddj3eCYHGgHUK8S5X2bkfhhIsv4aF7WpwePfwezUOXSeQQQXE64A
mSkny9u7QlHBgKsa9U9K71y3UA4h1vkAi6cOhBb/uNlewBDHU5kB5d2A4Hd0dApKESwE0aWWaCHW
u+pvrql1LuZNnMFud73zVBtTNdcWihCHYPGXSlqaQXztWc3DZZzDew9n77dJwK5sAOJfvEdOcEUK
nBfnrXHf51u8Ol7Q6Zm0qu3z9MDy038ZD4vfD9Ups9ciHvPYAoqXHqXkKP0aTIWzn/6+r1adsh9K
/GCX4VwgtZjcxnCvyxh5HiTi60bS3hzdmnk3N17UQw1JbkwhsKAAuauXzhksxFkZAUMTPPF/wUvh
UW/MK7NXz37tGoWGrke0Qez4+VyXztpU2zY1zpZJbiqPgyzuBho4+R1mDbZ8L5AodFpW6TbEUzJ0
3HF4aRyaGqnqXTIn0EozXPvt6zi8nPdK8/ushctARxGPLwewOD3eKamd4QANRc4Z+l74W8A+qPjY
kYxiHS7yJNMdUZvV+Ynp6ZnUZAeuo9TbN5+eJYgYuPwdRq0gSqItjn/R01XYjpb6VwqviGVl0U9Y
qs131Vs9F8f2M7ZhJ2LzkZKuSuoT5KN/Kqg/1fFWZ9Wxo3hE0p83RO9pcoDhGBFKIm0e0VU+pg29
la0vf7ao2mp2HLxemehlonYSbqYPvNC25uEyyioGeU6d+YkM9G/0rSzLV7lH0Hk84Cvr28VxG7CQ
L62wNDbynAK6z1k1NKDmZWI6ZubKezmIDXtI6/mbDZGbkRZdAG7eJKtxRid8XRjg5hs62ltONfc5
CHxTulaug6sayND3JDKDVTXTJ9jdfNPehoxNrn8S2mQURrFwqPqL7y3PoQfFMnuNH29H1fCOlxdg
fPnap9oSpHjoBc3Vo+tTLMpXaKd4CkKPyjyahVATEAQ2sJa2iyab1s324l9U4Gmyo3QMlqtfm/vh
Wj59E3VHm+5q6FJAOg6fycGlofYJWYBQIIguRPqQU4O5LWjWIdPbdKH/UUGYw+y1QJamR8ax9PdZ
2b8nX9dfBz1RiBS2auAWWsNJ5J2ySlNkun4A59INVfOjU/xPtEvYt9YcH0o0/oYJ8IP1rvVqHQ/o
zeupPldtdCkRVQMWBLaJ2E5NZP16rDOd96J8UOiCd3cIDQwPYGPjJO56O6M/v4bXZ/mfWFPXX//1
Dxzbpk4ju40z/ZSVrrEpvR5651Np1mQtJ6M4+/t2tQQB3t57MN6MT78vnJIZUd5BwbkruZUigI1B
VCXjTHivsu8mGT3GCti2o9TGtvEPE5EPqnPRax7aD74XIHqSeE3cfCXrMlwvnMUgUnGWi6uWDL0t
6Zba7oG9+O8pf1Pq3bV0K5TFMJyNYAzF2VoaI24CDAezsKMCYOrz+KGJ0YmhozAuaVRGCcBsCCzf
hV49aHwMxU6T/05smmniY88qsXQegRIxT63GfqC8gMYmFlOTPElgydJm5PkTYuFzfw12g2cp/7qK
/P9Dyoh64V3UjeaCkCpyFf87+15/Cul3iK8/6+ETnC1JyQg7tsd+3NqOSs6561KdoyowEu0N0Une
AeP0sRp8UvbHibfLq5NrsfyY4imnjx8wQWd+KI2wEGXpUG8zRQXzKhFK7dCW8Bx/zYJYuyFGoVKo
P9nBDDPNTQz70fEitiGmeopZRpqFSrG6afG0FD8dm15psrrim8Iq9qJllm0phGOBTsU+L0bnCVNP
6wkKDU/e49PwZF0DyqfZaraQOuuSwlbawd5G+sBo03HVAm7PhSYCou9k5AwJ4WwdcXHWU0eimVz0
c3RsI+6GrOOK3AqAUswc/L4w2Hza7N9dKYKfy/jPtxWuBAPikILMQSjIOfejz/9Yuqvl1JotCsBP
RBUut7h7CMkNFcjG3eHpz9f5T9WRbUHW6tU955hDluWpZ2nfPeUZoIgNVH4JhOOP+vv4uXYTAigC
uSgNdn9+hYSsI0OWl06/kRRxobkJR1Ij4SiOc/HYAQmWv7qkzjQ3UzQ988nqXB8CA9DhDJzX42cz
dNiGC89NMWrPxKi9txbA0XMF2IZUHWKSQs5RSFy7Nd5MnYCW/mtEIcA19wtCrWhmf3+/t+VJ8fyZ
ag8Dooc2YYDBUgWkLDCPTtkivpX4BYEd+PM4Valf9LrYZeEWCOytJRnNPcvfu7Y5dmniy00kjF5j
DVNoUs/wk9tOZ3RpaF4JGP9szeA1iQ6xa7o3Wn/INEpi+T9wOCIBPaeYLlJO14IGGOfwG5teNxYY
XBrJyqKeLmIn4ZOJABf7GQzkorCrtCyFps/XXpd3rU4jALg5s3xz3YyL4OtUz50VnvAET1fY+yX8
h2nNBRtOizUzZfK4hSMoU5QNqeKnmg622nGbdPUxjzIZ98xaS2vTneB+L5qqw1rGJQt3bYfrJIbz
g9ru58ru/8xqJAFx8+T2ziCiky/PvSNJDpFtn/9ROAcCq69WPjSkMhd2eiDBzObC89Gx+VAHXKry
XRLdQcKoyhXx1vBlo0EaHVL/uucCR72U9HmywJdr8/Ujo9WnAEF3bFCNp9eOwkaHLFxq5ZDNZ7tE
cbrSIzG3K7+ri1766/p557S0qPAvLy+LCZkRchQkLfdjn49/meqhLkEFhWOwFirw+E40rp13QDG8
tzZaoz9RorOHW3dC8Htt0wc+ljgUYqKlv3YtAtnChUrtUtkFm9aPZ2P18eZKG+zCSska5FI7VNxO
WSCggDdwiLlh01x2U34Q9wdP94P1fD5R3Sucn5cie7j11/bCkayQOxdznWzvPnt3mDSCtUtB+bxo
L0bQUkgHKgnsEdCxHy6qEdm5z/JlZBQDDaFHsGR6jFG4nYSXgYE50g2H9Sdhf9gPV+1zLTSMVzkv
bIIYoV87h8KkjCNRIkj7OneWAz4u/9jKTN/V7qv4j59sNVXiutFbMkxfduQItDb6AS5dxVxwl2Eu
C3nJn0A9hWwz7IGsWhoH4MiYftU1lUyDcSqbi/NvA9ipmiV5m4acg8BiDJEk9+q6c2J0Uw3eX5f8
FVSR+Hy0E97jaEF5xE2WLxo5uY4mCqB76V9OephhCLTAzAqIM2KZezelG2xIxRHV09tVlp0D81iP
bF1jwaMOtW/1jRvK394mjhh27sBhL5qwmHwY5YttY8NV61FMMYtdMdZKF/efty9oRaKfixZy7ZUq
zDCfGc2b92BaTmoAMRDkqFs+F80nb92K4ByvP00F52z8vEcxiQyGy9sfcjZE8A0JKGElON9YoR3n
iFXDZV/O11fuIxCqLuV9NcS1ZIvJ2qJmLt+b7f6tbFDM0LqZUqr1KgdymkFr/p+ln9c/lbYc7ZFs
/RGxQQUox0AnqrhXHtFV5OaRHnM8c//V93nA73ecKvvi1f101duWcY+7vuGC+eJ1etaV2fSQbaqZ
wp13l4iIYIkv6vkG8sBZDwB9c5lH9Ovjbf4LTna65UpYDs5p1u/Z36R+WgsSw4y81j0XV0FD5+m7
H2Jomq/POspfc4FMVs12l4OQ/pEpsOSuxse03bXFALnGlJqF+LEUYYBOrkJpFl0WBYn8MEtpLi/B
beZp7P8DNsrO4oGblizdX4UoDufvziSOYfkjf9kXYq/iq/vunwXpkoJPBNbm02E0ez1VdodmxsN0
KyeyZeCY5Ml/kogWvRy3nc77Xt7A+4TOfq8WhQQL80uBrfLzbHPtbpDsmrlTnc1jVmLblrRC7FZ1
nfrIpCuLR2ciHSovhurJZb2V2nydZKZ/n5U9T0T2FCXzuszt1C5B5RN2IrzS2AojvhxFBuqkDNRr
t96jf+slP9bjhe6JQ/k30tmisR4nmrvqjkKJhqYVtzkaWfQnq0J2FOVv0b9okQi6/0qvSJGTJ2z7
Oz2KxPPxjxc6JxEguuOquEDsGx5MHIbcc2NDCs6EJrbHWTd0tpgKeLWKtbv0sPziVTyi7xuIBsO6
9CpEZ0TGmXErUY41jbfzs39DH3ZfFIVxr3n9BfDxWs0BU+Afr2KOxW2i6Ee9Lw5ulyHXuRsbxpon
XDBbR3/7dezmyvHRkZ95gEqVaP1otni78kap3O/j7XJ6vBT9yUvkyPCWG8eu1bS6mBvVj7dQoPSR
tC/J3oLhl5qaD4aXVVJmiwnOOP7KpBKGwUbX66eGT9TReyU5Yhz1S8FgAo9BffzvVeJPe/IVce9S
TL5L8ZG33MNzE1PFbOTTxqNAlXB4LJ9FEgRTTLSTFAJAn8TBMGpVXO2LXjDL6og3GfOCeuzv5bFg
uC+qRmpBjx2K69ry61lbkgkyZ+y7GO1L+9CPrgoSVAocH5H/fLY1EwvbCL2mYyirKg0QwKYPYe8y
AFUdPrU+Ce73dR6Ikm1HT/iEKgcggsR0/EK0/mgJcFU9Toz4XeexGfulf+q78scvFVe26GUPsZAd
aQTxG38HH+RLP8FPVsAfDn/BNbwabhzyyv3x9zjnDQ75701/0dg03FvTNg1AwrDWVSTU85fgx/K4
pZbUBiCDV7OCZFbFtH3tQlIUXGpNJrPQwAVulm/LxBGDP1eJxboPxX82W5Cm4rqcXA1eqZTckk53
he8EwNpTVPr+s3R82vGfzddoIqAzpRXuBkqITV7ZsO6S5IffhHlWhklymJ04HuKl8pjnYmHcGgc9
ebL+HfOSL4ZFcebrCETy5De2F0mlXhF56bY3u6tuf8N1X1RuP76D/0/6JtG2T+Rj5paltxzwSEme
XzwbjBRfiZ7/jYxP0c7tXXIfOUU/doPsPLlsJSOl/a2urFMUnpBfGbr+Lu8VNgI6LY9U5BX83zKR
1jVVMjdYkks9FRXzNT7hLVqNLYvuk54tO6ev8fxM9MBo3XJKV3iGpfcyCGQYYkZacjlrcSN5PcGm
H1QEfQD4gVqNQM59ehQvP16N9eN70wyfR4iUMpHqWk1pBDHcDx9/Dge5GXfdOte9ckzCntrrOLRQ
2+51ZLzj7TVb8tPOFE+cwIapG4eNUOivu7dozep/0k6sCoT0hx/6GE6qF4alk/yD+JEEJCTLXmuP
kT/x44lbwQc7ir4bLn93fVfCKOTyLvhnviIKFzfSbG856WDA7NqBkP9LqLGKVpHDTNo9jPGvLRtL
LQaAbFf0XV7a2FQ5XBp2SLFKDvVbP1MbZ3uxMYfmn8WzaADje0cy1cykdUA0vcELM+NIh6+O85Uj
LmwVAZfw0KN+bCsjDqPv3U/wUMBfZvIgTneEH3PMVc63CsEIAs4rVklc6/HglMB7fX4auWqp2epS
PoyikBBUdzvispTYlnVrmhJDNeYIL2EXrQwFucygtkumIFbDZYo3nBRLTlu7qHj7LcmjBvxWgSNE
hOAQ8YMAvGwiSOUz5sDb4ILNjdzXWfTljc3P2RouqwKS2H3nengPw1xR39dKMpXnVPHIDTYnP95Z
pcr6Nn8bR6MyenohOVbPfLYOX+FNz8Wr6/MoLg+dOy3DH71uu6h4KUp/b4EnN/GCZM2Y8/iNf4bC
ZPzxQxfvbvlspLhp8NcipZV4KNO77n5EKKERmgjoX572lh/NqQt4YFNYM2kVrJLsn31v1oKrD8wk
/HJd66O48MiRD1hbiLysGuLNe7Ifi/+LvmtJiu+Z9/LtQCcuVPpd2xgyPhrRd+sOOhCjzBxsVcuJ
gJFlkcsv/MTWboU1XdMzBICjnezFBsHeZ2uGsXIffHCGJKS4xo14yXpVr/Sdrji2TiOf0CCFlC5w
bhY/J3xb7Rl6HRop64DJPzp3uGXWDJyZVjUIbE81W3ZxzQ0Y462yrRw/tq2k44zZCdQZIyUolt7a
m0lFp1vqgMZqh7mkS7I0wx/eTEw4KtdW/ZXvJb85wRwAsHGmDwyW1BbcVkIM9cOogtXdLP2xbOmY
T1W5sT0Emo301uWA+D5/1Cy7COPVKFcNvsdhmESQahjXD9d1rCO0imDuRES9UyMxAOcUmaSiSD+g
5087ImH9Ye4ChS3XwDt/YKW0vJlMeBeY67LZw5XVXu2HSd8qfLPxqmOMVXsPUIZc4SldFzZL3BRN
C6b3Pmr4caS6oyezdXbwcDSe7eDMZ8vs7evWMITM9tH/mpMCu8lxXOehoHdplEf1wAaChD9GyH/N
dOs7OXqQbLzprVggENro27K1/g0NNaAYjgnL0GlAPlbatQQgtI/VSOkK4lLqXExoWA7gj9htGmyl
auhtQcNhOv/IHyFJ2qbOsRwJek7b4uPHSWBDshHYSz2ut3TDg7GJVa7J0o30N9K05M/Sg5PlVKZ2
QHXDbUiWFxkevR5vqRO1c0KcQOECtmOrMLY+L5Nua5345ajjV3wrYkq50h4yaBZsdgtI4VRfW5vl
YBTkLUMA4ZkJ/Mm3miZmi580DOoLXQxskO0Rv3F0Db2lzS6fbK+KZjD8sW29bOwlsiAQaV01AWUf
ab0KKLYFykq3sJMfntWeL0Z4BEEAdvvcdHIgmGTfooVRonSAo3NdBG0rpuavQCDJyvw3aawUmwU0
a0AQLA5pj45Adua4PuSZCs3Xlfdg93lDePpjX3h+2GOwl+fJZLp+aa+oah6tA8Rw08f3ps1a9NdM
749cY6CCcLHXaNM/tMsr/yDSYQn6YX5Y3l3/6FPwTkw6xhOnW/BL+cz8xvuhX14ZKKHWyWx9MLvv
Bv5ZG/FmGASgTzxy2HfWhPY4i/1CZ8NYLVelb2jtcVQT44Vhc1PVcGknigEZufMadvvDkVQ7OSb5
khcXnINKrw8bg7Bsbv+txDD5/Z4dx0lu/5c5Yf4s/Z2RP/eZ/r8L8cm8T0qbbC32ePbsNjz79R0G
Yw4PIqUd1H2F/4PW1b2bdhpBUjMePj2mpc1PoNFqx5sRQD7I1iN66AfWglTzIjxe7g2m3LPNh6uS
7r/M1gLx8XcPvOPYWuDVaKYSHOwWps74v1QIkd+FPpzRBoupFN/t/OJn0mNKzLOXxK5FHq1B11yb
OvOILUxtW3Df4EohgIBoTOM6Db8maET8CPjBpr4lOcBoDbgLckmyhKriGRQQ6lcnw6Bgq+bPcC3i
AV/QhFLJ6D8ldksthEuIvYNYidd+Nu6NFZEkLCH8CCjl9yE2L1USs5FKFO6vcmb/tbzJBTwWdutP
iH52XY/hlDyKz2PvviidWLScqutLnacWUhP1gJHUe9lnTLNmV/Lq5RChMvkcGPlUTmaCgUj6KYFK
HmBvxYD5iIG/+YzJPAqOIhGJqNNDI7NiUiNyjoC6jGlVnFoi1ZBnX4mWxmi5vcPczHOF8w1DMvdr
u5HvU9FZ4WRZTSf74vmK7ZFCKKxsBmkGIaMDu92jUXL2c/v9ahymfNSqz87uk8CHOZ52ogh9PMD4
0QLLOLJZXsad67/oZ/Rzz0wlEMkug8AliPxu8B4CHSgkUgckKGaXtWWjnfLpRbT0ZJQQEL7i00cw
rg5Epmc5XR+jaqKqklURHKSMQzdC3bK1SGlK1djB/DR28+mrKLJq4rkysZwABt2+p/B+jdUq/++o
YdwPQQqgEC05My1AzI0sJBUL7hQWkXNpuEQfShr5H1p7nqvtHR8W2AaSX+NUuXcy5Ww9NA1sXtg2
nTLhe4PGzs1Ux7StnQAwlbf0SU9M3jDMGwWrr3UFn2w7vLNjOjcbKPNmxiu2DmZDCHPDENaSNWa+
VsyCaECqm08PezVUCvnnP0Z8SAjYedbhBkvOMVfbVaUfJT/23aCNR2iV37ek5LnWMtVdT8thoaKA
l269/Rfvm87j366+gaDbnlb9RzsJ9Jyr9cHT1/5tbus26s0WcrHRhCvbEzFBsE3ndA6+Yblc/Z2u
PjJSapqMA5Pb0mZdf9JrnjsbsAwCUj0zzHlYH6gtWbfnjdesBOBdLh0Uce46PphoLk1cgWg48Qk2
52sHc1AB8Mk2IqsssWG2PZ6wyDZQ8hpWZyf+Qjcs3kluIt3U1236+FwNWOPyedt80p4cBnOT7GJI
iuN3ZQddNp0V5tUxs30bzpUXgVvAXOpYU0xxllCStAJbYC/p412d7trTfqAWT/HetYxBN4B8zq1/
VaUJLjpMA6FlUWqd5veyMjw8RxAo3v0UKYEymiypXoNvgBps4sHiw4g2HNT4aqVHT/9DDDfTuFhT
tptx8iWbRFOS9e0YYGiABE580ogijwVRST01y3QycJbJiPFnxW6UCZ9i08aRxbWiG3tRC2U/Er/Z
SxslhOXKgK0maKRz/Xjc6aMCJWVZu4/V98uud9oPN/39L9+byhsnjkdCX11vF0/ufNWOKZTBiwJI
vxZss1K+ENND4/9gp5T+cMZmmt423t4XfomdScTxAUcPAWbPcgQqlmYQXHj0GAYZiuHXzVz755gQ
2XW8lJVvl13JUd1g7FO6dE1RrIr2iY9SwkEk0cgY+/uSLJ+enckPlckmRpGTsfVSgCLcm4UGlxwy
LHP3FS7/arodH2dUIyeGmAqPY+H9RePlFPfEUyCwL7l/uYlt25eUeU1SgPMjTczlho+nIuznFHr8
J95dIgxC5U/0u8TvLcNZaPN5fMhIN785NI5jhfRZPTaN3Eor06xgekfzd2WC9BvdjB8YHsO139xM
1kWukzNZtvj0U6QlfvPLD4w4lJ9g236ubKu32mv4wbK1sRosnwCsIleYJY+WS2WdKa3T1XUAUOrv
d5etGwnR+1zTtuikFFppkEJGppehMjVh9T7TUgSEwWKx2XAIGBHZjyzUwm2UY6Sw+qMGrrsAHv4K
9+rTvGwyknVB63helWOJ6uoQGDXGDczhI4U45LumjTiMYuVt99w5tSc9f/fJDn5TP/RePCPT3+9O
xhO5yf/uFGYhQAf92UBiZ7SA2UkyDGFt6BVMc4uJKredWaIXQWlOCrs2FKRgqJ/NMqKQxd3fg3X8
ehhUgNZNPuy/8YrYB+YBoAwwA5WVNjo3u/1sf08/0bmeLTaLP1ASVwRc8WgtCXmJU/GsUyaYqJ5g
g3ksU03gc/EdeM314XJn4jbQOdQhNSPe2h27wmy041RXqia88l1Rfx4/ONxxJHOdU6qsw1f1bU3P
bIf6PB28B+DdjU8+g24LfLp7fcf9o3Pt4Eu39/HmMWdLdcjPdGi5U835vuW5xhFD6rUuhQYc0jEJ
R/xqdC4WHQ3WqfYohtfnTb6T3ygrgWfXCkvzQ0x0YXDEGFTcB/a07qSX0+7E+za0ys91JGMk37vU
U4NnZ/4jtqYWzqrfayvNoAEtJHSRD4flq2LBM43C0SoHNqtNrbRIg+VQB/GeHYZ+x6lEoVZVASYG
7EfKuHetwCSMDKhE20dTL6T9MGJdN59jXnS5Qbi/Y7DPqr2uYXAEwcf4pG1RDJesi1qYuvNXgMgF
yjR2ZyMJmYPSzlZV5SMGCmVmwSIeXgcm+w5Cqh5mwxav/bSINs4HCWOcR9ayhx0USLexWVh2FGLr
j11jkBz/PPIq9GayZ+fJtlMY10HckW2t/uZQf0kzyTnUKTm3c667XFlq15k2wqjIEMe8TxfxgwFT
ocDCGRiHwu9aBY0aRJQjq4+nuYCt16Flmy/1dt1DLVEfUNWdy6/eDdKK7osYKCzrpdzFOCwdWz3z
7brM29qr5VGoinMrcm5HIh1dNJA5bnHbSm6IFB3r8PRtIZQWcVYRTKP53/cgVZtPgmhmN30aSH7H
ezFnwN59oybD5OpsRqlc3uLF4A7zXcK+91jpobBM9lpIZL1sYY7UUfQhnyyJd6PTaDtc9OXr6Jrn
0XnItXojRxyqyP3YVBvEUNwRdfe1ENxwBZoVA+FWQFaVJX6ZX4IFEu/F6zzynN5BQKIo/nD8lPZx
XIJ7UyJUOS2TNWHKF6j+mXawgwndnqIx0OMsNT4FrVCrXEqBMJcyi7Y82ol9/lbJNB7tRTUgcfPT
PN6LBM9ZHlJ2+0gvUJtexdVnliYBlGwOfCqfsQaMH1b6Sx+fvvjAZdqxEKkpn34BI/nrD9gK6+RV
3fe236uy7nuHqCzjsCElqAS97O+HmXIUhhzIK1llyrqWGL9GD8I3ohzOemLW0HaayJTDCBUwWxHs
oLBQeCIR+Rq7QJ4BFhDjeACOHMQEQOYm1aA1+iNaNebB9rf3A1ApoDe8x4lOSrzJ1hRc/5cK17mJ
SLv8RzNZly/lWfUVzfK/AvU7k/9d/BlvLYojbCg3VVQ7kY5Ig6YZfjnb88QWyM/0woFAF+9fcGyO
Zpwl7u2Vw5BQFVEWaBZTtAfr6zh2axDqBmvOy+AxfH4/hutSz6i+hOIGrgidr0L7xN4vNki2gil1
yFOzhypFjzhEqR/1OMyoEvido97PBtcImgjeN5bu+/D5XzPh4ssXDvNyanEAyo7F0L3YEyrWUDUg
8uN2wOXVruNMIJnUduTDQRWFWZ636agF6iBzLzuPQLHzZ/I0541bwV2jzOnYzPVpWR7a2+FonjZW
/E3pGbE0mBOGax0l4gWSlb4XPw+t4Ls4PfxjRuTTsQ8IIkk+gEq8cCnM5v7tS0kOdL8t7Jx1bYQ4
ZUWEmMFsb10LbYTxGakB/wmzlkgeeTHXwP3lnMkg596kHSZkJ2bC4R9HpH5HOZJU4z8az8vIX3TQ
ABr8Yfo5DMwrZzE80NB78hPqTWqx6qNlcNh1smgqcP14Uzb+G5eg+hafzXXtz0dIbbzUFiHBbIu7
+nIQeB8eYtrJMFBG7HM6ZAbx+ab/HCDCmpPran2HdP8M8nDHmBhgWkK+G5z5SVQdhpCQF37b5nNN
1xM6e+N/6jl29/hQq3Km65HgpZ7f1a/NqSC70igIFFEgiTto4H8nFZxPmpEgELswh72rkcr8gFW2
vOJLJ5c5Wv8mDEj3Fv3ptyJNS7VpB30ta0mLbfsbtGPiUfOb7xONB6Holyi6CCWo6YhnIJjPqpfX
dLhBShHqd1hh2COUV0Eq8ndvgqoyWeEtpsA81g4/NicvEARmwXX90s9Ur3iChW6iV7t2bcMK3zbp
wcA08kY9NqkHByMq7MqqgVdbvfVOBSKF6RhACjUUgw0R2hf3OMYFuIHS+TOsXCQcRgw6fAREHKz9
IIZ/FZoZd+bsIH2Vwmhn5csGJhOLp9Zquq4TxLRsRnHX4pT/Bn846RfB7CFCXbGsReu5zmG0axu2
RGZSgUBbvWvBvlwh9wxmabYrsijDepI4uLFZF2WFAWneFGvV3ozidRcwRXEfmUU6+OvgxrDhkLHW
Drrc5rG86UV0MTvmFzD59rZ7/CKXcYUZPARX7cOUBqP1LPfqgwPCrDCmWbwSKMu/qnnUFqzwA8mo
rv5jWbuAJT23j0auiRON2gNU42NmA1E+1Ke2UYQ/kk+wz+7H/d8VEVH3TcuyhanUUuGz0MdB64Q9
9RgCecATCbcuboi2C0YXDDBFBBoI8ZuKB4NSXK0DBhl8tLJ7B8nMCLhv203BHBvvjrJeEQ/HUhaH
KcO+lBrfrAhuOYw/Tq1utpMB53CY0NX4/kKjjAsRwmndHGfFQ2v3fUkX0l1Ek358oDgvMl2sR0oZ
w+NK5iNdHGa5id361pEtBREDYJRm0ydbrDk0r66mA4UoSAscDIs2Wyw6EFVwWS0b6Ieb0EuqhXKD
oOKMM7ES1as3nwJ9g08ecFe2lPMyoKWTSiitpYCXts3pobJ6/q2mk6nmBvMp/HPPeEW8ch0XoDoZ
Hgrbso0qGvRv+fWp9N04yft8kosJrQt37109fUB9NvWgo8YB5yLXjA2QWLC6YmHPdz/CJqJv7tEQ
DnOALVjLOCyAQGdLbot7Gzy4IyR7bUodMxEfnBsbdkhx0ZyU4x3zhwI55oSUzlMg9GvEts/hHulk
BHviqxNlKPrMfEwA85veNHC99qi+x1pQOmft7hywKjDra81gu7tzIYyau0YDRceqZIlDSREhSC3Z
4oB1LSI1Oj9kK2QryEQ+lzrHk9manlq31kUy53IIiZ9fa6rL4J7fIUJCeIrrs6dbxA0nqS2jcqjv
AXaUspwSkRc+Yo2HxWy84dlhlRH4yCyRQ0hXPCRQHhUdw1ATKf5C1K6KTNLCnS9NKzMwL/qlyIdB
/wib4HdMF/k6F2K8XJLfYiGgfonZEUsVNbZFwgEO4jf8HrA5hGfSL8t324/DL2lYl6WeZrvkUm5G
f0YokYFrrgsyraYEC1YI+Ir2jfv4MreRdtY5MjM1hssdq7yRzVb5+cd59KMijNlK0x969Vdv8pG0
eXWZxHX5KcPo0GpV8AouNg8rarYxb+yJ2pA1BZ42MLL17pjFGte2rNywNDlp+cbI+bSi3zv2YtPH
HHu3at1AgSrfV2DnTGeVGdux7HjOQwvxbxNO8JOME/t/qcM6WaSAQEVny05wdCgRTBN8uCyQbqgL
8j3COmo4IFJuXuqXoL6MrT1nodl6DwhzlDe5JgnjXF34nPlMTM/mMJKgqTSyGT0qEoiDP8TO84JI
5VEzJWUgaF/iMVefRgpDvZ79k854pElMchTd/bjGNrqerVYDAzZetTiJLezcPBNJsceXlxdyLOTK
x1pnwlTLTqEWOioC2WiY8DAyCOvx5z60xMuXHm6Ug9iK7GC/UacU7mZ36hnGtn8dtzmkJ+lcSoKV
FqO776fWlgThrGw6i+KVkzcUFKHZEudnf1fGOGTm29ptFBShoS6cQPtka8/IAyi8MRePTfuJypt4
wrSOl41zL58YAOcbb6S/Vd3gKEiH410pP5LPXT1EMMu5cJB38bmO5rfTeyP9mxxIjqoma8cpfhQL
pbhTtXg2CZ5P9AKz9St/dGGZwi0qZ8Ha2VqqfXVEKRg7SYR9G+l1OkEYr6yaqfaj++oeG4GsaO4p
ISslI6GE4DgbOgecqqu6BTfMBp7axHI6sZlpp/pGrpUdv7RUK9pN9bO/18/jJ36XwpGhdDXOKz5h
H4a1I7cm8LxQuNvPwixdu1Od26l5wPEz/vf6Ssq5l/N9MJHsPp+lXIiPz+ODNXOlZPeCgrhtxHrP
XhIcyLiiYWNt7JndSRX+yJRi348Hd7pIH0lXsygXsxDzoV6dbBNx7a1gQyfMFuXwLsvvPrqipyFV
mvzm+jFPSsNLcug7V112rVJ4fFRLaAt43I6fiuT0ao7KEyCX/QKjBGbcerr6kIDnViw4poFRMK5r
0S5ftVjPReeP5xoP9vOzbb6VLp6nHGIlsG6essjLiXgpmioeljUmV/GPXONxKu/5mCiGsKvQKpZf
PG0SM+NJlFaAcu9l78u1I0rnHNqcamyWpTd2OFY2ZOe7jy2+zIYJXQIIpp43IwH6YDe1zzzjYn3f
zHSpygExjR941fiY67m760BHL2Lo7efRTqwXr3m14rOwFi07v88fY+TDxgOpT/Tk3WF2PJbkwSMT
NRcfoPln/0EuM01310iRH6t4+WyaQ7e9ayWStcetmIyXVW2778ylkJRnZslvS8l/ySeyaBpCTtxI
z8a8CB+yFTe2eRYewXENqu+XV+Als2ZeHNn8mZSMsR67JFT1ZJWHU6SYfZROvOwe5eydKany/lmI
fD5Zpma753PpGS/cBb97htGB56ig7eCrkRUS6FzEzeTEZxdgJTa9TrNYtN3kV3JtHiK+jRH1s7/I
v1ruzaa6/g0JHgNj0XqLE5wXbySHmbboONchO0x3u4LmSrFprp9pp0qrps8osXqxLV16mQ0H3Vbm
rgJZquCyEpXri12eHyhJcIaMGektcy2Rax8c5cfGlmQysKVw8a53piKdVNJmdEQIoxV5NVJ3QoxD
f2mE/y6df7HGtt3bz6EvI1RdN0V9rm2/7rg3JyZP+I8G/eqgOQ/SLQQffA4YWNmr8IIici3mKHCv
YEV7Ozpq2/TJSptUKY5XMpE+XUFLWvXf51Zu/EITyQV1LE5Ler44NlCnFDq4MCBjDKPM+BbtXISG
KmpumQbMfEI9y2x0MU7G65nT8HjucQROsmd/4b11/GHy3XmnZwxU39wRz0OV33742tavl9oRmThT
xeB53JSP51nqWl/JxpOwEUhARyHurRw2xp7bcpP0Ja26UwUZi6D/zraRutNxc22a6jHD0z3uo91o
fBi37S4eH/4ikiyh6mTUOtmP9ZVBr5rZt9BVJoM90z0MAc/la/J3/VgW0ztqbn/iX/iPgSyqtSys
WGUZqa8nHQZRj9Msisx7jY9SsOUMOyjtFoBJP+MWTFLj+KSLuxIzh/eE3j8W1/5zUvc6/tHTF0AH
U4raWBTEJ2ACkfuD4Z/p+/FcTTAm8YogNHgQ9eCTQ4G6m7tqqpPoqIdKjlY7UOEy3X5InDYe7JyD
oZuZv4PM/RLIQghQCXlLQQJmcxstHP3IXknj8Utp2Up0IsEKjWtFPp2f9Vvj4DGRMH5MO/nRRryO
KmtKR1QwNVYvzyhOxmAYP2ZCcXO8xSsNGV1jbhvgxfFD6iFcYlJ4Sgk1kbmMEHQIjFKd5wznJd0z
f1D8zQzAF9X7IFU1mD20JsVUO1s8ll6zfDBOu1aF1rUWNp9jKdX7CcJ2ig/j09INd9AOl2Dsefkg
5v2X9mQZQGwahwUTxlMvESm8Wi5l8ln02EQ3tRNSAbLdrRA9thOTzo5uBH9udlx/BFR58aMroZba
kZmO7wwRMCN5+ODaSDuKk9jcqBRCUrBPqYygdVD7hd+5Op8M1UnmnqVXcVDU5bCWhA+P3AGT8jAd
UyipYKJQFehA1ailwmb7pzMUO1O0MW5KXDvz6873svZ95b2EQdKzfeoWNLRmXX5WNpryYfFzpZ9D
Sgj++kE5NZwUMZdNVRnefshfFb/GxmogTigAhLrBYoL32gpKDKNacGhfgGFTsOpJb9IKwwE7ROH5
OeQyTd426de5wjKFkGjf+IVVris/Z8QgUG+VDJpfjFloc9vbKFa3tQDGMcZ1BCm6fEOs1WKlE4by
i9K9MQxpy97FYJygKNsyAbHigKTqIzY/iKFklKvBprgvkcohLcCH4uTLf4AaTldmfAUBiTkiRNqN
YohWqzoezaWCK+6SsBXiEbb/UMBUDI+4HEJUZxzqMWIgZmws+REguARNsC4OrFMeBecndb023jUA
p1xhR7AkdBDeel6/wWG3/PpIs8yaBPe3eKiv2WukpGR9v508Jr2UYVSpp9oq95lBo0qO7+UwbIP4
fUhZe4jaeZptcfFOdLMO8E+RxgDNvO+buxEOQnAtG/4+jReKBTMCdoc5FJFXL5rkW/1AmYmbGaxr
8cL0DAkODCjjeMh1pviePbVoGOl5+xMLJYc/nA3Ur6DUh+7ElUOn9jqwzCAyiMWbMAixAW6iHAiT
rUKDWrOAxhpotLq8sHL1MKZG+q51eUw+BYwSoAVNiteBeaLFg5wG5E+xnSlNlFKA92qqyXZLp7DK
PzFAcu3j+nv16mQcrwL+Lv1YQImESKeLqBG8tQb2CLc9dapdmVXOb1ghvGAE0Kyr8d2v4cmpLC37
cymxcibm5cAyffV93Yjh+hf1BdAOcIQN6QUXisdd1TRQ+5mi3CBQ15aAwIg73IqHLZsx2gejmcLZ
LC9WzJIZKALnk1U1vuVNxKHNfSgvOWdq8XXiless+h1EYqt2qnMc56o8GqrhgJiei2GSdjIlr5sn
z96Dt8aLhex4hT+0NghdfHInE3QIp/+2yWJjXLcFWzPTZGi8f2IPpv1vRNvAZO9IY+VvOXM15dAk
KUXGEQx3m6lJmzA/WKclhOPWjZPT3g+9fZr/Yvm8KD6/AOocmm7V9++LkE/QsVtH3QjW8Yrx9i7o
zNQLgqfvMxBc7cntXjKW/iVo346V64cIShnG0x0lXLxq3Pr3mqsdfO6abvpak101emnfbr8rAr1b
bZKovPfl9arxHuTIUGNmI5YweHegB8Zp3xcafscxDUMqThXFE/TLaRPtxzouj/wbISHTVeI7Zn2p
C8vPrtX9LPkeb14Swk09l1yI6pvB+x/nYP5bLAckyggIO/HTuTSuawKekI1z+ow0xGq3b/LAYNGV
JRhWD3csxRBOzB76OVsQwL+WZkhhuOsE8O1oV0joXCIb5Gw/i7fP+EWxznGWJDdN9vXUHf/AsPpQ
SnrWUGtAGi1XEaulwjYpiGwztIjN8wyPEpEAiZPEY2RaeJqn3NcKysBvTuBu94i/6DNNn9WOIzH4
7R7m7zL8IkfnAzzlK2N/ObTeFBiCkmqpUqYU54CAYFZVDzSC68naqDi/+sg49D8jMrLsGjj8xhf9
E2pV9dn78z++wxaH5Dy/L+2c+L/usXQjj1LPX6mjvs68QQmg4t2oY74UGaWLTMKZga/+8QPseT8y
lXMFYf48yDXMeeapwZ+Pl2HvopUeDh3zwSBdGmFP0XbMD40N5gEhdSg7Va+fWbo5hsgtRl9lpaWp
AV8lo4Fb4W8nBdz+CUDeeEwa6lwD/saeSwM8CmPuST1rQgOd+T3whrV4bB/D83CPsLFiZv2tDkCo
s9DrQEd5kRpuWdH0jpuqrnwOcY1LjYAUjrbdrMhGLffQ0cNwr5r6AqkHeA4QYKbgawRCLiAsjFIg
3yECMA4FWnwavvVEYpzBF+5/9mPSCn96KK1GC9h0cxoIvblC/9txEviMq1ak3aHl15lOivHuBMSQ
66tEKKOemXyinxwGCy8u1M9e1IIGjmn0rI5TMTpI1vTLDtF/VoeOnvCsEv83YdgdxEYO90090qaP
NMUq3n8XDSqGBIdkExlXfFLLFP6xky+4sYfKk1XctvzoXyqZKgrdR5gu7J2r8EsmGu6eWLXHXByC
gcSkluxG4KVaGqQ0nzeimX0XH7qdP3yRj1LHwTZK0W0G+T5ial12YR+y1t4Xp2aJTHo39ShWPtib
iG8YH1naDNMuFUFuDwylBXw1JHSY0KJz8V7jGesDxsUg+qvPRe/2L+Ce+rYeu1oPwnWq2dSDfB0b
rs/tUj/Ob7P48CXQgb+tirNykVdbfnSv60J8mGjHaH8a20HcnOYzvqno7a6DrcCjQ2vNJCReu/4S
JuHZkurooAC90RHxDdIjt5LzcMtAU0vEAmy47m6wcWXkhf55WVRl7ofvSxUXQbOSGR+vpf1w/+YB
4Chb9FEXdLrxENJ5VSN20qDRaC22qIDzl8M4ez2Xv/4/ks5rSVEtCsNPRJUBBW7JUUQRw41laDEh
5vT08y2n+oSZbhtxs8MKf0D8FW52t0xKZElKgdXrGUh3DdY81UCQ9Jwklw07STs9XRJifcziqEY+
vlLQoqi8mv+1p128oK03tq5orAM7ABtXLeqFlt4nhDDbHK5AvSFkJ2s5x5TQVUCXhcSP9nym74Ia
FjrquSuREqSYRb0XZCAiVRkoB6JXqO2w3BJqx80VAOLDIQRq3U6BM9KuoG0nR4ZYxjnN0r6jTxtc
STQKgIqE6CE2wxJSwB4PAM0TRt2vflMbcYyTp8w18N36rCRy72JHKKkF6Eec4LhB+qfV5r363j2+
xQcQt1Do4wYyHdxbzQbL5ykdpD/rjQZ2j0I1ewHsB+5jwige4SEgdEg3hoD66uJL1x1xxnGk/kYT
/dsjOxNvYn7OK27kqrh45V3Jlj7BHpEbPsuKoILrcxCXc6eFthZoqVGnTgjYtLYzN5xjnWORd8XA
rjUjfjts2sPWm1BfTeaLzpDo64WO7dM22nLR+uPzBy75LW3ONMISwjpu4LH3tYPLBwN1/bx7PAxt
qF1slLZxsuQnPHruqntxdTXiA1Cu5Vfb684dwc7ujBMQodvPKZwbpBnYr9vEi8QH2H+dVy4vPjzc
1/UXw1A7NAb1x97f8eeTrsoThca9aIvXwPmEJADg+FtnZ9zq8F6HULc1qRhzMaUTVyARCG8ubg1g
ErTau99texfDbg7R/GbPnZP52wfqPhhkI06F2WJoXB0dfEEzJsC674D5UfZ6sAd2QhXFsxPR7Zvz
1sCq1dniX9YJO/fkw1rVr8iCDk6USrzj5EClpny487b4D3a6jqZv8OALkB6T8KCHSC9nP7LxEiB7
7N2Ayoua7icagbVN67wZFFeghuSxD8DjHQq1ijiaeGyqvXVzKqozArukSO4UF0JnGlM0/L+cG20i
J7CN7aAxoDxfE0WAL6Mfig4gP/kM6IsOpAVPGL4lwCIS8wuRqhfd4IMZFeB95O66XEwjYZtbCgKk
ZHGCq6PP/vHA2swEgF5T9+7yiBwtWAOeQC0DuAOoDIIiLW9idVcjYce75kihIwyAVCCgSjEPI0oi
tucDQ6+GtcCN8M5LuRU417ydAMfbTHAJ78/cCFr1EQZDpQnTQrBqCsIJ76mkARTY5e7WlIn7F8J1
Le/YdEPbaAYCQuKj1oxwTXX+OaXOnRLNE6ZGWN/pDDTOmU5r0AFxR4bLG8otcmsS93CxLtVxUouE
gomU+8XIz4hRHuo6QOXmAqcbiIws+rIHs3iIMaQ8DxlNeUdmEUP6y1asovo1hBgiXiJfUDp48ybP
RBpFko7Kdzm+UVuhkQhqj1GgjcWn2yI5QgCHD3HXsXFqj+ZIAOk8fL772jIuak+zMxk66kLyWX21
J59NpoRgYEABe4orE0i+q4oYWmvAuFPNcVGvAT/MHubMrfXNz14+YTtfSBDJmwNaZ0SRceIdLv5a
bkmJeF4DxAsYqQvCWsg7AJEp6azKb2akAXK3azxDzfXeWsvFtiOmDiaEjODFKeSJfqfya2vYKj4g
RugUTPbplty2Gh/G/LmvDuQXAeOg0CDvIUh9fOnNOxBJriC/3+WX5IM2RSuDzPg3Y8GaI5rMVC0Y
TiZHPSYUhh8XIG58NtdGkOH7ZWUZvpisvE6QoVzNWHOjtVMQXPMsGEawOp213C5vVeMqhrIRo5ux
yLo9yT3lRzJmpFXWy9xka6CuzIxmwJAJImFubVhbDD/SMTSYmQXdAdUDSBR2wUWvtsyCDi9dv/wM
g6GoWIs6sjxAvobyUeTT0VD63c+kY0YXau85SJeglahJAxcHMBDhBfAFENYaaZTGgG4+nSaZpviA
4TMnwHN6ml4zSESxn2marS3fajrIX60XwxEmiD7dVbs1/ph+lqGQQYvbLHhom7XdBJe8oNeeRJsM
NJvU0taSD2+dERURq4d/9SIMhz5ggBKQGCBAIC2IS1i+H1Ejm1QmiTZfzLXMt0YL9jv76yz8EENm
6ElciF4hOniYwbOCr5yxL4sCR7GmjY/fk8mmgP5wNhwiG861N0ePBTh3GOi2Wfg9PoPTG4XDDb/P
PxvMFsB2KLHcJ9OG9Xu1CzZNFp1dsYs0vCjiww55WH4m9A55ITATXsrT6DDqLHFrIgPQRSDULoi6
3Al9wtKnO426CW5CNGDhaNroX5lrxoT1l1FeAChAclasGXGT8onMw7Y5YXUVDZAITzeaoLyAnpso
yPDsYZ+nFQUz7irhr9HETtDh/vBhHeBdpEaUHwTPyCOX4gT/I6WAF8bdSPPl4UzedjJJEuHeAlsA
zSXQo0n0tKPJ7OUk8iJe8qP7guemOY/vJxCvZGaMl6BrvMddto312h/5NrqEd5v1xNvbCd46ZkI9
BSNsenPy5glCeSl3JQOokZAfTNg+3LeAEJKEBzWJuJNZkv+nMc8S6imJFE8nujeZcbUk4lEN11n0
RfAEYAlP1rVnSZpuLX4GVtG23cQuEjd3aXwzevK+k9ksSWQIeL0UcbHkZFusf0vhaA2zF7pwE4Jv
ixUZse4nH9ralUlliMGSW+Vb3CSTCQql/JExA3XsRkmRbE0747VPGuRRVtg8MiDB8jv2735Fubw2
wQRF3MBEs+00TV0mhWYWvNmad46KxJ6lLrgml1NKzkobbk4iT7Nl8WAnvHoSFWDlOIxlz2Chs7Pu
E7ZxSoRWjUkchSfUwQV3Tc0il9kKNYy2LCeY3x2QozHxT9ZtjH/xYI/IHeuOIxNfyxfFKc1+vrgo
pBnKnt91sX8KGpCtgEPHZf/h+3LgUN0G4XUWRR55f3TQepsdF6BhhQZbiUCZXM6wReoZwwIbvBrX
/MUYztVt9Nj/hEAD74nmeU8OH8IMLMuVeI2WPIQfeAyi6YaG228RITDX2y2JOHT41WzirEJnO7pF
cD6xAAFPAINERd6cgfEebCXry/L/DlyLCLPIc/M5UQOTUwQPEjIhX+fJIbvVnspZ2RTfeXSNRcME
ZqnXHFJAs4sTj7wF1kwQ/2RSIBSbEFJ+ZyAx0d2VtUi8teyghHGkTZ3zCXA8pjbvr2VcULZICh6e
TBLVq2QvePcbg2L9G1/20Dsf3V8Ta1Ac4WYIFDkq5COji8kw88S4WlRSBW/Ks5GftYMTxVmO7HZA
oCGPt9OXF2jT0+gx5lnuGff2Hi2j3VCcR8HVs32W6QnPVD69tx2V/OxFYV821RcjJ2Y2vHePqyR4
VkKoYXpEBlUjdp0MfSu/M1SQqUGJPfx4orJZEzTixkUpAiwk1WIxJ5D1AMaJHofgiEWxnXoyWFk1
k+/R5mG07mxWyAJRLtf4V1ScwGSDoUDk2tRn7G6CHBW/9C28FXmp/FfOLOrIjBCBGUEegqxWFwUJ
hEL5OxG/Taj6CxFgNsKXVGDSNZaopDKfIw066stUpjt70wB6H1V0faM9rN6zV6EqHu7DD62G8wjN
2vPoA7oSI53w6onOPucO6PI9ku0ylzOCx4AaFvOV4UWxT4kp1L3xt6l96pZyGAF5HUhbBpdWtuG8
jnjBac/5U4M8ym4+qn1gZ2nITCWUlHiGO6MmTTMDX48Pb7k5hjyzTSbnBge7BHetWaN3C0HUxBDB
KeyGCn0IRtcFmyT6XnZJUegcCyKHYdvxOo4HUcwHwoRQH2MIXkKOoKKdVhtqb6Q37NO86mx/hwRc
bHGnFTctI3oQl2UQJfnFb0471PlUompsTZaIs7CyWdWgDB8cUHK7yhSXbaZRy796uFKBW8TDhNuX
fYDvZ5T1mGDiooC1BNB8AHW0+ECHMCVPnNK4foCMtK/JNuQikQgHp3tO481rDAMqgYMSsQoCxgFt
cQDGzWEBIlWOUAXd6ZYnwHz00pmEX4RyXyKEHHYkPAFn7ALP9+TYPbC+ZAJ907uruFcXIaYBUneU
lwUk0+qEBB9seKLczhEv6yGTx8Te1f8QD2Sd3yLxN41Iwa5btrQGRxWzQLIowll2vNImqL4tNdYL
HZ+9d5EbZ/9DXB9iFx1udrK1pB4c4ZYsfboRbIESCJJKywmRTBDghMqJDYbMH4k3ZYss2MvMNXrC
XBLkH+8gQ4+heYQgI5EGjgpErzKX1gwXoHWZaWuJKGXHkeBMzgeZZZhjsB8iSOgTryLUhuBicBnL
HesDdHflD3LZ2xIVN4Gx/hR+5HpkUmsl70yNNT8d81KuNmbn1KbEVVNkOf+wWwZcTsX7JCrUwIFZ
Mzh7Ml/Ysbi/34Hzu/iYzw2eVmR2iVubHSJ8SSzEK6IaE8QnsjJYyPAB2LFAcbMufJlkTBVg3AeX
aIxkk+2/w1nCPolAJ8eA7F3s8bJ58gjtkhmIOgG3iTK0Mj0DZOA8YosTRj53Ja/7H5FLDsRsD/gb
83uOSLI+0NhB9IGwa1GLsT88dPlCiVeg5I2ISS6wUG6LycBP+gcdGidKpnxrB3fgmAFQyxqwSG7p
07vzVaUikIfKEobgoqpa2daGFc8nUmxjKoN3oy2HEQnjJ8RihT/LpRlSc8PHpj9IuzLd2XREXW7g
b2erfuhMKb45Yyxd81q8l28xDn6uFjZsHbVR+iZID5w9hI8IN/0FsTTOIRghP527cwM8cXNv7te7
2G1PbL2PPQ05qm3P4L/tkNozkbYMKnsuwZvsvQj5csOIUgJJFxXTPfTkElYh7FdalGyhUZWiQOqI
cQCqIi43vmP6Q1V2CNrhOR6dp/ei7hICzSeDoIIlGztqAnQK2fWpmPFE1+IQMv/9BCY6sRXtdE48
Wb0KiwTNqcd4yzRAowFSw6LE5UNCfcSXE62v5Hv6cBeQsyhc4ibQdW6/MeUcIwfiTNxThKe9XEUi
0sYmoMUHMmliE9QJrs4euNvHfK60IRU5amC5Dt+GXACxSto6Z6tB/UZA6fcp2cSaNJ3eptS7WwMl
JqchUiTANAjupOlMaGqYRN1YAIQTfiaf4CZ5KHwFHwq3RQ58tLKamgNvIQdYCUJLbktodvxIoiI5
Ho6M8gZ2nzwOviGbiaQfSg6P9OEaO6/dZ/XzgEjLfn1L+XNRCJjdItTgrkAPogxN6YvgQxsSrDxp
Y7ETEQtJaiuhnOJGWccEIflwCHEp6skhI0eM9MjwAXDQ1Iih60acITeniDIm4tSL4ZT8FzOAWpqg
hpyti+jm8JwKQmKpTrz70EQi0l4pDxA1Aj7wWhKuyIYkJ6qSq72IAIFqCJZA9M6BROJEAw40SRTT
DUozyAeVNQgGOfE76NYEIBCJhmxuxZ1PTBIkiTPrmPfgY7ApUGMCRCxB2ym+k2y4sxlx84y0ZTKJ
KMgUkjxK7tFN7uA1JcKXLZzNdDP8yIhba8oWfAiSLVJWTk1e/7TtmZuWJjdTYzoQpC7ahqKilKbB
bDaZsEuSQyVn/gIwD4xEbQUB0EJmnLmkJE/FAg8aXG2bNnwzy13mOaiPKMAjD7AoDh4yXwBcQ0Uz
ScRIprhdTnGCfkE+AI13cSEG+skV3SB4mgMMGWckaDP6XChSwRFphFxktkxzoJROTivMJdKaqKD+
EyBaLukGaGseL0oSwO1gdnN7y3Qp9yiuD/RBZmimkHzZnINyfGecSNQPNtnWo3MuDDZCkID7gfvt
ERWTb7kFs0L6r6L/LbNNokJ5OPIVRbYWLqzh0F5L2Y6ciPha3MgAwcMumtOnO4OGqOmyJPIU+RUe
obyQxIsZS0ZLEibCtRJVSrL6S0lnDMoZzQiMGk2yLiFYXcyU8RJ9qYoBkXy0NrlBnhuo59nNDPDR
DuzZJHHTdDZrWCRS/EzWK7cAlpmP3gL/DVHUUtG/gr4itDuasTkYNqeDKK27vOcdd7YD/idvh1U1
b3KVwXiAvL6CN76Y5GgKqAgEyVDm/c1QSdulMoh8BQeNLhZJ1MWkF9HtCQpBaDwXHM058VmEogjB
PJI6GFEDB2GXVybQ+zX79x9JVeR4k21BHGc486b/63aSkEkeK/EwlR4WwX3FjsDe2cSs8jMQxqQI
v5Ic5ZR95S442amePdiG0OrviXyInJHzAZaYJB7dgcZrWMlSEYOfLGGEUBRgTrIZczkc3iQFkjdg
YwvlS0pY1E7b3Mc7lXKX1O7kTKfJNCCIsKsGUYaU/bZw+jO5f1l1EvuePAkYKbNkpGecAfs/uTmJ
hOSNpZBMGZZQhHDil7uyjcgbSIpEMNQn4pG98eVvCK1lwCStJT0lNhJWim4xPdlpqfdKIVs2YwGD
/N+Uqfn6xADiBAFjT94uW2cbubH/X1Lg03vaL70iOJF3MfAWOPF55KwixRPer+TGnAENMiOJvX47
MRP6f/zFziz1SiLVgQT0lMqxNNA6PAC4a4RaNuEjMScCHsGamo/GVl+mRnBhuPridsJjASX0/7nz
ftXYiGHtUZ+mOM7noIfx8c6TK5EtHwxWxvLMFhRv8X7/hX4MWmf6P268EZSMKaSm+xE5M+lHSTjL
NzUMZvWBVEG1NSzu/8NO1yQ7Tb4UzqhcwZiV7Pw3eTg3yt8lFaQCkZAJKNBR00Unn+Bp+j8+lW20
Oa3HEmuiNjSFzE7YJiVthgC3Ww5sg/ZzIPNYJmEm8SfPc0Re3qaONZa0iOiWSirRHjxkOhnnybtf
wDPnAzKfpVr+xG5KsjBZMGusQpdzZ/PAOsQg4VKJcSWIlzgKTzB8GIcgyUYb0g5iyjMlCqX/IoaW
TIaUmBDMzriO9auZ0Fo4LDmWjRgHJ1AS231BftA30GX4/KxoDSARsnZ8WJZSQfZV8ntpDMg5LjOT
Lw+3MBi6fwSTv7ObeI4sh+VV/2YXDrJWAXCQy2Mmp4H4IgoknCY3lyCVp16ajyXBL1Pb/qVSkkKF
ZxKufcb/qZMSYRFqkyrKD4hUAzlT9+jJ/p+7CuKJ5AtU8AmbZLVlN1IAbfryS7SCuOycKSdh3T4D
1w8Gg08YII8/kLugqIqiMz2X21LO6fVmQ27E2CFPYgtpS0wdOTe5Cr1HnGmIwggPfTXCEoa7Edvb
EiMUmWWyv8jKFYKnPBK+0M6x95IwkJFjwIvrxC/vHl4TsnT5TXZAykk8Mqar+1nuD84L7dKW26qR
dXGfsP8OUWvnPqkKdbwTJtGv4FpbeyxYkZL6wD/xmgdHr/27ClwVVWluMW1agPMNJcbcFrqIewlG
pF5kQv4QFUzi1ZvdYQZAAZ7upu/FeXD+mo8hovp97OHjq9NN98W5aLiKZ3iHeLEZXovjQh0+Nx9X
STQPsZRek+i4bSmZCl1t03CbHRftwhCwcviZ7Dgfg2aIW/sekTeQpDHO3aphvlRnTmt3c0F+YWjM
0JiKymA+1PA9+3rbgnDan349JGqVrBPunY+5kF8ODhhLW99FPdXBBVPWNDzN+9j0H92rdUkBbfol
iE3P0MCmPK2P23BvwbFoTb7o0mXPym6ikjPRQiU7QeVGCgVAc+8xN0+9OwSBk393HtBl41f8iJVM
oILuAxrG02rhly7mtB3v7txRuY1vQdnH7B6Ia8v92LD5A8k/WtEVjPkYoDiAYBMHR7q5sCjOIFLC
s6+nN/fsqMMdhC3WM862Vfx1VPMyudg4u4d6ul+83Lfzcm+S2nRe9lFcWOyu23IvMa6469rO5lnT
kNCUzKoRXxcSiRJYxuBSQBkGgJK3iCTucwrPAqB88aWE5C0hsErQZGMgUybggfeKub8+W8Sybauy
kWUnlRXBLAnuUW9GtgsNNaB+bzAd1MLRQGHtxCgD9NRQQ9soBmVDi17WrHP0O4tWvPe30QenJtm9
joBUfyfXsMM+LrsZPc/hFojqwz+NWAgYnT6izZnSssAOMS5lk6AqwjKT4iEEMxyjoFSBcpICNyxO
Qj3ZNznbdAhCiM7gZz6B7ku9issY0AIFLT9PDNyHkBcP5+iu3MyTDmMebfI3ZE/IZyLfHaozCZrX
rFCqrp+BgigcsRnBFiK5DENFMnsGMLlPjqMyFTbU3sFQxmlAdUI/HjkRVI0aHxRbvpOypyHohaJl
uM1V7wxZG1050uB9qEZV8WSnJ5snbQtrlz69CyF6iH2PpNUuu5cYRsixyShQwqop8WhgZrqQBzDj
FO2xI2+NgA2FIdmniHIIliXTOqHl8qEMCjHTa+FFegeVx01dAxVipM6jQuOcCdng35Z9mGzBjkQt
/+npftc1PEQZrZofkitj4UQx0D1nl1SNLqlAiwEaZ7Ivboi+pP9CrCP+OuywbPPkGz4exnzGL5Xi
I+EfYElqT7qjD/5rq42pnVLVmi/Zxb/TK5hRUBkyQLD/BiW+TkKEhFwF0I1YFdQcT7ZoJm944ES2
YjOKQCPRimi/Y1mZH/M5GgZojeleCT4LH6DeF2MIoO5olomqEOdKWGFkepy1fCoPyTGTehUzrtfu
F9K0BVVI9e8+0YagTNBEylFFjAGEiDhngcgmIkAhf6Y90QfR4MpDhA0ddPC55f7IBDlKD9TW0eES
Xjg0GvQFWQlxzSOhjMvFWBTMY7zhGvRLZPFIAaICOl1FHyBO6PVR+RdVu68rTlesXxxXYEjg7gXy
137FAkdumWwFk/MhaDvPv6Nq3kdYI08/GAiEd0vHlBDXhE4f3h4KJMMWFesDNbsPJFPVIqFD4n9r
cw0d5w7kD8LPuKTxDloR+D61U/DmD2BGgKIljqUhQuPnAzAffiSt/xdsW4R+KN5+/tMJm7Eyxqh1
TaNGoHoX5CbphaWYoJ0B72PvNaGJec0R4USyZIkEIUAPlL0RUzccPS6DfRG/TWB5A6Glt6ZgqY9p
nXXiHQz3V9FdnIcXGBBmE2YQtdypbpNw7CASQfgAnH23QpTu+wpybOKQCeTWDdpRZbHv95BLzb5U
A+ip2ELrAvT2DrQn2T1a1QADBVUl/6WiwT7+tS4Deb5i4Os9EpR1EGlKrz8DPWBO8RXJ/C556SMZ
Y0BlLjEiLr/mfnpHA4LL1QN90xH9jwOai/DIkUriQ1mGxa2NwJvFvNkSKpmz7QUok1I1ypHdYtdk
H7rbT3SjG+ADQYen0D+O+ZUS0g2llC7nGC6WlPfdN0uW270H8gdtsoWCKMIpF5zHz2xjAEIBQleT
dzgArTk89VGEyDtLdrWWpaxaThuTj24wd//e+G73wcGBeuDfFjE40Y+4Hlxd4E/s3CizIeoY7ZYC
e33BihVr+i3a6DPeXgTswJ1791i0qg5WMIGhgE4QzAAX9tYWi0XUWOiFYU/MPq0OPqHYS2PoFiAn
NEG7wEHiLOhm7+lhbOQUKbe6Vy3aqzaC7vdAmSQAdMz6DdyO0SOhxYEOxhqQ3+7DxTeRfGJL8Epw
CzZSmDBkQGRTK+F9HoPm5C55EmJojQzyqI4biPR9u2A9z/E9FvFCaQ3LC0Ek2zMErtDopVIuUiZ0
4eleH4NiA2DbVLxbH2s4ttOyDxQsgyX4oYzHmRlUqU5zhNADL6ASl1sVOD11yn45JN7kUGKjYKeB
G0/d7UkqnxAEjo6zl+jQ4S+hBVUEYiqjzNm/rNXosDI26kR1e7p7ovQ3R9Hw27+u2PSqQuUNFeLB
XQHQ/xhfNpzUr8AIm4XuP+kT4BlGZkxhgyrNghbWjkzksMDjPDiSa7Lw8VIXu2QSbA7Xbo/SWkUU
uj6TkSE6KwgmAGVIosClgPlKfcCnyfZqknltQ9Keq/d2CCn8xdt6b4QjYNidnDIU2504BVqOt7Ma
bgt3QCF7I7CbzzPKyhfdxF4CiiPyI2+4GnCBicy7LmLSDPI+uTIk2oTKgvXKa4ALGA2S3OPAwsa2
51Y1tsbOBPAa7TSKpJiSQVqlXR1xcwoyRhW2ht0EiFlNZd+yNBpiecd6js4E9qIihEgeJynGin7j
Iyl/cKUn0w5wlAbIBthQSz8bFu0DTQd8SawnmNM5dEUkUMcXzimo0iK3AYPTrihTwmOEdQB+JAHS
AThJ8DFHw2yhvInavRTKaMZjjYX4lQ4epAtxpmJB1F4bkE/QWargoM+O+MPigXB25nfZp2KcCVg2
MCd6jdHDU2v3uXOh+G3dzrKN+MjnibXAd/l4e7fRTmzMYQR3wEFfh62/2wD/3RNU2tBwebsPccig
tWiziSxkVZ6GeUSPgS5v0LGkCg0YbDasqLBwEuGMcEyXhDg4SWA0SGlGdIvA80aPROh8xAUUJzoU
pDW6aoweQu2Q+vpQxrF7gaNBxIFmgcPqJDB9ZI/kkhzTF8yhEyTcFovXgKH9ajpvGqLYsL1RMIEw
j+hwC2k7rDWCezoPkwudUhQV6Biz+4BfqqLW4NqKUWnTe7KKtJzjMFNAiHudXPJ5ItvfR/mBa3Bw
NNtYiVE9H7cgw/q0NmgfoiwBg1BZfRbwIt05bq7IVMA6ZnO8eegEwAnrQtTZzbY4SFRJdyqFQUio
LtQ9FFrRcByivGLzyys0dhuLewrmTKXahS0N/JsDJ0I3AJjoTz1jsPOe4cpgy4PifPcx7jt4X9oO
2/Dyh97LpyeWTVVWyeFGVAQJqX9Kn9G8r/lvsZN4Jfu0PbgB4i4d9gi0XiHB35BVIyJl8uBLsQv/
9vay7RKgF2IzL3z3arO3fId9h02m2gjWYAvqept3YdIYskqIOV0FKeSyt0YFDUaNOPqi2YQQDQdE
qooCwMFRRFsGPHD8GmmImbQ20KOEeOxfkqf/HWhJlwX7pNq/s/aCO34szqwBaLMow3395lhsZ75o
GaNnqm7QSdORBzsQ0LSZJPw5PMDLe+JBcfhLJ7Qh8RkhycAyyznqeF+dxm8zFfHVA2E352rHxbAm
cGmTe0iT+G9fp+QCuFuMNjF6KWHgd2itMi5QEwW2vvMhygfNsQLm2rp4VwQ5YZsrTi7qNA3A6ocR
79BJl29zyZxDglqSKJRbkdyg3LwRBDjsdI//oWSHwN34xG0/OZhFKus4gZEjNSWaSSmHD/uk6g7R
kNBHWMJCjOCUNGmFvNmk5jOmKNQgUc8QmfZ5dqvsBsJoDrzvVAgcbGQMBQZO/CJJLZ+uyjp+27/8
wcqg0MW+/gozgFk0daggxWrSRDNN8KPG8GUNdReWOlg5UY65UsoVXZ2/L1BPdifVM0xEAvAokf2r
v3paZKg2ZD6b8Kg3jyHBQSpf7dhuvCBnHqGzRSx0sdH2tY7mnwKeHs1Z6w9VQlNsxHeWaq4O1qBL
xMCh22OK+2zjiWZBbL+aL3cXzFefvOp/rUP87ZVelZRJDJBtgiJx0fS6sDnHD/eALLjigau/Ot9N
lZNywyd59bWe1iOME/8SaNxKr4G0ENpyCAko4jbkdnxqZk6ZUIDH2TIgHMSYBqb5BTI+kQYtymBZ
ekK/XN4KxfxrDrRBSj3bo3cQ8nkDJnBERQP/li9bsGJpg9bLfH9tlV5Y03oPjISayuyIUkObTQqA
/S27x98Jc2HJv3RSGtPKO9J/qHt8w4Cy8EWE7aeW4Lf+vjFB4/LMtT814eZbR8er7bNdFss/PA5y
ZCodkdyuvQaSOH8XbCtZU9AluUdxYASvy+yRmGn8xEym5GZ2OAm3e8gGALCFXdAZt/4eAxgrOGHo
7bCJfGx8I5u6FR/Ioht2qBzNOvvmQ+FTcE0yOLYpnwOqB8qA0XpM8Z2mDhIqdOd+oQ9gR1wSbj0G
ln/n3naK1OUYyyBhR9gkUtYhgdeAW6+rUSrEW5oOBOoS7OJS4KftuGBH94102fT3vB73D9R4wHED
KxS4xdz7SExMe6ZkauWScC7TIyg9AmKQejV0DJYYP0ppnMygtl+sWbJczqWxEgEWclD4r3p4lbCp
uhdvjzZqBdf2wC70N6Avlb/Nvz8Wd8r1gwGi9YQsgA+latumBSKtqYLskwR5TQkdtQ5yqhRuMpwV
El3CesVcwkVFb4T5LrO8z10SpXNHFFXMPIdGgQTlgXZPbeU5jFBh1aAw4Dc51kVrcLako6UQx3uD
weBp9mX6bdG1tFar1Sc1OAT1uB+b0uaQHYFA4Gu7szxAU1i7WmWMWjMm0ezjKN8TPNNoYcw9NZjb
56gxfCLCY3AI8/Ggnlz9LYpM1tlnlZyjOz0keCQUt/Juvt9gkIOYAgbfckYYdDbN9uyG5MfWnYEe
3HANlO7Huz8Dc0S64WypmDnwIHqQNDiRaXwBI8CL7Q4MhhRvh2qPtGkM8Pocal9o1CCMqN6wl6G3
ojEAO3N2DERn4rWzJlTkGbD9gaeqOdN48DaDJUJC6IO20CQkkiJEonOF1isqVlDJrGqkODhPbjo9
vMtYjPIUvl6ZPCM4W+G3V0/OTiNAv4GyJi2RnjboBkqPoxFyRNjCq/qPsAgdZsNSd8lNx4PH3RFO
nZw9NmMU4eZmu/RES5CzDTOHrUOWTJ50K7qAlL6EECfxKMSVHV2AB2BkSouoVy7qQt8HEPix62gI
wD96A6fpOJyL1yflTUiRiMM/54nouXzQ9Qk6KD5iL86leFAb5FPPSvimrtJ8k6G5zcPsTXK26kJ0
sZ6AUthXuNTHffLCj3tHjE6MJUKWaoNYs061kvey2is0VzdozlTGsHrZjbp3MhaUOvCNgJp/ecHn
sQ5lMj+tH9/geg0+36Bc7D9u+5y8sJmA+42W5i6mwsSjFOINlJSKmtvdgLeJckfET5DYJfi9ntLT
KeWHW40W2MVWacBsR4gyEwV31R83Ndn1kBIWNgEF+pC041QONM0jRdHpLWb6jGIGnIyPZr1xKL46
/APNpft2mvDl3tqirLyzniICfjQS2CWnCbqLHT1R1ej5jNrN8VPzbqiG3HZBixAMHzGKQye7eTa1
FySY/qtrN4jVu7bWsjh4q11+OfnzhW5QjukglPGMntMToR8lPlpDV0Jm+ClehVIa8eM+UW9EfrXD
5VqDCxXJcTuoljc079BcafWMJ+D0N0cMB1TDfYNwErFeoE1csUlNpCX9mi5pHQpzxN5MO4puB9wF
m9bLxhx+cVo0nTbGU+YnoPPtjVpUbk/h++8whK43OiXzMXyb9JpUth5BZp5VugkwBSAFaA5x5BUa
ouCRR4h7UzMEq0pBD6z84ewQkMOeF4zWjZqZuiQQJromqSG24Pnqc+eGPA5wNeqFdnOjJE2qcIYt
3Fp6H2yeCD8g84USF90Bbo7dC58s/4mlF2Jw3oYqUtbVYAcrkbjRHkiBu6MHMCJgRWgxcvbH0dtl
LnN8hGRKvhrvnRpdyQTCWVoBOaPHtCwF6jpkwAYdSyV5VUU27RGohri5klsYdF8wMl4eE8AnF2Qn
+T4l6fwaPgtQHOSWJIZQnFoCr5h1w3dwkJCOiJJKH/YnDWaP/aptKs4ca4J9Q68TPEpfekDjQ+vX
1BDg4Vw3ew97F+jDBntTUHI80a44hTQ8JlUOP4pmkWBbxOx26z+l8H4X9BzYt7er+5c+eJ3pbbyn
l09eS8WtOwIoV4ADDUdktVS0G2bLrkh96JedkPbAyIsSMBQzpzGuqShvh5fhubQODfs8O9g89uEd
b1fKT1r4ftgXdfFF1RFXPbQft6YG4p+O84MNnI7DvVcF+8Utnk/Q0cnKF64YplGcig/o5ZBy+KDK
74WK3snd2XNI5vPt16TRctvaFwAH+JjgphEdLH2KBphX5rv+cQBz29cRSG8h9HL3b/ZCKrL70YHq
8aF/IyAp9j2aEp2txYDRnQmUs0Onw+hBxf1A+dzFz7CdoBS0XSp/240y0hI95q+n8SnqilGtt+3t
B19cwCgBP80a0jxCDhf6u/Z+QFvjEhwRwIOr+bS+xXZwiedsAMSF/b2Pmor/Hc0R9gBSRVEUG+dy
2nLPxX5B6+fktEzD+24alD23UFqUYHhG4fqbtBf3TPV50tuMJ/QYa8jaUcTsJvNk3YpEj3L+R8Oe
ibehCrkqC9Jb+xVN0V9msbYpJoBTNtssI/4EQgcoz2drjd7OGsCniOkrbijTwq4D2BfWhoDM1YcU
YKGgBUPSSe6hSil6zK/R++1ByHUfoFFfy23yWW7/gPWRqCKj0AfSzSJ+RfWYNvKVEFOwxII4YxpN
VSoZNoVF6hRg+Lq909NhAdHYJ5Mo3QP1YfoFaGZwUrxCKdHQI4eEyQ5OJje6T3QH8iRL1771SeCy
XonwyZDnR8350BcTWZ7xeOs1sPgjiQamyiYNga0PInGL/Yh4TlM0Lgnx2WCHZW92Sj8AW+jU0ra9
Tyl9ucRiP+iXiv7dpknli+4GmG4pFX+n31Rxof93Ew4cil+nAgsK51g8UEy8ECAQOfTZynAor1zV
bW9Y6qgS9B9x1x21AFRQxOr621AkZ7fxtw//kq4RdOoFwT7UkxdpfJd6Dr1Oxwh3+XXxiTs/3JzK
ZGiwCZUu/Hlwg7SJNzSKP2SEuXQ7ip09bUODJRAyMu7kcZu8HtYuaHAsA929WM1iJDWL5/QFZjV4
gduEjpNBZ0WWok0FCZsWShRf3Fs5ziFrnTEcxdUGe5u6Qav27UF3pIwHX8cW2VomNYnXuuVRNHjL
ziIQ8zV/wQ8pBHpPnRIa63VlxFou1TSgs6pTwtls0+PVCgqDzwGfZ/xNxCdGiuPNlQJz8EvonCG1
DzyBlkmK0n/ZNTui798BwvaJ771H0B5hoJTCQ6CnchWO7aY1BllZUtzbSrShvqgbo/hzFr0bzhpf
90+DefQYPqgapGuC+IkUY9ClC2cCpIHYiJPAHh0hxMsxNae1q2H3KDZq2w5dILWgvh1jx3ezKSep
PDpUPFbPOiXsUQwTUXMDaQtMbDCTf2gTisYID72QZELIuxYfvuua2Ezzb6PLn9TqxzcU1zpoMggz
1uyuy/iblZ6GMU3QITmBd91np8HzBNr2Ped2UMcBgYxpc0xSTI70xRAFx8r3kiu8pu8Mn0sPNSsC
YAxYKOmc7wTIB29r5xQVEOQknR4dku5aDIDRbCQn3C/J82qKxBHSWXYnQS+uv8uMSP+7B1D/F8Rq
+N/YyDdWITqnsw7KeBT/CWVRsbSwUiRPonAgZnU44Gio4te0urMLgLB6VFIZTJHZxwEQMW94yGvc
Jfm1Z37OKQVgISpOIFJtmhEY0s3q8mwXxkp0f+sZQk7TFw7e0II8BGBxTRX9fOTTKD21kA7c0kIu
aJmquMo8km+EpC40ABq3v47nXaqTJxHZ0KlYdv8QAi3OiNMTgFSUL74w0gBcXAFwHH8uyAab4gq6
OsnoDpm+1b5QKVlpAxD3UYN27V28FpgIc+84PbKJFY/smkv1RXPrQdXLqcb0y7ANsZjO8BRJjq75
aGfHKaYgfXjalGrLDjYTvNp6Q6rHCoN6nEO8iMSWQ5REW1RY12hB4YQq1JE2xWeSszYSvdLzeznb
aWtT+ufpLdllhwQxg1DgdoDLHKQGDm/G8xCd+40C3SfyWqJrA1wdUgJHPWgRXoEeRk4aslkNVx1N
MvbgfzSd15aq6BaFn8gxyMotUVAMGMsbh6FETCAm8On7W7VHn+6zu7u0lPSHNdcMR2qsodW15w1j
RuR7QKFwYZTSzQ7agAkz3+ojNl1z7gubcDb6x6kJ+6KEiAX/H/Uvu6NvyzHRc8wkfAENMvz/pLVn
r1MzLdDwhLnKE8umDjEE8VEPckWTRwWlct9QKrGPkxFF1RBAzIdB8pwprAriOwVbF8YrKQ3EJg0r
QqrOmIlmcx3PVakr+jf24hradAYd9B1vew9XrGojIfdtQdpG2AODnHKJoY5gyUc3jimW/T5A1HoF
KZeOFibU1uyLAwVPz3NbE6sALJBKH0D2mlB7cSRZPWKDzfQC0lCfghihJsQoaLv6qMUh48IGyZBg
AUrEsw9RUBzDWc+wNKe4zBDK3BdrKk1qf9U9QUDrtUYv4qs/kbZws5EdS1ehPPvP3++dh7H8rRLQ
eQMuVP717LZ/S8431j5SXlAqYUDVg+XNVji/UoYw21POoPTbPKP3EOBhYrZJyQEPvY9zos5KMRPQ
CZN7/zRjFQnI0UXczzBkwD3RxrHEFZi2UsjgkgrjCVnx+ANxFipJ5cDbfdtUv/T7cF/jBtXLujPj
2T665vY5hBbGk8SeO3ocsJ2W9JNqLxhjy6VIBk4gyQq3obprp7tX0PaVkdVvhs3oE6jxerig9Zbj
WoRJRg9c67K4UZCE9YKZL0tMLUKSH5nxArdHKvwTibwr/vX+9q+nHuYmtM8o3zEucN6s5QsNkGpQ
bS1itH4wNWTbdiENjw7qw3CuSbmQn2FNgkRjoUU0J3Er7lXbB8zorZ4ujCXeKDtIPDubxXqkwaWD
hNoFcOiftsd7iCsLHYY3Pp0T3J2h2MHWHKmhsj+yOd7mIb6ezosSXWw7yLfFNsUaGSOMJnr3uABx
bX6OzFBYoo7BLHYM1eE9vLOJxvWj8QF4BINjnsdovO5ao3MIFASvAuXmUO04n9TYiDPIkcjniqcT
DyvsIbH47rLHdlvLFhstUuT66xl47EAVxgXq5XHRMAZuXjP70Kmg/yIlqg4NAiC5d9x9o5og4H69
JxaiktiGH/xAQlkkBLnS6eB8GPiP0fHZvcfPCX6NGoy38Xt7ocFkOOXiokrCMskLwRUEQ37V8tQw
xx3HGlmwd/rF7g0uhiXvQMPr+Z48h+cuHW+fOJCBhO4SIf4YF26eaNF3oBF8vftuz7+ngJ4p6bDA
M13jx06fgH/vzLHxRw65e+zreVpDbi+g0xZrllW+etQOLR9AMZXkJiCfM6sg4XHvqSy1QLc/H7zF
92YA+AZCkLZ74BkpjO1hteSdVOztIZbSg3OPfijWu2OQDwjXNKUQnTFT5HNq6Yppgr+gvrRwvsOr
hXHFPTli/QFNBfvXQpZyTOsjulnYqZyC7ceX7Q8+4oSJ4fwvTBZ7+Dpkc3ZYeJUgMap254OwjLlT
wPUxb5dIP/BPpJqd0XPRGmgnYCSaD0uNRuzkkagIN2VlKoedDUQh9ASsex12tfHNu0zKIV0G8rdo
Lrd7DXz35rCOjRkIet9eEkic4PCXlkNV7F9FbvfXmToOeZhz1tQuY4+1iCkC47LD1zO7nArdhO67
n+Euc47bf0s+4rtEtsXG2N6d6Qi+ZvKNpoJPTfYrJdcLbOHHGuXJOuIiskphEA0ybphu1eOsu5+Q
EB56O9zy/gN+183n+B2VGTt8+9bktbOc90ZIZzRQNy9Ide/02G2CH3WOYdv0BZ0b8cjhSeMCAACM
Y4/hbDNifDPWEx4qs0MC8J+1NDn02LmOL5N3t52KLdAFV8RfMeIV+tkXW+9z8mGsnWfZiv0QkCOb
HOfFgZdb40PoO+srd1IH3RPO+5GGCVA5cZKQtR8YwRsuQ/dL0DNTHu2xOx+Gixt9EY0Q+nKrRCZa
GIvjIr4PV3MP36efW/e2KJZNkLvvxQXqBTAuTIxm9F6IY28NVO1+ZhelT2zHt4qPy4IpTw9bdNzI
/yW2HjQT/ylcNZmDf2Bf3Pbgj7TxcKf/bFQK2TX7yOCyf9m8dAdk3PMi1IsPv/7FsZZJvMufJNLi
p3N5+vyQsFyCfU3sSbBBnWMUWj190omr6X1w7+BPPXhjnQvtiWbzyCSWF7FULn1bkpAfN5+8X/xB
oV+8NnqedrS4NH37FdbV2G4C2BhG0WO9uND0/mI/46nrYVP0+Pkbq4EqMS2MBtu9ozJov9z66DcH
YMjrxh7iHcN6jrROrAPWqFWP2Hd0Vi84AXCHqAZ6lF1UGveDBu3KO5MVyW0LWAERJRzpq+cDIMqv
mKy+Qh26ndm74ghcdZm82qn+pXLneSe6TcUmOyPVaSAAPMBpSlOFgXz5oW/1e5+9txVtEBxVHKvf
ps3htgf6yp59AotUd8Bdjdl4bGAXMzRPcXtm+7Z0bYRYcpk/SGGnw4hj/xK3r9cPL7BwXTCQZn6p
8T3yirJvoq4GDuHLshWjyLpRRKiuAtmxdk1kLoidZg9e8UrdIVzdktA/j/tCVralx4T6mmz8AKLc
l+V8GEs40FI8VJ7aSrgTGc/Z0W/pfQKguVPWx3tCKAV5fcY2Dwb50BBoqu/gsh6+yhE7Klv1zHW8
ZjQy/GhMGb4JKfJClm1Er458gQJ6Fa2ydWxT6khYldb4VIvk8h5RRx39V8dl78C+ivcS1seMBmnm
4n6XAOaE48hHa8waHAhpT4C50GTJS7364LIGVd/Db1H1obE94y9Oi5vECTYhPAv51ePwgOdxH6KT
w7vxFaR0V0N2NMR2AdJmGDDxGWvsC4c42L1i4F5wZLa9HKg9+eIOcoox/fl8uzq5LvjsAfUz6I/e
64CPKRlPlX8+ALGtoXmpMalSz6rLzhLrP63tYtuqoFYyezci1RHpQvyfkzelQZci1i1ffdbYEwJF
eg86VxBcNBeR7P3QxPyUb+FYAVaIkpuy+UWKvKTWfhwIpAKRbTuw0L+TdcJ5tuVAcD1cFz7mHBO2
31rCvrcUPNE/6YMjabqNdxUNhPmku3U9J2xRG9WHMK6a7kPv6h9Hf+J26xSqa5qj63l6PHYVetts
H37vl+ldn2lbqM4Z8tnk4itTQI2psjtHFryMo6vGNbS2TTF9zzVNaMzAY7b2855npg+ScEyBsW5p
e67Oq0H9cJ6DMj6N7d/sBwi3u4ZWT1oTDVgUr13M2WiQlAGdIXbEIFk5ukb+maLGDFA5Ro++6hfe
JT6tpJ0LfxEroFNymJ1Ea2D35+7sBmQHz31WkE+Cy8WTTy58WruCtmiCOXQGFwzO42Zb0vcF/4Lm
eHZ+tKXpdlBUZpMSThRQuIrxTqsLZyYS30cgWBTc8KPx08I6tOxmITMvHwhNSjt0MGa7oAcctlG+
5CQfgZujPhmVu5bEPaDWByKFtHpZslEGKoP3NLMTiIOIcEQde3Yma6f7ZofGFEYBEjA+lMOSIYy7
7MwI1OQeyH98JsZCAfVGMzcFg0HdwTOBbsdDeYaoFRmzoKmO0EkzekXFgsIp7qzod/+RLL6s/RpU
M5ADuuLjV6yE+Xy94rtAET9jACq2o1RRUkHhBZqljV84kxoAzQjZypM3heEc9rHQ9ogCm9ToJjgW
TBbFjfg6PXImmMqkAzOunD0GR/F6U6NhnbeHnJQNtdcYy4jdPSQWYY5gnIUGJI5IdhD3Z1D2K8YN
nEoefCoDIs0gQXLkLMIwcPBr+4Y1kbhEshOv0vHadDQL+AxZ3MLy3WlG+AkyNLCQ26qcaGtILP3R
JSWOzpI+PEpVS7ZH+h1d1l2ArQ1p3sNqJ8mHwO/5pP1DUfr+wXSGhZzmCxMIXxw/xXIB2hqwyZLg
UEJCOuP1ipRxHh6McWEv0dfAeEgoaoe1j8EdnN4Jkh+aQM7+58qJJw9PQ4TKng1EsdU7WN2z1/qx
Bvw5hhaXPD/4YPB4wzjBIrcHMD7C8tzNJtDKwfTI/5a1LJX8RS4esyRYYWcJdZuOAMxEuKut4T02
e+q0SL/TT3gH6wJOjr59CjXy56gRAnunv0KZjxmKwIyHLwjW/erYUw2Ox61LhuIXk/uWTAhfzLh6
lKF0IwgXguOiBm2svdsAAv6rjNeq/zJDIADVQND82jJ5NDcsHjo+yYlaj45CiaMGN+gWnYvoDaOz
Ct9aYBmRQSc0DwD1qfGrY/el+SD697ObYeY6WwPPEGjUiVtn31pUq3x5hzQ9uZMeRJASuUG/BSvi
OlgjtwTSueHU7KpYTF6D1169hMrUzlx7vu4du3Z47+vhlXwB/wtMTJFhOnr4xvY9R5rhrScPHrtZ
xt6xnD+CV+Y3SxBOnQKVtJm72wBta/Q+DKgcx4FA2HePPIUiIoB77ZxSKyiuNLBMULUpGxSA1hjX
8rQePMNyxumBkhMH5jZ97l4Psgo+EIAYM9YRR3arJq4PLXFemnBarjpjdDFbjtVw3bUAy4BaD7f5
x0apUPt12AppdbLgURiC8P3tiPMZe/x2Sjd1aqCIuP5SyN66534rAb699jUILRX7HzIVfsy4nCPH
jiCubNf9Z9wMr0t9QFUWPePWRpwuKYs+sCe3ZnrrWlS7P5Cxe7Dkbt1md/fycKEFNc15PbQThNXh
XjjVXGyv9mMxLRZXA5HKziedydvNpmbcEk57LIjxnIcE1j/hfYn++04q1wro0JQpHaUeN3hGJxDB
QuE2C5Q1IkDEhMLJOg70B45otvbhWKI8FgHf4dh78TyGlDt48AMlKzeo+29uep2cxu+wiexf2lO/
Wiewabv3lHGx+I4+Y5wmYJ5yBWk2DwH6lWBGHDlQYWf1Hf0xRcUD6w5TogHoQiInDVplQIsNHn4H
wPz2i9qIaA5wb3AxmgMQLdEgMg5xRcFTwosx/5thc4cOjuxf9P3I2n0Yv6w1ny7YC+nQXftw/AWY
i0UMKd0unAWwgkG+qCXfkVjRkhCO0B11uJVCohemEE/KESn/mv9uxkaCa+EwXzTjcWtlj2+b67Qd
23F7fiYpkwPBeSIgExVoZUTOWlou0bLlQY5ZFMnPVkqXjEcVoj0VG3TJuguVimWbQjPv4a/EQkDo
ClR8Gp3PgKZP/0QYlCgLaGBjkqoaPsYWzFKAD+8JM6GpskcBDzTtWIOGRnYjOyxmlOv8Oyw33PIG
MUS1wxfahfg3xdt1rtIqEIsysRu5T26xBSXSQov15JIjh5rAtOvuL7O2VxFOB86mhPuL7FFEmPoZ
K9s6cyfAkCwTROnKXTzFmlO7NJla9Aml4fBGDAejChM52jKU1X1r+UWy5xUBhMeU2YlOnt6g0sFe
ITlF+SGDlU6LS9bMV4ffwJW77cLnx+gSGuesFWjJc8dMsIEkS/7aL2laJGBjmsnO1IQsKNuVF6s0
LQ2hVIqIFq8OcQEaXZb5gSv8YWO0q5Yvn20vtV/jFJvjlFvxRv4gfzHZWjMtvS6eP3LoE2AzuAW8
obP607agn6El92H/oNEmRcwLUN0J8xRkVro9wGiOGd+jR3T17rAC8DckvmBnd7OBMWbryx0H4tkD
JxNxCY/2HtakvhaIyHJ39BtRtoIAp/oloMoqp9ZhiwEthzEwIviG8DSG26Ue0bUGo38k1d6An3mH
dGOm14Qh7R0DSIR2evvzBq6pYF94otx2SnpisaVvSNcbsJ0CDD+OU8J2yp5+FjmaUh27Qn3I+wH6
bkPQf/BRdv0QWCUH59tbe5DqYtlbWWEbhl4Nw1Is0a/wpM4rGJRgtuxoMSSEkPWFi3n9CAhGXPox
wiFuhP4Xvj/lm709j++zE07bixNBKTAhhdz/SjEdxSMZvANpKMQsSILzfIhImEEpdgHqkDLx+eEF
xW2jx7V/GFl6lAfEBbf2GJp4e+gHD+yrFjT8skBxxuqwxTz4QNSaTcxRKyp/2xRt/dby9HRfpNjC
DIL5gN3D4LwA0Gdfkg3IIPiyOCOVWBooijDAESo8Kzkhqncmi+8FNQtPDhj1x2cH1DmQ4D4m0nl4
IX3rQmMAE8UJ0MEBOt2Yq83MRCvECLMB9IYj6YEEhkBfu0Xgi7iSvZenfokeCnbVdB3WTAaI3VGx
YmPGizuN5LEMyhoBNfXi2XXaMwMi1QtALz6HrV89xfIYF2BKow1bOXzeoEGT6IIUhfuGK04xJ6gc
iOAyIrKsew+xQexqMJ2Z3nxclbuvdH0gbunsYuSK3FHsQXFZqPqkJUZZ19gYoELQZ2F0in5ALK5q
IbiO7qna72w+RCsj4UIf1FpmXcn9M/sK2n0cBok1h3KCF6SYolup2Bi2oDoL04MKCk3/vVezib6z
G1ax0I5PtJDkwNA7hNtsdXd0oC23mBHKzu9gYwC6ED+766BmguRSJedBzdOHNS5cWipLnLDNPvbU
YlDNNcCXOVyPWhPuVEMuJxMaynb/SfjRSoxGScJE2pqw5ATvFUrElEruO6LQOm/fEMOGysqcMANr
Fb7rTAzkmeQpOEndB2q9jnW+5j4+KR6xj3E5UxasjrQB2N8TNkfz7MQSWTPdIIlHe/agTE4wiKUq
wJ1oa604diDk8ZETZGZHysExiuk5TX+ofV3iegkqEOk4kzlpX30LeEowY3hRU+GmAhmBXlExyCY8
fzA624SUtzDaPsOHhRfLHZIUCAmZppnioCcibwbKMg3HtaReC1ueXVWviNlwdduB2RPq4skr4F13
IjugsUaW5oldOXT48Rnq9dHHqA4NVHvIBBez4yTx+LY7hYaMNKkTCeBCpWINkHaj5G0Q7lctZ0xK
rQe9APsW6JvqSB/SppriA6+suAIN/IMaL2su2MTG0jRg6cNYssGN38YsWAznRb1grDrM+sSsXYjn
RZuItQJjFpNdeDcEreJ7eVjA36XnSEl2ZwlCJy++b4Ry+J2Efpw5hRRAf+sHwYYd0zGu2QJgNkJz
aMLdpaAnsgFDiTzFy406HUmYp086PqIVbYAxK6bjaHcCgOj4vSBzu0+3DRcBVH9aHytk8b9hX+ei
kVzS+2QGU1wabBjwPRjonGe1JAgBT4FDQ7erRNssT5RB1KQ11odV8MA+L/sT54PyqyLahxzxIJ+5
6dGWCwlkh0lkRvTteljawpdGjVlA+5jcduI31+4bllcv4dlB2TkwYau2zF4vSIG7C8bwWa+9MBjq
GanBao8IJGbm25RoI/wo3iMz0AWVpsl78dVe5lOhYeCAOPOX5xhy0qMHaQpbs9PsQ8lK+ikKc2Vx
mQHd9mqcp5puNbtQ48MLObDAyx259bFUoZrE+DES+3KhzGO24UOyAwNjGNPgYgJATS3uFZhxRSop
reYCnMxeyDVPjVSIIQRlj+rogYZmQjJZmiOgQ96GyAqRWJ/qfnLksILrDEUG8YRmUE8ph4a1N+xA
fL3R0DoP2P+IL7pbTe5JzegkhYo592qQrmyxyboELT8Pb38xIzCrvs5W4cfxwyUcYKV2WZ+eXR36
8JYGNutWvdtex7/alFipgTIiDECZM7X4Rqhw+sylPrWLb9IlpJWj+Xgvq7Du24NbT2ICSr9mRCou
O4k6EMN41sc4Yw5fBzYjj7jnBJIoTOp1YI7b9P0b/JrqmL27fx5/ATgzrOc1OMOAnD2Wd2IRtqct
hvI9Y2TQqwYe/6q+Rb3sJ1AkRB2RqMsiBUMFqmf99mzGWVdhDn06Chvp5ElRDcc/97X9sWGZ8jTY
wfRIwPaWNfqkoE0o4tT0dYBwvoSPftJfo72AmK5b0cv5IvNmi+J3JqfBM+5I9dYGFQbii+F0QRec
sWqCggweXpZcwEO9++47rq7UfNWhHdpslXmMx81w3VVGvM4ZFrwzY88K84T0+PGDcgan8uQc9J9d
Qw6w6FtDajAlarfd1q/pK0NJsLMmHGEE4+Lzl7FXHV2N4bBTJuTUXeZZpEzWEwUQlEis4QWu/uAM
kMlVNscnxJKo6nHEZpKeHu8LnRYwrc27x6dxhaBsNCNjcu3bY0pBouCXrVmmu+3SBT9Daw/9RqM3
zcxD8FTXnGtevmfrB+WXBC0eiWMAnxlpQV8ZCnMDNnDw2n1G9soa3jWHv7O9BTodVFyMN5bfbhv1
LJyj58HY5aEBaEHBaoLHuk+4U7Bc7GPwMTylBahLfkuv/MxPRC+zcFVlbMjt+ySdYrN+0z7xGy3Q
iRvIoKwgtT+HZr1vXcYvyHqsekb06vRLzWcf9pTgthPoN48W8RQxEpxPovnWAcSn117/SNbBI3xB
S9QCcgeyOrJhVNE/B1eqnVfmth9A1u6H9mztNNLfnFaTVxkcaZol9raOaGYAWN1d4BQsjpk4++0h
2j0acMijd6fRZ3Mrydu1g2k5pGtKndyjXAveEL6ZpPvX+PVbb3mKxyI0IFXRY9wmVc9wRkQsgLnT
r7tMrrNnTx1kieE9gso3ols3j15Ac7R1ncV70fL7NQyj++gCHFIECMxH2G+jngpUf72D1/eBocdR
QlafPC9ee9aaGVOxIuiwpSbTCtGdm9NWKdhh3RwbqPPhmqm0ts99uqekJzAgF+zQIdY/ThTr9uCm
MiWQTWEhuaLHfRzqVNaT2+TCbgsNpK/MtQObtk58hrL+nDBjoCcmdva9tWGFvxcV/+xQfHp5cv19
c2uA076wyMEc2H5IMNWNhvzaU8jgoBneDM0HDzGD+hGQv0cj9o3z8B4tCT4aCW35Bmu16INzCVuy
yCaKYtAM1RS3NxaDBuCtjhnC/WZpMu3wtAxg/wcQmtwshLMbWcMsOh6uH4cIXcpg6OvHBoSGnfqW
9ok6aJOlog/OTBbMGB3TBcF4UVV+OH7ShF/QKdAaQBfrfoRERIS1SQPDL2q3OYfqQoUU8HQef8+S
coz1tfd5kSSI+NWrzu6jdk+fQPv4JVwUdoVjHrrvZ3SZ8My1YK+WAS2WRx3l5E8itKoj5bfCGJBQ
jjwuvpSeUV0RZsXTiUVEBZI1rD4DrSaPqPcAZCvuAf9RIfWvyV12Wh1AJ6fFXcLVAlM7KpuJlRNM
5+S1n5Hn+fv8hPai0tzi+2Ouo/w2r17OtYFq5+Q83TCAsbsbnRtvjeiJXquF9NpVQBcy93ILmpXu
vfdF6fJV5hpSrn+EgYfKjMU1Cwrm5Mx9Hnt3jJRaW159YFlVDda5q2ou7289/QqUirDBjf6MzOus
gglBbAgyLAQ0UzKRT7C93zHEtDtLC8pPxdcfXrnPiA6TUI4WPmW4JdCXgOP6xtCqqEYdfDFwVVSC
lxBEUMgV9EJGzBxI6q48ICH5h525ztEOmjlINaQHYpty//Ty87bDodK6vJCelvtn+nH74tolR/H7
JICrV3Q8flbuG9zeaS0CddA6PvOcdJ/MtcBSoxIUaGrfvBMNAeBuZl+2wT8VTFDT1bXu8zi8gKNZ
fYZVQVhmE31GLAX2igZyBmP75WjLEkXCwWycM2RNo69fWM+666P/1sKSHjTQKp07OzSx64Ljl7sN
rGDsoNm8Gb44rVAbkZ3GnXOUIcCwFrWYeK5spq+zL8mZ2JM83DYE8sJVDBghesoTT9N3yDxY2oRL
ePVWxZpwKzGi45oNArmaZMciA6yJzqPFwkwQl6rL1gDrjo9TITuH7QIUyFb2knwSmvy/BWozEJLk
9+22w3LzmGZ7lhdW0M4QuFAP1VO87raTUpRUKEeUibqyMogaMpJTI5KVGQnwllVL+WkPbLyUIgsC
YIGtHOXq5ri97+i3f5nUE3MAqSdkubj0tBHgpTr48lhP85Dc7BU7K0p9ZWhxMMCvUNywNux0G80x
6DPTER3RCm1ysBwY6G/yS/xiVA7eJNeNWuGxCyq3fFzdU/cyoOMDyn6JaTu96FUqESfD3wBAH2rV
AzTWNl0X58yWY3eqSE+6bJUJgT2PoCPTIPMYJLioiBZrPmmiE6fSzWnu58xV9hgOrd/6zdtk0FYE
N9294/wDU+eFTJG+Pu0QrH28Vwp0i5sXu6OtZchExALCdomlUZYrXIYCOPnPoUEdAqE9LHHF3VfD
0zAf31c169svoX/mwi699dnPYyRjHnPEi10BYp4RyHj/zL8fLDCONRu8fWf2YLD5IEqGixcHXgHt
5Rqa1gH2KXQTUkJZKhPGwXN6J2WGRPXeGmUjhhrUgfTZyHCFx5TkEzbCVhvWGSZrKMA1P++hOfnM
6QNbB4JzAoWQz45TroM2mCDceyEM4ijgHB9RTmY9qtXMNVoABS7uGEbPrCFT9G7cPN3Ll6/Jemvy
fNZ+++wpHccsXJI8O1vcRuEpniC5nSenGKLaY3GHLiWOrObP13Rb5QojORaVGytF1FxIgB0KN4lu
LEjt3Jiv4Z8gNNtBAnG/8a2S3WTJ6JuX/iMgjdg1PDu599mDqbEx+UIuY0WjXq365LaH99lnRfv9
6dGd9KpDOWe8XgbHAR9ywU7pGxIFG7VSGHEsFeZWgWBHvSRAQacFzAXJzZ6AYIUYdlptl5bVm/2U
nZxpTUN3hMgZUBjR3V7nUf7xWu3wtfbBAwkmtXdfprxBsYFPR+NWijbiHTkISoywhYj+MaxSGgtf
XIn6hKoEGm1I2KlSPqpeq4ppGhw6IgUPOLoTIutzeA+fw/KH6Zy/7XdIt7+tOZhnmMs1djTwT+C3
xzAeTpJQN1chsD9wMxvTy36BDlQO/bG3IbDj8RJk7BAaH45jh12bm6GLpfWY+S8q6SbJF1YlOQ8n
wzsVgdbgd11l+I7R83kgb4XcOMWzrBFg9MG8A+2i41xmlN3H3zt0l+0t4X57VssrOkDEGIO1PZ0J
Ee564xOCui5dmu+wCylzEZ+zUTv5fMjlDDV0cC09hD8aome2WnCOWq5OSBR3RwuyO51ctCz3opsz
fORhpqMtLEhCFz/uG7sfGlbr3gfhHAqHyv3+gCy30aJTxCy+kxOm1frucaCeRfcFAvwgmsAIbjt9
j66ANE2IY1esvmErQArpeCdAcVDAN1HFwQO7DShiKJXebml3jS+xTeTy+WY7vV67J4j/GoHzDolU
UPU2ClyRU5pdIvpzco9qr6baQ4SNfJouH255OF5tvuzriFm7jM49aGrGDHMErB7zJP+k1bS6zM6p
5AUzgdLCZ3d6Dfgovkl5p4/au6vRBTPdt1NRUr5DHW0BrJ9jyArLwX3Jg3x4jfGTQfV5IBVjaSQF
0Dtd+uebB/etSCHulM9uG80T5cYjQA4IW+S1QQ3I+qo+otOepZyM+PMRSoNfq6MCBLd/xwbEwECB
8aEw6JBFFpj0Hyga+MYpc8hxzzER1IAgL+XM6CsD6oJ9BleIfcXgsqdV2Tdhb1Mfdw36BnQKYwTE
KiY9Nqh7egG2gypuHfhdqTM56cdAB5Kyl/Lm9eHbJ8KYkePhq0mDGMcsMiawXiDvGbLPZX8fKJDX
5HsZxhR9jtSqGBh5JZ9MJBi5pU9QbHbeV64zl/KaSpwx+umN/NOCNwPjWACNmqs7VYgRU/j4a1oM
HrBkLhAgAWZTjNBigug5XjWA8A5rjDcygaz/DkZYmAWHrYJN6stnH9VxDBMp5crwSifWcWgRXFHn
d+VQ5ULxqnxKlj7mecoUTb0HpZ+sUlP0sPKNIBtBg+SAyC0HmIUDlZOAxytfygGLR8E5BXeQf1ED
7cBPuRmKn/UMMVwlUKPYfIiPGBgt+BruNT2nevCav+Y6d0+OT34tT81lsTGXcjVwwwDH4z5yguW0
muKkMuhQ3Acc098PmUSIIMfqgwJ1cB/Id/dP+9OoIIVb5tGw2FzkfsqBXQfXAbwCXMJw4Oijpt5Y
sYXBD/36QwHZtwUezAkbBzl59NJcADj5/IrEpPKUuHDs4Y+s0QNg28PzQjccO4gRt9I4vG7+E+EF
Q008gOQfctV5XKc1zRH5kuvgzF9gzfxEeg04Wuz5/6iGcgkyzruhJIPM04hA3Kv9vaMGe3rycfKJ
2t/3y+/Kgwa3Mn5sCk5JZO1A9ogkCIiUdJIniZZiTsWFgtMQg+jE9w0sT3f1gH0qjzJ/iW0sjrRg
8uryPIBRJc5vRJn3a5y2arRH7APkSoAIsb2VJ4DQFOYDvgPsiBeOI+4/L389UZNzofCBufKtFQ0z
r+R2bOSiyeGaR/7A8Y0el3LA0MXTl1mKUEFOWX6TdWqA8Z20B/gJqqeAc+DJGsDla4uDAFcajSGf
RgijLGx/oyfrVtAb/50It5lTLSPA4BLDgSyFiI4Shl+b8iYhV6xDlPsRRHFm/pEBOC9RdnwhF4s0
6SmM2Rivc979jC6jdVhFNuNWrhP/nIuvsOJy9H//N3Ahwm4vavNaAteMFfuzkTfCSYMh+O+L+TV8
huVsTAyKmAfYEWDbJXEwr7ncpH83itPMU0bG8Wcd2pzCLeKmcfgHAbn/3UWhC1IKkSvfCWWwyz2A
mE3dEMmI4z5u8ICL5fLx7W0+5E8XJq5IjDjsffCSvs8x9OHCtIZ8bYBlGe0UmoCCYsBO40AVUHUE
Z17VX4/b/NvfkXBBbT5QzvTfx9IRmUJHnpc4ZVWoIhqsPHAe/kIg/n9wyK1V6EWdNxnPwkquInRB
9ngNChWVbg64ImMARTwX7hvIt8rtZm7p81r/Ga3kwNFJ++QIy3Mtr7z8ztgI/8I3pkacpzLlrlad
ENMn9lp1v4URMheFk8oG60Ts/rBGpElCnJoPjZrDwbkZwqaDifKKQQBRhyeyLbkRc7GvxSkhthJT
kPMLsRPSSoK4xFnRMJzTQUXXLzO9FdpCLxLfHFQhYLMSJCQzAnMxjxd83+QdQMAXob6E4tAWgs4s
0zmc8cGqpochnOhzb7v6zKWnYZC+yJOLSxZPCpNjja22xQ8Uulsr/oDvQDOIY5Gv4HA5fBS7cLha
MCJ6S3kSPowAnLC/5A2x5mRddB7cQ9I3V9IR0WlebbkJknm0xI2DPzG4a03ka7g7IjtO8IcOeHYA
3GjRkRbJl2FnPTej+ZIzwE7bmXLl/h3lC2r5il+bEgheO1P68w4XXob2m8tw5UFa8WDyPP+7p/LC
LYLs3XaCLbKOgP9BR3ewdxBDYhwg8KWezzkzecLkqWhgI7O/k0ykhkPjgMUvXTRlTuDUjhMubg4e
DfKtD58/Vlvqrl4ETOj8zWucHQb0HdSjS/zAMRSXD7a5ula8JMeI74GJIGOZH0vfL+klvIXoS+7+
kkHCFcYoqMeoEbKJHIsRJj25mWRwceByU8toqS8TGcVyELz776pKGBNf6Imv8/zv65HaRHxhh/H7
74KsggC3hTTs//QXYRptLYaAwa+dRqthmnF6ofN2w7+TEU8Ly6VLyRu4udD/5JHgfwXTvcyEJmY/
mNDw78e9PFgMSS6AvJNxw5weJMiJmDKSxwGzK3ldoW9ADX32ddYklQz3D6Uc5VxvVczrZXsHERsS
Fy04CAPYdT1DArYVFAjvZWe8oi2kgSHiqWON72aAqum6eVLjvKkoaVueU2i48qvD8+Y612ImdxJ3
l3nvTBICyD6sAZYfuGNMUMs772NwYc02NsZJxuYcWJVA9M+BmaGP3R0SixLXizIo98jgwfKYESnG
0AfSBHoXDjRdBuMBTrBXQLIcV8ywS2vcwieINic3WyPrGhv1ZUPaLyskA4ETw4e7Jr36A4kQ+5+5
uOxh0T9qBgDDon/YMReTT4v5KO3wob6jroKPi6h//MHQp/QMnPLQ3/FQmLI+yfLV4m1ZSp9ysm0N
y+gEAtLHwSmuuBmtnb6T/pl0ik59mHHINWiqTx6Q896Sd4oaesyiwI4BtsWs5MPQTJD1s9Kppa7s
g95DPDoc5XCfFxuvhVuAkEK4gogb4y8hllMMGWVPyqNymnJZDHzx2XAhUpFvlQYoPDT2bEBXPFv1
2PLW+ywEk2hcC/uBjZ5a0y/E/mKZweihq1CncMMC+iBbrHuGx4MOYMp+ivb85wetbnI61GmH/xpq
PLigYQ6orqvS4V771k5KYqj3aiDehQlwJzcd4ecFu4mz31bdIr6xYWDXsrEX0vIBUL3SATpNKBg8
IBYYilS5fT0FR8LJaQGuBCJPYaJ+giaDcgz/0nI7rKk6OxIwR22GoIVmGoJNkKFfDQFb5WqbNaVK
LoVJGxnBO7zsW00PvDNCfHDbI7OBhw6cR++dWfXrs4v9fgNcetiifQPKpasaIeBlv6Vw+7GpOiD4
mbP5PO6pYKhdjDl7FvblaKYPtead5Meq6A4qKL1LqmH5RHw353jynhDO8+AdeFb4Ee+hWEBmT43G
Pui6uU0ZNJTG9Ofhhsd8LXgDqRQAoUI3RgHVBjijqOsWgy8tctTkHA0E1fWYPTr+MimseTVAuysi
imaOguGD1wMCmcvoM8dtaWMvkVNAl0BFpRxuEDLQVGCxMcjOYB3OCb8uAXGKR6DvxDATLEZdYtvK
DuTrX1s+a90JHyqkhuw/XrjzwpXlG9iA2Tt2NGy2mjnP/IMR9IB0q8HeFdsWe2cdroPW7kl4CeAU
fqF0hWDyyIjJU8Aje8c+5N/3XwLOgc0YZAxdJC74lSyRZJymcI846mM1rqIPxtIwrJTkTaAWNStq
KRryB3YYlqNYPf78nLsdeD4dF0Nc0Lh60vx1Z4q5blKNuB84qJfv4A0pZQokoakhGyXlmWrfbkvr
Xzeooqs/e5iKrgWkHXIhNkisXyp55t63CVoVjuc+80HJ4ULbpGA6WCEv5wO1E5owuFCz99HtgnDw
t0m/mkYhLf5OxFD/GliZceX45YoNW4AhbCMvmeDUSvJlcVq20U4tn0CZy0tkY76ArQI0lUNrwhQS
lKzXd6gUz+C9JBzLhJO1hhl4TOARIB2ViUM5iPvF/j+S7qs5kSwLAvAvIgJvXjGF9wiZFwJE471H
v36/Oxsz29vTLSGounVMnsw8wek2LGlhSjclS0+RqCLkq3VyzfXgEQX7Ng1L2P3MvteeT3r7t6xv
F2xNGz7iF9A0VkNBCjJfX5UZoiiVb7J/LnQv2ep2EdSpt1IWU/DvF30uTYTK5a8upIdahs0OJ88g
NL9WBDM/EgViM4p9Eac1Jj8egsOIMdMfY57cEHlGpPWpj3mgTwki9BfttYOn1nYMr9qGTetBR34A
JeJExxG8qIyx3sVIa3QwDVpjTPvqdXHmx3XK1+I8lNXvDPge0eJSHFowxS4FPxrxanGOqMqCSjp8
xkLrXsP3imazDOiLdoVBMKqeRnIzGgerSuUpYUTgJ9ayTF3JRmqIUxEEBzHqEeFKWkXLO3GcDLO/
4zTfP1cWcUaQ9xbupq9/RZ48wpdTXVUtChMOYSdAvkrB320XwTzK/0Kntq6xu6Pv+Wu+O/tGHmbf
C/Zjuco2Q/OTKwUS7bn8L7gxcjhrbRvBHG3FUpx1OJHY8QODqKxXomJDnzLsN3Av+xOqgXXp988w
4taA6dcy8MpM5QKXKj+rhzJFJM0ZS53ir8cnSndf79LECMKIMOubb7V4fV1N1i+1vJXpXuw/F8P+
uR2/l1ckciRPv3edLNLal9nUXzELwuQS1zt3bqOYdlhMvMXLJk4QrPc0tirHvnZzXeRlBMaySYEm
C7ZzmReSYSn6+ty7TmE/6wpUSHy8j3NfS73ln1FViKJCw+TUiV8j7TGFvCCqv3RkuJJverHfxFd8
4dhxMAzSdvothghg49u1Njks9KzO+oYDNsaLoDMyo/q9mQvHKhcKlfM4TnOeq+2W1azbD/137lMl
YeRyKYuB///zZHLEvmf5J5JGecxAi3IZ6Zrv/8dzgxWLGR7Z7b4sUOBY+cr4JaIPCoIhNg1MmvRK
l7Jfw7Nut92lJpMvUYuxbf575UIM5Fi6vMNXIlXmfMG7KBiATD0jcEEgqWcSEfSSXNy3jfNf3f51
X7A2IUbH2UaZW1Ux5TecpuKJxo5NRmr+AqrijfrqCTvRdKWQaNnwdI0xiBmst423WsCC7Z+lQMDZ
J8uoJggQQkArX8jXuXI74QzftyYj5b/5erYj3dT1QPcFB6yj8wyRP9mxD26+aa/NFiyzCYsRqrcB
+5DiOYD1e+aflVPj1U7PQLUJpCa+Ot4Ut1q+MpwuPHImZFPczd4KIm/pZL1JGfxipbkZmTwQDxcb
WenU0JW5OrNuzgvJymN+p19EPa0cB6c5kdmDI8S1pluR9urPi1Iw2g50+Lzv8jgkk2ozP7hYzBPQ
gOB27gsoDHlFVWSRBxoLmhjfs1S0VpFiX4ufaXWptlu/OAsVbKa4YOCtc1H4tlCvi6Fmi3X1f8o4
eAB2Eih3rO4czws9Oo83c3QLb1KjTP0CiBsfjLpK2yFUOtM7a1gpJH3LsfK1idhXasjIzZCOsjQt
zAtQD+7t+8eaBpSkWjBnUaKnEI417noyfV2wap8Zv/MA5EMTG0IkIsq8K++QuiLmNXyqjPwdAbt4
eibCvo53vdBXonjx1cd0UoOucXFYmhf9ld6298d+I1WTOVAHH5ondPXiMFt7+79VXXubLKVUmK9a
8juAffFpDsAHHStn+08uJAQ15b9WukL2O4z7b7q3SpKAypygnFYDLmvGDPhN28YhunW5RY/AjBpP
G0dNEzuYWXi9iPL3yg/WPnaT1yb75yiTHyCO6cZ2wXVfv59v20Y5sx+nvaogXCPE5xv7aUJPaPrF
GAO4CXKLnrZ5c35RjnqPwfz3T+9+Hm/msN7aq5z6zQzT1TmOEPPsm57qAnbwoEkNAby4V8L2lu0w
7GqDw6CFrhs7KitCRIY7FsM9WFPEG8vpdpH8WcW0nzldq62IiRemIB3XCHTEKrzYyLyL+1j7vmKe
vLC+0T0JOS4ORsgVQzO97zzRVPMNQnkuml+Z32WHBohGNGlk0T2Oj2O11LqzXyQY1edYzy0HqrhC
t38dTZryYE5pHgT1xD9lbtIl6wUc4bBfhfdtFY1//oqUYinu/SlnlvP4Aq0MhHcPDgnXzrGxd9O3
hyCsVAyp9PaD579d1/HaREmj89mum6o9KPJhpYeR2Mq7RnHAXfY4PVJfvUhSuOebk021KMK1v/Ql
ghhp5NDh5OqCC6dk0i/nymomEyDcRzxBXR3V9n8VcYoj075yCxUGrUTCxL/4x6iLUujxL6jYaof2
XFnSzdhfFyCJQEALvOIJAzzTLtWd4hBevpYgZpsIF41oFoNMwFx2KLXMnZLBPIJ6c7/YX6LzIm5Z
5L0Wlgjw6mqIp5t66GixTRPNH/XNkxqlaTiW7SPRbtIV/Zx/n/b6mcitignsmhsfzRuelzecaPkq
SYJxnyDayMzPpwqi47MZtgP+bcrP2aSzwrK1RNGuVRoEE6klYy5eTJzo6Icngwxe+M+Y4L+42JcZ
Yx4+wl4Jpw2Ltr3GQyf8rxZslAt7MMMuuWvx74YXuN4phsDTvTUL8gdLEz4d0ZnARNrE4/cAi65c
jEv9bZfIpTVmu12cNMJiNkoglcsysgon2z5Y87er5zSw8cb88HE6FyeD/ew9YGpLrOClCI4WCBnC
ZnkseXRSeqRaklOMtANts+VNiY7m37pK9RVkKuefqzEcZRzGwcnmqZopfSDffMZ8qKt1XQn7stbR
NMZO/T9vFVKKVWfafyXsvSdgwuJ+6Ty6eNWihzidIk5UL8v7wSFaDzJdF7n6/AExQYaBFnwfX2Fq
wc9l8pOF6RIWlJK9lb4f0C1s7ogqnkick3bYVx7Y49vaPvSoVdHIghKk7uDmHOsmfo1JSCEV63Sz
0/Dc5RfWyKUiTVDStPU/d2rchEPtXv78R+jV1j6yi/WssoJe9pkg9J7GFHkuDfDBujZhPWb5il0P
Vi+nvMkY5ebJ+guOlbZeaH6yjZ8k3iWKpahzGkFPQBazrmBgdCBedBly48kK/CieboO2owwvaBSC
Wdp2Oukf6gqnMKIA+S4CppswD7LKkeyF3E8/bH8mezYpTD5bsnjvJKOQjBnN47UGQJW/evljFfY9
jj0rDFqK03i06eQoy/Cf0+z+RbdSKKaZTLcO81CWP0Inc2tZSlk76hAbLGCkKHhp4BwzbDKx8L7r
a06iZJS5r+00WFYrSZtBiJFuGA5VYAeJ5iE6DzK1tbN5q59LUbB6cAXKRMQGV5d5vMCwARu0/Gxf
+6fevQNm+AwnbdVl7+0CbWSxVHTtXz/QzIJr7svLrIbLDww14pgQIGVnaOFP2PfhOJ++nv2LShWy
gHfQfcwedPlQG+cDD4oUWB1z+rdrv0mJKVkbeU1QWBnKcIkIsvykCXfDU8XFub7hCxGcmzJo8+LD
duHAht7TR0Tvk+bBYRewgBxOlxR3Cj1DRfVudCrN01VMec3bvowCYBwGcC7lS8OMfQF2tREF5ckq
HuX52IDFK5LmSuYZ5vZhZcdzAcMFUOYbWvxlp9mIF5tJvRm0cFljluG0wQuY0+q7nbtXfT+AMfzV
PauniKdAsx7MxgxaaOYgm+D7Uhc0JVP/NZ9alFXEUso5XtacudGeDQfy255XskJAKTODgY77Ia8l
B7evU8uYVbAKlYUTG7GFAB1hvVYDf9+DUZwBdKK++Feaw8nMFzM8WyRYoJadmIJ2K2ywuDcZAnmu
by3wowBngo6kbCZcmfwIs0ULH3rLIMdqUt4uwk8zR2PWdndbgo0Pfsr137Fxo73AJYZptHLU2vgf
WJlEcpuKJT11u7wamW+UkdHyKx+xohiSfnf2nzFx6VzJskaq/n3ltOgZJx/IBy58F7kZ8vLxFgIw
GCrW6wBU1LqDHAJO0tW7/ld34W3xIQ/GeNeZV1I+baINtNZIsPmsTIDOYU2hJTJl4KTjEFp3SCNr
LU5yl2mi4in0GJtI47jRI8nrjuyt//aVr54W3lO7aq8g66Fnfn3ttTGcuywxUoOGw3qwRSJNCBBv
cCUPAz3D0kFC9taUkYAg8LTsxYkv3rCb0Jp05qtGqG5Ppmgb9bAps+hXfiiYEtGykwH3LJI1Afbo
uZg6f7YmY1HE6pxFG6l/Svzh2r6lYIv3XohDrjpIjCV+PyxAXvX33f3w0s/j8alPUI3S/cRvYkdA
Wc6kBSihgq5ncWrdXYZrDLCpBPzyZvmCpL5Qb5f3FkQLTHQdb/8qiULVR0AeiBFy8B9i6gNqCccg
aJftF3kHP4l7WIWzOFSa+ap3xAnEZTD0NwebVJPgG3ybIAfxXfwNJ8Xl9/L7WF4EdDqdC32q0LQL
E/agB3qYm0ETIonCXg6ceRb3KZOXr40s35SRp4kvTWnBidl2WLcpSgzyx9KBHTJIAslFUjJehNr0
3VhPX8ZfsJKS/igVxBtl6C1vno0zxRSp8yelnn6fS2Vj8Tut8SBXnSFMG2UoSurAZ9FEfbeqzGUS
yfzaf3iQ7x/ImvC1ZOMpgtAXNkL9IET8huo1a+d2WO/E0aAXfOnDanSOy5Vhoh72kb6Ifdiz1V2W
nNozBxSC1Qucsd+cjLErfSSBdNaq0SIjIVYZTNg9tvDb4KshXcqNIETmKY5M8SenYl5Kr0hnwaMu
pdWuDHD70uXRMcz0ISGRVs8RR5ISo+CWIRUeRjgKtXglO9UY4csxBORjHzASezFwo1/FLjYPNyGO
KXFxS3XX5ghUoZ4Co3mfiw++lXaRBBEw3XHVQBAM0Js00NZM3wvDUz1cqhf/lFgJhYk9bGlb/yWe
4PkSr+ibS72Bx+Phm55Tn4ncXb+SrU6qNgbJp8+iJV5pmA83l5CwlwNHhQqJHGNbgbGhuRk7/5XE
Y5V9q/C56YJFfUIMq4r97KwGDCVMFcAe3Am70JzSPdqXRubJr/IIJXxb+qdwKRV+8VJGSEmm9Iyg
gJNOTHUxLZ02HtSlZwJ8lg9XZDs93aux4ojAkUfGOvhqOrif3QKGNK+Se3AajLVjv1eEvVA0ePIn
+K+z3NBB95BdxwDySm4w0qDuLQNmKl9Zjdn1bweP7qspJ9Zl5sEMWqNjDYf0WQ1dtFlniNv/LpVU
Y6Brs5lkYw7hxPtMuc7654gqHV0HOA6REX0xxyFeitl3riyvw0Uw9mNx8w+n0IDm+vMjp5WWjUQN
KNr9a/YKgV3pbw2hi9v+bZYo/ktU/71krsARx+P+PNWy9SDClEY6QBwOmzRKTFLujUz9K1ho2MYb
yppwTwQtsa0ecvs8SJvDtTAEg0CuvsNuiH2na4vg3lar2Xuxsu7joMoszLK2iZwlL2m0cxpdS/+y
vBh7sZlE1x4oOZrvj1fdkf249FIt47WNgIzjwg8P12yJqD8ZPFVPbox1iemI78yp/NeVHgOvI0rQ
fYXopC0sXfF1jtUuUlAolczqPTJolDYs+riINcGYzej41yyPnfSqGsq2C1YD34XE8A5zEWsXnJuL
822gbbjCIRMUuvPhfXSRQBhhwHp0m6qvQeq/H08SLAoFOaMdu7jI1VMPHyDSDD1Lc9TJIjIEZok2
Ye5g38q1eHlT+xiLdPtiTS1c7MeNMB4wUR5O/+2jQUJFEDFX8BqBM/JX/6sp1H3c1Ofu4Dni/+8f
wuPmX/e/tis0lFD7fflu0qY20Wslwz6UINf/QKJuZbhlswnWfxSGFljpzXa9t1FIXLW/xqLCJfAW
JUX9YzRpG+zoCJVU9jHjmXSlbf3Pute/Y8bYmg0W9crfucZ5EnyjR4u1T8u96DeOWKYdLv1T6/X/
kznrtr1EGKaud7XcquzXtSmSOCh05J0kS1Ue3XUl1QxmbqsIAXckZ5wC9pnSejkoOOeYS+Lq5lmM
zbDTvl7fBj7gYqfJfOPkqjfyOCYYCV8oH+H62EmeHSSGJj72JYcOmOj0JLK/w72LLp/LBrEYyk1K
rwI3cYqUF5Y7VzbzXXnSCN5QMf9MTAIJufAlGNiVT4sYiRwNoIK0Fpvd+zkck+OqtPxc3cpGwYok
y2QJA9vhqtHmxZRTUWF4GfGYZcjRPNS1++mK/HBTmcEbwYY+JNgbpT8j6gzuY/u7fiCamd98e63m
TaITNSZ/9IpE1bxjwpItXpvwkQbkUVcE93TvU/l6yMcaXsi+F9LZvxfLKVNJrvOpSe3BgrB0Hl0n
xZ2dkid7YlNwe+J/u3Samwo7gvJxZH/fGps9EGS5fEb7egHz3OBSRazWEkmSZYSPS2upHHgHC5q3
jYPaHLwStN49dbI69a5tPI7vvtq4+AunMGKu5QKLmZWdD2RZ1Fe28excFxhQg1NEhIe/QoPmwQ3J
YGWR6C5IZ8rbxrFxbqfp2tf93edZI/jMl9ljAboNRizyexWUH3dGA+e68ZGeSq5yeejv4E+uodF0
lP1dl2+/YcTjf2WlfrpKf90q1EMjW2D5cm8e2cVKCMvO5Vic35F7eaSM7qVhQtOWG26n9kB47XWU
CzPs/IdYcdEFBu/qOApZJd50sdoamk0rM7o3t91TUHKxnLfXljF5+f6V8kIp05WMvQu+T4VkK1Xj
iULnonKIqmyryd4MmtMtNPGKwAvyvuVxa9teQLfbhU6kkzGqYbHTIDKsv9kmjpaty+xvFsoje0fz
nOfooITAfKhiKjdUlxUhJk+CNXRWf93d6HoCbrjueNuoVRKYe+eI6hFK5w+VdfE/PeayUxjuqtue
razEsKlfiZjpAe/yZe9SWrXDqsh0leFuqhzDFIDP0ycFE6fcL1YjpiqWQ/XZB6jVs83H+CaTo2zN
ISpcX/PaFuj+bzKC8dZUuLmu2ts1MPQfI3pVc7+rUMYFIiEqQhbEGVi/AMLt7FmLK4N/4qai/HyY
OLcwIh5f0vMZKFZP/Iq/RB9FPV81OXj8hjti9bwOE1MWVCM9qQbUXF0xydiDtzCkJ4gUyBgcoRQD
Es4a02w/9ztmL19yacLz6dB6voIFip1q7F30MkeC++lr07qOn9NUczKNsblYCT+JiZWYy/I01efa
pD6EnMPBPLbviEfQjxnGrmUwsVlWzTg5/twYTF5sl3HuGzSt/ErM5yYV0cNo1hwWE45fLs9KpmbZ
ptFo7OsB/4KIl+/uWkB4jUA8DL4gjDrwJ5RgyW1NX6AsLFhGmCz+nUcKZ6MD/ntAntSXD5Xs51ov
uCs1xcrM2MLgwzjfvRNpUJYxk0lCwJ7NAkuOZDH+BVmpZELSnxQfjZzCiRg8aWGrBBdyZax2XewB
utAf7TYZ1JhdUvnhs+Bxg+uzUA8E2tpJFvuTataVyyh0wOb3e97UQJZALvY4UK7ao1sCU4LFdSxo
kHvNWx3XEvsUt95eVJXUpLtsnjt0zruehiaJ38HXhpRycBhtp+oCEkmO77rH7q6RjdaTYry1jlaN
wj+/tlD5ySI4ayqiwoY1dtIfLO58wLLxVObrwO2wnFMo5BehHJNHUeucYSuRVeM6Tw/83dq+fG1p
fKc7CKtsj5Ez/uisuy9dJyeZxf2/EmHfxqGwOGWY7fNGP5e5QEzXtdSnZ3Cc3uJpENS7PmF8zAXv
8CuL7puxGti+HBu9q0QFt0ntbQbbSR8alnXkWutXNx9vXJQHQ1Z00sBrQOpw2JSXikpAB7dk9AI5
a9/UzK5fHMcnUeJctybjuRpdYqy7cpXbg/Kg8tr0du/q8XPV2NniGOuxQhpswZniM9MX5n7VPwHV
KtwdwL5pHlD3GX5PX3gckcULwqVyBk7i3UeYFu9FvO8Rc0OgK0y0XFWRgHtJ4NhNeqiMwu67yC5V
7SVrbaO/giIn9qumb0zGWh01dnBoy8GHSPNtKoYkBvA44DPkitXX7yUapwdaOhO2MDSgI/88Tsqp
71fv9LWeiiaJrrmaHSmGL8viU2zlYZ/HTNPxcRJYmz5WruzS8lFstG+eiM4DL5CdyJpYq3MMX38/
llOj3L67U+f69Juf5TC1Yd7JXSvo/ZfONDOG/fj2u1rW+tvHmCamMGeALxlUH+z827vGWseokMJL
VG6OY0MalC/POxeUCZQ//eOA3m7lWyysRYh927HQsHZlQpPt7IhAyR+hr4ZXX4/V/r4nH+6+91kX
/n5y1gm/+66kJF3QXca1MwRZGJn4W03sA3gRUcA5jBIsWr6U86fSdaGqz3QTQ8YkTuqCJQcL7mQR
myJ2qZxO7cnjhz3hOl190TubG9BQn3i+OHiluwnVvRbzWBpGme59uezrU+Xwe7M0oLf93Fv/pvh6
UQe5wOfa/eaXdy5aAT5+E3Sxn2ETsO2Wrdt34WbNpQP6R/Y+2zJSg11/urZrgCq64Hf2J4MN9r3h
2GoXN5yNLt9e53zEgyA2P39mvllhGEXD4F4N1me3Ze2W7mye9RO21Tq6vKtJvt3Mp2CnpVec9Vp1
35vMqGsGsIniu3mo7Htcwm6GTfgcOK0Mzo8RL9ZuIVda1bJdi1ZNU9ZTJIjR/XNHacrfLpp0VUGr
GhMZZCy8uPGuJAlof2mGMw3ZaNdJNrMc4OQY5Ziywxm/G5EPGVawB6q63awoOUhe95WHsYEQP3A8
JLb1eGtHr+Vy+ZJ8nWX6t2o82hN07ertygTOVHs7VVfm+6l6AMYWx95baR+2gXxY9id/RI5GlqtC
Nak41ME0g/XGof82pdy0gqHx7xP9SmuCuLcrFxoZ4Xn+nE+6yWjSfLQPH+lBahQbClkuz8kc5Ra5
BA5/IIYgOi2Oi7MdjsCPdS0ZeMQLM0mdQuCT8PLqaAwKXxRYajf2+Ea/hvVmS6Xz9zK6N3cVhc6t
pTC9o2KHpadAusbbJzjQu738L8v9MDVUmQ65sUVxm0Ry4czKV4iLpvwHITYePZA3hOjo2Et8ZM1l
xcdkn/FX68SvLFV5AakJOlvLgkUhBmjmPCKNIttTcGgZV0zjwDvGqdWXDQ8tyVpZziWO3UoLxwq3
GZCeyNevWaxyBEOjHMnnUKi6nd4JUoKYwUwkN8RMWB4q2SdvG9sODQyUEbte4VdPKMPif+lZZLHm
X2vXUwydjSaD0/Tq+y7JsTysCo+oWOyyS4rYLN31lKhDp+N6tl34/0gwB15Jp2RAgSCBUp9fVS2m
7vsp2WjjOOosv7lJIltjLI7bm3netUjaWSDHcobfaNfT1dwtULYYeFRyQjXxBggQa6hyz5XB4/+F
a6s+KTiNCp6SOXKShUi7QjWXq7EZG+lKnEYc/5XuOGzHBHAsVFSgKXnlc12OVe0WK6ah1rRzONIG
XG25LMNYmSs5TT3rr+hvurL7IKkcvC7eFq4H2Uaeo4yNWw2V9TjbWDcxD7xIcYmordDLoprpcOlF
stDSSL9yK60G7zKbMNPDXXF8DMhZwJGX6ia9nPbvXr3HKilQmhWr6ZIPB2jOm2bJ2oiAGZ4x54Vv
BYTDQrLlGYKR3ETNc+2s5gn5PlREKIkoVjpuf4fOiP6jubNWWS22K9SBbnTBgYsO6kLDCdWuQbk+
3eSABPS9uIwEh+5a4b6m6tcyj0P3Wl4DY5b9c4egC/7RyP7bDbm+f1J9ujkCFxjmXJpRkRlZMz+v
noaPT2vDeJ/zQL5a7PhqPpEJwzRIuuKQ/oL/X6yIzfQ2/3Jlfljp/l/oMsMqn3hTD58rLSYQ4HtD
/vOUNJ0Ihys2TC8Qg/3Ej0RZEXX4au9aTki6//jvvwNOPnUrkuyIWFrWueHC++ucw/jbnZv32bUW
en6VP5Ti3cHXJSCUrz/ULOycfBSPkHJt+lLZQw66N/w95qENBS4jIV2vQdeSJIEsntE8n5JOnN/H
MN2ZfKThMrlqGAebOH2bhHwXaufaLQoeWdnbINOFOEol9rHbmhPXXxbXNo0HHF/CGMeePJTDkWAY
A6d7QJTvxYZBXcyhCW0aOD9ZvI25mQK2PdKw6qngbuSyj+SLSXhCTC+PtZeKNdSesfJrGucQReOp
aeYBuFD7oGnasYve3OKV3t2NIKH4FPcBnkw/YG7rfzzffy3jK/0pywCl13EKjn1uLwd4TknYbkC4
d6O94jxQwzl7VhD4HPylpz+ouEjl7BUxtKyc+BY9vfN3FdxW4O3Jxvw0zw0Vpk3ISao8kYH4pPt1
A81O9z2YQkR+ga0roOG5N1Eox+LFItFC0aVXma6nm567qai2z00s2dXYhNPH1sFEBS3/4NDbU2Ig
zc2FsERK77Fs7vunVKXAfEGlTlKZLyfXQbl8RoAyhRKc+dms6tdCaXUo7VX4D0oyDenH4/MRLyZm
8TTrDijL/c81LmmaHstAKjvHep5fHLD8tXXgwggqeDbzsuZkM3wgxW19X35XyQDUWSVZkPpsKdya
YbWeCulQyuxb78HNcIbk+bmKUvd69tCgF/1WUKfqzF9tkveVj+/MnFlq8VV9jfk68DZc2Fxl3VPY
+Z01AIw32AZPSkaFbXI3GCefEELYYLgkre4/E9+qwVhLYdG5pM2iwprhN4eod4lTfKbjuqly0u10
h/K58X8wNEx9pPLtmFhWmlS2BuxeguD+FpaGKmlDCbEeW7RilvkTkMz+pqZaENDll6/zWBH9+hr7
KSKYUC5bFvVlu+lmEFCYfGmMkoTm4FEq40sdqv70a1MEjD/MVLYWEwVa5CnKBAnneyEoLQeoWgr1
69gOnupdBr82rmbqUIEOPsiz6ZmQG6jWWaHZ+yXGb8e+JejVVcFy0HA9dUR8ED0XfHNOE/D0qGtQ
JawKXuyzmJvfa/vhsW7llKt7bqYHf/NnI9N1gLcdL/buZ7qX1zCfC+tarAXCUsSGcrq750CmXubh
c0HWWeiGn0xdA4zQPr9Lsd/NnMa56m4ONwa6DQS+wFXJVsNS5CQqN71MGHfvP8xIvXe7dqwZsy6z
akAbvFSuTJV+L5V/uWbGCvAXK0YOVUY7mXKy+vgqyP9hn/eoDQZMJAJ172+oPWursjOQ5b43CUJJ
/HIFhISEGebiOlZcCI4Nb+hcU8Xnvg/tuNXsTGg+lnbbzm7fUOmNLFMmMD+oGqaFK28ut1uuxxnk
MBpD7rHVdaonw8I00VHPbdAwCRcD7Xk/Zoaud9kCl8wUVTKej3QEZdU9aeOlz3dxpx1SCFcy++7N
nEoLdraq1FS0UE5ZTd9Zn6t3cjSEYG+UTENvbd3hPUo9q8t8dLUnDEcmrCtKqsBDBl8UVIKZ+lkD
8L1OlHw0+vF8Rwh9EH6P7KjMF/gPg5qLKfn6VAHi9GO94Hp9JQgzQ83+vLk1TnDL+ur5a2P7+byU
Hl6s4kVic6ayeQarQLuoMLo2Tqp5oC4v0HjtPtOY7qookJ1YGx2Ub+ZaRZvqpTsc1FfazDBav9iS
apBgeO9eTz402nWa8biahzeo4FZ68Va/R9IjMjA7sId5LZnCkNNxdhKQ4A3X10f9PEE8LYJAfIz9
7C8NNjQNiHaxamhksDDS0TrTnOQ6q2ztmotczextnjmMNo+hyPOY1F6elnjx9Kgf+QMhJ0hbhr/f
/izz6P/ZJG7QxncLhnAs32vrNLzx8u/wb/OPrUNuTrl+hUGIVxuieEynx4MvLnl8M2MV94mLVymX
qyQS0WLHDYsJvHlz6WUf/KOCm3r6uMFdGpMOm9ZvN16bBhI4Jir58zB+qqzSn6nDdBVbeHGfjSOb
7W/PUjJZS1sbvwY8FTV871W0WYbD+7a9RhfNcild1vIf2UDkoxO4ltfKBM/IHyd0EALOurqfke5v
TSmOrePzd59J61WusLv8srKZJL73SRqA2YND1H7yqGdjzat8ojExTcqVGQlcgCUeN9WWrtv0QTxd
Frnf+8MQEdScDjyrEUOZMHat4eWXxv7g1V3PCi0oOGQqV3Stk2CEAqwiW3a4lpVrN5aOvo0r3MLC
MPn4oDGsZDJo80yM9tHxzB5psX+Dod/RBXgL7RVeT+9Im5XdNgTJ06T94Ld2sXb1vyZQHZit7a+D
4/0j/qpYz5pIVY7paPvXTuS7QkJKD46Wx25j8rGLRQIHtVc6WwZ8riIPYd6I7Tha76uMhCmYyOTu
mablt/ZldPCKt08aHOa9y083wJm1ds0CHU4dDOlFvnaA6IxsTB5QHecTkutdEqxEZ0ktUUZaaIIM
lhHh2HZw6Rmz6hSNvtSQTUod1QVMMPQQCVRVUSxY90fquJP3EcqQ8zilT/uNiydIEFc+qBXvaHdt
aFkLK+26MclXxoJO9Y5mVgjqb9H9Mf2wEZeVlTXBVqu558DVx1SMTyynCcF8mExHmdzHdgyVNCFV
gfs51vvqRDe3xp75HLuNWHQ/NP3oLGve1Ycsb2Sxf1d2qVLhXE9so/S6fpxU/Ob84L4Q78dd1f+W
5HLjOMaru1vVatxULnh8xIWY87p+jY/eKcGneYpV05uvW7x5f/7CKY4GzMXkrRe3dCTdtlXByP1Y
9tAHhwwUw+paMry/u9ld2U/nBnKh7WVvk3puS+kbWLAMaXqu66tEK7urwIeeu7IC9mpexHzyNt8m
axvW4Jm+/yysfpKiRW78PjQ8b6tc5XyPHoVBKlXOfiSytfXibUfOOPvzzDEGipwlYcX3iTW3Qvvw
xZ369JX9OE9M4Z6Ny6TB9uIalg5B3fRZ2+BIgvMZKlALP+ywAYuGvh1i6G/S7VUVFvyb/XCBvnK5
qjlN6lf/K2hWjjrlxzfmz0kUvTaUzSVXqEZE1Xp8yTc4usO4gGB12pPMVS5Wi2+oaBmy+7m5gCkC
YU5pA9Nnf4NRdK1kUb0ng1gv3bzgs4UB2o2bg+haKny/i6WNvSzfevnJR7DQzp2ccWFKjfGj2wm0
Sbd8kQeT1QJRi2dHSuW/LmsAVq3Tr8kFuMpDxn6Fze92+nMLAOdZuXbkrWt7QeWnoODnNjrYoAha
bWc+JXhKS1JUrCay+wn4TnMQTBiVDhAvtXgFpXZYf7tliqK0Imh7l/c+n0zGnTtboapRHUknVYTX
OrNO5AtTlKdjWNrkx3Cq2IRbtmxpqelkkO3Ac2R5cE20gjH+rBdwAq7Q9yaNj3hZDqKdc5NZps5s
+flGDaWSrfquc5PLDtfih8cZgOMK2R/zdoqKcQrTUaonN6xVEp+Tf5JfXJQ7sDsDblXIBc61vhzs
XYjVq4+XvswHFpcTFfOlPKjV0qa/4pLf4ru8lIE6IJbIZ550cr3j7FRej+GoqZFsffvOtWQvxYAJ
5iHd25ljn4qXDZuU8frYeBYYR5Wl/sRcGvF+YlEuVs1jqFfus3znlKvcC2SLZJ8Bw3OdZEUHWXR/
91OYJeix9/Hfd24kqf4hhdcf34W79SuRqj7dvn2v2oU5qC88jthyvVw8yhyiQi3/c6xsP9+Dy2+q
HthM8cbe5pWtg0LN8nX4Vaq8nrxrVhaRSiYbT4NSYxVZZp1reWRDgYJ1FxzDGjcoARLLPXrDG4mz
uMWijXLKWIDyidrEdKwC7FYbDFbRbt2BL79i1cLh4/Cq5vbT+z1KrsLFu/HQ3lT9xs9aL+DS2R+o
uhv4+HZjMNpxudbbUk4p4RR/JHrxH4934tE8KKKpUhQn57JUcWVbryTw/ty/pClCKQ9K5L1FMb2N
UueaiGHht1vy2lT2lgflI9VCurMLepVQBnVPXz7j7VyO/2zCivtO3rowpEaW8dgSN6eZSWysaiE4
I27ehr55gLH7LjvvrsZ+tvlQ+rgoT0VGT6JnqNe6OFW2geNkzfzMlIHCJySOx0/7wDyV0UNj20tU
Xh/9XNnRmqDfo0bjWieGT7+GklMFNlirqtAtVI018PDsjsT9bfkiSJBJib41N+PEdaFxwa3cWaB2
1Qb+7AGhZlew81zlRQaw7T9YHX9MUnXP9nP2xFp6VN5qjo8UXfwJgBYWeMc9i6Mz68GP17dDND/Y
MmAIbCplircsDkvDPrbyvE/dbE4VbMetL+UYIKLeLQMqnn5t77TK2JVLd5afdvNUcr1JZW87rqWx
Iwzd5qLAADlrZtjZPCqF+QLGVQu8XnP+d+mr/YXTZfbdD6OSWC05sFPdiHlQiMstB7Z1XBYhHflo
zz6OoA7UCwQfoYTzUj5GXvfwCzBjDJz9gI//Wsns3FRPnNNCsV0YcYJGVucrdYvCLminf9b3DvqL
fn9SGocuZltsQtpqvIp9I1z6CZGLATzvxfGT24F3+izphIL0CNr+ZBiALYoumf9wARzPuW3z7lcB
KlwSxl69Y/NpTOeJmWdGbJj2M/O/AfnK70WjnIsckslVTS9KHLTlHck08X1tQgQ37fwgjvNUd4ic
wkLN/ul+GsO+J1CubF1t/4G8erm6vZ0jaxpQo3mTh0XCe5koh1FCe97/6xWejRW+8OWfDm4WpIRx
xSXrBqbsFvXkO7SJbUN+WWYk9iUJUoVICyUsiATHNEN/nhr+dRVgk3+rlr6tULv92mgeinqoOc+N
gYyqPyXqLc5f3b9DKfdd+I6Zmzmo6U5sLpqm286XD+rJyY1Q+zuGH527n2759IcDCF4TiW1gmZ+U
/HWVvq/3cOVuVtiYcGxn0Acu1loxM7t5eCIqTrj5d6cw3yY+3Gf/CqiwjNWm4npxWNbJ5VwpSWDg
506SNbfo7hbzzZRMeEeR34f6vJh7gigjRYxF4VKAQKj3Ds9zeT37u5XVxx7tDHfKR+nwpZu154fJ
OkPpmeGO/GED6QoEa41zgbl1bKSa/8v4RCWJxZ3K9LiUm3YPFSE4mPu6C+Hl+aF3vOn4YNVScHxa
AHUsNRZkORUfL/F9bgYqbcrSoRU52f4z03sPXt14P30qpXNafSSTY4Kh9fMe0RjqgOrHWeE7U7f0
hzN8kpVqKTwsnx4/sp/uBuji3fp4m38an+tsyXAkLqqkRutZYt28cvjPdzLzHIO/r/y18zBO4ywr
ZOpzP++HWmFO94Sd1nY7L+H0rh611Dy9r9/wYNa99ew4KR3PVTfT9wkok4qtUB3QZzOFi/V9vEdt
NcOktGPAAlVJlFzvBKb6dxa/L1p2BdA9sGRtuZkfoudyAtPcP52Hkdt0w5RcRYpTP+6FIuR9Xix+
9Qjw/nSDuMOj/XoeFTT2YmtH7mn+eonvDHxDtXY5hHxkwOle0L3FD7VV+/gp5OXQ4ZehAdKcZycl
D5UsB4DvLY2k4VW1ycBbywtv7acH74NnX/CTBxT/j6T7Wk4kycIA/ERE4Atu8d4JCcENIYSEE97z
9PNlT2zv7E53C4oiK/Oc352WPSUz9BAfR32DlqAHxRz5+fyiYdp8KGkTPaisoe9VdG8e+6ymyL5L
UG/mooLbavS7aTP1/1c6WQY4afURNy1B1g7v3wchY+vavw0vc87WpPkR4jYeMOBW5k3aTXGyK/2I
lo9qCdqL1omq4EMQFPa+sZfovv1FRZBTAKn+6edTtW0t+QGzB8Zn+/D7IJaGZ+2o2zkPa8E6xebe
+dw3VyOlrgSahtiHrxCP9WhJRiMrEna06rAh2fKpZiAqgmo8li1Xm6btJkkfRD3N9L95JV85wyKC
c3v1qh2Yleib27q8Fw8FM7IU1wY3t46xJQIuRiyKtItyX8505cfp07kcn8RaIM7mYharLNs4uG9j
De2TW7PqJTpqxKlBAnpSVAdlhQ9Ij3E7horN7VKinSaX8P5D5ZTCYqvreTo9rqNwGFwDIZtsp4A1
+Xq28xh75I5Nu43twutcm6Zg7N6j+lQKyJpVO5rTXQAE8ibDTAeX95jBclJq1VkTvtWZjX33aMCC
PNnPTCO/qka7Yn8ZsDNqgD1g4fLu36aD0/vhR+lh4Q2mP8+GlCitEULnHnRQZq3oD6D/ZxPh7Vga
hH9QkdPNJzAx8x8JapSf+Ws0THmquwx5WH/bfxkgbN5szpGCzzIZc5RoZj+uJh6Z2ECWdHpjjz71
bvO78DYh79Fo06R9DmFw1wFM2uSeKVv0ufN4uz7Kzy+ZLLvS/SeqHMYc0nwQNRj4H6q9Jh+C4gkM
+AgG63s7XvbDEjSDwB5Ke/s8On6iusplwuFbuLzBw3v3n0yN5M9s+oGJhv7aK7kMmF3i0F/xO796
8OolzoSNyhxpxDn/76W6CoQ0ohRJkrC9THfhpHQ6wQH+Pu3wNj5Vafi9rRx/hU1sqEBQBj+62TaM
azHbK2vCVIgzd92+kxDZyhhtTLYl8fgOOS/S997jX2miC/LIZInfnr4H7YW70F+vFjgen4yHi1gz
EcSBGTISwLfLZaTNvacnTkT7yS5AfuktgYVaCBqbensOMO2ZsHlPQCeDC3lVQPeaO1PXDYNEGZKI
rufRJ6c4JMRUiUMzMZDAbcpG5kaGadAo9Scntmrr2CehAQ1H65a4iEtUY75Vc2lAzgMnigc9S8BN
toxmeESB6bz9VVIcTFLQmB6GmNTToioKw+7BJQmFQEvlzzVWBR8ZbUqSjcbw0y9G/UU1t2nA1A2q
ny7ayptPYT0CRuhls0792nZHDXHi8OR4v0wlIOBRIbmmlGb2XdtQQJvf8uhtFkIiRnpHsxYIvl+9
lH25daLOqqOin793ANYnO3ji24UCY56/8CKU//3wgX2hhLwJD1+3Nov2ThTaBl+X+uZTP/5CtaAb
nhXgV+Ksk1G85yaQk6fe1ka6LQsjNfL5oan2r95ecbQsbj82H7FLNZ4prGjlfYdw4VRxu66baOkC
0+fBJtG/hX2DDlz6LJUZzeViauCF64m6011n3bp9W6xSUM/nVm73kdQ6HPr7RGNDDIjaulbzeV1i
HcENVPceYCDlqNe9N5BQi1L8r+RAbgcYPF3JJfrkdBx0XjK5rqWid7jNDnHzrPtCl/WXGWv663VD
S7WwiyJ6bY4vr7KuvYComs1vizIF+VsV8AAJxlpRLseSpFEQG0PFq+BI3I70V0gPHuYpxZ0vqZAo
nktRNVHMfIkVTdbAZHqC8wjsy3bRjxmlGPZeckAmEAHZy7F4OQtnyvL9L83+PVd/0UBy0X36gqPv
MOJ3UU6S9WB6D6bHeAiCQWzRDGan9G+gdtdji+a8K6UMmCF6KEak0tS7QDSb/utz1ZE/GbJ22MfK
JqCGOgeNU2UmCglIh6CmVimYtp2fpUpLYzFKZMWlvKTibfWvclEZUI+R3uUK2WKKiHPTz0dCm8/j
h+O9npMYQldns+o9+sm3Pw+8MRV8v8X84HIoH3IVQxLql1/jUnub1mKY7kLiMYZNE2/q4vxTs/2r
ETd0z0A28D6x8ug+eMwPThfjiSfn/rUfEwrq/Kc0jZfTuzIrSPneORCJLt+iYzWvXYDJK/JlW7ya
xkXP7oM1c5thVW5Ej+5BemVwGyZKz4+ZeH7TekqXYR6zbPvi3/Q/jYxB6GZNCMFmVHiWPb4px4Df
Q31vShJ8l+jX3v7nIfDq7fl+bFwHqlztQ/Plk8YLq1d1ZzDQo7j+zjSvMtNTlfuX3CEneEjNZ04i
7URLYeS3lvFLmxCXKrAaPE1zX9ejcxDskO2Js8nVt1gOF3AVUVM+M30vZRPsksTjpWWmnIGmnep0
hDEqAALtPqxMiI1ICvkVx/ybPZUoRAvGYvWqg1WDNAd6gI0pnl81dn2ZBJfq7lnBzmxlwUOyC9S1
cpHD9knyAfJhEoR6CrL1NkYt/JtAK21CUtgt/+8ppemgLP8Oup03CzpVBJQmt9WNQKlEA0t9SQ8W
ER7g3ABU2ZqcR55NUrolRcCxFGmvYsYRt5KBtLp90gU8ojqkYvWRrHpfBJdi3E9MnzXwKoRP05eR
ORH04rn2Qvy0Paxl84JEnQ35U3ikK3+nGnTCyFwb2cdSaBb/J4LfQ5v+TGDRLhrL4h3olK1fbezU
iHwwJuXpzK5w8VF0rmaEyutt3UGF7EPFof3a2ti2dR3QXjssigUhdm9oT/Ro6mbl8DMaqp4PTkiU
FUfys/Qa38abTYB3b6neJtOgaMw6+fHn+rpT83pqoic0OrKxZpCBzaoyBReCO/7e8+vy0uyu6Q+w
weH98G3oFfWWUMJjZcr1E6s7G3fXuhPYHuhTwT0voWYp4p2Tu8YzWaNIi7VAJMlD1R9uneji7tb9
6A4k+AXmKfSgGFtR4YUAM2eKeja7aFKiEhxTKR/NiTgVXprPWXoQHxjep6QMkla/Xp10VPJcGbtF
OcTxHA5Tt1sUZM7+kSqS/1ri8eTQ/g440UObAYQ2UZeC2/W66MHYsWSNSWGzCqDaOYMxTlJhagun
2FTaSlWhf0v8XJLzSuqBVjNvpAqfuvBEQx5vpakW6GYqQIDQXvfqJaoGtYY+SFBPEOlpXgA9ysvk
sZJfvMcoWTkfnR/UwYlxYtU6JT4SxJJZhVNfNVQSwZSqa4fdU4gVrDVmbKq7b533UJOQsKh1ib72
sINz9S8qLy64DAQqRPFU6QucVliFuvkEC9HRZqYVN/pAcRomqIXck7ucJNt0kl2wpBTzw+eGRIGl
Kc5jb+cH1+vyPl/SUoFIKRCHKDqoTKylKovNo7lX93jWF5WtQVarSpqMBhwJHSPV/1QGUB5FZZDn
a7wkmr0HWDU13o+8sAWzGW3wkQGFUi0FdT+I6jjLnZpg19u6uk3VLIbDo7FG3c1BuGr+7WhBRw7+
OR2VeAH5dqPhoniCJDFGx6um5t7/zCH5D2f+gx5p9dXeSEPOCVv9vrGA09w8/W1R3KdH1fdy0wuK
jNPHDxWhWM2RsJmobEVG174a1Ng3jHoGfRCgAGng0hiNpNuX9kZyuGMehUei5SBTd4YSZFvdHfq7
gFcW8yk1UZAjL6ytZy98hfPktJVYTs5POUDBNbT71MmkeiYJLgra/cSbXQmh4nVfx5KvZo3amXtA
VudOjNAPP50c3Z+U+/XssflyWBxk+JRxApmmkiedxqG52U3rnKDyI91X+OQvVYvZZnXezc/pyjZe
jfcPn7dj/SaCflV3bVg4D7dFQ+ZdmX7ZgqJlB49w3TVsWdkjfg8QU1H++IB2tHR4fmv4DpunMvtc
PjeWl6odQIb/s35EAbsInIuDOO5u7WoLzCy7+qsXyHIt0qJw+9m1wRgvoSUheAC6sCwpyFNiFFLy
wroH/EZU9JKHfGNpJ52wKWhrpUQof8Q2N5WQKP7tL/It+26XzL5nJ3+uRPQ7TOTZWzwmuTVEXMh8
QlWw6lstEPdo2fSQJS7sy5hMBabNes0E4mSKV4F9lAnZh+GEJYeQSM62BzRc1re6LwkgV4JiKP4q
Esxq2k3X5Az4x4UAizzynvTHILNs7mLVzLUcWyHNqh5JizWTLadX/dWycoppjAfhwdQeh4eheBnT
5OgrniUP8v8glyfCAwJo/tur/4t+IREsPo/yZlmBn7vs+ES/JATsbF8p4yUMZ1mV8GCZcxxZX9zs
G1naRsz1PAxnjTVl1drTFHJ84nLPDHmHZRzPHUj9cd+Af6XGaXmlozloJwxdd6htfpNGo9saKG20
qiVNQfds0ZbTBGLtfF2z0c4JJH9f9qkD6vmx/50FAKWgUCufS1/evZ75950vG/vurn3ycRAgsd6p
Hbqlc9MwkIp7e6kcwSc0RD9GTdKhBd+kkoa0D+0un+Janu/foAZlzd4HYaU2KEATNlGe7cKue5PA
EPyWU1Kst8PPWRxbrLIdRQbzOVJH5GoWBaFtlsLnbIIZ52mi1JX6/3UyNiymxzUNTFDbaPWTar5m
ecVXZf29kUFwGhmM08waC3Ifv+B5lm6ifJkJHALHWyK3iuQgIZN1dmGBZ6YAcnSqk5ua8Us396WL
zhuClGodepde8mPLg8UHJQaS3XpR1RhOwSPLMi3Rn1eB/bYuFV9Qdw8cFpYRC2JTbdNFnSnz1Wzg
8pu8pYp05damvN4UxfO83Bkf/NxEK1RCmAj+rBcozHxhtnxDsWprGKPDTK3SpYasKR0qguEq6RKt
BQ/RieFTTwnqZ/+rbzo7AJCY7xANaWoh7VLIS5U4hqk+/5JfO0Fl+kw2wlw395LxAhRGLdtYvhWO
oH0JIcWnxYVKbOA7s2VwgE8cXam68z+AqDwYbuU41tTrVqc/+9l25DcC/9jdVxe++R1SdFvog5nY
iZo6tUaIklYiIvm14p1kqmBwbIgXninSC8NjcdP+m32PT53iX6FeT9TWFdMurqUFRcXP4ic3XlLf
0lTemNRIDz5yHyEdinA58/lUjv7ecT5BZzYJJuFTKC0kDGlSRSgau5ivUW0bBxialm1H7qZO+chs
/PlkyOiuvmwL9N4Iz2+JPlW90urDD+fzjVA7/BWOv5xI31OYi8ZP90PsU9VCK1fTfaiCf1e1IUXP
MxOCRQN5kIYBiQJne76WUMpp2BYUQHAPGOTamUqcoue6hdwVvGftPDm/S8kQwMmF86grXftG0tVE
6fuIeuSWmoYt91E6iKsG14uHTbebR2LD8bNqU39ZctTp7YfAWVzrkMcx3sRvxUQgCbTC26QlxdKn
XDf4IG7WdiRt7zW0tESBUV0IpzW2XT0vca8wexn2EgRm+1+nZqySfU+aRrlipN2ZpCFbURFGaAsj
ij8LV4ExvvDuvugYR0cUku/n6kamVhcD+y9OYrbpb9/Ta9bu+JtkQ9JGYwTJTcz0PJAegkYLF1xR
V+cjv3XBt3IvpHMlOTgvs03+zATOs99z+Ydg/in45/vuSzF/j9yZ/PxliYq5FefhN4AU9ntNUuJZ
WZtZc63G82isAFQQSK8zg6DB8FSAHNhtHArTcuzQ1lb4/6CExLcy8va5/yAQsPoPbTsURPQ7N1kx
pn2AXKcTOMc/ERqx3J9nqp2dHMhnsjWH3Zlko7H5l1/1+tQR6VgU3skONMxp83nKVfNRNYgg7X7n
RixVNrv6uarreAxpUod8a0D0RDqVAUONRALT2jm40mLyTu8rJZSNogwXDTEzeIDhXht2kqk8bRzm
Ntx/eTxkJlBwzUWLDEWkrHkMENByyPjVb4pX8KBWop7k67rcC2Mt4a1BX5BjhlvNU2US99aBWFCy
ae9vSBsvPD6Esa3KDyVf49J71WYhB6YVshO8Vitf2tdMYRmF17w3lClWEBGAMJZwAqzfYgO2xhHE
rJKtJoaUUk4E6pj68Sskit0NwTjNI3MDS/vfm4W9al2gl5/pCTXE6sMN2ZOnMQYGHGX3/QQj3qsa
DHRj5g2JfKD9SLY9a/aucPYOkpN7f+lQztCNFTYKFw0PSF/y5LOUmSuHFTlIKa8o5vgL3QC/JNdQ
MQQgElJJyOQntzO8pqYnbHSLEgXKPR7ATuqaRaKoFoYdE915X1XfH0uR00RwI2e+u7/gRi75owOZ
/NyQdESC5ANVfxdj2/IWqTlxoP5q9bvNl9L55naUoxPv3cY+RGLOXfSPo1obGTSkhUONwwbildT8
lik+U3XNlJ5PjauixP5vrpXFvpGZf+zSVJfF55WdMvGPMvNjK8g2CQIAPnjXU70XdZ2OICrvz02M
iSrfZ7yNp+lGkHJNlI7YEZg2vicUCNmBugXzgoRaUzcO7jMQetQij/F9pNuLEddUPIi7zBMsr9kZ
bcQK4ffYXJOj1lf5amyf+DwPOgtDx9WpR4jpcDkh2fBuIE7B1Zqnay0pwBYNcHoM4eq+51r3ZPl5
LL8IVcn+LJ235Ku5E2Uw3NwK+eoXpLS0eFv2DRv310Lakov88YCYf9uP/xJXDVVL66F5lAOopsSn
0hY/spP/oeBnowUj+gRunC7C1/mPUb3XnN13G/VOH3erOPIQ4z3JZtX3Zx300o16PsJmpmE5c2ed
R+dRimXtaq9az1MtYYhN8vSQhCMAM+B+SmRHn5CDjsxqnvAzmUZbzTNbC6+aXc1Auw4ewwgoq3Cn
ds2xJHQFRGtw7x+GY9gTlqUzVfWHXYytqHgRO8xRc2gB8T7swlTlwIvF10kErr38H3kE7rh92q8g
MVeH2p41A056bTz7JIYAyxSJ+b2p+qdTtMkn4hVMKrJGHWDut6f4WWizmtPwKti/xNIYHg42p4/f
deEiMsjM/uaLfFb4KTyb+odzi3ZQmZBfwReCXEK1rFeNLZsJaQfxihI708tpfuBsw0fXvd8b+O3v
1P7aN8lKg8QFcxOouwKRpture4QoWoGvWGGVqmkwrRGlCVeKVCOLNPHu/IvCN0f6SkOxSJSxkGyh
8Q6Rz2kBXQXoJ3q45X8NGa0Jw+t4SS4Ti/Vv/5DexNslW0sLu6jp765UP6kAAlB2KFIP98Lt8XmK
2Q2SvEV6C3oouxoB07VMzIB/dV06Uxo7F5HxAM4IYc7mZb7lewyaBjWN3RF4EXrj8e1MAUspKYCm
CUKWR3mzbtw83yoT3QqS0ueOylSqWGC7GUZ9nhqevoWq6owX1Pd1sBHlEEZ59lf+6++qCNLaEVMF
fBUgSP1GcoJGc0sBqdWGdMeGr4uoe4dbFpzXVq0jmut/QmhFY7x62Ez6OGKuBpumnvM3WYqXDsVd
9dHmYuPCEPOpKpcItBPHZFib2TVRJRLQNpXK//wNpo1YjDl886XZCgFlDNI4NajXlyDokGOixElV
os/fPw5rCgW/uXwXXzR3D81pJ6MA/o8I82prE7NDI0Kco83U94ctqq7h6kZ1mxlr80fU2s5SY1qX
kNITcknz7JZU8F+ymWIB3rcY4S46VrBH7j0r1OWUkUEEAFCP/Rw2FavdF5ifL9ubVD30ZHhBGLJW
41DezBJwg+FmZD9IBXVA2HfR1I9xTBUZDIO/J7O045WGq46ItIJr2G7gO8h41YJXzM+D8qhjl7du
rkpmmIvkDYExTtlZyjbZWBSP9SPl91pa2A6E39g1Dovi7VE8ZFxEKWlk355Tn2ljPwvqbHsImMtx
HgZ2gJoPlRg5FjKr/GeMtah5jUwt//n8DZMd7n+9mPU3iV4tWPuhkhRwdIShJ3uXLaT8EobMpmb5
0X2ixrpNC0I40E1AvySjXXLjHBBJIBBQJNGxuvdF5AqJmiGBx8krBDbf6gmmGwgvkT+TmhIsKsV3
VYiyfSokWf4G18O9pJ7KrFuHXP0uC2sqfU2quYZ/uW5B6fYx0/KUjiq1hcnWIrtoFgWw+Hw/eut0
05+cyxck6qMLniUZdr7C1+CUlLoafLKS+OT0fflOgnjCt/fpJ+7YomWgVcxKO+46OKF8DTpQReAv
2wpbjVkdraYT6YMUGHAgqO9wEdUZKG072848e4vRlOQVTEfbAUwFeTVvsbrO/PWPfo6rN8XyrLpG
qU/PxcPk1j8TnJTvuxAnkNwUkxoAmSXW+E29gytQ43B8jIzMrcgdTnNDGNgwfA3X33TZ6zGpfhfo
HjhLFwuKLYKhu/ERO5AeLDNWbQAJPAf3WnImtADdDf07fb6+s7smhYDhRbJvDIksx7OFx3AqNbBr
lIJxxMu3lOG64uPmRykxaU6dSkIu/ikwqNoKT67OtAUlUF3Z7eUzMOKwgXkY36ajGpzAr/3b4z3f
e4x337tPhrRuiBY6vG0lK+qAfEKFqCty5EsGo2z8c1psvrg/JVFSSmthHXEJEZDfp+/7unZNVy7f
xqfrBTxfc5IACGVKzkEBs7WfvcaLESyTrm/btH8/9m1aZ8gtQZWqRDVFl3kZq+li92rq3oimtWBb
XzUP+UUQCeWTnYXiJ0gBUnUQpC319QbDO5m23Xf4eAxdjsJQj5vMl464JbGKs5RikporJikP3p5n
RD9WgEns3E4RwqsdtZy9WAUZdEWDK1jrypgIUAXpPMh+7s1Tm4z96f+oZHwYhoBmbhIVrC2BTT1V
F32MQpylZAc3rIE1Yz1nGZiezuA1DiQeByaor8apVw5iNmqhspXLgvUkPTpJ95v2gQOa2E0tqmWC
Q40/Ks3jotGKKUdUZJkw+32UfhSG6/HfXBnBGycJr0urwvU9RjABL1iLnsaCEONUsO2h+wzy4EAO
xmZSIX8QTtaMabGEzQoaxlhT9bj/8NW5fq4t3oAmR5mXCbxBNFzqGU/szOdBmK/ldGHYFqMChTCa
rs4RD5LmAP/J7iuuMlG7vq+R4j9aZ7uhRjFfeYhjQUcOuU3/JU4Y29YX7YLAJkINRNZF0gfj7r6H
ZkZCbdGdnwSxuf2puDFrHaq3bqwTvzh2y08X7xR6faezpWDKEZP8rCtpkp3DP7XKsQIlxdWQtTve
7wfTJBsbviL+w5Mesqw9yOQHCtcXccejwsDg70NYAZRg86h19sXyVlmVQWNoj1+Y170u5JK1bKqr
DgjqxYZIgemXy/G+GUELioj4YMHbKuPdPMUglrKW9s2Uomj+7GcntO2w0kOmeN601fN2qnX1RYw4
Xo2sWhZAr4A28gg4wtRL0Qriz+V0bajj4p3bqunykh3jOlvHoNHO9MD9UsT6KeHUCvqeLKJ1qVJf
1x3z+Va2o1o5RK29OG5LXvHi7BYhAIcMcs847xR08ND6e7ibhc2leIWvkYsEBPj0vfpAtxwE5V2q
to7kpHm71rJE9JSDHtGgRwOipobQy6A9XqicJNZIeoG7xZD5ZZeGJqKEm6v2tCK7Wy1vdq7AWWbu
QAKsE6H98vftvn8/mxLdoRXDaf75LMkny7ZFaladInYSyoIwhioaRnVhPMIQ/tKFWKK5iBqrwOMX
M7Tmj+JFxORmfi0lTc1NNV5lBlLlTK5879sV8AVNz1uP2pcfCemmqxI9c2evUoM2XWiOr+FRjQ9i
zdC4o6W2HzseAWITjCbd/LZ5z5b0TYxCeh4gzzUKuoFqVtFUSexbzFjTKZ6txhuw0sLUFLNh23IK
p0uZ02TJIE5ETYund+Os+tlgjbB4JcE3JG3NXR8EuimB0vLk1vsQBhRaNoEzimGOlaBhSWbwupXp
tWLZnJWiQQpthao840FeactZmCqpyzpOrFmbIF3o5VvxDT9/M8NDHMp+5qTJrzrZe4vq3p+LNfnM
8LzIngEuKbKHQXfYco9e+0p+zMWcA2y/uSi/Nm+X9roZb0mNqYayjCwQX6ZNV7bG9dUa53T9sq7C
h8ePZ/VxaK3ipWP3MUm2Dp0HqH5bfJWX5WvTda51WvpJvEtlM0xIZRjkMtZoMQL6zNfNSNB6XZCV
xCuWYD96EXCw53nOlWHe1klH6VxwOJVT/WXHfPuPTPXRuJYeZb7r7pTdUBssS6gayZGGzoTkiFgp
O9uLRAL2fyTthv1EsRGr53uZusPqW8L1mUv5/s5H3+vOjjIlM6rskAf3L4VuOdcSVFZAro3A7Wxx
tSANMsRHO+echVUJL+46MIRyL/sKWXq2ZwMTfiOngF4aCzm8Dc1IDZNuhAgQLrJ8nKfF1PhY48Zw
cCdKy8/LDgIqUbGx5bM3cxIp/9LfCtl8w3VAPGXZISS7Gj97jM1XaOIoEjJSPff/TCA+zW6z1aK4
nZzb626O0LoTtwQ7uVYcAzS+wZ9LnrKIj7sRFVftDQTPjAaQ3I8a8iuE/DtxohoJx9LxzXeQL+bN
4rxdG9LtfFpg3RFe93X8IpRbZspkRVdnVRd8tu/KnNBMaisNuDIqRYW8bS45yjWvkfstcOPa0Ihv
ZmSZ/4rdl97tG8yFIFiJ3PGJlJ5/lcD2hnFgWuPFqrgchsQ2NoNhELohZFEJw1frNN8vCnnlrMFg
C3aXR+H+EBvdzTlVBmDE9ZAw4lv3Q3p0M/lKoBIb6qMlj8Iwku6T8LefB2L5BiubSnYm32nsnMY7
7ml04awON4MNJAYEEw+zT2fXFgA8yA7SgyXR46Vkf0+3Af8vA499w3km4tKKM2Wga/cuMMw/Q+U5
e3xxIaEPeQcoO1f3Aiz372sX8XK6P4p3nrfKqfbshqVsc24fXzyiCSl5kx3HHgaicJldVPvZorzM
lcBPUXZxfgpjioRi5gX5ecHGobtVYbaOg/hH7POa7h/zxc2CsC32nUiWHsCc7P0rbUkrzN1PJPqr
bjgT1kRfDwgMNP39X0jrg8X7WCTdUi/i+eRJ8iAq++VXOIalcysjE/3Fop21eX/yfQSIIWi/XhDJ
XNWhvHiWteVK7CTYM1cFrWVPA+O0tU8LH/VR8USm15ZUgUpfU5L7mZpie26IkbklydF12algn6k5
ynLtlCUyfY9a7vc007chw1MJo00m0sJRXzhOstvewwKnd5hABVczTRp8yD+nP8kOPnY7+uA3Wc2S
Ez+G9NQM7z6fTyYTfqxmfr7+QccRnjqQEnNJ6ouyOT/jcLCN0Icj+sY9qdgfj9eJ6H61qzmjX9nW
8tZ33hFQ+zl7iGg/4AGFtcN/sWm7LlQhsOF5Kk6/wJN7w6DtGpGz07b+iD4QhX+fzn2N9eBjX7Pj
XyqwSj+el5DHpvh2iVUDdPWQRwzNJFQhXWmmhkGNOXYUp3oYOYDt7NeJcy8k7TpqCZF1DurB2VF7
GTshYKJ/1WX5Mri3kjani/ypdTlWmqvv2BYAzRO6ovdNKc/Ml5WkBsWrvscmu8IbOPw3PgD9FXkH
ubKhm3TkFz2PwOuctufZ11c8FK4qfoelv3ch5kVjr36DLmIA2VWCZd8XM26HCHt/bS6rzlGSnIev
dtvU9rBXiHu9VGggbDvSEcqgTCfYFlqgiAYBrQU58EKemo+er5VGJ9aiSr83JQVeW+cWGKogwn4Q
a81NdS/G651lI8n+/X4vvcfqNiLxUujMirJP6Ia5USWjgjqXTxsEo44Kr/jhYDaqJP4RNRWMrBcy
tDsXfSLXn4XRoapwV2OGtjCtEKrPw/kyt/xhGIeqfPfmtGCGB0VkYBKIFWcaBtMcQJjLQn/Nuiuw
iIMlWTsIaDQ9qhHmLKT783WhH7wiwa3zdec+XHyFdPeXcapq929TKpM4cLHM5nCJsPq8iBvP4bE6
MgqZ81cfjGJVzE7pxKvztin9lV9l1dfEGB3VjzSpbeWXbXFVaJ+rbSKppOB3BxBLWQv7KfUdg7cp
p38XzUfpHNqFUrw8W5boTuupflXWC1Vx7Dsfkqupoo0xyhTexNVktYP51uvtaJoKbagWih6a/zRe
+4WhEy4J+uJNrM33ZfNypCVSV7HiVm/frDi+bQVZvpVs00JEb7Ko7yXx4bBTWUPI3/JHXIQ+VhRO
Wqyj8HOTxWC2aECuf69f6zl+sf9qzs5YZqRR+ewSN0YIhLku2w48SiuerS9QIZsBoeym9qjnm/f3
deXllpRJjkMKLYxtEN7jJao4/MckrdpxU9jBH2rYy5cIjO1PEFtT8w83neS/CVOrARaK8o4iEiuI
LsUi5VcsAAFaI0uT9TKhtYC9Vmpe6xPimdc9a5jvgsNwAUc+zIfxTQVIoJ95KcrwjedGapgaLxgY
v27j5Xvgw63v2HDXhj5wK7SsPMjAoss2Wb9UoJa1aQPkTLrOwPOO1lTfEzev21Sp3MWqFJ2NcRZY
XIOFncmfufZk23CC9g6t5quidjiVEhIwG4nyqUqpWXIaQyzpOeoyyUXNGjwn004jNvigdWHR8mxv
Pkh+DUFV+rrzOTG7oXWM/y5A7boRxm6PBC/EGpQlNKSE95cMz3EZnic/I80A7/khN6tPw5ZmG/0r
bxRLkU26bMe7ihlT9eaK4Oz2avIYvUDTLbBCbhKrHJtTeaMZH4kionaBgG/McnlUdF7dhwfmXLY2
cNnLelJW3FS23UJ2x+Ij+M0vwyXH6F9BOnW2FLWl1YrO5t2ozHK/uv7yaTQdrxoH8vhc41+wFRMr
u0eqpc6oHD0E5OzfpC8mbbwqE2LasQlMqJiK1cUJ8iYVzW4Yb/yNMW1yR/IVSF1m9IQJQaAKK7d+
VVv2+I9a7URA8VBhLYvbyPp06a8LaRnmhI8r5L6NKlZ2vCgTJKPKhNWsDXclfRUrQXNauY8X7Uft
3I5GGG37QW4yGS7ep8qKicyp6nYWHwBrDKc+IgmyZBR68mK2lzwU0uMktd7oTL/Fq/g+BcG/ZWan
7tLshag4zRZimXI2LPKieJ3PwLjn6rSjx6+AF2YLk+tHCBjnG/HEftsJwnxUSbmdoPahXgk7g/iQ
zRdYdh+VUt8rY1+RFopBjk4nBEdJkK/xx38+Phd8gYYDL8fEkDDVLHd3rGI4hPl8KFqlAXKUipS8
Dykj7p7iIZh+44Mw0GgjGtgxQ7eNyRb6UeIhQz+cG7aYhxQ5Cb6WLldko++oCMlSzqT6saxvEyLp
2zsUqcEcAqZD4tG/4zl/mfJhIPlS5HSyn62KZaGEzgn1N6OjLH4sxaDIJsn4cvFqeJmakVrFZv85
slrTZjSk6qfgdn8aRoEHc76c+Z5si1XWxfJc0Asx17mR9N+jp3Hxkagn+/GPfNiKSqAMjcKzn+gy
y1MAVeaH6q76cfmUbzi4gnEyyh8lqRlVkELY+IJt8jNMXnhwgeeKDtR2aqj6+UdBJhEFwrgSzJrM
Vvbze8cQBUOPWLNC3oK4VVVRtpyaR3WcCoiHaqiafbdFrUaO4KpvcPM7TbVxjFxhqbqMbACt2BPu
mXc5hSUFlH0vxAZxpIcaP9ELhC2klgPsNabB45qEXjJkMWOCXaKW9lAjLKyj59DXLsIG8q3dN2nV
uup9EqRH7VhTi34o/7WvrLlctyMjgAII6HUOroN5M6hpa8dZuqOSlZPvU47SgQ7f4jEAuIJ7mexn
l0+ii3ZwM2Z6oDhlhBjFn5uIkdFrbkwYx70BHz+skconhsURyyqmabD8uY/+qtEwFqyhoiCr+CcJ
CwkWssyQ2tXNcNmJoHDUJSxVh6tw1u2IKN27HX2PmBMH/ODYtJW/xqBPykkqEPsbEDDIM6hiBvZw
z14w73e9rUb+WFMFc+QCaNSezORGbh5Ky59VVxXWET9eOUhtikf4lst7eqmCoJdrmkaiF7bKVD6l
caz6rKeb68a1Fhkg5ABA5oj6IpPEaat4CHlQPCICVgV9Ss48YoFoBqtqII0LfeNgqthMv3UGy97x
g/XN+fEvr4kA1qjgxbvpaLm+cJ+/yqLRE+f29TA7zwiZrhNUdO3+HfZdv/QWHAFhFBFd78++T1VV
i5xNcIqrB34CfDK0LjO6vj+a2Ofqs70v/gCOi1ExX1w19lV9juy4qLB6fwERB3+zbI+E/rzXxhT/
knwBhfP71C2+Fx7nYszMLWOe1giMFWUJX2JxP9gNT/U1T1c+RJBdv6ZRaYOgmQa/FPW7OWbXD0WG
9I7u7k981D5TWda3IziK0+DYML12KA2EAJkdhiPlmO+ARjSvh6h2/N2GGPj8m1xjosZb2MTsOA5O
onQnFsmmkFtNz6VC8W6rsaU8a6IqbAuQlRM36hrYbq7X/w5iBEc41fYz9mguQLiusqa5Hyntx1bS
wfTAbJv+OxyMcKXx4mPZik9od/MtKE2yoyqVMxoVTEvHEFFwEtM2V79Tmuf2J/1qeI4TwFsNxaub
HNDcvmks1CNb8aMiAvQxgX2x421H+hvdaYTplSQSIgFIxKC8wT9Jt0uNoGCx0G259V8gEcagdvgG
BdQkRIwFoHZPTl0ngT0uW4JfylKVq7CZ6bsU8B7nEIIw8DvY0tcYXpoc2LTZciNplPI8hjhpDClb
auZfHKuW6jyLemsTulNdVSnL32aWJcvU5ceLu0eFopZqO29sM9e43WEdC5I1vyQdAFKxtmBWT75t
yC8IEHsgco8U5PVGranp8Cj+5Mrm78TquYHtCcgPYDtV7v2IyED0cq5K4/pvXmNVUKxxEafvkj9i
NIUeZoh9+N2VOjksxLItbh7CGPIsltWrMZJ1neRqlivnBtD599iwRq4+iAg8IznaIvtsB0AZfIvY
9Npmw1sML63v2mGfwCMQ/Ns3VlGfTfK5k0xY4pUFN6fmNqGsqk7sjv5R32dzfPViNXb2eVglCHKd
HuEZImKsZNxNB9aFFoptGe6tdw/6/PS9letcg8mZuRp3+G+FaRifzVgvFsJU5Q/hVL0nKiXXOSNN
5vb3TJ3uogPgsxfZCd1eZSuVI4YvM7xgROYY/9h82pl2YOUB+KwTO1l+PZjzaub3jKZbhOsXyYHw
d52+TeIWeRzHUQruUQcDt88zTWDCdp4ZJtyL8yzeNFGxIru5og9spn4vnWnh1cjRMm0r+Z6pAPBD
a13uVjdZutdFKzff4iSjxJvl91VPbNLPX+Ouzgi1AHD3KzfJv0mJN+shLi88MFxMCMXEaCOk3853
6O2D32dTU+V0N9X0eFX41LU47+ilRMrA4MyyN1gRamWEnDAtQauH7sM0uWwRhpKqZGoMB7ayP8UI
PLkTYo6Mfu2oJN/DALFdfds59NR1FXFfhmYQe6ZG67ddlwq9rFepPgjix4nBuZRSTtW3rXNlJVkz
P0MGPy66n1XTwLIEfcMyzGVQwcR/EUuuB4lilzar2j+lpf6j+zB08DRhpyHOIswH1P1+CcETAAh6
yfRY3bFz5cM7jRjywJIztwfK18Pconq2oL6pAhZAR5hXvv5s24nOvphp5vlpSqank1jSUj6wW6uQ
oKeIOXzr7xQXmuZXjxwgk4Vs53RfldAWq1NtVZbet2kFQRkcFLAhni9yY/68/7LwB56ID4yc+zKr
I4xSyvxH03ktV2psYfiJqIIm32rnHLQVbyhJI0GToclPfz5cdapsjz3W7AB091r/+gPnU3KvXmcC
MjyBNV5gTznw2tcXjKX5LRmecdK5O55ci6RU5WKejZuBvaAggbQAWYIehe4Jgla+de7si5zVPOH0
8tYZIRFgPQGxgAAQtWo4BPPMgiFOwUXicdeOFC0gPg4cLNCAnvm1ac7DITgDPNfsxXCL+Ll5nIGb
7BUOwRGkJj9Fn1S8H+YHo+JVhmVw/jLbQtsUkyD77EmQEsx/BVRrkWAW4W9tNjpEzvC1IMWgph94
vAB0amaCGSfEZZ5Ogcm+wcFi3A1fGg5Tuh82/WM8KqrzJ5f0Wg7Cj+7T/RJUBxyASLvqoz+uNX9O
aJ+bJetOXMecUBQ1KwIDn813Hh2OwOV8TAcb8jzEsjhzmoK5T5jITkewYIbB2/Dmn0uqtCdQ/m12
SvZ0Ngf9dYJgCUWFd6dZn81GmncFYQQMliBcRJ9wJuRT9beEQBkdQciGeTtmB6TCYhcnuRHLsOyP
KRebmhiXKI7Y0xnSY8hhS7pCByuDKzeHc9G+BnciCs4gSBx62GqfLTyDduJMPTcPmOIDzDk1HLlK
XDH+QgtDGTbQpFpvDMTY3Iwr7QJbcIsxHOYr+OndubUxV/2apCeMZLijQHRgduCNPAMMzeyZsQd3
CUKbx5LhpzkA2GShkmgMnOMVYSyYXWBvcWg6hlQrnCsX5SknWmvrEsaG2Iwf09eMstEBDNay9x44
W2jylRdBkkMBLMgaLo7Uhjwu9qwkwJaHjTB+wXScSd9jHv/AqGPfvZct1ASIiTEkGYgK/H9Oeaxc
2jV+ONBhogwDhOCFVSE+qSkD8wJtij2Y62B+dDcr39UUhHQBxfDq9hUVylH3uj01D0qSZ54oF5wz
aP8SPVkFY4CoJXq3sAdsvSdOaU3mZ8DayL8bKY7Wuk5Hm54cc4AydhqqhsJ/pm/9ZsApnv9mmFTp
qfOVaBNuFSyQuluJHJs+ZwDtLDxj41hsSKZlrtKsuAY+xXNdYzbbpbvAxdIiGeV5SIZdkvhPdjYs
fE+vnjplHSxbH2GCQEpyseDvnHUXZftYVy+WN620tL3U5Fky1A6Gfid5dCb1G4mDrOUi1uO1mqZT
Tvcj8vGueochd6bdbPmi1E/mWMzsz4ab7DSVnzvgmET3SFrwV2nHJFuPV4rUiNph3Pnbah6ZFjzp
bnNwgOa7CdEbcu2BG1GUSFsbUirDDglnbf/4ZfKIIM2pOPmJRIOw0AJK87N7liSbwK4oTO36Vvj6
sdUGuktDGXvW5CxTwqJOO/sZIVbTxTSpSY3w1xjbvyYcDx2iK7iRYTC8pULt4owKK77IwIULWfuH
0nWArexTYFZHvfgstWJfSwAP/D3q0mNyiWDmkLUEQNF4yOmWq/mZzvCixCZ8IIg2MKGTZsZbFVNN
CwEDC6NGxeFh4Xs76jenuEoCXxumbIX3pMv27nTZUTZHb+J4MiUr2WchNTkNV5QsKu3g2NAzDHA6
2DRR0sF1U8vRmZYD4YcZsBk2uSIPdpL90eUclR9GER+46KIHvbft2awi6NDnAxT007AIgxBpBUED
sBgC76nLMekysUP1l1Jmp7Z21vN7xzlRNP061n4LnSq8Yb4SrIsASk+JlPLNK64R/uc/qp8z1CPM
9PFUhoEUSjCGInzxnXhrtekp0/yVZkMpmNa9AHB7DVCag07gz5Cqt9rAidNtP3UdIpuJ2s6nBqqq
pyLsTz1ruUlRqvYvfuK9z2umxwtokF91pW1ztfXHfCUllBBzWnoNKbV5ek7d8al5j6b6nmpE4fTh
slDAOj12zQoATmJCNowXTSCL8bqfgXS6xC9xlpmqEBCn7RhgP5tZbjGN1hai2nSOWLsWgI9HFnhL
KxUt+544tpYxoFOuY1bK/Ayk3dEa2agUDslOtwxjEs4mayvT9mMIHP646s5trB2bxmOK5W+FIdON
3mCt7caXCIctIzG/zdpAlmIMxyiwgAFVyFzDCBeWzaMTpt99jT9G7dRnWRCU0WoVlUK0DbKUOTgn
XeS0/cbz+dZWTdiE5m9kLx+2KX/rzF2Mpbh5DVbZmSPvTcQosFZXr2ZMQYhAHmcXi9ASP+8/XQez
cxFCKE/wxOwOzWyUWX0HNIexGpY5pWiM5QZ9sZUte5atKhmCHj5KAZfW/bUsn2v2oXfM0afnLoPw
Zt1s75Aka69cwgSSZE2Puyg5Gg7N8ngW1MpBQWmR730FVBRbP2jdQuza5IU5kjfhT3bFzgymNS8Q
NWvP+uc6h+SR+NscRlrKZNsCwUzJB/gr7R9JgUvx5DbvXbP3SG3yXjAgiQEw3S8AZTO4D+E/Hmqt
OyGqtHDXl/+GaKdl+8ncu8REkEzBw8i/FeOzM6Dro/vppze+gJ0QNXUuh5dCP/PWfCut3wXZ2iaO
mtOAMfC0sv96h/woa9ZvwpAosltlvkQhBzqwVveSpTsHYg9jvyLedsJZ+KAhOFxg8VjOVpor1yLQ
aOopEzcdxnPjWSW7qv2OmI5yjDiryDyb9Xsev7DlCnHCoN8x9iNoRnU0xDrHsMm79KBbPlxwu9qN
4mGLIwvd9l9G9z3Cxgvkx1rZxmupyDqbaHCpVPVviAnsecr8aud2ul12UEHY3rxbLz8c0qGytSoQ
+h0hejYHq9jz82P5PF0L9yMCRdFxKwVqdt6z4h8XnVsWe8zTT2n5YmGL7T5uNPjx3kqeueWtiXLN
w2mMV7lm1VpYjzHdqfrLaX/m48NpKJgTRtKz25NFxV4zJcKbpWZ41L3V3l8Yoi4+UOIkJSal+M9C
fTz0c58oGYgP+zx5tdxTjT0BAyu6a2/nl/9iDKUiKhwc/1IoNfwRWqh82nTir2MSyuSQmyDYsuct
GkodL6V3P5r3yyriNZVcTeGNZyIgz8vYG8WB1496DCiecyCn9pphFxVvKASkgTGFuHAjeAa68Nnl
A4nnoI8pezmB90xWq/FzUtu03rWg0sMvT2HSfOcQSB35mwSvyrniBGC85P2vGX10ahOTkzxuyvA1
jo6y/+CfSYFkYd3/Nx7pQotT8eK0rz5CNs/U56slcHG0lzDwONd5JGeqDToZ6zB/wz5444JLDdbr
WY6Prjnl0TlOLrLf5u7HVJDWy0tDhPnQ1W8F3ynuYXlUNJrYuVL8etNJQfIYt05w1AUd96bzV1m5
s81zHdzZNSWAb3Tpi2H2K5H+2eNWE+wTHLhhLJuJYy0Vj7K5V9izV4Sf4zOKzSnt921wrknN1Fhf
8yV4WIVYy/Kg90sNKj9AgcXDIcW2CN/cYhc5Jz95icuPyLy3xY8Qt0TSGdsJzbelgxKlNx5UtNUo
ztEl0bua4lpDHwynPWewXWxjx+OVn5ziOCRflvkIRLPxBTYGUbOtPRZ85jzmIiszJtgpsJMb961q
k5+G7dH4Gq1d3nz65T2tYDUdLLxFKg73FfvcFG9k/SbMFxYLGxAAmjmtWcLsfwy++W5sAEbxMe+C
bnkTziEHIoRlBUO/WrIT6tMGtcN8+eozwVHjl/UHXx1tD80XypImPtvWVfT5vLHU+do9aOgFki8J
/9bX/EUmMjyJmRqGxPro75251vhM4rkRRyx0EUmzZ6QhMVgWIWTYC1i7zjlCTMirE10xh3swbalx
rPhagzgCQoCqxGQL79r02iFSrUIsR/pN0ZvQ1U3m6qyYdidfWzrrqPxwphcjdvaj/xuxxwww+fTe
OmSVPKR2+jL0IdaYFHmow+adTfQPjpi875YxzMX579ZAZp27+oeeZ5++l/5LWrJRxmA6lqUO/IaR
sTROTd5zRMb1Na9NfJvK9BxqITVq9D54KTt3gtyi7dyTxv4rnXyVS7oo+N9OMH4LiSayQ74PTcAF
pK/9T5P6zEFTKfoOfwuHpwchcmCjPW6XNcdkEvzZgBJDsCzaBiQnJnCvtt/7FEiH1AB/SugxbW1R
qnyiNG3x+sHuIEkeY17tdbP7aipvk9UsUwGrDqJ5bZPFrQ1Pmo+l2PDPSHB6n5CRRNivdL9Ve52r
RltQvg4GwyOGU4HDWcYRodG/jd6TtD9Nzm2emNAI0MZ0CLWMe0eVbPM90rZfFlSSE4YKHk986wPm
eajLIkBcgIq6WfmTPPpDd/aILmrwkR2PbvKrxVRMDlz3qkeXRLdSmavK5cCja7M6fi1XlNWTd3K5
fhXmXTiDc2GUBs/cgUUzJYw3eD89Nza2kX4UPNZmf8UDzXQmviImg1kGyBJLDVOEBuk5gj1U3WRe
NtmrYljseRnA9DmfYAmHv03z4oCqle8tKqi0+Ji/k36wmN4x/Co766lnFBq351wifSo4LwpCKmJ3
XiDzZZDujwQY73u4Gh3mo6yFArzNkP8ojFaGjoW6gfAuSM/zwtFkf/G0Vx+5SV1F+xAOcWJhM5zx
nhraZniNyqcoDdkVn6v0zr1+4uclZ1qmVyvDHZ6ERqVKlAQ3rxsArcuNHrKN/qtsnYdzOnTVo+JT
GwogQN78LmYsjjoLtk/KzheY+zAG/ePaasVb14Y7zZWU0NUxRopTzroShqEtmiO4Tqz4nQBLLnwm
f+7sskLUSVTs0rA+WxHTC12xT0WkW0XJYWT7mUsTOTLE7mglS8xdM/8cJcM27/YBYNnc0wwGZ3MS
b51oWrRy5ijxaVAoZRXB7IZDZcp1NpsK7rJ2y1LtswsD/PLwI2CLtYfhuRLiz6RedFPmfWG5nN+n
glZcsWF2LyVmRkMVr9nymuo9029+IEkQUbC/mPQKbRFpNC+Ovo5GAI64sGCya2/dSCHQT+XBCbx9
bpZbjOpVkd4DJV7skmmynwH8iOeEjXZeUmEOCxrdmM5F5kCvE5hVDrP4waOIaIKXwR9AJgR2Vjez
gB+ah1unUaeRoCZKZmwp8ICLTGKY9KPZVgB3QNSGxCbORz/soWvU3Y9Oi8B/J3aCsHwqrPQtm8Sl
hMkesBYt3TyFksmhFDzWYQYWEpjY5Nn6d30ao89S4A2cEZyS3XXJYMxlQlNgr8JFNiOHPSGHIVL7
axV67GrlwhXLiXmWwwcJ2sbhMbG+Op881KQ7uzUsBxML/YZFRnojuEETYEOo6mUu3I3Ol2poXPwm
85+QSsmiOSPJ78oRpiWYqQgcPCdR2sT9Q6d4sYPu0qk4hNOYY0llkVUUxt9+XEEaiuqV0MZXc6Bf
Mm3t2ddZuH2EMxGuKrPCZXrR7HKrswRycjnoiSSM3hIgILWwTbLBlHxk0lg5gE/AxaiSZREufAQJ
NABECLBaUUcmuOjUeOB7w8uUM2xIhHEQQ3mq2cA7h9i0elp8plF0ifi23u/cPfYe67hQ65wJUtO8
5zxInJzWFG6M8LUoPKp0Zujoyzoq48R9961h3YBoBzMjPnjmk7KNoBig9EixHWzyvwGdpnSrTV8y
lPWG/ajSBGOZ7pG1SKm4tYL1ZIwedaICsJpBltZN6AuV+lc6IzqCAQIQh8kGcLMOQuzVCu/FF/Tu
rSloehokOGOGRYL3PfneLoR34dSoH/pbqoHaZMjoASDyiMQ0Kf55AmfqTd+/WtXG6jg4Y+MUFf6X
a0LDyXTqVmqHLsVHQhxsG4x6cN+GiK51xOyd6ANAtKAndAzRQRcwkgNsMQLMaiyTZ2fVF/hf9Po3
3dqIFsmq8re6WrQEZjv4f+282DwYkboFvHGvslvCfgMAc/czi4AIDM76d4M06oCPrcV4yGo0ST7H
IrlpFb/XTz9pAgcvh44BKSgDH3TGbymhR5Ttip2Y76mxag3JY1Pz+BrqpQZYoIpv3Wzd29M+Gjxs
7TDyYUBsTea7dGmjyrPpn7XxkhQXWVyC8VzqJxEf22avMTq117q4BpAFXdRmnJatGE5dihlh2W8D
BwZaCdv1z0vhzDVUTSRqtNNP6xIejSAlKpeuSyQ62ztH4qieE/QEFKozNiZtdlmOoxDtHpGJItsH
6hUjwcHbZV1NHzHhG++tDe1mRtqqbSgjppvBqcQhYEhjL2yU9MheOa7Zm8ygftRm8ByXwUZ1PtTI
+L1taLN5SIY2Y3GQaNsoBAi7nnjDkl5rktrK1UgX+8vVnl7a7sj8OATtLrwZ2G1MF4Q36R8oEI5P
W2045ypc9CmHpSU3Bj1CXBBr5bKEAxsMmdw9ZsIORZCftai3r5HxCiQZTdNO2hg8JSRjkZGBrpCk
vtK7NUawqES+brmWgTFuUqAeSa0gYgRo5q0V/XGk9Dfsf2NApAsBDU3yqTcvkzXvQ4eBuZ0amWZ0
6cnltO2kdXcKY2dzZLTd2ZC3ZIDiKw5DwNDEpqMZPnVzU7J3cJQG4tFg3arFOZQyDioLajkHle6J
NfWoNUIIN2jDq13Nn3T27A4dq7zuYU5c44DcBVCt+Zx2yNjK4iuLo49cNAuMVlz3mOtq00fYjSjt
Xgvobshr0ko8Rx8eUHdTyQ0k3qOc5oKSRshPFHiScxpZ3PNtkGhlHAQ495rObH7NMmmXNhmOHZqp
Ftsks9FPuN0lFkN8KhWtzbYFgFlmaiQ1ZKa6+gbEbACmihqjS/h+otyoMVmaNGhQYwsDIwk6AJXE
P7ENX/jWBMuBKpZq1oyJ0c3rS9OgB3o1Vf+ICwbEKiD/IUSlUueP3NCRIffi4IfaarDqPSi7qUW/
hjfdS8dfF633mqhmPw3dYtSc38xtHrEUJH1goSTKm1uqrWXa+yia8bpG5AtDXVQzwSjDAyCawPrH
3PpADq8avz6ZbfPbpK+hWGQdatp0q1XyyR/bJUWjIFGmt46ZD6Rqv0X1p97+pQ1UKArvHvVgDK16
/pSCJJvJ0k4zbKd69y6B2AVfmjSkwBrX6I2Dnq2eVTlX9o3mHGy9XnmcJHrLWCs5eb14wo5OrwjD
avDaoZf38exrpxFX7bcxeZsySkb1m7jQwX1OgPHSpPq+07tlOh4cHihDP3tSLvmldWCouw5F374e
htV/J6LskA0vvA4+lVBsrT//lc1Qyed7XlsEyQ/lIhb2cm7Nqh7fpAE9vrlP2uA4mGzdMU4cQ44t
f4Qupm63dWH8oN4yNaSIXQ6POT0HzGEgcXQJZyNSO6w/OoJM0Tv9B5fwEU2tWpsj30qP9948zWHk
7FWU1Xaxn6sMQRmUW9HK6LbUHnODzSWZd5M6gNWMvioyhm2MgDYjphsIpnFrgJFVhDdJPHxHQnxN
cbrL9E8/JERSeVt6gVVkp//mfiVxQ56Deu/MBZI+6u+lJSRWsyBQQbQzW1pcByTZKn6MetiLgvUC
mhL2INIhM3CNE5g1tjb97ySwngCrtDa+lx0SWmlsOm8TqPuIoHHUjQv6NoigF8tF3gn2KNzypUzt
41zxOBj0tUYA4OPjP4hELg7Gq+FU184yaKvN/057vfvW3VeNxNja7LZF5x+tDLZ9ComVe1qB8XuY
frU9sxsrvAsJz4XCbMK/21IcZdy9wuo2sfvncbJpbn1J+mAZ3i06GKWS27f1m37UWfKpNBeOctd+
m532ljrJgBGZhmtDXD1VgKt+kjOqLqPHaCAHDbUJMqAckXJW9q2J+2JFpxw8lSVDoQHjVlaC6g0g
UHaquPhIlX0uhP+dDbj2uAHEDF2zkVHa7S4K8mpJTZuFM13gJiuUi6G3MpW2cBuwphB5FiQUduCi
hN0J8DkhdyoL5CYcRhbNS8zEcvoR7ktFGUebu/R6dZCOuMc96ndHw1IHW13LOtUVn04F6Ie5U/FU
kGc/VA+lM46MtENrfdnDg4dsvlb2m6anzETG974dt75e35ScvouyXtQObUKeUu0Br3lkhDarOkCB
TfD6iBW8+qniPyvJNiOPak5bHLkdme5EXwbpZt4qI+Mcw8WYQamUc83I843vWIs0cW92pH4LZT2b
tOEewiAhxV9tMYOf5LaodLjobbSt6xCu16ChFEGGkSQ8+SI5qIwRhOnmK7t/zxIIUbY/vQox/eSm
itiS9YOmieSpMCME5RCBDfnSkDqqztKngPFqYlTyt3BKkoUWO7BgJGnLNjHRYil7kj/i7pgwzZEi
eqjI2LVGgXdPSII7chPN+ZfocTzLpPJRYHec8kl15a39UW6EmT6mqH+xgyJet1n8bDrOcxCFR6MY
z1GnkFbVUHULIyY6CTMCVX86blwtyxQDNQEuaMlsqfp+bUcEh/d2/FHI09S5+HZ3+nNlmNWiccvZ
F9vM3HXZkVGU9+wftmIWXuMBNVynDvMPkFZTqm2okeHCnLBrwe+TqNpXfeQs6qEkuGL0tnX2aehe
uXUg6CgCr4YSk2iGcQuznuo98voQ1N8ItV3QomYpo4MdRs+6Vh6bcIIYEXGCVum4HqUJc4CQoybO
2zXzhV3tO/WmlN21y03vaez8W5eTtJYq1AMV+hI15NRugDhDlx9CY9Kffav5VPZ4kH5zD02vX1NE
Xay8OQaxNi2JjQ1z7Vdo2mN6j72dx4yMX/JmbzAaQ6KvPY/Jnt/R//9P/rOgP+G3ymaferv5P3AJ
8PMYbrzFKrVD+OA+nr5ib2S2vbeNTjy7QQqAX7bnIp6HpB3tet38DBmdl55DFdYkcZxx1ga41hZH
3T4kMfPisKSsMmubyhn4wyqdO1WctcjQ2znTJuyKzaQqhxghe3gaUGYJ6ysQUHrb+B2JkMSqLc1f
NHiwERCgt80NgmtJsysGfdmXvFXW73rmjjb0k0KHDunh7SBp7Idx7aXpyQ5wtBjtddKP41NnB9ai
LqGp9f61hb5XZVgMOyyKvH+L4gRLnQCJZASMJCknc107haZ49AFOBWaV/7Gxr12TTt6vIHspGpMi
+aLNaRPnroX+uRQpb24/snJ8eEMxLA0PSUUlMCSQ9J3Fb18DGeqRtfUc/9QrrEPKQFn0qMhEoSyy
SV9cQgl5DQGETAub6eW+nHBj7vV0V9rBdRT6ziiph8qhOhfWpLDWjaCiOgtL0osWjBDnjcTsXstU
MH6y8J6mXVGJ/tul+srPqCbbhJ27pDIcq49eGz5Sv/rRTMy7Jnymc+ryQvH6qvh0CnWS1Vggtyv+
9Y1cFRPGFT6kTQ19s80JG6dsQhPjqcAWS8fzrlaVfaYpNEH1rvnGeYpxLxxghpXM5duyOfp6/ois
BD9OtfQxzir5oi281izbaQK+vIlbmwN/V5Y+gzVCB1J3ayXSXjpxeVVld3Ac56gNxiKHytEYa0uq
w9hxxNSxhzdjzQQjeheF/quPn2OJvKNn7qx120qycIOB+sNcWwM9Ex9g0fTFPvMUxAHtxc+DQ+oy
mA+w7MiRVWVip5vlulXFpvbaW9EnIOfds1vWyQ6/Y5NbO9TUb/ZAOFvPNbaZ3Tpl8tVM8i3TOKPa
CJ+wsLxNZvjcz9tAJ9WXlXMeac4xKF/jyQR4DE+BM7foQBA8GsVH7n7beXy1ehyUuSqdb3wHE9j5
QP2s+3Px6a5Ul95L1XlPQh+ZTaZnJZHbeODsnX9xtCF86uv2YTASlMl4lw6WHO3Jq51NFuhrq0OZ
66SIVaVBq2NYVx5vtyT8d0xwzIvBgOJbNDnfukdsoLFx48+4bijkcoYGeoASxqy0i4ZrZRU1N55z
uLpRtgHN3vFUWAr0zzJpi4v43hUZ0GJIkic9cTZbJrra95CItd33D4192be9VeahGmIxhob/4/Ct
A714af1i18lKX/gGALzUMcMa82vbs6jD8aNNrZ/5+nAqnTPIB0ncU4dVP03RAkRn8Gi9aVOF5ZXZ
9THN8d8x8ns04uIX6Rv8D4HeXXnTkVCp7NiYwcHxq00t8YorgwARGrG+DR1gmApgDK6AV2ZHHStZ
5ZMnmZQ3E1vIPCv2ycT8wlW3uLT+AlhoIsGvXKX2LdOh+ghbmpRVwdEyx4eN26sBPgUhrQz0hyeH
ZFMmn6IO6NxSA6YFgTyjCwej1S6e2+68RFKE1mjTWLZZzRM+/9m47neeaVxwfhzs4r2p6u+pR2Dj
x4wSmmg4JDyant/h4+e9K8/f1qWABCHNdxVoD5VA5GKPyWOsMr3wUoNxJHq5LCN/FVT+LSz6T9P3
H66Fr0RoeVcx4UyjGex68UsYTOf5SbZq5oOG9hQMDmbf7BJpPCNsPoa2w7bLGuNpGLzfpC3hqJQ2
DyD7s71qPXmxSvdcpOFLpFHyt+N8cXPYnnnxMaTud1oNe8nN9VpuaNn/ec7B9BD/p7qzyq3spME+
DO0I4S7dmGetbevbj+ha7G/NK9BeRojJhPccu/NmBj6nOc0i5GoUtS0WVTJ++Cms2wxKOeDgHVMZ
5gTzqCj+4EzbGwYW/D69Liylgkzr6SRr/9IGBbZrK08Ut76B/mf39Cll+Sy75sUdBMZfnblvfBIL
SMCWGkBlUFXDoutMMELAeAeXErf7JGijqxBM457v/bkm/jug9q5P2w/rRBkAI1rFNMSrSQPQzbN0
5gcwIWk3B4IWimwq62hQSnbSx2Yv9V8sqNcUtKsp5yTQJsifLLhUrz645d2ikMkrcMlna+q72oIl
b1hrYc/kge6ShIBO4XDQ3O41GykU2IMcUR7BMm24YrqQF89P3sawg+lF0purnYaGIy60um2Uh/i/
jOKacFbJ2FiNgU/YQY9fSW3gvQqJXlgWKR0JDjPVZ2ZXb72srvUI7yfUKswvscDjqMqfSiff9G6/
zv0AZqSzou/FWYlGs04L+plVmOCMUsBhNlizQ8SBNPxVbKB59FMJ/9muxi+/MSBtGA+ytqEKmpvM
q2YhLOD/qA2YImXum+kDEOaJ/O1G/SJag1xDLIu6VSAU6y2kv+bgZoeGO92NxaNkgBC0AhV9MxL9
OuwUNDUvx1FOWfYVnqJgxjK1ySXBTzpJ6GLJ6BPMwfSW2S5RBgyF7okB87fB97CTJ6tylkOnBRRF
3r0aJiTSySIZULao3AL383/LmoHfBOEEv2Ll2V9T1EB1tFEbhLSgPTc1gk/V+9Fnj/VTOeKoWLhM
FSSjd9J9vKZ9BUfLmQ8/JyEDNj8UX5ay4EQikauis2Bc+ZRnQuCUv3LNsd108P8SRqTdOF3DEEb5
fx9cL89+UQHTwSskdSnOEB6PJGs7zrbTf+GdjAkDTU3AzKgQvxhKEuZB1SVZX11VLbXCeKuVd5yU
vtEyaJq1tTSk2jRmstHKmLwQe9iOjliUQrx3yn22p5rmy6aKpG0L83dTMyCMMtFTk7lpfLEz/Xsf
MdEXy3CQz07s34IAHmnDB+jxM/ATfMxTrLEs8Zc3Hz1WB8x2tjFGURxIFNT9ro7iP3vKPqRu4eCO
bt3+N2nGOjPHb7/27kXf/tAFLAwUHWnIMoocwKXKex6M9jomMJyDrP0tuIWZlm5MX/wLY2YlBRJQ
SIo/hT+8Rj4uj2WwTWNQ3FnaOVF5JzLFTaXbV6O+TA2HRtXY+VW0qluwSjofSFbx96TjiamOae3u
C+Fg/zH9MNV4CSrKiFRB99MjyFcQupsaLQbRofR2C5EwvMpK729oMIHh8aORXtIuHrvW/vATlkRg
Ij4/OIJyp8AegsJz0qmL6arJURYrLZnR46DYDnDl2hlLiZ/DAHSlkTw5FggcbWjz4ZmnLkqXwrEX
mUN0EJljnPU4jVTsgBLsYaLQmbmh3m9LDx0TumEwYWyjc68VO78I8ImDiWZ0H/B5YNO0HqMtbR/c
wpib7SFKFAVfivl5iRejOcO54aLB2RGXvfkFXWC4lo3RTPEZgpvfdBXBF1/wmML8H9OtTdyA6vI/
igJ3VpGDEAOlZL+VFy6SiiwYfNJiyOgUs4GBNy02uNotNqalEavlxH1iOohfLTny0A9M18JBlqzu
yVhM9bsVb8tWbA6sLLwJJCJ8/A1jtH2AqsaYgJ61q76Nd774wxTeZA7bNi+8Ydjz83wVnw3b6/HK
Npo7VcnZCdUhzOeTo8XcCf4kVcKYUbC/lzqK+OJHeW+JUS+gs11GyKoaIsqaOXoMG1Mxb9Wyj9S7
+MOV1v0p4Q9SooIrWk/hmwm8r2FoH4t5VD6ss0w+FRUTkaMTAhny7ZX6m2JOx9+w/m58JAOINlUj
SFpDBEDKusGPcZY6xW8doZOEZCgpESvO5AD8bb7sAo4WeM6S47YHlpNzXjIvNN+Vlto8hwtfdPDi
0C0VvH3F4VMi/tTgEE6TdgI6D6dTb79HHnOXnJECZhAtLtulaFZe3DPI1hdmInbznaFoQM0TWWin
mt+Qj5kgQ84ztSwNBQiJyJuWb8zUM4VgkFBk+nX7HP2Po/NYblzZsugXIQLeTEmCoPcUJU0QkkqC
9wn79XfhTrrjva6ukkgg85i9186GTR8RycXFwsTYbjU3fmiB44J6ZuLgNM05NaZ10RDTMT+5cQQe
BvUOOwnfYDkxTvkmeuObWQ3lCBKwHYBUYD6a39iqre/qvK4wMp8v0KQQFT3MXMyKLfFQJoKyUmJ7
2iUvQYsGMKPA90r+Up5reBxVwtLVLL9nDVsfIF5O+GQgvJV0y6v4Q4UlPeoqPg4Kv6x406J2F0xA
6Er/vczlvYGBw9KBfmgjbk46I8tCX1UK+a0Ob2mQ7tisn3yQ76bTeX7Qf1Z2spH4Ys3G+R6M7mYo
rRdP1HFJ1rlK85HDdBJhvdXpGOpC/2Ok6WW55/fBjno0qJjFSbLOG5cor1w1tq0h34O5KxuCu02T
2IPeGC0GMbz8VTitq4T6rRiYa6KfQnpyrbEGkNfE0doP9ktJZm1c+6XOeX/AO3WleNOlpF/MR7rC
SlqoRE+RFS57k6MfRK7iG5xkeDl4sVsKJShXZXwZarLtNBX/oo/jQXN2aZLs1YKAGoshgpOlP+Qx
IHXmHB/zY9TxVGeY8+cwp/zR5+Zt/ksmjc8xp9CGqdPz88xXnkzZ7miEseUtWwSGJqTM4j5PYJ6O
cnhKKrEzh4lCDTSKJGvLEiyUoabffhttUmYDRZETOiQ727ZBaRKW6JxwEtSISi0/iv7/VUY+sVmy
oJuXaih3LRlQpd4Em+7dCVlKz58U1c5Pldf33seKzU8w6rjr8/gD/lposYnyEccEMOsyBb9yIN8b
a7qL8mpPcNydCT5Ow9GSSNna7sY9R60/aw0ZTm4GpXvqKicUX0PRRnutqtaljVo6rCXkOFyPUqsc
prQ4Z6qx9sEqZowobKfBx1EjQjcqFxhYYQnVm+ekpdxdJD4B22xQS/V0eVHvNSH3oaWzoYNRak2n
SvR8RQb8NyrbzCpOaZbeodyqdfzdVJGrYC/0o/pdgPVWBLzwTPNPEiP1KSSmN7ES2St0Y0kVWds5
oeUlTaMR128DK70y8IZi2jJCI0Vvqj4YyxyVhlOoV88KHctc0ucW+zKe8rCUPzjxZWI1NCQ0+TQt
GkN7VUpxHRkiOPlHMJCS5IM1j9qv0FcvxYDNK2Wh5dvZAaNYk7wFxT5OScKN0pMaMuTGGsqU9oEG
6a3Ufq2+3Wl9pyzDBCk3U+U0G08FUmOV86RpmXgFtnhk/Gu+io8145mpWnh9TgvpNgbcKIzfaMoO
bJuYb2WGZ3V0/+moLN9jJ3v1DXRTRVjnLvRxSt1rkX6oYQiQU+F87Z41vtV+FM+27eiRiImf34fZ
m+KAuyLZJ0nLvZU1X1EPu0KWH02PjVFhrmfTBlVB1aGU71Z8walTP4yOyq/NbIBk9Pu6CiMqrC9m
zEsiJjlfZowPLNiPEuv/ZasFgHeUjlkdesoy4YsbOx6DsK+OKd33FNHH9IYbMcw3u/KrzuctUMeI
sIjK5wzaQRLPmEA/Rqzep8nY9KCfHdGygJxw53Rm+j2m4SUOLfAmCPA5U+XfWYeh71KpQ1cYcM80
ASsX+rxaZ6GlpuObinReWM9QLQjZSUAGgiRVO+fHSJAXNlP5ckYO9mraqiUXR2aoH3kqcJJPTDR9
aYQtREkA99IWZ5mbpohD1pj4A5hOBkqwK2etuABFF2tXJ8eImINjabOzLPknIcMRw50ERTLkjs56
eIBRuvPrbJ92pbmwiQ8c6txNLF7tDPEQTUC6tAlwa2VWYXrESvzd6dh7TBEu8iHH5lSjO3fSfps0
3TbW/qnlxHx4wtZsdBiHFOH2ic21FKhMjMzm2KCltzn2oyGnkgAmmBo0aK1tfxQlYjFeI7ZCm1qi
UBiTssPj6/ylDph+UfKtGSQ1jfChBri13DOJDa5LyJvKdr6cxtgYiB2ZGpIm7jzZwUJSGrULj/1f
X5VzQgxXY1RB+9EU/GnmwHeAKS3PzumITM7BYWg7hEEpt7mGzHN7IzQbYZDqGYZOaaXDAPGtk6gR
CSZ2dpe1Xp+3iX9JgILAwsJIIRalEXqp5Nmtu8Yv0O/PY8F6I0RJrDcjicXooGyDl2pUnw7qS5Mt
4igF74USHru2+ujkt1jttKVlOn/WNOAKQmViD64dgqQLw5FthX6pJc9X/GOtVQCPqaDL+ctMrpjz
gqI50drxBID+9FusVU3xnfqfrT4nX3TqG2K6W11a/JvFnDLWfIRqdY2j3AP8opXte6jMbjKbQlNB
/5rLzDQEb2vONRc5yFoLcE3cTkNq32oTL6GtPYJu9AjZdoR+HM3ub1AZXE9Aw+YjXemuNZdylgYQ
wmSvpaoeLIf03gDpGhoCq11FtO6+Fb+pI9gdlXa4DZu9U4KHnprtKLsD+RMhz1KYt3962pCAhosi
03cB95TAFVzQQyVDeNQThcOEKtuM/nU0MxM62aY1tyHVtFXHt4r5GhMnYsaUfOVQS8bbTvUveThs
Un1il+X8CXZZAsWvQrVpyi3uCaYcYVV96FK8SmpG4FZFwZ8lR71BhChXdQFEXj8zVeHtkBrgycyg
pnJcdobxsoX+b0RsMWogIQ2EA9zZWEI23LXXAumLFoDRsuxTJqmrfMyfjaPcWnv6KRrpacIWxYPR
aOln5E/HKuf5BSkt0e0nNmm3pb2aP4v5f3fSeLCLDuke6bfWV5/B6OGVzfAIWql5D8Fe+Jb/a4wm
xP/0Mq9LUUe9dQkcOylam/kPt5mbhWIl5Vgpf+Ki3vkakHqmrLkI7sP0HoL2bQcybnAWBZDXqvyR
IDQ0fdaCWgatqOndgSu3RFcpicBj2A1apSIPCeUggty8Tc8dbetYw2CINM+MjXdFaZhopau+A5Rp
+/XeAsbSjfky4gJQmuA7oHDNCRVvzA9VtWD7lfukAnKXvMcSIJvA8hS9c9mpslQaNrqpky4KGyUK
Gcbam0Jq9tlY/2W8m5Ftr8ZcczMpOY6JeUUnfNOMyUtx8kloxm2qoQHrd0N7W3YyI9SBkBpb5xox
YXPK7aXqHJaE2Tnnlc7rbI1+E6KRJZ1G626GKT1fZuMxwHud+xu8jqajzyE9jHvY56+VUXmYT91J
fu0EhX/O2ybLJA3yC/JpyhPqedvK772gjmtxPyuvpNSeQ5ogqVaUy9ghnFHPLDe2iq0fLF2bkCAN
rq4Xx1DapQVLf11X0clyYstcmAie3RJRYiQ/k9R/72xEqElCvDDIgSQr16xiFpUmnVhXrxUZZ6af
fzlD8RgkQoQm/4EUetv5GCWT8NVkNqlk5QdC5ottY2jBVYVR0hLWXtegyWBr9tty12nsflujPVcd
AdQ+bO6umxkj6HILiww8FFYSWVXcTTF++lZpfwSBXRC1m4qRmMI8H1g3j+5v2bf3JCnXoYnyMwIP
Lvt1u7JZvSQhmUgO5kk64D7BTqBOl2EwXbZvAWpHa2VkLC8t+ej33b3nVxNOu1bL4p+faa7MUJUb
yYYVHw0qGBE4kRXb64LbeX7jq1L/DhGHJBAxZD2695X+bVTo2fx+TikdBzrFmubSaph1SU30smxY
YRRUA6+V4EoKKDIxUx4LTkw5a44KbsthEktEY0HuFegG6+iQcpA7VXzTA+dqhuWvUuoL1SkuM5xu
Ep+BScHSj3T9pJclEm5VJ2Da3qWNxzL3JQ8DjgTsPojfyb7kLdhJTeugE7f3/IelU82e7MZ5lgVl
Fd2qHyVMZBD0BBQ/LCb89ahpnl2X66HyPZGqW9UetkUDs5BmzxBiO+YByui8YOOtLiaq0slRN63k
rwNF2lk2Kc9azKVO5PSfb/WryeHl4q9VBmCbvcnix6Qh6EpjOzp3+1qk97kq596B2xWr21zXzrWl
EujBUEXTf4LeQfpUcRqJw+Akh3rEMY3wNqv/JE6WifG81droB4ethaFm1psV/maUv/4doyK8adpI
cdIEfw3cuAqDjMBpLt186lvWq7iQkuRSTsZf6te7GiMgI2W24D21Wkhga4XBjnd/kIkYtEuSLmJx
1BXnMvZvmtXcChYGBZ7sxum5+jMYRhH1Rj4MWBNazZsns531GdX2qebcdVJtoyDWXOKwiyxrOVQa
gMj4a8zRH3HIdmjUiyaBqSs7Xq1Cz2knFxGqOzFaQy7GnHSeLqZK8bASuPmWdeFJO6B8PkxVOhcN
+8EaPJ3DKwvhZdvKcegReNVNyeXzFzAuAK48n9ImCnLB7NVP8qWgtU8kauCJsoGiQAr/4SlrkXKQ
VqBwPsBpDyvjBrwJ91mbYX9j6J1QaUROtmVYja6eJypCR2G92SUSvZR8i+7RxPpaZ9frWNtEn0Bj
+g9J1b70GuONVKz8tFnrkLjMPFzmefAuK08tiN90p/1RAmBd1j9Tz6FOmFO9mmz/LWgIoVKc3Ks0
mwaEbUdq4HvPZYa1zNW2RckApI33fcpwJDL3nL3LkRZl3RVTszLwF7dRDvHCLnaFzd9Q5JBHZRlR
KmOrSkwcVJZK3xiucOD7Ey9KIO0bhfm2aWO8a/p/bT05JP/Jr7HO/kKTHLFJehdRzmh8ynjOSEJq
6mGloenhTIoknJXmVxN8kB8YhTMBeGEr5ntFLrYhg5pqDQFkOUTdo5VbK4zfSLLxBUZcYTKaYlhS
9+TjJRhLikFHOcGiJJqiYy83d1+Pg1UHMcUmyqfE52cpE3PZyOThMEAwW/iMIgEQyGhhARaMkjVf
urPadc0G/rBF3lhTMz4ahtly8GXayiVIlIUUdJ+TnyzLqF7ikxpbk6QF89o7iK5sbkgJ6+0qrxx3
xAead8lD0qQPrkp3SvpshYSFJa0prlliqrhad5ZVX4sQXFoEUdDUvhQuz8HR+4UfnQesKPO+bx0m
cGoa2zMUNuCFTFwWMmgp7Fnbd8AD0gxgZiFgGmgLvc4/q8C/OJqFl/qbLo67KrjMFWIp7O+6+yiN
Fgw8mTGZjsxp1tZBIcBdWpA3Bwg6F8vBH9hoEzL0oyaQLAt0BN2aFwDSJF2R4xN/44RwbyKqcU2c
DWWdGJ8jjW4DTIIefyGKLweTiu7gX3EAp+FU+OadYwo+2mt9ZAFWiGVdsLDVXx2OVr6gwnlUzYBD
+TQawZqZCf9PZiHcFBhXrr/41JoQjhzD9LLbwPHuLdDwHaz+vRJfzOHAgHNh99xC8jebZ4Ks/Gxa
N4ifM2snok2Lu7Dn2tLxLOgLnIv6zCa6tNomGrgWWHJJP6PyVUIdYEHLvS7f0oRpERotzHvGMfJJ
JnmFwYYqeeTYhRCCxJX+j1PKgsDV02P5H5S2RDnJGJl5pYcHH1k/w3g2ym8RuP1dJJRrS9Zt0seM
3HauFioKe9+cM7o6+2ByJ5pol7/yzrUjrIgfSv5lEY9nPeKnFG7yZM9cXpC7gix9BR7J/4S2C1rV
gC3L0L5f41oBNkYAho51BdNRsm5fHfQx0Dw8uATchIQMr8t32fCmlJ58IceMnCzXkn9RO6ntRZ1R
bHgW/ikd/1JxKxjI2Dmwi5VxKa0D35XMLx/6N2AWtHBB7UnmRRq8QWEjAtgOrkv/QQ3g/ENioVKM
ydauMY5w0Y1mZHZx0KaSCKtsaQCQZ750VS0YzUuNRIEYG8IifgiBS4uTX3JTsQPPYWFeZ1oYHgoS
OKRV94z7bZUd6iRweUJKAPM9De1vCwzIfqeH43yRHhEkf04exKDGnSO3HUmAPMFwCNN2rVAhfkNQ
amRsTnhHUHoyqtqlxqX+teK9TcBsdRh05I94Ur/oWlPtHrc8+EDLN/WzUDe5zz/vQiuSQIGtQ0CM
UEtIso5B06Hqg8JfolXpXDEPBG3SVe47jT8PNdD5gDZrR9eeTx359Hd2L87Or4Sv7elnaJfW4zcP
WmDTE7pq+4biAyooaQatvslIp0mZ+O4NSDzjGnFAfm1fCIURFifv7UMvzzNlovzH15nV99R22Z3P
fxmJl+3VTI5y6UHdxfJU1wdiMqD08+8wpVJVCoVXM93C/lwNb2170dqzmaAvBF0uIYHDLn4djFem
sj0oDnW4G/mWWbnoSH7XyF2ab8xusVEtpvC3GN/wlMrqzf7O1KeVYPh3I/snNVfmiaTn8Qqpasy3
3XDkAWirXXYev0V7tLCQ6OjGKBMovRbVhcksBhQuoAD8NWDAf7iAKRsZCozNmnO1h6rRkHqwVKyN
fe2UAA0ZCy+GdQABQbP4FrkTDJOfCSxeJBn+Hu02/vTYWjYS/JAlbx6znlDs4NaY/kUqrjDNewy6
2EGs7BbYeK9OIbELEWNvfZvmN16DqcJvwJsuG2efU24on4p5UYffmuV1z2VJjYvJRV4kiGMhdx8t
26V4aZnx7stPpIjsJjyeVrSEDEVafCpf6ujKn3HPtnWPSsTI12xQ8n/TFtQTOWt4I/JVhwmQXCS0
OpPmQgci6sHwbxpmsx3HFvYGJdnj2i2j0ypMUEps85iNmcpH+VKyA5I6o3jCvfRXYLn0wSW/ITbU
NTYvHpSGTaGjctehumUYFq9Gif7xOmD9junYNqxd+chJLOGiJDqP51tEXkVvXB8BS6CUjkOvYrkn
mDjM4WMI7vRr2W6dwZMLVghe2GNjZ8R3BYfTJS45LCD4/2UbcRE8iN9dw7MMcDBfVvYKG6t0J6YF
BiAVi/M1z51vzEMAKiDMS09M//1yx06M04IfLLGOWbEpeETAJldEyv6MNWEQjKARD2f/0Psv+3KZ
ArQbk2kDoZLURwAGKoJZ8SuHZ/7vsHJ8iCmksgtPZlBOaTrxcwF/m2r0c2C7ePuTBTNscTWAZ1VH
csaLV2943E8Rs2u+1wifg4sPDCXGHGdfzR0OQhHc1ONNRzXSesUbiTn6ZXRIelo52IpMeuTYgdZX
ls8ixmL+UhBL7AJxDwjxBpuHnowwiuJXQQMMy4nbeLjwtdvA4Vf9Poato7iODm1kP/2CwYvKHRcR
IZmMJMnMBP9n6mcp/PE5zEvgC6rssi+Exca3iA0SmzKWAQOpKl71BVGUQ7fCDUOupidtp2QmTkLA
goQPgRvViOmFj8nfxdKuIua0Qrvx14w3fhU++og/pWkrhJRTCufqHz3m8MD6iTuq/1KJv0h3Qj+k
gtq/A/JLSt+6v3WGC155Jlg6yovcEeyOzUgRs6Oerd74ZrktcEBjua0xQTZrjD3GW9A/GQ8gPUAB
M/S7PMdCiQuJzLBVuGWYBM5RQ36rcQrwZYbgkG2BrodgQ/lJnAtPivVx/yOQq4FdxNWy5rBjH8iH
2K614JaaG1afpHZExY5xtKgW9Lwn/V2mgFGfaNO8wdiW/yLeWfam5L2ztbL44BbQiSBg2OEZ5J4V
CmJ8vOkMet44M3jslBUiF745rhhEsCiNJjz5XUsYTMvwZk4BIwmbG2csN7xd8NTt6xS6DngT3y0g
pbpjfpKxx61i3DBbAjH4sxmJe3O+2QrUFeFuuzjaBFhxKYDdae28x5GLlprMrx/SbpiWCYJHoPEl
q/HFEZI4F0LJp+nEgjByCYGQv0wv6BESezpUcWO+iZuA347h032qrybh4SS2bKR/9pKbG6Kas+Uo
Nj1ESDIK2etMyhpZtqMiQBbMz0+KmCC7rZsfMuaqExu/wOMQ5cqZY7asT11xm32z4R0nX07x6g8J
Pkq3VHcxJX+459PilcugXLki2DgHPfVac8e8Dq5jbqPuY33OKwlU9olquzxyZNfMNVcOXSRwroV9
I8ZH4bEAeEitGKE3wt/HVU5OIKhKwJCQ6uUdpm0iG4iYwcSygpmtHdgNpQemOSpLnBvaBnKinXUW
bMn2cjVUr/cRi/vhymmUHbLzndNBQ7Akb+YJ/kr7EQAr1/6fIjYV3RQg7ARq2HaFONCk8yLy6FRC
NfwXkRDFoIKqVXWzdC9952Taq0f+KDP0WH7Z7Y1/rrpKurlgxcNXE5ZXMBIw9wqI1WQizJM6X9jU
crCaWcqn2NMU/AhG9D3KXpXcOz5y6SeQ+GeMHRnkTKPZhgjzadm/Meo8ZD3mp4TkmvQo7oPmbMRu
8DI/Q/liE372F7wZaLnKezczxSF6XlReHqb9+Mi2mb+iHg4fjK1R1gDrAOkMpdD5B6lTPlkLGK3M
qwQmLfJyPSV0mZwwkPHJjV+hbkIGUMRX1h3Ft6Psdf8jNsBkrdsaGi6Cv/NwEkeQd9C+OH/0DX03
EiZ9P5CNlZ50YEhgJA+qc3kP8ZipZGc7O+tOUF3dLYNgETd89tC8IxhzrEePPqeNdNNB7bqajS0F
MxWB4ScmcT1irfaAkH8C+cmEfbxn4za+aLS14pAwYHKk4yhvE9NgDloh8PoTDCHthnlVtQ2Md0mw
vFHbWbP6SI1vYff7VP3H89/TAVTiK1RpQ9ntNthhQB8xhk+8MXpU4jQ4b2ZMXIwOSmEzdBigVVTE
qEfpfRpObuMDp4lKcU1+urMKn3F3xN1jEnMChpnJfgXJSuYWKuldW5Qs6+kz3TTZpxquMJ3KexzG
2Q+ZGxciMbAguoDeWDeUnvXhW2v4ccUIKuBAycQPl62kluXH1reXyk+7i+dxK+7wbQL+fc7bMy7q
vr8n6RMhBtu6uaoh23LjD7eQjboW/BhooI5/iJ9M/+GfrMijWKd9Yo6DboID/o/ztFyN2AtJeQ9/
GDQWmDj67RRueccRaw7wEPS9r7gkFbUbdcQCy0yIdMWc2nzl4yXyKDAli9vuVSaM7BjjzhsUJke1
K29AoTLMUj2TSdx1AEnU4s7YoL/Ptd9Y/cW4WMKpBqw37ER/9Hl2iUVC81xt8TnaaKEMry+2Jf0P
bXtxi4tDEhyiuxCrds8ftflJnF/C6KQDlYKU34p79NMpkGFeCsRnn3r0CqIgczvvCcjQugAE2OiN
VwfEH1C/Qb9Bw74Isl/hAHtC7Ugwaa4SSWU8wl36W/7GO8zpyl32DC5vFX2k811QXSWAMPvPDNxZ
u+KAsprHtH7LmgMEzu6S8aQ7wEW7Y/FrvCptjdI9tq/8coNXvkzb7b67Ec3TUn2wrjRcpdkXV9JV
ZrPEIfUfQbLq9hhPgsFLyoNtYQf4dhj8I+lhBUw0CxQq3XPSo6reM48NZD4dIk5c0jmdfXQk+c3f
soyjUKfsMJcVH41hegsrWkvVC+NsU9yQBqGQJrgnY1kA8dnx2lt/LKCs9sq6pfBP3Br2IcAZTMWa
6x8cyEwGohwckYRd8PjrlJfTwJ78Bmzve6DMOygb1uiLwFhRoY1MVS1XxNdMuSPhT1cRo84OXNh7
RNYKcSftyiHlMyh39MVQ9Z6Wl77Vxr4u7+0MrkJszKVLey4Nb2USMn0+K/uBznCiu62IpO8/9PJW
dvUiw9onGBcEGBSVdgE1oP61K5I6O/3wmXfocfxsVdF5SXBGO15JYKcy8TRxAHHx4rDdFPFsjdp2
5bmjKx9kA5Z9zx4DeTFJSk477AbtEEY5CabZLkFpLk2orihqpQTjEY0+/DMKV+rreltDK1TUAzS4
DKIiI3bnro5nFRk8IpCiZxWB5mpbzrextB50LOoHkDIL4VALsdc0UzyD0HlGAASkpDvSQYsOpomx
H3dx5aPS9xr6JXoVyjy0L+m6brZUVga65oo98exGiA+G/cUbYMdzCB9ruDBdg/NKQ6j93CjDTya+
7E7FpHeqAsLOJWMxIlGyWUTaNhhKSrKKWxYoXzDBt4JAAeIVqMDCsc70VyTLIIgY6oVFmkRPkiKb
tIUKLZFl8pKlL7hr0iDlT/Ozq47cAIHfeQV8KIe6o5f1BZpvnU1L50DTHjWEPGaxidihxGhTcokq
Qnqn0rfj3eD/QOy4+AERiU7OqAxzzlQvA+WLq0ylmjP0CwVbzhC2Z3OVvHJGUCymoYHaoET3ScOY
hEMsupB6Z8j7JGB9gn0kyWEznxhzUfAxG9L6aGsi9KsZryr5oaJyt5nFTPjlY0Khlw7exQJ7pdTv
OjZH8j5HsfLCKu08mnwzx/DlX3B2LfQK2cUJN/xRHKiMYi+kCAKjIUWVmKpWcWPkuivlyxjdcWvX
S/bU9L1Cu+N/gSlEPm69B37LpDqlDEKpvmSKWLxFf6Ja2epWL4ADnQoi6/QV53hh7iaic6haWSHv
2p2ueZHKkS/92eFHJOYTkpIIOH5/Kp/hk9ATf3Tji0EccPDS35oM6vS+Kj3nwTwk5NbtN/J0qOxj
QsVakju3ibRnHWw7j/G6hNnsLb+SZlAxMFXXrYy1FE0sVtt1xqCcs0ccxI/1kVrr7mhYh/q3LhFd
IPpcNm+8aH2+g2JQ+tuQkBfzUe1DENMJWKs1LkcQlz1b0r/gjwd8etb2haBQSrnGsNyJzQhjRLpi
6wBst7o7yrG+9dvgfZqNlG6Hbx4C15WYsh5d0AN46lyyA+MYTiDeU+1l2w9gSdVLYvNXHpATAnN3
wlsRHlX5WNVvWuBhsLfVR2ODalsbjHIYjml35D9cTXSkPcfFBAp4wQ6MFiqlEE52qfUklqPhOLAp
j5izb3wNPAIOFS/Ovixpy+UyfUjwrJgYBPSh0n6623DPnUU0uhDg/V/SszWy3ZWlRENHPAdim49o
/HHaoxBn6gyNqF4GIMmbysCBlLr5A5nj2KaMgviHKoHusEAB0OkXYR16ia07pab6zsyQwWIWbR1U
WHP5Pu7nqDGaBP0T8Xfz6ueBH4Gr14rthXZsZqpv8d3jrhrMQ/4ubaDyiw2JwwwY2TtQhBCDRDmp
iq9GfijhG3TfAiYdmF24Le2aLoa0nSB5WedSv8VIGbQS1OFKIRutj3Dy/4OE5diuUz8Rn5DPS3Qo
SslhySNd/jD1579gIFIi05ZW6TvXa/GVVafBBrv2aSg3zaej3cR0gp1GynUjDtY5r66zgV5CZ60j
zPe7T0G5H/EaN8qXH/FeMSDpl42M2RxX5AOOuxHv9fGm4VI0ItYzGX5ggwGfgegCRrbMxqOJzqNl
08OgjEuIZtIvUWYuOyt0ARLPDomS2TS8IkVuoPih9qWS7hVCVFBoVS8xO+UZ2FgE+KnTTrCASJPv
eR9BObmS+TOwgsmGVEEFmrtMFqum6tx5mRFNtytG+LhKNiVT+6a2jjmfKH4mT20H0mmsRV95iXEc
2T8nAcqDLlsmjrXM+SII6kCgyf0GHuvGSiDQz2iNeXTiNQNOhlyOsrbhI/X/BGrTecI03QoG7wVn
TFuHyxrniGPA1Nmg1aZzRTg9gKjQ7lL7weyff1WdtRX5sExBM5gNO8xlnG3MjYYGL2B6xWUNhwg0
DC7zDeqGeVdmA+Ve8okqA28BIh18/EXo0aqP6lcbPUYbFsyynTZyyXqIfJXmwIuRlHcqYObUhsMN
JH040o2qlbUA7T7dLbtalR6LM7iqh0XKNC+LEfPydbKjU5+VCuNpa2Q/QoevfzCtjzr/AnaGqGQJ
nrm03zqVCA9L4mthrDhs6/LZFkzRLFoJDzA17l7uvBtzI8Ca7B7A2oUYvSL5u+gGl+hQ/EOLgjBE
0sSyI1PPhtEYzKN884/hM0ZZmVAcMP4BsiEyL7CFMVdLzvyA1r+mIEkkCWnxlv24nfgiV/yYuBpY
BwT5ldGSxDczIJNd1OM7MwEyFMbSmz76V52smOGTf2YwNvXJefFQEYXijHOS1bYT3LvenWFkDN4A
wjHngWYLv4f/wZrhRldI8Ktsner2WHbXUD8hkyfClgYPb43RHcWxYkTEITQvUNHIcXCCgGB9z7xo
mUDIMDdq6lao7K7kHzDrHlVGFYhdlKUcnc363k3vMzUTm9eReS6/IKCimClnFK7aEfY/FATNuDiw
2jAw8xiUzdoCn8TWbhHcucTLaivAU5gHU5w4N9kTRdYuKN5LGdHMGvVyx5w7AnS5JqojCY4kVUBc
/wurI8MD4199FNMDk3QzMhlYjRuoYr+zDya48b6SS8EwFZ8bV2E2blJ1nxMVob3r/G4Z5lk8KZ2/
wy6AkVlYpPW4WveKpCVHqOg3ukVuKduBabJ4W1jhE2bKKwL0QkuDFXg10tRWGUkD81tVRGujfLK4
yoFf3oJoTXasSozqzNtxLLrG0F8zrjWkm9CAU4W5O0P0qnIX5saatY5NFqTdqrzI1I/6PdOf8acE
P9gnXFrekYTSLSe6+Go9sCIDOYN7ZR4a/U1MQnF10qVG21o7TGdWXdIlrT8ZRZpi0+hf2sRDpe/5
D35AIUZagMVL/8CSX8pPyjgFNyuBWSo7/9tYXnv235mrS8/xjvKmWosAMTVXAQfbnO9UkOlxTJqb
DP2UrcJ2+h0rMNw3GV1ktch/y2iPmHGiXz2m0c5muQ4cgoTa+dFuPhpEVldEqUL5HNofULuH3Ho0
gaeSTdnfTGdRoXxmKLgGFSvDNEGvtdD4qJRjhjzX4YN6LzQ3Hx90oSrnn5jjEOyrFrigf3P5glgu
y15F9WYV55KZKb7cW8pEnxwNsMHNySQ4m8eC90Pa8cWNYGVvCNmyF0Ufg/yGFLbAldRDMzyZ3lzT
9Kzruy45iPg53KE6yN3DRsJuE5kSnzvrWMk7a9wXX4aCcmBOHIbsgLNUHMLZcaL+tkSt6K4ssTDb
+CUcpVtrrANnqb1XxaXUD3m9HZnPEjwbeE6yLluPYg8LAZUCdF0I1GO2593DtSyvrA+Z5OgvNMx4
dkijBae6aN74+whqZYKTwnmhkQDdwgbCFFDjEZ4A5wGhGmC/I+2Tk69lYtoktDN3WwGFC7Z/5scJ
e9i0MP4S9dkY0VILdrX0N1b8tWARpltLdRqw1fWracMly/qpodIctJPBcx/x98RZffR1xePlGsUF
DA7vcQrBziF6huCYgi3xsFD5ptLxfeiXPnEeNjqN9pf1jOg2Cse9opPQwjoqQuFIyvDsyAqhPkr2
rMgAF9z9sbBWWXb1pB/0vxhfXxLTF5+dyMTUM4jPwXhIj5r+CvVXzrwgr1q3mltFTWOtTBrI/1eF
8GNXZEyuGdCxP7ORRwSryCD60kB9E6NswGQJPGxAiYJwS6esZyQrInnbJDQ9cYSI4poH7HMDmPxs
m2Ef8hzJDPtpvlnraV/B9B9J57XkKnaF4SeiihxuRZBQzi31DdXhNDkLEZ7eH+Mqe2yXZ/q0EGzW
+uN2tJ5NRQSb5gQUGMo3NT5I+BPOwruyw+FXoyagz2FFTylP8AicB4SdW2stLJdSKQBvXob2E56q
GCxunDPjeM+vaFS3nr+f99mipL2UAy8qp4WYnYyEGnsW71ffuysoQYkgNtAsgiCVsAS4Js1dWXCK
moLpGZRhKqkTs5q8zLcXI6V+EaEq7t9/YnEY8mXJGaGgodmKxm/1NTE/IS1/nVqKTCLW0/I5wRHS
FCE5wmeCCDxo1ylNIP9ClObFg9CdyBtFb0L2jonuTsJT9TVzhFibQl+kTVzbgfpHjGSY8vGULjqB
oZUtgd9PVu3+RWvo8MfMDkBP8FFypdIp/KMKBCiK0vCaonHhrsW/BRgW516lbMLBS98EJ+8afVM7
ZXF4a15XHwK8l8Ghbh9pTZIvyh+ROAmvBdIviksaLSOjdaf2R+Ib7Y6sbPPiPEMugtsA/L/4dXmV
px79eeW/NEUeesiOQrPiMrSsGHegGhp7Tfn0yjwtruyX9qdzNVJS+l8m2iQvGva5uMIGC1uKh64j
iIYn0IOKkdMdxBaVPrBKA199iAgvKxAmfErJTeEgiV6PrnBe090Q9zWGBUAXfr1PNBnFr4LoUZdP
deFIKWeQPf6+qCEjpAiyvQifWpHzD36LI4nKnK6c/CpF7sqyp5FBoEVE47zCshMbhARHdsrnLw/o
92gA4fK2j17JNiPsKHnVoKgBPI70F3N/dEAERtwBF6Cof4urnkM6hllTj202LXkPvxKXKvc+qe2c
MY1BwYj3Jjs9vvgBwJHpwKyWDCIKsljqOYriC1ZUHlAoG4tIIQK67XE1okEbz0Z5K3jiE+aN1yHa
xZawEII/lbd5Kn5zflFhsOGhqCc2H5gQiu8x1iI6o3GOHsEEEbjZ08r2XaGPfJc3frMp3s8zd8BW
VyPpW6G7o7KD9C/GfrJDeLedBP5jUI8sw/tK+CcZCOKTu4TpgROO4ZgVuWeOV3jeeoEcGJE7b0fS
DnyvYpsSoUpMlMKqB3ivaIFiFiLzEeEfYApj42uR/BuVr1gnvFZlhil2MCEmQFpEZ5mP4kYpz0Cq
AunR6nJQjhThEHQ4rZN/GTlTrPqoyGUnOtLV1QNPWTswBwLdB+iL1JUIWgr99JEj2kA365T1rv3R
te0HVlwNm2BxeqNaYuTI+3/gSOG3FjvVQ/0jLHHyUMvpnyyWJqIOwLrQ6UiLHj3JuCOXCEgknPkv
0rkO2Zpcq+1ccU/EiUOSj4KUCCU5ZyNEk3bl97WWVQ0Hgxx6zuqDGTRufcZytu8gUOaoPx1ArEbF
BsbFleHHUYvUr2HXdzUtOo83TIS1J8ZmNxObg+wlt547C1h2/YK7JUEzX6mMKkwW+u51MJEMQb/s
6BTfptriXfnvl0+ig2CsNOswp+VcsZYlT5OKytobJz/8qziy97Mt09etfVvbtE1Rt1M/lcfkkYLX
h7uXhMx5z11ExV3ebSNQzn8qMx7ZI+pHpxL8HBImuBhi5/1eYonmsRbv3We8Dvl1L6xqb2zSHbXj
1Fa9tuySixdRbVOwC8u9+WnSr07vCqpgHct4Acb/umEqYNUXiqsVQI8KgVtnr30JajWAocYIR9m4
g3+8CqGnBrQ0gHkixw6LOXrUcU+1HeAbcjmaZRBucwk/mJvYb5iVg96BMQaeY5TNaKN8/wB4FCGo
Ak5csLt+/VBPER6NyPiuhSOrclbvCP+RidPu/jX5F8cOE8Km4qb/nTGqwUZQA1lBQRPtZg9MSnhZ
UMviNBSC8z3/w0dYQzzS6fWp+Kq6lCPqw2LTyVD2lApqsqeITzYJ1oO+wluH8ugpxUeQknKFHv/V
E3a5GOuPkYOAxSrUdkb9iT8jr9kLhYXZMdwRfCp1u7RPcBkhlFgO3a5okC+wkfPSb5HbYQtpVYoS
wFQFH3MwV5LggXfE62UpWxscrBRN0GfJBmQV25klGEO7gLXAwLBkJ2K9CRlvxNefdUXUz6EzoKkz
7zq/sMKP6vEkgRDB/uD0Sk+cN29jKyNiWClftEQi79NudVIxtqx5at4+Tz2bEYXz8BCF3dgEBqwg
OVcMMgT8W+473RfDLvs3EYIAttihsyBqwm8nUg/3DeHJuWNS2CXweIJg7lL0ZVroWIdeXo9/c+rW
tNJ3kkLXlcU7OMNnE6CnoR751KuxnQebEfxsEH4thUVhyZnTf6gfcuymWrig1lI0TrlxTTtvLO/5
6xvAziw2sbjKz3GxfpH+Gd6ZUy0MEuXBJEKAV2C81FS3RrNgI7ED2iCcRWeVpyIEIdAyVGKbs5D/
iwwGcuUlXupIHWF92aESICUOm9E6zQDStA4Su/gJJMKegbSMZg0mho7iL0u3hLL36jPrHnnrETQU
in4GRNCqayTqfd3xbrbjgQ0YcHuLrgLlLlnWIT2Eb48UxLzfh5TFOCxhmiPOTdt5/20ETnPRgMZA
bbbRWX8iejDDNfwJTutFdTZc8JjSDsJV0n4MTJbauLWCq6gAuTOVIXcLuDWW1NeQTAOBT/N5zeY5
ddhayfCQwreXyL/9ia85/KZ+UcuegLNju++1dqP163zYGj1KO715BhLxw9vYJHXPEhytoGzLz1g1
Y9MzwR103ido2qb4WH+0q2h6IEL3WmVl8hJK+VZxIyPqJZqKUIlAXVL6h3gb/mDfMD8DqkKZRbJX
R89A/zRBwwNbxe6Kajr4AzJKY08kpbU5ivUTKU8PRw42JW+GJ3mJYvELdNdS/kEcOKf7PkeEUO+t
E3mzAXSmsSJXxRo/I+GC1TBND+GFsb8nQcZ5/5OJtZ31BytEa4xqiIP1EwXqjTPQxziPj7HdYHer
T8Hr3KSIxIXMaQ3iWJfjtJ5MUCvp8JbtiPwjcKR0bzA98etTvP4MRIe8r1RFX3WEx03cVL7EMInq
wkiv7++DgnLGU+SjQYBuidJ/g62Wb9Y89j3ADInrywrT91HFcXMy3vvMocs0Ehh6iH9fvvSrlS1x
mU7mHm96brfNUU7+6mzTI7WOy3MF4doET/IzSPULOe8mp4xXw4dMZfcy33bByopQ6DY84IjM7GGF
abGnRYMAdVx4RFvjqOcHT+rBajYpdzuVB+mSh+4adxsoKTI1u1OkLRVazyhM+FahwEqChOj+3SgV
Zqz9KznPmOzHEt955b6TK2qtv4id7XdE70J1FFVNPSXg8Ehhd31VH9qwDaP1JH2TC16HvoH5BXAo
3lY0ARkkoZqEi3J9cgjI3AWPEkMX9LRHSYzV0gxWXDfTWEKDZSsV/Re5EgIE/VpSbjUxQbbpn7Uz
U3yDXBPWhcQVhwYBkzY/ZS1y2HBMOC9fLS7kAttbOb0N0jI/ijkh3tgp2RsZL3JPWSM0RfPeOrK1
eptOctZ/5Go39htt7BZBceAYL/izo2IZWn7GY1u4yDMxb33VAEDlWVB4D6M3JgZllf1Kuf3CGaQd
+8pTEmjGVXaIDjkSgYVGOMy/YEVz0+xLhVF1hpZI6HHXB0ulI3jllCPVRiqT2pL13QR+l8c215Sn
P5u2RG2i/DSJeCQJcfoUtJV6ZwO4NPDA56H0FP//8HzeeJb+XbG4LsplNjKlB4+gPJFFYODVzu6S
tX8Hx3f2Dy9qCLF3MTlIlOYcQo7G4BTdYkuBBmIdpCXjQY2cAKtn7qJRyKfNkPzuoTEz+URsS9Th
vt40ryMPAZ5I855cM/net551FttnJRFxSJ7kkXZN+nbbc69vAPQ7OGi9WxmAwO4hgOk7m5Tzsra4
Hb3nw6LBHozyu7oPZFrrC+2FLlPkowqqrev2+ASgadNtKsyB2GPqNSCB/dq4Fa8j9qpqa2FUY70n
oKJZ9slGI0f7HPCaIeHrPKx/Uvtd+ryjLGPBr24kV4s5J6uXTJFitpw+GCvffFE7qf6GFi++WoBS
CAvWvubc3MstsOcHlgxDv5YShURMH3C3kPf1FntalXgkrYHosIGQ9fHoIWtAsiOSfZZT6Kgnrd8g
c4K9iR79LTLpLuDMWoTGVgN2KF0Fos8Ve7a6LVYJeuPEFhOuw9Mr+8i0F+ELZJ0ywNtbXYrctG//
NXpv8wvwITFdVNtQPSyANctc64YGVP+h33dLQIaw2EbYMJUzV90212LuhLHN8Prmn3fKeZFyra0Y
bKjqhd1BZcnx13YHkcDLb0tZkrVLvNJ7RbuDif1hMTnVdWx+TPRaWKvKZfLeJNJHPRCpu8WCH/jF
plfu01n4YvkXKbGKVi/yxdeDwNOJGQSuxO1QufeuBfCVryU+a6ctTNFHm2i+Wc75yBml0ET8LWiQ
qHnlGk7l0ylfbBAIc3Oj+Evnu0nHX3QjfD+KzzDZearaYO1JsmUs7+QVuomi30HmaIz58wsyELky
NDyo5kdcX8zMHbxX67/e61ZZJ8Wnju3cRNhTgxyafjCuNPguGd0xkW44tFswwK+eciBpSSXi3DFh
d9K6MHwSpFMuUqd+ZmA1QP01gtHSwQe1KKpzg7HAYIiaRSt8S9HW/NSLf8Db8nxuINwt8ZnwmUp6
V2C6kJZ19ACVNPmZ9EvvWr7TqToR5CljQamupXD0pm6DnUrVENXCiV0md/oK4IsJQafrllwISDts
gfRV0FcqJ/Q8rsRsF0V/QOy6cWVTpWeCNLqBepjijMIKAqYRCJi3OyRWpOLLrT2hjohDcH3QTeDV
2a5xG2m9ER5x+UNmmdFvGOeRwRUu0dCCQIMe3Xc+kWg5LTsuY2poul3v1rx0sULDqsfccXVzk2JM
vW4ewW13aIvh9kWfbsY4ftAlV/c7FOTe7DCkeCRs/3X8isw8A7wytqMdEbSsEEZ2K8RL+i6Jj3Sk
B9ED6mlwiHyvtKWVe2rhVsgeQIn+wpq6oO7brPcvP/qV1F9MkJyqCIDbZovIEdXJ20C1DfNRPsMK
pHM9NP7wKLttWR0RXkvKP2H00n2aM8McjSuI36mUKNmE+Fupf/w5UeQqP+at/wgQX1KJjRlhg5rt
ECuf+rLploZicxV0zgVMV95OX6pUB+0D+KhYPDXIqRKnIUVdkT9oRFzQW0RmvczOii1m6K+QW6J1
patAZzSLHYXDhf5UagPZ7igdMw44ejvqTUBOV1O3gxcV/hv4X+/NKSjXQEj5ZQppzyE9wXunPtS/
JO5eX9afHiyFYlkNQCfktGmXWSetr5FjMySH6CHajdEvJ7i4lhSolqxynN4AHmDX1lLinhRlZ/hM
SeWG7lnD3RHzjvihAOY5mzxl3TLEbdZsW+ZumkJQKzcO1evqb8FczTtzlC4198/KQGsCUm0sI2Xd
h5sIFYS6yaZ1Bqf0ciJiu97u8D5l3Q4aFWoWzcS4JRJLRQ8ni2dQk8aWbhbBne2pnD66GNOZW3tU
m3PFxIdI4nUNzengr6xzL0698KITUSriuIRPsRzZ8GBpa2Q/GHQqt4VfKlEoh5Jlc3wkBN9cUL2F
K2Qa9KSOyYr6vlI5BScOAp7mGrDJEGDXpxVWyAFtTHyQ99Mx2APKDOYWEFaCsg/qNV8B6o9U/23J
ILoaJrUyw5dBD31wixV6OtQtJhQL+xqTDvLaheVIux7mliAOwdXFI6kkzZInrfx91/dmDptvvKfb
ck1H+L3sI05vBnglAsnA69AYEI1jG2t1+9WJPy/MPvzcT/0/3wjRK9zu22RcJmtsKpRtZukyu/Vk
HM1A+6x/m+MlRzBfWiPOxpNiXlZN7fkmj4CCN7KWjVkDAtmWM7ZzWO/CL866DlTbNyNbXWo/EqEU
KwQX0w/2O/E8ngnQIBacYLePGNL8GR64cRKK2/MNJv+tQcHxc3iSfn6K/6YfIJqS+WMe9u3XAyGi
16KUN/d8A5h1AY3/+IUwaeHDXlLMEpxeW21rbVSbbFYeNfCfDLVm6ykP0DHQ1L46hpuB9GiCGAkq
ULcK0+YXpWQo/TAcLXrSexcwu6/GUR7GQboEnwwt0AVIQphnxGPx+5YX/AvipL+jq5vs5FgcTQJ9
iPa6xrhXZ74ybr0w9EglVmJwLDs/VYL9YiUD/6boVHWGjxSeCX23D4MdzfyZhqBz/qvd/yosXGBk
TxNkGAiXBDTksa76GGgVtRm6ymuC3RTBZLkwdpVLBeOBOIxXRFCYPe6T2KGFxk7PqQ68sZidm4sa
mNSkiwZiI/ll4EVvqhPHHNoa3YO8a259aU/f5lN80kjJnr0HZ+mOc53ZIjwVNEvzzk6v8bWyo122
K07SCVEfE82y+832408Lxwlw8kkoDHcgHmQSnklJ1LYmOeEqmiRiN6k+t85wGO0V3vUXhLD9pZNn
Yex7nokt8TwQHe50f82lhVphi/SxPWufGuAa2wjkyIwcVWgRP1EwcdMikoDiZ7GZo38XVebU1iLf
GiMY8yL/BdmVdiM5jXPWoS380amBh4wHlfcHv9ksXRzHNRoaHdDyIylI/nFaTjCo85RGm1U6LPKb
grQH8TyaBzQXDBoPifwFoGGyBX/YMaoDMQ6R7ppEVGMkOqclAn5OAbrWHKkhrM/VLoDseEhmYo3U
ZnZWgypdMHY7tIifh9hAGUOs3YJcTfvBPUbmUn8WPsK5odoB3ZcttHYerwVUqJW+MpHR8Cd90Vgv
P0npFpLtKMJ/ejVMa+b1MekstlS7XGyyNgsZ4hSexC4k3r4ERzuUIIjkRs4PaNnAZq5J5OKKXBCu
IrR9wwzgYbO7zjNI8fAyu65c/ngEVfqOmcdoVpOJFpf13q+7cyj50biZBUvCDsSFTFlE5e9pn08H
qDkKFobozKSCyFoitGcLmmk8GQUbzyiPEyHi/D2y07TeQMWk4PYI7Lm8uoQxyn8z0uWeRCBOtooZ
INjn8IBACwOwvDzN2GiF24abnJOC0yyYWWHcd6i4kC5YvSu+fCynbwYJTA6pHdJwi7Nlhi+w6maQ
WH4T7AAZBV5g8rKJlpnigJVW1tJC/fE197uNHjFFCwTaZTHfUEY+H5rIymdJC/gx4HbrGnzvvZMU
7mj6krSECYtZNmIa77mOC25yye7MJzI1/iSHtBJ5OiPpWRn/lK+o4ript5V04HbPHEoX+VX5qTlo
UHpMgMK2BCcws4mxKzKc2Nx2Ik9vs/sgG8AtA3gSryXnerHU2Q+GJ8LuDMdC6jNLYGJHVT7R+wDj
WtYfzHsxZxOkX6l//iHm1z5NAjoy7Ka5reBJUeUbogfe9Up+rr8T5FEOg99gSkj/6bW6AeoIr4NF
tzjrrZMV24RmFuVGySWpDJ2GCBUlPC46vPPL/H3XpZv2K/yGAR7Q8jvC86ERlCs8ZJyQ+Ax4Z27I
LU7KG+4NcgtJcAvFW6nRfwmcG9vpZ2Z5tekKrd3v2uAhmL6ln+Pw8Zo+BLpKtwEdcHi+ZpHj2RIO
Zb5i2SCQN4tdYPsp/Xzz1b2kem/oKEXzXzRrTOfE7qIrDEkNIgnUD2s+yAv0HtznhRF4YLmiaZYY
IrqbGjInx/YMZyA1fs3r1TPhAwHVCauOHEoMLZMD4hZ/WQij8dikF+PQJvyU/J+FwYL7C8Ifbk8s
iTD4g56JmiUdMuyeHBEp+R2LR0DfhFtzSsZYV6fHG9y8CTmgZ5zPomZGOFPMdGVYFsl9sj7QhiVQ
L8CXbOj0HmmPdhaucIYWjsBC6GSXWt3rL/ylZDCrgAsqBttbQuEDxsmNjDEGH0DAaSA4UzcAGl1k
Vl9qozLoHYjCjTB+FL/IC8qMN4vyDEUAj5LBQiJdpzoaNQQTr0WKQ6cVEilFO/dsQPzuvEGC5yvb
VYcW94TpYmjmTzJ7n348/O5fJvwPmTnRjmEA79Pb0ayF9MC0vUfhQijiHCeAnoWkW8cg+3/CQk0h
4AzPAxDKx8pcGcSoBYesvirFM0CQDA3Bu1kyBNLrt9DdcclR3LKfuQie2+JY+LqGWpAzWPkjGoOD
S0Y4zKpMiL54ZPKI1LNCEG+34hG2vipwigQNRLnDh2i8djGPkqBIO5zubywrNUCuFm9guyjLlcob
ioFfLNNCQpGsY8kb8gsX03CVIeS7QKZVat+bJ9bE/Bu8kS5mFsQGXbWy3Yk2s8hsb2oYlJdRfcVv
ISiOAg/ZLzTf4KoxAdD+wwvkIOQXqGjmRH3amto94I2qOpCGwNwZ7wLIS2xRmLnV1xm9ohSuVpV+
TCj81dF+oSI90en5lteGdLWYw2pKbL2BuE5ky+fZgwe0qrQkBZ60hlwt5NVjguL0pM6uisEnKCjc
RsZS/0d0SXBKGE6S4kCpdl1uMFKJWK9kOKeFwXgi7sNVi9R73rJ5FxqgCQqBR/E9S44iBMa8NHwH
ik/9dEu0WhX9a4S7oV5GVt1bj1Qc99KnSmeaTdqPT+nDewXD0sB1zSqqQ7alJZvUDczgBT+617FB
IEiiR8mK7zOqL1KN7kOjvbtl5iOrQQRZhyeqpnVkny8aoGVSHs+E/RM9dy1mcQZZDXC9jKqIFFGr
SdrVhJ76oQCt2pvcWJZdUvEx/eTFw+Aspr/c8iduSmQJpXwO8NIkKGfZVMjQGwk9JwTXH7UV0uZW
Yzn2zepELNqIKI/GYxJhu82U/4S6Xw1PzM1W71g4Ol+Xd/qvrPrZK9orjlD/SYiQjMLRMvQq7rtF
boPR1GvydZhRa4HuDJs5uaQAdOVPQ+FpshVE0vJEFMkC/3Utvk8vnbWKkJCv7ZB8UGVJgB3FObnL
vlMB8i5e6boTPIlGy347hfTr2BRfvA1ec3BS2Hi0Y44iPRE2NSU3j5SHrgwxpPvl4A3tXpD9xi1r
4mcROC7K7SgwMQAs+EAH7bek7gEgMNoMGBBG5g9cbJgcxsWUrl7EafqCQw5LnV75gvHhyd9ZsUaE
V1L7EkRenyHZgTB13rRLfFn0subcndRS4vlT8SkW2wk5IFakiy5fy3wNEVxsFS8Q3DpdKzgAOOEL
pqI9vMaXRrbgq35UClUIyyK96dgVRb8ioAsLssQODdQ/OAQG4H0tSNp/Al0IRIvFMw1bXBEyBUA9
OKSu4sn8q0Bxt/mXfKbsGKOtQHAW2iLisZLPiV4c8d+gzNZSAs+M8AeZNkI7Lo/EE6IJ/9Cr1uI3
YU2om7p2k2aoj978zYjSi0je5ehkZhUNjatuPwBQ4nKKCiKxcZoJ2T6vTTLyHUjJzIulo3Hq5V8Z
QdeWLJNXgNAR2HMLXi7+FpBJ+Wb8mXTekqjP/vpLrtxn4RsZA6WbVVBvt+a9bfZA2NHkczepxHFo
K4GPJKIci74t2Xuj8KveB8vaAknwoDgmltQ/bjukqqghkfiVCwb1fuCmtkG/25ZlE7cRqPwCfV/r
lobPEIKdBmMbehTGKypApnzdoRMBpZwij5LiaEW+BXa7DzQJ7+ynPka0NKl35V6Fh7xdNs3xi1fu
mzgs8TR6qrUIHtH0rAO+I0C+G+epiyJCW6svH6iAu1BClCLzqbD5CE7NmQTZZVYgZ+5gcTR+RNmP
2W10er8PlsOnqE2vXpE8hDdDxu2JSsch5g6dG0LsZEXklS1AImAFgFskALC9vusdvpc38RJrAulI
F+ltGSBEk38xFVAHzZuqe+IK135nTpU8qv7Ga6aeFR2AZbrG98x2fBQyT+8gZ+EdyXg4xXcs0fdW
XiPpN0GHmA/cDgXyqyg2Kc6bTIA6dcSKByT9J/nTkfqyOmfK55Gh54Z24bHbg9ai2QHEpXzi8x7U
G+N9ahDUSuRjAOgsjOoM2qh33h9PTyocEfpp4xHrLpAHj1RXX+a/Vhel4xVxNn7R0kLckSQSKLe5
bI44CzXcVifuDg7zqV5ZKDvQe/ciSVHLCX+JC2FUU7LGwSDAJrKmzIqdPbfKmrpErAWuitx3lUHS
5m7dY4554HZAlwis+kqo/XS0H1VeD/UpDvaS9u/VrRUM6fQ25W4nrvN7fc4qUoDtXmYZXkbmIRQx
Kv/OJ8c7BcMJHONXLtcVvHj6bSJ6SRERam9fpe8R1uW9IxwRZB52MnAD6XsMt4m6UbIP8o1bZGon
ObtSMwUzzXjgE62NYBQicbxANcmvK/DTyBOqaqvpH1ZmlOIfhu6RtvLakwFo/HtDusj6YZynWJKB
A3pOx1vGi7W4mCyI+i+N07xV+p64i3LTB194HX5q2u8QyaB6PoyP5EvEMvOb1+v2wMp8l0cPNWy2
FquVhNaZtN3NhE4u2uZGDrKwisZr84kaGKrRfaFDhmfQsm/CElBDokHQTe89cKodlPhXHX+iExvM
lP5mNTFzvMqoMXMF7Aeylw0nqXPmpJbrNOxKXsDCtw5X1HiUtZJeIq5KcGsAVuZau1m3Ww37KpvV
pdDQLdlmfaq9/EJOW6Qf80MCot7ZWC2hnmlZRbCyCA+8/PuNxUf8xyQDisd3xRoGKhmYmD+IniVi
aVmdkWGQSpC0h5B0OzKDAPKi/B7AJu+TG6/sN6g7SABi6wZJDDwIOcJ3plUXLUiHbdC2JlqUL0a4
5H2XaLTgoYiqDyEQJ8uqvBYu2g+apQ69wFIH6kHZo2ZIYc/GIbyH6s5qVh39GWsCQGgYwon7ZVhr
Cxaz/e4wv0cuit2h3glE5E/CZ86jo3GP9D8VgiGLA50/VHUUlCMo6p4o3+e2BE90lWCnTB5Y4bbt
t3qzfT9wx7fIaU+znNSTZICK91ZvtwKb9l37KRzMAJgScJYwgkVHViKeBM4oYd4KwVM9QB5qrCgk
mj5abN85eahOwiWCmoA5RWrNC80L12z9ppO/V9wvfLtzfCstTY5BjgnXp8ZpOUDuiuoj/HuxydVA
J3ckUGxQ5Cth0yydpvBl1XllkMC7RPV1+aK/fVaAallQ6GMdXgFJOx4GePpSFay8VCd9GZS7LcZ9
GNpAH8kCIs3Rv4DUkIsgdcE6JnntojtPvsbHJn0CzuPvE7pG+GEsDk7GIdjFZFL/yWukJPxb+SmO
455PnF2SS36DG5n1IBTY2Pm/+Gbs0S9vk2992/9IJ/oYhxOf29X/6nu1VX6CT34WZS2HgkFyL5/r
Tf0hXLtZpBDt8Bx9DJhRvElYGL7ha8fpOZtviRfgn+BYpv9jASgT7NI//XNGPzgube2XqZ43lKfj
NvkzT8mWuYLLh6lRLClg9ntKiKCYee+s0kflNBFBDgd8nKhdoXyZr0E89f0LVigFC4Q1qRZjtnNq
mFSeEraJ6hP5DiVJpYeXFiEUhWWY3mbN7Jr/A3+H4YfDNjfXcsHEC6cnkxCx7TJyxypPpL7MWknr
OHK1/Nd8wZUaPpS5kuwsmPY85Jy2MZIuqvFAHsFwSWg975ad7JDdaUGD6IfNrd8w3eoZZrwZeSJh
whx9eYeNwOQiSGuQ2XxOQCGizSE0ABX5i0+8Dj7pK6ZuoeIeAcn2aazLNCcbnjWxtl8GOasgdA60
fUMKZeY2wHvoO6dHoJ+ikQgH2nGqc2yt2sDradOIUWjZXEb/fUs/qsedb7IwVg+2JebmExr2WPUt
R91jXDuE9Tn5RW6emCG0FhL6Jeajnn3wfaJYqUwfJN7ghZ+FnVgko3+zryVSRbd8719kTHTyN2fP
qB6k/tlvCP3pVJ8jsuJo8jWdgjzeXugnufry28t02rrsjIlhdpQQgSb2v0QRmsGTrzEfuZ+DTYP1
RSciDBVc8GwixWVnBCuJveizqbZlfuLDnVI+IlVmzC9R+4UbkP61VF+Oml+jxeznTIqSY/9jxO+J
cK10tUOi3E025/z8X1qUAwil+a8fyFyeZSCkeAlJAy9hiLgBxe9Jw0LLZFkDR8nDfUgRWoYMw6RL
NevyyQZiPhS7cHkzz9JN/HZB8xGhzETfUfFaeOIB0sYrSQA5j49MOsNUk6YFAyPi+caJDNna4C/V
Dy/lYaV+9T7TKfpBeE7MBrXjgZCeIQaz/oNoZyR6BpdwSn8C5PLblEjJRX1k71lF2+JHhD9OHIYM
/nHyxLDZlYvRtlZCN8cxzVEeC+fXeHYxmROUKvklsSeOzMqKctgRISlibadQ3UWgvD5948qfZahH
7t3XsEePNOvj7mFKQfAXqjc0Sc+UWTFZ80PIS0G23qPJJye35xTPTqs/5Fpk4wAltjhtgw+sTXCU
wr8uphb5OWEjYgoZ/vWJl2KJWXIXU4SJn4Z+g2ZtHRNkt1zjPnAKnsf2Im4YUfjgcXbohj/Dn3Xd
6pzU8Gxen/34b0gb50XznOiJ00+2RBWckbaaEgEusUMRekt1MFlw0b/AjdYsvSwHmsDv31Kw3e8D
fYcTSz8X8ZGHMlvmB3W8j+1GhRnCngVuz13X++p37kAnmJUjb0g70g545pppbfRkaq0aS+HZX0en
E5EekbJhMVPxyPOWDu4Siv3gbBngKPNlXteFj26OZ08qv/hlFGK9andqyJbvlpGsrnNPRKYx8ppK
UFgR/ij/ILog0L6ELeEmtd5QIXTlMF142Mc5p3BRAGVC3YRsJw6HsRUfAR95AAmEk7d8+GIpsRT9
QxLGvVr808WrGhwlieBjXvvku+NO5qAc4r0OorMalySbooJcZAcCseyQNY9pVr4EUBraEmzCi47Z
o9t0BAyiYb+8QZzc9o7jbhXsyYl1rQWv4JVyaUvMSXAOmA0P0vpW3NQ9cQ16PpvUyp+KpA1H/aVb
Bjjm2fULw31WXypOhhW+UXGFwZl8CJIDHe5ubsWKGIzyiCoW6xn1mWTXbGvvUueLudLMS5ApfeYb
vHG9GyVrFaJywx2J0g2FOPEHtv7dmeuOItB0k3oMr9wUwICWX0ebgsejAD3TDma95mZNtYOMni1Z
CryKoTcN6l+GfShbCLy+lAp35rYlaikDiPI7a2ksUVlZTDNJ7pS8xNmgofIWFAZzhZDYitH8lZH0
/1O//D6aAUE21YOhb0b+R6/+Chye2fhJI0H+MGxGXWnWOeGn2YEFmpIX24TEEisz2aHhqz/tdZRt
q1/JvLuapRL5/W9I80VAptXZ1MnXOXdIrszGj4Hp0PZUO1rvZU90IjA7CpM4NO3mxkXlyymfBlEN
i/jlJNZxToeFd+ZZTi4KBw6wSbmEXzDWOWRTdRhMO9V/KIcFtFlaIwEVNpsubO3rSjPUZOsEcjEY
2cKeCkBl+axrUBDllLKS3t/FsSYKwEhY/Wh0BQVkv3Tl5FxNLga5Lj0Pd/kRfcRrhhP0daStdIsG
1bCd30zILizaOGSuiLKYqD3EXzX1BqyDwyYxL8hQXpkDs+rLm5AOUifW1x3yik+A/enP0lgpsATi
VH+iMg98+WnZwj/xBxECRAhueZPkLVvW3YT3RLynH4RStZ4Bg5AOCwn/zN7VIVWoFAt8UK2SboA+
uDNoFcAUzMaMwa1DAX9NvmXhXOU7cxaKqfKGsLMdLLxO69JafCR3cTzmwtvpYnQrO4b7kYtALVLr
BoT+ECK5wAi476RFdyn2wU8bfgmjT5rNC4Wso3wUT7BCXr/ths17aP5H0nksN65lS/SLEAEPYkrC
0HurCUJUSfDe8+t74fbs9euqLokEztkmc6UN5ClxmnFTopUvNqa50pO1fEswdp+rq8GDUHsXZYbQ
JqS4mmtshbxj/fIOqjML3sFyHC40ozTsqOKuSPHEkbCY/PSxiw156TnNtYc66bNryDMQaeak7Njw
5Ka7imm794z8r5Aykv1edkgo+VgjUI4jG51XAAS/W5dFMh5VHwMf5hq7oKlq9vqxeNCoQsmSvxME
B7Gdn4HIo7c8NDV1uLmB/DO7oyOxCWmw2HMTZxGsoq9u1+KUdCZoDqyHB7zhKTiEKQ+1TOcgxzcT
ZmsWdpwYTQY9JBObrf83klRu/kLIpy8JSERhUIY3lQ/CwSLm8mUmp+ISPbMJMBbSsCGAxrg+m5um
FYln6v9wp82YKpDPBsiHW95Ezu/04xIP74yYmBWGSX48EBjxKl7ynhvGdzWsKR7wK5qb4YeYNY/r
AitcvsrdXzZJyDodj0plwx4PicoPpFlT24qDHfI56+QKUU/4pW2Vdjt1E6zAczt/JDeT/UVlZ4nj
8+OjtohcT3RxbSA9ita5YsWINL1n+GrlxUQ1JX1VYUwISN1YRsYvBBkSe+byPwwhQEl3yo5pD/yW
nM3elPCAEhE0qNNdkQuKLsgSw9bO9ZnWX3XKc+r2R40RDiApql3M5zvhXilUhGwQNtUDdxgpwCZf
Ly6GVxoxzaaDBlMgnKqBKcFOwIzBV8T0bi8fXPTpY46rlL4X2Wa66vF5IhLOHSS2kwgCcdyc2Z1L
eaMsvfCq+y+1/4f0mS0ZDDT1hBOUp4VmcuKm+ejibQyl2B/opkcMZvVbq88NO4LcNvZQ2TC5QH6V
7KzdDEvN7vlINuU2IlrpXP/2+4jPblMAq50LO97MlGLPW5Ejso1YdqMrTrCjaMyTdzVqrQFF2Bb2
67DWHj4Re5xVr/7vc4GbzEHo9pOVMpkc0ESAQPTZxwwgUXVd38o+YWBJbDC3JxpTyuvxnErfrM3o
gZm3ntMvwp5ySaEJsYNLMvzr03MC8JBNsuz4LLwa/VBJi99iOf5DBiS5LlphrlJg3ztUXuy+WXvX
bmnDKV8N89G4p1/KhOeTv3xWRh7VID6O9s/7zdneZ88KmyDU1tkNyEexhVryE7i4ExEG4KJjboCk
YNixuP4ke85sdgrSiwYdN04Db9/KdKAxVDn0WDVCj39CeGBgtMtviYOTQjXtacA+2xWNNQHnV0p8
7AIc1MOBJpWnzZTghq0IiZXyLURDSM+k18lLapldabjI73HmHoLVPd236rpF3rsYrOTHqBdX7Eke
tEyMpzbkI49RzC3gVc+ESSqykPstghpAWbBgWQUaS7By7IYIh4HGabG55wHMbt6/iIW8sg9v0bur
jx+XoNVJYSKtSwloByJdG7D7BPYqCIxj42NzXpCrbOcNvTcnnRgufqT1MWYS0CJWIfpaCJeQdMo3
dCEGyaxMRv2GtJrTdY4yOcZbuymVvY+u/RzvssJWj5+ZE/c2QHKJR8fEelelORrulQLCorwP4lJ2
qhktyoHkJT92GgOv4qDyxcA65CwApPfs5Z8aFVhkEqPIaU8k+yu3NCWxUuOvymhW7jEa/Lq2Au0l
ya7HAEY6xtWVMLZJ4BR9bpHvKExsftLRie41as8txQBy3uokb8fiGeBKnjnCxy2m5BUQT6b5rENL
soGylavqLk6Yo0UnwIzngdF9gJ4z3i5tYXbfSGtj/10QhUy2TQmSdY/kWQgJpj71FI7cG9A9cQ7A
N0xdtbaLcFfWK3Dl8Kqz02jp6j9Vs4Niz14c39ct+sWihKGGsJXebb7QoQdIWCd0pPegbRkKWCd0
iHPONQjiwxpFfLtFhChTBl80JlkZ7SotVbnXqSt5Lwwc02jlG8PiDg99a/jFiwI6uzyX5RrBVowc
nr2Bzv0OO2E1MF2hYWBb2rHDnUTDkBwhKFaa80H/hrzBWBZzVC0h+s2FLlrVOrCxxuqYz/gp2Zog
r9rgzGiCZec/+vYobhDEDycMbNFOFjZteiqLVaI9mvEUxoe0BHlNRtRngh1fGYYO/jOglxzKO6wW
BUHsDxUSRlINg9NUQ8TXPWAHFwm13K4Y97PcENg8+xD7kj1qaix4BBrpFBnsxXFt89WbiywAHh4v
0hpMa3oSRpcOlKvDJqiHnVF99RSMCb8MI1nUFdVxuKMRpOq8dpRo/SVRrlymoNsWYbfsNuKFAm9N
txxgeOi2SK6GHYFVwRpF+HclfvnNanKNT10Dw9aP7JgDRm3LWwjsEW4hx+3Dd1LYYStMNwxBYRaU
6MYttpmL1oRbZUXokejncaxNBk9q7OAv5L4bHKn54TW4SFQ01aRWukSsfjKlAxKCTYWBGR0OgUfm
QssezLXR1V0EtO8pJIT+3Hpu0L0TFMKMUeUQciOxQQh/s33FdNgAAeEKKEwFJxTWMBqiccWPwduQ
CZCnNqICXQq8jNXVt0xeGQZgqgP9bCdcZBXZObX9V+z0wLavjQ4NNeL1oKpzNBAg1sdwP/qW0Md6
FWdubW7TtfnoYP9ZPQcfUc4nr9qaxrIi09RiF99Xdw2VTlz+fkSuuvLQ1kjTKWjlbYxAK1POkb6k
kRMj5ObqqvjFUqqXbsrdr5KOCQsVygqfP8wHLXI/eJocAl8d9DTurACSBkkUC2J4bPGMY1H7q0Ir
irc0r8WwESHTYo0uLXMV90ckZBBkmmcpr/P6p2UcKL/8DqZMaPEJzlpYXxDXzXkkPmfDdskUCYUy
KUbHnku28KG6UbOv4I9VoEliJ/s/SpYsKAY1K2HCXcBnGTfFE0U9Zsrq8yQfcGG+eJ/9C1phZgLo
uWCBGAVpoGib8Y5NrqhhK2VwipxM32I3xMCGl4t+S7fIZBgBT8qczs8sPmPYRO3VNudutso+TsK1
z/hEQCZYL4Z3yjHDjCA2kxUekbBi7yawzE2WLZoIjTNGLv55LpeTLLshViO2NvauyV/FOC0/P8hC
0YWNC2PmShOCg3y0M9b0FEEsm1M00B1EwPnHWBoQb9X83ky6RY4hsJYAiuGY1Hv0dYhcdt7wFBHn
UTfI7yZ8pT2YKXUhaav+jGe1aFZJiKGZhU7cvvGGyvFSRG2Vlvcc/VqtYZuL2AF+x+hqw3MiAdBj
Znj9UA/7yhrxC7nJzCrgVCH4jpesk0rMnsBIyh2D11Z+jemfxMwsYsALlW1Wy4usXJHSS7zRS53q
Xxy7IOgvmICNjFhANIZU7TNKi6jJeD126A768KFJlsLOIf8hSmKBdwB1deXwreXoEX4AYGIdKB8z
8VuQZ6tyUm6wbSlVd2I8sQHxCkw0uIt4WCiNKw9OaEwNwn8GW4E5oTl0k8OJGgcmi0idNTToYzh+
pgi+Zo+dXKGbC5BpGr7i/pP31eBW3Wl4zUga6kFmRadgli0G5QE8q8kBhBUPIqeK7oLnEtcBRzQ6
Bw3iMb2UAY8FjfqAnM1DWYczjH/aBeTbswJmkJiaF9bqmCzVXwzH8Y4AEdORNGLnSztIn63wm7Cz
oLOh+nopbPaxQPM/0TN+nSG5/i4RuNxCnTfub4CNLvGJI8hS72Yf2CnfrTk6Bg1Pr2RWyHcsTSPu
FnU8pBDqnWc4mReZT6dA6WcrQyNVD9Vpn5AXvRRm7yHe1vcI/hK6xlWm/MXFfeajSp3CJ2Ec81T2
frLUEYHE/AMRXiWj2MoEMwxOMFsN3rrnWM58c0+M0yKS7/AF1BShJBIg95CPO/nOjMPffehtepQB
4rHu+d0mNwb0QlZOI8z+QGB4EeqkGGwQ60/nQYitDpQYsyCBNGYY6FQV0BTAf2KtJts4+q3xJ3N5
NHvhXxX+IC5yP3xjMk9FrX7hVfSBXoXJc8i2ngg4YxKAygxNyGoIOLY3gA755x6skfF1FdF+xrPF
3/28QKnidM68M/s8A32tyqODfr2M/wAlfAAMATX9V+i/mXzUg1XafgVkm/0S24AL8kgYCfFM5po5
0AwFP09Dbw2oKyi/ezfvTlzNuXJRUfBA6S9/y/iODVXMoCvymby6OehvUAGCW7ZobA9yt/PLWzsS
NvAX2qEd6YzUEJwOzKBYgi1w282JpxzCQ/bw/vnCMgfdNLvOQJLajX4C0GHglB/gwXP7/iQbLIcb
9SUlu+HBm6vuQwzkF4McE7cSrWYaDUhwfvaYoLnmuAzVteHv0SLMKDvA2kQemEjUH7YeXFAcZZ+7
VljaRtEOw9LQdvkz/OwpitjDf2iqWEzYk1uEZ7y+tJgsQG/5i4ICSXMpDuSMMT/CB2Ue/9U5xeT3
SFEA+GyYTMXnsaPFWUxCeaqPWl0SeyDK74zxn2zkPNq4BT7gYmj9pZXCZLI7oUSIqm/UzAV9MRL6
vdr/aMpx1n1pxiHfaO3Jf/MwpBHtIxRGQCNcg01/5QpiyE9qC/3SXRIm+jY6MCy7Wn9pnuxFCYwa
iB1ch9FjRPMe3rx62+f7UbcqJ3DNkDVvsA023R7CLY5FNqTY+lkMArSYiFsM+6n8lLswW5TbUP+J
tz40pDlagJcWMOK5xeDxj+EKl6JAstNSZKJ3CO5pcUqntR0qKwTC3wyXC5n8MC7xmuf2IjN9+EZl
OYAaOTMAyO2MAHPY29eqP2X5OWV5yJFC/xbc5LOir1hjDmhweY2OYgvFzxJgFFm54cixy9cYRrsy
XoEkAcKcSksEPDkX/h/KfxwpIjSIl6Bsi8xp2ULMNZuu2r9Opa3VHvPUOfpQK9Z9t5Ey9JAkjzjD
vP/Nk82Hu5kNqm1gjsLCADlngT6fmA9/VX8d3qq5CF6EXGSgasDJYendEZbQJpf+j3n297j9polP
Z7SYNvUa9RFBrz2/VvClnynzv5VL9mTGggUiPUOe/uA6h+7IsPqHrDGWz2wIHUQzHcs/toVJeBRH
OOjsdCXiE27o9mUw2+k+1KwJUJquvBXguQIhKqOppaLtaSjQaS0rfUsQQ70m6AyvCo0sthTjJ5gh
YzgjP8/vpn+uAiIkcLl3qA4R7z+Q5KZz6V6y3Icx+vAumlteOavX+n8QttaYN69M2MGoIlk3Rgh6
YR/q2dEX6ifsWig/GGL9tidE1Gjby3s0XFiR182ZIY96Yi9dOX+95yAv8Q+hRRsAox09f1mhM6Cm
gF1NWmLrapBr0Qhl53JWc1Zsh7+6vErFHeUzbZg8OiWXs19emxHDA4J85H3/KigKukAPLOCNXKYL
Zh4updKh0qdBdQo6bslORLI1fTvS4LV28WMG2kqVyXGwCTzdD7xcsriWMCmrqgPiEAgIjhV4aNwm
KlkbCPxK7xWiK+8SAASc+P+6lyQJR50gugCnq3HiyOcNN+HFYeGFJsPJq12p9LXoPsYnVKNNeo44
NVvVRRat8GF7KRlFVNVag7UWgynTr3g3kV2y6MhycdPLty7aN7kT0U8KPwk6fCiMvbKKop8JMwNi
EbXLAKdNC4FLO9JLobeAODtDHbJr9S8M9epA3g4uoOXsqycEel4vy/6eatMMULpENybmMTnKjMDN
a5mc4O6plN15LjgmEkATWlDHpgpdx7go8u0fPE6MKzV3DIkmkEdYag3rEkXl6C2MY8N4GGFVdm5Q
61G5DlNZUeuOpEB9PSiIP/KzBqsx6l6lsBmKb5ZSsf6lqys5e2Jp61DndOUt1b9ChM8iv338Azir
6nd9dWkBGuGBy8J/MZ3V5w2lKoCJ1vlUYCA9jeNncIseXiQSFMn2LZXwGolduisMXCYTkErbVbHL
Qifo8BmV+ZQ0Emur7rNWhy1LpfhkbPEMHFD8iRX7okmiwq9lDmuzPhAgJyqrdnaSu2PGJt5R5RWf
cnYTVsiAxHdNqg1wYQK1ln0NrAAOB3PgAxwclT2AV0wwCvw+7FTJROMOiH41fvAm+NN5DDVcLzhp
djImaIGJC3+g52+B2wqEP1buBLYgUlApJIVfbhY/fDU4OtnvYbwgVHSuic9EhFPD9Cz/npmSKwIA
PJAwkvLz0vuEDG6TK10rzTEbTbaX8rsFEsx8QYr4t8ctkXQC5aWmZ/cMoLA1+H/IuuSW5BHA1UCd
aPTftffqaEdhACW/gR6uWhYgeSVsywR8wSOu4WcRPm01LJnzvrPNJLwMUGhBJoriz6z54FRhdvGt
6Q8RBebJxOki20ECRZvpevaEXUiOCW6r8VR+aOmZX0jmtkMFJ6OhRrNWNTR9Ndx2MNiCJfXYnGBH
kE5TGfgYo7+oYB2fbmQskc8BlZGMOqkY/a+COo3hP+vFyNgL2jX83NPe9cbNEJ7kxpZoduzwWsMu
GRkbILT0ISplb364mS/bXRrbJnppxlMfqCZGQyj6MWvuKJOy0ZUAirb2AJwEDzQWy47r2wXMFDMT
psW/mCOShWlZPAVOhXv/kkevwHA81TZ/ox2JEh/xF29gZeKPWZIPgXG3fEAbzr481rR8A4sZGkmv
PwDgYAOf7nNGxg79S5m6QnSvtGOgMtjU08JGe6s+EnNaODaUohzX6NHDbg89mYCw7HOKVGk5xsmK
9Z8eJciQrszAgtkTaSjvJI/dYV/mIvgmxqYGuj66A18D/htfuDAr3Or4rqvOUsSlTrGIz9VH4nPM
61OBQ3i8e++KTasECRofwsGwzAagEfSyqaEAMwACsI1W+TdsLWZ3p3pZ8Zj7XI0+S2W5F3jRFlIP
VfFbmI2Oh1NNXYgK74ix8bRfpflRdZBw3xg1AEGW4UZGrH/M4PPMU5aXS9ICywhZ/JKJks5QYj2M
GC1h/MPm3WnJka9QkqCajJisGKvA1F3NxONM+WVYKoJkwVxuZmsp3USIdK867hWmv+jdOmIwGDeR
2jNnA5KyBFpQzI98NgR0839QP+3RHKWraXCWnO9oKfwtu8yZ958q0rQJIfXIc2FNEFUq4zWj1tbQ
xMHHc+ErZPK+lfTBJCZsnowZGuATCxPMga2SqWjCoxPI7lp/6PRXIc55UbUrGqiYAUHEPFfqiQlQ
/krOm+qD1AvSqCczAEX1jAE1ZQuza+STxPKcL0EbPrS82zBESPWHjqxnWZsgXn7gckjduHGR7Rri
SalITLWHzEXcYdLCe/H2FvWMo+mgH4XyRA8YVRx9HQ4EOGnsXRCtM/sNTwh3dPMtsg2gz2M31+mt
LVOGItVMLuIPb/qfKboy2iyciZMs3R19m6xAe9CtFvO/Mi/+/ONEqjMXskTV98z940xbytqyKKB2
O+R9KFiqRmwrAvkFHC+8kxfmY6o3jWMzW7kjvQ12CPj1APgJ8OJFBs2LFtXSZ0td58kW7Ffw+TKB
5eN45ks2QVuhYZOscLh4cDW6ftvjmHaKaQ8U2xrjV8yNicW07i/YizhOknV5xaPV/cYHmnCUJcmw
Y+z6wTfJ/DbJXR4QzmVCUQ9MdSvuv3AnkCOvL31vjZ7ZBzf1OWr60zOWvGt8PNEMZdfJ8Oz0CC+X
dBfFZmCcyOuQP9EG4D+tCptGdKkhwhKCxtKXeemROyLECaYw8QUuOAfmwZ8q5HVcsc+WTpK/82rL
TJHyYxUO91r8FEmuYC4UFEuF24vdCqvOwBXm73HH2KgjUJsUc1ihtXdX3uGIjvMdhieoImJyV2o3
XSd+tACvEO7JS+1WMxaHCoNbp9t+AndA/vuZnb3mC7jVmCwDPoHu8BEW7U3DUDZdbkzwTj8+yp4y
ROmmHyWuyMn58QhZT2K2lundRTvA9CwvzWrHZvVOYLTEo7pgYMt6GHWa4sjD/DDeCf4hIhdR0ptL
htLWGB4fR2Uo0PmuJ19Hu4YKvhCenpugM4xe6TJDkqJDA+noSVGdOck/MSCtUgb9v82hUTxIgpVf
mXlVfSLkrPRMbZ5Ek4v3w+ukAFREEucdZ9JVC27IjsgRN6b8ISEALvUSsc2/NI5dJMqPehf/0krU
3UGarWsOIJgwyAB+IWbQOm1JWoFPvK6MxSezP75Trf+8hOuGwpYXeA5wBimc+iMYPJKPUNkXWIJa
mEjAffZFeCjyZdY5wYEsi15ilX4HgKC+vG5VSe8pJ4sa6is0Fvy0X+iIJH/lO8Oh+ZcCpQwvfY0M
1cgZmAYnZBTdTd5Qx9V0mTOHPvLjiO6ormCLEWYA23ATJIeMouPkn9RoY3w8uIO71E1vsHv0wQVG
cX4YOzgTHqBHCHYXDOZkduF7WHTjfHbJUEfZwl0IPJJoiSkRnoJ+KilyFWavTPbqKVH2rUZ3o91z
UdfR3LsEmVXy1umOz5BqHXiLvriFJZXIAuDMcO7qhY4qlnLjYtJXfH5GccHODPkYDq3xD4lB8Yrx
ws7YxO7q7lSjh4NYnnzr7Uk5p+SCDwiFEZmx/J1qVwSgDGJGbcGSf+wIL2F5myOdnn445nPevbz1
jEUq7pvZvCrWir5L4F2Rqc7YcqHCkwXbBLy/WzOCZ1vcOZBkCtYhPOSd8CrkH+NNEkpgrn2bVraH
Rhszo1oSODuc9BX00BPrS2Qz3wzMiWZwJ+PqwyeK5gxMDrCg/7Zm+/BCjYHABi/OMuCuZyhvR4t6
owAcIPRqAqWd8EP8kVHweWUiKr8Pmo+32a/kPbNjUX+xGILedK3jS1z+JCnMF/qMzAF+wY4TUIwl
j6tyZImM2YGsVoXe4DTLllSRLDbaN0kGF/FZWwjbVPGOroPDi4UHJ5adepj19v9VL7ZcusMrq1C4
iQ4ibsDk4Ba7xp0lbsbYk6EkO4xYJ7LxIZpHkPBz38fTLv0ahAHsgTv9MvaMVJf6is/0gw1zHyDe
InGuZymHkgmdxVFoAJg948bO9vITGT98fulIXIKc//uMD56BFvDUxPEPJG1OfQ2GEOfB+Bee2d76
/6VyyZ8vnPnwPQmfWgW0B8S5Oj0IRhxuVvDHYlqk+uKA2fqOCPQfR947sJsFq0foEZMBIojsaUQP
f09AKk4ChcS5zUiOtT7dfA/YhOFdVX5NdD6x/2EpsyIo1+d29frU9aCBltJ3jfISNOeVrYYtI/yL
ZjEzOBebdXxSxU1KrCgcnF/9GHR3LqOIiqMoXQU/7wCHcLqd7HhE6ws/tn4k3knCT2rF6GDYOYT0
lwpZ8DZZN37WOKMGxL8ZbQMlFoPK8DaOSJGopV6FwZ7Mwv+UAJt+aRWLfWdYmnau7EKAn8OvTqXZ
OdWIvcTJBSyGa7GxuiVYl98M0iALf6pXHEXe7E/AQ2iykfpRlZ8P3lYupXh2k7J/H+2po8voxkMv
WdFnKZ20IVt+oH+zA9SFUwxZvmlhEvD2kOoTkwL8D3m0tpa6f73IVZatTf2aIdAmOfQlXwxxrTMl
Ej6g7+2e3ECubw/lheJtPzkLiMwJZCxt4l8rWUl+NL+kk88eapzr4zE3D0r8J+vvkSdVPCAdd/2r
51sFCVxwGRYrHn0AKX/wdH6JqDG+/NN0WP1mFpIRGMaQjzARF6z40dyo9NikWBQcC+sM9Wd5SRij
6WxwokfMb0xYW7bU/fWIdOWBiQwnEJkPK6oUwvi2sxW/fgA87/xJV2n4JXN4HSTYALYYuqTBklXv
goPCakS0Q5Dt0tjKb4xD6TIW6CCi8CAsSogx8eJKuFMfrDEbt65JlujHneVvqFENUWo+VvH1LJir
K3/nq1BQr0Xn5MPLkG4yfbeR01T9ZY9cPSaB06DSGEB5rqsHCwVSbpyMXVW4Iph5tkWag3M+OzTC
dqZMn3vZHAQPs+9CvxgIU8+58IeNcFgGjzQCGzYozgjpERL4vjvrS2Yo+oN2TGW9+OiacyGdKtUZ
9WU2SQYq8eZX7NQsgp7oHZlkR26sPhhu5VbKNPwUgg7lIt4w/qREVuUFesYp+BXejmELzc5HYK3c
mBaBJs1nLvBljV3NRSkdpkGFtgHX5Qzs1elsIpzWhds+GWR+ixZ0GNmWLTSA6ruGt2XzpF76zyL5
wX8tgRGDUdfYqG6MjXDn8RJONJVQ/SeBfrmUzyJRMppl3hG2fbfbcsuOWjMu/NpNvPRRjU87fRyz
V2m4wqppmRCTv8X+a57deV2J0WrZ0kH4Y2C6au7qzJ2FNtupxmaVaVWNk5yDPZPXmYHm3jEwVK6y
LxUiIluhU3bjCixqgoXRVXLsjyg48baQX4FRP+SWgJ7lfudQAg6I/TX/hDMvEBcjxmN6s78TEtR+
tLNnp5YWKJQicAl8jpbGSvhDDECemsiUDtEjU6A5mlt639xgAUtdQdmKBzJZ9dW1gtDwpJpeDsfh
SZiN6rJeZLROAlJpa9eKcDJ0TC3gy2ynfJvFMccYCePN4SubC5tpgH0AksnWHJPq01jJoYOVwOjY
0K0CG2y6RrEBQXxNcoPxV299hlTZLz9fznrNZiPXuD1Oe75I/G6NxcUiixaCffK6mlO/pZHmj40B
rSlW4fFM/7KWd4bORupFnmfjKm6VwLM/RhDXaE2d7MbcUEHWa/Hh2+2q2pN1YMxsjSauXbF+oV77
4wOUOZBIoYUMQ0bIfOiWSuQyqvCBFSIjW3CKPAo3WpSgGZde/oBK2gy8T8jzEAxvu2xhXpG0628E
F8Iaq2Wu/jZnojyvmnUfjmw9tUv/IEPsPMnxAbXwo7GA5HNWULVwFoROgpmgXQJVNNfJ4gN7hIFk
96PbpnkuwZAcUJxQ6LYbaHIMd4CWBxKRgGTNtcVaI7QtiI7CagItdzsdJX3R0a88faaCLVIwniS0
azqCx/YAH1VOn+qEwoPjEu9VHrh0B6JT7n+rHi/XqUL7r1ISTUcKGyMDnqx2UMmR43vIlxQXVM7t
MYpmuGImDalVtvsqZqlG2TObLtTqNkYHkwpWeptElkDZrhYEfLN+C/3tCI6FkQGjlWbobWZljPEa
9cIfmmTxc5Ro8QZwyZ3Egl8iHTrtkQRrpmz4Krr4mPiLrpn4Wa8g/oeCR/rQBPIDouQrTUfTyAnk
1y2A4pXSOa9Bo9ePjLkQv9GmZR4MD4l/clJ2m1+5tvqEvyn2CH7LfAB0zNBRWuBkvuq0fzA0m51W
OJ25BbGH0wp+FLYlBarjScYdnZykfgeql4htVAAIa3QFkTV5xAscHWOz8WfrnicZCGoI0O2AnTh1
NkV+QRPVQBFAF0uaIp972R3xY9bSv5SNOhtUVB9YXqj5j0ZnJydg3tpayTbVOTpV+pFGQ5tMJdVO
nA9fCnv/YyTY4nWc0xY+QGWU41ziUahMu+32mBnYHPF6zOXDpMFnuuTbwa/WQ1Fdp+M//numbAZW
hxFr3VslfZjLyfKaE68ThD0miQzEq9/BDfD9UjCTJ9NZ3Z7crjz78sV7UYFV5illJDm8WIK1lwJB
8k8kYUpmCCC7Y3HQmgnp76F9Mf+hCBrGpf4DXmMDEnyJ1S76JaMKVpnvkI9dwOBRkfPbfAPtKiQL
6TupSFN/w09hIYj6yd9H9Z3LgkNTLsk+QYcKIzg4BzFieTB5N59gEePVSfOJpQLra0Q+vLDhzHHd
cM3TBShuWS0D4UGNhDU/nxQFVBfxwzddpb9lw3dMaBdCAXF0ZAT9mLcZZTIs4qDtQAS4yV7J922C
w99CYvTNzOKG5ER1Pnb1LVBRG+A+u9H+CEdTe3YTKym+1EgPTowNqK9SyonPic6/BKx2rNtD2rxm
0bF5Fw9ukVJBj6ttEPw10lWcjO9fSoBxmpoUiYNr2v58RWHA7rP8ldFP7zR1hWHcbxevFpjDfI8N
AVU862zJbeRli0cgWvJz55a6GR9sF8zWpm3zLc3iHFm2/6rpt2gGSOxqAY4Me4eDOl/cJlgoTinT
rGt6LE53rGuqsZbLNRSl7efsI5QFQYmdEzkDaubgJ7mhk9mFtTvym7W2AsfIm7dbDEq5jKAxvRSY
xnryT2QSRgQHXSwbSRX8E+A3WtmbIdkd8+5dYOw+78AKfAALcwU6up2QTLror50ddg8tO9Ktf6GB
mtVrOPTCCW1BZz6UgajLc3PnatOVFe7faO2vSALxLt4HZ0EPzpSUMeZmWCUUNmm3ArB7SPsvuMdm
PStXWr01dijsBG3ToRWhWa8YKbr4uoxhGXvOJ94gJuZGAust7+PxPLD7Wk6AdcGZ3VLjlWpubjqN
dlH6FXqauoLD/5rO2OSeOr2+ErjvrdltSng3vBVqRY3ApsjJhpVnrNHwSzth4Dex8eLUS3YcDYpx
sFeMUMDybMx0nfvvvltHePCEk3TLFvfG9R7UGmF8/u+TRl3VG4wiXcLWZnuyNQD5RdQuO/bgTqvY
ZFXv0CpPOw9wRr6FJLMBgB0vB88OTXe24ZViSXaCGVOvsAFwUKatTWojwEDo6yfhi9RVOngeaADm
u6EABnbukPr8zH5gBpA4pavL2bIAU6rApHQ8qEfsDzcJW5uQoqCeMy6Wq0OiOkXhVuUlVvYyhD5c
l9SnDQNBg8zihSgCAnQ+mKYNp0k2jA3N3CF/LBpga5ESauGIOS5vm4KpPdY9Hr7gxqhjMuz8Kvg9
JdTQ1K4Z+zTg0epObX5nn/fIZizetDX/n8W6PiLRqxUrWrNpmC0/cF/nNMbYMpWVb1xR8mgkkCrH
TGJ84bSg2EBbhjixyD0mgAHF8X8x1QMrXHbaw6I5C8mSExQMVDZ5KfL+EYiMi+adLU4uyBrNyscG
AvdJjh3j9xY9y5wT1uDkC//l2VJT91F7JXY3AnkE7GrYpEzBQEm4EkwZ1arkB54uPDP8iFP+3oH9
xH/Aee530tpDgpEnV6eHOADX8hOGTm0sRG5TajdHy0/agVAiBFX+8qvOLzrzWeg9AGeI6BXzJUTW
aqG7LQognQjGec7PgXPiw+jfwf5FE8XcxOwHWnpynY6Y+4HusHi+f34oIAnZ07QzoXoa4cwM1MH2
3ON9x89MHgGnEK9SZx6AJ8z49mP80vyF+o/WvGTTmf5TYidC1k3r2mM1Lx6sS1vINg9yfjokZ1OE
00SQpQjmJtKN17T923EBthMEFmNWf+JvLCKcdfEmx+gHU+OWEVwh3CmZZgpPDEWQXKw/lJ28e64l
qy5pj6ElNgv1bbwyRkeHjoDm8QfHlRD+4y1AeVY4unBlASkycIxDvoZ15wJo/nyn/8AzagzV5XQb
gWtjEukCk+J6hGStOvr8nb2lqQ+ERQzwZc4GK7tPxrfk/WF2RWRI8sZQi6wMMZesLlm+73K46Suf
9ZA2fc3KlSFliBvLM+2BtoK9tmwPeyLRzWJf7eOnbyFZgeafrWL1Ov6BJoK4Q41qzNnCo2L1LeJD
Jhsh4JMC06rCPyffZg4qWcXmElOXn2LrLwhfc9jSCVb4TtwaoKGw5NB8BvvAwwrIz7YQgc/9esRW
Q+1usBjFNrsCSpagX+beRqsObH9N9ajfjP4ylJagnqucY+OAmFFVTtKT1REQ1ZmIXtHx7zLsmr3+
1/1rdxG6mW7PjLltHDp13DwbY8EQJsUY7pnrBmvPkkuDIUFVbz6e5VGh6TEI2BOyG0bWKVohc+C5
YJ5WsdaJzhFzZLFFfb33kfNzyRGT0XpWCpA1fHQM4CsfVlr8pzA3sEv2QAK4KyLFMsKdUAmO/yPp
PJYc1bYg+kVEIDxTYSXkfdWEKNMFwgiPgK9/i/uG13SXEZyzTebKQ8rpLiu85Az2+AUiFZO5jhG0
4zf8FoUHRrp6fOiJkyACfyo+gEu4Q4tAgomiHIiLSTnQ+n+68KPVAQt/+fDmwwewTPVboP876FgI
Ma2RNPz6IsRQ7wiyJFCpmP8hPgJ2wY6Iall6o18qv+p4bTJgoLCkxDeO7XARPsT4o6VO19YtSw2Y
IAJbkXm1mD1a/LaxFJQYltPhFjsvT5/K/Wu4vMwNfle+wrx0mYpTGH6EVLoUrEp/ABpaxmuS5err
hJtaY12FK5VdPTynDBGJumsgCESUVQN9XgvCxpagKb5DWJWgwlpqSQkBSSFuehZNob4tdGrv9tpg
0QmxwQByfRHhnUBBb2995snQl9pL+dRXI6x8FrDKRom/6/HLeKHfMYK36Wev+4tXJyLG4CHA4hsD
s3E7xFOidloMXxKXvWJ8F8/TJDjq5LPoapjY88AW1Dno7F/FnzScBShFaIRZukGggwdlMIep/QHn
UfrZ6P66dXjI1MJ5f4iU2Nh7iOSC+PPCs8YsJCVn8Mr4hNaChT9auXxLm6cKj9dwYuTAM8IYyXj+
GB+p4aAcQK83xfssQ82B/EpemacFL79pPWmDnfchCYMFSeiYPO4nrHgAHM98TNQ+jaudwWSjCL+A
ujwiMiRBLPzQ0BN3rJ4D6mAhtPrvwgovLCVSD6ES2UIGeay073gWcGdy4H9Bg6K4bmgqpItU29Fl
cLBrt17/5uNavpEGLgceeZuil1UoC2XFJvlgkFcDWoxv/iUNru6LLspHxFvhNvl6SetK2ug5MaLi
wK19THVCARf/2vo7MveSjOnlIvDrbAhpeh8TyWGaRtGKZs9KTiKGG0rK1DXTJUx6VOl8d4xktSdH
ry2tpPNGUxw+RYH+H+TkRIbdFjowGjMtDEiCocPgCaOQ4wfk58NjGxEyM37/Eg3M82lu+O54DLYY
ikwGeTlpiaSvg/HVHBHzH6Hpvz2J7ivl7apfSGhRl+CAWz9/DXEH2AT5uST7kCShRzv5H5OKiAyK
2m9VpipryE78pHOYz39gq0AKaiBsvwLkJdDSoovR5Vj4sz6E82rLdCT1laPEbIXl9D9ldCmJ4p2a
2ypwtZW+1hqPP4f1g8wJn6YfSS1ccScP0O8gbbBgM9cAEFdwHV6uBNsA68xv5nHGBFnmZ0bwpOa6
m8RdEt5AMM1j6CmxrTdVCZ4QA5pzgfnXZQ6gf1QKRHSmFkP+QYsLNQzGjD2dR5qpZZdvpytd+B8m
oAOben6PBtY5iN7Np/h2C80zUZnl5nG843m2/KjxIH1sBcV5MyKsU/iqVn5rYO4wOgKmjOIpXgv6
nJtcIPxBHoARQWXARaJi3lt4OiiOtG91BnOYrCZMlziWnqm5sY4Y10S2xcKDbO01q12hY28/V9aM
Eui6q7nGsXLK1PKagUtXVvFVwQhD7AqOFiYvI2Wppysuxgd8jLRnG4OUKSYylkhWw6bcDVS1pyai
46PJjTdc6AxB5r48XYuWAc3qbau0drwK+c5go3GFLUPxUIJm1IAC/5CGVhKz1MlrCiCWgzGjIXTw
xKTkyAmGVSO7ZvHxJNcs6tzqGxK0uRJP+gMpPMoqO8J77MsXnbGgdewogHbiN1eAViI+IkiPhOoe
d/yFGVQW/Rmxq8V3RN3aPIEy+A4p3HJ6mTUr1hjezsKeKML8pHX4jykkUsGRug26gfqoCIQI34to
ufhWrqi8MoQ1vRsSXtRSNjsvye87N072Unp7T15LR5zbix9MFdPDqH+mYl8Ne5mIpeVAQqRkPXfA
cim3QB1DcVuJNzbvZAF/2fgcIsg033gsYPrXtEo+AEeFUCbqjYGek3u+RrDxcidk/W+2GFgYDvkf
C2FaSl7M8SSWjMDM5kNsr0iciaxBSzNYJanGWAeWlUrQh7Oo97Q6/BVysSHysNQOZNnh7bGrxGcA
iCCSSpj3likcQgksJVyxXL7mCY7LvsY05L0IbPV4v8MTY6jB9Q2WUaRmKk54ZTaRQtr5zV6kH9jC
pQlwx5KzCe5dXr7JkBSejC9RgyECpjDmcq4C+GLv9XtdD+c6AtM+W38g09+eiBig/pP+YKM417K1
AlSR0YIbfXXFnVA4BLAJ0rvht6HWkb6YVyIWgUti9LcFvZh+zP7NKXRHqQmAEfI5Q2BIeQu0JuCn
Ep63UbrGql1y/1K7ksSrv490mwJQVuRhKAd8jjaZkQSnZtStq36tKdcRnQw8+Hd3Nhp7JP/HJ5mx
3C5YTjpGc+CXNga8Bs0djIKEDZV1M87FfMt06qlYiH3RzAbxFg3nBvco+0jkh3BvdEKRHf1m+L70
rZ0w7Mx0A750m5FDs3wdy23lmv+0yUVzEX9pS0j/q2yxgkc4ewcpZ1xktBuuetkqb+pRBhlmI90Z
N0jAQAKQz0IrZdVbuJtbZj7MUdCgockA7WGSxIjKFbmATRMaRXbN/Efuv1OFgD1eJDy1kLzWqC+Z
n8KS5B85aqpAVL3Q6oImEGjfEC4rLqZkaiz6wtKd/nUVKCWi25fMM9vWTu9IBQlSn3BsngToovar
+sq11SR+Sp3HF8o1j78/oftBUIa4odhTjOI+Mq4M9WyUPE+itBCrWJXzPkbsO5YkvRsb+VpCTN1E
+qmnFAjn0VHOJoWRBPZOJdk0fQASgHE0TOZQnIMEK8mn9stCH0KRcHltocuwbMA8uwYWbJBY7FeY
NT7HYs2ORD3X5RFBb3WnAabWb/HmC8vXtvyctvlPyam72DLqEkmi/FtceYaAC53/6BvQilNlTpMP
qIA5Okv3SvXyu7aFu/Mkew9FOGQqDmtSFqcjv9Ayccgke3Po5w9hVbUB8xvMjxqI5ZrNI7Q+x/zI
0IV4Jg0vEw4GpZTPqsAjj/reZm3yQlXdStRPfrsrjQAUkM3HXjEdTeiwUEssJn2p5rixDowPY3Iy
HTPclCTRcEY3uaVscGYLF/ie+GWSFJ/srG+iEUJLM4+sUFROpgUNwLREppxPwDizVrimFIB8Tl9f
k+USdyyXyGWWeUCAsQp23l4i1vMk4IBW2TMtzDGVqUjYZE9lA15KjzC/8s/vqGcgVsP2AITSa7tZ
C3fOgV881ypWwz/YEQbXBZcKVcFI9iqFvLB2BA+C0OyrwuYKL4mzZGt2Ng1XgQSh/HrBJiEmyom3
0j1hVLRX30xkHoXMb0Odh1pIeLgutIMoWalsa9Uxi1kWW+jrinmAFkh+8ZFDvWu2cn7WB/7UgWeP
4/BdQeJHoc2lyQ/LqQfruciOL7JpqQX0D4sRxvAh+mp5Tba4UsbS5pimijeZl7x3UpDR51XXSd8s
3h+TgkTrRhAEJzLTkWd6kXblQ1uTHKwNDmWTJG+hZRqfJqPV1hu1jxhjII06N2WAPbT22LoTOzc8
cPY9p2017hNj3+LO1wgxZs3TjStW7GiroW0yaDrI2Xcnr0TwNtL3f3f/0K3QhuEA3MJRAIbTayh9
6HzYHZIJXcWbUSaKV4QWhQh/kJdrmi9We5BtLKZu/5FPlrtdqYGPYDmDsZ5iKXJZ/JT5XiZAdIsT
8m8iUmCNkESV+cQWUCTwUgBDRpB95Rg17guuZxZ0JKbgbSBO+Brt5GxTohVDZalTpGx56svq882A
fdZ1qISufJKJh/lssA/wCgpmoRTjPpbElFxR8njyleGgm4wELG8MWBxKGMpXubuM6DWQIDDj4Jak
ICI2udvX1ZXLNs0ZCnF2AGqnvU9p32e1ST24whDh0Edw9TnIoO60NT93981vhZhljeEJCuSIMM+1
CJoHPQoOBbYIKJoZv5cuX8w8DLMLNjSDmluUp5/lT/zJMfZMXIYX5iFkSh/xZ5AqrWqArDhxGHBY
M91wqd8gR46snuw4UI8cb1l14EPzS7bRpbtAjoB1mpgjhmgM51EWBQsxULQLtfzwKAfoDh5ddIZD
/aG1Bw7A5/sq0726YLmqcWP+0nVXKvFO/BaRxJ1fwJYCjv32ky3iSvjFoEGXztgXemM+ftLBaExO
mzU5P4g4FNGbmMKllO3MKHrlJI6rogjaDaIZnXF0wbdYXBYLOyp3JI0u8k8Dw6KNB0VPIE7SiYxu
87SoGOPnNRfuAjbQeQGDN1H7Fih7hjtfIsUm95WpTkQjYxGS3OU/crkXkSB+UdMxssS6wF21CEKw
CCZ1d8vM5/yOzxNw0UT3hO6sSFQegYK0kwIHaTjbETx8h/yf8V42aPsadkIgU9SBqTl3tIPVCVm1
PJ1UkA+ZZ7zIGDy9wtqvyoY562/I4yTC0NC3rxerG4bXzNMSVlN8DEsEDLHmRaKHDEgAikn4zz8R
COHt+VW/kOXhhE5WMmyCcffUmTdRaRi2zh0GpjH6rBPMn0uaYfPll3Qn2MN0K2rXTNZ3IDFnTR8Z
JeNK9Ya/uCOlb5ksP2DFLLGA57Ejjjua1uGv2Gg/ZYw75jaMQURKQ1bPzhS+D7UG+m+pj1fktdV2
EjjY0NqGvNtLhcmYnGyUBbSXYxJ7r9ZROeQWyHXJC1KfV6rRHoWHIP3T9W8z/nqhd/KnCxPRKfpk
ijkweO1279SbzGOXBhjSMItNtZcjlEMvLFPf8U5wGepgEWZp03k0Rivi311r82NkApT47Z+aew2m
2CvQAPA0GQOuhd0qZJN5ZuumyU5naqzpjkYoMyVbR6zJ+8crXldy7lDeSBGiS8ycbSAYxyEImeFB
bxZ6wEJLpB6ldGXoBaqBvbiRf2WvlYKCIdQ2bfqCyB2wDTJ6hG60AegQUmeY1fm0Ggiol+KZHDcW
TJgZdSY9oY+gf2I7Oa/9lRlAUY8bsfhSRk9a8dUWFHsLNphMJFfsna/TDuVgE6xi3FFu+1v2yGDX
3RDaYvmLyy5Fy3Ju/qjwFUqM27MI+rn+R/wB7kbal5xx6ZJuCR0gQX9p5MMIKLZPzouXzw9sPD2y
BjUkIY7Ge55borbuxUcEXuCFociJ1WCkSm3lLwIya1CJADLla8iuWTZOL8GuRo9rmJ55G0sOyGuJ
JIDyooWfGqvXULyNsH7fxpc2uFPOIOenhYyRX8zqZ9FdR8N7mnhiwYk1D3LGVR2vOSPRGePJpGEk
9pFV3XPVtv8089akHvPJ0en+xE+jWZbv47Tv7W/9vgiaaNgnVDR3Dbsk2M3smEfrhvZcFr+aZJe5
WrHJzuQGIXLGktLtFsOt6PazRidh7ad88LnxnIjRurjG7kLhY9g0R4HLJDrgtaHVoya+jLcWNW5J
BlTHfcRKjwgxgz/Ge9Hfx/gqDHPIynPFrvvJMFOAAbTX5yV1ghQ0JszhqyGUmEbprbmy+N2rHsNV
gRwtdYW2MYJ63+7aitDSXYa6To0/lOFYE+ZbWJxVw73STRZkOPD8TF3lCmgyL/ekaP3U7kr0p6UH
4wNleu3Id1RLzKwgi+INRrx1LWTKVM5/DVrYfqSTkOeKN1/H2VWOg6zHm5Zd0EFVrE/4XgCDvD7r
el/OscdwN/dtTPeKNDltXRHUZ78puNWJDgjXYWqn//7J/qJ8GA2y4iUGxQEDdOkmzMkbX8Y/rrMH
6fpriTKOZkLQV2b+0Rp7ufhMv5Ge6AbaekuPD/WwE0erIVZvJ5GsU+9b/Zc8YUbvVfUD/4PbOiEV
Mpgh0nnwVh5V+UOQUAEbov9pBjKzGY5kKgj5Q7RDOP+vCU9Tsk5QSLcmCagBfBWiEuvvGsqMck5q
L01JI+UStcXoj7M3PTYemQm66at0j/L6STWNsIfyDukLW3Jbv6Lm58ks+VBrZvnRbBL1jOowimRy
rRdIG5tvSPlco8ty2qXEpwFj+GFIkxe7KmbFLnp1ch0lbxA3ZE9qzCuehxiKo+TG6V5VgX+x1twa
KyBv1RIRSa4cjOJzqDdIv/6QbiYMdjLtwWTvKax+hvUTywEJWSEZNhbUDiQsxaZFn5vsCJjUudHi
VYbxrl63eCnVHdbNjBxOBDRJtU1a/zXck2YL0SHGHaIu+TelNtglUWG1Q0s9/WKWJXxK4fxlKkMP
eq/JfFsc9XS2MdglGQcQnbnkU7Fl7s1APYedqu5fHgVw77CLQ1+Cdyaiyj1IrEk5eGnRVEDfyDls
gnuFdBZboWYoPKSjb7diEPAf1TICXoNBHObGy3rXjNIsk30x7LO0M5csQzgknhfGLvWWAjKm/1VE
PJluZ7htd6HCjRbERVe2AT3raVj149lslOZf2P/IuMmYahJ1hnVKyJncElxNlkriZWlg4OZ7smNJ
flmRsMnYNvSas5AGj+E6BA6+6s4xQmIIkILfsdxq8u38xwYmBN8ZP6nEddYsdk23rqMjE34cGMAz
wnCNg7BVXEbKrxKMx3wVw7fpSQzoLH1ajdOOPEAmKg/Sd4QiMAhmmPbyH1GB74vSXIjGQ81MDcUE
7IrmQyc+lHYRiGUpBW9jrTI4ZW0I2Y75QemzO8rP9EaMH+TUyVIsSZBe+s8F7v9hAXaWC5SQWOsl
Enng6ag+8VkalxCnNb06AmPWSPExKlcU3tIJM2uXzpBDC2u2uu2Lk97tKzZaE/Sujs8xzbfsQrBo
K93fQrmTD5CeK/OoACsu/xFOkWFdjNTt0P//70PsMDQfJMCQ7DK8gNKfzMVvxPQtx1iqJUcj9/un
lxCetPqMhI1afLLyGxjCEM5EcV6RA0IySJxyZiIgmnX2gSCsJlSClNbUB5gKi/aAREpn5pPxMPz2
hhNyzqvCDdhvqZ67/lBkL+dFLpB0KgAofSyK75RBWVU+2FbTvxqfEpCFCl4LVBi23DzNUrwfWIKF
AcXfZFPwonNVVzLxW/EK/oU4IDsjAhINUatVOPiDirrlTkK5Hvq4z0wVnPRX8hl/xqPHLJX/s5Ah
a1Bmx3h984qVP/IKnrocrSnfetEd3v1Pqxze7W5ClQFbbICIBMEXstCK1vvNLKoAwYwUDSzi9NcD
WkzjzyeUsCUNbNCLxGGc0sFtwTRFMVsMsg2lkwaJutV3qfEvVpf0ZHq2Ym5QyujTPE3+ntAfdUxZ
VLYcGrI3/Bp9tOK3wIcugRV9Vw7Yqe1I31xLXODUEEP7Wyx6J4WOqABVPzS0WC1sht9G+JK/mtd2
ZpYa+h/m/Hpu3K9v/0+3U8XN6YQAtBBruDNFm0Nd/9Cj62vmta1bpvfDp8CrtqjUpS7+4RexJXQm
G1VYzQ//m5BlFzdjqm1lsiowFeB6eX9n0Yr/7yhyu0GT9ZXY4oPpHMF02eelyPzr46vacnrp7Tac
VgVrdx3WjZOq5+xNjJe5qZmfwCwdPWa4qCeyzavz3sxojZUor8v8yjR6gDgPwuyQ6nat/gB0Icgo
vxOTOtgDwo2YJaMLAgNXek5xnMDd6JJ78jylcPLMM8Xyc+FRG6fdtVmss3GnYQgKP3UVzx8NkUPw
aW7nMA3qY/76q8L7bNObow0Ew+fkHQIz3dQg7Og8CmIuhHMM+UNUiYDQ/TDeDpuCoc0YxCpDBCf+
eO7kcF03Cyp1LxEPJMozPpUQZwN+zGw9/+pfV/wD0xPp1bEvjzWwaXkn5ozvwOoyJ3tbRK7SgWeb
4r0RRQIdlJNRHHICZOQTw2h25JW8j/J0PZsa2LulLViCQiEjkZgsxoGAAmw2ogm1X2zl6rYjkcih
XOi1U/HyBg0/hFVRpXP4RQ6O+T0qi5pVEiQOwtBRERLHgN6j611tVxkpqheePuwYqAM7ZPK4DzZx
vw21iwbOhzFlf9SfN1zGT/uvqQnfRNOikBPIaQtClRZ+x4yuU1ec++hhYegVKJkQfNg6o2f6uuTR
tCh2rc5nrg1ekaATiq/4Mkn/ZPHWoW9mrYWnf0UsYlr+aOD1IoYOvfviKxVw62YEWd/Z+DRe6ELQ
5TDc2PpoDKEEhrBvToCz+Xh5kbIA4NZh+pU+i9dNCCLsKi3a2C4gUkEXEeksGUTkM4SXXPfJpoNk
L8PPlHhJt22pybqdcIhL98xoQ7pzI2nwSc5QUvSQBshSl/biLIj2jSPGqPC029CyReSeYvlIJUsj
CQ/rPLmx5a/5Po/MP01aAVA/K0bbhbqecJO31kQyW7tb6A5jFeQeCTAWBYvFCzKCso3/ddOmIgAe
kzMhWqENp0fCJLZh5mXsJs2qZIcLF5wEank7B747nOAqYwtiuD/pOzU6A+NN+9v0RO2HkcVlOPL8
QWc8nkWog6IHaoe4KqFZLxZ0+Q/B59cZc89OOHhCBzKL/EZFtE/IYEhuiFZS0C9YY5EmIyZCMcCy
K9q/rBCvHnLZjLm7gK4WuTucTFZhxwEhDpVkHu7GaWtcMzb40t44jeIpG7cvD/cUhKsVnE/2morP
PEmjrYR1hMK4xRuMOIl6laWm9AO5Dn4vXQKUbH4/GCMij5d40H0oV8DKaergbvcu1kZhTbaLNxxb
qm+rvuFeO7x/+UV3QYVMAQSF+iOoG85CLC9db4tWuuucyZhnbmSeskk+Sp/DHkpiPGc4gcwKsiuK
25zbIbUV2jdoOQaZasZ/OPVN/4W/nk8bzsmZ8NEDZuDogWFOObOwa1Bj4HXcsg9sszNT/XX8DFiR
hIB7wA2IcywXgza6MUgPtJxEM2wndNzABH9I7NZ2GYooPCIXQ7qEnnYcVHT+j54K8XkbwG4NXq/a
bU2KIHKcnox57lD03FSmFSNzksJdKmpez8LFCFSmXqk7MixwouqRTQBrlluLtC+oNqvpzHthRtdY
23CYwK6kT8zpsz9qtlTyWUKZ/QIj6acu29SptTXZG1xCeIizjd0Bg/aapZ0Zfj2hmcBydIl+nt+I
hMAvb1D+KeGddK3CrQW+uyOCK6RAlYMqpEKgIR4ziTx0B9s8w85cXS2ev08eL5bUyn9IayNGtwTM
AvXI68Vdjo9ZJZXnk0i/T8E2fRL9WPMK08wTYeCKQjt++uTpvoGBlK7y3V55y5iuxuo83hzIBdix
jxwhb+dtkFxre8tViaffypGYzRrnWrSGlgmFpUfrJAte/3TwOjCIr3ALI5eTcRCYrLHsb5asJ2Tr
+QWP3jB3CMjIySwHfIVeFfjvO+Ccx2JNIDHgGcB8MM4hOiDssIL4IL3w9RMvwveI18M2jQBdMtuo
zG8rl9Dt7rtOPd5hRoO6zR6eKB7OHtT+pN2S9Pw7OyPQyD2zDfcBHFNxq7G/W//1LD2KJf1e9git
l+wavqwHrzVfpaoDCiZqq7PCW2yV9nR47nnY8v3U35UthoMFNgtMK0blDF8NyXTT8o+IXaIWZ7r9
+wxIcsXvmOVCUTpM3Tt/cZCOYM2U0XkT08G4eYjBcHvpnlnGknvkP0YkCipGwOKdVEjGnzQUqJp1
onmp8OwCw8u//FsJsJ0s88vomuuD+jUT/olEZIxc2lAKU6TvjtRAirKe8yfkFSjCs4+cWeiOlwBk
ATDBZLkZtr+JA5KIkTpxcWQ/QERkAPt2o3zPLgDUVeSMxY2SjYWrYEORFNGQoWclYINUUT45e7bx
05ddcDrAxLnwrKXhQUIkxkKJEcOsTnfYpQKm5HmkCWCzCxu40hBAWJwR2vDbqWvobczk/SYPaAD0
Vf49L3MZC7K4t4UPZFPk6WVerKzRP+u126waYxuh5NTJtVzX7Ofg4qABf0NJInuDefFO7DnJXQNb
kH5IDwvDFrx4sNWvAYEaJxM7/Nglz503S3CJNpaSPTtB7f0PC4ig7TiodTCJx1nTSXtYcX+3KUOu
S/avB4dluPSYfLsmg+rsiVc4gA9EKHuc+3J5yBiHfkHpaBi1L2dHB9UhSo7Ffj0f0qtCh0oMp2aZ
Navs8jZ3yLqh/rxMP6aHLw/J79D6+rR7yutW+c2iwOCoqvczSWa5MFw2cbq7CLQb5z6ENCIWqUAw
6b3d6R7PmMB+0/09c++10h8dqXLMYw2/T2DF2MjsWp14Z7ud1p0f/osZ+ikWK5ipdjJGfMgUNUex
olPccfvwC/wzMQEhZa62IQuh1pXElfKFDmwvCNeSyrTkiMKqRoAfzm5P82yE+JiQsgvmqwGBUrNj
8IRow4t/FgBHabWWce+J7NjAPab+EwScifxiB+LXjL5eMq5XQn2WGuqXP6YnJXJ4CjjOBnapbJep
MtrnTshf9oJyUWGFHrCsBvGnf3C8sJ7gSQy3gLdnLBDB5lx/D8JrMVazf+VDhsY1gtN1IUo1X2XP
elYmxim208HOvyphE7anrHEImIToqxDG/OKVXS2QR52mJywfRum7CiO3chaToLqa4yatNotxuzgx
OGe59mCTk+DR728lG5yCM6mB0eyB21kkW9x+svHRQTlDAbbPHk9mZcsGHQawPbYrJCRRon/2QX8v
cWoThUeam8iq2RoHj3HoRdChd9nqxFNjcUW+w21JzeeYoB9yAQAsuTQN3UmJ16ghWOssQRUG+gIs
UkIhIaPux//+who6yX4Z0F+YuF6PqKEX6Qf4q6H2mKlCbdt2Lqv5FnWycMsrPty7XPOdL9VvUT43
/5IzGrj8WqC4Lv3UdHqNxSeD4PXrEklrnlQ+w6p0jTdpq9eSg0v2TQqNaU3VRaSELw0rPbzgR5zS
h5E4bbVOjcOkQPhiqVJ7jPF6dRNVbvPeAnPGUoAD/kn9Payb1sbLLeK6YSR06oX9+0YUsoSMb8Fc
jw6tSNcx3sewdedGgMueHD+FiC56zA3uccFNuXjxJiDh6n8X1BELRy5Y+fykwPiyh0HKRqL7ETIF
gvW4ySPCommTVGNlbOPOA3Qu1DQ9CDsicoo96WiGrqQeG+pUKuIdHipYoMTxIr9b1t9JuhXjAwMW
De3ZwQTletLDAFlgJpB8W3f5YdF4DK2WxriuhhVSHboQgwyNOvqE5ndQsrvKdmKAW3hhhMaYPIGM
J98N+YzULyw2xgdvR0y5Br9FXng6rv0WyVX4E0Xs63i637yJbDAq9Ai0DF8L9P5rgSnU+6f9qzSf
3MkSMeStY76FMfVUA+evLvRY6NRm5+Jgqf843gcr3GN1fV8X/RUDUozgKyYQvAFDxqRvJFx3ORiu
TjTed185xOBqh45Sz1gEfRsUynkqViplpp//SxeC0w69Td2d2GP5OfC8PB3G7KKJLgSzsT2i98k2
TJ0UnYAr5EZv1hRT8W/AppJuOJ7UEMHBXkTIDkKIjODsSw0f4/BQoGvDhoV1xZ79sJqtOFdJOYjP
G2g/XAQjY0gCbWgwtM0EiDFjn1t3f0J/G5BBid8FuFcCxvnZX1aX01Ix2tBPdbtTwJ7i/OQBUXfG
+IhM1ECUMRUh6m2g4q+b64LoT+8ObIkUvI+gS7W/Qjjr1aVHpeGW+UPme8GzCAXByf+FrGFfvvIx
68UGtG0s70I4VNUWyIOgH/lckQCIi4fJ6F8jPAZxk7JqqmtYfpF/JqaHTrMS3mx+XQ84cdFxhK/X
Bh1ccvX+Oq94zhnebflDZbpfSE4xFxTRGjDGyF6tqXfqo1gMCLo0JpfK78i5uvDSxbEob3PKpF99
MTbG4KSYoqtydy0YZzCQJRWNoO+RYD9xS3pi8VOld42N0vgXnSZ35K8YPktjBTgugtscjzgZ8ZSM
AZshOH4Qcnk5pweMdKj2KQkJouCk1a8apojgnZQmotZ+oAhn6TVEyGayVcmwoIDXlrHFA0IpbgM9
zrTYUIr3A38bsoYd5RMmAIYwIeCNmJoROjxbDeRKXLIE2tF2tbvwpEynPKpIzfoQkPTO0NzhF5k0
k0Uz/U7ft6eyH1iyAULAR8L/MnJWigQYbETaFpWDDA0pSG24xBU1dkGnmrFxi3lMZImKTGLB0e5R
O3KSMDehEVxcB6SWSfACGR99JCQUkjyk4cX8UKSvis43AUO/ntaina5aphDELNntiUaBMoTs1dSF
DP9OoHyhd1mjI0U9sey8YTVa4rHh0ALAC5i+9xFbjI7k1eOBSoMHhSo//xrf2N5CmvuJAtdV+M30
Ecs1/t4n1TPL+F1B2sOrJrh2VnXeRaHinH0wARAqoscPmjbHldn14qxwWbwA+2JgCstzK4P9xepG
utvwk/BZorKKgAgCK/EK8dQKf2+ktQWsPgQMp/d3+VRJT7GqWa6wVYlI4pZmb8ja6YF/o2Rq8DrN
9H7c5Rc+4Qolaxb9098wQZKd5mQ9uaRL0JajCLRLs5XnRaIgGff0N4Mjn2MOWYYUWqBL1jh+U52i
wnv2/yTzY8E6E0RTvQn/zVw3Xzlp+cH8jZPS1tAyUicMiY6GYzXHeYUXreEGw626qNgMYbhHwlVR
57Uoc2g2deS5ie6Swo58GdrqpotsY89IANd64TJDYteSteAcrQTNPdUiwzocx0Ab2bhM6Y+ZMJV8
rxi7BUJ8sEsTnYWTI1Cg8BGJCXuicqrnyHDrSeSCYhmP9BDlVrybgI6Iq5bPOwzYR4knjAWTsqOY
vTMS00Pkbz7fH2QvSPt+uGfJ2q0EOvZmz1YFdXynsYi2CZ384RKCuI6rPo6te+vUtwR/x8ms6eYt
Xoe3Su6XJUdbrI5Y0rl2+1OKIAYfnDviiUfomVt5fXwe6JiY1WtT5jS/zHRJpsc1eFKoOVgpmecc
LKCvYDLT6Qo8+aI5qDMM3R1HvwADwE9ZIi7Yo+9ix1GUfn1ULUyiIUsUgDhx9tstHNPg/Z6hOSDI
qiGomGwhIig4YrDJoNI7DyxmHeOB2ol7mgEi2mQejKnYohkmnoH4A5/v5z2vaNAlg24bPoF8YzUP
/9HhmdRimUUhoBgfGEyLO1GkLGA6m22SH8qcWZwadTQHVC7BR4Kdekq2qPndg7rZTg8JaY+VZYJT
oQvbd8QQgFfxUFB56FfKiMFT0SwdlqckLq9ffPU9hrVGOYFxyuTV4hMHfs5BFn9zsb0TUtDs7Jsd
+8K4s34Z62OBxAHZDuj/F5ov+3VvZv5QuuOgqYt9d+K2nS51g13UiwLJCjft8CM9d3DXdxAU2USh
tLsPi1t8oS6aBcKPeAUSVivvYEvC1z+TB9NYShrbkiDBzlZ5CiaG98r4iJ4EeBZYRb6ablsybDEx
JrXcnEtVJxA+Z30NhcyGf6SKG910+84qGij2Fma1InSRY4M/ZtREcAEr2teGBlFwSQrevT8bJDEc
E8qWtbagfYp8dRTgmEvSLQ5TRKTmYOMBj4Gye8NNNR4dLeVYbnnf+v5bb8k9x59GNDIPZerjHcC+
0L+vfJXuZJpnk9COdisBbemhbvI3JsDmKvTR6V8BsjxTA+wEGv5ORV+Jb4x+joCu5EfP5rwYCj38
GG+Qxwtej6WgbYcOC+dFxnfYLH+wM8DpY9yk5z6195yI+twYOhAXM8CXpjoygR6Y8ag7Rkrtp447
+J4qCHRdAc/pX3Pg2R9tzl2nZJ1kkb0xIg4TNiBapHV/a/M16ioeWCYcb2g7tO3L57cWowdczmJ/
rCfQqnmmkUHQiy7ONGsx70seHkaFyniPkamePD1dNQdmUJhdRA/qQLJjHMcwlANDZXIl+HMox3ji
uWe6zdb+QL/MUAT84jyfxkAL3ATdBgPvseQx5P/RQJbWbCL/HQk4fPe3UT+iAtHYXWFhj2F6HMkN
gzRozRBMij+FrADk1eYBsj3tsRz/qAUD+nkym135tkY0K5QHNiZ5ev2n85b3JmV5iQWRwdRNQW8t
r1H0htb73vQ75Nxh95vFCcjx7f84OrPl1LEtXT8REZJQe4sEEqI3YGDdKGxjq+97PX1+yjgVp6pW
7VyJsTTnGH9LViTq4n7nR68uIEVyF1e2EJ+6Di/iCQ/hhERQJ+G0/zP6lQPFY1Ky2dNOzNCTHdrk
NSPN4O2c5gGYC8qkdf4ahkNISzsqu/4zI5Qaq6XHtEc7AGlC2jY0bkDXOzJ/AJJ4d65z5lC7EaUj
hzyPdktaCog8MVprFtYRhWttl+2nguoBGW9qlYs5qRoYJNgikWWQmEGm1mygrbKzJ7nBbUmzwoZM
nMh3J+movZQXmcfNUTpylpKpctEGN3/kO14i6kchwpFeyyQViGbkLj9pu5CczITgzFXI/uCEIsxE
1worN/eu9wdLfGEYgbkw3swy0YGAp/i49F16Ker6Kkh3rCEUJ5NwCdmAtr7WrqXyT5C2RrRekAID
QgtXBEWhorT5HqLv8gGKB41JoMNgUyVb/FYU79wnTMZfGlzuSnl5sAO9g5p9oHQYzDC6AZE8oCOx
6KwkwjcsFIF9dcrmbIcBLcY3X2z5iAlmwcSBim8T4K6Joh18yYDhn6mIOpzkQIpo4F7p7YzM5Qtq
vdMKmGPAcDoRWXdFSrpZPvlRedqhY+exBFNFn29l6TuYP4pVAI+YhiyCQoH08j3ODAZkDdsZkEG7
SX6xiPDK1DtIMuRCau3MdVa8RqPL/Ka8wN7pwgFM88hCsaErFYBXAkqF7g+Qm3DOEkz1SpBtdbgi
ZEmuwYQ3FB/ARvqRGuqiz8jkhNgEd2IFlUBAfDL/UWTN/hMiEkB6jWKzJHIeBcRMPgCDeR6xsrYY
2SCEhrCjzBl8eVQogduQSys5wPGwa/7otGR4SLbwJ3wE1KtwPx7h2zDrQnPtPYPOgTW64yWkujX/
995k1advmhhmaqd18gg1uujMzuYtwUbH5uemVxH4tj0vW1rtYRBMAgnxOgnKv6m7cc8uaIwn0wDl
IBqlHsUaEXqWgm6nZ6/qEHzj1EgfzauxyCOdoyjNPnZUzE4Mu9WuUM7F+Ex8xCnYgV4ZsXDVWubw
wVppYRz4nSAMuEiM3wx3ASGqKHn50Y8zv341XM2OKaWmw+YE8V8FTubSy7QT11TDN5/hU+BVw47z
UBa/GUvRYhctcAT+jtmWBz0Zbh4zPOxJ1m996Q7EK6sH9P1a82LSRwA/nxzyln+VQgcM6CQSAV6r
pnOg9CBzSL/7AURv8UKQij2+jc5JFtsBIUh5YIYMcD3Rpk0x9E54oOmKNy0syvhZAAk2d318xzyR
ax8Bf/SSHxNlYQkeD9ox8AOp3wmzYjLZPgMxLP6uQYaYtBj21zRFsmfKPND95HjGRSsRukCeYbn6
zf29rsxpsUS1pOMfCgKeRh2kUEZsrbSbFLVatGTjoo1UkHcZutCEVNRJJ9Ee9k0M/4RYXteLl1b/
61OyJ2h6tXkiaTdNydqFW95mi08ZLKxNbtVwCwtHzY2VNJz10vUCAjVUGF6nRhCdLmWTapkurzZN
TFIvYbbqOTl0v0s+y0R1DC1ZpKJUWgktB5oyUJV8gZQWn7FgNWJEaTCjUbAtDEIid+lJ8F6l0W3b
4tleY6u8SsQTIvYt8Y/GCO/1hj95qxVTzojL4oFWOpZxIcItkezPZbTwXQQI2XgrkPrHXB7xuxx5
QLEP8sQJgJF42YqgXqmAWIG3V5udGJ0JqrACY58nJ+MzRAROttFwwAAbSFvtN28eiwE5EMqFUbmr
SBpyKGWRjMpuPkG4oof4napfof9PMWhSuibz/q276i7veMfG14AREjPlRtop6MaXyJ356DwUYb26
Cyi5KszbhWSAktNTTWyf2jaAJoAhZMdlGGpzeS0mOxW0LA5q1mnKBzyO4CfuRd69ZU+nMC+fFvX7
BdTR/I94s2GvxjyI/0/gZy/zQ2GYBEWhAjqSwHGdGWB9PR2MBdf1eMj1g8R/TJr+ksKUiC3t8BVo
A68hP2lBIEVMfYC3vI7tA8Yo8A20DNzbAtSBvGCZ4C7ZFh8exSA+ufBrFgwPC8REIBRFi310j2mT
nM6d6Z/DJ56ppY4Pgbw4uPbuWxzuwUcKELolaEK3yYGMctev/o3Mel+evyv9szxft0trLucqj+j2
FazrHUbv1OMCcBXkxMKhD+xpTeoYWW8wmv+4wob6t425mDmzGoIMdV5VsA3JZtVJPNzWA+8ofz42
EqlpuL3NJTHGyod6ItQ1yMi5xWnfrGsgKCH5R4BKTt4sya2S5S/uy5EzIr7TrkFv4A2LFdI4YWEt
w8rydn5Li9wPy0FYEGNArV4zHJj4pLQHORDQnRBjxy8wzy8FtQcDjtRMuVTkwzGAmcoCDQ4nsCrh
3X+LSAJ1AmfI4fTxiWIwxiqVExOxETg1qVx2+USItuMjziYn2GBapkZL1R39VLJzEIOi8d64/m/X
v9v2VRIoyiCDWI+YAsPuYI4dngpihCVr+JxlsqBBFvbrJTizR9FB/ZiQIpAKbWVmMrrZv1SZ+W8C
yRRtHqSC9sSxTdTA9Puj/IETphDK40ZmkdW/pX+zgzY75eXc/oJCkZSGBdwrWI1/qLfLL+K9MJSL
HwZ99BINuJwDwLpYChGoQH1BVHApsBKvpW+kNtJRwYPAuSVchEZbITrBLtLMxgzJ+BE2PGMRGptr
BOg7Er68Ci7EYsygjiU1f9wpCo4bi0nOYP0wlTd/XK6jdbj8kh/KL0Ky5F+4qcRdiJaEU4XdHcRT
u2EO5n8YfnvF6R2sKaVxbva5skFXQakrp3fjUzMv1UcosqsqE3nEEEdvM3tHiJFolk/gnYoOsXHp
/D9oDZnxL9pRx4jCwtG+uKnZ7bFjYTxkogqDA6zKuK6WnL2QBsZVU7dPFFRYi3iOGwNAmg2P046C
hohFhpFdQ1Jry7eag2vHuvEQvY2yl79C+mwQwK84ec2B9zBmFwGhW5ATI29EYuGA1YhANxDY48/f
yjDvaBOiTbOnsjFrBEfwSegjvUB6EFyQdXQg7dL4JlePAo4gOaj+LF0cpa9coJ0SuIG3i6wm3xH7
S3zt+lc4fkojwfJW+iPvS8ag/B04gg45MAvTaeKQ3yxXBDBH+gDDTzJZdVaEUysMm47mIsubBj4Y
vM9uZF3WXonkSE/V8RQ70ffllfPcP5G4843KN7JIOqGmYX58fvj/ckf/VmQX/Qdj8Eq/V+Mctg6K
i46CwZsLYTPPURCFK5ZpwaWX5GmlpGMMLiI/dhjtkxwtPedJJX1vLX/DHRBspf2JfzqNkIC3wwfu
53LNUY4X/BDzOqJUwIkzuth0Ur5t7Yb1ieCQcZz34j+FVL/aUa5olTmPHR4L1IEEsGbYgH3Coq88
qbT+vHPxhyu5VeBfQC2jk7ALss9gmIdWfgI8VQEXP0M5X/gHxbA22etsHLj1tgtvq+NGx4x6XFj8
CIhp+u+m3/JLucQwg70ZDOwPEVLirSDA0yfLHUohaXoFBC6R+7ZLs4N4jxzyq+fYrnC2F6rQuNgp
pGO92Ceczof/STUeZuapkudiLs3CVcNDpad2q+wGWFhim2jMfg44sGwskp2/0T5xsKNuMIWP3kRW
yGrjf1JfkC5PYC8sA+qR/wvGS+qCboi1WHAHM/XJmCZ0NiDLhW0YV5mGscmeW+L0U0bYLryODH8y
/pC0zGGnTntWATZjqlyiO72ljgbADkIKhagnT/UI+TaA9DC29jY7t18w7bhdBAZHpIPHM7cm5dx/
JiCFffhiiyCepYOEGj/KGs/v1ZPuHcFcPU+Q95WTe8RMTFyfcOs7W/ud+9oBpCW69fjgII490kP/
d4H1JdUuan2sVby559i7CIiM/iGtR2ENX8pGoCMpPXZMwGCj3I5ghQ4LCRsuwiMfho6NWCN+imXw
CM2ll40rwE6iqyPAYycqx1F3MTfGMmpWsI+G/j1UKttMfhAOrr2XpzTcEuZLWY9+Q4WJZ2CmWM/9
6m95xnIGLk7qXUZ7AQc0IKlIAy7bo9KcSBruHQqLCEjR4g25hRLZc9eqXnOUo/itq92VnIPu5KsH
GuRTDBL6kXesJvyXTQ9h8of4/0oTCvsstmtyNMMjJ+r4Afgx87zoyxbnSrdGGOQD4cxSta9IUKS5
YsV9ConVv7Eda6h0XughQA3iB2Icyk82gnhkzFm8eNHazPHzH2r30m9YboIwEBLdWF6kapenz3FE
4x3daOyV0ydeN94y7owWvT1S8AUr8KppnXjaEqlJKvN1FPYeX163xoyggWNiXOKCfC6qfx5ihjq+
CIVd4HsbXDSyQNgXPgKiYJIHqevlHtpUB/4UZ6TLEpF/hxZ3pPrhT3sUn6Rd+KvZYZ58oIQAt8az
5nH7tGcZJQh4X3LgN8prShqVwb60cGT1hoAJ8IWoFo48fpvoQ1uHqA6Zw7T/xPUn9vYA9/tCcgME
zt5n3V/9lih/VMfhhlOmJqkn6m6zy2G0iVUExahnz130m81+Z65DfwsAyx7Pf/EBQatDqAuzANrc
/oUnQsrqHfGTqJaVM92MSDyS+2zXhaHBhpkvEMph3kaktUKFCZBDSKO44ZixeWzD+kEgUL9THZ6z
xDTO9Y5y3UHl2Ut+Z9BA3CjdhZxKdOi9w1qMXLMmZfSjfbDRFPEnYY99K60cdMuKVaN1wZ2sgdlF
l7pgwxdoWmTCJSx8411Q6HV4lU5YCVZ4YptkjSjf7dku3kj8+O5eFa8UqJwPMJC1Vvs9b4eUuD3Z
9F3ATGpbxwdn+pzvGIMbMA78dgeOoOsSBhqdjBDdCHrlVPB0TD2ktr4RQgcun5uvF0wHEyuVPogm
bCGw8/SAoBMBewbisyYOz2n41/3z+A8v3jyDHCgT3BSkCCQuk1FNw/kekSYWaUZhXvxNRIJ9QVsY
LUxcnTASuG7fvHda4Cx7V1/fkeZwenLv+uktj7CvMiS66bR/LxJoWdZHfigkL3Bbrds7JfMndfeI
3E3MwQroK44jhKf9C+XLtNxhoy2Ht0G8zzG+kq+pxEck+Sj5eB2LQ7wpwXu+wFvE9mTEO2Q8JZlN
OvoC2iEciys4BwbhvC83Hua08go9hpo3QRVuy0R/3xFjcIntIlukaLi4t0jkK5wTpb2Iz3r/2bOm
ae0/SkgZj7wjWz4aH3WNjy3OzwppFQfGI88XGWBuBu8TYHuloZPhBdOR9rsLfafXW5icxZZTgc9f
P9hGDY98DmRpO57GGNU4Xzn/xsQGRVv4fzzHsXinNzV9c0vmLLfHpWZng62l9Eo5o81bjDUWCV41
R49L0gkvDy4uGMiZb+AAWqpn8DeU5yTLjs0lRVSpYC355c/b7DDgFDNMCoKL+ZhavpRr6B+MueuF
pY9tDaXuBkkCyKzIP4VoDTr1BznAQdA2Ncg8LbiQTCuCvkEHOEuJB8m7dxK+y28+Tv+tLP440Fhg
kehB/bIIWvqTTN/horkdYiIiyFZC5nTGrwZUbAE7bDFhUCaj/YzraD/RYE/CKun7EpV9nIxYHZSl
K9wqe+ptJNtLpvnhENyJ3l5uO4b5G4+qJJ9y76Xz6xq9G6dsHLlK79YwBpw5U/GBTTtbEqfYXxjR
F+p6idQlZrA1jX0tHxR01+Qm57RdefGFS4ZQmCL4HXkwMzO+8poXpGb9DTM7l3+wLKpgb2jc/edy
cSSYb3bBo9GMf+ZqZLKE8fak3yogKZvAQPvr73xzYmXNDxkKDovPzWyF1AZN3ohBaEXlBE6kOz9H
Cc//4n2Ff0VujJhL2GlIAQiXgvChTFEwKTTN3ZyEPXpyCdbv8bGKE8tIHb2m3kHoyFmxKxBIVo94
sYtxi1LKyYlfxRAl/W9S7GfAHRkfh7v8lbF+LgZM49hv5QX5Hg4b4isTDwnyPDJ5QXN52P3UlrV/
M7yd+TftSyw+av1S1sd8lgJ16+VfguRhA4Qr7hW0rN9dsc/u9HeJQE/tt4RTMv7MiQOASzVrQjIB
Tbqvpr4zQwEZxk8RNoBMZXxl8w+17pmTKDm0eZ0HWM+aRCM1dz1pqyxnp6debYS+XSk/PrtKP5qS
Dc5d00xA+fLG41H54z9BLRnqrsvSIK3iLhMlcYr25M426I5ZxNiScHJp0lsnKzihuyEySM1wi0VC
fMMhDDQrOQjVlWovTz71mKA2i3y/jEkmBbJSqQr8NoYXibk0GconTi3+liZPV4qKBE1zySTwcHL3
hzi9FQSfUpekFMhGSJfQUUbtVRQqOLffJXSSMPyN2TMkpZS4B77Gcd9VMGmEkjATB5MpkpqgW4L2
R3AQ6QqyvCZcCPYGv/5Y2QTWEs1iuuBDAt5MQpRKN0ci1lm1sX1EE6kPq0xdjYxMqAf4QXgxoGep
eOKh19Zoc5thW5LIHdolhvvSijkKeks3aII7CgE0+3H5+wYZ5oDkAu0uvbQNYcgpJKF63sXDzhQG
EHMhUDpFmN/RiraSA1tx54Slr58CVYCxrtE/jh+cbtrEaIMo8Y/3gW1kkxwKcZ8Xrk/p2a5g3yrc
fPqZw7SDF2tku+1IWvj/fsP0Elxy9VBX/Nv9a1ewqpANcxSXD9Y8DVu6N99PlJAQv0iF2fLqD78T
DPybjIFIPpINQvBA0zvd7xRcGadoJouq+9yHHLloBoLy3yAfs+UV6NvAycupdSJBICKHGwun6mKY
SOVt3x7Lws3idcgk7cy0jsMOD39UOyI5+YgKyAjR98anR9l9bPENt4bFleMtdpliyapNNGi2JEoJ
VREanbsqfHPGYkqohRv3grRDP4xFkHN1bkNUjgwEFOclB64Gb3ZicIcwXvPGsjH8zl3bK2PCGWyJ
b7RVBOQQ97Gk+UOk2sFs6zOW/m6bkVWNNnFFCih4EpQHVhpAr2ewvgSUD6zInzX1dZ4/uIKiQ5o9
m998/I1Lt4BoADlGg/5ATEC0I7mxareBz9KQsGL051rD4UASUjt/i4dkPT4SndDA11In/2mXI77S
L520a6cPwn53krxtqjveJmZcgJvYbu6zMp1tscYr/MLPUviwzXMtUWbWzAr6hZQPKVYI+ps/vXwU
HuFV2MUTCJTqFOONKIUM7/AhgB/2pzd/dYwxkQmFJqoREpQ9vRls47YgH4udree+736F5gGwNiFS
Cn7jnxxtNavq8ovONfrbOFaxbfzOyf4bpn3O0mX4g6EeIgZfIKh89UXwZ+tC7SmTja/Q4YvFDmcj
LUH61eMzopCG50ZZ5QZmGnvUnRL5FRiQCjPvFvzyxsYs9OcCEdUqwcDmxji1dqP+vzWjJqphBkHb
cGOcjfYFY6prB3yf6vQtxxd+ioguuzl7jnDB7kPJ9oiPdTRi5L3mlO7iijFHGiG/uDg1jRBAM7tj
R6iBOxA5b1SPN2pdazYfEQdq9hPcGZau2GXopuEj/mNLlQqrzrdqcoNXFc6A0jUZq6TzGRFxB1aA
xTDa/DF/5KOj8MZrm1bGwnv0cO4RDf+PkDVWSDpoMUfAgADK7OCqAJiz1OFnExYv/llE+VyfRWYt
dDPyjhnoDhFV1E+R9N99iGueVJnyPrtdOhXIRDJ/dYDA6PYqHxbOnRb7x54bo8DSCjQtrzvhxFce
Nw+YtECFobgtSg1+YV71J8Q8DnqMpt2Tq63RLHikQmxha+MqOM7Z4JzdC2qkjl7E4MqjvCO6v9wV
Pb9xq1w6nDbDVrmX4FgJ9SV3leaR5B9rcfkAQ2FBAaut7kq/xQFuY/bCVM15lG7Mxp5A08NNh0nT
Cq8ZQsFssjtEkaTKgm0ipANSIM6eUoeDGP9C6PW7puIWRI7HnCycEvpeki8eIMRvs8AYUvW3GQ+8
X420heLkVwHtUjJUe80jbR5dvBNgYtJDrpyYB6pwlpgQvnAah7NKYRxMAwxHqwEmvoql3d7Er/4k
85egRtp0R6k6lFRGrJk2pa36g+LgSPMDAhRsfNNnYAByeNdWNutpB/YfLQkCIQdv7Z0GvIAkB5Mz
2D6xP7eLU9DtkXJ6Pxz0i/IOyFelnHxuPtC+ZScDK2CwrgQnfPOys99RonVNT63MaIGZd84dbjAZ
yTBpBLPXW48kREY7eLYSEQqVHqhNY8NmCVOirZCafFxmepgXlteUpNEtiaQ0X5BkTIKETPWlg2hO
FwgAuMwIOGAGqw1LYnYYRTDl6U2MZzMXbaTGP2ov+neineETmI1A22r+tpWRf4AZLnjmAnp4+gPe
C3YBYOjSRF0TfLRkcHOnB+R0Mh1yRFJsA/U76xAshjaBU4GLFyJUt0tmBxeeklf0b1l88fhxj7Nl
6SLqOEuWh5X/7tadbooTgnd0DAfkU7zU0rBhRtWf+Y0xNcjshuWN/kdqGpF8XdUfoXYi4MPQ6jTk
7+eydQzRxXZUQrYzKwOAE9JmRfVek26TMme3pOwJrAznHHp2PPuwmb4ltCuCyxXqRqygv+vDhmxS
vvFszip1SHIjl6yT8EluGVSHdVV/t4bbW7x2qAd1vjLD1PIza9DEY/DMAJEubbfyKE/mOdFxS4vW
ODyaYjdLl5J1dyk+SCfx1O/ik5SovDm06YYY1q4luBj1+1xwmHyJ/5IKDHflvUs8TeQkDoTpkFmC
7Gj6KEYnrWibfGt2vmdwUo4CUKS2GVDnVTx2awFCEAtPSa7ouqHPMmFlospvzuhrWd50J5w207jO
fwbqFRXYZC4PExUUbppFiuTLwrJmwd2jsjaQWNH7S9EUGmVChqrPXDgqf3A0jF4BirRrbayMv+WA
ABJRD/Mb3sQZ3kUSnK8B6gdlXugRBXQiaSNk1prirDpal4Q48gsf15Q8Bt9oUxnrY80miAjuglSr
ih4gnNAzwMHzUgNFYkDlYQAUJFZGW2OxnDiF+nWkmcYbZSd/oGGhFrkE1zIyBDJKkPJzow/432d/
SkZMxl/X2DiUPKwCHDHz0b8LaZ7mEko2sFsM/jkfFjqa4MznFK0u3Rzxs2sIFIKBIxMdl1pwJWut
iawkPFJwSxEuTErScR8r5ihYmnLk4hGTLxzzCGS4obtLwMgSWHf/TLzXwua+Fb77S50izcGTMWNh
fCtpfmDg0P7At4C1iBDmUkcv0QxrZp6wMS22hJHwJOQTq+RupN8xXi3itgbeY/isWc5C/mgxoLdz
5uuR7HXFaXyXr6ojWQJ0lyxOC3kPChNiCKhbCrAY8ro/RhKSTf4A0pA0UhpL+pVLUFjd2lyMCeHq
IeVxm4v2QgknC04+rSFK+fUKImqkT6ijsoK2JBvD5jdPo2IGmUWGBNSwDUetdFvWcq6mkHt6sqXq
M+uPYWWKTyq74EWbN5pYkujRs3eCiWgeQniprKseEka3aIlOYWieOEF09elPiKBPhHkaEYnpLGAk
PPU/S6J+tdpOFj88X8GCS7xHOQc8OAHjTMujKn4xb+rilxycSswG+m0i6gJEeSmBSg3kCUsYFdBk
xil39/Qxp5kFv3kO5Kf8iyJCBA46cQOdzGmV4m3gXfP9eQikzHepoefCw819BOtdlPc/VqTwSlT0
fPMsxafGDsoi6UfweSyTlUTEFlBBskQo23GwU3/QyzePLOHkRxPo/+Zv6wfuh+JjiN45a6NKUnQ5
8AoyFY6XufacEvMTLc2pvy8ml3+OsDBxvDTxOSydMLvE4avPnSkMrYpIDMX7jGiVGnc97zxwsGfx
bLf4RJnyEGNJTM1kya0R3xjq2SBMDV0FT6ioXjOFZgm0b/hwiJ7T90W8w9alFV/Iy0rNTiNUMckt
jfmFtOgaT2WNCW1048XLgHkW/T8F8Eqly+sfIQnDH7nWoEZVd0pgXxK4/gBFpa/ca/IE8gHJDADD
DCfqNM/ElpfNbDigH4ARC0oVPDztwo1t16lJwGDmctChKCv34y6zwxM5PCGBBInrv/0zfh3MuDMn
X3IOPRCRJHZDGNq6R+e84W1lGik3wqwugy4utpG/pSupmV3HcEUQByk+Kpv4G4bw69hzhD06ko2Y
S2cgpzqGnBVnfjgkCBL5FzelP5G752ithfkSSD03sf+BixOjwb9pSNZFjO4OaAHHuC64OeXZYBNz
20A8s+FUcmwKMJcSLmlHh3F9YgrDkn6vydme09TvgfO/bHviL2tJEWce3xeZPS3d7m8RzlWn2vSP
cnDEdyqctElAwReaIQIigETr7/ohU00AArUngnr6X21MWxnCGxPm7uztsJ8vrHIH9E5pRkWuhMnd
sEQqjceAVW87bv16Sz+uhqaW4R94a1GQ91xZCzLt7OowfbHUR7s0vegwS+UmJsh4mBv6mjsNHdFl
CFyXKpl8P6JiNgHikPY26qv395JHpjImboiHJnRLEHPOtL+c55vW4i2bWr5ZYNulNdnMPplbeZ//
B9PLbzya8aFXL/Cof/y8snHqr8kFWYTxQVQLAjLJ28rizwyDbZI5b+GLjkgC+9QQA/RcUK5/wDkE
FzZVNkCIdqDF1sI+y3uwwDbLasb7TBmBTxwOv9zaRbK/dOs9e4hXbYv5neDR8kskGpSxEpm8bPEX
VqPLiEK0B61tmjnYy5ButpLa1J923MXncmb7xa9l4NA6qblE2Q6aDYI4K98IbDmpTWzW/ZkrT05v
vKw5YlAHkETXHVF2q0st/NDwRpwPbYkS5ZfqA74Mq3vjcK2nxVaZcJIznX+AYba3bqJFg2WNUA30
L70DlX3zlLfcuajhYmQsnsYx9n8Oyag4fs+/lHT1jV9d2jfx21iyftmYsFAP60inwxs/pc25yc2/
Uy0DVlP9qanMrjfzCFKaVflX3rRLUW/SG9ra3tiCw24At/VjtrDD5VY7Y8XUC1woKJB8+VvFBLHN
y21PrAwliym4MXf0I+I7VGxeEU4l+VvacUTN0Y0qlyOd3y3iAkn/kBDX6z9SMuuBViQReEsK5LLV
y/thypZ/BM3B3UEUUnxYfKRAUDWinyPHL+IeM/j0IVP9ddsjKyWrwEH1gpixp8RiI99YcvYZ7i7D
gr0Biwf77VU7O2hv8pAWATA3hE+4AeUgt6pf4FCfsxNRvEqE1c69O4q/oQkT9N5bWPHTU05isBVJ
FGQdp9YcD8csGej2hf4TOkLqVu+aGlwrRxe2/AiDDekNcnPMxS+YhKp/SR54LoQYFlRrFo2z0wsr
QUaB6CICJUE2Lax4c2V3jzYGu2Vcv7TPuHPL1n0JyaZh1io/BPWQQ22tQLjk6bP7MOim2vAtFQcf
1MaMb7q+YtkIwDNm3ZnkIAnMRjLMzLDE4H7J3FZ3ucvl1vVJHOHDmyQ52+TGJHxueacKVpBfZWFf
JNvaA6KDCd82Ixvpikd9lSIeJ5SMJDpAa3L51ovQ9BCNyvI3y1J9hQAHOsKczFNNDOyJAqD4B8wg
fmVH+TlWBy0kbs0tjq34yJGaTX2yinCzo0deL4vfbJqdbHSViusac2sSEGFxv+vfYoekoadWydLQ
mI13jNw47zs0j/KWgHZm0ZNOj942IY70K2TqCcRPI9ghpkCNxlexKW9Df+If4RJVt8nBK9wxvUj5
0xjdOthnCapMp/rnBrNwW97OhVWZFf4hIBE+KquzKCzY0ZGMb3al9FfI8QFX5En6vpbyXU5uRLTM
MYJrGSfSloqX4M3jvRAtQFygesF7pvIzw/zN2EGbHL/1jIGc1F9uaIig+BieYIDC/hgB7gHacIir
bKp7kAveDcJU5q5suKIS7YG53PI3oQ33CCMltDfboWkTPvjEnnlBiATOOp0zuCzM3tGZOxy8z7hR
36N/hBY9FCLAdj7tYdKR0U0HtsZC5hMhsYE/PuTBd0NhSThYOrgSx9U4fo7eBom3vPhSU7M7ciBt
KHe9z0PG4g89faGZkfICmA00NsB1Zbbl2mBSIsSa2Q0dKXejsfgMWY6kNT9E0n+k04MBG9ouUh4w
OYGDlc7bIV40FcmeyvOAakxDouAkkh3hNmciEI5jTpwLPytIQjuj0yj8BbYvk+jaBdNY8I/Dhl+w
ca6onuHuL7oXQffG+eokF7dU6Wvb8yFx1ihrjqj4SRWDEp97gllwrbTEmv0iRQOPRqXT+zta24k5
LrdCCdZEwyhiOpwbBnLgON1z+1Su9JByF2g9hOMjFl2eVxsDR5YVeq/Gd0hIYIzh/4GGUOlyjsAO
LZE4gXxxCfRzj+AHQD5nBkjd+kY6TU45SG9NBsubWxenpXcttGek1WvaQaI5j+4hyH9Kf1/k85wx
l5z+xV5nNZgo4/Ki8H5DbCvlEpT02Pa7criGrNRkVK8lakHjDlxt6U7BZfJPLa8A+z4yz/QnYkYS
U6SR5Kp1LgYqfhKRnjP6PZmEsn/8NskpWPLUgOUSJBnj80KiFuSmzymD4l88Qwgm2lbFztr1blnO
YVikJ1dYM1kVDVin9JQSCK1o87fdVV86qBd6Yb4nkJJh8akWTrGkaiN0qOQMufrwEZGXRyYms42K
T/B3Ma8uGPkwPAGTlw+lPQBFko6CkkXimKvcqvgw1GPTfKoQbGG7lbh9F2aUflf3fPnNBfURyvaE
ClYmHmDLROUhQqyNH008GPkfrC+T7GdTEpjdM3s2CRc3aizW2PZBPV7T7bHWGjSJGH+GTNw7aAEW
ZuFfHuwZpQh8YcWf8DVgIFxlx25xblNTJI7KIpsXcJAC8x7DOnKYAsemtE/CX+gPQMLIEXKa4xbf
qob1NmJvkU1JmKdewacL6TMkA6Z7ZhySarNlhkQH8iUe8vQ2kPtKfxD8XLJYI+vEUYjyY9iqYKHB
zvd3qEIZ5TGAKa4gn+LuTH4/0evBcIkggYzpCd/fmEG+Hr+F3MJWgauiOJArCxsV3SLkjpQ/8GHW
xS0uTSSTB/K9YL6z6JjmlD+h8CC9mtve6VEXDKuaOj7kEqgzL/Pc+TbGM1oeJv6u3I6Gxf4dEOub
87vZGOA5Lot5pG29I6yyt6b5Xb/F3wRMvxZkV2PpyIi+AsiUNRMpQyqRDH3H/ahwH1YA6s8QWAwi
AS5bvWeRLX8QvnDNU5sDl4yuMF/HDhbW+D7XLvsvUkRHA95XW1GmQipqysO7bkmlBqBdOmrvYnzq
O6fvDqFy9gk6SJXzMnOzjsCzH4ktpUGi0dBlSn59Cg2Aho755yBNdrib9vVggTAqpIRvimaNV256
EnaDMh7I4pQD+v6odmDiYngtyqt3C+acOLM0Trq01xfuxN6GhMWtk3vxCYaDrbkiTpY21/ARBx81
5wbGK2c+jW2iWL1HxZFNTu9062VIP36Mo+FR9WVWlXUqykuaWp149sl9mIPy+drT+oo7DPjOTT+R
LnqT27GggSQ1Nz94QQAWJhM8pypwO2oGDGSrxYkYTGO4FhFMqUnajiQfsoWjltBsxyz6nMUA+3fk
nQrC6VM7oZYzO1KiMfA+rlEAkju5JJACe9aF+K9ujyRAQ45971ncrhMOIULE4t1i+OREZYGudwP7
G/Y2JblMnOSIVlfdt5hb4UU/TMZ7ua/t/m7om/43Xi+QYxKZBjH6hFUSJIekFAJWBPNJVC+OAipV
qTDxpafG5LNrS9IvVvUlEInubecv7IOe5iW6IwJFR8xHplhfQqfYBD+LyhYzwp43vX9pihXZkOKm
+c6uBW3mCAA2XPrlWr7IIb9K4NhzDmBzw8xGuKc1PcCUY/P0XaVm23xMVJZRybQhHYM6g9JEaYrf
obUJtkZXINDETHDpCnTdW176L5UYDVuObH3xE4AKNo+lvC3lR/zrw6X9U3aE++J5WYsgl0BP1xT/
Lg4r+S6Nt3Fp406zRu4yIrVRdBI7es9oCjLskuyr9ZzsoFlSb0n19zg5Ez1wU/VsnuglluG/OZYh
lzey4GL9zH4IPPOVGYdi6mGyQoEL6Adrp6wQIRJ6udws94TvXfNfns56aQfP/rftHNQi/O+dwMy7
9VUATtgyP2S7djSK5Jj2OQJYPdNtpEO4tAeJ6hn2L5qU0d+Wn8J/JJ3HkqNaFkW/iAi8mUoIJCFv
0k2IUhq893x9L17PXlR3VGVKcO8xe6/Nk00xOZ1VFlzmco7iWjR3bUazcFdEyN4vlVnmSK5xPKBX
Jwdi9RuxmMcs7jsVY0OsML6tKnuZWwXsHwkZa6BYNbuHUy+BNXE0Fg9sb+P15P9o0r9UwlG9Qefe
oWNT3BYRUuLV0iu8Ry0zKIyBHL62ea8cvMLcjsP5m1fiSJ4Untz4DMR63sKRAMSD03gxYIJ6SXmF
XYR0KgCCg/Kw+BnQAet7VWBQ8G/2wYQYJAYMWE04Vpw8RQhSEsu0Sr9bf9X6DuJ3LcQGd9K6j9ja
1fOptBCPrE3mPak7yvd47VlE6dDZAQFD5/yBg8sYcKuRgUCvE1+r4QeQlbi3WFXaeXvPfvXoW/3U
dwCqcf6mSI6WvC2OwXcL2WPrVDckugUCBGAPm3N4p4M0iFS1A9J+3RagvK15+T2Nz+Mr4ppVT2P+
UYyrnl0NEEL1UO/84neQrz46WZJuGocYOuguIHbbg+Hv013Gd9FzdzLYRNPszdgQFLsYbn200QvX
x9z740UntvRr6dnKtIbagUNwYRy9h4dI2+EtREbve2StqG9Z8+geNWpmtEK2/oqfFTkq/PSFcCnA
3c3/xLeaRyMQubKS4AwHOQwPZrgvQIsoHujnLHAElVnvZ8Z32kDQbGBVTs8cGn0ZYL7YYUbByrLt
KrRpBDEuAdhIi+rWZefN0jc56ai+ZMw+sKy6//OomKv3rNOdEIs/1lM0jahp9fnbTB9qAJ2jwTPk
pCmxE++ybfYuohRmTaV+ye6Rhf4ArxJeVWVPdijJnrjqluUmCUTZOmbLQaFXsy9Qz42Nf4TRg/Fn
/Um6E4RuzSh52PWUX/NE6wTTyGkQ/xrY1/Mesfl3qj2k2RWGrfjOEIVRIBauSj3P0FCRDZFqgKhZ
T/aL6H1kgkKsHnlx2MlZkpHAHUg0aVBd80+fZx2AknGTInvgbdbDX87SFssFLQLqF0LjSea61eKl
1767De3xt/aRPiCo7NXuPLjINwkcBJ/6pnCEqOSA0UK6ykcQ78wJU/oPhAIDbRs7h+U26WiwONsb
cqyYJMtEngx7g+FRWTwjDfqyR2QyI0TIuSMVMzVTov2KD2SFSz1a3yuPaoFp0hKpXNlzeWXNa9J9
YVUBjq6eQ9pXVg5ZsU9WLeoYxKPDdmmQfhLzxE/xz0S1wp/oa+bs4Ozi/ExuaLTWt7RJR07S0lVy
R70tsDcyWlgKrJtLIlDmoVLpMQts/hGKnhGNviascV0A8VqrvSc/CoaOBU6Nw2C4ErHypyTcsN8d
98KbhApkR3gYaUlw6pit4YJjpFSepb+69HTM1dTDxGeKKLBGUr/IRGfiZRrzilM1fgGQjAXAAKx7
LwhAfRvxbM/pJDtV8MSDJvtOMlxYRAXk7qkMK4EUdpYbSnxmWx6bkp3ukyK/QKmQ6DBuHOLJvroS
cTtWjlhmROO72r+cjpt+hWI3o095yumZZUGvkGppG8N5WV2LP4Tp9MjTWw7xp+8ZmmNaiKTP0Uh4
JyPynSJBfv9OCPaYEUxttOjOx8aqCfUNq6Yiw1GffgUDKgHc7ycV69MaakKOJIv/E6Rm2raM1EJ2
ToxCwBbWBPqwv3T6K0+Sdi3E3/7EkLYIXYNhj7ikIMkaJdMSEsvun/kxccYIGtEcME2w1vQklLTq
W/EgHIYy2mLrshKbK6MO9A25+iD0N2q3y/AdVOTbZGvBIxQ3GIBYb+N4ahw8s2y8TNsUHnDTYv+v
I7Mck4EVXxJaP/OzYeHTLRfxY6DuRYocvQloAylvi27hmZLS6ZroR58q+xJGZhi3GbwWeJUs3SVc
NN6zB+u2LEAE8xeJ1xQ+YvAgIAHrr9nfNuJLwpoqQveM7OBVbSd2M8zmSb+AiceC2Tce9Mb+eJgv
w/xZ9ndJ+MUtiVC1JhCSsXdy9put9mQWjemOVhq3MML+JHo06TFpTzDkZBZNTFXD+RLiSHDb2YNU
lhJxTZTVsTn6Ih/VK1NOhXaxWBUvBqaLrJyaYCt2n3K/kYyHXzglbGPNZCrA5PSpIInhOma1G6IN
JIlDwIlgQ/ZCosoy0wbvdiNezaeAjfsfNX617d/c/wAuI/vgJVMpBrw5PfChlj0JOiQvCn5H4SMU
PBV+HqxPLkD4SoTe8gU5EZpY5obqsw7RMDD0IspVbb6rDts06b3EAUcnQPX1y+ow2rOjoydfw5aL
UpAB60jv+EmIBNEhurSvkYZeKs49moD437IBa7cVOTxvMiLfj0qCPYqOx1ghR5fCN/Z8svgv0olR
AWerb/IjWstIc7VxK2+j6cYEweB87LpL4+NGfDJhRWsBKWNPfg2Qwgi+PDUCE3cTu3DhtMI3X69A
iR4+YY9a3ZVtoR9d2b3Nyntkb3UJzuBWw+8qJd/CJ0Sd8ZKderQpVOo+owQQtsDd3QbU1pcywLj4
nYIjx++mhrnje8UrlujHNBu7r4LUKVRO4F3YzNLY8VTS18QsIo6ymy/CCn0n/eTjlREvTgOr5tx+
FaTJqPbo/zEEAJXNgFQuTg09AgU7e08MaMzB0ROBpMVFjchHEHCQ80PSIZEUEK7Zw+HaPfn5iGtB
pTvhcZ8It1mL+JpAy4cPc08NrjJ+Zoncb038Y8vgwe7CWxSgDiK8Ygh2kPN241ZHJwJj0raOHSMh
1Efch6/+NtOvrOUfmFP9KsEV4OnGuS0uornD9eCT9Mu2by0+5T2pK8wvgSxz8iR7wd9r1pNeDyef
xGvp4e+l76REJj5vQ99MTDhAEVbP77XqltsQJyR7A32vFDulv7BEzHjOaFamqxS5TGv5jYe1CqCP
Q6R1EQwC81lm1VROx44h/oAk5ydEu7TBvYzg2wwhIjIuY2g4xA9SsieMVcouPKKsslh61vRXFeBk
HiAkuluK91nZYLNKztglceOhzbAeJV8uDqF03OC/L1cH6CBU7Aw53f4TNR0bNQ4bcatb2NtZHK/X
wa768Bs3Eb3yPcOlwUu+o/AYEUdMu8pDYLEavJlPmHUVoAY4WUieZA7NYF14lLB+sZH3Ssji5YaM
AKfE2J0b9GQHqhAGB+h6X5RmSOQa+8/Uj6acOx13J4ANaceWkL+dGvBfRwU30xBoy/lrUtB7DSHw
lzh/K31gjfS/YH7SVbET8XoHxzYGuLdKhHN1SPjUjpcA+SMCH4rRC1+OMMB1wsa9Ze5HL0gZzUNn
/iX0dOyaPeCZm9BENkMyLUa5iuoDd8ix4Q60Driwm6vPoOynrM7RtJYqAD3oK08F6V4RMVtEEIAv
YigzIdFwpp5yZA+0LpIQzexidlXWs/O/Ydh00luFPwQAJRBaCEobC9bORxVsZZTujhgderKwJ2Qd
TMS17CdgjA1PcZqc+dpJP4jBANalC7HcQbGpPKXkgihl6PZcb6iT2mqN2ITK0tOeyswYjVHEjOT8
qOBdMsnSReMQXyxishH2oBvnsIP6eTEf2jUp1hGBKxEBPMOlXA7VelPt5j3d0cSxAIYt3wKKB2SK
vtqpcCWcc7ykDqB71jJUiRedZxekyDJovHUikjI7MNj/wvx8k5bD4ga1hiTgyiY4QVli7az3mLjZ
oiWYu3jk8VXT9mH2kf0ueS4lrZNbvln7zKEtKGs2T8R1MY3cUbkT9W1SGvGQREQVL6tiE3vH+S/C
qm1Xi1KXORilx6DvmuLq8wC8yOzeYm5EvyayYZ0XuQofYwb+J1/J24RF1Pv41Ve/cXVK0RSG9GlT
BQoIpfwCAUxQGCFmgF8l2Tow7mtHyVeic5vKR4jASoSpkON3UTd6/qglVv6viS6zQK055m/WgGbf
jor1SMqQtFluFtSogG/fjRMhQZD2+NzNRzlthCONL6InvGtaR5Hh79WGSxphbzbjASiVjYzg3QAK
yB+F0qMaTylROMOhfSdtZJ5tWIZHZlWLOJtgZpJQGD0Zm0S5lQjQJSaWG5XsX5GlvMPpYUQwARDM
Q6gY9jM+okFwwY+cO2vXtHu8wHxfNSGFwYYnSeZYMlm1wpdZBSijJuFl7PXxvc49BSeF9BtW3zxn
PZz7jXVNLtl3UWGONxGQ8XBSNZUTRsi7FYHgOGF4GPfp8MXV37UsKW413Fv5zw+feXovoi/l5Dsc
5O1Lg9IilHeDzK119ZFKSCxXmrhuwUavsqdxysK7xgaPIDZtF6Mu4sK8UE5wPEMdZbDR/s4aNrPr
GN8F1hyT3b5iRmR+fGras46rXHzxOrJeGQH7fkmTR1ptmnz5KH/gkwk7LER3pONltK2fieZKgouN
q4Sub/4b6ps+vsZPJKHF0g8y10QKaKAyznpH4RpdIe6duOEAg8xftELEdrJHU5XN9IHX8bOiQcmY
T9l0F92RuRaO2qty71H2617HyCuHJ7pp7/P01lGfYozIkwVlW9GRa7tcXqdOco2IP8R195O+SzTV
xMyvdR5AuBso2Pd6dVOkU6Q9JjzlM6O8Gx15L6HIpsze09KJ+SaMn8Tf8vUHG5HZYufYpLbya+r5
Poq3NW+nwZOHLgJaS7LaACyID7ojrtaAYs+0WZH6FQpby/rFkQDNdvHlFvtUW3IG++igmnccMtWu
79ZV85prBIbgbJlj2MF7k9nW1iCzqdz6nmrC+nYq46YoV9R4zIf6fRNgAlpHR744Rqji97L3H5oT
Fh4FMUuxVUBZjy55BWx0WTkNNGWMdWjD4PktMgBIwjho/loGHt/BOoNchKGOERdpMgFrx4SU7PZm
wIlCANGvWmYaq4QRPPTA6iqz1k1uRX2QuTbCjfRBsl+67PNsYXJxYwyUbRXBmFejJy5n668zCtr0
r2G0ymfJdNJaF1/RhgcObGzER2Sjk0YxgIVY2WINHI79u+7fIjbbCJZMZkO49N0zE2xE9GvyI5RV
yEIBI5i443ZgMQ2/78JOSr0EU2yLlxo34FXjEcI5IPyaAWmdj0l2VJIV6n8VXExWW9xt+kZSP+Jo
Z7CrGivkZhGxBBuoDMFz9DFrtAyeNx0hkxFHtshQg+hgAVGk7yj0f+Y8rBQxcCaFlNKYJR9RPU9V
JXrlpVJJ1QiglK1TsX87mZon700Qb8ClRTsC6V2gIxIaL9mPHMzsISJbsSsuUfOqs8JnLFYbe0V5
CuRsIT9wmdLn70L31zNsz1QiHng7U5vM0DOZwDz2ZUeONIVhKLFK/NSyaWP4TwXaPDpfQt2zJ1Bm
+a9s0A4APayX5WxFdISjUc952HSwYXTIqb/a8BNmb37vXADv0iO/TOzTuTiZXs1u56b3EikTF1nt
MlmOtJVWH2trOxARVDpy/Uzv/VZk0q/Zo/xUGpbiQHOGowr+Eh4UvmkmykxwOA6Y7Ty5l7hqJPik
F4nJs79JOFsgsMSbgtX4TmCKm7JhYPFILPMt7v6M6l2UvJnUr4KXq+FIcXmxc8lVRtKlIM8/R46k
YB3CaseLv27Ko5a6aXupQH0Y+jWQqTktyhr+AkZfZzXyALSZEij4BQyFfHQ9f88oZ90WuvMttfYM
Sn0GI8ReaBcZReqPqFM88CV+TrRB+qY2nGE8VWj7qeyBSFOYj+2zhXhGurM9BD9T/EJd294D1CMw
Sm+x8TlEJ7kl8IpQPoDPvyUKhmBbv/cr2Xqr5X+ZwBwJOSSmdPFggrn/glGH7S1S7IDPnKWQ5VRr
mYBNgZfvQFIkE+6BbHa2KjV5cuwK6uq9nW4pfnF+wpqkdUIWHsEG+SG1R0PlnLa7qeZKxlQalX8p
Ghz9Z05ACem2IS5u5QRYIn7dGCtf/Qil0xKIRarjvVCAeL2xfC3IjOM56btNIH2R0KKwRu9s7TC5
rM+01QenzHkizhsFNit6BEfT6g1PEsjHfXkOYbbGj/yLXSVbysU7Ws2faukx8g2KvyJm/cqoZPiX
CP1ecSS0NfKfvD7CfJI/e+78hmRAIGTj6An96lJ9d50LLBoHaOfAN9zxfFR3aaleTQVyCOuJ5EoP
xNvPSqZiD71OGTk45AdCJM2NVwAdrHfS6DmypBPYSr+33a7zKa11CngZgxHH6gpRWPgNWxSk2yzA
L0VMGwf2n8BzMFBZpRJuYmEVV1+RQn+aI2OBucZs0Pzt6J3IKTbZ2bPS+DWsPf2eLG9JdSpVO2S0
WiGRuaBiRzzyNwJ5Acd2b9AJzb3DOcUdJmxUf3sxBUYYwnesfqnMKwIEYWhv0W3OCGfHUkW14m+/
KUWXu9E8FvlBR3KxJo3tkcX2GD0uDUdWnHyE7a/IOWlGL23JW6Do+hAb8yfojgbB0OycMkYN3ejm
qqs/rI360+KmGw8d50cYkJLA/PCy7KPQoBLaU037Qifr/tTM+7H1unE9NSIqBUaXSQ1jJLc7geeI
ZJexd0K6qxkJWgU6FV7mTDlk3EXpr2o0W5qPERyj4atb8DhewOOQW56mMMMOA1vRHwLjWZ11E8dw
Ex3GWwUdMPzqm0vTX9X+0cgIDRkBI5nJyFagfokpNwAm0JIOZN3eLDZgLOLkA8FprF04kIPYm9Xz
cqp28SknQMf4l4Ii12i35UvOUnaQT0hWM/qYuv0rach99p9oZRlBHjVEGsPV/DRpRMmZzCjp02LP
vsT0mR/vdOYUYopoPNjrwhbyKk1HOUPKRI79ZaG8ng619TBYqJkCCgF8I7dMZbS7kxmIzySPsgHC
LjsQAD2M5Ft+Rsgt5Pw9ye8+bU+3gDOjmBvP1XBu5cK6w9XfnUocIKywRjs3xqM2e5HxHtBHMdyR
v8QRCc1HgLVSd9l6WFbgjAufgb2if81KQLsHowdOcNLKXdU8g+gv7z0SCP1rJW6n6Uvz9xbUoNCN
1OsoQq84pGwjCXqhXV9E5PuWQJv2WCmEScq5nZMcVIC0euc8Y4vHYSpiQ3XCbmephxy2TFpBRuc7
QhSR0yk/U/UpRjS6Kz35FvX3qfxXJT/xcNH1U2CcxuxQpbuRfR7iOAjPpuSSczAmh07eo9BrbiQE
NNtpsPkZe1jKzL6sZ1OtIdkZsyOQGfqXyUf9TXn5nHsBNzZdy+BFGYIWIMSyxVlM1Mmhe0bZSafI
4FcYuQi6g5nueiwPMZ3tRxFdBgbkPKhgOzu+bsTYh+QQtB9mtW3BWaubkBTP7+jYEpAAq5V1o3hR
CAIKsbnsqvBfOTyzh/pNK1ux8yY9CCkT1S/ClxrJ1Hm6Ay1NWUSS7+675deyiP7pLgb/0Nu8/PGx
QAXzpzPLFY7MnVqKOcOdFmAZw8YDeAQ0ui27Q3w56PS0nSGRHXQY0GbMBJFcx2IzfhlkF7b36T5U
555ASu7w7qNF5dco3Bh/aP3VxyBdpCGCFBtidLHLbJ8GH0GHU6T8jZVHmd3r3A1lgllYE4F39D81
Imny7TA6+VtXfHZQtJ5t6VAYw6kLqKdlW8YE1IuoUrdScgxf4j1nAn0X7wIKZMaBCBLavWwgzl9Z
/8J022fu8IEcTm9cAS3mwTf32QVripEx4XQR4xviUco9sdnq56jZsA4wrhPRX+xH6Qk+6dkAw5Hi
IHuwFAQ8mrrjmzuE5+DXBt6l0TP+5oqbO3Bj3RmZgT6yHzBf4ArjnCPqyYTWmGh1JsYGKDG/QQaK
Hy3hC6MXImxACMegjHMOUS5e9dDWuoPUpyvpiTiIXV3HWA6VSi4Q64x3Fu2l+OGfYxCtKSfUXzKS
/dnDbhQW+WxuEEeCEXFLm1ZcCqIxMFp1+NrT7P45gIMxt1qGoQM3Qf5v6LSVonuDsh5apMqJM12s
6FwAHcZTDlTUaE7zrSjOQnkqcbIIjqIhZ4W8+dcYN/TE+6FccrBmYUH99GQk51uc/yYQKR+p21OO
HAyVETntROM+sXKHvXhoofA0PhnouAhV/C+uPN7RiEFX6btyDXgB3wAbCCU8JriRcGmeNPboCDWY
N/xlxg/UNHxQITG1xZtmrCk2LWSGlzBza8ltMTO9J+2ZORFa6uvwPdOPIw5iDEN73U4binURX/QZ
RQ+hzxaIeor8HBL3ug4eG5KXeBR5gKZP5loF47tr/4yTE4QRCS0+iUMC+0f+B1duvYZ4iBjJ6rPH
1F27QfteIGKrz5N5bEJkUPcaVF6duhXamYqiuqz/kkUjlz3l7AvENZIDSOnJLmJRc/NrsoV8VXV0
JiEhNG8m+NK1mU9DQBL9HYU1bi/Kp6bbjdi5yZRY1G0R0VeNkxjbOvtlAoBdDdzvV5TQ9q+qT2Td
PPXlL21clnxEQEuYXN2hfaHDJ7KxQjvFmUFZoB8McFR/JWnL3MmaK6OY5h4AYfhuae+s46zcbRRb
0L12dsHmse4EhiYoHp2Bon9E1k5qFgIkClsOHo6qeqseFj7Hm4ltgMmZV73qYc/QGX0jxgizpWlD
teAybmK8Od0XHNJ0TCOuSMS8J1Ys4pk0A98iXczRE0e1jmigAU/j0sJEaiYsIChFNBAleGrUWwe6
yNqa6ob/QJblH9kGVjXHKKvfzXiTrVXxreb/6uY0datw3iXMB30+YqKW0u4wkjQrH8fomvx0h0S6
INoLQNZWBGQ8K+zv3+1RIKuOVcsnY18weeOnNV7y1q7pAPLi0PdH/rBDGyEelwwk2dWg5MY3Fd4f
Q7z+TDfNy0TTa9RXkKOZV81k7i5JMvFHy+8Qbvp8FVSg0IZ/2nlkdou5+NlQb8eUpxeFS4Kph8IE
zdyMDxQuSYKOf4+wvqvfgUYxvoOjPQtOjPnbRMy7H955swOcs6InSbY8ov7aCDJYLiA3EgKRhebe
tgj/N8ngCJ+s1eovbJQoHyPhkjEUJHuVkJ3ohso/2aV0fR1YlLVxkC7mYjYHJESYIF4vEstCgvsM
lBpkd+KrZ+mpJLsBLTultXSfpD0DaZR2imBHNzEjNAHLLmFJCw4vx+xnHDhkEYV3FPGtDZxHPQHq
nu/td2SdYJAOtIcyHf5F/ioBBDXXcbrHHf0un+2tgIvW7q1urecbKg4ghWJxM7HfrODJJtaFz5Hf
YZg3TPaYNwQ7n4UnKU9AGqjVUG0EwyEmTvdKGPLwT6VDhbqWuF3Obn9HXaAy1hWOoiSvzTeKJ2aw
KXHR1aYzNyD+i/RnHLgK7KyCaV6YGimoaCVOAgZLGOgpu/+7YjrVrZcPA32/Xjs+YRLxkwgL6pzo
j0EU4h0Acaf6nJ6DLwvaigIbjd0z2oTV8K985BDea+hJ/JWDsPH3Y/8Rp4fpLeVksO49jONv1kyR
OtgCe6VFDjEv+yQDygDeaAlX/Uo+Yr1edqOseohZCdy6eYQJ/OutYZ0L07PQq1RMnFFTYW9h4WJK
V1H+HHlHNLjG7F3xjhh2wX4mXlhYLPBZdq4xQcq3gKFMeRoZT4PCgF0QPygzODBBr2t82hw58w0u
eOYCgEcw1cycDQ4x5KLylTA6JAGNYEW4vTqqLfiOaLB5pjDwp+mmuC+Q7hYdntOWR5ZdNMXN3/Qn
T6zLprs48W+uDMS2KKmonCqdZqVf86LtlB8Z3wu8pbrfToVd9seJ4bhhHCZ6ZPOreVk/zT6RH41/
wdqYkd+AfWrxVD2k18jgWgVPBCypgjLW2f7Ah39mdFQpDoFsxbGgiLNY9mMWHZ5RAcI4vCnfc8PI
qwH7ypLUdA3pr5l35fCuVLs8pVCQfwRlMzIBi0RYvks7iORdG92kc1SJM5sthhItcctZNSKfOsvx
tcaWkoYd7SHlEf2WyxypY4iXhTuCFWUfkXq4gyaBuQL76Jz/g0uow0lkjV3I/xLY/Mr7ds/v3+l7
XjdU8THbsazx5nxmt/YAOiyL4G5AObvtlZtBXss96WcLoKZb0hvk5Lho3a1fNCLM5FqYCpuG4FgG
KeX+DpShTN8C+16zteJn7JZJ2Q2KDbPb1Dhgz4RZxL87vOsYVvnKNjDz2aNDA/qPMzj1P2AUUFjk
SP56MIlk+g2EODNHAUFyagvuJI9dOgGCEWM50u1AedrEOnbIA2asYUsOH/AqdIg9toiFwvzdPpkU
QuEEzDBZn4COeI12GW/UiaxKTCW1CwxWTI8NylkMBMmuPGgMqfF2PWj2EMITe7ien/KWayqnVnSp
bfjP/ksQWDqs0i+cD/iuEUtx2eEKpF9iQXIaPyPsexvo3bf5y4TOTL8H21jwkO4ysEYajiiFchH6
ardLApd3OaG7PQeXnuEOd7qtnrN0jb/G+m1Bf9jGJyi1oX9jXW2YR+tS6owWPqZlxSt4qUbiIBF4
1FtH8cTRxw7qaDBvxOM3/mbxudKP+ZXpTJLelieSojG2m3dMB1tcg9blzd+I2FXecZVYHjHFElQp
AbkUVbUT7hACCx5nOdioHJfRJho9HheDuesGgh5LeN/NqB84zPoLQj68KK2BgNxW6fbxz4whcjw4
7k59sv7IdO24oeyo3g7WGT5NpK7jreml4fJsMImfIXPZxBGt8g+QiY11SfuFHV4mTsyQJuY5/xBw
gBj2lO0N0MO1PShfsODm4omNjWNumo4L+Eq6ZyyouljiEsXYYFJe88L7NxD9UMjRD6sYyeJf5EWY
vXyO1lsn//PBfA0EdkOLzWpir5RnBwHm1VBWGbEHH6kKmfYNnyLBPTNaM69X2L7ha42TtzdNhagY
f4f9eWBoUevSSkbBH8c/ktwjH19HIV4QRGHs62N0EmIBPiEgP5Gf5csvMC33dqg9OqzmlgPB2vjN
djVRyU4EfSHG5wZZiFOAzGY8nwr2FTaRFTHTncZ5dUb+MGLdhGSdnSHMKZ4GEyUBNZ3RhOvSLWnc
moJiwJmafU+YQ9oGpk/4QahD03mLOjo6gjzW9fMgIj5PXRQ4JkeTAk4G2UG4bsJ/BtkYHUsXjyVc
dFHbjwy8iH/RIASxaG11ZN6qY0a2hHrmDCuAwz5CpLyWh13zq/Ii29OHUqG+2WpUZ5RzSxdhUG09
s4Km6ZTFm8TVxBdrtFkl02kjLa+THf0yFkvtT8TGrFu10qse+fQldDjX/EPhqheCQ9YdWArg//m4
63bRQ2AP9VPy47CkAZ73nHZddW2nHVEfLuC9ZfwIDWSNb0HD7fNfTh2chpO1t27RCsMQC1HeLqJG
66fKjuAZQiaenWgZynot7AkvLzyF8TiQ+N5L9G36AgirKS6NUta62h8vRdszCGjftfCnZuFlov6C
YsddxsSDb4ROemQKvGiOcEsQ2M7KS/rE4kPMhgaFeTG/IOCATaeGjkCOnXZEDSNuWdc32wHABASu
q1hgw6BxqZZQqlthyG+JT0xaxn0cU7BD4dXmFl41Q5SOHe7nHHlY9f0v4N+TiCaS8v+pZa2Dc05V
voJyE/FAqxd1OOhgAK0Qyq1TeDKTzy1oGh5QiW76ZCASYthMoMw6Uo9lDPnm5A/GNhcUG10W0cUo
cuDeMbTs2Rr/LMkMnDZTsRdGlsbKroW73w5c1WhqM4ibiUZgYfcHQYmFbIVKWNyoYFim8aDOL0vY
6WW4ZjiKCZB90393NwFLLPx2bexJLeh13sEe9ydYGmlpEIiyR7Bk/ldNW7C61z1yC80luAkBSUjq
7y7y6vfIjTb9xVMXIWaibI0ROS2sy2+wil3MHFjCZs2CU/2ixjfGK94jjmxWdzOBZ/EbYKKIl5zw
h9FFVHVgGAAXS4q5JlN44khzGH31NCiPqr5rFpo47prsNayuoBZqFD+FE0BfAKUkxN8s0PL8BopK
lp4hmmHlpE5s9Fo6HnAN5MGJq3Hh2nQYyE4c7a124bbtJAPsB5mPPCVk87YXc36BquBuwpM7vFPX
d58ShXP/xt0TdCcewxbl94T8ScGcY7kTC01aa02f1r3wN+nMY/y/ajpg82QfurQpBdm5cCA4MOWt
hGLhFIb7GoVrll6xY+XFDAL9qEPK7J3MNNY+3xo3taBdWh5dufGCcxwwLKVvkJyOQ0LFbEzdihiv
JIbWX8fjFZVc1524/uHoQlGyYg+n2kT+nrAoLIdFIqAxqhM8MTwht9GDLxgvC7+i4cJE8fLfZcwM
GJasMLjZn7iX6o1h82gh8gqMY6xW3L2rhopBc1scVwBjAYIvxzHa08Jc1V/MJhE78QfjT476GpE/
DnTnau0IF+e5BSmDbAmXyPUT1XP6Jjqn8VQeZUolZthfeK/ig4AW1FYPuAeBNl5GHjMXHxoVDnRD
PKfxkVnLILyX+RpH4nhU1gYQAcDT9HkDWVdwqLoXP4HI7AqI2Cb6kcNbyELW8IqWUhaRcsBdabc3
fm6+2mJn2TKjzQ0M9SX5dkPJFC1hWk9+T1Y8yhLBszTsFbNyZAHpSRXY5j9VEJLhMkASfRfgu2Vb
TMYox36sbDErL2KD5DkfkeQ3gMbphhDgYSIvNyiAd6SDuuMnH2xMCYgEEjwnRm09dDgHLqqytHzT
YhHJKBvJCmcHIS0RICCAhZ+abceUgVFYmzcwGmAcqM5E16xIP2ZXRKxZgbbvGjHDho8IxAgU9EIB
QQYLS6oPf+BxGOzIMAa8eNVYKZqLGkXR3kM+f9W4RtyKFWOdfpOkV7LaFhoFnHOJnVbP1LXF58Wz
Bbz0FtPiwpemD2zWYYKW+uIDt2QTLKWvhqy6i6RdCI6hFbdK/mYk6OuEU4jF8hV0xwwA4MFnQI1t
BRgWMok44e2CnIIlWuWMh500uwh7MjvMcxJQpACcBZqH1DT4I4aus0lBqrtz5Xt0R+mR2AlylvlA
hPyJ2D109WwbvcCICp959JYipVjPeJ+wxlWHptxL837a6ZwuxMVz0AJ8Kx0r2ZiNF/Ltmo4QXWqR
uiZiyoruHkVNRjhKtuOtZlGvG9eGSR61LwYr+nXi6Fn5GkSWrod7QA/+pBgfMPo/pJGVA707E9Yt
s9zYoyI14n3wyPAyk0qA0ge5z0T8CkkavD3kN6m3sH9n1oeW22fPTu78QtPwuvccw5err06aQfDV
NoUXeej2i7tTd9hN0agO8j8RPtGWzxMOW+VhzwySZ4OMYd2RwEPLVn31kPmy61JYI1/ktkT99OTH
5gN66XgmWZKV2Ak28IdR1i/rL54AVDjDih6Xz778ha51q0/Um7SS2k6/8SHAEGUagzYyQK4AU4vf
in4iPOJeQdvGU5Y/ZX1fJ57xL3poJ2tdOc+t/iJ7jUlaEq3jH7aOPzOPISueC2xqzsClzgd7s5iE
cMevw+GoJ+sJTf9vkV+Re0c02ttW4wdPSQy6lgxAoVSk0X2ZxHNnbpjITe1JwjiI/sVjEj4fUfeJ
5YbOQwufhuggRuxEpzYO8o3DFI0i/leozNwL8xNbz8gGpieJjSlpkJ4nR4vhWrA0M2/yyVz7/5Sz
mm18Eq5GifP5L7uzC4wQ94ZnQL/UheiUfApghnjTBqc2E9koWyt/ZUovMzObWJw/QXvoUtA65Mja
DQC4K1HqNIdBfqriHTV8xUoLnhRDi1m9Mr9PXv0n377pzv4T20GzN8W1nn6ULJHd/goU+zD4DAEW
CrTptQvtk+d7WNtQP7BIdntE6hn6vS3fFQ8wj26MMpGgIzTbyjtzQsIe6EdBNFOBfop4UNtncQ4B
MFgeIyQunXP5FvQrkrPuk2PWNn79YZu9gLGj2mRYyDyA5sJHB30Sfqbck9unRTzQFgJwYoPFExC/
4iml1Dc2/kZ4cHQQ7rVctRpBtyIUE/SQ+WlZym1BxNXmJQO3xZZ0F7Sn+S4iUUQlbONOxtuXvMfH
OoRXKz9pyGaSCpjztbwrHwhBS+TKJA1v/8fReTW3qqVb9BdRRQ6vEiBQzpb8QjltkkDk9OvP4FT1
7dt9drW3LcNaX5hzTO1kVe4sQs0vhKnM1sFklX2gW+dhrkC2Onzi/BS81BHC5RmqwTQdxdMc666u
9d4FEh72YB5WyjPCrr/IvgTpkxE6Clc0GoADuJvn1E+M3Z9czl86n+jCAEtvF8d52JigjxdoVd8u
9JpXsE70rVV5GfdE5dW8LvwaWEkme1qnFhkq3WIOtwSxPENXP0YDlp+6T13EZmShcPDe+cbcjQTI
OoEIHFrNXPLQEQmrPuJq6VC9lpBPeHG75Aeiazig4zopf1yJzYmMw3fjAdJQZoraGYoUHrF1OrnZ
j1a4JDIMMwwEchgQZATEiGsKlCCu0nktoYSkwTNtggt1Ylwgqn50kzl1uKEpxpldCntrFVu0U37b
MVVy4JT2Hhb+F6IRTHNv/hhwXf9/Ogd/Mzl9Sso6xYWPKSZugdKPaeINJdSSX/TudUqKL65wihtb
+qfSCYELoUs5toCbwakiJasJOnWkHU6E5A9mLaTCnDgOVovNtX9t4yOaRdbfKnOMm4VTxGUvyYjY
2FNV6sfBYwkL+Qs/HwDaUHNK9PXQFkZS1hwy6qyjtCPZPl4YnyOjBV4sSHZsbMol8xhmWLXN0HSt
fLBlp55eshlU54UgtlU/h0nDpndF6F2CEkBzs/eGkSlL24DhX7TTvzCkvUVHNIE+Ya92UxCs+gEL
VANejSjUua7GVpRc2zcery+kLuKawU6wj+1ldgEGklFSig69Lqobhl2wJ2qfjpbua5FLfiEiepwr
nSlbCy+vHzcqgnM/0HHPYhIk3Ja7ivgvVg6QteBkhYKNrO7e/DPIXofG0YE7IAaGVVbb7sZDhSBa
c0BxEWYD3ktimHmK1iBr/MgPdphHeeSoAeQzONx8D9MJ5tut/aCATg8ZcPaxW3TYysVffv3YbBTy
j15rIuhe0oH3FVQYhS8N5LX9TWFonI0Vc9qJRztbyqUtOR/4jo8qUiaNIRaHhZ57WIMpFpI1eIDy
rkbYFz1GEY0LKBzSMDPdHJ98G3GCUaHAwZnSPSZ5ub60il2ckZGlzFPI/gynb3ol6SiX7gjEDZ2s
Cs5kg9KIPTIz3FBZaxJwmJq7XGKb7r7VHeWWhGCpsRVOWAspok2ACPqayk3KXfih7zlTKYreCMVg
rCIyp6CkbQvNvSG4rwdSI8oYFXq8tIh+m2sn+HjmmZiRIoiblGB7RG6Nr/IW8WX3+SFHq6oPXnJA
lZU3S8PDhOmW8kk3OVk8iVKj9LX+o2OYQgaG4YbiCccfawB5rX6qn3ioDZ9VR9z/mJYjFI+hXzHi
A7VcOF13DbmonyLit8xH129Zq9f1/f7jKrGNy2s7mQfpl8aJaXS+5nhKjc8cIQDLEsISVIwmnbTg
a+fJj3AFxovdAzMOpAFGong+RfnaWOfea/60FMfEQmclSqDFKdSYs4G7Z/LlqKgCmFxqAj5CnIgO
Q3HMNQDyWoOa1RGZJpHk58OBBOZaPsNuQy0yXkufb3ZHxcFu3zNW8fHN9hK5FUQBYkz5TMgPxQWL
qGGD7iEdZgBRmbjipj8ZqmNZvoFtigo+/cr6Q1Ms0HDvY9FTaUC5idrAiShKL0Hl9nftMWGmfCjt
lTUT3zbMYIYOgnV/Gzsl9MAFw48qsBBTto9umHiU8WTbqRWPlKufEGlLi/4Pe6fgvFHO8q8a+gSf
Gn0vkR1B/xNiYMqgT8xTV1tdKya5Xaf0q74P1UkqdxwdxbQXhNkB3xob8oYEstxZDZYRVFLW0huD
wFZXOGBk53OJHIzcSuwkIBCRUr+31oBj/6TsWW83AWMFGzewo2zNwKnv7FDoEWxG6JmBfnUZkJmA
WXmFGzLCbQW3foWZUKVw2LRMlHaK+CMM2xy7nbr4xtSeHxvTC2u3/8Ik2/cH+X0OGWfY2g8w+Ppf
YxJ/zd1nF8E1b+mImLiv5PUcbGeDPzRwXb858sjhZJ8xwYU7IvPRjKv5pMv/KepdPGEw2Vftnnij
8I+NYuWZ/SqvNlUNd5oixOuC55T7NDsCg/qMuDxzi06jhqEAitF4NCq4CIgT+H5YXYJhlq8JPzu1
6z2SWZ8y38GdR/PusLi8VfqyodTYld+ZuAoYlCdHdBFFebTu9L80PTT3xBX8z0ZcW3NIN8rjdFns
Csasb97Lfib19xuUvoQpAYxdtmcgAcRMIeTZNDMbAP0NzFq4ahiCJt5HuyewBT7M/5FMM8sdJFB1
zUoyJvyoPk3p57CV7KvBEg2tNIMxOknFPljYKXjkQeWLHi9HxCVu67dgp/K3UkLh2td+g9ottjMI
F9kaAtIYTRXrANqmWc+HQZwyOzB2zR/Xu/ZLSHgeb4IbfvSQ//1GQ62ouqzQOSKWLFZkdPapRzbp
F6JQpd5Iw4+BDvCMsqyHBxmSO+uiFcUWJixq0ykQprsBiNeZjRRu+71k1+Wy/4eZGfJEUzkBSZeU
1azhR1ep1hJOg+LXRNmJjNJahneKRHxMvpY/onbDzjB6pBx70JMOAs984wVcjYF4kOPLxKmqrkss
Rkj0lwpCoTU7w+JFDbSLY69cqrei9RD4SprTDl7MrJEZRbcpizNT6l3zkz9hFKSRL2heHYVAqBA/
DdFnI6wRTs8HcXfAdc3rrTtzq4JkYom4tif6kMnzTl8iKCssP2ppeH7bmsLU58EA/fQGq5g5U+1T
/TsJzRPWy2mjZHyG8vxzpmcyDSVMfx7fn6E5QPMHTNLX+Iw4qqVm3Sn8BaDSs0P5vtMx14TEPQls
IrYBhdK/AMvbjy6epsqhMHy7ItfrudlxKswpa5m8Eg0bsCgHYDA5uFVeD46E6ZN7+fUAYAHol99k
tjTwUin/ZEag6KZsTidmMAd+dQorn/o8Vm4xZ90iLMdqTLjZdCjvTKtAbLDKNuJtnayVX/VsbCPS
sLvF9ANBYzJ8pqLo8oof9lz0HfwyspVE/vknhsxuxqfnmHsbZfaV9Rmah2mb064FOja2s8Rnb53N
6amf8vzArQmUjLdT8NA696vOPLzG/YsD4rfeWxCGVm8eW7YcOJOWBtaSaNmrux5AgRXts9GLGKvW
MGzlDMk/S10k1P9opgcT4aSw0piZvn90BMfGk04qRCY49/E2/w4TIU4OhBVx+wcONBgCE8Qb80Gm
L6/AE+NrDpji0OPyha9xiFvc/hu9uZPrNv3SulvGKvhivlHcaC0o9d/KpxLMuzuLcbCg3zUAedYf
Ix6WfzTexrMmGZbW73VjxM3YpCs9Is7f/7jOOKCSW8Vi/QaGzbIhZmk+7VZqfYjjTmbDlMfbHHud
eoDe3fA8WkSei5i6+KOM+zSbh6E4lPH2VSrHIy2wMTvVMbReFf5TncN/C5Ea4PIdGvT/pJNnSJQj
pm5MmDM+sZJXDBh9WDNyeRak42HYjSM74cu+g8yvAQ6WJhqj4M9s/1kg1Id7qx6a7mk9w8LTqAFj
XLZSRDyL82491ngxWx+0B/V5kragv2Q2E0RmEmkjPqgFKBuZvxn/F48jxhlpstVngyk6QtcUOcW9
k9ZEZkAmEpUt4ONS/mYiGR6A5LOVY/JYsRey0j2tldVd++E8MDUWrsAEIaA1J1bnApe3dlQpjCls
XnNoDghagOixRJdogQomb9sbEC7OJkPM5A0Q7dcaYJ+abgEkDelKNxfFOREI5QSIt8TXN32RNVT4
+ecFzzB2GEC6zvv3zUB/sKt9AOpoXm6+XdCcSb/TKPj36QNpWXbBKh/AAZ1WauzU16Nc+2awInhU
pZdeVHdMYwyJX6sW795T+dcW17d4bCXOFAyPwkxU/8rRrSDBBjbVUUMUiHbnBkxDRPfBkyAKG8LU
iCui+cXl8v63g2agrIUDMuecfu91yzUuKT2BmYqtbXWnGO7Lf9Sg9Z0xQwelK8vp7ZwWELVMrjYt
/Eoyv8MzQFZQVnPAwG/pKXxyS7YhVokYASO51hK2Yws2KK+nKl5mQ/9rOYIfpjiv8qWxCLut9XIJ
wIvsFBNa3qwp4JHTUmvxTPSRSwPJmqdamQzy4QwKukuxCkwYHCEVNDoMsVxLqj2PcZhOs5XcA9FC
z6i+CpyBXJJ2v7ik7Z7tkAzLqYvw7jyMZDt/Y9PSwlsHThBK85NaTsm2AIjgGL+d7smVbu4qaipY
JGez3/KNpN2/5H2jNp2XMCWcyBXINNp7PjrhShwyrTCRKMYvlihWNGRNTdCFgz+weQESZxP6hsPY
tYuPAyh/VhLpME8fF4HsTcxDpA0O9+QWox/6lVPIe5twHhuH61+EQxV2P4Kr3jKDhr9oF7oMRAJw
TUu2PExWR4Ko58EhdT4K9uf7W8OLEf1QDAMJJKikx/iQUm/+qZsAgCnjhtXcMKDZ2b2/O/xys3Qe
nHTdHMXVNOyJlmWWJUKzgTqzZG5oHbF706Scxw3/LV96APhj/K97yh8i+CLMIOqjMPhYb1yupKFh
7qvSIxhgumHrKTd7AMtbymfhid+XTOOO3fQ+j/+Vbv2bHpXMJusquFUNTeRtEHcUKOgT+t+vGzL8
bgZs8rpbe1aq6LtkG6UifT5xLQiR8FPjh4ZbPgn7ADdW7yFNQbtUfhQ3OBE9MmngewjxGhfvFb1f
4lbQjKCEUnNcgM22R7pEkOuM61hnsDuzFhH+T2c4Gq9jTvozBkSsKPjGg7vpjhKRqXMeLHTB7MQm
0YSgFvmqxTNI2q1refRODNrd/Id110gdwz4N6RWwLoZTNISeRTAPlgZt2RxyG7Iv3y3dgN16dJTj
WeG+Iz8Ijo7p8spGn6zTuPZCYw1rOreVn5hL0s2+g30xj21r5u/X6pGgK/4VDL94wAVnIpKRE0u+
Lw9QDzKDRGRm7M7/f03SA+ZfkU4RahtiWBXWLNrxtS4rJ4XZBlISfNDrlFFqQO+g1GLC1jv8mMCV
2I0XJxnZDNe/PBt4tT5dKHhcTbyNcHCsZboTlrIvHp7pEf4hZqIZzLpoXnvxisNZ+Hv/yALceAYY
2xz74woXBPYwzpaGmYsPTnTNy1hTr7Pp1nzwxsEHUGGdmmdwJLyR7wNCbyrThRSwaNiZEDgvKUss
4O774PBDTiKhtTbp39QcrD1tqP7IgPlYFYewi61Sf/LzGABKRLvn52S9iJDvq/6d7gV1g4md5Yon
pDuFooskFIw4vKul8cKZyXG2yz+ZVnY3iJJs64uX15xrE64PicS3uQUIgZhRAD3wIqR3Sgr4FwMG
ATb2fH6zHoM1UbRGcQBuByg5r+3bsdTvfHhoGasEj6ICHfScUlh66qelOuV7o9/mKSMLgteJX+zE
fpmWVDjUGN3cNLmMkDtaB7/GsNGwmhNs5VkPEJ6SedD8F63tDnxCdIz+Hy2A+BQA9cYe2Hmzwa8k
mojzXUgRCO+GaC/M4lRb3JXrrFhZIct4G8SYaAc2jh06kpbbCQ4QvLzZyeT2mIkSUrELUj43SU8P
sNGsL6l8jEuiEdDW37vpiKgM4UREvTznPBrlAzyzfsMomqt74VqhOVKoKKEAJvGtn+f8Hq9DJJzr
90dE0GyHfGs5mYw8kjnbhtaMDBvEa8K2iVds04FX0Wryc43HYouAT7AOJjM2hl5f5rrIlmV7TpgE
byWLZKHrkCKx2bYiKxXG6dWcLoD8Lol5TSFLJ7NnoZFbDzlixhllOuPtWq5x6Ujmz7RtdSIyfBjy
JnIAxnc7IXu+tiJ1yrjsl6QkIX19Nasa7lzm8PdFMUNcJ2iYGa341cnajqe291khyA/gjIXpAC9i
yMo5rPwaIX4m2jn2tKIHkrn3SuvEWTWWq075YE3BW0Qc6oI7FikHpsKbrvqpusq6XwKRwHnQy+Pi
UqZNBFJ7USJRc2tlozDsPtBh/ILZ0+r1yNwsvWm1g5axsYtrIrrhZ0PTc1MZDN5kWLPKt0LQwWuX
XDKAZoxFtE38VaCXcgV+F+FaiK746hP1SwIDX25kALwI0m2cW/nP/wod5tzdxuC1OGmeVmNI9urx
vdDvCPnM+BIW2/QEo2nMV0zNxHsXQZLtNtXrYPZPLQSusOqEG4gTGn/ZBzEAqztZEwz0UcFplVDi
IJ5YmiSaZITMFL+ixbKA/Y645z4wlg34jj32fhGaTSt42UnULyoZeIGPnBSZJ2WuPDysfX5howfr
yZn8kUXImHqy6B9gIauvj4DZQeu8mVhDVr6H0CbePrhwCIrfsANYnGWeBNQKWwL0n+4sn/gdiefx
30SyMfK7j2mi666QRdT+YNLZUBhcLWE5pqvMC2FxziS9evm+SZEb+Dx6MrlvPP4APBgUvQxmy8Sl
jO7b8Nk3pz5TUA48bO8MQSb0lcuZAhkd2mdMnbbW0bwAmI4YZxITkQJtWAj8uUiTf1Poh3O3eNLV
7iOgCHsxfqgsmt9euh7/qgvB9IxfUq9nsq3YChWCntrVpQbH8VDbc+7ToiLdaTxEkjh/BsEFJULF
xlGPm2yhMFLZjgrUde5gaivUV84wr5skl/WM3Wt+gJJwZ0KbjBhLyct4Dl6z5VXNipT3eYHJ4Fjw
tKKgxW7VEPEYrIglWXOsMOdsV9BiZW77lGuTWGtJXIAz8QzDY4TQ82EST8B2g7d+961YnsYaVdsz
qeoUz0zsleVo5fracNbKi4o2hVXIHUkMNjtGDwwp2IYXH+C2AQvwGIQAMfHPJsdgxTBDRj2guNN3
JWww7sH2w7ytdl5XrPGfmuMKg+YQ+PkcSbnOhfUOatxwtDg7cDSbKykjINNnd8S00A3WaXwaLoMF
qv8U6auh3aiwvo7RAdvqKX+dXvhsj6iARjuJ3V73Uvpvy1gOMrKwwIMwJOxfDYkPTEqogxzd7ztH
QEJnhdusd7oarf5mYIibtD7PpW2Uh7fG5xUBf2GIzv/p4O6b6V6VTsgjv2vARIsMrpFlzsajwCsR
8G+mbHeto7UEPYmR3zJ4Mtx4f0IkRGIQbDvsTccWjflAUjxTA8KgGbww2FhC3KPakx2wccxkFuUu
IptXo8TCNu5fLXZ2wlmO7lwyYo/GlUe7c/3Jq/8ElDYlhQED7m6fAJHj4qQhh6t5pfJkQuUoA2KW
zwlrgfARpI4BrSfb9X+ccDocnG9L/hZvk8+UKqp3ukn5t5BRX91gBTKKOloLeqBmOWAd/5a1ZZUu
EybfyNo8hFXwneeQdDweWNvh543jyZhwHrK9hD+Wrt6ntnQH1mqMkzUWCWFum18TY3kPzU+1yXaE
zLiJuQ7HtXpTAv/dHwhX59lMCTFGIcKuNhwZX5nwfh4yJ4nAOUBUHL4hxrkZQbiGgXO7MyAO7ZIk
34sSpxaDu+1QMztWf2t5HQnrGClDZR3C4p7wUNTvY5jOjH/dgW0kgVQ6pNKZTsnSti0IWZkbA2QR
+NSU4DKnHG9CVSyEzMXJrsqr4MVERqAHp36Kh7m+FUd6OHVpiMdeuEQBAhqfVQ7C9JZ4aFv8YzSp
bA0Ku0T/e1UHieVeTYtgVyPqJd5RHQKJ+FkXfxbk7mDdU29JB8APcX8j0zAx7vpJBpaF38pL8emA
v+AccNrinBI09npa5lXptwXqFhZ/XFptuZlG/mS4vdIRgRpKDpsvLlhfYuKBt4TBO6AjwdrAVbVP
gXUQ9aStNYMdEmom6K/YBoWLSB7WvwHkN723tPCv3YafOh/P7RO/lrzGrgRINz8L9wnueQX/EY3T
sofHQRvVojJZ8p7OJFtkg9OjUDxWD//IUS1SBohkd89nx4vnXsDUBCcKBvoJr0IcXVQGh/1fzej9
xbAtiNbgbYvXlo9d0raqdk1iR8qfMiEOfK2vAb+USvLTkp3ORJ1FxPI2I+EoWvXVb4SjfhxLyhAe
Kkb+Co5ZHlAWvQAc402WAD3hqRSXVb2zuse0pf7R1yjTO+1slt8is6pxAcIV3+wgfYDoZJ31BrUR
z6oyjBKYg88sI+R2W5511uY5h3XvjYipC+H5ynnMu42152AKV3h6O/E2sJuA0aqtOF5lflq8Aych
XUpA3VYCKoTiMMBJ4gFfMPSMfoXF61kIaEIZDDtYyZlqSfjPnv7L1Z/605rs4cLcwUUdSpAHDiEF
XfKyI3eqcfWenQVLCdioJnR1Zk8Fi1GaD7IKyy0e/xS/F0J5m0EV00tdWEjbCqwitS/cLHPbxx4W
EXz44U6aOLe3Baru9tQmdgW5g9RIjG1IFJdDuVRW/ZF6oEKV+8FfC6NQdNi9xXigXEyztb5nob7K
pj3XcOVMJ2lw4CK12JFGCJ0B8Gk7Q0TEx34ZP7sURD+hfbrThweyhZgd/Y97U//e42w46VF0rKSz
ZVFw37V8g2Q7+YItEYj7RFlLtEl8Xyb5a6zmR3/g24xcvpf6kBJAwppN20WdK3JiF9VFVuxhrZur
cbwQXGOaB2E6ifEt2quVX8dfVv1T5JhV9/Wc3lStvJHsyUX4ZE+znP7yT4KsZNWj0Kxrfjp2OQ6J
PBE9NOUoY4Z53Y9xGaNLtoi42VIMl8ApF5n+CWqYDKdqFV/6HCr2Kjt044llAsk29UUa8F9iiffW
fCmdsK9top3qjl0VP0fkaHBYUujcu5oRvezSKjPY6OlXaF8ZPEl4aDdV5+S9x+QiWUcaeTAA6TRs
otkcTjXcKOuxOFlrZUAK+sl/xprwwt5pKbQr3B4jJeJjAG3xryt/apmFjR/G+2x4Nt+EoW2Vz3K8
dCTf1D/Tnb6WARPyBt9g/vvPQleQ2xTps3SCJdJp4BEIoLQeWFwG3wXHV77WWoLIO7siePHOWAS7
C/EgAwMaEVcDmnHtxnyZ9mreexf5ljnkxIYg22QKE5kfs3qOAfct7ob1WwBvz9QyzwPIzV5jFkzT
mbY8JLC075mH3qtbSPsYL4iqRFmI0nSWl/WoiGlNiMr6wnOptCD3xs3yRX7EezM+YkYcJsgXXa6R
VOwVoMN4cAUgQNLoBRgIJQy3pbU2rdbT81vFhWaJt+q9Zm/jGmc1vpvg5Rhy7XB7lvP0p3PadBXO
NGrMC9wDyrdZbEZUYz4nVy1RaZyMavfq1hUjZRRiOuz5JQ//OC1rEyXBC40Wsul/77dBZpi4ML7b
vze8DDBpBT6o45DvMozmnAfygQF9+KcKWI04EVHftxAEy8EbfqfYKevf3MTKwoLKxiA//FrTrxhf
6h0XsAUQ01jGnCXv+TSlPlnVvvI1pcDuXj6Kq7TepQz5cSGKAIaNh4mbCAxWlXx0OurkBWgADvQE
/Q9VUUUW3IFkTOQOmJCl2QJ90OgbpsZYKBCHNH7MSGUZVjk5+sYcOhuafg/BOglerulby4r9pX6a
zI9eggLj5oa9hZQuNduJopvdXf3+7OKdGoYrMf3qO2YL2FFRrB8zarVSgF620LDGELo0kQVQX7vz
qB+s/qC027BbOVIKoiF35Df/rGWQyrc0OiXDCAqhOtlaGl7BlOVsslAybwBLyVI0nAEs47G0uUxU
HoqSfHBy5AjPo82qd51ysuBV8Wc0DML4OXLyR/eWbpPxWGN3LLeYbC4lbPGUm/K4GXUqsJZ4ne9K
xzJMjnTSfPPHibQuHDzCoPYnl/mKnUs6WKAH1aqun/vxo5AxFzrJV6p/43YmTmEQT+XcOCjLHL4R
V3sGkXuFUQO7VtydSirWbnSi7F+FH0KrFS6Mc4TQqqDaqwO65XgFIpO3sP3LLea2u6q4t0wLteyo
xp85HlU0WDkb3HBYTSP/T5d21f8dpEIsHJ39RlneRxvtJVGCBmJf9JjY7BtMASMTrzf4Rsk19mxN
SoBIyB1UDCH46PtxoEi/FIz82iuWhdIeTmJDR7sQI6ru8hfJagwNMgZAygBfP2T1OvTH1zJmELGX
RTcudzJ3nogdfp1KWxMFh7KizGh4U6k5P62b8HYC6xdDrYnilmA8quMCTcmeBjHhA68WP7ULhKdk
5zhsX4j+5tQv+jjgkWl/0krX6GAnEWnNnYGzGmcFliLghRCZ7fon36j51iCMFNpdkBHl5evgWmFs
Ll/i6ifYohqAV2LaXGJp71tQAP8w+/N3F0A4400peIN+Etq/V3kxRJ6+6pKWPmrJ7n3U8P2RN1mj
CKYkKZGkkKQgug0WumoD/rcsiMFZ6R3nxjF4Ej4M/TS40+DQZIEPLMyLsJvjfNG5r9QfqpH2K7nn
46Hg4ydqTM9d8Kh96AErEl67CEFKcK2xAJP0gU/9i3W05L73FBysPcVwV3FWwYyhTfLpYrRzWfxz
k8jRxRUZ7r0tdY8SNsI8YEdP5owz9kqiuOqEtWXeyuEzwfKpXDPRx/sJXNUgswFtlWSu2Oxa8AiE
G7yf3A5WkosRFmdzzoPTxJ07qL+Wsg1hzNzb+B+0FUnf9bvmiv4rowiPXx9N9JUq61bYa9pf/aUm
CMPlVXo2tN+Sl6bslgBtl32xf8uVO5TKUiivAQfayNbpBQk0oNAZYzrBglOkQ03V4mMkDJHXjFL5
c1xq1dXkuKi4xeq1GBwNYjID0j0+A1SuuKl1hlD4ZG0L2tghG27xPp+Oob5IhUubs6j/S5kaveBq
ai+3Fn2L+4VeRiONYaQzEec6i+9ZCb7S1wf02SZLlsP4wVpjACPhQcguCRQxcQrqJAE7ysRGVaDO
q7TFWNF9HCpM5f9msWhkncvWBSybGad8lf+9HOIltjgGw5/3N6BIboJso/0aiIPXVfjHrvyIuLk/
5bg4pPgYcwwNjJJvqOdSl70D5sF+JHPQzn5eb6CxN9SAVgLf8XVl8DlzAU8Da3oGuC2vq8ZVkXQH
A4RTtaqzaw4pNP56eQaGp/guw+knoGahzN8uDFnttVR+EHXWZORC7u9tTaV0ccyGmVZzhnYSrIgh
CkJ2IUjaw4MxbtCRYVp5y6c0PKkTl5i5EMS7AncpfNsDU7/Kz6tHNR2Vn3g6CO2KeNyke3S6U8xA
Db/OLBjaSM6DvSj6PNadeevbr/nhZFQa3JH6OSGJAL7ispZ7VY8mvgmD+05wOFfAtT7YjKP9hZo1
bItfTSOi0twBhNfzDxJdU8kDHmayRLLlZbgPz9bmTSoGLUT4ZX6WXmUPiErFU3Y2140/bcEneIab
rpvFe4tgcBd45pYj8mDawwfQr02JNZ3Rt+Ix77RFca/wC8TB7eu6NxWbmlxhWtoQ2M850z0FuWs2
di4mLHb52kkCsROBoFYpCZBYLfo7J5BOGzwvl7cMJarxN8bOeOlVZpxsBh1KV5vJok2RuZQvKVmx
57q2zTnO5t6wioSfkV7HmIDDbsXTijU0ABIUknb6GEO7fWYPOtnRre6mhc6HIL0FLkvdNRdOEe6s
13wJwoeeMXPc9yxk+tOIB3CraTtqB21aHFto7XYjucR05hhU2MnMi1o6L5tnnxbOmMVYKMGfLHV6
p7wbjYPoSDLQLC70p/AHECUUkM3b7a4xF4ns1MwYkAuOrmquUGCCg5gyPziagz0k4Cy2WuVLTPsf
pGQkSDy1JYt/7Wce6oz/ynvSM148vlAcs7ZbWN5rpzjqAV4sWFkEUVdupnCJCH5RsFJZ2EST9Yt/
LFiRa8tnSaLCPDUw+FH4QHpbZqemgZONr9BufPOkamATAoeE729D58H9xwbm/GYQGFVIP5YjA6lv
88lbGdJqJe7wEQe/ebFOQ59ZXvkZACU40jAVfClUldCstE3EMYFLN1WeEAd0Zs6g5BfEQfw/D7/b
6uebpePeuGYbIvAg6YFK4F9w1z4hIe2tCyAspO2Wra/678qEpODgJcovTIbwWebhsREOlfmjuSHy
psYp9Y3iRoD3XFJWRO3SImZsvkEztSFzUTvo/PBz2gzfCJj4iDEvWH9a96vaDOygrC65rQ5F4YXV
GbtX/Wa6sbT0NQo2+tT4FrhH2Uexiii5rB/wsSY8ywwvG4+x8U3Z8fjReSYjI1wKZlDfsaM6R7E8
Z8l3K14oRwuUqYjdZ232hvuMs3JDF1tnLTDBo8Ssalt5VrEa2x0Yg9x0k+/h5C+GDcy6Hn+gQhYQ
iMO9hKOvqzfAf/F9JmTrQegHQBHY0jdVOJNwxhwM36bN1GzgUxEEULMgpRKHJrVGbr6SEHU72X66
WvSlDxZLVIbGhlwbkjEOxqYH3YdkCFs/dzFl/13Jbgib3tMT0BkQrt1Q7XAUA31DhlhJP2JMI0gn
D5RGhIkh7ckQvAoo4gquVKcS8AS7nZ9kt0Cg9DQxhmWHns8n/D8jedD+Ee8haTcNOEiHZIyZO6UC
KtQ1UIHQcsr160eVvBSJljELtayY709FMxKgYV9jxdP4MfjE5YhHwGceothWekhPykf7x5KH93D+
SNaIYXIiATE5p5xvwaO58AhP+AzazOP54WYPqQTxtPGEwgxCacLHXqhbFXU0TIH+zBSSLz5UNNvs
RGn22i0bhDPfPF8TMUokXrKzTLfL9ygio05cEknainEWHu5p25RoSSGPGm5S77LqL8CwBl5ePEwl
ccFOxNRN6ylM7Mo4ZNlmLP/1jCuE8YPrYiAheyLKh7Fiyqq6IMlnkZ65ADqkjvyKcJqgWmJB7Vsz
lUXfVMTkIDw45a22MH40lTETAFWhd4by+v5SiJfV+EwAYD/i7ivh1KynfEHUBccurZCFwjH4si5A
MkbEUa3JVStZXkgTokBYev+jukgVbVmM+96h6MyYB7lkVYgGdvVzVVf7BpS7yexYxwVQekVjB/VA
70WfJjnvuF8YwjxXdmfDZYA9K36m6bUxZ/Y3/dwbIQm+TKWjCulWExDX2Ol7TJq0NMwbtxL6Opsk
gQf5z+GFOLMIGxuzZhKNoKMtkhGrOcOq4hEhxEqsfxhmhat2NNDKhGu0A2r4zOEDch4QnME/5P3v
aH93hsZry7SStT74mu4QR8c3k07lkfRb0/zsmk8Njyg0iPivVxAZnt4wJbECJrsOkmq3afXDZDr4
35oGK+Q/fIyJuMEcxfwFVyzGWWAGpeIVoAMJ+c5vpnJI4jsmV/CDlUSk04ohcXUNOC7RG+C6IbJS
+bLUFW96xP5buRSXFNgnsv19VR06/evVXibyIhI0qPTKjKytxhuuIeRI4k9PirqMyK3BZ2KC6Is/
ZWMrdpC6/ApbKpA6zgrm53ybcshE5JgQug4nld+VlttVyWMeunqxN+HSc+GLII+eEfh2wBjZcox2
bGPZichzeJDNKO7eoB4VthZT9x7UBoNyDLPruDgbrFbNI2P04ZoCxsxRwhYVEElKStMCybroGyIl
0Uyi3wtAEYtOID+GAiHVFkh9oyCU4p+DXi7oLpvFS/E1mZkKjnsfqGTFMKbb6/BN86XyCcGo3MYx
0dibtvYUnu82dmTrgBP0Ad9pkq70HwPaDInRU/eTYl9vfwMqjvSPUWMGu4NIP0n1Adlq9Yf1AnlD
p0dq44BbF3dlZLm6grOu89NiO6AvKYr5bC1Xg3Wqw9ILNKISP8f40tD39+kfAlKD1eD+mr+u8uwl
ggkPv5IlmKqeZAb0Lw1/t0WRLxyS5Ksv2OtwCBeN9xpBWdeyX1NfFMXTSIslRwWgMgYvPR6vFk2U
ZfzkLxFoMbNm4T+Ozqu3cWuNor+IAHt5tURSvVmWJb0Qtjxi752/PosBbnCTIDNjW+Q5X9l7bf3d
GTof64yIe07tRiGNRgioSIx+J8DFQh/qw3+jlpoXPV1PIo/Jo3+b7+uBIwy+qPdB6gKCzdL61sJf
VV4lhC7OmjvBWWLXklyGaRiCsiuy2eoEX4KzgzaTDaytvKzALfxDynggZX3Ho/4hgHfco7NE2GTQ
bEdr0oCoKm2ltllh1S3Dt4WKTdfHp20njCWp9BxtBxMYBwZJcKLrw93tIe6n/5Tc9sGP14A1WGMC
XAYiqh1TVsM6m/zeFklZBHPX2iPrtXQRN/N6l1Ffu7sV2htCT8SiBElQEn/5/tmc9zhMD+i2CILh
VMkBMZV7nUF4xzBXM+EcoV2s7TQGmYTgHoEfaMRhGzLsHN9UMvvWNpGJePkpxlPTl7OfjlSbdCYe
dQ75PmyYbyMi+MbGJYFUvM4P6jCrICgYt/0b4KaY/w28BeYvP62G8aBA42RyJXaoH3WGz4ZPOTXH
MqiMUAFdjAPh24zCKzJ6qD5zuhO0oRCgMocUlpB4iJSGXJWSRZlxDYCvomfsKUaBij8TxS2ra5R9
qijHMSpoNmPLydhWxiH/bBFu4tIgGFTNVnztokRKEuU2CwDwKAxH/xfDsgbvPxg3DdGMlZF5+OXV
rMrbzzkuCu8IYOeZq0LIwaEVFz0y3eQTf5SfbSO83ngw+lPX44VaSOKhu0beqxZXNKyRAqmTW0Y1
D83oFMM2CtuPMdmQs6Qn89rDZ34qkO9jjdiw9N6u0z/Nc1Bgi9uS/IWxf2kS1QJuXRJ0tafQX70D
gqHeeIbp1eIklSnkwYf9P6aahsVAIAHBR9qJ9HS80l66aiIMw26Y7OVxaaB0s/13svaRCxfVqto5
A4nxCwOXPPjiIbVQuXxb/c2D3fAt+0eKD85nRjcsjWgl0nYpo0ehi+gHUi1+uuwsxZeRPIhjLB7H
fNsR04JjBBs7DL+jQdWGSjp1esZOeyLIBjfhTyLRwLCLkty4BQhjYNHoMAgv1dg2ufwSiLlDvRS7
37RlH3RolF1XXmntOy7s+LtsdyFUO/ncMo1TYZSiZu0KrkRvP1EPSBMUdAxR0t0LgbPWn0H7mSBV
WDVgO3hk67Vxj/i86ERHhgAM8Hg/+/yP1liU47MO76lFQAl5Ly/BU6skiPnzHEjSNgkiF6FAycaH
N7Dc4A64IDxUZQxGERhZhr9qmtwCpvu6pW1KRLo8Ktbaj49ijcskBP2G825izyRLaFzszp/bejqm
3lZRJRTDQ9028d+wT2ykbMhNJevesDuQCeW0S7K8dJK8e34twoJI2HmNGxrUfLyjQXkIWVxYKDEw
mzGjd+X/mbICEbWzlYnaY4kkU7Le43BRg2PC3ZL9RMiStiGIDLkliOUcRfIswBVOiL6IWyfKFW+e
CcbnW+Jb6yhq1GQPCYLodTG6YrS3+FcC1Nluj3e8+lczztpXTLOt+OSXcG8BGHg5b1K1aaC2mfJS
Ep8pi0jzKwP6YVfjysDjU659pBreD9TQEkXSPuHdr9kwzPCj3LgwjhXyQyS5xEESXw+5I2TjUSDR
E96TPJclhL3BgmG54LefLXIwc8lImLAP4O/9V4Ksj8KHy9MFH0XHKCwbkDrWjei2ivgOzCdl+UkR
o4wb4saCD5JXyZbxb4Ox0izYGhv6CmMpoG6hZuBYfRpOQ0GL2I5zfdyyVo5Fm/BHdMatdbCsvUCt
xIeZ0aOezJ+y/EFgwjZdILKSIcxkY9hiLNnus2X/5JDImMOpHLC18+QZ0LgnL0a6J+GpcCbtWP6b
iPFht1GSPEXIwVEervp09mvyuycnZ10+qAGbHQRW5cGsHINmR0NIPBe6JgMrL5CJNgMvpM54GR5H
8Y1mAFojsInJ5kkcAT+hGr9I1pq3to43Ol8X7ZOuoWsOgcV4/JsbWhtPdCO+n3xfYrOIlk3gsObs
vZvIYDUrVyl2fek5iYfqpDi69Cw4BlUsriOvrUOJJUQPaTj1/mxZ+mLJnKDYKYB/Icbg2w7+DHNN
OSYkT2ReebzxFIfhJVMfuYUdldmM8JQakx/DJjvcCCw0pC9Wi5cAEd1HZ+wzR9Fv7JNJ0OXOVxCw
p//4ZQpTJOz9waMRHrpEVBPAqJ++X09YnEFCZ4+0ujMrFhCVG/1tQh8iKVBjwneFPsXgk5qFKCIb
9rIj99qJofTK4zWpzEVmfkX0aADzYvAQ06zQNX4xLN11TGiOQR4SIC57VL8H/PzhyaeUxzgqLQJt
2zFfgJolTrapMe9rx+WQwvO9M+iN/FNEgnai/bGBN6Z3Ej1y4aYYTHyUfS7ThskoyR+NwU0bLOeP
3sSIj9tWmk6eTDYp47T4j+Uz+6bYv6sWt+pexY7OE4fEpUZP/kWQTvo9miwddXGdaCuf+dBAAqIg
bInvUn4/tGZbKGiwd2Z909tfnig1RiOHfA7qOhNFGQ/2JRS3LJHq4GSRCudXa01lLQwHlcDt2dtU
XxVE/0yfEPcgt4j1V8xGlyA3/HPsIFr/1Y+numGRqomL9iEgDSabAUmg3i1LDBZ4bCooPE8lvrZk
+SDZxDFM9VKqaFGPTLAx9+hYZLnwo0sEJ4L+BxmkD89YrJ3IW6vJRmPFnM8rbeISCSX6oVEXxT15
yJO1wVgKDC2Zo1S59yEr3eFXl+HfoK06ssLaBfQx4CMETc552URrIsInlnAvF1goyd0i/xV+ZsYm
Fs0BrgJEUwN/NyE3pHCi9Mr46gLhpy/rbWuLbwug5aDwpvKgCHpnw4Om5uSACyjRZrXNd9WdedOZ
zeKK1EG4FogUSgBhqEFam0SF8mMZb5XS5rPeph0liPw9DBcfa2GLEnNBFFsF0YG1UnpRwB0W4q+I
naYyz0Gx7LT0UoCNFJsa5j4WsL5wj0G2b0HUJt4jg/LJ6qH4tNSVR7f2bRGlsBCbO3lKEs6OMwxr
ckpJDV++1CUZJ3Dj0cCvKWCbXx4KjC8iTpIFs6Sad4sxEO+cRUIaEHM+AAOLiLfL2u9BTWw6f5Uh
hEz334q4+1YCUBSNQt/j3Sx52fuOITVhBMsWG79Cbe+TpjJR0lfwEGQd2Gl3NrB5aKMz/2+K9hSa
CUUH/2cygmviZ5GS10175HfnlEgM7xsxkt2Ad7Nm5QSdbvA/SZlTt1xxgzE1nA3HZ8HCD7cvQ98R
CkKSPHWNiDIj4NhY+N9FaXAoAehENN3mBzP9OOsldwovbwFVlymBgDvc+hOfuuICvjTRS9KNC9Kf
geocEyeLBCpoig2yNqcxWySG9z3C0LNQJhqI23CgG2byiFRm6+9AsxtN50YZlR0lfEWkowj0SJBv
Mv84oLrqmTtmEW7aqN33k78WhVPNECQutv+ff26hsOfkTew7fpjGPS8OM7V1Dg5j8m+K+xpWREjy
CGHZeGkojDRmWZuWeGVzTUaxzsREd7nbkCY8wxa0X30LTngfZZyOI1q6xpaQMibecUy+STDHDMfT
PLJCwjhJGrW2RjxVhT9l8imwz+XPTg8smXzGHCwGllW7+E2zLWc9QGUI1PWLmi7M/8LKgTYa/M2P
SNLYirHylAcDqdpjzUgWz8BXuZYQdqJvQMVEQB7GiqtXbFvhu7hW0zf3mvXZ3GscL5i7/98bxPl2
Pw+0ecD/cEfWbIHEpWjd1sw9fZjSzGPDS1ed5TcJ7El15p5nLZIM38Va3GhY7oollotbME/f0xPR
NZO5Bl8SKufoj7NkR862Cnkr2SordeNlBxOJJVzcjeafBGI+wMabS/127Y4xzXQN8MKbjor3C10K
hrCxLfR/ZH8zkzLXbb6tHkmxmaPXmWmKK7YoI5MuEPHMA0L0O5iEtvyFrv0wx+uexb1JugsjzmE7
VCt/WiuELBAOdvdcuvMEHSdRf6GT+DhhU7aSFK4OCvsd3R85EMjxffUqyEsB7+KH1B6ibM3KCX8+
neKCkXh+9t1ihQQxBF3kFFzUJkxD/ZveqTiy2JMrvkowdicjgJa9Hrhevg2oQawh41mxNSZ/dfku
IIzluD8+sXPqFfM6u6vWaLjUZJXkDz4x5JOS53aljYaYHhQ20HJuc8/KynMdXJk8CWJKKhJl3xr3
EOIi+JzRmq0fDXvhc78vcWCxqGC0Gs6u2w/syWzwGaPP3a0iLgccGpzV8VG16VvVN4nt012Db7gq
5avEWSceOXx9CoZdfCbkqTn2vBIA2WNWP056MfIjpOH+q3SNwmbtXAQHA6XGK2tdTOdadsQumQ3Y
04ixPwZf+bdoLefwcp1VNWjRYI9eDTZBvCrkd7WjKqHv5qepIzsqluEmYPiJimPBAOVQAr4FnuvP
rvAcnNWS4Kt6GbOFAkRdrdWz+ixeYrXtsDVhkxogxbjjJaZX5zZn9aU5EzzVE3sNbidtxxuTkRrt
ap47D0PWPN0SyUCMHRmq0XkgyIDPgUrKy05VeeX2YvjMZ8LIxnf9C/JoV/wxHDqmpFjlxEKtOcuw
I9dzvFHiNjtefgOcRUU2NQM3esTIyTCyUQVVd9nAQ1sypL3zO6Zs5swVrl6FjxPBUmlntWtBjakW
TM6uDPeZNC2JhlU2xS5Y1yNvMvtVa1XNacDdvMCu/sZD8KCZFFH0M/CCqkUcjN4ezXCR7vGGJvhc
SVLfZvQjZCDFw8feusuZW8Q7Oj8F313TYo7ssObEn5FyS8JdBbRhQERhrlCfYVU5a1dtLcpf9XDs
N9txE/D8BS7TLHBy850uE7Zpj/CEf3D+x/tGXPodOGT7Wos2+ybBcgnuyElKWvFwKj5+y02d3+R9
/UvbDo2MYuvh/VM+hheDE1yOzBgNKHpI25kBOPLCc32I1CFreAAdn3oTLqRqBbNDMH90Apyp6Mp1
z7wstSFwTcdhPABD9I8AnflhESqECiRhr8fRjmyxocpnYkLe7VxC1Lc6d7G/EJ7KCCb+h2CCLedf
/K/cJ54jXMb8S5BsbRuP69y/dn8Jhb7NNwj1uTAvzZWiQ7CHet9/SeKSKK5Lt0k+fpuVJCGwQX/E
VhrUMtB2tmCkjLHoK+64nwxI+fzQH9Mv6v8t6BgAfwQDv5HHDY5aAOCwp2N8wVDP9a4zPl9o3qmi
qWUi8kQXoWhMHLZxuuLmEu4IhvvZcq4A9sH3Y1cgqchmYPjGJdM5ngW0HNXtXnbN1L0LDjBZ/Vna
6Q/z3Mkn5NRm1+JtQE4zTQs+OyY247GXoIzTEvDozBGL89XAnFFdhYXDGcxiA3t+Xf0xceNa01T8
7keLVHeVr3TG2i6DE2GvrEx5NyLrK5q+q136MyDDMNajfiUigGcnuzD3RRnabzI2ugPWS9RLu3xg
FuYa8q5APcShDuIK8xdTKjQZ3bJXzvPKfDrxEVQ194vBJ1ytFPMrhOmtrzzv28qvw+D8EbNFfPSH
tVazDZANulexPuWXYo7wqvcoxErh0olMYejV8HMRVJIf0oP6v9SBC5k/ZZ62LU0gfKv1eIhoJHiC
GMlc4/LEekNZ5f/Q1GH2AC/+6BkMFGxJofacqakBTSwhYsaKi4wuip2ZKaM5Vg97bYG0jC3jG+X6
52zUKlblBR4Np7NxYTxuPqcXQZWMW7FyTa739oHr2OK0Bk3epRdY4jrpcxt6QU7AGAPzBFXtYG0D
h7HRj/6jWE71h2K64NU5Z3zdCBMb2xfnSDlaX7RzNWxCzmVhRx7ScERWHJv/oy141IZVdUQMUP4j
xFj6X7hKVCPfJHaM7Ig0QX9MMgkcus2AAYTuUoNPA+jeJerC6n4EopzAYi0L60Go1w1Nr2ruZr0o
TV1o5wvHgmyCK0gKDuG4rKkHWbpnlDinvngPBFyVj0YB15i7OvExAB6MDcEvxMiIO74/pqnE25QA
Zz8044PbEIl/92lYi+I3HxaptaPwNwyFU2kjmssI1U8+j8oZYPezQv3TEk9G/JQIDwjcjr17s6YV
T+kU+YQT4hJkfdthD1nTbln9MjDwC/61g83PJ+GrzJFROgzXpPnAdAjYffo2zHplFTggJSCit89m
F+Jev2nBDlxOvcLVFwMcH5biDHjR354OcqFe07mlQE/sqVkjryQtEffJFg09U212IYFwpJ8biA2v
ST/+yfEdMO2zQMClrMk5T5TqKirnYg3MWblm3pHK20LolG+lijyx/Fhw+3Qsu19TyDPP3CNgbY9F
oaYDCyQEST0iC2OpI7Ay5Wtk8dhWvL9wO5hD+rrITwNRPyC6uY5wo9YNJ+4VjobRlnts+z1UgYTI
Mf6Y2fTVomtvmGESUakEP3q/NNj268WiuvOAlgSj8uAF5d6zPsnzmYoHx8GkXRrjV8OdyHeWYIaC
dT2hgbdc6lMbZqXx0XAVM2h5GaR8rkNldPv5aageTD+Yno/FFpk5E402XlezSgr3DGkNO+BAzJ/5
qrlUixZaBnPkelPWDnPOH0v5M6WrPB4h9rDvZVW24AedXmYNh8DUI33rxU2z9lq0CyYHixE3SQA0
ippSc3h1BBSRA8FLwVwp0FpQVYj0ZvQCtc1eVB6fA5Z5az+OjJ6jr3TOytT/kLd2HTRDAB8QPW8c
aixbQCRgdac4gvn+Vl2RgzrN/lG+zSdm2y5kftSbJxNy5ZzWjj58VfUdD8VwD6YDzTcFK2nUxS2c
1l2NgmOvuhI7/T7+RBdWl79TzES12ZvKkzatKvaTuR8AAlsfDTMrKTAhOeogj9j7UPCy4olUYuGs
n7h4Ceor17diflOzv6mRPsT4U6x3UXEdxUcU7Qrpn6L/1m/gMwPGyPZH8oSdXDRfOow8RKsi5oCA
glxO33BEcqTv6GUmC6HyLQeMXQMoRl3PJ8cbXPXbARdMyWfEkyXx7A2+2zK8Y90+qP841BRe0fsw
bBv9kjDMg/nUe4eaiv2Vcb3E+D2KddMyHkF+pb3M7J/w2WOt4ctIKaPuIwNMiVl2HCEFVV+TtwnT
JVsqvdnlpI/7yD18VCzxj8eKADVdl4GaKFmh0wk2ObKE5HNk1hatqdv40jMGXNxDXcooCkAaUPrg
0vOcK6+Gz2Bk8Nm0q7kRXZo4VqhSWN8YEVz9eJX7Z34bto8pewZveIbRt5dtO2I5ZGJHqcI0wMgf
BmyI8ZxT3EpHJoUVjeDk/w7iYWI23szPnWb8NnyFMW0qvWWZvjPljyqCc17KHlF5bvrCNlGUycYn
zfmSOukjQJdbSEDWKkzC2RtekmmIiyf6stmI0l/ARFA6KjsG3niIgIspa3qOCDC2cWwDVHU1mD76
JSTvGO/3tRscX5QENRPueF+SYhS/O6aeyBbYeoN8pvxD00BmpU9WnFS58Kn8f6EOS3DZYLfP0NQB
IlT2FnCckwLYYUy/2c/XL4vVo9de8smWmtoNo27pY5PhWQlE8mVHfa7k0hHtzUhdCGb1axz5kg2Y
vh2pcSsUmxgJU8LXSAoltGEVbrEc0nGR7csgyNyHhYuvLJg3pge9vYjsZnUOeQQZo7WYrBd/dk1e
Y0ixnrM78tF3M+BKATYjzx+89NBYe+rgyhbacoH6UtkXNTEsxT4FwhbgID7XwSJESR5gpx5EhprZ
MWLpRkTHmvFaH3570zqSTtGJj3oCJuPXimPiOI0gJUjEBPreae/TwICTHGRwJNDAJRWbzJeGJKFl
2qQDK+xZs6Cf0pFRgzBDVchQDhm4cO/lteCh7W427Crb6Qg1KpN1G3bP+CQFAHgHlZGUX40KVDo0
ty0luCLtLAaZGVs2L78Znr8q2EhaKgaB7KQ3jDB/gPAIjog3G+lg+m/ESllHa8xTOyIFtJfAikkK
v+R6JxMC2mIo7ZYJnoyOi8GedobDlE6ECc11xrnQLUKpIozYFTfetO+qVeekLEiZVlhsvzy+G48H
GwxQU1IEUlaT/kYDeU/RpoIdDVE8BdNJw5ZTss89tAKsG99WaaNpHBXrKPWf2qth6FVWNwYRE+0Z
3EBSatgmGJCPIH+KR75ffXQldUFnLDGSsvzRnrPsuJ6bncAg0gTUdMumQ1aA8/3K6BcmZ7jH0xoU
PAUiv5dULsWAKc+Pah0kxDcD06oIB6VKS80+yshyp73dQswJ5OGQkKcHNVrjGTXv0v1MwaWi1eKx
/ZgIuYF5wny9RYwWLPjWehKoWkIfLPOYv+saCaa1r+2qOBcMjEoEY03Jy4hTW9awofdscCryAgHE
0LwRtaHkyZ8hUknIiDIxs8ULXb8mTAsimRfWJNZmnUtz40d5mZj8wG9h+tsVq4yCKYV5J+68/rdH
4EGXdgcelx+QZICOyrcgpawQmlK4GNpyqdzj4t3lD1m+ooINhy9ZRdVJmYz1EsAWHUlNXqDlBv5v
ITCK4zPrDNQLnFt4ETRO/47+SNXuTf4YEJAo1VkUPpn6KP4BmGTtMKXqWUhLrwrojrY1xUeYH8DI
MD6GvXnK1Bf0MgWcf/itLWWKi2+lBqiJbg9In8cAEZWF1XO6yFAjU9ePP0Ng0L1WrTt0Y3XkHUu0
SoNMAakSy9JeB7G/MZbUIdsWzwAGc3nDy6MmJ3YdVIcxtGztlxJ8Ev9VUN/hwiCkIecUGf+iRitw
ivZWCCGYLL7XQOqYzJPd8D1WsKM8Mt+0sdxq/o9ofSrAWFuuRhkFU0xpnAU/vQHxgXeAW7TVsFzC
AMtGFgwEHue3GIWAiVQ+YS4x9Ap+OVp9vq2Bf65T3+n405LE6Yqr5KNaxk5EYFYAaXlqrOXM5CLZ
B1wZggVRu6cGBgYgSM2cYTsePHbcWeARoreg25BjlX3vtfBnlg3gG7HYWJxxHOQZL/qgLEIds1WP
hyS2eywcFXwX1s0CdwWzWrZ5vE+GLO1gQULuZHxXkbeC4raigC/yGsnMR60Ydk7RAYNswN7TcXsh
hsaMTsAJWgwapJ4CtEBtDjtuYKJd7QTKhyW8VSpQgRo9xvHdoiknpp5/4gGZDgyueDQwKswaPEYk
g3ahRqZJtvSjJ1GsWV2F+BaHghcxgr1Lw3eKA6unpoOACcpP5WQtsq8emLF+Lph9jNzRsr6bZJnQ
PQO3rbbwGpIOPtUFgVOAyMmJqqvfzMtREX9MDG/G9F9FDbiX60MCv4bNPH6EEvKTweLe0T5qya2b
X7XQmIa+BZzpSnipKVwG9Q0cj7VXdBIxBlDTlMmm9lDhYeVJPmXwDBeSkvgM2DUq5VohU5tlasZT
DIktxYognqGrCdamxzyCLjyma2SlauMNaDiNTPlcAN6Xw4mPzO4LSHgBlz6nBRONn7lJZKAbUowY
bsvdwjNZIHdddRaOf/mFwrnyNh0pMoAbWIT3t9a17oXlrfpwrZsgLBlJ8xeHjURh4bD+L7/HVVF+
jL/RsIaBPcsB51S2Dx3oS0q4L/i9o9baAr91p++ATFdsgJtHiqdUiWh6yBMKRQgMMCugKNq+aSEv
WWp/zYNT0DCYP7X5qbJ+5vOSKxHlBL1rcuflwxJsbbFTAz1SQVsDxRW8P6RIFaihvuaey6+gXaf6
DgpflMLFZNyyAMVedDAGl0y4PsIO/NG3XxIj04o6awxwC11pLnQOa2s8DeXdyPGWbYwIkpq1yVl6
DcB6AxRT/KBQ+MTSdciOQ/dNhWfIjBY1wTG8Zh/K1kpq8X7v5egbAh4jEDzOU7FvYCWkdYw8527y
MQ8y/GbpTSoyAqBd4O1bXp+Gy7QDTa7Q+rJlQPn/qSAg/b+TYq+FbMzUZ1cPPQRTTn0KHQS2ajox
omEKL7mVsZIjaxFyLAi0QKI7phjZ7lqx79jSByzgBOmWCjhluBMNNkIMsWuJHhP8a7GIWfmx17Pn
mLSSB7qL8XWwK6BsL1uaM5rkadh6QUVqCfQu3J/lXF/4G43ibm7/pGbTLb0R2+ChJtU0BNRTK9eC
VQTR6fTmCQrc4Uun82GiEhun/IwwNlUiV6MZrtbJqZRB17iY0wv2vKaJB9JNIRsm+l/gHX3lzGlg
GnS6HHX12/gk0wC0T2OjglkCAt3GTvmb0PFi/mTsHEIA0JHyKuhJw0sRXloGMIz/9PLtQ5ksbilX
Wvk3tG4ufKt0CqxRRJCeUYWLiFrFX1Z0JRb1ijvRIQKPZCuFF4SvS36bvNCeuNYCjH+M+3y+Jyze
nLoIKmfRLgf1g0KY8DyViGlCWJtVKK7jbJsQ2wisPOJc4VL6iLgFJfjfuO0YUkZgcghPYE6Oz2/H
mdjtODt+giv7FFY4m0E4igjRYRRD7XSY07TxKwRcSnwr5/ed1Lq6upXmQm2/5lZciRdmsvF1h29u
+GrWV4gBDZE/YEaaVSbOIvIPWBEQktYavBWN2exnTNe9iXYVVgwbE/GVQQhTLBo1XUC+ygVVglIG
PklQLEtGgsSZhEGICdRdNaNOXum7tZHVLibC2aSTVK94TlkbUtmjLiDf5U/2rwajQpGhOJDYZaSv
WQvSCi8E4SQwH5GSVcTE52ut/6DYZrPjiS1NCAS44UvjF9Ktz7ff9Oxx+sU0kSNaD/p83d/jYNJz
pkCYwupVm7RHPWUQg+CWMAQwTNjliRsp0XO74hb0lkA29AcuY5YtPBDT1VvqwUl8DAhG2aFMjkG4
SbBoC+JwtxXjIxFGuTB+WHXx4SHaNZnBIZFiSZfqWzYsCTc7yQ47E8evScyEXWPV4HOSDtYdbTcl
ZHJNSIDgUclqzre/gNCZ0TvAjGjIQW/WJVuiVf8ka6BZWI5qQ+2kniN5nu1lkTpD+qRNC1cS6/5o
P9Y3rd43qZOQCU+1ii02W7O74L8F9Ic/sQWezfAA2Rn3x/BmbtWzVI4GPGiOPKtwOPYonThTdBTm
PNdLhnG2tExOKonUC2MGeC+C8XtIduXBc9Gjpz9sT4imgRbO6hjVy0G5NdIKlVbC0/uNZmFQbf2M
Kmr6A5bvDbeBTd9ReClkx/MGwTKpiFI4oOREdK8xKEjWWvngXe+HBa7WbBu3i94pEyaWxj6f46xB
jpQu0IFo3LES5HdAc8mjXE/2PNinNKtx/sbj3t809ktzix/NO/DLZ0pIuVVg/sb1vyYiHXoxmndB
fSMojn7C8lA9EHXj7sM+QRiYjqadNce9IzPjmw2xm8WXJt7V+WfyxwWaX6Z1sjymZ8lb5qCTgcTM
QBV5kVzRIDGhKTWH1EoqIZny7SPz1u0ZcEelrmRUMOq1Sp9SeezEb59flUJ60Wzq7ooznBoXE7Rr
mL/MGYQIk9RWlM7kGU1YHzMaIG52+jRa/l6+sn0BFsGosIGnITZPUbkDu5GZoYFy5nHfKfi6ZudF
/KcU6xHZSQbxDI3g/OZVyqzDhrYAgDc8V5BKwGTTxXY2bIU1f1r54oBmJclKqZT2KCgCal3j16c+
eQvHtr30vJcNnoN7NofitAtzWrNMmLWIxKwQtjzmM5L6hOTEEynnYdyC1GSfSEcQCHsPmxpGEeB/
+cO6x2xekZ2v95WIKP1PeAGbQZnj70u7Zt7xBtDF5S3i7Vwqr26cJ31g6pPFvfwugyMHXFF1i56z
3a9urLF0mlXdBXilc0U3NvvkV+R93fB30I+GTPVJJeDGqG7ohhgRINxKHG4ef2XcvXNjIZlGEMEt
HGG0Hldy/wwKXiFg+7DffhQyQsR1puFssb7Yw+oywul7B7OfYwZnZ6ty1iv/hGHLIUQLTXPM/Car
15H+os4roMIY3hFddGtXPIcxNbDMFQocBl1dFKD72zHZkqAfzM5VHOV049xgsbQeUdAzKwI5bHfo
R1zQ0RSQXMEW8eXmGrmbL+4Dam8npG9bCVc8FcJq7ADUP4s155e1mrY4lsZ/oc1GJ99L7IHyBZNE
7Sc8j6ism4VoES67FOWnHs9MoBQ209NiiL+FIBud5GEdD8jT2hVAJqk7yAMPGKgOXvRFOT0rf9vt
EEsjJFj61IzLrXd+4mjpbzUnouceJaffmDaJNrQZ1kp32iOMxQABHcuTFZ18jOBH3lTWOib9g5vT
jrflV2OcEdV4A+feHhHFKg8P+oOXyXMMF1fgIGExjgi/3o7LiinfSGrLksiihMhT9nYQSWYt/Cix
/9pyeryBtozo7SSiGfDKGhvs57zsTAkodOP2Vak3a5t+pUxZNziNTrL6wOHHjHRTS5gel+x65zBY
5R34Wwl9+rQWe7a1eE/+mB7TGNED8FvbQW4z93pgVBnfvXoFUFeJO7F+pXmyKpveGVDvUhhk0qlj
RRmKz8H87YR2N8oPY0Y9HKv4K5XWqqig6qfn/4zu0aOsxg9W0kDJUE86bIBl6Sx4e6qLXJqpZ4PH
AvGSt3SQ4znOv81yB8GdGKGfqt3k4xcjNuQYrum2yacibNJkw9ZLfugjiR/axRePmrdnfoKniFUc
Fo1IhgbkGkr1MdAMCxjrLNwD0DoKp7Cu5gM8o+U/FKyTRrbuCKZMbuO//MmYOg2+m+FfYLi1/FTD
FYR5j+zsKDmGw6PgcyydsN/h0nIDbBIWuy/B1oiXF35wJGvOeKi1Jf3ae8DF2x+VnGh5a5XSaJuX
wfhrTohBA+Le1o0qgUVAPRRsQ1xj4QJbLrpNVKhUJh0GOOi/nK0tY/nUwS+jpp/w4xJq9uIaruZt
Jed/ZP6h32kPBSLFViLxjvr/kAG9gZmhnQJjYyRXNT6Jxqn6LBvmkNj6EGlxW0ODi1c+4bujtTTM
V4uKK8Tkx7E6V4U9nws/fo9SQ+MmZWe24j/AltZAgxjsI/tBbTa9bfkqx8LRSlbUynNahNeHWrsw
UMWXDleE9Bnmw1l5lBf4iWMWSVl0mcf27YoX1NWXYHb9EyMd8U7+AWjH6aBi/OpRCCOeGLUlzX64
8N4gPJiLtYmLINP/p8+LrZbP2lzcQEUlsYo+5hoxFr7XypliNFtva/+sj89Jv1SMbgYZ9+1GvAES
W2UrsTz3mJxJFiN+IPksQD6c8M6gHoQNiKBf3aSHLGZpTepssfiFXoQN6csHlNldlRq7lBMHdsMS
mtYluiCvES3UbWhnkBxUGMAQVOToQhOnADh5lV5R8AVHHU0bLcH/BIBDlqNHW4HT2caFU/12xNTq
m6rZggeLVUZWHVHvC+9MQg1BWcIlFtkkMIVdqueAoTvzRbkZyEoA/xmfC4HIB2oEhWDRxde8lvjW
FgHZXJLNVAgRNBOOJbL9I8QM/6X5C/KDuq92C/WYgxwlbJN+Tfhl4r/5dWOOl9mJsBe0i8wrrgmb
Itox/+MHHnxGAEg+oBzAiQ2X2Y0a2XN8e8ItDJcj+PHjXXRD9ccy4uFhe/sC06SlqGJhhLp+s5TX
+l+DnZfO7N/AHpD/zo3ZSalOqG2U8WTWP7T0GMzSbyKVpr937hwqPv3Zpq285aX5i8od2fpqU286
1VYZ9ogzSVa6efWOQoPWc+k5kD0KAM0QnSA/oF5BRzhDAdb+ikI3VWGTb9NzNy01cTPRKUeXgd0o
vZ+jDgfqldxmQevGwUbvruk+Iql1XBjGq0dtoS7Y7lrlVaquwkueVj3jLME4+vOwDrGK8VHtISZm
squ/1NEJ2KfRS1v/qgWC4X8Vm0iEUyRFgJci03VBJpn6AepuxiGkCADVhcr7CCmFDrO46Tbck3gR
uPKTotkj9K1/Slv5odmuv0GAj7DKsRI7Qtrq8KiLiusNi2tyrO//cXReS4pjSxT9IiLkzSvyeFcU
xYuiTCMkIZA3fP2sMxE37sz09FSDzMnMndvclfWLirayiBde421SRCQLYcnkPdl0C/4SVEuDHqff
YgGHGbQbJaRpYAGAj5ZNC4hFQow3KMwUVteCP0jxQsABaItxeLJ/nswLhFqZ8iVQLmaLBBYgFnSg
NIRpJMIewKs2w8tj8Gw7Udmz5yr+eHA4mkKHdhpeG8jVDTVraVa4lgBzkJZ0htx17RAGgHP69XhG
qgJ9jK3p6i0HAGKqV4dMM3DpuaxMULz3r3ONHX+fRH2/JDPpvleJb99jXvBY2KpjcIrCe8qYe3Mi
ATzQrjF1f+AfOfYnUb/A8B9qMCsCxDKkLPU4K7KeqLfdN4AfwtUYXysECq/AQmZuXgY8daUdy60n
jc68RC45z1xUdQWYEPQGAt+/RUllSyMvJGmdhLUZ3OPAbv4nsxlLo/zFfpPUtSRoVPT0LpEkLGh7
YEc2xmAKNJsvnAKQJZY74l+eLAjxYY17OjZIAk8PAqKY2DdG0DZhYaE+guclPB4s6tC89/G9Xd/L
FTqUvbvetsf0sYxLH46mmh2QWTIk1cRKIk/8n602fBd5hGscXh94tJ6fxH08Gs8I3idjWLOoKM8T
h2E6frO7NBAYwRyR+kMqRzEWcOoNXI4hTW5hN8HCgzPhqUsRVwEOd4K7DR0KGtqsxUP4xkzJBFd/
UQxs4W+LEw8OhNsZzwU0WLk6q7C78dkLAp+EqqT51RZ05DOW04AyyfTRN7hHO8WkO8NVG1nDehid
CE4hi+pRvRlibW1Fdbwtu4XBWUzjKKffJffiYRyA9e2LTSiNqUdT5aPYb/IwPuOsBoFLg8KyYHlG
ycdosLBenLXIe7ivzIu8LZwEmc/hWmaIzJEAqot4AVQV2dIBh9m6Z8+21D5i4o1/bC3C4lT303CS
w7L56gz/jtfW99R8sJdE1v1CakRLBmC75fHJ3Kgp/dSjY81fAa++BVCMI9IGzL6grFToo+Hhw4th
Exd0zG71QktUj+vfbPpqO6pec+2MzztByg04tGUIC4BKm+vkxudIJfzmoMMTYbxmDGqKBYou0ag3
rA8hElkhJll0qw4+ZcJ3uEMJKJd+oq6r0nQGiBQQ1g0DsZWPCOppgHEip/vB7M6R7tA1MfNEmOGA
fGOQ1f8N+F3i4aD3AZ0QrUIByJFd8G6o/g3/1m9fLbbsoqHSsUfN6mCYPipYgiMpAD4Ly0gkPnfZ
38zYznLhZaIyOMQzfKvWQwbIhwgeugT+eLtm8xN1bvnNUhFbPJKis+q37XCN/7K4xUL4JuPTVd7Z
AC6x70AxEx+VNkUR08PH9dgEiGWEILjQSyivv+yo64sR0wHHuNk8paQP0PgvUwb43sM8UhPLAxEp
Bn+dUeU0LEt+7AlM0Lg9iCTCRQvffGAxUAWW/B5bXLi7GpYymAG+Fl3wZgOBkzvVOKB5lPgrtahw
GpOdhmsZO5CBYo/GGQpkFkEqANYnG0In2Ri2H/boOM8J8wzEO+RZGOcRncpujKBJCWU9VtNuV31Y
s2j8nAhR6MDgm53+JcGVffnJ0eQkiM2FstK0PyEBf38SWEXcVw/fkobtQ/+gSTAd6wTD/9F81q8w
0easYyeUgOgImd0WlX9f3MyvtF7moPSauRnoOfnM+Ci3eP+d6ntAlIzZXoYeG+YFNznjMcROYwrr
FKMOoqw2oFCcL3DYgGcv8LlZg6DxJWwXv5IlOax6t66kD+g+BQi6Qg7RnK3dXz4e2nSlkg+FtpAF
cb2MMVMhUwUvTmy3YDviO7RPbwremg3M+Qd2Fkv2qffqiwaOZxqwS1YPWv89ceSxzl0wgJb2upij
B6rExNZb6EoZiy2EUaYh5AGlwuqG3cqNXS6ufbz0isc2FOsQ7Yt+wEIviWUjZCAFcjI2/WgN3luI
TT2Zmz6WOJhTfo678pIU6AfdoTpDqjJHn93vbvaVu/ZZumO9CbJ8I5nA8jRECusZYfEpPjZs0Xrj
1+4ucOQBO6zHplr82P8TZrAZhYw4O9hdJI3eOHwabNLo/lisQtFc4AHc4TdknB8+B3nxgxG28e9R
e+Ahc+I1gP54W7EaK76ND4SRuN3iO8Fir/dTZTmAfs6xtMFPFahaBgJSWY0/rg0hsQ+H6DGi6Qhh
5uSybgOdACMwusz0m6GTfX3BqLbHPWOukxnHWEKY2NKO4o8JUJ1/i632N1xYKE7YDDyCjCQ+OBYd
xEw+Bjk3+ChWAk8FIOiIE5YO8ZWSBw4Ds3lF40pQ6FuwQGlfMXz0rIvidxEtz8L+Ij6IGxZ/F8js
2ZieAfZ9e/2FQwST+LA03VkIdJHzs1ndohPDQ5CAF8yT0LOS1YYdXouWxFMxaVHAY0VtxUyiAwfA
Etvjk+Eb0f42NV8VuEa6CcgYVJbHyoQA4cNSgA2BLJIhiXUrcCqflJ+EoOCuoQcKkOOCHNbua3Ch
BKDUSals7IZNH7z8jMSIDZf4ZASmghyxNkE4ge49vvWnNupXLFb+QbGjY4HeOZ2Hs+rX1IjKqf/e
K7Yd002F4Q7TiL3QLw41+PZj1yRwIZhtUGfvyGsa9rzwKB+YTcw8vslYkQ/uYzz/hMGAqx3rwd6F
bargDaM4KOOhj61UonzuPiqezNHW0oZlMJvOB6P64CI54HPGpbhGYP08AbMtx9aWkgbCSqnCq2OG
uQajmOxBHNyihevgHO1olgn7sYgndZo9gTje9M12gb6FngxGzuCqjBDiW5AxpBnEJnpPcoboDJA1
LgjkORUorxwAPdqis2A8o4X3OfBCK2IewWsuGRxWOMJFZIt+reN3xMKa8E2bUfvIfCoeuoO1h0Kl
cH+YIjGiZZOy6q76p/yDzl4QM8vPRJmjlJIJQ+VPgxr71X6iZd03gY/3I3GErZdBR6e97SB8sPly
EkLkvoCSgWe44FyQ+oicgGRh9tiQfvBqMOZwoLjSFaA9aDCvyy0JJ7yf5XBYIxP8rXftbrh2fDZH
QVhPQ4OqA4UbaVsUTBSqmPiRctWik1vy1qCuhzZo0A/D4SuOjL+ABeUW8JtNGiDkbMIXisjJOWf2
zIFGUQBu40yrEaBCNZA2hvjzqdFIkMnHhuHObuP0QO3VwnLAVd1pd8QGAGbwaPg4tTgkL/rVHCcN
zBRY5qY366NZFltc+32IVmdjId4DXhoVSxPxBtg5OB70Rnf499qrPhwQf+DE68Q9bTzeQKLcae4u
dO937sft/iWUDKeGiUYsZpznFwTtiS2TGIK56VDLUDD4nD1E0724GiAKB4W7A4eVKVSnL523R1p5
Tqh/NHTc3ro6KXIwmHNsSZs/9rfYEohQ1IO1NtAFUlHgWTW+EJ3wGGIxgDvWk7EOr28McUJ6YkS1
ukfJbVsPtJn8xCeHinflkWUdzlHAzM5HzCByQ6SaW1j78eFEbWD/ymlAcBbeiJBE8RPFRoJOUQFu
5apC0Y1vrJd21Y2DAR1xuUNnGJ+haoIxkRagIr8lZpaTHdtaJLMEBU58UMZTBpMT0mL6eBQtHV5d
c+2MigXMvNirP1DjdJyXRFQJiwQHKwLY97PUh1gioCBNXDmzdmawW7PIqL2GFSnheNOcxTEYhYrt
GOvA2iVkd8gca0P2l4a6GmsCFBE5ZsVe94wq23/i0lB6CKt5sfH7YqRNyCCip0k85kRY02yg2eKA
mopjA+HAvxQuZuo3UI9fbBa4Kp7gDUHJgPsA44aE1hRzO1g7vbtmkxi9Qnsnsc2K9h1B1qZLynIw
O1r7t38pzuS6UdZfwMo8+BiMVxgqcRZy9kBSL67KtljlBS6srgWvGI8xsVp0iJDihec6o9KkcNqA
3hy7TJ8UYwjS33Tb7Q7thsD5GXRvLPSns+xuuW/YVQK+TX/QbXRgjQNRDWx2uKiJ4QB78dpJuB3g
Vo14WnfYC/2m05yKk4Lp4oc6QC4A+ONI4l2m9455wnzlUBCQNc8+yKLP0vnf8IeOnSRWiwb7X/zN
3El7Ee/5K2M3tYVCimyUFYb9a17gqHjdRYUQgfYTfIroUYRsCLh5QaGs86lmWAiwkBZPybv0hgwf
fhwlRSXkbScdCkaD3Xl32bUkD+CUH82Z2H3rn+2PuWnDCBuHmHQm6DU0xQS2EoI8OvYPi8jyi23K
GyAFLyfR3ThmmInYlDsUR/F0YZfnmCRMgZXOKfP5UYNc+dUs2Rsf8fN0+3XDciqk5/hU1tKi8exw
/DI4itm40s88Ic8jgsRmijLrqH/6dvKKIEPlgNUUWQ9X9I/SOT7bn4Cn2j91hdU1vo9hdzbna5YV
PCIpu+n540+76r+2z5snfRCaFEFDR/VnrPP/HxvuxhNwWKAH0P04eJj7sCDCNGcPOZC0jHl+TjbS
gnVNE60ZjaX/Kx8mccm5gXTgcJRzlHE9Z5BaQFjgn2QhVC3+B+9CJAjGMFaCWvPQkokYwQS3QxQz
jQcR2iYcD8POKeQsSN8htRlmhEF27rCE5dITpY5etoGCz2shSu3FhBTIEpk2wVWxS2VhTUgYxm44
+2DzmJ/K+Ft+zLzEhrs5/lmsu4I3lioOLQ1iUDRwdMJ4Z6It5xLdT88VBTBwl+3XNLmvlwuN5QX3
6WSsXxzl+PTK9Cr4RjgMz3Bjk3914wBm4+mBKrLTSeZzSoqF7mYcCmSTR9MZIdgqWRg7cjBX8JdC
GSvE97JdEtm0YyufVBww6LlmDJrzaiN9xDwa1Kq1uQmGr/u34KDOJ7S1G4VH6Tu9CsoK/ntnkjFR
aci6b/3GwrNV/+SkF3owsqmQbDnSP068WuavnL3aGfMhQH40kdij4Z+wQPqcK8t+0/67M5Dc4tYp
kMctpIu+15vl64NkIU9wkbbdhknzI/sdDixf64xx3Cm3yVI548og0XfRfbFKvHXqst5OG5KlltgL
4A2IfopF1gu/SSQdHAlEfVhEAjLab2WiHcrIR8AphuPsYvrVgReI541rAMwP1sP/33drzmnwl3sB
N9FJvmm4cabowRJv7e+0V661L2H/uxgvjE+X5EzCAtkQcJPMU/IpD/M9o+L0w1qY6K2Urfm5/nzt
gAyr0s3+cTrjggpinEzsgiWCFKm+rN4wGPh99l4RO6ASKxSrxzS8/9GlICfmFKd1gOIHskfqV/wh
H3UETRKczDaQPpIN9wYmzJ0TGyUIUB+gKca1fHbONAolbTBrqPsXECCX1ujcJnex2OAxh9ox1z85
Q/EL3LZblnV++4lphO1JfnbQkaXPrdZN1/bmTZzNIEJNS9584n0+72CyNKyNsA0+zGGTzs7kYUEN
S0GASL1lj8zyEzuLhNEBhi8E+6cHv0XAG8h7YctSXU7NZwFXQ5QZuGJH4Sq2Jqj7j5Ox+lZ92W13
7UkR2zVALbpc6PHxBz0cl4tyT8NdBafkMLrVmf9ivEyHOpLDKqgWPKqA/jhS7cpdfwLHoWXAYlW0
K5h6UK7gXFtuCeoEDaCHeu+y85d90XYxOUSPkw7HmWwC1DvwRTC7Ebo1lfcPl4d1xHuhfdFIYLos
H+APbOKw+6X9zGi4cCSct4d2X/yOmwriBsAYzpbQLubjArRtmncwVAwk4/MFrK8J+jU+V6gGqHos
aSCh0KkeP76zQwXIRcNzMzmJsNeFcxcZ+KlW6XyVRzZO0JwgD1yp5I2O81KAJIPwX/g1P689urR/
HAMZTy1eNps6Gt0cMz7oeyOY7tk4T7d4La9QHVLLjAX79EW1ZpeCEukFFfMqzGhhXOUYPWQ9WkEc
cSamZiACMiAwCKCMUbfBjeEy015XEyWaK9VdWFooeFGlHjaKiBSpkVO3GoXziV/P1gAtmIsUB8wd
q/24Io004BbKEJBcGBzwN0Q2BAQp4xvbFNx30IiT9Dcjf8NNk72KaMn64e+Beeq11KLlYOirddr/
vEPsHrStGGJdZsda+6szrPER4+PelPfffPgKhxBeBQho4IwJYkNudXnScAkD2kOUBKPdQHZBY8cV
kf11Gwd0sCvq3154pe5n2PwBaOYHWVqV6apHnobuhGgDIoz+dxOjq6HrofQsLxkAwdeAI2w2nySP
oySDdwNqNrrK6wZHsj5xwrxJblW84kl+L07nv3x4NbLdffbvfhczqnEdHBMK7/UZdSpLboFWQyFn
Owec29ZruIzMuSQlX0tuDwUR29I3kSQeZsHQ8XEcNujSleemwamk+dQj9Y8tMBnekhLIfKtZF7bx
tbMxeKoJanehhMCw5fnQFuTqJp/m5D//qg0r5vsvHufj3IpS737EYNetf61mZ8Y+RnYuzQRRmsZj
XRKgRBCqnggzCmQZ+JNAW513GUI9OD8NEeTfszu4eX7BC9cYsA+PEn6jvBuRptLRuA96lbJnmxpC
3nQsfS/x/Kjtl9HDUjR4+tWt5b1lfR4aVJG43VWW6RQkyMJsG86mvHyO+5Zrpde7V/j6Bqioc9xt
QLc1ZDq+JKOlXDafJVtvuo23umQUnx3xF56tHoERO+Tn4f6AHs5yhVOAONen7tb1t1q6jE+f6Sj9
sYYJUxk/l2HVb0loH951oEMQWnb6Gru/zJt9Oc+P8r7IrgaJTm1oP70xvqRm0K+zhTzs9QHxN9ud
Ov27j6c7QPM+YbloIC8eb4B6iT8bF68BHNHyhAVZjdrzs56Cko03lg5PsBviBkmpZyX4DAsTMGU6
mLQPb5NHAKNsVhO2/DeW81tOeMj99MDXiEh6J0Ysn2O6Ol/SG+JzxYNO7JCv6fu3fHy1O0tbk0f1
/oJborOAJeojIQcUZ20Wl9xALvc9qLiZFaoCCXr8VhbrFbb8ayLttClSsoVV+aRW3lfjruKwjFx+
4+YegfqLYe9NI/nzJx/hadok76ySTyzY8CpRrnwklZMFzRJcmNhJAL4g2SAoI1VQD3CSf5H8oLla
ZJ2YxnprThwNxxDefy/V15faPx2SaxMInknnpjpnifM4MuuzhqDY4MKQQLaPFxmoz02faygOoZrK
MKECyONJSTiCWJVReVExY3doYDlGPhYLAKDePStqimWFHDIk+prA1pYk2Tfe4o6IazTwPW5R2UJy
cVl6zlbmqQmrUAqH00TGRMxX+amvWlgjRJtrhxGq2M90YJJJruyUP9+gnOy299N6oHLZxx438nlx
BmiowbexVT/xBgHEKOdYeIFWuMmi78QL5+3KrTvBgEZMel1DeeJGaj5jGNIRDkUdrh0+qD+Mi2+s
0ZkJBwGBMUdzQj1X9MM0zCnmYBlkUB9ebgt1MUWLEipqJBNogPBnFpa4B0L9Elb7xCo4GVO25kAo
5qvw9PFMFC+3r1wZiikgce8/KjgXXqEHau+ZuO/g3Yv+ghvvjizJ2sNI6sGpN3aaBYElzJ7b98yH
cKQbvyATBfet8/G3ZlKlcSxPM5j8NzUaSGvFpX+ebCwhXhLz813CN8aVU59TIFV8tQoSy8M6A7MD
jrrXwwMQhk6CKWDPwFp6MCpobPkgTBz/t893WHb2EoVziNjlMPtFuQHdqmwd7CvuOunYK8XcPYbd
aK5hZRTpYmydn9LnsGelNBroV8VON9ep4+jcPVgy7HVeY8jQOYHJ4MhOSfA627OXKGarx5JWvZoW
prFQqG8DbCeHsLUHnwKrIUKdOrZovctTTcHOVeSJAZaUbcbLROyHWxoBsI0CtJFEWL70PE1AdbCS
Cd7NXdQmImeRTOxXiJ0WjUrEzyaV5T2tDIKc9W0+rAeGO0IabJ9BOSHrY1grxo71Fr/APyliJht/
0iF6TQuZxdu0wozUZlaWGG7YH3YfpTWPuIyjQy0ASyn5sA7+ZJhfYK0h7kQPPLl4Y4WihSTgZTCa
KPI/cFCP0F9ATBUybd+u+UJ66/MxHzgy89UVHyuEpxZ2Q/j+pLeMI+oMiDvTMkMEgDndPoAyJgB8
Y3EBmO4dHXplRa4d7mAYgwpwhQ9TXemlxIrf6dEyMQ3Bm5RcIr4wOexs5/EL1sK0xC1EwoclIV/I
+MfXZo4y2M/SJUGwpmRprCznD+A/CvIRkAvXRnAaEAdOsROTB/O+MfJIz9lu8F8spBQdf0rLOt4U
A9gThM0T+1RI0/fQkH1arPwfnTahSF9EPPJYvnkb59nvsyKiBYwICXBEVwoXxypxWA3Hz+ThkeD3
3iODWAct24/nhUdz1i5jAEPxbjxSL6H3wxAN+z6QXpRgM8Ywllc8RfLPO0W151R0z7Hrw46Ay8n7
9eIV47SpsMjzyNxhNxlDhUsFtMf8QzuOju6l7cnxZK6FLIqpSxw8efTWmNFsfEzUSc9USSvyMdBg
XBKryCbE8w0zLYiLuOW2Pp9HLxGiI5sU45LU/MR3dCvEZxYzz2/SyMVBxbiW2LXnP4gUmT0Qn/Kd
hGnWvAYyG8+FdVx34eOaKX62zo+UoLcOI2ibyOyQj0C2yGeQpDCTkSl+60yaOEBU+PEcSp8Et8uD
pxAP4Nqv4J1vxoSJ/m/so8ewf8qIOcKWdBBcdh9BEXtpjIzJTwCiS64yg7PfZQtztZS/6/Kbhewj
O2fI5ZDKxnNWZ05RQ0XBz8+ph8jC6pMFtRoavOQdP9NNPvOfuo9MbdOMK1JqFTSPJqsCh2GRVNsf
g611mlye7gOzQ2eGGoU3KUL9AsIXR7isZ7+YNlcfHfGR5L+vACGAt45s9Vc6W1FkY9p6+axOkhxA
VyIpEUc0mABYPzzeq0ibeSgauMWCOgk7g+Y1BhbCWPN/SmKi+nQqzPjVQQX2O1f/e1JgdIG4Qig3
iXhl4wgTL8Y60Mn7VU/JuvY7+8KfMln4GwnT4Sde2ndPe0KX8RCCiOUDmSgo5KQ19JWYWd8y/FIW
w/NIMiAP+wm/83iITFJV4YTS69JpAe4VvgLyf4/GDK5mlF8p320tzqNmrX3kuBxKiCgdJEsJmpxv
ZrQ7qYaJr3IyJwuOnKr04dLn2xkk29YpoXOXK3AKXuL7AOEDm3QRXAhdHhPETvJYyWX4t7Gkw/qH
3qxamMmKbX+aREkSQep6HPnWkxI0ZMeNe7z6cGj6p+ReMwXMmA6YkPjWlummrAlnqBnlak2fTQMp
Vkhny0PXC0z2zjxCvl+fihK+lBCPMloj47lkUtdViN5eunyNnqG7MWzpLR8Qvl2t4iHuw0C3Lb9l
4DY98nCfPb4rfgTnHriQ7vDp/+QHRjW4F/Q1SL+Z83P2u5pn1mHa4uBO4rFP7Ye0BWoO8ZUx9fz8
HRNvcqyrjsIDbcBEKjRiQmASezuoX/BVJ9BDwBU9fNNJumvBW0R1GVrT9t2G5U69sDg2WNXwmNzK
Xxzl71uzPo0YFrRgyRwAAt2kwhaWJ6OtOcL7Tdgnli5nfZEvbV5RFu4/TC6UQ44sRAxn9OeCtwir
miy/dwDRD6AmeCmn2v7BfiZrgrhzu2snYhFDfhp8WuWxBOZ6Z36aw9P+Wb2FCyHgBXnEpluaByIs
8dyZzKX99nlsiKJM60P5OPTJNa2+9eIiDaeSIrXboiIt5MuU/cL9xf2T231XyZWEGlotOFOhiMBC
buXNJEN5+LIBJZ7jSsEanNkNLf5Ghs2DOnhT3rHK2WB1hQzW77cFy/G7dRAO1DRX+1Ff8bcoIDD+
H43v2XibcJ3vx1uF27TSwYdZyiYQsa9jcKqf0gLtB59CGL219anBiwKlq3Ssjc4vIakaGMNCGTW1
bZf869VvZTg9npd7tzSfREqzaeHGpHu9v2RoQ/qFVK3G1IV9pvplslT7S2ct3yblFMyghxHXP4e5
LP2mypZwZ83eUVAgsln9D5zRrr4RxZDYu4RHLbPWSbaQ5NCqdjAahwfRR1v8dSfs5NkuSTMYoRuo
S1K3gssypBdrOJDjFssRlEgDcjqmMpEhr0GncLKVOAR2SEUh0y0edsAxziNLW24EZwzjS80d0BhD
GCDu6oCeaDb4JlWeTVkeCqX0L7RlOd7X1hpiE2X5IRzraJP0EPCs8MvHN/WeV4vAhGdxaXDY9fBk
w549D2CTlAuVmMvg/tyTLveaghhJ3w59yns1KxetfarxBj52ig9JguYB7sz4vEw0NEtOxerQvQKp
/xo+kgMXQ2uvbAQlACFUAvQN44K3VTLPD3P5Dlk0vpePzIeU9MJXIPcqcOmwVbAHC5JhTVywkp4Z
xwkGMRysG2ll+bU3EaftVp4OMhrkAJ1oPhwt/EQT7ThlQVV9IDI+0kFVvVj20g7R+uX9epZuSYJ8
NX+ksNPC0r68MC14+z7nk8SOdVqqvNng54zoKjZ316T3YAaZd/+lucAjNHB0xajXXx0Ubbamc1y0
AhzluPBCYn9f6caW5w1bU6DZqg9rqC3tLiu9pg+zGFYH4jCvBOjrqaMXbE3dlJCldpPUl1g7POU1
IpnJPCT4NPoWHKWcaAzi3o+dfMyy6M4zlKM3Ize0cVLMgx5uYvwW3YLVVksvjU3vHi6a/ljkilsm
l8d59k3SA9T1CaqtXalslnk3bVeJ4aUhx4m9V0K2JwxdMhx29uTKlg+ilaIiKh60xO5wAI1KTdHF
i0aRrYs5yXNNucYJZgcOIX8vxH3KcmK/RMZ5231q/yfXd/mSZ5j6A5YjrxHTFcaxH1cUWJJOwxf6
lHSdPjbUJdJwmMHYDkr4GS9z21vfsdBJAkRX3B5MKfuHb01Aj9QsYLMQKXpfr7M/Sfh5SeUORiMg
HXQZdmkMbKjERXRkWNN1cYZS7w9IXDjrOJ5NcwHKDjeTZpbXPXWemKGNqNMOA1fGSa85Focgvvi4
ZIQz/u8AJNrlQ7Vfg9clIWIpVJTwzxhnyh28px5HH7ckKoGMG3a3zzIcxdAL8TpQM/8uNuEszEOq
km5hvOJrIsenGkIacuokvQVr72k90eCzsdG28fOQXpmHoNnh8DP8A+uCzdLQ/sypOzoKIRTJtXPP
/ZnwAFupHLxzeHP1Md9IuCQXi2r0OLd+aHuB50e3YzUJVU62IkQJnNM0FdAYfkdrEU+BpfEPAi/G
VfS5xambr/LFb4C/WxQ85MjCEdUs0noDVEYro+NWgkklW2S2kqNrzhbj6/Ji1GTDE0zZuVZCsDZx
vtQ7zj/aA+jX0CDpoMGFpeIMks4JYVKsuQEaZmfSDXpr38LixfRgvuV095G/AzQh2uQ6v5GC1TC3
EGMY/ntGHtzDDuN8g5/ejqIOUtGn3wiaSLAExEvgsaZhXS2m9exX0jR25musjtHlYSDERnwz2sL9
2HB0n11kg30idrJPl4ZeenqC+YJ5sh1NJUuYsMVBDu+xUC+ueFtAc8N8hfEA8kdOrDdGoBmeLG0E
325L5A7ZvVz0as9mutL2cDyV6ja1PrcaznwKPSlITLHz59KBkZMBp/BESuGMhxzu1ZPqGLDtwTj5
CaptKNCPyPRzzZ+cFA0n21rfMaZxIlCtoa8kCXuO2VtTbcwyfJgLwvAYVHAJZrrBU5AvpwmLCDRs
XEJFWSC20vXwvn3VG1pdOAVyH/jVO5Bd5Vt+E4wtvhtb5XRJDNAYFc/FaY2+044/+LEMPNim0V0w
HrEcgJdDtSJmiIGsCd86mEXA4EKnOSuj4g0IFxF7zplocqKTTwlsNUdWBa8OyBn9LJguHF5mP7qS
eqcZIPeE/xG058wUPGIBPYSA0zrzKXH/FLW5dQAw5JSkDFHYkAS+CItlo/L1VOfZKv1gX+ZwK6eH
l4+hRgaLp3+ORyb8CmDh5bQklenuCc9Ukpsfy4kwWqJpPXnwsR9DLlXYS06Cd7VgomY5DCmXY6B0
NMU/vIAQ4F94k7q0UeuxZWBj7nEJFUMwbGEH26R+Jwypj/EG35nXnNIRjeA9UClR3aYwJryXCuy4
1L54fSjJE8omeDR4Y2gr7hgCPanbakQNMF8QI66RIO9JSdgkoWV6rNLTEF2URjpKbVwfuUMFhWiz
S3PRK6D5Y0mFz5aifFWPT1Pa3VmrzzCaWsToSanpzNEAJfeoUH2tczn0tNK32GXmZL34ABUQLipe
GDqEwWfaJnKV+Vzwb2DzvheNvuEMIuYFzWwNLvvwdGvxslcYvQ9IU1rIBANKxk7ssPv3mRvU0KrF
KDxVtlg1iZsao+r7/ffoPnNQ6Q6+pfbBgKMgM2Tqpvy0F8j+yeUNGJ9TZXt2rCMa3rK/NOirY4AH
hE6afJ3xyDesgWYIJypgb15DhSFJSy4Ip8hpibtmadAuZkB/OX2rGk2vlUXzf+cXpPK7Na/oe572
Pn2t0MYk1SGhBfkr0n85wUOySDrIAOU0BKAfUr2R+hWuFSmUrw2jPjxofioP8YIJIg6sG5K/XXeW
oRK1K+M2cUMQU1vY/UJoQT3L/obd+Bzf6gKyItFTvZsuFSR0CAxYd818dJc4uxHBAaotwv9cNiYI
QBhmssn2ezB3GcwHy1eCTt90VyVx1+P+kR3q1qvtj8dj1RtiNcLBoZEyq+wm3H+LjSC1Q8XC5L70
8d95BLr13QFeSf3+jQmJFpH9UtunIft96LXD8T/aJ6r9zCCOUg2xza0+6vgrH/emYc5p9wFImmqV
5zCR6IUXPdNfBWfiI8Vg4s6Yel8mSkQgGcdh3h2oHcqC5AsaoPvyPi1l0nNY/EHvyuxIPKSDm5sX
QnLK+quWPuNi0Shr3DMRXBvqnhAwqo79a2XR8wGiEDEaw2qoCj7ktlJOBXbeHUjgWuIuMwlaZwr6
qwwAHHG8NPNT322eGGUOMC/p+T7ya+a+1pTcme3OnhhFYfn32QqKx787rbJYC6t0apGlhGbuK+uJ
BucZTsO/stjU1ccwWw7qh15sIQ49p6hOaLE52h/rZ7+1lav+Xqide0fGjc9JcawfkUYkYB5hifp8
e81fiYMx0dSsqubq8GEu3gj4Nx0HPIE00L/MsNOx1KbkfMqWq95smLWoIxAeqM4rqs8yTROHFH7s
g2vrPv+OcOE7D5L9oSDkxwVkw59qWm78PmIgaddY4NRBXoZt8RvXQYWBxzuwp0Cp8Op2x4HCGLpq
4d6rg9XuZKDCZQvkSiuvLCEsJ9sSl2jFi4Vv2by1PDZo4OVs3mXFb0zyfHH7iTKB8sGHd7rBfxVr
QO4ZvGx8WH07+zVi7IUDs48UNcyg3oOu5Z6N1zoNAlJDD/5efa2IbXthYOsZpWsyzAfvRCxYYMri
QbVtmyJI9bD60y2Qy7UNbzhuUBWezNc/h6v4REQAjjBx5MWgnk8Wkrn/gFUwg/oL0Rzvy8W9PFey
Gw/ZJh3CGe7K6NCZGLD8Hvy2c+0vZrQndBLeTFhFPYm+dor1pdz1mxkhFr9mx1YfXvlrRkBLtdH8
2vDTkukPPU1MZc4SX+9WBroNNN2z6pw/tgkHBkyWp5DWq5sMSGylaMse0kFBqFiFW6iPQX/e3t7a
bwOoh4fWXwOIZ2SYdbEReKKXyjrYTyAxcvfFGrMB4+6XL+X3Oe2z/PyiADZnmecqBZx/JdjssZSp
IbGgHsoxnHgM0RN/oP6YNzgmeUjM9DyUFCgE6zd32aoXqUSMemeE+owZ1JPL5ROcAEOeq1n5HcsT
Y8KubRbGDY5X3tQeE5vElc07/TXG37xYNz2GnUGJlzBSZUVbF7OlVB9VafnuInZlsN5ZidyDMf95
2/9k67uaraQgziCn+l277pDpQiQDjSPi583T2tMh74V+anxclQIikaBxFWxowaxJVmGELNFq7pX6
5/W+ktmHkMFYP7p1KSKXtZ30XHSkMrfKZ3EnzPg8Enzd3u7EcrEmY7s2M8n8YW1yHeNDNi7uz8OA
uaeCsGWfsqpCADMG9h9nBI8i8O7R5Bwc1hNuz0w92zJ3+QWFfa+nvlaPfPPQGFwWyTNS4/At+aZQ
I0zdxsyWUn5K0Cxr4RP2e7ng5yVaOEk4TMCVWIzUTDQUBJOhTgDHn4W8RmkdlHcOnOBuYzXlpJhJ
DN4EB4lu2CmvpDS9AUXifjEUtHLovxpbZUB4OG8CAl+wtnr6qOn0bHYK/CA12/fwgOrHfvwRSWlx
wm5R28rv1UvC+d+ArHj/VzHvA2H32Lgt3vo/BeijgZrRLpQGtvhXX34NjGkvCdpOitsQ+7iMhU6G
H8tMO033pVLjrQcdNVnSH78/CwVN5/1bkzczdCpWaD8+kdPzu3vIZbiXyvztRNmanlvaVRMrOak6
2c2hjWzzNsWC3PPDE+0YhW/yROPZ0RFd2wYzpPq6fJHCJJJbBkkx5janGn96emL1ZCenMj9alO7/
SDqv3Ua1KAw/ERLVwK2Nwb2XODfIiWN6MR2e/nzMkY502sw4ifHea/21bjccG4Fn+eJi8Cg8oasb
5EFAKBXuP+4j9s79PU5WLV4+YfjqS74vUBwAv2Wr7Zvu6EcE49XPXrWNAXhsnnpL4kjIJQOiVjw6
ZtdQmFF3aPy/gP5ABwOtwVV1TdRFru1K+VkoOwUhULDrqE0OuScWfBhD4gDxEOTpKYOcQc+SGce+
+VtP0LeW50Fa9+rSD15u/CXAZS/MiNvamcAI6N8evy/zH+LnnsKPUbADAmMXRI+3iwwv9PCbJ6ti
xGZbwjMOMWWCH0cDPFDHj31GEr0465DWIJQE6CaXZyGqQKgW6UseIeDpRlAsktRpJ2oku1QdsuXF
+k8x6UOaHr0G/JS8CMoA5/roCvfffWv7xS3PEVp4aD6Rufoq2maO9BYKGC55lM4jZioYLnCrpqc+
XRLuAtUZ3QS+DpY0aCIu/4BPdUEjOfTrvtuF3jbBtDcpECnVTh7+Fekvuc4faqEp7UYs/ByYxHLy
r+6icuVAVqtzoThd+GraS4FuzLxV+Sb9LqWDPB6f5KiLepOv/AmDyhhw9Nl1ykpvNjnVaukxbB/a
8JVJz7A5N58vt9x5yhJSWvAXoXhRtHOSYJ7gpPEjOMeLSDBIvi/xMC6zyjGwJjPEBxaf4CrYkRoR
7ECnycY0PsBhPz5Saa+699WlaH7i6G0a+Z/BYZbh6yRk8632ruOq1awDvpDYlOgaQdqK8gktDZXr
fXumpxMGkAWdug1T4WfKfJsS3lkBBXhXhTmzk7+EDOODn83EnI11zOyKJWtS7kp6s2JIWt0nLRKK
zmYjIcc48vFoHtWx+XIOnddwHEW3Mlyb5pjQYGh4JOwyxhewqvJLjdG4k95a/CxRJ5SIIUgb8xSG
asyD9U3/mHMVFqEhY6DhcnLZaaTWgNUHggTv3wjRMilWJSEO1e7TW4FhKyBA5mX8M4Y+3mTEDWQ/
qYE25cMkYR4mkzWQfQhRDYSbbevmL4MzdswJ5/mta8+TlJ8wlWQ55W9k3QcqMhdHNCm62gTp1ouO
tbAhL7Ad5qxMHGVZfuiBCYToR3ORJekbIfitXRcLazr1dbb3qUf6bbtwuc1LWfuJaAtXk6+q6VE6
MLQJqIgNNjqsZJHko4JCQcsU1SNUp9MlOFBQlwPqTSZItlqunxzRdU+3DzoH3yPK1D9yliUdygg8
2KK/qZSviQq5RYqriFEtgVtMAM7Z2Ap2YH4qQYdJA0yulp8J5RQ5TiR1244XWbtUtXnfcj9Cq5UU
mCkMRlgLONL6sGWPQFmip+c6e+TIbkyQE3cCKBCcM/+b8h66Jw90iynxOiW5gm2I3ZAFQ4nfqvsb
j6KM8q2S2ZXDeSevXnmL6kvto5mgkW/Po2dggS7OklRNGzaWejyDfLYriICG1Roxhjkhk0McV5av
Dndzz2gomPlM46XrhHo01PVIBWQWJdMfs5fuRY7DEpRArhaR9uzYaxP1pz23ULzp8NQKfp/Cg4H4
8iOoiPKBq6WOyJ10ludEOSF6/8BJVbyWPPkL8RkWb2X0hzFpIb3VMJR37Gzhz2f4ESUgP44ULb65
tLlLJ2oRWQRK1daY21YE7s0CTXUiLEI9CsgBYjxGE0u6iTLuoPsIm7uEOssRcDYToJkvamOL/AKR
N0APQHVgk2NC53mY3uSYJkEyqvGkhYvhLy5OEQm1NnNfuI6YD1CyiA9G9WVGC9YhVmwRGiIXbpwE
Fv0jBRHE+TbYx/4iQO5sjh2aGmLcYXBkpH9Yz6C2cuoTUii429D1K0b6z0rO58oLKUfuFE7Hta4a
dsCxpWNPr4dNg+8NQjwip+iI9F8Zptmyw2JvuT+qPK8bn/gsMOR6pIr9FQysh3oxsrAkMjvmoHLN
zucNN6aFT/4gSGK7VdC0VNo986iB1ab5gBzunpDyG9RrM0fEh9Ufg7MeRVAFrGIJ25tKa1hrhaqy
6CfkIlQTVFDfbwTZ7BUkNBBLSr4gnxtbSKyOsnhCU80jh5qs7ZVUtfpYWXURUTdiMNUSDHXBqqpx
OHCFFRghNTBm3NXFRiTrHT3hxHZDmnz2E75eQT9UBMTYJYVe4OtcUmmB3hOppWSib2NdTkYb95vc
5cJAU4d5TvCdpMYxJr0iND76U5mTMFTIbNrRmETGw+5RxeNDBQBkEBfSPrqdfiJYcr5BnkMeAalW
Vh6sXHSKxuAuReYycRFSqLbgSZqxF2qCvja8gKGJdV+lufdKKF7FPVt0S0+4tM1B4GtRtScDfiBD
9IVOG1/Ee8cUn58UHgyiSofs6Z4aeY1vKINMXFLSPF3R7OUN95wGtUdrQskoiBjgmDQ2Rw5qY84B
iyjM8LautEJkBC9LOAUUf3hMv8lecEAdJls6ZRx/G5z7i3aTbmTaLE1HtDv+rrDKW5K4pMV1Imwb
HHl01o0xsHixZ1hNvAdRDHI5nlceaohqkeHmhUDhn8HvEGyiOGJJQKpHXMhUvKiYyLBPvUCwkFf2
58mXgP+Qr5a3rQ5t0bW1zmoypyD7EfPjstMuNK0OzMaIdpgGGMoEZtpEJ3/zpaZLRngl/tHIwW+o
ujkpmW2g/mzoduOzhPLfoxt9q8JJNEsFwzsBE4jqUQEKtxgBiWTeDOJxSn/P0kgqWriK9Z+hWhFr
mNzQcmqfLxGbDEhORHYTt17UvIMauYGiOf7YnFIfCBwdxe0tOUZjdNGSurast8SdITO14svKmcoc
bYnTv4H0JBAYAkfMib/BrlHJ4lxHsKBLuNO5gPafcEXeUsfFbnBJmcGv/6frc5cPNwdKzOmvYIZO
fVq6rjyXwW+mUFQwZYHBisNYqXIwaAe2DmW8KMwHyxGuEYUaRKwNo1xhpjFSvDuaMTJ7bQbWpOW7
dJC2TUC1KloXkY2Ru8IJ6CPgT2WUcO8c6Q6i8IEjsUQkGTySaJ9BSPq829M3OV8OP33encBu1zXU
guQtqdKswlv6V/Ik19aH2uWMhCmkPyVrT40yS/ffHk8nZyHrvuaYBYiGvJ4Ihl1w0naAdKlUw9F9
iOfhzFwW257ZPUCGJ5S9RcoLSgM+S+RkWukKCKPmcy+iLAw5I1ySJGSNoKwBlmRwlOjAj0rrnBuu
EH3T/qgJ3CUvMDyeKwVTP7v+LeJzpkxssMWZGmB/Zv2wYvGnJVjLfXe9RfYp25eHD9WBTiwQCHF7
tzhcZ1K3TLsRpzGUmVxYFd8/vmx3TjaJQBoDdxruI7gqdV56UFdkflo+H6LC9oV5PpDXMSvB5TDl
q3whMc42dFuBzcqZ85FQoQWsBsMRKkGiLrl+IoqXiF6F+GH0Ht91I7MmP/UXACj4apg4WUAuMbGi
c5wuYBLA5yZbAA1RDyJ4oPrIhBfrS1fD0MKncYkTP3Ckwon7nfzeCs22N9eOfHi8hOUNYnff+qcy
NGirGwdQhGyjtax4atEypmDEQHH3O1lwAEvcHnYoLDoFWwO3b/eF4L0QXp72/VH21cP19iXNQind
5r9xeJV+9ewCAKwXa1aKpLIU+7OD1JJkYmHpnkP3hrJ6VJ7gZSLsGxsRrkX5XRPUgSeWQWK06BWM
yT8SvBZeeWhKpJy+DZblq1OdGjDKqqTZsc64XPFT2EVms0cxxamZZQZOjI08mfKrEYxr9DEatgGB
4s5KhKzsYSewv9qwG8AtwybB26OhmPI9/EQDKWbQALNRsd2h6Z96v3w1ow8QEQ1RCADoqNb4CAOw
euPPQ9ZWST7PVIcQa0oaMxg7mzUi9Tm8Z0yPhALwp1TOqOAKbZQ1HxB2ColmOvVgNAnHoL4ztF1c
mApuaciwxmENFlbPdJjW6oxTmX/gUTIwaIOUA66wpqLT596ivg8UABsOcwkp5ujtiLnkQ3JnVOPX
Iij1sfoE04pfjg+cPXgpPfnO5Ht25hJMXmR640LEwI4ODcsqpqIU2ZSlULlGIOKY2sADO00ePrmC
gZU8SKPV/tjzmMfM2+Qe4z1jNHnL/17CLzFqEmM40zS7VXmHuJvw9E7zp/QGG60oMJMt05+V1L6t
yDx0CTxLZnx4dMhF3MEkn6LZwWXszZnwKpzAms3FbfKBLGmDsXpWYoZMz1KoyuPW4y8S3pa0Am9U
Tv4LSr1XX1kt0mkCHX+TF3dS/eLLIC2IV+HbHPAyY/NO5klvl8qMnCXmz+KZC/Ma+hFf7UbSviri
FTBPIRHXLWKkNZ0irXl7kHZFwmcNsZjFrMCBUIOioK65BA8ZIw+y8mQdkJ+PNQ7GxrfRYhvN7IOj
FX1aN2Y69a8Grx2xnJCZ40ptDW/2A4GVoiUeAlrekbG++ZBdDltARRi377QDurUpIPCHgkF5lgkz
jkkmTxfPIVHnjDfdNENLjGkXjgdekNQSkidlW8MpLaHHBmCzeMypqeM6Yv9WEF+pDjAI8c4Z3No5
v/KQEt1qrAFbPfoPisCdksaLro6iF6JCZdQSC9dwumFBxGJQWLlOIqCNJ83juk8IAppNAF2Bg0Y3
0QzknUko2zDx64ShQCnzZ+BPJQyG4DxWAPJMlRVPe/TiYOFZIhqYExHkMp21C3mXzXWY+RygftbN
uBcnd6CWkG+LbxTfXDvPUGBsea7z1AI08Qh6CizC3Tm0gRNp72SeHgwsteB7WxcjTwL1aXepZXL3
8IeTVTrYarShnZ1HNWJKIrIT8pQGSdzJO0DbDSg0mUSWoUJjoOCeGuImAMpQIn4AN6+0eCktWvfF
GVRGA4d8BTD1C32dEOAL6yahSLD8epTOysRI7zgqGFYQxRsuDmgrR/sazbvQSST2oZk/pzDFRPbP
OYHUxObdBG2oy4MqHjkXxfAeK7fRxuXxMODZ2fQBgzIRd0Kx1QhjwfRFzkIBDzDGE3rmyAQTWIRi
EecfJYo0kK0ARsyzgTGa66jhCgARy391KnEsjJowjzD/1gQin8kATTH75p8JOCshgLqlPcfFWSj4
Nlkmv9Inn3K07oT2mDMkAywbmj8baKdQ0a5ZqcnUNZPJsZKtFNLUnPoQ7eRRKLfIdHji2eMI+2bP
ws41LJo3QHRjAgrBr/KITLunv+h9S3DnPRJ8rFEIYzneqATAEo0RFLxG2XjCCvc/OXhL3kvqYm3G
Tq0idpQr79PZvvqVZgc/P0cNNMBF+W51zE1z7MDNOgxJbQLSvmMSjRXfAd8Wy28Yt6a8/1OfUdKF
TgDpv9qcxKpc9u7fj8qFRxo5XC5PAzqgFdLiFgc+LHhugQTiJ/8dkxv4ZkGOFPAGpBgzNJ7uGBSI
99xCxzcWixBn2yL82qbJxoAIn6I7IWcI4TH37CgVmIdMC9/47oPrUGyJjKiMqYLHZhr8Fd0m/sHd
jKDbPwuELDM9SHOeMxTSJC2MeulP7yB5RzZOhSO/jBggjP4wCCz62CcQYanL8C7/xtKzAk8kharW
d2MxB9+Eh58jY8uaV/FW4/6s7f/dpIlk06xMyRcZWVhN+AiWV16pAIs6SSMLEFtg8iQRt81mMszp
oiIAEtHxGC4DZffhBppKl5oRio2LgBsOljEcy8d8Q6YAhQw09HEp+bMGLyvnJY9UbWMiDmmKpLeE
nwmxIRCsPObdEmKVolGfD9dIsKJU6Dur/ybXjZfBtwrAMROXaGC5nmEuzKN/RtzkhZb4WebCQS+f
NV2Ve42m93Kjo1uu8AhKpChoL4N2KNqCJUTBpq44ObpZQT6y4viIMLR3nKNRckoMGFLkyOlFi/+M
kkxCsh0x6DSLsrNNcw3twmXFPfMhgaVa1gILg48+POGTRIysHFwnw4ewXIlf8C+HiptIUb+a6pQU
ywqv9WcRYUQhSs6DRWAWbxYa5QeCuhJyR5VeobBRvWddLBTZmOb183OpCzLugI5QfU9TDlKPZ69n
Ph68d9v91RodXftenhclpkH4Pu0LVI8iygXJ7eHSBAW2J7TMUsalms80qizXP3XtXhN2PVl/6JMN
BhHZ4XLL5NtAAqLC6btCN09CS9yuvcwKntrkFIp3lDA+Pt1qk2tfKT84yfqg6iRD7aKZzw8FekSh
REsJEUt3bHgcS8JdBsewRXXzKbZG9cHhxHjSPfOG8G6S37gAjLn4+ByDFg+2elcRGzXbPDfXeIHU
bBuGFAfutYk1nOBD5JTjucXOg+ADMxLhdR+aOBtKT1go1wZ9dIn7WacZlwxHoj/w21TyKjhFmCY+
28o7fgo+DL9SozOiAXbdGJPF6NtgK5rAlqWqgR31JVIHQ6FJyb+RmAQqkIx+ynNLllvYwOr7+Nw/
TzPe9tQrpiudHm8OpPzzK4uHfEKujHzUfGY4cR1h1vKvJTjuHGlfEm2IRKitgS4JdOKhOFfJcicS
jox9YVUw+RHQDwbXZntBtblBJ1QbJM0y+WAomGtjcAzEPXidkt1rgi4QX88yAiywo7f6XkenynDj
dzlU2LrPfbsMr5+xgucD1culjRXKW3PFuqzREKGSslKULbf8SNAk6YY3Pk0c9+MChZ5kin17WBnQ
Y8QqHGFgoXWzav4tPSzMIb3sjx4Wbi6Q8VUMCw/fBK/TbkRChcI5Dt0o3fNefexcOA3SftGpAfmy
H2JJdrV/jwSJPq6zEa4DtGUuVMspLU4Kiqq7jmGSdIEcptqbg0ZOTADDsWgQscTDzfZgV+SWsOG6
P3pyL2SmNt5Xf6322E55YE/NfCP/VgPJ5bxf0w7xHFch0fj7mOygzyFoHOI1KrS1/2LLWa6IJTOc
Aq6smKwfUryq+qth59sJe74BzbMRh81iwOUVoH7APFM0wHH+16RDm5eTMZQBzy5klJO1QQGgC6T6
7StO6kmz7ICs2UeyyFKCzIgr1XxXHdklyTQleVBqlxOdqm++aARdvLvVcdJ8Meq40/zUlwt1IMdJ
edfaS+j3n+DKiZY4qUVmFznAGGYtA4vhGIDBhFYw0TfXEnNLV/7E7dX9bHubxyF9JuTcMbkNKNx5
OvgKM6ddls3KC6cBe5bIvFOTZ9OeBqBnLaFH4pIwX/Zc0pKEbr5eqtHMxZ8hg3k1mlUg+KXDsGMf
QXDZtdAbeIk0ZhaXRKUvkfz7EHo0AbMjyWftku7Kftu704i4spCXzpZ+5Lz7NdRoNNLbGvEk0xAA
NODfECj4/Sr9i/nNBqqPouPI+VxRGZgsgt4+6jc9joBYZdMnYYAnjXo/1L5K6xS/a8YaNDcEHZgZ
EQL2j0I+pdO9DOLLMCDB8G/lkTUgGwPIpxhFDEa1VjW0mczOHKyDzwxiYU90UXzCqUHBb8y76c5q
GpC7g3bOXw2L1LxaFXMHQRStymOFJg0pwVG+Tm7qDRFpZOsLnxLG9R8KWs1GLrhamPK9+GyL7AJO
V7wIZ/mQbQDYU20557hyDxrhZs4wWO1BW6UnHlnYZn4YU2PH+Z2c3YX/k8KKTquFp5ylD+XWtLKh
j6M/6msMjHLyjQCDvY/ctbzVITamAnPTFWf1PrbHlIsKUyJpGUDmxEiJY8wBAcwrlAprGEWtJYhi
+9G2ndBNe8RpfUdP5o3iAxATngM2byM+unM8SUK+bpKDS4AF9QfCJsH0veJy4zlULxC3ymQNMlYW
HCn+jj2jFO+aTEAyx4M4F/iJ5xuIdFARPp8s3+mW0iX/Jd4xoGrtiIcIPiKwap+oS7PahzxZ/W+J
JmWsvmN0RwP1DNwLShb/29NZDdRpqYIDt41TL1TZdIBuI3FqlbkjN1fiXmVJ4RF+GVh9Y/puppNH
XVLIbTiyS1J0cmXlbMElrWCO6c0n7SEE3B5feMx6EFCjmnY/cxUHhKSpPMcVMgRgwCp3/PFaiWtz
hnQxP6N5r9WD6p50/9IKTqiyL6tTM7c4DqkcFvaIzIEgPMtgSGCvJw5sV4LuTLHZXCknwGPfvol8
0tzv4O3H9oCpjExNjkzKAmLLlho+wPPE30fVH3koLaGN63PVow0F4G8RxqJtuREZufWsRXkXUXMb
X8FXZlXXqmZ2J6wpir/qnAhYhMTL2Nyb461vpb+fuUpOHeb9vWLzalV+9pVlzLd8odCbLzOeed62
fne/bCgkmm8vWLOQamPkN08TTEhmxw5ONmMJzzu5dNhIrqgnqV23psbBncyZDkvhRHrZHIMGilYB
C+qdC1T3HZP5gA9jBiVPsR83+Iqc2oevztu79nBHVEdM8CltKgnefnrk9BHJOzI6h4fkR56bUzse
I1w/Ow8zCVFuwY8fjZP5X5guJggM8BWg2pMfrvVX3CcEDtk68juiqKaYYqrwhJY85GsQUAf+Rjsc
ibg+ugWTqsJIGhk7y5iXPwGOhGNzYg0CXgArHP5ayun5QOHSrKYLMvphvufEOoXtmG0GSsdAw/KR
2nQeQ5whe3ejVT3nByl+h53TBbewPbYm+crG1P8mdyCcotlqL+zC5qUJwVFwY4NTCeRufRPix0hH
U+NU+55M2Je/AvPd6jzlHAPTcGtgp7AHEdLHwPzKeBxy3mJKXMwq7Gt3JG2Veua+90GuyOuS8PTz
qEzU5Vl4IIDI0CLyiJCfFbkOqLAJTNzO0l/OD7K1iWQNOCDUXc0RjmqqmWO6KzjL0VVxcpAuJy2B
xvWTW+6Fz7p9yHxJoGq/HKKtSbG2YwEJIrwmSAtMHpByfojPjrjnqmw5uCcz5LnCvK2nVzZL42zO
9h3eKURTwmbAIB9tZdVSxKlyb0Q71m4++Df04y/S8RbtvN0qK5DnJb0P5p4PAvxfPb2kNhLYpXhW
ZGIbdoJpow6P5jg4KjIfjCNlDLgy/clcBDhAI5RRPTmLAYQ87+WzBuMHlKKNuSdfRtOvA3MhCY+d
rRc4HXjNtQBy7MTbmEcuhZVY9EQXz+sflYE8aw4+abWwGh1OEtJ8xHw1kX4k6Ss+BoJlwAhq8S5U
6Tt6KQQezFZYzf/UuuBb/jYifiqngWEViGYLaA4UycDc2OmVB80Y/3NkGyh1pWmYhQ6sMPAgZpeH
v9YojAHr59BFtcuzudCwJeCCfRU9vdv0Ly0Lf6kXu0HYER0SI2GZs4KfQRhYwqOX2s64VGTg6HlN
1gxL8ZX8it/6ouqnzoB1n/FVSB0CTXtyYggTHkBIAhCUeALXrC/GdJ7f/HQBWgcF46Y2YV0jUEUg
Z4zb6E4SQMDDaHrXQli6GXa+a5YupREAiR3mjNZFpW/3cIUhCW2rga3Je+UI9CfX2J+BBHaiU35R
1yf/IMaioxg5A2c86pb+KE3uIonuxlr58CVYNL3iZT5DQiq3h9GfQa30Yzq9euUi2gTUU83kh6FM
jQePSIdthotLpK8RcTg3w4JOYrwa9MGI861xQGZBh1FvDzN2i2EvYgQGlrGiJX/mbLKEtGbDGJ+6
OYLYQdxo5VHZ5AjwWcm5ykaQfgZtTWfrCX1f8zlopjEl9ghhSfzr4bmI9jlmU54DcouvdeGE/Uqw
mJTQKo0KNT6lzNRnE+8mRyNwWLwFC/93uSXdRkOUz+fPmbwly65PoXTi2VffPcMIKgpc7D1GFEbN
Gc9Eh4+OAZNpQnUIq42diDbRcbPv1bNKc4n712oHEVfWOZZe6HeEEW+griqTbemHkD5k2pL2xP6O
hT2p94ly/tTbwHiW7gK49GNt8CkjO1Nfvbv6DLvN5AuSENHmR0NnMQJu7B7dTcBi5CSXao/cqU1W
/yfUk6IzG7sBhhnhTM2SPw1NnIffYqMdWR2wDulWBkqV7naYES1ZIpxuGSf3AbMvccwC7dK4G1Co
HWXy2Oxc2ns1dAhoNXHmxL/FxNha4EUtg/V4wPGuO8Xq2Yp3RnxV66aVevS4kQuCGv0eViVeZhNC
uyfzFt/vs0cX2pO44x978zczXmL0FDMVlT//h7OLfhdtqYOIKv7bpLGiTzhZSCCIjybDa//TJ18y
skRS38csrXzVRDvO/BLE2+MuyYDPzpAXPVSkRClvt1Kay8e4NNmz1vYfddEAI5Az+i20D+BbdgVk
Hvm1ZuhBZ1DHR0jPSLmCG6IQnJkdHleZILVRx5SRR9g9CPLag6vhH0Yw3UG2YAHg6sQYEdwU2h/W
mOke49cNjw9ZGNHMcNH8hRru4+8AblAl+AGFfbX2t3iIPuSKMSoLb4P/mHTz9qn9Yol0eFF5LFqY
xd7btNqfHM/YLJOgeYD+8Js1y2BfuTet3eqf6QqomCOdhjN7yRPWIBXQV8SkedvfYh79yutQYxuF
QHcf4npSkhZhpaMcucYzNAK03IYIPUXp+VkLtEpy19INxbEL+4fc+V8QiYoWvmPMjXY5PUdfSvMo
3Yd5ESZgodQKzIYN8QwURDBJAlaxazPWUAbHlK4scB+GlLSRRqN0f2lzCMOHvqZVwd0q6i7AEd/j
CmTtZuBj5Goh9CjIMsCu0P31i7Y8M9Yq1KWirjZnogUkLRhoBK3KIZ5yTKhMt7Gx4ZLABhDtZ/K6
+J40jokzvd8EdjiXF+VZmmNgPagPDpG6X3GlC7PAgQeDpZ1j9hJaes+Q281AT39HW14/FpMQkTdq
x8HDwOVvxBBEO5QTfDWt9szETdzM+5C8StDT9CmT+rVpcdzE6/y7GKVdNmVkd6WDox+/gXH6H6w6
vhThn96S3UaX7Vr0H4b4m3u8rb89mWoSK/nBLc5Vd+kF2mNZ3y5DzSl6VPxz+i084r865ND8zIxT
kq1KEd8w6c9Y+Vb++Kl5tz8RuvHruSKTXvgb4HvBr5SWC76fxd0j4Ckv/nymx615wNdgWvVdywB+
kaxfeTomFfCtciXZACYaUMxLr2W3SX7KYozUZGXvor9EJ35hMlV9R0tWOqOkIDsdG9tfPBiMLjqq
452Z6LNe/IVs8f1zsxV/4u9GuOHnZ/nU9nUxEDnqGAgvCk5gYHuoUAB/4EmM77zoVCm+S/EkmDe1
fbmcSmM+5gwPtrAE34hO+GaUf83doTz/XGtG4TGpGBVOoK8Y1YIU38o7b7ZKs5jA3a5GnwDQx7ES
Z596AfZhTHXn2SJLnxXHSsYfbnXiXHIE7tNtRFQa9Rk0jev82PYthFG/guQsa+rK5ky1IPvpb1NZ
ZrjLzmBZgHDhjJVW37tUoN5Ynkz4zbn3JBHhb4VBy0E591LIKnAiG10SfZY0Y4JoN9h/kJcTheyU
SKQhayFctTnuW21amhf2NlWgXWz6NpcKBCjz+E6jg6/VXr5O5swK2LMWvttqCwdnjDDJvm7XUmsZ
Uxxo3rHprsUO8Z7stDI9K+l3iNhpImEm+hDg2ENYgD9US9nbddDxZXUc1CNOogxqPvmtjNAB1srI
pY6rX+M3wESNMEViC53CeL98dg0UUi7YxyRfietUuIGwlTpKNYLl9iy3rE/wMv2UMzuwIuPoq/cC
2vejfjNbU6p+rVfUdQ8oGtO9Eb+JoSWxDyPnT66DouG/JN/o1LiLxLfD+lLOG96mqZYi7FFMKIIX
Pcbugi00JbgoUr+pXZ5mmANgAr+Vfb/6SA6xCRTnUnhNJztB9BUeCJIC0LdRFYVtJL6HzcyT9upt
H2DquBMfgP1SnPCWoYJJEdP8hU50R4oGtrDk98NBQAL6FLlyJ4x5KJ5BXKJL2U54ErM1ozN1Vti8
WMVoz+7WC92RfVROs3ZZNBtxEwEJqeI5MFajO4aP+GKibV3+v/lQyCL0HmW/QZ1CN6wU/CKd7Rcx
HHVia39IjiA5vLWq3EoVwp8gF2cCDUCuAobbzpH8A/7ZYg1CGAHakHjV+eRo+deKyXdRTOfmWwIg
TzaB9tNjyA0uhJkv0nDNgs9AAhJ56MxN1z84YAPhGhyYshqgkOwXcwdRJKrd9ruYait9UaRv6R2n
pLGXy0B/hcFRJeqbNqDv8j4Ea13ApEDkzFeRzVWyEFfoInLhLuoLmmiQDhA2N49/PP7CS/nbE7kt
XHuXAp4tsmaPjMH6J9F/IXPVEC8lo/SbjPw5onaiNcQfSduq0c59pPJTZ5nyqXlZtnha6BAy96Th
potKn+aLpP+iSQ0j9/fHclR8AZ2J7Ho1nGRiwqlAJBmR9MBbfjOyPXQ6bQbkpg0LOATAhMMk2A0f
amPo/ojLM35u01zoENp6dRFBfQgBwkhdXLXhL9FYRCdnvGSkVEwYe8myqFc6nym64Nqxpi6eOOiU
MXXJmPha9y30J0PfkCPlHRFsfraopxgMDW5Fp4Am8Ge30F1Eo3amPLRvuqJIwoDw3NMhLzQv4RYC
1pR7z4EjHny785iMxKOCoKSYEFGjP5ThoRxLuJo9zOSsv4fEWHkrNEocP7X3bPK3Ij9I2OLBdaf1
oSPHCiAvftXYMLlJJje0lTGEJU6jz6ZQ1gYL0uQ+cnfnUqMyASgJTaqxDmJSbd2NywBRl3T5bRkC
VXWjcwASPgmY23UUET4NO6lxjn+lOYJajKtIqN/6GyiX0lJtWZ04m5AVm821IzIMuQILFP8J4WL3
LRSso5ta3MU7QO8O3zriIdpebCBnVO/d1FfW9HmrP+lfgvzGtL3AwfMV0HVDMJHijHpdLLj8Opw1
MQK51BqkBTi1MDkjxQtQACR2wODUf7affm1E17Y/c0uMxcUUU3bzoFrDqoOcNTL/OkNNGu9EfSvw
thmvwEN1TchdK+2qbsmroGaWB+T36Gn2CcnGwrm3uvwwoFA3Py8E7ibjSXSdlATwwmsS65K9yoFP
3U7WOSOznNDmXaae5Ow7CIDt2YMpuZVXUbHwC9vkTVa57ON3SItQuvMT+OV70O/64MepW6fKLE36
aTSn6JBjTL4T3EskG1S+XROhAIMlrOFaMHKDxQwSoQMvUFi8CKRGjgFKY+IzXrtK37JxuQYp2NGc
nSsXng0YTAHEwOFoR4D1JowF0stpsPgA2FdzD8kIN9rngfteHo59t6Vdgpz07iuRFyZvDLNfoh4h
Smlro/clw9WbHuXyJdQOLQzAbrbxwMABXJ19l5+1PIfNHQwUM2yqlEhBckHGc2xS/1ZciGQmfHT3
1cqrkmrnVLkpiGvk+hmR1zTXxsy/rmAZmbbe9BYy44W/AWqWMQKfwXWg4Kq46gcupNafxgTKzbJ2
LgrgmFCc09OHOYLdDIU+6NlkBuyKT+WOb4PtqaKHBkyXGF2ImSm26Jkc2yHFrcVRxNuPnzp/0JbW
KA90/hBQJd6Z1lZd2owddqWkdfio1QeP8jy4/XpYKyUNbBH23GLLRFeWC+rnpsfo58W5hWZQOrQF
2+6b2z91NHCJqeCTC4Uqa6Njw1tF6XNkcScQIUTpzxHTDMGqV/efHlSf9NE5ul6EQ8SBwDJz9LMu
shgQrBD9KbeWTxlRABlwEU6LRRNbuNfWhr6VpEWcb+p6xc8MH6nZHP1vBE7aKj5lre19nGSPyEnN
HbHbDM05BWyCgUkOcUC19EoPLF/5G2xgaRJIdRetvlVTtsFIgJEj4zUXVO9QE5PITqCsPMKl3u1I
psSWHq261BG0NQIVbQAbJ1pArk5NeKqFg4j6SITUaJLveLibNm3P2IwFp0avIm94DgRe2N0OwjNG
MNYGW0NH7EGMMr6ZRwjdIzk1qVXyqtPmonKJGL+unecoJBRRNu4O3+l/HJ3Vjq3qEoWfiASX2ynA
dO0p64a04u48/f7Yyc7JOp1W+KVq1BD4zXAqMABpMHVaKbGtfaui6ynbOaUWToVORNhs90RMT8kY
fR87wG4TQOr0xM0k1Y/YQlWit6h80h6qYyi/pvqmePcYWSMMIWNP4dW3+ObhOOfooWMGx5zJAzUl
lyEZohP8HjexZn5WTZYArxtbPpfx5FA4sQAJbN0zv6Uc77CHmpfj+C1Y6CAXvYJ4YjngWt3DV1kO
O4KefuehqPxr5geh+1d/l7AUrVttuN3WwPNb+pPvZrBLM+52QUmxjnVDlRHVE3qjuPn2D8Jvuhnr
Tbuvq8PUfUXQPl/CuA6tL1W7qt42aT+qP9KRwH6sDTWXzJFJmvoi+QzP8HaVS77no0X1oEpsUTji
HnLpKZb1VbNweOpgyq5absx+l7RXBqF7ZmhD/lCZCmGr0ewluh6YQtrCSHfoXCi4qesQuS+5xh+1
dJUUp7n4hFFUvDLzWyrOleQADuqireO5xheBUMI2qcKDh/nT7OLC8uICv2FtDB9MH5hXKW/RgFXv
teu6vgz+pRLEmfKEZKUlOcrYDYDFIfYFw7QkSCSP943+6oozvF5SveBxIqQzCyRFjLstZ2hY3gYo
Cg06js8NqaGLek8yGpYOwVIjfaiHNIS+LSLSBM8ZHDAoUz+i/E/3thkuLXb/6pSLfhLB+rtV3C4b
aaPbVGaatFUtJ5tO3NiB/zJxJDFg7G9b6+D5n5T7+X3oPvri0FOXpX/0gaPAgXkWiW6VPopdwNxZ
sH24C21xF7+FcWnFbi3vta0HpT39V1tfZTuLaqFYY4kwLMLapdCPms8cO5n6Gqp7fHsbcRNd51Qg
kunFZ5bdNN0WIOmKpzbGvu5t+kf+L+1rj7n9kl9CGK6MuzzrgIVPwd18bsN9yxwW6TE6iNo7QXVK
pk3oO0bmNJ8mmbBYKlLvQgavbhEDE5ZyehRiusEZ5eI1ErIiYNSkY8d7yFSbFm6dQIH/UPA1NI+j
jVsVWU0LZa2IDnVqozg1vTxtcU3FeM0DO/HXyaFa9qcpd7D2Z8xC8uQSQl1NYcJoMYueFspgAWuU
ldkeatxKeRoz5Q19GoT5mcoKNUZ22uIiYTTjwu+HHgGlI3MTEhbhp9iUsnBTE0bzuZMShDeAYnHA
z+/eqI84lXfaYjuugBvkZ0iF/gM3A+lrBd+LNtSM6CfcfJMMnxHLL5j+aUQADs9BuXhYubcx4UhX
jYIA3GvTNfvxe7Z+iDdQRzPmPRB9WvFUXsx3qY0oqXcFA94BrhsuD5Aaj0L91TbbDv5ptZaL+6he
hR7TKWz2yoOppyum9QaKe7hjvv+pdizF0cdArnVkwERpmOChLvfs6PBujnZeb2rlD+clgaa9hLKK
5gtjqlY8J4z3SlxVUghJIS5/fULrbn75OYbt97Z1Itj0g4gl67mcD2kG0XO4IuiQiEXZlbxAbrMC
4or/qRSP7pGyRsD1qvuoXct438MPKzxki3foYgqRFVQ77BzrKymPefOq5ZVOz1C2RNMNH6xX0wA/
p/i2p8egI4ghEmxrFb81VYPyl8A76aFB+rRlDWWAle8KrhrpMyY47gVlzjCX0VH5Ax2FywoswH/I
EuksxO9gJv3O/Bhv2HnfwsWzmEvCkRBmts/M/MX7gnoefGEOdZulvmw7hlDZQ4UExK8H2Gcthgcu
7OnZiDfzMLEGAVnB/wUjBfh6FlfzCTOZWzx8019yGmz9M5QSNhpNH1/YXduN9YuCBNoFe4i/pLwP
D/9c432FzjsjBJrB7PTPSz4AOuAVtJB75DF1QwP95bIRoGe4jCKU8k+GbKyUBJFdU/yJQ+9rKlk0
MFZgkCk0m1tQX5PqSlEu6bkgV3315opg/ekhf3JMbZvvcc/OHjqqMXglRGWuWwNC1ZkqlOKkoDXm
KRKby/cjnNOJlK30B0k67CwbFjM6ya2CDWNqfRTT3JL1xM/11szyHRBEIxKI4bjv49axyIzG33Eq
v6MjnGtUAyk/Z6amGF+CMxTHdt/13DV0qXyhMjNuHyP2pEAifrWJHrxA4dBYRyP79cCaiBKI5AsM
oDK46jiaPKWK29VGRGx8cbbAkYFRzaKgOelbYcVeEUDQh7UcfXzLACFtdfGqjQLvE1sxeEGGA8+3
08nW/Z2w/zhQWVqLJ9+O8pSRX7RvAsJKDhOznuiok3UsP9KNTwV52u+ZY/jOU6gS4iQY38K4XoY/
C2M6gEC+OHtZT83a5HEB17nzcsQJhLPEPFVU6KXpFspFFg7JMcTCme1G9UD0ocwfGSOTk1fdJ2X1
PCUvcPtiEeZ3GOQymnIH/4NPdje/YPHJiQguZrglXOrvCOUkn0p+AHy8NwMxYTpJzZe0hJ7TPOZv
nZGOqBYX4WPBXVSuWju+Q1i2akiir0GgILAHYs1UzEm9bbhpJCfj3kS0L+PTwwx6nXz6vD61pS44
QJiGaKCKoM6Jy3/md6mhYuEpc0YmT0zllDfXEQt/vYYmLavXRjxocCGgF6kW7jnnAYrRQi7vvuWs
/TsZOSaz13+ScijW1MGEoK2EcIBiz7qd4ZVCcEMB3jeySeESjs+KA4Pz5i+4jqMNU4ueOTbh1Sw4
bS0DoE95UAozyescKgUS44iCmQ3hMGY7E8VCk/JvAp/Ta1xRSDbgLfrFW8FIo+CX7JIbA6tx3MHt
D6ig6alhzSrbON5LwpHa8UjL+ZPeLZZt0BucTzCmJH61ggKIw0hz1OCDyqr1HXQAkXqfXSuKP7O+
kITdOYM/bop8F3FQD+sMUsGMZ3BaeP1zxKGoL+7xsJtp3GzsBtMvHBO9QyCce5jMOfbU+Vulfgm1
H++Wkdq4QXLEUijzk8gnEJPdPSgECwctFfpWtIrd4KJT5y1RcntXGcEol1G1Tn7hRKA/4cbs+ssk
JGvXZ9aQEarC49riZAGhvhhwRN/nXwoW7DI4xcFbCx0g020cuTXBhWl6InWVCyvmrqg34XabFG3M
IfQDHhDou7nV+QRig8zQRTtlwEJatpx/X5L46nfIki1/i7glEzZ4W2rCdY7FvVkqZfYKo540vbj8
IT7WCjW7ZUUKzqi+kL0YoLsrftPAOBvjrD7Jxz/RslucLNsTkBclTLFDGZI4/YLEauk8mxksGC4i
Vo0Y93TjJTPRgCPWSU65uNph/JJBVS9nn2S2rfgjAIsxRzVd2SKd0dw1kPIEAc+AP1SeAh2QPRgr
EkJmhRAaMnEtNr8h1ylCLGREWBUJdmk60iUDYl8VMNT389K6lm+O99R0VFKjobboq4BQaltFaTCz
xTHNwNFGBZ4ln21cK9YTJVQdwHub93wuwFchFWzil/S2qf41SduCr6Bzm6SVtgEYYD5D99utLavb
Qq5FxpFCbGqwkOR2C68p23TKz6G5aeSLJG2p8zxvQ3RNtKpKsAmSh574bhIwkxCCzr6HarRQdQGd
F3XYotSua4WGTxxaVx5uWvkN80hvHMUBq3BCTNDGW45pTxRB69F+6DysvxZdH7cXDj14P4ZnGU2E
aH6ZON0wG5kFZaf5gBTPExWG0n2qowHjYUP5lsCDn3J8Xg+lsJ2F06lxDXWCbOZCdWQSi8xiFI9i
7Qo56oMtN0gnz99MnwnIuWct+8bZD1xBXbZDLKwBCYj3tnHAIM3iDuNeVX6LzJkuZb/LqLWQ73kw
ErlmEGEmrl7B6NPWNbDouNL+lOI81/bguOZKgmILFMldbYqoH/5VToAQPEp3gr+RMRy1pfwWN7iT
Rsvjemy3Ncxvznnc7OpV8RjwNJisfhWQnkrOGjodzs4Qmie6ndoeYK7WLxOYid4yaI6Tfi9f6o1c
dZjAgDP9ncu8aCF5zJG+J1Q6WrGOd8UmJOBnRT8XMFtEcLDgw8K14n47G9XeBCSirtEDkLJDb1Pz
6kwNcb/H8c5JeT8CFLpq+AhMttYZUJfSIUUCegRqQHYHF4vmyJa7XSK/61VfvTivg8da+0eDD3Ob
tgpgc1EgBcNOAFmT9jNrmgBR3eIhfZiEue17BEc2TJ7pWN/6Hco2NbCtOxBQu51+BO2bcK0Q4Flw
V9KZ0AiILpp1ihEUcDjvBto3cg8o+2iisEa05U2G+HgPFTi94C2HqNd76uQVE1Yym8m/oRwdVCfi
Rjs0nQtEQ3qJj4ckplP0+SvK7Jxm5YUoxcI6CaMM/UvfcYCKvaO6zIuaC3Rz0dEugjOPz2ngjXdI
7u73Z3YE0YBJ0YRwkhcNt1y/KmYLEqN+S0Bs7dK6+9jf5UjNAQhwULRx0svscYcssSXmVXeIYQwA
cqHK/Ao/xTeiABF1AXEOhw3BPYtun2RvUTgHWGKs8S35ECB+7+QdilIV0fGJg6QB/J1TpSDCLNFd
5MNqTlBZpcwXteUg7rp+lmoz/Rd+ve6hRU6uH0SR6wrnqJuCn59G9lC+VwS3BUBCrNejXxuJIaxv
PjCQyRi6pBSUmbO1lvQrD4+GoZ2UjXZHDODA5HdCOydzFGYo44Mq2nr+lz/tckhI/hsrKcvYCWA2
vfUlkXGDTk636/u4Z1nhkDLu6dUFtlkBWIVQCSgT8orCfUoZmcDLeRgpDHbtLqPRaTgOR7JAesvV
/Z3W7AXR0X+AVMiFPVWgrVtNPiQEVU+24EB4hjIcBMsKpeR+wEYQRBYvPc6lejWuah+izJJuwbQA
spn+0OnxAmnl8l/Y4Q14LfX4Mfn6xeixO0OZa+AaLMMNbays/hBCE4DfZpsNLUG6976DFBYYtuUr
xOuivm4xAdMaXgH6VpvjYFKclnOeMeyADVTOIdoQCY5PkrSZHtXRpxfTORdamea5+I0ILA+GaFPF
DCClQ/Xwwn8Czfc5Da8x1bA/3JL6igoJVALpqnbxx6OQn0nliZlc2yg2+LNQjVynvHe68RNKw//1
IGl1dI/z0YWLyngIha9JwBl5ZoSTh9pCv6uCu5j0TOftoHko6gXPt4TqQ7Vbpk8GWp6EHMGmvwYo
zCck8whwsEqqQFMUPJVM64RMKWfaReVUxBwl6JX5KLYqlNjskdqi0irtXv7xhnPMqGuRPLUr6l6+
QXQ71b94J1r2CdbDVlx20JAXJPnQJ0cw/QGumF4j/Vf/iZBACnGB4UvUHFHlVfOYd9eQ6sSAdHZn
e3reD4emBBQQcMbSONcco5zuHPolshwI5CXOwrX6nU7nPPwIvqJZx7HjfiwmrLgwol+NGeOJD4Fr
L2eiri2htRpHgr0EFQPuRUOL3HFrMXpzNR2faJpppntewzSSGVI2fqvRroFkiLsglAWJ6vckmrA8
rWuAAQlKprq/p/DOeZ0Gb7qyZQU2x5x5ABasb0QeMw9e8V+h8Fl1aEMMV2NmFNdb6tSycRO6aZUr
mSaSflXuj5AGQjy771J8tHq8Ojcg+VJ/8EcqrmwzzI4neE37PqoIfmTwN1OHLY5SHemifhqNQ5D8
dP4zyHiX5WdtHDx2RXFt9B7R0J5vqeGSGe8Qi+fxBywNL3vl4jf0PMlc5/QzFNFEfAsYGshfEo6u
ZHiMD7N+KnBA8fJVzcuAy/gk73LYBLg8MeCCyJMMoHjMpYNOXfSq61HqlXgDeHTiGUZMAp2zH9lq
6bQdAFDy8sy7gt+s0pwYvI5U8HytBtVgRBUBTq98isQGUE+EDJrJo9Glr2h4zyMEyD2+9J2M94AZ
/VR+Tv5GJMKMGTx+KriIWHBygultojFV6/swvAviM1qU0DdBslW+bw9cy7OSUQfnjB38wi2wHJNG
3JgwG1M/FP6CEUBXgdM9QAUftc8Al0XsRKET8S/dR5wjvzSYxL24F4uNCG0LshVHQKbdqe/pBQEJ
BIW5AYW69G02m6b5SaxdT5yy+RvK1I8D1+uZIcDsHvovKGDh2OMtkE69x4Y11iA7Xk7sxGX4hT9p
jU5izK3gNhyhOpjnMVwDPYh7oBTAC4DPZDrArqeqffjfDDAFB20hIDw+6/cwcKiAgvqa/TEFYvKg
7kWbw0OvtzirgWlhz2oL5JNluNqabUO5TxBowtw89zYqQNaYgse+zDnv9Nf4VHvBDRQHAzZ4QJG4
6YF96HLxjh4uGQbP5ceEQYD/9LhzRiaUCVkBPrawNCx1XUK85+L47ZlHh+IjYVZzR8WFt5t387hI
9+prKr4UELj8na3RUCgI4fUDLaYbIEbgLIaDZmL3Rs42LK6lJ8ezbryZEb/2DHVUKlceYzZUD5Ls
aN4t9ikKNiImzPBEXNTeoD73uFhkFoSPbhukcydvrCLpgEGCWd5j2CrDp/gCWK8gFxoIVNFuueRc
a9kK3En0P3rtYZn+NlAjZ/jM8ZNXGR+bKxbxanp0OtUjhktUfbi59Nz6lsM17EG37tJNiW3yX35u
700u2agHoMthUvc35F8Flqfr2MfSlWR0Crll/tbjT0PHlD7Y7ZL1fMhDUW9DdadCa5A5iER2+0ZY
QaAXfxJvHyEEVqqzqmB1JpurGFO++h52A+EEJEGAhSZQuCrIYWOJa9Ad/HHBMwQUSYETYY/k0Ydv
4puwmiaGEjPyW/cv/rfxX0H/iZLaq1xDfUnYH/acEE2wdsyTzMfb4KO00KtsggC3bLpKaK/DF0K4
Lne77ieDQ44+I0suNefHq2fGvpBeOAycNZhpK9smMOfURqDRK4WGRpqtKWATKtMhhMKlPEoFN6WV
Rxx19NW2m6yyfWXfeEfv20BI3L54uvjBAMMqThyuIcj2zVKDROZbyH08tDPDVUxguW40DZ4u0a9c
d9nRx9+jx2KrvuTKmQeQ2Eh5zhK1+vRRpcf0PBVHuX9N2Q3EzIN+w4aMlDtj4SXKa4A0kZZlQM1m
lee6fYWp7Sf/lBwGPeUHroB8BvDnIDuW9RKEm9jh6YDXAmycc8imlVCPAmFGOpIZTPEwMQfmQnNl
jP+wtQFWnz0DBpURlVvEzxTmMscLHDb0ZeOpxwMm/2kYslUYG5XkEBziGvOuL+z65ZfhABWlHdZ3
yKn9Yxcc0mDdy38eAx5qVLoTdXFD8uL1R7FZo27v9xg3MJWsPghLs6Ar4nsP3wI4hj1HZBDWveKD
GaqnPRq8Zv968TahWkXl+RSxvYPz5HoQu/3Z8VXoOVqq55x9fnvE9uhG2m0aCxBFTsidAhuYc0aG
B6dhskXeXI2L7mxPOaYHNOYmWg00LaR165cw3bK38Z9JRbCLz1DGJtoFl2QUcY4sBg73EohaOOV0
idgm0TdaL/zIUTYlSyipDIdJSKs2wq2R96p59LAFZGOcvAd2NguJBtCTLibcORgjIH00M1Ty7OMJ
1/Yto21Rvlf5O5JhuGMVtxAr3jLDxmyLHXX7K40/+T9/NvqYE1Jicyepj6m6QNcq2Qa4CRGFgttb
I5xMdAK5gX+KfM6CY4LWKaGcNksyFHtiV2C5z3A5vvy9BQPHgHNIM90+RjTtiNI7LHPpDLJ6M6FI
ola0oEDTLimIOmrWPZAPpXGMhRepY1fL/C09VBcoik7gzzHyA8YfJ5RdiAsN+WQdG5LAMU0F2SeS
pdyW2BD9U7pdgMYK3KhaGZZjqVBfzyHhMCVuOC+JqV41B82KDlIdlqJpw1AVvB9iBMfwZDb8ecOw
TrYtFKtn3W5QY5lnCQv0+INmFefyhn+PwgKnpCv+L+j70ZDbAXx6tJcgUNJHYgW2XHM++W41k3a6
Q/QrIOdFXU4uXIdTILNek0gLgoSo7o8/K/2KRM4nCx3jVFQl3aGsYZoMjK0wIDT3j/n+bnY1rEui
ZmFSh5JP2s4ptnvuJB/3rcIVMM/CDZbTvlo8nvnbg7YXHzsHULP3vzBlgHvNQtB3/j3CI4Ii9fDs
us98w37yIQjpB4NirYDoGR296H3zsZkmqIUxtJV8lyfahUB/V/4JQ2UqwfF3gI7sePi49coqIvwU
2yjsVWYYlpqi1z64jgZehykeZzwZlweAvV1qbgPlBel16tfeVze9vYTUAduiWlFCf63qDnEHNcrm
RWXuaIYa7Q4j9k+EscM6sRY4F0TiPw8oH2g3K3+hVTYXIJSnEWyqSFr6wxHTSCG/CaQkTI9PDoM9
KNRIIhDDuNq2LkhIpXKJbVbgEgu4jfSVivb/J6aHi99iuGpLl7r2/7nC/AW15Urmzvgsu523MxiB
oqVJtmntVvjIrL7LTVivKcBRp/S5jVKff4S8SWUZfIL096SQkixFVyk+ucDHOz8AmxcL+o/OQ+Rh
wKesfkcZzhjTCZDI6BJMOHASJX9UrCXTZiyeauGdk+72oQyOiMY7c2f0UgA2Rgm2zkDinmJ6QY8w
PkcIf/XTK5lZ4VU3e8x/MW6UnzJvOfopW3w2XI4u8EdfHtbi7PS7K72vLHGVcV0wZuhXuLOTgWPg
LpT9o/RotwWuuxTWBcmMJbL+8ubzzgva9C77zqx9CyBYGg1zzy91wtAN/bM9dAech8ddP3170lc+
/FTU+oK8VDPD6a27SaKCOnvTy1+RANDED1t5NUr+nAfWLAkX+n/iZ/TbnEgRD71qwTwUMzjHa3Zl
sVFA9j1zm8JSKhRrHYrwz3ZygFFOBpZQ+7QCXJ6W8lVti17f+4qwby4F7ucVJhgTZOqNhD+iqT96
jKVjEKoYSpYmuQ0gbm3OcxSLkYm6yLCAsljGc7VozXoPDV4qznnGj9f1s+1a61FQLtLoKugvpnL9
fqbpkGW/yoCBgUtdZiSaC507wa+ta795zouJSrA1XTx3/R8NA/1SOhflQy8OONEgTKILom1e1akt
2rn2NVauJh7IUy6owjiUUOpvILD5zrCmZGeiCrOwtoGssE0RshvTWJi9ufHPIgOMY6KXCXY+ouvi
+bCyT+W5kgFQd/AlUJCkT2n5KbMbJOEmdf+iXfkDnAwfaCL7AgM/ryTB4dBVXJEE7yAqi/EMjxLC
v8o/NgPRbM2DWVnLzsTTepb+jvWupkkZB/T0EM9g4jN/9IpXN3wSKCsQ7uAG+McucAcevXl7DQ8T
t4krZj1JcMgMaJoagrMfXf/11IdJfDrtxwxAFD6wDDiOR72Rs5W9uY7z+eYRE5q+fDekbIYMF+l+
ydOBVgqm0MGVUY0TvUMNSXkof2NvE+22peEo7T+xIp55xrgpB7iainFjsWjy9sZUzlAvfNLETejh
9Ev6O69C/wurmsYK8iVtSsw3rBk4J5A+febAZx3wcNLeOA8xHdcsz275QMct2WnvEoajbgc5lDMC
bCCSk14Y4/SX31u4c6b3oZna0v+JO4yeYvhGjEewrP6rRFz1tsKERfLsUwJwWqlo5fU/alw8U0Oe
c5LhY4MZOxI9AWIgj7D5nBdvHSVOcZ1qzuFNcQX7rx/jQLAlTTvnWRicUzCSTkENDKiyheGPSXZe
rhrptIW+RQYndvHGX4urCQ5kLS9dxNBpXm8wD7BjZkuYmBVlx+y6nL9RuNx6O0G7JcmqZAwhDBzh
LJuzIh9Coqg0l/o/5Xy1fgvzzJKUMSpIhQomjWMEbrKl2dK0O/1Az53IpccdpO5ghdx6c9uoO118
9gg9SWnyKaizp6Vsm/QRFBLhTMICTAdlJyP3Mro2iAVhzTcuoIA2bEKNcL1j1O09/hh40ulJMF8A
eU3027dPWb5KcQPwcpZY3iYcSzRi+qqEfrufPDZp42ILBj2zgOyWSB1/5yGiaKWCMZV9lK3i71wn
F5Rl7dJ8I3CyQPzhZ69iTHM9gHTofcCKXkKWSXgVqaeBXpH1wY38qry5lN3lnRP7zGe1PWtM7BY1
pZPcOiaLaB4Q+vDFOsbJYPPK3gyAFlR/a2D2pF01lnnW+8yQsM2MMjvyjv7ZAI4uJQqAT4a+8rAj
MQIFsKr8jeW97OmDDOYTUrEOi26pE+DR6qj4YQNxN49PScQhyMsxQQ2hofxtsRjQ42gJogCow+A6
H3YixBiYbbH2PRDtUsKhpsuQrFsHJme1FEAtARIBeKoMq/BfLT90OPBFz+G+ZVQzT3+N4jtkBqql
v2q97Xi4k/c0uRFBs0ZEnBL+TKPyk+FLhAWaeu0wBvOwjMYgBHQ5MvJdU33JKXNOVmjwPRn3SCI7
7tHA2y9M4FzbBKiyayKcclsuMCECyZOZ3iOGdsIIFjVh3uUt8XYVWjugRyLMSLKZNgaI5Fv+8H+b
DtpFvSs0kgl7XrkKcQexG4Q0Wf4XMmRg9wsiAPx6CvY5lzhJGJJnh+ZTDsnjuSCTK0voxahomR0h
DFuF6aeWfSsHxbA7N7DDyzT+WuNPQPQuAQ2f/mb85pVC1PJ/w+6Enki4IgHwP4TUhYYm8nBaZN8E
JnOw8DTg8O87RKVBv6qN4TjxACTjplan1vvZDMTLwA53pQKRyXr8gSzTFMwuam015pcQU7KWurl/
KLg0gcL7PiNyrJ50+ZbGX32KvRc64XWCndSwb9BZLQzmMBj2dGRGIDGobgYZyDtTuCpcvahB8884
JzOL6EO2hgweDHOnWaT+XcoOMHUV80KEHfm/xEGOOFSSFolb3FaVbTIJKYxZQFoFb++o0kax12Wm
S0wx+d0gW/6Lf+eQ3qfQHcUBpJdt9WJ2Ojqa6g6RjXLbGrjmx4c4bgkLpa9iyhjiMQSM4xO8goHV
WgzoSMttjQ0YwoWOAegD2Mwo1l7OsH/B2Z4pnwW6IZ2nUEOfsvy31T8wfBLW3krV8FGDaDnrm9WR
gY75DEFJANet8B5MV0vfBjR+3nuEz4VxwGDrmF2N4MZzoBvWYuQ96HjV6vij9bfYuibqP0YywKcD
BwtFLpOR8jvc4KTnFRcTBDaAuzgbtq0kfavjnMNM9gjuwsQn1a6jxuNynozKxP6m5vde+gmNNeg/
SnZP4nThuMlXKUyexN8T3TkuAPYHO4Vjj9UHnDLxY5TQ5ayMDpB2W25gwUlbBwbwv1jYKqJ7zknC
+Zuw64FAAnCzFcrzGTqYsoSFYd3K4ZYRr2Igd2JbS3RrbBbmF5Ay4PKsRNQR0Jr2cYAT2uRfxrh2
xIKiMThbPpX3MuTKzlNQcOQ2Ndegcc9r1EDdj7fvOceX4WHyhqWO61Y6q4wp0LjxZTg85B3UhF3N
/m9flU63R+mFXiDq2uVE3o0d8LI/ypXpr70sQoWU20H21+Ht1kP0MTSKhIqg6GmTFtBU8D2i1l8X
VGU6PBEpg07xp+SP6BFimhLopDAsZzcennEGixhKFv1oRUwMdJsmWSecWSN9m3RnP/p7s1pPKPjz
uycoi1ggCbxCMEL9O9CMSCLHrkdoGQqvwbB5FgkK3HLAxz47C5y6WQgkRDlUhbi3VQyxwmnjw33W
sd/RaJDQVQ0djoJAH1EZE5QGBAKDWnmG5WsQ37OSBjKaclZy3ML+aUmGwwnV2wC1bVrgkUVCC0hK
ZN4rt2iOaMKs+GC2Nf6fp9RItqPybKiOGm/nf4TRue2XVyGEZtdfOvkD/Cr8YPgPvyaMvjUsq4Pu
rzZxE0NO6K3ANUpgewIr1RBQHmb7BP6jHSziBjEMiomJ5MOgLmg0TGlPi1zKt2YOeA/PWMUMz9ih
rQ4ZCzuRTmKeIymFHTAlaRit1LtE+eQHJ082DShl+lJnIST1rP7Bb5ebD/aa59FR14zhqeHHc69x
89LUBT2sJ2ZtH0r+wlXAqp4jYE7+mSBQxZhCscd4VQPeD9qhkd1AWMWEqSziXxIlO/0eBQesSXcj
g3boCcMFbvezPicBRlBECBB4vZp+65P22VNrPJIH8mYkmqvxFWg74sNyjl+2ItzOeNHBTzlY0yHd
v2mnF9GVqQ1INi509hrKe83LpCxdtsbF5AAnVmEgUf2jZShvSRjP2W0QrUM526qIUuAlz8rGpwwD
3Zt+LBOgr+N0MOy2f1kWJW8VkBmgLKmZoQhK6TpH8gYCLRDnuIc9MTyUYkeUg3piDRJv1mzpLeGX
JFcG4t20iZrrGP+DDFR4a8TZpHgfOeRQpb1kZSkYK0oKOsZbf6M5H284TBJySnmrHfR+G1WOcmge
ecslMGdYsB3HdUQgwby/1rApSrJKl9KFk4M7DiYGvkbcuHiREUKJkda+4UTglz1A39VpijSERS8P
4u26/yKrhogkCxce4O0JBjcnwBqShPJP5CFBeQvtcjUwMYTRFchbxFbmKXCZ1CxnfMuV1T9/poOX
/G2YaklP+NUS9nvksq9wUwsxht+k7aWZtURMHzmt355lTxAb70v8Mx8wEM2JuSZ+EGvVc8GZoC0U
5VZ8w2gZ1sTrcnxNS69cRZ+0dtE8lh22lmr7AkNzGqMjEQbAzRjJGC6zfLQ3hrSt621OelDiMiLJ
bzqycLqEg7RWtuV8wB+5AgMqzJkDH/L69jx8jWIMogOhSaO9hlgPqiygUrD5FNwt10ykYYJUw5qY
lCDZWdFaeozVgeENUSAsI2E5fUBlLcWbkDpsyX728J3qExoIrLrVXdDvAxpnsjDFRX7iwNsW0bZi
NsnxafotlAoJTJQZK9CQWwlIDFYMXelzT6ML2wB2gq5thGHjeZck3AbVldEFUQUyU5AQzMkpjhIe
6QNxubEBZTBxz1FOF7FUGFFA6pByTH5s3J6r9FEoh0jaFOQ2pmuk/biQnRBaoeYiiEp9ifWL8XKo
YQuGuyPnL2zX/odALBUlgltmLvYnmVMc0EIG/xLOJWy+0b7IdizOzqR1RM7Vor5Z0Y/39EHjQvyD
I6AgCRv9jDqpMrBDxkvL98iBnvFm6VgCabw18d8kHfzzRF0Kd+F6hu4q7isoS2yXjUaz4FG0Y8UK
2BiTV4lMDD8f6KVkEOGUWN2T45vLFowFxmIQu5J3rl+4EsosXOtkhOO11gii+VaMlXXJX/2buYhM
JC21IB5E39BkcgC62gn+6vQtpRVpH0SzLkokVp8ICRAa/N9SqryjMrwyEMMZFg569Cf90+TTrLPt
l5GwyxkHH7F1saEGxu/p0CBC4XQm9I8unqn67G+48hkCxE78DTKl47JH0aneUrrAGzU1DbsyMcGA
cG5L6zrGzdrJuyWw29064BNJVoACkZshrF3rrkeEFiveO8tgGq2xAfEJ8HMWd/WbIqnJfrBDuHTr
5mh+lcl9qbr4b9D94Em8LBPMM6Hh6PWL5Gd5n11AP6tL/TODFT3B2miZzuw76yIR0nP1XoN8gRCM
IzJwJW0oO6I6kJx+Iw+J8U2H0xPgEURobKuNu/zvEdZ7LlZwsAZ6ByoYKv74OANmaPONw1g5sokf
LmBvQikrH3C2IltnkHce3hFSqdkJI9tiLPme/gK1dzn89YSzp7ONpo2QkOAzp4PzpbL96a01kFrd
GbgbUGHH63bgxfXrnjsHbNcrtmG57bBYTBj4MgIjILu4xhpi3g0Gw61+MkcoCfRODG7NzGLuTHwC
kWS/AUMnAAOuxfbJNtUzrklHgaSTe5fWzJdZevTTU6VdRDwNtI+cHL1Df/LPkbzlqTLpQ8JVAoEZ
f4grw4ErDNdTm4VqXDRmUnBIZWf6j6Pz2HEc24LgFxGgN1uJRt5LpdKGqC5D741Ifv0EB2/xBo2Z
7mqJvPeYzMg5Cu42C+vcN6P6GIjeQ20gS2H6pbCCp86ydt7tZXTG+mFE4Iu0O3sVDAhS3dXZDFXR
lyGfgcWmh9H/QtYSzUpWa400B7MLk3zMNuqvYjw1eSOaa7U68xzzd0WQMR4t8lEX6T8ZsWD9Mc9i
TKfFI/aTk6rjyEfxW/+uH9ZfWC+ZOgMS4QfQSAvW1hoqIOYd5DjE8KHHNfCkONpE3+81dw1iHYtd
d9l8MfDCT2dFm3IT/NSP/m9AFsPXg33g+43Q/IuSkWa8efEbdYR5Bna8pR4+seZitnuRyQhnKaw4
2PFUzLvtivl7n+GAJzcISuCmmfB9kFKCiTRpV7OA9kg1wCobtT65Kv6WfVT5aDSHqSuxPbjc/zXo
GZFiG1tOSoOdpq88Yh1IXL3vi7/2kX8hfKuL35pOXBthQRfYmLD+uEjX4bK/PZYPxS8GswqYz6Ld
4v9CH8G8kJ+3cWe51NM4Sxsq5OwHERxIJ1KT6Ozp0+XoZZyBvxCz3K3e8HICl9CuBk4wkyLOvDzB
dWStiVmMB2M5V8+YaSzPfyYYKXnSmUENgoMjmB009XI/LhF2IUtYN7iQPNP60gFSMNIgWQuLWfGF
YoVltGE5E3VHQfu7UOZSgXgaBVHGj/pJDekjqK423bD4Vf7x9xlP+R+2A8p/UMYdSrhd/0uUV3ON
nno7Tw979mSsw/7K8sfkDccReRdLckA8+Ud7yd+RdS/gSMwSndBO7jxXsOWKDUf4cP5IF+WF65aK
iztjwvN/rT6FCQzTSiMfktCEN2TW+fFIdshO9Wv4iAnyIHHQwbDcOJVxT3YsOx19m79SPrE1TFGD
0AaPzBcMP7QOLGChW4bv41C5FriL8YvwBo1Mw1QBuYfdFo0iNXO5rLPvpN7gTMaRCPp+ZXb9srWY
U96JzyKwlw8+tI3NGwtPtawLj0hB9GzRT3TLBaf/U5snAtL3EySudvaP6QVV5lo58a1uSW46oc1i
zCQlWGodXAaR/8V1wjfTbiLsNJBr/icUkyRc3M03KZOb7BfKcL/lqb7IR2RBKjPcacVUXmOMOTCX
n4H8Cmq4L5QI3Q1fHO5VYiSlNxV/zeDpyY2N4wBKfALaVf8XTmvSGlq+6WxdrsYfED7GudqhRkcR
shbX5q0EpfbTbsxr+MXxM73v7VdzY9A8PVj4sz/ieNlig3hLNtMOmsOZ1UtwA60+5t/ay/HVd0zK
lv5PBdeQ7v3FEMv4A0iCswtk8n64546x4RcV9JjjVfrLbhjxZi69h3yNlTV3vfDqnkzZUqp1nRYE
gl5kF+opiVkgkg2FqdTuV+0H4e2b3D9r/5R/MaUoGl2LVS3zoJOfm55yKQznO118Wl7v8OZxpG76
zDb2OUuhbUpWAdV1hDLzMpzl0zv29N03HkSOR3j3S/1TXUdrxsJ4Xhxp1WtcJJAiW8xtLCEkR/8R
ljlJeku6onNCPAeoA6wjduZfwF+y9kXp/WaS735gLRDJDnd45u3yV/CUA02L4ahH8so3HInylgzQ
XxzwGyahfMpOhv5E3XKpTjaJE5ntEF/A5ohN3uA0dv1h7QGSUi8ClcSftOU97I48M7vmW3OKfpUv
+NuRYL9GegiZQSq2DhcSGtgNLdGTRTR6Ko0Xh+mLV773EGeIJLCptXdj5r6PyOEgo3izrosfqMZv
+2CUtx8/jDeq/vFfeaboPcCuYJ+cGidloEJfTA/jDzMQDUOJvIFS+lcHwvqqUH2X6KMOrDGbcctU
ubshcMOA/53Ke42BFY/2V36ZDECy9yLYQq9irh2n61p0UOwMZEYODaLOpzScJxkDEJlt/rmkFYvH
vR5CtffdGvjaTsUMhYzSaB4aKzzxKAtfjICM7xISy8CyoNAusXUtDOAfIwVQfWF0Rz2fK9gNqtc4
o1vo+Fv7MhsinPiIpXygiv+GNcnrZ1AiDbQms/dtDkc48974IaHM7uQlawTQYGGXWBFBcnmTQ7iA
7GY4txtEvmthg9UHPBPRPcpaYxQKgYIu0A5lpnCrIN1cFOxIKwEqx2K1CrHyvFdltKKX4wzk5mKT
tk82jP0YITFxqDkuaAPAX8xLsHDFIBYJMgiYi7itWhxOXgt2OsMeQFu4IxAdMgA5B2R0IYVS1+TZ
tqMHT0TRDpRcQzhr2yA22CmKV5IAEWeTigys3jT+9bljnS3Ro8/XdTw2TESxga/8T8ZeMh+XUnkC
Q4xirnN58xr1lMZnKHfch52rJ24ROtVN3jURPfaORjJ+TYxe4XwaV5oShAUQsKru0JoOETPsOkzf
fiOEHCfQUVhPN/j+g+Gn5CvX1kGwk0aml+rkxCEZFbRMslNiBDHZ2Jv9n8IrUH8oCeJl8VkVz0o9
juwugPOpDWakxfDaURSO6+QIBpp5wY1N+BvV7xWVQyDsEAB2/icwMl3zyrv8rxkfgnbSPzBH7HqW
CbBGkZnKLqETMqztCYwJMsSIpQoPFJqPaQW7E3/uDD6YHQ1BZEtYX/nIJDD0i/jMHH3ob7hgxgJf
9pyPHEfr4MYeTPznE+7uDr8iDvIVYALVpYJDklaD9z5pSIR51U1upBH+8LKWtrOMESs59wBuRZdJ
khTsGReOoddekifynu8i+ZCRdxnL9/BSgjugwQyad7Bs2g2myP5MaIMgbenC2LToSBAfPMMMqJec
7xYsgM30y9+C/ibFML/UHWZsc/17rNNddPFV1/Bd/FbytANByz+PlKrIUrA0LdBZIR6s7a948QnD
xuAHP1aMDUPlUn8z0wUsjNgIvQoD/pzh0/oNwBfdS3iUU3tq2Uvgar3EyQFs6GCAAH4YvdOQI7MP
w993+JmGvxKWIywndzymI3hO/RLychY7GFj8mKRSk2Q6AP+1W2PNddOgSrChzZq6zYEnfrCau75J
7Q6d8qCvlHSO0lP1DUqUqoBHsKl/m5Lh31GftlG70rQn70cOShJS7bijayeRwjqOYNoIdG9PBdyf
Aa4m9w68JFv3JMA0XxYraJCFSwO/4BfioWajXxh4Ef38OZ3MO/cVFRN6nczlHR03FnJrtAWAYg2+
Bexay+nEBrz6zFl89TbqA6ldFqyaF0QorDiDl2Bw2G3xw/zjHLewAZge1hcZd2XO/etW5WHQOH0g
KtROacsHnegChqA7iEExlgTQDskiAsBJTgKKmgMwU1orY4fTKvigR2nmn0GMr+KbuCLEggitic7D
EGMsWbBEENwSR+Pa+uoxxBesVKvbiOrD37TG6pmutW8zBFK9zR6ydpZfA949A+AFtjJS62YbPY+I
ld+lnh51NbLeJkw5kMhCuWqfwYg+eRn9YX0EQp1rNAFuTqbZZ8/agu8XCMapJtbkiuKJ0tD3qssr
OAzjIWDaw5x4EbawggF7YnhgcIX9CfPgazpSDHPsxgeSTHTcw9c+dfvxGoVnzVy/WbCbmKTsXlgZ
u9qOORWw3SSr2s6oTAF76wwV9Xud3yfhUiH64Jx0UBKJVBoupHql9/jMeCjAflmbFlfkeaSmUOAM
0Jqkdv/J3IdcRGwRJMwTCjrYLWrbJVqS2li/V+hRqg9K/PGv+fLvZHRUDltR7lzTMxiyYlT8kzn3
1e/hSaAO2pSch9FT+T17FEPEla5k7mrXYPtAZpsKwW8Bq/PPSJclQ3/HOsoRDAkUlZB4Dm8Pk3nN
swivlXLgTafGUNEu8Nv6R1Hcq7izuvKHrRrBisQ0JEtAAt/TTf+TSX3RXEmBmsFsDscl/b3rSwVc
H6cQb5IAyn5y2nnbEN14XwxMBwwRik0co1u3zbPOG7vcQ65zg38QeQ+EB6fPikFOA176/Vv8Zvvk
RcMNoEtBTIguD42BeM6+pFsG7/MHrT8poIyM6MmZWFTBIgJM7TGnY+ruIPsyl+PPiJbWR3XgaFs1
IIvLU42nSQB8R7BZ/ZNi+7hJ6U7OPclaxJi+8dlgyfhldcVxNrk96iueh4sZ7HPy6nlaBZLfmM3b
YwWpJtoJq4ANjBbee4Z8PcseXjMJNJgXbJp5xICafU79GHYvHlBl19xDVGN3pL+fjbVhJ0Q22qre
+nOFHDixDRJ2LTgFSrpTtimvqa3CJCbFAjENYLTgVF2qS8diP0QWC/DFjj/lihv7ERDBdDD8O1Ht
2HkZ4aabeNyGvdd8ac9ERzuxCvxD9iWjf/3mbCZeAD/NQhEY+O2VI68jmg+GA4vur3ggCczX+iY7
vJM1ugZidKxvUSXddQnk2mLMuBH5BE+6VxbHwU2ZEDlzugxmmAXnLfn13NBw3Vq+Y38/oPdeqrwy
qgeoHme/6vHCOMroWt8xE4YS9z0M6e/pGXyxRdHgjC17Bkv8Vs+IITSxHE5wMI4tVmDhNdcCA/+y
9o/QC8I4uErf21pINpmKO7VMHRGbLEauKF5W7++SVKoK3EteIao2nUh9DnEEPy5/RAoAOXTurDVc
ZkcyLXbTQS86F5wzqZkvNY5Pv/sJhnkU12wrTMSxwKC22GgJkHplnfH65B7e9qPpstFGSC9uFQYy
M1PtaCHE+WQRmEyAO/eN4bZ8tBG6y/BDemYHqfHKHisBDJ5LCFgkRLL9Q76ypQA8XDfdCTVBNa6C
qwpChjHLhYR1hImGArH0wOnfGFewbuFPo6wmSjB8oe8VxbsiLJi5c77G/yZAouoX7AnYeQIB1iyg
ebUtV/jR1vq4aqdTgxu/XqaxI+erLD0LN2jbEZmY7JQIzShWXMQ2ySslOrOVTAk4aSVNmacQPkfG
oi7dRwM32V0PgA5qp2T8roQt2e4BP/BCENC143LbajFOV6e7gk20OcspcQE3wsTmn/1oTW5kGDoG
X+wPK+gi2kGywbhyD3ru/mX6SdqN0C3TYg+Uqul2EtFixYEERP0ccunSQUgbvn1BmSuxH39EjgxR
hf0HXelNnhYjjv7vn5gfgXkIiaV4HRfY9QY75dakN0AwVX63waYiq/4c9w4/F58g82jGr1wP7xr2
O7oU7lMCF/+uFLEfFatmTumRmtwLAXjOiqgFIMt8w1TvXPdcnF5GJi7UutiTjuIZzw86UutHWLW7
KNrrZyIcKdr6lVzvVCK5AID8tVAMLzGyHuJIUW9oN9NROze+k2tpog/1MhdfwoE3B27aWqYqx0IJ
GAaBP96SfU0GKmunQ8RiYGGXOxl2xtq48WLcDeNEkV9Z9hQzFvfeiy0/TvjDQfmWXT5TNDV47JZT
4U6wsP/a2wjXFrjwFVklwhBSp93BA6+lnEqbQ6D+nt5Q2cMdymMRLWmLk8ALLhrWvveFwAtUprIn
0qd9qkxdJD53ZEQ1eZert4lH+PVGPIhy5WlI3DY2WrfRZXWcqo4frcb43LIXtQO0BFoERtR9n7vK
wfiZPw1jLZ8BcbKGQnamkEZw7sRbYNi5gKRg0WoYB6+pcAZ4imlzCByM28cGdmd97bUP6ySzYYg5
YWRzy2FDoMO42A6S2wJsYruRkdbTojwoNsnHmDkCWw2eyNJac1QmPlsbTvkFdm4cz288RZA/HP+F
Zvnao4GOyg86hRBvlzOdODH6wAYgToicJbo940uWtgvDB9iBw5ydIbumff18MxE88hmmlK+LbA+5
BTIqp6Xa3fkzazhLS/X9b2TMsdax3L0UCfXIgl/gOEyitTZsY1hieLjJe23JF/EM0pRRl8HJYKBL
4ZB0O3VkUEKFOK2o+fgltkfmgiybuy5tqJX2U+Qpa5bGwaKabOtT3mPE7rZd5EAtPAxHstAsbty5
wcBglwKg+hpHVL9IIdCGuMp3dx73NTSbNeJw1hn40SkydlS4AN6kbQVldqO/b322lyifI7s8YXp7
lye4cv4+Kw6o6mvwKVf/xItv5FCUmbfbmngJrC1hWbAlWmTtwVb/lZNDzUj7FvdP5PRi/GORbynv
LZmxAjvFjOpFeXZAn7C7BTbac+xPUD//QDwO/+Lkxl2kbHVyq2Z85BoKnU/DKc/6cIQSPNS55tR4
NEdWqkAwqthWpoM2L1PaZ4ceMJlBfyCXLQgKWOwB3xMLxTeb45wLKXfl1jiIf3nfeG8ee+HU+yax
E8bKAgWb+mAL+cnUXw77SnAynmINKP8sXN/1sQDVvWclVvFssWcBrUrablEeQiBklQT6IG/tuL5F
B9Y79Srh34k6BDB4+sXMiyOmOv6+tq0rnZLRf3Si1+IbqKOXuY/EvWwmq/kNQaT4niqnl/4SHrap
5MhJf0fQkDwQyotHZpKvwXSZQtRJEtOFDVKSlLxYWKWnXGBLKG4LKk5jOFkG/iVQN23w4ydE0OC2
EFBV1ddIUBwRRBiF9CPrg12jlzZ8V6M/92+iyHbTZ9gz2iHnNdh0nJXv/idT1qL4JYkPpLwsZlAu
A33j42JQ7W/MzEMnI6NNzE9p67XQd4L+kOrymuxiG7Xg2spd/B29zE+hxNdGieyUzikTTVes3ALV
jGheIwByIbQh6S/ni1XREEVmi+tZtjVenooKapO95i83N0komZGuC+Jr29/AOMdAeelxlhJKF5Bq
aCSmU91eDOvE2liVl4DhIT6ZFckBMBicerAZiGYuFULPCAweQqEJJ4Ic/H0KV61HMMn80PSi7Fog
sOmgrJzCemWynZWdIlwP6n2qcCP23TodqWbRRbTulN/e1nNSeZoZLenICeQuv05v4Ic6yj8fJVZd
7Abe3wYfSUmmA8YTpd0U734bsTSZ22/0cCFlvpRIiN6AlZcTfkKKVst08sb3umDPKb4O0uvQjktV
S/4yWp8i4UhBdyNLiRugwtHPIkblRpoTs1seugDFoXAV/PAvr85GO7hmNVtToanIeOkYM8cq6lZi
OfJPCwAdTqPcWDVd5JpiztPik8unLSS9egiyvI7q3k6fcRq6WfLXF+fa+LKC4CSAv8rMmHlWgdzu
zetMQBASUPgsgnUwFRavKspbHZ7Fcfp/cPzUfDaS3d7XZHjYXoQt9WZ1nxZT1eQMeJeJivKRSiiS
Csx2RI6mEtWMYdqDRqeeEa1BdHRGVk6xVnlqC2mWE3wQOykzXE6HTfOPYYOv0nAWNpkW6f6P8Zpx
TtDb5DsZDKCZb5hfgd4Ugp+Uu4WwU6xuQv2MuD3oLi1hIxzHv0R/zi7qER0/QKuWqCHq8IaPPYMR
aAq7kmC0oYQdl/4a9VFCbhGd3sFnuI9FHJTyKlDdKABoRFOly2C5waSob7dHRandlLWRu1P8r+DG
NgU2WaQgSwR6RQ+NenaAOqYz3OxJcc2TcVNOT40LTIDtwGtDGBoXb7hnA43YhZ3rIPxWSeKVirbQ
xAg+3SIi3it+vEWLPzlkifQJd02FsUJkii2QECpqpM/IV/1QFl+athTeZz1bD0dEd0CzuTPeaBnU
Uzd8vzX+mIfSi9iLniECHUk9NIDpm2vILqlnPGkyOVKCjdCRGSRAj48PYgK/PpsFaFiPSCiWnHIG
79I5v0P8oaZDvZtDVO/zS/N+6BXqgAqZkRp6ZEEQhZyYyMOZBeJm0iln03OVvLm87YC0+exsINRF
r0U/zkg2vxv0/dqByA3ii2fCfrELOWn6X2j2bsRmd0QqZaPcgeNNP+lzdQv807Ylhz3f6fp5UD7i
u6lh2sPNGH4q73WW74vxB1oFXhFRXoNzNowdehNZ39T7iovZOIkJvAfuXmK3eHhQyNH4oO84z50y
qm43fSaoEvR1j4OfkSw7F7C5pFKfKeCgwMIP/jDWTESmfs/LhtZ+G7hwV5S9dOq55w/TiUnDRBqM
RP1OHd6arOSVVQZ/iDFPdlYlJ8q8kEawHw/KSNEEvpopIc56JDoTCQp2G6ysG2rcgIFNSMsz8QFw
fIPGA8pbwSlCfon6DuQv9nkt2sXMnUmh6B+CGyO2QWsg70T+Tia+wsfYu+h59yKjg3BdfnfJvjYe
RuQY0m8+zxcVWMyg19XxGFIicJrWtEoM6spDYGyNeR7UXZLqJMKTKrxu8vz8nwjxgkSoNaUWtrs3
F2C4nyGj1sigif8CXTgM3CFzucJb0caxxmWF4Ga6BkCJp2ZVwnFQmDqjk6GI7hfJIUUHjfAb7stI
XcagoQsGstNYGqag4RnRWcR/bin8hCNhnxTAQutpE6vL59BhtNBXyOCHlxSRGcQmRP5TkdsEqGxM
iR0FAx/Xz0aWYtCkkQaTEigyUEuC0KufNbk6Te1O6I6b4iD297TdZAYrDGbXhOCJfPIqx2zSQBug
FCSlx0Jl3Gj40mSETKzNGMBYOibxTdggCTqUP/5GCv/pwP0oIJFg4M3UcXkacGqGbQ3Fsm7YubNf
l1TymvKf3ryHPjI29AWidRgm6rBNwUOFZrn5KK9jsmVcUj1b6JFuSsYWVQtQYmgPwWp6/wh546a8
h35XeQHBDSErZA5xBho8QHvW9e9HOlNhu1OK9nuLlbCzdn3w6sn9EQfUSUvNnKOcmfsGB3NTXIwZ
KSRcsWexKu/AdES8jUinRF4L+IMngymyqt7MwQ6QY11UdAW5DPKCC3nFHEtuv9V7f6zlfxaeEfUs
6B4TEGQK0lYReVi2MQLUltyresEqRWEkGhNAD+2CK7kVL2187A1OTxUkJDg2qLXjN5pqXiBrJ/1T
xH/Rbwbf01FvU7bl75pwVOZfaKjJ6yplzMNsA5ieIepJ4Zc+5HCtph3j09ukrTNDxOCzFIBHQAoR
1StaNfZaQUONlvzIbwc5sdEg37mV8SpRHSv+KFBFQr2kRvGnRYjHAcGU7sxEjIC2vpwR+rG+6jh1
NwMhqh3zYO57V0M5MXma5hWIMHtAJrWjVwep24QlhstLKWxi5SHPL3GPi4DLXevo6KSbDkKiaguv
HU8cTmDoJ2QmPktr9VJId7/8YJVhpAOlHap9gRO3waht/YbhXc8PsQwO+JWb/4rq0aDD8ucvrfhV
ZDuEatrtZkDVsGfCpSDfS7BtJB6J0ay+DSTs1g6t3yR8aslSQvSXg0unbz/nbsSgCP9KzTfYGi+h
3aaD26SssxgxyJ6h7AYGmHPEFULzsndNBe0ujfRDD/+q1LOmXz/ZphbE/gOvHGmCdfNpGqe4Z5D4
xrFCYXDUh7O2beR1gLyut+XuaMj3AT6G+cuowaGx4JGZ1qozSitlx5FnKtvi/EZdo8TL973sD7n5
akFc6DYfS3XQEfrsGKFJr1G46v2lAZMyJPgzceBgiX8Z7BxAtaYrWfIIr85tJMsstNGwmgsMe+gA
MxZ7RQPm+54pXhBi3yCwwFM340TkqzQvELLcs8ZtNdwtgNcbJph4DtxcPNB9MatlnGfykuCZ8I+6
clMY3nK1HVVoTsp0zeubvHRb6OnSnneONZr0YcBNWdKZ/mE4bqK9Gu718d4136XFsmkj03UOiUEO
1CZA1fpnGP9Iho6E0/BtoDCBMQriEJkrCnCV2ehdDXBkX6IDFGlrwdYtai+kkfUtGzwGbA9DOsnd
BZsGn2Uo796MtuaDuMR7YKJr3vqoyE3Itwh02Ki4VrMxOGfBTuROhgCK1Wg1OUKzTnSb0qf0bcVO
/UV7JFpAnS/wy8s/E225alb9kdGfAwIJ3Oc2PV4wPRtOYe00aGXGVkl3AU20E5Piwf3F3TC23xjC
xXSD9brEmFpdhMwdVMlOce3C/0fTvW1DO6t+wlvi07DRwAbClZ2PAstsT+ExJ5G4Ny6cUbv64Tkk
QuwR0hmsGE+q02tAy/EGvkiT7BXngW2cQ9+642ATECqFy+qhMrh97qnYsJ4PZGWh2S3oAI8dIjjl
z6d7lJqnyjJtwK7btxsgSE6EhKTsCAml+V/Sv7fTgQ5W4Hj1a1fEpQafESnV/O0oOHcwWRAAmnSf
b+WKIMdEvsA2C81+8b7V2jEm9YWB0FYuMNnXV4tDkd3eXdulDGi5jUprqVjrZhQhszh17eTqv9I/
I7lbCfJCeHYXQ1xI6Gq6+agNMD8hQT5nDvW4tDhyGeLrExnadxteleDWA466IrtzcPwQkdwyo1zh
IiqXwsfbGx9gH2Q7Pql/jLurOgEy9scXXJIFx/PA/zLtLCxIUlrz2UetK0Rf1SHRbln4lPx/Mlpt
KgSfL5nygaxXc7Udqs/AfGozNGW07HKNoyhew393RLZma6Y1Q7Ni+6cuB5p/BhrVisXFwNQm01GB
4088qbkn04qddOpPXNT2dOPwVLEqI2+Su0VbH1MFqzXDm50pcvwmMx95W69x7XNL8SOjRqM7Hhfc
UG5iLQ1jhYvpjQgs27DYmOq90K4JfFnwnoeIjp7E2QqHF09loXjgPPLkPtxwq1Wv7sLw6Nnym16A
BR/xPQYQ+sx1Ydqsbek4UmtF5OUOrsEzDb94GHvhng13c7znt+aRClgSGGby3PjwfOHm0tUlL8oI
sGlBsaUyqd6Q1UIEdNhdsB1vu8mhn68gNccXwWAYuK+tOc4x/tHqMyP3vNuSoSoqm2xF7hDyHRw/
VyxbyZZxZXwSgLbJTn8Mjb35BVGRJVqp2C3ygQVGRs31/wabN1i4ltpvVUfw7b+1jMaBfn/k2X5m
QPEm6WT0lc1wnXcgdDjHFPk0+GTm2mlHxMF2rFwyGieeRYojbTqY8if52zkPNOtbqlO/+VcGXsLt
hEBihClOFWJ5lHUN2NOm2KBaQiKZJjvG0u9HyYiNtCLvtVWTj5qBka+5tfIXBhQJEwzbeVc6oHVR
NBRrqw5snv0+MMHO1027Sw6K/g2KbKHOAwP+RBAPCmrMCh6kxjo2d3QPFkLz9JOMQ3TL3cwhEAD0
9hG8hQkh1WSBrmL/qyaWex5Jyf6VaHHAd4fxoSUvjbOc9dw5dBsiEIRHx450NeB6ROknuZa8IrBk
qL2Cd9961OmZ7fZrLC7/7/ewhSXn8tpnDNhp3qKN4a9VeT9iY22jOd/IR6WHg1F8NRMzVlyTGMie
oCLEbFu8W48TqUfcRL8aLd/pSRFB1v2935+1ddOZe8f226kY7vSXet1rD0O8+iI24FMxT9K1R6hR
OF1JldDBn7ScbQxJSA7Q/k0tzlDX3GjzMc/MegEmkQI4hleE7IdG+ILqgNFpHWzLG/+fwBMxbWVb
ERMeeuLSDDc9N731Il1NRYPqCSNvLp4nz/xtAY/YxQGLK6Nqm8OMrWMNbnlHycBOamk9/Y3+RVAr
8awSU9FPrO4SlKiVYHI+7rmHJ/jaLXRWhYp2GaDCSjBuC//yfmP2/4L20eBqnmOX/7XmItiYhcuI
lFKMkdQ0fbDbrZSBKsiOGZ+qrNzxjPEHT66kX5rAxdKTqZ9yvytPKuTYBF5GbfwAepF4knXdBBDG
ri13SpRI1mu+e1YqBuRbSyxF2K0pbfrMlYzvjq9wNLb7F3s5vjSP17lJPvjE50tP/+XMVtl4kPmZ
i7amrWcYpvjTqdscxUlKqJLhhmhEAkthf7NWEDMb1wHRHicwMfYMdpzgVSLFwJtgvxGHYU0WlqaN
ADZ9u9IKCmcqM+A7dylXs7+mTG8mSCfITOt6Q1pE3eFT4bwtMvSUWMxdn5DMZzG95JKQj6Mv3yTD
gDZxDKL9gGQKBJQA0QhiIlIlob7pUG7KY4/HJ7hN6m5+oGQmQNS/4/zNBszKWP8+joxJjQrfBugw
me6e3p1VpMkdAidpOz7mp5qhf0ZX8DdIBIaE7yXxLllYbjWka3cz/qiTl8U+hrlOBrmHLRAr2oh4
KVw2xeEtUKpjCq8+S8SNyUudYNku4h/9LyOuaLrq6Nn15NcnEOezFc6U5eLXxOsSpLUdFFcGWbpB
kct/EkBe76BX31tzncUkzTJakwzw27Ca2YJ9JWcm1BVTWuvg/8T/sGbGKLmgQhEUnZN/+F0zkzSy
tf7zbvuFpOx5+eoS8+Rq6H8S/4L/VkmeowCWDnb+9q3MUYIoZbS9VF31iNzNpe9fRmJkItoTZjL6
ZiLPr7OLcYNptudIZ4qjcG+nKarzV/CSUnLc3g4194TpubSTM+UFg2e5uve8U8nwSarw/J9Q8wPc
MU46chmypKPG7mZkmPbgF0g+1vF5y6RS4nxAnpHdxfnZ1tqrTnxXIu+7/hKtZC5lVs6uHy3FxGPD
uzzeFDDpOM2X3NNUolnyAT0/vJpfHNxhsG1lm0kpWPJ7/gxPHdlQdranRYhy+6VADVlkiID+TH2r
uE/2WSI2bo7vBCbB5FJ1cZrTw7EEIR4CoSjsC/YDAM+JE1/qROvA26AXY+h3Lt1ZASCUm0rE3I+c
aT2LE3iRWLNNXtmx7tq33EQG8ucapp9p9xiRwXnS1UiWW3mcBJ9AWK3kMxCdbvqcEyTv6GXC+MtK
dumIoeIcf3akCF+SkEgSjNPMNzpoe68st83p1q9pFnjiW3gU5saX99LbjcJ1TxHCSJC4B+nADetP
t1oiRuFjIm5g2dPHB48MOLE+LBV0lPqx8jgzK6T1srKNn8EspbVJJ9pH+lVnYJG1C5F04wCBKO8f
w2o1WJvwKI3vhAc3E2jcQ/64a3WGuTScLUL7lFXenQQcd7TfFKJg6jivdC79dYfbKMBNsuTlr621
pkg0uDv5i0oioSEEUj1h5oJeQi7JpxXSUDjaMyc8IFlXbLj20aqu9zoBtP0m6Hattd7vsQXbmbT3
9wnT4SenKrs5lyahXIc/5US+mBu3a50SK2fYJP4NoNiFU66ge7WnjjQc5qBopTepfjENm7IrnguK
rnDGX42kxexpCVuKKxQzeYWPAOUGO71BtDC0eD3a1QQPEA32n7nhPgrFqymummqn+F4AvaSbL5du
/PJxAgmHiZiNxmUnLHk4KKVxW0h71bAT/M+jkyi3kIKYLcyH3wJXo6t70Ilw2JUROsSNXt+z1EFo
IlZbPb+mzdkw/yXCVZ63KvBxC35PNtnKZkguAQLb6tYRIygjWKecZcpiwmJMOHeRlL+PMXAjNy/X
QnctECPr0dOatnzzNVSdjLALnvDWwOtXHQXUG/Nv3HAfR+DfrJA2x+z+6eoNyQ5DpfCH2tYiu3ZZ
bGT9RPRah6AysY12FcDS0BU+/mVsbqLkNwxsU3Cah4EpM/2YROKzgJmj3CM9RdvodKjALJ2EhJJn
Q/sYcqpPNszD931Mr8mBQk1QHVFiIM3ZqWHzoxtkbOdTxM2dk/9lGas0IbWXhUhdKcvU4s/v7/0E
CBOlKrPx9FqD0abjIu1NwpsouWWy61uZoD8IjyThkcUnnUYn/AmjjoIN/ZDxpAbxMWIbxWfzvlfU
ZsK8hhmuqtUsU0KXDYI24uhCk1gITkexR/EXiGv+Otk83hUTZAQc6CwhBdwsVCrKLqlQ53G5GtA6
Shh48o31qxoy0e7JR4XWIqP+K34ryFs9hsmalNSh2ut5u5saFXM6uw2ExOQmJQ0RzvNKmOf+P5LO
tDtRLovCv4i1AEHhq8zgbIwxX1wxsZgnmf31/fB2d3VXraqkShHuPfecvZ+9etNYBrNdG9/CF7If
7VHRVKKmrHrY2EiVG0uXX1Yb8u7xoqBOlmSaToQYjUR7FzBcdTayudfI+2aILkQ/CWexV8ZycwfS
8y+GnQTfTMdmnM5rHRNvBZ9BGH7MpZK2jp34+aIaSC3wzEhOlzToPIX6ksaUuuSBj5x3+BjulTE/
1sNAMgCFbX/SANPTLaciY6CNfBiZuJW8bqHk1TRI7tc0YYxjIhki0C2lAwgTChcrTZKqPNayIyOc
rKQdzb58PA4K7dl19Cv3JzqgK0apNslP2V8Smdngsf7yYJUcpHnmQ+iI6CpWxuq62imehF44/B7x
VDTGKj1lfVBn5NuRfL5gKLqvLvCSq0CmHT1dehiKtc29Ow8oYICi2KyYJEBGRlXjqMW2i77E/lsk
GHmGbJJwp2demHBSt9T4RnTwnWcEmGpjwk6m/0ylM6CcyFYAAJb/khUmBgO+R1GSdiCc4/isKR8T
pnQdC4a3ao5pHdyxPa6ezQSp6tBKhwVdR8ST4PrQl9VWxeh8QL7BC6rIAGhISZrwgfUwKwJ6bO93
EI27VneZaWu4aWVDjeyXToZJF72MMKEHLUniCv8kRutH3BymN4RJVnW3RlOjTueeg6Owr+tDN11C
yY1HUFkWp0mFQ91NpQHvsYi2HJgkL0eecn87qPuERYqMFXCEiAg8EGv8HHTtv1maWT66hyZtX39s
JQntYOTBTHDcitpPFbbdDxKheseBvUEEfyWJTIHScqSjFo6muPy659bbToQtHbXsdhd2gPHkfy/d
aSqoHExgEGjR4ZB91JFvewVdD/+harXK5yxo4Pmq4CQSbEqjyR5tmqEUMxHjDn3xDH/oMHOYppei
v6Hq06BDzbT4qtvHXKMbq+hE6deb3SdlVeZy5cvtuHDhSdDYK8d1SDU5csQuHCU/98qm47laMkcZ
eLlH7dkdl9MP21zNaaviw3995OQdzFfvQ1dd4CbTZYWyEqdFKf1Fob38bW6pk5mxbgnsb+qmWP1x
luSglrvLN16KfY/iN/7RSCp5Gyyf9Lokxjq8ci1Q8mvefO4l1DDwpdfdGLsLzaW3UoU7nTvtoaE8
lWqEPRSKXnKg/U6LDfM70xRURJ4MyrJfEMuK9IbPfvqpcnspbjWyX5iD8MmPI4EKjSuGR4i2h7s/
Lv/dBVT/Fj9q2oisu/oQ2ZGwpXye8vA6LIM35lz8N5Tfq30DCR/ZCQ+TWR9Z0qz9HcXeCfPBrK1U
gSSKnBFEUPleg1cYzwjZcN3cPBG9UYYPsW7hCLPW4ceddHh98nHe7ekoLv5GhD1vJJNMuNmvpvEi
NW5ZHyQ07WXzx+FL0B89RwKJrbKWgREE9JZbsG2Bzlp6J8gn9diOv2kICMj0M48HBfFCwOag4GF7
NR5teZqe9F55PxPm4P7CYr7iomB3vQzIArWz/DqJMiSrEDb38N2PNlPXDPe7Yq1e7igeZmwaXsyJ
PjwbjPsyEp9U8vdwloHHw7ogKu9J6MYr4l1hVyNza5rtuYvSjhlbr24xJAfGqmELfVNkxD8ATd7H
xGtiB9Ze5+qJC1lZwv7iZg1oqjc8LeJVpoTZ16u9kAybhpBzZsBOM2Hdt5lZCxgH3l9EfcEgIh0E
1xDbEPazyUnV/VicVqpx5EDSmmJF48bAB86PCZ63L64bnODfyA+/S/GU75NjiBQ2YtaKv1okwQp5
tKjsXyFP1ymKXHLh3ZT0bGN5Hb/7+AgIPm2DZX014Rg8m8dIauA/jnhUINmmNUmtNQjhbdjEbMFL
GfVWz39i8DcFF2wjNRbm54JZ8YVdmAGPAVXeus3my8jCE8He19IuHlxQfpukhJduF78lwYv/92Vt
fbynM+w2Bf/trm4IUcAArhDGLXPGoZz1odwzGkZcLtBRJHaBf4lO44q5Ng5lqORcpprjDx3A8AOL
SF9aBuIZOwTmxP1CGoITAeL4lJK/t0pSCfIEU2r8t4JBxiq7QIk5KhIP0EI05i9h2E+4fY7VYCTY
kfQ20k8eTb/7L+B0gMl2nRj86ncXyVOnzi08qhkoLlAeyVz5V6m7SURkPx5hGJbvE0M8NvkSjh32
y+DO0c5t8BKhUiMsRBRu4spP0kMi/EPQMf7xbbqyQyF+HsgJVeCfm0z56Q9PyX4KsEu1+ASrTftk
wWZckjqJb+iAW6QDPpcLo812Tqx2lMd4YWjKoVnCLLVwWoFM1NfmvWSMnX2knAfIOUHMkO3u76fI
kO2bsl+19xpmjGEV4jWalaXZhttS6APkfWPJ5x7kZ156nd7iX6ZjO/yYu/pQQl4k5VI9dHDI4zl5
KT2MFj5v+YSUF3jBdMofPDTtJa69FYFsn8OveszI6KL1h6UdkL+eB6gY0XyPRNL3vFlm/1QNECWn
zxwnBfFIVBv/1DdjgNDQ3naOKyDZoG0g0CP+RdUY78cGSDQ9JhI1TCKre0f5VaoP9BLWfa/SikTh
EXSL2aXTKHvdQ5HjNS55NrQuOW2xIPlUd3yiq3EO6AtV9Gm28AKdY8AZABaGjA0wwDgz6pX/LMCC
hSmf5nbL9F+yyNHQiIgFBYfdoHubMSdVajRiKn5QQKyAIjHAHw0tsSeo8BbZcJznTZzH4e8brmHp
VtyK8mlgNkr4DZNSmky7dNapolAbMcVLK//E1v8dWwvNjslpWk3G6jiRsqYbE1y9BYd9CVK5zD2i
+LLuldml/BM3EVvaBw0hxZyNpTp9RuHKQLi88Ub5Z6i2yMZYVTZykB9mks1MzoeMggyQ9hNY9TWs
k4YA7dJ/IbbF8PLvDSm73eQtiYxzWDy4oQ59mE5kmNDZXC8eRWJdpPagtAzHTgWDBcUVWMag7rEm
xZIJI7rUnHzGuiBq85YQUfYCtE+0XXjthk26jShSmrXdH1LJXyHB+Gr/2IXpQFcuNJXXeBq5EQAt
1jix+8TicMkwIkLuCOgOMcZaTDdabc00JcmiP8kGukC++yIsZy2fFulG8DnDPko4BamKrJvUcTNE
fE+U0ntDBFNdeBJLI4SROZoEF8qoHMKUQTluW0Gmi0tTroKa8sY0jTgPYBBH9uLfW7vkE+FDJj8Q
U2cxGXnCetbvvpCD5fP+lm0p61mTkHEXSNPFz0J/dngsUKlRvK4ISAefzYk4YoVdXJcX/hoOE2KG
IgKpDeRKP1r8DhI4FyuDU9skjMToqcD/FS/s9nrn9Q2By9WlDVdc3m0yEFyLoTGmJEdmBdi5Ry4w
VpuaXWJuNWvzj1CacHJiYWF5xLsqcoOEghnTsKThEYO/aaDfouxZIf5lnK+8f6eOj+j+MTXXVwbG
p7l2DFur2RAAp5y7mSVo6d/fDwJQBjpYYCZm1xd98PdG7g895r3F8NH1z1eyYlLINET80qSZpOWn
MFRZl/UK/pjVwatAXVjrNs7FCKtclX2K94+ENskr/XuF11z8hKyuh169LA2ZmTV9tZD2TPahvRkK
/WkijA9bTE/p/VdunFz/HqnvuRle9SYJrxO/WkB8jvFyHDv1p4bx0CW3ojrdX46W7nX+IUHf6HT5
l13QO4noi0uLhSwhM0PWTlK/GckBEK/567ZiVEqrBZUtTJiCmcpEdTPdH4LspASxorvo1M93v+np
7dzZme6cFYDhpvwEBP3aDxpZH3thPOakQLTEWPWHrMLtkv6yd2l449T/2B15iMsaFNqUfpQZE9Jm
7vclTijAE7PLWiKb6jZdNX6R0OonbyKGK6SRDMBnvIifUfIEDFnx6MfZvhs/E5KB+Ogm+bGqNmCR
32AbFlBMlHybcxusikdHIV8DFJFDdGRhD6/oeM/2Gk4oAB19vZna62oR5Ojz3v/uQOvYoV8r0OXZ
AWzGagDXyqUQIAIV37kNu8VS3OK74tcvp3VeDkQVlm2H/F70/pVTmjOKfHLJqmfhv0EOcERXvM6a
fYK1bZk/kB/iFbHU8iq6OKv5TdGtnq+tHOBKFMnpmQH5TNL8xJddmYgTfjF/DeLt4lt2E7/4FoPU
fj15LT4abv6Ec7xdOcU3Wy3/WmKNz+UVo70Df9hdPvgCJz/zKlwxwEPK7yj8b/7a/3+9zJ/QyZoX
fGqHjH+1cv7/56JLbhD/oujicg1UZc1bJaqH7+dnq52/PyUQgbRqH6qjG/GtpZ350KcffOVsY4FK
TB+Kjq8lPXsn43vwZTrspg6Uq4KvRDZCXX/puZ6Km/kDrkG35pel/frGQ2Hz98Gj1q58Vu2xdSS+
mw6ePb+GzJpfQ2kzyeB3C349Prnok0tLWOQjELwXVduVVFnJB4gGE3qGBAHywibfn/DHYmTH0+4m
lXF/SJelwHvvRz7L1zPxh0D3Vp5u4hCt1jTNMaIbACfcS79NsG9Lz9zGUMl1gS9S+Jk/v+LCj79a
B1M/HQOH/4t/C384x7+a3Z25BqW9dHtHu/Zc3fl691w7A1mZ8XJoD/B25LnMznw6A+zpL784llSG
nL+AKZnaFTeJ0+yZVfOVYMKNnPstNzl5crb/pkjvT1zL+Xpwsc4IIOwLNaXNCXkNvxbbxrBf/CR4
Qe3a1uzIXViRe6fbYLMN6f+GzfszcSP+u/Ijt/ZUn3qGL/X4iThlwZl/O771P7WHXdlF8P+jUWC5
BTgwwuk85hCFVXCjZNuKZ2HiZ6bj5JoACdkKiD851u8GVzChe5JzTATP6U2RCa6AQ6e5+FS5uPUf
vzm/NUd6ducKJj8fCOFRLm1yf3zKAZdFDLga4W/mFz6X0KLbxGOYwtJSXNmFdDF/MfYHBEcMbffh
rxLMN86W32i3zZ5xBh+w4nIn1+dyz5fy1M0/80j7E1DiAJ4RMy6WJG7N1xbDlY1XI0jX/87y+rob
fUp3ojT5r8n8/8ldx0Pp85Labb+FCef2LH0cC5TKhNd1fG15Pu+MjTT+an4GMJ8cMTWm5/gcHatL
vucExQslj/EMisl8bdNzfk5CLGTlnodrmx1TvqTdzq+02oqBGBhIRY7pOTnmSMX57Ccn3sd7bOT6
gWjFkmYODbVzuK/4+i4QvGIbn4WDjicsOBeXahue1d4iom21jlGZHgQP0ymemmw7BPeTfmgq/z+L
kHpYHbRdiDW6RO2BwygI96jdDzpDvC1fyAHysNxpO/WgH5KtfjiuvNVBFRAMq8iqHIT+6E35e+8n
7dQFmKiiS3JBFXMtG+POdyEfhhN1QlJ7t8oHJ7YA9Slfr+0a1IzYtPnlKeRIz22TbLFwb+/8a8IG
D9qCV6Dy4mYv0X+/2wQpx8eFG22bYHEDFcB3NESYzYdLhMu8oNewFjbRdn7VHngjtNFeF/BSD3WQ
bOc3Ae2fKLR1fYXRfkKPZ5E6+N8/tUD1smOfBOixZS9NYzvZcjl4t2a3Ds6JscLbY7bQQ8C+Xzll
cKU7WhX+/cQJEEvv5X5q2Mou2gmV66owlidM1OpN+MCtfu3++/eGR3FhuxNukDNmVjyzmEsnGdOj
u3IUmi+TDsU9MN1jduF+3K28jI92/kgZcqJy5JWqh2yre+AznhVdRCzYe+EQ7uffc7uAT5i/ZFds
69gO51tFOMz3DIkKACfPUvUzM7MmDqvtgJ9YuULbauk8y1Q/HqQIOAxk34D5cHh8ily1Ocp16Dgj
ePICJ90mQ1AWLs0i/BM0+g0Jzer9yBiw6QD2JTyTnPTCqTWjGMSEQr/i0S2/dbkxJYYIeUQM5iiu
VYbF8URA5agxWrpbi2EAQ6jYKrrP6jLpuPTbPXppcWmWRLuGym2QPrIwwG/EcE8j788GHZ8uNvGf
tLSx0/VgGVQWG5iwDpFvtXlNsmdLEYukkYd9DSDQlysLkzXCFzs51u9gwAGgbqvXz4CWW2kZKA+u
1Ex+y1B6un9kcoLFXcGouS9E3eLC484cXh8RCX+aYAow3fKz+kleUg5ilE+fGNTVhtovBfm1eGc4
5iDAUroVqq32x0VGPFyCmqGEOkEnPOtbe1JX60Z1qLGNkG3erBEy0HTRCJGQ7Cw+vAfnlcwOvZrm
9mLdv37BtNW77CtPvTc2uMwUbg31IpwiknuHfZxtR/1P7Sps8ow5EmeSwJJAP+5B2TG2pGeDzIDb
ciA5TXMa9KMtRq5X0Ol20V7GHzn/joivsKMlwl0mgoscTeiStQNCRg1ierHTOMzcXVavO/GhtEww
GNOoXvgL2fhEnFcXwDfaCz3i1c+QXoh6L2k6kbqFpSW5YMWsmI+kqNTu8J3Ixmxf5HHtSwzaF4Yj
i8QlUSb/FSLVUhQGrGgEc67RAkHtKi7XBEDGu2H85RbnIyPVQ8KqKPKOau/+viDel3QL0FPW7IUV
EeO3hhEG3keiCxjY9jZvKvqDMe/0WxwMLNBi0C6pNC3QItk2cpAP4Bkwyp2OJvBtohQcXMb9gfCP
rETsQY3Jbb+ePHnpRN+0eih39fIHWgmeWQZIuPQmZ0lbdez2MqfzgqIZb93gQdUb0j1B9lO/q3Fk
1Mt9ceF2+pjrq0C0ucBM88/iXni+j/LHb5aQY4dVElAVgeWv+47NmwVJ9eoKvY2tfC8LswzCc+u8
R7OwqD6vw2jxJCb0N4EQOSSocGo6qL8x4xCOC+vGHwhYMLInVlmwjoyaANxBJUY4vl1QAPdAy2BQ
EEaJngTu53BYounbKgfwsi8XahiATYoZqDZH7AjQ9S5Qr3s6m3ZDx2FNQSZ7AttKarHcSb2FIaOi
GOPAwGCBy0xWJKUtEg5eAx0LqtwLRAWYh6CY+dTXwCHs1w7Cab2Zw5epRc5FMA1Gf4cLacZkh62R
EH2hxESati6e+Hu4jm2JLZ/SnwjzR4tGYTrJzXMx2vmn/hv/QxMEKeGUn2ihoY7BsG/cvwtAiKGZ
EmSrBuEn7Xphz9ifo/KG/h4tFXHh8hC/pSDUjtxPOCdoeWJ1w7AzHnBNfgE9+chuyoVW9qPet5lH
hARNGs4yy22lmo14Yi1wU3SS6WHKsMAA3jUR7y1hf7KAL1drbzqLV3pp3120D47VmvAyAIrb6LQb
d/W+rExhZdG9VVQ+M57r0oLu3q0paEhrATnYh+c65+x7Y3sNRGcmUmheWFgUh7NfFQXSMQrO9116
zQnvwWNz5thjHRwsQPJHvAEj/yF+0L6oXz5lUkgOn2xzm7ZwxSpiNyQjhdVJqq9LQA3jrj+/P5b7
QsWEcsv3sIGhJ+JYLClTLtxRmEfnAoda+P5QBzK1PY6L1D3LaVPqR/zDehSvZVrMr4izxtsfh62s
22QJ9vPGtaUbNQhAzj3KwCcFMzZjtAbqsOVGd/lI5w23csiUYRJ/k+i/aTwAJpYhYsfh6KGqZCBN
PGP+RWrJx4mXyAmUwZURb8NtwmSDwnl+7hqjMCp6dWbucOLu4EfiLn4Kj+7SdKZwUq3x391emhCr
e7AghoyrjRsCya7TKBaoI2zp1p+6xy/0WBxaR3DS6kjrBpJg+L6ufBpad1pbiMFCJMefN8JdSIt4
ipv2kxzE5ZeQwn3Gvvm29X9TtoneHKFR+cwxzvevudq6w/YRg9OH5r1cvVmTjtL/wJl1JJAR/gzP
xqg1zZWzRbQQPIDKVGO3wd5X2zCKI6D0b5O7i0DtQmFqK6w1OiNr8Vu9QcGZqzyVDd6ttpqybwAQ
r+sHp5GJlCzuSFpgC1MJ6keL2Sjelf/+GyjgCY6eOPmxInG8y8ntoAqmPcrBh07v3aT4uFShx4OI
0V0UnT7y1cSc9ylGxpBIgDrR39lQ/8F0iti2hDXxcVjFZpcp7k/NfocurdwcKdhgUKTi02LVwJL1
Gty84gXxWFXfQ76dFvuJEQdKk8cEacEAgiahu6FDTCN7WIvVnDAW/y7m9mD32jAkoH1LgUUVRYJ3
0REjYsbn6kgzrf8GboRMmVi9sbVl3Q3BEXITkzakerSYS95dbPP3AnzAFF8r3p3jTW8Nnc2PjpYR
N8hgUMZC0GHpofGNjYnF7ZXO1XnfmRNXBg0E2s1k5iDEZ04IeF2C/rRiIiWhjF5jqblXbkRMHYy1
waWIZNIO8Ic5CZ51TafTRkAPhNM52hRNp7xcRx9JCU7PouptEyeXrESysUqRe0w0q4YkmiZdbvG5
1SsT/TAMAB9+QedyKUsNVZJ1j/7/uueWL8UthVD54EDAn3DXvCqbGIMZy2uLTOglrp9xv3K7zZ4P
WmSbsPcTpIrJjO9lSjSoDgukgh5Hp/XNFMiIr0z7CXxHXQbqgxHnaoZx6Qk8JIZDtozG9cFKwUxB
jm2WVRbUxuWUIF+5ZG+NnApEFq6qWfRz05bwZQd868gS1NMi4pzckFdd+wyByJnvOfZA2uYYQ5VF
HA4baaJZSxzauOFp0i+TPTnFg4TXxiq2vNaht7verlf+jI2dNvnKlwtPvM5JknNSlvqTjJaUfmat
SaWiAhsGXtjbLML6Iex2gINwOWagydykY1VMa6dAe+FM4Y2hDC6Hci/12xf462HNDBX3FT4QWO9c
ChwF4DcQvPceOAeWdH7N5Zba/b3wFwvceyZTsYS9SSeMCucmUxOjkgI8irA+Rig+nJqY2JebV+iH
CqrKEztq73Hc6CEXtYeC9Mjee7O9Mg2ESkGBDuVCtrCtctPlvwrn0Om3LX9E6vdc53kCNHDv/sXR
raASfXFabWZXAL8bpcjUITnOR5CsAgzlJ3gkaleaUbvzuIrBWDf8UyqfHicFMtdN26xECTWo6hUo
a2FhyFb19nVi2ylVitPydY0XF5W/u+1vi/7WpmgKNkp27Jbbkp5o8VA5dSic14XhJoqEo/e7dvpY
ABkD2Rb5ETwqWBmc74RASz/wLL/RTS+ssvSa3paygEYnHTvSjJuGqpFRFaoaoH3HnrDrDFXPlnER
CxXjJFzLr/wRw+QgDeGj+mkY/mwUsKNUxyyuDaICRmhEekWiFRdg9YJBMHON2BAKOFSHqKzgjGyH
R9qtVykilaMIjou9Zw2gWH0dOGGWzH3uGGESW7/RLGX94MgNrmqhXNN+9xJIC3HvOl/iNtk+uhQw
kBwxRplvFmDd2bJyF4g1ay5FSu233akV3THDg7oeYpuldz4g4oZK9qDRT8Skj3PvjiVesymx6IzB
yka7IoNnMuk1whkmvE1M97FCLQgNz4QJwPpOLeIk8NPw9FJ+DqYOypJEWxUnJ95haL2nmv4a3Vmc
H7dXAFGVCUgysX9acGMZMTEBog9ELmhvDB/TB/Nq9LHpgTCsutmu/PiPP81zFLOWJq1xdiafMVx5
Q6N6g63ILKSk0kMB8kOeqt19iMytYGYIVi38JJqZs9T85S+GsG6I7TptIwaPstvl4X4xLHfDBB4M
TpzYc6LAOjhxR79h6UUyTY5zTL9YhEQH63xmr9yB10mQ6J/VegNok4XC/CBo0ixO1OMbgjzCveq8
AkKw17r1jZp82OrGlcqTaTiVo5G6jfNNgg1NuwDkPHUUmE5CniPFiQm9A6r3ef+i/FZ9vhbanoFY
GqmrRmehBY5n3jdZ9rUsAPiaNPx/KBY6G1Y84VAVKC+sPf1eTFkR3XwrJiAqnQpNNkwzGbMxu1/o
LpPf5H5rYzsPvTuTnq1E61wMz4mMHnRO4bAxreFGm4g+pR47gmWLZuWISQmkA0NUkQLgVQJOukXl
L1c4biJ6XShpbBGEz+GKOMEcxxN28E6xILsXyBoIA2ETukQSAawvKPoZCvkNntn0b+53dRxtAIr1
G0EzFbd98lwVoCk7skzgSZkK1njOuBcgq6Gjmc1i5ySVNYCMKESAVi8F7GKgi8bitCLYgPERRlqO
A8ioTK11RZXWvNtIOzKMXtI+CcIvDkHZaWqtNzpAjakKzxpGYG/ZYT9aRyfSUql3F1R5XytDPBSP
j+LuYHEBCdMzncI1QRV0Ihp529HKPjWfKNmQeEz4fdDnnN7CBefhm4nITs4cnDTEJ37lKFJd6VFZ
L83r+SBbkBnX9fLQOJwlGE+7zGzAV3wln6SNmIsHaB/+YGWBJty85zyB63snzGlgbkgsFvM2xRNB
CpkAACJn2N69j8LdqI56HOL1Ll6Y3OwqZ1x8s6V56oDUQfxYy1/sbibBVlYyG2vVhcc5EI6HgwwJ
D5eBI4wV+3H/wGUpr6xFeFvRTdvzfw1FCykao48ZVzqNS1PbZ3jnTyiXZfxUzY/SY+2xAB2Th6f6
xSfNQefcGV81Kn43WnITGGva1ZQowg/Zbg7r3FezURgTtxbZ9fr7uxpNBs2snmQFq7PM1mhIFXvb
Mmw+s1Zb40L5wBEObLq1+EEetbifOUiQ3UWGBUns8rrZxBvNPFRwiP2l7nS5wWkqM8yENv17Iq13
fhUcCsdyA52gvRRbzn3z5I2V5TK32ab1BqFvacqPDEeCy/l/F87zz3W2x6nyB3aXITOXCroCz/lx
rKxx/I03GMEHs5LojP8egLOwiERBJeXrGFaiEAflI23uLuXf+ONEvCEx/qRt4egwzQ9ar3rTOqPL
b88NSRCY4meQTywOTWamy2cEmmDRK0a4uDoLJ6LTVpV/hGYNPHqvyco+CbqyphnYzH8QJkptoDsv
X442jN7WgOc3XCHGDJdxq/vYCtV/yuNuCfaqNmn/HZthx1bFosu2zl6svmk9R5Az9JkPJVWnkaYL
kZ4/OAfdpdeB5WEQfli4sTtiMd3U/gA5dy16q136TRNwO3rcKw8ol9sB1ca6oWR2ObqvRTgY+LC3
eb5rMsv+WM8ibc5wNr6iS+m3w647jvBHWcl5kqx7FSijSVwMmAkDKZP4d3fYo7nOjHbYd3TVdN10
5rnBsFnBaV58qPTPlwH62RcT4fwz8prYF8FGv/3lVqj99N/EcOtfmd5QzB/pVg2HDFI1XlKbsazg
viLvOCqnwv7IYRh139/quj1/feEsWH6TmhlaZvWFM/cH5obojNKaaaF7r+mQmDAUYTbtReb0vEmv
YurwlVKpIdjdr/bDe114iwb9MWL0NERcZGN2R7ULzK9iaF4h6qKYe42x3y0Vc2ngztvxR7ZOz/kT
fTQ+U2z0H41/bNvtU7a86Dr702h0Bq/YisjvhJ5vJwzIHGnmMU5bJKrtwiwOxX6hGHi2AiSrSAfM
FyerzZJRZugQs8cSJiwMVrTm543rdzSVFMwCaBcHeRucTrFwsDrEEjC7df2DonulP7BOSHbNzGSC
y41Tm7OSMbvpPqYnHUm1n53EjYZI1Ghjc+VKG26ct48pLz+NG4R9fRc0J6R/AEGqDT5tCeKKHQdk
eyXoiapHWVp49QgowAa6WQgmEcOIudEUSB+FiYBUJ8C5WNv1t8OqjwqkBJYRMNevIUkYEghW5nHw
71Q3JQVImeFXUbeWL9JDx08iXUOmY9Znd6Y7QSzRcGyCpVVi9EB4mVXeVsurv+Ub/ZfRXJhqDyd5
lkeZmEwRxZen6C/7a5QbfrX0BKYpRHDB4CpZM9VFlkxe2dJ45Qa0I9FCuIyEVMm8sfUQ1A6tjbxy
1XhViNz6q9ZMwI+gJhjwEBHrpq8n9p0/5Rp01rwTNN6AflbY8w1s5hyMDkmz5aN8b7CfoGbgX55x
WbdFZyBxHHFwEf8BRBdLBdJwDs5G6GJNI2+ZDwJG6W1cxyOKAiMyki8Wla2njMbX5NAXDyT3fTcl
t8C8aLRnvfKpfrI9NArhmvph6twT8tkew4k85Ghm7+Icafehr91KjrK3SQpYG1GRgms1tP1bg62C
ScfQrdBH6yIF+Hsm6qh3/jaBoMNudt6881N+XP4Qtek7A5PGkq9nuo3wo36UPKSdtDnwoOtWhAXv
ReqyqSTiOqTEUGOP0BgSm2hAmHTSKVvnnnzu1PyzIVrI+riYvkcKjcxe8B50RNzRz/SmeniBOMcP
W+DoNcHIQlAau90ibQgV9JGI4nRGf7DPde8FMb5OgNCZxLNDampmywScD2sOXTOyLzhy1CYjRwuj
CxDGrW4q8WpkPAtrTopJtekwAJee3m/zO1HcwYJqvqLzT2JF6YkccuJb3pzvdwMaWtB8oMii2xmq
z4Zr+7ZKMihRUbZfNN0RHUS0Rqkr5sCUEcrx2hLXmsV+xo1L92UT1mcOcv1v2/Hud/Kp6LCrMC0u
TUm05zPgjLZdM9THgM0UZYlsYr2QvtTKjvGfA2/jk2auYVfv45z7mUffOcrDc5s5I94cvT4Vd5qm
8LBNYtEkxu/xWeZDWf0o0EK1U0V4/WI9Fd9RIAP8RI72/lGmgF4SLJW1AggGU+C8tSCz+SegzKqN
Ob+G2IBCdibcNTRI+h8gjrrA0ODnvv55CWzduoeCj8bAvPk3H43uoUS5rxGVbt71gSlyj53/X7Xz
q119vwAWh1GKsq3atZQyrY+YnG1W7r7ycGdMH+xirbHUSKqZU0uKU8tjVxtJQ7370BecGJ8cxYR/
ZPwM9f5dBU3rRYTGtuR0KLrrS+8L98yIkZzUgfH7wrmXY8hiVrCh72SzCdGyFtsLOaftaNVdgNiv
u9uFbtUyOZxck79i3GrS6X2JIo7XpH/IX9OK+L1TVxwHLpMwz3E4YSCzoS2VZUQvMghAOtKFm1zm
Qnq9AL2Rs26NjBAFN/lVY+QlIl546ZcBsxJuMhT9LMpHIfK7xK7P7btn1GoSgiRzypLo8Y7ZbzNg
gPKj5vLKKS4SfEusklY3Pd/Ifko0h8Vj8SQ1oCGmE58vkhT1uaw8ldHrch7YRQK7lWCSovjOPmMV
TyN0qLffqlixYQ3M6eQmUrN6mHuIyFwQZa04IJg0fhBgwvVhMb3Qtr2E4kYYtj3m3xSdRYM4IbHl
fG4ck0mtf2bT9odf0P1zekoXdA0VdLq1chUoBxY2Xa/HuMB1/ywZZxfNhc6RXtnowzL00k/iqpPR
k3GkFceMxRnqOKkFMt9WLz1ASOrS4CG4Kx5tc3S+vBv+7lkHchKelCvUlFZdA4xC3kh3PMlMbYnL
xmXHIHOmxCKM9KqI/4nwL7AerbZoPWg2Zws77IJ35IfYDNgPEC3dm2uNV+cYfUcWKA1GQ6n5Iv6M
NtxxVkKXPI0AP3jztzYD8sAWxt4PFYYxfqRv6oS8B7N3ykM385vu41NI59E9G1zkS5Gv0FkQ6bDD
MqHBSOtMK76ojvttA1IdKTNROLp1FxCs4Qit/Vz9aUnvUj0ycrgdFs9y2KGbiX8bbcuHajAnpIoP
X/sa+vbK6T9RyKGMILg3oJJFKNMS5oKMOj904qbQDjkyOFb2dQ48hPiXpiORRVkjK4V/2pgh8TvJ
aZUR6z4qR6uJgHABDDpP3DscGOF7uzQU0F22R8TaXAwucq1t/blOzazq2HOrL+yavnltIbngWau8
RjbQs2iI0UAAPkmYb/boY/70kZxtZ042NirRX6LFCmGggozI9jXCvWJ7v664JebVW+jM3CSsgrun
pOIj8pgEU7j1KBPOixEXDqvTiRys9u2cswWDDtiGGBCgP9MxQ30GfQkRifqjpEb4sghdb2lckVGO
4YK96+0wrubh2/NIsuhKlS1Br6aGky2iilgZlEdEnpzqZ24ubtK7PV7U/PdSjF6/RXrNHcN3RetL
+cFDyaKd7+b28RIkJyyYvcLjA4BgcFTrvSVH5UkeEyIgNHtP1qDXvjzQMOA0HS7RpbJUkqACROy1
pf2ED6J0mEmP2tegGNH/ODqvHUmxJYp+ERLevGZCJum96XpBZfHe8/WzGOlKPbe7Kg0czonYsQ1d
drvn/PsXW2uLHWNpbHPpDL6l/I1v4A9ETYJjHfRhBTOVwWzLXPuv3IvfnGnQYP+GhkH0Qxx2vspC
ETzurn0eYIjNQ7FDPWEK6NDkKUspcyT/zWtPeOZwaJAnDgub0/aT8KEAWap4UjjkmEDgzIH64R56
a4LHZf8o6hu1cXW4tKApJFk6qLNGdZ912NzSZW3IbMXj/kw0OJJ4SiFcm7cA7TAY03/1D3FGZBow
MDrR1PGOx0xfgBpBzTX+RITYbrBjYM3f7IHNIeAQRIFzIwk2DE3gbI/6td2P6G55T/46fiSmHVhL
C+U2X5h4hGcVkolWJC+uLD8R17YmHbiykGpnAgFg90+Q2aMKbr7UccHHE5i+1rDpbqESEwptfOI8
eaCKAEifTVJhO0K0Be5lEjku+1loTze2ZQCBYgBzARXnzfecjYiPv07dwYzxolO5p3Rry+lJHzzX
LNNS0WdYkWOJAYz15PJNDv9Gnt1fhb8vVm7jkgDJULbJyvDJihfP/EcLcVA4jIEtBraqLKfl8Ied
ABk+LaGXyrInwa522vIONUMg9HGwOyxrAtv8Vt8Ed2DTRGrX7PZszzFoVGregf8gUayfjhIaU9nu
OPdhfZM8hXoE6GG2RMHqdf4nrjm6CPK0mQVw5Vvp7P3/N1x6xLW8l4kJleA0z/lGeJ9acYaI3Txp
0skwq+8DVhSMaKGvXYw7TgaH9kcjXsBjfcgw46GDIdecTgWoydqcjqV4xlFTz08BqgI7x+LlqA9M
MpfZNWDZK+ukISHEQXPLIOPY711YPJgtuSInfvkjW2sGyGsyMI2HcezMu188Nj0lNKRcLGvX/sI4
gkTC9kSTxCnyKWx8m8HF4P+QXMgFsIGnT8qTBc0SGY7dAVxbhar6/6zgQzNt2SYsYvogacc7gW+i
4YUZSQ4jchI2zdnpDTa6XaPDW0FGp44iY2Vaha3D4ElmW/gTv6unEm/iaYWKBqwKJIKtKv4HIUha
R9e8IaASFTYaoMX0aA6MP4LkjIhIGe89yXbFlY1UGQ48Rj7h9gmaLgf8rD2T+aSvwAGWcC/B1POV
t4NHQXYKoRfrQlmxdzKboFwGt1lk+j8GlUDt44a9aIkKsUV+NmM8Mz3/1l0SojKxVYSfI71HbVMw
fWbO2BzMF1UC2zGjE2M2SSVrRMicaCKLkYdLX5lv9duXF+foWAMSkvC0MBPOVVgTHWN7lJ6Eu1FO
1ZvRJk5ZWHs3zLkQdaZ3b1eetJm+YNPHHxl2Qg38TvMDJbH/5n70Gy4t+jO29WKTFauJbBU8HDZM
qz3AbwbHwRZyPCdIideiOKd1FoQC9DdOET1Yqy1kfZeaBqXpxUrOZMlNxapV4eduBQiO5iIWkKd/
FSKyYTxfqS6CHbgDvqqCq5wrVkO1YzYAJDhthi2EYb1dMhpT3/QGgoZN38Xf9GfCoJIXCB5PZ745
Mnqoz3m19anjv+fgkcxpT0N6JEuk62xjsPtkP33WPxG2t5SVWvmplPtKKRZ6z0Suj1bqzhfuZXwq
jDMHFneRCn8ekHTk3aGahbkIcGsHcJUpg4jMoa7k6ii4L7FsGZJNWw+Tw3WfXTAw12UnLdwcWjTz
NXikQvrNotA0XKtcSOWjaEfGPH0bTRAZ2xovsMeFYMPi5vhn0Ew09ZPzG9hJ4VDzBLQgpbH2S7tq
Hib8OmPZiNtCdFKgO0NZiXdyY0RaGbBVspyWnL3UEDBSA5pbBCOI1VX0MTBVKXWYnhMqFdgk2N3J
lURjhNp0QzdSMYKhR8dyiWAxJp6cCTg5VOd5iPouPtmBFGwGj4ryL+y2GPH6cAkzu6edgYCTXkTE
wk5zAdHn8d5qW96H7fPDf3e48l2gW6JksyXizswPlChmc5NRMT8SS6H+JMx8m1Nam2eKmbYEyg32
icYMbWm+EA8Na6k/0WTw1SPz5WHRL96kYCNy5iN6kdw5C5jjT/tjm9PiTYizpQkDAi/uOxuxvGIf
r3A4IVzrm14ciZp5B2lgsdo5CP1GPlWvX/GmgxfPRDfoQGyjtggeKgJfbwsX1fU88kcDxAqXsWZd
+nceyJu8s371VXjnLPHPYOC5eyMvsd3ncL2ezYwjwjrS9CPNCoVzfYLGuq+W2qM+szefDWjtdDWI
Bt4z0aAwbhPHJDUpcW+y7VSMHZFfM8RYW8Cu80LgHCz/UR38f5O9XUP0l7/a4hDzL7malBmDviK4
k2oCYrXxR9OYJC7PDJHHyGDyHcmV5rshYYaoIWQ4f7MRJ/EPi+zTSYdd84fBGbCxg+2FuGZn4TDJ
N6TC8RNwQVBQZ0+Z3I4jLXnIYc6Bu/dBlo/jCltg4l9ieQG70eUkxiKL6fsa3N18SybZXI4DYYv8
2NrRvyd87JhUPLQ1YkCFObqN3uofl7bdTOuGsF1glcROK0K46EWIgUNMxOeCAzBzzPlQw7zTK1t2
OZiJfrqk8m7RHlxZcDAhYE/BjYRKXW9ab00hgnUOwsVFceExyOQ5WvfhL9mbkHpvHigwjunZWoMO
rKklxBU3jgpoo1B3zbMz2SZ6SnvQ3AEdkGiI/YC/gZlPKUpLFAIZgyVYYGwLPAMWVCbSgZOGskdI
3JiD9zne+IlujcaTtJ8ArnLFCanPpT5dKare1g51ih9ikU+U1zDLaZNJ62aw3dDdpKdEQ/WwlF9I
fL/yk07DVM4tCGK0Df2huttWPYTm4UCJw/+fmCuDnxpL6Rcb0B25YaVL64ebIl2GubVoghhgMk6h
kj8wvCUCmQmqBcRM9d9BcEm/Lf8VfoPYgg3PrV59Eo15Jp0hJTTJ7TmgrsJQRlyMZckl5DpE8Fkw
rUZXCA9nojbgT2Ip44CS0FXZd4AsGcv1BpmSVxWpNLQ1VUVABcNOEql8a6y+3YYGjUvNExAtuOoA
DLD1ajvYWbCo/sUixHrtWXHvmEmqXFEa0/gHmRhmvAKAkLc4RlJJEPa4rzHJAymR9xychbkLoJkw
iax/HMpVAYbC+ogTpnAS1gJl7f6o8Ihsj/wiFn7dupARQq1jzAZSh+xOJN8I2noPkoArriCSCm+1
g1KO/6DUxqj77ym9aHq3xpM0HYoBbDV8wONfdjg7iM22eKbQPaXlv4IsDcNOJOqJaVFuZnGaQXAY
KF3xLEZ4Z8lW6zm68QDBiAxkr/IPVa2s+ulcYl1aYtUk/uq2lz38wIYbaSGZvLRes/F7nHYKDP2S
xZWx1fAmslFCSHL6N+gYtmzVFNYb85csPwusW0+nFEaUgZDalDGGGVdVhJfSW1lDJkiZlvtM4RgF
wypnvY5IxzHcYlzylpn4WPdpgUkEqYOnFF5jBOWXD1cp9TY1Hz0Reg9ic6sIel063CZMAIZtJK0N
bTeMp3CDoRnWuNu6OHC1mmYFOrnJMwzeeztseccVgkY2xFv8I6LSbNcNoyAMkvOJAM2VgN6YiQKV
/xLLCVryibFDI1crjXloSdzbnyjv9RYVjCEyiX16ZP2gQ+QWdFSDlncr/oLneBoxWyBXs6AXRYiq
kR90mBzmIYjw0vjKnR+SG1NPLku9j+MPCqqYRzq4UOlPwKc+rhlYjmR/Z+LBs52J0xFVdQ7UN/jv
qv8sFX7mHEzQYvN17gPE/ra1a80LEYA5xnahl85ieq91p7QELGxxl5hekmNA1BIIyiqYYFCONujN
wFJ0cjsi9cVRbb7/1XjPiVjfsKxm97NsnafKOeXhVcSPLE3+VOtLZAgzeTe8Y/BHAPcufs12HVwH
p1HuMgGkY8QT2PNFtWWgjm5lEkE2gYFro2vKDYSed8DLJ1eDwCuDVPJ15519OKet5vDrpoDeGPef
5CPS/K0FNZb2KpodD6gPcAnOoH/K8+DW8WFhpnXqNjVePeDJRvGESJiW2ErnO497W28aXAiyId3X
TMFYurQ/N3WcY+NAShzJieHvU9URtyxLdttKi1L9rThEWUqm9CzkbT28ivjG8vJuekDYRGtht50v
Jtb7KSMWyZiPNY6vu7xQcZdCSBze4xZz8oU0LuVv8GvONezAcMHiPPmrPg2st48pJIVwb/0BbmQf
0tP8hogcV3b2md9LbxHe5fzUd9tYOlt49WM50J7H1ulD25Mc8T6qiIS26qq2eSbadxG/c+U6hruU
sVUl7Mc3gZEkJlYmYssPr4RDQOjY8NJRUCXdYzD9ZQnBS5Pu/TtjyQ7V0dDMRfdXxFtGqXF/o1BL
7PbU7n1aDRW3X8wyPhtHAI4Bg0VISV4hVkH6bsRcG957cZCyXxDzaSMQYkABvYgvxBZW1xw7fevp
JbuQuLP72GwK/Yx+YMIxAWP3amV+GyZgI5grMstyMxqzLHnobbF7adJl4IGLJTrvZt84JngDZF8b
1Wr7qPCX2NN4mYtvk7LsI0tuJrhJUZOl6TbPdsD0544bqQml7dIGZ576bOTAaNcj+2DLwLbDvQ0H
7LDaVHDvYiJsZ6abQQvpxrjex4ek3uXJsFGl1QBSYR6aiCWPNnaQPy2HUVP5SkC3zlp0EJMMj2NC
r6+adqkyt5JZiLJbV6630sodrGeI1Rm1eC/9tfQuPjGurXdoqp8wfYxs9h11gMNAX3Min0ykdWTu
RoaX6jNjPqqtFNENa2wPXPG7y8+kQ5ecx3aPR4r5KMebWd6naOPNU81Dlm7C6JjgjbJlD6vSdXMc
9RPpyoJ39uq19FE5c9G8T65AMgn5RgsGLUMrLKLui9om4yMUc+4EhRqEt0G6QBbMV8aTGFy76O3O
YKw1ZUsLu+eYXQIwSmYGRWAy4387HVfU9/0c0bwNcE+Kg5TAy19Lt9XioH1kf7GFZexKeabGN/dR
3HwXEEwpS3GcoVeVUkdjm5QOvoUOuH1P9VeJwZ/6PdZvWjEOv0SmV6NrL/e99iMbX5xh6XZk2BuV
R1m7krtWrzHEXBbHisxN2ZY+J/Nc6jME9RnrP7n3PSNNlJQEX+8H5JKInJC6rGkLafnMawdWM5Ip
dwZDMxltDJSZvGFYnQDAlININRq4n2zTjESELfZTmRP/xCuYV8re49lja4obp1NWSKuV/HMaNhC4
BOONEA63HXNXeDBkECxlf0H5N9RfwEEMRSae+RErdypNK37hp7HEHtE4VLEbkOkD0x8UktRto7wC
5sV+dImKH4ukmBTm1XBrV0ZLukf4GXg3NhgAo4hMX05+X0T/9pQ5hP3gswIbx0ummz5qNKbNF10r
NVoh/MIqi/qriV9Hvx6Mc0MbGLJHMsPwrA/E+/Tec7WE8HZG3gSkDosSAy3SJSYYX1ttWtOxKneg
gsHHAOI2dmeqYFM7+dQnzV3Vfg0TZK+BNmzRe2OulVw8IBEFclOImURKMoTglsM+n+aBrIKxHfN4
7L7aY0iyYwmGgMSSEBjziAtRZuzr+pyWa7L6GH1SasgrVLnaUezhXlVYeuYuA4PE3MsFnRpjtB+l
ocHcYNQ8Et2MsZC+7JWTeSmOBXPoGNducsooSZnDQctZK04HQ9n8V7Sn5AMqJkSkRjh6O5W5T7RL
idUNmcFCRAl3ykaWT5iz9NWyeO8i2j6Sq6Ez7MPoYtCbzUE/u5FZd/1FT1X6oMyOku/Vlx6sQvlO
Ly7XO8uGTFxuIO62zbmDOCmwxX/09Vc2bDuCaIJdZc9DoPICupavYCiT06DG5FriaIdlm1O72GSI
rumRDkF0JLxuKNJTtscrYTFgajquNSRb6DPM9lilV73/ltsjvNrxANl6wP2UrZXyCrrAyrB/aIPZ
lmexWLAV8AGEYlEzugVc3CjYj+PUzG7xnWJiPStwyplSrXobHTJutOolJ1mD+4lw5m25QE6CU9Gy
LeC5k+l28JhgjuupIXNzjh2dx6RgROGaOW6z6s1/ZCPDjzsCiZFRBLLD7Sm/VIVCd62grqL2X0sK
DohuED6qVUcoH3JAX6Au/rFsTgINk2uLHFXotHiOLgKoMMv0i8UjriXfqT2mdzi9cZ7iQMF9WDM1
rhExTtyFY0ewB0ZhkIGXTbwyjzwHKCXQqe98RnO2v+KOR1uCTNvhC1/lTDjli4NGRue9LPHj56MN
natf8ZdWpD3Bgypkm52xgfmd8jU1RmYoVTQ+WvwdZKddXH8pJiD/1cLBRLwIKaQXFlG0TxSiZ8/y
luuEkYnbw6/Csx8/tYuX/wZ3SuF65hVnmBEV8UqLPoa6Z7hnA5iRz8LsRevuAsuguGCpuIzjra6t
2k/oJPIFME10SawjsIyBzouMHzGxlVv753lOQTnBYwD8BYY4QWfx3MFcd5WrH2qmn9IaL+UxdXxk
ZvpQOmiA1sgWiUbjt7or8mS02nB4SJQiRQF+fAYF9tVuiWITp01ar8L+c4xeUJYC9RmRefsnWCfS
VUr0un0+y2xEuqlDMx4TEYhtOs2S41UHUazZPhX0bgOD2uIgyM++3n+Qs3Oor+wFfUpVjZs6Ethp
MxbPOS6wJ16r/+xWAbl7tB1VeYEP6Ll1hr8u6CHjFUjywXLifVSNTXM5UohiNzauiKc6RsYD8j+T
r5xH6GweLCzMiukWUw04mK99CNGeKBU9Ylq6a5PNR9l/qoRpynBKA55+dN35tk53kQUl5cAa7Iuj
LP3TqTe51HQfjPmsIw9AxXa+muxptjucs0dwUhtJBJmO9af17pQ9/o/kqVHuBlj045w36L/WdMYZ
Hif5bC38dPTar6Idl9pNy0GIHCwZTQbxoMnh492teKyjkrwf2PS2iMSCVhEWfAhxTkX/Cey3Fm7x
p//Ue/t9CIhWILPtJK4jHHNBK884VXHF83yHCXi5NLekRowE5ZFaWHU7459rgBhLqzyHmOFjJn8o
0CPzLPJQR/m/3KWzrnehvO23/ciDuWvwx4m37PHubC8z71nTP2uDw4iPQTT6Y4wkMt+9qOElBbZt
EQvxLDsaS/ybpFqdBUjnpX5FyQp8f42QpB1t9Srs8UrBGU6ac9TSDdwxTgNyV9Sjeq1H+oKdiZjH
Gf0VIR04m7B8sR0laG9ocOmkM8E8ibQ9XzEXOnCDH92Ve1VvTfx/P2PPtzv5CDus35bqWwbM/847
JtUWypO36SjB+Tlauxg2lF7cJIncxFepfrDXTN290N1GWFvNYSIkN7KMjdrveyQlmxIXMW9lMFaP
0iu3Ch0nxrTGnRAsIgZxZ/FATJQrSbk9DgXZ00L2nv6MMD7TGryfwnMiPEh9t2BPkgjTh7dP+q1m
F/JL8H5r9HIIMhJhjdfBGFCxAkKuVNlRj91eacAZOJ5BsywKC5toZYhgLGeWZEtGF7Qlp4L+nLoT
1V1vvvLeLitSJ5je09wxyEx/hpaC+WV5HyVnkqS72QauOQ7w7MLynf8V78i7ortMlJcWYKZ61Eqs
turTOHG827TQo6Ch6rkBTBNCCxfHuEAw3sl4nnfL6RQDiDKwOw/nknhM4BomLyiWR0cqZydIqbgI
7UaOEFydmhRNueWKc+Ox1BEasULjbXj0RoZ1T0nf+1e/Omrd/9tBwCYynFSRDEuMt6Ge7lvX0vdk
MsmUgksmANI5nt2pbLxk/FPukzROHmv6EnFCgCUJbzxZ+5/woGEs8qTEqFpcmAuBQKO9EDgCcWdd
mUt53MxEwqWwN5SW1KJd1WwtiPfJH2b6BPvF0DR7OCmWspaFc1ASMUtDWlLWtOu8WiW0rKxom5MG
Km1AEES7jIEmJ7e6j2QjxW7PSb2qhT37VxN9xPA7PbBzXMDgrybkxXDvw0dBLYHYNdhTKUzCKjjP
ZxDu8oPDgavZ44hXzH0Zjcd2Z5KLk+3JP8IkDMaEsI96HnWlvRPRgea0xhxCPVs3PXXxKYWCKdUn
Ajyl6oS9mJduJAOj/IVMQMHGUBb56AzdhoeCEK/hH67ajV0CEHK2cgHr4rvAWUL7rnVSl9x8tnnc
qvS1MoMFIChvr6qEiFJa4G0cMyHTE4IS4ndGsWaln3lB4vJSiP5UN/0qNeaPjvFWSKZOFuFfh6TB
AMhCFUUO/T/tj5kmDd5X+aow4f3QP6ifd1F7CgZGGs/GOkzfg8XZtqmwIS5Qm+tupBzL8FUhZFPw
vENG1YiERbMFSqh/unu7nYKHp21rl3lx8LC8q18Afq7q/qfl4ZwsiBjVqhdggGDc4XMWx18E3CFu
BpQagZSngo0Jra6qutZP6//D6GmQ30lsizDn62ur2+lfqTv6UWCiV21wMSNsCvWlpFBZQ8jbIvqE
O83Txmstsu+w+9RoTkgdpToRu1UPhnbRgN4ojMJPaJINijg4nkQvtL6TAlKNTO2yOwF1EhrZcKlP
5OmpC3RlKXHE+E/fe0D/VRweGnMjimucGvNsNzTa4i14SMmsYUOuZw9KOGO1rw4vGpzVzbVVXDQY
6NI3WfR18+WZx048jtlvqpuLlCkWjZmKUwu2jT690y5gBzddrAi62m2s7ZRAQkxupXLv5mAJ5lg5
EqXTGG2GdiuY62HckSpbelgbwESabX0Vjmlt0XfGsia5wieMbq4f898hfPDsWsEeFwfojj9G8ybK
2Ux3KqtAoTFZsw2PydayDgMbZzGzx+svL3WN8SiVm1n+D92aJcQZL3Iek6hDFARxHnGx9jGAsr6U
/m1Vl2jgQWeTKH4McmWL70BgNiqw/x3nw/LNc9PoX8SXCHTG0bmw3GlPAhNXoSUNRfuKQT9H6WIw
o9T5o3sJ0mL880TGnocqPBP7OFbwhFPXz23/OkpwoYkdSHSQfIlEECeAEDNof7Xy1nFXSMnLNu+w
zAXrxagd36CUWO2jMH0pNME2nmKFDgZwadWzVDhKdO++DI8wr59OoNxfR63b3TUE4tJMHjQZsfzz
h898YAa8Twxs0ctuObRr6pTpWEA5ofE3sRs2GM7jv9kQG83z483DpvxkzWnW+oqztpswnQZ9NHfT
iKtV5sJdzs9UETK4mILTEbeRokwmnndwJgaaObCYJRG6uRzOuWHj8i03Kx8jKIhtk/9Rhq7EvD3m
5Cdd1fhV9hXhEAgs8XNq8aHDF1qICpeFoXwfAvPRUH4qeNhqSIIrPLnKJ9GMWIvLcX+EK+cECIQC
66omfx5ANulRRLmPerOS1I6spi9TB/ViHuUxUViyZcHE3oalbk83i6h3C+6EAKY3f+YypSmm4Il2
YNkCOlBO6RcT1YLi5wRLQ8CdD5dRg0i3mq7VHb+Yp6no/tgsxi/1EsR7GeauF92mfUACwjHBTkR5
COopoCFEw7TyOfGz8qCCp4vito35Y/pCpFpR5ZM83+FVie/wrkAeh3a+vsbKuohPNdYLxqPDlXCd
mK5ifSoDI20UsHDTwjVjgbgGxl8K+baF+tjJuBJjnZutRycfC7sugSZ92CINRbVyT5B0mSAXbf7D
gZTzEQQQHT0G3LmiSDXBDLPKjvAJkH/mLvh7QghLzvW8oHBrkfdh/uyRISUYW0/4f2Tleuz3Rs+e
ly7iAPr3aNdttyHthMjA4RRqbP/CO0V1pYecAAtCwBh11acG8lsmPQSy8FrX8L5Be6kjjRV/Qc75
IIg7ycT7OMOfMMC81Yx3oalg/jIc24gRZP89ELWYwryNJ/y0dAzlNFR1ingkEPXIQqZu7ty05uIK
2O8m1Wko9GPHz1kYgiSZTpiTAdM8EsmDAHeQUyw8PL5DZzh6Re7TqDzUJsUcnUYkT1ZTbrxMmFNq
B4wkVcyzAOOD6SG18isT0YPipDIZe5PNiokIwEPp6N5O6/6ZymYQcJGXy2sUNK+k+siL8CPK9/OZ
PtByBbMVvAm9FUWZJRhk5RHK1+cV0tifkTvpmd53JUFI7ZT87qmYn4tUbD48CojEFo7xGoz+JFYv
A012Sqy5nilX1YtgD6oNNHpT+ie08VULvyeMXVLrX5hPdsvPpXAmCnN4teilecwVdr0WCZOBP0zc
nuU4t0v1JBvBhXRwaa49RpgK5r+h9QjiMU9djfKJ0WhhWHyPX2JNnHpstv64H/ufIGGfFM17aFZ/
AvxRK2peYTIcRYR2GCDEw7QTPQ/Jhv5whUbdBdYAHl6g+vyVMvOSi1+JnBDiiKglFfY5qcUWTinj
WP62fGrgj16F1u05CIvFRGOMArWT9FFPYTaQ5meTLrs1xX05pXf/lsjqiQzPAaBJ3+ahZmeeuZEQ
cLF2kapwv0hZgBFEpSLIHSNwbxsPP2hsoaTLAsb3UX2Os/Q8XxldLa8iaaoim0fb/XkBINUUBwWf
gK2UHWP8Jm3kN+sAvz3fUVCCmOUrSNKbF93VmPk3TSqN+5hVTumzmxMbJSi3dDbzGhkVk+Hu/eHK
VQiojAEMRBh9XP6kOWk1njlV/pl68rIyHU3Kr+jYRRhubWIhjMJag5cvlQpBNnt4xYBdAgRXy70f
nShrDUHbuGhJjS6xtYJwC6ayg6ecjYAe+zVq8OxoeX3M21CgAzDStJFa57tYDyg5pyeBp3yYVvnM
G0aqfN6J7tMAWivibiv3kLWHn4ZkwHD4ab9GyNR8nRr1oYbd/k+tGWAVRHxmZLTwcdmoCmGOicUe
h/ZdcSc6UBXLe1UErhVJlkWBgRmOODJR8isMIZc6xNuBumucvyFAYb2Lwbt9tPoi+Ih/Gy1Cfkhp
wrCc7z313tK7Fvy87iEjA+HLfOigOJhI0jOLnWy4JMWnpXd7jKNYgQteQIT89pb5/UqmbOj+Zkdc
OuRyxBnHvNQhOiPm9ZhB+0ACb6rC0Wz/f9l4skeef7wnASP+jawEfHez/JO/ExBseCy5EhcCXiES
R0cO/s3BuRXf3yuZJmLTq7W4N1gr/iUooFQiGeEF5pRf4i+hkE7tKZKRb5/KCN9B8cs0mWb7eKXh
Uat/BB8i66/j60nZlW8Q4OlhKTex+9Pb43yne8akWQR6WH8YcGMJN/MJ1FDUo2aJRIxozmXgOW5E
vMsFKL7tzIm86EV6Hrs//HIDH4WaOBJSAjGJiX9J6ytnKFlqUmhQk3LPYwZG85IQ1OPQm+sCsqif
OILdyKskojBQXBG90PxtI/+WA84LEH3hLJsXVrLKi1QxZB60KaRYk/NkN9xyrm+HY4qKp4tqscPP
i77Kh2U9PP0awzH74SmPcvqOx29Z+UxyzLNsH+i5EQJ7djLhamdYrEbVwx9/khjAa845bvi6texo
FsyAaDfwQVmZjc6aGO4thNUo/dKndlUV++q3+M3bDGbxHQlIgS+JSd8zDWDj/nbyoy1IKqYHfD5P
yqhvSDXkO/NVoVTFhZ3JtFyCPL9ZYaFOGr8YiiWk9MjaSY3vaNSLPOa3f1VoLgr/iSU364clk/Uz
foxH+6r41TVEl/SxvIvAPmtFa353zPCHMUO74ipVQDMIGn1iUIEj/a2OcV80XE0ePm+2v4jHtRQV
9sRuMMTfLR0oJlZaj+PVL9L8XAYVHhYGhO26Rt2Ll7bSi/RpyyT98g0m9wV8OTQpiHESocT/V3S9
vFib4zfa/ip+xr4AUTU/z/C/wS0ogt8GXp+WX/EIqVnAWOA8RXwMRaDqIcFEQeMBfmDDEdMHDQFR
0iwbqSBUbhr2ONHMs0S05EbPROvFu/a78H9n6lHdKNHT41u3fK3YIJMhWZqsROxuJBTYuHUTyhzT
NjJy2ElclWq4V/FZA/T9ehaYaIloKSFzdMR4L7rezcR3zgCAViDjt5RYc7yS04aBmYcLckB67E3s
fxv9rBW1k9e4NvE0qsjXPrBS6QnUTOLdTuJ16woEpnc6jhX/Vnzo5mXeI6yWzJBWZdOzbDcmvTXe
CURUBP4mCrY1RAQzXLGSPRwwFLA7Fi9GbmrfE03HvLKtsJlnUoJBVRcjyiKdbdBecabvuJ5Z+mUM
GOVpL50rBRhv8D4xusonVuK4PqT5RsLEHLA9NsHDeLlhIUflZRqYymo2puNiTuLjmgBhCEhR9OON
37r3z+ez1AEezwwfzsnvhFXhTeldXDnmbQ8klOwlaEVaj0mbDAi+wSUiC/1tUn+UrJSA57zgq6WH
iuQwzA+rjk0V8XPHeClC587MoweVtZwiUs96s6OvWJLfPZTrEhkhd0+tbw02XIJykIJfA++7BOKA
T1xp9m76g9L/w8OrIWK1bZid8afMVRNnSVCWY9L8UNvJRea7fYIyzUa+E8YlBWqXXl/pA6ni9fQw
jWBd8xuKSXrx7H40Dr8SV4W+XQl+R5KUu3NQPeaebmcwW8V6iAIqQKUG7zE7kAUmhiuNpSnAC48a
9NVLI4zhdTo6vNDqIb6UwNpI2lHDoIaLEZWf0rjNJHjeDllWmOvmuyevNDA4tIAiEGFz3O0uNaB8
hV3p7EEWI4+5FCyVGpuKHDjB487GEQhjg2QJVk0Wouiv2nUNEyUqkUTjJEAKPL45YbZQ6g8chvMR
9xac8x9qBQ9Y/YzRJQyEALa0iSW8d+4fftPLUWm2QlgR8AIjaPj1+CyR/iohHJnACPAXfX2D19d4
CfN3qD5C7181uEJ+ZXs38TWRV7WODi5cmWZlG7AkBFaDWILg7cC3eajwxzJ4+TH8N7EfN/WHwg4k
zhnt8fDb4xZRZIABvU9jCTlyvleM/2Rw1tHOjRkfgl4M0fxnkt5NNt0qlMs5yLjKFw+RVvYQTMc9
Qe/ZoSb9Hb8CMq3zUHW83O0ryEmZtOhSYynDN8uJ0ZjYjTF05Dk9VL8+PjwWlA7M2qvAxZYnPool
amNikelS6CZquJSE5EHBnRBtc+174Y4Ia/T3Zk68gYdFK4sD0UHOspmlTNIXAZXLVOdYDX9jgk7k
AUp1gCYoWnm07jxoUFdF4V8VbHGhltpTqsH6wnRpfIpcyIE4pYzLRZ22Fnmg8FXpsbGyYCgwVFsy
uu+/ZtdcrlPCKFeihMrb6SGSbVBgIBHPPs0gTL5C+iI2KD1PH5RztgsI0NUvtj2Im7hJWSqdYMAP
0GGjbrQrGV8WQFYppRF1caQwqjWWjsuEbUG6qghxdNJ3KmxqGDZqzUf3y0mMdaEOQ5Ftc/iH7Krj
JOwBDFM8ikLROMTwMqt4Zfk+hHqqKTh/IDRJhMH4Tv8SDOb4K9Z77Ss7GWFEmFmLnmlyE6tng3MX
q/76hWshdHJx1zNFYwQ6aSTFNSe5rByf8X5TDKeOkYmvQdKVmImVSJ2OCk8ldjWxhQE3ipQcOohQ
TnApxovnTeS1d8wQGHqbHSx/2slti7LMSFWg82I7ZMigIJgUI6Aa3gINU0Q3vZn8aXB9Cv3VY00I
MKKMzCdZ4WEKbsUzmuLOzZGnww8Y1PpbsLBlqSR0KbicglTAgOduhc2rsvZp/sZPXK90GI/RbuIW
gIQ4cWrYRvUwWda9MW4qUVz5Yu6iiNOSpzBu8VrSiWycNYhZ8qzRtkSCtw1JitL4UF2wCQmDHB7h
fxydx3Lj2BYEvwgR8GZLEgTovdMGIYlqWML7r5/ELF48N92tJoF7j6nKIuYk57vmWPssjeEasTrH
F6PGO5NJZK3A0eJDUfhrCnAnJna0bsFggeM8KUa9iU0STtDoInep86xwpzEWn77VkLWjQvgYv7fQ
665Cp4TgE0/cqC2ssrKFgA17fsYNFjb8FTRiMcxZX2wRseNJHP8ie0wgQVI0ktZ8pztFNR3N1Prh
FXQAZKTHuDh7Fje5/IzFbX+LjG7mxQeTzxubJJL/iW7aA4MWV5EtQKFRuFLG4F8Yv7iAYMa/hfxc
Rn/N2G14/PnUBqB/JkHjXzI+epaRFfNjNDNWcpdI4EPpMPhov9OTAf2Oz0O7CAy1umPE8qAWu0X1
uUI44rPgd/P5pbJ6w0cqwBotATSKwtXjgG13g3BVGmRCydEChkT2brcvzDWfA7L8Vn4G5hFoOd9E
GGzDkdW9QAHHoDv6/GY8GEpviz7u5PIbC4Qcv7oA/TEuYZM1GurZ9IPsFJ6APv7LxHufMucr14ny
TNov2fryYcyYxyF/+v2IOeSo8/tjJs7AFYAICoKHEV4KFITJgGrlw8CWvRKhNaBAGszHmnbt6lM0
3j7iJQquHwsFtH+PsoevuxVmxfpt5k9jsgsTaBWzg5UEJgfiHzkfOrzs+t2IfxrSW0/4UdUfkYkT
84+6dDrjz8tNuqibFj6ljor3UZhvU7ubxaFjsF1W77p6i+1TNt4hPMnxlndnFb59u2XmjGRNlo2F
CJ0rzZB+DDffPBf1KWcZLi8AYiNayfG8VCdawFkhkLF4wKlXTEmI1364VXSF472KzrmQU6d/f6od
okyl/kWDWHhQwI5GxwzmKvlX2TjLXTdLTHzI/U9GGoassSVWf/TKuaHwNtAeFWSpWfgTClwtDZEQ
sHs5X/JzFzhS9u+TBQdfu1uGOTvmDN7rBvGRj2vMprq0ZRlTxiyD+9sxqssPQrCTYzQSxdXKj5Pg
qp8cZCV/5zRwWH0iZ5LjW4EQEm5Td6NY95CzWRJfxTaafPRYtJjU1NpS78j0foVMqetoVSN9HGQg
IyWVFjco1/hwyclXHLxbUbsBu8JyVxXZWvVAIuki0REcDqaLUJVFBmIridnwHsviIwGrUp9rea0q
f/z31iflBjVgQ0nR/qthT5QduZn1WiOIqasxh2bvDwaXcV11jy76ipiwS9VPnr9LPV56geg0uUZi
2pnfqyCVc3y0xqbzsS0+DCbtIg5+tEgIrpCiYxr0DiXwROaLErPBmEchZjqYo4WKsAUo1VllV5dJ
to6fJM/vifQapwULst6PxEEUXVAOf6IvfwX6ryvmzIp9YVlWW3qN4MO2vYTZCTbeW+fSFUExQ65Z
XZ8z3+PZ/ieTRzPyIZ1K7ZkZriKiWuEokk5YxiD3Jv9EDXCRtpHle8ZrWX4Q19s9Q1p5jYwPM2fE
OYHU9ENYYSQ79BCD4YYtA9oNUusB9qFpfjdwKBWmpmKJfccEOn5TLEwv7HYL5R8qUeq6OW6Kgl/A
5pAvCcmmWa4MjYGTP2VkPGgSk/JXGr8Cb590CrcgXVZ+xJ/vh6zGVe4qMhz12fbVhzLXKYQ78CMR
P9+neprsF01fxKpIydAvK+OnKTsyZ29REB9GknGDeB1BkxFCBKYZ+8WtlW0yy214tfipaUd5aS+l
Z8umv7GGVcgkyrhmc2Ahac+EmUgxGQGyQvT7t0TbIhI6yBI970nWmpMMy7hzoyaoTI1fEwZri+jz
0J4RQuKRQF1fpwvifdD2cPx4oK682doLSAEi4YJH4m41zHFs/Sk/x3+o68RnBDplsDG6QtfEA0lI
ChQdEU/EbEARh8NcXEjo3yhd04sh2G21DGCN3+efX5xGpbaA5xh7r3jZ/FC+GSzD2iUDCXr5orBx
sdf9HOTgMp/7iznjHF1zhPje1A9NP3YMGrrdkFwp4aly6TIHev4xv6k0GxLTsXFhMbhTQXMUOPvy
/hRDWoMgPTH85Lhh1UFfy9zErTK3jkgdpZptbU1wDYtAA6EnWAWv0lxBmkz9Rk9UOMhXkC0xoBni
k8BIO1sJzHSS4L2I0CNzO8UeOudb2r4MgObIn4IXVAyNZrxS8aZnbvXT4xMStR0/nYENCbbzehpe
0XgRTT8wlGHo4jNWDZn/yTxoMXaURthUzP37/CYF744ileAeNTqIzBXcpEDyGKGfu3rpqqR/osqk
nzK7fkv+8CzidgZUrlFRDmsAhQqkNmreujtFSLQzcCXRBslH1L1kxkbdw+z+BrZBOJDBM2I0p9E2
8F9NUD9Ux99NtuLTxvgNKA06x06hF9MraTFW39jyCnZmgUJnlKy0cGdB7Rm53oH0lw5fZeOTVrNk
UDmXiEPJxJmkvnq0RuVpCH60gssk3u61cllcAUsalMyl2EygCf6IDD6Sf/0YcGjTJaYUCWOQspQp
0jJvKVk0z/hPxnDtpU8s8FgtuwnLYLJo5vMYrlb4x4CW3QOsGgBo3hb2ONrtSHKJaZyCJOWfAFkc
fY/LdlrzfoN6Mb5VBJNNny4z1BTYNqmS2AewR2hMDBXCilquqbAqXhAt9um8MpbKBTI54gFONMxy
S5/MVCe6DmvViSp7U4dfnbzykTo2Sx46j+0fvThJfzgriYhmsqBFjnWlXbDCYQnynil6t5omiWgw
o9guGUip+Df08xgdTSZ4KVZb0QMZy+Oc9+KyQn/z8MZz1h6nKj5hXhec0qkNSayBLMh94W8FHl19
xJ4agxcJF/qHGVN/bU1bRPbYJqT+RUsjRg1xYFUHCXZYk/lDmTytdih7+36uTiQKyl7CG4DrTLrR
tdCv8mT/oUw2CbmfSuNKa4iyX5h5itBmpwLBhQEultT42sRbbEpM6XNJ0/kBQFnQUQmczDkd5biR
q5OHcIQtEUBXT19FmC0K0hj7m8xRDD4lsTiH0foTggJanIbwn4UqklERA0OUQA0TmB+s6EjPa8EW
y1OLOo+LwXjCruRMZ8cYIhMpyJbFtu/E3iFRXt1AhB9mZS5SMsMRbPA5B8TkekclpZwrZzPLWFY3
bK2PENabAIplMcY7tXp5PacioF5zqUOtZB2MTyDDPbMFPlfxQMAWnseUIhkGRPybSPOTjVfPt8Ed
scC5DtmFnBpGepGr1muqiOC7UH8/za4w7xXCogc8QG8p0pk/eZlTl+FxC228VVwv3tMdRnpIo4Rq
aV/+aMGr2q34dBAYQm1OmbjOQCLG+dzqjiZT+H2+GWVXR0nWO/wFcQE1rSu/IaxwTMBJRhFnY5hk
faQtVoy9fZoUzpc5jGH48q+ivAhrEQ/0ho+ZURTBSBdRv8I+SdnKUjpo36RxOGyaORPQ/zl9s6I/
lW7lvkwdSiBKYNyRDPa3k/1FJNI+cpPwAUV5gF9hYpjDl0dym39pWAaFK2mFoJg++8acW1LXHQbB
7AC2lCNpjYA+aM8S81JxAcfItBwYAyrzVnnZWSdPI5GH4Y/gstJX4ZgQsdcYh9GHjzJsvClJd8E1
5PvHXp8eJpTbCqTySXSDSqmZbfe+/huY8+ZXZ2J/MNsphCaa1MVgRVDsa+OKkpL0Htor1HRH/sl1
BR2Q1whfIxYgl+MXvK1+Zo3HKcI5Do5UC97cGcEXFx1RI/Bo8zUT5mhYAz9mNNr7K3SRXPC8yIyQ
L5m+gocHT7evJxSzeIXhriN7WaMd5Ela6saJagdDtJYg8d/g6jaZBQyYCK8sdJxAOKMiQiOKyqtK
dqnyUCWmMYtKPSSY05NTz0xQ79ETcAkwRG8WJBhkuWsd0bdFhHW6jBrptGOmN3X95YM0Ee5Dvuqu
3TYn8eoyYN9ir+NtAsxrC1mCkGkzlB1V2LIz84dN0eITAZwl4wsGGlPdowyYBsQLs20WCHSu+bLS
DuixNafPzy1OAgjqYBmP/OUGtIwOs/TPgfaRQnRgDb6uCaVblHcmXOU8vMtMk3bkFQgr7JVc3hzS
dEfE80WTJDs9Sd+pfJLm2TFdS2zLP3MWczgE59IhfaYdnx25TPwsgAD2sAPZAX1D7URfAYa+0G4K
goUNimUEQ/oIhXYG5pb9C7MPXT5jg5CQ2aGXp+8q0WmzLl9DUWXqExm87xtKKAAtVDHQFvlirKOx
Qh0nvVv88XgIimVIsGXoDJAWooMhuEhtvMJp/5hdlTkrpa+AcCy0LSNt8gUd1Z7xy1QeuVW9H3d6
6/hcyPVCkfemiNeIEGX7k5y6TRS4785iqsiTSt/e7D/52tScCpNU3APam8WHgtlI1R0LzvGaI405
cEweD7RVdKKK0JPJeiC5I+kOCTBEAcwjchqO9tS0/XrTsCs4tLvQO3XvAdr6d87Gb7lt/6GT4XDF
Vp645ddJWPEDWcJJANfRkts8ZfKxs2ngbi+0ubqxPNZ86MSpvqEud0QwEOqFIg6u+Lz5aXcjjl6S
drSV9IYHjsoJNmG30NHDO1DLYYAjsFiiNEodhWEDcZFrk1WBhWAQKw2zx4VuK7iZ6C5d1jOeTSk6
Va2bU+MKr3FHVEJFBGwAQWskwH2a8U/kp3pcw5mgxEs22bbChAX2NF7A1r2yJF8ib2KNM+9f8bfG
9Z6vJkEhtd8O3jaZNfpXuarQQDriudr0KiaO/mN/4z5TYnZv1WaD2XNpvFPCkDDRosewIKU5KpnR
IzkBxhEm+di6lvbATT7FTaGj2KG6Qw6V2ZANtFWLcb61OVTKgjIQhQzvFvQB+ZcN8GzghZ4H3+Yz
IWljSicg0YWdDlgUagPI9qTNIplZ3PQILX2xkSGSNYQ2MTkxBz4y9suK4y9gu5cnPmL+Ge7aHmJ6
vIaJP/losKMfu58JMQqVld8kBvDvvrVplgidgL7rhrml54lJbdLvbH6m/l/7WfhzgDA+sHEVAgnj
o3gzzRZG8s9J9F0MSzbCYBXam8RWB54x2mvqUcbAlgQDnxd8LEDEzVzwhmgC4ohncl0Hl2kcDsoI
0lDaMYcLmIOTi6U+a6yOxqpiDI+FCWdIciKjEOY4UyCRCYL1DwKeFbsagtkJZMqz3uw7QBjV8GM0
u9uY/EwfbBi9GNTGjvVKbkhXufGi41BcyAHWjmQ+iJhqOJaLm0UqpxGCn1/i3JngLnK0lfTJjGj9
hcv+0EBhWCJiaaRvWYUd+SKJlqtCnNNhiB4z6rmor2vyPYMv3C+FfIYgz4UX4A7eqltNdOOpzLH2
Elu/uYrfnfX2rIM+Jy5RP+47CySosaLw1YAknU0MN7Bylkg6mVlZr3xH1/iDaGJQMOcERwSL0G48
O6lXaHNQTMEh1cOVVq4V6dIHv11uk0BQiVRGy+ALxYz82dUnSh9zU0bY6R/sXRuPqAAMsBBKtH91
/jcMS4B5WYiy3a29RUHE9sYabyG5BFOU2m34CYmI+vAu4DctTyXvz65dZK7QIqIluSGyCwN9AASi
o/yEqMvyg7MUxyoPvnEkr4D9oUiuOfdKvqUNQGUi6AtOTqQvLPMQBv7rn0Q6cI/t4ZpcsLrOyhUC
H4nZA92Im4lEk240+R1neK44MJLPeRiYry6IYKZNRJWexSe/OX7ACFKHDsKGL4cFSMp16OVr7jfS
rGrlwmEaf5714Cj+mvApVnGj2TzZRjcEYTKer4C50+4A05LAslUl1ywzVjZIQw/Ey8E1NSkMekpy
AXgRSUbTKrDmfmDPl8a/mfHlY98KPyc6yoIdEweSGr0CPlDSgznG8U6Ri0Jehb8ML+pDGtc8m6uY
I5UDk55MfEriMwxZusOzMbAnEpVTjmAktEcSuJTx9Jjo16WQxTiKCK/FSwvG9uErh6nZ5DuqeBXU
lX+Z9sMlQlmymUpaTT6kPLpL0Sby/zx+BwZwDSYMyk4Rq59WfrUIeUCzTc0IOigMXwG7voQMF9Ic
EuJZy0vCejAg4Kd/ExckLEpWoaobCpDxcfzQo6Fo6GBGqquaWAzSDoSVpPKLOL2IJ/bVbwm/3Mf4
+rAf6MAz0Pmr5aMntEqmRQolHY/CTBAP4Jnp5BC8s+yOm3025d9gnI72jXzj3CKfgoCwVYGWvdlM
a/6s/RukW8F/+hCaWtMjQ7pEqb5oo9+SW7HnLhRW7Jwlr3dF66rkTKXpA7W9VH/x5lItxeQz9eHf
APd1ms036EcsW0aX9pvVjnmBjaOfq4v2ghC9Nt3wyl4SsSXRurjVbIlOFIA8C4R5+ot6XmG0pC3L
X540xeabZfjSAmGgUGJ14chQwxqAISDzdVQfPCEUPwEN0DdBQAHGaspqOK/fPOfqlsEx3y/MKDwK
3UlwrUtGrDW6jvnwPT5xfgRYN1kikCZVL40DddG9P17wx/P4rvpnHBzENTxwTHxchureI+goX3o2
UkPdI2IA0cCqcjXvPCmAONSYvEfHlO27ygiBOVNFtWU3vNAvsGKr4s3t2e4/9fQSKcF9ZKLS2qzn
Wx0RHzrm9dS4bqz03JtbDKhsxnkvp3tJgNBnvVqf1ogKdW4OC2kKicciHP0v5+HBbYgyZinIYXJG
lPrFn08tbBpr6zg43gnie2d3Z+ug1S/BDUx3vEhHhHkEPuDUitY3697iFl9H+CY2HEpqXvKJ7IMN
KQ2ebTn77MUjrxkO+3l2hvl0X0JSXelXVV3ktg4foFslk+6tDB3U93BGnHt0U5AMigQgFvESV/WB
Uxsxu/kwrtUhEkjpNJDE/O+sg4lF/cDlpdtkbRCRvfcfqkoauYvyq/2iD4Y8J2SzhZ+5yKiq6sJ2
Zg4O8AYGq7uQC9jaRnUofvr8qyBwW3GZFhjEt/ROK290sKLqt0UDyUOLb9XBO5I9KMr3HuR5ztC5
+A+yO9sEi5Plyt+RPcoiXRmbAJiRXd21mXKZTq0phIG5XvGwKKoYuU3yIeJhuvGXrSA6pOpAJgmL
GcmWeCC83A60RT8+ixyc+6wpEL0vONugec/xHx2bFY0OIls7Y++5gG6UZmgK57SRuH3p4Rm082t8
0imdee4mD/MY77OzxLjojP3ZVf70J8XyWd4HN1jXdnBLtpAmbxiwjCOTLAiRLbQDaM+SMzrHfAqK
W8DQ/R2x++JYe4ThGjp9ZzjJHZ/CjoHP55HTmILTbb/rM50zV4WjWds0frDasNbRhsopNex2EZ7Z
jEb5LHT5kYxrwwTriC43XY2LzxrvQr5W0znD0iPeO9zoyfPO+LB8yuCgZjEPgX+QP6uAMw9Zh0+5
nXU4NWcDdEvOOaZawM/dCnjlIUN+nVEnbAhdAlQ/UP851RWMMDtdY+1OZZfSz0l+8C7KOFNfAv3Q
3LgBfUJ0HS363cTXhf0DsYV1hNxvGI56tvjFez9Wbie/0pX3pzCvaFdC6DCjg7A093gH54SUBkTP
IbDQjsrVrylH4snzLX5lcESbJfi13fCnQUG0mfeRHz269NULf1Pt/pj/I+Otgb9fZdDFBwaOzXyD
wYwyOVN3CHt7hnOv5ImTCDwi+C+MGDuNTfwL7y9VRuPSARIjhuhsUpSGyZWsI5pGWsCQ5Nc+ultI
L7Jlx+zpYzrRBgGNsZS/Emhss5IKYdsXO505PSdxHCHuWYjZUQJlpm9Y86hU/LOOZFIsdP66bY/+
hHlnFbHt9gmVDaFoDEI4+N8ikWH06BdVcod00Shryfjt7tVdX7PhlMC9RLw3fhuykl0E5k8pLIss
X+ZyxQr3q40w3YEjUekGtMSfSyV0HOkvhWzLghnPEQzBLx9h49pUDmF9lOqdIMIHl7510S748yuU
bcz+xcKJrStmD2QV1gJlUYFEJ1vKZ4tHljYwZpwvMahuuyv6eCF4qx3tgoZWz+uWNToZr+NtbtiA
BWhUgsgmygXl2rDJyNdjmIed+0vg0M6RsGSNiSZGaQ6ahWB9H8+IQKZzkBFb0kXo48/gIxDproZX
zENhQ1Mbo632MKkWzNrmTb1v6I5TRF81yWscyohps4cnfaNe9UPiyl+k8jBHT/2/eBIVMts2jtyY
5UVFVawpLeHUkwAbNjkz7ekUyZDSqqStcsYb6j6hP0NfSlNZ/OSI/qQpd7ALcibvf3ryrBmeFhAI
q03t/wuZg4BcFyYFJfCknmathHlDGk5iQPfTDv+/PUjjmC1RoyWoeHLoGKka75sBFKwI7GyAP0m5
He7U8a/nrBewW3tPpoqaMTif5gnCJ+9gNXuXqqHN7i8VbU3ZfiuYHz9YJGgtZcZ4DILLJRMk9li5
9RDqe4i198dCjNPPELEUwVp41C7zmIewH1HY+Otm1z9Y82rswS/Rst10f5VjYG78gW+xyR/FTf+r
/oR9vYkeuWeXrnnMTp81RzvIrb9483HbjXwUL9qX8WWdiHfZ6Sx5596WuWuyURcgRS76XD/263qj
k2qgYuw7tZtko5yYiVo7AJq/3Ur98S98EHz45EgsEGkkt/oUfPvwPScZUL7r2x3/Uz9j9ompgQJe
E1ZIhUJbmybl3YZBhCw+pPTizfHRWgcfKzsx78SCEmx80EE1UAdjaF7Wi4X6j8P9jXSG9h7oL+0X
uBUbrFQ+peqSh7P0k+WErgjGuXQXXe3Nt6O0l+YHoQ0cPnkpZHsV18mt2Pg/NQG/ixOhX/lElIQx
XdnJ7JugU0DRN1lGGGKLRJ+KS5YIkHPQmiNrYITxYeugQXBEZZY7PdqWDrd+h6FXXrb1ghlNM1dg
NYG2eiOb0eb1geOwGJi5sunfRsLkaPZ/ms9GPJlnPpB890/eALYgU7gJHKY6ibNBVfSk8q8Cxidz
XqHxBpidrXpzYUVuUNENk/COoRLUS/pU9GjxtaHVZhHiRMIlpb7iE3xwUYL1gw8QpkdGQNgkuwHt
+G8ZAWckpXr6qJMTh6RmpzpTzjVDeyvZ8NLnv5iqDfL2AgztqD7GiLh7fLE+dDM4z6xIl/x5IT9J
78Y/6H+Z5SAaRXEZzA8b1RlyMhl4aVEiBGjcd5MHZy0uppSS0WayXWQrNmyDxhpgjp3TyHGgD+Kc
EoIpf33igWHSJb0+zEG0ubTywykdmPfZxdwPyUD+ol1mo4NHRqGWT+xScCptTaFfSpMhuja2/Kif
9jhM/DWwy/QbATr8MDhEDEnZX7Q7K5t0q4qBT6ba0Gk0CKJCJoktt82qd/jgoABhqQAcRHYUai4C
P82Z8ZKtjYZRMbZlZJnDKlhnnCgbYUkeEhrH2PUcJjYlCxsJ4e/kQ+SWUnEc1e0pZq7R86Oo58n1
TKX68tujh5AWtRnzLxNGuPxdx3eLNDn9q/7z0Jo2tnkOfdyoqFq+U5ZllAfMkvECZxqjzGWnOkSo
+fQOIEsaG6Eq/idmwGO4N9OVqq4CjsiGzEAN645N5i0qL6p0RkQf9SuIfskFJg+m5fZ6MsdlVSZq
DoXGFAxEhQvklO1bHLkjAA/AAiMJbuOZj7ei/BL8vxDWYd5fGR0SmFnS99H2SDRHKIzHX0s7FoB7
1FUcvhIghAnqVpNT2jQkO43uaNOoC7Pqwk0+dlc2nlFxQ+LPglGlhqH3zEHNeXdVoUep+ZYu06HM
zRXERx4eRuP8PfTurrSYatt/Ar97+BBYmyr8J52bsWOPyi3nWAqIYi7aZYcEOUCqV41Qisn02lnU
5mNL2hTRQW+NNCGDQehxcj9kyHjpaFgKUl931mvSlrquwURrz36cwG3SzGQuIBTjAtPz3L4n+lHv
4FX/Jdk5YlCIclhHpl1rxLv2c3IhoznP+IOJubFAG80SccKUE6SjVyO7Y/A8CFTlprVFmil/pYZT
fUyaJf3l8GCvl8nWHJGyzB6O0Qs9eMOPiHA//ehbQROnXD/Uu+mOQHJCvCYZ7QcpcUffyTy2FcDc
9HPmfQaPA5R0dFEIkdGqjyZCCv6V01s3dHq4idLphwqNRaQzi07RjbGARmG4YLccAHAfk+4UYvIk
wGHMv0fKBgUduMC/J1zgKkI+j5BbkipzTowPP3WG/J5PXdUNvlEsnMSpp8xtgUgD/zZ5/yYyJ6Qq
4H2Vy9sQ5fOihU08J1Yzc1kSTFuQ7uSjsP3cEVWOxGSiehfYcvJZxSNhbkhGLMR85BwGxdm3UAM6
8gMoP/EO1KRl/9IA7fe7aT+t/kyL7f9X/AqbO5oFxkUKV7uog/y11Z92+iTYnMfXENK+Kg2rMfjz
jHX5R72QxkedqdTLCN9p4S9Kygbo9QKqXOaBkFom/aH3OWXjPWdLprBYHouK2RU8ZwXcLj+2yitT
UCrl3J75mucKS4GFbrjpZKZWD1NgDcYerj+1yTF+GjVZ1++YRVHnMmE2upPEZIjcxYbvOxj8CaTP
GkbfJdq++TCuDhchuB0Ug4YVrlSTQVOztsiZLa7s0QjeWTG+t3akUqcApZl3V7Kb3FjKUS43Dxwo
lbpS9S8aMtAsg26bMCpYen0colLpa+EmjYfwCrfJANudHT933IggIgb8bXsjojk8g0xTpwoBn/FW
uyVfvFZFsBRcVVnL9Jp7xqYmTi8L/AXS4I2R3xrx3PcnBk7wu3/KSVnLsw832CwfMWVXjMgAbbZE
JEB5Y3tNpM4fAj1fOpv8vygWrPjdsbXow8gRzC2KocfAux0iuO3JHCE+rdX2QeBO8YK0CiIvEKdK
BREzZ0Y3zJgv0ThIQCYTXAUBNW7iQPh6mHxZEtNi/twgPwfodmU4nDISX3z2ISEaQn8drCWkVvMY
ojfOhrsFLq2cbPhKe/BJxkbwY6bEkiOz8x9w+ul32GhhiWTp2BMDTajc8tMvR3JLLP3RDPdpkTKN
rAKwBqU9yaSNadfvhZGbUp2y4QsIsKx7jiUAZDEndR1TvqNZVdsAB0mIAhtsJxsWC2QSYieo/Rvu
b1M/+ROFG5emHlwHig+MoEXV21wW1fAr5F8+e1QFdhEH4rOgB0fRToAyK6lwycpuOlw/TKrZ/K1N
nlqSAsdtjBa4tMljhOtbfVDDOx1Tj65+9MnbklxB2A+xYPvBNq4e1bQd7b6jwBHUM4sKfsKOsBDY
QMgnWdK0EZiRA84Ki2KIOQmL6nyF67ba9wlKrMNHmMJ0ya9H47EHSziQ9nUy0PpMkAUXWbvwj+Em
ty3Kl4iNeXj2mjMafyW0zZNfQ65dJgOn3jL8vsMZaCIg/oyG8V+xZlN3fbqNyFtNV1G8j/UdpQZE
Kgr5zLWI9wnsCZlAvmHrKuw2DVuLaObZW2Pp+wibVGF1i5iHB4sFHrp+KbbpP/grdSon1ZlhGN5L
EmhZr8I04ofIOAmpUqq1BbgIll8BMXwpJ7t6fEb80zFjR5BKvGHlK5VXFQNZbv6OwFkgf+fJAh6t
FPlugtJRdsypQ+6D4lK19zr8xQcr5hfex6TFv0Kn5cKlmdYSePV6QmGcOkUnvzEmHyS79JboSEU4
8V0zYBOakz4s9L06Aamg/Fw7HuptzUJTdZjIWSthpb2E7Wc8UztSBGCTr1Iub8OO4p/xyC8fFUSX
8aJwC4px7YunKHFgiokuQ6Bqo6mXYHTgX2fSL8PRhguQasjbk90DgAirD6lXgP/n0oXhB6UKM9gf
/vQWQ76E722B3zDMV4H05Oz04ysHMsmylGAmOQ7QyK9cb1yIdbYdWyTCc2vFlPLGSzfahB2hemln
5WgT3jBgkVG7LRBC8PjlGSQU4QwCTxE2pGxh7rnO1M+qeFDMNBrqEwkGRQ7ArDZJY/qb9vXMsASe
XPRX1QWFPxsF2Q2SjWy51Ii8DT6aWdvzngNnAK/Ljk1f5Mb/eND5Chk7tneWY9Y7sO5KtGc5UV4Q
4XWgiqHLMMXP1j77TjfMXKWbN0S03mIMr/A+Z562IzqNaSV3MQtp/4Klq2DlHEpnhFcibhRtwaiN
fXvNSo1/ji4/1R70J3RRQk1KRPXFmTLiFKHVZbKf76gGuKHpb+j1pXahAmlqkODjPsKxpKmIYPCn
1og2rDdzmQoaI7d+f5V/5GpjsklG9MjGeUXHwR/MXXQuCWFbqF8LlkRl42ohOjx/gZIWu3K6Yr8F
u6Nh+gNcAxd+9qgxffv5uisvPiMN9bzuzbtyzMwrr3KtHT3jZDU7K4Wt91KaXQPw7EeF0fZgAWaR
wjiNv/9RyFI9o7ym4hkXxaPBi1HNA/GZOFJNR0asoFs9gpMss5ERkEnDfYJ6xF4iKL+Mt14fdbZe
qCdcSPKbnCoyxVTh0Xzre+0N6m7KhI6uHhsmvnn97mmgcpJgCS4nfMCIeL8Ddsth++ahYR0SOUB/
nVxiaUMqWa6IrsrkJxnWXNGMqrgpELdPZ2VpQ60mzSCRduGbAdC3HHIrBzwhbLi6HUwg4n9DYIq1
6yVLMmIb2J3UCfuqwaS+8uqN+ANn3j+MxRRlTVWxTVn4T3YueWoW7ijVmL5ESNwcJaTvXgQwpYO5
AJmY7AuIQ0fIDxW05o+t3FhBU393GyHao0e+M21mV45GFm4BJZ25KdCnJGg/FgNI4rNAm+gYK1pB
0BwMQqcPmWoY/pOewfC5A8zgm+V4l9qNBsMW+wMsCa4bO5/Gf5AJ1u1bjmFP9FSfbNTSfYLyvdgZ
/rfpB3PN/2YJKbaIdu5TcxtyThBgS1CrEh6FuJ+Pyl71tiaS4u7eUI8I3doMlkqzShgq9DDTSS6K
jx3uZI2VsKACVGFCzn62acHFoF5CfsdIzMgwhU0hCKUDqX8gtesPKasUA3Owm3BBKdSxQ3LhK4mK
i5Zj5CvcIs8fkKK2fwzASNNefUrHoRTZUDVBcPs41bCgSKMhL340n/OFMJNLN+9/n5118aU1Q0hu
KAIC/2mVna7qqqA7XwZbWT+xaRpksjRU8mKg4SH8cjIOh9fEDjDrf0ZjG4W28IBUWO2J40GISAHf
dzQNA0h/vq7ZnTIuvPwrnX/wHc0vsKOaDVuJQ6r8MyHQrPo7GQjf/R6Ok4JYfpZuRXLPFh9mQAUT
iElVq6Q/YO3r7sR9Qtlr9ED++JJpfQQGcHD51HIDrKxr7wFn4ad8DJ8TDsmYqlRAtRplZ9amYoeY
numfZYDkd/I/lY3lAXlUTt0xckbRVHBofJxge2lWeBuHhTWuZGVrIDwF4IGqCJgdQ9vmEU55Bh/E
PFNuEvXYOMM51vwgCpbeqkaEMIOBubb5jOtizZNF3FP8jx0y/Rq9XU/9g/qJFdY/c7SFp3+u/kXQ
eOiQ2qXy7knqkTgLwFgy5do1Dzq1qF6op/E5xC5jYV0i3s2ZcIsogqRHLiwbMjEBFtdrRjsjtABU
rlnNMlTilQgmd9Cs4aQ46b0Nbs6wdlZHa8+ywGvSpYbWNwFzhA4XBA3o7Esof0fGdgx/oxYADuHC
kFdCdE2cz58vX7rWLDV5YCz/LFooM3cAAWlUR/lipvsc1HNg88OE1DKZdUnleyIDL4SmCJ4TyZGF
pQQImXmRUoCf3YLdoRJuDekv057mALZlnYlXKiaLRVP/+Q75sHo+45xXtw5433V8WRhWHP3/eHW0
z011rMYdrB5QKFp5KEFGB3fvWybssT0NxqtCMK+Ev8hzhJdePEYCEPsTiiUMdIAHGtSEufC23hK6
vwTfM1Nl6yyLDpyqD1B48FUEH+6L9tsSQFFeWAyYDjL48Nvjk2Rb2dxG415zlTfNUmt2jLlZjSFj
EZ4R/DOUwzP8pLUFoJLJMukwbgmlO7uO5i4S6vkmyxbCG3UI0YNUTcaVfhSdV/rq2fOcjcoFdj33
GEcwrcQYeaUAnjATcYTaBd51Bety4TGpQro+xy2sgbIxzx+seA3bekekwxNtw/gKcUsT8nmV5FkO
JyLgsshk0gX3XkdM4VZaqv8qWIyIX7TzGCMCLYErkwvjeVyAzXfkOy1jyhdpmuZ/JJ3ZkqLYFoaf
yAhBFLhlnsR5yhtCy0xGBRkUfPrz0Se6os7p6qxMgc3ea/3rH+ySXCKqQnw80QR9Rcqa1HzUC342
eEcKPZUhGgPRqMeXjkICxJ3PW1uMHYp/rbqpdzeWhNuYGGLeZTfbTEFUub7oE2D1p7TrydOaJqvF
gmXsNuBS0uSMMRg+nbJ6+DIWUdBb4vYNGaUTL48jfOVphJGJB9tNmQ2GIuCS3mvzVSR/iJUH4WZa
4I2sgBj7hc+PPNtGs6n+ZPV9pkiW2n0Sl0Tv/IzPUKzQyUZcYYOG8XElw5peyCgYrw4G8pccwsUA
bmk3nwjCfQTLH9qCtHp9SKCKqUZwE4gtbODkBtKh+bkxI5phid0R0tRCda4JbsXPwlBU/0lSVSli
dYRQq/8RC8zPKHHV5RSbWxFuLCbdjxhLoEP3wbJtYrXDGri6t9I5hTgEMCbpE582WaBAfVFycjkJ
pmfvaKEzm3lBJGjFnZopt7LFuR9cDJ5DQ0XAHOiTk7qOBFE1XgDE36f1mV5FVnmCyCYGgXpj8jH6
2kw3byGY9KIjEZBbC7/Shna9MN/7163rQtWlSPwShRyJ7iw+yFNS9tYvjGKKAVwW+CT+YAnbOcnk
H43vtFxYElUo/A4kRiNd6tNvpTx2hHIJ52dhdjDWE1vsjihQMF1jwEhL1uMTmZ8/tf98bKOn8e72
dXsZmwicA+ARNdODxIWk+VmZHqL0RZPJjkuk9RCmk9jo8PyJeWuy9z4RR4h1/10EDUWe6GCC+72k
TAJLdBYuPYkg7pLuksQe+5xS2Qg3BXKG8Mt6bMFJh/z8iHx6AEw8kyzkKEzeLocgJFVO4ZixGGHe
PewaCwucujUagoWFcXokzlz5GcR9IHMBOYkox8nE3RRvvLwd5ksRXSVjaFhEMYR0p6JvAXtuYWNx
Crm7vA9ekU+3kbxNjj3sjDJqRGy54NLN9YZDWDkyv4phLFUAmKFS47HhdTOXBghDWkWy+fn400TM
PiFccqqyRWFZDgjIEJEuXrJn5LYjUH06CTN6hZMJawatx4YTvsN8JJ6MbK+Fx8d98skuHO/Zx4Hg
OhJVXmb0dIB46Q6mdGiLoJRsKE8U/xn7HvvD02kgx2ExEv0xF8EzJ+WTzlxuE5A4EG8iWrBdEWSx
CQEh0l9Sic/Xww0JSrCgLKJ45Rd9WrcUZuGHR5BYJSgpS7CBNGxDDxTxEUWZOltFo2jE5w2lmPq+
frijgDnc7YEBX+PTbaqkAvWj72fGCRA7UIFwumBYg6E09p/zS3eSyIkeDOaX9JZAuTml6mkeOSNZ
uIMG5iKQeT0JR3I7zLrg+BBVgmOrZOfzZTlfyu89E6RpupKGbS6tuO98hvI2LT3a0iIP8SODfMIP
APQFPpZqXLioNXc1nwXGKYG1UDtg3coamrWJgxFmDdJYOn3vkYo+4JXcGaOJ89yOJffFBjI6G8aK
hUUdbzUOi73gz3qbwxV+IWFF1E0gPkwscGjlpJHezLyNkoNABRB0czoflgWDRnZ4eLg0xjio9AF3
EuRlGvk8e8ghr8VPrl5o199Z+GbifufieA8461g2fEq4KHwV3Pcq9hBeIEiahozdVxPoH+SFnDes
QKas9CmtZNDn0ZqJW+HfgiEqonr2jIk9fwYypJnofQS1532TI+f9dooMGGM3KxmN8Vh53YRLj6nF
sOV3GUbHTb2DojBOpmWjweGu8NwgYvK7ejfKW7wCP1Dv5W22ntwfjKSxuMxM2l9gD1Qx2WzXPd1x
cd/oIRdb+f6G4Qj9ZHLnAVDZTvZAB0Bb44/jhZQZ0tF87pNlR2jZ7HfwM13ej73XHfoUd5J19bh9
/OnYBSLHE8P2X+nj+www5Ys3PYcrDg8WhQ6Qy2dsIIUJOMKRRzy6c7YosKZyh+ELJdZI8yrO8aQy
2ERYuEAcEMZQhf8y32rwl5TN5lRluKP6b4G8VftJZJ98wQKYpno9hUIaGUrUbuYTgCo2C4dlx5gu
mUAaMydKjWhxBWu5yFpmdKDdjMLFaWtkS5HTFuc5Y5Lgqsv3pzSH20NncRmrlM7E25KmR5J5oR1K
wynoxLaoDjO6whjWbEXrKzAHn7M0yQuZPp0pl/KinHmQSDgBC+P9Vz/7Bhtb5SKPzQ5fXaQSBBuM
piHoZGzGowHSV8TpFI7AUKHmf1MWMSmqRLofqAcq1upIn+wp6oFhnuqfcfe9TJjhxfyNHjOxVN03
DD5E9cL0ChRAYHXJDPafk79YBZCDWPV+dO5IX02Z3kBWeL4hwacMHaWXButvrLC6FMLTll5/Ntmi
klo8QXUQXpnMVxpYBJRkpVXFDrvonVJISi4RUEkrnTjgh47m/VeY7QAQ2TV6HnHsTAQfJHuhQLcY
KdfIO2aYTMzRhnl0cWM3z8IFVHqTtqjTH49skreD8gKgCoGAgl1xan3h/EhI3wKGkHyE0b3pjX3j
v2ywGUywwY0b9nc7e27ZIvgA7BsTRmNM7Wj8KcvobUHIeNU/7jDHEtDk44HmYEYCkAvNku82QUWY
mVMoekDPL6KZiUnB9HdDOQOViBvANoEfOp+TY6sox24v+SAwXZcTn2uMaxu1Id+qGGwkHSSSMPdU
Y48rYnXWBe6g8FmcXuIMN3MUkQlc/MNTojWfryXc4pitzW3oWFwwd41qhO+VKaay+CGZmxqes68T
RjctNmM8eKDwcXf40EBQD2XkcNIcws5kxMTVDgsPdSJv/H/vb3fjI/B1aes/oFqKJFGOWxJ/mcfC
VI0fxgWBstKiwdFH0DlEBneOn8pJKWccsdg/jhvI+PX0oKUFEIvug/X0MelRM0JkMiBtTHPtqWKV
0fiF3IjnL4NDbnIOxzMynty0j46NFyNbNC1qi02lPZpM4YcBIQ0zpbfFt+ZCaVO7/5YKIAhSTOpK
Hs03C5kUs4q4AC4dXQ9rCa7RqCLhcrs1z5QHxHnCKzx8t2h04N/hRcQHiKTV5LNXUGCBXE+3fB8u
W4a8xNp7L7mpXDNXAFaMtR9vDjK6kYOPxOvI0cZOwFCYgxEInj2rWAL4QTzm7/ChYdxzDcXHwXMB
KQs3EvyLp0Bu2PjnAASVOZswCKKIHu8xNLIJJz0tBO8V0y3YGuidHkSPEb2J512mz7iV3HMUdr+8
dHwHkEz+I5pAOJXoe/B1md66m3yB+jXHbLHxWaPcMkiXQmm9eRVzg7XIvQYpZ+2ynMbLRlWGZpWT
HBTzl3ctgZ8z1nwmVE76KCUaS7LuhhVJ0lMu2x9mInMeYWFjC83gVPitfpmw401ujCcMVlVMiPGC
OTCyB0llf5+v2cKKA27spQWVmF9MdHIWEbo1tgBGGAzo6djw/OKogbUAZwrfD2oHLhpK340SjAqQ
jwF8Au46mdC9M2Q2eUzvbI0vCG8lJQr3jgXNbYalwIWKLFaFiR1uRWgkDUxzYHtPLg8kopXHkga1
ZyW/WSYUfNibckjwf3D9554ikKlteuKXhNR7XKHEWXObeC78RbBLTLr4Pglh1mwzzKw/DvcaVjeI
Vs2Lju4ZWdsHriVLz4moF3GRwcuFUQ2ABs5Zgo4bEIuDBV6ugHyYHM4kWLRr7FvYbF94xcjeSzRZ
4gV0XV7Yyvti4aKYCKyYf/AZ4V8g5eAJEQTKqoWd+LRJCPgy3E4cOL5YxPERMRP6smHGLlcIyxnz
WUYmkDbxPulz9pWx0EFIwqP4b181iCT5KkFVBS/JkbpwVK1WgUqxxjr9BtJiKQ8eUBpXyM+CBjHL
7BaT924lSzvlgQPrfvYBH9wR/I0oC9q9yMQZ2v2hmxiiMkLY7S9ijeFE5cyn4rqnkoO9lky2aeL1
MxL0KnldM/Xt5m4nsnh1mPLZbMTtmOMyxf2MERr4/LDFoByAS/yZBsRZsxi/c6MgZHvuEiie9IRh
IHgcs01krEkS50HJxyCxcpR8xbgWIgW/k+D5Vk0MF2oZcQ8ukdDndY7u9qu34LRvfahpMLQKmvdT
uzL0I+CQl3wKfQlOA7NNxgkuUZZz+1FvEBwSpFUdv/GS0Lk3qWayMy0sInDKh6WIjLj4Jr0OoVpl
rOu+7ZZDk1kSCoVRhlHuSdLBbkKClYLyWPB6yUqwdJcgJBkRemdI3UFnpdBDmeRrC83EvA8GCHdV
n646xofECmUigKAhNmYjO4XGk9MaC5hKIDBvASD2OYijfFErHKwEFC1g1zCqv1Rd5Xg+JCaAqkBS
19cjoW1VOXNz6tonNp9/0IF1iEAmgkZDsMndJoAHpR3RS2M4scb+45PAYPTav9asr699vp5A30Zi
jRHUH6xuFDtMqTNAERgmHd2v1kPHhYNOKAJU4n9FKHgMRAWaZeo9XcLtssBrR3+Q6Y20y+rhmigg
zCPenbHLHKlnHrADfHxJ1q+7cnseUN9vXpYXaUHqTn7lAxYBTL6p8AsL/knBNK12mnNnNVbuvnVu
cn11mOo6g412SmMf536cBLKTMdxcXwfmqnj1G5/OZlrgQ2rOVyhYHlTad54jJAhcXFgrE2/iYfeC
0wRLhOu45iiXEa6DEmny8gGxC3FLboRXHtd8M9sMxswsfsadnYBk0ht/nkuiHfTEVo37zss0M2Rd
rcr9AS0wyIWP3MaYrxdhsmnJuZ94Mv8IxySUl7hPrB5r0SJadNMlaLVqjyTEn+HffEOO4Vr0iRFi
w2CsSY4oT139fexmB5a0gJ4rJJZ6hU3pVf4bQ6UtICfGboo1jipwtNkcRJJ5GJFpyJY4Oz3kB9pV
0S6FZp6Cj3HY4eelbUbfUXhby0X4OtXLXahoYzBodYzXMVinlVuTdQr7kOjx88QrL/hTCEfir5jH
Te7FuTo//phIaDqdLjFYlOJ0JMjcECcgBqRuMjg2yhskH25ijdsRFcT+uVVuza49DLxJ9vtASsn0
pl4+3GLFeaywmFs+RiMG2qqxN2Dk4MKfctU9kn9+VdwuQqYZklHEI5n+jqx98BPkmxScU2ZdnGT8
+s9XEJZhty4t9chP9KkJmNO8zIUpLhfmsMH8n5kkfcT9TpgkCQeEPeNcdoaX5te/E3dUchwoGaGy
QSEsbySb/XY3LiTZ7EDEOE2QYLWjywR4L1GK8RF4N75CLo9+0e/RgUKCnwFGp3ZKfizLjr5+ecb9
z0L6ZcN5w5rmRTemjSQj2VaW/WrilD4DvHF6dwIjgIEJN+PpgLiSZaI6U3safnmxriCP6V98FIgx
kXfpsT1LP/M7n4SeCMj1RWgeLRMNOd+HP2TI/YNuD3Yxf1w675EnrF7UO9D95wZK0d048+XLeHRv
e+D802z9uFEmUa7QJZElVJ6ENdxK/MZQ8wGBygZlAVoM5nsgCtQMnJIcCRHznU3n1l57mKzpk8ba
Yd+vGSw1tMn7mcv7z9qYjc3Z+Cw585kDiDws3DxOasZ0SXseWBk0XPBCDlic3SD+4uw2ueDUcalB
1cDbIBqNRQXdJiW631qLZfoHxszkHxYGQ/I5TAcIvTo/9yFgI2/yOx+TThBwZTrg14NaU1cabcYS
ltEC/KVsWbhsYLOB+BQ3Efz/HjaZU8pS3uFa//rLAiYkspWeWGHjA6PE/v9PY/GG4hLygI1+S280
jvMrxRHxbFq0IW5KZ1ZitC5+41dl8zGz9SzAhMVlqua2DjU9g3PC3Huf5NPq/t3PHNzGrXxJlJn1
XkXeDPz2+th2W+HWHFT/G4CkmPmR7AhlM+B79Bf9yU6FwdApmehg/BdpPb0s0HTeEC7YE6qSqdHz
mQbvZX8o5n67X3pP2PWko+SYAdzgPX+W0pHB9y7bzf3oq5feA8bnLd9Yz1XDSAfDHdw7eA1ZJwjJ
jx/kNaiWNb6KaGj19FlWl9f2tUVvq+N0u3l5r618Kj3Bzw9IzTIr3TwtbH62xf1zzNaydUud5ljs
BUswXj/Y7WxTX749lsjr16Be62r3cB5Y1muvzQwuO2OS3WMD+AUPdqfGWrTmnjW/DTsrmFKrxRvh
1ByG3/4W/8x5LLL2Gy8rXBfQBkGn3H1wIOopQw0ZHpMjONXqfV8cmSt8IbD32usXGHWyzTflEv6V
J5nF/b3P7oKBW1jkNfr89Ng8x3vULGXyDebnaDP7h7JzYZfHJ3ovuw+Kfb7FmspfXHsFj0X0n/oT
dTutf0OLDMuHOSPsNGp0UsB8fmfixUSy/EJ9v7biUQbnT7ZPkl3VsP+up/Pza1gx/ZTM1lAYAkpW
RcARWZmEEKhIEXmJf+UWzypnoYTNJGhqC0+9h3CpOB1hkQ7rYbrJZJyIANSsTgnJ4MqqDVOor8z8
lMg2Ix6oOu3066T4A9YBsjPYUWDcHeMyhINXpgXoKJkqCxobhjwO25RDFjBqJKmmV2H7YmKiwdMB
9349IXLhKq+JS4lIs8QGQXrJwIwTH2YUrxU7H/5mHa8o9Y82PzPkg2QhjJsx35evVsKXgwA/ri3e
QzhcdA0Yb8KClWE9AiWzF2ZgVD5RSCb2SyBJUGY06MLMChiljVvkFECHoyaGqAfzanyxP+zC/GSg
QETDMEXP4wbsdKfqkK+SjRI+bs/zsK3/5X/PM1NKWCPslC9HQJiNAQZdC4APLFAcc5Hcb6NfcZne
Psg7MpNmeeyI4OoTh9P4R0wyNKiRGlQJjR1WZ3vmdQPaNjpc+J/uo1iCVoFAPgXspcjdtKfDthJ8
sFzAW5gwgv8CmXlumcZ8FAutIWo+qMMRaL8rRT5gcSsgPXIA31/0M/ImaVdA8F+iAOD6w36nve0D
IOBBMAHFM5jND3e8BFyPP6MisKCrByl72SnYlwPwDYYNMMggH4ryANDHltCu0fXy0wT+EqC8RDYF
qQ8az4CHyRKoxkZh5OBz5NHMYduxJWcqGWVLdU+TteIyc4Kw4LR9UTPyTQzAAsBboA0GEGB8CiY0
b4eGsDxxXqsBPNQRm9MZA3xSAkJ1DvKFavQZsfMW2O8IN4CbKNYDh1q2odGDHkYSgx4X1kvX/T2f
25HtnYKd4RcJJZy1hjkUKQKqrA/vX1hs88lWzDcJLFYQW4aS9KRbKfzeF9uJ+0V7IPr//UMs5QtH
gcxD5r/NsH9s/PGfSTBBdN7xCtx6CSEFTN3lwxoIvG3On3N1TNfdLvth/UVXKFRjL3yiqcDBk5dA
F0zwyRO4JnJxQsoJueuGkZ3WnChekAOCrfRa43Docqvw4KbZA0BBw5AfW7pQhShrDkb77eB2YorB
1G+cvhuH7DI9xyXaljtZ0lR6QJEBmttUDoT+jGy7sWoCIPigMHgmf/RluQz31a6Aq9EJbgA4iJAi
XHT2NFAB5C3JQJvvlN3CjApdXkrryp/ZUFgDoisopSn78QR43AunJ0L3xbB77EIkBcMBE9czqbeU
1qavebE1hXNP3ii7Z0g0oqPakpHrb06BNEiDN9X/w8jvzOA4sfPr528aAqxT/tdevH9DyGlcxZ/6
T3wmiAoPGYVx+ruShS3QzIv0xnvbjFbGwk8KkwAjnLCzOqs4fcM0KK4JhGQ6cE5/RsUGvC54rh4u
E4SPR1iygl4TcPejLAUXN4gVERZhbGHoECZLZUvxvu0ILEv2qhOFNL0eVgDW1xvFFP3PcCN7Tzmk
V/asFx9Y9Z4hvju41oy4CEMfdC4WDzjzY4g4ME/XU6dz6TzQTf6L1+SI7GZI99jF4h0pU2tcEAui
+KD/n0SHRgKwFgObX7qR9lptqBN1ohqsr/1x813JZ2U4eUUZj/aydgAZdZX/ElEA78Hk8hMmR0d+
tx/4YrRk0Uaa/t46NfRU+vXoRBFrN96Xk/YRLpbEvFiigbVKaRA+bBYBnYWRrssVOiFKGF46Rw4V
mCLMQXflTVirQWH3du1Vm2RDrV36wp13lO/NkodbyUwNp3RI3UFFSc+AxHodW3rkK+Jnq3Np9Wjr
rXJVeMC8ZrPLPCBZCjhxKXqRN6c8pQpX6jGSjbhAXgQlhPV+k+88Lr5MuEAAIBX8xpCIen3LVj5s
U8zY4V0gnmGyVZ7ktUjf0C6HU7SlVsQoXnRiA1KtE3MXFUqKxFoY0OPx/eO9HGx1N8FoIzFFWo3i
oKAT4KBiKwLbPyVmZ8KjDFWD09Uk+2j7clRsVVsdy6Rx5fGNydlckZw4piyMaMtyyntN8+MzWbV4
5RPMbwu909NtFXz/fVfDtmBtgPibUAT/LezILlzpp8z0Oe7RmNTqL3pIqKs4mQw8J3mVBJmLLa6b
uQS78Fk+jkcL7M25osrGvcFsYDpiz+cLzMtgz23hUIeFPcHxX8uunzOBP7lR2XO3CFJskFiwxIKu
cdwqtoVDS2Ys7AL732vmYlbpMJrQaHK1QVfgfmiLQWOCoTrwMTMVedR81ziKySYNMZnXcLWwRa81
2AchcAzewm7MO3n3+kbU+cgGGvzlnRxUGyGMj1DUA/Lg34ogIbNwbqVOtCkxZ0Kecau8Npw6aKed
qTe1j9wvbqoYUi8ZnZ+epO2YblYahVfpCuZLuYEM2Jhu5wauTe5sJ21ezP/u4k9/bt3XFojJQjgf
SDbaMKe+Z/eE0E31HPskzkObOLUuJmi1W6w7yND/cGEVbp9lG8T8GwJWBlhBH3z+kBI9wqeVWT02
xKCxukrrMWckxhMBSKBkcdG76XAz+EB4ahFiRf2HmsFkbAimUzkvg/pyr9gfr7emJvaev7nHh+Dy
W7aJ6hfwUnanYf73+UvWiav+mziIsllztZs6Mz/2XsvCyFY4menvgGEmJm4jTMpOXthqgI2/PQ+R
Zxmil7FEgOINDNmsmfG6tsjEn9ziyu3s/Cf3RJ3piC1bvdV5oMNbumSzNDsdYF6DCWoSkK3NgtSv
rLdTEdtNlA59nx95dZAe5YkFkUuI7fI6wcRjzj7UmIM++Vffm8KU8AcCq8AOEstEJ/WR+5mvA4SY
uf++V6t0A5bpvHfF6mFjcIY2EuGsmYZl2I93xozsjy1wsfg42RWffeBPgIHthAIUmBZbdDD6EwMq
r94/78OSPUIXQ6RfzCE0edeZGL6tHj+jl7tW7VlzayYbVCVbzGOxzwF9uCU8DijmD2P2b/HXpXq9
MIvLc6+uCnv0rm98aFRriBRouumSPMFiia6J/WOHW/b6QnvZ48f6BsL+vWOY2K6Kt56zh9Aw4uBI
LiYowmF2eoUU+9mesx53sweQgGgTO0PxamI3x8JvXfqlmULgA4lpeDJqdK9rxaUrmVJYbsowOWcX
gRsNkczr7Pe63qNJdv5bVGG8FYJ0Q7W3zbdtZzNZFm0Q7VUJQKAs8diFYLR6nAhA8wcv3qLY/Stw
ML2+QqL3WNUFvtq8V9Culi/ns3kQXYiCd5OusLxB9Mx+8+EvkpxhyW53mtOZS/br2Ac0evKqI4iF
LWTi0mV/L+IPXsJIP+G92FDvj8I/rD+ee+Es8Q7BhOE5XPp9donsymUSSxLe4g9S1rjNkFmDYgKs
wilWAnYGd+mA8rujGeQWdD+vcJQ/rnMfGZcXbcasXnLutlheS2bvLNyXna0LVzAwYdUjm2LYjNxs
B6powcMV/96ucp2dhdUfQhpW+it8hEjgsVLcElh8ZLMyiTcLW1heD12xoeSbpKrrU7tfK5tiz66x
hqra7mlKYPcwCdDITzxOCRbXsvs3+CwTg0aZX89dYy+OgBD/mOd2C8ShRnFvjuVf50kcEb31MWG1
fCk66EmNhDcwxJ7Q/vrQe4wqGLzyiBuuDSHOi0NYEDxAZaPA0sXa+99n06+h7MB7aC/1v2H7F3Ic
eDRYFCvWHCigtKsx3dqWxohdthwyXeeMFsVjfR42k0BYd5zcqTM9xiG4BR3U+x/IAE0W7emoICuM
BVh6a79Q+EBOG2O1Yw4c0DDvs5HvGNQFC7j3vNIT3BvxmKjPwo5eCGG4irZQz6Gu4IZFs4eHkxq5
gFrp9ApjFgMQ2jMgF9VpPF9YwwWdbjqSnlp7UZFGQJrsNCSGE2UvHJcZjjxMZwCNzeOsGwOqWVzU
EcIF4t6T3DAoeKh8TJw4+eF1a6N1oGNjj8EzkyiwCzAYcBZhVq8bXRTfCZCPf4PFBl+KcGB2a/o7
TpDPCRaYn96yQ2y9ds8fUC5GovQpAEN0H9kvinoKBZ2zkfBr3+D0WuPYggSGpOQzmQLCjovlahoW
PBSCDTElOixOYN+nCTKp/SXaBtMeTlfAuhPzc4DEL95eDl6LhuB+dxQFeutC9NKlsDylVv/rSUG6
ovw+kLtlQSY2yqMxbIzZqhpzfcPOW/BnFQZVrcUc1Z7qi+V99L1glEJwQqLda/0k6I9gbp5it/em
GhuMLi1hVejvc+J+TvN/2Ov+k1fVvnKzdXthtfxRPa34oNkGxMytUf3mK2gPp+zQ3ZyZC8l6PWzl
CyvLY/CFZxUS4tHei92Q/Wu259Cb7OI//if6gRjamd9zfI3D1QwzUyjrNLlf6mhwa3j15yzWyrUJ
1JxtqZH/a8ohUjA6zdajK09liVgUsU3jZWj/rbqTun5uyBmmlJ7Yc0qcN9CZofiJ37nfI23QbgGa
qTiTgHheB3lXbgK4vw/0NowFkQMwJNSZwS5zg6S/VTtO3OiEF/AZd8xeteQXwQfVwkAtDPKH2C82
WMt9tv6bG4jv9ZfDQjVUl/njy1mEmf73cZkA6H8005OAbu00ubM6O4nSqvPHyWcSkBSqG9NThTaM
1ENWJ5XYCvSyIvkhutFSPZeAnvgNz/dHsgZwTsQe1WXLea5FEwqN2QDeHbn1joRuwkwtMEpIxeHA
mYZnCpVlsn+wibG/KBgEhtgemDKfFrWJzQaPhyE3iX4Bkdxh5lRsg4r3XEEyfO5Sczx1m+vkPOfs
5Rg5z85l2IXNRnYkb3qcO5hor/pd3RiduOw2n0P6Aw8We/ADVHBMRPKfinkk9rzM1/g0PR6m6CO0
Kaoxvzw0nOBMzmJ36HW5MT6xRTR3PmbVGZhCASBhKnJe/PBaHyU72S82LGgYKKDzUDa1jjekxMqo
cxpnHNZEy+85F+2eViGMQyzhuFPymplfULNZQq9xSpMS6pwFxA3D3svMFCQXCGJsALIARwi7Dji6
nJQehXfEHr99byV72Nb24yjjERNIP41XWwi4w55KSg7iE2C6sIYHWXawNkdwq/4330E+HCjJKSPc
/DYJxnWRuKA63mS9IPkEDEUjC0/n8k0BcOeLgRy+LfHffA9xn1cVxhw/n7NmMMFlWZM8L97j3ip9
1u805AjVU4Tluyxg57FTg6iwC00X9eMMkvLCAx7SfI49lstkxwZPhkJtSeHHkzaU6GYSROzX47FI
FeQVVPWqk5+Is2aKYOTXsbB8XwC8prSSqjFzKzYTGJAs8IG+KLXGm4sYtP+X8i1ne3hdpMXRybS2
FEzsBVsRjv04u3bOtd4WGEb062FDAc7QYE9aqV+MZnVcIUWCWQXJvaKuXWDujoPdwiallDvU3Iji
o4N4rtVbbpIXbyQWx0XQ7siMKZhz/wzLmfH1o0t++CzneGJqILfAsxjfnzK4EoIuYehTGRCVhgN/
6GDWviqZMt/iQ3bDZWPZ7gG5dzPc36TRVwNm3g4z3X46VmIlh1mpJzuJ0RBosL1Yz6AfSBoeESE2
OLbiYik56nOohjHH2ZaHcpP62FzyZ6AklASqPxBAlek5oDtqCdpJ3s4GazDCtXA0YESh8Y7J0C4S
e4qA9R8EeqJb1POM87kJpUPutC4d1Z7iA1wyPT6OD/5NMGZ+t2zweBxxcuqqmA2NCms4QrCkfZI1
NG7YRzDSRvSi1bcWajmUDto8jHdkU5kxGdfmzDsO5T+4ifZ8G//iPtadI4cgeIxZa73fTC+lTZTL
lsLIei3FI2zhJUfzCuqaNYu0ZpkeYEHDcjl2lrhWt69N6i1wzFJ1gQgUBJUVjijGbE5cJmJKK3dA
/bmrtE0NfhHA/261Fz1oriY6QjdyS1qIjlaC8Y9OWbaT1rGZWdTbZmnjWsvYInLnJswTq/3PDSX3
vn7rfH3cMZ0xahiMttcT1Zp/YQ1oT6TbzI/IncHnDbAf/n5lDKUOYp//pD98dSVQU+kJLRuIBmEl
v4/ffFn50EIpGr+BeBSPw5Xa3s9W5ZIJ9jLZ5QwVPsidVoLjfqkiaz4A+inrYQsAj7rADwQPJPjt
sVF9wWnsbNcjXt0IBl3AleiY7thcq318lZbyHliBKSwch2yzIevKHgviXIM9qQOBW8Lpe0q9fPNi
O+2bHd+6+c1/nqtiVx4oHBGrskjh5rFIhUZv4VdxWqxkZ3GUrp+Qn+4zxPSY3FYhch0T/ykj9h7b
ejc9CCe+G/T+RsSPwVGZRHB0ovdQrJmy6Xg7YA5Ba8Y8dknPAYkwOvb7GYxA1HK1riyQI0PGNLLI
TWbG9EhX0O+EvYzRCvsR0R6N0YJKzkgXYB1idBfkW5nOYYZEX+OrxK9e7XOm/4yUOfswXKI+IsHm
T6Tjip3Xdrx1tDNrCQVxFvbHd/g025BAi37qfAuv6Yh5saUWvg3DYltEpIEci3ZLYlY6pPoDSvlD
XA7P3lNUj4zFYzuNlgXYfwe4szA/M0ru5/rtxg6tEG294mKHyDYs6bQ4KnOI8B3EDqMku2N+NU8M
+v3w6aZ+g1GHxqmjePkxI5A6c2Et69+gdvMw8h4OtvTMP3+/HMcs29wmwodRFR1h9KK4t+r9Y4sx
VbtuwuaKKzl4CliOcP5alfswHw7cIfsBtUinUzvgpIwn6PZhl78DWw5ZBnP7S8V7em2q2uw7n+f9
vbED5AfBSf4lZ8ZvJxl1zqn21ZDlkewm2/rGyG6fLifbSZis1FBcx8HYN+dLdis6xRLbArckq5DD
2ahXXIHT/co3hmNM8NpTuuGlgCPyy3CMiPHihBurGrGraOTivGGBM3JlsgrF3pkPd/FjNsRJJxA2
TWZrD9V8TeHN6TUxoQAEOC5T9Z3L7fCTnGnVsNjhYbUPi1Y3/mLV4bDESsAwMsugtWqzc3NFUX95
XnJHwUYzNXqUJE+YrtDKzadq03rRivBSFZjCT8z6P7uzR/n7EWz+nDZO+mCerQuJ8Y5t0m8Zm73b
szA7zs78x5KZN+68huQVxsOJvHEARztJOnvPXS9/MTlIry+MicnQsBlAbvDO2ar/aKwymmFFh5Ot
RIx/bfRKRWcvJAuSlGRKGwpYmtxxcC5uFsv5Tt1hpcJORsv3sLuPQfgadS+VbvSDtgljxy+FtsjI
JejF4DWMavJYwD1Cp44AHeNXsu/Cfteuc0RkEwvB3edhzgWj/zfZ8XGeCaIBvL3IrUGwwxDanBJn
n7lAb6hkAYlp52EQ6zKJT6RpgwcO+rfBSkZ7Sybx4Q8m7sSe8H+etjBgJW8wixsT4jI3zUgfhdBv
NQ9TLfdpbS1oKY40gijja0BjVQMuOHLbwBrAuIbB7OEWDWY1WEW5KkUP8SazObn1+okXf01cWudZ
UGUHQunzxiohFCFDqq0v1w8WqdipiNIiePBioZzKEX+t1Nem/obqd/2Olkw6exAhvl5dxk+/4U7g
50hDJJkfcIUaFza9efrT2lK+jiLiSfM7FTc9GcVegmj8sROi1TtaiXyuKJTabf/ft5/ULp+eDJrB
4qECmXBrOGxlzIw7DB8sorebftUuHBVITDCQBHL/hcasyM+ZBYxbh8wd1PBb7V/tdvE+RO/DWzmU
xa4uIFdZ39p9tPTwK3GU/rkszT4dX4X5uSKvZcIEdinaz6Axa5CJ2knUt9EJl1p21OeqxbL5uRIb
2mgfHSImzVNCc+a+KgSxymZ0i7rrQ9x3w2o+u8fx8jkg7LxVwFlTZScpO+4T8A69e/7HdJURr9xb
MjFCjTljwzt+vGenRz+0/bwb0l9xnwW8fZ8rhAI0xshF0YPJOkGcuczGbuPk2z5Hd65ZbZEeMFCe
/y3+4UYcviyJnlhcTkOKTAAhwk36l1E0nvA/ku5rSZEkiQLoF2GGFq9orSkKXrCiBFprvn5O9Nj2
zs52VyMyIyPcr3Iwd1qAUG2TLM8EAiMHZlZ4TZig9aOXZ7+0puLpYpyHdee5iNpQs18sivuEt6A3
2GwGcfD+qulHGSCPV64wwckV0R93aLWFGCmn7POIoE15ea7uH439sXU+thJKZeF86eKGam1dd99i
nfUD7AYZWNgTSkyQKzPhL4fvrId2pTfzl07VdbIkEsWF2VYyy0b21Lidm5mnoKfKLCFiqP24jlbr
AetySrCa0QYJpGJgk80zIV9hDNcPP5rbdDUjzGVXW/GNGDp9JDQ1vjz/HlwlghuDy6hsBPmhFDEf
Kl6j6nneSnHRGZEauxcGOjl9y9zg+40ySgrmKivNQ8T5M0ApmV0TcerXQu21RfsU3jeCazLvgt/k
Xk4livzaYhxTFBK6uXhnKSgIm0s6xM6bmYjrIlNZrhp3U/eCxqkY8/72aZldS4qcbu4RDJnmnfBq
vFdiICoMDVxcW55lx360sOREAHGuENHmDIffPOyrz8kx0ZZOJh4L++sF2APXQKSrXv0zkkPsNl5X
LGLuJwJJX/cet5nhu4/i+zacJVpJY1N4h0xDtf2h18EguWLGu91D9AmSc5/rR1SBADf9fnuzGmYA
sAxarCgLveuxwp+3CP609nU/SsXbN87XIEWuuhGZle/tJK0ld46a5v5WO8pDT5bdD6xE/MnvVN5e
K6y/5pO9b7XErZqO166Pesxbp7lXS6Bic62Cs44lTrRZ00v6v6ddzYtlOUJEzMUG59sw/miu2PD+
3cpsjsgu3P9souIDajmfq8rRdb9VZTJf8SRHxDtLRinxqASPz62qeSckWo3vk6cm8YgjjJRtrfAL
+vJ1aTGIDDdj9Dl0aplozy7dmUPea60aZAR4BSjX/tta09j6SOAyvWgkSo1Mem3uZZG0wqcKvhPm
u8UDCxvWDgkWYt6HWAWfmrTzcOV9AJ+Mg5DmQMN8WQcBlL/vx+QmcLOHtSny4qwELWblvpEkyZFc
t3yN9a21Tna3q4Zlu4wP3jsuW/PkZDPEgpXJwzM+vPrXZPe1GkYiZPWNfazB+8QcudrXntciTv/m
qL7ERrICdtlyRjqqVJaDDT2PHsV4Lw/lyKOSEiffTGfKcDxLPAIOihboALY8+KuK6xFpZAYpFKqc
5ea5e6kkxqZiKXdXt2JZtUFYIhuDcmv+kpgPE6rv60lI5roaUB6NLXUCVxMDG+owGLmgBjKBdZKv
/ozO5Lpv+rCMbh60xO7rtWntDvXcqpFYcQ0VqU1E+O0SVT7GhX9mP96XjqeGRMIXgzHGRTitKccK
1BOp+IAMRE5GY83ycunIkn+6P0q6nXyXCPYo3EvKORfci8VO07VxBhf+s2fzGqLxgjKDw5IK48E9
tywHxx76hfadGCA+SN5+mfNSCQ9G0PF5d+KIw6VBYRG7D/27d6Nk25MGREgUuST9XubHGqSGud6r
mVuLQ2+W6Bxuf3dGod32M5hFX/ePU4BWIz+yg/0lPyPkgeHnZuwFj4WC/F1cJvM+3FX+w713WQ8J
M/zR+V67K/4jt9brikukxFoHnyJ/pQstvfm8qD/2If7cXV/P/g7XdmQnDLmafTYvqVbMjifUPysY
vMTkM7M7haECdCh1F+twqrBTppMVH8QFsbJIcGgYyQMXHbG3XDWC0pW02Y+k0C6O1EU9vh7G3/M7
PYh4BiOgTFXJxOEDfe8DLmZ5pyChLHkdSy7HVQ+7lpZoMl2Z05RH9c0ilJBmUGKx87VZuN7WKv9V
dvgQDrio+uGHHBzuCYsiXefLud9LRyKRS8MwFC+eW/xchb++5xQzEBWGC8gmPx5NIplL/NlcRecz
dyNiPCcPkzBdehzGQm4nga0Ek4KIUn7Wk2rSDCCOAiJj+rNg2ZJYH1x4LFjImj6F34Fs7oStpOtS
167rj40g4s3wHum/BSM/67wy8G0B9HwWUSm+PP7lc7J9S3YyMblUXWG+BqA9aMLXjYTcbXRVTK/f
kMrOcSB14h5ruH3RU8VEGs6udKJKkWItSMlh/XdpOHBuYzaBYGakYdi27nBtPoV11wuw1bASHShv
BQoyWMqO47dGAT56RzTiIfEVuXaWEnGiczeTGcqv7CmYu9YLE5Ho+Cg0JD26xpAaSZaDTHfdSnBn
mtUab5jq2jz29i3rwcZ6pfm8hb2ZHRfsxXdOlyR3JXgf418ZmoQIfWbBZRNve1LDcXrFuIs8bx2o
NEkvHRCh0yP8AeuMv3G4/1EVmVOXPY2XZrM/gluLEid6L/NW8O34lBlUBT8rd9s/W6Z/5zn2ON64
u/Y11pz/pU6WmfTs1XmwTAy29wkjnc2RKMo9Jr5KxBrHRy/igcylCpZsoDLwF/A4MmGO5r0wTQq4
pnsUQpgeP8lbeTdW2TBCo7XXhOi1NVnUtXu8K0VqB0Y+22akwmFoE6HG2p2C2spi8wRY1Pt7y7Jd
XRqLlGC+OgOvZywrrIr6NNHJgASJI+w+lvxMan6ojIKiTjXnZkK8nC17AS8sKXWPgmfLyAe2IzGg
2bIHMYT7MFmtGv65XzcyPL3n6eP1bYXSS9sNiNIi+2ZSUcTgx4Y3uTV2Yzv1A6X9zyfm+3oHS8pN
SaL2k/mkypTkVQgJluv3NY8MFx+nj6ReRlcBM8XVYOTBuoLB6D+I08a7znN0G2AHmKh/bnVNQbzH
49pJfN/LXt/bWbrOaXXs89FQJ0sM2UlmIvhzlklsX7WJ08j9DH+/83Jg5Pn5gUT0zBcDBO0o5fih
Hp9vCUGulS1P8KFjWEbvUTUurm+sB1n2szxr6Uje5SmZlRhRHWDrgdRh9ulbd44k5b71NfLdPTAk
NCDWyxyzz/GUm7BDWWVBnSbjFgyZ+t/lZeuQEFekeCHoIjwndntU4eSou20todo4+0TdTXVfO3wY
wNTjXLL8oRuNJJ4x8yOvmlARjj4bCZkJZ2d41zwOq6L0w4VRJXnMRIUYUZcX3SDi67bp0ImFiJ0x
YqR0/pSs+AoJQ7PfdYiZKL9phbG2uXAD0iRht5pIpijtBfrQtrGv3amyb+2ttDCAy2bIpiYAmFXu
xU15rzGBJu61oGYs+15JWko5sgfuBfaFdcPouyvMa12+dFKjnRhTYkP2IbnXvFGt9ZQyPNm8/RwQ
9AODbqyY16nkllFjeaBtf6dqqpM2tqORE6a0wx2g702ogXTUV0jmaB2/t9oZ+Uwd3HwZR3luOH5E
DGy4EhVBym53aI4ztFfIsM6G+7EaWLkMbqn6/ltDds5f/hK3wAQfu8/By8y+gPth+MsYm6VB5fnz
Jz6v6a84cu6HZggr4HIkYvmWX0s/m/rOkhGT+5u+S/RofNfCzdmOLmbpKdukZhCl7MtXejgxac++
Mv/dOZcPf5o9cTgzA0VOBW0hZAHA8k6WFh+H6nIk/qXyGj46p85q4IrkfgKlvPnygYAPPnYSXA5I
4cZ50VC1vICQHaJgnVYQC1lPZtXB/oye25S1h7oeteh5wYATdME+ZGRoj7MxPCDjBmMToRxLLGzL
nsrsMldFIXvNxMC3bLVFBrHL2881ly3GytGuMTNNryxFS7u7/072oHXtfXdrEh21x6IXYazlr3wX
y0xzZao7i5lK1baVGbIdEOmaFaPgjc3kVwwzt1qPuSJpThW9rz0LjeCzHOtEs7YTx4XHyeSz1Scj
y2V4/zgK4ecGWXU3P88SjZR5GjF8SbYkgr367qT7q3EUyT5cdmbHfK7/bGgbKli0D2qRshE+7TuF
zbV5aNt8UUsCg1JCz7DJJTqIT9cMuoMdoB/SChWidfIMQqkDbvyBN3rUb/RORgbkI/UjqBSiNthM
9DWlqzlf2JrFeDbSotJ3biDLNjm6up7nVkDwKNGJNBI/7w7dwGjZdKd/1VE8/R7a2/xkFtmxZA9W
BBLTPY6Vm6LXeN9moOFeFg6i36u0Fh+zUXqaTglSz19Zd57dFD3p9An4KkYNEjmX7J0cJf3s6Gao
zyDSwY7APR/1DRJNaTgU1j7Yf9qHn9+pTuz7Pkm2X41HwwCr1gVNhAXi6GFBwwoFrETimWtBdcVp
9XFvXofn4etvWZsVRIQMUwarCxSvnAKf5V5rFgkav8IMg4/cMNtedeLzUyfWekgZyNTSfTld5czC
g1vQIUQ6uzZ0xqTwj/dn7HM5fNTf3ae4AOpNzOqLau1cTnwnPrni/vSouD8qubD5Ln9jrCTHirRE
StN9S9gohVw2bzvssArSR0LFp4tBSlRgWFbk6fHp9TvxvR6mBoYm1NLtF7mP0W6tZHsDfccueK7X
+dSAt7OGfc3mX62UvdnMlmrgABfBKCM6RAO20rtkOkGkI77lEyWU/tpOoqVzTSJS8yljMH8yEEal
Dew5DxNl4IpIJVxfFGJUELsw3nT0ALXn5NDA9X1f6nE5kvum27X09y9/t4/1z70ZNGUpWjUzAuq3
Dmld332qxDoqjSIwZnCc7n8v89341Ts0li3Z5k2KGJxs4nPXf7QFDW2/n03JoJ0FpQbzSwb/mAkh
RdZOuvXqH8bx9uwrfLF+tp3tu09l7q9yokDgD4s9Vd8/1ohzIj2iH2xvC2T5OrD35PiZRBaAgwlg
39UYlaVRWX/PTCXNUTZP/eh0yD/uUklWZUcfZ7QIPzMyCB/OH/HyqXb+ol7dttkpOdNycomSlBJ9
5uRfJ+msTbJUdp7dGh7q6itMMI73o5V3mdJMIH5y+uhFe2ZgvCqs2+RM59a1lawuNZOHxhmZm6wE
IR83DXHS3h081lKD5+esdWjziE6VDMXA2pLidU1WLtmZ+uYEXckbPVDRerweRmxkWzZZjCtnx6fw
efrQbIWV5N1ctYmSqOBMru7Ee4sPCsE6mHGxKhw+ts0tPR9ARxu9oCoIKlaRmvGrFLloOdd7AusU
RmFo94F1L1O/fhhXlGKW+Hl+jB74Y5k8S/lQbln/8JFrEttUdp1lg3OYjtWMzOKy+i6lCkoYgl5Y
GHHlqswzSBO7rSiR6qo+EHOea7wU6+6/2XBrr/qjfvGYrM3z6kekcRzGMps+17XL3+EjMzjm8vdP
Bf7qKxkEjx2S/JLxa000cc1/mhdS0X+fp4/4jCjqPm5mR9mH0q0Le0TQx609Xx+r9unv1U9NYjXm
8dYZ1bI2RM5gTRf7W1yZJ72zGIPT4i2SlY6DBZT9+uPgIVcFyxM7XT4Yhsi+H8UcTemjCFCnj4tK
KGdJybYhEHWCawGc51+TPEtRjP+59qS5vNvOn81dNYWhvFZ3lbNxDfEa/LeKqqiuKpfyormoYEYb
z/FmGi0l6+EWCgupLnrPxrH6rgT3baye/V4M04NnP91MtUmoa7tKnh6/5Aws5iqH4pUL9FJ7lqjH
isG9Gq3JMBhXrgowtxsJy4yliuDPnXufOrFMkHS136+yvS7Vocl9/SU+TziR1deF0iFdvzeVAAVk
LBdx6VE81fZcI49Ca06umDd6vGII4fEjdWhHTFuExHqCw9yH6oEe95U/fGabCOburHkEJugdIQ+x
8n2ODw6EvQKMW54grHNmBkUf34zcqSLFsjLWj6SWyd9Tbx/LP3Klx7a0kzOyL2TuhXSusLUVTtaT
HU33qnAxQtrq7vOUPQ6VtJUoLysu5K75sBaXJcHrm2zxiEkXJvhtaWQSzfi+onDDBlGWXCOt3Lac
EB/atQx0AYX1jLqmcrgAHEKUUS1y6qUy1cehkbmIOy89dkUOHAgvwnJXSP7T8F4wT2GGfPGdqQrx
2+2KKQi+t/hEZNjYztf6Y10rps/laKy3SpXXbj72YlPHbRy9e7KEDTrGmxvopxd/lfi3Fu10z3lv
DINSilrODOceAueVaryFv11Kb/t2MjoxieKSG28u/V22vSFkSlfVU+B5Bs5stAIETw1u0R77VWoW
4OH1VRNdiVpk689Mohu9f0NWL9FRhOZ7H6K4tHzaegXXLh5K3kg3xjSbqx0GT5aOsfGsDdk7rXM/
54EYRmo613M9LuM6v66/5IGBU3JFFU4v8Zmsm2QXUsuLh2cBd5hqPCq3Nv4z++dUBebtm9fPTKeV
66y+th7o7c+2O+uRcX+lp6ocHA5dsH4jbIJYQc9wP/N5aqfilAalMCVOZUwckK0tn9ysFYxT/C0l
ysgwkyn5SbmUKul0MXapIwFOJRlOxsRCvNO7WjSH5apyqq6WQFDh4kUDLtSCkLFo3wTWIbLqogIm
ZlRmPBo4iOyz5KwhEYpmCpLSD3+q4sdfSv2v0H0UsV5brn08pIFtmLtMBTWm8qHkwYDFjx+bTfX0
d0wUsliUhSHT1QXxnANw9bG/dmKZphEPYAJ9unYw8gNfkX7xpPrbdHbKR1k8/9A4sVra5XxSrr73
RCG8yutIHQPoTc77zuFdQ4qIKL1LiL2LrDBgrJjVLouuaO3xVBci9gTVo5hTGtJ3d3NpKrxhvxBJ
AWPMq3eUxBB0ZD9eEqM2NG/oB7abTPWfBohQoRUfG57RzsgCyL+/o9PdWO2hqeDZUi6GpoI9/5Bf
n3rkwsPjEMHePATB6/Yn0zgOno10V7I4UQONDUcqf+TBeKCsLNp8wml581TIIIbNB/5waTvJFFFW
VKbZ1vnRyDnT1uDOGvseP92JmfCpDMp8xwkcZpykeCERFNXzyT5OEMZjsaulri2wv2PPtA1NZTjG
FoG7S1ou0yv2KpfHH7omihyeQQVEMkQL4n84one7UvZe9OfYs9OruotXRaziElIk0lzM94allUhI
JxNVWULwLEWbaCgquWh5Je7oR93hb97T1XOmJnj0mqP7StUo4BdymGhPihkpE6ngcqQuNVG0bWaX
eTsxXpuyoSV+5fZDvMdVlwQylVSWDJna4t0BJkoZsN7/8D4W52S0j+S9WyuebEXA1ZAZZWcyz90M
ISBWVce/xCpHfpT1MAtKQmb+zP/YQcmy+7k/gt9o+8/DDDOELgMG3y70sRRJN7fPyn7VRfxgg/wR
DziAeLMewo5Cc5ConhO8M40APyZqen8ADewV8CQLD/R8uZXFT4LYVhcNZYgyCr/Yja37TFmOKqzZ
68DOPAzwtLdJHkiKfQ0eBHKIxkrsieLa4BXLdeO6Lsm8VPcJfeGhnPWBWplHTySNzCELNxjqx5gC
FR+4F8IVgHZnkXZdtwTqEoME+3gX9c0QJgiUOByf24e7zAX5wVnhyJJxXBc4LtEmaGshr1scFHPO
v+4oMnR5gNwQLH8e0FZcCHDkH/YCbRVzuElUwbgASEFUz007jEQB765FyBR8GmJB024MKNzNfatY
JsRDZU1gyO/V4gDP3DHvn768XDwJVAOuRBDvarA4lS7zW7VnY+Bwh/S5aCTO/IGRRxi9KVPpNAdR
am5ZyEDo/tCX8As05GfD6pDRysq2H1kj2xHIZ8SQb5VMZQetf/mjdvMleXOuVpVFBccUtGQodBjQ
7dgmnjL30zA2BVUs2OvFAV9/o6ZerjXiPhJj/LKleZnFq/B2OuwA/IM5YECUxZ6RFpteZ926VNVc
8h94XsE1t/yVxYFruZibSHQQgVHJ2nKkX+g3Zq1UJ9nLDTMBPSMBqQurqlwYC3bBxtS/FaL9dOuf
aSHxs5m7PPNghmH3JwgL4UGuONLBZ/LLmgnbFoiBXUSqVc9YCD+3/w0f7XfZOwxiUGPKKZpaYUe/
rte/XIb4XIN3C1ZgeXzdVDc3wdg1NSTjVBfI1DV1bEQyikmsycu06CI/j7lgnnCpVMNqncGmeH7S
dISgIlDZYfycrFvHCsq6cetuTaHQ+t1bT/7Eq1xS0ypNo/6ODtfV68ehGR8aCjJeNAV3BUNjflWZ
NdO8iCezCoo5lqlDieqv45BmCn8UNdt39ZwKNts7f85GqN/E4NXLCBcnNh842EvPboxb5cH7W7MO
NPoGeY/DpR8dxu8uPGBDYnpqoLKbm+G6/yoGXbhwtLqObrKZ612BWRZLZrj0ajH/zeiQDsIKgNaf
ie9IFY5DKDoArnaf36oY2sVY5+AtX+ND59ZdfIve75jTEFLRMJH1bc8Nr9wah7EhKaJIIWmxYmRT
TkcrF3JQoDyR4y4fnHOywYyTslT6Xq2xrKcNEP0yM8WI8hf9TmWg8S7HNAoqDM0NSe1ydGvIQaYN
D1afycJbv1+VoygO6uDuY5zxvwSrdXIyuvVbNdG9YCoU9ZycVcz3ZPET+4ixsensZCUZSdfI8vlS
wZbPqqPEj8TeGnKR7PviA2WDqYK5QmPSPtVTDYVQUHIuGqe60ALYan42Id/bD3ib7oOVy/5D0kyv
pKhYfGx06VIxRDGyqCeLAuCA+bLa1FvH6a0mG+grA7a+1Haz/PvjTGzKTZBp2qL0T6FAouFYFiiI
5HjQrSFKiwjz3qWyKOUKu4oME2E89N6sdcuf5Y/yt25sw7IQPWp4x4vcZrBjUTn09oO7uF3pWhLj
n/kr+f53RJns004Owo5JtC7F+NMUxZSs6ryCPL4vJYWVXPKqbF6dN20Tyde5eBSiHy+eIqV7tvYy
oVFCQW5AyXMm8nlXaYmcwUpXn3izK6lyU080lTcoLf8NmqwYEnZcVYxXTETLKHeKij0vOu2muUXE
ZQxH8Srye6dbTNRUNAzxsjwDBwrx/HkYaiu3Q4uKvZAUZyLZI29ftOumZa5mhzimpajAZwVk7Mz7
d5I00ggPIV9mEbUeYxYSrMUp5V/t0asyvLsK2XdWybc9sUqBc2KCb/VjEBWEF/W14D/Za8EUgvK6
tyI1u/3+9z1aLuunBrwXxe5MekQ+nx2UQ2rAG8tmYsSsIcAhKSTEAFeULcJRqskte2auqfiBjAdo
Rk+92rROYBiJsIYLVRJgKmPnhB7FB08intWqw2YLnjwOaA18W4xPjpRhcoM0TUK4ydLhse45R53W
vlSYCo4vCL06ZsdlQA8fkHaPkFIgrTbKGNP2r9JAd2OgNhZNbB+ezNTYENYSGYbczKFj3dl7ugJv
cE8yba1hOwWMR8myrniB9Qj4ejN/7JSbHB5qMtXg7nAt7ai+uwg2L8Oya6YCZucfvcHpULnMRdVT
AIQTYFHNyFnHRtccsD/Zvv/XNaTwEeLdnGdnntgeH27FUJBOtuSbC0mSIWpW6mKQbsdqirGe/IV4
2wOGMHMAsgVr8nmSIkWcCTrMo78cYVZyE5uNQ44KQ1IQ989k2Vq3LAUho2XMbDU4y4HSKIT4dNXO
fZ/LuWFa2LNNo5f9XIGAs6OcHXrrXuoRGjxRUEnaeHEXhcU4juU5QadMWRm9R4mJ3IQCNZORrUej
RsYOsXP9Ob22cl13SI3B59matXPdhbjLIdrXkF9PAfXaIF1yCra5V750Vn8mzEOsTOMD1JzYpBUm
u+C18v75aHHR3R0F4IfNrJKN5lcd0Fp4yczPv/sX7rd8gd94X3mfmiCy3VEH4baiQoD9L8r0eyoT
LDpb1Um2n3NDZRPrKv3ibblDJHmCjoPS/yczSXuRUThjWypEqLJZGmHAMzJ3/+tSe0EX+sIH83+B
4Cb+g0+x8Rhk0oVOsnoPuNLIKXqrzsT2F/AHbi8Yvvwao8pK9uTqtdXbtqgcmwdfxqNm3amb+S5a
h46qCFoox1qZ87uvSISYH4U7lOPjY33/lfsQHlVtKtDK58JgV1734nw5lGqW7UTyyPR6kzVk21C5
hxyifeFD4QqrVQ+VdsWBzaD0sSaFrN4a55FiDK2XN8m01XOmzsHmoeQSFMdPGcrv/GKu3s1Ysud+
srHsIc0fjYWwr152fhiY9+17egAULhxJKliJTy0WsGdZi/JiedSotIDxz4lwliiHhWpf8AriupDW
YI/4z1XZLvc0GcbmeTGI8yOf+WFTkSKy+gKSKuNz1ffEg6MHHHmWRD6n+8t7KVuIdUPJ0xCXFsZN
hCqVyKvmAaoue266AQKZor7Dfjfj0HcTRUp2bS/rkbFd2q88HpSweGAY3hU2U8e6C4ZUvnoraVvr
zrKkKKsmfozKsFfEfUuEuVHRqY/X3Od09mmbEKqaJGzWIuUxK4Tl2BtdGky3dBkyaELuZK4W6coS
2OdHSYXTsWLsFK5sIKkBrSf/4pnMt12ExkzyaSdJdYa7zFVt9VBkEDbsm0rN1ldT81PXLVdN6CiZ
tXU50gRb88R5C+uti5lXYD8U0Pm3a1TaXdtK+M18o2Gp3cZpLixPqxLKCfkL83aLO+ueoW1lKgdm
6AefueM70s22eza42y40QhhiuQO6CDVULfz87UctzceW6+a6/udtnO9vdEzxPo0OgauI30k8Y0ca
McWK9+tyacgWExVmek2oiSM4j5+XsoPKl44VL6PM1S9oPFP5c3s1Ia65/6qnXPV/rIFNLvezpnM0
Qpn/GEB8KsTspZHuqbMvvfF/ZP5Tz6ckC5q40rV8bH5CR/A6nUzIO/E05e/9J4vk8AqgP1Ze+YbQ
nqrw2VaOwrgpu7GGvyOOGK06px+bamDOQtH7/rq2pZXKee3He/EeSBfSHLxIB1hFbnCGWh9YQZwv
PiuGBg3G1Qo4mo04rf6NnULfmsBqZ0tM3A3Ho8C65Hj/KzlmUXg1pFyfqvRGtkst5LEYb2Bo6lKf
83Jply1CRyVs/s78TWqX+cEr0Fm1D+vOdll9jUlkFojh/GbwPOXNYX2pEF/SAjNOh4b83yEuwIPQ
8CMhOHdWjDOdmKcyp2i9FT074ejd9EgTXDoNXNx4EnTrrXyYG3eVijXk6djSNZRB1qNaEKwjTnMY
O0+zswZK3vRxEsf/N61KjJCuIv79bkSMRofAh9goMuuHuFSfzUCJzt/K4+UVE0yX9iLDgp6ZZk5g
XGr/JfQWnHS5DsxUsoT2l47DeFbKgkW0hA7OmWlsaEjiKNb7Q38lquZR1RLHQoK97sxz5f0kNIOJ
WIKJYPR+F0qAJ4UGaPleTZ7Gip+4qWkmscaNDpat6jb4IYjLebCOlz31s+ILLS/bm5WsqIH2nCwm
Lp/GkuKzZ/jdqW65xXgb4w3X/boopIqwtI/7Qv5pSGH1N5eb7r9GOo/7PYAQAmpq6pXz9C8p/LJ/
idcPf6AaXytSDskdsVHklc9VTELcmlidpw9rx0Y+3oNkghjMc+s9443kPB7cZnWYnsA9fFlGGgMF
hsJWP3YDXwQ22NiabP/a2vwowOPF47kwSv1eau8vwOhraIrD9WsxzIy6z/5MVM0+W1x/3T4FcGXJ
m3Xdi7+EHJzvTR9quOwGrpSDE2RDopsuvrPG8eGsXg29f20tU0Py7GOwupiKZdxS+/rxICHPw4V5
B+7L0iPdiGzL1xoGmW89UebJftVnz7CulcBBPaKe+0exxCjDpFibHZvSc0NBTD7AtQesQ/sicy1d
SIJWemDd12CWKDxHmS5SRLv4K8v02XIQUvqQli5/r5XNqvSeXntB23b7/Ve70NwHkrhAaJdYhMln
J7GpLQeZVH0Zs0KEKGhSC0Ezy6iM82ausplEpJHS+pX2v9QxFBOH6xfVL5zK9htTV/mQoWntXP5s
JJt3KXPscB/K5M8V4331woZ2anA4V3Tr5/rMsN4QBE/AY9cvU/nMjp3Dj6llCQ6PMLmVfqG5v1ag
lIQholCdNHwmldREwq5A56yU601BFfO8dJQYYTnMVEzZvLrfVbqki0CqheGwrdTIpNfcxzmZv05f
uCQjYLY1gUI5oSp69Ww5ChBIoJuwARH2imUB+vvM1LIjCNthbO916JGrKu63n4TyqYVmsK732guP
TpcMCgiF1kHedZjgflxiVfICcsUBewil/78kov+TPSZy7EzUW8sNqvRpaGD8y4fNMopkSyZXCbLa
3boK1ctyEqane1fhDggCSN8QIEJEGbAtMk+KHyrXMXnSnn0ZJL3hfpjB3otEqfAt2r2oebsvK/eU
MN3a5OVZf2EylZTHrgDk1+Nnuw5+QgGOJ7C31NnxO2RzN0TH3AUOl7OnQZYv4kJkN7hG+ot7N+xj
cqTnieV3YB4W9ZScEhX5ZYBIALz9mNQYxTseMqVkqpWInArVDcGRI+jIZIOOve6KbsGZHCF/rB9O
RbjZr1WxG4tOJJNHAkf/1sPXK58YgkeV9qRBGS8WM1CvoiSxs9iKrtSN8uhoEc8bM7p55Q65Svqe
12cra/WGcWWWhyRBca0dDJO17D+gfEYMXxBtbQRSQArhadsKAfkGUWD2Jm5gW8QLpad2KGnZFIu0
iNuve9/fU9rRk1wZr++F98hGqqHVyiTW3TcFX6yRnJqOyQmbCzHQYcuLFRgkNLAzJtxDU7rzbl1e
JmSem1EhnqTosSPsPt6rZ5lJrdzCTO6SrDcc6jqYIfISIPjalUUxkrNEMfMs3NVHv2u4JtYpUwgi
b/LjW4fL3Ey47bZ4fNZs9negnCCfR/HKVMitl8rHsT+Iz9H288IyzMPKvQwN5Gw45JMa1ocQPpNv
8/m7IuHTlhiYIahvpGgHcZTLs1i42l00DmvS9pOx45B/vwtntjwwoq6QvZa2j3TK6ZjsKpPTmx7j
vXPl1ef9yIRugaifkTxC35V/3EMbY3fZY8oPbSan2ETHHfBVvZEtIlp8pFvyzu5mJNL/aFRNUFwU
rgbhCA8O3W6IIWRrmmqoNdp3ENauBK7P/Ygwn2bHgpgE6bvWjztIm0BRRWSUmTt4kuIpwpZgZQm9
Wf/Y0gPMr8bRfKMrszXFXUj+NMGU/2YXQDllYmij5QJ0H0sT4/g9ytkzssqwisi2uu0Zpw40SChI
SMwR2UoWCvECzQbB2YFyA6tPF/lr9u1vqO4g27kiwDvuZ+fAsdTEurHIfi4NG/i6exs95zjXWzvy
vfhK/Kx/F/8CtoipwsL5pylOdFanQuLTIbfelXdTczJhUlftiGLWVme83ZOvmveihDBjwngrqXqc
aM9l8fVH5qUXcyL6K4AffCvVViFejdNPZAYeQxOo9hJF1NJKVw5xDhLM0/TVgE4fQs5fqOIsDR4F
BFmu6fYHJ8CxFJ/LnyPUANKTcia1NLeioxq2bvzQgdJXZAuF/wNqaVwrc1myAHMIjiW6geO3d9QG
qcNCz6IpGcboj76U1atMPQHGcxrk4yqEytJZMrn/o0r0n4rmYCH7Os/s/syuedgRjjf+tZJB9ZuK
k92HGRJH5SN5/66w5rJBVrfj/J0w3b/3BD6jYbEA2/b6cMKH30lWbRU2OLOXv7g+scAWkG0owxq4
JYCQHHSe6h4EItWWjecz1H6qsVDWKtYl3/4e5NBspGwL1V7lE6N3rLJm7BikfqlYUl0uPoTSWTon
jPdOhmGUbjk73Xyc4/SC5+laDT1mcXp++2yXqoo94QOLou6EeY4e+eARyI699Ot731N/kfuX1tjQ
yeU7+bk/FTK9aAN95kbZlDw4r+YJ46aLSElXyT90aNNFopD+hEU6kPRWCkwh9NHiahKXxxCEtxnI
Rqawcjt4cPoa4XD+WwHXRXHxZ5jAVZcoQNk8OXM8bOUUtspz/eWxrrL03EbN0cmYcS6h8PydiGHM
JO2qhlBZamy687Btw1n/hJlG+N5ONSy5hFPesMO6ipvNRT8Okc8ZPjCZbPE8nE0WzQ4hgllEDkd/
pk53uBQ34ZOozHJehmu/DFNToIZY7I+9GMzwgDLVRKegKGaWtD5XAWqS2ZF/M1hRyTdtRMJOdNkv
Hcq+bpuiEpksg2ghP/uMzq1yHa6Jg+9m7i7+0rwV/bw20yMc4KZkPvXlq4BCMh8X7Q4FwO2DrXqd
rRJJPJ5iQLWNnpmI5BxyPGZVPp6g9OQPwdqQ+qayxey2fD4VcgpK4r+Xat2f4/ON1YgStk7uPY2R
4b5APpaQ90TP+zgZt1q8kQS4Bwkjq4uzf1gCVUCKuyVddwSel/UrAiZRTlrSoV48F9d/y2Uhvigd
7SGOiJzJ4vn3SJubI/bJTWI/hz8F5XQ7vZoX8vkYvmrb9gxbPN8aSfSWHzC7FlIVBo0Smd7f8Tvo
Ju+Vt3mT+fT3vq4q/Ifjn7990XZ6nviY7KvZwammZnloTc6V9+go6lhqDbWhsNR4PhnnMHDDriPH
1jpuRE9Y5PqdG3EWizX17j9s+vAV7WW6pGy1lYim4athhWlXWVeLq2bk69F95LzK4hsx0Nz8nb9t
docqWOY13/6eMvlt7V3OfG6QJB/xv/0Q6zHgjh0nanSHiRD7WInPj63M5DrBMMNdYrKvLZtVsvOU
rzK99NnAL/nMN3HWo5L+IlAiEkt+zSo3EtzaTQm5KCKkMzdPcWxgR+cisxypfcMK8rb/VM4c7aH0
4adJBNNUiLHMgPsOY9DM77r//kt+6rpzTahU1gPURYRO171jz6b9kHeMgyjcp7suiaw98uPfDNh9
z7VfDXNTjsxj2/m8mkSKoaX4hzVmp5nBQkZP7h/77riba0Xn518uJDH532HRpfJ3I8J9LWqxV0Mk
biOI0Mg/ksSCq/lpPvudjcLRkbEP2RvEnL4Hxm6RBbKtNS7jaNEUwq60iK8dwDCf7N1RSipS20uQ
TL965Esz54vGzDzdGn/w25wFesB3Nb4ap2SD6trVJNQ/D1kE7VSya0/aG3YaTQK4xlYNnAZwD5Gg
IsnvZl2ig8SrnZAJYJpCtH6KmsbVOp/Mhm1oRxTNWhuKbcUxPbitMOy86fabTT0mLgsJ1g3ZT2Du
GjdhneWvFKlx/RU+Hx/EfNHepa6VrhlPh3opLxFpyy5lkgwxp3pkkJ2mp6t5eqR8eMvNXHzvypfm
++/l9DFq9UEvnxvsIqWcWEK5IqL0xLWNM7TKBqF2Ij9nUXHrFl9J5U1WKLAQbDO9T9cNj9vMcAPj
KEYDXX/hZ5cHYqzymqq4MbfOHFDl77p+7d+aV2Lhk7Sg2DcR0eg1p2FsGi68smIqQQL56r+l6fjq
UWrHbFud4qSINERVIeDQlsZyxeks4Enfd1bAmK977dMR/Ib5ZpvOaGBsj3xTNm/T0ZQn4JxpdFea
UtAI5Q6chprt03jGvGs0UFFQUck+gep6AvI7EQU40pRuDmiiov6PpftaamTJogD6RYqQN69yJe8A
IXhRNAjkvSvp62cldyJ6+jLdNJKqsjLP2WebCzBQRGqa3cdfVMZXUZhWmPXSBZReN80FIaCfcVWr
Ops1f8CPR1Mlp4A863JM67uGVdqjIksKgQ1Dh3gYhbczP7zhPUj3r2QPSQ4vqVto4qORgLKgqz9e
WP6ny942mey5wR1tuH/nYvuZ3GktGF6jOVBP3EdFO6St4/iubgU+l7SQk5wRMiOiWh57tNhiLdux
PeeHq49zsqlimsbO2Nr8azl2fRoUANxhcrdAersD6dD1dCm/HmXFEGQ95kdRqoUOSKHy+RD+Ih3E
Zl3OFisKl+Lb5mcZk6bpFWzJWiTwMRAZARKFAf6SYEdTTrw9scpFm2GbpcslnFj9VC3fSPL7nPGt
7i/dWucVAz2jvWnQBbDscFHnnJqCM0P58o0jZUPykOh3wEypn+vr9cvMQW3KSwuzAD0g/3U2czQr
gGzpe+7MUuz39joPeHIYq9uylTzbcnVSYZD6Kfy7vNmMnSNXDr8dx/rJUJcIlUu2nW8mnEtUFhAA
MivRpgQ5qD1lcio31KsmLj7qIONMPJRtY47eR8fuYfH0M6+sC8VBLF+KuAV5ry4UPVzZPNc6lyXf
XrkgW9HtZYGBH8tfhVwCX/f5Mty+z3+X4ye3s8e7gIgwv44ew+Sva2KyhKFbWX8kO5uhFByLFAj5
7E//qXzzXwfmNGyczkGVu/ihczIHATOd2Dec69MCaKMijfRwYODOiqPwlVdnzCvPQ5Uav/V8Tbxn
sqjC9/E9aJbw3p/hQChJfn8EatrcQLjwx8/p6eaQO+71/+b6OhI9TqEp9HVQek1/CupVLjJQ9zzP
64eWflAn4ZnW/hRmG8uoC8uhqTdzcN035rZb0pva7txIJbq8uS5MZ586ULmX5JC92yLavLqHq0XN
Nn5iuB+cqMPs5tqEahI5CQ8nzD3SLqaZyAPYq4H/zovOLPBH6qYOe3BvGWTaT0DFR2vl+gXjA9E0
rDwiEnTI3LmV6NDXKk6X7eyIpKyEIuY0zvZU+aGWdo0LpFEJo7f2vZU7Nm7Hqgre625DIKLnhdRq
+X78ugWWhoNSpqMy3AuJmdJwslBPdKjiY+eTBUIqj7ZkW+CU+4hstrGikM7nPzX7T+bVq5HOX+rT
5dDQ4o5zuO2b9uYqoKK4n86jOQeuvUdRWWS3Iy2YnAxDe6tLy6SbpZnwTH1xwUZTU3xBKeK+Tktj
ha16uDE3qfJZMy+kbZ6DK28W5iekXMmjvmMZ/BwEX06m/6qWXdam+bhJrZWpPb5Fp67j6P2Z430c
DHfDxvaxGi5YHzJYWP8aY+Lh/jz7jptjYxNpxUfeCRWMi8rkYqdODmoR57P+De+c5jkone+VmW/Y
MX02SJzW0lwhw8zP1XRxn0Q1dudVb3WXLkHOAOU6r1qlU+12f3EPxdcL0U6jgsn45fDYx071Dn2p
MV4QUq2kd4y0vu4VjIx0Y3EYoq+a6xfQn6/D5aaLhwZFN7smkfQFxGCfUWg25vnhfzuDnrEk0mgV
d88vCQ5Uf1c42TtlGAq8XL6J1lergese4mFpOjMvs8v09+zoCQHESnCVVdFjWggqPu1MpqWifLhd
4C9oZvk04u99qp/uL/c1/c3uLX5G5Hf1+/KTgVaiN+/sABqjxc/0n6JzOiyVPOKMmlkTwf6e5eCD
IU+K9XW+s7yN828PsQrF7q7YL3UoIJGqUI+Kt/LeAfJpf1TaoX6xgRE8DXeg0xXdWRQzVbk9a6Vj
Ba66Gtm1n6ETfDp0ta3Fxi0cnSbtMRuJZxA7hSsLsxklR7a369ecbQW8DfFwHgyolPKrxhZ18gc8
SjJGCRNfWlPKm8OCo0vzyuPgn2kczIP05zqIM6rz2wqLSj+x3EaPS6dgYAHhlI8270y/rE53/XId
Zmvne5Vw7Ro8uKXwfJUG03/TZA1n4IQDv6gzlCiZluTLgq6eoA++ucWwG6WMKp8Vvw5X/nxV6tbd
fiRm7QERm3fiHaFoc72t2K8OXQ2+uTvvYYk3new/Gg9kSog3TfDu3mR+798lG0U4fPojLsJiCMUr
6b9fi+A9VM8ihVcyXV2qqdehtQhL6THMfwI4Bu7i2r5FnsKzz8Gn2Fuw85JyPsiihFFZQ6/JqvR+
ia5CHlMGtxU2kNQ2Z4wNwnLaRLTNNzL5skblCHXKO4XDQF8T4YzwZIFNnnu0CIernU0sXO4Vi22J
3TcARa/7CgjApi7fBl3qpx+1VSmKv3eT+/Axsh0Yf9YO48OvdIIjI53P8yuoHYHtLR4I6sgdm8qo
fPn+6yo5uk83YxlkQKyfU2OjMWex1zt+AfdU0PtUa1Hsw/3Sw9yjvucpz+Thu/j2HECUFXnpa4Xe
zUU8L6r+4V6bjKebETNbyagsasd3g+o5v1INFwSewk9zaO1BDrP10vejB8fStoetCV1QHFIJFW37
sp35qTtawktroT3rYTR/6H32jd3nbTwfCFpvnHz2f4K1PDw4LJdvBxPStgUPDXaZ2aPrRdVeqTJc
Cj3aqCz1ssAPRJX7C3IipM82cs/abay/U80gDo/eTtFxsLOaReoGJaIBl8fuyV4NmaxtjMfB6VpJ
vNz1YQxEIFOF8hS2vVaTBPmsGoezRPbPR1KV/+mugTK0pumvZK5RvEa5n8uyu91W1rP9upOumshE
3G7/oDjlLSeFYuWxq17/mTrxQ/KpdKy6zsG0UEbOcTBMGQuEOMR6HJl4vyMwY4nkBPhcvZwz8zlo
B9ATteBL9l2xVH+SzubrKccidBZ781jXwmRYAWqAVgP4WcYeAztUWUlwmf+ppEu2/OSqecIJMYuH
njnKQio7pnzneoTGVhHi8sEmhOJUQmbu9gEVsDsh0xmpbIZC7J8p/N/GlFfIk8FXY2ruol2yrSRG
i3VkM91SEQ+fxcpJMS/KyYT+kawGDkSxu/03xwIZZdJlF+W8GtpMIMAMIHaJEcx+E0PdVZd06hnJ
35svAB9gmP2HNA+nUojWvjXOW9bPbMlMWneN29wLGDDD+dPt4ju/OApfdAh4/SrbM9nwXE6dTCxf
Dbif5a0g27YA5/mtd32XaP5IvS2MUJXq+ZZyc71vHIqd+UsgDhxaWa54Rx+jmP/cxNJeK6dSbf3i
JbF9sS5wU1YVLxRsAoyRErIL3QeKmmt1hmedRc7SdaxpcRiiHlrQasVQKaMwqqyopHQ3UkKDhPu5
jlaP6GLuiYl7vf/mFx+yPE+bHo7D5i0LPWtB4Uszq3YfmgyzMwc74LyAUp3EF1oyL3RVDKZzARnw
cBoGGR09R0JTV4HxZcKrirzf6pIiFwG/Q6/+t0s0QtbKvJXF0ND0Ih+nUu0n6pVuESyUrkENEnFr
mEtAeNPEco8yo/bKm6zFVHpS2owPP6x1LCSgC5r7kpXi4620GKzveAQ3LLzmIdWe03ITZuOKbob5
B9dHDivnl+NtAA9EaJNHW1opj8BUP6V5sZoT2pdC7zA/uOCjmMFZlWQavFPkxjsFMUmR2nJRfG+I
10ztBXcVGch+W3fL52xVu17a5wxBUjybK48dKiG0b/NDFD3dNtxy3PZgJoBEd+3DAlOLBi7L/l5f
xTU9y8K0N/lqBcl2VmNj+hU+2DDE9WspuLdIorHizT5hvW+6QMzceB3ZhGG4PF0WIoOF1fqmZEVM
rRm+3gHJY/p+nuV2/FIDbQa7DS9u1RKfRDh9UvDNy4dv59ruOz2S08tgBGgXr7+Lhdb+UimUJtMi
ovIo38420tlOrjhYkqt8HxJCUnZvx7QpdtMRI8HNHj5Q+6iJlYKMZtaHls9pE0uu3qnxCpVzWy/v
JIFubZPVzacg3lglsv7I/JtO+0WNezYYv4T8OM/eGi85g5vRxKq6Mx6FoJgo3BkKHFsoOXg0TDwQ
LPF9D7XN/ZX79g37Iq7spuPCsuDZrdqc7omKxS9xhNnRMrj7pHZ1wGwOP/XROhzq94T4oroNJ4H1
umvmr+lygv4hOXrewmNAb2CMKLT0wFjJEVBfbdrkpw1VzzHVUqQqOMFlin9cZ37OfFs9xD+2Z7c9
CP8Vq0Zg3PIXVaodY7bkkPvTUL2pC3dUFleNQwKIGtQCyxcQBuugWIq6Q5l0yEZ1Mejonb6fMqxs
C+34LfesUFa8I3Y60lW8xrsKmW3Ejg8MRcLA/PXWLNy6loq91Bj6tB6vlj+Zu3lPY52sJiWChIDo
6lwzlMelX/aSQcepBGfQQWpRmDcScQhpthEZFx8X9RRrIGMSNXgobv9kLUCVUCLcwhTj6LBIhFQY
TPUF/E1nZMxBSsNwocTCqhSoj7e4Nw8aI7qo+aox95Ulq06TXn7P9Dl/PLOBv8Fs+0bHUE53DBnR
E7D+HJbxIDgc4EeUqsVeasaYfqG4t6mU4ombSkdhJ4t/HAaLt+QnQxYTu+ytnWkFwgyDOBDWE7qY
H8FHpj9oB6i6/k2GAqYSjmyt8rJ+6Hrs8p+ZYvnz1Fm3z9PRrgE/vnwt85U5t8t37rw0hsfa6+6j
MGFGDbXZgrMItiLcxNCNjRHKPWIgM+hsmNgObxNV7Z/eyyWRa3DrxM06S6jbi9ZybNSK3Woso/Jn
iW9WyhdOrB/bL4WlQ3/AcqE4LHzPSyxbDx+ZzqO74+G56R8ciZE3hk3dPn8CHU/KT78PchNr/8Tb
MtnNnJvrxItGnqYsnpBpFxrqAhlwC3xBHu/LT9auHq0/+B89AAVB6vO5bU7kzhlWTU11Ck5/NLXc
TFcNYGJ5Mh2lBqgSHA5fzsP8iv65wiC5RbG6Pxlhlp/b8it3xGTBkIS61RqRKkDmZJ8+hoMwoC1V
jTYCdc7s9o8gQyp0+zD/bS04VdcWs/0/hG0tBZulYi7Kno1xCoGsfg4BiZlZVubBtauCGV76J8fv
MVogyndXE6zm9b/5WNQOSo22ilt688xbNpHrMhheeiLKmYTSpnoZpKp3kH66nKsf/2VbAtXFyjxa
m44LLhxwGc3o+OZfu+9U04QtGag5xTdD0K5h5vafK1rqT4eiiV88hOsR2Gz7L4sFR8XfvNTvU+tF
nc4rwrwQtmORHDpEhEHi136WWhJfXuDQ63/Pum551bQyTh1S2XvNM/+s33in9y+T06QLDt998+0D
ANhJ7i06ruE9rk0s5FKDziTgWulIZXqb7JiLL/gdgyNJ4bvbe5ensWlnsvwg36b+tBKu4UPyUxgy
1xvcPbrj0ovB63SoNVC2B8i2AkpePmucQzlzlrjRZ2vgnWw3OVw0QciR6SeiqdwYbhEQB1bWtCKf
x0fwY8y85ujJ2/tspGRzsuzfbQwzAZwo7RqnxCSAyYGEKZPM80eKBBvM17btI98vLu0Vy4QfwkPa
qGf+ARwHdqCSYn8GTnSYWLbDYPMpBHCEgruIVMh8gErBZys32zfuFv+uecxGJlFhuuuFYJBBpBQk
izYdRFlaGgDuzLYiMJRcXHXN7KTQDLIn7I7CTCPpmEq8xryqQ8R6Na9Re9nFJmERUJOJx91Yiw+N
7R2eca6Vvj1xwPWku11B7FO0bjqMfOCJmzoWFXDZiyiPwOpO2XAOGVQ8IbT3qo30MLskKsVihaAh
NROJZIBvXg2h+DDFwFVhepgapEfwku2XxpV9Boaqzk6MgC3tzzs2un0d43J6jFvGZZNePcd0bj0O
bb0YQ1HHmueOtmVWohYM3nKL4bR/H8TD+6s8Ko4q63Gysr3U92NPzf6XdqJ+m5ibrMDBw0X3WMf0
Hhx6ec/aJ8sI9i5OG7DbuTX9AeshwfQAfYOcZabanb5tWysTjLxsmLhubvh8sUJPHd2qlsKlIDl0
iILZeiAY+4Jjo0T1635RohKWDRQAMMhDoDtGJBb78WJyaDp109HqlZ8bfUyqsp/c7zyNobqJ0CE9
RrePc/v45RbaIwiJgF94MsNY/IuBoXzItmR29qtdTKzCh3sYcrnIquIaxJJFcPFXK3owAkRdQR6T
2/e+aKa44PZdea/IkJyLzQPAbpff/uaH68ZCUtC87eafpF9tw9Lkr+GIEWDkqtg2DYq8HXFQ6Ljg
q5BFz0oj3FszNI9vIIyTEbrpo9Lgl4IjUICv74G7Dm7UMvr7oBvVRln/GnlbsvrM0O/Nt1AdB/NR
L2ch8n3SzHWZImLrBI8bR6Kfwe0TV/HYZlRlfWKZz/JvAAXui45fRtC2dMq+iJunl/IaiH0BLTD9
XX/hhiMT2aSPjeIoN1hFduBSU/Mw7Z0xCqxOm6JzDFr+lbcUz+/THkK7JTrT3bHE2JbH6P3wjWWI
B0R1YRCkJ+qlBhhoy9N7IKDyAlt8qGV6PkRxBEmaV9UpHtlVFHvNzRcKYREf+9IbU2OpDV+RNTl5
ImpcGzhHMCFDKdLA3CcS204HW+KpsRqIa/PossTTuqq8QV+yKLM0U6VxqK11tTSawamvcmyPr20l
AeiYk8MAwatuh6rprhK3mm5ldm2PfRRvTea8zcuSpLBYtA4RQKAFZsl+Gad5ulHujNE46mFv7N/R
acel6j5LSI7xEoILXkpxRFFyJ9MUsahcLwY/LUhz4mMJ+hyv5nUgezOGA3fjfUXjNAaZbt4kI7YU
wrEwxvPkUd/OroNfb9xV1Su8kTV17y+wjce3uPmwxJF6hlcj0GMoTthdTMlCwbumAddy6ock7523
x37gvEEtjAXbsIeWjFxVjuB0G/Obzd3fTeb9+LB+ke/YbLRxxeIf3MZsQ0V8DVLFXZcqApNqqAQv
M/9rFn7z7U23EFqAxEvuBS7eWpBBolLy8KJQYGPEcvaBmpgbcP/zttw/hAT4smqOYno5imelifgM
JvfNZ5/eGwFqKYG4ceMyZ0zsHgGnyiqo6mFmtn2rxpv6kSnFps7YIKKkyI4kXx9qKc3m51upaZ9H
KuYTsy1xSqg4SohxFd/cxyz48r3s3VQu9ceyaX+07zh5omflDZhmTnX8QCaqCZ3Z2k/VFuZDl4hD
h9kc5wW8Cp2GfU3RMvSw2lPsHAQNCUfpwKzT8l5bzzYN1dEiHebsLHdvhQjvT+a33ynNzA9gZSRI
Y4/X2CVhlwhtODeW196brvlUJL9q5MS6yBwnnxcOqFpizMUtL1suVde4ztMU3mQVFJ0lDUtVtIVA
AYIEs4f5pW3/GM+rz495pvn8QM1CWlfljMb45B4xdEkUWbFgX+svz0Shqcl6e7xfuoe3sMjKjzP/
sDbMwe6A3XV890Nvt67HHP8soAqr4Iw5/nOpvMStv9uq18B9VTzarC6PVuo5wa0ssWw4NB2p8Yfu
Yv5y6SLgbNgF/9ywvOsPkLn74rh/3XiyKDWPtaRBpbNZZ0NxrlJE/6ZLNt6iO0dhz7744Iuh6d+c
OVQ28rN9/bj2QBQrpmx6phDFLo22MJjBPdBDXL7CoDALN2YTTYv1oMEG6LsgBLWI5rXkl73zbTE8
SWEw3xftPXDxvIW57+Goq5xyvFdoc2eU+NK+MlJQepK/bct4Gcg1uYHta1zsjQ0avJH4/opINs5T
rV/a0OVrW46B23eoIWy1cOpFWXNpwTGsvCFKFw/VzDNC/tSEJarne52RYKr+gAOSyFyo/Da1faFF
dpFUFTNUElzKoZEx5Neu29puw4XGdje0ulYpYigDgw8fwCDRBCKRAo2thhPgYn0bzB+dvceucDLj
K7Tedo9wcuRXr3kyOJchYbxYaPFJ0yKTLVh1UI9H5F2/xcnJlPdpvrtDEk2/BQwo1x2j+ppvgJa9
qSwG3bW33wyNPd5AZEvBUPrwuGVT9u8e92DhMQCi3K7VWJ7xckbJO/9928kjIzF/AYes75HNNadx
fYzT01eQ4jJfK+4VZxxjJIRFwYgr30bDO32SbDVX49uDmvj5i4bvgijRgBLOMFtYafByb2csk+qb
A6vAzsLDgqcddgbbUlWfS/Wl2il0sDr+pd/dt0tBfo0DZlUbAzIACHV0xl9NqE3xI/5Q/TgRXOIi
zcOx9uLTTd+5eVTSL5exxAgGoJaefsdYwr9wVAPFfE2dj7z6lu6meypkD/ElSiIZz+tQHUTDpZXJ
CspnRWlEgILZcOwg0G2g2Wrup4VhvhZ/mDuqZpGpiTaP7Tm0DzOqUsib86qhwnafaDvDw8i1Q8me
7RVm+Lih991z/7pE6U5I5IT1DpMjCMYFo48RpsVqkF6oLFrqk2QvhRMXoQA3il214JTUbQlgrBx/
FUJFFpE3FEDQTm5yVNHGxbesFHLJEClo64pdEJ5vdak8Bc6RefJFkA4p91FeA95azHkuG9qb08T0
hulALdO/1N2WzzTqh+K5E/6MaUrz2jqFkiA1eKyH7CwT6ALXVjJEP4v3aR5raS/n7aG4c74xVmMf
cvu+VIOdleNjPvY9J6VkWq9QJHJVLTnIh5vOKdE6ErUrHlB/jjXgxnge/ikB5e98fK3Nx95fk9+x
Q7PvYycY7QXXsXXwJclm+8ev/VdyRK3eFzF4rOQf5fymUQxEEC8+DO85p2y8hpxCSZnJIZjty4pZ
RWu+OpUkagUyILui96Bt51yUqzvJ9qdvpjMMDQ00TlVl5EvREvSB01SW7UTdoqmt31lgkgTvcnI4
cy+370yf5dT21+zm2Tfa4aGmg3XxU02o/Z9G1+yY91GY/wImFMvx4AjArDhTFXWU52YVR9zXfd0i
TQ2IPN/jvmiJVFlowLnGV2jz7KGaTBktYvYohTF3DZSyUdZwUb8ZK7S4U+jmWNy9ArbyvFR2/RAY
cTbheZafl0muFO34TSnDguRbD75i0qKbPDrE3uNX5IjES/bcoTJJCzwB1EIfzLKsk1XHOT0E2J0a
ayvtvGbW2kymX3NHSMWpnuCFx1H/ZQUlLKdOQuvV1pJCQu78/N/m1KQU7SKQ/BLCeB5erJR7qTeN
dPK7/Pc8HSX6pb4+HVfp9qg/tMmP43eI+SDGPKiQO6d9/4F4c07hzZ6b+3UzV2ziHYfO38QSZ5mr
KwynvvpIJmpzEcrr5iVHajHio8M/CGNuMUqtO/lCe7qsnDb9PVMIZgMN3BKSBsPBRibXl/oD8je6
Mns5Xjrd47le/DWkL2U702jvyCHCElGU+0WJmOfFnjeALKvlqMSmaGw7WNjulKLduB8eikcrp5gy
3T31kjHjSTEYVeabLHuSUYjeSEXbdCvxkm6ZsbsOp07iUXfdMsXGTnAZFRAmXMwxEQdPPp0El5qr
Jg8zmYoeO4U5nKK+HecylSQej+yG6cuGz99TeEA1navui53t56UJJ8HvQNkaUhy46HbTLebNsVtk
7yW07fG+1hduk41U3GZ+Fi72vc2yKvXsscE6MzVkfeVj7CIkkdWJ8wz/qSgtCNM8zoRU1vFcoaND
qZQurTBIzIXl6hWFKaJZJIeXiang7jSkQLwIillN+8teusSbfHZYi1xoXzrZ6cuxd+oUo+lwKhWy
8kgNOTVuQk330LxaEIemAZoRI2seIJAOlI6RE9fkzzfrpGgW+EZVeG/lP1cdQG+2df19XqPEd6HI
VqGSf1tFqsI9JKbzHNAZhumrTSPdExfbWYY8yA3EvX+nmLXQHxZocde7fW/idzZTslqIP8l/GsKf
HRO3lxO5pS848714O/l4ZCDJ1wEh9hsDFVZAwXSp52hTmhJF9pgAYYJeW5T6EjmCIdbqiSDIs6m1
mNdgj3O0zFzFCOo5b+EMQVV0SzAdaqlCgTcwFGg3bU0plKgYhmAhpxcw74UBltqQlqKS3bUvp6rt
YXWpfW1T3Wwq+sJK+WLN0zPzC+fsmmm30royLfbmv+6PNc7zbjXYOSTdHRpcIdNNKBo7J5WNi+0I
B/WWWqwmjLiQsOPaffysh7wSV6+OYOsqYScn/uIwMi/M5QIJslBq3kSSS3/eG4FaLzIp7m2LL1/k
bVu9VSkpUDEMxUfgW7k5L6gfxypiHhmK15GPVAghN+wU2WCdGplTc7XGDJGqUGZwkZUQW5FuxBG9
vFOFv7NXXle3drBr/fAOhj1Guw/TXEFWl/zvaUmk005mooy8oQSd1bKSKzUzdBzbuu843Fg7/sXI
3s7+e6cOb97SVcmpidYq0T1qFeJH/XwZoVOJUfCmUKwobniAgOWuEWzCLY0n8oEOmZ/lv8S8xpQl
3fI8r2DER66YwA+D63iCtLqSFRO/C6ZJDPwoSYPCibHI0+XFJNXeRjnJxWi65woO+ce60MwgaZAG
sNRu596zlezYHv11/jjVSl6t9vhYVL/zg837ad9K7jppzMfx6GB6aiGRznHpQpZo3dqJf9J6+/tB
vi0TEnr3Ou1z2s6VH7NcPMLJrC6qBiXV78v7d54XEOfvYQnw0ro4/GHTx1aq+HmVbTyNm9d0c3GP
Ngyxjv3rprkGdp+7WaS5qnzK0TpfP63fHnGxen3WMtnfk2cmzv48DcTTbDNbeXv30+GWLlQvzHjB
b2Z8i6tmPnDJXIRF7YkGut/j4QG1prVV5vc8fWf4lShQfu7HRbYnrvkVI3iWEJq5jOY9mWP7MQH3
QcIfaOvUmI/NYx7sw8zZE9/n9Ec4UnAsL9AlPnWmNFnzVzitiiSkOJ3q89Tr9sFEjm3nOL8NIUPk
QffkcLvoF+aAmhFxTonsAs1MAPq0fB8dXs7r2r3rouxy3vNQ0aPiQcC4iyWcL5sGzc97YNyhrG1U
Qy/n9m7CEyz7qaR4Zmu7b9UslIdRizbaY/RMV+NSX4jQNFvnFHgpNJfzLhgagL9z0N8ipJSCFDNs
zKBwd8ioiBY+hdpQAE7S6q5k8g3o99lBUOQLDz2qiKhLS0MEKL2fLiYs1c0i4hdK53pnKnNftyQJ
Cb9U6JYA98vOH2dLc71ItNK7Nle2U+FNurv22+MLod7WwJr7LZOyKFeIcHbwQhfhtJq+rRjHnRyO
Des6k+qQU11CebX4MXrPZttEat4tPcf1L7Yrl51ln5zbokt6fMUsUhotgx4IXkhGmSlGgMfitOeg
hzwEIq3BjfuTm9TtQ7YIuUwyQ1sL3p6ZoHaZ96DpPIgKDfJXqcnzuAITnI/wcq7jkhFRb5euft2q
fWyLtrOw4iT+jKt9TNfkr4kBKlwH8JE7VqfdUFvNXm8DiegiCi+8C9O+y+ksjOWrdW+AfHNNBM9c
+Zes3d5eCnTb20eqnyqV27tOm0OT7au86tyFxgZ8OMHBAc5zyc4YHdi3FWskO/24ej60S9/BR5mU
6dhUq0Ni51VdPFuO08tsU0GUCdywJJohOXZgG1TBWe07pFZH3abIyRDgT2uBNwSthPXCfF734MDy
Y9XasRyQWFk2EquOb1X3MQnMannSjv/6i4GL0X/USn3PwX7cF/C6KwPIWZBzeARIjvPRWMw1qRVP
w2/OdV8Oiwb0vvaxYClCLFn7tfH7RirY0Js92oajLbC5MnczyX4WnCIYQuJJrzWlfHv5L/zucHZy
m3N4+a/U6zLcqdq5wnlo4V2f+mK1X9VMmXoznrcXs/mov3m9VS1Zc6Q/T9dbqXvm3+v8j1AZVw3X
P/upGeh6vW3N7GFTjSdtkVx82Stt4WmLyr6cPFRy6/qtOlaW1IrDcX7YDtelUG7fqu18dM7V2U60
5712PAlvMnyXN1MNH0HZa6/cUFaH8302fZv+JDReD0UHr95HuX9o9k1upsNx+KeXiXZqlvTWjjUf
2yt6KV8EphUkHLAV12EkrbHcKTRJz68iR/UApb3pGAr9wsu+HN6Cujn8x/vxDjdNX3u3m072UCmQ
LfmYXZ8qclibZpVnxc8ldUNZl/jo3pdNUy22rZWbINx2cvka5rtO8N7hLqObDroZ7+qH79Mkoxrw
lmyU/du5MVn2DEB95oWWhfuIjMdOQdNm6ZYy5j0uP0PvftdWJEeOz1M/WfEHeTay5VcYob/3H7+K
LeCghcPwaKLUdCWQyr0/UJUSiy1iZ3z9tQ+lt9VX+LhJ5a/M9drp2w6x9tF4G09CCbp79pR/k3tL
8hy7GxxHyz88BaAiDTQzE6BQeB7+fv3/iwBug0uJZ9RCmoJy7IMyWMoPLxzFiwHQ5Qh08zThziuw
gA8c9VV+u6YH/mteNiJgO8zo3gCsMlt1sCf+uyPu3x4FY+h9oqZ8o01n6CbnUWHaam/H6tyPwuz3
8JNu/L4lquIA4ErV1r385qFQPP88P1z9b4QPKHbVT3RPp9so2cpHbdVEG+RSv7cMYaa1XHXWXryV
PtYvNWrS2j+TrgjkJKXYZ3IdrUzDlE+Q7e//P3Sh2TYUdk2KlV/ePBi9UtjK1sqpHmysDpPJWFYS
pNn6D59s0TxNXNdnPQy9y0qlSgMHix3TRRwK0BeYoVHH3+KI9FtieFYIYWrD7OfMCeQZGB3Tld83
YNEg08RWQrUnaDZF6erYRytUSZf7ZjBlZT5a4yHg9hukDXZx4XMuAMGl0celDlzI1Zf/PIT3lt3S
tNck0cl4bYKZ8aSVB0FMZAvJfKfv1X661Y/njMIqKtJnnSRjbGoWbs+mGR6y8MF8JX5o4tH57/Hz
l9no7y8Vpp4tz5jnx59ux2PHg83QkWI3/HK9dEdiS3kNW5OScPFAo2P59Vxetl9lUyiAPwvtGG0A
H462rg2zt9PqpP+FMe8y6vx0vosfmQZuaHfhcMFJwCMp25uL5bicE27s98bn3A/ae2b2lSLCRFMV
xDbOsz3ItvpnVNiBJO5afV/pH7v3KJGt3F5pBdY0YbCp9/500N9AFcqpKtck2rs8BqslCk+cRwrJ
uGMrikI6sczNDKrrtPw6R3evUqCpt+1Vh1wtPKqZ+uJDUuqVPs0frsja1DcqK38jb3uc+paRqfXr
Z1tfjorlqJ/o99n4O8auFfdLcWDnt38aghv7AhKj5+Zja7qe9dph11xxd7nUsTCsxHCP5m5PI6QW
28oMRK/YA/40bGGzZGtmL/In/mBzDlWE21d6sTUdnr3/bqz1e6mL0QQzhV11FnZoiyhlZYZ38Xfz
2yZhIsT9n/CDAMXwiKuou9DF5JOviOXm4OXdxL6bq94ruW0nf6sOcVjyTTSiQj+Lj/XtXLi3BAii
6XqPYQvejp3Zhu3zRZftiD7A6+deJkbtV2MLH0rm4Pn6hqQx//9Hz/+dfQaG+OU4KecWaMwanniv
zh5nWVhy1Kwy14UaY9lVlqao65oQ49OlPOCr/RqXIxLwyrQabSO5puWSE9JqOllcpcq8PFAU+N+u
vY+iw7Ran5dlGye7J3+W/rcVY3dTxJy29a/E+9kie8/1ntHHwKiruxxuz6J+lc3KISWQSkRS55Qb
7zSUJDZ0CMd6X1tjkGQXwyNthJcnnOnL0DZp/TyYHbSZe8vQ8cTcqiItpFcjbNg+E9Q9zf51zO1i
nGVVr7wGzv/i/L2Gn52bkM3mHzXBpGPKvnap3xZEKoLyE/Bk478HemhG29b0zanJxlou3dpuW5wh
6I+263diQBuUPrkzHYuXDtdtjSK29lHK97dLv1CXvVXzutjJ8fd2vFxWvHAdHSMcXX8fj23ea1wN
z3offtRXGNazz8/jdUQFv+xNLrYGFKRCJclU6u1RaaA59fUdDokw+7qXsywu1EnlRmyngs6PYtqd
VP9WDQGw1QyH+6rCgigRXR8ONj5cIkRl8A0194K8Qkf8M09Qc1XoApMyjXlT1BIyZzQuaBi/6lwI
7LZnzQRR+kW2Mk34V4IOXhzBjxTikbeuxVvGAZZ4Xcxy4ZHfva4GAZUpVOFRir1zbWqX1ao+BI5M
PHubjqODWTgzpGaivxmkaZ2rMLelZ4oWcl5618ty0h9mXguvJ+NOFaaCkwyW0m8rOyrK9VXjF7Qs
EdlRalFPIEK+3Q9kOsAt0ePiwCunL51E9Vi5vOTqRL+52ueCfVR/V9/gAL+lS4SclSlXkC4zm8ay
NS8vW+fuEXeLwUJGWGaDdSo9VHOnVxLK2svvfiX1pkHLnsYJVe0YqhCA1T+/ZZVULcQJONxd6ZuT
BTTURFvCC/eGD9dI4mt63+YkWbPQb5eWBgZC0QfV0tkhtePQiI2qKczHGnqHgt2jnbN1OEVctLCf
BHkS/g+LXTyJv+K787v9MlbNEH221vl2G9K5QeXQ2iQHupNzKoKSFMqT9nMyDv8HA+WZX5UfGtsA
ePDzSRv2tO+xZSnlmCjx1NwMLq/zRrqC1bThLIOyMY6rcbUwLSP+bXtERo5CKbS/9S6vTT1HZ10Q
MVF8hOIMTOJIC0wWfILy41m5/rsvK4W6Df4221+/gYL88qF3rDlTixoGUVxlSk4xlKu/drcecpu1
UkkI1SSuxxMMI4He6nroxHbd3OilRDJrkJ/l/q66HxZKdUjGQh9Wuf+s+jv3d1G5SZpAlW6n85Pt
6NZJoIqcLjUQE4zPSTIdAh0Z8AtrPrye/61H9qXqfrSYC1CAZRZ/HwQxC7Twt2NRTDcDcTakpwDF
TFORpzSTaEFzHx6WW6eE81RbVLo6X4MMJ+mtseQCIf362M06c5e1JIFZHZpbXmOB9TNTH6P6Gu/K
07WM0/BvLvxVqleepwBXmNNgOZIjMfag39MfKh8lZ/1zGulT5pvGZ761AZLxRyoX0y2V7+UygbOh
34EYnFcJiyib2TUIWTxQLiULs/W6dTU8sSrrxu3SmD1/pirw+nxViu3+V06hofw5BYZ3oaq5soJ9
0yE41q6GLn76bEL2WneqxW2lnugLO0hH22cldQ3iPCgrHWVaaHbLEZ8KEdg59YD97lEE8v063md4
qwg7oXhzbCdeNOvtYLumJztVcex+HXrFN2Ub1WfRlOXGS2bpndyY5X2nvmEj+eFdAdpkNfdIDHbN
gD4PFcBUMkPbRjaKi9H191GZTD/zlxGJ89SwXbxCLzHpJ39D+PLvNh1lCo0Ycjy4dYB4hhTrXj5K
/x5DqJTCIdADM/02Dl3xfySd13Li2hZFv0hVCii9CuVANga/qGxshIhCCYmvP2P3qdvt26ftBqGw
91pzzfAlJKY+fCEgVUI9+QMGS+Rn07HisRRcQXVMkNwe9iNGdfL08YO5IUrsyYohrIfRPXLmk0vZ
ovjFqq2XGZygnbUku/oc2iEEDBx8BU+anQEBIh6Iv2T0LPBpFGM2KekPKiucEVxTa3mh0DYPoD07
VMxCYYvAWSGS97nhoyi6p7QxcRGsQxtc0GId26qQm+j6CyrgQ72Tp68Vs5PpnI/kMWJ4OwUKs5v7
Ze/Yd+XtTnQ9eYVLYUrH9sXTroCie8yO8mFur7Ont4MQ2D1mikbVbO66gVTMSJRxb79cTeCRX8KK
AzEP14V1XTdAOv8c9v2J18+NiQMN7YH1JJyusILfzIqygDa9kS0OlqeYJbgA0UqU2z9EFhhRXxFW
wmabYdQwiVom8uz+l6X9ozjzfpHHzUydjscqLb7pDmu6BLYFtq3QSNrGqT+MmSCOas72lJK50grD
CoPpl2hSbsdO7CFQaIuj+kXIMgOqFY8AzeeazHlvy3eooS54KfdO9iI/A1OHEQcVIs55BCFu4yfM
PneGisFka/ecLL+eszfmD6IApYC/sGYztKBwhTpG0zfti7SZbiZ39qTwjc3T2yO1bfrETM01jmA8
PgmIkHvmgEfL9ydsFmbbXh4BCt6mku3m8AL5kBAduR7eJVj17FNPZxUNYf/JFyWcwNdj5nWfkvSR
tBh2hdSrH91HseyRhQxxvp8MQb4oM7H8mPm0H1eA08+PMh7hPwFhkzGOeQ5CC9nZwLWNuq8czqkR
3EZXZ8nT3OeqmMTnvc0SQ5FICjifv/Q6njy/IjInlTC9fUPr5rxWDe2DDsnYwDVXVNozSqlc+mRA
VgED3De47AdfYzU7v/03HFjYS+iQ0Zp8axBL+BsgWjsotZgVFoCRSDs1Hrnj69vXo2Zv+f8Fb5BX
2TlRo6nFjjVcyNJc/UDkC14lEW8Mc/L5+rbNsKfWhHlzMxJmqe8dF5G+jckEmfCspUoX2HbuAHsT
DQ9PsorYvxg7NEgXv0nfYa1hIA8/8Ln5YVtjEFewbOwhZDC2ICbmtdbnvUXTzF7NFt8dacJ3Wdeq
RKmOp5Ut+RSTzKk0BQ42kvtixeuz2ZqM0qVuahLnpTBP2anPqaY62RJ1JKRRLeZ+Wl4X1XPzxI2i
wrrgQnwPiUvKwWxi0Dwi51RE+1IBSyS+bannlpvllzYHqbxv2C2S6JreD+OK4Xbu1fT5ULjDc4HJ
wmV2RXPAPYjqTuBv7AZ2RPH23qmQp6iH6WNYlJHKTjfcwXI4EI82ZQWDN0DRm0oonFnQsk40IXCU
qf1P0ZZBrkAbTyiBr76N2aoa4wGeMuwpfHWq5QF2DlWAPNEQRR4K3zzg78hT4qRwgoIzvbscjkm7
R9rNnOUL2mvWuh3YSuHjRrgrhENqeXLcyxrIJAQqcAuAgpWdaAmD4wsq9w5LLUjOxer+i2B6WlO/
JQMh0rDZb7IgONekmYHGToioxHBs/QgmxrR0hh9plgM8wYyBmZBQjRdK2Gy1k/uc2TsWDhhDxwc2
WbnDM4A6/4YD23TXbPUdFR2oEFULk4PnlqEzbQE6OZlQRmkNrWsisrmMgOuFKnEOxarwwNaZN6mx
7sA4Dbs75um3rUgCgQsGX2CMJcpWHVodGhAwqpdr3GeD+scM0Ls8xNqEhpuN8G3j5U7cCiE7LPoH
sVuSFsLF0+d3QtQQ0dMD6sLhhDxu3p+gr2EO9opSUSKAyBMDV7c92MPsmj7LCNC/2t2OfE+ophHj
ST41JFRyg2fibIG9SGRE/17Kzw4pAUC6CUrD/nZsU5ZEwQumMgbK/0R9c3a5ZnN9vy0+YSlwBJ3J
vS24HUA1tfldQp0CkiyOlXtXUn1DShDEP+LLtPUAdUEOyOgTsEkKR4VgdXVm4Zv2pQvjdXzY1S9e
sbdjlSWw9kmp0+DA/LPJxtiN26rdQiDXdKAwESWzUJfs2ls641PEd2FCyCv2Ar2dNsj+MPzNQLEh
8DlQzi/3BQMDdDd0/mXnuwQlIIhLmWZYKBlZnGsBq7MWMIdBeYWKySSYgocjwgphmE+AjOxkWNi3
FCa10tGzTFaGh/kcDgGevkE1sPtHngAbsT4oHIr2DyU4p0j1geeuxAZipo1NMA5j8X3xThVSvEai
GWnKdJYJfd5gCQBD70O+0tlRBw1uRm2tAJ6zy4vKivL0vpc/WJnFnnIuXZYU7lqcZljJrDtxHJDN
/HrDCguRcmEEzLasjAETu9g3chSIo67Gih2yfr4JZAWs2eHzGDAIrx33S40zohO9LPExhnoiX0JZ
fPMuSlB2F4+kHIb1OqmR/AN9zS0Ko4q1nONkVxRudw73c8WUi7uQZoaeg55wV4RsCdEDJ77Gfetw
5h8zmgX/rHxCIaAjYtJBacyvmxYEKg5N+p43/qVrt4IXHSdzSYQhBeM+uOUuyqBUr2jFwJuAmkbC
Hs2Ta8UABo1T1RkT8R36j2l22jxFd4VSBPjIfWw1NbXJonwdGfLulDnRlt5tW8yeVxBJUnuWu97n
lm1iXDGwB8a+gHJZ1IITAmpVAFPFl7dVn7z95sgmpLq3lYkmwxImQayzcwng7BJd4P2qYkTJcUrW
j0m99Jw/r6EEPo0HMksL/jRdIErjM9S4uzdSq/bMhzqh85G9BzJ/jUALE5oW51G+M9t5cLHuCf4h
a1TOY81zeIrsCwPEQB2xLn0JeNIDpRLXY87U8MlwCX2yT+/PsNxg9mcSlsX/zlGO5wIbIFZEw2xO
X4uYZRCf2rLFc1wdOriKFZFIDArVAHCN4SBQOxeX/gwG63xctf5IvB6PxcObt3vlGWKypqtTwqEk
2eVEUTYZOBY79cVHQT49pa2I3u0fy2cVmCxhSooZnxApq9SkIokLBfx1h7Unna7whQXMK448vjCb
ChGQNS6rQvZ4B+PqsQzYFR2M7I9LQpNMw6NihvfLcwrXAC0dq1byQAAB+d0IzfuGpx+3CQAsDD84
fp7KCQ0e4yNoebwiDPozGn7aj3HBssp5KHVSp5Ofm7eiFk1Pb7eHUG+vmj155U//PTvVa6P3bMvP
o9SK7IIyzMlfkfr3CniVp6cn18t+XpwxfJ1a20EmgWjqv1MSx3vMhILT/rHSfGlcZxjytL+K7duf
xh92iHpPa829DhwGJrvB+EfQXRiqrjrJMw8DTeOWG5uC+2g8DzzNDG25xIB6RoCJor2mlH3S2bAV
McKx+m95nOdYNmUn4DN8+ZrUNgMqN8797ZKRWoTT7eqYT8MlshrypKcifKbBN0qcUNh120TClBq6
T+m9kBHx7ELr6DWvjfKguUS3GfUc60WnkSjHUTjYk8Fgmkm2w3JD32BFTF1ZKygX4CTQVnDkWKhl
zXWNadEm/7pGwB30UciXQCHgVJ+myy92NCh09z3T3AK2F5y8mjv3Je9rd86WCNUrMWCHxBfxXGMa
K9+C5vx5FvIqtJSM3LT5/JrH5WQH9mE6GTwMXMXBeuk7ChQIn7XQ7QMnMQPmDX1m9JC/CMBmGuZn
2zxTyTllx2Vv46k/48XK6mKE2hrEl+cKnHp+o1f/3SAE2TFnEkYl1XSOiGb5dWatQm3DTFYEaCLD
h09I7eLJqP7Zybk2N4UoFL9XXEhM+GjPZSk9mR/0NciKk38ZRfjCPZb8OpF3AzPlC2NBPpQBg+2y
faEcY+bMHmViBAdSqOs/Ckuu2K8YueoGPbeHPwrZekxvcXpvMKAVu/hSZN7mx3eUvbx682bZIq2S
MDTcTxBH0YSeI3YwrzgqJ9gRvphasbjX3oYi0A5xafucd3Jgh6DnZ9ZVMHQS+3BNazCo9QgPOWmr
y3nN38hf7KUSLFPpn9UmXp48fO8d40vX3tk0EINrBb1b46dqziGmfMsxV4NenHd9xWrAYho8PPWL
aOncI+AVNtoVgrXNnnWLRR9kLYoluOupcrvXpvqlq+DhAI+s8OqYiMyYdl4gZbWc+7oihnRPG9tM
1s9L4BTjprbiexNcQBFQnD/wTQW8fqBiG+lUZOTJrfVj6yujukXiVpUYuz0b6NfIJwEoJ/ffHBuz
XZkvbsP8dl4y7H7JtIIhu5ibv76qOoJyo01r2F9Xf4QZR9hgmZ4QXGbKaXUlVHPRInKqqjldtDKs
2UWeSObVPWsrAs0KaBK57Vl1FGxij9xvBYuaRN1nrtGJUTd2bwikxGrSn/BAvac0FghRhxdeYw0o
Mbw5ewZVrVLSfgcdCATyXs11iiJZw7Bor0xwbI8NgHG4SzzKRZLfYpvyV/LubZzVnD0TcuCbuvb2
vRtwZwYQcfV/z7MhoBeCmDnBOyAT1IaYuuZx933FuFawaXqXhmCMJ4EMPQyU+joFxOM08gy4QDam
AxqjD5+vLYmK3zVKop5AGWyBwQwBeR2JARJ0k8lUOgCzQ/UTnm0irPFGlz1AVsICZfRZ4Ujv63fc
M2oM5UQ89MwCgueR0GoWEI8VCpZYWkrexdg9Vv2iY3ICv2PGu8vv6Kns35ANoB1CvnnkC6P9ZiqM
IoURffGYiZ2SrEg8IHiN59cLNdIHT0lQ7XCxM2Lt973O4dVo2BrenuX0qmCWtMHWw4Cdek9RUKFX
PhMQ8OChYcqMWcT2nWruPzmcxaUkjFXzX99M785dJP8V4DoLRg3EcrL60Q2dI3Sa4vPcthoInT6v
8vgKFcs6r09qyhz0zAMgA6SAg2SqsJLnKHSoqagaFFwn5jZgEWBrUFWu8fKuFQPYPoYldf19DqLS
szCeuuMqYyb9BDq3e6V4vmBU9WOe52f0AR2cgqfLtbj/Km+/I/McbJ8NcPJH3WKpm7Z9usqkFHMb
6i0VkCFB+MHULcTxlMr52NADmFjZnVY9TqKddy8rkET6MVW/TSlbVGVDhaIAMl5TuAdPPbEV7LIP
ecbInX0ZhjR7+Quustp+y+Wn9QIzw8WEgd0Dl0AcNuAQKpNDAW7bjrOSehfS/zs6PZdaKYUTLHOK
b4vlUPAWuV4V3HA/5zHqxnnN+6mbsn5A6LAIOWjxQCAwyAUTgLNYyNFFXWbPGQQ9cO+v82+3ZcI6
KQBnUFrPK+Rzlo8/gr0pOf9jOuAfd2jPaauiJdL+ZD4dVn4XqscLGUr257sCWXpgC9ViEsLHaIHa
TEACkTklwwED4qTY60pq4a5KoJowU52D1p7PYp9Wv6im8CmhVzqoxxfn+be04CoRN1ty9Sj0tK1a
sFFLgzdWpYsHgLZ+UHFw+qTSFUiA7eSPRa4smT10jd+3Xg+PHKFWpA10nZFeUM2aBxldBGOL8QWo
YC1Fe6Ejq5p4mkUnAvaZz+/3efvMhFuTspZ8LKdvZQQO+oQ6/yVgguzNuOu9q8kQh/D0eq3sHb0K
dZTMbLl3d3QGJ9yerm6/YwcuTKoP6n0KBmk4JXcpmphKiM+asRzsVwSDp2K8DEPN9E/UViP/utWn
aBGe/RbD4jvFdjOc58P+zfJ6kz9sPEvx3+xe9rQBIyh/BPVGW1wK9ORszwM2tKdt3m0Nof9K2jLB
WHwCDGLVgzdgJQGfr4VMnV9mMKqI49XRM7/SFuYDP2qyzQgutPar1fJ0NBqS2KD/ty+kfsKYibqX
Mhd6CPFalGdyBh1ZpY/4oP5MzV21Oa3z3/z3icvAu/J0HPMpmk9iAAfKh6IEwgiGFB+D6gHbGNN7
/YlaZ4Cego6ImM4JXQ1T4+a87iZpu6w/MK9AB7IVkoTn8X7yoC8zPaDHHDvNAXq2wts1lKGLDwwp
urjFI6oekgkUQ4c44Mflk/kxzyVFWe2+zdBkRnf/K+2ZBpv38QszfPDZ7todRKEJnhBCL8+EAE1Y
3OgJdXEFuEq0e6rNVSwPT+q2ef6oddrdFxcllpTfcQRgnIJk8MEIvBfylWbxtBMsCdtuo7TZU8hy
/Qlqhpr8l5SbgNu8YsGppKCHl0wXermnN4V1qWh8eveOBINHhYUUNYUx/lCdNvnErd+n0LIT2fRV
BpFoN86NzxW54FFxMm3kImeO+3JZSvYKeSr0OQfzh3QoGKxPAq6oFA4WKOodG/Lp7X+RWRn0Z6Zt
Jxh6SGPvIck76jcFKJpRrgZ8Em1v6Pg4/95yYS6OqvwCmP84acIgnwRPg35iLOctaN2x0V8+Kp4W
FGwGAeDkv/j83Ii/WjnT38SW2K4t4yCBR+GKL/hM3zle4TU3pCSiKnegmvnjusPYHwUXzikcERso
FL0T0oopPi9vfcotipMCBZ/UkAQbXJ7rq5LkFwjKZqq3c3TaZPN2jCIhjxcBizgxwrL/wtzZwvo/
65qtelvTq+DLE+VqghxjPM/e8grOcm94KgbroNIIQzU+dMoD3eGfQOf9ejnNNzXCvYnU6WXWbflz
cV/L8hc3Iw0L6+j16pNw/Doy3YPq9obvTGY11vR68mihjz1LN6GiYcSEpPHEgqmgWThzj9GXx0xi
7DWDEHCuewpp9QvzHmFn2B/uNIjyUlmbonvgm3Ks08nbmOQxXZlLuDKibr/SGeSgSPlffRCxP7Uv
VDvktH0oa3U5ycaAsKsa+EUCgSQPIRyX+qb8LH8mM22jZuJHwQTiN5DBB4WXlVWpKLXZUKodCyqy
0VNUwLiqd7Sn0BeJQY6N7JTCP8I8wg6lsIuZ+DCfRBCuMtvBMDJBs7RW+UE+4Vd/GA4YhK4JnYxN
IxrROhXbkcMB6uTN+Wr6YEzZe93EmGnGNRIipAwgXDIBGPynFr3w2UjsVPtVsT2+JQq2uS9qjkRe
4RzCbBZ6JoMldfUIjRV3cWIjr14BpxD5ePnhmHz8bc5Ok5yyU2bMRN4oqUwpI3vRgttpS/TcU8ic
VtpCj/TIJHCusHwNwpVAuoSMQUoo6hk3apEUois7Bb8YXpFtuNc3Az9GH46I5EtZw6NK7wAu54VI
5xxjSMbbMrxvjPgyA4ZBSpAV3wI+FvOvimD76hdnSlI13zvYr5s6sgitH+gkmJJKc0KbFkP0Cu7M
7+0fYi9xgsLhvFtdwiFtcTu+bgQVAX7Be1qESPpBcZn99YDTgrqAd96F4fAJ25DnFkuBTXOkQaMa
QSq2NOe00dJajpmStyn9bJWCetUpMO2aJhN8l6OCV4QvMqnQFKX2/AJZA6r3kXuCOHHmjzEsh/uO
Wyom4JorSX8gXEUgaw7YE1jCefkUmesqVRa4SyFrYgSa7/U77Zi9uvT71pP7UJrgvO83lOcG8muM
Ym+evbTml0ie3yIlLqIyfQdFasyluOG/gYbmTXaaI9FKpAxkKK1mT+zPTzMpEz8pfYxzAw+e6bDC
4dJ7UBaEDKeCYXnFHCKaRObs8XHLblmR6ZmZSajNgp53IZskwh4tydNJZKRF1O0ePKexHmuxhM7W
0+PL4rKov4fjLUJEtSkW5caEIrh5RJ2YBTuX6PQ9Yms5N+a3VFsO8SVq6ZQPr10ZDcxXKRbTIT5v
r9sy0pd6wACQ38b6tC3SIrU/zkd53uy07J5cE+Wr8Vv6jdlL4/CvVOveNcHHdkbX+TGEeVQndvZI
JX4/0v5YMnoD9vx+ppyvTXvkZf+duwo1PD/wjid0NOkwHXfqoT02SFqWF0Suzri7busjgqC02JSU
wNt8zUzeP800fGS2Q2xn0tctncw7povzyVoJlOU7KDlaZSmv5fkbb84HANZq/H0tuj2n+kRO90qb
5amGl5A4XnaVmbpQI+vfNXwvFc6LmTWHh+00fhGp8zevyHkYPHa8ewLfcJWn6sL6rUIk7is5elKW
YMa0wlA2qpIRUSX0P2lmznSvBOkokzLUdgzsKcZQ+mxYeyliZ3VUrtpUwrFGWMTU5NhGFQYZTDna
CM6cr6cTL7eQIw2LSSaCfOnhtQ0cyhBpkhINGHugDca5IYNvn8mA1jbduAKJ5pk9UNXG/U+fUKvJ
fLTcz3+tKN/fsjySVtKMOxv1E3co9yh+q2tpNSRDePt3zz0+pNkFTzUmzdntT1rli8sHU83+07T8
PoG68QkAN4QMK0vmpcVXESvJ469cDmhtozcSh8f08mHh3gY4lfEq/Pus/Gh/Wg7n/TOETyhnVIq8
G9+0SH938sjYA33Bc5NW9gqHT+78Ht6QNDP+/Vn5RNcWD3gEJRqUs0tmznrsCV4U8I4JCswrLBA+
k7hbeox5Qwz7Ii2bRAXKn7OPO5lbbEaA9cW1cAwmxbth+qmE2AbjHc1s4Obn8es7hywDA/gfHciK
R6/kB+rFc2Ytaf17+oet2NhugqdWru6L5/dtRktsr+/siua62aIrYPqOJCYruQhamMe2jytarIfi
44pzLc36pP4kgkTeP93JutthjqGBdmK0On3tF/cfGcbsIve5Kz3DZQR7FbncGD0Q4ggAOll2x3JV
bYboOb1gBVVMi+U/9h14pWMAfD09tr4ra8nL0dbgjt8muk+4Ch/lkYwSNt4r7ILyyA42e3w2rHXC
Xgdnlnwm7Yu5/FMHatKsLUIYnvM+w8x6rSavUP25I1OXk0kiscjohCY8/MsayUmkZgYbMaBezN3O
IE2bF0CobdSwORThfWHENERwYr6LFWKJGaON2+wKPe26eX5DvhpYugChihmvsZQRGO6YvT63AoTi
H83oI0acXTFDFlMPCKYMlVnJKZcA7tN38hZwEk6hmM1qgoqUx/dIiCWZHzKP2VWtlwccjSAHQkOp
U6xs3ecWGDSjO60i9+u8qSIqcdSGMYAnQh52K1hQuVNtoGLygsHk2GwhhOHOBAHh9YEgMg/g1fCa
wDM+s+IpkgR2ozOZFOJdxyPC2vEI+gpznjYbQznorAD564727Fhuz9H2hVsFnxnqBrKT0fnqmeCB
kQAwsCDgN0eXlwoQ8H3o4Tt2RzbGwEC+79xChKYkKznaz5jR48MMaDdfNdtxHsBggwDmQhZmMlOs
IGm9ff7EqaRrnglAQqTlMSJiRLzIMw6JiX8K1d2R5uacnRQl25ETzgi1/KYAuEZ8gRMGTxIOGC/N
mJapyeQoDMvZigQTttvq8gzLL3ixHpSoNu22is/UxDywvbtcOgjN2JyLyA0QWWhTs8lzCv+C/neJ
0rAMHyvJyYAlCRynwBc/B02TzzKFhNBth9olJE+ofjHFwimL2ewW5A+0gKeOZiYWRllHujraNsAX
sCxsklymx5l28wmeznkpwaNjJvc7btEyNnDkRnG4oJIRVxGgDl0CL2QeqC7uUYM1P+jJeyfU5216
m10EgRWIFKmeD8onRC3IBxpvl0nzx4xP9w1RQawG3+b8nmoHwV5Qp778LUjc75Qktd/sjFQY77RW
0IK2DeO9VPNllpYMsREjfCPuiBCxAivgMwtiBrkVkDGk3WR6X0A75+/RVw3uD0O0MzcC00QGYgIo
RDnZ8xYc8GkiiidOGyjdJCYGwOLSZncorTnTSYSyRvA60nJ4b6bLc+HszIkFndmCYgGuvxFYoAwX
/55ZV1hBOkcZMNuB1LCjQwBIYeMoO5fq5wYbpBba2tYlwhtfjsKDZXOjdudWgxwpOM39YcIAgW4V
oBp6M84x7mlRbR6zy6wiNgW8CttnZtrMXAJOlnHstqdfgHhAQiaiMRNBbktuZ8h9jDp13u2I+6iY
6PFMjrwe3DqendEvZnrj8XJuRRyX3zk7THrwWMGfHscCdUmRJ0fcT1r5QX2/hEYJoiRuvQu+ctwX
cII3gG/iJPn5kS0XqB4/M1jC8CcSO2Hcj607uQUNFoIvng+WqYfj0gBxxnuoXD3dVIf5FAwJQxjb
0aUzy6x5RdycednA3AEaEXxOQUcIwn1w3PxDkOQgj7CZcA3ngLED04ftgLyN6M0EdQqnsfcvJtIs
Mv4YqqJ5hBj2xQP3EgyZnQplg4+hv1lAxGsIcVNC948Dz+2ToO3Tn22kxuqNDVPSEGwVnvCpcXXq
BSkkOdc96aSy80lZ2sOS+Scw99QKefDtoEvLhQE367iXWHl5qtPR7RYfRLRJEZuEAeXon6VJDaQo
xGXXvwfbDtqUW1K7LppW7pN7CngGzAxEbM65x4RrlXcGJ9KcBFMrKnbGb6yM2BEdr6SyC1IJjlj4
ck5+UHxOczwAP3BonZYEtxKf5ldL+Augu1heud/kLuGmaMZ4Qcv+OdSm3+aRondfG8zw3955lTsK
E3XnbvgTH5HybHSfGzOWwSRRChV+sXszbAVz+Ttx24tf9l9dTyGmON0G3hom3ZwJh6Fj7ni8yZ6w
rcEzjzq0V3dMde7Kj4JBgVNBpcUX1elxXnAnBI0AtQfFXnW7Bthh2i0wjsIGhTuSATz8SUZVy8bN
x0U5lYi/yTq4zoEN0hIWGwXTjMOL/75v7zc3n2O1fdvMXlB+3s5hMm+9J2YoNxfGBZbJEmG/mL0U
2NWYrvJbuNjIcGlW+i/+NDiTfOYMpFDAQPDDQ7GOeFoT/qTZzm5nZbvXz/Hmi49ojjjST0FGGFLO
jWdUg+aBCrBIT58b2TcOWOlTjuP3HRW/rcHpZmcB1ZyeY6JraTR56Jg5GHh/s3fsaLMmAlAeY1TP
uMi/tnNjQXFnJ/OfyfSyUk446jFhutMCbNlL2GnZpeVQP9wj4jWGddN/92TVZEKpZSXDkSdo/CoW
BT6lr2+MqVlPDVgIXt/Qew2wxX/qg45RIxM/Q4WKNLa+QjQ4qzfQcQWM+RRaMjaKW0eBrZBS7Z0U
QJFahy7wMJProgxPsBJowIrkaSY35MnwpHScCiK29aNvxDgxssUhKPSgshGOSyHmvmYyHnQB4V1Q
PjBt8IQ8EtMLCMzwKUGBydLDdOO7e3jmKZjcEcc3kw3Ea+MJrz08ld6T0khVWJ2bawyMDY8TaBea
CG3xea+r7Fm31Vtd3MaPQsvKUGeBRKrQ28Fz1qG1P2Eb92P99Vask+2yFVwpfADYLWu+oBwXpE91
a7I/nUQ6xhKU6F4s0NZXeZQNzJYAqNuwT6luAJ6BsfC1RecP4WWDrEDFFwTljnvdmOcVlFAlrC7f
43etbyv887t+VUU3y8W2QvP/vS2iBLdUs/t5xZgvRxn12j5wvGP1JiAP6C1+dCvgcyjIVsAEiOE0
h4dlwNAEbbHANHU+6Kgdp7cCksVzVe3fudvhdqOsOtZXmpnlC//ws9+z8JuX+SVGQIDxtYv/yJRK
iBoYsmQzhIQXapV7bacMV+CiPbFt5vnoY6xEfbuKXtCHhDSd1Ezi+1qYQvPuI3+mfemNj/X97r83
3YnSpNlcVnXLlzwQbgXEsfyO3wz+L5O40eL+kkJ4LQJuKiQbLMjM1fKMIGK4WDLSISrVN1BBprVQ
FtJ6OIwmrkVMqzEfiRGOgSC/ovczeP+UPPYIrGd/988bGagPN3/4xWVxVn+k4VflmwZelT5GpfnZ
0Rm4wk/BLknxymKNaQTNVi1NXwNOPlsCCgW7c/R844LmhSMFmN88T+HzfLjTHbKxd5ekbT9P5R7J
mfVkd5ub8qrCvMiJcleqPO3mjBLzlN/7gI7wTvPVA4JL3qj4irlUX0tLW58wwtQXisJycCIvgn/x
Cg1ssMMm4DI8MmuCrT6jVi7OQEoWaQ0fvEYtMySdkiK5FmNfCz/1KVg6vjJnfCXP01ZHUAqvxDO1
+flzYIHdW7/yHq/2rGXuxbgKsqw9u/XRs18O9/BWbm/95pGvKvxnaKBQ0/OL8lGPDbwjhkD35LXo
4XPfxgwC/Ylot25Z+wn9vYSO9YNtAjRdmsXqhy/1pzmzZ2Wm7nWIHM64b7kLU52Ii8Gzv6Ur1PFp
DePm4Zp1Uifgq/qsyDTbNVcI8VfmjN+ryaL9sVej5Ew0p0qqhJcSP2fOJoviw1j0n9yu6+bvOm8C
DaIwlwibiqxN+tCIOPNlxkuHddKhiBndKnkz6pCchss+e2JNta8TI6pDFQ3mTxuWmXiHHEBCC25p
58Nzixpf90CCgB3akFdN4ITHlyz3YRTyXf7HAhE9DlV4/THgJtfhGz6zT/xKgLFeXEbdxBuYGrNN
xwKWUeIcJk7aHIpIQCi3XRUKhKQWvxNtdv4sJQcIBUkG9BHcXPGbcc8skJrXHU61f4c3iECI5Zfx
CbxENl389ScLPt4bByMaNuxmEMnxEV4+z6lLGGekrYo/23YlMnfxYuu9m/DpDww5Me5p95qOOPyd
N+Yku+tfpxZLCBgLnX+ir6d2PgcqoUxYcPeRanqvITDbBZNmsDrLn+Sh3cysFx5YGBtrbml6VonZ
rFviv0ZmL8XK8Tp6BbcUNDr8bmbUDo3KoxdIFIf3QAFJonSCO4p9Jc/1G67Fonla4Wjl68koDNVk
Lq9cJkr/UbDVsK95K9a4wpPxSECWDa8Lft4IievvkRaPvU3Yh+78YSOSnrZaUErsoGBf1sWP/2JS
Miv6yNPgXJ31e3oC5WpezpsawrUO5JXY9cHWnYXspwsba2+4Jo+F9KK0W1hz7ajFg8dRuVyQ1465
yP34WUHfqBynhb09vW8bKF3sVKi+nIH8DHV5/m5fHwEhBUwiG6wvXfb3D/5PrpeEfKyfqvt5hRVS
R4aT8i1rPW1vwQrdKXxHAmIRxKju+7jvYaCTalIEn7fN3V43Anr6rd8w5DORK2aGj00tRzqkFOfs
OAHo33K6sE23l/CCXNTtarz6HRjwoG4uvOA7tJhELPWaGoQ9h+Nh+DEN3sdNdQ/kneVcemehYzRX
bF64lkw/AGOd/CBRdugTJ7CDxUA/P5IyO0IbEN8+5If9olg4CyKsvMnBnvBwcK7vozNlMum0x0tk
j3MWP6ovk4JGUjYaDnMIYpx3PDtvCwRXcVv702ldOzFiJYdB4LzypsgjmkMfD9ONPPidtqg+62SC
yvzPcqH8ferwJ6anT1IiRI1l05C6OpFon68F+VnHGZBuzBSaAuyE99u3lKl0Arg9RVw+r3rMJlXW
3PbIAxY8MPCtggkA7xk3/blSTy8cvlsQ0ARlDOj0gtDXe8fd7gajPRuIbWUJQ+7vp+PrUw+0gAna
AyXINMcDni2g50m8BfaHagavBY+0pH3dJ5npAWBSz3/1tJ6IVLeX57L1LlFHwhVekg4tF3VKHR1i
qDtet5vi3bJ8UdIz4AqqIze/nhVYXDjnnxu3+5++As562EfN2BTY3AZa88fTV4VFMOCzCbXDubVB
5wPTFtSBI+fWzGzD7aGE1/SUZqB9Ea7gKMrmHeCRGr7KAMd+32G1iQMb/m5UUZE6sYUntRkZ1rzH
ag+43KKwvilu3OKrsWRJV5FP3KdPZbshaOb2u+gRI0FyIIeni4o+vJw9aaub0wvOHLI2a7pI+pL+
6rDrRK7hDR8vVHYHk03+/MXNZ+YelejLtbHHhlTGIztA3mzSJwwd+A9dUFZLG5UdsP1HAYdCH35k
0mNPikmICtp6mA+EQliQ/nHnYTC/HCRKyiudB6GfwqVdXbBWLqzbt1Yn7FAeLEdltKeT7rIq30RH
M9uov17jTs+Tlg7mCeWx0FnU5hdUYw8GFJbiTx6++QZW6o/Xcm/eQ7hEZzofcoX3JGRS4Er8CutJ
1Ie2tb/THj98GbK1P5qeMqRIjqXV5GT8+1cKvp3EnyNet/YlqDLT+fAM9zK0VNN/oqKxN/LDh4Zh
SH/K6+/eL/hlwl5raW+vxlzVkmp+f6cl4gG73FvPDw2vcLovHIX+4+m8llVltij8RFShSPAWBRFz
DjeWy0RQJAef/nyt/9lVbjYLEZqmw+w5xxiT0DoMZEAy+PRCU/NdaDERqnw81ua58rShOkbsowNK
EDh/PgB4V1npFbwZ6gPRXAAiKIqMb76+vTynKWfvwOgXgqeD5v6xSkjZZaroJyWsQYe54gRbknif
6qvuu3Ihlp1ujgpeu91vewgL9z3NJsNKfS4761cbbWDSJLYatOGYkA3IB7mTGMRbk5kCtIZ8wmRl
rlFGakhWXM3VZtAiPrMgSwyZj6YAocynMSILTqz15y+i0c9N1O3Ja6N0UwaDtDcn3kyczCJM+5iS
1OukWq5hOKxUlW5PvVW0gda0yZ0bOk0eOZvMgNw+8IIhC5o4lU7jAGhFdWgXC0k7aOZg1vHmRmT+
KUcYRU/Pbk3jYtspFi+cNdCIEOu4nGErM5pUI5Xkqq3+wChHzAbWTSKac7IMpBRhRfZuvJyC9R82
eGCHtUnGpw02L/A2R8OxzGwb4J7AiEr9WfzX1e2bjlh53q8LG/GtN2m7LGLoxMJp9b01KehjSuy7
np2o/ecMySuphxU8gufef+MoJ57gEEwgauHZxNmsBzGvxyB3wR2tQZiSVgwbxB/7/J+7mQ2wyjrZ
dCYiYe3hh6/IWVwxKJgxBh0mBMjCtweFzFhk1aR16lexTQl0jUUY6VelfknOiWKizQEPvTceHBGY
//UGIqigsfeWnZXUsRUiYe+L/7SlY9ZnXg/el+JhsUO0je/oxwbCpDGDlta+KszqbjhmmGgtlEW1
T+/BMu32M6bafBxh7MD9gB12BQCBIaQ3mGaR3g9Zu3XWOXkrMSY7MTx+bDu//xkTeFnSm+E8Vzfs
9KLThz62AcVgbPN8LpbBTndXYF1F1qkz1z0WY0DHwtPb1daKXoF+lnOWAdSEp5AEIzBt38JghrxT
93DUW5g6k+4SA9xfEMbJgPRrwLkcbfuAbSLc7oMIyYwmuEqlqxEYxZGcHljo5ZIrN8gAeYNUmrGQ
jym8Ba3kaU5GiTnpC9SBav+RB4MVG6swsIQJDJZl/zUF9pyBP7Obs9A7xNZDxZ6xAV4dAMJk9PZH
XRt9ApbVxTFesXYHBKruwUbnrTEYzy7rEitnan22ydYIbrlvVL3IflUiJxAiRUc5gg2JWY+7nOU+
t8A89VGdrlcnOEKfI8zqoC1UFgL1KhHZNvqnbfUZpC+WR9GyrYN8cU+uijO76SSYm4wI+BKIKzVg
GluvzqjqqFAnUOKK1kkyh3pmRA/baMCnAfKDA4MIq16OOrBlfETBxi1p8Co3EgpXOGOj24dhMyQh
mqdeX8TEGRg461nYdWf8ifHbNWewWvi1iEhWUy0eUdllh5zhPIPzweBy24QX8/mNSFe9Ch3IpGVr
ymgtr94vJzgIvjQuKxyBydZwYzs7vl5/H/mvOCv2k7cQyXPUsVonF0kBGgSdEGiybL2SOd71V86q
8ekiqNcBmIX1ExCVJrlJhrDhDJ4o/b/8C2bKqHN+LVXCBd3Z4zGJMwg96sXXyDncjq4gkbTA1aFE
PcoNsP12xMQmRHyjgGUgpuInYoXEZJUpiJQvq52/SuU9eZDINF51nGTmBdeWTElxyJHCSkHzcxmq
x7q0Hh0nl5wcQNw8la7AZx4sAWTs+7ftBRZufxmOpAljmQwt7+6oBWz/Xqk0nM48SUfxpXsawjWt
MzfDACVPgvYaEf5vi1HCVYYFURZkGb4JcF5Dda1WA0nbPg3QjNi0gb4NwVvlt2c3BLyDd5ipN2ax
M4hy8gHZTEg6tG3AsBhNLAQhYAUjA6FGfBcoxKyjaRGOo5eTTpp1RRyMhZxx9qA0aiY52daFBllQ
JJ1670D+c+2UdDX5jPwrJxJlgGodEnsROm8HFWiGAReOjKtXckc/kKsCxVqJkAvRPZJoyAOiNajA
gtRVWXg5OmLFfWkXXVEkRSoTqB6u/XwYgy9M/zhAjKl5rDvk48Ozx1AXT8AFwSNqKXcZXQCkCKBf
rnEa5kQmGkduhs0gwM6g12Hz3dreQJ+P2mhz1niN2oMtwFIyVQcLqe94A1KC4lAdSn+I1jhAdQaI
piHKgLICkBhghK2hMYEzJIaDCRIloft49Mo/4r07PRv5x2gVWkS26jVcZCiPkTouILQyQ/egAJLc
5t12yYGXqftHxdBOjgq63a51BREmg+QjpTMRSbxctPQQVxjhenBIqLk7KgvKeIf7WdfHsecWiYXQ
bxsuLULtgEChz2NKITZkvRv7NFO2NQBTmCg0E1UgCiGv0XBgwZC4Fpe6EsybP823ZaLdHccj4E3b
vxMgAFtlhOTSc414DjcbaYWSQBToQ33/8nsvPOdw94lhZuePPMc3JqmXINjQM5OeNIPNhN7jGLOy
LbRucDLhX1eisV9tpTnZP7vgLCo3CgYKqC3ZRPI67vZYN0+68yesqQ8OGMNUmoF/skm/eiE3MuPP
FjQjXprk1rZUNFLINUy7mAJRU65pbYMkOLWd0/SEXNCkWG3e6rhcan9oNpHUnBDDlHcQLhFDmCao
CeAnr8aQeMjbilo9qRicmKGt9ZedDmU1Qehe91ylmmS6qxPEIW9U6YDDhFwJGKc1F7g82UR1FQRN
RB47w6qZ3FpWXPdK+OmkWxui9F7hKaUTKTjge4+3o2DKPhx07p8eeDmnEOySb3ICkswi/A+TsJRH
OemHZJvilZAFAB4gunuFzAyoH4wgtda9aktSTTTRsPhLPuKe0qFCMp4EmjcmS6XoV5Aap/X26fcU
dAqjAaKZfQw0ogrJutqRxRqd6g7ZdvJ9e4JsN1ihriMT+HqCSX9ZCpiGYhLYsU1y2CmyK1tEYF7o
NOXDdI0Yy3uqNURauxizmmu43T3AD1jtTHQkM9g+16cF4JAL8RNtoq/1NVWAWmUK+TkdgrGCEzWF
/oAROkwmnh2R+WNK++bNlOtkma+73GAZrYlaM7yfBbwVTzSvnmbGwvqrL9Bsyc/ii2RCBHk7d8iN
fVQzN9lGHWWLlLxpy3oVE7NY4ucYt5k4Qicf5uv48DxEB85cFEtpV6/aG4Bio2Iaz9/Ll1POffPl
NhsE5m5sN23S7IwNwntrY4u7HK/uZ+2RYwixIMqOPXOMD/UqXxP33adMcNPTtjlmaA/hL+YEINB+
PzjkazzUzda4U3B1/IGEiX7C8gTVas98RWXihcUKI7NHaEP9c8FsJOdskRwBoizq0ftYbPI5l4yv
VBBKzS283ut0jSqGrXMH8Ag4zBELia71ujqXjKwiw3o+byFjowL5eCwTUNMwGaAm+st0KHA43kUm
dNfP151tvpbPz8NJlC5sOW3NzKb5XB2HsvVIRl1ADeiEqTaA63DJhrGUohh34/ZVuAXNU16pRHRT
ztkZbSS40WsWi4xyWEMy7xoDi7fGEHHAHEPHQ9wGubCrtOuS0XiDylK0yomHWeofhu2LeAkajX9Y
7PxvzF9jY0S2BjoU6HG6GOkOmd8fl2Sekt2WwSe/vVcVCSumBlzPO7lFUfPHC+VhR4BexJTAWugR
IBqlbrMKgNJMPayNhcaqkqIit+DW286+1Zifu7fEs3OuxtLAGzWkGW9Wp1HA3uPwmvvXYvzcCnyL
DE7rMziN1Ulq4ffFYMUTkCNC0Wvtqnfv4SLFsjSu2gGZVH1XgHlvizUH0o/CIvfMLEEgx3peUG9p
jiHZdIScFU2FeYrIuAxJHRlCkHnEk1oZAE9CNrTzskv4MduGjrIz3jYiDFydcFRy82bFhJUmDHTY
6U/+YPX093abW3FsC66fGKzvxEkITyNqEBMQZzVBhLDTA55FUAB8SX1NXO8giDoQfDmfyTRHkudj
Hpk1CSx/CLdlw0wT8hKEbpiFQA34zPnM5ugO4BnEOAXAw5yArEHX1MD6EnUlaXnVDxlKBODYwapA
/JNRs4ASQziAKCS5RgGM1jByECvvoT/AEbafB0IhfXjpbLMnGkdzo2vB/mIA5ecff0xQGZzu62VB
iHl9JvycUC25qOGfQcFEksffSVdl3ixVIJDRuAQGC18CjSl/oK2kSWsJeAwPjLftDI31aa1OX7B3
hbqhJgT+0PYIgIfAIr0AkfCkCesBRhnAe7CC8GKil9o2eXpC3iAciFhTB8yRKZiQL7uPSKXQBL4g
GLMA2WZ5VjrV2mPAijpYIN9so81m1nfiqPggU1pqQkI8s7zjmuGc+Jxndrh+XN/rab6N8WsutX02
7yamymTLvc/dBp6KqV1w5uIBzQr0UPt4ybzPMLt0N97uNDbGyuTBjaCq3rO9d1YWzaV9Ya2XMNRc
qkt8V55kA2JxV108edLscfVWmfXGyESyElcVhC2zfpjEMJbdTbLP9vE9JBDJJA6qkiL7mD5xDw8i
qU+qCwsfGSolzwP3VzXxvj/vz3vSNTssRYHdH7M9//ljdXoaKiL+Rz5uqL6CTQhKz0qdk4MLkt+H
bSonATapTlgLr0HEEYmQ55/pZ6EcjQduYLK+TE5jfaoDwPScjFwUEDZ3pINCr+wK4RT0TsIykgZO
Uxb0VMhcmiqgt0kjuG7MR6wIMpJEg4ABOwOcISVpieBrwv1JTlaZD2DDFQRivzMvNPzM66GuZ5Bj
oughtnpKWKI94XJaZOdpAaTylkjiQWsBtsMvs5NFlkpu8IBxg0MPeC8EM7Ss8J+i2I6NyNIPKSp8
6xiqLFaweuFo0O+3zCsMr+9lgB5sxxWzK68WWJeEbImIz0HYIa0RoDL+RD+NPgcDEGAC1+WZcPPC
tq6QjqtWdCljkwPuhlHmhsvn1SA2fn5ttSOqgBRJq6107wE5YlgMSNUIj31I8QmtMQ1ByCRHFxqW
mDnx3t8W7xGwLgQRUZCgkwc0dtzIyH0/e/T8Nk15zdN8wKEEroaILbmN8E4SRc97AMQxY4wUTROR
igMChUY6FUl8MC7lwj6hkkk2CPzoVOokG5GnJF90HEALMPXt7hxVVAglTO9HMDBEDEBd+edm+xmS
P5SlF9HWbMB0+jG184sg7UYieQ3YuXgNYk7EmFlKXF5TUdN3qM50YmA66AmxcmBs3bNOgGgejbMt
2C1p5d/jCxRAJ9i/j/INK2EenkV9YNECpGlDetH3vKPySpZWiJrXrGudtsi6tcbNMSVjZjoXmHCg
APIWNF2P0bQiFQhONvJinlkNsp6l4fNuAKCv/SnvkkoVqQhYlICpuPvnU2ITnJx0rPD4+Us2CKED
6lg3oJtFU+FpAMFhcM07G0yS9NA5q/AXwWmA0ipxtrpv2hMefzQTnpCgwRvZOVnrX0K9GT/jE+Vw
XF4t7CgQI6KNx11Beo73nxV7jLcI9cLxpYH4d2NTuA1rnJCwIa7NYTDX0X94u++wzzTTHcXzDzMt
FY+Rz4iBIsTHZHnDrCIUFmSH+H927twpM3VL+akRGiEmHr4C9oF08URMJKz6DFzeoFHpoghHI31y
ISFFds7H1fZYbOX7c00K7j2GH2YeQXPp4l1RzIOd4ZF+xAAhW90eDmSXGT0ru7f23My78rbx5/CW
aeJI5bRRiCaTElrT39wShQEu5JtkAjOex0N9pRHqZVQbnRo4Hu4QQCCt1GGdKbTY73wTAJL6IvoQ
62cyRpmHTg8rFBYOfgZWzp8LphhFewxrVmLeNmWiZw1PvlPCy6x7EFY5AaoFxoNmFQZ5F6CuI9NR
WiYh96Tq80HpRajCfzEolAPMGaMUfQslDRjnBHTIkQm/m9GUrovQAIw3kZ0epjZiA783Kro4Vctz
M6kwQXe/Cz2wmjyfoHg97uhmRBeGX146J7DifKPr4gt2NifTOGRm544tKVb5sFLYyDoc0h7aLh7r
CHxcYNIJLeCuVvostQDm0mYoRg7UvRHNi8JAT+DKrFzIA8TCaM+wG4YryOQFchGMuV1hCjBG5EwQ
5HYYAAFHcAX1hRQmLt5Ws/O2uLDTwgV7cuB7sLaLkOHRD3qBswho1RQK04f0FBX5RdepnRlgmlFS
Qg3ndPbzOynicWjjZMlwjcDtatrDdr1Ejjow7i+VPGUQo3D8GpM3rCIracPlhFr3yqaoX6owcl6j
OpoJdO5nqDR28BjppKWRJ20VWukAdxyQW1xaADgFQbrChovnz2bVQLtVxls8CI02eoGzXz4+x05C
gr0ZQ6hA+cmTzgB/E6K8N1QVWvGDiP/GyxxEM0mTYuTougDD3JasjMSCFt3MEWODag5bl2Sb3TE2
aGOY8txb29cvEpXBV/BNVbxJJrSZCuUGGclgGHU3GTpLdvV04cArCI9E4bEj0IxRsEEUaAbNnLG/
856jtldmDgb5WCanyUKLiGpZ7ReSmC7X7IrUOh045IAuYfWSn6LV2Ar4T6NHXOeOikEwFJhEZE7O
KcjACmgh5SC9CvpVFSi695a+lTxX3ZMbo0ZV++d6TvpnkfFRJLpTD+QraZ96sKkC1EgneFN0pZ+5
KkKqiO4GDk5II4WeNdNR/o97JNmZpXILjRk4UyffQalApJUhHXmbZNl95CC8rgCeGq4dAqTG5fW0
a8CE6EMAsATSDGqYpDgCrAVnfcuoy+OzpISY783zzGE5jQxF5ixIthcfFsVZCjd4hN+jRTvcSWa/
vcUjxWUjfPIxXnC6rDWRQ5f8CMTgWXcgQpMBuV8/h8xUPcYK3HEeghJpe/yQdh9j2JaHDH3gszk5
LMZ7Gj7Az+2RqcYYvPDBhk4DAQ4aPnrdEqKH8b2NkupWcITtivGReReIEJixZNGAhu3nq4eFc6wT
orSrRUBiz6B3VylNCDseXzevCgxtMMYyA9ENzAjZ3DGUTBxsdWZV5LpezfSCnr+KWl5vJmbyIzKx
ZQza8TnfrrFtVZTz2m4aAzywmbdoRzIYAslNDedaEYKEDIqML5nkEBVCwzjtA9JbdA3caOKpLQ3r
iexGkKfFcIJpgW0GxVw7CkdmaAtlqR4Lxb4OMEWog255T7Sk0maj7D8XBle5u2MBw7jsZWI0nOGv
pOuHd21S6wNodgwppTLX1TGLQce3R601NsbyObSxHsiNOvR3VNu6BH2AuC3+G2/GuGwcswC1AhKU
w3KnZIPGyiCXQtojBXFrNWKMxNBC9hZliPiiwtfDBKERokphTOhzJ3+oS/bpyIjB4h3U8AuxpY4F
Ir3G1mNuUcBgDFkrSQUD+QnC+5qOfmpmn2yPujz6awiU1PUO2jS1GspD+jddG1vjWZNhAUgxUSOq
gkQoulNfHksPfNaRV4iG0pZ3h10C3Zkq2GPmYpUJPjcjKvKbYFj4upnHe/JmMZhjF9JosE8Z+1nk
5IMamiEQY6AV8ARqSDewJptGpEnjGfCLIa2fyOs3tIcIaU8LVXOv03/twqBHuh6+RCsEQQ/oZiQQ
fxd2JbsZKlukLED5gLkGtC8vdUG8gEEUEHcD2XFKyEPAGYc0I/CHpwEQdhxCrEkZWwF46v1u5ipw
J5lJ3vcicjElUSogKcGcmEQHJXFEkGvcZWM1HRBLat/quP9B/4r0ocSBUGsD/MmUK0OlQJENNBnI
T7BqBPxTjFnwjN4+l/oPefCJ+yUcmnqYAmGHM4Q5rFksR5Dv6ZK/tVfIlvZyNRq6JARIhdB3NNMI
WuGegIPNkDvWOTQUq2NyfjEyCh/MAxBi7nh/VtfqEA+ftcy9Cm8EJdaXk0EiCS1M1SUqtwASzcIg
Ugjp+Q+tG6Qz9UvmCnnJfIjjJui3D+SCoqei4yHNgPe3gJHg4dmjwQDgUgGQKW8JPxVTUJmfbIhM
axhZSkpnaYCIzl+AhYVBTCaYgbTULfhbVua0ZvUF6/Q7ZhRnXJ7CrBfPUE0JfVnPrX7vTvHTFFwK
nzGZSa7CmLXo4ORul4eQwJEGGlJ8gI8deSJ4k+iPdE2w8frficIzDaAddYQ1Eq/jj42rnswxCIy+
wfQ9yUdgllkf4R6sDamPbl+LWHHm0Abo2QU5YxfFpin6CtpcQwRJHPz/92Z7+jCnWmgygVkBhkfo
OztiFqd/8rqF4t6CBF3Ecy8a4OnTzrCL6wG8tRm5PgtPVz/jS2cyQCZX65Oy0GkBJVHd915x01Xx
tFBOSkk/qlnaWZf61Fh21qm6sMbIHQBkbXgZp2GhmYTyJkFGXF64LslgVGe91p9N7wEswBoQgU6E
Z3HlN3dmldPXa+Bndqchwj5OPjOA+t6aQS2le1mvxYm16NNOv0LZ1BvvjoR8rE5QFkHdHyrQhcTn
OEQ6hEWw6ZXLiSyFvHOoBN0VU0BOAhcMEEgNEQnvhS4FqcGxWlBOwGbgQzDSwhhjjyHi92Ef+1FY
aIQG+ggg8wP++vdpu/qMNSTyjI3Jh6UdAwaBKLZYnGwxMBkPYZQcWXNi5mG2YoG+QaR8lwz0elwm
fDjCcfouvAWEdQbKEOJwJQ7/vsRyfFvyEVOHDxIPMJjpjtyl+ubUpTuwIsTtjwiGPwB66/8xaiMy
gauIO7GPcckOAxilY4dFi7CEuVwliGIM7j+dBHb4cOHTjQIzGrMgoCvx4bWw5sC0Z+vFYonAPsdp
2RxB9eZXYxws7RHpM0GKsfTAfcXohFGSuASuvpVHhbLDB2OXgZV7oFNF6+fDtZjlmWob3jXObIS4
sePe5nHLi6ALcnHWM9xLzKX3FgyzNXN9jvBhcad8x86dK9CQ0JUnGgdl5Xsldng3vDO2PD3Pxc3Z
4V3wYYcqxm7m7bAW4I1QE3wywQShsuNKfICakrmJawDsFqbAtwiUhR2mEPxflJ7n5dl+1cDO6wzI
dcLSBoQcDWjsDZoRvqxyKpia36rhbfBQLOz+Kxv6T8WGSNUqOzOn4WrAKqUGSdhtQgCZNIwUX/cX
IDrcXhibyGPwtig+D6FeqGV6wssUWTLIgWPmF6YpGiA8EtEUaQH8/auAmlnsWyUj3gDfUVw+NF8q
nmAKSj58jTzyFtoJyLHAXNAYg8Qk/FJTU2u9//qDO2/lmEtEZJC8RuVIxFgwrtFpYgeLAVZIYdjJ
NzMxCa8I9sgjdfNMTP7gQmw5jx2xj48Xfii0DpoumZqBMjN+4zDflZs8MWN4YQClv3fgbPbZcnmu
RWgHpCRH5F3lyH8Psg/sqBby9XLjVIx1RIVIMoGSgSU7qVsPDEdmRShI+BjkU/KvLLou4D8YFGbr
gG1VOZ+Jj4c8sBAN2OJRiuY4Ck7307YL8FUhiQBiVLdmCj9pT6OTFwxRn/lbaPPhOIBph+7DlreR
WqTZplYqIKiTYB2eKyQwze44zWZEovyVumWQ7W59pd+CDQKTQQaKcSf78VwIxrWneWkRekMPdej3
pbGP/IpxR5uDBJLAnXlf92AsfENWM+hYLzi/6BL4vHZAPjZ6sqE/xLjPXCQwiVp6pCRFmuQ56SQD
InX1jRTxOMPW3UOAzvkugO5JdrJ0QJ11pqQz+syDB7kne/XBQz6AgBkSTqTsIrpwC0HzuNmMq3gd
ToYQlGCnHrrDcuKv+H3rQJhVkkdR6aBKUKEzCMaSPKiIdSICbSwKq7siU8CUgeV9NkA4DKU9S4MO
ygkrrKmBBsMTxhyzLEvmY3fNOnfo40geYWJ7Q+x9afaCCVYK5h7DvXYSlqOiD8n0yWgMXBEeHiuN
NhmPqA8WWcEcWxwd/jB0YJf24mSBGDBOQPogjn4NtViBjEDxCMcSi7gsGJKej1CVYa6bHkBtFhx1
r4NG8TkcQFk49QbvTQp3DqojoArFCSegw3YvOMoA/4c5jcvMSSCLw78XQmzxVk2J756hOLbOp3EY
DKxnuKi3Ck5gkAvrGkKaXZ4/+MJR+TJrN7bWGEtgl9tzcJPS5GKCdabYUHBkmz50SKZhOfS9gT/J
0fbvgJW1gj+dSDqnE9Dsgusg5aSYbXFPG7z5h0gQg4/1RTJe2ATtR5+ADuNmZdcCsjjwYD0eSi6d
zuRNHfaKQb4CsYjkJTxSqgcNjy2qSyn4/7VPTtsunISeXBO4dUUawHE6828E7A3zs0tXqgo0UDsk
bTsr+mFI2BsTAed+MEuKvhYMTsNScwnzgDEFLfhNa+KTDpwfY5E+hiXJgW7RKhlgfqKwSE6fJwr4
TOvIQwnFhg8QWMYLBMkU8xnbSmh54aDtGJgWRIZIWZv1kDD+Q5nEBcU98kLrWS3Imnk64xZJyWkP
bwt5GLAlNZJ1xGth7YGjBZkAwYI0Kh+PtKY2EK2kNSpINR8DPZlqBHCDtaQMVSRStR40CIRWFd19
lzNqIqT7tUZCJouHiPscYauJG9sl2iOvhQA+osG1I3Uxrta3I6sTcqtKYKoHget1rVe+e49SIDTB
4BMO5I7TKmZk+66rdc2L7uB1sBWAzLCayddHbKr/YagcZaWjtzatcBGoA5SLWqVdwtsmiftzGumT
sJ6QBcXJpFEFtSaYP7IViTDMkkTh0rL1XGQEbhcQ9mXmwF6qzngg0J2PYEQEFlfeEgF8u/VnlEPi
tc9Zl8oBhP+wghMTBF4Oqdes3nOYfPGts4sWz4p0V71HKBJUeyg9HDIA/49w9kHXmRxfBi7Tru1L
xPGHpH9/hlM/H0Xv5VObP6thqs0r5NGdvE8nje3ytfeUDeuTLnFjppNRchYjbLIwXIyIhADyCp5P
4eHwHmPbhkc2ATkOc4BtJgAwqafDd2Rp/1hJ2UoivzO5nIf+VNmjTtsyBlm5YeHHSk9foTeDh7wk
n/bMqLfNsFKI4QgoxKNH6HTLGpVG+d41YrUHtj0fXbf4F72ataKq4FcFkcgQUy8QaAdORIoUZlB8
PzgaE5F5tULjbE7rqHsVjaacNm1woKYUruN08K57xC0gL2/haN1Z93GlIf9wueBAQgyKbXHvorEA
mHyY7wigNEcwHDUpdhp1mr8W8q3a4oc1FkLcLEAx4sPi9SGSj+qmvCzbWyVe1NUOHZ96n9d2+zQW
umBorlSuBr+Vvv73NuwIUm05eoER87b+X7dWz4o8MqLu/FWNZaJzemRJ9Cw0tjqIgnfmWnJ4f4xJ
1GsdALuVFTq6EVTHdajh7XySp9BumPWQr9FFtKJEmpq4McpPwIIfIs161JliBp2RNIByoMUW00AE
PZ1ikDO7HjORXKW1wNEgoZGTVZPpGOmDLLZo+wCjumvl+oQrdW2pvYfiPFo9rdwK0+MPC+4jmc9J
89fGx4YudDl8APpsWTpK8suPspMNG7wXaOgiEo40vk8fblcaIrR66vbL0moTWlFmEjCfYEDeAloB
kPnDo5i/9EXS6qmwh1C6+PSBnSAphYqTwaoUPlcv9G0AbUpgsfNUadILdR6r86AzJWV3gcx/a/SQ
Rtmpz3PpmJPtUdS2afsS+iCJ5cdAZRbJGy1csiRKhydC1KMKJKcsTE5MdBXH7/0Oso8ZaEy8HLZ+
jcdEFI8LNk5KkKnn3WJCRdihw1ZPNhcLsCHWGz3kdy9ZdUQ2hkX0MgNnGow8AvynoUEIMsKOfPRb
TNF2M3r5dju2PFeHn9aMwUcBy6HT0j87pCDuEIsjvckohFxUkMXSVcWYPiFJXkc2n257RwR5A3am
HkTPvjRIseUZqKwcR9AA8RjSYO0rEHYY71s4xaM3oYuMVSRhOChmhQ3uewn6bwSx5dEvL5LO4GlV
bwdn5qwZedbK33Nx/6LcjL/yKK9JVlsugc7Nq1WzMnafjWzGixZfYkiCbkiI6WOrQCz47te3YFHe
tF10LCfxpk/MDLXkGjozpF8si6EOcmGjbIpZuiAlq79/XE5/1aoeIMIh9esJHArULlqQTo8+Ilzt
c74tt/KUqNIBc1PFI47Ft8Oc5X9eL6YpWw4XwKDw838PiiPBAAuWHQmbEDRSZTaMU1RBLc78HeEg
O+KELyiJr8Rp3yPsxG2ie49ZOnl1bb7iNMBf+PXZ4U92AkKYQJmY4rGqv1fgCN0otPMNi36bUHN0
/H3BGdyesso7zzVaS2yQAVqiPVKX77Mr6PgOII3vp3tTBD9avxXXDyr3uO2xSpCZ4NWyVsMDCfoe
oAtR+nXTNqdy/7l8HPLzB/tG6F+i08MQcngekznEaFw+Pie+ZgrSP+EVIyhg4cTwzkuF73t79R8X
gPNPZeRIzQCPxaC7/RxBjOo3/cwtiytNi9KxSICnTTEeeFe/S4NftVN7VB11RT3zYaqqVrTyIfXD
VwKltwrtdGD8nf7UjSyw8VYyww5ZFCvmnM1zmlva6uQgvL+oZg02OpgWU/DPpWjVPebnx56VBHA/
J7TfKyY4o9797sQNWG2IIAujHlgVhkzQK9+dD3xYoDYM4NBTb+ElOfBn9/a68OhUW7OiuHwoH7/N
Y5stn/QWEM2NjymxekbB7wV48ORAZfBKzsk1Wz+XXIJPAmaaddxGIyK6V450jV/7+haF278uypnT
eB8f6JWz8Pp52C9yAQ0DsjfZVOTzu+wqrtGkOyPw8/gTI51sYvPTjikbO7RvAwkysoU/J8xWQA3v
BJaG6EmNCoc64BRvo3dw91Q3Qg1vbCTYVXmom5HWk/HLfWAyxirz9wnVDagAhqVBMkyxN5rElbWh
/h40AFE+reSs95DM6xMzx8PYnAA2UrOtnkToQx835fbF+gBmyIuu0edNzOW+PEK7hvlmER+NaaHb
LBgpPotRep93AxDzfRAegR0eh+Vis6IHdOcsIin4v+fkOX4n/ToJbYqz+XCcI/yMrvZ7PRTpVym/
b59tu7NrTTpjfkJ/pf45k+GTfX/1wFqiXYpjVFx0+33rd8Wbponw3a95/voxZf/1Zv7k4nzLveir
lJcWxpaf/7acxre/G3H1/64zIpn0qJiz2v+W/ncS299vGiecIUHBH5xOQ6UIYp9Vc/IYowkwCY75
huMFIydBSDyFiADZ2RxEWL0V2hDM3FttHazCjbqQXOyNMe6MKbLdwLm9oxh8V8bJLIVcRHqMjuJF
0Y2P/sXf03aP+rlZMzW0MMWseKoD5LvHZjWOloBiUGtifdF/EQDYG2QaQLHnz3iYjSP1eSsetTBY
eJvqj5fIStrYxRuxaqUvse655cv01l0z94c4RdCjwAVxA2VK++Xlsf29eQYH8fL//5J+7zKHD/Lt
vtQEvfbXffmKeucyv0r63Djl93IZU+lTv47Bu+DP9i44NulglXTOSUjA2H2tAudBssltPlHeZ4qo
jZQNoxVjZXTTjvLiDXODsBdrkd6jRxx1dmV2wMOPLBXDml3Pab4YAGx5Bt4wJaY0vyL8mg+Kkiv+
5iUjJkg7oSHxXhlimlVnHP7xM6YjfE/ykf+pvl9dcOLvOuzwYHzYEdGdr+uG8pQbNjRBKo1j3DZl
8fvHX9REaL9W3KANcuwoxjLURgpTdl4zrsFNMIl/PY6qpowc5GdsKRmzElXWpkGxcAMJhddsBoaa
X/BWC4GQwZGyA4ftlPhq7DaiGVRPsn6QvgDnGE6qRBfOzV+VsEPEGWcdWQLw1AWQ2GA16cSy/quw
35m8ofYxsaoFZYtvOP4QPEYy33qvngheeQNsOmP5maMk2g8GuY0bcSat1f0HP7rwEtfD9xQdA6KC
+qrc+07HQrzNFsm7EGBa4z7prvyzsvaXwGZAB6p7daVtJDJv43tEwnufnfH440/DiYcjQhd+THwT
uCRxrbXvpdInmkGeib5/lslyEY81RGYS8mnJ22j+mhoTzN7o1hFJx7kCWvYsLEZ/XI8P3g19ZBxx
3LE0AQGAd1KJzdA6gR2AhLJ44bljPdBHtnYIEufn4OPOGNuUSeBBiL3NOAxU4g1Xuy2KRUYj0PvM
R6A3WPnjURTqPP+5USk5bviAF4PDUgA2Oi5O6gNBUjDQCNMB22VR+nVDU/l8/ASlUfE68D2z88EP
DXj++wZZe9MYaSrY7exzUFHMhRSLs38N/td4OeP3YaBlh6Gc43E++7f/22HLcV62cjhZnMQePxCf
X6NHZN/bFA4Sm99B4LelyXs3xDdJ3jNVDvr82h3i5VQCAArmU8Dqn4TKexyiCdN8AjoEvYwW+70+
3em382vj9EHuxWndvnpgkuQ3xd9pyn+/DvDb4Rf/dvgdt2YinTxWrWDAcfr480hn+P2CK7LDKWzv
DG/8NuJkoOjfAS9c4fnUdvjjgklcIGlOcvf4SA1yHmVjhKM84gZfRynX4Pvme/qN4tHpmUi4BWfg
LvFXlJyf4AcNxP98uMbvApzEqQwHbDnOlhHhVx/08N9xujfndw+sXr5zCWZ3OogHMS4rcQcuwQ6f
3++5ORYUYxCkCi4XQMr7HuEq7DBbKFZiM/NwHsukW3T7zVS/3zueW+ujj9XgcCyyizQjGXhv0e3f
3VXA/KQclKGCwm00UpOh2icp71+8CY7g5fhQt2x5kXwolpg23qiUibuyXfHs1BZ7FJPv2LLPeZzN
PnMKf7LlHP5kyyNzhIfgacRxHvr7k98Jv4tQH3z1u9q/i3AQ3N7vWX9P9fuTS7HDab8C8UOuzGV/
P+RbsZz51hk34lvuzo70Haz581cSfvIrD3/y4ee/LbXJPtcXM9z34O+yvzKz/Z2fVxbvgRM4wskc
pDBsaWjpwHM5xNf8TVG4DVte1M9Q4DdM+JxNUX4F5Uyu8vs93/InPxff/o+nM1tOVmvC8BVRxaAo
p4KMgqgxfuaEitGAE6CoBK/+f1r/2rWz8ymBxRp6dffq4e1XC9ws6sXrN03xWfpNFNWGhUDjfp3e
fi8LHuCH/CjUYF7MfbTFb74i+9/D4sx3mBEKxK3T2nsP6d0NcSu8OsbXd0/4yqP0mf6830sz//WE
Jmie6zRSjE8zbTjmCz90lLb4eY+N5t49XqDvcOn9EJdoQJ5+vYRX4Xjgr3xAqnF+fXeHh3k5j7zH
ww08+BxK//nAzfwuGI/M3qshmqPzzB7D5cr7Ir95kobeH/7r5vsDrb9v45U0hwbGnXxYlF9cocHD
rPPPi/f73s3SV354iht6ke5zE99VdDdStMm2fi0bn/mRFl8/9IDrnV/H/12iAbqwyDb8jYbfs8sz
1YKm3tPwfivX7q+ucCM/XOQ5eSOMjacydIiJKJHc9N/v92jeI4CF8NiTE9Zrei1CciBGGAcQua8r
qhyy5MJr5N3rXbyFu9rXXfzmUV7KRenp6yv3c/G/33vC+V6NcZEDHNffz9I26/n+3AFM9rpOC+9R
6JvKMTxCKT7WzzHJpxS6eeQwPeoweuf683GlpEWGG10iV3Bo7FWHn+sxw6zqEvOdU6uw594vMfHm
vZGyxEjf4uZ3OL2fCZKx0ZTRI0mj+YDpMf80/e4kLrTnawnpz7u3/3UbiuciPWTOmLmhDvK4LA7z
x7OioL/XgyHxB4bBnGP2e888F2mO39zDT6aP+cyfcmPM+5htDAXaiQy611q8CIUWeDdNExghz/A8
f9YlcmnE5EELLAi/udJ7fXi3/n4Nzb0XgWeZZvmNWsv+uZHixi28lN/c8l5ovvIEZ2P0S5rkIn/l
hw/8XK5jXsIH7uedB6rf4f+QazzEBGLNoJs89/82XsvKvYv8590Y1/cIxlxuuE/fnbdFlUU/I9pf
stRkGFyxdryAN90xUcq/1g6PJn86WTLbdNPa8QSrZO14jB++vftG5xkid9y3vIBH2y394g4afH3k
+PXuaB8zDLdiAfjUOZoxee2WZu5yP2/l5920taMV2hrsuEQPG7nL2lk7WgK/rpVGeF+7pTvcwe9W
es2feP41Fr5xw7sbfGYo/IUPr4G9x///XiW6w3Xaf3WFv/ONXkOgf9/YbT77y2p95nCDdwaNuPD6
mL4pWEsk76h3tg0QOB+hZbp5FvR3WfQgZuPmV9jXCeOlkJFbJubZLvSgwdTz52CI6Z3FZnGoxg14
90NKWEn643nvqOIKO1IkPlEuNlm3+7G2jxui5MD6dvI1MDm/fCv3dpMOCKJGJeUUivPMAuEsKc+h
SkRQ42CNagHbAzG08g56fAdln7CDwnmUAMAFrfnT7r8Lal4bkx4Q+8fJaX7PRjfyekjKIHLSwrUw
2qcHUhTQ0n+PT/dwSYET0sFmKcdXwqM4SAC/CWIPuvtMmQEO8KSe78wIWxfFBkSUY6AAvv/zDFVX
zZ0b2PE/4GdfA+AGFADzQ4yWB9KeTguDfApOR9X0PPA1bUYiTDs5P+w+cWK9XT88+Lfvy93LFoMO
xDjnQR2bB4mycQVI2/QyGRC0Sn3qs3MErzvRsP7ps36VDuKaSMufeg6oYXX3AKY5UNaaeArymwBo
6IOsoixVopoZATVAqYG12EPmWAK+FVtJ9j3cgMeZ+bH3QI9G0rjllFw87y45V5ULlvPYmPccuhNp
M7I0v0lNPjv3WwhQ0N0aCQAL57m1udVLO2kXhpf2ZwJ4MeIHvIxRkWSko5ztI2edfwAi+aev+4JF
uob7f38mNWBsmcTHbzYlz4dbn+Or6mufvcavzm4BSuy2HxbzEpfwvz9Mj25ugAQx3qcyeQjdbzCQ
QFlsQEqZGB6ZRKTwkOKjEzvDHvAIldO9xhuQsDfXHwEhGUBUfxxdLRz+aETUzqvruPrA0Dacdv9K
gmXIZgMxhtyOSQFi3q82Y+zWDCgIXmZ5FISE3u0yRNz1/Acg2fbfN2hLp1OYTU9APCTGN/iMICxV
6x6Bs/QlWGAuD1VizaiJThju1QUZI8BlOcYfvWTHHtfN5B4QlFq5uHe+hwT7/EAUVUAXvkGMwmg4
75zTbDgc3fDB4uN1i/OLtX/1l9p39gMPqAc2VTew5zpsPepBFASiAHlDSp1dk2vN7jLdKwgrbOcz
6CXkTzvs5EfCtdII2TsWhtwHgCmuMnDwDLUfbEtwSw7Upai801wjGpCscySeTsIVCBDRpRizSTTi
Y3DH+wOP2WiwOHGX5RE1owztPVYlc6RlCfPccwfU7p5fGuyPCtlzFO395VbjV++NT79tqloU9h21
uNN+m7PNjiYy39O+zX+GN8SL3gVieALGlx8wvYiX5avgeDLlvKz9B6TTJVA8Mjioiny3n+S8hOb0
sGHC+1Swk4374KzsZET44pY5JVXwR0jG3QM7Cp/HDSfpxCR2tgCgdnSYa32XZoXCTq45DCDM2ycD
Zm/iGR3MBjP+AQuHk34AphpKwvjijEHATw+wVnPauedAdWC2kABbvmEUJEl9NNjHDJa6Jgr2gzb5
YQh/IFjC3wvn2gdL9BLcg5btToIGm0yW4kaaLO+l1lFh90ADptxe7u3386L0HuzojnJCHgxGBV1A
G6FqaGR5kzbRS7t1+YvhvWZm8vAek8FpuVdMKPcxO4bTHghd3w05j8SVhJQ36Gw2Dy+fkFZr2Hds
emR+ZTjZRmS7Db56ug3LyHTKuzhqsz6tzi1x39Qz0NNmWU97yyZ5AqX47xJPSEazDb9EWTnHhkP1
898KLzdGiC/Wlao2DtG+pylaq5NfPixOkLOcBOoFYY1YmbHrzfvf+uRxkiPE3xeUrKGZTUnzrxao
fdjMsgRnE6E2OElKT99g5frpni5YOyoLQmhh39W+HmOqLugYrW19cghRSh7zq9dstd92arFomljC
cnAnfWN3jTHNYdgmJSNt0tu8SocrK7fL2WOGtEZSMUOAnt0+AVq9UQ6ZJcGWpHkX8tV+wZDNlZgU
R2by5ANjS7yE4TGBpBGeg8O3OtWnw0V2E02wPNhgoVjaMvsA4tKppnjqr+AU2kZA7ZQR6TrBjcza
qSouCj2C5HEChlQbdIckNsqIBiGAtYf5fm1ehbxOyZ93wwDcwBlmZbInhH8zIN6CwoHj8ouZUlfo
jsqFRDa7WZQ0piNOKw82AMTam/wsclXwWliay2GMA/gARZCECk7nOGd3GBH3P+oEGsXZ84XN3O1/
P7x7dHTMqKvDHklibTwEG8DPMqLu/eO/er5/eE26P03OW5HDeEETY0xnL5Sfkn17ncH1h1EbWJ89
9+LcPLDJFAJeJnU7PlNF0gS/2MAK55wpjmV8NFE2L75YDxgb8h5RaADwzFBRW+Blf5866W9E4dt1
YrqXKfy0Wwy+TdSCa1wmWbYckh7piLcLVyyyaEEGptTdyKJhREwtWtW9Z/dJQCFeALVg1mzHj+T8
ASfck4w1DBSAqADoAB2CRCUwv1ZsyXOKctA7EfHgNZMs95o+9TsysuxBoQLRj4xBikc1AVf2BJJU
u5KqhPSgEpYJGlvb+OrdW6vMjYGIt5eEG0W/s1OizAosbyDY2JlGKkGgnRY8oJi4n8OsmKvGb02V
mM9etX4SP/Ccnkg6aEAPJJf5Q+/Ps2E3GjSTwddTtVsQBQmNBmobOUzeMRAK7oXgFD0aArMJvmEX
GAPnO120BPgD5JdeqdxUSqQY9UjnJ5EzmY6I+y13DVGgrvKrk0s6Jmga6Ocx8RRSrsnNNge//D5P
2sla/7mO1tYM/76Lq8aHBZLOIJjKqMqs86LvEPLlogRAwazWJfcmumuOdkY4mSeA9jX7OSxoSKBn
ahFRT2BU76fvdQ5ugtHd0cma9r7LT91NF5fCoeX5L7u9Dz4ziN2EQZ7QkDRqooBmCvgxyJDPuP99
QL0IqZDgIqUI7chWKgUcT349e8zvwfkDd7yvPzxQIs3RmlzjKUQzban/OGbpH7YRFgPcCw7FLFEP
JKu4ARUG4Yz8H8HL07TYXBx6geBbk9Ug+Jw/LfiehJcBusfsAdFlzX6sT0Gz3gfkMPwjQIGHyS/m
OGJToOb2DcMjlIxTgUMSLIkRW8uTj8hO9JLG6YdP21wg5kC6cNA9kWcEy43pgFN+70lJc2DwuFjX
9Vgnly/Ei+deJsJLAbkeszW85cWlhnCAopLgcpxpNNi3Ea42IKJu69bsNCUAS8WmSNvoNOIY3Dk4
WDEztgusVtA4BVtiC6DCv09zdQpRJIiwC0DocLvVX4LMxjFE2Nn08A2PQ+BefojSG1kxDGH7HNdh
s7p5yzwtIkyx9PA6x6LWLdroMLNV33IOs2xc2nfSWW5H71esfuN8MfggvbbDPFsSaQknsj7uUbXp
fCyjTdISW+37PY5HgbaWKBXqk23FFUKenm0B5uvQikYnEpKsdEoap1Iqw85dzKbLLiqJ69UjrDpL
M7q4JBfjajjtMuLbD7gZSOQYP3fP1l6QuLckeDi+LZ9r9v6k/BoAJuVhHy3jDHyvzR4ranAKLfBF
cpDsr3YrvCpsfq2JuhmsGaGXOwP8/sdxu2AXTPoovdW2iOCGGM/X8Jmfp0UUjg8WSkP0tPP81j6r
NN+CKmjY+bpMQJn7cx5Jnxq6oeXVyT5FPboEnfMkj+GcckLyrrKs/JFE8Y928iB3GuwT1C/DVpVY
JT1YGZ97k3wIlCtlellGWP/tE72yfFLd2T6ABtHh3qHclommcL3+IBdU91EnDcl1t7D87J8WqGwk
43MDkKYNOXwEfgcE6NfbJ5j4iFjXymNCQi4wTO9M3YG+y9UTq6vGZZZ0xy9T/yzrzzz3yjqx+4SX
XE+Lg5K2HUniSmr0qNTcTQ1COdnLzaPvG2CQDEuKfxLgeTuyCW4ost207qN2qzdOar8NLZJHuycx
4XkBgrC7ks0TPim7pIUwReDPM39I/H+VnMv1QVvv4UiX+PLv4himc0OR5oHO+j6oGBpyxDf4j7cQ
JaUiUYO8w5tXFXM0Lj5c8m9OU6iI12N4zuJa8671p2Ylepf8AXf8fMaGFup4f7omtI4gcrl/5JoC
uuqoaY+zblElt2ZO9UeccNUHeFMjw7td3YZ6MECT5EUW1Yg3w0r1RX3GLbZ8Xo+EgX4pZFz26tmg
F11JoszSWpuZ5GXAJG6oygaBGkcCQUYNOffamqG21MF8Wqsr1vSKQDO2B2N5Eu7zB2YnpzR9Yi7+
wl5m2eDj9aYDjgkgHNzBCBjChEoS1h7NnhwmYlgIYrpygDsu9EUFfNEg1mZW3P4rf+/tgnPtkYBn
00dFZFJyVFL3EeoLHMFwYUSLCcLLgLDJkfKFsg0eg/LFpZ42WhFXK+U8190/Dg2o/JcGtGpBdUDD
BFKVsxe4DIfPgaDxkU/8g1bf/AN7V/lCaHM4e5BdgRhFBULfnQKoPEEr1WaHz/sPGqQRN+tceNgv
3QIGsfmH1Dgc7JG6QG3NSMDgVEAaM4pf5/ZyOSI/a5s3oi5rX/AuhZwpTHaGfSSX7UFcJnGWZAsA
ngD+2Uj5Pv9TX9PNpe4+atnCE9pgRKwCDfOBy6CjdtMTHcAf91UwP609WDbug0wzB9Cxf9oX8L6D
pb5gDBkK+29ljYBMbS9Bkzsd7bunfXAYjFpSOm52BwO5UhPpREIb9jRwmEDpMscFUQTUubg51McC
BpZ3WsvBkqdAtKgI8QrO/y4aBwoBp+72Hlh19WBkkbK+YNJYEMxExDJiJwNEakL9plrwS+9rrlzB
CF/fKJzYc7R5fXLUbaa6twFzQ8wm9imbv132hDpDbIeNuibtK/6jnqI9DPYeeXyjB4iKjePlgZoO
naO3X2b823P6YwNEip+/k/OHcgIc1kr5NicK+JKaAyQuhxIwnoGhrvrUa6VigYBRn3uOYnh91T4D
LvWYaZZTAr/aCYZlRtXqfXhfntx+dMfWjiV/aQxG5abDQoGuSQAVgDYe2s8AbL+ENpipawfaIMU0
3cthfK2o4TwqM0jYASz8csOi4dSFC67svudU1A0Br6kib88+H8Z/vHnFE1eCht07LjsC+gHIwuK1
7X3cmbw5s8EMDea3Vb5T19yya6mKAcHp6ysVQjIw4gCJtjuQmhTCyMmotYcfrB/4tmVkbvmqVQ4T
TN8NsD4BE8LU8dHbvnt6xYJAoEHfzvr20cP0Fc1ZZRqrMxLz7RudpPTb4eOE05Xc8uCEC29zeDp5
/Jw/SNbcFBvC4OngBdDVdR5bSb7LtloCPT0TWDwl4cxtRpA1jregcEgim/xQro7jxPqw6m1NdARg
12+j3TUCt71LM4xKvdFuGFArzjnGO2IR/tXjetxzdqCjg26BFrgGDHOZTToi1NbKGDCf2ybfXZTR
NeoQw2Di/3nNn0d0fZb5AyAwSWQF2xNAoa1ej4ir1zHhUpYMR6u9pyDYHYSNjz5ysw5vG/4tG7vW
bKtyMF8Ro7snPxrfwJe20iLi6A+Lv9UNZyxWROw/ip+H+exJm3lAWh1uJx8wEnBLD4CaVt4xLF1w
9eLbtOOMwkApY7IFpAFIze6XTJIBGIySOAKmA5U+T1vCgG9TqfNZQfnPivIFo5ZxkQxycPoE/5oT
Db0Rp/rSZLkBSjra+6F0L3P2PhzW+td3W++x6Psn4q9XxFUyhhov46K33segqnuDJZxSU221Hp0q
Iv/HLL1HSYKupa6PO/xQ13pqbjvM2MQ/HwROX9sD1yv46SdtyatBye8nEofMZ2ZvPZiDNHpb0YQF
dH6WZtRuc8x1Rs2724rKbUADHZdkRGBWwuO/tAajc/yIiqFUghuCUt8w++DZA84v94NmGeUowUf7
udrndhUHzwhRPSVqdlYt97PT9LB4Rve4H7EYPyfFKfZwITJTHx86Fotpo6/3FihiFeXuho5ZzPfp
H0mbxTpLH1SaM9PbimkbDoBOWmr+Zfnc5DMIgbpzu2x9jPOvJm5Abatm5RTIutiIDDBpQYO9e2BR
VH1n2Ods4pND2VseTwHZJg8qZAAv59QuCGkqVRuQgKCmO6cfYRyKP0wfKzMVGDItAqpqQAACSvW6
+zqgfkLcfunms0EChI+LUbWfaEnmso9LMCUB8BfgHrA/A9JK5yoBY9EtVFPuG8xNYnY2AOZG/YiS
5cDI7Iii94HbLRxK/S01cP+PQf07EWhtYsYpEpBTA2uUU6SRRueW4IWz8XsB+wZaAMZYGXFvbFBf
a/3eI8OPksoC1T+pV6ivjblSe/CFckU4P7UDVkbSo5jjNYK9UxJ7Ja/JAfWqKShQRn+gDgkyFHUI
UkhF+j1t13AhmP8gIZEjUoMCm0VAaYkIHOm/EcX/IglYYaX2bHXmoNtKSUW1HVH9D3R4FulvtZ9p
/vOJkgUVmQfnHA/YD9N2B4jtTMLjb9Gu9qXeIp2JAW+lxqFJ7Uol7lOCU3cPSUNcmTktP624SPqe
FlZgkj3D8yRbHD4b1/rKwFJSPmG95JL9lq+RPKmyacTFyohr8IWloONhU0fMDUz0vjaSJxitqbqQ
ggtYGnxuTPrJacXsgow1NxKJxMYuk7mAZrkyPRQeyCbMFEtTrGQqtTkbzgzKlexS7ALJfmnNSXm4
rUiHoS5jIrUPbyB/5/yWiohZcKYe5N6XCqpDAIruyZnigkLQ1S5L2aJWIreDF/VBRcuENHZCpryn
BweI6U7JVtizC28bionOjktj6N5W9ea6QfzlHC393LT7cypLyAoh46FgcL5N6nY8MCMTJ7PNly3K
R0IFiRRrIIEHjEKFcTBa9Lvoj90u/Fxf6ygVab3KPq7v/mzVNbDQ0OoKwUlcfyq0AzXehAPUY/hN
trXm3HweDVO9hWDZQRH9ekRNzzloNryIyiNOfw6nplzHfDCnYki5ukXAlPfQm2LG4T9WxyUVJ/df
wmdWSnLb0ObKDPZLdGSG/WB7wOMhoxyeP1zDxENRNqhKuUOCIcXqDez9Rl4JvgklQVzwGP/Ro3qD
kGUSIEwVsclCZj4rPkcAykT1538DkZ+ln09UYI/AFcBROwMwAxU6QaJT70KbaZ4+NQXSS6XkK3W7
pgA9+9byFD1CqVaKxXhqzHqL0lenyhLd6RFq1Pd48tSRCh6YYlHVKcdK6ukUs+DN7se3UJ8Ccdz8
w3GCSTV3nmev+8GOTAGBM0RO4dY+ULwogWjOwwW+oiEOFVrqTUcFpt2Zsit+IROYfja5+gPqgSrz
IWitMUDEPkUlqSGC1oN6R5FZDKB4U6iuQvnXb1GtflCwL/K2p0dvdRCiWZxeCmfnN0UQKG2CmkO5
EhjCB9j/8c3X4B/C+IA8hbkfZzX6lrCta2QI85joAYVGItQXVpiFk8ItWfrHYlrJMHjidQHqW4qQ
5GxLkm9gMZlLrpyHQeG7F/QTBKhvRM9oQB5ihDg8x4eFSKNhYM3Jctk9I4ZGcs+idkkeSgBoXVzY
DZRCpWMk8s2VeR5iJaNIyxPAx7M/+FclfekgXADO4J/zsb54hE8s3GUCXM5ECQ0cLxcXh+g1PI0x
AUyHUT3rRQAWe6piS9xMHe+nWTKcH5GkSeERJqcnZE66ZkKSSEy0JDZazBfXmIjOsF6qq84n5jXI
p8O5OT/FRvBcq5zkVtYHUKiUfF4XSw1jN/ZV1b/FxHqALIwBIbrGbVRSgXiR87pBSgpXWlAKvjcz
qatt+Tr1pLXUnN8jDBNEtgXYHeZAzviHUPoHmi12DSU9xUpQLttVK2bjY2NThHreg+PGFj3CCJFT
ZXGk+8A140cpx4cQYGD/gb3AmnFKwhGWXHzGFlN39DObCaA2SXMgaVLJLvsaLJTo4g+TNrpETYTN
5Q6s0MicXzZmQgppa1uge8cGcolQIlI/SNwgOYUQWN5tkZmm2UxXExWmbQVE9UX4WIje67dYPAfp
YXmKiUZfZXPp6iHmgW61J6YHrAPX9MVZhEWRxVPiAYtyoDo2VbkjE9/Qwf/b5Qtp0yQcIlC9nPM4
3gU1JCQ0yJJ8aia8Fpg7d5hg3yKnxgA4s4tIW50C2BuSitqFvZkeV75GUe5+MEyI12OJ9JVMcD6V
Unf3qPOp9x20GzU6LlRff81cL6pc5tG/B/utEAvP+HVIFJwLsHTQRFra0A9w0NMjcK9Ol43BCPHV
JNv9pVrQnMkpHnz8rc9UBCesVSZvOG9YvlYDjNnHvxXcVyWmKKrs3VfDOcGNxfIG42ptqoV/ED45
HEiAYIZJi0heqcRX4LbNsdjxjagv1B/Mi7GSMrSpHisuYLy8x4Si7xtWpIRuj/hH4/5OZTqtwEye
gNAdK4dUsAEW90E6nFt+55E3TqxovtLSwVYLzqvz6rIh64stYSb7BYGMvBrqW/M5PoX4VxY1Pgb+
Gxu7U1iEbSRFzi+r/hryDpjJTMbpi+nv4RljY3wPem6NE+MKNtYQYXlOlIVCEjTg8BPwFNhs2XyQ
Fj3IQo3qGPgr2qHSN3TTRbJY12Ud37xedJA9u1BSpoWYUC3tvJby8TXVxSlt+6tEOieMpGBHNBFR
xM0Gq6Fs8CHX+gF5CIeYDauQzVZtLvSzie4RgZc56d8BvV1miTLpB+SVJllCQkDcrtjMdALCTa1U
oqKX/eAS9eZt5fTmUMDBOS3pC1S0KrgvMufECE204AkBKJMmGs7zKbs2Hs4rZgf804n18W6e5xII
m5QdkjXuG9kWJK0dN0U82ALw09jswSZqVn+oXFuGMVhzYTgfAEPBFsPU+TGE+Dum2UzuEdsUO9BW
2fIIdX+5sNITLQCiPG2jdvUeKxtPIq1lOi4bQmiLHQ81K+z1/F8s5dmN7H5CdGUzCFO5w2aWAFLO
h3MY0fIQG7zY+risChbJhKzN+SGGVdJAwyPKulxK5zDiRiDuf5A5L1OcO/12dOAvGTzujskUPkh3
A4cVUSakBsBnVkYqfSdVZX2CXeYLqnvOSDELVRqgtlmKss66Cu9UJhcplRkc4ioypsWE7xGTSm8u
xIwLP+QTWTHQEBwyea7lk2xymWRezWLmCzoSWSkuRvYP0efrktTfjjhWJShG8lKhOWFunXf57EAT
0Wf1hMBrkx1eTnLw2Sh4MlV8qDcA9kPWG/FhcRCMWlpTnL0rUuA4VYmDaI6UZexF56k0zyj9SwQy
RcVC/ZEOyFxBS74QFrQo+xnS88A//BD2R1EV8Njb8Ew2j/Sz9UsY0Z6m4HHx0G8DY0w6UkiuHxID
qQGppHekAA5qUGRKMgevLlwJ9g/cP42T2cyjNbPENzhoESuwAiOw/DZUfMLUHA1Gcec1D09j58Kl
oi6sJx0b7TA5sDanJelFEbE7UQ+uqnCN1JVZH5/teJ9S7GiCFjSl9IowdO80PsUk8zRsXczhZdxH
/DHXMNzXAjKZIomy8BFYrgaoLaD0cwFav7oW3KwJ88939fTmFxyQyofVpT2SoKFS6KGIM0aFfRmp
DozwN6Va0n3wCOmGSzxC0IVSwL2P6NyTW7BPrCkSF0zKkpqTepgnHSWlh7w6n/dZS5yhZJJDE1AK
Z3mslJLS5+qR6TOVySnZf1STgUdBsiBH26koI465ISyiktDom1fHnZ8viKQhWaejLPc9wj2RL4SG
yQUlcKKdNBMlFs9/P62iIQXhK99K4eaBI9sO3uSDbzcTNQAjf3AO6lD8EhZzpCxyMCFhY+jZIQeE
mbTTkmF5g6fyysl50gQm6W+PWKUpa4KY92HucFb2PrXTlSmw9WEvzr7vE90RnpjN8QfdJ9cEnr6U
ZBEVb4nIicOs8q/Ut8f4AX53OTl/lhNt2v+o/Au8Rvo5YF9YQYfgJM8UJptoqbY22KPCe/X5JWJL
y1ZvBfZD2AgbjvC9FXybndhPBwHCe83bcRBFxYy0nEHoAHqruHh34OtkBgNexASWKGmsrEO6qSPp
gegMMBr+IKoNVrsx8TcuNYEQMUTdh70NeaVXZmToauMCrDqBFn7gxCfcQkEQsZY8ZwUv5kHUI1/Y
Mr5wTOonkIq+pwRyLzwF4Ab5DVoA0TM+B23u6DxywLuwCOQPBLD7DFGo8I5GiLPoiq8J1hQo7plz
E1clhUAJhAXovrnBT8preaQRIusHD8pFwqQYJdzZf3E5n7F1/jsevr9FjlO9D94Ax7YC0vhEmKOM
GGN2jlcgG4WkjHGPZtHqQLpXWB1gBSLIljBXKOG2w2mF1JP/FLcVBfUOk3mLh5bdJ4MnsYyeK8zI
O8i+8x+7q3eGhplRJrFHGJADPllU+ad/dB0oF55EvPhXtwhKJK8eAgVrOL1xub4Btd/htcCvBCch
f6UD2IxFreB4jF1mvQgfFar3AQY73JzCI55lmRkK6Hrt1GA59z8yG7KGFgaBZ4j1HIsAq0c9kbAf
vDDrhDXIMggZCPW/+6eCR8LgOG4HhLLLvCqB/M8djjwK82TIuBZZqPrnKhgMERkaF/Qf1dvjaPBI
a2akV0/hv3Lc+ULoB/qCrGc+pVcyLZWDSdkvZiC1sNPQlUnzpqQgZTMg60BC5RGEsiawl7CIX1yb
jpC/0kbUPXcrKjeCCe0Z4RPgG7QSvHXuIGDtV5KeodAMmlkAz2xh/kI5s24jCg2s1kVXYzlNrNvS
nEhpS+4s4h5qDW3osEFcWu6AUGJUKWaB0SquFlzGUf5LIWOvgTRl98hwkHN8Iz2l8y9oaCQauxbz
1EdvQIxEOGWRZVgomAc4LABGr3FiF5KXkVZ3GBO848l4oWSZX7lKEIgvEVoXgOdlbZhz1gIdwb+t
1a+rq36JogpIKPtDOsBfGa5oi/K8yEG5DkgajlWUSoj69Tr6zNLI8glRX939b8doGFrfviAoYFk/
B+H34DdO1PCKV4p3EGizRr7R3hHyee90phFJV/1SXs3lFpmNCr+5ERo4V3twE5aF6MFA86SCVUMt
Tqp4MrUyAjSoQDTaGx2BvWFCDAiokTErnrAi0U9ebHx8gucrfEMPcusfjf6heL6HY+Et1yD1DuIR
6lN82enCVJjI18Z80XUP5siY612NyFUCnSgUiEBxZQvDfP2Hacu+lTbe0kO2O0MFAcYnmFyYG9Nu
gsY9FsqAybo9rsE/6PpLgDKTlB8Pr1+nsVCNLBXvYkbYROzXewTQUBE/APBjoMAdsLXS11ocEPUm
ZxjUQYghkbWTXfua52LkX3fAjkNLIhbpRsSZVkiKKJ8gX8k0OlA98bSQmkEpMlaf8y9ZVRFateiV
7DrmuUOdMTdEFH8R/qCKEJUdIeKHI2VgAq5JeJct/UnpDxsI7iqijwdFq4bZwWBfe3SAlkN4UfIi
UtECZd9wlKfTMt3SoMykyP3zgzVk0tB+iVn3SRpl4fEz25y8aDdg20lr0nXhJubmzmnxxVV8G2nW
UhqKscqSKzATmXOVWc43aJGQufBeETUXIYY+o5ZTRwsWDq+qYzlHSe+kT9LDIkQk/F4ryddiutl/
hMrynzAuWTnVJzhVTvmoqcSJoEqzc+qd7CnOhezbgUgc9H26K/MiLfptA5ZFG9FkEZ7+7Hp3FTLq
OJHSJvMotyEKhOJkWOjGUIhQCVkwR8KI6TDnmR1HWH7RXSEm6ewgkDQ7bNcUvpETFlrtS6Pto7fL
eQB9/BBzDtLGPIVuiTHRESEvf4CwhAjkpARNkYIDv2Ee+aEnHTcLzco0sxIc2uk4iwHNDTMbCuB0
lrRkD++QfSJClVQ02xZVTPoFgXIPxw9QeYXPsGEkmoMJQyPhNqEVXsnayciZJjkhyeGBlDREuAwu
d7G38AaZXmhQCfZTFHR8UYpd1C/B8KYjmRleGJBzafDPiyfLvpP5FhnL1NOQHDo59gAXDEiPECwb
IqJzrA7+Tdl6r8MLTFkOMuQjvmw7skjYVuCP746KeiFTwJ7hPwi2CKX/LLq8i7WUxHxgP3kDzZ4b
jmHsFNRB2kgZy36a1450GDUVT3rMcBk96fvMCHPCSFvfggGfOLQBKRBIMAxrwV9OrCLzXHCKeInZ
8jVH2Ri1lVf7N1OwUugKW07Wkol+MwYUEo+cHjrKu6FxrXLlfvK0uIrgg3XJvhZK4iq8QwTL+7QE
5dN5uvCiwseOzfJ1Q0IL7csEvxUjhut2H7LhmMWX3LjAoGR7C5OtOKed/lFlCgLucMjxStFkiCyS
CRfuJRtQBvOWJiL7LcC8RizZkCOVdE5IgymFOvgCScjOnkJGMkDeQ5LIcESCEWemgdcgJ6BFKdGA
sGHf0wIMqYeBSTYoChDcWbppcfWlsbAEL5sH5DBATxaupKJryNFJVhvzGmdmZlRWTUgPuhL9TVit
qAmyP+iEcEL+LsyLPf4i17sPMQnbMLaYlhgAzI9H0W5hgSy0sC05OsvAYWt9G4OdMAL0DNgHJxT+
hwh4O8dyGAvdlfGik76ONW/GL/2SdocZYF5IIDQ4xEq2eSBWqL9F6gmbDGqHHmMSTd47DU65xYrh
AJoNys2L7mXPSksvoot0DqDC66SbwibfjACaeY937y5EXCHOZCvdqdT3WprXWV/IHSLmAC8Ugp1M
mCyjRqBK71/bDZYlhy0YP3sAgRZhahOewO23AsHFG0sSgYUm4fmtHFZeWhOEJ9tJiIJ/RIEVuSum
0ZJqjbyFJX5JL7KtGD5CTNadTD/2x46SemBmcMeLlRDnI2eczfW1jMNNz0elYuawUUMksivoKTMG
egb7i2dk4wnLl4kUpeE1a+XuTcGPnUhdzoPOCaVG9DnRwA6hHItwXgUgQYDjVQRd4xFiPSOMNEXw
niki1APsBeA5bNTQ1jW+4m3v+9v9Ans2egrrI3nWgnegRI/jJ6ZM8AerlQhgLNA7Yvp25T7srYjt
WFof8BvYKkU1KMnI3iE4HWx0Bwve0SGt4hPYLc5SE/XvZza7Z04ZnsEuCVlDQpbaAeni4a0nOkc/
LUafygMsMILrdMf4/E6p/m0FqGe19e+Iz8l7fpKK45zIklrk9b+b/Y/MqmOeZnfv8G1Oa+JPJ9ZO
HYTNMMwoMUFCXgXOZLEDlwCkzVGxrJdXLBTAmy9wD3nmql2QREHeS0XtKqk5fQ2Pzn1lBKBSgfK7
rFGYqYHja9S6ubq378NoieyETWToM05vVvyA9cXWB4bXBqYpublE0hDqbh8iSJCYpuCyJqi22wIQ
pDjZmOnh3Ct1EKY1joLOkMNQWoAxTlIH2VYEeJMMc5mAoC6hEXcMPX/HSOckXS3INNGJhVgDMkOY
Z0xNnY5AXATk3v2XzZdDdexY2xDrpgNwT2uHnK0BUxh65P8WhLPaJfF1qBXf5+9hfFtr+Lk9UfjI
yvTVL312Su9LYnV2mYNPfj9rHuPuC+cbsZrzExGNqj2lTgZYsJ9kSlJj2X3+gIP+JAj7QqjSmNZY
g/1Y+QE5uCb2ipDA7bBHSAbhYJ9lUBdO86uMtrTxNcu8C+V4SVwE8IA49qny75DWV+dxG3dH/38k
ndmSqsgWhp+ICEDGW2UScbbK4cYoa0BAkEFAePr+cnf0iR3ddWo7QJK51r/+gSnEBUsJ4uMeUsDF
GnxSLchYJNXDntmQpcal8aH/6AcL4yj2PcrsHxNh5EldqXdy6KcVLAcib94idKrBmCgRRhAyI+o5
YQEGluAzA3Na5AYPV888/Aegr77dR+F+wC5Kp9nUuc/xZMcaXHdizLjgB2GU0BORs+71hTyDOzbt
fRzEoJ/j7g9FEdqBCCDJeOMjjVSgrtopzyBhBiIDQ2dSN7rmdLmMCROdlaf7m4qwoJkGujHC7eMX
KDRIfe1KJsS0xTSOwGXwGRirZC+c+eOKJb0WloY3+fxgDkAU9/TxgQFjgyXkofaNUliWAT13wuR1
gt8XgZ2aF9Pjbu0DTyuiTBTw5jR5bBENQEKFh11FsvNeGcfugnnuTveLzzgaoO2TBAnmNONbW16y
55B6qHsQ6lIY3A7yLH46RuXpEDDhEE/mTnIsLNLMZ6nppor3xNHi+7Xndhg+OZuUYB/4CgAUEA4F
B7rHgdInBKv5S1a4sHNfyeXB60IJJzyb+JQ66bbvvf3D/2OA85qIFCRcNRrogZVTEIRKbkKU/xXC
sTx/+MZfsrMumGZi7Rbj8cW7riqI0reMUcqKU4PmvP4VdcQyTZ1P+yD2f+AaSmIM6bDlusFAZgnl
aICEe/T7ZMe+vFSwEw3VTjizHxTIJZHtIZ+DHsFon7k04+1LB2rUhySDmj/vdfFdLYqP605dPT7o
xvQzb0P7JGNdSVF7MUn7LTzc6UD2R32WHPkRDmw8RMtaElFEEDXt9dgGOYIdqIakRfONSu/p963z
0ANNJUDWZ+EtGxG691yVqkMQTFZulO9kuOCxet0ibBbTG9EXio6DJ59GlwMAMjn81XVqryHoNF9r
POKrnTpjT4DoijUHnp6BJDuEUZDnQUYZR6p0aG+lD4KdZ3CuY8eBFmfyWeGb0lF9qOWM24it94k9
YF1+F5Knbl8Rl1QiIwC43E7cYdaLfA1Y/+Wsc0jBGbGSrWFdSsIr+HlT5trSQEK5x6w/nS/wTizR
hvnZ4HLH53jo+zWuXgWdhnwkM0MYgJQvR+I5FXlBvLDhWBeNp25VnrDjxOBwJa3fpDgxAiQV9W6J
HKBXsuLr8+3R4ZAxuunOfIIydfV9ympErKST5WlyoUkRYRWTIGMsO4KkQoKGVD+59ZP1JNlgAX5J
TN+oCL/EidTN9nfswDltS2F3gfmF6bVuEk9bl+ffTlZceR1VLeqGNEUqNlAhSY6o8WH8zcDlF9SH
iid8gnHTea9V5mbD4g+jk43y4/DBx/2I5fniBWfQvW4H3G3Zafz39M677+RwQYbJ5vp03pAgrLUl
+3DJZrrXvqc3mMgyVLcEAzEyE9t4iwNxZhMBna3iFRlf7IcqoiSbCEX8ZLGRKbHYZZhNns18iek5
0XxeB6NLWM0YNf9K5hcpKwrJPx9cS4rhZpFz9Hl0TDgzb8Y9RjOdiLrFiVP7q5T5/aec11GKM/5p
8eIwOLBKxMg7OcZe+PiAy//ekD3RhlIkKn/I+Vs2EztI1vpPRdo6F0b43ejegMe26qfRv9aXolk0
ZbRiFGNpqFJRiSr2HlKI/ysw+QWBs5D2PmdeHIpRsRhsCLQyxiuom19D+cv6w+gYa844d9iri+j5
V0SvSIC/RZT9icy7iAQZ/mMIVWAmfoTYbdmG90jgNQJHE4hrS7qxBJx0B5d8RA/C+fANEkbICQaT
gKBDyJ4r/oLAmoZQ7FbYBxEBAblla4qQ3IWlHJJi0ad7fc+XfeV4i2q1Z2zZD0gh8mBzpCHoEQE+
xKU5f8qZ8cUYvEVoL2SM2u25gLDX0WyiJude7+Ld+8RdW3dEK3vWwx9kt4WVOo0VF6/QholgOZUO
zPbH1JHKFu+oqtnXGL86PYkQH7hMbp0GXCwgqh13/fmbr2YEJoG19tJwbWdLskMxeJW+6O2Nl9xn
6yEN3yA0laeVPlUbcEONS+SMt6K+mYknXJmVcWDsIHbTTA1OI4Ale7IvMZLp3CuEyjV5rovrt+Rb
0GG+oWzQhrnNJ7XF+XGI8T3ytz+NaGiMQP3WkBRCIvfQlcO0BTRVelddmdP6gB9Tei4OooogzCAU
l8hLDRcxEJWKNSOuhfyJ6AVRYflwPHKVD+i7D4fcN3cyTY48G95hAUEP46IhhGPYLht9r9zyj7v3
nBHZUWnsfe7zu6t3sIihZqGhzGax6uUa4jEPK+XcclO4fIHMczYcCskxS6dUd/f3SpvZQMUMmi0i
17XwJa2R6yGxW5GAmuxsKqnLUv6rdTdfNQWMyOn9u6icJ7gyue3EQkFCJpqjnFvbBSE9WpiD8jFn
+nuhCCGNVHe13llor+iJY9NUp0Kqt4PpzPVqqZywiqZQI5eVuLF6qY+r8voRP10lkpeyMYvLCM4i
BZ003XKOoq4bt9rLG6DLNEu93lpEm3BwheTllj9XWqrnTjke1vW6piEW8cNps1QIwij57FOC2mv2
08yAhU/myrJmfDB/ed0J79cwVpaEl0ZGvNTGID3oohBd3A9x4YobdWC8utDteWY5p+4gZbuJFVwW
RrlS/ygXJoeyOsiSu6zZ8o3pffAMf02qwCvmGub+3XmjrnxN3zgk/TZ+Y24MRH87sz1V1aaLRmxo
kCFbt1gGqyYZ6u6hOLH8TmWNh+mG0AKUZcrh3bJbQax3zcpvltnjJ6lnRC3TwD2mHjpCVEvD9DX5
vN+/8AdZyTNSp7pTEhSstfN9n34bb84WnJveVGSUHSWsd1zIvnRGto1HYNw19LRZsng4vnmr4Zxl
fo8OQwqv/kUEIuJn7JT2xzW8pSft0/q68L5ayAGK6/8YeGxM1uVarNaUsqWDXu17VKh8K+3ihJym
hhpkR56ERCGKR7xxGRHXw+L3FppMIY3jukg9MPxrcyPTCBaxvtN8dnuZWU2Y/zEgLDZkN6dzKgCR
MumusU4uztlnGX89Invfc/RT+b5tPoaEdTHsZZS1e2LfFLz6JztuTXqyE4dalIydq72QDg8KQZpQ
BekQLnA3dVUUeIavn1DxLMj3zlvFATB4EBiBrA3NUbz8TL70/Y2ZM2l0YWVMCd5dSGBYrOBFRvol
xlxoB/a55l49SPUbEslkbZpUntnNjKdfFY6GHM2eQ+km4QwrdvJpe44yYDmOExqlyZ8VEgLGHvrw
bpOgQxnrv+5uTFy7GF/RKxko6sqpa9P/zX4Y/WGK4DzRvhkL6XEpOC5xCJDWCpTRDdfTbk6v5xoz
YDfBn0Sq5y1F2Ps5PeVjkHRf3cMrMOUe15g+j/Tw0K5Q9tPnfaP4wELDXZqiKSGlhklaM7pULr0x
XQAmvFzdvI0kZs4H45QkM4MEeLoc0/L7wU1rhxSrIjLX3GixejH19LCOU96eLLjvydHLB24hxx6P
7/O9flr7DEtCFe/n5FPdatRkOP59inwrG3t1LOnolMa1jCzyaMlf0vMC1yRfrYsTbWMT1vWcWDyH
8zjeWb7xuvUsrOuAawu7gKe67z0u4Q8f1cVM+2V3WeNoJ5Ec9ZQQ//iaIDqWs7WIaTOrOT1SjZKu
dmSX2fG8PhEzSpNX5e6Atspr3OKUFBC2ftqgTjZUUT+4OLPABhz5uOLXP01dvps5AbakzcPwaqKJ
wppM5+Za+RYrFYxifZ9rW3tvr4voujWY6rYuNA7fXBMFd3qftG3zZzIVB1xc5p86P31EIkA8jeoT
DR+5CCZtPcDVSQq0i/VBO6HsGaovZb8JrQ9BJwO7i+ygJxeXc7A7Yw55U3fdmfn37gmr4wmXDkIV
fIXnogU3ZE4j70pJRLuIqpzzFbIhQeXKJr+JaUBMOgEb7c5YTRiRT86CZ2MyLtc3NkUNfx6gFx2k
CHoWzzk8sy8x0Sd7dk0KYfxHXBaDLdqQUGYMrx+YKh6gFkbjvvawQV+Mm/zYnW1KkeI7OWr8xniW
/r1kBp1H/0mAOZ5Ml+0IE8wQQaENOyhcUOyE8pZqOyO/ZTnwBuJrNyFDK8F4icQ31J0fKXrD7NBW
YJ2H/6+LmGErG5WvaB+4g1LEHxrkAG2nbKqAb58dNWjHfFnqNqYAcxsmTw5xbzzz75Cg8N6XQKjg
C2wq5kbIPHkP3nhnRox62XHFNeWirChBuV7/suQhST1vVA83Ywep5TyZqzsYRvRi0oJrAMJpR9qO
6bmgbRooeeY59AVQBTqx/GiJ/TM7islFdoOjCcMTPAq3cHCvnYb4EDYRfa5+kHcK+R8+NTxXQeY7
S94CHhJ1XgrLQhSCcGVYi3T7L8LNsHofQrEerSUeo76yVtYyqZRhGrGiopY7JoEDyxBWQBb6LWtl
8K1m6kxgFEAVSPhECXwueRXfBKUwZzcHvcHhVXyDH0FEk35MQMpOov8XUyWYRFxWZUMfc9B/ao9v
oZy5F7v8Nm4mXP2K0SpDWNL65ozouWsBMIEYMKs7LtmKRdrpsBCpG5lO7t4beUefCsqSsfT46uIK
yVyMkTX5XJgHym1oDRDDtBUL2RdDH+4Kd8Y8ZDc+G/jDwlilH9UNbJdJ4lxQeAQVsyLtmGEPfD+A
GjieFBMfggomVMD5TdC6JO/OT543KLcrng4eOp4AKeI+2z/yjhsx139o9oGqxbrixh0TOnloB7Dv
Jj8jKSiL5EZoL4vPMbkYEzhhfFfBBVU2xMMELMAf4BCxcu/L95mWl5EyQwPx3j/qDtJfxcRKLvjK
fI6jYPfprBquokBg4XZWR/zsxQ2AU3h8I4GbVzfIb2IAxLcEwmFMSvUO85lL/saFfibWYXJ8n3lG
4V0KnhPlvbazD3oJYsSHZ1Hu7B9hYs+OfBaUEdw9uCzjmTsPo5Sn+X22I7GKqavFrEk0PTlrpBSz
Vl57g/0M4RUC+Rmcfwuqarm5L6CtjeTJq8lhMqd7X/G8AQDTEBfewLX8twluzf34raas5TbkkIE2
INJd920IpeN1NiPB6HhQbUCXHqcAQKwSsUpRp/GMFQhUt2BluMiqKw4UtsADjzK7JQ9zwuXTdqwx
+EI8lABLAC6w+VicwvezCmjIAbxKAJNDfPv3dPFLQGj8acDw484fBBOwAZeI/j33XJNe/MKTLUzb
wZ4FVZHo9/h/BZcbmhr3Syn523xPdh1sTa8znliIeyLYxmJ/7JFIcxDHu2RHqudGiTSk01Psvt0q
pAt28JP6XJc/ZMi/DnmQB3TgoOHw0JuVQh4yv/WCb49ggX/YEz15DfMN5WQBEx4FwfoJtWIghaeD
wfqATHw9MaiKLOwJnk4ZKl92aPpXD4UaRLTeHwNp2cwtD8bS0lhr6w4mPVUOWrmF/GNFLxiCwSss
cXEJrPlkUXocy5ht0KySscOp9y1ISgPICKv033M9Fzcc5Il0iRDF1rpb4OfEYG55RQ6ESOyQLNGb
IfPZGJvnP0I+Ep95d0uEBCNFAjYGCFNChF7P2RgopMYsn8v8PeW919U2Bv0M6FK6ufpFjPWqgAG5
GiPty/YI3zOwE5vTZPxScu/Bm4elSQve+6kyLddEMR4p3FpqN149+7jvH2tq7lD5J3BAWrAzkPMT
mkUSzNnYJEjX0LzchHxQRd2E6OFFJCnz4SCe666KfM1GC9cF9krodsCbufpC2mEuJfLVM+xaxjCe
Q5TzdOAmp9+MWyFrkDeJb8zR5XWLdJ1wiYYPzZ04I2hBvsMRfQV1cis283iVHuikqB0J7KEKxciW
KQmDE1brCuXMYkQNqxLqFk4uKItYDvRegcKfY3CdI5GaZ9C4EHOk+3Kfh0A+KByKIIti3v+1EJKI
x/r5kYWm99ikSIlKrycrJgsoVUMwcxayuo1XJSCDKBzVEAwvW9mnjoXYr9Jv6WizxwTNEi8sFEhR
EjAeEH8ftQS0ygzRmxBD6oHACRYZu0xge2ag8w+COXB3dFzbYp9vmw/i0bgl8QXxUfhcFvtJkIdC
gluvgfD7JYSvoPF5sW0i2uQd3zLgbyOqu3BVHutkK4SByFS2tHn7PHPjS4VBgPMO0nW1fF5IDeQu
E8CEBzW3T3df4QN122Sno/bA+j/gjqBdG87KDhEX8rHX0Vy9AmR36NeqfnoN5Lm+S5bJR/KRLZFW
cWAqeFg5SApLtz7Gyx7Nz4In5DAis5R/4iUy43jJ75VAwRtUxZZ73ysISNdKkJM0y9fj0XihjzF3
b8VFdWqukOaaLKX6+LpJu+745P6gf9wjizQ2yCz5rEInZq+oU32E4AnSo9iXcHRYIUhiRQQGP7Ei
Y67yoi8TARqPGB/lcbz+PG5CdKcv75/KwynRsUxQc7GJjMfr/DpH4vcjb3jq0fTFqKTq250MpqWQ
siFki/nGNbq6yQ5l56ZZ5mG/zAMdQc4vgjI2iuAdlmxuQl3/jTw/idKjWc94NMTupKKLG30Ec5EM
Ec3g/9NXQiqFRBGN1gcSnxgND3Kp9XvbhdY6nl+hQT1uAxDS8n33+IIVWjIWbCIu6j+R8Gpgs9/U
wWTHBqjNtUMRpLdxh2KwdRHobPSVukHKhGK4Rk4bL67khBE/yCgEiUayy9BA0xuGKVcAfAToIHE0
qnv7fB8czt+r7HLQ2FP7W3ZBdzYNaRm4sjvbQQ36yfwTLh/7Dzp4JxUgWcDMK5hBeLwvQ84/pCvK
VH079m2wXevXQGKvLMwqbApnfbufLN7SSycOnlUKSGc40LpFsT3TT7jsWCZNNk3gvDxU5gzQDE4G
EPrxdaIOJtnbAZ3FRQnNBd8bO4PUTRyKnfbGiQclJQZUmzJKBZqMmUzBoYBmCvXA2Ctsi0GMCif1
kmo+ZoQFe2h7GHwT8CL0E5RzFBiCkiS0CII0bVBMUODdfSoJUX9RyKOAgE1E2YnmAGLdqt8OW/XS
b6WFGVFNAtEyHYfKLAhakBj6I7FyMMAF2ipGx8IiXLwu+BSVLugq3QrF+kaQ34U+BkpwkF7uIRSi
p8OMm2yhdwjHTBBs3sKkFGmOCrMdKgP1ZkkS0U4Up+qKZAghJ6HO4KRXB0fjJKb3SWeqST1PqQbl
YSMUE/fluKGeCDBW+SP4nQZxsuZgPukczOJw/pcACkarfIP6lLCgzbWIBaVh+wfaApljH8H9pAUC
izD3Qg7SMqsBu3+KHw++uqXVBBdkasNKs8JkYfOwc8gsGj9nJ7e9ajdGxqfpDcty3fhiLxyj8kfs
mJOFsniK/XJBEh4MantvbZkHHN6R6ZmcvFkK7LplXFGjfWwWPPRg/YY0cXQmCAM6m10n73ocrcro
4aXZ4clAm2fw9diq/flFHsH1/CjnkrLrwWhxY7lI9bl90Cqf3gw7LaFehpxkh1dpNWLlwMq8xzRE
OHCV8krrPwxjcGJjmjVeW/2YGMvlH3GyvRZu/gi664JP9eyX2Ev0HN9k0qEoR+z5oDjDs4nleA9M
XB2AnEaXAzyGH6GT0TsFXcEiIIZAT/TwAD9hoDgMY82RaQrQaF6MubIwojvWP0yPilnKVyLmrILd
SdikfJNKdzA2I1xDcJlfawyLPEphYXGAJB9ocbH8QRhCjGkR3Jls9J9cqhjPUJvRYr7ss1VahfmF
Y4UjyYJT4NaJm41Tk4q/ij0E3t36ekZsnc4QrT6gC5T7FoL8aqz8RD82Ol6Fvq26TxNu4FH7oMoY
sR4B/fxlsmX9PbfItYP44b8BlmdcYFLK1PDGWaCakbCb6J+zTna0Xy4RKcwEpjLGe/2OH/bva/tc
kyBRMEijWYJ7xx3aq8frcdSwr50xG+WHgH7kP41xCHDepgGrg4H4UwkYDJuxT2wqoendnbmqJ3BI
xi6MZ3GFAll+A0NVSwnpIgdeTPoEqdhmaGWbA9AzI50Eb0GuuDlrYm/ywgYKE48ZYQbz6mtrT8FX
ZwAeu9DCz5EV7/+Y7wMMOUnjOHIA7yUd2HPeK8trw+euZ3K/u6qghgfql7pYsvnGS4msGO+mrEIc
WLKIBMMVLjWYiC0T/+qU5wbYyDbBA5YtJRArB4IwUkSWF/CATP7ziNHQRL8SX82qm9+h+eCKvH8Z
fnqPDGtDhn27bX87MK3ZOyVC+vHdbbTP+9n4E2YLJForx2Kf7jko4Bxw0GBmxTh2+1xSZgGzZzjA
+KQscuz8VSKjWCJKllA21viFiHd7ijSwHaf6Av7uxXj7c8azL81PqG12pCB2R3tw8o7kBq/GZDey
ZtmNa1WN6CGMHbAY/2OTSkqwPoe8T7ZGOkuaTqAFeshLvMLVAYwOcJv3ZsxlV04XY1Xnv2xsxTiV
akciHQ5jxbeT9bu+cN7EoWgQt4Lyhl2FKMyIfz0Qi3iDjyQGzxQPXUA8Ig8aRrnVK6jNWf+DwzNO
0E9+rMxoLklFS240VPAUeApkIAlaowZjBrIuD6VvVb6OayCd52udtk4Fl2gMu8fi/fBxUO6Zr29y
fA8JpB2nV1TKTKh8LICRPgk4kEfrNWMIbxj4JU2YAoOttARQzu6da9mOjUUqp37rqnqYJOvqGbKh
V09Hv08NFw4AAyh5BVJGW0WnSruqM/kJNP5i6/bV/iVhtWSCkYx7uBcg/ORmT+yAcca7m11hJHwR
TA4Z5UrsHrm63Dw8Sl/zDrvDOpRSz7ahFH50zvub+AviNSqCqTmhkSX83X/qH/UzC1Im0ng6hgMO
v+/VAFDUYz0xLzbtV32AGSAQZvKZvlrq6AJp6zJW/JIXwM+08HIVuu/c+qx+qS75ULuxcyTwzjpS
f3pCA4flmxQQTkIO07OymoAW/pv6s2uQ22516+d7bqS/JpHc93k+OPfrt42lXuEza2WIA3bNTefJ
rVYNh8U4NQz6Zjc2vbj0aSaKw0ubxfVMjL/hRAHx5lxxwB13wgj8Nykc+y4CxbU//i4XjcklyewS
VhfqlNFKJVyEnIaZwQ+JrSl8oWz+bgLWKAgyew0DhWZJ+Qk4QgAuAJ5BFYP/ZOwPT+TzDoA7VIH0
QX/owpy/Yk1Xb0lZVdMjBB0uNB8aGP1fbDM+WjxhlUn940jWvILjh5DtFfH3pHJpoptnS/hu/pB/
aLqXMnH7YhZ6n9ff+d8w8JQ4xejVL7eWVw+IAbw5rqzvBSOA1pXjJZ9m4Lvj34FlMB6u8jpRlv11
PwII9V/KcIzrT40DV5rMHk2gpXPVOD3luUxE+3PBgGZ4hE8so18u0zMmSGXnq9Dsm+0dbcroVnn4
fAQ6yzxW6aDJ6PXGeQKcbFBMONct6yH/qqPmk/tOu0ddWqqu+cQgAIvAptkBqqcDXcNMKs49pJqr
xXmzvTJ5fUX2t/XVTxYWuTQaxXfJEpE941z83A8J1IhVfLFfHg0Hpbi8eZPRQyohXrvWlAYmwkdP
OZavBStU7oJc8SrNxeahXd/HW/KMbOuQ2kzvZ/e391ZxZJg+/pTdU5irytUMFl/eT7FmsZQFoaH1
7G4FD6q0Y+X3O84vJaLlB1djzjOr32QqAiJRnkp5hEAQ8wDW4szuqWVaNG7Vb2bOumym8orv2ST1
FMtrGIlaEWn2ddQNp8ep/XtskolXZZv34T14T8y+sedSLV/CaI6bO1XgEmH91GzQ7WCOqjbzR4E3
VFc61Nk9ohC629HpdwYqvY2G+yfbdCQChWtIQOZ1eu+9bNGwNnCQNabP0jfx0sRgAf8yqAYQPBfg
O3ALbU6Xj9wzqTgqBPetAi+yeHrv9HNyBUaSzW15Yqkq3OXHnligKPmX20127XuI8ku7sifiddtJ
SA1kFnMNkgajCPgfF/rszYOMQZzdMq/rDw8IgNa0uGTxR7xm+NWjwmp8O8HegkKWDF5pY54RxKLa
3soWBzWPLNO0Wsek9U5il1MCLb8jlAVaGdrUkgLPgxOpNYu4OWbZFtaL+vrKyxXMKeaPTG0fqOKz
oK+nPxhKhVL5lzywR2Rqn6LKUzqfHK8c2aJ8krLPO0ZRk30/7HQxdBNVV5DDGR6id7zPyeeiQMf2
vMHmt8FJJA0ejw6GUQHhbXEfzOkLDswyST2B4X2DsmnY8O81HOzxTv3TANoOb31DX2NNAnDVa/HL
2Ck/sudjERxhQ52AN+IYSe0vnZTqMumCrPLvWKfqdHHEqodipsTKqeLzJ0mgBZ0HNcy/SknLA0gJ
aew+GvdxsuSZXbsxe7DafhbfnQawh/ZNXhD6eaftwD2NADx+y1AF5sWMf1DZ4NQDnxgHwemrFrkm
jiLDgK6fh3j/7meduuftBxmihVdOnFpasGdXBC+LiZF7jZoP5tecJljh3Y3SmFImrR93t+TlG/dd
O1n1JzUuyeBEQOEaKjvP0kkYMEPjybkJPEsQEB3DdKjOHq2LyRA+V4q6Ttn1MVeFfSvPLHjFFgHK
omqoDUpUT/5lDb4YWawpIAe8ObdMsBLD4yEkaAq0ll/vsdpx1c/4TvA2hYY+/+m+C8OJpdnTOjfh
vVsa5p5PyOs2Po8h5keMffDiSd1+rXO+aVMJajJEkOLQknPFmLtySMIK7BNFC3SRUnZeWFNcum+u
0KOdyTF6PvOHx2QkiwEeO6mE0JZqp8ChPAnn+Q61PuquOp4NuMbRyolYwQdjXVh2AKhY0+bOHWfx
eZIFj0114ZMx3ef8IxfIyyFmpLAegzG7vFQ0SVnEw85E/N9moGhw8IhjJ78LA+liQ83c7wiw5vKy
LPmv9osE5xq7jXl6mCwoOcu/DrdY4JfsUznkiHHJZdec0sIWOnrYHg72VagYbiF75vWWvdhAt5hW
V+OUu1Gf+W7me4/YOI/0b9WcDX/3uw9zlUoP04DOqz4NOs3vDIrnTA+sH3wFk0XTLuEWcBRfyVOQ
x0A3bi804gD3qn28T3YjtEh1RiI3HQlHOT4axfyRYAEa6s9lZuHK7kIeNR5bTZ1MbYJtlTg0urf7
SiG4PsN28tVY51Yj5VEnjfsgHmh7B6Ow1xOXGqy2Pu1hQ9774vp0YQglb86x12P2sOGMzAqgoTMD
dIi3Xb94Jxd9PcGdEV6HY43wtBOG1JXDpOe6KzPnWrp6s241H2AFetC9pQu//jIEvm457wfcYl5u
6z8/3jjNvpUZeGgyE9csyHp3wojjWNIVni3OSSy1bKc3t6k2lRNSTP1igmSkvSEd4RH/fDXzJz5O
apTGvmjTGeRBWsb9VE8DY/0ACNNdgnDRgtE/3B9IttVF7pRf1eCVmbCCR8faerix5taUHsvMnGFc
1BdCh2WsvE2ctOEBKjZEjxL3OMuTafrtOODhvTZf7DM2XRmDjclkxdhkaH/umP/Yf2X+9byNAFT3
71d3KLpt184ZLXPBygpH4nksbTJqZCsNsBdtohqItKWXdFREGdKXLG0MPqfq290JvpjhQTExW58h
P3RXg71ugtM5v0ptMIEpkF/3w2PfmbeJtpOt1WvYVPbiTUQ6jpvx2Sj34waOsVp5Nk6T+Heu31G3
niygmzZEtFsEZNsnrAT8dFuVTkOEsLa0CodP3/GIvwQ38P2dRrQjFJPXP8Q3EJxXKo4eeHrfyktq
Ozk4f0fYsHy8A5OJZ2b6dA02zSUcmlj3pDp42B8S0+KMzO6BLen5RTfcX6jOeSiSL5PCe9eJwEhU
X1ZLZoZbWQT3MfD0mEIZUZ36ZOiWukMTw28lzy1cUdxMhrtnqOuqZ4hIC5+7xjingupMf5L4iuki
emJ2c8UUUqYfnV71xbhOkblICnbOscMLfWaHeqp65e6NkLBbWUyRtGONEc+4wwalNGeP3/YFLFD5
ZufS8sYVxZpEPnnQXM9quxmTTyR9DOfevgo/X3OYASmVMyoOzcSYebRUvL2SLq7KBwNfRj1oXYhb
IwsEFuLz1inTGDJetVC0DRRy5fGlJ1GTim8xUSJr/EgQWUCfzjnGcAI5yZf471ot2NNbk6oLllud
LpRueQe6AkoCQs2J4tQ7vsaGd5OqkwotO/+DNdpTBt3/yXmadD1rqEgY3mNL9E8exU6ONJIWFKqQ
ykVb9BVbJAwfpmeHZxyBH6YEQ2DtjP88wrFxZsNSDcjKIGIgNb3i4Q73yI6FoYDht+kaqn1nuRz3
TJmVap5/Qn+/493PMDZzZcMVmTL4EZsOsSv5N79tGRDjVunW8iZ/zRrZROIzwL+H40fLGmdGBHGj
Wr4Q5RM9OplqFm7mRz68VPjP4ZhvWIFx8YGGUMLM8mJaszsAWyZKBztzM1YL2jfdwXM8qxy1m2an
jtHHRWI0aYTl24fFjVdQG0f3yyj9FtkCA5wJTtkvuEpwXoLkXKi+DNqqzbRs1rU0n076RkLxUH1C
fiQJ2m8cpKCvk0XznGcn4eaNp/9UBxncoZrjTMMlRXKeFsKWhTYux+TUXKHgCzdlwzeYr2iW/7SZ
zOXtFn3QuLRUILRpPzrVuCOB/ZKvNTSDxowo6odrgawBK/fbHNYeNqAYddpstE6fHgrF4cg1UxdF
bzsB/vM6IkJ+a67G+foFglhwmPTIb/yHGY06tMUPGxNGHm2a/jd8ZZyY2uDVBeCxbAD9omumZepT
S7AAmNpbK+zu70MIcI7w+JuiP6vCXv3gqliCCnqCbO0+kGbHM0zt9/VnjabJpo7j9ZJjs0CPRKxH
uukyt/zgk5a+ssQYvaJSBFHO6CWznq4zvOLqR72VrXRmgR/qc059ZP+23Uy5z7Nsp+JsvmxKNhIC
YAy36n2z3fVa1DAYXUHz9XNMcMvy78l/4/z6mscTfdX3Oi0ny1L6erc7AtGv0FCaqdF5Vru6Y/Fg
u5PRB6voZiJpHCg/ZvZbgetR6V79uo5a2SH1h+yDjvIOBQMiTxwSn/DB3P5xVs0f09hPngR+QxCH
0HlftObafoTkLCsWDSjZLM2NlT1pLjyRyM8oiGhTXvOrhMbjfsoth4qwNm5DsaiTiIYYDYLd71so
NBCZLR8aNyV//mm+AmqFHlgIK20S4C/PFhIOeff4paPvoJzVzwaklILMnBiOEWU1NQEV8nXZv11k
ETniOppOP9aB5j6fd68EaoXWaboDn3WffWlL89z9gkTKO970GeDRJKCq1oWCcOV4hPvVIVTYvtol
W4VSeB21+WROEWIBX0s/Qz5vFHfUnPfTG8ytDiR2lTkbAO0kIeD7KH8bCB0MGyAJn1CkfbCysR2D
t17MwKAeS4ql62sMVGWYqvTM9QVqPYENmnS4vy6VFSqqJzUfGgxY2y3KmaF/VYx8cARl5yN5hoTd
E/FbLz+mtyXWVPqzVMeE/5awO0yfdpgo2I5uMmMuWcJe3SidXLo9fwhbIVyqbebjp7Bazzb1FAsW
IbF6Ure8Au3ujjInduzn9i0D0/klwfp+n7PEU+KoyJKC/pEEYzyPT8Z1yctZFJvVvhyhwe+KNhJZ
UO9FK6/0NirzkBwss1rdg6L5tNKdlhOYjcOFU9gzi3glZiHFMW+Wlu3L+IwMC6Xd0T9JYVqvvtp4
YbUoXG4P7UB/wb6XIop/nonbIfknLSjo19JrRwDNXZ5r7awo4TlYt2xY/EfSeS03qm1R9ItURRTi
VWSUg2XZL5Rst0EgghD568/YPtW3+5522xKCHdaea4aOUyZkwjY9zjBbnX0ZhUNEz8AP3DR2w6Ti
tP5d3RSazMiJFHy9gdESx5hzRcLbnLVbmrYdmP29DStCvmtXlj/is/Y9S4PpEea6Q47SbM9Cjes1
VkLRyczC1+yx/IjIKVDIwoKLXh8epqVcu4vOqy844bZWgmchR/PR3Mmv46Cvngqn3ftnLqJ4YoBY
Fzvtx2s7te59jcV2kb4nE7YRx0f7hjW49KPRJ1Bt6QSyNhsD9o06cSUO4zMX722cmMmvaFMHpA3L
Y8aZaucm7AKCNPxhIGEOT9qv9GU9nl6nh0Oz7Qr/kYaNdNPuK12lLwyA36NWcrV9nJGhtVnAmwNS
Z9X6fJzi+KQTDSXTZa7sJ0hNsauUbQ8si4Xmsk7DRfMxiEYozO1ct5V0lXnaufmljGxu6oJbxMEo
NInFvgffOjrjPJjF0GCXi85qrxjOxwwmTrGoU0DeOMpyzD8v5l+RGb6kS3pHvu1pp1FyM28Cmi8C
OOeKcsEfHU/+b/JA7vc1JtL8m3E034YQF3R5dLLRbR+u8gorocvFq5JwHoIKiMxa43BOGhiPeEZ8
4UXFdTfDJ+HKfxiRQ9DQMzny7+pvX+wSFFx4QJbptibEBE2jucoNxzRt/iHHmm1xBobiGSfaToLi
//QWrIX6dj5b0i+YyY7EZoxUDqNyZvDA9uKPP8sJQcyXzhG/cjouGn0J7Qhmx1U+JNX2WZ05DYOt
vJbZv+xtBHqCS6SExIA0gPhp5rf9e0ndABnYCCT5ApvjHvn61ug+M4yHjLVSvRXylzT7hQrygI3X
Obn1+LrHwqpb+wBJUxqLd2HMyUd8QQ2QOdgY+FkYzhN1R+bI01cLqSqx4956Kms82fnx89Mlqp4G
ZuFgEKRispoKyc+J6jid+XeWNbQh5IAa4ZxuDtIn6m7ZUjOv9SkJE0pkuD2kYej2EAOgIR+jygOF
8GnNIrtnt5czNgksEFHZvnQCl21sYCq84nrFmRS39WWkXHFAng8lTo+vESfX4R+NpaTb0Sm+zz04
bBxpCO7Cslu2yvmuGw4Tov7ZakJUO1zKbk/BOwzLuAVC/Sf3gYoM/bFNagSt36wcpOzoZC0pDv99
akGRqC6hv869ynBrEuwkm/rlZSdwAV57skbM51FrAh3baoBAjbydOFu3134/sN7DopY3ZPXwbQTT
1Qur6O35d9q4i+qjHF2s3Rc7c+a0NSUlAnK3jL0+o6vpal+UN6juZs8btVVqwYnvEQtuZBNTC6jW
dNyFOra2RlRi8dsMRqPpV0AR9bG8E+nBoe1l3zEx7aEa9FJiR/WBdZeHptRnFto7Z2O2w4ysM/Uy
cGgjnDzZkglIQEzGMWHb/OavwEA52CfHSP+GppHkQfrbQZnOcHtBZtS6j+trCiAKDMBoM3FgFwcF
fBIKGm3UO4yMunOeEDCeDmYBJiZY90DjBlOBLS4cZcCTJIhsHrgZNEI6GKSfzP5JMK3oxUArWjiM
JQ3Trtp6kPQlCtAGcCPlMO835XFCWtJTwmnvSkq+qA0YxUAgfLqnsv5+GHb8CmefCxyDaYgF5j9F
IT4JQvsSYfBANuBtcV0gnJxObHXKF60q9YT843GlhkRcfc+wIKBZPjjy6E0PL04/NN1nJD10u5ac
cnGoOD43FrewOQ5vfG4Outj0s6Xedxxqel9EsW1TBPdral12pV92FxXdRWqBXWuakDcn9Z6tO3mQ
meVzMinbQPmZzQ/cfh5HxYHFEkgXPSKq67ec4vdjUt3iyDmFNEbE1vEktsnGtGYSXnE+KxshbDPK
M6yoCndGJbOXEo80ofxbejqUAiQ4zbSzgTlNtcoHkGWERa3p1f0b0XXy/Nqbu1a5pMpHZeK63l4H
jtYG9CUgAXx3wTZqP03cptnO784j2hcIlWASFza2wRjrV6QPEEaBTkt3Gekx+Sg0P0qevRoMlXc/
U0Dc6wM5DmbtEssBXDEjgD79lGQR1DCktEkaxHYif8IZINrFwJJejR0ZjQ67B57uPUfBnUa2ORZ3
S0h9jhPBhBg+CbF4OetSuy/Xsuayf2JQXP3OZWTEx5l8HqE5P90yOmqEFbysksiDREiQGnDGYhfX
DE1HgWE47Mv7Rbt7j2EXGV6jk5ABYZoOP07EkEHr1JePONx5zKrpyD4lf3KMjkitqPPlhIfUzLsj
fsWyRua2LtfGPShyMjP81zNI0HWgw+HY6ME/3KgHctKqS3TSP58EY+qiWTy7tHePPb3HAQBrRIE5
L0lc6X51/ACbG+zapXlRYdYjKqzcCB8q2DCLJSW5JnKwEYQ9RBw6zhAcgCWLrizHkIjep2nPs00D
GJyu7h3dh9U0EMe11osj3gr1P+2dyM/z66dV7eEirV+7+WoQ5yr009i4sdhnpD5Z2U55197J3R2x
dZp+4V2YyMEVURsiPKOtmuH61wes3DWWpzemw+rF1//ydxeQepj5HtuCLHBdEbhWS8wcGfeHT/6V
QGzWd2C3lAXAglYMeXk1nYTssbiCTgHBQboufWLvt9kXp+9hb0IwRpH2znqToDhPnXxXHXBZ3dAx
Td8f2Rp0GB01Rz0Bz3PX7oKWNJt7dAtLcvEMSxk59dKM9ycs7kiCs9HYgSjlpZ39ShLYOsU1ehM0
1RVeG/Lby7QXpqNIXv4OIQlwX9qi2ekW3uPKW7RVqAbdN2cJ7BgmE1zAqRG6UIrE6Yme93w90r3U
BBcJYaA5XYfUeYXI6wCbdVowFEMHAGb1Gm1i4uJyhJtywKvdQcd7l/1Vrujt39+KhwUkhg/P3eHo
MjTgJ/iAjPX60fF62dYgySBQdCad/ULsl21QdZvlpkL4xWRurectu0Hs4ZzDYYRjkRbZHTSN5+SC
O4A+0ZCmN704cEHcQaAZwLncxTgATJmuMISiWHNZ0LEXOc8pvTHuQP1wEC9Jg3ay8BeAY47wqLTb
ClHsINtD7TMS5+Iaon+c9tvSFxgKlQK8GAQnYH4mVhYUStjA0GpE4GT4KO4Guq9YTzcwduwEv2Pg
C5q57oycUsVZJKJWo5fB6OOsWhwWR3nXFxRPENhKatA1wUFvqCy6FZJ49aSCliOAT9fSr3RrFEsS
+TJh9MbQapqPF1KmdnOfbK5cV118haFUIQ9ngBQQBOAqfbNbgY3wbsSr3sjom/6xOnPmgzdOi4JK
iu7I7zgJbsxTQo+qHFqWQgSd1bvcHTB7lOEbeR28rSGc2WxfLbPim7MprRGB6ZVHsIv4GsHS6sDU
8cWyRMn05zrcRRskSmwBHFnz9IALUmIeVQ5xX9LhvuWdE9kG71Hh68j097Eg7zblfEOZJXViA4TH
QF2EdrR9rfg8me6h/PyJc4+GbDf3uePZaLEZQFMwdasnrxrKw4q5TPvtNR1neDjMfR7xNKyUW7GT
z3TsaEvgTkGLQkAusst8wMxjLgamAJhg7eF3ekbqQtcKNOBeMZk4gZ54fcCPRyWm04gmaPQX/Q8G
ApO2BfR5fpS7FzFIX6iaHqNbMzdQ8R8fLzYVJ0LmARadxv6o7TT1BrEQ7Y/xg5PC4q0Yt738Qa9+
PHInKvOSLtZF92Hctz1t1dRGdb7IDiV6Wc1L8BXUcHAijGUHhHanNKAW/1bH96uWWPRVI+hkNNZm
nqaih2O7bJdys/jWeEDF5vFvhOo4my1jWIL2LAVZuPYD/AdCQyYMSzTmKUQ7OX86zSyxZz3NzwQp
S82qtAeJneITqH8T/8rZvtK3KcnE2omStGmJdGN4GSbzECuBeagO5/niEEWrHLOBiEpwlxPdANtr
saR+8Rn8LHmfkQN/KllD6BGe16lON9hPWJBfBsnQeFNhZGc4Dae2htqlPMbzHRXJiKDDFBev3N1Z
5tHe6Og3Ml6mY7Nw1LnVgAaDa8Qdodb6Rlmck2yrRS2poKtZ7GcCU8a6234Br1chEDNgBb2aEtEy
X1WTfy2LRTKcHyDP2klNV0otsnD5eRrHnDLAq1M7ZnjMUPPK/fkl4m6Zx8mUWmw8ycOedPwZKugY
68R42Q3D6tlQmN8y+ahL1yc/apTHB6NrSn6aGLcXggPlr8ZqX6en5k8pWFYcDK2tlf44XubdfgIO
NPZ5fsjwEsgu3cDRBP4sjGxSGiDIPDkWvWukDxOng3u+6uszX9e3i8ehS/xFEgMJc3okVZYwlQ0V
3/gkeMZj8JjYQ+abSnUXdzeq/Crb0kE29Hej2w3Kqp1ZGMy0P+gXsDXaiFNOTxcb91MWXFDWrP3b
NKlMWp9etNqi5vBMnAWBCFPc+p4rPQ55PmbmcVbBtaBpdkP6TZ8MyuREWoLu4r9StOf43QBDporC
kqGAmwIcCQOGPgHSpO6fdlTNiwHj2Hjhs4PUAgSLJ8C8sCTq6BSDJCZMtuL5ajziYaP3PvBUuqCR
0G+K3q+6D4UshyNTop6uZTm3HvFpwefoqUJc5oqKI9lq1pLhI+hOPcJu2MVEPT5FRbx/aKdEcQcY
Gp939/FW33+MfQ0WB7jNyGooJhZkjzBJcSHIDgvjwDLJSy+e74/kX9Of009F28ESZBlG7TI7d6nD
wgM28xXR8wl63ZWjnS4orqAI474rD2hsaQQjKAUsfDlSOJViR4svyhF+3/0LfTz9t+cK+SI2OWgG
Ua8eNGmDjtSctk/CwrfSG73U9ibBsYkcoRnHa8L00didk3VJt/hKCiO9jFZ2DJ5c/YbNuU1UJ3Of
PhitUU96hDOIKVPQ118vsudog1Dp1dyc90e7Ge+7FhZobThs6vNpw15QUoIUwgNWKgIaRmwAnIy0
A8YeCfwpJLolUpF1Wa0Oz3nYIIi+YiOCJxynOY7Eyjbj2JE4Yq18rQd4WJBBi/KtGMKRJZ/asVFc
FWVVYyN1wcanHOyCPVwEAXsApSPAZkavcqknHORRZLFiK5t8caBISrQtjAx1hKJiXQrId6z6Jd3l
5TDzqeuimZVmK45rieEAzLNvPtkfDJwsur2RfFTwKRDsQ+kcLfM8pFvpSU4wLl3kQAfGSa59dhTa
ycrcBfzVDjBvKNjuW5UzLK5SeQDxMyJLqVpX3fZuCAOT5GoWAQyZlL52/lc02Lwroi4qFz46/KrR
wTKFR55EPkfV+9PjQ0N1hEoHisIJVZzT+gtlEM1OsF6cPl7SDh4JCmvpc/HalhOcR48lN+ovZXao
y7Vojj7tyLDhV8ql31Tw+bxxYJNyM5olCc3imwz9UiHypf6izutzDzYX3KwKMj2uhxPmBdaLtNwp
gNjQT34bvSvcRL0iLRADEHKXcOZ62M+ZAzlj1HH6Wc7bdax4AxazRP5GIWxUaGfcJfnc9oEGVTN3
B8qmEivzBXo3cqtfqMHg7BaKUBJ1BAJKtAjj1WMOdkEbvpsD2BCi57fDDu4HJFdtcao1ZSl/w8bs
iHx+YduENJjDzYzMlyOtek06U/xSCCPNZ2/WtIqkVbxayk0boyQz0Da8bv3wGYs2P3zV7GQSUo/j
W3aaDF/5RcOvJbSci9njX4ba+nGp0n9azQP/HFmpJDOi/D7yv1GmKIwraDBA6JUzf3oqK/sjgsij
oEyhp87e0eAgr9FlkBAyJzD90gv8jlzggjGjytdpDpUuJ4PBWCdvDHjwhGHwaIr1952KgYfh1Nq2
Lo7UZJXgE3CeAzioE4suKSejh8pcwmxNhcGEE54uXARVtlFbo2X6IT02g8EwBjLA15yqzlfusP66
XzP4TQAYxE8anJjGdj8UqlcbilsjfWuTD4nDrdmxKb3WL8m0SpW6CHPQmKJrX9bvgorE9jAmH1PH
I3ET0oj1zUQ7e1Yc4wdpiAsnUt56NjQ2cFbe1qY/Oi4OtHG1+Wea7bOnU0HOW7gPipD706lxpnML
ePSZh5gCrAQfOjb/BZ4GMDPN1BvE9yHN1Vkn2CoRovUBC+9Yn7IyKI0wTfwB6cVz+InxyfkaYwiq
3eaXLT7H8J4QtX7zhAg8iFeHL59ZCyR43S9UCfb5Br+noQ9Koj6Fw+b8s3l9ln+uKY/86z7f1DQW
K9GiKvpNqe/o1fEaKqe/am69OpdO4DPftOobH7tQVljwVZRFi/qdvcpIV32Lgzn0QHI1KhuoUPky
Uo/7wRnmpQW9ekv7gMua9Ydusa6r9QRJwgh7nSoJ/x35SHMUIcToaeM6agF33x/DwegP8dxA9gL9
Nf7F6BXQiQSa+fRtxERMf4hyihhuBDfwgDL7GX1IIBfTIEQrwWie0wHkdlViwoIGkqUrsvmMAyIK
5CbYUleZq1YD3UbuNm0Vmct7Ys0w41mMUUGlvFHZlV4JRnbobon9TmgdSt1+eNKwBLcq8BJpZwoB
67DZdbLQe4id8e/rdcqn75xXGvt/2nApyK3hp+7moWLbFhVQyKCHE80ZIGfBTWCdG59S9KFT0qFR
FRVVtpJp7DQtJ1Y/uftm4tMiHucb7tqf0Y3TvUVf083E5c9T/9E6yJzIPDe9P9wxP6l8MNmKvPbB
iko/c+Nprfcfg/AsL3eKSVyTpSquXLkYuWBSzY80RRXOv/r8MCR+WfnAAgqWemQcWMpkn0gJhlFp
uvOvE036kyXRHbzlHNOhSnXQeOlTl/LxcTjwquAgyxcp1tSboxHGyIAV364wpBR+UR8LOk5ODpma
AFScKjsOaV6+mn4pNAaHRqU8CEsuBhx8YH33UtEsMBqKyp3T/dEyAPDiSpg348Qv6ZCkzMA84Myc
crat9xIWGT9jIPVuXmxIR6IOZ9/7p2HrMGdbAmO3QcsBOXDysUCy77MztWjqUHuyKuRuC+9dyQ9y
4o/LsHvNlmECLPI7ZjcZMxtkwwt7qt/U+k1G5hWfWI7AVDpt2yMYk3uf1qRKUZuHCt05eiXQsYoV
3TIQIogeRH+TYQtbviHAscL4jfZ+wCFDwseWHCq4lf33vGCF3qX1rabRi4yH2Z/azZyTCOiYzrTd
N5wd0i1UkDGFoMfh2x/Y4WFDLSiLoelzJZh2Y6GnM4o5OBrblH2nzmz+B3AJrNP96zYAPm2JVe86
Y+0pOT1LivM4qD0xhJehOgKsThRqZXGYPWgvkj/qVQcgHRc7Sb88TRzoHw5YV429Z4U1auU9PmGZ
vr1O4lvF30XMwf/m2Q88wvtdbvPLFb/FywgzT/FzAKN8pTg8nNwGWH04rxNArwP9w9UtyPmWwu/S
JiSSH0qd/381njBsV8B3aWm+zpOK5Xm5vgdxIHLMxJ8ZfxP/fQ+msBa5CYanhzl2tqX4vVb/bOvz
4MkvGctzPVSwszc92qQ32pu4rhxlrkF8xszFbRSYSyjNhFrtfwNcoD1hvlqTCsJeD1T+r0HS57SR
N6GsuADeircUQYAx/usxAsX8GgfGZvJkAvN00p7xz+eGZAy5iptFSjevDUXSxTCAyYZbiKdb3c0E
ZhSXPvzqHpe7TrZ5QKsOX3/M3QXBpNkKU39oO6vX7uk+9xSE/MNWsVH+uDJb8579L/t4YjgKXOlA
9HjSZm4DMAVuETYsfHLA+LAM6OaQCULcuY9fIXdlcjRXwUUeExN8wu7bR0AZ3YfCuv8RRF6O7Vi9
LoIURiY3CAfcoDrUHqa9rrmDwRA8ghTfMpEzgRwvAGQSxg6Y8bLvYIAn7GB7/vx/9ECMI1DgibFc
7oK+Ecnwb3yGEdulGAo8EVD9loaZ3+9e+wqw0RHXCxjgDpfnXnPpO5cBm7zEUxS/syAlh5GHT8Iv
kmi/dUX2AtDxnsOaxeEgpImEXJn2qad6z0DcLtWhwuVx1zyKMaQMCfhwouLlNOfKNgR0ygQ8dq7C
lxg9IZkH4rmNLK4MAwbziAsxgiyWA0aFMNKnx441dALhgtEzoYLk/9lE+IwAmu7Ij7PdEhGGw0Io
Zk8Nj5EZ8GScw0DheZfB/GHlRDp26K5nl9jryDOMiSQoA8JAdEZYzm2Q7OqorVusqGv3EdCJmoeo
vHkm2PIF2jvp8V5BoAXSHWHlEYgRi17/0IHR5rh+U46Q7WBgVi3+xKYlQJrT+2RDsE5zMFxH3hwl
PlzFRl5h5QnYglk1tv0ovU5kBHI7maUMQR4e7rc5sQMp4PDfgEPKwWqAHauPXe6R+Y28gbuETQoO
I5IDmZnhwnEvrBj7wvebwwJOhSMM3fl1xtJg/uUo8FUPB4d1+xt/JchOPxlpn92wfJ60NWuDg6CK
aS1CD8QaQdP0b90A+GGNgLfGxMQO9W9+Ccs7iQwgM7opYf+bBGTysPXZsECCGIG8wr8JtzzUkVjo
wRpEnI5rkRjqC08DzK0C4yqkFeKr46+GK1+Bsh6FukPDyUFQjwDR7/gGMTd4J36zjNIi7EMqDipT
HgtLI87d+NsLq+rRhyjFNYsVQKhXSTjhvQvugnjhyGvOkScJjVwVKL+8rIv5HpdWB9IFZc4cvy2N
i4m3mlf93cciaHD8E9kv4jOgDfpzDXTNQKy/rFk4VBVM3/kvGG+1pj8bcnHi8/GapKCIW/Dgogvs
X4QBjMTfHgG+t1r4umFmi3HbPBS3wvj+e31xIxghYoyoWE11ZDvjtWRLGa6JxWyD5qbcinsk7h+1
DZUG53Bx1ZEnTAobflbcREQAawlbOCCU3d+dd+/H561i2IqviRdI+X/xUeg//T0dUjFYg12dbxfP
R1yMCAbCh1HEyogotYXX8KEwHfvlqtd8SmEogdch53tyV6IbESR3L+HETKrUAj8gYX4ofYpgguim
MhLFL9TnLGAzvoO5hYcipoq0gEjJ5KaIAcRb81WwRVaKERucP0tFMVtCuhci10Mk6YgXwrBdqJj5
hQeLmGYcgEgzwCUZzdXfIBczT+QbiG8Qv6AvUenTYoHw8iMceZJ1TBdSJMcEwuQpXSekGeFvhI3R
jEiSv0ipv3cz8QQRFw2ovxXOO/wLf2eoAUlwhS3z6++ao414NSE15hWoy328IcU1i1AZQBVuhFBl
53gC4aSEz86T1xNGT0/soES8nHBFYt3n72xduSBtCScZIcoW4SsikYz1EuazWPrRXPz/Zc5mTFkI
pDKR5uLfICMz/DGZ/xNzi4/LTWQaGjvST3jUFVx5ztZ/g5Zx0966NehUbt3x9Yy8cjnYCwxBxKBa
MDRqxnYdzHnkMB/YEBgWOFDy6eJf5ROoEHcYdOZiHNC7Epk+0Q3Xlp8n+BN6CG6U8J/B70rEGwnq
Nzfu/8fHo9B//sTqBJcIV3ue1o+4y+KO8fr4et5FS0vfpX9jQ8x/cfliVREf5u+Oi6f2Z0MF5VzC
z1P8SlmDGFjoesO/xwrlPhQuSn9DyRvNPVBU/AugiaUQyImw4YfhbdL28/4e2ygcV8WEJcIIHd7f
ogH42qznI2sGi0EQ+ywjHS6kYh4JK1Phu6GE5k7c4gKPp/+vkutk62XGs883a2yNxcQj08yDfXPs
vRwqvY5bxsM9RwGOKsE9NF3DFTNUvI0SRnh35bYB1MmUYKiKTyOsQyVcT/mAtCfbv8WIjyreVAzC
kqnACOJ5jOLNxZo355GKVxSPEUeYJ0vcnEVGE8p3csa4Ks7yXHfF/RX7RoX6LWFdEpcKUWaLO+3f
ZxLrebWmOXbnS0rYybWTDit5J3ytJA9/tL/JKSaNGAriz/o7we3qwf1hIQyQbga6C2n37yly/Cy3
ddCtUSTyFf6jwvYOE8JQfP54K3x3GGtroA+R8iaMs8TnEwk+SoiFKg6LjMRiPV3FNYrvhdzOneG6
IYyzFCohoV0sI2I5ogISACncEO4cH5fny5cYXn1YfavcsOgmedE/qJjOD0jCmuXn75urgHkiri32
daYGi60rbH9MV7XFZ5EcMWUkp9/SxdvT2TmqNq6OVDfCMJAOEHZ9uMmKmzrnZoptBQWPuNPiXv6t
fGK9mPnK5ys0hNkR47/FuM1kbRFxRyqrxYOBIB5ezFsJexl8dLF+yfGhIfyZNxdzVgy+Zj0FNc45
jf//xq3jHJQRHi3sDF7ePYROt3/scOvx7/P9sFL9p1cQh/48vAR8YRv0CE8Z3AZk6Ik93aE9oP3G
Md8ix1uf2SMFjNWzlCWor5PGKmxcSJGLOfNSbNPPJehfcWoHb0ZSz8mYrVTTleFu7CboUT5IUCT5
uHY+Yf3nCJstzZkCOQEwC56harel81CF0egXmiBURu4D0PMEi4DqEleA0snwXvyICuwS1y8wjMya
Q3h365ktDefyE33vsz+amjWth7uNKLH/N4J7v5WVG0DjwNLaSbDIr3FSXGZhF7mRjHVOyQ7J2WKN
3824XVx6UGgL26Y7SOrSyC0NBNORLkhdkXQ0PzQQ7oSm4LUKRxa3SFLgITQG/a3BTxJwVqd6G2/z
Xx0Ff4e2KvIWfIPo7RWvzWsrt1cZnRHacu0Rai0G08NKKrx8sK/lRYUsjEXTzVgEDxVSGY40QGdb
ZGK1vMXaoKAxtOxjBlYV0RJaIuXYaKF81cG1urV+xf0ZPGV4i7yXuRBa4grIdrI2n6NjUBhe+Yn4
wA/Nw/L4kvEDmNHIZFnAJDFCMCRvaO8uMpZQ1jskW9g6CL99Gi+2gYEgWPWccz7ewuYSvzr5e8ze
UWuVhC6LFxkBF5hozBnz1OG8+VrLylqLnKE699Y0j5ZIfHEtv+qGby5trohlcLLvBFA5yHLnXj9f
Zbf2V/0mE8FmKrNAebTRh2sXo/7AzbIkqE+oKvgTh2QZOugcIXDrGZpTrZNzVO5pfKSEhYLl0lPD
t5pTWOxoXoe94uvIj9XX+Qi07M2Un46jLj5TIeSAziQTRLt2OYCqa+KWatwMjnPl86v4niG7BqdK
YujJJNz2oX6u+ZC4lz2hmrBMPbxZQ67ugGThbhMlJrgIpk1cLi6U+qFmCzi2A/g8yDFsD8QgGFaV
KPmgpGmf+N8bqEdx/a5XUfMLU4DN24h8HFHZQqt207au/lPN1zgUtwc1EOolLJpTJpSDe436YyZ7
ShIM6YRrYp9dZWxh6AlAj+kwyXWhv9Dozg4ScgbeMP4YOprIcLMWUNbxcK4gY0DZpWs92dX9GyBO
30/tBjetetXS7ViWXxDbIquRsY9Z6KFcrDvZVVo3IWdBJ1bg+a53Z+Bm47UzNDI13Lz/oSd2xxsd
ElCC2hYy04kmPaQD4bZD1wUPF5RoY0XD58b5rFxPL46HlnLfHaBHQk7j+Kri6099gwJiQv7BS9FG
zO7QNu1+2XXO/EgscbONrKojdxpXPwyrafN1FAsFH/BJFA7WQih7QYwrWB/gpEtqI3TE5C9j+ASE
zCGMY4bqv0zDymhMgY4vjsr0ZfNOXMNQiPIpif8B4Ty/2nbPbXzXiap+B2PC58ZwQF+JlYKL/fTI
w4mOJB2BxvIPSDgAZ6k2aTaq4liKMw40EZlc7FlmsZrvfw8HOfqFjUAA4Ph3aPdpJcP4TO3oqHcB
qGyp7R6e/vHw0nT1Q8u7f3q/yRt8gsNhQQ4CaKwd0zDm6g5ohczUMRuyQXgV3pXvqvjAqsYZD7Mg
NG+PzY8/7/6RGJ7OV+lsZjfxv5HM1eIJS6ayYj5/0R9S2m5JBim2cUxRsuHNr97pmHV8B2KEBhfE
rlsaWGk8CFKV2dA7OjnogWCqJHg91GmDnjOcPd/qDFSs0A7ZuP59eGbdOm1GkhDanbImY2O+wMsB
MRNIbwecrGD3W+fYPqppRGPzcnc5iSr9v5cBB7ii9I3gBMUkOi+mowRpQMrOMAuSA4hzxMvdAUUz
m9Z0VJOaWA5WwwqEP1Fm/wDoSnAUIzVnuwqTQ5F/VdmKLuztB8Su6Rfeq1lJ7yTlaLmXnRaQjBUf
5F/3CGWYibPHgh5R5ihfore5jXEdqymofLgxRKxA0M1OMh+i4sAOB0R8Fmi3z9Nlnm9WL+3Gt7Fm
FOWx/hdL7CcGBNnwmSxJBOLfi+WFG/IjkN+GsC04lmDIbK5P3i6uglW5o2suC3Sx2JwGypR7c4LD
myx/08kblysg1uJNRpHQUCeDqHfltEwdgslmFj9+KJwV7GUygpaA/3fkOCCv1LnzLWKLy3MHMVmn
w45xCJmqvd0d2/cptRdIC/H9u86/ADHnPs0rvAEWDuwJKAEGEVml6HtIQP2wABNcaTg2TQeaqHNO
6e+rGC+TxyfiOyMc32kkmDHhS2h22iejyj7Iw7kDl6EBYny2nALG9xaSBQLMqEJ/8NZwfVUfFA/2
4sSnEUZ8YS1dp+llha0Rgirn2k2hK262WChheU6/omdZXgPyQnouJMIg2OrTXV856l2kHFdvJAZ4
+Qk7pIwFO73lylJF1igvJ4iGsDA8CfGs81rfFzBvUPJd6erCULNW2rumBfRl6EtLlSO3QQyiu8mE
DQwM3nxaozVNl+IhduNh2shoPkP4zIuX36HY2JeCPyog1BFB9LLaztGaRGF8nrNadVv1LVlaxpwm
MuSEQ0qvJlnKG53hdoyj5WN5Q5+3LDuIhj73wgjznzp2e2KyllG94ZazOdA0wtLkCm5f5Dby9PBJ
Bmdkw+0kZMbP7xa9VJDwDDA/aF167S7sZHa8ZXUzPiuEF28trzJbFvomWpvFd0/aAxwwBN9WfYEA
q3qsz6m1CCC8ImiwtJ8pVK7xvgC7L+l0a9wZW2a2tKfSrhFtWbMD5iUBXhMy/u3R6vz4SljrWQP3
AIXfKpH0Z5aZdGQNWion81Oe8Jx5DA5EPDQbPANIUy3wzQwtl77u9ykcAUz6OLqIe11/rqoDyzja
ZecC0uqukJTRfq2tX9LmvoElJnxKYRTg1InDrmyTxwGftA8/cS4hO2mg+mJnqW0AMOkyV727RjyD
ceJo9MSIhR5zTTPVS8ar/MF4jyxIK7K17diGndeZeY1jgbFOqcJJ5apsxkcJFvryGI4RHfrGJv6C
lR5bkg9mh0k7yMVb1VFrUSupi2BzJTalRP6OhEQS7IYQM65m3di7DQeMyb1vYSUM+QdN55/Eq8qb
AvvUWGc4rHLKnPzODH/6ElH/4YC0HsqfuukhZ0bWQK9uWjdvK5pILFoiJfBH3bN8Y/ReQb+kZgGW
TNYwoOXm0n020LgSQusX+OEeKUees5UvYm/4EKSaOHDMflLklqd2vAwJ1imCCDQkYVe5zRvtPNbO
Tt+KZhcnhkSsWLychvM6liWr6YN3/wCmhRyTnYhFs0fmyi5D0KBhgbAM2Vgh8tVQZVALS9f2bi/c
zJ6/iJom7VgoVcGwhbMS2C7qTSyVqBk0aLN6DxvFOCV43hA3By++wDTKK/Qtq1ECHkUpRC8Dx4Fl
vQxfwVNZDtZH/228JU9vboPbMvuvdOV3Oa0IMsAhh8AQN8L7SGvJAkBGxkplhaHZPIyH36xB3Zup
TqVgz9xiM3KMvgfHCbXv/OHms+Xx34IkMs6CFE6evI3LMz4UCx40fLBlv063Rhq+7NaeXsf4vG5+
H7AtkBT9KotgsozEUief6pyOD7YrdFT2qMn6c99Zw+ejXtNVkK4RXhZu/pFTEABnJV1Qvj9XQogP
dWov0TRIocxjrCtUIhQbyP3g+xOfyIJw70XzJ1S+4A7QIIShW8phBZEGC8pzei2KzfSlILl4Syx9
jXf+4mCgOCIswpnIGbHLmwrSU7sY7BjCSq3HIkVeak903Fg3iYQg1qnKgk2tfxxgXAv3+MWBdAEz
oJLmsPV+ta7h83U0Gks922/sE31QkbEm8vfIR0HmYOVPXOJhgqC1hlOJ9+JidJqrvsS8fvGLVRFW
FUAcgpDKLqHkyw+43aDgSChEviUL+wKLYnCagutflRfy1CAto4P6wQWLjCdKN4dG/ePfL286rop/
Egx/YYyREAEDaZPgtA825hvAGlpF3eZPaTUus91C/oJIICbwTGzoE8iSnZ8/1h8Z8I0zg1GzpjH3
cGgtOslWtvyP+QIuCAtgs2WFmyv4FgAUhWz8CG3Fa7Zfhhj55r7dzViZ8DRYlnCWOCWtJ1hXnNHD
7Ez7kr7tHjn1bE4OXndgCAjR0eU0fkFmDbJzFlSFg+ZBv6QcpWnpYJZxqD5HZK5C+2B4z/1rl4Zw
6OBJN5+vdtnuO4jC5LIIS0rcqZGS/cDb3Qu2UPOV7E3jP5rOrElVZYnCf+gaoYKgrxSToCigOLwY
0g44z4L++vOlO+5ht91HURmqsnJYuZYPLxL8FW8SciQTIO7fj4xFejh031SKDj06UmsgGL8AVIDR
TSv7Oqo6PmAiIBXBu0m4rP0Z8fQL1f/16X/d9pwYgflnU3xGEvs41sPXQTpkyCRL0gtthuW55j6b
1pkOzzJ7eMXs2fYXh8nplnUWXLPw8B1QTjnhRNM240G08oXMDlxVcw5dY6eKWqZ3tUmSJGA36SoX
udhdTusinR5/JbqNJxs+HB0BtRnl3FcOaUKJO+eJ+BijCXEGk06bbmMApl67Ana54EfnxEXfGbpE
FJNIJarKvWRtpO2KHk0nnv7XhhXt0y0mHw13JKgmLRNOJqQHByglfN0r46OR0aW8vzpt3OCm2s3P
eSs+jXaz71dxq24UEpdgAKKuNmfl2zr71MzLNagkrd9y6iD2ISdCqsbofj6Radjgcl5mt8Hih44H
8CPIsM4OTfN0zNHgVzf9yzeipUQHL7y8zW4DXAeM7HmRNPZQUsAzpo6NMNAAfnRIifS0IcwZGNH7
vE3fE3hCAoN99cC2glinFlSbnb3XYYT3zKiXUn/hCwTmFDfzXnbHeS2JM23gKKBw6jrqu9AR0a89
AeNyulpnq51qFDsymj6l9wtc48MpBQZsX7+OUP8MW2fvBkeUa+jZFmKUhh0FBJ4rLi6wb+3j7D5R
Kz4Uzk7vac3+diisGshkP/xynzxp+9GUmnDiH9ILT6/91/E+Rxf8ZIHa3WgxNQPaYJiXJlBo8oPT
+gi9mxCk7ws9IToGgHESdMN5Tkxc9Ap6ZZAlKQbVgJ5uwaDBkQWjEtmL+9/FqYUXkV2bwqEPrSuw
D6j6Tip8Ldt0MLKiFEkdSggIdagQ7jWY1Wmjdo6M0ls35NkJ4GN6Nj42l1hQBGheAYHXozYslKAz
wB7VE5iYAH4XwXMNCOQ4J84BatUZws9AMxMMr4Z6I19BUisHSIGw4xm6j6969XYzAPJkZgTiTrv/
je7ED0EhT4KV7RZQr4OOGEL5hxDsmG58MT4EPBBPJ5QWSAP1DsniTjWuk0LkfmoFbwOvj/wJxGq3
faC34nZzwGdcseXI3qx+JlYbdFhQNLqvaFPzAX5yGsX8Td3RNeITiTyPTPZXBGeeLtiP9TbdYF3p
QxjRR4GuIxSji04KcPLEDYIYFBdCw7eD/6Te8DDxMA7th1XXlAqsDzE7DQdNmxnX7mLp2n90cDJ3
ghodykwbzS9o/0FS0DIGL4RYhrRKnbC8X+sColPp9ss9+0b3jG9I1DXRR8kXNk3AhztLnH+r2JSa
RW5zsaIxjX869JwQ/5e0NH2RnCNdlGgJwTjO2QE2svvR3nYJjxu0LC5yoR5t2/UirLWH00cxLxuT
9isF516WtLb0YRkBbXT/BM9OD3QNYKimT5sYyRxFAyBdSiN8KDS47HuGOTDwHQxqddMWRJgHYHy+
uCSvxvACaxc4PHwIr14N4Sh0UoSly1C3H3/HXIeodu+cX249vTpVfHtJP17ZW2iqKnE1CtNe3GyN
eOy2KRL0dyBmtIplu9Fr0GJAeqVUR0Jkw6l3L9P63S/tGzz3rxm9mxR81qRpXvbVvxi928GhMXmL
5hNgCiPd3yFkbmuQcO8nDfrKKq8+NBVe8dVfaFGzDBptFy7ry2mAwVr03v7QpHh+WOkL66vAwdDS
dWW1BhiBe6T1K9pMyPK60MoMQdu/uqc/TtglNmjbTdwNFwJim1yvczYo9u/s3RQ4rP+1dmpWd18r
AmYMkUFapQsFLRC6H+KBBoM5iYA2gTxuKdEcKEmHBBuvdku39bGc26AMn55G+mhQ9Yv4A1QLu264
zCgxWrp6g9YdPpX/SCUAYul32mFbwNFOU8epdmn3AlYJ+gJCo5Uh0fRzDd1IeXM+1tb9WDEpQt1q
IHsxQS7YqfqV13AeXXRpaKGQ1l3rQL938O5fg/RedRuE4ZMK4nLvPD/dgg7yNXjl2A6Uhinn2Rto
R4ZEbG0HsWDG0QSmGGBTdJXB2/YMN1TLRjZKCmWADg9y6bcUhVrn7JV86QR5SPgmfCwflB/ro1cC
xcdXHe5a4P/sPRn6/o7Q7OC1RU7Chm5lH4OHnuzwGoDOKkR4x8/xXR3+9rD6eZuzt+/DB8HnPfxi
TCsEza8IvCucMSAOsMc1wV57t9HOWF2GrArgmPKz94CSCPREuJ2eXj4hHp/XdDSo4YUG9DXZHQYE
BVuX1gZUGya0v2LJLu6+9AGN6vpgkWxANgJb0G2anWYt6JAUmXXY/OIT+JPJBVAqOoNzOHeQLUIX
oRN0bKKdiz4OHvReclJM66ZL/0VrRowSn+e4ygAEUnO2kaZXlxwVcsGQJkBKcqZI39pAcnwdAEO7
BgFZM11QFzQD0XM3L5HNAZh7DrCszaNrnoJCsBAdUIDqkXNJP6BTXPKt6eUa3CvnlpLxI626iHYu
LbQfK4X3gnZ0+mwoqQTAgnMQC+wCKQAwdpSmrrS6FcQGGCb1/AMSzvrNnaeqepiAbV99iDPdy4Se
Dub4cUyaD8CDdeFShnTqHFKC0p272Xus/PXkgiJ3h/4hj+Z12pfVBUbJcgT3W4tEYRdnh8o0PWxb
8Huei3PvUBAk3UAqjEaDhqLvd+eyBFAXFTbDHc4mSWNcueOaL+TMEOVTt4Oy0RiiKgbPZFTAh3Dw
GEr4VuQQP8zLwmn6HZjJ6bkBMfPw4WDXRgQte3r9fTqKSC7tabfs83mnj9+gv7hAbHjU7O/xfxAR
cF9BnWIwCaizd5RWumJMungOvI3mJpBgHxtgkv0YvtIa2GD7EaIc4n//YIcJjsXf3bYfDjyjkIsZ
p/D6GX6wiQMuG53Sho/2n+S0AGadUC8kIS+8VFv4QN13xCCk2fzWb0/BGGlOm/XD+Ljf8f+29bLT
ad+LN+bcsDvKVG0e2zYk9woAMEvTv5+dgqP19woVHPUMcWhh1t/1r5MaC4aqOQfvAN5Ir2w45UMI
qCNg+LnI0AiygFndEeZNwiPyeoBz0J7rybbLSEc5lVshH/py3ij8PXuk67rbcBs2wce8YuaXLYCq
LYUdB4+O7cPWcOXxS0Xy349UJf9tVQ/S1ejfHrLXwtvRC+fJnw2qiQ23si/Ru1fZp+gSVVDdtYPK
Fv1QFDN5hMvOkt8uXQX8YVo4+vbdbgxguOiXhHjEpHzmJxPI16+Eeu2++B/5fKmdl8utzxei3pld
Es19juoOxMeOroyMOI/6m65IBlFVhAXahRqcxz3bEcgBaS4y4Na65qwbOZIYiiquTf+dYslmuSDB
R4XuYc0H7YC0gtWwCVTBM3AZ3JJreO8RhxDLvKEwUsU5LrkheF0wFn2DqkvHJBolj6O3gxk+APZK
opei3iXZX+2TqFlovpZ/Wx6KnKTJFS4I97litQdHyhiY0E2qniDeCA7A+OmTum/kzfBgk5RW8PxY
+D383GErPXqkx4GtgyBVrKy879N9KkwlMCYAbylsmBBKmDOBSUoyn1SV+w8AKYhL5LZZSK/Zfll9
rI8L67b7sifD9RsyFKCJqsM2XMNnw7Wio05JgRblRe7oIkCrVMkP5aCw7LdQGzw4Zkgxl4KuwfN5
y31YOV6Qs41JgY0p6Y6v6SU+Q3r/ThEDEZVmd3Bw8tEAkib3Fe+sAX8NCpUP3qCLBBYnNfFbIuNQ
itMLT5792vQ/2jpfLhqKNKpyj8m1WQAgfrfta63X67/Jn8wmFKgVDAdqDemS2nKZmc9c7hNnJC8c
mILrozUkh8FmWJy63IeKmy+7UXNhKMj9QQ/aynUnxzmwyMOwvSC9/7eR/oYWXYayDO3SoZnc/ofi
eKPod+0hDfAb6gCM2Y/KdUhsSfshNFm2jHbk7hw48xnr/+aAzAMRwXva37+3K1P25pDLQiMcsOCU
PmAE/oQHHsI0BRG4ImBSx277h9paeCUT7998fXaBvi2x+cl1SLtsch7emR/HYV8AXW9Ye989+eve
PUVPABsIG4OIEDjMot/utwZtHtt9DVCGNnj+6XN9fp4Ca2j6+Pz1mOw5bdM0CGsI/WTY/nu39idg
ibp6ZALGk2shJuCfbSCfrFUh1IWkixC3XGAF2t55JJdq+lHhxernD5XDY2Jtw5Y7GOQ5Gj7rgjtL
MZTrPNL80eihBl2KP7/berQmNMvbPUJk7hx9eviMbcLJK8aW5jJryTIL76xBRuvfJrDPpm0AZa15
C0Cqx+hjm0FnU/PM4O2wRo0q556J2ytbE6Sk7h4BiX5sPDi3gVh7xV6VDJ7gFt9TM7wPij8BT2j2
2d67MqRgpoG34JhDkdAlBsBIt7v67J+x5rEPIb3VlYGFO8qWYwA9soNotHUpFX2CJvCnji/YobpH
qzpAFSN+Oe2YMAExVlAt2EgwRk4xrGzZoOnDIsMfSjlf7PUuPCWIkLSADsI4vyzGC6dlF3Tgf5D0
2fdaKerXWRN5ie0SsA6Z67emDhlfTRh2BSsM5l+Zg2L4yk4JyY5Oul1Sr4hfG7rnejzFOgu/Owa2
Dt+z2k+v01eQkWAzoi200SH5FD3yEcoOm0jEqPcOemA7gz8UPWJPrDll7296f/mfq4di9xVVg45j
Av9sK8gvgSqA6YHyHjKWI14bOAjypsK2U+IX+186RYXyvwn0GraYCQV3MiBJHf4X67PaAf7pnjqI
FSAAyRvsi7cf3MZ1ACkKGakTGYlj2GyTCqGYbcO+ElX+7ujqd/t6DAiD0L+Ykl3YYfiyx+gDmfvb
KhiMK2iqDrO7YTWy9vScRHXu28ggfwAPqUPOYAfMvbSLmlPXFETmdOkhN09xiWLIltNw+aNhqhvp
GZI01BEYLwwjUnLDf2I3a7iZzKggq5LoIy0pXpl2hVTMbv+1PPnLheMEN0UZzHg7P/k3FqE3fpE6
hBwYgsAnq5U0hKCqxAFf1aCoGRq9eooqDkpHnf7uYrG/ahNQro4b0g7o+iBYdFA3OHwhZoK2serV
6ip501sFdQKENZAc4/yS3wkI/eqwzxIF95+g5d+sMIZN2FtuVw1gHfiIdXyRZreRcI9Kq+YUsApx
hJBW3GhbYD3VJguisAHtbJDyCzKEDAL1kgz4mzYFJwidMzIoYF2WtZy7fPPgaLFbSXPV5j79XaaP
6WWqp4+/YgINHuNs1Vyd889sMXpOClSsqnx0iM3JdXBPm2NjTZsh0CFgR83lfnoA2eg/IoBUFHGi
+wgcFbixpuIKu+KQXEcMbdaTnY8cz07JAnOKMNCbY7cFGGPQ6J5Ae42QrwX/drmpAtSGhYz5FIkX
oGWXJR2JON51nSClfyD3C1UNyojtNTn22t0xGQFke7FvjfxLVbuhSuZOMTjNm2D1zkPmaKY1KYz1
9QsU1wjDUNpEFazjAovazQ9rrvALT5wW5/nrb4ETAH4EKqvtsvn0biB8iM0LdaCtvgaZJFyeavGw
P6b3rHuPClSRfeAWXhVcLLWseABN9Js1Zky4oCtH6NcZUdZ+QXUc5kh1Boqju/W/egfKNdgZIDKg
r4qWGrfseIvOuENjxNkza8Ob1jsvaycQCjQfuhWqjHibJBGAaW8+U+QzRtRH4WBbM33JwtPEWuCw
Q5VX1uydGW7PokPwdyLHsjutSzQwDlC1d8QMHWcvZurBQsNMXcOrVFS7mFEbdtduE521Q+/p7Gga
oyDh1Nbm+E5ODFEKzRpBiA2aExYSQNFxE1HSglzcJ8a6HZI7xLYQMj+i6+o6BNg2BWOI6DCBYEMK
VgCSodiAxdSmqZk3NP5IWH9orR19p4ez15qWnoYy3Y5SphnDMebANP3qqFfyHJWoSRy6tel1hUuC
fy/CEm/g3wvUyo7Uz51FtwkgAleMNEEJTPM156/PmNIqfo4OGkxfvhIz7OQPKHVpLO5Bfg6lC5k9
AqGqC8VtM79eyXqnpmg5mkhywvTVh1KLzlV6sCrqZm/y/qoZQo4HcxF87RVoM+q+wwKyUlLwtMzi
WYDQoBpL896GFAWoe9zI2ugKtM06ZVe8B2wyKs30Vi5rQYeUMcyixB4tmyo1lXxIWtthPS9TkyFO
DYNkjrNDAnm6G9E23SNpTcpUW1/Szg0EHgxY8KNTsSvi75pAHpP6gMoQhAGfBFUK/+JD3uw/p7Cm
IBxMGzeXHVJsWDSU0SdresI5avZhioWFFI6T7eawEM2VJ2K9pJxIEBHmA85ogRNxsCKodiP5gGEt
eV+9UJfMHNLv+KQb++h9V49CvWkJKEjxIvVcj+n1B9dFjzFhEO7aH5hg2nPr86ohlaRX4X6pws2p
O9EHDd1xBSn6H3A6Zr6O1GVkQKgn3QJ0RGzq0DZbrekuvKcf+HmoxlX0+ZLjtWBMf7AKMIzI3hUO
WH5k4/iE+Qf6SGqFkLvhtnFDeO6MO61jySF1JUanPHVzjsSRAVrvkGJfoD152doCyORMvy4v9Ii1
IjNEuih5JGUEEdX8sWb8VxMaS5e7BEdscCLcgAi530jqg0awz2CGGu4CzaQHUT17GGDsIeIhH+TQ
sg86gMxFWmY/Yjw/Ebi3++xKR/hqS8g+QyTkjmYFgwIIAhWlHsogJxtn77FsuTrE3FxYoKTjU7B3
dabpY/aatSj2CH8iQozPIbC7U4J0IPDOgQH6wlkEgO9QTfni19XHMGYqGuhSys90GNQG2KkhawWG
cn9WB+eVIDSF7zU5BGgFrncOVX1cs7tq9vU55GJ0Kt9o6bgPn/X0cQ6KMgIk2q2T5vROWuk6b8dh
vcmgg8r06WIKe518ttukr3th3aML0g404JCjk65Aiz8uo31CiufhllNIxSDrsfEfhiTuvcPOxbvZ
QHvOyua+DOiEkzv3fzNmR7Kxn/BK0Bp11u0JWeoz/XtwjqqvqSjnxQiVdU04s/x3fI+q7D42JlS+
bwQckyZu4+pFuYJZgjfftC6r7fQak8l+r2v2Im+TMxy/9i49sK/UzKjp7UbnbEEK2cLiw6MUVFNq
CoxjKMu4b+u35DHpfITxfEFJnZr9WBvfeJFuBYIkVumr0COTMgEa16o84w5QwapmxbrstYLj8kVn
PdYe5CTFlR/PcLM1J9v1XmvAJSAvbdtcq86FYkKzDRQGajiIykCnXL+EwfBjd894/HURzjQrhxOi
no1dMNetNYsKVR4oRClWk8qufZwX4t2kPRkMR4EQffnbtAG0VqTDp58/cr8UrQ5Ny6FkgxGjpP0x
fb5L8D04imR/0eppIh3kkMJvXUKgTLCG0Fb7yYHMfX9aS5KowSyCviMWPFs6bF3HuZRJJN8ESScc
Y1ZqAkAAfHFS5nJBAMj445hE44pqF03JchhGas61eQ2GWC79ht+foemY4w5ATyhYrL+F23HoRh9Q
aEjqs2KCSEmV0M/esi5TjdrhxQIzg6h7xGK5nTENnV7D2c46mM4dPjoJLdRkd7mwATLZGFKw9QH1
oPxMeZHCA03PhKMa3IhSCiEhXNLYv37H9d456ujI6yCKZCEPGhU5fkNJiIwrTMItP08Mih6jLzeX
Bt4xDDNj4BqI/lHWExkB65GXkyv5Xkiqrvj1c4Ba1O3ea2NCnyfuZqyN2yHtzOsLRo7uYXL1tCIL
S1gJSAFNn+ywgXoBFRoHYidtBu3Ic2Yg+/uSA3/SYgddEEURzQfiJ2DLPiYQQwjm4DhdjJ+3ru6B
qF0gYacqhKyxuiDd4SulDRkDoXvlZo7bMwe9CHR7QsmLujyk3vRqX3YuQ5rEFwO410LFEhVtFB0s
GuKAmuWtFdItg0Z6caBLJjmYUeUHhIyGUPVw0AJqFpSgqB0POgxmxTwq4CADWr3sDD4bnaGYQU1S
zwpSDaf5Oz+sDS5+Yia4HajviZRl6SCMcwS9HX7A+8ENOmEZuK3vOZEKi7DVye8zDaWwwgVXTkHo
4d0Cc1JB5cznXhICZjAMM7JB/mV+Gx9iFPR87WRt17jSd1wP2KOQ7MXxcKW9gzaPPmSyaXKI9+Dv
dwHfUqHpeoi1CU4HAZKWA0GuJagiTLdLqtAewmSTjw8W+ZNS4oCCKwfgQ6EBiGfRsimDgzSARwak
x5bRm9xySnSfnBH2j68cA8/i15k2vwocekzOqxjSjQA8/ktsDysY7vy2Ro+/al4VftWXyijv4SJz
KVFdui3Zl54FEllgzACCf90bFmhBrKC2/h35bw/doxGNdISHTTJ59tM1wG1I44V577IME/WSAKE9
jhiqpOQL3yQ6EfRhNWYLZ5efTQeZakTnAdJVAOKC+sMnVctXuPrKBEkHjJzUkPd3zjSP8OfQYzrX
yGnfncvfawY3YXt0D6SWg0jyFlBG2z4NG8vq6+ALVV5Ff2Jtc1i9H+5ieoxo6916u4W1X+5Faarb
Il/J6ljYn9HlYZ9JcmyYi8ewnX6jEu4tuCsHpenfChskIjyiVBSgMqNOi5NkXGw6les5rhH1XpLt
lMWZHc/ZGz13nIGFe0WOTJlHUNAQE1nFar/64FPPWCEPhtvMctoLEv5noVuHsMzoZGF4my/LiPFu
KW1AdHZIvng4GzpWaviIyPHRNQVgZf0KMYVQ4LREEhsDc8gvEwANSEbgmuAe8a5OqkcGyHxxt/bY
rVELSkOKOv1qrftwJWSnUdN+9RAmeBEQYy8puVKbrDch0vN3Qn6tdDI0Q8j3LpB9oYSAQINqUj8h
/IAI3xRkTosGYkrC9IcQy4++w22OJ7bbvMjjgzGnf2x0H563Nr4R8lER4Wi/llfpwjtkHSS+teEl
76yEXU+E1/d9RgSnSOqdx7oHKOi1wWu50IYebcODbxK/hfr4OSz7HxwSG5/t0zfWuE4xwts9BEzS
C1hiSibYKK7J5DjurF4Qgc22oORAvQCooTNlR3MGV4cLepuQcXcNvwg78TvojBvzKqj1oVSmMsJQ
Jz85x+yDfh/U8aJm7xgwsX/Axyh8pGxtbHmX0e43e4/hU3h3Lyn+f/TpnbM38IGXpBMAUj6X+rQ+
ZaXTZRozT/9ALQL1hGJaSqsQM3PVU2NWTgEwsJySorj3WQlhm29fbZCP0AFj3Euk/ED5CqDuvH7B
4fanrRmIjHyAtdSceZ6645iiDVTvd7qNiHlPieFRiSdtx+y9gk0qUMpVGIHPBloJ6AtPGV3kRPac
8OY71ftbCkjBWyLEd3YBxm+XdSEzITtEgY1BjYsHUaf3IUdMXcOuIOJSlPdx6mv+e/rYMBhg12si
mdm0sF8w5vQICEYo2x+QaOlpI3yV0xLdmfQ70OdGTIYqhweqMb2y7DYoXqsp8wdXB33Yb7oYl5a/
CeOQrpXp3T5ZYRAU1suKw1V2IddMvllSwqNBzeLvEZfM3jlaONpaCW6lNYIVjFzdTY2AMzoue4zY
GSktkkktkt05cF+HLN6ospKLSnibbCePt4+6W6srTxIBgPXrkhuR7H6SeMk6WRd2kqzXOy/xhkNM
kufdbCtJkuEw8f682ZqdvhEpeK+msFhJ0uVoRjsrqTkJHyvHMBpxvHku2sINK6ksEuhkAQdzOc98
MM8Ho/kcATVrPhdmLUow1nSqe9N5fyoZxCY5RF4gv+D0pe7ydee8wifO+x1LejYlyQjQyf6QWmYP
mCbIOnXkPQz6HXWQQPYjZwv4dMCzkpS6WYOHNdDs64BvgrXLmoZ2FgIiiii/HcdHRXwWppBCAvpe
veD3P1jhgcOSNPZUs7JShaWKt3a8yaCOpRfn2p1P+4YHpm9aqpbFDTOtsH+SV+1pf/q2pVRkpgZk
B+yDybrbrOODhku7o0N0IHdUDlPO8E7JCxpizp3fntFnTeAYiedirsrJmmbAS9hVKmJyXmSOeKzs
eV3N+6Uj5y4VB/l94acZzOe5TgNW599Zc29IHZCf5obLUMpzeYLhsHdHeY4byKgQLMc3ZKAY3YRb
2+Ufo4PneI03Jp6UHahG8a7RgIduZf3JE2//4lVhV0aMpM/kwj6cjCsxNa19lxPXOPqMmNiavhTX
MV6ZdgytYZ+u3gliHxanxpUOs3AHaBLg9+/0aBVUUy5/Ft7daRz7TNqrSgtuzt4aa2p8sZcRBNjR
am/drXEUXa0gGrOE22OKTz47bs5qUzgfoIZ+YfH/aRiu4tKis0Q+LdhQWI5DSr58IH0sGi3XJb2q
K4N09NU2nJBsL4fV9GjU4wxeHEgc8hY/C0PIOruNtOhSxa7+FvMmpBYPn7yBH9sgAW3aeo5qw3f5
cUy5XkGqnBBoOVBg/bL/lAR6wGbB7tqgLicPezaZoXxrgzp2DPYokrMVkTFi86RaMJs4D7t0e8O/
IfQfnrdT3nCyltrQetihDEvApd6KFz1qSsBZ7N2vKOZ5T4vJyT8DpP2Q/5Jt3wD/Qtu/zRv/ko7y
JpMeDQI9kNTWZIbmmMUTMxwpq8fzHEHGkc04BC3Yc4lRuJzvl7230wOU5Mjz7DXrVcqZTCxORc5w
1uZ9VysKlvDYqVlER5z9q3YA+OcjxggZ2eMiDEzvMWqzLh1GVEkc9uSTohkfPJmsJ854Nuv1HIcb
fbV6FFJ6dyvCzKx1vhfJRHXpThoc5axSns6rZCC8Xm/mLCwn4henG0Uc03rdi0gSyJcuGSWEzx/o
YShdoK5VOHUr3lBSlMEBJRHeiyPjpWNvNjsbrMiGF2PwZRZZcneTpnghrOJxGNMMMC7wnUtrtVrF
7O2S5An3VLFpgGTMMNZjG5iJAsOv/GAVnyjRukxi+T2vXJkf0+ylQnkmI4EaXZy9ilcxx8Ag3/jp
Zu9s0Phi7G4HUS9SBXxDwooUhpsxI3uTBpt0429iW4byWaUpEGBAB36McPlp75P7cToYLn7EUtDd
44Yv56P62EMxO6OcR5Mdpn1ssFjb+RzrQS0TkR4X4/3o40FgILATOT8YDAw1i7/FJ3AeT5tZDe8y
M0Q26sXy7O+FUmH9wrbKOLmPyjKKLzeHs9wrZh+AihLvQGrDd+Yy8Q9xEmi+1YLzNwFarFj1MLQA
DaVkyEdwoV4UHk354jmHy1M2pyVV7ndPCq1i7qQYKUZ0TuxNZfG3CvzfRnKW4ASwpObvkaiTA2mr
VQb2yIYrmr6fNl/dVmExJx8SBAwGokyOU64+F5ocgr08+ksGLQGxWkZLwBKzXuHrLpmbuk2MEprB
F5qSCth3SuLHkrvDe4lnLCBOcViMtyRDLxbf+bLAJ8dpkMarLKROKtsqoyMbnNfqwR3l1ZhlKF6t
AO1Fq5gkiAG6UXuiHR9zafnHasMNeEtNdrkIdFkpFx4mn0Lb/JTIMkfSiZzXnHaV35Kw82tWv8a1
YQdBCCBkbHFPcyAtLBzzZ/d3cwGky/JJqZNbKZdTfjDhfCdmMmSd5MbKbZYFUbNCVru5LDzTyu2D
+JHn5dU5IGqWpa3/yaigkjIjCSlFb4rhX5ulh4Vn1GU1SYbJzwVpWO6oQ2VQDkhADFsOtsGhyP3+
KFZRcOVMm8GcsEBOPWOdkGWhP+erZHRnMflca8kkT3Gk6LINecYDIaxWcWY4WjcD9OqGKy49l9TB
LGOPVW0kHZqrTWkxywuHm4VyMtRe4/G4aUVbEAqaw0feaN6jmp2SVniPA+IF8tMm4yDYtRz83kMX
5VgeMYDYqOEfRf3ZrKG+qoch7UVRJDYJwjcb2xc4rWCGTaycaBlhlaIlCT6xTWmslssohZuBucGB
0FgKIgsztFrBzTdswfthwrVtOKus5jKzDOByrFesom1n75HNsNJxwEkzVIOA0SfjLt3U4Fyz/HTJ
t0hIaCl6rpx7DDAQOwiPTvDGnhCEYPr2AQm2nHnpQ0P0e+YA3RqJYK5AqsazSQQbHmgN9hRLekMw
S8toogWWvxwvObUZgGXWsztUckD74XBZgvq8DOSVymE1IQ9C/dZGARDoBjq/CPSwNBiDCY1gnZg0
kY1oCPXua9a+0B525tietHcAfIfOVi4EeW9rxdwFsP5B3w0w1/wOKgF1H7Zzl8mA2hMDUaA4pHMp
7F8BG6BH7EGYSR2/stHFhEBB2DIezsNB2hLAAmzO7sW5YABisQGyccGB64FHJQKBUIc/4KeXY+j8
XkTZhd97LjmJUArRsm0joA3QoqA28fMTZI+Fs3VrttgR2QTESZcZPywJ4h7B1GrBhijz6wtK6B9g
hKPsSQnwn89mgD0SR1iAGUAuAjHfwgtBdonvpEPfFeMlnyyP8smEanxw/233pz9nizkylfP9B91A
q4tLJa3uMp/qapvoGzOs5bCWOk8SuGR/cO3+YY1w4itrTdrGP3lrQDZ+UsPz47mLqnz2HBjMoS7K
XP0mYmlEDYmAT3a48oO6whb8c+CmU7nOWASdUFjMiFguagg9GlI85uTPkumePEvZnxWiS57NBXaS
ti9OQYcR+3J6cZbFGbMe24JxkgWM1QpLxASIWQ1y+HpZpgZUC7gSsnV68ogdxSFD5lOGDt1kK7Mb
4tLF4pEtQLAfxxufuR6kqZ/6IipceWXeTPRow7QRg4IDMplFS6zBMmAae8sg2FsBjVfRcnbpiuuz
nMxmC2v2hd+gX1JhfFzsPXk3IBu19LG6E0zWInqaaEu08XksIWuT7eoBXaUwtqWVWdaZXafpN6qt
Qw+bNQEMjx/2c/qQk7UmrZgsZyCTxwEavLDwrRLg0FaDSUT7AV5WNJaAEfd2vPyqG1gT8cGYeVec
ySfbHd9xAX7DfdhvdXdgjyPH16Pt6YcEEXiRoEJqgKfAE9sEkhIjjZABsgbzFhdV4pYcsAsRY3L1
PZzMLzea9lkrGbatZTSUeA8IpbztF1OMJrNJUthEB2AASRUePDJLIX0LdkWoIF8mj/xtQTnKF6No
KDgZMaScvm79PUBLgP60drDvPZ1KvUC00HRgd+Ld6JqBBntSNSldrMm0dJ/UqEjEpe3036neOWFN
IAUgGmxKorjH34jsivu8Kv2Jmywb7aY/DNsB+PfOQwFith1vxzUHPS3BLS7swxitTEeOrfa7OEBi
Cq5Pe0bFQgb+7/CJkY7W39WRy0qv08NGsxbvlApzD/y+RdnzDGrL/iN+nkz+2PVptZyh3v3DY+Uf
ZhKUkEAr4Vj9XYmCxwIghUw0sH99dF9AhN0oP/0Qf8yxEr8Mz8w7BTLf5AfIF/8K9fIo2ZEDBpjK
Y6GmBIY4bRQ8CQLZgA3IEszkaf6AXv/iZ/GS5gOSCm7/ajPDZPu5V+SQic1Nt+qyMsu3CIxMvlF8
B75QVmrB9DygLsOPwJ9o4mzgPrS9+ZzhINaEJj0O1aUB4/du4GmqHKPVSVri/AMkCSROQHEPyWB4
/84HdLALRMHlTDgL0mM8L+cjaD2BdorHNzdxScQc5Jw7UlBqEUvMK2co289RfeMzfnFt0UnGrd35
r6TlFoOFPYEkZmLMnoE219M7BPZKi29TY/AZFHnDq3fvW+mbqC3bI2PErurQI2cWwwkIej6qcL7l
nyQI+C1hQ8G8ZvKRu/ptm3Q8TsebTbyJqUWzYoKD8QUPKUv6zr72JT6UVY2/efbflp5krUZ0kufl
kf8hjKXQqmS9poXVl5wES+0vimExZx2mPsjr4klLQEyO7fdbnm2H5JZcWZ6bPUFZgsC0DwP5JrCZ
vxV/7Mt75J1ksFTZfXXFm6X5qAUPJhX5WgxbKJhLmWlPZlojvvPY8iC2ZEhTtyP6EienpCNDDBFM
HJSKqAiBa6NLzftnnI60DqIpy34T1pKC2b8+YpMqp+6Wdpt1vxbjSBMQCsVqYS0JHydnmBZp5PZK
VwtawY2m0dtIBw4n5yxgOYkb7mr8VGNz3Q45Q9xvINWstFSRsKUbOFzlYiSawoWzQRv8EHHyrYIc
vWYCJL1ngqP7PYczJig6bu4Xvso6lIVCFvrkmwBtY6uLH2EoyjfckJZ6J/twH76GCMDgTclGClnV
XcJQIk2Zt1iJrZOsMWdypSZ4uUkyaf9mu4VQjLWfdNQ5XPgSoBu2YbdHHazMOef/uhgihYkQIGtl
ua5gNW/LH1Me3HnU75hfYElVh+n0QIJTAO14yvwtE+eeInrwmw8Ne2JYveFwPcQuMyuZrFuWd+Cl
YuvF+mGoODxgjsTuX1p26CvCEHGP/iUA/0G5xSYJVFBg3gL4JlPOXJE1pFJFtvv5vdS2WG9gfv2j
XV+sNC7e4MWgeNHaUv2+h/TDv2SE2DkBkJ8U1+jChG/4Yti0Oscm6SdBvkoe88HyAvWLSzLK2Tr/
rKGYXkH3ymohQFlO42c5zZ8pv9kUQVQVAOKSleTpcPVlAyVhSRK77MlSibvJycrRygnLeTS7Z4aD
3rHaQG28FmMOAo6MppeM5VLziqU80QgO8KU2SFaYHjTubodHGDPdd7b4u6HyoOhTawWPnjQjiRf7
D/MruF8McngIDsEVc0bslUmwJVsDjk0a+aHSfHH/MGDcIDHJktJ8AzhFywRQKOALANyIMmQL1D9G
/xF1Zkuqas0WfqFNBCgI3Epr32vpjaFVFiKCCIjK058vrb3PH65aXXWWTObMHDka4cMzhaKGI+mb
3lg6Yqi61Lkv9zyVPV2+pTxkW/5UjFSOGLk41FP8KdsjFRLVcQGtTCpLoPFQfpdaUN4EV5Ri+u0g
coXQKSijfB35CMavLLyj3RUU70HHKtWcFHmCPUq3+fnitI0F0MaTJydc4TsRuw/nr+vixpSmhH0S
AqB0xYIDyINE+88XFOIwFX5EytpfyYxNKLWfS80v5a2gBJQwPIzp36eY/Fh/LwXwCRCdwK8CJZ57
nEFCLxaasjx/qZalMn50ZU/+oei89Cg2Zz+kpYxBJbjUfCItHo9rD+EghXntv74RCvcEwZB6WX5U
Ck+QZ3kt5Cbkmn1+yWkcs26Fth/DHxeoVFYryhvKCeGj86/J/9ZvMpI1/Pf4uyOE3S33mNwlCLBC
SDS99vgFqsrFeHHggb0s5ej9HOaT43JJiSYkd5jK/E5pcHoduWGQBTC35cSV2yn63E7DoR3QfI03
AIfBXOFHEASHH+SrE8iFtfj9iVTgS6PH/qvZ5d3ymFBjywc/gZEETJLX8j9zPbnY8krsPvvK3Zks
J4Lh0/3PwMJmoLwpRfqOYlCGAvxiH2pAjCdHeeV28gIKPiGr5o1i4/VZeNLWAPn0LX4XKAiE5u+S
/132qyMrRs5OFhDksBYaAwY3LKVr8CsqLVlV0j5fPc5O/2+xCQCcBWir+VAipPiIC++VDnkh/ey7
q/TiiSwqkGDAAoCYn9lBc6imWabyuOKBhNhK2r/ZYsGpvAhZPxX3iCGrlc/5gUZFO9nQeP4tuNbv
3831hv764trBgpCyGB8vLo/UUGU3CWUac4o8GB+hxpb3J+Vo8/czC0uqNXl55ZJIQykr+w3NWcbk
f70jjpKfTgpcq998Ll00lo+W70w0N6/q3/0IwYzPlEKPtcMvW7YM3C/lcuIFx6bRcp5reZ6y+wCo
uVAR+Sjhw7/X8jzkbBEiOK0gj9N3h1KVI0oehApxnMiDYB1+73C6GfMqrD4VvuzX7Oj9qH9ZyD7O
0IovxTyIV0NzeUE0Vqj0GzLPkkJPZBrMYKYCWOlOgibmPv9bJ/5tLH/Bpm0sHrkdR6js5N7yFZUj
JPeJMShXLG5o/Si+icpYWFMaWlCnEaOESKSudAc9e07521OneQid4JgEpqf38oFN9i/hjCGpFH4z
XuYhOmAP9lDIyKvXmmK0L0zfbcQi6Ecr27PnLUonnnXNq0Kb8OmimH841PgxvYPiGSPsAKRKcoP9
MEVcGqFFjUak57qdnt67fw7+p6843/KNYmfbBKWf07RcCToMyHPjdJIeAkGoxzcP0mHdf3MQidQK
xyv6uO8sHGPy0T08pzr/KX0TknO/wvowot+xvbrPd+1pQTaQYi3u3d2498K++nIf43e0ip5dK6wt
9929b0F0PKlRcZaiL43R4+DmDO7xxGsIe6G6x/giAC7DnUzhITedFJFqd+VRimHese+CL0kVBA0N
ZAdhjvRu3ywS2eR09PPiOb1JA8EScJ8KYKD+/wn+t5IoPph6JHiGyPxDeruHW7ryvuuG1mwqlZLO
zyune+IAUTSsHWkfpZ6RhzRNUihcXGkuxCgy8f4rHy6+tE7FInNZJiyahG1aNmtaEBqTFINJqaKM
QfHoVgD9O218tmjkictxoGIcMFAKRL3xcEWHJBoOEcpJBSy1BGyy8fWA04l8CLmin3JX3iWF0cNV
qTilZoBMpRE+14dVZn3feuJ5QZ1NuV0On9ytbMvDtHce34YM5M9jk1LEoNqQbyif/XbHwG90G2/6
DuSvkNbURbJrBj1Zh+we3EHyYHTOG32T9El/aCteJ2jB/koLLJID9bfxCdhxGxzWa1eZCFYmN34D
lg7RvC9VBGY6dJsiQItn8UzqsLN/XsifALUcejhjcB9zwIzuAXv7FA4oleE3GBBj5c6Uvg/SL1uH
heQLaSm1uC2khKrlXn/qaYlqnURAn0iwy8Sa2jnp9DB9HPs7PVynOLZzs7rZIMJq/XrINsnKGtJZ
U6O1MVCZwXCL6ViWNQl1zD7xICHGyRZOWSLh8e4LffvVRWGRA1oQ0NmM2qOL5r2nj+31t7O4/r7x
Bgnw1OESmyFTJGyxKQNJI33goNBViSTq3obqlz2TKvE8roBOrmspZqOl9EKEBMOs9aXOlWtce3Kl
Wt8kT7NkEXd/rhfWUwFkCLly/h0YuPJuQwLPxuexLBi5Sf7KUZTjn4bj9qMOI6eYt7qWL5AzXjQT
i6xZae6QyPEn91v4aTQnlxn33+dGPe/0UA9bIcTqMMdF/rKTwARxJPKxbsIV4fOGOpV7+19Lc4kj
sNevoJyK6yMW7nJWwkiFs8HCkgOSN2/B+PI5eB6fxwjsE/c8HGZGe1TmA3HbP8/ihaSC6oNCWN08
WemMxJD84kUOIztpfIabl7MBYNpxZ3OTvj4LVJZnjIJONIv/1fvS6MhD/mRv9dSp5RpjUg0/Sj7o
Vz7LCQJ3hUuX5t1A8/wzFP6GUl8KecGI/t1OgGukWQA0CWTpyh1ubyqOHhK6FCeBscV+ckxX+ra1
NfXAxjYM+yUcKTx1kj4HEVvAC8q49M3z/RedbwsqOHmQmEOxLroG0+YbqRLSp177cj2k1nDAAbhy
nzZQtkD52YHuWOzEM8iTYyOUgzFBLFB3BQCSbfuzNfIjxyitBHWTElHaH24rHMI+D7mp4y7lFFPk
LJjNQD0ZbU12VFpAK+Bn/NjTOTUVcjNuNaVbLOUUF5WVaF+xdeVN+scCLYk4q4viT275I5WjAHCn
GHDsSU4Py9ycsdl6xud3WdP0MJyBKHvogGiKvmSNS68M1X0O4QzmCw3zn/RMde3+o3cJn7xJH37b
llNOV1YEAV8T1tQMFB95mx6iykFqTzjHBIt/XsbOpnCsIyuH2Y3MHVjgDD0K8H6S7o+ynD9n0QRl
yAd5lyEdVn4U/foIGi+Du8KXtoCZ4UAaEtzCsGBmTNaTPoI526fjaA2kKJS3PiVwDLVlHhwo40Bx
D+P+SmAEgU0YhwhILF8HDpc4evKQuT1u6oiGKBWlgvzANxiOSC0p1x8KF18YWOX03/vkFpKhCukL
3JOI/p0fAbxB/AvAemlB5CH9TeRyI1OB/t2fknEgN7kgIf8CMyEnwaAvSIQ8WuAPJB/JK8yr91i0
eS0FuTEAOfCVcJHEfXpcuSXk6JUT9g9JFPRQas+ra4TGQP5khW3k2IByRz1aJoBvNC58EMJFgXCl
IL24yQ4LH7pwOVbTkaA3/6GQ8rl3Fqs0Gaxng61SwE7hChwO3BA8NQGapE64kM/nXGeQeQPGn5/9
Ra7wHwrVYQcpF62wSrr1SF4AWTQpP7D80PLhAlXJ/1iM6ju8kdk5kn/fJ3gSfHYvbZThTgCXbwpP
jRN4s4EPDwthuGW+RllCIn3/EuJ92JMdtpozwj18wCYuEPvWzV8ZcgvLv2hJGRb+rJnoS0Ow6PcP
460n+Ah7jda3uLMB1Tlw2KANR3Xly5KUwt/k7f15cBax5aM4ok4gqBEBJ1RQv1jLxE/lf4GgQCEA
5hF15iSNIMunZrIATK7ACH2cEBHpzaXKKNbwRD3Khhf3onx3QfrR9PcE94+nAq+1AaDksu+7Lb5Q
28nmUpakS6RYn/fI71BA2cxkEvB2M77pmzEE9mEAdbjvIhYLld8GPY3Ci4SqhhE2ZkbYk3CTf0AO
Sbp5g/oJDNIOBPspgLrvrjx013T+ed9a5Xl/K0qcAlpPjMEMvHKCu43G696F9Uvh18cJBfvpzNGK
zR0ja2jZ10GKiZRXQbl8kW7l3A3HMHHt6+KIDeM4RQ9JarCDOq+dINqaPfHaB0toD7QlPNL3bwMK
DEzaCds0iL/X7wiYOh3rt1nZWdE2P57EuDkQjOOm3/TOBDjlqwZyD9qEVvjMnfcv9rTKddIMH5Fv
Ub1clzcdl5yIg2jYxmVp+nBi28XHmqTEMyK7KrgZfhMFbfZdzs270n1hSdqiaumhU0NB/6RPNybx
9dtMv3imr8cgKledapecoUCiOOlMdYTtBJa1VoZ2yKztPt9Vz+80YurW4mDFPBge5qapYoyuD+od
vRcVjc2Xajr41O4pehAmPQir6na270lDdrjXRKTO2bguXI7XY2USyu3wxMwCtUE8rauxldKKxe3F
DSIk9B8mteJ4zrBDG8REqt087cyIEz5z93K05yZamNkNGQk0cdsv9F6hDMoK/vWcCD7ghf12vzXx
dD5Wm+pYbKKTvjU5pj9otGxYktIiFQDGPYTPtD1WVlBS9CijzkQZWRN7xpB3Yo/qfhNU/dZHKxeR
rCPd4pnjWttc/Gh38V8Qyfa9fc/6PP5az1igDE+6B5nMSPhR6bfo3KJRNIpHVk/Gk/I5r8FrIP1m
M2gGqGpH2oAVlPTb4SPAex0VJXnGvoBk0NIpKqI+o6mBhc7k41OhUH0o43SEDdPgPFHm8jhPylHm
i3g/wQ6/7lmQqMkXIG4daygZG4vqHY2WX7tRaPop3Jm3Jx360+H9SCWssYWzB143BFlkoyLAruqz
XXBEepL2kxFsc+X95eBC6MVFSi1yIVbm1tyWG30OO3Sqjh/9DvoC+DizZhPPytOdR3O8nc7gHCc7
6r4vUyH9o8WcN5aPaflA2xiD97jdcu1vXLu+EsLDEt9sMaMm/T1oIS590ffDA4BVS4lPOz15dhz0
n/veDcN2qHDMqrcJ/buNF103PyrzOJuz7PYaYuefSBtkN/dsbTU90NkDbfekIruuiRdHcEQrle6q
4xWVgPPaDzq99m9FgPbLjVrueZ0V3QZbDbrYyrXwAzc5LDbcoylRtF0DSPKX+nduDxG32UP7R8ec
xWsvYTNflybsSYHID3Ur1PEcxAg2pHCav4hmMsHUtZuXbfaoXeAxVl3MtTiisn5FxLV3aYj2wyOe
QWCmzW7DJ2w9rDIyP4bHpwdZ2lN7zRub88PJck9zCjJ/LiNKodcNOeMQEE6ZDElH2jC3U3tQxFnD
Z0K+2VwH/Dj8lWRNdXvCmmuTb5ILoVHtCBeu/Q8xjaf8qCo8pbOfDe5utuYsoXYhV54wObyIitrF
1zB2tVFEfZD3kq/9xgo74X5QmOP4i8pTQ6bUTV4++UdxAUECVLLTrQhiuLFP0Bqf8WlGAqOtLHUR
P7z22gphqij9JvILgtG0UWmsOGdNmohh6+kaC3VX5P4budgR0vX9L4GX2+jsE9++nzM4r/RNZz/Q
P0KG5IjNeY4YGI0AVmu9c+uAqGRU4RXrtzWvozAwo228B+KL0Pp94pA3ueHZBLCHMEI/ZYtMce+z
bIpEYD9qjeBSk6WDEXmATqZvcwya1zC8JYBVbxGYVjc4Xjltnxl/k2yIqZy9fqhH4npDiYsXe5A9
jsPb/HSrBg1eNucQW6C6Pbj2IVkmbrpIJzcQPAZB5hQQ7zpFSUXQ6DUsdjggaU9qHsl5gJKSGQsT
JYgOL83GMoBMwtYgVedpsdFf2QRLO7xLYJ2Hv5ikOurwRuhasjRW2MOW4LyI8mzo+6+Jitgscyz1
aOGS7uIkqMMvAqy8dPlLu9jFFNpNe2MhGLf0YI/ucZtT7KvVNH1lPsdeFuJxm4o5bWuOf8blqLZC
BEPXr6QuWeMIQF4Qxll4mKATNYdnDtqrSu7Ah2KFmdq9AXO3N0+LusN2uX/z47Uhl+FEr/NCFYxI
rW1iwthmHEwdhWmW21IpiUqHOzh/rt9R35oSk959WQ4b9LTZ7LcRZ8exfURKtNv76NofALZO5ydm
FHQy95j90ebfWn5FLcL8FkAV1vqqta0HBbN89COb+KSs9z9UmDcESC+iJtxKcSzSOZ+hShg53vxr
5Dp9pOQN3iz6oVlqSxtFkG4Ih7i4+tgKX9BMp+7j7bGLaZsWIM2VLjlMPHvQ4tzf3DuOClb2cm7J
4I3dAMVD2ErI50S0LYBOgRQMLwwE666hgXQgFSmW9vf+3c2nJElgXo0JJ64Iv/VGnxiBzTeiZZ5H
07eL+6k4KVhsPmPizoPXPAoeK0gd0whHK+8xvk6ZlngtQlhsMrHgAc07fW2Cu2Ooza3h2b9i9js0
NzU1z+l9MDbZRB1dFvUmWu2nxgBTWqc17WzrYza57YzNix1qE+dDiqJJjITqMqVxzacm5AJGKUJ1
ilDRjOw7QIjfHkSivc+Prz0JzCRuOHulC3bCNeCy6brLf3Jg5+ROUL+vmo2ONcMyqUetm19wsxq7
QnMANW+B/Zjq2fz27s9jQDNjIhMrBWASCOceb428nxVBeu5rqMZqnxeXv9wNt81Fx69XdcsT2leS
wVcPbIQ6bjl/jE3K1bmG2RiiMSC7S7cGCmYSc3bznyzvFtMaGODWLb73o2idHBC97JJdjkxTxVOb
l0rOkKOB4kgiXBQGhO4l85ulzhFiAeHlP/rhmjpo3oole0O2pWgxcIhCm45rQQcnJnJirG5Fajzn
7Ffax8oI7W97UI5us2YYHZI1FpGXRfpapg9sMFy+6aUgMIbXgiOvCovjMeqf8Sm5d6vjbWWkNExt
pka8xj9tQHYdFoixH1zsreW+wvYc1JFK4437qXMn5OqbXc5++y1WreFXX+eRsmQjx3mr1cWa4KiP
L2Kjhqjqdh117IFpnxd3pQ8mSLnPflu1163WSlFHNndpH6nPleYP7z6G60O81AAQvNv6jRbfcDuR
yCsfR+Rfme0gKJ8aT6i4+50+1uf7sTowpxjIHbMRH3ib3BeITb3zyEZomIPAAcBDY2kGJiIww0fL
GFGJtIyRfgf21BCgo+u+jNt48RpOjOx6Q2o1kvj3nCOiM+Y7RTDWNxrzjcUTeygV9aQEk5qsfmMa
uUUUqgRCPPyKUHrc0r8ev+yStyOuZaOsD4Y1So/iboi096E66LHbA6ZSBRzTgV3jwTAonoM9w9cm
JED78XYqdsmL80aT9ckJM5bPGVbil14UY4TsWOB0/COb3qBuTBSAGE5JFgccqKE+a39f9nMi2Ttj
yJQx8RyoOBn5cf8QH7F8bbVpQWk9J8dEgUyWMtGHd4Z4mxeMyeE0098O6WPheaSPH7BxOeD4RFLR
sMoIoIdi3jVXfNSxDPfaE5Lsk2PFfBarNrJmIMAyWds7EfwWtteLiEwxA/xpnqKWxciZDoAyx/5B
cNiZR6UTMTpURQBNW8BLyrXjM34fsG/Zm2hNhaiGV5aBSNI2vevpsbG3LCmSty3MFBz+Kjgd9sMj
FREtwZIR0Q4B4Qkd7i/ObQCIHYKnVfRY6Hp4ric2nIYkeA5uRVCTxa5LhEj74iJQ5XlGLECEeKhU
UZINOoAZ52iBwyHBIsjYOPQKuyBbecjnXDAzo5yue9VtaDDsqKYt3Hr5rJJ5Xo8forl4pgpL/sls
s3KV4fsNpfmtYgQMZY+slzu43D4kAIYUmCVXgo9r2jjPdhVcpDGtT+ePDsDOy7MxGoHS2xleYAsz
UEkxrElp4SxMHRG0PXNcEXkNE5iql/759epW9eK6YJ/IJuy1VFL9x4hdgV6A/NxB09NxJTLwWCHz
qr8nSfDPcEq83CQE7uV3GLxT5VPt134FcVSc33K0WqiDqf9lHCjj87838TuSh+odUU8yq+qAe7bd
9DNwQBi7oDCe3VfSpUQgJInTxH56ijgkTxeQI34tbqvL4joxoEd85oWMBDNAPQ46T3MJFcMTC0d9
wgk7gbz97/fmY6klDCnYLKRjYaLcZ+hBJ3QfwSUbNZt6k5AtJdfUEK2gXfb1zqCxns4r356RhipH
5UvRmOiVPt1u9qBDxzcQfodpjAq8b43J+SWbd+/OcDr1I213f7ecd4qz6/XaN+kgczaMd7a8mjB+
zdW1brv6LrnG8BthEKWDzmuel2AomQWFVKXZZ0Z387WkExY1Z5cCWwAHjiIfGkrtZ5Y9LH/yJj91
ZEqieA9W0PPJ1FiHqMdhKHYwZuM+tupPw2RKd27L86yzS39h4jLPeh2sSdTLx5eBuaYxxu4AiL29
biCttfA7jzFenOD8Oku3z/bQ+D2rk9Y31G7rtYgrD6HO/SdH7olWNEv0sDzPbQLH3mTRHF8XLFco
RzGpaJIFHksvgC7KBHKlSiCO7yQa2BpKa7V3geuWoJSuZihv9euwTVRGA1SW/JC4kWMgic9pWHPi
YTIKY4lvShZ11xrrRrgnoTqZGsAkahgBRb77heFG1LmA6px4SN4j575YKNiKto/nO6jNHrvIJqih
u91pp9wS5rPVvYBA0jVBeOQVaLtn/M6Ad1+uzktAo7aOp1jQxj/YDOPU299P3t/JEBl60N4QiFFP
sOr6xQcoTFfVsaTGZE8dvHnVgMo7Gma6VJ1Og/jlm2EML0F71p5ps/0CRgzHfJjf/X/arc4zqcq0
WqZKz7SdKy3ow0suBGe5ueVHz16CFwvpB5pTwI/cOwl23NRC7FYRVgH720Fho2ZPRlnJQHxcIilf
Xcm+ZN+ET8BMoHJzkmVQhBwVSByUgiMMRhCpG/N0RJd8p6fF7Ru/HIpfRgyXCeYl5ak8UYGnwXmR
eM+AWvK6oOZaoKDnpyVMLZ1x81CyVZNJMijnHCP9YsmA3LfBbQlXZqyItTsbSBmoa9yc9r8FBsyc
CF820tbtff5iOjl/ryXN1HJ4x+i5PoP6rTP+f21zPD26qYct3UxdW/39rPQ6Hhbdo6R/jqlTyaW/
O8pCTAba1O6F2zk7LfGJwX9mUP9UuBdssgXnxkbZpNxT7h2aq7TJ1rrGvggYxXRbWaC1HRTG2H/r
RBEsswVWU9hptt5dnRCDyfNkb/If8tfVatgGRy78Aj+mq0P80Z2qeZdlAsvVkxpDROtEfcYW+jwZ
eGUQiXobl2vx5iNT7flbMQdiYj6PxxTwYTwu5xgaNUsSMGjiugbbJD41bOQDmpDoQAur+VVPiB85
da0JKwSqgffRpJRrWE+AzmcfPSvhfa+wxkSMcw2Lpc14I0y2aqDMsbI7KZGsi3jHnxbnDJd5E1le
swHEaIcmZqFI/pkGJWA9tCNeJFTxK9rPMsj8EluXjzOBtmHv3W+VsTK3sVtrBrfgzjq4r86LF8jY
fpsfTXCh16bArWFiDUtA2zvg59m1PYyhcYw4sU6B5qKdcSxHCgjk+/AM7EHOTs//zS8bIDtIRXZQ
IEmmzBu3mfReMDzc9+1N1AdRXYJTgPHrNDay7KqlJrZQjzF2uUST0xe6hdLfQ2HT4TVlZL6IxuX2
5gbxCkaxna75lYwRFk/gqmgTdiVgqAUHdv0NcvJYd34xkmgjJx2p/XTAf/FEWEsmrK+9V0dea+9V
2JnAKQHNwalud8f2oPAbok0ZymVd88ek6/6hAeO4ZTRSoCaTY9CunYdCvJ9n1bvs5bep3cCoMWhA
EPad/BZfGL60mq4BJP0T5R5hbzVfZ8mhjR8CJ72lOrnplRJRFmY3P7sNqYqvidtmJrWuHO8S1jsd
uwGmD3jxJg6K8jcOcKVLOHoHX6daLGTOs/wkXiCn/ea9TLbxN/sjJU/nSPN+OeWv/kDo/nuPHXR7
XhGTluHooBOKhYjETy3/eqFv6bdJMxevGY3BFwA8wWr2kiycjhHcSUghPnt0n+gXv5rn86erzES1
AhLZhM1bPPNKWLc31PTE1Tjvh/yqGVuUHu5jxd15Y9eBT+MjsL4Qt7ShXQIawcll5/pq/5bLB/0B
+ewA6zZODhr+jUI3fQ8h1Y7jn+scgzPsG4hZoEGgibiOyyHmPzjZxJQ5kFDgKsArOHvs6GztWce3
0cQ3/q3xa3Og8nSAMLq8ds8ajEPsH8rKMw+vQ6o7xGy3hvQOb1Kv4XrWTkp1mPaNVqDy9eouniq6
8za891BbV5Qh8FXarhoFfGqmhlnpW/nIKnqX/bgi2An9BpUUl4epIrkFj76WepRj5VCFjnT2ciIS
osCEg6gTGOTjQciZkQLvttam6Vyz8T/G43FLOu1XtbxuTHjsRxN6PhQbbrRvm6EwvJxBPmDWANuY
F6NlTHGuRA9KjRba8yTxCrWbozLYnBf1kV3hUYemCbhQ7N1moGAeOjtPGAXfEvxIOHPxpKIwCu4f
RskF6JRjQsZjXcBWfteOuGjSJvQZJvNPeYu68+AUBN/TDbTlMdOm8vvuflfIM7CmhMAjQlsm4BCZ
hT8gFCL6NRdq0JbxHMMkGZUxHeZjX2LCz2IOzDGNJZbSbChg7QEojHsbCX+QpqaHCP/FN5XdUBgu
e9Eg+JiuyFQ84Z3CrBLqn8iv0xM+NAsZJPNvhyTCFQUVsZ87zG1hW/1bTIK8jXXmYSt73GDRVQGC
ZC6wDWfgbVYtbEDP4XMuSEU5T8PXMts+cCdkD+dUY2NR11GY6w7/tn7f6+fa/ja+buP8uiqUFf5h
P8/nQfIXiLVQQ3ptrfdgbLi0L0PscpTJZYrUY3H+wjqrbXhNq8vRxgeUB53q4/d+0PHpU0Pj1s2X
nKhMsz3l4bQYVIGjrYvl/rfugS2ROTssuTR9Tnj4WG1kasf2DismrCbWJC7sZOqQDlMaekbsGOGU
kHXNmT3SZvbhySvR7urQ4t94vTJVEr+49ln+GdVeCYlhpI3TFdDI3nDuAPm5l+qu9vChqSR1b7+M
R02Q9pQAT7nh/ud1PE/i+Z642717HcdBxsiEiROIqLv3kX+E17PPiWDgB9KyiY59DhNro7Xwyd43
AY6N3f36WXYLjUEQRmTtGliTloH3T2L2wZi70k/h7dGOAgbGeNO7ycM1AJR2rMwHm5bmRy3/TBpf
oGlHgbya4RXDija5qyl0IIgWsfu+Ba3GoaCHKWAHpMaWs5ppwJJplnanL7GAQbDaHJPaiOM9obEM
lM84ibmA//sc5JJI7YYICkHrqcwM261CDdP3oc4reaHsAgHWKbTU0fUZvBbGsBlmU6ozzjqSTfjx
kMn88C/1F8ecqvIuP/GghPAVO8Tu6L94IK1jrOLSGUk5UjTtYWWF9917TAwe/q528KB0xbqFSuEm
fwFJagijZgNgDk3rgWMXcDL3J6sSZWbpcVTWeHi1wU+xbj/Sd8eQsrgtiq4Bwl74bXjGQApUg7gE
wxn+JK5qWrc10wRhlG4/OlorfcZI4sVKXBTgHkgo+nc8b+NfTPkB3hsM/3j3tkXE3g1GwGVmAZ4j
9frGGYav+mKvprRiRN0AVekdXLixorf3XQw+qe2+sBz6udsOaLSdh7SsZ4ak+66pugWxxSY3LNCZ
epJBfbG9bvG8qpxn0z1yGpCxGHXNfdcY4qjrHKntssucu6b3GnKzD3Aztb/iObkkdzW8tYIb5Aox
GKciNYYpnhSMqi4Q4Kd7LFtPqYdD+TrncIANh1B3FasOhWq9vPxQ0u2DZp5dnPo3wS+2ctiVa2Y/
DGzYyKyuTFXro/XzYAT49XdrpVfn/t3MH18xCqzVM++2Fg0MmfDpN8GtBSEZrMiVD82GymHv4/Qq
+1sW+zGzO35mMM9S4KBmLENjs3vdO8fEeW1Y+obHSIXwFp2+wpnmm+Ko9x/r54GJbzOPNe64G2RA
NnLFuZ37PC/pLPZT2l8caybJ02PaK560EvjJCELxTLNnzZLS1yC9Ri6Z3sF7ZigBVx8vji0BHR5g
TERAIktfQBJgKUCMQH2uVX3S3mqPsFncL1+xlPPlCE5RoR4VjT0pfc6IjgurC7lFIaA3N6tFK35u
JV1q6jqZqKc0TBO3rmgijvhIxuxAMDuSbTVKQJRQuhDMyEiEaIdBgQJReCFV8LK87OZghKVVk4io
D3KOiD3SvsCN/PuGth48JgMad9tTVQwFKjJ+HhD+9ZkFJskdUfM0IjDG67Cww7ScZtuGSPc3rRuF
F5vdN2taxeiRNETqBW5W7u54rAHWYKiFIGRQ+yDmE4CVzHDAz/QCK2ES4roMRLLVPSNMrldwOOcA
L061BarDqvJycdONtgUKwkKpBI5MYZxhNssPmc7yJ6EleX+VHfJDgXt6HHKPxL94cvBVS4CKjkNS
6HsQn3Gt9RbXnCdBm41OJ8fIAkkMTzHD3w246zlJp8xGVHICqnhJEgsDR2DFfNeQDUOt7NhoFttd
z2SwhHiZ+Bpla0Ljm2qLiB+pv9Kugzt4M5M1y+VeS50c+DP5SmP3StfMaLt7q/udmvge+BgYkA25
PzEzWyMhcsW2O/4qlxRNqU/bTQEHOY90o+wcPm3fZOt19aG26ugOH0IMGjVg7twenj7cbzTwnZKq
FUZKOSH5kfRQsv9umwS1Rae/lt2NIg/eUI8/ORm5+x8ogPR+dPOqXmZ47Ijx3GZwgYmn4VuHdv2V
QYB79J8elIl6+qbiIfATc7bWWr2SRP5aQLa4MHycF0xa/fYwn6rYgP3GraApRirbNsUKPWmMfUNn
/uhHYQe3JYfd8cH4Adc3KBq/+ZcorkUjEeNf0QrjCYgm1wN/pPhI+sxrWG5wvuoBGLMSwJVJbJtS
pjMrfTnGoVktcOvjum4POFkPW3ARZ/dJPa/G6bTsaWtoMsPHUhtZg7xfr7hcdCGXE8Hpvf3ovj7/
3MZtUgol16R3L3126goO0Js0SJ+QEUXDggm/peSNE0+FHYuN907I8s6lK0FcXK7LNXZ6GUzL+X19
u4aMnEDusfh+UYHhsuheG//lYgmvW06kEsztFgv6xG5koLiIPVK2z6+uuQTiXXfS4DkzydxsvsTc
jEWkAWjBWWXi6pvxkMFNa5Ru4gzT5p9EPZrY6HeLVz/OPVsJ7lW3HU3UfYCG6sKMGvuF4R07z3E1
EiObjCAC+NBQYagJERySy8zr68aT2wRCHWtmSRAjJHbmDcUS+KrzZSb9AtdawgWRUUCywCoSpyvr
2xxJ9hG4lFMqPYtJUa/8fk61OXQY7vFe1DNml7VBR2MFiu4/dDjknSH8nQtsc0Du6tD50kAOSGcN
K34i5Hb+2wo0tgmic0p2KNJR7F7il9moLIPiGqhuPVb69bjj3+FSOlRaUwBcoifeTknhBQU/pvSN
g4swS4yArfG1AWUYGvPXrPRjJIa1VyBqhr/kP2iJrVAnVBCGVMsfK8FzLy5i53kytYm1nCD6ICqw
BEIbKdvzTKxNOb492qz3Mh9nYCQMQVRy2RbNIR9jbnmwuuMtXjU4xhRdDyqVg03CeItDjRBasCdZ
2O/uNzPfB+95iIED5DGa9FZ3i00NnyhUK1E8YuUQOTrlHoAhjC3wcPwRyqXdH5t9jB80xxs+0JFh
59fdAo0xXuHlZ3jWg8Osf6fLeznDoQ2ylrMf3zc2dTTnFMNSTud7EGaSHKOd+3g39PUBKRqLPLh6
rW41Z6KPK4U+SDlQJyQLsQkzAiJt6ExXjLSFxWKS5+yeXw4Lh82UJCKTqTR9uipufm9OFboFohPZ
ajfXIFRndlhig6KdHosX5Jmv18488OpxFkwy1Ummun/rMXjo7SeN1+7jv9r8vjSOdbzXH4oPDtiJ
3Kqv1a7uqs2UFcimfoDmcKWZm7+H8mnPwt2wuu9DZfYc0gGs73Dxp0+XlMF4Gk8VAMSkdxveeyov
4oNyha2h842BHNxve2fuzJGy0hdvnLHR/lF3RJTHeye7y4QZTAaEMEfkzSgEZGgFLKTMqWVLw0lf
wZsLBnYhBPSiM4PyqxzI8a0houIm9HSSi7un9oabwkreO+pPxy2ofHB8wIUvRaGgYInRhObIhEw5
ykK4wzwn7rTrIPt9v/zzGlp5denVltMhgW+MN/n7fOAU4sgw1w2neOLfIWdzagwqoH9iZ0N1cz1x
ueiSET4E2GG5l5ZPMmHrMsF3nML1zvfeh9rFY18tIRX8dIqFPb3silF9oiAN3sOUa+yyXCJ4zzCp
c5dUqodLpUI61lYNn5sr+7nYshJe+yBdSMEFD1+rp/t1O1A0mzLAeCBV7gwwuTYnoHRA9WUe4AX8
tslE9WflsQ1UwjRL6bKVoyhc3AbK8LHJMaIP+51Q2bKAQH9YWDzjBpvLuHHvGxwvJwZYT8DWjb1a
cUoWraN6vJBl1W3RqK/4/OLEoi0CfEdmNUoXwpcHyUQfwz1XHKQqDKtwvDUgh586NZPIFuwLlLeT
qwRJ9V9rUGsi5jjQC240GBMrihSeRQVTwSVdaEcJo3xft8XkNn99xdj38lJ/M//d5V8IE+JNBBsM
aOXL/r4smaoiL7EcwMkCr+9+/nAw1TaLL2OBxuo2ai+f/a/X5PWEfJK7a044Y8qQtVj8H2HnteM6
sm3ZXzk4z1doetPo2w/0lPdpXoS0JCVSpEiKRl/fI/L0Bap2FWojayey0kpUMGKtuaY5Y/Aepb0/
GtBTgaLwqb2sy53uki816Oz6HCY4jEH36t1x20SqiA6uDhncb+zh4+FFJYMHb2WfpFdl0fHwGR7O
tSUxaQTeGyIQ6rHWlvK6e6Fbc6B8uDQYF5jP9pIxrZ3NlU09ig/7colcFOWpjxMiUqrnYlu/ZL78
BA/AeLl2Qd8tDG15eSUEyKzADWzQSSZQ9HuCbhLRtw5PBqcsJ9K2TNCreIJPRkHG6Ayhjc4xxHAj
Lqq5rK/M86okJ5pGvFzACjC0XdruuolLyA4Iq9eowQTfuykmjj7FRr99dKG8pwdhggSSoOSRAYQV
3R/uQnNBn9tHkK67MVhkwi5Ue5OQoKl2SAsL944kWMqxOF+DLhjn2BrhgSZvXHOmfx+c3BlGpw01
D9rOy1tdxw0lLWOZS4BzYxt2bGgMQQNT9UvQKCkcObBH3zN58DX+W2DSUIHg0KKsCeUdS4JjXN5Z
r9iSvJyhg77dpzSOyZHvZnDMkJq28olRMIF1Je2GqLtpL9mnebXGGQUOwc4bmPvS7LIjPq9YaZF+
UIC6fsLOW3cSXqgwZXUzPudb410kKT4N4SQ0PpirDFwvKFT6TDpNOcphBoBssMeCprXH21qH18X2
vKihFd5msN5NRkgWLYF39eXpY3sm2cvyJ+ST3EgY5A5SL07FGMqtfA1hB/WD8XTZ6et+Bs/pSY+J
07i/wCASiJE802LuR9/6uO3PjIxgLKqWaz5W4I4n/L+9CoyJJzTkUbGmG5RWJaUOhOZyTcazdZlX
9y0ipxuIWYZWI4P/dQ/OT4rqmaDlsPTIR0G4EeDJuk6MuKQ0YQ84TJIvvQxGLcbL1GOGXL4rKTnj
niF8beBE8JhhP0FirHnyM83E0VNtQ8ugQeOeIYNIOuY/9wxSx+V1PY5OKegIs5+tpxsAPF1N8XOW
CU3qU43kcJtyRdjpHwGHFOhs/6wukUOUzgtqLLvwx/IFs2441Jd5wqSLWmktv9wdT/i4Xiy8YtUv
89ht6zymGegucQojEITTMSbTEdpdDtrjtFPUScqu/W4IZQeBfbg++PAwbV5kRsVg5BHvCCnAiqZ1
PjTOTCFnF959NIwIYgQ9w4rrGd+lxRls1xY+gukIP5UWzisERbiyZ8whbl4BLqLMC5WTnK1lydB7
c6NUOTm3jmvu5pD3ZHSG9gaN1GSBgAyzbdrsAtHlrsGvfwDb3BM5QJXA8G1l3pc6G/TN16Nht+r2
3f46597iPhtkjwxTPPVx1DZMFxKcdp3aWZg8vAtHw/vDWvX2U/GdfQMhXG5B9VIJkQ2shOmD5yt5
Jd79GcQ09yZEp/ke8rVjpx4zpQno9rLB8vb9NLf2FWcdea6myEKF/WZiSQn6ZF6c+ZkA85Ovcgab
7sT2E+ze/McFNCX7agKIp/dlgWU0I+pXvXFF740byeDcUO8wtXgHbL1BwUEV6UN+U0wfPGuZQsxI
9z2qudBE9QcBzogstg0d8g3sSnhh3egg81LdDF+IN5OT5wbpHkRchzT0fYvve8aZlOcB/tWDBySF
fIZ6G87OkpVxoedjlYDKx9QE3ZuEvqEL0crsuAcx+6IIu8/M2MYqGv4gmwGW71e3rQKV0PMpY47N
ZnQidDGImw+H/3h2UPjgGUZJ+sZORzMKFdue8nHiin/YE/Lf8gAPG1Y/E0jemvhNwg+DnwG7bo9C
gybsO8Q/Fmh1fEKehh1lRi2GZvzpR8dl37/JZAEfF0LuGEKDTHDaO2ZLmZAewcrGISpxhK/P11ey
+Pqy+cwXn5wJVdPgbAU+XSx+cPN9Nt1nPqwyd///IXY0wVA2PbwPOk80kYsL7oafn1d3g0JnN86w
Z8SmsVrcn86HfrYRfoyoNKLPT/wEOYCpd3kTXnVA/IHkvj4LjTAq4R+HnPfMWdEN85lroM9UoiM3
9x+OMydVe/MNSgqCpeA4QEt4IYWmUeclijV0pQPpzRj7qxAKbk71mONXPsS3LSBa3kTZJT7T/ffe
aUEIxFtO9jsM+spLvmiHytSTAC6Ux3L4Pq0gUUYDlOF983ATejeJI2YPz9ooAwpTMgcfEPqI31le
0BY7OHW3j1fVNH1+i7FCHsnsOnhwF35iZuBhblylfp14Y0homzfB8y2AHbbVuEXvhHbNimP2BORC
PMDFyY7W5vGczKSJ362ZffQmeotpIQe1FbBfQPA2jSmHF+5mva8lU24MOIHAbUQsndlyMUokwxe3
Y8oBPAA+SdSGYnUSN0mkjug7AnYZuAn1QdV28IWo59Ip7yysPOC2kWQE6+hBGoVXIuY9dktO78P5
QJ1LyCh8LwaIF4kQrqZdn4mFPkUTaSaB9LnNe7NKt9U5tkcwfwpAZ7ADg6CmHhh1Xk7obe3eV6FK
GEjJmBRWr6hqoFF+XEJj2AwoEvCDgi+YeNrLiAsF3FaQoaWOclqdcQScdNLjMf360St4N4IWnjhU
EC+StEzUO6JVju7329PwwpByhNQl3AgE16efgveuMPOloBBvQojWTCHswgKbWXDV+UZOf3z50Pmu
hSitiTwKQ9dYDhCDXYpjaL7Cn+L5WbguCLYQdpWlG3NfidmSkP8JowQoD96egRBQ6I/xE6MngY/+
R/EspkEFp4OQ3J/2QOV8BOcDapsDGDYTrHQSHh7L81PmYgMrjGAVuOof66+vbeIIEf2rzeRdGGQK
UwBmhLgrC5NHoVI7x//jhicCwsWDFeQmYzNAe8qJeBN3WsvAYsF4gakykdtuP1Nm100CbY+q9+af
7Tn5sHjnYdJwIE6WO/Z6EIZGwrwBrQ4Guc2T8GTjlY5Akhy40TAAP03vk0vlPzhglaUaV564VjMq
XRM85HMp9ikZdZdQV79cjA8Gq0qD8b1oygShGk0ObdgRpXzMBH92nUmf6XvLrJhbEfySKzo7BbeP
BsRupS/kkFlreJoBFax6hHTDsnzJXq6v9bZZQ9R+lg/D13WqvI/v7VePl1KtsKfZEGJNHDoY67Ex
1n4xP0WP5eTrv+raVA27gtyS3wOF/ucARM1ZAxX38XR7JS4BzbuI3Cie5wRZ5VaMAzTztGh44k5U
kcZQIHCkkxUNuO1DRVc4dGTvPE+Q3DNNivI5UV0ZtEl9l4yOSnCxb0LLiO2alj+o7WmP5cuH9T3s
IJpBdimhwJF/u68fW62DBHPm1OPMQ481ZSpxvMYjfok9Bq0H4hI3HOlA4SgyBHkjxdNgDSwYgj8Q
olul0SaHOPF5dpWtMFvhtO+lTftyhXaAOoXJLoYaDCFJHZiK2ct0gu4V4gMuSjiTELbx2mw41S2I
M9c9W1YyIR8wWzLTUxEvWjCZXHj5wlhEsHmB5cat/kkFTaNaYQzElJAw9hszqLeJwuRhKuONh8wg
kpboETBUh9jJzAMt+QfXgCizjHvm4Vw7t3/LQaCZKSvE90IRwsUalUyffJ0nLrlfrQdiwEXpHu/U
QQZHreDLU2axcW9HtG03r4aCztUnJ/QdH0jZVdh7kuhy8Rqx0h0QbaRrX+MhfaZganoH0A506/58
/U6/KVdsmoTRkbAVyvHKnyNRbxKiX/yCdvhBGht3LhWh0cR2SIbz3thNjpNVcYS02qH7bLwmXZAD
N2esAIa61ec5TLxpW3mwcU4ec4a+h3DgaoiiBWUagvmESt8/r2piseBzuvI7Q+9VhyA2jS5IwdWd
BlMzqi2O3yHqKUb805FB0o5QXUYqGSFb6d444HA/bi7vVNzqp/QK39iBA5IfTku5d+B1sOvT2mQr
AIYDvU4q0qMHrPklLZzgF1TPE+xJFSkEqYatBIx6haeBQpQ/h7CaCnjdb+H8ESC3NMn8HFmT/EHN
0Z+gPVpryFuXrwl7BKUvOTAG/JyUqSiHy65aqU+sJHpB6kemwRIkmCNaQc7mBBXDO3NLa83qbw79
4rq/HSe725Inw5JiiaofLGzR9GfH/JmOH0Z28CAe7zStKa/Klxoofc8wfnOeZUSC0Y6AaVSH06r9
UsRxMHkBSQOTIeyse61e0ZesFFR+zJrArmH9A6y/QIdOYR2tGXcw/yjpx2j+GADcV0T5hFoAiqF+
9RWiHmY7Av+IOHzOr8Q8L5SZht658N7GzNPB/gnvBFfx2gVBFKqFwDqtGf/AD4q0ySxNo2TF63O1
jxCDk11lzc2X0zYDFFYZjXq0J6AnMLURjKxmnE8SfYbm3aGdqy/MteQXu+ImN+ftSz4XNYz8rMEE
20lUyFMqfVYT02VEE2fmTfApsXtYPj4s020/OpUTC4hdZZIvwjLHKVuTa2ws2EmgkbDbzUgiNHUB
GfrFXEMRR6R9p4OYWh8UVYoInp6RrzEsGyO2h+hkOd1jc63CMqg4xUu/2d1lnumIAjgwYTiqU1zZ
ysybNMEFIC+VF2dGM9NTVB/TLVicxWLLXWnVMPDV/H6Y6T1pJ2SRhdeHr+MD/YhyOsDL3LgtHuwP
CwqzmrZd8zNBUsXrIVJaN2Wi1qHvPHZvsGcmOgJQmm2PWv9CnWW6QHPXa6iytYBSuHdtDuanbwZq
ZUy4SN1LQsmMxvO8Zguif2OIgL04Ym9GxPMndfNYymKI7oh0wMdG+9QAC7b3oF3K37pOTB/xS7X/
73/9r//7fz6G/518lesyH5Py+q/rvViX2bVt/vvfsq3++1/Vfz4ff/73vy3LVGXFkixLkwxVMVVV
4esfb4j0EvHt/3VpmtPkYcn9emLEypX3EVObC953lErMQHNFZ6rweNWZ+tn1wtLYbQwztG0S2oeF
DJqoeyO4QeGAqbJnIBEqcGG4+1ACSvpDPe5gRvdsqLsmidiDCDNrqYO1O7XgxeSVgwPGs5MuH0hJ
c+3NOK+VDgqvumu0p6Sa385hp60SRLFJnPR7zZwn5bboXrRJxCagj3PT3lfjfOziHIyp31vNqq1C
o2dCEJ8Mv4UoJ+O5SjsY3ZpYpcvmQJ2szdNTc1rUvIo0NXZ4nYD2xCwKw4xOuH2oc/W01HPhwnKj
9a8QxJIuhELLMzXvQuA7tsbd4aH58NCly0Iv3lp1CSEsqSKC1UA+iezi7k2umIvGjRbdM48UtRFX
EoaFWDkMYVZNmzJ6XGZ1Op1cwvNjSiaZzbCPJQ1rHGQens05kDiSL36ZeOrF67U4MadK8WwO0xuV
KEkkRFHdGDxDbZ6qSaT38Q16QO4PcpQjB9dJfnPuMaQsqYlSLIE5YbRZY0cl5N48hmasyqHMJcF1
RUWpHFxwcgD2ywJdRVMclmo0lPMG4tvF03VPhpWC4ODjrnqU75C5Nbx4xuAGEEG0muU3WZB2vnmP
frNGVfnXNaoZmi3xpmmGoeqG+Pof1+jjPlyLIu/XN2iEj3Z6tmDOVwWMnI09qCvNRDzeyag5eirv
81tzVdk0lMDWRHJNtrE65vDDQWMmeHtgRtnSXXcQFzG2lqsgVZHMYRyRUNZyAWs7Pwx6iodBA621
ZDLKfVpY+UxV1hoChLJDWHGD91q86h2T8gzFanW2GbfJ/snmqBvsJFAViADFDRZ7uUhg2iRDQfBo
NqKLg72ExGVs7uuLcg8ucENGUjazuj4mWEgZJ182TLLPFNSEJjhvpsHXY1hSa/m07BnuPghkJv7t
mkDgvaqhVRWbviDE+tuWkFENI68YDn48oMS6PufatEee1jJrIIzYgLSXAGo22dtp/GoN5HRnnFlS
TK9SyhqNnlBbXomiu5JmNd5k4FBGdtfG11Lby6CFd49pMyH+FI4Z4qKJeoEEhUKUj0+sCULr6pGS
8HbUbawMCr+HjSlTaQJNyN3r2YQjeJaDTN2al9qfyABMh1uvzfVsp1zBH3nMlwYU41YthzstlZm5
/7yQdOnXdaTbhqFJlq2rtq5psvj6H9aRfZHkLq/Gx+FqO95i8F6tNxBzP6f3qr3FYkWsKc5nPW5m
gXN9r5/CL406DcQD3H857z3/jZH86PFCi86V8DkCADYIYCm5C+efH6us/OXBsjGrtipZpmlbmvmz
cf/hwUqZbiplpfcHa/EIUDBYYesl20eAhSPoxXmfRSfIUN0c2cl6gIdnx6WvhczW/WQrTdkO1zfB
ucbQZXHZYqczlWc5InW4VylmSpS06NEi8xlqjdPQVz7hdxMidHZkUl6suPIJmXQFamjtr5HKCMtC
2WwviC6YgsbPiPkMJ2uEGzijQUnBrIx026PyXBNMCZZ13vZI+N6E1wszLQBu4JCd9ATUHed+EUgz
V2ncKfMt0EeJEhEHlFX/ni/s+J8vo/KXrePnKtq2bpuaIes/V/kPV/F6KQ3NUu3uYGzauN7fFxps
kT1l8WQp0FMp0EOm1u3S3Mtkb1EnMWF/vPzmQdj6rwuPR6FJKqvOlG3bVuw/L7yueRSnc5lbs7ai
iaiTp75GXdWiCcc3q4Faqhmhrh3OyE5lDccNGFZy+Zo24E8W0xmNqrtWBqcpoYBZp6DpoaKpY8RO
gp59mMsye3udzgpBR1Mx4xzeKh0mYca4/CrP24zpjfk6pobX55zb921x8U9lEpinuDXh/NFf5Mm7
JNfBBDA81Y+PSz0fZNqg+uRPumJRpTjdUmQM/jlZnu6ZW0vrojkmBYuPDUnGe2BApHPxUx1CBJzu
Ac00KXd2Or8Xnm0ptN08NNF8QKiSoASnlbKu0jIutIRwrsRpP291G936LBLP+NoZ/ji81SeMRsh1
a89qdL8mDI11hHScO8PLA5KDnbOjXEqoVNnq2m4vDO4qzPHs28I8D2E1OS9qxP8pG3vVbpJcirt2
wa/wxgeurunoneHXafmTVLVUUtUiJbtNKqKeLFIeun4b/VSivslwMjK2aYn73wNep/J6sjCO4Oy8
li8PTZ1ObviHKDdi9yw2xl6HN/HQuEDz2njrU4xJ2yKsKmNaFd1WvGAFu7oEn/5cffSnY2kSeAJG
cjqpYYa5dIHEuLzGl5Fnm532uXFm9HU45agwDfjopeHeoWCNPRp1YJVyW+XbE0OAbDvppgqt0+32
Jj7qQXkAgwudoQywR7k1r0RC59SnZ9g41M65TZs2Fl7W0Res++tGsV8TNANqlkXJaE/NDMKvQQOb
tYEM1lcMuz7dis9YVvta2TPx1IZzJOfVYRAJxEhvJzlT0ZZ5+mTooSLz23SbPJYUs04Frp1jAL8o
Jr3s/frUlwMkuS6WyldZoa6kVkzJhbdzeCXnr4eMOSOUOev62hpppF+T+QNIpKhJq0F7b+X45MFc
1Asjbq0eQze0pI08s2/N1FAGn63Aa6nDJgpy0FMwJtLxRPEtj0V8UvAsqVUoVvy4lkW1yWmrEYg3
3hGm266kEjZRMDWfmKCfJpD9GXsP/jXcRJL+bSrtfKyzqZFKYVEmy3p4LHJU6XeIlTdG2yVuDToN
xQhJRkeNPtz6sDXoufT6QeAzaAY+jWRWK+i9sfG/kxqnKWSbmzWr7e5baf2Vdlevbw1kFdNBuixv
XROUZ8BEAd4wz5QuFBtFHk66EXTgfbiNNHvKb45KDsW/27JkSTFMQ/yn/1JzIZ0/j8OJjbO9eec1
IeBvKKKjLj7vDbdalcv74o7XIw1mKM+6nY5s0MK5EkPm2fCESgrBuw5mxH0U37H7Mnb3IMMsK1mO
COAVRg2q30R2BN8qUFfqzCJ4op+KQMTrS7o+z9Npsq6mUtTsJzEkgACnrIUd3Y7D/hGL70qO2iJ7
MO3OVkNoBXgy0JTu6g1RTbPhQwh6CVwzOE6Ko7W0o8vyDtwwPrXhdarHjG7zhRU1Mb4r0c1vYKYT
Us1H9kf6CT1teX8rtuAp4zF9yZb66rSx4iwkMXWK/8yqD5tQjerI2hFnGp/XxJf60vM50j4mIDl0
MsgiuEO5xd4prNRIOsiYYagbgMfz0Zi375MFVBRqPQ6itbm0t1DFphnJqNjGx1grrPq1BTKAqw1G
j03ISH6D0i5gu0PVJMHhs9a2i68TsRTkL4fQhgJpN1k+QqZfkF2Ixi63vEjM0svQWC2d0wqe+2bi
qxFjMcbn5qqd88inUKtmpw0pmIEIxQjp1QA/5fAuGGIxpJvMGZD4DVQSmm9gsTjOLwGB06ESdxFK
LuFdim0oFimMHdupMccO9QEbqpydmG2qC6yugjK4YeHWrMQLlE8NrObhou3IjGRSIwzNsDXD729z
hskB7RfnKIsnKkZo+MsHRYxPmX/G0KqdLtdYhMMiIk1lngRtWMD/KeMqbMN0Kftv+CmuJpCNIBWG
rT/xHuvJ/POOOeqLuWfGYR2y98vTsGIw77yKQQ/RCF/Vrl/U8W1pB2PYfdVf1UF/ScN8D8R52SIR
CTJ4SOvJ7rxv3u5HBjij4IxXBbio/YGt3GNxWwOONfviBQ9AYCvm2tmnNh8OCiEwMm6VUMgahvm3
37RD2t917JqlaIoqy5aimtovxcTQ32/Xa9YfWnJk0Hsui6P8DFHi5N4iRtrxdV/8GBsha9ywVBmb
MTLC+/UeDHQ88wz7GOeyt3iVtWcrKNfyol6OM3PVzZGCLn/bvWkCQfgTwkDVbeqmKVu6pFv2T4n2
hxKsk3o9r9s72zYVpsBgyQgGsNSmxhQo2XzOlhX/k8faVJmSDqWhUs6WEp/IEVRXWJ/nvCeaU5ni
xwIFGR/jn/fiy+LnrnHy8xuYU0XCzRUNXygm5OiH/FMMoE5MgBoSPutjdRHWEah7FRFhjT/UJb5j
uwqcEQo/s9zvoxbn9Iz+wwVeCAzuMTMe8dfMYfQKI8MLYq4QeqE6Hb7lKXwAfstU+sDANSjmKn/2
MVXD6lvkElT4n2GHVvAl3sc636gE9Pf/48k5vX710STGPje6R9hsBb8pOmVRVP7puouu2dIMi4su
mab0C7LT3SaGpeVSv84Ze5kotXVrWLwWo5ebbyZc2BGOc3eme5lQ/jhgu/WLlE2vxDlfsGO9HGgV
Eu9MR9uzValtxJku5vI98oh7Q90pqsAR0DwHa4Axi/FEAUpyYiyf8kPXcTZR53eQsOsENqW5UwdK
T3DRS10Q5LvXMV5o8o87OqDL7J59dnRURkWpJr+rTGPM7ltG6patZNJt4clqQQdnib2oD7N+dpVf
riCjNziRNayg5X3YWRz9VAXG/HTfPx7vDO6tMkih+l1CG6+WLsAeLcVthKyaO74JjqTj3uKdq2VW
BDC7oWVVPQDKpizjcfyozx869US3lzR2672lvIHX5HzDOWxKdXZBz274OaKnNMZO4tS4dRo9HtNb
vspgxBihhHt0sbH7BZRKXBbgTdp4GcwY2UtkDWORksQYLFlMGe/LXtqCaPankNIRVy8zC+9doODI
o87UbNlRwiknKLQwwyfppi9xq0qe+yqdWfcUF/qzmzJTtFx8nrLEMxQqEVdG9wrDnj4iUN8Io2/I
qcXw7SdI/PEl8KQusBiiQh1lINZ4YiGUoJ7uw4LELDR5jeD9zqBhy0xL2xkPOldmQ/KltqvrJSwU
t1B99YdsbEP4Z2oJ7yTbK/JB7mJFjfoS36HohqczLivYIqWRDFZACEXr3+3oxBX/MoCOafYn0YBF
mBLoMHPOvwE3lb/UMJopKwqNvqaaNHnWLztlkeuPUrfK5PC8EgwEaAgdE9Ivx9nGoe+70U9aVz/7
/s0O/Xd/V9GZ5emGCq6qy2IH/8OOVyvFrZXbR3rAlY8J6ur6qXrdCsmvGztr1H3m9N6JDDq8tDC4
hM3kQFbYzP55A1CNv3n6f3oYvzx9q79PZC0rkgN+zGgCHCQvrxbRPeBSNVNlliVhek9oilC+hAiq
CWGFHM2Yl1H1CnPT+PNGFp4ChxCjOuztI4tZtnCJn33DO/kxPaXi8QYcLsTP4Krsv1aYyJ4ZPY8v
2eL9lUEyoySiYV9v3zhJM5B+OOIvwMNC3RqIZMDnhUQlObqfKCeEQScpOWXQO0dB+fmEBnB2Xy9T
wiQ21wOJqmSZ1cR/EaKOLaqsMts88uhWPUPzJjqywOmuMa7HBVEY5mPxBJ2nxHo6JCfewbRUmi7O
3tYQGjb+NuXAnkghyPp68J4GyDtDfI1WtxB1Ebp1bdrGMm4cyCGf4C4C9q20KbfNHCUGAzVIcIin
iTG24v1+mJN5AfgH4UpfCkYWAjG4lZ0nkob2A56ouM0dHqExF9lPp91trn28vDBJCkHb1zkZgmhT
cNS8zVE3BDjoIe2VOUtE0is5Ix6lRhpxVvtmiDmnSLHBhzZKpxj11OHyeqydb5Oc2Rnxf94w/Sjw
OA4VzI8R+3ughu4LegEsqtWNiDrR5jB7sF8JLeoBFfO9Laoqb0/Zs/VxgVjWOInSXHzI4XZgiHgK
tuDeP2bYrf+CBzSOt4l3gMU+Fck5OZKbHZ5nYe1uamfTQKU7+bvC+4ae8w29ys1D3dt8HxgAY+ta
et/40sQn/7sKke3w8f6f1/1f6yPN/NOyF2DMH+6+SXo61XJ5muzVVbFUvVINhnSe72RUbQmuc7h+
uNvu6X5g9+6cdwrQGT4UcthNT5J3f364S6q5iUVqkQW/Ejne1opqeO8Xtwamyr9GihI4W0wFNv/8
wFXjL5Udj9zioNZ0jm2FJ/HnR173cjLRsjw9zALNJYRy80lupWAuiaiXa5zuf/I2mHV2UeJs8ac/
bHntIPfoxJXSZfvo9xyb78aKz/2EB3Z3jo8AZyHGH078hUXhHlIHr+l2H4QsrZ8kkjKMyc59Ivrb
2W7h0EHdAP/E+l4woEX4JSmYnDOCScxMgBcMuhEPaXFztwkkmBcDf83q/ev2sa59012mTrScM7vG
fH87uNC8XI0gX7QPQuvM+zBxAkBWYZYTEAHtfhAnDibHoUICBIywcERX6wzMeBmlkzLkthHWDIcu
wiJ2RtRRjVTP/glPwEoxWWixsU4WFHpBx2Zz1P3OoR0hXgE32nswrppA8+bCd2uIhM93GmBE7Lvf
UOm8mhW5OxUOEpnztMDvSoI6clpZqxe0m1Di3XK3u+xGIlmJrYlP3v6VretzFxVBwc33zUW22fHE
5WbW6T0LlkzPNjh7nrlQ+rhLX1CCoBtZnp1ox20gWCwFBtS41LGBYQIRRCSIEy/IGPYW4VdFMg2y
1V3NHnvkhomOM93xvA15IpzfwS0yfPkTZ6cQm+vvT5HmKeIcm+jiHNGnEiHuctORaipiJyc/t12D
QgO4J9h954x5xB9975n+xlA6frN0f7dyfz1qbr1lNgP3XB5D0i63d9Jxns9k5139nCjJDPNQnIPq
Jwy4qIc1M0ofURHnOFl7iJJQ7riQJQ93+kJJj5CnWEv5N0gwgOtf6uE/312/7Au93JqdPnJ3iUML
XsyMy0am5kJkjIhAA86ugVATGaYTJyWYP5p7chuZLjPMnY/BHMmPMwe3dS6zTCyIWIYlBSNxnkSr
0Jlb3F4rxY9XyI99kqu4357CxnMu81B4bIvb7gNer//2Jmzwi0B52m14LSKWxAYzXPcwetPd5x1m
2CffJWI8amhZvuNuJnPxSt9/M2JQjL9eEJ3+0VBlS7ZN0xRf/8NG+bBl5VKavGj2Ds3nzXCUkZrW
RSXYudVcqtwFFcvXDfvHBO9dE1oV26LMMaO9dI2jzPJD8vTP68gw/+YhGarNkMbULTqXX4ByJc0f
J6k7pwfqSWxC7eBVpBe/BsbbqnS/pv6643Xp3PVlARoYckXDNR70hRu871exA/CwXP6IrZY77tqZ
F23gSyzI4/5uItPr2bzGaGO5//yg1b8sLF2XLHpxrqQhMWEXT+oP1zFJh9vkNJpEzHW7E2hcknlW
/WUBGN9R4z62GENn2dMoXziIXqVq+WjxzLh9nPCW1vN7qMLgb8fFCaxsxH9cTZ0POh65zh1begdS
fpyfqnMSaeoyL5e0ACZt5zjRfrMa7L+0i788C1FN/uFZnIe+vD/UZtjnqBUxDqTuULyJNp88EyiE
DwZWaT6SHW1pzzvZUTHrSbDFZaBjAQPCpxnGIMX0CJfT5mjONMyOnAA3qNobj5LfbO2gXECotkSM
j3dZFihIqbdwbZ/iDAnzbaFbwV2JYZQkr0YPiz0Jb1cXvoai+R01Ers3Df3mKocGnDB68XovIZrP
8PHSwc6gCXa7xvuQNwXFH6qzJAQxMgHiUl9M4H1EEWJ27o5Y2FuQ/YIsqCC6fNrziyCQhnL1mwtq
iP76T/23uKCKIluaYsmmrP+yLFrjXE3qBJKbqW/LyzlW7CK4Tg71mb+NwbdRYEn5VjLFaevV7arD
zuqduokfl/kdyddJDhj+hUYzTq9MqEakZ7l2ZcskrOaED94Z+gzWg+N9QJb0JJcUxFcvbzzx0am1
HGYVd8rny1l4+lXdLBsJSEyWOsyD8aPgNwIPeLeSmJS3U4q56Sme5Pa0GSFaZy83jn7ttJWazf20
V9qZhY9qKrWzu9JH5jmbyZ3yIpXJrruOv4EtrL+Myn65ar8sQ2Vyyu2msZPD7Pn5RiUi3larBe2b
iBhARufuYWo57/BTkZ4SNktxPdmuXr3XfRyTnrHFNEAwXQdn7ThLX1Srovgd3JaiVlS9loji8GGN
f9sEqUM05SA9h9+keo/ortMpSWFR7/ymtrP+0ovpuiyrsqbItmJKsvXLxjayRphRSh2ShGerNZcN
/oMJWOPJeB7xrbgEk0n4UJdXphSTRQ3KiISQYPPbYrz2rwluxPT0NWK2/O4xwoHnFNeWPK/QabXQ
WKCA2Ug60dvQ8Hj87FAiPR/fxnzdMN61nd6Ao4XupQEg6M1PY3xqOkLrcNjG/sLO4ctMr7zIDwA5
A7s/4xViqKqusGCTskNpHc7NfGDwjeOIDBUd54xrJsOKtzctw8BR9rruTdUDEyJTjQbDZlrYhRN5
lTP6z3EYTvrA7pBwNNQ6xGAQ+mNE1wzyd9aEBiZqOoSCVdMz5xjdevKbG/FvNjZZ1iy2ZtM2FMn4
5dL3RlWydk9w2EDyJk/lI6zyZy051OqmPR0nzeqfj4MfFsEv9/0f/54p9oU/bKT3LJ9UicVL3WKZ
qGxssGF2N7B6NEX2O8//8bvO4W/uGVnWdc0EDFY5hn6pbG6MPcu7hGXgKS8gbMh+3hxxYfjn5/V3
x5wsG+C3nHO2wjT9z8/rcSurus57/HlseD/SaTmm1+lQ3RcWnuEIzmCYLYyq+hpqJdaugFGdGALD
75Il4U+DGFp9krowSylfs8ljOo49njKU97Y10yyCggrTci4a44fsDrHVeeTwtcrqWCDAmFzUILtM
vPP5N5Wr8peKQ9yYf3hWv/RckpxbHbN75gpa6aRWOlWF/yEGUJWe+6p2uJNIom6aG7mRwCLwFodk
fDMEExUR+USdZUo2v2KpqJW32W1Edm1holz7ttQvywqrNytPdtxWIUvtn18PWVzvv6wzUzFAmmRV
ALx/fj2aTNOS5jTkc84XS4cS8v8IO8/mtKFtDf8iZkD0rzZIiOrevjC2Y3oV3b/+Po90MicnN5MM
cQAhaW/tsvp61xl5FL9PpXn+RnRKis3VlqQX4NMrADf8vfFi9Y9rrlovB+VyBWHtd+6WbOu1xbp8
Oj1Qfj3OR/n2drTqHkbjPu1Z/JFsN2zz+XYAdFEQBZSgz0cJlRDyUQ2z2KmdvAABFiXx/iFo6tXK
g6paxliGAYm47wpXTeJ9eGoTe44JakIV1El8ap/a3sdfZoSAU69+GAXUh95hsRnio9vj4/KvBsjX
jFtVIrsw49JL+/wJC+Z7fbBJGy5T6TnfBBuj2Ch2L/1NuB9QPjpaUd7vhOoImlt39p7Hcl9ElZzH
lHq1nJfVhnUnYNT/BOa7bemjAn9+xvLfpMAAXgDS0Uy8s/r3/GvcXtK96VfSAsELid7Ly9yzHgVh
7eVMoI2evyOYRyFhrJSP/R6t4zqOxM9DWLn39gVuTMZfEywFHo4UnujYAY0S41gIaFez0BKUdnfn
EOZB6EniBO0a9D+ek6ihbn60ib/DpLtiaAmtzLcpYwB+dFT4dGz8ijza5pBfL20Ejm4AQHLqfmFe
StTAG1McYfFMeQJeVYN+ANghzvObkoUgXkWEJKKBl5u7cMwAlhobHnPDt/rj5dOiuGDhU8uu2K5H
WPl9Wt5KLyuAGZB3GIASiKTFEfIZg7KNy7g09cmUwkLzeKdV0CzQUmgdHT+RLU0FEfLZWxccKDkc
zMP+AasTxVdwOR5i4H+pKQJgMNdboRkbG68NNZ5b5s7tWiS4T1iMhXuXVrbQXKA+dA4PEDAmFOyo
NIvxhDR7KxzaEogpbUpwfGEJ4TaTqPzwT5fN/9OipUW/7KnfZJ9xvpSch1DAbjLdXFc/g82P/LI9
g+wVAO/JBc3j/gCcHrU/99PbAAANahVSMY9ogeDYPAfz1nQD1GWlMijXtvg3RpfJG1BEf9/49T9T
nf/u+9+4aaVaSE6T09F9f2kP3/Lp1rbc6Cz2pdcuW0Zuel+z2PW1G+3Z/JN43NpS4xFbKCsEm05r
RbEVV6DkIqDqYO5T7OJyuCVk7eeZABiyltw2BfabVYZAliCDx8zJKu8XvMU1JHw+VCOLMOZB0KgJ
KPGNDiDYBlXE2nUmft38+2gU/ijW1YI6oWVFrHapzeEXXl+cJNPh5LhbdFfl4IpAnXqwbyT7W+Ol
LrNeDuDBU5XYUvZWBZSTA5kPa1xCl05xEQGSsJuNw01w/Adt/lOfoMpytVq5UCn/ptbXgnyh8n1O
Zt0SJVkAZgDgdYIiuqWUxvf5trAc9v8+CN7vdz4EFyoFxOhWKpV0xfwyBvlzsF19T47j7prKmPvb
fHB/3H9Mlh9/b+WPQ/1rM7+JVQE6x2Q8XM+6+cXXbI6JHVNFrvx03OYHxSXgsMPD1TQAliKH83aY
EGh9m9vflYrPiwvuLgK51Xv+3qU/DjRyJcaKEi7u36P68smkVAxOxUX3eHkeJ+9DsiKpCXEqkVVZ
ei8OW39vjWDFPwx0kVmtlMooEvnSbwLY+FS4TA/jOebhE7UjBBgf9qZEXDXy7fLgQmbsG9bNHAlk
tYbVY+/mFA3E+onVFYMvGEegYkaqTpw1uz93SCKk6DRmV1IKIYi4Z9Cw8Df0QBO/nZNxax3PM3ZX
0whr3f3VDQmIYEeiWlk6MYpviC157Tefnyug3JhzZ8UwoP06+Y8cfi3sm/eP99RVvp802/3U4/B+
/6M1uWpbMe0Qa615FBMH7eW6j5kZXJlHNC8ygpqEzd3VGzv84to5D1edQ/v4Simlxj+NYIU/Ld8i
scCFSrFYYAH/JkZtC4fFcFeqjTELHrBsj9/1ZVGwuhgSAIKxzyp462vgNEPMTXeMBEP2RT4N6cpg
2pAMPyC9nVxiy7U7tHerqyj6vorj8AEPWByG4VtITvRd/PDWW1/1+PwwCAeciPsrZEQf4rsbrINx
/BBHUdRsEfDSbrfBCHrtRt2vr+4NIx2TRh3HUZffj81XYIkuaLVN5jmHlT1qvoJlj15r3vbjI+Nb
fRozF0DMNh7bQaulwff2x+LalNLylQ/X+3h4GHx8UCnSbM4nYE47hK0xuD+sZQjUyKmDbXzDzF09
HqP+4y7uv1/fj8ju+wE+9dU/FvafRPAiXlJCWhAnq/9PYRp+V6vTXT33ADj+7OY7rN7vru4O2KvB
gWoHjXZ71T79o83Sn/ZuiRjwfLFEeFs13Wu/EK3CvkwE4rgwfjwPFoiJlfb2fRU3XoYVIowqlLev
XU9SjI/eoEMS0zemXpwUyx52LsBm7tb7CIsTHqPWqQFqVfCCLn4hkfhleAXiRv1pj5TAGIJNcfcv
lvOn5VolkJhAGrgOSd7/K/VXjvnv/WGzXHaBeR4v+wviORew39q08fdZ+dOkECeJmhegU/4/YvM9
Tur10/dl0d0XSIMro/sA21WpRaVDfzae/WM6Ul3ldx6i+bRUKBSCer2gZPTLdASFS2VVKuRONxJw
kqfqWCQAFm3MKRo9bwVAthGrQd0OAC3WTbAi9kzZpLWkYA2VRy6kmhNeU47AH6jiQh23iBUNgEEi
MI/kxUJYRSMmlPp58nEqEzXcwIa9BUb8m0SdVrKOSKPgX0CxyW2DQAZcJCAKkdywocLp+ZqwhfI3
hlqA6K4mX4ATVfcCLwXrFsk4RHWUpuFu066CesRF6+sDhc2AwgFBahL+Y0b+YGcuoOaxU/KVvKv2
fweplkyD2eWSnB4yTWofYnt9Q1pH2N+TDIz0VCOyahgVUaTUBIJmNQTNHfGdeiJv5xYYl4Q/qYb4
WvaW0TcqihXxFOlVeRCf8IIpYRO1D2rFrH8c5ZHJlcWHLwmy+GFguVJDlhbIxlUk5DOBvYQJ/P1Z
S/96VvfvLwsiXx7v57kNYqaqiSFhGIzVYACqBiGFWhv1zwQk3ewxFxQDrKKIKCIqA1aRAKsIiSoR
/tWjNG7r3CSwkaebhvX4Xx3WBkKX/t8a/mV6fpOMd+vTefg9qZwewKsOE9RUMt3S8n+5lmorOylV
ZOcjFVgV4ePnPqz08qlqjEL8OXxUsaWIMP8rOdd6sy7iTpSPTirDFPRAH551F12+fML4UY575FN0
a2C180OqyanNTNBzMxl8EiMYoH4XFtfqdZ4SRCk+i3K5krmHdmSAtSnYhN437S/iy0h5wh8m8RKc
aj7406qbfVJWX3U9skXbd9WpURN6lzZwiZCFu71MFSAdhbCDuPiZaQVjovoyST8N3YuCdn3gXSt8
0h/sO83TWhr7RxsLMFeN/su3E2QUGgsIsaJHBFi1+bPO0Qzoj+ygF7EBuhX+DBvcsFwWsU+kPYHC
WwN/K6X7hfLmmXWCThc/PTYD75T9U4nmfX3tM+A+vBvbyb/1e57ID2pLMEJ74M4JQSzzVKuYNTmh
FoORiJ6NyQHYJ74mXZK13Jn+4v8GNRrjaKyjinhCaRaKNd44gH6nZAT9tTWHwhXucNhvcn8uI6NR
vCsPx02oh+fSbw+xujEmtj0l8tPOq0jN+zQ++aEepTVAG4BX25BV3UHCBYKcNthK+ZHNJt05l3sj
hywlJ5RY50PSBRGWkbInixh4Ywd12v8m5qASFT8zM4/Hxn07cBrNGeqsp3SbG/FTjV55kU+VdLdP
9M2OMsIsIn5lxDZdHJCUlUJoaRfhu5zpc53onLYkVif2gvRkLu75HNnE1uhU0l0MBzYatC+j3MBY
UBfqd+h6KX6O03bp7K7JoKbP+tM85ZRobGJUHOQFD8EqKH9CTDe063I9ggmWtsXG4WWHlyyFbH2O
+9TnY++52D2Z8kKwL1aqPfAOrkRP9cXgErqUHTO8dcxATUCjjsDTW8RV4uhXXW9i313wbrFxvzrg
ji5nb+CE2At2S9oAvvaRt66ZWr3qliKeVVg+altxsX1bdasDtnApqg6GbytuQ7YqD1HhTG5GUrdU
QeU9ezyHtU6MVL59gAa49hheDUa+eCQtRHajZM8lGLbC/SUO0gu/2nN6McNYBxWK1iNNSpKSVfei
msJoTeJjnSgqrXrnzzwkyPRwZosRWNDDYUY9uKMEKk09h6BplaIoaRe6N+NO2vJIJQBQoE19OG81
62aWSCkndE3zoB8kR9wZOb7LiYvu+XPCXbEf0g3vXRykti5Asdhm7VxrEh8g1pN4+HjgG8kvBYBc
pONgBCQc34dH6lXko1xr9ZJrJRDq5DMhhlyiTzg2jUvQc63howzgQB8g/S/714wpHNrU1sK0BKw4
LKjW9LocrKLy6NHslQtJ0O1ggqJAuTHIW1o5v+bC5ceWYPIyx7adMsYMozt8L8fZt3KsI2sWFUF/
JGwZQxfGLuJVUaIA6uyRAdyrcuqCb1qwUKs61OAgZ+WQfs/9EG7Qm86irCGuiCr9SbTubPlk/Ekx
LsZEPi0/ynyYELPsk/tE9Vb2XJY287g9n374nJVHEOEzNsjZ+9dLBB4JsdW+OypHnszXvngFQltr
D3oFZqJca5ZwkpfuOZWsxmjBcJcnRPydMM9NuhfGeQZLTV6A4RvUekG0HZVZu86d/HE+Spkm8wOT
fcNqzBIkZQdXO/a9XAs8fVpzqu14KlB1xs/UIPDmrC2XAYvxLWCiXcs2QMqJTJeTP+eoui9e7YKx
j3smjUe6d/qJmGzL/72Lf7JtinX+55udw3vugf/0VSs3YsBypG3b5esFnu5IwINHxUHy6U61GTl4
raeAcPzEopOZ123PtliuA2/qiRMG5xIBW7h5mSBEpELBf1r04TIho9JLXuz6JEa4cLk7nTsacur4
xqchBnhnIGH6FoAbOW6F+8rbT9O8yzwz7KdDw11YIw/5PjPphcsOUDQ+WOE+zzWJi1vr6psDwJ6y
2WPakBPjrZxZGz/iBYI0+Dz+n482wK4rSZUiUBedEA+6NMpUkebp+dICFcd59+bZzpZAk3bQhXhV
UlIDkXuADctg27JbKD93gGj+fEmoJg+wpMhCToTd3cBZ2zCeUjs3gAVipBxQQ5xblOC0OYQfkGru
ZNCSZim/f2Y11G6lP1sCHzW3yyiq98gR95Ln2q00G6rJuoXvebqkUyKeMQNj8uEHvJW4zQX/ijeo
3I77uXskn/9SW88a3uYGBRIram0r04GiQ/jVEkGGVB94TsbclRF6Qzjv5KZIRaXjYIX3AKjvedOS
c1R2DvNfh2jBQZwKbVSGOeVQvluHrwPZ/88UQKLC0vQN+BUqiGC51bkxbqtTWJk7cwyUHhDDqXbs
d3SKTuUhaQU/KL8TbvAKzD5KjdJDgLahR0BJHOwvqBC1AiF9kgTIBWlhmuilOJBGErRcLRJJCSHz
Cz2rEDYKOmWOBCD/puHqSwO9rgBfpMbFuVfPAImBWD0yT1dqNWE+3AKio2JQbO8I6Fria1nzvgW3
edHPh+fm7uHUVQMqhbv/eBEmrSAEdhsvxToGcTia3qhQpIjEGJkplfuNSXqKOXoMEDF+HQCJK4N5
XL8tkDw1IzB30q9yzD/N155B/hexXcPBvKtrpDbYdRejTbOAY6kYkWDN/RbYsDOX0pocsAtuoTHN
ZtpMmgsWm2aSgLm9YWipmUnZEo3kZTJfNK1vWtVH3DJvoDg++vsG9U4nlUb0eq/InfYj76ARXWN6
NVq9ryid0lcD3MYkxlGjfR/te6DXtBK8KrvBJV4RelzFP1Ui3424gHE0e8492e60S65N/J0WWx+2
yAzBX6UryL9hqGrpUbAOuvXHAqWxs/742wYHkj3LPFwH7uV5w3DfPrZ34fnWz9No0znfDVs8Bw4+
vvHEuN1Sh4CwZaBH31Ne+3lMYhrooYxI1v7h05745DegbQGaRFbsQ5nGXI02eGzboJk6pUbxrf6Y
PgqXH8LFSFWS/B3OICGOjo+ZPOrwtM/tMTlvXlPtnfkVo3JMSQg7xSPWH8GzZhi8b4EF4fQc2+sX
78bjtL23nowpv1SZnMyP6H3th78ewuz+nkU+MOfZz/NtcE+vcUzW3/3FqXaIKC7zYku7MB//78D7
TF6btRgQ20tXsmbsdNZBQ2MZx1cHxKN2Qm/jjuFy5JzTn66XY3tKgr9d1/dXfRxHm9Y3gMCVmOpL
zALlPnJP59v646oVFJvTePvi1SQst/JckXsap8N+utm9nm/37eqjs7R7LT184WuneekGnsMOhX44
UVoSxEFKS4Zh0ioDd9EB/z2qdQn17VObFVDKVtKp3k1xhe47xCfFWDUeqZAM5Uk6pL5Pe+AG9UsQ
p8pNQmF5fxAItXRT72efgXurYPuYRtylVySWt0+Vcs7YYybZt8BU1N4X1eI1RpJttCXlM9+j5ieq
B7Kk3m7FyIznDr9gr9G2A+YywlgmO+XJbeAjRAvhSalo/Iw5ABO2grBKnLlq29tiQxUNsT4qvSEP
PlbeklCVH15IjA2MJIENyaUUxveUD8DDBnuC8cELarfDaB/Pm1tQGuZRiTHQ95oSgb4e8GPn8gr2
HNOtN9ZpNgHuSIpCLXvy1Au3C3NPbhu3ZZXxd9qcB6a+Bdj5prnGubtv1fu5fkb49Wfj1wYKCR7g
YE2jCluTunVJZ4qBqYTvAQoEFdqkbKDUACQ9szklnQT7075qLSsac9Jn7NykNfkgx2yTHecODfAb
S/Hp1Ul3qfnulaX48lr6kXDbaeQ7RzsbpoxvKXHInONO9ZzC5RTp6pANS7z8NqI8I9Xw5k3/X4S+
SI18zqb2+8MVB2WAHC7jPcT3hC1sxxKWfLDo4XAp5Yjwz0MZN9Eq2qSvOb7FLdck9E+sXdsnUpbH
OhEyoIP/u1nAv23qIPyn4ac1Jdvy2NBwkuBblkF5D0MM3PHGEWQUJoso+MafPoXfLrkvwA/halRg
MRL1MKKUGj1z0+YeIelv9tRtbJ9LV+moko3SdPFQS+ITNQ5QbI2DY8IFjjeA52IWXFDJbNYoMFQy
9DPlZdhRjqoxFK6SY8tJ56T05OR+xyXGWxh3sKU2otEHO7Jm6ozvLFyRS1xogC9BTIZ/WiDJvce8
blz1HqwS8B+Rc9TAM208U4iPIeIZlp1USFPVVOGqNAl9XzVLoVF7cm68vsTpX9BWJlEnwWbFLWNl
newZ1V61UkxRy7NsUi0y636tXQynPDPBlF8ugDmdIhWkVQwpLOVwjFvVsMrz+eTOs6zXsZRXZFTI
1VVrfIEJwwp3ZZPexCCNmfDjz0U77mWW1YRAicrDJV27wOG4dN0eNf72XA2BYkK90kVrPIdLOzvn
8jr5cPXL14DuePZT6QFAykbKSR/Z2nDPLfjP4naW2T+wLlCKuq62Szh9WIEWcGVphDwCjBUC6wCF
l9skrFbJdTVyJSPxYBe/Qc5f5lw5uatyinEY9XZAxAQp96xSjaYGv5ArrMMdCSbdHLrfMzc8dZsz
eYagDhY3oDilsISIlWPwMmZWZkMBgfvkQMr5C9Hl88RnuvpZf1PaQd55839fU1Jx5UunlEWmLPYR
cZERcLwrD9mIJSxIxU6psjOp3Hq8LzTOLC/BbjBsUfLlVhNKdVAFuC+znGSGLBdI8XNP0mhqpdCM
UtKytOwnrEztfnNEacVkdAJSjtOLWZKZ3VM1IrXy9Ml0xcjjPb27i65Giy66nwqANjVznIfs1BJa
hqqBQvhltEqtoZnqQulqtPQD/jmVeBXn8bML/6KhCKv9LnLvrdlr/m3BHVj/58i5NaYCllL4/kMO
qBVfZiUFcontW5fcVe0/XA+C2wK5C7E7I8LBqyekRJJLfB/+cOlXkRC0nku0JiAvmG1mWrTBOZkI
7PvwRWJWYp4VqbPjyTuGdaJ6forYuAzA1EnpqNNqkWAFiZ8CXyoSsqjlSGWqG26grgY3STvBFuBZ
fGr2I3QbahOCSgJVKYeX90Jj2gLfqOW2V4fxvRyeu8WQ6hTDyK28J8F8DDTS7KY08n0Pdcg3qaze
PNxRWI+LjTHzNe9v4nJYZxVtGV4Gs5ONil0gt8Aj6ev4ce7QIaCps7qPIASm5PDbupBprqDUkMqP
gK6FBQ6CtQQ9/SBivQ24JsRzHR0/oK7po7njfcxxG/g6502C4EbOZM7h6koo3nKz/qgopJyrDC9D
ztWvqYEG6XBDmOLOJ0iC8WYIyq2Me7jBdi/lSPE+i1ZzBqaxvJ97Hz5xT3ULBArzsVK4cp8lI3PU
FXBlObsXGUnlhtXzmnXO3yg3xB2R/uvEVhVIYpcHmrq+ii5EXp1a85AcKmA6lmh1ICaTkIYS9aom
5fKptzd9Y7u+m1lAXe5tHouBSuuK0UqW9V5ASNcCwgPzTdnpEDQMg/oAl3oBrlc4qtQxBUpPo0xv
Z++F9gmKcb6bx4DdsTYNJDv2dV7RercWWihXR5Z0EOWFQcm9SZvUtaROalSueAPGqFcQiVVSa2rq
AgkiMu8fVxhXnW+9ZhduXxSkXMapYPBy+TTWSEZfRTSo8jnzO13CM4sfPc6IQeL5UOlwok7jOkw6
az+bLOme1NFX9o6oXmrsyxT9JL5/nJJEf8j+nEk/T6HkZS61+0FYYXxnQKwEDeCJG+BtMc4lOma7
TC1YBagitpu1cPmcI8kraGTLoxyRhAAbOHFbb3pTAvdD7UVJw+n5TkV/Ciwx2CqwXqasMo+PowtH
5nGeW5btI89ZpDILSwn7DFAeXjJ7lwtQmmf2DrStQZL2w9XmK1OTpjR2biNEwS0m/T0Wj/oVTTCi
cK/rhJmo/9DWiUHwA9Mliy6JTpSTkAKlM0u9a9a3+vy+uYRVZdKU/VlSGwikkHdHrMqYyCftrV1w
5zitPyWn0ych6epJ/mUjhJc/m17Z3bp75nqfPRmtqT+TT0fZTSNv9a7LrufZKo/8S3waywNUL0bD
y5m2W1edHS1AcdN4NSqmhRlLlW56fbG97HrP7M9J8lRfhoxKpitwa3YbEmQmUboPifXoYOHF5luN
t0QpZjZOrSjoDNhQg94aO6V85nKneRrLHTbW1UuC8Q1b4Z63zFrLyeghWtkmgJdyVg5lps65Beyd
xkf6/4VWyvH0Y4Y0vL8GuRJJWAEh04ldv7tUo/WxpzEION/pAEqcHF/1Q2SZaILenmkD6gMH9EIU
ZIRoFN5HF322fv3k8vpuO41IFu9AxDAkNpPRSmJ3UwUjSaUq1Zx9Rxo2f8TxnSqJKI0pbfEM42hR
kqDxY4B9IMXQamqhx6oLFvemKLDyr6qrphI3dwBJKROac4aO2f3zrSTarirSKcZJy1F8Ugqtgu0a
mzxLfYMHv2sy8bopNgUfzHXojl6NgHJj30HQXliFmeohrXAofe4D2dgHxH8G0Y26jCd9pDN+UCRb
dqtcKQpJDlQehgOiWkd80vxCsDB605iL1fBcT24ZKQTzBEHTVKRutfzyXIRSmI/Ewn6xRxhqd84y
zvU0RVU+q0TnKhuWWbrrbjNhcOwlcuiQ81XsfdoV2krGo0o38nX4PJMueXTpp8HOdTqwxgbGHkf1
H4aT59KrUrKGgN2LfGEc5wf5VKBBPv7BMMdn9hCqGYqP6yU1PjKvSx4RjplORKYCf9+BC/I6xtqU
YGxU+F2zmVyaPk6ZwZIM+Nn15JbONq77UTLiAP8kGKDmOGruPk/SgFZHeoYyQkHKFPIF6zMsAzDd
ogbevVPieETVXsCNqtEO66Jzgh5Kp5kpqmxQqgjTluOCjZQHXDyjIicMmcaQGRnOlCGLtMVac3r6
pfrh8wcxhh7WhPZDthOTruo577ozHF6GvsU7DcArwzzwACqak7Z8Nd+QsxY4Q6tIptalcenq8fOv
TNTBBNIxRsRpSDcgq5lkjodNazaSjVwKVGfF/oLYAnd+0+zgZDvpGWui9jGU022fmaBcSBp906UA
F3K5Oq5VyhcZ7g4xY0Yvn9W3AmAEm/ctVfJalBWerBtkEAKI3N93zp3j8wQ8t+vyx+HUXN4C9Gz6
IIre04z8reQKCWNEgOv0c10Pl4MLuG0gG5ACvyfKe/puZasD4GxPB7RnhfkNugIZVuWwHAZIlhq/
EQGBStpGJJihWihZDymCtO+IE3lHYuL6i97Mewm1robXxEKV0OuW8TcGoGm4vZ3eBX38a0jL+8YZ
fHcyo7atafV2DCzMntpQeEqaW7wi+tUuka7HLPICF8XDBDcYKMW4czT64HuCdi+g4wmWgTX2Amq1
KFBhNAjBUUt9bjhcqzgt8btQdKIYF2LvGaCb6Pc1oqOID2jVZQCaHMHBrm4SYC/SmaQVHX/XEpwu
7U0yBb0QvLqFOP9GVQrKiPYsm5k5dHH/6ifWP6Wxq0I4hkpO7XbfrRI3geeBE0v4WTeYpfRNrUf6
b+Qcw96GKytR7l5TmYarPH4W00TM7vC6Ku7gUnQOX3CK4EYx4EENyw7hPOntP/GbmCeiX492cQjo
ACri7TO+I/Mb+1ulOf044R+r4PDGO4i6pQ6gkcF2ddOn7evL9iFqPI6Mzegax0xdrQQaVS1yRWRr
ImjqSNFgYnDFnIgHAyFq9HDKODsAeR530a3fb/CzEYjF/RbcjaM8nA63PS6sy22uYyyQXjoc2ICw
DAzJqd4zh7XbTZwb1KJ1X+NECSVkNqiC/82ekp5pfpn3wKpCKemUblRNEiyd455KXJHY3goKxbk1
ba+ANVAzXALA58ZUD6xTsYV7+Kqleh+w1KRgaIJSIh4iFCIw59k3ypDnJxU5f0o9Hw9mTiyw/8+a
S6T6RXPK/9RK9TsYLRUk+nq6jSUnUgU5hmoNxCDt0/LL90yvGaKZwPvxyoWZrp9Zl2GCcH5peIlY
ZdgnxhMVGnm+lueMWdRIGpHt/ozkknVIw2VMFbDe6Ma1+qmMucrRc/tK7jpGI6YKB0nitbhMoQDI
bCVmJFW8tGttGMUqPVbv1IFg/7Hkwz0lXznou01QJ6t4uxnp3cEfg9Sg7UfK6QCfOwBWahZWK880
9UWojRE70h2oUawi05qkMS7FJEU9K4SggPIJrLYKK9QFV8JraKSFISdk7WRne3Wm8RYbBrjVODkL
idGCkW3ADfu6yPo8PX0bGsMyIn41GJVOjcUSK/UwohFaxdZBkzUMCsZGGVXjuWrFZWxitfYRE0WR
87URarTQcwlxwViRYg4v3GTXROVmG5jV7Uo2Qs2gieyP4DyIglTNNT4jpEMX9pD9UHvzk0EehmJA
Cm49JzsG7GOBeAtoRpS82IxRJVIDol7eC5+ZYYUtxw0MCZN0Zb5xKYHGb3f0JC58SgfYaNzWbaiz
WtKYuYOhLenvbkmvk7BorjHHzBExnEoDpHccExHjll4RAYNBh3OOVEwfAqN4QL1fhMUWKJdMhvOm
47jY2KDfE0LZWfO50MhM9MZg5UDSk1BohKIdSMgab7GGfJ8qy2LLhiQbsP9kY9lBbFOuBsLPmAfe
Mw9yTNKWj6uFafy+a+IEgL7iKZABkIgUgzh5TfENIiGmmKZSLiIfKVJvyNAQIzuq8aKXage4SYVZ
5ht6ey6uU0qMb+Q0zbiR8ZyLF/OiHELbywao/ln/zH0Ww4RBuTwVcNyyjFnZl/ci/7uY6y/wGYzN
y36lvewfu75nJhaHUguw3/csQJzqI13Tw4hALi8FZimNi3ImZFPOdr5d+HTsNPIU2VRAVHZ2t6Xm
pZd7PtCQjVaFkKqxoKHeOEvoampUZiW7qr1We5Cbyi00TT/bFTuUBvhVuHb37gSlWwIbIIJBXCNb
zk3ihEnzfSfYlF/dQJgL5X/Yqp2v1N1vgJaEXx7oQTkOVbK4ALMfG/nE+tA49N0qdMjPgnpokdNr
hhyL5KlUv/tUavKlLQAXH7l/mc6OZk6iYWYnWWOb0cAvkfNXqaSyreqoIqo4g+qYedVntfUEgUsd
Q7ddpumWmzcAyCOT4YnFLUhAH+SyEAUP3rH0kBLEBx2lEG7Oyt+r/mQi/aa5fBniLNI9pG82B3RS
PcVZ1LaoAS/TqmRYMgO/ybYUJcFzh9Rzmo8uB5sABZH+6v+ppoaN0rNnz6ogs+eMN2htyb2jPN2v
X3wIybZsTp6B6vKWmSNIcHfgfEZ1DDgb4tIEeHG9NBN4F0AIvHWMCaiD50h8AJg/0aw3w+a6I/pg
/IzQlqRRN0f+N6okE5RUo08g/uCigSWC24sUTf0YLFNrmNyxtfrwcfiu5H1b4LdvnlYJWRvfPILr
yNISJgurzQsD/Yk/8xm8iwjYEvQCk9bQ4zCd+jo+wdJUiLDEB0QrBC/qdPKjHI+q0gwvZWZBNmLB
5FkY2TwfR7LINLESZqig79nBvVOVjUqqJcYTMF6QAQiH17ZFzIQmvPSF0eDE+EgGTtQjI8RiQbTY
7MuAsgn/G5PhwYjQ6dfZG0WlUx2k1FAXm0bDH87dPh0P3+W5eihcQ3Vk+zp2Nwx+eLQ5OdOSXciu
T5Nsq1RALGNdtO8mxZoFqpLgGOXxa+y6KIvoUrXP40jl3+fLrGBzQiEwDs4wf4KXM1K/UJub9DMr
AZolt+cuGl/Uc6dISnNI+i4CAKx5/lBdU0HMzDFg16eKn7qxY4dBgY2qL0dtSF1I7d6lpxrm2LoV
d6ht/qoHNnu2ysNyj6u1SvXQ5z0CQ2bPXlKcz1RnubyJz8p96B8tZQgNDwxa54j+NUcLy5bPMHU/
LzFan7sQNIwSinWpvZ9PaQxOb729WvcUuKAvIPrvB3UVGwiYwa0zjDUEbxFOozfalxwjn7+eREV0
AQ/mpg0K0zVVQ4znM/LKEK3Vi9rBjNhJsCmRrEFtTvnq5sV32fp/Q9qzIDQlcEXg8ft2dGkj4Sof
KHpLEmXUaifKL3vyfIwdlj3qb0HyQfRABIKGQj+ViuTRWWByxm3luBJpX2VlewTmFRw4ucehi9K2
w8lr3NLua47tPXstI2KV1OWAa8e4DyJgZ4vbyEIInNTZfWH2xz+cBTztHuHmftkyFb47mv6/6+Ez
bFAEB7fnislaNnV+6nuimM0Cn6feGZLpaFRjkrYWSbP7TyNDFelaI7NYyVqKEuY3o4CyAAjFQ6mx
YKNAQFifAEeX39Sns2UlP/BG0nk/GfEzZcFvAa9Vbz5T7iSleplVWE+LO8rXNz9jKrITWrA1XfBV
ZjHrT961ZgRYgFznGeWU5I4Rb1lIH+cPvRpWa/5CrUAYlYvWmEyVmmO4JRBtQSJGNkuyTH2psnj5
KrJVuj4U8zxPyYrYTNROreqKJYqKhjLjtEH1XpI85xzuB8XGjlLQqPAc86ViXnhYNSqpqq6zp4jM
mqc3+nQmPyrtfNNYtwuB3ZXoG7HTwAjiIrm/6e+q9STdUjsLY4r+6iLV9GDKPIhGAIQIdiP18shc
UKD0ckVKL0YYpjFra+AkdF16ict5/J7lFxh4rnCU/eIi341csz4RaD6sIawW0EHJBz7alFg5gxIu
rSPO7/k2nXApkCsmuJflV5n67zvYMKf993UKc4vGJcSsLlfH8k40mopRDZVOb+34VS+LbjltwzWo
mCoReh1pv2mCvewEdH0D2UaS28ykt8WkLOljcaY2ValnZpHG7VumSBULl08WydD2lw8XgOZDhrew
LWPGJM61wYGix1gDKRcEv6pzO1bYXTG1Em7ebVIndOUlF+GGduFli1DbvkZEfrw9AHlJdVSS9YPG
ic94r4l7mz4QXrdEsNk82WS1LYeQPxiTR6XrRX+NETRb7NmCd9AUc7L94njrvJjHm6fhvXKR/k3V
O3YO1sXdCya6gaZKSbyBFga9+DL6LMVcINStcj/vot7iExhC+JfxqrV8udx8bhF86uerEtsXM9/b
MFRmsnCX28gwF02pvjJeCE/Eh0gYx9cR655MRFFIaYvIthZWOS1/rQCzm6Zao50kFiqokw/DPjZN
S7DU3w0vO5bRcpcgLkflnmFo1d4cx4SC3hmXAWprhfCt+dqiLANmtG3soeKH5lr95/j2biRUmfSC
sQAbm3qtITOQyrSfu14RGrcfGBgxbtVfjt2cyR4PZqjUqc6IsjR/qvUk+UF0fjGYXypPVseDGm4B
UvnN8j/fOXCUn4qN7WLJt8sMf+riKY+WhFO6LnVi6CY0goBvp8bkfYK/RoT65Ml15GKMJnfbdGVs
Y+UXRaQdS6My0HeZ+S+z+DQD5spvBsspX6dSbYPoNJeFYWgaGbBoNqzzWW7O4M7aKageqwyrecBI
DN+RMDG1yNQ9svjwf3wIPww223eU++r9YTy8sUTOHPxkDKIVQt5ccmUeCyjqLnBa8bG/ahZBFs+c
kllm3fx1dldu6zKf37B52CDsghMBsbgWWrsBIBaNImOybuz7RS6uIX1qtamBHh40tkBciB5oLVqd
r3lcr0izuXjSDhBUiajF6EsBayKVqHPfLFNug7EtEoa05T7rxnaA7IYXzcKNQEMRfEuwLSH/1Zia
9+z3b0IcXZulOB0/xC13zA47/eyOQtkP9Whx54YOwlXfzbjgf8U2BDjoiFOGOIsxlhAUo2wPjQre
QaWvCSdqVM9UHtzQqZGHYJJfXnoebDbAYFxtbtG/ZC2k932Qx4gGKavX+J3JgAp6Tr4sUSmw0D5S
I0DyRmImVDEAC2RPBfkVj75oFh71k+ml3ryBBhLlW9RpzCMD76PSB2N5BgV0jtHcobUc44xxTKJ8
R6QRvj9TtCC96tJaY6mmDnAe8H1NYwneSP+fNYPOjIpG1EZzHva9fW/WnqKHeOWsue9tokA/eTOJ
go9UO+mlVrXz9QYPp4pKprLwP2UPDDGjeE1qeDPOmYxsnHvzcMVF08Glg0rjB2LIegZBo+s8UsKG
y9R6wLaLNr3Z+ToPGACpwdPc9WL7SPXCVenqhCtv3V1VrqebxlSY0yXBYPOnHLUgD/3NFyUCts3b
SRtwbi4eTdqL8Wj1Vbfe5WVxe0Sso64kWbDjZW+IgXrWyB2bmhYAE89tHldfuUb+uUF0ADhl17vF
bT7XYXVech1KX05OPYr55LEdz5vHYHxNwu38enJqbdfgql+dZ5+2uCXemIrr4fyeUSl8TADGXJQb
+6CzXlLO5wrQVpKIWkH+irP2levW5YoyOcnyg1aSkxUlKAGwbU64+2BJWex5h2fckMtbuV7CM0la
2rRzN9PB4mscnujUbbn2tDq2CjfBvLelyNX1Eaz7m+mmOdktr6fHH4er8bm7fK40l501iuKazJxS
P9fVUI/wnPqkc91c15gBwtM7JMhs8DoU4+OJ+M9Sn8D2PiiDKE+YYbqnGUWM/WCcqAk0369ekorl
HEujRzuFmyypxzM51qn00bz6NjWJSn1EeQz3lJfo0hUEdnMeLsSeTp8VrdDQEOi7xpwq3te75uAU
uNDvuAqIee1XY+6GGqAfAL9wqwbMQTR9zvJ5NBmtO6DJX4OHuOaMNIQ1VR6CPu53bmxaEgPRKYJ/
U4yDS8On96Fs12QhL/KYeUkHoASqVFe+nlJXim6SGsKo5ekmhIcPQBtTDbWXRs1CiHBKdDnm/ao/
ti0ynjqlOwdA739FJwuPX7gxYaDAfRgw8K6xbQFuUCV2wzYdtMD7Ey5Ah3YtGvP5c13nK6V2DH7V
WZr0slHNdT23eEPX+0ArnqtNG+KUXQsc2tddB1qpR/1A4/q7Z3SPv475VWZZGcFFNvTsqs7X6s0M
89qhoxt+0ZuwUQb65OsxBc5apw/xhulp9WY8OHRwUlVvMmscJ0czCkKkd/HGYGMP+0ATHzpcstJ2
N6PeQaqsm+LAvVDXLR+xYpFf+QVTHu0OqeBBRzGv8GHRO5jPhZ2DqUGfF/7o0CJBDD3fr6SEZYhI
jkuWTbYDXahh3teOyfIpiSNIB/bntLImZ4w2GV5dx1p90vQNF0sxPr861plieWG5Hl/dKVkm25p1
4Vm5cPycnvNw4co1vhuiooFJJ7ZgzEYD/ONFRXT8/K8c7T9hPgCsXciXSpQiAUThf3PKQU8Kirl5
OddZ4OEkSQsSOkUcwpB+7s3zH3/PYP8jrsgvrZV+wxUplbbnen1+IF8byL9cQSDy1dX3HFj39Vvx
8nTctOvJ/X57v6uCpUsBp3MFf/2ZwLXvx2k5+ntn/gTWVisH9WoFRBpQHX578ktuk6fCVnHSnZ+C
6/oW/OHcI/hDf2/kT/nvtTIQDsDlVcq12m8YDtv1MrfMTavTbn7WWlEzaNU8bN4XqF9B65g8JYz2
39v7ExIGxRHzAbBLdVB4hBD4BSLgVA8ui9l4M+kmyUuB0vJYPvKrq8q/JvJPSAS/NvMbuOJlu5ru
ZtXqvDupVa6GhfF1fvevKrx/eJJiAKYP6A41Juj/CDvP5kbRrgn/IlWRQV8JCrbknMZfKEdQFkJC
gl//Xg2777PjcY3L61nbSoQ7nNOnu49t/X4mi23pzYz+ko+wSfGNYb+5qf3Xkkn89yv2jacHn8Pg
x84vML2vLhur2pnnlWniGLgbmT5OgSgqbSv2qyQoDj84OPzZfsZ1bf6j8YaDvbT31ahkF2yabG/n
iwltxOLj+qpePMXl5rx0stjvVTFmWcHejY75lnbPl6sqMWucgLzEovfhwT2FNv7T2236w1F9dwXw
K/Qwy8Q+xWktsf8zZppyvwrKGr+u1eH1kD7sEajZ1+78bf2TC+g3a43NNbZoQCKLRv+LV5O1CGbZ
2u4vZIqVI0ixj7j1MRH2r1h/5fMfnKjcPz8OE0banDDHXZ/7+/XjZsG8rI7lDGtFymjRM84+eVRG
JSQS/sVC9/nJDs+X4yp+4iHs7O+GV290QYww4IfogNUOrZ4xyQ3oAkb3LkhO9xcvpyEtykIMhbZR
HbLFCiT8+4BsLbJ+98zguAPPNeiTgk/y14XpdMiM4+FkNve7+AnSNX0GL4rQHVRXsGdP5xlOvn6y
DK9+TQBxD2PaAn3cl1j3jn5Yusw/Jzm2aPgPeRwCjVS8L2uJVXunYm2s8ns6LZwduWob1ESzCIop
KVN/HqMz/8E1zdT6//up85G0psH0yFPXhy/L5e7Y7J1VY9d3ZZ5H89wIvR5yx/Xx3FMwbNHdsYc6
ffbZO2Y/7AZtx60vH43lUV/eR1x2w/iy3qyrxu03+Sa/96ZgsZ/ZjUx8e0kJnvlhjMHpRfclsBYB
fBZ5o0UMj+Hvdx4D3j/PHw8bjkJ7BVvSl3W1Ys04nNL16c54FlXCelaJWAYvKusJnBO+2xrUAK6K
lGOOtmCwMrqk46nqgiCD9G+Pi2v5U4op3CFsGEhGdBgkV6IgAkagupGYu9mwuREqoIxeeEd25kU+
UIWqhJT1utq6irZwUIbooG88mheKs4M4q4UaZyN/cHrvAEuYF+C5kBHI42ns6EFv7bBWHYNQqMYF
7BJMJj2lKlKCN8Sv2JDY62ueNNPj5ZZGLvBZCeGWpPMK4VRiORDnKTgT5XVOliCBvBv/cAf+bFOE
xT7Ls8Fwd7kT/peowM3duVMECxzfuZa6hvpuWmHP8V76INW1qWBSriBGgmwg1FMUAFXjN4RpEocj
SQaZVxFVtVqh9FQ9VfkGK6ZugJyXYHlKk+T5x4HgTyDqkgrIGtFRed9xJ4TKl/ciXdI8BwSAtgcg
BbqIuqRCQcWcFIyqi6tKlh6vYNEBO4ArSrAAQDLoUzVTBcfju+W18IzgSdfcZUFbJs6jfEMFm8j/
QNz1I5HtD1c1+NMgs2+6TGzTcWlYTrvf3zdza+vVmV3RZkLjGvbJhYXObzMcZPVwgL1e4EUnDBfU
mIhqztkSjroXzd8yPzxBvtpE9mh5uZluIkqyLi2L6GxUU2N7nF/Q1yfyn9Nbutm/bQ5cAEwvw/xi
WUT4ql57mrAW7LkH683Oo0OMd1VCHbimQ48VmkCGDMB56Jz7V2TJlymkjjJ0R06ESr+gOMqo+7We
0pbxfj81HjMyAJV38vE2DqIDboO7gTO1W6eDxaM7DhKgE5wA1LBkFzNPWCDL8x4+fsdYkFxBu8Gr
R2Nw9nKbX7OQDD6X0WhKsWQWXj4/0ILh5jyfXN9eq41M+HT+fgxphXI9iq6z+IR1Wj7JbqBF+eyY
0Wr0hLfBMLtdxM10kdMYLmm4KOtoNye/nf/YM+y7doWmz6QIAj+wPFKF3+/fam67qbleWHcLWOW0
BthD1ulbdFkbF8nhgSpV8HyCJIdfxf6tlp0eC8dTeoPJ0eWCAHEZG5/7Q3S6tDjst1WPHJseYPgZ
3vuryKTh0s0MpfWwsqPZBRWkAqBiERcvOLb2etGKJnxswYewEkMsez4OfThwSbYLe/No9+Y/He3p
0hm5T1Twelj1sWm44SaP3GJUvnKQr3tqODR7z+I+VbhZRM/h8NBcLh6zh0P/gq4MZysLh2o6dOXv
wLh9O1qt483L3Lio0tDx48y8tGhqtU5OeKDhLkvfGay+C9rWX6mRlhfuaPeVh5ULErcEhqgvrGya
Ph/vIZxZ78W9tbwpjmcV1Yl5MzZuF7uYNvUWzSy2kXEckvLQo3R39dqnTdfdBhNJzOhjQ42Yw/0H
ozZ49KvYDS5cehswUVn8LYwNTVoA0NtyF9Pwh66k5a+apWCK3Wf5mlVhDw/7euRf94Z0ojPi5YM/
u+65T152c7xbzGKAcSTGNP08c2Zh/mw2o90Z7OPe+iM90JNvnEIJTG+NCd0ETco01dXxsrgy6GSf
DXpjDml+zSSit6oNnQqbnc10gQOmWNDPzKndgqL/+rGob9PN9ewNKGthcvfiw1WVnKa2Bc00Ppj4
3Yfpx+kwnBnxfBdti5t9UiPPox4QJN6oDMJ+TiMwPzHKuLQiH14crFFaOGzmP8T/wZ8xBw74PkaL
ntl3gr7zZc9dltuTtbE3JzJvLcTi2uA+Qb1OdV8l+OL+Y9LxJLmA/qJ6mr7FWhKnSq9SAW07MWOR
GCRLFYtemPn2VYwHGWWq6KqfxWYWE7imBe3yGO8S602iB1Wu9K+AY7kxrFr2g0Burc+LwfKHNTlQ
PPN7vPP7aSv/+k/UvwzqZc+yljrt/WDGOonNF2Jg2IaSEkPEjq5UbkGJhtgZusuNeJQYdnNCJzTV
gvhViZfocHYmJWw5Xcf7lr0pquly0JIsQaP9ocoY4P2jjiu5HToGWHEnlQJJAi+BVAHWrr6iy+Hm
Hx8dQI97/HKA8H6CPL5BIXTqnhdYphf4dpul/efUC65Tmm979d3G1EifOpAJskG1S9J8tEauUTz2
N48WVIH5c389LPbjuX2e7+ofYg060353CwKDLjlY17r+VzTEr/J52g8YedoVN4mce1QyErlKFX3V
l1XFVRFJXCoPFp3xWTI2RbZlvD2pduzj7kHNQ2bcgNyqfCh2EnSmKyssSmyHtvIMGbcbr6JCd8ws
cQllsSeOof4iHTS8MoSUKRWdxRTKKLdd41aMHhEw+DrfUflpaR3U9Lr6kJigFJFaxguU3JbyMVPt
rB3vYr0gB2jg7Wr0SLkpsbH0iwqjiHwwK1y1RSa9VPUnfYDKfipFqsxoUtynFuyGNqwZhUEoFShy
qL63gUIME8aNzESlC6F7OvEclo7Qva5W0fKePgQJCtQTAKeJrJj2yJ6tYJsJ/yYHHvNWF8y+CxJo
PQTMdDyQ4BNGKTUjSdcb6L41gZdK1CptiWgg/aAqk3g7vMtjo6tmw5AlZOvfy/JiMVFxTbNL6wGU
AjiSCu702xKKtZFU6DG3gy06bNX5FWeuIUvQSpdFwaeUjMDpzOSzbQzgN9TF9hRQVLQRptoFxCDO
g7QJBTILGW9+WU0o8BC0EZmSl2j12sFk+WlGed80SmJK9e2AXiK23zf9L8BeOt/0j/NNfrrDWIyW
w6tEzA8knqOqjFoVPVpRlgyNQMZsIQBaTlrlubWCdKZ4WCwrYeXC3ImQhYe3z/jnPgoNl7YquN8k
Wppnn2Jk7nCLFPFGPP/lePPQu9zBYegTSW8JrET/URwNx+F6cy2FfkdYkQp/8yyhtJS0orTAgxiJ
aEGgOTjeE1zg4VO9ipYoZorEwJLgdIwmFUDlJLGC49yRX2WIpGna8ZBV613De87oSCg+iwiNquzV
g93nAfmOFEgG3iVil+zOnV+tp0ZnGrGH791VwbtqePvbvajY25ZWpYp470G6LhFjpGCecVXJA9Hc
IsBV5nC8Pww1hftPonXuWCg0sdFwJyLoeJHFEFvHOBAk+OTC+BCfUxRgMT0qlgWWAgiaqjB2xFzZ
4RlncFpjA3qR6CMikJTokPmJZSJ7Nl/VRlCuSKIGkXxy9lzJeH/bklVi1MkPIqjUDx7mBBWsps5d
sGuogJ1ga99Vt25i8jXSzGUOg9Mr68OljeFgtN/aqQ5nHVzu3rW0XrnNyZ5rNyh5gMK71kUYxVrL
WnIw4y24ly9d64v21hXndUodOVvGgHoeJogtEYsmXBdwk6Gw647oXvQexMnvbr409zvqNhAa+H7t
SsKiJ9Dbgme+IPZqsPEQ2SEb1jL4aI1XtGi2b3aPZw4ZBtuq3k9PZIGjpt79Hw8fGKRis2pF2SZ9
PJHSkbhPGavLv6QmLYNiLtC9G20VUjqTUEwP6v4DEUACds4KRq7D0qOcsOP5bT9F3qCTRkJizbJB
igXHEgoBLc/lvwHhAKJBS4xyQ8m5RITqZKPKqky4MPgwtamoyJP1W8bbs/JKCyuhWKuJaylVqjqL
iYMB5VsNbsH6JZG0MYDqorcUQUGUn65SLdFWJ34qOTZZJlQeK614OfoSuSV4a5LgSSDBnoSVIjSS
i02cj06sxUu+uh1vwePl3fpGAZNghDknJbEG5epRTZ34oKq2Q324rRop0pCtMTlv6zXwOr9X1WpO
WN8WsESCVeVsPs0GKinxslbSvf6gRsUGIkNA1dVUkFQRrC0fabcJqCVSGssZvCoxabPBTVAVMr6v
VM3TqrbtsS6Tn9AXj7JTObLmkd6RNU/gQHEuTy8ZCqqO1393x/gJr161RgoMUYFL5W3Vx3fcTFXc
jVf8viiozSnStX6HbQGVvUCn8UM2T6PobwIX2zJtWqlbgdfBWP8JoA6Wc9gUh+J0JzgDgcFUYUVH
3K8G5adWE4EiCio6g02ZjooILtdOEeBQYF0LENlOWklFioGb/D9lmSqlAdFK+yQ9VU+Tf8mioNUw
rxgv6WY6wR9VnhainUs6xXQmk7mTpGs3we9ihgWdHpWAw2ndTPX//MphbiBygLLzr/kqrrUb3o8M
8GxdoTdxzrKb/QT9iH5Mh7MbrQe9twAS/wyinBg/nSqEZ/cRhWj9TK/XsHxqOPLt60vc8FA+8I7G
pz5Sf5RNntQoOggZ1+pw9E7yzBM6JGOMzhU2OCKb4A3EsJPwC34dCzX2Gp1erZOjSEbGoiUHPQw8
JdHQRequhBY0vSS7wCZPD8wudPH1Qj4H7zusXWuunsQekheIvGedVbEf9rj0svjTX+USsimiuiaV
B97iMBSCzi7w+tNl5fpjKXPGb2I8GpyRrDzklOpjMNJRWnU/2ZAhXL7p5nbOsvqEmtuqe9adoJZg
jZP0+tg6t/qYz+tc0CXK7MnJUTV2B99Jdbo9S0epG2GdHXiVjvBfU0PJdSR304evxwwGDjIgudFu
JyItA4r3oycU1rh6x92khxkeB6QXZTfrMSoh3RLpMZ7liyH8TvfGQpOhO/nvHdNfhevpVLrBLZ9Y
jdx/LhIKDD2uU5dJoa6K/FP0DF3qLlzQRZVKYzlum0TpPuoMNLJ1leTEyDtoMkHC1A3Xo9qw9KHy
vtWD87F6XsDxxARSjE1dYWQ1V3IX2rzwYbIT1jnom9u+wh9aX6Kj6nO0WQrR1b2Wgy5HwWd0H5te
M85mzE9NV71tjxuk92kQYEmsJ3VUO1w9XK/1eg60vce6vx1J1LvW6rDk5dps9amay3ySbI+5KXQv
5xFETbSM4A300UgDgUkIGFOMPXmMI8wRR3KUJN7i1ollJ+Gg1p7gWcd7GmicpSg19V54gaG3wiYW
ljWu4bwpF0enHCik4aUK+vfoo7oDw067zbuW75rGmu+iu4oKK9ydfuw3BLat/zPh0RmbfqyYDIqq
3ClyEiKpZMVEV4pvwXpXiKatWggtchRSAe2U+k1WcmVLw9O/UCwRZns4d/2rBhE91oUVLTS9+7mT
uAjz1Ycat2LaS0veJRjaqhfggTodnFnZFCT9a//a5t+dCEZ/EelW3DId2QzUQby8w5PSKWVY/lRi
GSjRkmhr3z3QeB08Sq+RncAJ3uJq0pt6UEDlrSe9NmpCAhYijWtFEZLlavvtGGOrwYmukqKCrZ83
tw7yinlSkbCod5S263yknlQKD2zp5sczjKZbri19fpXTKexQyzEInAi7C8TqtDC6lGgddcK1HreH
+0932JuKS64IRM9wwceJamZhBW2Lo1WKhgMAZD3dC/22/5QBpah5+YXU+3INUGMzxUoYlPB/KhQI
yXGoONu+iACovyPL/qz4NNAZADeKb11sov/PMYnkiMXA4zVKTdsvG4afyUJZhQp/9K5mzY+C6dtz
6Bh7ut7tYXUxl/w+cFc5m1/4BEuI4ifLCzUFq+PmQRxjGXeIIezTxpW7zA9tmKSnbojk+gjdm0Q0
YM6GQo+uoc5E58Z5QAyVtFyjcEbyrDu/etL9kyGhElTlJUAdHml3JwMlAhXzEZlIc5MOjgfEUUp3
pfcvyWZ0RW0ixmf9QKIDFY7rB89+F+NZIscPxZ86UiFaqvuo8qDQrILApzBLtCiFWorzOx8Nn+Bm
H/nMFh3P8tGhziEiqwJPHTHakmeZ9iw/Rf3v4AB3uPtUXKnzUkRZTuYXMhtNL+XgKXsuYk7qUkCi
Q691MlX8qy/dQAezLqX2+chr7ZvEIBc5HHomIhu+dNkYglIL+DwikieVFV5zuFP/tY6oy29ochz4
3gH8Tt0BLoEG15pBpDhYg6cd1CC84H3FuBiL2k2FpmWsS7Y7ezescM3n6l5rWIo6DrFbg020Uvm9
dfccDdCVhgfUUgYjw+RFZyr7ho4L2o2uztJhM6k+u9nUWfJofdB79a41oKS3mnOYGkM6UO9NyiK9
NzZpODUc5LJyRiwPlEcZSR+ns0kv9WYazYAv/ISF7CeXjdh8zRJAk/OkooLXsnyNeH1xIvvQ3JK9
hS6EZpTBTJXrrKa96LQdDb29Xwymbnyy8ojcrRtv3HZqMvmoSn9nkKGdbmQn0nGbxRxXKtS/74w9
xGJv82kJTFpUqlPfgdDioHACHJCZVgEcBUigGh9qyj7s7mpsJUrtLcRJdFph/VfSq6RKqNcBMsAw
W5FAcfi03wN24nt/g9XLP64EEI6fnVchcrO2tCZ0TsueCpky94UZSmYgaptahvRblZGSW2Wz4om5
7x2DTDQ6wVginCktUGIg+MO7t+9WLrnCD5G98R0i6fb7nmf7Rp+GOgr8/xPYWyur2m3y3pHAXjCO
ZPQNNWEhVQJ0pOuVrmoPCAxHnvIcKAitbIMr55efiDEvjriU4KfXDFB4Boq44arN2BLZECfKh6Wh
FFK2xYtkm9SMlT1WxHB4WQ5EB6TQDwdbjVQOsAVBNyfeRZtd6WKQDY2DC9WC9ZDQPFWIBYC2LyRN
ErFOgL28kcUjVbbl/sDQML/Dzj2wY7glEEvgavx+mY7uwl9ah2N9l/nzaGu4Yc+GUm5fr531oFcu
MDUIErd8Ta30OnBeavfs7/epRdO+YvcgbRZtEV2LcuqXctyiKbLgFMztK9oj3NjnXgR1DsFaxnlT
tO9TQ5hFyxh3bjpaF/TyzC/frGP4lscnP/Lg529H+BOHFCWj4uPYhDh65I+Ht/zTuvTIs8mdz/JD
3Lvrxcvn6nl98WZP6YYSZntIL2x21DkLI4TCzwK4iI+PwZ4e0XUWrt/m06AJ/36uTssK+uNkoWT0
XQakQw3594udLrz1Lp/PTnfl2QqLb6RM3N0RPbnzcUkWCGKlLjKYZzwT9wLttZ4bipdJf5QZ9G83
7qALqonXSWy4RADdNxUOeUJLFGtLFkhHGNzY53CIGTF37ciZkujzG372AKi0yCRy5TP4WQ5RSt+F
NLccUkbmAYPcMLhRBUN5v9oGtGxcZrcQT5FNIQsnqnohq1WjBAHvTPh7oVv+pHcuIAt8q8WlrSHO
GAS+nJ5ByFtTf2JOErXyADYgpGOEwATSPCLmQfBM3ExArehZiVDdBtg1AbiSPP2rJIvUqw69moRK
yXEbuxPJK0lQTqNIXG4DqP3JcoWlaSI1LXtVdYZ5u3YJVOdmg08M9ljoWAAjLmehvKSaeJGUg53y
b19GWi/EUzHPAVelSowP93TqBCg0zxmYKjJQFHvNb1mKp7Mzbh5I7AGmUX3CgV3NLlPCy/nLvN2H
td6qDao2io7uIFC1VXZLyKS4C0BKoBeSGsI8qX9k+9SZx0pUIacshQeCwrpAWKG5/k49Ac9LLN8U
Uaw/FSnqSeZw33rUTedL1nw9UY1w5XC9RJ4uSWJGXCLDtt69omMhvbgg5ZECawV8KLoITjuwSzJl
vbF8rPSyLpjvfP0ENKuy0jktp63aRKG+f69ySEC9QNpx+XfriAXTKSQVKqefegTusl7SOmtxxXAE
H83msfy72QixJ/o3jyBjKEEqmxtplAn6kFaSRwhe5hn3yikeHU50NZYTUfom6TVN08XY+d/X6VO7
d5XsXhS56EuR0z6qLsxpcSsGybqN5lSMEJl5B0+nJUNLKDD6++oQqDj75+Lg0KXQpl+1b32pO2TW
rKhPxv5IFbNClCVk33AYOxpGZtdGFYAgX0XO2fHBbTVYJUOSPA0pYvvNttZ+vZqvi1bWKYsE60GD
9aTwgWXOgaMk+dHx1mK7EkZ5JNJWjNi5N+oKoPZrwUnpWXZkYxYbvgQwKGrQzKxQvOTPazTjP6Jx
35WvYWT8/xX4sjza7BI9F4IGub5mX5ZcZe8gz1z0v19q+/sP8mmxZjs0hex/IciVab8qVotefe+v
YbicP1lBdIoRAqsFZBEPJ2Z08ZL0rx/fIChMaMd4/b56/PshfEOfJTRx/ncIX+iBTuptVwv3cLwT
YiVv2t0VdHHJ2ogkZbXaH0LoIZgoiQH+/tnfsDJ//+yvbMh866Ur59TcO9P4mbrx0zTfhHgxTZ+e
xxA9fi0fP5bnwe2jRQvni4A2n734/OHvx2D/SQ/kGNyA1uKQcCBIfhnt1dac75YuVTYRzET2U61F
NSxJg1GDEbSqf7cqqw4Bl/JWZSoqWTqDbIv/6Ib0fBUv6AEhUdSa2PLvh+h8Bw17dP6lZaEdOK73
JTTam2WVHk9GA+nWDZ+KByNCdHlThLUX9sKdHffSMCgmZni8vysdWqxWr3eL6XAZ4nT2K9qdnbnV
5UwO4js4OgM7eqmu87Ck66YRftbnt9c/MC593bU/1o//HO6XgNdem4fjfssV3akWfCZ3nnxs48JD
NI5ePyyhDutP6p3iPPdHUnur3UrL9qtb5yygpFmLva1pGLYFEKH1wG3WetI1rPXKHbV1yO9BqbP8
OdRsgYT7/g19GKuuAR6EayIPH8nLlK+7yN9+ujVBS2H942R92AaQ8QjyW1j/P9F9bdq2UfVayofP
sNHmq8qz3H+zEQg0eBueYwo2QBUJM4TZWcPyM/NjOY7tUZMf8gh8UcBcWzMjdhByrh5Rul68g6DM
49n2SRdK0Jo1XH2KKCMftz0+mdB5Qc1V+yP2eRKRpnlXtK6Kvcq/Sm8UqiiQEbDaELqBStL0TM2K
aIR135X7aDak3kD9UX+0fFItxX+fPaqFkdBWDBTaFoIznrEfyJasa87XwYh7brVCLoVeCuX6o5JI
Rzhs/ZmC0vqcXU1bLp1CRwdQuKdNTLUV9DoJJwlTQk7KwndlQKQyZoq7W1tz7NB6Qb3CYUXgVTja
OV0LfZa/Q4cwY3cFi5ZSP3sQWzfjXsaPSpYqklMRe/Wlea7q9Pxty0zX3JZX/4ldXX4fcDtpriKR
qvwNFjiYy9AXeeqAoAW3XT3KACRUaDEQYhehKLRmeRMdQf0EZEODM8eeg1hNT6MSMxAvkpeEPkaG
06L5qCTea90lVf483cxgb/CyNvkGiRQblRSQnVVVdqXOLtRXE1MkAee6d4oD8paoAjUN8BVslhVM
DgSynt9RCtlN3EvvXhiQnFet6wOjULYzNEzCO3m4CBdh7xxdFMq8jtzRe/cpq6Fsk/mdbBaMNmgs
PzYfRJ/ETJiGVCPrF1k/bR/owcAhNjdqHqAKrNTNVGFb87j9SJX0FTGWltPiepW4IALLwWF4BCEQ
o1qHyjKL9xz+2l0NQfUHFXKEZc8nfWySD22pUApXnSOqQsgX+0FcDYJnRmB7I93HEktFVZez5EaR
h3oy2NBuwOTvt8S/WsvlvCj/E8Lnc4nP9dOMmrwiFAET7uBwQ42+hSXEc5BppbxPxEyQo0fJszXG
5ASu91nDspG5hJgQAjpEyVDIKXyt5dcM5Jy3+BBfQY5EGhDOOxA3CnVFiKdr1PPjvDWXtkE5ZTLQ
hbfbB0YXFd9yUlgEiusL2fR06JXidWq+Jo/aQ9jzAXiRcKMGn20ZKMzuhBn1AGL1kyBgk9fqGUS0
aNk9Sk1gZPJWLcFLBTEJSxQoxid2oKq2fTFkNLT/BbyFDWmllcupMoUl6FsHHmsiYLunca/uKgTU
zBdFtsLNNCt8In7h4ko0Tgl0m0/9LOR0BwQ3OQKV6z31EkK/T50h2JxOuMPRZB7RWr7HQgQDttkd
JJ15okxJcvNyLFcKh/4BBJHajbUfI4XDWRBLZ0Uu8rgkZmSTlnG3TAD0Gu3f2xtZO3fRtl62If+S
ehv5eouo6s0gVtrA8EJUBLE6vBGo1KCPxVFrEy4/Q3HxeJDNX2BUV19WaVlQk2AmfXUpK9QJRrQ/
XsGBItOLiyt9lg77wE9CcfXmenQNCgQcVd/8PZqg4fh3+zMAS980DdHxv4QTee24GV3Km/v0xAqQ
HeMycemP6rJAxn16dj/nKcaiyHLDxSkOisiJTrfOIr7zXoykiad96EDRaVA3axTcEc99frYnd6F1
h8nX0kdJ048+8jhL1qgQQ3/wPGXzq6On6eBuHH6sz5sLVtAw80ePPdhpxTXo9i/TOwcRtcKyN8XQ
38EMZBc3zN23Q5wRbLFgxPanvYq3oUEb+Sg9Ryt0u5uO+r+uF/vwEI5KPzT6cY0/6t8vVqvt+2N7
h9No+QaEQtpT/w6UZMZi2zhHv753w7jPFbmkbBfar2hm6c5usVvF9uYs+FWZLzSVaTAJWYaJ+Zls
b8wpnOnH0ToaHcPVPvTjfDPYZaNDuHhdhGtvtH07ZGFjh/YP2E7bUPxvR/yFepsvkG7NK+J5wRrN
m7eia+weHYtqrnDFBtVIG5xyfYwRPkUa2Z9ppwrGEGrF7BKAKzmMz3TH3YUhr9qTGH+iR6yH6Cuh
EDGwFVj8/XIjSvpubP7nen8Zm2lhGvap3iIVoTDa1TfRBqj9oLY78ZDUvzSdwlp3b+szBSOKd5aT
TEXa7S6eQS1g7wckWU29aE9NWmu6dviUs5JbqMxSBKjKgHsB/0qstoxGX4B4VEMEBGR38L3luS/g
n2KWvNnzi95UK9GatVliH1VfVNnTk/S0BVWg/lQWZIc3hahipOmLbBfekrb3zu0YwzrW9iXXExsM
6jMtjKU4beTeCb/ajBaPYmutafbZGzS/pBzvjyGj8IpuNVOCIUT2p2TU9L9NhYKg3+8blrQlXwL3
5aJxG2fB0FFo2VlrbieoCITmKfIydtAzZr1EdXIBX7od83H/1uwDGYrM0PG9DNABURYFX+mJXdCr
gjp/QfSkZ1KXpwqvird6a6smIHamOJpYKLClirGJI+a13Jr2l4qaIHslKjUhs5lo0ZSJbEdukvBG
hSXKKYzrzrRNaJCgJNhVrUfL4UBAJixGqIyqyNtRyrrOntZ5w6u+0QwLGKjF0y7Rvyqb2Geyi3Oe
1Huh8zzUe3augV0zDfZFijomi79YowJqJKlad8YYFGm3gBVqWaHbrd+6SaSqxRwO9k+30BJe8Ofk
/98d/AJiF4seapO5U9+vn9xd8jC9vCtEFVUguj5z0FxezMOzLEYZG7vv7z9M3m8akyO/tWz0qAAa
rvlVmL3tbdfbdL2De00iItRT38JNle+JQCFaotIX9cNR8CQEtaaluJycD2fNrSoxNc/cA33K4wrD
2w+FWg0BnaAloLbkgGPlCu7eYtK7p2z5ZLBQKfgwmHJqqkQ0gUuRyuiKR2fQ+Hr3YvYpZwSdY/r3
CalVe1nCCy6pU8lvbUtUvkraT+EZ1FAIOXBDae+sNup/7x3MsJAAoTVXUVghYKpr1CWurb611c+w
F2F+SlWn+d11nPzhan+3i//nYve/YFTVzLY2p/Wsua/PDg+r0eLMOYZwwoerbYhFyunX3z/O+g4U
RK1k2ch/XZLdLxthHvhubvXs+v543cewLVy8TC/LcIxV0YdzJ1XvYrKtw8eLKLq+JnlY/LCttWPn
68j2Jd9FUi2NwZfT7c93/WOxYmOoh4tPYfQ7El+cO6Cd98hWhSBo1EFHUW6sHFFtubF9JbMTw1ao
jjKB44eAcrF6lYIcSMtMdjyxbPFVuhPQq1YA0DCpYZ+oXbcMeGrSTVJP8l2IwRPR32F8elFkrDGl
Zo1aK0TQzKFjSPb3E8xgGt8Bhf89fU38/8AMe2tVBc5u/w+mwulTV2EanWAXK7HWBOvS8W56uVim
i3KjLZ8UCSjiRKcnaQOU+yqTlCBVlnsO35LASoSpXmobTTGWUULxB6Fcio3V8kbR+PpFxWl6n3ym
l9Xn4k5lavVB0aXQnkgewS4ohF/UBdRPgnK1Ms6TI0xMOXLIh0Mg9t9Hpyut499GxxcQ0236GRgf
K48UN3ALnwpSObelkh+haWcj2e92PtjQ1xICVfYiD7k50cGJCa/OdtoMVA5XmmNytu4Z/eBo8qPp
TibRlktOD7N3IfOK+UWSlUNK+QP+brnf32wfVMk13KD/VUvjrBanU2YegCSJdqZlIrRGTaQEC3lq
PaYNuaN9Glo929uvGy/Q5581lGGxG2ieKGrSRk3PdtHbRIEU01H/iqfmAdxrh6eCpb2afVlkUbWI
V6ClLVtLdH3GxKpav0Pt5/pjV/0TENHSQSHmS8/SgSSLsaWYSeQV/UEkHOFwWMiBq8gytd1cKSnp
b12YpfpHAKqiXFRjTHSIeuC8QQFSiroYk+yCxExU4Ok9yC+10xEoQ+9IB8jEEiE6naGjRrYXKas3
EpHO9C2rT9UzOoRAtrrEg4AZeiesgd8NpJajst35lRTr8OtBggaPjQAOCrGwNdjcdaZkSlOz965W
w7F+Kqt2mDUpz+48106JfARV0zAIVZQfAhO3UfT82aCSIastzHd6beEdQyVlipoiMkiVUerfpwjO
G9/Okf8fVV/LOrZnGGWODccdY4By6Wp5WxrjI/0tqAZSxSYmuEuvN7vB9hhitWXjP0IC93C6XPWj
3mh7nT24VPP4/fjoIIe5TefR+mmBdcHd7CFdzyXaRH1amGN3HiGDpAXTIdrdlZvIMKdmc1HOIvMQ
lRfAecjZffw4ov526g923OQiPF0uJ9WdC+BziNImqlejoImc3ZW1DAvkoZBHvXPnZTeZfc6hb5fI
evbxogxJDIMIXnEOakZOuY2yl54RZ73ksEr8ZVSDZyKKWlxjiDNzwj2o98t8EZlZOL/aosNkxFxv
68j61QA/5nGzOd/5ccDuRoOa2WThT9w0wn5/0wx9cuHpgr7rTVyU4QK3NCec9ZOjjSbFevCxG69J
dbdVWI2LaX852KG8hLkEafrTWkDxAMQ9nVt3xSHeGfEsiA9w1orouIuKNDZoLuJH+V36Yi1j67N6
S6H5zLEDi1dGsujHhXV+OIZLADxC1To5GSGOqV5GQItOFGHvPLT8ZI6bmRtzBY7BpGdGPUo4jwsU
wZSV0hip7wbXvlN8HPLq0+SA/9+9c7X99Paxdxr6i9C9CDLszMIU7886LO5mXJ002b70VudAUKc0
oVFW8BYU8eyut45y92KeRacsqui+t/pcn+VFtGwSWCbbLDbyqFfESwtfz5AxYk4PVmwXYZnH+SrM
ADquluvEZ9w4YTXdfZY82kTWKprj/78PcQOrPo1J/bpieE1zL66robUP95+HNPbOiczv97+CJj5W
IWrf5gaxLnZV+xu7iAQfvAd5XJA1gT8HEeeweGpW8Z48u6ZLQ7VRHz1IGbAugGDdxC6u/F8wevGv
C80GkTLK2yGcX38f4zzljNCdIOiF4HY1/8AHjtF0MkO8/KApobfd0kJSwypaF+G2we2OybI+vAZF
sl7EmLPVNDyHZn0aZr/oPu/+SgPEvREv2X5sDhxR5J3npxhNvLtKds/W28wfG04yb6KmiU60ADbG
S/u6OsTuMaS/CxfTDC733gRMaP9UXvqnMLs9zRO4IWjViTezWy8ICydK+4yvELl63oS7TzqhcW9g
SPaP8TqIZwuG2g+RWWfq9L/N13O9vm9ZlunC3KGKRinz99hkaZ4a02w29J8xhkf3PKAJINjpS+nH
/m5kNSM3S0rI1KvYWSXpNjoAZ5tnM4RgKMYsxGyXeyJ1Mzmto60PajTZlsmsScogXq8GeR77OJQg
j7+b54lfTIP+hWVMG8cK0/1NY1zN1lj8hU2ZFKjKvcFmneg+wen+zJuBYV0X6QUrQYoccjc9UEw3
pzP/fGZfm/ak2uFpfbF2WHQo4Y97ecLSY1rhHnw2Z9KMZrhTA8F5Yb29KMHJcYklvLw5PhunOK+i
fJ+sUVIbUTVL9sQIzWCLs8LhJj8kbjrMnve38yoyimgTxB7qRnNsP82akPMqbpo0NPdJ2Y9cJ8KL
AQTcfzOrcIH1SH+Ebn45i4/ewDPHs36cUXAsktU28kiMm9g6DcvNJHcRprOUTsv5xaLHwkacYsZe
ETtFvEujZlI9bZcRPP8FznfMn3m0OEZ+Xwr15SxiTs/m4fE4poK48Aaz4iLvjzntmvNaR6B+x9c+
XCbI6DyYnZ+mZR1XLjYAcVoMZB1F5R53+lVo3Ow81vFwZUZpPjDfUjKBDAvIpCGFouS/SNxeRE2S
q3q6OnyySkIUWj3T6winInwFMg6CPWNgkieyrkCt6ofZLj6yEW+HAZpBM6Y1dK+f0Owb9X2eJjtn
wInu6UoFV80bzdfne581J7ZeNvfms3XZrIZWf1qUZ8ZpUJB1l2f8fATxrsfMMMvEMoI3Ki1GyCyu
cqyO47oY22Ds8Eya6R4TiTRegtUxg6okh3PWC1ESpVCFD4lxSo5GZKdJmcVLlgiwiU3s4RwEAMAy
/D4rwl0ZYb/EWW2BK8rEJFFdRcc0dufD1Ex8dtJjVKeRFQxS4tFi2M9GPfO8mQ9ralkw99xosYmz
NFpXiXcYBIRPZCDzBAZUGh9mg6MRBgRAx6jcxj52lcskQ7RKhkygnQ43xBC9ZFYNMUade9BkKz82
08e+ebcHTWrGjpMAqxZ5kv2a2eEcijHb/zZa2KHlRAV+7eUo46aTCHvgmkl9xPYhoqXCnOOp4xqO
FY2MWU96Vwf4RMjhCKpZ1spkX0TZ04a2fscwTXEWCNdl2GcssJe+0wtgd4xhERmbsM82iZd4FhIk
lPPYN5ITvo5+VNURzVsn9kMPTtDLfMVGEtqstHa4ePdwc34/WiFOw8FT/owtU1mFDq62d/RCm5tM
i/B0UywjWOFFbAB2bi8K9+PEul1FwSqqTvGGZ8yiQ3BjGHEPR5nLnMaXB6IbvGWRRFyvP/ZEY95r
drt+PowwrcWnKouOr/sha/vpI72w2Dkim37Ov+RcYLAIEASw8hqRm4ZbOylwZwdLr4bLXaRL+sHW
97o7o0MYHofc0gpPCuN8DX0TPG1+2Zud5/OLgzNNy4u+cZ7ur/hLlv+UFP0O5/25Ln9J2Tf7xj/W
p9K8Te1Bw2yok+Xk6A4KLyzZeOhuFsQOjMMqSvFlYzqDZrME78MdW4gbeTbtm2IX/w98M+ABbaI9
vcqCJMC6ZzPaM8VvGEjLJuQCz4O4IhBLkwpjcD+yt1EzHy3wjfk/ws5zx20sa9dXRIA5/GUSReVS
5T+Ey2Uz58yrP488c4Dp/gbTgNvtdleVJHJz77XetHpvRFI7uQVgp+L2KAWVYCZjH5YP+bR+1a3n
Rj7IddgO52z5B90EaSp/KXn/fQUU2iiyACyCGP8GGqRL00n9nOFqHplJDnzZs0aBwvuAGlh7X95N
EM3xYSj6nEa7ij0VjX4fzIiLLGcbPJHLQyY3fLnsjp3fQhjFnkLCYu2ukjeKdv9VMOWEuqey58UW
mdyrOiDuJXKQl3a2c8HWOqeCK2hfysZf5cMAiiAcDNoLtjLyUXBhdm5NcC6bteDyIEpU2/QMo1MZ
7gOh/IwqP2JTCI1zGjtjkdulIyIkdaSa/sX4Spi1exo2t2EaHQkSp1Wxk82tZ1ukoL/V7D17yBMG
LfdgF8nT9oNH0Z3dhdheIPMCtyR8lWJXs0OUrQ6lcxE+tsyTxMN6oCmp75OXOrwIFmn63XhzLcPr
Bbf6nC9TuLx1FypK0y0Xhthld2CvX7x0/LLxdV40E8ZiV0C1hkcZbZyZ6le8sgtwVUeXYm+1/NgP
gNeQtDtb7RCEIvvxPRNeCydVX5L1ozPOIvM+c5eNWFHsPv6n4uWvrfb/XSF/w1UkRavVVcqlO2kd
nLtJ6ZulO5uuxcZBVCaO3sXhCOsGVL15HM5T0DHkPmN9O5TjeebCYbbfguZumqs3bh0TdeyIk2Nw
kqJ0UZ2UIX2zo4qPGl8mMaAh/sbmTEHt+78bPP2v/d3//yjmAxMEflXVv1EnulqvYrtG4p1UAh7A
O9LTYZdyyUi2pb85d+KrWrjLu+xkR8MIsBkzHmOl2XLosvRHi6MNYftjfuIxZ4pOdWaMMxjOVIb9
vmfBqTk3yjHd6KOXDnLlzP1HHwUVQm0mw5MnhbG6uyS/m9fiqe9d07SXF/Erqx2UY2+5z55KqnJF
JUwQ2T8ojqT/9tENySJqzpAUEz3XXytQVSqKMW0a6d5Y1FdOI7vxZgv0FHcGaNI8oj36Wcps0LbQ
2mbk/O8rr/4VffrXleeyS5ZG9ImhKH/baDWlH7RFZRGJ6qGQjz1T34ZQpoA3A0kI9eaqKMcCR0Jz
nsSzGvuL5cvmUbP8Kb9MRIgvR3066cLTwuAVJOapnRF4BscWH6rkNMlhguXH2teoXuuLFjMuYXqR
29sieFZrq7W78TsZ1aRuDOd8OU7DpS9Oeg0gfPyHD/p4Gv5e6ROpAragUfVLf5Rf/4FCikVjzZ1O
pW9VtoJx/Ji+KlSd4Kulu5CQMJKK6mgULJzbVASpo1W2/FoinP8pUHIS0IxwdvJWyVcsd4Cxoe/9
054wAyLTD9qtap3BdCqaINORE08tH7VJ/SfrqP+n20Yc0X/5OKYCMPhIdlXUP3zYf3ycvI1EKa0W
8Z7OrsB9a65adGnjW36ugZnAclCsZMcx25fkNyGDTd1a5G05i+RakjtWHugDrgDKgBrwUHb76pGg
tUSOWgSGGVRw/eGiHoV4x4i37rQ0F3oPVaCSPfS9n3wbCV1koGewqcKVQOYp9pJfreBY3WUFg5zD
WfVNwx2soBP9ifi75fkRolfelPI2AF1AShiu/NLAiS8Q8f6ahgo+XMRJCwSbp9dOoV+m+Trj9jBD
K3e+kvcCMMqPPgzBlaZHc7Clnh77BswwUf2kpHD/8MMP3lTZEiFohwYJw+IvAqvM47OW7NadR0tU
fOtAhYlHEZEbziJT8bttTeMEmLSrJofGaZEdkcwmI+wnN+k8a/vOW9+iRa13kekm7132oSu2yOzR
xDeeqOSWxi0tz+rdaGM6HIWpLLrbEhAlLH0Qql0FMmNoM9yjFX+T+RkOicWmAjOwQU7uwKRHHAug
kIU7PX99LfuKI4bT6ETLtC7OSEjH98yGlth2jlyHk1jftYtTZP6zgcW+t9WRUpHUjTXePzoXCsTe
7WguafNb2/paEo97lTbnFYP0a8yph4KJnPmzzpiDhplx4s6N1v2ch2J0HZrnhdFIrBoKXxJ25sPS
MNc1zKJLKZ0SrLX1Tl/sbmS9+GkZjHCN6GQoHNYHcrJ9yyd0gVsMFPFITtcKRywJ6/J0Eq6QWeVh
kXglQqRTdI+9nIKaFgiBCmQ4emozKMGYYD+RIrJ+GnCM3ajbrOq0CCda6p8aU/Qapy3cnDpkeZQ1
zeAWilN1wcCEP6r+Ly33xAHVw7ep7UbL16gQP4duzwftwYNos0iEA47qgrI6NILfESWuu2TBSZX9
nAN0RQ4lyKo5lWl3jTtnbjTveOaZgGK5kuFntbuQ7U1+UVgFJHioTH2p7EKiXXRjLGCZa+KHZZQl
Bci859SVgY+Xo6GFBSeN7qnQfjgIyXxjQ/x8+KYYVKC5JPmNUpCKe00I1dXTVNaT14y2ll5ifrBg
W7qbon5InIbLBaFIg0bjOz3gH4p+FcRqtifTq1nIi6trnjW6BL7JxaPzyzq3ih2LcoyHTXLmy8bU
INp+aR9RBr4VhpMS4Jd7nbP8knSbI0cr3ZiCAKASeRTwZuQRBzfRHNWE/jvFa1/b07bXSOjsw6W6
quWlEncC8Gfl10xZydxechmeLdrkwhH7Y0VOiSFMsYVTfFyYoPuTKlN504GJfILzommvjeeRRwDT
5XRq1932BmRAxY5mA58RW8wKY6Muh4Qcoafym+Yx1ffy5Cy1002Xlplj75l5KCC5R5pDm1dHqRMN
DrIcOQqT2cWl2jkDO57kZrjGa9Y6+V4gfAiJ9v3i0ELUlYMlanCA03V0f4ysBHKHsVqDcnSUc/qS
7wp6f6JGRI+vKVFFrtCHXBgTIcGBWlqMnZoSxPDLzKP+NZHeod9oyWyhPakip7fCwbxz4RrIicKZ
h3Dt3FJ2heEJ6ZiODJDs/u65gxRrDo1xaPt9w3QeuyfooyZ3kElkppdS0u8ay1OR4vW2sIDkAO7u
ap97ufWPDnQDCElc85DlrhGW1+1TblzucS44gwVA7ku/4p8p1gfLy1F/uw16ruQwjt78nTDpJDsV
VagQTiESlXha1IOo7zP88OVNnq5y92aO1yqjidgZ1qkZHbHzleWt6G56HkQkB2ggsQci1GRiagq/
nt20O9TGLaiqp758nxkoMZ3i7CKa/kDCGq1B9LxMF8M6Ko2fcK4yNfQn9WdhOVHpU0ossa+AOsvO
Q0e1Ofln580T8K1bEyon3dbotImnubvF630Trn1klxOt9YVlrPduwrgM6pTTKj0ZzZPJHFd7SB2z
YKaHo6r8bg/31XLS2/rR96G5XSv5tsk3bXhStaesvHtmFFGQ3UfpunbPKoOsu1s3Pm3CecNxNoVJ
dS+kPY9azrLLz3p+EctbP9zV4V6z0EnQFb0Rsz/boU/F0ACGM+IiZH+SZq8xrgO6NfOsEIWEws9y
I3zMki/S/5i3tXvLxae+e2OqyGC9LtNt049Rf93IH+2O9ei3X7nk4L8QIM7XHdvA3AI5X4053KJg
YEhOfuuVS/lPueXy3+QS/yob4bNNOlNVM6lC/lq1DsbUJ/pUineCNRswilV/TsAxMYpnwWAEPYON
0ACLAWhmNLsR1ETOQwCE92jeCxniw+fASw1nnffVdiyaoOp3C74zXPvIuptj/wAg7JWhQY8GtYv4
KI9YWH0N+8/SwGTpr40/3UWefTPsgZKyd4HMVS6C9azP+3Z7lvPdeurznYyoPnfk3BV1R6G292Z4
nUdQ5zPNJ8fLm8gcJp5OnmbLoa4dTsLMzDzR8qRo15KM9WNkqpwE+ufqltOeJyiRDhzEfhBHmIJS
V14/RPI3T/Op++bwEmS3u64v3UcVHxR3fS1QyhGF0bslHYTgCNXN+CqDmURZvMXt3UAGOjvWD3Yt
IfJm4aK1NpYHKfY1S7I1y+vzJxSiNSGgB/2dbma10bDY5G+OQthvvvYjmn1Jc6X2SPZbsRuWk8jl
YpSjwWiNH9W2A7PP4HrvPATNruSqBol64DtQh6oJsh7iPGFlciqhXaac1mOxvfR7nWy+H9qPtfQF
nazrPdtK/KH9QMQYATCHnBsx7trhZ1W4XcoO4Jbq0ZDDmbmnEE/OhgFq1xE7sBSBGO1m/oaTQ95p
223bbnkMrMwpvO9IhsxtANuxBX4+bDoZpjvho32rfimwDcLRqo/W5LVvhmDTwDdOn9/Q6Y++fI79
qLeZ1iKfp8yF+HnDdIi8pvunBs34q4Xl32sdUdCfEG7TsP7mspGyXFtaMceV8TNh27N75jKriZug
rAJKO1hmkD9A8e5jyx9psAnZt4iPmeVyMXDIogWarqVTMwy1vs1MexeC8Vc8Xh4jNvOX8UU4jzMs
Lk6tT8AWAX6+djDg9hBQdv0ZZW4Ou/WLkg4nIcB8lTvq/GgOPZquEdPBrQWdvQLktrsB0epPMduB
2MzLbnrb2h3oBxQhsaMcctL423yObyOeBccAHqGddKUv6yFrF+NfG4HhMtPTgE8z3L3zYRQGO38m
82P4ba1eWWClNAJmfQNVjo7k/KyXQ/TTKtGX6MKLCDb1Y8vtmtr8ZOW7UXSX7XlabyaToD673B7N
UELDor3o8AHJcflVYtfffkU9yE5OLnKzI2Xzw0Kfo46RzYAh47snFjRmHAz60/aleykccsBNI2zv
/WizYJmw9iUbTqf+1OdPszMcgDq+ry4PBP9WVutkxPgsO6YqwTq+T/qR7hN8ekBNMzvC9E+N9H9D
Y0iot/5E1RvS34PCi2JVlyxJxXufhRrRaHelAJ3EXGHuMtWT0BR3QW24M/Un8p+Llr40CLLCiX6f
yMNLE7Tb8ufK9k+zOzYnSwojoqabnysgBFUuGI/bVL+mcjfDMzPM97kBM/8H3PVPuO3fu+T/+BTm
39a6UQpyq82JeB8YPkxDUOFLUf2EFUJeNlTcRXsHCZvgjWR6RB9TqdbstOSSSr7A6IPNpqZTFXsd
99Q+3dsIMdK8GY55MVY7A85JbJkKpXbi1jPc9CIMlJj73PSFQ4bq9Bc5aFNy/d+dv/Rf0SWTORMk
jjM/QTb/pizcClOWW4sPVcJ+zG7HwMBpZ8Q7auQtWDHzlLs0C+TJhdtfq+/kkyjluvQsE17aj4C8
fm5sb4T+Cx4skInl6br9zhOXRL/p3pHW/EURAfX5YAhQl8U2yFSs2QspPaLTJQ7cqcWpH0Ed32Zh
p1AH4DmRfIiv7G3MOLvo5ULQFAWQeQnpFzbTn42jiDrvsJQPIoPGZPhiM8jI61OCVnHUZwjwyrCj
1Oua3QgLsq/Rh1QUsfYEbru63EABaXn4L/COGkCL3ekLqspU3DiGj/TfHh3Ip5AGkE2FHBh4Zb8T
6fHzNsOXo0Ax/DYKZvL0UtK39i1qtBixFHs9p4CUQoGB5DrNxBd6WbzX9XCY9gwK45Y20kFN/F5w
ssYvYYo6ryKKVPFV9aSrJ606UqJ0g7t9RBhTyiDuDrNCktupyQ4NOz5jFTGdaI4y26ZIh+MmJwbV
fcFtMSxLh3ZJD3MV6POxif5JwfQH8fo/jwASYo1xG5qh/Mmu/w9kZSuXdpUWAUUnyush7ISTNu4E
4EUy/KwdBO8aeSBHsME8yFQ28LMwt3Rq8swZ7BqVPy078bMbQR1trgx7DgKl6bki+H1+FDNkhSf7
Fqv1e/FzOzO/c3sTX7jNVeNqR+1I+bDI141id/CAAwTgCRix0hEuFIoUU23pPnTM8c4SfEYIVZXT
MiILy+Gz5m/vYFeUJtKR2Dg6vk1xWthzIswBPA4Dw3u12l5P9TtB+MZLp9npd4Jr8Un/yg4mYeHM
h5v8JvXBwLPNzXHdnxmD/MwER4Q1tddwxiiAPruGVH2Bc8I2ZDeBWiPUlaVWOxGh3D0wmG0NMHg8
8zD5K2aDxI1UL0flAOYxOjDJ4uJMufPQfFCU0a2gXIgd4FWtdmCjmnPMUFZqeALXE3v+hqkRVicS
bZBYvmIAsX9hE4lgO9HBTQ4NajuEOnCeDC7kzD8jlV49JdP/SSt3IHX1TBS+0w8uOxdMcsowiwsp
9NHvCrkPWI0Ce+LRulrQKQhAYGXho6mEpN9A/mXpQy5Ys5ehmmFU0+qkrZtAqtKHmlBPu6QI6tKP
U5dw8gzGid2Rj42tqwwmRnfJ8BjdBlduI2YwXhGP6LkNxg2UQAY9+TmFC3ZSodLC5sb48Mk7WMwd
hWZowkXyZ+0Ev/q/90RZ/ts0nH8DvyrLW9LQxTLq568VfFKMZlTqgnivOEgLO4PgnBxp2GVk/7Cz
5D68UxLvFGZzUZ3EntkfhyFUugA9hIGUlFjLmvS/y1Bf+uEo1ufeum/M1rHOrXVH0FAkbo4puzkb
9aVTjgoa22knQTsRXRl72gQLv9PymwUjDJOeH4TUnyadvestQ3kGE23dTFIRnkbxEjXnQrqKGnMZ
0eaYNS7hY9YAhP1emYOw+FICfOwnOQvaS6VLQ8lqQV655PhJki1BDHLS4lXMQ8sIJB6vwYvyAPVF
jNxVdiNCSSH3wQfILxm8omHr8izCgDeUXm5Emj8+osSbmAWALGw9lEwMBe0UbGn0FJ3q9jr3x4U8
DHKqGJeY37fpvkyHms/A4/fYtOrn9UIoVn0vaHPsrHHQ+uh3COmp3nXrqZAvcvzSQ7oav7qCg2in
G99F7BcmlSBPut+lgbY+s76Hx8HiCYAnEMuKHUd2itDzR/++MnCgdmbZy24ynLkNqkMQ9zG6N+fu
qYM1A4e+89Clq2Pco93qgWkDaHeizdUvflCgob0mPIniW9uZzKRLL/J4StS9NJybOlzYh6oD3XYe
Ycc+LghTpJMZxIjmUKVP10c4v7K9i+sxVoP6W8ydEsmuyHeci+pDsy5Rfa1Rigjpp17+0k1murk9
wVX6vhE+B3DVtrqm5r2tv7XmWcfcydemYmCUTiEhp9ibxlUsrslyNYtrNR2E4SZth3j5KpE96/dx
u031qVcPsXXNjbuyXKX4de5+y91Vr++NfLa0YNIgF26Gr1Grd6EmX7PhJEuX0Tzo6m2Rzkr3sYhv
dfRebj8SmMHhpsRXo/tYu1+i9pzHlyI5WDRbZMGgmDMPC5JrnRMtXKwgSk8DopeKvfqaZie5DEvz
AC4K8q1YQYKw2HJ6zLtlqBRHMz0J/XOSHLQYWuu+ydd8fhLV22wexukYSeg89kwfy5KDWON8+Bz0
37P2rOsxMhGRRBUJzIFWOIFDeVG01636NGG5SOWT1GPJ4ueN97e4uxbmk9GftvYytY9POeEkUMMF
WnQbgnriPoWDfO3ypwLscjsY0y4+8O9GvibbQYgPEbmIwjnvHH3zWj4uLtci4ENALsqpU6Ea6v9w
jQiV6CKm3VyGA+LlzactaoCh8TARqJPs9CIoB6BbQlB227CXaQunXc3foPdFxoaihgvzCr2CaLJC
8I0cpPQ39biW4dSf8Ay3l3n9weuV8cXUfVEKTOOQy6d8OiZ4ThXWK1jQ05jcZPkkEzHfP6facx8/
V9Vnh5ChfxbXH0tKia299uvLFn+t01dEYHr7W+OMSU/jAm3u8lMQOcUE3tQ7az2ohP9gc7EeV0rG
8mQh9ToN067j2smnjDEzQ8BXmkDWzwuxhmOYDPsxfnx4frXkh5UErzuTeuylPV+VTCHIbhLtoFYQ
SuntWcHMXCHKcVnjMS+iIjfdceKv7TlD6oA/QL010tkUoJRfIumkmIFuHPi/BUuXxHYS2RIvAc/Y
PIafrNwbVl1yy82DqDz+UAqcjMK5li66cDdBRrMf+fpSTGEkXpb4YIjnMj3FOKU3p+lPS3+TeU/b
vUBq3V4gfozuZHAFphBKRHZ4XcCMaKMg2WsGgXRYQ1h18klsz4L6aopBJAZjc+B982F4NxrMgnGo
UdSWn1V81kmOLMON1zWDTbiszaHcbInhsRIX1q1YPsxnX18GAtE4JFiLyo5vKfrT3JJjMqCY/JFS
UEf2UBx5r8IKzHtauE/ihQ25Fc6peuPF+KHtAtS0t5oLVzFWb9BVsBP19MS74Se28XM2PFZQybtH
Qgk7zCST1xRjvxlwl/MYhQyTrh/vvBnAaM4QYHwWczyO0l4VA5U0vN5HBzfFh1Hezd037X9rvqNE
Y0dl2Rjqq8oRl0uXmn9tKWLl7ruJvpr2I4u+pPE9kinltzc61tdZ/CyT90p7Hdtr3X3zGeblpRoC
0XxfKyBihnqf6jFnN5Rtg01/2u7cVlvFCP2Yk5m3vzhS243YagDfOvZn813TfikgSMy+RREYP/4z
Td6n+Gvb3iBXckR0eJWaS4LBBB1h9LLlL0LP6Mln7kEJotlcCt4iy60nHPtoNucqemnb8ywg63hK
WQXcvOJtSn9M6isrIlGdnMH0zXnrbrPxvsbvEnlj+AmTUyJcYuHc/5jzPZJFvbzrTF1Vbp36CkvZ
dc8M0CEyGUEB8rQZpTARWB/FA532Y6RN3/BO2ncL96IEy+RpClOUPXT5FKXEMfCJDXoHRgWri8tB
X9Fxbnbze0M9KtpgcYxGqF1+dRQY2KTSg94ADMLlcJmY6ezUNN82Or7kjjyZgVPz5FWWn8s+HVMj
HAZC2M8l73LXmkejP8yqi7fkTl1rPMS7vjDtLOIqaSKnsIjdjMnHEFaSi8pS+zKZKhUhqXkMH6Ih
nrAwfKk45hpP7sDyfAkuEH3SfJhIwOSMNekI9rJybg1vBVNHhb34VK1N6ijQbPGPjaDS6oL6b1Mp
koLZCtv0mBFNIAcjwQXzcU4PTX6SMRFFT6lBp3bZZ9qn2X4K5kcxvxrFO7+24l0hC0fM7W57mtod
RbfV3nUiZSvX1L0Fs990qLKg14MJQ1tqC9cODdkcavo+Nv3iCSpJvG0GPeU5I9R8eEmT15L4a/Uk
Gq+D8Zxbv7PpW4DYgfkZaPNQKBHsr9JMf+vZ15I+j/Kdppcv1a3fyfIziT+K9MK7TfOvEjPB9JBX
jh/K9K2sT9stpee4iSmQ9qNNrmkWAAmF3/L2bjYvhf6pIr2vGBg5zb+E5KPOmSz0W83PShPG8b1R
XsT0e1BeVPXeiU+Ftt+aUEx+qfFvs/+0Jn/odvNyU9uXOPue25dkpgrin6a/q8CvGgzRKr6XjB4i
Q0k/mSinE6S6RiTYFeENE6iOPzBqnbe8Nfd2PZvqU62AgT0CPqvfGenTqO+EEME9ZFI87szmWcw+
J+lZnN8q6SORPgRyTQwoqbZ7j+XffcXEJsQTm0Oj1MS3UjwbuC97N5bO9Bnjs7WFxuhuvylWpSJI
t4NFRojuZyAWzyjS29FrqP+gfXMoF/IUvFQ9Kr1fKbc1fapE6j2oN/SQJ625LtRuNo6BmONp2kXN
hxLftvIes7Fi/eaQekbAz76Mwjgan4TuhvSjGt9T4k7ZEbbiMyZkzbgN8354ymk/oXxrp578OfXL
6WyacG0nZdlTjSIbrJJwpKRs2eJdmZRXKL3RZdppOXvcURZ/XPoQNV3jG/mhUg58Yx7R/NmlAudm
D8j9ngrlWfkxvsXJbmJUGrBkutvEYCBntXxwORmmifgILA1Xmf/Uec6fpNxbn6E5J8tRTJfyvkfG
srpL739UotOmj6kC0G1VaYNuywMEqU3pz8Y6IZcHIwRs94tAf4rzhyKqn3cKUTXmAf6p7V259VLg
6oNRIA7cK6ZT/txa5L9B9cR7SiPKNtA+LBIuHwwLQcaMOlSVskvfWECtVmjnSCGnt9pl6BXZaqxA
4vCE+u5dFb9NGdbSVSrCGn0AsXipV/C0Uk7Q/F/FN04DzpxAPsqybf1KP+J+P72iRGTGr22FuuAk
VFN+Hu35gV2+B19XHPHaf6vjLkMFcRW/JslOFBRzLsKNcd71/YPZRfQ/vTIpTyN4xo6fiZrA+v8r
5vA/EvW6Dl4Hpwr0sx6qUx45xU34AXYgsntFNlSAcZW/ptcSlf5+mREbOIrl8P4lhFNPD1Vvjwrb
hq5oowdIjAmCGydzysCXYL/o/eU3cFp0h3VL0KbZXOM8pWvzu88Y79OrAoQCQ9vuOqwz+VFGSZty
woFUHTTsYlLAdVYVpqMVuj8Pj2Y76X3r1n0KRBJhjKRjlYLuDKs4DvvGfLTquhBy/1eSMBR/kQJu
MthC2ruteI7XQ87xK5wwXhjbfkGCP7sN+lMgFc0HsiFDJA+j9Qwk3sde2ofCdlIEqnYsQ0fIZ1D+
KENg4BRIInSor2BhYMbqWZTumScTQQF4Q6aH6dCZMYuj2A/ivlaPaCkzLKA4Yj5G8n5B833SLBrd
RzAN2ZusgWoFTeXCzfd4t1vyGR4GFD0/akCV9PDReaWyHDH5OPHPUaC2dKQf83NMYPQzpgOOS8xJ
sovHpNYQee9bAHqcXTSmqIzRmBEGaTmPXexphAn2Yh0/ji9huX61bqMFnsWa2SM8qDjwyM8zXD4U
f+AKjVwbRBRQ2pqzkZIouzwAscpqfAi+cYM8uGeivoljlP0HZ88nkj0IoMHCauI+EjV6T2eGDkkZ
qyepnkjUrOkwsA5DvBEaKAEQvJzM0TEICcpdfQgl3kpEyDI2JL12VR3FktuXdqThl/JW1j1ixgnw
n0mIgIaVhJQnGBDHZ7u4P8CcdkKwVE8jo+hq1nigInsfbLk4Rd19NG+lftLMY/nBPpF/59o+xx5T
+7x5WGra3FDibFj20hbWZjj3LJ6daNomznsCpZJj0/oVYbSFt212pYYPKaJ6FPt9RttgYcbw2WxK
1Jkb8bbeptuz4LIspdyGWdOR71K/Ye2gGCWthzkKjHGFInjIOv2KnT+nPWZUH88YO38yHef4NZY9
U3Dx5WghJabeQLyEKmz3meC0KUW/46eiX7F/v5TI8cn3kYKcLkZ2agsbpdsYjggb3iMRANsMUImM
zT6mOGfF8sg1rmqGIzMb9H2NdVnflYufjp4uAtnteIWe3J0V5GDPCo6Ici+w98BiQ/ocxdSrK9/A
5kxKE86YJEB1sPYOgnMe3RQNcbSb4LMCXQvQ8lcYemugP0BetGm2vB7qzYc1AGzghIQsaiU7FSA1
vZmIJfxMgBk5rSmHZ1j2u6nEB+JudFuMmivDFrqHcLPG4R3xZlP4KV7zp/QRDR5Sevrm5CARt7aF
1fLYuAzqa5h5yNGJS2vLkqPW+B5sY7YRxbZ6WFb2Yjog8A8ShHGMydPKJOTlkPWEbfjRZIuRDVIp
oF8pznIg6xedSDXGEoyX0rxtc1iLu/S3BNiKejB5mG8sNtX4j7gEc9wiPeRndNnm63BNmZgpIXPB
NXsldg2NLlhrOHQPiSHoJgcvK0h57VAVIEICLsYHDSjRuUBLCQ020unWZm1JvU9p63YAaLLNeWUR
gEsrr6K8ctB8cK5nhTdepdJjOaA0LTvgX5srkKAeQWUrushO5NRtTXv83pQHccsBC85ZpGHPTYvp
FLje/rDe8syv78BJ0AM/yCRyl9wFoipJoGRENj7qLwqGdeKJsEd2WiK5+LPlbcqhBYBVQgT54MXL
Rtp7PNu97ilX8LPihnmwOKvvPZjwGFbjUUE+houw9/NvXkwkc4juXzzjA1E5cxj0yoPzySXAUgIj
TV2AjUN4yg91aaNPZwNEiYFHDWVNW/i4PDi/pfrA6oQT5waymgCeI2yYz6zCFo37bG+q3aO2tAvN
NnOnapzIxMpoF3/Krh5Wa0ZX42BgoxhaMA1CUgoPbZIWOytg2OJIuLFf1DuGO5GwqughKObbrO6h
VC5/xgJuMTSED9JEFhzza3rpZCBALyVphJaBSW9VABWeNi6/66Raa+yMYWJ5Q8OQ0TC98F9Lc9SY
2FIyV/NgzCcpP+gdvgUvnv1Md+FIV4GbGELGyvN1UA6zEU45ef3nFVVmEgqyr6uBGR/ZlZMlENTz
SMDa8prNJ3W68vdSfuXnq9ZNbMFA92W0k0xXxo2c3Kr01ExPCgdx9rQACI87kdZZeBRCCboC3Ogb
vM+h/4MedsJVJ1/CdHTVG6qDtu07+aZHzGVIhqNi3SOequ08EOz/gaGGY644GjH9k9vM7nqakEYD
8z9q14K2O1QJRKDQsnZbMjvrckBcFbenStqxsAUkc4wmYc5sDnRjI8Tq+2CpDyuUphHE2zmvL0r/
ZERXBeVQd+NEplTRpGDA0cePxT/icnwp8X7uH8KkHumcES7msS1vWg7FgREKACrUgE+AfYTz0hxy
sjRwxRm81N6SeFo85A/FYkuehJscBV0iPt48IDA78nqfG1cIjU/htJkPAXWL9rvYGw8PEP0DSsod
NZIRnWfxvFWe9KMUXA21B4m21I6DTcVlSg7bKW807ncU3dZCJjcuBYTOJQ/S/uHMYDgEF4zn2Ag7
EpsNjydbQmMQufVwkGib6ieRAcnWTZ0x9IQWp9UUihibpYDahHYjtYK0PynihT0Vy8CaYPq5aihS
sQai+AayUo9TEZrKa4mxUbyq6KjWSwYl1Tj/j7DzWG7c2tbwE6EKOUwBZjBTJEVNUCIlIRAgcnz6
+6Hv5Ljd5R742MdBAsEd1vrTUqJF3boWIHm6fZIGn7oyYlJpiaVJX3TaVtD3gbXWmkWbsjRnJQQn
HVrnJLWLV/cV7f3nm4f0VYkugX8y4wPXsp6tGnNtmofoua26g65vjOfeqHeBsY/bzVP97FKaAODg
ValvuLRQx8TEdgajEqzOF2hNPJZ5Psu1dQhZLUwsrCIuVxK9QRi4/QBksEyZQeSvy/hNqndFenw9
t0N7KIcj9OPY0KjLFwkaGHOl71SgeebN4QqaNAbswbFVdl6yVJVl1r8HzZse7Op2PSQ7yVpBGrTn
6B1wVRzonhAoInSCcUac5GD4HNOJGci0QsfmN9h+cLrYlJxR7oQ37Se4qm/BkX6Fl8+oECoB2pyK
kqteWPVfjPcMvP2TzFzEIsuwZ80yxd/0AKHqSVViZuIpWL+3JIQr7/UFtzze+RIr1uBgJTWCKfbP
Vreh9Wq6GxTznG2JU6OEh7gEcsFTYYtUOKFTeBjX7K7Blffrv1YdTEc0m0YxgRfEVp7yQtD4oVws
ZqNztsBu7vQU0J2tslxLu8HpjBQI2wGwkedU8GMGW4bOxA74bSBKgfOS7cREioPKAOpnJEHhskau
B0pKAEtygK14WIt/xF2DNgdYDObodQLX8zikKap+PTAAcQhGxHTldbl9EskIqL0xtsYRIc5a3fU7
MDnhUkFX1HaIJ0Wzox9tk6yNA84aLXO6wgbyqJ3WgrhyGO6Lc5pyxwvs9D1gDlU7MYCiFGfQbOxS
+q8fUt6E7+KnfrwuZHQ96PDwh8I/oedFrkhxB5HYovyCtYJwxkFujNpRDkOBgFx8YUj4TbIDJtUF
zlX25xhm+S9g7EvZpkDnpuEvqBfAArDTRuOUAkejgaVmYYUhL23g12xaafo9vO29Z1MUoi9V6dMt
m3upJ2gY8VxgF2d/h9p+Ev9FSKP8W0hjaaZEGi0EvGrq+uhY+R/+XRKEQc+iZ3Wi7GFiFosiQf7N
k6Ig+fX1AroYi2BXKrP2Oc8PYDhvvMqGSF0+OlGKYDJkMPYunJj/bv6yl9PmHf+bQf2XAtIQRY2U
cXUMX7YMAvb++ZhpnwqlqfbFCRIJ9vqUuM9r6oaf8k+111yfUE19GbvWMdglczReZ+RcL30VWuM+
tmjgjrliezvAIcwKrc1+Lr5j4jYWQBrEClOmmH/R9hi/Owp5YtMcBx0TzYLhR/+N8VXqsqkrpUlO
TEhYRns6irlyDyjLRpX1TnVUss/YHKmt/1jMGnhrdvgCFff/h9KqS6D2zJHmZ9Lc0U/dinN4mhro
UGAXhWAGzW7OluF3drW5GyfezrNX6LfmL0egcsaoumq++1NzBGbehaeaSAI8pU5/9XfKTX1ujK/h
b7Kffy2k//+8lq6KKuFL+q+z7X8WkvhKht58VSh3DSbLywf/s/9paLowgOwNApSsmTdHlD/TFvEJ
uZ624MxSkWJppAimDtzDBoHDLl1RIJ7yTb0pD4SlXjsUnFdqvjlX5CbdRKf8nO1ywvqB++sbx8XP
FUyIos4h2EOwvX2I6rMiQiNjMRSMxkCskdjdvXEtp54Jm5jYpYuMrjMjtRV1X8L0Gn3CCA99hm5w
2tmEA86yLfW4jpGzsbtPC6EfmtE9hQTlKIUoFBmNJDLXyKVzaq/gcCHKiBn/Bw3dKJE07Eaw6YIx
7/nm6BWgGieVIqK7j6b6L1MfBUF5N/bgHS/7v7cKC+xPt4jFeBRR0RRV+j1o2hLMVHzl5nBCDKeZ
zL2fRfIa4ZXXTROmA+lORMA3MjdQ7wI1ra0Q8yaQQuIIRH6cYPU9ANV+imKDKB80QdrEWluKA20j
DUjeF8lzifJcw2FWHIznOmRMF8yOsMc00mCkpmojoJ/embgovIBTbW1RCV48HR5zAvXI10yAO6iB
wvVUTltchRqJ3wWWmnu3wwQTjE3KHBBMnHvqTD8Q/2fUjvAeLpDxS6OjGvIHR0yIzRof7edoVnAh
I6QrHcfnMCkP5Agkm5izk4Smjdc5BbpM2Ph4K6oT5UPe5/4qZrrFaIiA2UGdddXWZBlYIK6mo1yH
JRdtEE65SBMDgIGa38bj+dpp6/HuPSPnJEUELy9BFSiuOZEcYYSiJuqjLpZCNzVZjkdUYmzW5vpt
OSDMHwZxMvLjRQ6tuIbLhrzAZkVQQ4oAp8LHZ/MxSC6iO/JUh2JEgcO0sfxmxyp1qSiR94Bi8Xs4
bilDsu0zGDvQ0LO7DROL4vHWjZgwsiRygV6HH6KX146pFPlKpsQj8gM6fVGsaKxeYN5YUroL3l7f
4abxuQfHjaHE6Erx/7bwfDZFvleDozoF5fxPcFEOjHQbth5CiJY5NvlG7CDr0EghD6dEGAczaXyR
XxI5EoSdUivP72D6mNxC3EtXy9/hyEA066rRJCeadYTryaO3io30S6w9ag8EuCLFoA7ALXfIbpmK
M2jDdyIjIhoXTg+UmNt6NJGR4PNOtniK8VCWyOL2+YYrdpd2C9r5J1wYOuoJ/FiAGfhSvQ9fZMG8
SLEec4AeAiNkA3z423ZKwdHMki0G3vabZXHvfmLX2EI9oH+HbfKVGQ8ZfKX1Ef+3zJhjATujuRTz
WX2pAtu8yIy+pkkmQChT7K66DpX9eH6TAmK2O/PHehC85jPHE7iVcuE9/qoqUlsw/NqC4LR8kYo9
NDa+ewB1INoZsj9jhlsNk1I+SjgQo81AY0cE1xZhhFeEHRwRZc8Nu52+dzO86jjP+OaTSTPK1sre
hlMYA0WGR0YoRoI6jsaZ7940wVInr0f3rr03Syxs5RFTGw+GnJpZqyISwAVEXXCSa5THkjajVlqh
8UqIUwDXPPrn57S5GvfmKlx0fyrg0sHCQ2zNClEWyP3TjQDFltK9M+2XPH26fFUMA6+WHSOj6F3C
M45IXVxRepPy0fhbPl/OiPvndJAcDAfBe1dOas520Zz6JAy1JM3GLr6wEapu54M0ZV1oJiymq61f
gS0cY2vClqnIUr7wP9pPN31Qk+XqlOKsmBoJOjjwdA+QpJwQEjFGTRTjok7bFV8BJsZgVyxQSYlL
fH93r+TwWggT8Vjrk/qqzzqHX07hIM9M0ZahA1dROqV4I/Jxr8c7MEwFTuX4vMPE3OhKTVIOXsSO
BowAvKjvPBp1ajuxVjwUtAK14EMjNbdmdhlZxAxtFoptcKGEDPfR54vpwyjsVsN3DQr2y64CigFf
0s2TcNJ9wFWj3Jog1x4PAHAANEn7nJQweZSI8qs5Obijos/ikxvRoSaGWTkKS/XOv4kwm3QjmBM2
u0JDUU6qT9ACLOcdtjrCCn9Ir6lJ+HCJv5Cei/iCEJ3PPR4ANuMpx2mOVLM+BzlMOGMtHkzNQ3yf
O+A7zWftzdBDCcjmP3nTYrVAdCW79IHDR9Xf6n28IGTjF0cDxzBa36XPJ64vVDlE6gIfOwEgK/pq
e/jg6ZocYG8O2sHbHi78tCZewD1IF4/agR8Fy5vb/aloeaNT7TtuwdGm3rRqobixES4D3rYAmGuH
PeCEI3zw5OKSUUKU5ADmzyVr5RFv0dqLD+3ndYjOMDSlPhlgc6kNDRsaqtcZPd1hUqnAY90mmhM3
1eND44Xli4rYp6sV2RyqPhAh+uoTmLg43PxJm9AMzbx2p4sOOTzACPbZhDZ7TrAx8YreSGISlukd
0BavkqVuOQCcKpojnbeWAyGJbLF6ogqOBv1CNQGgRWIAI8bjacgQ04HILjfrVjLSi+QvhYMs/7H9
/J/C4TfldhUIZdc3OroHzTaUqZyNeWqZZ3NoumAcJ+xF1RunsQp58ZlffpXiClIoy84/TUL3fszV
08WlgaxzjBdzEBt53CPwH/60AGo2jz2dWvgZhRPMxMZVuSOHY/v5kcFSmjI6KNlIx+4uMLoq2dB9
gkvk8/7mWxefVEMXnuO1kOqZ3jr2GDeyrTyMlidyJJi+sOVW5tQeCLgUwK25oTIVGsjhe3UYj5QS
yo42d1Fc4wnsNBfXc4Pu4I2pMV+YQQuiWbolkoPIRJJATMl421hXs3UoEHIKc/bP6IyclhST3F7+
QcbECIxLGqDOsbHG+ospVX2r35GFkCaX2rk8ybhL0OHGW3pTlQblp2/x8E2i3eOJvf3mb6wz/SJd
oHGpk9Gy4yNvLxxPuOn6DgNHuYstjIw4f5+MPsq1ZUW2jBtoJ5B/60Yu050/ruOfkx0OLjiKzmFB
bcheMWfGpL8KSDU41aYWNVf4RV6JRMgC3I45LVVgK6uBcnP4hyghYHqwUKo7KViECBunJQpRfg5v
eNqDbVFuU8FiAzmLIr+PwzTl52ZnGB3YGQjJ1ib5zDyiw/zvevb/JeC/S8Qt2r8xUlYSzV9zef6n
s2jFIIq83EIi7k0l/YyDeHhwnxDMgie+/Qzx1Vvjzcly46oW0X95Sy6YUQB553YzhelYYEAy5w4p
M4CR3VmXFv20naaD3SIL+xkQ7oROuOjBoyglbOG9d4BNUHWTCEoqqLWD0u9OnK5EcXH9hinWLeo2
QlPhP/aaxQQaBqOP2qdPEBd/S/2IiIfwHGAZCmvx06eo4mQNthEms4GkWaR7cxGOfv4EqtFxqm16
eYPPzsPfMS8NJzmigEDnRO2M+tBjuOChHZfb5NdCYwuuWHc1rL6/FIGpP7D8PlEJOioVlwZYxjIt
QMkrCtdpYc1S2SVFSyDc64C05UQAH2HDe/I/2KdTj0mZsJ50wRh6uGut8biHPI4+je1zxXX/Aa+Z
viXBHLtvSUCOXRw4/tQ7qDtXCN1NjmkQjXG7UBfaebhA8Y7IyRjVN4kPCfnozPyUYQfHb4pCuypG
LR4PSYwydmju2WCBnzDeVXd+30JboHQhc5k+ABE70xeCDUdPSjRsBwyi2NajQDMmwlFNkY1vZNgW
z9HCGYFDHALRbjwJyNIXFhwvbGldwzZIKngB37MgUdSBQyM8B7X7JPloPzoUBJn92lXWG5MJ9hBU
56xD2WEzaHR0iz3dDlCGUxBGedKTN3YHc2PaWvMt7D3mzhyfp+TRnccfx6kiOPfkO6K7hEB7XVXK
YiLrvqPrwHCN9Ksn3caH5leOQNZDPhOR3OojEiTl37kyxn4qU1QTmcimPFsmjttFhOwP7oaMQCgO
cuSQr2d2q17qN2nDlS5MwgfcvgRfxVdoY7TNttzN3FPH7lLuKYQI3dKfEP4jIoIWjtGwRj46ff3n
MbDI/5nhm+3rbSg7AHxndB/E2rPfp9pNSMcjANkEG15YwiaP+1/lnMGPQIdhYFufVtqJXjaZtS7E
iK5hL12FVAOoepAl+B/Fxjfm/I1qeBPz1ci3qi5ErTXM68B+mdfu3O4ymBnMG3FyseIv9CbSX7AJ
ZnL+oSMmHFdUdYAYlfFp/0SPZD8we42xWKduR6pNMs6uYCoSRPC6Jj4QHBSIdcMWHVK7tF/KpbTH
qeiz7t1g6BKpp8w0iiccOSGZsfiNsFDD1Olzv2P/hB8aGpVs7BKMe7/FEvFTX7hO9DmfiZBc0vn6
LRLcLjmTh6E+5x4lHUGM9AfLypq0VKNL4QPrHzq82BYOtJH0NhfS1QyYcOSqTAzluEAOteMqbvZs
UG43qlJkxFf99vwIiUIv7/3VYFvOjBMzJuuMZDk7emv2+F9owEE0zLlCiBUGPtnRdh3wupNfux07
jJ6J9EsXxE++kN0xaup2BU3uUbln2OAJZoHtdszvFrcueUwApz9ch3RLFijLPcNVoeE9YdQvp8sn
Dqf2gdgBV/IF5QMPGVGeX6ofefZA3z8EG2jIis9/fK7CheLivMwf4RsRjcWqOUOZInLlswsDaThT
48Lf716T5gAEirMcw578PjrwHW8mgPlybE1wiqQ7v3ERmmiIbXYEKJEgTTdROq8VssCHTJkZO7DU
UJO8Ug41XimHHzaDnk1Dakc6LfRJx0dCn98eIBRRPbakVFuz9p67nG3su1h3Oiw0jGVajMUrdKOy
P+fKVLxrt6azgwM8VZ+O/NB/333aHxeubCmaKkmGpf4Oewq1MMRljxIVVeEDDThYf7djd8pbhQSO
PX4+iuGlAl0PzlUybUV5J72LAekcKpihGfyDd0ahNCa/lrug3x+TN9Wf0CqENyhXsGhCQqcR2RQB
loOpwfyqctJbS+jhcZP3RHCOlBlJ9tf//mTKHz6ZIjIHTR5H1Rnq7xnDZaRHYjGkw6nuxwcWiIP9
pN2nzW8LW0DOO1IXKj087gqWO0jfe3HS34DtJcp7TsDRAotXCPKa4w8Nm6bbkEr4mlAP/vezyn+K
/8G1o+i6JnKKmL/H/2i9X8iGycMS/+NZTuQfzXDBrBEMaMNDKqbVuwHSQJ2Gr0fFHV/te4b6noEF
/QURyBVXzrs/7DqkC8Yk/cT0VZLlaEvvPlwIIKNPaTtK4DWIPXRaw5kqgcsS837YL2J9ita7qJYv
64Nzp3MJdZNMm1OHYQc+wj2nGhZWsbY6VC3LoJ7lL6IDpwkzpEjrg065G4v6AATGbUgSGRciUl3a
ZyLZrvkDyziSvs9hS1SI9cl2rWvS20cB12e/7n4I4fCdAPp7LNyJ6rDbhX71XDoqheHlJmc4yhGo
Ilh+OiGES1PrKDIC5bVljQFgoUh6gaWilEMVSKbioX5nnjkSYJdcODQ43+W9IMF4l55Yjim3TMqP
4Y58kFVbrOidf5H16GIKGnnYk/hIgCRxxPXCRz008c8YYoBqWNIgJxNUGrCfJjpBJBoO6J2T88Lu
ZFOINjPHj3S6PMGbQnoRtcUiTR11Em/rGUdgcQX3PPG5rA26Fccg3752cuIQ0G+w4HD+xb9aYTSj
z3eaQZ50UnLbOSI9MVnFNWIzJoVn7QpeMI1QZs8t83scp825jvf7iPGUj20TitxVkyQ7ET8tgoWU
P6TZxu/5X4yVf9hf8DqirEM9qJYma78RJqGRN4MR5tXJTyZwz9MAEgcP7khvLtJPYncJyTUh6Qci
sUl5pZuH7WkdjRKHZLpyYfkbfIHwjSPSSeWxe1HtU3F+FUBZk//eYH+4n//5sGNq2/9U+F7UvjK9
52H7Eex9NbZPeqhlhyCQxa9zINtz6dCU+eGp/+7gcLKJTDhMfi6/kTI9jB//Ue/rk7xO98OGbNaD
8U1MRrFCKZnePGZHo0sjrGYVnv77yf/FS+nWP5/8tzw5v7E8YzCy6uR914g58YKS1BVM4mSk0bhM
/cIBrG5BOukqULPDH+fkk47oscfIKsZOxpfis+r5RE5PH71GNdGyosyFBtx9pogy7x55V7oDUsvl
pGR/Odw0+V+10fgJdFE3LPIA8eH+8923se9XbZdCAEbLoVgUeI5TF6iTUJG4XmXoEsAmkdw1O0sl
d3ZlRntNXwX054T9t9OcVU+NiH5UQ1pq47t71jhuj9WxOCBvptBp0cCPbvTq2Byaj+KQHRKqh5Sa
3/bcyPXc4mCGGiK7uT5MBugYklHbvwR84iT+18dkJolJJB1TEpjXq/+2H/KWie6NKvQnLs6ODElx
Vr17B4s7kMZ1y3qjuNKfY5Enfr6jNS+mWe/SfDGIkELnC1SjgKqLT8CU+9oY/aP4ZMKtymjM/oda
UXoH6sgv6ZbcMMr5giQSfHhYW1eQXo8KhPWJoJD551xr5K3YPccT6Vt4JdmbhKjNnsRTz4x8Q35X
faFOXnbvHgFyNQ299s6yAXunTM0dMKkt1R2GZUDbwSR+wmEUudMp/Cl6C2r++mmWZK58EKutkIid
8B2kWyHbNO2Jlrc8Wsa5xh1vMHBHcFXr2sbIjJ3CP1bave6ZRNOLDjo4rVkOyFq+0fdVR/QhNbZj
uipCeQmaIiUCDn+RX8hLPyQMjMg1YB+w7OjWoHH9JMCgeTzpp6/BMnsjKlqEMdqN7HLooON9osVd
RTPhyi3HDV8Hb2F5fulLLV8NhDU7omAn33SujQsFeNVc3nVxqzdGhLUazg6jdgirI9nPA73VZKD2
5DQmfrl1SEgGXbrLX5wKH0Y6jX/ii0mttGiuYNuV+6Ao9ZkVzITPatIT4EXa5ILBAVfCPJgECWbA
Lcn9uAjPESmp+TK1bOMjXxtOZNK9jvdB7Apb5T40TnxSl1xr1gbHSuYCO2WugTFbH0cB+N/6XtlW
V/3Lihx5T4NanrXBhj3prsq1uFHt7LimSp4ZR7p+i+/VPbry6bLxfkNKVS4BOhGM9ajV2om2oVbW
jta5+nmqTnOoUTmysVavD/9khWg2AXtYld98L91oEbBGu47gMjQg7UfSGyN/xWy8mAzILZkMB/8U
R3NgsWnsxjStF+MgInmwidcKQxe4kbFGw9b/7o4wUHCmyZtyGJjGgQyCntIVj8g98G9NrDHSGYqo
KyBl1qj+UHwRPn8xvClIqyYv+WftA/t7yyj1fEPvwm8rIIiKdXDnZT+FOb+SBIWCzVOunvpC2zJd
bT9suXq9mfxVLXhJlRu7DKkkvoEvjESxEoV9OWXMZT1G4NPi5m9AbtYqu5ACiAv+LhMfy3Qn6wv8
3XswidIai8U3qv6KfVc7gNtH7nMudqObvi7wYZuCuM0J13k7ptqeq1GajyW+XpsnEjjIxKd0QD32
xjD2j3xpuhXJad5E3uq4fA6lK7j6nOpwVp647ksDeX6xgvg+jinRBcfhxj9Je35w68jw4PmcoDyO
RkB7vqpQcrK5voWXRV2yA6znr0jGbF0YZLC2wAXvZ7wB5z/c8pguDY08AaVgORJW9wm9jC6ZmCL1
4c30G7l1nYqBiM4ou5Ar5IL/9RTV5O8hDkAXs4/XdOmoohAtT1CkhQ8SaKnUqu+etnEzapPRgmHN
hi1AUim8iUfwUGaTmAtaf+TGLrgOb0cgXl1YDQchWiCjq5eiaxDK6ygcX8R16ovXw8P9H03gSxoG
p2L2x3k4ke/+SVm2PW3Ma6W/v6bm8b9vZEkbr9x/woUW1LdhmQoDlTUmV/7zQpOKLMgML+ugwE5C
csuULyH6eJE3bgas0uFDLB6JCHNzfKE4soTPAsG1Km8s7bvhCA+yhgxfjWA5MqDNrdztonAdi67M
SBH9nYZZFLaGcu6ZAeDnnwmK1WGtEyGVz3oDzeap6r468+2FtqNwhRZP7q4OL4OyexGyRBvVrV7V
3hSWvo8WPLcr6ey/ji1ebo6dZ4CkKMGVuEnjPUGIpG/53EjyrLm/9A8OqorRTN5RYThdQ8SNnfcr
q3SH/BSpG9XckHouwmb1CHHBvx5xcsIpYIibsSqXblSzRG77GbJH7P0HjdwbGdc2JwJX4Krtr5n/
HlZo2leFf1CEU5JA7LNva7ctVqa1yJEgvqCCHSVcvVS3zAnUHzPr6gZGGeX70ophvheSvn0SI4qy
kfgo5H/Nhtj6bEOaOW3ZK7m3UMwpSGMQkuxE90KBrIa7xjuyWCQB3HIjJWBji56pAPk1iyaS5ArK
NQq3T1wK0tpT5lJ6zuSrqt/+snCsfydPsXBMkVxgBEZ/wJmFRPLl/NWdsCMnTvb2glaba+9QsCrj
7okpIxfDLp1h8cG0Qgc/HKOwZCxnTnog6Rmhuh1dQiYRYnqZ5xsUlNJb4IzSBrRj03iSb0ZKly90
Lt2Rk34nZw3BQsz8U86Sab4aoy83+eq10/fxpNqTGqUwaYyico1O5TWLUMWOs0TxIqzoq2zLCSbJ
waIBPL9Oxoz8cEJAngxv2GDBlByg3ILob2mEgDU3AdzQ5pWLe6Jh1laju6T7t9JEYgI1QZqmNDNJ
A7+aJ5J2ltKPRc7UGVtQMhPJmthxG0UXOsBuCpbSoqnSZgjKQ7u5kNehUX88yqUGpMjsEjGdPKHI
MZWQgBNN9GOjQqWiMeWGoswCYRSYio2xRHSR//u7OpsGc4YaTGv0AtKYLI5bZJbsjAnqdWNMIKFg
PNdu7j7DGRpsqAmyyWgbyfqCCCfDZW9GTvTRbQrG6aJHB55zOXU0hdg2ONtg5U21r7+sFBCKf50x
hqZYsqUaCmO3ZGssqv+nYRGekempbdefupxK5h51wezFJQ9LZz65iQpkMKxz6SMhxiIsvyQtX1oI
mpKrxmETo1dSk9estWi5VPJ4VQo1nzjR563zLwrFw04zWQ/id1IiTsMqJEU3A6PIi9oxX+nhjyLj
c6LUKMcJHQABBQx+P7ZKRKvv8vaWiw1mUgyWKAobeISCKl3WEUxSc7cG3ahpzCwGBvXIeuJq9KPq
q8w7KIR4ir5C4pRQzEVlzMJD8/jEu8aUEYZkIdVqFapApncUn2agOzIAKIiLmJ4SONEoIk+KydkD
BTwKM+MneX73GIRqo1w8u6mqkEw1NuLj4F6JWkN7OVbzOuTFT5yQM+/NdWjNBEqb8BgoQq+kN/WA
AOmYOpCGGpmeV2y9/rNUDy/Uugo1jYk6UVyr+Y9YsrMgFzJX79COigX4utBtIo8eEmNmOOcLCbyP
wSORAAsD5YxQOFH5JquHSoT+rR5ysxabYxXXNpEOXn8WmGHRoXMvZnFxU9PTEyk2AnHV7eL1yyA3
cjj1Jf7rFCmnfgk7IBEcl8NsL7RUZoAAlG+QN3Q+FpOJYYzEUze4Mlx2R1zLvGZeKxBSAYiJr+J1
lRjVkYfvmokP3jVfIMUTBZrFOMrJySwBT7AZFYhh06lSvUVIlbIQY3Y1s2DCWVCKBy7MmZ2jLIQW
fB7z8PD6FWxhMeRRad6DG/ELiv5TZbuO55IzV6kWknHsn8taGiW/Biw19lNCADjADFRC7TxgAm56
inziiXNXTLYyJwGhX3xJ4G3atwg9rPSaXTfHsqI2YYg7JyXx8CRqKDrfGLPY0g9D2nO9YrTX4nN0
6/CBS/AtMrxHYXIBU83WzIeqsfjE66Q/ywQ7qAXfZIAnwBtQ3/MfMN/FdJ/tXeaq0WbkHmTaD2mQ
0S1ExA96KX4Y/jbEmx+F8165JfKmRTuPE8vkIx8jbyl2n6K0ZGat0+FzJM+3RDiz7zAZofNqkURj
PW7yW5kwRt16J7LARC82IMqd+d054N0mNIBvbOAhPpeGNyOcJMP2P8x05S02vqzsFlv4TuMrW5SU
b5pAYMFEcItyJ9I/Zoh8sVPi+Zu0+OU7G81LcPTxvC5DmK1vM5wwK0KY0ieiy3mexaVPhjCmBQQf
1okUaU0m4Q+FCAczfC6qE0xRUKBfRrTD+6wDjlr3UlpE+U62UK0QPrlOVGs0XEmfxTc7h2017Kp+
KkvXeAT5X5O2ItTCSR+RN/G7jX7TshMeSYZuhzOKSGZ8AFaQbmHYTxyfN4H7PMREOaV6R4MTfsT1
Pq8Xnbrj2RN0wHsC2IhMqziSGXW5gHgVqqnlHwfVIQLUb98oyjHag9Ph28Hg3l9NsoIGWNwo23ul
hgsMUJN3HqikqUV4gIV8Hmog91whSfH+YlZIExF0btFrVQSheoK2KLq7lHxVcrQeDBEL3UGgBS00
N39ldg7rd4V1aLbPUyfM5XCZI3SRAugrpkVJM64bSd83wzyJZkG7aJhena0RSCXCWvCWr34bCRty
s4kYDXuE7QCnC+UU8pUSFK6TEOHA3BJsCMUuAtBoE0xW0l4z8C5zBTKUZtSERPmoVfHENe7FMfVt
VpN+HADkQPZPy2FHRB6swiioB4mHw4Cp6WfBxpPXqHO6H5lJX9EkdgdpTlMTIHYaB/OEwblkfJIu
ygthuJHWLKgM4MAvBSzNSg/XrcGIWglJFIdji0l9DMd7pIQAVfLtGZVOnZuO95zp/rkOKCdJWg3P
afE2EEQJ3ppVn0JBDAYZ1JorW5tKd2m4GKLE1JaYGXKi6dlyeDaY8F2uG+UNZTtqh1D+6bKtqFBy
rJj0EDP1J5nXFJfVizCfSTMxlB8Ql5wqNjhm0dnHV9dkb2UJoHvgAkRc/roVuD849SZqj8IenfPc
eNdeO962CGM5ggn86vaKms6QJnBZPcsXcX3CPI0ZQVohzlYErZj6mcXmM0dp0u0k1bHA0pVRvRBe
I2RsO8RwKilwGNhGO++LagK7Qn3U4xXHEkJ3NMuM+KJVp9ijPUfYKYwx9tKOnwJvNnyTlFf4U4th
iGvhi/ZaQBuLVMYjvXqGWuSZXQqiT2AovtlENSLTfllGH1L1aZYrnKhtCg2uXTyiqF+7V3HXB9ZG
SAY6tiQ0nPFPo6+wOqTmvaQf8eJmlgubIkFivM3KNTKSZzllsJQkv9E036S1/CNnZD5wlLbdrLDO
OriB2p5T5aAoPwgRlKpehSVlY/pT4G6WkSilGYtjF+XoCpBmWjuzX1jVnPWUUX0S9oahi7Ejrmbt
g8LNFSglECVdxU5OtkNLxLuiIynHlZkVMWAHxg3qLg+HooFKEsFLJ3ISSdMe51WR7uUe0Iu3CjcS
nBUZcpGpCGizEcdzZ/RbNY04ga5I4zRGtsE6BsrNkt9ENL+1gShu43duG56FnjgIgjkVzGMkLpTC
Ks1vNK6e+GgJwK8COiKTxPHqo9Y+66e0DvqDKSBfrDt0BO84bp/NSornUT5LaJsZnPgSLI5OMqvR
yzb9Rs9XQTxvxbVPE5ySGgkNkIaOH97TBv4lgQZE+POchcWuxRWbwZCpUu+YlNq5fpGp2/RAsPEG
p8b3E2kpy4l5WyFDN1Jctck5BPshFbKSdu1wLcB8faAFjxqg5c9Kci01bdHjufS4lRrTm5nhp87m
MlqFQmLj6wv/l7Gq4QR+YmXsvbdGv7bd98tad6QQE/KKncmjLNT77yEfmEZ5aeKLXhM0vi13KWTS
I2KWlYV21jCnsQKL8yhqAq1Iw6KaYNzS3Ohutf+hR7eIia/k1HXN5CUDHejbrKME/VJwrAc6OQCK
iynZHA1THX6G16x7nTy1sENcOWpJ4bGIUdhosEjJKff3A30nSml1QK3QyEv1uW4JKIgXChregS2T
UUfVowI5PPj6GdPLSyfda6a0G7QJgvSu+JT1OtgYkm9ffDS4nuPoecDyawrVwkqZ9R6/eUx58CGC
npTcdKeVOCk+NIOEAp/861PKRo1QP0r9LZW3WkT9RPMihT5RV8EsjtAJYWURXphYc44ErIjq1QuJ
8TDGKgtjjDYgzjP3RXcTDBN5JYJ2BuqiWK4qCrN2WtW4NbE3dTxrsFK7by0/G6oxK7LP6HUXwD0J
Ko9JiUw4W3yy7nNCsi10+ErBkEec7dWHSUlu8CRKek8ZaanMIrHBh0D+XP+dju2Md1Apq3xtXZhX
yb8iGLMM1+hGFWI/YG/iPtp1SBGej4r5coRyGByyz30B/aFoJ+Jm1vWujGbiHTKnpBulGRvaTUvc
pEwYg6FzTVPboZXaPPNVgoSem6nhD9DfLEGy+nov0X++Xnci8qLiu4kpD5dJfm3apfTqZwUGWOy0
w0RBvBgf4hD1olSjvMVsNqwN0piRQnrZqFk3FwXUG7x+da2fNxGwgzG9SJglj6D1UyaQ9M3IDP/A
mYL2DZQNeei6uKZLDDdT9uukJFUJl/mp4OIESSe2tFjhfDW2srDJPXIKN8brhKRV34OXRuU3v4Io
B4u096XARNJ4jw1TVnf4f3qkPsSmDOp1INFqOFGDEZo6+EwTIXEcxOjIWEvH1xkV6NC9vXhoBFLb
St2CmgvkJDAqfEk7rVysbC10N/VvViLrT90ms3RkTZNNkTbpN+6iqut0eCVZf1JVt+C8jOdPiogM
zj+Iz1K5QTBuWmup+xnU/yPsvHYbx5Y1/EQEmMOtGETlZMmWbwTbsikxU2LU059veQ6wezyNbozh
cSswLK5UVX+Ayt8tTsbunn5E3QrvoOGBqtGz3gJvEiYLuzre5mc0zOQMTO3kdMh4CFE5VqC01DPb
7AVISzWXGDPGl2CwBcFfknb97SAxhcuwGsqjeX1DieJm06lyB2Qlsty6S6LJzlcl8GfU5Po1OgpK
CvJkSlm3IeWQjbOL4IY/qqXVoVCCI+IhReVpD94nfbmDqqmTIEGOu1nfTBdc0+W6idPvVGSLZrkH
DfykHxAyFwkjfJqVWZKSmH8AekrfTx3BB1utP4f51m8qY4ptkmAUNT5LkX94wj3Syym5OvqwM1b2
W5LMyPGB2kFdqJ1cF4QEusoaMaL5F1kPMdiP9ghQpYc490mEyzt8TITmONFrQUsEiuy14IhsH5vL
EZVnaWmCAGfOQSUEHJ3Ny9Y03qvPjoQ4jkvl0kimNGwuUrnJzpwloPa8G5o249OM4KlbgcJ8pxyT
3yYU7a7kp2PW4vEF40jLb551bfXn9vhNNwRDZchAMQE76KYtuukvSY9CvvZV6qj9rst8Ck/XJIzv
E7ikxK9Cex83mXX7BAMIKcJomKSU9BCdf0xTFk88OWWvk/1Yw7A4cECSCvTXqACy+PAu10CD0haD
n/GqaoJYKSFFEuME5/1/bqocwQCtAYf4V7xcmBJuqAH7ColMvybzwv6W/DjKzWdg/q4akom66KLN
MKNskAHyo3IafxJfU9FDHtRcqO86pC2S1Qn0SoSVJxJcY37wXEQNdRib+uTRgTT2QGiWexskLLJK
Avszhz/t9NzS5HT/S3fDaPA/SSXkzB0L7XudRpZVkZ/8pX1tW7YktJD7HQrCDeQsh1ojyqOxfpDT
Z7hW+ld5e8qE2whg0eil1g/pfaNrmwvhPwvPFT1CZYU8pYZCgDkBIZpkS4P109lIz30ZpvoeFaiM
qm2yFGmYE9Kfu+6B/enCamZ8Q75OrXzBb76KQSHoZqWZ5YFUTS1no6bL/DJPuyXpadylLOdoUszB
m8SC8hGjYazgi7NSkkV0nduRj1YMqgO4h7TqBp+uXnoWkJGS1PdUyTzNemnfLtU6kpf4Dj6Kr4f2
tETAoDLAJR+0r0ZeJo8dO0V2Cny27PeGvLIxSjzteV3WD4i7GMgtnnA0aOj32+60AhyCbYpqTyty
ls3sbi0e3VFJ360OiZzFJf5o4idTHyuMjRZN1KfWmqt0meiYGGMlmur3Ga6rsrGwC6/IKNlUezpM
XGzRTk+SJxk5AqiH1Gi0HX1Lvi//Mrh+Vi2+6ZOW4+i2hkGcrf+oWmhpp5plWWW7Ytss9UM76eCx
Rq8O4JXsE7kIxATAqOUiy1uCbrGBj4PmJSU8gPB5VXeULODsTK8Tcz6snU2+NQ6oon7Um3KaT4Gq
zy/AQp1Jub8tbot0c9t/sdeA84hwxOJOhl4O7XcYo4v48z6zl8N7ulDgrcp7lfxsurAmdz9/gk00
zp9AaBijKEhW0hqrqWldjNSxNEeDy7+u0H/cxVMp6J6Nv4A4/4O0+NlAP2ZjMHJFerncBJ9WImNu
r+F47rJXZmBzjUfIJJuSxxhb/onyYbGQli0F1VuYP+fTch+ReH+n1EYsri+LkFKEJCS0OiS3oGti
bfaXi/0eqr/WoH5erBjqvwzl2qoecSUV2S6eRzODotH++orwIeYS1Wf/TM36PaW1h0m7AUxYfl7f
7YXtKr7mkw6dJe+kjP7cvZSfc8v3BVERgxWqm6oq/0B5pE1mFZ1zzXb4ywXJlNAchK5vz/IpJceZ
9hfBa8WWBW/81xZg0dRNTA5N2eC02Hn8uwXaKEm7R5e0u1O9H9SJmYXJdXKx3wxkDgcwRBiY4yZf
CheG+1YpNxfdB5/gZEcEsq+3d6t6sYrFkJ1PDzAF+b6Tp102c8wJRUq8fWx5ekWo0Zid5E0ULVgC
OxOR4JUmTRHDJAn8iLd6uz3px44cJQuSlQV6+aW+4awYS6sORuJQrPPTQq23p/KAVjU627U6Ly9b
FOiHZo4gL+lSW5ncTJ+I1L5Oe2uVle9VdhgsQlWoSuq2xAOq2mqEjc1OczYFmfUmXd5iYKaQ3EZJ
iq8mJQ2oIK9a5YPA02b5imLRqkLEgjIO3vK+EkoSyiHtqmUXHhsTVKjeY9mLrLWJnkZ/rHn3MZz7
yi8fcwx37ogmDfObHubtMj4hvbszTkI9sTdWbbJqkkPULVLrVb6e4/tz/cA3hCuYo5ohF9imHGt5
a2j7x+npxKgxVip78tOh6TeoNdbyh9ot2nap9If2jlD5U5+sHs7G7jdJOTcv0xIJj2geabPmggfB
VFdnXbd4IJhvTfnpCRdOTzF1cD1UjJWUbuxiaxrL4jElQEqRUckWRj2zEEC535D1nNySFT9ROkO8
U4MQiZSiCtQ/rIYnp5jk8bFKKfptLvlCebAKvMJSoEmMAt3gA5fCQWXlpUR4C1pvOU8e03s/MvTw
ShEyIckzSbt1lC7Z5PLWKZk9buMKuIC4kd6YWOy1uvXpEhqPuUF4l5nLxpm3a0BZMrwbzAiRU+yC
Gw8v0WYn2j1FN3DOcazbWLgboRcPZwEZLhqX6LgMy4r8UXjqQE3NbgQz5TwlhssXtTHJrlPOypU0
yErifbSqtFkqPV0vxE4QqtF2AXC7jKot57n2fJxyCbe1HtK1pIcVsT2BbrqOm5ndrlILKN60NVed
NoMNDRIUH3UoDiSwS5T4Go8XrTIkP/mAfd14sUpI4Ovk8wEcgv/pUWPxDAIuLKLwYuXxmeMSK7xI
mDZZypbuyy7NRpsPIKsD4dSPT7joQVJDOmvMF63SqyXvTlQN5RoVQ+Hd6CW4KqJ6hKfdKQCcxxdP
hncBVcC2j8IM53V8zsIp8IVEGZ0ufnVwTHdvqutQHf0+Bf882T7hFO1L+h3nNLyjkT6SXKyr2i6g
MbhYCOYi3QZdwfbzOCjLCR+YcI9ZH6oA0h7TiAZE5QpmA6VSpNQ4KcRAcjySSyNwR7hC8qPTLOg9
th5OQvENS3tYXsItiyvk1rhaSL18jHdJfuMnAQQRJ6sbKNZKMNsT34HwBAnxm4oDv1wcL/Fgj5nK
i01xTB+pzlymtgGD7JViP8B1fcSRcYzEZLLjkRkep1OJvKnU0pjd+pqOhz25Omz6MHrgmBGaD4kH
ABOOGofiLmEfsA0Q/ZsppPUQLAYfrZmky1Hqc8mE9kgUwXZTiNY8UUP5vnB6BxVqzk/rcVgQC9S5
OCBdgNbjcvjNWw15HcePer8mBwPzW1CVEc/11U8TSJOobvr0A+KZS+VhQMFl8siZ5GidOBKdwOTM
9EIUk+iXnI0P5Dz1Ea/zxLhxEovUyT/YX3LrXPPFGtNTYAHRI0TrUSRIMDwkVS3e1T9hS/OE+OFW
OB0dgU9pMZv+kIv5/hkPoPQh1usDM+0D6V+PIgA3Sd+DcUH/ZIDQNFD4eHzcMB4fKTR8moMTq+Qw
fXR6EyAf1Zx+S4MSBWN1ALyMcPqdes1DdQOnpNqvhcPe/nyv8EGCFAAVCJg8VT57JKc+6E4hjAxX
EioLHedITEsZIH6x37QrEHsKTx5ALUzDSCNb4zR3rwZlQrKgLhVcB4UeEBC4WORuwwhBso8KDQVQ
iHvoNiWibSjK0ozcg02fwuuadmZyJ1WJOBrwPAehy5CnzcQYf4BLwBNHPF0gAYJyLW6Q3xnVAuKu
m2tXo3f6COZuHIQfwv725pMT4g7oWbfj7eZTWS2A7PQM8FEDLRFunAZ1wu3P5ZET8C2SVWkJ59JV
EJGtg/psH4bUp1okHGu8G2UvZXKlzgrYAwxoDClBfL6K8DEd8ZXvXO9IhXtydSFZoeFOvh5APDcO
/RLUoPiu5imgMRBkwMnT9qiLwRLXqBpiDIBlo+kvguYNZaHhjSM3d9pz1M81QPBUlEd1PeHVC5mP
N3L5Vgau263PpwPAztOXeeip4JLg8ev1fdtsb2f9LT7WZ9xdAth/DZjQHVdIqdX5QDEqoTh9XfCg
GCZMjWSbaePB1feUmCH/lPdNDBM1P9JeTHxQF+TLC+0Ay9wwxhJrZDmB9YphLhsBxoLCWn/ZaYAi
OzwvR1j/GCzSqOkuMwV+F+xhbFKXeJ3ACjPGlDY7dEnMUAfH/0W+2lzVs2IOWuxxiABQPpUQ7Jft
PnYZu+FpFE8pVeT7IhzCB/qxI2bo53iBXuu+IFsHQ8gn8VKc6687cWRGpRu7uehI9cd4Yxdjvz8+
TcqWYNlKj1SzkL3CSwoLe9g7gpdszpxDdmRHbc5OV0qM1xe0f6CaPSG6/smnq2bUIM1HxEKp055S
Z3lwBcxiDFTMLSif4QmZUUYJMEVVch+xFUgokE0cBPYVsnJk1UetOaqqVQw4kMznKCKjkgW5jSeC
h3AvMqwkK6kHoUAIOYBKAzqEyAbDHIdUl62bp+p8felfyaNQgYdKRZYQ5lG96ReX67Q6BZ3mSwoW
CqvygaapfvOEnZ7mkzhE2S9fCBXlB1lJT1U9ywhKdTx4AOXI1/RIo2j4Co55WJery0GRMOTklM3v
aPWT6UmEqcgVh1R2fCD+n/oV9JYYCCvZXIp/ldt/WE/OkSeQ2CPgucMo3vSfgv4O8lUPa9nvHoGm
jLlcizw4FgkbEsTV0SBWiFy3gpkDBQ3pysarLgVRzTbpoUZXQStMRoqxXocW2lfRVtsA3kCUGG1J
RAhBy/SJX2XzbF1vURJWmOnhcFK3JpFsxwEoev5w0TQgE8ybRNHQBFE8jeSApyAxhZtedAbQZ9uj
Bt+ToMlmxNaFPRredxJpK1ZNsqPvANgSPD3gaxxwVFGHINMOUgqGdYDcMfj6LZRvk4iKNlTyISA7
TP2DwkKPEThgWI01G7FnFlrMPkm7YEpCnXOC+ppKQZvfkPYH/aOoUDoZUY+EyGXAl2Xk6IGSjcF6
1ihr1kjYBCb4VKRp4QIzPosZSl3mZYtYpVWM4TU4RAH3+0tlAbnWqGHUZj8pTPBPdfWV9pTJ2kxB
rTN+oszR2addnkvLzOgF5YjLO1YV4Gjy0zoTDjMj4h0ti5hbXH3DnGnVusPWrXt/YAaCcI4Z2LrQ
xi7wkr2M6fcDlORIiFJQGS7K8G5Mep6mE7SdD+gBAXb43H0X1gNuuOOSXSWePfB8ramBfZnBao94
GNKGC/USJBXOaQtdC+9CVHcqSgfVttRm9WUHaCiGrCJ8myr/LrlkwZEqRDtTRSwTJ0gx8yKWIUYe
Y0rDeUek83C89tFKo5aDpvJIN3yGH4SK4B5mh/YIRJ+ccQlN3HtANhaFBqFI7ao1Dt7BY8uAvOM/
vH7kb10bFDDOFVEHv8qUYXeJ/JQNYUHeDq5J7PNWXu4vKuOLTZ2YXHThSIBqNBOAf2IDwFhuhawy
NQMYHYhERnCu6P0dKKWDasB4PSGUG96GPS7NGSV0ZjJAwnCabm6yvq7lOQA1ocaIky8bdsSPBg8+
LVPWU2xTHAG8un1QWb0sUHi+WS997g92CJhHp1veQj0JHOTAK3svwb2jZmsHOGChQmwDcWQnhEg0
Qras1t+KDVrOHmh2UTFhQaf/MtKld6jQDyaYeOsM1ii9HzJg+5Wf2l5ZjDvn/aYfE2w4tl0dUrUY
TqO0DhBAZXoE7oPcPFiJmF0Kk268QrnyViCYhCmdvnQmWrt4mOuakI0IQjpqySHvwkEC/eZXpPea
RdpumtsMJ/TTJbCF/fJMIMX1cdlO0n6sZxSSZyqrXHJP6ftLktAVUSoqqEhFI/6BoR02ZYVXgvch
qV8gv6tKs5YAoydxy9yNe98o+aiOVHscSgyUBxhoyGRcoBSNKJDCgB4Q1GYjtz8JiQOwKHyT/XUt
1M81UF3svmuhdSJWCfRle1e1QUIAqdrBPsNT/tNm9wLK/6U6Wm8OGQuYqKgPEE46vlWIA0ls+Fcc
B7wSH2QlJHXesiHHOq1exdInFk/9qEZnDAEOFkT66+Wc2s2imSlS6KCAEC/rAp0foZvmwHmQQEy4
AKYYfc3usUDN/UTADO7MLShYgyigNthBzPNsg/J9iOueirX4iX46Kj8ea6EtV+CCPYKqg9siiAFs
VFWQ+EhiW9i0AWcNHhwl9mCoRjbGUuBLRqR7rnA6UX8hApsYEJZGpDVTIYPM1CgcO+G1AmA2kEHK
0XhgwUE5ccQRhT7q3VUV0BFzXUfTZwlG0mbUSa7J0GKnDFdwGPfANYWxXUBHqin9EaAxg+NlzN1A
xKGCizJujHDL0rmOc3gRTQBU3UbzkQULHKffmFNcBOlQWhMaNzYxY5w1rwVx5EgDcu7ifUC1TEHl
t2ayB288QQa6S1fXl44FCjPsQoLl6/MI4+zDrHdi+iEWRnviMr3d9ghWG5/mDP3FoRSjO66GAI3q
x5fxyb6BgmLkBAZ1yOvktCqXdmjfxsDahTzv/TkzxhH2p4im4D9A1AUIH6pfgmBLwBQiUYG6Iv7N
xAhyirqrD9YUyVALuCLaT1GYI85KBZ4aJ+uX4jfkgIFioPPRBiiSscIikMH+iRT7g+Sh4mqACRyx
m0GXZXinbnDXQ/15eGeUxpepwZ9tQIPmAzgDdjmMo5OgBjPd6fq478epq3LwaxA3hG5I9AKO8ij9
n1zErs/St1wHKsSsrcijIwbTnYLHHku1RbpvQm1iYqWGR+PY7n00yvMv3LgQZ2JZbEdAO5qpOYhN
BkQh8BhcCiFOtmAWRVWZuQTKrEFFipUGvjfpogU1V3YclD+VPS0aP8bs7Bzb1zqfYS0iARTbpjWl
abJfjzdwC+heg5dhzNU9mxs8gD5KRJAD6DJ9iOL3KXMpWoP2L+JAoz36iSp0jPC5A/QQNM06Oz1A
k7nm+w0N8AZgD0rgoOHc/jJJsCOWDo9LeGdni+RCOa+hSQmW2Zy5q0ef25xn8t7UxsjwpNkx1pbq
1pBnFSo7278kS//LTSZ36TimSJZiQGz9yF06qno59abR7KBbEWthb6icXMty6zfS6Qk8RL+T3T+f
U/sN+BzunWqpKEVqjvlT5ETpEim6DG2zuyheliHBL0RzKgTmMo+CNKIfCbkDVpAYJX8YNGPQdPLN
t/MR9FcyhzWMKIxqlVG8zCYGZBqiHjSR1C01AkJIEEugmUAQyPQF7z78hcBpiAr0j2wvV29iBmug
zony5b+zvbLeRnDuymbXfpDchcHtwC9GeM3xjF2yFeZNATp3/Ii0ROTWENZ7cu/ugAY3E5ZBAsvF
YfWOMhx4qVfda7+oK5HiB2oyvU+ijyqQxvGSreEb2xY2HOyDeRKsQUxz/8ze8R4BJXSa2FcowfVv
KjSKIjioP2/x+9Eo6EfI8jft5JeUfqOqd13ST/WOhGzNtObahDlfMGrgfUILsZqRN0yRKalBDTzc
AkkXPK4gIN9YGNoPlfkDeMkLwSRJaOIfAhfmcZjTYrZDaFFklMhekU4BQXm5jTPi/dLHNWjMP07H
VnGvDPhyemVCL/0CH08xAQZCn0QN0NjrAZyxAqPJBd6fUGcA98TJvZZNNZoLOcYITLk+m7kbvgc9
fGmCxj2G5LA6ACaVN+g+36LMEINYxLszRgrgkJIPCNnJB5sR9DpYoKtaLPzIvajyiCmMZY/yCbLR
oFNgGaF4kUHnZ70krIYF1Y2K95tBqE7GBjAKe/tRt/nLwPn9c7E0x1KRBtLVH6WWTDfvnXyzakot
zH6A4Is3Y3U9VBRNR6DMidr7HaSJjqXsfH0tXtUnY0u6+UoIfYZxi/kGgs/6c/0qwkT0P0lbC3sD
kB8pKbvnP1+t87MOI7AEpqlYhiVknoEX/HugpFps5XoO07lCEhAFN7z4hEQfZOcE/T7dHzJAtOFD
h7iP4SpOBgIQyj9x4kRlCJmpIZCTqaGQdxNKy7A+H40rC3qa1yFvhSsLEN8O4XGPucsCIYEZLd4h
7GVpjdCmMjqS9uS7+ZEVYYANbd9IPbB50uuFHAdS+ROAdwCDEc7NiQfwPhbxANRXtwFNs0O2kOwX
NEGEktGiRI1Z8dDlGjS3GwIVJKTq3VF6hjWPE/OFWgX7QZCcLjxGYDNEYPDW2MvDKUAy5s+N+9s5
9NfG/VFA17RTkkVGWe8eKU4RLimBBlggGmSuArr87jMWr1+sj8X0NFeoJyBwgXc2fZ+FHX1NDJBc
Qsr8K0W0BGhpQzZ9hJs09DawruMHiA8SDacQ2Xv++PO167+bQX+99h8zqJRJnTFYeb27QGp0yDuz
gxci5W0a9BcygUJFG6SrAZSW3BWczkPylnoqSBT7CWA4QC9kGGQ47+gf8jAxPW1IbQs9IB4esH2K
8GChaXztCySeRKKnd9lZMApAQCELZY3+fEPqbwqA/+rp4v1f5kuzb62H3sIrz2IAKRMYwwjKYmuv
M0E0vg2BBbVVOTDnTjKiEph+2d+i3OqK/MQkWtcHHFuUN1T8GKG3Zbpgz/yXK/ztzPG/sej8WObz
vunBtNJd0KIVMzUTH+ScnbSFZToc5XP10SAPfn9pWdFe9HnFLs86YqF3JzKXRtfnW/yXNvuNzoiY
HQwFRpFjyrrzo8Zt51VUXXKZ2eHrfuje0Ez6NJ6bz5wSYA2+VvCb5Q6ROesVHZTiqX9rzt3OBCw4
Yuf4+GDdxXmafsrysapfgRI9/bnJzN/30v9d4I/JVgee2kWJUu+KFHqiG2GQi+R55sqU1jLXyFzH
FjlekREVe8FRAKs+feJJgxghiQKcOmF58IF8xsTvlAhAHp7r27z5ODEOoTrTt51RhVbCl09ACasV
zSpmD/oAWD7+qbzVoKeO1TF56XaEiAR97MtxiQGDX1aApkfaJysVQSQhDWQ06/qXXuP8vl+j7G07
pmP/R43uUlxisxsG1hu4xZiTQNpFgweeFdpcJCtskGsML0Hc7xHvjQSFg3HLHi4/A9rH/BQ9Yb3C
iXv0T1r7dhrdrl58JsNcwCD5zlID3qUtJco5oMrAXhLKPcSyX/Yfj9glYcfCBdEZACug5+hDBoXD
TA9SaEQb0B4ka85KKtoRHA7TOeGB8J5BjuIeMjs3LzW1CaIGpF9BUhGvkbfQWCLc/quEcDiQiIRe
RayGugy+dF7yQRRNm6a9e0enkb1I4qYEMG0gIR6i+FDw2IcRyRIKnhyvNv4yO/4HT/G9bFqqbOpQ
NMX//z2ZOHej6myNRpcqrzl029sKNUbkwxse+euduu+78g4VUmDAgFSDpmaFe7tt23392tIoAFtt
Mpyuxj64/kuHUL/hl7/uDH9iK37MdJ18LXsAxCCdD3fyURsN9OVI5fHAyvrQUQB7uAiOyeC9Ub4i
HUnmEfuCdhSf8zXKP565MRBdyOe4dI5PkApwa3jNn9hTtnDgYcfP83W36N+lbbHpvWomBeq4mGYL
imlfrOqwUFCQGD8+bJIuxCtMVpydOfOEH4kwhEg/KEHABUU1EzrxDSVbkTP1sE2Df1vjIWYT6fvK
U72T9+2OTcKE/PiS3ZO4PgB9u+Y12bTn+MhuyiLa/KImBfSUGk2Dws63ThPiid0Xd2x+qUBwWUUf
7v2r+0K/hfCFC+GDJZmCq8/wR64KOeX7Ml4/PIFLwyhspH9SbKRoRhkQHBmw4Ru6naAukNj2jRku
heP7BDg4HIPz+v7Sb6TX4YVVuVzWX8NL/UZYGr2o4X1lHXqxrQU0RyXDesM73mzJk4rExAk5mVok
CJEni47kbB14q3AmuGhK/DBaoIR8tW+4H1INYSV9Sj6UffIBCZajJceKil1YfxnbPKTSQmLxHFWT
5MXYd2f84eSw/WwoW76gQLA+iapMu0hfcYuSQGuWCzOEdjmrwsfa9vV3AEkI3hEfLTGBoHrA9T3e
sjNTn0MmGywjIsn3qfzBC/LLAznkDL2H23TPdZJmJUtHCah/vdxcXPniTfKBOyETXj3S6d+kr2Ag
EHSjhbG8jLP3y6IIIW/PivAvK8Fv8Wr/AxQpPxZPPa+rXLIAFJEZ/ciWlwk0NWKcef+UrwdE2KVJ
vD9t2qcE+uMMv/LuldJkbwvpu4oyLnmod0ApyQYcgbW87ttnKs/jFuuJs+w1a2WBc45/86uniuRo
dS4CdXldOsgeEE0sh6fsmIYAIfV39uj1ptvZ78CySTbIz9Lxzzf6HXj/HN0oBxLyKTB9mX3+PfXE
JgEG0l/Zjq3uVPoA7IyyNQO4nGBV5Fu7loXsqC7pPqPbzF6TzHSvY8zjXnAtHinjOowWcKpGWIg8
KwsSvNqBmunf5sefWxkxBf16kT92j/cbC3PdcZHkTA6Uj8a4p6CTEm3QSpleAMUCng1ue1+h/75R
B2KD4OGL+ZfL0MRD/1Nb/ZgJE/0ut7UsLsOjnAOlMaKnj4eF4tXsul2YjWtpqvnLSbXpls0W3Y5+
qc+bSXRWvWFEZfIvD8/4S7v8RFXekig3+ljOduj9Bfb4FY321UBxC0Y/ojmL2lNdJrAQ7HXQfUh7
nMl8BZlgcuLuJ+4CYYX2SI6APZduTNG4GAFjWlezPeNwQp8MQaK58QSVGUjr7bGa3Z+Nvy0vPyPG
fx6tRfoElxbZMrV/9z+SLYl+dfpsdzCnp2nugR76RCxC8uEzL0EBeThUZJ76TtZyWSBrHy/+PADM
3z/U/12A2BP+spEvLb3O9II2VBfG7vrmrIwXdu+ElMrLjSiFiM4hyennxJJoHd0IU9zYOz3V8ETJ
Apw1sk4kowpIhh7ZKzJWPmI6SL4wqVPngodO6Hk71BSLRjhXnR+OS5a0F2lubE2LZ+0ImOKD5ELe
+tVsGCOy5xpe4f/5Lq3fzWeObqiaYmMxQ9bv33dZ1I6R646wL3HRVFqyZU3XYI0QgodpSi1MgBkG
v/a6aePDpEIN1gpZ26tt5sceCeHNg0Qk9vIjy3Ve60MxoR4fgtYAZ4qyxxhaOvoxyPkeiqDeQ3GQ
hJnPC1IoYbKbkg9y02fde0zj5dU9eRdvrnpQ+P3bNN5K03h2QOqDWfy0/fNdf8/SPwasI2sKKS2S
EYrz864Hsyvvg8QsXvigSJqt6hNf3M/2c72hLv2Xk6HW/DOzSmfmfLphWoJJgHbCv1u5LTSt5wmk
uwfQMPhcitcN7oFWJnSpYBWgAmkR6fp15MvXSRdTFPNra9JLQZMvpX4Z677C7m7XotXz0SBogH6B
QuXejU6+ZI2lPqh132KJ1AP95PPcbva4SEL8RuivSNMw6GHcBjKapThDWVS5Ke251wzddu/aewnD
H5oKdlvIfOuujXmrUC3F18lXsynG45E+BYBiFpQcfKsdGy2InLFtew0WQ1TwcuApvslx7JlsexIJ
ySyoa3gDgZw969o0SScVx3Go1KIOGOIOn8NxbaZ67vOxvsaBwccVy6T6+HDhnie1cB+BOl/W4e3J
RJ0IpjoJFuxDnHFch4gJXLNpg5UAmlvMt4av2eHlMjbxYcz9hk5b+03u80pUjNEcyIrxP19szACk
jX5FE8bl7ys+ggLIhI6hGXCzNopAN9cC3CfjAC8wRPYn/8HYZ48GlgNUGQmT77dTaxxDSZ0BGzI/
q2mPbFDqwUbKyjHQMakMB2fe7Q2hmW7g+iMLS3iLhZogpcI01ktRG7b+H40HbI0s6CnxQenlbJ2+
kYuWCiPPN4CGYryIYwZlRwK+6c14Y98P2E43PN4Hm6ZCweZ7XHHq8zp/8ArvOpX/D2zuooDfw6Us
AKgHphGIIF8EfMgngcr9cxAAVsg84DidIhrlg+4Dtwj4DMgYf4BS5I8+Fgi6TjirUMsLQKQBHCvg
ZCHR3/vmJ5izGANigH0Icjp+dt115Ba9yBRoNPBXNJdmhGR/q96HoWF+ousdfySle3coSHl5FaIx
I3sgrwCwce41zssT5MQ8bXyisvNox2k7XWXAE8jFIpkGbo4aRT+xq5FabUGLoR4+LDmechnJj/Ed
1x9/ZcwuL/jNOOb4BLQUI4Oc7OwyLxag37jUgqPb4omC3kLoBvAV9FgOG3/wPkAyDW3FawjK7Xa0
UcwHsEvy7KWXA/uT4yOTYaKnLPtNhmwhtQs0Obzgrk4gmZnX0P6slZEKvKf3q3wKBkrVxo22QCEg
vyxP+XN9mhTxQkb2IYeK66LnUBpzPQqcOkSnPb4sWxikqIMUY8DY2Q3YC/znkWnPBpi0fADVCzil
+AFT5cr2qA7gPZKFau8pNXwQ3BNmGtaKybZVlhGUh9Z10n2mwdNfNsi2N/7dAb2xi4odAgqtUHEJ
cho8YzyGSvtyjTBhDC4odygTm4GHBIsSosIh4cBYrap2nlWzB4P3vlhp7bjF4/dNy1zw4+hNgNWN
gA1hQF2YOA+2ZvehFnjoxZDq0n0fFds+MfDB2Oi29Iqi/PSUI5mAd3LFBlLEWhQX68u4t29+rmDP
c99E+gZiFRfdI1XwOejIqbUxORHPJM+fe9X2cd8UF2Tdqst74iALAAmcblh2Lwh+cI1XbePc7Umm
oAiBgh4AuOyZSxtnWySC+vLIvTHI0A8ocexM+tGVqRkzWFxFLkughhdcLNQc7JqCaR8usz2oQAoS
11HewB2eOfoc3Ca7/SydxklwQkaunlfSztaf+vvYFHim0JCx8aYmTDV/ZoI4WqHWL7T0jM9T+w6w
zrluTwW2nR7Yv0F7UulKEW5z5iPyiZlRtKqnjvllwiOIJILbYQYYND2fvoY3ZC2gQRFu0hayCRKv
WioBE/zIGlEZccVvJcCSZkRZePT+3k8ok0ygeR4clBRJm7sO76HOMWJmZI2X+BtQ0QT9hnE9J4Bn
EyCTVHZewLCOiHCw40F1iSNSJ1i+gpqbqnzpn6+JE+HwxL+K////fUnxdP3+ShKcU6FbcjlbwAZ1
/YhakMpjIbt1M89x/srsrcFyzRRzbCJD4+wVJovstGRZkCE31egiyuSHJZgl5HVBK0pWqKiA7W7G
wQRLR/CXPTQM3TdDtBkQ14g2F2h1d38Aj6pmz3k7i4qZzpY3HeP9bbPwFeAwVqjT6KyV4FGxN7Jm
Wjs9qRsZ20l0Yu8RTsfQvuc3yBRDGtqIVIglTO27pXpbdrC82BE/BAS2PJO0UL8QSGN/ZFyYXkaw
qGbMGPYBaW0SAoD9RC6s2bBotJNkSeYCXZev5goU3MNrEqF1qjaMY6pWho/jpXbx4zOiNVkURICp
6AYE/+doVs95JF98TH34qD/QARRORgoNHWBOD5Qn93mxxlyaVARdpNhi2NAsqy1VgGyL9RNpDlK/
qOWQUzPZMyzpOwzC07Q7kKdBLwJ5GDJ7hjMmk8kB0SWKbm55JACk14NiBf2DYqmoO9VYW26NOblN
OjmNVR00AmNkxHBy3vZPGcssMDtU+8xA9Ayym/QYunQUPub1JOF3tQTkv06W1222lQ9CV44jZtvT
tNgW2/LJedGw1NwOh4Hc8HDg+s8c0Xkpn7q35i3Z9nOPD5RP6NRs0XZ7u/EXrdi85ev7Ml+Xa8QM
aGMtANPuDb5MN4T/7WmBFsj+A6uLi4siWKDwvuzODv9c5PeYwAKDqZlv5dJKCW4TSHZLmO2TYolx
1ryfP7x20k6c4DEvttcwCq3ACvI1TV0+lU900MuRfcnwBkT3nB7rtfx2hSN/xJiDZ8UWid90leEt
PhMm8mg18jeFyDXx6gNY9ZmqKS+j4MTDJONEUgv4bbquJ/90BR467/FJ9je8TWqVLsRBL0eZtroc
68lqRZ5ggnnNF1l14VhGk3GWxvw+HYmWA9/jX/QIDhOpODqTRgspHvIiIvgJ6j8A0MDlqKPAeAQG
khfE+zxxstFkwR7CupSL4xVugUOIj14B/4j6I785Ci/yN5+RXk5f8RmLkYP0km3TNTHTU7K9PRXL
KCyW4u/yKYpoS+mF2+jnovxP7pyLO9IOHCA9c5mcnne5HFJ9oknO5ld6FsMCLDlPjjJWNKP5EnjY
AHTB5uBISgaL/ANjg2LiPz8k5h/Ap/mg/cUNxmf5IF3EAfq56B5RWC3FFCkfUi44XzsjOm56luk7
twmnBz6z5laYXQ+0EGeXD+XT6Ut66d44Bqfp3rjn4fvm2emmZ+6LD/Ien00/2if2pKnApmJtqh8U
RAEeTI9M64W0lPNdP7+GYkRczsnWntpySPIdzk2M/5qwL68m1+1tkm056G0iljnN+FRuhhip5pee
8fiUEOFjSt2eQ9kJR2tSRiqZQoRgqZQaWLbBIB71ylqTVg4K0XKgv0n/x9N97abSLFEAfiIkcrhl
AsEYHDAON4jf3ibnzNOfr7F0JDYbw0xP565aVbWqd/xdWjG7H3Q0P8fueWQVOlYg/KHO/erzQWjm
obXrZF5zHyrQX31eR/oCxonwA8B5tASmL5Xetb1qrfqCOe9zkeHOWizdjSAVjoPA6h+cEJwHAmg7
ifaDYjU6yApjg5FkbBV4bFbLNJ/tGXz2gtmevTW+URH08o1RNywOm6jJeeYTPeFcEayE2i4LXG3f
kshGrdXdvd6J9nYvy4Vsgv7KvmjnsU1ao67PZB5XTwSmq4y8+xRdGeRZt2ssRHdwHeG6oXyEHdmO
NA1FqgLzRRju2vdytOj7Sk0oQJz81y/2/mUtOnc3aRYBYiBHverUyY8a4bQ3FflCmB2qwKkSwZKl
sn8Rn5Kxl42xJ7Nr/NBeTI1w1SHRALkB/Cl9TMGGMBUzjp+ggcXBOfhxy3bt/mtETfIA6VAwex6j
TGzAzObQPrm/m7Qji7Q42Pxg17RXlFOpLEbnW2I6LoodHRwOcJlrQrI65XpudiRsoTiQJzvZ/2Z6
qrl82cLgL5wi8Vzg+E59luZHN6qdicbUoxK+tOiNRchooMq2L8aiqyOo+rv5IR+pWS7dD/xg8QTL
0VN+dGvtXjPv1YHWUfPmLzk01OIY2vOE6MBh49MG4ayR51ylgy141Sd8vsziU7OK/ITjSQyXsR1s
b5F3Q7gnDDD41hpi86mzs59dp/Bde13Zt//LdVTSaeAyGD3W8r2cELVw4slJ4H3l+lPkTJMhRUOq
2ZazRX1V9iCM3kG0lsk+Cb1mgmEIW36ZE+ttV5PNLhcoTYfo+n01rurldNcj8kuo5Gy34/6uVvsI
S9tfd6lh1hlOB+UzgMTpVw9tX8a8ObqHjnCqxrBB49l2i22mlIo7Peyvomq5LbSDvmzI+swMMoZQ
akNaKCmZJv2KXe3wdO5uu7ddvO6W27K0mzL7eL6K0RqaEpa+iR/SUtvIiCxTsSGTnzxQzarm1z84
daRLHJl4WrXdPhlpj1aB7MCTTOh1dz8QSPlFuWro0s3THKGXExwxQwcv065juutPa8T89UycV731
18KM7hy+N50qVE/QTuWBfdTn1mWfTLurvpnsMVaVHtVI/WQmz34o7Rv7Uth02ZX4fJE8wHAWPW94
1/DKtv9dTGZbVVr8Kj6XG2fbNWYYmeXrvAc4ZEnm8qF118Fx5GDRMsFKx252EBp4EejEtLaIv6R8
jvIvmWaxUW2kZtqnzWn1I87H4lYdmx4DkYeN7pscLslhNcp8yzEQ5uWOgzv3JkzCL6bl4klH6zgP
0BPm701mp4EBwtW16csp2xSeeqrrTJuCcN1jRDxOSx3nuiz23fXL/IVLlVRaOuNvH1ABhyxRgEim
Xr6c/exHyriNH1aU0AfzbHgO2wCUEpt6RyBQrj9sq4H6HLNNtcsPMmpABITdWLJyQt0ttbaeYuVh
suh4WOjkSdiM/4bc5/Po1C/u6qhROF1eYpI8LcFhy54EL0IlrkfkvnkpjgRrpqLUU9ayfHs5cOCs
WsSzU5Q9dv6Wm9EFNa1OQSDRU12bHxGpnNhbaXOzH0lBsYvVPmzZp+uD8vF5ebdFXLun15PSMr35
aPbkXDd5Jp9OzC7H1bT6LH3QB8/4rg7FEGYVDtu25m2by/mTmbJqHZPy1/F3O5g9aZMNdp5rmU0Z
nkK3iNQe+lOW5HtvFxdtG4TLjO9Si2uRHiLso9j62PX3o2wSMnkS5ToGz2ANcALUXncdXNNc9vs8
rn802hJ1p3KrVADxTUK4rg8WhPb8ff//d8eEz4/68kvHutD4uorMFyS/VRz0M0dFS4olims2mAhT
42R3Usflyyqs0L+N3xpTisJMOgta/Z3D/lSmKvjg5eKKEb5fpu2+t9rc7kaD5HrCwNOhJ1jEJO7i
K5QdYFgnebvAZYbbZTZ3iq0/NxzNdsvARVclkPFIoxzooYHhCUcodJxNwS123hCUEF76wzIc7X7U
Ss+bwuS862BLWhbI+rBuFzoUXL5LGBZeJoeWG7WWYJW6WXEa4Kvhol3+3XDCoPiw4eMr/NsSRmEn
9fCtiDyakBMsl+m5xZRyBTXJUefBRNg/uNMQmgdWqK3vr8aTI44soh3FoT185GbXsIAQUuas1H51
dOnT80mkHpL54EXtjIrsZS/k/YFjT5daKJ5tBC01gqqoH5WRWuUUeYCn5g4JscSe9n7fomRF12/u
Mw5h48PssIw1NQyajr/viRpgltjydxjiLZ+/3XUZGP7+umPbnf3Yi83S8uDU20ZCIOJiLAcz0XZp
y/sYd8HD86493w0q5F3RhsYEcKTBeYpBrPO1Nef3sOzugjc9894/usgW4xe1ABmbemEmr53lqm6m
hV+OiFTCjLp0hG7RwMwmtwUZhbB0F6SCXL/nGsUtVINUvzjHZVA/CQq5L3U3a7pBMbR2bDXzfe7Y
Vim5Bf0U0Kv7lfYzYiMoyGTIfJOhdJZrlapevnOHR3r3+e97+071dxz6Tzmea46Uju0/yVHtpe31
k050nZmta4iIZEarxczRCSauC4j3GSk+J7Hv9WBffWQPYPljrXpyt5rUeouO7BB3ecjmA1JwZJ1i
UhhBTQ+poCYR4Dz1r1vU3Zf2JBLC5tRAS+uy65Kidxc0wzkqaRH96y73+U2NZjaKfWxiBs3kgYft
OMgp+m0/wiPpVL/vzSTOsNrA3xaa3g1mHhCB+bBpEbPUwINVIijrzi0yEIFGwhwnX3kAFWXQpoA9
OVQyNUxtAWgwnl5hDfLxuJ95RsRuNX2oNLk7MBZxkhrWTfnyYPJxapV/l12npUlufzJZgAKEK/17
BWeMzl0XXlpZVlMJOr6vhbbUzDOMkKvZyz7TvRw/MpvPHJ/qspitNPeNmP6FDSHsv+JbDwm5ptom
gdsgSAJh6yQGOtdqrcm4a6Cvy3Z2IDMJhk1/+ZFGYQx10KVVesg1hTkHDIDzSomjvVyA4WDcy9+7
d/QdSoksl/eP9AnyhPMAOGJQdZN+v+YbNkd/LhadYzWMrVPEfqiUoAEd2+rIgqJRtQ/zpTB7OY5K
H5TiRTp7MlXnPCzlERdKKhB0LKdGUim/6EFPCnXJta4jvWV1/Wm1JBaC9aJdSq2Q2VP519MWO5E9
Oxq8LEvi1q61INLAs2ao88yjQ6a3ggCo6FCO67BX7u77YSErnaxkDK28BMFot5ZfY9G+96Ox+ktT
QOA8DWDSlfOr1Tk/8bLIdqu5RyaTta0kI7JXN2f338dR+PsMdRs/LDnj3P9hRNTPessX5sIwSA+5
WmO4/SlPHqcqupu9VM+VIMidhm+6e7LIhsO2UuLodOzkNr1d3y6XyYzcaA6fOjS1zKYX4hUxUGsJ
iMX8zV7eNAnz81euFubzXeJMlkukCI+VIW7F4FlmszeK5wz6xADBOJxrtJu7+LVeNy6nRu6WFvON
wvg/nmgyj/lG65gd7IqitbMaM02ygigJ2EgtmZcCtVcQQVjB8MsIvQPwcMIdnH6uSY847Ff6XaFz
+Dn0t911F3kx4e8U2xwq3zybVzClS0swSh1Nfowo9nFu6kyS3SJdjBuS//YDdvmWfbu+HYGhX+gp
HlcPw3T3m2vkn4qxELTfWffym/2+yFYftFS0q9EcqQy7yue4GF8/kXPXUJ6vokk84TiIleKRFYQf
4uz78AoLwg1wjM//Fq+nTXshDm3eAIkj7Vn0sqg1qsFwldkLnxL8VmfBWkgYf0FrHQVz0yFQO5ww
Dfy7hq/E67M0ndhn8JsIyw+B+Exnk49gEvriuoZ3AomAx+driR+qvIcC4QQWinOB1KvXl81ssb59
PoKM9s2g0bJLBlLp4ElBYXOIJdu38fNKEJecLv9hk1hmo9PTuP7Egepz30fqH6MDwKsQKOp2Pe08
fjHwlGYp01BxdPkpaYnc00+mhFxF3KMcAO3iCN7Jbr1uI+9/mrb/IaCWDs1R+2ApOD9n6bIBE6df
hOyU9V0r3bQm/SNGTHRa8bLb/4af1Qux9VhJOWc2q09G48tTGyt+FlyAP4PFXLjko0KbtXRuw5m2
5SKPth1rJRqDGjWlxrrq3OwzYhWG6fHlfHvDiICCYF6OS86wQrxDftLnOrl/Aagz/TCxleq17Gvl
0JzKQIKGg1/gpiXGYlOIq4MNZomVIIW0JLG4AIdRsY1EaJBr5T4r5gRfkKAXIxvgqDIkZtbPj4Hg
Ls4nPahio5Zk2AfmhBuH3g+ktLmKdy2K5vMqzT1c/pv+Y4qptraN3IPsAylYkPUgKjUQUNQnqTwM
R0nnEiFkenLeRr5Tz9FGAdjprFPoZduOx/6+u0jlNTrOkwt333M0/Nw1v7vrlPrd23aORKiU61pH
kOS1iQk7E53eBM11pp+Xgcw10/5UfnPH/u/kmlx7+bAw0+xP/dSWCqe/n2AR4By++z1c0dCGSJHN
MDnbax8LcpuWm/vPaUcuQedMlZ1nUHrMDGrF9vpDimp0eutYebN1XFiLz0/Gs/j4OXNCyNEtcOQQ
swNtrlG+tZlF52Or2J+ubVr1zL+hzrm7GlZsCYjYVngio7w4S1lC6nhWhW9fP6VFmrwXrrHX9NLY
H+IiItNla31qLU889uIK0bQ/m/bOHKDLHcbmWaPG12uN1WtXommvXpaFKqvg7WEjs/IszhdZTuun
XCQdshd3wsP9M740fy6OXV0r48X4KCotqqIsF2K5Nes3ueB3mEd8zn9FrpNcyJcsCEcScR9OUxwg
yVLIIn9XfnbV1HNqw3DZ/J9SZKCqnpKJ9D5EYFQv4k3OUfhd6uFKp3xKyq1Md36UqyGe4gCbZaIx
fhaspDOyqZ1Gyf7aIpjOheCoNZ4SkYFrcQucV1mi0V6Ez75R/fDrENoScuL5011uccF+HSnY97I2
LssoAASPhsAhTVAV18xC5BX8tC6tUpiU9xtFE/lMwVniN/YS5hO+D+/Y5tVnVWmjLlvggijWW7gD
+ZHmPAyzxT4q5IJhf/61wVAlnxUuawmJJKO+YDNxgIUqbcvhQT4jr8P9OAnW/bCj+nJbivFX4c9U
kltc7N6rNiKXEpe7RepE2YxqN9fg+24exVjmIrkevDhynSxKrUBLkQmpHoVO4Qs6vjkquN6sOVmH
UDPXrb+q1eSmy0EaLAGil/EYId24+yLY0rEfyczLCwBPlS/5obpGARWVEfFik/2PQwIKGowwDgGZ
pNdf7nHFTIJZscd/xDaA14hX41V6l3Kkr0wLgzx9PDz0dlb6pLVuHwpx5YGr64Tx5d6QQrHJy3uY
+/Do0yZWukJU34e/dx6SLsbqM7dBMt3cOYrySHHPwUthskv4NfhTR1X5OSML+e/8pmJa5V0pSLd4
2eoawXZKlEf8qwqaYr58lB449w463KIDigsdNp502PKlUZ+2sfwU/21eF6+5YZiW67dxcuBH4Dh8
O7/N0n/ZlBk/xZP8JJfav+XzDJdN8/Zw+2/VQ4Ezez3+M3Bl1uFMIIiaSiqG58yGv2/QDRavfD+O
X6fXyn/4wpylXC3QIXHXKPKN+q/ShI5v09L75EPynwm2gbrGbTFGCb77Wb6ASdLjv9t7RXaCB3Xi
CZtmHyvvmJEE5rUDudpegp6Uu8X0gcL9XqugkwmnEboCJBQ/uxY9+vXClDGJiJ695SNvj3jSm36Z
kYaIDLxOpLqLxSon5ai/iDl+1i/praUVq3SC3qJeJXY8TMCaOcdquvo5NzA3nbbJKl1FsMr6obfJ
xGSKaXJJnhi566t+n1Nok8uC/GSFxGmPgah4iVB96SESA74rTiDzRUwy8JP2YlKqPUzlbzXJ8Ejx
NyFZZd+W7Zb26eY8KoRHGYXAO/tnI/i5bc9eFz1mjSOeREfPx74BuilzuEgP+4YMz+dJi8MHBq3x
tZW/NDFjjYuS6wiCwc0diMFIMoIS89M2ih+XbUSi81tB4I8SCmHQKTYxOLOYeN45CF3OYrODqwza
KL+iL/3cPV2nTe4/iMRwQvmSVOOh+LS0eYd75Wt6DbXASXSYdNhM1vxPhGE7o4dM6wU5kgy0w55T
UlVMPAKwRUggXyTRfG4WL9icIE755dNNUnmk2LcGjxUCwOSSzq+P13WykXS8Fs8+fC3BiEAKRD3Z
0jMnFE0LrjFkrUpjUgo+TvlJS23F+RJnzi/7XXTeokNo+bE47i3X7xxs1vifHZ0MRuV4d25wBbz8
gKN3n1xd5Nu6pCdOgcV2+dy7lDqXHerseqYawpxomeWR5DPSUawl9FgFuaXIgj3poGsKwomF4std
ss8mtcCZlBzZTV5wQm1W6W79PM73/iv6ptg+/ZC0rdtP5VSntF/MUqfbg/v2a+4u9WohrTSb2+cM
dFViqmx6HqfQN2E4txP+81iLWfZ1ig5wMxoaPEbVscwXDfRTjPN5qWSIlkmJiZDAAW5RZ8l7QMbH
hKOC5eW6mGyPhemqTtbgrN4TZndISVfbJsca3gcW1k8Npf60kSKwj/Ijph2D+K98awRx8an2cPnh
P6bkmtCHXNrjTjcqPayfjyju6jc84kGlADmpDISzxHmuHnx+xnF5FPzVjgmQu9QxU8CZqLQ4HGSB
8YVGaGaexrF72t6lRxxXhvDy8985TA4AlikwKzzhizdoWlVBjXJMpMxheXEfJK0WkTvVzRZtvLBz
VQfFEUr+xF88ki5l3k/mpHE6vlT/VasPNUhvmUTn/+shVSa/OSp3ngcrUxW6AhKwuB/C5C58WR3N
xPBPHXh1abkr9/vW6+Qwjau8VUDWsiU8KZ19yLnXOHdpakpRqbvxYfuiPC0uvhFsL/di/mNkkqQd
8ZbEny2qB+8LCamCRYM5slTqlP9ZTNt8yxcaRppWO57KPZvTk1J85hQmwdn2pdTBIbai+x9a4NwX
t005vOTer1+6rjhCV0b3MxbW5erYzJLRZXmCY0IHKsGaac5cWtevUge11uXn9MN2SmU3AQWEYbTv
WNf7F5Vy23DADrRhwDOHGYRGh2UHakU1Or4QzE3g2jKlkupqHSCUjARvndjMso+T7/IAmh7m8Cdw
iddq+2NnSbFFHVr7QmPO3gjyYisFCFZj9kjryQLBh/MTVm0ZUt2jtSrSBsJWcpk8WKM41ZOtw0iz
QungHNNhoCQDav8I3p0Q0kVsNK5ftqsyeGgRX1pB4d2jzUD4GQbY+7Vrk2NmGOyfeSpqtK2jXA0K
zfGFe5s+scGYx7UHHpC1d9sPd0IbksOz+k+t6JAekuuYnYtv2q6N+C3Xx0jIufLZYU53nD8Tawg7
O25uk/Yedw4if72cLnrrR554ceGx9lZ7zH9f05J8XTKRRZnHAxeVQnJ5WRHhEWoRZzd4zKNDLUad
PSGC/jqfuxy2jxR1gbN2wUL9VCGfRUsb1LKVtfvEgWjgmObPjfUKH0q8qoBAQjpUQyce8WMqF6jp
wbryYSk/10ando0z6Da+fle+Ss/FvPBlgEy032HPqOc/hAgXKBFnFCUQZiZE1jh5ukIQzJhdxpJf
RPsjp7548ysqRmCo+OIW3pq+CJtZVw7QnPQY8k8VkxrvZYbBskflv6eAtp5U5tKZTfjnV0kheKfq
CGzEK+dcf4zy33IlToH846SzG75LYLScxFmA3i71OE8PuW/OD1iQrqYGdOscnz/K1cZizqEV07Jw
RVHPs1VjeU0zX9XXYi5eVRGxxGPG7V16EYlOHPK0HZ5xkz58ry/ORQQ05o6sXeHibFU2oGQ4Jv5J
XNqDW1SWDYG7eXk8eqXGVuT1MlExybHmXDiWyeFXZtWS5L3DJ/HZCsTQL6wPLjoey4ERecpeIJ9u
YrYYbHfxBFeyH7lQDZPNGdF8VCvKOJG6KV8DBcEbosmqIU+UYO/cOV5P4qtMOry2zjQ+hDmAsJBb
XS/XMEwv45m8RMj/2VJgK5V4G4bUF5VdiuD/yNjLvLZHMpIob52Pp6XkCsKhncoMjzhtn5yW8TWg
pupqsdEdHteTZMVhWWaM4Cz2LOR8cf/zxFqDLUyipAA480gOL5ddwKVS2d56Ys3VyJ/nBb6a2JeZ
Hfao2PzCOxamEwwQp4ykOqvGHJjEz1shbJw8KcRtsn2c9XuiM1yptySz1RPlWj1fJLiYquLXRXXG
GQNZlZ+s/rQeNxb7VClD5EbrOq6szNLJnZzXPcUpVCUkQSp+S9yiH/4q7A7s5Orpwsw1OY8bB70o
s9WZv2tyBoOqOc6yXTyD6T3ffl0qk8Lft7pMBOdw1xLBNg/tCa8qo6ABkmUaiGtfLiUTJFOTxJel
SnhRiD1gzOrFaiduX7QGiIaNTDOg/ILBMdcxC4AKC5+uRMPuV3/67OIhW67A90mI1veU5ZLs9qIm
SjY8+845094sJK9v7aolZ/PHScIftGrVKGuy/QjavrIIZFtI0PpIJKzWtSRw+t3Rye39t7BoF1Cb
8M1giy+l4vCQYO3u/F1bbnbmZqpyV79nm9Ofqvqb434gs8xbYxQ4h0V7dUtW4FGLe5GugaTbfess
KffoJnv5ztZFu5ska/6qGOrHx3blfIx2zDq6P9Mel1/CPB0+os45lYhKjUO2BSHZDLuF89ti2M3d
gJYh6rhkveOUnr6cBfbJ4yk92i0E0m8YKnbPp83TMdM2mKXKNT4U+vvO+vquj3w5ZXYYN4yqdTJB
s/axLnSw4G8LA0O+FQ1mr5HVi8C0CjNqiLAlfwyrJDd/X+3TLKBv/TCevynwWvz3/vkZJQwaUaP7
hj2y/oRVpJ50N3UZnN/WrXb3kkyau5HAzqTxKcHzp3xHkslfU/QPJ/ldxQhJ3hmAJGVYO929AJNS
+7P7ue9sW5fkvausVf3zU9Blfd7PNBbdz/drHIFBO9CPxuh9hXxl3ce49ITXMSnXz3HU7SSzLmQy
GfZyUfGDQaM+Qi4XfQIU405HBWdKW41K7VvUqaruvlNq1xrTPr1XqYuus6k+gsm5Z9va1N9vyTs+
K2D/k6i/LtJBITOfn+Z5nHnGfVlvD+uHLq07ruqCTb3bbnQ/o3rU8H9n9K4x722cnXUqZ/T+2al+
4wOPQuydiZ20G551SSyWZFNvN9qb+qcbP7vdend0Sg5+ehNBXm/s6rP6sbNjlKsnShRNGw/r78dO
xR0Q6ZdjpxC93ZLuSG5f17913iyVeq1tQbYnzWscmpyNR+9ID/STUhNoR93Puag9q3c8JBt3211t
Vw8iVPzaRewTtRu5KHo3np1RUh91IwW3u7P6U3sZt5O392HdDZdkV/+c1euHqHNqNPL1UdT+fOt2
i/opF3UVqvyou3N717sBfauKsOP/xglfODTD3W815S9R7yhkHZ8755bNXxTt5qUNxFGxtWuz/agh
WWAd7hqRPuqfy+/uW+cQJd22vsaFJ30mFs6LOJZccyHcF3OePJMY3ubyeVKbM/G61JRWL49NC0BT
Xx/TWjmpXJ4uh0ax2l0O33f5Tjn7eJu9VZ15hU5t1yxV3oTN57YttGK3dX/CTaPwUsq9I31azNNq
6Xl4GOyLj6f8+77Unq3flrlRYf7f5BAvjo/b3NsMacaG00GF6rA//t5qNnfzaHNi7cGl/V3KiMHK
vR1mD0X5HrhZHeJyoZXPHeqr9aiwQkBFRdzWAMFk4DOzIPVkWiSo7S54cyv1kHbmG3UL9BzFW78K
kSyB8GWRsgu8i4Sv+W24eCzMGB+KGWEcVztVRSYvXNPsIMUaAWTD81TCcRbpSQ4SsynL4IV8ZQ6z
Kj/lBbMs9hWb00MB3/rl31ig7Hney6L4QWeDQ2EzKmU/NvOn6/Bz3lsvnyeT9ptEBm7P/oepdHYh
qNXLOZJhhLUOQV9RfjtYYED5Q/LwbC31U/iTrAjugtn1/L6bNNHjbXAMAhgYqd8UvoldoIRpJhIF
doHSEVMhQKYT4JDsDQlZR/gABN163cpREcAK7hrGgQ0MkzVotYj5q3n4x8aJfvsVuam+9YwiFLMo
L1pgC0CtthoD80Kdd+BG8GE1MDuhq6vy8KqlaoKxdF5ujDfNpawXQK9byFk+3Ec4L8L1MPAipiUC
lCTAogY9x3f64zBuqVR4FDynmniUgnEaaoFSd/NAsemmaU8aq3XgIJzaVvZIZEN9bmt4W5LPShMR
Z3PRldwtkeM8KaOpx0n5flT3QGCfbNGAv7rB/bpsuQ2h3QXJr94XXwdGI1Yqu4HEWUwDyK50eSbS
9DWYZ92Syl0NUSpw2pNY3SQEewIzbcDpgXj/uHg8vqNUVVARaApWRCbnJTT+3ttu0tWeof+Hp1Tz
5oJy8GLhiQIblyNTQvu3m9BUxbv4cMTuqc37ppw2Y8z1Nl9lAQtxeQ8DQ6J2bs6JjvCNCqKCnOnU
beJm4yc1ju91oYtvx1Cu700i5cr3vYJYoYwzIXQMG8VBms7oAnwVPrYX0x4+6+vQv7gj7snnsRJW
sQlzBNygw+MqELreNDRQJkpYmOOWP3WLFwrT1wIefaA9iFyyN/Y1k3HRrRgrIWACOBAkndHHRyXQ
tHAxs1ql5/HkTm23BBYh0r510ETWcNxhikTaDrrif2+du12A8jC9XJD3E6zrtU26YfZBvD6U0S6Z
gusO73hzxd9jy11RjqqPl3Ovcmme9w2Bfsum4PwrjHiaIMptH/KtodGfJiJaTzOh3+kFpHhIp0AL
WhOm2En3UDEHuvlhIweZWqY31nkgy+hwSDGAniVdFkbAlkbNBPkAJ3LNOQpADvWMKuKb+B1xLvjE
5nP8sQFXqrG06pMsU3C84f3GZX5qddZ3FE9GL1rsQoLBeBbgFBsHgwFH3MD+tZwmVe6i+3jPb0Fk
T3y5hKuQKJT5Ri7TxaJl469KGMLvnaACUiNEOmtrIU8VJgVpmtG0IiOZf865U/GlUhbfCm6VT0NG
dkABZZqbIlPiKVo/rYFMt2RLSb+lmxe1uXYqGBs4kHK+4RqybpQR8nzuN/UlxvEQPpzMP9c/6J4P
DKLw9kmnUu5ewNZfmadKK9PJvhwrTD71zHTSpVaSAKeIpQUMcMD6KJU/JqMbP0nu9EEeIHXuOwty
yWVU4llcTmfrxqGc5pcokN0zAQQFxwG8LMjYHiQryw02h3QIShM2WeZufyerZrKvPhQGxUNyG50u
sWCZembe0nMYaqZDBJmhPYVyvfZ7y/ZY/EPoQoxrTC8VKajN7AM8t51rkzRm7vCbCC1Gd7rS/hlL
xXz76QZDU/vdM75DLPhfk9r26aVcl0r5gVZCoj0MLoNivr5gqF80J/AF11aB7oncYRcuSHxhPm+D
KvWQtzc1INtU9q7QLlNUo6dlfxWysZ07SfWj1s7jiSW1EN5PZZsWmQNzOCcswdeMO8Jd0DVxRmqv
BtTA3M6aIWTK20SnG3NiviW0DYJ9eRd7eJmd/RaYzGVOpBEULm8dPywlBcZtyLmWhoCKg+8TlYyM
yilQHA8jM10ZInNXFjZqUZLRIaUq+Mn1ClW0V3HC1hb9vS6Vh0yGFhbvmGcpcmA5fpN8Fbnm4pPn
0U7r4ZNFHCEKYm8GKHBu+5g+0TKmxUAv7IpQZW2ijJid2PI8c8jKQG+lBEMyacYCl6oxrnREyRr/
c+5TDeNCPTfAxDPsUcdno9Voy8cfkFpKFDMc9rRKI6v3LlHMjVcv75Kg9oWXjFfD2tueM92qkaOw
6q2g+4WfioUObU2ldVkGs1OfrqPrNqMpDybJ1ug/lQe/Zend6nxIzvRC0fhGRoatu3qlG3SnR5oR
lKWZLYMGz7OG044L6Js6TPdzwprEn5P7z4rQchqlS3WJZpc2TzlRZIs0w/dcgHI+3JA5wxX5dXex
qpwyOL1DcSpOf3SjX9XgRsXl2stLXFz1/U/vmuCRaoa4PlpEr+tYV/JnGZR+tV67LbwCYAFIB5Hh
zynkAYiT7RkGVO26U69oc6C+54Gvw+7dplNd7CcP1TV0Rp8VuLuPsHsNuuZYHTdL4zJLDhyffqsf
1Q+Ex3x/bU+7UOdLsubbBghZBvV3k21ueTedgwasJPUafq+s14fL25SADCX8Xg3QxbG8j/vgEFoQ
9ft+uUauXvDJMxtVvzadDVwB/sKnDaAZDaNXznkc8DOPrvPhWn7R63PeW+JMcrzIDXGdxEiUDAQx
KmaZGaDarVddpOaIxs6OL3qbyngrTB8AJBsNQ++YbQ2Hj9irbYPwCAiHbQ/mccA5xUHvkHjRgjD0
/an31m4oJfNIXaXqu9LappH68rRqXDZP1FvXbOjjd7jBU3LmgdpxILVZbgOvFH/u33V/T7/EjBlg
GujPTEWYEwA9kjPwTEBGh9MmUAMK4wG3JYA2aMvu0Ml+eACw6Cw0yXYFlaVpcWXiLKneHCgzErJE
IBSNPHCspJiwlZxx43GXAlkFAEd5k+4W9lxKszooJ3V4QrvPy4TNIXAfWuT7M695UQCAAc5oVHvU
P/nYa3VHWzhRUMurxUTx+Q97q8GEXh1+wYMzrn4V2iGC5zaJ6n0ZmGe3zTxOIsaeVrF5GXDBagxf
C41sq1yoF15ujXFrNQAgGYvMDU0n+DggVWAtp5BEeFaFNWMVUVXO1dZnNs2nmfYiYcqKrlGpFjyk
JmB1R7zON7kqsfjv8S3JVoxpWkGTkGHmjLLOuOfl4GeE+1Vbv1V88mJoLEuDuKw19L4uDLAc5zIY
I8yVgiSOhm/7rq7j4U3+9K6LVFi/ZUEHu8AxVrs1vXcCUKHzzQkBr+Cc0IMJ0Gxh6kxsTymwqvxt
EIoCBh9Pwc/Ebeu+81eKcfRSOBYNgkza+/AC3YLkdrKr81M0lSB9uxRst9g87Zd3NK607lbHI8NR
mbermRRxmZdq/2EjQBNtqbW3reLHNTVLVi/E37j25JktuPdz7RFNU/l1psvuzZDoAqIClzoKG36E
EarvjC+cAIFSQOk0HMqpQuBAgC04M9TG3N61LNHvczwtdI6LtFxM8jLh2eB2qfZAZKscyg6iks+4
PwJQOYFYmXnaJyxGX+xkxW0uSqk+8ICwIK7hpd3nO5TGua3WsE7hl6a2r1VJYXrKrdBGf/5VzJ8W
piEDPRkNTwARKkmVhEcbOwMCKPS95SkHqWE1tWxdN77FkM5fONlNXOo+MUngrboWIOuB0Ftt0h9h
HZgmlabq6Kpx/+87oww7VT/vW9W9950LLcAwmxevxfsdBTxH9y/NE/3gV9coQbcAobfSpvZ0ySXX
OP2GjRKWdseZAcE7IUvHBlAebm9iaKUiNN0jTZJ8pZmtNMHUJ887RvOjLAOxNWqiBVB6CDZteYC8
G2YRyBp8rYSAe48b0HGIeP5bxQ6zVgEYt4DZCyPwCOIm+cmU/wi8plIb7pqKVwy83Qygmm8rzZWw
XL5et5ZSx/BBuOkMlWVTNguWgF2uoRbDfXvG4asQzfiL2VN2zVNQeptSgy8OL95XFlulyYLAnHEx
7QbMGMcPmRUUN3ydt06IrijMyeJ3Mto5HW9Pe+6PWPugMzUByfZntAeypsSL2msBdDaR3Ym1JAD6
UqmfhrI0pMwdiOgP4WtfTCrxlJHlGm2RAN9fawgJpFugpBQZKGP37X0mHXrwgpKYHg+Nub2QbWXZ
Mg2lN3iVOHSUYWiMCm2i6UB+jhkvayexIBRSPCdS3tdwYa7NFAGQH4f5fJBk532WgjCFMZBQC54I
Cy4l0AGtrTSmjr0IoTMHQqxKduDqoW2H9CrwBlO07cs89rJRon60ziGqLlpRZOAtVICBOeicciQ5
1P5eYc9jHQ7SfB20HR6oZE/wbk4wK317KsMISc2+yBYRBHzysdfy2HbqaouXDwoMMsrlQTlEOK0D
W2en5PgaeWMan6hiiBpPhPy653jmXmfwtM43ptmiNnNg4YCX2uSl6Q2S4VXmtIBqW4kLgXBAIPtB
vg15z/3ahA4DG5irV4W+rbkya6m6D94di5VGieLCpxa+RhczSEy5djmQOaGZ6IQrsxTeGTpMa5+h
zcxPE2LuJPTfZp/uSVXEoiuJyQq1sn8Kvz6RoLyA6qXfEs5bzo514v9JRnEAff2WbWY2EsW2ZG0m
R2kEIZSsRZSXsOc0cqu+I57qmlV3ceyUfjfTqPI7/fGL+w+3xLun+d0pQMQ3Pbb9PKPJx22gK2kx
WTb+cn0mVX3syYZWFVxIfPbBe+DoU/r8p8YVsMt680pHXj3cmshT0KEcBne5mLProomzOtBVf8qK
yEG/WYra8i2/HH+KRMBdR+KIcSna46bAUn+on952bAjzkDUA1rQpSlgBwqtPJBTbhOQZs4xo0eha
i2+fuwx6t1on3731jsla1HvpYQdAk0GBG10mKtypbG4PpwfshHk0JdHBbatLmn8+C+UTfVZynHWv
7fLjgc1UVon32tMynSXnh6E00cjQ63sOPS/Xl0kDbzl2WY+XYSU3c0LVLyfpCjgA1Isv1dPPfNWq
/ORCjrHHLUdxttgVeSWa/nd7uuLMSBYzxwY7/2cZTQWvCXQ7PBD1y9s2F10qyb5Sz+/gIvXtf7i0
CsPmddMohqJKwudUhb9VLqTh3o2BO5S9xnpXx7Z0ycXT3+0vulMZt5GeizUe/psOpJa0hR4aFX61
PRz/vf21fh4/nr3/Hp0zJJhe9QurtcC2UrUxH4gIEzvF+nprTvor3u8xf7O4igwskywlbuU00q00
5q3Mc+UZCTUfBfEXsx9hFcIn5xTQlvCKgwgQ6v01XQtipgyZ/cyLVMNe+UtASSsbxcb+2L9iaoMc
MPqmOdmIv9ejynemN+vnfw/8ky92+yCOl9zLLtvTBR/HweyJm016w0udh+Z290NoUDwfzKIL6rgT
joaC+ICHdCt0V5T3u4RWMYacRJaN2hPyxdkjH+zf2wfqj2j5b4FPoYhk7hkGlp2m4NZxb/ZYqB/1
TxKcj4vPq845ats2Mw3Osf8j7Mx2HeWWLf0qW/u6rMIGGziqUxf0jXvc3yC3YNxhwID99PXN9etc
lHRUpb2Vf2auXF40c8aMGGPEiAnmrXd3gOYMocT5TdWge91IunN8m92jQjhd0M5LX8rgcht/pENt
Kw5WldWYbULm7dcuw2PH1ylNIQh17Sid3Uepm2/eD+MCdbBqhhRauyzAMPGNVyTy5lnm3l1mAxvy
iUIQAth/+qFuafbLVo+YYjByxElWz2EFPUti7/6cr/vy0vOKSYvz6kSzCFO6gl6QUZ4cGaHUSbjh
n9UPyxnyWHJYlu5rrSHthNzm5MN0b9zFDm2bL8VFwM+tPyYm1SsZP0Rt/TS1eRNK3p5eIFMyeocn
asYosbq/fYEGaSbxd5gr8p3INLjvzx9RmHq4YHZt0I+cvnFglAbrTWkNc8R8QqMZAmEBYSySaekz
8gbVNMrpkUZ6PeA9mB8viRqmmuGhW7gdS5vr056XBp0pO3/68vB0mjRh6nZCNpf5DR9RdJtAXTK2
xpScKui78YRS00GcOAerC5+zr0GHwTyxMFsY/tEu9Rhod6lb+MKhEaTPxQEJ5JK0I5enMpj5boNk
F2Y1bl15iUnGENSunORBsgGlBFa+OVnwVjwuY6T735CRYr01wCwPRzkkVuEw8gf3jVHHRw0NFGZR
J7n1JrcuBCmD/srJNVLhpOyv25/03Fo862yG7Geo09xpxLTn94K+MWuXMBXjmOPOfbpkOcNkfkeZ
MBqwGkTHeGMzcIh5B+wbbYYe3NjfppknoTwZPUcZS7hv0jM6Io+dQKMzUC/FOIlWwM0Ttuz8dloX
7JypoQEjo42GUeM8oDjqOXBoZuIAbFipAVTIWnb4HNYeUz3ZA5d6hF7IAPWeYHzvkE44V6xFoYS8
dpQFV6fLLLuKraXwypHxirx1X7gwH2hNGZbdMWT/N71jh52Pmoo6jbnPAMsVohm2GwpRhU5M59qQ
SxbmZ5vDVWMEBSxHS811CKlT0SsRkQKShZE13S+iOEmtZJrNKcY5s6mYkcNvPtOeoxzZkdBju/7N
0g4FILbgDwzOFSgTwcxSv5qPSLf0obabAa2xdpDigGG2hrROJrHdnRB3Z28HuymeAbGiMAhPXuu2
S/mP2rgHIKlv5wrwvezgQ4lIyP4srqfnvCLt8ciR7c6IeotSqFnnrFFke7whThon83mjfsdbLXsO
aebqNn0vAPw2b79cgLuFTKQZvT3NTiIGDxyZnGnz+hHNslbTMTkCY4HtnlNa6ug2BAI30GdN6LIw
H843zIJEoA39AO2cGE9jEPQXX4hl+hjND/6e3SWzZ14RHAbGmfCm7An3w/lQswwut/1tHAc0rwgL
5CHdTUR8vADuC/psT8wgPSvezaGbY9yfQb3PP/71yJRfKzabYPZlGfTCp8s6XjzdK5NoCAPMXLaJ
cYORhG/D7GpVI1SgloRUh1kEuFZWQz73gnDS/HnZJPal7XnTXAi40/5U96/Ww+mADtJ/smSnt2cY
luxtyIwHoucgLG3swWrj7ptYDHIPD1uaiP4K1sLjxOj4SW9dmENIIovGRTt17hEi8P767V5Hj7Oy
VZcDqw+VXQ7Bg7+LeoQDP20YYTXaywH6WQf+xgBgnIEV+e3qdaIXKXie1a16kk/fue55XYUmNePB
vmZMFUiq9yZOmZKvjvSZINhlEh8aI2hdYiV9o+e8mHdN94fxQrMje/E+bwNJO9ZeLXEj1GEyRxh/
C+fJlLmRTHnFt5JZMxXD0/s2jTaX7uVn+p0D5NQ09wZTlWplEKl2Z/5wByf+7UietzPZVV23PlxH
sBwmzghi/QgyrG8OKw+52dPrTShHekchLgA3e85hGd7b11TG8NBovNJ7CkhMHck7MDCO/BWkBmx1
gDjgQvvbikJyFk/I915TapXo9jHikJEwe/JJxYEh6No61TA/gA2wqnhwTIsbeJgwWxTrs9+MGmZM
6irRdGRXu+sGC2c0mltYhyIodn1TO3JSnFRbDmqXuUm0aG2ewG+3IzfRnFjf/KzWVlcDR9uw2QAB
72OaOTxoSx/hxTwLy6jFXs3oXuqVdmQ5KE49f6F4Dt/TnlUJS9P6fKXrhgZb4ApENorz27U3Zo+8
okZCXi0Ga8JyPkfl+uN9pvJFcVTIULfe16P2zBvlSQ1oxgCPNMjc1s2wbxIfIY7t51zz2HrV8oOz
k9eHwcMlBoyMrz2YymJmYTNpJrfNbzRAb88B0/8A4dG0gELZuElWF8GNaNKAXto1tQPreMPosHPp
bBv8dGbM0/aK8XP/HP9WLyuzsx3u+o2n+xVBHlik/WMbUggm7IZWv/f0GvsausmIT+/osvsMs4sS
iXJdBSgU/vxhQcfMU7B4xa5D3weXgFYygnUl7ZJV1NRuHy6fNjuuD03h36AfuEG98fiHGY2D6BWZ
EAYrglPatqRx7mp/JrfEynOzf6fp1tRqV4P/Rut+n+T3sP4u2jMZBOEfQrKAWlz2W2R1JjMBodsr
JpeYbWtEYkoWvDTnMiL9mfJHtQo2GgP13GLndc8yTypz8h0HdJ+rQ+95fiVsV+YRwsN4TCV4RbC0
nDDNIUUbwAhQkna0ktNknQ05SQEsmSdy5/TXYWMwiB9STVKqQaugSAgbh+QOFFVQbyZvsYaPOlEq
JVf09Wa7Z1l1DdboIHwzMgMGnDYA2EqGz08SJlfINoeF0jFZvP51YX+tuzdAs0PLTkto3II22azG
Hf+DEPcqkx0GAOMPHBLaqBoxyFXw42IADjDtIKxnHG8NUvFhcvztXs57AtP8cLSQlfVAKxPxGBiY
Olcv1Hd3j13A5+DmTgg2tQMyAA7+9tw3USIt2hXKD68a8dnc/elxggEs5owHxICZ6X3oXyGQIbt1
pltWRn4m23s56qreQ4pBsUE9KrS6M5mMFUGT8vIz/UwVjwOA9kqxQZIeA9NwcpuChiCvbDYgAIg6
tQk1sdBBEaxp9mgtqnWEHl7OE8r3pc8TM/VZsaJEB/lFg0eJDkAgyCUO+RUsJ8HoupH33CWozbgd
M272N1LWioec5PicE6bnGPCcOTP27DwqTdQJDkeRNOwEyNqmsC5B4bajjpt6OvcjWb/zY8K4TwpB
XKVzshyNYH0nPU1nSCKi0k89ce5VS4jCIfd4gNmnIp9CkecjbSzhdq84+GLa5RTpa5iTyZMq2gV5
Brr9POiXq4Efe9cRPXc5FRMNyZubL3/JPIEC0P4sEgDnaiXh5zOjcn5hOrK6zxHaIUPjMIcA+vgt
aitIEhr4WTSwi95rcTtJ4seK6hqP3D38sFiTdG+C5VifRTG7e52AB8nxxpIdODnxSuJWcI0VNMJj
+nbK6CkIwXoFfq8c73sOzxUUzx9CSYCPNzCV1f47bCJ5VWGv9KA9zqz3YA/JlKUAivoy4Fh5vKkx
g1fbb8hPgIZoHyRtK1Mdd1MbiRKkFywh2CfE6Q9tuWZ9oaJTe/zDlh1wCgRnAUr8HirOFyUUHwLU
BZ7BxZOBUtvBRVmKe6J02778X6Dv4dsNGHAGoaJE8fTzdwgxw+MBSmqGpPWmskusSLKKPQ+6EzD2
bxTPVXyeY3RWEO411Zopr7jogbsSAqtqj67JolWOlIicz0U9ua3n0H+V/d0mw3KD2FjRXIBRkGPO
FKBlMHgQqk7mAxoJtuxP1skrHWy4J/gEqEWB+4JgweRoFhIlVjOsmeA9XfiP6zeCbxgcQTQBdPM+
sI4DydEBSAU4F8pJCyYIeE17j2AoBHyEm1efdm8xvQmZKbJKIXX8+0ugNP4NMBdYHPgcX4Ut4m8E
1QoYRTnCfqNEQqL5BxhqYlIhp0VyIuKB2b1LDxAaRpHox9gRhU4mHuimKT3YJTaqVm24GbjlKh5z
Y1wGH4sylS8xFY40t0/tYa3JJ7z93dQXtLPOAPy5werp5itwZG4NLgP5LAj5Px8FOAc8LoB0mo6x
OIAEwQyRqiW1a54d2R+mA+hwIVExskG+N3AQuPH2vmTT0GcMNf85LH4xHF3QubdTOdVXn+lNjFwh
bABuARmeYvJnPnHcGyZclRi6VIw5Q8c0LYGRbp/MJx939x/YdTux1Gl192msDkHMzOcYsmVEUWko
E/R+l6sleWM14EwefhwVoSCcYEl+zb6wvsNeH5XhE2XDhXTI67jrxH0MAQBJ7VGZArlC1UCI4+uD
S8BFMIwnqq9qr7p8nT0AvwYWKAvIj3tENvLxfyNiaUNrmKkw/txkdQvtwAunJRNlFprKMYJ9wgSk
FZ97HwvcfM8hwkJ7jvt7eQ/Q9uFFF8CTPmB4ZTx8cA5RoaEnzvd8abBhhQl212fJItUA62UN12OQ
VR5Xz2FEtVBxcUA/BFsGQ8qT/iG3B3MAiQS9xZMUxQt9d7TOiLWHxvFxSk76hXuiNjXiI1cM6UsU
Euw9d3zd8kIEWmm0POA5mja0DLhM0IJloVuZAuzetj2KzMYq5mRv430fA1IafByQU2UoLyUG53i4
SDwWR3zap7fjY8vzki88HW59cCzjCb/N5lSBrBLUZ2OyRh4Jx7gAkoPnjNG15STbDZzkxIbgju99
DmyrmlFK6SgOIB9NkllGihBYmSTNr+hkSBEQwHChqG44YU/ofBiJ678+YveT1vHAhgTO7+LrxfZg
eSWGAoYAbP6htch6uAk96HJ74tF2IaIMHhjIs+5iggcqLKRGnAFABoVIZzlB6cD5GToU+T7RcWXk
Zvj251xkk7SVgeYTCevRSxYDmPjhIAmHbUFPHb24nPQkXWSZN3ppMZUGRfKzMcNEG8VLWyKXsSTL
ZXYCmdnALc7jx8DNW3NL3iAykoOMaAwhVoTGDKlXLkSOEiUCu86ije2sOXw3KGpmlZO4so8CC2ph
Kajnb9YzePfoiu/aVG58zneNN8NZCfn610PR9VtqnNlMW3IzH9ZL0BadQF1d31Z8SGkV7Rqs3Cox
99qa1EMI6dza5T/0x9C5P2ZUWm88ul2AsvoRQF7vYTMdQApu6/bYw4y+8YXq3/udeen8e5rnyBsF
3NHD+Z+KoV5BsryGCA3puNqSaLIcqrl21Dzd6kadkEmLewnVAk8a4caSJ9XZkhAVtSXdOGFVlxxQ
uHjhTk0Vnq/yFTs3mTLCr5nehvc1fbi795jmpGqCw0VBb+p3TLMZgtSa9U8AspL5z08n6YFvgdRg
/cF9wdA/FoVZ73oeNUocIrvyhRzCey8YjoydGr0lPjv4N8Jx21db83qs7ywM6iuStQMYVTwmm0/E
xnGaD6FGKM+t3rCMXtF7+42GJWCOSaJXzNu9yPNI7E8dWqbpBgDbmfPqHnwP/TI4/hra+jr58Qb7
K+QPVKWyrWiG5j3HQGlDooEaIA1DbT/v71EG3o6kvMD//VUz+b0NKSxLeDgD+YcOECJ2ZekR4fqA
ivSebSXdbyB5cFhcvE/1+HXirfAy5FU7rmY5CTkqm6C77K0ZKo2wGmy1mMeH7pkkv756DP7tDZlJ
cOrv4zWvr4zkc/9c7D6T6zGfxYffMl7LS/hFdSWv2I3RZ8HZd2WrZLNPGI8722KXz29TAtf1xIZN
vd+eHcWI8qDYaxuxwTnXFkQsYth9nGxRdBNMn+w01gIIBEsqVRhDDUlkoDbuIEwGyeXPg3HjZbsm
KodPkXoQsUA238PrKJs8J9VECzAjBVwRVmmPpTy/k22s6wMd0co2xpbgflCp3zW/xqGj9bE5864z
eqpbj9INc8nS/flXD575wJAK/zspKS7FcZaG6vJ5IbHmaIkn7aUgs022PNJ2lfKyoFo2dLYOOySP
rU2adD21Kz1ohq39Ge41pyJnxUVhCAw1fDtJxFvxkj84idXofv1i/LPRQ3hAuaynh98GSCrcSTzL
/N/mxvUw0trqYoXytWVHpw8zCR6u4mMQ4cYYcTTuzZNxbpSdDo7fT5hqanoUItkl9qTJIGKB7JXJ
6/g+ahF6GzKYx20oiENemC4alNgYOd2GJg+U+gHFCCPj8araEOWhtABCj6QsnGVkRnw/iQkSF05B
dEcCO4iPH6bbMNlpWl+gHnlmQBVE3mSar2Al4Z/ve05DfiBnKLEYbQN6AeQ02OSQxX9xkbNyXKX+
iH00O7CRyYkSW3wDuTUoMQsZ9y2qfIzIkNFh6jd/0mROayvdOMBuCIMQYtaUw4AmFGfstL264nBi
hdbz5IiOFVkpn4HEqgvpKUj3kMQmeQrZIucBQYvP43WCuyFHpZOKxGElB9fpa8FBXZzRu1LBvRaw
da+F6Ny5CgaR5E/Ig/jZPLsLt3xD00qeVLuEFTRb9zm9bPA5P0QwWBGFrA7GpnGGIk3BIA6BJ1UK
BpC0IGPfLbRGQvxHAsGD4jdkIcWqt+kGaIxgQnn0/OQy+hxeYkK78QAs9nAxudJPQPf6hcvm3ruj
KyNsJ7yC67aaEzNii9USSMtb8MOuusRt++Ui4JllTjHtDh+eGiZhibEtJBeclX58z2qv5w8iZtVc
SGn0ZwgjTlJOfnzfU2hG+epWCuUE3HRZBd3/kmSQZFEjsJ/lC2cuj5n7gPPkMbPz+/wG8pPphZws
QLkUaYQXuOKdylGEScv6s1GiGJci1CEP8rqfOxj2xyVlN9blE+VUjm5BAuW7qafa6m9CG5bkRH9L
3kkbGOGc5Iv/I2D8I9VRXSDHQOFDJdboS1JDaHmeCQsX/Rx5nkjieKQAcUihQNb4e8xq6fdBF0wL
Q2J20bcT8YqzdOBZQ1cK9J2DbN2EnJOgU9IN6bwBQ8NY8ftO1P40C1DXH26o3w83BPiV8ZUMjkUo
M/UE+zggb2hMftXJrB9klI6Yih5jMGdfn96Xp7RQMfrHy+JpQmF2T/0GK0QB73NwJEfWqQDxVul+
cGQdcr1Nx9Vp08Ni8kRjMiYJ6cf4nFuVpWFhP4OODh4pMfrj7NCdf7b3NeOTpSedb4jhDdpedd0S
XjU8Yf6oiwmxnXO61pck2bjmpLx8umwNedxi75MAV1P44ZEAjIOBAcI1SmG6MEXC+VhIw7Iy+y3f
YV3vCEEwR7G+dL/DsKLXLS5fmFeQbzzCnwjwqVsspOE9+sNpRCYtxGhTmPbZTGeGmuG4RcJOfw2a
dfC7RmOinUi1SHlIW8B4OKUE4Ajw/xRwEOcmh5RKyi4Zqi/7L0/bfZCcfIXhqEL9g0CboMmhxl6z
dIhI0ty9HmIeQTsyBiiZpaK11+xKdLBjz2L9A30T7y+vlRq9DvArkCjMnFQAN84DMPcDidePES0p
4kzjtql3r+i+A7Ec3q+GSrMdej+k35S5SNp143VhBNKJhcQSAsdsAb8ZOTFJnAxABn8Jnmmfkb0d
smbk50DVFGGCLf9gN/ox2AYJF1AYnVXvJOUGQy3TyxO7zWMOq3UCS7sf8nW8TezbTF7jsCuvdeR6
ERqFv6CoXto9KHEWPHfKOh3+jsmKyTzralTsSDPDx4IwrY/0HZGkuCBmUo66nW+x3798kONScW0k
wYaVq2tIT+/oN/7N5Xlv+zi/dwycpjkKRzLdRbNO2l2AEb2m93kxps5SOBrTHaWv15LMTSpxyR+n
u26WdIJfKQzJckhKOE3Q3xKZvlDOuM1xP0Tsw2f3hefkXre9Pa8Kz5E3EPX50RqyaDMR86YwzDoC
V1O6AGYm5o9xNZBj5Oz0r/xN8ub3XNcDOwNRN6noPwjTxQBN889ucEYUR3jmvaaoL+hndRqirXSU
+8DPxtNTJgIco6cRiRJ5qmySShLZEVwT5TmPfiSgJLs44O/1M11Xo2xXz9BndMm2L50LMZDoTjDk
XCVE3fckEJyrotEbB/TUpE27ROEZj+gU/ydsEZg4aYn+sKZQ/V8DoSknE0cNuhcJNQmyrxvq2UUz
eU2KJYJMllRv3BvhVxp0h62YTWC0y3z0DbV5dxq7N4I79g4jxW0dnFpo0BGDBKk+dLLSP3CY6qkC
lqaL5W0rBwYs9g76FoYMJxHgncbuDUb0TIm2FqQViqBbEp5wJX4D4Z+2aLtsWmvI0z5rjbxuIW8f
h+/sQ6xwO8Ju6Bnph86hinCswdiks34F/I4X+WnF5tMwB2C3M+NnoSKYudA0hiUBPhbKUmKfgIBS
cXWMAmiKlire+bg9lMvafx8IqX8W8UwBfO9rR7/AxGno0HHHRN9iAYCzAsiU4wMRQj/ToUKbAYGX
xXYTO5cxIj8Bk58aM1vEs3YDA3lf5HNKpV7ixsdixZYBhOTpIKR54JZG3r7kzIuqWd3SKoBCy4Iv
41mUlD4MWk/F7uYZeGX4OKCXZfNS21BCHVnnz+kLOfUWZ1N0Mi0oA6cPJy5nFjkyKwhBL8UzdTp6
BNERQ82Cj4lwm0jxG2Tp79gpOnjgtIrU9d+c02zyC7vrZBeT2pajfml2JEPnzQDLM42Qx0ushEhY
Y6fDYy53UGEVsPtaneuSwRzSH1e7+qwG7i/qTqSxMpan+lByb8YORQfm3sqqGqG1ALgVjCh1kdud
ayd1jGLTzumIZcPAfgGUO9WOjqwPUoiRJJZQu2zPGjFSMBj5jtfwJv9eUzCTAHzX0gFEN3yeGy4Y
C2FIGlrd0J6M3hOOOp5i0TcpMt/QVH2eHXb65H97HfkewNxFPV7pldgPLnjxrTobvD95rsTzGmch
ceuP5d3KTxNpJOGhqK8xlJDON9lhAAsuP8qSFaUs76cSoAThFZwUpdSfgSt0MzkK0Dn55rwL/75v
6c8FXSCEk4vqIHhGeix3vT83IpYwTjKUxPZjHLN+o++Bd985YSVBkoGmjEx5hf/mAhlBztblb1hd
PlIiXjh2BF0sBZk3bN6BpdjPLLnCqI63S2+XrK9QN6QUhOQomSt09mwABG7MCf9diEqfbcVmYaPt
HxuO4njCsEaLXApxZWeGYekKVShNGyKZFmm2CBhovFlde3pU9L5BcUCiyCKn+KJJibagASrgm88f
6/1XdA7oO8o2Ivk/tAekxI4gep99InXV3XcROcCw3IPcxbphXC/axXt+DbGYdhBrfNYcXOywGw+N
ZqtjvovX38UTuRqEHJ0Ekb66ntiGkFdnePtzOdSXvei+f5+egXqG3uE4pXwlwOoXsrLlVVSQ6fgG
Jt11YbZMASBnNkHKISz4ut1i+QdmrOjwzAU0MNTB9jev0X1/TYULFMJSk9G2zMP47TgDCKnccTmw
gac1qCh6JmK/x5OY10y2hN8hnrUi44IY/MYWdEvn5VwZ5sMm57XQLLsWLyY9ViOaSieN17Hws7Q6
Tij7sIV2x8JnBJEYUyLdZJKO2BPqkKmwFiDMXIZ2p4pNRxztL2bkqsOScdLL7ukam/Lik5nvQ7pD
S1FBBpHX2N1D98BOjrfVgbGKMbjHb/xGfnK4h2QA7ax3gtSWttS45ATgG7QneZpVeRjBWTKXku3S
nb7lkAA7RmDH/5F7dcgqRYhUM/cT4+iCna2gHqm2qSek3FaP4CesOmnf23/m+E5G3XU2Uexsq286
kybAEz98HVQuC6SiOyo4avIAPCB8bPsryO5TGjKKekQ7LXfC/7PcKTRbWn/X6e4WSQcpxAMGFo7U
adFdvra9YTEHQ+QQfW9peYvD1wkQr5wSqvlrii8EmPRv05CEMAcpBPQ5WZN9D8aIkhxycp96nn/0
Wgw2L85FaQGQsEhO7UWGTs9bq+Oykvio1Luvij1VGWcqKAk1GIAFCKDK+JQtdLYqEIrPVFpA55FN
AouxDMj7COhgYq8f/vSgDx16oo1fY6hTFkPNWHGMHk+3Q2fYneqg36hgpvxCEOtMHxH/URfJOl3e
l4y7W3ZwjWRuIlox8DUy/Wz5Qjjjg6AllhQmEd+oAW/QLhfcZ8THA1qoGT2J0CuwYmi3In2KyKZZ
931eanHubJmBDA/+PN+XnS0Lzkkscm9fjAN5jX8bfShUdp1RM3ycPvA+5bQXUs9wWF0dubb5ZjR/
w3eIos3FWnMprdMZJgzsy+eyCRvvOoGb5EVmKAUKGE/w+54ZEdg5Euu+BepJaKfRtC/AtNeEEgjV
WUoQRbNMASjS+A+mfYC0jSMtQFx52lAOxCFex2Nb70l3oHeyPw8UmDjSI9HD4QT3FdY3U/5dvIHR
0jZAEChun2OIMDXIV/Q46aVDBYfwGsQbBXYfK4yeW0Y0NfNPVy+YwsyUEPIpQWkna5WRFfFSbDiS
GSCFMXOMXXmC7s287/pWQxiPV2IWFBXUSN1+PZb/RNB82DBab9nomED4GEYsABF8daZMEgQ/Pb7W
t8+Hnl0aCxIrRJ0I0JWjsO8g65s/pi9fZ5z3X1xGQIpLz+mNCgRRh0O3lGA27rYW9s+/JT29/ZVs
vye9sL/s4WXLl+mxtsm36mU24y18wy5yRTKoZQHd2nr0Tn8j+OE4/ER4wwCIfBZ4FQe9sN6lTJm0
S395JehcV3gYmIWreHwzGpGGrhf3Q15E9bFpTtXuzbVIkHxgFC+rPddnkKrSZJV91qw4BJHjzL46
PwJEQBoI8TpbPYzV1eH9k1bls/sseW5owf5gSxnJ1Go5YtHmbVdLal9kVS8AKbgNfO16NskiULd8
s2mbpjWd9mj6mesGJ7jZA8/Jq1eyelhPCETqJVdRk25iivk0mqjDmU/SICEEa6l/GGIJL4tYavuK
mEDKLYaPVXlB9wTyZPbOio1pFfa0/HrCYhgL6RkzUS9C+oU1qiMFA7eyMOS0Mh8Fv0UKR/DL7Nyl
fuaAHt7GQPbYQCWz2PpOz4BgKPzkjZKa8Q7P7WHJjHOwahPUCvQZ0oCP/DnXeW3N8IcVSkg3M2tL
N5qlfELBRcxj7t2otV9DgArFQn9j9mcpZ/X2CRhv9qd49qAl+gzvKxZPMsw9ff6gE9+jtoNj8/N5
7X4mFAPYQfaW5Yg6ZDhYKNuru6ZL3gNeZ/dJh8FB8D2fIeJAYD0aF33ASSx9dLM7ML7+dZtwTsc2
HLUaUL+IHN59T781VH8WCsASMshtXUxNlEmfXlmaBDSvu49DCqvbMZqTSE5qOxHvZPtwdDrkWYKI
RTZcACsiDVQGkMQBxuaam5+B2QNOUz1AKwb8bb6i16Re6tgvUlwFvTXxMAmIf2IEMkNdHEVzMA/o
Z/Z73W0otJyqod0gVIfFJt5d1xoyN7qN9yTJt/ljzzFV2hoCE3RsU0Fhg2qY7/3A7Xh9ikEcLWsf
NbPTTgdzgJTe/Lqm2dwojU3PJkvOsQmEnLFVg/WDcIjQwYUEHjHYefvpOL+40rQKr5yLLqgLu+M7
RAYFOyEmHduJn0wx2Mp5PQwzRq7EG9kCkb6GybBPOu9WdjoH+EYAlNoapEJ+4D32RNtHcupIDAIH
cofs615SYHb4VeIDEAjHIESq4M7aM5YSa1Zm+repORBGaIgoy5hnZt6c8nB1yKrrEe6wYXWGKcqC
z4S6pFqSq6hI5vG3eL/pPxPynA+LI2S/kXHxxe2EPz/w28AGeAlxxRe6aPwDND7xWhW7mkY3KzfV
FlEKVeA9+DvKkg4JX4b28B5QAkpvu+fpW6sXIiRGEKtbyuEaQVQ8JoSQsFpyddkMAZK+LZaPCRfj
CenGM+D3uTB5EP8O1VdO9cCoJBNchmJgVLl5UC/FAQPHy0n8N0keeg7MCNYAksv9ekJI3vjy+Vt5
CEtd2A1H69n1ebDOZ90RmWtmfz3gme4ZhqseoQGGV85sor3AN3+Tv/QrQajCcCa2COph77PORk83
dZlgGLHpHN2+ujRmj0SOCSrlDFZY/LoFIV/0MKVj2tGEVg/Ij8CpB4DGlIsLONGEGJ/O9zwV4UZV
gaZPscbBjMG5z+t99yJ0pAOH/nHrhbrQyea4KIQofNHyw/2lXjonrkWVC2FKz7DQTmnMfTVyjpO0
oNNXiB0an6a3U6YL24K2tejmj4F+UVnIDpAYwGX/3Cx++7a2UmqhoC+0nRzjbFqoL4rDKUdnNf7t
Pj2gbvOZw4CVE+3QC290RbiorY8dOox2KhsV/S2DdSPO/W+OuUkoEAAwGOLAgSngOi1/4s9sH+5n
Ky9l0KARaLt8s+rELGYISMJUHCgcC9IaBfAVhuvqYG8C9mRoxpIlAWzyRIhO8kOig6EsXbM22w0i
LQtQCvsEC8C2leJJ3iekwu8iVGiXz6CMaArhRQ/WoGnPJVUY+nTKEvHCZf9JktnlnMIb1G5Zf1lw
Ezk7JWiExK4mKq2ewZfdyXKeASeiVAvpcCCvvFFN0VE4ebrEJ7NZFGMegiuFPAvZRpKyxFjQzkeV
uQfvioja9BsgQ7HKkAfhyqcnO1THqAGW2Z3RuOgjg0aPNyG7ZjE9RlfCycPfLmNb5SqVEKTPKcgA
Wf0CzlTP6O7tl4W5uHMFHo4kWgU4FzOv9B+OwgnF6vbZpy/zo3gFMkc8aKAz6XzBw6Qd57RWAuS7
WIf7FOOaURAIaMr44dm0Lj5WEpG4fj2hEwcJkrxqR1KoIN620MiwnLmJkF+IyMQegXne7OLMHDSK
Bj6xGN0ipi0gnwb/YLMDYoC0hWxoV/XTmfRXKUE7G6WfhjekyzmH7CO6myui+bCiWNLmKorhA/nn
NUpd3YsFTp6fwbFiUiLG3t8uiDO75gP1B8GEXGShjVnSjETbkC76+gKZhyOO/16YOO91x+kjBL0v
aSIi6g3gfEbAMSS5ee5kqN9Zhn9lJfWnTPef2T2TqnBWidhY4AzpIC3MZvi9kIaX69RFmP4NKN/R
/DnM/dh+pkREmAMECpx0rL8E4peoH2pETUZ9EzNBLM+8IX4OT4SegyhbvgFF4DzIealpKC7eJLww
NvxKz8pXBDYUBD04yBYrVuvFzXRMVcHbAEsRIwMK5lbCH2+OD//ikQtn0PWIx2DNYOgxEqOrRdlK
oYOKilTeRZe7hJtuXhbPLs7te+plOJS/7YzJ3kz5pk6l7QMXpDmIJdtTXDQvd/fgidzcG5apuNxo
gmgA58s4RlBBA6bvsxmp9Kh7ijn/KLY0I2CjyqTElcC+wG9I84QLU4QkmKRfgdnUp9pfyflc/hCE
41LPMUOicUPmZAIWNgh3YytnJXaE35CHChITHM4EdLnUosrhiXLQ/4QllQTLhcKbs43jwgFhcFIP
QNuGfbd0txlSdE563tuhCPX43zoN4OHZ6o/JhSuTBCRDaatvUUdQfMXjW8TVUrUcvuvGi+fijJMI
K6gN/fuyXMfzzNXm/IryEFuiFkt5i0Scx5dBYMMuVIYGCErvBQszxwVozE2R1F5154pAIA+4KayS
2IYsK1qCKPmwZMK2Fi4ILS7m4pgexYwgc1+84oEqwFuaMvTa+70cqUtLI84/bkdlCqSr83vZU14W
f1TeLk+yxx9RKNQOL4DBxyrd2I0JgURZSm8IHwXi+FrXfMWSp1/8/E/Me+CHh33xH/goIPhOTg+U
euqfXmF325s/wsG8ZdGseVA3Bgm8cGJ2fh0jpS1+XtOVR7fb309iTbWUmljpwuEwOJefGnup2+kc
n3D12PAAqGDe+8WRBFZ5UVSM+ePCrLbjZ6p9rzD9cO6ZrTauLjkfXCGYfP40PzjLyeKr9PY9muG/
//U///f/Orb/kZyxzbl/k9fzX88PVdT1WZX/+e9B79//yv/5a//EH/uqJOldaaD2egOlP5C0AV8/
7ufXZ8K/7v6Pb/korlqePKJ6gWm4y0G0qCEBCuPN4EkBvIIbthhFY2pAix5YuMZCFlb+DAaoeRhg
qTjkbttDAfa81PddN06pLYv9C/hsVX8NSF/RyFmYgwNGTEQcAth9hgp+ku6IRz4ZBTncZ/0K0yFx
zi6W3wNVWLpLJur0/32z3Nd/d7eyOlAGSlfqyrr2f99tKvUHVZpX90jWRl26HWomXEeDevlDtYSw
8e7mMkeAxcTM7sfl1X5o4yJto9jCvowp1y+v23VUGZLDrVUvxePlNpRTm1k6yddMfwwNXXf12a+M
bkrUj/Ghd+p2KL2G7WdadtCd+XHHyaHby8ERBwblN5YHm05vKw0HED34iCKjy3xdn3R+00KaPugJ
Ri9c+OrH7mfjfhbGH6enhwrtaAwzwCO5CQecgMq4U40HHV9DDE1meAuUrkVnNSmefsbDS0OHSt22
oqWpX0113NoTl65vutjjnkkTvILhw92DuB9o/nOA35XISr4c16RFilXKXoN1eo2Smrdn/3/eSK//
37yR/8PZeS03jmzp+okYAW9u4emdRJkbhkSpYEmCMATAp58vWedEV6trpIjZ2lWtkgWBzJXL/MaS
NEXRVVXTTFv69xOpZaOIz8UxpypGniQq0RzINjgI5dVKRSkRHEMi3M5wBGgX6uF6DFrA/PUYJzVk
lG/DtMCP+Bjt0QXAN+vzpEcmZRrrdUCMYNpxDmRB9tzvx7jGjQYg2LjpBmYSyDb433EFYwFazWh5
uW6Udoa9GFbPOM0ssbnPMCAiIezGFePqzJj3NMANDdzE01V9PSerfTNPmDKYD9n7FaF40E+Jczk0
o5kORxMJY2ncv3b6eJSHFkAzjOFM6E3RFe3p1IeNUFUup01PIxUlMWlmSfD5g9HF0R9BOySDmOwO
GjbrM/0TMsMZEGn2qavTyp6l0LL0sSJaAQJrTx+ZVFI2FgpsnHOkmRMdG+bOP0FS5rFfP8k3h7BK
JsamsYFGuN8/QVv+2wOUNR6fouu2LYsH/EcAOeaVfSylON+a5H3yei+vi2FxNDGGm+3t7fG2vEqr
AlUiZO4WLfnDyXIUzBzkua3OdCtKVa5toTcPMsu5DK6n5/2MtrvWu/DmlcZTPmQba2Q87kejaVZv
tQ7K+Kwu3qX2haqzQ+otjvqzp33IVy97vxxo3u/j0AQWXAQxM81Vsu6Z9wHHXxyxMVtJMh5aDPHd
Hip79aDG60yZ4xXDrTxWJPE3oYQpZYHcR6k94UjNGBWIgZNfbGBRmAjB3NbNbX2x5rU5L7G7BkGW
XlcE/O/vrKb+cGe/hOZSs/Zd0trZtnzmdmlAO0n6mSBaSE6gDkAxc3fFtd3ravgcLXTILZMW9cMz
6YRb6zDPUSlxmYcjMb2nPChcIEQpEl/xi+g2mhPBNQMd80QfcsQE7JPSqVnTrkA/8fuXIht/fS2G
rUuWpZqqaYlj6I9V0vd1pmqnKtvqGCDJs1YKddy1Se5uY2Vwq0NDOwcQb+tIxlTqP9LbOMP4acbE
KjmkyljvhaVc9xZTNvJMy2lJ0zmwmVRU9ME2NzuUknmurhH9xx6FoZ1FZrIPGEYhlTMCCc70iFkA
EgWyN0yS53y9hwGSsJG8I9KP1AXwz/BCnLTgJSnMqI3g/yGWaIR1CfaWxL0CUWZMmb5WYL5lJGMm
YBHsJozR72Ti0oYMv4g92IFoBuRm4ceDIdD1El5L4Q/EuZlB6lpc0UHh/yBFQbX76QPddHb9HiQ9
+PJF1wmQAQ3f62UX19G5QdyEUjAEqHOG0QUUCng/Aty0VMgmX6j15WaG0ET72hDswdn0UyTG4hdr
ShVdi2fPTEtiGssV2i7Cg9Sk9JpqevBYP6J38ioPKNN5ULPNW6CgUgrQAsSWHqRvClIx2ayhvtFO
DHPAFbQAZ471GPDZCVl4G3oxxUq8Pinz75fL31e+qdiaZsmyIpsi5vyxWuRBMW498h/b4gPJfsaN
yoaa1H7AY1L5ZRyFRSmq+JlEioVHIhp23F5IQigeINM6KSgkHlUgGdSrnNMbZN023K70o43D7F3g
HUHTAalm4FasQVrBT3o+rdWX71+ELHKJr5mV9ceL+LLkR/hRnbTmnG0tRPxjW8MKFnw73H/11sMo
gvhh9/OzVS5t3URUWhnnYvJ2Q7FJO22ynM5MVqbo4U5Pcr74/trU/25HWZJ02ZB1TZdMVTL/fYPP
edy1SqzQidqa75oFfAE220wy6EDMCCGSNcNQoMSMKg0ShDlfCCgKSyRsXm/dmFOljMc6nmV52GKv
VIVyu6R2YXIF+B7KMMfR+P90wZZmmSRtmnRfMX+siLTNz716G9Lt0M6M7m30Ltk7uQP3wnD32Oru
GU1LK/u4DA8FIzjEMlU2O1Cldl61CwvfwV+1/qhj7yoo3RReHf08iIoV8wo92/X8hCthvO/WCQYO
9MPq6PsXIIs7+u/VwB03ZFtRVXJt9WueY54uemZ1vAAswTenZT6ExfbYRxKKI08r45lc7bKk8xMP
H1R+1g+HtKbbf/v1FkmWrci6on9NfIv2upf2eptu6bahnhGV46L1Y+B6MCedFOhDAoI07ZZNt7rZ
a4NhJ+Brho1Yc6YRJ0tHFaz4LaU1PXdzcrzMykJ4Gcb9PNkHKcD/8uJl59fkOcMAy/L3XVTRii08
PV61uFUILD96Z8IwZwCYFM+6T6y7JAasyLraQQmbEtn5cQIn33rBV01FtJeV5DASfu8oi+l0dGuz
9LFfq3mqeDHewgasymNKhdwCjGUcnYWD6bejyLiOr7RFuNzW4/5K8Vae2k+16fIyS2Qz8sOFEpjR
kbFI0yime/VYQa1ul3q2HMoZ7ltx+qkAoNbHOIzVdOa6dVk9JUtM1yT0q7v1JY6Sa7A3/WPxXvEC
gF2he2993GwBKLykO/v6oVzHXK/4Ylzg0mCoXo+WX1+chFamBnonwpmJLQVKaM6O6x7Ba1FYscwZ
uJKcXEIphqIR1PnqVG952anQDwZMCU5aW5an8c0K8JTjVgNk0/DO+sTYEVMvVeHe+xgi9Q95D3jJ
i4cIER9wgq9nC4tIHu0tilnrMuMHo590mIXr4ZnR1IC/5bYAwnh7VjiEdFmY28nv9O5z+7PMn416
WUFL0SdsIfu18/owW9OMpv1kGZNRPEHNVx3t6HK0/W7/3tYhSQYdGV2d7EGQWQLym6gAvPsdHXwN
7VKUXunZpqeghVKyZpwlPQF2YYBFaHxDANfk+AITHrbT03GpZc+ndi7hVyRofQyXTDnIYGJQqeBn
9ik0O5hGJx8gmxhQHGmaaGNLeUSt+JpEaEsrrKAlzYfLEglh4wnNkDmqwzE82RNYJsEtKl9FU8kM
BOABJBpo1mmve5B8CW00D2mbVc+67YyiPbYuJt3dcdlPJPRkaDqgrrP3wOQzC5erR60U3NoeHSf4
j8nkNB9dx6h2NG75SseEoaJQRgcVRr/uV4XJz2vzqbZL2ijMqyUGVRlGxyB/sTJxe90FEhvrk46j
XqXD5sm0EmlQJDyud3tcQv2mpcek6HAbjc8mVrDRYEIRmUqAAwb8kL1GxDZ6ZuJJmen0Gk+4U6dk
gkz57fZMk2lve1U2bYGHeFUcgTFS3gFvYgbDNIs1xZl/ZZg6iVkINGtOrv7BsD9OX2RlmqHlXW8v
x3nGjgzk24QsusD5Cxy37J4j/YVin56pXb/WPBFYvS3+lOAQm7dMUJDaFSLa3TutmpL4ENmZz/3U
gGucyoC+ESdLQ+eclklEO6mGec6mlTcsNIVxPlVhrMOwmcj0yc2nIgJciizEcW7RBAcSGROtyvUp
jbI+qqXDlc4U8gHncVIwWdRDZNRZHINOeRZcs4OmRD+2G7S/BF3VlDlmJdnUdflLbXu+Vpdjrag5
Qbfy3mPHdDdoTDhiTlahh5P8lGX/pZiWJdsyFEmimFbVr1l2LPd5kp6oGDJEP1JGGyEVVmJHis2A
IrjBLH3QoRo37ju+Y73qgyfFR7B8yWF4qcEJiv+2pucbcv5rIwy8gpM2TsuZYqzOPCfmEvRAmfKw
mkkNiA/ZqgL8yYJBx4IKWJZ9yg5rrMaeNaHOK98rWFBvECmhu+kX3N+n0DnBToEtGRhfbKQHSg8D
5e4LibKYehilr0GlXtfAosb1UqIvzowrp+XudyNXAGPKORi65pGuK7VzvxADUkBIytN5ab5dhFQT
CkQk7Sj0wHB004jhMgI3DPfuM7wItv8QgakKi7lYesc5EIFcx3dNzGhp645SwRhI6ETGzg8ZwF/P
YNuyDdVQJYsF8WU5JOchPtWdlW01SFeoi51cfK80XBuTccL0155p582oQuBwdd0HN8bc8dMIsTtY
URfsbBY8LzJe25zj0rUvp7b0pDfj0zFQGHMtKn1Hf0IxaJSMVeSSR0QyB14InWSA4COiLn1ixpGg
ZJncMB5C6v5JxQ9J8czEkxNxkJy1hXnb6O9pPi1BuZ43lY1Tjx+D7y4CPKrqOjg9yLPzxIzOE5G2
LpPtjbE22wywC33z1fU8PpWRqr1JNB84F0ZOKTeOgIYYogQB6ID8CBpu7QRCiUxx1ge0Qi77MJGj
/rrptsDh4IwAiS7Pftp39OLWCqzH02vRbU6nCeIGPB95lZwmSe+jlSNU1y07OGG91a3icsw0tVCn
6WleQhUz3a4K4dSrMY278ZXIqz+l8UztXPBSdHqPpjMwvgWalC/kZEKckt4ZLVHyF0j2IVGsY2rk
8jslfX6pQvBZ53ypDBgOPNuxlz7F9Q9pmnzPAr9mibZNPq4oliLJ95rijzR3OBXnLpbUbEs9XCZe
UUctGgVg9C+O1AmDNJ4w4lsVguuApJ8BBPMBtY7UJpINn+Zl99o9GvQnYUMiS6gjqgkXiJYU88vl
JQkzCYVa/wxItMQRQKCr9GdaQ8fTM/NQA5J5PYfjwQnYNWMA4YXpJmsTI9RpOznuytk+hOKoLVBC
XQ3lVJeBjEAXOD8BLwL52z7J4/oWSQBeUbiErB2vL7abHUZdQHKYSxBKprE6uZSLW/miw7T+KKRt
iuQE7U9kw1WOppmUbMk8G3Np9Yy3GMFB1pOuM8z19AGaB8OAfaCX5GW0QKZVsYTcKIMhiKcDg3nk
tKBzwZzIfVMbN5S16LUxpHnX4MUNDEDXJWoKdnTWZjp9KT1IEAHVggSAOSNEpjBnksVIyqZVuzqb
s2uFy+O4G4TcAEN0vYhu0itoeDy8WNnnfDrkgVL7nbyCfm5WK/24kI+rjlYdMRRmU8+Md94n4zx+
LI6Ly57CLyzN4BovrXhVS8F1P6uTGcoiveVHNvtFSsK9vFLMD6kZn4vl0K3sIYyr8Exad3sG9LF/
yssorbD44ub8cHpYIvz8d+0ZtGho5FkMBvj8H2uvri+9Ku/ljEmAOhshLQFb1Vjf2Qbpo6a7dJje
+/HZH33sNzYUJahG+Vt/AJ5dYuqFiP2cd4loVZSv7Fcq83gyCPdZQMBkFbSTJ5JA0QbwbJ702CmZ
HOAvkxCiHLAiIxMdAB7V6PEMsHKbPVl0RV7AtaJYRpPzkL6YbxBqGLqvyvVgzeG54Oigd+PhKRd4
iiIPZfRTXjK3DL8P3LroYH53Y750I26aVil2oWTb+pUMPX0dLcrl9Xk0qydy0IbGuLRxviDrdbNl
sgQLterAFa1Gwc3jY5fH8zyfm64651ReXih4NugMAUJl4hYCd2CUrlPfzM8gND4r5CGOSzHSYwWd
x8Vn9tli05z8FGf+O/QhT7D/edRfWhPyvteunWJk2yEEKB6hyb4WnubIegKzWbbT72/g77D13R0U
7Yg/llYy3Irs3LK0EtTnedYB0qgbZXcqHRPFLe0lD+PJ6aGbHJk+Idmy0w/GuhrLUQLQPRomoGl2
zaybx1jy7sdYgL4pDFm9foyIx4vBCcGAz8knJxIDwHxa2DzEW/Ml39CuqkauPE1JIseZi7zqgQeF
IOGmDetPWBQg0syltIZHUb+mE2ZZt+kxEnXRTvrEbjqjJZyHWHnJa2vJQEVItuZjuQ6QhseHAU4v
hY2QLoHwUrwZiCrv1LfqsdgggCCjfHTD5H2s6ShyoQQ4rl7hKFFLgDVihLlfnP1T9sNS1f7WZfjz
wYqM9I8b3Ri1rpspS3VYNNvu8bSUPm26Z4BIJgpbcch51pc1LdJmelInNFEpN2EDJLAvEDx8QqZv
C0t0ELIMMoI09Raqf/OKrB+4yQ3wHUIjVhR+W8IuBttbuglkbl/+oXWm/j0U2fT/FMU2SJn+/TLU
fqSM4mZgxzzA+7APSFdOjIW0vkyEm3Q8PdPIXFg7M9Aezzw95IjjBwSm05eaI0kgauTHcp1NSu+H
hfy3hN7mf///usTt/+P2prbWt5J1FfuG48wAubBMJEeH7tFvIPlRllFUgQ1OfxgFyNZ/m4lix/7z
m78MLhW5rEbtngcbv13j6W0f1OC1GiQ5ALUEvTVvmjlnKJMUDFhLNIk/clRPIO0y2ke6FfImkJyK
gj4cykVnTi04FaAsEOlVnLM2UdlOZOqj8CSYN80zwI7kMCDbERTA/JpZpTrxRVAE2zgYIcG/GgHm
x+e+CS6aNwD86J0W+AgWQbwDLCCiISF6xdQKgEdPcyDLeedfcNfB7ufsKh+IrAjkJe5gVLy3UJU2
9W0C3RdUfxXizZ0Va5qh+OPQvhYoxIoHn2jLzvSHzq/eh488eUPD5lQA/fORC6HToc4qEyleD2+a
HKo3BP1PbUFBLNpdAAgvHtL054e9DVwyki0vfe3otLx0KEs8NlTzbG1kWunCqf5V8kuaQjq2PxEY
Fv2hpDWGFrYKcdbXDL+4LktTddUbGsHLLJ4V3eqKLSGomWE/BmClNQ/M+4pTA/PUo1pPb9CMvBMG
B/JYAlps+YgmwK5iyITqgUUGXUZgm3Ogzajf4SQElpH2F4PL3m+ACRshrQPRaAWWbc9AAu+tNU0N
E8k6I+zzBeCIQUZF/6eC5S/BRJYURuIS+aj5e03+sdr3V82+aHLDzGY5/AIKPBMJoLS1vCuA5QNd
c7S/QIdFP0Ux2fhLt/Jfv1l8/o/fLBejTq/6PtsaZKW3cZySALtq6rTr0bP13lw99cGOmA0Nhkvo
gouaQHs4SLskhQjrEsBVhCkRdiGDxVMYUkHsGXKUosl0W+tI1pF4HQ9t/Xg9zvQs6AESAwB7EHSD
Q9mg9u1cGzcfouYS0R89I8OEFstlmrA0ugATdq3Y9RefjTfa0xZioA93WMK6be+a5wg8cgxZiyYn
vZpTFMvTAkBFMTBBpGmyyA36k9t+EEJu0va3cwA6+CgC7AM4l2gHIJZ/BVvNRGiB9QUG49PYjNDt
R1AAlryOnwCzzGNE8cMiB47Fd7FcTtwU0KmciYaobXdgGk08rZIZ5RFjS9bX8b1/E2MQar0H0FF1
OSZUUkYBK+JvkDqMl0/7Wcb4mtVrrgp7BlbrXEbMp1B+o0anvULLBEwToAJwqhenkpFSmTQxLScQ
bq56couH4wKDP0V3VO/aT+TrGOAS4CqDboExycR0koaZ3x8ErU3/Ka/5Yd18bbIXxXV00pMq21YH
HVGoF1Xo5fmilmJ3JMc5jNXqXVbpYAvx+X3+GCOJajl9CIrp+6NC+e9YXP5zCd/H5n8s4aFrJPU4
cCnaqx2jY/IrT+YZmBIshu3FACmDdsYcTIj2UtDTHAWQ0K7VAeei8vik745P31+O8dPlfMn4bse0
UPKGk0tmAIAeAw6bnWduWZJvDFSVt+6TXjzyc7PjhpDcowdSOIJNrZpOCgs5gAWjoViMRxitxxdq
uxAGQPVSf9qyu4l1j34CanKLcpq7gjAUA21/Pimh/euisdcC3LQkuJIn7ww1AmwjaM4JZzsD1qn8
8f1LvQMOviSb/7rzX5JNtbckfdR09zZLFi+y49rUGTzAhSNdH0W30r9OrhzVphxpyUsCJzw5fH8J
+k93+0salpjqrapV7rYU2tBhseCoxvSXrEXCcVb7HEmnj/q1mqJkVY/zyfWjfjytzOWwgfB7hDdg
uKlEimaw/R+Kd9NXnkdr5uYRchSbeszo9vKCDR2wj2xK54q2bQCLbkrskLYwyfsfDgLlL+kYd9TU
VIXjgNHVlzt6vOXnzEo5CKRQ8i04kfP6VZ0qn+bT7elIW3UpebRxBop3UFQCWEuLDpzC9zf1L0Nh
saP+uYovN9XQMrlOWobC/cHsp+oyxSGL6hsagFmvC/sQn7cVEwQi23y4eMlzGRw/9wwkT9MWKmnl
9qVbSKGxhNMIKt9Ig55alFlPjExhcw6ZSMC3uqgeYG9lY35CDqkmiSZkLRXJ+/61/C8L5J/XIkrO
P6JDlyblSB7V2daEUIuMbBc0dTjCs/A2YZx2uQQFqG1EqnrvCCajBgXvGiTtH/tdQp/fo14G+3J9
R5HGKJd9OSVNP0sBWhGoclXaJEbxjfugMHAAa6r5JxDrKwvBPzgO0HCpuXtHvi67UvCd1BFwoTH6
Az+UfdpfctZ/PbAvWfzQqGnat7zI/E3ZWXeqdvFgHuxDG2bLEpmVOZBszI8mGNT7yaof99FVKAMX
E0okCJsiDYTUo8w0uHYmLoljjvx+hhTFnLFK73TvLQ2iUEbo5mH0YCD9HG9/eE5/P1D+eU5fEn5D
T+S+HFhz0jqOrrPLAs5g+yanTrl30s0RbelxzV8rWlK0x8k0LGRIU/9EB66cqtqsA71AQnHzLtB+
tAiSPy6jH9b29qYonowSJBKNimOhkTBHGATYiQnroffsXyNpnr2Z52lhuzxJHpfAP8OHg1XAWOU6
ZxoFi3CPa1Mw+imAyn8PX/+86i/FRt3n0l7W2O8gXNUtZlFQ8YfAGPz+YY921iF+H/zqg7mjhajb
4AmQDnr+DBa6QPtkzjp62sMAoXYHX7S6LoeFufcavKEUMSKzflFWkyoZAjzANBR5AUBIUESQsIfB
OGJEw6AkfrENVxAmqGU2SNOuhRovkrWPqGi6lUJfM2SWmrsOAuyU5RXTJFeNgHKjo4Opg7ZTo8tj
OW1oagv9CUQtOJXw/iCJNx/BjzEKwavyeXQKZKHQ2GyQkNWgvhyRXpmeF+lCAus9hzKB2Efvwyrb
NgD2yPCftPKHxpvx1/DKSMAwqe8UKt5/B4P+smeic6TapXPa75c1wqiY972y+ZmzgSqvvAsxF+mj
As9J75QCr/e1OY4efPqCCAsiphwMqnMu/KMa0G5ju7efDOerbT2/RseZsWzR7YDei9TKIPSoTFYe
xfz9/0gRUTgZMErvGn+swQLFeVLaMUMb68AzSGH01iH4epxE0Zb5YYv9pbsmS/+8+nsv4I9QuC+S
3DQzcn1mAc+3xFfg8gxOrk4GJIrwostnPFO2XRy1YFOPAWOOdH2dorDwiroe7l4pwV3441T6nHlw
cAv1BRwkCFyuGqJQjxVABXlGniOU/FZtjKkKeFtaovVI5jek/vU1f9YvDJpJbr5/aUz5eHL/SUX+
eG3i83+8tq7s2Eqij9HRYh4tpHgt5ZMGIjHMNAajwBHIRxi/xnht0IHGCwXsJ8p95bJFjxYV1SS8
3qZ6/mhhc48uD7Y2WKoWQCjmN2mWuFkbHZugKmZlHQ2/WCgoKDRM1tFJa5+PBd14NI5BcLjSDomf
mFp7rs/iR0AvKXWG7XA8mukYHSPFhrQw1sq1nYM1cEFHamz9u+QZ7np4lTUlwhzjnM4KamaIcpgM
Zi80InYg16pNp/o27c9XentA7SFi+KdInYNhf2jW4nwGjXoJNDTc4ikogIrnmUfWsMVMNZMjmrff
3/evmHYSFMuyFNs0JHqclmp/OV1Pl9v1UutXLRTcUkgI97fBRfAJ6hFF3v1Nd56RenEeeufzsMpd
6EZIEDsH1PTdp8JZba7O5oCzwcsEAtWHfv8Ru1/r0pk9Wc4WopH/Nji77y/8vtP/WC+/L1w1DFWx
ZVWX5S+RoNSGkd4rNR1MPKooqRj8oCca+00VmaiUos01AjouJKwBGNaov8gO0jycID2qCEKEwUOE
TFSTmITSadk7yLILewuAcMYP+9b4sm+/Xus9afxjbZ/S3M6tvNXC37cTWpfp4HXTe6/iDjPNdS4u
zEgXfV8ndh5uQHka58Btnjkvh6cVpprAe47h5+fRfRH6+hCovQFZzzVa987uI3EeE+fXR+f8wqWB
T/Kf72+2rPx7c/7nBXzZnKQm52t/bbTwgq1feKQlA4EdaSNzQhPcJnAUn9//xh9vmbiiP25Zp53S
/aDyG9mI7sh5p3XhUOzz96e4U4AqxH2iOPCWsqNGqbPkS4CXuu83ZzPyVxy4iOZuf5UuphzESG8i
OY9H7/ER09Qm3CKYeHLX6w+4dZ3zwU38/vIVUyRs3yxP5UsdUJwSyUxHLM8Ocw7ARH7Ln4t/W9KC
DK5eQ+u99ilvPGEd1PmjpTaBWkytuEd9SA0Uv1miW+oX23xdeHJ0DrExD5jSRUUgR5cQ1Qf/HOK2
7YGlcTm0WTDDyvAuHjpp/IsB8oPl5aHN+8asW5VwTJuJ6fZrNK19w8tdmnU+Uqh8BVURbw1ZQTyv
IhspHvGde49G3SPCeS6ofO+IXgG8VVeYl4BI4rfxN9uf7CPEh5v3xEfM+3VcPHJVLFBA5MA6jL3a
B3SLLY3qWJCAufHISnQYbxTzDPORIuwE9oXPNl7vMUPmTeEONDMrFPfo4pceemV0znAAh/4nCJqZ
fx43/sUTlio1DGrqPbfnfKN/GGBuAUWwhFQsKMewJT1KeIxH4E+Fe+Si+Zx3DZRJH/BMqAczuNRY
Z4RI9WBgIXk6UgeJDxcHgARbyvY+fj2+0MlhB7KoEhHPTu79P4Oz/gVJk0xoz89BQcKDgHm/wi5C
kJLfxfZEnnbv8wb1Fpw/DlGZWwWd297/9f2ik0VV992a+1L1Jep+f1X27BnaEsDhUuAS8xsoGrx/
HcMHqXm8Yb3o/QIs8P1vVr4Waf8JEF+OkaG6KrIiAkTnChkEwa7MXGQdPnaD+87OPDu7XefuSu8j
d6YoSPz6AJPs8g5IfXeHAMTFeUdixOWIuTnLC19PCsbbzXmAPOayrRMXuJQHskvs/Nh/AKIugkES
bCCpufgesC6JkBxLq9kTqxqqqfNkOKzfgg+N3NXn6rASB9dqdTjMVk/8b7V6ghDC29OVL1rtg1O0
Qgybt5Vg5esL2z00LG05JAue0abhjfhLKuK88J3ix83AGDj8QI2T8QCGzzlwIM6etqwNFsqW2MLr
HXkda+bXOnd2YHUc5p/cmsHlVaOlEkx3ayEDQ/7vfnxk7ho6Lqoh4gsrb8fqdYSqhAhRfJ8IVSLi
1/6O99c7BMvEl/KpXRPk4pd90MF11z+UOcpfDzANUC7JgqmCLP53NNZHx2Nsd6V4vBWxKwsYCnC/
Dymhx/KIFQh4uTXiXacQA1VWt4Khm/0D/04xv5SYv1fZH5fxpdjKrT45xdVZC6F2eq0vtpHFHwEZ
QxfZF+FicJ9P48GFUYhSC14uoYir5bj3BmLKzdOJrAxTiJ+0v4mlMTZDMXH25AFNJabCvnRVzwxY
bfePXMKE1zoiV059OAIelFO+PvMyIvERcaQk6JnKWp4yhmPp/b4rzKxDMKWsoFPASJTIpIYIcrhU
ST5y4dhkX7G47HAq6THe6X3QDX6D/JntAyGJsqkwo6Lj6ouv74miECxYAwigeHLQ+TgKcr1ywDiD
P4NfjJEu8ZoA7KV3hDatLsV50mMkVoxhdvI0iJ+uzmctP0eLQ0FmBljTpIJgj+iBR1vfF7G7DS5e
FyCsBk0eL6oQ/dcQ5I5w2bhHWLEj6IeEGXN8bGnd6xIMK/eTOgeDH2zkfCEjgXo3ZHo7hI2MIVNH
hDaECiJWbAiaYdyClh4oVQY10Xkqtr44ARtPcouxeITY2BIvGmyHgEAEIqrbXJtYaSBTuEdSMCJ2
Q3TiLLD8hNhOvPVfOLq4OJNDDAEESlA2JXBM4n0Sfh/nTLHO/xNh/1iAX5JORbrkR7tnAXauFooE
rhy3nOynmboUi7BB+IdTBa2WFH8BIapRcPepIVH/vHmqx58AO1L/Ns04yxG/YMUcOV3TUNzb1KXP
HSpjGlwOKCruHWAHTifGGb4e6uHVp1PAnbDgAQtTJWGxAUWOv1s47zVnTv5DXNe/Mta+7rivUwKj
tNLy2ossOxAvkEUYiLTlymPQWIC/Uxix81o/34nUxgit8LyQWKAIZvNib5600wOZg12eAaFzq1U8
Nfl3MybNEZUqMp2saSR2/Hni5lPVe4Dv85izE09LseuwmfTqsMDwsuDO5ZOW9/moV2ybbRtW28Jr
50UA3Vt8jK/HLQxZ4j4SmRJdmQDsMJlTIiKUD2b8nuv8zlZY9ZPKR5OdtV9zty/c7wv4BWkpVpzI
iciVXBPdDrGvxTnRBvi5hsB3Q/GkxKKzXWll+yhQcU1kZVwHVxoUgXhfRAGRmQHVofvyO8+KZ6Ar
2f9a0GDzU5KRWK7ICX5nDjFyEzJX1KL9LVZ/zfOGTrc23SYSstxniBAxkZYrC5tIXEPNXkE8Ba/H
gjhBNoNsVx60vBZxHqLUF/zOSKChI/2RsYKGZ7J3d0AwJOVckYScDZmQkFuo3wv2Z+kpa/I0hCRE
lgaOb4q7MDsTYGJk+CqHEjswqMjqxO5t7zksA7ug9cVyoI4k04KlxleJZSKCM7thyd53wa4G5H4i
CyJsm/x2tOpYv+IEq1jDvHpf9bF+4CrFXh+II503BNBWRBA0ZypfiFAqaWQcSB6f8nDexKSJNx5g
w7fBEOGmiW8n1BLuMGokrMCe5xfufdtDkS8AJETQEOkYPoGr4xP+d6jAYY4rHpUvHq5IkH8vEfEI
xE8WBoqwej2kmEjzDNI58RMNEkgOOxT74DK8dNPRGMkgUt+Kn1agcHbm4aB46ojvBRSPDtlAkK18
7Z4qi6BbkXKK7b3fQuNkmdoLQsJYhIWEP3i7UmWdOYLER+K5SLCZrq7gByxE4CDp2ezHR5J08fd+
3E+xOACSLIKLOLRsH6VuX7wVAf5i7EYJ1Xcaf3ycZeUzCOc+0tlhMcBEIcUmQeYRAS33+Ii4Zn4G
Ti8+ftmBwdIWFZhIrS4I20J6QX8n5etJNe9Jff0E446ERRQ6GfcpZZHjG4ral1hYe7HM7/dNw7BX
BG6xCC5PpM/cTxGsmQk/WAT20cPvRcu/WZbi73pq+com47tFyE/wekX9fcpXu+Ig+D7Iy197uv8J
el+q3fiqjfLUIsqLNSxWObagnJ9GaFO93VjpN7IL8J3kF+IzOqU8UEiimOQP/j5k8O8OyJ2eyJOg
1noH6AFoOonCCjDbuA3UtbHt2KQ3Vkt6vw8wOlmbeEnetWgQdWfzi9WBjQ3feeFpidRE4+ndiLBs
MQ6SPjJ4PhzcHoBdQgqJhIczCJsIG+KwCRWvWrCFyM+gsXDYY5dGCgCggk350z1TtB8yRPtLvZ7o
zf6WnMkQxY6vfSkUEUJUb+JoEG9MQf3j/YgQJ3jl9cEwufjizBQ5QDb+fZxceYGoonFn92E15uV6
MgtXZtEeuQEpmReGHJG5ycm90L1gmXNj2bhs14mI2uJ2mCFRjgUqNl3rjV5FSjDiY8cxxAg+Qls+
hA5Jdchy5PkioI6nCTX4dnCzGSQvsqyOjY6b0j3Xv4kmV+09nZw3+iyPb5K32JPpI5FHNTGbwZpx
Rpuz+0m7MVxt7rUxH+Ijl7B3KCD6ieHcC47VAZyxw885ObMhmL3wPqUK/zCctzeqBTxMnB30UecW
iNKA+YWzE8USDmM0QY4OusuwsUWF8CHuLb2No7f99QvwkPOMrhmf3O0+PjCpnZB95WzMIqwIYBob
XA21+51LvPqRHkEIxIAaWWxKsQmLn/Kke/ftm0TJ/tL+6LTm2qdd9btgEFG7FW2QuagOxaGhH8je
fQZBbKXLW0ESNbB9VN5E+i3eDMo9iFYc9kcf5Ior9Pfqe2TrI+IZcQ1qFptrhHMFvgZEyZ4Dn0Qg
JAF4FQ0S7BCJdCJZJoKSCIhDWrRNgIpvUxYTmKFAnp5D0vkgfRU/4fL/3hJiq4i9I96O7nU6uv+u
hK/ngP8UX3XmTURmvnvCQT8RLRmRfNQuaYBbc4aIJOWeCPARkb4QgYnBXSjKDNwK7+kMsz2uHKlL
rorxlGi5THtSl9jv8Z8RsfxG40eUINh+i9/uid8oGkG/fztuNAENGj7PlS5y5MXwDWO/0/LxNLaF
SD7YEkTy34cq+EXKDFGmEe2R/CadDikxSAZE7NDBZ6qugu8tUqecAz3O3QabViw18j9yv4ojm1G6
q0dMru9Jm3g6In0QTxiwFycefpqcJWiB8RPxHLi3sjS3EVs56HkmNzb83kdM24HDTYKSrohaFCJM
jILR6i7I44OgKUM6RegKwpXkF1N1ksckiHeN7gdTjy5uQUqK8qa4uisxUaw0cQ2kQPxXJMVob22A
o1I4iHILNh6nMtJQ2HSbHtaZbJGBiIiMSSgMFoGP8RF0QVDs4RQXaRN3raV8Eee1OE0J5py/Pc7A
DKFDTkBOfZGeDAHQP36vSHlEBWqR1olihfscVI54nfDrScRykR3T3GIO7cKyIHsWJYTOXRFhUuTW
KBUSofeclyglkjcgJsUNIGfhikWKhtCTKK9D27NfRBJVUm5YKPNWBLozBejFO+0QNggrkqeGHEas
AJEJVaReYpOjUM6z7vha7CT5nguvTrii5Q9X/9Gf9e4TvRM6IJqzIpytPmdPF29lu+HVoQV9ho0F
yZXohLiAu2MgMLivt+D5VXzgFSCXwwSAtsqBLuQ9yBHnnoQapfP2P4Sd13Lr3LKdX8Xla6vMHFy2
LzCRQYAEwXyjIsWcc3p6f4M6Vf7POrv2WlqSKBJhYoae3aNHdyfkz7Mokh2SmdKeQ3wy8/nWpIAj
FK7tjsfdbvcDlEylks3nD+psX6JUkMegyv1AdElODUBOVlS1AKiI0EIkoqSi5N50SvEBdhR2C01Z
5ou/aKJyaCjoOIqvI0K0bf4qD1JCVPSYfDrIvt8vScoq4lQqIwgjEvJEFmBoskwNaiei72q4Dky2
B52p7qR+HFaX1JwaE0db+Y65KauNLv9MkjeTBdXKXHuU18WaRrFCDCZUZOEQbU5n5qUggBN/a0Kj
R7nUD0enIZMGwlvaqsBSgSratTX+zFg2rQrGL43/C8BS/8Qt/Cm267VqLV+uVoi+/jjp/oG65/Jf
5etyty959qDHareQy9ToqniS0/Jd2NHDUMb5O2Yvt2ztS3IU8fJmevzZK1vRYHC348FI25h7stzY
/rJc2x01D1b8tGPXnbjNuAm+MmrGF2Q8cRNmwpujJh91MAgB8wD4PSr6fdtP7aJALHoXHVdSsU0k
2wf5WzgSupqV2Hm2UMF8FOARCN8RMKKE5UfwYj3mLZc4qagJudUJmEMcRdRkU96DleXq34Tf/CFQ
sdPxgk75agWdoLNwAi61sIKlfTBt7twO2rMvM2svQd3xNbjgjwurPftGLiOzCeJAA6f9/PW5NiUn
9tDGIQYSJrUk65hTJ7AxWc1qFGMljnPyDbOKAGHKzgBhkBoKuj+9SRUQK2BXaNGaNvo8kifYGcud
1ey2vB944fiPk6MN2ul5M8/iL0JTaRy5uq1Z3ZnRqMDyLNQRoIQ2aKjXbrdaJxuL9ceaYb16lssh
nC6AlCa3eUp1Ptr9kzdrthW0Ay5Ll4P9a4uS6s9x5Ikz7U671W630XHoDO9Ng4iT3jI0efO+k7iM
ZMwuHOb3BKpWdm7mo0VYam1wczE2qxE8KG8xO7LpYcdtHEhRMOPwXhCX0vxqn6NccPy4KnY4mxjT
rQtX+tgsogiiE0Tv6JtSW0UEAmw7MpKAnCzIkUnmjmaptZ3UhlTxIIpkYU4wqPEkkPspIScX9NYb
FPSjco58OTPO38/7uwax22eVxT57byQY1Yjp+xF1+wx5jOR67R3Da5yDVF1w9fOT5O6YQsDA1b9f
hUUVLDsnjwYVNa5Y7N/+26DFQfj2a939z54Nm/zi6eOT13vxtomfqzDAb5to7AfOCrwwMDdQCUhy
OSugpY/JpM1yWgekbHJq7W2X7KyXpbJjruekICTjLRxdeCTKtnwlzRqhT+baRrTLSl/g6SKWmkKS
jld7oFghtKgSwPOUZ1uri/8r6xrM0u7TIwmI6V5JK5mEyRkBXTZh2CV5adHh2bvkTh2bbytpJEPL
GD/dGnsa9W4mij4AAECzH/cQrMRB29x3bRDWPss/siPbt6c2KitKK5/0phJaEXLLRLYd/0oLe2AD
VPlpygaPp5K4CLwt3J/El8ZxEhNmdpRGUWr3bHswGMSjUTxBOLSDTqfpxqPmaIQciU8WIqZgvr3R
y4lzJNquhOxGL3Nz2DOkFCxBP9mM4w/KLiUf4dSzUaG10+LQ1our26OtarnUbOkZ0rAJMQ04Tvr0
AyQenTwanFErhNwj4z5Xin7/0FFUPw11Wi8mpND0Ch5CkI97L0GBAvl7iFI5RNQA/n/epTOLlj3t
9eiZb5OW2kIn2BGj6Tyd1tGc5vNUee39nStfZWg7dA/5USdLi9h8Eig6mY+TIWPI+bVr0o9eNs/o
z5WN+gQ1Ivyy/VQ2eOo/LP5z8Tobl5L+ksKUD3EXP/hxi+Z8NH9EqRyiVU6asy1PSYyp9vDmfGHb
vmFs3g4/mQ9TTYgoigYMtZ9G095fyHB5GQf/bhf6w5bclQubU73ILiQ4H/UIBA+uBnAJJXUxlG9/
QTnzlX/lrK3Xa/lCsVIrkjLlD+/V7lTeFg77ZclbJLl5+afefKBWsa2DQnFjCih3auPtzwJtjsTq
RK9ZELb4eYG4Hh2zulLqWIu3d1qY4gSpQGKGjUOinVN3N1ukyseBxkfAR3cTQ0ogA3Q3R3rFKmGq
FhvCl1MD2Pr8Be39AY+Yn5RXWFg39oNxoVWyKwRDvaz6uFy17lFl+CYTRIPkzli0VfK8dg6NMrOZ
oafKnKoNoYmOSX60m1bHZMa5TcvAJkvzFZfTK9lVByQPq1uL1um3iAeV72dHDxbh0nvMt62y+xiv
2hsiWMjYdCIB1Fdeqabyzat7hUsPmXK+mFfJ0Y0SveSPJXGG89xoMT/+nCkksFAFA+RdJVnGRWow
EOKIed3Ok+ox2tzd5cYhyGPb/W6TRZPknbnJIoMGi5Qjn256IbrRL0x4n1fIPDKg8h+mLD83P48p
r9Z/SZ/0J/f8g/X8c+g1Nf6h8ZR2W1hm91XJO4LvvMzDgRSHmUhgL0bUCgVaHhu4/yzPBV9/yzZT
/RdzvZ4vkGamVM2Xa7k/aSy5d+F9vW1/eQKoSndgcUrqmXIEvXmf8dUkGAOrjjmHKb+1ZpuYnIte
HorIrYstb1bhytr54vPlUTrof0AJQgdAhvH7QteHJBkf8EasLRgQSu4tRRVwF+uFzKQUFWEXWqYk
OYYiqKw6LO6vBsEc5t+jaqV/scYg6uAFrsDZKVU/Wc/+0dHl9Sb/flwAiNgI6tbo6D68GPrL1R4A
0QezpR1Ic641G0YaZtHysywp4ut42X700vaRsT/Z/75RxT9otxr9/9SoPzzm1+vpdH2eaZTQFpLh
xSQetEcQhyDkjPLYE3UrdoPAcsbUVDdO0bu5mDVUJk6GocnSvwg+RM1/lXz/qT1/CKL97Vq7HN60
JwdViCBKZiQBRaDry06FtG2G8kXsbI1DdAnhSwwq8dnNpfef3bxs7W/my39hp19xF/a+3OnJLw7L
KOZ5zJyTr+3tnWGAWGwK0ykZTNoH5xXmTOx2PviBcINAxBBhH7gX4AQKP7haDXRc4RxLF9NQZos8
JTMq5JLkvkMuos7sEH/b5WRjWt82iBdWsvNzN2Ba+DrwffjedoLKRbwzQPiP7qGvo7+PLi6JErBB
8yhxP2inOF3iH51eBiqlWFrV/EjuVwTqu0p2LQA8F5TshYe31BTbdbOnZLfg+nK7msgfk/dyQX89
v1LEB6f+M+Q5YFJRM9tuDB/2x4MPmAei9yGtnex+PjwE5JjD5w9EJ5gPSA8mW8Edd5OaNST2LiQA
j8B69xDULCfM0rRXtuRsP9o96RkXB+wNJ//02ZI3H4ofXzd0IzNFF7i7KBaYlKI6SFmoYOi/QsS4
O0B7inHesgLurnCxAUkSAQLIuN1cNqJXyFXQIM7uMniE98Fp/oJeINObaJAGCiIxiyg1eGZCEvNS
kkA+mXXjFRabF9QbkgEDqgtY58ZFJnfRmiZD6ts0a9bYn99QSnLpSiFKOcsy+RDyOE/+AYcGznAT
4HVhrA/BUMYsye1CYvFiYYjgAMHC8kSCwaUj/eEvu3Hxb2vgD4m8OxRz66IERdl6ulsetdeL4+Dg
QfHCgiQTV4KBCbJAuffwSN5+KmDIQ/1yHWOn/14+kOL3b635g/mwf92qr/3tVKKGmUYwYvDLlt3r
9SJpu9LzSvEl7KHgPdTVUiXtmL8GqJQ2P+LeoJD+qp1MEtnKhHvpsDPaLUoU/74+14kxuXlbFnTZ
QlXWVxzHaLexO6KyGja0K13XtUdovjfq0mJhx4hS4S/xaOB+Di66lwT9eNP+xg+7D069QrgNFskT
lx32UnL6APCy6mkrYvb5seqvDfKfgEeRupBIuoDcKF4pxZfNXJKqvMY3j8NXjjQaDm4vVTo9Od+j
ExcSm0XzFr12xfuA+S5sHig7jW0Ds7eBlj1YNwpevsk0D7cNJZspgN0NlkHdV7GUbQlvwXGwbdQz
JF78jUICrlVu1uJ1MNiT4V3egi1XyIXLQJP/eyQdfTHeNuBxscI2Pa4Mpgp0T+51wIklzgQdruVw
moM7j1BilgGSNIRbAIPX2/SKTY0C+W6CbQOLIWeWnWNQQ0tqEvVFmMRhzJvzZWuXbDubpDwouo8e
Jq0Ntb6BJUuunNHGfwYkk3Lf1i5ERMardG0DjQLxCh6FHQHrWKWW3zf3WXG+altTqbZe3a37pp57
wc1fCNNc2vutu4sPnlDmL+faD1Y48ojBAnF0RlZrhsXfbmPvY44HgAJwIHnJn1YQYPdbu2tQOUff
xMY+461zcuFNUMG6AvDYHVMjAmsBXwUb/84Os3FhRf0zFyWKKgloNJRkshYZBQ5MDhNw2CIcJoLM
8zTI4NLwl9viefJMkH0aMArYsWjhxfPmc6qhGFMZCDT+wJvx2vmORH/KuY0agEGlRSmYPvsIbnPr
h5yvBHzYHVz9UDlXVkdM17IDXMiTEEnsrPgUfMEn23W2MzOAG0sY8xqYpcauQCq7LkXboEnIm4WP
1rQajfBlYZMdkHBiPGGkzE2SDPe+vEFVthXHgRsrfpnczAesraUHsyom1urRJ7sXKCMa0fBHzpgw
k/OcCIGvICMca75EMm5HIMRWIhdPHl3qbg54curJOVrFRBRBiWxt4kUX1D5+UupnBoeI5O7uN6mO
wSQA4mEa4Cp1WleHQuT+dAmUK9SxbucmaMBkFVtlIKHHuMu+ufLaYoHovCv8y5+Gg76bfbW23mlC
EnorFBAtbW4Mv/obhzPefEeUMhRSSm3xXvKy/GSoRPYrD2yjZs9ajVXwNLN9X4S6SSz4Lh49+aSN
IZKiQEa70SY8b0wHf8SAKRsfRgBgF2psQtdbAd4QnA73FKcFmZGoAdqxUCr7C/bgI/utmA0XexM8
fu7OMG/GfoRBfrfRO27wUITjVlAuF5SaoPioL3u1ewCRD0vsq91snLxca9dotTSiez83LAX7foE6
f+6C6dcYQ9wl61ur3iKGZ5luR+uRUurvcG0urYQ0JgEp19HQGRuxrlAvcNKsvB+iFfGvsZO/nTHp
7zGLl6SUO5puuXdh8972hEeTOMtC1yDyBk8QRBzbs4ZLH8sN5+sCRKTm4gQRcw89GK82NKKQsg0p
OL7qfoChy/dXwGMObpKzqe7LuBAVal3hPGEgukOKraMv3MF166FmF4arRdCSrynecii45FTcY7i2
hseeV0wKLDR8Td6qK68WBYjwdNWjanTzihG0X/OOPprNORKcLz1GAP+O2VXIW/1DcGgMRZJgBOg0
KlTATA3HSQNNBfT9Ct1syJ3oCfdIxRFI48wmgfArN0NORJriS59SnBaQd9LHD9kgmsbGOVkORaAY
lpl6L9vZWh4kWQhIUoeuDmV3HS5+Gwxb/bf30/egS/605d0GZKSAjMFvAAkugH4J97LfL3vbhHT/
PHtROI+/AIdYuD4Voxyrffc7gLJu4DW4PeoGWpcwqJ1t25M4BnyBT4D2qm1XfFwsFqa7UPGVS1Rt
ysQaj8/MCtvgYWAs8qbxdIaO07a6eGv9ceJ49FcDcPYDyjqdpU0rGRNa+/Tb7ZrdQsuUnkneJQTL
c04GCK6CBWondI1Nh4AZxn3Nm5nnKfKh7wz7/UYx7Jfk320x8SpWH4KpeOkX02yqTNjKgpuBWQPG
Ks4pGC3KcADO6tEtDUDmmdcCdqVVIFssUb6lZ9M6ymaC3wLxsjjvANKSJqJd9AFal7aY7+322t0h
Hg84F+GDR2Um1yY8xW+kqb74HeP2NAhaeSdpFo7zpeB0HQG/hEgnM+ND4s5CfKEpL5FkwLsMqPEC
MegaIHFIlZRcMNY0BWdC19NOkclpZkCMlhCImG1UJbIcVZzBaySoXmD9lt9BcyJFBckOmu3x3Atn
xk6wYSiGd0BqfhOFafWf9HS/RYZLEq2hiGaIS6rWfJaV3pNPqUXUyd5iwAA9rhbou8QX3eUQyRkD
kjep9hTtwfkp6A5rLB8pc2CHJrgjRVeUnMkF7fGzqtIdhvLO3zk7v44Touw3pUAR/E+CG2IJed2c
dFitQN0rB0zcLdoXi6vEyxiyy1fwcU5lGQIKVC7D/b6HN0NOBVZ1CFwmim764kjYk+yMGS8gO+as
8NvyQ0nsTKkguiYZSl3t+lMgVQ9lr8CafwZVt+A08TfIhuKxKAKHx6L5xM3BbggL+kK0A8UX8DL/
BxpuEcJFNzDQzUd7Qk6QCX3dBqNvwz+12vgvLgadkSBdZ3LzyFgERnCJYbGGHNWwErA84N0wTNjn
ZLEtAjZN//MAEB0SZCXd3sKmI6aSPnlbm5FmKYGAlnzaghvkw5FnmyxBurgXkMgMoSUHvA5kX9SG
/9T2f/dZ6FvX7ci5gXemObng4j9ZIgtOZIWubT5pdyY79v6mFzTe5qfRmHSs9svlxbdlBZMmRTNZ
K0+rI+e42Kg4X3hW6RG4MxQjohtOOrTFIv0RZPIJ+JJZWQ8aPNlzj9PHldnGzeE4RIZgE1PvDdIM
k3kfdstGktPrXDz56okvcUn/ktGlHujnUuhIeo6XzqUpFchxWKYdwidxeTBUl5GIwRIzjF3QAdoH
2Oh0dszOL560BI1KfqrAO/pXOOcWq1gnnIxb9Mns6pUjAij5giUkT2eeLw06mZs5ixpiHAkYx2q/
WJN9K48uynRV7FCHRyf1OM6g3/XXmu1MoEidi3V00aVc0U5fDp44l12TWo1sUDwla+PZcAOrnpKY
gAGCsGR3vB98SSxip7NiqhVtt8LeBQ3SqGRl3j9K3Y2pgSzcqXPC00U6QsSNlmGAE42u1pkdF7S+
Q9/Rvg6TOG9N+FDfMd/Nvd1xaRivOm7TxfOkL7fDtVcW7rkFrzuYmZyLE9ETh0NCDZddR9fWypTj
L8/dTmawZQbwCWfikGPcWQ2Tvc1Wqk78ePYmuviExpwzTr/gcOzQIpeWqDHq6WaHhjJTJh3e6ez1
UdDE48AvmgACZOFBmzE2QdDu4BWUgHOR0rQ4CGg4wq5iRi6OisnEdQN6k+dySwxQB4nKPkGzAqSq
hYNdEhKPpd9Gls0Q8vKrSeDwnRLLRK4urqZlAcWMlT7ptFTw0975ndbL3SAfZiLdyy3obpsit0pC
bGRw+Aojg7HHT9YnvYEceEecgbNtVKaoJbFDzCC/aJ/UO/KWdsgnhpftl0wTsGxIaUL7tI66xF+L
L9Okgz1EqLp7wiO5wscmuFhR3qAHMNe4EIQaCdk97aIwslWcUOXXerPgSaJlNW+cXI04gINuHmmX
3FNYtHfhK65/eMJIKCyD3LjOlCwgEmrh5IjnlgfCw7vUkOSZyVoQFzY5sYKg1ovZQwvVnXBumO0T
LfpftvAmlKiaXSO2mjfitL2LPwGLfQNfg3rV7io4oVK/TTKmmoydkpEz/o6LP+JcoWhSFwEn2Jm0
uyd3fA6f4B2A/NajWbBJ0GFO06JBEYyo1wZ3kyVF7jq7L6Qq+PrMfsTrEQJRw2GQ5A4aLPwJw4Bz
doZUZhtvUn7YOOg8TiPB6VU2bHvjMHECq9kk/KXZ7Mxabc95Ha0Z64AJxwT/zPF2R7KFaUmfBFo5
/Mj//tUJoNfQRSxFZnCnqXeb/MHUanMRNIuv5O7PAikjjuOEH6cf2njCPpY4YXgGazVJiDbV7ZI9
kydeGLRHYFczziPr8pCD9lbCUaEjfZGGO2O+k64JMTTlSXSS0JHaNc+h8wMqZybhRItnYZbMZh6E
dqvhWJwZomSjzYcZ/j6HDWhMPkhK9OXNKYAC/QjGyVj0ILk7pZOv/YpLDt4ePXXqdL/RzZZJvww2
JYaOyplC/iNCEoeqf8TxwoZXRaAWI8nDa3Sk/O6+d0WPxZ6DjYJ+efZaG69CMGs5qbQg96D+fAfo
guRAd59G6Yfp7nNAffjeAKacPWLyQT9g6CCSfTln/xwBc5a9r1RRQSUunCQXkEOQTMmWFaKcxegj
GFHu279L/kXQdY6y188G5NBWESYVeycLRmYZZpov6XpkdYkrtfAfTulM0r0nyEshzDliyRecTYQ3
qoWXOsg3RpRdQ4sps6TJtOBVoaBW2C7YHDGinBYzv/OIX8mWO2hhrqLCOI8XHQcT7NFRDoZqziFI
poDz9G2PEKVWXAvJIegQ2SHFgry4ww0nfbEkj523/WwcO4qroZRXT7E0h/am/XKIr22s/FWkDaZg
KvNT8oLrebCunXtjlJP77nM6AocPSGLAk9c/BuU1KJjRmtKpeN79e6AYgJ1Dbmr7AJ8fIV3ngg94
gftp2f0Oqy5Vd59ByTzGb7sEbk1S+ARcrELX1K0deJc8VwVntOSpnvY3OfwU80O+Npi6Ah7obKQe
UoomCISZEBz/ZeXt4zTXi0fxqGg3a70TAwfpwK2FS0T3BH2ksW1JP+Ghz0EtXPiKaIBmFL7e0I8o
CNt4Nr5Iq0AH8dhhTF5V5Ha4nZ4DRTgQiz9BJytetT0BffjPxqH9tifUuWOhHsImcZ5Q475DpkOD
fYiwCHIb2d9pwcQjtOgAyVkkHCnnxNp1xEMR/NGWxNN+RQuqumOdhB+4LcruhKzD0FFlxd8DzaQn
wTV7wp8At/C8oJBKxVnwBVgK3ig8T+hevGmTuBV8iwJBmnAGNThuPmJkUUwy3RbrwAxipAkcDmuH
NfGKLxYsoN63c+wqlrYepMIu8Z7gnd9Z8cWP0JrJ8EEg51ezRuFsQRAvB+wumiIcusgXaIgJ5DoC
yt9h1aOO2NZCCqE3r5Eji9Z9S0ng1rhgUR2JWuGYog+igk4Y/3mIirvWy15Gt4B6Fi0iwO2KSz5Z
qg2v/a851FwWI9mX/Gfv0gmzhRsOscs9r1FrVmDFQOv0glHxow1RCdk6uVj8Syf1e9Ta4UkVqP2G
BUyKzA+8uqVSY1rPbg6QJOl2mU9oCzkcrRz7EIjazIU7YF1xCg7w1ZhoRCyiYcwaw4bXZuTQMEb3
Bt1KGoZ2gJRAU/soOMj6V4+UuAwgQX1nV1h9qqhY2gO8nUFOYFUStmaKorux9pwLQKTQ4VGzSaVA
GlhiKlatXiqfvZ8O1sGdswYpJkjOurXCC3U/L8Et2E3J+Is0BatIbkE1lHwdK4oC6OBsku6ScuHg
hFjVHqlWIbTBgxRTlO4BL1y5OT/cOlRkd8AO5ETUkeYA6Q0mSc6ihu7VdEPQn95AtNHvdNmCjPHh
T6SPCJDOe5GIlNj3X2IFVbLxbA0w7ym0CMbyudM2vHrffTXymrI9bdtvKkkd2wA+STVEzILNhOjs
cygT8cugXtKv8bWBrx45Fi4SAHTYE8u4llRtTFQyPJEEAyiUDAABiR48MqbA20y0m1+9M5vbWNOp
CF/1MAS8IT1DjUQMFdZqWHFvLWLZGq8geWLfLmDMYuXSW2RQdxO4MGSdAngXD3GVVC0KJ1Fnwv1q
7sYDAsBMmmVj3K/YteXwKx2eVuAnb0re42FSLNsRl2K3CIZ0CYaL1kdDxLEojI/hgJaD64mJo7V+
Z7JscI/tFPrBVudVQbnKTq3BnCREDuBhyI1kmmRrz8cyDXlacp979fkJzxZIFD5/90JsX8PJzLyW
EGIKFlyB55tn37fNFMVHE+bqrs10DRAqWgmuHZOwrfVpHahPCyfaMpF/Di2nZBmRM9cQf2oGEJO8
43268hiyYx/ZmWtWIiDtbJgdbjh2WgITzswOhQFmc2JvsIoVCH7upmuPKymqbFBvim4DBdYavCBr
voB2hd9GoJ24wQ7O4NyI0bHdOJ3m/OjpFjsPPMVlXAX2lJlONcQextmWgfnljYh+g78tZsJBY5kj
Vxj7BNQLCAwWagZwBHfClNwH7OMjqodXdhqNId2/alV5wzH+V0TmQnwIV1stqgIVIPHkm677j3BN
lKn8bx9/OUA6+HMB8lPKwLMOwGqTIaItaEDdQw8jmzMC2/WwIskiiriBa2UqLlEZ1r27gxssdleZ
UZz7OIkG+HYGTbZ2th3ycfFTEp300s6hnWfHOQen5GQd2ofk3oEw35CfOu/isJZiICFRMiIRyOg8
tvBlt5+Bon4UR30jde3Ne43KUT0i1QAczAOa+IY8ScpCmGE4fZAGzl34BWfbuiTsZsO3vUK7UCCG
wlxQQdi7753RRCZuGQsxj6VV9idcDjvnNiImT7aAm4N94lEdaesej7D3SaCbn9zYhEkgXASkYbNv
7sLOpQuNPN1nK5CDW/dBEJ53KVkwaRzqvOyzG/6AE1g11my8A6161qxyHwTIJwe2ggPlfin2q/1D
SMhgtgrLfbSq7AAvsdjfcPyF4vbVCWRRgWXi3dsXwLEV7HxhGDgfHEiGtE624joHLqEgAqEkWBPm
3CSiz1VyIJkY5egQsp3LwNF9OyRy3aFQVP2Nc8/qfSIAZOWMDukpfcWyWKjpA9Z0CLf2GbyAJnwR
zspfkBpnu/DiTQ482Na9zR5YKYdY2uIpLoJtrUJAH6rl5tA6dcSJviFbEePq64qPtsIdFeGADhiV
o0u6d3e04eGRuj6lHExEX2Bf3WIVg4xf3RsD/eryPFnZvzb3bjG6jSim412wOHUpqRM3rzArMUkm
jA2TQT0lm/KSHkhBAXeVJyOpsHVK9byoYtwdZY0LcPKRibVLye7JCGGSbJxiRBZSv9jfExWxd6/o
2T4MT2w/bl4p28Dc3Vd8pbFAcaAiFNMwt7SK8qvsD+/OM5igGrUeQF6EAAxhTbXIgP1I7gF1OL7D
a6fsoppcA5Q1+5Y0i419B00FonHBsAhGmM9S1ZqanShCVxZBc+Lmw8kurPYLIeT1yK4dPdjsR89q
AyseGthTQhXEvLXQ1y03TzFA63QShZexmBT74C/EX67CxQiir1VZ6/8qriaK4yW9MOmjvpzCF0jZ
ggC/SVWQDWUeMH6Ao59ObfCyN60LFs62jejtbbAhLwGJAAnTgteGTkOgIJtT3rkmdfa6t6N63RV2
7hLOhkuAkCfbYXDpfA8e2RlZUXKP1i1AlRuWiOJLcnaRGHOu7JTNFn9GjqLj8kvU3DxXqrOfFWzt
pMe2jiojfHLoTGt/6Y/zRAKiir0xZWnH/DgmqQHWUqsc58GuH25r13i4656MnCGt1LZGNuRQXBBq
w7DFUMHPUxvlR5HdSNF1zMBrLHdEC+WCZtB2XnVFYQWmVzIWH1+ADEe0B34UrC4UVOw9NmdIhqHA
tvBE7eUs9D9movRCgFSQV52DT9JiP9mypXFJXMbwMVKdmXWR9Hg1UFM+W1DKrSisRGYjtEoSG2Kr
Zga9gPSLHCLzc2lBrUR/OaNYsENxGDsT4QC84giiSNKDK9SWxyKOAw4mSfeucQGUAA7tNiRX5T69
4wDduSeuS5to9t3bhoRgcXyFGvA61hzDUlSitLzuteWjuy7BAZelVZvc421Y8A/4Zu8x5eTDQ7My
qfWv8Y7we+HHBRL26co4magdVJuonWdzYhNDjdFeC1mMstoVbqRThD3fu98T7kIwJzkC6QK6WTQw
8gHSsxtyf48O7t3bh1fO0mV5hA++v6ZrIIilIovB8PF12ztyjnMZtG4lKkUHl/qK3t1Tj1C4wb9z
Os6vdM+NpEqe+eSIrljiAY+hboMe2sxjeEjx4uKUW9cOKHW04t/b68/gHENFDp1NLaoxFvK2KUqI
hAJh9/pRSLkNfXdMNTR4E8tM95Nb8Wu0rAZio7/xyf0GUV5aRdYBtoG9XXAfSl8HFXdcgMlXc/Xu
GoPi2GaudmRLgHOgDJSNbA0maIIX3T5xHLPyzJeuPS46nMYVQnRQJmDC03xbcrQzc/EY4gWBTw1G
UTRdxVEJuNCZYpd/eVz4c5dvawxIYoZFYxKbCCkxapm06Et58CbFKEkBTHBujsdj3j1yjfHSD8dv
oJYjiEtYGzSc/vBm93cBWqNCTHCYWk6rgc0PB71P8hHC2UltAsjT4NtqgNDsoQEkSch6YyoxBJoV
sgFZcjyWYxAexhnC+HbA3Fnl/ZsNlCFgA9xHbgDdGXjqbJlCgyc4o2QaA0jUZfpw2TMPW8MAONis
aP6hhH7GlLdDekJmgXR60+Ufk5wwSz7BBOUCpptxkOYNa15v6wXvhvRwF+Ct4nfDjFdd4yMJuloM
Z4kPO/TDjJXcZZ19phXLWCv7aNBcPwIiYxZlOUvIPiubeTzn4XFHZxnvwp7OSIPBRTOOzzI8hUvr
HPOmFLEMA3Xp6DhiLA28ai0pSQZJGMjqvoQGt8uMXYg0p33D6bSPO+sgLseNrcoE9nbOYk4vLd7o
Gl6Zrp6QjqejEGcHu4uo4xNybqj3OJL+A5T7jJU+2OHYNIgpyQpJNp5eMgu6/kdc2lyCSzEWkgPI
VxOyNjHNaCqWGo/L882NTwvtuR3tTYQfj1e+2FsprlgfJj4v/NTYaM+85mM8WSnf/GmnC3RaAgww
00Qg58fndy3ZejBI67YcIt+OrhGlxENNZXdNdTl7OSNGrU1cv+hvc8U1fXWKw9S3bYOVephMP5x0
Ar64oc97ujM3ndvpXDdPUaW5NVfmFtOP05FMS9yQz2xCYHkgP814i2eg2Qs+0JFqNa9pRcSFiUvw
uVnKN/95ajuLeGfBx3MemktxEd6kwVU1S1+Q2jkaliSncyV/bme849MeX2+ps75gxH8FutmCrlGA
Ho++NZ+bz288xxwrJ/UhWyrQ7QEdH4RkhddbbZtz+t7jB3bsK5oTBAEHFwL/ngCxbD5XCrf5kgHc
M9P4ZsjmkHRwt/pzTBc+R9DPeW/vcSKUf4BWggWylE++bLySvr9M575CAX7f4SG4xOf1HIiAm1BM
y6ONi72F9YZPU+aQkqSB2upETRrWBZdSZIZWyBznGC0i1oCmsKJw/WKyHAmU9Lmuvj6hHBt3Ps/0
zqcdGSN0xOb3WYj6tdRGbioXsxxRUm5ZWBh/tC5l3D9jLtIIjn5w55euMKcTaSc35iE/XZLNv8Bh
9VLdF7LZq0sznui3X7BEaQ9n0pR5bqLeW9mGRzVE3pVoILWqcNV653hls5jdJwT0UJHypKZpnrtH
XJzNyrddYs8DyCfeiaT19BOc6Jno0ft4Hy9Hj4s5zhZ0kM8gKJcFi2jOQ9s8Qcp8o+V02zyVdctb
wDF6H9s8pafVz4we3kba/Rkdhpt3uIaQEfpcT67B0VNxNT3a0uGBstQwMLz8NV0z3tFoYPVyJj9D
BkmKQCYOBAKigqyUvIBCLQRE0rdE5yNgEG+STXQOZ2ZIBdoFdMfSePjM4ZRpr5X0nbBoGAEmH9PH
9gW4/EoFYs+1DFj1U8gYZs5PmFSxZIM6QCuEY1lNp2jtcaWINVnl91RLdhnbHH/jDF6ZSCextnVh
lrE/1fLmwrX2NGX9KKkNn0y3HnmuoDz5hLZ7Ol7Lmq62/2PFc4ZkxUWHc49pNFWULCFEU25u0157
ykes33kKODC9+F8d8vFFSgHi+5HPFbkQ6zyaIuhSLgHhPJoSoFOGghJBPfnv/+1//t///fP8X4vZ
ofUbxvLf9rdd67DaXy//578XFL3yR3QLld8r+SoVelV78I/sEq/16ZLLndclqNrPH2pyf6fbDimS
ywW7BOS2srd3c4TcXbXweZCQdNN97MydHPT2iUqABQrH/oWZX/5bg/T5z7i92i9ofv5/1HbVTWH1
3CiCmpiPJrUJ3Ds4yRZka9N+2ufg3Nlg/VfdkoNb9ge+Ngp/HUrDx1yAxXOEPvAJ8SUQGqLPpnWE
ewRUtUdRKGiiKWpn+u+7Ma9u+nfdqMCKf7S6ulxQQn1Hq0kngSIW1vud3Jf19OvU+4ao9fhLL+X/
JRH4H8Omz/9xv9t9uV2/H9xvMMhB8cF5C8CMCvCXGIC/To8/QgDK18WpfDgwPaoU7m7nQGPIF53B
HaBcDXAg+fz2/nfRkHBYZsaluSZCF1iACmDdm/+XPv7bzPiDin2r3Or3zYpnXhEH4+cgBJpvv1Sy
83N0YGwCyBh/6+fCv0ixVSdCq1SrlHL5Wqn4R4qt42VTWZ1XPP8J5dZaPqjTbt44/N6qVpcnEuxu
FkAT+Bxu1owRzw1IT/w8tfZErpLfdU+i3rg0IBM9CxzF3f73XfIvA0b+f+tKfxR+OxEcnSt8ES70
OJFF7oD/+YfSvet4+5fpVtD0/S/T+x83+kNKlGv53X67oxuA/Y/BCshpZa3apd65CUzWPTdrAywf
vzCgQOC81tzPKMDL1rb8CwG+nP9Xw1HM56p1Kp8XqMj5RzvIYfq8HDaVIlH1yugirrdytpSIs78T
E3+3RRz/TQT2Cvk8PML+vJA3ilydpDLYmmVX8fZHZXsixupmCGcgL1Qe514ZtEcgkpIiwAGPd85y
IKfoI3kHBYd38FDK3UapQLygpfAG8lojgv7u8mVvP9eRy6oIz0JQG6gdEF85uoEnLoGmyn4ZaKyM
U5VEHAB9G+eaQYch+YbAMf3M+1v7SIZV/AjELwOkTdakENGnguh+022IYEHOv/BArNUTF61IMLCa
Psk5LkCTOlPMHHFli/5mRLSzyHZ7hYeTmUSpyH7Zd0vcFVxgIggJNqib769IPsiB+oOUHhBAl9mO
4JuNRxlN7KMY/nQXVxUEiC9SfdVsJQgk1SCcC6RrQCIyXAKK0qk6SpK3aPCKT5RorMqR+2jvr9g2
vskT9CZ0IxcQOpNd7FUgXFq4TtET6Uvk5qtTTItYkL9Zh4qj31Q60Gs/7ywad3i1JLJJSYJGZpFK
g8gcqN12oUm+HVcnUZeKi51JevFgg5CPA6qoV4EyrORZL9JRlFPcB6OjUyeNFZkj77SMH2og+RG5
uVJ43exiqIyIZAwk4VYOaF75yvikcWq8yJt4CN49YWKkUMApdQAi+DiqXEoCsgN5/4+zM2uKHEuW
8C+SmfblVbmvkEAmkC8yigLt+65ffz/R16YhwUibsemp7q6qrqMjnSXCw8O9X/6jRBVBkUYFZ6Gt
EIOFID7qcxHXzMcI21qN7a8uMg/CapQ3HFthx0Bu1B7hnyYf7bFTazWqeRGx87u9s4cayvi7LOEj
OuM/Xo3hYP1n/EOCMzqJc5f/ZJTuoOeG1Y7a4nzcKTi0Hv7ZHaS8q1FBokSVcdQ7Gqt9Y/WArkN2
CmIP9OqMjzaKaWG6u2mJEseH5qFuR52i8WFGQnJLRAaLfIXj+s5YBUdyKzIxaxXtxoAp2FnP45/C
c+zbDSzsI0oY/PihLjejSHZHazE8fjjz4++ZOXC0R572+DMOv0rPOTNgVg9IoiGG4qPZOBbu3JsA
uQkNtUHF/v08lczvfYGWZFga2qKKqVuWdqHpmfpNV/eWQiMHW0FrNnKyFLyN4d0GzjKNp0IxjZP7
KAH4UfHNFJddtdSVjT409tDjEANqREEeuxJk/zmY6FBDigCCpL7Og4VazwJhhtVHiQ5Ied/DJlIX
grMs2OIGoOA2lrHIRUPZXeTGquCj6NuhX7XezEEyE/gbtK3byMZKqmmOWfr9Q+dgqWEdUJR3xJWH
oAzN1pr6pqOZFy1FnFeFYybfij7Oy09Cv3HjVfsG7i21c8vdV+K9Gi7lYt4UGEWtVHHhiItGnUZ0
LOBWRRNIu0u6uevOtWGeFFPpmf6sHGBXmWNvpnQTp1hkzDUjd6n7t96fmujSK7aHEAyt3MGmDl71
kC50TCCzXUlVPBhdP2trnmKEUT/HzXsP8he3HiLot20/rRgGPTPoEvJCcQ4Jnm49/jninYHtDyL2
t11/GlgQ5nzA53x4K41bv93VzskN95X5zF+yPmuKuZZsMneX+kcLl05jk5Y7sd/48VaNjp61UbGh
hS4v7fxqJawVYyM3C8t9qIq9b94NyvgzcTVK6uCgXpY7T1zgBdsgbwY1Il3I5GTBpOoWmrQRhY2g
7vv44AfPHla8zpXgS/mqYmYaoiiroqwjf2JpdGdqF0Gl68mxlQputBXRAUyK+dAb06I6CNJR6Wpb
Tm4sCwkgZZd76UIYItuTd7ghG8KtqvV2KlEV4BB0jaWPRpy3djMoU0gvp3+7/MHT8qlgwEkRD5bQ
fZgCeN3Ow0gcDWkJ9rl2vrK1vnpljJPB1Rz7RcnQLZEO44urWxsCLavVJnlAu4lQSqQv4fgeb05X
hvkaGH8f5jJ90Cu/7sM2eRhupBv/RV/84Xpc+Nst5e5RxSi5EhpJX0Oj7wNefKQ2NtqsMJnXqBrd
wsB1uWSghpB75svxMP19gl8PqH+GM2VTURRZlQ3jUgK1djM/SYQ+3obJLCgXOmVJrAuvOed+2FX/
G/D9/zCqaamWaI6N4BevUanS2rcKXqO6ILrEaxvK0EKjuIjAGX2tKJViUQmMUS6v6SpL5tc4fxzb
QPgAr3XL1CSEfy7O4KgSOyfJy2Srd9Pub77OnoeV+tLule2oJD4tbgd4YzIBWX6X3lUP2a14chYC
PXEOClbKvID7pPD3sUIs8rscUkf+0cJthNAMTtoddUT+FGXb72GhlXa/HwXeoledWMw5tTnmgHYP
cytfj3EZCBHRm0JrzkhtH/8/Mp9Igu3XWxHU+6NRAPC93SpUudA4vR11kkVkuJBSgky7qk4p+lZI
J0eA6QMUjGI/UjreDWyq9s1eQdp7kt9qJ2+D5tnL2MQ2ls68jQsIq/FH1vgoFXb47FAQBqZGi4EC
hgq+PaLPGCxNGnBWdYlH0ZofNzJ9NGNNAmSa9np5Q1vtwQPBASW7H4GgEW0awZpsF96Ij6OqRzap
duOvA9Bq17y/pO9nGPt9bLM3ZNXiSr3oWNV0K3LMmO0h3STbkT9Ah90bdUoKBcIiAhSPruoif9Xl
/lg/hmyJuqwqhmT9s74+5caS2saFVsrh1hcXabTOCLikI8ckB2MSzgrn7fcdKX0/2QxD0cfNaMpM
UrzIkTtzFBeU2CsIx8JtKyevNdEiFuTz3wfSvp9t40C6PF4IOgfAxUBin1eBGoXdro0o7Q/JnZJ3
G8u9c+o3sXzJDOzJW9zcuhTLsbmecMuRYshQJLnwvEpeGsZgt9K91+OBjh+RVJPBVCjZRcOiRhFE
q24H2kzDbVugleeK064YJgLdBI7UTggtCFqmBsXh7GQoO02Sp5KQ4sKezzoxmSr8obrm2la3Eo1D
p7xmxTmLESRTX4ekXpZOiD9QMbU8ZeWGV85gZbw7vp5W44vBMkYyDFHSLy/K0OosJeuqdCsne5O0
e6EDPKKnm9rhMt1JBpJXM2dV0h7aPpbMRbDRZYr+aOdh7xDJbvzn4s14VlHPQSoJUazW7lpbq65k
6xdgyj8LUyFzNQ1DRbb7A9T5vDCzQsrdUIq3iW9jJKm8dmzpv9AhDnjFOXPntXkXzsGL+lq9OK/6
q/cWPlrP6p/fV9GFVc0/T6GKPIGhmqPEzAWk4QydKdRRx56vjElRPXnSNiqXYXSSFOTTXBI72KRt
cZZoB64yb1Ialm2kkGYKpAog5qQEpL0OI7VbtT0B6q3v4Xw77BNpPvjJUgW71nrchAFoZCxyrzz9
T5tNlUTTVFSNnSBePL2Q4Q8ptHm1syoYFzHKEQJ9Iz2lzY7ajoyP1quotLacnvWComH3JGGQSZut
4T2lzs4U77v8T07c1/ez35/sAgL8573qOEmRNiim8S1aa9zcDBqRk+40zP3lw5ibP6LzRS3j94GU
byHARzA4HqimrBnSh7bJp2Xkq0XuGq5m7UNAqcLHIsT82xborvQvmbZqjNe6uUuHRQo5Bv3L8NmL
KbkG0doRpkK4dOVtC2MSnDefB8VEKbcDYEd8NosMm7WtBbibwlgNbv16mAfiIVJpdswPnm/Yv89D
/ope8cLGeeiKZunsXsWUxnl+mkfkBHpoDK25T+GwNwu/fY7DTUxGaLl2321DaZHq7JN95GONVBS2
qjz67aRxseXcaqAH2KOjrElmCK9wWHThxmijaStNsvbBT1a/P+wPd4rO0S6qsorZm3ppTKU7ltmY
GmGXCYW0tN1g4SKz/56dyVs08cpB/9ONomv8j7diyQow79c3YxpaPoiCnjxggg1vO58sUNmHsPL3
v5+UNnqTE2thFH05TKa4ZjW4CZMadqFuh+KyqWdeeedHZ/8mT6+8QuUCvftnhxgiylaKZIoigeXX
abmZY+TOENS7EBPATjhj+buyMmuqejT6KDJ7tHwxGogxBsqp1XIQ/nTei2yBm7bBJEjlVaK+NjmK
N5qHs2E3CXKk1tJT0QezZittsl6fh5qzJUS2cSx0fchkRjBJxXPYo3MvnTr5vogRLfEgUmg0akjy
uu7RzsrQLoFaXyW2HIaLpMkXpunPdVp7CjAR2lLNsLcDH46CYszjejHQ76HcWLWz8v13n3NPL6lO
smvMSY4vtKuh2ImKZmpiYCjtpLqf9TIqg6Ld19D6AoTOOT0blDJS5AEqZWseaqdZiq45a3za2ONm
JwkwTxpsyFvKMi6ZL/cC+ajW+msDcGIIzZXZT7xhQLBCupfSdForNH67NMmZ3hSl44nZirZTQZeh
l8jA9J4nFCpYH1yLDfqBLtpZlvsnMvV1Y0STXD3UQzHH5NBW8p0MmjkSHyfV396nvKKhcOuJ9kDQ
a6Ht69CWbzIZnY4X7STzNiIXqQ3Ab/NodMcUVqES+8vIRFC/xgctmTn5jecWvEbsb2IMM6j1ejjY
CfohN4+59Ra0L4axEeu95z60jTBpnT9d5j6ajrtRi6fOzR9Sd9o3b5V7J7qo47bYEvSQg5EbJCHx
n0NS+ZRGKAzrjbCaEqw9B6V+I5kt0IM8tdSFJyLjId07zg77Xeu2aRAX8dCP0N46H6pFiVs5CYLA
C2wJ2kkVlXwVJzDHQtkWGmmpR5CEBP8gIsqhqDyCRbLXWXZEW0BRMv2qx3zBN+0qQiPRQiqtfDPy
20KjqghabN6EGDPKKqScDsevJrZ9rq4EWyRLfkr9V12kJ5Xu0fQ9hzzl4HFc1SizZKswArVzkokR
vstSMbNSeuA0YV4Jj21GixGvOuS0TLKIIA/qt0tVGV2ySNPulHiv5Mjv5Tdl9lBFaBT4Mzktp4Wv
zFxgvuy1rFQ79u7U4U2uMluLTln2nspIdAbvgqVvTGuWQU0Qppp8CAO6clCWI8jtHd6XQsriZsuu
7mYh3pbRXZjVttWaMxET3DjaaOimFB4X1Isf7r3UpHp9Ko1H3UdPyXz19HMukcyhynHHmT0pFIiQ
2KB71qzFzwB5NiF5DoOHoUzsFiVSc7gf8lOPKkuYzmTLn5RtOk81fZK65zwrHuqEMnz2lrQ3DUQ0
q1OQw9vmBu0+9YMbYGLjX6tSXtTf/jnKTAmjQlUhDTc/cMRPd1dsOo1aWlhcJhjaJkfFe2mxAVPe
Yl+f1tbKT3Z5dSDhaLO1oB/V/wFNoQZiSIo1BnEElBeogzAUieBm4+egUWrssnztYPpYy+XvN8QP
QQ3JvyRpmkmxhXviAgeI67qt+rZOthpfXaDuK+00Nq4xJ58K5IfCuTdNzuMrIc4PoMo4rIqrqokK
kn45PV0ZqiyXuQBP3VO4H3ucPBo5X9s5oUu9Ovw+Se17TMlohG2GSFA8FsMv7iVTGLxBj+MtQZR6
Et8bsqtXYg8FyODjr+C5PDv6pH9DOpfMoX1WH6yz7s7KJ2cuv/Z0H0S2w4lyEm+Sx+EQ/m1vhrfq
TTpap/6+vNf/WM/xY/WEgk9j9wcRSdU3nVTpr/bw+0w+MsAviZCm8NZwxTJMUQfdvoiOkz5V3Tge
4A8jyRQEL4KTr0JAE3cPa75axdFtZ1G9k5QCm9DsKZPQCzJkqqfWprXQkVU7rhxYiVV4b7jmJjXI
SxoT9FDfqm34XPTllXj++0biickVCeXJ3DTlMnXLs1CXNTELt3Vp2FZxcL21H/6pMnrF6pMIaJcN
C1+O7NBZCe0hCPZFdPf7S/shDNUUcFbSR00jO7t4Z1abqG5Sqz5u97PSvPWwgOkWbN0RSvVPv4/1
PQQap/jvYB+R36dzoxqCREqbTDvUha1TLkR5aB48wTrP7ayfJstwG7uLdpshu4AYQWV71rWoW2Ux
XywRnoA0FJlHS6Om+3WxB1LXNGKd9Q+bpzOd7+g4vb6hqLIYe0xgQR/M2d+rJJOvZduPSJ/DStU0
9hdpunwR6XdWLbTGoHhbigxxG3HxnyQ+rZIcOv0sFv5WacyHFC2sLH10lnmZg0+Edp+tJfHdrTZu
unIIEct4Z46gtrOSW0Lwcp+b7lzWOeYBKH//Tt9TdU35/MQf0Pyn7xT2dRYapmDtxX4luk9xtW3y
JVmFKa21bqNF28h/FhpuWv/BBGFIN2J/HziPQ7of4rWnoE66F6obhDR/f67vcNr4XJSmQLfIMqUP
5/bPz1UHkUJE5d5o+ZjpubzPYQ3NH6lvdFdpqw3PYrMg0wtxiA8fdG39+wP8+CXBhSWAfI0ldLFZ
fFXoDLmr/W3WrKuCchGGtwcuuf7aQB/Z38U6NQzNQu9UAqRQL9dM27RqVgW1d5P6j1WXz0XpYMlv
pQ6wq28iNFhjdcQhxBlRR4Fzrqn+9WN3bwpHk830+6wvaCD/v4Bh8CiiiC0xx8TXTZOouZB4ShFx
rtKj6mlbS25AEtOJ6KoTofHXQtpN5UCbiQ0hLmta1iemFKBLC0dG3JnuuR1yhLW92yZvN2EszlJr
5/XOjRFVB692bw2jtzW3XiXatSqSNH6Sby+SQEWUqWqK8jfUSXGFUDRC/6bFj74M3t0I+oRrrWpD
2ukuTMuc5qKZWdFF6xxiddUPd35N/41LXw68ktLFFKp1CLDiK2muMgYP35/MMhViGbD+y1ueHMT1
ncoS9nFxV2ivYrDkfNDz0yAXtpi6aPFty/BRCqjdHLzhXhL3vj43pAk5gSmck/xVzzK7FDGxwEhe
E5BJQOtXAurHmSyddd6yDCaZeu+oq7i+8uw/Lk/qWZpIlg4bRb8IwGT4KWndhd6No8wN9a9j9lOh
WffhRg8MwuQ/PRWAgB5R6jMCidtw9N2N1O0k9+33pfk9QuNE+PwgF+c5QZuYa1Ii7FM6bHDvQk8Z
x7GAd7LwcDUTVy4qHs6VO/N7gPYxKkiIpON3TTb/dUN4AxdM42nujRO/s0ENYJEgdCYFujYhdxu9
AvKzT4obGU8cRqL3v73+f8e/CNlSrzWHsunMfU6T8jB38mNUu3ZGF33T/OUR4mTC1B04WJyCTfJS
KXsh2WbilRLtj5uLAhlRKl9BEj8wrk/n8aDGnpU5sbB34g1HsqROA3xbsEDBhivYxtLCRAVDOnr1
bVuvCmGbmXs52LIWHH2RyFfeyk87fYyXPy73MQL8+lEquRc6r/P9bVCt3eLWdPKpxs7w0n2mbgzh
LU0ff198P90Gnwe8OBZrpXZ1qZGEfYF5y3BTqTfqyAK4yZrn3wf6+T0DUYmWjOMrQdTXqYVyZbWB
OkYtO9RIXPRvXkcJJDokIJb8Ppb8LR0Yv+WnsS7qj4XbF3moRP5Wlg++jCxYJsy9CsWG5r0CBKpB
QiWZA+lotPmiAOxRooVhAW9U/qTy925Gv30mz3zLnfOvvz/cD8Eqz6aLqiarFLnUi93u1c0QDANv
XE5P6nAj4inrrLzk3XrLhWtre3ynl8fz57Euvm5ZyGLok6DtZWBVDf13TEStoxzN9LK3HRkGSfqO
OZ3dVO86+9/DAymW7oLj7zP+cY2ZwMSKpJts+IunECtzkP1AFvYauZa+6bB/0beJ8aSXV+b7ETtd
zJctTLqhqZYK6npxpg2OLkmtljh7s9/lSAxkp8hdBO1Gx043O/TNsS/sujlmYQpudPCUO36tcxcE
g5J2SjEQ09dCDJ1ko9DlZSBorm/5OClaHcGylkkkY1LH+KYy74V0ZmlrWZ0O2o6TCmyu15ZAXIK4
g8ZRk3Q21RZwOyjObf2uhN2V8FaSx3Xyba4as6Q2y0Fx6Yimm1E7OEYZbRP3pcVISBJnbw5EkLgu
JtMWmNKNSrvx7hrzOMT0RtcYllJlSGdtEdtlvs2L45ijiali+0o/o8Y7j2EKyjGlIsSx5EmSIxem
FItuZCIFp1B+7wa6REkwGyqjcPfkXenhFQGMCR6LNchBEWgbpPo2AM1K2q6L3jXyPkqe8CoC9Uio
2aS9bY57LsJSGfaXCCqbrmUyiaZEfM0S9zIwtpG2JOl73XypLVtQdyZDNM2xCd6ytpob/s7LpZla
7noTVi7tmlq2lLvT0K4cE3urPJlWEJpa86CWSCRVyp8EPwIZGbRqLeGFAKxDuMtJ6lbwAsI3pzgo
/pvi9HQxWhOnGmySxtR8M8MjCST7v1Wo9PUHydq6EhMsEGyQD4N7LsS/ZkKfug/GFshLk47bCG8e
8y0r4xWP56YAlQEquNSvQcUSYL7/emOBYGkaDA9JlSjufT1SJUEvdCvpo61RrfUIN4X2vZHOvCbm
9/tI8ngbX642mcgZM6exmmFenKiangpABxESzOLCpdjjLhwUM31c1krw82ku3zj1VG6XTjm1YG4J
ELZoymiLEd5VlZdQg+C80JIrBlMfUfv3x7LoeqAqoUJi/voGIrUfaiPgDbjFm+b4T0OrPco054LR
rpwAYRcvAXQ4DUOytpLTmJ92Ab3ofHhCvTJ9H5p0mgTlpBJ6W+122QDrqngvwv5WG9dOhq5E/e7H
d0KUrSoRtWCyVz+OwehXcnIIm7qcKhTzyQx0r9gKvjaLI0RsqbWacrjugnQW+5CVg/Aw0YTbcX3H
yluXzvRxi0XhXNG5aRKgZRh/EZYfzvL37/bB8rl8QYrIeTginaBKF7fu4MnJ0Gidt62lhdQs+LDz
gJF0b1N6s8K8HYKTZNwm6UvMxv997B+OfZNKOSAnwDWozMXqbKqkESyvBw+J1pxJLba7uQfrcJe0
h99HGqOi75P8z0gfAfanEC6LrKbsaifcOliUw/PFSzYjfJ/9PsqPewCoywSeszB1+XjXn4YJMqOW
UxHE2KfhOFuMqymRmqkpnwmhveAOYl/dw1Cr90Z9q7drJ3+QuWh0KunCs5KiVwsrYzwQJO9aJfY7
24tK7Kdn+3j2T8/Wa5Vea33rcedMjGSXpi8BQuCmjHRHJU6CGuY0XjPGKRNXkrCMWtSO4URiM9UG
hLq6vxTq8soV9VPKbSq6CKUD8Fn+5tBhDa7ihLL4EcyKyiI1zEkXVvBOsmdFP1uBt5J6O0o3erKj
K5HSmSMsx1M93zlcIqr5HrVHreinarp2g+E43ixKJs4iYWFxIYRRvfj9A/8QmfG8YDOsV83SPjKm
T++wLYZW6GDNbQfvrqvXLm686HpYR8KirLmymH7cHIZI+V8ldSZW/Xpw5VYiNG0qJuPmCOqDSbPF
cOZFMNffJ/VTdkl6/u9IF2lu7ruZpuqRd9Nof/KK4L48hWiHO6uqQ3ex24xZLc7h4tP/MK4K0qWK
OlEf9eKvMyxE18tlafC3UjURLDvcE3qE555WzYYyV7nLrK1KfP37qD+91k+DfiQGnz5hnAyi5Jt1
NMKUrnjO8nXt7x2QSKKB30f6XuEfuQ+maBgAsJA49Iv5uUHWOS0wy7YJoL/D20VlxkQIs4DbdTDV
dSo85PqVj/lDevh5TOMivjUdp5RdqYrGFcrrjDmBBm3NhvH1NwO8Uj9dmeSP7/PfSRoX96tneVro
FExyRNYRYKkncFI895YAKBGOwIdO/JJks5St2fXnssKL01vjt9RCRPr9UX7cnCZBDgtKwkjyIm3q
zVBulFpNt4U344DrIuTD0eHQnjsHXkkiXTm8fkpXTQWQVMVjiPj68lX3slt2YSQ5e7yovCdwrFBa
JdVEyh9DlUQAPx151eZLmDl1t2nVVSv+EbVdrSxddWEqV1ylfvwMokmJBTakZX0Qwj4t6zwI3Dga
P0Ml7Ji8Bj3PPXAscXv/929ZlQj0DDh4WJddLGp1CNy2ah1vm9RjuBDkM4L2bDgTUFrC4vexfqqk
mJ8HG1f7p1kZad12UQFC31ODpilE2uVAsGSj4VrPVwEqg8rS0NYAEnIxJZciP3br2//t5f4750s+
dgspU46U2tsKBVYMJ9c48XLZwz4R4JUZKz8AEwDhIx2b4p5E5ffrlGHBWJZfKv42HvqNkp4T6b5T
3qlZ9fJ6KK0pH5St1Q4PQlbfCkP9XPV0xWX1tqQhM9bcSaxaBw3ztbp5ySkuKbFw0xF9At6bTnsf
B1hbsBfb4qSZ2ivLhsavk9mkD5VyJOJtUjqB3CVT9AAARAUb7PHm0fAuH17rAlu2qptSRoVFE8/G
zDDP9gFuG0DmuXHIurXDT0tQMTBh0GEcWAN2MEO0KTTb1cKbuGf4+D6j7KpsnZQW39Sdj+mWfq4y
DI/os6hAIer2lOQWVAcs5QiOlCFaBJtUSyZ5/+byR3N4Vvo7CJgQ4igj0DSBTJi2U3pzmrX0u5Bl
1hAWgxiZHkneitpAl8lHLSPOj2yPPiXxrXaBKc3z7FRBBqr89Vgc1UvywGPFKU2Q7/asrmTn5+1c
9Islr4yMmOJ4Kx4kt7dloVnVov7iGv5E96WpKzhTQ6C++Ya/cYPthkS4KUz1a7yAH/N6VZGJQ+BX
mVxmX5dIHdaaXihhRkqDaGQMaUcjlKzrWe769zBINoIXI+rY6EisdfuS8omhGsvEaueo8brCayaU
a8mUTr5OYi9mO1f80+vGnZV0szxOQ1o/45cry/qns5nGWmqDlCM1+SMQ/LSR+yhT9aGjCAi4FBbq
NG/8iU82pfsYjIW22yMcaRz1+EW1jr56NPnoY+iZSTqMk0PWokDYXbkpfwzW6VWxTBH4HJDk4jUK
WqDV+pD72w4ma6Ai3CoOZ0FbAVwE5txXHiNi4ihHiKE5ueVOZTECE7Qx5PpyIaQvI5XY2OrXz4Ax
47pMViC+/of7eXGRUdr3szhvg21lHNV87nWLqJ2k78ENjERLeMqFvwaq/PEUkoyJ1ZB15WL76Cj+
bfyLjDDOZbXuGy0FN2JXQH6Sc3GlqSOSY8E81zaFqc5lmt36KnvQleDkVf0t5bmV0nUbI8/OdfCW
SxlgB6+oKeoHp0XqOulncYo9m2zN8tCYEsrPqrOrBA9+RkusgHeMPuw8F2FfaTi0Fewr9zbqJdwg
nTcf5H3w9ZVLYjr4f35fnN8WAtxIRaV2NpZcVQKIi/ct9oFXuAT7+zpeiOBS/lS0ZnK4gO1GtdWh
cQQVqGBfA21lqySZDpgJ0EOMrtQwzdJ55yzDa6Wnb7Xpy2e6WJx1DcLVe4l63z1RKBOg2C2Upww3
utTO993SX+Amgg8m9DCU+v9W5+YQDLa6RZfqChj9wf75vBoun+TiQuIsTeu479N9UUSvFay+XmnW
maOX06BHwTk5QdJGbQ/uoJoHK1+i11B4DrXn3F1n7XHwkQOp1LnrzdJ8Tf22CjjirZkDtTOyplV1
FFT6RDQOeXoEqwiVn/covCduFFFxjPV0bgnZqRDUaYHD19ArgHguXLtmmiSbZnDXgdRvvAA9wuwM
H2bhm6uc/kSVv2mYWxO/3KSoqxQhBBiaHgVaIFQ1nJZqOjGyo17INujHvHbSWeGXVzK4awvr8i43
yiwOta4d9gONPHg9PQrckrvynMGzmilHY+1CVH2N9tVCg+C9k47yNNr5zpX9/O2+uPiC6kUU1Qti
FPcetAVc5WwhP3QYld9xW02k4EXR4sVcQr6iincSFh4xNGyo7cPa1FRsfZODqYMP4+7pDxtTR90N
MZBEv3Wcq3D1JURz8ZQfBK5PV4ToJEmfqbwsyIQKqtQibYwY1iPFGmHsI09reJUbN5+Z0sS/Ea5k
hd/qQR+jgxBKIGFUXT4USz6NLiWlog5VnuyzWoKCiyp3i5UcJANZbSeqSwPwrCWSbzFZKhz6dse4
aAU6lnY0fbnIhTe3Tg1YrGLkKkvXosIPIsS3TYhbMPIUBi1zl3dVWSqwa9pG3iNS0c+6fMVmaF9i
575GH5h9gVQ8CTS2efkuFGYSimvyA8w28T2Ltxbav41dNjPiZbm+IeGlJiHeiauIRnG7oMkO9mRA
IzQkJQvfr7G7XzDnhXpjSitQeKN5G4xzpy2ybFnGe+0ek3nPnCiQeyuYpFJ1cDkoEWewBxoJkboL
pnShqmjW1vO2nYjPEbr1Lo9UzmRllqEyQ8tWNq9xGKCJOkZN38XjwFrSTC1lx85bq808BjBHa4AH
Df6KoLE3mrzQYYla0o1Yb3wFtH3hI28crcKbzGfvKOI8LO7LdqHJ8zZ+cIdtSncd9jj+lE5fr5sU
9bJGcD9d8n3LbG24M4eYA/S5mfn5bKf9lSBNB7PcmSRvV+6XH1f2p493sf8qBQ58a9bDnu+zas8K
DofCFA5tGy4809Yfinc+D43lIMvzbDfUtvJAlxfqpPhSzFn2RT3NQnt4/v2xvsE+H0v+P49liReZ
e1gKfp01XrGvg7UWjQxPzx7w+yyrm2Ygx4qqqQW9u8OwT+2vnEkf6NX3Ba3qRIQq1IbLNFL0lTT3
nCzb1yGsT5/mNNjLQUCM4Mv0ZFvYbCrvQXSGj+6rhwLYAKQmIu4KUHIdbaR2WtnZmfAgE4l3YkgE
MU0R+EoktH/DgyRYtwTrUnKorLk0QJ/lhpG7o4MPn++/9bE70XVlGgXrvFM3sRnN8EKjH0XHUHsQ
lGWaKBO1Lt46L1yptIp6SOfq3ipTkDTOUPTAS9ov66lfhgsK/kGwbgO0kxKaDDQJTrfjr1ND/Atk
FoMEm706gTIO5zrd58IDzWELMdRs3wJTRSKsMN0rYMC37qF/Pu2/b/dixQ1DZlRxyIqT1+q7p064
fNi8ylIoFm246dp3ur/jkI6FeUEWCxjTL4p+m5pbClDum7NMMPSr7EADkVs27aoyZ1267aVJ0x2i
Dg4sV8UtZTXZ3ZbL31flR7nhl4VhjZvp00GsBXmvOlmFicStcOOhaokJ9cLn46FwIk+QOkEImGbW
pXtAKxpNXvxKBn9urox+CtpD8U4pNjJNtuKswIastumETxZRtbW8icFZhqtFN8/NRflUu1POxKZ+
l1xENQd3ArGfeFWnpuvfOPS3WbsBGZX+NlhlKDqOvEWbxiWAylK3Y7QfenuIJiZ0q2WHmoYxk12b
9g0o/1095oGJsJTpBcYLL9pd0wQao7/vL4nEhV4llIsuCbWR19OdZuTF3lVUnuLQtlD0zqrzR7K8
K3fPz1cP3VA0aVNCVi+ps4HX8RS6o97LO+xSbMqt9uhV/Y/Vz+iB0t8g49JNMgS5RkerUaGQYvN/
m62NS1pDnglaKyxiUrav6yIZasUxCh4DBf+RD0/wa0d41oyWf1taVGf3x9MoGPL7cvwxLvg87EVu
EIeV4vexNc5eXMMZj/fN1kCmXLhb2M6yfYpX+qs6VxH0QxFlcWXw8QS+/Mz/Di6JF4OXRteVUVLm
+yhC554jqZDf8+AxH248Wv2inE5I/alsjxAZCv+uLywoSX86v37wg3NsOI9oepGi0k1Hx8vVqoF+
mab+80U02YBWTZ/XZUt0XxKxpb5DTIIdsXIv3Ss3ztE/AaVbiS3hSJDawqacCfflu3P2T9KrWNjD
+EP+TkrjnI17/0V6SlbhPsFB/sHF2e1Ff+dv/WlXPdQv6V3xoJ84ukxaEu7+j7Pz2nEcy7btFxGg
N68k5U14+0JEhqH3nl9/B+PgdEcqhRDuAQrV1V2NpCSSe6+91pxjSqQS7NQH9S3hMfPt9tZ8w6cq
HoQn9bN+FZ6sPzR7NCjFqPevIWGDWQkfil24ib7al4kAiEX9Mn6oEL3xDt3Wy/59uJmgOAyBE6LL
fppXvgf5I7FA6hbH4S2/nt6UL58wAnkfe4Qm+C/VW/c4uvU9BQVTOyZT8rt/333p7xyRhy/1eQxt
7wrzPwaDZ8SV+b3/QQjoWrzPACQqi/RF3A/H/MODCNvusgdMQMVNCntHe/Ec+Rg8zJ6BB8A3JJkE
D/qxBV5o7KWXcm2tjXtx9yGTn/77E/ZPg/X0Hp6sttWAOtOPheIYMwpvGVr2B1nInNYol118U2N6
MVwLX3XfuRVwyn4t9TcKhbj8YAQXpDn/qC2/PwsuFMoBibXm+9//WPlLo1UnM1P1u+w9fST/xOB3
HFZ1b9fLYgF+hghqIu8+UlAyBClHFyqS8z/Ffy//7T//cfkk1AtLjpPqWIzaS11aN/Gb2LJD15QK
mrVQvJd+vO40EdW1vESCd91iehP191RVdop2r8n9pZVXPvf6//hEJ0ueHCZN1Og0WGP/IFM3GzGc
xtJkFaAmpDNrRalqj8Gdid5IFW0B3YIc/alUSrlEWllNSKNFWOR+72bYrST5VYTg03z9/gid7VTQ
0UMlK+miqJwKEimsIkWNNfVux8osOv76dQ7sy4GI0RYlGPfxobKhjn6Yl27Y2dXxx4VPGhNeMJjt
ECjqXceJ7bnbRCDxy2flxlrlQLIufMt5qf1nKf7vxU4nv4aXTrUf8S3lV+2KiPFNedsf4hv/lYoD
IsK1He7DvXBoXWs7bqCk34xP5VN1ibTxz8D8+x358TFOdoQkrgZd9zkke6/CVfExKktsiXH7Kvub
8qAtdN9VoIoTLsBBolw3SyyQwnXnLw1ITh1jGhgiGYegrf/0++/zzzDs+4Px0loqB2jFOO0xWAUz
cyMy1DvzVVoWL8aa8e2T+eERJxsS7ht/VFvc33f5n6mw00srx7lyCIm2bnI81hnEzf/+x6trBUOj
WuhY7jVbuALfJS/YGhRyNcj8dOZk4VLFpesk8MUuNVfmSvqf5+LHpU8ewqqQtKrLq+JoNaugX8XQ
QDvXAkI/2TJTqeLign3pu56W9rpV+GUil1hPnEhxesOJe3fU3foLBedUbxswdPXCRM2JWo5/CDej
RqKFoxeOF627Z7NwGOyU03qSXLytY7VM848yD9eGIjgQwMrejTb8DQMqhtNB3vNHReNS53ij7RRh
mfYuf049Lnz/EJASQgYZ9oJobT74j3lih2AJU1e+MTbEWB8QMy0igCV29Sf7kzyJHxU7N4EPk10V
q4nYmHyRRI78USu2JDIS5uzpWlDFPxTLjXBf8/8Llhm7I7kTL/pH/7IyHmS6e+RnwfH/6HtboXh3
DctBYUlTPHiCbOFMt37jCvhksAMrNlqCZr7olC+kclkVjkL0EJBI5Fw0mW+MY/Gk3heL6Ens7fCT
Dp1+3b9o5l3XvnXpQiYgjXy3pRovNWkbhrZyNISddyWDZT7mFCBLuXVi+NTiujTWQroo1U9tujLx
D2WrgUzCZN0S15guFeiPPrNLJyKJhpAcRzL5wxGgumW+tsJdR6xvardMolpmVw7ztOrihnJ2xQTJ
wAtq8Y5+v8Q/3pNazvw4jlKiqtLaHSWODsYfTZ1gwh3G6mjOtw+9HlyR5WjQofAld7SMjVc+R/i5
qhqKchWvSrVh+PCn1l4L5ogXlpFzn1AXJWZa34Kg09EWZxqjG8eYpxuORXblG7uMJi5PhLExquVY
LyyCsy+2Hi9d9eQlNgohUFKPqyKIMqyVsrQgwLl5vR7dZHAlwkEvKd/+8XjN6+WPL3oqSwwRaXh+
UWVESukrzE1Lw57zROGYOeaVeQXgArr77z+uevZrKrO4nppdZcr89zLZCpWHYqWSjz75N2BzjhVu
cXpL8mIEVCovinLRdrwkq6A5BgTD3HkbnE808gQ6VlgZr0fLHkAJiWvlbST/jeYhzE/NxfA9mksP
jx75LLlrEIqhukXk4gg3FhnkyYvW4Uvf5KQyytNJLct+UO+e4zci0aJrujdP4zOV+Ft8aWc7d8zB
/vOfX23+9z9eGvC7fdUB8bsT1kBBXqfAHmciaWJbZJCI5DUMDwUwzd/v1dlT94+rnjIqJ6NFHDWU
8tG4mki2TB29h0q5yNIlDn2ykBV5YfbMdYl3WvRQ40kxze0uZdVfojgdJybWrg5QRNvI+sojwOj/
W/7y/QTji8etoXIm10+ODqJCXywWJPWuhykBeNTccDzu38Kdv5VuzbvkTfRXR/kdtgKHJQ+K8sUu
yPdg7nTzhdiCqHcWvfzTFe81yYwMqs879XXOQ0QX7q0IPVuEB+DRW4Hgw9S55AY621v7edGTxWLs
/VZJaxZRn5fWYNN/UrCwF+Hey44WbrCkEDaB8QECxY4Fgk8qEBsKJt+YnyC17LapHVmo7Tq5LSfw
gfU2qTzXFLYNZ0lkd76IUKohMTX8ova3lfwtAYXtyQ895eQK6dDvD9o/8t//uY3//Q1P6olMCXWj
7liIOldx/ydcvVoPzlt61+9ufr/WdxH4z/3CXyn9j3boFPon17nfZtI0369+WwQuwpGCuKjYNmZ2
kQOJot7W1CmJix4g9haUI6hli49ZtmBzpg8ILmpc/UO8ap8x4HiU3i8R2b3jPnqDBGHdGtmm2tnh
SmV8YCGbXiWTI1frZsKbQcBid3vJT3L20Er/7X+/0mknrig7yTMi3oK57pJdwXxTjHWk7hN66Zo9
mY4IvaNdDelCj5eCeQwByBgXds2zA76fH+LkVKBrY5JEQqveSc/GFWF5j8U1EfJPsHS+tBtqFu3o
P/DztUuTxCGI/9vkIAdLhCP5pVP091v/yy3WTlZLLxB6lCsMqigEIZ+JXyIcHQ1didtpC6FeBIHb
Gm482RMcZ/qoRGT6q4Eso4mhiGMi8S0XYuQawdJishXBKXNVyN2RqzND6heiZJsfZL7pPuNbt3xv
JTckuRiOkLiBk8oGFb6oZCmh2UfYJDgFg4F4ZcF0BgdEsme+iJLV6AGfcYZhRXmuxDBT3DiwC2YH
/AHMtF7j5sINOtsq+3mDTtbKXB0rYbRqmjzGhtZ28T5Vi1JZQYPhN1D8XV4uMxpUoiMZN4Z5k8bX
Zrxq6nstewXN14bAtoHON7s2eCrJQYauS9rcZ90vJIOSDc3zYqS+NjM7tzYgJ2Nl37YbuDwRTqNB
nqHEQb4D+OsJL16903Sc3Rs92+hYqnVvpxTLkfFmtVXSP/STVfO9b1eRtI6gCOtr6MittsmnvaEc
fe3S8nPu/AQUAnGdAYlZPd1F0orhiBVX0zEQlmN2zCBVbwICBNWnsd3EJIwskt7FXuXNhB+OtWD7
AgN+tShe2HHPvskQ3eC8qBoMpNPi2LNiUck7IT+23jUiL6Hcph2Oynw70Uo0iwcPHfqYvSj1gz4x
YwoNp9eBMAYjTMX+0jHvVAU4r8oG9n8YqfIMAjh5jSR58PzUb7J78g/niPXrfe6qTx+/r8dnm9sG
Vnc0lqzIjL3/Lm0QdYRVIOfVUfb2EWirSlhG/Z3UslO10aKmYZTeTsZLhKfJC49B+R7lO2a1mc/E
mVZrhYqubHfp8Pn75/pHOM23R/MuQr+lq8yU42RPCmQdyYKRUI8TECmu62RVvkO6TPIVqqfhs7vU
VmGGcOYYj8Ye+zwEC7RAJwVlV+emHEiYaAcF142TmvMmBAZq8glLuSJHfKa6cD6aPpR3+Ub6qImX
+2PeALB7jdflmuFe+ZQ9i8G8n41fHBfarbSM7qKNQL/wkYGRCmorBhe2Gd8CzMMtL+w6E2BqL/yn
6Fr4M8FdwuiTzLY631okMP7yDSdNagP43x5xj5HDMJ0pvCHTjl3omRPBc0JIEq0qSMvdEme2R+T5
qgn2sLVrgodSxwgWsul0xC6zG8INe1Tfuqv0oO2ljbGzDMBhTjo4vuYy9jTW+afFRchej1YBKcCT
O/9rEFgAy1+xxZpOAKv3S1lVO++F0fWxJ7mOIIxH4zF8Dq/MRUSmJaMGPHS3zOnWFeHtqN0P6iaR
CBGgBx+jnihX6Hd1QsuIqWuQT7kM61oSfUEjkKWQO5zUMw0MoNsZTuEtRh8K2KIlQzbectKWIMpX
bvKmeQvtVb6SLSRQTv8x0vLcBo8NYeGUMHPrxTEaW4DCZdo1A067/KRwAFGFPMM0Fh7I3Q+LEgN1
Qu/UJHyrdhE7yZ0HNJXhcuyoG/2ub4F92TH9qnf/vXrIn/jvT+rTdKjvhgdzXW/6ZUiqN3Y2AgcT
QmGqTbdP9rQyoOSzdo6NTUaA9jAnK06fBBpG2xCUJURlAonuuxtly/Bmb675CY76ul8WoJZR7H+l
JJc1OFBt+al+Eq4TxtyxW8aEWOWmbagg3RzknSzz+Z6GuMgAbiPeT7E9vCY3wks22HUMvNwe0L5+
ZvzPn8Vrp1J/2rQEl2QIOOMWE9Bt/AWl6Fb17fRP/GR9lE/+n+7F+qDxoHzIszdWZZNWmEgk2nwE
7h4YVTMf7dlxnjTJ9j5zJsSf6lNKhDgPfFjZ4R/hAxDSGsBwby6TZ6ahDIPk29kwml3YUr8brqeF
xs839mRLTYUe10GrVkdBA1vqdRjyb8hrzbQ9utJBfBiN3mmw+cbkJsRIXJYX1qj5sHxyfbBgij4v
VKwb3zXZj2OhmHVeOWb0DAZaVC2cVDPwFgNMsLxT3/3w2Wf2rBGp1InWVa+GOH5N4+3CZ5iPGqef
gXM83fd5LEpmyt/rdysWhlRYYXVUmlXmoeV6b4Q3TTzq8SYPnor8hol+IK1CD9a15XFsvEKMpyys
/q2Jw0s35MxOriJuUFEdAKfSzfkH+/GDhGkRx62X1Mc+wtmykFoSgnC5UE/wNOGUDGH2b6vorg0J
aRI3cgBO+EHz7rpHvdrBy73w25xpESCVgoIEXROVr3iyopdVkSbMtCnMXaqfa5KtWRz201dkj3+M
Sxc7s13P0CM8VJCbwZycbFhj5PU+zKfyKFcAteSXuWlVd66aPdQ+ybxQS/r8EPAW/V++5H+ve7pR
hnoWSZ1SZvduar+mW39hOU8PAVlwv1/nXFX/3+83Yz3/vrf5pCaNFOvSERCHv3hlXgtwHdaYlOEM
X8a0lA8lycbZxkAFumj2Eetg9lFrbtDaJGqbyGIau/gzbI0vJqt7ivqcaJFDH7g8h2iJTXvcG1uV
6h2oZbMyUITeeh/14JT7WHukgap9Muz2gK7s6ED2u6lxRQzp++4F2x2cwjxceuh2bEAyw1EdL3z9
k2QkgARzPWJgd8GSgdbh9D0zsyJKQj+Xj1a8bOoFuUhSQ9t71x/UnjY02q1hW7RfY7fIntJ92yx8
j5jbLNh67EbGNotW9aUGonZu/QH/wdCN8g3I18nz7QdDleVqPB7LL53Mkivztb2RHzo0TS1FQP86
fhbNTiu2DXcE2jw5MMvcX2GOQhXD08l5ulhMt0y/my9hVa9LlNqRq1a7WUvw3M4efCwQWPeXWuTK
a0/mLLsXQV+S9+M7dYdazan3+tK/QvbSvPz+vEnfKp/TlY3KlKWNPvDs6Pr7gUs8XU2Nibl0y7Ol
2RJxT6OjlK4k2QbhzeqikHi2nBAWDrT50W78twi1k3yvorEbdtOwS6h+3gV14eOuZ4tEvvP9dxNT
CyFDtNQYMOd2ONni4xwvT+N+26+yZbuKFz212rhS/lh/6k9EBZQP5MSkn+YL6dv+p/8QNLa6iQ9S
ak/oDF6QiavX0ZO5T76Eg3WTvFk3+l2+z/fpvlgYi2oXkrME2W7hLefkIp9gJHSNW8zOxgF1mfuO
XGgVbkq3WmgrcTltpxWk42240bbpvlkgtiZWqXTbZbypXY7STDhWphsfCCvYFwSeXgVHROA5f7UO
/9C2s6gSYOukLbM3LH+rh2zFqrcx0TVkt8jRluPef6G0YV6MZAEo1Ww4JkABOHm9V7bRbbsvjv0e
PT81xjWBw8RLy2QONLpDOgy7+ija2WGON4pW2YGg1h22iJ11HR3M2/rJuk//lE90sXgwQPoKzOEu
Dd3+8TJ/v5DsMaYJMcT6J3DAaPK6s2LWvXIxLa8CV91Q9dzwC19TxRFfjJ9ji1jYvUQmP9e2R674
vxdGh/T3c8mBLfSSViQGAB2SvMJ+YwNrPYgf0mpyjuGy3Umb39+F+aT3z5vwn7MQ9KG/rxgmWtHX
ikSehLhq+pVHpEN94RA+H/N+u8TJUjI1Xq5jn/6+RBY/hKQ1KLPTGMH+79/lXNH242CH1vrvLxMP
AMZy1aiOUXEToWAguUHreruAmTDms7vbVmZhfvswKdGq1RRXQs7z+2c4/2XJjNAhDFE8nZx5jW6o
B12Q+mOi0ocyv2apq5pvhLZ344saqXN1AWu0/p3jQt/rpC7o+kqLdZHn9Fki381H9S9ticbK179/
J9rdZ26hKWKknqkD0E1PLqRho7eCqm2OQ73QDwJjrLq0DYk32/a/ONAznQHBy+rpwTiazDeQE4b0
mUbw4vat5bTKsi123Z1Xv9YRM7ZDVeO92Bmk4OVO+KbJDtg7DlUi6h9OhIl1zwIZtZvSR1hqhXag
H3rhXba2cn8Ty89KGLlthQiQgERNvR2MP6OwSOocCMrHzD7ohsXE0TWSSVYZ6bZNtN1CX9jqCoe5
EmnptVUsZHlfe4cOmbiUIRfzpIPPfhozaEh3jZiulBiHP8ieUXONQdxgSnXDStpGc+5COu4xyd70
crefpfrhoC5HeGW1zlyNeUgddqhl2ALjeFH7xLolir8yAvFGm0iBUdhpPoREOoiCd9S68TMG++xL
KFrwyRnFRhOgI8eCU3EKM4cvLCyzz9Ca2o0XP0xFcVuNxsKiMkjK3n4sHowX7cKacE66jbH8P7f7
H+uxlUteFGbl0dMwYs59RI6toHo0PnrotNFyilapcukpm49Up+vEz6vOJfePCj8xTbnqwrChif3Z
+QkUNogqL4FQEoCDP1LQdvITcxC9e+XEZZKugZ1zuKTEufjdT0qDyhfb2uuj8ThBCWy5wXQMYmJ9
0IXVSHSH4Nnsj5nGh7pUB55d/TF6ayJoVbjFp8tXIGRxGw5tf/S6wZkw00QzKFi7SVv1k3CSXU4a
heYhXQ9utD7Z5AIqrH4zKiRE6BdmKeeUQDNb4D+f5eT8m42hUgHWNY9W6q26AfDkppVv9AZEd0lX
hPZ7pkSoIT+nUIFbX9lV+5ACt9KHzJlzXCyZyMmU9nj5MUgiQ5gXK/tT9LmdkDgtGve5ca/6l8C0
5xZf8FuIhFh6aW2ebJ+W1Ri1GFUVLDl0+Pix2opzM1gbcE6CeamNOD8J/zyvhB5L8sz9xbH+9/Pa
FklHxs68Wdt0lFbNHvkuEZLX45LUHPvmwh2Rzn+5/1zuFC2WqhjjoV1KxwHwANnQqAPJI+ERoEEv
uCo9wilCKUNW1WsU3kn1o2Q+t3cEhf++GcjfsuBfvvcpz7toBU1sGyU+1tb12LWBzRs5b7FN3C5a
GO+0KTv502g19EkkysbE4Pifk9/YZf/e0Q8MY6ZUUTU6ef9gVSDM2LqG2I0jzfaimzzRHSMdaqfs
rXd1OmR0PKVyoSaQWkqmW9ZuSJ8Ef9uPBzGfnEa8tmin9oL8IiFDGoMrFge9Svch+hPxxgvkrVa+
NvGrp/auNDK18TtXq6ZN3RZLydePPdx+OG7bXB9XXfqAU0n1fEdq03VKEmLh/zErZVE9A0hKycWV
VCBXTJjq/LMKky2EIXBbaHkaOlQMqkkPuJOiVxlXemm9JBoTB71z65KW8gBnN1HAtxlkalUf/bRo
2v4laTF7vhiND+CMCNRQfda19CmLD+MoXmlM3ruEQSQOBYXepuABUcq/BFODtJ2+hP5tJRETIVzL
TY/+UloVVs2yOSCWrxFI+43EqSS101ol6S/HZZcExYPcwzVTlCvDsxYiJAmntbJjOtZ/1AzXPSpY
FQFMIdAHzJRlAvoxkm60LGOSo2grU7Pwr1Zvgqyr+BSkezGp92ITbpJqKXqWEyjF7VOWGY++hfi5
aggIpIWbYZmfoqUsi4+CgVJKMfF+6J84ZW0f8mqeCptKvpmdcHGGJY+JR7Uv4xYM5rBI++5mVGPO
ud3GyAjZGLXvBRDLji02uxKT0wAvX2itfTu86+n02IT5sdPlReyZ2wavhOJ9ikDkLJOXJF/Mt0L1
1aVGIHkXOWk6vBbatPF6TJsY3PI83mbSvi50Z0BUcBOpR3V4H9VdCBpUYSQfJ/F2foh/f6nObn0y
iD0oRSSon9ZXKcEfOtlT47Hmaew4O4kQ10VOxWP7+PuVzg3kuYpKJUffSgJQ/feqVYfmiPA/qo/t
eFOlzzGa6xaRHgbRxLbHeytzKqC+Q7/6/brnNxSZxRJ8MPQJ7WRftaJ8JBU1F48QX+2KQz4sP7so
Yaymy7p8EFp9qdfVTje/hDx0J8oqq+zIlqQCJPZjbBbh+J6SjCLI4qrWVpLoPfjdMZYf/PjGMhbl
JF+14fL3D31+zf3xoU+WeFmZ/FaKEvnYlTeVd5BVGsAr0tA875Yw5BGoMba2XYVJZ3z05cVkPaJZ
o9fx+8f4bkf8s+IqlAS4cSi+vwuHH5VRmAekYGnleGyWuDFZyBChRjNPkGDi4tG6ah/jdbxND6G6
4C85c9R7jJW8lp23CKZ1N7Iiuvgj+73PRohZkZkOSC5X+zAf0nRTXBp4nT2IMfUj8Xzm5ZAP9PdD
luHqKeNuKo6+Ea/rJl10zcrrH1LhUznqQKC7dlxPLAXwK0rGS1Z44Wk7/wGAv1nE3FkKf/39AVqj
ptKElXds0e2Uj374FY21XaQ3cnCE9wj9Sa62nvEKdw4gx4XbNb9C/9wu05ozqaAC/hNKlbOjjVgb
+6M+OhaRd53L7G3I5ttlKAv86Pl0UKRHoaGnqWyYUen6Q+mvwcyU4arkzEForXJNlk51C8G/piBW
OUAiNnU7tIOcfS7pIs8/YD8+8clzroppr+hB0x3TbCdcETjUbAhCUh1lnYmkhRflKqaLtyx9UBGu
8Ka3i25dMurrrubTla2va/2Kag4ODGiirUYk0Z/Ruid6WTno6QViwPxZTn9dGhaGJIG9gul+soB1
Ug/AwoyqY0Kh0dPEZYZeAmFJHozx5fc7efYx+nmtk0ULFnJvAe8yjtmH18MyXXXEsXu2jgmN/M7i
qslXc17L0mgvHYbmvstv3/KklUGCUVEqQW8ce3E1ltdxde2RYgabmvhBQcZfvPSao5FcG8rd79/5
nNpHBTslwvVEIagoJ++u2A1xqweicZTSKyPtljky3quE4kwnLJqGZi1cDxVCMwy1gZE7Q0kUKp2V
UiTNNSBYnJO3JhkOSAC7UMmnVthYyjtLfNYU5cK2eU5hoFpk17Ak8jhQ+P/9mmeGVFVSY0ogvAkk
cXS4H6ljwtggQCmmqkRVTHoxRE0XtYokbpo3sVkgN0jNuXdoKpeWnXNvPvMgBLAqAAMCGv/+PJJY
KQ2JlwYd04rO535CvoCabNz6oWor4lr3j8XwkkoXVpyzE4Sf1z15J6TBKBo5MIYjjZWJBFesqIL+
WgfrQgK67yrlVdI4Y7emGvQoztACqey/28BbE4GVVysleQ80DjE0X/yqurB9nS05SJoQyRrib/8E
HQVlUeoCI5Aj4OXcnzlJg3kfxYde2k/NUh5uddrDTXNlppfeorOneQDzM/4T3YWsn+wDVadUVSTU
/bHZJ+9EO2LX7kkpzddpsO66pVRzYti2Jk2FF1Jj8mDtb4fuS5tutQIx2DLsN/rGgM4yv/Jpvgyu
Ku7hLN2OtOUkrcRk2VZr+kcVMwz6BFTNGKWewjXNrAFgAQrZ2FbW/GeIRiyEDYKDwRbviCBP0Fx4
DuS+LF2Z0p0ZHsv36jFaNys1ulfVK1lylOqNlN9cBdZqa1gtgzV9l26DkYLpQkj4HJso+XSgi5Vj
mm8jKAOoYOmLFIssczCuF/3Oe5WqjfdaWteTdDcySwEgEe1EThWSvyZ6XEZFB4pjhFVMtDcMoKts
uCk+48LNmUNdWFrmpeOfRU2jv23IMskj34/xjzqmaYwoD8uWYEBiVTv9vRWfu/gBnbptlIdWOCpd
aceGIxQvWnqTIdz0mO6l6WNQYZSmbpcduL5Scd0Q19g28gp9mSQ/m+1TQO6jlSBQYXIYXNgEvmWj
J59aw3hGwawbKsjFk5drLLKs1+RqOIpb7VnNkNa4kbbvJxL+FsoueK6IcKmItEUkyPlwVZIkSK4c
g8fCRnYiK6hKn+hWlepKLJ5QNQzRzurWek73eSH5Ds6NolkOiBWx8b8iFbzU4j9XxWqiRRShTr1P
NXuySqaJb6Ux1ou5x69MGDFBBqJwJCkpUGv4Qg9l++ot9fIVZr0t4bcJx2rfU9tOCrmJ1aUOwjm5
Ip+H7UWel+1/wpUDYk4Hb/KrY1YcrGAVBQnpysche5mGYxOgMNhpxjr1diayXCvazU4SedVG9+L0
Lkm9jTDfFeg35LDGJYQpfvhp5IFTsQdonOiAK0XsSWOcOzSpe3kpdodSlUFm65TGSDiQtgx4XdMX
7DS1ftuIawGMusIf4Y/rDMVmmt1CgdUMd1gNI6JN5dGsWK+UZQ8jAsmPGm09loQJ51PsgxfRQlId
b4MAx3h0CNStEb9feHHO1DzsmcgfFA3nimycLGOB1oW+ESgsY8MxCW5jFDz1opW3Aki1OYzRKdPb
QWGg9owGasg2GUus9gY77kZOHL6IjgB6WKcxnHTfYbwGgTdHzvn7p/w2eJy+KDKgZyR15Efwcf/e
/cLUU8w87cMreZU/Eh42i6/xIuuuBicBVDHxB0wn6aVPi8xDRl3T3UQVyIzYWJohKizsH8uWuEwG
8S/iBx4sgwQn4iQX2oOa2f4z+qaU8SxyB4mZ/BWjHdGw/av4z+9f5NuL+88XoXZHHynpMzz67y9i
jaUfBND7jox+LQvFqhPcY5pKyWcAhvhcM1eYFixUWb9UKM016GM0Pd2Z2pM4WFe8ZFkR2iksdNnu
Jlv51kxV4yrvEKmQhnPhhz93tkYjjkxntieiSDl5weuqTWKtM6SjVSJcmGfPKb41fEXAlF4o2ZTA
DWAiIj6O2csIsbSr0a6IYqAxE7h55+gYPQaH3zaLXUQFCiuXcOFDnhPAavCwQCygJoDzcPIhp1BL
jUIRhWMh7WNlZYFJ9DeW8tA0eIg3uneL2NpriMZy02iJDQI8Eoow/f8wI+QRBX8H/JIQ6NMSLYpS
H1WArB8tmuoImo9+85HMpj+2m1w6Ek7eMJOXbEtnKPP2+4N1rhyZ2fUKAmBRBAN1Ult3gx9maZQI
RwGvHsej3rG0gwUsUt/1VyVJ5/5WuOQoMf/ddCnkScDitYSCfaokq/NeFdQib6iRE8SLrwpgGyO+
EdLPqcUaIVxoi599eRiZI3FGqAVkUP775UktorV7DTVLqtld6U4lQo9llCy1yu17VyHoMLCROCCI
bCMXdK8v2Gm3aCSnjxdAw4QJO7nj8wgjLk0ZDNql7NQKehjayWB4mOS6v9+V79f59HVn1k56lGbI
9HpP7oqglGqatsV4xNA6PsCwqtpd0pK6cCy7gx6+N+ayaZeht2397Zjeyuq1ic04+WMip5VWsn9r
jFetDy7OyULgjeu82RrJ1urXVb+WIyeMNuypZb1vGrcblor5plVrX7qBpVJEi6hbA5fys7WJotJo
DsjPdWR9uiMyb7sE/TbPbSSUAHP8Dc8EVP6/b45QS7Iw+H115AZtAqXaK5A+2mBEWaVc9eVnKgAc
ZJRpgMNV5Rs/GVHJZ3cNwn59qVhznqV4pQZzaBmQiteo7dwkFw99FN9HIicHLwRhM6m2VEK44aCF
EjeUD5YOywTOo2m4URi7BqjdOFlwYqfrQADruKix841+4mZCT4eN6IwcRn/iBsbECkF2eKq6Xj1g
6BkcMfkKBwXX7muuHizvM1ohJaiVB9Cqsf/qA8SpafbWryKVgeRBIDKvS0DFFppoAoj3U/muKC/8
Mm4XHLLqU2TMNo8YRWFY+w1qoLR152jYlg0+YawsodYRx2Q9wOZJwCSC2//96Ts39dNpilIRGezs
NMz+viWaOYV+kE/BlZGxNGerkUSPDCqEVh8Gb4YO0eBHzawiQ022OefILEzdMb3AdDp3lOZjcEyb
8TeMfk8+RmOVhEcQ531VuAOyptsWUKvoGBNp5YskXBZ/YoRa98z+InHt2Zm/NDu6ojZIZLhWv/8k
Z44JgLuwaygSghTQQH//Im2u5KOZydjemj2AARuxsdPu40s//Bn1BAW9Ro+DJRkC0cm7kHZVwUVm
dx19ZgIlbbYce1x6zxfbofNvd7LA6JxC54Y7KQSoQv7+QnGa92leG9l96zB8svH82pzhUERNi/HS
NjsvryfXQi8Mb38eIYPwnVeAH2csRpWloEb8eKkNKwNkjMuJY2va6EL0C524c7KQb38myhO+lv69
Ffy8lkgZnAuReVTjuzjZIe+wQkA7HH1o9YS9aPu6BtGKnedeSt/N6Iqa0dZK6rwEgFXk5vDMLe/S
MfPcLss6PqtzDXkOuTzZgQAZ6nI/8XPrN6+KO9jX/dJAooYP69KPPd+40x+bB0iC78vLq52erDhK
dPCPv6+kvJM9ayfL1Jluhi2O/iUZRe5FKsmZBZwcC9NggMMsAA7937dXAmo3CLwd95X7LG+9G3M7
IC+U7NVTUTrRUV3ebS9NjObX7fRLYhRSQdFzaetUDZLwO1tVyiURSi7NrexMEDDuyQZ+6xlU2R8U
7M7X7yvAOevtnFGqWIRlGgbpeH9/zWBClsbIMrs38NySY4V9BOeH3QPbUJf6OnTbS7fy3HsDtkBh
wMIN1U811qrZAAbQuJWsBoFzIL1qodrsd0689C+sPPKZ9YA6WNKh2TDwU06Nqp1P5l+lVPM7qjvx
jfwZL8qbYMmx1hGcp7dsS8KAS17Ta4kbfPd/+Kp0d1kj1PnHhatzUu8koI4nQSiye9wbLpPw19x5
n5x2MxzEtXXhu555GWfJGPPgOaBz/qe/76Qk+aGk00PhgbVsa/nq25+AnljNL3najb8LXV2bfX5z
n4YTG/W1rJxc6f8Rdp5bjmJZt30ixsCbv1h5H/YPI5xAgBAChICnv5Po7q8qlXFD3dk5uiqNJATn
7LP3WnPpnG2jiH17mz2fdVvo/LJ00zcsUA2doVdreXosqbdn1kxfKyNUuuFr6WtbfX2IHWUbxb75
etxED8qieFfH4lKZi89MKJHmKpXDSYQdWXlnjiNN82WybKec+0zfmCauNCWkQAvd6iErA51yhHpW
Z0hncywvMGKv0o+un2km/AN6585Q8WDakux2AWc0rdxoEDUE+IwuK+VR0u27/RblzzXjfxdGhULO
gRY8x80sAR5yKh76LgGIZtiQr2jsxUesV44lDYCWQpnlR4c8KBSLnHaVoRXnGRcn/zzBR+xHALjf
BiBZ7pW6jRCg7WzptGAAwv85y3aleemqfTRPTI/VOw3c76fun7Xn77d+UwocBXwfYtgk2ziZXU8r
TR8J0mOC9DfLoPL7VfGhQnhFiYy9M/Tk2rDz9FVNRyfdDykrJU9SPT4xVrujgN97JB+H1uj1tEiE
SZgHUhyUMyN6MJ+keib1joRdixaS6ZjpJP6sa4QQ7rmnS+cZzyVa9dA2ZLfcUoKW8MRBUQDCxUPs
1Es596qvsCaHjwtotxAfkRhu4wo5OJc5qLNJWI5la5mZRLXYubSW0wZs9LY+rU7mw0XbHMq1Tiat
PirSUZcenTYZS4ZrnL6K82PRuvd6HDejrf9dWRZZHhbKH/PmynYZiqFcbpPtdWO8nx+q+QGB89W9
7tSneC0+Kdc7C6zxZ1X39wveFCZxpvWdrFbJtl2iqzc3OuWtrczOhkv0NkLDcH5MJ8IKyfVKnkMf
gu9HUFCEy8nWRsWL+JBGjvxgTQ2+K5uUcxzXi+jinRQ3nZ3W3VyZNk68EGNPeuSR4iRW+YfXUnUi
CiFQ/wSjVXb5Wa3Dg2esTy+t6SIqqN+65+JKxTuW1jWKedO57M54DcN533jHHXwJRF3jfBNPy9fq
/d6X8F34/X17//Ml3G5zh4tQR+hQtvVHMT4twsrOHrqJ/Fg3TufgaKLY95DZkUDxcVzwKTT0c40d
u93L2b3OeyQwuPByyOicHFH3MKJwkAziIwhnYu7UT+qLuBK3Suxn0PK99jEGiFQ63fiyk/3+qdye
HuJFAfBjoq/YfNbI8nfG12kJ8HTNMfv8Yk45y9FvS5zyMxvHc/H9uC0f0DiolW1uwh6DKRyZbKQ9
Si93KoBhUfrt0txuUgiBz0lXc2meG/jFlY1SSoaCOl6x7HAQrZZYGM/vrlTcuVGRGf3+0rd5LBcT
0XZt8a2UiiNXfh8GhyIIlUlKjhn6Cbw5kS+2bg3puYSY515SF4ZkSS1r+k3lloKNCjru3T52Q9PV
4Go+0yzkxHsdfPjjozI99kGhjvp2Vlz88DDN1OAouQrq4h71z0g0xxktUnVXo+XGtNSOzliULM/o
naQDY+GYm4a5SGOrop0N/W2UdaMeMbQxrY6v3NqIH5tVqW6NZHqkMa45wHSlF3FtVa5Im2+T6kEH
vOBBIaCD1AXDFs9eET5WK/Q1celIc7Lo91rhH8G5NRzunRR3NCgq+gI8T/IYtm++1bBfykEbvl9h
Ocnjk+4RZNLBDLVGxCuEtadns0vpieKd70f+Drb669ag2CYeiAofreyfJYVcHgtYjjmbguSexPU5
XIXmtjcfOh177ZfcPCC2V7QNg+pInNfhXCXV2vJifWQhsGoeZHNL517bSt0K7O45nxK0LFYzfjby
F4tl58gJXC/tK1h4OSilhSI58Tl268wPCeQcrGF0WPNnc8E+mQkTTfNUkiuYoin50JeARyToo/D0
KYVvdTmo5enUS+a4y7dDdI3qnIqpJa0UYSIPpDRbSWfC0UmT+ZC/wEZcOhYYHvqyJOEIHuKn6Owc
jWmn7lRauEqxREFYUonI7ZHu+LoSPH704upasK93UxV0kPKYsS/FXo9fs9yF8OK4J+omMIbgKFc/
fObXlY6wvXQa0zap+tQZjIiIrSB9M6SNHk+6K/GyYzOdEiVpy/FIMF6v2vZSPkTtuEoXsrqg1CHk
L1aXobWJL7mvm7juPD0enWUfE7QQ7zQL7SLLl8nQwlz04kstTaLq2UqedOMd9URb6m6oj3TpUUJd
nbIB6B9Wvk8usysxjWzC3VNd+SJOaNCD5dq8BFdrLBVfh0+5WKbSKuXjdOJCUnYVc9KIFS8V5sjE
T4dNEi5ywTsIpKwu1XLUiHOt3hxCm2xMM+FcqmBhKiEf4F2r+7kg7YR8mhSrtACHBMkELFX0LnUP
0tuFwdRpG0Vun3oNWejq5JriCnRp9omCG1p++XBYZoZ/daNVqlNCQ8nV+p2k+HUzkKsQOZ1r73jx
sp5qY2yBjL8wTPav0kY1JldgLUJfObGIKBqzVNnumPvmmXsW3KjeijShCm17LJ+MGrfnKC5Hlukk
hhudfH12/GxibO3fFaNxcaWW/JDRMZp1aGeB2ifvOpPlcCEU/vk4T0PXyja/r9HfvfK/H0TUIhaI
JJHD4Z8PYpFYcqjHAqlAgSa5EO6h716x3aA3W1/3in0iU6ocw2eJX4SPIcPUNz7wE07aJ4Dax2n3
fPVPMoPoOWtZOk6IDDixYLHvCuv2Uf8gKpJOUyDfedva8LZ+e9s368c1lQ/1yQgP2/o8rtVPVXfR
juA7ZyASzi/FKjPfxXx/qd9NeRL3TwjXQlKmmJKcP+U3DCPqyadfVAVHFnqih9008yMr0MzCljMf
FW/lVZ/1Y6as+8o3O+KCmdDTATaNURjO835ZETZPRYmi5iNd5R7+U+MFJzu/TbrberJ+LP5JUhvA
t2hllJs672xcm0gWjslWXfdm0Casyfa1s5tdsRQb7G0yacM70F/Eo1wnZmlbM+VBOrtqPzqNuqm1
Z7Kle6JKaPaouTjnxXEESyerXDg3sxQxNALvAX4p7fNNr3h4KGvFuWh++Zn0vopM4eIJV4dFAPv/
eWyFZLQMFw8JMOZeBFzIs7k9isEsaTYBh4hD45w/s0k8Lilzjm4G4Ji2ZzENERO2brk7UCkeXeMD
A6ZMD+I5mlLj6cqEnQleSr0CS6HyJJzA2JJ46+hXD48Xq1k9TQYzaln6B7gS/ZifkzeUELEdRkG5
UGEwk5aSgwZyRVSczvEZGw7leC7t5GqSsKbaKYAjeYV8lcdSvE6lh37KCqpKBEzYWbiqKk6adrMw
d6EvAMiUXKQi12fmgSxnxjv1fnxkFjKuS1sOAYfVk0PjyUvI8Xxs8ymLnGbdPyAAEAikXm1mxuvw
LGQ++qkWtyzomjmzOSITDtvesAscyevzwc6GpGu/xZLfBNoboisReu/80M1qaYqMpEg9SAXn90IY
NfAw7pzurR/P3P+6u26KehmOXH4VTkOVhhlW/ObX85UBYzIzEqEnpfEh9z2s7kHBAkRufnjQdBfw
VgKlBH9TR5q5WwBwvcyU2GuWqGMMwxcQaSvJ+niYxocxYWl4WU3KrHIsxeSH2AbEEOQ4XEPy4pja
Hx0M8cK7/gIzO5WBjQTZW4EHBKinsRY0vyDqjV5r7l4ORDLMoVLpe7glET2PVQw55LEy/fOHeHEI
fAPJOIoy5zLF6RJ+xDpDCwJ0A84ErZ0RWgqVxqm/1JdScsRxW/iQMJp5/KqHw1i9gJSHTie5c5WV
nxesf57hm2NCajRRc1aBG+TPZAZU+Az24Vp/k1sH/YluYwifcKk+UZo00QwsSclboTQkvIukgsQR
P7Q9qq9lnU3VMwQ4tyKUBUsFeNDt7zvCf9o5f6+t/7zVm7K9OKpFnKSc8hAqM4tBYBR6Q9vBqMZi
M8u1R12ed0qgRav6vMxFPz4iyPLUZhPnzmGN5iQ8uDF4WHiwdr5idn0FL8t2vBZ0z0DU9HYqvkpr
HNV+dfJan6P6mdJIDrpToMMOSSDQnlc5YoKTd+p2sT4+cziKC0T9HrMLMmU6whmUmYUZAmW5PqhX
Y9Ss+R7Y6qH20sMbkhCB3BYdWbdDESKre1WYCOGWMoOahaz2ivsNigmnIU7w8pzxWBU9NtelLr+z
ZxvRqLUeU3Ws1a7RjIziQcUTY/nVcYWWNu0nSjEqdc88e0Ix065jibcXzsp2ZALxQ2JCSFI0Lgn4
4Fh3r3T+3pB/+XZuh98gwrRcKThUIRrLzaBbK58tzTF0DfsQf87AdmYC5uLCiBuHaJF4JVPifmId
Eb9IlRI2+VOCroPwRnII7bgn0GmI3qEydeqZSG4CCa0Uf262UjmhBe1I3kkTHbArzxbP8Ae6LbQR
+ZvmsSBcMo6lAd90xNDlwkAYQJTdvCRoo5iA3dUfqMNO99uHv5lwJdZREgqZWzPNp5G1CPt5SPOr
Ghlnl+5ApfkHzddVNIETrfMPMH8R87wnsteOhca/XNzoC1mlThHKUJM6ssrGpjEVNE+8zOR4fUqp
Igj/tvUeNo5fRsE5G0mVi2I4j1yUj1YJ+NSJaH5+kSdDkcyI1JR94lEq05MKh78VqtIpcs5pINGP
KDxGkwcMS4mbMjUq3FR7AjHEiLw/jPNknOhTRQpMX34aUjmRkhGBSTJ4NTSQ2ETRMbWqnVy9SxmA
bC8LEmacup4aoAKZwZ+8A057gw1J3/SII/kM4gqeJV/PMXT765ip+/E615Mp/ad2OFkct+nz9R09
EaPuKgzO18BSfOVCK3PDnnUy7AspxMTan5asqqWDFE9G5PDRvvWcLIUp2LwYZxdJIrmvKC5C+Ory
UFZLuq+hMlCJKR8vqMnr4Nq7ekcIKJjoO4PFm2b0f3tQ/2xXqvxnwWoIkdAglU22kjUpZnSOHMQX
ykLasNeHy+Ke0u17nP7XLYfqzkK8ZfLjpkAu41o7pgInVQirJBEmjvqqnV2UoVG+PUA32zb8NER7
zNQ36zmRba71M4+ecEK+44iP7U7aIfdst6SjvagvJL3hs8p87PNbGU/XR75v19w3Q6VyoXKydUpw
oNv+yUV4zFoHOVdfHkT3jJxTcH5f629Ex/+9mP/6cDdldB8LfS7WWbLVLoAYMcBofvZVuA0t4bdm
14wuz9JQoHRjahjE4sqkpQMlj4zxne3xZpzy9xu56W/nhdyahUqJGz0azBiWyarZtUeHcrWdNbvM
HTIMG0p1m2uDC4aD2ov8Xnydn+5ckB8XmH9dkJtS2+yALhOowgDCHEsW5fRhQVg1QW/hWNrIkcdj
XI4076rQpyTzA80CK+ZWWEOtWaijeGKsujtHnRvp59+X5qY+uxIpgPaAS0Nj//zWW4NbtFzWT/06
HccLasces9+mflT9Yn7PRv5jw/dfl+OmahFT0l4FHI9bGIeNX7/XeyBh3dNRcu4R+rUfDznfwa/A
p4lavXmutVCIOvPIS2WSW6pedXV1OPPEWUj4Er5LOC/dc8SKHuEMrrrJkeE7ypWMkQc4CO5eHT7J
wUk+Etm5truL7F+AtOQOVw1gKLDq40NDwNPRswxX8uQpHuZOcyhL5WcszSfSAy9OdWEvG6vxJhR8
+bl5RDsrWz5hHkh+D/d28u+x2d8rC2gumsfDJ75ZWSLm8ZEVD/d87xz36eb42mz1NzqF7jmGoe60
d/QhN8HR/7uT/nnBm6cdLHEZX0qedhWZ0sU2VE+7BMW4gHMTu/Sl8aC9cfS70hpl9151C11ytcw9
7BoAMAgo5UlB+/Lg1Mdt58aWg6CzFXCD31mVpG9/ym9X5mY1IH1Yj8S0oHsrMf4TnmNE+YfZiU7C
A+Kz9jQ3Qp8AAg4AF9MFs8nBglN7PxaM96TkVAxEUepnrTYqrRHnzkv2RJvTjNdEqvX6Usrcismi
6aifUuyf3i6Gjd9P319LOx0hWiyfGWVYaFbZcl8ua86hYHNHQuyCspAYnQP1MeC9e1edU+HTcS04
mmyjfIqF4HJd4k2mMZBPRIOj8JyT5YED3qhTx/ILgEFxJXVOv09fEuS8xNnttVf0pnT22AuoEupJ
ofnNg0F6jYLSdp5SWpMexaayxTRWgTUlQJKjUOP08fz4qY+yPY21KglAe7dHN1wCcb1mvmUt6t7r
ey8x/Lhwrsb8rC/DYqIJNgUS3Ssz28ntI6MytfsIa9k+fCS4glMbVZiiLvr8TRLG6l1rzXBD//a1
3iyu5VVso9jkhu+3+j57Mc7eCYUmGu/ELRlp0MakfoZYe6+Dog1rx28vfLOEFkmXJW3Mja9ss/Nz
l0yycJRV3lmfVsMZYSHq016YRDhTOegjrSRLgg4s7VvLAb0rwmlQ/KYMinfyv2nxd/SjgTReuqeo
o+UIenoeJTO5W2Wqn0HpZAyvBkmIbdkxn/MHA0b3W/TMyLi8ziP0ARziiaVIbMaYAMvu7GD31tGb
JbsoO6FOFJ4dGnmtFQxZifhyMWWok173iHJo6YBortU+okO7Pluta9G/OvpZNrpaQRgzJfDq84YR
hRWNzvCC0dGe7j3hf+q2/rcSgcJD5IQF8Ht88y/V0VGJCWXMY/aVPZNDmXYCDU8CiAB6mg6JTvfs
tzc4qP++ILp7RUOWhoj2RnNTXM2MgzD9QmmZ7Q7T8+aYu9g5hUU0117rSbyhB2uO+gf9KXtVPn//
SoyfigppcLFaIv4NU7xZ6Ltrq6hh2By2SumdCKCRSa4GioNEcsEyAgGhAtt/cHPQ9MJCfNQONLGG
6T0EPVybD3BdL36ROMSTnIewkjWCQjH3Ef+bjEs1lgxbUYIc2prfiDDlnMtlpIcfSbtpKU6opo4e
QnGm2ro5Bj6PBkAcXawHgVw0n0zRsXZwCeyiaahwQtgYOyxlzJPU4ygFW5kQeWo3l7F08VJ9je7d
rOxEWdByVOUxJDjxjiDN+FNY859v6t8X62aTas9aplX69bAdAhYVrzMXCI8LiGXQIiMyKGbXfAoi
XAH8zL8xA319lvGjsfpmw8QnF1BTQY23zHHE9HguVCNR3WnaY1bv2nghWa+HST5q9xc6iLnH8yvS
+Ou9B5ixDxFhNMQomOOK9hM9Xq2C9OBfzaBmyF9tIOlZYgBitk7H+PvlyySLfLZB6ClM98lmvVZj
BSxePelGZe1aOxj9OCl/v5l+vJPxdRoW7MphenZzJ/ex0iuHS8LkLAqkyI0Ml9FUc3ANDGoj5d3o
xiB+otBue6dHGvTYbdktouXv70L+qTCEjyQjToSdIt92IVQahqJ55XkqXFTB/QzI2Z7e0HPDiewU
9OPL2QlZ4uNVOo23mObCid75g5QCXr+bTPs5S70wJg3k9/f1/7k6/7yvmwYBifCX4iJZB6I4Ll79
Ue2L2aViOH55sBacr+rpwaEf7rWeCevv6c6L/7Sq/fui3JSwx7boxf7MixfEa1Cj90/Shv78q/gk
3GuFfCuhbrc0yn6d/0D/1vSbvbTru0NZmN8fFKBH+SxOqOFoKfvY8mpmNM2semOG9om6QJsJngng
ea/t6a62gcJ6z+jMjh9pVDn9W/XZ3Ynb+i5d/3p3mLvht5n4kG9NEqWMbFtpWfFIGXnEM3981CRb
2ZrrYnt+AJPlhZNyZU3zzwxkoax5ViDsaV7Nibc5ecVn/ak9IYLI6QdTbUkEfCeeuRMsR1pcqJE6
/DzPkvfGHe8wLHekgKb92T+UwWULfpAeACfl8lXEMOXkZ/uzXarrfLC2u/ycPSPqd8KP/vHkHtzw
3g04lKa/fPJbxM85NeAuXfnkFapHRhRrWNKjFpBYgIZgfp0qq5rUqXuLwreA86+XHTAN4jcQ/ZbW
kJ5qQ0/lmi0mHSrjDP4oylUA5arfqxtO92DKm+eQEDCg2ntxH02T1bDPkMJKS4cl7UUYFTMZSgcL
WOlD7DHhhq3NOYusOe+tgQ2OLen6yIMciOt00Y6TTx3/6gRcTUJAp+70I7yzZF6NrS0ZYQvtKXk2
36JXAcBpG1yaUdm/iy/y1YHRpjktMZyBWQPHNj6OI9poQ7imrb+Y28gzJ92cP3WYh0tzLHv5Ui9s
fdZOkfH3TwIJrh6yVaaqdMUVl/bzNFkwe/yyNmyEUmkzm2n3dNLopSB5U8RAeAUba1q2BwCTCpmX
yYdfOa2EtTaXJqZPVfA2TPBAakY7sHZfRFiNmcKQEIccIbbpg+EpMjOfuYxF73Rt9IE8NbCuucVj
/0oEgOqa1H0UkST/jGmBqYWnuXlQXNz2BdY1nGwAr/c8Y+pP9bT8f186Ots/W2FxLSZGHl/40rmt
d3x5HCSL2fHgyL13hdmDFqH2VM5uqtPQf4f3tYqZgj0Rz2zSO7bxDuWpoyzUD5rk1pyxzHlXo2x3
6P0xF1QeE4qk2j/WY4Di1yVWnsvBI+XsTvPnG477982L5H2gQaBxvBk4kFSbyw0Iou2F3HovIeTD
hfnjhL3Loefeq30r2n95te9386/aU0ys4lwXXLX8+ciysWdmrHKvx07x3G81giU8kQ6tG2+VE5/e
bnEy0UMlHVaiKQunLea5clhID5/A4zHbk4LmWKvft5If99fBAfDfS/LdBf3Xm6yS5BpZDZdEfy3G
dOrfyZQGtfRaVE5GVh3Ts/Wwm+LIcgoPm8eK5Q+0KJ4maDvWp+4pVNPjHKft+vd39mP/9d/v7GaT
E4A0ggfj8vUf+M4FmwAWL2XP2b8VD9a9Zu9Ps0mKC2z/imVSO980Ao7SUZXijhcjubD50Ned8w63
dw+l6r23XCb3pn30EwcrfLsEoPX7R9V+KkXlobuGAQGDiXxzlFKuoSpdjxXFxPSwUPfUEUSvvdVb
ut9E9ozSBVwPx3g+b9qdPhHkARuMt/y6YR4wYH+XVDw9JbV9xOGPfdY17XTG6mTNWVDMg838nKRW
RjUL8x1Y7gpvbz6J/AIaeRdwVP/90/y8Wvzr09w8ZdH1rBl1xaehZ0YUEXe6WOBxdyIK+o/TF1m+
rT04u5gqMMp3FaCcdjSRyTCIVicX6pgt6E7sYah2VFrD6meC3uJsq27+Fk4N3TkumQYjGIEmfXLT
6s6RUf5xY/3n7d/WvWp3loyjfj5s8SRW+3aH0eoVkUpmS+1U2qHrctvMlSbAa44U+k7+SE2ARtXv
h1SCmsiG4Pfr+WMFpqC+V9l0IZd8O3r/9Yie2kxJilPLqvUWdvTLs9nn6Ul0ZM98g/yFQKL9PC0s
dqazTwBvbBPRBr3MRsX5Jh2oxuRZfhhJc4RqbdBN03vF6E3q7n8OUv9+fzd3b3stDfVg8P6SGZoN
rRzjc6+rEYAVRUQ1N2q7pxAlEmveyS5qzxAmZJLoJMTRlHDRa8pnB+nRoHVbqD3iaWYa7Ct941Sb
sh6XEkgWZxiAbPJV/Rm2TrfQVAf9GxwSRNdTLr/qVhuSSxTqveg1f6keeYD3DTqqz/xT8ktOvJ/K
0bkuItb7BX8bgBMUbYgSLYFH2iWoQ5oNkrRJ7GsePUjkF5cjW/pew9YIpLYg4fRdO7rHQdM9QXvB
gY50V74MjvKPNDSiaMovq72/V0y3VIL+7GuPXeOI5N81gXUKahSXEhikKcGbOfzrfN2RRxJP42zM
qS4RmbPR7bEvK+vl97vnx8mL8o1zMAfO5e0YSz2UUSXVwy7U+vDKaYFgTb8QmxpkBE+ReLoqTpMT
0Y8YS0kkaRzNcChqlP31CTYIczrhGpj9nTXixg023DO8mQG+SbKOBX3z5lSRFlKRkuYXb+XWIwCG
IIjl4WifTfda+XxFjjwOFa+oNtLRYytEgafL9nXU5P7vV+eH1jjGL+IqNBF5KPTum2OcbKR4RTvA
wJVR4PfM52olu9e0msgH9Dis+02mjs6RPGM4AbERoosa3qlKviv1P+sE5CwKwAYLsD8u6JtroUo5
Ltojpva0Yz4czhRhrUMPP8AfdrTGvxYPAnGGWVHagvoayluh/qoLZW8hR+hPI5lxoXBqEXKTkRKq
dlsZ5Bagh7pYtk45DYiyq/CmiDm/DDMQphHTdRl2unMR3AqntD45hdNDur4k2yLVNiU8jKOdt0Ge
vscngMIvOmPq9OAnl5ew3jcv13h5LVyNW8ZyBSHQ5KeLPKr1mX64VwL8sBZrmjgYxFVd5475Xnr+
tfTpmdylptCbm9LPxsX4uFE9yz56oNm+pFEL4iW4nPyULWF9OqP8x7kxonohFLMfWX66OUyRbb5j
VvE4rF7fAPajbMfTYlODNXZCyo3XjgovfNHdCCh+/wQHJJ3rrjnOCeJVVywmbrEtSXejgzlPLaJv
bPFBa5xybIzyFSG/fvzEIXAs7FVCI+Kp9ag/URlRrycLZArMgfSZumS8P0Mc9sC2VatutMXZDLia
l4ptJEFmRZ+HpVkcNQEO9sQ7+/WcJXPIw7lOcTw8MQpDUZqlAYE6DOktgW91dLL8C2jDZqzeaYz9
ML3RgAcqmoxX0dAxDv5Z7adGFGlFWUkbjDImFBiTQJdlXiytw0YBA2ONLpF/ADDsmJoL1gaftXAO
ejUwqq8DTpaqwbeZ73Pdr/qnRB6nskMkVA4nRXxQ5SVpur8/w393iGhMyDSHNBW3+l+ixYKtRzpI
lrjpxLGurK+QXgzLOfdocT3h/NCbj7+/njQ8j38+r7wgS4YC7wxz6i307CAd2jbueUHNGAt1Pi1k
NjUesZAAbB68Pg7CaERq1VnY0C5NrCunugsVy3mhJnfaYz9+9n/eym13LEuqQ4ghUtycCrzs8fiE
n7YiJLfeCPG4s/z6HvL6pxckDE4abN8ijtKbojyMD2WZnhJxI5O8pH7q0RjqJtv3WLQeMmwn1j1Q
zA9TadZEnI9DKNzwSW9eMVMKOZezg7hpmqeCk6ZCp/ModSNhGT5Ga640X3aZezIxKHXx2Yr0s1Ff
Xp+v4Z2d9IcDCQZmmqGYE3XAq7etfdDBpZJeTcpuMSi1z/bwrtBvCZOgbt8NSgP14Ck1GZHn7e83
nPp3RWpIfHZTI5lQUqBh/flAxodTKwlK2WwkVrDIs5hbM0YVfFoljY+67MP4oD4SPfhhkki+2Ckg
OlyE4FYvTpxr5dFB8k+M9Oi1qy7zB6O6YjkYgssxIDPaDF1JRn2fzg0hgDJRJl4kOdk8a8bHwjsS
DpfPcvkpru88uD8cx42hAQ/6w8IQzuHnz88lYyu9nE/WZXMMGycVqZIEZJcrPUYoZAo+wE/YPdd4
9/vl/PFlCc4ZxtMS2751c9aTxFSL9ai5bHJqyxg0an4IJBl90SruXlMku3yREIR/f9UfRs2spZZF
29Zi8VBuM6nKWNA0HQ3MjjpjbE31R+G5e63WJ9VGusWQFvWhK02t95S4OovMaxuLQr8xHG1NpGxk
J0h8LFgPdr2W31O+HuhwHONeFaJXECgAEUNMnt/7hv6e8VGRSDJ6JBhcBpyFP78h1aolVT9Y1U55
NrbVJAwqkg/0F+Iyopn8cvVRfBG0Yu2s0e9XS1X/WmP/eOHbZ80ULkIUl2G1OxHhlLnpRBkZU3rO
I47no3AE483OnOsIA4mbuATmBAKibXOGomGGc2XcBXJwHR1WLbE117E6lQNrG867tbjoRur0XgbM
N3L5zx2BdwtSiXEfGxG38p+XSY4NweRXq11M/BJlFxOKJLDG3bq/QCZy4k80g+GcYX/hWyg+0T9c
RsKLvkkCYYiesFH+qG/dW/6CH+f8Zj7QWpHGBJA8NU/quFsNxUj1oe70WToTt+ru+EUArXMcMwIu
PHM0iMZ3HCVIdjzRWAtPaOVh6Ttd6cpo8XAC7o0zyp3TneY7i+9P35ICO1/GRA3A9qZSKC6lFR+0
ttqJ6/q5Cw6LYiZs8zH9aHp3ocOWGFwnoAWJ+Wvdzrs4l4n5en4cTnLiRPEJzliEfkqFBFQQ6nmC
EsEmdxHPJpw8+obRK6bEpbqsp+k0XUjPV9jFBzoF/Vpa94v8KZzA2Ql0N9t043p+GoNVvMy7N3Of
v1znrIb0iVWQIEOLX3vqx8o7tkeGATtjqXBTpNvzExIADMLyJp9Vi34HAwuUaePKO3mrrKtZNUt3
+cYcZetwmq3NafiUP5CjFtvqUzsv5uVD7KXbeKKttBUsxK9w2U6yabnJJsLYdCrP9OLAmskBamTa
F++yL3nqTB5d3+uH+qGcn7cyzGq7foi21Ui619j7Pjbc3pQ0DCyGZozx2Ln+vCkLYPqZLjTVTp0n
DGUyJ14hGabn+Fg6if2QY8akBe8gNLCZb7oMfH01KJH9G+55qnsnr1uTSsPXeJyqc4lMc4ITVVpT
hCvuw4d4pgaxM5eDhmHQySMO1EWK6Zxs7Gu+SoJVTR085M05Iqu55nbkieryFP0zKOrUzlyNoIcX
9s+UqLQrOngHfSJqmMYl9+SEmqq3Nx3nUf7iCtIY1slBWpUVo3wIvbfrwuUQH0s2/2hZ/nGNhkYu
fH6XpYxKElGh7r6yMjDafe9Tx5hyMjpzMKJljZxIJzrNxVFMHy19ay+O9nwK6CJ8IP4bhBcAmHIH
/CnhZFhnV0Xmkt2N4wq0Jg9Xg/arghVo12/mRygNznYGfki7oCOdcRQDqFxfPswPfEpHxsffydsd
rMlp/QCigfaWRG/DQ5sxaGcbr6KdiqmrCyLIAILNjte9F8h06G69p0PLl/MB6gj+KJ3/5qsBUygO
eZ5027FeU4FiZyAigT/x1L0f3mvqwCf+6cjcw7RBJIV41EmiIr+O8AXs0V/lq4r6hV1vgAvYAiOK
jbDLH+Rp9hUtK3I+kVodnwCMHe8lcsP0/nvB4CwHUp5qHabj93H8X+e5tlSv115uLtAknp9fz/br
klwgF8GTJ9nvEK7ts708OSfIFjzyAQ1owaNL5LKEIr/9+lqtVh+rp8x+ahyqPYaLF3fVgPxJAzzw
WJ0FZxjuBPwIxk9k1/MPw/+Qd9qbj9XZ5U83doDRboETY/S1enl5i+196Dya3ufn/uCPMmf9+anY
nzgFRp+kyAbr/XWU85zUAbed/bn+DL3PfeEsFov9ev34fLQfp9s9iWb29PnER9oPvyu2PzV7vf5c
kzVqn/hQ74L9frIfHx9T+/H59fn5+fFic8ewg+X/99/Q2fOqF/vz940UdMZPlxxYmQLAA3KUdtNd
MDNBUg9actlxBMYLjA7j/3F2Xs2pY9G2/kVUSQgkeNVSBkQO5oUyNlYAhJBQgF9/vuW+t063d1e7
6pS3w3YQCmvNOOYYi95t1LGenGnhKmYc5JxEZH1+8uL0cHl7WE9GytuPDOnEPlfAzC8bW16LYaJz
z7vB79SUj2ErtxXRCxShiKtZ2szDfl/xwZW/fTUpOfGZK34K/sGHyP/lW998CvWjsnV34MpjT1qr
Kw4uK2JIpX8/YUBw3DGnkGCY09X0yMfpKrNW01hMuZl9Z7rvmGXmczUlahgCqmBeBrSLhe+ze2Ky
50jHo+XsrcnEWU0dudacyWTS3eynpama0ysLbsUQ0mR65LUksYl5jAXAePP+vYZYOCPCaJtK9aQ1
T7HTQo7EEnMi3hc3fmf1YmUl5op/GCgL6PAxMae64GNiZo78mDtHlRfD9y6zpebdRbEsRTUBqcd1
Hbmq/7fkhyYndWQ2n76YSChP3MXLlNuA7GLGhIAnlzFD3CzjxK3N2pwtFgvd+ji528ycJe5sFmbm
eIwJc3Xor7aVdYMkprYZU5HIkvdmDlUCGpWN/9i8mEFEVsN+4y+2s4/xePwS48razrYfH2f2nXwh
qj0BL87Fg1rkJOSpyK87drEttmf37CbuiXMRiZht2YuUQAg+xwfntZBnR0nDZ5qdN7kja/PEfMuC
g2NhOTtmyseNA1pBqGINfawV28h3i67ZNYFdLmKv57zDcmLKd0jyoNmSbyWzkqTRNh1PXuvlYqZf
878OCBrH3BZftIj5i8x8eyvHrR0i4ELP5g12fIcPQZ3T8YPj1WVCywxAUYqHWDM+4cjXla8P/4o4
W0TdfH1zEBUMYjZyar6vIWyWn9+4x29hyB8Fqh2Gb1oQvr1rInznxV72wXzHlMjdD2MI4smR9fW1
jE35T+7xBgHAJyOSHSgQaC5romPJb37B92E1/NFz9DX/qjy6aPLd/NTDz6/Phl1KpcWJeGu8z2rU
g5GFnRpB98NOHW02V7m1mC/mTe42mgFBDsrO3N1s2SG5mp+jcjT0B/bFPfCOdUq52Yn1pXgxbGLL
jiXtwNcSjiQsX+XN51/Lr8acf8rLoP75baMIYbFLMlhI+GVpLC5wPAwEZQZHtzFln59Di7En8JU4
xR7wMZ7Lb2hDmIb+xY7pKNFTxe5BxfbN6PM319HL8sxIr9pjNZHmhyu8mqP96C+DsxttNHM3whrz
Te7LJ2JnI76+mpPKxkjvNjt5v/gF7IOYSItkwYll7aTRnuwmUNOZ0720IdzHHT+/mfudtOjw2VsY
H/bp8ZhZ+z2/MwTLsD9iT6b7/Q7Mm+lPMQUrpDwEhgB/Np2+TH/h+1exOi0Wq4V/E2zbxffWcP2Z
6Rrigz17Op1cpCJPvsuSdl23NReLU4fqJAMf5sJ12V4uf+OfzNMJULg4zXR/MbuKE3/P2Lj9gXCC
NTvJ/eoPxWLmnmaLs/hw+S15FJjMpBMdWA9v5UecEGmTdTrhBs9iseCFXXfGG/845IlXP0nXiVm7
YXv4tPjLdd4E3198/2wV2eSa/OwqON2xa4/D8Zvcmy5GJBybY7MW4XYsd+Db2/dWBBTDNraFdJch
OyQMbBGs1+vlUq6jry9cKLVQ3K/32bcqc8RSOrAMTWP2vfLcjg8QhN2xlAtvfbELcx2y9dbBOja9
4PtTbAZBWLCH14EdsCvtdSCPnrlfZytg983lev5kc/EXmBrza34Qn/NN7M7nYvm1nH/NcXuG9cWr
Nub3r9LShorSBgppevNPFEXN+YYzG8lvbDZsDr7Gt8/x7ptdw04Y4dX5V+HUUiG9qPyPmKdi/kvh
safIQs+PkJ4sCzZahug1jYIYP//bHmieFaoJt+SxKpxdJWKfEQL34utuRm28HrdjdRyN1LFB/P1a
GY4K9VoZdm3COa8nqBuznOX7fmiyjqUrL225k8xijOXAC8vt8f9/vJNOWv6G4t6/t5DcTdL5b+Jx
SQNPRgo9F/5rvup43cmGn9ztuz16OJ3R5uFAkGuzAyt5e0D2QDptKuHhfdNOUyzHJ3VtGQMNuNfS
ik12exlKqI5CfqJa1PF8WFF4IzL+/iivAB95PBITgH2x963VWpojYwdqW5w1NKgWlyK/kfugjTaK
2Euv3xVEmZpDZ8WWuxy2faIE/sfR4MCTHmrxGD1GxSiHpevZmNEkH+Uekx44t7tl4K4AFS57Vi0I
Hj9OJ/gH8IWLlcpWmF2+t4bcgnK3uONWjBnqlv7wYzt+G5i24oTjsQxYGVCV3ED4KFIOP6HXXdil
dbcuJkf9+MBFMnTk0cMVJ906DVbSDEC7JWpPfuym5unqstdPs6FN8s8+p9ZtzYbiBEAfv09XQzA+
KHpTSJ15L5gVly/xsKEUQMj35isOqJvGaqyhi5QO21J6QIiTbG3NWLs+al35X2YORZ93BfAkqU7H
7bhdp+O+7OustZ8WXNZsbDWg3T0F2ffty4EgEFKQtfAnDAnP5LGly+x+O9ardXbS/dlpY69wb8vc
TRycGt6GkYCDXXmp+9eb+lZ6sWt8lgfGr0097PuGL78Tux3nvyNiVfu3iJhaFsqJQ3TqtZ98gY1i
VPGr0svVHVCFCoNLWFJCuIjuc1IFZVDio8fqspf4vTmg1zPto7l+DnYaOGkoNHZ8ePgx3LNO8dZ9
TyIHzWsJoDafoSKGLDhCUyI5GUHGy4P/gvbtMn2NEIsYvdiqZxGxN9xOeH9YMd3VYjygj/VBLafq
WTq6zq6CVTkenNIBfkjAkHfsOAHLv8C7VlRvDxdx92lSG5RXvD6sYpq4bLpM8qlW52A/4TCT/+tN
jXlv+txVzagET8bVTSU9QN9hWpOgh+wQUGKC/5ePw/D7Pozw/s2TeT+z0lN1meNiO56yf7rZTlse
1toMRuXa1hfP7vQOd5CJol/csyAM+h16/D2D9U9DR44ICQV9KBVAzM8WlK6fi1eBPO4KQGEL1ncQ
wLZwD1GvHGijFOgUxaMgBtB3DWrFGj5QumEoF7n1oEWvCu5yZhgvs+ta29Kxuyzjzqq3zg7zodN7
v2NiTgY8Vo0t52qZn74jvAqPS+NFuaM38PAJ7EDmPd9iwso6gBdhwwMYgmwfI/NGKq+WJjX1jzvi
1c34/jkMmullDyuStdFB4w1XfQsWJKwbLy0IRb4+vypT8wG7UFqBLsyWMR/xFSUuqjDgcKSzKgQ9
bu/KZ+bJiYYfAtAXe5FOYqB73e3V6W4vdhx0Qa9OSeDR24FcYF88J7rT4B+XqUfH+pua4/vz5TpK
X/PXnUaueX4QBDbeX++ZiAMZ2pHxwcYlIzlbtzvOw+FxM6fgdbDg+joqxYCOXnTqQA3225iMqvxZ
B5CyclCESvLg7h8qL+X5VcSDQ1niyDpef0rZ9DIurCpoxMPK/MJPvIf/8C+ze3inHmcCIH34hyCR
TV2vcRu3clUPRK/NinYgqCetYmzUqdZ3tzllxF+ZI1MooDtEMicCHFKmjwwTfHmX1nAIQ4bfdYbY
tZetMKTHGuZNmj+a3U7qaZt8Ua1edsk7HH6E/zcr5SP64+ZaPh3MmsWzcrsekXTQeCVvN+9XU/VH
t421/416B/nep8T8I3fPnk3ey+vui6FpUZdaUDJJouRhAp7q3Flcn4FuaG4d0YFuN1ca/Go279Qf
hn6BDaXrNIbXe7VoT/5Ci/9HFMJZgZ+Eqxb4e0/5hgj/LQoZ9IvslaJ6u+hVi4dO/6n5GAAbSOA8
O/7arfm3W9DrIsCmDRjV5OM/Q57ypQxbCEjbRXFo4QJB0Ow2cHpaqKAAWeXqROtOBsrxv13EHw5C
XiATD314V5nE1mXZ+28XWFRx22QohiwOzbQYMMa+KR5hVWiiPvwS0v32Sj8Cuk6VDozyYbSLqFoc
iFnijziz1XJ9eC3++5L+7ZlBmEwBqEf/8i8au79dkl51Gx2m53bxgIMMfBWw5yfiFJ3Jufd+wNP/
96t9B6L/sN/cwb+/3I8WW2HUvedFb9pF9Tg+oZXT2q9n1kX0whxSzW9O6YVRFhrlCcD5CyrZzeuF
+ieM2oO90awG1ewCqiBtEz9VIzdtUOBijPSmFgy2/R8W89/P9McWy4vKuDeMECy6cLsB11c6dn+A
QlklcooTV+WX0djuH2nsjzsjV8TfHsTlfq8ao/tqFyWdAx3xpeo51l/rQXY4tcUIHVL71t7ppsdm
254hX6J4zq0wVMJaHWI+zWWrx53z6P4ql/2k496T35bKn33uH6f4Y8upehu35UX5a/m3KSACyIf2
7E0hFVjZc41xotANif4vq0b2e/9YNTTSFARK0EL8aVhSNdEfXfXWLrTDex8Gy47sf+YoZg2K7FRf
QP6oS/jauq8TN6HzGnXhjDoP4j1KGPMDrYZQufk5A6sf/31e/2aCBnLbYE1VGOZ/LJEsT5u7cb20
i7ozKTrvbX+d6cFZ2+icIvRC/eEvRqErD/jjPtAtVDH4rExJS/7PNXI+D/VePIy5D2U6qZPMrHsM
5tLcagoI8iAieV5yK8OfgR/KVdH2wBVF0GKluxtgIRnbdNapgfZQc4elDFIroyMqav/qOrmfAYcZ
fmIY4r9v0r9teZ4abOOoRSCh1pcP928LOzKut0Gsl83iUI0RA+jr7jm437DR5ksx3WyrTc4Un3bj
aMzA/cGC47hzE0+vniTOPXGe9+0v5/MvT+0f5/PDiDfD3nlQP+pmoe40OkUVIumkghfNBDn6Ig9+
obgxIxqHI4XKVQIua5WHWxpNR5I9u4Zjp3BT8gIqwLk/+MUcf88l/XjE/zi7H4Y/fl7r8hxzdpvB
xCArHT6d5xmdrzCjg4SOG0j87bX1+rlXNXY0jwWsnc8bRdCrezneOmZvWYPxmXfH0exFCcXr7lLv
Cyiqd3YqusJUF+v5YEeg0hXx/AVgjIb54AMaXAJCKjwARZh0J+CCcImxEzpMv/SGv9sKf14gG0aF
snyIku8/l0OhaPnlmrAc7k/ZY0LpvaAxfrHvmwq8J1wqVJkVmx4eIthHXdwjUbzdXgEzOysEIi+j
mz+LaXlRmp4d3h6Zh+xTF6ITsuIVOFlaYdHU4CpzcfN75inz7qAgYwHUqlmmAVumQ4UZ5Hazic4i
Of6ytr4b+v91dT8a3/1Odo6aZ9EsoOqBiicsK9CPcLCc7RxhVhDajL8kxCuVed/DDlG9XOWFGDYI
TLLEApogquj3E8jNnPzzDsm2lQQH7zahWDOtnXQFWeVxuO1trlAOQE3mGhi693ZM4/MGqd5wq2yi
cOCmu5alyZxVZCKOEC3q3cupVzEVYniiYJ0lJ40BUKTrSnSh667grKABfp/X9Epeoj4vkHJLxC27
Ikbs1Lp7PTWMyT/datLlb9d0zV9XxrPEa1R41BDQ0r54jC/1QenCZte3mqOxAbN4gu3Phr1KtHae
6Wa9Aa7SD3TENQfeY3HYPrc9oo1jyIiQVXI0wyrC+1traxN6tlfZWG385+ji1RBoOQ8XcfrWHbr1
drtNw8uimSbT0qNgCH3R7GGmYfteLyrGi2lFU+g4rWFv5hvUMKiwfD7mt2m2Hsx3VOpkh5ZlMXAM
ChrjK5X0uY7cHizrKZO7C4xCa3dm4MAh2bRzeuKtHGKGdWpk0Hi62+dsckVNnZw91MnanZKELRIR
Oo1WDOAgPwFqh9XLaUCSOsbbGUIxiu7MBo5q5ZftxLDVnz4Bg/G/++mHeW0HqLj3Ow/M2TQHusrE
FXOlkxuKcqNmPYRLI6QD3hPJ+8DNVzeWzaRnV5vB/vleTO9rut9Xz+gJZc0A10eTO1BWNLdF2vMO
6agh82XhjiKbHFghFb5VVs0NvvkxOezZzG/+4xhFIusIKLabk5Y4kp1sfumIZGAzvjGiybRsrWp+
3j/60yvaZRA8TMmjr+OE7q3qUS2hu0VpA44swP6MPB3jmkkyjcnJy7zbuufWHFJwtA8pAA6lZylv
qTOES+D7KEzsIdtbH3sz7ZgfH1Tk6cjuru6stmHC740VSmQWYAomhG8+6zHCI4Lfn6yvvmZ373ZG
KGmSN2s92RLXajvvOigzQi7ULCH1FMBrYYc2O9NoiZpRVwXxLiCqrMBNizrsWO2046vrjvWp4oGp
Qy+gb2CC3e3MEsjFmQg6dfzuYvhWBUlulVjfOfC6eWcULSml+arIgcAwMmp8diy0ZC9292UNRl8Y
KIoIuZVeRgnMXc/CbRuPjRLTS2pILiPHoOpd78l2zKFs2ombXHmzoZvKni0TMoyn9Kf9p5ufZ8PZ
2Up1cTkjdUlpnS9VRJKotf3STkbf51/WoQo0WEGcBtz8Tz5l7X6GIf5ybRaKuMxo4Uqc4O56RSHJ
JosvCAvnUUapld7wuEVKV8RL5DEWDP1jvcXLaanZahb865YCnOzCYCyEvk6mWQMKsLYysNSEKblW
nIejnOmap7GFqRM4o/YACrhul3e6kf1oXN/tepnrrl6sq8tGycd4SBegR7G8F+s6b01m6u7pKAnQ
W+jYT0jMwjKy42xUe5dRXY4HU2U4GQ5C6FgT7r0Xrc6fMG4qu2flvsVY7n5mqe9AODJivCtf5htt
c3VoJ2I+kpVu5u8S891VLDCWuGxG0wejCiUXfBOjQmXqZAjSDUzl+NizIKURWXcBGjlrLB16Xcfq
yNlJqE0pIn0Ciq9eZ2e3PFhGMirz4JY2ZtvARTBlzjMTqp8GEfQvvt5d5zTJxzEwEJBH0NSY6XpQ
f7WpS1uQbYYowZYy6ss67K6UWjXzv13fv3q+70kF2hBgAtUffj3rpTno50uziMFwDAHriGQBbu3U
xYIY+xpg4nVSUEckHH3C02hKhKz5JIR94RHmBVSrfUtpP596YIzpOdhDCPz/+xS/T+GfzpkOCZN8
zHUAYf8jfW/1IruoF71aRIpPjtmvwrK7TAHzpLpzOW9oAl/T3S+v+Wd+zWvqQKIN4FYowP5IeIcX
43lo+hpQ1uQ+vfRKtxoC62fMtPk8D2jqxwVxGTjPZlMdKufFVDFrq58/QYWP6sHQPN/8sun9EpOr
fyYSZA9gXEGpq3J67MfDahj6vJdR9oBkxeq2Q18hYap0lLo6DgWHzh1humzXJQd/nNFvz6gpD2FA
ay72M0ZZ+Bes+p9U+RCwI7DUp+quI8Rt/LhH6uV1vw/V9LGICo2IpY0+XhoBoVGPX8bBKrqVP3wN
ZlqeePdhzfdz+17cxa0+eKpW/bZIpL/8sUi4egk67gOMocz2z/h0WAwOUXmWD4wGUu8990FDMXXE
NhcP5sR+2Tbf86M/Xo5eA/NFA2RV+uB///ly57rptue2eCwUKO7gtlLGbc9Tmd6BoiLzhu8wZF5B
MWrv2TwF1vRb+1z7M3wgdPjb6//INwD4xmfYPB4L+IaeIGkP0/JJhy5hPnB8gBj2Idqj9lqk6dsz
wur4qirwzA/AQueVOjkghr04OwjQqJOnYg3aTal8xtVHdXDwN8PE+u/dZHT/FABhKgv9M8Q/YQvv
A3z/cb8uw1ZXqutjMSjGt+d+kCI+Ou3r9gW2LMbkEMgOn4AdFCdZXxwYlIU2zXyypiSe7AtC1MQe
vsbdxssVK7qGl+nwYDoy/u4Kpwu9YCWUdweOO3+CdqGyVnFLfb/5yhFkqKDdtB7Qlc044BOf1Xq9
oEbKAZTXMkfoKTw7MPj2bsRTYRncN+mk7Ydx5Gupe95eUcSDRqKupo/UOpyGZ0dzKgEtPrWcnlsj
+10wIyoL2odIlPsnzdO+zXjzDUIZH2EIyKSfLUN6grZGC88GNI1rdcVUOIqFYeGgdzoB2mg4mkGF
/PxiHhz0LyxzpTBmzEh1TS6pQphBqKCfMsmbg9+Zw1+mQUfeDSBcsA8cJ111RikzTX7HjxmpbsR1
85R4v/ykrysE/OhPTLKgF2bhzXqObsebVHt1O43dyJEjGBKtif/8ypjIKgQH6L2memvLQ7O8tMbl
/ijNV9IZZc9gcLDueMlm8qinCljHgwXHbbRJV3R0KNnrpNeiaBylH+K+n+V7jxwHcHO5biDUK6li
x4FmVbpwWKvE2iTGxKmbguEiYlzdjwKmimeapR7h/9VPzvDjRvPboS5zoXWlOS2QnsmEonlJvqk5
cebEb9pHnJu3dR+9BFEjPmdftslIc6KwJVccQWYiezOFU39md/saEmoVDg+CRIzl85ID2Z3CGmwA
basrqjDJWQ4yv7a92SsAnmQnI3rO67M9dC7LwewxYpxsrHm3gNi2Od3XHAb1J3gy8IkkFEugq+E9
kl93HnIUYKgKGF0hAzBK6AXlkBr7DnE8uJHkyfbp1hE0OwcKXTs4IxfURJ1o0YWw0rBKmBegKqcW
BpgKIOIbUURFogWJHQgrneblAKB2tqtG3J/mSOCL2Ef3yMya1GnRF9G23j2/BkG5KCeDtw4sLw9z
MKuP1zmo6VkBKTm+/OsQZNMhPKgZUkDnPSKoSBbTNU/fs3dyv1DZ9Sfx9nFM1oc3ANhydG79mLYr
SRiTrlj8RWLmO7iXgW53FqU7dJx4dvFbABRvvRFzcpPcrXw78bkvwPlfdj9Q5wnQ26Wyy8I8xBSM
OHOdfOEN+La2uowH8xcY+K/yazi+ozrTLFGXGj23BFzGisBoWkzK5X12XYFMGlAoaSfNFqhteaRO
cNmnQTnNFkRwZ/+5u4yeM6DoxfF17AOWBWoGfR6kqbwOFNDecF9szrlZUtRCZAbmDgIc2v+TfisD
xRdIP92smF+H/xGq2iFRItuTAeXBh7K7AlaUbDgN3/6qwcTDF/mVvWch4l67ZkSU2NQO1Rgadr0j
hKzt2e1tL5PHHtK+CDHrZbTL9gyZk8RexudN8nWjCBBPuBUAy8PO5jnt7q4zslI0md8IEjkEW5zk
B28Gmnj4aYyLD26/BotPbElD+pFhO/z7prswcmLKZNMZl8eGKSEQVm8X/x5AcDiuP5R9O2P4nBC0
OrbsqwYc6QXgJlzrY2VxWavgLQwnBWIIOeG3SMwX9Df3r8H+tcv4jXROR/Fr8PX8uofdzeBUkm2R
NR2fb92ZelRHkW8EkAEExkh5y0btfLig8lMcacJqL7OLCMbpPonW+lviGStNPnJ1prD3tePZu3v3
5Xmqh5xTvAbGYufTSeEPfVTcp9flIXy6j8ZUVaf/Fq+rYzzPJvoEoY1sTnSe7+M5tBrJgClwxOCh
ORbVlo1fHYd9QVvrhZ3Nzevxum28SnSWHerPgK5Xte8UcCBbypbZFJayz7D0LlqUbHmLnxw2e5Qs
/EljDzYTFZKFZiA2BwAn2ay7VmDAqTyJmhmamVWPmAQa52vDUqDtZZldQ9zESAPfcuTq1qVznkwj
Jt30feKUy2zd92XAf38H3wOOheLl5LIazBXExaYv/+4i3eQ4eqABabaTRWQAgR/MwAF9EE5pZjtG
a1NgMkKU3ILzIncG7iU3J837boKLMvXWBM7Aad3WrXlUxASIPZO14A1MiMms5xYIIKiZ2wRZNJ+t
NXqQ3alOheFwYUvfwMBuGjuqe711CczTZy7XvAIPmnffB3ez8HrLG1CeicP8P9WxGyB7DDbwGu6G
rR2jeTlBFgE5OTN1eivoUtOH2czAeKuSnhqya0orYA9RaZvn7/o4sq/YM0eyuJq9za1vXd+lDONl
1AbUlSDg2pSrznyNGd3MqnFKheomJEtyfwT1YjKqnlhqkpTMu/lr0kP1adVB9LllDuG8WjUOdSwV
IP+kHeFHFdEBOlhuXkD5UBww4PC0+NBbPbprUsfg6t1OSDpvr5HJgIUz6YrhKImmx4kiNl8qBFk5
1auHa4OUgRVnhoWurL5ha/5TtVlwA8HIDAAEKhBgKn2Dkt3Ffy2fAesXJuhNBji55QYerKPzpHAK
IbYhB/3U8eGNB/4Ys12YfF4kIZlG5d7do6O7VSi9Qmk+4dGmyGPF/D5QUpNzIskchIM5qfu6Znx3
qTLkUZs2rN7m04tAr1pdWb/zKLYajakfWQWRBVjFRQkKAkVRuGom0nV331lqAPXAUzXBECF2oU/6
VgJnwKiLh3duN2vDdaBxB8rCdHKfHD/jvPKeSN9AX60L0DHGOtq/mPc/cpMJGoKegCUTT85wNTGP
FChLj83u4GmLGFSC5M5pgJ0lN7s/juZwOWbHzDNcKoDbi4XzvE701csgkpf3voJ5bMX+P4TUaJtR
N8RxrpIw4YYSRgw26Gd5LwKIWWeSANZiYjffHqaz1oP7fJx9HuYKDx05mtyfauAO8mk0ZyqFWgRt
TUABkR91nfzYPF0quAvwNxttunmk7uZ2RJ0FxUSdWgHgk8l+0DPzaXLKrKQ1pyyn4AIqM7EtXwEm
Elk8CBi/GWWBw+5goa4JIVk4Q1Ag7L3hPbsSZR+gM8Ll8evEGHB9mh8ppSyLq6w/OlPDsRwNyNFC
ktEdMMyvkVQDqh2qdygbmfk2mXQ/tUChs3HwYOlHjotqM34XmiW2heV356ozBF4f2ZrlVDbZqtdd
xD6eIPahvjeTr2zcs9sjkxhLsOU984htO75GHejnjkzZ3BfTYnkOEy+ZKzeHaoZZH42whD35bJPs
DnjglDaEATJMgrnTkOLdR8m4mizS9lV3aXNqqSku74+FCN/cNzbXF1TllZV7nT6AckP0OmbXV/cQ
0+LrAGkcpuuXGwXD0W1BmIFagy5Zzs/jaEUEBb/mzQJh/pqXlHo5cOMkdomxPkdTzhwG5m0FUyAQ
ZjTyeq6WAx/c3DasYfcLpoGP3pzIyb6NmJxiwe2BwNzMaeowzd7M29E1QD38pIIUdzEPtXV4x2sa
xjgVMQ+JombtqbsnCOV01l4dB/HIR9esxx2isi9F5BabLBMbGlKAShFTM88httZ9FdZhUQW4aLRr
iJWoi9vtuO8xLyhyAqkjKcjDzcO70/H7APgAo3TcILEUoJyW6ekwwJZeE0SLXOJnphjWA/Nchin9
ksExPmV11yysGwNMXZZVZhV+ppqW0wsKmHp26s5QTbKjs0mDAOsazwg+9+mqDDqrPJ+uUGcS5CTN
u+F8N9C65I5YHK6q7lJ6hE7C62CDg7N3BXauBND8Dy2qYISREyVsvogfn4wWcOmETf0Nub32lVEA
AOtfWct8/k677U4lHqP1sLsovAyE4nQ4HyxmsrxZ9n08G8wi+xVS9s2+9MKrnN5Qaox3LVu7mOAH
Kr892503VIV2zA4xe9BYD/e5lWU7xcKyZ+urY3PI67KkTnqq8G7rcgvebiYjl1BdkgVQD5yn9nMs
jAnJo4M3jYTQL4DmYpuTGJgfhqs7guKzy3LO9sO3swPkcU6cynmCcJjdATZumk3qM6L9RtZgTp52
PI4suHpXumDPFs7Q2sjnPCX7nFcj9FP5U854dmWwi5HAmLVjjBOUab2HBdPMjmO8nMeKpOfsTWDb
PTBMApNeMW3eK7idmD4pGYNfnoHwLp4hiREmoJpjVGMXuHpz6jsTpgSMMVRdNwwtpeSGIbAJJbye
/dhtaK5APi8++1NS4+Okv2s1oecz8glmV3E/BxeeCbTj3g2DeXtUUARFcQj/rAfgM8Zm4PC+IxNF
OBTR+gWPG9zd/vgalntM1u1ENLHBldDZOah2bIbDdTQrAmVLmen8eZC6keezuNbOpW+tEwCJZ3F7
oUrQ9gU4w7v9+XB4UuxCsGE9u7ee9q0CbF1gV3RCmHix8/llX00pbg1A2veoaUhfcJ6kB/vBzYa3
bP0RAayQsyzFy8oHzv2jFW4/rL0+qLzUh9GnNEWf3JUSsCWguu+yZu9Oa/PzMQhY60Xzy6eg6hdW
49Frm3bDZgQpLe5wuMpEOaXU6ncAicmpFnoN2cXVoZRnFNm2ns5rfo1cCId1BjDInLUP4q+w55ab
aj/ZV3vgoamT0qnt2rrPKHhXM/VZZ00fmtGAaF0H6TsKtFsOW0+GQbFpcMbT/rb18Ht2PKKfzhDP
R7RiyjMAu+yuaUr0PHKUNWwEjOEUEeFQcB+v8ewTSAM2Q9gMuVoaRpIoxUY0KluAHAhs0MHFEVEt
7qsp7mN78Frkk0q2jNX1cjh7CPiWNADc25qW8ToRBgbz8zkz5p2vgYnome8+2SdXKtU47jnkl8oW
6T1+dBpa0OyS2gHJm+ZmT6Y7qqArdQKgeUNlB1w0jRmXHomG+qAwxRO061QUm+EaAiC6Rlz8Fybj
slDG+sgO47O9FoCb5XgotzsjApLuzCxW/V3ipYSmFEs0jCSUk4yx3QmlnvPhdCqjIwLTErP3cA5u
y0Tmsj6WVHn6YTKPp4RlByvzOpqHCME3mSZS8B/3ZbTUFxn7JbLYLGvRRx1NQKCEVOQUzE59fLmP
DVDo7ZBYTbjdHY6c2c7lbdk1TVDTs5wznPb8yxUSPTAjNR94WnciL3u4yLxL2Lr2rBxjai6hsQHQ
ibIjI1BHub5uObDQ7P3r+4a5lyOKiWpI0JGP7mN0d/CbxMinevNgmqozbrYgFHkKisPCX4H6EH3a
YVsFxRgzX7MF5z2BYTh/VaPoaaJsguMntg7eHzYLKHURUYNAbhYvQZqOz251Ah3BOks9dZECfe6w
2+A+hUXOubhMC3oyPkZQBO46RiWDZmt6vV16TATefWAGD1JQ23avY1gg/dgU4X2Zna2MuJOnRkY1
iu138aLOBvPW02m3yrQiKV2L8LxTBmaKQKTN1IjqtnY9ty/hYxLnDqSXryXuTxzMDsnyirIZwQ08
R6ZEQHBN2IZsTbqyTaWla9em93Q+ylP9MA/OJeSWmeK6Sj4g34mEPWP/OFlIbMQgdt/vvEEqNyZw
MkQa5uT21UofxfumA92A3OLrp1M5HAlto4HEIzQxAi3isHXxQOUykf2YG964coixMEfTrhXwF4PJ
kO7yjGIULifsTYbWu0AmKjz4jBuYwXB2sQUh0fvlwuS+3Hxg9FCsxq2cl5ptbIoJOktg451mCuUs
M2SAZ1B9ytzXTDmed/Gcupq26s5HtGSY8hhXTFFcGZJkORTgLGIGDAeTXoBYHSFt7T9tksfaGoj4
1CfKIIib4e1RHLnJbVN/TB0Kecfv6IbCisjc8n8IO48lR7VtXT8REXjTFU4CIW8y1VGk0iCcQALh
nv5+VOceF+d0dqxdlZVCMJlzjN+Nv8EX/xIDTMlbj80sumQuc81/qLQdgFTRv9rKTAxMl61HWltO
iIahnms49utLvWKqZOTplCuQdwMG38y9OjHtagREeb1c4a+dlGvq11hOVp7HgtJ/k63V0iXLWDvH
RbYlZZIDC5sp+1eN2h7wSLpl9t2kYXUWI2Tp6NUzCKeECjUPOWYHjnnG4DrGGYo8m3nUQHjTYjvb
g32dR4RAUX+azvfyD5fPPOxJkqIGUF2vWIlRzTCGJ5tE64AGiP64JHfAbjfPY0OFwxTzf8Cjl6xe
vKCfKemxT/+1TrbXBX9PDCDxatYuuTAVAVzPJo3dftE+3PgHjBy1R5qXqFkaiyq6H6Vv8mrAaugR
Kfz9U/3FtkXlO4GQ+VFcxWse5vxGn9dFRT/rfE6IxIXRF2raca88oWryCjIi1y0/pfvc/pkRNrgo
bE9YI66kebukW6H3J4DYM37uCwBnxAD18Rmw+3KFEU9B2XAncJIAYLSHqT0OaFWMb9NG8L7cm95A
O05EAFgKC0bxHo56WhdfJxQBgJmeN3Ij2fRjthJmmXmcvyIBMgAS1C0n8sSu+H+2zLaKdJed2E9J
DugBt1+8JDbpxS4d4mLq2UC0hdci3QyAtvaVXdFOfhQ0GR/ZGhIfg+xSsUXa0+nsLRfl968+4w9C
EbPKgo7UOeJN4eaRe+Hi8lwrm/GnofiX35Do9z3GUR8ErXfFhRA9N+/zcNM+uQUU5tvHgWmJjuoV
h25euibeJvjJ8L6joQUxQMfwmMte5j1+zRVflZOTSa+gxM0OAXhtSxviXHfwuIlkw+26bJGlx5ka
4Ydav8FJpqRkLnIPLmsC5lKX/SVYQ3hO+d4I74gdErfdxDvmEZcAFRfEB/E3wAHBHZX9SafCELHZ
6WEfAReJMEBfBMIMIA/nQc+WXPKQ+P0+eJxeOIVNwE1xfl1JP3lUMfPvm5Yfztzuo3RFIgMmkISi
5VDWC/6G6Fm3Nubf2uoT4J0DkQ8lNYBWRr6ls2zd7WNyfVfTRrcvQnYQbti0R2lYpTePP6qV5Fdk
emK+GwFTC5KZUyKJJTdzGjaW1RkRR+JywZXk9jSv7C8QMR/jAmUptfG3BJBEDXCmPg7bKP8NzR3V
Vu+9T7VPklvbet3kAdjlh+dO/h3Pt+sCLJYN+v5ykznwz31PT0jJyNvwPDFR9jn7vjvSiiEFrvF3
D0hv5qhxZUaryC6LnWgKdDqOSdoP5uAGXaBznckfR4w8OwIflqzKTY9qCKMxX2Wpg7EpDvWOMc9w
qSPGw/4M/FSjIBT37AUhLq3Zewlpeu7QnX1yg4Qt+R54vQwbhIODF7CDH4uQuUXvlfn33KXrhnoj
i96sJDa1Obf5EDNA/KNbvLYWUd5MuZv6DXgFGkEbHYgPWLlNA+uz4xRl5JAHYIV8ji9vACtRzJWO
GKa0N+y9rApc9VdXPb9vUy7YXK1tPWROn1e4NQyDqy+H7+Hz5UqACRQqg9cdBAoSYcsMVb8IY4/K
cP86US+yXVKzzCbRCbpC0XvMtaD3wc2fIc0iQhm4LmcqTzpnDLihiFqm2jw9ag4KlDcJz672W00P
RIyeCFl2rBaVPGvwZmDqSPSYjso4Y8Jg2zkVnkvp8h1/lp9awIcf77gwpvZw9t3fvo1JeoEubFcs
TF7SIyKtITy2k7iDoIuAHYALowLPSPpckM9a8tCHO39A9/1NijAJDCrtNq9QVdq4PI6mL2M3mcDk
m4pv+mGrNGLV4s29M4nq4Vak85KRw25p+sbR8O2Nx9JbWbtN0s4+g2zPqF62BdVJZGfDocbGvsEf
9yHwmK8OjqFt71/XmJXOz313KzbSDiAeRIPagXgDmpFluoKkMcIHi+U8/aJ0paF6RzBBWG4/+562
u418nTRFwjIA71lpMBou6j5oipJhP0DWbMxn8/ZckDG/V5dTAq2tBX4bWqEJdre8bl4hx7Vh67N0
x1JrV9/VF/wG7RNY3QcIY9jYDA1AhKfecoSCwp72P3UTVCeR7OA2Y6NhgSFbYV239Iv4BPGxhw+S
FdldHywMFMh+wr6v8J+UrLz8ECPHm8b8UYeUuE3i6XicXggcqYcoUI8MH5pN0pSHK/iF05wePkAo
eTMhaqtFOUGiWAEntdCZGUsL5qQvspm5inHll4vYe+YOpiSGKOJH4yjl+UYpaUMG+XdTDw1d16og
MA5thyzeLDkcLw96OeCieD/VKGwcv1Qp9TluQpiPz26b/xoHsf07Vct4dxI2Vc9NtCYtDoLlcnYP
9RunF+Kmr4SdjCJG97Er3/SjguEKzxBPQdsLPNNFjiEItodewZgpgB/x+r40GeF0Q5DFee48SZL8
rPLpMEyXzy/6sOM/cIMmJV8MnJRQO6XdRtxLr3HgGB5f4FRgqYQ81QuTZ/TBYi5nNDDxzfgGjPdF
MOkbpcS8R1Bl7BNGUc+0Q+4T30kC0fvEN6aO39xdeI6Gefde85vbSG9CFsydi8z23dk4bBMv3w5Y
m4VNvp02QgRE0NxTQ967x+zlAqXOWO5Q07yl2yHsY1u1PLmIeOY0xFCk1bLRnIrhnzv5NG3pFA7h
ibEc0yEMBu3khwpsB3do7ZBys6pbp8k+Y2JGzmQExTQyVw+Z4HucDdMez9Fa0ON5ZlBuKTFgu+dj
qM0J8IXMxPiGlwstgxMHqm53u375ek+x5Xe43JtybqiAsi/zwsgb3zoywMR+/XDsGox/YGDAqXh9
t7V7o0zGSTnaDOt+A9ay2jr/WTgh82cIMdI+niTxj2vRjVfpEltqC3NzKX5r/AXT1IN411B36E76
yyIUlhAT9J5Ta73g3SLyksAdyEgX5AMVMmXHrMupndGyKec10ryjzKGgolm1k23uCcgAHzPGbqbl
vMt80VqSmCRSbp0hygq6Wb6Pi4KSUwiQaMUjmFdXx1fXRbSmGFuaPmoOMpbsZA6kCnBJGYUZ0YeY
OF5/cn4mQ6DmVZt2zc2EMLGfW436AsUL0NhHBZTQ+Ve/cu6UZfLf/aO8B5Y36bI5Zq8TEgjBfibj
Y62sOFp55/1pG7NWz2N/h4WRGQ16QrOM8o2PmuX+SQ0YL+YQgxMTAeDofj1FEo4L1q7gUX2Srxtw
Jf3cOJf29/v7zpP7nS7cmhOU4atb8a+c5xSshIVtxzkh5ylvOxxCy46SrLB20hoY4KTqsYhAJR3E
wFAaRKgtdFcPVJepVG68G7h3MO1zYp7BocQheOyfd0BQm8QoHSV27CZ0IfpowzjIf+qLOb9uTjaH
fHsHaoBf4IzCkAeoLyhcJM9YdrfT+9RS0XGjJ5jdM2S8htL5BttnAw75DLUkR0NzYiaiPIkksVG2
PlWHxx6ioPVp0lZ3LOydW32IzD7gaTqgYsQ0dVuq5/fpZXkWU0hsqAYaMSo9498dfXxrsxv6xXXC
Peo3bwMQNQ/ySP5705ae0s2tjG44LuC7EYUoPYXhHdm2ypFPufXB2TesAP01fJZrfk5zhEXLsLAZ
ptC5sH8tboiEo+EnJgGF0RoTp3l43wQP//5JPJJB49UMMt/y4BLWEYyqZ4VjqDCg20dxe1JxOKOc
8NneVfsBDtoGho+/fVLpSJ68hQGD4qFOGciqf4X1Ly8yskBI8vXAkDrvqnnVkkixLXOmA2Fm3Kxv
mc2QN/HxYUbSAiZ/99hWDgAta2xkddfr9+JNfAnHnfPz4jrJDihoKzvq0g2ucdOlL+vJTWEvfweM
G7wA6vsEnYFUtt9wrR7+apNowZs0T1ZFmI0OIDgdkE4OmSs4JXN4/XV/pq7USXcAtmN2un0/JC+w
xRG98/Rs3i7YMFtmR4V2L6athBVUQ3yQPWdj6GfK9glWoYXH/hg3wx+H52cJmSPbEjXN6OQhTOck
2/fEC9h4+SfBA8d8J+nj5wFNs5motRQR/iz/YWuKmn0b1h6nOYxs5xvfaPQC6aB8KIt8MseuOCh0
zjfxr55hY9ZCDAh85GY4DPNTggYRaYLpWGsNrI0p5BUuCZsc5/xIg4uWn9g0IAWvWV3PLQ9u4sPQ
Kr+mQn8IQacdpD8IJSIZIIeDOGQUAlXfTAKh9k79591YyKVLWBxTmauPH7UIuy0ZYvrO2mg/jcLT
9vQ6hDYWQlHj9plHnUZym1Jdd1t0BeCqpLx/6S7DE4GbH2xmQClw0Pr2FDuv79GTYaU0CAHBNz6R
NqutxyGUgjl1LjLqbM8FjZt3ZdcDC8WaG9+wFwqqZLtYqad6m5GYPKl7Lh1zgZq5gt9+pRON4Y5h
eZGQW4TWbMRFcJrO2wzw41L/3j8z1HClowzQmwyf8EY90AG9yzla+GdvI4958taCNzFE12DgJ2Ig
R+emXBoUy6VTaLCdcDXBQ3ZlKuKXjxECSVQbifFcGneyFBKdbAE4UZQ8yJTzMpqu5xH1MFpZdS5k
hzT1Crqy4I042FcAKpNg+NUHKHQkU3udvKDj5Ko810cEy0Zwq7DW0Pr/c9Q8EKmIcT0TzuJzZhIY
mgS9ETXX7fUFrO6/3uHQRyI+994rxkOihqMZ9LVP/lTu6uA4RtTipc5froUNKZmTpAjJVpweqK44
ZZp1nf5KlSMeBXP2tFwjxZfmY+KbEd4RIwCY8rlz91JfTATPwL3vF1cwl6Gygbqn+HkPG39DxQ9H
xLk6nYjT1sOL3FB5Mv1z2cK6IBohta/2Jdhg0i94doSPzaUQ7pcuBDsTv+ALTh89ejXTpumrG5Bw
vp9uazf4JgnU1LVkJ/15QH+b1N3NmgsGh94a+FRa73lUQrpIqHEMa0dzgTcn1D6UpRgxU+g3gU+X
DtfCsTzGMHNTztSjSEZuBWc/9ogAd5u2hGvDhFNfqg37WtCdhJkFMDN9IFR9GaRe99ncrp196Off
hZ/Qn2UwdJ060wjJYj+4dbGt/PNbFKjhEIL0E1tfbmM8qMj19OC9ZX9OfYlD9yZwcewi0JivTXcB
aXlzl3PZrn/f/gh5zdIuVjdSTlZvavk9e1ZNpAOKw+AdXZecCCCTp+ZQQqn0tnblz5MdyTE8UoJW
tzVqrktH6enkn9ocAVkvsgM1kJ84cZlIkoXN5n3RyJoZ50lE2YL54wMNHvWAvkYlF5knBisgKXU2
VCfod8cZyw5vDmIcpEV2xU1hs5tAnwvCNmVpkPPlPA4SiiB8K9fpGfs4+4k6vnU8LF4xP18jimQn
HCIcUEk45usEpQCEuIYlZZuPzkbYsaU7yZFjaPFCw3X9NNj7uCyKBCoeZChRGWUX7vhUUfFLZo04
JUg2xJmE2BR5dfWNeqhO8gH4CJx7WM/ufw0L5iA2zuYhMpeZf8kTCcwliQrIUlYQ0jiF8/Wama0U
N8TjHK2zrngHQiLWO7hxTvdq3sMp6n7+Qy/H/e16OkYT+OCtbyoBPQxbDu+vTinIUgaTXFcQ3iCW
hPIjE5A3yVabsxremL3iOQhQvdO+qS7BaCC06WMZV1V58le+ubXnGAVN4j4vrGP/ue3GWQ34JDtv
hJ/lX7LrF/Ewnyw9ocDudZGPsnuIA/DSFeFo8xTjEhPmS5tX/pZdnm/GILhD5pC8uq28OurPAwCc
MAP6ZpOr4PibffrN2mGPieoLldVvctR245k6ldWcUWuxcY23x/5SU0JNVlACOa8b7mmBNZRVj6+5
nZffwu4RgqR7hKcdlhhEu9yugAhjR4nUQwYB5mNjjRfpSQqe34KdrtksgT6NW96uqPlZIPqB8J3C
1ph4Er4gCXo/lz8elW1QgH0wRkk1IMe5pB/4wpoRMzjFclc8p0cGlh2e9BK+eW4vyN9zaPKPRg6I
aEMkvNWwnjvawN536aTZm2k8MnqIym2bTVW5d6ftl8aqiANgmNfEF313eDp8VClyPCd49N3ZGSIe
CRXGxEdOe4S+MVN6rjuR2rw3eFM01shZtTmsNgD2Lq8+ss+run8QiXnt5rK6p0sYmAEGdkaCoG4/
QpSF1m4CfnoOTAIqhr14uzLNislp9tWTyRRGayaE7GxsjXfw4Cva/+3VXHZJECfzLN8oDIjFM4WY
rXFgj6+/aqB0XgYNqNGgnlIWKrJduwiVD7Y+ElFuXbXkpSmXGPqO+ep6nWcUNeD5f+0wCTrUvSiQ
4rqIwYWZ9gOV/KvUk4iEXphXj8MNLOLOG8x8EUdHQLMGacbfNbnJ3YxNyEuh+w/5ui1A1wnq/WCH
Nq64Qv+B7QCXmZ0agbkveQxLOXWE033FiCQ2pyv3MWHJAWefQB+owKqfOCg5q9gJ1aAIy687eS52
yUqp2Nuve+yj5YJwp9+r4aeoY1rg2znDGrTBeXQnnenH8R82yZEiGBgMgxt1Mzw1c13uTs+PdfYA
iIhuVvOohodVeeyQc+ACPWFvfSyUZd1FHTHZCUPMwE7+7ceqi2EpXRu2+JE/9zADxGrmQTe4WcgA
inn6/aLQiecl8UmL6wbhLRJojk8FWGvyGNbB+2Zu2arz9T3BsFQuZ+Q/MeFu9IdkW+7K3ePtdzY+
W0TklIiExZBQ+4uIWG+c3yx1FD2gg2mytaSfJAxC2Afz5dgyG9Zvcq9Gxc4g9ADcdgTIR52Xr3fY
9zi0ldp+TZ4eWzrc9xwGye4OcuOlhj9JYjldCUYRsI7Meg1X5Lt1zRdhT4QNyzxWvbVcidTgQUuY
mE0tjfKk7a5wD/AM92KeJAAhfAGZflmoaczMzJPlZH7nxa1rmj89WWRZ4bzJDq5bzsyMIuBV3hO3
UZ+NbSq8W4MmY0JiFm3F/BhC3bmxvXtnGbxgVtX2IlldpAoUelf6eR0wlriHWSKpuAFvAlViqbtX
YT4IwqY3aBUBE4Xs7Vm45vv7w5b5KKDwFOCVSvj12A11Y5Mt5YhjDXKZ5Hs9e2yUuliek8RNFMmr
S+S8YLcDIwNLoOR+yoqicwNRjHumAd3pVSTVszIFrqseFzqJx4MGmjfE72hUwyfpRW3S+cpbtqt4
K7LxjLUcikDeYwOMp32OKhmuz6BIQ/UuzpWSI/jdj9F9fBwak1mHdLa9NMlyVFQTpxwtk/ba9VcU
pDnGgwc3hVf+jozGCAr5YgmqLSsfXYHUE8ldUtDBCcerUG8ez0CvrV1aMheR3KiMUdYx7/Ezp9dS
JyE6Hkg8wX2HIjHGMVI93IyGVkI3RznW3TngAGi40w/9OD3xuIVWuCa4CP5iOfZkQ6Afke1MXYvj
w0mRON+z+3pk2iwvv/oMi5fIulXn3WOXdcLna6zCsi1it82ledrid1Sj5xWmYHgVR73gqwmbB9/g
Ck4EnVQ4o0rl29ML8dCtcfcW3oHQ6QvhOPbsQC3cTcn4CFTdOqVEseLr1s36qZVEjPdAAhXVuoRJ
aHbnK+RzXd7EvAmtcP+5t2hkX52TZhz0CTfyNc5zudqOo4n5OtkC3U5//DBeTmOd02nSYPeVFNKs
MZ3sLntmWm6kQndfyXvbl7nXquKqMUEb1O+KHuXKQHbV3MolCtkG+V91TIrBUSwpGI02wET9UzAf
rXmFm6JGqi/7MdCSyocauV0OTE2yIOzb+hgDNNZdFk11dyNgQW0Nu6DYuvLj1luPZz2bmH56xEyc
EYisIpJFf7aBcM3crFH27TQdwZKKgzA8A7O2loIOqphfZyJo04ZhVmmLnEUBwtay7ZPdoBZxHMNy
1812emeqPJ7LJqrs1phbHZWoxNQCSYcHMZuHbZaR1hw1Zj60yuGxbWQCmZLYvsOLaS85eAxftvaC
Yir2er8fM0wAMIUog2SmDt9HW9hKmeUXWuVnMtXyQ1jfjfKXidieSjJJIaChFNSZgd6yxZHzJqiD
+UpnK4dQeA4fiuwbI77kJxBnzDB1o90U6sKYpPIs8BLKtOSQaHiRrOtzr8fvLQtv1dcIEJkWNsbP
IGk4Z4xN+WrcCvQQzQhR3+NVBGdTQhwBxYs6REhdgxdCVO0mPvRVvRH0Dn1cJ14Z58PpMH5bJUJl
w9ee0uzKyazOZWw5SMJqDPnLAVl1tRPVBu0au531AIOW4i+hqb/JR11ZUuMBFluMYRqv80QXQxXR
VjEmwRQGpfZuKVAPKEd9kivLDGbn3DXYVzhtH4gVNfRaOdNAnoypTXrvpadfJqj1K/17mfoqfs5b
vfXuwq+MiQhQco6IPvwLt059hq9Vnb5dOOVNWfx1d6+bOWIxS27bgTVVoSAM76lj/Jg7fdXxlkEI
M9i7cRqJVNxw6uaFpdSQOneCKrUOOVvzQAfI7ymdUNsYP90MUN/YKJptDkTRt1OSw+opH612UZ/J
CjHaCEQmE2xdCCUUB1uk8RAUs+BPv9VkK6BUaL0SupLAY6T9eumUVwANL4+DuPVMImKhLzUeDg1U
HCgbTfImXQTIjx1ayuz0AwFWYUC8yaZn9f79F8tBNtsWpdPNcIkBrxckuEFp/8pbS5rlzKFF//Ar
LPNI2PAIlvQd0lbbfh6NT3L1u1kdIorf9dyUA94J9++aHLgZlkOSleUojMiLask1d+UNWbbLGHLG
tC/wNLsksI2lx8XLiDgxB4WoOyoyFMJ6LlcY2EtoPTd2IOdf25aMAyrZqCJSk4bqDe9Fanx1fJ9T
n00S2mQvjB/TXfARZ7Ykxi/Ev8fmfeI8QjijnMpPHObcI2BM4/PfOBEy4ojZQEObOqd/aYxHLqJv
st10RVcSHHGJcKvKcNhquO8G9/pHYsUXzn79KCwnMTtTrLD4mhGAjOlrnBOzv6+AkeFAeOvECYiL
tM1PH4fR4MjSzJz5ZyjAbIPDhvEKPs8uP3bcGWBIBE5ApSY74pRWAjMCT01Uc/TicgllSF3EMJkj
n48SXANYPuW2Z97gY1EWher5EUAOqfP+qFCK04uSfLgSKg8+w4R/dznoZ81vUAIL8O/uPV4QXFsf
+e656X1gGNMFKD3oWH6CjMHWTI9AQwLVh6br5DduuaDkCPWwRc/2dHtzylQRCJSxDtwjZWGivtGC
UVhYRM+95wmeg+a3oEKZoqJ13LizBzRXMp/EsaJ9sMg1miASWgN2zf5geXQFz+2TXcUtjdUBrApM
CFdVhu2KHpOBZCiLHX42/dZo1sapG6VXOL6PQL60h2EMHyai6MIueOlVT/ONSEOJZ/PnQskMAm9a
xVu4Q7TyMTG88ztuCRSrLcHP7kDhwox1n52LpHUmPbhCO7thposmDpzs1WcIPjhn+R1AcKuLSKS8
uRxGh0lldzfAhzU/JlPQKLXCPg3vrLJ9sn6jgjoZMxmbxRLjCSUnJzH+iXb93JH6umo32nzCJdCg
THYNY843I5N8Qk74ePpXZSkDixFIy2S8g+xG2Y4sefu6S6ecGWPmtesIyTYIN0ne0JnedaVUs62I
GI/yiOxwiA9mSaEZc/rjUfZ60/5kgGOoj07r96t+WlhOzWJbS5YtOvJH+YmKr/gJqqiEogBAX6sR
wmBXiHISwMlLhbj/s93VVp79IUeW7B1/s9MgUOHuux/JdaFrafGDDFS638T7FP3iJ7/8EcihGZL+
EI2/f3qI2IghFL+pi1RD8ZAr0RhN3H/mlOuMG8cuLu7MY4Mh1evs4otDSt4KxF4lDjY+/whq+z7X
8zB5M4JF3VmLBKDTcmT/sZxYgGFWnNrvkpbIJoA1QnJuGg4QIeQ1BpQtSZMOo+Uo909GEPAafil/
T/4ofAQPP4+sg0EOTMh8Ju2T6VCc42i84z89gh4gjZRRF9iIghsiodHxutPa4+BOMOraDOtiRnmx
5UDGiwLDAfMyi2Dku9c+2YvzCjEwL+wOxPvjtTRm4cNG9XeH6uf0k4lL3xYHZLh/FNbvHymq1+U6
DSaA2td36mrY6UdrXp7/ODLUHQKjHTPJr78MJvo02BnghOHoby16BSS538WfsNcryNrKY+qG+IBS
PgnJtwGQOyPLhriYdmEyaKi+WAusg93nnW2Pn6Tqf8WLofzgMbZbisKn5pvEILMTcIvp45HSy9F1
lQqzKg5SYTEe4xOL/jVp81rd5jh+aI4ybS52nrt9vB4mD5ef4Pxgegg/if+Pi20QauA6wFGz4nzZ
xPZ7KR668LGwPOX7fVPWFkQUXFPmmMwUfK6hy4k0oFLMkHtotj39LqeC2tcQrSonFJYXadOWMcZ+
X9NXrb6SremSXlvbtKYcqOKzaOxrcaRWnpJmCe5R3FjcPdd3KMWrrd/4oogtrldbpsE8ttbSpB0v
ZntN+uB7aWg+RmgXIcxIXR2xoz7YnLZoQ17MMUchxbfWftF0417zrXzDKMOHvqpAYOSNVZzt5ot2
jx9k1GiZRVq9fpLyiXKAOr5foNy0Mph340uEcLdSgp2HHd5FOTLWrHRiUaaErh6+5li76Qes+XTf
U62bWWtjWUU1+UK4fewHD89TYlfnJBhoQ3B0kcfPNs3R/ndd6ZTFEJ4LQZjF32W81E7tpQv7zcO1
TFv76v/U5lyayMv4eVTgLLnU7jg58o3KFhsv5ElrMHuxEdwM7PsLihOJecXkbsX2k9AJt9IcnpBu
bQeMKtxzs125TkeqG7GGoiPe+J+Ji6k8orlQi8yVTVw5kwz6jcL3fVN9GSuFAFTDQitv0pqlMp0c
qa/8PLB/fgmL/OPFr2P/+CdfN//hFHthIW5VJsnQ5RAWyjZY7+8QfHtJDl/bFxs0sVNMXXqvn+JS
SYAolaOJe55ODh/R8JerICp33pFoHPwnrN1ejtGdPJd3YyPFQXdQ9YgySWRmO8pe2aOc5SLbqLxB
f1N3ISUSQgZVTlkoyu3horEPXhRUBuIRUoKcyV6eP1/oBoBu3rDSSJBPd7BtbbKQD03IKEztfMXe
ye6qFeJC2mB3vBQI8N4IFJjrxBpDZ1TRm9Oo2gUTPad19iKcGryvJNY4DxCyLzJPSP33hnwUZoTd
Jn8VBz0HOI8QIT7Zy/od8Ksv7LJhjt9jIlLXcsSbpYPoxOHLk9tNTXl1KQSuaUQgeLakUIp4Ggq6
M/LrKC8QlVDTm4x+dN6HqS5Sp6qjQ1SUbioWZONArEk0h/C2c7aN/B5kZ80gCYIBYI5AV0rw+9Su
nlJDW6QwMflT/nwrf+KwLCpmgsL7G7xWA+9Lf319jrJ0eg2G4abV15h7JY1DFOcvB1QPvQmGTwqu
1M0vonzU5a/HwG615oyAJkN9YJuvELWGcP99JigE49//PcJB/u/JpsZ/CnD4L/kapt5VddOXzc5i
uk+JqLALn4bTHJ5bmHiDqmNXyfBKi5HiGmx4TO0e6EbmNkTki11lJ3lFmfLL+yEKdi9wZE/A3P8R
y6FMkSP/LZZD/v8xE1NKyH8ILRwskCC5fzY7tAqe9I27CSAP0gXQMzU9VBCJyj2f3VcWc2EJ4Y66
xftM60xsME5Ow87Wya0wtwbGotdHho1j2lB4YZsZu9L/fkf/pxtqyapuisxZ04kR+c+X+pa12tAy
4zUFlRaxBSAWata5GaKExv1//yjpv4c8Gcp//KzpWv7DbXkqRpM9Bj5LYNZ6+tUVgYlj5d17Otn8
ZA+Lt+H+f6TDyLL4P3yqrP+HSJb/8jA6Mzbfj1wmmAZxzx2mGplNbaLnxJQnxW5JgPUR4W9gLe4L
vOVWYBxG5ut8opR929p3M0n67AfdxxaqezoRlAVKU509OTtdiiNIENlynpDQkGTytkYA8peFb9xK
si+oONgLsPTCQTMTQXH8wuvgAaVeyhaN9oO7clocFAm15hGjUv7VTPFFBoTMSVg2n1DdFP3486A5
bo3dnsi1hCXEB4159kHTxxs+mdFDKrD8YK37jxO/eNKWQOd/ltv+NnksCC6YH9mJYq5mQP6aRUVg
UJ6z8ZOIWKyED2E9roW15mlzA8IaKk26TJwgJS00ERS/LR4hIpmFStzFmLh3zSbNBwqOLyKikoGC
2L5RQk2uR/JRHj7uAMoFasiplEmPJ4tIUYR57BzcWVyAhYOyJ8XJAcEFjW8Ppg2GAfOWNi5jbF64
kpnqhFSVJhJRGvU0TsnvHse0DEewEMo5yNGzILQwL9aMDG6l1cT3pZ6GFtd7j4ECUYoG6rXvAPFl
qPxxO1guPEWNpRsGjj0czdrwGwMl884pEH584Ej6hm9qzthtkn4h3Ph/D20+jkvSMu8iLK/6bU2I
l5/zoizhOlz6BJTmZsU8DGzvpAh4dwptNfsR6QvEfJMzfxOWM0sg7F5rEaL3Ns5xGdAW4VjnTF1z
cRC+5HTA24lH7FpwhvfKgW0tMwefQQXQRD+Z8b3inCGt9gtrLWT3P4JPBJ0/CV8vEJYbqXv5y68s
ZF8uMhAVsrhykRWkGJAhwuy71+6l88UQPhs0D+gaXH2jH5SoWI5/rxVo5VtGkUA/x55VnlB51NsH
1PcHHsL2o3Iow9+7Voe3JhlNv+9Vm5KzhQoyI+i8evSlMyIV5FTo4n+p+o/QdO/WAW1N1VsJMQO9
/bzA6t/EeNGkXvUKTEYQhbkViPymfJ1SA8ACpNoCsQEqGoQOIqiEOpMQo4LI4xDnWIenyFyNbkUj
ZfVA3nR+RdG4knsyPh8aEVwbKJksUsaJnVKRz8ISARoeYE+e5hLId6Gp65KytSY4gATkmqRWB3lU
Qxksu7Ck3JwnEvNsGjAIu9IB6RMry2uG0X8yCNoKYvMp2cGWVh3sGGgInpdbFQ7r/FQZjlDZbeG2
gyvdbXlPOzwgWtxYzNsK48yNSdMDCpDsBo8+tQPUCHP7rvadxhZVs2THvwWelLsn0wT9s9e34Gvb
/ms8Jvup03ue6aXN8/NHj/1vZQlwWoBCbnG0JxJKYcDOvqcDPiFbqSm2axsfOHQwkXFflQfPURMJ
ZUmuZX1W9b4e/Lb7EzPUYMAj+Wow6b17ahKUvIjXgkxfwU4rACqXGPkM7BciYwrNG/eANYX5DFoB
wcr7WK2zS7VHoAw2r3AdzdReGUezcaxV4msMFlL8Df09o9q6YPB1Ugre8wkVm5pe5TvbvTZktUJM
ZCRRo7hHT/4mGhLJ7nS/Gc0+OVQECs1Z/QundGRAuDG/4yiDpYaQ01eoTuDVyK+wakd7RL1wsGZV
jntc5Yx3BrAcaZZUt5T4o2UvOM0ms1yoMHoubB0WUTsD292j+sheS7mfX8qnNwVXDJ+1/gmrkOET
z7A4t6w1V4fGj3CrYrd87hQUTQ46QwKTldUk5KC5Z/7uHTXkMcldFafbGBBc+UyCETWk+pUbweum
iiEr9oW0oKIU9V/UgKYHhZ1+tZOLGlqLXYpALG/oV89l5cofAzEKr1/D6W6m5pfrRHH/H2nntdyo
tq3hJ6KKHG4lgnKyLFm+oSwHgggCJNLTn4+1b7rVLvviVO1Ue61eIJjMOcY//hCDbrlBSu/E/J/M
3C02SIE6sdr9ybKzVzwR1pf1rG92RnVA9afMJEbDV0royco8Zl5gotIZY5mMpPKV9iOEiiwekw6W
vMwET3dFRAyXPUMh75mVCc+/zTAmGfeCY4obbfyuEVCIKGVNiKWODK8Ajy4GKqJXO+LC8DIZQvFY
EBEsVW6xMBw+ab6LSfBqMMhNxmJpZyDuJOYxseKk6cZFPjqqLxXIBhoTlVpnRiEtJNNgc492Rfhm
+I5eTkt9bjCBYMbdznoWmSW5aeTewFqWtDp1bYfqrK93vpsSgDvVZujn2jcMZV8HpjFhlbOOFDa+
owum7BAP9lZwTMnNQV8APAZUDxUAM+DCleirUJiizb6sizXq06lp384Iw9KGI5V9z1Ec9d3j4PCI
sh7UWbA4RsRB8KekQ7D25wXo34Cemu9w21FPRnuNyo6hZI1iCd7oGPek2x5iIXw8yErYIQjR6DXc
iA24irxM+fGn1nu7MFvKRs/lJ590CH5zhS9HiR2jZR/59Qrkhnbg+gnvns4jt4UNtog4EqWnfKrD
yWYcP6/WOJAyuQCCLNA4mC6M+2wwowEzk/BlZegwsN6kZQlBbuglKOQBulNMkCeX9wb/y8/7Op/G
c+1tMDqSnmskjqR9lHb7pc3COcm0G3Lk0kHMfEMY0jJigVYDIRDIAm2JOUAiINbUMpz4jfIGm17U
ljkmLLwMj8qAh65jSODGq9T1dzla9bG+tzo797oPdttNigJ/kLPdBiE0a/XZXzcLBAdjKxk9I7XU
UKuvctd3EPjAiB6o14Oo9nIHon7J3wZmJbIyMKY96NeoxiSRHJrMweQ3nvOIxJfLonZK1KIzmd5f
wkFszN3xz8681pWH+uRqC09tgvwlstvVV/mShPb5hqkr4C36dHkJGtCsY1yizEkJbjGQ/SWAN5Da
kfWupZwuo5s9/FLEndeZMMmRuiEiQpLLyctHvJRX4SfEGiQXlJgfaD95mkOU53N5YHN/ogfljyP0
s79QoOFdwF7wBTFuhNvB8roadGxA7JBXw11g18t4ieNAYF9RHNAJ0dXCwQ9xfBsXkwpJdizCo/eR
2c8b+JKsoHHwBeqZn1J5dnNN38nJ/PGQxzMAfdcIgEF7BHVyJ7eu/xRC3U7tTbHQsi/BGG98G1+A
maLb5aH6UEHQsaNl06u85gnD27REwlRMsbVScQoeyYi+ENSUW9Tvn7orbK8Q9Fzys4dQN2VWLwOw
Exv95QCf+570FTrP0angnJNtToZp/CY/aR78SCb/LPNq76+tz+sbg7wC5V6wjg4fRHJ7mReWIzm0
0dTA3JkN/zzxeOl35eeNopYdjd2hmyPtdeR36QB2T/Qrp7InziMX192pD83p2G9oa0Pv3LvCYvDF
6OxkhdMWNZiNpoA23tXPzSTGDKizn+PXYmo44DZ8ofKFL52uYtAEJ8EIVs6UnwVM7uSbuwyhfXyl
Lefl9pGHJkI+S2wfG0RjynyQawJwI0QhAQpNXe5PzUkDw5v7yUk2xboAyYoHEb/5IunChh7jBkcM
hMFAUHQdssXtvd1Y2fgOu39fVfYdw6qDQR+Ddwye1IhgB3kSJjGD1AwfQrtw/G0/zHIOvdthvzzS
kGzijgbTYGLZ7cZMPGF9W+MI3rr9E6MSdF+ApPjdkFM4l8CBmFXba3UmLxlGfMQEdQ8RbsL+5hLi
epCOzZfAwh3ovdDhPBV/K5bj2fTwycsKDHCEHQVdO79AgEP9O0wQEElajsp36Zjsju/GoBEkYH1g
3Y0bMoygxq6C90Flq8Ngk1zFxv1SffUxukqwE6nF0bp7Q2X6ytzupbUR8w3EKCyCUc8AUZM+13Dk
LvDPGBdLXm8OKbxZwaqGEAOqDDFrpzPeZo6GY/IG+GAK3ggVpiTjzVzGWGsJ6/yzx2Efrv4Iyn0y
BeKbsashGH7RZyCYgIke7kDLdWu/YuvyhoL6qYShx9WCs2wgLUgAoBGCwDu1IMCAPrYkXz7TPaKK
+UQ1hN/AIlrd3pWpwZnhBhOlsOkqGi6DOmME4sY5ZiHBRq6Ftgf8QNjEzaDvBxvr31GkFS628Zi9
ZAtlBC8Co7IFlRISMRcVx0BIHiZ0wVonx8l4Aj5iyx4kHvP44qjqNOTXr4PS0+fUBROcO/+3RIx9
NOiLEChtOSX5f0FFo2G8kYxmkXvATzGdIGrYl/ZlJ8ytzXO8+t/Wj21TBZNocCnBgthL19aUcyx4
F6YH5HHDjKsS7GZSNK5xgWYxnEvqmTkdfl3dU7hjXxxbEw63YmMiGp5mb6aLv6y0hM1MwbrDY+Pm
DDxI/IC8Z4OmGed4NvENJedZxbl4B62FNSBdxvSEjLvwPHpKOQV8T6v4EOhlsQ7rlgauSU/NqsUa
cAUMzrhxdE0npmwTaGcAa1NCoEgYs8dNQixuW45kVBMknxob7vu6ZNwOrTOgCRxjOhLScq7bVbY9
3bwBigQFDyCZA4bynUcpikFmN3ZQb8x8Yh67sww++zbUJ+sMmxCycJE0MqugZz6J+8sLce+ax1Dt
bpcwayBrC7bu+kcBX61sF6Su6VaVxx/BdnbTv0UKRR2bCc4ZF99VTU7QMeWJPGdoUO0H06bUQ9c1
62gpKfYA7MbNudyVS+AmVsyJASHsjUmLJPIpWA9vmyoG8Yz5eqA80DAJSufXwWWa0iNxbivOZpFb
qGHOjzIZTyH2vx3ejuS/iecPsQa6ninr2/Bp9C9nGheITSVOPswkNFeGbtLjFdVUbri/EsN9KMzB
mlJetu9W5Vx2CUIvgFOkWqN77kFFsyCVQRzBsjJjrAYeQvS5cMIxfU41NZ4XjJnd2OFXjegTS17K
3io8+H8XynQkxF/toaMgUcf9ENw+sgi+hGZNE0o5ZkxEPsr9ZdGD4ieuJjgGpe8r2w8IHPNsVuca
6hZFjg3ayRrNbevEOUkNPGc6pyUTP3R6CqqcUDeoZNgxwO7RFlfUdMxLw+llXfOe4MnX4ws1wDGs
Z4NIzTlXb4WFT6kre+kpVGYZoXjqWOCY4sQn6c3riMOewnajOMk/tC95oX2FFJzIJ7CGsIKxP7+u
AKwF7/LShLbixav8Q/A0ZDL4XVHVfFSb8BVJam9bhsOOCqysM21rD8U87mY5IMI2mclHKuUUb7Vm
fZ0F/aKxXKplpjU6Y9hylH3OjJm+HkSb6pEQY4kF8oIdq7gvq4+kH4U7oXQxp7Tl7lBA1qgYrH5W
G9nVI872E4Vrcy7MUUwWO0gGp7rAd5Nt+Sdfd5ePwmVFFedccuKtihuOjveMluBNgoSAIS7F3J7l
m7j9DE51WY4kT35Hs8+OJE7uMHhRcX4eqD9bcHltLK1JOeuseUEgC4QDBcmnyOBmzHHE726MUXRs
T+pKlGhJ23X4TC/+nGPYN0rP1WD1GS8PHKZsVc/Ztt72uACZtrRMGNpQ6nItEicRPJzzp2x2s8YB
7pW7nPE+dpsgzDrH+XXLYSnsObd/hlO174BNSyPQRxYtRSO9+G849VLr3V2q0vsu3PMVUXOz97t1
PkXTd+yP1SfSEBp6pOmI+iovX15xwvuIkfn56/yymNwONZsYLjh3BGbN5HJkwi2VU4Le9ozZmVcN
tTMq9+0w4NGhNXdnHffTYvLzz5DVwST6AS2X//wdD8FQUSCbvV8n9125kND0yWOTyfMBzRIxjJgA
d0gli0He9lqvM3Nyfy33a+Foes2uwJJ/Eq5VW5DAskifmAaMeu8HWJb1HqsGkL83A4NCt8bFEqlh
DtdgsMWwGNp143Ch03lQItsINimoKsd6vxs2gCUO0HtaVfItd3cHcgxD2hdpGh0sWJzv5UbgyI2f
zK2/gTq/Ze7sIhwY5H/JWidCagTSNEreczyNEDUyyMEaoJxetJFgAYDAJ1nR3c1AfmHGIuMdn1Ff
Q3kNcS0gL7wby6Q6UtruOgpOYZtNSEF1yoP+9F7jOqa5BmXo0NJNQ37CjH06fQpxoucYwJdgOfSr
Az90XS2iKZILV+kcquTgw9gy5nGwWh607DCIyxlpn9jVYMQ8KdbV5j+XMWTz1JwZZZLxDuw4iY6U
SlsCwz8MzoOApogqosPoFs5MgI9Sq4/0yWVjTmAAH4KXnnJk4DR1x5QJL7tAsSnfaBLfG/stfsX0
1K3f+NMABPrkTXSf7/AT4onlddNi4Q+sG0IRTgd9C3Txm2W98Z1nvWXqumaZpior1oPzt66bldze
ldsOfnoijUoKWv2T875Y5ahYGJNiD7fUb+4tQhfvCC+5OQd5Nl4iyrN9/CK/6V84gMVs1QljfJci
4VasrRetd7O9fMBArdo1qHk0J940uwa+1RWxJOGiI4kiVg+XSIWyDGuzcYAYaSMDSmF0tE9cBXV5
s4bVXHKGwLvjdCKZiZOEITIsDh9bsUEWwhqp57ezeYoZffNRYgoOF0vzEAxkbPydY+H7mtjq3lhC
ohVmyac01SOoAJP4OSRwahAOEyxC5xdsQB6H0QHTzBy7B/jGOAU8D6NLC7MGbXb/4Al5vUsu6tCX
O9Kb/DJY2+B1gRxqLjnZGx3Klpc1gBr53pwog7ckIxTAudABjGBOJa944TidRU+X2IWngznTvbIv
pWcd2sZhFG6gvEF+D5zazyyEM4bX+gu5WCvlqu9HOZyC6CkWZ9UTZ6U5SbFS/S1zQh0GPw/7jiLi
mc+gTlUlsh3+3j/Vum+lvOhvu36I/NzzspbXozE4bw2bylv1zL4JC13ghR1vR5F8Y+KKdGDNsUUP
cfeyGfYPN3tIoJZOteHhH8XYZg67rYAKO+FTSGnNQ+/n/fL72ya1kjVsWQqDrb9vO82VTAgjhotV
CcShz+/MOfWBNvy8ZAajTDBOJw6iR3lrIkN+yrDrQqYXvlf3icGMI/mS8IiHmKR+3A5Yjakv4Wt8
mZqM7+kggncgY+UD44QKX7QZfA60EXoGDeDnXyF9N5YjOkAUVUOURbILHp6+kUhilUr1bcduixkD
do8lLqBjsBTF7r6KWfZhrdMdYsmXep/uVOcyk3Aqkg/Ma3cmbLnpgLp4B+BpZNCg9MVncuw26hTl
fpo4wWfs7sF5kydmANIRScgAZEfsnmPrGfLMGy7ts2ZlOUUNX95OQTupqQhzUuxm3m/ocLBZc/lC
TrdPyoZyKe4F9NUgbnAVqXamt1cKIpgpAnTGJ74n9VjxH2jaMC9G/w6KCI+ER/kpn39+crL4fegC
EQayZak6kTl/LwC9TCu5T2+3HS5X6J+px8s7djODTwAuFzsmPXSVTD4c5n2I3pRJtFMPt6fkhLYL
5vJ1pqAc5WZ5bvJzaPv7fEz2MU5PHt3wM0HGuDcF7OTj8yD9hv5zVLAxBZvE1xAPSNzIpxU6NESY
yZoJGbrlFZuU+gXPIQSjwf1gBUHrThV7sYVj9Fo+DWOsE+X+EIZB0vkWqXbhBC36zPy5n0pUyvvm
Vb26KQQ42HsnTFwuz90nclqvPXJmz8NqnOu44hVIqDpmSl53cT8JG9RQIjrKa75o3HYLMV3Yco+O
uebknNK/j/QT2hhsMOfaLJ5oX9fArb3yU9aBVwy46chEQq+uFzSV9cVB+UByBjnk6lnc8/oyXEza
JaY0pGpA+9gIm3zDR01oQbh7jtYFLiUtwHANDo54wd8hgOYHzpsjRB4if/fRGhyz9a0RyHIFDMyz
BCZHgdRyvmkomzDxBuOFgwK/EE1bbFOY3sujjPnN6edFQ7r1N5vdn0kd/ywaRfONnM+tJwELwdRb
AcOTkAh4FBBWIRYDZ/JYEDEdwAum3Cv7ONbRlYMaCcX3ICpHzheNWwagNNn11HihZx4aNji6uIIw
oFqX78z5LhWAUH5IsY043BbWvD0b8/58I9Xr9e7B0oixsM2IDh/VNI10AjuBymdisDZR4jLQfdIW
eCaf433pu+RiwNalY90EH/BpV/d+BQbntM5lUexj2i5lCRbodi4NrI2N490VX8Jd9AEHmCMLTB8K
Ii+KQ20qQ+VbczLR8l2hFV7swdzoVL+q9MaDlQg8Krq5eaFNQ1pZYL9gDFqqgSj+/Crkb8pdhcxh
g/gcDh5RfGBcGFkqRlWRlXDw3UAKJ2Ha43bOQD9mdmSKkD1qLIevnUWkQRvPSjWeyVj33B1YE2oK
CedaeVrdDU2l6flCO1Y0Y1Pq3ZOqrOt62sOk/uWO/w2XNUxDNmk0EFJoijJkYv7B2wh1oYtyKy92
175hksWQt6fhLwp88RWwKpSs1yyeala4kkE0OuVdu0bEtxN8oOElW/h2i/S2yF5ifCKJ2RikBr+m
qX6zvk3DsAzOcUPhPHm4R56SWeTirdhp3QVrPxWxwEy4ULlbzS8v8JtMpj+vpD+cv1kfZoEgVMWu
VRO3zWVHTJwoqCdG0MCU+EyLX6KEpW8WDDUry0WSVcuE4fL346/6KOqNTr3uGv+YBKsupW1tmZsw
oLQy5ssYxUQ4zfkok69gXw1fRf0KOfCXVfDNEyaYW9ctXbYUxTAfdpC4i/w6JCJ2dykaslp2Xf4J
qy2gu27Kj7x0o/vbRd1eDAJoWh//fVuX7vNbLyd2pld86hYlij9NtV0Xvt6uEfHnugksZRJZB6ig
2l3b/JYI/18t9FDiQTgSqfFkndX7Xwv9x8qVortZ5ukFrzvBpb3tc3mahAZkHZSDGhKEbm6ZEwvG
QAkodWM8qzC9vy3VqiE3+v55h4QaRMF76B9jScIJmBly5NRw4o3LfaxIc7nPXJVzSLgyy8E8OUyv
v6y278K26O5F0VRUzntLfeiOlVBJlV4lVTHRz3VNeMAwQoa71h9k2KIaFAuisVAwhaMa7DLf6SLp
EAz6s772iuiXu5GHl/z4QKmVLUWkYxc142ERqGWSW1ZlZbu4mWsDkmpMrYjzCgPVCndtTGckyZ+U
iCaFZh3BYDAVJM3l251IcFSx7FuuVhxCzKxpwu5BuU7Rhf28UL+jmVmqYqmErKsWJLwHXCTQJKsO
2wTHappLPhC1p5Hp3lFzgpHDpsA9nghATfilMP9mX/jrsg8vKmlvSRyKl3xncqFrPSPNWcME+ore
LsE0kPrp59/57fUMkWWhwSY05YfrXfUrv0ZTs53P12+q2yJVvEhZSbRPVaY7gnz8+XrStxc0VdHU
VXHYBB622Iug3ao61FGrohi9M7s2GIWK1TRqRXdQPMopEbFor3tragEhGsDKg5ffUroC5F9etKLw
9Dxb/HJXw+73uCI1yVRVXVINyzIe7qotgrYLtDrbReWbKYSOKl0nqUDKlP/GsePL1xUdiGuo2i+v
e1hFP1zXfNiV72IQpXF6z3Y1DtyE241UakUWvIXexup+OQO+KRpMUZU0WdEUyVJJyfz7DIgkFK+C
ZOa7FtCOspWwBTq2q2uY2whIQKs/o/rUqtMoOdfYTKteKMzbapX0TvtpMqVWSZOR5r4i7OTkRYp+
yZGV/iW8/n17D2tRSiIlytTguhuku1nTjkw8D/IKtrdZuyWfehyWk+bavZJvzoBYvdPToQvws/RL
KbvfQvj+e+d/vxtT1BVTM4icN41/9kzW7n0IQc92lKixm3vBK1SldEIGzD7Za27yoSxQDnc45m1h
t+OYetCebozllE01AwHcQa6e9ycmofqOKE2n+tJQ2Z60D/8znftvIBGTZvSRYErUI5a52efBdxMD
lAltk4qAi/SZ8dDL4h42hvc2Okne9T9LMDxaPBVF2lrA/5eAmmZUTvQTZp5uOV22+JABbVMEwsDD
SfY2zz1pkiI/wPZ+mW9xY8XzRcGsXp5RZoPk0eBcptaW0TuO3/K+nAce3hIr7B6Z7Az2o+qCPp7e
CAjAQ6tuOYzo9DOm+Mx3LmvY0rhadPb4LdponrC8ERt1t/WnmzaKrNEMQ8tl+SnOgfwhWqsTwEnv
sh7AQd3Lv/qnapJ59TOzqNfs+T4p3Z+/6+/fIYCdYciarImP5QZc5OvtLvFdz2HELPGvRg85hw+w
MGei0w3udAf5DfUY1LJqOZjxGaQaNBC6yL+ykeq5dKVuOpt6b1M64BneZw6m9VN1pK4ZY40A4ObR
+FSPvGBDvNgEkFR1y1kOEah9qzb3dTUtTvdptWGw+XlbGvBb8MmZahsLY6rkl73km2PVlDhWh1+r
yDCxHz7v9J5qmuZnOZgOZi3EeQY049mzfzk0pHzUTTgOwR4alUwcXRjLLfMzBku3TvBK8TVr3yj4
GN4ENAMNjAulvznsTauf38i/2/9wj5okKobI2W89ADZprFRJq3CPHP09vgHst4PLQOpPqTV/P03/
3V9pOAiQFAkatTTz8XKhZJXhPeG0sUbqGPS88tB0OYkLSTizdR+n6u0To3cHvyGwow4DNCiXdrOC
MvCW2MjlwedbDd2T8pYjosYmv56oG3j3QxDyGl2InZjj+53yeVRh/gz8hPVdSSMbYJVHNy/Y5bOw
gYaWMsR1oid5DhIGXq3bqMHAz0cDI8+cBC8JY9DIDkGHhlGWPO+YKdCyzS9PiKixEPv4+TXw87/Z
bUmF1djeeBey/ogA1tElv6tql+1IBPlCn+gVB0T6g3ecMSocSHBuMsV3bg8gRMhQp8+BJXFGNKEy
wQZwb7AKeoM88diL21mzZeIFyXUz+CoymT9qUx72QBmu/mMZa9TpF8hxsAu6G4aM0LxDc5o8myrY
B0kaU1ptNDqAv/GOzAAEaZCGbWLe4KpYUKcqh//lyLtiYn2oyJsm6LaaOeoaZmdw9whQY2I/VU7Y
Ix6xVeu8Cmkxk17bJ/FJcCu8+8KNPu4gjYhj0cFV3ubfruox2LDBM1/uBI9UsK/X8hWuryd8YBC/
ryYG5ixOOBVnkPWZMJcL8mAX7fTq7rGLSkiWhp+94wqIeRid4cQp8Ylnn81k4HjIzyhlLVz8ErYS
cEZ+lQy3wx9DlZpUk5ysiqnIgw8/4DMQYUWS2SIBEbm/vbw0s0HxikoaTpOH77kH2/pkdi2Uh3hZ
48x5lE7WhIHThEJ0JVeQ5sflFMkK/o8IFd+vL6qnvCTTZIq7punFH+qs6ZcIrpYYbfitcyP2htuK
ppLMmGXeC6P+aZhtUvocK9LFmSuZDv7++MKyKwsTcMgRAN5LLNkwlab+J79i7qNtwJ9kpm/TESTB
U+xFMF/CKUEZrOUtPEMVI3v5LM4Z9aDCJ4H8TLVHOAT/GsMmvLilhz6JQSEmeWvMJGyZ0S7xg6z+
YsITgZY4J8WZ2yIjEq4EPi7QRCBWkTpNv4KvMNRVCReip4vbyLh6t8t6d+Fvxxnct+9HJrE7OBLt
oJzeRrDdEUTBpiNsgnnrdYnLPjxvF+vcMaOFtTLc1uUJBR5XcCpmuYOQG8YcBPlBgTkEFzDV4vow
oDxzqW3oCabYhoJJ4vQz2E+ZWTa5IynzS0Sn6pjq4IuIkkXDgUdUwaKahdP6xWKYp4CEwRVGWh1v
LhTbY2UOhQ2sTB5jF8TuPL4vObCX9aT8SDDzuHfL2kyf4ckDITNRQSQYDlAtz9TBUHFDTt9Kdwym
+ET8DDb4ohNPMdnl7yTeBKMjtyAq/kNh1sfAkWeLjy9cwnMxPvNeT/exTOiasFCX2SLcN5yNkt1P
M1tkComZF1bizD1bxQtlUPNynjQDbENmEsm3ffWFqgPbXNxgqDrgsY8bAFz2RmNcYQSe6oCo8V6b
Q5IasFvaTrjm+HfgaoDFLrbl/hDL5DBfWCEgc1S8LMkCJBpdx6gaVua4BIcj39MGY4ZPS8Giboa/
VNk6+DNEH8wfG+DCjAF14eVeCJuiH4O8jd6tVU0hhXkUbLvBCDGApomZ9anMmlGqJOsqerLY/m9k
SzHt1UZQ2W0fk8d4iVCBO8ns5nnILpQRwzejd6LVRyGP41MdeSbU/rJ6KgOo/splkoQ3hNoTlZm/
mH1ipsmEHBw3GQiyzHRiD58kxB8rxHaUflENyxQ7EXyOxzc+nWGJJVDDOocCi5WDdPeE1QKcOrSt
uA2ub7BoZh0xSjkfYD9E2he2IDNtG0l2/cGjJLAccG8EUw6bO0beY0YSY5BROLaILlTrYEo2PmSw
SsZ8Mfx1k9NnyBLCyxta2yKcnNhc3jBohZ7TPpdjcYHhOt7LV/iMwUDfNRFbmmcJXcfgeTWYHSKR
uFCbmut+/Ewm08LUg3Vi2jsTMid2sGMKCapD/QUtDqJS7PbRtR+aRbqHJoEkP5zDHMC/GwH+dtAl
qHtBhTZVg1lmCIUgPLwfIedPoIbb4dMnriToUIlKMIeAQz41fkroCPviSI3DRJrNUoGp8Iodgk3A
sQldFxKbI3vdTIIVjMQU09hzfjamvBKoVdY00yEyfQjZscvDedyP8Z904uH3hLukIgUMx1EPDvz2
3sRL/6PvSNZBAFU6zAmcBiXtiVyvkbihjx0c90bCUn4ZqvYeUT6OnDZ0Mfw/AzdZQiLxIUpypvF9
3kewZSPDfpGBqmAXGeuhHLv1k2oV9KP7W/zBZIo/uklOhGrB5acuyfbDB2lMlGPKJ2CujYEf7/ov
2A01e+lw+VBd5Qt+UTHVSeI9KLj5ZJAIW8wWqg4ZVDwJVFvq7JTvJZrTYGo7FZs+ttNsqq0qkz6i
MqekKIduuE7OjYS/ipWfuhBB6nU1dKRq4JlEZEDbub+pxrSHQi3atxU8ZV4C1Y6Nll/44ICXtIE8
iBkdvivYL8B8z0gVt4ujflsJSL7mDLssvBbgaa5tdm/42BCDxImqPvu9G5crSdYI4FleFtUJbdnJ
IhGAs81htuuAExPCm2OTd/sUYb4y4V5Sf2EXMGzLyTOsfAPH21cZt4FizWngibjDngRsuqa6e/kg
oHPJynNloqbViYp0D8bssPkTpxHtMJwbg4A4wZfAeeUUx8CFQ2fZfJ2wOPG677FwB8zrJlRwTuYZ
G040GNuMZ2nDOKrnnY9/wKD45Ud18wYSsIRz1ejGtpeN7CJc+IU8VV+Y9Gkegyap4xvSp76LpRgV
UO/APpyErxZeIr6TYOsGW8L8hcTwXQFuyoYqi5quK7L2UIAnN61rI01Pdxkyu+i+y+nHgCHlm4EV
4fKKpunnSlP+F1ox/wNWGNIqmvZPxX9XSp/Pq8h2V5Z1etCjZST6s/JWOy36oMTa+jFei8xN2/zi
GTFgz/Wg4VqoNy3bNaGICLYUsOAAlUfv3yc/3570LxbJ7emSYYqKyBz0cYKsBnklRrcYLNL0evWQ
tbJbXlv7LnylIb6Hhh3SRDV8YpGKyO8XyEMfnvYDxiCZlqUZAKroZh/7U7O7F6YUKyliBdj7F3Ns
9PH8EipLXoufXTYpfkkhizS4CliwW5QJLUx/M6mX4W0IrQDIt6itBwczjWRWFbss3iD/3/R6Z9ME
iE5E085hz5mitugKpw/DVao/p9LTtT2YMNNS8T7JItLX4e92cL8leVppTq9jRkaSm4W7ZYkLGJOC
KuvGVGbRSTK7BWZ2gw2aftG2hbkqk7NOuOhFupFpL3o5vyOHWB8zRIi00p6bDMzLFNQCnPmX1/fv
GNuULF4daLIlwmYY/vof2HzRC2DblpzumF4bvYJ35HNIMHqFIz3FgrIy8mPELBnwSOchVf355+vL
3y2fP6//8DlVhZRlScb18VYTYyzKs3lxf1WVY1xRIRBFgdINQzxgXCOSdzoDYWrRnE7nCoUYF71o
JupeWJ11BLWwRn++u29gf56OpBuaZpo66Mdw9388HTH2b+m9KfjYyaOEs4uJTRwcmssqsbAZHVCr
5jh8/DrU5+bcwtSjMYctXoi/7Dr/jn24EUBf0YCoAaj+gK92klbHxS0nB/i+q6KZFKNUTM9dkv3/
rvPfZvTHDw7B7PxWTtKd7DeQ4YjkQ2XA0821Xx6t+u8405QZY8kKaIbOfzy8+KYupOJuBMmuRV/X
j+XUEXEKwU/V392CZ95+VBKyi0vmEpDbUicZgiCi4RgZCRx42IJoXn3ECrUXnys0gehuWry5xhVa
yKSYKPpSMuZ34WxIxZOSu6F8t4v2UENPRGlHoKmjYmb6y2r5BiyRTc2UJdmQAD2NATH44+Glfcd4
rr2Svp2fqsvTTac8uZV2YuyM0OGWcUbIoc/cC1f18clCPXNnUEtOF26uzS83880xpYj6QEnlVriZ
YUH9cS9xwJIW2y7dJbh/XT2+6YJscgYvQeHkxfHnX25+szyZoUPok0VREyVruJs/rlaWvW9eJCXe
DW0zxaIiURuN5H5yQ5XydHkLzvCx9Nf8AL1fQ8z4jqaH3MIAipmd42z8KV8xrHI1MlckWy4Jk0DO
261g6eFj2q3+S/dL2kVM9dQupG1K8YIi8u5Sn/OQ4Ru4hVt/EiOIemoWENYGLm+tjH50WWQH40us
PYIMqNHQJwnw8yQoti5mf55M1insyeFqDUgFuMI7nzNgVLSB3Inm/25fmz1UEAqanx+Z9s1igQGp
iwq7imbJj1vLTb0F+E3KSE6Avbblu/+cvViRcyHVEBHse0OWXAWVb4X+XnVMljdUT86xebZJX610
IAaJn81zP+9xTGNjgmd0safmCZ7cnb8ZW50OgB8jEFsvbVgOJlqNHMnansZSZHCsjCSo1DhipRdo
gQ6Jm/k5P9LV/fwz1e9WhkylBMeC8/kfnlwjNnEkR1m064BasoXsYeBwiBcCMcLqVlnfZzRe3qCo
MrcN6Nh/bE0vXZqEAQv0QeW5QeOFC8oRM+zZBT/zl2Lf419Vru57zKyoe328iH++afmbvUmVDcWE
ZKGYfM0PU6WLfL+k11qMdtCRK2UrpD68fcqGfCfUs2Q4B9llKnj4GC2W6D+QkcUQM8WPoALVH0wk
GAhZ9G9+7OX6L1Mo6fu7A3K0LE5tJix/f2zq7VpbjdlFOw2zThIDLiSoeUFyqM1ti5ApWprcoUHF
9/NTUYbD7qHWYsIpgjub7HL/UGYu7Ch+FrZ4jRPGWu+zRfKpaq7+1a3qYyRA/btMTFCbRUzS7Qk7
h3YXhY4+ogg7RdXS+gyYX6AMo6PfEXtoEh3z8w1K31TKqqLCLeatmTydhwdjMvuqfN0Pd6asIv6o
MMNc5s32Bjh3LQCLaaVJzr38ssS/KxK4rMUEWNGHfz9stWKSpfQDAV+ytsPUmq1WTi/u5b42Lwdj
CCUqV34Uj/aztK7HeQqNc1g9CDJ//vlDCfD4ehRNphZXFJ0t/+FAjboivOUhv16GnsSKYGlc9Zlv
vZWmORKKRSf+csFvf7hhcYrzyA3VfFyIV1EVfb1ViMPhXCn7eFOb2dwqDE/CJjFT33KxHrd3gF5I
HlLM5OTJT2ASwkmLY+zXcKv4+Qn8uwBUEZqVIfE2NIXv4+ERZJZ86+/XLNgVdANYKlxX1A4Jyn41
sxc3yoj6l0fwz+42XJDK3xAtznxJfLhg4HcZ9CYueBNmV4E5vMNRc/ltyP1fdffXq324zENhoWhF
1AZpCttHnknZtosPgnnU49UFIh+diA4bvs/R7c2U6jltCM2Ek+LTCapQPEMKDR5GuP/lWf+zCz3c
0+Oqv6j9tdW4JzVD06ngI5ZwXK5K6W2XKbOqXt18EDVz+/Nlv3vgtHp0nBTCkmwNd/VHoZFFqS/X
N66q3G+E8tDOFXDwHauQfuks/+1r+X1/XmnYDf+4ksxPKxsjCqDbrSpCw3OM0PKdIpHwGa/6K2lF
27IDEodBqf5STv07yFdFDc9nhd/Hf/EZ/X3tSAFlyMLE3/JtceJYOKtouBti5p1iKVAQ7SwOB46G
aVCO4pOsZA2q7/W3g0Z53FEebuPhYbea0ZZlGP0fZ+e527jVru0jIsBe/qp3W7al8fgPoUls9t55
9N9F5907Nq1PwruBAJlkZrzIxVWechcbheQBb7VJwwtxRlLPK2xK3fKPBauJQlntfBjIYt371PK9
4UdfIOxVv8obZiFPKfrEHk2zKJQWgltP66EonL3m3ovfexNNK9ZddzCJg+KUm7B6TLtTSW/KXDvx
KYHqXUpvRidtiH1vL8cfq8QyhtoH1QdR1wDjjfMysRWsqO1M96ntDhw3ojkP+52E1B0JSStv6v53
7G6QgJHly52Rx7MzGnmcqRmVrPiWzq1DjCIlbymiPTVQhlYgTIHVDle2WnaIcnbqrmC2ivJOI/pH
GPL5ACaNaMpgIFLH154KHFXoGgN+kXkogl9NMs9JushIA2FZyGeVBgTVD+O/BXh9Dsu+UFVAsKTm
o72RurXUO5biPmnlJraOVfjHomguL0uAzK5yZyeOs6hhsCFLVTTLMPjAQxD/5RCwPFe0mlZ2n3IM
v7ASzDHW2JS4EYUbt70HmBnHV+PBRuFLWaVi4geN+9Qj0Vk9iT0Zr/YR2CRKwMtUyuZU0I3mwsxm
+r3Bhzf5esV8Dg6OzZAsgGyk5N/fNIq0vnKbkujBf1aAFFZ4U+DMF2WLDKnzWEFKTHouTUhBkguy
CgGyEu3BaKnh+9ojotKe/w/rWwZ2oirU9wAfjA6fvNA6o+p5oCBPF3l5zNszC8uN502yl+2L6m4J
bagCsadNMp7bo49jqX9m49/BR0dPVkZFaRmFO4AXDeXMd+8AMWdbgFMI1XfNvZcdXmY8++ClWc5s
JtBSo/GUOKBuamfQtL1fUf5RKxd6hGWKr5tzqfOzQrTsD4nePUTbEDj8GBdYLrUloGMgt79/9SqK
ZNs1uGXCHG8iJpJS7e/bU/kjKBvmUvl3jDFEL3W7JvcVlRhJHcIkgaVEiMwmEmFGx/gC6vu7oem1
1TzsWRGEP1j0MTmnkEPTteua4IROcjenmsR4drVsu+Wdt/sekACM0ZQBFU7NR5d0VRJHMyjLRth0
WeHtqoDGGk6JsXOR5WOpf2TNPu3fjPataTdhvI/rgqTsrc9gh4lvKZnj7Sf5BB/++y1/PMnnd/hy
VqlmrgWq7aQ7wVi6a0nUVq2AQ45JsUCigaL2CFRp1VaPRVTSKX9YAd4gUB+1fCqFRBqLDCJ3UeGx
Dc07MMHvq3a0bSOoJS2SPfx130HlrcXw6f32o4+w9T8ffbT8Y1903LhxXQSwD6kGB9R5lXxkh5AA
VqNk0yreNgwPLuI9NZ2+3H8Uk7csuBPRXv+Shq5CWxDhR4/OeiUxDaF3POy/LSSfJQen4WUektDS
obrzvt8T1f9533+HGp30WQh2nzqat2vzeY2t2iDeOLORSc1gD6cfno1FYHhnfXy/yv4zJsGkqWog
h83PmPPL8rDbqHL8wCTzth+zBsF9iP3tU5W9iIgj3pvLUdPqn9G0YecRvJIcGaM3xHnHKMKidB8Q
MUohbjVPbq5ORH2L+KMr9XPDBysgLloqhPUTQZtLfu7kxwxYaqK8D0e8/6BVx9vzPmo2/OepyBA1
ym0KKeIQU32ZAyXs2FB2ph26AkwAhT41mxjVO6W/amlHACI82r6xD8fn6GOkUyhQfrU3HkhRsF13
UXuMurOR7iy+Ti/87d+7hL9fA/95PlWnbiupg5TAKJ00O7HXO7kMdyW6Gihwxsj50UmlYNa+yX0+
CIdM4a3dnhX1+yXwc9Th97/Mil6krckNY209YadlK9FAxZ/Gt4gwmo11VV+h+WIaD76E2HUbLsJY
XXA5I0qfV/NQ9KZgQR71CqmtHsiWfDBJzsJNamN6ZeMhk55DKDId7JI8t19M+Jphe6hKOH7Fzmqj
mQutKoqSZYx2X9BLs8C3t0qokmzt1dTrsBixd0adnBKI3ZoQ78Mmvbcdh+NlfHJqFHAsnXoaiPrh
ZPgyAWruJIorRfbBA8GaDmzKGiEWvTo29sWc0FkCLtTsA8rVt2f+2omjwyghvhlqVuNQtmlCU5UC
O9gNd6Kg7hPI9/HGrs+3hxlRBv75wDoFMQgs3IfGOLaz4spxUz+zDkFx0USwdKJFuXvtyFsbpZ7k
5BkrWpY+UI/k1f4Tex8CughoseB3dOeNr54LOry7gUVDMXH8KMy0k/Ra7e2S8lL7lFUbd6WiGuXm
G0dNV0asL+vywwEIPsjUNlhIQj4FRMoWXeGoRFxGaxWafnNv613bBF8fbHT6S2lOk90ThUPfLqjn
dP3KtJ97CyPXnZagovYgeWsreaS0kdVbRX0Gc3f7K31Wy8ar0JBUVaaEp6iAkL+vQjOLJTftC6T9
s3VqP5igNAScjhc94r8J2f027Rf8IjqWL5aEiPbG7UGH4Jb2wDmuVeoMI6aJ5iA/AtZJ0pGPmqXG
vIWZa+7CDv+1pxDFdWFlYlfSrD3kPfw/yktnLG6/h/49dv5ntfGBgcVCriRtGh2yfe/UcpqJzoPc
vUnKuyPtXXxugr3oDjrtgCbdDKu0GJlzZ9kliO1vvHTbmAh0OA+aiT8GiBN5pYg4xD9JCGSAqko3
LQpjEOM9hS5/vXEwoRUmMXjxBOzNuqqnyFUJ/RLZHxeYirN1EbSkUzho2Bz9nExhXwVvXvAmuOxr
DcYeZZMCaS7df3D0vSBtFWml2bhduTStFrJxSvVt368qCeP5Bx02f46Q2yL053fm6srBA4QYGo9q
SCIkie+fnDKOQ4KZejsx2ugws0krE+PNjZ5uD/PJTvu+tChmobDw2YYZtDe+jyNaURDLggvQoH2W
LNDYxbrwH3Xj1UaMy5qY3QPVlUxdBOUfSlJTGUc0EHAYsubnREPYydvp8Ty3/2QoWelr2Zln9l6H
Sd3LL78r+8ErN7W04RSJkU4vXjREtaG4yyhmJTspPRfNIpePGJcJDo5m4US3ZoqxbLDVqe+EcJ+F
sR8vahiU42lE/sxnRK1xG09M0fEvL5RlCRffQh3KAcKUXiYCGhBOOLW30lSzeL4DdYRoEhvCojST
Xaq66y6UUO6FeA23SkfCks4pP0IsALGGi8hYWa7+FNvR81KpvQcp6Pe6Iy9QNV+7qnPSrZPnp/Oc
nxOoBqASVKznvutkd06KnxuMrwkRVYRrRRw3juTqvDUEvdTdnQOSTD5C3YuaY6vsa8QZok1Xf9xe
PT8DR4azKHJ/ApBEcZSI4zgXS1kfezuj3JQ0UM12qZcbCmtBsbxbUFN+hkAwBsFWqYrMZcyi/b5U
Q9GuLL9Xq5fXc714ALLqz1DqnISTP0/CZP3yezZHhBE462s63T0fu+nz8z1E05WDGHzF0PqD1Wdq
9DW+P0LXO0aT6zzCm//whITEg7n2F8B8+wkG0JNLM1kdvMnOncxW4XSZT48I0q2nf7mzyWlQzJqv
7lzfVw7U4XmGHj5ZNHojo1Oi8v2+1bSmwgMelxI63uJyiD+lWWXR31jAQkLQGSVJLCEiiAjRQUSA
GVX05qT8alf1NsOEDT7LLxFphI9ugUrTRPwrPsi7bgY2cKZtkGoFnrTQq4mxBFMO9lzY48M076fm
Fi3sF0xnOrQSjsZbDPoUyiE8feRvD9BywS56dy4Q6TM7H+3iby88Oq7Arkp6rOflwV/ry24a7rbb
AVA9yMnh6I1RVTsDRw7tAFFtAPv28uE1mby9vCz2eFihlfr2wv8DgLzvZ3hUow85edg/NMtFNuEz
on0BNGDAar4HQEHhIG1yBAvDye5XO92Fk7/AF/TLaIe0LcrOCbBCvARAzYcbFZgB4EVUUQkKt4gy
PuAevGq26iFbJavbm27UWxtuUT46wQDwAJIoGDjfF6Hf5aIV9HG4U8tyGfxSHCCUxpJ7Qq6LqVo8
eHigSCJq6AYnrbnOn6zyrwZFEcx1bj+J8jMyUgnXJNp7lHEUrqvvT2JmBRxXzw84bsDulvnEKbmM
C6LxGLyjScZUth8oocx15bGTnjs3sSdWDuOuRgk7VbewC1vyrFqwl2YbLDR8vbxsHnRg9ZNLXpIP
gLuVeKupbpkbI14YlBg0wd+GVL0a4pfcladlENyZ4WECR4tswCVIQ6uQBuT4TpT8NMEIw7C2AN8i
9ZhH+xyQX3AqlNPtCRz1CD4/JSPBngK9aQILUr9PoOqBkYzczMcYEQHwd+KXXN8E8oe7sI25Ji7B
15Xg2nTpTnQxaiP9GHh8kOW16dWBE3ye3I2Jo1+58cRlyOHhl+iQH+0SC4t0EynILlYfSqxtdP3d
kdM7sbV8bQXpzLFBCkIQoo3OdNEVMR2RK3fXy/kqcuDKYz6nFouy23rOr859NooVeiVmv7HDR1KS
uPpV4eCo/DaqC5eu0T0IaDwBBio9+isg/v0I/au7eeCVi07m4UTVNCmGIgvy/TuVAR1LF2QFgedO
wpscp9lKWEEbn+rOIblXIpGGa2S8AHUdLrFugpj6QZBvWscvtSYxh3g/MF5946O21swKQDfvTfVm
Az5MCHAALZZ6cae7eSWEGNr2NO+Htgap2PdXjZ0+0tOS0yVhO3sxaUEH+WYvVB8NKClTLtcoLN3Z
Bj+LXuq3MUfTG7RGmAe1H+7sdMo51hfcOM0mqpZiOVW8967IJ5gZ3R70swn1c5L/fVH9+4vaURD4
ohCGO1Y8S3NNQNci1Z1cqvqSBPoixCHZx1rLQAdcXBaUontoNDndjuRXqOqTWjEmNbLwTpFPDcDC
Ip4W+VbQz6n6USkoPWQUKqC/YJ9l72gMh95aTKAqtjCdo3LRp0v8BJoQWms4kYGvedjs5r8iMUV3
qD1piTaTxGjFeRDHzaIJtd9Gc9IDBEfbZCoiY2w24LklHB7QE1BaY+7JFcyrcq8zcEeBpkZ+v3jn
IDV7Y2an4Z27+NqW4PqB8v7ZFBrXRDOtFkO7boPdMDkKHrAfHhBU62RHx6j6uP2trp6TdKBAF6nQ
xa2xTEhVJbIDkjbYRfIy6Tain83hT7zVlKE6Zs6b2xVmtXwQN9VXQ6n9zvhXQk/u2n/HH8V9rmMW
ThVw0XlFNynzZViBpEhmZpXQTt1YdTqF3UsRwvfvtFKvXUX4PhHTk7Vw6496CIKmxaFXFemuxjsl
LJa8sZuaCwmtJee/6+n/cycAZ5YAclkaRa9RXFGVWR5WuWoe6vQIcapMH4aagrtqhKVs7yN4lQQT
OHaTufz32S6gui9DD4vtS5nN1zxBqCzKXaHzhA151C4p50zYc7e/47UkkHGoLakiFw4qQd/H6aF3
CaktJ7usNZ+7PDg71LJq8lzZ0VHixF81+VW4L1oyWJH7IrkdZcYijCapoCwjlGTL5KMuiEPA8k9w
URSUbqYNJpjam1g6UzWDaeterPxdTTGj8pZ+400ty8Fss3nQgg9X3icwpTk5Fh4OioZjopVsL/UQ
Sg5/6vbLfp7U4wPu68uOJrWRbZEzjAydkqnN1egBenWKQ53lG6r9a62pp4Uv7mNxgHIvA+vzCOLw
Eu3gozXxxbNOTdxPTKQz2HNpeUnNhrbz3kw/1MFpxJmWwj4qKZdzRcRasEvBfoR5COPcntJX02M4
ERlaZJBvg1VHkoD2Iv7LqZjOxHpfR1PqALNGWnZUDiKkEcPqNX3hOKmHQxH55NxapXX+0EmrPHqJ
8G6mO1Ak+tmW/zZw+zBx4PECtJSekC1S02jfdm9cUwE8xKEdnnXvtSXPk+qoG9QjGmce5OLc5Vqz
A+eQDmWVN5dyR9K84tMeX5JW+uWk4jyqNrb6Ltfy2qe/XqOpzN2jKss7X4eV9uPj6KZJU50SrziO
KMKqASPh5vbBVhZdfaLORR2r1I8+PILSPgxTcHvAK5009tiXEUf3nZhXkprkpkEpey35O1Hgxlj5
wQN2S7KP6jZungunWVIPFDDwune6jCCi/zldvgw/OskSpE28IMLIuEP6K9iVEO6cEwnE0q1Rg/TX
1PYCE3u9PxRU/eRR7B/tbF/2D4kzr7ABD85F9dCUSwGTnmJtIv7gzJtqqDbZn950Xft3j11T9nx7
1kZ43x+PbY5KHJqc+YGhVMKQC9DrL8N4reYkfWxZ2zHgR8tTR2pXUfEgVi+NsLC8X1xHFkawWeMh
fY79LjvcqbtlR0EJ4vTt5xu10P/zfARq6Cmhp4KN3vcTjaVs2MWQgqU5Z8vcZ49ryhJFc2x1nGfJ
f6yq4s5KunonGchaAzJGu+uzafTlsI5aJZM8Q3R3cX5km+f60RAem/BYqHf2yNUQAyqINFBsSHdH
c1/oapqUUe/uOGda2vXU27j/FO2FnYZ3253LQR+m6seWpMnDSHBpIKx9n0qzdeM+yiTj4OebIMXd
xb8k/qpul435kglb1f+dC2ulVCcyZnvQL/O/leKF0GQSxtk0A8bbNXvR3+KbJCYPpv5EvTkqH2zE
ydt4o1TYm0NPbTaFeRa9rdgtoAUG9ocswG+khLxU45PaLI1gK8kvrnEszWkcL9X6sa1mivcYxhsh
+du/qPtcX1VY2JkSQsjZ2a4+bOsXPC2s+F7siooqGJzocmeVXZ8atJtokA7Vh9HU9JofKFlp2AfJ
OMXVq8VhDLzrQYtnRodv1CZDWx9iB/KchnDu75mKXs2HgJMNgDISRdkcDa8VBc3ERjYOfA/RPHTM
i7i20pmMKN1np1j2d3I+A/2EdfGdVx9+9nhVmBKyTpZOjwwp9++roqz8oKo10d+5Fu7bH/Ti8hA4
DGLjKrYNS1PRJrF0tA3gHXQBu2wfqvVC4+6nWRcQ2ksZUbs5v/1U9x5qlDY7fJC69tWIY3RZScsB
fAZRA7NXFFKgvWV3NuL/5wPQBNPoR8B2GyVonhMaeZNHfACUW4xta60KupHoJ7O2+1XngCif43IW
h4SG9z7AteMG+NP/jj26t2pIkoQruXEAcqJIGC/P8maBwAk+F+I2cR9LRDO0xSBVusYQgeg0Kw+6
vL494VcapYOEGxJfEk0SChajGZe8FoG3Vha2dv4kSf3MUP+QYPnenEOXComXxTPT/qAl2WNCCjNa
x7FEfzeKt1mW3vn4147Fr48ympAubiNdgJp4gAsqoh8mPmkUMslNwikn1Z33vrbzvw42fJ0vh31j
9FKkBoPPYI7RCrLBOv0byh+6o2P6vcyt36WxMNycNBRnGh1B5nvVkKvfnzNZ5ZYDMzUGwJWtZtm5
3/g74tG8GdI/gnA93tf3kpCrdyk9d2lIftDPHEvQm21tdI3r5AcnOYcogCF/SKw419CZtOmYiu0U
UGHUvN+e4qt7mZKSJQHrAFI6OmD8Jk0Kz5Xx/clmRIKgZEvrt2mv6dPyRQvr9+3hrr+lihzf8KYQ
s0d7OXUCmdSA0l+CpvDn+vUaf8pRxuFh49WeXEgS7ox5dRV9GXO0ZOWgqaM2BkAF9m5iN6fUfLfy
Iy1qT3jn9Myl/aDzzNZWMFzR7lzsVyNfujUD+0PRiSdGiZAtKYGju7110ChdaSgEJB5Wiv08F7ap
94vZTqWLAqXP7M2pY/xVJAgpVP+naf/3IcaIDlzCy9yLC2sI+NViZ5L20IWBEOQehMqbYtLI7Xl7
2q8eFF+GHJ1Zcp4JlusxpGIPvDQClH4jVQuUeJHbvBDS3B7uapVmILlCFkfJWh3jchVFLdW+iVzk
ug8AHWU6Eu6m0cQ5MIleB+MVH03jzWqO97fu1QVmgbVXREAS1KS+H1MWvO9YRI3sYCIuIy2pxyn+
A8XrUp8p6rbGeyOYp800FV8VbXr7ta+dT8RFpiZSwLCkMYjVrmVBT9PqM0AwjGPdw4nP971/zjBu
vz3U1WyEi3DQU6AHyqt+f83aVkPDE8HIBNI67qqNJJ88mu2o3O57Wi+W8SwGZPV9AjSExNu5FBgN
i7GzkusefYEM2JiDLY43Dbo/qoyR0Z1Vfm3FfX2+4TN9uS1aQQi1IIrtQ9luUetNCIqJETnJGn3p
UDO7PR3DqTEKzVAnsOj9wH4HTjI6Ofm91DarINnp2RmRZSafPrt4r8l9dRQFIwRWl0zXd3R6RFHh
CroLjJc6cYrciZFsBNAM8T3A9ZW5o6387zjDPfFl7lSzaGNN8ZOhoKrKe9yRSXby7tQZm3sWBcOP
+jFxbEcieYPO8bjB1Yt5LZRuE+8cnGyrZ1HeZ+E8dY5NcbS8d7+/U1m8skN4MwQ9yR8oGI+rblB1
nKqSAqi9iGZ5m7g+p9K+MY9ac2ega3cbW0NBVhj/jaGh9n0OszBKC4p3wY7jxxWfXO93nQgLCHDE
Cx7qq011vhOeXoGtoftNT5oiLdBRKKbfhyy1Ku6MugSok5ybRtmlmFUKb7ISz8JCWxstXg1C6q6M
3Fs1Lf5ZkK/lDLvoFIXPBusiehsg+3pHOaPJex+8dm31fnk8fZRDC0prdb5V0tZWq3lth5jIpQTO
r41tLYC4LB2Ws4oCW+u4UyHv94l25mIQw3Chm9Hci8s7was0DDheeyDiZaYLHi7/+j5fQRVkYsCu
Phh5NmkNDghvuIgpt0Uh6oPdgqMCWwaUCG8fFtcW4ddx1e/jOk1HwCeAVVGpyQ5jpvOWUJ2Ih6P6
9lDXttfXoUaXkZ6IepVWpr9r0a0gN1sHwruNoQerfnAPuoecvHbvKgSP2I1I8B5Z/d9fTfJyXUrU
KtzBAXWdk4j7TQQe34CWWO2H/gSkYkcMkAVBIsX5uP2yV/ccm1oCpMqJoo/j19xU9bbsXQ8W8R5G
YpafRP9MOCnFH6W3aZ18en+fX11EX8YcrWqzsOwmpiixEyzq1N5cLt+k+iPnwk2AlhVoSNkfdOtL
886X1YZP92P1fhl4dAEnapS6khYEu1b/U3RYO9h7TjRBpjKonNAUH/Z9479HBqas3lSI10poTZwK
YeO0Xgxdvkj7VYivcDjnXXzJkHTQOkQYLZhDiO3nOhYsMl7bUjyLBMwOKeVVUXdoRCytIyzOgcg5
tH9SawM6GH+OZjKwASoHMKKOlSEgEFROlpqLOGd0JJ5Pk19K+s5MxGm7cOBCOugUUWubBjQJ76yD
z17UrbkZLXsnkhxfjFsPiDoWNJEwLzvkKfo97IIJ57FuNJNe63aNkswDiMEkGj5gS8lHo0/0QRY+
YGhXVdqAqpZLOgl0BLgkwggDB/mki9g/MT0kLZZwqoDfO1U/tUOfJufR5eTw0o+sMeZNbO8dEQ1U
J5syJ1p0kauLmZuLpBQgu7Qzk6E7M1+/Rm64ovWhePbGy7uthDBGHSqYz4FXF42TRFmLbzq0KNzq
GHJUQ6/2bDqALkAEcwbr1gjLeVnjyYR15IBaFaVwHcHKikBOYW8cU/XDYUcUNiiRT0vkTTCEf6Re
oPkXkHJVKM/LgT28dsVkGXrqUuDHtvpb7x70OlrL/ES7wLGwPUaOtqtl0FjFkm0+SUsLQqc/7dt3
nX0PLeKpC+qFkiAFl1hzHqGhemgwY7CMFDqWhNx69yf1zb8Matd0S6rs2Hn1ho7t8CtBORVMbZe0
BzvFQEdKF8hXLDwZPUYNIX5A2EKwMTLMWlhQBouQPq/bnyTH2YV6stTNNysAkeAjI6iizBglcCNc
JLKsJ8859SIVTk2fAzRf3l5ynzq6P1acDseesInyy/hyi2tFrSrEp3ZKepScsxsOzLFzTTtKbVGc
UPWZ7KD3B/9dZL/p2axQQYjw/Ly1bSIwyhKUP9A4MSJco/W3oqalj6Fa+Rbm72ykvNgk2aZhSu62
Iq+huOCoIo0zSJNJsjyKG2JCSTdxLHcnmHu929vJGXut2lz5eNVKU8WftsiOFq+uizQ+SrjZno8Y
qfdS4yvIi4EpS2pOy/enYIidNJldmyK0Eu/CDA6gBaaL5Q+yHu5NT7+39/7c/mxXr0dDBElDsZ0m
wihsT7LUSRpbdR5c5akmAGiotVdIYthrm/0oyDhf3cuEr0cdNEmoIxKJKmOkWiIKstn0FD1s6Sgl
6aoWfgupME1h3kny8dkMsSJVokVD1+T2y14NO0xUCRBGkeBxjg7FkKaNVrcmn7l5ltGg5kgJ8+cy
2hjYGt4eaqQb9NkLUtADpERrDqAMfXQ5CUEo9o5gkB2m+TQJ3jNpb1IXlnX8u6Wzi0Yq6YTiAqQD
gkISqOnvXUyKRimmiQ+6cWThm56/0O11EQdTQ3bAZV/s/EP30FOq81VdtpOYqFbxalSk/WnVnQQD
LbgARKmi7T23OPYFIp+sHIGu8dDDT5x6UZvOPKqtReH/qWx55WZolPqoEHa4WebeJUojxNqkKX0z
1X4TDHUCenHeFsqzUu9tMNq3p4mKwLVLnOWni8aQJ4xJPaXcp0rsl1QUfVx6cuVYYsjZ/W5ab5q5
H2J7acOjYa+51TFLpMmvfhSWMictSwP43ZjXDWk+d+4/6oHmYkCDRA6GnxGXl/CeBBLORsbScPuV
4wrnitpwgP1GxreIA5S/MxgNMqidXPM2TRWucjPYdjIKtuGyEzRhWsTSOtTdrVG6f2XIxTeo6wJr
mBQdImZqM9EKe0ArNY0504kcfK6hKhJpxajLOqrnIV+/wq3UAnHutM1MbJIXWUJks4Y2guBrJKK2
eKlS5e9QsqZ+suE0d0xg8F02leNjKP92A0QbuLB6W10Z/Vaf1hL/YaBmhzttu6h7F4xePoULF4j6
S4tRhKSAQAYU1QcO4KNTV6VzRNCWDb6bobFvs31FHoZQHbguEAV4ckveo6WfHHVT6vuyRJ0Xj2rv
Qzfi96wFxmSeNS46sS4xkE6nJsRUwa73mYMVgxZNsAEtUL26GP2r9Vg689LaOwCdETNpsW9Tgh3/
OLo2sWUoq8mFKmcL1ioyUR2p0AVFgqaOIRYRQulATgVfn4TBu4OBdIDVW44nXLpR+T5d8R4rwSTt
wfyE/F0RxicXhS88ht5L89uz8V+3m3UH77tqPpHvADVxmBIINaq+n4WAxRzj3DpYy6MgGWLU/D7E
a/z5vAhwByDbPivSWXZ2lrsa6L8d2tZudQnFv9SwmupUZ9UPM3pFeg+561PKgwpBPh/+sibv9UBe
OcWeatg8095jbl8LQ0M0NfOevlw8N2KFk9RYDIAwtTj4/qVW+EItkYxxzhIc1Aa4HUrqejurhaOK
ICiYib6ql8hVQUQe1lBSLQniPV5EEj9aoVhGwImdS+tiMqE8OKWK4SysKGvfp4RS9l50ssc+6WnV
PirwqhVdmMd69arnDCoAEAfTq6snqTNnIpXIVPHXAfvJY70p3l5HqyqFdjnEKBhCh8TwzUdRxhCU
0b7n/VTit1r+JWPBJuebYcKaOJpEeOtiuBRXO1PJpp+TAyRHVN8rjiub4LNQHlOEL2phAyR6qsQ7
ha44KwNgaW88AihJzL9drAEM4b1X3wmyXLkHPnIq2abBxjQXupS9p2G9iKpDorST7J5u1zUYLLYx
AI7RrsHHbdxf1bALiBXDghNTCejOee2mdjig3SxYu9Wk0JxHhBeGQMY10o3e4W7KPjNUcU6Yfwhp
g/omJt2pMFfwfyt9DFVQIgegN0t0/aEzjgX33O1TdCQ89J/L5n8fWR7z6NXO9zrZ8OIh7SMD8x1z
2sRPeYltC1kv/VHJwl8ZBXF5roi0zRemo0w7w1kMa0CoiV6hzsTN8c5jXbtvZfhSg+AsRJFxTTBv
JcHLeu8fVKcezc1m6uiPxHtJwJ2SNVtF3keuNQvY2II/c4pnoNcVO5RlCYbh9tNcK+kR25GVDxgG
JBC/J+ZOpsD/z1x/Z8dnyd6jbWBWe0EGToZWMqSu26NdfXUkbwcaN3zOMVyi7wS1wyDQ25HxGMiJ
BXNAtKp16u7K71yLGodiF2QcyCeQub+/l46Nnd+qVbDrCswshN9ef0oJ+ofMKUO9QAaxL5nutA3V
F5JQrKGmBNcNR3DL+VaULsGEONXRVBQ8Y95Trrg9EdewRp/FuP95vtG8S73k1WXC80nuRTQeOy6n
ttq0cfgeevoxd4PnCNqXHlfIUn20cbSrNdwjSo7ycCFJL7nRbTijiWAXSP6uhhpDZpkLYoZfHZdP
aq+y2ps6dbTs2veENnjHBT2EV3cbZ1cXEIgUPPLoL8jK8Mm/1IRtFe/JzMn9nRmfSaHJOTXjqLoH
KX2/+1Wvxsgy3DHiYxSb9XH7Jo8qzcWZzdtxnCvlvAWpSPiINcFQiNaEx44zp81ObXy5/bmuVpCA
FagGiPehrzH6XIbcuWKDQdVOhlqXDxmvPe3ks+egCU/c1GDoKjTHxJP+Lxvmy7ijUmQvpWFbgcLb
6XDZCZYh1Du+MSdIvgt/u1aGlQc2t0m5HRrBKNtLHDFXw54P2YjUZZ5CUH5yvbTUO9Xoq0fAv8OM
U6vU61sCRqjKNBk9p1qYdL2CPaAe5FBXt7/atSwOSUNKfvRZTDjq35emkMlSKRk+9VQAm/YJvhHQ
UOpVSKkQMdw9SrXhTBnn+l/HGxU5gc5jR9l13i5FORInN4IECQ0E5SLgFZafggQLvzScUbne1uit
AATH7NGa0C1biIBzqiCYNYEx6d1qV1XYs4DVH9CtTVl8hgwl5TqIiyhTTOVXi0Jd2BxzfwsjAOhn
mKizoahEsUBDT9xSsNyZdTZuF7Uzbbg8fCEjSEVbnbTd/qsrH7vyUAki5UlrJop39svVj/xl5kcp
ZewmGm223t/h7+qimhs7AywusKJZEd2rD1w9gDQdCXcSDEP6xMx9OYB6Ta9zq6z9nepvEKaZpsjA
IsWwKSJhK8gnqYl63KjDuQXoiVgqVmNposQVVe7D8O6Jii91jcPQXebU8JI/loMucp+xrcBrjDZU
GaWSFQdUnT+7mc3FqrYuViyo6TREqbJrDHcsWjAdltUOrlHdMuLGv7ssr7Z/sC7lLqCXJlNf+L4N
Klss+7QGncLG5tCkVJgSIfqGgbPh0rBejCZeWIRynXKWyp0DqwXhNeJ6Kh3A1ahvis5v0ajunGzm
sBt+Ts+/jzV81y/fzenkuA1CGaNvvFa6aS5jh9OJq/hFey3duYGGuzuTnCUpnSDsu0txwS0Hwjfu
IAW+FQtksq3opcu2rYxP+rRrJhRGCqwioFdWO3GXWvPm2Vloj+5SNyb5vjxK+MV4k0qeGWQwh3Zj
7YWjMgevu46e4cd8pGf/Ccn6F/1Ze+v+1kihp1zPy26BorKIzQ+dsQOeI9vmOT5mz9VzjzBIPJi5
N/FkMIS4R+WFYXZtiiBTyqoEwx4qy/cpqjFLo30M50CR/hZSotewnRTGix9jRAbvSkHXHu4lYmbP
ugoNyJ1FPJKuTJXoRSfB64yDq++M3HrF2gA8xLxsXoc6dFWGK6uIfpnyWyZnc8UhiSI2Qjtm6IMM
7T5cL/nhcxsZfw16AVmHHAD6FlDmBaDuq6eBvdObGCUoeznAqTB4T8iJk45fxu60IbyX1KmTpwdw
sUPWalMpT3T1NUrbp7z7f6Sd127kRhumr4gAczhl55a6lUaakU4IjUdizplXv0/JgC1Rvd27/mHY
wMgDFYus8IU3AFwdMaYSeRVsIOIvITJFCljU3jat7ir7VmjUQMlbZ8E7SxGalVJuRClAJMMwxQFa
rhMLhwJOPOH/SDJkEavxawL5hcxvTWqVAI0vg9Lg2ykE0QfYOchOQp43ZeQfUXmplmGHZnZkrCRj
N+J9YjS3bbQEwS3sC3plWMFOpVnCyTXa4d5ull2SrfLw1/B3rkPoSvGaZNqsV5Z/wMdhZfsv7Jey
qhakDUnVWohTrRBGScMnD56oLEfvyYDC6LTCtAAhMWVVUEvy/UeCh4CpkSvV4avqP4reSai+Bhic
WQ0aB1zGYb1pO/2lR9su4ZwopHs/xaWwbRFNdhaI7627sluG07Sx8gcJKZyyHUTK4FMXGP1maVLS
0etHjYvQOFj8YVL1dae8TN3BVP8aM0SqcAsn+1R6HLXGt/N38ekI6tNanl3G6iShnKRzJcCPAnch
YDcQCGjCgUQRt7H5Iri1FwY9eTcg4iG0cRD5/eZvq6na2KUpbf0UYhAcC2JsgAt/5x1YA0KcuQ+Q
0if5SjPUzf5MRM98C/vgo3xGNnD+eQwxyW9n3r/P86Ef8OnMk6xo7OKRbKuV9/QfiBnzZVLcdGy5
vk+v1fCnBPEGzSI3ru4tZCuoxcrjXsT+iRAChe9tPXMLYs+o7EKnhJh3FcrayjaOVlbBHqFklNJp
45fSshulZdJbYGyO1vhcO3T4muvaD67kqHVjs1+HFB5ghOkN1h6uAvGZzSgWjeGrSyk46gHuVJzE
wyZNewEV+H8AlJxM08DG4FjpqFAEZmlaW6eZXilAl2OT/hqWOZH+FCm3ZkrTSYsfbavb5A1M/s5b
lM5hjKi7DTomROkSHKtMW83A6Ks4WD3bPVsbY7vm5w4sRJRtB6674q03CfvSvU/dS9TrdKo3RAkI
Ej7aGKFUd76WrKoSF8ipWOl6uFA7b230zmObUeSlwYYFNS6H0HA20rV5k007O4EU5KKvtEvFIaVt
monSH4Q+oghIWo1bNvXWVw9j+9Q1y6R0tWelsaH/1QtJ9O5iqFzFne60LzUy0l7BrdY+Stm9FEpX
Gk7zulLvhql4Ob/0TkZkUPSg65oo/enq16ukwHtcyuskuA7Vu6rs3HhsoFYVbm2uBu+/xN2fxppt
9dHP5HSaBIMGJYbJAOF24AwVnRMRoZK2cuScn91JfIEKekeG7AEEao7fCYyuqnwfLddMmNpYv8Bt
lt2zygFevY/qNf3aoX4JkIeI7/7LyKAaaJPxLynw1xcbKlNTFlJnHxV/heRR518Bpwj7LdeIRZE9
XXLDwlaqL4FFTsjBUTxydDIj9MuxYJjF2InRN7IdOMGN8EvuB9ryNnr+I/ZRlr+LcViwtDfDOqia
ysJ/jGJcs9J826UPSvjHM5pVZUDW3pQhLlqZvexqzLnM9D/gLTWSL/QI0e9C0nK27HqlHss8qu0j
rwaOuEpZuOSu9nYGEmrBsccFcnhJJ6iq/Y/zH+ZU8gfQyqamhevUN137IG3lCKvx+LqyURWn00MR
nxYJRwFYA7BWQkjg/Ij6qcPs85CzUog9pEGfhlDw4Y9JKdpCt0V2A/AvVjaNh4Oo/aDYr1r+A3ku
oL2OhMpJXrz6zrXWHAdj3+W3ff9gmD9y6wkDSM/6WVevcf8Q+5ugxfUwR2tRuTXknU/EMt7E9bKU
H0brRWpuLi7rj7LN/KaiF0jJlzfIqTHbw4qmF8jc1zSgFArfOg7tIAhqUO1oXJqYMHrOYuxQM0n3
8Ma1DBVOlLWdYtMWDoY4FNi8Q+JfT3VDQFhddSgWUrOYEqgP1FU7P/1IVludrWLUC3wG3JRtM5jB
srcLBJiO0qBtI83bB+FfnTNc+FKnyCIakDiYQjYp4zdXMg4luy9znZYnilxsBeVWDRfdTQpNbOF7
OGOsam7EED7q/fk1cnHkWTKWR5Wcoh8YXQP+4Hhk0nC18+rdq19G0G/xvu7hqj/64N0ugr7+L4N/
QIA1QaCefVTUBDwrUbJIcHJyBTLqtX8HHdUqr7z1JB906gxvCuVO/C4vTPtUaURD7Qnw8cfIs2lb
g9YZfeVF147duMqAnIFWLgf5AH0AOZW2fTK8F6BQuXzR3+JUCPh55NmmnFRiQ7mOJMFdaNRr1bxi
78l6jLCccg1FaIyvWgLRHA9aWfnZg1kJQf05dr1U037VG68XEcgnTyY8ACCKoPL1TctUiZEQMLuJ
/p+tiYaEEK3QNBxugyMlzE4SzS9vc+EDnEol6bz/M+jsA+iUQQavgVRLnd9WN2r2rhIH5681rQ7R
f6yPFj3Z5Kh7GMsfpJ1ofdiFtL7wGCfnrhONcxkI2P/saySDn3Q8RXgTi2INrrnpnzp/E0JlMmUY
YWnqJcfELzfgP8UzwalS68MAxsPu7V1dTRSQlEWXGxce7BRsnULhvw82q0bEfR80reYn10VOigCA
rdb9RaRk7JO7EDiOM0RrYRKRg04H1ETYR23nCQsNIFPPHpGfY2DcbaV4WoJnesxpyF54dafKScIa
BMk0hAEAzH4NNOI2QLtNBh2KcFrQVvswruhF4lADWkww48E9geK5lqrH3ns0ynRXYT8sAi4ZVu/5
ZxFf6dvlYKjEHSidwdCZRe1qNXZTPerRdZ4fUQ7xvPdO2QBTRcnj/EAnC/7Ywvwz0qykWvbOmEpJ
JlCU4qwkcbNp5hr0gTktqVLE4Boyw8eD8MJBfTJVM4mtQOMgHiV/Q6zmat2GRo7KcWE+2Hm8b7wD
Nm/kreayJy1HIHuIXz363U77s+s3eNaUaJW1iFFkr6E6LD2kEwS40VpitmGYpB3Ti6cPS1HSjZqR
6k23yjxY5RQ+chtZLwiKXgo1gqvVQbQhLDok0++s7LkrNZALeyGQRdX3w+9q2vUZ9pS3YuUR6kDx
U1DQrLb01SR+l55d2rknPzmxlAJCCIr+XLaPhWbqoySRSTsHkmgzwZE9wCHO+rt2dOGzq6cWmI0L
kGg1G7Qmv671aohjzbMN4MlsRsoRtJQ4DUS1J7LueI9O/fKxKenRyTAL/8fRxdN9ytKNXs6sdPI+
lKeokenhmwNWRqG1DQsBUILB5DmVQN8ll/whTr/mfyc+u6Ej8jSk3/Ps2rI3anjHbFk/qoyDyqU9
fBLdh77IP+94trWqJK5NhHqoRXTFEpyMgc5IUe5lmF51+wLmHv7mjmTNKsqtuKLy9E7CYdSnIpbx
3i+885On26enmWUzZecEhk4idaxzPKea31baUWskoeGSMAbzaqgfhhjVIAXFBXgKQnHbEKBDsAZ6
cuFhTt6Vn55ldlcaqgdOIaFgTm829zLEkZorUEeQac9P+tRlKPQiiUBhLMM7+brOcqs3rKGgOkU1
KPLWCoLBrWha6AdONn801+3UXrjnTpbhPo85W9tlrtDJNET86T1I2Hv3BokJO0xRH0H/6HK8D830
RxT9OT/VU1EYFmPUHRzQ/3i2fp1qWU6yX3mIqNEi9otX0+jvBdVAAetFzaW3/kuXEclPVjeTRS5o
trjpLaR1CFVJqNYR6crxUSBT1ANn6PmJnWJu0hImSbJldPjANHydWajg75NIinesq3U1kL+kP9Xw
T8iVqE2kELsY6E8p4tzG31f6ceid1fknOHVkfHqAjy/+6bSqSt2LA58mAep4tcZ9ceijlQBFX5zr
zK/4b0DN56Fmp1Pa204kDyHVOoRh3Qd84Vad89YqCFDW/dXY34uDIc7yLRFmg5OXqpYufYaSFoLR
GRScm63T/VF4QvMlrPRNXkvoJTpLUChLHd/3cdDcOsS4W7s3kHWLKU0R15AwguzqMDMZmrFyETWQ
8tuAmEwZ0GrM5QNtzPsp/xNO2MObd7WCw3iM2YL+WgJ4kEcDJHq4MM1sVwXFOkmchVb8aaAuBFQU
20dF3saweSzV2mt4Rwh8bYX5kWiDnP9QH3pj87DJQL0f1BOSiiBuvy6VouJHStPH122OAgWtI/8h
NI2FqRRukNSPTYk8UxcfO8f4a3Lk60FXrzqtXwdmuKwcfxGm1qqmYWGiWgq13TObQ2sjkF33C0rc
qDhQ4anSpaCYTDn4bIj+40s+/dSDZ/SMaAw1bhw/51ArOr9deDHWlCklua5bdSF7kGp3EtIcjtud
pAd0hdBDkuNNfUkq/NSpR8plgioGXo1VwNe30NWT0Vg5skJ0sKgKEdU5gG3TXaL+wD/hYrZ16uT5
PNzsMM9azljE2ChkwI3E/xIAENhYmg416lBk2ue/8cnz9fNwYrd+2o2SLNdOhZXu9RTcO6x59PUG
+85MX2UTNJcKVj16GsAvnh/2JM3g87CzU6gLmqEYSyUWCgSWCerHuMuUbpkkzRUxhOqFt7ViLor4
p0+Bug3kO9jCy6J8sMHEorPlly8UxoQotmbgTi/q5MYLnI91rNZEmscqtpYwtwhPVmqHqIKTLc9P
4CRWzxQFGewtILDOKcpSAym+b7Lxx9V6ebN7U2/dxHVXx4dltPhTXzizTy+Jf8eaXQ7tENqypHFi
dqXAK4F5G8HkwoeBMKvwfs5P7dT5bNLeEAYG4NE+LpBPKwIh3LY1MBiGEL0nSQCCQupCteUiC/hk
o//zSLOlHgdKEKdCffrqgLMi/5Tuj9X9i9CgPmqr+43sPpyf2skYUpQUMMjltkX25utq71IU2jq/
T4S6NuKQoscJRUNAhEmChrDiECaQKcRZJIDONDpFwmZJQqW9vLT1xPTmx+vnh5klyEWbOVk5Ut0q
iyf4AgZUGxPVI3Pd4yuLxedPuKQhYmq7VMGaCoQqAfzFmO6DwfDtKTSyJGIdBK+U+QHggd+m/IEO
TVH8dOQnU957484yf+sdlwwNoEJ9bIKrClKWDCIemYsFAfaIvFl71adPCe57Ya1DxqM8PGSLLPLc
Sv+VVbe9t9Dlh6zYK819qvtu5twWvedG+VVmH2P1qcKz2/tZxphko7BlV5spgU+FpAGwfU/5rdp/
/P5J9ii2IoRCLlW5Gu70ifFe1/dTnbmK8tOg9sdNIdlPafTQljelt4HzzXNeVKsUh/y5tzRbOO0o
tehDI+RIRSoZr7CqcJK7MF8jWStHm8JYD9mmcxYI5oTxTdXedJcSrZNnALkP4FBo+d+M+KZUj0Rl
A+GuQF6E+h2HgGjloe9Bn/2iHs7prUnB1dCQI2O/zOaL0WoWWiUKOPR0fdDk2Sppno0fMT4zyLFy
tHJgG4Q0AphcmKkbq1AxoQrKtwIGLmgLAleQ/n+avv8d0Zmfnmu2Z5yxz8em0+xjWbAwbmp9H44g
5Pc4MAbZNgjXcoJqOOW3VFpuh/gqSn+32vbCKSLCxm+L4d+HmAOipVova9XTY8FPl+gSUg4XvIRC
yQFzNUjUjTlMP2szdoM7jfEhVxLNDS55zp8sAZqWAPDREXCsD32lTwe1FliN3+O9dkzs35Z8DDMA
Wi0qYtJ94x/7cVN1t1H/ZqrhLjVudQOnsQUyvOm6dlC3DcZtKMMlggZLHnchIf3QNf32hqAP6uiL
KdSMZ8sny/OgMXwwbuj8baTagXIyukHzI0hxIZEPRU9vS3cHUDR4GbfIATvBqq8b1wqJhYvKbYzI
zT15LZL7vrlyBhkz0j31K7nUF07/HuYlnp9UNVTyB1oi4F9geY6I7jQ0ti3JQePbW+DasNLLp7RN
FuAXaeTqi6F/swAW1HG+idrUzVVkkLtDEnuLxH8J6sENrA/bBS9tXG30l2XbixLqgr1Wp+Gq9t8z
PqSemEsILRBREIOfJkJiQhgsYrvhNwIhaJWW9qMIa228rOpHwU8RTxkD5hE4ITCR1vRsejdgPTaE
MTT1KRbFkeVqlvBeEbShcRHgZEqd2QLMFWGKO2jmQcQ6yvBYBfnmMtbj5AHD+Q+QVtQv5+i/2BjN
IFZKwKDhvRevpGKTkrwAZqJ+d5GveEr7Czi0aeBZQ7Pum0KTJRUFIEhCGvCfiaK4kDWWjS/K1StE
wde8EurSIeAuOmyDLi9gvsOxJQ0Tf9mRBhe+zYVdfSruAbLG9eIgTGLqs2hEEWJslo8gG9YsaOGh
ydekPyrlHpFMUzvWz0Vz35RPSnkcAjxwjp6+kyh7NReQASdPXsH8B7uN+I6iznLWjhawqIKl1zwL
+U+38hIbCXeQqdu2lY6ZMhwQ5XF7IzhmebfuiV3UVl8Fo3bta1VLhcnbwx6zQ3uR69mVdbFtfPI9
qTKMT8ifpj0XJ8im0G9iBV2gNtqRN2NtYzs31N3G4fr8F7k00Cz9jFvNLo0KYQADchzZLeaZAHOz
FYWYGk+t84OdCsZQIvxnVrPXPmlNhC0owk645nnGEeasph7k5vb8KKdySRJzqi5wAYRl5tf4M0ur
SXIaP7yRil8C9RGDhsYC7klK33mDkfR2friTMBOY3FhboD+vIoXzdbxcaaRwSunBCGNyHUvMZh9Z
h15HMBmAC7x6e8m4abmHCX1+6JMz/TTy7OPpkhdlk6UKWaU9RXHoTPSNSSTAOgHSvaj0c3I4XVGR
qcKs/DsnWG0xAQKQfi1wn+jqF09F8KxGS3qUUROjzXUhJTv9Zv8dcI7Vnyy772Up8I4Ij3FUVPmd
TCRaQQ10uMGeBrBuyPYZS/sSQ//krhDobKwzWa/yrCDqq3YnRxbaSVyIAcDe6LeVbcgMRH/hP3zC
TyOJmPhTfOGUyujVU+EdD4q5Laz7tt8qwdoZ3dh7JMQ9P9jJG4H23D/zmh2/RaxOWmEIV+/kvYsL
dFZgQUO9U4ZuGfgWotPGeppit8qVbZu2y27S3SKAymlgqgeeukowO4kRALqwh07di0h+g13CAhtS
xmwhB5Us6aECKr4wV6pzLTB0jn4InNvUeikBJF54DeKcmUdOlilEBPGBEvSAry/dixSggGVQHdv0
vZGGVVUdLE+C/42iyZsZPkrFogsOdomBG64G+YVlfRKk9Xn42QHVpOpg1GOFkqGAIPUDGANna9SH
oIdrHiJy7h2cVqBN7K0avueGQQHsYCsYKrYvbTotq2jYEjCounAVnYY7KbnY7Tr5QT69oVlsmRSj
knTgTa4FppsoTIjBG8QMnKHN8Bt1f99VsnKbhvJyOib9owXBukWI8FH0lpVEkLrV/EI5yDh5fSDH
xUezxH9mq6S0osoYKyGFRC1KUv80if4ERzpwQHgbqjvU6a3mq6vJcBaF5rmZLkxZu3XbYCqB22fc
v4qglUb1dkqAmFV7TxsXEg2uxHCL/mhCpw/yYzf8NSKcYhZuK70NMVWJEPVMAw1klDdScNcm9dY8
wXpYwzU0xPqHZKxsHbJmFbHNbF3F3qrEG060d4V4F6idPOxcNa1WDXjAol4nuge2OVv3mI9D0zm/
uk9/un/f0uySrSLHt6n2xdd2lbg9mrOGBJJP39Qk93aaLEEynx/wo3rxbTvBpEJkVyjNzrUicieD
qZBAqYJKJPRd8IumwqmojSv7bwjrQ67kLtQ3xPFd9AZDG6SdWCcQpf/HJ5lt7CpLDLksU+loGSPS
CPpS9n85g4pn4k0S/RIOvcj6Rd4DbMGlUeBunb0g/GyTW6NeUjxeeBpRMjz3Xmb7vDUKVJcQKEM0
c1/HlLGVQ4d6nPHSyXsB6pKfJAVWpNsWwsTIv3i3nKw7C0Mc5MqwJkVu5us5BysyysdRaJbF61B7
Jj6YaFp2W9w1bf0PQUmemYsLkz51tgLngmLiyITX801qJFWfeI2BM5K/MseXRNpj/khIhMQWPfOs
fu9vyTPapF9etP09tfI/Dz2bbtrWlVdKqLWy06H2ouwRhzir5RtokaAHz0/0VIjwebBZvTiwPDMx
hhZpcTMU+CQ/v2ZhgQC4bIHwsYHmC+nzWLNlLTm5UWEtSyJXJZjF5ku4KQXmwgFIVu9WjwDmLyy7
XQmoURzVex+z0SVqZrQ3ne61M9aO4S3osKIP0iC0wc23GL1mIUvwK+N4obEXhZyXgyXeOP3kuMc4
ibdXmpV7K5SIUkQ9AhQZhPJE7hwAbdoUbp1A28MbE9AV0SRQQBSVQX9XJ+0KJYk9OGIDsmODGoMP
FSftnuDnttpdDNnH0m/UMPwx2h/Ibx0ZhUSrXZBYKwVNliSkKYWXd7ftnASc9D5pXsq+W5ImLZui
ubFp13QRhXO7XEeGusm8p1F2Hiwae05wGy0c6ZJU3emVRYdOowlB4j4L8XtTCQ2rpSkv1CS0dwMi
AfyFJT0j7Kx+XeypqqduOhvgOA5r7F5iha8bd2ow4swqgZCOkWiR3kxMfIPf4k3HdOXyQHNtHxEa
MuZoNRpQwFdhhRrFjY4z4lIEBdOmwOi733VNurCLn77x0nZv8iUvqpPY0c/POQsTwsDoe0VP7aOm
Ba7u27ejYRy0WlrwNXEDKcfQLVJnlww2VlEPQ54tcy7LCxtRvIxvuwM6L0hGIaAwDx51ci5p8LCc
FeWoD2E9+tz+nioUqZBGeUcIgiToGNA0JsflvbTHUKqXKHKnU01rtPsohxiIgnRQBIb2SVR88fIJ
4ZFQ8aK3XOjy0i+eA8Qm2zJdVFG1FdUkQjJbvZURFVqmNRa9PgJ1vra0mH3A5d9bb5F5lIprn33j
d/ik9KjJwkHBpAa2g5e9jKjdkqkJmS+xXRBp4XY2sRQsrGknynaIGI3171rTXc1/pTmEz0vU/EFe
xJPDhyQ6xnK5KlD+aACIhrBYQuu/XO5oQCHNgIWVsLH6uhRDE6u/VgL3kmrmdazfwfOjIKiic1lJ
Pwa4xFnyKgpIoZCvASIJTy8DbKaCXeWcSNmq5z/3yaYgqlQOFm8mslhz6z1naOwpHJL8WpPSW48j
ThJxWUz1jjKryBykHM1gCx0EFUG8HN1mAHr1qnKKRSkDPdAeJ2ePeJntxxdqKSdhH58fbXYnSHao
+RxK9lFWchKYv+RkryrbpL81vfu0u2NZICmcJDsnOcbxfXyxcC+OoW874dOrmd0TfSx1SiNzAZby
uKQoK0vvKrE4CxjiCRWdAKs2dC0vfBARds9HddB+gTSCPuo3sQe5TL0ynQyYauqdKPKySNJxj/Wk
JgttdoCnWfUGffj8sKfu38+jzo6eZtDsOjfU4HpoNkF0X5kHlkKfviSXqhCnzmK8c3EvV1RQtnNK
DdJklYz0vHTF9JgXNZ3W2cGWPD+dk6BWByIWlVqDpf1h4fupEBBCBE4UWDvHJXrzO717qZJygVkG
JwIqmJZQsCi65wsp1al77dOgH+SVz4PGSq1PIyLAAvgfv1I98rpFVLyzic1Lae+lsWbRWRtmXps2
XXXE4DnDKnXwcPfDbXoDsxW4/4XXeapW9Xlms61ojYNtDqrjHeGmUD2KiufJu6PKrOQvUfgsgP1V
M7kOjuqBCgoGfjjelHa5FxFx7PnLwKbcgafB+cc6uWgtqv+EEZYpzxXc8jhQBycxvWM+HRCA/EMs
jhFM7AdvF2s9l4aandtmn8RakjvhdZ1CRD6Kg5Fvi1azAjX7/KxO7hBkq+mc2rC6tNmxU6aVVsS6
Uhzz/jGO36MKPld+d1GL5MQn5ZJH1MGkIqdTf/x6E5koQQ+OSGwpyqEdUUFK5RLmWFOCfUFIe1mZ
6MTEhO866DbkLpnZbBG1DuK1mKwXR2A6o3/XRHcVlKX+wtY/8aWQ/gZSTlHDRJRotjFyJAb1CYSb
OD+9+gm+ulAvUwRp/Px3Uk7cD9yZUJ4x7aA8Ptd1Agai0NAskuOACGBxgwmW1x60aj1U19Orba1F
nHJhSPX75fBlyNnk+khtpkkd0mNnP5rG81ikD2Y60Dm8S6TbIAQEhY+y4i+og+4Srbw0/Kk1Qytb
FXobFhrT4v9/OuAqTjdaBKBffmXL3X3m/rwJ3du3zU9p1y72vXv3dGG6p94wLuu0irFgJluY7bre
jyW7UuLymMGfVktr4UTjIm9Kl9mS6ev4/7TQWQCdnB/4YynOLmHMX4ASGHxYbPlmSzUIci3Pda84
BggwlFjKgfy6cmIqG2Mw7rKShl5/VOr6vfSng61B6M9fRHwbyd7K83O2brscrHQjVahJ/BVbO8wQ
b3stWgX9dMgKc5mN1TryDBCr08qOMOFTskWdCu0xr7RXCErZ+bgIIZEXNYR64lX4YqIRy6Mkwopx
wjDbkJ1VGU7b83PnEj6xyMSVKTYrKdOcwtar0ZDJiZofEyleOvWqUF3tAcDpi390HsInqj5us1Q3
/Yv0l3aNdqaZPJgelbAsWPuB4cZ6f9uHwQ9LvvUOfXal+Ss5B2GwEGVGMLpYZhLov9TvmeciZgEF
g2pjR0WPGtOG07R/HTo3onhYuCXun8BK5R3+kZpKTrwIOjQuXPQkw9qN0oWeLidnM6lL5BkcFe2R
RYXVurPCBwLFl0JdWQjSGLCEV0gtS9pWuYIWe7SvFR+sUvKALKG0qGibl6v0zt5p9/Uvb5f9dg6N
mx6a3/fF70hZxAffXNi8CDdc/ETTzn02/8g3xsrblW9e4fI3gNPGwIkQNtmnm3hTbA35sX2m9cfi
7NBLHGnp7zKjXmmavxt9eaPq3ZPua6gpksghS+D2t9bek3u3lKNta9OXj5f1GG+s4jFHiySi8pjc
iVaBjAhxF2/8CMKKOxXpqkUjqw0u7fOT+87UsTFgmwObn+1zy1Orus/R8M48bEVQZiMYxNMM8ADF
pgJpd9BKlxvsJ0fF4wsGDGIs31KRUFZqWdO84IYIA8wgdgBpKgFC+asdrtAC7gJrMV1soZ/SyAE0
CLEd7Whu3flql0M/0O2uQ4YGrboMTUDABCncoEEztsjBCkU78HYee0+rgVtPyK9EaEZLVwHLq0JF
lZoc2iwfMqKNA7OxRdvyQYWuK0i8qK5eDaO+i8B6khEL/QL6cGszuwdQjjBKvPICy7VBg7EVgrhc
W/GPCVFcdDrwc3QzDUTGWKywAQF3TgKCwqjQ2ET8vK/WUty5rQ3sVL3WSZBVihh1vhbFJCH4Kin9
RnCnhAmAKPFH4KIoRmU4BlpAf/IRSI3mrYRsrV0cvP7OLq4DG6kblmSISKoOGg6YkIpWvFgGyNBI
/fRIXCt+GX8C9Co4K3L4W0cyNo83OptXmEgJZgU1MBRHRDQR3qG4Ap8oFSqsaEfBv6yUV0FPRjGA
JuCQpLhhHwRo0asA4wVoa4SvWnEtB8MasOWyRxHGcwqcz/9WDgzI6/vAXhhJsKCbBjTFpEKRACpI
kKxRpfJatNphfcroLKLpqj1B7KKKL2iDaNyKCrooNXjZtIzrjaxR7GubNSot6GbJtGIjB+0i03BR
nRFaMwkCYL8FUt3EUXaAzIvqDBhurAWqIcIB1FzGvM1u2Fn9Sk8MrOe3GoqqiIoLe3AKpXVRCG/f
VehgP6Qu7Psikz7OctFCCLXyHjOGiDnFaO+UMWj9GiEklH6EUe+Fo/1EbmmwhRSLfgZeJd84X5mV
tYkg7JuK0GiJOVEgGLi+0BTluzTofkj+m+RfuFJO3ShfxhVhzZe4QbZHo5Ly4xCn28aX7yW1AXdm
PHFt9vm0R/pqqUYRJcgXL6bMgLBSN6WIKRyi9i7kmrNDE523RT/gBTusynx4zFWH162te6IdK54W
k9Mxi5GF+Yd1BS9ziQ722qgJD4JhYdcFQK3xRvKHVZI311Uf7cvizgwsruun3CvXtvKGAdd2Kp66
wfilq7fmUAauFsovSEM/RGG2TSPrl4ipcDBYIvjjeoPz8/z3+Uh+Z2EH78k0wZ+p1N+sWUzOCRRU
oYq6HTG5FQHhEnh61hrfyekWnVqsSh0H1Ly/0yIoFk5zPY5gZhBg9nbqRLmr47hG/z+sbaGViBAl
9RmPzWsjAj0aFzqv4mnOPe3slvAbrcbtwYzQAYN8s6FC7oBkoy2V0wqBLHn+5ZyI6z+/m3nRuIqr
rEJX1jwGVMeKK3pQrbUFWYT6y/mBTgS5RE7cCQLojOTIbFojeFbKm4h+VOp1LB1D5ReAFxpdfnFD
Lfgi4OXUW8TUVOj/c9XChv26N6KglFMvz3Pe4p4MGSYDdrBoaVEGv+gj/z1lAfyE6bmQReV6t+bE
EO5T2GkgMA+40y6aW5RvV8Mq2JZr6cLX+i5ugQ8MIji4CogKP+nY12nJdYPTdGVIPwrHtW6aChT2
qhnX2l/qewp2ct0FbvTgaW57N22JIbVD9lTtm3vnLr2mzTEYLtXY5/wH4iXlrZCU+9FtslW8lnbm
Ub4//8EJamcrGU4Q2CasIwA6KTKB79eH7dOijZOGXBhTvBDQVrawHdTS4z5ftEA2U66MIlBhud3J
2mYcXzoBd9dxaVDfazirzS+z9XdZY4Cf+Vlb2q4QHVpgD8pkX6n9sPZ6c50QRiFNsUV8Qqi6UxOi
AN2E7Y5mP58b+40niXjfR6AJCgOesTdmX8okyu9ZuGnlVVy8+0iBt0G8q7joE/9exfKVIlo5rVon
Pyi55Fr6Eea6EvME+nuBj2Gst1dKPC6M0XAroBFlNG6hDgIzvTObvZDZlqA75whiUdXkcjSQ2DZp
/OAJoMTFykqsddfysUZUFByaXikSKQQVOHxwVZgIuYvoQUIqyjHBDRuov6nvYzoIf4UuQO8+Q0ZL
6X6K+WKWliKBn5YyXTKovnCKgYEtQDsgiaX6qIQTswiJKiElLtSA+bHWZtixILmmhCldOeQzfE6/
DHoBbTkRjom+W2SOywSXk4i4icz/t1CBEpd8XgVr84flXE3MJC4O0C/DWtog99VyKQPcRK5zI2Y5
Ki0dVPALcImocIvggHjL1O/Yi3ijdKmyivvnNCYsU34M1Raz5UB5klN9+7eFi68PW48mG3LMrtxG
C0Ip8SxCe00J5UPsaMvO725C3IALGnFOmS6LhtRnYzcy9OafkfST0INGnkDdYu6Bsno8/YZxuXDi
ld6in4nSgVTZQq3ExmwbIxYhKaH3+wHyqtDbS/MUC2h/09F+jAJCPkVxhfil6b04XXJvc1AqaCo0
L4H60OZcsNBga0VzcVFGT17nEpy0BXwZ4SwkiGlqAoxDD5/6tF/XXbbOY3oDIx4oENhS/BFYwIuQ
iBOrg43P3+XBLHB5BDxLdAx11XIHlPW5e9DDesoGZSGcEwQwOkAN3ph0WqrFOnQ8WMh3tXnIyASf
Aco6II5953mkbxnYS7t9F2j8MupuBGKdSEr0gquABiofKvSr19DXbsIBUTleOkIvAcsZUbChu5MT
CI7JGpPuzjjiFW/DdHbkfpWp67490nWk4Fyj2Ze2+Ta3XkY0jlGK3eJ4oaHm35rhVpgnmcR1gsGW
sGxJCpK03SbVHUzU31gVrMDlbi0juFRpnSff86NoVnlQwgat1Q5PZ4P0AnJ0r7xQR2YZ+lLsWtQ5
+00BbyVggfHB4LyK4ICTJAeOcP5YnF+4fz+JiRK0quPi+XGXfAra5GYcxyyr02uYFPxyEmix29iV
IwXd/20oEbd+GipVakPxbRjTObXIcg+QGwtHr1iFl6rm36DK80nNIlF0WKsh86v4GlRNYJFyxCvi
loy0jGabbVbPzVjixdNcK8m0Jn3hFhYoRaDb4RQetSZdYwmxsNHEcy9rfsxDgb8fzoEuoxL8Gcrs
4VKJtCZrm1QUmYUSB8cBSRYHtRDSwkj8/Ev/Fm3Oh5sttUjq+sKX85jIA8lzt1vXq4ewWXjTbvrl
dfeDdUjq5fADIIKtLOMQ66YlslgNMDAQWvrKVDn5RQplXCIOfevefDwZsie8AyQLkSH/uh5ayyrS
MbCFOsRCqXbNQ62trWnZFyRl90KO4yrqd+ffxjzq+xiSKiNyXGjMUT3+OuQkRY5RyYjA45FjS92i
0J9yxnMcijIVJbsN1/T5Eb8Bvf4eElQ18ieAij6ikk+r3gMySm5RE3XIG8FjJTlvk/FVpNAFgQK3
VJRtQNs53LcDPl1YZ+zov4CYICOtQutC3Hvy5DFBcBoyVW3Hnm/CpOVQ6fFRxZ9Trt/Y71iXh/rj
hVnPc9CPWX8aZvZtM0tr4iEg1vo/pJ3ZcuPIta6fCBGYh1sQHEVKoqqkrtINototYZ5nPP35Ut77
WIIYZByfsMPhdrcriUQic+W//oG9lGpKwp9AiQm54vagH7j5t9PgCVOGrHu/PvLFN/xp4MVydyZe
QuqHxbFK3qt4Z+vwtY5y+kf/F44w0rC9PtrFb/nTaKLk/PRyS6cqzVDHzZ7Z1EfM189cedOIPtVr
Ot4Y61tZv5xT8Wo/DTYlWTt1Ez2PTApQnXM2cVXeNOG6trz5BQayf2uxfDRQP1/+lkMuvhe9UEra
V5CoCsqRbPqZgkw6rbqRptCVQcLVnoRTouKisdpGU+n6/jq3BDkULaZCQIQNpj3qGByncKE7ytxp
U3BpJyKvcHy3QcE/Vtp+jNd28ksHlZOJQPOnf+LpLEmO2xAop21tbSCL6KfiB67Jn/X/9wLFC/40
p12eFkQmt+lxrNcQuESyCeGS/zbT7bvoFtlhCX4u53NxDbScpFGayMFiIl9H7YsMBg5YFkYnIELn
cdTvbvL7xBu68gaX7Ss11It2alW4nDo0HhGTbU1rfPJD5YZD5YdE+dpIi+VJik/rh9qEWanV3vXc
OVWLwA19L+DHSJ5/WRhnCv/dLIgfhc+0qG6F7XNPHzmc6N8RBxvXa6pMqg9L6o9JVa1icbXBKcp8
44wOIx8DW/XGjviNgbJ4KUvtC8YnddLMOJbpr7nqioA66Apv2RuGOSW+tMDy4Tr5lXYethjXV9/H
WX9tzhbLz0n0epILTA7QHjIqnliVxX1u3Oo6Ny3i1Wj10zsF1EnJNbgx+OXFqFkOWki8uj/O509r
H7lZ2s747R5L608FhKw055wk0ZlrsHKeAH3t7MzbuD7q5fVo4d0B5qJrzmJ/1sreaaWe9djb22Je
l8SAmrs63WXljWpTLLfvU/ufgRZbc5Nj5G3PFScQjS0Y53i50CJ2olttlIsPBLMeZSKqCDy2vu4g
ie9Hpd4YdFG6rQowFwoWTxme5Wp7febUWyMtz9Sy0cx6MHE9WY9Z/kgWLbZrXDb5pKGUYh8nhFTY
cW710Thl86++NrciBLNR8Jwoq1VnQPNsXk1QAoLl9xNcc5rrrl9+mL+Ro+jWFXflx+s/++IRaVkU
XfR40Xsttrw4Ms3BjC0Ra7OdfTdMVnK/brKNqmIGv7k+1uXvSeTDU9shU1zaKNSlZID1waoDhypr
T1Fd/4X2W5vjs0acjleWq7H10NdeH1cVq/bbYvvPuEs5Wys1SltGJcziwNn2dfSsVf6qRHGrKV5E
Vlnre3Kn7OAyDsTcNSI0FrO6pno1nfduxFbeUHfjZK0y0cw0soOu1c+zqdP3Od3UDV2sI4jNEno0
yCcAYV9XbDUmAykHYXYM/6mC7I6arCCaCVxIS7fCkc3nRhzeJDV8yFSXcwSJwnFgZfOv5Rz1iRRQ
SVjpUZnNFUQUVw4zJJP3SorSmrWY9MBnwP+FVm3jkaTyriF7Sb+ryWrg77klOEkfGl6Cpa8xRm7d
/Bznv3zjl0QtKfXFwSTILYvunMxxY8LhqhS/cvmPCORQDORog2dw4upvTXPgkYcshAL8GkOjdoJX
MiMwccEh79BBa8LGk6yTN7131sEAaXVy6+41qf9qZn89APLRwxB7Mwpp2MFVhbp9+GDN03qiIaS3
pccHuZHKaatDbdfrrYk3vPMcT6Bp7cHp512pgcdx5Cu/QSrFyBGpmx9hD+ozlkNCkmiAc1jkvIig
SQv8DfoCATbg7zTq0sNEiAIXV9ElBCuwSoKwS6C3tvsJ3LceKaNiUBxptFYV/HZ46G5UR/shg9nc
0ExG/KcjVcMC8lxGNvuHupp7i3CHu5S2Z2W1rkr7qh+OTv9qlzZplZnrCL8nKMBzm56wAx/qB1HE
xx/ZPA0On+RmaCVc+PJUmipRf2dNOduYwBjSPe9+GxV7Z5aJnyATXS7/CvNun0b9RrEeRsnub32Q
l862z4ttcc3R2pAOtEZhTl1X0hqxCO/pYQwPgEA6MykjlrOJwPQlbP+BcG17O5pkXtABHZj6Fhtj
CeAMGU4NXqbsb+wXl65HqoksC/8q4kiMxc9z7NGEf50XR73HRKpbdfZ6Jstiwni8J4lZbceVnE4b
HKET/GCoBVJC3mhejmm6Q/mugcplybCOTfZuQlz9SrlRHFys/GkjwAqQhSzlw4LrU3GgJHneJS07
moV5byxM+UeTODQL3+9XB2v4Ws22c8ChV+yL7g0vQ9fESTAbhs2c0qxBoQ0AG6xZ8oZAaaFiSFH/
x8inPfTrVRUQi7L1LWVVqTudBI9qfiljuD7zP6FqCkxRDbJdnWFdPTnraJQ4NKYbL+EbKVrUfSY3
clwqhOpmaTjf6X1jzQPIyJSFbuP/iHwc3Y/d4OkxKSZrnjlOT7X9I9bO3XzvS5vA51cTeLCq0wOo
4401IQqF5f74+ecs1oSZ9WUpx5DGzRljVBJZY+dZnRAhgUyJ8owPmGI0uA/segPfrQ9M96lP4rsp
c9aN8abTGRQ51508ihwUc5730F+v/8ZvNkX/njK06CZ6Du3bus26MlViHTvRQabZ/lTNr2kyeCFq
PYCERn7BcTGAS8VrdsH2OG11/dnno5pue4t+tMy+zxe/A0yFHIZlm1vGlqiNJ7N+6A7SplshJB/g
D3lwxzfRQXI1L/eGU7XF2nZNaqwrbzqv8qyVvff32bZYNadkHW9wxuOfV+6yU7phE/PSTb6ptvWu
2EZr9r0Gko6r8Ff+Y/wQ/pjvDP7pfJOt212xCjf/0lbJXnejLVHJbr8iZXlNO2Xte9GWs3ybbZ1V
55XrcTV5k8f/edX9yv/wyW4wEHGzzXSXvgYP6Tk9mE/hAfc+b3CRTO+Gv/wn5CH75K98FXj/1O4P
8fdDEpb6rb1rV+8Ekbng9+676v6u3W6XeOG+PfZe9yNc+27h+eviIV0T+Ho21+E+30PxWMfbyJP2
HGcnZa/9dLxpO90oUC/VpybH+/++ELHAP20ZozWrfjAp2RGyMlAyQFeNUa/k3bSG+ibJFssQKwpD
N7HpALVeXDUlJesGBD3xUSWfmVbjTPDNfWS8avWhh27RKa8crnKCUNS3PKt94T7DmWknz1MoHG+v
fxSXHpuOogqaqOvCWObrY5tZoJuZIgFldAeNL0E8t7wnoFnQ+K4PdRFM/DzWYo9I5lgJ9Ii+Ab7z
45DiIYvf6Tb0sZZCpJtu++F+Cg9zvYph7wwysTNz61VQzyb4Ar5zM5Xi0jFLEYlqkUMCt7lFKRni
jhL7WseLUM9SLq2Nam0RgCyfLLwNqFY4PdXb/NhLpyc9e9PCvwfbw49Z+rzQ9LKxhgrXbMV6VuLn
HgbI+JagP6YpZkmPbDvwqMPwFmX736qM5ZZDzgH/5rQQyZlfX3WTdXU591igID3NcAu3s3sreHVo
JTpyuaaiV8ika+W3kHISR/zROuj2sSyjfYzx7pTf+xA+rOmXpMqnEDQELrGi1IinDDeFlqb3BfLC
/oeu/04RyznDHd0tOJH+/LObKBTZTF29umvSXTex4P/M5G4hQsRJ2DwpuCUpZBqBtG6yeENqn1zv
9OQpTnuEWIqn1+xreXnfGCk8yWDn+/K6K3pPpZIwiuE3cYtEkR9iSg0f0VUAyRhOTifB/acZ2JzV
apeowdrAYYDnE5VUmp5n/G/Ufg29R1KPISQ+OnPVevC9HuZss05JWjfvNHsHztxMZxqmEb8XQwqU
bb21mqLU0+iwFx70t3TcSN2WXQMEgltSxvLhL8wRiCjBvUJ7NrC5D88wyeT6UOHJFIvwNGl6E1+b
CFTDAWkL8hipXo0rjbrSjb2RvrR4Fk2xvbJNzavLtyw4kJwAsXoQtNPiXL8E5lOtQU8N6aYG28R8
SmkFJM7zWMHUdNZplZIh/e4kOyXzKPubal2/mflZaV7aduPLZHCtMA/P4kONxVs+rGxf/GMgwJno
L093GkzCsaRcqh8xgBR596GEg16N4t7x14696glyUfAL0Dm1gjtfSplFHBW2ubExeJDxLql27HJ2
QVd/YwavOAGtUOwYxrRWw6dphC6Rigz1f3QDUnITrMrBGyG7jsjxalU+t4ntSdXkNVKyt/XkEKMU
Bbvl3rKWxwcURv4IrQ4KKx+t7z9p45Gn91todvxvZa+cM3ws1Gxa2ep7q/8ewNRpW7ic6wrzPurK
TgUPbhvj8aZTy8WL6ufPbbHbxXFjcqC08TFs14njVel9Zj6iJdJ9Mugeofp37fv1DfbSXm6bCjWh
RTsU252vH3haBEpg5gkRmDAQ1G0xnHjIUNnftmm5hBh8HmnxbJZWkqdsgKwzkkkDaNjGeGuhSsya
VwETkIOYHmQ+kTo/kEHnjkN5q8S/VHA6EAy4B5Eapi61If7Mg452iVMoTocvvWeQG/lauJuHfUXp
8hZtH1t37SqrP7J3WDvb34fDj8G9lb50EbLhBFeJYuCmQS/l65SXCB3k2paSB1J+Kk3ayopErBfb
Hx1AYTxQpyvTt9dhqKym5kem3CppxZ+/3NMd7KJsPLXRIS5tazCn6PJoIhiBdmzOR9sCx+jE6arm
iJ8uf43/Y4FPMFmHJU2sunyp/p+9bkU949BIUUwbmAxs9OscSKBGc14l+dGnsuy2ZAGZyp2W7xv7
2VD2c/Xc6Dcqie8LXQUHA5AjEdPEn3ExYuQHSj7rnGRzvSZHsChXFPCYo7B/X/+ivsOwXwdaINya
FfpVocXEpTx39/Zj9HO8oQT6FgCuKIwAr5taAMNbZamkyqCyNLaF5Vneal5j/3Bscuke8ORCnvZ3
OBNDSJNqiP+RyJSW8hcLaUKvPyiSl9jU/n7uhpOO9vo+61bF+E9JWglXF8I/ApMySjkOJm6j5Ai2
kFqQwIHKQ5yaoxuXUYFGf12F4iHwz+Q/TWhqi9q5j7CHmRwa05yCJAb43W1D1QtfGmOwyHBvw2OW
d/91lWWhPiVOY9E/fG//1WvHKd0RBsqxgeDCWekQLvNV/Hb99X/EWXx7sP8MuqyOMVtUx1yqMrxk
4X79sDAXrM9NeTcR5zlgx4PbiLBzfg3UF4Q+gAJSdMul+NLcKiRX65pBpQoE/fW5+7jI5S7gYm1L
j6kPI+kZX7Hrj/kd5AZQ/TSE+AmfKtLGKnWzbZnasv0lEcqq7ZrkFZKh4az99v8d5BboLbol9Gio
+pZhtkOgQ1JquIRr9p6tAp+QkmIrF90jdRAEL9uG7T0cqvrGpnGhxcfIcD0RajnEDi2Px0kJqtaa
ODGag+E265O8OnEX3v98svdvb9Nv97het0+7w+Cm291Nmdj34+rr4IsTM/dVf5opYWBDA5uvpX6v
W78GDeuEFVG8TQNbLH2FaWnc6tJdfGx4o5xOimmSo7L4OMu21Imko0vnS48Z9bB5Hgzyi/NnqGpr
QQC0zb1s/YnGZFcTCO2ggci4/smGsRWhgaW87+gMYZApjDoiyjXKr7ThAu6DEog/grCQ/j3HOeT6
qryAcGGt9+mHL87WWFfbdJQCQtPVcxL9ot34IBWkdHIRlDJY5KLSNuTdpL4hyoCkSFEMWVdN66ew
L+7kbIzdZHyJE92jRX/jt116neKwo/CQhfpvcYcvraCd/FAQz4o7RSXLfV2WXoltV70f7RVBijXn
L+yN8tbAl7aDzwMvjr6081unGbk96jRaZmve9LWXqushiLw0qzYKrtL5QRPIOVXwCMdQ3GWl/CMT
/dYLujgJ8KZxTkYnj2XZ133DV4ZoUiQZDzfnpPmnqdhaPDw/AZZMbQ8eJzL1H7eekoD16y/g0sFM
oiPqYPwgNNIvvw6N8/xgAth/MB+4+UXoYdDoCzbk9XEungCfB1o8Yy6P9VxlUIGEA6LcQBGNUNJg
XYu1kd0Gj6OWIA05IvgBXbVWXQ5PnRuG6aQ7rbqB1Vzap/ESZ8ZBMIVJ/teH7kNFTvjKo6OJeAdz
Gg+0X+yWQtxjGb+h5d54+O9lPu5enOlUWRR3EN2+DhhhSWpnGUgViEEdsmkdMm7aglcdcyByeYW+
05u/BcQ/a8Eqswoh6bj+I8SbXB7Buigr6PLryHoXl5rR0At/ACsVXpuow0gokvsTZHShNP0vRuJc
khlKDLT4po1e1+ZEFqyeej11uFtm5yj5W23OI892fahv0gNR9nGi/9+xFus37jO9kp1i+ll7L7/K
47R60R7ufjnu6eEhWu/3+61y/6/uX9t+vf3LWG9Xfw67HSH2v8+767/jY/a+zS5pC9i1Ie4gNffr
G9aNog8qnd/x4nmv+02xct+slbter1bv//xzq4t68SjSbUyA8UHA5UhbHIKBMiWSicT4GHV/AGny
0dyYxu9Yrom0T12SzvYZGjgrg15E6LvwTENDR7cAaRYJy9ysIuB6mEZO94P5XctVJyxfjl1K1BmX
Hrn5Q966SXN2vEX8uIDX88I+/XSxF36qkSQrMDt/IPOmUbaas62FU6SerTSd8LMIpNKOTqIpC3HW
TQcwCTbCdLLXwoShyTFBSl4a7sHp+BprvzXAtxQkBgstK3YQQp4xLmSzVncGzDO7WJkJlkHsMzam
Gem6Hcc9zVmZh0dD1VukVhu/MdQTfs0GOOHYrQdlS/RdFxBUL3pVOBy2fkXX6V0kHssIHMaThJu+
hHGUtZLp/vaQ1kD89Fvk5Q/azbcF9WmeFoe2Ind2isNqcpy7AyXdaAUbDVY4vvpwC+VMWs/WY4S6
VJb/XF/KF8uFz29osZTNqUe1MGKOHtHyLggyVxFxDJ6CxlIliTE4RBmUhFp6SKQ3KFPuDKWB+ylg
ayAUlcPeGhtIrbd2lZszsthWxizrJzWBymNMG8X4I0cnaX4f0XzXq0Z13Nn5ZVqkl22vT8elA/Lz
bCw2mD6V68qAbymIu1hcESwBml0mN0b5MBm49rqXF+TWSTJDEyxoFvOpm5Vz6KjwVk1vDhDMIhmF
sruJingr9cHJmPMteoE4atZ5fW7bnCgLgf4iyB+7PaoXrMl7fVzBAFil86kBzOj7Z/Z7s6FMNu1N
aZxaaz4OHXJvdmg1jD3xBUjhWTUIGn7K+SQmtMFllu4GfZUo8WMqN0fCsTxTmg/S3O2HJt86pO7a
2DQkiPGniG4SbeD8xmly+b1jkQkep2A7u4RFRjXNa6xeI5E87UNxyKVn2o8u7A1AQIp9uTnr9PVv
A49iK1q+E4MAA/xSMcS2lyS1tq6lUcoxbe6lc6CeK6y5xvNovRFVSW1Y9URQUqGouPLfdPy5eEsn
e8YU3DiOkyWcMY2G1jgOLrJ5Q5IARVm9AhBAICaAzxjU197ANKMsluJbp8ul6sgUsRqOAOSQ9X3d
oSc/rYkjharOADnFEdgnICQGWCJl7NY+Jz6f5RxzhHGJtbG1/2bX54S9Wk0WV2bRuFW2c3MGgeIs
ErGc1z/kiyMBd5AqJ1wHltHpI0obJ2/U/Eg6SJUQGvWCi7/Qf9+0kdW+g4nizeH2DZpHoqu2qC8R
489WU2PrRbk3iTjZ5KBUr20So1wmSWi2Vn6FKCw4mwEHNwGQWSFolqmbK89MtSHoEvQSchv2QbgG
nVG030mvbgTG37a09GZpxT8nyCkjyi+DfVqoRmg5QEG6PmuXF+KnZ1nsum1glmakjSDUNG28Ct5M
JRZjMK6yiNiI7Ti5trQqpRtfvaiIF+sCcSalDf01nRpycQjNWR1gjggSRkuxpsv5D63cvnz87URI
5m7ANhe2+C9jLV4XHih+K+cDWcXOiaOWL4zJpX91fSZvPdFiImuFXjUat1BkOwkuEo0tliGDzRQo
GHlRcV0f8MJ3/OWxFifXBNEOlleQPuTWvmAI9YSff6/unfpfSfT7+lgXPq4vYy2OL8mZpjKw++yo
hX8k5C18xBP9TDl9vvkdX5pHfGywJqJNACNpMY9KJPnQbwmgY7toywdfyV2xMwp3inkzBHfprY3j
AjNcVYRGi8CLD0OrxfrggqjZ0Nrjo0zKWHZQJcSEfG40Z2z/dYZD9u9ucz2X4hDqkTy34cv1+SWX
+vsH8WVPWbxNtYMsr9qd8Ka2kIOaTzmVLP60kYZilXsrNwGrD6FQSTINxpxbZe0R57BSQnxDzqb0
1mxsKQZjea6614Hk5SrZJtQaOR4MeZLuavNchNPWT5xdSSavNr/h9L1Ngr9iytvSqo8RY8amdkh8
+VH8hiymeo+fw2zT2jslP2v300RTUpnWkm5v9OAlroMNQX1WSIaNffKLPygr1GAU/W7u25mwLUDJ
CzmEbDxsRJysfeROoiIEAP/FIQIwTztrSbZln6Dt+c5Wi1foq0QgeJgeTUTCgFg4t3jQjejOKjLu
HN025Y8C2Vq1yrbQaYQ3dNQNT01f4p6POsb+lpVS2eFJS3X4dMR69uy78iOJkatAfpXpu8qD7REO
gYcI1P8JSKA9YIVawprEqWZSNqrmFUbm+dqbIW/Zl3L8ZAk2H8ytYTxxt6f92qRrhN0TaFrtxcY6
HtzR9DKFp11Dw66Mp4KbiY0VyWxMOM3iZjS43NikvN/AsLjLjIbseohoaeGO0qsJjYPtos+hKob3
KV7civ+rTqBakn9tQ+LGCWwekOjJT1E2gzurW9xrvWz4Y2iRO+cPRmxtihwlX2J6to3m0HyMyapU
YhzacZ3E0qUNYUhyjZx8Y4P9mTdE2j5WXLnOXANyLFwan4zoHFiTtUaI8wyD0vL3qGSYk7wwXkb8
XCK130hCPsehAF+HHFroBOg7wK8SjDlyiVtnUNDIPs6F5tanZIK07keHvBn3ESWcwD00TNWGXYcf
Ss3D+bn6KviloUS3Hdi0yp5tJ9lLeMsTKc3n9gyqiK18g5L8MbRI8zTeclt5hfqW5b/mYRfMd7l/
PwwBjNeTXZ/q4r2rTlXSuTHxSdj6PGFNPJnppi6kA1J+rEAsL2xtqHfEfWLIH0PD1Z6F5F1Gp0zi
pYUNUGy+WXAzVIJ+Mwi3c/RbL566+K1oXkXssx7eV+pLJBte0R+S+ncZnuAKYmgh2L798KoYJ+CX
yvzZyCuLfi929ys72kLC3Os+AexrjN6j/ARNCc8bGT+Aquppf77mw7NEQa5Z5LlhRVVjxDXg3NqM
L6kpnQR138G3JoAqzP1Yx6JA/Fcn69kIsO+BWgyrOQq2jQb7vsBmVX2lXvCVZ4QlIT4eqDyQjeOx
Ewec8RA9hTJfzCRh1tPvjFT4gEYoTIU/OnYrk1pBsOnFB6yk6yk9Fdk71kpQf+27UFVIFsH6qEfx
hYNZrw932KmsBp/1KLi44TufuoKnMNYI2RC66bMw/8WPOp3XULOmCdff9l5czMPav5t9vjan/CkW
J3T6TpY3uXWSpGfhTiSzAbcObFmtWCEjLmEhGRk9W16YknvCCVgen5scDh7O+p18GJD4t85TZHNu
4M1N+MC4LQpv7E+1AwMfMtlrA0yi4kaRlINLkAqkEEr8BFbZ7OVGDW6vEyKLnUJ4FjD+AN6QgJUU
9ht+KEo+kDI789W9Yd0SNidQCWBvKN9ctexpJ5YslLS5uMvU+KR3+RYy2QqzESPrD0Ef7IQXY8RF
epygxIQIl1UMkJ9G41k0FTQm2AmaVZGaawXudLCJ7GZvUZMl2KBNxZtUiU5QGr0g5iw4IRTFi3HU
JRZxr7eOl+bBZjCeR91wTWP00pnob+cRUZVDNgTId+qwugaufcOuxNvZOrbpJtNpe4YvSYMeSj40
3AgaWdnDNUFhiXsAHPJ5PNrohXCyXnW+jFs/hkbN6NWNiCgibs8oVyaJYdB+NLa9dqyIjHyObcqE
+mwX9WOkNj9nzNKvn5kfd6RFDcmRaStoi0WP214cmSgHGmfsAAx83iEJExxYuQW1W32wCG1s8LiP
VxXourbVhzUaxbo46VmyLsK30HxIU83r/NcOPI3TqojDO9M/xeV2Uv/u+eMGNsHnVgppAm8hBMvt
qhHR7s9mfdfGj9cf5OLRzw0JppsMP2KJ0XeJovfCR/2ojihKttx3b/bnlYtXFlJLIB8Ig7TlJbuu
ByJUJjsXPtUZvW8yxfEamBvst5iBgPMDOV6O6dfUrCqi44RNxfWnvFDXEWuGWRWFlkl7elFltb2v
KllTcDiFJDEVa95EXBxqgy1SesRWLP0v6mPIg6qCD9xHrM8CEM+LaphkQfngg6E0obSg7JfNPQZl
oHr/xcN9Gmtxpy7bnO4PDgsi54PhRJTcPL6hMGFnToA4b5NJLi6aTyMKcOMTzqpN+H4oTpkdpzMV
YBuuO7DM0s2huOHlgZvaS9i41FpoOJCYkPH9XzwwdswqbFhDk5cSrBI7nbQKoFCBQXNIVMm6vCuT
vfPGfaC/2Zq9uHoZi1BgmPx00b4+bBhXTquXdLFwmmtmHPTciejhdpVxlWvX03wwsl/l9DBX9/6P
mijvEiOIdYQS3HwMZi/bO+YP/amwuhuTcPny/Ol3LUBcXO0TBF/06Gt8UdjMO4Djmn5i1+GQGWvb
JHmO57MJgpZhAUodfP0lqGJZLXdAwqFwOxR5CNYyJrWqNUvuR74pBU0gepydo+TrRpK9lAAKsbWN
2knU5wIj9N9ikAjbeIcUd2r0eN3y9+v6xHFtxPkOVS/xqdqtGRL3+OUvZIeG86Xz2uAgfX1zWmkT
8a0xQ4LD3R4GogPr7Nnp3omgcRHSS220qZWToCE2dM9n4I7cMG79ikvzZEO+gh2iQiVfcuBkDZOb
VlXSY6YcGL4I3xUIedYOsHtuNmX3t2b8dJLiv9gUPo8qdsRPn6ictFM0yvLHs4MvptDMmu61oOng
QGGm45Dhl3B9RVwE96H6iWxEeu72Uqfaz7mqdK1ofarnwjyo5WOMXd6supl2grGr7aooJ3toa+pk
EcFSXYfVtpQfpuB4u8VxaceHwA1/XzW5W5uLm3wzS2VcKfXHrJtYYdlSCtFPhhO7H6KzNsSeYzzo
OOTmMtYjDufzvOq4xbUrAHl3wupK04Y19j7X5+jikgR3xaNNWJPai49WLVgOHQ48x4BSN5hTL5e0
G69BFRvSt2VvkANI5hNhDMuUEsztDCVVjeQo7WrlHbsvq90pDU+J+jup3dx8JuuoJnpmzHeq/og3
CLLHQifAt3I5oqr+0Dq/asp0SrfrT3+BbgsHlA4xCg4yKxRzgbx1ThxkduqnD9G8x7uGoDvbk+cD
Zuuhj3pO8TeU+wVqnuvjXpwSPj3mA0c+yI+LcTPHbmomCjo/JGsTo6mA64FI2Jt50dNs7ggeFaai
2DQBeQbmgb0LkvI8rJNqpqxGhCiuoudOfhNMWQfdZ1uN5xu/8tJOAeiEa4puYHS3PNcGOS0m2Y/m
ny+/TqfNZo9NjmvvSU3b4V3sPk/uj+xvy6s314e9AK/R6cWdGpNqVqW52CWh5vfSZNAN6J1ySx83
U9+BhE2iMm+9/gtlAz4AAOQUmwJjW9TMdqXFwShnnBjNGYALCvtNLwrxWS/WPn0cTaXWUwHHPw6t
T9temWpa2VaUBq2zh1abG9tYPRnl8/Upu/ggn0YRX+CnUSwqfaOUGaWXhN/tHJzJjbk+xKUlC6pE
T4pCh/6UvqggnTCx5UGFCPdinn55rw+bh8Dd7qfHR3c+/J689e48/7g+5GUskj6YYqChhrG72DPR
lw+l7Cfpg2reIaiYpx9YTJNxq44nPJT1yGsHdYX0RaEHm0hYZN+6jFx6e0SiobchFE1h//o6r7Ye
S6ZRAZr409qgKV4emFrb+Xn9OS8xHIS6ywZ21VEZmot1OEfR2IF5JkeI38N8yG3yNZQSwzrNg+zn
a2u8/uTpoJtkHVfcyn/mdAZZrbn0XiBxSD0fz8vIrYlYVe7jc6Zj/D3/mokzcqKXsL6x2C58n/Ak
FE3l86TYWi7pUJ1ljNLK4jjbf9T8nYt/lzdbmMYttlLXZ+aC6k0VnBcLkY04OZYzM0ZxHlgVaLQ0
/FVb4CbyvrSfi+g02ptU29vhiwFMo1vPGRpFaV0r50559IuHZNxUt5rjl5/7P79lAfsPrexEpsJH
RsoDXjYgu5Rs5H/SKbzx1OLQXW4an596UStlpp0XwNqp8HIjDDBonlVyCvP+Jet9yoCtZnl4UGeY
B+ElJdLMr4//YUvwfXyqNaE2hF6+GD/Fs0uy5Cw92kRM0ZMSHtz4X4qLXFvOXi/9DsqzBVRu5OCQ
SLIKuNSYXOb22zRt26Rddy2W+bF5QApp8Df/h7ciDHu7uP5Jp7CanoUtbPQCM/xGvXFpM2Rh/u+v
X25UfjNWk2Tx0RpW4Drgx1PyR+Imf32SLjWcPo+y2BoqbTLnqfSzo2xjld9sbeEdGgpCN81jHfPN
68NdXnz/eajFDj9JkVP67EcPcXke5hUsVsx0Vefvm3kw6qU97/ODicX56SyZ+9EczZ5M47n6acGB
DcYHx3gKq7OF1kyftlF9H1pcrKetMt+hw87rv3jRNvE0ymNYHXWHtNc/OT43TWYDNxJBhxONRa7C
LdPvi2+AFFE0HXTTMRj++kN1pTRysl7zI5+IaFFZqM2gghj5FumSZFo3gKnLexEGw2ikiI4wlvYA
zqhPOfEZkLkqy7XwtgDEF9cYBQCV6Ia8Nf8CkFSt516gD849d3SXFUHnJC3lP5kw677l/HZxCqA4
2hrtd9z2FoswkKw6ofWYHuvmQGOG8ynBXx8lBfRZI/tzfQkaF7clS+baCHkXgG6xLRD9iGqppU3d
ZFtCB1eTfjZ62ks9i2HYTI43doi+ZXUVT3TksnJVZ5tA1r3ZeqqA1Ca6K8HkhWbqprJzV5UxjgIP
dHL0XHZ9gwSrVqKD8uDLFLcjjr1kkvj/CAo5+SgWnxebyWCs6x7dp3wuDGJ6o8JNy95NHe0hizYS
Q1smvaWBziDuDKy4ZibUAw6gESeHqf051Le2gUs3CEUYO/3PpCz1sXKgJ6DERGMR3gpkSZmCzyfF
5ACkDkehns43y9ZL9OIvYy5eexmj7/SDkNtDy8RYmwnRnk17FL+sHreGtiPFN5J3mFuO8oS53Jva
a++aIP2NqXd9UVy6Y6NBArUgUFHIwRe/JdbxSJnFbov0FXcRpzx15MgWD7TwyA3RKkwbSpwmDlmA
x8yup9PFRZMUpoDs52CT9jf2yctz8+n3LDbKOtJb7g+Ir4ByAox5LbxgdPkVundtnvTqlZ4iHTqE
sDa9r7nY0u+5CYBeApiZFIy4cN4Gffj4kj7todGcYdeURNlDoP0cza0i31ft3/IKT5PxhR+gkCGW
T3/y8MftMGEx39/O7g9xukAb7I9d7NPQjkP1iMqNknXguhgd4G+xKXbKe4ErZfqs9uZqoNV3m/Z9
a+DF7iBLtrgqgvpmVkZShrrJbMWtafjBe3e1wXJ9UxI9TKdGS32rULy0EX7EtKuWxvVkKY9v074I
onaOjhiI0LZMElQFqGfrU0aCtwX9/Pqqv3Qafx5O/JxPkyzFUqo7PbQM/A9ijIqmcCvad9cH4SC7
8C41IhO4dxlgWMsNt5GcjpwT1nKqWQS4/5hkLAT7f0WIVuxyOHzIqh1MU5SXEhoKHWp/Tk5Z8DTR
yqyzdC8al/xXmBxJ9w4VX5fkrVyqB0OhO2m+Bo70EBnjB/aZB0/NSBZQwHvCl6nTdTQgBxuKVreV
UtxWYhkSs+kZUrOBMRDnq7ldN9WGgCE73BGTzTdmVi/ws7Nxp9b3TbPJZEIuVsq0aaOnXzjS2bug
vxvCrRTu/QF7/vqXnAG/9fM+CWA5EGMyKK4OX4IICkf6EWgK1m2o1TvXCfId/rBguZvyV+q4wJWz
vfZ9d+i3pZ3eBf2PYngx7XtHiTcV2vZiDu9p38nJz860YY5MWM3Wblla7oCbp60SzN7+Fj1dGRVo
qdOTx5cSt0/Mu+e52jjEfHc0auum8gBL/6hj50bkWimYNw2quXewc/s/nJ3ZbutalmW/iAD75pWk
Wlu2ZUvuXgi5Y9/3/PoadCEqzlEIR0AhE5E37z1xKVHk3muvNeeYg3cMMyT/g7+J4z0ijjIPt2O1
FVOOotsYRrdR71NNRz6quhWak1hvbEn+Utk4MaI6He09XUIPdTdJOICUI/uHotSEYUaPRlo7zfiU
SO+V/ypobgYG3OpeEg2JO9u8GrwOvuboyZ3m5ygHctzxD6Futx0RheFb691o1etAnG73FBHf7b/h
4aL71lRvQfBRdbuSSXoaLMbu2ewFWx0KlwVhbAw79w8lQnGjMe22fvAA+ufS2hzIC1j1/NQyPUr/
SxvJQJd+fPWeEXrCrD6dY2u0pzCKVgxCUHcRaiCq21lKE/Dq58aAvkDZl+lSEUnV2hdDtEG5aPtJ
6DDSRHP9XhrCou/2s+N4ZA2xkeuUiVXa41QuovEpLVDfyZrrUwiEvsmIXIQvB2LHrJ9pd4zCuxGD
sJoekVfavSGiOKwf4uCQzPuMelKBLcQjYaertqxcPSIxd6G8pTKgKZJF6vdWQo2/5FCiarvWc4Vo
QRS8aWxptuq7XDmETEVr8o9WRsYjssq+BHn2SGMjyNKVb8iufyNYK7xM+biQpNuAv843TVjw+aK9
ryNmqO48ojlbsb2ZQhgYKNlLPLeZMq2qvH3o9HckthhGNwJqyWhSbKgDs8YLLzRiIh1tgzXtJG2v
J5mbFds+P6HcUzXTaVI2WfhZbKmW1aHheJc1naQNZeU3vuObpCrl96UULQRPXMF9olMC/kLcVlV9
UwlQ+RqGDlRLRoF7cqjdAtFKCiwtRVnRe+W+NkntGkp4Es8x10FYVSJ1LzDT9vyoPuKjuLZ7dXy3
rCeu1lRELc6rfYXUiq/SRuir+w9GGlFHGJFs18GrquQPCWP1UHrukHT4EmFFqbkKUgsiWeF4LciQ
JnKps+3M0pZZ+FrVIc0OxxfsynOLOYXJHR7H1AGyUiBE8N26YA72pY9fyBr4FetqmQVuvaV7LIuu
qi2G+tT1m3FeNZi7k4DD+TnifqCl6G5m/hlyMA34eVesLM4zlKjeTRx8d7V4CMvkhSYoXmm2ESRg
pFKHTPUNgXRx9GQIo3RDcDRSjpn7rwJrXEV6D7uhcSvN+kxEZsvethHWKGBnv0kajw9KmW+iiCUu
d8KCHx91Qp30CwpFNd4bAQ+aaSK5mhY4JuXedwWBAV4ZbYjFiioMy9o7o/5lBUZkbgMLqGoS0Z9l
W3RraVVv9eJmGHiJ2xX/WA03Iz0RbyHpGwYKVr3hbUOsFPpL4hN4ZFOwVd64pq0URpuwuTXHe/Wd
sKfSWpbV1iwypxKJaL9Bs6Gq6BtvBgma/FuBJ+SluGsDVw6LNdtf1jfLytrmVeOML4BaaOojWeyl
eKsgHY+EcPXvzfEClkumBYWSmudVk9gk/96CMzmtPG1mkJJl7JqNcsu81JHLj747zQJjloUuQNth
ZPPjOinvXps+p/Gx5LbPdK5/f5qL5YeMmXFGdzB8PCuCc1/vG1rM0S3qsQbqIudAiq75CUFwkglX
/YXXrnd+Rs/DvKpzPbz1sucRkLrZaHvBP8n5M3aVGbnZEv8+TNIi90+TKdyQ7jUasdu1+XwmQV/A
m/LvO3CxImJKoKigAQFVnVV/al40qtZxDKBe4PqcRM1m7v5c1S/P/6Lz+hbr5n8udO7sa7UKIhti
sPs8cbvygDqbVnCRuMO0Fjte0Pt/f69Ld5pvJAPrV1Fni2dNhkDTRwU9FY4YJLfYzGu2ZPy6OyZU
V0XTl8wf8tztni04JCadczkMtbZKNcMXw2QWzpyCxQWPMDI6tCHsAHoCaxNJ/TUn/6XJPddFes6k
R6HQPOuza77VpInC4yQIcIR+oaI9oQjrzsCyScW51T37WFyTGl+4tX9d9ewNrnBCGGPYkrKFld+b
pyMcm+EcCdPq6pH5wlODrJnXc4Z2gbI6G17IcqE2rZJmtxiJBG1DsdoPwElR+UsyReD71bnP5Xv6
xxXPlgQGur3c0Ou4pQ6FdF22y0b4RCY7JPvGusGe4fBVw3pFEfXvJ/ZSR4LvqskETDC4k6yzxaGi
QxMRHkP3WPnS7hWPiJ1uOxtNomJN7Mz0XV5rTl64u6Qem+DpdDQWcI//XotrGEJZ0UAepadjj4hV
kSSCPO2jo4Eoe9aJX/mKFy+IQpT1nxhXftW/L6iPog+RL0jvs0FgC6Rgi007izB26ysgXpSo/LCP
S739YLpn82bbtOWaInAEeYvAr9UhGozDNdL9peMao+T/96nOHmizmSJf0Tykawlo0x+dDCTag/SG
WQ2xPvARqIRi7TYQ369r2uaJ8fm6qBq4qCRMYwYU7L9vyaT2ddQ3UnIfzxi8lONWmeCvp9dWj7dw
G4r44LUbfYwAaA27AHAprLzl1ZtwaR9g+aIbNPMGgKj+/TFyP4/QytMj7GrXixeznQcpaH8f6Osr
z8DcyPmfL/zHlc6+sF73LYNVxjEKIN9mpQc9uTLgkzaT5QbRWrROLNNTsrhqV7v0FTmr45FDTqdC
Uf37K0ZaWFSjlEf3cbQ1rHvUdGSgziWvFlwDrcuXHqk/rzWvoX80GlpPquMpR9imNQrq5Je4Icwp
fh6TzTD+WBwxMk6GIhAFeyzxI/QPuvQGAlGlU5ruOI0qGflGEUnL9XdbMkk//vtHuHgrmA/NZEr+
Qz9bVlv6LEJQJPltkvd2OO3Reht4lkZO3tdaLpde+XkU9Z9Lna2nlWmVVdiZyW1Mktr8XvFSZfBq
FVJc0RWi7R4Icfr317skKZP+vOhZM7HtGq1rIVLfUilTacxB2F1F6BniLGwBmfEutD8Jua5e+tYr
01Lj1ZPh8s3a/CSfbKmrkUHvJOlFFYMVOWj//ngXJxKgINEVkAYPiv3s4wkjgVmFqEf3QqE4qdna
if4oFbsw2AeoHz08a4J530SHIbw3TNzjsE0GHCOiZ6zCju5GY2fhz5XPdPl3+u9nOt8LQJvpjSKg
TtRFpwpPpTwumho/N7nBVVIva58QFFxDgpatsR3Utbnq1nwoL1wGjA+iZlx4ur/wp+LKpnHxgzHY
QsiCOJBa/e9XCW/LlOkRHnOgZ1F0Ij6g0XdgzjBR4AK4ug1fqG7Yg/97ubPfxjOHKizHvLidesmt
zQepf9bI+ZUDpha7q2y9iy8iAhMoV+z5MLb//nIdOQ0dCtj/S3QT7wwt4byMF+7uqkfy8vf675XO
bqOoNpNYS7STyIw0/DtMwpx0KGVQTEMnvPIwXftaZzfRJGVPHr0WuEaDFh0o4AY8eDgdkRPPQdJN
lG1IjgQw30TfvU/AnanPcQ81R+2rqWIXJwtIQODdIp1EvH22Fg91JVR6XCfzvJFU2HnkOGkMfcO7
OxoVqbZxIrv1HzDGaKsukK8NWuYbe77f/Xn5+fn+YyvIij4Wph6nMi0O5dVLnnDnJeox0CUSBXYK
2rHSap3sygp/8ecmwYJkFFGFvXV2VaHP6VB5UX7bkslJDcNkr8hKgnoXk7bV4vDKceviS/rfy/3W
tn98SbUOlKnTOEZGzRZxPmcCCidj4PQ+nwm8a6yay5dDE488Cwzhufub3lk8FZGPbspYceBiSMQO
xprAFB8/ydVTyOUFmyS2/1zv7HmGDNdk5ijjlWanQAipNBbDu1/eB/mObUFyAKQ2HqyyqddA2xpL
JbekXYbMqoAizb7ntLtyXiCs88KTRTQz4nWKx5mU9/eT1ehZ2fTEsz56x+BwoEimZt1Mod2Ftl/b
tJLGZTVPaVeio+75+3rvhqf0hJGuC1y6jw+v3StJprdwe+k6NeNNfNcKix2taXkW2+a29pTeTbTT
3wh+kFj+bRJS7xTmArZ4am6LdqVvlyltyGySnDl1c6hKd0yLZU0vkc6UVN1XGs0+ASG/eNMVx3H8
9KWPqb4vtZus3ltQ54T4pOm4ReyQQL2POvlUhDfL2JbJg2o8aNZeyV4Jl5TKhRq74bCz5IWW7ttj
T6RYe5f368ykOWePu7ByDsJjtm6Xypox/rApnWmCSQsnkWROp48eiETt3vr6nZg1tDCS53oY/6Yb
JUTwEtnp+wEURftNq3Jp0o5cmOYiH5yJpMFlpG2SgP74OkOuBooC0rHmguGdiKaSnSx2wh2DsfRY
HyUmpy8Ko9wqdmqyPm/UA7NDN3kbd9VTuLWUdf9W3spA3X00CG4hOzH2+p9ReEapU3/3O6njb3cf
ygusCn5CB657ULr9d/WkvCSCU2mbqlwkIIvvkL6Wt9E9zrpomW7j9/odFu/WumOmQVtVc6cNUfLj
Vn/LnXix9Fb9is+amHa+LVc6g/VuKX4jlc33RBmgt+FmZZ47vISL6aUhbIe+Z//GzZ1jD0iXXKfb
7j5aohwUn7pFsoxvUnKzpFvppoUdbqfbir7juDWmR4bH4TfsFfwxhcTtklbZY/Qkb9T7b56pg3Jb
Olh36K4Pk6u0d9NNzCTho1tXL4m+bRH0AxARNslP52jvTEkKVLPVspjuh9QdhAUDjoMEZOe22xvP
vkPUekjrw7b2FvIlu3BzW/mEyTPYqsh76vpP22D91L8MEeYOJ9ibj0xXegd25KK3UerJjyCmH6SH
prS9xy93WoJ7DhwI9V8WHGw72tUPa2mDaOHGfMx0p4jdYpsfTDKK7fTJfJRX0Upc+ffGIdn95Jgn
olWm2t5ruYzAzDi5acdL1f7+hBD2It5U+BVjp/pun8gQjphCfCR7tYHtvIFyPPnQ7qFo2Bn8FHD9
fev629p+DXZRaZsN4AVbWCu2M8SLYKFgjnkPFNyydrY9Pllr+aNF2eMWdvxwCpeJ7sTLypF29Exp
4g6r6lQuAzsO7Px+fDHF22ZyYo4m0kYzbzp/OUy23y4MsiLyRUf/EbkQLf/kludYlx5yz44ZE1or
K1vw16f6S2+3frBqu5UV7ECXqhTQg13XbvVMKZsekr14iHbRNjz0G3ltbMS1tsVJ2xwT7uwRequt
7IsbYXWCtu2aN9YKtNnttliFS9Eub/n3jNoi/OTwcwx26rpCHroXMIEcx+WpOx7zr+kb61duRyj/
yUDPlg3DlQTiy3FonvNlU91hblWYSpR3+XRjCYv8C16oUDrVNAfY9fUuebSkTUjl7xrb7ocf6bMM
7OGdERnroAs65VA/+MqCqOFqVd9rytK7CRU7Ft1xLXUL/17rN7i0M9vjlHAsM/unt9VHj5gZW7zJ
l4yg7O7Hf5DtVnDG2PE/tfQlfsqfkn3lEEs42Ka1xMNF3DhEp3Fbem4Wz89NsxP4F90q3VowbrOj
X2yLo3hjGvtoNz1Iii0Qw71mvAJVJfRc13N+2nW7tq50Q34Ro+f1yp+7ylmPRtFzYdL9HPuzsfLU
ZVGvGZbjZy+ZfMrpZ0vcCy+477PHmPuRCadZ5xudxT2+68tTnUa2JuDq3LZAahW0ls2iIPXHv2Up
Y0FI5hhqp4NuwknHaosHEm5hhM9SIcEDKj0AD6lHV/SKpU7QEta4rTEQLKd0Szm4UrT8qgv+9VXP
OgKaWVRC1vh0F/vA7YI7j8EmE+iGFMAsZvcgGN2yVt4UMN6q8WntFfRCeI1Vhukq8YuhoCz+XTlf
Kpz/vPlntaqRJI0pieT7zW76GUunkajya15mSYuvlOkX8nZlKKGcREnCoJA6r4wbf+qKnC7g7dgq
oP372iHubmGytQm9f1/6hZvGJNwT6JLmJDoJ73POdc+yMDcLKmnB7F9gOhV76gJlhYtRyGlaz5HA
UUeD9lgqxjqJjGuH+8v3CPShBuoCxunZSdXTS99ALvRriay0ft1nE7wEKbAb2fuU6GSKCjROmPje
loCX1QD5Hy0fHu45ttaqRIhpk2MQoW12tCBq2ZYCMt1ns1vOCypVq7khYTbGps6Da76VS4UrzyyT
L6AxDCbOnjiza2JZMko6ruMi1lQW/7sWs3/lDJ6bw82MVXFBpGJtbQNjJmrKEoTJeKUb+0Qkjzd6
7ilu/v3IXep4A8plePGbriieH7BrUS4K3QNKPQWPnE2qAgJEpmyb++lZpPHJLB8pKMEGNbuN6V+5
+uUbQktOMbGQK+ctaLVMtSSvYMs3rdOzL7bKnsZrxxLeRydZvK2ya9Hel05GuokI3mLoZ2E+/btq
9qNcIrlCiuZBVE4MiH8XyjcYh9BvAG3/9729dC1jvhSzIYr0/7EpATuxygRoD5PV+RA8rDh0jyVH
FWfwqysvxqX3gsAVcQZVgXQ6V3+reSAlYStmM3MmVYvZmOhVe5arqz2S3yDE84XTQEjFNA/81v9k
U6OnAX+fMPCqhJPRk4VbPHMrk3RpZe+GjOS9fxAip9GWgfHqZc6geCAoekcTbsjisgmoypaCEroE
hmGb5tzmU/6m7X2qPqGWIP+TDPnnYrJ5X0XtMaQZ7gnmYhBrx5QMW/FPOkwWHPK158J8m+QbyQ+p
bbnQ8FaVROmQAeFjlo6vDEsvGlswqCLaBVZsogX8+9kp2BytNhpzcgHl76pu1yppiR7DC79vHpRs
P6/W6AQF1BVSX1d00usDPbL6KoV/PnD+zw/wxwc5e4itMZ7K0vN/Ybyqnq1zVEAWSmX0JdxOM8H2
0jxXKQkpUCF4BP79WF96aU08RVjSceKTJvr3bdAbI5NiDRkdY/N6JL9r7/+KKx6K4NfsV+pXdqqr
s7Gz8UQQNJDvleFXOTvbhEHPM6UYGATydePkHeRln1y5qDLfxLOb/NdA7ux8bemZ1FR5Sg+FA37S
CG4OeDMu1lkOQUbJFgy53DB8KppqkSOjsNK92qvAgLLNnCFuRPiVczIyddmhV5lq5TLjwxqW7xZF
jfhvE4LyFLOHtEBvmTV2E4qUFHF1MImT+PcPdkntyzCcNwesKQPG8+m7JqWdqE4TY34ZYqhOT5nY
1Ypu9/RZ9zBanDh77ohCfvHWmYxqe9wnxan07sgZEPdDcGVZvNRP4eNYDGNQBNDUPX+AhAb9Xd2R
gxCHK8CJGzUn90wPljk1IHw5iczlSjIJ4PYeJkm4iRTyyOKCBeRbQ0s1fEZ5uJqt1ldu0/yL/s8v
/t/PdT4XiapOiyYNi1QfbfMkXHvSXqqqjyRo5zECe3SnrpIsfm6r6M6YxrVfr2NGGv8/GOQ/78+5
ldKkfdqXzawTAaAXbKE+IX0iTcgrVle+8VzN/+sbzwvNH427xq81vzOxN2d4fOaoayqAmuTrnKKP
r1yN3yAnWhxpcdpuu7CyedPydO+Lo92axebfn+bih2G3RNKAX1H5ja7948OEGsHrnqwyK5K2vOEq
kBmIoB313b+vw5B7XqnPvje+RE2bTeYMvn/piH9cSgB6LysFXdlY7rZzZCHjfo1DYhCK0NyrhVei
efUWkdI7aWRuZQ8GdYCpqp1sOqqjNro4idwsFJ0iATfIlpWO0HvEbxQ6g9bcyGGzZl6foPuIhG+1
LO/9WEcQa0C5UVazIhdUlTwpztCrSxMg8MQElChZl8noR8Io0Mv9ZWbqsGojEaMcMxlyHmPUoSq4
s7Sz7pNqL0PzCjJoQfo7iPR1YiwbHSBQxRPpEwgoZ+5ItJKZPoVw4+eQGNkv9skwztqGpuCfItP0
YKSohkPRF6E4KEl9mgFaAFv5M4YmLLAqKJ5yj9FzG80NLwlk1HvU7itN2XY5k0oyooK+3AnlriEO
M7dj6MezPdyANkQJUqnKAtWiMS/XzIrMHtCajxsOTe9EC1U2f6ZO3QhVgcqphteGYNAgwzwdsETQ
l5j4Lh5SwZk6NexagXsYFYCchBshiZg/vQnRKc+Q2Ikx9cZjV6UO3uCbBP26IgabYmwUWnmQh2Lh
Zp71GoS80+DI1J0IYcuL7JwjDewseYrXo5i4BtGmWpu9d1QgZTHcZ/dGkG1CqVhL9N+Q48+02kCv
73TUnZ7Y7pIxXeh99pzN2CXw7EKbHwSoPIwyLJ6OuiblS3401GwjmetqvFHrY490cNCOacMpuBuc
gnfMH9f9CGojAU7ET1gIxxSPw0hnBr1yC9TV6x7LHEFyQbrU0QQ1NamHOxVBNpJyzgx8KCVVliPh
L7yvjTI5nsGYQ9wNEKzR2YrwwPyUBNNvf9gEESB3kI7+TgiSNRmhWv2V8q9EYjYknQvmfRLB97Gl
j8ZpiH+0ZHLzQVnnQuT22SndxWjmW2uC/iYgHqTByLgs706/fvikcVi0einZ9EQbArizeIaTN84W
ExLulOlqBCxLZv0wSevKx+9w1uGLe4kejof2dIyzdZDtgqoElDU+KpF1O+MN5gKHswGYYZV2ik7z
JNslzdb38mOiQegSwcMQRTCdmuZ34Sp6i9yKvbm1UnEblnSaPVwu+VFoIVV5xk2cAeILn+eXl02Z
NRY4pOOTmhQQbTB89zyq07KllmtUYZkhROHiCZngvt23tmE8JffaRFw2HbJRdCdZXuHX4OqjSBIS
b9YsxC3HbKHX216dxaaAAPl+3FoTHXkqZzdy4f2gKYHmBmJv2jTNEW60m4SvRR7+Ko3zhG42dkHg
XQVxxgHIc3R5SQ+8DIvW/Ld84tVF/UkzaVpyW9EfzyArTaJP3+0s+qE+phGMXCsPdafl3+vqx8ij
J6jpIR1WWtXfkUuHAtsFCkfdjfSyTI0XGUBW3dKeznmwVXUpC8kbemVGOoaInnvq0ACnJ6nwl2q+
81lnhjp0eqG8i4x9OSZubLFJZD8RujMvPvLGtPRu5vd7/uatVd0KFTA87mgVUwFtBzPaZrSDR6YE
UfM4yrcsCSiQBOGpx4BYSfkq4E/EwkGH55jAZOOsEA2rxhpcNihWGLCODSBBfkMePAZCM3qFiRNn
ABmQIw9J/FKRLFk+1ZZhd+rboJn0NTPCy9+YsoYxuvpq0QqFK+XDMm4L14sqkudN/vXlusZ8hAh+
/uxREzk+fEkBkyAFYQapBrz5mL6rkbgWNNTLSsybM5KGweonpA9Bz6OvJjS8q0ePZOFSfZ+ZKXFP
zKqAIkGjW2rBLMtbV+lRe5H+PT+9OnQ9kXIoXdD4GfRkk6rww8f3ik0j7Gn9lgthwLMwrmr4kt64
7bxoTXxBURG822kYFr4nuqeW0t/W4nNiNUsmhPdMrSTznRAjv9XcVqcujYjDAwLJ06oX+7DeqUW0
TkHqZCGBJpgV8g1GWaePFTfg73gqTGf4aZZC8Rg+z8VXNB0z6rWZzY0TZL7tA2OEbjDvq8lj6Is9
Ij2GkbGQOQNKvgyA8qDzdJjtTmOEY6ZuMmjA7Zx4emJoZjCWEXyygwsnaI9hswJsQxZjSfjLnPWo
qERyxNspzW1fDB4Y++WCaEdBtBQEQl9yyHKd5TZ5tZ6I75aOPVXt/N4BJtsyW8MeY9x4wPkzrYZO
P6x0wn97PYUp86WkX5NgrTn3vZjlVgcS2afQ86xsJ2TW2kKqbgXBzhyNtZd09wPbXMmbMFY9Io0I
Dl7w4berCPtL1ZxEwUanrRTrbniAzlaArpS8UxEf80KnW01L8038zOt93WwSeRNMC2Bv6hsPryZG
jCSwdKjb+eUWNXxQ4yHPyd0JdTJnREdLsIukkesl47sUVG6lgINTEGEW3v3YGk+ikK/TCYd7SSeW
Fhb8SChJk/Ymlm8TQx0JGXGL4IdgTSYRR696Q3G4bcCAqhEg7VIjwZNg9XS4zaphbcU1rkDTnpfW
JHnrpjspf8uIb50a01FlHkJVsseaYUGM1eEZcDSy/o+St0L0VqlxL7B/tAlS9vErY+3LjM5WhWk5
Qli0NEju8biMHxIa+VIa3njWhME0Q5UO6m4qqO1DG5e7jZmdNhhidrNgVwigOMerYiZATZKdW8It
PIU+ILeYagJRG6jbGUMNer4BYRW5bWEuCr9HXY/miNG3XsdbXI9I5l8mb/9R5x1ypFZmDp8shNpg
caUXNC2rrtwqU7+pZcCmkebUkudYQeKmo2erpGYOObH0xVPA4AEBO/gGrJtpZ8dt/zDIlQPSw+md
Fnk+rVG4RfmIsWaSODKCiykqxhv7qmoWgt2OR0NJlvoY3igGuYbGjVAePHlldA/jYN3mATyyYWla
2RwPsZSs73gIHvJRIYg+tSU9czzVZ+1cmyyFeSkvRW9wS25xpDFAGVCTldrKzHlHjIcgdTuGuBlQ
PCXXljWBnpIvPE7MNRokhVWGFah91ZLk1ciZKpkxSP7guYuE1Vgxl9HzTTfla6Om2y8l63E07Grg
IFnpxOjue079RSCuG4lUjrzaGAQVZRFSoTlV1Xvpqq1a34V1sA6Y2SCGofjIt7QVDkn8YQ1wb3tl
Yc2yt0dB+8iS+7Fc5oW4q5VVYzaLyMP48IRsq1fvakDzCuCBIJShgr312osU3Mvi0wDXwU/JLtVQ
0wUGqezZlol8rJN/UaaLNKfOlXjmzNDJOhr6PoEFIRY08b4zvcWQ4Q9iRA+id876MfplNjL+hu1l
6q+BBf5Vu0Mb0nPXVWglat04ch0c40GzI09YDD34TOaTFJc5/qGUjZn2Vntg8O9lkmvU4bYSVIZr
Oys6Uazh1EGcTWHPcEdSbuf3K2KgUDdHM15JJn3sNnIb/Vbl/6TjV99/md1rM64SILWlfBCke69Z
KW2IbsTjz2ZrUfzopFetXRstAFxMKFnzIA2rnidb4NBRSURT9Uv2ot63pad6S9zxHtVl+DI8SE/5
R/VtnaKf4TEloOEgPslP4pNwhLK6H/bqU8a2FdrSaIeePZyqk/LDEneYjvpLs+9O00//MN7zfBs/
0rPxXD1az91+OLYPvDndqXn0P/un/K0/9IcUbtTXcFLnXHgboC9pBPwJaSHjOT35b/2T9xG+Tt/q
h/mScweo5o7tk/bdPvSH8SAdw1flWL5h7TM/SIM5Nt/hG2v2sfjOvqtv4S0gBOa7eewP4Vtzag/a
c/3kvUTv2TdP5hTZ5Qf/Ub1KT8F3/0EDpPwZDvk7jm/KSKbfL9Vr/aE+orKzvsoPImqYxX/g/ptn
rl/Wl1XYypv01u+lz+CLV/OoHuVjuxd/ooW65sMO33TG5Y/oewKg/Nn/DJBIQ5saQPgcf8afKecv
hk/vtTt1J9TV0g83ii+Kc/Bl+DZf2IKMQ/hSfI6PzVvx6j83rDrMgTub/+6nDG4NIi8E2Q/9w3hr
T9kXo7f+XTyK39ZLdy98yHye4svkZwSKlnFD4ozvIXzRaB0e+I3v45/yp+In4qNFrMEVBe/86axP
JCFDaMcnTjDa/P+oP/0PF8NelXwZ/Bco9lidP+MTbFbh1fuRWChkItds/iI5rKuVvHaa7wJnA7EI
H9wtduj0pfyhKjY+owdv1Z74k/xvfRJCO3rzfpLaTb6it5Cy6Hmc/yHYXXb4j+Kdab5lh5/T0eOm
6C9GZHtH5bNxhZtgNf8PLqXX6lXD51khUO5Dyj3iBTTzTsBAksESKA3tiT4rp1b8V6NMwLz+3rfP
qu7RTI4e5iN+CbPNaNlWWaTF5sb0WhSNi3jmnAzsisB4fF7erMa0EZoL1dgTwGNpKFgozpXRc/AP
YVtDhh63dKM4M2NQSl9MDiMwjydx36dvHmY8IyAzrPnxqaNBChQzvTtazFU1qZks2eVn32vrhM0t
01sK/l0h7QuIwiWlFPWDEDN750bmPY1bziIU7Gnerueza9W++53hWskWAvKsKQqK0vWg5ktlvRCo
KCsg1Gq9o3KkW4qzuVxknUnBl62ozaEAUOyF2wSQIyhFsTR3AsezDAQZY4L58N2X+0lXbZ2Yb3Kh
Zz1F+qNoB5FxaBAVrpoggg8ojyow/fuMiSDGYerjuc0cTL07O6nD7EFjdM58I0HjKxUrHSrjEG9n
Zrq5TZIvXerYqyJHMY2FV7QzmLkvWkfz2MBLQCyDm7LU1d17BnYbocjEL2n032H6iIUH3ntukJDd
7sxSfIzb6nNcYosGtYYJ5pAoLGzRYvJTl/KS86HoqU++TlXq72c7OTacahBhLpVLbjkyZH/Mf9d9
iKqAgiUz3eYYSNOwXGj5T8+hTOEkLdqZktEUHRchmpyE/kTGPl4nO9/z3Go8JgrvlAqGmLOjmdar
eYJXWswejgqq44BNzMzTXVXqz2LwIkcbaXii+xPYBRqLgfJLJA4dkIGgfM8gxfngNYwrXN0eBAZT
W85o2Tlijl+M3ZakudEmPTzhVs85RqJybYh0oQX3V1/srNFumuTGqlWFTHRcwJOHcYkaf+4o/bsD
d2lW9Wf77ay1Lo2KIAYtQzhxfOcU17QPwXTPVzalxb8vhNL8SqfvTM+gjYHYR4rBqATtgksTKTA4
hoGCkvaCt2T7L2WGZNhKOMRsoF/MTQh8ZauaxzqsP7NDXTyniNtSH5fniZgK/Zgpy6w+9epajhys
gsJSntYTzafkvdG+BUrWIX4jNp22TUNomOx4zV1N6REFDGqsF0nOHEVHf8XCg6zQ5jZHxm6GBjJJ
sEVBdms/3lokF3Xk33IUCH1yN+VjF8DaXGtCvzSivRYQ7KANG22g8+jfmt0zpmXHrOplK6Ezy11N
bhYTbYHKep+na95obGmeDCh1ikimKRO7zYzqZhyJ7m029o6KucLHLyabjHNFQfAZPflgYIEWiDTn
zwv9sYgAXQbxq4Rrfe4KzdFCtBgdgTpcUNSHqaNgpDsxc87mYHZWD1QTZaFSrD/6AaLy0ikpiXv6
eH2kvptVf2DBYtGOC+8VY17nR59QFTaGEOzKUHmVc45Q7d4Ph4XJ2xqiKGgGyi+aloQckzSO49V3
5zRen7OzeaU7fu1lmJ/iP5rEmgCRKu6hPZo6AITfWSUGgmvplhdlKH++DGeiD1Mwa45upM3hP4rL
59KY0enE/6yYNpgeaHJgcLzsLFoESUko8Sg82pOZ3mX45P/9ulx7Wc4GM16PsKcUYfFaUe1E4aKf
DqDh+3YxsKrSH9SvaVD0KyvBb6P+j3ssk0mYmYke37KZqHXsth3yt3I+K94N1kHoa1ukCzG17Fut
IwZvhfoT/x/Ozmu5bWxb10+EKuRwyxwk0qQsyfYNSrYl5Jzx9Pub8jpnSRCLrL27L9rVlj0BzDTC
H2hwC7tz6uuKvwtLZVURUfdtzhP/xcObutyLRDtjZWXaXvxwZQAXBWzuvIHBzuVCYFKPcOOhvuFB
bM0KGX1l1VqL0pWo0NRBtVc9UtZ80RSZuBwCRBHE+k+Cb6Is7doVcEfwcALBWj5RMOwBQsUOguvN
Wxft3NpbjToTWKDNz0WtGdVTsSLvpqSTz6uxWV2ftks4A0zA0AQ2hdWxPFmoJuasFnuDxkm6zCV0
J9786vAPey2V9v/l7P4w2GS5ZlY9JL4JQxKzOc5LLM6ooAYB7f9bbnrv/bYvXRpQ+ypSPEKxcNKd
8rJRSvBSx9epeDICsjYMVxzwBgW1JTmTSL9bpC6ycy7Xu+aeU1frSDktax4D7xFv3kfNFoHCWVNz
YAQH8b/H4DeAtrHlBCMJowFLNUf6G1Txmm82lhisfkvcmWMTYW5QUzlHqC8YpwYEJGH4qstW2fhD
RrjQfevNX7y5UWVz6mJjUQqVHJway6jAHzj96RcooLTx2mip4ypbKy0eQmO80TK7KFlkIqVGtwwn
LyiEn88os8rzVit0EEVoQKATjKj4Gm6FOOvf2YuiDqynQuwwyPhoxfr6yrsIiTAVGdlDzNh0/vt5
/AA2otKFBAyQZZEug6cLx4KhoVe0EUyv+j7HPIfuGYYZsC4cgHTXn+DSAQIIHls2zTAgsU7u97BF
8i2TCSWisREGNPg8qOEvSl5xewMQcBkppWJ2Z7Mk6dtPopZWSxO2nwTsxdnpxHuIJcig1AXoA0Gv
9L0jzeVlUqRF5/H6a17a4uaHsSevWXpJaCZpCRgBXrIqusLcDhCxhmbX5TfGuvmik0XVto1XjgkC
Rlr/gDuKDCMNpTwD4R4hI/IUuMeCBkdFmQc2z/X3vCiq+vFFJ8dL7zeq3DVC5lxu7zX7mKXjrkV4
x0iKbaDpe1sGFv8ihXh+SGuiC78VGh04pFB/9Wyw4K2zNNj6fpnTl6UaWx69zAZLBPZXoQIL7ren
EpTPlOrWs1+eI0uYwQFqoJTzeS94quQrZW2Fd475aLRzBAAkSfmGf4iohQPAvHHqX9TSMGG/4POO
coOmT9ZEF1VDYHkONJjMOLin0D2ioeWXz566kkj/bRcdmXVUOgu7yRawrf6hZAxDunEIvW/y6TmN
iQlqjooCEWVKYk51tbTMkiJyND4O3tYhfR9gM/ebePHDrV+iYIMaUBUcfGVHu7XSXj31rh8byuhL
iRAu1g7XF9GlMAZcK4oIgs+MofXniaApUAXjiDo6Znk5KRMhti2JJJITWglOSn/jZLg8HghKlBhQ
mXyH33wIYuoKt5HWBNYZ28BZTnijM/cITpBR5/7pprvcOxDiy/cWiM1/400P3brr1AzFwAz8nXWM
SWAq/yUKl2WeI5XkLHSwhnV0jNqjwMbGbbLNQVyrCO94FXOgzEUfD4ExPQQtQPu19iQIKdAdOcn8
9Hx9LmzxsacPa+sagp8CrItj5+fJkGLVjLKqDO9orY4m1RA7vY/Ih8gYXkuC+axLZoHprdQOAcl6
B+dSiCH2FrQMmkwCjWACzEBQqUiNrdM89tU5ae7pt2ptv8prfKRo3bqJdCidtSchFpWOS8jdVAkU
7mQOSqtNNq2GTrirvLqFMtMqh0RPv+t0GFM6LRnX9X7HEA2ImKLBwnQNtyA6YDRHycFMejJYUinV
a9Q+iP6bnJ7wEVtIGEG7FGmwbZ4rCeZkNUSoeMefEjo1bgF+2PBWiWsj/XNMEgdp53hhjCfRJxsd
SDUuHZPUsAS++lH0FlOHVKkHOB/NE3In5CBQS7svh3xZq/nm+qS8o1yvTIo9Oapit8hreUAfxanW
WbIXxGww/pVF4bV9i9OtdeADl9mJdWwadwluTl21dch7I0hVYCgo0PhvVnMDYHlpH7FOEGA0kI4G
ZPl5qRRy0ZdmgdEqcSziF0AZuOQoQHCbcskF1o1te+m8/jicAAB+2LZaRvQkDwkGBzBv8Mlqf2Wd
wMwq1SMh/fUvfnEXfHi1SSirIclMb5kjEuXvqv3pZasS12KlvnF96rfeSfv8TrLky3HSx1jqyCeU
4dpoKdvaUrghmR0EmKZYJC24czt6JtU/VghOmC7gFuvBRG2yOCF9srKR9Quydd8Eq6gvUE97VbUS
dVaZFpW68tkonC+DNQihCMK8vNLumKaheDQGsDQ1YPyfGGxtrFF/yOhD1lAAmiBfahFtqa6jIGKs
GxOFQRr2yst4y8Xo1oeeVLCstitkL/ejO8V6BDyDEYHAwKL7c30+L4pt2+gncNtTOoVY/PlDV0Fi
AjJBwzconoA992Y2NyhhHCgXxeNz6O0juacBXdMKq+YIyARs/37UsWjMqEAPy7x9DLaV7tPp1RvA
K8qeHnhexHspynfStsARUcFIRgVfItzWrj/9Jcki3EKxs9ExI7L1qRjGmBSjHZdVeGdp1MdBAK11
ypUADcEMJQbVv9d62HE93BhWbOAvx86HYcXq/bDj1NhMjK6hGGdDl8r2Xjhv0Yaj94nuCXRSOHO3
HG0vLocPI05unzZtUssVShx548w8LUQ7FgG2R3HtXX83VezgL+8mvEhAxctA8CcLwvRjs5d8dK0N
xOAkVNjwKEHvE2ZdHWwQ+whbbhAZ/gws9HqT9vUOJ76gOeVRuRTVct+lzlH/Kn131fSvRv4S+e0t
xpPY/deecfL9e5QxWzcV2Zq5qJ21TMMPVU91Hz7DgNL1uxLuj/GY/xpuxaqXTnYHpjKfBb62PGVd
KH1Qp4PpJUcrWom9WS8dZdmZd039AyhBo22uT8ZFhLEMTl9URRSTUOnzQlNq1U+VHNcLY/bj/njc
wlz9c/dzN5+fTjcukQv5J1GYrMGDIABGYeDzSKXKuZ6G6NlECLeq8zo+hv0fk4LUzajWEPfRZPY+
DTVJy+IyMfHkxVcDBRuKJeCw/go8t85ygn5hIVvXDvRLZW8r0KMR3paeMyyaBDaCn88lfclPeRE6
st7BzlZ0rBprU2lz2zlm2mvrfhO/Vt/oLPOLpvjeFd9D9wEMHNi/ugA7lTzQCVPQ93ZNgIGAEzPa
292vqkfJVcPh018osbGLpW/85OASO3y/PqsXFhHvj3Oo6lAP+uLDlTluJqu+Fx39/GhHvAqljQC9
W2s2mGvWUAka8vqIF04PFUE3HOYRaTe+KKzFuhrLkRVAhvTPxNLLEZ+h1D9lt6TcLi6iD+NMZtbD
YFZKpCE81mB2AqRoze9+dD8m+jw2b+RGl7LGT+802RoZ3qeR0jFW4t87+t+UenxsIf9YQblM96kE
E4EORU8nuGjcdRDdhYmPRbEH1JOybHeDb4rM1YVV/VE9bxL0daqvF6jOB3edlZ3kEGflgBJHcZca
5rKIHtxg61vICAttfh1u4YtASos+nJnVswSdMlejn90/EZYr0UHx0ZM/9o1+bryVhIug1f2N5B9x
/hw+45ClOY8qDOpkZWb7Pvml6TAFoQqtHHXRAF6SX7VuYyH7KT+Zyh+dqoIr6RvLPAMrFArVFJXT
8bkDyhSrABE3njKremcR5Bjn+sjrUgpsuAByD45Hqe+H1tiHsrWQ6u+KUW28aDxrdTrzfGOWt5ta
cnalDmmYGGy0s7mspxs7jr9R+7dEj9bN1wp2rlK+jx35TrKxUeWGiGyMlXH4aM9WChbWBhiabAI4
GyUGwNQhU1oj0KHWYJ5HGreULhV0n018VAN2P+1WIf0q2ryiTa0M42bw3lp5N2r5TmFybU1Bs+op
DsxdGW5q+adgIKacJpyl56HcWBk6zIU81zKBL406wInug/Orbx8HWzvq/fjkwJLH/QqlXHeJJghf
2oCyRc5J78pp93mLxDCNcUyJi1ggCm+d/BdCjE9ijJOgXlLcwTcMPxM5RNmtXVtG7+B11IBDeCc1
Bz8pISttqTfiwQnFBg6LhfqjQfVd3G7IMU7G5QqSRpdtggJCBTVcCCh0K2DecYWjOKoIpXmPtPSs
slAFhoovQxyvOmmBiGHflgDVPRrF5cZOf+F4d/0QExv6v9fG1ycTG/BD0GUnvpd7Ve2dEfdyqiX9
1mTY1cjao6L/vzvI/jMWanaW6qC0Qz/i81idVJdKSWv67DVnCsE13X9V6InefKmL39ui7ouvlSFj
izgpxtql7o29HjNSsG2BvlBw8wR8lP6PY/1SkK+TzB3xdgO/qX1BY1SLASkCIT5Zib7gkfL/Zffs
38t/fKTJy9u56wyyjJC75LzAo5HzF4oZdXog7iGtxgJGunE9fb42/jMgxG1Rc3NUiOOfvzbuS/Co
Ils65SMd5m9GsdfrXT7y2c/Xl9C7lOh0DVkfRpqsIcMtc82tDelk2JD5RwTIzlHbzEEfN/1uaE6J
WSxyiBUhbOHeWLLAQtBVejcsHbskFNLnw9Hs1E0YxcixbVIrBSejrLAe73x96dTSTLLGhRw+JzLw
w/BH2YJGG34jQ+t3ybz2gn12S/3yvVx/7Z0mqXKURkpeR7p0en8TVDNqaUelUKwgCR3nAH30rF12
WLm7lQoRppnH1s+wPvQh5FrQes6xM47BAHBsL7lnWYtZaCmC0s086v9c//6f45CvEz1NalPL9HSN
z9+pNDyfKVTZ1dzo19dHUT6fnf+GcTSNyinhDqTlSWhQ6D23sRvzRfQOysXZqeZMr1weZbC+o7zs
rFfQKdcHNS4Maimo4KGBppA+TfOmYvCMLjUc9zSOoFsXlv5Nce8N7aAT3bkPbQsg8+A3y7KhxTJr
9JNXQSuOZvxQ6H8rR3PVFb+c1lwNpbfwWjQ8MmE4D5Z6yUNn3VxI02ZzSW4WnHZ5EM7qHtbO2ghf
+2hR1n9G9Ee8s18+5dbBaMGupSrX/txB206a28gyp2fEAa6/9CT/fv/SEMNxvMAhAh+k95n4cCab
alH5eZoTJCfrOFi3eTTPAQcOZbsJlZ9GtFWdX7qQ/sEc6frQhlgrk2VPi+J9fukU89/Ph8bo5rHU
SKl7ytNjboWUVd1V7bABTXXmQ/DP0XwvPWBHTb8HTDXX0mgV6mddOwW2t7TLO8xngW5tI8fdFD7k
npXJAYQvABesSg4vPt1zPv5x5kZEmdN67JpgHWnuGk7cqjdZt9ppBFeaaN7KaX9qfOihA/xXSIt6
yBdF5iyHpqUqAQYXp8z+2EotcvlPidOR01jn0MHcihDq+meZ9Lz+zciHzzKtPQa9Df9jEJ/FW8Ss
OlXabCX1qDqztluU1r6pT7n6nI03dvaFI5zZ0EyVGoXocovf/7AQ+hYRFD8N3ZMsryXBZKJd5esz
jVi7k/bX3/HWWJPtHWlZL0Va4J486eDG4GJh4ru/w3jp37TzEffBdJEZxGGmqeMyRIfq82tBvHRa
z69oStnrWAe4c586J8XcddJa6Ra4iYSAKe1sodwya35nbn4ZWXvXwyYZpjT3eWQ99XpqAsyjDrvR
0TeOsZOsX6p2hobUOUtZ22V2tlZR7MqBWaIbpoffdPvYaHfyKtSoxHXqvKN3mCYLD90jhL+SGZoi
xltrpLPW9Vcp0On2EbSrvh5R/bk+RZ9T3H+rEM9W4hoEIfHGmGzOMK7BY1Wqc0rDX1WrzRpgUd1P
XXnOgnMIg0S9dQt+CQ7RRieflmUM0PE8siY3S+72XeyPXIK1ftbSSnCquLxbDO25nm9WTb/cY0I2
gPKYaFbKiPdNJgcKoDQmKCsgPok7CzTivVT/Robnxlc0zC/rT7yWqWkIhiJ/qL8fgh+2Vdprcp/b
pXRSmPjEEPGKh2lKSQEu1J6kopiH6UqRftO94fwNtlJ+GowfHqDTKP/TAQ6pg73nFGti831nA7zP
UTcj4YKRVXWzWsLc8a1Gd89rZqnyYIHzG3qWBMB4nAQkpPr3ZkNlRtml7U5zXyKcaFT9vjYO/vjY
xe687uDutKhYueCAIcxWv6Es6OmS1n6q+bMmO7QSFtLWb9girS04bg4tqSB5rfsd+EzoWAml0z8K
WQRkQltdezSWjhnIZFTyNJvIjJislVdmS9UZ+Q2ze6GPTOOJDBZoudf9keGVhNk8TY50/VzuPadR
eBzuIClY9vE4Q9KCuNVC5quV7/OHpKacnUQrw8FCA7eLIFokgNJh+TZmif0pLwAJlQhc3aRphpxQ
wcU8ruJRh1CTwpyLD470WMJBqN1k6cI8UZGUbbh2YRZpIl8ogLkD4GgsFMLoW6P1LR6niDYxtjvA
5I2enDuAy3CPWO8+X3ndSyg7K06fRT8cIlmamRFQf2g5UXqfmaCCK0FHJFgNodAgcZaB52ntbRuB
O1Z6RLQTlHd/F8OLnb0U6Ao0fDDHuJcIBcusJHvtwV7DvU32oXdQDH/d+8Oii/s5hpnwiODA+Ito
T+Ix4pdCxueEP3AbnI9Ft0EEkDZzcCjsfqUYPHu2RRVx5w/u2ojkeQGcQkPSENgKxCk4PqSLpMQK
xCSEGUjxqSULouYMQVIol0idQWcMhrVdpti1hvDScY4xznLWL4ssvRugQtv1Qtb8DXlHo2rbUXH2
Q2YtGxzRW+0ldWHQHXvYLWmeb9zIXIXItBhWA1dFsIyqmZE/2JLyPZIt1sy2Ym1HUPCYMRkhFt15
stGmdtzFALpbTILqVUue1k1wDnSkTZwBb7d+IYapkWEHjwkRk2yk39rSPJYUCkfX7GDgpbQyvmVG
vuyU8k51mztS0DF/6SRjp9mo+9XeRsgN0ZtemIKoxqQnTIanVLvS0peyJM8VaScP4yy3PW7kYBOU
z0608CHJ/TX7al3GJXUFEHtg9+ehodwbBPMuyjvlvQxQxjM2NRTpQvlrGucqq5YJrxMm5jKyeiyY
ON/fdFhvo7dOxniXKve9urXmVWIucufUBHvJgzKT7PJIWoMCWEVBsc3HZtE841dyj173PIMw55Tj
otY3ebZwoFIMffWXDEl9I7MPuxdvQNyG7xe0Iq7oViNGXBCF2EmurC44Stoqp4CMHC461dHTWB4x
NzJaiDzrRtqJdnENDjKIjkoMJUw7F/0TRsoFRTupu09tY2sBRZKRqyzFSolE87lc6C6KOR2UTtQP
Wc+BisAXof2Qo2tYglmUfsEpTenxaRHSkhaqgTg6mj15K9Xj9Fw25hwQ+/uf6ewXvXXXUrLnSDIU
2BbBydJe8J7GGOfAuT9LG2VpJvCU+nQm5U9YdOWmtM/K+8pViQjZpO84fX+BDsQ8iejaPxtyMEuS
32BnCLkfsVE/RdYv33IoljwUHBgSZmQxm0JXvDsvwB4IBi9fzNEQAYF7ovQcaBp6nc5L0qO16FNf
gu6BuHovL03vZei8eeIn4KiTmYp0o9RW7JhVpJ2NUOee+944Z6tLwKuUO6mznvrgByUuEH3F0cpe
9PyBjxxHr0rWbqyc81Yr8T/sN12GBmpB8TSEdA/msJHRMYDnxOLrkOtQ4vzO0Z8JrGPUA4D21umK
vyhyTBQlIKpGyyxsz07gb0I6q1YE50v9y1XhMA9s4migawu3IEzpFAMC1keEBMbHEu3EUlslqrIw
MQYECm2dHE9DJYIiKCe6JWvb0ievMd1VhW4ki6amqQ9nhOh2Rkhdmz806zQ2Ly7jtGgNAIyapRYi
6drBYWP1JUG/D7BW30C2Bui00BAJaJeZ+BEX4yE5m+uRsWvhcFnV0V4WQcgpQzivvMXNgWMk0p4U
GX7Kbx2KQ+kD4Gb+21jd506MMANlxmBdg8dkZjzbWgT+n8jsqH7iRawVkBZrkDNvsUdF01B4H3Pj
iJIOooC2T0navHehI9lyvbgeeClfgmMRMVjogVC5oo43zX2dNNWDtCL3JWIdhmaWaTuc+QZOP5AI
akcnNjiBrbTbuZ+/GRHulBwxffGGEWV2i7Vw6VlMXEDw5RB9jmkMm9SFEXuV5Z6Ixtz0HPvHIJ77
3K2aeaNsOQGCEHDy2oig0cOmj23o71CjD4FS2QXZiPmFeyJqAQBh9uq8lDDpVkCNZS/aQLkajU9g
IHHTEk4jdyWJwBicrOyc2lfTX1c6HDVItIghhc36+qxc+hAfn25S5PMi38vaTHJPXb+kdAnggBpX
DaepuPEdJg3Dr99hUrtDritpDJ/v4MrdAqP0OVGXTvlKRYCO5KGS7ikZxrgHDWcOZcOBznOkJAMD
mh4Yh2OpPlx/dZQYpzmUmBpD1QSMjX+nnhxGXNZoyslMDXVjTeuXERS1LEAwFfRiLTiUkbL1kwwL
up3RBmdN/quKfAadFL1eR5toJKoJOMzvLXi0pVkcxDIWUU/tmL9DvNVGFA9c+bcSmduIgMOBgtYG
OMzd96MBQcZYcq2FzSEfz0W6c6hro/SyCNTvDbruEVd+Z8qLPLPvc8ncFxIF2LE6ETBCVgjUVS7t
G44eH+a6xAsQG2tKuuoqdEDjmt6v/5cnpZw4DP3WquR1SBDdtkgOdz+o23tIIdtDtUF6cKF7G+KN
mZMicCw9ak690dwfpQ9p291bQbnp3D+1jVZQs0s4G7qk2mYR/BZEWQkemuzP2GuLWH/z6USU/Tfx
EUQYmjX3sA92FIdzD2llLOobuz3mBORB0nLph3OrfjF69ak3ZJLACnW5fhtTui8ya5/8qfPuzcn5
y0f4ABVCgsPPzFdPpu9msyp6TtVvBFDczLwGNzsrp1Z+pUG+B6yM0TIkfuEx0S0p5VEjIgCfacpx
gCKTyityvTFWF/h9aVqyxB55EZI/FA0ccwJFbSw2hlEt9TwFZqjcdzX1kDLaW3GC2dwSUl3oBzM1
0u+xiV8QIGl+s7Vz6S6O4D+l+aYrNQjM9wPhbeP1qxvL9ks5733VOsLixxCmVJMUb0jMpG0RXzgl
pCgcKmP3FBlzo6hnUMyF2m2h3CimXUphLY5tyt3ULfHx+ZzxD5LsjV1HrYHiKKc2hwQDEmtRCL9Z
NP6Sn/N2tPkBzFC9o+MzqWu0loIhhRFTt6vPREBmeEgBKDJhRGGqCmSju5HKXjoBbe4AHUCxwW0n
fv/D+Vy0sjIYLkroYTtnW2jkEpxFgf5Yu+frM3fx1RA1ROYC3ATCbJ9HwjhHquxBd05dh07IQ+Ug
VMOxn1HvvnfwwuujW53oS0k6zYv/P+Lk3XqjM2xPHR3xMcmiCEI9GMoBO7/9TTQpOXfwLO1zblm3
LnvtwtEqzOcxR0BP13i/DT58Vb0PkqIrBueUkLbROXEq9CeiuettsKEHk0NSQqJO+SN9hNRz/Ttf
OtYdhZofzsCmLmviq3wYeyzNXNY7cXvipY1EHjWexzQkAg5/XB/o0oR+HEh8hA8DtQWs3QrHpxOl
cwA3XvzEnVYm8BwPY3/iCrs+3K33mlSSYjsysopy86n3RD7BwaYHy/rWKBdeChVDbPYM03QcZwpc
q9tRDgafDUhFRw3eSE+Q4WT/Of5b1Byo2lx/qQnm5j0uMGG1IHRqmAbQJfE8Hz6iXbtKY4fUZxuz
WlLVnI1gJWT1PtcQhUjVGrImRuTyunT1udj9lUwJu6fByNVTEEiplTpLESezccvT8RcyqUlkcY5k
SXAoSV6K+hQQNqMeAUR5V4e7dtggVbPTm+YgRF8KiZ4+J6nI1TvwLfEAkbR7KeGG92O1MzGSCqnU
YTFMy0Rzxw0yJA8iIJHYvFaACFOLJrpxI1y6cCqZAg9jqAjbOhy+n7+KpCSoVuquQ+73RGO7qI5M
QeKchlsa3bqI8D6Vc6kYwm4w4DcRpJrvZfsP319hSlQ95IwoiEz9AGlw/+jbLcz2cGWhW9h3+zjK
dgr2r4VJnU4eZxF6dmhjrHSEx+X+sTabc+9lD16LWywVFcVbBA6EraRejLBc0yejefKIpgb+miFU
CX3nEaiqxkMyzXk0jWVladhI+3MBHkirdAFwedkqe5LToXiIs7NaKTzZ6/WFd2mdKxYcEqI/xdbU
yWlsUUXIhq5+37xWNkNSRzqHIBoi9CZu3moXti6DgGbF+F7TuNs+T+coBVTPSnEcDksKmGwqah9s
p+uv9LW9KObywzCTE6IuE9uVzJYbBvNy/cx1nQBTESkWBRXZvZe9FIWrW2Zsl4clIEH61KDTON3C
hj3mQWSX9B/cHVVWp5RWurnkFo0zlcIGzOdtb96CNV0ISmAxmbaC+LNFzDD5pKmu5YGlZs4pCh8C
fVWU+oOW3rd++b1AfGNU/LXr7IwUKVu9JIhX1rL/kgH7xzv3e1OZK3oAcze8ga+fsAX/nWaqpSjQ
5AySvfey+Yfd1HZN2eIT75zMNljg2BXX9FuNjdu7dOUJ/rOdh2xWmyIUQ1BaBvUh1431jWVw6fAQ
q1omhBJB2+TaV3vRoYERgZvtswDK8LZ9KaMwB7mzzkg7kxkrUJPXXSLPZFvCdgCtCd1dg1RLoerf
xJK8b6bpIWPo8PrAFQJecSY4iop/7L4e7VMC7TeozEVvpUu5h+exF7BoUYDVKwVVDwmq+8aoo3ma
Qi6ixNwFe7NOvzVlt+iL326kLqgOyJSKVeqrmRJy3neYbfj6XPzi+oec0K7+zaZo3hCwKcSk02ZR
4jpGgyukfWqLjegw2NRvyNgC6pdlOa7/VPHZ5iQzQmowGMK25RPd+6JDZjA7BxpJI9W4ZC8q5Tce
TCzuL9/zvw821dEd8yTXI2ReT0Dc2HQE5VlGAQE/jKKfK3AAFPg+ZJVKsnGUE3dXCSqKDSmba70l
0Rt2HtjzgrJ0HyAuB0/3+gNOPMH+35czWYRwOW1bnSxBR0K2tyhK+2Qm6yx9o09NYkjnCo21ewRN
42Qp+0uBVdl07Sp97dobsZIijrqvX8hBgF43LDBDk6PQRFghNRKmLmwfiGQ4dKnhW9K6o95PEZBk
OYlRSJWXRhc9kjneDL4ncPV/nwACmW4pUGeBrk0OqCEKZRVtPftUJ9kqQjPG0JF4iiU046gztUBc
7LUo5qtkokZYL0TwUZNb1UAV2vRAJW2L0JChLQd2KZ2ex0q/H93N9Ym6cIrSCdUQW5dt8E3T7Cdt
Ogmv3sQ66eZ+6BEHXXJyu+Mh9bb+LfTLhWPp01jiWT6cjWoMfU4eGQtcRGHhnL7UKZR38uH/0nNF
ph+YoEWDWhCQPo9kNq02ADWwTp4wLnsLhyfd33PjCsUYu3i4/gmVS/ffp+EmL2aFgeoWBi+mysmx
BLw5qKfWoJtIO6L7kzovAcYsHWWhJj2UcUOt9VlxVpnzo0QWKdWewu+K+ScimLcQwMuzZ6f7RZuu
pmCrdrNGpbdWOxSff+SJsnDEH+m7uVnSRU+qPY5gqeFT/rhrR9Tp4ofSQVCRmM18EUUsguM+OmcU
WJA8duI7QDs0Yloh5/RcQE3DQFvCJseEz1vTd1fGYG6AUR7UY90erBzgSLftjRY9HnvTYwfQSMpC
StbyiO9O8pJL1tzPpHnXRt+CbpvS6MmktaanszF97oeG2rX5zQbuYuWPnh1TZTHnGgkg/UzJC2Z4
JlNyQ2M0NJZ5Va6d+hgG8awt+OH7WA5W5dDy3pREsQCTTtmATE/8p5H2Aw5dbXYXDjtDA+5iOZux
eiW6vXGKXQgRKefLxOC2JTrdk/yujJGKRdjIIgjneb2FXN9r5iplIsEPNY6ABN8Y8eIW+TDi5NTq
/BFJ0NwxT6CAMHBT+00dbOPqDyip64v24r7/MJDICj7sRa3BMtFAJeYUqndhdi+NZ8/402Zs/XNy
CwExcbN4Pwk/fcdJqF1a1SC3ki0Gg4BExTsc4CVJWxcyTCvtbeyvSiq9mZ4fUxnFf3MulSVeZ3s0
tO9kpZq38kGjC9nW25Ery5a0meF8t0saVyFKOhpGbkX6y1WR7P6J7e6yyaKVVkgvZf/YtsnMcX6M
6e8+K14cubzXQV4bdjdjctd2TnIHmyJHqbQnzvieQpVK0VJrCKADf/W//+YKhxE+mQaFiSk2o2oi
tTTq2Dql9dI0H6oMyhR1bXk+ojaV3TqWLi1ehXEAuwA9Uac3sDxgdNSOLN6y2tYWVOloqeqHTtqO
KlEYIL30FlhWEVHc5M7lpuWyB2slXCMnqzeyPDKQltVrMseVPGc8M/sdloguHiQqUCYqtKeyvsW5
uvSmmgNFn28LtOW9zP9hLXuupw1a6TsniR6kb75GSv19TAIUqfP6CMW1AgriA5J1kIsdQCoOfrIJ
c8gE3xwdgqVbnBMQmEmMMqQbOjd29IXMj1wAd2ZqUXS/pvCzTCsST61t68R1BxqHBhyVajW5sZ1v
jTK5gZwyDmk+odVMJEjYRx0YSN/NLPYrJNyWKUUQB3Mi2vAaJxs5l70gNWqCqoi+rkmZX0MAuxGy
6S1V9mpcayps79hUj4EtpCPCsd1E8PTCN384ZWTx6RB9jyP3tSuyG1/g4uID9aSg0OOoVP4miy9x
rUTu48ICkKTMZeNE+2DWuU+h80xvtlCcmVSBsXiR7Kfru3pC9/l3ujlQ7gzb0ZFn0Ca5jdmVXS0l
vUWSUG9lDa1s5KP9ebEuE4WLwkHYzJuVxbM8mIAr3DlSfV1RLrVcXsThjWrapa3w8VkmMacZ5xa2
HjxLpFc7w3wNtGc1Qs/ZFDH/iIQv+OsblSr90q6nnE2TBf9WCDGTMaPK6IdWQgARYAK1ZXWRNAIe
g+KbOiz0XUEK7kfJXGmQ72l2DfWjjt55TndcyfJ52zf3SaCvE5QqUzVcKhb0qGLjo1ug9cH3un7o
wSnX2ksIHkrR5EXmoVXSSf3CNpNXSQIsBoSMjn+zNzSU2XzjKOebHt2FYkl8UOcv16d7Ip/yn+k2
gVHrOOPCThZT8OG0AXqHYqUf8Lp+euh6bBQcrPrENKMw2j9GebvQkB+Ul3lkw8lBxSXY2cnvqt03
jrlqbOnOH6BotkR6pnynFEAL8rfGGOeD460qJDNDozwkVr4HfXb90S/lRJbz30fXJ52jtHWTxNaZ
KVf+2RDECXiWV6yT9AklPUrXOX5tdpFsBkRRU7BifdksbTBS1x/jUjGAxzCIo8XJaH2JzlUgimbK
zeT1wHwiElVAoMJ5XPW3WmW9hmX54kv1xgJl57Rvvh0+FE626cd0JpfINzZnGEjUeM9xXjwXK4pA
2wrHFLe4s1ThUmDQxTNuOfyoItibXm4fn3pyxHqGqw+aScQkwbFtDYQOMdyQjY3USwuu4Vne/UjA
ZHkbpanX8dsIGFJJtWWAq0hWwtmQ7z2gMZxAZaL+VEDIqyHi5bcqgOKU+/KUeM1xDBJn2O+n5IfV
6XgqHjNmBABlOHTlk8V94yvRvnEFZBK/kGKPYDXmi2CrEPVAtxmWanBnAJC5PsmXCmHk3v99kMmp
0LRtVtg5ORGK0on23Q23zHApY1/lODOYKENEI0pYQrjQ+ilI3YR4XL4QYNTQhKXHTyr4eaM6kluB
hGXCIq+bi7Ulo3Nkn1A3kU28RFQigAjDe9B8tzQiLq+V/w49Ff9QaitPwo6At20sNPC9eEHahC7B
XSUa4UCVijH+oRn1Dpl7lHz4FB6diNFGTtJp5EMIBs8dHSxI8AKlcBeO/8PZeS23raTt+opQhRxO
QQSSilS2TlCSLCPnjKvfDzRTNRbNEmv/w/Ear7HMBhqN7i+8AXNSbNda07AL61KkRXnmaX0VoP9Z
NyjAWVBxaTwcn+xJZIL+p47BrqYcaoPVnRsbpQ0Bc1XUu2ZPNcdbq0eFffkwg+ph3TsqATCBWo9+
U2KdG/N2tvEWhGyH/K1+n1eIjiPmOeAQ4RcdeHTfTLZ9Hz7HU7LTXqwAuIu1nxvdU6TV7rN0qvF5
LZjWIATAEFfdVo5zpwGNmbdPOsYmUV2RB05IgUqHbpwuE7gOirGZ8GjWjPi54xLmEiMQxNeDQXgD
RpJIybZK+705oY4B+Cz8CA2DIkzv4dlGg06vLwIZ6yuBHCP4oDzsACc25fQKVMwWcNtSq/e1CFfC
eoZC4alsVGShd1KP+q9pXMYG2sh1sAUxqy5vrdI6k2lL85MlFt7qEJjjt7wCG8LkskVye8UGoogo
h+iZBW9RdKO0gwssrK5RgtFuCr+HTyukT3Dp8HtQ0S6p0o4BPzMaLjwdRxgMu9KSfZVEj4pxEEiG
ylEB/8/ZmU/XvSzjTa7dooCzGWqyeWG5mqxml0jazQA2DJfIFYaL4Hh6J5iz04Jq1BLJjbGDYkcI
iFOCihzQwmWcNVnUmPxy4qKqKPYS/gXx1lipwLizzdljVVh+C2BkAje34iysq6xQP5Zw2JmhQEcu
R0s3dwr8mcxiNyoYTgzqQ5arty3el+nyOxJFTyllR8fuBvsUybo7t6ZPbYVEqthQqoauH+MkWhik
udKqOlKuBZPIvMcHqyzcusZQqaxvhYY+FDXAjiZhL2CXU8LeBM4zD+lOZ0Z5gYlvs92Zy/riTR69
agAc1jdNXXkIylGgGuRN3UlNwEFSI53cgnpv9nWPcLG82hWHH2Y1PyVzi695KV3JOV5U86OmzOgm
0ikXlj+DYflST/QULjtZUHb1dWi012E67HSjvRTijHcOMRow9fAh3SqHaNboO8nKNkU7Qbgasot0
jt0k6i90KXaF8EIFczXSVjVY3nM2Py7g54caoSdk/TsgwjLi1Fqk/xbpdjYZ0PxotsXO+i11YCs5
YbqhsZO29xUinq5/XqIBVVxvmZ6SDED0rEDyK3LlBsPh9rENV29s3U705FVCbhrYP5oZG0uQt1UX
/BllX0PD1ghfGywcsqjwFwtUa5/SMZD8TsdLp7EeQernnYXKL+6QWqod1KG/Htr8ZZXKbWv9Qkp+
Dy3m1krkyMAe2pk4B7qj8Chg8VKWze3AzrqeABp9mT6ENQlMueKMjIGHCi9mBlc+HDwdlQZ8aeoS
xbF7o0U2JLI8OQZwakk3ZVS9GAiMky7d60t1BVCvNO/E1pFxiTCZla+L4V4UFHsyKb9cLwPEuCNV
qVdT4xWIsDiBVslfXYVSp15OIf1P9og82Il4hVncrIznQt4uu3qaN7XXyd0lfPVNafgLCkR5cTA7
CbcPAzNe6n34PVVBsa0qmdB6AmIa2imBpAjoWCPbMJ+V0rwdK7h9eC9srN3YXuM0iRHRnbHWwrvA
U7DroFE+QkNTWsQt+oNQjtePWnHfq/Q3KuVhNSpuCgNB8vRaxVcb5p0b4f6SNcoWppKJtcXExpew
o8fauUrriRiMDJT6iWFaiobW2fcjHQn2aBk6jQJDawBatlX5CtDkBBEERaZLcXiWkvs5ugMq1Iq5
j0TJmfTqVAJMoRwpQFCjxgrp/H4BUhoYSwCI6LB6sF525c2CMVtj7tL0j0WgHEOnMHvE0dhR6pn3
4q3AIMGY98EQ7fMQXyC7PXdJayB1vJ3Q6aO7RqMBjdCjnDwXWlSt9YSTW+AlaZySXpUFQp8GH4Ho
gueLkO6qFuUS/2xf70TZYSWU0tKWyYSowXyfjmYcyAlrcm7sQcAXzeG2ghGQnAlqT45CowO2mwic
R19XxV8xbVs3yVgmEQl2vw9Z0xDeTeMV95yfd+YTtVeerPmVkxgUfI/yeKumbQpjhniRJyes9k+T
tkc06Wxn6ESS/m2go9B46mU0ClIGIrGlRb+2pma/IwVGHQ+jFOvw832dQniYazPEAsFHq9w4ekoW
5geFpjDeHOc4P0vECsAjQUoOxAuT4LU9AFsnZ2veW8FFOVy1w1Xc40c+/orrOzSa1fExDNHGD3ej
8LsWcDDvLNBO7V6ocmcaBLtud8YiInwu7brW3KNVbJDO14Ffil5dePHkdaj/Vhv9RQbLzH6GFVju
KTFEi+rMHrHezPHrQPkHnDU6NgYt5++LZYgMtWzEknobrESfolui73X8Yq/+T4hmcCNUwjjOEf49
jpmtSpnzUem+MsK4vxMKth3lUJmfa2TRAhGVBq/X3sFpKcSxGVBzscUW4a0VKk9wEuXMa3Iq4eFN
1CVa/gqwnePdMW6scKzDXD8sq0nejB4HhoBt/SZbd7nc3KWwM6ADhY2J6rz/8xr7l9zLtqhg82ms
4E0a00cvT9WP5aBbEEugmCSDr2Y7q/mFcnUhjDaya7V2iYdSrN4sOJ2eGfoEHvbb0EevU4tWuI78
pn4wumcDBlRieZqCqB79Jd0LUY2rDMnW57szw57ATTEs+BNp1XijLvR9oRkZelUQ2PSDRWssBPdk
DajCppqjYLQS1r/oYimUVai2K824nc3USWDYxM24SSrpjADJqR3lr2s5hgMYsI5VK5v1Q764cnah
puiqQ8Mq48eyfOnjeTMRLP18/6fKfrCqAeAoqEmKyleY+9euLBH8KcbE6teMmxhDJAFbKwm3A7oL
xV6OOzuhxZ2NPuX/8jFuVgT2Lo4QqiU0ojIAm4dQu/49b5AuukytC0lEbSiEVxVPG1R1c4if1vA2
lTpkcQMVVdlVtBQrLjxH29+WmHtLEm5JTvJhp8gXyii6VmidCdZPnTx/3+PR2ZqBkZcHbEEOWX0T
lRB9HFpkw1ko06lheG/oDdHAMP5hxrCIZiNaX55JmFz2G7cz33UZ+zbi5B4vnzUhMxIqqdCsFsUJ
UEnCGGWuzV00vOYkgT8/2lNbKOgl4huVrgrabt9XdiNqqakvgXYQOkhV4ifFV6O5U6khSyk2ZuPT
z8OdWryIUih0R1SwBsc4iTzDEGiGG3Ioy2sw2LAp0JUZ620WtJsUIFX5/PN4p9r1RG9AQxSFKZe/
EKl/rdw852LysCRt4PxN77XgDVGSDiFNEn6jfuoKIuCzUOyTk8ohAZiIA4Ok9PukzlOW1uVY6Ic+
vYeDHOuZD15Y03ubgJUjwsJeiuQjvAkzjaW9XdWkM19cCwQdbnkAiX6ehVPRDl06TcK2j87ZMQNK
Eaaw0LMGV1ILif8QKjRgACVkN6P0dGav1E/tlYYmgf+iCQb2/ejmzUGXkzhhMHlUnbVnlFe1GxEK
TOrwKzMStx4/Sr2HdZu8mPNGXMAwWI0zjS8K3q+NrYFPq7sM9ueH8tKXFzEzJ2cbHdD8Sq0VFZRI
KrcQD3n02IwqZIgLOdjPqWkHISCt94nyT3UttY8Zzrnau4QZy3zfzUz069xt026HNBxLQdsNdQzN
ZVsDJWjQ3pONwYl3FIHeV4WhljQ3ULR7coOVgaJvqrDa8C9em5B2hsPNXJ7Z108uVYMqgbwSFAyi
xu+rxirR/B4GMlzQnCSGSD7glZDbQPcIgicLYzv5Iuhvf14aJwOJv0Y9VuoQKir3QVdoB2O6xobj
UR630G77BdJOsLbp/2SUpdYU7+dxvyLs49jNMKz1NEVwgC7e97ull9NqOE+rB14QdQG2DV93cZs5
uWh12ZPUZRPXNJOAuZWU2sLhNe1T2gIOxOFGugLrVtWmmw73kWlhhUiRKdjqUnsfUd3Wp3cdfxsZ
aKrFEu+AyTWVN/XG/+WJ0QHXaAWu/IfjzTMvizI380o7mPlt1VzNKS4rMswmN1jh6egBOhFudj9P
3Cm0nbkiPdeqEueIePR+WUbVqSbP5lBBUoP6lY3bfBx9rYJjHxygp68GM8MdKAk3LofLFMu1VAFd
BOT9/3Qla36MbYj5jyxEmQB5xIVSPVSqvOUZJkL/CBrLHxKY/Ig3JNkFBc9QSG1N6C9qDbMyc7wS
SmorkGJ/vhj5xMnCM9DJG01SHzof39dTOihTIWaGchjWdqFFWxYHp3jbqTSIlxj319oVa0wNVmk+
WPFIq9nBgi0eIhWwUEvtbq21KFayERUBMbc1muQMzPdqnVIUOqwFHTUffCg9m4Q34uxJde76le/X
33WTVLf4wB/gl4Crjgy4gpyHb7z7ucqGZcRnHt+5AY9ewEwWpKTMLOWAp1YSvCkDEjLJhaFetfJ1
RjDCcfzzIzrVJuIRWZRCTRFdrOOTAeUiZVYXCemj/k7CuXIxFiQh+GVaNiqAK68auYGavbjXqH0n
ftSNzplrWO/qaNuBpqSyUmhXEYQcTbNIgJtVeQd4wroGKgrrHRY04qyPcdjgMiTSPDqM1UubHSZ6
ixbAtSY5lz+dOI6/XcPRzFe8M0JJt2hVDkr0t0m4wDvAWdjryWUk6VcQ7Gr5uQ99rY6RHXBLyfQk
Sl965M3i25kJWd+LnyZkPc7/CpDEQTHGLiCH1pJXq92BVTJmuEDvCAuR8A/Bi1B62edkfZ4Z90Qm
920SjsJtuVrUrpEpJyHVpIKwi3a5fMHLtU7DMjyGSDmX4pmnfyI0+Tbm+mD+vtd4nMYahdtD0u+q
8ZVUworOnKcnQr9vQxztzuVKBZzKiumMqZ3mcNFuhpSCXPCi9tc8xJ9n8eQ7rInm2v61oFAeraQ4
zcylHkCZ8fLWpS8+MYdde0subNz28rmlopyaPzjSbLB0WVcI1vf5Myk24xFClwXW5kszS45UCLsk
wPNBSDZVM+5U0AXg/PQAFRfFqRMFbGgBPxjrRzRSEUQF44lkNqbK7K3SdYxORNnOT3Lu1JHkSgX8
le5pHkZXjkN3FrWNbl1rRY/t7GWtAi/H8zmqCQyyu7J50iI6ysK1nIAV0UDdqDhAIF9plS9rhk7U
hNwaGeXUP8eZcK2rsyvFQHEwKLDCrRokmwlhiUXDHXye3da8UU2A8qSoyZ9GBK7DD1TjpYaNdsrB
QCmyJCCLussJjZeMhpqOO3y4w1Fir1BxHaGODcy8hQb4Xbrgi2HKT5P6q0KSaeg6X0xbx2piZ8pR
ioERMk3v1S9jZaT1+GHWtQ23+TBC2i7eB/FhwKgwl/GGHx+19kPttuM0/9GR2ITVpmKJmFF7T6Rf
RfOUle+x/DgmC8GptivFeTcE6o2Fsl9qIDSsJwcdG10mNopUZ0U6hq15Lc4uS7MLUztjl4mDXymR
M4CeCOFZGEO4U9+pCOH8/69VuGdoiZH86fTpvi+eikYVzeSeGoLgKeEleMEhd/mv9ZRr6NY8/jya
vhahjvc1WeStUGQTtNZXmvLXuw5S2RjriBwsa3aLdomEEFKa20BbiR10rzNwz9ZmajIcBaDw6wY8
w0dqH4Tdv7BFdSrIJwn2RnLl6AKLNr8cwmJXKt4c/wlwiG2z7q2ACiJkhzSfXKysfKPDTeWyYMNW
htiOy8SRqA6NlrAJOUqmkqcHmx2VDoQJ6f4l06WZpPANt03vlIBTzTG1ZaT4OiOwKdrF5p7GvE/K
jHwWtmkNOCMagPOfoESHqbcnMz5zMJ0oTeAS8r8pO9qSzToa+ySsaXi0l012ZSBLo9rWOX+jUzvk
36Mc7ZA5MnfiEvBgeCuacK3aqlINYt0FE6+do2GfUqKArEZ6ISGjux7731cdoUjYgS7XD6P4C7S1
JxSan4olC4AesXzZotgngCMqfjcTIGxa9slVsxxCnZ2LQp6SOjja/bwyT+3ZqqFocJUxvJCVo/tP
27GWUo06U2xeIzmBXmWDV60Yvyr1xVf1sjrzWE8NCABLtkwK1wjTHZ16k4wQUSxYGkjdr0pxRylp
JPC6E5rAMZprRThHEjx1Tvw94tEtFpM0YGHFiAit2p10qAwvmM5sJ6cWK3wPehwUwNHnP7qrvhnr
uhooXE29X/QXqBBpj6N5JmQ9fSP/G+ToRkyxL0a9+M/UAVFv1Q9AzT8vh/Urjvepv+9jfXp/7VO4
Jc0iWB9tPcIlwAsME0S3RKFtcmcNu58HO3M/x12DnmJVkjdMGkwt+AZxdHe2+LXO+w/3c9xZS/u6
W8SBKYutCyJbqrtYLKvsvnAAfr4ZwvUzYx3nfHgRV+DftJVkpKmLo2uhU48UkCPhEuE7L6J/bZST
r88HmI+OSTxCfAuwmOTOdIjCgS784gVU+9DtMutRQ8ZuQX5v1G1xHLcB0k+4jwXDr8C4TYLWi3E0
z3QXLjmKq3owPc9d8Clk80E2Hif4IdmMWjTqLHE53SgIiqxQfKJFRPXNTUuV3Cifc/Wzpdpd0bFo
9cgRxGWTJDdZG2xbFTeh+G4SfyWYYeWFiMBUC64G4b4VP9pQSRy8bBz3YS4e9A7v7QAonYzkYqFh
+rzQiV/wMRZwvDKrtyW/GqgIwOqR0StIGqA3D3qg7Of419qmnurGUxDAX5k4MUxQXXjVTbwJx8Su
UE/J48jNQPXgVs5FQ+MgYFFiV5oNe2Vzrz+aNI9M7UZ7mBJbQy4OnSk/vk7aHQbpSu/HSIeFl3V7
JfWXIfFL5hlQgvBnVm0RK1fJFT5NIkN8Z5drWbpeA5rZUncgHQA+/TIslLa6aieA5s+t3I8yDcno
BXU5VHUJGtW8dpbm1RCfMusdnbe2RB8u2EWgeuQUza78UebEzsWrrvq1WB3eD28FSrQqtmwhZOG0
KTZpOhKc1r5efRRlswvbBt9J8FBM56M0ObMI0jP9QKWwCzZrKKV3zz8v35MvCgVSiHi0MNEO/v7i
G8nQGZ3YUgpHtDi7q6NbXpSoeeyDMwfOqZceew/ybQRPaA4fbWJSPinjIjNQ1B8YxTJuR+UcLePU
Lvb3GEe7mNEOjJxT9BWFHg4TlLPYgAp+kwOZM+1Mi+wUg4JAPRQseIlFrOkXaxd5XU11ON+by4VM
0PTzDJ+qbVp/XdVXxfWvvdVSwzgtLa5KMndVhPMb0KXww+ipb7hx6wL5ia3KPbvLKqceLfQPGjyy
plNvPwo6RtQiGlTm1cNgyjbN4es56mnwEBQS/qqKX/ZIXeG0HEgVUP16j1g0KKhqVynWToi3gXFT
wa5TCuWiAJGlSs8q01QGHxHkPEmJvaHItj31xeh3DWRPyc2NAA2eo8kK6fCL4759Rs585TcZwe8z
c3qqXkC3CKUTGUoZOmffl+00CiGyQYp6aBSQOJgDljdT/hBGkR271qtuXQ0NNfllg0TdzyOfOvD/
Hnhd5n89zEHv8zwKGJgXmYUEuQnq6vkTf73+4/OLtpwMgQA44T+8pkTNolmuNRUZnc5OV7ds6zFS
3jVIkPHyaI6vtQqKH0hmi99UFyOMBdBbptJLEmkVYOKEj1F4mfX2UM1oLipe2LwOWX87IgKbWQdp
3okt8o6kggsW7VOpIhqrQnqr3vJFhSF5JS7VNk1wkxnHK2CKThmg45e07EY7lZdnIc0LgPClkYPH
CTKm2JLAGAXXNUyHIYD7iT1yqgP2PBtLnyrZwG6G3wTAhM7W0bKGmjxLbTKRWhYIDsq/QrBnhJG5
+aSE7GEmiDTDy8Nzqnqn9pbVnBOPYPqz/ygcYGQTVVmR8URyPyx9K3+UmjvyBW16IGX4eZGdqq4D
C/rfYEebZSImcTHOKeuLzA8Z3aQFhjwgaz8fViXI0OI9y8JdxXtJ9IRfxIaMfqum80FVzwH8v8Kx
72uRdNmCPmgC9CDMPboYK0hUa55C5SCgQ1qTutK+jGXdoWda6u+x9bRUKCsozfXACyc0qpfQBaFS
YI4HGiQC4jfPHcjqFIaSNIueiaZmXcABHTnvJrRQxR3AFEAqNc2uWTsnj/FvBi7hT4TOFjmOqupf
0dtfL6yKgSEnApiI1HBoYwVvIkUU3NyW+au/rLa+rvlzde5YNb6fd7QiJBVkCrpGmKZ88U6+bxRl
URWRWsjZZfGCMpDTebKfvon7aGfcJ7t5n+0WT3vhhHclD0XCzeyOLmZju+B14CeLS92fvGKn7sW9
8rH+fPiW7PI/qs83IATnC9vqRX7tPHqau+oF+7vtdNN51DB92e+8hv+fL0FN0Dd9ie8ZXlQfUgRo
0EO048jxewaT/cYBUOUtt+ZGvkv8wDV+ma65wcPXnbz1Y/pgxXzQvX6xM/3+Dw1AT/kouPTkdv1q
lY/uD/zk4tEldQeveWndhpuNLhtuGiyv0zmTVz/REnKyS7g9vvQieaKrOHTa3Z6C02TH+8RbtrW/
bEN32CIZ7BjXJkfSJuYzbPINYZ+dOACB71MX30VHdmFReKkrvdc+6CI3u6lVG+MbPpFX+xTGnMzj
F38FYygPgQ9Xv9Ud3TH++5XE41dIAm7SjbwTGKDe5I+xW/sxP48+mLN+Mq+6afmTxCHy3AROeQU4
Hke2a8tdv+gD48uN5D9f6k7/K3pHgiveiL/SjcWnsxdftcEV7FU72Cqv801n3w625QbOXc5X+Tv7
bnpOnOQ+8WCa7yjs8If5Rr2VCKH3tYPviqu5qtN6yR/VWXz4xV7tqE54aTAqSiUXyGUyBaHbct3r
neaucildKo6+KZzWLpzyMXS52DuL2QwelDsumb+prnPgGhv5pvekQ+Nif+XWTu9VrnyvufNNX9n8
l3uZb1VnvG0Te/1b8q14u96WtTFvTYfvc/Tb9CrfMK9c8mR/Cpvdw/uNulHdd3UjukAavPWjeao7
PQC/+U2h80nzJEdxDE9xCk/Ztr6ynR+Ra//6XbCbLoaLiU+wWy6W7cLvwj3Iwa2503fB+vnF7531
bmDfYQ5HMrdrtuRMO8NtLtKNugt9+jjIqa7fslxIF5mHVT1XQKOcPGZreJXXXsX7dF99DW+9x/vw
UF8ldHavUOoq+POCvxLvlws86OJ9eRXd/Oc61isD3j5tg133nvqYwTvWpnY0V7tLnmPfYApHb34x
fPnF8iFx/66uq+twIz7IduaWzvrJPQDfbnNoXnP+TbrCIdnp7ow3xc3cliqvu8mdzlefcw/midc9
itt5O7/P74Vf+JnfbxN+tXz6Lf4G1s7a9dvoM+OPos9gYzjm5kK8013DSXxjN3b2uE2usqv5AgFr
RMN21RWa/NBqdtF+vpi3lZ96nd/5AAQZvnCX14FoxmYPdxSuF43iW9TXuQPUKzbxrfh1vagSO0ge
7YKXdmf5Nb+UPVQ6D5w9SbWLZLijbLpNJQJR4LbHm/4GJI+/3k7C/67/nLcWRA3b2Gk7zQG6vtXd
6RZATOnGz5VTuhfmxoFw8mD81uDl2GjPvrMlcU/KTr3TnHWjGliRDpHHho8bbAo+qdfw7dAb3cQ1
n+t7pvnr33OnvakOzX6d/pDpLr3KX6eViQgLZiii7EwDdjdusytrl/jUiPqLnhF1l4r1Q8LMz1v5
Odqv07VOFSYAm+VKusp5msgj3+RO4orbiOGqQ+by/HiGORfDz9/M2/Giv7B27buW8LwCl8iZyjy6
3G7gZr7wK3JhXj4nfuKD0D6TaR0hI/9z9CAuq6MhtFYcj7F5daMDWoiXCSnLfdb7SPMLL+lkVwDu
daddrmluPKTpuVG/H7T/jrr++V8HbQEFtU6TvniYOcyogmzuMlv0RCd3zgT/RyZP/x0JFwjEOkBU
qcdAohn/OmUCTHYpCihsW4MzZCXyX1Cxutg142VTaK2nZIUvzmxj0UsE0CrX7noLEzdwCEJGGNOO
Trwot0YxeoJYu4aCd5oEXz6/VJo3KHzOzxHdyXBAhxokA0gCU35c8zINwVzkNBdvlXuq5lXm1dfm
bEe3wHSth+QTG4o7XHh2xS64i67it+ZSDDbzRS5vhs92iwIugisRAAFpNzyYtT3gw1VurHdsFSJi
cqL3X8ipRDds0A/FVjqEuznDncvYiPf9h3oPsyr4qG95M2V1U+/Ej/YDlNd8U2ou1Z+W+Pkym+He
2vGt+YwdeDNtsIMAXVmxah7Nu5/nArXjb9nN1wNEIpSsRpH4D23D70tFmMB2Rlon3sqvVYyPgo3a
SYrrY+5KH0XjjNRjnianf5PQYtHtKLGT3+MfiAZV5MApsvrNggztrfpIqyJMfy+y23/CIUHGr182
VuSQhbZvnezUUGRvmxvkGRaISbb0wAmOhL7hTb81VEGANl6FkIWgPX2on8oFNHDmFYnHa3UCY45T
hW19CBm8pAMXRXrL2EKPZL5dvolPfWvnLn5oxX2Az4an1zbHCc+ks+vHoQVxyxnclx7dwz6xyc7g
oapv6h8AuXLu4u8hfDQPxjspG8dt0EF02eC1IUo26fJSbWyE9cdbAejRM03K9kMBovYS/kZWr77t
H2QUE1208KPrxtwUTxkfHAvMR/xtzHsDoKt6Z9KuxKwxc2TJnhHsyWxlBui6CWkppHb0ioY9Qqxa
5wiCPY07ZOWl1DZ02/iD2m5vB/fR3eKq72aAm4Q9XCHS0+m2DAhtsHWmZKTZaYc8iIB0G+H67k/1
1D9QYNQ2+Q3CFwg1RJ99u8F6oftcHrVP7S2jkahTkbGzP+muc6frZXSR2teJiFgDNYAlxMZt5Igk
t3jV35tHXWFrjkh1lMSlWJgvjlbBWrUTxpfscEa3yCYYNmC+cOxDyPy9/A5aQGMOdh54y4vtptI3
xi8qiD8v4COM3L/rd628/L3VTamQN3NdPFBAca8k+xOHACeyrTObhqR9rzb8dyByTVqHSPuBtfo+
0Dymi1bTj71E1Gvbl38m9J1TKfPl5nqWeF8rDD3nPEA0myNfgAA1vAaDiekJ8otS6E0qrqSGuBVC
ZQcO9kZJwULWGKOJf5TWgkMO13UWHylYuqLRO/oyOsN4K8oZiynGQ7q9NPT4qlCzbW7JHx2ySF1n
PuFKKidIZ0Z7RcayVfjMA9UOp61YeY36aiQa0HcC3/YVW+6eKne8yL48+FE8uFmIJJTRbgEm2zgr
CNNtjRhbTOunjD9G3dwEONJYpIx2y0sQNJ+LNf5Wg3CnULDGUiN4KmWMEl7R+O77yIvq37Isbxsy
ndDYZiQQX/8sxks4EldqUG7zHLlxWxGepWjB3KQFY/kpZo9K/AmXws/z4S6PxL0xbgex3eYgvo3g
vk/Xq9e2czg6WItQdx4OVpJDP8GwIzNdMdnkA3gtUaFfyI6ElM5SZWhBxCDuok1cXMGmQ/or+EhX
++Y2tRVrJjqtnCXzpenRMFA6s24lCiXNa9/9GRfyDfhsaX7IjAFyIDL9PZ7dOb7BtONRinW66KkY
RyeK4k3JELNJEnQ5d4O7HdtNY82YzV6N2aGclm3f5U7QnHNCP7XkEfVBo5cyAPVE7ajuhRRJW4WS
VjyE15b9PtnhbnCRbNick6OSTix5sFmU9laKC4f72m35692q2tmI25CBJg9lfFsgsbPugsvF1+3H
2KufCz900nMv9Poe/a/E8fWeUQFXDcqlgPZAv34fVDPnctLNabnNLnH6tKULWt25HzxYruSHD+7w
lHsj0auxi65osPy8mxxpVf1ncGAzyFNQpF3dA78PLo9hUudqhMdTpzmZVf9G2qbBJSP81HPTW2pz
o8gdPZY2wd6t7591zEpgnQDaQj1Iv9fDu1asNwtBQqKkXigJ9z0KixNy8j0IkKW6jvPAT4fa6aBS
d8VnIaq07ZNNmYWbThJwiFE35tfv0ZpfXaKRSgOCFuKfIwafFuAInKUdcxH3rTZuVP1D29ey4Xcx
pjDDn7IPzlS/Tj2Mv+fjqMA39mMyxjM6wMH42Mf7mU0sbjFjejWg5uKpXPs/P4Ajv4x/H8BRgStL
RDPvCx2zHfVjrkcvpGmotC/D0Lhxdo2Q3sxbVsOzhcjszMZbsraslNdR/sSYzn7TwwtdI3M08C2P
Pn6+Nul7EX+9NigaGkuT6ttagzt6HRQlrowyaOTL4Gpcdkr0JrE7mdWfGCcTR6igCu6BpA+tZxac
hgS46SOmFpx+Z67je9X1v9exVlxXPD3o1qOHYmRhk41RXz4YdvBHcmL7Y3Tmy+Di6cw4/5bNNGDM
uGeCTAKW8AWo+ev1b+t0Mpp+aS8X3NUaW/XNfU7tc6/BD8eNiyhJt1UPuyFRJC44c+CeeBXX0QFk
riqeIr4A319F4PBJpXRzh7YCOaIqvhhxf6XFwYUqDFcGxfeewGYur5cSP6I+omlqzxKln/iPApE9
kF/7iqOL/u84oxx02WC8DaBp7b9oMpKHaMA1Jn8l/5PEn6GBGgIec9r9kL4steLKFnlzZaFNYDji
GGMdKfhNkfh1/K7XgWCbiL00lfIUVYurICYQG9s+ji6Q+PdC0zvzHNbn+X1HhKciwtzUDLANonUU
eSwSkDljbIYrll49AhpCBmdVvI3pE5UR5mxOcBOBU+5qZPwwLiIHMWC4CzWhyrk1IZ+4FkWE1gA5
SBeBbn1/KrWuVeU4KMUDobE3XS4OTH/7I7uOf+XOOSX/o27d10KHx0nybKBEj+PF0WaAYl7WT3Hf
X4rNe9JVdjzclNNOXh6pZecUnyTOcyOHkwBc5sycf2FgjiZ9PV2hXTD5UDCOJn0wwKI20gDeL3ht
q6cJZ7810loSVH7m1yLR/DAlpwmvB2iW9IG6+G0EIlWuzNdiP2u9g8Gxh0m61CGSWThNBv9SeF2G
q6p5pNJSt6ZTkI2QrKxiWAbhiWQ8Wn2JGGLlV5C85O5VKl+xcqVT33hVkbg6kPNQD9HyJiuLKq+T
DAevPMFUyBhmtLbFtaEe059WWh390f00PFrqfsxwINRvo+Wz6GHsGp9GuZcHpGnkTzV8auieL+Xt
ML4SYN40vNZJ6InzRYIbFnoBMChXyTJx2SUmBr6j5LfACTLBXQOquTRhpBxE+H1xp4GHhOen8PUk
9upVbFkbnR+q80d1uBbIK9UYR7EMPmL4p0NgRuzQAyVvzFt9k6oTgUwXbbS4dFv1tSjfmiQ7c7yf
iJxQKlM53lfaoiSKRzu4FvT6oIzyunrNfbR5uJs2tEhs4czedeqkgFylgHxVkMtjBX9/S5oEuIKW
TeJtg0lac7jKbilvDXbVXYy3/4+z89qNG4u27RcRYA6vZJGVg6RSfCEsWWLOmV9/B30eTksyLNwD
dDeMhiwWWZt7rzXXDP1udhZ1X7tVULfc3o/d9qe1+/0d5eo611fYQL9ljvazoWCoWS/oT746hwDY
z7UTgOf9cJ2/nA+frvNlh66ksO+ywOwPpGuIO+x9hg8S+QxSAuL18Ew0feZOwRqRFSd2/NML+peN
SGXuqCI3xkvT/Ep0VhPyxX09aY5iujiDNkVot6nmqJjf+LqnUyV1jKMjMIsE/60m/3Fz+sspTOnN
wBtzU+zvvvoSCFPchrpQJLf6i76e3oVTvQe6OeEs/frv50wowV++0P/e65cHragDr8nQN0dVXyVl
tg3MblvE20Ysnk1iM1Lk/O8pDaTlZyttLN0UlIF1uUmZxYixtB4a8TXIA6/OTTufDzyursKkJ1p3
+lNSzLtKVDw/Gm1zNuxqSUzMfEdH6wDtFOK0K4rTWsGFusSVRJosr5ZUT1q8vHIIO7FJaTrU606q
PVlKvLnRoG6XdKYcTDE2NdaLaE2TnYWD00+nTntKNHyboNeaY7JKijcqgHtJqd2AtHdpqI5KOq1C
+i3Td+FLlA0FcvZgRZcixCa1TrATK15LqnOfLnIJMC1Jn4rlbi0ULxjoergZbUpAo6Lxcdzs76Q0
2c+C6qQ4mvjpOs5iDJfAOuIs9FoRd4AJu2tWiCqP20SVbmIcEsS6XhEJNNELB/pqAhdTwKgKAwfn
FvuE9JwbEcL2wT8WkfQk9BaRUKteTZ9nxYDXrT1B29i1qX6VtPo5HG7KsHBFlGjhh2zSFPAyUq+P
I0bfwsuEl2YiCes41dbjAOjEENau5Ks2ig8hY/w8iZ3G9AEPcBeYYx9PpsQZfg0+hcyk4NlSEZDV
jdW5z5XLnC1onFTBQzA9s9X2taKt8jq9EyvxoCIhlBN5PwEgDcQfku4JRjcMSKGa92AhyhEB4qPY
n2krCtHWOCJ8y9oqIgkwWFurWDByCjnN0B4E1UJcTh0c4aUVAtANSnor8xXHOnCqrmyRJ68EAudb
/yDjy8iiLESaOeWhNUlAaObhEMLxNVnFkciIVCtuZIuy8pC2iqProxOgSW3yNw3SGz5jjkKmrM8g
suw2hjVDf9acwgQFLJ58UdupxUBaLBW4DteIrNrA0FdhxEGtP+UmIjg5JlEyKwhgS72RyrHQ9oJy
O0gGy5mCnXCBwrxLJirIbsyJjpzcliffQpnI69714wLxOQUvTLXluUjhSe2lXZPNdyBi62JC7C41
v4Zo08244ISgn8BiSmxhzY1RSfAbV0zbwFxxNAgkpeGbwrcJ7DPT5xfJ5xQXIscv5GtjPA7Tfdtp
OGMTalM/jjngeCp7M6ulrl4HmblIIVdvGK6BumYXUxdWMwFoknqWrgKFSS2izxmnrXWSO3s9pIDU
Qk+2am9rTfucdQ1YZXinBfVanwUn7g5qEDtp1q8SE/lzLtDBBK6UMVvVViJldYKF6WTuEujoOlLM
gYiFxpfcJGKYGEJnKdP1DA9F78G5zdxVMgrjoL9XYoWtBn9ESFWheQgjKBFW4DSpiBvmwzTHTuXT
T58VQzmFegBGnN4p7VvpmwXa1hdRCd6qInPiKgocY9EDjNuyei+M/EoFtslmkmmUYym3doDHwFg5
zWitkpH54a9GlJxMjL2w4T6GZmfOT2XE2NpH1jHTqy0yB5MvIYc1LxJHhScHPoxRiTuSflDN27a6
b6S3pYgewYaozOKPzDQPSlxsrMVCzIqcFG3gQE02T0QZYC/dGG7DoxLC6dYnB7mxSkJW+1UrxWsx
J/FmKXDoEhw1J/Mem78G5lsGI3QsB08esk2nwokLIXJ05i6HHVn66b4LYHaE0ejqlulKvYIlKg7k
5Y1ZAoHN7QFLQTZrpgxwEhGgjCulZcCv3SqRBcervouLZB2LwK+6cq4y89BmEq9Ydp9kE3By2B1D
vdnxe7iXY68hOcgR2wf5S4NBqxwcDU3ak0pJfPVKw5gGyeHc4NGllbg0MLNAAZdF8gpRLoPBMr2o
nbaRZnKRg9shTLwma9ZSJnikfbpUpp6fF3sxi+/LFNaSlUOuy9y2m66Gla4G8rWDJNkv/Nral11L
X/h4eLmnWy2udlYB8WCGtxKHN61yHXvjVMk6AKO1nsd4XdeHeRTtQiAhUEAhoVZuoubb0eD4CrP0
2JXxC1f9YHRl445zicca3ujs5d38LDWnPtnNeNNz2vSnPGFuzwFrsm+WY+ga8908hyxXqKj5tjZP
ml7su8pyLWTjaXyVps7Tw+IiwShNTNkTexHlzLzCh1YuPzJqoJzzj41uuKswrE0g1PbTi7ZMy6d2
a+HyoxqMcZWDVr6FrGTWd8wBis29keN0CFpfZLUrCO3KVO6T/qMSpm2tQrXIwps68CLJPGLz5zZ5
f2MG2n2u5BuahItmdVtiL9wIS4HJP093YKRkqbQXUcWM/w0boFs9Eb12VLxBdsXyroPYKirjUaWf
lbu7KX+KELXUN2jLu21tB44CsujbzVZySsp7W9lpu+bAxMHp4EnsrJ2w05zAIffWyd17Kumdz48b
/BRICAauBrSwJ15St7R/SQ/yMn5flTfoVmySltSN6VGxeUHJ3xsOwpr93Q5vB6bXNDL2vb/X+MPs
kmjJhUl+Xi+/vPqNj+52+Y2neLN8OKT9juJYO1IX7e5uGfN3225LBNWwJb1gzWO2s9W9aKv72iG2
cs0udC4dDNaYNDPGtzubiZJtQNAx+G+8bVfMhdbaGZW0HR87mymN9/QQebnzofGDD4LX2YMt78nF
dhlM2x+ZF9rc0kbcUITKm8Kr6ClEG3OOFUjEtFUP2MvZrPStajNrDlbLpJyBox0xKc/XA39aRtbL
3RCGw+g/eEYCxJ3VtwH3dS/sAF883gx7uVLpqJvagZ614pnO7v0OWgJ3w/jbnviNH4xgzpzwM/QQ
SEe8qxdo4A8+/ypOeapPPnRsS/OChE8oM4yrcOSboQ36sBahUXMgyK2n0+6SfoDRfr/pmJUP6dUv
n3RE2nG8T5HItgp8IT9wyuiizzHwELZ7/ntMvqAWbGbfOpBp4nRSBFd+cBJzdnQ5d4Aok/SnmIYv
IuL/QQn+Wx1/abZ6ZSZkXaPdwbJvTcODiypMGeoFnmrk/dR4yD8U4+aXYjwJQ4U8KXpI6QyfajW4
kBfc3KFEtjlI3WKtnRjl3vl3YJWsk3/3ApL+l75nMYpBKCQhmcNT43Nr2QILJ33X9cdBvvJMbbVm
kELk/YJ2LTL2AK8fyqJkUFwwgDRVEVIfY9R107ru3zutXMnxiDl34mIto+KnPAneGN+G20i6Un6E
6mFIHirDk2Dx+6vstvUHJ/XPRpx4Fl7ibfBgFDlGg6UnVqkd1LjwMMpJukMComYEv3RltxieN6Ur
Cfpa4oUQAkfvDprwVpV7wQodxkY+OR9jCb4tnAddsJP+MEw3LSswi2g3yvdYWAdwwfVxJ1gZeAoq
rKCgkVvq8Ucz5/UnoXwX+vcdFKiCXBAz9TpUHuODiIliFx4H3EpN4AeZXSa7jJFPysJraCmuYDC6
xvNVgjhbmtZjL/muCYTU0BbUTygV2QY3c0DKCoZdYWticvZgjCynEQei8nZQSzeQHsPkZAQYDR5U
P3KE1CRbfLbFUjroIj23vEhffbvtDrL4lvbBKoW9VVi7LrtXLHBEYDoFHoyQUYdTYUnGYzaNa0PW
9mNLdkr0pk+HlntNx3uOhxmWb/sk5plT031UJMpOjcJFnsjRGkwnNN1GeoRNDLgZ9Ttjwvf8mA3F
Rsgfs1lY1XVCuHv1f2i/8ftaUpOBJGUglc/LcNKTTLVqidHQW7glOsx+n2+kG1Rr7E/pTxf7yyun
kTfA2BXiKOZmX165XvHpIEMupjHj/TOHch6jS2z//vfLZSwf+gvm9+k6X27KmIpBmuVOPQhQhSRs
jrP4IDbpKewQg+LjUUHPqLVHMU1daVnBJsZBk3wHt0EpqH0lmfWwRggspAxSQ8BqMFna4wLmVyeB
J7+H81uf38QiFva+5piQ/v0B/1yaAb+5mPk7xib839JLNIHw+F02a3gAwVfSIH/E6bs2PlyDbTCd
yhRvT2rDTPQvVYfNqR+c4xRaJ2xv2eAYZoxUsj5q4RHyMrRwhNnhdu6v2NPH0ZPPfrHgpjVRzp05
e1XoirRLDd5TeQSnjJE1UQ+ulrfYpeATrvwfECosUmACM1y2TNn8Aq42WVEoApZhV2SXLmxP5/G5
3KEI+WG3VL59oaQSaoRbYu+AGzpo7udVqvvlWCTVJB0jeZvGxsoi4l5BSZuf9bYlUzPedyV+Yw1O
IPT6Iy9j0mF1s6h5Y3mlzO0qnFPHxDhE7VBOneqoXhnRk9GZXoVdSAEJRikaVzHHTdWTv7RvVWEz
TaY7dZcMVQC6zp3Z0GpOP93ad2LZl1v78k5EeONI6ZwUVxlW8ZMCx/YyOsl1dEMKln+/F99PWLB3
GGwSLl0LVcj4cq1JaWQE48V0MXHEEI7TeE0YiHZH01hrqtct7B63haq0UD7bn7zkl7Xw9aWEYCaz
XgwdktmX71Cd1biSFS0+GO3OT3dWcMozamCa5FVBqDpytX/f7Z8Ih+8XBIHS2dcsOFGfF40yTlpl
zPl0QSBPQN7BlM/s6pHmRemj0FPqSk4fHLSxsmuCVnwoPU42HaV6XcMDm3q8qoxDEK9qOoMepcCd
Ml2H6NZvntr0Uefn0zvEhSruJtiH94E3xJ6MNK/AIXjBOtwu+SmjYykJvtwQ+gXo9jq+mBDwv2xr
ajpGYjk385HWkzku5A0juWlzziNHZGzw78dHFfLtcrg3UZCREbNIjL+mndaCUE5pBL3OTzaqdeqq
y+Ri+wygmEAtL53xYlzDeA2gmHReLXOmY8jVwLHw0t8gJeMiwHf9fOe/M1lMP6Y1gewRvHvmFFly
1y42Er7b19sO8TL+D2L2TvBPSfbYLwLYNRj55p5QbeU9VB8ymKfpOYRYdmNMHr4i8uTUizPn2njy
a29IPzLM2Hcdh0osHBNoIUU6OK0WOv4uIK9z3/WLD1VdVGQD7afYTaNtcdCY3UvW49xNHhFm4as1
HFTJk2UvnAkgVld5+FwbXgPTL6B/pAmCOHs7f8iKo6xVuo3Ow9MK/huvin5RFTduKTU+gu7oC54m
uJXx28eE2iOTSimpaZ4i7G88SGSq9UtVbk0TL1X6YBtbeTM+qLiKyDhNwdS7kcoP4ozbxksbbybg
sX6MR2jArsEXQdci7OKTyI41u3q3n/YSjgLjR1o6UHQih7+NV/HoyAfqVtSa8keK3CnMfredU67Q
bgkHA76uL28aJKGoSpDGJ+EPqsE/Gu3PS1VfqIgWLx/KfPUPI+U/I2dNyK1JkIvqpB9hHlp4mEyI
XW3zw3jim42f87NyqwoAeQ7+Ikx7qzfcP/hHI9/yHGPoB3aKWdPoVEQLvv6wsr+XITopiaLMa0TQ
7bdTq/CFpJci5u4cC739coXc/TSsavvjh+t85xlgqynjbwQdE5nPV9s31RBCPcUl7ThroHRi6vU9
vuKsEPEKtsH6bg7Zpp1uY3FjUPWbQbEt5mxF3gqGoxQPPwnr/wx1v3wr//1Af1qi/3wrbV0NkdyM
2rGFX6kqT1VJtC19ZvEh5Te+HDjqCBzBxFxLTrFx7IVnQ3tZBorafEpgiqOgjqYnU4/W2bEQKPtl
CRPhxTydAiiV3ZY5LlEcTag/j9V9O6e827mXBqguqmET1cmrJAmAST9VsX/O/283pi6JZYvhHPTs
z1v9HJDPIogYP0lTJNsRA11SAgx119G3w92ydKBKooh0/4Ne2JIvWhvjqY1WRNExhJpWbV/96qnF
1OaoBZHXqaQpyMAaM7kNQ6/9sLV+UX8tne6SZAAsysFksI9/OZlkovKCJCXsMZ6UlWl4skh2qPQ+
K62TiJs4RQ5jlehI35WQgXMgOj1AchK9N/11Tu5C7VnNX+r8XZYOcwFCbTRuhC+vr9AnJvW6zWK7
71+0Es4seEjwE21lOag/P+zPn/5L5zoE1oCtgRIfInEtAZWOkBzvqY67M1W/k7N3oT6Ld1bzwpbD
/Pffb5XxnRPP5ZdCkGqXqIuv9hCSBmBZKcl8I4ePooYpEvDugCOetJOHVSKcLI94BEK6WtQslhfe
xa9B9VS3MH6hx5qn6bfh3hJr1Y6HZlwvkX3tunubLoHhwmyP8aHMMCkUcbbTb9rXcjrg3JBdSRwk
7iRKXgrOuTZdNbk3vNWngqDC31J1D4dLogyXvYRNF1P+YF6pM1MSR6Bxy35VEuPU5x6p0O2U2VK8
H6W7wORLQn4S/X86KS+rC9cozmwYRQosk6+0wniIq4nTJL8eyc67ROvU3hGRcPlJvPm9cuU61mKr
prOdLkv680tn5b3cxj4UEiAmxD0qgqbZoTJB7pb+2Dv+ESB8XnVcjcxp7N1wO7X0L61GX6YhBFIR
xb84rwa/20aaDESQN9upFU6+xLgmRckCOtBzPouUZ/DHNJyrrHDyzIX+iTFV4OqC5tX6uCp9hT4l
eJJbRF0G0KAUrlQjWNX9ejSM80wWToVZb6yBQ0+x18JXCqpX9IYyvFy+a2htHTw/EwapHj0I8kuG
8K6ITwEAcg9rrUEUYZEQGcI7IqcoBlSJ1INJWkwXdPtUpdYe60MZl/vEl07ZGK4yms3B3Fp+sacm
W6dzCeFDeddFLcc9TvMG5PZW/jFLN52fHWMJsLwd2cWzfeXXqznYWOTB5j3aXWnV1LVbQ1RQx3lL
jDfa0BcGJLeFCi4aYT2RXxKZ/AsyZWTxh7KbpfZtf9BxG0FjTYNBpPtXtqmRM6zqjEm8pMF6BDiK
g/Wk21b1KOeH/rXDn2klHQyS1vyLNmocHh6xSvILyqGmvUMrdC8nFmJKdadOL1J5NPW9ctDfp2Er
yU4QbqWND0oXrYvjpOwHnHWiFVlYxibbSMprUK67Wz089sZrgSo/EH/V5U1R3/JfTagdKbyYL6rh
wFshfPQaoyUgi6nG1d0hvI5sjHEVXxNyOprUQV6bUvk1t9hIPA3Frorv6vxg+B9GdBIxTsVICvI/
wWG7eNx0Fkflo1qtpeigGJvWes1OWufEyoEFIup7c448GRFev/ezNS255d9Xv1RGNPx4vUmKvSLs
FAtfkrteWAXTJszOQeUVyAorHMebq5696eLZn1/0mVMXfcXWUsGyVlJ9jSwGYIxPO7vIcRI5NrfE
q9lD81BDsJ2d7CQMkt0Jw4qwC6GG7Y8oXYDOkwdrQZQY0S+xVepGYT5iTsFWD/qVMbMtyjvxo1lH
DkFu6DMeA9Z3yRa4lKnygy99BNKDoSPOKl2lW9zQV7EPGG0DcpyUDHnhlKxVBkt4tbAnBO8aAUHv
Uny2jN1Mbti71TwWkLw346su7WfTUx6rcTMM14RxnZ68VfymdD1EOwUtgpDcS+UZT0fQbPHDooKc
ctUpZscIf+WDZfNAxY+Rs76LrbXsD6umVdyAbKtao3H4AAetMaK2fjF9Z1XtZk/cEWVeEjSVLExc
hc6fbb1gnjponggECuHErSOUjvQxXf5O85hrbvegh07acTkYqmV5VIZ9W5PsbCC7LVOnniVHx6ju
tbkXXeEsMHCwyGS3u/sC+qgtPycH8WkcVkPnwONSFmM5hDVe3CBmcStQJNnRr1AqxjsuGuVrVPEf
Weh0eLV0Xodc1bAZk7Y43woenVbEkCD0gnO5U017fi8rO3oUmPtH21FFerXiCx8Zbhf2jCYVTkDt
qUe5vfXB1LtfifjcYoGmloxUqfq6wp2jg67GjmFCMWNhGwSsVsZwQ1ulA8hGHUR7NDoPrI19cgRC
WEXBTskkh5M0M9xM2GbiXg5P0+il2Xoqrhku531F4JnaenH7qxqNdWO1YKshFrEi8dGEYi25aRjZ
zSdmxzPVVzTsLXE99KBq/EgzXwxA2ODYeZF5lm5MFVlpQT7j0cdFefQK5V1of4W1R16OzFhG3ynV
Gt63rea/tFORAeveFXDtLpbltv6F/k0QLqNwqSMdlsPB9I+TsQmFCy0HY3FeiIG9XkseTWMzJpuh
XgVVvo6lG0NcTx4gYXuL1EYFdbb73LeZCTNSH1chKZe1Snyxtp/njaR5irIbmDuKI4eh2EEbZk1k
4S2D1nC8R0yPvgF+BFZGGdPlnuGxWfCtxlsjvhvx0xLhyNL7+cGviMm54OaoOwpeUa29rQ4LUYOZ
jfGiANnr0qFWn7rm3JAREKv4LfJNPtTbo74ThcfqIffPwwthNcG4M6p1qm1NANADMWaRl5yTu3je
4ZCeYGHn/Ta2SXTudlVNVfRIfBuutLBZ9IdmjbuKYavXOUVpaW5l/Wn2GO0iyEDofvFjN1lL/nEv
43PyCiWxSOEzjtdsh/MSgZAdwVcdStbg5CvPUAIaF9Ty6m8D9Va9K95mLzlpKrZGdqqw8I6dfkPA
mw7fgTrcE9DnefTvH8JbiQ75Tu9XE0r8eNczu+p3in9k8GyLPXMQDIkmJ4wPOc/96Q8Sibq4kH+X
0Bb6+5QT2LeQ0LJuftMMhPWbaN6n/b3gk5k92iHmibZ5iFuU4jTjLfl2L1oMQIzW0fJtQTx2CrF/
DFt8/6zmoquarwHMY6O8WNVDVj7zpum1DIbBZEN7I74aGrt6kR714YaaQnyC0WucymJVlQfUkJnJ
jE53CGdRoH0PdvKy9ILBtKZgGPV9za41pC+Jf24Yzs2bAthBQHEg7cg1VkrguaNR3aXkTjV3pND6
m/oD1Do4ysXzEA6ruDwldA6+U2I6VCGKtZiNMgxmpD2l1YrBe1A/d+Ll0apeqWtJxLLwj3SieB2Y
a3LGVPVBZSiR78P5yAsIJN2eZg6RawGHLOMO53k77wKAlTpd8bl1mkA33mBwKd+Lxdak9C3PlCWa
uhKQcef3abwWwn38DpgdDAyoMAUSXpFgVrNmz/dpVe7IOxowmaqYeSEfglka17AqtV+Dcm/1vGTl
LoAZMb3KGrk1cALXbeEM1lW7xOw4sz0LNuYXyuB22WE4GMExVm7cwH8VzH3Q3llbWdmA2cdOuG6m
VUCHUF7CzAuMvYb7AqNa61byN2lb2LXyKA12H69HzLe69Bi/C9LeDyrkXPgcBeduPhgD97Zp9CNV
Qz0/9fFexeyYiFpYiQphyY4V3BeI76ggAO3H6CGtX/CxociBtDLMuI5cSnmv5b/SxPs5F1b5W91F
6iOuRAvF/A/78D/dPTEARZPHQX2q+oTdISGX8Zol77TwZnejle8yizYPUO8l74WFaDm++Xdn9peG
gMIPQrkFZxWY90/n9p8PMAVFpGlR9T8fwMDDlSDgwkRcZMBy4Wu2cBWrIWmlkeFgd4zFyk8A9/fe
8PMnkD+3JEYT4bAmxvGhJJM0QlIijzdjSpQJGNqRhlTUt9ZscBDc/vvWv2Pbn6+7fDX/ufNUn7sa
76v6ZMA/0bE+sIiArIwtyrRKI7LOf067H0xY/goiLNjSMkOGDf1H0f2fa9ZdFg35rMw3FdnYmAqk
aB4OluZmO5NJ7LF8ZDoVtrhKkAGlX4ZF9DXbkeAx78BhyGwhhATBa9HvYTL4zljajeSG7erfD+b7
yIG+kNgD0rzxu8HZfvnG/vMp+yiNZ0zqxmNGfpoaIqcUDlb4ywgPfXFUph4t7RIAx5CUSqxHjqIB
Jv9fPgNJcySrYbfIxP3zZ6C88dXWiPPr4qyCYN9T8SdBXxqfQH6cn94C5fsiXFCo/73cl764I2km
K+d4OGJqdah1ROFI6rWstBM9cnOoi5OwnPhY1bYJhUK4b022wCE8NZPFKWt5mHavipZAUaIOwL9x
bPcnCDkNiXDI7SPLVattU17luQHPda34VoN52CGQzvVjYdzl7L/Am3aaPSG56LKTiOPtQn4N/ZtB
vMocWsrRBHdtZJJO4SJO5PXo4RNleczkQ7V+a8VJyu/w9MmklRi8WgiF1OgNF6h+GZtE8IDq3p6m
m4jwwIg/dapbSuQpg/8X4T6onzIpdoHWfJiWPRaGKOpk/93sMbIw3wwyMRmjhTMpp3W46/qXIGlt
eBjDk2DiszNAk8svVezpmI8YrIjkLEBMZfZta2K/7+Orki9hw7Buu4VwiVSBWkA+zkumiOwN6ptZ
akTOnPtokwbmKhsQb8orkHyRKgbWoS1kbxRqNEn1+DbOL5Ak+4qDa7zMlr+zMpnaNnBq87GFhKvT
y/eEqvywJP+2RnSoH5KOioeR+JeNKs2HOIyksrjWK8mznhq7ci7kYvzWAFD+fam/YKMLXIf2hU2Z
Ral+eQNzRB05DPfooObarosFz7Duu5cU6YqFELlvj8mAArZco/ToGny3m9Yzkg8t4dVEDqIHS7TN
yh9xFBphkKMQULfF8NEJ7Q/P5Pse+hlW/DIfjJM60cUmFG+GG3VXXy0vl5yZDKo3qXv+9yP5YgX2
HX/9Mgfts7k0jJpRJIO0Vg2d0b8P8YaUbXj3WClm2CAVrklL0LYUZeU7x4aSGj+gwOzU7DufIa3P
d/xlo2hmbQ6KtJlvWlii5CpriA2xDLc7HKISSAM2nmggm0bgWsqhZeIoBXtxttXyEAYHwkWfZwp2
RjvHpj0nyal+zbE48h26rjBxAClNxpMcvdoNHp1/fN0cms3pnELI7xBaHPxmNQm3LRw6850hVwRO
prrKSwTtSVqZ6a/2sUt/5fyVlvgcWPp+61IcJpesdf1zEFwC1Ynx4CJL+KzSB1b1FjOEUd0to6h9
3V/jI8QJC05+Jm5JuRXqnSpvVYryCOCLLJEHg0On2BUq7GMXRr3Q3UwmlLVnxboV42vK8XXmXJLu
2ifrLoRK/fZB6KranLTLT0qfPzKwz98FDBiGnbIuQdABmf98RiSDGVvJ1GIhn5+79lWgXh1wAsHD
0Z7Hd6mHrxefITZVyQVvJGODRyB0qVy4U6GFWtldUB/5X1QZTXBQYw9oXI22qbDFcEGuiX74wTLx
L+w1KGMq6C6lHsMl88tb3URsZGLYJScrOzdttNFpU+QRPSfugu/rerplVoKVAS2mdGVu7HVgJndi
odNM3gy17iz6Nfnx3++V8W09W6olw2ZjSq1qBH1+foZkyaVpHfjJMuEfy11Fpwh/VdVeZO3m31dS
/3opop/RzTLJU/Uvl4qZkYcRCC9aUGQGTgxDaw0kFELruMaqW4DO/R7emSqXuU2UTi+TLuTIw7bG
Kzh/hbnux/e1cmOFmyZccxgcyKEqGzv+FRYrgdNIc2BwNcW67S+9ikMHxM9pl+dONx3UcleUy9RU
fAQkKf4P8D1PkQBYAoAsyyTM/fNTDAI1rCdNTg7Z+CLLN+zMCjYinFZEGLhk4pI9pA0/zXS+bb6w
UGSSW7DFpHKRzGWr+k+ZliZDaCD9SA7kCKB11CLSBO6pnNEeDqrgFsEOheGg/Y5J2MiXTwFdo8P6
OdJecIUGjvspRUr+hiL/+URoskSiaflIXz7RIBJmr2gCju3qU1A+hM3WRMnfbSeMJAbK1W0JJxQN
FPgiVD62ORUHLoNYJrpmt7tG8qXpALudjuyx90i8NX3m/jdZeffvlfjXB6dRg/ONyaDdX44SiPDt
FC77hjkfi/wB4H7ZJDBaiym2rXuez7+v92c2+GmjWp7L/15Q/1LMikkc+eno43s9wdjcDUC99nDD
8AmhS43ztQvAXM3nJN0oT23rZh3V4RF1DAbXY7Aux7sQGEZ+6DDMSXbD+jxMazLQKKSurUuP7klH
QYOoXb0BtGXVjRHdFGgBKGCT41yty3QlQuKumettKA4T+ZBcq3Hf+kSDr3zkEEP8CyE5mdfSaCuu
eSKuvBYdNkJoysFZUn7oL7Tldr88DvpdyTSZRCks4eX7+c/CJTDalItgJj1d9ZZ+D5MW8EcQSwMp
yUrpnBqiBMY+mPwAMOYrA7tqH8tKO4JEbjlF5fmmG5cbPMWhhUD/qKkrsa9+ptyENquTQ4KpjyMH
7sEn1SDZiO2mRKEzu5O50RU8nbajuMnMjYZYUVz1CZJzrzJ2OpCb6Y7ST73Mt40PChdCehGzVggM
6DQ+368h5SQQDlJ1wjsJ2Ju5sF+QPrHi3Kc3qMHfZCxo7Q6e+AtkQ3gUzL7rnybY0rK/fnvsC21Z
XGTVJIR9/hgR2RdNoLTFdXBE5yVdFc4b9Bo78X7/e7l/ty6RiaWBmKrp4lImf/Vdm7rGEjsfIoli
3GOlslOeBhMQh4EzFpndaZyfQZ3B6Artd9WhPwgoUmvKpx8OnO+vOaNHfEzIhIPmCOHx8/2KUVoZ
eWtUJ6G+SZRjhBsux4k9tMd2wjRYeP/3bX/nrkEbkReaHh7iCgfcl/MtiAK9k3tRP+YSQ8NHP8d6
UJ5uI+MpR7yh4ipm9hu/am0znVdKazozQW2CIhMqgpGB+ZJDC0s71HNWd+6a/pRFDyqFmMD0csSm
zlAxkgSqwC7Zaf3WQ60FOjI370aY3uiBuGm0dyt4rJ25uh/V4WxgpfXDHX7f3/+HjMhdIvqVvlI6
wwx1z5CN1oXJACaq0DQHtzgNBkZhdoTjQQ3OukpuGaGatf3EHXfxNkQVs8HXFseQ8motn2yVZ2v1
LDdPjOhXobnnFWwIpMOeiIlTvAb8g8Sd/8hl/P4W8uEXOwvYlGQG61/ewv/H2XntNo6mafiKCDCH
U+VoW7LldEI4MufMq9+H7t5dizYszAxqGo2uKpP84xfekCo4+Nm2qOwhqE1lm7qavyp7ZIYGvZgL
N8xP1A56S4aG0vSw/KjvjW7CPEtsM3JE+cbFTG0ZI13nTVpaV81eo8Lb7aStMLcMeptTULEy4aB3
sq+9ak6hbaOJH9pNwEWdzpCmHqTGduYSXxZO8mSRQK1IM+yFpi+ff8/uz9SGdyYUxFEK90Qdd53z
/VJ6deSbYRvuiGC8di9pe+wixGwPQi5z6L1gu3TJN/vnTYC4iSjBZLdASP1oO0MuKBK9bny4ZAHV
fmNixgVd543TG+Q1Ivr/UHIgtNND7MKQbgxtx+z093f/si4wEFf4H+6X1L1G6yJTVFtP2sLf0Z6g
BQ40ZzbESsrJvmT9Ig0/6vwE5nNRU5FA7w/6/6PkEchVKpmBmoCll6eL4hAc6ONOHpR5S21lsr0o
gPnzxB/Eng0VOzJMIZF9Pp9RSwyLkJoFEbdLE4DuaYVkhHwiIDTKexoJefWsSesKosZ/PqQcEIgv
4ClKtjNaSXogGaHQucEurpaZc91LLwXXuX33X8jxcL0AZYGZgO+aSSR8/oWJk6pt2aTBLvgMaB2X
KKEiggteXLiJU+SssykysH9/3DBJ55OIcQ8YnUGAhQrueFD7MEwqPzXiHQE39Re+LG32cjj/+ykj
qyTqHcB32RUDLmhAXo/P2kbIci3Lg3gXyaBTRAx7tRPG3wj6lRq0FcR/TYjB4bXVh5OYQ6M/iPyu
qfrXBp3eCiQCCh+afwnKNVya46///lqjJUwRFf5V2gU7Of5sZAg0ykGv3v/TbyeBQGlUxypaNbDf
Ha3bSs1brclISl17bZGbdzRXi2dOo6jdpED8noonIL340AYnOZYmonyqRDyHEUG55Nbxsz8yepVh
PL7FqiFqAkUVKMkd2qiT/V6eco5PjCk8yfml83dIEs+GlkdxKOBzAD4LXYvhsPz2qKJQWsdsU28X
2tQ3cW6xpjJ6DtCXqiXf3pYoGKy1/pReEhb6ESgNDx4ES0Ch/bKJAisWUDTj4Ecup30Pi6WMJoxL
eH3bP1ulemH/KD8O/eFx2I4O5CVqN+OyTS8agu3mQbhLrVc/RxsTV5nktQDjJBh3RhtOctOYFMUJ
AVn66khxW8myk9IbuxSIkQH8D2kKql862g9RJuLfPZB0diVXpRC+Zr61AHa2crr3BuK7jCikh8X2
fVdhdGfHF7bpj+0wfAvCrVxhQ6A7pmLJsZ4AP+yVoYkD3QXpBHr4l8rBP8Ku4SE0YoYdoVEWHh1y
qVCFHmsmvdZg1t+FdE5B3tMJ1ZbVxb7LjyuKH08Jg/T9K1/5ETQ7gVwSPbG/o1s7fqOA6biboF2G
pCkWzGQIhWmH5t3m1vJvXP/+753/s/BN0RtnOBkBHbhmtJ/O90AiiZHV5H58BMQiJnOUINoSxjow
Kaxf64l8UuAS16vBhykRt4j15qA2s1WP/ES+zvQ1K8evV1QhcXq+eBhovwzO97dThx38bYcqVlX7
IeIMO5001G5edKyMQ1iVKP9urVrcp5FBFzeCfe3bs1y/DqpmJmAGqTvKoiiQEgQS1EgIY0Nb4YbK
Kf45xr3aIGSMGoK/pHLDrawpkInaZjIwbBQ1AlH2LHG5STBiihB4KE03U4mwmAaIWuuLqPqEmiMH
Q60MMf94LqdMFU0U6pmFp+wRdJyaLrBH110ktrGyG5QklH7ahdUFE7ifGeb57I1PMFmJNKmMsnCn
o/9CtU1pHh16UOYxtq8UdGpToEeo0VxatD9uZB4rGaJKERjKCxHP+bTUKMOYnSJHsHj2STBnLAfh
0UsY6l+2+lBtoyNKzWJwlT1/SsAY+nmCESe1tq7eIwVWtxdKer9sdJYKmQOXPwHimGsZUDZWytiP
d7k7F7JNLYeTaClBBbGDx0Y6/b3XfqbpDBsJEZ9E/K38I7r7bTU3ZhgUvsZqthC8R0tY+0gqaQtI
YBkdZPix6bUPSkJems4yTBvEapxtU181lnThDP1ZFx9eZMjSLYSReI8hQv/2Ir5tqILucsdWU2vb
4LkhTNZM4wR5fRwvp8UsW5uLw2DIUa0ujMGP4H/06NF5Q+TomXYR4vOT3WfQl3PN3Pe6NVVSY5lC
EdU7nBcqYKzZh6fDpCh3uTG3UFvWbC6d8F4yLg3Gb2fMt8EYAzLa1MjzuDH8nZ2TAaqfhZvPG5iM
6WcsVNPBID0SUCTBlE7CntreQQuZ+dqzUC0V+UQTUAQxksr0b/NDDFK+BkY1yB8n6gUsw6+H4WDl
qkuUUSmvjCLBxLB8l+sq2CGzpukY32D1UHkLzTqVzTIm+h40+hBH9qmoeriSqNpyUCzWqL+T1SWN
MY9rjRoCMD3jI+1RUdCeXPdK5oRosoNVIHyO/hESfTBkNRRw0ugTc9g5qp4DHKRqLOrGCdovh2jw
xKNqTBSsuMraU7KF5r+lgrCWwnlvplPTee6AIwWushE5H5UAnpb0GUCcvJD2/2xSfi2n/x+T0Uo2
GsRjAltO7pSJMXldtzP6gXN0jyY7c6XQJo6Xf6/f3w4MYgLk9Ae+n/JVhvi2cwRNrZFaNsJdga5L
s+z8eyHcGMWF+vVPST0+iylW8UgVRQq2owAkqhE+zFUpuXM+BzyguxOnr/1EwH/F2fdL0I/e5BRP
zenfH/frufD9saPr1kqTQBWiJNz1uCSZgKKshUahukF3puN+l5IUMmgyqdsBqf7amEBwO1jq2rvs
BasoFmhlIg7zabNSqPtdeLnfLh1gKQqatMCnIDqfH1qyX9qC4dj6lQN5Av17s3jvRHOIljS9XNUp
fBYJGmCPGDViWOZNgq+RNLcdvJd6av4D38e9VaubuPdnurr0UGTIUKBxP3Q8n2Vofn+/78+K1BDg
G4oxOL1a6NaOTjpfExS/K5FQ5zBppOeqpu1LSQUSmSonS7V/CUGVtBgfh9g2WlIO1BmoaRbPTOmh
Nj3cGu/9/FUSdikZiQk8TkEnaUh+q2dk4KeBRgMVBLCJ8JB8h6qNXF5B5t33ARY07rvBDxLTaGo1
h7+/62eefP5dxqjWEMShZFZGqF+FzpE4KDU/xPJZCK1Nnq4lFCIcHU0vZUlxNFGDmZxtUryGfV7H
q92pXiwvvtFvI60qpK0g+oil4VKerwxHSLJAsZtwB0Olu0GwNMG23KdEmuL/mWrtFAnnvr0qc+/B
FYgXfWDbwX2C/VaN4KcCkJ0mXkAvQ2rozVRPaaCuKnBPLYYE4PJAYD+V1VEshENOERZF+QQFxKpc
QEhfxu5nyFEYXQwWhr02Sk6p50OIRH+WO3pcaCnaJrDzPKQcgaJcfoDH7LafNfwcIaeNpxcL3qNV
cYwXX1RAIBcm+dLTh9//ds45lduJYUOrs84OhLVcGEJ0oF1N5kf7njvAak5pT7Hywvn6syaq0KiG
vsRU4q8CHuf8wX4ooWvoqtkQkSFKUqJ1DHmiohzzj7o0tCnEmC587XB0jMdapwIgS5bKShrLzBiG
KeCUqbu7FsMgPM56+mJq+iVXWxHPp5uw3yMjS6GyoO4U2irUdRWFlvzSi/ySqZOmk6wDUP1y7T7/
+t72Yj41hoY/YGpYnKq8ty1lqcvppkCfNtRXmk/nFtB457XTDmN7u77/ezS+kqofo4GkqkipDQDE
GAkommjfGnHW3e231uRx768fF9eLuyWoaGqniKVNouka1NlHO1ne7JBk+oxPnytK57vVIbhNl4fZ
hRPn1/09HKIc/jq5/zjdaIKuEbTIialf7FXH2cV9txOr8qbMxLkM/l0QwNsjj92YM1lodnnjLhAK
jkpnkWBtkqPBGw0UjeiFXK9J9hpwe+bUtnz8e3Chgsfq+JS/c/E67qt16YOLUAFGY05hq/muzNKv
qCht+fGGvapc5QIR/JcPhGA9KL4YKsVVLrjzadcjK5cjGMMkBpxFykcJ7a5U56a6oGqFBzLY+VTC
wSFbiFINqgDiev0U6586Wh0BBRpBW7rVvZYvfCD5ZZEuWg+LDhedLbjGxGSkZn70MphzZPC9bPs1
re9pqFHtYkolmESQgfKlFqazC0vpa2rO19I/iFaZTNFQKPuff1keu1UoKMDdUc2FTYRVQBhNwXBZ
aLRUU3Op0wOv8JDEaQClIpCaM+oO0b1I35ku7QuIcwulr2aWVuAjZ+hE9+Qkn1AQNQu/FbQJ5yqK
XuSf/QSRVfETGChcsiqeZ+SM8XIoXsFWK2boLGNgbfWLoh/62t19c+VD+EKcFKrzQPUa0JYQ0Ict
50y5Bup3RYb4j3rCJH4iZC5tuMXT/B2MU3mbHM0Pz5iEIqqfM0mcGCjEHapDvyu3UjojgnZlxCao
JayaD4GoTZkH2SK1F6qzFq7DZY5zoUoRmfdAxiqZZPf1Qtyr9wJZDuQKAhYBWtA8FqDXTfRm2gkT
H409dOfpzuOO9pBuo3Wx5ixYolMJRHYRfwY32ouA/1h78q7jOXIXO7Bo+ja+gtM7zPsTjLFMImyb
oCILzgn/nk6ZanSjoSy8t9nUvPaofKOhter1SfXerbMFVmnXzp39hOMoDolmu/DNac4bowepz3DX
lHF+wxE8mYUwsEBW4HNpTfQMvt0i7KcKBL5uwt1vmhCcMEydSSYSefiIzGHAAHiVrBkBWpYsqnpu
PHdv1qlAvM6bkERR1QFSgCw9jniNP2MY/GvxCdYHgzDw6IBJrJWD/N41Uweoi7GjeVk+WBiu4SiE
RWW68YKtB8EJlAUIVv5SAnojvNKeY1BrjMKyaFYp/rP9jL8pHaVNsjPRC1rA1onwUkLH+y2+724w
MM9f7bvurXtLr+xbqP0ONPKTfqMs4abu9J14XT3pO2/v3Xm7fCU+xvmi7iY1suh3IKXSY30FHoJ1
+mjeWi+8f0c73J9l9VzKlihO8mZWdut5s/SExB5h3ra6VZ5MpOhupBNKifqD8CQ+mK/oJYkT5I4i
mnYUpR6k97xBDAbb20nvzLxP7Z30FIciAYk0jO4Q5HsobvKDv02frRvxFRW7g/AuwOaMpzb6Za/S
Dbk1miT9e4PBMg5kvFO2VMqZitYE4wtZ+brda7Cxv+wOYPM+kvNpzUR4ctQVLxbsEG8Cvm8gJjnh
FkLDkb+HpZPdz3KYHNAajU2TIXwwUV+DmJRy0p5qYIJE6OaEX5RupWtjIrwTjHEQC0+tOgGxnOOQ
2QCFxFMdErghT1HFvXbuu6N4lDfdRjzaRxToq419yBf6c1tNOSGih+bgvJZv9kd37AkBiet9wmKI
ssNPtBEyRruinCAO1+/trbQ3H1Q+AMibvC0pBEKCr9DmnKO4zL8PJrfCFBpKemoxJhV2uFAhqeKT
a8NQQmh5Cg/a4f3cCZjGAR98pwwe8BTfnIfwA7Zkctut9OPfB+lPhsBQmiUe+t9zdJRMmHT4CmgT
0c63qE0NR5FlTsD0ibBFfITS8KwvZoOOJT2Z+pI7xfDDR4e4Sodao4dKv4Lc6/wQr6sWlxYFFi7w
rWa4WdjB8ZSAyHfR8idSwcn57+/9mWZT4/i/JyIBeP7E1lA6sVBU+pn5QYw21BitQfvjLb6YzfwM
/c6fNMq0w8xGzCzn2yK+jX1bxDeqf2vR8ej8atHaA+2KzCVjkU+16mTyG01LpuBeqET+PcbAhc6/
uImqRGg8IRhCUEeDPvxVoq6JO4UbUZw1FyP84cN+TCq98aERZWk0wM4fmHh25vLf/eHDU2Fmd8ai
paGjejjdbegbh9izWcdYuNTA+RJ0+fFgutRUQqkhs5zOH2w6UaJEqdjdbR+f99frNQXHt8n06mq6
wpfz72U0qrjSNkHnAfUQLC0IqWmzjNZR1iMc3gY18Aqs4Aq8IbWn1ELiERW4xEH2eK5xQ1HUcipz
UjbHNLk1EftpPAKU4hIcbMRF+udloPsDvKB0TqoxLPpvOZXslkHUIoF3GGwz5N5ZBvG9U+JnEoDs
obHtBZ+2Ik1CLm4zwc7ON2+6OLztKwwmmn3SrfrAWmnZvevflgoSwe4Kg5hZU9OZibauAcsUdaXk
2FYgnFMUGoOLcNPzEsy/X4ADgTF4RpmU5UdfIHWtAdlPPgTRu5CqxyBY5fb7IFUzpGrN0kcr28tf
UsPaamG+6gIueGtbBZCy83sKkEgl3wQ6FswtFAq9XmfJIarajVQeBWlvQHD5L6Z/wAN9CbrR3x6t
cVFPqxJTL/lQ1C/IHU59NO9E4z43D14dzxoYoL3ab7BlG8arED+8RoXtms6kzp+K7kXt1vOz5t/h
G3AT8KsUvBxGKz+NHTOvRV8+pPlKj+duIs0E4qDIrOclN7uZJTdhrC/i/ENssS6h6F2jzBFYu67v
7y4MzXkd/t93AcesWRreIEzo+VTmth5pgqDLhzxX5y5eBxVKU7TN0P3Eh7i3dkX4KhlXDWx+kA4t
4xPBvXUMDHngojVZiTLoxfka5uP/j4Z/XwqVTdXgh8DYG+0QNkfrWUYnHyzlXiTRzjZqQx7MCi9L
olYBmQtjIlfgdNt7sbiAjRrlKv8+nTISiTeYTfWr/v5tf2qOW/WyVsqHiqxEQeDGK9EqDm9t3b2q
7X7ZK9oqb2+N0lg4QrmiZ0szsYbOTBNQ2mgQYsGFR403TyyCs7CcYV2ItSB+OS9uJTw2oAg1+Vot
q3mBzmQVrTyHbqteTBKqaG69U/N+EqfuGgNQ2gmha00rOV3iH0utBCX1j9rVF4UlY/P0YUJ2h6Cc
g/aDqN866bpucGxFKRmTiqZBtF34LGQ0xDKF8TJR0VpX+qdEg7cPruT2uqdLIMkzn7q+2x/qvKKX
DgU63BSqNG3yDX8qQI5NrRxULTZiJi3BnUIDnnjRR5KyVIXkWoUN0GT/4b307yxQXLckOr+c2aMj
W0GLPZWMVD6oWLESKyvI0OuEYrRb6udU2lNBTHtxqrWXKk/nMcc/D6a18nVhQJkYHxZKkoaWXQvS
oZM3crv3K5Kw7nOgCbtKs1ECi1Y8SppYv2AP+4xt21zXqck7cKGNG6+6wjTr7z3664VBWQpwALJo
5M6joeiRFmwsX5FQ5SuXiYgpQ1QD6m/wMl0Y6cmBVNQo6Ewoy7UE7aIr1E0QEu6acNhxHxdQjXct
+NzZo6blM5o7SS5NhZ6W0MzPjmV8TL1jm61Kl4kspfXfb/9VBx5tZsJVmeOXs85gfM9PGCWv8Pur
Ewli8VIoZk0/75vHUkEQa59pG57Zk60gRZPq6yJYWjSy2OdGgc0UtuHlQi2vJfc6jfa2yzq495Gc
6TaefmXiuB3Ti583wkcR4jRIdJjO+BPwfDFtmTf6u9zcyqaLXjDlKu9BzfeZPNdpmXSSCtMqnuia
N1UcBEvtW/SCI4gjiopZGpmi5b1bA89T3KT9xoDyuJfqJ9ncqNSW06uq3iTtJ3ogSr1MHeSt1k1S
XZj0YVR+jtpQ8JUJtbEjPh+1otaMPO1q5lx81ilJu9m8AW4h7tmgGpPLQvt7nkYV1691L8s4j/GN
mqFDnDh/ohWptdEXaHigDwHrMdFQ4w0PGTYo+aGWnh0UcRT/0kN/uQqhISB6iKcQxn7WKOyWXYE2
ahyIhyq4Dal4iAmamB5uu/MYO+0iJgOO33RUxTxvgKoXpKsxDeCiulDsHLW8/vl6nI0gPJtUmxmE
86/3naCxEj8yDhloYTtCEcs7OgLIEVu+F9sX4sZOsk+56690NHTx0HB8c2JoRORNfFUk2DGlzho9
OT/YSp1wKX795Uwa0Gl0Nuh3Dc6E529Xd23U6wbwUc+8NaUYUoWHyiX6zBQXhtWhACzFIA7P7bi2
F60MP7HWZoVaTkPRnEnZII3krp3avhBZfckkjJcpjRbmUAXBC4zt/MX6sHJKLRL0Q0RtZ15TwpN3
vb+Dfwi7LMPFZOUnE/0gvYU39U307F+XW3iXjXIlId6OIag2wemcLuIyx5PZQ8hXm/pzLpxmQT1L
XXUl8eH8tLqw1H+JLyhrwhkDQMaBOq7za1la+TXmr4dC3PiEMmb+YQtHSd1G1VJq5gUiCPrJdx1o
2Rdm8qvQORqws0ePTkNV8Cs1zXg0oU3B/dUgdmGgE0KeO22Dp5SSQuBEm0CQr5CetK1282C0z57B
7c6fiGg12IKHjbGywC+UY19fDIppXrH0XXVmcQn1lfEfpaRfW+P7K48h9bbdAmZOBeUgFHMfjKKd
zSxv5cr7ulvaSOkUysuF+RkutB+DBF2Hg4jMUPk6qr5FYF3u0EhNPBVfKlAM77YgXtfJm0uojFAl
vjWR6U21MrrQ7Pplk9HzgSJKt0NVxHEmHLulZ2WGrBxAUnAGVfHRhf3vTwLrENYX1sGokPPPoH5/
2NAB+vaJXpvhTVPyMEpHRXafU1/aWtqxCa6weWzQbPKOnj6nSqZfgI9c+srRQRcXUeb7HDWHUtjX
+icXZiui3L0xS5aWfmHp/JJd4B4wgKow7aFyNToehLbNBb8BqkxE7FeHXKdyC1ik3SfthQP8l/uS
1i+Ye7xqISQroyflXqP5Xs14iv6KcUSEIEiOLFPiRbLLsLvwYV/03PESJTPhw2jJwroa5U1ykWfo
jLbKATp8EOILTXdI9uJFnhxQ7uq6YAVLejLMZSyyjtCT4P+d0t7Cc/R7WMVQkKmxeFGzMBx/oygX
btbfxgO2GRNpcTaLX1HZt/XV1r5lRH6jHorgwaufdbKS4VogbgUM2Og5ZKcLMzCCkP6zpKEzQ7Mw
QQgDqD5f0pktlrLbl+ohAJUhe4e+whQlg3tZNjeYuW1cs/3MwnAr4n8UYakWuKjQI8vqNy9FcqiG
Mnfj7ByIeGKMhpRgHa3CfxG6QeZCXGCLemG//xZXE1iJHDID/NtQR7cquj6hEuq5MkT6Ku4xIpW+
gJpMKWlXMkF1Imk0bJCWanPv5NLWKOk2DVFKJnibPsPqJeXfDWPRISpe1y+BBpXF3kjmlgxyCpwx
m5lawdsjIhbQn8oR6GsorwkQcP/zE3OYZFPREWqGYjU6TjS/BZit8ikmFRUZta9DQzm4qLdStLGC
e47o6NLe/mWF8cjhgP6HfTfacU1Xa7YWxRwkxjI3X0mMAxZZ111RlIr7ZWEe/v7GEXz9a31B5tUh
f8AtpJw3Ork0HZ9s2F3Swcn9ZUd5jJZTfCWnIa0g57G2EN/CrsL1NODKHlxmXAybau7GW41atdU4
yMdsTBwAXSasW4DNmxYlDn258Jmon0L1zJmMoRGCKxXUBtugudZbT4VK2ASFWov3Oa2Rvz9pRHL4
+iRoqcwapSAqsGMAJuzMprJTVQZKFywgA6y1AqE/Jzjgt9ZiAGNp+dbRm42h+ogZeptGu3SODZty
dI5BCEZ7HOIHINAxQ7oiDIpkldIYpaZJ2H+6ArKvMAI8OuU5xNikqOaYJwEEZHtSZqykdNqToMXU
NshGMmMZQ3mWvG4ycDuTwruLzfsEBnHpbcvUvlKpPFy+qn9LVs5ee7QWrFZRskSnOpDXYGMHPtDn
cMRh3CbbtHial5Le4sUlOMJZ/zNfUAvNoXSrYKg7WvMsyoRB0aVDUB1Dp5v1Oa5d4VxgGTlvnXtM
0WNqzH3BPfdfrBSZS3So09F+GZ9VOVqNyAdHFKUiLLSqIy7KIgWdlGBae+WfoEBxOR12XV5cCox+
C1YGei2oGLh/Mtfr+cmOfya1JCNDVhLovffoylfDqSfjfKEOKtz2ugyuAFT0iJcmnHONdilm+SWO
YN/zazDeUUnSzl8ArFnuOZogHgAJ5M1VZKNd91zWS9tdWe071fEJYvGufkxqQFA3RTev0fQoP5Lo
Jc+XqrIt472u3vKn2+LgZDcmYhENktPmWhKQEn4N+L17QP+Rv8cHStV3vbcWkk0b3QUiVBgk7doI
0TrEW8mO7YXf7TQN0YJdG90K7ipMjhJqrMU+1relvvUjJP/eRfzPyGWhCSQlVbhZb+80aRm4S9Ve
F/HeUh7yZuUGn1J5XRbXnvRqdh6imusKYFpl7rvqilJhUn1I8TEuTr6UTnIum8Y45NYm9u6b9PbC
AvvtIMAnmPklLRpW9/kQZ31QgKtUxEPUVoBBYkqt1KeXRG2eE1JDevWlTeYdhQzRAG3nis9QUZR2
qcZvF15kWEzjE8kEvifBREG5fCzpIQeqTy2sZa7dlyjd5tGp4ioz6jdnacKcLE82Sn3CtOpf/37w
b6kZoFddxbzDpOZojFIzkRlwVK8RD6Wv7Uw1WaZxunLrqVo/i8GrAlqoQKDZQx8gG7ALiMRpeE1U
B6O+t+VyquJDqqPN1oNmt4GrlcJHj3Zf1kUzZ7j8LQHMVjz7+6VHKMx/TiQ2JjB+zSDy/ep8fYvz
xDRuG8XK+wOclplBbOL5Gzmkr032asXPfnVltlc51r6dvS+8Fw80ZGY9+8jLJRuCcv1iVPXbG0H1
Bp47UAjNHwxsO7fw3G088WBG2xpBLJSjynQfW2sHJ5J6Dd+3Vhdyuc+qQxtsYiJUhL+TeZKss/r9
wujIvxwcnBiwODE6oFX1FQJ+G55eDEzfJ6k+6GjlOgfLO4bmu+K+1hS4vGvPvfacJynG2hBFHPBW
+aGtN1lxSusrlC/xT85X9On85LqGnK0ccIlO6icN7I8UP2oVQAGthH+/jfM7o79pEDzXDgGdiiZB
8zxdYZFpGbem91Y0eAV/KSA8edKHGGJACGaioMJo1e8NWIgWzXsEcidCj9jfde7d+fYNqpNu82y6
bwWQ67C7j7xb33xTU1K2BkQrfZD81KUvWrtTtIPeYCJZYJByT+44yANLTk5zeh9GN1Z+X4IcrtUn
jfimMd5y87bJV7Y6rdsVxmphfxCCN4vbs+YVW/+m168C7RRglYnacryxjLWOSggWyWHw2pU37keN
DH/SvkP2n2i6T5/YmBZJMtP1Z5yqU1BpAj6YVnpCfKoV3pEioZCXTXyY7eqmrq7b5qnmrziwKnTk
8Toqsn9P+3ALj04QsJvEMtSlINqMq2VVLciG4yAVBp/eACcXHyv5vg/nTjYnKvn7Wb+FcOZgea/j
WkjtYFwdiagxZakcATdHiBwZYs1+wYZPeCiJAejQknB51ipT6RFlF2oIvwTgkJU19DVouiiYGJyf
2KZFX8qU6Nv4zZaIILQOovSQl8fSxIScRs3x7y/90sgcDeugWAq02iDFho9w/jzR7wLSXkRCB9wk
Wr/5rJS/ftX4bqLXOBUB3aAq49A3nTp3pTctrSn+DgpYvGja3Dm4hkwLtJGbKQ2Tv1/ulykfCLTM
A4QqEwb3+bv1KqIbSla0bL+XvpwiStdqm0b57PSldwkY+/XDRgMBHBtFi4GNTm9q1I+p8AGseqls
DkaG7dEsWSWvUA9trJPwTCcWfbUeumcRYebnssGhe5K+1diWnzicc6zoEeYO52JCY2/iP/rSBISH
LlDBnZQPtF6FY+VMaTlz07RIwasEKRN0JpsWEa6J/FS9GWjogo076bB/XlCdNB/ZP5wvKpERqet9
9N6hHr1H3ULQiOJRsZtoLzSvnEexnuQ6NeuJ8wQgjz+JsOaz/xx/DFCx9wJ+JxqCp+w2xZl+4sKz
QySdHqtxF1wrT/UTfyAAsnULiO5Vuft7+ujp/dyzlCkUUM/caQOA/3wCC9cRHMeOmkNsTUy6kTA1
3NnMuDafM9RM3CnpSHhjPNZ3+FSsvMmrshKm2ZX1Ft9U99ExOjZHZWvfm/cMMlJOd/V1curvihf5
hf/gP3X33ctzcuzvMjIbCetG55gdmnvMjkn7DuZ7ug2xZiHDQfiVdJ/D+NGzJygWodGHHgj+UZjO
IFIlIXkI1HLmlPPOJZOcgUayrYnqAg2aRu5sAFECEIW7izMzbAB1SjBeEjhg4EC4YE9LZEN7zEhn
wDnpatBCZRk0a4rAhDQSFdxypqgzowW3iIEshzYE3Ak6BLhnVAgtp6icAxnBf5sZQyQK2YW/J+KX
fWSp2KapBucKycZoHymNaGexotUHnQJWvVbsqZOv0hf7waYH/vejvlKW820kI8UniwMH8ouQfj7l
nUAnw645punwqiiVlWDq4d5NaZebDWrR6a0F1r+mi53TB1KUo0Q5vkuWQQDPNojsRelaC1RMFgrr
1synqe8v0hQVfbmYO0oECPVYSh6FLnQVjYcmfTRAYFIM8br6oRPjhZdnpPvJrpuZhG5WcmVmm87A
p5Ru06UzY4R2GuI0kD7oKlDUHlTjxCFQ+RaIuEaWhk2D4WsAN94Vr2q/vtalR729kjNsEdxuk/cd
6liYcphgWaOZ1sv70hvEchw6+dFdjU42PQ0Tg+ngQhD5c9JxVUIMBvsxhLKQFzp/tzJzBF8LrfYg
imuiKBozECCbkwwkN5Ye+/8CAAWdjSYWPpiIs/0AWNi2rZhSEjQHnKSmVg0sHwsgDWrH8GBTt6dN
J97EkbiQ4ZUo7buKEqccsfwL+KG6DkJnQ5QrtP0qFJcCME3V89aW8GCI/rpQcXAQihvPa2ZlbB8b
1MYHpEKqXPT80xiW0fql+EWUQU+O3uVX7PltSivBE0LFTNqD0WzraAqhS+JEsIfYx7s2jIlE5AgO
FXqRU2zNuZG8RBz3f2+iXyoSMuxr6AIGr/Czu26khaJXNedmFiHgZE+j4kSImiZrO75usM918oQr
J5s6F+1Mf4bWZ08eoxJEvEQ8w+fJXbFTXHGamGww89mWiTPnkqwCUcN/Rly6frrQW+TlDAnN+m0v
YPYHTT2s138PxVdYN54P2JKU4w1DlqRxlcJ0BNzJGqk5CFq/zBNtmZHjZx2Qpo7DvTYOjEGKPlZe
F6cqfOzzYmdUoDnVIz9w30rB0oNlIYcySgaPTi4tQmsZ5PKx0+OZ4lcTiCQzC7GBgnqAqzgrJ6jn
tvdu5+pHoqD4a6eAyI+FJS/Q4hLC205IdnHWz6ziKOI10h+JrCY9P6xGPjq9AlppOPSXpblet4+t
Y7G9CSFA+cmSsgWEtHfraoFO0zYX8UNuKAY+xgPgvpBWYgDa21mZhY1aU4N2Yr9uLNbdgASxlWdS
0RXK7st4qI3m2Y2kIAcdYbEeWdu8NzapB7/JlreZaBybPlr+PREjA9qvs45CDWUaES82yFSj8yTO
vF5OVbeGVBlPEA5ASBRLCRfxBJGC+B1WD2p01VQvBsiprH/O9JkivxWyeC0SC5msXqwLIlAIjpuc
OpoFAdrdoo51aNzP3FSfdq63ypKdnh+knqqlFaJn7WjzxJcf43BOw2atunRxaU3+/WHwjH5uecAY
KGfpYLCpQ49C7i42+9pThPpgwygQkqc4yhY9Jw3GtBhaCrOseNNamRclrdE9woEF5ajcExFN5Aaz
NBTornXj0HfFrFCcWQc3xZ6XgvNUYmeEUkqIJZJzpWXJVvSfKuEObI4N4i1oDezIF0RIMy2tsU8h
cYyOZvCZE4UYJrVhbd61zsJssJDYGcWm4FAswyeLdnHohCR9MxfDnyixJzJ8tiGBzeySxOjktdo0
tvp55KJW2tCxxyFEEFEe6PCaefJdSBxg0DKfbW3MQrZGhB1mPVAb2jcBvmxWxRBUvZlUyoQ9Q8wZ
YzCVLcxrpWfTGeGSFcqeg/ES92+Cp22gYvoQUTRuZa9yV12FNvP/kHZeu22r67q+IgHs5ZSd6t3l
hLCdmBJ7l6ir3w8z595rxBmIsbDhGSAzwxLbz+//ylskO01PcvEEurmMFm2tHtJjBRfnXtxdGWxa
hF+HfMUWwbvLL62BOwhOErQ6db5ZHqVAghlT6WF9zdyr0U2uerI20Lp5v3OmdLcps4FD6Rhi3Le1
+Dwrz3kJO6h/zq8zlD1PVdQAsUxXZnH5pnP5RSr517tAiTA5DkwOn+yxv++toDaKIpau3Q7nZ5BZ
VqnuJiZ+PXl7QEwo6Q42+hvlW37pcMG90EaC7lM87AEnkfp69TJ2kj5K4SKRUvYtGJw27AbRj8k4
kcNedlJkl8LJFM56fg8V85vM/F9yg9/O/0tCCP9fTAUz6XbN7FU3gqgZHUG1lcs+jk8Kqfnf3zBz
Cg1fYjgvGJaFEtuZJn3t1/Stkj5Q4xmY8Xww+TsMeTSXhev2ai6bAc/1onAy2dzWs2of9dVy1jYb
U6wdWUy8nsjZd5k/UoxCUdBODYm3IqYgeMFxJH4Jm4feulUnrsp21FDkMCJW7sgfQkLBjKZtdwUq
1lXuI/jgxGrjyrnhKsrDS5CJQ+gEB63LayEbL7UAQ+aCeSTN2ggCjALrEAUWr4Q9YuAv+9oRjOsE
622BIni4eUW9zozBB+cpjT1sRGQY1pWJB7Iyzs1Sh1kiOaznFG9wFasySUFGHH5F1njxbaSvXyO/
WtnF1R+bz0r4MIorDCoP4zWrdQ93oYICEkFA62yskXgnpFJf3Ige1+xVRLH8789I/peN32BhT5h6
MsY/Gnx9JinJrVJpDCMuQTaraF5VTFF5J0vpptEU2yiUQ9ssU0q4nEQNMls1LGo2oClktDOYNlW+
7nv6QvXpUUS1Vc7GnUx5RBgyBV8tz4UC/1011lq+HeDSmM41ysPu9lLx3kRGtRho+UvfyZ990cf9
9bLCK/3luo2CKj+/v6xRcb03F7Hqd3G57UzkgiDLdUaLaY6OaKh184yROv8BHpDePLY0N+2Jav12
qe2xyX7txl2qO5qMwtZDIEaao5tquBCnOCiqP/EnLtoMe6flw5TtKKf/GQkIEtAtnmeKRvJQ2c19
p8FTfdyPD4gYYkWKcvmUJLe8jrZh2qBEicC9A4HAbak044qwqOhZoJeqZ4p4ZaFp+p3iwq/B6teX
UmdISY4LOPAPFEcrqiXDoaLf3a6ap/YCDnSjdSkvXoZbYUJ/O7+9a7WGf+Eiw55Yu9DfSA75Da1X
ZcBO4uUBOe8OuPgKQWqmbKUeEVoN8/hFMWT+paSjIRwE1MMkEO75UlaQvhGidQ3cudY9kx2LFy2I
uxYIej2/DZvWv9HG0C8KdV4PpkGmKFpWA6izVhltpRQcpqqIUqgIqte5PRtxF/PEm+ar0WMZVb3T
Dxh4eWrupq0L+wORt1hcqP0P01yP8boXT3c6J52xmc12NaRTjJWE0dH1UKrfs/ESsAM9Jt9l0a6F
D50EDBPM9hLmwLkHYyWwY4owTpsrpT3NGfphVbko1QGfEhEKnW6si8v57y/lv9QirFx6UaiH0pjS
vkxv8iSXxHqGHcPl+t5dNjJGhtdvDvEvO4GBQCmEcKQI/kTYPDSIZ2Ojd7sWcbrquapdeTh1BjCJ
2qUl8ffr+RfGDlbTsIOoTNkLGPz9/ipea+Oep8mt32WG4eJBJeFNKF+D9IEQzTmHZmjEtGuqE9ml
eXn4d2w5hBilegJMkXzX4/2XtA83VSo9EX11NHe+pH1xdy2HWMy6XQorI9opEVLW6AE387uxN9S1
PqucSyQH0wkMufra5Pu/341/ufV4uDKS4r4DcPo6/jS6QTW7qO92aLtnI30uaYZQ93C6ik/TTvP3
g/2So/7yutPalKDdobSJst6XtaQ9kkwqVLPdsapv6c1uugZnVqTi1asjJPhdZCjsK4096yori+6O
UHP55jw3niWxXBnlw9f6ynvAmX3Ej1NZQ6UvSztJ9J9deY6yca0r3Y9b9HadvWuYtoGCQ0FIh3+/
jgUvERkf7LosVNW2p4RemER8sUgJI9uaYioSlTCrXhnNWbFx+aZy+ZedzUT10wTCBPEDTMbvi+5G
h7nIjKbddW3IWF+jBonal/yykITviqQvikX/SQzRtmA9gblmcPflWPDKGKHd5HaXiRpyJbWtTa7v
eKr1hUf5joqbk6vrOMEtMQJgwW0xL6Fklm7xLQh7mp5/feD/PJUvDxzJz6altd7uVAKwOfoEUS9T
3kmE6koNB6xDNRRkeBb/W3OZ/94FESdHlGSZz/1qm/2jh1JAIys1kal8p5+us7VI0JYYDT2QPHy/
ozpkvMyYs+q3Uylnbq2vDhH8i7+v919z3T8u/3/O4Vdr+h/nEOVaDLJCbAHuCeeLuBza0bnHb1On
iViw7eJ2abLLPAokjuDqz5Dxm+miHbH9g7xW3pNqWpYUPIiw1B+1cFRz1cV0A9nmxE8fH0neIbr9
CNTb06BiuyzUilPPEsYoSGchPd2Psts+jpkAK6GO3eHy8B6STJVVBlpDFpXW6K3i2Xm3EsA4Es1h
oyt8vbra8fCEQFQgMm26ZTbtw4iOdOqI8APiOHOr+OENeGuKDYQgOlH3oXTGLkygtyJbvtEFZK+V
dVberEgayErpdeMkKzQVOQabYu82F3QjbiPGkiby/MwPlPGbyDYtrT/u/UQ/w0lmaqJ9iaydmeWK
XNbtTtQocXD4QqEcycRvF9qv/eLPA02TMkA6OgqXv7/al9vschvR3WOYKyy6y/sV56ZM1TYP9VW5
6jyT5aAGdVKeKoJ5DUqP2uA6xl6NFoL6+HjoL3FK/sogJzE1K0lPU/p64wmWI8JA2UdJqyPVTQtZ
G8BiEB5j7K271jXovbEaZMMrf5apxBOu7csBqwRjQCWJBASxjU4aMOtYXxgmAIpA+lN6esRMsAwQ
FgS+AucConxOC0hp8rV4E+fFrbJh5VZ4isp4mfaad7m/zIwts0irZQvs2pvb3W8ItiGAPyk+pClC
Oo09wGYtUdax4vpuxThT/P1V+hdYFqM3BR8W+voyOOov1WIly31Ry0NLtfuqNsilHqseOTkaZk0C
oR7N2WmDNr+3WPhzFsqBTbYsYvekEPMlmjY6IpvZqOM30C1bCiqhOQnsPc0QCjGQDJMs+S7a+rCO
bjuSvG7GBpN9RHi3mteD0K/pfrMGviPx/Ev1z5wUwKKAVPYEW/pyP7L+WlSjUjXTJDqiGQcuFPdc
dTVUDbojfXBjlBrra13fKfAkhojeTKXjjO7UleEDK3YNFWlEGllsRZYIh5BO2kaEczQlzry05CA3
N78+qUk1z4cBt+L2+e+PVP3zDZ1GvfRrkYalt/rLeuYf0VFtxWior0Kzm2qPDhPfe1R4EdYdMQFI
q6E/Md6tumC8v97jH1IDIVTbNHlvl7qKhelJuNUHEWSamNenNP7R1SmiATgYwlVJAQFTLLlm7mfS
aerTtBg23OrWQWFHVK07WExQX26r7jNuHkZeOb1TTHXlifkAVpMBxQ31i5t2OySCyADoge9Nb4Ni
iCSvLX+que6RxJiMjxJuZsq7qX3bFfwzOfv9Bn2BDUmdLBiDIja7yFxfUfQEAS6qCxOBmrtC5Zp8
k6P8udI5HBOHCbdsEs2+BDJNGbJbWjQoGI25W7OOzTKkUO7zEefqmZdpk63L39fAn2nRdEgDfVQV
bwWcCn6Pna3Z6qNuIMFgtHsMjJYA7e2yaV2yx0MRXb+5wH+9n4A7QTQxk5J+VaP/WHBmPMzu6hWJ
pjw9PO6Lvj7F7MmPMO5W2Dz+/cr+ZSw3JfVkuaBv6Vl/HeWXJNXaPbs0wF9ptaXLjEEG5d9leKY5
TW+HonDdT8EUOSLB62qRji1CzGloNiiw4eOuoi733STjX8gF01khLwmohJv4NYxmWt8Jeq7XO8Nc
tz065DSpJJQM9TUdTkztpzQRcNK4GGYL4b4YTU/CTl7wGkS72y4GkYkokbpOvvMC/LcTIxCAf52e
DRvpl7V+ySO6cGNa77LO9C4QHEpU6KPGm3o307hHoUtF0rekr2OOYXvprerBsizmMimI3CVWw3Sk
Yjt4iAsBJ6rhu1Hmf8AXv2301EnAqWUU7KEz/tGdGuRqeGjDtSK9gl3h0BfJLo6EExMSUEHzgrzT
gMjT2lTfdHGPAQ5zRb0LZzROcPpAceEBO9uFWyQDuoI+J7myEo69g3HQNWbsYzGLKF66wdZz7Nad
ES+o3JGQdITTwJwLBRvTQY3o0Sx0UF4JujTYBkJosCXFiRRHSd2cPgBI5as7eSydYhK+p+K9eDJP
2VuzLhl6UmUdq9pLGxfgVwMlVtsmM7AKEHTnWhk06tpINmlJO4z77eFmKhYuLfj8R986sBhizJuB
feQTEiERg4pmROeNslMCxbu5fOvljuoQcCy6bnZlZ+DdgaTUbi7akM/+/n7B+/gtwUMg7hfNDhYK
E37gMl8tv+65rMBlvdVrrGSd/q054ga4Jiu5O6rVBiDA/G6Jw+y83AOYubnnwhd/jmHu/Kjdyqmc
Zhn5SWVF/vhZHLNj7+7qLaR6aKEYeRQe4ijOLDCXmnub0935aJbYhh9IXDFuuQCIcZAJt1Hiwnzw
+SDaoHAsxmv+j97qvLsXr0W0VNHGtBS/xBfdxQPNTR1lXz9hxL3AkdGR37QFZdkqfZJRtnegzoQB
qf7m4leO4oNJfcuWiT0u6uAgeYlLCezw676AspfwObotXcOr+yr55gGxswwHGVwgB5oHlris5+oT
gGm6WqjLDCirJuzmmIs79520LRba4Wq3no8ZpbdPqTOC8sQ/OKbfuYCsLufaUUIav0VjfYgBseGU
vtYrmakgPB9rCIvO1p+SzRAUiwFj0sPlTf7sQ3l+nzN6WrIm3G61FH0+Lu5qByRjIIXAXpybV7nH
1MZucjU73XeIYQWyv639eyC9zHqvW1znd/A3iaNsdRuNAec+b1zk0WyApIYjhEXvPXD7e7l4rQ3d
aGPapt258q5+3irOsJDCZoG/suII9BVqHwGs5F1cP3bZWTkYBxV0ztzc17ZyJscI45P0o/V6J5dt
nDs9bSmODgN2p/XuGKnfHKZbGIdb7LcOmiMOBmV2fIrQ4ho3woH++fgB4tpmGujg3+yatu5qB+2I
Pvs897uFsNHCqz+MNhl0tARF5xjn4kUO7ov4xFSxCYpNPKeJcSvsh58hCI7LwUqdY9IbVK65GhX3
I7wGqqcGSGM8z6zcxcTYf4BLUt0nQACaBUwuuHjojVkvdOYX+Za+UfYmlFblAsXiLl4c0+2C5Ila
zL55kdXZkUXycyjO4cWm9LrOt7l/R6eMMwQALuBKDTLMutjmezyPV8Wi93KfCVZYPvesDNm/fdwt
0zW4Fdgg8zS30bbiMo+ig1bFfFSceAVo/xHA40A2+OpQ0qKMKA+O7Jdh66S25lQug44b+nzra2Lh
3nhhzmljRhok81Hg/WDfQ0jQBt1ohhWqdmhLWKiFgSHTANLsadEY7sCXCzY2d/765p36d1yVHD0k
/vCGv8duszi+MqtB9euIFtksVBbje+Nf5sYav+HG6z7A7+wpiexZmHuf424W6Jvz5+04m6P95H4W
/sViaulSEKs25AtndgyA7MyY+tzRbxu9j+nOwhD1hzfQ+cQ40f6ZOT+Xsv2J75dDLLYkT3hGlBqM
F8jETdpxKN1BYc/ultFO3XQf6QjqyL7No9V13S3HFdRppAk7EAP27e1+pL8VIBXgtESpNogPcw52
jqwDvPXl/Vm2lH3jeDYSINM1Wxc39lAQcxJL/eT+QQiwxvnn29yzVauRrGh33d9sL12VKyd0hHVh
C9bFH/2Es4pscVsTzyS/dzWfVqhst5+CYZ/ReSDUzMW5rb4ABnAWryhfzm+WFgAnsgiQnjYHJeaY
TnLC1qt/qvzSM+cSp0PL1EkdAgLJqh1v2oW4VdbKw7qELdqJkUtP3Uw9UHiVc7PW/JI/27IW7MQn
RHKLPgJU/Xay//KpE3019lZb9qSbA3WO+cjNJTI7sod/tqt/XLYjV/twC/dmxQd5O/NGm6i9qO1X
xEa8LGyeo13kT6sJRV5ftQLV1ueCdfVoQP0cFzMH+e4g9bRAWlzhUli0fUuX6m1TLdlQPsc5zkov
cnjfMA1AEWMzoiWXrSAdWZCrXXDYtsIz18MxiFwxvCyV17Phlq66MU5g7Z4jvwpzazesZbfxi5+Z
j+mVPTvsur2xSD3wqi7KclzVmUHyspg3PsdwpV0RavO7s2OzeOqtM/c5GN3c+qEsYvtxlt0Lp1I5
kWt+g9TSvuB9/txPv+TiqIZGkWYyT4RebxXh4OEN78E4Yrv/HD7guzhoeLHkMbG1QQuE+pF2Cg+t
zN3Hc7qODDvfA4Kkw8Zmax5nDg0euz1jeH6uP80DhsrTHa355ceH/vGcOuf83Lubq3X1j/35QRZM
JHyTN63LrHPJsAPhrKXmS7aIHH2OJWbutU/xoX0HPqqH8Zlt1CZmouZhoXHI3moezeUsSBDAlD9u
LnkI05xnfTs+Za9jgGLhzJm20Ppp5qEa6HcOMgaLhICDBE36Xj7Fm3Rz9Xjl3g033ii6RegZHfkH
PTskcm27Ox90577tA32r/mD9utK8dtWDsaOh96Px9INas1yrA12TSSWxei6D3o0dYy2/3F8mgE+g
WhtYyonbm456lMj5brZ8GF76OatgGrh+PhuPsHF2hldZtZNZvK6GWy8+Y283OK8b0Xs4+R4UBLDf
mzvbvJf+JtkK7h6j3I8P5Ljsy7bmdhCT5QCNyYzrX0m++NyEpPROE6TkC7uHB3TUhiQAvX7eBuqL
uRSIAJI9/nwlPDnveE+jAmH1L+zuxlJ1B1LK+X1/9dE238bTvs6uaz/FK5Nwe+F9stCocWsnx7tU
2P58L1g+mBNY6Vpwb65oyYvW0jeyl7uJk/rpKvU1NtI0vC3vNiqc2G67FY6VL1J4pB/v6zt5jq4o
X7tvHXneO8UbMkPiGUFE33+nxcXZ45ljZc7MLYLBumwuQMR9YZs81R/q6x6CZcgqZCd8zNW5xsaG
q/u5YkMdwmSrfDIybg7JoZyDqXVnayhVbhPcd9kT418HA5C5uUroiOzV3XUp+zhmrxiuWvfPxi0W
hhP/ZK/Ei/shArT2QNvGZGL5PAoj0o+HNRzIvFcR3/x4QkQB5lxNPnNE1YVX/TlbX4LSi18Y0brA
S1CkWBaL2c/bh3GMgsHNf2iLzEUHUmQvzwz78obYjHBAFOuxLxNuFOjsFv28w30+eqov+g/QOC7P
QwhBLNtGKAN+WXNwXzqK68atPlX8OFE1sbWQ8w6uy1vtYKI6ftSNM9DNkrA4twbXL23AoFax1oLY
7h1po7qVS31gZb5gUVDNledqj4iYc3MkUomPKbF9Ib30h7U6L9bpYPdHMLIngY+MXhnO/JhdfPFY
QVLZvaVE+t6WfGWuWj/Y30mDE/KH9IiFucMcZrMD+hMCl7ZQvXScyxxr6P3MU8PYiz3VOscewIof
038fPESoiCo/GNtHa8YV7E/Mta0p9774l2XLBN0mgqPzkawOa9ln26cF6j34mt6qaXkjbfRNGfKF
k/Rn1Jw6HP/oKUhCWcd4BGVraLaz3hpXoJvP+nPrd+9ouSovwxw8wWxeH5MA/Q/tuy7DNKz8n5r0
v4cHV4C9DH0r7SsgTo/VGiHvO3j1IAu1n0gPRS+aQ323FF38V9+hB778vfD6Qtn8v4cEeSSLGuyQ
X2T9f1yxpmMdkbVccefdPnv/0VlCgoUHbzUFuYodgCVBZ5S/udG/YPq/XakEDQaoM91ODU1J9Ut3
yqweGtTce76cDVhAgI5EqtySZCIMpuJF46cwERpgkKnsd5GfRb4iBOMjSPV41+AFg4iZDJyuuEtI
bp56E0W1B1YJ6opC3xIFsq12mYyFYxp5+BC0TQsivr/Kfn9NvR4S2TUmpXyk81EcOeLpkWeryVu6
J4KZyLPlGNTn6ekxvhrRq3rXHKWj9sMKO26sWPmJxlBFvxXnWkttRx+3ANztpAsikJChSoxSSm0M
+wtJD9rSKUK4cF75gNsmQBcW9wGOnW7PmlOdVr4U60C4b1gN358084WeqEB1N0nFXyPIbsHfH/fv
HTqe9nTbsSrkfwYzc/3L+r4KSh2pqpYvY2onaVWnk2+dZACK/k5p4Av6589DTe27fyysIuqSNNGr
erki67HaM8nxlMV6I7mbYG/ep40mdnHWdnC98nNfIxNH3JuCU7ZjW7Vl8tabw25NPjD7Bqz260X6
ffmpwAUmL3iWPdTRL+MkoZRgHsrgbhEz1bv5jT2iHMESVn6vYtfLBl6TfF5ztzQ8elXfZGeIVn19
0aGb/fP4UyD4x80ZElFtKxTzlpje7O/OZduE+Vqwk+NAJoLbuV/Stkj3oqc/j67siV4E2IleCEYl
tmTThrJg5YWSDQ1lPbrdcnDujrm5uQ+vCEf26YgUg6b/xiBQjzbWi1QsqDY7lIiWTDdk+g4kx21x
8gCeEnEAZ/zf9M0kZ4jXfJQtf/q3ev3gqwV7cJLj9Pxu/HmeuiopbqjWefX8vGvdHz96QjKouV8/
FD40VFSrc0Y7C8ntLdhKVmsDSfQQ/V4yZbI2Idpc/sOCSm2DqbNvL7o9bprgA5Vzfhiasvs8bX/6
P3/Sp2CliIHeWfJ75hSbzFEXqVvOgdOhJ53al+fkA96Pa3qi8/4a+ay3Z+DNrrlBKZ2lV4QPD9gd
59a6zys2KWdVc22MURxyIed5tXqe/r9Ajrl5XTmLFZ9+ra1nLrPk4zf39XmB/CIlGh/aK3ZMBiSS
kpTstImDtxM+3UZIe8G+zmt27tYu55vnc8kqr63X99YizSHRcQZ6SN1CC036Han9AeDPUtiQK672
TbXfXt5kt/Ywh7NE9xLM/OnfadvwG6YPG4yfzPIrUiQaffbHuH1Cnp7/gG88vSYmjr5I4vUGGJD+
Mz7lLkXor3cITK3HLJl9NbFAZfFm8Ya5t82wH3YosbvVrvMTjqoFUJOXWZC/YDbGkcuQZMHNtxDT
f4hnviNIX6Yz68P0ZTxqHnF6a3jTdxl8srEuAS0i+7Z80O3x98ctkuWkPrOd4DEiZjMZztOxE/fq
JT5zKftztA6y+/YmONMlTMfMt2w5c6pVx/xMf6wJ7a7pCx56/cebkx+bt/uZL/Rj+/S5C85/D4xf
CMBTuJr0hQkHqko4YO/9/Y2serWujZlYLum3Q7UDtaLuZTOylGIt35/T+izoW3H4lCvQ8zSCsvtS
FxDdHB8ov9DTHkpXku5WRhy96zUslNrOZpqVZrtrxkwdlt/pWx8b6Xcw13/PGcsT0HaKbFDS/X7O
aSvdRr0U8skWVIHFJyQ7bOCUJgXMvR6aS6CwoUbgojus1Q0UuOMLOdN86CZzkuuD5E1dXrPNXV7U
kAYLE+Kevu8N9QVzh7/fXnG6fV8DLhNf0KA4yUnqL0TlPwKeXOS5rhRGuYzafS+83vMNyEU87WS6
YcI2VhN09xGm+E6u2/iX4yLCgTUM0DBU577Oe5U8qYxBvBTL27yiY3M5zjZV+HDi6nMKhCI589tj
SZIXxEG31Ob8bTdbD4t0Tn/0Oh8WmJjMy1UXpGEdtsvZSl4JYbo0d/ERrfFFemKafz0VAU5Wx+bc
rI1FeUDgvt30B3GlLB+r/lAe+kV6fjwXS8OVgmxe8s7wNrgX0u1bmM1zeJS3p/5JWwv/63RymsD8
4+K/9ADE2dAVUi1gVSDOMblvZ+6AkPJY2tOmzzKf0h3kwslOoF2bw0vK0OPvz/2XHeiX5z6JoMjw
uJCC/8OVCJmaUSw7M1+iJ+qK3rDsQsUVjyB2AnWRz7MNfuGLKNRC3fURuMOf4u5LwchPsfoM8gNK
+tbdx0EJX3VA+57h/v0EvwgT/nqHoGYxdmBWxfha+PIOlde4E4ZbGZ9Wz/q0ff3qczReGaSYCXt7
g7C9D9+pZX/uPxpYtEvFKazesTufjmHin3ubPto3+YH2+2jzvyfFs2PZIkauf1Vp0mZDIcQSq3Yl
zGvqD4YevNMb8SmBnHGa7S+HahMvmiMjpfHcHEEjXQFN2PW++dHux/UjrA7yk/jOJGAlbSuRLrS+
ux6jj/vDjp5ltiOw410gOOWPywIFa/4Ix3aT7RpWYvskrSXW4v3FPPZPCYAbu/uZvaYHOfzx93v/
S6Hj6+IALPD/LvNLFiT0RlxXdyanMY0c3CNJL87QXMm3inbVrtJfTh/Zu9Diq2UNb8LRxCli9OvI
EZ5G0oHvaiFlOuAfJ4SmLzNlogUgzt8Dqq7NCqVEq3g5NAJ7s0Eemg0TK+qlQERzrE+DnodlV/uZ
1i6KxV29XPEpSVeS9HqXUfgExKte0rABg36BlX0zmBulNr4ElqRfw+7OfJONARyIo66FF1PJgrQ6
ZT2kUtrgsREUygoR1UmkUSDtAzXWty99s9KalyjfxVgsSmw/XUPDMtkVvWIp6s0WGvB/P5pGvFnG
LQMMr2ySWJu33c0p8Rm/MYcE5eRXPPs8HgJxvACannnGQ3C1hBm9cvMBV62La+W32ZuOKEDGikkf
67GHc678vJNlxVieJbOfZvuKJJ9QrzqBwUH2ivD4peuWuDmQRqdyMdnkCdNOckOmXd2MZu7JtRzE
MY3CZpUg68GDTmW0PIvzoAhhH6008Lp8+zZOaBsn80sh+5N+/eRZp12AYjNr7DE6rcPZQ1voksY8
dFjKQr9Erf7QKEyPwGzL8Y9S0p5nAsA7uiYA7z/KW+9pOAE1IrpLx6LBsKi6wJQ2nOkDs8VgNptM
MmwVq8k0va91tVl3d3Gel7U3RKOvdfcAOWVLkbYzSfimCvvCH/jP+40Ei8JSUynGtC8Lv8+UVqmi
iKjoMTl4VfxoJ7E/oQ/sro6ip8wvWwPqOeQR5oNZmK6NOcikyDf8lk51wq/h/+2ibePljOqSvcE0
qHVoIsGhwLrGwooGSjo9+uf0mG6jxYXW4Dfv7h8VDHy9X2Rloier8ytiCS7dMMNaW16MEs4oLJXb
DAB8UjtaokEAY7LSwGwtTVscU7e9dJaK5H8LZToV15W0iFTegWZVXigqDOxW5Kvz/3mCXyAIM/mW
JD0S3XvZu85Tf1jcn9LddVc9RV4BpzLdGOt0Y26v58sSdezw70fXf+WLX0OJCWaXfBK5CbD2v4eS
W6WLkSZei2U/lzfKTluJoRje5uJzfU6OdW0Dls2OiLWsjZ20G7FZXcob8wCobzPbJEeMaprlsHws
1WU5VxdDaJCaDKHp5agaNMdyPf3MNsYuOV7XxfJ67ucXUhx9cznW5/pcviU04W/n4lijT9NsVQZT
DXuGvJAXefBY3vmm4gUG+wLllWXFwJxxVfn2QBDi+Ubn/608zw7pW/rWfqqb9Jyer2f9IG/0g7KL
zzUtSuYwyoqG85x5QhlI63ZxWcUbcCa+4WkeeIOg2mkBtTPTwFvA4GhGp75SHG094BqwTlb69vY0
LqrVbItBz3a2rVbDagyzoJp3q3HRL9rFbKmshX0/NwMzuCynH21lrIbnaKVvputkGrSbba578wMF
VIQdrouehunyukBPbnsP9eDBHzVI50NghLWvzZU5fuj8NMucm6Iuis20ycgLnU+gMr5Qc3v6y3RP
RljHtifZq6nme12lgBJo9YdAE7znFXOqecMMsKdQb0LRAV3g3xdDkPqxCzA1aP3Sj+cz5tlIyjij
N1UwVQCxxb7bW3riAQM0JqgK9RxMPqdn8ItSO7+MqxBV0PQDZoNBdO1c0ZA/V4HJL5AfhdVC2kZH
ZVu9gxzR12LpdE/a1mTg8TN6MbYxs919erqelJuFw6O5v/6sRNvYDk9D9yttQIt/wpQy/X6lz1ef
xHZSlWhPZmvfaqs6gB5Sn2aiXWx6UAL9z3x3OzWHeh7N63W9vlCqr4dlsY2DGo2NfI2pkPAZ7+N9
ui6OxTFeqEF2AKBQn/jgKl0gPdfvxeWdhRzvk5wVnR3zvS7x4XYNXGotrIYDeWBQz8nB15DQ9eeV
MWcosoX6FAK4gdrZsXhl6D78Zfprv+74cLsu9+2alRzmAe/HU7tKNthAO1bsa2HNU72d5EW1aXE8
VJ38tf1Zr+Ld4+nxXp+uu3TXcrEIamyur4+n5HDZDNCFDzmMm9f8hHvZylxz71ZN0HvivF2m25kv
z9PwMafQ8uMQwUApLH4hFJqFuZ7t82kZBY8g2XAQPLLIZ5VQ9rFcW8IOytaEm7V4rtbIOfVhs27W
s/lsbsCD3cZbTNcZL/d2QuPdirfUEFD4jrNdekQW5Lq97JkWf1SIOtd2sdbnOh366KOnll8/pHm8
JbwfoVhuEazQnq9bjgXoa98vr1uw29N/iDYPw25n82iTL0vqFuG5OoNUNnfFGXrx/LI2d9M/1sts
na1vyz7swxtObvdVt5IWFQXtrtxowfRmPlrssHBVX9z9Yj7wt35jBFqQf+hvfVitx+WwNgIjGPhk
frhueiKCsW9WxfzuxxiVebWnLLpVxmCZ6bYtOVNHweB956vwMss3+QEzSMzo+HMAihvtddnKTvFh
RnQwIrs4ZXhJv9yeZokPFX62zU7q/yHsvJoTV5cu/ItUJYQSt0I5ER1vKNtjgwKSACHCr/+eZm7O
mfnqTLE9G2Oh8Mbu1atXvynpPpnwoy8JGKe7DFA3JU4X25msG/b01ym5vHTZkcuOD84Vj0w42UmZ
XHOTFOdU56bHH/3yuDzNT/N+eVmf+f9lPf4gBrI8zI9Lwv6H+ZAffl3W2sY5zM/rw/ww76hesxwz
b5ejrF/2HGk9X/NrvsGS3iWQCRDE5KzxSXWLEd6gmbSzbjFk6IPRIKcVhLjVNMaWd/f4NZrbunqo
JtuZNScaOR+/7f+RmCSO3l+bkcVeJFsR3vcfsK8ynLt+31Vdbp+f7udYqX7GsBi6f2iEPpzpvy5j
Q5MkmkDZ+gfq+h9O/gUiekl5IS07AUC2OYlBOHlwx34uKWUKv45T9v1/MMn/fjKk+AwbEJdsNuSj
/3iy4YBZ1xcGAgo9tcVLT8UNOun6VD0o/7iSrv3ViCSfgCLYZJ8AYDwA7/94unpfNVqhg51PQkRY
0pJds5w36yEt5xt25VHYZkpudtB+9sDZ7dOQrL8nU6GXSBiNqOeJyXXMLxFiiOx8DXtfsbp82nn7
j97+f3Ah8bjpggmoEDWl/2iUCwqA2+NkaNPznqz1o9Pu8CTIJabi0mT0tKkVjwJpKJdLeWn9mgGE
e+Z5gUb8tLjEOCCo6VjV4Krjqzcc39HscKQ6u3796vp/VDL9IxFALGFL8vb4BzEn5AD/cL9VlHq3
Q3Fr00P/QXHo02WBSsFoDEDkHhWvq5jrT//bNBs9suD+e5haqBZRMQMNZElc++Oa7UVrr/dGv62P
I/dMqB/BiFVBzRFoe30syVVHl0JVA4LgaqS/m7nVTCchlPIeDFfJ2lFWUUyhRIHTm2huZbs28fL3
M2KObz0UBIT+ztNxG96Rc6kS9tUDNSs8pUFIz73BjAGfXRHduX/i0h/eNx3SOc7kBbbVUE1vGRz/
rbN/1ypHf0L1QoUxgN1wdwcztomJLNVftxESXk7/Ucc3iG/6GrnwTaKFh1f9q3rbLUflVJufkMXG
pvAub8aiCW+/rthCFSHrCpG1UdATG7dQH9vivTnlzyk1SXwH1vymFqgxpUIl0Dgu6UJiY1TqQn6s
chuPnUqvSYV1KbhwP7slfAEkIneiO7VboliBrlgBQXMILqvRB3JYtWeYQgnbNxl57oSkoUMT3kM8
pZoapYvnutWjtvO05WXk1aV7erFDBK7eK39rBBcW2HpafIwUH+eRqpWIWtWQuKBIpQ28G3YpPbgt
m39JDj2WqP81Nv6AzHAQoSe3Cjnx8Cn3wbdjwB8kVTRgi/7HgvLX0oUHBXZL4BXoVmfG/reHoNbd
riRDVEsudyJhe6Ya1AkNIJz6PP97yP+9IPxxqT/8zSMJ6wPFbCbrK5GQgyTaOCRQXKPCIQ6zc7dP
o7x5xol8RQmhPjklvIZ2dgmtSEn+sTb9DW09bsWw0SFCxg3a+n8/9cFQqxHSy6eFCXOKOvb9lFhp
XU8P3fQGBMBSWUY9/+KFoG/1bGx8ExvPmwxTqaC5damm0+1cRA1MQIWrSyYtKnkmVt7gwpM+58gg
WBACdY9MSeUUSkrqwaXoZUOQ6UqivkcBvRte6hk9zrVWpoUSI4qjwCY0/I0VarWvQTY+uki5mYdF
p0b1drE3l2r/OjH8FtISOztcXWbgk7n8392k/wVWk9uo2+NHkUVI0H8uhoeCktLXYqQvja+zPTWh
jvjD8VFz9vP6qfEMOHeAuOgLT6YwxTH8sbYhhBxBNnZed5+2GgKbLgyoM/So0jNDIploy6H8YURh
/a6lWguhz/pXkYq/cTNuHCDDAGGnUJ3+Z4nGXT+yh0u31eZX2DvdKB2NvicGpXH0ZVFUSBrHyim+
3ij9Ct/FPLE6riVbfueVEKfdwvPRKB08iuj0VNBExuaqv55GW6RfXk6X1bVaKX3h99cyPmO4Gwcf
LYHRh9W4+5SqguZ0c0v3DRW30305PZn/gBHGsBL+2vfZLlA8BuWwMDQeoY3/2Pe1rjMvw6RuAGvs
pxtEz2Oq40xKzNaOi7CbD1H36xh1MP06GG563EV92kVNpMU1vDshQ/a+FsBgTIUiWizNeEhRTheP
VFCfLdSLow/w/HkIx+ujr+Or9pEB0QUeZ7Cbb+BzUa8nuIWX5AIoBQNS4XWi+qUawKlbXFunyE30
qjRHmZnxPpcLdJEdtB8Ui9axVQh9ZOZiF8ndd6lGkDCF+c4HcmUl3P+gvhWZ2SUuuWmKbPMIdmwQ
T9Wnlm/4R4QQx27nk+PgUrAxYaYEd19AKOsFeTzgie4XxH06LmVr7PkuHDUuq8YqTYAiblDSHA2f
9fh5GjdBHTp+Vz3L7/xzQA0OID9EgmCP95/lbIQPPfk0wol/WVLGjWgMxhWM6XsCDx7tCH8cQrkI
NN05B1Y4fnjgVCzfQViGnhawpeKS74MigLys/zqGfVJl4D8hx6wKziXnb0CihDh9T7bwvfTSwWk2
8DjzfXZN7uEh4GKrTSRfuvN7FXQe9PCEMn7QqYro9nXyTQjmOP3xnZs7BOhCgNAUoeWf+K2kVBkE
+OtLqUx3s7KacooY+AVvF2DYSm6ZeK9WSNXp5BqNcBSdfn3OT4SWU0r2jYB++nU9b/NhcIjBp3u4
Z7D1UaWI27zKKVtuwzl7HSgKmk9mR1f4u/KyXBYODzUaZKTeWgYINdDyLt0BE9VpzRBWQiW0s8kI
wKkEUdlB4IadWaba4oLbJC85bjyTn00Gw3eT3WJz0aTWTFltMnaOEyvs7BYTzwJ/qRjRJbdZUIoQ
c7hPH0N/IMy/mw9pm8MuJvRNAqBr0X4aYZ4eUjmd+bKJqsCa6uAfZx9ijn947WPKBmIsqwS2T5EG
tkkGhEtVvSlVGKDXae4uJA8nAp7/AeuEOT8rom3to8GeFZHOL/uUerjxFiGstGgxbXY/o+DkW54Z
VVDu228E6OlJ0zW4lwMM9m1QvxTBkZSGLY79HY0SiIZmZEdDosCOh5Pg33ztEeQ+Rfvowo2e/JPP
EAgnH/fgcY1thGRV2ITbdBNu/I0v4f0u0SPzl5H3IfxBUy6aVZkdoZAZHkGjzJIshVG4jy/BPmwg
He78K4OSMUQaAOUxInBoLlaRkFAxjq84FNt44kkLTjyGquVJk6lf0jzHcJ9agdzjBrqhHtZeuIr7
oCeiruJjQ/aHcj7eTY8/W/qBndYpIlotan6s7B6gS3RiJG9ooy4sApukiZ2PQQC5k3b1UN0Jt+/X
ZOcPoQBccgcULvDHROmLNw3Ptc81t4btDAUaxsHVu3oSv28jFUrjkTSKy1eVnl6P9JqGpyvR/yMB
fLSh8HkrXw2bQIXIvYWOaPDpFe6PfF74TVBxDGej5614F448qvUJ+QDb5G3s5SNPns0KlGDCX+X9
hMyEO8as/rWnqyzGERkmgeEZ9PIW4kTHzO33jvZrG1CWgp7/PCYF6R1FAI0VyI4lgZnbrRp/7Gqe
4etex+JkJOdA/Uayg6ApK1HNIbJ+FPE23vmbuXztEOApvO/jcYhc2j42oY95tb9jadiQnypNVkQV
eJAR4DykBJILB5ZBDJ+VMSdJGEev59V5spY0fuWR7THdABhWwIfDVDI/7KhPZFDaDM2JBSt+E+2z
fUa6D32DOR4C4xUxw8s7PeaSjHll+j0k+0yWrxGvcXjk7hay2MraJiDVFcTqEWeL+dMp6xoHYg2L
lPKpfRMJBpWLSJ5VIJNERXLLzQ9ZqFiIsBuTIxDrOCX7nSytEZhpkVzykiA+zcaOwJIomTM4SJ74
wnsGlsLwNd1Rbk3nCLI69s4Z8I3xinw8k00I7XDWeYevO22yjRAlLn8KuOQMVcq9RWcmHWttykiu
4s3q0ZKwyNNJ1gPGneU/+VqVEh5jUm4j2LTBbVZMtZnn687ceAdl5YBtWifbVFuRu4IBFxdk8/Sx
StoePCKnQwYZXu8v5Xvjw9KVOX3ndrvQ2Z5mXVgn5MHY6ThvXoy8S/h5oXzUEkQ2vcLJnZPnlPcv
xVP/AqGYRBz7rSJSq5cuGOwk3/RgtQayL58bA0i2+Dbf6hPfKkdTaNhP1rJ74XcLhUkHdSZrCcBr
vnHoJDfn8r+l+VZk/WfxBI3DJKQ7/Y3sfhbYP/P90/AJyPspUO/mGl9fiMGhC89Aedm8KUsFjJIb
AhlmTGXKEklhe05u+2f11JMv5VYZO91buWKXKmc1o47D3k9P1aK9OgyK/XZaLABQYxKe4s0bm9rn
JmKf/ObMFoTt+wuqLdvFbkZ6Gieak7zPNebm/PjS85J3k9x+M9+4dYRHaR2VFBxgavQxisxYmvJE
ZKxmxxdphiLjJY+5Qa3J4E+N6myzLYFsYqY4z6S8bVIm8ibdsrRCHFgeWVRlllMkmaXWJgGKi9KQ
cmW+LIdY4LmgurmswkMyONE3F6+mo1zWBs66oV/rZJyr83Fup2Rk1i/aHLp8rnO5cS6dfJtTkSra
pHIfcridmmsUMdQ5/9TJbX6bgxaszbSEaZ3YaR/3MZXBRwyzbbplXyr4iIR+EqlwpNlmSBOEQcLR
fTzEVrZl87ryjY1fAy2f/FEgOUqyYuCOnzDcKbLpgMfkkLeXY3jYJmue6jfgFhD7Z/bMrKfqhEDa
VJ9NMn123ZGbtz1PrQwGuNBW+PdAjhMh0tk9v+eVwm2aMMvPb+p8lN/m9vo8RhzRoeywOpfXeNm8
9EgikwXxov/uI7qveDLf+peO1R1pJYa4/baZb9+371S5xHD7HL006IU4zWy/6GYXgk63rF20hAMs
2B4Er5Jzdn46ZML6aAHtGVILGVj7zJ6bCoN2eCE8sZmXs3Im5zhnPdz+ViynBHoSO1KwjiZLgwLP
2HS7GQfbcxltOj0kfcIEpaor1bYAj5Pb7Da/Lm9zM6UODCPAyuWQy7xIVWZ8ZtAo29TKymfdObTO
ZqXXNF79fPwxFtJsY/5FfUCbIVOvzdRZkdKQi/HCWNxeaW0hAU0W9my73q7LDz6on8lt1Gc6X9yR
FjnhRdsvht20HXMCiy/r/D5eQMfIds9Fqs1kSGzlbrYpqMxk2sAqIL8yMdNIi4I6aUJSHbvE4gll
8FaZHm3Cgs1kkg1xF5JBeUyOL9sFCZxJx9jRI3tOlCOjqBozeybH2+lAMueRwDuDcBT8DgOM4wM7
KZkpqJudfimxTtSu8Vo251tIJh81pnhTxnsfSwLuzcAuTTkhDbz/wJHn6ERagJAUNf8OHz6o5rIH
UwucV8t3NuhzknKQ7RYS47uxICiOvOsIKtiJ8aGwZ9ehHjZxO2tXddzENXG/OibduA+OwKN1rCYV
8cRLeMFEILsr4j0ST84lJJGAxKV6+qO4hb9alV4faBAIj0tk6kvOWiaXSImPzJM+H5BdmVO2aw4l
Dzlh0qZRX6duhdMRhaG0/Pyw7gjPVPP9XOIyCFXgLSN+2uXlslxWHGC/yrv9ulyi8w66Rh7HUllM
dlN0ZOv8nNZX95LqFNeOCHIoELpQV5UAqARJJLqBwp3Du8QMCZwQPDET40o2BUEPdpi44yXBFCIT
ScM7MznMDjMVTtnIaWcCmvEhmpJXcq8pc0r8xFYJXTl7kptQOchoQVpcqJ82rU84MCC+kmhJGZfx
8anLKlZvuKMCuV3C+ns7uyQw1G9JRcXURE2QzK3fOWqmJWI4ik0F02pF4Cfb5OWTNa/pMZ2OQJnX
3wXnECGSEK4oa48WdtklqTPpmF28W5xDmwzHMhKXj5wtfqOyMsfXQZM1/DAGyAq9vZBKOt1hAJJd
ojtNtl1tltvVLTk+tTaxpiPPdMV+WvVPfbZV3P6JuNAMVuN3TYrUvHs6PukvGq3XQlZi4BBSOcwI
rbzL/7fU2aum7Wz4piwrf2NozQ7Q70btdPg+oewNl2xRL/on7dOE6TgzsUUzNZnM7XwUUX821Rd1
uqfgwau+IHH7EXCWsPo+Gb8ZHFRmZWbnE+4/I/M7UZJTfI7Fh7IzbTG82hnftU0XQknvaoszwfF9
Mho7Fic4xWouSXBNOiG8f3o+E/efvJbUKbBeq2WzvjyftOAC0YtSMhJKPajh5UA09PJMHRoi+TdI
MiTsL0/E9k30O2aH58lsMtPiyWz/vFlYMzXeDU6TjslSwFWbkLmCky2ON5meMUWTudPH7cBBaBM9
n6z5IV5Gdex8l+3JIn0iQm+y2HO/c+l5BbYo3T8hPG+RumtOS5Zl/v52ZjK/QcuZDB6xOBKFq2mx
ap4awtkmQTplvkVVVZkqaMysLnQ6staPjFmhmJvQV0zvFJKdyfji5DuWb27BXJpLIzJhEWzy82f9
REiEW8pML0HwMjVmemzG8DPBFYb0RlxzLvAF8Wd8zwnpc0JywFd+5P0/G68nKNjPZL5KZHp0lIar
93wyfrW+iny3thf2QnzaS4wrnCihtEjzhQCFKwBjdCfFVZqlzE4M75o+J2fU34abeAvOMRBwPsTQ
J5I2tkJeiYFljZ10eTqTZYyzYPDpBBdimDUuzgTYBPISjjkF5AfpkD3wlP1GHZQllnl4CeSs11Re
5dx4FRbqkB6gDpPF/7xddiBBpwDV8BmVzVGiZQ8QC0mPlI/JB1IRUXTHG5EVfwTCQHQb2INUOrcI
EQ+QwH0fWa1DVB1USBCnwXdb8KjxSguAuF9vgT3VsjY8hLuAfOmYZXs/QyiZF9i+ySYSN5lAWKKc
UIMOHVOFrBxaXtCtJpUR3T4XjE9giM3iN0Fg4nN1MKwtgIi4UVCMcS47vFbLE3cLuCRDmpMXrgT9
SusGgLZm0ABaSWebgBz2Tw9Lheg+kEkRN4BCBLM8gabkyir9R3IuqbNNIHtCTcrzJdYDIVHt5mSF
04zkVCzvqc1D1xH1/oKEJZftjP0ivIXkcQOhGdEhpK9j4a0M/OUYqLJNsXQKcwXh3uBA4PoAGt7y
L+T8sCCPDWGJ5JC0EFPaUIE7tMt2jBYrorzOjN2zZPOS09zC/UxNzhyiBnKvE5ca6QkFpASvU2Z7
yBT08yF/L0KEaxgDtO1sN5+8CiP5Gh3icwZHYbFdwMV4ahe37JZReCLrZ+P0kl/Xo7TuHEGP7Jik
D1ai3jdZdSfRLpArml6dmZ9l3GVqiAbpLp5EcMNpoAdWSAsG9/mGfPMuQDTTqXCqL7NuiUBYaEPe
YmPRiALU7K7yOOwimowFDVquzIxCJWn3zNbM+g8suZ3tHo0lDYa94PJFstWg88Xy9AJDgT++C7jY
gwkJmeSw3MQCEwpICFkMSlvc+71vrW2PxOqQ7UK2/hPfPvrnGHgy2IIKkEAJlGgvzJi810DOJtiT
DRYLuooOgGBEI/YnjXiVvJe0/4onVKI6OCVgsYwb7iLoXntfAZl1paEuDKWycJovJYRt+0MmF2Os
gFdCdW3c/HtyyKoHUbmbnYPdaxXK4Ab7xYwHK4UzdaTj2hwBWiZ451d86wi4iO0KlJBcAh2UU2aD
GTfrymT1qli5QM5IlEAoD0FxMFp6zHCJ9b38+lUGp8dzt+yn91nvC0hremMGKp9/tp9n/s/uk6qg
3UxaOVw25hMDbQPwd4I6RQ0JOmeTV35FE8C3IWVd0trV4Pq1i+zpAi+MnbvAwNrFD5FO54g4A4V9
EG6QJUBLiO1piXRhiaLDgFlRY6YQtgYvQpMLI0NoDDD/bOggdngNOmgeQ14JWdv4OPi3SF5Qi8PT
LzFNynDHq8mBawIBdTBHjYDs1x2kVJAu9YtqOgLmKIEO/HcDYtpGIHGugHMWrp0OWIfDBJxzQTMB
DAodinTw1MfBgg503jWmFjz/B24B4TNByrZoyouv33nWuwAC24iC5NPus2cxqoI+JNIK1z/csIKe
AutF1D42a1mdSNMD/BpCOQ2a4SipcEe05N4nOMlSY7kYoT50BkCsGrNLBpzOEWeORnAbUBMoA0Km
JO1efPn2BGK70P6v3iHtvYuPKMvqyOfjWPMpcsffB49NMS1oDCPQXgE5IwHSzm4PTnIHIGPwTzeo
DJw8cpEQK8AaCjBfmHznZBIdWbk0OrNcmIxyrE7Ntel8KhGjEYqQjeD8k7BzoeAGDVPu/FMODmlh
cc+AOH6pwfYHNSAZYVhuJZbeAcImC8kOhZoS3tuZBPXJxJlYIdsprDsg5SMp/pzAmI2+oOSdBRZ+
mE93csEg3xy/zCc1gCrB0qf4/Zsk/kmUoUyZ7jpUY74tUQA7u6IRUBIoGa9aj6UrJbWXDergDf6V
F5oWTI3OPbqoXfpn6K/yQmwD8R6yYXfBITwg87AJihCALmzAm2+kwVE7yVP5v+DiTIe1TZI2Czcr
FuoNwVlWZdQfJtEGrwuaGqHO36+KPDVW8lNiREZEUr/NzSshC0S0wXprUgIZqYrOJWEUaYQqL3JK
VDy30CjB6tls7PgKRj8CGjNIcCYIxFNriG0jmtGz2Py2O4DhIWAjEHHwig+2PWycHUYzqaSvyBnQ
CTfS1SIkMMgyCzVETmmSjn17NDO96kXiPsiMHX7KqEtpSFrTE6Lw4G+e5CrA+dHm/UTiHaqBYfvS
fp54PoRYZEkVu18N7U9EyTmpbJllxN2VUUHGEvpIJRspAVAoPA92oy/SCqNX1jnfbz8kkqTxOK2H
iiSrUptwh4fHBiePZszaH9SUWF8JatkLmodwcrqjl488OhoQgcsj83gyZM9cfpNVz0d3DLly75B8
MbCoq8HRxyRDHkViYwT5CTRssgswCQ0j/oZ4HNRFjcoAk9FrXo98PgnJC2ck13Bg6St0I26MZkJl
p3BMMyr+CWNPBjrvJKrNlnKcODekUxRfR2ghMyJ2RzxMSTxh46aNZNfT8EP7AKfMvwaUH8ECsH0b
uRzJlod+Qe0V3Ag5dCXz7/e2L9ZTjVet496aic4LL2RWI8XqQKcTottguPgfqJTMcI2yzfKgYk5g
Etu5NWdgJlvYcw2OCZTYS6jiNPG4Yi6P54yKAwpScrOnHu9pj80iqTE31v/WO7ODHmhaeplvNFkx
U7HiZBNWE3KS8AoX8payn0gAlTm88fyQnlPP5CxyhseYk1lQfpcP1aojtpREOuVFOrq3y65vp1Ci
jxcaqCKq5chYQu1xWX1Rkuul9nhKHoFcWqe9ux06t+F0pbjnl5qcUD2wHhmsF2+7FEESlGSxKlls
0E+RUIC8hm980iONu/2SLYcHSJitIVkOU2Y0C9/pc+uucCiDLtihniI7HHxDgtqUTp/90AV0IMlM
Ck0kL3RCZDLDDQyGt9s/aBUj6/+NDUPyVlG/HpNEpP7B8q4GpbjYzXhYU18qpIyfD5NbDcaz5lWM
HsXfXB34V68jHDJKLmiYQcoK00tMh0Zo/dgw8q7Ij+n4S49Vhnnh1Fg4rNqy6CgzmQGXWFZw9bF+
8i8DXAa6xmp68NR4shpILpN5MvicjiNvOOEItVAkS1YIcQWHL/v9FqO7x+QtI1nEGkLVYrM/DCKu
RDgv2/DCvEJlZPMkq3WBhMuPXKpmRh2JYT8sMR5DVhlZFWUtgAztqxTi4+MBEwpLapOR0MBqKYkL
kFTzbV5GdbRlqZT31FZHW8pVuVOZ4ajmSBj8mFJ/qWHZQCKGwSarK4ojsayvYuYpD1/3+lpHFu9Y
hqQ0H0R2A89MXqRH+z3GJN4TOj3kRD8TiG7WYmLbgfgCcPT4w9jHd3wEou8szmLn2YEyk7i8hKdv
eBfsKyyr9kI8DALx3IwWqz+4ZGxa/FGC+ru1Sb4Gwj64KnU0xqmUNVQPfj9Px2NLS2Pyh2L2N6zo
2rvJNiLegvGrcsoppY3Y6XYBHgPzTqYcizPjNqgxfeWFG8IyhFnHNmSxEe1fmPRGM5W5v2PdkzVU
HGaW3nSMG8Mu+FgXxIsz2TBNjw1YQvtiOXIxWfawGh9e3o5NWZbsXVB8jiNZHltUaXBhGK5igpuZ
EvLM0gkRm4sdXInD5BAAcOrGbGoDDqmNO67/7OYabmVPV8g2xyOlt6B4Ib3o8bCy4MqAF79EZQgK
+0DBFn/wXZnwcPwZ2Gqgv2vvMp40hqP9vmOkjaL69XYkjL396f3RjJwheRZxQaXZ5Mdg9T+zEpXf
SqQmNwSfLgIR8slj4fNZ58IuYNEjvRJwCxgrEDUgqMS0+CW0EcvBTEZ5iHd4BuSfCMrIV/Rkjzof
qgzhHndDiUo6YZfVwQOxkK6CfMxSLAY3cmZUAecjQS2wGeZiN8if5Fbkm/LXx4sljL2FK1y4Qdlh
lEhWMPDMiLr3EqinnDdfZmP6xTv6EHQatTDp1TG9P472n7JM3thYeC5W8d8n6zjFb/9KD+Cj0g81
Snp0hnSehm1WRgaLyhaj6B4StoGgyr9Jx0yhCMjLHpQAd8XTvZ5l/vbDd1C3wKghq4RTyElkDuA7
E2lnImyYFGa8gR1yfHjsPf8yDJjDsuoIz0Nmgbjwsqzh2DEQxJZjjX+sNr9nDJNOhMy66AhL5vCB
C3Tau3K75x+FvI6GqQ9bhVNsSK5ofOSHsOrGrtxs4wthhDpS3igd8178sAHYZMwiUOXYoxQIkYcm
y2YGMwYfr8XAgZkYWLMzoBm3GF1+RClyy0guyNiGzzJy79D7YCCdkInce93qgANwJdo9SKh+fsGa
9YlSkgsAXYBAJDSBuPwwiOaOCeBKVoA920cwFv02FWx9zGdUJ/iQID4B/C8DmkZ8KxDFwQf4sdh4
qQNqkRwgtOADAZ49jo7EbQ0CpB3ODrV7FAc9gQSWwINCgpQZKcibqA3GnxKENyErSKiLoDaxAoJX
PXcqH/UhJQ/wF/Bo+O5Ah1dXZ1m6Enap4RsIj2WLmAKh321sE1L+fbZjuLy9mUgcFsT3xWcSjsRv
zgH+L8CXwap5eKY36HD02wB0uB53PcItQ02JwMP5rXm4adxUZnnE1UmeqLELQqIT/PwOwI8CbXWP
h59q3eLdiLzBJDhE5tcQo/LYOXpE4gq3jSLEEEpQjxCgpO6It9YnFq3DA6Nh7RwIngthBCVbceI8
GdMVvrYQcWpfot3buPT3mUa5M74vjJMusX9xX7SQtNFvroN4gNJy4mLKXQsb5IbFyFnlx0JwUmgD
Qo1ANurRNAadI+/gfxA6O7+RChze3ojwR12IpNN1KVHI05v4ojJYxrSPuIJNSPoPXA74BzHsDpw8
8V8nGY+AZmaVXnxrQeZedvHRjYQBc4+Jao9QhGKUcVtc9TFEBD87+borlJbOIwuF4BA3hDJWYL3L
ABWKQSskFWF8xL9ZEAdi5vnple+8nnwVZ3gj45iuZlq5lj/m1TAV1eetKFQyqZA8CaTZpWvPr48I
PI3NCfCiuRrhUxghI1hRBU+nrsbkHIrfbc+MQF3RxZEwLqStjzwz8SnL2/waEqFayCiQ1iP/LuTZ
+L/0oMXQ3/BcY8oP8yRnHnDLOWRQ8Jih/CbdcV+efOVJ/s5EJBtfJcoES+RbIhK/4xKYyZ6KIy6O
duvufaT1WNDLuMHt1n2LNpEpLPNMLq1G5YvckvS+idhXD7OrCBDm/pbkrTZ7rAEJrGzijDw0NCvG
grmWvpbevgoDg5xCGSH3wE5hDHBqhJLepZcaaEdbWnDEZOK2P0bvHc8vTCC5pAxBuEMM6iojzH9M
5GSwN+gGSfpsWKWsmSylYm+VGAnimSt+A+tw5MK0ysUYZDnG5Bm7VyY704U593t0b9EqkCQo4ZJI
0iPqaQBQpL/xCHJxmbUypKUvhVMiPxyb9Xxfeo0HBD+RYScDRcbW/THCZKzK4rd7JsrtyoMwssMT
K4Gc7TfHRgaq9I/kocqPpEBZLIcX+YxjaGXOT1IVQ3scKN30ziEy6Kvo5iOHwIJoQOkBFeHPu3yE
Lprqo2YiK6Q02z4oXwzuX2YIunL8fxRILPSKuOUo1l6h1qQtC4qAJ4YAK4jsKkH/IQCLMIgk4+gc
mb7Ey6q5QQhUwp5KgMJHbDF39nBNJOGrjZpc9U/Rndiazjd1v4aZzmoM4IMDSPhz7BnPooBShvIC
2toisiLQab3U/TtiKcaP7iuEXOcnyFkK4I8VC6ftnB4Yue16wjVvqQicVHMO5l45Boggp94bRKlD
+sB/fP3LCg4cdoio4oXCnmBoMpjP6xG/ixjLlYe7814+lZ9JvOeEQoq6pbqvuqcIctXb/o36iUiI
0RDcsgCk7YOAJY9AdaspddlwClGjxNPVXKFuQaKDdiO72pgbv6WIvIB+D4EO1GdMOYowIB5Y/ACA
8d/EqDPQZrHY89TH/Y+5Crg5Bh/IFJ6dGLNidmIFY5wK2ktsDVxAEPRDOCJpHDNLbOAHvsnhgCAP
80mQgt928G+0xxQEIZavAay835glNyyVBquhejgPYowLQmJganWZ3KKYWWL9yjcm4X0lYMSR2AdK
pmrQ4xaa3v8mco/+ovaT1fIfbuHoj/pwxWHct3CGN7B5G4owipyQPj3EI2SIR/H1481+Jb3lX97o
SFj8f+YumCOV/CQSotDh/yOhoOiO1OYZJtc1dPoEwSYgnMqZjWaItY4PobXqXcjxVZv0VKUiG2Rh
Y/9BYGmBlI5FgKHUKcG1d+tTPCDn+vprtXfceIyq8fy+n2G1UckUP5a62q2oJBKql8RURLpbF1B2
fJ5f4KcCC+PM1sgOjgZ3+VWiO9G7u+vsTqkNxbngQYVAvVSajS3y/afoF0L8zvTCPb/ekNxrvWGT
zEFCdW/fw0TwyFt0z2smlocC+XR42+Lwv95eUP7bmVNQHLf81buJ0s9u57llTPNXhEU/kXXtfEKZ
13/J1v0/MjZ0LLlDozH1xkbUkv3v7AWNMoZlOSq73OoWBqxKa/uujrfTtnjfXC/OpKdZEe3FDLv+
o3f/H62M/76yZKf9Bwt9PPTHi1opmzXGsvH1jobXYUrJOCcy8u8XUXwase9pAMMYrP9KVPkr15/h
POGRdbK1UG4f/5E+YqqDeW9rrv0sDpvo4d59kS27eOXcRpGdUvMfxzmtEXazWwZ5yq8Wd/SwIify
nKkTdyQq5Cpi4oSTWEOLzsmv3tskqD8mCyQ9IxJbj068Cn+S8B/pJoK//Dkl/vPO/0j1qtpmdztu
UcDREUU6NTFafyZiy+Pv4pQh27fX/1HGdTSSM/51RYr3oOFIWRv7zzqu1MrR78ptUNaJi7RrRj+J
zKVIGEOnz/zsVY0tJwHYthz0ZWZUcHG2y03w6rphHE8/lMALf6FU9pxl7+8KzEto8edsFsENeiTq
QJRif554+lxSC1MveLsRevC89MV78aZoaLqr+CMEdWs8EEnvggRGsnOISTqa8xQiD6ZC2c1X02no
/qOpH4va309OEiYwmIGIoORR/McIVauxfijPtLXVG84OZjFCQ3vUp0eIs52zk/FNwunmaP5LYejv
wWlb1DLkgoZqIWv4x1o7Our9oW+oMnueKmFmfyCLQumYIp5tKnefdSCtFxjoznqLmfYiVFucsVsE
NmBdpgMZDHp+swQH+OcmMPp78P33nf25HheWeauPVGemANRU4KWrS8Q3fxet773zmjwDjCzQ3F/w
yzNV651nFIUyA5z/Mn29+1dEgiUQ5eje5yGHrueul+j2UuHZGaGEiy3rzkUWDpk2JNdIAHdESb53
vgZ0Y7+vIWV03u/O5yej72dLibLp5+ybhIiT//Viwp21vK9iGmD2WEEqqoute83KGNDDLZ+oSE0I
b+etiAc6anoAE1FDdKx+Lex/rC2a8a/++2NxsexrcbzeT9sngXh1bzf9bBEggDcZwWYkj/hzmLN7
eqgEOJsbnwC7Bbs1CtI8qw9AtVsbXzU6Xgg4iwoiJdZi2O6cANUPRPme4A1MMdVpHIpvwDA039i6
quv0/H2alv6n/Xx672amOR1D5RCN5dPTnowNFAeTdlo9beYEw6dbBzk7ceYwoaGVbqLviiIBDxMe
mQdtfhQmnvlLn4usw31CnggMxWPY9OyYIryGJ57pHIWCMHRvy1mSafJdTGWNhPG6c4McnrWLdPqi
yVawmdhbWym54XVPZXZAhdyk5DRVZoLi6BjrQ3h/u1JABIoshmxDodxp886APj7ZI4j06hp7be8y
ICaMDc0fnu/eEyK6+ZCnJXgHtqozEH+lzgS61Nf424c7BGWIKNQXQp3s7Xg9NNfFxUTf5fvURC4A
Eir1CI75R++VlMmugTA0v5pfiGxohAKK1RlaLxZmfnqx1gMag/PrvPq0g1eidyCe0//j7Mx6Gse+
r/2JLHkebj1kTiBAIHBjAQWe59mf/v+4fnqlLigV0nvRTXV3VcdJ7HP22XutZ3EhUH3FFwZO58Iz
mZ1abrFPHbonryl7lgFjknkVkzhcuD/snco3Xx0GY1KpLEiz+C3/18X/z8pkgjCackkpDqnR2In+
HBaS3SVwtiER8BlcBHWbGWyfS/AwkufZbY1nH9tn9WTmD/417m6U6iXRDxrhH36xyWrMslYIWgkS
PekS9E8jWK/9D3uJ/NuW/+eKSlIZ6daYJRVL1b+yyUj5zOqgHPDTIW0DlHO/eGKTjcyEIfAkicj1
Q8wPBDkiqmd+zGTNdDTN63RxNSM2iNHMj3tF2OmVI74Oyk5RHTXdzsAPZLAm+ByQdjb4tvzPet53
FiZLt0RATQYWrdeQcpCv+zjwqRX3s6vM9+0W5xphNrPmyaldWmu67qVtEkBH7Pou/SVLm05ZG1hg
+jUmpRF7/FJ0nvxPBseQnFrwzq+WcsDWJISvMvSLiFBfx/zMCTzJHBpM/MxXHdy15E72ImsflY6o
uTj/cGwNYGOmddmvrLduHUUbfAsBWdy8q01NjyizRXJ3lG0UbpTqSX3goErOQe4UzNFIRLjRAMQE
9qJBfxs5ZsP9rqFDObCSCgb4eMl2w5Lnsw6oppgp/QpuY4b6h5RhB1+8ZUu0w6Xb7FdOkEbkQoOL
T9w/+krEnDouwoj5Mr3zmKSlE1xnBtEPOqGAj9irAUZ0zRHvvXxBi8hkGVDYI+pUjeHGXQTKHprZ
iPUlezaZsL3Uxa3Jy2l2FayVR9LI5nalagcifEZsEM/kM8Anxh7zmqHsw+/wDA5k4T3xchi51VXd
u+A6pgdBusmeCROXEEfd80fZN6CSgf/47EXPBCiHaPoyJUSPc1bLOjuMNkhNU0hgHKV1yBWd0x04
MxJnI3v1S9Mem9KeYJpo9vxKmlDIRG+6EJLej55OLAhr0cYY7IEpYOLUGqN069e/j1bfzZhkAxHL
aMAvVlT9K1Yp1rIZpGGRnkTxLPFMwLKMqpcy+zC5MnH8+PerESP2rZyzyFcVTUBdpNtp5pcBXzpX
zURQ/PAgvszxpZu3k4bYl3GZf5xXEpHRT826JtgxvxN1h/ZlQXqVjXdViR3uRZm0l9GBKw9cRtZx
JW8t9AH6moRgdqiNrrnpzbBe66NTAQ/CWbNh54lXGDREDsSQdBx630+jbTj6vXHW3zta1aC+smvr
1ciuRZTb2b3ar4Kb9CjRb2LwyQV4J49yAGfRwb/BHrNCbItnXyk4x4eNjQMpp89tozpuXWF7MXha
3eEGqB5ynvpyDlYnaqPi9ZPkyKO+SkDdrohdKZziGXvcjIBHgmFCnTDYPbqfS/mSdrRFhEfWeHPP
NqCG9i4H9uvk52v8oRAZBKzoEcQAs1j339+P8f3bwUYOi4P4Ls2iBvyz5Ay6QWtENUtPxfgiFS9j
epbjFzm4NPoPa/FfyvoFEEm2HZgKvMC/uQH/2UJKVZ/ifM7ag9KSFuBGJ/NxlBdqEs3yCE6RIxKF
eyIQbvcTSux7FWmZkgQcQ1EZMOOv/vM9llWUx5IojQdBckHXSYSZlHanOGTrlePykP37IwU0//1D
/eMFvxRkfA5anfv18AC2ULlvA09e847V4laipZ8xzEBHAy+1sQG63SyfALIP3KtMXUXDrfKPXrvD
2j156iOKKh0HEy4XJiiudVJRm2H3zqd3f7DxuV0z0RHoK2DlLtYymRJnedhK+7bymotvHPDvWI/+
Vql2a4IgIfn14KuJ7lZtEZ/pQ8JAIzhioFGLFTUXOOQdfTrRZWQzeuVjeDK5qek/TXflmjgm+j/H
1/6lXPswJWD95N6F6YM9HazRKckqdxckGQx3kiBsvlINLaBrvWRkwgWu3nhafsvBAS61LDhI/WsR
iT8CKyJrcuTSv8zN+ElRUzvOtXhCAvH26VwXxssiUVChbKxTy9aeJdIwPyvs18ZGfAHKApcPPR9V
reMDHD74d+gedcsraPS/0chYTfmDusLEA9Rpj2/SjQGCc5LjQLeh6k9tsE+zwIFmTbNFfcCWs2me
gYOMzDdJuSB7jpysaUWgBiPg9TA9ybTznsqW8i6i5Csc3Xeq/flRy1c04KbJza+EwNDHeJ42TJtJ
SUkd/03Pf3hq/3qHcTzWIR2AvuAB/vOWbvo4tvogbQ+duMutdRQe4+4smOe62KYKxkOkSCFmOwrV
kFyoJImdsPxQBkSsOkDv6HGIUFPA+9eLHwhGyvIwfam4IH9SJnJhoiZ/03MUZCRYeYOudNsDqlId
n/t7z2wnknEswUcbl6kWYyLOEJwHiPHoXbw+zLS6gxq6QCMqBltYKe6ZpQ5nhrvxyFzdlG/Kn+Iv
f3cSvl3rEnkPSkMWla+0iKSXpqAwIqKmiKdBeabQXqRFhyEYYkoHHh7XgPWGpWovc5I5Wi/WKb7v
8Kn7cOmuSwYcEECSNF4okniHZm5jdqKzDfx+yy023FMQwNxCPORhnzFXAf23cTEBcK/8sOb8/lz/
9V6Whf4/y6tVibNQp2N3GEYve0UvO3tiujOstY5UJiVPYZVa6LqnHdmvjO0HVgHLNbBHA1tPOWPU
15ap7/1E7YvefVMT8XIPjpvFkrol9MwF8G6upXtxx9cabSCFDLhBuMXTLQMvjGj1NsTMnBzMTyQn
eKQ5X3dO2mx8BIQNIpvh3As2+Oz86s9s7i4CFabPcbaien6bI5e8JIYxGSvAqfUfWrA4qTf7bgsG
YHIiZc0HPXB2XQzcjb8xSdWI3ZZYX1uabkxGrjr/hCieOKqXCEemhU+LCR+1nYEG59n4hOhjAiNE
ZS3cjpqLRegeCw55SW/4AEm22gmXSltCJMVnGlzWa3IMaAMwDZi1VdRuZ9KuLvoD/RD4HJjXm33G
voy27BnEIHMxbPrCrn0tHgJEGChyVg3nO8D8DHd2FIEW/HV8LyGnjwPMupTitUFWTGt21ZqO2fL6
MOnUFZs9VXDIYoTCkETKHqcPzwwE4XATxKvCWgnSqnxBJv5CnGSz+cRWiNLR5W/S89h7oWVnT3sf
ADwmWbrz5IVhN1qE5z/tqt+TXpY+FfumrOsEtKtft9Vays1ICvziQICp06naVTchyyikxRXV8yBX
94rFaApPWB+tigHJq/4xcsa2FsOmiUWMiG7STTxfmn/YgH83rP54FhRxSaSA06ZygcpXelcrgPUa
YMbuxxYyVRo7lMGAmIprTvRzpAWrcDBcaVVL+mw3r7rfOLIm7DX/VRlJ0gggTOZnyT+O4GEEf6dn
XsjuaKFlbfhIE5XoKH9iqyY1uSTab1OLCWHjA9lAcetOmkVc6LosGOgkb5pG5o111zXxgzAp29DS
12Pd2qPGoYNI04DDkkIeaP6SBBl4y3S6EVjxYCjf173ilT39kmIg/UNG8D3SqpKLo151p6oE92W9
NkO/yjNXKnH16YQLSqkbNIil5Fd1vBuE4NyIgHZ4e0FDmAVcrYZburrhKJU2QGWi9pxZD/9eiJRv
x4vls9dJrjWotEDKfSm2Kr8Xc2vo9FOaxW7Xp06WQasy39KEyUeIdAoKga6gAo/Jx5s34NVXOTft
8oECqeqx60WqN0fSOo2eW5Fu67zTfYQp+A6npvaoYB2l9zcCZiSfWRBUoyh+nsmsLqxyVYkppp3K
FqPBi8yL2Hri8NNSK33b4XiHlMuGpeu0FChl/1xpWzNsp2nIML1w8A3OPmKBYZXq607YVKR0WBcN
wP1wq+Ju+amh8eNrf1nlm94YjQJcHT4BQgh2Ubmf+11oEr/iMv4HxlTK52BYp/gH1O0P3+y3MvrL
+/7SnQ6GIpL8ooVIwtqMrqxGEyxdNbiE3GQb3WmOwmuL0zyxJWCpyTosgTcs1uHiQTxwttQZCLPj
M44GVrFKA6e+KKrL0rYoTgV6tv++3u+TJq5Xt6hFLIMT7zdOljSNQasHSXGnzaf6IVQuouZE1muK
NHZY8ZQl2s7MNv9+0e9yVl7UMC1rmSKq8M+/lP7FZICJnMPkIGLcu8nH21L97HCXFZeYo2fE1HBI
cco18d4aPpSS5kPNEvIYtqpTK/rG17ZFIrFhvpDK3VU0o9Id/65tTUjlJLap00fF1vjviza/nVe4
aJMJlUY3ANqh9uWiVT1ROnWIiwPHzBs6Aq7yXh6Qv8/0OgFB8nPyaqSfy7yq5+QmOhxd1qAzmMqo
5+UPLBE3y38FA+sIpyWJNvoNpom2PXPwhSaRIA1Y1Akznvz4FNxy4kc8sEzcF8iKyey/uuX4a0vO
5ZWkqcVM6DJg5Vc+3DgS7H940/rfHmMTVhh9TYVGiPxl6jHJ/VwNsk5QWe2NRK49qvBwQ2B9ziAe
/dQN8aINLoW0dbXe5m33al39x+qDinVAaoDMB+EraUy4H07+Lgf6Ej3knyUnkdotZLu4oo26z3am
q9/otQsVrjdJqV+xRJu/ug/pzbrj3l+S0AD/pa9PlAw5yZyqXbj9B3P+4VAG7//+mv8XyP3nvijL
VOSEhvGXof6mp/2nRuyHeGizVmjOPMEmKZo6rH2SoQIAo6HL4VixK0gIIvC2VR2sK+iR0ypAChxv
sMXS39bpUZVOMrr1c0hE4ez0D7680gywvw3GbxhFpWOlK/F1fsteAsvhT2mtQyUIUnSyPDajbLbl
yYtBPujXUHnk3DJUeP7vI8TWtEJDZkuh0/hEHHt5s+kbCjSnJ6Uv808GrtcIBtphRm5Fp1lyK/lg
ibuIDOhxXUDkqKlSt+wE1udivET+ynEMXPO4rU2vHdeklJOB21tOcqX4q8jjvJqdXWeQTB6Ei8nt
bjoRQHVhZ8ybrjqH4lGLthYyi/QuVteRudZqtrGdrG9KzGoK7msCDY9JtuID7Og8tvY82CDUhrMA
ieuJ0yldfm10ZZQLtAO5C5INc6N05Qdela4mcALTk9G/KsQcBqucp0ld7MMzZ6PQ4X8F500INxwy
B+mHtfEvy9Sfd8KXJz4hNWI29bI5i6BsDzHHl2NjenOxVdAlfAwU2eB81SdRsrPGK63TgMj0V1+u
8CqXF8HAyBC9DeFNXV509djTPfj173tV/qb/ULhABuZss4wl6d38uckO1pCDOg26s7xOUHq0nmDa
gvDcm3is7Swi3LIbV9qpoQtyMFKX6+uPongnpjj2t4PdPXWyRyfN+sW859+X9n1Ku1yaTN1L+avK
oFf/vDS1knzUDUN7noz7etvdaXTYndT3Yrr551x1f3i55av49tD+5+W+9E8nhjFiJ0aY4Os73EBq
tk7r81R4QbhTTGJX2/WyR5BrCEJGAmzQOP++APWvXwXzeEI1+Dq+1fmWUchpN0rNOfrs8GaAX+mc
bHCtd+sqAFY5B6NjChjbbBO9yB5o5PSo4BcoH/IV/kDStFvfgRcldzaPWxW66FUrp52dBkVb5oYz
1bVtm3foj96Xg+lbwqw9wCKvPPQ/nfi/z4OW705TaX1Touqy+GXRFxLfUDuFzlgU+IfKZE3y5YcA
IlM5n6QeSQFWU+OtEEjWaKmQhfJsFcEmrmnXitQzWXEoK6VzpYgms6OwYGfqQYHkJWtEguzLOD8k
MGepObNksGirvfSc5iIJ6F5By2sIFVtMqDwoA1KULhnhi2Q9+P55wnEzp2XjFoAfB6nhrG2Zn2r/
MSAKipgVqE/+XB41WiMz/NsWdr64C0LUhULhRgPbbVcd/v29o3f6dufRqeWotHCoNRq3y43xn+0i
UpSx8QVd2lfZuhvQhVbnVJU3ckYGVC6Sq66AH6Kt44+kWCuPcgkwUE1v+yBccQIyeAJHjv9C6l4D
jeDg0nJlGi2tzyTI4AMJ9x06eYmktOiu61/S8CWttXXKtKagRVEwaaoMJ4iQMsE0nQAdxCEa7ezS
shZn6X0irM00cFuKTaEGEWgRfgjZYRbBQ3C2CvPLNILH8smoY5sliDsHdIq+vdR3KfTAWePRqVyz
VJzKfEy7vUktG5EHrraepyYpgNTcZl2ClFkcxXy6jwdeQJIc0jo8JYG90s7bxsRzUdEIVKc1J/xg
EB/1XnCX/0cbqBstSNxa77zAuuO2c4SKZGsLzW9eewGXrUH8Caa3QYVgUFReEN83au2WVMac4MK4
P5YzAyzzx5HM98pHJ0jMIklMZg3T1OW//+d7HfRRzdShl/YTjdpswYtSxFfKQzOdg860Q/VSYugo
DZX0kY96oIsz/dAllL6NHRQuAcMX6F5Z46D+RQXWl5GYjZkB8TEiimeO6PQw9EFDUo6N3TREJ1cb
HzurDMMjgnzXPGjOpiKJ3Cx2atmtf7jVvy9xZHzRsLRoAipgSr/c6XOrpEVr+PBcYM5Hr6ZZ3Jl0
5P2SeU6p7fVmbZGfoPSyQxZdUHn02Pqwc+t4dGLrpxbqXzYYg/RaMmFMQ1eZuH85YEaVXmT6UPD9
yDsY45FYOjpuw2yTcxFl6eTMUgPjJ42a8f1x//Nlv+xrMcP4lM/GOtadQ6QK+MbP+dDhdrsdPGJK
dkSKnyxqxNYtBFQl47twby5dueDD/OWDPeQmp/N1MDtX2Yf8s3bUbySHptZbj5oW1I/LVg0wFIIc
aLEEEPWTfyBw4wwXKD+dXq1dt8XxvgnIlGGpe02uFVIaQqMQuwOPIfEQJZgTNT99+d/fN3MpVZKp
NBSFj/zL4yCHieILiYYRk65/G4iU/eNjIWjrKpadUaR7FnojLXzFhOqWyWvBgFautrs07zcxrYl/
34vK93txuRwUqIRokWD89dFQe+SDuhJo5wqhDh68AaZD50gPaneTwAK61w2Ct8XptkAhYBcMthHr
Im+elrzxFdAtt7c8cEr1ifk1se2pN9I7etf68ziuTPhY8T54++GSv5copmhJOv0eSzNl8/eu+58F
Jei7vkm6RjpLVOostvcDHfAdu0MZuA3Wp6MiO0Amks2EhmeK7dR3pLt3C1EUbRuIavUqfoyRV+Bx
fadnq9+Ma+V5cW4jeX3597XK31cerpVmP60BONqww/9c/KpaT8opk8W9Gt+3wrGBPq9HHM1Rq66s
ktNoQuxV/bgEIk/K9NGYzVM71rRgobipkQ3Fn6l9XTIW4ttQRnMnFjEpkGxMjVtNI78nd+SpQTsk
QHT998Wrf/2gZUb35DQgxpG+rFOlMsqq30GJ7hWdsRkAgniTYbD8bFvP/wRVXCaHMHnFkOmCpbUE
/JIIREDh56U7ItbwnwGc2WmyYQCaLl1ZTFUSCW3Y3FeTAg2FdIO1ikNw3mfP5JE/KIhVOSOlT7H2
3Bk/vJ3v8j4FlTVLnGQQCyHzhfz5XZjSOLdiWAjHLltLwKXGAcBqPZwiKokZYF4qLqUgfVT4XeIl
SV8q426esfshHy7qhwZRgWG6hKf9+2OW/9IQ4cKYr9E64m5RlS8rsDSocZMFAmzLVZ2tjFWFBgy/
dcY4Ag1qjoFL3Q536pok+l9qs18yyISb/nYAliPdWOA9GIDS22SMErpKgobTBUQt3zStE/hwx2/n
5qrd6xpynF0EplpAFYMzZSbrRGXzz7DzE1kguE3+1sIAB/iROaO/NQ1aLt0eRqoF6JKDGg3p4CrR
NUFI8MQxXFXhAncfmnxnPFGDYZIZHik9CQkm4zc8JaUjQ8GLHWQ+6nO+R0j/QuuefmlNXlKH9sWh
3Nm3aD/lBX8MqEvcj+v2cxw95ijjIyqW9Dxs5Qr8/YpPPrc8slwOxbv/wN2kEcXUgk3Cm+BqL7wM
c1SUDKoERZ1WW+Di2EMrhrvVX8fm7WjB3okPknKsiO5BbQ4ttUocfzh3UFAdbW9O6x5kA1Aoc1Wh
e8Ygp72Yv+TE7T7S5EFL1zyWuQIIeF5YJRHhlwWpG0hTk5WmuhfIA56QbQiF0gtbehm94Lky1lF/
Ktx8z3FFugOYtknKXTvYn9pHgb3Jfh8I2H1KN7tgdiPGeW+hAUsgilftpRHfc+NJo8Ub7mOLgbKM
hYdPfuG+bBAbglCKVifquOw9h2lJl1+4623jIlIW7iqIuGgMa5rVKwLhk2Y/YmzvyWRccLAw9598
xmq57hRPQo7mzMaNP50HSpA7aoymwvcrgrJSj91bIDsmn+2mE9Y1qMDSUTkFFE66Zj4h1S/VG0Kj
FPvhR4HCcltqhEYx9M9ZDX54fL8PoZfH9z9PyZfVaAoUXfRzQT2DYsPsK+IFJe53ujSDp45r/TY4
DG66qeBwj3a9y3K6fCJPxOZHisBflsU/LmRZ8/+z/6RlpDVSJYrA4mDeR56/FEgE92b8LIL3qsxp
2GH0V2qPpNbEmm1T9V2p9X8qa/92IShNGA6oKh3V3+37/15IlY9m13ASrAvJjdEIJlSRM4w3E1pv
ojz6HVIn+n0dufZ22D4LhG83w09ZRX/b4ySJiB3ammgENP1Ly0AQ8jZux9Q/Fhqo4e4okO9o52/L
LOqWs2l0zDoXuqV/Owxr6TO61QLmk7sAaOJ94Gqyo/yqqMRjW3n4/1lYfzdOJEVh+/o6MxRNqzYE
DCAnhXFycydfjvFy0r+VWc+pE3R4RZ9a5bJ+6udC3ArvZOtxAMb5k6/UR22DImNETSytxisqh4bu
MJpnYmOKS3cxQCg35wam6WKuC1fKU0i/YSftzWcF5iOyrwspPdvxrnL9m2Zl9pxr7NRwgcLaw7G9
rdBo7gewajSBX/3d4DErP6P8A6of0ukMe65C4yG+KdYWZ/i1elMdDgCaT3gBneDioyHYwDHmlAgj
iexjbLjGi/oebCfYqhyNkbrmDqrTvQ8UabgiIB7fEjTnrxBFKOUwcB7RQPur3ksXkRiK9F26Lp1n
XUEYXXrP6ua1WT1Hg208tid1H7nWc4RlrH/MTx3vxQOJQrIXJ7eJNHHmzwdsgE5O4FnvXRJoj/FL
tqIev7Eu6aPIf4pWiHDXCFkcdH9QmNQV/WgkkZdoVb0J2+w+P+p34BfeiWgFuIY4fKsdUJQ7NDoH
B1hMb/scT4/BI20p+uTBQubiKVtb96Fs99fqU+aTXDiFDl8uwNE18hmbZsmDADB29Irb/sib2EpY
CKACTLZ5DR6a7ScnisfOvp8fCxd6HkXW9vPi35CMgwAnWmLZ7QAeSveG9gCFdYtlo/ihoNWM5azz
Z9PNhFWiYthh/7fgkvy5ooSVQKRw3WrnlI4WoUrmnp2WWXCcP6vxk0qbITkUxV6wVdrAar0KEI9K
bq9famkJXPFh/6EyI1WtATjzSS3WDp6Gx953U4wMV4gf72L8lBOVMnmJuJ3HfXCnTU+64LUPN5Lb
3vRPEoTNaFewbaVb3LSGV4nX7CUF4RKdu/AaMPpDMLzuZOS772Mv2dqVf9Gz53GoD24wA/P0B82v
WqfNb+ikM1BpVzfzNNgqPGvZNhjCREQrtp4qLO9HJh+FAW3K77VIK+YwNEwv6IRCa6ug1ZQ/mQ5t
0Yq9y+YlR7S7WKUInFHrt0U7nS8vw5YZCF5Ae8+lCsIblA/wEESnsgsQ5beW5NUzjVLAUsNxKlZZ
uu8xXBu0le2AmoBvmC6zrtFPcdvYq9FssW4yrMMtWeNj5m7nVt2a98j6j8zfkycTnWj48Wri4xYc
XOpMrGg1iiRR6IHizeVO0m4sQISo1Sve6YaCAuUKvaWQ8GflVlrFy/5I7w1uQnhi1sObtg45HbYr
DpyriDwkpmS4UXuvBzH0kWdXvd/qvZdgZ612IgQLyPyIlYc7JnhGerDeYQSJ6+pXvn5MPsdrPqxr
YAazZPvBWQZt2B8W1krSv0nCJb4Nf9U+6o7tcPRRJh+C4EYDm9d86OPDTeVo8x5U4dNAAMQ9n50h
EuJ0G3fIjxY8gaC+9AjRql1yvAtg5xD7jQe/WsvFimo5feOg6Auf/D3sP+TsTlHXA45mum+5KTtJ
9jbWjiatB8hXxQvqliy2E+scGmghPMTcSeQKFIa7eDozmFrcENJWlN2AzwsY3plRfJY5Xbdumzc1
fyAQmG8NCSK5dXzxV2Q4lmdh4+DDjuyd5DSd50MSzSmk1HwHMyyrdjqVa+hydLR1NILzXoHavKGF
TZWYy2dessLU/IQUWO23zG7lh/kUcuOu1YML0AR6DsMI7o7sOuWH8DPbovKG5GR38qZBZol/ywgc
v9lIgDyq42DxDTsjGW3gzBHwScixdGd4rjnyMbEDf9y7hXrREtBJxse0HR44WweapxPoUblV55SG
S1JzQQTs7HWhm1kERPMWfaclurF8noVbA2hT5++awO0x4avu9OwHu953KBI7nMp3EpbaeduW+3i+
iYu1abKu2GOwAzhn6E+IzNG0z+sWcsFu9NCPsSG3CH8ueowkhLwIz0QuL8MeJ5al9wqY9sfn/jG5
+vAFW8Fuid+8p+kq8aLyqjxGNNzzM98jgnYogbrdsx4UzkgDqb3j25Yp8sH98WwimTwlb2nrBk8d
vIFtkR1j7b5M9zO7woFXn9rSLuWbUN2p/gqyciN7BXC5fOVXq3Jw+HVlgJ9uJvwKylomUKmRfvUv
uvieVW4oH9v4SM6g3UhIJD8kcjiYDkPbfV1sAh+Cu/Cp2Y4aEgVOkkNwnfUxNU/YQeLLdD9+tnf9
B3tO/6Jxlj0sVB/lVqWm3V7c7p7/VXHA+Mrorw6OwrzJMRXEkJDues496xHoxZPS7PKryYq4nVWm
hq8q5JlBuDa64bQkroh7DTcQnSnaTSb0OtqQPEuya3Jq2qkSwVq7ZD4oHL7wqT70xr7b+sSqMrr0
Fr3pfjBW/66T/jKbZvtBnK/IBkmQpEL9uf0IaWJUsp40FwRGSOY4EsigaxBNk4tRnoPX9h0EoEYA
F6IfAr3W3PgkDIgf1Zn6AmMXTAWOLHuWcObT3PYQNSaHoYJ48/SepQ7um/hRbtfLrPTsN16yXbyG
MOxHXHEwJTsWWvpwbkbYpLOjX+MoW4Lj/v0mpeV0/22PJelKZZAn0zj60m/Mhcqo/DwO7vYv6Dwv
WrMHw4F4casRfeU0yI5/ekX5b69oMcpiaKfr+Cz//FitOuqNucikvaE85gkY8Y6Sa3ikx9cOtHYV
MqUJB/NJBZ4mDCr6D8cD6y+dRglF1P97feXL9Kk2KzUs+zk8QY59Z/J6Q/0Uwko/0Pz/DB4J67uC
iCS4DVyXPSMe3FU2MrXDi7VafiCILd0ehqO5ewgB1c938r3xYt6A+6au5MZ1KhwJNuSW9WLWm6kj
YcEcW3tRXnTXjjAYJJu4tIxdTAxQjikCvcUjC42rezxaNsKLak+KrVEjznPr1xyJd71+fUrtJZd1
I6OUxAjx07fyl4bnH5/Kl5tdqfOgNqIhPgt7CqX0gVIhQUOFkMilV1gUdkUPZMeBSXyCR1i9/fs2
VP96H3IT4s/m5Kbrv6Pm/3Nok0dNCGVLCk/1SjUc/wWMXE3sPQVv+Ku6u1oHY4uI13dIgrjRjyLg
XII9PbQMmGKZMNvoAFd0cTBSAo9S3vlCF9RPDXZKvJOPCpFPUL+XmTSdc4ZRJ6VzVG01HgDqO+vR
UXYHBIG27Myr5g6DAkvotr5Jb4IAQ6X80UGZCTYCLfnQ0Uhk+iWtgJdPtkVwt3CNaQHXzrz1kVVd
ELius9eZi0rdBCbhtjsXHChUINYj6BM4cXAL0KxhZOFcsKjTSzcFAkiGAEp5ARI0sljYD9MniKpH
9ZI+zy4vGWKtqS4Zp/vJQ+QJbA/SNk5GN163K8LNX3VYVKFT3qc3vkvOyLrG91nf/y+hm+4hLRly
hBzOmy65JwBezXvxXX0nbfmXtVNIOyJ5yl4yvqJzyL1LPwmlsOM/J8yfIFYL2NuWJCnPusTzEh0d
bEn4eKPqRPOW2VBhyGRQFiWALZ0UQh3kh+EqIoPFpAy+pPXGu/gxf0SBIxLx1NyKrvke071Bi1Qt
1KQF04F/LXoYvelAjDHgkwmejko/vSB/iGlrvq89beE9smyy21ADI190Lz6l8OBKXuRijkPxzT6Z
nxdTEbBeGwNqzpszwKLkXraSnzhYocnfQHYmnxkctDtsjV15R3TCQ9Lb5jvBovFd9yCvbhF93cMh
DzcY7IExtVg0CFQhCoPfV3vCZcCYMHt0wfaT/To73EGgvV5r5ieYE6kcqgdhdqJnfYOqNEH+i/YX
LDfCqh3ipE3Mkez+NFOSQeK+iY+LhRQSyS5ycRrdYou9Ve6R8Qw7nsXxHcrhNrnTIZhqkl08AqBf
1GGw32i+rdkRy4s1cHObp8gV7ef5DIgY/glhVjeyhK4vkIhH0N+mJ44QcPH5aG7leCk2JI/uH5f2
U3Av7Y2/rPHYVMEsWJqM7+zLGjuEltL2ZdgcLfVXK9SHpuK7rsvV1L9lIcdj89Ygj6lQRdfKb7Lp
RTJvQlmGvavd6jHIxVLIjkYkrySpP2uBsdITnCZOnpX4KpUbeX6tMLjOCUV8Uu9lJoPJAOUtsLZj
Xv0q8l1Lc0dO0Lb2h4bIdRNAIg4juSd0MOebK3Xbr0JmvfFtj43Fr1gToDks/SFD6Nwyg2LKfdak
kGPIqgiKYyCR06f4u5qObIc5LVA5Z2f5fa9Nu96Y3EqtaUejiyEINOp5mtNsq0fKbdGaGxlv6KC/
NX1/m/rQVmngIj9+LOQBwsnsiA1BjNlrO3z4nG9GEnOpOscqcssZ4plyLAXF66pwVec15zksNLXh
0LO3zZmbCi1DUoHWTbbpjPsOV5cAxH6UB7wOJEzS/9UFc2eIglMvcnuTPmjyJNVI45NyPaa906qY
7qLJGzKi7Qx+m9C79UyQn9RDL5+2o4nLs7X2IZGNVePGArlwwruBWW+RWfS6G0jxmy8+LxJfZdvz
IiENvjS3VnLt04m5G1LlTprApOq0lxLtJGMjqnQctAOyxii4MZvB+fdmIv10933Zy8ZuHqo2KLtj
yVPFjsXi8UBBZh1ZVjx5sCPBFt9pxqi4dtfTT3m4/2swfq2pLCJQqaaIZ1a+jo4z01TGtDT7I2uu
c60893EfO3uaFzbSYFc/apClx1X2OIO/gqsDl/KOqMzD8UjPYCEqDA55Du1KYXV/VGy3c2hn2/t9
uxqcs2Lvfz3uH929S+vNc/d7wMMEAvzmMFyv+/24uk4OCFVXs48G/xp2x/F65C9wojYEPKdy7jj3
OUt8YA16YYGuAbZy4eeipKOXVtqgTjyqDUDeTxW/h33jdv20RUl6u16o4DSrbLLP5O0d3kzD87bv
7wvYfHFjpfb7En5I5QpZbj5V7+VGJhoOAT9a1HcGt9vBNW3vRFAVf2+2/OJUs3x6p5OzuUej4wru
QENjSVeZOAlwJLH3wWr59P59i/xl/qgy7Po/zs5st3Euy9JPRIDzcCuSmj3ItmzLN4Ql25znmU/f
HyMruyMURhhdQOKvzMrIIEUenrP32muQ5Xl/Qpp+NVpKArWtc0Wh52i2TeumxIiX+GiuRiTi/77S
Lwbr1WJA2MBEFqIFgeW/OHa/FTa1YMr5FFrSfUOKAtFs71l5M2ErN+xMbQm2M+zFYQGlKWSXIL6X
3ikR1wrcSC0jtGFsfrifv5XATMhhGMO7miPDmbT/WX53UR6HYqZiaJQ6GTbTk4sEUmtWgeZmTxY6
eabEK/MkfuCoYUAU99bi/bCDQyYxRzAWsBJ9Aq6G2+5LDxdY9Y1Mbl0LSQ1YSL+erOdKWGBrNMbr
dbesI7uKXe/9h2f6TQmvETetaIT0KrKiX40aKg3CiuLp2qF4LXHBSnezaagCMkCxPhCvdaPcBrik
vaASF+8Uz62ewbxmiU7gyggkYan+tOXMTcvVW/79joyrA09Py1yz8ra41dPbygLH6UJnUhvb0zlO
6ulLwNmi/cqq8TmUni2DkIr0LRjVAyJfvx9tVJP6bVePP8xQlW/WuYY6UScfftYGWVfdXYrEJi60
0SAil2JRH5yksfNj3zK8M85BubEEB1jHUG+8E6D6tOvyNeIbDS9SRutPyTR7hMu4gGj3muZMxZEx
mxZ9BDMkUdxI8A0/lHuUMUL9w41/t4UjG0LAMpcQsDCunqdW40edtopxgKvmoZKElOBmjB32CpK4
nenIJ85wbA9idd8dhB+u/t3LVOe6BXoiD+9a15krksTYucWAs30Q1K+EURU8NyZHY/A2xLe99kNL
+v2v5SXNkhY0kNfq/GGMoKCIPU7tvROVd9m0k9OtNcxyISgCaAOj2cJAGo7gcnmRO0IDMc6zUQ3+
+8O6kodjLUJqN4AHnm+cagoh3n9uDnKVZqlUdeVBBDvMDP3RMsbXmKjxcjh46nSfTNgntoYTWf62
vo8leJVZUmzzvr9RA+2H1yBdzTb/53ZMXoIoarpiaFfbtBZ7Wp/IVnFQq0sVcGqPAE7R28gsSqF2
6amMJhNrciiG7WzWElY7hDmMo811AvOzmVKc4Qg6j/BVn0h8I4MLIfQgM67oduUsO+8FGLCcyaOb
DMSxl/l2CFM7bOSt3pKaGpDFm0lv4qg7WegqDHOTUlxoXboOUg8JFDyBJjgkE0jQnFCxSVXSrsMW
3uFBiYJt6h2z22B4M7uNjzwtHgK3NMi40ixcBABnlV2rx3fwBZTOHSlMsnx0vWfFRK1atW7AO+/g
P+ZltcVAo5wiB3QEImvkUOIsQiN/1Y3PiHwTjC6COwW9udCeZR6CABe+KW1dvzQEwVV9jmybGUFY
3gRV8WwU5wDLf8O46/FwiJmRa5GwyGE0ZGBRpQhgrBfbIt6kXr0wWlCoCCNCjE3q50ROj7HZuqLO
hIymTgG2AK5WSpTt/rNuneMOjfPOmBAaqXd9+9Np+v0C/W1FXJ1elhS2sgVx/mCmqPsgUWSi3YUn
QVIWUXpgwiiQ/QaKon31iuFk8C68holie/vDh/LnaOo/KxNFpWJB38QkzFD//FBSQwvKJJqZyb5j
VKTxGYA4wSrGVCAZd1L7pRMgUbDbeuqnKuN8kTBhkNajZToTFecEe03ngf/7rv7c7f97U6hp8PeA
MPzr6P+t1Gi9oLEmzyvmh9Obit32p8C0Wya0ZWz9b64lSYgL8YaDxnWF4nWqICWyqBUHTX1IYP3y
EiLMXuunAdrvv3/Wt8/6/17KuG4mQ1XxqQH04hC2DwFxnZ2wq6zbLng1Ih+e7A+v9mpu/z9PkSNH
VdiKLfFXb/vbU+ylXDbSnFfbFx+R1dzm3riMFG9VDg1OJ+pdq9drsZEeUKbICodmhJhqxu8Z0tWx
YuM7geA+dLXimHSPYguNKHPbiuQX33QkheIIKWsmFccQPcW/H9QViPbfW4f6h9hOZTZ6tV9aat/n
gsQCaHrsLv1jYvlL2VLsVFbclLzBLFzMGw5EajpKjpVC2qj0vz/chfxHLfT3XVx9o1nUi0nScRdx
sw/H5lCXX03/JnGi1GJpUzqkqQHqfalytEo/1bd/9n7/uThsXdHgxMBIT5lv7re354ViEuUUYofE
OjbW2otWERtc3ck//cq5ifx/FR8XYmlwUlu/CKLQLa92AM/MMdwZ+HmIHGxJPUflKcgaWyswZ2sX
gnxThR8Ncosw2/z7+f5ZnfznwtA2qE4wD+Irvyp+I70Srb4T60M+kUITsrdYZ0G8tBiRSIPdJcna
Cn645F9fIL/190telQVGIk1DKEz1Icb8DzRbe7Ksk28etemQdad//zz5z4nE//w+U7IMWePhyr8U
77+9QQFxZKuYVX0ohX3XohjrsVKrHc78LCCGVBDdGpezIhMcHSMLi/Y5xVtLgf6nFG4fY3Wy0+pk
JZHAImbMuiTBGZqR3dn4oVr6a7udn8pvNzq/qN9uVFKk0BOFpkZu5HIg2NGr0As45Z2nn8xsfpW7
14vtt0tdyySlUJYbXenqA2a4uUV6FMcv8Y9gZ8HOwk4Gqw6kaj+8iB9+36/q7Lffl+hq6+c5v8+M
NzXoG5SuYGN1t2Z0weBpvISVaLPDIC0k9Q2Z/KYgdAkAvL7jvJVxj1dhFLp1ufIQn6tYdN0zByRd
89+3+dcH/+dbkK8++FCSc6n0WhRQODhQsyQ4g8qvDUyjf1/nymnhv+sSK1SMmmYDo6uWxJTkuFNn
tZ7udSu/UhjJkvpBoYMUIRyNpdyeTPjqkUyeNUPjNLjNpNcwilzDk8AKd6NXrMTA+qF3+EXrvl4a
eM9AmgfMELm1P1ch1nqxlddpfejk6rPxO5KdwH4jwW2np5wyL28bZsRQMRI4CBGm2t6p6fpd3hIC
juxJUUlyJ1swP9QzXwOxfhpjg46DGpxPA8+SEiKooV/gWU/Dm2CYj/GIn8Q51jtHtgawtPVcFo/y
R+ifva6HwYANHVUZdWGr9e/CZB6GunRjKXyojUdJipZRjsKqeWfphnLzmIxOX4l4nsFm8j8CvlIp
K1f/fnff7V+/PSP16tV1slJRXmdIbj2GLoU5r16DlGSFqNsJX6RG+aGIUOenfv1WDOowg/ZVx4Ln
6q1kYRb3ZSKjEXTnZB1rLRMSFjnqocdMAZNWG/NJGpVN+aWs2wfxq+gW+YN17j9N2/hIaPc+5af6
4iF9IIadepbEqJx+d4GrTRsu5Iv32OeL/KnEzGphfAH8d9KyLtzqJyz1Csn/z6r/7YfoV48uFoMo
T0t+SOKDnSzi54LQja6BcOu2vdvGDg25BRUN3jgcdskOTcKznALbOBIHEwdvFbwxaplUcuNgHXwm
XwQnuQcG2ShzZzCdaoksoSNpjdr9ZBKDGj9iPK0bi4ro3Z+w2b8rJHYLFPaqpYCG4Eh5dZLJus8b
a9vqEJq2ZmxU2qKxXFq7kiRQfKawFELE2b8U8IKNn06273aq3699tSY8XwzLpOfaLTl/kG9E3qdP
xmz/44j9u9rktytZVy+tEBKjy6qhOhjp3UDAZ6UL+I6lq3kSAzhPMHa+l7GwFPsf5IrffWjGLGnD
8QHmxC9r99+ODLBWPxumiWU/3NGEiIkbhHexWi94qswL/v+/agPfLZF5MVpf7epXTkEmjerE8/TG
DVdK+EERXvpkWBRHX9n8+2LfHYaWiEeVDqoP6ni9cORC0pUwqA9Bu4rDQ6Ycu2kTqmej++FC354z
lqrh7zpbZ6jXMriyDrJYaq3qoMMYIFAcjWcYE0OATF+HSm0U9TIQUf370q1pMrySGZmZDyLdhO/H
d0JL6nwZ3xT58t8P4NtPx0KMMZtUoN39pVz77d02g4ikV2YnUKNtDpKvQgtknCIEThRjCgCAsCMR
PSqWc3mfe/9fiP1/9qHfrz5/XL9d3cP8p60yvaLYeogRkOIqGaNr4G3/by6lidB9JE1TJQsXtT8v
lQqa7GdGVh2aZoXEWyD41byV2YqlH37Tr2bk6pTgMgoNuyiZcB6udoQyVDxFrfLqkEqnoCYpEEKh
Bk+AmLPSfOo4ITpO7wDGVlNEpC32DrrWenjU6vPcZ0A0VTLK3tlzZlUqkBtKzFzOk0+Yq0BQNyRM
oQErjUbo3A9l5K1+/AnMs/4+6X7/Dddnqy/o+gjNvToo8NHMBBcS4nC05iUK3jMN50U2HA+dudSi
SuvPGmujn55CEaXiqF/G8hIEmMtxZGQlbIHpoA7lY8dslvZNnw4xaipwql9/BuRu/gvTBjNXCbPW
eN2/VLAi/Q5DPYoNzkisQZTovVMn/iRGgGhGxXI/AKVpdArlspq6paD3R0st1vz9dXXbyohvOxPv
DJw4IqhmSge+18awvVCyiOqT0QebwO9soYeQZ4luL1W3FWBTOiofejTuUgiusoRzKaCOWeHzHRuL
FqOL7lUvdvylTjZpjhHUD4aUrtFmLyK8FTuTWHS8vgP/WIEajECYPh5ZWkK+gKwu+sFYdrlJJBah
xSH08CC1TWxCqPgtHLIiY9io8HzBJOCQjU5DxpwS1ZtUJlLEOgfi08DCyY1qNfRMi+vj1Kpbham7
0qG1y+1xls0/Y8uQCATZhvVGJNesKb/o2NHFWw9SVN/WZrIOQXW06d0y8JUk+LGVxhtzWIUCrH6p
sv0Ypy2MW/XHGWSb/G5HsgP6sdtp5qAqy/7FbNEzM2oNO2QnKs684sXUIPeCjzQC4qTMlQpSLwfa
CjT/k/6a5kyU5ofRC5e80hYjBU2jI69THgg6iqnrm86NOmq2fFVMKhhuAK7W2KV8n2i3qVEcjO7Q
5e0m9PFteVXYJaYa3hxIa4jXW+cbNme655sQf8l2TVexHK5kjej1fN+W2Z7r3zRaj2/wm1R2tggN
2HwwEJFX+dby/HWL96UoowZCZ9T3hp0ZG6mFFQ2CYiIeYyNOuKQmh2vrXsO6r4tNV0seftiGvzli
NZhakmSS34GD69Xu1BS+NcipXB5GVd/IHcl0EOSFiM7KOiqUVboZHyWdkJuUKCwFT1N8kQNjXEod
6VatcfAtqDwphCnF+gF++nUC/LWdWUxMZFVCxS3Onf1vezT2rlk1hWN5ENoWUqOXvrQlGdELTR04
mQkBVBHqY4mtRNiMoslhALQprVPJ95QIk9MhOCl81J0sMVHcNOahERhhE5wllcw/WsdQBHw+5K1V
wsquqk+Tj29uQrs6dDFaWwyegbHB0vIxhL5NC9EdyU7IwPGb/Bm9MP4DSzkfbGidCxlaSI65cTIg
hmDuVhvTxhy6e/BZaSwcX5TdMnpTWlLu2BTq0KlzHBhhtcajBKEXki9q1Z7hpwr2ji1p54dLibcv
pcrNmPXoDS+CaJ410+0IJjfpicqfIahvkBJN+u15X0FQuNX1UtqL8E2jYlN0o12AQ+pCapc9VC2u
CRtmrU/DsmVQESWh6/eBq8WX/8WKnIfoIq5Vskzl8udrL/Varw2pKg8GH205vTFjcS25clQVckEp
2yWbtDp2yKiBST779jXzuU01WfvMB6SeOL7x4uPe9sNtzYfn9WqUGan9muEh5r5ajbysrmm8lNUY
HoOAtCdygjwJpjjIZ4bKWYzgsleD2xTEbFZ4evjdJiLipYZmrfLwoqzCrTPGKxIa4tT8NGv7phvg
A1YIVwHnsoji+fOpWUUbl4rC7enEK08Hob8b/eOP5/PVaPFX3fTHZa7gkZ7EgLgpuQx1q2GuRapJ
hQ1r6GtHeJYwZ6o6AwO9Ww/zr9CyUU5W5O0O0QXc5ocXon/TllDjzCYm2D8TLHNVw+mF106N1/NG
kEYhFIUykoHL4aawYCVYOHic/cTpsPavFhV0AhyA7wQm1JajEe4luaa5LPw1J5kFQURAt76EVkZW
AOTKHqoNrT2yOqQ+mSNUTkLo3LTExGT+AzTdNNEp9Y+jECgO+Vp20tnfxJZe2KXHyBHxa4aTW7ix
jhGoU3bMZ9YB+lMMmRD5UtXiukaiwpl5efGCIXok7CZa2mApd24RLiGK1t0N/x5XLOxLe4qxzEY1
wb+wvpzNd5gb4lZD2tkdPNMTwX3PETxH+t4qdmr+AsfIl17hjgQgkZALcwffdMTN2E8Nq47AC+yg
0BtgsM+1uWXJxomBP4+DDa4dlDwpLVbnjIrrEz4Bd8h0iHPz2HieUmvVGU6BwzIO/ux7ugtqAEhd
oOGDexauPOQJhU2BFeMEjwzaxOty2RIJSMPPxwCedKglW/lF5A/IUIHsmtl0GKG1BLZJix8OElwf
vvl2VZExFn4QKqFNV91W0qT5FEusFKNZdZBvkyUexkRV+IScZ5QQSEcXfJp5YVfw5JAwV/jXuPxX
sw67dXpYaHh8ksPOoytcVCCVYENwCERnwqpSvmlzYFQX2zn+wh61NBUUGph2hQOb5buTYqs9Y2K0
jYuUvYuQAt8uWV4MEiIkV7aVgbDZcefO4pXeLdD1kzDX7Hp5yRQXfkz0nEg3kEm7fBdiCmCs8bY1
dyXSh9iZPYnx2uCr4weU22rYCJpDJIIfunrjKlCsnr14n8mrku4K04vJDkCqALDt4cjWFRwzZkiw
2iwCqNz535/82ia4rF8UqqMoaCxtbAJgMJ4F5r4jaReugisgc2TsqVon6Jz4sZI345PvLXXCS/01
R5tHgPBPWV+/sKHrHRiTBEsFCaA7vh6S8rkLQSXnDGtHezA3ykhZCwWuEraOKW0LHEZ9h7SP6j7F
MzhGFEJyo+QWIqK4BQIvWdql8W2McyEaAdKOiz0CsJlmOPMnF8w5ZGuTE4dNKQxVynd8rE7JKnjy
nvw9PCYI7JJdgEVB7iS1vVxZ0tJXNw1aesPF14JemaWOjPDD12+Mpx82u3lf/eu3E7fArJoeEl+O
P7f3ZhyMQPfK8lBYZ9QXC7ND9w5lPaqWZb6vYCQI4jocxk2OgGnkGPr39b/9gLAXkkUJqQNkrz8v
3wdeolVaUs6ziSElZU7Z9PmdLD6q5unfV7pqAMHBNRhlOPfgPMJx+x8V529Vn9TVsqc2fbgPoofC
eBtZiFH1UreenaF11vvtJM+CJTHB1oCvqQjDxSA/6ojS/n0j8p+d6N83ctVNG4JmxUIdeLcDGJd5
Zyo35ByA8C1iyFh5h4vOLo5cwiv4Z+99JcNeHnBv9t4n8UYgmsLHUWxTNbfYbajKXpbI+IFg8u+b
/LMo+e89Mj9Qsa01/xrRW0pRJ4qVBndyEqAafDI625d3svFcyCf8zYSfIAYYht8sRF22ZEXCQ0PC
iPXPlZAVCtMBOWYgmp4m+TMJME4eHo3ixshvKnGne/veesTFtsWbXD128tk07rsKKSro+Oa+7Q8N
Npnx3ZhsYGyLbtGs8YSs8pOHXyhpuvsYKi9gjDrAAPyqEKYxU6CkK/aaus4hDFrd/VStjPY+H7aK
+F7I70mBPhT5633cO/RQfJ9htmY4TqyPpzlauTWKtR9j73DAXc/D0IXoAYI21c3Qfw0BQDj0iZkV
5ZElhnu1smwUlyxHqgA8Qcp82aoOxO08di1sNQQnNbAks+vPJN+IswsFPT7EaDd/C12BaUmL1T3e
/A66TqVaUZbU01aNV7QbnCW1siwaOMSr7N7q7w3v1GEnMBOHgpS2ZjoL8jruKXBt/ilAL4Rb3i+l
wqGcwWRTMWdcnLQIoyDyAGTHSYMt6oou51nSUdgGh0g+56pQgMjwgRDTNndh7NbFklvzYPbw53Vi
K2zKT1XjrLHHfj0G6w7eju4EiU15wwOqbOpbLsXgQMQQRHFQnMRrQyZY4VHDteTD9Jc6Tgymy1Zq
oot4ga5iUGdNtund6soppBgnP9NfMt1NmrXi79pkXdOtIUpjw5b36Kph4kG/Cs/h+39OxqSFx28j
nsIYib9IQYmMROhDwfverrCMoQJiCx43UrWtrHUXuqQxGWsWEc2pbjqatR6hURkoMN1J3WQVwQ6r
CKspcsKoW4Ct8tXEAJ+k44CuH2OErdBsYsvBQKUg4ofDzFxAWhepHEW0ynabOd0TBvC4FiLwLkAL
sGSxO6YSSEJQvKCZBeynpiTSI7FN1R2tBdLSvF4ruBsEjkbekLZrQuiQS2na+PUmI5LWXAvZSqVf
DW8s5NuiE+HxwT8tjuxtHuwttKHDrOXJu/u0vQ2xICRcPlha0k4Ytqq2IsKT831oliZS4/ZCCykl
q9ifg43UZl0h/yVq7UZ/la1ForNkQIcQ9y5MixQjW1fm/zgPUYjQGTGKtfNLrdkgNTFFCRwzO2AU
s2uNZxYgJYn3OCtY/CUOMMNb+zh9FpqD2Umpr/zGFs8RjHdSBGOXf1qK02EM1e/hwNdY6vD94pmH
FQKlaLtQnn1ocIitcAho7Wy0Jd6zBsZr48gICxSgIWs4zWwZui1xHQWNsCtEboahn7lFZtDM0rdA
mB1ihcGVqqU+Lv1gxXOTja2MVau5UHRbw6aMvChj5U3L0SOs5C6fHq3gRhW2xDzlqc08ctL5H+4M
/olvrLLsCNHCzAfVULuTMGO29lKx5C+UbiZlJyU7YGhUrYwRGblKw9qIcRvZ9MZW8LdUztwuJIJh
WuGaQxYQbwnpjBeumzvjFZiN6RxiT882HEbVeLUAaUrYcnxigdQNC3zzM8CwYaHuwd1fO7RmFh8h
pbYdvc9ifGuBeQNoYbsfa1emimRm9y5scSmdEJa/cXcsIP4WFOiD6cbYWLwl1H5I+oXFWK4aHGDP
E2HNt4BrOVo3mtHILl+y/fCaf5lH7xCe8Zch1uTMyJVisX0StCVJW9po60+mufEwIIjCG96SaK1j
c0vBKd9G0PFzmghbXOqvPjZkhpPjAt9uw5bN67aqjr3ybuCok8d33rT3osStq5WJrlG/aeNDUqiL
tiOSDHkRbhaJo7XuiarfjoQ11WyruyoWorRrgY7tPr6UB59iEsUHOwC9JsGgMjaG0S4QPsXuoxKf
/32gXpUf/2lwca9SOd5+MeyvTv0gbsVmyDLYRs/aq/WKZ5Pf3RiYrJD68cy7aD55kmK7rCJHWP77
2lf06r+ufT0pENNR7aU4LQ7dRXmEIhGPq1GHDGRDBcxn8M9Jn/K7eQkiJ8OAw3Rx/OeQSIdtQ0p3
v0u9+YBLdjJPKlvRGRiELFLIR06VPQiYTQUvmF8KpH/H9236Q8H0K+/2ukbF/QUTUwOytSZeFYmT
lGrklfTFYT6GR+iSxQKqYkoaMmiIao+agzAiyWmZF/VpqCG2O1TpSbmKhbUh2tWXjI6IUHnMUDjL
2rv2rimWU7zK1VWOZZmyypV1JP4wNJG/Qb24XchdqJaBP69L23BS5DFpQXuLDv0thz0pE9AQULIB
/wmABlNV/uK8KiO74Hhpmsq1SsIZPTzxOyTaXrQgEKSYZ2dDYKv14CJJ6mI3z39iMH+3QJjD4ugo
ws+gzb0CazMvrczMklmcqauKpLje+97tOGDP5Y4JOVIbXV/WPki2XU1Y8z3KEo0MHD0bURTtDFY1
+Glj81W22xLc1mxcGcErOxRk3GDVIiAKHyRbjffg1aGMZTg717/X+K+R7dUiMRiUkxdGfCM2/lfo
XlUkjCwm1nilfKBfMY2DAsujRdXujR6pEfsIm3TmriMGwp7AJvwq/cRE+vVK/7oHFcRI4lY0uJ5/
1rBxSVQvZnxQMgc38bZ5tQRMHW8wN/ZIA7EDVCpQgQHzGXzV+1Ta5umq9Nx6dLEuDWGvY+9PQSGv
2sHBS3N+AXgo01WOW/SrrbQ0FSdGHZrtS4yK2H6Dz8JaEq5KRSYcJUJnQACfW22vgL9IDIZe2nux
tesLoI66qd7HZi16G9m61PWTrzgkaTdsus1Pr4JYl7+L+dmNlEhmA/tJzAn+fBAQNwVLEAdyvr5I
xUSPLD5XH9Gpfjawhod3E9zI+HQ/ZafkZD7jDg/8pT+P5SI/NPdIzF6JBAqeqo2xowBnXF5Bl3Ki
17neepY/AePEz+KxeWye9G192xVrSkrq1vqNsAPMYUBAInOxpFAeZzu4xfAR4Kb83nwEJ+ESvvNK
uJz4npy6D9IVZjr5XfYynIun5En8kvb9MfkYXnW8a7b+s7iCizoMdo8UONqIzRykaT4LLyx9Km+M
6CjZ89sWYS3/f7ATTDNKOMZY6SxmKXK6YE7WwZ4JZtHonHGkMy+acPLTb8y37lJdUnKrKILROzMh
zBbBsBhUVJUL+SVBbavehBi5NZvhqaZ8RBiH54e3iE7SxVs1d8VdfVR24Wd3RsgPDQpvlORSP7SH
7oUEiVfzS0T8iZQ0RP/t3aDobrfqW7YH/h/u/C/q5OrCXiM+5C/DJfJX+hdPG7ebqWM4tChO4zuR
oxKehOamTIGD7OEiIVYIFyLum1iEzG67Cx9Uo1vIX9yZcJEu8XNKZfGFD3P4WGCS8Wp8phckVz7n
Lj8TlQimtBNErYXxGV+iXXjic+QM5ggG8e2flKN3Tql9YetJuH00h/yjl+dlPcpYWLrKc3PojojO
0Ar3d/UHf6dOo3MSn/qn9KN7CICR0Mzy0VG++zudB1rYE49FI2kBeGnR5a7xXj+CRFaf6r5fjNv2
S7rgjdmOC+Okn5tj9BmeKRvUt/arfA9ONFr6J+FN/UMBv+Gd9BJgPOGFtZpcRNy7cBsjpWg3kQpK
gTU/T0JjA6y0LtqJtzpzhg4KsAoXfGth291Fh+lUvkSfSCtZjPOEqGVI5EwyEzFqQaC4RbkuDuBr
4Wk+bp+baX56yvv8fHgI5FNRNlKmIRAPbQDS9DTcJOvgzXpiIU2XyFv4tLr8opJh9gwp5w/RRf40
KTv0G44dyBDTpX3pPvUX/Zx89mR49Rhdhwvv6L8g3CaOQL0V7nGKf0uOOULNaC9scAk6ZjcYe+zb
9+puegmPtJHxIX9giQBQxzvzHXNfEZ3JkTHPw+jijHHf4aL2hncUHlOqabMRFE8sr+JDORdn/9i8
jORufjRn3BskmFlH358/G+01YBXeokNIPsZn1m5Nbt9rtuE7nB71N+MisZzDhYRoGvNY+GZfdTkD
8VAApSfabrVcYKJZnKgN2A6SU3LfH7Gv4/OYoGEMjI4XpCeVIaqkBTdvPCqndjfcedUSzwTcFob7
/AXp8WtwyWa7Jf2L7F8cFLg8j1f7gGEB3n2u9ukDV+Tpzp/VF2PE6FX8bN96VspbJc2LxAA7YH4O
4jsH9trNRn5XXv337L6+kVWnO0P3ns7conWOHg0m6gzjVnHgtJfopThrL+m+WtM8Vb8ycmBPg8Pc
sfPxTGNcd17jh/6WX4vZaYDz+AkwUv2woDG8la/DA+JH/aPEPv6U3Ck74cH86NaJoyz9bbFWttKX
eMEoQ/2QPwrunwXCb4N/z+CemLcFNju0cHOPZzg1uK62NLAyuJ2bBkh/nEdYvQYuNL/ioToED8MX
IKfyJnziDxuIJGSQFreQDMYZC4y+wk8GC/KcmMGnf44/q7N0216Q7yS0IaBdcARf/W4OgMQJSv5g
HKG9qU96sZhwqje4hQXpbjisABuQefJu7vk/xS6QVhGRGYrjbSKGZXx0eEtJkBaIFoO8qDAXc3CE
5TGoeItxL4gxaB3JKj8NZ6GAA7y08JyQMeZyTdXxIkebnLjdD93t/CE/+8/1u8hSOZbDomU7fuyf
pQvReHykLNL2reRAOIa77IORPXsmmwDSGiy9YtTuCFmYKeMEuDfOA86rZ3KUI+I0iy1HFAuR7wZt
CCCJzu4jrMPcTnU7bp1Mws3UNqYZLkBYxRru8XMhYJyGF3/XF+8EiA9KwL9YOXpPzz0DMZgzmnAX
Bk4HWnXYjAugE94A1hcQHNrTPMKkKeQVjbY1EgM+pw5miJYxfQmhJczvGqZm/0Qz7Z3HR0bYBsm5
Jxi540PMvktqDS+F3xnNNEjc/fCt8ke8ZJGrzcGAIPg0iGyocbvQ3gvCreeWnC6ze64eoncRV0Ww
/p5R16IKbZEn+NE+4SHxxnC6+iR7ZTj2Z/lBeCrvqlvYaqvqHRom3n3EobDRY/KKmUvEZl09kPFV
AtDbwgiXgpXmCIHNOg1PVb0Ar/Av2cF/NTlJcBf4qpS3dFpikd8KwHg3nKo6LHtf3A8pn8l40gw2
K4ohmukBn5p+UVpwiG2KKKzK5jsNaHW6bXxvZS46OJBvo3VqQvV4TlgcWiAaS84uEmKy2wmH1+cC
O0o2S6y/3/NgJTAIee8epvfinb/SeqPN48Ph82IMYEKIeqPnxmkWgzv8NHl63Se9Z88134F1ajwn
6BNYfNCBYpuHlD6Kt2YCvsQZM29F7+O7cafelBP00/kQUt/ZZSxqkPfqRNUzYfqBADWYoS3hjLOl
9WLtvC+DBA6QzXnPqi7E2YGLgLDAyGd6NzENAqv5Ch/QJr/Ub7MZRGB77+FL+kI27E3w2Z6jDa4e
vrWObiZ9gb/QtMA8ZKgXQbWQ2esRsUGQXoAzaZ/zkfXMLa2yZz7y8nW8w+x9mZoYFi1abYM+sHsb
AKpyAIr2cXzB0Nma/0ftPQd/c5xu5FfhnWWrvWHrQxEvn5LH6aVx9aV2073oJ+MGWAMBs5nP/xJf
hWNwV3+ae+ughiQj+owDSa+jvBv4ymyP7wbdCQwHSshj+sxqK9ZcKCVdGHcvErnLhSgucFpgmZP3
AaJaOAAo88l9ngP7+C8+q4O8y47CHtjnpVtF23INQrJODtINL1R5n5NI2YiQ1hxh+PQL6+nfHY4y
dw9/dRezpz4zKvwmr6Nk4khIvCIui4P4hiZ+qt2EbZg9GreWAtEeZz/a6eQ+9HHVhfmMyBBRN8gz
UYDaC81kdh4/JnjZMB4CJ2HsOjhs8XxS1F8UUilDLp7CS3T8933L4jdDHvoAGUYznEx0XFfdQCMX
chRKUn7AlAy3GDyPKuoc2RFBsW61ndjbUMQGa4kfsLCPPsH9DEz0JruNN1a898R1D7jasscuyP9g
4ynUuU6GbSgTGqet6GHIVYyaVeshJrBjCyLMqkw2Bfgy/JIGQb3LUrZ6UKqlEmzzfIPPh0IFSfok
X3NP9qnLP5Virep2Vq8Ecmg1WkZX8+5K/4CCd7TsBBhLAJFbglEX6bGPboKxcTPF7eBjWxv5Wadt
S7e5sp2Ib6pn2amC2Y/OXrJUAc9jh7YdNnrgLSNrGTG0FpxGsHGHLAoXe9lpBNVzQE5D6ALEF1iO
pG01dL78mWHbYR8T3HoYdyu8Y76HviIXT8Krr/iK/NfhWW5XerWGLtJpS7Z0AsHZ2YxPvGyYxhNT
JtWwB8BwHS1yJn8rMngAVRWANQ8GzJ/JcgcJQtpOFLZtvA9DFxMVfp9gOHq0V6fbnE/PX2WmzTGv
hEvA+Rp/WkbPObdCkORaqOb5QgT972jKDmYGiQkEySUOcr8kU8tkBGEyinFjEjEKhy1jCGd8YFKW
cb0qDLvr4N/bOtsDHdknrIL6xYQEYDgtxPyBUsGWDUdOXQNLa8w+mWjHHCeuyYCFATqH/Km3cEX/
ATv7jk5s0M1brF1Gh/K1h0Nm9P+HsPPYjRzLwvSrDGZPgN5sgzaMQgp5aUPI0nvPp5+PuRhUqhOZ
3ehGVUGVCkNenvPbSS9jobqs5oMJdp/Aw3caq2r9oEkvuhkMxkNK7mlKLgXJXxqf2N/vH327PX7e
9yTL09CGFEWUft1e/yEu02USNYEuk0si7lUckrVWu4Vyrx4qCssG5vKU0tyKx+tyu6bZadRXuxhE
Z+GebsbYlwvK6a13eYh9gztumV8rBCSAH1XMuNQRScUpN5F6o1BAjkVcwmUQP27G7g2N2tSWWV9z
7Ue0RGJKJ60oY6zgYpK0Y6UyL0rZ7UCQqwRHkA/9QSHNxorM+5aLejBxVRqED1rOgiJRrtRTzvm0
2UsLbfKxi71yOcibgjPS91W1Xvc5G731T6+n9SvG+uenCBL6/0/PH/hrmCVhI+ecnk3NzXCgsbXO
PTpoC8Glm47iH/22vhoHZzF2WRpYhq9Y1N4huttxjtAQKrPxvawgeAmtdbYVzOTOG27PoGk5lMXJ
yT60YBG27rjxl/BhgtXXHBaoj3Gw0xvlRGT9SN0FDWWoYDXucgYcPpNbjvBDS0KjspuI0pocfXIW
we3EwMIr7omlu8qOngU5uuLI5RW3/SHLDyl5oh8hgzqGbQLJvldCoaEGP1eCe42gYoFjShnsipQd
w13nQwZpSBTA7E9lIGdXORsd3SyM8xOjsk8PLUhqQkAn8V01/IWLyKpAR5zvpcQxG7LJ7TX2OKqq
yEWGI6l+MdixBE19NarXtRKo3fUi+LRzWIaNrSZd0dU5MQVBv2QSkBr9jhEXbIZdiPI/EAY2sRaG
KqIg17GegWUgAvUviXOH05ZOppAV1lcHr4RI6jY5ESOKybJt+A27xS0awgHCEQiaV9Qig6VFJAYi
uaOMu3vs90J1LSpIOh6ghIfZzY4xcQrEGPLlYXfHiZl7mRRM4cls3gztelb3uWBvXzSiJZaKgiRU
Z20dPXTnnBhTv1lcVN6MRdbzwCOX53zjzATIgLTdyBfpo3vszvOd9MS+CiPL80pc9ynsnU8xZEto
LF/pIfY7OCtGRAKeCahZ2EVNT1YCAV7lSaDklDLMzJkIpYKDTb2MbseMSGKnrSjJ4lLdiKhU+zVn
ELxOUBFZn9xeFAg2pI7ZfIDb0/9tYsYEjbh/7Qj2A3qksSHamTdVsymFQrocvysv7XbouFucuMKu
lpxpgU3d4vPomUDDzROjhlmqPPwERuSt9bEkmCG9TUJfSg4TBdwWGWZQQnvVOOTmaTETeOCXfMzv
FibPJn4JzQ5aQPWsrPc304dFsNkMQzyhTs5atrsWXlYF2zDuQ0Tr0vCSLddFc5xjA4VMvDM782CV
RVCnjZckNYM14e+ZcLPUXEI0gMiTnT+brGEJdaIJkBpvUUpPYvzUh+z/7CSG9VySUr2dyiGGdzll
KSPTcIKCNHohKM0QbvldiE94JGXhqTXetOotjb7roXE3y/4gZO52UolUbYFxSNFDJtOlozsd3YYh
TNkwfISF5I8L0Y54zmayyTVsnQpy30z0szQ9mTBoiiE5s/qtgrCM7d1E86CywhQmGKpUZME5/VDs
lSOzHbCbTmkVycrSY96YaLlMEuNLWkAw7HodH+SAtEsjdnrl/iPGYNFovlz2oRZMOl/hoDxb64wY
3o7HdwMtvAUYZ6yXjm0xGVDPPTSIf9UTrI8RzZ9D3zuSDFZaellJvtuhK536pr0uiseueYibgeR6
VObgWp1J13m3l8LLqAUqsxefBbx5K95kDYN/neR0WzxI9bQLV4Dp1Z8QOcbpnSoq1zk1IAViP2t2
rLW5brqgG2efKm4AzYgjp05vRLF/xZKFAHG0TYPk/DC/79I+KJqzXnXHlBqliRrJopu8mBaN8qnL
ZnfRuf+VcxYSfEckyrLUrtQhNDjl7KUqfXGZBoZrjPFtWuo7SEgi7KhV2+YYiEjDSbog25qSuKfT
2GUUTJgx+NK5LXkMDu5ybilNMut3nbbGhMtAAzzqCmlfDpG93gv55EpLchiMY8baqK0fqElG3WIt
QbNurdhxLknTB2unOKpeBrPGkqGzHavQ8QTztgF/gfjpekXa15XUe6tJMCz3PaTQivYinW+rXnAS
kUk+jZkNKciWUUdqcOAVcelr27plUd4SLAJuw9RVC4Fe3hUSih2ANlK2k8ZCNgmkE91PGS2qvr6c
BxRoiwLjKNGdwhBTowrHahFXgIl4by3u157Uiqa46GriTeBPnK+W8aZrbBv5a14NFNOTHru+jczV
BsmbcXSKstrJcLI3BL6s+B3E3HwvFfQlkMvlQpDgOAQC41uOSiACsoiZoBTOqSYk0wun74gxRmfn
To0Tg9RmFYnBRlaZkZB7IlFWdJXFYdOFU1I+V/GrpHJcrogB+Va3SUPAWbIMAqGnKknTxwpEbI1I
uegu2x8iY22WlPyc9QRPw3CL7MzDdNhsvUi9yqQPpAg/KCR+G2s3bQ1SSx/1ErIjcQ7ZkSnYUXSs
ssXZjE4yR9kaGo4wPBn0wm8XetQRf7zITsPNnr8gMgJoiQkJLo8amHFPHRB0Rlrfi8xXq3o2sjkY
StOLlwvhEtypSgmjs/DQAQQy9H2PmnVAQJkAV2gATKRz9Jno6twgWqjbi6+B6YSG7CcxzhSOcLn1
MIftFDcOxNgRn8WbiaBSGW57xy5cfBQv8p34mTGUIB9FlAKXeB+KDj8EvFajgHlGi4IqKTnk3qxd
VdEtck7xlCqE7DsqacGomFEHo/R9WSM8Zg7GbSZ77dK6W4f86G7d7Zk3in6ueZa475bjZO1Ti0i1
IKS/lsPtqkJPQO6juYsoIWXsBNTIaCDdoJoM99gDpVJYdxg3DWfkEqX9VnCJddMWQjHt8g2cCm9W
WroUfymwZRGcNRyqi+yiJrFToVPUiwEq2Q5Mu0OCy5mFymDD/ak2e6sSKMrdUtjFiymjE8YxxYSx
ewCAMDmCZo/1A2/GsjK8IKnejRRwCCxODsmwyopAgEwxG9PASOsFmIjqirKDJhdIE1hFfwNYHq5i
lA7QBsJO/ySm9bk5UcfE6IOHGlzgNeZmQtGBIPQwa8E2Z6GcOlSiS2NUIvtEr0C0jJrLjpvyzQ3+
TMYgXUXjwzISDtsuGBF0O9puOh7snGd897DHEACgYBiZYvru6X7wxtrGewYIi4AIfS9qGD6/ItyB
1yTPkwn/YWu6nb4a0V4n1PU9ezG+dRkQ1rgIb8CGNxJRxalDQTKP2zbe8F79ebqXQeMJ+/6FywnZ
ntVRmiG4QCl3IxMFX6uFe2ZHElgJqkQfwEiuBfnY26XCD4Cg5KD4PhVFVBbnr6S1wQCt32nH7uec
gdGKezCUsnTJzR8+oqvS5Mpw4M0Ny5Uo/s7ucgZLhjg9IKb3GvS6X1yr8LnCCI6aSyQpTmP6AwK4
zS/GeIfk3h8eqlfrHYcTF7mCOB5c88l8RAjFqIxBD5GRSIQWR+quogINRgvqJfKTe7X3Z57fMeMr
BKzbIkTJbXSgI/SsYmuH6ZrMDh2pFvPYVwb3zehautwgugiK7Ao64xtUnT3FrwZ47ID7k6uftX2n
fNHavhxL+Soa3EFxjAM/CP653pX3wMbgN0wJPY47Zl+EbZBLNKWwyk9ORc595C6TE2o8Dxx2OtJb
wUiY1fgn21iDpwVclMbwyk3ey6/+ofkEz2lIFmGiS7crwBQ2TCvKbI0U/gqBDNOnHbcOx5P+0Cuc
NrtFtOeclCjet9cBMsVOj7hJ30F1zeRoYTLjb7+5Ylk/BCpjCG9aXPjOFmwTuh+SgSSZt4WbZLH7
j0JjIcEiX3DToz3niOFOeRdfYUMTGN+WH1XuAZCBgqs7Tk9D3cmI5T6MRw4uoKrqYyaDik2Ta5Gm
bBjBBe6Y0HqHe5x7OCXtg9l2tDf1fwnmTWsqqD8oOu5Bh28AeJKfTMIdZuSSuhTNI+h5pcUHwgvv
JPAtSZGMC3fRZ5O46YxrgqnERmiO4Z0S2Z5nIrcvmbmKvS1K2AGlXfLEoCO+ir6BNPaD0O5P1E98
hhBn4wuPEvG83mVvBsoqWOx+u6UVM1hYJVnRwTJpeH0Ugpk1mmp0MMpvlogKfBLf12f8CjDKncDR
jUKrADuX7aWn/xhA3M2XPegImA13MEijTjsJ/CYcPqjd/fjW4sDkKwBTfuVWlK4A3A1WXcnH4gR1
irjaVIM82g9P7ImgQJgzhsQT38Un/KBo4xqZA5C+Qlv5IDqRJAS6k7ChvCQAvRqfsLsCzdo8pJot
C8Crk0DW9kCq1gtv2Kses+MCZ7nu1Mf2TvxCqRoD5DL0SFD7EO4LER10TBrQkfNnCr4kEkSzfO2w
tHxBw5efaG7pDafjkahzRIWf3VsDazHsuLAz0u61++4pXnwpCgrNl9i8Jc8Y3HnAX0oRjTN9V5h3
OUM5PVuHB7TJNQwiFz1P55Q+ihF8yR6oWtq8dF5GbX2CHsOmGSF5ypHI2VztWF1LBGwEs/O9QPew
/g+dByNEZZH4ur5QNDCgy/taGBPrLetxjtze9DfqcHJgIbd7IvcYEBLTYcXlbq7cmA7oX9ByZAcG
gp534y785g9uP43MZsTn9UCMhg/Z01Jsi3w5coruQl94zo7We04Vp82o1GFGBAQgS/yRtV58Gwi8
U6GZySfx6heUDu07nzPXW8tb+Bzvm1uoR7A16FB2OeRFxK1zE8XEgPU7JAk5lo5XWf8lTYZMzzae
9gl5CR94bvOGRx4mbASmTeYDiG23EFkDIWOzBk23vF4Wlv4zfOQXPS6bAIDUy/YUnWnHA/ohAHLr
5IYbEiunR/Ni4v9xxnnTYEJo5LOL7hKtqcglXblwN8N2COZMasiLQBFxhOv2nDmRuVFPfCmDfEDC
jW4E/IRrjPKbnKcIXsrVBQARL8qedqpXnvBw+sWO3H0OFssOS7d7swglLl3eCPPnxOxACMCKfJYH
CdOQA1osgsag6SRxHq6X0g55ezrQkHELd66/xky/MjQ6SsMd6hDs/C/hY4EfwuVn+eq27h9GvcEX
IEV5QL7JIoWHn9SacwOlwOqhr9FSybBEbeXsqKwYNZjbbnDbL/E+udPZz2KXy9J8W76Gt+qRrx9O
ueNLm0HAweR38ceC1pvAERw9lG/d8WU3rwAHc49pBHnwrtGcKA4oDIPmUX4t+7w2c18Tj0hKM6Jd
OJnMCdGBF3YNwk45wFGhBClG/cgXz/wH9QKVhziweuufu4O4qTaT3kaBzxmD+wfFlmC6IenOnV9N
Xmh5/UP+uj5Y8KYol+FLJKoIy4/urWWHRZYtO/D9EkuKbONf5fdWfNzP4St3DWQes23BCUTm7a9H
GenuXGQfLkzg1Uv/qF5Xz9i7CGpm9gvmYPlazvJL/62sNqRbiSQq3R5kzad5tG66b/Nc3DElFp+c
3Ix/KURZ7ik0QFC9WoDFvNCwCq0Ekb2o7rR46I7bCuxqZwLPue0THvYB0r/zGCXz3susoBddVf7o
rMBAGQl2HjoxT2Aac2pfFbx8ddmgR9FNFW8h1b4Kipjpn2eB16SOCRQVXllZsIpBtT5Z+X5MLrTT
8JoYY5jSWDxruFALzSwSsM03RTXpvDCX3aTll46AXQwWjGTiXjGOfXFAIF01pFZsZ/6K1MgpPkuy
qgjx4urWGX59IfObiZ3Ak3nf1jmEd8az1NhZcjsv1yEP0jq/oyYl2gizot/3pHWYlD/tY54J3VWj
nuKARyazeL+NtAEfMq+fj2l95Qkrcdt0gL4ETAQcf1AzKYncmFMNdiqXhFUA+dHprYe4vczLcRAx
NtDrhA1+P8d+v95BjfQE9Hq0znNNbGSM5abhIVM9dPktMf/AqNCODHHinvmrY3ygn3T1xY6Hr23C
3kG7t45EAWBtjyCKg71Ih5KuJ6Z5DqLtgPA2IS9XMBUVoJRowSKQMwhQZ33brl5mSapJwjvoYAl1
dgcO6seKH4XQGcdS2puFxyCtHVDUsE/nrIOXNttvBjfN4eCaeuY1r4CDRTsTgD+wtbDSIF4nrJhJ
XEKmbMvSiQUFiB2MQlE5WByKUeXMnmeOOSfLXgTrNOh+GJ3iyt3M2xOPcz9RyM8gZ4oZByzM57ms
Y/+KAnHLf9hmmepmEK6s9Rqu2TQDtfB4+o80Ic/7PPuXXvUXf/g/CDlNN5Sa0zuDSvn//p//2uLV
2EpUwxpRL0LnMiCF+xWwpLT1ASSJw2VUv1HTYeyQlpNVB213zOJDhyx7ulqbw1I8jhp+Go9SsTS0
kSMsX+HkbHv+4s/0doOwb+KEAMNLXwUZgz1X9XqSp2uOjDTxhYb+6ZtQOY6hP+RPdMz1Or5BR5au
qvorFq7z+FTBsY8fmniqX8BIDPG2pjFBOyfCY4JMtXngqEyz67kOOMQxh4Qy1qrHMLkS3woTdv05
aY6W7ltVoA1nFc87ekjTaWNfQlUzQ/HZ3W1/069HE1hU2uBtVXF7wH1sELlTtqAsXJjX7AyWHFCy
Z7nojMX0PHWvxbwvG7dcHWQZobJjX0QkA5yLhaPAl4rxbz2P6R6oiPUxfNK112q4yZSHcrg2W3/p
HEQTSvFrTR293mRqdATaDsz92nlAFGGBOWJPyRZCMvVdrtwU1W2HafM4Lj6VXnQ1sGeX+V4O/UJ7
bOUrfjdD7yj59BfoKtxUIA+HsL/00zURFUVn19FdQ6JwthXWzrCi5mujBXV7DnsiOuiQ9xgaS+Ve
k/a9fscTOc1vOBFH7Tzmj5xJYX7SWCZoLtA9vdtnHxUg0LYxMWiOiE44qvCvf+FMCBkLjJvFOGSy
O0f7aTiXV3iF9ff8gdBiR4Klr3V+IfGj621bgiXf4QYsU79d/FY+Vu2dlp6l7LHV7irjYKX/sLpJ
v3vdfqnjCdMyRFnWdQWK74e8vMzhVEdDrC5mw/KF/Xw56/2vKhB9eZ2Si6Ber+adMb8J5VejDD5w
QJtcCdlNX74ty+cUvfyd8FN/Cdp/3okEGKGrNXlh5FT8fidm49gX+lxUlzR7sGbx9leosWYw8PDc
ggWJzGMO1r9kCPkS3SOBA9/gelWimDX2oU6oJCk2YLQ6HkfCQw49u6wsLFcCbGooLlctPMj2L+jm
szouhwa+GV8eJA9XkQFkkaH4WqTjpCFRAovRBvFYTTm3SIZ06livH+ic4QEgpGTVHxitYqBSxfjO
8zcz/xBY7Ilai9B3hbiwG/GhVh4TkCpLlPfhY2U+LxOkCcHUc3RWrXQLLMrrys+2jc6Qz31L0h28
fr68yNVzWT8I4HbTFeB+rr5X2N6j3jcsnEwTmLuFlWNSPIJl7HE6Z1p+UqnEmgAQLPFhJGHInHZD
odiS/KCmPVgPGTrMoQvxK7EZEtM54sh+6OEHwupT3Z6bErz9MUc7ro79Y6bwscIIEcYAFjHedhU2
9gylUIXjDTxF0ml2fCki/qWMyaYAAMg+kkp1ZPjTbgO7xWcGMF44wQkxHiJDuddRH2SThbOQB5IY
DBbatYHOGz0PSgXLuoZqDDxems0XmRM4R0YQqhNGPZTF8XrfQ+dE5nthMr53LwXr8Rbenw/nmg16
aHCRpczM0NPmlF2tOB6WLL4SQsytcMdhAiUggJ3OMZuwnoXAwYADTQ9Y6QvAIE0FHAfsquJJK4no
0LL+Jktpdcfup2UoM8LwgLnTl/LSYTcj3zvEZt+Sp1RbyinsKSpK9xZwsdbemPFLxtPcShb6aA6R
Vj3Tlue8RBBiPcEvMlP7TFPUEO80Vr02vpa6KljK26VZ90ZWeusmY4ozZ+3PZcW4JZ4nSboqDM4r
YFetyBxAqRaiYECFoNfNjcLBjOYo71xRfc+ISSI1iWAnGML7BhpplRTGPGHfVoDQneKXBbq5BbKy
VSl/gOuoRZktef2GtkboW83mQTQYgiUC7mdKgaM78kuLxfomNLTcxCvJgshEB4MWnZbFOTWYCAji
EfpC2E1FC9jwlCDWHvawI8gHrOql0u5NsOMOWO5SQXWkBP7ApOjcBWSlGsN5BIYnU8et4TRK0FEy
civ92yJToLcEl09UoNeSZmhyYmxyqnQGUyauRG6CNMN5Y7CfTxUAaA+EAUG4UfbVNgxJgVZ/qwgL
R2RsJegAEamJcAAj31D0SskhfLHyYzVvaffQeX4m9S5lIlPb2Rc/cpWAsWl92lIz+/UtEnlkICoJ
0cBvVIv0tIkIts8klk5yN+/M8H6jzzrAFRwPbXVThp8Y+ERukj4Uuab5sJPbqVl5kIHpzJc8BipX
+WD0FkA+XVBypPgF8cihBlfoCpfokW8e5GbcL3lzKIreUaldtzyxqM952t2raxNIGt5tgaweRwSC
AmAX4trbWKFieUq5VmT+qR413szFHFKfHKv38XItR7eN9c6NUkLNAJNp5HlxECjxvN9u9e3PSKMa
CBtAhZum2PIkShTWaAQpcy20BjIQP7AKHpNwfQiyzaf1ZtKS1QIGcXX//fEg/fHxgMCBamzZMERF
/mEzGSkG6EYTK9mUBpN0iRHp6ojr27M8njIDlmvfK3vJfAk/TcA9KnpYzzRn7Pd675X901Cc6/za
tE55ca1EEcHrCKTvEv1prvCUkqcabNweNQAkibR+QoCU7BrFFdkigAcjRWjRoZgQStoofAjzoTGS
aW1xlvw2TfZd6ZGoqSqwpxiwbWSoZPlQEiuOsDiQAm52R1RKswS0oRjCPsXYaJwM5AHzgcd94qWL
3zFJ1I4AJngzDYeWC085lsZTr92V5GoJVNLcL+EALfEicvcY9alCW12/ZN1VqZ9F/SAlSML2eLUT
0yuzoyqDtsQHvf5HTozyB1mbKWoSSU66uuVc/TBNoeGZE2luqwueDjb25bweQ7rx4FI24NHbZCM9
lwq0pE01XW2D2r3mjyZ77hPeOr3y2sGLCVzhIAGgUrx83o/1rT7d9MpRVsl+9ak15swDAv2XU0nb
JogfEwavHSsdwwV1mur23v6jKVqWhUQys+K1+/oBWaiAh8Ne16MWndPOJ46KZ6tm7lOZejKG2c2Z
FOleupXF2CjRdfKqAhKWA/U69KQGTtaGX0JBW2qQFTscy+CQqFm5J5gZie8FxNRHPGxOX7ky26bi
tooHTCnE3/hMk6f2AxFa/I9vSPqDYvK3d/kjU0Cv22xeGS0uSX8r118NVvR6P6+3UXSIy+9U2g/U
QBy7a5hQ4kYK6gmzq7/frAQx/vGTRjumaps3zfohfpwhp/VcZZYD48cUUG3a8K3IA1+D3TyunGqU
0r8waelk5OALIFNnwae+oW0odMtT+0kwQGfwkAcSfsipNqMQDkAeHMJ0Uvx1k4NMm+bw4ShoZNyA
MDn4XUsMSh2TFaJtsnk8RoClP02lXwqH0WHwmUI3Jq2mY4e3Z6Q129MeFeBmqjAv6WG9sm6EO64K
fjl+JXQkIGqIy+j2BqLiD1zRL00cs5v2NHmfvtmgWmwPuitv17wjv8mgmr5Cv+NAdbM9Dj4mF4u/
BZ0HVoDmSsAOHKgDDE0KjFwD9U+KkW3CkZfbiym+jWu0nBjxtZFsDpRRW7ARSWsiPaYDumGG0zOp
vpisxCvsHex+C2EI9xHBhbSUc9o/LK/hYwftb9pidgC/R7cOojAi4gKsBWyGPEWrWx2lDzBPFDNg
gPkHry3E2k4ZZO4JjcNnrYu0DTlG5PcaYeF2hQyeeiIu3mKzmCAhNepnNmO01jRz47rj1oFjAS4L
jHeULMCr8Nks0hL011m/n8ARQKzA1pFG5LukP7AkImiXkSN8z9/tY4J5h78F1MZClnv8THfK7tkO
Vz6enI5fp2Gevy4f8VGgM6/26rMVPoXmQ5Q+oMSEHZO4DSnD1NjjEZfbde5YSNQ5a95FOs1O1Ga9
NDgIYIVobKQwE/0wIhOgcdgX1A3ooPCob5yEU2ORp8JTPcwsOjaC1eGVtzSliGAChlK8B1nmt9i9
gHdRWAs20PLypYJA4l1BDVVcKRfluynsHPL2EX1q84GFQ/qu3+BoG7YG0gKwKgC+I6uVfVA4xICQ
QOA/pY0TQc02BseMGX0cls3ccieF5yxaCACDm6Q4JQ3LgotaH215CdIw3wuVJ6UuIkfuhOhFjEmI
crrP2Z99+TnDHUV2FEgUJeSdR6aNiT8VSx3MJcJi+o/7E894TJOs78CQI05SLj3MhZVnVh77vXYi
sGF+Wj716/UxuVk+0kf4pYHLGkY0IyqIT9tFV14RKGcerMlldSY8qxI26JMW7X7e119ts+OfhZ2d
QcmSc8GQrNmRAMC1m6hkbVx0XiuI7a9/tUC0pm9a3rM+2LCM8xsnaIrkAZfATW06POSl1YYUJoup
X11r4szdsAReftgGhDJEkB8wxY8cwnBF/G5+q3Hz94PuT+iRKaJKRyZLSpxi/niiSEyd5VzE1WX5
Lm5xWJkwzhxk+KFoKdfxjAeK5bXA6+Q5sG1topGi3TeMdVX9nM5XYeuz44MVLGoApjlPAXABvoR/
lrL98UD+zwv98VCIB3W0KjHEK2LaK76pVYmCsX5OpgorTipdV0Z6kaoWkQGH2woPk1tvCTcFGkKK
DDT1IMqNk0LsGmzSciihceE+7SvxNV/0YKLKJEboorYERZLuKYN+C+S5/v3Tlv6gCTYJEpB1UdnK
PdQfCMEYm1acWjxVagcyiYcKGx8aSB6llwGZG3LJmRNnF++kf6j5tT9Ye01JwYavi4QB0i7y++Qg
a2syS0LGM5Vded1RzgaVK5ZOMV9xAACDmfIRRz54L2zcpisa/Xry9fym7+8M47WW3xPp2cjuEcDV
hQs9SYyGLhzC9tJQK8zMc4Xq01R9mIUksw0Ol+RACJlgHFvzOOduUwf6cqqqYDUJ7T4QJS2TuJMe
SyH4+2csq9tb+TkkScSBkYtlaaKi/bhSWlVZ41oSyguCOFfZZefVWewoMAI60nfEorhkuzqC7CLn
Ih/wnee5n71KR5JsjyXW3OY1uyjHeyT899Utvi6HCencblSlcN2fqnN6o/vIfmxjx5KxQwm5e8ed
5Spee0M0YHuTrD7QQfKaOxBGvhIYEILqV4mLLzlIRymAEXCoTLJTDz2Aq7pZkByzAF9+eChuzQMc
Ilww7jTMbDneZoyVN9WbeEU71k1yW+/1w6YIQou85cUB+rTv1i0iB4O5+cSQismKzogdxd/4pBzj
EZ3qTrEfxBPK8r3psdN68XG6X04UEZ8sH2b8wHHeusZF8hevctLA9IgwO9PAZ8PkXPU8aQk/P4gO
9BPEx264Hmk7bu3CMQPpARnh+tAe5IDB95DdJddQ3WagB43H/9MSLO80G2klZckif42S10VC+gwj
sTs/pDv8ALvcVdzc7S/aAyksbxl+F07zeScHAcZrfwk4RqcdPfXWnibZB6wiuyFAsOhaLJJ4DaJr
EvGclLkn/8cY+msf+5/rSMX6b9A1TNXCj5t1bXtdDzuORuTJ0Lc4dDkU6tJT4bNER+R7jIApdgY+
sQNzANgPj52Ip9CddlXeSkRBgHiQcAECo9k0ePz9Olf+eEf/5+X9wP0R4kuRZvHyoOSQN/eZR4pS
gZAC2yFPUDBs0pILz7I8WookGriJnSSZLHV5idIBc1qibjdjP7uKcoh4NG3xss5yj6AAUQP65H+8
3j9N9dJ/Xu+PiXpRxjFJlpTib6QF3alt7uNuj2Jeyk8NDJ5OcJ0rE31cERvoUcEDhDNybw4Hxico
uJok684lMwgIQRJtNn0kmsKA7NMWRhdNj6QQc03HHQSUm/U8Zu2/v4E/PYBkaq9UBTxiO0t/P0Hb
MCwENe+o/4aiAy3fVwtWYXSqSwDxuO20f/992p8+MFkzDFJIIHaIcf39F2rTqMnseuUFhTaa2tlC
Gw/Ax6GbJVeGjBKohnwYi5s0xrNfq4mTT4UrDy/jpqYwmMEJ7EjQZmHIVdjss+6kILItGQVbdgPA
ZUlFJaPeW+Jy25HIli5M0QQJSN1xCxvOafyTEEQ0kNrSoiBzghMheKB7jzimiq918iD3S6asgkiK
LXEcybXA7bBUT6REUl50u7B3auO1XAcx//v75/PH7wP5nKwQQGhZxo/vo1zDcRGI5rlUpATkX1tq
v0ZIp/xQR6vbxnsRvu7vv3GbhX4eCDKFEJoliqJJnPTvX0jUN7WZS2l5UcgqMZ7DmjtthrYyUFvv
//6r/pQ7ZFFAuzmXFKAi9efdna9NNTR1eekO2kcrvM3GLXlmAoMVUXAGPg3gittae2FS5WWQKv+P
3/+Hi8/SdJ2yN4n/ELH5+3u1FHMtiqYvLlKs4eYgv1Az7FUGz06eoDfm6WzFL43cXjpYdOp5Vs1b
Cx7/KxVl/5hd/uTlsjSIHqImmVKpM/j9tXTpEq1Zx2sRpBi+nGdKeZkyv8i+cPnUvoRkeA4a1q+a
gqTO9P7xUfzha7c0C66JVibSdowf96HeLauOfrm40Ni3aPf55q22EEjkMEp5jzOzjJmQW4+UqPMq
as95cZ77nI6K+6GlJ75zDKu7//trUv4w41hQYLpsqvgzuUx+/0jyPIxnrYiKC5dGPokPA1wBd55Z
RG9kyaN/d2bZ9HvzejQ+WjjR2psp9Bjk5zrtkfzCH3DVKpHqKmJ9KhF4VrWMhjwDyKsdTUaO2Kc3
ggTy+0YvwQF+4O9vQN6+sx/3Es1FCg0kisFFpv2YRxGczysxTDmTMI09dDi5Gdtd5+KY6nS4B9z7
zZVwDu+Tk3Wl+do35H3DRolpkVXe8mPmjb+/JOlP37NuQiVCKQIP/pwbzVirtbCX8+325hIfyV6v
IfOz+BxHnwtksjSZV8qASpr4hXz1OQ3Yh4wPmuoAw3OCo//+gsw/POEpuiHbFhchcN8vQPk/aJ8y
S+pizXO+xTu1EfvuXa65YDOGjLAiSACxaztCBJihNGXvCYTa12Dxaa5DxWfuhM2awX6NuA7NhR1h
QJLttmQbPmlVIAN4Eo9HH9bq1IxVXTDlXi1exWBGKvK/vQkvbsG1e0N0RG6y4JfVHF1zea+6tm/Y
3/nJPpBHjyCCpNgs+NL3uXlXUVW+L5fsezkYH3ntIaMCbxJ6fD88ogXFEZEUqB4BSlCJtPrGCAXJ
kxb+cYLJ2/n/+xVGOjtFAfzXVAxd+/F8iPNVkps14escYk9Pe0cH45Aiw9uMRtO6H6OzZF00A8eD
eU/v3NTfaqSLJeK9TIrC2FZBFT/qYXhjahmf6xcbVNBiWZig6v7+RUvSdrv+fK2Swq4Cjy0q/xNI
vWYKZpx+yS5qx8KiH+Oxf40JhBIBbQZSTqO8uC0/JSO9yjWc+DFiuxhDXsPlKVSiTWcoYQcMnAvy
X+p4E+Hcw62Vw6bz5ccTGmSJrDRgxNqEcgHKdrc/IsIsIcXn9NmbhKAQgkgIRvAIvX5liKjwMBSq
7H5JBexTf0WU02xiveRXclgjSbuf5RjjgeSttP7SSYq2TZNfFysO1FLzhtSfMXOMEn4gObwJk1f9
Q4hiewBi3w7LETuXmb0NVBAlxgyBEx1jcpqS8a4+MNXFSAW3JtsFUoovJc7MG3WFGFIJYFIYtmsR
/1x0XSa4M5cLIfQoD/8fae/VnDgbtOv+l328qFIOB/tEEZEM2DidUPbYVgARJAFCv35dzXy13hnG
29SuVdR4bIz1pM5P993gojqYtdrZiA03Ha3P5HNpVVIw8R6Jo2kqXXa4mKOYoyNzg0S7qhofl1q4
zbT+mbJSbU1qGSB61UiuA7l5OGfl1HJON7q3fYMIQIqAzjEL/LimWle6lQYGNfdjx9Wsvcv7Oih4
3p4yZY+lwrIHA4iXNcA605ZoDHAM72UM1Ojzcb6bFMBS1FNxt5T3+qkglvGxfedOrvq0pWeMX926
cPiWMOmRriq65YKMZlwxkdKa66xZV+vZ1hru9eGamzi6CnEsJrCaSas/523qFfbTaUt0k1TmnxlD
+1cCqgrg3rorNrdJ+OJvNee6u+ystsaKZLxR3R6H1JTnBMx2QA3hMEtZYI86+bPCNYiVuNrD+vRe
98Yn3SKbGJeCe7aaCsIm2ZJBerM15Df3FABw27iGZKBoyJirzamaUu9hORB3ElAH8BmdMkmtYb0m
iGJw20IBN7a35u4DIKFtgaCCkIsPihF2u/efd0r91yBgLlRJY53Si4K2D3/v1Kk92K661IrZHuxv
mjFI4kbnRkYFgAoFTwoZi8ehc6tt1sXpuRJcBvIV8AjXwUO5Nom7enmu11ldzLAQM2o70fdTAItc
PUlpuXH2V8o4zdpRBZADV8B6Ge6X52mLy6k2U5u+35uVGewofTENrV8czr7uLqQrpKbtiD7uHrLy
8LjP0nh1qcKyKdLeUKmZ7fY0CYA7b9Xsf2MCqCYXPqap0WNGo7/i37tol2vDyVdtQcuT+zwlt3B7
Z5EVnYOTC6Z2w0UNKTZ0blmKp1l2Y+M8rLUjabMvGmXztru64XN+060NwtfxORWOV1OUK1GRF12Z
bYxlNgNCM1MmWB+inAyrm262iek+NPbXjv1y67n0Ftnt3ThvJxscUzWjSEl9PBi7GwmHzjd6FYBM
1TY13ZGcwyuqV+1z7WxsuzelyOXoxqnDte+Qu5rVhgRBb/PL3Y4d9Bi5t8PdjOB4AwTtlDxPisEP
oPwSyVEDLijTw/y8m3IfBb5z59I9yjs/7pYxODiDNqjuXPIKuIMZ7J9pmDBChPeBgR0YRMyywLrX
Hqp+bw4oLa2zFg1VVHaskQAT7ma/srtf7Uwqjbg3q5LaiddvJVdDIKFSP7mJ05L8FCk8oRj6lA3x
49cAU7XBek7t8q3T+9dFZZfAYdfBoWDLtCsnbllt1g5FziaHRd5fM9rrDwSWQ9WsMKcobwbFIS0T
APt3Bxoo6Cl1PwCccA/VCzVrfmqyaG1FNzPnrCvb21V0xyFfDnFBpprKLfjfVL4+1xnaEDVJ13GC
0BIUzb33d9WjKJJw5ia4e6+9h877/KTXj/+Z8g0pg96n6z8p3mIyeRt8kdxM+LP0ZhuihHmQefer
KCNuPXpZeouN/8iVT8hnz97Xxy1BJyT/h8i5nv2152Aa7mpnGq0RPydYPN4qfGiZeO29F8HcSY7e
Z8+fT6eEL7zP+fzzc+WPNl689VuPRfDl83MO6JU/zYI5+S5Bz/9cBvKL1ntjupQUe4+zj/s0+HKD
Gd9/FPHSJ97Iv4+PD5CI/OHBG348VgH/yxuPdGbz02D2NeOvvdki887e7HBDEV7L2X8WLYryD1eg
Is/GPrUnFm17dKvivEh08vfeK7Fi+can3t1XvTmiIAb2zRtoQfjGhZ/HfCSQy0p+PgdDFMpPxyAm
7R8zKoxO3+z3HAPZS95rwETuAP3zAPH23oWKfj1tvKk0Ecy96S78nD69VDKZr8VicfAebe9u6z2z
wfyYBjfmdm21/LNbV3xnKFXedQ1zW492I6qU7kwQ3hKbosjhB5gNyuvPe3FzvCuReLTqzfYgp1MD
3kjutO9MQQMEwvaXU4Ln5gOOdMM3BEHmxv5fBUX0eleetxVjyv6/yzaD6slrToL9hdyLCAAvSITq
mOAY2J4TU9jkcYMB43INH9NeN5R3SNHnT99N78P0xm3wKn8B+lQApdleiw53IS3SQsJnxVd8fv0K
jJG38p4JGiABFN/2jAHFgrwIT/rvd9ymehtvhIgNRiPaMo4Auo3L5KXzX0gu8EaO96vxnl42Hje/
/Ht5AgjKewE7kJsLfgm7QiqV/9aGvDlRfdV/mfC8zeXTSoQW4GIBiAvYbZAHX18H7x7A/YlwK1f0
vGR2P5+wKxTzE7Vf6eHOOfZ62gaKGsr2vFNxisCUb5+33tkvZTNK75EUXO9DvmPvHkkxuDAe2QOX
XaYfc/DQC4+ykhGcQeEjQoc6bU+7H0033tPTPpjCNGsv/kXplUdNjj+BZxRvUPkDmORyzB1nJYIX
zlkFX2v/43F2//XzYv8/WNvSNYPOYfjQV8JmbfRInLMhLQpTPQDKPCpvwoe7909EZed50wfglHi3
9aZTEAzCN8rP/Mq750Yh+vriUDLvIw3W/qPuPT5+fMxuBeKtK6/gf9j7v/ldiR6zzKt2teIwHhWf
63rv/WHvl/7DnOJ7D83FNsutnOxUGW6SV9J+/Yv8n75Qmsa+vlFn71PCS98aXmsfcY0w/6JCCx0G
TGLwdc+aJoubYhyb7Vs6+m/qV5JJbdyl0i3ZWrk9TOfCWEBgwWQUWHrPEJMwHVYSPwljRa+gEvBJ
mM6MtMuHn+Vv5SWc2wbgyUQU/gXPXdRGCGH5LHwaPncBxlhCehRvCdPKY4QQ87kQL5n+bJZs0xxV
+UKAkN2A7S5fjo9d+DKB+V7cmFxpH6akkjmRd5beizexvCd4ku4q3hNbWXkvfJ28tGEbXp5CxRfE
DNdT58O38pjBy5sW9eLFZOP/TKv694z534Zeid5DUe3PqVgDVIWSB2S4YYr+A/2GxmZUMrZ+Re49
qyX1yuQauMSI4eqoigk5bY6BuXBjAiR0fMiYLn9i+ZQ1kRXSG2gRfQU3RfDzfN2rIOM/tHsltuuz
cjhqJfOlyj94FY2JlI5/i2+hWMLKQRE9UK4M5wFgxBvyEXmp3oPInJU3+/pA1Dy/v68DQjOePVnx
Nf78PA5FnnzO384eSJ0xxteFmCl3jvnnk0PjL5CWpZD6AnZdRQuSscR8m8G2X0D8efeLEmNu49+S
Ke73POvaFukPpkOHIhjjD3PBNba5RTgcmYKuEL3RQJkYDmdf+BOF8w7n/l7ne4eA9eefv2IQUby5
mJ7CzXfvXDF4D79t1BqD7xy+AqGK9YPKAyYigkxfJmgNiHHR+Avul5FEv78W3uJtAU9zDc1m5MGM
LuyIUHv68XHD9viewf9b55XstA7btGtpiRtTc1s5XtcHO3QtUJXkC/1MSub3pP/fUFdiMNt3vUIh
LyZG+ZCMLapIWFu+lt6r7Q2BBg4uJuLWGyMEXO89C+LpyPLQvcKZa+8JGIenJ9k3YW02iA0ji8+/
tSm3piq//+P0ta48lnmvoerE1706LEb55BRKZoUaAGvCK/O1ENCWoRoo/F/7h/F2QB4631FtHKj9
SB0WQRYVURpm5E0sA1C9fSr3ApAVPFCFAtU/48MhxyZLT/V1XiQFzkGq8VOf1jw+/bzvKr/xNU/z
CCIR/UsDOj17YLwlDd/3AgpOo2V4S1mBmi+2wb+2w/85p+ugwi7TrZWpI/ONsXpPYaJ/8iu+WuOT
f4yqgDuPsXrX3ZHTMapD+R1AaGGRAFHng54ZmAHpg7xTh01gM2+SHAP5K4qR+Z+gp18PdoFO0bo8
4RgdI/u+Do/P6QR8xTh9634Z8TGS8YBniRpGfjYZTIvJP7tLcWQAdrw8kjzG+90zd753JGvz7j7k
4YPlJ/20EgqK+Twb5lfP2kwG0WZc2Tw2QRtRuxMfKk+LjbiNZJbSUEZ+dYyyhGLZeAl6PSj8A1DI
Q/NOPnFEWYFsyd6ffMB3kyJZJ0Bj8a/l0W2UvuVvdFiMDiE2fMIQ/APY8L5l/jXvHZgy1vYXadAz
BAlwqJfXkYfKq3veMBRDD+z788C8AyOLP6pD9dc6OTOgPLD+2o0aNMJmtGbb5e/pEh054ywB7HN0
8mWjmuAQbvgtoB+hWMKHcPkqO0dfr/HvA/n9O/uOOxGmKxsNah0jH3giB87PRWJRiUh3QEDrT5Qi
RsvXNbshU+1+ye7s8MDDLOHw2CIZSRlYsTGgBjmwWChNOAZdZMWY748dTycnb0Bcnd9Zs2OQTmSO
soHaoBqd2FKZhWyUrAbou0j/JZvWRvtHlf+PfLqLgGXnOTKCjHfCSIIb+bwx0ICVt2KaOPAsKz6O
5DdnONXmKcbAibtoSea5MZCdIyGZWZ1CcS92CQWMk7EayasZUSEVkTQQkafBUEBuRSeGsZ+L6eFR
PnoO0z45hQ/HxIzyfs87JiIESHeN6JbQIQMoDYvSftrXIzVYRyBoBxve3T+Oz6EzIPsqpAtWnPa5
CpyD+R3SqIkndaMuoAqXjCqSaD36M/Mpzef9QIWXmkRhVOrI6eJFrTg/G+AfyGBpX9K8iumZpXRB
lcj/20nD//I8Z0D+WEiaPeshcwuA9aiYVkkbtAxXPSxj7s+StN8G5WQ1kff1qJzQ2C3ZJfYzy+cT
7WV/2mDJjoK48yznokba1zL+PejvLWkZRtZcJRVTPfJ0/u5hNQe6n3esL3DQidhwhZcYX2p0HLXs
/zkUR07xCXaxO5RMyIOPI9khpvnhfDWJDnY3m72eksuXLAc6G25GVINF+zntp1i+HQHny5ZspsuB
/KyxeafYeZTfqgF2J++QWRQCRTfgU8GKf6dYDXZR9osEQvLoMl++0riBojUPgR52ySnWR6RK8yGT
06D1abQdnBHqIPVG9nATuE/6kCYK/e2M9kWLfbyPqayPu37XB0QtoGo3qGMqWu4oFyZcM9PfcWdD
tc8VRHCID/F+tp2RhhvKXPhwpPfreAUQljxI7acD0Rm/P0kiNq9uCGxkKINwQYqBVQSiSGjBy/+U
MUZ1fOSmbVy+rgaicKiA4d8pBu+J+1JexCJJ/GI41sVQQO+FdZzzMxi44CYueGawGnTDLa43vxjk
s9VgH4O7MCNbn/Fl3K5P8WPcC0m2joCSR7vJ3HFdYlkbmBFcBfFEvc+EIPqcBxTB5m41YL94BEXn
sWjAbpiGMn35DEOwn6RCsWyZj9oXlbnmiA64bBt2kX2kgoVURz6tDgHLCcyhbJuMU8d0kAp3EVmK
8knGkI3MQ31YRGq/uufJPF/UsE3WIrh3CY5gvObzkku54j0+/8Rnn+pxN5Qt5pPMJpeR+V6WLgt3
Hldh2y8vc2XPIHEjlLlj1skjaqYqU5EpycRY9GXP9aFQFS1pYeEdMkBsgXRAyiV/Wo7zWTk+9t1J
Ps4CKuyC3bDquyENG/o0YPBtf5vUwdHnmm98iNxxHdSBGh4ibq1D2u6N6oCUR+zLVUKXaE+JTsEp
AoIxViLyGqP9iDADZkOP/Mh8uk20SF5AOaEBLwo33Ibci6PISTOK9yF9ftAwRQJGhw8MZlTEaeQG
VNOjoPU7EFw9LVJ40S4moBMvZgimS3QmI5I5BWK+dKHkRwJqEoJkFgJgwHPIeAzSe+6MQi5v7tZx
gfbNYp4WkWVOcqca7gM9Jhs+IA8ppMAryFkXtao8u/V5cp+qVMwiJaCIoC/jrqI10UzyJ9FWDqaQ
6TtoeYLiEWZJv1rQnZsn0bwypm4x7LEbZ2ZXB1p0YhSA/0NS0sH4MAKbUQx2bgU9E4MPlqGYKGZA
VSszt4Ny2BvpnlgQ9Kb0aVCI7qmiLGSF5G6CMh2egkPQeLJ6hVNRIpAN4cs0FOLmSoF5kC06UPoZ
mZ7yTGrnfZ4e2gkAPhh0uxgbvk+zjME+pDA3LKJXQGNQvcAIcUjyqiKZQDmUn5XJ74MTywv0rIsx
Q6JCpPq/Ws6gxFlVfTtmhWEVyvf7pAltAleXPWCtCusHxAYfCtRBsl9Jt8QUI2s8PmPVUmqFvtRi
brOwlDC3oA8Zdh9i8SZZPFv7eVAyWh2way4+luL1+PvCB/mNWElKQIuqwz74IwFAVonKydnxiZ1Z
+fEvijSg35zZrJJ9wCV1CNABOCggeQm2SHDAtN3FJfvbCw5PDowHk4YUz7H87TvpsYxx8r7SqO4X
pNRuQq7mmA1lCZAeR8pWQ0r+KjB9ok+UUmI+00EYM5mFvk1Sf0Yts3/q7+KCk3MiyQAWbuglklzs
xh3JwjT3HK94b4N7tYlpPgyVAy453MTui1CYpGL3RhRoRGW0CsBZ4CsZwazlOG5mNM5l8BPT6/EM
Zgwl0somXA4bX84B4DaPU7/Q39G3RushWerxWDQ4uoRdlQ3ZJp0/kfxjSq14Rn7XA2EojU70ZOrx
cxpwt3+xdSn7hJOPUU7Ccw6/ymyqOBtcHIBJNssj3IEYWpPPeaSoxA5UKFwts95GKXnMjMEJF0IB
YQVXym/WoUHuc9G/8HVCY2zcDw3eduNjqAUkY0akuGIniu3VXawyA+mxnCx9C/6BKxhTZkryJFwp
PHWRITy9CKm98LUIKClauYNX0j/1e0mPM5LxcWugR8AbfZqExCu+p6Un75LzHQhN08085qB5SjXm
N0RNgfdkPW6w5p+8UiQDUMYBBZ59wKv7K8KrVENELedgcxpc0A3OUZnQt5wwD1WjUKm8dL/oN2Rx
K4EV0eDUr++oooGe4XWefBoW8elJdk72b0PYhYZUfJZ06IBu3dCvdQfSUbiKAOjoFyHlP+ytMjo+
rqbybF0+F+ihCTeSqR5LKFnon+IiJCBOYN/l2IlNxdsYecTPzVBkk+tbOIjp2JjScgVp4gR8nXKB
6JcRePbsGKeHRJX1A+HKO0IF64WcYREO5JGAXfJHZUz/GdgeMYcI3fJgEKeI0GBiIKgASEJQEm/3
3Xk6ANxynoIYKUqoF7ehIQIABeLCUMLGbgg4wCD3MTqiEmHdhFPhBWbNUMCFsRK6bYWrEfOmnJ2x
j0MQtjnGksPLIb0dhFCimIBFGAAVx/bze0gLaGMYyoZkOVxEux3MCqQxwHBhHnH3w/5SgNHfQlsN
SyM71j8/adBBMdghc6DdYIU4qMac1EyoKme4PJD35bsee1LEYP5AmfA/WgjKQA6CIYKGy5AInCPn
RkVjYgXLeyMgFyNcxSRm+/STYiFAMuKyi1QH+BNtSA08i8PMi9Z3JBXHsmVmzB6M7JD6vqBMct9K
HLa+twADCUkiJ4QUgaKMPrIXCpczBJoaatQirlGRg2wUZ1nfZSHUHYlMlU1DyvSpQyA40HEAgJgR
KZJDod89fy/PppYBqjVpCAPQm3+G5jtoeBdrQdbvxSaUT3ldciACSv1VDOTLgwGtU9XAIZygT9G1
gHJG9QiABI5dpAMVEB+mb/Rl98jHQzdUeEz4ggQYgEIailajI05CS1sOmGz1qAeR1ewgewYtNGhF
LaLKjOchR/iEXHgIl2GpoC2F/87JghUDPjOUsxPKFam5iuidy9pd9gJJglSTvbrMg9GICg4VooMG
MgpYQc4OGRzrIkHgRyRtjNZhTbJSkCXYMdHTQpt0BrrstRH1xqwdGhBN6PxCroRlYsMWtv8LSAJk
MEhZgxrzy473iR3TOoKPo3F4gcsV7B5pjcRvRWLXMPUJIwYBxQMATMMsWyWi3sR4O0VgV7IZ9csh
qlGFZcI2zfaJO+hhBHEHxCFxwJEshkqvi0mxnYJniqKgAwy+B/dfFHGLUWljjzb3agBWLMYCqVeY
/ksMR1e4F2NGeV4CE9VjtrINMg8Dg1TlX4ZpIoRDiSN82InBhgHSw+DYk1aLAxKV4XkM8g3f55hO
YvHi9UQlVq4eUAqJAdvzbGxvOeADh9fyJMgWw0yeJQwpIlEOABORVUj8StZN3luASTzY4B6IvKGl
CEfRIi4gFF+scSBTucFuIZ8jRwerIOwxFCDEU3SEpSo0PXf42Pe09BAfa5BFy2AVN31hTxAPfRvT
WZ7JfjMriv98HCK8AlgWKSXMW/owIp9vkGInjNjO33Kr51wcLGJyfEdTJdwYnKz+EbVv8E6G2w5c
BGPqgYT4RE5i1lOFKf4Le88sKI7B1xAnSO937F0WOUHXr8cFAlzHMiF3UXYaogMkNsFMDHpITSRn
DO6e14sl/neGKe1YZi9roW8zboQ4uXiOUJvLuAgi5m9BFSLVoTn2nSxn1glgdJgmJpRi3FuIGioa
MVzFVKLNCaKQnFjYlPpOjFRUGkpeKAOjlR3G1OZ8xL+h0ToMCQgtToQwSBFiX/koPARwxfPOGCOi
Ti8mVSQSGuiV4KVAJhvYH+A6x7tYdDayi1osCF4EPrZCA3/RkCXU0PRFLK8esnY3Fv0skpnaKbQl
ZOM1j8BYwkQEQyMhjvaLcGhISwtkIk2weIrKV7Q03C76lxeSTQKkJpKrGALUBfn95mkhcOHsM/Oh
7QQBZIl7cVcSi7fAZjzTr5ejYK58CvTcsHtEunoyErnGSKWij1R+UwL7i6qcwGSzADeEcc/Yt5ho
C9gpBj4V9k4f8kSOTpgNoQHBUlLOYZ/xb/D9OLZj3xZZ2AfLLwKQkvhHR0iB+m6IhUYBOLriEtsc
rAupEjHuQ2JRK6XPXAXhYutwOfX54Q5D4YQgReghOkWU6/EyOfo6XCBec8SlC88VL16c+909bvEd
/d0ujvIaBjeIT2uws96XT4hLLVEIcf9Fr2GLMhfxVnc4ztw24oyrgUM0JcU8VYmZKRJo8glIEcki
BIjHBCQ3NxjitwCiBRMs0Xf4pBDxXvy1i6chtpHIdPESKXYmo0YZaegXwQwXD8FiXOogZBH4fDtY
AChOsfZEewQUIUIpG7SzeA10IJhYgTYV39CO6bfFc0r0qfg7cgoigHP8DpHs2dyNG3SahNdtyF4C
7cs77LXgMMqneLKILnm3RVjuk6VXfoAXkuiiyzBQVtFhaGFvUGgQEV7HQhbL2Zm7iTtNI6wL6D5j
XcDi3a2YZQNtbWE+Gfk02qNAiLGhfS4qAv1nI3oa75fta3fpSLhZZIdIFjoq6iMtdC87eCAwQUoV
XpsESTaXIBKZ0JwQQZvxjjPEUeCTl6jWAyA4iCWCGAhrCXAcpyKwCP09KkS/9EgJJSxIIxURYJ6E
VIog5z1NzpNAzGqccpOIkYYQAKeVsBWCMkYUhr0wR0ydgmKO0TbdPlSsjZo7cU44yR5WFXY5YrQa
qHCa7KAIFJIH+cvfFxwtwlYSk8CJQCwSRIuyKfn9Ph0JCEISACXipxEHkVCfRG8BKGWV27EL7ZAT
Dj+JmhWv/YzXfoJzhIvgnheJf8neEMwkkiwxVnMo/IKrDFXKZUMFvzuxSuRYLpYpw1gOtLc20dm6
HUxCUC3az3I2jTvLARCpC6J2sjk4nIQYWAAhroXGEXYQS8fikMw4eRhKUYU4oJlrvIVggLzvpxyz
FkHUgXEx4E4ID6QjRgWIseF6bkQ6QoxmHwhFgjbI/O2DgmgALGKAQ3yHfeETVeIIxdAFBZd0BefC
aE6M2GLbGkKw9DIgOEtwEu2Zy5ZKcIl/BXoRsFkOFVbmYMExQ3M1OJhCdiLT98kZoaawkSoHRwkr
ZiUuk78b5mPqIn6HP3gi4gxNSguMwJyLLuUnvAOihT519PEmyQhcoSWwQ5aIA7EaJPxoc3gE6Ykv
axL5xsa4aDbsEQQk0TG6F6DXZIWSN8KzHtM5RzUSQbIj1i1xvwPheC41IFYD4tgEGsF88C0hsPZN
nGy+F70PmUP2kI6CeNoIUeGDEGklSCHEZfMZuVODfEdE7ohxy6UAoX5yCyTkj0BEOHC/5s3oh+kt
k9R7ICcwDRMNgRbxI4Y+u7sXMca1gpASlxa+Ndhw2bLElcVhgHaAkGTHhRj36E+hCjE1JfT2+1+L
KFEHiCbqkH8rAbFpakJxdJ/hkjwxuZPv0GRdaOVQkKgfMZ1FMWHGBumzhStKAAsXl3dHxwnNC+a4
k9CVqC5UX9DGFZ9HZWJOi/oswiMCayttzSQqxyEPNSJUojNP+B3Y8RAhLYP4YxoLoT5ES4rhub3o
X3KW0ePlvehw8ZSoBAVoGsdEwQYghIB7lN4tL8GI9E6CZHK/mI1/h8iK2A7q/v5JdkgCCW5gTpc4
VUuMd6DO+VlskN8uKs7CREKLoL8QwNOnEhqQn/lKWGzfL3lK3VdfelFvBOQvaXhELsSYoTGf/Jl8
NAQ+k+/k5ywWI0diCw3/izxeXqJr9PN5sRNjvh9KrM2YAD0dm0ndX2OhkCXAQmS96wExECJO8qK3
JfEbsVfA0Gvi3azEpa3vCUhhmZcYCRKUIiEdYb8eVDHIKbKlKDROA6uIbcMmQjEwGfI0wu3wVg6u
/X2e3H+3r1eJ8dW+zRp9zy35EJQ50gjy8IG0CUk9kCwY6sy8OalMwTtXO948JvfsifzbiByES8Lo
5yeZWW+LS2KM4r2RUnlJXiy9+52/ePt8eqvirw8SLcjS+vr6IsZ2M9311vyvknV7oERW2YGr84oQ
qISc5RJWgldyaYvQ5sqPi1mkAAlAcDPXQw/C7XgufXMkhsUG2/wwFkMJlGPcSzyHSCz+bNLCjeCN
Y4yJSy6GjHgZ3BHcib+R3YmUazEzkLgwnbCIBGWAlPLbWL7/zUltPJBvhQbEKpVYAvE9/MyUSFXK
wQqpFkS45LufUyC0vzOZHYrjQD8EtdImH12jcu8q+4cuRqnTbczVqHIpOwbJx2jPoCLS5kaXmjid
HOetTdiE6mmUTSO1bvX6NFunr6cUme6Qj218nrbjrAMctNiNnA0wyZSZN6A7HZZ59PN01b8zAX5P
16AhIJUSjqvp+lUSjJ2tLWV76Nag3zw6m0cbCCGyj7gZZjJ1wc0DpUDtbrDrXlt9G1rKyQc9tl6f
SR4Jb0zl73ycf6dyladSN2nPoNh7PVopSbqclNqrLrDip/HG5TYSzbLMk/MONIH17OeR/86J/3fg
q6wVTd+flyTvrUcnNV6Dx3f6MsoOFNKgyQGJxY41bqXKyhP/y7/4PSI5Ry5VlLoKVOzVUu3M2h31
ZZOPGtTJ9kvZSnMeLpWazD/kE62lYSD4QbhzOddke6t/Y71Cg9fDU6GrKNQCuA7s+nfuy/Gw3Op7
ZVeMUp0yuSo5KgX4TkDovNi00FaPJ3/bSXuf9bsLeJG9RVOeiBPQ1i2n0HSj0WuwXSdKCmbe+eVo
oWrPs6KjVfHucUcDgxLQkfSA8gAWa7/iXsrKAUeiiWf3egTthr5FJ1DCOVo652zAcNaBJTvaidY8
p9Zxlt2dVHqmqBTX0pkq3dM5SiVOjWOY5tTD0UWdxgJHBfAqz91AIr9qjcK8/G0PKvmynK7Lx44u
yBtCQk7lZytgx/Onrj546mneLT/2++Ga6QkcY3d47mzKKuuBUdFRzV5oR/6ATqG7wxEcUar0MMbB
naHqPeiaMtqA7lFUY/WkS8vco0P9RDdq6rnSPS1NcEDd+c/H9Hfe1m8iAVBPaqkpiVCUKzGbu2sE
TUOVz/m4WOJH0llQHx/svr6O17vFz2NdFWtdBtMpkqSknDIjCo2v06EKoy6RVPloy+2eQr+njj4u
i2Uv7pVfy15g50Av5zeqDv9OPPx3zCtRuWzKZZ23Vj7SCEqYs3M7SLl8sR5u8ts3O/nX4q4yHNPi
rOxXh2U2InBC8qWiAMmL1jlYXnMagAvx815+uyxQIExKWSiHvyRu/3qb55u0/n//H/V/lW2p1I1y
YFnrEERee0NbubhooHfrBiag+Y2yAV79v6GudrBM6047gMw66lbAqDcgyxpfaT2p13XUpmTyLrlZ
VwfSSrCynVHWA3WOokC7fN1qpOcpBDV67z1aNjRlE2paEZkpWLHlV3VeOFRzE7HI7fl2PTToRdQA
bNaeX1kZ6IEzvcHWrZAToO5ngH/S4CnNCW+5CvqBe+STFQnV7Kj/pwRzRRNhmlRtnP6+xZ4/zazN
WAHwd50/uitMZ5onUY748yl8e+Z/bI0ovj9OYZNrznm/WuYj0100IqnMV3Xz1dWfdRXTOefnwa6q
Qv+HlMF3Mh3BptD1K17dL3vqtjttCiFlqx3n6I9yRWjYWAPB30SFBjrfaXBaLk7ObFnR30NfZEpc
AWpamomNULXKiQuSjLIe21Yv+Hl2l+z4K3mvu4h5C5AvgDvsK3WjULN6stpsNSq1WN+HKtVr0L5V
Ug5yiE/W1gcZhfbu1uONcb/RM4wrgOiUCVIseDVut2p3eVFxBpgVB32cnnf+mV5kpx5tE+qJUgNf
MVDp/JlqWHQ0CkWy7Xc3juZbOqB80kYCGIjRK11X71eWU1f0ABBLZtNbmOZrhm9Vn+JDij9z/P/P
/IZCwasD4DpgJa5M5w+ys5ulsW6ObQYS7dzCG9QX3TZ0qhkH/vPmfrMuBqIK2QaAxFQuFXV/DKQZ
y7ZGAuUjFSdxSWODmC7fW6ykcgD40M9jfacd/hrsipnWhbs1ip5LEqL7VO/eTGN0Igxl3DnbWdl9
9rZv+fYG9MU3QpTOnRoV1g5W6T/J2Y4JxnohQrRyFg0xBG4MScBVp4z189oMIcIr5vhrpCsi1bT9
sl2m62JkC0c2JCzsCI/RnMJt52X96hgzx1jfLXNyaqShjotjYoEGRUfkuqHI2j4NTMpdzwV9/QCy
663zoZuO91oR6ERRARM53il7MCSl6cyYh2irdWhXn13x2PWk/d8is0yvrKURV+6fHScy+VlTKMle
ej+vVBdS/2mlV6ygHjNbPZiw47Ih6pGT6wtsjwpM+24/qMtVpC9f1GPcEseBM5pTfE6/zkVwVNcA
JX+trTWW1MbrVQuzR1/MtBkWg5Z2LsbnOfe0zexA7fNZOQ2O3UObzlzsyZ+n/z1FoFCxUoDRcK9o
UDlobWHneTEqmkHdxXa5p4XTcH1aHMrqBr1/v1MCxsxQjkVN6hUXZ6m1sVYYyEs6w5xPtE8APFY5
qoN0WQTqIb0DJwn0fiBtVta0d9j2Ha6+VMJb6cLcWAsBInRjGlqbG7rqwP8F+KYA0hkEg1zALwrn
vjEA/UvJpjCIg7TkbG24Manivbu5cepXUEUX1URfCNfVwUvQwGe+Uk1be9PTtEOej3T9s8VbBz+U
HdyfxlY518BdjNPtwtVfdty7azdk1BW45D9jXwNbW3XRUzbbXjHaL0nY6tWxbRCNXF28KlSPSn7L
4Q0Z3G7f1PzjUFGcWd8oDv+WbP5b/gXR5g85ubbN/GhU+2KEIZTlodbOdHOMgbMtZz/T58VV/oe9
/hjpir1O+/RkOM02Hx2JOuVU6mQkL6hAvQOJjCcbABHQAyFCPSxEERbFW1rYYW59al1Fc1zjvqxm
5aEM2vZMQ8e+W79qdRZhKYmrpGnaUDOrRGxWVLx3BM/kuLtV03trr66cgM3WcYp2a7nD02oAcBn9
dYzT4NwkNz3uWwNdacld5RhZnWf5COh+BlIINljNoHKmYgr9fCzf6sk/TuWK/EGCWeWgm6zAdn9D
ph3p9qMqb2k9FtfOxAT6ebjvSR6NBcYPYFIgdP0tOsoeTYM3ey0f7VWgqgYHGlJtzzbt9I7gmY91
AEdP22CdJc3+GJhpn+bt6158Yw5/B+j+h+3+mMOV+FKPNdG5EzR/Vsasueo90LSkVfxq94iEOoML
6Bg3XJFvT/SPIa+I317X9dncu8XIoJvlBvBqJQQJgWYkFgGv/8vlXZFptt9uj1u9LkbNfnakPVvP
4TbYjG3rHFSH1xpjf18xiRuWnX5riVfOVk4oo3Kraj2yaAhWHkYZ6OJOTUc4Z7IGp14HAY4YnXD8
kuQOYEYyGDdTN4PsMGut1932yyT+3S32vQcAk5pUD7sVkU2l76phr54Wql+pobVPcFWp0KZJo9kX
56mt6FA+6NL+ujJvLOk7t4XO6f8R67VOVYApos04TlIzUPQ46z5xWJXtI20zy+UEE9bBg7NwZs7a
p/QmoxXglrDmpiAKVH65p8VK5WI4BcyLmNCNUxaK+Uec/jG3KxlRNLtWq22zGLX7sTgPgIko9nS7
nTcu3WcOsWETmaPfq1WYnnm6YX5+b/Ga4jWZGNmOfUVjG6esirV67k02O1rfAJujhkRfClLim+Wk
V6y8VTHQs/zWomXD/1k0ACYadbo6ENjm39KjOIJYo7tVPsqxM9MNzUm3/SOxsRPQ7SQEH+xBQdi9
HR/bhw3mhk5ao7lZFIe7TVHf2oJvvDcDt40ABlgvDsGhv+dSO3g5itsWo0x9dGor7uErbsON6htL
Ws2w+zD4Zj1wNq/EiHL8+vONGTjf7sZ/M7gADvyhu/PGNg9ab9+bVKf7c3nf1bSiH9rA79Ej13Ee
6gIGPHLjrmteazT3OyIZ9TJcdUmF+m03ZG/Q5btUQGGks29r7mfr0wr4sSbo0Z3GVU90RgJnVrVG
oJiuGzIclbtzTbHFzvRyp4p6W+7Bm0VmQPtcdzrqXDC4d3bPP7eld6RrVWbXwJ9B/lUxWTqrWMuJ
PAKN5W4m7UYPXX07PpT2u9N7M2lYvG4+D/Xpf3N2Zs1tI8GW/kWIwL68chUpUhJlSbb1gpDbEvZ9
x6+fr3RnokWIQ8TtjnC7bUcbW1VW5smT56xMC+Iau6mvnlutPWp9hJnDgBhNsnx0OBkGB9g0PEjp
jwoEJvbpZqZPRYOHO+7TA4aXGnw1c1PRoyrMlRHtIrTY42Iz+IgYN3TelD9S/EdvXmY25MX1QH/D
NIQ+ImKj5+uhBu1yi6H+TMAbzJLhlvV7iZab9pz0W6dmKJ8VguFRBefT+Ytl8/UbECf1t73x5fqT
9Sj7XthWEUdMK+1lpAWFb7b9bNEQN45RwzmaH65fUL0Ygr5ccRKCyq7uDGSg3DuBBne4p7d7b8iW
sntXxD9ttKi7OyaQ0mZnNqfQ/SG6NurtCIUx/MUva5aOP6CO9JxFT9fvbOZVTDWu3EjXC20MY1H8
E7Gl5OTGyR6YsSiPsRJvBZhy/YoX06h/X4U+iYetU+Z91Y0EJnkrN4D2CNQ1xUnDjB7Lt/LH9atd
PGq/XG2y1GSPna9odSS6Ui4dGNAivnOSnAKAtJlLiTv/vqxsNA5JnFUk8M6XdRKmTREZI5lL8ULm
At7gW+bCKqsNGLjlSGhtbWQ92BrmPna8l8ak6azjC9l9pOQddsjsODaIcSUtK7cl43c2CX7G4/hi
oNduMqFingzpIcbYMYnXUgubD/uipk5WGSSCsHgm0Q+aU60xYcjGFye+njEJbr7W1T7AP3fw0XEv
BrIc2g/SO4dugS0GvAfoPeUpcOhUoVSVftTwH4EQQpjaDtZsqc6IjsMoB3NcqrWxrPTOUD90IOCI
VmPY30phuxfJSk/vI1T2mBf8hyWjKAQKVCRt5HonLzZLm7qOZIt4gdHFVh33HoSl9EBfzZz9ippI
aadf8cvFPnvuX44K1mc0ZEo6PL38Om4EAyTZeotdtVw89TeP794RTGd7WCxvmGLwYELE7zenmULz
IpCEk5ZhmdTayChOsm7TT/KxLrXwYFfRQuuYXKjGZWz42/6nC9wNHxmLFQ+jarPbO9pTPq6VaFz6
2DxY6H76b7a+x8htoQ/mCoNp/UdZ4Zjjw5tNh7tIR1PsSDHYAokpDJoN+drQyi3dQgonFfw0aQ0k
4a1FKOOsMjabqH/156ubSxEReBtkzpEtTCMmMdjlN/1cssOD47156hFXRFZ5ET8Kiwujuhu9Bgvd
U6S+OSy/6xtVvxQUFCH4iFSYoqPwd75R/Vg2UqUcwkNiQDgZil3O/kNTaVVjiR1CE6/3Ri78l/xd
UGD/5lq3HU06RYGEZUDptfZW+1DQv6iTo14o69xApbsuP4tAU+S5+mnQHPxnjjklmiq/yp1/E9Uw
bmiKO/rGdyCWDxkOZqux+UMnoRTCtEUOeoFXt/fS2sHOpVXdFx+x1K3yaOYA/oQqvq3xLy9gEoP7
MhqHwSchq/EOZZrWdzBRhMdt2ZuSn9WckRHpF54kKwLANk/6J8MzX5ThjgJEVU8NbuVKaK0axcN9
HtXiVlvnXfs0yHCs43yP5vrC89Hg0PN7Re821njvNB9geRBW8GuXf6aEFQosR6oJSKw0ix4xf0/X
MwTXsmJVRFBDH5Qdcx5P8chNrKeQBk8b5Gs9ebTSetl6yiIb4K6Mr3TDJK190B6q+q5343WrQ/Dw
7/M2Q2yOIQSUg6V3yVbXYR/sLIkBeS4vtfz1XnYsakiM9KW1HlYY0npF/ZBYEJS8f/IAV0l50frv
TmJvry/BiarW/xTWSH/atk5doCFBer4EmxTFs8ANQ3Huek1MN3Hp9Sc6HxgWbNv2mdXkoV3QvJSB
vbp+7U9lvu9f/99rT85Exys1uxlpMeUKfUvpqDnNIqICqewHVb9zf5eYfHH8AyI6yccQwZGL91b5
yniKai1ExBWFpHxsmE7UtYXzcP32Lm/Of+9uUrhIUZQEvhRHh0o7qfUruJFq7wB0+vTt+oUuAixs
f7orqGJTn02SsgirRMvro/BQVvumfWtwqyEvIxtVUlAkQl7GQRnjI+PEe4Ar0WesmzkNjc9g8+1r
fLmLyeGmoaiSNA5otGxat0o0kM0vZQ8ypy9etH4wy3Fp6MGDkR6tTNBnuvTRCN/UmJFUYIFieObe
XXJm33nOjWIpIEHXtneNDxuOj5VjWOCjX+H0tzKcXdPe2ciYatu4fC+7Y9Q/0jrrrPccdkzETI2O
+oW9UxLoti30bd5C4DxzOEjlT2s4mBzzgZJusyb64f5xKWdjbBbDTtlXQ71OOhPwHv7yyGxqRHvY
gqHJf9MPzEYcDweIER/ieOFcWxbYkrkq4iUNYxlkZZ9drp4WYhLvC1agWQNUkPRgwge1QwbUuP75
L5WEX77+tCQsM7sJyjyPD3XwlmNhjoaG8W5ap+tXUS4u538/75Sgg3SqOvSdL91FVPwSbQ8CO7ju
UTMofMZtAE8Tny0Fo7fsna5lL4rTAOvkvRred/1MHTKRa/m/YYdmnnDpNDn7JovNyZxMKVMwRdLh
GNiyrE95cuo1HOwcdLoclxjMADD274aSrx2JkrU/WDJEZetkKLCe9WPlMRE84BmONQvJ2lKngtKq
fhmFzEhiSQvVKZLp1NPGwhANKG0Z4k6nWS81pXLtM1adl8tGq2+uv+iL75l4TFNa5WD/bMR8SdtS
PWrd0KXR0qV3YicUezg4DsynsZ0BKC9/UltHSBenTbqmE2DWbNS8643OFxVMXJ66HinBHFPQn3L9
ajfHboDqH5T7oTgGFlA0CnLg7LrGU6uclZyN15/8s1z+FkEc3TZlXcPVYtqUb+N8bMJWig45SmA+
3pxF3m0awARL/cjCZSvfplqOxeXwMoY4VSV3QcqAbrVHf3wp2veBXy1VI98W4Z8uZMQUnmCQPPqc
SvhcVbZ+I+Oe6I/P4ncGHT+gJtzUWOjFjFy06q4356iPFzEzICvMAXC4Ek5X56djmDdA32YbHHA7
4VTKMrLAfWBWC8fbw+mBXeeAj1x/jRc/K94IOtmohTWBOckK1SzoPEMqo4OCySgNNS+/S4NtS0+w
tIyHMEDchBfg2pQ/6VbpGMWjGhp1ohUpjEcKbcbNTJrwuR+nn/brPU3SBLW1K1VR2+hg0miNM/ch
1c17E5kBnAkCbViXhncYFOexiax1wtpTTe9uEbg0XUNum+GnMngdmTum9nQebGTsI+gZkY+jA2Zs
YJ2CwVbJLyYGmn7ivLmAr0Fm4mgLjRBP3oJjgNjs2+B2OhrNr4ZvAki/OFKPvecr1im7ZGg2vv6g
9og0mUxoJOO9Ps59G1WkJNfewyRlaZyRrR3ybUjNu0eLITWfkwN3pY4qRhxSUpIAeZGXu0vDDLZd
bOMNfeqciATHWSmAC+W+qe/q8c74Zwz+YAJlG83MiXIJ2VDZy4YJ5gpha3KTQVlmjRzX/iEqxoVK
oZ2xH9c3WNXTwVNnLvaZnXx7JYamWuwP4rk2yV7I7keZxJJubG0sBhTjnfSXjn9MgdG3KXYqjExf
30XdU9YGKy1NjmGsP0uGQ0z+LZXS3k+UrRRCHQZ1F62kvq9XgbIRnL2qeR3StxaKpHpKEAl3XUg9
zYcrF8sxLNYwQxRObRX3nLrAGYwjXzA0S0Bdvj/jDOZpDLEOl5CEqJ2djvfrSQoxu+rcZVBaiyHO
Vg3GyVWmHa3m6MnJDR1jPfqwTf2mxpr9v+zsL69qcuoZco+hRJ6EWMWSD+UYfNTAvt2bhLGZtjIY
20SrtduFDGBEuxhTbkcxdxGpzhA/z2LRlw4q9d+bmcr+d2ZRqKND4UueI+gSUbEGyNAh7NptNRfT
RMz6vkhMCwl7PIzgLp0HUjXyFb314SyNhbpVPXdlqcmu8PVT56urhiYmAjyYXojDIqvC26TpZo7l
i0m2irPQ/7uDyTId3Nrzh4BQbkHOy7K7vtn3iBuQYGPpA3FglI+J+9F6JxX8nXonnaPlXOKs6eAL
MgCScDPQRSL4JTMIXDt0wzGDt4UzHDkYhbVHhDS0LWwqkt8sZ/aY7pM7//ovYUmqJesG3A8Fp7PJ
keJ6bVdKpgfIUZ4smXHsLSAaDUZOs6Ldo9ZcFEyERXNI5KXU9utlJ6dGl+VZIak6knvZByAEpGmx
gWFLzuyrT4eMb8vry/NNIp4/Bk5P7yq4d2WGIXKsUq1lkqn73PL3faccJYOiIN3ajb0PauatB3p8
Bjpx1bAMkr89oSTQFUx93jX9RwFvJO2NN7DvUc7xd0HzXsIPo3U2oRvd57qY3dJcaWmoDCi1+pq5
l2VjIwFLM0MQYHxxwkFGLDqoEfhI6tB6/NcIGDQbGHPt/zbpPq88pFP/eKGKWY/z7GO6YLnCkS8R
NIXS+e32AgfXD23zYvWvJAuL1vQANcY1ljULTGbXkMwOUYZmgjvAeEQZCYu2oZOXOC/cuQrml/Kv
2toEbXKT+PFWMzuiDnJ4heDGogKqmg9DYGxH+6enQBmHQ1OQcykhbUgEBSzGt7uIISeUYopmGai3
vVPBbv09yJvUttaN8adVMduEw6Ee+Xfj/jM093X1Q/XvOtpUFcNJ+Al2mCSYwCYFJsd95CwhVGKp
lpAEIKw4NhjeYnKDG7Dk5ge1ppgP12aJBIXnv2djchMa5lNm5scsRoOmQ/wgxpFKe+wKRssy8gde
qR0ze0kJA3K9lFNlpQ7yrZc+i99SpT+GgifeDCp6OSn8stgmSeFYym2iBaCikI5SDIrrnh9HuT2G
+YcKlOZ02LXWM8fsxa2EiTAeadjV0cA9Dx5KyZKmSAwOg0oq/EAZROargFFe30qXUgeNhhj5LqRa
Ounnl6mdrseJjV5dhSiYwYh7u3XBAID7OzVdQ/G7frmL8JOuA3yYcHkt61PK+UtM7NK+kno3Dw5+
+Chq7pw2IGHYxDSiPGm4Wln9Nst+xu5Hkkub6xfXxIeaRg2d4gkzFxwnsbI9f1i83WrfV8TDZh+2
+lq12QPPmymnpHoxdRx3aaLKG8lEYXbctOY6ln4LMIRIVgL/Oc9yB4LA5JON8QbIhTYwmmwhnFQy
0oxXs7F305dU1o/28D6gO4SdSLR2BNFg7mhRLz2JbUDTVnRIwTirnT+JV3lO1jtxfODyjfk71nE4
pvPrMeU90Ei9H6tTBjsnbtqNJ+w8FGFej50p20+FcNDWf1EiXxQquj/Dc6swUJA8WcPb0L4kjTez
xJS5m50cRrgJZ65mkAVB0cCebqkr9Kndl/LO/akgBwCkunWzBY7vxVNGR9uBmnD9w19cdcBsMkQR
qlS4xuevyx3C2jJNTmJAR4NuBfSpxshvpK7dRa4FP7RY68Zr5xi3RdZh/OrN1REXs5GvdzD5YEPu
qCp4W3hIS3WN5dcibJACcZL7gBrCzP1NA0ARVEwYQbaEVp5m41Lnq+b+x8y7uPQ1HM3CK5sWuE6X
5/xdDIZnxU1f2swwbSrtKbM2ZhAsbP8U6IyQkk1rI37DQGn/NON7wVhVrd4ytjRzF5f4XQ5zQXwP
GROszwX+JQ70kefYUBKgLNP78fctKVBDcGtsGphbcua1z5jVPK3sUjn39bLm+cNboRaEoZb7guMF
GaRK93G9B5jIwMGw2mmYtBTTcv5LWDGwlegL0MnrT35x67ICiX2gv3yCyUroBikdewkyq6gFMOvD
o0+kKFbisy5OrMyiuzFwWo2HP2DhMt0OGTRLomx20hexJGqASYFqxmWylHNpL/X5siLHK+PHqptZ
LZ9t+GnIBBIH39IcoGpnslo8leS0VH1oxMPa0j4s/3k0EPLjhxX9Dj28GZRXJcaVAnZYTf0HtBer
P2zbW2Gxua/a5Ic5PFTAch59Ldl6julSOQ2t3/DN1X+OOdxk69EPzFVqE49Mf5nCdzFr8ybwaVWF
76GjbdkOjUo93SLdyS7BLngDj0yW9LkwcXFRink1FVM0qI9i63xZlFKnaqVR2dEhyj+KdO86wU6j
KJWDPyxKOgFSrm3DypjbC59Q7LeXzFu2bOK5QdZ+ft0mitK06rMYeFbf5Cq7kYWYw1LT4K11Vb5q
Nd5356xG/07iyzOIFPMrKuHceoys8F0ZQMzz5t5PJYYtjWcr9JaCupcqpziUD0kmH8Rf19C64kOB
Uvq4DEodQ84oI1m/jMa+wbaQFtwPn7ZfFbU3RSPvJU1fhCl8QPt1JCLAYLAH/yBX0r3XZ6vxQ/Tu
wfkTS3T/9YG/LXWWAT+zUHNfOw7Bo1QW94ViMZOKBstQQPodF2WBrBOIv9Tv7WJbIkdZrZ1x51KS
thuz/CH5J2ncFQcvj3cujbYxMhaNiQ6kQL9aFH0cFPkq9ybOkT4I87UkD0s/T44FT9eQvFPjRO6H
QBN6Wmy+ihI0E2MhQ/rRsSOX1t1XFdoy/nsLEXQFOSPuH13tnf5GNaCYGuLwPa5hBxaMpPnkmyNv
usrMG/2Hhd93rRaP/eBuRB+R/9cEuzZN3GFyZZkZlJrBsBwl68Hr7T1cuFVW7PWoW/mMVBnZUk2U
t6jpF5Y8YiwNQMRgG/A/fAiVrb0k3IiRUq92b3Qmpf2yW/um9EBylmrpmvaXUaKfEaC2BKifmCoT
rogQi6YmTWE3AnqzH9r08XrIupgAO1/W5yRq+sMoDVYHLZwEOFcQCEsR/uqOJBYmzp9G/iGx9Unc
rl9WhJbJrjAYkqCCZQiddv1kV1QReHfl5fZdSuM0fqVMUsJ7nQZx/lt3N5k+AxhcyITpT5gMPinC
rnbaL4lStYkcKbXvoEV2yQ9KH66Vq2KqoAwfrj/aJWiAgXXhvUwKB2I2CauJP+aOayfSXRD+aIun
3mQIpVh0Tgq2+BPiVTpufYaE5UqdiXGq+Fbf3uq/V/6WCrna2IyOSzETYO/d1BvhdOeFL3FBuUor
oUnlD9KDu9SSOJ3QOfqfEbcYEZEAiQPRqPFRlgp/a91ex+M16VCz9LK7ajDvY+e9p+WiU/dff18X
v82Xm56cmb3CNhk1pv9U1ImYSXO9vWsh/kh7FClJ++X61ZSLK09lqN1U6AWQL5zH4z4Kik5xSunO
HFLMT5B9hIXEbOMicrAFZVaobh6oiy2G8FT5zjVd+orZwjPWDIxKoUoOgc0QJCZBsr1+a+qlW1Oo
BykIdRCl6a3Z1agppaHSctEgaWdgoaa+Fy20qERoBxYJvBk5WydcPeu1G+yg+TlfSu2LuNv+QwPu
E9lvn6/d8qTnqOhr6KH4xUJW0195hkwYyEZhexvRc79+8xcASChvOORBvdEVbVr75cnoFa7FyESq
f0T6KetO1FQi2ntzuKuoWqeLXNVw8pahPquUfOcfUJYku9QlLTpI3lvJmOSYL7MEzkuFWQmK6Xa/
AuwZDLR/q1epz5Ycitcf9VLFYTDbLkabbajHqljRX1IJpbTGPkzpCua+C7fW3qhNvqJn51SQ57Z6
Um1lZmYSToDK/mskj9cvf2m/fL36JLwMDr3SUsk+EQtzjMkgj2OCWJv5GjKdMjucfqm6McTrNgwA
V414ff60WHFIQTSW7l3a0aZ3WFTgYGAkOtRChRjm0+yz2bC+luxlczfo3bYHuZptM186qWC7y4Ym
Q2f67iqvprYpIabgH4YeczrcOJzXsvtAo4TcwdTIm8lBxjlL8Ymf6Gdz++tVp31Zel1dFCNJcVeq
B7iIo3u/yg2YB8ylHQ5q9auUDgLQEyFjWAuY0XsXUJY3/Ln+2f8/j8+iIzTYLP3Jdw+qZKjasfgk
1XpUMILgnDx2aD4rR/cf6bcUzmFjYidNdxrFDON5n1nzlE1X5fTZ/bHyD/isLkbtg8Q1RuOffLWV
94pxZHTY8Ule+20NpjrzuBeqOcNQZBtupmIqyD6cL7uhiXtzVLP84MV0aKHrKYMCHIrUxNpknUNS
DAzEPnVMbEj2+qBc0Job5LeZ2xCJyLd3QJRhzBf+JnX1+W0EsmS5ZMXRwcDIxHljNAysn3F9B73b
T36HKHoAuTw4lBoVDkkiU0XzqLg4Bb/dh6ggdKRwMA+enJIk/3VU9U14+J9uBzRv6NRkw2FKW7JZ
QKYSza5aX848/8U18OW64s+/xDrKlxyMxwNR6B8SZadZR9m/yaNj9RvaQRnfuPVN1W2yZqZuunSc
4F6N3yrIN+Xp5LWPTKt2pTdKt1CXdDROuiOUrRKxlNlgLl9KmgzBrIavBcn628lVKV0wuHrzxBj0
4uk2Xr7qd7fl6u/90z268Ftl9wtNem/h/xDWWf7m3r9Hl7JAdA5vuCVg1679o6BUgAAzbuSIST4h
WB8jNX/nrX7/TpHKO/VorK9XD4cOs6gXafMRL9Y/TCQk05uDu0S/a31A8HjxQ0OnP0Y5tF1hOXYj
NPKYqUkXpwNScx6SURuEUt3l3cfp+ie+dJ4weutQnMIO/qYNEZYmBcAQune590ZUBf+HPmTb0YKE
x9D/S3LM7KGGQTqAHQ288/VURn2dJjoqSkztdEjiIAwAH0/IOQ2FLVhh8LkgnEEfj2aW1KUAiugJ
ElWCHUnjbnKQjbJXjGEVxIcUk3ggYp1KAK0QuoZZeTSrLVpTK9837q+/3ksMEFFxKJZJWiTrU0pY
zIBv2DQMGfuQnzxKG+jUxG7KWHpBkFAEnSC0TjRN/6dz6OrHzHqFHrv4L6IMZ7cyCSJ10YfV0FDn
w4uDoEYoJYq3NJA4twG5rz/4hS0svJw1xZGhNenTLnEd1bZpp2BhPv1x102WkvbLBAStkmNSzYSp
C5nz2bUmGZnlG1npJjJ8ODgK2BH2qyR/FmsYMT1HjCtff7RLSQGYsigf8PoE+p0cThXHIgU5OKuR
56Rcx15dFflDIf1No3tl8NFh+hG1P8LgZ6zcaPatYgPRY3JQ3RXDP+V/KeFJu1VIYzAABEvkfE/p
dWEPQxxhklXvg3iboT4VK8EKRI62kmwcY7IzyyhW11/CJxdkciTZCpkhzu+qpeNmf35ZudL61LIZ
BqwFjbP6FcrhY5NXxy5OVgyrpOFtEe2SNr7D/nzjuukNAMwCPFhpP0iTYa0bqXzwfARp+9OQ1PeC
cRMiigwxXm+9ZaUWS615NihVlICU46PvYBnI0qbrMOh1q73dljelaR6b+mi5H9cf7kJQhMgIZQsQ
HTbe5wL4cuxJ7NOiy5Fkypo/rsF4ygmOrHmr9bv/ogDDpTiAZE13ZPbK+WsM/QrlgUD1D1D13eyu
sVdM4iy64gQhprFngv2l2oVsjeKSbQkU+ukO+uXBPLQx7KDQrDs3uS3R+McgAr8ZHMfqrQ6J19k6
6NGq6/9yoOOgDtDk8FrhpotT+Mt1U9NHyESmS0OfCIIKoFxMgZ8zFPZ4/ctdkgy0GerhKrQ+NQgq
51dytNqtpTFNxXR52SIsPIQ7egFJ86qNaKl6eJ83Kz2xllL/kge/5AxKaYKoqdSAYP4HyQKgXxSw
BBtcl6dzuklZUxWXRiKU9HjyYtxWwR3JWpDOtB4unG4iHkH7V9kRKo9+/tiDZWa9AiD61C3vhfFj
u/gpxJPnmOUXykFxHYho1CAgKNPeNeJzcZrnZvbEWOg99mlHLNlW+k7+/Q9agTtkxLy5OPMduT+/
4mSD5KVW2E6NZGUhkUENGEEEpF0xNu0d7Enjb9+0S0d/lfTb0tAXcewuIu+2oiUhWT9srVrozcIr
77N2oSIpj3R8+LdHEVu/r+1t9NJjDDAQax6k4J+ZhSju6zw+nt/3BOP0JYl3FYsvslZfMGBD+Fxf
ZDu6ACdGvISa+cwFxSeeXlAVywxRPk6BqeaSlYySUsFGO4S0DNL+biSzGINqWZLeGIi9w89npiiu
/lTxG6flOqSyav3jPJdZRP5rNzJZi+Ewtlqcafl9rv2V3HtXP3liTNj9cHF0lO4HY904aLTH68jY
zrwDkcRNLg0GJSuWRX7JTpikOEag5H5rgI7ooSDfJDH80xq6cq/tcio1qTWWkANlBXPErkC1NF/q
kTqTHqjfUx+Tm4BVwli6ojjTNmwvebYydl2CyMbRQOi1d/A3ijrEFLIflvOsFlBchvBJG99N6b0L
kT+nY+CJ8lGRokUTq1s7ln7I8s8eRVhlURi0j7VxnXU94oDhuhsVXB+bBZN+m+uv7+KNG7oYhzRJ
Vj8f7EuUhpAQeIOSgkB6bwqaHEgKpNt83BrNzDn0/XzlDVmffFYCo2lPwIzRCmunpeo4wPeXUOTG
Hys5wWbqEjCdmdB48aH+vdaUGSJbTVjknoo9gbwlp5DDlxr/EX9rzomCXdAyOnsqZ5IRRV7P5H2s
ZU/5rsAVDN9J4OSFuciehI/My/Vv9T3n5WKgoBZfyoHxMilnij4pgpC8+hA0b+xwoXoI+Oi4i8Np
qGfKtgvXcoDKWRiILVBDTXZVnCqJG7dFKjr6VA1u94xuS4iyBWLAhvHbolV2/eEuHTMw9C2L7FIo
VRqT4NmVuk8nY3CPEAA16blUaBXpztJAgwkJ++ap2zUIqQzM7CKZefDkf+pyVppKPNV5LEEakMQW
0FFXWPuTe4iSHIa4TDulRD06WTJbmWrPBX5R3hYRxMRfqO5K+d93xrgo7WngZdE7moJuY6z2Upbn
AnDaO96rNzyh0gho/9JWbzn2FcSBmVf9PVqfX3FSPvi2NGq9lpcHJ3/yc4yx+nBhtf8QH5d9KPTZ
rXZnq7iIr6Rmd/3a37cmvDRLk0GWBbV0uoZdtUkayGsMvTDGOj7D4WWek4Gl2a7B96NRXIj3yWVk
m0kMPvWXwOa0vsOQUpYesnjf0ylIGkDzfclo6P/+gUwFmJx5D3qNU5A21ZoOmjdUIDgoYOSM8gIv
QPUY0mLmtP+kgZ2vTo4YJJwc0dGkazTd/+4w6lEKsQAd12i8ybWlHa8ASE03X9YRQvTVMaGKwik+
S6ET3JHep8GJOnxUtlX4XPwtsmEdRzOr6Xtg516A7BwUxm3HmjZ2M08dYjW1oFlQiRs5riDVOzPY
TWetihhD47ntckEEwyYAQpRj7ozj/jMmf/myijwkVZ5U6iHsUqSssD3sMJXRtH2S4Arh6L/VCK6E
g0OSMexCpt7bbqWX+1ZnClBFlSONIvps2ioMj25qrLyxXaHDsK+kbHt9aVw4HbhT3gpIhcE42fTV
JMDZgVNAjyx9QUaCeViU0ECqIzO6qK+War/U5FfovUJFLZlTwLqAQ4nLw0JRgLLB1SdbINGKvE0a
EGSYBklZ3fr0qBi7Ds13xXtxq1cWquBJJK+VjiFxdfR7C8IOLR9EfOaO5As98vObmcScXArT3mEm
7GBW8bIdzFvf+ouk4Qr5yUWmvSv9cxPhjFTnt0YxF3S+H2bn1xZ//mXFNImf2H1Im5WwzncQLdQS
7Yp0TeABciM9nPnwF/aESevMpm9Faqqbk52al7kO2YF5CQtESpJQ7Xgeni3lUUEXIdWPY//eWNtw
PI6o1FBVyZg0/SjQvWTAPA/naPwXX/3Xu5mUUzZzwXaiMiqCuDiMrkjdjuYuyA9ImGverxg7MHT1
5mRuL+AOtpiWUMWMqGKBPpy/9CKElx9UTXrwO9j7gfOWoTjUwkuQ/F9KZC2MEAln70aQbqIahea5
Rs4njD8Jl8jd0jtk93K8TikgctalCuPpyX3ulu/5KG2qdgWr3iwCGljYpMjNXZAwnINEdMxwUoxA
fNQwWAteoGd3qLfTezjQQteGe83Rb+ImWg1+daobTCKbD3JMzuj2efR+VV0IUSBayEV2Y6K9mRcM
RKKXZmSHyv5pF3tN8o9xiB5Lf1vJEEOScKkxH0uXaaeVb27zEZfe1mLgQLOHmePpAmbHtIoM/E7r
nNGd6aERFoU7IqzAx8/ag2X4NPRwKjKhQY3pDdwBZIT2ISyvwv+IaadCBDKraskgKot7ZdvojIUL
JnxykzkX2sHwr9ziKQyBrhGStDBvAfKjCRoOyg0QRyl0YTzUBZEEGGUIYIJBiKh29Vrw4A0G4td3
2gUGxfnjTdZ2pDZWS4sjODTKq2l1C1VqD6EerarcXXdI2AgK2Oc0fMBkeyA6D0FrPLputpLg5KZK
cKOKWeoYKblqI44DP0zEHDv4YhShBgrtzooxnzF2XV/s1XhufPxCaOLzECWoiBDrNiaFs2GOg+yP
JoKkytH3npHlyzwQowV6Ogj4lL0998JE6JnsCjHZTCIhMgnjc7T7Syz0w7BTJRd1YeACL1PW/oiL
NQP2sczoX66uveCEfpYoTe3gxVSwyeETNiZ+JgMDffFb2jcboEotZCWxBQYH51VDvZFka6YyvRRA
yCaoByAAkF9MSRdN6DVmXRf5IfYeO2mtyhBSkcwuEMy3m/sEhQFgNS8LaYpjsTc723AhhkNoFpYU
BBH09iZfhqTcc3QpG57M42p1rJab3SJfY/S2Xi5vTquZZfwd8UK6jn/onADW0gY/D5Y1nYyGxnt6
kCRKHtO7aUZ55csfCd6cMabmNMuGbWi8jiOehoa3SUekRxiAH2BAyqjMhf6xLV7k9BTOpVvfE/bz
OxO1xJf1ollVbylZhw9Dx9Tnjh60ADOD9djPAASXtjL2I6IsAIAHqJ68cKZTq7wPKtRk+mKnAYs4
BJJ0ROJhLDeq6j5CgAcqgfSjRnu/RWYzYwYs0I7xiKTFqpX/UA7T7FpaaXdssfcQ3iAGOU1cY4lc
HsX78vNxKXXH2n+BPL67/hEvLBiCrENDWdw9kPv5m2qlIfLMqojvB/mEdM/YH0b5JCgi+H3NUg4v
bOOzi00q1T71Zd8XshPUAsy7FOqwHhV3kdt7QSlOIeAjv6HykvwoWdew74VRzfXnFd9jEknObmHy
vTqplse4p7uau4gbouFKJpmXz7kfzsSsCww+UViAeYgSg77X5GFzr/QcT1U+xwvQTFjYTGpVDIkx
XB98pOMxY4qbZFYyYAM52zTqFxAJGQRdteZzR+0XKe1KnETXn/9Sfs0NMTjviAJQ+eQZfN0aWZDZ
BXZIh9R7LMZXt3x0ARwpAn06WKHpbTITxrLgqwTHKjuZFVZ2/AmzKTM3Ivbg5Euc3cgk0Xc6CbJr
12GLndqbXo/XeZPcSAkuucXWiox96Mi7NsVjMtwL6SQbmvX1O7gQJISdgyxGIES1LVbrlzehGnEv
Bzr8KMjoY7OHC2iS+CL5o88ibnOXmuyyKA+irpdU5CjNZ5G+VYa2kylqBEe+OvIZRsZx3Iw6D2Vv
B6KQi2JZpqF1kPe31hCse2WYefpLJ9XZ40/WZ5w7ZRtGrE97PKI7hPSFcFgR4pPJa6C8w6ynukoR
O5Dnkty5tzHZg55E44YOLMREBgLotDLZxiQ0620WT7nQbsIe6ss3niyyUEllGCU8JJIfJCsML9Ql
UlfrID8hfovEh1Djur6sLhXQjiCMgxyDCJKtnK8rI8JFw3J5PA3zmNbZdYkvqmhcEKjfeK2e9VeX
/1rSA8yVvnieufqFgH529clSMzQHdL5EX5TR4E0GKb5BpSDUn0WCrDJuYYR72j0oi5SLuH/V49fR
t1d9/GGipJAa0rof8YccnbmwIx76fLfTNAbdhtJCYqRMy3rF6QYdHccE/fxlzUA261z642J6h484
Kjn9yvbX1Y9Gf8v+zLyQuSuLF/Zlm/t1a+ZJZ6cHrzr06bOijwyzMhDJaQOcYUIIkFBueEZITald
Ct05xb0LCBhGdhrZKw1lqstp5zzpVLM03OazkI/MDewC9MZupScZGnR71+Ey/Ev+nS4a5g+VW/KU
Ah9iZ+NCM6p3czr+FzaEuBlugqkvWs/GpMBFi8OxU6rcQxHvTQyFkuideGt77WEBBWMsjlbwMvMB
vm/3s0tOmUXhaA8ME6Hjwh70clwu5Bsle7WpcVTYQ+b/oey8lhoHtjX8RKpStKRbJcsZmzDAjQpm
BmVZyUpPfz6xT50zGApqFzNkLHWrw+q1/hD5vaoRF0Iwu2GtV8XBbTq2oLAgF4aj1U9pjq/Gwz89
cH3CbqPgnAQhtD/U50pG4tCHdh8eqcJR8Feq9xXQfDUiJgUqHfXy+974sjMMep7dF3i0PMfU/4xG
fcjHQdXrM0mW5aD/JZU84snKGVb+qaFfXAnQjzTXrTRyjtcAg0uBxhW6mazveFexyaRL6mQMr1np
+/s2fRHqmNQPqeaLyHaiw3Q1xQKOsqqUI6SrQUVX1N7WrOFcI7I9WKw8bbE2UFjKiSsuOjM/imfB
azG7v5DBI20nTEsBKF2e/nRM/QJjYUpEOrPwBRgoalAfO5tUTi/Vkv6ORW6NezYAPSttRQBX17+c
NUzj2x2YzY7ziZ6YdgHxTJ7+6ll4/BHT9sWu8PFervpInMHDZSNC/K509GSWaVL4qVEhV9N6TYJz
KYRtslpzDNgsrMxYLnC8/P45zTv61Rr8oTuu5j6C+0mSmwMmDvDH31WOf57sn8+EH5r5ntb7Z3w3
GURmWerlbS+ue5LXImj7bsfIqyoNEtyck+jiH8tw4ucamAnGa+ZowUnRP6FpqpKF990vdJAfZCNf
zynMUZKwxhW72K45cBoRbsDBLp/OS7V7Pg+jl8sJPk+C23fQuoroqVVM72zidts/FqO8aqdfiXzx
1abZjOnkmuGJf1mRORnAajnLfEh4XiJNSxJ5TsBRRgqro1AtNUpvpI2QkHLKPKusgMTtKE/HKcVs
2aDoMSogP7KV1peeNh3rMfUNfzDBgcSRPXT3o6BbEEStswDD9YLk+swBxjXBWkjoAiK2OlQcMjGA
zQaXszPKD3olYnlmmS0+OTmZI9qEMwXJ3Ls621cHocdMPJsOUV14qBYLHImLB3JllDzieIRIu2Pl
DYE59CKwtqK31eIpFrFNbzAHxpep/DuWysZg5nQIrCetFxsL8tALRJp/shn5asbirmNyEJ0NFHX9
KigVBsWIqC3Gc/Y/G/BRlnQIovYgOilqXQiEEyVOkLRJ3qXtOjTeQPdZErL+JXvI97Pls1MFZzY4
0pjPIk/OaekqvZGMFb5ELdr0gYITZ6g4EZKAxb023HQJZtXt2YvSwuo1Hm9/0Lu3KsRwnfB52IKi
nWZ9BiXgFKPuhXOODs1Jq2THqDtLaBkAJll0JXpscmHVXOBG6BgJOrH5NOnbLIo3ZN9QeeX5KHb1
E/H908ZAu/BVI7tMiltHZO7jqpjpdWqQIsq3rEKzdl9oUXObzvaP7mOfztpcSGZGor8kQUC6liUc
ElEVALrkmPiuKSZNxV2SgjDJ3O8f1Dtg6MO6Nl9nFhDRweLPFemPDer6vhzCs5Jv81GwlNo/tw9V
ammdrTR+x3NQMQzKq3152VwUtpnUu6i3puaq0V4vQVnbeblbXGwjOEjZHhG4aFiF6UmTVij89tik
p66Gneuvi+kK9zdx6Bibl6ncjLJtVLtsPInnu0vulYo3FmuhoSq3vuTLVnP1W0nwqhxVey8xEI7D
5coyK+fMAp/6l/ViB4he2UvtIf6puvtZHo0OwaIKBW2mkgEC+KpDctUYpFYZj0BJgnW1n9Xmi6Xu
a4coPQ0KjgNHGR3TeKeelwJpb0tS/c4JMFUA+Jev29ptUmfR7VTNNqvNLEkxbhoYFIqjw+COloZu
yc5E6hU17umQx478uq62RfMQmFb6RwTNrONPhaiPq8p+MDrDdDP6NauYhP0XECNn6lzth0TW5yCE
Rs/8Lwl/RuDc16xSKQzz/tKJw9GIkDnysidWqUBAE9LimLHA5vY4syanJTLPFvxmdasZ7vgLjcjv
R+NXswsoBnLRyFHC1LiKOYK6qouugvc3C89T42b3U8MHACh5+JM0/Gf0CU0mfwiYeqFCtrkm7Zcy
e4rZdMVd4573u8rC2+UA+cR7Qkbc6f0/37cMeBXj5nqiocpOUVhURT5crYhB00VZtxiz7Wj37uVh
ckQ39tttsFQ8xetdvueS395mq/ltwri83parfF+vFuuxstttt1U84bfoal7sq25/6jtH9wQQj+78
PfVNdFECeUh92W1OC5v6IlyVv7n9F681r/DydbNEqsrX/Hx9Xud+9rtUrGGV+vGmfoKLrnu8Mz30
VHyU+r0J4VZPdakbeYqTuzmfNfbsoD44nRPuuVU0tTQrtXoLV/PCRi1nqT31KDlZs/Txst/wdWKZ
K75q/AWhxNktsWo/u9ESyzoM2mV7cha2ak8e+exnA7v2AekEa+6O0J+c0SUm8IAWPMiuas/3EEPN
qW9jF3MUT9mYr+l6/qj4haf4+q/mWfEb8JcK7VM25QH9+/8097I8zw3mmxihAwdBHcaf5neF10aW
5GfzBzxq15Kf8kuaj5j8uvT0TfP+Wv2yotdwi8cArbKwQ0IC4K/mR7+7254OVXxpk3mXJd3qz+/H
v9oGVaQCnYbl/FaXVullv9sb9d70+meTPu2XzXO65kyxO+/C9Xkn7IOVcROsuk3r177pyqvxqfZL
v/B1l2Wi9herYJXu+PGm3MTL1kfU+hVrATfyJj+46X4tbvjzmxb1gvv8HnrEfXof3Zp7NKf4H93m
83dP6OvyYwA+64A5zV9Fh2EjbaZNs5v8CeqfT1c4mYOa4fl5aOkYgCXnJTKuSyzzfpXea0NLmmXq
zr0MPGvZ+ZGj70N3siTr9TV4YIzQGfObQt9RG1xLLQoOVnQI5gYsdRdo6nL0RG/x2GwV1jxtiYHP
6rzjlwZ/4l6mzeB3m8Wq8+e3uaWDNf3Kj5mjb161rfDaPwO4OzR2e8ic8pbj5n3koHCz/LXt7Kds
36/u26Nml9bCsnRbdRqvdJtH4b73+sfW7ez5e7q9cMJt5dSu6E2u7LQ2oeaS4M+J3NTDEsMpXISz
dsHm7ASb1CuXwkrcROvRR+Xmb7mcq74b0edXvcwlKt6EtmIrD4m/YGlMrBfNDqzaupcd/MytAnkU
R7Pxh3FER9ohCrKMPeTSvOg+9HpfcAgSvZEyqrV4FZzQo+zoBqdiKfu51y7P3tkJH/tD5ir3iXW7
bo+Fm/n9auEh3cJHxZVeEJ/0I99ck40w3xbe/G3zTXLFbcYNRf6FH89/kPhoKMcIvljmulnh/sM3
1vraOFvzb1AT9HmBct+sin16o1FpetPXxT7ba1QW+K6w1NfhDZ91lr7O9skpvBGOyT68CW+SvbSm
lu+ZS9lrVpdV5De8ouGJd2evXo6bcZPt0M3cXHx2sWW2ljf1TvazdVNYxbpdhr9V/0xbM1f0+020
i/hlFFi9is8vG/yFbqJjeCh20To+JMdyFx/o/Q1/nK2jdcJbfLj4ja85ja+vgn2/YQ06JDs1ty5+
tFRW5PBKx3CTZfV6aa2eV7xs5lfDN8BO1qIvvt9UuyOxeQ9AlUefMAzGTYnH6qrfwKUHqbaql+0y
Z6iIjrlUPdWj0m9rds4jzJbREjsNd1yafrIS1/EeNiv/6+1ijby1V6wQHHEw3l6rO/nYepqjWH90
h1K1X+zGTUSTxvmGaGR8W3JjuPVs2l1+GP0MqaBdvSt36SFZZ8ewtbN1u5MZi+khOkbHeST6Efeb
uPJr5NaMmmQ9j0rZiXj4hpf5c3tKsgYMJ3Ej0PQLa3H6Oi6LbbKqXPAO1nz1eXzP3Rqt5zYXu94f
+W3c7cfX+Z3fN0DZ59H5k17ze8bmalPk2Ik6EcbIX3An+qKH7R3qxZ28jG50OJXx4WHw4INSVdmy
1K4aQJ9Wx5nFEd+f6Pe78ueCjiyTV50BU3AFVcQ6PwZ7xdjCsh80guvtxTWtym4sY22si9VhsH4j
cP1nqGzQED+cjmT5cyzw72WvE1ndMCrB2Igsg7fEwFh97WU3Xcd+2FjTXbsBPuTmq2Ar3wJxU+3u
WC+T9X+fzaTtKABjbEzSCUvfq2R3YdakBNSmuJNuH8llLk3oqhKt7X9o7WdAiiwDHQEWRKmUk+Di
qmRhdOegmASh23Xm4rioF8s+7H1iLyuUTDczLp5koNslUfROuw3QFT6mlpT7C5K5MvFZK7t1tgpN
LzrfKUBLtNuhTeCRPo8afyeUHu617wfDYIxuL4XsqUrrRlgxyI2IamW1hJfXcvgXFEfh+Jv85E39
WUf9qoFXYeugINTZhc14VHcVa2flDrKNsBKkJHzZrCQkK+IhEdMmnlCuy86blNV0yhDa5AfbaLLT
P4A/RtaaYWGHvccn8rCd46gzkkyvoXP7s7XhfE69mnizPzhzztBJ8V0f+8quLOKoiBEBku76roXt
j6YGwmSyjsc0VIQstw0Lsqw+b28Zc78IqSKeGnQys8sO77gfBslXM9GgG1UAIDO2VL3O7aKQOmp6
k20nYzdUR1jKOjJLmoSQExHYbNA6WuOfFFovUjZUumGJXzT8BxsY2Thafb8ufO4dSg4IkIBCMany
vucj/0nEFSo+wI0+Adeb9mc5sdXhJVVuW+x7B9ZMklPfX+6LZfDj9a6mYqL3Sd115+JOs6B9WBdC
T+m182/2ist5y3pSN4VduaTG/J8m5+ekEVppKE2o6IFjGKtfMyfSQocvGFNd7UR5mZE2nXXH2nfQ
yfNlUNHt1ywlISCHaKRod+R2KcMOeeGoIf4P+k8l9nfMx8eByf1IMrxhLLbhnl6tyJJRTEkd6Max
cp36twKfLsicMdwVyT0nnrF329fwmNon0oZe6TcL4EEObA88qjgl1erZgnlUn8yH3ECuzusey9pZ
uDIB7R+k6UXisP33z+6zOubcgaTbUJyDJAzs9OMWcsmlfAL4Nu2gucSFtoYFud7F5V/437N+crnT
2L7i7HnM7bb6m2lIoGs/jJ8vzrLcg7xYzMpCi5kR+fEepFKaahiIxR0LIUnUTeYsA6s5tMvR3ky7
2PmhKvX5mM7lAEpRB2MHoekfL4dtgZCHaj3tEvwtKXKTBSML2tXP558QzZ/rf3Pv/nOpq2yMKBZV
VsiReiw58EzepbHq1aQ8TOEGc/qi98LzCYN4mbNY4y5GDwG7RXDUB/98ow92UnqLyPv+eX/Vdh03
Un22I2XtvFqnxFFoa3xJcRnKl9RE/ldcQLopf8JPv9fSrmeCCYMX83fAtMo12KQqBGUSq+iyN2/D
veJJTumlx36nbeI1yEbRqY6IGeendmusL0cO7Y/RTbZS7eLu8pDu69gyUbII3Xqj7MUVZvW78/Z8
l9+UjUUU32z7R/mQvBQvYmwpLpnuu+TEcUe238pdLtj45ywQAkNMFCu/rXb3fR9+LqTyVP9t2tWG
2eskHZEpmAmmZN/dyEZt2u45eWU/LOSfK0es4vD3oVybULzJ6H0cqmnbnMV2DM1jspJUBKcdEYea
Hfjk4iXE2XQfP9LO+ife/Dup5erZsYjB0ZyhjGSLryZkE2tCKOg4B0cINJ7HZYg6Zj8+4a0xfyYl
or0Yn4Rz40kZrm7NDisO9wwQvyZUMdE5gqpjxVQAxXZhm8PzSBJSK4iCNfRoSG100rNG6rzX/hTy
84WEgznqHo7pfaPvKtLes5lO7V0GthNqGyDhAtw7ZF5zTDLvPHvcg0r6/pnO6/KnFoNNUFVRnHlU
V+u2IlRyERbxtDOpPLTaNtGhPygVWrzHip6v68CaBP/7a77rUl1f9B0UQYCJCO11Tk3U07QWzl0x
G+oo+qsc3JaYRCUjdsyggwoZaTtBtwP1Jq4eY7Q49fQtRlkA/zQrF1W7lam1hm9D9rtSXmcywsU8
iuYPg/2LWALMykwSRQoF3uVV3g/cpnDRNTy7L7mLhwHUOpbLNl8CocGp9vsO+YxLQmqRxUkirYka
CTrdH4d7EyqG3LTte9FWMVaxvKNIbmjbxRaD5P+UKYiPwx/0T76KX9ADlzlMqDNCxZz74J94SR8v
cZk1YBO76qgHz0V9LDsSTfcIn1fDXWjtc+EAeIeGz2qdVEyy9C8qXzb48WzEYvQHWZKv9uQP93M1
GKemKdVIREeLDkje9aTO8XKmYuB0E1GSi5bQXdivKUrCjEYX5sfV+4szAboEzAXKcTwH4KEfu8SE
OoZNJRy/KZhQWzA2IS5wlRpifjLDqW2IwWUxugHKfUL4FOehA0snKXZDWKzqVt8mcrkiArXJf2eU
XU0gjtNAfVIxONYM2PHUy5xAtGlfYsjNPWgPuLZzNSal1phpgnVu/msDXgbXv0262vbTSwAdLAL+
Sc9BEoXQi8wHD7OBLPDT7vfVFgGRiQrYLM+BrOfVPmuoYUsNri7unjMndM82Us4WKZvdjwePef5d
rSFcCJotXYfW3/XpdHHpLiD5lDn2rrevsXVSV6iqW1js/jBL3mue11fiucN2hQepIXv1cUiUhh6G
+oID9yPaNf54H69bmqRu4t8/gRUQ/v+iVUTzM+Yf2ALJlY/XEgZjqhAozbeXEG5yKN3ov1sl2eVS
sC0T/XeTUucBJllTjleHcb0IH7vLY3teBRhanGHVmY3BqWc3q5rOGpQtLB4kwuyuNuxegExlVnsO
UJ5cvAUxRqdSs8fnIGV/nfBtEwrblPfdU1TtVGltFs+jonvGxXyc0DgDDcvrgGiHjzZeGvdu0Sl+
OPss1ZBpsmdC5R4R/DEa3TJ/K3D4TDGaULYwt+aB34JsNgpA8kJmj9pzNhyRzG1alJQA5kn5Olb/
qpgYX4J8J84zT/nLWtsnrsKxBjwF0I3cnPC2WPc3Y/Okyfdh48/W9qAsKO6zII11hIg7qqDlKgHY
HMnpjYGqvZqIvmH4C9majMewKyG7JKsZZaoCBmuM+0wku1uZh1aW7xX6IIXEG9FSI6DmUcguRK8E
9uvU7IFPSiVQYfT8F2qCkaLuCIveCRrFV2T0iMlUGMHzGR15zg9Ffz+zUfpcc5B+sGCyAD2eF4Fk
oEhQFI5WjpzXohgxfGo/VXz6+Uz25VwEFwmlCGE64xPurQtTJOYD5qJ52EnWqXI6jqW99ef7zeur
ox92VAS8M9YRmOfV+oJyDvINF8Zs93vxdtC25EtwaKmez8/q7eKuf0n+tLfn5+lVOql35n3/u3sr
X9In+RWWmfGrfOZD8xoNNjUodMfvMYAlK/TDPX4R/aNHOpfwQDYQVF7tr2MYl6OmQfODhJs0lHdc
YDkA70Aefd8ZX+RDlDldhncnO7lCrfLjBB4KBSvpxYVo3mYjAFAXORgLzyUMa3gBee9ppOj19dn5
MSMwLw0fl6k5hKP0zVKFvMa1woGc61EbK1xZug2e28fWmazUhqb4Nnr3t9+38nPQSCkU3xJih1mi
/h2Z9E/cEBO6tx18spkbHiDOnhf2rPKIZLMUreedGX3576/4ORqbD20SwrvvhPjr49uiKMzBGIts
G8rHWZcOz1MgnPhomXOl4Ce/5C/iMS5naguYXmxknw25K4g/F3kxby7GWnRfJ7I55hHskVXYPyXT
v2oagG2K5xBSmKdXYzNYwIxbzNCUVnygdYhMhdF6pg3BtP1R+e1dnOHjKIGnhWICoQ0nHHQjPo7P
SwoHNjuDDFYsvH72kY2mlG04C+fva7EyLaDTJzDC//smOfXBO+ABZ5FWn6iQSWQXDSt3ckfm46+S
khmpXCosIe/nShg04XkL9gJKy/P770fB3BX/3jyGWrL0ju0EnsSwuzp/YkoQJ+cpFHcpRczYjjbS
6vsLfFrLrq9wFRGjxq3E6RiOu9YJjsLvaTstXPTaKtvck2x19XWTU5fP4HHdhBu9YVZfnOCgiX7i
dwwS0TYfIF05pmP6rXNB5EnYSivT//4uPy0yV3f5nn35Z/7hDzmlaqFMm6Jxs3A/O1JlKFGIlIhM
FO6mU24+DIOLzHNuHg2Kakq6j43YbuPNQqt/WPI+Sepc3c015EkY23NplqJ65+SkBXbPBVL4VIap
HN9st+6+v3uJrHXq3d6azvFY/nD1/7gHfTMoriN2KUTM6aKow+acbxZ5+KuMAzvCXuV8Jg1SiOuh
7f+I2eSJ+n5qExe9CfoMlWLghG1T2TouQmMsrwc9gZTVkya+2EoWkc2XcOWtnTTG553wosQR+Tae
7uW+2ZXxaSFky7Yt3SLCGdd80vPDQqcuKMu+1nQ3SX3Xa2dCtF1R+EIk4QD0op4LHyENWblYfczK
jF9yJirHvGr9c5/dFMQVlyCxQzVcJ5VilxoFJVC7dXhxikzBZm2vZFBngMzP/lu0hmPkLp0BEy8d
ytriRbAyZbrn9y92vdjVZBB05MZl+WiU5VGe2A4oUNQ39fBwGdZB8noOOdcJtaWOiT0GKG2hlZwV
i62MCfukBYCWy102ZOtJLxAPDFykWMFzdTcDSE8zeX2nT40WJ8aqApFBkk+6WFJL4kl50KLCmmoH
U2/Idtbc5bX8CzGhsZls1NKNfNalDu1WXdb1a9syOE1LghVXn48t2jHnkck9mY4gS4CUO0JPA7Py
X02eLnkRwkHEqibjZBgbGfPssCDk+itUKfpBgbcQ8e6QSkixC28OlykU2lmR2EnywtntgtmjTv4M
c4hok9LNerDV6tCWiuNAtlmQXpplhicdxZ1JARUXeVJHzFLJ5IgHUPzn1aKOdsDxbKVT7QE3v8Dc
lZj4TKWVk+UuFzOlGgsMbRVnG5TRHJUQWYEj2dIRWvCCxAFxcGgNCe4ZerNWKDgJQuqOXbNNE7qz
f+vF1hOwnSDoOiDMtxTfiqSwtGY54ZhI9ceaRa0Ls7On9FiL1P+BWWbmlrgmCWc7UFzjMLqcF4T5
nkPtjD7+CPJ1X6KRTy+/LUhJkZ1PMbvH7MHCEmxRZJiWZOhvhRbokepiycmwYqRMpaOkh3xcV/zt
IJ6tpBces+IxGwPkASArxrKtja+XzsBZCYBZABTIZMPo/kCD5fEa+BKEw27Q6BZTdQTuuka8avRb
tXGL+Nf5PPh1FXpDxwwYJ0vF6y9VGJPawj6rb5X50sj7UfCSIrYk+djELzC1BvqvrMoVGvYXerUA
1H6JqSQM0GkkxEzOR5kOb5JgzeGjn25BQ089phKLArZJ8iwJuJLOS6aMKbpoONMFEmAWYWsKZamw
syCwVYEUX/ymq+YqaCtnEYteF2GNWwOuK2aOb3QaQSpzpJpt1XF22I1B7mRSvp3iXdeFVBKP4XBL
ecPk1QYkBLoWDQ+tsSKGsnTWNjLVuosUcl466VHg6m3p6HXuamUMrhonkrOwSuSzi++KTnHEyESL
tndj5Rf0+myIJoNMadiYxcNFemUXpSz5PDe7PqMc12c2nA+3HEsOGrHDRpAmLwY46YkhFsFanxU8
55+GDfpzgj0/tw7J3/mupjc6Oi+eBV6zI32RDmCkzoZNEsQqX2YnJPlSOZgDlZ3qpGlgAzddQzKe
eyAw2/eftkyzcHjj0IdLI+hHXlBSDt3ohpXLQBSznnuMnRQjowqEi56/kszpOKCmLHEJ1N8F5dZc
l5c5ZtZttPAohW60qTogFSZH2aGryz3gehyr1EPdXE6BjIpXrB0ScbGMgadLbTFbDeigY9DPjRsJ
FPrga7GwZBFWmQmq7IlFjR+OdSnPTnJRlpdw8DRGazydfU0b3SpQ4C+zaMok/xLJEjmkdhojXfiL
yQDml7o9xuaNMBZLhWWCKaL1tVfXPdj1xhaDaLUItdP7GssTU7Q3IcQ8SfPmpbHIjVM+XPAJR3HP
GOBQZ7Y01n6jVY/z/qMFAD2ihQ8T8i3r/EltYydpk/so29caJYP076TL2/kUe27G/XBeOErT7UvQ
4gmrloExECKtw7j8Puy4jvqv9/mr0LEL+khMO6KvHjhhCoYNGJg3Q1n++8tA4+ecJqMHjdrdxwg1
1ydsQyNd3ikHzvHg3MRZJnKR2qPPxPj+Wsp1vmVu078Xu4ooBwLKDBNc7W667an58xx0y9uV3t3p
dAqXf1XL2kpvT8bt1rDcNbCbwv7z8P0tfKoXXd/CVciZ94us6Mdh5KyhHFpiqF31gAvp9mxpIEyx
2GZDM+XT3d1pdaO7v7fK8ddToNhPv7TEXxoFCvd+Zt38ehKOruwFYNkEJLopJbApJ9Se00PsJQv7
jxqgEjbRoZuRSecjbK39EJ1/KmfOLSGRLJL9o6oJ+v3jkwuHIrvEQSVtBHPNLq8kp7h7BpzMEl4a
nW+yvleLHcY1TfprFN2AwPT7vnwvHFzHgujBGRxx0Jjk/8c70MupmdDzDneCj3XaTj+Aed3NmM3k
tm2t83N6zNdC7KU7cSU+1iifvFR3xoE9kELTXvVeKq9bAljb5RuitMu6X4MOA2a1wBj9h1v9VOF6
76x/bvWqvpCf4xwqOJ0ldhe7WAnnuyLeqpoT6O6graV4Be4Rk1212BEEft9N19mQ60vLH3vJzM8L
nMsu48aIfVx9SBuC2pnlnX804pbnNeHzA0H5FsK5+rmOZ2hRHRhlygMhfLkx4PuPNgufCORGOpj+
FDpxZYd73k7pS/6SBBainOVNG1j4pgiH9ITZXhtb6b55iPfZHbrB5xfzdnoUDtE2fFns2scAEPBL
9zg9hntSA5EdbWvJCcAsYQRhBWvQvLvw2PN0BfCz5l7IdslBOCWHQrAv9zO6mH3FEfb1BuGMbXpT
3VSe8hAGKw1rg9wm8Mte2mLzK7gw0XZnAVzDbnyMHrKHaLRUySo24irw820mr4lhMV4IDvVDt9ho
R+E+YKX3hWel5ZXPf9TtnLTt7D6wos35zvBKQJXK03mjrBR4g+bb9w/5PdP0XddfLdckiXJjzMtw
Z94W2AhamCOFm+KP6ZWHagc2Szi1m8IPt9LxsjUSrzoQrFaevAG2eC/dfH8zn3Lo/xly/z8OrtJi
iSyUhTqo06avH7AOthOTRY1dFS8zuVtOBW7SA3LA6n1yPn1/afXL0S7LMqItMtzQa33BYoHFc6cm
yo4pjay2ajgy4Kh8JYKLL728c6XIa1Ts7nBEt8TRakl3W3Hq5OQyElzuWK02xgiSyqsE6E12mfm1
4MY9LAc3vZDQdXmoi3aThGsz3nepk/To9OCf10Jfw1bOMh9rmSMNIlRWBBfgz/ft+/L4rf7TvqtV
F4F9IQyCSb3bbJ53O4IJx7tb5UvrZG23k+2uNRs5Zvu2948/VS2/nNwqFTHNwG4Jyt/HdSTBmi6Y
Sjm5k0m9b5+7mxtcNsRD68Y36Z/U+Sk582XagyTu/13vqqVpI45Fc26lTSPAEAwaOx9Ct8CgI9n3
8SY04S/hKxpxAtmpBLUSR17kBgg5UxmEavlDEvTLMQ2pTGVss+Go10yUC06BzSA0+GCjtcUj5sAb
T8eCEyC5lypyW0757WkI/e8f+NzK63mNTCEgUOp6gDOv9ri6C7AXls/ssg0kLZujbDGdxOiFVI9Y
/vr+Wl/NnX+vdbVTFHpmDFpjirPXi1zuOZwyYTl2Uf39/kLKl1dSsIgmq2yg7n/1bIfLGHaolox3
EEJz63HyHidGVGwNzvOd9kotmv07t0+wBm5K39oW6AnYT/vbaVcc+wjzFka3Yf/XRcZ52cJbS8a1
l+L84p0c9E+iTdG6XO1bUYT5tl6Q/jA6TvhMc1+QjgLEgAQptrUmLL/vjE/p5+vLXq2WwUVqAurB
0xZ9JRnu6QZSMYKYUuWFkycNNmdZxGF+0ob5Kr7/t7FX07nJ2maRG+dp9qpolbmtYo88OwxUayAw
Gn545F8+8X/6dv75P30btD2Puy2gs6DwP65TYYlYFd3Zaz9c6Ktl6p92XZPk1EoUY+UsDxti0rKc
pSR/eFzXpWgeF5BrMNKISpGXvjb5iPukHPU4EjdEOhiPvxTdn6h6HfJN9CYv/rD+JDy7H3ZUBHjn
iX61EOD5NtelqYNrrEEfOzCiLi7EZTLc1U654vB6Ky7zjXY4+9JttJOeZubW4iR48lFcL46Cr0HS
Qn5Du1jVG9pb1RuAGhf6UcRuZ80INEgllFpn3BgYNGWDtahVeyRsULrz9dJS93VmN2vxOK5rR1vJ
J2R0vepBOVM0qOx4B27tZmA/xIjtNuKLrWELJZAnT3xWbqTe0nqrdvq3yYOqZoFZTb3wrfNEoPsU
1F+Lxial7y7s6Ma8NXbBffGo7t9Ur7ane8TjvMTWIZiw6drktYaV5Mlryo3LyYkcaY/DnTdtwBt7
zQukW/ZcYsPnoPVIvd0CNR2P6UO9jVaFaanPySq4b39Pv3XJIWGwPbut6sikjHfyTogsDKVMZ/RF
CECq9wc9m99Y745ORUFjdFDe68lxIwr5pyiwJ7UW98buBaFYK3heLEP/NcANitjAUt+MnjO5n2lu
eZf7BLSkgG8vPbuVXR50H/7ceVb4xEPSbQ/dKj7xtfTbxA7hQd6Fv9LXvLWOAMohjQDauDFLK/0l
3SirZl29JXZ7D+zE5qy4Ty3DHrx2ezdtnrNHDH2thgSeAiQdqhfUgOw1ci5LaXve19v4JX1rTWyg
sbFaLKsXY216pidYsr1You26cLUbaC6Hi4u45NLDHv2Ze7IMR+TYiYIJdlnxw3RghIxLeTk4kiPb
ym/JK5yzvUDfF7ZfuUIrf714Kn8Vm259Im4/ybZggdDwzu7kwZKwBBc7LqiB/QNia073pOEJ1P16
homTw98krwmO2nBjuC4Dt1ZBXTSW0m/0QGkWKlW29th5+rbaMJqiZbNGLOW9BmVCFgrudUd6CgrH
ACu5cMRl+IKq/FFd5th1wnerNyeeDfREed3bxn6xH5cNbZU2d7toKfwxXIL3++H3RBXsllHdj9Zi
rXsz1dGAMdyc0k21TKEk6j7i8Xu6UbtFceAEJM9ASxNFwC2eaBkmpbZ2YKRvouX0J3+NmCWINjJO
e4iV+8Wq9ENXskJ6J3QR31FX5at2YgiuqBRzn+XKvFVhMIt2tHo/ztAa05eXyv9wdmY7rmrZmn6X
ui5LGDDNRd3Qg42N++YGhaPBgLGNMY399OdjZ6lOrsjQCtXRXsqU1t4Rxsw5xxzNP75hpLTSmNzD
Zm5jNDPeeOaAUjGJhxwlUMz6MNiK5k5etPN4zY+EfJeZsKAJAWHHyH84Z7+NTQyCO2JLST7PO+m7
m4RADi5Ragymx9pGsUviwRD4h9wBYzuNYkxTl9vtYzPo1QOoBFFXUCpMbdxlm/rKoG9/XakziTnQ
/F1JU25jNY60Ku2K/tihVaE+ONE9m7x1RGa6cWTyZ2YpETAck0QXx8U9DL2nXbyJLo7Gc37f3fGo
6FxGI0t/a/U2mNUwLXm44UyYdntOYL9a7Iq3eN4yQv6NRWve6TzuF/RqOvKcyb4s+WN8NYdGZj3G
K8npnOGSXi96bJPPVUN7VzsX3FttQsOCnNHsTis+z61NZXpyD5mVhzrTtsdHpBkOnfLmhcY2zRRc
fUkBhza3K9/u5gPXnBX2yxqxHXs/u92ePtlNYwwsb0gn0FSNw4stDuGiEYxshhbm6ootbxvit395
MPaGvy1NbNdmxGFKg3T+otyhmHnQzB5+I0J1XccnM3mZZ0Yt7kjF8moImzsWim1q9uf+OpXZ2qPF
i27PB+3HI73fYbwAGo2/7ieLWORcw1Y0xMaCxSbOlbm0k7+ub0PUQ0Q94HjMZpdsdE9e1EeNzVWN
K23f7G/oCGDOR333r/qeTAdeMS6O6l6/Ojl9jtoOdohLdQSZ6EayScaH2pQfaLHXq+Sor7RpxjGl
9R8lbxfpHhcNZloL4H1YjMkoLXUp7Z5B9dVZiyQEjURu8UKv9dO+WBX7SQwG7xSpjSHvcYD9kKZ9
+/6LxSzGN9ZQNI+FeX0fuuXkPaEhuD4Ia8VsrNeH6LLGft/fm85HjN2Nzk4TtRuJN0wvAvvk5VCh
w2ImU8FMWRRSACayX2rhgNgdpb8FS3YuRY6ASdjRPSoDlEbz6/piSY4cFBtkwhPFHSdOnzU8R+1U
NOdaQKswUVg9H40zJ8cGB2dvGr08JtAOBeN2PJN+ojT68OjffVB0MZN1K5H18POzqYfIYMLz9nkx
XwvIVIG6zifCexcwEcm+0uyXuzTXnCGln6PHUulZPuZNAsziNh/Xu/mo7fzpPUsn5QBTjc5QR1nP
i9UJzm1PS7P2VkouU9HA65JW5KduCmMTCEoN4e328ews5eydH/6TjusMO5mMEf9qrkB/7Cqhv7pP
ILCj7uGj8iUhUoRQeXmM981zqjl2f+/PXvtudvKLzZMpoOF5x2WpTNU9s9h8fSIfqsCSp6ihymqc
hRdz3zq4mOQcUl7gRjAfPmll4+NkvOz1x8OqNvOzidDXIo1Dz/qj4AIaeGeEBvdPdX8KauxSIjtg
buTDya++lKCw7z7JouqLSF9fNrvRLFkknkqLtHrsjwVF0gPwl8sk34yWjFOc6mf69a+2RqIQo8iH
K24xBTLvPudtMFj2t/MzfFnEdhX/fkdPv5nYmtWYC/rRz0Ojn4q2Ez6ZAcNS5jItao7YrMSHJfXW
mTpH5cyp1UmZnQzNVzQYt4F4N0q79IojurOSNtTnmAueP/TDMo4EmIFqxII5Wo38+nhaY7trsz2Z
dSDRUkuf6aEdDyY4Ye4zSF6zpLDqr9fuQoEIRyA8+80kHZeLwuZm8bhupMR4TbWJbjdb0l/yXonA
6mgjno0UsdXtH06JlhCWgepxJO9LBjcVn6rKtYu7MpEhpRiPofUs3Mtu4OkGhjOHym9ww9Jq+c/P
gShQTOgfrEz8xgAfeSFMU+qo48Y6Ra/GeES4AMHT7E1n4+RThqgtGHk3osWWBXi7mAN/sLp6jKR+
GcriFd0ddZmJrN7Jf/QZ2Di8cwdIFhOa/DOAg6YxertOz2NiYDsxou7LLcyU9vzEu/kUhxfw9XoI
wT+dkc8od4eGVJjSpJejJuFr0QXa8maT2TMl5z6yhZfdrFr3anIg0XYb9A/b13UzfrKay2ZLqWnM
JAoRwYd1eh/erBRuQAIq3uzmL5f4KPbuyPOdqz8M/OHkNbk4p5m6EKM2ih0x6uLx/WFobPk1NIS7
RZ53N7Q6o0EIhskBqA7ZIaXeABLCTlwa6nGABrbc/zgaCgYxTUf3cccNzooVhnoy7u+N01ggX7yr
qy7yQ+Ml68S9252dmMp44GbTjgGn7f68jRmEvqDYdFuq44cPkwL1mb36xzl8FcTS9Ilw6zki96EP
yIWzk+0zS6VavkSe6FBUxgPEoizOUWNx9yKJ0cl+rUS7ZKxY6+bzsjQe8A5iJ9ted/fxeUy+WkOd
vW4MSsE9LoOP3OQL9V1yKjM9NOMkTNzT5v6lEEnU5hbjtnzgUO+LbJrdggLAExDhju2hfTJC+VAG
9eJIYu62PO/x7rcXR15/3NcZ1InEE98oLlppWO8Hb3h7aJG8zqMD9TZD+HH5oJ4MkOO+05ePiWhe
5+WceuxHzDHmKrUVq5t/4vqyj/u98hozVwEQQn/rHjqjZnGqKZX53no8P5Gz3PavyWNCgrc/wN27
ahXHimAAnIGlLXSo8iuNOAkPg2A9c07Lysg+sKIuDbFO58OZCR8T1dgk4Af6MEibK8HJzCzNVyxl
8vAGfdk9sQemNkH9P8+D2+xi0Tj73vnnSIVwkYG+GGuKOaDHE42pTVWjNI66Edb2aZJsC4QoO71F
Jms0e3lxA2IQXilbwGR6x68CrjG0tKkG6tG9BM9ttS2O+n4wUUJaMN56M0cAt44jTjkaDbt/rpuH
n0JYg38MEkK0L9Etek3Yd9HIYCE7w4EOQngQW7etNkl7c8fb6v37SPN1O590X8ruBONA420OzH4/
sN2bFfgl70KUQN/0y7vi9sXWZSyu5KU8S9xkTYfHhf3a+Xg2TD5EeWPiTQzGwJP7dn28/sRSphUR
KA4AyDhfsF8TtJRZoOJOiMELT1s3hOA6Hew6X/nSNtX8uiBEKTlYgrnRP264jbDSx6/jkaoCHUxJ
KFsYBUM0cgcH12IdLr1+6SLAwGDWhjkkFpKnfehZESywZP6JDPrJhAyCw0LAtxH2VMJ9dZ766aTi
3c8Qmtooxo7pGqMzLqaae4fQIo25ifBIc7MxhV2+igqME1KT3gBJHjGScZ0Pj7GPyiPAxryMHjZT
2OflNSzw8Mqgmzz8rCWSxEUcD7e4/JuhdXHwMb3UHthAO5woNtafZwtptp1jT0bzHPmMoZtFOBwD
hfFe/tDLNCPnP2/3j3F3TGGJ9T+doN0xBgVdZqj2RbPHFC5wC3x6ciKGcQB+AbdPXymGTJunfBJF
FB7vMalsxqxjlTmwtuJrE3XNnCKCssrpKKE2HmO9bM19WJv5wOXtK/N8qrDjYhfeZ1CZPTklZoyy
Sl5A4uwweSFslp3Hjk/XfViP6bM4HkiyrWyr+CO7C9LVZdosOps2xslzn7q1wzy31EA/ZOaOHpBP
gmlxD27GeTxyq8l5wTRNEAsvexhIbvVOw5bi34nV+aItJGpTW93sJ7sdZaM45rcK0WmDQdFWVClK
C2kLUAkN+Yy1REEyK3bKDLGreXaDPRRf84lDcEdZnZgTeIpbGUZJX0x82QpBzEIZM9ZoCmQDfElt
Dc2zfQ8FAQ5G/t5Me2mHZKYMkY7ONNgQMK8EKldDXj4+9cm6EhthS2uXNn+zskofWYUrL9uowTGK
o6QxbmejstLUeM5wWsf69LZ9Ro3Z2f27mKCuZ4PiC4hszNO09K9WGsnvo3kMO4dyywfNXtSHpi+v
WvesF34NDDHC3N7HhfPjHrh3o2SdmjeOR7J8mKUvG7JP9BavusVgPXL7prUe8wA+a5+o3LDix+Vk
xg+T+TnwBIMOIBGxlCtTJUsnuV9Pup7w0thsSMLHxsIXm3VYaW2O4xV076dVvqjMMkwOeBpV2J+X
6MXnN0a8OtMPPG3GzTH5HOhW7NdrbqCdhhFUYP9waEAQCkY8KWFAwDF1FKxpSfCQbpjzaAIU4CSA
s7n6edRM75Tf8Kas6e1LcB7kVCtv8PF148cv3muuhlKoTFJfYCd9ldvpVgpVV3W5tl1d5wYvFkQW
ITGBOfRCtHPYbyVa7UrGk6vG8TS7b5FzwLGRV8pEmj73QIGmUpj4DY5ENR2NpW27kM1iesab+1es
mBhHJUp5Ky9rSHOnlfHeRJymgTfcC2RDDi3BNTOLQewoPrfm0B0GpV+vitUrSHzVXc/vjmTYyYpc
kTMKli2RO2ktY1+SW6gtXAMG3V1AxjSbE9uIZlJasRPWt1hrD5BAVwyLaigR5s9pVqpIfz48OXJt
/d3QA5c6XA2p4kyBOuBYiCvJxeiZl7F+uNvs0E/uS6xst6KbuVpjSkAzYb4SwlLAcwaCRaMxkysd
H2bBYV0y4kTD4cK9N1IrsQIJ13zzsntwToVP7FA089ne7fuLK9dWxkMbNWComgyTklcaUrZD/S7M
qt110s2F6EpUOB0lyJL5ZbOEE9pa70p0Zy+tNUub9KdPdEbz0icZEonGCHFuNX71ibUvxUst1VLG
UNvMdmh8zrpFG4mIToZG9c4Q5XH+edsyQyPGD33aZ6tw5eg8jp3nDSs3cpvNzdT9YD+ykwnDV/7v
TVKTM9tto34Zczd2alA72QKNFW+BJB2sLuT5Nxv5MOcHDtccGPxCdIAk8J+O7Jzjfqmc5+781pII
2XSbEy9A2z2dLiCbPC0tKRia0PQ3Ma+TTceEYi9x01Bjp2kObz890HDsV9NmAlbMSUOCgdPyMgN8
NavD2Do9OMiMFR4Y/KuF5ufAS1SbEZb8/FxJbPGjbM3PJASTCD+rpKw5K+Y4HcSx6Tyb5aGIj9ne
DEzIAGTHx+1p6evU1+eoH7WdgkWWzFco2Ukk2aPPkzc0U7/3k0+oVeiWiYBXqOewG5r5p8IpQrTG
tSyNG2BaqllAsEpxxRPgH1CobvSOPAI1LHyJiMd6770JfBY3d9lLlWS85nQCie8NPvAjjHfXaBTk
nLSCs1kj/UgxmSI+30zccVSigVtzyA7n+W39YLWYS4sJ63h1LCwoLBqQiNeM+u1sdXgnK8HMNxci
q84aLP+VFwehNpOc3uAMj+zhAArLPN5XawV0V+fdlmTnUBQeBTKfi4RbMbel8X1Gsi664b4ZO8Qk
ogsxraeTFR5ZGmLzhHt2fGUcmvPyGc5KeF8zoMFoxpWpXo3cq8yYxETs33G3+V5WFvX7pybxIUfa
CvSgByJsVe1vTNKYv6drsPrGG5AgM7gYwpILQn9L/WSVTwYbytg9Ygw2AyEPBpKMtYZ61Dxv77xY
X9xL0wcKxHClG5lDHIW3EidWa1FmCwKFK/BmnmQjtyRTBMF1Xj/JFXJZzvq7DbLntuP3f5AtJy9i
6wGNDPFM5Dl1/N3+7dLVS8+4xo2lh8DP6CXoXUTGowNWg59hFQvCsUM206f3LTlfcoWkaryRQ7e0
DXJMX+hYduGdixy0a4sZrHbsgsUQF4RM60zhNjh2nvbxjLp5OmnYbHfvGTGNpAtOVApyUzH6g0PG
eBEkH8C+TNV6LeO1ZHiCc97Uu/6azK19yru+jV/TikUHknUxW89jAtFKXD6I4Ukd7ROMkTyr2X/u
IKwm/W8FKstxMF6hZkS8Yle2islp018lesiX9l722c6Ch6m7DLq2MFe6anDyeO+RSP/iy4SCg2hE
WQ7CeiJa14vx3Kr72xXLLgQfAKdChYdA5glA/uXKs8Z+yw7V8hFKZgRnUzduX5DvWZyExej+iQrl
cYwhLf3bBhYkJLcZYuiYi5FLP0R8e1QyN12jZI8nsVdiJNVAMHrTWCzbbbnVV4OPEe7ciBjYVPep
BW1oQnaP+sTAWtf4UMxtQKyDgtYYBvE7/e846Pm2Chgtsb47yQOPnS4R7PltrUbFMd2qEwaGhsWy
yuEWqXPNkOYyQcBLsfRDvXu56aR1nhZW3EE+O68dcZn7aGZAFebHi9uA8/NH1nAmzgdjdUWyRLey
8d3VfdKSAM8mz8UwAoCqTGVG+Q6IwZ6QykRr9NXYLSqOf90nLxPYG6ITkGU3Cg74crcwC3T/AYBD
/niZQ/vhkqOdDJfamkQmarptssyXl8P9kO9em86unYo2EBNVSL2/otK3se4eOvL+Sru8DYPGbFRD
tkDYgaaTvbe73dOMMek4XIjy3++cuZRYiMbmJUxmuH/w6sgZtKxcMbtqyIwtOuPuLlQ8UtF5aajc
ojpWgBxkUGCYIYrjmN7d9qi3ZjaCSdcnIu59FGC9PPj+1tO5TZHOQhEz/nXc80m8lOYJhz7G968J
puzMuff4wmkS3JavY7F+eNvSpxhksVOsQdCfCMG67gdc9aw4UUN/+p5OOxmyERrzGcVe3xiEXMZB
aDJl2OvZkmeDEH0tzfxshrdqcrFTR2r72mJ+1KbQl4l+RKffpfU2ni7ZONPawZH0zutTKHEjH/Xe
065r43x8b601dw8jybY3UjIKd3d5HOJ/LnR4qghgc1NtDW2hTOttunxuT4pJhjEZuUxGHXzoq6dx
hQVYj0fi8kX6WTlI7IzWE/gyQycRbWpsMRvIVSN5SkQvL7SLJ1I1ZfGjU9hlFDN3hI8GsyW8EdR6
ZtziC4d8HEwfhp5nIOaBvM4e5ijQZvcvuuM7zjiVCC89KgvdZxP2OrHHyRTedRfEHwA58ny8exNw
PPuQdlm2T4FnrAf3gLl2J0TcrUcgzJwATI/AYbi7jLSzoPwQd8wf6zs56e2apUBATvBq4lXowRVW
nP55ntM85kqRQMQ1tPTjLQIQZZ7c1ELrfF9rx+ZQR9cPWIHpx4ALphKmL/IlJ2JuaSW16/o+bxlx
l3vNFSHN09Gue+3snKcPZHoPWz47CFvulfOIp5fhxbgP7EbwIXKMWms0dMWMIESF1TGr4XcOAjmG
tjs7nYPBFWGUl+pudx2Xg0BKQonxgqR180CU7Vif6ddpzKVWOYMT7OuJyhRoRkPscBHJyVW72Kv3
AtXp2b1O/FJB5cpvSRB2I/jf5JeZmDuluo5VtyHNR7atv+HiPU0H5Ne5hhVKpSFNuRG1gCB3tdWA
xgZyLbDMhoXRErHdl+J1QswtHav5M7y6WObBtE8J4gLW79nT7hYunv80mRcH0uN54CuZNdrW09vH
ad/4zxDHfKyOc5vsqdgR7Qh+ZQ2D3g4MF7WTrNp3/tf9TEOyVHPS+RQCBX90KGrMuGZRVXAfY9VM
/MfXeXMjPZV8kls/ZLszyRPazb8QnnGTls7QLCYivEtsw8lWOHOjzcMFyY1IVMa5IPu2T53HQTve
5tmBeWMlOYBotNIn2iL7zHUnI8M4T3b1qplnwYAq8mBcedAayZsd6uWJ7AnBHq4F7knfbu3nL+dJ
Yqby5fdha91GzuNpoHqrdrLFmMRPmKLb7gatRrX3gpEusW5EZg8P1YDRAYchpJ71qck78ExGFHq1
sYyNhz2UCY0Wh5SCIGURjwiEuD73kQozDhdnvwmUmQ4731J8BjpbpFL4AOaHbT5Tj7yZ0ysXReg4
faahvxja8Q0fIk+NwtddinCIGK5fZ598icVF9dVTOYVjMqMQYT3eCYxEuhTM+xf3KAURdnaE0CDA
AhEq9qSdbFzOOEQMzcOXx/2u/P2FotlKNt5S3IaBhbPNbddfIpy28BJSKLQfWF6SvRhn7tOblyMZ
J4NkS9EJWGefXCKBbw4CLnXN6NbVDLg60kGjJ8oVPrGq8TDX3T82fUAwUhgfNTXUzNL9W1jOuPXu
h84VJleLU74XuK4XAtZA4fxDmz2PRT9Zs7W4gGTvHjLSWN1z85m6QZrW2Ej785qdIC4wcc0+ttks
KZfHxcVcXgVDj2pPw3tCYEtqVZ7iwSmFcVm323EM+RfeKVt+RtHFbdtJvq090oi9NcH+VVw3YXp8
kJQWA52cVeGyw0gMXWmPgVcqWim3yQGXt+Q0EvteLQR8T82ptqN9PYIZABVuVZHreF78a+Poo2hA
BJIE4sXPnq5cR1+D1sxl79mwd02N6n/rDWvrwfxkzbhmzpN4a2DqIzgcUDZ23Wve6LZMii03zugf
iCNEM6FWn2Mb3utmej5IOZIP+k9sWByMbpSVUKhAB1jn0bKguar1Gnq1E/8uU9+ZM5VGBlzbhszK
gfeqZlb22d5sahyoQpjhJwtmx4DglnKQc+ZBKbCL0xq5Wht0sXeD51E793RcxCY+cZ/LPIepg1tH
y+C+3Db7dn6eQDhYqFj7Q2G83plHB5tccLhmqPwXzwUthXcmsF7XjGZJqfPfkJDUmgFOPKcBhsTV
w+AP3Jyc3prtI+zc/KNH3NIrYtzwDrhscOCyMAsl2KFX4+YDJVohZWn6x7Waxj9/JjPxWHKA+bbC
EcX56kJzbe8GcltCdMtM8KLEJp+jqNItMSy+RjO0ea+dutS9Ysu3is1ba7LCldpXsFKUctjV7cnu
GZg6wz65bqOR//poAxKGbAufXC4xKyNTnDNT4YzTXI8q77J7Lak/D21ZW7Xb55YWBmFSoEn+Spck
r0f7kq5aHUbz0GptqrKzYc35ajK7zFat5iRLwXv6HDRLM1+zK0KewZ6cLjczh9cb+EBquclHbFWq
9SG9O9E9LGmZkGe9z0xVlYNQecl24AyYtGv1zyTTvuaA8XNxWdcV/cbiFPlD/DJY4vQoT8/AxHpf
OD+Sc/9FVvaDHg8qEIJlgfGWfX/4n/qu61WVgfvRVVrX+HVceqdy97qNoO8wumP+vJJajSkY3gtG
b1wM5K+1KFLwf2vjNTM2XkBJ69vvajpGDPykO5NHgPN4MpWhen8+VyuLryJV9G48RhxikPyy0JSF
qrFrrN1uZISksY0xYc0/BXZq/MZs2As6UR5RSxdJoyPRMA6sRP/PLJzpxuyw43ch9eTv+cPvGvX/
yTF2DyfzOPNXs8PM8T9d9zOqLDdyo4sRUS0lgmpIKW3lVdQY7sn65C9L+sLfFevmaRbqW2Oyn66D
9Vqwgv1+esINN6bChDSmQ8QNCnhKkCwaJMnYIXcj2Ackna0v/vdkzOfzr/mmtncb6wOX3lwSkcyX
S+uXRe6lnN9EfND71RH0fsBPqNT/fJnZ6J5ekPqmk1tHFz35YHqNSzKMI9pZSxDJNBV0MBHrlm96
Wl1e+MTioXllIE8uv/Tv6L3A8z+eRYcTAm8NCe732aaZkl5O19Oob4ba7UrDd9Ardcbq6OyeX+HI
OSByoIglmAekuYKJ+GJTUZmcjJU1Soz30kaudrKkktN1Za1hphsLOlZRyxKfl+/aw9xuqUa4quni
tyLmJU4xzs6CPMb2/BXZb/bySbA4TzS8b9331qZNODqpJvvEfPrtKjMIEbxf5PPyD+pQQEUCtD56
hhQal/5cgPI1GolZWdazR+d0w02S+clWIACEW/kl5oxvuk2Hr/GI9DiDAhWwUOPL6FBf387SWu8m
z0eo0Vytz7Qs0svtswoaaaY+w6ycDF+7ppzIutcihWy/uvrQXujuiy78PRRuYlZ1FlODHvqP3M3U
X7rofhLL//G9pD+/l5w0eVZeRmJY2jXfIpBdZzZbdQZpgtY5P3vi+S8dJ9IPe/nfP1L59pHltb0l
6rl9rhD1gO29e6caFwT9w+4g2A4a7pPz+clhJVo5bK/w9/HepCClZPVWfwSQvb3/wemSdEkYMQpM
YviY8M1UMam9UuSkFcM6QBJE06L89py27sCk2EKFYNg3n4i/NRUOfzKQTFvr9eIoc2Wh33Lvb4v0
klT/538N/7eeXGijP9fdBJRXq1odVZpVU5giHgnilu1JPtRE9VWgg0pCsNWZOFt0Udxj7xfj8pNC
WJeZVQy3ipk+3x+kHOY5kxmZWX0WprSHD5TgjKYXa01bRH0f59AFm2z8y4f+pIZmQDZifQllMryd
P7/9RWiTIhlo3Ti+Tk9I/64H1N1NdqFHJgC5o6DfVa9voCj+/rk/HWQ6zGD1AQYHRKR8+1yNYVdN
WWC9EGlsVGMwOwwtZ3HZuiSw/V0chg4TDRbaR2q69MVMTNEI7KczmSamuTwdTvbyYs7n11+O4Q8i
d/ohFcaiDHV4ltI366LkrdJAmUknQjdLz9uzDhYIoSul61j5Reb+07Zj0CRidDqdFIbCfBPUV9fT
9f4UgFcO08ngHur6hSzh6F3OiKaqwkniLnhQ0EmKIdRthmIyFOhByJvW09Fon9y3dSUzVL35tdOx
f/HfrxUsK64KFDVZ1b51Ola6Stfw4NTRRWVCKTYTsd8UbbwRi8U529XiBqairHwOzxuVBmwRV/jv
W+PHNwNjlyuWa1b6j3NQ0T4vxhndZ/d2K8Vvw4ounbV0o7/auSPjgvrAc6TSze05XB3uVJCzS6VW
ANWQmykNEH9/oH9u9W+vhKdhFKXGWEo4sd9ufYaDxydFvMeTbJJOR84Zpg4B3st6HO/b2zYhdMzG
jzVu/TnxX/v+fv3lAXpT/B8PwCjGIaA+TMP3vVJn92vHdNJsJbhygFnw2wBFGSmV2kFPhRYIrbVf
UsJB2GRLduEM/PIX6/TPWPj/eAbYStpI7dFOwrf9+tLbUzc46Ugqmud4WGRWM1LsWmmcZ0NlUac0
/jwbNXVkGX3qiQTHoAzOterT1e9ck/eepKCfg6a8W3dyrUWkQhRoRbKCKvrmbj+kbJDn87ysJ+Xj
/5sdzzGDvv7/Hn74bVNfSvV11rBHq3EYogVJkVn5tcsdd10nBgNSDHuvu1P8zbU3V1cfnrjl4Qzv
F6Mn/nC2/niMb/ZlcAVTAhiPBi09ykno0LTzKjSzQk1fD6pjnA/cJxm6Qqitrvu4vDpL6gbAC6Yp
VYirNaQqea6PAyVfp22zKBWFysYcUNo01wr/73tu2D/L9/WWhX5eJvx6Wvt79+HfrkVZZHbCRcuF
sGcjkVHzWxfxDxIhEYLwr2z2H5wR5d8/7Xs3U6YUw1HOAoHA6EOT0BHtGeuzcEvLoCF3P30Lvs7m
fPP3b/mDwYfkyjDnIVBNcLrfNrVQlblQ3l/dONPcHmOjdG7PNaHp6Fceg/bjV5QYwYGrwUeq3248
ZkNIzwpiLhr+dHqLdOcBjGVgSuNkfF0UqP5WcdBRAZYmhYeUjurEuJgjpAF88fJBb+TjGp3E5LkZ
eSLSObRBQpiqRouIbCtH2baget6fK2b+1JMiukZ6MAhq5sRMi1WSWvcFN4keke4ItLkWao6++UdV
MUFi5qulAam3iM7THOEuA2Y0rxDt7GrGi3R2OdxewS24zsixr//+/v85eP+xy/7tpXzbZfqtSwcv
WovHl2J2of4qhurIHY6I40s5GDBfpTKvyonE0q9u3w/eFkv/38vxbcddLyf5NtLuw/AgjU8OeBer
L3HE5m99sFr/i/7jK+LR9bOVe4fn2x5Li64Z5M8YFd5gjlIetXtjCRvZPKHb0g1ossRfnUU7aimA
hyAQr/nLTUmCr0U5nE1Eck7nycCTZm3QOIrbi7uOn+Sc3dH0IUzVJh3fUEG9gmwTzwZzmW/SUO3p
7IsBK4VaL8jvgKrMnLQaGWSkyV5hbC5mP5PpROkDjAuF4f4/rCkjIa6h8PbLKv/gYisQ1rk4etiE
on63e7p4L8XzI54kBBNnFMgxTRwIwEtKmrrNpML3fEK587xol03fofP3j//R7NLxzNXJ3a2CO/zT
lA3FG3NRslQc6zhSD6Hr6TGTRmFYT2WLZbmLZesqo3fAvT8DIcXXyTW3B+y80q9STnePfDqs1kKp
+TUIIaG9R8JJHmPpzaxt3L8/7I92l1mREpkcgZnF6rcgSBXa822Yn6Sw7aWg+YvZEAgCq3fwBjLp
7RmVtd/cix9iAEDOskqXsib2HMU/30/dXB+Z+EziiU7nTzREzYNUI6QFpmRuWjGhX3vC5C1GF2Wy
EU+bQ7GMp78dk58s8QiKPI6FAEZm9C0avcRZJz0FcDUSumekJVMRLN/fX+1/8OJ7L2DEoAPiHBCr
6uibsRlIV0HuKgEvwNrFLiavs+qKHpbj0LhfEH1fzdvFWM1Oy8SIPm0DkeAdJp0lUA0g5ljeXQEd
hBGc7aCZrj3vf3AXQS7H3x3pXEjitzdwZQKDwpTsbEVWOShDEW2F1UV/fwU/HcQR3bX4kMAkte/8
+AIIy0iW22Ef7SVnhj1A3xg2hGBISjVxOsp+mdsh/WT86Brme8nAOfEl/txao1rIrq38kFbjbLJD
r/akN0RfPs3rJiTgm80WK3lgfLqVM1F2Negpc//6koLYIM5Dv2Fa879//592GcNGFREXlkBP7t/P
vzk13elxfeRnVUB10vi6Ke4oJpt//4ifrnmF/BTjCEgmMOH0z4+Ilex1f4jVcAzoje5zMQ5/fav/
+F7fr5R+ZK0O1VXhyHzbyF2VvMpn0jFoTXrX0RCoEF3vEnJ86uKQkbUWGYsQDYTryc1HglE0Bbyt
xV2/ms/y7MVAqZrsZMUMwRPfHvTglKpGaX3gPXuOIMUS4iuZXoQOr16Wc7enoikSTW/d4MBae5mC
3K82Ex1d1/A+OQ9Iz9eP/bUa2MIQAbF2IHKrW6SJaCNIr/xiz38KEDGOSh+qSyrm6tumqjHmz5gp
CGOCQDMGUNNJm5IRYg2FgzSQKnRKwBJH+Ayk2dMzk+8UDabj/MHcqHIIMySj8NfEvzyW+NPm+u/H
ArT758qPzo0mNRUIlwYPrpu0buPf9n3LSK+/U0Okk4P+/2anqT5HtjPWoxHcUjpbFaypPvn7NvzR
2Gkk0zjP/AHD8efTpHUtZ3U9GDAoj6bEfHEpzFMdZFFMxyLu1qxgAmc1JQ/qNBNBIeelg9gJL7PX
djg+zW7jjhGEtV++ltlU1KhdUBatVtKbMP4vws60OVUlWsO/yCoEVPjKLDjPyRdKkwgIyiQy/Pr7
sO+tW+fkpHZqD5XBBGy6V69ew/Pel/kWtW3B62/97zc9/MlcKESjmKUy0h7fz2lSmEdxNL4N5338
r8e4Kp995ePuQUEiJQAL3g29HILwy5r98bJITStjGO9Ap7+NVSH6Yi31cIOu7SNvEJ2y4e/L9sc4
AoI2RBFwRSRR/WbhBdAcr3GmDD05P4Q3AZlUOn2omHhNSEkB1SlfpeMPx0ABPwsyWgpzus4kYxTG
ZiyfewCX/PgY3iZany0K4YD+ffR/mr8qCh9IlgEEm3wPc6SDgZwmk6fgdZIpiG5az5FlR838EZt/
v9Dwp3OwCh4ajxjwF5vav+dmrqTJTW5BMExoWGzumiKvJTpQ0jMXBJwo3Y58EOaHjOIAkpG5XPzi
Cvy0DxJp5hT2xysUvt1Amsb+U0DpqWefjftS4Upyop4hNZ6LpOBf4W+24afTxj8v+O3RI16VTeQE
ofHKNx9jcxDRizb4aiWa7TsKqWleuqVuh3MpIUQYhp+jyaxUdq/qTSJti6ZKW26H/ubvj0H68YH/
YxS+bSPKQG6HWdlUy2xanQenh0XAO0Gv5/P51FkGRCGyzlCeBk+olmiGHVKuELh9hUx3rbYoY0YC
3BHrwTEReO9bdenlwEodZZ1uT23LhIqMdib8dtc/D+WkD5rKEkydb3u4lFVxmCvkLU5/kpK9wPFY
nwYuJcpoMduaab7R/4fuKU0ChU3QQCWUs/4llPPjBJLB57P/9D7bN1tfsQPL42gskk8CNQHLmTrE
Cd3lQDfjX+bOH3G477s9O/3/X+ubdaoeGXxf9dXuUnPw0GiJrd2YswGds33cXO27xnNtWc+fA30H
TylZjimp09RCl8JlrMsrWsN08t/0tcsp7YM7nvLmddlAV/gKtOkAiLFGpTitJ24w/2Lz92xTX7gO
J0Pq0wRtSO38hV9LJELfU7Q46xFVfT0TFadbJzbcZ19Cly//cKseX2RBvc/owhwQrF/mq4hZ+NtA
9N//h/em3FBnQopwxEDMvda0Bpddskz1L9+CvhdrRwKxe9dZO8Lm0+nLnO8GFUyjz7/fxY97lAo3
ZgiSHf7R98CYkjT1sHoSxOs5v3lVWwMC4s9yNIPRkd/fw7xYD+vbmwLfVlBLC1gkQt+v+fOu2uT6
hTL5ZVh+2rxUJNZ7Bxv8kfzN4ayKUe2P5VrwXj76usiU5wd/NJVuxS/X+TEC3Ief0XNHgI+P/j38
5F79qs5aeXcwTirNjH0zP6iRjh6ZQNNsaW5qi2JxFmcQJ7RtYBx+Mdo/MfJ6c/3/N/Bt5TfqTYlf
k2HjqWQBn0qnCXQHCRFVy08qmxZqCUa2MYuGehH5ZeDxhs1VlTITwR+/bOxRiaWNjiUw3SoZOEK5
Tij+fqqUcOMuDuPL3yeK+OODGaPdh17ThIR1vwv+Y7rKrzx8CmmPejvM56clxfk7RMLNqX20zcWI
PFbfSd8jOn6xTT+dQNR/XPfbc8pu43x8byEovfw9JxBcmeo3CawffV2VyY8TowzRtPy2nykV4bOo
7d8brpplTWg42lEhMLUpe16ZnanrSApcqVN0vF/W34+WVxlxUQ5xAlop/x5VcXiXpazMmxl4jHvf
MY15WhbuYPX3p/cn4PAfY0NiUiAbzT/5m9X1ha4LxuJjtJO0w/xUHhrjVLnG+/v7LjZpcqF36vjV
LVbHB5nphavr3iGjDLB1PdVhv9lub5q5GGuzks5YTTd7iwmx4O/3+PNT+Mc9fjOIcfWc3GL1Lu1U
5/CyDrBL5qW23N31r1hHo9H46FVNKd12rwDXDr9cvH/Efxugbw8iqh/BXao7VOLpY6ALEh3MtY+L
Hhgi1cLL4YyWG3YBmwaGutKe4nLcrkblTDIlysPpaMrp5fr7Lf0Rkv7bLX2b+cNHFk6CvK6WNfyS
bBog/ySzui0V8FRI7SUxFcKM8eeg09E1/6JRQPztKNFb2//cgop0zYgjDM7Bt2kzbMeNOMpxDGpk
ASvw+cYAoKEhfIzOWf7L85d6C/Lfi2GOh6QwKJv4ZvqjNPHHnTgYevFLslLwdmoHioZSqXtt3tEG
iOM/CH35XBakuiCES+K556dD08fHNTgdD1pG5dRQCTvpSteP4nl6p6OmQaE7Pap3mmuRUnqisY6s
86R52cq4nqvD1HrFmTFUN39/fj+tuT5ADn92IhKi+g5LRKtHbLtB8FpOxINcbbKnKUQ6+lLPwdqv
3/Jsrww2hUCZbyISeoWePx8m8yK35WTTiPs7tRky8CQxADsyWkn3bTHykJsaY/4ja9RB7/eUdFqN
TbUy1JvdSzWSSJfSszJZp9Lebz/a+qvoc2960rl+6vidcUNK+q1yIJf78dx/0ghnZDfz7+/7hzkD
R5E4xlAdw6b8PmcasRbJT1L3Qp88xA6wNhRwzxpKo/9+nZ92cAYW/h1hPknEhP7bdmZiNUxuTTLa
Ve7hhBAFabZS2+3szeBwLOlueFM0CvD0q+PrvznMP8W1J6Iqy2D3gHiD3vv3tYusbcZK8qrhTLX6
BR80teM5/SJUwtLX8Jsl+PNWvi2Nf13umymomrRRpHvc7l7DT0orWroFM2Lo5nieh+hnmHlhMZHi
Bfys54efWze6ZFyIcypNvPS4CnZazsaoXAZ2V+lpZypuTMPAwUcJ+WEPqTxXjDxbiAPz9qL7dwjH
pYA7g5SEcWLZhyuktQOyOtPbFrzZOaxBgHBAaQ/M7Us5ryHnZUaPJtn55IDRgHXwwxXaTHKtB7Ld
IVM07suh1Sx5Eb5yYds+vZr+AdXLhmZw8+giNBWa+671h9BHMl1xLW0B7kwVO7NGEB9uYxfXx2aD
THPiBtYo1lLFrk83wBjrXDTQTCgO1Mm3ZnWlK+skm8MFXWEJShb5YSZu6YIhmT+6Ax/aV7JpPu/G
a4BGgaZ8SIhgrG8TA7tWJC6ed0frRKdL1wHgS3i8fVcJzPMhGjfyIVBwETt9ECFYZ3bvr3eK45PY
pNiepiPFysV9Bu3wRl+OMZYc/s+GoB+1bnLIy9/CSz/Yy39Nim/2clLG0oMTL7B6WFUEmL5ovFUo
Q4UJYMO2NgL0kn5Zc/9RySTpMCGzPGbqi+h8Kd8mIgrncVc1yX0mZPpdUBBcvxmRNDZuGJwBAdMb
zW+oDudWNy7m4R16lgLlkX4avLhf7uWnRNi/7uWbAx0mJMmiIOqLrjyPyl9AZhz7NG1immQJdd3V
nd+Pyn88pe9LsdfoxLBRU8WZ6d8rP5Qe0eghR80uiWgblmH5AAnUgjX9wp12ojeLNGhigBVsDLA9
xkQ/0l0Bq0beNjo+3tb3XnPa44y9OlUguyV2sFQpdf+7bfzRPpEEGxN05Fn9JzUwJjcQDNUMhmRz
RDPkVi2kBw3b+TYO7yb02KA9hCUHvoSgnNT9cvWfdgCYoOx91DxBr/1mHCdFWftBWlH5aMKRMeJZ
TebWB6Hy9zeJ7soP7jO5JSo6qPEihiJ92wLS9NnFRTlucWtDGgxAC00MqoRr4ymBDQm7RXq4P+xx
zxErC4sWB2uk1TwFjagjsSlJv03lm5NjBuaHvAfqTIyI9hYydvyBgCi9AL0puXeg0vhmA3KG8KCv
1SlxW0ILekCnvG9cnYFxfSI2qo8vAjDgbe2tw/1h9DmcNkuEoQ5UE9mUlOcLVatAyZ9kbkL3nm+x
RtxMB+C283WvdA/MKGhVZn7nPZQmVez0GpNiL6/0w0xBnWK6tZYwCVRJpt4DnGD4h5y6WRYD49JN
l+84rlA73Hm+eF/Wm8SoY031ntulch7JwDBJEfquqJcEZUlIatSZoSY7IYMvkkag07sfPBQgKJf3
XRCC7Gz5BngNHTu6n/c/rwcbqhlPVN531vv7gDY5/T0WnGw2JB0Gs0mmvwFJASrXC98FrgReYhIY
6sCaR+hqAh+6a8ivnA4Vz+PasnLGt2lNG/lII1aNCAbRID0Q1pSG9pgdkb50nhXueA7+k0+Q79RF
mo8twohgVh9QBVFUB+ggoU3TLNgZIVWGFnizBuJOasYUHDJWtF2RWOGXhFOifL6pOjE1W+xQAClv
qVVrzdCaAPFEM83zXh+HZnmgf1fhzDdZJTwfPGvQJILFF5sBrLb64XxOJG09GUzvx3VgjVbNa5df
FPN++bzKPDdBm4z658phq1nxlPURCh/MpE+jPK63ohe6mIHttnWujrSCF+d48+pK44Jh6FvF6+N9
58eGnoA1kh/h/AYLs30ZXhton6Pp5C3Rm4lZ0+FKl/LNDm3F/HO3IYR4HXcAy0zD9sso2pUi7BgZ
cAzlRm1XnKhGQ+MEupHeiYNBpwPPnL6Jwj93NN9Fi4CFEKiZDn7NVaWrhM6eC8GhoKBe1CMHKKnE
IySCyr8WcCuqrR89JxFMo3XpMQo9zbXm34uXDK3OkDw4FDRdJNMHkiLxOVeovYoXd3/BFGxmuBSK
O5yFNLXym7h9mJaViWPfGOGLvAHvB89/UZuTUw3sR2JqI0iN0UJ1t23NgaoBJlrQGQBsqzbrAyV7
T6hcNBHC/KD1n/7bzkzPMgv+jAxYSs4PNvAdufvXLAuNBB6Kryl3A1Lf4mmJ8xI+q+LSOTahkz+4
ymt//pgioLAgJlkShqIfCdKgir7oVV1WZwZSvJtDSa+hYlJLWfwBEKtOD78aTodLcKNLfoi76pBt
TVyIho/OStCtxyBgAmiyxBog+yKB3uxxDEwyp5myPs1D0UCnozUOO7V9nLBEd+q1xRlrK4N/VBiZ
bOLrjfEA8f+YxzwhhKvW0bXO+jXRl1nDBQlMudUjtpmxUQK75ePDkGVfWLeiH2Gx7QebOXFDXbu1
Jn1trj6gaqLxstmT0kb+9pWQKCP1izAkfzo28seCuG1Cph0AF032/j4eeYRxn28iunfg0fBGitmD
dUNa9Y48rS5QkyWQ+7Gr1mjL1Tg1ZdHh2HEbaANasT7z1KDJLMClZApgowe2uOGldKAVD52WbNUA
iSA1mmTGVmJ3bwMjdD8nUExEXsHBWFlDXj3k5zHN4DkkR/nrAv7NLZ3r4/1hT4wAoG+O8pJG+7+B
tBWMxxfJkV29bL5aOhSWN6emKnuwv0/9U7EoZzXA0sXTpbvRhQKzqKdAnZahy4PalhA36YmbQB7y
icnSzcgWMllmRmurYNtK8FL+GuUPEx7OJ0BBLXsRPUhO3bIn8TJiXP3I7TGiTKX8Wrs+/am3OTsQ
jV/UM0GMBQ4jH7MvdbUGNGvJc8VEBwYFmSVd1nTWyeKsV/Fwh2ZqOZldAsjNTX/eLKEQ0zk8I1ot
sHLSQ+XiigbUWWr3AlqFgbDMm7KpEYvQI/rqTNxVKzLol4uozRCtcJMa8J2B/mwRAfoAljoHRDnU
6KEsPoIL7eiTKSEGKDEUY5kcDx50jUK0WTR24tLaO3iDvXDJaP1e3faTaWaEFHrdz7B5T+X5NX2S
o208kabEfW4zz3f00m4RJ6druDSK1dhlmYIIZw/kJ22ZHD0g6VoTNsPtE27wvFvRldiuY9r/WGo0
3k6fiS7boHiMmqSezlJw1eVoqYDFHvPl3OUswPgNPIGdi5PHkGIphMHgpbyWgVeCVKkor4ZfnYna
vbRe/QarBWiNYTbMcD4xemSiZAUeckgHXAU2HmW4K+8AgvQmoTd8z5g+P7C0wTVo6ZbUyJ50QyMp
zSIwwSWmoiO+F6fmg0UWCFMqoHA92LPCSDNSbBIlc/Mk8krVu7Onz1lhDcowGmfy+5CthM7GMQTy
TxV1MpIUfIPc6sdk1n229PV/KDo9wvcLitmzCGDtTLg2FpJ+q9EboGX6bQefCJvh6GSoitFWS+Mk
rIMPTonJVNpSGuWvaUU0avqmM91FnQ7p0C3iCuYC4JWp9HnySh8SUlh1B4WMOz6AV+wf1OPhzBIx
ufVtqDmPaCkwLroKaDX3Ks1V18GqOI8jDd3rI1mF2Az/IEc4R4WLkRu8PSBBVfR9F7gKKt26OWY/
OAcLAJra/R05nIRKQhxqk1Rdrr/f5rydFKTxssp7ESVPskYnHKD+fSh25PTo4aSwn77Rc5LGbyn9
mVQV6qPd6waaIVjKI7snbcRXHL3Btg+jga4L9HpkjEjuHXu+72DLIbmf6QfwxI8BdMHhGxPHaf5v
UsTtcgTS7oyVDUVD+phUGgUnk8+a0zNeIs3K4b6+RKxP2UrveobAJOTUWb6SdH8JHehZaL4lRDYU
Mp4+HOcPf5nCFFuGZ9q5gDBNzg0Eos87XDp7DFXq4YBhsoe6Ssd2ZvOE9hwzad0Olimgm6+UromX
Iw9NmoL9BU3eiFr2p9BsTgOxcKTznrPnZMWjf8CoeUtTA9cB+1d8pIUldppHDJPXkdxMxjp+C1x7
xAApvsXX+hibmIx5aE7whm+w7iPGK4KVGDnqKXJwINcd2OJzdEAyCoerwHt6GvgildZ9dstn4bDD
CC6Nvgfh8BTZqdlCeFr/O+GxJcp7dG1iCN2K+bAT874aW5l+KIyuz8KgFvBeAiGajT7ixZ6Gdeup
wG6EzRXvWmAmitMMp1mkl4QpAEGAl3jRpSvMMmKCsChABaEv6MMHZ3RBuH70/DO6bvZMD9Jb9y9l
CmRIWL5gCPjbwUirQmP8USMWuuhZwPdlZ1anyriGdupcse+ApF5A0hvn6ZWWvB1S2w8MGcKmHoDK
BeJbTKUZrOXl+O1xFKd9mertgQHQbgvqhF7X7joqtHSWXUdzYfVwEm+MqwPDsXHC3kDJPSv69OyH
s18JlESCsuOsXFvN+g6vjkAPY7cTwKG5DxPxKFNxBi66hvQHY6PYl1vtwK5eqK5Eryve76dfcJro
ljjZMVUY7AOZqX6mTreUlo/CSCe9T/04UUtEAzYk88Hshnt7ZdsXFjXUpAtuQnRzouv9irkYfUyW
KbnZ6+ODr/ND6i4u9RIOGaq+u3YtLZPpOHZ4bklolFcMJ1mMbjlcEQ3HUZ0l0L0TY+ANLGmk34/h
03j0vOAJNbNrjCj2+8lDAoJCRQAnmjcEMMvQqpmLNhR8GbNQFjC+TJyNtnX8u1dxFxQxAh3L9Xmw
GXzEFLnXHFow+Otm6cPlcjiYyQssJK0rJiBjNwVcQq7idRJs/J7emzfCr0o7tHYIXxLXHEuYngmB
bQSQlgLeKjTiabWQD68devJLzmRf6rFk06jWsCFFHS0mGyzdWC8uFEdBx/0I7MSTtZ4zF03TWecW
Zn2iE/Ud/NC+upnyqsUxDxzhtpBwcgSS0wA8BpRlFKVOoGxUbImVdfIyHutyarFFgZriK/DJcBcI
9Y9oVSBATe/+PN6PiDNc7inQLTWAw2iMCbPFWkP8h1AvwR9llsssDkTRrVEEYxmJNWMEXgENw7Fe
Qm8NnUw0X4X9QoEBwBfgCFherQtbBMANuA8IyZciNymPkC4PmoE449aOzztQzOZllZVxr4w81/LY
TKslcuE3ADHEEdHyxtZjkKZZZnRPj+LTJyShbfz+9HcF75Xp2ZeyYXMl5Hj1Orbxebm/4VMjgHjb
SqD5gZ9yo3HDdqezYFNqMVavC2+e6o0aLfunXq5RHa5VXB295ZhOqvylhW8lAFjKnXeQW6OFaENx
BrANlt/KPtQZhJH9eDEKwTXWLn2v82ChrImDAnvH7dhBSuMhjxaZMwRPBLWLKOIJM9Jc69N46zu3
Y49djfeCbCgczR5azHvwkKSVqBeJDYSN40KniJqQ4KnYDcvpuNWymQRoF7O/DqcDi5UT2sNp7xMN
rMCYTIEfC5ubXR/VKebZy53K8TfSKnWSGdYTRoG6xK/nQ35FNvPXxbSAJYZkIEfoaQL5aAEfzlM+
pU2PCZOnHW195vA9gySCNv3dgZ93M9qVug8P4kcT4rcwZEBDsJyP8/hEpJQzlluwXiMNZzeeytvH
tWkBigWiJpywihMcmunwOlZ7Xom6NnO4WCP7+IdzAvrpPN7e4TllZ0zVBm7wDuA3LNONb/UcvhBS
Eyd6XJyIixbnc7LpQMeEhBcoz5+BTwSflnFuOz69KNdW6jyeQVNr1tXEJiTrQ8jTY8x0icu5eRw7
QWdDREANvteU3XwbTW809sJBeLuPdH833LRD7eUOQNjMhjYI2dnLFZe8NZAdSEHbzXo8o/Ro8XDK
j57xJdnRlBS7Vb/detq98vnw9famCb4jAsAGy1N4fz7WB53m13aN5zXRGqh6QzN5OASsQYESvOYr
BXitFf3kkmq04EgG1KaaAAnV1rhDFYMSAKMRsQlg2IJ+v9kvkJjsuSi3P43iCPlvguINJXqQvAiT
aMEXQDS+46mp688mG4mygAvLfcQMm4vwzVERpHAJ2wCmag9giA95aTRHTBx92aWYWtEXe9Ux+kpt
4M742kSE4QbJGp5vBAUT3T/6/I73PabjdeGbGIzXcfKY+jf7S1n5bw0+NFfbwx+6kEXjL89n/KaA
74RTCIF5or1SouHEF8zOp1Zlhs/1KRDGojFj0L+CN1solr8D6gaptfDEt+7htKnFjYpv2CoBFjzt
uBzsGDYsfWNj7qJlNkSWY1FS3HrxP6XUmIQWyYOM0eoMLk0nE40O3BqIIzBm/tMANYmDiB0VCEBX
BthJ9njV9+Dq8l3eb3g/AUzS+QFM7BM22q03XBD8Jn0K4XnEuvKN8c0LC5uPQ0UbZGYomhESV8SK
RDTc+y9GiHhAf1n2H2KuAA3DSMs5R+hpZkGJ7V+7x76WOVwoM1OtZNCDxCuM5aUEzpVZmGZehPeK
0cTy8sL+r9J/EGTWg518DvK2599LiKxwXVnjB8EbxQbmOsmMDHDlFove4XDvu2Ob79EAxlJWaMh8
YXobQcN2fpXg5nlkmVEGU9qOqFyOF5jXR2Hz2hh9RS6GTR7PU3AzW94mV+lNf2xi07HWvIlRn8mS
iGySwwJ5mDpYfvYD3ji3z9efOeovvJn+plhZ7BCgaOLFI52WTLy2doL3HAA0PzuSp/em/w3hNv1i
YFANdsC+20zZgsdJKPFmEhl223ngVRsFsC8XUK0h9FrYofCAPCYjSbWB2W3gdQK+R/Hh4JeAmnv2
ZUmaRR/4RsrA7ksAcGvCT7TfdCjHwINgtrtf1NApmnSMXarIpMufTam33tE7Oxp7LM8xVfDlWAWs
PXUDChS2K8pKx+Yoj/TxG7ODW5Wng7OIMPelT/dr1OiwFWmPazxtT/5SWVaz24YEUvTmwyHb51iu
92o5ipw7CkIubWfWCNnRLU0mtEEdk4bKR709Cr6R7CMKlHGmLsEymZc8zxxKDbgcf0OJ34qXZYi+
iN5j35+hjJJ5uY05AADvmUYZxe5898EGogTa7WuwAlAz4eRXHZP5BEVnrT+nHXlRi4WokenTki/h
CPmHYwTkIthDE4pwt+hFih6EoZBD8ZLvhu8y2BzRy9bZPF3KoikfhcxIkDNnktJHs03c0A1A0x7v
y/tS8Bo4BhsqBLu9qFpjOEBr2Qldf8GRxdgKHgcUWIiEzffEN3z9BkrvPSJkAIcg0PMt9ft9l5yR
fYlokTTQBLEyc27jjhomFSbvJMDDtQgYdDpYIWeYvcuXAdFS6G92rmjxgMy2Vn3KTjTA1OnpVp2O
BsB8XqEjOMEp08WL4BXvD6B0whG92cWALAG8Zj3mDGULzms/vozgH1x8r/qsega2ZJ5lSJr+8rEY
nm8I2xOUIVNpvxbpTjRuxFs64h4Qty5XDpCGCrfMpDmNxKAlE4swRpvHZclxB0fm6eQjKLo8Mb1Y
9K4P9XtzEGEa+mizxmLpr1FRQg7j6Ty1t9CrZ+kUJIQCdJf1BottwFyhtj7SIWyN6dTSZFxBK4O+
jl1kQcIhAgnM7Dw0QMCpWNzeXM65fAT23nkeXiaPngUXLtkvjOC90T6AbBqbl0Z1/GGstdaefEWg
bc8Iz3i5Ad0aslw65zKPZf6+Sym1pIp4HbgxkkrOcEN1xSK3q034Npzl6xdAfuFcrO6mNJNJ+d7t
Hpbeu8FkcTXBqKx8RgTWUgx8VjeGOQju7Ag6sg+ka3cUXSRnCKXxj3oJFNDxagxPkuoFg60JL5Il
eYfNK76BySNAhfbJvPFwhf3p7RLNxOmQOKEHL7rnjrlPF9o3nuuF9Qp5j6Kt5JAboMAFKKjCVJ4+
uT4t3CbutL8Cy6ea7UpYwWWG+s/7gl78R/LY5KoNgafP6m2yHy8rCwZiBP7zZeK3IFV7GhvdhedR
eNjoXm5N3OEDOWx8I1PdNy2qaxpqvF55GnyVNENynj0FO3WOb4ZWiDxNrvgtg31pPY7NBhl7i5kz
vR269ehhDA4vB1TzTHhDXeR5SWF9XZKj+MbnNz36GvWUZM4YINgAD3WGCDjVvc+7S9xj5HsEG45C
5ohvyq5xM483Ikx7uD7aY6gSoGFh3D7KnuS+Yc+Sv0CXzftPgz1eyOuIid4iG8Njdqr3XKdzKdAs
lFmsO/Yevp5O1OZJU+WXbGxiRA+abewG6+KSeXDb15NL9L7Eod93HntmZVfzmIU5HxpAhvUIEw4B
ej2A8smPGi/Cs8J8SKRbZEd0e52gGfJY29cKxfFIm5w4UiKScQY2ZndWAHt38nFfULlPRAW88Jbg
GAjfc7e7bwQCk7toky/K83NHf61WbOnrPsikzyzhzOURHXihquUTEnosibYhj0SXjae46UZEA0K1
IuRW8L04kiXb/qDBvhfEJjUMuR1QLWE8qWmEncyo4z0xzv5b/pXOGVy6CXkaTw8yD04ByDYOUje9
uyAcMKICudGUKQeY/jFxwuk/WXAaRykm1Zsj57F4Ha3HtGnO7+/sYC06F3ROq1YF9c0dsTuRmVkx
Mo83a5mjIlSfA3aoE1zMT/kAXY8CxZwIp3SKAWwjgETMGKQUQUEioZHnQ+XHVEgkQ+cdohEjxlAh
GMpJi6U69PonWngvD7CQE3kFmljELI1q/1zWXxKZnTG5PeaxjrY0bEhqzvbyoblT8qB1O1bxcxVG
xguG+Qfn+NcJ9ZbF3awOcCjfGboVU9tLUcWZ6DWR4mgXf3Zn5TRS9NaS7A6p6+xyg9A2E5YcDlpy
J4TfCBq49LLG1KuQUiVXDlCQ/bVHREt2a4FBNgoCQPfZaB4en2SxNv4O7u3DG5i4Yngk+9FiBLex
5wfnnBDkZY2A4lhT56qd7vBU+yiCNgILhNL6eBmRR1oOvqoP4nIydSG0k6F/o0xhJ2LVk0UObxnL
+JjX2DJcRbtacsDTgs8MAH2g5btsUe0I8g3cTICZ3JmRrIsiuSBriLpaZFCKWxLTI+1yUk4i8ajQ
eGFkU0BL1G3pA9JoV+nPeoKgiOVk4zw0FPMu2HDutDPT7E4e9dy+kIgn7hp6/Je+pZbiyC8tXcWE
wafF+7DRxFmCCBQegGoU3HUIKkM0xifFKuwU9+PmwH408q3iZIvQSxbp6rm4r/K3ZAOn8vxc5DTI
gz8oIbwThFyKBnf9UPWMGB+kvgVHmff8IyXRw0nrYaUnYMM1NqY/gBio/m6x7iDYzWh2Z1p1nLYE
pCSe+uNdscYncgxItHHEWRFzWtDV1pdLWOrsti/d7FRYFfoAIBbRkhpAtgOvjI+6fe2rEHdp4kqk
J2rojrTpgwtqdw+CHuACxmS89DDtg2yVT7hSV5HGUwwcMGJu/ul1gGrLw0inz0NN0Kw26Hom0Po4
p9MBmW4CbUj8msTkKoPQq4v9uGa0xZrEudX3h0NbHRuMquM8zQjELYFHsk/i6JLlskabl8MGFG5x
HFFBMCT4bbcFAD5EP7p5D769G6rb9D5bT+8cEE+spwS8e+gNsHLl2FN6Y2CbibYAfqMXZ/GULLLN
AzEPshM0HVSzdtoaCIeYuD1ON6+nf8Kf7O5Od2AepTDUgx2n4MJ0S2jUDK+VnDk1kaMitm2PXNDG
/GEg+vIlyLjJOZ4WzG0RvLe0VrYpmQ5SmSRllylqAQHCUYyDnSwYGvjJFURsicGxMgTp28/cCBdM
cw5oT4wgii6e2lOXSY5ps4Xo8ISmwSevHy+R2lg/vIqjH4kMQyIcRv2dmW2SzX3FmmN6lR/JATF7
qk0QdgCCbiaLcHMrtQHR8U3o9KvWd4Q+WD5cxzNiDk0fhUkIX3Qu1PBEQxRlW32geAXU/6WTFDy8
5px3VyN9ckhchmKG3NVGmDWHFheNtb8mlhDp/CZ/6W+D+D2Fdtvz6dPZ7Yx+M6zf1xUiHC5WYKsE
W0jjIavT6qCAoa7KH8LpOTESYY5n9zgQghbQk+RX1AYWi/lyY5u8gn+JA5twSRkadWLdOl0opq9r
ceBlLcUOomY2E+N2N/pRJd2HlOPytij61V71sNl8FolaENgZPPRTcs2HxmRPZTE2yeQlY84MFkBs
Z6hXJ2WplH3aEvkZpKceZgX7nDvFqhJh5jcIzHkeTbRS12JKvZnxuhvZYUjgPTSfDPI5fprkJu67
O7UcFT7uiEWGawsVWnthoTFgjA4Ilt1r086wOIIRCrZAfK3RpL3sZG7CqWZgFPtoOXojuDx6u+1p
mkrmbZ/oOZKdCDnFbWTCuRQCUKDrpa3hDN6F3pVFTYxqhBDnB5cqmDYuw4fZT1fNYbAGOy+i4Fjv
ytXAVlCpytwX7nfZ3y2xpo1iyY6IWEps9fdCnhz1VnvM50b39SCQZ6hvMcxVDjnvr69sn1/kzWil
9rfXp9rU2Xjj6xgT8uH8GdrhhmI+sx/9abDyP0QjfqP0EWkQtryZeo3e6BecPRbBLtywnlh2b8AC
CKzSwP2cgyLaZq5/BKW3YZahooPPwuY2vdGioVP1sW9MdX3zBCf0fE85EocnUQUNw6FSg2naYmhh
KVczckUsYdpcOLBxfsEnXoqiKR4zlnWwEozMJbZPctkMe0OYvAsXKmjt8pjpZ1nD2OfLYg9ANgiR
n0rW8kV0hvOWhIGoT74aQP1Pzuy0Sx0VYgpLzKccmTzMMV+a8Vl/KAKpa2bvNOlpt/7EgIifF1Df
0WkdDBa7flJ17LADRhlSsNrDlJ17qLUXHnIyFxzMdYKvz0jkDI9z32YKxTIcoGchxowQ0gc/Kl9u
7kjvDqSIOdH0mcF4Jc7au544OTEx97F4HHosuUicGJhjDrJleM3hiMKajxBOISqIXBplESFMzeoj
QcWTnuiP4hB9+qSJ8YmIuBvJnAHqNR3HVnTjQNhI9mjf7KuB/sJmEePgfCQusXSbx5mgINFFPA/4
3xKMZ5ayXu6QPGI6oGXCwmc5KR9IxGERUVG+MjOHh/RzgQYQxbGbcWiEDx5iuuv0BxXG4fk4SYwZ
WMnyDbCfy1liY9eriU5IoDSZ8Btb4MzhzN7eTEqePs/nYa67yEHYeGvrLaKK64dN4zqxmCWM2am0
IhfCxc01XWmEdfbnetfOFrcx7Rep4W5xHWHth33zGqfjVmtRv7CvBAEqZ52gKUAJgP6p7Pu6qfE6
+7hNT8LQRqSIrM7xkFHQANgXEnZrU0Esk1I/3C/r2qsu0Za9l+n5IvE3uJFzLIhQe+pUndZOhGOB
7iUb3Tbfbq/+gsWNurRdO63nhO9Xpi4TQyPreGVWXGPDef0PZ+e13DgWZNsvQgS8eQVA0JMiRdkX
hqokwYMgPPD1d0HzcCUWR5zoiDbR1aqCOyZP5s6195VDK93s07/X7oY7eX9++jxp/Ib7fJo7n/h5
kCxGO4GRtGrvWhAxVWt/0mZC4vyVxrsHULoMtU95hnvVht0dps+CX2r/MAUf+mXofXLSjxBsLfkT
oTGLQFTVVSE6vJITDd33CQoL97NdUut5MAT7vcFc0G1n6qitsF4Il6hg88vBx5DtS9H+zKafVgcm
/L5uYD67Zb+a7c6VjQko1ed3C6XynBIpVgnumeSB03E6c7C8K5cgpbHnhj9cSR4r4jryZzuT9UZp
JoywyHbPnAzmwHvv3lPLpfCqCXOkxv0faxXGuyT+w51R1q/c93cwr7nzYLzdf+7wFkimO9rOkgXv
K0SlEQAR5vUgNAwYPKI7KQDFEjM6O/fduNFsf0W+aUqwCCRZEUdt/YXCtToZQRgPSXdQ/lKusqtF
7yHS9oQbHXiK/G+/x4/rXOh3lcofFL/v+sMjHszr7GUIOTEGvtvd9+uDN91Ppi/K5yYDYIVyA8lJ
zwuJt7PZcneLGTMKUn9qesHz6ZBwFVXRoVBcPHGdiMWgSXTMV8K6qjYdYn5t+rtYVR6lqBfX0EwU
rFBDZMUQlQup6jn0jUoaRmibu36FKwwNTHBwSb+b2MCLKIUzZdDX/X5V6d/2YkWj64vGNhoyoMWM
XX3fuvbkXjfNs6IPpL1qToAt+FGSJ6Djd+UNBOSVd/j9SvqF6NcMpRbER9UttWohtATOMqeu09vv
z/NvE+L4OAqyd92QFEO/aFQG+dOox7IYU0HsdfFG6/b/l4bAf2fAz8tctD31RnGsYxXKtCF/Hq17
i5RMHltO0roCOafWa8sbTY7y+Cf+Mzp4Jmgu9FrxaD+/UyXUrV6GjbRuUbdK98SaU3ycJ+RmXSqQ
ZA8MovSRsC8Txxyd+oaW/vp7/f+Xv2wlODVGLqgWCRwsxsh2a1Pohv75hmCbReTaYyLUFiXGArTU
i+8XH4c+1iORA93zYy54IYxaB/0DYH2EqGsSCHswqWRE0Jja+zmuu0Rp4oQg7ulAnCXh4kSVG5A/
1gVU0c1ukY6mNOHdHQcPIrx8cqJYN2avqERFIbaE/GF0iW/Lj/HnKWelFAmogRVPppuY3kf3xDT0
5vSyhgsyVPZfY2KvQJc6m81DN519jqI/eloPvW/Pdr0966YLhzMmdPu39C8nTFLYtD54D+eXwpYG
5wGY0uxecN93yBZbO/hoMW+kbTR0jwYtk77XrNuvjfL9HZHE1MfriSmvHCIHfxEkPI58crU76YXK
Q7Z6L5fJ9L2coYaG7I9QwmDvvrXyXV+Wvn2Ri6FeyuXI0WVZcp/d13U7PUhP8ykHPNOeLB4WoRtv
3d2tVelf1T7T69s1L5bC5tSbcVfJw1LMN3lL8BIutYxD0BQubavdWJekf7eZn1e7mFrN0JdpItbS
WtkyrFaBM5qa0IuBux/RlDX7fYW6gvP5ebmLXS1KxbQLQsj5ZjiLT5su5ZRKyUgv0NXRtaTRNEW8
rmxoVzS7TUvyLhs9cDRahRRE2P1jq61/vyX56uw2VBG8EBRcuv1/Li5h29ZmUdejZMd9NtESUwZh
upVQ1nF94mOrf82tvl3l9gRO1Y2lTbq6tH27+sUIa9pBLYPGFNcljVZYu+FLyel39AhNbuIJv3bq
f9bRbxe7GFqmmJykLjLYhZS9MdxV7gkApt6/RJTaj62tEwDnzV9VJpFzfgSi1J7WNWmlgTxgH2xv
vPfrI88AdqERXMjSxeYb9FlWixnvfUlrA60dyO3pUiptjyYlywFFntko12ien91azq+us6YK51Sj
BYfN8ucXl5UEvK3JOhvjt2H7j6n9nM3XyKMovZTkiY0/c3+3B0jN+ghMg9pP8He9Zsd+3f7Bdna6
J32NtOmNZM4rYorYm7zEh9wme6mQuMrieW6PPf8z3yNwD6ZZPX9kjbrVbXZ13H57iouppFnaWfOD
47Ds8FeipkymkHJ5n/+nFWI0uYCbaspESj/fVpJmqTJE5HoUihHNHNNa0PA5Am9kRO6trVa6+m0s
cFCQU2UR7svPqwVa1vRBl0gjLiikWSMQfK/vp0UJD5eSbSCvhXata9iM93+4Xcei1P5fBua3W7gY
HokQBpUwlBI0XG1rbFvHfKgXYw/hGG+gZMn+lH8lp+GwhtkNy+SoE//9Fq5uATSmjRE3ndGXmI9G
8+Vz2kYi8U6M0SV9ISvcjW5MgysnDNZiCxz8CKKHEDh+im/RbxL7bSKfmYDuUkIFb7vrdvLcO91f
2ofWf6ij2nMS2ndPsj95Iq84+nXc4iCq47v8Z0X6dg9jF+e3e1BSvenOuSKsjmt83LbBId2kG1pB
aFWI8UZXlmdMkNUcE8bjHRiIx+hO/DzrdvQ+rMIl1j949KH+wUNZpXNj2IR3JOwjlDvTDuUHmcuZ
6Z3Q4yxDfGejddHeGCtX6FY/3+FFXF+JQS+drbAfCYBSMyU0jKwn40ib0UOHh7KErdoUO7xWpX5+
p3b738eJcvUA8+31XcyWttXK0O+JT3J37a5VaonHOTU0x9rvI9GeVjZ71iay76t16JIhWO5omuhY
UX+/jeu7+rfbuFgijkVU9oEETUzNlkW1a4vMbTKSxWSmVVrLWqp8jXwIdK9AKxZHbwmS/oxOp35V
NDszRhEq3oqi5GuvBrC/NqJ4Fc34QjR/G1lhKEYpYYVM6+tr8UIpCl/aeDm/sxySU/ZEmFaOjEB7
PC7cGBTqtTXMwt0ChjsIG/psfw7qMGn1jjijW/by4owUMiFXrXbrBokKlJqeGn7V0vwf0Pp02hbi
HaS3UsOgTjFmHNk6cd13hqdmxpMeU1lRH45lvMYVxpFz1Y4x3jtnkmsqn0W/G5rUq2XOXmdUGAXI
WHRvfaOugFoHLSFEQb8JEp4MQ7BOdAZZcbToBOShu3F20a6tWNBkNVp/AZf+Y+dRBWlbAoqhN77a
w2TYncR+ZhLUSaa+KIrTohRDV8v+avqzEXY7E4coYZEOyUE5Cl7RkWAdjp8ivl2JEj0XarpOW2NT
q8P62EUvibUbTSoGDbV0MlABjY+rIsFuShWmtPg6GpldP8c2IQpncoqNYIZDlvQUtsidNH0/SMan
cLyv+uKeYbaoj8G8i9RZZPjo0ORFUnCQLNNNk9V2rKArAtQe9YvQoA002+vn2guO3ezm1L2y0dEn
DQRX5KgHduZyjQ+7Qg3Vrqd1Z5W4Mp2o2AnCotjkm/IuW/hu8/L7JLX+bYj/ccHLOFfWJEyEpCM2
gLPTp7mTnuvHeE99HNH9AwQ4qfXOC3953gR37ULcKHOFzi1rWx1i/BNHPHnK/1X+SltqsJwTMN1s
Fyjz2SD9fbjvVvLkT3EvqpTUs22yxVB5ec4Pp5Ww7hbHe2mnrXNizJVoTFSFf2tr6jjCjhpUDm48
3pqInB7yNbopUucs2kU2iVjNw4OxsBbtPH6u0SXc97EzqHa+NvfBWlgJN2LxawEV3GpyXaYIyemf
PFenR3Khk+cKov0IFTUbp+gfCEBurQ9XL2SJZJ7GTNc/EdUwVGEnDrCJY/sZkwJzgUZVztw/UUm/
j1ja9AfQHno4zOfTFXaG43l6kry9TN7eRHegUcWmYK44ZPhHk1ngW+83wg/536Gi6FBtTEUfbUH+
4YnWbRVHftENy3zYxAFCqnNt56H050TJPUXgOETrmuqCacReZ3yI3c7yt8HI+WFF9VsJ+Y/1J2x9
GCqk9SW6xqlLBSfZ062nrjNvHCS+DgoXMcSPu72I1yL9lA6FL3K3UMAi6sDyVlBRTaAcEQ2M7mhj
rdV93UcoCZ9yjNqD14QS3cnQ7gwru7ESXjvQ/bibi7BcLQvLOGXtV67KDZxsi1/2aLn56m+NG9/p
2nkOJLCFrQ5uIZqpyj83mlPYRWkr+f06f64nwpbu4dn5Q8bf1Nyi08W9yfRiUvv99Pel5FrU8+O6
4/j5treeUzNt5J4Ime5D97SQluOhoFqQ1gRlIFNXuBWrXtledLKauk5yeCQgXTxoLoTQJppzt4zb
t8za5Wx1Ea1yuSMag4239I3nuzJBdVVmdTbUEd36BVb49nynzDJlP5YJG+u94bNujdzhI6bI8VNg
jKRUv6U1ChrMkWqPquzxT0KIcSJZc8pvjacxgrwc3d/v5SKY8E9NUfZ6PKyGHAWB9FTS9aC2VKoQ
5AqICeyCXiHoM8ldTxtXvIxK0SnZLn9/JVfidBhNMuQiCdQVTNuLLx7FfnE+puISYkMjLHgLQXSv
luvjree9lo75caWL+XMKFDE5ZtDmRuTnGrM6tGmZh1HUvrKn0400eVMmlP/u3eUtYsa1MJYkM0mg
kdDEp7+IptXyKISnjmOXObW8uJtpf4SNgNIL9adDGQ273mSNIBiilI/r++8v+H8Mpy4/tMkclhRc
wdgdLo5jVaWEalvETKrtWZr2/lr66+/lz55mFEyuD9HdIDsquvRd/wpq6Ogd747v59aROZZHI/nz
6UjdzY1kVNvZTD3Ic4Obz2bVAo3BRthkin0mHayQiLjr9gWbyFrGd/ZPWzricrTrnmHKSaszhqPL
kZSOxku78934mVMNLaaQ3hAk0BWwFucIVvCw4MV0KMLGci1R00JFAo1PPS05ZOEHtAQwxz5kvEpo
LGE9KvGTgTAG5gWC6ILKZoAc2qesa70LB31jbqp1SYUv3NZ4ZCxDt8PbVjmMsABzj6k4N4h2wlod
sUe4leAYZ9BvL/5ihsWdVSRpf5Y4gR5BornBIbjLDpwj3RBYPTUvytVIYfYZGzENhLcW8SuXZ7zJ
Mlg3Mv9U2X5OrRpgkHAOgHdDbmhWNHR46FjwbZ7mEy7MaWXkZp08bMPujPnvg04e182LR+faxO3s
9VjyfEH2vi10UV4keCWdlEPhjm5JZLv20w8K9Ksx1bl7v8VzvLKuUkUBjTRmk0DmXzxqmMu5GVfj
Mk6aoV5QTGTlTPpbH/TKYjUWa6yRGI9H5GVmMU3lU6O1cnSAKkC/6Aa2waLHr3ki7c4r83nhRLtw
Wz4x0n5/nVe/JOES+wal4X/yioWfCBnwVubqXHVC+2BN/APqphsf7dZVLhbIZDANRY04OLDlj2PU
IQWJwuFW7eNacZSsrKERouoKVioXH6vM+jhrMlNe95C5UUm/iwM5zwbiDqqP0la931+eciXoHGl1
bC/yGMp8Ae2+jcVOEsQo7PR+SV7K0Y8k28LUMUWf9qujndJaavR0GBuvFqhAKUZAEgU98rp2ofdE
elFUPZxNHf1eZa70zFzjK0dTlhoD294bRrEYzsqCMvPyMeuKWVNSIRWaYpJG8btZH9GJ4T+umJOz
lT/WeNz//mzXNjWqshYRDNnuEf/3c44nUnoMhWTE6bbO2t1qs8PcihwKcIYzdWwH7UL/VKzRftxE
qF69NEoFVZQhqI638PPSdcZ+KupwQ5fP3rrfHLbM8fldTmX9RXImTsFe+lnPkFncTOVeycBgj0wE
hWhAYc5fxAyqJSRmJOJP0ZhbC195y6ezwJ8VCNmSwQnbZDJwhukC/caKem36q9D9NcYu5+qv0823
gVRF0rmMWrJRrDK4/pThYiTMQ5O4xba/wliEcMZohaNvYBFsXhRvwqBVj/WQ9occX0c6aP2JrHpg
A8sS3TfWMiOzaRHRuIIy+Oj4EsQE+iIqwyvd/A3j3MjLNfgisb8is1Mu06ffh921KcxiAF4Trx+N
I8LFsPPVoyUNKRoSahybbp4fyl3ixe8hpuPljbXvf7kWay5HaNZ37eJrC0lXRqJfo1MkU06PAjWc
UeYaekfn96f6yoxcbFoWRsiYumgwzZRLKnAr9EOUnjppOdoJFLQ9WtpcDOAwhOLc79ZjTbEp1AdN
/8DCadFGGJoJzYNMeyWNBCLeC1FSo9JOWD2VZn4Cdj5mkwK5flLSj+iR+nhQbepz7DUtkQqY1ZjO
dmSBpaohkH6t4YQB4iXoD7CKnX4dAcppkXQPaXX+Ew44+ZDqsAx5bgnBxD+GEw4JYmSxGIk3IIf6
vxsqOR1eN94G8jjgL9bo5CSrSi/XeLLcW9tmhRFJaQMnX5wW5lu4HFZwnoy/+s7caVuIN48+/R3o
qrZ0v5+zvbSs1xFPiX5xe14nWyAsqwAc1iFeZXt1yXtJdulfgv0ly2qyL3RwJ2cP0RXhyBZjrTlt
0P1qbORDALu2jFVI11u+Nu7SG4mZK/kIHtPExwhjTpIzlxh2o1LKoyaxfKIOwip53zx93MUEKZm9
WSxmn+/CivzEjVXkaoJOEYE4YtCEHuNSHGRKvNxekfqlHN2P1HErAq4FiaFqp4W+Ho3dsc6JmyOU
tje9pMfh7fdxfiU4oyitcXlFVUlHfc24b+uYfJZLMWmpzygUZ46vYOU4EB08+46oNJyjQdhsHHf2
+0WvTGNcUXCOp+zEXvyPpVEb63ptdWCGSeTm6mes7ljCYAjjp+NkwL/69vEmC/jfBZtrwnrHjZfH
JOv0c4s69YWY1HrAzt++BWd6cpHxSGteaKDcmDC3rnQRO3VFZ7XZWYMqrzzGpz0G6FwII5Cbnsdf
grWfi5QKd5cSANkKomvj4kqnc2QMeZm2S7OLJ2BERGXbkVOsuqmMexEd+dpWHqaWiFTVejMYQRSN
qi6YivlbWNOJ3n4aJM3CFukP+f20fs5B83GzJ2STUP+F4iGBSSQzA9FcRsNDGR2dge7q34fDv7Em
T4Hyj3hdwwVAH2O270MwDYqjJtTSslAnp3zaqNki12lYZH2Law/fzCLWbsSB8rVv9P2aFxtJm9ax
KLSqv+53CTaZY5HPXxdLTrD3xwX7eXbo5ikdc9I+XFVgpbbFY7uq50kwNyKOi7eSXVcKSeroPzXO
ClkXFfPiSwbKKRCLyhh9xKpV1wB5rCcg+DjfGuAahIeANpfTuwwiCpuk/S2jHkpGvOOLkSSx+FGj
ZUoq0qUqrCz9k1VFbOLA5ketwvpZ2EZ31NE2z8+pvYROY2ouKfcQsGruyZ2t5e58Hr6unE0yKRx6
iunTxtKv2p/JRpYcTLQVu8QM3RdY9lfJTgR3sA/dH/a9e8Tttv7eQJb4+Gs49jRP7Cc6VStKE9Hj
2O8zCfagwjZvHUr83HAeYjKM+bS3P+nS/qSFO3OwiOnJK3QP98t6ZK7rkxlNP1iMzEb/gxo0z+9j
9Er+F9D0txd0EYUFbWSeTkcFDLvTT8a+ysTDKAQdIjKas0dRDOnYreD22qgYDbdkWR6XLCo5P2dG
1VeacTRq2gSFYarTvlXGTzK3IBwfegOT3vSPCnshDt9lVZxY0XNDAGH4h6qAoCF0syPYqSgiS61R
pRKFm+/kK7S7GDUYaqsyxzeJsWuNJ/9vM5d3wkqnyuD7gL8fO9ElV19q+LzQAOnLUy3Fn3MtIdIe
JqXmNdZWih7keH6Ml2XzRzpPiuAloBPAr19xBK9ZnKRspwHtacHHaHZiLsLQtw+R+nBqWxp8UJZH
If090CzDFwuBa3Y2H/KelSuiPw4Ro2zSwYHcUPkgUXSOYJKC2wGmmU6Srre7+jFrEB22Hw1Hg6x9
6CLgJELwWVvzMnnjxA27trf98qHLFzWsv24pxGsNNjfWN6AIJChrgpeUnpW6J4qtglMA/MLidbBN
SG1a+xJk+xymTONBFsjrDKjO1Mr2PrBsU7BjcDfpoqFP3NgN1QuQNZKoMpzuCmPGfGV1nmVuU0A1
6YmkK+m2omROwfdqOxU2iQHtwp/FPdLeYZP0Hyri+BDLkty3Zk2guudhmIj5/HjLf+DaZj16h+Lg
LmK6SGbl50f2tS6TlaAclnHypPFGI0rKqvVooepK6dc6pw/sbTfT41eOlBzqVHE0lrQQkFyeZkM/
84mLgtEuw32mvP5aOuliPucsizp0MqEEYC/uW9vZ3ZKLXAuJFEIi7csHQ8WO5OcD50Ydt7180g6a
vXwWnfVWQKU3KjLtMRakxXJ2KyC6+rAKBygLNQ7lfPHikrXAUUeuzsPhGbNqyVv/galH/zYK3KnF
A5erl8XYrfI5ow73/vvKduV8OYrUCALHpR+B4oU0UVdP+jEfeNzlsh+7tdh27bUn2Zzh53ttM73r
HFRy9QoHzXvnc7n7/fJXNuIfV794cq3rS10YejpY+1nCrM3Oi0Y/dDJopBtXuqKz5UENDAMk8u8m
yYCf31UsRjGUfBwrouv1FnMytFbePOT9mhiqVDwdPSjvj78/35Uy1nhVgxKnbimcky+mj2TkQy0N
p4FxPHh8W8GG8uAcx57WCa2/zo3PqYyRy+Wa/P16F3vGgOUG1TyGkssubk7X5uer+nAYZvbUBszU
urntPDzMaAS6x8YFLPjmTbRv2qJekWr8fOqLd02qIIrxVGuXsW5MFAhMZvlXOxJRnZWdUdPDniX1
MjDNCQqaaUmYh3H8B0DQ0gy3rQaXoFcwyqATTO9VuzUR4gPvz6PooFlbEZ7cOQPxVUK1BSNdBWe3
Th9lIZvJtYkIBq8auYfjZ8oS+BXJrspopQl3VnJfcMAoBcEbYoCJFhp4w5oJTQOA7hQ+FGnlKmG/
bdNkwR/kBJb5pOq0r3VD6KV6PNVPyu4YQ6c7N6silZ1CNW5klWVxHA7/fD6A6hxQCIkJCX8O0nOo
F+IQddHqfMTVJm89qwooo7T3xxAud+t7UuV/iFqzzDypb98iSViRFQOBBvg56+fZuZhpdTFTRTqp
j9G6Ed5O5lPfCss2672ooyOe+DVfM/oo6p1KO7beVfj0SPvjj0QRp3p5EJKZjKD01Hu+WNshXJhK
WFCDM7GyVgD8Cp2LvhqskwkzEFF9ljnHQnRVfrisHiRrWCR55PmquTtFwaJKtmQPyAU9m8PeymLb
qDvnDKmzMlbSSb8bmniuUcZX/dM6N45Aw/QRs5S262Owios1baFWOq9wV61lE4tYILQn8Snzj3e+
RmjZlbMGgEMMqvhcbq0BkNEur7C5X3TmQRWElzh/pYJZ+P62A0cqWdZbgvyj7sppGNMGWYT0HcNX
I8tjDKor+GAgDPDdJ9wsmk8ZAqluTcSAopGazeUQjFsULfwUOmrjFSHN6tRjhcb3VJod1UZ3Ehn+
NhSBnEJaQDEFDYB2yvdVQBcDQucQctH5Q6M5+bSVw8Fu22e1uT8KD4WZwq42g+X4O4Ssm6Rcg2X5
KUWzY9JvXOTbQHxWfapdcO5S0fP/ShK6svBN0CTP9vDkddIQHsT5vjxy0d0JjH11SEeGH2ervB+W
AbhNYm+8eGigV9bF6e8p3Jc+Lj7HTYt4eBgW/NfkDHgjb0BEpScmDLG0ZjnV0E+aTCCjpSYzX4js
8ReO/ittf0nIEQXwM583OJWPYPmHF7nsVkmfK3ZToCrzq7VBd+nROrq/L65XpIksM5ak8ZdpkaO6
WGbSYyU1kRkNGPgZ991zBlDbpOf0Id03d/EkXUN5U+dHr37OpCnNpcNneKQpxRFMpwbt8LgA0ims
qPmdZ/qrdbhxc+PFL6cytn6IfVC5cKq7uLk+zLLML4lglmNWXFynEzrOaK7Z6+7UXk1Qut7Tw3k/
2n+79++7/7TzoEzExY/srMqL+rmUhGahEEYnwzIyp8zgDm05hTibPQrU1+Op+CzOT1iqhJK2aYVh
RueHAL3695fwz/ZHElXEo0PWFVMexQ4X+3tXiGYRKml6aAHJi4+v6WSY3SGJfBtofadN579cDitu
nppzCcq3n89c102q9nmYHgwaHU7TA9H0lA3kq2c3mj7eCCn+iY2/ng6nLGoPMsefy7qHHOGJnAsR
Hvb6pEFfB0dOtUUgKsEibL37qn35D883vktFNGWDE8nFNy0y5POmkmfEMCgwnHRdzBje1G4B+LJ7
2cHD7xf8R789PiFFHYN/EINSOv75Qvuy1oXgWJDyOE3OwadQ0P9ffzQhcEnLus8oQgRD45oCHkaW
NJVitlRWVPwzjv4iy16P1O0jeh3DXSLTMl3Es+j4GNbZSq2gPyDbJS2HEvUjAF9fpvgK0sbdxkg/
ilsD8TLQHB9EkTTiW+TuBPUXI0McTmFs4hG9MQTPAgATaI9B8tCeH+VoASqw7xZGuSn6bVOtxPPL
KV3pJk0Z4cwPb+WexlzO93Xh604oK4zfD1/3y3UhsbROPR0DY3NGU8rd4HtnC8LuhL0Cu3UIuEm4
Swqy4cm2ou3Rqp97dBVGF9im8A6gogxzpzBEVy/rWRpvT5iEhFhUCu1eyFddTa9a6BXy8+8D4Z8e
rv+5a/IQo58M9eeL91enltpV48jrHVT7YJRgdnmDAxAUmuqtfNg/Arevq43e5yicTYKhi6JSZgR9
WtVJehgB/gInkg7MTeuZCD+SG+nHLwHb5ffgUED+kVFO6HWRC4wNoWraOBA2Rw0+frUI8sw5w9+J
z8Ab11W/R7gagpg7dm5PDqbQ34+GZgdHT1I+CnruCx31TCDaXgmOQjke1NN9W71HCrzH4VkRF+V5
XUvVnCKS04/9kb05J4Kk52yiE7mdk1cD7EuTzHu4pQNg056az+8fj7bcK2NO1S2OPVQSmQEX0zgz
4mM6dEzP1lEX8UymxTXCG0ACSesdFxa1fXzxNC+74yEH1SlNF2++5CUPNioi8nc95Vkc33R51HrT
P2h/Sm3TqTP4k8doCYBLrl1FhIocPugMVVbdh2RLGKH8KXfDElLuLPKUWb0B2z+z9nfZ0tgEoUeH
KCQj9S4YKcjRNlwjMMLnZiRkNRBxlTX39JI+0HG6IIHoCpBDLJoebMGBZHly2OAnqfMkcSoHKkLy
CHDJOi+dYqmvJITstd0+w9pRph3ckYeBSiFEIcRH0eRoq5CplAX88klOV6i5genhKAtrCqsG0wC7
dOHsPFWIioCOeQ+hV5EQfxmBwTkirfSQbAA5InUK+P90MfZeMJM+cowuGK73iWxjwLGEEL7MJuPs
EA6wl6nwARsak4WfJ7RPXOivsmsmov1eLt7x7nAGmvII3F2wu38Bn8+sF+GgvWBGC+YetsZH7NVz
iCCecafMj6PPBGRLp2xGV7SKZKiIKN9+KWakKJKHESJhuflfc9Iu8anEHUmbW241LU5O+0SHAE7a
OVlV2eU302F1z98AtDzI1wisXIVXAaV3B2R63nDLRJPAn6b9s7gtPk9z0ILbTx06vY6ZAzzv3pE8
9vYpuOUp1gCAloupNT/P+l34NGB3kd63PEx8r84qTNH4bSg6lbnvMaYOmJ0AuQ/mNVwF0JbLAUW2
hNvnjkTcWXXw2HWsKaEC+xtOQh5gTDopKFfMO/cMvOZRe25oDztOGmIJIvHKbSfY9Iwd2oZLFp8v
SSi+Kjyk3F6Let+13kVIhLtoet/OU7Rop0n6h0k4oQ8at6D5rRSucZlYHxey7xPvIrHfqsowiEmu
bGogXzk+BJOj6UiVA/zdcmNgfM3crL1KmBmZV+puzQE9mAS1I3IeQQJ6cvEgVmIHpqwO3gUWUDUR
Us8EriF7ITJ1XiCsFn2a5KCB9sifazRz8Px1Di3zwfKgFAKOzRDsnWZF4A3RIlwdsWKx1ok0hYyu
iRh7bsNi3ekmDvLroXnNfMk+H6cVNpma15FwbZxAA6G8OGtTXpdhWzBqgOeS7z86MqgsVq9ugeF9
rS30WyV/9erKhdgIQRd1CVO8WJ2bOE5F+knTbVTfV+brGXpVO2A90z1G/V8ZkFxqrAwIYyBoaVA8
G09tD74Izld3n5+mKGZTY6qI2yxzVY57zSoJ1+fzrM3ncj3thLvc38EwNWkG4KhnLQp1b4ieqC8C
fUNDi6/NfW2bAxvTXV+ZW+HfGjMT60bp+Uu2cLkDUVcXUasZiqR+vYNvefS0EITzUIQEWU41Oj7l
d4orPBl/tKfw9TwttiJMwepgfiqYGC3aR3nS3Y87MKBQsDfDQth1E8XJJhq7sQwZYR7tsz3GaviV
A3zlxM3cN14wMvUBJJ2AzzLnKwhRuNnfCojHcP7ySUbHO0RdPI3+pX799iQFenclrvrskOKpiqeU
5n0kMLYs+i9uXepaQDdG+iKiGF2nev4zMq3PRXyWKmLv3JznJ3q43XJXtBtjoEFs5ecvLGXYbzaw
fF84pUbFStVmeVrd2Fol9dojf7+Pi5DcCJJKUQxB3VjGtE4nouoNKNULVyABUM4Ca2bFq7xwRbhS
uFvc45cg08OLg1LrjUl9Sml/EjDWjtjZou6IvmMUU7XygneIj0UB95Rsi5NJtqi5R2wuoZbxI7ED
VxreJZxrU3XTVQ/m/AuDRRKmAINJVixyIDHAP8L5YAg8tXWM2qupLLQu3MJusCtpZuneSfTybpbg
J7Q/WdNCXpjqpDBc+PGCOG04rRl4mzsRV2J/IX9yOAMbZUUpPyqAXyDDoUcY9vkvuyBYpzN+XMpI
2wO2nLJox65OCm41vDVAIj/IrZRAwrkHbBmTSfhHouCXuDj/pjBRSqcupv4R4wK3BbeG4UA4if+i
gPAHt6V6c0B2kmpeH82HYh7rSyFfDwhLqG3HbkiPbj3qd+H4oRxJ5UlR32rhHxOnl0Mb4onFQZqY
ndXo53hTlCYJgirlG2K2YT5U/UZiYqHIOp02tUgZ5wmXPvxhu2ypyrgkRFPxPBO6V7OeSuKE1tFS
3LDqD+FGz2Y34rtri6RBU5yoo4vSlEtdlF7Hg3QKdX0jxPLkDBbLSnUv8RXQhqmrlf4K/YfXSaB+
O30LR8VucvGPoMNGNUK6oqIwnuuN8h4eg3urxiyziqe19hF2wTw9n+6D2HByExs6fqwZWm1S+5i6
nk6c68D4ifpgF3XiDuiUzEhn0zUdVa3uclG7MdeuzfixOxynScmkc/viUGBoQXjkVBxvcVvJ4ocY
Lbm6rgEJhOYtla1541pfmadvC5nc+KHUmHqx6ZgNBT62YphOo55McbguhMMJsaoshvOcGwCFUuF8
kJ/wUTpjvqh9DD4ZBxnmawUlWlmbxFoQ3QpwyIL00DOFO3IFdQX7u8690sodQXzPzbWfd5CxP0Jz
Hqi1/ZZ3J3xlAF8Vo0ZDmIRtsUmablITAisguaLWA6xhG+Bx1JaeuGyXBHTR4WMUAXWJyyle7o6B
asiqWIgbmYVjkp2I1SN9GYQfJbLAOBnBepiOmMY9HKhJZErrJBVprp3kZyokCkS/0W0ghRGcwb7x
cXI5q25dsWpZ9NwSQxj5Q6k89BnePX+z8lUT47mcqF7FW/l9kH9NsIsJiLyQxolRv0vN+SISGMQ+
LrAKTw/oE0Rne3YUl+611KErCEroyn4Z2ycoCba4z/x+6WtZLKRR9EuIikUt9GsP+D4aClKoaj/E
B3WNZxxN5Ha73zcgHINN9mmynd7IY12Zz1jbksSSFQ7AnEx/rjXm/+PsvHYbx7Z1/UQEmMOtRCpZ
ki0HWdYN4SAz58yn3x+Ng7O7VEYJ2Fjo1dXVgSY5OecY//hD54WWIgXu3sAb0SJOYJ74d+Yt9tkv
QAQqJ9nkaeIFw2X+vIqVC7rad2W7T9DAagtdPhMTIMLSKx7a8fnGI/zlg/rjYleFMAHErmtldPR3
u/DhXmIKNqMLc/b6Aun4t33jahMacb1WJBp6Ol5eF2DL1a0NvWS4hTjVIZ1DzB3JTvpMw8vxljj/
B/f415WuNqWwCiy3snxtL53UY3LMT/UW9kMaLHMcUhniPpJeR1N10LbNY//BHuGdhx20UqY7L+2z
fizOMGR8bNXB1PHq3fcf/Ip+S3+Sn2GTcsSS0dG8qU/xcdjibHu06Gje/XHGnzt1nrIBP5sYSMoL
iDHjpaSJvKR44yO7gbLwlB2FJ5asjPilWJAqcPA+crainjkBtq9YZ6LPwVCy+ehvKSZvvAL9CjBK
1VTSSx3AiKGDDVkGQAvpHl6YN/Cb37AizgOs8n4Y/SQe//muJQBGo/WLFMy3cEjrwpGqsIUdOnjS
sm6sK/mXdSWDqfO1iIio9Kt1peSmO0gBcHa7kDH0JrqOqIAavtIkSbop1/r1anhnGJNSiyzpqzvL
lLEPDDh5e8881cl8zG3i96RjItmltO7yHW7RcrBoBOnGVvuX5pOulY1WBS/Fe1ABhfvzkQJPZnEr
99FzM5eX+ZbSb57tEUssMF2GGJqRce8QXiDd+pr+cjW4vrD654WltPGVzvNjcKpy2x3xlye2cj0u
RJzoSZaKH7xHA26C/qA5/cYjYSdcjHflhwZSNwvqJezheXGvr6q1MnCALtlAVdt99Df5AbPa17qb
lYsbK2I6da6/f1LYcVJjtzbQAvz5E7uZ6muJ0Fh7l+bNOJfd0kuO0yygEu8Ga1VGr6o0Lz27RvGG
s39wX4yPN36EXypTSYF+BXUEjhjb3Z8/QhTL/igkLMrCYSi5NtB2TQZb9O9zY8NWcGt1/Db24ILT
iNqk+WKf/fOCSlpKaoxb3X68R4jAXKn4jr/I8lQ+3WP/Ed2VX92jocx9tMFnMuHOOB3sTaRl6ZRe
CXI1PsTb/hS9u6Rkq99ixUY2w1ZoxFDwvW7JN5oVx7602Uf9t3FNihOUeWkKX2KrxEEBrBJ7FgAV
mY4A09wvMsKAc+Jv6Uis1B1jv/V4rLBZxyj4BR9rMMt2Zn6qxFmfgGglckP8eYmZLH5gXIKsD3mm
P6cf/WOEyfSpePa21XMHZnfOQF7O7d7A6bp8kXbpAXP05Imtk26FnRZUcHiUHv79On87lX/IOETG
82jNq7fZBJLYC0pEKpW50kSbKKVRXQjRqiuc4pbM6/c3OTF//t/FrvazpImlTEpqa1+M95r0gISQ
nKI7PSAR+ojQYiaKn0p6w9z0190FuReYDuZYOoKhP5fPWGmG3EUczjh02GC4DvvKGu/x9XBfOryT
efVarUgi/Pr3g7113Wt9sVIbsemlPFndOGUqUcrYHDBCgSiYFYvMW4vZztPBU3fovpL6IODWr5xq
fKTHGzQP6bdNgyEekh62DhqZqw9ISFqvDz213NfVBmFFmFlOrV1Uy7eRJzi6d2zhEU4jMmlcZvpa
AxUAfsputI1/kVqn3RYFI9p+HZ4du8efL0IVUleJIZzsdXBrYiFbGAk+jPDQYzpuBnMtdpSRpNXh
JTB3YU+iF27HRfDhFsxJ7H+/nZ9N43ojxfcVaR6mojSzV2dOV2gBfJdI2fsxUO0MsoZGNjwmdYFj
YvKozxVyiXpb5OsdF6T+ZeZWkeYiYwm4B81CwBgdvwrcKJlgEF/UrTpv8h3pqoWkOZowL6I7rZ0n
xUIzF1K5LMdt1617y/bHVdY/6f1rW3+oOJYjQxYf9OI5BG6W515gW6bdYov8KKtzZuaGbWHopjL2
nAfKFOXUYBj2MkLrCpckZPemDTyq4m9MVKjoDMNjWt+DjUqkDPdbq8G2+8Zb/Kk5/vXgrk6gqU9g
XCZG94WjEZ/8nm/zdbGP7oZdS6RY4ZhELXR7lhCRjyPoXzHLNtkhcrodLGY7W+oPhlPYo7CVzjgr
OfrTOOUb4EnYMi4RZ+WuXNZn0Bv0BDvOtA/x1T93r+GUeNvd5RcARtzJwWloduuL+sFfiK8DoMKL
f7m1X/3FbptWLEsEETFCQ1W/3joaAw5fqhbRvVsS7ak9DzzvtMRGXLlv0kPkURhhK70xlG2mMaDJ
AbCGr4G5Vf/ckgJNOFk9fGrx0iBVq2IKEpsnpX+XjDvVg+KjHMd+bbJ6TP3RM+4j6aPHmEVO7gzl
9d+r/S+10c+NTKZoqDfwmr2usAJBTqyoDrq9hfHfA5E8jvFKxtqHtSftrTSneNK8mGvLdG8hgF+b
JdMbcaWt5dbu34JbAoAfkudfa+g/P87VGmoDT4gjaUi24je4rZ/Pmnf5uyVvZqbBz37vP3XyOT6F
T//Ld5cg62/+V80o9DQ8Enn2LaJXGN7bB+ODRqb8IGXwmdDBfXESzuNhOGnaTHKd9N3A2X8u7YK3
FrDwc3iuD8FbesG6nHP7yzxZqPzf60P5aD7L5Foaz90BURtcI2gqb/9+/DxitrZ/3PD1bmP6vlbq
kc4IFPb1d30i6Jb/z16Lj+nXVCD9qfluT+zEn95RfKRo8c/ZR35yzwqPIcUa49s/Ca/yS3uvXoil
fSAxyP8UCepJKh5e+tU+WCJn6YywJyhY9HQJXjZvjEY9oJqf4EXyit/Sj/TD/JIMki1x3ppJj/Fr
+qqHuO3mH5DLFtWp+ZSf+5iwFKIlxu+SnIgpz0f4Tt66++7J/BA/ho8c5OleOVrHoXC6J+nonsZ3
8ZlgADzLP1Ryj4DIsNuEM/IxYUoX/5xeygt/d7hRiv7W5FsyAClaNvji2tXJXhbMasqeZURGO2ho
woh2ChR2xPgWGvtLdwl5cqp6oYnL+Av8eXQVWRtlRd4Lhyh1lE+jAGhfpuvosX6SEeE3X2259Up7
n5/NjyY+GKRTOur+ZvH/yyr646e4AjWCTlbzoWTcYR7CLWZhTNOr2aWwY/gvjGOjW5X3b3cNAAUl
h6KB/uzqrl3dCnwJzcVzbcvzM7YwNuUScphb+8FPc371eaA5+d8LXb1IPw56xdTjepeke3WQ7Tp1
ly3ahb6q7E6LFkHHDLDPl6GJc2uzrMhlactnN2MqreKI1kmEw2IhMy5l9+Lnq4HpQaoraGGRNhpn
wXyqVBSypwLFV0dAB1Yd2nBoxqecY4oO0EnRQBqyZw8t6Gutr9uBOl8TV8SDtaZ/yK14WWjknLWr
0n2pi003hIw4HkbgeL87jD4WGpAxTUG+Q4y3Nfqd4KsPWVI6ZfJe6Ocbu8kv5RxPCwwdcw1o/NfL
Xk7H3vQEXgvw4PpED8ZKeDbX6Z2UY63BKTO/hUhOz/+v98MlOUAwe2AG9ufyD7WkygYxJ+rOXBbx
6ERtNleKpWkyJWfOnRL/VpXLG7f5y+rj7hjD0vYBS/6Yv/0HBS3rXm7LCggPViUKL6ik3J3MOr8F
6Si/9EA/cisTaw1Jxhfiz9uT8QpOo9it9qp88NDjJODK3xoUbYWhPxLBZN7XSyrm3LyQdaJXMHMP
AmMtVWbBagtZKBZop+zAVC6d6igqrPCAuA0mggPxsdUOzp49MP1ohDcrLBm8Qzvjj9LqnbzCD1YO
1nH20sfpjSJX+unerl4cL8xEZ6cxRKKY+fPOMpQe9HdFutXAVCbDSEJHmZNaINrQGmztvoHAINxP
NAZpgQLwgWrWBkeEEf/t7aO9NSu30mJyMa7tO/LlgDepCE7mMnrUTijTFs2xXEsLcykt9IHtKHok
e28x/Ub2Ttm8jNfxWt5on2UwS9cpyIq0UDAmdg8ta3b6GcjmxYL4ecS0nTEeMAKB1SsyiufGbmLD
WDsSdW3pYO164qEWAiQRfGuI+QIDg7T80DvGsnZIjMOCp0du0DrpsXYmMx8Sggmkq2Fx5Q7hSqTR
Mcrk91sSrVQAfKp4/hjnqItmsIJAC6FVcf3p13g84lHnzpSJffPWrYd1vw/vwjvJEYmd8iF81Hxm
2Ew4uK4gqiBSek8SyK4i7uPW3vgb3qhN0BjsSyh8xrUeXogVU6y0PtsO4iHGKdMtL+SuN91SEXiZ
3QucAx+HgOLl35/fL588HtZYFtMdayp83j9XTlWavZ8K1s/ZKiZo6s7EEOuBM2KaXIUwrW/sar9R
P7kgQ3ysHRi5XDMmq3KIdSFX4232Dcn8s3n339RvdSIhyEcCQl4oU5gIT/WL/95/myf3MxJmJd/j
e/LWPI2XqTIhF0f4AiMJb+1FU0F6/R1hfjMxb2lgIYb8+TSQanpG4ybJlql7Rlr7Z1XNsjM/DNDF
+3CPAypZUoOtPf/7Jfz28qc9HsYBeyCWRldvYcyNTPNjtnrlKZs9Ezi0HJfdAhb8/FY4y29DJ10C
CWLoJUEuvuYy96nr+grb4BaOjSwfpmGipvZkkpGo538b9SbrDp560aLWHhJc6vS1Vd1YA5PK9O8H
zU9hKSpAjWlw438+aKPva0sX4mbXUoyrybIs440AZUCAUSDTm5h0K72dEhIbA5mF2hS5rsxhFONj
YM5aL5yDbC+9wZh1LVGSI5Tbr4B0Z0mZ2tRMmk+6Vsa9OwPdjpCQtMrovy+rpVLJy0hKZyYUhEwg
avwxMzq76IQl5ht37tASlnhIem2rAeAUwOMy9C2jWeF4ioFtOdcK0tBF9i+dWFUvmFttcVdKulO0
FiybYzNG7+VW1zInCNguYoUkXJQugRMaKxOR84ihWB3YXvU9SuOdHCEBTfEQzr6i4nP0YWmmK09a
ZtFG5r/noStNhuBO5d8IXGZNFY227LN/t+meqeK8g+uo6c1SqU861C63G2zDuDRq5NQeF1I2UfYV
oLFERjDn2NlXSHjlAV1zGawK4ob17CHuddSs6spIQnuUxI0/haRmlyCUyNHq5sFEIYE8XLbKfNFr
DKw7c1bgch31xkyB91+wO7kjuLkU7segcayUJC3NW8HCtfP4MRd2WXMxJZOHl65E4bWSpZVhwMUe
kGUJhV31CtOG7lzbpaHcuUL9WIK2dMWlICPc8+GCYljP4MobE6eS8Ol05ZWeBrDeENkSdhWk+lwP
T30FTq6WjtI99TLBU98lNodie994n3jWtPgQhMKh1MWNqLfLStEp/578kLl7NF1lkSt22BULgUyi
jnD03kLM8Y7tw0xz600pN4u0O2rBc10cEerW5TYB56lEaDktvBHxQQVj9lNAG7w2OkQhhRsvTShz
KfEifUQygQErR2+JHVacIHYXqqc5RJhNGXcbjOmpU+OOGkvjF1JPaGzyDjXN8Uf4Hu5i6P1F0QIY
hNWd2wKvQE2Ix3Tuh50tV8d6SiBxS9uAtBnowlIZyaxeeWQT5j6BKsQfyv66i4766BhSfQ5JdxNw
jIo8WIqhNcvq1inTd8vcmeWbrN1LwB5gIaTCejsZbnEaPRYULGJXOY0pLA3BOtbCywBZCLFwhoXm
zCcGiwU0ysIir6CEuf6sCQleZbF0IH91eBSbS0yiSqgcg2Rf9d4D7Gze0SAdhcR34si3pw+6Kayl
AhM4FCKnqIDWw6UnnmYqnW0FaSkW4Sv0HyrfAwGMJM/xtXQYQlfHTtdmcnGXGJCduGn4j6vaWPX9
nXSKBgcOidSgLpjF2NiYiyC6jyA13ueHUbNbazvgj/iakerY2WIxL3ob35m63Xi8uNqBoNyW9qjw
8czT0FYHu+4YT82zcB4zEjxCs5fIg0d4svASx0SiXm9C2bZKlhcZ86T2GkTSPE3yGMI4rUVnOi0Z
71Qlay+1LWFRrMYn8sfK0laUOVxoPN8s/13ttglM8R7YA6Yn9rPPYXwU5Mquee4i0ytBIVinWXfj
OZxK1y618zDdRcQ96mTcxMRddanTJacK5bYlzHqsOiyJ70Fj6xyf5IrWxYfka/dJbJsWIxXyH/R2
G5DXGlVzIOa7mBxJd9H5pNo060aUbeXHE16eiSmoUq6vwwTLxNAEWV5l4BotEISin3U2wRaiTnCs
u5MkqjDPt4Z8gcg2n4KdivzbUGFYFGt2DDV/7EtIoHG8xkTQLvvebh5b75jA0FVbxcF7exFaX6Oe
oc9TtlJy9qzO1ge4yzHahpBu0DPu5PYjilxHBO8JwmSZdKXtN9W9bs4BEw6W8GGO7b6H6DYiF7Q8
1qPIa2cfL9uZCmJU+fOcD0ox+s3oy3s3a9dQKDgqSBwXz1FiEQvkLwL+yZCUTTO/a8p3IYjXfp/u
zTSHGEhkYwk5ue/mSeI5oIgLwdihHB0HA3orkn7+xTc9Uvc1grFWmpn1Z59ni6rYNy3jdPbSoETx
sG5FbY13+Czv4PpF3T3RKnPacoxa3UXBwWeNsdMFq5jAE7k9g0ErBXTp9hjjddC6d6lKd6qX88og
zpo5fe31S79goUoEWbsrrLxnjYb3HY/ChKPj0SB38Nf76Rjk3HG/fMKZXHxJmm2rku4+vnrGarvu
s2JOa+H45EC6ARHQFTxu4YkFgxvOq5i+6cHHEJ01084hEOnjUy0cwU0MnV0ge8jS49BeaO+Bi/Nl
kRZIIteB4Dn4Ka70ULCN/kVQF4af2bqn2x3fdFGe3DKHUnYfwBNS4nU3gBVq/szAxM/1IO71cyHT
5xgc4SkLvzwu5zR1REQex/TUFSs530I/LtQjdSarl36S3UiptjKQlT4UNpNvoIG9zn9SFw5q8sLo
cynna4HVZdVE10jnOLsow0vxVTY4j5L9q715omS7X2a6DakIk+Ska7tRH1ce7BlRpc8QtUXHg9YA
rN3IWpTSFoZvA7yguf59NqxaVV7JJV9uTaPjdkujQqWNnKCsYJGbCJnDty4+dclu+vtBt67LkJJM
YnmojyL+OKpbO4nP8cqBoIXpRqu0Te8w7XJ0hU5OAtSM9pwGncEs86np+O29wuMue3cmiUAkcJH7
9iicURXODWUX8YGEls4RgFuRsawIS8fbe5b70K+EwxBt/WjvKudS8G2JSSkZzQj/HEqjHJdmKqzu
swKDw/Dq4A73eVrNo3RZ+0cgJruADEY6TaHe92K5M71z06XzxgLogfEfH9WGZeLeubi5FsOn5H9H
FHgULh1nZ9usCzhvEmVRl6SzXj7FlmhnRvBKg6YUC7ELlsbYEtRAAx7MImmhrgHz5lF1L7EBlG1v
ezmRmExtBgt6TCY/txa6LCdV30RKu1R/GpTccdOtUtXs4p9+bdpDs85GzjNd2YmKnUKgneo7jJEg
oj5FHi7cwLQtZaTefEscHCqGGJdQeew0JjJ4+rcxEwrOM1xS7ao+jSV10JoYGI4inHb8bx6mkj8m
sA2Ml7Eat3WyH3U0DtAc4orU8IZ6rGvtkZSDSIs22HASNL6LFHPbmPc1lW/XOrlGcJwmITBO5xFu
GdPR4FYPIVxcTyUXLclgJTO6KJ8sUoxNZihwVw5mKK+sbgV9T2Bbi8NL3mrzVt0IXmKXsnF0U+WQ
y9QcRml3xkfdEE0jWiSlbhO28xyCoJpjGIJweYyIpIwhBFfmPLKsZyVWVybzAmykANTWrTB81pXn
WP34HloIXEowBExWombY0XLOkzxBDedhQn1UE4Lc8k9JPyhMt8rxA1PVNXGRduci66PHVUVboHZs
yF/2km5WGctSGOxUI6Y3qVeCfhpE364pzhOR+NLAGZp2nrrDpFvbS735JIbdOk1Jf22wUNQOhgut
L/A2YvZRoHCO8nfJek7qEx7cquZQh2y9EP0XB3xl6A4j8nlm5DulGJYVIqyEoXyUt7O8HbcS+xsR
pcZ9nIlIW6U9Lirrzmp7jGkgsyTJWhW/6+5CnajTJJTGoTbmOlWLwZGjG0gqfNORteIuatMHXYho
OGLkiVX5FRjfA+LqYXiVlGpfJQz4/ORNbjQ7xYFLTkAzglXDf6kM9h1+3ohDZ0FS3AnNR14TSWDl
T768bCgkMOOdBZo+8xPT7mie6kZxNHwRsvQ5Dx9iZSFZiJkTc+YpeCsJoMnpJc23uvGVhwzYlNdU
hEzSL8xqFcHs16RNbk0BypC228dpg/Oh4coJPN2gder8XWvYPQw2axEaz5h9xcC0WkzH1VwiNn2c
pwbOmSDIV0KwqaalFu4NE0fgg1QDUJn+VirSp9CM8C8s7ZBxTgf8IryIHl93RZ2rvLg99qaStsgq
bKSrha6h32H158Z7weeuulshixadiuG5KOOLczIp1Lh8jK/YsI11WNuPcZ84nrevqJSLvCT1VVlk
4daoPgUXX2fzQtbGTuw7u0zPaXpyzUukXAZ3pYsPiZ47mpfOy+Y8udJk5nQeQBzvi0Uo5XYh97uR
iWAWwVBHLBRRjBndup3ekXfC/nEO+DxtHYm+wYoL5wXlQaybjere44dWKtbKb8tlCLM6Ec4GjtiW
0mFXoNqeMMOawsE6gX4PgiH4Rx186/JLMtFNtPtpEw0AyQURN2pRoCCs5j12WYitZH/rRQl+Aseq
ZrdDoOI/V+jQJ4GSXtJzYerISagpud3ABKzVjwJ7Fj9dCdVDAFW4jA7DOK4KPyHL151V1iqOj3kf
7bOueGlfRBUJFcihJBEqL91Tf0TtSWpVOm9tPlCiaMiJpgvwjBidFzPR32vRkWq1HQ5h9imrlCcE
WIuU39MUh7lxWynbRlhGfDSezxncTIZP9bCJE2lhtfxmxIgy/8TMbDbVOkFdUL0UdlvQIGd24o5L
r8XSQ36RXSZWzberuvNSoYRI31SZJqymPqdIEBEJjAzyDXEbytSDhr/oMYDqi2x9A835ZX6Dhyuu
O4jUUThfo7GKnpWjVIDmsB7qhYWyUP2K5v2jdNBn34x9b6FHf6NWGngOXEWAFKgf10IfUSt8K1Xr
DPpgiZFmv901e8WOwDxTGqJHcXaLq/U3aMgFkaYDNzOW0K8pvlWOFjTXuaAxczfBprDfMrKkb0lo
f6ERTZ79aA+Q+E+U5em+/zMZEMYo97qsIZObTJHAAQOcMc+0mQzcmoBN7Kc/cT8DIqRMqabixvYX
/kZwjjKaMVfK7RSmWwp/4bN2Jpob+i/nxvL47WLIPVT4npA9car887bEQGaalXCxU2/L79zZbP0q
LIVN+X8QM2H2oqu6bsk6mPJ1kJQRagKCZ95TMgPeM07yPFhRD52YJNtr8Cx1LmpIdOr54d+3+Mug
j3JpIt3gQQq894N3/ufNyXI+gl6kLUyklStugowW75RSzzbVVjRJzpaipVauMkSLUrpWwCwCMlj0
qFojM7YDy26of9FC5xiw6DSierDqgm8Ru5MIM5JiaREzjpkOdiktibABzhNAfwCzqk+e4PNrFRGx
bj4JBqVm/9qpX9bBVUtwJ2BD/OBUI16MQTlLFRkW3HNQw7kvIfRknMH5OhWV1chYPM6JlsUpNrkX
OoxqVpQr/35KP3Lzq1Wns+J0nAOI6vhLX9PyxkQVleFeCV8Yz5SHJn7SlcNQnVVkZkVkq96TW50R
eiSBbqvKq+CCjGoPCQLL+iXPl+g+jOigq3uN7gKenX8JSyzkQuiqzZOgYVqovRrswU1CjHt534Ub
LXupOVtj7ynpL2F2Y5jwC7hvcEemiKIJWwRw9D+X9hCFLDlk6HujWkrJok/oRqSPonyRq5dA3nnS
TtTuBvUuzA+1vmrkVRbjqLOSiHFqLpK/6PKXID/X1qslPLgw1JPkHGpvkfIQ1a/4OQxFD5PstYtv
rNfrnYbBGdHFCj4UhihiA/3D6/jPeq38Si0TrZ5Y5YNz7zmftJkwBr9uvPCrg+HnMpOQiikPDGiM
ov58PEAjOgqWLNqOBZZJcmeHhvQpD/I8bbVjyCSbEvchAm8SiZ8LtXMj9I5Jyc3x5VS+tyTZxrG6
fVk8SRrehP6wiowIP59gnnndkXAgLJy/PdWY6W24HNs18eGoxHAN7MB663dXN2/xlMWrs+fnlkhN
Q4zMe5cA9P+8JVV3A5/KI9kqP5NHdydvmPQB0aGBbmZf0UznTwdzfrzTZij3n0p7+BkHImEiItqY
YYr88YyhCiJbpPfTH+C8eJCkNsEpuFHNPqgECf9odtkmhVgW2+GPzGPdMkKcyP9o5rWlyl/0jyTt
MhOUT+JiwL4b2t5M22BMhjnPSt6KtuLIdovfnDzD+4opE/+DDYrw+1YM5w9N5D8f9vRQ8A0yTDLh
ca3/6+CSI8uV4rRJn3G+OmTv5saYVbPnCzxgwtxwyOK62q2i43qG9NdFr6bbo6y1aUH654P0NH56
6dI7YiTVbJQYR6lZhTVJMBvEpYWEEv11vMCOVocFsR2+TeRXz0l+p36nnAYIkYxVM8zE7ypApAmD
2rFOjMbzrxBGaz8rzgKy6GrWRvP6leot/iJWK1vS3AMlhd/iOv1Q7uj9skfhNARz7n36t8u38bE6
uav+scl39bdu0U5ukueR/hdVGc9FssEAW8GpRycG6DGY2DqTT0G8qo/8fQ8oUXBkcNLv9l3dBp9e
iD3mLLuP7PaSLnHqBGAFcJa39L/CAdpXYsNyfs1wy6GHRJt/iyvxU8X96yVfjbBkH0VHjingQzbM
rQIPrV0TbdyNPj8nB/Js5GexXONAqOB9jPL6kt7gKv22Z005jfB9raly+WE7/GfPMrMoCV1Pxg9h
DxhY7YAgwO7lk7kCy7Ru0EF/SoXru1WmeCGGohYl7dWEMhLcQc0Go9qJQ7WXm/AjhbtXZoUTQp0f
pmlMokQLfGFnYaWDUNIsgTar4sFP7wEW4I1Yy4IhQlTUq07p+AR8vkZAHGPAzCfeWuKTkMRONRbL
LqZsbjd6uzMBcZJGJQHhTRiGlcgcLwHmkIdiCYHdAvSEKafmi7AIZjTlAFmDtKgpfjGPUyWMGATN
EeJPYwPRURoe6RaK5o2mFg8eoVqYcQ6VDjgUH37mR7bSPmvmKR6FcxMIK3KyVpqXOzL0zyKWCZJb
a3gO4eNpj3RaYypuLQ/BYrO1os9sIH3IM+f0J3MF0zxfDMkmNM+y+KHIt2SD0ynx16sgaQlqENo3
7Av+3HLdJlbihuoKwkxOWsukQmvx1sDMGPOHf59YEGBvXOyqWJV9MR71gVWOc7O7xEWiMZ/c9A7T
lrBb0gNis5HN5RXaaBHeSbRRK8ghY4aHnzOkDzwS77XEMyu8x99AK51sXLXWY26s+Ef6bRU8tc/s
SBGH30o71ahx+gXrourfCyDc9yB6HTkw9DvyhcaFXH5auPGyOtLhjgHPk9itEqbH30b40o2Orz/q
G8Yq6coKVyB5IYCJabt2XsMWwAxDpQO1TXkrBMhnNkHtxCBD3ks+npPsLdM+ldZWH8aVEizSzA4u
KN2lAXppXH9gesgAcpZd6LplC5D7Iag2RbAHNlhPXT1B8JeY8tXYEvCmaDtXXAiPWJ9hbgLLlgwP
ldYbO2E7aOYWUycHqZXo3vebybEz/BC9VUBF1x0VkOyeePlH0yVaCOxwVuxG2nbFZwLGCAd2WrbV
otkI1mkNc8faRATlld3jUK3HYm4J+Sxhaauc9hbVPanakLbbnSZcfOwZh1UuH+VwLcVn9n7tM9+m
2+ib/CR/VXZr/bVCLTxitQGstNIMx7PhyPZCOWOOlIZLeT+KF9O3Zl99uLTkO2XdLtItYu3MaZn2
3qQ0/VZYUBP//1UuTwyC/2xvgREGFsaG2paSdpXEynNgDBxiYslLy1/ahaJWNPHhsq1eNAH+Qjg3
3uJmDp4eZcy9Nxglexgxx/jzVafEMBcm8FVVUmfjajASHZbgz1UHT5lBaGeKfw88xEjcSCmUZIZu
gag8BXm5cPu3rsc3KAvmlcRO0zdLCqG3Ci9Zn4osxrTADN49QtemsT4EsdCDunRoHkzhY4JuIjys
laWER6LE4C6ARjoUAzYiM+tb17908YtByzCWTpPWCy9I31K9mRU6KUKgq5aUbAS6pVTILoPWotDj
xGsau62kS4MRo+4bzIwVO5eGdWGQMPTqKk4DSLtq/KMibaKBIzWQv/WxsH0LH+pmfCsrQhUjMsAN
91krmQR2wYfC3KpXWV1++hwjTUjr7Ear81NA/7Vn/Shz6EKRBV29zVyuRrHU2bMqR3jK15P0z7vz
Zg9FjMt5sLhRaP+6aaGbowfF7AuL3D/XzmgFhemJMnKwejlk0CkcGE08zJsxOj+K3+v70jUTS9Wp
WfvbYrkJ4dSGUJOx4171wrkcDdvFsqneeANUt+rsgQHJDKg166UITNuosVTz9pL8ABFqhiM4mDEe
qjb/pI7oTOgoiLoXowiXg3zxNMvGuFzAd51xcEIjgLmR/Ag94c7DsDM6UEMNhmJb3SEQl2r6XRfI
b4kNijZ5t4vctTuSnF0cYim2y5GZZQT7rT+PPBE+XBcGTItzapff0CFpVwDHTyWq6zL5wLQ6UxH8
5+Nv3GHUhtoMDjohNFuIvJ64hlBtkHvFbOAcb5toncbPJY0JM9x8Af1I0JY4ingOBeYIuCvQ0DzF
4uMQOmK08Ko1ApkRM8DUlmFSdItwWEp8xdiGVy/jbsSE5N0jergXmHc8I2mibKAJuisnPd8uUFYI
NIKHfx+N0xr6880zN8MMEtkIPHHgoz9vEoJ27Uup5R0sfDC/oGik2B4TIosEpLjlG3Ftic8T/fNi
V9VX5ycxUKPhHbzhPu33kjKP5GUib6gw9yauW5D1E4yLF9aZaap8aozHBkvZi9nf+o7/rj34QQwd
NIkWh5bvut2rVT2Uqip9LgHKTsjOZ4xqbBm1/fHfj/enoPzr+f7nSlftTJW4kVuS8bfN6mDRuSQi
YLE6RFh56RdUoCOVJsTw/6HsvHbb1rot/EQE2MstKZLqltztG8KVvTeRT/9/zL442dpBjAMDgePE
ktjWmnPMUbwGRZ3yFabUAcW3Yn1VECIkDfLLhRYj4NaL+X78h9+m0XXnpX4bL6h41jxfFIUlgdK8
eC1xcyMtQMaKosaWw2goQU34UeOpSe+irsczJ19J2jmrs0MXadu5751ORGwi418RyJ6cQTsdfQuz
6YtymHrU6QnTnzpaX2p21KxEOpavxvw1iCbXrM+d9KqbYOfNPRpMXfqy6m4vB+U6ZX2QmlMZDJth
5COZcJNS9MgyVCQkpX8/x39oGf99Na9aGC3rQMEHrma1n7aWfcMD6eab2b37YT3+Ref728W8WhEm
axCnsFH6fTpAC5soo6E5gcK/McBw6o6RtNU7+oUJcHS8IKFj4hrnotOZzliU20yBw8JkjpC7yvpK
2cdNYWbgckE08JDmyipPbkzlJ5LiFVv8n2cOJhKbiGFJUDP//YBHijalQkRHGdZONWyTWneiXKOl
eR2IUcK3hMECTJevaThXXcUidcCZWai8rnzvU0Z3P0W2/aHh42oRvmVZrDZLQuTVByoksRBHfdlD
LZjbnCKYzw8/o+HGf7fPf7/RVYOBLjSR+llR90FMFuoMlQhVFqFSp976NtPdDLoaWMU6vtWzxjdB
DOK+s6VqOjZqv56BZi8RKrmt1KS+rIVOKT5nyX1jyVviLsxWv0+i4VagtZoHqGNIM2bjbhZXlQW/
w0oxyc43fdR5utltuklxwziD1EZFNt+NyT7Cu7TutlbyZYSfl+pTAsSJPkVulkw6GO1OJnQ2147T
c4w7+AUzQpzJLsnFlgNqJ8g+mT8H2Y1kPGZR6ozKpoeiJ0pvAx0CD5trFo8xE2cMCZTR1szCnXGk
xjdlTWzjD0+fvCza/3kofrueV1VK3Ydd3sdcz1VOOdRsqk0HOx+hF36WYF7qjXHAr4OafgUafMce
iNPa3xcAdIz/+QwiyY4Qz7EahgGuXG0srdT0Vp2r8Tky/aK631EFTpVPoR3UjOjcTHMbYmlgeohu
jMYd5r6MjUhv02zN5oN5uRnU2zxsGNwdEuQTo60SxKJ61T0IUfTJaj2la5S0YbpGkUikSaWu4Ckx
mpeIrdNxN3Iqa5tDiDPXlkp54DbICRYe3EsNeyjZpNNrEtxMhV8bu7rwQYaS9jCldzHmdfVnauxa
lKbGrqyOaXmsv+dga9Tnor6fsrthPgbdrWgdJ5zEtV2pPyvNQceSKkD8eDd1+9g6XnDxCw6qAd3E
lYNjXh3D+SYsv4LghMsadmClvlMQIgnuBaRC2OYSnvF+oz428soAF4A8BryEJ5pom43TPFvwBHHT
43piIIn9ZnPAs6meN/zHVtsRskgAgJoQO8BEGOURdCCHEciG0UJM2ynBblt+nzOpxKvpqz3InNAC
quVq6D3Ix9WOJpInr+1XUwGt0ZlROgnueBtsl3GsfZFW3UuhuouhlHksZE7xLSe0V7ZQ+4bJ4xoY
+GN3vpy7Sn0wCz+QSLrfR8FDIG8LCzqBWx6TjzbbWvEDIM04bYIvocS+eN3omDR6gbThDdX0rjM2
NRIX8MH6JjBXy53RrurGyXCHkGj9nV5CS+2KiVuPdhm6c4JsmrmN3cm4Ijsqmoan5b4RcYGz63xd
Rs8FUyDlbMW3ee7LbBPKvpl27ZuarkuYdAr0sfXFcNPs3Ai3hsAHEyNHBfMIDrHgMoSGQRu0nd0I
21hcS5edWp3oyZTB1rBOhdHabApIrJEjNx7FgYr5yHeUe1gU4dQ/Yx30KR8tcQdynkXb1tiKhDyL
+1y/kdN7LT4Rj57BESwfcnmtoHi5h1sawYcUNzD5DHMTy9sOErlyh5AY+AqTzU0OqSzZlcXGesG2
Vwo901pr1r6oPAEVTrISXxVG5w5O97m+mto3Qphiaa01BzFbB5dDIXpy4UbiSYTigzCRMc6ujDzs
PcWAV7VVZd3iX0tGEArBzLnUmxXacCk+ltmhQQMj2ZAFWH8XghKsBLF5CtWNrvoANUyIRtk1hFux
3IqXj7Y7FoAQkddGoCxepjp96avcl60/3BefE9gwCC+N5niS1PUFNgd4MB2V5M6mpyibOEKxUa6N
ytUT8iwc7Um8OKK0C8NtOqxbZnOqP6pHlfK8XMNV5C4eSFxMPpgPSVhfQp8pnvUIq8+QaI1XqX2K
5ecO+mZ2D3O0zT9IyVXrWwxJBTwCovdZPinhTsZKwFxn4tHyEvVtbneDelOPawnam9DtVBya0Jvr
IMoeH08avYAhNU7i/bEbTopAxsG2an0VLghJWxD5F4jPiYbteGvGXEoH1GYCF5F2ergmSHCqPGv8
Ti03MnyIi54Qs2HYOAbo2gKFyUBQCA7AAxvSL1ype+KattmyYtUghhbiTb/9WEL14tdIOqv1urBO
seZAXtEu7pz7teKo2OrKuKSxRG2DZt2KJ8wT6xm52l4ngiHZjCZuEi9G9SgWN5O871l7oZnFmwCD
C20nJVuVfirYNsVxyl9m6d7KP1PVDZFtqR7fRIUf3UJ4Uh1eV0ROiEuiAlHKmVpXWjzoXIv49NhL
H1hrRImIiVW7bPeOOLpZ7V4I+K58bP7E1sXmNIigGDsjVi1B9VJPGBRvM0iAUHMt6G2NFDKxhLVJ
kqxIwSDGJsJdceF+NZCEOh5LvTzH5f1FfynEN1OjIRV8qb7jJmoJvKjdVPE4kSasYMsJdKcPN2V6
DFM3MyHoedNn1nh65sXtSkq36Dmh5zBKsDA4NZ6N8Y3e0GCtFVchLrbT1iw2jXoUups8vc/1Q6+s
JPkAzT/V3XEkc/VohjuwoSI+BMlDaAa2EG9SeLGNbkLPPQTNOVZc5WKHiII5FjLGzqPsBN1Oyt9L
6zwKL3Vx6CeYjN2TLGGAWO+jZq/CZ1MOdXisg00t0hd6Ikq1zuWbAv4ZbBzVCXVXkw555xYsYpNb
C54yrsw1jblYrgoDwTOiBseqPCWDTOpy7vvMMz+GbF3Gy9Ntar4yrEP1Bg7+GLzIMKDyc7ZVp8de
3PfGjRBtrBo0CnAh2pDpsOqEu1j7MghGlUeLGqdiz36dwLGG6rGU9117e2mPFx5SgCY4Ne2NabyZ
1iEUEUKGrmCsagh3tFsQrkUMN/2ADWu2gSRFjMYkr0p2c7SFx8QCaCl3UvU2BveBura0u264yQ18
4G4psbqzARchh8zktpY/BuTjgKn7UuwY0VrOvUlaxews3CkYk02Ub1sLd4zg2MSHHIkNaqF0q/BI
dX6SbCqY0sSPfIYKyghw3a0gb4di1TGCZAUPX1Vc1aOzBuN6o0XPRr6VGBhM/VYwdrn1rrSeQoIA
AAXCAXbmgGiYVVnZwZPYOcpbj++zvA12CF/EwYuy3TC6lDF95V4CJMg/gCfXFg6/wBNyNVSSp2Wq
/WvOBkPjbhoEtcAki/i255vk8/4JOWDsbLLTMgoNN9CZ/OwoIg6rVlA01z+xe64lYv/5CFedT9fo
s9QHfITFY+0Vdrktkrr9AlnRDZxp/UNzeE0a+M/bXfU1s1KU3aWkDob7fp/cowd0Eq/hZnLjPYLO
1SLDdIVlJm96w2Pj7JKN4GEOsWNHtCu/OyTnH6lHf4Kwfr8KVy2QpI5lKV/QOJSQtkHzun6npqsR
2ya9ctTnWd5aKYCW/yN49ocuTyQSGZE8/CDkoOYVR6Aa5xTTSHpy86D6+Nvamjs4rCa2+VP/sVzG
6/6DWM4lnRiQEu4A//4bwl4VSaWqsUlksqoTEcwzDJ4iSdhQyeemp29L3RJ2jiC/xpChgfQ2Vaze
F0/Qimzw1AzlIPFOMn5CWT4iW4MdCsC4ELjrcnZ6kVV5+uEzIxH5w4dGuoh8TIS9gBHjvz/0RWlS
6DTzfK4nno/yLVC2UrSrWHJFBEAUqSqWcvpZHulCKUpyWg60Fvq2VQ/WpwSEUgwvo7VSXeRaFvXL
e4NbuvIgtfDrHwTlZixvzWnL/LYo7Nafm7uxv2EcgJdGfdk2/eOAB42U3F3ijTr65ipEbp3uKo3Z
4H1Hj9C9a6oPrd1JI3zacCbs4a8rtvImIjSmRqP9IDAA+jU5bUwtAvtNJ/iQZbwG1Lysm22srCAO
ZsmR/nOG1ssTzsIOeTNQ0L2tmzNywvymCL0aAnuwSk1vGYKtWni3qF50RN3sl1QyXnzZw6H6e7/4
a+hyfctIOrQ1UltMGQbgv89+VrU5SFcSHBJc1JQU2ZvRXNbSRMo0CFfOBG14BdQGKEsHbT3zyc36
4hUs4Ip6TwDiqmaXKxlhaX3nXdL5h8+HaOUPt4esQjgjAkXF8/zqA1aXNk0jLQ72WbLP23yjZxod
RbQW+/4+qCS3CQRvKfqz/n0uhE1djMcqR4WetCu5DNdNI9n4pDHlfZTMh6yMdq1InadnFigVay2t
5DjqvpGX28tFZyQo1P6MN206fega5tzanRKr7GnBQROzmyITfKQEddntBInOSg0+2gLPJ4XsXYNJ
qtZiqIkFTHfxhhCYostWViXtphCXKniDMM8FJxkPTf4Bt31JbkM97JDTmY77i5HcRjnza1FzQq1f
ZR2T6oT5YfKM3lFLDB+Le6emf+ziws2QqIkMzUdQowGG7QV7aTM8paRyaeFJTdEZii36FGrVijp0
FA3iKrJ9pPv09qslJrWJNHi4CESg1t7D7mg+8RxNBAdlZvMeJ7RnbsPC2GwSttQl/mIo/BYGv7wS
8SiOEcwZcPzl6r4MkLiM6OgeO0hfl1cVlnNGEa3jnTctAp/jiEYKtBXH7Zvg0m2m3NwIGvjb3G4t
JDoXR4u79dTCA+irbJtSq+Gf6WXmCAyYnESsqk3jxtTkTT7IT0ZBZBDe5Fqzaai0JAR+I9ZS5sKx
6sTF0bNFb2IOfkGdylIIDd1L4q8qEH3O+QSvGUMYulQSLhSqQeAKzH1GJheNmHtxUR+nbrxVUWlJ
XX8rxPN9RXUxiKm7tIKTlyvaWkeCgrxYaePVPCl7xSIbJB7vlDRbS6jVAvMhqG9CVMAzXutq/KPr
5q+I+euH9rdn4lrxrWVqPZWKFZ8Nac94HkOIi5cK1Jb0d274bjWu8JHjrMMdcCJkigk8aUDWk0qZ
rlp3pnOZT0tjj+5Z9ZBJWsIhVJ/wOkxhcndI1RVlnTqxK5SbtHrImqeUnjdZgXQoNfOubab7TMPy
FXI4urERB6pw36iryHAH5Vg2ntSuLbzAqq04bCqkdiE6Mxj/RN2e2tIxapzE+tdGdqV9x2gFvvvl
sXsyCK8tbAQFuEldlIfi8toPLkLZWEChCGa56tvt/MZMVMSyFQxgZejIgZftOpbcy4N2mtSvudwj
NZ2CVXkSvWZyslspOiiVFze+VHqkID9Zr5POp7lBjyIeoVOylQSqn3O3ceh4rjt975sqs1qSAtfa
afAV13i4yPDcneGcmDvMQri/TXOD+91SJl8emoIl20Z6IzjZT/FGf1ydMTGDC6SrJrXD1YZeTIZR
V8Mwn5oPpo7hU/Eh3YlbywuxQlwC6/BzKES7fdFvjHN/b+5+Mi4i/+0Py+/vn+CqlJOsbmpKyZhP
wYMAh/8Z3kb7CCIb36ZvWHXu2ZJR4tJtfjTPwmf6PsG6iXfxOyEkvW1ygxySB+2eJE4AGhS201m7
yzP7WdjFN7iL78y1+KRtok2o2/y4exleCFhJv7MNFLagWX4GIJWx0zLniZ0ZqDJ3rHaVIf7lDqdv
tbHYAgyoPtHgotuQ2LBpO4blZ+3MyMGmLZVAgeEAALFDIZtscnewIl3iDO+HzsfG7xHj42ByU17h
oyltCRUYhZAEPg2L2IYnYMTYA9rjrQ4N4x2XZsPywC+mh/aCUt0GCukFO3nPpV0/LtcDeZ3MaZnt
gUR4i1fy6TjQm2aT22LOtfT01msJmhZs52ODDjS3Idtl7wmPJ9Jydz5KR3FjV71nnsw9jc3wTVQC
YzCSp03YfswKDyOG8F8WjILbHn1Xi2VYmvjoLcSNqrh56E/PDM9aO1gVCQ1GjIOCHd12b9a2PRXn
5kEBogscjv0mQHBrG28obnhAX7ndZwe5ERnya3GHJ6sDMBW7pDLSL98hin6UsG4h4D7HnIy06U15
V9+MN+UmOWJyz6iN03cmO43qhh0DQ9bJD+7lk/Rq7s3VgH1Msel9fRNuzDvpFTjIh91S3mRnC/aN
LZd2BdvqLRhsPAhEEykvegebZy47z1/xBx4uhFTeiLIbIsZ+1b4wc9n1d8Ft+4TfZMb29RUdgKQN
7Scn0j8UIUvCmAzHl0JEv3YRQaJeyUmLdfRucvP16N8+EZ0DP+vvxdifpncoTCDegqcYoqRfTUib
Ns3SvJeK+3GbbKznxTop3HTfE/EswU919/JaV3uIppoy1kLwunEauupKcLmY5UpW5n3T1Vwmt6+s
s3lJcAy4b4KXQBVcjf4oD75L86LbVYsnnfaSofX5OSD+T8ucpklYhyAvwMzevJpZkIscRaWYhmcW
OZBfARaO8FBYD5BVzeKOMYJcfYgO5VKg70vlthPwqMT3NxFfqbMp2oz4hyuh/7dbROfzf1Wntvz7
b52U3pAvoavssJd2kwI6pL542UbiCjQp2hbVdp4R2ro49YEtqzdduZXh6YxPwuQQ3x72fjq4PO0Z
6bUY86JsPjJ+LpPXDIqWuuqcKFyLA2G8ZFpNO/OpTdbGR/jEEGXytcHtpTNpglENNeg4iMdom9d+
tm/fETh8shHlklPX7oRTNdQuoC90in+/D38d3dW9IZKjhN+rCd2DG/7fR6+E/WwW6hSdFeG1Y4Wb
Mw+ziTHFbm1PXon5iYEPAKghOkW7a/JDYLqWhj6YuJjVNPkXmaESEliyPxiEkM2GA4kQeYq1wgeo
VuzL5LAglomXsZuKdl6vktoDRNPx0LC2ZeNrI6jOGk8LIdzAQ7xMW6CnJvHH4TFiH09/IN7+c7Nf
H/Dvu9xVDxo3k2CZaUaKH9wqfCPC6tjJ5PiO415Kp31AWaJTo2KXtq7FBnNYsGfzGC6p0ihjthMC
ySlBnCkQ5FbWiPnCLb2D1OIMoVPJYzFvEaojXB5RaZ/wefFqXd+bSOiMjklgWqKAnFDU0bTH+dMs
3UYY6ybjs2yxnPfVSSyNh069HCwwvTQgwGYZjGTdqYgDR2yClQoLpxYPPRkeKbVMgxu7Di97bjyi
XW9jafJrvEuSuF81FHGlJjwowYPs1zHZc+q+MLedhcSvXschnh4CICbi8YnAPikLPZ20rLDHUYLW
cDRIiQmfxf6oVhe7yuDrZ7tcLpyxUlZyTPnWPzfFBwovgPhjZJ5xJXKhCTjigt3xlA7RvWQBgXTY
f43oXHLNtypzJZrQ2qrUH8Z9354nzH4qFnSzfJaZexHUvkJOtlUHRiclOnJkggOl95BvxcYHVY31
eCVy6Pn3AL6bojiQXNKuDWsVXqSNbn4m6CllLCEETBIG47CIKWsTKXDWOnGduFL/1eAqLsfkg+HA
B000w11G0kI3p7XKs50W3LDjF3mNR4jgTJMOKkEFRmNfBw+GtcfFwhdkrA34hGSbNYO6K5TnmQ15
qkvvMrnh0vongie3zykhfdZlFyz+GEhCwkn1jXKPGljrbjGloZuZOxxcI+pT4bucB6fjegxmjMtr
uSpxVMgJKM6hvjE/iXeYIJh6S7D0e9jhiloxFuPSGegjQ+bnrfwxNU8TuZ8SEUO5+mBiiCQajKJV
EyqiYZvBKyN9XCNSB+MLHVk0OnZCeWRvQArPNa2rxxQGVB7eWGbiyfVjmLY4MN6J8rOuKw73vQfk
xPoG38tQXBVBdT4EjtLeeXOdYJtBRrcUrnWVQQ2KpRH64qQYhxoREMPUqW+2VaFzxOWm5ISohm4D
+o9JSLhMdU4S5tM8VSIjxRE4JCOEfblQQvsWJK+igS9MmmCPtIu4ufJjeoM9hFtWzyHORlbydJnX
Jtg8XhNTfjDk2M0zJifVZg4vK7M5G4xlS6NZS73JrenQOoxL6DMEzL8vpuqyef1tbbkCMDQpsuY2
oeVSIHCh6o9Bv3kuMSvYCIRwxbjpEfW0HXaRVy4VHf6v5SFacYExfX2ajxFm9bMfqV7xXUsrkJbL
ufUgN5l3KRlwkQtKl2Pn+m4NuNvYDBeS8QcEG8eIPxyDjI/ZElFII2JdbdDTdBGQCsnhOYFXqkHa
1XGXGO/UmeuGfcGZbj7YKqEvoa639NthIL+z9abeqZtDreJ0BB45mTBL7NzFgmXbS4ey3MkzrpwH
/Hji1qOvUOIH5bmKjV2ovlC1j5ZzCR8wkyaQ8xL8og5F3/B06/1QF85w0t8k4cZkMhh77C9Ge2fJ
1Ake2jkhPWSNbI+aE1uPrfU9Gq5eesyuR9nrthJFRevWe8ZB47aNHg1/LiBT+pnfv+vldloHxqtW
3SrDIRB2SgJEDDfoo9celWy74Hy5K1SPwV2EGvExWJPDiivCNsVsct4P5JF2VK0rpfri8E9LUb4i
y7jnzCCLw3uzqk+l5p7KDc4l6cpCim2iq6j88pA8jStuZIUIdaywGEPTg4TzI9ppsBQWqumrNxAO
unO4HpgOMR6WK3+myJ5/mhb8Kv2u71gFLzlRVClDVfHqjh0KWdbDqEvOzOy1G6VETBR9wj2YZgcv
Jf7O9J7OCccqQFqm3gtUefGFe/2Yg/FXC0yL68r4XZ1asM7XUFsxV9ZVDGHWYehoi6GCVzXMj+25
5Yz4kekZRziBMSMxlF8j7g9OjmtcB4Zq58/zbfIN15m5UnObfwa9g0/SnlFg7TWHivEymbApk2uP
/DfenKY+SlfFK8J15J4K8DBeH6/4AFwc6Ckms0w06j96Pf5hyEMdDYpK2oWMG6l8VbqLQ2s0QmdA
wOd5Fh3hhnzTDeFdvyRpRFGQfkqjx7/h7WK/52tEB1vCqW4M3Fxs1Fw+jvqrecea5iDDouy/nNnL
nGATnxMvWn2QTrstvjF1wuty3tJ3/vLARDzt2YJfbkz7aXbSzcl/OoEmOoNtuR8CtpxYt/Hbp4fG
eZjsbyy67NF23vamfbyjPXegguwYT9qYnG/nG5xvjphZEXDa29rJdIwTW6HzjVsfX5xtZ/n9ev33
9fFPTQ9nTgPaVURZQYr072LTSLMmL1urxHzpCLhk8kiH0bbLNwCreLWMwUbAIDAUf1iXf4lq/nOX
//a+VzVfOwWV3ud9coa7U50srz73X/k2ZFhy14MiPCZrsO5dhnG0nb5r938/av3XDfG3t796yNI8
0sVBwn+odvFsXzEEZnxsR/cQ85ha34+u7FSb8Da6133zDAPcXZzZgDvQS6Yu08O1tOqP832+VjB+
FWwPqzNnST8u7mCdJ154Ln3W6jUAmkuhzVfqVnfGU7YaqSHdzCO1bdW+lmcMZp4QaJ6RsyDTXMxc
l1dafmn5k6rKLTyG7K6El6/MPZxsFj/aCVbR8hFb+/bjSbW51xjqcpc0NhIx++sLWym438kqdPnz
hlf08XZw2ese7utt7lqesurPJEi+wBV3Vf6+GERt0jVoTvGieTBoH5OX9jZegxlsYftMb+F6fOs2
wTfYzvjrL9kn3l+YjC4etzcWc82YUsElcRIzevSLqKg4QAdbKR652n6/X1KYc37K2VglqIiWf6dE
cfg6lv5lnfuRZ67MlXxaNEaM7u3lWWON8nFrcQzXukUh9es1oX79OlGp85HyouRO+8vLItpCvYp3
COcP/yeioUGsneCUOhZfMV+LPS5eV2dATv7X8nEM92Lf1/b9fi/5in8C+OB9lxfJePcAyfKS1YqJ
PF+LwhVygL244S7etzhi2uE9oBnfz050u6wNOrmui//tm24/PSEk4luTl1r+E/Ljo4iV7sgvn5Aa
c0FIoeD13hi0IV8NefDvjtmx4rfedG/5VaJhb1lhSG4PVxlOuaz2/drMFw/T1ffEb12IXQZ2X+Wf
szujxS1PiPj5ObZ5TnpT+PghHQonXmEgb38bpwBDCY0VehMgayt39W5Jcy5YYkxXIGI5vYnO0RmC
5/tizBs4xidtJW9srRb+z2ncCavQw/wnBKa305uJjOcKN1/yP9AF+77/wjDI4c39h5eXi59wABxJ
v2HqsgKW+/V/X/ZPrbd/exPt789FvYzpHn8aGLBjqIUDcHQAsfRpHFaEEC0f3K1QaLwVdkE8uPnr
FenZWQeXs7WcBsIg2J+Z0qwSm//2sjwDhATt8Ppay7x/iCHxsjAT0GA/bI/Hl+3nY+d9UkHZxDe7
4jvER48i+pzyMplb/hqNA/QhcQYJtPf+7amw35a/MCvn/UE6ea/mADLjQbVgjs60iC959bb8l6fl
k76gT7HNpzvoHKSY0xI47QaZG6chvVl+QifI6yyvFHKglS/v5B1MVEfDHGMRUIP5EVE2f0K2ORor
ToYX3hUH4bQcs7H6aetU/8hNxiNZk+Vl+b/2BFHHYlC6IEc7yFlhlsQcch7Uw5AEu87A/otyXZcY
4JlfsCZNSmf8RRdXs5pp7GBw3cZX9DywblZYEFpUQ0rkNmKw7q2FSu6EONfUi/YQxzMlPWeod5vh
68kEjNapEYpxRei1KOV3+cgcEwV1uVJKWMQQQGsoTLORHsd32P4W1J+/7wFXBw6SKMtA+otNiYpb
s3hVMtShoJdpbSR7AT4qUpdqa+CRUG/n4Qd8Q7pCs/55J8tgxIsAD4vgK6wPWC9U5KQjekD6jsXX
MJQ2rXkaQbQWA0wZSobwCiEqw6JU1X5g3S/b6G/73K/3lnEmxoReNLDEuNpmI7W0BG1Wkn1iMZNf
XNo147zIKaT4W03P//9T+vubXW2qpOwqFptqvMcKEH1SG0MTc4L0YQx+uHaS+qfDwhKIAyJkAdjy
31ULOWpK0TVhdtPgW2SsuX5CA1qrbof5AzLbYBgkox7Vci1jCdbjj4KW/e/H+kuZ858zi1oc7Tap
TJJ+1ZSNrVZXkhKl+3a2blIB403a+1Kb/Nho2IWl0o2Swh/67CaOoOiKGfllCmFmJI1cJPwp5wGg
67MXucmHHOpX5wQLVaQEYWOIMYtnLGufgrHfdOYMjxDz+QCinsrSJmPgVVNwt6s5q47ypIL8KMND
oDf2oJgno8rWfXAKkTYFs4QCfAIdSA9pU/l/PwV/eoKWSFLEHBiuwB/590VQoqYVhEyN9xJTS5EU
Nrc3/Fo6/cjhUf/0BP3+TldPkGyGbVg3RJylRKdE0VtGpsU84m6NkXSIHPq+4IxeZs6TqfsRkFxu
4opKFFuY4FUIs5bBjt5PbtfgEBQj66wFfKp0O6mUxZidhagEwLFO6qQ6Fhn0Fr8uxPuSkWh+sViN
IChOgxfKbOUWRbHerct53qXi5XsU44NCX/P3U6tecYn+eW5/O7fLGfkNAQfWHExxAhQzaxmDOItI
7l3dI/Qs4ZUKXUT4c7K2ALmHuvWTdHzg7BcN2gtFZ5uICmT6GjfWN2mETNE6Ty3DZdbLxLKOHjWC
avDaXBIoKgPkcQkHiCAZDQ8wOxWCYC7xQwa5JBoEBunfYu2LaXIO0Y/0mrJiUu8yjEgYNRcapVyN
4+9Py5b0p3sLXZyKlNNQkOJdPeBaJreNJIfZPiixFyvwNBI/hu4glo885AqgywzSB+veIig9IxxO
BNH/TuD11RXbSfhTl/SnGxDcBU4X8Btw59WtPmIGgsGmkO27DwWAVlxDzmfRafEF/cy+8fysGJbR
B//9LvilQLpeY35/26u7wOwiNYpAXPdwCuT2tpbvm+mpaA4GtuVUHSPs0Ve1v9HDO8t6oWdrh7Up
7dIIOwbloTY8NQL8WxXfweBrFlmyX531PI+3WnxIEj78cZae4+ClFt9j6960nGK0oaT8/Rj+dCP/
fghXy2Q6BhX+SVpyEyheZHx0uItUzBqTH3Js9T9tdL+/z7Jj/PbABLWeVlab5vuOnr6hZ7kED233
0IfYy05+pfkiURvC7SRDHQJhxs5isIHMsm410JrhudAzrMZDtrGIvyEtMz6r8YQRoZu0aDL3OPdJ
2KEjVht7WsEWmWoENEb8R8fwAWcp/djnH4bsamtmwyXJNu3odDSLOXR7T8HmGCBMuyC0+9KbLWSJ
3izvMgbX40CRWD7WOv632BpUtTM34V7tUNqan+OAqkW++LGEQy2spCba9toPZ+66E/+11KgI4SRo
Dui7latHLY36MixCMdlj5rscYNZtRe1QM0iO3kIRxpIDdQ/Z9CjQEwEGC2DgErLi7lWAtF39gHb+
6TpCNKMaBciR2Vn+fR31UC3NqsyTJZsqwaMu9UPi1gO7mF002H+/N6/Bj38OXWL7ZhJriZp8VR3N
iiDmXIB0X5G4PLmkwkYM9LDyxcdyoCWEjJ2fQ0gLf3/f64nrf973qlCqpUtXppQvOEtCV2NWdbnL
IU1HqzCnLD4D0QHaRkc12EIvmJONou+w6sSoh+gBWAo/NQF/XG0XMwEgIFHHZu7qIc2Lue9mGQ/P
S78tenS1JXvczmqfWWwT9SHiDLTmQ6PTyOEyBNerGNCz2IY5v6ryT5D9n29I0n4UHBhNmpKrT6MZ
U9JNdZvuR8OpTB+2nK55graGX4YBqvEQaKdE2DXvyrnPHW32FWou8MyfEhvNK9rBP1fpt89xtaTI
c1LogtKl+xRxmajkjAcTh0yXEQ2ePAi7GaGJOBxidp25dAOT7XRApddBt8aGUImfZ1vIz9C0BNM3
1IfyKwulfTPOu4vOaTuIlgoqIZbe1MIUM5dYEGoROWtdTrKOf542P2S8qI75bk04AErmOO/dtPXl
QkA788B3WCDj3zcFwWqKG9iLzDAb8THEcCWVGIo3Du/DCNXplYPQIpBCktTkxsvU+AyhHvXkSZlP
CdRJDNEwDjhDVMfT6uSutaHCYhpNXnJsqVBzMHn4PnEHMsPsoyjf/v5AaL8sDK53OiyXYEAx+cfu
7uqx18Lsf5yd127jWtatn4gAc7hVoIKVbTndELbLZs6ZT/9/dB/guFSCBWyg0N3o3dWkyMW15hxz
BE/Ka0impjOXIUc/0z8QUmCaU8x7CYaEPc2fE4ykeCfRVjL7hIqEv40y9cn8QO5A3Eo/QZbnn4x7
fUeAc7gfuZ79Okmn+k7eykdcEqqH6lA8WIc43hv4DL+KxKqfFX0unyywFAVKJvK5O0s5FBhOAUlg
kz1M+8fyFO+yQyZPW3L57hVp2m8NaG6L8NN9Td7VQ2RLk/DOfZf+wOyR0Ocxhnjy70kEn1VUxf1j
I9v+Y4mhD5upO9PurfeEXkBfQCA812emoSERI6Og5y6KHhR5Dmx/kvbOlwXqABGYmLDwQP8tLcuT
B+3RJlp8pp+hIIjzpp3iZYMZayyfvQeYYifzOBykF+GgSXdKNSOQARsHjjV11x6fR1pYQUr4aKTD
cwkWzqFT94ymk31szmvhpD0RCjLIe/3g3eOjLvq7eJvoa+9e20XwoF9S2aapIP1S2EEFQXH5GG5z
4liXFTqDl4p5Ku5AFkbWq9Gz62WkjR+bk3mv1nNDXQiQ107VewDO/Wc4xYf4AbUU1MdmV8i2Ymys
B2d4F7YwP1R/UWO7JU69J3GPHben2a61yN4SlM5T7RTcqz2kEGjha0Hdo7Fqsb87xGftLj83B1G3
S4ZaI4Ti7tFcCvvoRQnsGr9w9LG2GuyCJx3+HgtpsHsANmB7S1tLp7yiKVs3hGe4a/8YmUfUruZE
OTr74g3qxCHIp/IeQqSwbeu5uHcfNGOqHIVjsMzWYNVw01bdQVUX/j3edDqkEdi1rOOFsZA/jK0F
ekRp1k2Cp+xpuAvuk3ztznMQpLlAroUwC4RFvCZTtNZ2ZmZnLYa6VPQQLJ07H+0n4YjqTiSy03nA
egnzzSJ/gtOhZHj1RemaqWCAydIxKw8GtSI/Fw9qTBCFXXkWTulZ4wkwz2qX1VPn23UHNUQ7DSdx
zwamMtDCT7y5Cx6tfs8DgH3sbBIQup38J3sqRGWUTu/yQ3ZsunX9hCMIDtvCgdVHff7oEs+5yQ/9
fXpQjFl8gESMGWq3K7ZKs8ISLN5LL+IHK6GcMkyP3rVg2h8gooiYEGz1h+KpJlpcmlQPdjrMm4fy
mOwD/HYZjD8F0TaEzujvHZmJt53DqD16J9FYoVeLpEUBGF/N6AejlJAQolimuB6kAEbpzF271pw5
n5LP5XNG/0NBMWMwH89tnl0jzXElwwsemjpsubKb9Mx5nxuoBc0E0SGHT8WYqJgIz+rZWRmGjT1+
ZdqQ3hEPD8q2BkvVZ4xJaLAh5EXPwmxABvouaYC17C9QFDN4A3irLAuY0bbMPAiMvFiqEOfAYFHh
vTt3rP/0Hkbs3lgLChaUtnRv3Q/3+bsBsB08syep+mtCjrI0NfR5gfG6Z6MtrWAfwGOpdhbNLWlM
KLvm/kA8MAtGjZ5DR9UWOGwf5b7d0rytooyDhDMlcpf8PRE9ylI9OsitETEXy4pQlHpWnVvYrPcJ
dlncyKSDYwIpRDiVKQks8zrAMZCAUvv3rf97Z/9n50czP3r+0OqJF2ynXq5SUei1eFNLr7Ha2ChS
A03aSFDIOU0bjEryysLBX5xY0TrlG8CtNOec0lkVN25FGSuL3+5l7Ep/NBFRqUa13JbxRiusWYgF
FkkvK49kHwcGa4ynvUT8duKxbUSPOiNCIYUAjn9C/lSoGKQF0K4EGBzABAaP0sxCPlJOjODQDold
Z2RBQGqNdZRoPvoGZZLG3qLzw3lXj5RWhrtSuPGr4a5yUFJmXw1+V5Xf7QZPX2dolls447h4rcuC
1PnuPmdBpl7wZrbZslUdjMXcWQOhpFAZVYmjazs0L2mV0avK3VG2Tu7CZ8dWsj8VTD8HwfKQRVOR
80pABFOgxtyGtTWNIC2pAbCZZ/D7Q6Q6KL6ZalFxKH00HeucCvpu3JCvABEdmuLAd1Cx3okAmVZE
CCQpcV3gjeJbLVgzIf7y0S1kABJEstkWgleBZR0BrhTqwi3vHe/Fleethvx4OLtKsUBDNcmJP1L1
My4gMtWnWB7DmmMC9344TUYOLRWnK5MQD18l3rtTT3g2KXk0w0SbuAt0RPRwcF0msiDOIv/Rwusm
NtgVNMT2eC4COmN/mzOf1sP0Bjh5DbrAZ3vMu9PxFLwEBpXYMqsitkh+8eaaP3fcNTQMOZ8Do/y+
Xi9pkt8FKiYTOHqLJqZJl0wBMwjF1hta+RBD3NyZawWrMQQYSFifys9InmcmGjQFmn14RJVaCVis
RNtaWMrC6ZNAKbi+4R7Ano/6pSCz8g9bHhXjM6LrN2YT0rp6Lex8bj3C579zZ8qKIJ1OYQ7kNTP5
aNwzkz5yzL81jNdRFaCF17YJjndPgTlyYRAG/P57r7WGP36udAHCKG6Ab2LNg02+EXuDV6yla86b
JOwnTX7+/WpXX6MB4xhrYU2Dovv3XqAjRPF1XEo2fbLLpS1vEsRe5/sp9f/ShmLvRSAlha9Krsnf
l8KFuUihMESbAqq8vGhk1m7rTAMKfwDPSWuC2+9y00XRdmMJXe2AdXqskVaNqfk38vpjx6sKAmQH
Sw83qriQoeCPREUDu1U+F+eLr278cMK6m9x237kGDP288kWXF1kxIxGMAjf66yB9itFM6T/DY5M8
BxlmF4mPv4TMSmaAFi10CvHaHU8B2uV2+vuLHp/u5aavy6R1YkmkjDSSv59+3TZh7wsMgkJkT5kB
+6Nf8qprhPgCw5mUkv4/oRw/r3nx4+M6N01dBAAw3BNOdpkw44oOPk6ccTe7K/nWL7xoZCWdpawO
IDxNBYdE33URx6y+V5NTHO5Ax0xCteC+T2r3gTvRqp0XnqLaHlPB/PJgoTVPlqp4iIrPzilnxrAg
RcXvvhCWKwlMaTi0EnXS729FunYW/3xEFx2hmQteVIQ8ohrtRtXiefdKT+sFJ8NZpXR16rargYGZ
T4JlZsWNr//6h6Fg9y9qJqGa2sU3WSitLEl+i2jPwzDSfQMZAQxUFPKStlmebePiOASPzSDfqIcu
CYvfmzrzJGKWoOOP8cN/L0ciKYtUlsKQCoiJezxsSyFbKwnJvH5tl0R5agwocO4FN0oWGmd0eidg
65tU2GuEBo79zlQSHmXRW6RxtOP8w7UE8lWTrC30tAFVh9JJduFjx9T8aaoGhjxRyjAz8TdsrGSW
U2nhhr7TrPJYG53tGNhZM6j0TXcvAIqVrTBJGsNm1nvjmV+6mn3/dEMD9zAMkD92pb9/euTojeso
abqpMW3Kmw9+y1Z1FGpQ8rMGO/XVBYmPdpQ9lUIwT7SFJCFoG7KZy9R6lE+rOB8O5afUHSN4jc4k
x0/bq8+51X//I6J5V7+v0mtH0s87vlglAt8V5GokjI68KI1+xIGMZOEDzNCMxzdQkkvXwv/3fIBJ
FJ2FgUjl7+fjKaWSuDqfhOpAvegWMTgRhVkzYGYk/unMo46I04lfRvwo2WoWnnvoDImb0stFlCe4
IWHD0Mz/wyPQgeoMIFQVrdzfNyXHXRr5moI3aDG3kFPrWw6QoX+VvLXTPP5+rfGbv9iqFWh+Cr74
hsm/XfQKRURKrGbknBng8MGc0bJx60S8slcypMd9lJm5StrGxTOOpUyvarVBxF8v/G6rA0M5YAJz
ygyper09yR5Pl39+kmqORz/CJhgJfz++wAtUbZArF+ErIYpeOhExV8tFEaqOPy3QYvVysQysXYs5
XhM2EyDJG2v4WgcGMwD1+ahE0nEv+/sWaLFKHJBVBSOb587ZerhziTHjaqnclpzDNZzOStkrBvmh
urxUJeYrYourCp5Fw8vvL/gaV0JhdasyQz+J0/3i8TdNL5dm6xeb0uttiS6Zhqnu4brzBtLHhji3
aM07FwLnnGMzduPqVxDfv65+sQHJiuQloaz4Y5Yzb94DNSs7hNjzkqz3TRGDw90s/q4NA/666MUe
gmudYyIyVY4pDc4z0aUMn/1hTuNbktKFHEZ7puvEDL5yZ8UHCGk3oVqiA+s+gEObj+y5h0JJjjYy
bI53YUI8KspvtlBGNzG0o8xuOO/TWWDZMSFRZADj6F4fVIMB97wD1MPwkcfLD43nXTHVYSsdkBVD
hs98m/KA1ODinYxFUn6Du+gUf7Q4tzCB1tHv25YzZ4OpIUjCy4OfRqYULhDqgoYjBL+zZopMSIGc
E4a8AP5AcEjwMuMjJmRuPekgrGuYjqHptVWHuEzbZ46KtBEmV3An4/w9xboyMTdquvKGRYXGmGuN
Znc5lGTMA9D3wAoEFcM3C1I8/TEJzsLKI02NYeaT4t0wi7+6PRiMpkwLwIIRxd/fipw3qV7Sqo6c
B2w9mAZQFbAVqdmRLm/07Ph9ScpX9wfDAhmBPMRXetH0OEXSYdvtpicM9nJhg6+fIG/67DPK9018
zmhi1Z35xzdWfSjOre6Mh1WS3RV4hjS7PDlG7qcDbTU5/35b12Y0iooyEDtoCfrU5TYpy4klwOkK
RzNPjL/0ZCE0axU9oNV+UsoWuP+E8Rt+sRFrtEjWPtgToW/MOHhwTXGD5XTtrfy8m8u3Ygp0RzQU
493I+ZRqETpX81gLb3J9iG60a1fOfA4IGC+yokH9MS62S7PMfLkJiVjA9T0oFx3+edmcl1+Srafe
uNb150xvIjIPHQ/9y1/mSJWHz4a3YbFJ5dGrj5K2VT0Mr88wjAgzqoPPtHwtXDIDz0Eirjr3y6m/
FP8TTdmNdz7+sMujSjUt3ZTxuEQvenEvZldkVhRl3saU1pH7Gle4BZMLgKYadH7fKdu2WjjKZ+Rv
pdTBCn7d6v/hPWPlMx79qAj/qTU6RxHKBsdWnNqwHCRREonCFL4K8X6UXVp6oxaXzPG4ufzJPy94
UYxbjhFHVTzgzIpEskdv9/3HFp15ENkl5MUalcxcqRauZiOUFTF3SCftV0K8NqPJcq58GM8dbONH
a88MEaMUiTxXZleQU8uVmt5V/GuyQMMVNdP+rdlX7wSwvipHjl8VtLefBd60/6M+kFowytpf9BcT
Aeu7/+l/plsifF6TPZkZJ6TeVLoYBQ5L/1XbMKpztUlQTetXDgVoBQjzoClAS+N/mL339VZ86Q/x
JpvUm+jkr/oPGV17DVGIOO1piz7+TY4A5vOPjHQADP9jZu/YltzrGOOQqN2z00/zemqC2C+7Y/bl
WBOICwVeFkwS6NgxXUe/gIaZ1mFACIdlJ2b8cwsPOU6st/IBFRBx5ujREsbamm1Afkd74c1lFdBq
6uJHS8p4ecJvIvXmJWSOHeEJgzbtsaUlnbGZuu/ommBEQzhlBAGciBYHIhj/IYe0jOJoXkB1uvOf
uhf8c4cXjX7p03hRHlys9GhgAhS8gMi1MUXoE20Z2ojcPyzCvW+8hPISfPz3r+farvFzJV3sGqLq
J4lWdP5G/EJmIWgrJsfUMj4Wd7fSt65eSkZAjck5lfI3efIHplNqReHJsQwzMXvsoHoKWDV1rzSs
zpgPvfj9d11rlBX6dEnme2RbuETljARkS2QkvhlZak3rTtl6zfA8ehRlTEbgQEKqTeC2NsH8xqXH
r++fr/PHpS9ogYHgtJKKFw6nIoT9ZD4ajoNsV7ifJGsz23L8xM5KVD/bdFvi8Xbrt187dqDMgA2S
4INi66JYjQuvS/pc9za9eDQ92P/JFzAhCXIyo0eLsugmbnSNdYoZiYEYcITrZPOiAwp8MUjLUuQ8
qPHXUDom4cUkV5NZLSfLINJWoNLQ8ytp2Q0akXf6TAccVqDtNNaqDfSzw1Fh4TOLbNF1+Vp9aU9s
qEo2eiR0K1CXuUl1tiGKfSLlKYHcX0OQb+Jm4fF60+FPbWUIoIkXh7yg+cqTy4cp4BoyJM2sIhc2
QDRdwG425Vs8pfGn/fO2f/z0i6etZjwXHPTjTVwo88aMqSglqEmvIe1AIZ/V9on0qImOSLrBP9dj
iovsXZxp7ZN66wu7+uI1SaIQHOMgv9/Sjy/Ma8XcjxOQ6ME7QVKCXZG349cs6iupO8u3gP5rwIiC
qbQumiaJ39Y3U+XH9fxU0/2wMvqHcHK3tbf2w6ideVgt9Nmh3y/m02p6vwQTwkPnVv15dS/BakHS
8dDDWfDiEyuCWpB8N/mu88apDx83C4hqZ3zHt7hf1wqM/1UXOuWupV0sbqP0m6Ey43ik5Kfums9X
TW/Qyy6VgiOGQn8pA1SMMkFC5VhlPx4lCIKhJ0OGL2c+g4B6J4XIqZAnQx5xBFKC0VZiMJwNykmJ
hI3QV7tcbjAXxi9GIC2zTO78gqO2yJaGFC3w1bqvDAJVTaYiOYzZVJz9vsldXfU/7nd8QT/uFyiC
HdZqok1GxlC5ZeAxuMfbTLhrnS9MbrBO5g+6+U2v/HGZIFZDHWP4bKO26sxK9566INlmSghIaafw
TOJJ5d54Fd8nw+UHbTDvoKkxRyXG+JX9uGbptEMe5layibB/TqYATFhMHIUimtTWapzn4X7oYGv/
+wO9fllCaSGsQ+Q1zIuaLnXaTo8SI9tLz/kA8WY0uErTSbBmdNp9muWNDu4akD2iVYYCmkQRfyn/
IMETCq+qxTsdQ5VhwO6F+Bij+xOgakLW1CZzUctfsmzK2dwM4TOFy++/+No3jEyCPFTGS9TNF5+V
MHBoGAPHZEiNjAROfyVZg3qZhsWobzQs15aryW4x5qtoJJtcvNO8ClQ/lE083aQF7BaWqyatoJP+
/ou+b/ly6Xx34GyGFACXqFlfOHKmSU7AcmUwTZeJ6eOYMcKQgOYvBBSlvKLi6ZsOpctxpLRDhJYh
eWg35fnjFnh5L2OslmWyY402jn8vYzUsmEl2LuTJaiGZ2QLZiyKfQYK1+izmW1//bLXzzZb3KlL2
87IXy9gDtatYxjH2+o8NVZ4+nD3gBxnjNb/cSmhEKO0R94VnNb/1CV3bqH9ee/znP75cUXSFTBuz
ZJwgWzlNDuBT2rW4hnPdorTRRzcwr5iAAIxpqy45LJwYjra6Odq6il3+vJOL7bwTBJH4jDAa8Rhg
w4khf7EAxO7sMsws+3NSTtWRszy8aUphp/GRTJGbcbdXQRr4w0AQ6ClgMV5s0mJitqmVsOq9B6LW
3d14YPCZT3P8JLBeoD+OjyISlGKF/WOYQgWZwLNalH/0Jy+cq9aNM0O+MjsjT8gc9SMiVOrLgXIh
RK2VmxX1ibkVTUSUHs5JKCWQLDTCC0a18xBye4TvbChxkGnZTLb2ihyRgsDABBRnoMfzU0ZE2adM
gVfrNGsx7N/2eONDvnbuoB9SRKw28aD9frI/VpIul3U3iKWx4/3x7oZ6TREP4s7OOA50BkZ8tw+7
cVH888X+uOjFyCKTw0ySvf9dVMBNksciaUdNHSOVE3oWRz+DsiABCCEKsmlnHZ11nCwb4ViSj/L7
I/jmg/x7Nxi+AP/DgLqkOyuNJ7tFG5s7TTlp3b3YrVKinjkgDHUNf7hgWMusp0niec3OnVWwhLDC
YdF4TrnAYnjpwlS0SK6s3yBNGdC3DcddlCp4rPWVh4+DT6SStvVg91d5PsnEfG3I8QSUTuWA7XC3
0J8H/GdgGij4AKIEJ4JByrcy4TyhoMx9PB4TCCw49FrEie86gani1rkbYxAJ4gMHrf25me6qYSe7
W1188c1jFX0UuPf8/qSunWM0PeJYtSmqeHlwB8BPSmkN4Yb4KBroCkIQtSjMaYZdqX4rTubq1VRl
XJqUKJZ6Ufm2bpcpWaBme9mYOY+AKTQXRQ6DZgG79/cfdn0X0/BZBlOGAH2JKqee3yVxq32LHmBg
yN66paXQqDP9eRd90VlotHq0sFW5BghkOiEP1g147+rv/XEPFyd3VPupYWUc1SErnoggpz02BgF7
ILvuGjtn+/ff/K08/WfZY2mDtotGyrikXaRVKPZGCO8PgHPqDGcjCpBd4IxbH3JGD0gVSMKAhVg+
9RXcbuAExXxzI7wFnEeI93kG/XJANnHOpLWEK6SXmWPQ4wTtcaSRi+DAcH2o9q1+HyaEW4mo1NKN
h6mB8Z5F0Dn1rdC/Rv5LCe2eMTIxugrdcsuoOHTCaQljrbRQfnNtWchWVmNMNfh9Lpr84lTHxBeQ
jjw4HyFhNeO1+lt147Ue00KMYaLLsFTtElepLcnnRKFMdd0jqELk3DFk8UDZ/HVcTivjxpn+XYb+
+z7+//Uu1nsti7UR5kP6wPpay9PooK+VmXaHJAZrhWHR2+FhFy39F7iHE0h9N5aD9L3GL65PU4bK
UzEZqzBf+bumMBzPSZysNXctVbIuzSUqZZ85d6edaQJgut/FMBVFRyLOKeNsHYj/dOLQVtucYnaY
JSmW4IiCyQQFf37VIS4V3Z8i3FOPOembNWzh1vjCJ8fmFD5X3RDy7n0VyQgxwnpraTepztFT7iRY
Rtkyc6BfR8cqITgWItZ4DrhFuYxQmtb9tocb4/D3co3myOzuxGguRJjp8f8own5PrbWqQ98Qo80A
Q7uFDeoX+lIarQYt2/HcSZkKdyGzESkrt3l0UvHtKsVHDm6s7N601scux44iZ+ko3SaqUbCpEX1S
tK9j/b2u9KkVFlNT6FdytFWCnSZmUO5P9M0hBi6OC0eCSfE8g8OUttlMUD6KkhijSCKBHIU9hz9F
wzTNeTKjVDSeu1qxyLAFJv0iU++VJmXr9+dDh92FuIZzcIxzA2Jx9pTADYdIHE8GdV1j31JKb72O
H6zwUYoIyxmKLC279rd+dhBykGQgcX8EcCl/YorxVPoIc6zuZ0O9FEh6+X1TMa7U4jh4iiLze8RM
6jdY+bOc0IQmi3o92EhYn7i6bekd+HC8ZFyhR3RYxrH1zYcA16S47FaaZ61FQolV84skAs5af5iI
0hhgv6UEcDMJVYgwqeQ9zgCQn5JKWvTOSjc+SyldOiaAeXykmAxoN5IaH+cT52QPfO7GdisyK4YV
zt/MDBUHrk9m15xWo3TVx8A+Fw3omsxkKZPHIqc0aD4HnEkEY9YC5AcCY6xG/BJKMB31OEb8qdkw
zVx30r9HVgAffCDUql4HngYK4dmwS6twjM+60WpdA0x4pEx7SFajSLvs6Mq0doNQl9IHQr1nSjJp
7suFME2WpJ1C+d8Y62wtL4m5GXlIdr6sp96istupc2N/utJycOQDF8CQJFxNu2g5jE4nOUJG34mR
ASAUSqk4/w+ABHZbIAKWOvpCXPrMZrkpC0obhRsxWKWkgukT35qr3ZrQLWA9+NE8998X7P/Cxf/Z
9n5c82Lby8Uus6wg4FHiPBaIxcmt/SnsoQg7YjeV5p5ZbKr73CLo/TFNHqNBmzndpE4eBafeKLn2
2MmPTZ7bGRb6Obb6fdTM2h7GtA8ejeAiM8/sCrFWTvF+8KLqLiBkQ1rotbqSmcmmBS5/pghaHNgW
cXPmEOGCpCMI4GKe6r7HFqpEOoJCoYedVjKeNbU187OjpW7Netu4+mQUhsqOgQgDakaCg95zpX2C
vloQB3BE37a4BuYBDqxaNx233Qbhh4RJXeDDI+A2I5ddUn8TXYwK+k+mnFIizkU+CmsYpTxsTgEm
leXnWPD5QUKUFx0WcHsc0lFK5gFtKjBw2R87xCCNijsQDDmltZZKiZQxP/rxW5+faxEeBKqgTmIs
h/E6YQmCIT+O3WGqkpzHszNhh6dePhnvREQeZfEwYv1DxKKqjv1VEwwPBUkccdoTWY97gLjwfQhf
wjOHk6lbE9TxU1OvAZ+JWOt4nVICRj6vYEpgMqcQvWTS0+jtu0M5icPTp54OE8vALCP/w50VEt6d
705EKoUe7C0f0220QpX4acGrlweSMNmDPVdfCx40ixwLfZM8SOB3FZ7OOo6cuRoNgJryUva/epXf
MXZPBJ+Pm04Wf3Wmhjk84/gGHVlD+eSShudqCCpQkWnmwnHwSGuPurhI6RUNWLghweuZtu6tYKL+
SWDf4V7FQQp/FNn/WsnxMlHucHhpkjczxisJN/uIsDkds4qSHHP9tS0wteki/Oq2xaDbNeBACYvG
HTCHqkisYGihR68Wz8wjk3RkrCXFp4X2CmMGvf0s47OeYJFjvRbOho+CgnEmV/FSL16KIaMnwx03
0bASgv/XisPUjHd06VQB89CTF2Q4sxCj9qgSSV7U5UpuBoxunwiogML+WvvqIwneM03iJbRHB6eE
yn8reSV+9eFJ+IWqJCTEIvo9B4zwyI0a7NZZ5U+zEaPEokbAYxF8azSPUOWD7FJZiP5ivNx4xHaI
H9qlFr0XMvblBhZelTHrGSPzLpqSkzl8A7UjSxGPJ2N0VSeuFk+n7FMbjmXzicDaTCIMH3H/cp8T
UVqPz0f0niBRRFgYw4v2+C/iDPqt8uTDhu8YfhX+lpn1ROFMUtuabGdKaBEfU+9RKDt76jAQ7rgd
gVDesdBH2Rm71o2N1LiCP3D2wpvlEMapWbtosFuU+JVWAuSPn7cFN3jcf9ioBsSwfv1WFFtJnyei
DFeI4RRd6CAYmIn1wDeIUfy7IZh35boPltsCS0vFw/QjfCUKxUlKRCYvhnVO8YJMjLfx7xaY6qrY
05PsbrumOims1yggjFBCvNZ+IqfuQm1SUed1hmtr4dFC0umhuy7AaCxsV0m+SeZuq4H9A5+pn1W/
lQgoqNkkwEkJEi8DjmEyRIV0nozWxEOFI4UBPqJBi2cvFj8VLaU3fAcrHxCsFmsw9lXGE/79sPg+
ai/PCiLAwa5pmOAoXiCNWZE0eiH3xi4xwKz9viZVFKmA9xT31aISHFyh390aQyloEtRno0uxNWCd
hHp5FAuKj5WwTUwGoXZGggPWQNtehchblXaYyfOo/vLCZAVw2Uk0NAUbdIkja0ELpmxkL5l4A56I
FhrKiUrIov+eecR6EQWN3Mgf7EJdueGu5LMsnNJuk7eiEtZa4drjF83mnxQHJzRX1LotszslGR5q
VXz0iANgJd1Vjz12FNv6HiMzAaxiobRHPHOoi2CTuQ9WB77r+0vaU34uljcLEXGzYjiLCAegnJI7
ghb2++OW1H9hIpwIcERnGAXt5bKYdBKrakxBoyNasGtSJk6tp8BGkzihO3lUfVzE6huv+BpVn8Ux
zqjQDpmadYHVe7JnZIWrCVuVVVpxNnXQ2truXVTdmWeOCASyqGoTKRaj2zvTXFtvhJ6x2FM74NEF
L5H2EsPzRhTkM8flIJmWz2XFIgmWARKtmDmDpsHbUA83nta10huCJJxNwtZM8/JpRaEUF5kzMuOM
0WlK5ksEfPVgn3jlPQRaKigoQYBGv1/3ysBBg51vgXIqFkKdC+jVM9XYAIkGigYhcMI5iAkd4YRZ
yu/XuVJ/jrjTqE6nDFWUizqN6wSFO+RUKvUaaEQg0fUmGHpl24ThNTYvTDU0tEd/t8Cd0Vta5Cck
LbVnSHV0n6rxOHYGAlUaRIoxIi1+47oeMVyAkb//wmtcs5+X1y8QAMupcP808SlTq7NCnJfpIJJ2
pjnpL9UwM4dqmuTIlUUMGfnkLaufkfXiUnLE3UiMVrpt56c3PsJv6Pxiz+OmWMO8XZ1G5OL9wrpo
Wiml8rp7nm2ZfD88rE6nz8/J4mW6m67vv47HenL3+4O4uqRMg1YANJ/VfHF69a7bNFAqkk3bwSJd
6P4jZzwg2O9XuTY0APka+yoDQp1qXawooxPywghR5YTDdhwNjuN1p39goBX5mFIP55bvleD6jWM0
05pqqQqipTzGE0Oy0RUPj4h7/hSViDD0aBWfRnb+/Rb5gsYj5eLxjwNalbG8aYyDlr+X5JC74iB3
mr4zMbxGWqj1jjIxFZrcWGTsUyt3AVlqsTPLjQG3Pu/Dg3ymexhMEh/dkVREra8oAoHVlEi0Eblk
TMciuJa9U+q6m0zSloGS21KD2pWwFhn7RnWYlLQJFodYhx2xp/yRocFpuf4kDtHJitKNH7TTLE8O
Rlz8GR+dItCBF/W6E4ijwmNHsZOgRKnq2nq8I5BayV/I3PXwGIx6MiIwpDetfNW35eiWIeErUlCq
yVhO9Lh8OAhVEzFf5bgK1Er41Nfn2Np5eOSj2pZcBiM+LGZEendlgfUEDh/t6BRQ6HQyqM0JOCc6
na5e32tW9EfLH1pDWdQFoziBUyyLky1l/7xA7h43+yQ2FpobbjTQz8CAQ9rYZqcsq9DacN9x/dUi
CxBHL14CAFQmnEmK6lHUt1R/fZjNharEymOYJJY+NWgTeoW20T8mHpCMTn0lOMvY6vZ59WaOnGwc
4kpEINDvxr9syT1A8iejF8TGHbWmjwmSmoI8VGRo5VDj0pk2gjjpW1NpuEOb05I6KiIeoyjwqgQc
oVYfmanmVop3dAHkAehoiaN82LBD+vGpD/L5yONQz5GK94HmEu3mIel7yr32XEbJHPGWzhVHRnf3
kcqObSrCQ1GoWxU1a4nMPofJ2z6IHmOFdewdBh+BHIlhiOAXlvvWytvU2XjR1HD2+roSd6537Jw9
lnw88YncvtYKWQ6KN40pHSOFsgjS0LhGZQj1QX1sLePBS86oVtT4jX6ZZ+dTh9YRxkvl67sSmicX
Gqbn4JefjifLwmAFjUoqwgiw/sOBtHll3wIm2KpUgULwQrsddTucHMe/FOifAkRsCnZoiejZ+zS2
BToIiA4+QupOGezI6nkuCd+/OvFzBDzYSJTmU5i/4xQ5K5zXMHgShjvyBxXlnjlyq8Jy0pgpQtG6
U/kLcRtPyupNKdakZSv+aRjuhb5c+K4BV7x6Tvxo5ffZgR5R5s3FhHFX50Ed5lqQoU72bTfqqcW6
VZt/xLldg5YLdfzH076YgNXStsxBPMetqD2O86PSg2yK1X/CxCUzndnYJPfkRSVysZD/iF1yTshh
igyon2W0EuOVGPjLJLCejTh4DAE2uY8A8NHh88a/wiX/sU8XZZbMYnlBmyKWJ6xdmIKY3YJhF93J
pFDxrjUIKwsfx60xz/QRawj9R69Ffggshm6MFRSzMenTKp6bNEAQO/1ZgeNG6r7hVqdaDHCQlivM
zjKS4IHfOs4xcy+lYAWwPUuz2TYYT7sLAdBU9qvj2FSOW1iuNxjMmzYJiRMZqLNtslkUYes69Ngp
GDyswG6IFqh89izfBJ0rFwbocwV7FRREx1h1dARo+DaKjuy0aEF2huKvvRgJRP8ptFjeSxjZWbOa
xHq0OLO+ZnQsY2ULcFBGOiGE0gSrh5z0B7fTbD0jt0Yk9cz6sCJnqkt4ueD2K2lzSNu2XiuTIsqW
WFzTE69a/OyVM7SPRjrUXcxMno5MY2e1VjD2Y+GxyJ5jadlHc0dgBvgiul8065WA91m2yItzTwYX
ESVNs2uEaT70OHG8qMFdI039jDQ4l/wKr1jl0qO0GOq3yJUnsryZZ/Tjtt5lk4jEPzgaU4/pWeBW
S43hWWyGdynKEDco110CdEX7nJRPRuVhU9HtIDKML4RtZWCDdnjCvZqRVK/Yvpxieu2Qaye51STg
8xrPzL5yJhEws1yO+NROIi2LzPaCQPec7axXRXIfHuTq1GmnJO//j7TzWm5jydL1E1VEeXMLb0mA
JCCRNxWUBJb3vp7+fKk+E01CCCLOnLnp6dbeSlRV5splfvMwCtorxJU6anBJZL5QuLTHIBniagY+
IdHGuf4jbmnxSB+BRXFY4+nc/u49FMHVbBMYWO686tYxRApblLaZ8+x22lymGKpGD/rfvpfF4NjD
KMKnjxSj7MOvDJ1kxqYe0m1or2V5rwzF3qkYERRQu3iJCc4bfTBFcy1UPwCSVojORM2ibp0ZByEm
mPF3Vt3eVt8M8yIQLlYJ5A+5afqGbRcizfwR6rhyS5t4yEFRe9vWiqZ2sa10FSMIdFESjCxRTO2b
Xa2hitIlUEEVFJ19Fbx2MWIGNMyDlBZTlK4GW91imhqiulRZmDkIMxls5ip72RTdtoOLXUfSi6C/
Zhb6+t6DlzvztkUPOFQwfWauwYXvtOGrwggHc6lpZl3CDmx8bG08uKeB5oITb/3fGOa4UTkXr9dW
q3XnvIhTYCv6UsmF7VkYaouyVmcdmrKqPytinI6Mi2leHAW/cvl3gcOIwQgPQKs3Uvd0KiCgc18e
wBMUT17HOOkkJycbx04FJH4+5JOuQZ2GfSkVKLUgxqGH/szwPuIaFnTzI+gPGozjvn3yxxfTe+Ou
H7Jq2pqvhnkY3Y+U/SWTefWXViqBE03leD8ECzl6kbEBldWDbzI88ecNSiGpoEjxPzJ2oQUXcWuU
4cUKEOTWOGLNobIr7jT/KHeU1r4KTr9YDGa2jwDhtVTcRW2dlaRajhVSOUk9S8Dgpu0Axh6Wl/On
kH5kDa1itF5oIsYdt4UBxdc5ISJQxWfbfei8bgMidipIzBYh2RnzpUXgNZUX331EFnYtSz+QWPP9
qQxMRa75+vWqw4wjXvZ0F8kDvHrmAM43akTnlZe4os1ZUsJ7P0r4BOPQ7ob6MNjSREeELMQKRdKf
AxTHXJR1Wh3JQuK3T05bqwpzS9BYHQI4vYzakcMcDb5K1U6U8bl2PkwFv+CHtFfQ3Bq2aV+svbia
5PqHPp5GxEGI/h2KVBawlBqSj9dhKDypdADn0M284oTRRN+CVGROwWyWeQGWZRABvD/I6XrBmxUv
5HEVj4sipbOEXFMSw0/A0o/EoCs+6I63YDtCyGeOgYomKmfohegKWvDeVo2VRYtEkz6kz1Bw+Ge7
EHkurpkIgiSdVj0KJ3b7GA9nb3iRPZic7rZEFrIXqsTDhsSiqWSUUMRXh7OCVRc6PShRpdzlQKz7
4KXW93E84upKTDTySaGE0OKesEws+20a9j9Sm854OrX5d8f6uez6GTGebgRP4g4YRXCjRu3LaOFB
GDXEXyYYXrxxE/vJTRoU7b3U2RW+imdIPU/r5COpzAfhDaXS6w6FiFSsoMrJkWZ4qHCmojFbD2BO
Y5KEIqTbRcmpEoc1X9rXjYoFvDNL8vrFzzE0wNE6PqcEBVVrtnRTOQi12v7oANZOCqakkXRxdLY5
TkdFjdBQN8KoVGbwSRH9p2WWtmcN82XDqA9Z6ixspZgoEqoznIos/G3XHL1XC7qnCbWvHTE3SaKX
ghtElbp1nUZTXZNQbXoo+d2JtWqLQ7Uus4dEe7DdVUh7mmSCjpVx0YcfMdbf6sqqnwKylDKDFoKC
gEI9a5vupAUF7CONJhtM5Jx1HV68ImLMdqnc30maT5kML0K/WfSFvQlzewM7bN5n+YLMVh2LV09F
fm/I30PcVCTVmBame+hqHGt9PjiYhGIs55EFFm7dlGttXPcpbo8RI0iwCRJXhAQM1Ze548xoLTk7
xzzoqrCxjffGhgaAyqQH4azMspZypTC1oIepprO0HxbAO5e2LOEKRMnlSGf9GdAtTm+IZGlzpcsf
/ArIj+qFJ1M7xG61K5G+8QJv1jZoLDES9vx8ZvlgkOpzq2UPiu3MnYR5n60fNaPd5JQV5D3zRpWm
lREvegsE+llWUS2rNGZUFKeVOm0QaR8x7qohKRWec5L/VLNI/eMG41qXypNNAOqhKtRtu43b95IJ
Rs1bka0V/bBgohFNW+cxtYBa+HI1N5WR3iRS+4E8m9BmmOijcMH156QBCynEfNhB56dFrMu91CUF
IVLfnaCFlgo1JDMvazXw4t0WA8NOn7dI8KB1P0+EhBPNDb1D0kaKfthjOVGHYj020ibD0MZIR2rK
HnNXXDQUbRPY0r5qcG8Yta2s/XH1ZCahO4bSNlXqc9+/+c2v0oRyq5MfNch1xr6QSgpGLGEqk9hi
NztZEfOaSYN6TFIcm5ofCC+l2ZLN+x73i/vimA+R/MNHfzBwF0HszAvrj9a/coWF6Jl1FRW/fgkA
XyFmhi7GEo6u/qHJyWMZdx9IuDzEcoI2Sugv/cabN800Ja77ywp3QOZ0IXMoH0MC50/L7KPQstlo
/ZT4qzpvmYQtOg+/E524az2l5kOdIrj/A85mKF1c8ICaexkZbnnRI3egU/hUiChi0PrRx2IxutSt
JMatX08f6sxfupYZTBQ4bQrTfis3toFFPeS406bzsSfC/K5Xwk0IzXmMtRde/GJUMTaV7HmClXiD
VUoP2GOMpjIxj0dBsWWWGtEiCeJZQHqfMRCIwO772ByiWkrK9oy0NY7bmJ358Z/E1sD6cAmGl7Sk
IBi3SXyKsr2kvLVkaJ5pot7mMkTu115mrwekFzPUzoyz2/ZLGyuY5pcAnwPjF8o3Dujw7lcGTlKI
cyYgJZ9HzZtGFuYTNpBb8GC+Gq8F+KcYL6MkzVUSY3ncapLNiU8nIRS5bEBjrlRmTmLM3QKYKiQ1
R7p4Bpj6BKjHRkPuyis5NnRy4ldkOY/m3nluHbS+sAZqoHbSYlF/5OYUMTFdSHtO+3BuHSL03qy5
isWQ8as3HHIaPLt+ek/lut4xptR+VgOGrdGHqr/ZbEp9WBvqOeK80i2euOrRLn/79AjQbXDp5bRK
Pp+2/nqMtxolVcH9W0WUed7CkjBmL597d5V6HpM1bdpX7sOIlWaoP5T9vu5RRzpXPfpenf6jTn6U
8CSZ0uE5gR5mtlRcCIOqPUdOdRZQ63soy1nVmwMMPq+qk+j3OML8veYZVB9DHfLWjurfiqE3yb90
ymaX5MJoDGCP1iKWnbmN0omBmp9iHXr/2a2warI+BpP/4DpKkSAbWdPDrKryX4f0HEl0haieagBl
WXqRqRRcK4e2FW6Cd41Di/DcJKLJH+gJHA9CY42uI6lOhhdRV31U2TnEbzpO7KmdY7FCLM1RKZUa
Xg80KN4PHbLeeCi9S20diuRY4wHYs3mK7OeoPUvORaNxVb+4Uka1fh5GSsH4SSq6Cbk/QfbdcN9d
97nS92W0VrHJsM9Z9kP80+7D0P3RmWuX7p3Guejc/dPZEwoz6IjYhmNdEcuDvkho1WScd2up6Je4
WnJHMtzVkycuEzEn/L6ZeAN0C7pL9BFxbIDLcTXZoJKwvGDAHKKLNqP2gckU07XB4YDdY2fd0kn5
stRVH12zGpt+Gks17UhPQFtLFirnzJ1D8zFHK6+L9qzdsLupUqay+dgHJSkxPpSbvAtxcb8oQz5t
0XP5/3sFV73sLJd6NAEBsGb6K4QxrXy2cUAsLyM56/cr3UKUgkYHuYFmvWX+QzqRSlvuChtW5iDv
6WFDifyrFFMjmrShvheIAFClNP+0/NJqmADwPwT/G7KVDjlUR0qFniR49K/d41jHyE6JvPHFwkhh
Mtu/LRbrdkIXQn9ZLufzh9N0dfzjL7U7T39Lx/HLulcv2itN5mhyH+1sfYGahp1sIvNHoIN6n+Ex
SpO2f1b0OYfs2DHeBOWZ7nX1AeVjMwWRgh7eLNY2KgEah9fsF5c7aTqVAHJ6wU+Yzeh6tuHy+y92
63h8flVXjXbGWH7f98P/iNuxPQA20xy9S7K7de4hE+KSJxS/4V19/SYA8WSdljDyhNXG904JukBD
e2QzsBjpgkY/7Psnu8VU4Ws4qsN8wdYAs35dMSxHWZUsvoaJg6m761qb6JniOSZEIsXUqMsp7l6b
lgrOP3+/+C1Y65fFxVzvEyIQgTu3CwobenJw1Pz3/wCotXz2YjOURqWCp2Y4WQ3Lxjy0+pIpW4vM
KNI2oK+hO/DH90kPt0al4PxhSKkIGWEA/vU3DapByc4X30UfGdBmARQSLvTSO5BCsCbxG3S771/D
X8TFdbTXCQZMnDRAxddSkUo5FmOdOOEToH4r38tHzcTMY2KRYGk7B0WRcV1gJ7rqjI39ZP8I5xk2
T5QHMy5ZuutcZwxl9nb3Erovhr46SyR5CwOE6SuwqghkpfTog87FGfxJY4ox1X9H0TtFu/fqS0I4
dt702yq218RUkFvdru/wgZp//5Cq+JbfPOQ1ZNpVq7ryZWiyxuT8cz9b+NP1Olwsn2Jr8nu+Oa1W
fwJ58ufezP6Wej4uyNgHAHbRdUiFXz9n2et2D2kaJynv3U3PkDBccFt2cB5wEigwX2mCByhZMl0R
IRAD5w6mmGzsC+nlrkLGLXYjFE4mpgooWOFp8PXHjI2f9gDqEHRkFJMuRexP9q1FY2yC8GnhHFPv
zq32d/T9z2v/tOTV8xfc+GYXhsET89LoPXjQP7IHwCiyv8pOqrfJx1lvPA7h1q1IRxEb3CHg4TiU
MZNxs4vWQbUq1aV2boEUTornZ5F0k9DR95a6jZKeaPW6+pL2gOcSdu/Mem+FXeKgapoOIjv639j1
KTxQRysIb2XJbvCOdGnMBgzzpvU+7iptarfQJAK4Y0BhR7nkOu66daurThp6VGrpVMupBpcVHcdC
8Za2f7CTlwyzLI//FtIqj4qUvjZyttJRarRFMj57RcJYblfGa30EWlz/zDvaEYBt5IOTGmvATDNc
iEh2kD+C2QPIPMSdljyLV49Y0/cn7dYdgpEZbkrQaGHdX33xuAphwhUq+K58K5nLqpAmPslMvel9
e9Y4y/GewM/NbQ0HQkGiUzVM8/o7Gbmq9iltn11PxmixdQRGE6wHlGWqtLk4V6BL5HvM+9vrwgMH
d4zFl3ENCVZhpDRMn9MdcIu83RQM/BpiGJBSJO6EBYrglrh3hchuvWAT1BGMbHYmN+fXUxypepfX
SVQKUT0hCps+lIm89fNmwx06hGfcZDQE0h3GApJydMb3tj05AGCgOAz+27Ay71Hzb4FDdER/SBkM
bImBR3/9RUML4cYo7HwX+N5mBBqtcWkFDS6G9OSCQNkwZxP4RAccFliJWsFEMUdfwnFnVRJNFdcR
s/guePl+J/4Vp7sOPuiqoAmEEBXcsKvfZSqFi+H6mO98SVkbZbE2urMZ8Fqo04LizVCHx8yJtlLv
TGWmF10o0L8MRKAxeCcYZVtoL1uv0FaJ5q99RQMpRbC0nUVLE0tR14WcfVAVKaO2DMkOe0XZIm89
NdV4E6dYgEzGysMz5QM04N6ldy3lKGswe0qTDx8eiTbQukiBFaPwmm+GyNmE7ofJwLYxmGvVzWJb
Rj1au/VOSuWFFpVbdMDf+0EIuHWA/SXoJW6czzQP7G8ryJv+sCvp8Hp3fVduhUIEeVG20vkP0Jtf
v7DVBkrgJ6CP0KfprYscLoUpSXm5K2dxMyH8vNJVTmYjHTY4tR/uOkTucChhIKt4Z2DMqEfhKQS2
H8EWj0qeS/LOduEZ/tktn57xKvn1A8NM6qJMdy6G4OjUCBzjfOjuJJ03M4LPDyhe9adbxdFjI4gN
zRevMgD1AqkR721zocCl7em4+mm8igt7BvR4jk7NCPxf5/+Vq/eBnGl08RwBzfz9o4ua57tHv6qJ
qnzAHt7y0p00ZrMgknfUhK55juhJQtba4pv2/Xp/AX/fLXhV0Tg93aK4DuJdkR0yYJ6DtXPTx4xa
twRHguWJNGuTX2F3JyLcDNmfXr5z1dhIJENpMiEZG4YnG9RMrhuzwGf0FjlLqWBaKDNYw9Sky+/c
ijeL7s8rX0VtAFS57o1KslOKVYVzSGjRIl5J7qluD5r1oiAiInTibNjhkGewxUCjL3bvbD6xhb95
7X8RXZ/2XuYMWtvJYSoUvQGlSPmy945je+cg3QkW1xkAlUSujIMW7URvbzg1xoEnQ/f2brl6++L5
75G9rh4DLZF4pahXZGBZixZWyHNorQBB6tUHx6uo1e3YXwSeIHFOFqJLVsgoLLQWofGqmVgXozvw
/c6+eTl/+kVX4cvwFMlE9hYZ3iCZFctu2ICZBiNd5g8Che8qp+/Xu1nDmppmc//iNwoo8Ws4qX1J
dboSbOAWsiJtFNyGFk/FbLd7fZhvVrPtvVbd7SP0acGrjTw2pZI6mV48+tap6N4t64npYw1X8Tll
UhZJJ9u5c2o18dL+2baflry6x51aoReIuNQOvmFH0zmz8oml/y4U+8cIXlwAAk3spzpvX3b1Q5wo
z12Y7yw/p88eQEFfYyGy8lEgLI1qo/n5emizRwUrUPK0TClX4J7ZmwI3EriY27vS2kje5cL/ESQg
qgFr1e2yre9hyP+W8v88FgmTxv+J/OQqU0ZHN3MCLDNesCeaQjGYL97WNJgmiPZJ08thlKeHg4J5
dj6Zbzbp8qPhJU/O9ev3O+hmRxSZKnRZNFIk0Oxfd1ATeSiU5Mrwcu6mP/ePj5P1cqnP5pO5P3me
/bmzmEgU/n1mSyRjFj2fa6h04GrFKKUNN4279+B96cq6Nfa4GTke0KFJ/eEoG7M/lPHD2Lxl/e7O
8uI0/LM8tQLFHI9q6VfP2vkuxqC2GeyKeaVgu9HuK7D6qCkX7RI6BO6Zs+9XvBkL/7ugcXU80adP
bOYvwQ5eSsp8K9+YzslTD/e1gm/e4TaeIoZMISlfI7STxDBiX2M3nWd0Up2Hy0Fsm+fZ6k+5+P6Z
bkmIAPr971JX57FuIhfIhja8zLb7t2r6sk6W7eRyUNc/Jq/T1TD5oyeTP/catzffpE2BAfQarNpf
dsSnuyuRFSMbNSUQJE9wiHNeZSeryz4T7ZI7D3gziv93reugOhiAFjHBG+C1bpPJz+Dh5+OvhTdZ
XmjD7ZCTn+zmD5vn1araWuvzKruTHd1cHdKCRQcQWPW1ugQ1ZS1a4zhA5g+yl8wQXACloLvItMyC
DhGW/t7z3jqVluJwLFkTYZirD5p5hhWgrubvNISCeyJdZraTSsH0qwcFAhnepU1AwtBR3lpoMUc5
HO5j2v21fTSVdh523UKehQNKjgBV3CAHCXAB91/ia/f9t7nxcj4h4w356kD1htdkhW9jmN7AWoUV
WmyErBCDWZ8LHUo1Oj7fr3jjYH1Z8erCs1Q3MxNZToQDS6e8QTbN/2r6RqDU7lOqb0SoL6tdfYq4
0QvDryPBafj5FkwW6yd3sZzvXqeMQzAPvLPVbvGYWI7WjxBWR4nsKvMf46GQujhDkyuh9EAbKj16
pgF2BEu5+o1tJ5R20EUSEjOWRNcIpKoV/L+npV9+xFVUdgPPHt2YPnyJQaO7RpAmEdY2d/sU6q3H
1S0KWMQz6LCj4f/1rgPXqDsWiMhdgtGwFi+AllmoUPngPBi2q+iUYwgFujQaAIeYfwWr2iCc0SwV
DlGQRjsbyyRIhVLSPlEnCo4hnd3A6tCHKGAOMCt031IF01/m5FkHBMg+WpGQEAD8ibSEwb9gIcWJ
5e6U4ebQQHeGrWEdcdYdq6NDczjjWmRANWcUJ43WLEJNooO/1aEqLCiMTfahp8CmQHlWpb0xpcv/
1QAQZIc8hYoWXMTzWHWIOEU/0TLvper0NeXHNASlr3onCdvUoDnSEUvLo9Eve9DJXEuRe0wWwE5k
+b3KzyCQc6DTRuVjruELZDYZNaEW/Sx/vPCOqgymL783HoGmQS/g3xFvRy7gWnXHpBkmNij2sMvn
o5rOU+2CjOCEm3mSC4EOMQ9Ih1miz5VyS1e3dxig9Xv02pAWfaxRKOJnWBWdFKtaptAUiyReAXQL
Ecj1NrSrBRudth6GDUJDvAD6kQQWOHrB05yqsAciJICr7OgOf1T8apN2AoRbMkYEtvRpWZfbrvrd
4qlgFgrMj0PkYhtnGFi7g4OGwempx0Yd5yYfAgOrRH1tTRwEu9+WFK4S/lwzK2zZPkAPTfC3t/pc
jFJT6LojnOehLwFne3O3PXpe85ACF/GIrDYTxYGBloaiKmGEpgaiKiBUwTph/+la26jbN9Vb12mz
ptvC7eppPic4Pz+l7kR6Zst6+DYa80x/iYcfUX5Ihc9i2U0sUCLivdvjPgUTLaKueGWcZ+CIklxg
kfAxBDLuqfLWBFxZwQw3K8SdUjwQIdcIJX0b/49hyTc20eUDRuFp/N3Zwk+eNHaTLPiWfPC06mcF
ABJ2cycAcc1xzCIEETg4iL7S/pxk6sU1Dx4AokZe+/oKhl9YAXoAw4MxiYA4SudepkGNLGt+lG1q
s+ot6ja+/IYx4SxFoT4ZaR8Wf61mQGfawjRE42gG/bwynyVI35JyCrESyIpxjr89DTBZFJpZM2wc
SV43djkR/AohwN8dGygK4twIMGIRmhMx63Y8a8HpE67aTFyM/Og6GnzwfpsbEMb5B4S3bld/iP/q
5ku8VHLLhxuEZSSHTJx0jJk4KQFdPDerD9CSTcxj/bmcgxPWYRQ7WKpNdZyxAsQPTLtc8Hek3kar
TtQTVXqpbBexRQ6NeSzrY8E64qBwHCUWGnVsPWnn8ohhKuAIebERzMl22SEBgvIRmnWCxs13xWpZ
FoYyyDfCNlI5n5xMX5XnEJbEZ1CP4swXyQmQkpd+hAQoHxVcQb3SqxNgMSgf4lbXantGOwAUuhDH
a3HIFIDxpIfO3JrTtJIOaiGEZvI1AUeG/MtGgQn9CCuAvSU0YLEI7RSyBdARFvucp3I7gef+UEPg
/rq+6sx8JiSnYa/xU6XEPwGpWxbSOO19F31m51lALRi40nxK4Vmk1psDMH5oVGRNzVcZGH6dzPjV
QspQkE7cZk9N/6JaB+FPmAz4DwGqbzsAp2+CDwdh3uN4hhLaI00wk8MzXu5ECH/aqAC0MBYLuhlE
SskVOyNiLwLskF4jDoYFuynJ9z3YZw1l8i55y0FWqa01w+YG61RxO3pTFBz5MlKg7gAMY5H+Cq5/
QPCCsqIY31oTZpb8xhvgXYkXj6sgAE5BcxkhcJiwpxWk41V6f/DXtnb+UetvsFRF4xOTbQmUTRGv
Ua/PNh0wOUQBzFZGN3umFsaCdiCHtzU8/n2sjct+qkrVbDSxJUuQcmMJvgVtGNRLB+BqNGIKHSDn
puavsaCK/X2ygp7XJuXK8JJhJaGKgFkFEgN1nmxHpZuz8WQXf498TrvErcxp04OvK4yZ6S2FY2Mf
bQxPW+SEg8r+g+Hhij/gWFv12cbMeKRNCXSAxk/EghxvPUaCGzjbkE1t0GpasVSqjwBRIyQkqgr4
Y4CKiTsnyKM/p4bcZN7ZgUSPtlnuvXtZCIeZxDJF/h2qDFgERqXCIA2Cjv+CbondXQZ3oYQfIQe1
H5p1ASijKgC5pOqek2d2mwytcVLFLCwWhp/PBwcTXOiI1UFBD0G2Tp1tYorkzGghtfA/yLRrnR0U
masiwL/VfBNm21h9Eg1zsYF5uV6ciTcVMHlzfSTK8NwQyCUktuGgzwSYxgg35KVteAmw88W6XeJz
4I5J0b2gLTjznypYcA57460ZnEWtPGbAiRndpLj7cnBgMvhoZgC4xS28xNP7rbMuQla7Sotpxc4X
WkJImYhfGHEPp521ArzQK4wDvfQpV45Q0ybk67b6UQBiZdwg2EINe0ekWeA6dHuNCKZA9vGq4zZE
MAi5Bc45HatIQ3BIqC9o9JegF5CVGUCZRUrA/GnUDe4k3nK5VKjEmGQT8irAhwUmz5V2KtGE8YN8
wbQgji7ivdgxltasDhOQciaM7EUM3E9NFpV7zEv5LWFS5SNOGYYz5FHE1SOYeEQow8im8fiktoIh
o8J+g9Lah2dSs+htiLZBcS6qbE3Y05x+QY34F6JPLOsb6BYfFSbm7kBnFfMaBcZoTfwQP0fsPREh
gdzlTrC0NPgbEwf9OJR5p1hoZEL6xTEWPKARwSCAb5GD865PhXcSYugKnD2idppXO89c1cmSEEDW
nJRHNq/ZW7jjXoRHopBlgiKO/JOF1sSltyiZ4VEhuCNaklAxZrXJ30LE8E4uf69IBI0yWfp1dhLb
KtDLR0sHCbLu9gVMhyhjrIpzuGUmS6M5cc9x1IShbI9wOyB2ykcmVb9HeR8WI+d6Zv6hSjLGN7pN
4yzmon/3q4USz8dhI9dCK7GPHAEEAK4OcSjnk1qYOCCk4BVznoYWGb5zkzB5b2VpnjgNUhxTpfsd
a+aysRDXgCdUkSlHmnGw2d9SEv3dHCksqMjcy8leZS44YOLjyWymIV3hCQLMZYZFDnkv0NaMzGY1
ho+lhNEPyWjCvTbia6VuHOSkzJoQxr3exO88EzYiXmbMhvhUNy7gfQ2O1GtHFssup6PNVhMXdzPR
Ou4y7mOOa9xDJUiOOfO8NxmpvIG7xt4bYbYJq7WSAMAvyS+To1ALTohe4DJEsFLsDF5zuojL55Rr
guuYYK5LOH327+EfpFVyE06jvhZaGHow93uLo/qWM6iCgiRiJqGzdMJHVdUX4OcVq5sJ5wNU4aX2
nGe0oHVrBmd6p8F/EYAM7URYFeeyaS8AjDjtgt4dSofIvAx9OhepAoW3Cb8oHbzVQD2Gs5qGg0cN
nXHDp8pmtQYgvoyeLepxJYv3dkY1wz8U6wucYPA/QEQyij2EUsTQ86IEOHdVJ+5xET6sGlw6L2fo
7Qn2eCNaOBv+qDPUlUHoRxauIUs8t4CRXh6icZEi0GP46FI56EJxbUd8KUKZ2MCd0U8wZWMDQHQV
GdiF/netdj+YyqujCpA0xmo3OQhlF0gyMKtaCnqTv2LrB89ehmt3dOCH5/o+tQKy1mCdFYNIZhEq
nQDJiI34xRx3CNnAcnwpTzXkbUoeBdtkHBIfDNw8+BTowS0YVMKZdskd6f0uYFgGzdZrViNTaP8h
8ja+viBmGqiTdQfdg0Q+jeIPA2k+28DoEh2Yco+hs8iJOdAC580sMiA22wPKt7BEahK/DMC41T0S
lNiAbezvRbzUqaHaxJxpcGSa7iCIGVUKLyF4ILrAAGb/F0a1ILy9imzTdrM53pFs8KDboK8Zphqk
03ZHegYSjygvKkMuyoiMP+VxWxzh/jY+KNNJ/soSujf6NTVgf0teRtq0xl+megvq5ElUIRosjGGA
fmsfyH86sjF+qgjiqGgsiB5SI0+bsURNAm289mQOHgzE5eAvRUKc2sY6jGHbJ+8llLo+zBhddzMV
Bpdj9bNGZBzNXiO99BJvjV4SjatG/tkYFZTUfEIpwtmR2lf4zBVE3BDWO9pa9sV5NMo1xSgU1AdR
gnOtwzn3c5TQhTNUfcScQ8QU8FNsR+p02CfnDNWdgRX74gSaLHnN7fcChS/GAbq2REmEfFkoYXDH
IGZsOwLAym0eSjFswZND4BEVQqPXyxgKY5V/KBY7AMBIRFUEY3aIAKFZD4X+q7TKBR9H3IFhssQM
zU3fatSyUH2S2OMyFALie+5l09VDYgXI7mzGcFmlsJj1vVSom5bAC/KHSsb6KztFaQvIb5Wyx0Y7
3ZfDJvYv37esbunKf+lzXHVU1AbVSyPLoh0eoex7blLapdxLZKyJMjPkTeHPwS4iFkt4/37tW6oc
n9b+p0PHd+ViBcsPyx789qR6St6SPTG7nHOt1o8OgPgn5+Q/RX+KnblIDuWyXfbL7HG8dGt7G5L1
1hMce77/Vbc7PwJorKPgpyJ09rXz4+dhrkq43u/04kyt6KpvTksUTzdc2KRvnXqxKO3IDZGEd7po
pd+DC91oXOp8ZkWV6Z3LMNK+/gAIu0MTmXUsUNfRgAuJeuKIR7RXuIXJqkq1uPPMt9wDdYsMUUU0
FfsG46pzaYx2bimDzGywmv9c/Fqvn5ZLa7qbTKf5dPVxp4mn3WrQ00HEiEQ10IK8thJotaDQewzZ
X7L59me6thhHmudfL+v1RT88WdPfO+tYzQj9k8POnsynR2d27LYf23CqHPrXe2PKG01b2pm2DqEA
jWb92iuyD1y/Sn2QzPiR0XbD14Dd3yG8mVYigny/uf6qvlyPlSy0oAw8OgGDXbcVx6bNh6Yb8F9U
GvQBNpDmR7ia2jmrn4dy25R0z+P1ODz7YPsgwSXJvnfpBzxoTE5zaRfk6ixXn0r3tc4eqoguP4po
PykSvXiRjSoc6iXsmsaC7pMvcyPErWAfNEs1PRY0hhD9s58VjhqBXobeKiX/m7HZ5+e7CiduHoMp
tZtw11BcF2e6BFxeZCtU2FQ2aL1N74IIbkEV+HjkRSD78O65Oq+6lEEHLwc0lVBrrRg0CHdPk0Ly
zqe7Nfr4vI74809jJSUuq9JBV3MXWNk266qVUR9xkVt55G+elSzqJFllyXPD/9RJcy1Ol3K2zSvl
oYCnaRfpVh6iqdXyDzfxTKqp0nx4QY38VlbGrKHqiOTsoNUqhPd0kRrysWlhKmLB4MX2tMm9PYo3
056b3xqjVZPKU/G/B6HqT5J+oVoIDPTdA88NHQ/GU/rz+8e/FZQQlUJQTIZ1A9To69PLRlkB7ELO
COJsk+LLN+uih5Abk+I6nivD8vvlbkYkmxETIwd8a/6xkjHrykPt0xxeQGBH83W2fFrm8x2T5tXz
keRiemd0c3NSSRRAm1ZHO9oyrzZursvuUDk6EVDDHWn/i3GKvY6my8N8d9qsPj629p3x1K0g6Cg4
K/x1qdZ1sa0/bSfEbSJZaXUYFME7t+5/MnIQa3QRv3+VN6/4zyuJX/JppRyMrWXVCUpU+UOhrIuj
9F6fY3VOMfWL7qBunhvkHe9NYW9K/jKb1MWBJ9T/DYWflu3jcPTBEAkcfTLZ7x/16eLFm6+X9WS3
tJbz0zugE2395/uHvYly+bzq1Sk1sqpOmQwz3C5nZ2uyXzyuuc3Gp8l8znfkJrmznsHLuw7on9cT
f/7pKbNYDoGas2/K2c+99hPK+WRx6VBdWV/k9WQ6oeX2HD2ujqutv7yDOldFZPtnbeg+qoX1Efjz
q2dNojxDKFrc2oIUtfYmT0/R9LCczB+m0yM6+PM7C97cskKOk1RNdXT7KkugleykaR2B7Uz3tOJh
uZDvS+hWNXfGzDehQ0I++X9Wuorp6OeZFlogrORMTCZbyIuQ7nMxI5Va0UAUvaTF91/yJtzy85pX
IJvGDsq60exkh0YImTc9WQadOCgov+wD3A/EaHLo82h18Qe/QX0qsD/v3DE3c0/HlFUSEsT7YFd9
3U1VlXml3Lb/8SKkURl2G0R3Qv2U9bRVaB/ScyIHFTbi0AyEivid/fx3z/yzpz79gqu5Z9Rn1QDZ
KdwJsXBGUgvLfRuxfYbyJDp5CAzRRXlLXKSzkFWhH0aBJsYTXPOVZyypuC0qJ6yVpja6HSDcM4pJ
30g2I6B+F151DHMnoxxC+gxWPbFh6jt4DTJbjdEErj+EYQU1tKxGf8nT6PB3DQq7TCK8P601z6M7
2eit/M/BfxENPRGJr6UfNU8YVjQ8sGi2oZWYI7hD/SEanGp+L4m4eYI+LXZ1y6SuE6eDDj8vQxap
24OZ4FHLbp/cs/y9s9D1dZ04zjiaVgYRsDxyWsXpYSWhCX9X0/ImYJUxuYLCIjqn+Jx83bQmIIs+
qIBK+e7erFHnGv8Paee1G7m2bNkvIkBvXmnSZ8rbF0IlQ+89v74HdW73UWWpJaC7HjZQZotumVgR
M8aEdYO04x6YcztSgfHf+/JyoeFA6KqJipYD5f/L5P1yD2eTd4rxpwkzPzpMIGnrS3gOJJh8bQ3U
ASZeTr5Fa+YNM2gZnSSd2nTTZAcFQqzq/nwrnweGf2fQf1/H2aqcSF0nFF26KAdAS2EiTY6NaVEz
puaxBmx1RRPhNNwlQKauQnVktN9BjlpyzAMZU6t98/vHTM1hhBDFN++KtPhhckJGze4/LYXEn2/4
+8XWEDWCLJQ9WAj9/f2kIQrEKmIGsPCRdyFmb6bUlQ0sQUOPBFzObK3T35xxvt+pWXBRpMKppY/0
78uGM06wosp6awAmMMXmFPgnCzBbI4FNDmbQDVhN+R9k1er2ZWFmWxlLHhwoyEMySevOGm6likQ9
jMGFGx51+i9v5ttJRPuMQc8Kd3JODc1hBpipRIMSMPOlhqY/19IxW2hbv2RCvjnCsKV+GgZonIut
s2U/EwOljzOCa4oSpF+a6MRgCeSXnz/0dzH1X5c5CzlNAs7GisWEibrrlrRTDQxEd1v/LpOf/eGO
wTpAaJz6pZKcF8GKKg2Knrw0nBnJuzUYtkgy/dd2w2+W4L/u62wAViS4/KZiAP5PX612RAq9lExL
59e2kW++KbJHCf2Sxoj/J+ymNSXNZK2iVS8/YbqKrQsvfOF2Q1j7+XV/+1G/XOnsqcx5BOw28FHF
6dmX1wT4CUDPdPolpfDNweyvBzrbsANNGSZh+o99MIN0oVaRt1+MZoAOkeH8NUT4LlD664rnmxj2
DYLGgD0swNRFUq10gGWkZ4aGtPdh51QpiVDMg8l8d+CckM6ztUvZbuLQG5ofP7/m7zpEuB2cETBj
JV40zkZ1rkZRO+pGtKju0F1R52U0Y/4mQbdkEFHrXYokZI1/ue63L15BCq3LSGnRxf29fo2Tgv4x
wm6LURtQERWtBzV6MI9ySrNauy71W7TKzQHYyEGRlG0wv/P4RfyCoFcSuhXGBD/f0Lcj+8v9nO07
cpmKYgU0hQrAHWs44cXizEaeciirX86u379zcmXYAiKPo3/z72fPolLSEjOCQZGSp9+h9MpB4CQe
mgxMMqj7fBo6k6v4+RG/nVKA1PneloSNy9mnDrpONruKrpQETBGlKfz2KGP92iqx3P3ZDs7ioLPi
c5IwpPPOegD5gllnKY2pxr4rOO2sg/7y5yf5/hL/BY6fPUkkFlWW5OR42XA5/SNjwEvi50t8Oz6p
xsgIrBem+dn6U8RCkKtxnB4WBCmLBAK7VX7BGUrIJdJTa3i8P1/wu2Wc9e5/K0Q/t58vR+FAb8Qp
Mi2MlwVXjR8WVi7mrVxQJ3X965753eNhF0+mhrZN9uezVSiskIY1JdrnRWjFK2RZ30jiyxJGIVJx
0h4jjt84EN91QGgS/Bl6ICR808/NhmUOZ2oxleQay6Pc38WZsC2r2waM8UxlETGjMbkpmva2i5zE
31ULRpMqD53zhgpflUp4SsFcFLLtz6/++xsD94CQFTU6jO2/J2QdVUoX1uV0267uAZz/sbe6u/bs
0nZ2jrv5/7zYWeQ2aBnxV8jF9vvCpoXgWncN72B7G2ewyTv8mklaft75fJS+PNzZyiZULR0p8ZLn
IJ0z3JHo2K6l0/pw2m2wNdiE3tXbb05yn8L9f66p0SJugYsnBjxb3ecITRoJWuRqiFaSSUaHk16q
hJ+iH8MPXSp95iqIsx0SV3NRY0QfEeKfOg1WTVXsON16VDgWMVOxCKCKdRspx0XuvmAsFz0IJck1
Z+u+5/x3ZaUWsyb3fvlQ30rEcUEXJSTMtHucLdOJ3As50JTkM8RedMaoSAh3kJMa2Sml0kh0Rw35
56ua361tWGIrkizzEv4hWQyR0ejGWKeHHvyoC/CfzmOtBFa8MkGt4bTrdRJGK0hPG2jLs16uix5J
YGpwGLtc8M3m24LEBhu5+JfFvZMWSDpwBQqUwauwmSuKl5qyviGPtpyVW3PWKVUvnQ+RNrp9cqtq
4AFJL3T9bdzcmhnqe+rrQUehKbzK8vuMmjW7B/pEFozF3YWKLWm0JbMSdcbVNAqbvG3XeY/SMZFW
HWE5DeuvcCGF9qD1z/GM7k4TXpZCXNiIW6Hp9/1cXRSdZI/INSsRrwP9qoK3anWKV8oqb+HZpw7N
lmoD7KNoSaSySJY6cZcG+S8T9Lul8esHOJsvhINW3OHJdwgqZ7Sep+ecIxK7mAQKbuj2FMJ//uLf
RR6KxDHJlAmFSKX8vfgIrRnNfjjHy/WYDogHOTguVe9fj/nLnZ/Pyq9XOlt5wBPqY+xjLgFtHvxX
kX0gqUaJuQg9aZ9v0pfE3y7MPcCXQozw5beg/js6DOurLFMn5Rebz9/PahZ5lwwaHU33Ez1wR925
2K7W76+H9cnzNAcUlbv/ZT59dz7/65JnGzkybDUaUy05IN8h2FpMDtCNlYszOdVgYEcLduvnL/rd
Vv71KZe//7KV90OQNL1BTF0Vpz57JrJD/kQBD1VM/tsB5tvzBFuWxB6+FKHPy8F+0uR6ERrkH6w7
kJsLlX1RLZeztD0AK8F7HBFKGsWQDhaVBsOXFFKHwneG0PDzc0ufLcfnI+zrzZy9bFCGVSmYTHg8
HZYz8mJMoWYq+p9rrJsI7AEDTwWrTLlBh6uXgJ8iH3fjP3qwGstn6tNLOILtXtbFdjQFLvm2RDsw
EOMZeWyweAaIdvtadleq/gTLBWFO4cHjiOvCVofrHqdQWhvKmhNpeIu6NC1zkIHJyh/fJDzQouSq
B+eqQEbapuZGQjCP6Zs5rRelvDpfNMot8b9uKNhj7pZV0pyCS7GVPC0/WjAQKxnVH8jO6p3SIRVl
Toy4ZmGazdMsetsl+zJrEKd1ERSwYoeXy5+KBaRVwaDh/gO4ja4bj8W81sf2CUM016yvudaSBBaN
EtAVOd0Eo4PqDpcmqONaszXJHDTdMzUDObsmaF80vFMtbyWdWC3njeg7Es9uUR2nxhsRKnFe1Ntd
Zl219IkUMG4A+zcTfSjHSq8cpfTtOqvc0jfd3N/WEZhM7Dk7PBZJsHWLMkn6KFHw92LvBlO8AvuC
0wK6J6sBchttpNZ3YkwTKI77irLjRIYhGqL3CkuLHsWOHMdojRH3Y580aoTmgSea+r6qkZoS4dUC
HSn5uza9kafo+wjattohmSwF1nM8O0p5h1u9UyPpEZA90QGEAJnmqFHaqEKKqxXObMLwR+qHj+Wc
FIYfAxdmRygWpAfUlUzuoUXHXsO6LY/q9m1sXcQ5pa6uOC+oBo1C72L/ofqPme67I1iCX6bBd1s4
qzlBg0VEaXy6jX+Z/8YwK3JvymzhjwiAwZBSuM+mXU0/Dk0jcHPoXoGVg1SJlKH6YN3+fP3Pg9z5
LKQIAfIJ/hRrwln0FUrNqE41mSoJ3Ouifw9VviQbuM4nN9MSgf86jV/4TnsFvzy/Q8BcOn6IFSSn
NjLdAVzeTuttskp4lUOwR0qFmJdemnDM3L7ylLI7BCqSPJD1VCkifUbnle4znPrUXthK6JqxQ/s0
GBBoQRGPec4TB21+KsaQ3Fx5xJAGb13KbKEB1OW95FsNaCyBpOLLcZcmCPhxDpAlRu5iGydgwUME
8POL+i6Jqn1+I6A6GjTms62+y0ullugfuBU2R/dCdzA2ou54GR0unw47521ELvnL2PhusydDqeE3
hLMRfaB/bw1FKrTp0CO3iP1dWdNxg2h+Rw+nEZ9+frbv9qCvFzrbgyyjnKLKAn9CWprUDj3RbEPs
fDQHUPz6+VrfwWQ0Q6SEitiAjMZ5CKMhDIoMlLDLxZBdZQnJmgmnirWPwpeLLqsBQTwpUA/tzC8X
/y5M/3px+e9X6sv1WOs57mNZ6vpwkXxHvtDuaNGY+lXbuvSb/XzB7z7h1+udzS4/GJKWyQdYBnJi
c6S9gpcN95gzyi/f8HPvPp/I9AuTIoN8hebp7ARCNZN2OYmALQ2uF6uN1Ff2iHS0kYibmVH5G3Fx
TbmzoMVShnBa9akV58v7ka3u54f+rkyl0dEpcg6yWFU+FSBf1jTfEJCa5AlKR+EmrzcJlSrUVj3d
hEL9MKcXbHOjum4srNsbxQV0n6atPY79/8vLx81SpOkJk/JzQFLMaTNSJjE6BBm9T8I+y5Erv8/G
5VQ+/PzE3x0DcHjUkREuDdvKWaiq1DXa/gjamT95yrLPVNQ1abtB3g3N5QOt7M/XW37e+bdeqiU6
Jz/kfecvOEkzfcA9Iz8Y5jokNUyP0KdM/LfrfJvssNDoLNleDZfAs/mii0me5gqNVEReDUrvwV16
+F5CzA0lO0HRrWzyYhNJqzk49lgPqQ4cSprRVcyqus3PD/2dok/7ejNnkwnz2DIHKJMdokE59K2y
71T8FmmUHI3qVPinfga0LciK3SLlUhANB4traG/AZMWXABMn5ZHxsCrhKaV1cGTk2LJKN+CY0OL6
IQtX+BZ9mgV3kYF3jebWZXWh1uZh8Rwuu+5hkAyCv8AVJ1yTqxgDLcvRWY1bzgrhtVLnqzklpJis
X/ae79bnrw9+tvVImVGCCIE/umCgiEPpdbeIl0wq+QifG/WX0fX5Vc+GF18cohjMU3lRhf29SsYD
YWIwkVZo6nIVj09S9hROOv2I+AJZT5yNaCtevLPAuy/9kCnlwErLGQkvy7nJeC6a4Fqmy4/sAZ1/
pMc76VmG1q0a5VYu7iOZAnWGk0+t7+mfXLqYrCw80jQpZ7ulpeizefq91CPXSp7bXN8ner9KapUG
j51KbwTOAwnGwnTldq56W39Y4o5NQynxjrmWepm+KDTj5SOpn5K+PTNsXGzPcu226mldbMV9gUG0
CkU6uErCDiOJzSTej7q41aYCekBDsyNyUMM8iOqmTHGq8sNdwDOKYr7qtJYu0t8IRd/RdHRSYIso
liKH8rmiflkxlSyTOCQYbPWNR1wbwRYrCH1WOHLS9R7EjkkrDxr6VXeaw/V0h68XVOaoJ7nywoZC
B4u1g4Ong3LUV8TMAO201k05p2AaghAeNKeNGdPPE/I71JOuU5KQJWJXRfkMmb7cNVD3CX9vsQDJ
kb5ZK7ysV/IdjdnODO3oLsFMGXRXtpLu0l8mxHe2q9ACqEwgoSY1fY6sSRs5Mvsek/vSVdfRS7qt
D/HbAoZ+q64x/b6QNvFFdLeQOvEFsccd7TCOdif3vKFtsQpcDcSpY/0qaD/bBxb8Iw60BshFktZE
bmf7QNH3Wt2Hvn4scH6XPzpxG2c0ririPaSATc24rZI1CvPFTVrTpk3JmaXtWnpYaBGkTxyT0t/S
KOcB/j/3tIQoXz5SEulVFYmteZwEaaeIqjcJihNnbwqhcjIqXtP57sR4m55m/6VBK50NCm1MJ1OO
XH28n8nzFRjkbfty8IQQnQlTpsa6bFbcYYjcnpbYopxPw7sxt24QnQz5zqe3cdb1TePHdBs0NGlj
IBBi4qS1njBf5Jw0h3DwdiD+34MR/wm2jNdsHNey+JCpdxYYgkwvaRPNDlXQrLoywV8OnUnzS2no
bBv959Wcxb2dUlRGmGn6ce4HXKv3unmRieRR0+ufJ8o5S/afCy3j5ss3oHCci6EwmEelvMWqz9Bb
rzFPct7aHamzSblbDuIYr8wz6w69fU0Gk5NoeLqeSGMs7j4FL53ejYjT+TRdVUVphwWtwIm2Tl4r
GqWa9sbQbo0h8uLUzczY6ejhN3fSb0eF82z9+aPoZ3uDorS+1FWqjtb9xcJgM8WWDTB/0+H7nGHh
IDrGouebO9IQpZuXLeUiFRPDawE7jyq7FpIXMywh56z98GmeyCeMtO8Iu6TaFN1DjQtZPI5UdC5G
3NWa4ZcoWTnbSv+5/bMYwqp6OosrZqiR9naUPEbtwWg2Qf6qMur1PvL6gEkw7QdlZ7bGTpUGO7Du
+vR+NCgkUJ08+QJGAHarMxOydautdVq0GtjJWv6W0EiWC4+hKKxzsXWbbtcsrfDHQn6tLUqbhrQq
Sr53NP8SGp1H3P95rOXoxC7yKaH5e4DhotJltZGnB/pwS2vxkFkkUZw+MFfFrFO7onEs7u5gq8HP
pNm4h3TNP/p5mH+qUr/EDf9zF4apyxpGQ/845GppmRpD1hfHLJAxdhIRJlZg0ufQC1IVORxmOeSO
hENlYhYSvLEeYlVFY1F8PeiDi9urbNwj4XcHUb1S62fJjDYyRj6J7tIfJY+rYtzG6uDmYglSY9WF
9F5LjUuQaiviVjbv++J17KLrNsM9pDVtP/+jGIOTK+4U+8+SfzMEBxGPjqjB2q/aiNCS6ODWk1M/
HKxIstXLsk5Xlj6sZGCBVixxRmroI58OvlztBaOHA3o56vsmG1wtVx0/frGyhyBiJESPJWYpo3kw
c3kdBrUbBwUYDOvYJ+O2icZTNKemXT1U+ezGWv5LwPbZp/R/f/EofP7+/NhbyWKppMn1fANLxXTm
rAAVvxbxOiMCW3XFtVWt/UsNb5qSPGgTbOqWLtATSAnJuLqY9V0veYIzXOYLFOAYZjtzMeh2ob73
R0F3h4tw2k2Sk641QiBhT2yRqMc4uR9xOFP3mMEqwrVWvvi/RBjfztalMkiflIyh8dkCXc+yVJRd
kJ9AES/F5wVhoDT+RdEka/AO9oL6+XkMn6cn/jOG/3tJ8+xV9kHhN3B+i1uKWl67lR08PG3VzrbV
lr7rX07K5zqx/1zN0EQk5ctp7tMG4MvGYARzlshZC2g52eHogsssrnlpQBmg8Ki0T1qx7tgtU3ps
CBuqyt8vAiraXTWy93RU5gN2Tl3p4ID+y6v/bET7Z0x9ubWzQ0dQZHQsmqZ2DI3tSBQjqjE0x+tp
2CpADcT6FFMmkK5CBYf1PT3YKD5hFgz5UyHIq0nC+A8nxVKqXDUy7KrJn0yN7m7N2ItmuI/MkdPA
QSSBDOWAlUnJP/BuLKtVHbKc4qc6G8a+GsOtEL2Ttdzn+FB3jacO+0JwOv3oCo2xmzpAY4V/kWQS
CRxlmxXtL4HmuUj7nw90nlUxu0EN9EG/Cg/016u0yELmMPbZKewdNbgqp32yT3aWY3niTQpUW7mm
RMoyYndufFIcfMvw8LSLA33uXvhSbdkZPCNx06uQxn3dkcbdLJDrtMVnedpme0GxhV8axc6Pzf88
wllQGllm2+epqR9bJccpqyeh/9wqH1Z4PUi3FjcV92jZ0PBiF76sDpX4oGVrA86SsdPCq2TxXZ0O
Op9eextcaUIKH0IfOWjxYxDsJcOLSb6zYId7KXnLw23ZvgjKlSbd9OJjbWxNnOvKdB20j0O7LY1f
hqlxltH7n6czaSxU6Mww5LOnm7ROLjS90o8gvyCn9ANK4FLeosp2jqHMAbXGQrnTt3InrSiO69q2
woBVqC2aPRHbWvmqn/KHuhNu+BfrBSOUtP6pEDNIIUdfEzdKCdVGG50+0gC5jF5K83yRGQ9WpW51
s8BCsSQsQBCHfBa0FVmKfQnwKi0ximpahL2YPYsnDQTEnH4M4X0ukqZOniVcgBvM4es4vBLkp3J+
zlu6EJDv59OFkSJ1Md/GQlk3o8J4vwfIUWOpp5Nb6WIQLxicxvXOJLnnR1CFqt8EuZQg2DP+nf//
fbFn54Y21VVBrSTlGAZeaG2E/MI31H3aetqijvYMzCF6zEas6FKnhNjj3x6HxqrXoS9hwBNgQ9xN
TzCeilB1k0gBtCV5Rv6oKj4sjD9YZNmRcN9YGh0g/mvIMWOGMGVI11F9mmn0FlEW+NV7aaSgR1aF
f6yN56B570JpW8v4mEgLd9HAMTzxiobO3YofW07u0PROFRS2JT3PyeWocnoQb9U0XmXxVfTQZRaR
56nHXFrVOTT6dyxuYv8SQdhQLB1F8FaKEVDh/sfe2cBHwMKATs/rWald7TSiPAqzyi5LrInMxwEP
TTV3iozpa1ymyl0U3adYtUlN602BssWZ0q31Z6mhoPcQUTScTfhZ2DzX5CdqPP469aQOGjiKo9xB
vcKVrm85RPsAnep+M1QSLnp0s2ebnCNAX2LHl1h2g2MLD6goh27pbDgE5lVSXfr9bd3dj8MhtZ7R
N8MT0p3axOE+j50sfZBeJSwRh4YsHsS1fn6U88eAFgVTwduCTEIoQ12qIdxQpxnlxo5xHk04q07Y
uwkUvTR/VZWg+mu3tLqVFIJhuCuwIs4H/FanSwsbeIqAVYSxayCejBkLWlgnwuvyXIXSHuap3kWi
xfEKb1MRb9+oLJxOGS/CtPNEFp04vdfl1zlYGAS3ZZ67c2Z4fUQg3n30/uih9jkmxYIigKPwIvXI
5xv6G8TDMEcr309W1Qh6TccuDiNxNCklNL9VmV2NHbuIJ+leoqwMg4ZPNxUBljhK5gUkKzWvvdfT
FaRxahDUg4EXYJ1I+TXrEe9Beln5xkZv15bvMbikfCNGCaZH/qIqMZmmj5Zm2GaQOjkInvSx64/x
jaRh2QcoAxfGwjUhx5sFLsAqcQT+l4LPrvVKcnwtYySZSKIXyupaZSA04MUFbZMg1oGjBtCsdRek
UY+OZVIfxqo7DFg/9Wm+HcKJaLQ8xgxrKRpXVqWDDLA2kt+epjbfKFJzW87AOO+Vmn4uGT9ZfIZp
DZK8uhgQovOtNWmbmPgwTleKJmBIrftHKRCOkpEC4wCQt+mJ0aWyfknUwdMxgp5DYekR6CWMIJnf
eDhh+1utpPJ+Oa9F7MZSxFiRW0h3lzrIwfgSOwep/WhJ4wkFXK2OwvxEKbOGLJUe4DF6VIQvxBxz
aXH2yoEUVWYO7iylb0IRoOLOTn3RnwategCh6BbY80YjRMZwvK+1AcYbHokCaZxpyGl2QQgWtU5k
XDTdqaS/obTCvTl+JDHdl8QrSiI4+mJz64tuiF5gmmW7B0UyqdnaAqm3cAVF4CZhqLs9MrE5pSJJ
f/PYHDVpLafTaZouffxb5oCDQtE7bUknp2U6oxQ89LN8bWaKqxcQ9aYBf+0MB7XO8a0QTlPtQnMG
VOH3pY0dsOcXwhY8iT012w6WWlUWOxmJfF2hwgJQZfBXDbWxImYVDU6miQxC2IZg0ZYxBGNMJgIS
yxDr7fhCiEADNU9KNBJuVR6+3NKxzl71xQW3e07KHDRssE7wJ/X13s060obtq5W81uLeGHB2lMRH
kxUr7uatlD5n0m01syikGNtgYYj1eyUIdmXSkqf0pxzDVLVfkJM4fGYoKfDckcSNkT6A15zmU2RU
R0r03kTKVOuQboEiGfdaIa2MDMRQ1NmlcWNaf4z+Av7iHAeHrJ0OiEv6pHXbNMLJ7UYggqvkQ+Kv
m/Rumk6kfZzG6D1LNMgi5bgqPlay4vbRxirM10Bp7QCy5Ji1qwyCpYRaTG+vLKLmJfFbJlQYGTVJ
qx6acpuwQUvJul3ypPKdIpa/xIrn3b//hCJnWZ5oljAVoW5wZHtQcIDFAoY+I9OtLYSKW1GZ3QDL
IHXp/QEaN6LcWAg1P59fzs2dzm/iHJOcSXkjS1WAhUA52HR1jisEtBYqAn0miX/ZabarrzkjY3pL
cUTZ0vxpB6CL1pJ2VKKLuXyQ2RzHFZwrmUA1no8pR5OXybXmTf/RZh6U53WNwIMo5ynQnpWx/+09
fhvSIabml4H/5Gcz7pdDUcreGYQ9AWtE+rjhTgmTfDS/6lWlODJFnr4uWFB/OYtZS0DzT8Dz5bJn
Bx6sJc1cnPD0NBrLNWU0hgokJFigrYgPu+5MhDnyHCACeW1leqO4r65DfINWsX40lBavb5EyE1uX
Qmjy4mtuwR8kGDMbIdg/DONbOqsSEwiQJ6fs4NkxU15DCzfqx1a7SMvAU/GqD8PASf0/Rnwbdo/D
OkjfpOk1GMtNpr2K5EpFPOEuNWpNOuOZeVZY+Bj3lxGhYFlEFCtkD3O+jIA4vSzRHsn3s/AIWiVh
tZPCVWXezSkaxZMOSauNJfKOENfYwRJ0NKVKQNezXRBWlLeVEdvoAG1LXgVYAsnjO4hxe9Ye/CQF
BayNntFdmKGEs7ngyubKMryqG5xeeBbiU5dfllLv9N325wFOIXsROf7zoYz/E5meNw00g2CgeB+l
K/mKKljXreg1tAdck0G3OQExm+EYbiQ5w64kCaTY0WbSbzuvsYsd7sv2hexxhq5v/WMGbPEpuFAg
UsWX4XEsse9ttS3e0yth09h4wsHoIo+3ltxwq65xQlFoRXYvLrWNFrnZS2K50S5ZF0drWI2YeW9I
U91KF4pbOclO0Y79tpq8cbFXtpMdtydt2nDfyCv53sA34CJ+yjaz+dwdAwqpPk0d/H/l5ewCzewP
4HnNdfpajfaMxa9TRp600vW9oL1SeSuIEZKnKvGSYmX2mw43bGUT3ygjVdfVvJanS8GHOUxOe9sn
myi8Rm8bqxfZWvBUzG/LZi8LGxVc3TReDcoept+fHOMV0y6sQ5cbdjwfBmhRhUX8aJuXGrF9JHtG
dldfNmSZ42tN/zD72iVoByO1Fck4oSFTn+JHTK7yP7mtumK9aSd3zrejts6SPXbTkfIoJOyTBJqb
6YPAxw3VtYAQ4WHcKA943R2LdC0wAZbo0cGzHPc53TWTrSQ1djpATZYcXb0UvPgChluBO+ywUgvH
skB04CvOToKJu21NoBSNfKNXw0q5ITNNsdEHHTdcJNgzDQOpyH1mgj7e6CNM3TslubWsJ3HJOviH
Plupw134hst1IG0V1dF1591QN0m1j41du1izX5Y3VDXS/k2/BZXUPYzphiO1L98PyV17f5pWxQES
Hd7ctxlpTxKB/K6wrpXmlFI/j71FD5e3TqzvOuWE7CGajFUpv/TWE43aD6O5ajf9XpK8Vn+Ognej
cHnOVduvfKR9trbgOffJOmdQkU+UNr68Fx6SCS9IO6NGDS+NqpabI2G8Itwy+DF/StB9kBEZ+m5n
bCVEcs8qruee4UnjKyFx6Abjhp9t18gssZzfhNqFYl7BFbZaT7UcxHx6jFEdUnyH6J24QFoLz9qV
6lrOfNXux8bJHFR8lSOc5sxei+RiXnUZ5B6x6zaJwRM7xbFvCLlt4brn7pO1eatftg/tnjkRcozc
+Joj899t/6eVnOROsuNiY52i3RDvzUs/v45Mjzky7vs9nHzPl/YyNm5jsQllzxQASBu2AImYesmh
GDZlc9OgFr8QTuEQ8PJm+HAOsE07uYqu0ouOtxSS3FwJhHu66r7jbGiuoGH1Hj7rzI62tdXeC1cM
uJT2yE1yFfanmNix01wOFBwfxqtIoS6+mjS3VzfRc5leaX8oi0ml2wxe2a+0YkOLXsej0rZ3jFfU
cBPobJFqayfqYeYl+3/fcU7iYFMn6wo9DDBmq9gKZe1pwpMCJlvaU/ud1ql+x/LBfACRSyzT3ugR
eIDHWrZlz1KdSt0jxoiDPaBGAw9HgTjTiTiiWqsCLbx2jAwvC97k3qslKn9vs3Fb/9G09UzChwo9
cEId8KvnXwIQLPmX7xDKZzTdzm1t2LPAYopLIUihvr5J9RqaIVwIGI+oVdmxhlVcecFcbHW0O3Wp
ewXTKLcip1dmR8oeJ6AF/lsB6PJWogWh25Aq7zGTxwlwBD/sWcLDKJaky8xVVx877A22cXWCF+fk
HeeIexrZ83ytKm+Dej0tnur5Xa1ypjiV9TpYcMabaqfFV9VjLdykQ0rPhR3J7vQosXnTd1tvVYxN
+/VwAIHtVyDrZrv+iLVVwZiXbVapm0gK7WSrPwbWOultOnKhNjWXxXACtyHPYFDR695W6ls5ZXZs
OcZVZ+FtblvrgYLWWsMZdViVTDwdWO62kW11NbmH6UDzKXmki+xP9dARPByavXWQFLv7U7U28fxg
8yokJ34PVqx4sDkd1Ix4IrnZ07iYrS5243dITEykBjZMjtAeSDHsKalRXzpoF/k2eqEual5Fp/BW
FoGh+HfBB9tXFW/M+Kh7RmjHqkefrRavNdUWtspl9EfGHC8FfrsylbsquZbbnXG06Pt9bbV9at2k
mN9pbnhqXKKsp2xrfIxHlStvfSKW/I2PIgfP9YtprgFMQvkso8eJ3aFU9z4Sg8hfqRIZUejjT3Bb
4/dEB8dMLg0fd6INnOGBI8rWzcCw4hwUuOY+q910wxuAdQ9/3tjIV41HSRrkH3dmXVi2Ih9C2uLj
5yTAc3gtXUrxpSasFbt/QtAl4cGrXCfJppguFNYcmdeNhK/H6bZKrkr11NIzUuN5j8x9WiMcF9ch
KdnYVrAynk7WhVG5M3CugvP0elI87T4HqH0YgxvMTGMOXXAwroqanPyuPpmbyOXf4PKJ3CiEJ1mu
ULMSP8gsMbWw0m4zwJgxnX4roXwZolU4reF1yjv20pJ8wpZyyrF+DIVtI90F5FJcwNvxftjCdU2v
iTMjV7nrRzu6IFsp7JvCJS+jOd0+sVaSBBibrWu/yVW7fF9uKT3GCraGjrAdNorhFX/49ua1Ia6q
6obYeG7s5iYoXWI3ypeuSAhdd5vwmK/TXfVUMXpvtKeWZLRisdLexWvwVySj0/qOWheGElbkaVvK
PMsYXStPueHJ7CTjmtFr6A76allwjXcOwokr/iFWdjpPbVcI6w/BveUKKz+66I8mzyiiBXcGhnNS
7LLwgnY96JMPNCgaZBTKdfhumPflc37y4n2vS7boO4rCIkLDiWe4zYbr0TVF+rW1PaQTW2T+vQ0g
ZfDaO2wbx3QvPtBAtO41anFHaTtVD6q1j4/t0frQH0s790rdASZsdVutXCnFKj5aJCzX1QPPwO+y
ffPmy65CgWXaYXDkwj5vKQMrW0vE/ZKsiQsmut8ExlVReqK86YU3a9hFhOx0mtF6ZKmnQdnwtRJ1
2y8Qu43gfoDhs6X7gBpkvGKAiw/iKlOd9LTYMUyn0VEmpjgdm82bFawAAFgwzXYL2RcnTrM7ieQR
GTIgQtGEsK6w8WpeF9yxqymuNa1V9v3BKY1LRbmhTUMZHOEyvJr820qiNc7tWTmF7IbGnHdOIgwb
eh0k3DVZfbRrQdsvFQnBNUVn+BPuH1KylDmnnBX8W3IwIFdtCqu32jMo8Nr5X4Sd527cyLqur4gA
c/hLspud1cot/SEULOac6+r3Q28c7DleC2NgxjBkqdWiyKqv3jhuqhBM27Uf7ejBKa72RHsXLRZ4
st5Mv2DfZwfKyNON74rlOm0BmXqSJDRO3m55394DWOvu6Kl4VKmr8Zdd67GgEHscPgFmRgfLq9mx
3qy3mRl2E13mrzJgY++anfPWSrs5OSosDs5Gm87RXS3tKm2jf2It2yLTi1253iG1NCZv8KPUJXHU
s3Hbcvee2l/lvflQDdtODn7027OW7gzUVF6leGTzQRZFdziZx/Ah3tWuCASwBCany+UqMKfxchNn
OVQZa1+tNvts3Nq44QBEByR3lCcZXixvRPkZwSU7e32bYT+Xm93sBYO1i04KcQ+Wm12VQ8rk6Wqm
q3Dy+pY9/YDFJihLTz5UP/27Q2j2Rl02gwcbjoXf8BpWi0Mf8EtQUUicQ4ogIIYi6TCoPtLGdJ/p
XkEa9pF7M9uyz9bAUEdp9tqAvbnw80s2ueMmlzcwNwEJi7qr34tHx5/c5djO564LeOie2dFbEqFd
l8Ji7UDotrA25bPwCOpX/f65YNjcVK9k64cPwD82oQ3k/lItDnhHhGSzM6ZN4vfjW76hDPo6A3RI
X013jMDyoL1yshV9ebuApBNHeyEu2tAuGCmIthgkom83tRtukWByiG2edW3P/Qx0bH9mpHHQtmB4
yndnbeEC2BrHXbUt9tJHt+2RclrM1R8c1uZnZdj1ExHwR+pTPmTbzT7tjQQST4a+4rYEOGvMCi7f
TtL9mtFnhrkGm254wEjr57gX9M0pfwc8VG1vgYvzo0+eGzamrPkS+rdteb21A2McXXHmIUujXafu
WotXcnn6W+mlqHZy9JYTEL+XuVvpoyUxqVv2nQXcE9Sqm++RsljkhZ/z/mzeS0/2JeroYB/pkPhQ
s++cxzXmJr5G6bEgMeh3pZNFxKSfV3frJk/TU/TTp0Ho+Ev3EL0M3VE3nyre//NiBsa4SWwcUNs2
CuJ9mawaweKgk9ni0hiT7aEvmvf0a5r9qfANqqgZ/j3n8UgvgKoQV3CIu00eodV9CBe/+Yze0gfC
BUPZTfqjxFqJZE7frVvB95j5HOdRxlOn82zohxxR0TE3XrmjfoXU9enuYgQpSVKghenbfOU++Vi8
gW/jOSc+7I7blyF7qu66K9tewo8Mut3dCeLDPbEB7OA/MqzhEoR7YLsyA2dfG15+zjdkMKPhVMiG
ps/5EtO9+Yp8lzztx6z/iZytfq79YdPeUOD8O8jwO1XhPyAGMnoUXaNfV/4zccJU4mKy49k8N0Ah
hppQhlq6jrFRxwd98uL0bszbu9Z5l6JLxJRqhgMVIKeaaOS1ymRybiznCpHSPBmygJqE8EDolZuH
vL6YcClfU3OLRhLX4p1GOzFCN9Qb3ixOKRH9OGgt1pTowYJVLd9VzqHRiMXUAu2U20Pj/M2S8aeP
+H9BQ3vN9NCwD/xHVIvRE7bpJBKqKEFJNRI4I22/1BX/GaBz+tR5H+NApwci6bcWMKwZbtrsooKr
V9pdSlBcivQPfcZUDNt85AhTW8ydugclIivfZnvoZZTSmrazS+I4tJYocc2TIFI71rqyZHRq2CH6
aSsyC/D6K1dRWNnywcQdx3WrRgbzz4Q4Z4Ubumivbflud8RhmmQDRECqWbJRjcivrIH/L3jwVjfQ
Qj3TL1FSReNrBH6HBlqzvKFnvXWlhYWcpuYW6lTT73AQqyRtNiFymMQ45CLcSHnlR1A+tc6NHwN2
UxtQGXs7h5/rWJ914DzCmuwyprrgUiw/lvh9J4tC9UNsgrpymZeWLujsLrFMcu+ru7T+mvrKxVm0
bXWDbHjhimY+5Qu+qVByhR1tTWZq5dZI56F4lspjLk87AxJRTUsqjO5r7HLdbSWKdKK9jQF0lpPj
NF/aeN7UYLJpHBorprezANFfMkE+DNc4H/xSS1h2SwV+TFg8Qog3uERSLg6Gfm+6IBg9nceZP5jd
uyU4d+bLvYSbcqZdwV7uiMSGDAUI04FCJrLL6zt1GJ8am3WHPcbIX/K89Rtl3kSUCkh54qcsufV5
kfuLDHsw80yM8MWrPgOyZiBSnLXxe+JMveyiqdoNdv6RawBlVconJK6+yMxiKl4ySqqW0JuqdBvH
u2S8lk3+F/HU7ySJ/3zW/+/m/4PotrpemeU+sc6NyjFd4bSYnZZVGo5U7ZH3Ws9YosZLxTGc0GC/
HWg2wGIzyJuyD4Tx2OiFV9foXZTSyxak2t2XET8t+mNv1HDRXltWcKobvOlk+O8U6ysXJ7tjSzZ/
yc5zk1yEwByj0pYzIq0ofIL/dqr93jMQk2Ez245npMcKeMFO0Nzza27bU7IWmBMZD1PLkT9BX1tN
8SbuOSLW6RavwF/A8d+Y+79dpD+UWFViq5kczvp5pHMA5K9pfgrxHqcSIDjCNiT8ekbbuiW5KqCO
mR07xOf8QHP3pdTIKuhywF+WsIShGisLzVNQAP37ov1bevpv7/EP/qWq9dRqo668dF2xN8zsJFMe
NHNXdnC1rZ2clwlRPRiVFjsbvejOAzNj1NNtQCvOqMrBPSn6U7oP895v+3s8tATYXpF7B+nnYjTM
P+VOEY438mWDjg9VK6yHmYMTJTX5rPvF/Go4zL/GL02gv5NARQF+aiEHScKTS+8Cy5CFLmRqz2M0
+2uVBI0NcxXdkhJ6sra3VTYDx50XWt1Lpvy1BWxp5/cM90Er19uwt+75KkoF/nLpVhnTf146BHZE
WKC2+1NAGKs8nr1k5pB8JnpMm8cc4mMtZaZpKqHSkQpAlZS4imKJtSuD9WytFXERNSwNA5yRvalK
5EbiWlTCjaPn9WtGnAytAgui+qt4D5tyAoRewGKT/lhDVApq1yqODcwZ6L8srsEsqpdhyh4kFkcV
Ufwsp/v/Zw8m4CPi0D/ey0qzLeMGuEJ2jepbYCBd3floorHRU2p4XjP8tCTbpmm5c8b5SV9xk4xC
HY5so535xkqHIf3sl+xvQtyVJPq3C/lHQENW9VGnUU5yoYhnrW8UNulghNZEOtnj9UGGj9coXRF5
zpHhPBJVkzGvLt3f4i//V/P5b+9k1ff8g0UzStHRmec4FCBwmBC7OnnpJy+9coeV8yVXt7uJEFH6
lDlQJey8lMUo9jutJFYaw+PrwdRhLtOR2sZii/6FGQQpiwnlZEI5I1OytQMrGHd5CYtNYmBs/DRW
5yljDBOEgrHZZJaN+OSimA+Eb4zqy3oXGNOxWE5cU7zO2lUaXoHlT3PeUWmFQyVHtPJhRUgeHKTl
Y/Fsx9oTu0PQTyUI7/BRwnXE2eewtIFdw4OTx8ALG7Kzjd/ARDPr1qbQCab6OVmcuO5zEplg4o36
bHTqpgDMXpzfWpB6UwO+F82mt1pfXSltuFhrsl35E8r6qIsVBXZ1/bQUdADyJJjlnfylIl1nMNlK
XeeGVhmYnMKpS9urEfoQXAzntgeiLHGdwKolSoJxwqAGqX2VZlLEqwZfg/AAibSqoEPsVHG+kjqH
MiR/qDGgIz22pszrmXsE2QUURlAAuIXg0+X9qBBqIJ1VpdsIBQ6UmZJcqRBbRVtqnjkJpDJXKDiV
x2gyjgjwixTAHti7fk3aR1t8arR0VIBT2kGbz4X1DiRNFdmlWoRbQaap91W8u8rDkxJNNE7RrVf/
tFnqmUC2oT1tG8V6kLkB4mQD/3eLSxytqPXR3JkE4WVvXbd2ACNhQv7deC0/A5DbZN9TIKrGj6X2
uXZNZkuyzWSWsNb1AVgiwxNkw8D6pDKazxtNj15MXAB1ShSRpLj7GEaIepMqRlGzfJNl4Ayukq30
X/iCPiUCIlr5JY7LS9E+6CXXRZW8UBt3fJRA8FNprZ1stQaZVGj2HU6VR+FsrWi5Twygu1mHvlnM
yyTfGkvaGJzdu4Telw3JjCSspWa2bfM30jJI13T5DmTmjMT+lVlx36vlYUh/LWVEd+CBrRdLIkp/
Z1OaCDiy2Cumj+x30QEheVJVfE5jd9SqZQPRnuDOMGKxQxof7Oe2R5JlUB860XnOwWpRkf/kXYHs
sKEbNMXQ2JSnMncOZqY+pQRTcIrKF/lrtAmPRKxUz+Y2VspDJU8bRYnoOWiZtR4iIDLhS8NPqfME
tB7WBIf7gVqEt7aFMJkOafNCjV4imH9B0jvrrQIfLb5X50V0aZzZJxdSZyQpwoCJLKl3mQUednaY
eIcLp648+inaV9koXLsZn2jv4RfJs+RpkG61vhsVsoewO3SoZlgiRu0pglFsx0cnj+9Li7wDc5le
KwbSWrCtmFu7+jB0hu4mrdzG6vfKWvYZU0hq7woQt0ZvgZIf5hJmtEmhbZ47Y9hImk1mCvcwLzDn
udcvynEWOUq149wey9YKsgZQRRl9id603OBsj8zIpPtzUXOABmWjZl92T/GqSfuN47gGIdAyfjEk
QgsM/8wEniDgGe172toWsKHOC9erTqEU00BfCN/koRXjTwpLmyHboY2OhiQ+06qfw4K3LQNPU/9X
mpdUvxT6vj1TKsdqMVOZNsD5K1J2lQEtzKXZUz07DC/WVG+pD/fMKN8z2h0pMIq09NpRLWeuWl1m
SoOQ6KShgHTs62KnSadw1CjOar0WI+5dMvXQj/Gm47c4zSDhgCy9w1EioODHmZeTGmp0uJ7ZeGWt
SECX5EvdFJtWvBcTPx8pDgvwbyxdHLN60Uqw3HJxgjAZ9uu71llX6wfDkd3UJond3iSTDfi27PLu
Q5HtTwWyNRNAUiL1RgWbZl1zTCffq5DwwIjfy51iUI7HutWPWK4Cc5G8lnxedZugmDay49jFZ8fm
l+BwwsHTYvLVbCCyE/qFLONNqO/qlfDnzjay/i5x8p1V14d1IbVAdyzK0f7qDvibNOUPtXHYh73S
Ol31xHCLidX/ZA85NafQXf4yzFr/dZD4hxrlj1MJoWgGqVamdhb6poUJAgMyqF/ssseKwrgIJy5o
VVMsRxuRZK9ppM8IBIrCbyV916I0VITu1RPvE25pyl4oWdRVdpDstujIG8SDMb4YJuN4aQXQ6b00
X1X6Jetx9JLc2MZiP4H5IOQO4fychrK2EcYXcbsNRNBoii/ZvK+HisP74vBI1R8DcoEBwlgwEjRS
fMoboINM923yY3JxQ2lb2DytYYeMvtyN/X4GSZiUp3UT0JPwVN/KmIU3GWC1o1O2hog0MrsbEWLt
8N4h0DMI6Pn3wffPxKf/RT7+cZn/ONc09aA5C7b+c1yrGKNSr40vMToD3OO9+TQNtwUqKPz1l+/6
X8ft//uuf4q0nElyEt0x7Usq8Rsg0Mai0U4Kz2g5OEFQ2/jtVN9NVkNxEiu76KTTv8k1moDlL0CX
8l+1NI5DHhT9EeSya///lFg0iRq2ZP5clPhDGo3fHb1SyAJD2SYEAExOUb4zXVPV9e/XwPhvcitV
WWuQ1nIe7TcE94/5NBdSX+Rlj1kMqXAhnqe1bQwCY4prEEZcmEgNJe4sVRkee0UHPLb3bQxBKKJr
VDmAAQMSSO7mbSE/munTJD9q9IRn+yKLL3qkweDnkXlIdNSh6uhpvERGiVu6m8K7ltMJ7W0OpzVh
jDtZSn17PqU1e2RJQseALY3pimOJJddXWykugiB5MyKtfmwCM0w2AkX8XKAp0tK7Hi/MVEC1SFP8
LTtwJP9+pf6re1RVTNXSZWJgLOOPSX4pQ60SdledlWk4TAhYkwzSxy6O+Nk9kSJacBwERPW2JVgf
68B+YroelIYAQnzuVskeQLlhcx8SIls+jWhFWlRqWWNtHarpNMP+dOglrdSNVjo7beqAlNpgyG+N
2QZVrngR2xr6n7/dev9thfvnj/XHrRfNxB5ViSwxisIToj+yCySoaHHlkc0tFbjYmCCsA845fMVv
IQ+iZVP389dFgAv53x7If76X9b3+42bMsqlNyfJjvNZvBsZoiWpDFf5YJRFAXUUc9VFbKzmVizEG
Q5YfVX1jq3g+ABSsTZ1Qg6vy1gZEHAlSHJMuT6M9rT5fERfebH9PQBHLaAZlagSxOgSt+q0S2K9w
UmXTW6B5Z/O6ROmOuxrnXlgcs5mYS8VdowtjmBlnQS0EaYoTuzChodl/ewPaW7qJFFXyREIBMtnU
8tbBcVyeS20rUPxzJuqE5MbpSzeGfoW9O3OgIFGxFy2CWWrwEjt705jbC+ep68B0VZdqW9HvlCh+
oY7dHFCeJcdiQhH1OkcfSwMe1Q4nZ/pqAcWSL1NePFP9tdjlfaqPO5M3pWLGEF3vmcnLUp8cTIUL
8zX1Go0R3TLIXVu9xzGTds12ZCYofxXyR/mty1QDDlRt1n4MHNzNqOVnem+hKrnMFSaBVjWCOb0K
hhOdHS8Zf2zJ9scxR2F2UKaLnL5OuDpNEF5zvm+RfVnhbZYzvxruxPg1FreaYc0wDpnV+ZLxLlsf
BpfYiDmqKNZR0XEUVjBoqMqS8gM0vmSz6ghGN5PiOI4UPOLFwZfgtPi34xfNubfKdxmiUF/QA1kS
7JytnnNmNMf4sjtjk/Zs3P1Dagm6xjlfS2cHm7T8lvNUWdFbr/SuGs7bvmzuB8ZpXHOePI271KJJ
FzONHt0WKd6saDFo0EGfb1ONOxkKtyWXERy5rwxPMr+08aXgy2MHAIlDqdD2Sf1RVZ8hd5fE1l0n
EDLtXowckQ8ddgBTeZGUjyKdETpofmQs505TvVx6I6tTNu7zBRi5K+/tyX5rcBuuYZYzyl9ushAk
ujqb04tSDm4KZFsZ72nz0cJAS4CP8zW5lcVLNYbbCfOCWV2b4XPJVTcBpl+Zg1Injmhq6StGQTSf
paILDPy7avwztAhyTPqyu8bLsc8S3Ro/JNhsR/XHKs7RTCtb/SJSFIeJsS1MZIV99Tq2RzlbZ+Gn
KBWXJvxls3jwLj2z2dUOxFoGOukIX6ejtClmLkMMRZ5soh4bw1MWUZrNqEQcQ4KVlYgfX8WYF2La
tZqZhCjktjpb9IAJQhHxtncwdmnfGCgYWM4T8ijZQISABLiK+g0ydC/qbgrPdWUMP8j8W17Yjq9K
1B8NY9zXGqpRsbW6Ct7xx5A3Dlr/kgd6Ct2mCbq03XXWu2wg9uHGM6V+Y5vlU/EUai+jNGCHQheQ
74pOBD20W8Vwp5nQ66lXlw+k9Pi5bQT6Uu3II9oq0dYOrW9LIMUs5mNfHQtlPptpREPJ8KRF9wXe
tUpAgqjRdzoYh6R9kuZsU6gp/wO7d1A6xvTaDCgxkITX2WtMMXRvR2gAQeccI4r8riCOvl+Zk+RD
lvR3W7UOLX1pBlic0e8nuf/oiP6vEmMTD91Wnu/t6mHC+uXAoor5W2lfa4fHZ8jOZQveMW61wXpo
JW2j0r6XIT3IYVzzXNpamnrMyw7Bmf5EDGCt1We9Up9MdkC04WTbEriBY0Yb+Mm5xHbF7A+gCmlc
powK4blhoVHel+p8J3NKVqsPPq72t7QWG934If2F+xyrWZceUxLPiyX1x+icFM8dP8pvM/+MNoRY
eRk3lA6GHAMtilcpenPGr5bzlYVbImpu8iJvqEeemHlV6z3F9d+DjyfKw9i/d1PnK2PuXZZK2tnh
51Iyj6O8TMbIJf+UZ+wlSrHWlu9RLu/m/lRTaz3FrHkcZU2nd6lmN3pMs6vQiwAIzFJoEyqL5j9t
3CfcNlak+6SDbQYNywa2O8QqpIsi2TuaxllR7lSO/blyyxOENRFIS/igAuxhlJNSjcjg5IcFD8zI
VTl/x5KX0l9MUkiknZR0b6k2xchUrL6lgAgtatBCMj2Ji5ZRHRXn98J51EaVMGFIYXZ00Qx4UPS9
KG9Ae1YioYkzKZ8Ht4XsbZbAdDIvjOaHyJmh3bVjXGUI0DH6OMvJml6WVa2QTAHn/3HSNkLKg2mh
792g58vQPmbnrcquLWlPTZu8FUgaFbk5KM1j1syeHP1ahvQ5jdqHeNomGZ4w7mAbTrw4zMb8niLQ
yFG9zKr8rLRJMIVNoPfUGkhuj14jVAAfo5eqQHvbAsFVlqsNN7sPfTlCBLJqV7KAUDUOMcnGsp2r
XlG6yFiopeU+wgItj/Nbb97Z7XTteoJJe6QCmvlqZel9B1gxHKKGmSJ8NCUeDsbfMlN9bBq5fIva
l6R/mVAIi25nVbfmeVQ+Swiiia0kDklMTjwmRBhncRIA8E3KfgU4YRa3EK+eINHOzAN5uHJsTPMx
KMOccggSEJgBw/CXrn21+jYvYr8unK2Tmm+SGyLt66YaYdQDbaxehNVGwr1iO/HZandt/GLGN6uZ
XAkKau6JjjaBZ1MO4lEfRFTFGjgm5T7QV6l6dV4GbgF8t4phHmVz2mhadA6Hby3ruY2raxaNXtHf
j9Q/D2N315Zf3fCio16xy+LCS/ma0bhlzG086PA0xqnVR4+Hw8cqxQbFQl4cMq1/tSzNhc6hgIOT
MBt9w6fLw3hwjHlrZPO3bhK5PWZHwxyfoxZ/XmtAMEMVAxir3QkpRi99KEvyXEuf80QHvOlX8LpN
Rw5tB648fRoarrqpf07bxpfDZrf6aax0Vas6m5qNlYh5X86ksyGCwczuesaAoo85OWho38m5KT4c
SMG8kl2MK6rBayuHwTi2JsL4OAm0Sn5qm/kY19I+IYmom5OttioCGro1QcYawNk61X0NOtZoZN8Z
3kg0fQ/rR0CwCQ3TtPjDcLKiqxNdi5FOyiYMnELHqJdwgMToFYIElQRhka/i5DpiSUI1LcwHDrop
YyMpMDPtJbRPbAkhSWIt7h8bYUWFlV6heBx8nUMYpHnShZ6B+T12HgfElaqpbkdbuyiZ2IScvpTW
Pg48wi0Hkc5wGq8nuGCa3tIpuWqYs0ThAKPheebQX5cytoqwu4WzesbS/RaF9tEe6ucuDnemOv3Y
ZbldMmUfaZy/GuM5hWQYzXoz4lPVIz0YI+OM82NnNRIfc9AWWRLwZxhgQcHhGJmwaibKKRkNOwtF
Zee+Sd6hLj85M3qmVMd7jBRYlz2hlpd4aAL6LVYxWN2Avd6PaPzK2TykYJgTGnsJL7dSkNhhs+7g
fUe2JCaDNFw9mEtk1zr1A+nz0lrAB/eOUu4lg2wDNPbUCruVGvl9f+vR8dlywWPJ1DrBlvdiRwKM
7zTS1bAA/6KcmrYpv2iRfqcWxjVdhkM62sTfCxT/RrM3sz1I5dOcTbKPMR1Rvvo8oQFVPWVhKWg0
+xiLoQLpIR1uHjDJFnuF/N1RDLtKbX7kAja+1E59a90Zhrkt+/lpXqzfJeFmNZ7HBp1N9NI9WyQ0
hmK4tRWlVP17PZkfhRJtKpPnQ34fyINflFWr9KwOAnOjdewlD99J2D2WI6a+qEKGNuOMoq1wUi/k
svo9ciKRT0dzxHpoOPcji1jPw9i6uv2j8NzK1NeF0BmFTHbKcC9Te74mUqcmKUaJjJuPtnYQmdK+
ZNWpiIg7f66e4vqI5bCQNN9Y/HX7aM3VQkxNwGQtQErWVSYvqRtH7J0ApQI5ojM91yznU4My+Czr
v+zoPZEzPBjEYhJTIcuIMKrkbFj9i0A3TcltYAsJKfJzW4dA+vmDOkO465H4yTLBd8xdEVbHPuRK
qdnaVDjRUCHp2TZJe1RPKtZYBQVc3HByVNF1sR5p00eRo2LIjaBDoV06pW/GUQBa/z4Rh6eR1hO2
JbjyD+VURTFvJmnxVQzEQ46kbIl9u4+wKhvbyK5fx5MVNseMjrWE/p85Lu+HInrFs3oadefFQF9g
51rrjoyFFhdyqG3fqErfWRNUVATY1NRVw0/EcjgM8QrYM4OUmhuVq/U+34z5vh5rQIGGUTs9MxOd
ykQ8iRoNGyH7tA8fVPlxvixdikay2ZkJGw9JEZVMEFVevaHJbMvjTOhi/LI5EdLjBqcv3XW/gtfA
dX8Fifd1PfGxZB+cKJ/u3dfcfX11X4PTa7flz9M1eL2erq+nYP2jdIPRQ195Oulu7m6Cje4me7zR
3vX09fsfAv5p9F6Da+PzaUXtDlu18fGqqI/cayGxwT/yI+z9g3rNAunB9n/1bueXbngnb5UfKRie
uj0Jez6ug2NE2kswH5FE4/zqH4G4u3N2ELvIBasKKGX0eK/9xgrEptnSPuQtLsvtalW8m3/RYe/i
QztKhzX8o9gPA1uTFy1b9ZFMHvv0VXE/PjBiJWAyXxYVeugKvpV34k20jug11/mYNP7QvzuapnXf
EnQlkK2MnpHtYKVTdB5q80TjkkY0OwrTU3k0NnwyiR1ugbSx3HXMkiHJKvIEOk+kd1newjTar8n9
3PxaSpYNQmegrftGMHG3sMKonWQ2XivVtzH8FraYSMI9cS0xFOm4BuY6O4RlXMEBiKMexlsgWs+Q
v2O6HGbtXAvlzoq644AQRXacp0Ro3igvRx35i5K/KgNZwoO6mpMV9CvG8FxM8m4INb8Y3yosN1Pf
b+1m3pvo+lVjokQCDUnl+DIutLXywy4YysgPszARpMATs4Bg5Jid9aSGs74qpnagUo2RC8Cg3KoQ
jcl8VsJka/ZYzkot0GbxVpBkkYuJ9ssh0EP6RIZ7g8dgCWe3QVs1TBv0sEj4BjRNEZaOypzJE8Wp
v4T+b8VYKm/oLe9iNGi8KSN8p4ppIpHNQf2QYBdQG0xkua9j+bLn96HgQnOOncT3OnVAho5juc+Q
nsvSparVY7TY/gI634M3xJMeaDGi17QNEvtnsHl05f5gami1s+c16dOS2+0scK+3X0N/Xq/sUNhe
WhV+2x5b8q7XjQZOL+FfJmXV0Au3r34G6Y1yMMm5tFy+JdwyJCETT4gbrM8JZjRHDjdikM82KajY
OVZKkXTCoCF+2ZCKYCrN/ZA8MtT6Yave2RR1KLgn6d0Bte9SFtaxOPVzeIpBbKTRlbVxu875sRm/
DiWtb8K4V6WMa6ptlZxNe1EDQ/kJwWHWBJHEHnilHY4UQ9kC6VQqRz4jIewoPFWYjcdu2lto6Ii7
3Qwmk/SEsxRoMGS9nyVs1tmFslJk3v12jfpqkxeHM3uTvIKDuAIquFktdtFTBrmvQzepzBc6MvwW
s8PIxmP6Yf8g8OcKjmSZHGSIvCI04DFuOlHLD4tubTSK1VZ4ZR3nepARC9uRHh065IipwYutK7sW
o7LfY/ROBhRsxUuuOR65d2w9pDowuWo2DXESK2PntcNlrL9ABfg+gYQAoAHy08eHbnk2ZXPftrxL
KA8FWewkbg5zbsNUjohKzcnSeZwFs3t3Kc2zgWU+xN+Dcmwi/rzS70PrpYy+dHwlyqOUnWbj3Js3
ojD68spfIuVL61v4odVZdE7LBfro3TEf45SMtEn3Z2GRB8J4PNwM6E+SN91SPUskuGcCA7YUQApC
QXA9iQFxDBI2QkSC+JzKAPMrU92VxImSEYKEXGz+xL2Uoz8sD7PxSO69a0cfUYYqQg4Vb0i6t7hR
/K5ZtxPtmCnPKTs9nJDl+Fb+VIAF5ShOucS5Pp1q9S3PXhcQFuOxF+Qq4IEmM0tG3Nhrp5h6Txl9
Gf1hqflULuyRLA0ypkXiE0KAlLb6tWC9SyZsX4oJqVT5lkHK66Ts4vlzxsi9jsWiDBJLcOz5rMwX
NvHtUqHi4qzrx1iL4GLU4kzEosIBrd1XDvDTgkFHPVqlryH44K50mRqH6iOz2A3a/klvcelafmQF
CzifUG+2UfyyIJdgTXEI5K4yhxh4jW1N/GbJ77ldiCmyaK7XNWJiAjG/t6OO7OFbmglkw2cvNwWL
uwom/BGzdtTx6sKOeGBkVwtDr+JYPkLQKRyJ0B9YyS4aQEL7Z9N6o+ITPU3ilzyu4IhLM+AOJQ9F
CC/h2v8UDZEZhXmN87sJvUxC+YWQ3kaUu/oL1ekcPZ8dDhTzpJCXO2xKJCerM38Au8OuJRnIMyyk
jmxRa3BPVRb79XGR8C0Q9rKguhdVwrH0UoBj5eYmQUP42vP3ermbMYaqUu9xdebsMUlYQBmwRP3Y
mLFfsQeG+uuqjiSjZ0mrrZ4gx8lcCSQyAogzKsMd5+yIw31IX9DkEPeh/u4nqEmDIFjVzYujhjNT
BchJsfENzh0XIB4uTvrBDTtzoo87IkrYprv00oaPiIsNarbMY8yCU1fHBCMLdsGohAOVgQC/tObJ
5hhR9F9Cmrbrr1vNZ+banyWk+KNkzqN7ecLnRh1QqBzqVhztrL1q6ERJN35GKSKLH4mZOkIapO5t
OURp+1KCxtaVjTqoRefxUxHzNMniIDokVcK8LJDp3Sp7hq5tjWc+K2g7IlU5L4lmPdlB2k+M1ctj
Wz+ECfLS+dfQ/MaXWhBfFMrjKvnNmBV0rfelmkWcKox24PSerDbMXVo7N5lhODakTVM4HJxolWr/
h7Mz220cydLwExHgEtxuJVGbJdmyLW83RDrT5r7vfPr56AFmbNmw0A1UdSUaXU2KDEac859/sY5C
rRcQY/bexJqTrFsj3ZcsL5KPZn7+JoXEMtp3cPKu8IeexT2RssxysBga5Ofab6CUM8AgjjOHCRey
DSd5Om873Jpw/inxzXRjY1kFxjyCvFNZHKnMrjKKndTbjFENYerN6rEXSCRnqNeWd2WzKuLWhT9N
tRkVMwN/R4t/t+83pfAWJTYoSlkuRFuiPAX7DkenVBqg1nqhetAEdJ+TZLwxvfgtG4KNnA9z1023
nWk5hknwCeEqvmvBKmvmpNLxN0YYsBjT0EJGk4FRdcwzRI6jbUOrTKefJ39DHBxiZVkYLQN6flZJ
SpUBpdssN7Ao7nVMs7W1yQ+vKaE6S14IvHdMzggVi4DxyVSptE30xgD9VnGftyZmbC4aMG/b1ax8
BsB6AjYIcN/7CxUoexxJvYP8UMnvEzlcHyBnJ+R3KDcwYA5TPIvniH+1voXIN8vS7lpRXYzoYIbR
HIUDjj9Wy3lv1geR5gspgNGmzkLlX+6/MB4UwT5BOdqbULIk7cpq433bu1eEADlpkTKdxRgzp+d8
VbqdNnFo20f2FUeF+jIkKPSoWHnzS0+qlhUsfgwcr/CkHoNxJenyqq8eQr6OcWgcTX5JkTfBGJ83
cewodEC5PawL498gHvC4uMNsKwuCjVEAYsrprV/5N/00LvbriYNt4s+JOFBayGl0JUV3GMnscump
xNPVh0mIJ/REnzpk9Dtxuk+5/bC6Kk2+zKRaajm7kif5Wx9Ovz2kax0Et6Po9K0ash83hwu4pm0m
ZCnTLPwcMLca2bklcMkhYWcoQDSdISKfXeyH6KVrqdWqAXdTy+melHiYYb80EwTfZNWSxh7deIE6
+7FrNNzzeXK0vxVuT+S5x1K4hvOEgsfIodz7fC0s3Ql2kGN929JdViC9ivpnbN9qJX81GWwXsbr3
RLJQcv16lLe52h8nxqxqlVOOkzlcux2VOhR7SLevVqNQZxGYMybQUl/sCDmgdMyzZFUOptNlwQYj
eXdcRMZKqyIcTCg+uIZq+0c3zB1DUlZakK3IallpFA5SdFWnVwmLcTRgw4c7P273Xr0zwF6t0r7W
ilOoYvQIu2rpuYgoFsawYNdpw+Ilj26wy9tImIMYuEXB4ozmiYclNVzpIjKRJnrrKNHXCu7Ichut
GjrSrFABuUnGmUJ8uo4WFhkYJ6gYu03Xu+9Gg0QWe4i+wCPK7zZVZE+Orps4M3d9ik2vJW9GIJk0
iTBH4TPSi33j6ofGVWlD+Bto02YOxfBUWdnUQSSAm/qCCHVJUeeQXoxo6s/9F+85gSGbWipz06i9
1bEKdNvsjpBGZxj8jc8rMRRQWLiqjFGSY2wS6dUgCi5KunYIbVm4FbrbzOQi2uiBC2JQPch9syuM
jR8nW7kQy5Tqz0X35Jkno0Fvg6K2O/Ue50WkguVmKzk+6aV+HBuA7rDFmVjGJDRed1m0UePxNoGc
6KtX1cSh4MyKsGPK6e0sYJWJPzW2+64cdgPImjwu68Z9xV1rneFN04ahOfM0Sh0LKzqOT6cfETFG
EvVZi1mH/BKmBPSUPkb6wzwnty/bWOFJ9U6Tn3mCHIb2A/Pblc4hIPHUoiihpnuV+9TJ7Gjjh63P
/zUGGj1DD3vY1LdpcVWJ3nG5ehcfq4Si5EGNpyj0AQi670+V+lahyzaKeMsjkCBx4jjb7Ov6CEPT
5/tKwuBPx8DcWmViBJ3tEnRuZfjse9DnLeVK96MHkbL0Jd9jct2gWyWXq2hDd5EScTCLaClTrTqI
/i7AsHkM8o2EsYHWltUix57d7dBW0NsXyaPWvgjCXVkbds9y0O9rFImaHj2YJHrZBaTWAcAu7Emw
eqGeu9abgLY16OaZsDe6hOTX8iVvoceTDQ/8DUiBgNRFgLw+XCT2JIVSeUHkw+O30Z6Gbrj3DHAC
o2vZBsN6pxDCkDftKa/DW6PSn6hKMf9mM9fVdB+O/l8vVX0a6JeCcnhEG0/zPUK/ZkxQuTdZSOCj
hMdi/ur3+1Jt7uJM+SgVJCMBR4ueRj9aomI5eIUGeRSdRzTugrx6ij34B7ntJGj2tV1voFi2D5pu
b81uDXlvwBCAbsHBSxRtlv/eZi9eH/wFJd0MSCJzXb4WBbFOczd7IqkFxxjviikUqpX3JjORA9WI
tAvHcq8Y4azi5t6CRq43zHDb4KpzddA4GRG4h/h4tJ2eye86CccHrIr8N4Qwo+7OLLsDLWMYiRCv
7vEIg5eB7yiBl0ylDWwcbNd1fPMhC5+K2MBQEyLFOPvDHLMT6IKjiC09m1VsI+147FiHMvC7rsev
sT4eJ/xsULuVZvZOn7aEunkrqDYr5FCwq4vHiMMwKMZ1V0pEk0zqMg/nfJAovu+EhmpirHjtIS7d
JWsEAz9rwLNMdu9MO3uPKR+zDMcL6guB0X3hHhuL2xp2Freuw4lgtCNoqQbUxh2ldxnn8zgYbwxC
IkTeoYt6yLPwJu+7k6QfsgTHndiD0tpjIcKFg7Gfm8murchTZfYGsUSBOpIpLz2sv5DBC2farMgq
RwE+0HP/TRnqTYGDQTs8NgPFnNtjgkHgSa5L+0m4I2EaDSsTD7eHxDOWwngSLSqgAp6QXTmJIp0i
VGlugUdBLVLHC+oY8ffjOBwimlYB+8Rgf2RoDRllycuplLXqPhYDPzZUl2BWi6EUB94cnlThsHbD
U1EePeOPq5Cf5y/MngZCfZAjf+VHKkq64ahrgKqAs8W0I9Weo7TaoheYMmAGklb2bcRpn+MRkHT5
StawINHo7+7caFyrUn6DrcnRH6tXz7cXYVU5RmU4hvWvHcgPjeJF6x46PPgn1mPUyjhH5Q6m7q2o
rrJ6a5tPiqgWflQtOiSwlq5e2dGwpI8EpgoXOQsHQXGm0ReyBgtccUqrXXSjswfiCLZTldHH+TIO
bXoZ67qHHGsjBUxj30lse+PRsMk8vlwxrz2rc1y09gSuwG+A3rPXFKrDuYF80KpvQtyPUPKGfKlw
yyGL9vXGlp56Rq3ma4U+0myfFANiPWMMq/sbwIMbxTE081nnrlIV2SrVPBBxisVMiwbwKeLzKV1M
MZH16OqdnREgOLzZ8W1A9IrfHvnvQTWcLm+gNIB5Up9MFfzkPGjAb9A7pB8hUJyb02dgEWRoawab
ifyiN5PwkgYOv5xefzZSBJuEuEsQV3TUcypqh769BaxIEGhEAGdF3O/qjJoZoEgfjgZAuKAEK196
mvAoLvBNoN23qIKbYdE39Datxtj/X+g9aekdCBG8lT4bd8P4bGpQU9R5EwHwtiCFyD10mx0T2DNt
ME0lGYvRhwf00vv9BqyH9KoxclFlTxq2wyQf0fJFEjGBU/a5DxLgz9sSE7gWhvuyBEihzJaU/jUT
DJXS69+JgDB4oKGda3o+09QmGtsnmprsgh6qE8fIJpJRfUuTwTFyco3U1wExHh4HvJSBAj5U7GXK
hEcM+dJEsgLCVNMzVznIBKULNF5I7CqnYHenZaxDAekseAnEHs/XuUQPOFBqErinlRamLe6c6aga
HJLwPYce1ZntnRIUSwmlIVFu+IrixRQhqQcP6OXbaNgH3XSKIaKEjJ8DTLpQIvSl2VZ3IjfvPGg4
fpfc5Hq5ihwbsjfqCIhBJ9DwAZS00EfOl21pHrIQbyYYLgMgToJjaUx+Jx3UPBQQYeRg6SHjxZZT
QMWOYOClJyGURegamza+wh+wtgBqw3WMt5v0FvLviebdUhelBgIane6ipDikqecMcJZhVDpDCtMl
kudx+pYzNnSXDRWNXd0a9G0TzfnCy7z0Ls+o5E3bsvN2Y3IoDBwA9+S3JyQR2Fe5joyCZnvpFThj
Or6C59sulS6oXtWJ2Px9Kdkm0BiUUkU+Y1+2ITC2EgpC3ZMDZBJAYwAzhun5dXMYxD2jNVx/dwq7
xKo0EezNmvs4WaNsYJ4SuzdQEDtlnu6lFJbttrvqn39/PD+TXlVYuYYsFE3YZ2JOtTP4/qNAPvJ9
gtBFj/XfcFdujK15rSzc5/yxpHcA4tuy/8l4kD+q9+o/OkU+RuGMWyDfRXDHgNanUV8Ur8k7EdGF
tfz9Ls8DdT/o4+r/3eW34AUZx1dX9LW+N+QViidUFGRSm8iIqz+qtqz1t1zeaeBbWW3dWgPEtgn9
T4894vTSz7cqcqoLd/Tjsvp0R2cCxLH3UqjAIVEQnBPqSltinIE/WgQOg5BisqUHgNjGJ/PCep7e
x/l6IrudJFNDIQPPPCMpy/pYmKkypgcJWKIYX6TkqOvMNV+yqVfI58YlAvl5Nt3Hs/98xelJfNoM
h9pOAoYi4a6okQVCRRmdlg5bkgt8cwDQ02Nd4ls2N6UbjYlMHiYr13hQu9jhDdRMnMQYAh1e4LX/
6AL7+bbO9mjCwXKejqzu+5LxjH8i8JceZZFDptZHpq30G3jre3g11tJkJnMXtpvf18C0c3x+FXzM
5EDqguxFk3jAc3/MASQ2qxsj3FHHin6P2Lb3+Ov996vo52/84zLEPBr8GObyxplCRU1FGXD5ACAD
H7H0NoaOVFfbzBD/Cg2I2MMGpoOeC3oxDuoyo5nyoTVUBYxEbI8q8ly7dJOgymZOL9kLKAgmCkk5
ouStsS2Akub9HZphCuA2WlIzi8fYus+qF2St8xGnbpUxvoXTC20HhZZiUe6385wvHewkZUCnxuZV
yenGiYdL7TKCjyD4GiaZwwi71oSlTIfv2zfxoKxjhfYf1VaV7InxcX5/Vudah/99VLppo7cVqv2x
GX9aqt7QEdwEiWDHojTZQIfSaewNvlzz5FIIz49vxbYtYaOrUPTzl48jROUiGIh2xBcTMiqKuZWf
+AqGYk+iNzke//EvU2VFVgip1VTDUM5WuxaGOs7rUribtJ4K5TWc62yboSDxGA1fuNYPC1uVyRwx
+X5szTbPLuY1ldvUZUdObX5keJuqmJjr0kxr30tZu038u8q8GaM/sNYhQC1kbeWinYT3kyTbul2V
dPJWrazQZWZ0d6Gtrmu0cOEwroVWYpmpHuqASMgJM0EoVz9YUMbCm2kY4VIJxP2Ni5mzxqaBYmYd
i2GDPxSRbaGQl4HxliKzHktAYn9VBtYC2YyA7l1q9wPQuIeFcQGTKEvlW3ZCTauvShsNipSty/jW
R9eTMpPDE2Ehx82Niwmerj+bvX3sG4UEinHbGMWtmS31EWANY9ko2druhIMzo3PbC4kh30RBLFdV
tjhENMXSVE07+7LbJvX7qBmI6HVftJYvhOkswQPem6YfPXdfkZquoTRImgtbijUdEp93Lpn8PMsk
5FORTVkTYlrcn76T0ILLIrQw3zfDsGze4wh7PGYhTG1MUR7tjIKcCRAJvkxJYChqxrqRPUam5quU
ZttefZP9et0R1D34gHoBDGaojzG2LmNm3YY0sCJ90wyB/eFwS77NlgJ4We7sGGdRbGMhQ+sBDo7R
q2JOe9R9Ayu1MKqVbIaOXY/PfW9udNfFrbDy/uhQTZkAMHRK4qtSV7cZ82xXeRqH9k4Kxkdb1d/C
jtrIXRcWBkdkGrjCvEoM5g8p4/xBv3YTzGDHcQfzbVMbw9KGaNBG6jbvtecgL++hUDiV26HYxPOo
Q4ejLAbhIjEJVzFBBUsN4E9FzPHw+3f2YyrRp9egn2Ug6aHdF8DzYo8NLHa90EOBIWrOMUar8VWL
itY29hWqPWivlb0CaGf4S+M+ttwy4lgcBaL73+/pR6He53s6ry/ywLezotD35pA7BWVUNG67EZKO
tnXtbR79Tax/9LG/X/VHXZBt24ZpoFQThnZ2VVtpPAMagbE3Jhil2zTRk+7HC9moHBc64mhgid0w
gojx32IESIRg6xTiqIkaT204f/5TI63UrEIAuSNGpJCnFFVEHwN993ASyXXbqgui5Taq+lpToQYg
QMZ4J7xTh5emne4asjwmlRF/lHXaW3VZ0ZZq7t0IINy6713jXdhlf3r7FLKaoqiKrGqyOHv7RpWI
prFTc6+oOyXrrpH9HlK8gINSzCXUTzRSKnsPhkv7WHpS6RNc892zmGszlIJg4XjEq2oFjfAgA+8r
F06cnwqsL/d3VuGag9o3IkGyGdqnRCvvym6VDduOgWan4kjCqBitBfspvs/6JhAIpi+Vnj/0Tl/u
4GxV6GarDbqpxQdbe+uNlyK+bQFlIZCiXLQu7Ik/tRg6+43NlmgLdj/j656IwgFJixjjg0tJ043W
gpOvysnSoY7AoaHHns9DegC3T1KO04hJZ5CiNEj4M2g/5pWf3P7+UajnJQa79Jc7OjsekqzP87iL
zJsCh8LyFcjaj3c6B8SwlqlqNzXKf+uodX9J0OvCmTkHNBDXmFoxLzX+SiNIzYrRNekCJWy0FVYj
sOWbC04s5tTAnp0lnEq6TlWimYpxbmkD4FbWXtBVR7rH0Vt5+dU4pY8uk2JZ+ET/LO3CGVXwpnla
wz1eqZAHOH2BC5bA+CLkcGbfc7A6Fg8Jt8ogrXPK59RaowwyGCrLiyJfQnkkqBPjaP/dghYiEeC6
LoKFgMUlLfxhoYOnqcuJ330nQUQkXlCaSj8fw4Z6CRUrzFYRjwKroGKe/YOkWfZ4qSw4dNhmPLEe
xAbHXk+68tRTACTtbQEyf3+fP7XaPCmL6HhDgZ13XlaZtprn9siT8jdwICiQ19aejNpdclsygFjm
9+k/AqjCGUjbyjyoN2KjO+0W6eD4zrRzF9yUf+wpmw9HUxocZjYXXqU+fU/nr1Il6Vwmy93QxHmn
oQ2mFMtGXx2x0yfdUPNglUDZczzoa+28c50aL+loCc2s5Q8VltR0104HoQfXOSzemLMCicHnm8uo
L6RFeC3fQEeR3F2kLKt2M6kZ7MyJ8ISG6GSuG37niPvXlvIDKfEKe1Gm82nvWPaSI3q6eLvENJIx
C9KQ39/G9Dmf/1Yq6UnpS6dAWf31cyeN1mKKYyc7qmk3Ig2JKUb8opPi+V9cxxYWNR7Non1e40FC
7nVN4jpwjaFnMk1jWdrd8ferfCslp72C36GgDtIt2fjY3T5VdJpm56oNVWSHvQyXmfiiYXQMpRty
SJnleu5zDdXx94uqUx9w9gwNmW5LNygjFY7vr8+wKRVkpXqc3pJ0bHJi5QRhLNAqaul19jix5oAN
oV09EyCUWJuAnOP8HhI+tiuDBii6irsJ8AJ6xt0NJurvd/fTIzFkSxdCs/inrUyr/dMjMcuxS4Xl
o+DEIKTeZtQyWYVv1kpvlkK6ltVsQRflyRcAmp8qKIOS2tBNeSqkPs7VT9eVgirscRcIdn29msx+
whKW6zj3giMdW4muZhqqp5fypz9KpM8vg+bQNgxBPW9qJlje2XFNmaSLPI0/fq5c6FtjPDXZ++SL
VRfmq8HYVPeaFc7xqzAsHzHH0cm4CzCdEfZfGyO3aDAcC+5bomPi/CZIHbExza0FX6rYl5Ob5Dz9
m4EC+gSkR9iLT41VHHc3v7+27y08P8Okz+UDFFDjzt6aFQWR66G+2uXNihM4ixzDPtFRc+b/fqHz
DWB6Xnz8yoSoyIowzxZvVhmt5ldKsIsYY5Dv0NlbQPRZ1L39p9cBtZmACVnWp63/fKMJJVnONYyF
cgC6MMWLbEVRBX3vgrfct/VOFcnGLVT2M/6kGVM19WndJQJ6pGHo2X29VLfa0piPM4J0nkYnnF3Y
bdTzM//jUoYly4CDpmZ99JefLuXaNOuRnHsHhQNpKJVVlodIc9NlYrt/jRocNntvmXShhCtbcxNJ
ErFi5rIF4Q9Osb6PKgyIqUg8nO7qJyse0OrhfdfIF/aA8wLy/D6n3/HpPls1GEJLFljHjC8cUETF
wJxgwJEVW9Tmv7/nn54/D94ydD5AGhn5bOWqtYiVClOknTKGaHmWYfyitCsTd2Qf2Vg3MWPxd/Ae
PS+8tOWcV4r8Tt44Ndj00QhQ/K+/s6vUyK3HLJrQISMnBQFctndPmlEtP0xGxvGuJe0CFNxrk3WP
PaOioUE/mKRlVtHg6Ng4tRjwC8+6cPx9OPh+3ZZUVSE5lvGHQnmtnn9mTLHsSHeH+/Fam2nXT+bs
ZanMNhtsi1bBqp25y/jqMdg87p4P8/nd3b9juMKSzIn+85Vg4lNof0Ba9jf8LM5wtwiYze1gvUwf
Ikc+hJ8J9eSlIES6sBbO/Yt4IV8ud/arW8MwA6sakx1MB087ju4SBmVMLq/2IKvz/k291E0q37cz
rsi+aWuyjrPkOUCIdEnJGlygdj5bOmA1y3x0sP6jOZMQIZ7w8F2IDgvEHppoyvJou0UNh0erM5In
NFI3LpYHPz0EC7qesHVwRP28wdXUrkMGlw/3Dw9P4zKbXfPeb+35yukWh4M8m68vbUvfnwFtNHCs
oMzSwRHOdkBfzXWMDLyQ1BlIgRpQtYca9Dg5XIxIEHskx5r/B33D3EYEpJIcqT3kCcqy6pR1x7jB
i7CVt8MU2wKGfoBQswDatvvMGZD3oqe/8HGc10+cCsCsmq7oDBBs9Rz1kMsktVElAFdXR/pLYp3t
6uX3lfgNZfg4eUxdpzBkUKGfV0G9V0aSVUTRblTLWWUcEeszTT6Ow4BPMViXxeiOCixCRiukKzD+
yHsxoL6Aiw7kDHjpiZMX6x0oycqFHfP7Ua8xdtQsDek2LdH56xIsQakpORnx8CxQ34X7j7dy3boX
gFb7+znAlfgoGJhp0x5w9jmWXWjWSd8YB/bHqivWQ7YavPeAYn+yyqyxeMx7nC0GXJ6ZFU3Omlob
OpGiERBr3jNZwpkwDxaxj4mKBVTqgkEw5KxG9GZ4chFeMJklSnjQdSYZBUa9i3BOU2ETjSTaa1Sa
AT6PVU3oTJrDR3QkeJYScqS2T5eWNcztwCIH9kYzbq2JFY75WxGk67ANrwLjsY/vFcU6TFaveNba
WIXmwxsHmdI9uF0HEztz+qIi6XAgJQFWSmdOrgqySwu+rysU+CQwwTQYr7FDcQqqNkOjNyf+Ah6J
2YJ56eWyCGuEPNDr1SSnDCQOoN77mv2kRummJa8nL8l3TDJmnFjwGePRUrZtRKgVHKcAYzhPPZom
hxzuERGdtVyr8xQSx8U+R52q2K/HiaZgLQtCA+Cgqfr0SX060StsetJey40Dhpp+tZdL++a6tRFo
5pBT4Vtlh8aCru7Y45+WfFqlP5nR21ypCWtB6JkE8YahZGdc+Mq+YWXTV8btqNMpx1/ngyejkWoM
e9JoV7HJ64KWVdk3YmUG+7Lbx+p7o+3TJllI6DRDnniThevfv/Mftj6Fwk+n4dFo4T+GiJ+ei5G7
RsfKh1WgYtIjFsxEa+wACZf4/Tof+8XZC/gyszjbY83aqFKrFclORnaNN2lb7qUGzfi8f2QuFJhL
pANjjufGhR/4w2bBIWKztXO+CeYlX1+8EDKuIIYR7OBpqWhFR/VEY6BUp4ud1A+bhYp5B8NjGw6Q
LJ8VU1E62mYlaR8dO2x9QcbZnXXf+vuLLchPvwnZFSekZdgqveLX34SppGIMmvbRKWKNPXApwlyD
CgLOJbhDnarP8/emkPLJ2gAm4BF+vVbTIrXTfHp1XJynFPVxzQy4KrA0MBERrCbWW4simfQAnOCd
EDpHivf9sErg/FZHZBh4mUh82Zf4OT8+bZN1K2jB8K2ZntGnhasnfR0VLc9At+05tq8TvZkUxYZy
GUpnJzb/xfrlM4GLY8s8+3MQrooDN1NTqPQuUKS/nYLo82IbAv1bGPEbb6V1QwY8yk8Po+YL157W
6Pk7AGvShAZ5Y9rEvv7WJui1Qk+xwRXIVCVH4BTa4SVxBNsWOHZXybIlcgnADwOTWaJeKEp/Wm24
jqskfQJM2B8V5Kcn3WoSfRvuEzvIA6y2IJ5sSQs+34tg1E+/8/OVzt5p2sphUluAURy3CHTxNAxA
B+OtUPcFDHlF/gN7ALoI1oBydMlq8Rtszl7MSJVlznOmwDoH8j3Rx6UoEmKOhEOsgGnCpRpdBohU
PPBwx4IC2Fw08N513PTFAVZfxKlveaBUsbLHlUVb6n2JqO4wObB0qP2YcVjeTiI4qo0fCFXWssZp
iu7C+vjxBX268bPHJtej68mujKAUmiZEG39Li8bg27o0/xU/nKJfHtHZJh4J10sbOQx2k20B4ORx
wI3ZRPwMw3ZlRWu3CdZG7bNK29vByfv0gKvGoeySRQB4T9xHn+QrlN+AxfNAGuYWKvXhWSQ4e6Op
mXzmXSXcM5pvjHoxFQI5yH4inQS2S2bsHyMUyqOB+js9KUZ1qEb7MMlSvIvt50+7C8cy3Byq7AmD
/frFDb6ij6U8rXmCctjvYM/ymUPTUfojAo3/4vv+fLUzBMCPGpnoDzkE612pp9hEB8G+EnRrbYAk
OZfMlqjLVQbRu48m956r36//jWv4sfJVGwhQ5aSEIvb11ypBl6ilxRkZ4CCGEZ4TxA1+ef1WCoe5
jxdeR9OXBDC4yThosaNoVAxMbmw82u17CNhS/ZpZb8hpSmwSTBgfra8tyRR0LGZgJvipT86fTblq
FJdaoZ9elGBb0mSD+lwzpi3l0+YkVRrRJq4a7nLGCu7O5YvrQoc9QkCpvgjKTwfr+Ub8+WpnG3Ed
ZOh0AzfZ0R1S2gMG9FM0hbxN+AYa4yX3ggvftvH9/NUtm1fCtkS/xwnw9QcmbTjYlaFHu0gc4eyF
5hE9mo7XPJ7rSyWjAWqXCsHf3SriE8qiteZi+WC+idBl6smsVTVRDAdXKSd2fhP6yNbESRKMhunj
aSzMSU2F/bZPj3BsCv5CtIy/XJm/6dsxtVAl4t+AWyPjcFhfVbcyGgMpEmOw7iSjvIEXrsBqd/1o
XXXvNhEOefQADyZFg9MjsAmaoxy8pj70kD+ZDtNehNf4v8fppaAY1foOHEzPCgYXEw1qMHH2emQV
UYBQ0hizXJlhv74rtP6UBDXmq/YyEqQbdtJxejbBGw32ohOkeCnFBj+UbYok0V9bVbeuBoGvsrFD
FNcyADRVaaMgh++tahV7t0bxEIwnk0cARocr/6BKhOW4kPKJt/MIFgevyQy0QxZyIvm9rDEZNCS8
X/gwarwfwM4GLHOi+BgryFRRHSSR9C/CAUv1sKW3brrwgYBab9bCuQ/VP9MUuSTHSSC9FLSPk899
rdRXSoMK910N/kKoxwE82PvjW5oH6L2yuVnom8547og0qEgnCNKrITOxaYTTjxx8pDvPphMM16Dp
fz3Kj8KTlmQ0oVjAHQpbt9pbBZj7JyjFNYZAYaSuchQ+UyM5prJTWwJnNnrgeFvWR0gmGG4eu+Fa
IPJLDoagVzHxUrxVSB2mk0vGv13z1/IQxLdbL31XTCp9iG74BbcgK0ydFPXE2U5VZbEYLUE8Xvgn
pbwZdeavxTxAtx9WqP+NdYp6ha+a1S6l+iYPUyciu4iwpJu4WRuNvZpCUBpmRRJILRbjFgkj06OL
eYwGBtyJZuIjsmrAJbLwCv+yWd3jy88BXUBGkGh7Bt5z49pzBXvMxkLM32iIxnDQz20ZgyNvZePo
PonSJoLktL6rBv1eEq/pD6vW3A8qg9iScy2So+sSiZgS0jwrBlKF+q+UktEsFXgoeWJXFyoVdHIj
NO/Q6kjaQrK5EQnhBkJkb9w2jkoGE0BgzXCmzTVCiSzUQIYTqtGxJBnWz7t1QEsOdTQ24R4oSM4/
4qv/NJ5NppaxrhFNZHbw5E3qVqvfdt5AVzm+lkOwfu5Sb59Z2A70xmqokzWqPKj8OGhOnaZboE/C
12+dYAgqcBqbIlDA4Rc1zUZqFZQ8RHaBgSmYiEycDmJvcrq5VnnR8PHAr3BjgA7SREv4wrRGsi1z
sh09vK/YkrZC2prq1la3/NlrthJbFzv8ZjLBH5p2XkLR9vp32Nu4jJ5sBav8Gp8Id60zN8hhDJYK
/kmEiPvP6OyL+srtofi0JF8kLWooVpBmvYvmTysddVlyMrO+MG1Spq3k60nAhE41yOOhYOQfZ1tN
rXehVw91NpWqEeZ8+NHUsyxfTfE6ifsOkdkmDdMiBwwHQCgIKZ31jdw9/H5yfz+PdGhq2kRahf0E
Gvj1cCA7wQ07zYvvygA7qZnLV7DEIHgkjlPkq9+v9cOcgosxKSZiAetz/eOk+nTUKmUz2IHvx3fa
38aec7LcdqRzYheLMe7MOIzPv1/v25RYYe5FPS5k3dJsoo/OjvbG6y1mU9p4bG900hicBh+cmQEv
mHpvpi/Ta3LeDemvgTdE7GDs3K+TO2nRPPpvdnCDISHTpAudkPK92vh6S2dvvataXA2MKCU1k22w
IvsXRiinybQHjniJWHwY7O00ouGiET4WH3ufryGX6mWE7R1nKKjDYLqL3x/VD+AK9zVBoUzVdBV2
wtd1QGaV1Qxp4N+NT8F7j1ASUhVq7niBh9YBzVFTz+Kn36/509LjtYCqKBaj/POpIadpEnhoTA9J
Qn7HXDWWss5Y2EnKowHz5hJ+9IEzfP7gONgBqkwOeNUEqT/vzvAvkKAU5PL90yKb7ZcBo6CZNIcS
vtth6DW/O5qb44N+4cF+W4MfV9VZ8qYC1MyX9vXBKpEa1FVdyPfN/GnROfvX5f2G8ZO7W83m23XH
f5Sz9b9LWg31vKP7uKyhaBrooCEALb9e1jSMEUW6rNxfySt99pRulvvrdLGcuYt+NruVN4+rce78
wfhwtm6ujr+/2G+6gfOLn3Uj1AetWbQ86at9v3hZXm82/XpcB7N7Md+3u+sXbuQeQx1/eXtrYvW2
k5dbp55vh5nv3G2N9eHwTALy9tk5ze/e43k8b2bH4zGc6/eXPsePQdC3NfHpMZ3tEFU5jmOqYNQZ
zfb7vbYw5vcFys3iOK0OyXnzVjfy3WqWzw6n010+x916fjzOFyByM5It6tndVTP7/eF9lOO/3dLZ
DtGkEXrvVmvuvZk6v99HTriI9m/X1mEv769v555z+1YsDreH4zw/4a4z+7et5+48XZkb90Ln8G2/
Pn+PZ51D7FVKaQaiua8XhCQvPCeaP+pbmZxY/8LR8G2u/7+XAogjnBRe+Dm6jkZ6tOWYiV00e9rv
X14395vb27/O6uC4s/XcWxwvdKwfI57vj/n/L3g+mJFNvJMjq7vvts27IGy+XKTJUrmvVsk2eCEY
gGrpvf9nXlWrXiZZe16XO9Tf2BjUw9p+QRrcbhXZUY5WQwTc3L8irsydi1tU4/CP0g2GyZt8QaAw
ml1EryZad8XxmO+1e3Mx3P6+aL4ppc4f39kxHruWrTV5wcBzuXy9n83yq5kzm5/W839Mdy6s0G+A
7vnFpjPu0zHuu201Bp6Oin/1P5yd2XLqSJeFn4gISUziNgcNiBmZ6YbABiQxjxLw9P3Jf3S0jelD
dF9U1YmqslNK7dy5p7XWZyrCdgCCVwDSULBqN9BCkPriFkWrvuu+W/rtez550+xWsdZZ+XQPVZNj
mnfzFxfhipb0sqDrvbGR1zcGpWFuKLNECfvJiZrJdZusy5kZDnI+POWcZduPHTeXRYfeErfV+pDe
fPv5Zt3/5S3/Z90n/5nClL5GPtIM1ci568nW8zti/JAtS1iirrw3IeD3xffnKDBAy6yQzWTNcwO/
aJ9vhb3JFQV+WG/F6Kaan6Yia2J7t9KHlhgLFh2XnR43kDzvR8pb1ubLXbM7f7wJi1/vOVX5KrOg
pl36dhQ/jGu62u8L5w0+5y7bbdpq4hNRCxFCdoSuvNc6yFEwFd3loP7O8ZbyXf2zDXRqc1RdrWxW
nr52Vto97EfCrgdqNNqLCfdl6MTOTaAASrAaCT+sBk5vLUVDH8OW3Dv9ZdSex80p0SuXaDd4dz1V
c1//r0d6MoQoMwsVy0x5pNQZgZ3WE2en2nyUSITh52G+UxnHwMnvBLekhG5V662Pep968rKfulKz
aVXZcXt2Z9GbOkQcrVj0rcCTWkw9s+vaotXy+pkIurfMvb0Bs792sT829OlyRXjjXEzKdyNk/AbQ
rtxvxGiwXqKPKQJIFoXtOgUBPaA49Ht72RO7ANrVhra/GpBzyEbjnJPBupqSrsD0695OqjeRymtr
sxkj44sToFWfwt5H9boyDxfDCM91DN922xOE+fJPLSxoa6uu1kUtPa6fN2Hhc+z77UJ/rPtkaxuU
uI8HI7px5JBG8yONcopfllX/3/fC62DixzpPBnRAV2aLigQeLCC+KUknPLoUH3To791ez2wJd6jl
SUhEEN1YLwuqe/a66p3bfnm7c54NxvbonVeeod4HKh7H3eNyR1RNNavCyedxxFfHvSpYg2VLeV5F
z//96i+daBXVK8YRDaYSnycFK4fTIcpurDlqhuFe+q4rdhyA/jKYv3u/PwiO/HPm5kMnkZEzROV/
34hTO9qUrCPX0qjZdlbA2bFmtyE9+hg7OX9zPfyZRMhXs+nW0CLO4Z/f//2Hi6za5uFYLvJmamQq
H9fYc+2G2eo0Wq1+F4nqqzi8MVec4CvvCCwTeCvpGsfl6RXvFqRZ2YZLH/EVAccff79hu74/geiN
PzKR4VAJks1Vu92N1HyU6AAiDSKDi6KP7dRaDdQVmvNgZIp2AOOyNylI12lP1cgbRU5wFt0ML7qS
YS/cf7Tny6Dd6yD9sXZFJp2rGFX9MFbOHPa2Zk1sda/BhJU4c0ndPAL15sXby0XPcInaR+3BvMi+
cHm0L6o6R23I5UF0/DGH8YUvMgj8xeeCWhm+tCx6kYApW0+l6bN3suBlGklityRtd9JGY0kd/LX3
iQVFopcKxKEFVKekUXs35c26ZUGloG7UHbCI3kb1euI6bueU1V+mNyA0uqi77O2CjikGILkGo5Oa
LEou5LOj8ohBMXHDrX8a0iQBGfkLRex7lmHZoawrvFGNjZFsr/rcyklI64/BWt0NJsoQQRCxLYOC
aHreVDa6Rz06KEzb5N9W6mdB+8xUibh4E2gLBSrT2tAVOYqloSMN+b1LNoa2Ist0R73PO38qyL2k
OwabgtnZNfZicFPFhqFt2Yzw3jWBbyyIcFjj75NEfFVcxMpFGDycIkTasWrWVE1NYj2Hgl82Wr0H
8WBjJXobtWCzJLz9qs0v6SKcrYLm0nZRMFCf0Pspw7/Jji06D1nS3XxTp8rGvlxn2LqJBQ6DHR+6
x7wWIUz3rFow1IpEbkW70ej1hosmFwr34Na9ionrTtZivhc9t9mdTKB3Fd1Jcy+Ig5vNKxYxaLZT
ddarBmzM7FPwOdVtZwCvsli5lWZgKphfpF0vaFB5OvIc3r3A3uSToXs+SPDp+kHT5L+VJJvN9cXP
TkIX/vIWj8xOe9i3HFHbFiOCFhnVF3ifSATtNta/ke1IF6TciHpvkZBINUmRhRowokkSdxXtWGb6
6up60Vs0YzUKH5L6qxTYHFEQnKmOzz99vhHGLyvEo6OIWkYqfNiSWS3RU4WOV8fZah3JXivU3RYw
0g+97PRduchUryw+F7YQSjQ+IyHGUNnxp710Q8NBLFp/iql7lLFaKLfnIOArg66jAv8m2MpYksPP
+apzQ48d7Y8bd/x3w+81+fl6L/UOwkeqXkCKrM6irSaYrjcf3PwkKKreQYi70s5DfFv0EYNfdHo0
QZreSnz42cTnA0q31+C+Z/jRzYQqdBqgrtSqn4rZqo4Yp2geu7Fas9/s3xiVdWWJEPR0kOjGRn9k
wkXtT67EuF8fyIOgsy5vzjLPTrwN5/oghrMlcGqZqKraiFnmVf1Wp6ATt4O2rHQ/oNXht5ty+dXy
Iieu9/au219ig3pDFpWJFhvdicWw3rXF1mlRp9Wrvtkric8h/EhsVhqMgVxoF0/R61zVSbAbLaZc
BdP9OIKCagCO4STFckRTBIurqr2eVzSJ0k62PG/UHQLXEI0WhTAM6IDo6FossQ23rCv8Mn8Wi7Ka
yovwv2BIkPRNVFWOM6HRTVIo/3DFRRKHBz1t42Mg5YADoFI8wjiQU330yv56oDNByWl8kO4XH6z5
EEOv1UNRtfeVkjee+b5nB6EuPE3/7PULstzbiCWzmmLppXyir1TPCIWPPrd3/4jbrBLB1RTAbTEb
DDLZyp96vCNVWX7MneVUF5ylretf495ZLsa454qo1ziBrT6eR388ZK8TQsIqZijKyaMYphpz/Po4
4bLlbOdyNSz3gS0xCRZv1FtL+PZxWkfRH6/EQpMHqGZBRaqF0M1NdMapwAKGhvAbh0VlHOOoP8RD
5omqsIXXgtVd2a3xsijaNX8SSP5HnTjD48ej1XCHsx4R8oBUvjXJ2Pq9CGpiXhAjegXyWA85E4hZ
6II6Bm0nHOhYUP+hXOGNEoFLPgbeyRMbdy30Enpr4lbRWuBV/Tt/6Na7uoybOQq35Phu3VCjYDxb
1nmrFk/cGLf5Vs6DaMytnzDP1qY+xYi33KpXDFCMl61+PVFnrpQQ/6ZaWirEo3gYmIAFn7TL4yxo
wuIsSFEP4oOJ51a31xiHM6HnszVONFy7d3X64I2VbkeirtvHZiO3Zhl4FFqKsu/PnPxn3buYN/i2
bFcX6JgwvI3rzoIwFqMZFNMy87x6rGaN5YJFUy+/Dhf1ghzzTfudgho6IeT6PMpwEqvhTbixauwk
n0dIsZZ14eCuPkTD6S36rp41MjEf+VwfB9HIi32x6BZl2PEv/AAa7aI5qCEE4eqzKrr9q1iicEjV
khPTHaYchVEA67Ecj2Vj7GVyZutHe4mai+wzOgOohkOBPXiDxkZ4dp5MMP0NQYv47M7LonvIk5Hx
V8RCLchB+UVMyqqOofnZWRguJk42kl/DNl9tN7iIBoHqyWGE/Pp55NMHNdU9uaXWnF6qJNmq13X/
IsKyCJHe4ghzmDE2zVyorPHpfZxbsCHmPun2wW8zkH4TwyVrnjTFzwOvrlIJJlXEqsJVhwlJzhhs
E5KLIsI19ZDC8dbS8L+4D2b9xYfuQhUoOfuKGMpb9DkcG7cfJI4sqaNadPqDWRGn2DvpVOAmRjA0
6pnBaelPNdDGiyDunrWW6C9Q2UQFRRbFpEbZUzTvPa8inF7dO0nRX3bcmmzkp4x6+dgnfB9GAj+p
MJO+hnRdW+MO1UGu5lmVWnodv7NsdW0sp6ZmXlc2OvUux72qRnDdYfHk07m34hdzuSUYiuHknq3R
WH7VfZP3T1wN3zkqC5JSa4zppkSZX3fhdW7cVz230d/JAK5RdfjUuCW6FZw3dvsq6w9ZR5HaPeDm
5TD8/NKLendQz39D3C7gWW6eyAKAyTbPQ8UZf97qjmKOS+g6WKmOCC0+9zwkRjuOBTHjUkvXozMn
lrP8gXlInOZYruSI86iuqt7oFoXy8jt5LT7LOQETHmquqoJ9IGSTg3l48yYTbrraWOUZ2FYEhmz6
G2IidadFKZm78k8KK3BF5Fi9OVzN8vA2EavmUfpzQeFnFP+UkiflUnS9ZhSXR5NRn3imopuB8gef
3uRzHB7xYXKyUeOSRJxdTm4i6MmbR0ShLHaFSGEtW0hkyaXQ3B5FfQ82TQzLQ/NQ4nmgfFVThUNa
jA2xaHCM/53SVfJ685+npz5TrRXtHNDzVI/eWcXpKr1SoaGjMZqccSMrx/HR4hGT5ihIx9SORxRI
KAqiCUFMFEIA2Gbnseeb5/srQ3QuQn/rusyomhui3+8WMw4X9n+WnIJILek1DN6koq8Tth/P/VRr
voL2LRZsugxWc0Th8hMwSrFl+HhDqi9T3X1T0Hu73lM1mG5TcjkWyfrZp+YkliGdriruUbfqdXKF
t3XS56ZmnpAy2VsGbQMM5k/NLj2D1Cuf+S6Q9XIb33UTD0HM3EfsreVqqrPrdl9unXp/I99VUr5h
zM9G8XPx0u/cu7C+37boXZl5lSnvHTQ/yfziHQWya5NMiiD3EvQu+HeN1eKhl5w35jEnfUKTjXyT
m7+spf58micTXZnVuHhAiSy8uyPSjkn7zKXbJXUstHyYbcW22RM1/ZXXuWgq1aEsVR9dCkxmVQdv
zC5/8T8bg/IUxVSSdlD/vzfGSo2EXhKV1JHf+vdBfFk2g4AKaEvVoHD8Xbf8UYHILDS1L7WdEQ6a
atIu6R03EBHvl26UvwuQu7xjs/ferJofkz8v9GPVp709H4zi/bYrGJi1ah8OIqTw6YuH6w6pY2qJ
XoPq95c1lbcM37ieP337bxP/sfbTEY6s4yG7Z48sPNEKOwuUoFtFag7rpq2+Zhtpt3aUDyp8Zuff
L/2NxPrXSz99xf11e98VUnzHgNqS30uaPe6nbh7jiUbNbZEVN7hv5TIT3aCWqH+v/meu8/u1mQhj
IgB8KR/7tw1tL/f7aj2d5q2BUV4Up4schlNSBDS2pLuWejz+oIXcz7xlt6LfLJ5/zz+v/mPxpz5T
qXAsrfeAmMO8MxtS/aFkQ0N2qClYetz/87M3iN03J/i1bf9Y9bnFFB0PpX3tQfOFTJtu2gNvvZZu
VRLDf0hJiVStKBP9+12/x4H/vqvNpArwXabkn+zrCNn3ZVuO72GJigBMUyT1eU3ikUeSvU5FDa/k
ZGVXS7lXfUk0HswHbx4hv/v/9QhP3zqr7u3r9cIjBNSKuTX8owzXgeNP1YIhRuJvliYByaPAvmfl
IMrlu73Pl/jXIzx98fV6Z6/ibUy/o+Bxdz2cZoFLvn0T3F8aBblMjUl0ZJ8uhvfG1It5qf9faz99
dwDJu/M9OTG0MGl+3vq1gIY3l1hPHLyhO2wlYaPi1KVnDLuMCJG6D2pv/Jv5KjiD1++/baD23Iwo
2NcHQ5S3cCuiXhQwokRKcYF4Cm9qvHHhry6qHLgNS8V/vPiTMy0xhJwldw5X0BxRlbP0507tqM7E
KjxKn/LZSVPUGo+nok4RRnDcIqfr5S2/dx/9xTH/9SRPpr+9VZJL9bDKe7pQ/It2QZS0j9n77sFz
G7qFPiHJAYnofPXm1L3qZEORYFXxbhWraJv5FfrjHitYNwDNxjk/6yvl42QIGjVL1vnQLEjZ4d9n
zHxh4CxYMXGosGoybfV7wQ1I6fUh+88xV6FIA8FHJg7oe2+DwBf2/HOpZ4q3ZHuzd2l04Sw1KdD6
++bCR51R7+hn4cMYp3n3HV90CAAS52AqMGxMTz+9G1Oiq2wFgwaB2FmTSTQ/v8NOkmbUHfNZhK56
t+SLEIclQRTRkDAgMnz6fmdEje+PK9fTXpNPTUzl0EesoCdJ9VbTCPW6RHhF8e+PWMoN8slTQJlo
FkvQ3UBV9EysXF7TWjogOBIG9GRHQdwg6KQQTnrEzCmFxIfHBMZ+NOz14n7eB8Jp38Wy4C8/Nrrf
T9oUkyKs+Y3/fmnMPx/raTPsHTOmZdR4mG9LyTII+rksCXsbDVmvdz21fbP7r5qLWDFkM1XYcHPy
l9/GfLM3SNKX2f0BYD0i/xHnd4KthWWqA5SMO1OHO5OY2xBW0NeScIXpAfU2/Xj5PX48x9OL12pZ
eipl35Y+aqP+/pHnO2vZ0RLn9WFQWMF7ed03IWHxxX0Jii/vwVUtGG6ez3KalY9pdTO90YarUexy
ELunYPL1aFGrKrUp5D4kgZlaemTydCHUiuz+7RFgmu/JGjF8i/FJ+DyhAjbL9tO1XT4Y91sUmaXW
6ai2GbL1a4bMRxZYgAQoZbRfWJupSA7BpepNH545DW0+TxwaK3cXQ8ubfqbHsGzmQ7i5vMEwsYJ9
uXNYN4+H2boUFO79baEVIbdZOg5QKi4VGmuEYy/BrYY2ev20D9GbKBaH1QuSzN3idPZAnuzo3pNB
WpyhG26dv1C42RxGBROmQ71nzjZzHrCqGs4K7D08W0ZwQRMAvsuKW0NSdx8cLaidEeu85IqwRvd8
9YpbyO3l9Oo/7nrfAFMAFzz1KEDm6b6Tnf1KzU0OXUgMgMoWDd8yWnB97h7wwTan2aCSLiqldg2h
wb2urmFj0pW9b5S9FJ3KhF1CqiT2L1ZwT+vTLRzCTiGqP6J6lMEo174ZzaspbDu8Io12NdxDdRxZ
w7sB6Xb+uPu4w6OuzcU09WK1A1WB/Etl36wkH/wui/J4yV9xq8H0gP684ZpWk8VOq07BHNo5aX/h
PgLgUEiblU072sPT5PITa6T57MaDqeht92j2tof61B7zL0vVpr3pMlJfqoRxrfdvt/anYZ4bElPZ
sEKA0GQS6Dn4esD0vDHOdpCdijA7lnRShHhghY1Y9St0dlX7oq39ilGv3cTa9kq1h3s5DkrGCUzZ
2a9ZWNu+sushh3V5R7n9PXvz0+XybAyx4uoxcmblnx19dn2gMc01EOxLhjpkN0RwD7DJFFQJa5i6
8JOotIqCH3YeRzd5QMI7fljusRo3DyCLd/VkszxYO3+6hjQaCzSn3Wy7qIFMKAC/QhIIXVITerCG
dRvukY4zIXHvG0V9Shunw6C6cTeFVnr37sXFaaujSoOJXnGtwSOza2dWrbdbA4zoXA57BldSmHMv
wEYQHrd72+MVZtoietSoysWwWJqQV9EWs9eo4cKdybe+3/03H/KFR7Dz69AuAfgt8zl/+2XUqWu3
CN2GnB0cQEbh/nASIFgMeItL8WOHptymN41mlu1DUmAm3e0dYbzK1n0Lxy3mJvP02aA/yyHmcF0Z
jNr/fhLjfKqklhUjWp4YGkUfVCIQ8jC8NRJKK/TvIOetGkOoJaJ1J3c/9N8zF4gs2sOi2rMp1q9t
uFczVVtF7UPFgk6utsjSan0KCm2/uzeSFZI5YD8LnRRZkOO90FiurVKrfLHbG2RkKslucjGdXbX8
bo+fg9YaAUfZZm69DBYk52D//WaFy/QaI2mwbjGMCLSomZ1vslCJnM0aJVoObcc2USB3j8ClgPVs
KgiEZfVL4U0oUv3zqeH2shhxIZ4EXg36+PdjXKrVdSWD9SE0izKrOLWvcntviNSpbJWiY7ubihqz
D1513WieB2rkl7+ahf5+UG6vam3c93YWpKUFcL9tJNr24laakX3498MM4E1vB8nvRVX8QuIhRGOV
56dC5ybrN3kaaGmkULpAryVLqYOiyDmmUXW3RTIywuggdq3awwdosz5qw4uRza6UvetJ3yKJ+7hk
b3bh7xUIoxq4xlqpnP8DIp7fu7C+4Boe13sWAqyHf4yREFEhe53WL41VWOhbcuMkGkypOo0ybTH1
cCVes11Qid4tWNcLTEegrkj3raYrDQBYzgygaoCncJArEhtKxVX+WmmGfFs0obpRmIQIuup00N8H
KzJSSGtU8vmuKGD9MbLv96LYDWS/Cln203sdk0d1A6ZhRXgLrwuTGRu4jE7Mk1S9o7wFgGeQRmnb
7ZprKMNbNW8dRo/nx7xv9MalWOzgr4OcPwlloDIYqnLOXvB7h5FkOsVmakO7xhB41THQCopXQDl9
RNBKu49H1EVt2EnRFz98/Hvp79mwP0vnY075uhXmmH8vHdcKu9PpUDa7hf52doLisV+laZfJ05eF
+sLDQS3YrqId6aZHtclA4UGxpBIDBrjgxnRNAqIVeffb/DCymlsEB6v5D6OTBVJvt9LHnLJV1W7O
FenEjXOLNQpUWS+b7NFIRBT86mQX+MV18u1nDEZGUjTz1Omod1g7fCopfk3VkEG2AG+JkneIpDFc
78QxLPaAmRX2Cql1g47p1SsfnXNJI1t1jlU5RolQrDu3mQUF0FrvC5IlCuj1ruT6o9JIkRD42vRO
s/1URFdhoXMxWXWPThG5YJp2/95jM9/DP3tMIsPRYbSs+uynk2lcPt3A8zJ0+5lSW9xLusDUPJwr
fdZ/r/UnbIbmGNYp+N8BZ+E67dzof+TctcK0CgFiad+2wPQD7i2HlRv+A9os5oc23XVVnzjGtnvR
xs05F/xH4jANmrIvj7u7ubtV0MUr75T6CF9tH96Um8TdoRsFb3ZVre+NyNKFqziV3jw3sP0Xm5RT
3OQkMJC3PvNDPrbXUrZKK3tI3eeF2lRsKvP1YRAjhnI7j3ccB5IEkQEmRQMxhnS4DNteFvX3aftR
vjX2yVafzjRYAVLucS61EpLIeI4aQ0n7pAnvBkJPvcQq6keCvDJqkmsT2evyRkbxVJVvNPMt7mwi
0uRE6NE7J19mCmKmZIB3JHQBvLfaz43TzrWZOjwWElG7g14924hHe4f9aG+aYGuLMqnWhAWzO9IC
NXWqjAtnpq4q7XW6NFctlMJSA9Fdo0by0KqmqSjtGNWr6ELS2d4sUXN3AMHAya3A3D7ubdPW0Vbf
4v7qBIHVxqkAfa096K5cA/B4EvkVdSVyL25JiktbtBZW8rSKUfEA5lmCjmqjE3N+JTTP7Pn5FN5L
tIUJge/3BPD1/AxR88begWddJJVcsfoOk0KCduHUO9WuTlyUlrkXtctBXgwGieLFqThErC6NFuiP
ZWdRMWL3AHhjlSvfomn3iPfOIalfIXy9wcQem3TTa2iH93ePWBZi1JDM/ra4eWM4f/Ly3OARYUJt
weBuggPnt8Fvpw8rM22gLUFTNa9u6Pi++9URmrQYtGFXvclL/9SYntb7LnT+OGDltX1IazHrFUVT
GdoRfiLdxpia1rsa09/4jlcj9+cgczsR3+UVzR9LFbbn8yGC2KUdA6xGIRwvXFs55r2xLaNQ37wR
U586V6oD6ExzWc2mxfo9qiPlMzVQfG1FEdrOTtESJmjvrVwniTg/Pqbx3LaG++Rju7u3bqj+WcVG
elyJNeqEUcgHvKBtG5lv77j8Ozw7QWiAKOmQ/oABeLpoEIbdm7sVGJqjDkYTQGu9M6gHqCGXZ5qm
6t9u8G+2lVtEje6ZVStRwLKfihZoLZaq+/Mmt4omAx+SkkVFfZceE7UMBv9e7U9HmJYkMTg6PmRR
Vbhtn1a7oHV9P59LN7ANjAaGFDt9N6UV3qqDYFk13zVlS8/Fx+f18rj1h2Hcz3ahOE1qrHdxgsfo
qDNJfYh+6OckSWRzdNZNEfaGzGys/fGWmutBx4OKuC3Hul4HBfhmt19EUt8wZwOiJ1iQIEf+/Tyn
3fQAayzvPyiLAbBeGlmUuYVfZbCKSnejRcGXDpp6V/B9vfGwioA5hW4QktTfC+93pDKRXb4Rwo1o
Trf9xYJ+AiXBPkDCt6C2v2Ear8n3tWz+oqz95GrIE45RdK6ia6KLjuntxjsnqa8ZtinpY/fG5FAq
zw6yxF1mRKlJRurE/CEMud7y1LWYAGt0WheZOFNdJCQuMyplMAf5Nqx9aRy0OThpdo44fupz3GrR
w5peqrkxNh0GkGVpXNCuEA0paeoR3b0zxxeHjX35seKTn3ocqcnXNrk5NkekRTffycv8mbqrGQCu
f5+1P628b9uHYwJGPrrucMb9/uTmqpom+xq2NgpyJFVJhozaURAlMggBE3VcEoZLazYN+n3Pm6/c
+dsNzl/ntyfLX/d/nuDptJd3FyPbbTG6Ec4FVeng88y1A5SmpYsz2rVv6U//xo8sSMmB4owBvdkz
ejMyDtbZvrG/zRxD8wlzNi2k8bHRgFxXyrxr9G644cWt+nvJJw8TXc21WXpU8k/qnAUDFtsPBisa
U/HBUfa63nb4ptz9pz33/V256SA6pFMEW9Dv77oqZaWtdZmmBMnTuil6X0wdmIyP/Z+7UvlCIGCB
WkDYA6bkyWek08Jldyvlr8b5YMqpZ6tOx+WEaI/juAze2cvL4/EtEwnKsVwplp9KyJVsur0epnYa
lqhUAiCoOkdZY6w3iGi6Tp3DcFixxBGIUMG/o2ck/31gXgQs5RoA+bzkaOaU3k/LP4jiKkm+PNJc
QAcQR78FNfrubHBRW2rrHNxa5/759sJ/5Yd+rvu0z8jCJ9HxhrcEkcbY2D7HINgOwzj/fr8/QxT5
98xLq9TjOB/U5X4bTvWQ2tsLqNkQYeBZEDOxXAb5sNVJPWte0fhhNgmiK4u507tDBuHAEkeSd2H6
L2pv5NtkLz/9v73DN24ImjyUf5CfeHKGO+LeWsEuZ2HNu6jEY144qOlh46sooTzS03e55d+wiokG
KlPEOfnHrT1dvbU4onJQNPYhTP7dnV8iT+k8AJYwau8StddTXXGi+WVgKXQc3sTeLyz79+JPXgLm
S+Oy3j8sjtKeK43Qe1EKXYgFABN6wd1986X/+sF8uXIVMnxqFajSPH3p86P0yO5GvtzIqYFz86E+
wO+K8YwLf/nuXnsRXeTTIuxs2SJvLz/n7YVVNqXsxXpqBDgn3ChwAUR1jJMTRKl34f6LKOr3ck+v
B19HqXra3/PXc0AAkcs8YIxhRuJLNOoWVrt2+vh6j2nYNxv7N7D5vfLTEbrdp3drE+cbG5DxiXbT
ZyyFKeDd90zOkirFu0P71zmwYqVCvGhyRP5oaZSSLfKBNituRTPtg1eM+6HLp2QIxrOGBtPny+7/
5yWhX6F/buW8rE8JiE1/qVJc5S/ZbDohhSvJ8GJKz17LeiwYU+2+rcZY+QF4dgbkPEwHGmTkXN6/
LTaienxcWfknbTbLzrY1ddtkB2CveiXV0foyqx8db8k0HzPz/37d7+GKfyz9jK6/ZYeieayY+7Dg
pQrJ7hYcl97FO+i7g+i8F9dXb45n6dXxJNBDoaRSZJu/Gct/ZCXGpZql5o7A8yqD0brFrAkwJWaD
g5AC3AQ7phv4UUaVLYcEdRp6Q/MaRhK4BXZuFmSfy1OTObsSACjv7W78jdkqAN6pKlFjRX3EyE/A
j2dL7sXpHk7yLBwU2ofQbPgbUXIyRvysd5b96iwh00OrmDIcOl9PPvFo37LNLcXMYKRpNisAseiX
L3InBWYEdH//XYP+xQVPWMhSUAAztE1M8/vdLqcy1E/Isocjp+kAqkqHpTGTATmQJFLVTvzxxrJe
XTk/13vyFntjm1Ss/QWjJucCIptPj2HM8qNPkjf/92IvfTC3O7T/9B9pnT6/XHbfnWGItsJBPi/Y
XhFHMG8Oclx+JOAjvLf1nfzpf5+bcomAqcidCmMXtYrfu5ketucoKWyy8PS1HlTcz0hH7s47Kltp
FP26sDmzbFkdt//3A1sukcV+DxrAnG88BQ7WY5NWbMLgMDj5xRLo2Uh8rf2hRS5pfjDd8C7gfvWi
1ZINaSUqb0UqTb9ftHzZHS40vqLQ3rWuZh3uOuPWXdXGyLpm43LRLRbd5KSmJvxZYgXjOHQrq852
Fa5S79/f+K898eKsBHFzjZEf42nHUWOI1qtVBFeMNJ12xb+qKfNo7+LgPyN5xIm/lnna3+S4rRhH
hK0Z4GmW6kCOYEwir3HtzjYHDxV6vkvJRLRmaw4q41Td7ZBBxGYweBs2/XURPAmjLQbjb+Sw36Xw
H85oH5Uf1emZFx5AACn2zXUTbkrxAfOPV+78e2+/2UWezfnnWk/nx7LT0/FisNZRn9RRXyhZrpwY
cBQWLRqHngFc+M2Sf30tr4dklZnHoxDjPnnA0vVoHEt3ljznEGnwuFUQWBmwnR0cU/9e67sz9vR6
NnUXkmKmr0rQx/824uma6nN0oxqgiFxARsRwMAgmW1w9Zu6vzizeO3drfVfzntcEhkEnhyzVxu3+
XnNVi0tWtuaglnZf+5MY3NFGp95vKeeqoyVUnJa4pAL4edWriapXHmUITc52Pv0WWPRTNWVipyjP
yNNNqIpHw6TUZG7iQQtsdkTipV38gpSwtzuIuKLPiM7zYsv2gPbLtMywyJi+3Gb+CA9MQcy29UdQ
6B1WsuSfL216/IcCyr7qAJC7ZxbpaD7U5dK6DTdfxc9YHmeMnFxNJ0bQHOHwj239PjvW1x/udRG3
0yozAbDMHtpxRtWfkoo5ebSij2KwSGh6iBvQW7oes1TG4MP3cr2G4++UUoHuHdWtSycOVEiWuJdL
Z7uAkXkS0Rh0TNOttE13dRKr9ufULYJyqsmrUz6BtrXaZypT8LKunILMiiD+D/TFbt0h/Ylil36d
dWG0q7v6PNIUNMTJWyF5Ie4bp9g9jmqzKu8FtefNq4HYO64d68pcEwXPImxTMkFVd7bpmYNjp3Vz
uSnIOw90rWjf06Kcbx2GtmjEFRyUhKOLLtHuLetDPRk+NjJuVOJ2dpK342h7653RoJxXO8Ba1m1Y
rlGAcG66/FF+6L1aA5GjiU3ffZINEX+LGXGSyPNcepVh68IYzSJ7qEcmzMUydoshXZHKxy7pVM7B
Cr5q54TGxgVREL6qiLbS9qbMrHi3nbaDbbvkRVNhwW7uJOpSVtt2YeObH0dm7Yyaikxp9yoHjbht
1C6ODzSC4O1+y1D2qthGWp1rDyF7lxM1/TZ1Ky5e76eIUlfQDO4bwIsCtdrJwW+OcgaD0TaHoW7F
qsE0+akxYab+jN0k2hRE9AcnhILO/XL1NbSU1jrxG42934Agj7yt6uF+H8K5LnywFvqu6ozOtgBl
DhvAgAEp5kCzLyD0BzFrzcxmP6aoS4HtDqdOnWQPoJzqwhlHm0en4osOzN0hnmydqE8BXVVXWPfF
2xnyPF5/PvqEB2QuueoOharf+5FOH9N9kp4zABuZNh0browK9V/LX8Au7979le7+28G9SLHzIXJc
Dfcj5P7P0gLJ7vRfnJ3Xcurctq2fiCpAkVtlEUQ0xr5RGQdFQAEQ8PTnG177nGVjaqr2WfNPVXNN
D43URw+tt9aUex3H9USzfb2Oz2Y06j6VcGSpxs1u/L7DCfLrD1gIWob+9tf/TBYyUTQmyZLJyp1t
zcNzuq8S/PlXGF4mqePTBkSZ6wus7agtt/7Az6M3Q6LaBeSHR1G7e6fgvr7KqighZIa1UV3LcZzV
gjYczkbtDz2r7ZF6EK38GvCevbTOSnl3OYukNY3hMxohrJN9FtGvdDCkzcmuvxL6aTedAWT2cFNM
Tm+9xJhqkOuMqunKgBJKcEIYNpVj0qMHmjnsFQY4JREsWzw/Ahy7XOaToWnaZGLqyB67QUAS6MPk
MjTve3gIbN2x6bu2x7Dr0uzTOPQQRmZgd8EWGcksMmOvbz0NrQ8iqtHtfdM7ma+38SvNX1vPMgMU
0YNgb5wzD1iNgCF/zWP3o7W69ejQ/9iae0jB4aA1l1rVRePEaCJ/HQKHGHaxiFx3DPo6XQj2qGW0
bMv0ix2/P36qrAu2QpHsv2+wO2iRPChPoYAdlQEVFugwdKfldv0NWTkE4i+J9xyKqjtXRQlzpdNk
u8sqp3qWL+PpHpLBkz0bPp+2qWzdFPPfA34nW/9MiiIZSQ+KM+gX/DYgVXa+ZYNQVMpGmFHBoAM2
MjIk+mdD35/Z4878ZQgIk247ZzmH+qYlyvjTz4kXDAKFQh0YEUGrdDfjiCr6IEa7ls3cWALPvZ2K
Nl6G5+CO4RsxI2qykP0dPHijzNQzad5oWYXvstz9KnDLNbRhAFDSIfN7FaSLcr4VGR8BkF42X8+W
6qpXnpLJxa+NnM4NAmZR1OFK4ZZDwfZd2akbzMEL1A1mPS2Joz8Oz/OvwvSe7KBODK7OkS+nNgGN
uvNBKLr8+Pfm9f4mrcAkfkcofZ5D3sPfn52rZXgpO2TSBY9facCrUdkQktMY2zLQg2NJZYvKv9C4
Zai7TcoOvSLRs7IBYwD9k3X0MTvUk4ug70h2S/T14Jr9GuvO8J4lKa6kaz9exb7iRMOeG3sDv2U+
Yj/v9psxJG2AYOp3ofD3wkWD6y5KEiICwXKzt2pTovbBq10YR/f4VMAc9O8BH6RSKV+hyUB6kdrj
n1QUbWD7nKyCiPU0GETol165ymJGngKLVRlLEgfS7MTGtY38IBnze+Q7D+E2SHrIqXC0p+rnyl+B
lRR90ab99OR121RQHwDLGIy+HBUqbpol7nHbZXdQ3M4yJRZR8chfFEi6YDswYu9KWScdtiFBv3/e
/T72JRwCCYtMNvPOenUPt+wG/Iw3c2e80g8ElxYVZh/2CvpgqPYq5hCa55Zr9yCJKmb531HvbsM1
OofCmFH+fI1GR39LeVnwGRqmaPxZwocxoNGbR/LfZ4jswINT+3PcO/9nkBaaQsGfTJCT+pJTfOzs
Ar6yi3Md9l+1xL26V1NQMR2eQK/37B7UQ4vs80qQQfeuDBWPDk+Fau4+w1loyandCcLGCF80W17K
08IeBDGUp8XsAoJ3EsN9dDOLyDFAVslvh2FqASuAtyP5eFnRKsFtKS3FVZ1qGM36ljzqjwZ+jKJq
TBgSzPQZ7ZuhcTTz175V+z17t1IPRs/GTSauykGsDqzzC3Uv67rRjf64dJql3YuMEGSITsE8c/KD
WXs9/2wdxwMC0bO1IwdTzQlsvJOpTcv1LlCML0hNXm6vKeUP8YO7Q31eWfLiALbO1J9CM4Efx1Ft
9TWEsc6qPtsCkgfPJ1UfMLnfhoSWwjtjlXX+b+rR2mhTnO/6TSCJZp/56DJ/t18CzgHNlILeisJ/
y3n4m6YiN6UKJBbu/98mCfQmklpOSLOKTGTXDF068IC3iEakQHTNtuTnHqQ2fo93VztA8/Sqnq4n
kWZ1psBpFlXXcClUi/7caLpnRz/+v6oGvyZ5d9fy5FL0D4NevlJdfXgbS5ZE401iJiTlevbBAQ7Z
ZjEfXO/f87zb0xNEplrnxDwzA1ccPvNEVApii0v0PhuPbQFxyCd0o7cssPw3DcfAwHJJmyMWTrb3
96uknY7SSd01ffKOAFeAfq/U3NiqMFGRlZlfniEge4qM2YBWtx7OPrFrUAXDXs59iUwPTnArA75u
hhpIH6pHLZ/3ICL6/Xl365LnZSNdS5H53qCtXBpT+Ano1B6bL4BMnlq8gNbR7oxdd386nC4Fo1mW
6Gf1F/stgQyct094VKG5e24ryfT/elNifvjBcD8jsPm9PT+yoOWxiGF/plBS0OVJqciH/wuW3TEx
JsQx63/f3gcogd+j3T1dZ/nSxN0et3diOdNiKXgtyWCFFm3QNjGmHXhkeMgnfEXLr5RKudUy/t8g
inoQNSiEagGqAXP5fdgaJS1zWQGQCGx0M3E6BkwPkOJ9wvr8TMznJc6X1/aEPTCX3w3otAwLvAsd
LL8HPRX94+kWgVVlRFQBKNR0TdiWPxNzjJtA/yTGck7abKZB4HgrjJZF/8OuAfCSzkkR5oiqoCbf
mbBjWuR7uap7AnriTpxrMK2f4OWxTfo9hoEOZ8w4GtvP9BJfReNq9Nyy6MLZ+u2v/B7/7goNLnm/
yIvsCsWF0GeA2JErxGaTNBIt78tR2y36+0b8HvDuFknlNYqklAmPYFd4fb2M++Z25zmkNReKPWO2
M0G3HJL7W3pkUVj1f8/4D83C3Yrft6Wn185BH9z4gPXG6dsrdOmXqQ5d4qLyeDmEDgc9eeSAYVpg
CXAP2szWg4QVrr6ONB9FYEr492fuqu3yweDImguuoilN6gvKZzZON/TSxGX/nu8Dj5SSkUTVDEwX
ekWS8OF+GBEp3cdNUzHahgTkBGfAIRnHs0FzsD0E/w2de+uD9WeTZdISNEOhNqI+EP9Qj2EOBRSG
y9pIG+0djLvvAAEUtSRNA2+JrAV0pW99qyMby1Jcsa9127z/nGxqkxJ8weioAWeg2eP3vNXb5brv
7jDXCmwAgkgFL4iiuo3siEnpquUi/7XVDEcs2qUrH2weYiu/h8vrULuktXgd+ubEuXm+C4E3JsQe
mgTg68G49XUQpunX1SVsExBPpB1hAyDe/j3i7VDt434BcuJkQoIkqHaBEgjRCu5vkHqkIdvZpcRh
uR9TdM2AnAXI3b8Pp+IepbpCY0xJtNsDUt+uFuoMUGm65O9nMtnSUGC6wSnQcWR4627QptrzYKXR
dBct5zyJfMU9WHC/31XlOedwDbzNqwwHLblyl7xQtQ5wMdtu61/nSyj20DoxEIlXkmzirP+4P91z
EoVHUcvPjDUdnvZVZF79xef7LDEV+x3GeAgtaO5v29+/1VgxMEgM8m4DpHv+YFoL1N/ykvdYKJLI
pi+oJaZQ4vjZ58E8uP4CfgHz6fKNmOCJ0s35F09km4/195TxFQowPWIKcGX3+HEtjtSwK1041zCR
TpxMtHOgmaMaqnikoEGaj3p+i8n64/dQhR4ghElCXRC7fddcfix5spdjWdvjdgrpIKGzwbvsH42T
w8MEDgkqiX8P+PcVFgPS3Y0yGGOif/17j7M+AJG41ARVSRfqwVENVt755sG+eRCLQpFCgEjCeUye
Ioa6DaY+rzWJLO7r77vFRwjfB8J4/nff3jVo4uNBRpBKPAvgtoUywUroX6D0cRyipTAcDiGS4D2a
ty74X1v5e+g7L0gPs5NS1Cy4YNGAetFAIYkWDWKLM+R5qe0tP9r8gD+hhVjyH7O9e5Zul7RRj2qH
2O1qTqBS9GH18md0JYG5hTYDuox2dOTDc/VjzPsnITlW+V6MaSELNeE+YTdck7JALCDpbTfn4WiI
voE74vqg3v77UA101MX2Dfs52kwzT9hmOEFwMWBx8si9zuf/PsR/o2Gxoj/Gu1vR+HrUboecQ0z7
EKyf9gROJQ4QtRYgmbE3jECAWm2DPjg5Whc9b8hXgFaR8vo9SQXJkkYvYgnzgLidA+PgyoFy5hlg
ZI9tbAv5/3pvwEK6+MqID9Bt/qcIRqx06kddxqOPJvYJ+yZTMmx+MQphp/W5pDO769hkuzzzy5t/
VM7/fpF/jX/nvkaXE2jN2+A/DyAgUAiCPd2nYo81pOaam18w8bZnAP6+u7+nffcIndOudMtrVXBM
7qirbkqI2WhRNBfXGbTCLLUNsQ1V3a8RNd+WKYsp3dmln1PW77YYf7q6RSj3iewDLPywREfe1Cmm
CGTRRmgf/Bc73AiuI0CaLXfoD+uhaBb7sd331WSpGze97MjYgGC75vSVhxcZGbqXiE++lJZn4K+r
fDeasFk/3h0SqFmvI2Yqynivsr2ltrLAjyMK64kRzQjqJMiT7I+WJX5gKoC/giBAvgOiEfXu6qpF
DX9mhP2dwA/gCNqqhE4p6MfpDpqv24pLfzELzBOoIGlxcHwis/N7nnJ1qE56Sd2w4bE7zfv2HgmI
7npXmZ/QfwdFbcygsjHewFwsK2MMwftT4jSAk3ZWBnGz+e/Z/5F+/O4I/PE5d45spUJlFcUSAH0L
AIfThTSI+ZOItQbrHErofw/3N4/zPXsddBl8INSQ7h57Xbsdw7gvXp4Jiw0cChvpgr6yJdLlVqsf
9zevwngEX3DHiP4DEhu/Vzs970tF3eOvjgQf6zerIrTBrq8E7vMzIKyheGA7vmCXa9Nv+huHMTQw
MxAKooJ7z6gjFVJxTUrKcSjWOo3rN5Zk7ttO79+in5jgj1HujFPTrRA6HVwPK6Cue4t8DZpFe1Nr
uZ3fJc97O/RjmPuuvVzKo1QrLwfinZOtDxHRIJJUISzvAlVaHt02uyduwb/GE0/fD2uglrv6upcH
YvEORliae+fzuR679bfGhYw3WPvvF/OtgJdQQqw1tSFxtlvOqjiL//qGO4tUDhJ6RwS29+pOeNSn
rysYhZFO8nWYAhsozzm3QYE/cTLOirluGf2Bj/ZzY+89mPJwyMuw7uEvWVOojKk328Zi/D/tAEvk
cj5a7L38yBCSC6MOSryDSbw7Skqz6yRHkiYE7XAowPV6wf8OP/4ncQA6fiIAL0TwdK/WW6rvpWO/
QChPc8IIqr0BwgRtW/Dok0ADQBmh4MN1v6/3j2MwiLXsEF6+m8M6xhWdDEh/Bd459CvvaLxlaM4I
HY9m2ydD2XYAHt4tmTfhP5JHQBJ+H8Kq6svx/qwceHxzf+/3UciZhdPTuO2wPwg+IDT/7zh3C1+F
SfemdulTApH/2gQ8QXQjYIVF3rf2hcwg1ELQyP/7hP1NhWE6fgz7Pf0fi9so8aWfH79tI3kTEr6C
KsAUWqxfo5az9e0r3N8luY/nCAaWPM3g7i4lWXXWG4VXrzNK1qqt+AS0PQqL52XXhpjrNfbBOrrg
BREKUIcZ6E6ntks6kU/2IchnsOHO02XtQq5RQKlvoS1R05Q4ixe7lbQu3uI3AExdP3MpiQyVwr54
WhDDtQ8N4c1O30pfy40neLZngzE6B27mpJPdNnUL92B1LWmI5rXQLVEDOJpq79Iihffw0fs5+ftH
KLnmhAZioUcOT9A3xSp4CZEpMjxatdo0Hb9xQf9a7TuXJh7InWOuCWtth+5hAREOxdrDuDsd144N
iHOhLlr9t0ee6s9J3vk1pVrJ57SUxQtBi6wLgdJyHc4jb492rObshrET4i27n8/aUHMFadLePc5z
CrUtp1rM7V9zv3No+lJyO3dSTtqosaVxOTxRx6Y67feNzKrmxXD57/EeZcRAGnCP+IdgYrwbDwa3
XS+Toei2rElEoUhwOdj2hcoUfXjtrWkPHTZyq+h1Sj1iePnOgzqmklSEPUzi6zE2bp5Kbka07VuF
mz+1CfP2xDN7v5g/B7uzgNq+iq60zx94hnvfGsCovpmF0Tc6flt/1qNcHwv534ndWcHdAS88gbeP
vPXVFNzPIr1I5wMVGUC2feON7AQJXep9LTv46MT8J6lJpY+U7p1tOu+J3KU6IVdA5x1dm9DV0AHH
/RQ5euhszNbI6sHbDnCQnB65RVq8789MeDh10uuVPdRoCsgt2JZ08BPwjqXIkrXM7sETSn2LdlSs
vc7rfje7I4FInOx41UeOtRV85jxigFNQCv2ivtJi5x8dGJDHZOAl3F5+3W2ifAuzznUA5Eejm/sQ
CFkqeCOdPs1ebT7pI9/+x1h/GnO6eV2hMcoqbmLJmpY34zzLhvFUnSmLwn6pcA07Hx0rqBSo00v/
HKgemKPnfBKh/ST5Lcv812HVuxo1HplGdthY1Tvzd+5ce9UgwWEVrjFb+hSmeMhnL3Kls9Oxi9FY
9qCNpP97FE3hWzX7xtVTg5oT4LZ8yt8d//0pdxYpj6SGApjY8dfVFDT7DBVY8w22iXlbRuZBWEBD
GGBzemm4OtA+//aQLk0v3xW7uME+dDnICDtV3gyWvMqgo6AtU/ogIcFoXByOMkk9SLt/jyYX57h/
DkE8dU0NQta1/BaNesb78z44fBxmO6s7goZtdm2rEz84aL/HvXu/j1nUBRFK0Aqs3hRELlsEyv1k
4n7OMBIYJ9ITSCCgzdWyk3/NLxuFOy66eERLz91OKvL+xMW+CpPobMFXCEjz0WZMkTFtOzcP7q44
FpCWANcjXNbu7650iLphWVxWR4BfqRPO0FfybAiy3N7s3xN7kAQRVR2AeiSYenDW3O1kcTqd4+iI
yRUpNXLQTomdF8oSEbk1+OcLD7SvnRoBAlTeUvOF6sK/P0FM5vfLxheQglEhy9Ekzu/vs9Q75Ck0
Zkz2Oi/X9B7RBaa5+nuLd/DAE2MYHXwgwDAaye/pYGIM8klKsVGjxDsMsyGCSqR00HPrf6uqxUPN
L1ts8IOHVIcVFMpI1LyRau3exc77UydRq30qkdIRkjwaOUuB6OhZBhhqaSIb45Nlk5E2sZCjlljm
L8BU/j343c42dVqkea6e2dkOv+jNtKD3CS3Bc1GgxZZZ4SKy2l65B6Eaw4orwhrD0KIKm/gzlrl0
tDwTYEgKzm8gs1liiSkKOdx/n5sHzjzlT5JJdDKD0/2Twdrf+tqu0vbfAIINbSDoJfgLjdoCBcEI
dYw2ep1vRML9SaV9ULSFy8AW7tOwZVz0T43Oy5IZ/eEZDtAe+ivFM3jKeoqy5b+n99Cic/vxFUiI
YgPujICi5FoCYZbA7Db2GUXPnleMVIQ1e+YZ/fXQbiOSf7ig9KOLFBnU0//RHv6xdVGYRN38cLoC
tEIe2Jn4QCaxdPbzBSQMrTX/nuADfx2OmR/D3RlzvaMeO70LRG8Z1U3YYr/BusgUBE9PpuVZbeLJ
DypDjCdkNnqqMAX3PWpXvIL0cK2F+vW2b0/pQoQTRAAlwWUyJGemfs5bZaIfhAliWKrG0JGAX7sH
C4T75lxoNZ57YSlg9OlrtN8by3xCHallQR94PnBIdAU3JqAT6oq/r14kk0boMEVu/Iao/nXnAWRa
0OHpAnPBYYcUhIrtR1uQ+/jcYFZhYeZCdr9B9j/OTS5lRzqVEcJerymNAHoVWNtPQkyRl7OD/z3d
CpZNo8QH+yfgC4iSfs8zvOaRHp6R+R4BFiPb6pBuYCsFmAfE43A5n7dZNR4kfub93RddynCOkpn7
0+BI7NDTm1Arpp0RbTj9rwyR1IVcmhHxWGxIo1wylNjqa9ZAsavEPsEluEk+NRAhyhhXFND2Rp2c
1goatCV5b91XjoYyvvgDp/LldffpDGL6U0VnpmvtFOuM/mXkN3ipzsndT3dw4+mO5O7cy3M0LIfh
sD9EK3t+O2IUat2G2hG2psPFLHU7O1q7GRS8tbmTjVKxeuhUlob0rMD5OYrmu6fDUF9K6wgJ7cm1
svaL7kYK6APWKFSO469wfD4a5bBZ90uzu45U+txuz/vVIeh1DX5g1h91eUskMzubB9WWdsNBZymV
s27tpVcLdnUNJdSbe10mq8jvvN7ekhdtfUGoiw5W9G4Xly8F5rvESlXr2sDS7e5OQf8wvKT2ITV7
78om/e6JPp7MDAHQr+68SIxqvP8Unb6V0Wwu7m6qBvIEgmV5Ir3I205qhE+Qvg6256m02dNm3Ico
1chnPV9/kq/27i3xYh+e4Y7TGfVmHS8UuQG6mM3QOY/qSb4kSgl23v793BhKasFp4HUkWItNyb+8
1GcnhoB4EjoImEaN2X1XdtZljfj4zVKQO60NnU7ARRoazeQaWSWqZKV5PZq3m9lJ/SJDWzgL8sNY
6lyMsvmMk48oa7v1wkz+OZnoMHL3AIzSNfP7Nsjni3osepg1STDyHITI3QK3bYwzLNKVBM1CWNFr
idX/gqLpuKPgzYUnR92Fc+73sFqR9cqOAJYJelPRwQt1OZWdk62gqUnuUCBIYNR08HQ6b82s6dG9
G1xpYLS80p5b+8lX/JSaH/82gY8Ck19fdedMStm+V593RL1Xk7r/YFQjoClcHtm4AL8ntp+KQkU9
arW9D3ZB6utgC+ElFgXFO9ubXMGHZ6kOdsZBUvZ1CgRNOFowiVZgsCOrtUHvkaP1a8S7DWhu0eV4
FnRmMGk7GZL3n4XR+AdIR/69po/e6V8D3a1pfOrudnHOTm+sHk4P4Y9PjuRZEx0GX96oLR549GCC
aWAxQYsQ0d4/J3pZDa6p8NSvZtfO7KP3OcCJVJGfQvu95Ri3Dna3b0BhiqtasIo7o7+Gft936YcJ
abHREbtqG037DxLk7rb+mtzdrlUhea84hOL7ZBI7e4XfHUZvstuBKLExszeIlJt1Bz2jcHIGGbxn
DRRyx8qAu604EKNvd3b/DQOnX42zf/P1Ia31VzsaJQsZ5vT3w1eEQLsTzmVII3KfFuU99M7mubbV
yoFy+nILOpWvZ14ndzq3oLtbXuhhuJmHNyly9dQ/by5H9/Z+28hDjXWoHRjmT6V52lk17Qy5k66S
2jgFWLun4yxX7WPo5oP3EgMfW/Ubtre3gU+8xgjmRh8u/LPLj9E1q/91hla9xyvY/doteDRPb03X
78FAfBjBFFAe3LQwkq4JX3ZyM7q5QRLpOL4cDFWz4pWEAPNXWln9ytDe5a8r3zQwCyJWLrNmhEP1
i2/cBXvZ5Ld77mmdeefZABKKgcsTrcV2rWOuzQGs8u/5Kjsv6gVEF6Pm87w3MijzjeapHNbQMLxQ
07jCB1+ZZ568lP6pnSU58lt3om0vfjo7no384xRQ/KgzyFwh++6NG5rNruuEZu/6CSb+3TBca88l
iBhKo5/Kcw8J9s9iWU4uHhzet1ETexViGuLRXjWZdc2s/DTSG3vX30gZwMZiFI3rgQmjUNdugisS
ChCXZ3CDm/UN5QqrLMf5ns/hP/uRGSVeqFhV4TcXQ4+XWwluWWDbFz8qndPNzW6uHHuXwtpJI6Vv
K4rfvZgD+LZv66aZlhU/0+iuESaS0SSxSq+2O9MMQYWEfbw2Fm3khxtNXeHrLvMGy84U0mD966Rb
sm41692beoPS3Di8ZYuDaEZTPw/zelI/6bp92RvX13gPtT/iKoArdNXM3zP2d5uMMowyL64ylmiS
K2keutA+hOiDSbXI2Nk3rEyNa565bJ1Hs2LfirydPdgmKJufKTzKdvpx8Q+vyojT0v/M7O7k/LGf
cSkuMaztxo4Turc7m8HJpE8n4SmanCYow7jRSP6qaJGVePdpLkVdoDvJkM2WU0MQmtSquc/MsnCq
cCUjUd61EtrfIvN2GqXvmWJ0nyDx/dxP+6VR9Yw4snYXm2VXnhEeQI+br3U6G26c9l4HuYRWyiLu
PHU4wl+cZzxAfotb0aW4lpjl+vQVvna80lNwYMwG9+QAgX5C5mzgZ7yi4ZDKDbl9KEMmsYtWkRWa
QnP+OoxXoauTnWZ27i44BNV4jUI362xXmxMCGCqW4zKtHNnVwcOm9MxeHJWfgDOJa44miR1OukPU
7M39uKIrMNjPVPdr7+amYuxA2QxmHT+0Y/+w1t61znAXyOhzRLC/SCNcrFGJZAO8sj1+fn+e+/kq
fdGciKjmDCCKKR79Q2VKeLWiP4p+fNiioMEaGAgY0V8Ydf0LKtbQktuH9eA9/riiFR/DaD+t/CMX
TDbpZ/RuVlI7iBIcY1vBThnaiN7mcTU7j5Ogs8Sp8zCNlXXSTT3m3tdBEpxxe26B+3reXL9wsznA
4974No5nVxIPnVk6Ue1ofTLPTjU+BFBHnF0hsk5lc43Ktpm46qp6pqt/eXrt9AT1KcoTrye8htFx
pJkRVM0yYrMXD1GlZaQY8mc26hj7j3wl0Q9Wv6E9NUQyyur75UQa6eDSEruvW1fdOo8H09TXpt0v
ZSO7MCt5NQIlZ6c7ZHQoZOuvvV+NS1ueFBu83Q0HgjCxM5XdODGgfrZPdkW9G8QZbmwSFCthazeK
o3giiAg/pIW0gzmUFOGYMiu5bkufZfYlsVBGKIO9f+QlyYIShk8c1SkVQffoJEEufsxlWdI61192
WHNlRBQTF1R8sdHvaGe5u7fGhF5oeBBfQYkQMQOQjQXbmk+3Jzv1uVs9FOcTQq9JZaG6O6m/dE7V
2RGbqbKqfagK0mlm06kacgacw7rya7M3QnvGklbJc+w3V7u3gdBIrAYtqv5gqmw4SxlNoch9sFzK
tH+19+Nw3jUFPit2ErM/XRDPbGQuHMVlas3KRF+G1m6CVz6sN6GjQ/02cNKXvXXzbsZ+tl9ipqC6
k7bpsmPcnFBED6p7I8mZ0QatoBYMf+bqFqB68MwfpU6SvkkARqVAnR0BurymjZMiPMNfPQMNozCz
kVSTsBia2Qzs68WT2I7K5kXKrlYM40zs8n4N6nkZYOygA2mwQ0Hq18P+Iu1wc3OxqlVjHGxu0VBx
ipd6Uawwu/IQgSa7dqXn3fwyYndmO7fESCVGZ2fWC/mrfjuP93DUXg0k4KRlhceNA/FB8y370x9m
gYTKm1HPa0JFzc5AyOecaX2tkf+b6fPbe+X0g8usvJo18/aiQK0M2T15By+lTVhCnKdva6MywpjV
bg8vfj9OffpnTQH0SDUeGWP/lZnUVLKn/kv+fAs0WyegjelwZpYS/3FwdWvv1e/nYb5NJvE0o0f5
XQaUmnPSiHd1QyXC3XOJ9k7s7J8HAQ12p4uZUx3305fLKt3UkVksr0EvNLJF0bd4iNOd2f+6jXde
5imxrcMbZRd+/gH/naqN6prWGv1qsoAVDsRbZ8ozIO5bPA55p13iooHZMbeHBPr73OeNW4TYTki2
hsJShLwQkgc/VBByfxsi5HpRrfIVXlRsKu94HYc3zNeNuivQLgdHIRp2Ea8Y3Z53w964QoNkhaty
wkPyOaWOsr1sBwuZs+ZJz3vn8py5od8bKci6ngGTbFGtkeDNuhj76QEaLCP6FEyXu6fyU9nyuGjO
aX2zDkNtVH3ItFNnQfR2zs3UT1cX/+Jjjsd7J0fpyd2PbtBmXum7vW7o+g4qL/LTr2NsVpWhjqXK
VMRXwBs3V0Z9m5REahyGnZqrWboc7LywEsyaqUyiceLG1mkCGbApL/tLeaUEbLLPpzd2/bmPDWVL
wqI3cDS09JDwe++pdiVZytltDq4y8CPuZj6ubzbuqD4/OtEzbKKbzjI/G+F8P47HjagUmb0TT0zs
n4CQxrJRh5Ya9InmszU/9VWZitMr2/UkfDl9lq/1onxby0EXf1RyRAI0W98cPAcQz3v/uua399Zp
nXBxdDccQoNWRkJhyBfyucDCLMjADPZnVDjx5mIplFJiZxub8TIZCmbtjF76rcL1GeCLa6CIYyfd
qi/R/DA8rxpcRGUsc8a6QOwuvgC/4X9j7/YwUqTOLA5mg4iU+im47ExBFYqNI7enbTLvxL3pOfjV
uwAH5eyHOUfnYuk4dIi0jAsgiMUMNUUqAjisXs9bYZ1HnzB1GTyt4bB205fDEKd7ofKQrOqJ/qmM
eKOM2Xv+kmPc3m+8xlqQRabknQKcw5sxObh7q7/WNuow8cqLXcwuY2HiZe6JqAfK5It6Rrlu3q7r
7htxxzLzdLdnKby1unv2T3NiC0+1joaGPa+m5eJ49Oa4OMZtvD9RPOBnj6SRe3UWpbuASsieJbYI
rVWT6WXCp5O/wiEvXwH1JnpJqGRpo2zuxgF+ga2zNDWXoAFmJBeOtI3mp8+uaqbT0A8LVASxvN0J
+xeNziTFcF/hTVmEQ0T+FmzcfGcfV8RF70UoYEh2wzKWQxb+2wsxBSDiQlGnXrBwuHufO/xVI6ZV
uDc+TgeFVVIudBMvPzGbQ9B9k8by+jy7rC7L6kWOzAHvT+jiXqzij2rcfBX+fqZxpqHbMUJ3HVlX
82pnI3jzzPezObDB4dn72c0/TUp3sh4Ye16FbY2LGaGn8920uTc+s6d8WrqJnXizykanzFzkTkiX
fJSa9RwtrAo9CHTroyEv4qr7dHq6+WVwIU2Qwt9FIHW15cTsToivVpcxV9eR2RptyO5k8xICvBS8
Z2kMYGoEfOLHidsJXWV0fZMsV0FTRKXmEyS85lXXqWaHhU7eamfmL+ePanq4GFLBmmnbclgwuRuw
oOatZyEf6t3GE513n03tMS55EsEY0sfh48vO1s3iSixTEpJbaG0iWhkLZ8BDIcSqVKN6e9/xKqu6
lb1FXvft5CbzcviqsIw8K2tc7SUbujOSUeRhL6OOnawLi0jI6zjZWn8lxLxCMRH0v65DzAWmQB1u
dL5gWz9Zqn01MQH0MGq0BGGqXtTP3TSa8oN3mslLzNnjrg013dA4xVyMdMZLuEazDUzdzsMVhQlB
+DQ59xiuRBlWji1vU4JML9wXz2Fw2Cp4yHin013Q5XRfKLiUJrJ1MDJiysaN8Hu94/OKU25pPP82
aUV83b6JZiKfOeVoTCIbj8FA22hEWDvpjXrOzZ/G5va2wrVmsQ8LlO+YQcmtHfBA02DuHDEPN7b4
/YxHcqa7TojL9fktwgw6kMT/mbOMM1ONsDiIuKgYJVjszYZRWVoz8xp3TydPasXfya6QCl/y/SGl
qTiCZW+HpwNPwZyzjiEQfk+CF14tB89C317z+k/n6VbwwmRIUhEgkW/oIAEueRkH9D85NGHfWHl8
UXyv1yvvifiDPZ4ULB4NzCe7XGwJeGF65GsZLXb6DQNrC6JG47Im6sUqn/hECBuOwJfeKy+0jlNe
VCaY8vmRve0zb+HuIF/k1cZxWs5PrsYCSRzD2yh2pGfC9ZQuzwialIS80ECYcv59wW272BeMI3+O
bMDkTBwJuT+GHSeQNdQ2qBrwc0Ti5eZvWVJx8c14lSxIwbOxbPgLlT3z5Nb882wJ3BMb17gl6WTK
b//vVxdI1BGDj46uCFccwloWpsdnCZRNzDKVPLHkG8wj54cf4za8TFgtQjA0EDuMSpCLQeRvW5yK
yAmJUsicG6dFE/Rt3unu23bAH87seq488++hhJS3ODl89xP6TEZI81bH2IoxcX5NLQjxjndzkh4U
ew/MEWcUkESGPeFEmbfnGo/o5rCK3+eJdbEyYMRHUqNMl3USDjVKexxJ1Pmcm6luEhHMLXJ8021o
vV+n76THzXDOgcTkHv2aAH33pDOsbkWTIwZA1Cb1TWMBzcUnEYYfulNs3skVjkVsqcMaQ4E690pm
+OaJJV1dJzvvOik5lPxi62r77EjQy4g7wks+Sqc3Xt7aPE6r5Wmy+4QcB8eKxxahqqfQqu2BJ26L
IMjtMJwSdGzgCzbHktmcTfybSWPJtCbxu2CWkSNjRwrKjUTtQf4sIAA1tKQDJtBZ4+TxVje2TkQj
IhmFSOVinVfdNwwuUX7ko+MqjmnMS0l+BMiJONUxzlLKKcZTcBpbNrfHJZefE4CMhNWM9zeu44Vz
xb4Bm2cIagbJRHyoODAIva2uPvk8V6FX7Mi1KSeHuTD4Z1uMcJ5Q+aBlQbILRIE0PzRjdwCM64m0
jdFf7b0Lyw5vKuQ8yVSzbv+HsPNYbl1dsvSrVNS4EQ1vKqp6AA+QoLeaMEQZkIQlCdqnr+/ft6Jr
bx3F1j2DG0dHIojfpFm5cuXaDlQhW9DbuUSuaCQriAnmO7ecn8lldfdN8eamT+jOj2HxRlVYRipk
XwZmi1spoPKWv2yRDHL8kr7tTSjW6BGCZMsumSXPZvYdlegr333Dr0KwzH0Yc8mFyRUSSAWnLmVq
oVtnTnKJRVZ487C3rrEw45ZPJPxDGqXw4Z7yFhuHF9n3rTH3d9FypTPxNPzbW/EOG9gX+3ek3Cau
+i6URycSo0Ls5w4jBpi1Lbhq1FT3fh0xM5vvv2E1xKU6ZI4v0ZVAWe7Xm5xeFb4yWzVgIhNnyObu
2D5qTN4Zw3Tj++w+Lq7jM+uQbYWLnN7HJpsnJJe5FcsNa0DFSV3ykpO9L/n2YBecKP8z7HWseHdP
nAkReXKtOHwmj2g42TseQ1Y0Oi0tjpy4AQrLTIDN3ZH4ic7dUUM9ZGGQqWKoQZb7m2DjgeuQJ7ZQ
buzJMb6RJDdbIfXHKD+utjhrz/CEWIPMoprxib/kBVx96mSAwmJgi7chpIKbALA0Z60hp+bhLmAs
psSCoPku9m0zKKPD/OFuqFSIw3xyT56KHjKrwK/8ehDJ+MEzRjU7Zq0d3xgx3JM6w4OXFSePUZs8
es44UJain3tqTxwP0b8q86IXPx+d+/cFIpV8PeR53dcTB3C5n1p84om/V/c8+Na/0GZ7TzmCrFeT
SRMJwVj/uUUc67qUmOTsnpYOS7yhM/Y1x9JT60XVNytTTpkvzSy+7emj/sjDw9zyyM+4k9wvoRmM
rwiKqOMPJfYM3jlHm+O5lTgYHf/gRn1xp7DCPQncQZjOQ8Taic8tgAx0XJ4F4nPz9luKiLMcxYg8
pNslok7o7tguZ4RiMItJVZ8R6d5hLg7Rjnt79k322xifManH/tnfzApk0BxeYxfkoTikm+CQ1RCx
beyn8Gh7XvLoH/sEbu4rgqDcPoUPlHzB2pk3/T3fmn/xxAIriJ62LPYReytcjzDez1R3tQEppafy
CY0/Z347h/KSvF445Pf/Oeri/zv3TRtIJOwb/95DlGKy6Z/o4zwA89FYyfF9BvfBMZQgRhjrYskK
h3OUxpLn+Mj23sKzX/KtdTo+tBt7a/Zel/fxiVlBBa/+CG2+bxshe8TRyYzRgzGDA1KKsKVXAA2z
wMGyZ1cOQOHfepVf+adJFSKN7PGbSqIjWobUziErlo9J08vDu+5uenpshs9AemGhPq/8GnpLl0QY
HSXpQu2t9BqQECBV9xTUi1cW6eZJM/OEANyaWdV50vSlCPjE/XToONgFFqDHLtHcFMFE7NKjd+yh
m+xusNQjnWN8DS6rzbR+bRec7aaP9Q84iEBGz43XnXvUjgNzim+Z8COb/6ylt1AedtiELpO3ECEx
w8AgFsVHPTz6l3DANwWTo0uKPQUWRkdRXjGQG9v/FNFMUHyA4UmTN8RSUY3W8niueG9EypG0MGfU
RRDY4nC8adHBpW4QGP6Ucbe4LuAndzNhp4nDvbVz5n25Hg9AxmYrJZfpIcbwve7L8LGqTr6sIUmp
DS6hRW3bCLr0EUrRbXh64RjSfCLMeuUHR/8Z2e9Xb236LSwZQBkMVFD2zuFdSJkZUQGgjCSzIBXv
5hbOeNFgg23ercNCnH0revhrIyj61ouICCSP3D7Jx7ZPpinIyG4ZfaqhyX+qGRj25GJYATB+0Lx3
XjXFioQiYHxG+wiTmUoRHSZcL+TiwQGUEEgy3gwgH7g1q1HMYCX4751vvFVQxY/D+7xEgcPuPZLR
r8kMb8h3h21KEBp27oxBv949fayKWTGqy0RlgvGevycnTwEDKldIa9PR9P4pvKzCfuAT8P734DzT
UjnU0uti07jrBDbIZQx4SmyS1lNpYI/EZSvWt/7J9pEVf3fYtPcLUnt7TvlzJCYwmj3k1cH+1VQB
LAXiepf8U1qm93kXwSLovQOyLapEYxV345N77B+TR6hgP4VxQUtM7E8si9hjx7G7undutpKaXLjo
EHaxmihjJZXBuIuhlGijOqpTuSezrrcV142shmjn0/IKfvtUu3ZLrC1MR+v2hTtc7uI9N2h4TI5h
M6w/gjbesOEf+7RCYOTI3OPCq0CSwrHlCuxl8VkSmbDixLLxxjWHtkuYMtLW/0q9Sl/NFMpqqV6F
+c2VwdvDAxCaX22Qd3Ktwi36Tf/cp82WZqCBOtU4NI/kHh1Ht+TpbahfoDsByv2mAi7Sb8TYhXpQ
jDTbOyd1cErVvtmzw+P7jlmJqUlOkoqh4M30eETyENFC+tR2oTMBVv3Ix8W8PXsmRxy7MavCzrt+
5MPB09PGN+KNKrGynBpGoATrD7AexLCivsTsnWuGlQ0vvh6CfcBQFfEYSvKueJyY+s3OXBgoRiSG
ymt05vcuo5ofQC7t3Tl2TfiIL7EzG+/Yh0PmEeI4MIG8JrnMZHTi4cj7u2x3j6Q+ovJuVSNv/wid
tIPCPrlHtNclD4qm8bJ5e4wwM3T8ddk16yavSoQZ7M9zYF315T6KbfcMrNN61rjF/Tr+U6ORKr2E
h0Wh8l2ZOJwiRTd/RKdPImN6Rq2ISgFRQeW+I5s/olLjPejISk+BcMfrT6I4b5EPVumeVN1Knujk
p4/hM7qgH3kQfeCUBqBbEobgBfv3UUe1CXDbf4ZdwkFW+50HT5zo5PR5DwQRdJchnYz+/j1Q+20E
kEVUnUDUj/IMLZmoZG/LoMA1ogxJ0iOxnbvBfiSltA153aDE3UGZRRAWe1nj0+9z6tdoklQinCTF
ejm8lPPSxJfb5KpAaOHDe+8Ghd9FN6ZnjEQtS0etb74ZGEkZVT7n8WU62iTFHEjvdiNwqN0R2E1K
XhNQwODdplLwFhBmDXa9ws+nD1q3SDxsAipuXSz7+ELM+wmfXkYXLimKm5kaHwy3jHcDLEAZdxOM
p/8ppXZYhAvAQC/G4FB/BmYwtnlqJsvd5JJI0RNDfsa10pjgq73cKydsJL5fHV4DBm57NnWS9DI0
Fg926ua1fWD36uqpKEHPzJXxeQIMT61UxwVfXDnSH95+cQl2oB/9XbZHhjjuCk4lfZoUqJflHEbS
48rsgL3PSso8VqQ4TXSPMbpYaRFHcrd7F2FUNy42OKhTDT1/nPxxKbvFur/h297pVvwU0BXWjVay
wYVv/HCt9cFdHvmU15oBeo8o5/DD+nHWZk4DxlrKhFQ3gqckW/YLY+QzsL3U8NvsEBRQhOzBflqO
ZVQdDd+JcwpnR2R2TPoTGYXdk0IqKLeYCzY/Yh1voYKf2IVtfAmVdF16xdIcnELKaO+3hMDVb3Du
MluOIY+PClH9Zrq7kcWkdgCFrM9j8dFcbHzNTCGJRyF3KFKn2lMS+aU3UN9y4keT0ug5KMiDmtAm
WjShzW85agNntA/NntzbFwS1x/cz2dccL5iqrsoB0TwdYYpzvPfPIzPe9cqA6GhQToiKAzsX8sYv
2PPpaXGcMcwiutGRQkhOiH1gNQ0/XVtR7plPspmxuT2NMdBnwlI7NkiDtFRfXfZuubjv8P+nm2+1
3pGBA8fk7YHhpQvn2rsuTYMyp/ZrMpHqnyIHKT3hNgnEFvfASdtXmSm0MycFoCEOocZJBl2Mlfi6
xCUw45uwqwXGeH/OrQWOwW9T/EvI6TmM68I1l82w8o/7wEp3g/PqsOgIPRoWmeCR7ETFV2k7T1+1
e6QVsKGuM9D9JVlmtusdgQ9fKa69yD1yGVAHwOT+Jamu7vkR7mf6qkiO/gfpgO1b3mGxG9xFaz22
pElk3ytTfdmanrU2J0rynEr9Qyb37OV+1bxXo/ZVOoXYubczfrHKjke3yiziGtuVcOKAYPMOo/16
SAvivwfnmBJKZs50Qsgd8inXgMQ0ard7guXN8OG4eV+LCJT68BENnrzBAIlw/b7ASnmTJxgC8Zfh
GeTugyewb4e1UgkcS7clTRcpdOuVczXW49OR3zv320WJSplOsGF4Mttymlfha01c3AVC+qHydYic
DGLbE59YfrXzyY/fxFieB/tRMTyACNy3QMJEI74WkAyRVRPpsTl6KI1P2IbEXtWDDtGKmT6UXswh
+3z20XJa3lG02I0NlvHu6aQpJlLQ+5CpIqvNm0Z6BwKxj5BR14jJjm958iRKbtZ6eGUBc9pfoKoy
jFTDDIPlCXuuBC19DsQcOTNZLQ6XTU6MH19vVqeFZwv6UVyBPC3quF4y0tQtgy5jq2e3vrrC0d/e
7oZbQ0VJLwc+k0yPXGJ9Jq7B4JSD/eyhB7IdsQpNMzTIjcH9OVu/5rkY9kAz3JyjtAk6PXwy4aUM
mzLMd75DBb9fHtInCBrlahq9Ol9H+Xc6acZ57zSC+4O5O3ESqO8bVBi1GC3EfboHYp0rYGJUP49w
hJqs2xaBxqiiIjIGt9ZVBvSz9XdxExqlSzTInA3fyUTozDqo/jGRV/KbjfWu4Sacgs0UkCPgyRaH
ZF7C2OUanfvMdZEeBCDVygI5vHnOoCmCemgAfeUgl02mMjDm7EmDI2Nx8vQOiQjZaP+2moACft5n
6rwGku/OSEmLsNqKLsllJAAGFYvSL7Jq3sU6J54Q2Ve3HDEaMhq/mToLpkbAyvqUKt+BSoHm+iR/
3wzVt+fOOzyCC/6SykbhNrtRR4UA4LkOD2S4y3xecDToxT+El7kluM9aDVi3I3g8+pWK6ZhY4fmV
T+EnBoMr4GGBiXOZrIB6dqSCMGGuY5jEAO3S1gBPI0WKBLsHRCTQky6GX9x/mzz7B93bMAQobkPw
WVz/OqKwA35aYqP3QfULd7wHF4iPFfgCYUVFLHlJcgDwUUWmKi3kS9Jarj5i4auPw3TPSG4wa0Xy
ZTYVhB64MDqCwzGB9d2KZduXc+80OvhXEGEnvGXtWkB/5OR9Kx3dostkT0WjBxsJ7kE93PjGhO8M
YYp6w1rrUSs1AZavoRoJgLYMKY21iYUvxo5TF3RW8GGsFXHdVPOpyl/7lKwf4K/X5YWyjrE0F0aP
0jD9c1iOyWMgU5Em6i2fro7VJN89MUC8JnyvImVLOgrCUU/v8dW1xica8Aska0ob2F3nAot+T/xP
eOaQXiNza4fVKB91NEG28dHfDYz0ubgOri+7WEsxFQ1VnGF18Z7jS+vmSqgMcCM3QL2tMchhbWx8
J6hjhavPPMS+3bv1y70wwm/S1cfT8MtPOeI6bhRcmdl3RKEZmFOQAexplZwJdq+BNs4TTAFYDui4
Xy70t3vaxtcYark00OkTOgjBcWVAahDJYB951i67ym052HIf7wRwFhGniaNmCyP8Ugw7rx7cQFxV
94pACXB2OS8g4PRPEUPUB9jQ8HzF4JuxvrTDp4BTCnILkwaQzIyfsOi8YkZ+PC3vyR7yNuA0MfJ9
DROcSsO0GKqkw6M7ST88/I2/AYAcyT6jnVLVNwp/wLTrLsIHPogC1AF8rTFHUbn43QtpDJQDlXwF
nn0or6rZ/VUPT0cC+PRdj46LniG+73nomB5RGcYX0IPGqYXhOolNpqiFlMpC6DUjJ4EaRp2pRzjk
iQQxOE955n6YhwCE8LBOhCbH5X6pZwBaWG+bsrQgumSwPXrSqI20I5RM95RxrQViknQf2pzPGNfE
q1K82A9vW8j125vsngnTPLwECR2t7IUPJhMcRaECLKJR3cOrHJ5HB8QFqA/ePEj3NXXZBefYmT4i
AwTgEVujkvJD7xYfXjomIRaJ8/Cq/p0hwySQJEz4pnLCq2MqKa/MeafPhjcVnImtRlJFQQ0yXNwx
0/Bj13tF4T6piMjLpQEQwUitUN+WcUMw0kwJu4JHeiAT1ccyORfrNLozbt1/v/qwgKDT5WEz5bXQ
OYjOAO01JlpALnIIP//ulvjKZrQ20nZhZaZvJ/LIGTiM64G5ySwveUkM+5xgr5g5+5ybcU6Fi6Dh
juKOlJ5Ra+LOPfzze44fIkyCNMqkUvKKkMM5uZP9UxFK1aHIbR7EgXgFcJHLTPusK/62pGXWSg8D
7sw1zSOTLom4jnGxo028ZrXC7uMQDyh103/hETBdcdnlR00C7XGFLr5EHqQVbju5LwzL30CfoNkQ
iJnamkKZF8/XBmaf+3wHBh+czp6heJBHdA4DEQiM1FgS6bW3WT4IAUQNTrQHUsjOGDzwKm4UR4lj
9+jno8fKyYRkRJkSvezS41BCQUKLnmjbrx+kwDaoausaqQbWcZjLseEpix2IeWqkNH6Q99fkcPr2
QiOrYDW2N9ekKiVESCgZhCQ74S6TRhqpNrULogPmundRGTW9/faQHSBpwOKoAg0Wcv565IFAdqv7
6EZB4hqoB099EHMqANWkysY+smbE5kTl0yrUkMMDQYGTxx3LfTKN5BEIdiC14UwBV80ey2KYrwhw
G1Jh8rd+zQgG6p1NSqqicymT+9AALVg3y0MmJde5FnQDMCLy+mbL/FSmepGzAOl71uwSy3EdGF6X
cdJy0gPnIIROYoo8NaeTH+nAxiLrNLfnId6apSVu5kgQJlJ5jUxHRI06mAxRoNZXPrGX5vD2RmB+
IclUPq6ZDMIpQHg4KNl+evog4gJj9W6JwK0oUZw+HFJzr1sZPjh3Asw+qVPyKgJgIt0NuSRPapID
dRWfpYLFdfaBS63kfgMyvMVqfAzLiTRu+soYD+Bk/AGxq+NX1D4kygEdvGw9aoEydwFc46RJbiHj
K8rpCD7I6M704JKyFfkU41ctrI/hdxSEyugY5/g/AEPSd6g8eEVwIyjuPFEkOi2dP+AcJKkZm0+s
f6SOwu6SbbUUk840j5xhRN59PKp3XDLvzn83YPOV/efU6huJwJeLnGRW8L5uAexzPdBi3XuG2vQ5
lPrUCMhhD6Ql/Cl8reYX2RCBt0zvPYNiJvsXiJA9h3nogGVAkgVvtovPMA0ucYUkKhaGc95G+eo6
P+Lre/uRyGIu1F64GUTnN78TFZCJHn8uVoVQUssWtDAliA/E+1cojTP5pdhq6xsZWXQq/CtRzdDC
DAGgh1aqNT05j56AM+ZUTqxgk3Sya46g0s33YOYFAc893UdOcPWUVMNIWiOTIyuNlJu7G5PGkFia
7hsW4OaikEvWZOWEXW/EL4mTSqDDaTUSpQgrPfZvfdDDIkS1ya0nx9BcssY0Xj7S/etzuPGEac4s
EBs8YlQ1vv5guyveL6cIlWOwjYTcdZfCLaEwPTzNnfWZpPs+PPTz12pxV/xDv+rB8J+hr7CUagEs
pWXwqq/sE1jOgfxJXxEuk2YXybyNBruFEVE+G9AORl0v9WkXEjV9I3uElz7FVLBV1b9nhu3fcV3g
PpQoPo/vdnyCvtwBOUGavlJEeAc2ung7ToZQ67vBghpN343XOv3kWKS+OHXCy94WN0p0EdlAJg8s
sKBieoQAF9vhOZmr9H+EZRceR3WAA5zooGPskFB3kWNw0ewMnvDgNW5bCk6J+KaUXWHHMUPy9VdV
Y5h7I4tRBWDbd7LNQ9xFjHNcN6s7/p/a5dCe7PIYdnngAaR3aEiC8EyKxFQI3RjKg30ESaEOCUih
4mmBva7ZbdYR1QjKDI6Wsp1AfnUmS9pUs4yR9W7MIJBP9R61ITEsjspHfMhaX43yAeQ7X8nOqDe+
m9H4MhVe3h4vZCo4vBX3ru23CQyVngSfdDe+MDMSD2aH9tLLwTSJpgFU8a7+CbqOGQBGEwDdfHNY
aN4zFQWV04e0PsfcYqY9otJ/o3V5fAS+udF+6DoaJuoQHHolhqiGRN652GOJ+bqd1wzFQaSBaabM
u0H3ups0/UtIDVWPYIwTQLSpvYRoF5xiHciC1J+mDdJkoWkypOjVy6OS2FnbVh9VRAn9VfzO4UVd
PnFf8bF3+KizO3yzl6fpGYD4j/AWPnzDa1+Ef+sR8OwQ1JnXwXOxP/tNsqGGKgB4vc87J2Tx+5my
86QXYyzC2NMEHasdaLMCDMH9LWOg9bCOtUhYqpYhGM5IXnbcuDOxPSaqYyBPPsItnxM7VLJDzGcG
7cMl9Tst8vVlz6Ce8uU8BWpOQE1E3W4XiG5dJXgGCr9XeXKfUhz0i143yHGdkxsVhQs0+InJwr2r
AAMgItfoeQ4rO1YIg9veTcr2FNTank5MAhtDDhWIZBa8y1CG+UqCSEGNXvJBM7OQsj593i7efnRO
RDmHsKZP72VP1PVa93miHtCMTpD6Xm87giIoBtEhweK4zbPX0r/wfEcNeqFi7T5xL29ktSMn0mj8
B8eL7nMpoeKBYU03Awrn4fxMlYxu3X3ojABt3e6TzI1KtIzy8tac0PPjzskLgkeigq0m576GqcAj
UplbEsM6IyOBD98H/+SIqiFbQ0UmYFj9mMlCh8xKKBxeekZyAbDCQ+pMZjXnT3hPW0jT5MGye4Sv
MrBmp/BKr8EvjbOWAUU3EEwl1KjFKVSRaQLtgJFrVqmCGh9zlg7jR4/20ClgK+B3SxMBXVekWpDH
vXk+xLWDqqrbKiT5yErwWgNHImXkY+ywsbBSaYxsE6W4G91Vgk8tqAA7d3rjjYvhvAtgPIMPU1R8
ck45Ax4Ha733y2ygRGvhShNr9nyvV3QQeJv01H/gjvSBMTpgHZfEO3ruGrMzJMiXCvvMgKPtxlMH
pfdwPSpCZohX2kMTKYPBsg0Y40eMOhbwnOoz6EHQJ1SGPQG+khW+svBTdUtQU49PaTOyUuZK8U0F
1aQ9UmieaORpkyvkLi63r6xzgiENk2zOONxuxxC6FgILF3tPiZJT7Z4iaCgWIdR+ayRkVwmmSRkR
jUVkWexzPa6GFP0oBVVTIO/BedRl+yH/dcskZABaArIyq4bXuRim2yRASe2CDz6IsX5ORnR0XnVc
GFW4YsJizm0qoEIRdfn2G3wVuDUYC7LXS/JIdA63039/JRgH9T64tCDQYcHwKr8Zwu2geSnSY2eh
22455tC12S22A4UQpKAsJiX4A0Jy5ABpuYlwlF5TeNPXc18hHOJcE4Bcgnq2wIc6I3Mgn+DuSAlW
PBVvct5qiTYDj6cChe3AspOrDgk1j70K6DWTKIXZqLxTnKBrfzMxRr98ln9OH5Mr55jEDBbT6lR6
OmFcDJljaCRmYA8sor5BvnWYFtmr36rec82hMDnWTXi0Z/xYuUfg3a8Qfp43T0Qh3UcjfNEmkMIu
rOBLOhQqHapR/OETtscu5eIWw5M5Om/5gvbEJj48eyRGGHbL8BzklWy3NXyiIWV+GEtEdKSnglIE
UWJYvxieZYMSoJjLW/WdvvReZ/Pj7ASYLrRexXJwG4sn/WxuDdSVXbi8VCSILSe7D+u92W4qwV+S
t41/mBgEHwYRKDkkDAsYMokDu4D8NGj7MPAfqdRz3s9LjdUwpgdCRImbdxo305MdAOpOiGK2t5hH
SH7DJtCOoYyOWxrEcc0XNZB7F16GyvH5h05T9RsJoT86P7+00RpSqTwVDYUmC3NT06vT4V9T+5d+
JmENuShekZKHTTmEFP1HQZHvxJP4AiZaP6g2Kf8Qxjp1G1uqxWyOhc2Ym5ezm8Dkm7tiPusdhUsl
SJvEY1PGmyBe/KS+8Y3KDxpDhmbKCKfQpi70Fd5eJ/s6P//Xvyv/R2sPV7vN6bOFqDfRqTAtmzUj
bv/93/7v//vPt/t/5B/N6F9ttP9WX6pRs687/k77bo2Z+8ZQeRsFGscSXdq/PUU+FYakyihgUJC4
+vac1L90e7TT6kGYIAIGWF+thDDF/ZNw0inctz6FQ8+L/b9/kW83+/cv8uV19aN90S862iYnf5Ht
Ri/IhLujfrRukuAVndq/P035bnGZRsKoaZNObeal/vna3ePWPowHghjkWPSjiclos8kmZk89BMlv
7g+6Rt922etCNI/Wfx1Juy+SA+21UOSrwtsxbtiivhpuq/StT9WckcTzKSOa/v5+qvi8r03T6Dqi
vGHQD65ZX1ZTe9o75drSMIuwSednM4VRGCPIS6iyvjJ2bPH3x32/nGK6C7I7CISbX5ZzZ+VqqxYs
58Vb+S/wTz8YmOOi/vqz/qD45v94Mx2pOhnNSpnhG3/unK1earNoDToPkie99TTXQRU0JksZNmBJ
LflHHclvj4pQ3WHgEtNMvr7b86LXnXVg0lcv85G3/XhDSB69JDRT8C1/X0f1Gz0ajdHnyDOp6DOZ
v47Rb7dRVST9tlF/Ce4gXM8wDcRPr8EHlPlBhKDjDXJU/HlI2UCr//dHK2KLvq6r4TB/XahBICn/
ZQsv7bE9nB+c0NWKq6cnNnrNbF9cbN9/eJIw21+fZMrINCsKk0ExOn/uYCUf9cI8cVhuXkaGODu6
EEWAc6I1A709/wdVr++2z0Qjn3GEaJkxofnPp2lNc8n16y8JKtnb956UAg4g+z+pwxtC9uAfbyV0
4W3GZikoBf/5nM1ZUq3uzPp14SJ7yZg9k2W9/Y4c0SBKOgc9KX52IMsrn4lx2QypuIp62Ee5pRNa
cL1pxV1iWZHV9Sh7v7+P44c7tltq2b0fVuRbY4RAlsZQHtSPVP3LkhSb6lafW2y+H55dKmYRchFi
s2tvWno/6tgb3wl9oJBlosylOwo+7c+VYXxdfXNkVMfK1eoeruijTplMdPWZwRTOqL3c44RgdJsA
8t3cbutO9l6f9GUJawe2AWMqBwiQMCHDmzaE3IgV2jtwsYP3gxEzhbzbP3bQ1BymF1uYMke4yt8u
Xy2dK3WjI//W0WqQ06mgAQcSAtENQEs0PSTwViONaJEf2fyLaBKAxEgXNMx6AKheRfegNXCgyT2B
md+kiTNQ1xKcZVj9oVDkcKIN4M0BmsfuBRhIcNMEQAjbm6ID1Yf+ZvDDXfvOWiKz+P/f6YuknaY2
zGg/EUTY0W79pAS0XO9hmNDBFqvuD071W6fz+8O+XAF00PTTtWGjeyshhlb7s+TtrQ/K43nyj9K3
yrcRA4cKiSkxjIJBCX/u175F11O9lXcihjpRfKun+JfIXpgP8G7aOeAhPTLEFWh1f4yvfhHk6ZYm
1+PEoK3lNrjRnwYrYEuHlEkblJzRfniZQODo74baUiigvtgSfRT6kaZtS2QZNKF0sxMz3el0igQZ
XRNt0/DrKXaP9zGlVYpdgByWp0HQBc+5wqRTRzffWNxfBXXWWR+nBOYoEEP5leEIVQTxLhmGTFGb
GoKAeLNiDY+5l0NzAnl6QJcY6G85tYJD/BTEyiU60LnXjSlDF+vDRzHN11Botn8/Nto3V1YERo7K
FDy0So0vV2FXnbRdblVYCDFlacuki8qbzTAWwm5BcAAxtSKo2WtmtqGYNO6BGfz9KyjfnFzmmWgq
kS/6c4w0+3N31d3m0D4LRC6NnWvjJ+pQovuc9vs6LmZlAEn4J/lt9RsD8McjvyjbHHJV7pSc86u5
CzG1VgQyyQQxOGImxtJNf1KWV75d5t/e8YtlPFbtOTcr3lGNiEGP2T7KQYCgMV3iXvPT7fwmtvjj
7YRb/s28leaNURwKb+f3XlbD7WTnExXOkODehIguBWn8SSb8/kPg+/1J+u0Vvzh7Z3eWNyeVpy6y
QwJqfKcghbDvCPQsMqEQjCLrBX6OCdjix1If3ad3mI4/HCbtm3BYxwURehPDMVlS7Pxv7+7c7a4q
red9ViE9cZhRWIBrRqfrddnFhe6rAEdkxg2dMps4OKQpGhvLmJKTrUfk9G0G4tZ67z+NFP3OgvG1
TMdC6dTRUVr982sdyzw/nLVSI/lCSYR/wiGSx6KlqI/+Ov/7YTe+S2j/eOCXE2431+e9s6R62N3D
px2pdU/NQ+UYyFQkoL7f4s01lktQIcR8NnEnR48u2qj+9QnDyaCASlOPlhyNyBaafv0npes8lvbB
dfPDYVW+vYqWxchIQlJD1r7c/lrdH7q9jSaqRYQPQaTw+qJVZx8Wvuz+4Pi/i7pRv7YcsiVLZyjZ
l224mfpZ323ELF/GqopMkApNSGBSeKO3oI/yJFMlYDfQPvDDufwu6P7jycII/nYu9dq27vc94mui
3Ut0M4omuwrWTr0EYaA9iGoVCOlP4ozKt7aAoECRLcfAwH45B1152R+PqtnM6BQ+RudIDWih9GaQ
/2DQR3RR/CRR9u3JQ/laFsqeaIz/2oPf3nSPZHFXVKyxj2FllcXoNStOkjc5iRCF9sbHZRVO6QUa
//Tob00QMz/xYyYDT235y+Xft/WpfNwvMmKb2UqG3iy/FvHZxZUxkMV9GzGtUAzDceW+Gc6noh+s
FtOzftpsYV+/hJdM6frfr/HllD1tqTgYd8JL4kbXHgkY+wGi/ne3+a1JYWoUA/1QEhZzKf88UfLm
ubObo7DyxNj0mvQzOQsTTC3T3oPUWaQ/2pTvnBhRGOqiusHc3q9hWL1BTZFsDwUIuONPOuyOLj3i
IaUnrpHorgah30NQFr10EGdEtxzY9w+v/a3vtjDtKgEDYvbWl00u74V61W7FfSbqzWhQLKzQWu7j
fCJU1OhelRlAJ5pplWWNOJaM1hoiMHcfMkV8nNg08MMGNgIUlHazYnEKKdROj5+HpAmanoIc0Xnx
S78Y1owDgDw+Br4UWu/nGD032stFv/9paISbnQevp52ZkTm+BDrQRDM34nbvVzUR9yVAz3bU+teV
8raou8CgnzKlQ/PlEL6NoOpNmZ0OT1KZmKPNqBxehUoB46oIFx1Krnpwg9aGDMdAjETZoIwg5HgR
W8qjPZEYVJu1GMRwn/waxnDpzSFjz/YIb8Xn8BJSOROFuF1cJded59zhGYh6n7mFhGtPixnh5PX1
NIGUA/sQkZQU6rEquikW+ltNvSunQiY4L1TXEOTa+YL6o0L1pzD96HeDm1APYUiLD4/lfXPxnOhG
SWzSpnQE9QyEFdZUiQ9wDk8D6vWidyN8ri8UHe5UZw8w61vUblIayMJy8PxUqECovVtPmtkTZ/Zs
f7C6v9zq15vI9AVmPAjA6h/IqlE5Z9O0yH8XUuyv6kQMt44YyRsEFGHSWqTCP5zP71JuBlv/7yO/
+DOEjjdS9+CR4H8vw3DG5OMoIbN9nd5+wv4UEZz/7fW+GHddZ9jk5Y5x11w1WlG8dN9q6mdwS35Y
yO/fCrF23UDFUwVk+dPYMNzqcLhfeateJsaelP4MWmh/nabTz94PTvrbWNn+7VlfUhLtzrDu3YVh
f3pEL9tYtLwWcCBgA0KhcvyfXOS3hvT3530xKGfUQktbvJvmkvrhs162IZtWwmyj/OqlHgb270ZM
+S5K/f2RXzyE3V2aw/nEK9LuCHH5AxpHegIs+OlB2neuiFEfFBcY7w4u9mUtncO1Up+GGO3uX/0e
gPsvl7x9usPh0x+W/jBiFvjaFM0ILsz1AIj6U4DiP7lm9RtwTkcCFsBMQyD+n1CgtpEPzVW6/4oK
wnvC3LYlUiuTt84lJxHTWKeUVtpomtNcHf84NuLbqMRh4ouOPDXKvNqX7ORuy41S12wyErzoiCKV
wsTdcKbEE4Z0j2wI2MDz1FbD6Tge/xj+f+M5DVmnuiMrKqObvwKh5lO5XkrxdIGaM74HZb4gnLwt
u6ALOGDi3X8c3/PfnJ1Zc6NWuLV/kapAzLeAhGZb8tC2b6h2t80gMQok4NefZyvnq1hYZc6X6ouk
klS22MM7rnetGzv+dc1LDedLHGbK+cEvD5cvhgjcRpgDlRtOmUR+sY29vz9f6Uttr2eL0D5H1gBt
Dp1j7oUjKepwyTm8FM/vuFz2bjSZy6uCbgRVPrBJGFtqCA+IgixrewYIbVv/GhRJEmn0tx9Bh0sS
LP2qZPTSbO2EIuP5nxz0raCGIdvv/uJuyqgGstGvm81pR89n+39Q3/222cRgVNTR6OByk8r07KM1
zg5nubIa7OOU5mG2hlflIXbtGgFGOj8A+qhmSsAtHDBNn/WQJ7hkSVcfLtZHso5fYOmIPPfeOeJN
vtI1oUSFzIVZ+n0OzfWv3U6ezXfWxEMl6kl0Lx8ePtOnLSqI2+chS/Pd1fILqNGpBkzwFzGYaw9R
V1VwkEaBKAm6ayRTGVaAdx4BuQk4q9AWKvDbn6/c+Ntp95bsub/AOEm1ZtTyYxA6tGxEJX6++6PB
IJJNPC8i3RClhnD9VxC9RIMmbWj53mXrjlFWqxZfTPyNU3w7OlTYH/25R6UF2U2C8MSdPYST2VIb
CDIU4ZL6x/11s/uP7VTLqWz6oiAq9OgtGz12LMoc+pfE2e10pjZEpWeTTgCubD8paf0thnWfaRr3
f4eKtggXDg9DnwdW6utDh8RdTqWuzO78cgqdnWJ4MkCFI6AJH5a4MeRoytitAH+P9L8qFDIF2Ig2
mJxy3wuSwh1XvzuIjcfhS9p9dI+ttk2Nj6Om2W3U2ONwlsP7mYLQNO9yjUq6/jA6rfWjp+4LW2J0
ZJS9aj6TM2VsyyfQTtl4kVgbZZQuK4D0tfZ2OFDMb3VXU6DnMIAKmuBsDqNJkbd3LYAuP0i8cfhY
ml5zXlI5gh3LObaZk5qfQTGx4mWjTPNwYemT4zh3GpBiAMMyu9RAzFqgdSKIDQHaIKIGBcpH1q6U
bBUw1SptzowjRPHfA9iR5uhIAVP9+2Iih8wyKYxZMOCXJE6iw6B8kL2i3TN8dW/Bd/xxKiCdywB8
72HtSlZm9ZKbANHLd0XKYAlk1uYMsQhjMqdy2eqg30IGKuFNAf4TM/ZpMAjdPKj1spO3p+Y+U6Az
8aHTOELmR56kfyhwZ5a/ZAQHGiO302Nsqwnsp/rRafJNZbwe2xdd/QhjcHlgv+IzZC31i1QGjhrt
kA1xRq0yqY142nG4bde45/3vNBSjzipZgzkG32xurQ6ynvYhZLA5v49Nxm0YxyxjN1VfgnCnFo8W
6Fpp5Qt2PIughyGJolmaYrZbj0GuQ0v3IDUPozGFKvUpLyF/qJ8g2rfreOerTDLtH2TpLmOUbxyv
DtYDw2xWwMRYSw6Uv1fVc3kG41AA81VTxzof7NH5twlpy2F57pZV9zhghr49Rh6BoLVXJOQ2UPzq
296KjkUoyq0UHSwbuibFndp/vPPLL0TX0cDC3/wXkTGqZbg4IWwghLGvH15o+MfYr1hzSZ0DxsfJ
tLJBrK1MIJWsOVBNvFSJruyN+MQvy/Xi1VSNjmGostzZcaewA1Ey+9Amq601/ztg1L85UrGSMZZk
QCo6FaRenFYmZmqeAwrlrRf9RiramDDUBbPFwJndMlxfltH6/jpvslhpA7Bq6q5AbpXRlHxnjmYo
ghzg1AZ7CLL7vQIfbLhneNEQBoRd42gr513HEOgmhiWCqTWeMyRYqq1aU7mRBrKES+Pj267TlUHJ
RYfz3+z9SAMR8kN7ZteRzgDYZdOhUf4QvDoCQmxz8G/QON7NYWQuHHv+By2y1WbBdJM9c/D5GR2U
j8r+9WosVhN4JGAdn04oRk3s3872r+W6Dwtns/p1nkItRDd+COZzKyA0CLSJhkxJwJp63vl8QkK+
1hH4WjMdd0+tFV2QC70XGirO3Mtn3mTVuhvt6YHGUmgDkT1sYcuZwQPyFwaQgXt1C7hiCGEjdawo
GupxvYsVlFLahH5zfswm5pP+dpyxmYRqEHvOm12DUg3TqkwLRAhgDGaYN4qwQl/9AkygJ9FHshzr
Mcp8xqFDAOMSnEGMB/sViCvvzx+PmrPgtPo0EQMaXFls8vUVouGgqfT+RQ1EUnqHcFAT00iiqCP/
M723tzvR7v4A1PaLcHyyEHFZNP0k3xsqgd6otFuAPhRU6zh/ER5cG6imUaIUPADyji/k01Sc57A3
Ai6zwXgtnIcHIHxDTbbxrY/9umYvGtmnYZKfs8vHkuYayx0KXff3PItX2tK2I6IgMXIyYEqEee9v
MUmtgjKYTMm5b7HGx8A3OzXtKB8kNgeMGIFDc8fzMMYbhvEG67A3ijHs7b8r9o1XUEaHU2NxnRif
mQrexLldsbV4G4dt/Q+SUtfL9fzbOeG7mzxRRLAJVgk1uR0MISTuq18rZxYDbRi8PTf3FAgWQDrU
c6T+7ZGjWI4VeS/EbqfoPkTM3nk7qnaAsVFsnv0dFrG8dXewDGBlEHykwtW7O6fD/1sxseE4zBiq
vsun86k/tz0kzlciidugfLEO7e1geUBRb1yhr4v3wnnD7FI5ay8HyhUCNYSMTEMkD/2e88FGq8zz
qvYv0T2hX0GsxbjK32f9aeAmfy8WAQNAq0sgFymsS+JnfqkY+Pt9tz/7vJ/mbolckUDt1B5X+UNl
YNz7df6zIqGiY7T4hEcsEIiGgR9w4xDGQgrSBJjDT+hbqygIAimx6JI+n+CleaF5NKc95zFdLG84
g/3jxpmBqnw0nfOAe7hRBLQwUpZsysZYJaHplW3pWp0BpgZoFC1PEN1O7x53TIbdM2sO2RhB3PPz
z99668yvFhR78WWz20CPKr2J5Ud1zZXDRj4WH48oaggAhrd3tMk9HhuknDPxGfikHYtSw0NtK6+D
wlDfv522K+0y0Uxi68ner3/KyCyTzNfY9heXbt0u8oi6gL3gmc4glwoOO5v8/PXfAUTXS/ZDm9Qf
FUltsmQ1xWTezT+g1/v1Z/Ob8hDjc4MKwN8cMMvRdbdMAyCciX7j9RdaXVuqUuTjjaCnhSFBZMmw
BhECzYYdgoi9rxwCZTcaZBLuFuQjfvd6sSqqg0auMF5C13SNmiLFmBIOAs9haO7hYfv5PHR5v70b
UXkjRiRGJ8j43tbGB2uxJuKLpRD7ROQsg+9w/vHhrTxnscDxBe6WKsjPh/gda8GyOmrkoqEuCeXP
6w/dH86NYtViV8fecm16LzDR3509VIfl3f2qhQ5s87owZzHvB+T8cIzxzUtoBBjElirARnyQ1jeb
mlEWVYC9QmQNad7HzNnFEo4wANkdTGdbze3uf/7kG/eWJWUJiUU05Qinekt2J0vdZ2rYPbqiuz2i
xEiIfQEuPmEkhnb4gvy/vkrXy/XubbpPtVCWWG65fnkj7+JomyUwTlrZtLBos86s1+FVv19gWRGW
gOTSsEwEs6/PVdJHBmsSu7m8TVbtcL+sOXEYEqF8unX/03fqqg7AD61lQOW9myQlhlm12r57fBbO
D6wodJjzj19Y39fNAxtruM+DNfnvj4av1HUwvGOgQnxn7yuT0ziuq6C71NCmsouiq+/O70+QQlE6
I14EnCvsX+jNngdu0c0N/rJ0L9hoq0xp5YKlVWEi6Ec8xuLR2vlS3uBjN4snMWoykMRfwsL+Zfr6
wb27qyZxlPpHrES9KCDpenlhn3f3H7uPeTOjS5lA/Sd4uT8EYf1OxM30ZSYPi0v1kNE65rMg8gMZ
wyzQgCW5+ayYu8HrW7Rn1H4d8RxmWaiVsmgv8qbmNLoZvb8XBQ0qKM/yfNDdiwvV2wtd4vwNkmvS
EF2Yli/eNzMi/ZgpnMD6hYxsHky8HTMT3ivzcTNnu5WGwBrfGkAYZgpElkYwi5B4H5nSnQ+H/cmX
5Mdn2j8hfNyP8w9b1GidBW/KIaYbKBHfqsdTMmB2QpMpyOvfgJ3dqNYPR1N6XD6Lph8BDSElqEPv
dbMQt2vwDX/3sbjWLwuKS/9lS0vaf+24EgtiMmCs9+b77dTWXaZDFsTt4eThsxatRX0glvheJtGu
F+7529xqz90BJcYnP5qhHUH0xqybb7jxo7R4UXNnpOyWb8XvN1Q+HgWqFaVYm4R/9Hx/dOFxXB1f
7uUNMkcfY/Dap4muOUk2NVLUx5zdXgeitTNXK0bvN0wMRTyCyZEpy9Bm6vPp/MDfAFZzZ8Gd5LuS
vv5krBR+ZEjt66Ga1bfwXDOp98kYLKByqO32zHJaVKeqOPoSRpIU5U3YSYFd37HHK4gANpvfBOaC
ZNkfAjV8z+ZZGh9LU40WE36vt7SZaiMtPdeXbH46faQjP+d85+hDTxZgKJkXnA0a6O9pLovyZlTq
qsw1aZcb/uVCKaGSB4EmapzUaR7pJxKV2hQtLBhRanvIJt94oaym0MTSLNCIl2Dny2p5l4ZVLB3Y
Xca2XiisPSJ4iRmcMMPM9V24n1yun/2AfnNNTRVi9KIz3k/kq8zyjSQWa6LHdPoDgsPfLteaPX7D
J7ys34+MTVDE0yaG8+vwLLiyaeB6j9Pp24uGLvhcALT//Do5v3KaI/Yr3DDzzczdxqslXnrIf9yy
KGi34ivRlQdMYPUeOBquKtrSJsGIO10n28fEm9+XM5wEnrIgLf47dCTCA18baYA0aMZqlo6aNZbz
2qKcgjAozYb+HtV8kiQhOPBCXkpWOP/zcYSBD61L2JMmi+1s+ffno/mOV+DyofIuJllEFaKPMqsP
I1UvND5WYW2RDU/F2Ep4h7IxymoC7+Yx3W2LCmbmOoCZO0hRmB0Y+Bnf/RQlS5oKKN3z7tR+albF
ehX5JU18/JSA5ENZb/8BIktJCzyRNR8Oqm+tOFY1UUcT9az+/KKUqtK+FmOiS/PpeX3pqc7B+iDU
80rE6Qx94PcYXtT7LWB8FkV/Rgqvz/igxUZ5PIg6YYiQFABGpJbIXnYf98xqTCagswfvsbg2vWul
kTfQKCd1ABHSi4N837KODFSS6pOz4P0b5h3WmTPPnA/vDzrpm3Lx1KwfUrzk5+D+fq9DA5H4snr/
zZu6v8/zSkwaL6GEczE08509EUIKG3yJM5Qa3jpOqrCgTpjywIr2PrYzQsNoxQQYbXl5+jaV7fkc
vs2UAVjaglDEGgwl/XxpL96gv8GgxETRmYlUrOr1mYZtoydVK4IdqNMMmFO4u+pkDini4+OdMpWe
GcKdiBaS6jL5RSLzW0HO6fFJsh8YehwcTBBX6Kef0ytrqSM16g4H8XOwmi++GMAAf2QsMfBCE2i3
dzCjF3TK/k+8pBpPEWIoSLlRY2HK0+SykadaEvjV6z3pqtZoRiHn8EJJEzSOeMj06QVEAV5RMEdD
BuzWwVM6VXXgViDd+0PldR7EjaFUAvm1Bm3Fap4xofz+BBJjO5r+fOQ3P+/raiI4/OI9u1GZnX1T
kgA4uWKKKFnDVy8+zuEdfW7dAddwCwDBxACYA/qEGCut5xriOKTw0PJ17osYbaQjSUgSwAVJtGZs
dkQKxPIkL9sA8mM47rZ/Dfe/7LCl0fMlvNbJlXv3apyczsh/M8L78lKu3oB/zHcG84yU/X9TWXK3
Q82c7/B2ga5iNbII5vy0SyD8ZZPH8p5wP+AiM0TyAH0TKnqMJo4OznqaMrgl3vX9r5W1DR5TKD9e
z+7rb4ZMZ4ODtuoNo821AnoOyl/4pt5p54ek4zLvpcfcLV1RKX6/I4cUT2rOOZC5649/7nEWovlt
/IVEURA9rxazh4Mz1Jq+kTqaXAOLmMQyueZ93FkUSEHYJaeW30JPdA3/6ZSL7lE8XT1R3fsPuTvr
cZM1EbXJqtp7yFF9KMrkWEoUR/jyF94yb4vqiLN6hb3gbA+6qxsPmalmhUqMIVLj/kO2Gtn3c6kg
SCTsysnZ5/cwM0zIG2db3xm41Je4pmcsdabwmJChoUUbpBfpV8Y+NKXQkB5xjI8HzNSdtJ7TtkVc
bSSRKNsjw97F7tzbrVavzlPJILfHU29sYJxoAW0m98yXhfDhw8MoxoyXTHqR98EOttk+QHkEImvL
YPBesCcN/PYb1TKcnEwFSeZyStTnro1Q6JdBKvux9Ahofz1VXAoJnIzhTF5XzpODMXC3A3boe8sR
CJoq0TPSQZiD7uy5VzmoskMFQkcAO9f5fE3LQvTiIzbl9dfZnZT2QiT3g9C3G8n2V7yh2Vs3Uk/1
3hR4Qzysv2XIj9jQtjcMU6+804JgQjy9gY/VbjjSq0V7d0PTqlwroowMP1zhSmtnTa59J7t32uyx
Mu0dQdtK4KVD0afjR8x2u2Bv7072L2+1wRyY74IpqMUcny8o0KFY50ZgR0hHgiIRwFLR68WS5+5U
+VYOKm5JBkQypS/eqCaJ8o6YQLxfJfNXSMFhX3LIGAYWl4cW7wU9zQnc/zjjJjyLFAWHNIdAhS77
7xmcbz97W2Fi+m/UpKbPkBW+3eg7v6hQT40Eh8ojrNKL5efP//NbASojcnSEqOVQ3r8Y/y9ephyF
TZxrwsC9vFn2u0D7eCsZVj56b4PGTdzTb5/yZbHekalZpZaNXBGL40juzmsEUhXMTCKQK9xn3NfD
A+xzD/tpa38Onpm4sL3VDeoZJP2UkAwS22uDYaQj8NFSKEDhL6gZzufEghMPK/Xkfg5+6g2niYEg
1SHVN2kh9C5IfcpjUzuS6WDH75KJyOWAJ3jYJueB+omorv58krfsIfBMggYxWm0BTb7+PDENOEol
qup0he4o2wT2h1JPP/DMOCpclXavIMXZej8veys2o88GFI4Ui0/tuxCt5s4aI5YFsWQIvMD8kaVP
74RmNMHARYiwUCjdoRPmChrH5VD2fusOU6yisCvg0OTx4gV9ucNBUOuFPD6NQZFxixnkn9Nf5GQF
DPvTHchhB1frBaNyp5tHtTqzGui4t8tUKa//8vgB2ARD692KA6EeUVVwf9wnevbXX3eo6vH4SKVQ
dIUkh5BHFLDhNHiinn/JKWw4B2RGOaJpMp1RdrX/Dh3yrbALEBWzzBghUZ3pPVxQsnrcnUG9LAFe
X/IZEC+F+1qCUXC3QyPtt2qBFmBAMM9MT5C19yLO1ixrLpsqQl/4uWAFdwBZT5D24fEM7u93+0r4
Q5MYMP1Y0bnH1/sbG2msZT60NXv7GY6c93ch/m2i6uTMc3SOqXzu/oBkIgAL4dwD7Czo8BbHO3pj
XOafX9ON0is/BhOlcM5QqvR/jJa1sVGNRAIv8io612tA5nNeEnMr3up3CbIessZ5MRuKpr4bx+uF
hT378oZSzTeDBotGuY+C6FvjvoEHfiFzf/T+wRuJEPSpYI6OFtHzwFffPIIvX927XszLnKjVimkS
l5jqXdTbcOL3EBiIvG5BNVbAagfbNN9t9PU392z0QUnC1hiz2c9LluVdsZ42kT1v44A6Eox8A98p
vuPaA7EgbWxms6jvUVm/3uTROCxHTUNhHWDtC+8IFyQayoDzZhLx/VDcqNz6QN0ACEnDnJqi2rva
dSWfJSXmHUF9bE/d0Cm2+UNnP4I5MRzPpsUxeQJtssymzueMCiP5TD14pW98tKpjOVSGtBWJ6Pn6
o5WRUZz9gMOl9/kP2d7dbscgGm1X4mUBVfj/32UKjJgPlREwWgo9g6l0VjDWLkVGHJKw0O/zqTf/
RX0CcA/dN3dgvRu3l/XYXci1yEf6wIjDKSv0UHT7lirVpjXjMJDA8WjZZVTiFnDqKxOAVIzEDCz8
PS0gQwQ6ZSqyoPjo+704PFWqce4ubcY1/aHH3W78Kro0DKBTiGHyB1WCoTbGDX/EqmTFFjAQaJ/6
eVcVHrqoVChpCl+wnr7LM+IbXD4kRDsIBTlWx4FWxWMWRsDnBo9XxDG9R6QRUFmMFcoWpGq9490b
oeRrekdeIuCQuoPouminE1w5KHSS+RFeuYNffeOQ6VVbdFd5TbTFetlQsQ/Z6MASYU5J6WG6fme3
6StyyDuIoBZ4Cyg+/nyIiTu6yvs7wVh7cJJ3pPDuBs79xrOmii5z5cSsJxtx/aI65Rg0RSFidsHF
JP+ipHxP65zLzXjF9GwzczcQXF4cfH/Tvy7Zt1z7OMo0g7KEEG1s/gh7AtFXOX8bIdlzst9RF7KZ
AQNKoLoQZAsioQ7mZeSz9TsB6d8sfsNr+1m/10RI2nw7sCPfEwvQUF92RNyZL95LFKDNoM47ykIv
L+v1fhZRJOSAqEoCbFi9bpCPJLcQSMahR3jDcV4t3YtV/K41Ai0quot5Gzu4TeG3H/37D8JfwCWi
QMjI51bIBf9DCfbzt1/g5P2jIT2kUGhSKoQa4vrb1WNoSWZH3yybSCi4AvXIVxDnbqEvB9gIHA18
4d75U6JtQVPHAod/z5jFTGCIN8LRiYBxwCTeiJEtGAAthXhcYTCzX7DI09w0jwwwCocuOXe6c8ds
IPoYq8XvBVGTNrDejdlA1jNhASLLYWbd7F1PuQn8OhPrPSN2/7JOdlCZb6aC5alwf9mQIMD2O3l6
4mMJ2YY6IDfK4dRpwdGKcVCaaP0MPZNrkEU+JwCQ9Th5mb4pVKdtD4iJGNGhOgKl9H/5Yg6capSC
c4Vo6PrUo8SPdb1uZXi7yQt8T0wZy1z6/YJKBK6unW82lvd/4AS9FaJSd8GRk3BJhOi9vS5g2qm0
hAuvrrlrWIGAyer5hTw3mr96svPKraIKPPTQxBu+uudAeCzcHKhHixFEqVcE8+NkHxs1RTBUXTA/
IXwrAp0OK77ATDPo8vokerPugG3p0y4I6IUEhoepHMq/ovR3vdPByJf3JWnuuobH53SXLGIXVuZp
As3Feqjo368rgeYUY8UKtWZq/hR7eh95to6qFRWasYmLl7T2Mt+cF43k7C11Yo1ejEPOqowehWX3
EqDnJmaMfZ53h/5DgO7naOkrQ95G2I8v+/6/P4lpX4PY5jsQhYzf1IIojVd+o866vWafqrWmNqgu
Stw3f/w2rt5OEiQxKgQxaFaGKPM0I1sx09k43WrNQj99ZMXinGhuUMGbGbyl7cLcr80YEbBuURey
87NFBKVy6ycTdFILEcnqhSbpizvosjCXU185rMqOOcslA+xrJVg2VAOttXpEdCUaTcI9ggTWa5tW
KznaHerGlto3xhOWmaQ5Y5RZzvorqCpUUBkEQD/BQOARYHxzcpnSmo+jLaUWO6qSOR+8yhNEQqrG
Kbt6utfQPMt0OxiVTlIzK+rP4+NGbz8saDDNaNV2SGLEwWRf506m3QeG5cAjbt2bqOYh4qu5ZXqw
4/x+Up9NO9WZBkNoqjnrttz8PVeeqtxL2mc8OrqtgRpNELnNHqb4DDmbBiRWOD/Xlh2Ai/o461BP
ygcnlZE4LJ2U/01X1HaVPps+2rwNMmUhovSl44+YKUvvzDxERwFl24C1DtAUHvNF26FDOXbSRJ6q
0krSaqeWW9cI/3BtHqVAswt9ZP98fKAuBo5PxGJfjk9KTwe1a8eH1bMg6HgzbFTm7NYRf03I0dO5
ZTPv/27Z/PU0N6anaWLf8d8qINe3IxRO9V+51yJ2CnSxRDJMwC4N/mNpkt63k4Y8SMDC7wqEMiik
i1DhvXyt7rWVMX3n79nFO0H9GTK31ZCKmtAQoxnh/TkR7UGdjSbd7qOxP5pZx79HhNCG9uV+s3md
7xobWyRs/uZ+J4JSYIYOVc0ESvPJigw+8nZ0wu/H8+P0lw5EfGHar79RUUetaGyTipFa86tbGz0S
+zfs6/zhb1CLEDoLC6YisK6vr6dJ+CnNEQ3NYvv+l+AIgrtEBz57ibfg5VxNVPTogbzzP0KXdirK
b+1MKJ2JHC9wISj1BLJz7EFy36Ja/PKWwYJ5csUGM75NoPL37/J5C5DOfhf91gLfghMv2Mbn5+ft
X2jTcHJvlesuYZhnWBvZ6xDGeLGQaAQJXBpq1kM34+a71gXfNnVcXZJ6qWQU+fs6O6uHVYzikeyZ
QNEyO43tAtVmek7PGvqS0xCt+F2gOqWyjlsX1bkCjbPUO21Hg4RDYr2+aSQTUsg2RWar9C6q7Ovt
qDpbo/UxgzOpRN2x3TByPTreV0eEKUsO7rSxJChAEaOLa1cfRzYJ+XSUPZ9P071/L8eSe1RLJzOj
ASN4Wbv/24BTKaJPJeKSXsJSn9pAMvwC7RLTsyqvZdpVn52Mma+u2/Esaec6aiEzPfLOD81hEiDy
GE9zf3t4z9KJjwoo8vWGHb2cY1tPdqq6O7QTv2X0vrCLh8Z3YoR1jTcrmKjZYqx7Aybg1sYynYOb
Fzacdvu1BUibSDp045SDtp7ks2bDeuTUreGcsngWZtZE2Gf5yKh3/XkMJ2ocOOcaEdT2tYmgQ8qi
+TFZy9LnyW/sdpQPRCL9iODiEakyk3AIJkPAU9e/Lmh9hrH343RlBTtNZVb9rZJ/F9lTB81YWzna
6MOALyAmNfp5Wy6VhG9nyr2HtJxkx+qHudq5a0pVOx9WEaJq0aTS13o0iTmvkbsvvZFiR/7ANbrl
/C0Dv8+QGJQ2/WDPl7Uw1U9dtOrMNZ5COq27bLIPvNEQRruXwf2zp7SgCOFl4vh+PNvJhwrUablf
tZJYKC8WJqRyaGecvKZ4GthHcX2+7aNpiDEhnaRe710veVTA6JUq0UqVPD2djJLtMV0U8lrtnsJi
op4LOzcQPo4X5vnj56V7JZv//cx/V+4Fk+ahzI1jIKerFnURFUUx75T+/nmJXqVCLGFQZRxTrGC8
z7J6CWkQ6l3oh0W6yo+Trl5E+dPYnOf7559XuXExRL6NsgNQDAWGzes3oGRqLBH1RKsGEa4DxKEf
6WEhM4MTDyzUx2ZevucCT4TWhn6/2TNkUknzUx13+1V1QGI6B6Gpetr+/Txe+8kBQcJldZqeigLB
lEVzmJbJ0xiOuZMt1YtEflGjyKlO75qGss/5xYfCrmuf5MNCkh/8TnWUlGkXnIR2HMjPLt223hUT
pGYCSK1SreqbXyk/5+OihLHCspCYk9eVbLhlxWjWXgdU8QZMeJZJh0lmVW5WpZ6vzfdlaVfRwCjC
LZPB7wAyz6SYCqakd+HyaJwlasVVz9Jnw0TB+COfHWHOlt20nXAxzOOAxbhlHa9WFNHdl+itkRSI
VnwzXpmglMfjzEus2FWz1BXB9eVtRTocIaVtjuD5SAZuv3kjRrhavnf9zdbM9/lIye/qST0pXYVi
QzA9ENt0roRiteImk9EvHRpxFNlsn38OZNE9O40ru42LWJ6tLbVpOzlPZP7bwxTZ24n4UzDPvocB
XvCDQ5hLJMi8isBoIz2quvVUyFQUUzw5YjyIuLkps+B7Aq29C7OtW27GUCimE3WVIXM0xJI5eMi9
OETK/CzYj6XDKm02TfJWnyIniLZNvsgrfvH4nuKJTQr2swUYPGhhIr4ctHxiGDIrs8OqMo7TcTtP
rJdqpNrHw+7AemX7dCw9ZX9/KmYDC98w37TvmQAEAMSfvq8omn0CrLfliA+h154Y7jgQ5xaf4/z3
IQkQCxRMM09MUBB+lc4R1biff0C/HSpMEmOlxCUEoqrMIPH1l5MNFaFfSC14nOUaXj2K3/ls9euV
VveDO/s7FPfesOiUuemxSyozRWO9d7zpeBSYUXggnQ0nZbU9xxOrQr1Rmf/8WbcOFLI6qvpEs9iK
frtIKttczvwUuh7ZtOUWXav85MWK5GS1p6ixIxlP3ad0fk6MIU2kWzfYHAtaHaIMqh/9yB4YumHm
SbBflTXkSNvDKLXlHaEdkY3vvx4rZ6T+Bwst8MoGEYBOi3ncs1PHljJ/kpfpSmZb1fSz8WU3JOHf
xzoqus9+UiN3T5iZoDuYLPbqwdb32xaG2Z93/YYjpXRInxtXymRav1uVdOOyqZKUiEDattBfKcUE
AhFbwU80Q75UvnWTxsSssIPApkt99vri7uH1ChtLi1e1tGCBYHcOLKesUV7LFyN13Unrk+mmuRep
T6dsEpsFhYfXshj45BtBEA5Jpx5LvRo0Xc9w+MqorZWjlBB+ofNdLE5HMvROG1jlEhj0XDDLIH1l
CBpT2o/XHztSkvMpUqJoFQT6tM7RvyvdOL/TW82JjqVTF5RNpIXeJpPD+NMvj0veVnpGGFeRt6Oq
sUeVDsHvA9o5O0nx1INhlzGjNzLzKclv//im5QeSN9PxYa4Ku87LO9RDMryqnEyC4xPFOm/U/c6l
tZGPF1K6PRfxNJQLL6BYVuaoBacf+5zKxP4z0zuPmHh9bu4PceMmMb9wn01HlQLxwgvdhefooCzl
MFoiB+Z00nTM+zjU7wmqE0lZObpWTOP6Xcn/QGAEq8NCSxS7gYXxvB0f3LOKZvaYQsdenXZ5g275
qxQ0bpmg2GkZTjPz4XOTCkjGrI/0nLqo+9hlkztKnExUX7f3Rj4Uldxw0hAHCr4Y0VSjsnh9NIqe
t3Wjng6rVl7w+kLFtRSy5GxxNr2Y6QBE7aCBqFXv57fWp5+/GG4QWQyfiI4J4OrrdbOKf34yzxEW
zuskd9x5DAU5ZuMRiBPuS+PG1lO0587N359XvvXKmaYSgDBGqQgLewu3PhDr0yFdRZJH5tYctqGx
ra15RND380r93svlGy8oMDJE7En/jeeKD3T6BCCLARv638Aa5qPJydaYBpgggfZrEH4lfnv/nZEG
wxFO80mMV19/WxzpStIyc7E6fvrjRXNa1NGiPdvwUQd434/xHylYSie7VtCgM4e+9pZF+7p4b2Pr
c1nlTYwrfpY89+197sW//pE8+hw4wQtir/+ZIP9xU3QDxJjt9WeODnqmjvasJPjQC0Ezf6BMOBLc
HUdGMmnz0OVTE4FwG1j6xuUBDk6OpVFrAH/VM2RmkpVaoXJr1fG6bb2j/6EHHvMBdmRsBy7PjTSc
pShokSzQ9+iHAOeDcTRq+UDaIjdkVIbdBDEGzlyaMVCoGjlaLXCKEkXM36o5T7XGORj7KcTh52w9
ChbGAWmz4PPnH3X781FqM1RkvlSj92iboxHG2THar+rsMx89ytpaP7zJPrr0A19/cfm9I+br/12p
l9TuqyytobaNVnqy8dVp1k2iZh2aO+X8Ep3vsr2bR9Mi2tjj0bxFTUM6eymeGgM/mkiVc2i3qkpr
aPQewMwZKkNu81ZOaQHTZVyVGAnkQ+8GFlnBlE8p7VfHZBLrH4T4mk81m3pYrD5RCbJyuhaHg9sU
e9fYf/jJVuSUPx+GWOPbFv37G/roj5GlMS7QEahJ2XOqFM4xWvjBgqLQyYcVv/0YLNbcWhDsISzk
BC5MzfasS2cVWifrYYzlfAuZ+QkXVL0x13K0jdI1yq0/f19fcECYT5At/67XMyidetTNAn6mR0FI
xNTr7l4HzkBPk9c9CxELH1jw8gH9Hf26YC9hTTNZMiutQR9eXkABuA3P5OaaZhv5Gqz03JKpg1Wj
yDkFDVHwUyyru0qHNtSApVMZTUYFamX7bdlxJwI6cEG6zMNtylWAstZRg+dJ3Hya9bpr3/KutY/t
k0IXTqdZZWGQ67OnlYyy4/iShonWU4y690KunBbWzfFfjUscW6goGJWXaKFz5jdAD0OtgpLFyK2r
jZHq7rGOHn8+hVtP/uue9DIe6NA07Xiq45UyIjTcTxplraSf0fljsEByeyUElEgA4M0Z91bSpaN8
imB5WYkazdkjPEvKbRktjMb7L5/070I925JaVZLX6XG/MrutUS2kZEEx1YJn0tpPfl7pVnrKFf53
qZ6daPNjrfhnak+K9DmS1WlbfFoQ77aHkXMchzab2bU0QdXFOHoanah/mCMPLRU7PT9ZKtLSv1v+
dc4VVPZD2U4fqfG/z8uEmx6YKxKmPV+mnxS/1AS36NIlPhGKiXP74+R4H3vvQ0Qozsyf+PSPhvib
L4MM35/Zvwv37Mg+3KOOI8jCrRmTY28Q98GnQF/Pn3lzZSawIh/j171nbRKnvWeeZyVNN2jP2w7x
oLPtDH5V7UTvgx3/G6EwlVpRRWW8DMHenr2R9lUCN5oUr3h0+3Sit6/MOzmqPlEKqlajZwrvmfEm
jZ9+viR9DvF/DuLLuj2zU3UkwFVb74XZoctSm+5IPczw69nxjQJ8GyQupd1RBC2Z/3g6v9FqkbPn
Er7n85oMvdHfmAt0zpASK8H6ACspjf1xuSA2yMsnmkyj8XhCMGMLF7RHlhrbQ4QdW0MO6aZXpBXC
0D5pPIRfvduuhxHsalkVr3hSbfFUU9kLvLjeGpvOsI1FvX+q1JGdjZjZX6vKwKvuSy78s40oFVK6
sBAi03qr51VhnLpUjVdj2lGZXru5v7cP/meqFcvAX1Vp4fiHRZabi7zQXOXodfRuyu7tmDyNZC+I
o/n/cHamvW1jy9b+RQQ4D19JzZZkK4kcR18Id9rmPM/89e/DnItzbUYwcd8DNLrRpxGSW3vXrlq1
1irV7w9UAq7ZroLuUCen6SiKxSmuboN79QBKveRVKp0+GtdJYKy07mBe/OwX6Y+bPjP2a2VQgH69
O+6lgYAEUFCQfUrwjD7nuk0xTF6ucnLk3avhQsoFui9Q4nancCkwzieA/M8S/vdhczd9dYg7uVRd
sq6Ibh4zd/yDLr1ZYrkVJaY5WtaGPhDJjJtXLxE8DcYtLSQ1c8EBr0D/VkTeCjsb7fy8sZbLWV1X
6IOOSu0ozVZothyBVL/W5baqr2Z+NFyHrV8Wjiw9VdnlP+ViEmu2twSFTUv7OU7xKhK7iT43FNe5
X4HYpUVSN0UGqroN5XeuCtorxOq4x+D84Penr39pZYovfz2P50ymvWSXczA1szIxLKohOqop43uA
6wWDoaZcF5Spf4ghbeE0Wv/A0UqTeBU0r3nK1COw/aSWGDHWBibowhVgyRmawUmbd2AUrjZaOXuv
8hwjjned/KZpyYGLp+fPL+sNY51OVnnpdHfhc+7cfSwfVzkwIhNp/2rJG5anjGPG5wCF+57okDWK
Sb/2dA1ODRmq/y77og1ZHsbAuIrBUQ0Py1FxU/a2pP+MNfziR30jkiO5zUIh8/ep+vxuUy7yATBv
xUEr81GJjiPG5528Nc0V+Ubrn1z9WykuZAFLD5vlG6qEA5Wv9yxEecnbQ++uynwNkBu5y83AP4Sq
vzeRCdcTuj1BcHa5Jq2qN4Krh0e2q5TdvJAMc7zyC0slTcFTKG49c19n7wXzV8f6po0X/vSFmHUn
jrC8qPvodmEtB+j3eXl9b+i11B2To2/ZhmX3YB7BWnxzO0emKV/aBoOulI109dWF8HGnbvz85Nld
auY6+8ulRemL712Q7zM92hTu98BNDhPu6ErDqS3WiRg4pD5O0a2HZtXSsB9fk+qlHXfGqNPAh8Gl
dL/lcHyvDSbJpdG+S8bV18f9bnRBRoqLIhR6OPyf1wioRNeFHACYdDc138b+bWjWxHbTu5UxZ2Ex
uN8NL3DU0U0Dm3ClfH6g1vdhIojcJOopxKL/3TWdYGCOwJYpZ8lLE9iytRfdTYKHwRI95w7ax8+C
MgIrbIZZQFr9/OxGFAVTH4fwmCpoyLKRcQbtWmLeQXdwtfbYJTfus8GkAyuF66JezEymn/2vU0Hu
BtIOT1adf7vaC6MbKxIANFi7npS25pmO1baPE4bcN89BdfCTLbOobA/KQaIzFN40n5Xot9vWC826
v8uc6TX++ypzXCdt1LAYQugVebPtmwMcKb/Yut5rmr1+vcHudHKmp0y25ygyZdzvPi9666dqLVh5
cowYdyHbWb6VRvIem03WlOtc3gzJwvG7F+nw2GFMGT25yc949kRFEFD2gg9JkCrz97J7D6NLAarc
3hr99vXnzV1Q/2QKHx8221O5WJt95sF70K16k4fFZoiTlaUOe63GsSrcBBGObJ65khlmPpbmKrCu
WVCspx+YWnviMfXmpU4P9NJk9c0EuE+sf0rvxaXr4urBySzK1NbLwJF8A2VF4ajawifcaQLRc0E3
z9hMTgadzM/rVReFleYyx6KqXwXvFc+Dg9gAB6gn0TdXBqgAeILCTR3H7nqq7yk+4iZkEMdzsnQl
3g3aH19mtl0sd4w9X+NOVKC/vrSP2AZhQfrNYE7MbxU6+0sfrsvFAXfTfTQ/mR+fOruvZNk3/L7t
QVRJekjIO+UEsCT7ZyM7DN47XWOKmqCZECZDePt6C90NS8impoSXsgX+2Of199O4yKzCY4RiP0JT
UVdGAKs7MlZMb7WrqN+7lesk7cEsmbo5VlutEjdfv8LdE/PhDWaLHiVSBA2R3CCBVVvIe/IDgVyW
z+694NRp168fdy/4fPzg+WpLoepnGtkBebVCNqswmlbpQa+hYWgLCeD9DTVpSdEqo/7TZt+W6Hk3
eCkYbiZdpEjbQuSbgtD0w7qlLUjXQqgYW1NtTJ8GGV28biHU3mmjc74+vMHsc1MhTPxRIdZmWrpK
0xsmcsJ6dAKVjhYIU38djadEWyhE/zi1/bWlyb7wcJvMUP681YfkMhzaLPcDNzzWWbvJAiYvVWvD
uhaufk57fQPBDX57WIcO1p0OFfG6aSp70OKdm29rhq+wGhRelnTNlDeJmaK04UKKrSHwdikje8jw
1prWr31xsG2vbzdp5TsqI1Fc5S2SKQaiq6IIdkH1yzbqypshUCy4p1Qd7ca0Dm1P0lPDumdMbH30
63/ywHIiCElBfPNFKj1prYruOva4m3KGrMDm9DIu7NAZ82EhCbq/R9CvQI8DreTvn0+gpzftqCVj
eCT1n+p1QNEGRqzcX8hUre7aewwxsWC4kq6CBQZZ4Xx9Iu5lBowf+O8LzK4ssc2yaEihzrTCScum
8n8x87p76FT+N+k0aYDPEi/fVRJPE+Ro6jgq41ubXAtaOjVfunQn8tb3wikW/sxwkGUaVLNLESA5
qHJFT49a1tOI9tfaUKyskB40ODGz4o5WIxBmOXdJs5HNdDVyVz8b1qNaMBm3rh56WuNpxODk0lhV
xlrrR0im38WM4Vwk7vwugiD5diTodmcBCFNyFvD8jGQ1yOm6qU/1EO16HW5Wv+2NZBsxEgtSZ5G5
aykdV4O1FrVhJUbRxu82taw6slLRupcewrw5Ri5k/0ReU+AmdW1nabE2GsGWbpg82I1v2kp7HnWy
mH/rQljjqYwQw1xLISqLqtsP1uDk9U/Z9ZzaH23ZrLaWd+tKaS1O/GQ/e5LlC84J4GCj08qR3WnN
S1EOttqfDPZVDAKcW95GiC8jNbWy1WGoyT+DJ9L/nGlfiqyvGrFdqeNbl+ROFLibmIXMomrNdQWB
b+ry8OdwZ+zGTFqX5pORNpmt6AVCHWEbKeMa3M1D8TFUDGgu3yqRvr/Z2aQA8EOtXenzMrq09opo
H4mMFLZiun7vVASDh2ZCO6mNtWK5Y4FGg/ueJRfFZKpvdSNdcXxlWBdy+zPU8x2k2rWhR0ts6ylg
/xXYPmyu2UauyrTKq1YJj3m50odHPd2q6gHqM2GGIWRp4PD7c2YXD9Dcr/U/qd5/H2zMOUm+zGRf
PQwnU1CiEcoIiFCT8IS20GRxAkHEmXz93rCvRvj7hKAS1NjAOniahI3x3gP+/Jb9AtqMs8Rl993B
tHeNURN6yyWG2P2I9uFd5zkFAJoUd0UytQZhNFvGzaAFb9SX8s9CFS271EIJtKO7U42LvIp7VR6G
Ov8TAGhVfw6oSp42eFJmyZF0MrOH1+ImcT3E2SrD9TJZeawgY7PyQ5Ht0ubydSy9W3F8fPjsvvV7
pUhC2GNHrbE1YIZu20oO4+W6F69aQWPqrIX06f4TSS6YWQKPijRu9rmiF+u5RYOFUTkrj5PGMwFY
wL6VeJsHQEcTWrlww99N2iah6eTDBw9gdg76xpWSQqLzSpkj1WsudBjyknxR9A2d96/XdPqz/jpz
//usPwvwIZkwlaZJzDYKjz0lW0MlUztp5ABCK4nl0F4MqoWPM6Y+21dPnG1gocSqOROAUOBiES7X
deKI/s8x3JLCTeW7QXnldRId78EG9va6/Mkcs62WCWtPzbZRcuhA+f34R6M7QXvzJIaV6++io1vt
qffjPXQH0pZT7Kd7pe1XuQzr6bcXJP8UsLALKTxJwc5VSjupuFuoyAx9j7OTU2buqSi3BfKmqLwi
TLJ7tXfqZGvCPc8B6nXeq3WHrWjeJu0JodbqLtDKkk45a7AhqJ2YYQnGJ3fFPvSQdErydnqDMFfW
JE2lFjPx5r0K8jXs7TVJCfqV0+Id/QeB+2p9Zye0Dkp8QOqWAJE/M6pzPWj6zqwKvrkjZsS7yHRf
wqrhklROhvtPIrkrSMX2qBxLK9omknDQxJKuZX2Z9kPvXqsw3zTt1MJwUuvQczdpY3M2S+EsVm9S
MqlxrIeEVZIq3S48+tdqRe6JPgxeLphgTFu7pbMcXxTwuuGXbFWbIrtInCYULcLEnRtsubryn7J6
fs6tngUHNamcri/smN/eo3rpM/HMLJh97IaOxzzPqALlkzxSbSU1N3r3ULmqUwzp2ihpBjE51pOU
VRC2lykN1+QVMnUbTua5UN1tYJwK5QqU4JRDt5qYWW5bHPhhQ+1XYtwK9TZY1THpRttUtmZQOKH7
7sXv2J4sZIdzSf9/bh4LQ2pE7cyv1qbc7sPxC0JZ6CNRi46upW38ZLSNYVyB405JvFdue0VbdWO3
jtFkhWxN3dt53b7rtj4NRLAPjaK2im5wV8ryNI7kt80NBsBU0uYXCaIfrYwkeJ5EEW6z9Wj+1r8j
Y5u15c40SLmi9egqTma8SbHhZPG45m5VsnDb9gth5t6hx+TehJ05uV7PATI+v5ZdKQyP2Tfvoj6W
h/HX13HsTrt5GkAOyxfHaZTKc9yrTb000Po6fDQH4WDKwlnT9UPs58xBfUWE9BBG+aYOtJXaiTsx
Tbe/G384ZrLyUJXJSk2Toyj9asbUVrOdlz+axUFoTl4gP0ThwZcfQvnmm0s49t1FmQjJzGHTJqXj
5x8fy2jJVy20b8Re9DuUB0BniySBe7cJbGvE+miuMCSaXZo61u6pwgSwIw0dthUDRl8TxqfSx22y
/pz671//EHc/6sPjZhVXYliCJ5plfGSHutE6aU5BsDaC56+fcqcXzM9NG1jEHhZzFG22dpmQZH6U
o3ah6KkjhtUp8WZSvUjVZYQaS3lQCx7K0GuYHby4fVKrE2q9hZeYlm4eammn0c7Hngah3uyi1nzd
DUqR7GBwQkocquIgfm46cvJsR9IaokNFAe/6/PtibUoLYMvd5OTD4+cMraFzsQvVYYkZqS1rD/pz
rHFNQn523N/05PVsqZq+l/zhrM7MEwtaGuq9zxs29eEMYkgTHw3mMUWRi9ZJm5q4YvgcohoQwGHk
q1a9Z4Au1B85wQiwc2HRp5D416J/eInZBuuCbpBrI5+M07AgRK5tk5ZP0wpItxcHjN09PB8eNivf
XVNPTcWdHsYArskxU2RwIDaHuw7N8/9PQ5hwMHkOcVSxBP68vMlg+MQJwApIiVp1gurXGNNg6e1E
m6eBoQVLPmX3P2+aeQXbEBXu7PPUqqx6r0yA8ItnzB5C3dt4iu9AKezyQ0KZ/vVvd/+n+9/HzQ6t
WKdyJuXsH26rutcYJn4RuqtI/SIWS9vkb2ExAQKeMg0Z+pTyXBwZW37j64LOzSodKtbP035o2qnp
N4b24OubUcVEw7C//r67gO/Hh84+0MvavLHKMID6dSoQlsrqgVTUhAoDHqgYKxVCeHRWB9wUuveF
Z6vTjzU/GFjkoh3SLQzi54GepE+OlRyeDyEx9YxNUV5r7S2AxkufHrEtiO+jb+AKIF9iRmp7vnWA
WxoMv7qqO1tTNqWGO8kAhUnfveC9QlsWeqtQ9O2hY0hynGNy8Y7yWuq7VS+/iX4BjWnrj/GqIU8j
xGdo0FBlpuCwhrs3Wn2j18/UqLkEJmr2E3kAfgda9V2K6ACggVSlGuIVHRJtZDpjkqxEIEBiN2iH
J8XkySlys3hfqZ4ztoBK5a0c3sCW4Svp1YPfwYcNjY2Uxqski9aaHNtB+hrVhTPCJ6nVG82/TbE1
O4hJmn7oxWs0XnL1PapIi8L6ibt3ownVJun2qkeuKlVnpYpWZnQFHe29C+cAPlRl7WVIAl3E2PJe
hkUpbaHg+oKJKUu2nbp9TaKvpk4fqeepjqQ13KrgLe6ei7jc+IGxlXzPwTvoBRe3vRJLjlzCuOPv
Bt0fRca3oDyZmWpbdXgVY3VD9EWUlbOWcDVNxc5b1Jxe8ZDi3mGEDDAavHMYu2dBgz0m/DsG/1YM
WkgQ9Bj5VU/itTDEW/i1T1/vsHun9+P+mgXeIIgiU9CH+Ii0xemk2wCrESCrEt+6eKnSv1eWYnFL
GsfQOKbSzIrEyoqNrNWJFBQxFoVamRWrjlYR2lap7jdVKB51+eSH5U8IyVUlrEI1fxXM+EHjzoV9
MtFci8h0jGah6zCd4L8P2f++2CxGQ1L2I7nJomOBS0K0zryD127hm3291HfJLZP1BVPTLRkH1Clw
f6gL1CLShswgiyoBrccAxD5tV52UO/E47lPjVqq3stK3Q2LupsthyuYq4ksuPZYApBOpnW6E9FxW
1toqkoUwfjfxwCYI9b5K5xdLws9vZw1mIDVyC1BHKSerqZ3n4IcGQpuT1dxK/QULeqdYRJ/vhfSP
j5026IdFUQIrQd2U025Jn5P4AOejFAtK9FMzRk4XJtSI63iJY3u3yTNtQr6XSU6UGJ+fqkuekAUt
vf3ae83KraF9E/XvlbdTn0nx3OCbpOOosjQj/v4Ss8Koehi+Bgr0+am+0hat6Xvxo2Rc2+KH4Z1L
rbZpM7WGsR69l0J40BbxtTvpgMQ4GU4daTUi1NmnxkJZIMHoUpyLRPCMwMm9Vym9ZN6bkUmo0WJ7
lEWnFp1Cxt6p31KuwC7vtZVkCDvzW6EvhIE7N9qn95lFnNCzBDFm3N0k4iIhQg5raAt1491HILKY
zFNgBc796wIzNvsy5BHUYFRHPELwF77iTsiQ9A+PmFUJUZeWvuvqyXFSa4dARHBuG21K6L4OGnfi
s8Q+xZwO41nErrPVkrGDkly5QPKpXODt0kuZHDxaxAOLxIJp982i4KdHzfLGPhOg4rYoGegX4qVF
e7XlAK6r3718kvN1fgSk+b9/3DS5iyF5uCz8pYzyXU1tg4gLATpTUt0mNxThCTR0kacw9/ibIBlm
+eD5AlMbkrYyO3mFKynInofgqLxURYgKlHzYGFcy/UwZG1AdFE/7phS/ILyhpU3Vk0XYsSS6E3F6
rmgalUIBw/oyGBdpic5w7yeeZmFwNJlLgXPc56jANPGy9mT8skigafXR6tbwNYlvaOgX1vteKIBa
hxp9ck3hDvr8pLDvu6ANiXpTm8H4yXVKBpvRT5NtQVvUO907IoAgGCuSuSLLma15Lvhi6KkdmLDE
KsdryIWNdMtbzUa+2/UHOU+3FSy/nNE49DZBFKhPzJGUdf/1Nrt38YIGUVUDyuFpOTe596qxwJAM
1g9vURVOL+VrH2J2Ffl2Y43npNFeEKcpKvN5stIe3XpTxe42t4QHr80emZ0u/FZkfvsII4ylXvL0
685PHZJSZLQMNsBtZPab+JP/3WDCZSmtw5QUadAqJnSagKL1BmheuwbR+3pB/mz32UMnRxFUn6Rj
qBJnR90LzI4+vT5exnLdet+i53bFCHfhMepXzSu5eZ/vx+TiS2hLDtpPA9YB2HZ2VHHA+zGKDkYC
GLEVTiKd44RZCOO27jgxSGO3X7/oPWYquARjGFBP4ritz15UtIrWE5IwOavNK3zUojvp3UFI3rPy
SspvTAyHvrSLeLTb6NBKt5KKobSWgM577Q2mQHBGkf8i8phfKJagNpXadcPFMLaWQfdgC2UM/7K+
WvdM2X24Bt9da11npjOYP/XbUNm1R99j5bXf6HDnsm2YW7G01chjLOLwbHm2HK0ZVzpUj3on2mN2
sKbpK7pxjLy9BJWxejPV1dDuaneleHiWDL9A4NfFsREONd2V7EEvT6m4J1OPs3OGILrfjNGO4k0f
n+Do7aN+U19VaS0/qP7WfZB3XbAZqTyg7or/yA/DPx3MjIVS4l6hzCph2i0iwpxUtp/DSxrXbamV
Q3KmVqVtXhnlppaiA4w58DrSSCqvPEu2NfhHhuzt661yR/mnfHr6LH8dc90vBDXVLs2awBaEyAzF
f4QzEqGjvDews9sPm+jHa5CTWK8K026CjfaUKI9j/VgscRrvLgU59DQjebIZmRN1GdWdupLr+987
fA+xo7lFvdNM/c3v0jU8ZerGWCKF3fEeZYDffx8Jjejz6msFRDzA0ui73K9H9V/zIMkOtA3NMU6q
gI8zTIxAtvNhLb6YD6200cuFX+AeM5FTSjNAMhAikHl9fgP8V/ExTgrlwvWFQH9lpk/Si/7mPvHl
PuXeewrX0nS6HyYu0l//+vd0EMg/SHAxUYaZN0eGxj4wolDOsnPUJLafiLb2ux6tc65JayWHS9HF
h4D7NCG1jWkNoYrRM8vRg3LbIGvIDz7oQR5bTgO9wkqfXbHYTOq+pE92svEvnLraf05gbrg0DUfs
67Iy3I0B2AsGBP5FjZaSgjs+AMqnD5ptZ1w9itBvUuWiDmssuqu3ONvl9RnzJU108vF3ET55ybdq
Zf7MhAdTffQhBWs4NUnXKHr5enHvpA2fXmVWopVKk5W5n6dn0YTCol7o6YEHW/FBAXhapgDeyUPJ
d7kTJ9QUb/zZjWhmjQvKV2VnJHWEkTL6I2bJmx7SvWPgT0uH1cMzsFzKte+1m0wN2B+3PBlztHl+
1KaJ64djgMLzd8p09XGjaz+1BznYhcLW8I6qedQQmFp2REAX973/EoR2fcODa2xgKV0MLGfyK2T0
3OlsBc/qhTzmTqrw6fVmtYDYx5rYRSbuwvXBD+mH4xe7UYN/knIXJS9j8M/XP/u9y3fSGCjkcOjz
mOTy+Tzrptn1WSz6k1hcow2DMcQ4HL1LgWpqIIIm9GlT4wXzM6G7ICzzQL4WHcH+MN1mucqnt5jd
KlFTyXoYyf4RBNOQmQhaYmQovnb6ragvo/AeQcCruVA1acd7woUVyVeERH+wIglO7nPj1duxPvf6
iN3ov13b2TqbJ1Hegiq1s0zFFUB1NLPeMZyQXvOhHIuDMZ6E9tnUr5MdMjNd7D9OzuGtJzsKsPUd
9jGGCkXy4osvYhI5GBHSU6fBGsu3iYwV50c4cSs9ozOno7K8GaVpV320Loa31PTsLv81abDzCguC
qtolZWi3qbWS/FegT3uCkrGfWQiR99AHhg1A7yf1hy/xRwv5AWkJ8EDvGrnzH8tiZVTmbvJpjH6A
q5FPRVlml+mhbBbsp++EDmsCr6nxsL9Q9FkNECaaYPl14p5H8zU3vhXiS2lsQvc7RAtBWqCa3dPx
8DBsy2BMYpFkzuKUELhW6Je1e07zk6duh+w8Vru+Prjjjn/I4nUg7GRMwN21gDuStfHVrQI1RToI
0S7XH7IaKc2KxryOil/YLRymCUOcb2Msx0yyWFi+6Cs+Hya3jOSS5Ml7pPds6a7NvBw7dbeRuVaD
lUg1gkWHbWRPDK2vl36FO4FjkvAwUngirf+FO5WtqwaWKwrnSjjGqjOMh2pyTmzonDx0eeEI6XHh
a+/EcJ5oYIaOOR3+urPbK68ldbT4Pc6usgmss1yco+KYRc88c2QDlhshoSWgb75+7B/byr8X+X8f
O9sB6WC5Q9vl7rkNRNvkVGWKvhqDreYJVHolNP0fSX7tH8L2zcfrxaMv4reYhG2j9DHwthJn2nVU
yQnKg6k/kjOb5eSUDqkn7Gw5l1bZ+PvrV757KjHgnGp/Nq45D7Jp7odxCyx3hNFzMtWMkGTYinZz
88wOaDIbeytdSNTu3XOcDzYhrgkmNk6zkCqmuuGFce8/1sbeT5J/TO1nSB1TCg9yfxqsCBbgDnpq
hC+fATqpFgo2hNlGD65hn9loG5IWVW94YPzgSnf3UXSpo5vg/c7FlzSLbKgVC4s0HY757/rxhWfb
yffUslBH3z8WNeLqhvEBhMisEuy0Bse5yBqDwTt95QrXulcn+mu8pIS7F8gUwOJJ5w9tcF7baH3Z
i5mv+5PnLNwnykxMg+P+WwRhuFky4bwHV02DanB4Q2cigk/PgkXu16YZ6NY5NB+ZF2Obf3jIg/Gi
q5fEephCmfxQq9sY3zf32HXf8+EGiVYcvovtVteuevgrGb99/SP8GV4w/xGYCgLsaUwhfa6y1rpK
5pr0QI+US6Wj04/DSXPAHAEJk3wMwey6ZT+ll1qq9r4ROIHrbkc3/J6YYWybmsOYk4eh7/+N6sCz
YT8hmqSH592E7LVK9o2882N9FehvJT8yvH30ypPDW18NKzV690Go2yR0/MqkgMNAZ1j5Ze+gh0UH
l19FN7ULFQBbvXZ1RziHa46Bitm9CpG3at1k1SgHvcdsXLS5hGmQOxaOm4rx/PUqYdJ7Z69+XKZZ
1tREcHl9r43pZSXrNtW2GTVIJKWP5LKhm240t35w3W7VCFDvBCZAtD/aVl675fe2fI3blWu8ydjC
XSz1IIQYMIBxVDEjGdFkdw4TEAL4kn7yLQkHpxraPX+qovTrDh1b18ZMFLg1grUS6DABstvQ6JP2
mIo/+c88SUW9lu8G7YBihGYuzrVYw5MxtR65hw7f3QjPg7VytdeuaZwJf1T9X4kr4CWXOYl7anuY
wLTYmUoQCydDNo/0CLa+hxZIcvoeI9bsRLIjZmu8D/WmsN3hXSGiqN4xIZDWZbA1CaRm8KsZ6lXo
03J2H1MttpNUfTJA29RnIa8c0RVXGNklecjUezE6KGVcgo3IFYRCLnTRwCJeLpmK44L7pHnwVOfs
Owq4tvrmlmuXnlX1qvfY15o3pc4uKkP/aCGlPftV1J4qLqTRau2M/WtUMgaKIPiAKrK1M0gPdPcW
46inwgztBmh1dKOg9Npd+yTVzTqK6wcPYCwTb27XbmnCj2zKoezOSq+sOt2jQpT3jfo+htHaFYdd
M9arHr3QZmfFT2H4Zuntyo/pcJ6lZkTQQbVacRd3+YRgsZsH7mPEK7Sh1+BZJoujJj/A/ENIp3Rn
1PhWJtLKLHa+bn0L3OJQuUvR9k5LDp87Ig9oNCnJH6ThQ6KIL3SthXEVHMlH8Sz7j7Pk2Rw3ZPpF
vl44MPciK+FkcoeaLHyMWYqYqa1RWn6KFbX8rNBvHzW2rSlv4R8FKJPktnJgDmiQf6tbjuxZPZnl
JYA8SoNa5Uf30iVK1P03gropU/jgcziLvr00muiuQNWi8VQLp9qiWaDdYm5CXKvY3wsLcC87A4PV
MXmeJtDNLUSx0DczQagw4sWNhckZP9TiGUZ6rVxlzV9LsbTGWKQKzX2rgikOq3y8wVOn5MJiYlKp
qFyCcq0uJAl3rFHI3WhKTNJv0YK99PkOgpWv5EjgcNTJz2IDVykjuDxY6aZV8BXZq+p30XhRqY9E
KdjUoWkH7Tez33fbQTv34XdzeOqafa08Fvwb/8FIfkbIsarAbnWoOt/b4hyW51a/mM3WYJbLKOzq
Onaq+vtQLdlV3ssePn7J9P9/2M91aQzT72md9WQAGHSSZJ+4Ty6OzwwYKPt/sf5HqOpdol6ym3rp
NN1LhWmNM2OCImhq8nx+ejaWeacbsf9IddoCAmfjNhLe/OocoKGPjRcKjiz6Qfb09baaUt35bf3x
sbNrKK1iBHv0e45xefEjdZ1W/+SwT2DmLIoX754XZeK70lszsQH+/IUtExXiWoAgFWHfbJQXBD6o
kTXhKS0iTKiWZmMw/+Let0Gv1iS4x3+jq9LQ5Hlm+ow1qC4hlJ0Y0fPAiJ/MCvYWOvyoewUhQApm
q1224x+DLngR0/fOdao+tj2UpH25K7OTwnweWGYMGEmwQbsRh5xALr8b+LNWgu5EBrIrt3ZyYarV
/MlTZexolVg9IyweguZgGiGagXwfQlLKKmvDJtKgDvXiJe6TleT9GvqtXuyq9Lscj0d/ZWUtojJ5
lZu/zbTdJQ2vmziRoO2tuOHW8m0iXNW9J+mtVRgxQn5Jw6mSXukrk0T4/zTFxQgQdaC+RDuCdMpD
0Nm2Vxdx3NhfO6k7CdZpyg3ETiN2vntjbXvibTTxPWekXyxs+aM699qQuYHjQpxz5KRwpgI0DB1F
ZcCQf2Ik3no0UVPA/UJg6wGgyvwHKaLSssYXqgbwGOyifo3VdmNYtZMgPOO5E9f9613M/Kw7vzXi
LVB05n7Db5qi58fD6zIyI8Ki7hhJB4nk1iChyrcmbTvZeJr6xjL6XAutQX3D7Sj3hw3NzSHVbZoQ
YV+RdJ4U7d1qnYh0KAGNwZY2S97x43RcE33TJMmbVK7TCsQqNQRqAxxlNf0tVBmiJIS2oDoSPnYy
5SDgJ87BsvGco3HRE3HdRhGx95aAClfZe1xWmwpCU5REdp0hxwaXMpuaYWM493VUd7yV9CZU5Sqv
NtwldTGSz57/zNxSt122npwmOtE4+E2J6dTW6y+JxAgqiAUaGbB3TZEDovmfIKQiMzeNaW5Bxdg+
aYACU0Dnz4XZpXtdTJDgnCSgqSz8N+4ZyUu8MTrHzx5aS151temgawk696JbyUobryZePyJiSFl8
V3xcZ9rnKQHqVbKQLEttzHSsUXEGDWeDWHjo6mg7KPlpQsH0onuIPPll6MZng5Isw44aamFVXwrm
DRdHf1so6k8/rX8sbI2pSp1HuGmGC31TCPCoFj/vDA9sSU/GnBE56WNfNedMGzYGn+rSzkm9YsUn
e2hMlRCpSgfsY7b2uRuz7/TFna9f5d4NjueqLFMXTSbBsxTGilQhKWQqI1rc9Lbhi6OglsRXHJ/i
Il0FRIevH3gv4jIXGPGFQp4GdfvzpyddHAZGT8SlGg2ZJKNccdX8j986PfT/+7NMBueRhjBi+6/K
t8U0yHNTKZ4c7iBN2xDkkPdMfo6MVSi3Xz/s3krye2qoq/k2MrDPH6bEITdUT+pFjYnBzdSq0ZId
1kNhMI10uwXZwtctPXB2OyN+7QLfI7z47onwUkBKpb2B/chkcgRYu9R6vxfOTAAxEW8DLMv+wEEf
wpnZVIPb5mF8FEXuGK1YNcmEDy9bAd+7I+FYklDyFxN3Z6cj8dza6GidY6d0ZVqNVh/IKaf82qKg
xC2jMZ9hqKYpHFj0yTEGNtbSAb2Xgnx8hRnMFLhj0BY9NqAk0ZlBMakykQen2/EcJcoeKKMvcLMS
9zh16Ea/oqqnw7mG6/ijhhqX6PLCMb17l+CRptHNgg/C9OPPu8sUwzarmS9xNHWAhGBttq4z4uQD
Yrut9O4ax9ySuL6k0JIHwWeZtHVv5JtcSRh5YhzgHvjj1eiKbeCSEZtcPTUZXRxuK0F7kDodG6Qh
f5nC89fH4l578/9xdh7LcSNtur4iRMCbLQrlDW1RIjcItkTCe4+rnwfsc2ZIsII1/4QWrZa6mUBm
IvMzr5nU3f77yWerGYGV0UHD6ieCSOgEtlLu9GIvhNWCKgEs1tojrAHaV5ubOtccM38f5dAeIA2r
bbZHtswxQPyg8+yeJylHoc4XZvHgW7dh+WfEqAkgoJb9E0EB9LvITsv+nvKeqL6Vw93Pb/JR8Z+f
2p/fZLYpcq0VdDV24beEsTOU972vQlNM9pV560tPsvA7coWtIGi27nm0S4Ipt4Y4DoFbefOl4GSq
z5HubzqWp0y3na6vc8HuMesaNGsrxL/H+lWj35/t/JXSVXYMy17aaKFETgleW3+Lh7OWqZsmVW3a
5QtN+0OxbEq6p3omHSFVuhNLdsUmp2ttpn/G2xS4Rq56jilIGwQLVhXId2BDSEyQPZQ5JARkASBY
hOyQnyfrEkz1y7LP6p7cZHKixRbKZNKTx80ynVBoOHKfNMGp0N7o3MA+mHpGVwaevoT5KsFXMSZ+
NCo3H7SET8dUmIqdV4ZcMHlwLxq3U1yRN55tKfHCyiYsfULIreCuI+wJUvu2c648wKXLnYYUHDC0
2g0Eqb5+qppemm7RS/Ry4lU13nB20UDQwxM9myA9T+Ll8VKW7htpIRnLAXlH5UrW+P2gntTwuIgQ
0USwew5mkOuy9AIVXBYxZlyts+5OrP4Xyf/3WguWKUi5KXRZJRrPs9Ahs7xS4HrVT4S31OgQQcXC
jD43BcCq2iFUeRXnaV16s8kfBjyGrgMGnEXUpTi2xhRA3EcTTdbOvaV207wDPf6TvBu/YzwOs78S
8InA1lFejDbZK/aSikPSNJzRf1zAlO8g6XL00YJeG4uQn7Gvfls4TTYLf9M40SJ2HsHdSLZ1jrba
fb8MjsZ6Ld/e1svsT71pDv7JQxyqtY1lv4zvraN3kN53g31eRlsEMx87inOHcJPa4a9FtiWOXuJH
Jb2np8FubjxnfCCPN+/72872swUFScspBbt+vrIFL7RmWBsQg2DhwcTr89QDhFzW9RQP7rpdGK9q
ePv4L4YbT7dHGGqqbSR2aa7MR/+3RGgsbfNkoeOYgP73liJfQ837zUcqpdgFUD7OAilbsR5u647T
2hZO3ToB65j02+KMYqdh49aiMpPFMX1E6y4/tCuVwv9aehz/GeqbjkCbnsOvIThVE2iS//JUWgsv
XVlP3YMoLV1Auw5VW/8eOk4m2OJN/lTgIOoscju7gTYZyYuQm/8fy2l4qLO+IrVz+ido0vuaG2Nc
hdai8tYnyvLGum2cJx9ak21QEJUWibpNu2UzHBr9DnRdkSG/Qoq0vDLjU3T39dT5MuFzui9+KGbk
FQlMq+Tk1YfE2CNI4khICIQLrblvvRsdKCl2Pv1wJe68ANj6OvTsOzTq3G8by6MIJ/w/p8ROQMC3
tBX475TiYVoL8JsmdaNiqK8ctxdqbdPocNrooCCBPAeeuGOZTRB9moDSU4hEAj4Ve8VAeTWpyAej
TdH2C0OhK0IrklowGk9ytKgalErGl7ovYEUlu9Zv1uZoHeLhRrGShQcAsbx3qyUKcF3uGBTj842V
HfT+MElHlbrlBGq+bYU7FA+0AEOdCMKrck2b93t8TahLUmRO6GuwzbMbTBqFxiwSAf4a6TNR0gqs
/L8Ia0MpV3nqLq+yBL+HnV+HnP7+090VxAZpa++zlIqMTg/1lfCEWF9enui1Xlm5Czf018GmTO3T
YLVuRVaTcEMrAnYT+Lkn54BUpSWkp2FlgIRDoC0awKe01/xEvyeBX4eeneNuHfWuaPGesXfvfViL
hMYd9wbK/leTwEt3BkV6uEvkLdY3aIUvtY3bBYii0ZBDIAIuHDnZFEleOQEuv9P/jDObTj1REg0O
4vBYLI/9KrOPj2+qva6Xy+UZb/grg116KeRmIcWoeKNjUPJ17ZI08iCco9NAIX3SvFWzbuXz9VkI
M0BCQiDqbCGbju5+I70zsSG6bL57sNr8VicxvfI03yMeeBAQw1A+hneOpPPXp1GaOMokNEdw/N2i
7RRTl5lSJPPODJ6kxLZ6C59hWm2Ub2mOfjQwJwI6vaifH+TjlJ2fwkQGTIgyQYXm0mOdJAV4YHEK
a2K0ritAw8lvq1cXabAqcwdZMKuVbOTOx3ilpkvE14rxJUZkquz3o2uTXRq4yCTSshtpHFbCTrfC
PdzUpQqDLfNeJ1uyxlrnIl4F1krrluT0EVlo3T6Y4tqYut3ci6m3q+V8I9MR+/n1LuwwFEHA22Mc
JxMFzRZdiONWN3KDr4baGdrY5YKAC904RNyuMx6nNZtNJVQ6CidA6KBif8iRfjodDHXAPEA0EP25
wZcZbeOMbrmv43LkPY7vakv//JDVv0p/Z17j1nzYsH0bG7cjYleivG/MISsM40Gte/ekYSvccHmo
4ks15nBuc1vxEb94T+Q1+lL0f92qeTTEcGUMAx2CX+IiBdlnDiRm7bsSc1kgplfDHlOTe6BEG9pR
EfewEpqO2a1Mc1foOt10P7JpxZdivpL73snS46Td2Ljulc/2AswLfqIKiwM5XYQL5lGCIXS1GPgd
DqXeY9w+6d7Wo0eYK494ZjhtUNh+wMFvhKhVyncJdx3Z5qJWVuDbFG9jgKt3PcegtO9H/yh+tVPR
lvH1YKcV8ZVHvbTXSF6ATuoQyGlYfP2kzbbNjAYS9mFITwT3kzYrpeVkmjvt8f9QWlIl0KsSJbop
cfqYt0+bTU8NzaWihAdzetKIvMPTBJa9OsyF7gvjaPimg7VDsXve0AqE3MpUs7JOqjCVXuVsb3j7
xN8almMMR8VYFONqUN8byZbQyb4GxLlwu38ZfXZMJo1cpk0XxFPpk+57rZxpi9IvoWvy80GhXUjN
vow0Wz1ZLIuW2op+avIa6LyxaAiisq5eUcRbFNFTDjCZaIbiBYWWg1+x36qjJBVHtAFlE0UfMCaR
CASf9Hx0fweCtunAsrSYm9PIh6J+F4loJprgLsT8VATVDpai4enwpYRnpIwmSfHW6+4qZAeTbCAI
P3ZUNDLKD7mIHpBdA+JrZfMmYl9V8rj0cqxuJdIM89UzrnViLlyWFJbIVLE5MWjIzGpnRUktUUso
XNLn4dCcNBH/NwnxBegTu0tHKUOER4BG2yyqaS2t1HIp0mEW5Q9RSzOFc6gEzqdWZ1VPN5MLklCe
MmhkfNuTt+lIl8NiUnCudeUadUZg2P77NDlVKztCe+1kvRDSfn7CefE96GLdGzoO9YgeUuMLuwYY
HOY77hDtAcAEbesk5ZUu8oXZRxsbOSlc1CB5zPGUfqeYXVTUgCQmRTfBUQdqL/obQjQ/b/oLX9eX
cWa3I21cyfB9zT9gWqnn74ZxZ8rvZvqCI8zPA11Q4uZFOKxMA1oecr+zkcp2MIcRvgrW9L2jQyRA
zKLMBSepDQR3iiVk0CnZI/WamgCT4EWkMc1S60yIkMgnRJgKD9HTmGACCoypNx2qdAuvee1TcTnV
YFFgRq99kcvVQUBt4ar+1YV6MjwBMCK0YDBD4pr/er5rLcF/J/rJQelSGnnAzjXvAPF7WyQQw+Lf
ISqjclvEyzLuNCemoC3l9VLMXl3lIRXlG1kPsN9B0Cs/dJlKwIlIXzu1kjMJkFssJYskHZ/H/By5
4lXNyQuxyZeHn4XalRmJVTooyQn7IGRixAjb0/qptFZuu/DzN8BHJE1UF5NiB8kPcsy1E+VSfeXL
E8w+9VRQdTcd+/iAhDdnXD5g9gAIY3LzVNMjmm1te6X6/GG/MguKGBJIkwY3nLB/doo17tCEhYQE
A2Tko6R4DzJgUkJYrcvXGh8unZKuJMK1XsZQXuPCcRRM8VSF1L1YAbF2wYJ5h1buVmpZbQrvlTki
36qgN1USThXtiTIy7ul2FEMmiClNIdZWuesS8oGSUjTyybrPZNyZcafrd5LyUOjWuvQfWn9bak7q
b5X+USjBy4enFCzyzx/dB270p9efXZ6qMMapoU+vn5wk+IuofkJmeSaS9/K9Wq1ixamtblHk7y7S
9cgfSmi0mDzprSdA2svXZb6tIBol3XOkYc7EdeZK7Yp6pawchLWc3ySFiL11DI5aoY3wJuYIvoh/
9F/dePigTYl/lGjpxY8CXNIg768UbS8czV+Wd3Zlj5kS1aUOrhOuKFUGSMalfoegQT6u+xZ4wuvP
83nptPy8m2bfv9B1RRIZlG0I7tAZoDQ/SZRMjfX/vE05nTT/s29nH2sju4YfTzkZ4IapghLfuRG4
dflM01dt4YRdLdxcCvO+DDn7OltEfNq+o3vXDcOepVdoi8Y0AzD3Df7x8rsQ/zDQKkBGDQHVG+Et
y379PL3mhZQYHhYw9Y8bQjamW/FTRNu6oTyIHkU50c2wvBgespQEs4OI3z5NSkYJ5VdYUbSKlJVq
CU4ZVA4teJM2XtmEKyr3wVjuxShbeOhSGlgwoRgOTnrovHvCCeCNXnVKwPUBkzWFvxFo3K58kiiE
6dhfoLWQUmyDC3QrFYhgoudTF7cwvsLSqRINOSJgzKB0POSmC+z2QP1MDiE0DldBcq9DmJrU1vnt
VJOZFH/Gl9aTkDz2FzW2m+oRFUxH1EZ7+ktOhQwNf1B9OgqVOJBNfiKhptq4x9Vq4ShAa0Du5HAa
tJgTufXv9bEkGnppetjRXXOn1ILt0d8Ni6vU0qn4+e3YANo1mS7j02bIs3WQla4hBKEiAPLWfy0o
im7R9tRv9WcF8Ozgr68qDl6+HD6NOTupc6/wVeDSxPnGIvHuSuoxQr6cRA5hsJoABq2lKVyJsi4w
3iDJINWGSISGv8Y8zAqiUKrNGkgJNX7Ft62xRzzzjRNuEFdGfUAVqRLvtWEnCZvIJeZbSOUVwtSl
E+zzE8yOFLco9QDxweDQjqMz+vcqLFW0iYdgP6BAW1Y0Z6/FfJdqmLw1rG3VhCX0zVY7r3xLKyzk
7E1eOzDQZ+ikXaJlq1ZWUXNdgxuE1u2UlrEfYav//JFfqrx/GX12tKE2FZWZwtGGdDABla3yqbY0
rH0FvC0KCGD439z2yUjTayN/9Pvn+/rzi8+OuM6oojauQZtk1apBpyzZFfmBE8Kuqj/F6K+TrrFx
AFlr0egkRmbXRomD8k00wOyD/nA/Aev0AogZ6vEbcfjtyg2S2csi+xUqT4O0bvWj6fl2ZUULvfNX
WsydJ0u21wYrT4e6K0Gf9Ro7AgDOuoAyk9Yqd2ff3KowJrrxXEvCKjOsh4peWlo9Sp26bgZxYkW0
6X3W7jqTa65B42ZbAiat4TaWGaWGkNqGpy5FgTJIByRzdNAaSCMobtabxvGjuM9y/RTRNBNkcxU0
zwpGxJTpMdgKHKOr6Q7AkrTOmmbdDuLDKMuUzt/N6FnwE6dFhsy8DTjpQqCOoMDYH/GqU/v99H82
BWdvCB1UK/fBmNz2iY+isG7XEEYC6+9YvU20jkLwnLqDNxulmxABRBWUIigQ3IctYf3z/rr8Qf3/
zf2NFg/JIxhHHS2gIvjVK0AAO/xR11MCXgMdQM/4GsLn37rxt21F7gr6Br2Ib+T/MvOLcVRH4lr9
d6kUJ4CS6iTkQGkZTJOnWPdZXm6npMUNUaMefKeoVzSYQ+QcJoQOnl5IFa8qeZVE+5R7QNPzveEG
S9GlyWq676ECJVo28GOXKSoaxI9WaANOEa1mnWfhUnFX0lQpEOAXrifkzUSBp0WzQv5lZ40+1TlI
Mb5o3HdsXVlDyEMCG/kyaHeu+mAFq4HSxXRXhYm1QyIm9e9wLlTL9KBInL7+qVi1VYzVLOwUHhnW
Dm4RW/gLwC7CJDmK6onLdjIXyNRt7IsvyPqEbk5azi0MsWPCxNFIm15DtQAELYfa+EX5+6FT3Z3s
xQszI2PbJRmODFD0QnQXy2OIMh6TGUvmDSyYye4MBZPNhJmvGsAXrr/KPRJDksUJpU+9cyrzyTXa
rXLpCBZeHfeK6tS5uOoF7YDv+UKXq20GprcixLekeE0AnsOoCoJg3ZCPxNGblogHdZoDkZNBWgr6
k/+Yjin2QukUaAxMqZEWD6J8hg2Pv6oSt0sLFYEhjLddve6IDsoE8an3TRHKm0apN1HmIb4g3qSh
d19b1a9iqk9KTi/EBA7N4897/0L9EQIDqETEIzX617NwP/XqvLQG4lPLXONmmmWvQ3FkzxNT9M3y
yljThfxt138abBas1dWkL5tH/mEicPRxYytCTcgSL8UouC9Gd6XSEQewXWMdSOQlUlruwODAtoFM
KAE75fMAs0oo7WI0KwsL0Li2hMa4bxSnpML7I19OP0JBbpPVNYEd68WdFeg2xcgVcT4358LFcisn
jtKTZILMevFLDXfIlIiahNspSBM9GZTU61S/nrjYHIYZNaZiQnjwTzCbieESBG5GXVlNIRw4GzDX
9NNit7txtaWZt3Yi4DLzhsifjUmmBgWlF4DPUVAuYHnHwMgGb6Wgvd0pBpjFbAG0o6rNaRNVylkB
X6UgtnmVoXj5IoWfJ+sIkwEnmYcOdW9iU935E1Jaqak/3EGeotXyhFbLwqx3neu03aPh+stIvpII
XRAfIXD6NPbsEjcy3xoF37BOXb9M6kOMmJb7CouJhL6ZNGieoH03wbnPTggG5MWpTB0a0GJfOz/v
woth4+cHmV3palQLguyF7qkJt4G+wmlBNjC3XxqYE2U8Go4CV4a84ADPu1MMR+1Foh1hzMC4pefT
2zYHBAp0cRF7p8J/nyIJ/42rRpCHU9W1x9q3NqqyFmLqOpiwSHdpCx7zvQsl2g4mAGyUUrPXxiT/
rnXbx/gFpK0BZEQX1D2Xo+puWhrIUUxY0G6F8Kj5vyL5nbO5idn1ubV0XajuyiZJgK8x13269Kt3
AMhJ2G4mHlUSTJShqSyGBg97v8PIER3i/MpOuHjkfJqMKZX4lLIlSNPBRwJPS6FSlY8pYRU5lO7B
Ss0W5Io/L/fFyx1tPAPoPGH7nFTvJ1keBzn2c7gLUp6YxGhH0bBbYBNjvIQHrILl+z8MSXkaxTZT
Qj5y9pXxIWctrD20Bd2zygHm4/4DJw1eXhooqzF8mggJPw/5gbb7drTqlKRo62hc7LOjFXC51JnY
vt25Z9ldykcR/NDBcIqNoi6rexLd8A9NaiSGykmrbOW9ybfmtt/jBXAjgBOxzadScdIHYyHRRbA2
44sOfnIhdHaVL1PVwb7qFrZLuosgzN+6e67W7Epmdal+DW36v99gNmtGh0OziFfXVJgpMBhv6TOe
mayfJ+oDJ/PTRM2OoTDptDQcuwihN9mGIIQ6WLwWo1Mtpjej0a2kKF+ObW+nwqLzvV1IlwRvu0Xh
ywtS3FUwCvlikanaA0blIGjOqa9vy6C/Sanw//yoF3fupwmZnVOdb4Qu1AawB8KxVct1FjrpL5BN
gbXKCmkRX/tSrk3NvGvhgyDOCY4o/RVPIgYYxGDTRY2VImXNF12C3LmYGKkp4DMuOEH3PuDRJmkX
RQb+ZBJ8puPTjM2qLitQNUQu4BqvfF7aFJP8sITm7ADJiyDvPD3qMKmxxXMI3CrcUy5Hi088qjWN
xefgtXFPLv2JFK3Swz8kT5K7tSqUO1a6x8yRby2kDAPhHZYyueiUvlPfxA+9Hf+qjh3cWfFgFSd5
/CvBMRd3ac2r+3aLgW1qTCrifCHDQwlLt6DHaKfnsHv2HhAE8aXVz3vg8o2NtwX6D7TUpLlKmBVh
eeyRkAH5uKENQOiDvSIE+UxfTNLVqXQHocwkok0ApP889kfv+dM8mxJidjjbYtxBVRFxltmt1Slj
oFWVNjw2i8j+/XJs1jewhFb3xmJ9WC4XynL37jkb5++VYWdR4rdhZ8uLplUcFoo4PDrH44tg/7Pd
bt/Wt4dlbi92m/fOvrsy4Ow7+zae/PU+aq26D3rDpLoQoGWxgQNlW9Iy+524FLHOQSdfmdf5Wf3v
gNQrYash4IV40tcBYz1Wa/L04ZFZPd683EQbRP+kx5vH8Ga7lZ/Xfw7JAdQr6gWbw/I2+b0+SYvX
6vYs2u+Bc3dXrjo8JhbS85WjcV7O/fe50L5UJsLU9xpeY9U+yuURRvHANLrzvxJ91D2p7GrknPCH
sHKUeijVR68r7KviWh/UnfmGQ4aV3Qa/B573bCX6OG4SuFPKQZbEba3lSASaez0/WXXhoMn6h4Q1
sMpVoT1k2irpebCnxn/Ps+fezRYxqkvAkRa9b6EtMFAPUyAcUjqF0++W8HcXFECWSZDdoQX5EFXp
szsgzqV0cJZQUhJBbg1ttMJ7b5ElmyjQ11GlbM2MSo5nPBd5dKz1aFPCd3QHzbGEX1bXPFqxf5ch
e9miUKqLD57/3CAWM2m9NekJHKUfK3aUI9tpIoaRGQsDPdVcXls6ABhzEXMSpZZ+lKwEjj5t6t4x
rOjsN3gQLYP0vi9JMXPxkFc4MZlH2Vgr/R8vQ2kgh43jxeFSzHEbTzBUcu9BHoQQkpK93+yiptgN
+bj3PRlFAONagDNdxd/WiRhDl1AHNWn3f93ATe4rneQLmMGTI5EdY1PGBcC2uArUnNffPvYkqsZA
zJAUQW5tiho+BYtZH1tiIdJtVhCfd+X0oSO+jRRaHCpK/elySsDoqCdgysIi2ZsEk5Pf989H0ly2
8NtTzGITnLUVJQuxMZLLfxS5WkVxROV1L9XnALCbUCIHRGmlWRTibT4C5SgaO/S2qQg47T8VYf/2
LPMAxqpdbEdpiSbxDo3CDiIllmd4adTDOfUezOS3d1X3eVrQbwuu4fxiKfxsRB++roLge76X1HF4
CIZlu9JJsePYWiJj4hTRpGudF0+N5U7yYGP9MqrRklPi5yX40Hj46RFmfTuswd1KN+GdyrWyLMc3
s7xHZtLWcA11xY2lDvZLyGR7nn7sEfAM42KFhFODsSiFMPzM6NgQYdqNBvirvwml+zoQnMJ676q/
mrbWq2UMfj5A9s0NQLJJ+Gk+wc+OqS/oJ/dXFOZ2TgE0R4PmphwRgPfPiYfmYrLsZccN7qosWgj5
rTwKTtC+FcW4GPIHVwOz37iHAZivjxBeffal1BbbI/1G9IydIniVW8qzBE1brvGYfESge+E+lDmi
L/kVxa2PzvW3KdRlETwCGkUwDL+uoplVY6YLSnIwlGVjneJmF/i/8VOUs7+5EE/2HzpmZNY/onhj
gJ0Z486p6rNJMZYlxk4tkEO0bA+C8pjAU4/X4+Ao+l2vP0skU1p+m6XJCvu4LL6p5CX18J93AKZh
l3YhCshTgwlY2Vz1MR/DMpULKzxYeQcr4qYxPESCOIKw1EbQ9VXXqCbEMGKgaUqvXcqVRWIJZJNk
2rSMieftTaUVrDbG4jiZi3DLoVioBbDE6oNRblKNO859iGUHindg2GlyB+ms0NKNAsu79+2aDUAn
e7L+sNE6z+FbKHvqeiO00HRhdDdl5HgCTIRNqFOkd7rwWXsOt5YC6ORAMTShY0Qy0diqvPS0Yx2/
TGqcqfsrcBEJncpLsbhVuVxp5Akecbf6ho/b5KNd1/UKOXx6arC7J+2eIcVdRSRj7xypsuDJ+QtT
2sHEXeSpsOzE2CG5Ls2z4itbheytRItgpFE2HqfvF6RLRHKvp8c2XBJVThMjY/2YdX/NkxjFS6Dc
duHnXLaaHXvIqizSAUHJ6tym2Kz0b3UPn98vHE/a1xibR78NzJ21+7DAflTZ1dK7SjsSwrsv+ttQ
ixYNJiaS/2sIb2XvxpTQI02cXuzoBFg0MQ+xkiEhRONYR+X6QXMdKxEfTZeiqJPDVI8xORk440JB
Ad9cTUYxdWtset9fpNgTmEn/YHoHGA8FP8LzFnq+9bSNPGJjs6z6ldC8T++Rorrcd79jfS3/LTJM
RRCgkgOUf3ZCeQbdG0TcLVwoBq1yfbLY0z/sPkvdpiiqNxNyXtehI4h0nc6ecJe3Tk27jU1m5ueA
91Unw2L/BTIFy48tgqwdJw3UeD0hOgzPwUBklVp8Mi9gPiBHY0xcaADUnF5P7DD7LRTrtp4Ei36Z
IGwqiFd2Sorq9xtWOo5OKdVw91WgoNmPiynZaily2vVOvEkevdBGzPhZ3Ee/3T+SZk/fRWB3tEEr
YKyEssXaN7SpEGGRLrQlOt7huQy8RUo1guJ5gXpqQQu1HXQH37gp+xanUn772DfaHpmmwQfagoIY
xhA0w0x1NxXSy1h1EvU1KAO4SBOTnkgGU5rUoOczUFZN8RekKKHGG4WmXar1V5LBj/rN90Ptfw6F
2aEWSYlqBIORHAocEAKl/gNEf93h2PGX/pWmvxq1t+iVQ4Qi1iTUkNxp9CPwLKjr5GOtVfyGerS2
fOmmrf5Ixd7TtlK+miK4cF0qtV09h/Gmyu5C4xadmmJYqQ/9QMdRcWL3V4eqVWS9WK5Pw6rHs8sl
x7yCg5vngP/e+J/OvdnVV5Ue6ltRGB0Ebql0gQrJ0N5gye2gXjxo8C3e0D1CJzS4du/P65b/jjzF
XegcARG3ZnGPCLpCjxss5/3xFsBToP0e07MhLNJmneIjOQpHOhK2JyxjiJ5DfW+Nv/Ty0Mdn0/st
8bl2jegU6ToBe5He0zehsluYExQmhLk0YS9ihG58R0vQ9b8R0ckb7yT3YSgsSLmeLaKwC8C/Ve58
rl9txJZzPPFMdp/9ESb9Fe29KFqgHf1KdW9j/28JYCu5Rgm/lB5OMHIa/kgcUDj/emsKfaj0egaH
xkVPcLRB5/NibrzgeyuzBb3Tn6+5S7E1Ew2vVoV3AjD863B6EfVy0DEc0wNKOEFQRaR1Z1XXoW6X
7lMT4hVQeRIpAoKvQ40U5POhBaWqAuBHs0ED2wcA5Rqi7tIE4tRI/C7BGPnm6VST0QnBBIblejKs
MwhovL0b/0mnr+cBoruWxs5A2R+bFioZrORJFpFt+/W1Upjrqd/A2bGUCuWrdxIUvvfJc2scXmht
ecXSveZOeGEqEYSmSIMIhiGTon4dMzeELqp83nGSb2IqaVhOZsFX8aQXdseXcWabcUCjqtMnajyh
QIaPLTNZEAu0xDp0GP/jnYifp0JTEBA/EkezedSNoankkDI2qh4AQDHiQdTDoukA3PPnkS7NHu6w
yM9qiEkjp/Z19jwp80ulJ7ADZMpSwV1M3wqs338e5cI+pMMJ9WEiUQHPnh2jeioVYINB7rRIOeRP
sYuHRUHAc2fV+Cp4L9z2Pw84NxWZdiLDkLUiOKwCV5+NGLl667oJLpL16uhMrpWmozt/lr8Oy8Xm
Dqn/axHyhZ2v6bCFYGSp3Bf6NM+fkuW0FrtUSqHGPR2P/zw+9vb9fW3bBwpn6eL9PVxcqdh/0MBn
d++X8aYZ/zRen1aSgkzi8KjYv8XFcXV8fLxv7dtgYS9OgPGWVxXvL5QGEbgw+NI4GXFCmW3/PCzU
zBVrCg/yO+cjmwb25hElHbpcU96W5EdQ9kl/21IlmCwNf15Qada6mhb0y/izBfUHF34BVSKkWY40
8AY+u5JedS/sqceayikxDgST4HuHCJdLARSi46UT2ECmfoZM1s+Pc+GzATpCYdZChY9u7uz8DsOs
NShf0SAAHwLLhZgSY+2ovIa/+kgMZ+v8ZaDZ99nBZYi8EbN4CtSBjUMPwouV70Hy75wMq3TVCB1k
cbAtoXHTJf7Cl8eFS+WswzTcT3t0K8elaOsRIEXyDDQTbF+RoagjHxpftQj+vkgyxBAgiCBaTRh1
s6f1JD8bgj7PD5VgrqOhxkEIUqZ3pnvahyRq/kRNeR2rfOqnStpdgloWPIFUbxyOAJXGDwqeV46C
edOZnYNuKG6riGuL8BnU2bXuhVS1ExfL4PRPq94r5TbDUM1APBpu2Yadcj1d/mgzfl21L0POy/fI
c7SuNLp4KQpLUD734W0/2XBv0Mc/qWSAB29Tbr1NvfWfq5Of2/XW3ZHDZAgW2/q7uXN36e3wVD6m
j+Gt1iySU3xbPsa37aF6zbfpNjgN79lrfMiW6TY7gV/fkoi1h/ZA8H2vyDZobn5VJ8m1pYO3lw76
k3JoTgG/QxhvX7AKJ6JZ5SBVTr/tt8ZG26jn4RiWS5Qtb5PNuB23ySbZEM6vx220H7fBvt/Sfyr/
Gogr7Nttu/X21al+FF+nf+u3Ej8fka/Uqe6jnbZGQuKW/KfYkuNpu2JLBbHaWu/V1th1h+Fg7ZK/
qBBv/A0ci3AT8htpWW3VVcMfFrfNI7zUPW23Fbimjb/X1kiMLpWdsWufhHWx9Z67Q3o/fPyg4SA9
DYfkb/R3as1vGGWX3hfbaiusx6f2qTvQSzCmP7pN78EIreVVelJ2GjSlu/jED3skALN2Q8LzqSs3
m4QbTjiJjMic7urT9Kt7HLbhRjzI/Io35ireaD3y7La+1zf6Rt3r+0iyseVby5isTr85qvvpV7xr
z/IGaLS8SVbhnfufddc/tjWq/Vivc8uhTDD71sRRkgukM6EvjsWSExk4PRGFXRn/9OMGYp98LTye
I1G/jTi744zRbIouNfwDLrCrZji2RrIeaKmTF2lveoujAjFlGiNlsP75tL3QDpNFCKWY0KEoSTds
dvk0kdi4GfIKB71t95L5Tq/a7s1jkMaboNJWUvaSUCpryifTT+lCsHYUTVT1tpJ0G99OsTi6qJpW
aBqF47mEZjsQ1yuQJhr9JaPG8PPjTlfR/OvnQZkv1HFgFs8uh9RFu2dINCye02UNVE2gMFa9/DzG
92iUGfk0xmxGYALWaRErcCm8ezFe1jjlcA+jS91dqf7OKX/Tqk83L9oCkGRNkqOvkUYmsORJjcJc
pKu31CNIAUE1QGqEZ2dD/9ulVEMmo8qmMxyp1Ne+9oJaxZJi25hk664vyCZxJVF2yKjh/+Mk3jWV
4u+3MY/IvgDUiRCMOZ9wQXQrEF19dsj8O7d8Ia6kqJJelT26MOeyhBEAoqaAWcyPXfop5lIGrckD
2iKT27OKEzOmagcKLmiE/ry236NlKv0kUcjsTejAOc49LoqGtM2jKd7Y7l19K1IZFWwM3/uFfv/z
UNq0F7/uVfI0OJ0SVV021FxOIOzH3vNyvNPSZtG8O+MqfRR8HFeXMahLc10ER8l3zFetWDbh0g33
ximR9lG8EG+9HBDhfeDtcFUW7usNSsgpDfls1zZPWbENzHVNEV/eiY4uOuY/TbkeiNVEp7LAQnNQ
W4/ReI/8dpvB/T5oLTqsmwDvaDCpwpUPcs4cYA+zXkj6ISqHmAS2F1/3MMResYwbiFtB8lc36lXa
gY1uz6L3mwZrHDzn0msPOsd0tyY1SEttli6eh9l1Wt/3nYq2Ez1WCTwUOhJznIfcRW7ahqNwUseb
SN1xjxaPGVQdKtvBh9dIUWhUJ2WnMTZFdlfziSmNaov+6ud1vzAjLDmwBiRb6SSCWvo6I4LZtCTr
9HRQ0a6UO70/BmZ5wm3LDZiHdJK8jRamDhmOZjQmdcJEi/OC4PHKc0zB19f99/U5Zi21UdE8/DUD
DBabRYvRZbxCL7X9pbkYtiJgefTpdVwrU3z/jhmT3ik4AORFONK+vrsS9X4Qi5V7yijUjzdit5T+
i7Pvam5TC9f+RcwgOreL3oS6ZN0wlm3Rm+j8+u/B5+KL5T3WnDM7yU4cRyxglbc8JUJR9RMGv3/f
3bcW+dPdIfiEnAXQI2juP4uHC+0AOqMA37MOpgnwQDNpoVLEwK/CVQzRXr8Jx0AJRQyjmO1qEeGP
W3cSUusBRQ5+4LVVWuylOlSaekK9PEEvRNo01RVe8WULfCCLTufjKPZoCMrwhJdXW2BYhwCYAUaB
Rsffd4NW1RJT/HU/T29rJVbwgiyBE20/gmv4DhhXy5ARhggySu561aPFQVhGFXIV+CBYFuAHiBkT
Svso0J+yFWk/gUviAAo+MVrvB4MGR+vOFj+4L7io4d8MuZrUhD9EPck+aa8hqPyveX/cRNd8z5jC
meLItE9V9k0o1fENc5VCfQkuURwpvuKIDNv+g91L69WevTDAaLoohFOtEiFoBhQ9f+f9wm1dqHRp
4NNsu3tRooCjiIcAeHilqxTWl67gSwhQiWbIVbpjyNlH1kKOkSAmPzw29ZrTRksm1KU/0NqkMXZW
El4m3QlKAcUmNkOTUSYFZvOkI5khrTsT7QWXth/f30aBvXJHC00QySgokaTl2DwpS/6EpMdqU1zG
zWovHfO7cIzvEJhzAY4wWh0KAw4EBfRWHz+iAwcMKaH83mWh+X4pNmxPANm14iWLMCZNQjoALVEn
1jJ9QT7A4FD2M2QCOgfuzKQ4sdo5zRmiRwig3vFUgMZqLQxQLxRJgaPHhdniAD3Ta/4AraT8LsND
856/i5fConz2ku6Qwcy5Ak37fDe6vYXsQ1sx2L4hbGSUEEVDTdgurBmRPbZ4jY1JtqE1sCBN1mG0
es3rozseAuOSKMCBqTHZAdqkJjrcdOC/eT0AvKaMQBYoo4Mj8Jza5RFQMP/Rgs2o16Je6BTu5hCA
Uf7WbYMaGlxawZJ5RiJCa6y6Upefk8brsj54ULuxAD0fD916/OSRCYVmbNLv9Q51bVGfXRlDmNWV
vlJlUm1aK10zNrXPrFZljPkCzbeSMEp2kGwY3Ll4TqfAbna5Keq4L8HmFBGPtSa3UIuJjP9K4qQE
N5HoiZ/sESSYgV0hzZPLZc6fcpNTQod3e384+rQXOtUGjVT6tIKakogLIfEgVWtOgp69heas4s8q
reSn1oVunVobs3mLlNFNnXzHnbj3xwZoOhZwzTdURE7dO2O3Om00Wo8bmr//QWnMRId/iVHiMwK7
tvNt7xR69Sblagkj1ABsRoKFO/Jaz2tQg+9HB6JcM6POwFQAdMOjiQf9ORNdfqhMf2DO4ZnUJzAv
/cQFKWlq13Vls2DYw0oNZCkFVgLncSNaxSWyTiASwbt2ZbF4no2GdqQ76g91wHhaF4Grjfrp8uwJ
5J2UlTocbzCkIjFplBXmNKvC/FjLTTDNSKYWegQBP0xmslIhSTsS+VwBgGBR62yPzpcnWdJB3KGV
7yNr/QIn8QwG02W2Ij8/5lf23DrShr/lZrIP8NrGlvTncNt4kd/r8qxmACISaTBLmM/BKudWq+iZ
tTBtBCTpmBUQalHqEURSNd7y8KhZ6ioK99VdUVNJPh6b2El3vJl77FmmCetEurCRNuVX/VVERGwx
1OY4DNr0VWMpo2t5K79WhDXrK7i5LGycTNZszfYmQrmkVFZgW4ETC1hVs/wAhor75D3GHyAHS5Ib
vtQBFYytcQAphTwatNKV8ZYAJNmS8YYmSYmBHmWN9pP3oENCG18Lh5GhUkKCfeXULvqWMNULLiC3
tniXo860ivyOT5zxkND8XidQkcd9c6ijwXWG5EfpE17CznQp4Sh1Gd+LdbR+nNLDcBgidD7BOiyA
ZoZGQE1kNIq9ao3L4cSDiNJltaP34A0WdzR253t2Cg1kETZzeayFlqD6i15OhcMhxjirWKEi5SGq
Elh3OB8/aDSjJlIB6IR2eUeg/z9EKispEPyHU2nXk2gGXU+ZGBJcIllhAjKi2/oVNEoBtPUIXVhC
o2cEjX34X0hEMvvd6tQrvCZ6swHhvQ2at7C8mIgAE0JRDSsCYgtE1CHdOMz6gOBgHeY6wProlwyI
yRg1ipUVkGwgrEBLslIjzIMan5tLhD6nnwV4h9i20MgF4wRtyXO9YSDOiXOItjBmCOg66R6nVL0f
3+d78i7A+3Zez+vFGQgt4wD6xESGDQDOAlBDDnSlViNh4EA8omxGpE8mV0RRY1Njwcpg2eQka/HZ
ZHlOHOlKIrgseiBWsaE0Cr9xUTJsoc1SEsrileCcW72BfZ8ClpbCUUuK9YpWmEKh9QHbzx28XbyH
xKBwTs+Ev0fv6IN3WGNYjqi2vlMnDk9IL7E+rRDEMJglKKiAYq2wdnKGGmO0SfxKa9zYWJ1TD5ZS
JvyWzcnJAbow8T5QHoFApyve2rP0hmXBOlgDgOVdodiZXLojTO13yNjxVh/vDR5cpYy71a5xYQes
cv5j11jFvvJzLddms3VoS7CYgQBccoi/pIOA4ndtpzb0PVRoZX7VIABgPTRf5bUBO3kXusFBhiYo
1i0EILBE4DnUQgBEk6HMCYfHUmVB+IZCPiQjSHOU3tobt0FdlxJxEEWwAVBgZ2Cx25WoFji1wPdr
tfl7rkycgkeH2YO5nDjhJxqjMmrQ2LTu0wrtfgKVZBWG3EvDtCTdXjpDOyi7Vh4cJabD6i7sQwt4
gQnmbW/8vffwroF2+H4Z9QElnRg7NLRsNqkFDLWzPET7cQbmBRAn3CJmQXsTsBE4gL9B95QCSAYV
RZ50l9CFFximwIm38b84Jit7PvGnCeNA51cCWkUbATLHvBMgBwEMpkLB0mpFYCnQ3KRKg7woaKCp
RIYWQBQlhkSGGvr5ufDmu+AL6oZ1eie3BEiWfV86aolgjZMHjFJ6mHM15OBMB2loFRM3KtQEtDzg
Ex5KyJLxCvEK1NF6oLwQdXTKg7akRmsbvZ+1ITIEKLFBrKHSpklFwigWCERK1Bic+VhCyLVTePSP
KtBtjBAPIlWDQJEeStsRulLgG8Ndswv7Nt26G2BFIkyxzvQuOYLgCHNUSS88Se+9zGhT7f74mvbN
nrvNXnEdfPaEfAywFMKxCgBoIZwgwSj7mLBm8VIwIGAO9pWHLcWEvBE7EP6tu6EZCOwYnSjCFTD1
8KHPH/ylgkruvnHkveDBhHU7OA1quqNOO5OTWO0m3gFB11/KOw/L1t6UXINflwYy35WVY6P8BCeK
Bb0SDX5U89WuJQkHwXNCxzrwj3gX+LFME0gR+4kH3VFEwonFfhQMieEYCbdAmRQfQJcgmoZ4HXYH
oFYnnCepFoWL0mw2knkyKlCjsZVAgK0hKNHWuYJW7RCQ4ppGpLwJgBe26iPRMlGjX1QexN9VDnQD
YToKXVWW48DN+pmFTWw99o+o7NYI3XQO+vN2vqZ86OuMhwmDw0ZsVhXQP0R6K24QMzzyt8iPj/Sb
BCFdMm4FdbTlLQAuplGZ2II82gfoyxX0xpqhn5utAcpxkiP1ye0qtf1odc4bCHcb1EF/T2wIPrhQ
EF8ptBNon0gX9olCE8pg7zRJ9cYBwoAgUD5TsAi3XuRRv/JP1FtgtiqinQYAL1y8ft65lMEnuKgH
qIqB1Y5ds3TDQIOhS0ZBakmr2HcpVVsYdGdKJa+pGUI3YIKBNPmiMfLsxymtlnHACR7ICoZHH+up
KsIVxSOVijZaS0OugRSNVVaSRChsbrbl6WMeAnOirLjuoW8ppZooVXogzdsq/1phEg7iDnWMZNH/
Chit6ATzDv/NSEAHQowtsQuQsB7hMbBu2lH7+wnyv/LQnyP/7v7+U4kr5ZkuYqHr1pzXaTlARVqx
kUCuJqjerKAFf2U/ALSr34M7AFh+6zAQrub2sQccfTWRGY5hCozitoFaGjk025XoNoaE+yyc1RVu
o4cWK1vL/WlWH0auo0LkZZfOLCHTvxHWL3WV/2s6AMwN7D8M6TkUuH9OBxH2THRd5yM4CQ3id55c
UiX0Pj44gqSWaFoCCsjfz+93PZ1jIHkIGCfoJRLW3lPvgB9KqSyGcjw4nXLx0vV1pR6sA/e2M8hm
/fbebewIXI9Xl10BdPJcQFguDKE0hodrGayjngoIaRFhTcxseEALbBseW+xaS/CO/pZgp+vylLiz
L3mRha6GHVnSlrGbU3UIzd5q943ReI2Xbyuddyq/8FfnxEcYseMscU1bcE7cBCYQnCDXhdfMZ88r
s9zC9M8rbe6rtmVkPbxZ7EM7sHocW4FJbXmbMgZrRo8J2kkefY7s1EcwO5n00rGxM7SlYC1uiDa6
SZIirwt/aY09/JWZ7Wtvdh4mbHP1yotsxsxszkyc0QA0XRP0ZR+qddg9GDBFMh82+ls25I4gE4Ib
DjajI+8epoCB87vY4FgirgWLs74ktcXQAGk2ltS0d6MNkraJ4DQ5RG+iHpuUL20Dj9sCJMjZyabC
c0QD0H5Ysi47KTLb2ORx0puhkzq9HyMjbq0KyWvvohAQGMkmwCcHFgxV1pAi3y0duOCydL7QGrNn
DUIeBmcBqGeWdq498GoqvzN4h3fyLWs2185ojJUj32I7x3+lzZo0R4B+MyFncSo2zQ7PGyGjgXQG
/Mbc6J3G453ZZezCPdXgRq4s0a0d3uKt4GsyYDTsBB7jRS4E5K3aqZ3cmQzu2tmNLbv8ht1QS4rJ
eJzH7jlv5X//hQnspIHm9jq1KA9NFhddRrWyOYey4020TtbgVGsF/k95nB9bPR58c+G3/DZac77g
ly7kU6xS5zfCDnhDDIjzoARyTU88Hu4y0spFQWdhlWzzU46vBpWCPwVeuKb2sh+v0zVty0Chvafv
+Tu+8C76lcvZ5Sl8l/fxe+UmoDdOiryPDkiSLVDmPdGPT5Qp71k/sqBGaXGGE5/QSMA38x+A7aE4
9BG/56fKDbzhHr+H68iaP4CJnez5I/B4P1zLe9pOvheG4E32ElfA7wThulW4GL7H+vQ2cgd7sKFm
aybuQ+f3Dz1xJ2OFmtdgLx9CY00JHiCAbvBF6fS6RFDCrCdb8jJ3eQfLGDsbfg4dCk6cRzkoXG1X
PgZurvaNXV3i+2ofWZBBw9cmHgWkMVPSU4bqUX6CFvMHTjMcqxNGPerCltpD3stdRo760Ql1L/we
MZzoo1cn4W8KYGTR/I/xOcF1sut7gmODFHgEI5yK8VX8Kc4Ivw+uGCHi2Et9x3f3l8le6vc2vhSf
cHC7kL1HJI20aebg1KpPmR2vB6DqIZWGl9UzBKjy4cQBdax2p8qq2UO6rt8nqEHdOXthhRsMgvrl
25AAag+E9ki+1fmcGxFOiMarhQ2Vk3gb7WNEYaiDk+JMocAZQ5YFmHMryY12hYPbKkMzwvmSA+Nv
Tbp8rBu1FE206uACooQG/k1OWX0BHimZt41e44R/QAvXrFIrrPxqh0zRWjwA4YLIGwi60/3ja9jL
GXmj9RWgBP7j/TEfgM+s1hJ567WpU8CEQGqSWvMCLNaF/QoHmotIuhrUPlKyB0YBLOjS2gjd5ARl
A0djz6gpRKuljBCCxzQs9DLgb2lFEM3OYpVCArgNOaySIMtf3TtXtKt3pA626MnX1A0tFpdIzFIv
dQnRVrEG2ifcSP5wkfacDyAevlHyRSe3C501kZ/GNsh8W1Q9YO5deqVX7HkndB7WhGLcgoMAZIHl
NV3MFZ+CGs5XYgXXnHjZAfBxwuuPz+XXZo33uY6X8uo7DICWslSOcpXLKLSGkxn1TfwtYpilXoeK
PrQbS9JoEJq4cMo1f5dsSEscdAYVOfzr62BUjILKJO58TWuPXgG+FAx+jeZRiZwPFJE/sAdYLaMy
NsShUdjArooBUGsGpcxU67wb/XUAuRXfXZBYkxHnGOw50UMt48zUkNe9ifQyu1UipC4IxCVRoC8z
vW6ss2zA2LDrjM5tsFF8DDoSQyS5lxHMw3cWfhpIMnLl7Q32cwKsNoC7tVFPQYlBh2LvCZkceL2T
nloBSmFKr/GAguNvIe2QK+DhiSqjM/patIGPUCUCBNqktu8B9Gg1lIIaUBOIDIMwLdnVQEagpkaM
XqEfFocsUGXQ08Nul5FW4y7tKROd8oBPCEi6eZu10ko3GKuITZL0syLegYRXgo/SGtRJzzBFVvbj
Xp163AAgFF2u9O+DFW+AskCJ2sLGvEWhYI25s84P+SbZdW4GqMbjhC3ZQMgJo5HyEhq9Lfkr+3+m
UmAyFruejcBEp8otXfoi+dQ22VVrViCSXm4ml8Ihnh5Yu1oXGmcio8WRDgciCxLnFquBbrNfkBml
vxzRC5wE37PF77foLdmVF/uBtu0c2V02vNIEaX8jW8kRnIBg3TiNU5rcmrfoXYWJYtPradvZ9JbC
KUXvcmc5syqPASYEBOxjoFFvkwlqU4/zqbDRlDdAN7JzHRoR3ojfjUbtp2qqlz6NTkZrPIxlZNUW
JZZlUDjUriiIlXrt46eeAMvSWOiqrLNd/IlKTPiZrbXa4i4Ql7vwdrKLN1CXGNxqTeFds7hcaxTe
cIYh0NHpzGDNbqLjNjmKb/CMrEj0xUKGaBcduV2Dv8YdRl7n8KjUovdAHTjoS21wv2fxjX1rztRn
52SeaNXnxgnW0m4wVy/SoN8QzQVzCmgmfkX4yz6DxfKRCUHpQBtuxk5PWMlg5VvKXKsRzwmOGiO4
GXNdKP38ATBxnNBmEWKFJCC4t8ecuWUoNc4Upd7/jo1hn/Q7RgW1EsbuiI+BFnv2C0xFuXx0bNKv
uauwnfVOmQwK5FRLJJ/5PlNgmKbi5IGlF9RTUGQ7CseU02HEbPZvnAFaylt8bgKFQv1QMAujubHf
sc64UmcfTCPWn9BOgCYhGT/kUBWu9DY9ddo35itBiMZfejdHp6S+1ttu2x1pkJlu8i41Vmpsjrp0
Db7YfXoKd/kaYDE0nYSllaY+VARPaGVABE4d9fZD3N+5G4TUcf5DW8UAfQQrm/AoxGcGKrWFFygs
Cdczjulaa8zGpA3pKKSkxrwBJyuyRTSlWBjVnKGCZA7bHs2NiHQ262cWWmtGeIOkxzpCaJnuYqdQ
UUIPNShXgSd/HTfhWjCyQ6+itP4xnUDXULFL290pBqYM3aNMXQLITEUNPb5Cx6lUwf8yhUPmpEbu
iWvJgtO8VZwrLVEzP1JDo9HZLbuDcgA26dwIPZzYqHmE2myX7mgLLr/tNWGfWtwHrdcu5Y1aZGbv
2GFKEjJk0uPNqNCf4dfDhNWoNeFD3MbtVOaQu/H35rtSHxmhL9U7hN9ceBFbq13oBXruBaboZQ5q
YevQ7U1uT11rFwcdoRH5g3On1j62Vg1FOqBdEMajTEs2skJ56NOCq6DnLnehL7IxqbHKkmPb6cCI
iiF5mMPmceYxaN5DxTMjiaRsUhSyEQC9Y6/UI/WD2w8qf6WOnY7mjKb15AvxqwqutJ5b1JW+MBd4
xjL4Nw5qtMqxOYwnSe82AQ6ImECE+63bI58hggZdyBNKDY78NjmimmAKYxrjXWszOoSijhIHWoKI
Jg1Z5ZAEhWql/r2ovhE4PxrHy1r/Z00tMJR/EvbgkQfN1LLfytWAEcNZwV5M8SBWG4JE3Gktim3w
2CBgcHXs+//h4gzNsBKk0aEGzT5Bh7mgyyLpgWw3JQ60+dR0LZNUVqSPZFRRGnyxr/3mTeNe/73c
Uz4/RMi6QfD4dmcTV71W2xC7bRhEpKGaUkaHZhS2LTa+i+V7zL0yh/vPbRU000VTDIbtSO5/PmpJ
eoxikeFuu53/CMj1phNiaDAlVt6UQlP2hUK9eLvM8vae3y58LOGVgexeBA3j5yVlnuKbTu5jsG0X
N7b/8bRcZMBGOFM9GK1FiLKQx3nEM2EjEWq1HecM/RqIa8eSKgZ3GUImI/q7MZGRHLy2ZP3Pl8Iu
hAoaNk4C+FQ/hxhLq5mRKI5alyBhGjE9QkEP5ZXJYYYDI1iL23ebnosZ1ACEEaX59xT8XeJZ7LBh
Io/3ATV17unqaTwDkVIDbSMnmdZ3mz7YD6JX9iEBtvtFcee/rwVneKg5MCu41v+804JOsgcGQ61b
lLKzD0BbmtFhR++RbP6+qf9c1ItXJ45uVpYAVPt5JbpkKrktlysxLs5uMEiazm/prwTl8pbzYSMD
jLw2iJBMTw9/X3u5iecZB8irCEQ3BOpXz+y4pBuaR8rgdcKLLENwWTohXMD6A4ViN0Ax2f8WbYkl
DXFKWUCVDk9UfrpTtomDgeoy2N718A82OrgXQDMCY3jNLPgteMAxmCcQrZfBZQKu92n7KPN+BLVO
QtkSbSuW3dSzoNYh2oPzregXe+9NCjmoMD5OaExK/b4obwOm8qPuICX6AvLDLDf29JwhR4IKMdhw
HFb209bJpwmdcHkX+UV2nLmIwERz5kGr6IHuvgLyq4SDoMyFyQVeVZ/70h6B76kDHzYkKhoN9PCV
FsiWof6MymyaBgB45UTiQ/3v6bA8k6dh4mEtYaSMlwOxhJ8zMWTDR93yYuPHQHNDeegbTncPihfT
4Dv0e7qOBLKHwAPBx4CT+HSMUU1VpWUm0gdH1/Vqf4jUg66ranp29tF272zN0nEc7+J7B3gsjk5I
0KysFZheW9YGFO6dhd4dKocHXdT9WjmgYHGOVMMSlY3LEXdTmCj3KujPkL15T7xtocTqfvW1R7t3
Px73e9ShlQg/pVd0ou9Y+/nG8J5h6wF8IvTannbwMoXhycDQNIR/RvUKJynEWZ2B/BZuKAbgOf7O
wBmy5hWzTVX7sbX3g3N3Pk9/v8al+vtjFPDKZqGGCT/HZdKxT40Rmk4nqIXmsBWtvH4+ycDtIPTv
xsW4g4bKw99Xe5ZFhF0HNOIgggUipowl972//ROUSOnIUlXdRq5AG/X7g3pfvAMD4B4FoD5wlJUp
/IWJnF7iKrMyxIc1+vMlaKf0K4GF74nz485R+eewmwEqiEkMZdqfEzhZUdUQyV22ziJt/qT2RaPK
uS6VsE7RqgdA1Moq1lkJQr4qqk4QRpvvaDELaAgC4CEQzPqSBeURmA0Ttj6VpFWpmqNByUIPVucT
FTKYLx7eryW3jFhCF2El0wg2pKdKfhaxsST2KLDxexbZkQyY6JUCQTgPSyNOjRRwj4z1cRIp0+zQ
CSBZ86HC34W18fdInq208A5BQQeRFtszjiKA1H8+O6anRog4on+y8Px4Jyb+guUaCk3XyaYlZ3aL
qoaGYsjaTOx7oZim5GB9bSPv9Mp85tcEhngSXMMxmSRZRqz5NBS2kkO4t1aRn6KfmZl0+JXPGwom
remh6F60734z4nCxBVeKNYtzSXgOKgAplbuYq0qXRc14UWnO1JY3KuEKVdQY3tkj35o9tmPIIFA8
TwbI4cqwfehpwm8mSO1R0qtA8NWQnnlPTFrX7GMSk0Ugp6VV3plCNDlSgC8XHd9FdQJmlvIiXg3e
1SKHzySUO4UykjQt7jdd+2qa/tcL+ecZCU86anInd0mVzpELN7VwYs0M7T+2BpwFYKUINbn+xZ7y
nUs8LeR/X8p3A+yfPSUc56lehU0J+1dvpKxyvNLwIqc7oKwH4A4B8u64QVs0vToRogwNliY1qGIE
N7fOXnRTpvpIrY6xJGkCfAiGsVDKLDeljoX1sMLKm1YYrSEFUrW/9oBQTNBLzPkaXaLZCNvZXPHo
IYsv7up3TALGAwvWJ4LnFSODMfBziYUrMU3kgEWlPV9jY6x6e9Xfaxz/UjLvEX2osgbyZVx4FAt/
N1gH5tuQhhjXHL8gPf3GrUP5SqQRxoOqDKYH/3RQcXk0tVFAxW4yb9LUrqZ1N17hWq7WswHhDog2
KzGSfDurHkpW3TMeLikvnsbvDAtjAKUAEe/CmKDpp2Oqa+l8ivhhgA0mB8ArREJ0WQH2joSaqKHt
QAYiaYWiHCfyaoNhfgW+T9d+ikCiPkqlR0ahc6t7rHu9yhcdOMXNLdUOgWoYC+dYO+YdUv5jqpsm
+2Lb/5VcfF9eBL2IXrALv2p2PFfNjAzJD5gfIMjCCTk3O2Ch+FeKmM8OVNjVl4f8/6/0tJXKQYd5
3EfTAWUtBjBkwhkiEQz16jfEmh3LCFxs6m8a1FjWKw3qhKb697nyO2V8GsFT7EvDA5NNBdwrUy2q
/zY8ZPCrnAFvl9sr3kMuDzcIgK0Af85tiFC/uP7y+T+3kp9PYDmB/9lK2nJk5UeQDaB4o7vhwkle
rxBSSupHgTkGwhdwpS/u+b+mNrPkqciosMx/1WQhA5w9mPoxHHp9pYeA561MaJKfC2c2gH1D8QBK
dwaieBW/rrtXC+s/7hiEJxoy5SjUSECl/LxjPli1Mh/I8FhyPMfzIgVhdLE/EKNJUMJQRsMG9qpQ
tpKy/ftZ/4bCLJ52C9FtKRGhivH0roNpkMOpw31fBg2Ye8VjgZQvAcbOFVkv9oDkQjRIE94Ct1Hf
EjA6YXwNNTM79FvgyP4ezG+e5fdgsOMuWy7yzqcMHnqYScUmGAwPROUNVU+wo1WUO1G5e3Glb3mH
pznGgrCNsg3Y7Ii+n7ayZkWVTZuWwwFZmQEwPZiVIAMUKn+DHNGwQ2tL7kmFdilkKRUe8xDhBJDB
dr3lAPcWlHxbb/t9BDRVaw4nGe1IM0UjgVZDAKr9+qv0HufQCFGuDHQGu5KaqKlGadxnYIGkSs7M
RdgjbuEOJXpZ2/AQbmoogRpHILXQp0bz+I6a9LjCn2qzc2hz3/gLyvediQl6T5MWM5BQJysARbdT
RUCU6xJVXo+3eKkYg4UMPz4HcE9RWxkrO9qxcN1G0UeDYJwW6A8N0kX4IKM3YQy4XRgHJihsnPXQ
HrnqllZ0glfHiO4XpMPeypUiaaI1vi3g9rpRwj0ggQMq5+gFbQOl8B5flSeqsIzVBHwfZILRSnSb
+wNrRX5DClfXkK+CHpSaVuoAWL8p3JgzlMxQZUerF9hpAB4lINGPwOfW+NRaAxYCOPnoM8JynHCP
FUlvo6g12IFE8rJG+zuixxpA0sUAFQarmWfJjDmnoLM48bwDOBiQcWDgsCfElRW4Kp2MAoPgFUym
cJFTPGIVWsP5gGoe3K2yyebG3d8zk2F/b37/DuZ7c/5n88sLNM3RmxkPD90RyUX3GE00fQPbALXV
1pFpK+YLshb/H0crjA7BuUQFAVVM+SmjqSQuDYIQy47e0mgW845MGKP9gNyc4NHKLVLpDYTaLci9
W5XTOkjvbRlY8tRy5feRJw8NySMaF0CuYyqiHaBIeovmC3BwamNiZbx3SrAOb4BNGNNClfADBSwK
cjklnmz+/fj+cwtBkQI1d4igS+LzOQ0+b9NBSV5woPgfRcbMa1OlZ+1eDGsERGcm8KDkViJufHHd
5VR+3k+gWSwjJcFlafEpPEuDYWDELIZoGYCkqyhy4r6yHjN1FsMrX806zky4hxI55ozFg+4BbVa2
SYGmHo5/j+R7x/41ElBoQRpfSLTfEMJ/JlCb1sIgzZhAqMcgUgKC1BdKdFV2BrvmH8rX1yG9fhHX
fWPcfUQgqg77FwUr6+5kymoTnx0Hep7EdMxS+3tkv1MSYbEQX9JWGWTl52kGG4Z+ZFuJd1aB1w4G
hcZryd0pYND96FUU9bt+h6NkiZVhfgCqIyKmnyeqOLD0XLfS0vqgt5OSWJOCrhyg5SAaEA9cGxSm
Ks2NrfNbklpL8+rvm/2vgAIKPCL8N+XlUP8+eP95DeMg1fxKbFufQwcd7tWP5lCil11Gn/1w7TNV
AsBnESCsQb7LmnsQH7kQ5NiJhAVgzzMHRwiIjIP8URYv1si36NDzDJGhsr1UMJBIPNO563bsYEiC
Z+NcFrCXUVg6MglyDYwrmBQI7K839E52wQHHym7auAZc7jEuddNVBH7dCLQrYitqZmyV3tDekjW+
6Ltv77ayFXaBsqWsbaI0InmxT/3epuFcJIO2i1IZEpDnWufYCt34eDSiU1DHcoQbeLSVQfbALvz3
q/v+oJ/PRwIDFMVUBjbSq19ts3QsqrwQU8GhIKkBitCqN6AvS6aEMvhxx0hYzYGFy4bJfimKQXoH
Da2/x/Af00dCoofKGBjKUET/Tof+mT4QfwtgbSwuq9hbOHKCYlkumqESBMmP5qso8Hf8iatB/noR
ZltKkE/RUCWk0SDEmBEPPScOv7+goHSwrJCkylevnJkPqEcppiq9CMP+Y5X+vO5T3At5hWSWkxVa
dovau1MSXfcPhDCWa5w1RVubZvdqFn1XdJ/fLo4B9FCg1vb7tO+qfIWAF9f0VF863UobgKkbHKvN
3Ug20wa16kTffaHoSxmavd8ipd1B8kRzTKXx9+D03FO9Uu6Y/KcXr/y/5jfKsQzKZxDMRRnt55Yl
ZRwTDJC3wisXFJ8/V76VqNZO1IjGqEds1VuAbPRMuTuvXv/vmAOv4Z8rPwUAU1O1vRzhkZw8ZwRE
YA1UJuRrdF83CKLB4GNSywBLXlFfbEW/1bwEiLigpYDKr4TS4TMjvWGHcg7nx3LPDBisumXtNi7p
LKS18quL/Ueug4uJkHxACi+CfbA8hn/WFJXL1cyzuJinXmcLrL+I3GA6k4PBaoGKS7S39HOlAVKm
H4PbHjgBSt2+yDN/3TADK0OIXCDS4vET8+95DEtHfsLpnBLPw4ZLa7q1wz2vu4P9qrnxq87/fLGn
GZWN9dQJKS5WwdaAUXwrVf4fZee1GznWrudb2djnhJmDYfuAqXJJKmWdFFqhWYzFYiav3g+1DaNF
CaI9/6Dnn5keLXJxhS+84Xphe/vAWb7/vnjHn/TvpvocCRcYzCkVA0rFJHMLTL02j5ahkXPcVsIu
o/WvUbd7KPq5tTqNIj5HYuYoeWsA6aekAatv86JpOBgh5rkpZgavq0OxOazGvUI/aWs/35u+49z8
3RhzMd40Th6HJkPQRy0/eTTG+PrtkkrKERj+PJM32Wp3VTKjq8XCfrbWjmzPvKg2jSiRx6RvT1pu
sDcUYqavo5VCrBRay2icyDuA8KvdJtk+PYWHl9I5sGJNl+v5un7eAufZcyecCKzXztp7flzwmZvN
RzWiH9aQ8EgeK/udluXr7x/9G/xhfMQx0tZkVL90Y7qhGuWsJ8U4IeBLdtmqc8s/g+svOucxo0/j
cWwRJsztoOkxOQ6KbiMqIjgrWd8qcbqZ0Jo591QsAFV5MKFT3neg5rgJ/fvWjd1soc2MKY/339fl
DVmEYICiBOUhdfqiZYcLW2KO0BKSmBNer/7rAO0CeYf3zkmfSsEe9lv4jMt+i5EHnLmlNYM5+JYX
8to4SpGfQZwiS53eDqnaZMrJFNo7fX38eznITnWNDH3oHexrb5HhZLk42foSCuG2QIirnS2AfivA
fj7AJ4HFUkdJj8l6RBMmls85DwD7Gljwk7YCvYcawBJddofqxroBDhY43b1trjC+8SCS2xWlK+Ha
3MtzLaCx7j75IJ+aR4SD49KbVsOL4owJNA2EO/CTW6Ta7IW1gI3M7fj7Ev8G9RjfeuwMGwqiVjoQ
mq+7cGgSa+gH7XQnLoJDs0LyYD/cPAfXMjDVdibA/Wk/aSpOeQS3IrS0aRftcj5nWtvzVigHjBIX
0rbdxTdYL+27uwOIZtKHa3Ubbe4zB2qz7vf2zDH+8+v+8wSTcmCJnmCe4zvE66prxR028vPRPwPG
RWEdSPDM5P70FVVsSExJ1AxUeif3k4D+apg06umOQsq621JEWJ2h5KTu6f83pB8/IwrqWCjT7h4J
YF8/Y9b0YhIC9dhEMoFUiR5rj8iCORZ3SMrTG9Lzs5gvavlBVgovyv+GY5Rfzqymb7X9z8cg6ULX
mRIzTZSvj2EURYyZXisTaIVL/26Egr4OW5/iCV5Dp4Ozv1+Kr6m/pEpyM7O4vt/QBFiIE7N3WdAg
Gr4OraqVaJlpZWx6eU1FSyr3uKSTxIjlXKfqhwMamSdKq+YI6LGM8TD9N8wyyuqUqawh4MMjunZn
rkMYYFT6PHhqEJPSFaajc250P22eL8NOdqrQ5qoUl7EyZky5f3derOxsuR2czHbuCXiWN5ARZmot
3xQ2+Z740bBdES2jPTeN5sK4w+cw15GmWb8C6RxuoOv75v60kFYzW+XHoZBhHr0cgUgZ0+AjVJVS
j/S6usIrPlrVm3yL9mzZOUnjn3fUqtFZGd7qhcGRLCdLHcYU0Oa1ZK2sFt6b4WEALZWLKLuzNk2+
jFETApKT01CqIr+8l16hzXgH8VpDKOCvetutz87JpcANQn8c0h4O8q2wCBcBzT405xfW3+PrcPH7
1QklFJRgwT/Ki8J0i5cSdQpxGQG3PXpvqF7eikvCj1xYqup9CwDZEpYG4gXv/aHslzkcHA8Y/ql2
ccktl9a7uE7eBxN5pVH8M/bOghNenQyn4TeYtB8qFA1U9wQL7qbfNIGD/srvM/1N3F8e/ULVUX2a
ijAKt5ONgqF2fjliGUhO+pDa7Ro+zsuoNHTwV5TM7YZ2pzQmxvI74dVpuR8cZ03Hd1kQdGaL5W3l
3K5HpeWj8/D7k30DGXw+mS6O1wMUZmt6F8m5EaS5XoS0Xwf4PChducoG2LjT+o2nAJ5K4Vi81+TM
vw/8uYy/3rajfSucACSsNc6tyZTgLakk4DFkygNPLhGo36xWfmCvWG1baKIenJvIXi/nD60foh7q
PJyWhmXiBvCtrGoGkWAoZza1+2Is/dXiA6gYSLHCuV26Rwd211zO9A2QNE4yZxcChCr30jejtDQJ
4GBwut1t3N3LVXObMMeD3S0XgNsXj1u78cYCTG8DA4soDmROtPj/P6oBdo6YS1NG/J8PPTlAlToz
j3lNoQuxAznfD9quY3uHFUKSc4HU98iWeFZU4SUjyE/reZL6N2rZmidTNMZ6eWFWuw5iXy0tuhY5
IC4H6fFktjcdUEZhzmLi83b/sqpQJkTpEboJhyceopOAckh0oeyUQrkbrthoT1QAnJeXVUINYPEG
LQBVMThcfOy/8zP8fV19HVudrGgLiXl42ow9puH+y1jq+gDpt6Xq5Nz+XW5mK13f5pkBCXWoR5sg
8dFk/vpN1TQNLMpOLOTUhos5svd40ZWNq2F897xPlnOdXXpX/Mgv80tNB81FCbgaiHiq4F+HjPpj
oeQERJvaoByLlk3VrLTwNjVuqLjZl/b9mF8PiOkVRbjINXQw5MdM/ehPq7Iw9mC5bCVbScHmSCHk
FFs29vSm3GMD2nhC09g3gJuS7DmIH8XhVQn4FQWO7tqMYyeSNqVBuCq39iWB4TGID6m1R5geoTsn
RYBDkED1JreDhiC+k5+ek+gege8kOrTtLhhuOnGfdqujeS9U+1O9v0D8i5Rtqi7k3i2ok9OlSzAE
0YYPqdscxedjtR3Km0sPsJ7+lBQjz3bEK6cE0q5B/elPvtgpaK8p2keHmnF49C6ImzTJXdvD90tX
bdPSQa3Qa9mFL+r5YPWap8qYt2ebnPpuh6EfGadnBKfbtKNSmZZ20RpXaJBJ0hJ/KFhSh0JIXKHB
hCFGwkmDp0qr8JnPnWOM2/l1k3hhjC5Q1/n4PeHJjnLOgEpPEPkGMKihC3ehLG8Dedmnj4WCOWOK
EnPrFoG8SYWCNqyGmUxXuFk+eHHbXAs8enf2IgHS3lHzA9zfOxUgtAkfPFHWhfpshoYvgiJNGkRn
utqu2tBLxW5hxG9G+mfmhvhhrY09DgJbgAQAhCcxn6RfygYF3fJqgKjUj1o0wmXVJH7z1CIydXKQ
+zrXdx2HKcoqCZ04O60dvfCQw1rTTVZNX869dg7V8YmbnWyBL4812QJSJMUBFA3lruYaJ2MqbJEz
plulqf0KCPmwWig7e0sTAdFkH9kD6+GWToe7nLm5v1XzuVS+PMdY6/knJL7EatWdcTAcd79h71zB
vqPB8rYYKarr27lyvv49Amc4igUGdwclsm+1AvloJIqV03vqrmRrX0TboHot9EMK8ZHEPGYt+Cd9
dwr9Y7jAY7e/OCpog9hXG19Nn/rhcMJlL98fq8LhJkJLB+3z8vpc/ilyy1Y60LcwkEP9UUqezHSb
peh25WfnGGENlUMsOj83qIAdRVSOjE10eVC7R1V/K/vHwIS5d/qj62iK+NWwjs7b1nTTmmNjdy7Q
nlRvTeQDb0brO726LYJ1WV8L9V0psx3CjVDPZKDfGhCfH+afmZocyyPiPevgZ925rfOgJA5MQtpf
O39xeIxRrPK3z+HdM8W9uXG/XQfjgvhn3MndJ7dFLJ0C8tEkPhLCA9aD/IfUHl/TRtI8b/82EpD3
AX/D8PnQ9EhhnHMC+L1sxC4uWRdY1J1xXQGplI2bmc08rsZvu4b6qgH9AQf5z131z2qN1VxSB4nV
uhkxdpJ9t4puD4fDInS2fzSHpszx0NoPs0W2ca5/G3aSwClHsZDrgm/RL7gjh6fdGa4oTQiuyQVV
1q11kz9A/gcAsXTnNujcK08OikItgjRIeWXiAR+hzbt0cTi8ZRt6nfv7Nen4puOVf5/nb5BOeQRc
gaaklgx7jNPz66mA/HETig2n0/kBKZ/LvrmW3BIWaDQ4wTUUF+RJF+1jOlMI+CxWfpnncVggJPgZ
YtwOwPXrsNoQy0ZnDMqdQcUQDZzkuf+wdiXKIOMFcqP7cy7r30uHAFYtUBEo9hNkglb/OiILPQnp
MY2pufbW0YtAAda5wvYBgbnV4W0LhR+VwL1sr2+hNYNym5np79v86wMYk3AvOIU1GN9AuSvXVAde
S2eVOgf9TlwttqQvztpd/t1w08+BRr9nbFRqUU7HnokygUoN6uuLt3ljxbrCFx4X84vhxxt7FToL
x7s8n2xKEr8vqJ9eEwMSyEqoRJE9TEWG2vDYnASiPhLEDQOa65fXu/zq7iA49LaQRtDuuWzcuVG/
VZZ4SVoxY016xO0pk/UkFt0ZXg2jKnbK/RoM3u6quV5drQ42E+xtYbh6RxvBNWfY8dZzDYHvcS6h
NUAXdhDh7uhi9nWSo/SsVmeT8R82L9oTehHr0r66vOAbXr2OKer1Ftjo2d4j7RTSkNjr9jYhr9hD
5bFvlrnr7o43O3fpXK74IsvN3Nr7FhqhzU/fABtbHhLU9GQNdJemD5NufLwnZAvX46G280vnbrVQ
+So1liC01jczm/x7NWwclYKmSCIJfW3asWgSLDhLCcEXjlL3yidbT53V4nrxuHewZdo8zNUIvgGv
YBnjfQOFanRKYKdPXlMWo5bS6WeohQgJFQLLR2fsFglHeXOay1rHA+PrEQashm4MvRD4Jrzi10/e
mUqlSseWA8V/KRHNxXaKK4LuwxrhgeUcQO6HE5MElY484vX46CjTklDdhQHkv2N11Qg3rbITznil
gtQ5BqY7JH9zDcTo5abK1nA7TrLoJfzz33f298Ixbcd/n2ByVUhlnPZ93Cs0XwBKwPJ5uer3rHC6
1qsPWHSLLUI5zp8M+LuzhOAzt8fHrzeZcNp7cHgBo4wbbfJ1u6NunnWNCXddDrLeu9qFjO0vPlQX
BJCDlp+9BMr1PrOMx6Pj27A6MSwlL5ioUyxbfy47S0ipQKoLxTWQTYnuf5/Y75H5eDiPHT2Tap9G
JeLrShILsiul4MWwE/uvaMcfm+RgnpBRXC7fZybys54yfSMuA4UKHv1LGktfxysbQ4uKiNNgg/yF
vXmKTl7tiY4JO8fngrh6zW/vzOfDuUH1YIBwt3pDvfhxD4erOnv3g7dex/6aJu+eOV86y7/uzUPp
sZtBY20QXN88Ne7mCfDeeL3MTNUPm268x/7vo0+m6iJENdWcUUPKNiTSmGJ7tq9W/sreZn+JDcvM
v/Yen482x9kN9U8tnFVT+CmQIGyGukhxjENmuh4uWhIXsjjOXgflxA73ME77F1/ZrKjebOk6g1ZR
a2dP6LT2lu6sfuBniXX6+bDzw4CGAqHFpfP188lZZSVBNx48FBZs1Fteuu2V4gI+gPLq754qlwvo
RfUk8IUHe8Ra9C4deWCG3vOztwYRmy96G4AslIJ8rnb58/TooAUA0I8NmMnTNUcV1sTQcErcWMuH
pwHcmA9rBBPA6/K5ccA7ds7zdo0WwvJ9jsL6DV0zykx8UqVoU1Pj+uyh/5M1ZBc5GRLcdEDXtN4L
0uYkDg20DWD0S3tLKW8/jvtXeObWdWe1JL8F8IzOJ6GXSF2cuHb89/+MnhhJpwRVJm9Kc0+lze1T
474jqUWi0zklJKMysl/Ii8bHxK/6ndE1C7i1WTDHu/teK588yOSkrEAshGCB1U8o3VPv7F4ucAcA
nAb24s3beuCLqPgBpps5Kr/XOr4OPGUyh1JUWLLM9hyuiHFl70pf7/wRNrjiE3yA2tRuKs/bOiDJ
Tl4PnPNm5mz7cQWoIFXwnBvDQGMSCEZZSHFvjDk2EEleqpC448DGLH2YBFf7y+rPvlk48KdvEufm
YQ7F/8mRmW5N4DnUWYyRGDu1BSuA+sl9xcRbnIMyKWTjXg1uzir07YpSz8onKPUfH9mTxWFNXv+J
jQEJ9Y40PZuZrbvZEADeO/vHrXy11e09IeJcLPFTYGbgJs/Z/8nAnmqyRMBNT/KFE+ThaSxJ7Xi+
xeEtdI7+Y8LdvTRWiePO5dbfYWfj4hjPTCJQtsl0cxYBpc6k5ODEd8DXoPiQ5V4tUBsGVuDdi1wW
M8vxx/eEyURmCxyf83KyD2rpqBl1z1nkUvN6uQJNGjs0UDxyvP8HVOeP9zgzquKFBSJJnBJwrfpY
BZd2HO7pabe78scDmT+4jta3t3Movm+VCgr4ogwiCLAbLKLPaO2fwya1qgBHrEt5VXelp+U3AIQV
S1+MNu6EgEm3mLl5f8iwQPPTEyI+0fiAk+iv00sxF5S+uiJjl7sr3CnE+lUJ/2SYuVWCS6PGFP3T
sGwTHB1W0EDN4NC/CZqL5Ix0WlnSCtotRiVoRSLy/Nq0Tju398cMerL7eETiGTDT/KFNPnfXXrCz
jtTx9Pf9BPDw2aGfYu8rh15Z5sw2VH4IRugIEhqirUToZk2KRQZcjDqOiAxlOCW6I9kYyC/Obuj/
PvWfTajpe1GnIfaFAQypYnKlBsqghkKiqGycp6cY2bArulT1Q4EtydUVZhX43UKM8bZYMqJMiVTf
ArHAfT5qABIGBVhKeXM6Nz9tLQop3LAsKtCk03ZsZ0l1f6rGYBzE9JhPXmx/hQfuYgtMGwmNliT7
92n4ppvM5Q4GkYYkaB3gX59I039W/OUollV15mjXQPpxuHO/+KvRmmQYA50Fuzps7VvqKL+P+9PC
xwqaj6wBhQeM//VWD5KkSIuAr1ymHgo0AcmVgbJcdnFmrRZ/uj9NFaNmEHbUPqlTfR2rks99rLe8
4kOr2Q+bMrWFpcbN0FAg4B1RtQfk5rTXb2HI9+48ylXOzc3N3D3241RTv+EMg8BCTj25RUNoTZYW
j7fo0xPR/MtnAfTzAn+mjEKGu5zDf3/HlvB10aYGD0+XEIWXyasHllFSOWrFjRkuY3mBq6SgrwPZ
7eKlgPdDey1Xc5CCn47Qf4ec7N/QEHqrvdQqsQLmR5gRBUtcixTiRWif19fPKD56mVdf346reTM3
yT+dHv+OPin3htFwbge1EKEiraEi6R3GYQuA7oLbLjF++H0R/1SWQy+EiAQg78hemYzWFoMkZWHL
u+524R7bpKvIPYAgYb8G18SDxESIjs8VH2eHnYTEfSE0F1lr5c3/EVhovTrFCSttcEgbsLVI7Twf
VugYLeu4vao6TC50RGfCejP+tQkxJ6q3z7r5dqJ4ZFxhRhEHmFoUjff7/Kg/ZPkm8gr4hQLqBd07
qc6WQpZklhwpG4KJpQHmoaq7pYr6k4qkfRa0njgI9ql6Us9nPCctR0+sRdy+RUglX0REalF1lNFY
RcQ2CNd5+ldJYLBZfqoJ/umI+Kxa+sMJOJ8k25fMXNaV9Gn01+W3ja30+E7xQ7pqdTl5ciX9iWJX
5Z415F1M3TBHhVJ6b4d2Kc/p5f0UL/PebDoiMzDzU8GruM6REdPOw0Y4VyuNJpDQGK4QgC4Sy7cC
c9MhRNhGBMfVN4sq772Ofdg16cayhp08vs2AIU/D+3N474DaX9R2pZmeqBy9MnzVKj+I/fpY2ka/
zvDt/f2z/VQV+/L4k3pAKCZ9OISluGsdNDBBJKvAgGXq29gSFQhvzmEopB9yvH8HtCbrpKpT6ziY
BY6/XuV27hFOdb3D/sdFFNeh4+zOskl/XJlAU8AYU1nGRPPrnXA5BkFRiIK8kU/qUm9fh7ixY1PG
mWQvR5qHh2YXg0or72uK3GaY/SlVARuRe83E40Sem/GfTi0NAwF6NlwLylQlwDzG1ZDljbi54POX
3eTdg4TP3a4UdlJAUhfPhJ3fGQhcC/+ONzlAIqEV2zqr5E0r4lfHi6ryojZADraBp1ndrZq9GXWK
d/QeQ2bnEhV8eTS8kcfoEZi00uLGjKmSJrlrqYlbKpJzEjRHg/ZtcvgE0kMcWLvBAsdW0YEv1lnQ
u1q2U88Is2a1C/DS7nBVRvAlbrOFXAqOiiBGLmGVFgzXqXgtNo+52buRAVgJsnZ7kW3XzEO3LxP/
rL61IUeH7NWx05y0mUPrx28BdYmeDnBeIt+vK+NktIaRDIq4idG7x1ouwiw2oCYkrXt9YTWY8MEs
+n3DfbZvprGobqDOSwJJcX8aoZjZ6SipFfcIdB5/d7HvDjHGCXc7/2FzY7j0Jy9Lemv+CmsngcuF
atjjQGF479H26anPSoKdgLGcK9L+FKRh6Arvh9gBQOxkKsru2A2nSKqu8tIbpVFQB24XSOY1CF/+
PgM/Bir/DDXt42mxqgdG0cibI4AWDemt5gV90SNXmta/IkzYHB804zIX/I6xyHTegaePyFvOarKw
r9+6ycCVdzWVhQcgauIfmg2rBXozUDH33YJ4++9cJeWndJ1GA9Dp0fgbcbpJ1mFUYqEF+Unc1Oc3
IfgDaATrCi/Jl5o6OFWfutRp0fxfNcPrKb9tlb8lmrLJxXKG6Ohq6tkPy3YmivnxuEeojRYI4T9J
9rgM/kkBZKlT8oug9eOKz1UvY9LFfB9hTlKgA6/ssf3qcIDqwMyed008hyr/acORArDy6TXC+piE
xYHY5fQCpH4zKB4QdjQ3le6vmKW3Belsc668vrjqNQxWy52oLkMXaHvVrRV4MsrZb4XQC/U5kcjv
bAkOyH+fafKZ2rgAR1oXIh4UxlXtES072ZJVn67wDHPnMOA/hczwn9ljBEuswslllFlJFaZx0rEo
NsZbGa4rdSEML8cAI4W52f5pT/Ot0cUYYxPoAl8/tilc+kzPYnETtHjCCY1TohEr3Av1WsBJs9lV
ZugbzdEOCw0LMA57JLGt63w4sgIR72iHmeOWTtvXTWiAyR7rC9BwEPhlEUxOGamX83NUmMlWo1Yn
4jRrgQ1BUQ3h8dH4gL+jfd/ePDy9gnJ3cfHbjOaaBt6ZYDkEBzMz5xqYEs3CTwz3DRS6izNsOrta
outztFXf8+hiYDrlqvbb4vnPHw9DoJEMKlI6yR0M4FCyjqic9vb9hX/4d1SFEW5TG31PCmqwlz1c
LZzYvTcg3Ukj6eB2LgJAkuP7NLABiR9kzn9qQeNZ9c8uPFdHUywuRnjDtXlpXeWEsxyiAk6EWvvg
tB8Xor3GlgHOY9Zwses/2ivGf8NjiAsaVr6CrUYgEV2Ux+XKFbEcYdIyR6K/dnSabJkKSwHXBI0c
+5AZ9gVmO0LVmwrskeVeOFcwiojcEG3njx7HqWjU/k7excEWEN5+to4AmLyhdKi6yjrCrY6O5ru1
iDDaS5wjku2X0aMzUexQb3anGj0dgwQb4hj3UmFjB35EtSPx82J1SRdm58m6myPznTtp6ff4v57c
9AY0YTA454tTyDamKikMMMZWnDN2UYldSt4mOHSPwcvloXED3dYberIurjQJFp7Ij7eYN9r4xEGj
0JEpwxES00cT9Ua7Vu3ToyjYCuXjW2SRgcTm1+d7XFFlfKgdEK1m4PC7cTbNGlv14ntla93yf/PP
jzBUdouFjf4Sbi5/lbczpIZnyNSXD/VOWeK38jc8ULGDGAnGDJ9OJCci90xDAlPLo5uFfsrcrEun
Nb2EUDr2TNXVEMv5EF7ZgsoLABnM/0jK++cB71IYh6O7poNseoUWugRGz0FnSFa8UHIxECjgcUAU
Sb2+843EUwuPX8XKPelkElj1IYPuHHVHNt089bGHGUoXFzYxdvGXFY5uEDgGgNizA0e6Nz/A/wl/
cU0Vc1v40z6diAhtULlVvtAtuwAcbjnZg3Ryzu8C/Ix7AjbJ6e94woC1CDHlA0/UMnEUzb68G62L
zXtgLXD5jkSAybYIp4IV/Ce9FclJ6efn9llwpTPYQ7eEnVIsGtqhmcOgBuJLEiqGnnh0ZMNuDlru
NHwny0NACAFQGYEjzY7Y/njZMqE4OBYLUVsolXu0HGKEt06108aPz+RzNuVT5V1psWNEGBu7bFd5
xyqwQJj96MYnJ8MIZd+SZJq44LpwLFvU74+2ggHIyTliPFC6mIEw94gy5SnOdc44ZFg88KCnzoEL
itOA7hyBWVl22fDfjou0+9AEm0ROIW2tXSvyjtmyP7vs5/K1eJE0pPzs7ir2ccw0noVNda++Wlt9
3b5iWHiRvRhP7trBOb1NWJK45fpMZuhriwZb01cFj0/HQFfpVn3i9xiNm/EepNWi6IlcijsTX93q
5A+KcxFvqghf130aE766ROoKoMt+S85oqC68G1JofCLRU4WG0zXeWVtUSDD1kAGVv+FdQdlRwrzP
4VXOTFdmUybAj1HC4ed9qNwzXkDkZIWXRZ5mzF0H4133T0g23gYjK5pkCFYfGqyTihViyvo5EQJj
K55h7B9LXwjKbTD2Nw4pOuo6sHYgGdDS11Km7KVzvkGZ8T//47/9r//x1v334ON8/V+D/UdWp9fn
MKvK//mf04Do8xlGK0HEGEV4kZ/gr3+OYiULu6E7nfXtsSmcOoMEK7XO2dyKSrjQyrco3RvxQ4Qn
p4WulSWMRZQZWuNn5Wg6DdwGXAWEprBjJte0Vp2PatQm8laqnLY3nFzEfhUkeqncK8Z9g8x8m/b3
fbJUkTfTIixowKqkeeXLqmsYeCOVRBAIN54QFFO4RjYQI7wqxSRQfe7NhaXhOBon7ikTV7X2QVgv
yM+5ELm5GsyEl9PO+jib3O2wrsB6jKTyyRdV9aE8ZVqfbAvMM9RR/4s28vg//DcoDuI03uCKHZHz
B97JFzyUdhfSQTkYTuMkD+bVERNMZDC9ARuhCqwZXCju65BbezT86BcjV4iahKesNHeu1PbZXZ58
Bx4eXCVtdzpC08Z7bSSRGVdyvJMEgP11u0+gl5pi4IkBkkN67UbmlSU40QWEb+OLAbcDNs/GQkZT
sSm3JefG+HfNUskruxCjRXKRnU58Uo8LtcQkjP/guIMUF+IZXN2AuGM9fVhJu+rO8eH3Za1Osp3/
8yFoUCrQgiRkOb5GGMewPxdaFqfbQohXFEeHMBsLHXKJa0WjLI994yUR+tSn9iGOBo/eV4n1lyq+
lC1WfsEJnaUhCha1NDoqXYE0dcv+fuQTNcLzsb0R1F2rgmLaVgO7BttlLRZvVQ25OR0hJI5tMydl
71X/eIInwJnX5cL+UtRuamJ1nOv2768Lxuf7UaKgsKMBI2MjS9P3VZKwYEk3Im54wcP5r3RV+M2z
7ol7AYwH0ZED393RiPHGtungZ6sCnzykmm7MXeNj6e4gUYf5CwWvsY/MploYCFPsG+raPRw9yT0R
PKANb9eevuj83hnbvjja3Y2YX1yBUe/DSr0e/6zx772Mf8ufKBBmvnjPX071aLte4hg+uiYgQW8j
1qTwqzz+GQ92zQ/Cx5hoHNlGiocADiA2V/bptQOYhXQbjMwHxAATc/xBPcaFKqVchzsep/OQXz+H
rQhNuGANm5Aw5zZE8lC1S6IBrioRlxaGd/gnDSL4/AkjhVokknDouanjvz2Z439yUe3cHIfgP0ze
EuTg0vH3Ekvws/9rfF6SH9m9irdNb5d4zyHE8hIgsYN/u2k3KiQAqAOIFds4RBS6a33E2FYjPcmP
+Qj5KzSiaHScrqnFwUuQbVy7ssPxNX4C9oN7Nvet8AHtiKIVV1KE3RMp6TuqlfxIEf8umA68P48r
2Lk6DsvgDJUTsMFlZV57mycrEAqjWQ4oeH/2Uf/kUhUUJn/JryaCrHxow87U8Zn/62md9I3nKnBs
yu3jI/eh/qg91FftK5LuD8OD+sqQ1LaHM2kzcP918cbOWJK9maya5xrLLXMvbNW9fBAPs9IlP2RP
QIJGw2GYYIDpJhdFFedFdIqsZDtkd3wMoxz8oLuJiL+Fa/Sr4iZ1e16yjy4z++tTpmRyNKqABmUD
Zwe0jT6ZeP/ckmUaxke5QkH5nD0MIX5IfbXNunSZECHJF80PB9Y4l1LxEQq9U7VPBaFxfgRjhlJm
OyxRpXISU1x349eodkXumVzudZN7GYSRRqcloGsro/0Qootf4gFdN8UG1W1kmVsWuU5YfczQhlY7
PjtrqsARqr05RseF0LZuDd046ZDiu89YeRk+2WfjsitFy7X0eJ+b47pod4PwkkiwU+QPxfxrhLpL
u9jFRfpS6/7vx9Ekxx8PX2YL3C5kV9jsU3igLmTDOTMldMQldMRpxWGSFHq1YHod6vKXmTDqh2RS
pZ1Ilk/ogF7epKQTBdmxC7M+2l6Q1UaoXNppoSfEu1P+gQS3FcyEK9KknD6+HcHKmMIDFKCePl49
/6yFc4G7R2uV57tP3y/cUT35T7sYIWK1ezo0L+GzDon49xmd9nU/B2UqR/g1Jzwt3q+DSqlcyE3P
PZlsQQwua1x0+23zqj3WEBojNxNfddUVjIGjzNFXB/Nd+Ahrp/lrlX4ALxC5iABfccochtcJdkra
W8CUkJen4/L3J5W+b1Kq7TotQomWg/RNROmYyMYp0sTLXjtBxiTJs+o/g/GRW89W+qHW8Ua34oUq
X8tzTgLf14GmUFEaP44MRfWTE/3Pd1GKYkizY5JBkxMpjxQbLJNiIqeZ9/v++cdh6GojZC5Txpos
t0Clt2joibJTyf6CuLNDBAroQMbX1PPd2iK1bh+K/GHQS28A7joYREdVZJuWuhwIWn9/nM9y+deT
CcA62w15RgvEmj5pb/R9qKmJPPJNkesJSMOuNSzuijuLUFlbRFcBd1nk9IHbnPcB3cHrQX7W63X4
hmqjKnldOFN0+yEE5oEMmv6c059itF9XanjO9DqpQ1x/s2sldKtYsi08pJqnOL8OhS1appX0pgbg
aYyPc7HvKYPolG2OynmRKZEfcRXpYnF7yemoH827OIp9KYhdQzvtGk10TjUBhSKsVOTrT/V7aB7C
JN52RbNMkZuM08tGvxgLA3NMkegVPX2pfDEvJE/PTbQxIf2ZZ+77CwHeOfbNmpg8fLVIllFn6LWC
YcSZ42nKxWfrMiGQS6Apgeii6vl1QrLE0PJeF3v4gEt4eUGylJHC4VPdGIMfvSOBoG/wN7BGy5Zj
5gyip16etmj1XgJPsfYp5OVyqYSORUt5IT9y4xirm3qpXP++kqag7s/nBBg9riWKk2Bcvz5nJCpx
0J/KlsozjTLhRc2i21oMVsfBwf+jEy1boNAUev1ABHFEFukqqnQMey2nLG1FqpdtE3rn0+Ap4t8z
ktuntKCOutBhCZ91bHoTdLCTyxZtoK2hv/dasNLi3msr/OrKvX6st6IQLKvRVfUti+BSKc9Jc14I
JhFdr75fVK82DEoVu7x+TUtlWZygX1t47y6aLtk1abUw6CH3+kdtnV/Ck+hrZms30HKDZh/3EYmj
KxGAIZybHGW+fONEJb7C6dPp9PD7TP6Q0NLZBG+lodIzntmTwxqURC02jYLzMN+skJK3XqzthOI+
+WsgFLfDmUKcmDnVkC5TKXg8nURb0tNF2OySgvJY+EBH5e4U5qsuV3zOS9uCSBfUtynTrmu7WnyW
robzNtTa5Vnqb1prmRDFJmdMZPo5lfEfTxj40J8oSDpjU4UDsU+15nKK1BsonaeQ3Xst0MNsli3H
iewryipukS+1FdwOEU2OneDoQwiXm/3l+Sw7ZroirZ+Z4B/uGAWVYq5BgLqs18lSVbTUaMUT4AaT
JWdQrxHb53gs7ryhhd5JdDGHyGmUh4BANovuWpRWdPn2nAaOJVZ2BbG9PzsCAOvAEvdjZ+XzXHjK
UYK2UPH2Lrjf8JtL3Cisu67uZ+4Q7YfnR20OkaxP3g9K/V+3WqZU2WWIe8iSWIEY+kde0moJqfGG
rXs62hdDpqJftOQbKdUnBcVdjCOeOtmNqONa1r3Ev+8V7LX/N2XntRu3lqXhJyLAHG6LoXJJJalk
STeEInPOfPr56AEGdvlAwvSBD9ptt5j2XnuFP7RsPmbZuI5tFfVT9VtPMT6s4TMikJg0khUqGK1D
Mxi6dClTkugJpXC2tap5o+VfeZF7TSV3tjx/atloC6l81MYVnm/5ygj8jVaMZz8U14pZnLIBNvRw
o8rvvYyM2Dyv8x9Tq/94L9CumBUu/CskPa7O1rodpDrQBfM0qimTGdpAmP5m4mbGEdOYn/1OdK2k
d7TMSQvzh5NUWloCf5+k8L4MwIHqEqfRdv77o0hJagSBPDCbIVsKXfZrx66T1/K4LvwnC3R17hRY
eU6vpXyDEAUNxe+XtfFv3szldahggM9JMn83Nf7IYKSqFOepVqdzHLimYdej52NxyUGe2dMiE5hu
y8QTjLU/b83JDZ/b8T7VP5hIsHzjbu8jXLQ114PgCg1lvDw4rULZsK5jp6Id0K2jvXEjYx1NPyBx
qpPFSGXCemalYJJQOi3+VKMXZF6re2Bws8hRy42ROeK7lq6jYN0iyPROChlgjV4+DiECGpesR2Ud
HFNz1B6lJap6frmuWpvXg0O5AsqxX1dYJT7X85qYHa+/f2OSuOz0q48G2IpiA5whSora1YqRtbnr
hlRMD3Q2bgZ76WRoN63TOhP9jvl2mW7Ju5HuRe5IK2EVrcYVOwAaQ4VFPNBPunGhnW3gq9uBCxKW
X4yB+Gd24IctBhKZndjv6opi2643dBK3W5xa0LN9v/316xeS/rewuaGFvLb2wh9Dv9Jh+ewQj+f3
8ary5BXI9AnSpuXkn4Ez7DHotl9fT4wk+NtfXx/fv5J/s2ADbU8D/gigWubbVy8k6izfbBL0DCJx
LeL1Izi6sPQ8a3GbNGtRvnx/ud+h9u8PAIiceS7SkghNgTj9e9dYtRm2WVn7h7A2HD8YbPA2K8W8
6dXHzhedyEIvxJCZ2KCakVp2bXij9Yz1mJdGDwqupjL6CiZSUP1DmYQUJbNb5yQc3YucCz8cG9fA
CzIck26gCuAd+jYH9NW5LM59K9ezL936zBxnL3KH9+IwpZ540H9RFX3/ZliC/6xNutk0LGR4JIuc
yPKp/tjOgJ8EOS7H9ODn0Savn2otOk/53gqamx6mJb7nVuQM3aPIA3O25tgy5aI7TmQ5peAqcuH0
+bgZaUhZ2KHFnEYm3GP/GATaRwqWaAoZIuaFq/gPYaHcVZqyFULRhVi1VTkaJ2nX1yOKZF9Z86IY
joRmTRoX9oDiGTW/LRamjbeIHcTrCIeWNHgDyOdUHCdKL9N3usNdZCspL73YE24ZzI2XuU/Yxmc5
waFO/QyotPGsCmUsX/1DmskbSw88PChWID9QXOPsLUa7jN9i6yJU9W3HaMYUbq3UOlbtvIpybVfQ
qa9DtzUmW9AfW6s+4L/rJfN0rEaRHzO7kVWvIKVmqeD2DEKHPGNIqNtlJnhYsKxacs+xiWyT2Wjd
fubZl1kV2yAGZpjsovJcS6+a4eT1JZVfhuyl2HZVYGt0BrK1JF98/WKa20I4cgUToxMyCQXP01gh
x46DLVo5zCojWyMKohy6KqPQ1nJ6qbKyq9pzMnymqk7XbSbX7e1Rlldzf0QhwDW0VUffI03ONTND
LVfWivbQ8VFrZoOYvjr1wHQipttDPleeu9x4SpPxrjVrMCh4yCufpZi5Yi1S0OB11qsYjje6O+Fh
024Lc/yslMSx8IQIcV/RjHgt5V9ZtdNnhufRuJtodjcSoLXkB8ryv7WvCSObwT1Sl5QI19woMQwF
tWmM7FhFNeNAcAXNWg/WBvPGHzbPshWvwgo0BVXnajiFoTX1994xpCJXEePJHxr6zf46tD/pqb/H
q58aK/+76a+utCj/WgaPhGCevuQkf+zSuRhR7xRweKvKW4BfJE3VvLjk+HgA1lhc3FSP1r67pLOX
Busix8zSqdzxINXrYC+XH33xLChf+SFmnhSt/IqS4xgbrPdNbb2K+TqqbTDJ1bAF55JdSgbypaME
pzDzdN2exlclI1vexRRSWIMWz8WXmW0ABNAib6r96F9KPI6rBRUxhbXjf4zGjRlui3SbP8uf5nDs
OfnD23B+rJQ9TaFC+0VoJeiHqT3Ut1Lj1DjMbrMXsz6RJBAp/PE5KR4y5VZSn8mjxt3QbYcMXSM3
P+UcmTSatdUY38fFZ89PPPsYtembTL9Fgqd7TTQnLD7Tmh7rY7FeDGGfp+FeqO8m/dAotjhsysIh
3CcXOmHUrW6MsnENQsCtZEYATiQcK2A4bLh0Lwo3sek0vhcHO56tn57UY0QUY9REk9puZQYqO7V0
5bdRfJnFGwbVbfnaD2czPheRRxIqxCvmfgse4qnIXUx9dBrtqV13Z9239QaPaBgWbthckuI8MehI
UQ6zBwFRrQeV2zBqO7uoDHjcNrQpM4cb01r19yZ/OTqN+QkWUjDhPA8mCCBg27xP1YORro1ioz8X
YCKyiyS+5DjWcpitK/UY5ofRPBTGUYo2lc4s/1dY7UOKN+GDAXmv7MMcMoJb9B5z+vE9ZqCxzXxH
umlMe2AWb5d0raKPH/G//7GXFotN4gqHNCyg62OvTdRaH6X8AYgzswVymsrR1hy0qET9sG3/DRCL
lrUiwV+EYcMw6u/NVPr+qGd+W8CwUXc5sg0koaiKjqvSnZ6Y4Gi78VFeff1w1aVc+nsLcy06LMai
bU5BeJWDFHMi5IUZGodaLzahdYFkw06eB92b+rPchF4vP+gyykjrIX4Y4x+quf8o9xdyD6guqnL6
0MaSo/4ZQfxF10MWm0O8VRHSPhlevA1vo9FRycC3/W0KWktcdaAnth3vf4uHsrIzXIV8caOsO09x
h9CrDqxUHE5p3lOiRr9+eEX/8WFMVaM9qlHAkzFfRTnRj4xiMpT8gRN+Nbj4fLkmQsWqU6O5SX66
T7zA+4nP/B8XXWQtDE4KGJu8nr9fTDe0whgAWzg29GpUDVHx8hNJ1bB9+eHpriVqYLbBKiS9UwxI
miy+q8dj4BzmuYG+XulEd+jIUjYP5m2SutV5GtyiuYia06HDJNigmNJH/ge1v2FWWIQ0qcX3Kt13
DLVAxwfbZkGA9KdJt3s1Jc4RnIEnyd1Nqm4agAezepMNGzxyY/MsF4ew3FnMV0CqFsp9ZqvBRyV8
EEVz86EQPmRMiYRtX9p8eKAwykW6dPlRf1P0U1I8cQbkT2X6rlOyEKryp2n60MKIRo49mm4QAIJd
uI5BSVvMAfNCoBma+/Yzu/f1bBXdxKyf4mB8mJQs0j4xdnm4Kzt8dxywGk2xZbDH/6uddlG799Wt
NvTLAFCX7H7aKcxhO9lV8y0TxNg8tMFOzLc9gDZ1JRm0INdt4Qmxi3y0xLhS2eg/Ofj8m44v0k0Q
1TjdF0Vn82p5+JNulPGI+7xOh0H9ZDyvwPAsgh3Dokq6ncKXhOHY90tFXmLBX7GCZAJmp0p9DRdV
uk5hjHKS5bwz+0PL/DqmJvLUrxTzL33dxYAx2l3NTDS3k61lOLK1FcrTRFW3y6d1vJ56p/1JqRce
8Q93dFWxFcUgVo2vAUcdCycFCmX2/VbUHTnbj8hATikNjxqAVXJEeNtLoA2GUkxLxEfsW3ciBIrV
/KPx79P4YRYPTfMimuFGqzOnI3Vs8vcKxcDHno5RN9LMjTB8T8hHxa/Zp0fe5SvfaNwJPJuVeymn
VQi6y0yRfPzURo7QRj6Ec2sbTcWEmYZSy2jzpZUlu5Wkk5AAs1QOeau6GEElhbSesq90vm+t0Rnn
e6ul13qD0AQQLgmLvMLzs71GO1Ppqm26DD+1T6vrD3lMTQz8sDrTgsG8LuFozDi/GyGwTTHd67BC
Jm2XSUzz9SdxQrWvulDlOklT2H29HappJVXivo32SvkAKteJy/nLABk5djgsMc6nuTpqn1P6hS/j
1pAPigk8DtyHVstbaVacOH7kfDRzhJ3nU2fZSR25qjk4lapvYc2sBX6mGgPu9LH180FXxJZL0edk
MZPN2hGWV5ltaqVdyeZlHA/oV5zgGkAj8O0qu4tV0Qm78VyDusyUd3+qV3JubkVrV+puIvSb3tKp
uKabBOMDUbW7+KvHHdxighHTjWq52zqCdEIZOEvdqbFF/Z6Y6xaT5YKqAufmr3qMdL9a5ZzxpaKO
L2fsSoEZQm4H6Wj3mrUZq9ROpXUdju5oJ12HljW1r45NfaJ5+ZvcgloAmtdcosmZQUfK903JurNo
EAndVtGeMvm+MuOVP9+hz47xoZd2T2Fy8gX9nsRQH1b+LbDZSSB9Pgm6M4KvYW7t22HhlYUnIe7Z
UknaVt5u2vIU8VR+uJyOWbBTK6RS3wpzE3RAo8OznEtO9SvKQDd3rZPpn1ML8okgkQnb6nkIT9n0
MfS3BZNNvclvS77l1HY7PwRThXCppd6X1WdeD3bewxSUgZ3EdhaXjtqdZ4OmjvI+N4rHhYYit+v8
PQO/kI3jWplqxGEbpzmUDIVaWfMy7HjnpF7jrGAnE0P7+V4MgZPHC69uG8K8a6Pgl6XU20wPXeOF
uZ/dzMrOnGanCC03FBpHGFxF+GXO94J5bxXyKgZ80ulvDWlluvCD9GMUPtQRH+PS9sLH1APlDSdP
FlYTKkyyMgBphCoC+LI8qHIFhBcMJzAmxFWPoegT6FkzimdNt4ZaH6ymWQOPdA2eBxdqt9Zjj9mA
s6ysTIRhZFRAUl6Q2eAJDmJgupQ7IVV+jheLkn2gaqmEm4I34lvbtGKX0DVohnyviZ1tspuT3Fz7
VXMwtfthUlxVf1LCvWE5mv4EIAuGBwi9eqUZjSMNb/p0XyenOKg9yBduDmg3AHMyND3DeuOAVciz
JN0E8bMUu1X1q6YWGQPFCyURpDB4DqC7Yyw7WkJT5KTLw13dKWBQd3H1LvVv3XgvSPkuxlWUn7Qq
ikNnOqmebhCZX/Wci4HcOEN5K6fvnbDu6DVFLU39+F1F2ss4dmEBbav3GoxKzZu4P/Rx5OQUF+Bp
JADeanevReDvGJ6LI3F0QLkgf4mIbllzTMDB5RLIvY4uTtmwrxJYmpXDuOombd8l/zHituamtn3J
WOdT4DbtTrd2k9h4Br7HmapdZLKJOew2aXvOTFIw+rT5MosYJOAS68wyIXM+acQoTXHNhnhkonYh
zlDBVLcc3uv0fqxOiSB5mdUAEmq2A99dqj71Obrtk8CtjLPRaJs4+IgWPB6goiyUYYXeSyJ2cNrJ
KnsnY78MVnIItJvQz10hPsl8J3Q748eKhU5AA/88l58WaD/WXZTPjl7mdql7TfxccDP68GmMHTnH
yVKmfRBOpwYaa73hin27VfpqpQJGwjUVgMwcwg1ttlFyMjRmDP1jWacri2yGkLcsewtgleYnrkFV
l5INdNlJBdNiKEdZCdkBL/EMR4CMpKhuMIED9342xXAPaGhNV387FMIqV157PbaFiaY0K131dbcs
rE3H7GwyzyH5FedEAC5C3PbtzmvFiQP1MAqPkZ4SRXF2x/GTV5DNLYtKgIuK0L+Iyqxouv38VC9J
YNvL6zgW7wL+zoRYdCYbrhW8xgZiwIxZDIuN3Yi7SR5vM4NeQkjbWdd2YvWrZyLKcylK46iGztzU
tMMxf1M5rw1G3SAGtqae/5D1SP+V9dD35I2gEab/o/URVZKVwTpl7ly7KjLpaC4D+J7WvbpByDkA
Nl/uw2inT+/fp1vXbNclMUdwjSMX2QVUurWldPujNsqkMNMSQ5kPtcaJ21/CgbddQDBZGpHMayth
Ew+XJpxfEk5c38OHu49/mKv8Bsdc53wQ1yVc0xbZrd83+cdNJEk6tXoi+beV4Bo4wXCoOIa/JgNu
MUG0/bN0wO14bbEPTqYP/3obyyuJCKX56yjdJ3QDIaj2bvfMUMa0y/o964cVmP+a7R9mwBd1t7+D
k+HplRc8ppefPKr+xZ8tr/GPJ1hazX88gWKgtqMEpHfJQExd63RPY3obyJV95p0dm9sUJK5wSGr6
jnbtkduGt6xmMiA/c/0vtpr5W+ZjGnfmNhI2BWeZcqfQjx5sVWNG7ZKNZf1GOwH1z8AcA1VLbNKZ
4IyyciA5JXyEk/XVYyKAApPyNMikkWsT3wYQFiPsXduMbSgB0Vup/dQL/K8E+c+Hv6oTDDltmjSu
xFspcFWaU+Vxfk+3xrscPMXCqzk6cJhj+C1z4ehYVJfgo39Yxb/L439W0OJkudjdsYeu6ssi9kU/
DSy0zcOlVQMLR002hNpovCQMCQX+izMrjy36GnAJtFMpv4XSHRhApb+NtIUeE8n76ljI+9LYVWC8
9wPm2v3sDLLHrHX2neLIzof64BBRKv+xnZ34Rkd6bCJyJM7oO2BkhMKRNkzqogkPE984FKZbHBnh
leUOspPe3ujqKc6OMoEaIGtXYrsK6Tum+dJuqH75mb15HoS7svfGAboRzcO82U+tk1Db3FKithvO
gj7fAVdgZESvq6YjGG0X91DdSZEkW6XRRtEcVXiG2CJZB3KkKX1Ixi/ifz1sVN/x4xtLZcpVbVh8
uitvxlcVpG3iDjAv1hWo1oHRNe34vSrBwFxIKlVLDrcqnKZfgZBuWUTPv8Gq47O4z12DxioQ0/au
/7TNZt+0K2Ai+RGeC5V5aUdIxTd7cUNqaeYbaBxAU61h1Ur7jPLe61CFKtSbqXQtZKqPHYwZ9cZM
QcKGH5w6c0/LRTcXINBKpKCmOzc72ZsGA4TKvT0hO4Bi/w+r6V+kzbKb/1hNS7T+YzeXkdKofRTI
h5xWZ8CmzeFcSBWJTZ1Ue1r/p7KYvqoZgT0t30dT5CiZPSuq60/aHtw8AvBUfkVtelbaH9DKpXsJ
jHcCPi2OmxnzAyNUdqWRPCdd6xUKjFtZeOUsW1VQyEvjjMfUU9cV27i39ghQOFaoPqZx6UZ5/qwL
4V4zyvcC3RTkReBJZvcKBmKrdpSxqlVPmWK5bUSC3EsPZi+cyukzSaKbtmq83HpQYyauIXfT0yUv
d0HH+CRyx/Tc+eizg+ou0npvzr1nFeDN4ze5q9ZawjJJ0T1imjGxwzFUtSWQ+vj2Qbi6U2TAbYkz
SxDh00tlVHu/2vG6SCtGymLQJ2lw7i3WQAKqIw53gTLuoB0eeccbk3FUMFkITyZuHwOfXdD+uyx/
GWdCRrn061eh2tuL8ETYX2Rx4LvbVUrXqA2OgiBuBc2rVONGbzVoXQwjlM+qM+2MRkvF44hy7+j1
Mx1PTXTiNKR0pFIW+QRVcSo1IPe8V1Ur7HqmJ7WkF2nlDVXu+rHnB+ww89YP9NukYVo8ZZ4mVfcq
bvPmAizOeHzKfaO+KXp8cbLwl1EHt2UjUgnanXxZRrz9F54VN71Y6yupO4p5+EsbZ06v3DyP0p7+
Bzw5rVFcGoOdXRmdrUkR4LkOt/PyPpS8H9b2b//r7yLl1YE/dEpt+kooH8wLlYg33Emw13omw57U
2yEmDqJneGV7TJXbqH9Hj1/NTvS+cWPKIArA3gvgFhinqKApjyyYbb11qYscf0iZat5261mC89r1
NwKi33g/tfdjfzLwZSDAyB5xNCnuBAvfomDXl7tOPfXFpk7PSbgJzqa2xGLipTrujKpeQTCUtGUe
5xXxOjgDJe+iCHLb7ShfNNKB8VAp94P1aG6tnM7gJooZxeFiA42U6Bkw/krlC9RPM0pWxONx15O1
F4e02MSRF2ovQQVZ4EHJtoRXyw36B8mnBnVi6aKpR/4u1JFxvBvAECwkSX6ME/QbSLGdsWYgEQ2/
xMSr501wOykH7ZHXs2dp0dPrB9blxhjXIVw66Y2OcfRGzy8ebbGxFZ9wUtxpwYYaoizuRPOM/hQK
Xor5uPQV6QHOMf5wm3l4iGRXU0+lfhtkxyw7LvFvia+qeNd3N0Gx7eNHoXdrrOfV+wD4w3BsY2Bm
msNNCOOOP/NplmkvOa+CGmToSOpvDfKF5AGcMeOePHur2J/JUjehrgJzo9gEMAsqcZW9lYkbBveG
sIluymFjpscmeYCe10UedliD6TVvzRtR+PsFqv5nMvFH7L1q1vforclSJ2oHVFCg4r7WDInKNNwY
+tcgbTpGrHUJ69TcasKDHu2LeN4Os0Dp1nzES/9PXa/9brIDNYH+EINKKpjR2lMde8x+Rii35YN6
DrxivpPPUxqs/HazCBH54yP9KLuTzhJYr2retslJ1F/LpRqB5SoZjz3duu+fVf6vZ8WAEddVBeYC
eKq/z5lEKWRJzSTpkHfrUAvIM2ZKMJNlSZXVtS/ZVNq+3x8ivbsvE+FtqqOD/mymgcPpL6uffv4y
G7eRFR31jAN0Qs9HgaemJHdtWZxQhLpbVKO/v2nzv0qVP2/6OtWdZnNAnkNmmhLcRThtmAvF2Rc3
krATRZaPHUK1bjbLvwtcniF3FaM7hTvJ2IX6kS6AGXwKIJuJjwipChsS2GbdWs9tch455n8zBu+6
6F1aftN/hPLFLFfqVvH3uURZRHdgXbZMX18gG5GhybE7q+t6Ux187NLKzaw5NOvl/haMIQ2SblWO
5C3Dc8Vsga+Z3IukzUV2pMBJkIBRLlXpJCMzyhAuwkYdHml0zP05eWO6ORruPD5J/gbC9yD/gMRf
+sbXkRj790VgmJIHCPLfX18385J+ScRo2rpUw8LAgE0ihT/XVwCaf7jUFdKlk8u4jSedb0Zc3FRU
Qo+46ESf2a4IPDFd+Ws6BSSyrUdvVXjrDxD9jcAxUTvY9MZq3gcncrq3YCczq/HkaZsC3e1Ww0RJ
FW6Rc8ODRT+Pe80TWbExoyvtRXxm9ksTLvqEeU74ZUbzoC9DnmhbQ7Lnx4n35geKI1sL+XxlM27A
uqQTIFz+RrpObmaClroL4w0CAPkvAUtAOL6Q03ZwwjCOaV1EWXB2qrWVsDYeOvmGfFRd50+5Lcqv
hkIExLEW6joJ0FqfnEFwwMB9ST6W6+FaLtcl2h7wWG1oL9rjdC/T0ABshBdf8sti+CysG8MzafMb
D/z2+030m6r5zbfXr+awgOTFsc4gZQaPEj06u3/K7qZX/ZHtS1mYR07yOr/rL8b7dIKU8Qytd36r
Xoxf/rCq3yrGH9FKfO+e8tfw9fefDk/dff1p/vJ/Vc+0afNV+hmZK44j80159Z/mV/NX9GPT4h8o
G2nyHwv4GpkxYKymNoWBf6y0juEPxZ8Mf5EJARaqOllhIRZ2qfSjL1y+UkhrklXZLG+lsgf9JfG3
I63GH17rf8em/9tS+vLnfyTuWmcNXVMH4gF2qe0n5davwFxYrae3+X0GZTkSc8cgP0/bcS1ap4IB
Xt2eNdI/Q5DWqe67dTQeA5HJn3YqjgkKM9pU43upcggCHqln9cPHiTI/FRBHC4Y2WQvYM3vR1Gcp
HzYtGXI3S1sfGZgZhakhaLddoOwalWZlW2za4vL9I//XkO6vj3CVzwll0s/gkbWDwfkx5V8KkTU9
atJZX8kitpYc77588/1F/7NhgwC2pQPtBkH/G1n3x3u2silXMp0CSc3TjSGMn+hJkgG2FTmytqJL
6ZU06FRALUnFZKlKDBuvUVtIGuArEqAx+nR0EL0aeRA/nrw+zM4A22441moZmDOTHKXGQTYDe2jQ
GIn6ixUpoOKYBuqtUyrNe2+BmBGby1QY62CgRaQ1b3kEe9TSxE0nzy6ku++fGg3F/wqjfzz2VaOj
tsy5TadCPajGkw5Yrtcex0Z2p6qFcChCdJfoSE83oHrCRrso1XSaZuZRcBwMEYi46YO1uY04UyjL
6bCWtEl7S9kNsrnuaWB2OYG5q51yXJLNF6zM6Ky4JYZNIcC/UgzdAghv9CJJrw2tSeS/mGSNTEto
u2o10DIQNlnwYk5MHIvaBWesFJMNCWFl1oFTGwP1/H0KXrkXBzf3w/2cch/VphGpU7czMRf9DtoQ
hp1oGyCRPaWhW29giiR2iVrIaMeBQ/Np+a1Pg85OEhecIjgpxmYGGhW0UzTHb/eZRk61hr2UaVu9
hgLpjq23jBylbRie5/SXYB4GBJ6UpruLrJCh5Lmfu61QHL7/Yte6ur+7m3+u0+vR7TAkdSPW6iEH
0TMZ/SbIp7uwXA3StshB9vTg+YBzScal5f59ylN1qp2YCbyVxfYwvtQGEDOUBhVp1827oD4bA0Zu
jz2vJmqFzeBjT1g/qslBbHbZ/CQVuL/E5OBhWe6zIAcgUELvGldGLtvG/FSBE/v+EX9vtX9Okj/W
5FUWMY5qEOUlikVP5faNALWFXcHk+XSDZrAXOqG3AKZpqPJLQvqF859/CkS5P6m14UTy19rVYfIO
wKRfJVc8dA/mat4VB0DTlwv0ZCe1u42AzkENDiVdf5zxQjnuqeDcdI1Onp2DUqIeWP2UHS83/ueD
aYz/FeSYUKdFlxdvyb9jeT40cdA2enKo6vdoPmPRKAPCi+6k9DGp779/i9cimYgdytDzAV8tsvJ0
4a8uFqKqZ/i6Fh20egskqoInPGmMaD/l9FFB5CicHuXoTAPdKUYUY5jzl7NlRzk6LkigANObSijh
giMLpWf1mW1Ft0PaAcATEK5hBGoiVHf+0Vju+gD+fdeAqixLXiw/r4FjamSZTaM30WEgxeqnX3r2
NurPGVPLWjlDpNKU/ocddZ2zXl/xus+K+EnTaGV8QPKsKfa8nVhe1HtF8e6HL7LUPn9/fhkANvRU
4EL47/yuE/84YoAWWJGsFcqtcC/sEZW9BJpTv6kCBZsDfKenD4rpduFNe8pcCcEexL+DR2X1aFI1
fHx/M7/RrH/ezDIlgXHHyoCCIkFu/3stNlMzjDFtm0N0MqEsL6ReUcZM8qCgB7SPRR8IwNmia1mm
Z6yypwChaltwg2N8ml+NL8lyx09l2DbtXpp2VPJCA3FfW1fBIUD8aiBs2gHdgHFdRrcoBlWb7+//
n/HS8tkMNPIxB8NXB7jX3/cfRnXYa0quwLewYDEaGxAY3jtSxPt78e37a/2jHfb7WgCGdP6DsMc1
3TsYtLQZRK4FfGD25m22G1GsayOvBuq0SfcxHXpH2EVevDowsFlfBKezVWQs7qxtie6Kl739JEzw
L8WT74firyyias2I7Xp7D4MyjUkj5w8Q8Jz4lmH2Q3tT2Y0T2Tfjod8OLyrR0foVuC0kcWtd7qbM
DvfqXt3068V8GY/ZFrG971/VP58FMRdocmhwA0+U+HVV//tNYfoZKdShKR//twkrZGekTuDj5/Jz
i4lp8hjMn8KPPK5/60GGfixjDcMGwFbW1TYO5WFoskwtbxAvjjPQOrBtV9q78aRs0jfzIUf0a96C
fTcaL/lRlPvfrgf8Y+I6HG1JN4zr5JHgGU5jVMWHxjqVwWJoS8qYN3d64moDIO5y2zj51rIET+ru
e8mA2JPGGO+WrpF8qhTvBmomc/umwCEOg68FhkaPSKgvpvr/hdPzbv6806t8Tw3KhvQ+TQ/V5BL+
tWI3BmepfP1+GVzHVFaBruLgB59scTXRrq6SZbGYliWrgIY0H78yb1GvyVCCmCFhf3+p6wNjuRR9
bhwSFxsbRr5/x4G4VI1E1fpkodAZ7Q5ZzWlgSBm6ebmO1AvD3e+v9x/VCQ4tEguMnff7+f6+YFaA
/ChgrxyASTEyOKvzReyPaGCPA6OA4cIaF3/SGfiPbcVJjq6QDN3JQornqiQaSsmqoxjEBLCzqPGY
a7C5asRjfED6Duw5g14CHLifXHn+ZSiyqyjGRBY2JjiIuf79tIU+K8FkqPEBdDPsFa0Ez8zwo90L
SDgHZzVyw/HIRCDtjn73pUR7EZ2H79/4v4tpuQVEpCXkSxfT9b9vwUznmmlLgsQAk4QIUvJG/igC
fEXP31/nP1+yDoJ8UZLQReQN/r5Qrc6JSAKXLRoiHbxiZGbyncWqBRwCNE4GpoduUBmepfGnSy+v
8e/TmOCFhIW6QBZALl91IHPNAIA4sIpl+azPl6T86pSjFU+w0s5StV50RZRLNOyWiZCaMoJUL01x
HlnplgGCJJ9/eOf/7iruhzsB3yyhQSNeRdNonOImqCJ2lbk18qPiP6sZndFjTXmFQCyWuj+8++UH
/vUCQOMu4tymLskG0nBXC7ytdalNmIUchG4NKrda+CjZWyHujcqbBm+GSt+Nj/FPDjHSf14XKD/H
OjoECDH//c2F0IomAZjoqTUvkQkPDaBMzvBoqi56dOmn41yOdh3tBhQev39kQ/6PRzaWNilAckDJ
1/abpiBpXDobHxxx/bigJ6ikRHuEdoz+1dPRmx6B74O7kh3IZovay5bucIHMqmtdrHO8MD1vyAxz
9znO18r6IHorHDG/vkzX2ezG9cU+yE/PLhohtwd3tc5S++C+2otPLJN2PDl+qNr+5ezzBf98nKtI
UTagF7NezA5G/Do0dDz0aJEXtq26Xpog+v9wdl67cWNdt30iAszhlrFYUSWplG4IWZbIYjFn8un/
Qfe56NZn2MCBui3ZlszMvfdac44pw8Hs7NSYT6YBzU1eZ/PV2Pmt2jiCgOpFo7umPShEjM/6K2Qx
/8/n+5fV8t+3GKOEikzf4qXNEE0a5X8v9TxnN6IY2/7SuHoACf+uOSXO8pK/NyFJdKl/CyxH2pon
abt8lVQgHMRfrnKCjup3geKxxP7LQ/aPv/tPu7TeIv9aEViiwOCvCN1dN1ByzMa3ZawP3SIdM/U+
rxVvidt3jaqPONSbAU8W5ZTN2HwZSHJ4k8BsFe3GKF7SNqUU3dzRsyyK1CF7yVXlN8hyJbBWc6ku
qf45Ip+RsU1mjBqYVZLiUlhnAkuSheLgNXcXuDlcuds0ha2TJqUtFLxmlNqDW0J32E/l6Vls79Ga
O1Y0vHYdRSKl9+JWDOu5PMxjC86f3tOAuAKrYv+mR1+ZJAQjJdEZnIEaU322viZQt2tiRicoND5m
0o7aa4VYVbdv0RdvBgfSHQ/MIZ4OiezFq5agQgE1fkGL9vPihmSlccV5RFS5RVgr9NGmbAs3SirQ
pPmur1tb1NOgHGnlUz+a5nnfp7lrStu6EnQEotBb5ci3JMHJmhdN/5SvX5aV45uh0ZrSH2drEEBY
iylSdWzVGSt2384gEthT+gbaIjmt9jL4ILV0vd/NyKc7Qbsbhgh3k4UQZHgypC3y5KzCRItVS0B9
grYhLx/H2m2nFNbpygt7SseFT4Bom3Ov10gNthLo3sEZUw9UdHJFwiLIFP+zd92qaVd+TdoFkyU2
W9IKH6vKCAUIdsX7evhKVGF4e1rfmp0abxAi2HCffRGUQvSZ32oIhFK9n+fAYKPg3oXmqPU6skOm
qXwuFMsxCsNNi4MmLhtlvhJic8jryKvMxBExfY5CBZGl9nVDeBMx9a5vaVS6TOc+l2FVJnS46Raj
Ceo2/YhzhBT6yOOPuT8pTyJNLpWGciVLjonyxlhNcvE2Vt0hrgKzBdE7kgtLZ+bqcZfvc7iPlth6
YrLcie01yMTaQ2NoLyaJFSNa2IuswIRMxUMiKcdauqHxaVE716d2QXg500kj2ZhSJhIzmu2mgNO2
uIeaArhXPo46196IVU+/zryH6DLGRbVNOigikoSrJRo3zQ3b3m1+4PFgYo83+JxPx2pxLGlyNMwa
zdCc1OjQDWMwWtK+VJYglYzKSTApC0nu6r44ZlsED26tSY7cgoeV6VqSx5CV720iQQTUvWuXu221
+NLUHExz9EftoiMlSn8mN/qNtycWAbL5juNvKnUk+SruhkM5H83b5WocMubRK3dFb/pglCMv0aLt
jfkoIpOCO3hoqNNVF2nI/SxjOEnnc3WTdvBaPcgog1rdL8aClnD6MZKUrl2shN7C/IF+HVB4ICfv
9PHcvIaDTOe2ly2ngiQt4vaNl/tExzqoBdUS1MplXG4PnQg3dS43iorLUE6CCvbSTDtKybb4hMMB
26KSnJTFfDQGnk4zPtZwLwVqlkNKF6hn0lrEDAd57NbpzlLCMv3B0taOWy8xy51icJsb3pgXrkXv
amL+2YmMZvN19iPsSb0OkVEjyGKKAJNAkC0OsHcgutb7BZByiiL7Vi52UW+1HsF9H4j0kqaiO2a5
EfSKbtPVKRocXE+GupVAcKiF6PaVtCuHG54reyjhJmsHVXq6SpKdcQi3DrNCJqGQgm+JP7ou3Di/
OqmgbmhU2/oVgW76pIy85WqwcIhx67LdN5RpaRis7wiD75oHNLrSDIXoS5lKCk4IrGOn5EL0+M2F
7p01pc12NeOsY9BZ0FO05uC2MVLf/Chn/TFKIn8Wvniq6yuAtvF2yuti16fG+abdD6M7xj3MZQ3u
pBiWtyUUZLQdknm3WDW1+cPYO0ibxFx7VtULk3zcJM2Kh6x9es01DqRBNfxOmd9zsX8Crd7bQlZ8
qNNXMreQkD5bE6qtrvJ0n1tE/CYxoQIFBwFuZ096Xtpus1jzpmKfDI+zcV0X/sCpUy4FESDPt5vq
i9IPM65JIZE9BQlXlYvueu8sxbsqxl9JpLnDFcii+plzzcVFOURMKTIBsclV3xtXhCv8Y1X/dqPU
Es2fa57PkHRB2auvevyWGol7veIzkDmj92Kzvc5PzWhidaNqpWZIKFB/GYcJiVeb1GHKRdWuTz2G
ZIJXPAqOTCW40S8WGzRRBQ29myHN5nZ1LRSrq2lfmcj4giEajb6kJzvKqPAewocxejQtk0XatmPk
iHkkIC6GyfC2hrLM1mOKU3pIIvhWtwMu6KDjDl66t17qtuDfGKMs5JLolIfkogrjtkWhRKyAe40p
aFjJZuylnwKG/mgxXEfOIDcxdGuWVw9QiOMvrVq2NSbUWVxg7sybJu5cgDubvuFhK5G9DYLwuoxI
Z2FZwyfQtNdeoa3d0tRSLtbnLEkOQRTSuNbC1+e/vU0PFg+atoBb4oyvu2vlN5+Wi2sU86NedAfr
0ZBGHtPc09yygr5u3j4TXXgt2t5bp85IoV2rjmggRY6KwEL1E2wJunHbkIDyTqzYZhniV2ktdGqJ
W8/SHaC3Ox0wUSlBQKdKiqeBghha1/wLJdGNZ3fKrp9/mSKu1an/zsdIKiSYBtkzPDLr12r4X/Ox
srpOI7yO8VKFepDexcf8CMz5lPjXCy07+g1YsOx2K2x+mGFBvMHdskXBGIo+fvewDcVddZ6fxx/F
pxL+ec9+LXK/7RljBCIihinSBL8XAAwMJrIusGfyOXozz/WT4sZnOSi9eVPtOx+0blgGy254TtzJ
MW3b8QbvFppecWD56jOlDRqvfTHO5b46lnvEevRw/zKdJfLuf08fi1gghUQpm6iWvy2mqv5alMNQ
TxdydnJklLZK+tAaNvFGsjPh56Xd7A2LEIossiX/Zccsc8CfF9yIJaiOL/q5QWf3VMgEn3YuoprE
4c9QzD4Ie+GRjAjSjwnkutovO937GXmp8/RSP63xszf7bLlPTD9RL3oFSRdikJIUfJnDy4PrPhF0
GQDTj4NTa4eL7R9IoD6cUt9/k15y8s98xf0RhoLj/1jc646gSuGjtk/i4YcuHa5oKO7q48naPdZO
eQh1xy/uTqdHC70HcBM/BO5D7QWIj9+8ZlC2H38UryfE8jbPk+3fjsCOV3Dx4h9QAPuCzeiOKDpc
6dwliAWEOetXtvHxNh7fuIr2C8hXG18smdj99udon3dPhyiABfVxGPYv/NnhRXairfbSPPqhn/jh
420Xxt6yCf2aTVpk44L8Y1xDF4O+eg0b1zYnn1DE2tsdzOBFQSTt7tDA+CO3M42HF/LPeVNhYNn/
pC/2Ndp0HnbEYDf7l9IeHRI6dufC2TiogN2HjRb+FNxN4W0j2mgPYKu8r4Jy8kXePYw2YJAQwwOm
WqyLdjvbJQoah31o7dMnspc8eDzhSH8aPcxNzhuzg8MbUb73anh/Xzp14PuH/F3yf6jO1X6MvSsn
0iKL+3Aajz84GigxsKGTV0j9wY+SC3K/34NCsoO7+4nAYjTd9uRiNx/cw1sUvL2tpxYoLCQyO3tk
L24b//CWhZgCwyiQwFsEqsCe5PA3qKMfnuaAe2mTBefyR7/DpnchNZJbEeSUc3CfdoQ/czoGVzi9
0TPknvH4n/P840R0q+i8GP26ev8SHXrO4Rv2odPhwHk9W2G7expgVXO4bOYA2pqe5SPORtaee9V5
W3HtOepip+eM1YDiqAF0H1yY+mnyV3ui/aIHb+b2pDs/wuwU2z6Hpnb3bRFgKZ5Nx3hZD/VUuKd7
9S5kDXcSvMR9zNx7+7NkXO+dD7E8S5mLXQyxPg6od7ECzuMQ/j67he0F+2oTuZ89R3Cc2K7CA2OD
sFaCO4Ytz3Pc5DLaX7O9iR3vWQrubuH+g3+i8p7To60+eN755pLS7XnLFxEmL7h8T89EfrYuc2L6
WnFIPza+S99Zg1J+sJ9fuydUBFQuIEoHmFXv98KB+vzsqS8okKGWBNk7EwmHKFyyO01nTZj2fv0N
veytB8KaeInF4xeO9J3u08evUMj34by9+V9nLTyzxnV2WrjZEOkVKEQ37gb46a/F8X24J02ZC/P0
Eh8PRGqfv5wLifP0B6Bq3W89UunIDE03DElO2wdqt/WmJ2JEjpbpDNmWNtOJYo1l71UC9Ox3ew7f
y0endB/E56+tudGvNglX2Agv/M9cT3AvEBguxzasbLYhxxyz/mHwXrKV2e73R34URZHTs353dj83
m4fU3jI/tzfbkSfMVhzimGWXf+1h3mxE3u535QfrNrvdJ+97I5AcT/ePzRN7rbw1tMNDlr8P++uj
2duv9PvnFw4If+SKIA9mf3wha7cBIX3HggwX3muK/NSuMGK6EUsV2xN988HbZp57fhK3K8Ldfbgc
PfllfJE/Fqdl+HCa9zZMNrOLcWwLjP5oYCuw7GNjyz429vh1yxFRbDr//PNACELkfwcZmHmY6U2c
MZKkfauZxLkml82UTZcn+UxidfjIG/DkHxDELfbTAdvfi3rWHrDx6YDZ4ie09Z68PfD6eYzt4BMQ
Y/b1cSMCBPqhTYxoYDifrA5cPww/g2wnvQXriyRzH03+1f7Iq+Sd99MpnGz8Knf3wjH4CPbJ/d1d
4Eu7+w/S4bfePlecxns+etmGvjkBJnDWAMWwEffMlXwoDphanR5f9iZ1sPP85ZSI6yF/mxysXMo1
VIv6NYm0/P2/pi2kyMVTXczJhaMGVkpP97adHcbfl3IdBrDQDI7KfM9/e1uu/MHLy/r2fUPA86PF
rx+gpfgRPobma+4o98P6cGJVFPzGa/Lgw3q/OZ/kB1GArAmIwufj3ovhnYfIx4167v4ISYayLR+3
8OgSm/Hj6nPQvHIcYQtQyuXOO7MGYY50vXuHjxKScnkm6MX+Gnc/dW83+S/yYZeV/k/d+ktZeS2b
/+fEEJ9uYMIEHAUFlzDP/54YI1aaqetj+Ip5SUzRs1UywUz/ktj+PzckG1lvSOZlOhwa+VvLMwPO
3cgGzb/eQE10ZDPgZy0xhAOEfu3P1/p7XZ7ZFe1emS3Sp6CR9+1Ky71ijFGbI87ZilVKj/ESDV5h
rdgjNbqiZvnz5r73NVfBCnHtaFUAayvgnv97/iahTsaomW/7yvwhZqsNyreorJF5/JcNfdeNQ6qT
RUA6fDaIMMEw+t8tzUozCGIVjwcVSzONLkbkixTXfirAMUv9a34U6xcJh36ZKSzxF+qfXyxKbFUP
BPhZi/asAUWYVtiNGG9yfyCdpwcs4eC0krLiL7X7703Af3ZXgzZv6DIF5e9KHpMqUJQZbfFIrsXd
D0YW3ojCtnHOfz7/v90OkWW0pDgniEbWG/xfT3apz01Rd9XtoDGJ17xZfZCwXCkDM6mD3oYKQNAb
c44/b/XbTbYeHD1bDLTwQFci6rebbNLTqKjGtN7LvEKi8ZIahwgfij5uTQQQCrUWtfxLV/V3m6T7
I4sichRL/I5JpMEYj/HY3O5bOlrcZmuWBuOYvJ83SN7/fHj0rzhr/3ot/DrAf2/tWydgECI5VoTY
3Ne39DVSWfgvd0KEx5JenyF9VlfhgfabOXR7OReOherwcolZ185hO9PcV5TDmH7KyttUnykDK4L+
YgHHi2l66HV9f8Xag//3XlSQctKhi9uLYTYI8kVHx6Qt58xfZaR5+MYlSj7SNGDrSE63on9ZCETR
yvzxmsz7hhAxlvGr0JTe4LFoPhMF7C6icWO5rLaysTv0VlhMby3IcYsYs0y4i4HckxVRR/gErm80
7MSeVUeE7Qx/cbqVovwtma6nHLpAOrpp/x7BazD2Q4dubiRVxCwgAFBkHnAefUzKQZhmZJNqoPcv
XXfJLUZNnGIV+yTm0gHxQl+vulYk7ZUjUUPS4Nh0SWdbw0jhS3moJsvLsBulSIAEjcE0TTeAV/Tn
ScS9ydZauX9qmDBAbSIxqQRH/Dlgfh9zzcWeU+tvivWJmWAmEawnkWJ1ukWxxcA02bVaMqZKm0Hi
YHKs3leyqwp1bybAX9T5/YoEelgIaJqMeyybVxgTFTWlDBfRDOttbTmJShBxTMLy13Sc393QlsJC
nTkKD6/07c1JI6qAnl2jYZ6O1LT94ufVsjZKlATZHB9ofKSrFFXdDfDqJTEPdN5Rt4i1jigivOWA
5O0tirFPPFXSSYiGTXV9GMcadbLkSkJxHCCnSClOW7zQ2sOfHxD0U795QNYdpyFq8Vo2vo2bg5Ip
YznKa6ZUGvZe70m+5mfQSzF7/YrlsezJl4POrwATZiGy5lDDYyeSOqWdFl/n96InuXi9/OumCcvj
9R5DTXqX3KWPV1B7p0ImAZJAQuEEkv4UHcStee6/WP5PfkbppX5Xt6htg8pNA8CCXuwLbkRpqXHn
beMnwfo1xaSw3RihFlJ6DnUPe05Qbmp+xS7vqsHi+/HmBBiFpRZFNT6YHTmRZ/Evxa7gYifwwV2R
LmQGkr+47ZGktyeNlHnZK9wMAw8HvC2D1K+DOsjflE3h94G2KxCAqd4Uph/axtg0rzRHAiRhm+uu
+2n4AyeiC+d3zSdccXxfzwTW2l/RR/K2CIsQRl24nrvd6DwJfg8+uHcI1jn1Tk9g0nquWw/DOTHd
I2ezfELF7ANH4dwSLcAZFXKnu1PcipoFHBgq/sz2d6qjkAkyPIJy3deskC1b8VHn8hXvli2hjZOv
nhWyIj3sMI5yZ+2zNfX7DtcV52VlF/cea1YHKzvyWgHicO6wGn/8Qe2ebaxRTHjpdv1xYa1K4dtt
z/q76qx7KXKyClfnNGvswoowRsPtAjN+hEXDQh41IX/LzY0fpg/I1vTAiPg6jRR+27Fe1fbN6+Ku
H5C2KTYQw+dyWdbixBoCRaohH7/4yo1LTjJszn/+hww1etnd+oOqQ76IJ3q5Z1AB4D/JXuz7u+Dz
H+ZywV0wH0iSYifXHSHSlg9qNf4Jo/fp6q2xp2voKYX6Xx+pLz0z133IfCg23PU3b/2VYsR5/bEV
48w+UZ9Y7Me39WTzIudPxmD9NzJaV/aNByXf8m2XzO0e+HG38EFd/fq18ocHeDY7aLgHUiYP6+nL
vcLPvTYwnnNOTuHTzl2/4JgYb906plJCZXW/fpvy62xqO3C1KKARRrsrLfrmqD8NqpPmr99Hruka
R4IIHZy+LkPp+k3TLvZQRgePibCTSrccNvi5Ues7+v4uGEf7w/IGWzpeHelMsd6bzgjlqZt4StC6
t3D0Ow87kpOxbve81u1ZHVwxOtFXZRGVYimxqZNHJ+GsW2AbrjlmYZCD2bFngdTupa3CBybo/W1/
DW/hshUOJt9ch/1e9duwDmXf4DsMVqc9H+3HEiTPrc9cL1i2CsVL1e021ab3K098kIJ6X/IzQlCG
Bgu4YVMGethsKkqeytYKhED3hzN4Tr8/LSxm8/CVSdPWAcPrkMnmDkH/0IEG6IIewy+fqoAoJz/Z
Cri0moCIV7djRV54LG41VjVkOMDC8deP+DXZZNS+HNkeHzDLe6ovBAjq78dH2QVrSshjHy5eurG2
oBcp7a2fKA2rvrVNNy27bGxlqpx7IVD9hZ/mt7+On6Nh8rHt3mmC3BNo8YW1GFvXxO6Tlukgzneu
F93VXYBL62LTOhDu4FP9QLTr0q0AdPY8cCjY2j/VXXNItvOugnWwo4x1KA4gXSnr2/Cedum2C+KX
7u2fM0CIqd+8ARvmXPFVcPWt1yJIvdzP+V3qdZcbX2VvqTcFsaMQErg4vQsShHNJtiev57VswegL
A4T22vqqBYoOtMkh7gvAaHphjhIA/MuC6nMGfZB66z9bslk2+fDP59KdjrKreECXHNEHyAAtjGse
w5yIEbxEPtd2c3Wepy2RZbew3JeU+baAE30gIQaWDim4hVpAEiBXo3/kZHN2Szf3scQFRZAFFkCH
yZ94ShPKh7zuAHZEnsGAgguFoEPAz1zwddeKwArnHdNdutzjbt4RscU53Jjk2q2HY3rr6NK4JCNu
1m9fT5/OFeic1BM3N3/98SKI/ZvPMbrDueSrKkAvP2+uDxXfTioof0FxhAs9o8sFDeDlnEdShP2a
YQ1h7oaa3mbeCKEQGpTwgSj9+rOKNzs7tP6xFa579OdR/3drDR1wOIGYLGogi37T2Y3abcEXMI97
vCNFc8bkqtdv12mFs1zo3N20N6a8/1/bNDRWGcg4oQQxEfnX+uYmgisqasJyCC+G05QqBKb6BiLD
+oC/ptUC0fiLDOjbknad++usL5AoQ6UlGfvbQrMX065oQRPtLR2082SX7XYAhP63YIXvwsn/tx2U
2TqqPjwf3yaAc1sMmZSuK5rpBLsGz2PUuiJvb4C0nTMdqMPZrhH+5Xx+k7P9s1UV1R6lCFCT3+Wa
sTrrjdbAFez8oXdwIUPeNQ7FU3Kf/hWB+/tt4R0Q6UhqbPC/106SdWso67qg7q1T747tu3UVzMTO
/ZsCVPrWl/vnsDREt6tGUJWlb42lPFXm25SX890wc6fsxSXoGesM70rmeO1G+N8zyksE+cydU2HX
/vNZ/d0ts9ZBSOPjrmGV+t8Djcpikq5dAYmndngquvxA4/yvCnbj1wP2bVnKg7dSWljym9J3knGS
5GMyE7i1zzHAqbNxbAX0U6rpjkRxGHiY5foHymNwHscCvAHdhcQ8AQKKayucos4zaJgRVgaCgUqj
KFeA12pstecq0ZzrsOfOd8oiDqeleI5zON7KU9TQwsJ7POBovBoo3JjTg78mttYuWYgYZuaU97Kg
QbaGk1GEsUT/anrTMVYXxMhkY+1E+ZcYgZnF1gdybrWgxcgoMzPa9ALhgDLJAtTAgXA2Sv6cLUbt
FtJPCRPfNCZhPaI2M15aJhrjdHX76KXNVOrLij92wLoaig4WkVt301x7N4t8mYRMC4JSjF2lNxxj
Qzv+y5iB21ewTMY3k/f2KOH9u8EvRywJuMiAzl3OLTZ66aSIy7kTff1abwvdOCnESIvd/Bon2Gej
un8ehLc0nkKMM45IMVvWzzEL9cRkiauQlT3llwSveJPATzMhFd6EwIrcRR2epZYTYTLdItvb7MNM
x4AgfYrDY5vR7ZMvs74pYn+edFy6RNhisxUIM9e7c8VeNquxUcKOniC8K7cV+66Sk1AIlauJhwju
UA9Ot7wzBpIJZFIvkZARfiGby6ZXLXdp1NDghqzM+nPAgRjfuiAvGSD741U7S+bH3HzWUk/QziW+
nnOoNhjiDdkuXgeVpQRu+SoJFJwLTvaziQLi50USYODRsQJ5bx6RcWV3M1+IIIztEc3XftqTHfDT
3C57FnaId2iPDvvqMQdgbGevgEAQD34srBhb7N86cfEZKz4AMdG21W1YIdzCICYX/7aZ6fPkDmZk
VoSPhCZJeOvpWgvP4kCPyDBt4qjIJ8a9lm5mSp7ghKT+sRCQD37eIB12uWDDwBCgnMSWr9TXQAJe
1USfMa7FKcW/diOgTSdVtf3oWgQK50n9oQOiaTPmLtEA0Ah6iE4k8mTYClXH63VENYSapQ+NDPtS
ezcX6I5aBIIqTlYQiLeInO4Clg6B8NV8A1dV7sdiBLYV3mD6KCMTpNLajhLrUSXZqslDbg70WCU6
mRL3da1Sdokp3qlOZQ5hZyEc0uK9hJaoYMFvxOJjYk6abYrdSTEyQupI5YwRmN1gisfN7qYpG10v
PVllFhuRrkjyVHOMgOqmhhWINURH466KIQ3MnfHaIEKpjThA2e40Zup3hMDPMeE0Y/IKxAc6KtIx
ZZuWzVa4/jBV1jZrzVTbaiqQedIFGnViNeLlMHavZKQD74tXOSVPpgqGpG6kzfUqOTc1vQi3xCUQ
ayEzvZMHlCMvo0hDAAxt1aLPGfStMg6HPGsv7QrulT95EboVNtthkjaxrD8sxMEaydVXVbBv0cMN
lemIpE2bDCfH+Z9y2SbpbaVzFnxnasrHmpzcCPlhv0JRs1BUN7W2wFUm+xhYrZJ5sZXaOq+5oXZn
JL3ZwiMacffN0cqIRSOMCmg6TNz7Qpy7gmV4fSP7g6GPIIpzXhpzy8BWiX4knEUTFPEU2Vmt+4nh
atNFbQPuLzTarZv3+hHqjoDNOVXhQVZjIE6mo3XYROhHJz09wMGtuBFSMmaq8iOVShLBOjC+ULQn
yUUOh0pweC40pqaqGd4iClwjS7LskVrMZmYGOWTy5joWlzERYD2IZBIUG6MnmYEooqltXwZkS6Wc
fLSwS5dJoKAnr2+hfhQejPnctW9peXu8LYM71hNPztUpSgKTy+mnATODyn7ayY9KT+gQA0F3DQZW
Dzlq+NGyAiU9CuLeWl7SSglHXr3JiK6HHDtK72op3wlz/LJ0iNdJMIsjgfyv+UVViSZONPhggxPn
t7BvDTqhHfi3N71/mqtPeDZ+NhluJSfkX1AzlIAkF3CJCmEnZrU7aSxQ1doXc/SMZBPOjcKTyGgS
w7HKCshu6f1QkgQllacmAedTpZtRpW1NlPENNKBlTBvTWnhaFdL4Eh+DxTHDk56nzVmGumEWTKTh
wUI5VkwMY6yEB0pMA1U3SSSmLZCYQpVt7UocBbSEhyrvQA6C6NUYfXGsi7XgdjktiQ4uCHk6o8jy
5IGiX8AN59ziy5WRQi5Ebi7CzCci4NKgLT9AbffGeSEEq6sOiUFQgQB+lafHuGYEM16P8tAHDbLp
gZE5pWhqXWPPIpAts5DrZtg9RgoyGSqZ4qW/glVO1IPJcZcAQuJytBOCLq4ZuyzveuWHEn8RfQaI
dwhis3NLXaHKa2y0CpccfqwOaS+CVQZJOEQMcc5cPjXG3lQDZJ3hdaDwY8BhoA8vpm4OHzwmNqkv
9bupv+5XtI+hPZi3wumNBRQ85aIRgC6Sy1q4dCOqXyuYK4oTseIkGgzC8dyab1cMb5aIyoUdNrOX
bBG97NpvW6JkikNMVTebb4QsUrYYRicbukdz9pXcehjFDJLo29QUNuESj7WqnEvRV5NmJxZri6j2
W8Byc/kyobKuIswzsraL1Z4Wws1ZsfflvkX/aYyHERHmdaifrrngilWzKRuW8SVE2Dg9LAUpSad0
wtEpGGTRnweKTIm5q6/6zsxf+u4hnkpfS38izr9rzXZzhTDV5CaaDZU5KdkeXBo9LTwJcYSZVrBl
E+Yn/qQdbwbtV1NHPj2uvao2NK71viUgJJlHN9b+srj61pf8NWnWFBkHt0kGg/G9R6WUaScpEJMO
ZpEydL0Xt3tt2kfXfWwy4N1e/jxJ/t0cHSexzktzFamxwf/OkjNZUOuo6W77xmK8L0nI1rkvyUjq
r6WT85l2wkR8VKkVDj2KQMI12xMaHP+llfT7HQG5aln431l7feuZIZpfSiNf0n3Sk3k9AbwKlNZR
64vYflZt4ijaee1jDcvorR2VJMPI9vXnk/GbU0+s3ppOJhoElWnfGkyRni6dnljzARGwU0ZwF9If
TXqSO8tNiEtvQa/9eYPffUzrxSYUjaQkFkj0hb8vxkpB6q51XxaPL7M33OWbxf58pS5R/HXV95ul
GHmF5KfRjWSF92tH/rVit8SMZQoRYEepc4RJcsBQ4B04FNUtlIYvLGoGtQwtzBuIGtLLQjyk1f7l
xv4uAfl1sP/eh28LsjyJ51pKx+J4w2lBtaBDT9pELXxHwivir2FM4ARQVz32DZjhjhrqdIikxcms
1O0urBdsHIt/vgDKb1bD8OyQGazVE/om36onfT+kpVDeUNOk3Wu0vIv0OcR2PokjNdnmMyJ1rCXE
KIZ/RhSdU9+e2pS+NdkkTbo4V1n0BIm1whJvnzOoPnqXPjKwexNEP8LUJUdN0HcZMO9SeGPZegCR
pPpXmHB/OZD/vcB0mglsozSCHU78rjRV0iqNxbSpDpr8pKA7UxXqXQ19SmAtmH6DSaxdP+rEN9G6
wO6vyU0SCa4SGlZgzEDbdMAeaNLYIwVSj70sIxVhV4u5K2oTes/CeM0lZCmCApNxeJWqfVUTMJrf
C0jWB/OLE/HnA/pl2/zvsppYr1WfgZAB/oK4HvC/7li1x75fL9flDnX8TKktcS2BNRW9Wl4Fnnaj
++mJgidXx57FbvNiLKcycfXMN5uQib4EU1b1ViLn3aqPsjY5xrvh55938tcb4dtO0nW3oP0SlUNo
0rdiSp6Z0iyKcIaJlbcxk9tA5VuYJYInFfnmJpeQvPoKKN3yoo7daVBbyLv1plotCGbnzDOYbd/E
SrF0i1/TBjEIvtqz8DeYq2j6qZb3nWk9CzfxkMrqRpTRJ8WT4PXKZ74Gt4ZEOQGvkbzZYnY31QGs
x9gUj1IrDl7cPQsDHSJzDuNoDNaLqbRPk7zD+eWk0Hr/fDKk9WD/ezJU7jyNa7UWkVhu//eK6flS
1FUkQ1+edgVST00NsT30/kh+yhAIpZNsWdr8zY73vy9ttoq/F3u8LOOx/jaAjePEGeqvMFxFkuaW
i6qTvFOSNn1eenDcf7Werm+E/zlKnIimphkG4PVvl7zWlOV6jfvy8Sk6F3fAP+A0lI8p2rE/n87v
+ApelxwYYnaeAEPGlf9tQ6Kam2MtJ9WBCTZeMs9K76d2c5POKcl+9xGEKbvOSq8e50NOnaHkeRyZ
8XWltjU66uMNRrXbmoVNp3Kg8zVjgZnvc+Uy78ZBtmdqL032QWLnEwSmv+w8Bs3fnaZ/7f23xze2
wJSIRVUBmr09GSYZMyx67LqWPOT6Nr5Dop5ytwHTpPCWErXzbdl2K4IwdTIMVV23XR7Ksd3qGaUW
WYP2q6+J8JBOklb3JeMQ00f9P87Oa7dubduyX0SAObwyrqQlLVn5hZBkmTlnfn01uoAqW1uwLi5w
cHaSxTznGH30UGpQ5Vc/lt+A21JK9UInf4ac1jdycTz8JKwf1g8d7i/iQ6jlSGduLbd1Uvs1v4Kc
fop6GPXTId4zT7YJJf09XOiOiCxs5Zr958Z0SIf1ZC85ygwpx/24Vx3Vmc50fdKpO1e32/hTfGjv
hCdcX3fhAWCD2cTxwXCP9X490SHChGb8t+uct2szIHgCi8P4pjhL8OvnfcYQk4XNkYLZIXoF+ixs
29J+fMSte5cwe2XAuLP8t/nOKpzo2J3VB4PZPH/lNNBrvfZ7aO92d5aYp84Yiiyesk2dYW5fbT+C
Sc0BuMCdHiRfcrcxq+y8XA2Ou0XcNuf5VJwrrMEc6ykkOzG5TW7zO8mHXY3ixetPsyvznxT+xYiH
Jm/6w/BQvRrvhMM1MEOmzZ+7F3DzooGswG7U9a6kkxi1XwCCwVpsTZh+MxrJUzokd2lCpEOWvwm8
jSoMG9mK/bILL8HIQNPI4CfVolsV+s4yEg9XQjsBvNGV6UGv0sehsbwk2vBEMl/xUlAnMRiwp2+z
O0lmBjdsTqWMDuideZ3IZq6Tdtc1ydsYozetHpW5vlWAlXLKOllKAqQwl8lIruS89HJ1YC0lx0ph
PzHVx4kUe4t2AHnvYa3jcyh7aq/bsyraK92HTLT2BNYzDmCVc7QzejDXrPCKOHksSvVKSnNnrh9G
yF/nlDAPPUXmi3QLP4SnGTNqwlMwoGudyvLV5jqLAsWaTjPWBSUrpUnAqFY3UHdge0fSoS52MpRq
0tLDZsbWB7lclSiumAknWXqDQmSWEpaBTEQWkELAnW9Woa0o+7zcmduACQKjhaPOpwIpLEiJK0je
PLUq3/AceRmrqjCCCGqw1xUy6fiARdg99NYAyub8OOvUcNMpb86VH5MNLWfEBjQLrwMGKtrV0Hxn
k65uS/ync8TFhRoaHxnREH8XeX+UChO9Hy4MgnZF94hLOpkuSwMtB1qs+IuQ1R44bBrB6xjgAlqF
8ssMlnu1SadTus84VO7bvLhSowetN10zaw8mj2YCSssR1+JUXxiLPdXMS/TxYpR4MSfMfLVny+ru
C9y3Bzn3xvbnQIQbu7Yu3bZ9768WijRyQAYz37GUB/JA285LMrYv0QDcBAr07yf1OR1s2y82xw32
XpORHEMy7tIfdyGrLCs18lC/IvwggyYR/ewbKFya5Ga03gJUWgDCNH9oBXyEksEFXwy7mwZRTxGN
ez09assPA6IPPDIpgBlnz8o92Rdyejbr87yeivLUGy8G6Cur0fRuEUXUP8yL7myWi0N/WouTwMC4
yrS9hc0SNTxZ8wYIS7QeB27Mqv2wjONYnnNya/L5RH5Q2zzwhZIYYORPCUVrZ+2y8jyxsOWFI2HG
z/YlXAZ+vmzOXX3XVHi05vZAFTQnN1FHh1a9VyBXaSn5WfFNb/x7h/38XjFQFak/Rerq33yrP+5o
rIY9DVKe3coBEVqZctiKZnFnqU5LCLrxomHzO+8h/IXPNzgu8vLESEzbX2Z+vwE5mUf0ADE8/37O
Xwx81S19lrpTI+uCv//7OU9xZOAqWWtXVQ6W1LvoY11mFlm3txS/WM8FpR7CzX8flVHrFx/Zn4f9
tKHXU9Nn+ioU59W8kpvmWrN6R81ZyaFu9LI/DJjIkIBcV1DIIkbzsxW05v1CIohCTd4zJpILT4f+
E7fTXZ9rAWaH9mZ7vygzLhIvHTaOasYqmxOcSnqWWC/uoolehGdzm5b7TIKrKLpm/Ssq1sdBqYJI
hFJEQCM+GhFvxAoW3CWpq5S/RhJ0JwIJGhysxvUhxw4BJaawon0ghKMt7rvScroGphWxYakYO09M
zrc2dGofOmtyxSSBdxXEbeRL3b0EqKT2nd2aOMxFr11fgJC2DFVMt+8OIdhESZ5JOV1iM7tuGTsN
cmZjamQqBbFK4g7Dphk/MQyWfV1NdqQgRFynTPJshdJZbw6RHj/2tbaPi9cMXf8oXDZK69Z36llI
cdd7NaJRnLXJr/tISiDmxCSkmy8gFI9SiNp5yZR9wjChrzbzkUBq9BtJCb3tlov9S6iS/tdp2ABg
8AY2jL2CLS6Y5i2Du1gPMh1LKHfMY1YScXW2yP7YZmDloJLbkZaGkLHuZU74AHpEPNFp8xUgsmHG
fJO8Bqu9bE9cRcinj/Hd79QB6z6X1qCfFydpVVfq5f1ktb7AZ0FSsURqxtru1uFQy9FuA8QtvFXx
miK5yYl53pqhBDWrygY8lVRw5XVWiIEc3efYJ+MCa2d1td+895TXUmv82rrMy8+l6F3xt90B7F5O
S3iJ4ZfoHwJxnKhlDeHGmCsiezyxWDyxGWgKs708r/s8+6h5TD0m4YkMGMsdslblOaKLi9bSm3oI
qnhH2bmi3pD5iUnHB4JfHBBQ1Oe5O1cGWwDkoRKZu4oHdHvfa+2PEKfUiUVQV+kRdAzcsOAoCm6W
aIMFUYpfG2SmqJrxkseouxFrVUq4N7MI/+vid2BEUeRM9GJn6Q81CegIrp+n7qlYSMdtFqqjLHnl
8lJgB23rPsUXCX5eqzw3UkOWOoFgIX8L7rzlmLVvUnwvq93BFBry72YXXyPywaTjwvgsY3+rOnmf
mNNeGvpgXV4IGbflpLySikONmb9G2gJOChm0RXkzyMhEl4H7JVNWL67jqyF0ZfmeuC0t27UIZgZM
EhoIbCq3UBB6fy4kr4SVhZs+wirLKdXVFhsN68rldyb7Bi4qCUrYgsDB5r6OagIOSOuRoABJw3EE
g97uduyJev2Ns9rXyymCCRHczyIQ9tNyGrZNNyON1a8m8W6Oblr4AjpjhF/gsDb7j7CiezW/Ma/8
zSP+z84CUEPnSp9sfAY3SvbxVMom5gnGDqftBSP5kkkKzcuP9HqBMJaXEVoc+Vi9pcqx3Vo9LE8n
CFv/Xta/ACDVrWrAnstQ6DI/S226LFmjMAz7q7HDL3Jfy65IQMw0X2Tm9mL6OkAxb9vTAKPxmyN/
UVhyaMPctAMaioVPjB6pzrUG4Yd21SesfPtWwrICt+UBAkRa/cy3JlG8KWTIxtqlNb/Z2rm0L7Yz
hCsQfQhOwwHp03aWoO9XumXVrmIzOiITyOrunOhk3Zzk8j1qH2os6tvpbUwnMtRNfxXCvST0dtZJ
uEXo7zMgjGWcctbctXw2C+T0iS3U9yXooNbgtVrdkX8I8b21LRh7eAAoPME+ecXpLjEf8K9yzBHn
i/WVcTOJHyq+WUBHFtM7g5IKOzlbOFVsLUYXCCGuAhaWAGKDPk05piPdVk9rlx+6eHYViw6zj48Z
iRRlrjH5kU44B4nqJUv1KzP9aSZEcawmK/b1uFh44XyQyYn1DiEP5xE3/Gy935KOSShTZ9Zc3ATC
t1Z7CWOKWXXG2oepi6GxvrN05tB2C8jkVYl5yEczIoPkH5Ue2kUNA2UTfwxMf2YmT9mL0VzU4Veq
3Q4147IBj4EpvrWG4SDO+5WJYGkEZA1YxZOZ0K2nDHPGNVAN8RfGC7uMjx7XWlbqjximQfkcC/dj
Le+KGaaBdcqiO2W0t4jYjdJSSYyn4PGWRzEaQAJ68lbJ+FtjZwR9m2soAst8lehvOK4guqhcmeqi
JEYZSx3l2DFYJZ9kmVmDzdafw9Xv8vVRyVCn6povKZB+h2aXd8M53qrUESpwLJPx2buxUHrDMu+t
lSQeOtC+ZOqeYzDaFAyMqbRNZqdoM+zwdhwgzsCnrhu3zuBIpLcToxVwylxrHY0PbGGvtdrZTQoc
8wbGq0X2IaIYMet5XxaqZ1DwGS3zToImNZgj8k1IewWRwcyznVUnt1GfB3lJFFXh98XPEiw9TTNX
MCJvrA6EB9uh9BSql44h+pAddOzySNkaqvuWtDAi/uKJaCuAa6G7YSMIZ9Gu29JR5R9m/FOWro0q
dVVp3+rEXWj+RNU0RetN2CGJDyFINlj9U+V3GUnhJNoYezFUndS6WCEcB+uFT4rw6pF4s+EUFTer
/hHX+xqmhPFoRTfy+Fq0oW+QYtwmZ4tGt+yPjXXf0UBZmtOMUHukl4ERIOze6SHD0qlqzqDqtlq/
SupLjs9Ep65ug35H7sgARUtSoJJNIJzOD7P6sUHicXycsgeoSaYKgbTeZ9p4kgR0OpA7qzNBo+QP
CS/ZjQEsvhaekvbu0g57EYIVA8tKBEwfmsMU1QcjY5q6Ns8Mkq7TLnEFMwpquMio5eza3OrYZ1RE
AtQilZFV38S3bYY1VQ46VZ/HJTzphPKtmmkHXUn2yC8Bbs3cFntIGMawjyeNfT+IGxFy5fuSwlzJ
ny2yMmLafFO574zrUnpZywdL9eWO0E8GlwzGmYKSDA4qYlvRIYXl1HSSu3Rkli7qbaxFvAwTHTuK
tIFnTSkUJ8+T4EcTccQWhpgWOUZ77PCz4dfC6DHVzjJRDtnkYGg2nhYBy5x2coTyNhPYtCaNokcO
ivg1JFK4iVgfckZKaudNGUibHiNBI1NXwNFTfsr42Cu+jrElh1N7lNPrENSCpFkWo87J+34nFPIx
H1GddNZFWWQYW4o3Jimpr3gTyMN+pNLoVxyTIEHM6u9O4SxVWNPETqNOQCldQJ3mrtOJ+5QVmi+s
RNh2r2oxOVsvm9Yiy03pJ3r0phRSUNfBAuFCURxrnnYRPilGSHga9KMBuYaISUi5+Fr4plEqy9lN
aUE/YYbfYfTDzmFr8600nVLCOmdCtwHfPQ2nzUXvj9r6kiogJG28ZT0OcIZ6psa91t/PwEUTBj1J
ChtPaPjT+a1ggqsVj4ZAzNHE+hXnd9jUF0p2WMvEl8X3lGjcFaQ/xM5oBGPRqtAvcNW2YODIc+5r
WYtVjYpXW/5DMjSPhuFOWF6W8Fo037KsgCAolL+Az/cJWUlywrAmedJhXbVTta9a61hsvzgUbnp0
mH0DL6RV75QZNY86BfMw3+kDptYUJ3oe+RHOC0kT7+kALbGHU5AeBGKqAHP3UQ9TO4L3X4jHnLQH
aal3oiTgy82Tb5EPy8SeqTjPgzMmnH9KXDSuAXV6WVFxtc9GPNli2/hr/kvLMH8PdWfA3SHZKmUt
Pxml4uL+gkGbcowhjiDyIx5udqJ0G5PgO6Lj/3RjrOew1byO/Gv6TavYzcXTsqC4wmMWRkkZ30gt
PsILzs5rcoJXw0rwPufcgEyy06yk+L3pTQT6UcGoDEpAezfrxqthHdo+EI9Edbuy6ecQ1EzerpXE
FjGOg/mJ5Nf0mJq7Wfspi9q1WnRHKWM2EwkwCWSIIMZlmYUgnPKjxkpStCwuuuwBNA8i9MKQceGv
zV15MO3mju96GTQAksnXhLOipE4zYGYXsRGbCjQlyI9tczP30wsWZI613JGr3ZGAVsGKXpGXLeVT
2LXEP7C0j4e5Z/UdQHp+IzNQ2zVumgXKBYAuEk1Br1O0MrYRuT1bRyK2+lRhKz9UbQAvq2eOohNm
76SzR1If9M8CF0oiaWB5hkF3kwZJ6FO7iMR/PscgoC/JSMiHk73T9pezq1LHy6xXLgr61a8E3nli
Td7jw0C5fY0c9gmSqjr5xi/lQX1M7wyIgpBHRwwSsKCEpxIBu9Putu65TZzmJ+xOGhrzCKd+vdlY
haOnq3tpIjjivUnpA5HV9vuWs23nzLMAG1a1CvJBu0QgClj0siiZO5DJVSsJ85m9DKs7LXoSY1Kc
UcNAvJWb/qrsrVM1W99AKF+hlJCRIQnjka+RtfU3bkPJT2AH7KirMn6dxR+5fjDTk4rkk2DZf9fW
X0E14LUiUxkdRyRlK73/wK2ySK9HYY7TLQ6n7++W+VmmJsN6Lg907UH6brAvfzXsIalApp7mKjT4
G38f0KpjeS4Gol4kFsL43kweE3VvSfb0Ug9ElkLW8M3YJ58TKzemyQb7B3nymGyRMGTtRWlHIqLV
BiEJ5pRDkTuRCjKRvksc2bGJd016A6szSukPbSIQWjrYeCeSfmCeoHMy6ayQzTQ2LgEciwWbzKgG
QVfo6/BFjF0suy2QqLwzZ29SfQWlE8Kwzm+IWnxTr5UX1tf0B8L0nMQEv3tOMQtZHBMjIPYewkYn
R574vPbrHcGEpFRiwMAJdhnBI+5gegU1jeYOH0QKClzSPYOMtrepPLTFG3IiCj1BdLrUbbOrjP8P
PZ0IlCIAW+7lA3UGBeo2CdP8NtvBwhDoc5kt4CwTHXKEMYoNMy1fAnM+SUhszlv8MzKXR2S1rFws
DyUxsNzZZ044xhRnxJTJTt4r6vq7snD51RDrcFEZtgAIakyb/xw/MFo2A9pbk1gXi7RN1+S7UAIm
xaxLaBBfFgikC/ZwLl/0gLTwGN/KkkvaIDsuDp3N6gsF1C5/nSBz29q9kQa94akqiMtBV3ZFtVcH
P0x2Wo8NqMNi1OfsfDaUCAU3itprakdjuIStIRrrdb/9Y+QmUpD8omCOZHBExzA8fqU02O3PCVSM
n5M8MKYl4hJcUJU+IizSJlC4aTyxcv/9DX3BR0K3rxrgqwbfEC4Uf7/TMtlB2mTUxUmuHsryRZjU
fS6Nrqa9jM3HCjCld0EJfImR3pRfouZt4s375hy+WDI0TYJaoGJQATbx6RysNaRyilJCLqLbdmBm
NwSAiaJCr2GiqO5extYp8a/YQBzJgv8Z7Uvz1VoOFonuoXn379P5vUJ9Qi3+Op1t3fljXUlVq2qU
injl8EG8ryZP7331IQzA8TTi1Wp0X69LeFMVhI/c9Dh1gvUSfJgtgKPmPoXTc7cIZz2+goL9/gsi
Q+asvLj41RKrN/dBe5Ib5jeUBdezBb3yZXRVTyZ88gP9usAE46ZRvUmhqqeuJkTM4jODMC0PjS0S
PCwQCFTS2tTz/axcjPWFoFO9dXG5qWtHfROnh/Y7TwLCG7jkf9ySz/yhzKRaITA9vdSMStXA4rWU
niq0kAfG0jc5EZpPXfV7HFMjWeaN7ZpguWCTOfPjqT1gjaruzQ89yEkdZI7nlo9S5SGYW7avtbEe
qmknvOWlIwAfiFJgdLu5uTMPFDzS9JSTGzG/FtZRf8DNchXPZX3dpXwr3U50Cv0oyQ+zkDN1d6rX
BdVdSBduG0dwhHz5OaElrPaK6RM7K6iBeUNNlSuvMg8GDTTsJ7daJKKkrmcvrc9ijKnpi6j8iqOr
sC78iBQZ0WuinTXflt05zi5xeaOT3XQ1vkXFG7TTbLxKUe4+1oM/X4ryesqdfsFxisIxY1uilIW/
A+M0KKKdgEMfmeo3WoCxkhUMxEiDuTcuGzLz4Ka8zq3HavQ0ZrQhShRIu4cihXfFLUIQ+0zcLRys
HbZJkXor3+X9rToCutogshq98znZT/J58DX1SXhV98Azlugt12DlmhhgF0rrxg/z6ye3u6lcprzC
rYim8KCth0wh2sHu1BOM3p5MdKSRFrNQ15guJHcyc2I5o+t+2jgEjffUEpqFZ9nk6AtG8IFc7aXr
jLZ+vZF8+TU7DgjZhTuMlbP0ehLRJf3QD3iH62hVWICr63hP/VNhpbhLgYvNg+D+kPXDcuGrIEs0
xoK4dmHq81q/kOEyVqdV8SkPF+2lgkub7M0zysc6qK4lRL/3mWjTPZcOYs+6f1ZzZli7aPSpV2l0
sMBij7ILvP9PD1N6oNXNYwwoIAcGS1A99lmwfU3viZ8rPnHbIbMYAddku3hVfN5sPK+sZ4qwkvsz
Zh4JlVp8JPiLGlS6T73mNFpnDdNrV6Ht3Bf9TVEfrPgE6IXERQ/+vTZ9BeNqm6SNrB5EbRBo/16b
rIncMZjS1R0OSk6Knpraz0NvgDHcv4/01ZqsKzr2CsQ6SLhZ/X0guSnLdYmMaotKpecjTjib0bXt
Rfn+3wf6+pL+/5HMTwPdWWIgk6lTdRpxgA0Dk/An41DTXOMl0PsZTgDqN5vefyVzKvSt/3dt5icC
rCG3xAfMesWgl27lvhwfqhYL4m+e1RfUPg6D4dXGKJAR6H2qhBVxrIzeWOQbBaXQ+jQn0FAaaqFT
yD6A3Z56Nz3HsQ/TuKpOVDhYGEEumYh4fkZNRdGv7CX5LN+K1JT7b276F7wlDTqZxBSJk8PV6O/H
Kwp0ipEGfJvuJfeaZFYHSNSjt7e/s97/8vmSmaWpsK/JJflMW5AXk7AubUpPzAqpZsfNWTo5yGmg
94c+/ZhIpcY379/X90VrAG2N5gN+AKSy3/vZH1v4EDdplZBJsokiqSZAo0XzJCZvvMArs6tvkxrU
L+8nGhB9o9dCkPz0EpPYWMRKTiocnIkaa9/OTm7p0ROWWRZMmjkSfkampXY2cPWBWDrRbHdoEEhX
9bJg1Gyp8ObwRwd5az4TfG84JiPUIEL4/2Kep8tsXauX+RrZjxTtaAw30aDxzTf/9aP64yo+NTit
FSZDoSkJrKJbYHerc8z63sIUJD+QtVYYL6vwzYuoffWkCBtD2W3KrGqfBxQtn0hS9Mg12mTB9Bru
MM14fogLRmjDYWM7wcHcqxkUJvR5zIwn3p9oAm5MXgFoKmYpCAfl13LR9k38K8KhZz2raPLI9jaf
mSEwb/xoO3Sp6vSsNsY16gpXQCgZ9ljRgrtEEzsJSQ9bWAzCMbkhniBlmp2hoVQ+MDZa5g9jY+Rr
etDfblY+6ggPwCDrgBh19FICDmQJGry+MDAJyt22PKzjd+O7bV3/VIDpmoTJLvQMjXf601oiL7JO
PF+CDvFEl2XjqIou1ll85qOu+c3HI315MNYtuOKijLXXp4MBvpSCbOblHVftInx/w1YKb41qxM6h
8ZNvVmPpi+WYzYwZFdJpjYNuW9EfH6sxZitNBYeDa3eNFfUzEw/dSf0PwBpqIae7C4+18x2h9uur
ZPHbDsxu+nmN6OdQ1OWKwy4X8YA3bQCbBzOPwb3nlnr/Xo++vEadiKJtzVWJcvl0SyUYWcJQZqQR
IepQD2qx3FZpdMpr4cYyWyfPKUGTlzyfb1T1DaqvbwidWzfysXVU/Zs02a8+c7LiDJW0P3Z3tqa/
b3g1xuU4aLxMm+0E7Jqgtx9NG5Ttmyf71arIzFGCNk5jp6Hu/vtAUrw08WqO8pWw3IT6jyh7lIpb
gPIFfSE08AW6ZdSe8DHumJYbxj1hh6hhnjTzZ2oafHFXBSBkVr0W8wQj0tvGYPpymZSDihZMs14q
GkNFPIT5cw7TJYofWgrTpJX3CuwRa5rcuYAZUlWuFmLlbOKpkT38+8H+/vA+f5iwwWWFF4nsFuvT
gzVmTY3SdsWQDTzBMj+WVLqoGqxPAgmj8kcP+05hLArn09HbjdWBhb4qwQZ6D5ml0WvurYnskfic
ppyqbtjydLYaRp3yUzhZztK03yzyQHBfrCV/nvL23//43pYWKw2Ae/UCQaQTNhpcOeAux9jShUsM
tgSQDOdrBvuNXbn0FCp9PCNlXJPCw3LuW+///oDY+frkKqonwhOsmCvawwde+MBMDWxBENdbfgI8
g59g5BczJqaTuh1mgBAnhY53Bsodgu5qTvbt9boPDxOcN9PpFedhuQUQglaWHckpvteQ3pb727R2
GSCILA101J0jKDu82NhGN+c108uvETFXxHrcRZUHbEDTiGNXt3gMANXyeL1g5nRktJ2XtircIo0v
e2caXNXwFmY/7TEt9rFGRIu7SD7DVQvnKhxkBxcV0Sjf5zU0Kzv9UbzqhZeCI0HlBeQjd2Ris/di
/QjQSbhyT1dl3gnIfA86HjDYyI0+v0pMbhbjVB/p7PirOAfTeLeqAUPJtca2Gls64nJxlxLtOXoW
lOsiPetAW2lHzsMVgFp9n08IhfdheQv+NtaHdTnB90lqH5SQvGLiGpLsCFZXMCQwDvwbJfbD4Q5c
D7O+JvNq4h8xz0H3pl0p+oHzSKZ9r+PcyGa4W/VgbLzhA++6vgtScEL92pCcXrs2J0hFVyY+fKpr
LSeeBBcPSBg3GDvYw7MC1oidmnpjtMfchNbgN5qLXJbrgZaTBuq+hf+VeshYo3ZvN8TcA/qjFC3s
Mr2Zcel5a8vbPA1YBOXYl0NnGv0VcpZmJ7W90QMMBgOAHl6znsEMW8tbTY9olBJhHN945iaTTST0
ZNqgew1UcNNp4qApsAB0JnzTGJY2HqaGg+7NySalbdd9C23UALSh09169fhVanlPYW76nXijxp4l
BYxGgPD07TxJVwGJTGKGGa4KWwQsAGJzeBRwmVL2GisQovqF5HFvanZm4oEmjC3hm7eb3OrO0pBn
O1DEG+Tm0j5DDQNRV3dwFBRrCMQEmNnJA/Z5I9E7jgmNeggAEBEMmOQl1yeyUqbYXfDhq4+r7k84
jzHAy9z+A5fEaDlhiMGioUM8IvMCRYhTsY19GLy6zJjxEzxA7F3yq6UJsMUEPkzwbldRYAeS5NNn
N29MTETSH8edquyW9bbJL5wgdF8r/rmOHkCAmVwL0rHERcX058GLZTJE9mXnZaiVeshxl372LYgR
V2kfwGhPFbCva0P3Jt0tM5+PXzADvWAJthuyFXBe6nYWklnVk9p9px9Zsedn2m2odYuKlhuzxYNs
ufCIyZHqS595VZ6eB6KIcqTPR0E5L9Whh5My7pAKSbNbCRt6oQg7abgaUVHwPhyW0JkBMqgdcHvA
hg7muuSb0OLia1l3edHAmAnkiDTyZY6ctEGCVsTREIWXu7U6LZiUEbctOdvQ7QNYN/kJIG1hMGvg
TbaNPOEN6ZdyRLTBvMjO4dQBCQi28lN/KV5ZSbcb94ZmrrnGDkDCM9L01ewyC7uuOwJ5w7mQhzMQ
Zj4ji3cU2ecG4/XZU++T6UOWReLiqaCLvBJwLqGFOvQS/967vmJFsT3//73rU+E1hhUciTIr71oM
56/RXLvvG5xApt03e84XLCQOBP+IBkkkd/PTgQzcspW1r6arpowuCh66vUSkD1YhUHlDlUmwNZ2/
ubat4fq8L9PeKiimtqxA/dMmV2h5WIWx0Zz5vuABsRUIPKnM1ToiplD0uev/QuWK1a4mU6RToNPs
fuqp5WHRytkAm4nv1F9vo73Zw8W3DOSxIPv31f2u0P5zdZj7kme7dU7Wp8Jq1MNsXUUOJeMkCd78
Kj7EVMxWQXZr44q+9osBIvNl+6E84e5gD/uU0/i2qv3yJv9xGp+KHy1OzF6SOY3WlQ8j7tvz8X32
hn39v+lINtYipfqGqXxWi8cweASmv+UdNAcbDx68IBPnmfwV938AWGw37z8314QoiUmVoiBc/rs+
6uJa6+a+qe46T3iXno5bwwU3zFGC9Vd5K9s///0wvyzHcfz6f8f79DBXrYqLdFiqO+RY2CvGfk92
gOLhDPfdbfzyef1xpE/Pq7NKa0y1usIUS3XoIXO75hb+D/iWX5gYQ2Aj193gHSVQ/HMLqTctviE9
8lUmT+ytMhwotO3F5IUWHPZKE7wUf4VsuaSj7hc9sYAqVjP51czMcmou05AjfMXoc86uVK04iCLI
d8/mDTcsgxtQYlMQMjxQUC3liJcIH8QrXjAbB5Ap6yuS2T6UkE+gu/ToviSYwF2WPapKexEE0dVR
WOVwFmVjwmUSjrvRA73TwqMhJQfyPA/iFeJRYbSObX9ZwHQm7RKq9CMlPpwWzSibhygt3pkrf0JR
Q4Yg5f3zFnJGOpGWjS5ieMQb/EHoNOlwv1G8zcrEaWen50wdWwaF/Q35aVqk+MZYOaVMFlwCgiB9
kD65sRysjZsskleC5XGOjl3l/Ruv+PVhjMEhZ26sVZBFy5ZxSxPv5Ar5ZWO6J8VtHg3PYjcqpAn5
s3iSs9xL2F0RNRFcxq8mImoLS50oM1KYIzXeP2tIFjgiN9bFEl9QoNdmbOwWK+MIuEntqp0G9pGa
4wn4nJKus1el/5Ev+EF16r6sFWK78utaxuk1wTMiyXx5roJJvAyHXobeQuMTd+bF4Fl/8/188b1u
uxiCIH1raX+b3f3Rz/S9aqBvj8q70Zc3ZSImuIn3sdktmj5Yka98s/oq3x3w096SpVXXCQOrUbwn
4W3Xuwm8DejujuJLBO4YSNfsxrU84dzbz63TB68AgG51L3hEpb63Hnlhva2ee+wprd03N0P57+L1
1834tNWqXdhYVc/N0K9mH5KlPZKb0mJPSXF4RcLZdzd/Www/LZaQu0VY1YAbbLSfNj1rGrQW87UK
rEgNqtfplSPa0HOou4LS+05w+xVo89fhNjjxj2ddpmJU9g24detfTZj5SlgI1ji+It3ANfnf91L9
6l7+cW2fpWbWUoR1HsubT7m+F+GjCfo7kWdJf+oGbDvkcj9YOHpKNILJLVZhS2OhHbCImvuBSmxg
PGZlsZcRk9vng51s4i0MvOb3QaG5RC0+EOya9t4AX0KbSEUR9QA81J7INh1GDMRSOpYhE/0me25X
uiGM7UbxScQmIIG+pS/f0fW/2B7+vLm/4Zw/bi6YEJPpgpvLRBov4g8MwxzZjvxvIil+g+H/eGd+
bx5/HCdBhaaEncSAGL91rDVbLyyP6XKUxSuh35XmeyrD3joiicZuJxucqA9KpoNToISPMDmIisHo
bXmpek+33jC4wR6VTk5Bmpxepu9kl9Lv6vS/p2vIKlgZWobP9AT8tia5FVX5UkonuXaWB/M1fZce
aXHBEqpH2imKe+MnJOLxqX5iXtikW7HekWFFY482DvYC3hJ3w0f2EoH5lI5GgG9oy/e1AJXVgTjQ
QADOzkJ+RTpsx1QyO6/GAbNROJ9iEnSdxzAM274OkkrOVBgXJVtUMcPWUzdd38P+WtMPU31PE14q
+4JUCngmTAhjV8p2bJupFMA9wFALyi1nYKYBAX9FxR/3IBqt2XZC9aMBnY7HDaw8spFAEXPphR7l
yCnJBB3cguxn1U4aN4eEq20MHCNyEtFN5aPU4/O+tT95iqLYgcZSvPa4lOHPZOGE79M5Qq6hRyd+
3gSeyCF5B2Q5km7YEDfGtEM8JrIXUotAfDEd/aAGBvlPs52lGxpQm16X+IxeU3XjVm0Uz9ui9SHd
cKv5X5tiT+UtxXcLvbKtlv959JJI8geGPRKJGn8vN2KlS02rawt6Jty/D1hfiemVCeKIMEyyVcbV
7fuImgJfMMyN1x2zJckKJv2YgXwJ12K+M5STwvq7OhNhVMJR1T0Yr9Qq8v2kP8OvQrS36tukxQLB
YC+9jxDkP8oDMWHmQ4+hmys8GLSI9v+h7EyXE0eatn1EihCS0PIX0MqO7fbyR9HutrWCNiSWo/+u
hGfemXF3TMcXBDYIrVWZWVlZmffdjGbxugJJlG5YLpLwSGZQxQJwPCIMEZAUkpNngWhVQdnOaxaH
89d+oFQuJjfr8GzluzR+PyuXyR7EGQZoDfjqeN0BCad2i8YG/YlKjPK0lESsxmcSnRukA/+sX8br
mBWsnf1B6qtz2WGnzvRmTmolRathNwRF4V7O0CIjXfsg1iMoEi8jX3kogUUGEFJxOy06U24yOz9c
W5/Y0AlSGNALrzPnEFmpd8nnxPQu5SbOKP6issLNwBR32mXXbBy4qsx4ZeV4JKAmg92opme3Pjmz
QaUskPpLsv91ow3O2ZMSR0n1M7FmZY9LQjozCCrlrtVXTu6WgDsbJC6VSaAfPAvodmb7KTPD4el8
nvfp8krtBXiCZFZ0veTSpw86PXR6vIzmx3h+VJ8S7WfWhvU+1JylYsxPXk/6GQ8fptdw5PfmU0MN
MZSVHtmzsGZeZk3rVsVa1aatum5BbgfEdHTcFcdo3H9vOrd7UTuA4GG9yJqJ2HWKXN/HrIWew9F7
SYJ1N1dHKOi8dLweHJN83Q1hRcJF5dmA/OtLIxyOE+1BT5a6StbzQh27xQCYHYHJLZg99fe9DVcy
a2meoCWHRND3ekBqvvY8ImSa+dSNt+fwrPsgiEshzOv+Mj+mWyMB/Ao3ugKnXt+etWWjsSjsFN8G
e9E+pXuy8IrXc/o80EdVt6UioD1R7VNQ9R3aQTFjz/K0LvqQnPBpJxQJNcUgp+V+nfTz1MJKT6/w
VlJoR2I0dR0tgWKAVelnEnpO+gemyjm/jQDCjr9fDytKMCr9m2aHoI2TYqfBE+uPCtLQZ2eA1LuH
U/V2xGl+J6KW1UHTAywQlm8NaO3jadU8nOsnRX82i0ct89osUOeCgN0BXtR7/+0r/N4xYf1qrEFM
AwbiF0vRtaMrnNnxaKkPL6B7nb6duh8j9Tm7REpBYX497ZToSLxaagb/+9K/CwYI18//XfrLfNXR
Lupx3DELH62HlwFGgwJ2CxZY5mNgOGR5J5uaa3tRvTyTC/O2wA+HnPK/7+HmY/9qKP++B3Gl/jGk
n/VDdogLbVhexsj2CQxTqh2yfexmHXZ6eBqdaop1VlLAUWQdcdQc2mJ1Vl6fksMflpR/tyTzr/b4
MsutztrllBu0xynKIZWAyIM6ZBgiJj9+JAQPCDVOPpIQ9GB7rUf+CaDz0j3Nc/8PTfJbz/gf3fJl
lkDZdmEpRL3wjEn6eDmEjz+ysJvp0dn9U3ztdyEEYms4KAbwCHCJyYzlH81P3UWpjC6ELE7T84s1
eWRFIDrNaiI/f3io22LsLx3Nap5j4vEQefoyv+gufcYivqptzeUFjgtyH4HFp+hmkUDQA2opybEs
d2yHjFpqSVVuj+S1TKvSBT0E5hi+mrUHMi1YN/kwBbXUesYvOWpu+UrIl7zlC/V5WxIp+aaf5gkz
ujZIYXuA0EI4A6YNPjH19497IoifFNywJHRflTA/ickarAsRbN12oCdOEoshlZwBSp/c9p1lmPi1
fuBE9cuZfG2wbX4ImTkLTc/dOQTvA3cONuAmoZouqj6oS2c6T9Zvh7zOamq+TLAyqWPB7k/iZyK4
VHiwDrnPJ6AWPtWEz3MQJ93udXSZMkjAcf2TMAF5/+Rmpt9YE+NWuyX1wvWcM6S7khWt+Wmx78iQ
9iluYcVCpbgYCtq19pI9ENlnFVOzGa3dk+PbmiwE6MqmKz3iHdwaleYNOKM/Cm6RXOaEKgnCK2RF
TvSPhHWGWNYJDsUM9BpTmZfUJRIGN8BzmY0HkALc+qkZvIG8vvwPFgnH6Fe/STjBVN3UgY6yxjLT
+Ic8DvqoG4x2ZDOGM//GAlaHb3q8FHpx+dbuD1DFn8m5sqnOIQpFBmWGkqYUUuvXlSOoffmToe7X
aTH2hyuZkIRxrctA2UcJLiLB8PGbkbCWcIpqMhYJzZu35JFxv3UIg6TEd1LCP1bvzLpu0XU7sMu0
OqMCSgr4Pwtt7+/LpXawVyqeukOO5VH9pgrWxJh1JB/oBMV6y65P4CWMR98URtBjMDJAn8HrMUg+
6R010Kt6Cne7m5nlqrrUXgb12Kh6q9Kji+BdUt3NaqoyKN4jtWW2h9xUA15PS8i4ArMgG94Gk/oS
KwsbagWarg+1fbbOwJmzzhRj2Z8G8LV94XwfneJtN2a1PPmIoWnR1+d8NI2P5XpfHSiy7VndJOZC
6vs1tqbkwhwhvr+0gcaqrJmx/HmpH0hJCI8VWd1txvCrdVFuN4EOESZYEAdWDSubqidSWKpWwT3Z
KiMWLYmltWYa7K+fT/saEtT2ifQFShx0T4ruSQ5XyXmsqN2PtZlC+b6iNJ+21PsVoDBzcKKrLNif
ZibQJqf9WxMXiz35znIE5IEgIg1znUumlvZkJK7eOev+msD2mmnBhcKeZKy7uYIjkl9WNWAoWbGV
7CA7YzYD/I2igAB9+qD+CtzEE8zqGB143mOSoaXTgXz40wD/m6nAv0T6ywBPHbW2P7WXZrUnjlK8
ZcT2jHO8AC76uWbCrmWfe+M0uWgfTXXY5KwoKhQTx9RrlF0ecYsW6DR/MMa/0zLgUzXg/2HEc25I
df/QMvtINhoRQjBjrm9qBoLkYToiMfl8nmrHqANwCVyB6jzN0ssfhvvxrws6Y2ALyUWizAccnq9M
j71yAIvt2ppb1X8pdqPFFcbYDywumNnF9ATalJ++nJadP5qfQdOlbyxXfT3MmxlFUCTIYSPBs9Co
NHAtV3vsvf0ChhmQficQ4D5lP65P7ZLCYuSMsr0sBpoa8CrMn3eEUmGn/2QFcaOywrzq5tqfFo5+
UxEBr5hmmVLAJDbsa0SrLI18OJ73lJuN8PET0A3FZp06Upvz4llloDj0VTAaQ242gAD2vWVuY+nj
tVlCHgdrdmu8WQSXlf1Wjhtn4GVXzlQzSUMefzDRiKlOvDyDDrrvPzsWtkeAvMGmR4EK6xGTcn9w
bSWwAeYCkza/gGtmKn7dD/O4dSA92Luamq73ikPJTTHt9kxKHPW7SRz2iiudZujGqPLr1PJrFVug
An9ubYoMLnYG29FVhacSrO/rm6iNTtLhJX074r5XKNThAAJSQ5uqnzaQyNT1noH/lXCzkZznbRlG
yml7HAgXcDrA2z1wqw9Jxmzks81Uqm8OzOt7EgqYmbZRq35rygtVKz7lMlAQ9M03Cd9LvL1TKqYS
3x2Cxs75uG4qMyqxweaqV8jrGaHayTHYp4fwmBNGHsg6Hkh/rICxK6s5qw0wESzGo/QPcanfRXro
ekEAE5hLw7C/eNJqWl6TfrC75aXb6dR6aF0MwAdrBAwbh2RTjR+6ot+drHnqBIoOI5leveSnbj2q
lbDWoU9T4Cwf2qeh18KD0i9wybzDCXCYuNoaCqUs8Utefe/I2r/oFuXifh5DGd6fPG08+HUCOUGt
BFfHbxJwXcb2jljCvlc/RsALWvasvABtQ/SGeV9TtVRtGzY+ie2ZMCvCgRVb3vW5TZutqaWsYcMM
ZD6bABiUVPAO9fdy6FaHJN2QoDvRcxD7DqEOCJZzgntXBSGvjj1iR8ZhILfmxKoswUt1/HLu8tCy
iq1tBkmKf1K8AUqdKduuZU2+3pHV9qTvgaAeFEa8eJoqjX+lDtzulFlPAKQldaZOAaY5A1ypqy/N
BU+HJG8KrAzlTbMPi0GloL4ebbtaC7WU8vFDbnrH5hic9eo1oxKUeT+yMVOTfaDm2TbJXqt2Z5O8
0xblXLPfTmCT63h+NXfc9NbuWB0oFDOnTra51sd1XF0DJ61ndTK8dfUhOuH6WY2Ouu2Zmb5VGhUU
j6rtgFp4oCy/N2RlKDh3UIJfcaZZLOoachmMKxhYl0UGF3VCLeZg/SH2+juD6jgslsFWY2jAMv/b
YeoPENBm9oUZEjnio2V82gJWDOITNT0kSP/3uPFryi1S7uCWwQ8r5I9f5kf9teyMBnDpZUMWYkYo
S29857rMCBVoNIGsXKnNH2ZDpsxA/j1vYFXcYXKiOrYuo9K/HzBvU/O0byBrddp+pbAYeGIyHPdL
ecYB86N/GEk9vbZ43FnUZtq7zCVZJoOrdKI0Yp8IkgB7pWnbUXycNWDxUGhMxMs3SP1zTh+nIsLJ
bA6RCjj9FSgMkJuUIToa6RROHJ3U3hPeSY/CwfMyLTowLzvyeGwcmJfe+NYSSs3KN3J8WEoiyKa4
cVZPyXo24teiubgAbTAfaaYZLk1b7oasmn5eT4+M6uTQUbiFsGQU9erOn1LZfzcesexNfattWTrZ
o1+6K7aMYUzxd7FjLFnHGJ2pOR3Nif2eyFc9Q2wONEDwx6RcOevX/hqxqmOY5DRQl/dFINuxAedD
O+jLXgE1VHneowDo+aQ/t3O76Fy4ekBnQSfVmTGmqAby15QUq3b8B1fjN5GFMcg9f9/Il6ltV6Qn
BZBaY5kaYPKrU8q/rlbrg3kB/QTewfkhAxmmwEXVlefDOWyV0GStEbBX97/V5jfA3v++ky8dkRij
ITHOSr4zCa1r0bGDOhSY5uIM+WLxZOouUxXYSlb5cQej7hnAqbFPGs9/38Wtu3/pGKjBbGoNcFO+
5tTW5d40LmjEbnCi4w+l3o6pE7yovvnt5DONJjdcdZkKQypCTma9Aa8vaGZkt0lq8+N15GujSUmp
WvMMeKVByipZUN1Lf/GYdDDkTCADSlfdmty0pvXBxMoN8H4mAFcpmf9HSMvb6uB/PcyXGIleJWdC
RyxrFwTmxh97ejD+3lIFaUJ0QYawMob5pqaSd/SjPZBemH+252oRE9dOqDZWKuAKDZa5GRELoBAO
5L9cqxe9UJHVH1frY4hxI0CVKBYgWL85IMdqzFTGVfItBmgtjveCyheph8PkRLr/HyNRI+3XGBAi
84/O+hotqQ+HMcW19TLel9N2REplfXHtygoK2DbK0+cJwiUNPD4wjfI9bD1XkEU3e8wThYMgAiWU
B1cZnCgjPayVpVOsKYBQ4gNsoaMLbtULS2eq/UxmBK4KSBx2AZ4fhUXjl6sJh9KBYMh1HHQxfoIO
4M1+vzAuw2JcX7+dqZCri0eAiqPG+bASoP/HRyouDJKWoVSsh+CipD+Ow+e+s3+074IKc3b2HqwS
sAZkc/vQzk8qTKTkTA7HxL0ggyUBH8dxXFbRwI60Xp3LxdeIdhyGZFFbmack4Llsx+iM4tslHBiA
SinKx7letdXDcCKtgLz75F1znoY90mc5lLhC2nJK/GqANmh7UV/bHKphgKAbJ16ejdWVLMS4/9i3
u8QAb4NaDuCM1WZxKYvQPGnAub/bYCRCmTQ95uQh75PtPqVmMAfRMP826KuO6aIN8C4xnVIv/Nw+
fB/3TGGTivcnri0Tlz/O2sRy/irzBvR3pCtQf/VFJg5XKGyOiaUt8aI9jXrxAiKEcvQA6Kufkcmo
Do+HbmfZ6GveBaVDPSSd999W5IZn++tNEK81BDqBf/8ejq8QdxvWVZKBL/tgXJ5ZY0a9SSV5V5WI
DGgj/cS6TrRKm9lg+5LU2+EP7014kd6K68LUCeQmztYo/+An4Nb8rnnI2YPZWZKvvgKd19emUmEq
srbZddKRYqtNSIgES6YbT1pCde36yDrPFdAbFtQjh8zwKiAwF16fFXp58a5SLD5zQI2JDvEEVJnx
5VtF3ue7s6GU2oRqtw60d4GLCqk/VdUple1AXxP/OGzG6xMQ9tt8OVBxf+kn9cKEzdOajwT6KVSj
9LVM5w48UuSEaq4NxC70NqAKXCJrYHXMvWBp7GVhhfk1HHeLy8HTSK0yCQJEOrO+86zfXglWGqTT
QlE0KZoNWUxw4YJQCAdnVJOPDB51+3iF7w1iDqh1curyLiwCe047AeHnWC6TI8irLKpFjMpQXW2O
e7dSN+rP6s0OP0hTPvXT7OeYUI3vDE9wIihR61MPDijGDpIAuw71EUh002F1piJ4Yr+nb8rMbKlW
PT0ftqQMs1DmUJZL5tD0+rMPNJBNvBNQ4qE1mZt+AlbwBuRPYr3JcZEvzDlL9G2Ag3wmLvnY+qU2
dwjjASa5ciov5wleMOajanN5BCSsjQYXoinjZXiC23lukhk/ZYFMv0yHb2njtczr5lo3Td6VYl76
NskUK/LZaf0ArtPGNUDCPPwhrGP+mvOAhf6HuH2Z7bMIMdRt2Zvba7UFKA2Hk9hqGxp5cIUbhHLX
qJGUQ8LC5WZ0y7Un9f8IUw1oD8U8Y+FyTO32lJBk5R/f2/f4Z3+alJ+mDUOwTYVHRe1/QUT6Bcgu
Jyxerx/X07I/bbrYyxowMhYw1nfzGvCr9Z6502kSjUbzEs6lXFDw4N1Zj04TkLRhLfpvE/Cb7JZ/
P/mXVBpHixNl7wysFj62uktxm+KNXoZ44qwReOthxNrz6zCSkpCMZZPvMcni0ywSIBfqFjxrz+oi
njlR+ejyCBFwEwyfpNCNoJKF8FfxsxcCDFmx1BmfD5Mom1mb7k8L9Ddb+YsZ+7v3busi/4iAGXYd
q1VcWsuSJIZ2r7htqfLuyMAGMYV5dpKYfhfDdNzCqQHs+wX69Os3NRu7/fDWaGPXwcsHAOlQo3TH
8a5I+1maObAgQ0lneVXuX9rVCPAAmLHUx55Yc54Ql8+Ds5ZEx2vr6WPACciIuNSrEUMGsOvmhfKZ
SxJeR29W+kPXvo07OLfP3zqaLqG+RSH142xTkJgs6x4ItCTUkvmAv1PpOTlzjqe21KaT8AjLJEAi
KCH8087TkVmaNZBQnq5GKVBgyQy4NOIzE2d4BM2zMTOM1tk9NrtGUeDL+sME9ZdkcancNQ1IQJjC
QXV643H4R1NTMBSPOqMtFyMAkVnPJjEQZh0mWWAbMnFKEhIa3uL99r+lVAbDf3bwl6t+ravt60yB
sWpfLpj3dYcIjwbcY2ZlZvWHSfEv06zblcA5hH8XUCH7Ng/5x/Mdi9OohwzRXtUtS/EU0mwMzR+0
HwLOHJvfuOzRAq+P6BUT8oyyLAtgtf//h7VH0G2QeCyIoV9sEdWpMNjVgPofodnLljUofFTOdCAp
ff73hX4pR5SH/eeVvuh+OZR7Ox9UWZs0I/Km5oVbTYHP8pzpK/H3ef+Agf6DwYEo5t+dCf4pBb4E
N8BfhTJDV79MoBSiP1nWFKfH0YPmq779domgzYySFfWXn4bffGq+bClDBu/wEJq+6ds+1cdh9Z0o
ZwiSlC9vABVD5wcGa2Hy63KYFSsj0jhMXpdo+HH07i8iKKHhl2HOyRj5YIwA4SFMApJAbp9sn8VA
w4dW1ms9+6n932E5JzF8wmNQ3APWGwBXHJ4DBzKhSeJb7tXvPKjlffwzD8ii7/aPfZh/1/0TfPCy
TV5ZCDE9bPCd13mWK4fvhmcb/+CnRXgJshhhrlfeTt7pBWoBDqUEDnr4bsFJtlU/lR3GxMbbAA6g
2/8RS6lB+Rx74Ez2XhGqHqBJ8IirM/gWFxqc3URKITAHQ8FXg8NbDS93H5yCPihhDT8FNdzrxym4
t7M0gJTdAyecJBWT4wG19NRAfU6hwJzCC+qb7mVn/mHyrNvaF7/31vsm+bnkUQHEa9/S7P6hYIYe
5+drehxtGjd+ykMkIDostIgEifX9U05HqZHm52GyahftYuCVbtpFtpLXHhrXdJP+dNbnx9Oy9nof
thG/WWKGg8Ifu6TD1bNhwzocAHGkANek0tdeQ/XcEBCBX2bb6zyLyvV1DnbPcr9Mtuf5eW6HQ0Bg
if92uGff85yMuociGhFrnlvvNafYu1SONBOVtVgXdFJPKFLkbbjE7pfK4J8+Te65XZSPhPmPYedD
BOCXx/BURiq5bDhqTE1/np6AswnbkPyUnyxEQqOSBMcQ5CiITiDX8I5h/irfNVf2OIZjtrCut8gC
O2IM4dt9m+wv+449Ocby5Bc5S/6acU45VxIYnEP2vn/PApMry3fLk+ver4k3yNb7PQAjCsGFxZY2
lHfGGeQX7uCbnF2ux1lvn+WK93uQfbEeu3aY3E+pubdf7vckx9vYFnlmOxoWCXdhR6T+RMfFfYt8
lzvTykkSVJPPeFcP9brF5YsB5iyAlzzET1YILOJ68NDhxYWy/hU51i30vBRczcEYDpKd5tYeHRb0
fkoKqVyhnQzh/imLErq892seGoSZNdmIyS7Z8Y8bTnbHRbGSd7w9gstRIF12NPbU78MGAAA6OgkO
NSDzk+Mi2aUb2Y/gLHBFgOttM/bPH5V1tkp2Nb87a2VdrOTT/Vuyk/3larJdfpFvZIkvlHXOVICq
h4nItJyhZhuZaRpmsEbUYRxbJPzg8FKjlzMPLjohb7GNoiNHthFG5zuoBb75Jp+PXuXejV7lVq7i
pSg/a2QBaHDeOKLEwkvWpgvroGsS4Adr7iGNgPUsl4elswFLB+Pg7708yt8O50B/IIlwepln63JZ
Qpe9NKhZ+0lPLK2QJC7fClMftKfno1fTgC1Ey9KVR2xsulGcSboRyXXoFOOpDmO3XNbLfi6ScAib
wOH+4ehBd4uo9/dIaosUO896oAc52pnbZPAn22o5mjfLUQABbdT5ItAJXSQ6t3elT3uf0sBITECy
jUMzBKrIvdvek2eGpB6+i+Lvl8rqPE/XyqpBtZvllTPHISi2mF+xsfKCqN3HQs9HyAq6Tl6uK/Iv
ulEhIdKn9QKQ+2nldkG+xKAuKct1WSJf56Hp3ptDrOb40XRbD4QsH34nek1F0g+eHR6DYzAEVx4E
XDMMRxLs6ft6Ab4f/Sn7ZavDwmgn98Oksyv3tL3Ax6H56f+6X3bMw2GBzEfgym7StTxPgoyn62aZ
Plx5SpqO9uNrvDkT+lnJU5m3yx8xgXIj8peUi2VGyxFUrw8ei/QPYOTSnyYCJKszExmRz96FJ0p9
AhDL1L++mkgVo2TY04ygld1ui6cI9FnG00Cg/aL5Ir4F+i3aTZHsTYBV9NGM7vtlwd3CUSOALIgl
EtulPqG8c+DG18lWVFY6nTdbrnM9KL3LR0e3SIdL59fesKGcnOsiY9Na7CnaO/AW+bpbt/NjRuIP
UmK48EqhyoaLcM2ILUJQVUTyF0wjX59Jd8BdD1UV1gGlNiJyUCD7ZlQ6INgiBSKlyZa4EU1GUoqG
EFwiyLk2mIKbLouW4iwgImLaxJzJ48vVm6WcX64u48X5Ucw1nses5vok7LL9iEuTrdJNwv2QtxGw
xL2hnHeWRVbQEnTlANlljxQy8vESayK3ivkQoZRhc8Bpab0cnezmVuhsnM1NZ5N1P7+/usBEbjU8
p/ulR4E0BKGezeCpt26H0YP/HZPsPCrd1s+jw7JEYzllcPcHxNbsGYHHHNcwdu6X1VJnpBoWZpTG
kwRx/rcRYpmYu2Ld7HZqkS/IohokKA0TShIr8jl47mEhg5IMVzUn7tDqTvoFYMQoXRO5XcqYzFr3
TbxF1UUK6A9GfFFaECdXWcSUNMxu47/jJn75LNomv0pz9t7Vd7Zi/8gVXRiz7tV6IyVnE2/F9tOu
tzFR7L2Oocki8QtEQTK/DaypuF+Z77iUoS2H+TCXv3LWzqsWBKHXoDTgCfoU2GzESkmfqk/SqyLY
IgugAIn0IyyMktJ/MsqIB2BHMp6KFtgRcnYz+qLe0h+QPHvSbMWziUqKXZHegUxxdqS/xP6Lnskx
mj8OxzMrHNNPfdAEoqHYHJpdZt5rEQFRW+dnuczW9fI0HzNsiFjLA4tYDQtxksTOSiND93V/SjGF
8jjX+fB/bSkm+W5bZKil75/kJELSJvo4PIg3dtfbfF0tQQvDC4On3N7sl7hgKHgWYa1QI3G1RICG
eeVX086eYTfDegboz1bG39o77drX5jtjJ89oM7ZBJo8ZzKEnYCjer5y1DHamy6OlvrSOPCIKEJLx
dRsVNb/FFokpsxbJfHyzG+JTwQUoJkJuW6RNVEC0VEYTGUtEK8UynOeZn/nVMl/Ld7air/Ibdxwg
FO4Jj75aOFuWeVajqPNOG1JSZhzB5J7as53xWL4bMxHCu/DKk+OFeDo1e1EROjtpWfE7gX2iGcRa
S/NXNxnvfNF4O6wZykY+Q9q0YzKhetZtsIrD2gOuY1a7I3/sNwtla0VWhGSHI9f0Du7B1WZdSB3C
bPCBNH8jN5AwEgFAymdc3R2zNJXhvcAZxuylQTnIW+f0oiao0hOoADvA7VxRI1EgGRVBqnqVT/Ky
biMljAW+jDYNBkBsqdy+jKt//cdwz8GJlS5OaUIxc+LdUlzOMzL8nidZdBu9Cfbf+nvslit5Bvkr
t6j7+YpkIF/nlvsNZbAuWLbu5eHqAuTPXAlA29nIv2wAAX+Um5J3/DPzgZm8tfiD3Jn6JH08bGTA
kE9Z0FIdKI5T5eahshYHRfpenkFGAhBib26vaK7FS5+ddsNGzJ34GjIINJi8/EGMQIqTcr09u4i/
OOx3b+S+n8hKheVn7BKNELsiTgyfEIQRo3Mu9mwtt3ofkEmTpnERmLmDCWyexL6KHh6D+OcRDRQH
xg6VleWijQhnzTyxWYyjabcYRclGBECnYdp3pjL4AKO5PqMHMITCfYabI65O4gNFifiaCKaJfOES
0UzMcc5cRnynZpaFRahHaSCNDiakq+E6akG7zB7Kj+RBfcO1DqoZlajukQFCnSubw1Kdq8w45Zsa
kKIyr5cJ2aprpp9I4tGvl2VQ5N9jyBxhE7tODaatIOLOLPpWxFLllCkHA6++ISufmSdeKyeB/AJp
BsR7q7vgWnArB/ZPI8YnRqUTe9TLy7xYH5Ykvjyw1ZjYbkpStdyhyLrpVbPKO605CY5v5R19FlqC
lhmw/N/f3rIVbO5tGmjMiO8KVHklR1QepSwH7XXMwtvFa9LZNWoWui+tXoQy9b5GMmOHdIlJvmyX
HpH/Wai8iUrJZ0aeiBoR/l5+/BUUuLunor29J8fLnqJ84oiqa2f5l0qCr8NvypMoaIslgAVydvLG
uKp3ZRWn1ZhpDyCyPDWMRmIR/n4TlKCNiW/etl934uCeNqStIg3yRm/49f+2HbBe2K56PxH9FpW6
v0RYZAC0H8fuaHe3CHKC+6/GrHxOfNlDpEcshgy6d6tx30P2FdGWc1ASextKC//yKvsdCWQUDLF2
KLERcJ2Y8f20QyBZ72bRDs1ZsbTAxTOxQDfl+J/nKqOHvA/vQ8Boxcx/GbPBxKUVHYl5y1owCiQf
9/yorMT5RpF4idJxEOX1/xvR/xrVh3kBWgithLsoIYS/fE2Qhx8kACBDBvPCQH4RnRazsffJO3YL
/A8ZLe//77Zc/orGi6VnP/fyIUdSlIybJ0bpPqQMG/FlxM8RO8A0hmaRhpFGEzNTROe56K9o8Ngl
WemdMTji+eb3ZjFnJs13G2b8BEVGp0mBmAOdExIiwwphbDmR2Gi8z7l0ev4gLtTY2/ujKAsTxiX9
5uLi0N9sWLMUY9F5CZfGXFByY3j2hEqCjfSB+AjiHN17+vaJNo2Zax0Jjol41i7lUbP9QyLzRuaK
ybpF1aHCDUWA8KdkJxjxFsmmCbsQBngCUIBzfWPBQL6kgeEBBZl+619rzJn4WiQIvmXhmFYAo1ZM
FJ/QxujycvUpSEKYJGomZ+sYM7pwHLESDafoXSuB1bwbAwyXjdqDDEuGw/yAiRFrlUbAquzBQg/u
TrL8z5dEyX4UYUxtSLkaR3JKOfH9Aj2XSgOYh9neLypUQ3GLjVpOZUAlPQ/jMcYwd+x0vx/DszCq
vFmyh+sxSldjdFv0W/pWXAfRXewB49l1NXZRRct9llH+tLlrsAQRT54oy92lkJH1Pnbc/VxpI7FN
6apfyLUq2hSkHEZP8+U6NSEyuAUbxUiJwZHmlIaUzzgzLP9zZBWmq2bRMKDo7aShe0bAaqx0SkiA
QMfqVfyyx+7d7Z/cseXe9NJACO8uMiE2tPXvv2inOBD3v3Lv9KboN9qIWDME7SDQce/3onMTzYL2
pIs+nfA0j1f9cSIDgTgzlTdsDZo2GyYjwq0dtvjebrULdrTWY1rutk0cGDE45qO0Xf+Ct3+7U7mP
/fIIHTlV+WKxxK09okaZf96JcS4QMDHrNP7d428Ze0Xk//IvxLSJEgDoidG7SR1jqvx69z/kju4h
BXkgieaKpN5ttMwXpH/ylQiN6RmeDDdpIK/zFKB6SINC7VEdT/9qPmkrmxXIW2vJx3vz/WW/6PzT
5DiveCL56eZpzWCPYIYqzoz8FQuVuY/ilItvK/9l+iR+eL4Wt5OaQwkgmKHyJE9QuwCF1SCZiRv7
d6Oh3Zt8na7HPthn4t4Q7px+iD0XFwJ/HiIo2ijxr6u7I3yXSDHZ9x6SkcjA3YS3YF55La0lQZr6
ZrWOgXwaR5Wn6lOxy+Jt3scXeTDpNDEARUiiKdIhI45cDHV46Wng3tNK+P5QnXvUXRpZj+K1uMRN
KH97nCQrMryOxiddmO8Si6diEhNSIH8OwnF5jcPD2qFcCusec1J5MTpOxS0iDSekKFGOFIcljTQ6
Tj5LqEx8i4N73N2NmImLKi6ryGkaYDerSUJGjAM22Ax2TmpKaxNLoPhWdPdxxQWXiL9IiuigyIbi
t29yEoQeJ0XHh8Jmoc1yUpPHuJkd1GQcrcSAiNBLO0mjnnf3IX/PVAAGFpS3bT0jYQ8mJeI3iBeh
c8W/vIi7DlO27N49jAsm725dsQHY2mZRrigPJllylWzKFR/E6xHfXMczE/dPXD8xo+QXTBVm2PLg
cqci25Q0wQXVeRQp4cxzwwqT8PtURSYrogbUmFLTLoZyhKkSn63hAaUp8lW16G5DBCR1szw6+nLK
JrybclnjwM9kPitO4F9/D8tiTb2TbJapLssZ87tzar6L4ycuquycrMW2SExLApkS4SCWF/Rz57V8
OjYTsTTNpvGajQHCw+TIxAlflqO6QGIhxXPHHFuGCpMI65iZq8RZ69mYSYX4rvKL/Jd4WRNYj+OQ
Yv7bUYqnbHQpwlybAZYtVqcDyAD9ZK8FwJ4lx0kOdztoh2SzPO7f7d0h3hnnhZL9yKmSY0psvqnl
9uCbzuOh/DE037N+buOkg7jUhBemUcUMRi5wgfft82lt4Q5ffyQK1+inZGNUr9VMWriizDFPJqDv
3EZd0jPc5KXmCcWFV0LjOPGcEDQ4J+zfidL26kQJ048E7OlbICkAiMyR9qKgIyRNZJKscbwvAUl0
tCcfWWNqJt8Y+31udRiW7QWWMCYBZLYsD34OuV86uQsNyb3vJBcujxyEmScOzeVH0I5ROT1xvgGV
GT8ffcrkyTjqppBf1G8UjlWsVHXrh5z5gLjwhXd9Sm/TlAsyCC3bp/R7HmVe8zPfxet+cYE+Dhwl
jcFfPHsOm5nvWzUo1p+Zh+T4lPB5rI499QjHKbi8gyaJ58Jzwfc1ATuPjxLuLp/6iUjJ/p14w456
Ljr83Xb114LNEnyxXVDh3m9uhLgQVggG4TuVZzepIR3ItzbKo3wbh9YsfYJt28+XkMPmbzcZtEJL
JOiD6kk+yYvcwOU9pEc/BJBLwCAWOvxAuIeVES7b3Y7sgnjncJ/9nHfQvyt8hvxWCemUaiJbRW7L
j630YLmkXP+5nN53V0LlVS5DYH7dB8qGw2XYpQzWepWTyQVKv3kGTY8muD2UC17gcvTq/ETEP3S5
CV41hL2T+ZiHbfhGOsPg9sZNCQBDpF20ZLI+SXDqnfjkzAQ64nYgl/QQqPs5LMLoyquo1pjHTX3l
Z+lzfRqMK79zZwG3gxgG1iv3183lbkzXehVVk33oFu5BukgmkPC15xP8T5qOCSMkAK8KYpvTmUii
vSiKqTpH5C4BIDwJckDfz4t0kszEmLAcEpbNZHoXBJLEgGWnEcslOJjKrUVpyiBF/O+bOfWHtbnt
TfEAbUxrgnDwrMzQJNr7OHk6zTM84j6oP95uM9a1EtYfTHzv82clpF4h3VpE9whv3YJRmruGsuBF
WUONsBqt9U2+HbYZGWHp/6PsvJbbxrYt+kWoQg6vCMxRpKjwgpJkCRkkcvj6O6DzcGwel1W3ut3l
7rYNEtjYYa65xrTbz+kwrFzGCyfb/TS1Tafa6Vz7Xbz5nhmnD/afu2Isp2cSIxMa35sqRgC9qnsB
iXia+6YbN526/zNOp39y83acxKdBsBQYzxptF9wj36Px6BCvyFvkJM0Pd5qFB/6IDicLkJ+TRQ+l
PZ3OTU/fhXPTMxHKGQxUTQr0O33uz8vzJLFMlQ9hP1XJJgFyUrapH/Lju5K2rAipQNf+T8HXoqg2
/VyclHayWTlwI6sO+EadJl8DXRSPU61rmo1JoPue36cZnh5KVoD/LBASmhHng+U0+3fr7zH0/SI0
a6Z14TAw9qcvPVXBvt8DfkZAJvDL6XSAa2kaD8LBpxdoYo7onsKwU84/eDGsu36MqTBO+g5dEbok
WhOwENvEb4VxSRDLIemz8UB8k377KIcZIdaER1nQDF7FV/mBqRg/Hs44WlZ5sX2HnGGiha/UOYV5
l7oQPDCMBe/wI/uDgKsWBCB9IyH9ZLZ8bEl4oxXe2sSRLS15oHLs9CTLv7QQimnaxonbeoAz8dvl
z3Hl4a+MZVtANAPxhcRt0yEMLeYzGrbKK63NGI1GMhMh1NPvWC6I+4MS/EhGAdRY8qNsuqBvC4gX
lSsu0yejsj+zbX4KVjRt88LZAbOCQbratmm9gVWixtXtSbGTdXR9E3Vmj5titEPKH1euDX64oHm/
XKZn+ic7LL92CiR3SZiI6pWCo2D+GDSUYegno5vTPke8DMOuA4HAMZi8O9MRX4iYcsHvK83s6sCt
MF/YtL72uQ29fZBcSB6CN65L0d6x1GAIxXaVOiCMZRsTcTXxU2bVr3qn4wko7JfBpJvZpqOa5u4b
5zxM3QVhuHZCsBPWwF0DSgSLpr8thiez2OZvAEpvt11NZvTlxh2KaHGeFmLfXIzwwM7jW9Q6+YMU
HNMRN6XbTtkm/x5j93bf/xlid86iNq0SpVP04RD6K9mEVArBuTQvWQq2zExnaXARAAxdSSKMgL9a
3YEeYQ1XW2Sp86heDcqXYRRuHGieWP3QcEkq3P/agugy0fGEA+yEnXHXBJAGJtGYWcT4l77TEuIF
+GdiaxwRRIyxrJ9Lg1GGc9UtzWURL2nduS0NYZa8UciHukYQQOmNH6bhMPbV0ulbLxo35nv7Wut0
E9oD6u2XQXQgyHzlpPFW4RTX5rjyGlzpG5BDxKgpZ4BFjeTRIxTPfTJ+H8XBDZcFecKAIo4R54Cr
LRdOTcMesBOX0D1aYloUdx5p7knp7Irx9Qw9G/sB/FZQXofgocNRsLo9S78qL3qjXZtgv8YJQ68O
qfIowbxfaqGHs9K8Or3iWdOezc5PIe0tk9foxkh/B0DTzfnP1Q5H4nPnsaWmXELGpksbAD3W6mng
AAZdkFOA5dJ3KkZ27UnWWh2mUlq2OoNvukJqQhmSaAbFk2nnewjRKZVq0scEByCgQQvJFj8xEsVT
qngQBYw32rrn1AvoHThgFaYF24LAIj75a22V6ra1IloVxsHtAbwxW8sFQ7tmiwoAbznm82yjLofZ
eOFl8PfhlzHHtUwzLATpeGUa896TgJNgLoV4VK842deXfvDyRe47pJPb0oM2hbxulAfjFTB9yB6Q
bq81v9o65lihgUtADXexTMa8ug08GDo5Jh6PHWHDDbLdSDC9G7+TPK+8kpcKJl6FlVNXGx+lHyBq
w6dKAUlkjvIGv4Fv9tpOJ4BBdG+0IIbL5DkXHU4qjaOQB394svBt0khWzQBqFf2a89AjX5JkS4fQ
4+Att/Bu0y3rGBtKz2z9GECfbJdYFUvgPSCSp3SuZgmbITNJyySsiKCrHmusj8/6h5f924r5m2ny
+23HZyWKmm4aJq/UnwtKNpK9G1hy/3jJmL7szKaR0S3dfLMNrblhG7a5fRYweDgJv6CjEc7JLlc2
jK+qc47d2f46cT1eQ+d9mTkzVuHGC9IVDPs5Ru3Ino3ufslM4cHCWNt7mj7oC8BFL+IGzxw2LuPs
WaNVDexJ7+lbV/ug1RUChswH0Ujz9p5p76eax5sbvPmDQ5AYf8SssCX7DB1m/kmTF+vBEr4fvX/u
XrKXS7ZUh/lGfd69eTb6tfKgkkYM7nJ/2EyJVoDOXlJ7E9IWYM1t2pyPqu0pK+9xJdrRbHV1PdLW
xcVTbeu/SN2cabqr2tbWOj6BU+OTHBOKgAR3AIPRn3elvSsArQXz4KzbLxof1pq/vF3d1SlnZ3Oi
t8A9nRaBe7zI26PDL2dk3Ozs0EX2zjmt13xZi60TwCU73KwXj45XbUx7s3pcCG7iLn4t/v28lalX
4+5xawQ5iBhz+UHWwp+P2+h9OZQbGoeiFvn62ehDsrLm0pm0VBj1k5pBN3eWOS9i6CKNtoAdKruK
yH0lxRkGvhO0dsxO/XyoghXM9inR1J+RzmjCLu5tLVj08eXfn/lvZkBNo6HRNE16gmDF/vmZ64g8
ZkPNh0cGnqA4++30lH36T3l6w6z1vNV0gw0yqe3jDy7bez7Q9Hpo+Jh1XcSEqMMNvbt2OF59reTa
bFHtrWHjJ3s1ZvtZMV8+6O4TqDZWReSKXf79KX7oMr9v4Pu+vC7if8UJq9HxOy2Hv233aqWH9apo
/eMauPc8WLx2nvvcvsTO+vR1c06um9jb7XZ/vu1h39kP5foz+7w69IjYjEZxFoE9bo+r0Dv+xDU1
J//t/UCC0y1DPjBIfrln+7SFaEhCOYaP6mvnZFjSwsOWOYzYFyc9bKcZArQaeCEsH1vecFvcJfZE
i6fO7/2KNzzKcmM9C3ZUOsl6TxXBfhCmTkyHBt3crQT7kC8++pCtVT84BylbD8LxUHrqfhzsp++9
48a+LrntjzcHvMPqdjx9QSfYfiEB4J110EeYrKKz8ou5xf/B4K78ZRvOfDl1Rku6oRjG3XNJKkMt
yK0NH5vVmvBWu3dJdpxQI/a77pzPS8Gbo1l/PKX2BzvGub152cmz3UpfxK/qgvPgJ1OJ88Ng+dtU
rkHZmMCqPBPNuJvKr5FcC6acDY+uOC++mLF3BZDo/ez80C7mtX2ovaePyNnYq2b5SBCh7fzwsqh3
Bvzv0Wp8R1qB3Vax7/45Wq8JgJOb4YePEMXAsk1MJVGftUtYIz0kgGl/EXhLRMj5k3nK7Rdrkvzy
neTsmoNoOzdwAHZoq5tHH0nUeRvsU5Q4HH6RjmwWSG35w8yiTG/v/SAGRMtESJe7yov25we2ym56
jv34KG87x9xqKcg5L7vU047NnL++jss9JwB6z1+SLcSYxPHRlg8KTc5uvBvhWZnuLnM5TbAbsK2X
zv7hA0rq3wYaffdEnQKVVFTx7pZanZhpwmj0j8/u4O2Txb4gye8cOjNl9vp8gStzmVIWp0XxVWa/
gCUh2+3f99f5rLJnW1xo9nPHHhN/1evlaLnHtXKeTrXOesv63S6i7XIZ2XSVjrbyzlcnm1I+25W7
eWk2nkf9Qj58HrTt0wtqtbOp7c+HfoHwPt/IdB3Y3sqc7WxSMebibLfTZ47XkQNui7PeezFnj5z1
Uclmi1VI61e9BS7Fvx2P4fJiMn+d0KCcRUwxb7HwneMPL8P/LHQ6bfC0etNQC3CYZKq7rgWwxlpp
JBU2SWBgH6SqqV9XkehUj1gXgugrZRaCVHzv3+kDbuJ5R/Xgk0SLX+r78G6ZXvBB2nb/qr/jLOa8
Vp3MdyRJ5q+YnqwfTlzmPQH9+8Xhv4oAD3h56ab8cxwOcjWq7agS6EQSzhvEzVISyEHKz0VqzoT8
BfCGF3Ru2s/lrQJpvp+V1jxMKqcg874vXDjCV7ZhUjvvzc9ItIOnG6fycRd3TMkClbjm/ZZx1u4v
ZILoHEjHDysccP2XI+FwrtUT9z51kE1eu3cSdyyw5yw4la3GKz/LlkrqiAV9gbelHDxlPdtCqo9k
jsuYlIK5SgU09xr6Iwhnc1L6/W/LQt75fgSEdl61DjCtPnFNDr+6k7cLS9/o+crU3U5ZXi16Rh24
fyZnNWyhsMmoL48kLrgJKvBo88s04POcpFhmSPE1VnLrdTgoLQ4ldpe44XOiz+LaC5iDCyc/tYPN
b4Ycfk1mKAwEwoic9G8uXZRDRDiMk4TI0wshnMG3yjC3tceA8gxeSoiP2dWFihUP1mxi0Dcplwq4
UD8DGRlvae/qtWWabW/6XCAPKz3G/S8/+oisi9wuJGV/qw9KMdOyhUSuu+BdUcUEr8XyDLAqfrxl
ninOdH+mCkfdeJTYsci3G13cT6K/76ojnUv9m4JfnlOOtb/mL6ryaQGnyG8fV3+/6WICgH6N1k4R
NpHJMQJw/QrEMdjoxl+15qnt90TKxMkxgdYrYdid51fy6YghZau7vQVb1d8qqSvpboDg0UGJAw3m
kNdM464UL8f2saPMELs1/PjAM2tAok4IaafyEEaakPjbqfRXfCivauh2Ghr8jD+ovTnWK3pJ6dwo
DY5uGTsq+dT0/8l2L3kyNWeOfO0s1ea0wUHXC7pF1C2At5rXTaGeGpT7Os6XYU6BQ7jEfe+GlUrs
OHrhLwIYXZPmmMibSEIEFPGpCSjSQZQ+12Now9SphnNqHq3xIeuPtbA2+2WlnUzxuUouXQ0+jDiP
WYUlNfhS+tA2Q3o0q2StxbMWub8hCXyWqkvptvJNZgdHua0KsEew58OXm7Eib7PmHIozi64CE8jw
pbWO9XXBdzBM2289NXfDdBpSo0aQ/C4oHsLxUo6bpHyMSGKJ1wRDjcN0P8HgWtEMsSkq1jFIIPMo
agcIbaNxZivdUJlTAFVcumhDIpDazzQ4cBSf8WY0h6716mRLwJQivUntxZRmV83tIRrTkkXXl0S9
e1E3u6ZfpQDphr1sbsd+kybAsuGdAe5TFp2yS6SZmFNJiuXBVmGzdYoFg1/iqE8YFo1GnNrfdUqo
NN7vOA+onz0RbLZwUXa5m0d2ekrX1ZaOVsKGlW31Ii5FygfUya8O1K7s0ST2xhYeOQO1X2QK76Pn
EQMfnDWqWZbdI3MxOMGbC152oJe+5mx+3UOAA7mQLOATeQnd+iCOGS5m5yAj1gvY5xIb7LLrESkz
vsyxxD9NpYf19oB2YSDQqMsp8H2KxLKHX9IrMHnOLfreJ55H9bQvSLVV1+0jUNZ0cl9vpCnRcYQC
8hqiqAXAa+e6D4rFMzqKqT7yjEDukFqv405a5S15VaMKPeGxB/8olqs4J6cTxrHy2CiN0wWbBDh7
GMxqkpVHW6suFQCCCdxrHAO4AwiI0riYMquDt5u0vYVHmbTamtTpKjN4JSpPvVVuRX6WKKKWLqSU
LmyDpiRQy8zs2WKkdTZaDDJNqWyMjE9MGTQV7nWRbl/SobjzTvKhXfo5jXJvxptyGSiiG4/6Rt6g
nS7lxbiN18rb+AbLZkJJ+baQT+FWREhZpJR83dSVw11YljB88wXjZ+d/JAf9mXvIjYf7i5BJix9V
u+AU3ygmLkU4gOIsX8ice3CDbChg4wavoOVCJPcAyR4KJoLxkYnLf2gHlpG9YJCtNTNQV1GV4fxm
Ur5EQCrqdtpcocdIiLxIw1MO2HCwdriuEFhlwQZEzpONRVtnqlTsjvHmBEdpLS8jHK36ojpUhxrt
7xx8RCjXn4Fkl5/p1tzVj+pafye1gmKNdlDnV3NcxSSwaQRYJPqnbC7H9xu3+UjixrBXtvqmxOMR
noRtjfnmBTXTZDV7wUl6sT7rxyJxomehQOjiHia//I/inBBevteLeSnIXoCuA4HMi3lDe6qzOKrl
kLTgYpVUp/I288mLZg8rwT2ECzTtIq4wLPm2rL5QSHBoxC54gRE9bJjkFHqoEbD5qBoRdGiSzRQh
x2wH018CCvAuvPtfzGWlCS+d9ASHl5XpsXsseqCo6Hw2/bYVokV7sKhA5tFbq35VYMPFkT4+jmKj
k4/aORtywKZkq6U8gB4/hMzaWKQQeMFVzijSNvmiU7ey8NzEJUQ4Mk+Vhyx5uspHUTj52DRFyb1J
o+srRPqgQyvVq2oew7aeevW1eA6YrExUlwMZJUbQb6ymPa8YIoxO2kP80KTSPKRChJASnwQ4DEWH
8qqp73k2yXYhTIc9gmpBjEqzK4yXgDtd0M27yDVCoWZSu+CNJqgOzMFtxu7CBI6qrLt861/ZliyU
/gwCZMRTQ2vo6EbqXhGWPVOtCt/yYeTvbikStFY6ZeDU/PruHOFBA36MYbpe63TcV+CLjpqxIRku
bFlz5m3VIsrN/v8CB4RcMHJUdFQgH3fbv07SeikSOU1m9va13RiL0V4+fI472zPmHtrq41Fwvy7i
D2K6foeEnHadkDMkzj6AIQGJTVrRb+JCUApa1cGRebxEX2D1aTWDW395PVMIcSW7r3Ffnzs4pdNY
arYa4xXXFJDoiE8puWdE5/kmW26CCMSp/cSAbZC2iqVvq7NHNpkiZzmCdUXfNUhEd45f02EgcEXD
Bm9Tu9oPp0/pby3Duki2CFv/7+LYnU5kdOQwaZxBHyG4uYUH72WrHgsP+AJB1QmFZ7ue8S9e48FQ
td9Z9JxzZJ8fevsD7PX88zOwl+/Tsen5UmDXwKzhrjMbDUN0qI05ssNvOYeu4IVY603XJFbq8LTZ
GCiBJhK75LxQfeJY1Li63TtPH5+Jc2id+cMDWnPHHRhsdqsess1jab/wDtqSs+J9t0l/+3+CsP7z
aH+7FXcHW1lsZCXT9OGsZgdB/oqSpw6bgokXnhZaZlKzadwuejSCbVEdVXM1Fo9x/vbvYa3/pVaD
bKYjLZOKQLL23dk1FBRtyE1pZFiLpBo6rZtu6NeeKzZ4hXyhgDn5lnnBdnRrOJMy0eevsifY3fw8
fDLTwVFOPLKrE3ufcuidPVATXFK2ee4F7wX+ib6HUUR3MuUE82MDpIrnkAre6hG4Gqr54vjr39/o
HtH0fVu/q06IgaaCcPDnG2O0epuneRM+WovCS+zn4vK6f1/Opd2Tte2dl7e3k7P4QQL4mwKgy5KO
soMKIHLVP695y4eUhCxrRIHcrtMzIluyeDXnz9YJfvtMYPyWC/vhOgeK/4FakTzS79AjTWab0fHQ
xxZUhJkoeRkh5n4tILdgX6BM9cOQ+4v2A19M1UmYI3mWmPg/P+bYdHlhdUG0Ufqnb/jC+jrupGxl
jg//fgh/UUT+uNCdyiWlelYkFRcS+70R7ArTsnNrzZU4XOLXaIPgp+M5n/xOJCId3gSqB5KARzEN
89+mSWO8aYlfywR3a8+3duUnF1n3EmzI47gKmp8m5b9dDNSSjkoPOP1eCZB60K5RnMYb7uGNkttg
vJdFY3cQ4v59G//6vH670N1tzKMiRFzo4o0P0Yg9h0DfWbtotN4O4p8ypKc79D938Ldr3WkxraTV
eVVm8QZmW4MDUE0d6pSNfxHlU5nI9gQdjnFjUYEo8h8qHtL/SPjfSpBO8QAKsakQePXn85OSAJUv
jYuNyy7TG2fSzPrwgUHQF54iQk9d88kCzwkNs+khPiR036kDLoF+U+1uh4Yf2YNEbfObQQDAho7X
yYEy9WpHu+JSXdJzeigeykO3UzbXh+n3T76Vmh5xf9XsygNojm/ygIHzW5vjFGGVqL0Ja6k45dfw
UX9R8MzT6e/2S//Qn40vGVf6L+HL4Eg2/Zx9s/JlfqjP8rP4nF70vb5PL8k5fWCXv872ySnb19t2
myMwT4ZQbGuz23xYUENmwaELx4nw5fyKflpxpzHy+3O9v7N377zg94F6JVluExaoK/U1JmQ5qVHV
cumx9YlhEROvg04L9xIcE7O9LFen0DrA6XSDvnILje6CSPhB+pO+C0L/+lx34y2+1olhZLd8g2Y1
EjaNoHVFRbHFR+1dOjNBBKYrl/ZwLBh31IED2yC+CkoAO9Wv4m2GYYShQfPpByaBfl9p7O4d9ZXo
vqP5iJkG2dV8lL/KyB6+4Iw3mKGnX05MO0XDYAIgVvxJ1CU6t3sLPxLhRN6T+Th+1NgnZH6T9MFv
Q5dtm+n6Ih/lq4c7dLVxphjv54bPKT42nDfep5BkZvxPyvuELo229SjegCfbOmYWqH2jxylN/bi9
QUSmRBe/cW4jWYZDsNezPlrQ813zI3/jZ5zLaUIVWS+vNvVzlNqu8uTKU8pZ/hW+QX0UT/EXxBAc
2iZnz9Sd3CxTpLrdQZzawddTyBt7EV+4tvgin7sOtVjJpuPZiFHoJF04fz4OZwiC2Qs8aA6w/js+
NLxIw3ubeEcOQBjgBDvulg2ZQxg6gavZQeLEn2EwnY1iHDfvP0xzf9vlGuJ/J5/7eIE0rgCGSmW4
GVFQ1aSEPSiiycUzpdrGPUE7AeUmdVgUOLDFoTy1oXsdX6uM3Rr4VpPta48qawo3Aom7E7wVnUCv
gVMifo0rEY+5Kc9Npq3XAqfDGMKYL+rnuhPxG2RbQ3toFMxPfjKzALjVgbKaWOBJWDltpm4sErK0
XNpkhE5XPM8KJX4IafImGCzoMBB0GWIabYn1ODPxFBYyyc/W6Gqc3a8g7Vo0ppCqRcIQjE04CV3L
0XKvoQqXCtkR/DYDFbcVVQBiHLCvgGkS/Fk3gqPUDEMEmyzCRPEbAKlSsbEhBnZF7jaWSmBVsAn6
Em02fb6SET3q4arqlJlm+DQCaTlix3x8SjGERPKv0ErdVMQ+DpWyqVAyqmx263+1UvYgJNlRSzAe
ohhWKpECWrIa2nijGOUmk1BlUsuOtWUQodqIN3RsQrILekPikukC5fJ2RRECisXGNVpmNaI9Ji9J
qvhaOg+zWKnhio8WEctesVKWqBhqvmi12yw1zJmiXJ1W7+ZC35AZAuRhKKCEmtq7gr2xoWhd9aSE
J/08h0ivPRWCsS44tJTYaxpMB7KfbkoRPLYSz2uy9Ezgm1dyOXNMG0ZTsnLKD+awknImcLnGWb0u
ZbAOzCVVhYoKZcYsQH5k6w65xopohsj2fvRgUc0KI32eMSZUsaaMKcP2i+O5eH31m5rWyNuO2AUE
oPFUG8aqMz61jugs9WKVO1BMBG5l+6ZpFjBm16bB9EpawvTENZQKdWx2ukK+riC7Ksfa8aFSym12
010LPbxUm1koFhcRPh91ddJJdTw4nStawjyDHSd1lesXKHl+diURAFof3kBTwJWspbDmmSXI/lT4
SKxWQ0qsd0gq1/dcIy6rJgJXplt4xbCuIdW2tXsz33Xp5qbWkRIHqasozAz2BP+nuopxzcUhphNd
IQ2DaSQTH6IIg0jeiXMxZRHOzefaoHdZkOZXOIedbK3i9JQgn8RgX9J+PPuJ6I5tveNNUOOLHhuM
y9prOJS24XloSW836ZXg3VKyX3E1rrMwO0WRjxBLGt+VTpb8uWuLk5oOxLX57liN+8Ag0XzQlgQ6
Po3qJWt5No3gJPKrSVTKWOXEWM0H0sclNtNMX/5A80S1yjTSaS6j9JS1H0YlvflxvcpGsuGvrw0D
czQVr29RjGuZvBe89XkKIcOMPq+9smgjGl1iAePSdFfKEscPPR+8viVmkaD4FPLbXAUX3cS1zeTp
7wb/V5uyjRgAHVpmvbuJ6k6OP6CsqYY2j6/NpsnJ8WzVxVVip6IIGCmJnhzw9sTJIiZvy5JCNw8g
FqjHLtn1SDxiCbOMOJra9FR4sXLXH5ogtGuNs2+fzq/6dYn9LGIKJanFjgwAUtdmjxt1L2jLKCPl
NYhMnE1FvDAeKhUZoaUVxTQ/ovq67sXrIq4mQKY1F+RoPuwyxntVk++NfVVTQdLeBHndKS02vOtp
bKoviZnCoE5xq8RFX4oVctgiHaTtOFQnQ8vWueF7g46a1pJNgxl0mmFv/aXMRnRuehPEdxn5sRsH
zyJKCKFub/mSV+eUb40EAe/BL5IZi1NPyJkRsXKG5ZMvqbM6wAFEN4U4mvMkyveKyYm1UJbxQDFb
Ttw0FT6aVOYMG52qW7a6Dm+mbK7byh193WsLgqavylyCExmJWLZK/9DyHpKpcriBRTB/xVJLtcpC
w47JJMrb1fTWNspWEvRTQxnLot+lFo1fjcQ2oq7aWcdMVMcE7KrpOotHuxwsp6te1CJfC/2UCciS
zNIO96GvVgF7EbnFSmdUtHdI88iMVrGy1yJyvmIqC8xoJg1SCq9y2h0g4S/YnF8d0/pltRJGr6h7
Afo50tcS0GCR0/Y3ZM91j0+e+fQECW4mB/17k+eH/muIhMU09WhJBjzVYeYk1IiDBPEEzB8oepWc
OIlkubda34iqsYx42wdcbWP1qY3aa6GzFg7VPL2pT1r7MGaGXVbDWreo+w3jTJMxl6vKjKsTBNjb
YivZEd80xIJoXQMe46eSHoxadJUb/dc176JC4M6Vt0vAhHedxk2WrVr6c/yomKtpsr+pwZLZVKzD
ZRnq81Qk/lm2bJ3SoaIQ6BSV4twgRrROolmfSsuTeS3soG/dEt9olQgfQVO8K9gBI+P2kmXTVxef
ZdmL5aJ0y8HwQrUhjC/byZEAVNtwbjTSsHreiCco1B6kKSKrhVDWsfrqvfysiPrZYrM18oalcb5Q
dXhUIcFF7ausZtOCEGiSy6a5Si3uVc40A3clf5euhWeoOquuerSCGxTOHFSPKC2nq5gLuZY/mzhc
6yQeqBViz42YHUEXbSb9wpE73utAoTGQAC5uB2PEHcPCuRVv0m1wibA9KvLW5K3JUv9Uh/FqtDhq
j9VJ0thwitGL1QAZjcgeFEV/4XPj/FziCYyunA6H203fVBozkxAOQBhvlMMoohSlCCZUwAo5SmwR
zW5lFtJJGAhCGUWKE2jGloiLUmBXSj2EeBMyAgjK/Oxa00tJFr0Ny4CNj2g+KABD/eqXUFyPHdmJ
1tgwcX92VrHJpWnP9l7cSLDi3aKyOaaUhTrqBCOGzSEpN92NAFJz37WBvRDxc5VXWBxWc/LrfCPG
OMVD9dBOLGPxvWQRNzT/sWRP1FJ/TeoWIrelOrJAPaWTuwWhNxTME7dsNadpAey38frWvRh9tWAd
NrA18t5JqUiEXHFBIx+q8JGjDF+C2ydzMEluKyUOzo0yLBufpIpwSJnwaP3yS1TT6Dr3Zezm+Y1k
rujZCEq3rqgE+JUzdsy15BlEbq3q56tMm0t2HnV1rQbRPGbPy95fXDa6FtmnmpKWwU3qxYqKbrzs
mkSi+pB+3tjEZs06EQ3Is1eBMoemslqu2+SCfSDBJGnKySzVzYVKKpZ0U05GA2YxkS0nvG5yWrC4
U2zcGNGdBUDQEtkQaxMjudrkfnGyStFt8+vh35v6+3MnwjVEe5WkA+LrCFq6U2QqrRCCsSM5sTBI
blRWhr/s1N1N0bwpxaj1/n21SR/4/TT5fTXEGBN1S1etb9T/b/pPV0ZqYMTSFEkF4U3/CihYpxgg
/n2Vv+gxuLb+e5X7M6t6FcJRVeMNWYD2tD+gCt8I8O1XrfqDxvS326crMtI/piJFu88o7uVcCQU1
TDaJTvx2UzKtYKteSKSlkhhvxD+dx/8Cc0Q9Y3rHxahqhnYnRidhEcl+GycbUzybRLggbQUiWZPK
mqNUT+LfNJeDBg7aXVKSsMZG79/3lgiIu2eIUmGIJgZnLJwENt1nUIlBFNeGigYULkMggSVHno04
2MqzgobboODczslDekgP0UNzIR4peAjP5QRmm5cz/81aZOtm5W/TzTC3NsYZa0LhiSsd1hCL6TF6
KACPrOpnmbyNxCO2aB551ZxEq0W11RYoXfNi7ru4ldmqOI1rYZci25EO25721mJ5pZd4YlJqc4O/
BjqdaXdf3Nb+RtrlQD0NkALGpXEJUXaeZDozaeGkV5FICf5ir8tvnrgKgFvoaoaXT/vvlS71caXu
kw11z134EB3CB6K68TwfuqU5K8Bt0wy2tpbS8vqT4HZfVprutWlqmFUlYlz0eyWYAkxrah273HiT
QLKJXcGJsHGyxd8K538/2HstmEuZItk0kLdF2TTFu5emyMeKEC0updjKvnfZgHriUrf9H0awegf+
Nr6vg/lOEy2DIDPlToOvgkzqaiMCb7CjWQgKGds5+GwBsqE0M+d0e/gwYG8QujDiLBP0RN2pnJ4q
0Oj0HkbB6JAc5BDjQ727Hsod0cr0KXvrevvv+/HNsP59rrr/oHeKXMOJNq31QN42q8ZL97WtnjnJ
L1Ln+sMt+eud/+8due/DEXXSOIZSzzZpveLQIRWMWyuhd8kRWvoo//21vjWa//1aBmkQvLv4Su++
lm+YkW9lXb6pP6SPnh+1T26cLb5RBTfetfdbjsZhZ59YxtpDxfbArh70C04/nAR4SJqX+H2cdiOz
21OGPY3/XXmBuUyJjODIQ6ToJ02hN6iwk7mPplj6m+XJPYDlzwcu8VqDOytsfs2/v9f9RPyfp/Xf
rzX9/99WFkW/1lExDd9h3njGIvqslu38R5X2/n1k2pU0QsrIkCCwDCvkn1ep9NutL6JCezAncyGJ
jbt6ZW3THf6iffBDKft/BuB0MXy0+pQVoehwo/+8mKSImRSVUbF7rexpylNd014Fe/mngX4//u6v
c7cFKMvBvJbszXfkLNkiHowMATUWrou2E45BM9mZQn2R6RxErNYtCvaMNa3aGd24Y71KRw0VyNZ8
TtrNEC4z7Sdi/l+KnyRSTOHOGk1qVMWmRfG3Z5smt6oLu1uzyYeZqD3rZb3IkfzVK/1Ax77EdMkG
TcAoX1JiF9vXQd8NAVax9354H5WFdoUHvNHozdAkx9LmAuF6lea0Zm7jLvOLjZlMznK1W5O7BCQA
Hal043oW6IuSGMBK/6go5ruReChkKFLFIQgutA5KJRQW2uRx1MC47+LQM/XXUto08XPY7AfJo40u
azonVE+EzrTXSbb/FCGA/Hvg3y/Hmv7nzbmrow65Uqel3IQbKaLJ662Kv0pOILml0Zz1/u9LTVPz
71PH/aXuqj+9ktSyMkTZRre8sj6yzzG1B/Wnsh37pr9dh0YqY4qxnQwVfz7vos6aLPLz7nyhzev/
CDuv5baVpl1fEaqQQZwiMOckiycoSZaITAAEka7+f0beuz5bXmUVbYliQJzQ0/2GqXmqfuiEB6hu
zoIJqFfvPummHbP0L40roTobIbT2brtkdIQICgwigPH6ETitd50w6TOnXyfts0K1ApklId2B5AkS
HkLxJVkJjbaGxxUtKpBL13eevgstFCH5xBuvyFWxP/Ko7900gRUy8Fc2gWeBIsvAF3H6noNMIzJR
XpUn5FqIVuIxspaT6NK9dp8bbzha1OIIQOzJgDYCS1kkP4EwwCRPxpixTaRZj244QNMJKJ8rmhBI
I/AQLxTv4s10goQSpah+Kj2D44/GUcgP/kZEATkFxB4kvsNqVPxpCzEDuBsPoQYA5fy+oJQSAxt1
rNkA/P61FyoA4cQ4kuponU8V3QGws5B1FPIav+jdt6lxTH9U341sX4dRyFIQPnQ6tYLy/2j0JQZQ
gy7M9a4clnfclNWz0Y6BndaWQz/TbxsJG82H9/jWaeCvZvVlr19mvs5MSqvGhGlp3yetfGzRhECj
CyPpZhWFIOy6dY8c4tw0V6q1+3fP+atwyhnbBM06KwSIgb+Mm38bwvJbJ5uPm8EwtEkAbS1HEB62
8GG7ZYtZ6x0qZDm+zmyodbMEqRkdEekWRuNiNMZAL18N0jejxteuDJJEs2xVk4GT6Ir9NYivrkqR
x5oo6ymrW7vDkxi4ZFBM/n3a2tdLLnaDIr3KKkEdWX8xm6Kc2yyX8m3ZqODQFWncJerYJqYwi8El
5SvB6c0g7pY3bKc7Y2Xch3OZnu/Wtmw6VzEhxGfYlHfmJZYnddx4UiHbbokqyaheDAMIcOwBYylY
RHfwZIkT6afgcRsnSoOv1sgN2sH99xl9HW1/nRCsaZnZH9rSlzAj6gq9i+wbUsXqrmxXDf5XCa4/
31+6v/Axn3vCskGBNadhFC0u7W8tps5Cq7zeumhFqBGswm23pOGOM6Rcrb1N0yic69LcRFtpjoMP
5TDYCVtta33DzvoESfw+5n89jC/TC8anxi0D3rtCm3oZzDEKNZDGLE8cQnQRspc2qUVgNBGcXGRn
5dkVxQgv2CYkmTaPVaO4xr7fBuPr0tg9ljIte8CaGYn5xI9PI1InQjci2oyEiFC8Umb37/xFvo41
nIBh6tDKBOhExqT2z+uYBiO7LYwW8buEInHmBjqmqlvL9jI8xpFTUJe5vTS/6/B/haN/7vVzFfTb
3bvfb0ZrBHjmwSO5VScMi7XUT6NVwIgXJd+MLsbXCM7E1Iw0DrU21nAkI77cJDUkYWRc4QCQN4Y3
J2BNKs9KyEzBRPy87i8wpZfkwx2KWSB/WUfCU3rfkj52TQee41vhUI9ynjEm50nhUDji9wvsI0Iq
R/LQcRkL2J3svPTg737+u1v9RYH8dQYGkbXKQhebij/vUlvaySjIEg2f2VnveiTJD8HFKKctwqWF
G/f6+CotQwzwhAmWR1E0mzaaO4L3mIxD1TFRpwYo+ACUvA7KtxvWv3dInrhE4dbBasWl5h8EYyk5
6He/yeCdoR+I4dqbtSo+Wov8NXjqS65Dx883uGw2pveQnHqE8zR8SYc0cZdMqdoDZd2aS6vftNkG
ublgo6I7PeD+vle9ApEiaWF049Zyh9rLEDTgwqs7mh00zVDHVQ2tDyd4+/el00V4/kcP/bz5NiRF
argjuK1/XrpHNmhJPAT35aP3oU2ihDCYs/S5iDx0vikirPsXW+SlvPsFLeDcRUScsjBiuVjJhbEL
c+NgXtEbxR9F08eAlvN1Z63VEen47eg1q7AcZQbCfYgumyeeBuv/u9no73mCcxCceeYjzHgBiP15
DtXItB5Dgsl7cNJ30Uv2QuGyHPzH4BbHcn+bx2O6rEvroEEDFa39gEI3y3/SPehBPpaoJJhwQYGm
Ppe1803j/I+MFybvKtMkWS+ZuewLGDZOChPP9zZa4QO7aymhC3pqeAyX9tLYgj2Xlvd5eASgtEIF
Rdpfdad4pcGBxK+etAkZCwD2j9loyiHORqOZGASjDTn5b9NFuCb91RgYAfT/LYO/hM5A6ySjDo18
ebbgMYLMzXAmFSNA48WQG2tgoyTM6fw3F2wGog3iN+oBE4HFZQz2EZ3xSK2D801dafbT4IuGc94Z
vFR7d58Uv6fvEufwEqIoBSwCpSHxiRZ9s4CHeBXKpw/HBY8KB5wyVANXAqDKJ3ZIMbBZ3IBh7F69
cGV7gavv0eUCQll4DzSLgNFMzB3VXMBlAl5GvRHtjYYttnwv4Hvw1nlApOekzqCJHFbHUCH46wcU
BaDXFAo+B7fOeWVO5LiVN4ZFn7QW7UMcTetStRQoKk+fW5+qXgLSLHNW1CYFvZoL1C3JiSDEE0x6
/3EeIIz2PliRse4Os5DUpIL/gni1Q26g9dGMu/E1dN23upv5mKls7vweneVVjo557t12jxPEHw9l
qemrDZN48CRHd3Vf8dq17spsvUM3p/Xz2TDuOPMUF6aOZ5BaJiWeF9qm9K9neSKuUenDlyMNAJHM
VVfAItxhC81mLWEniOjUVshGsX7YSl4/ZVkBrD9Bve3XAz1BMqWUpTAuqtAPqRwMB8ko6puH1/Na
7N82sZ/xXgXQ7XpA0ckT91nc6dprfojm8+CY7E3rqxw3yjFcl96XX1BcIZ0n7ljPq+ZZ5OwSl7QR
Vos3N2PGufpUxTYiqQtcD+T4aCcdRjhNBZP2DI8CJBEi/f1Z5AHFZjRyg8BQ/YivMTzTzCz0X0qu
sz6B4OFhE7XHkZmbL14TbpKDd9uLrDGFGbfksoJ0zhJA9qJN3108KXbiHmiehRFKNBUHnux7P9qD
UWs/2xt5vmXlQak1nGQtwO0PGmQF/l10A7H9fCtO2HTL/WOtsE1xl8lPg2f/3IZotQ8+/FOg5H81
NtEmO09ks02XVjFBWkkcK3vAaoCtwod1xWuizWIF5ods1VqIY85W6fiKxXH62W50zo+GNjY23AZv
8LjErjGN34TKOoBBkRgXD/VUjO1xiR6p7rf8F/rHYmFKoZGd1h5wdRfNKduRfY0tpOPYK9Fj1xEq
EYfeuyJ6QIaBm6l5v2SWhT2DMCEQRirGAoVjroAx7pYPrgyCe0+q5SA554bkwJG99yMv8pAto2cX
brkRgEnRmgQ2H0lcLot8ge7MOPBTyEzBh3BL9/WMqjkgcwwcXaABdEYx3IiHuAMML29iCBD/Yd3R
DrgXbvIS7AQlu/aC3U+xdVSCuIjgfPAnaZbj+OfgxdvO44qxNdHtsXfzgDCwRTEEaA6JQhc8gBiO
CGjE3sUzytV8ilo0+ns0/JmQzbO3V4YoRFhogT9T93NolX0QWmMothxpvhRbfLjDQV3bS2Wmr2uk
GTjL7AkNBm+0hqfkwOm8lAd1qj+FfjRW+Yl0+lSMgDGNofE6GhdaQ3621xldksXgid9oj9EUxGXK
vXYlGhwFUxqQGD94lbMWl5HPIFlhIakhO28QwTxjnb8i/uCzVPAlX9oT7UxC9KdHjPBIbofjBoa6
6BZiy9WGSYLbQLHFRQEbUjzALBdtIPiAmZgeJtkJyZ/TQFIjHfPZHV1sd6cvI23rY9nnJ5+PeFye
gHMx3NkL0dGQOBeNiKr42h6LYTP1jEXpilZ+47niWAtxeumYGhHtXtiFhWIG2kCP9erXTHwO/Uo3
QGuXE+CIHBLwn7QQlJIpv/QoB3Q+xZCz7KkMX4NvuLJXM6zp49bTKJMEDG9UGHmgNZC5b2IjGVFc
csKNx2VkWYmLq9DmxUOEx9JnM5IYaXQ3LhxUytai67Z7Y5l7Kd2tRh7wvlNPYmjCqGJT7jBE4vxT
ulPuRQudJvY5g3iYZjAF0bsRLKfHMWmhr+bWG9HxHruWwasXbFCu+vtjTDmLwFzhc/AzaVVocU50
115g8ugPzuoM04/3RBOXGdvorVCHBuciph1SlDwV9xPfUj9bDQ43FZL1glHQJcinRbw3zhvEDlRl
xTVBp5aJOnaYB0TMT8t0cdFwwbw6GrPBE9WAZFm5obNEP4cPI9UPuMxnTmBhIOaLxr8tmTOQde5Y
PRSOuPT2ZORgjfD5bi20fnwU5ryHF4gFQ+v8PKxNFhXdXNxCmuYLOVjsD7RVMG7YUuEvl+6az760
6IcWeFJw41CzuG6Ja70QMVwq7sR9QqOm85Mj3u/bYINIuj+4A1LgHa+2VAM7H5q590s/u/HtHQnj
cXVGZ+/zm9ExOj5ujoHC0GgjToEy4KrhJ3lDxFKgco4pDbLJlp/iGVgId3362E3XAmj+i5kkrh/Q
U2wV+uX1WeOzEHD9bn73xKlxsTv6lwiqAo+rPnIQVeH0c/cjdE5LYwIH7UV2TiPnZS4GRCYLMToQ
KD2mB5qv89E7h1PPS+205S4RaFJeFH8TMPnNhC+i1sdNFApLfA9RLT4B853H6fAgCObzDnv4KNx6
Ijvp9IrrMHQgAi4QSbx7dU8wfJ3Ts+gYT2LZRzrQQ0iFw2RY1ie7+4bPsz3xHjbQfLh3Xjh5Wpwr
rtrdk1ac7UY8Y1lDMbVEhrvm1iIqw/fYIuKUnMGCpSJ6stjSUh+JPI7T9dwEMabYF44PaNFOdBRp
hZJmNtYXGVHcGN2Fi/XeXUqeJW/DJfrRTaDk/kxxlB9fKSmdkxhaqYTqG9mxdJpOtZf8Sg0Xoeez
5oMlUc46asjIQ32owLrBtr4Mvnik+0+iGAE5K0goZr8qisCDfIwYeS1f4yXr9rSenpYU7oGAMLjI
xErk8j11/PyMjofvO67vrF/m4rLVLrMbNo5YvfC5niFn4JP3mT7WVQfkV/KzeYF+T6tEE5fPIrTO
1uqX+sVk2EZ4WoV3/XGfxXfHmmsfFDeFynQuI1zPl1IIgBSfe8jB/JrDjePTE6HhL4rV/3vcl/L4
hjFl99GQXi6Xoq3rb7/avFKJ++PfvfRcIzmtTYDLbbPZ5wXw2+OvA+binDtfhv1l/jB/8JtOpr/B
j0B8RIwVDA88aMIQiZ1hpfJTNHtxnUhlf56fPLZ2iou9tCDg9ZORq2wJ6v2YVpczvIDkZn58zMU8
mXyGAWKuncfO6ZtUiPJXukeUsQ2ZUhEMFVX7fP+3xEvbB7adFaG6KudXH/oznRUNPu9KTKLM/r3y
hkn0H6stkCaa2JcB+uNLjq59jAzLHK7lcnX+tTxCOK1BgjCd1TScuQjdgafBfUQMeBJPpLH9uWQ0
1+ZeX++QtsPtrZ2nS+L6OWizRbhCxWNqT0NMF3WMVYXNGG51+xD3qQqBVnMyjPU53IZ61s2ihb0o
Ho68sqaqH8zL9XURLYZZs6kPzOi7B3Y86AYZQmPdwBVDWdx2/Yn3aiYfY2kvEhzs4kN5ynba4jH5
jKd9RCV29xNrlQ0l1GmxFY9qW/O/2Tab6tDyzv0UY6NT4ScgIkKh5slmwkN2stfqVturW2tvra31
aGvv61drf10VC4O/bV4ZbXENmSIC4gTL2ySbSC7SYzN7HbK4ufCgnmqvgy0ObqtqYzIrjKtn8Cx1
4aQYnjPJDoAgNPY6gha+e7z3VGwY7jhLJEJlweDW4HbAGkXg6JO53cIBYLqpAbA6kiyeUOIUCWUY
Z/AyAFUC3i8Brjtsio1Ytfh55MuWLLalQC8nMiAkJgufOxoTG3p50HL+/780dyiUp5DGn8QJJ6fw
gNvW6cbjermfuqdgK2pKWBIcLeT30Zb0R440N1zDFZZvyUZdlGN7XqyTbXOueAwfZeh3HzAyAdEO
H8Hb8MGTChMuYpg3/S1+Sc/yD/ktPlsreaMjbS7tsFj7FIAX44RvTGyXspXzrnsM1ThMTMGmbK0t
YsubZlULZV1P8tppQCO8HqrV7XDbjBb3TXfSn+JdsB/tLczsRvuQZKy0LKktKSVuVjKulJAkVvUp
vpjoWR7iXXLonxDy5dPFCV7/odwkG7t1AIae8lP/FF9uh+xQHkbTbhIsbl7mPTaPbfZMiuZn8hw9
34/3o3LOfmrn6Dn6qX1UL8lPjZOEO/Tz+pOxLhx8bBpUKDaM2AQ6b+ZBPwCbPbQa61VlZ18y0hEf
AoIAYfMlfFFCV0Jc0NqFaxRc5nh3IOzhVIt8EUyp0p+lS48dfMzJFidra7Jghj+1qU/11U0v6e56
EOf8mGub0Spcymt9/UAed2GutEP9IzlHL8rb8ON6bncdaXb0BtS98oze+DOK4o/Xngf8FupIxXt4
kV/ji/oqvxbv/VNxSi/mayu55aFZpTuEj12xqrc27VwDFUx3V2Zi1QB9EI71Fae1+BjsAsMxdyYr
5OSlIGX7NjqZp+hp2NpHVOyz1+zV/in95G65Eiq6iPaSfkFTkjiGtC2mEcT4VENy8Y+CoNAMoKFK
LmXD5CBuTrAP9lcUqSMPDta/h0XtL0U3gcUYabpqAiwVGb0vydzy3gdDP6pyTig8RvtVMxtmxPqr
4em6Q2AVQ6/EvZ+yeTnvZmKEwTqdR5RD8HCro3x+vKS6W6MRijTOuTjmx/ZcvrRY58kf1708cu9n
E8D1Y16rHgWe4hgDNruvjcYxzzZyL07NEGgvyjlUVsAsB2thTXliLapNvWk2MYgzFrLCWCxZVYti
WqBB8oOkItGbM0HXsvKfeI5kCsZGudBvlfbRzZVunrTvXrNTRgW4e7qdgm1GiKi44aZ5ul5up+41
PiDwujEW2VxmNJk2m27GnvAiglhCMVkMt/f3aCeG2Pu78hpjQ03qwnR1071d+A255wmxigcD8G1n
Pdmv4OF3+SbdpAfhXIbrzQTazlJahevoWOIRkfvBRloFSG2Ea9o8EDX7BaGJH/buukUUOtrG+3wt
wuJ2mYEX3oeLfknWe1msy2O7TLbRVqCvt8lx9Abhin98LXLNHwJilWxvx2ybbeVluQ0X1V5eVutq
LS8LFjGLeq2TKp+NFqMFa/xd9jkalJKbwZ5MdwP5Hl6JL8InzN7G+LaO1hYY5Ng1GVeERni2ufHT
2CqzcFlR9V0NG4u5UV+Xr+beRvN7b9L/rqxj1uXTaH9TeEVfW2iCpycT64ZNELvtU3SQWre4ufnJ
3kabSnfCS36CclSsKnpadkgvoDNK+JwQgHl0E2LEudvjyBFhTmLNzam5uG3go6A+tatODbfgUJ2S
A72mf+qf7NYN9iWOrtBcGeXsLTtFvSXYgzv+BgOm/p3FV22FUqyi66pCKPElcZtko+aeZsFtiYoE
MxoSYG6YWl5aPtAY18dpaE2KKvOtSPGzYFaGr1VaeeiL3z8MY69EJznCf84ku49Cq9L3vpTdv6mk
/VX6hEP92xFqX7LgdqjkyV22MQnJfOO+ovr5aCcDdt5MoP8eQVTjr/LZl32JKO+3KE6xw5vxiMrr
aTiEjMg1MRXCKoojjYeNSCZL4zJDiU+klh0W8siHP7HewlQmIaqIVplL7waaEXrliYwFgJ6SFTJL
cdJ1ZHCBeVxR4YCpsjdnOLgEBP/ICjfwiaFsk7VEhQKrapap18nyJPTo31F8SJg2GUsrZtAPc63u
8QdwP6Bg2s+87uGe4M1Vx19D1+J4IAaeJD9mAbsKlqjePpv4f7xnE2hRrFWg4PnpARklknNuhlvY
dW7t0w1i1MgqY0DoJZgS2XvUzbw3NBo8wALr/kgQvSILkLCanh5IHznCevIxu2+rC8ldLGQjr5xF
3g5y0GQtVqvDnNTuPFlaJ7HGTRfCToyze7P31ZO5rRYRIFhEkNzRjJP2+xWepGQVSne2327FInOy
x7ZTIRFynDlLltXPT8vJeh46h35xwuCgdeyZWFBCOGCzG+ZA8CsBwXawtrf0Wrca3+faQd5pmwaN
PCecCfInSQ7hO7pAqit2La/E7YK1gJs8fRee/6XvzzQkII4KMgoIs/ylz5sPmtk8yjAnpdu6K7Cl
LR6UOaqKq+w82qnzHzyvr76yUTbyTt6ZzL79x/2lOD7O5dl6s9/uL+nPch9vVyjxLO1pi7VsQtBN
GLyCi85EJSaedKssjWl+QMluccd3ELGqo7Sj4ENFZddSmwo2wQHNY4Zp4V8aHeN1gpw7YLWzhAyZ
ExyiIzrB8bqZqxtjl69Z1rKojaf53kYTcjQt5jVmCOE3qL+/C/tfrs6XSTpq07xLsxgECAUFYW8r
lhtB5sPAPxbw9wMmZ5FHDnDzsshlSEyQ1AjGBGbVWawQK0ymxNpSLG419wYQQawVfRAblEIFWmmE
E8U3A4P6H8s7Kp2yDCwd8DBF7z8Hhj6L6jhMggwT3mZ8xQy+PMcECBjXjjyIGTC+rB+P8+2FOrFX
nm9n6WAfEJng5va7O14MjBnqWtkqRH/m2nqODhEzVrZh0Cc4bnbNmt60f4jJ6ZQyyPc7ZcMG1jds
f+8s1LCB/pFui2W6zGfCvFjYIBPrE0hIa9xHVzbW0Tn+yo3q3MBLQMZbFBv11K4VzNrDrb0R8VC+
rY/XRTZ9rDMUDvCVXhFcsnobZtk83Yy2xjpY5q8mq6WKQPsUneirTwzya5lE9aJF92ofLNMFOEuN
FVe+GC3lwhEIC4FQ14RrlsgcSDtlbkxYDVwIM5jxjF2E69WvCMLcWLvgoL49Hm7/IyPKerj6Gyx2
+Ud0LM75y+gtQxChe5GXzURfqIsHqaK5vsjn3QotsAXaamQLSGRMIiyaDC/wWxx8DszaFlmrfBJi
Mqo/VQRSHe5HFbC0B5+qx4GLXCFYt4hMlHcQxYBvmocsgA5/1sLp8v9rHrqYZX+bN1ot6e26u5fr
8HZU0SvL7Cc7uqjJQUaIDyGH2AurqWROo3pZl6uU1U82f1zHyQ3dMbfLEBLz8QO4pwtLn4a4XFSH
SFkYVIp6tLyRxZvd+kliL7tmLJ3vlWdV4/LqVYEfaFuFoiJWipIP/ztpDrkslIEQSHiHBZQhBE/E
WviRsYW9VRMiaS92chyMTUz3u0Rk6otpEM60GkFGvyHmkud35BCtzcPG7gOnETBNoKOmmu428hrl
zRwKXe518K+oGxmOShHVnBrhWqqfVTIvCyT2Ue5J0U/SJ8No9Yh506skWPsCLWsYQBz8UFnrpStn
VPh9bB8ya5FXq3pYo18XUQaleMLIWWC2ANUKYLBv4G/Sz27xTkdesfBvz3BMgyfz43YCRwBYojEm
hTEdKHv37hX6HjRB+DfZFGXGJnAh0odo0FW7TH2+NqcoR4dsp+ubunixmpXVTapiaYXz7O3xpBzu
wxS10poYF7ZvgN7potQPWvuRI6qgXKkqvQppQ/v9ZkHjXg7xLJRXD5vCUb6IYqZxcn5qtEgaEgTV
W4ZqW7gL1G0Wbm824LPR2w0UUqY8BcFd2G44lnoJtB66PXf3Elir+nG5AZBsTHKzVYLsJalTcRke
RMkAeQtp/0h2er0Nb+N/N+FPBtRfLRiNHFAQCmxJ80tK6WqXxbUvqmINGeBOvqbp3bZ878qdBdcQ
8eesOD1UFngpXhq4SxTtqU3JJUSrojqB43bBhP77iHSxxz+PCIMQVQeEZoB+QAf4zz6VasNt6Muh
O2LhPJrcSRSHntp6BvYBg74c5RMNgsSashu6E4hKzcHbdLiXUKAMpiaVpCNlh7k+NRkwwgfLCMMt
QV2VOxusyoUx6sME3Xf6CT31ZxaOq/ib41c+EV6/n4DFdAHwC4VxUnU2ycE/TyAp88ctNPNo+dAQ
NFA7RwMBpOYfPQuwW+83pA3Sq9AORPs2Po6o5pUfQ/RMsud6/9Bbw620nXxHeuVEWhFLi0RLl4+Q
pfb1x0gpnATe471vECBB17PbFy2kmeiiF7sm3UX3k4I7SJGBOZM8Fa2W+32e33ZyjEkIhLs+Q10N
kM7oFrvqbdyF61RucLFARHlkzKQQeARieXEezEahMa5uH3BYy/7qqjKiFld7rOnStgsYaftT+1hL
CFda5/R+qRB+iA0SX90m7wV6Unucik5DKthwtbvpWDcKQ1if3Qa/uEdLi17bGegZNKgl6xerYO3B
txX5pSLrVFarxnwuN6oYex6aV4XoUpDclMHbWCT5i/kVahZoSxnkMDe1CD/MYGZwYPJOQgtZVu/I
ivojxoJH89JfP9QG7TuGAguFApAeyqWSMfG81k55RyAkmNXWR69T4ozP1f38aPCRe6BRcAHOjiyW
a2TVuG5sDzEcHb+X7HoZtGeUAL3u1n0zn3wadvyr5XzpjP2QJqjyVKNFDpRrULsV2gFukN5nLaIe
oUVFrcW/2U68PCeWNdXJtbnkZruSYasm+k4JSP4jYYxAZXNJQxTbjEmPWugNXRRZeUJKBEWJbNJB
oLBvqZ9JmOPkc4MMhly86LCvm2KeR099P1E6pNHvE83AWERGmhH6TBWWs1kh4RuOglunt5OUVGhC
O5bLB5HnyIT2ZqQrKQ0nJlUAKQ/8riTZrOFVMahH3Uw8JZReOtbzSfJyNTEoHaGC3al4SLbF1Lze
f/RB/Q2cVBET8L+uqJjAf5ugk0DrgkcYxMso9wvJu7d3tCDAfSh+ekG/wISTUWZU4vv50H83tv41
khEwAgM1wJcxvurAkf/cedpEg61m9BK0ijo0GubtR5ouVeXy2IWq20pTJLBrfaMDmiAhDWUJpBDg
QWbGzH2ft8Dpy2M3RwY5OHST2IePbWCQSVCmjfN22qD4ekrGHY43a8SL6nfbcGPcTb4d0IyvI/KX
8/i6Eo9yq24hnnZHq2bkmvTzShOLYWWDsdiLjgLSfQwYTfZHH42Xx36wu06Z9usGnEBooMyaojNK
VYcS5vZd0sYdM/ci0J0bq0PK6jNtfV81qt9hzovMoPcwPG3ZfhQ5Cos7yJ4zUv5Nsx1U145dSQWj
Q/oboAosCySbHhss7kH4Muh7j35ukXpHpwuwAHCYnT2XKJBkIAtejAl+QzjK7NpxiWwT9bNhnGzF
cLNUetdPnTidZ924X5Sqn576aTXXdtnY0Jz6csf88PoBsCKqXVqs0k8im1JoNrbe1eWi0Z15+8RC
Hb/ElUQuaDKiM8J6YA3ly059um2uHk4WcNIpUBqiNjlftO04tt0TmhTvMdOY8HHUsXvTZrXu1NZE
z74pHf01zYtbqAGOB7EpCyHCL/3g1tS1lcdyd0RxqIP5PUYojUxA8Vl1MHoPMCZMoScYvgVjsquX
k5v13cT4NVj+PAYL1rKBUIg8sr7wIepajsJajtNloBZzUzE2KcFGxijeggCrgWERsd31zqtHiD1p
+EuQZw4QYCu+SSypXzNL4kCwuoApIDg/hBh/9kvdTuW+hbR93KSMl1dnr633jkMm9q3wnwVQEFvD
GhwPwKzI+wi+GeU/q3R/jElkq0F2YhVgKZoO0+7P3Tdmomd3YoTliDZwR+H2mn+kWOhK+UWEWZJh
T/QmGw8DgNTwnFbIJmA0fz/J6ulaoLxdziN1Hauqe6viaYWEcOLL5eTfUZjyHzfLtuCPaHAO9JGu
iYH1t4EzHwIVQbgY58bkcg+HiVm8W+b71X5Pss4N0BOwelSVNJyv8GiROvDPk6a6fHMQfw08MBJ1
RAJs49NAZ/SlxUhyq90fg9QvUW1jqd2zbJIxJbs6uu5IJCbrSXJdjEq6OjAd7fDvvf/dTL7s/cvw
fR/ioajlrsOn0C9Az7bip2LN+Rk3RCx+DKq0867ZjBmQIzLaj056xgCB57V1LORVZZJ5AanXY/kq
/yj61EN6Mm++Sa38fa84UGJlOvhIp2N91kd+u1dl1JKlyPtuWYTejwf1U8AUBEIjlvbN+IEWvzqp
kHsyr9u8c6vvwNSfGgB/tGex+5EC88ZCoZGW/WdT6ZrkocqWou9HhZsDjAPYu0NsiDWkVfjBllJm
O9HI870IJN1jrqYecankj+VOeDswiEt7HaRg52ezUbSuS1eRZwX1Jdi7VCUxI0Iw7S0CLqhNRbQy
Tj9Y/lXmuIJzlzhV7D+egnQVIp0HbCD2/90K/pMV+xsFV/lydojuK0kotzg1gyY+Qe08sLQWD33a
Pf97X1/1YrmG+FWhwwpziwwiP/+8kkpgxE2iVt3uXuBFqKE9AIJJwYHBodiEcE6DRFcwifFnRY7T
T+/e6k75v5+g1sZH1KWyjLKp9VR2xwwIGXgRwrfxFfQzCgfJk1G9XYenTEU15QO0k0qVRpRcdCBq
5IXbMQ7TI0Bf0SQLmMZf/31uXyOxz3MzVBVLF0EDV/UvM5BhF/0tt5N0aZ60amaNXuVsTh0+aucD
AnjNPgXcwdSeeP/er7g9vzXOv3b7ZaxHA8e4NQEKsPV9Lj0mBLXMNqr+XlaTf+/osyH8a09fGso1
yEd9Wwag8K57DItYlIVuU69C0iL3R+AGVLqka4lAUoVgxiU3qjHKQDe883qWh0aDfF4mfbO6/1rl
+XX2Np3PxugLYveXi96gnsg6oOyPi9pbrcZ350jMBSBp6a/nh+lucf7mGnypo/y//VkGhRsstkDG
/NmAk9pogiAr+iMCy6gdH2f7me5M1uv5lJ39e1+auHNfrzdiMgZKFewJLfQ/9xWbZRHbuYqnivLR
3TF8trzGZEKPgWMTRQT5Aq5h2M6F2FTq98mk7eYlnsz6KqiPd/tDyUHsojYIeHh0KBCtvwUY6VTb
hz0z0LVrwGTX88oCRMrskzaWY1LTSPybXH3TRLUv09znVWOZQLfgPpEx+HKXrqE66DansIb0Yqby
wTITSEkWepQdqQ4E5fTWUZXxnRXWMEv1H1iNRIi3GYc+PtvCCBdXj6TCPSLc9sm4z1x8WPT+MKrx
O0RWzRCUxfwUZLs06RxjOH0bUWlfR8lfp2BpCowakfWwBHLptymIft/fzDjM1zHGw7nVeVIzHzAb
7Li8dRR7jzDd0i7wL3DMejzoQMAqyY/6Yi9ZJLZLXHq0HGdGYcbik2jyi2szp8v2CSkmckAZiRsJ
GXJpF/G5BGfdJn/psCtgXZWUim8EFykE4qPMO7JyyNAca1TPSiQtKwOwG5ZCIRyamAV8F1wXAUci
pCIRsPL7x6vKmulm6R7tRaXYO3oMlPoHr+mtTRw9Vqbx7HWaMjNH93VqA3SNejRFS7eHVOuPtPu4
jFPHIlVHQRUHTW+Q6nVMPNc/SCQip4iO+i4Mgc4PLAQYbRsN7LR5RVyQigURuAWnNG9gmLQzzZhk
/UvYA8GQ5ceTZiFb2QLBNeVZ3rbHxjafVSiRUcSwT7SMBoUraSC540UEpUzH4rQljYQSUFXWXoTU
YjOKScdmc5Mscd7uCrTOuT73EqlFqUfj+/ZUcA3irBnrSMU95OTFiK1xAaQQhH0fj0VrV6wKL2km
dqWdZ/pKLkdzVFO6FlYcY1kSBDM410jFwQnn6tgVyWZrona765CfNUa/FpUOLCP60WhSCpTAcLK5
fwMgxJva+/cGI47+/apeYnKkUm7MbpBIlMHVOxW+NqyW9FUHlKjecg9T2XQwPVJcE4tNjCrzrNsB
RjunetTPZCzdbOAlKcmJ5FQ9+nGNnXbTlfOSkmxXzO/pPm3MSaipx9H/cXaeu5Fj19q+IgLM4S+L
lbOkUrf0h1B3S8w58+q/h8IHWyoJqnMO7MHYHs+QRW7uvda73tCGizTM11X80qfrTKF48LNzXvuz
xnordGwYVSwYlfRglCV8oDeJzKougLzgEvBO19j9LolXlnkGk6UniQlKCm+qvMQ1YvqqI8arb5d1
sJC0s6dRxgdrDym8NywiFoaBqB+jBjc4gobsNDQjhkA0Q8QD7C6yDym0bu5cVXM8hbvTFqMB41xb
JxYNmytsLIGBi0lOzZDMsd5OI/6QyEAhLkpKeTIJg2FtHaXnVoeuUxYvAieRNMzDgFl1bi7BycLi
0cWxcsRGSfNmrnQpp0gTrzgjUYCfbtLEMkki+Sr2N76hnFzeR4PEtkr2Lh5srCRLh2IqrSNdxbBa
n9xcMTpOrXu1FZya6HIed65UmyIVFyHoXy9ZT5H7lsabWLb+NX5PUAhUYVc5dqZFnEmGTP21b5By
ebKKNL49ioqLuSvaCh+1c1gQuMN8m83FQ8mN+IH9utGfzbBfxnxiN46W744x3dA5U0T8AvgPn3cz
Rc6MIJVD9RBIGGwyzh8F4Jj4XJMTpCeHrn2hUbsUE9joQZfVvEUSIhTx3saKtN/iUjf+Qwcbugof
BfepL550dZPWBpFqlAWkuOQjEJ1HerrCzI4FJjIVzjDqE0Erpo8l1y+a9hRiQ837vRnKes1Z/f+b
9X9/3lWlYoZZOqgNpZi8L2WOt3mMHRa+VTh5JZMuv2SsLt2oo799pJaICT+DBgujmc+PlN3FKi2t
YiTdLLkiQLWbvSCJ1tO9zvr4+QV++wsNgkQwsxJViq2rQjrrzTyKQiPetXjIgKOVr33yXJfLrFn2
jwG2ymJ67odbFeDUE19XJB+velWRSEFmFILau3cjVnt2ukte3MfwfnIvSpYIiv96t8z5p8Lghwu+
m6l/OHXDcRR9z4yMQ5ce5GSDonWGG+BMhghqJIsqLO5dgpXG19KTFylhOUlB6nt3CyuQp6ruy20A
FaAHxzdAUq4ADS/xG0Et9Hinyme5u5PjdeuLM781keRn9JuaFa5a/Rn6jmgyhPEeCkDDjAKrMjcJ
c86KucPgT8aHi5/XwbUNxvtKN9QJa9HwwGCu9HnVhVi+6mZkRTslenbDXyVx89Kx1pddu55IMYOj
B8Q0cVR3e/VhHM9ptmiS89AxNcUf5LeCnwnwoyMgWreYTt74Jr6tmgyaIolFKlrmtdDXT5tICUpV
mQq/fjJJZRLamLsBsbm6bHiGSvzoldWNpyJ9VzlDWCdnVjegqYhXVXre4niTlZ57wPWfEVtDmWat
qDMhGufVLGv2QrLFoNhNFmlMXqMj31ox0ncVL9dXdfzAyBtRr3agPg4kQSSbY1cLew/VdWo8x1HN
aYwmXNvnvelUPYRUPK+N1Jj5jGAQg/+8Nq4h0fe1gXxdUSXeAHvEdI8fPh7JDKS+r3RcjEivkvbl
afROY00AejQv4jumUOwRWI7j2fRMk1r5PIkNRrIxPiHF5ca9fPdGLDgmIsmnfD/vk4QP9+JHsYGh
dxsdxM50woEZrDCsIjlD14ytt/pq5shRgkfDF3dd1D0mzbBLNeKVKYAD43zjZt47p+vv2SLRFGxU
RGnwTnT6cDf6kEiougP9kEfBo9AGvzopogjpyZW89HCUw2y0ewwPiu5NcWM7Vw4GNKuoG23cJ8wa
SksJrqyYq9ArnypX+VX77XmqWwVJ3gGpoSJiru8PjGw1bUtzvrCYGNErT2ehLL71dbGSy4aoyY2g
E46gckkYxl1BFaw8RmhmLNPhHI7LwokFa5PGyNGmCWIM7ywBhIoJNE/ObfPYVVQp6kX0c3LUYnhf
fbuqxvPogzgljrCW8xmWy7EAhS/Kz1Kn2QbHczthaJp40eHyZ/ile1BOhPS1VMYHs0DYFNcLECos
RDKy6cvMXOi1tcjKcjMU5QZIkLS8wnLvVcuOKnOmgHBnQ8a0H8O6EpuZ6c/MdOeUgYPuz0oL5VQK
MMNaS9EKuNU9lcXMjC5uoB0k14JpER87PV20+L13NCKJl269iTzKOLOrMKMZ+hWF1sq1K+pD3COK
3zeWxHff64RMwXWBPIkN+edvZaxVUFbFgxf80O4m7aZxFxGI/cioQMO3gjCC+sYR/l29gMjFZIvC
q8G0rs4UzHW6JsQPe0cLTC0pEGbnH7R0WZVLk5b3xu8Tp3/clyVPZaKzDxDV/H7EfVjyUW8xHMkA
E9jkeSdxv8Uoeq3TP8rlo+XhsKVCfmY8YjCZVf6WqrHs3ZcuOzX5qUNymtFRxjmJCPofEKCAAOK2
WLUCEQ7jUgFXUOtd555iF8JKMSuE+8HY6vk/LTvWhmunouSUVN7BJcNZulO1haluFB3i0JKf7iP+
kH1GtqmJQIDAqq7em+5b2fRO0eNEAimSibxnPGYDxkZQmKc/e3S7yWg4pD/MXG1tZS8hbUaQI4NF
oxKlM19cDvFFwRxKSt/S5C3EKT9ivD608M7beinorHXSItG9CQpO3r9DTVm0ICHDSIx1jxTiTNhB
RycSgD6wNYp0+3WwKYiDLZvnmq4ualGyBiNmxcUiKOfjLdxbmWrGzy8Nsx2MpFFfTROd6zI9HaXQ
HUXBOozVRnTn8PGg7AYeQ8linEXP+nOU2FgGIT29zy460Qcol/+EfyqIpC861rVnpXOaU6XOlMuk
8QOahyx68o7AP8qTfKe6N4Ce9yL3+oYl9AmMhC1OneuytHcV16tGPqNJh2/8GhibLGFNnPEWP5PY
kjmohv415KbeqEzf7Wy+XFgTMTxRNR0v1KvvV4mqqKr1gpHmQX+hGU72ejcr2rlEwB+Y8i4AJhbm
BVuibRSbJNoKxVG94CuB7gj/dOFUU7dtnvw7AxutfZ3/cQXkuuqvYcWEFIb9fbginRo9ZXWEgfUP
w3aITk6zNaCrDLc+1u9eO3mLE0JOrJphXRUPdRi7RqdJ3r24RILWOu66Z3awS6D4bcPn6FhtM2zl
bnFBp3/q9SPELUgH4AJz5Pqft8BIwUopLjTYK/UGhALoGkaL0F1qYkh/3o2u2ehUJjpWn/+51LWm
sJSqVOzKLjk0ZX3RwMZiK3GU8VXla53gLxrzNNxJSuF0+vNUQCvJaCfdS0k0BBlktMxUjl6/BS0D
NXJi706Owp0WuDOFY9SS0mMSLScsWiVcOBlR6LmajGs92dWKd/gbK4GTmYoT9Jmj1/iZuMK2GCLN
dvG+jeP61I14coEpyN5lAhcL6YX0XxODEraGvPSWZonJD7QfM4oXCvkSA/m+raGsYTSp2q0Z4dce
6PPDmo6uDzt3JpguE5MyPajIeESkFesi0G2qWbHd58FRDk6556+ncq59q5GNqbduYLrA14VBGifF
rEkg59W3VcWh3Aud4t6JZ5EN+MVapPfuU7oaOP7Rbv+K9+Pp5wXyTYE2/eb/XnL6Qj785naovNjN
mmiSRvgiSORw1MVsnYR/U1jKefUoke0UWBc6rj5bTq+uE7Ydg0itQD5MkaUo8NBuLtxv+hnui2xF
eNKTDEucGuQP9xXomuzFecK7kKFibVK0jR1n2ksp7dVdXrl2GdxiFbxTbK8fvyJhRYXDsI4y9go8
JyZDb8SgGejXlpKCIdd9I29C7TUGyKoVkPt3SwhYeDlbFhziYmVlG2lwIKLU5IXweaiLHmFavJDT
B7H4nZjLUlu0yjmemIZ/cmlVVPuKTNXCFv/ES82Yjx4CvKiej0+6OEPnlok3NgDlu73m42+6WlKN
qXQcfPl4TrBtaW1fcfwThEGEr6cUMvO4K59+j06Fx/lbu8bNBTkp4d6OS+BLuhypXhw1sDuCNvLH
pzTflrDv0ItHf3G/h/LWba38xh1L7z3j19dgSXgHG3hL61c9pY5Pcd8PwziNLmvHX3swVzHN3vqo
HR1NdMz8UYLmjS62oGZ0uef1gBnFSScpK2bHcqho0oX6xitMTEctXNv4bY7PZfEgv8Xtkr9jJEjl
6FOBrSZnKcQRxCEsDMiOwlkzD7q4kNu12x6zZYSdCVYs8iqdXC5dI7LtJybJqbge480A2y02Hcoa
AhA0xOSvpbENg7Mr7PvxGMerQNiEMm3xg7Q07oK5+248IO3T+tHcZsxHiRuP/grRwchmer6ScHHQ
58197jnDXZDsO7yJ8TmZmopsIfVL75ar6HTMXD9nJsMSfDJlmhBfPWell2s1GTXrYMWLumRuuNTQ
GQNk1BvZ35HCdmOr+VoYUy98uN7VJy20fuwRMhMQpfUY4HYdPrqIIXssjUsycqo9+SHwzt+Gmy7M
32B4n698tbF3YxcobZ0rZ0hligNE2ZPsN1PQ1eERp6CXfPr5pzI0vPFsr7YSpiFSVsiuS6SXnfWO
1MwkfyntpPocY3SR/uqC2YDxiHbpwpPL2OGPeWqiea+veQteNq+g6iZbqbmXFSKqjqCPHTY7hJF5
a9N9NLunuL5XySkcm19FeZBCtmjvKBVHQ8CUFAdf75CoT702D/QF2kJMLTnEksy7SFZ0lLtJkyxv
SnDnAV6UQE2dy5C2Gjh0wqYBYbfWUbFt4lWmnCvxKA33luwYKDSjnT/ch8VDBqc/2BvtsvP3leFQ
GGSgvSwhZVZgHUTPiinrb4P2BolAvGyxwUlWibkFurKN8qGNLx7245DS+dvH5xBzhWJGW5NiIOba
DQWKZIvPQeZIeBEGC5H7epLwSkZF2kINIkxya01pJZuO7AjtYGWrsn/EDSonMFw7EAsEb/go1Pea
64jyNiW9sRTvQriZQ/BPMx8SgbBxbMJxj8KiKs3n/rArmnXAc9erjd7fd962lI7BQOO2NlHqyKkt
e39GOeeDZIkamzI5aMGbEf3z0Q/hmcIeklzwPCVx/dRbLSjkITVNniguudiKCrCQt4a+zWHZ8hOl
Y5vNxZwNaJlZSwiliggD/eBpOG7+UfG1MraajIf+IY1/VS3BiavEukT+i+DtU6Qv9W/GXYJLLMs2
jOeqt8tV+42536XT1qExC7FEcM+qy/jOEQU2y82Ax4dHZt5ebTZhfhLGNTvVsNFCNBgLo19r1rxr
tqrsTFNRbWvg94fpiboL823OnQWYohVE0Gp/leRVilbCcKxB8mAJ2SZcHEEhz60gauecCgAr2p8U
ALlEZsnwtlga2rkLtn2/IverC49x9MipMVBfuIbt1wtmVdPgaK68jFicd+s0PmTuIu73dXwyzU2u
O2WxUP2laa1HMssY12LXEi+l8SExkXEui+QhMY4klki0QET3jZgi6OMvduA2OZCvpQS7nFBU5S7Q
z4bxKEAgqsQ/wpjbQfY77/Y9NgOF40v8qLnhLXxSOaJF117i8Nkv16F1jKpdYB488UKoHRmJd214
QnORD8sByAZLN0ytFBLiSGex/fktB9tvsE32LWmizGGXqFnyVXGWlUOry34bEaJDx127DuufAWfM
gJhpYJ5uh/LBEvdB+AQAZAivP+9i34DxXH4iEcAFmwCNq8t7WVoYuVyhzcJVwLqkwiUvNjE1nymQ
zIS2aNDOlMY9jHch87bTK8+8FzCCRjRWZCjOigE1uuUtml69EV7zLsT/cnh9uLerzi0Nm7galFw6
G55DSit0MHI3XuDsejadptRUeHsIxcY/Vtki/peaa3YjN9/JiP7c7TJeYD+iMlFZI/lo2r0kzV1t
Rn7EWjTno61hhaVgwIXDlfBLqRDw2Jh34ErqLgPlIXwYxfv4pG/8dgbPqbuEpK0MmLT1eMg81/8M
f2ECQF5EyeZZNcbawK5Qn+UmxjPDotpZ7iEYfvXp3ATDYbcoxHs3XJSzHqMOCwKDLeuPCqRnDqlu
gXrXG//p6ZrxqVSw3agO0Z2Q6NNhouZBzGrWP792azr3f3i0xtVp2eZSV9SqGkwG26WWnOSJmQil
XzS4vPimtHy+LbZyCrKx5tGXy5XOIIhxNcGXb6OIORDfdJu7J1M55xxIaiTugmwzEhVZpYbj/Y1w
LHClwwTjVpRDCYBFiQ1EvrLS58po9jVkMzF89IJziSgjzMVNkY2zosLb0jyHJIRlMiTxTITiDOWp
f4nwXg42HvBmM8IChx0Ve8/MBBGEMCXWqmE5SisjbRaFwlS9OPAnd0Lj4burjLjHWp9xOQ3mu84W
ONLzDRbu1HAspxwxy8Cn3lAc4L5NX14KIJ1s0lLo8iqQaQ9DPM4Z3baqgPTs2eiiCcKqxHGCr9le
lz+/Hfm7JlVT2QywGoZ9fI2op2ZoDuRbD2crtTlCiZ2VHt4NGOC2o0GB0RE5Xejo2FFtPcwCk/kg
nzqI8xvsM+D5bkUSP0bn57v6vmj/721Z14MgTSkifRwF4zDR0vG0HYbnPnrpgBBAOETITj6AoSky
jTGzZc/HVUKy0kDIE4Qx/ajZkvtHpFiqzFNuPHedsiLLcing8BM1q1C9FAnibNe/K610IdCLQZip
gt4B6Q/6vYILDjNae6JtCDRnqU/DhieW5c3MPltMpCZNWebjs2sa/3wj39CtBQi9QOAlT18MAYOY
DGs04POMYVH3T7VQFT2BZUpp9s+PNj4mvQahfHdkUg74oYyY+Op/phn8m2uqlB3t4/tIJ3UMsdoJ
HdO/l97ipooSBhHhxwTlpt7LUP2Z5h8T8Nsy3h8NwbGCvxB6KCHuQQxJrxvrZ1kesY1+ApAJ+U2l
TwQx+4jgv/Xe243X9l13+OGtvY/3PnTZrhh3HD/RcA7XrQQ+PougRh+QCeIF4jIAnsMvki2bviZz
ot8FoupbTcG0mXzZbAwSUvCOQOyuX+3jeZR0MasN84jk1aR6icx1WkMAF/JlkEBv1DZaGyl2LIYT
/sBDhqbxf3kIIAwADcwItOs+yC2ZjBHJjMbJu2NEAKXAiKO1GW5deCK+ey5AdLkP5t8mRk/wevQg
t9vopBAWG3EU37idqQ26fiI6NGgehyHBgr7q2FuvL5Shhy8ky+eJ76bk3ZYPQMOlDFa0WhEbC0Jm
OAENY0IE6I3LW99tMB+vf/VG4KoD4AvZeFYxuK2FjRr98rGclM7C0RQTW4aF1a8EFTrQQ6o+9g+e
/gsqvT9V17Mh3lCijIGdav/Ck7fCpkrCCInJhanaknrMf0XdGn+q8hj+bg7GsffvNMteGLYw3EsW
EzD9MZlL4l3ub5N4ro9nn1RrAqc1h/hcAW/40dj3EMOhXhl/cmywkj3eVqXJp7socaDkmF/IF0YZ
yn1GlkKzzwRbhOxG8Gm+7NIFEKP/WJoz/e/7xm230jI3MEqM/gX12asc1CsC1ouej+lcsAbTx9eu
9B6sTfWQbisnfKmj+zxa+RhC5sQtP4CBUfiY5dr8O5qzGPdbiwhXp6vvXYQ+f0vCZsjsOeCod7A2
7DCo5OLF8BtPrHKyoamOIgvJzvg17AGYlWeLAue+Oawt6wDKAWEKXeZa3ca6k+mQTVH8WCD9x7w5
YtBvHrQH4x86omHrOZ26otoKwmMY/fVZmBqhKiLZ4pgmTyU0w1DH/aPLcy85i/E+EhwKi2pZ92ch
v6h3oK4gUP6r153C8KR4K960otw4Jb5hpwI0fljaV8B3qAuCMgg11gT3cPAhHkbzPHoa/1iHVLGR
RqtY3CL77tfdayRtwxKGiQMbzmMWyzH3OP0KlF8UZsz112pzCtrXKl0lOJ/hC/xUyaufv4VvdkfJ
MC3gQPLeID1PX8qH3bESfUEQvZrCzr3UCdEqj2C/lgABsJn/fCWkKF+/eoIQVITTkEs045peDYdb
igMSYHdVgxkWrnoIWifJZsi5CuNuXLkxTiXxyY3/RG2010JhIXp3nbsPRlKgIRmP8CcZVuvCojUZ
zdGWIEOcw/Kt+oUQrOphrSRrPaAhz14iWgisjZHG82X1lLG9d+n8daCgymVCiBBbDFZyPqwCCPUl
RVOAyTlDQmzwOSiffVhPLvmsyT0yb2/IZmMeLqrhwZS3ofEssDt60+7NBNB7kLsnz8XfxYeaZsBR
p2mI78wOR/n63DJsbKjUE1J9wvSvSmqxkT5avb+uht+K5i+9ejNU0UwyD72aPDRCOmskTtdLEDhD
suiSznGtdSySxa7PB2JVjexOVS8YfNlWNNguAjUj+juRIlV4YaN+aGVoAGE6L5YVBqp4VmnutMl0
FiI2UAIPn2ZcnvF0IldOPLmlExSOzoZntUSzpufIAtMjjVcI4T7B3BXbqRV68a1TSTmm4nttbLTo
bzmGM1Vb1eWwTIQZLOA+v1j6yVVXSYZj3mubYjtMYK6dlQUdlXeSKyW1NeSb+cSoDU1s0m4sr29K
evjUKstLJ0kEEtPnlRx0hZmW6ogFOoA2Tt7j+FuQIVoyas5wWR8IqaoQPie3ou2uhU/T/IlDlVG/
DmNKggLy+cJx1raiQfe6m2TRhjfaqk7hzVLS5Td4iYx+TVg5U902CY/B9+HLDD60YaykROMSCa9e
fjYIOseau+lQCVPKmVDPVJJeKYdUBto/P6qpp706fTl3iV2Zon/wmbn65nuxqEqkyOH0pDxiq/pN
JlxS74Zu8Luxy6fLXLXWSly5ciuL8S6A6jKx0i3o9Y1rkSz0VluYDDF4D0Lm6MJrnv0ytGw/qQj0
asnoSYnN4wA3T2qrmafKN9aK8Q1My88Hfbd4ZzLmQ59fWeUXOFUYuXAgIVjk9CCZON1jrmOtKUhM
96QY+wQBquLux/EUxRg4C89862GGmbL4ZBFslFE8ESyMt1SwCLutb6wZabX6FPyqgWQmv8b+39Qj
9voykFdKfc6iR636xRarWE9m9SxFDxXa5F5di4OxTOR/Jhr1dJwX3ktnHbXovgm2hL676j8TM399
qSovSbtp4L8X+htEQG14EIirMp0kOQ7jVujW8q5QnDHZqNmq7m+9y69LxhCxPZM4KQxibd+/gQ/H
hGwUcufK4Nr9uq7PUk0CaWL9ri1lXiYY50JF7BDt+HIMf3RjUspzculRhOVwiNtnGd44ZY1piX5a
wpIE8UsjbBd2AODR1QvM3aJNvCZKD6K4l/uL3j5HbT/3jUuHmrCwIL5X43piHNMSO/BZw+acxRuC
ICRscrsMKjrWo/opg+dt+qBebGca0mKVoUosjqsI9KwH7/X4v+kF9pr1s1lY8xb4IhbA5khJh1aS
l696Ey2bjAg4/1zhA5fol1YPN4WazVTjn9h1wESvWviomvBVGCAiliEsB+IE4aHlJUufQ0W1IS3j
luC6/UyP7DFbpiIeQvHSzdEgpvsWjouWvhVNblt4ePjFcy3DuAFC0epsVmXnFpXiz/vDV8bj9HRR
PeOPS8uAGP/z59EEIbxYNrqtPNIbud66dL1F3vuzTChtzpeexpf7nNhXgHauNs47KO0Ceo7U825s
VtObvH7TwA5Ac4ZCTNl1qyC6rRwIShEzV5gJ1ZzOBWLyXdmcWGgN59bPP/1abWzyy1FITflhbOtI
wabO5cNCN0fRSApTGx+2zu/9MbDX0eXuPc7YniHLIsEPe7dqe/OyX0qj98taGlNqU4SCe9UQdVWS
14rYJAdRyEDhYmeysMib5A1KLmjvRYGroFakKcQuUh7a/iHaSvKlwQZB0r1zMWpOEzRzrzonno/B
kbwIQXYC6zg24tlDVTLqWH905zp8nZbOzw/t1s1fbfS6Evsi/PFkV8W4AWObNiw54rBDzKV9Y55/
vpg8vYHrBaGp/3lU79DehzfkBeRQuVLWP2x5QZL9gM7CXp6QE2X2fDNbrQTn3xmN842rfrPhKPDj
DS5s8mlc81n8otGiLlGTg3JP69cQXgc89jz+jh8aNLhkss4wbAgZ5KSz8a4gvEe2GSrzuYgkzWOf
wCnxis3Kjbv65lkQ067AwYPOZZGp/nm1FkWmiIWcYvrIkw9hhWJQAhANxhpTm413VtUfyhyBUJLh
1gRDUp4RrzoX0BWlojZL9ehgYZ8G6SjUjXujI5jS8u9rX76xX19rrqfPSpti0RWqftL5rtsMzYz6
OG594xCP9wLm1M5ksdLOKpykw3VTroX+bOZO66/q6pgGN7SP0pcmZ7o6fC52kAlSvKYrulZt1lIQ
FYekhJ/g+Wcl81ctX0jk7wFxtzwSSgAj3Fg1/ukRB3HYoX0NVkU5nvFXsFXGXz+/uq/kj/d7MnSE
ADrz6Xcu/odl3Fe15GtmCSLTSzNIUoX/NqnkYEnVCene1d6K/ieck+8fxX8ve1Ult3Ef+VpZQbqE
xzj665aWtIe3LrEGcmlYpziN0CbOXAVjeOaeRoAJpRrNm6rF8De5h8Q0oJ37+WF8s4Hwfv57U1en
OUY3hZ4Dwx8GePSBioZUy2ZNgNqBjQtXnJts9m8vyKOX0GBqkNqn+vDDw28nkqRsEZXLbjWNjYdN
i27UZza6VI0bG9a3qw+pOlsHTlcmgo/PF3MTD/FfGMcHjfMdUXUZD7PRW0rMnMZtio5BiPaK4TQN
XWC4cWn/22kiYvwTvA358rc+xW8OVAo46EbQFKifxKujRmpDSxrzJD640YZxbkdvYtZUQ8KabwAg
26iWYbsUi5mVYBST48dlOIr8jOC8gA4XaMk2BPX9eQG8P/CrTV2ToEIZMvIxPojriqPtIj/Wi2w3
arpteVRbxLmI9WaU5oqer31CAANXnoej4jqqh9MijZ4z0dX96qDAJOjDZtGtpYHYtwgDiZbc3vhv
UUhOkv4e6uSkhdUm08eHQsKD0age8hFrYUOwBzCGn3/Kdx+YpFI9cFZAjDavtmRBt6pk0LP4APBu
xM+evwHmxYc3SW6tqy8NL7uGjKSboggziS+cbxTAQq80UBUjaZrQCbj4oDsMCD4vAFU3k9XI/6Db
/e6qeNLomgKVVMUb5/Nq9mo1UpsEHYjAEsGitc/3kz1brUGTc59kZen1Z+V9EDERnvVnSliru/A/
srON8gZPchvrsJ+f+dclLU+Go1h5sLtDp5ru+cPn3Bu9iETHjKbYVwg2Ge/bOBs1tVEGOnKbSv2V
mSyR5jmlnQP0qSYT5M8X7BRNcHsxdQ8aW2XTy7A45m17KKNm0gcK/T/JX/QKtftfjXbBABgaG8HW
J+Vy87+0M+FolTGIwAHQIIYR7ONqR+evSK4vquFOFZdh+JJxtmfZL0B+mhaDhgzTuwr8yAeUSIEb
cf9mcPPz8wey5wd//n65DDWzpk2jdPm9rP7wBpS0yopeg88RacyXgmqrmEt9XAdF1jBF7yg+fMxO
zikodQi+ZUCxv6BNUBP/QaV00YVd6RNQJ7inLJDv8sqbJb45l+OeVPbWMSNErDR2pkKZVSnvf+iK
QMWD0V2BMpjJBRBXmp+SlWghGBUeJh8Jlza7k8ksfVVgBjJnq1MNWuCkG4nnYjseFAG/Q5DVxttm
1TM7XUC6c4WKJXYPVYFxT2/NRcVjLEvCmgX+SnJpK95l3pote+J1pFtFeTLGS1V1aOq92VjlC70l
6SldRvVTaBhMBnO7quZeChEmq+9bzFrK+I0Uz5zAZazr8ckcsRFMGdIxAALIt8n9xAFMJlEDx9Z/
vmjzb0y5oOFrld2d4uFvHYh7BFbmeLKCVZwT9zVIfwZJYJBWEJ7Bt1bK6UoqMIWRIK+7a0/UnDB/
DQVjrifohYtNGFu2ges+RRuy6WxmGTBsmjbaphEBS/Xz1CT0Db0pivICbKPu523W2xXWbLXf26Qq
T+ij7hd4Mm6U4tmPGuZawnbA8owqsm1jR4zfQhXqVaQ7eCmUTJqDdC8zxdTFfl6NJINBuZTQRvke
Jmfem5FfpkYlz2diJaBgqubVxuVTbj3dIJvrJlXva0UvA4Bx6gBU8x2rVxtZJ6mdYaqCf6zlnaHM
Knz6242ZixgBTN9uAzu5lNCljkt05Ua/0dzgxqn3tQr5fAfXX66ea1mmjhN/4xXv0LY5cd3A+JtF
DyBJNz7RWxeb/vqHL7RTE2VsFCHc6dKmIUtA0557cGldcaFhxYvMRG9mYY0g2boEbaN7Ndy3bMDs
v9rlhjwnuruM736+p29vSaMwQjlH2Pl1qnDvGlWl9UY4mc3o6Rx+gk60bLPMo0e3vXFEfGUrwgEF
PfjPxa5qzFQf4kAoleYBMz5iBLG9dd4ke3HchfbdXWwv/rjOX4JsVo+HwbbnOTlIP//Yb8rATzdw
fUhpkmtmWtAEu7Q8Qw3Vm5iQmzu5JqQQc4JgDlfURAjoIrupPIZWia3HzxJBHMazdnMePNWc1/s1
tcOkLTeoAfWrpzEYmcIW0EMdswirUys7L/eS91hiKviaygn+HusQDxHuMUvJR+rebjyM6YD8cn0s
HpkEAd8h7vm8GhtVyxGPshp7SA6+Ij5QiBtId8vEPGACiWMYhuEThdnfZ8UmYrSBYYIHaSAwbgWi
fLsKP9zKVXneiWMr1aMAtNlMYlYpiWZAS0zhreAxFpY3fvi3Dx5TP1URwZ/RF33+4X6f4WdXc7Wo
eQkBwCV33/XhzFKOcLaagtgONN/sgSCCSkeIRnPjO/imVEJ0bqKhRj1LL3K16yllrwtykeUHFzg0
T1Yoz+xB646t3M/E+NKrBeTPpxs/evqHXr9thMOoBXXAY86Uzz+6kVJBizyteUjsPyMBDERWzgiF
+BPbh3Q/rPbMYbtbn9s3kIOsKvirwStU+cnXdRH57oPIduY9mOfsAMjxaO6HjXwuf3cb437YDJvo
cdi4e+MobvKdddQx1B/XEbEwCYFdjAYfDZhHRGFtqoOxMFbKKnomL2odESRgXIK1tVc29WNw8k75
S7aOHty/0QOksbWyCYlDtAiCY3S+Du80PN+ljXq0yIMazzGBNtoh2Pe/vI257kXbXOerdIUj6CLY
SUtiCI7Zulu3F+9InsnBvat+6URZWKtspa1Nwlb6k/vancejtRIW+gELzTU2MOWyuQGZXIcETVUl
XotTfwE5k39drdNUzuukDIvkMCVCkJYWrVSiRYOZxiCVjI4WO5GJJpFlszJHFDezXAhDjmfOB2HF
lDD+lb65kh3iKc9/wRxIhO5jK6h629mgz01h1ncrSEaBttb1vdct9OZUtg9edqPbfSe2fFl6H37H
1Xrv1Syq4WzFh/J3oC0gXxER/gKrIibrB6+//0fZmS25iWVt+4qIAAQCTpk0SymllINOCGdaZp5n
rv57cP8HVWlHZfzt7opq20pJsNl7rfVO3jum2GDE+mTxz5FqifiRn1o354+R/jMrIRuUe5BlsT82
Ua568LEgXxERqzlh7OA6w38HoiXgg7VPE3xGHNHJFMVgjjLpEpWUcfD/baCI4a7s4+uS4NNZl2Y2
cDCX4Ku8TCKL9ZV2TUEO0Vu5OKfhhcCIFLjkqgWHJay9yfZLJzt7uFGfppvwnr7+90P6P8zkj0sF
GqaJ/BkzqS/lSOqnddnIfUFDna0YI1s+9pmFh/tufsLLJxF+LEKamOmW0lkJyejMiEBRBJDWeUxk
t1aTFdV4isS52hfqT0U+LNDaEEbT1cO619EOjcWqFolZKc4L/yXCN4LEDVgzmRCDJpBVifBJIpZE
INtCJqOi8A8MzN9bbGgB2qvyJA+LTVrjhItSi2HFg2NzAZl/Ik9muGPHZJ+NgbjL5hEvtkbxPn+J
jkzGNnWMRzIAwqI5lj+pXoeIW52qVo2W1b9j+rCiRu3DBHN/jHGNDTSMhXpVQIv68VcWz1xoa/R2
i2qrdZotw8YueqokxomLAGo5vEhv+SSHvyj3n7rxNWEA3SjZRgtxIaSslxREvxGkxeRpxJRHVgkC
T0lQJuJ92do5o7/iFmkUysm2lM6iUeJxo7gRU+W5EJdlGgO9tWeIS0CYm7UEPFOcdxnsGZiBMuuY
RYk/c74dAwyKAA6lCs9PKO6p72bLWwUgBY0wRxG58GnMblqQ4MVFtN7Iv/bOgkMn7xH9boXacAbh
XJGjM2CjJi7xwUzcQDZsQ4+QT09WQ+eW/grqAxY/ZlUsrWWTPw3Dk+/7rgZbELcaOcTSRLNHv7kw
xYvoEjI9Xc0Am5/n2Gi1+3iBJah277BTVzsUAZrsSpV4ALAFTrKW2PvJMumucmeHS9rakX0lX9rj
C2a51oTkgEU1RlhbxaWLH79VM/PuwcFqSDLZdCj5EqkPp6mc1klMtgL+yp4E6wZR0zDZOK5Dmx7L
W1et/LF3KiXd6eHS7qv7spK2XdfhUpo/5VGFvYnqejiXGyPP7+itMwUzq/5dh28B9bMYhI3hP8X9
SSY8q8XNSxDMFBemlMkUJtAmQwszyM5thw4r4QxYhmsGoe4YqW4zt2rqiEIOBpZQ72s65GAitLgO
VlX2PCTrbvSgWxOElTnR0t/KQufExLeol6r39iRV4bJgYyJbssd4/kzW7ew0H9YeihaF7IHW185y
KG888ieC9uH5OuuWgSKrujRnJDNO7uIgP8/PRVWFaxpEfqBYKi6igX58QP1l+S/4SEnUfqTYQQgJ
aZ068oxiZBYMrXUYNvPKCvmBUvaYP32Swx0H0/QWmByUK4OHGndp3h4roREYeIEAOVHfJVIZU+Q+
SxgBEA8K9gCpAlYJfPrmfA/7CYVO+VAYCGLEQwzkXevuVY3dGFv0/IEH6a4peKz1wY6/VyW4gSve
ClKqnDMMxMhr9K5RF6xapCtsvbPgAvC0KSU3mvebvl8JwWMeZOdcPaAJ0yegKyOvOt0IYmVlA8GC
xHQxDiVIKxYLzKa5aFDRCXWLBukpHPG1avXjYl4+cIoo7kFWuBGC3S4RkviCPbtx0bVG01maktWC
oCxsq/2nWfzSVy7Mh8JaSuz2SIZnxFeH891O8ADTN0Y9ZrFEi1n6VuwXSDE0V/DJrZoe/oBxG/Sc
LBnXSqLDSiLhShaeFZhmURK4nQRO2Ar7Zjy0AGM+DAS12+D2YYree7s8iAs0hsgyJ/EuSbyU3adR
3rt+aXfqU9CMDrM8JCmRXaBLmWlZgVK7oa4/xwKjkzqxm7GFIK/ssHMrc+L3WNiKmtqaEm6i8hut
MCXi3wrHfxxJX5tWMR0Z4YN3tj4k4/n7jtEhDQ9+fUuWj0W3eJtPGyPB+jGUDnGcrnr2MJmcwsUj
zhyB8ceSsUwdkQ0f/MCUWQ6KYyrNDtCxXUa6Uw0UWz77GPsdfETcm8tcWgf57AR3nl1IAp6kiYiz
iWLwEUcUAIxVOM+gVX6OqkHww3xGkmpdfuraci+kBUnCqX+IcAEs1bdSxj08xq2VhBpt5y/fpVqX
kMDS+MUHWOpRZPfoVbME5b/a7XT/DUPDZkI00F6S8pRh+cNLMfewIKOmltD/lNhpp3NUEWRdQFFN
+D3+aMGYzXiBQlI4y+41idba5Jaxo2nzZmE2ePEuEOwSsTMTufuNUT23FOLAfeVW6n+p+VrpnBTT
9dBKacSJDkwd5oUCYBTp1ndMgxnfiB1o8pPAj8PKj8CDkzq6aYPNCpQUl4ycaYLs/oxStUCGlhSk
H9i1gKkVrM/+PPTEqY2lm0IaUD3jOUdNlCEKjVisQ3Kumbr5HdJiHwdAEmKIsyY3RSajkL+fe6Ur
68MakGAbVoMVq/UHGEEQW0NtYRDBA5/u2NuWPKcJ0RNIWEsJjudWhoDih+JKrX8EceGKQb6r8mnV
NiB/QB4y6zlXZFeQ0x1ubjqIF49vp7yJwc/cL7a6ym6KRyPTexXWRoXpW50QDIc/Kh9ZXBJ3S7XS
E1tk8E0MWC8S+Zl65sp4cKsqD3+Pq3Og58esQ/ja2HpVR+DU1U8lvCgjmWup8lNkrihIs4HzGK4C
+Cdj2DtzaQIAVIghEpnckorMnSuWUI4cAyeBhgr2rIWDqS9ZO1zJUj2MiwWlJrzNgThlJIQY42nC
T6MmL+Q2lmfJj0CEV56/nAuBZnGDvxKpb0+Gl+zk5FaJG9Spv3fwWS4JQXkSzLo6zEdAqvmf4wKH
5GyilBUQ9BLH2t6mZmkbQkeK8WRXbbvxMOyXOGcTkjf73prfecDMJdzOrqqzb6IUoNCrLSgIC42A
Rw/4xT+1ReNA/8AYvXKl9n2BaxOHv0esbzce8AbMcglSceECn4TUDxBspGBbeniKM/8dh8eUHjMR
MmZ/zLQnpf6R17vhUDfPRXcgpzJobAj/OHYJg2EaNaNYDRHbtDS7MHikFZnnvoYYBpRRSJxMm/1Y
f41q9yPRpauSNajCdVYsNFQmFQtEecVQf8hp+TSRLNFJyk4s+x9dSGrhPLhMFFvixyzjM3upBvzz
3wW6NM9EvtbnsBtBySDO6/rya0vWCKUednF6BKGjAtOoW/tH2gx4tb5z/C66O36TQ45TpnT777dW
vnvrL12UoI/LKpFLQqK9J3wv2CaDWbB3UsqXotlEleP5nwHSOIbTiIIguTFSMQN9C/qVR7suusYU
cPGujj+AmDvvNSZVmPZKMW6Rh/nffil85NVWnvZ176r0z+1TH14Nn0loZlXB3GYiieT0rL+R2P39
msLdZCQiSRrmlf+eTAxhYoiZJgZ7bTgylJPDs5+8dMxFyRKBvIE1bBlbC8gJ380j/zZ1whhqqRiM
J+CVfLmi4yJv6hLxxY6kFRDoWAdrVVdwr30fKuZ3JKo/UpZ+9/NLBjAyo5/Zff7L4pEWbVEpysAk
BGPNKUUGuk6xP8FqGC5G6BR0IdF6KN+yDFYGrg1NkbtG4PjFU6E6RI+JpC8F5CG/KgZzIsfrSf5+
FYPn8SSJe/1W1KsUqoS38tMjLTKHiyF89LTMmXKpp5PSXOLuwxveZX9b58pWyh3P+yHMZc88Zsd+
w4C7HdabEk1F8eJLtkwxpWOgG93C5cVbruXZn9i4capGuP3qvr0vAVHafeM5YDHiwlkaB9CgKnoN
sLGWVjWRZJGDcaiUr0vFDvC9xrcP5W/zQ/CcJtwUraviUBefEt9uI7yl1gil0W7UTvcrmk5V/gib
9ZC86JHbBquaoEeBCCB8l1PbyHYStj6iU+e2JnBd7Dwj+g33qGsc4CkZuo0Q2DVdRoSKG3lH7l1H
iNodVS8rWU+PZfUhimgqN1J79pfbKqWI6SH4BU91+piqnCOyYb98+e/H+G+wJSM44nXA6mC+fmXh
GImUNGGWGUc4rwgKE+82oIUI9mKwxmpUCjd9eo8VipjtMG0H9dgI66W8+eZD/AUrVCS8FA0yRbC+
/kNym6X6RKKH0B2oAey06i1FejdiWlyJzg8jjImRZCArzoD9byw5cBCdaZkdJ19nC8dXcmlc2wX5
e+z/7WepCmsP6W5Mv3PufO5rIm8aW8aIxG8faTRaqE9pQMO5gSPmrvE1s+sLR5zSk4KMEBQbb028
+mKBKKh3bRlsNO9kCNNLE18azlsBMlfYVbAOrjlNXh6MH1Fk2IKMF23XXaT2OGIuVASrfmTvbyB8
MhxRbZGxgJZx0Ax3DfAsJ8UajqPr57GrhC+qt5oNV3DOHsZ+Hei+m7eNWwkV29wl52CP+70h9msj
WmxRpHoe6nrRRg8uDz0xc6tU/MXpky0PrSyYik7TeBmwW9ARLdSKYuEEZ9c0K9gUY/JOM8Q0S0rW
aoo51UK2fJVY7gKNHgIYMUdlpcOeY8ZUEALnHST5pCTdeomhoESqyqzIeOnHW6tWVl9/yslTOGsU
+sySCxnI7HP2es+yxCqFQxjUNmC0XYidWxJ/Ziz2ubdKsS5PjY84pU6ibRi5j8qYYbuCieXbkBGf
XhyNRWTVwuTm2YAo49oXdy1aWosa1RRXw8vY/9vCjXkZVouu1gZYylBIIg0LDfUlyJnWaT914R0o
mC1ltEfaOkkVNj4k3krVnr5Zw39O8YEOYc/g3qIbMDC+EA6KMvbGgDH6kR1+Bg1k9qU+yud4BtS4
TJRwwTTws1aFxwAsWyDr/eYT/Hl+oNiRcAgC/V/C/fgCoBTyIl5UAqh/jR0AYyNBIHhbdFDCMsFH
n5apqy7/heW09MholpTzYnzPtbtE3HH8DRHlT0gBMAPbQUUUVQM6xJczNIrETm+8gQqp2opoL7Ao
LohltuIZJMbz65u3+9PpBNzkn+/3pSn0SiP3sjjLri+k0G1O9erx6pmIJr/hvM8n4r/LLcKJwccY
gxuYE3wlQUe5mIp9KFAmk3wIuTQt3qbvENC/gBSMtJBeLeBu6EBxX26jMrUJ1MDlb2uqNp+napFx
K3yEtUyD6xsjlNlSrFUCksOXs711///vsjfLIP7xEea1/g9gOAz7sQ81Md4L1MW8e+IfDfrmwCPQ
9OAJvU2hqan32qc3rM4L3DOGsIJbQUE/fHdr/8TkFY1UngU2tzgV4n3978/SC2zYQsLlED3yaCug
wSmjcGTEhJ29zgQrbs/k4JlzA+Api1Od3nKmQnX8rdj7L3dfQx6D1TBBj8b/CC//uCpKUvVQWrrs
qhxGqzYju3kOHZKU6Ez1tbCqTBIev8Eq/vIcMeqguP+Nymq/HXj/8ZZdVYudR5jFvhW3jLwZcEf1
L6BI2I85jprfBdUt1b99RyiQsgFPja/5ldOcx5o+EiXlUXW36Fo8FJKO5n1GIBEaDraxfyhqslx9
5kWwmAtFNn2xhoOnnTztOR4wnPf9rVafeFKcDJuQ3gn8dtcQXpdru8nzcN2frIUQb7ylDsiIPzKd
oKEeOAwZy0v4j8HQCh3JPJ1q83S/y9ahO7WrzC3IXYcXYj90+wLp5HCN7FVh3mQzMn/opmNK5sdH
u6rPkplvmS5alItOe2QSzb+HJjvCtbau18Bm+rO50JXY11N5IOnADXnp1XU/Tu7DXE3mxH0NzWtg
ffAOl4vgXAL76mOCOexSK7W0o26DaW1pqk3dfnoUu9jiOqzx3jhSZJjAgJbh6LzNp2Z9vhrW0wqj
QKd5Fchzb5wVQzWTr8CLMGN6DLtph/lUO/DVCOk+SSaQ4lZxMhtR72tz4mREgtTfPxAUoxl1FUdb
M94wpyvYmzMBToJQFe/Z+/wtU9KtYyecv4HLXMDM3A/BLPklWoe7u7k8MKzB5MM34Tvfpd9fdOD/
dbtHuJ3M0qpXc5K876DH57LMv0Jn4gPiW8CX5aoNa6Asq9sFdmo1azJSePX10jA8/6gf5epKsLZV
3mKEutthlz+m31nbDG3NYTfwmX6jvNblkq+4FvxObjE3MdOVbz6YyaQrfTP/YMI1zUdKkH1sXR6B
7fPWgc0NC3kz33k8nsyAn8T5b6crCHV8VsncDPA15r/r8wUwRLISQhA/rqnzEXI3r/yntk7q+mP+
7YRXk/rqEpgMjjb/1MeGr7EJnYgVdr0W/PmVT8JbkpAIcnF1M/vDN1cb87Lh3dzd2t65dm6iy/44
yY7mfpSmv+OAtYH4zGn/gaMm4PU+a1+DWAXTlNA6AUUEzOlLSEw5lGIwvByfJ5ioFQMgLJDTnE45
W8g/EsTOFXNekd213FYjwZbLZ4JFt8UIVqZprpGzzfU6XiAzW8qR9cZmxEJxTEhZd6I5EcW7wUZc
MqyRZqDVIzwWUE5j5l6nYFRDxEUhD8sjK9OAbRDJ+MVhGSVI+7h4UhOGWuNglrFiJcrTFP6YJ6Ha
RkEyuVgCexafi/nBxz9EZlgsKBoKRnKzB+7bHMWdMGCWG1v1JIucS30wrIKJ916hcqsJo+D5kl+3
IQVy99kWzB9DZk/kVCtitu5FuwZjU6eV4i1cLzBMH/CzZNjdS1eGi3ScabFqsaPSFlTDAYut2Vcy
oqdqg3u0hvOR9omBwgHOP/lQ+9H/NBofm2fgmqplnKu9sTGk0rHJSjLTNBJZAG6Y6KtDTCCuaqUT
QWE4Mcdi5iiCm+49BpRF2jg40X502UrP3/DmNaViiZy9cbNQPneaFSe8TbTDB7bof3mko7YBhFdD
djJ9cVVw3ctK79So47aPBqsUqfl7YRUSUh5put3HyXOeYQgjDoYbTt5KydHKF+KlK445iZxGQSxb
YJA+52ER5hFyMQFXTkHKXKBZ9XXJTbHDkJz5teiGyhwchB4/a3FDowQs3qQyBXdWV8gvXP2yAGJO
oKyl1O3jghpUz93ZObkLXyRCzZpaPKsT8/7ZtJ+DP1lEm6Jmh5NbnEqHkrg4nxRm+EjqJiOus11U
VsXAoNcdCSVrROZviuar7D999dTBCiBAiKi18HkERP3vWlf+CwpAQLE6lykiYW/il4LPzwatCSo8
muL+xqykaZAXTjeiiscY4j5JRL2hryU4yMMHFYon3MiqmE0ruvY9EbAp5rN6uBxOSridrV//+9P9
rRyFU0ozKzJA4tN9Ibcsyc0YPVIl5jgH+PQLUdrM6KL/C3lfnaIJTM8GATDdNx3A72b9S30Kj4gK
RZQXFCpfdVBRWIXCGIlYnsXJIZrGtwITYRloXtTzg461yUCHGeeKtRwQ7xUCEwr2YXAPryBoiQ0h
1tRT4V+CAcJTE+wNbcLKmn0+eeoxnReHjaE+SlVct8IqINddneFz9mz9I/fJisbcaCSIoiTDvmRp
eh2bv0YqnsrQiKGIIPROmGQYfgcuj166XBn9mowDq6WXk9M3YbxOZUesBIQ8uCPFMmccv6l63VbJ
txbH1yr7TCGYBDXmVUplLfTSkoPvEkH+0sf96xp+qTdHlNpeW8jjORQYgTkp2VepC46b5i6Ogmwm
OPKoy6MR4dH2TbX3F0Iisz8F7htKDGIVvlq25xVeCDV76z7D9X4Uzzpx3yFpPQEuB0qhIQ1WzSbO
bDEj8GHKT624kbKz3sOMXtpg+nNW1Cg/cg6QpB7sIWOQ1i/ctGOVa9KvBA+3rqVyRkL6ne7sKzuI
TRXBO/IZmUzWeaj4pf816N+RRCXhJU0dHAoWFGBnDVOkdfqq/ux5EnNmtWZtWBFClmAtsY30Zipa
+YUaJkLgslXP5VWyinhjeA7Z12Vle5/kQtF4KG7tyLvpzpT9pfkuffNrjIWGKAPe3W8tDlGtf6hf
cIWfMCrS42NP39wOHIDVtJJy8VDNdmQAngk0jSZZiYxxeqyyYZ0TbKGBp04Eu/ug3SKZWcbC+GYb
+dLP/+9zzcbs0Pglhvxzrf6P4l8PA9Tiiucfh/LMHid2Dnl7ir4hX2iKVv+9ZX11zP7jzb507DCf
sSjR1PhIvL2DNew5ukJM+RHv8rOxK94le9h31+m62C9esar6CJ6RwMW3cCVvSPo6hpv87fMpXC2h
rqF3wIcdS5eTvvN28ro4GE/FI3ZjF5BpldrB1rukp/A5u+EGfKi/Yal9FdF9/SJf2ZRClRn+/L9j
VkCSusg42XkrLh+SRxJbsEm7sfz/++L9Fub9Y9/9f+/JViVpyFBRSf/7TgmCUEpNwnv6w22WkRd0
IshO5PdFgIvkRFAFknP05jNtxIew8zGCTy1DR/dX3rSXoPSkC0c32KszcuGU7KCmlzLbfDuW+Tpb
+OODftnchN5QO3VkqXNxcKxfelgphGct+52x6cMPWla0tghWIS3MhIxoau3kW3nKb/uLf10vko5o
6GcdOSck2MO/r5dctlpfjq34NLVmg4vQaFW1M4PaUBN+lq/qkuGg3SVWpcNqcDXJ9qcTs4YGWNjC
Wqz9vb0sgB4odPDWQPN+XJwATQE45Y/uvR2ZJlrGVerNxXXpaCciFIgc9lOqHzOB77cqNvLSQihN
1EF+gwWSAyShwANixhLtg41Jv3K8gd4OI/wkho1mAnTBQT4THJmcUmFBegAkbPBIBX2GEElSYGPC
3jTpdfkBi5r8BLzpODhqE9RwbtstO95tQtWGSwFe3je2clVaUnpBwS1dtiRyU3q7hohunMLK5t2h
S1J3l26JBfpMxmf4cUHRm0s2NLz6kwQ3Xj+JWxgFveIIfOfR8RVrYMCJUUB04+joEpMAwp4M4Ev4
XhbmdI8lsjbMBnP5N1wsdJd59loige+MJo025kGKA7PU52KlvidvOPxVn2QZfmJM0rv5BgrSwCQA
24N1zkW54cJEXN+YmqNmaq3TqValWjgSspT0aP6jJY3WL+kz2PTX8Gnc47Pz3RM/70xfFhNcMGjL
7JIcn9qXnWsaBd/PJ9Y0Oko4czxWCGFAhOvou1HU17oOmwtkbiSeK3C10eouvjznTWNkROEa3aFx
l4fhM38hp/az/+GtsGWCH9zt08uYmCjarNSks0MwAEfRZK1YpDTSHTJrt38mlm51rneu9sZbcV24
WEI5lc3hbjPsoJmEfG/78I3pq23FqmlohWPkQr+BKk3iPOMG6Iw2VAl+rWBZnoBFV7PBZr5PNw5w
vNPauvnevEgWGA4uX40zQDgeWQXi00A396PdizaVAYbmqqXTDK9zmwDElWp/6+Qq/+Xm/OuKfTnD
Yl/xsMBp0HTbymrKzfZX+WtxKnKTznd5lvl62i6y45sGi+YJGuNzcRp+Ll+mfXxpXwSSMHz+GhF0
lBUZRxDrVJa2/mV6i8qNsoKT8dJ8tnMCkQJ7rDJl3Nu0deLGlmdjSfYubpgbblQK4M3ypzHrqGfR
VLbLPuDTiJE5vqOxyvM9pF6eZcEGESJW5oXeob0sKF5ejdf8nhB/cgJU8W/RBz/sMFn4K67BUZJx
A47jvQWXgWnXS0W5uyq2sRtsK1RNVnbPTzXVLclkd2lYV3fpBjNIJy1klZ+kG8d4gFZrix/0tToO
K2XnfdMl/a4Xvzwa6u/EIZ1qknnel1EyCFo8VpjtH9NfyT66aifSmtAvwWdVcWj5pXsOyRgWKKQL
mVb7FLf4jD7RBLsGUyITOdhJ/Sw8M7oS7WsFH+Vb/xmltrcGFWTpoP7dh3u40ifvOc3Nz9KCH8JU
DNkE5epzN7/GTdhCTWwOIXGaawjhJ8KIPlsztBcWv2vfIsezpGdC1k3R/BFij3CjNcCILt1T8yIS
hMIKvpV/c2X+rBJ4kpcLjqElVessXf33CdQazTKR60za5ekuHlp0qj/o0AZ1O7WFvdcXL9+aVIBI
zJf7j9vB/kFuzRzM9LUt7I2+65Qgag/GuthE1+JquP0taKymsA3J4ThqH7BSqTKrd8oAiviCtaFh
HQrBFqttp/vUMgp45IA2K770nFa0lpOZkToLCInflskOcRSPwKD8VxctKLolobWWzsSM8+8j/1i8
J4wEP4wnPJ8T1RYowaEcxVb1oBW7M6Pyd8UJyWrwLO2mNQG54ZnAAP+ePoTCSTo3yzY1fNbOSeRi
07zGB0Uh2ZdUZXuhu0oEW20tR5/QyeL+kPqbPF4Zy205E8GPSn5JoPbr+wx5QwwPcSuPq6p0+PYl
lmRUOza4uIE3BkbmexE8Erdru1gquOYyh9vMI8ulFa/xf2/zlQbiv22PPg5HmOhuJ2uw9tCfTeKo
uUyLVXUi9PSlX1U/mY8C1iDkND3NLkEsLsYbrvLuYiO4xJBto6t4x4cvEI/pUdYtdH+CgdhoLhRE
yH4d5yd5VdjEvVBXyGfcXtb1rLywlgdl9RIeJ5CYoeqOEVvz0oIqik0j45nJkt/rl8Htz8pBOQT7
YI/VWrewpLfgqdoz8xJyHqz8RyfPBwbCye3CjldUYOaqeCkcWGrMSZf8VoP94QW/Zp9eA1qsuXil
iiwfi7lVskTZLcFiS/RBNmS9KXSntWLldwmSs8WEFdv7Q4i3xUbsD5luQqBmqhTHsIItrLR8YV3t
PFd/92/y0+KCNBOqEAFPIipxs/pAzOBtWn+b3tKH/wC77Bh9Q+gNXQa25GeXj0A35yrq3hU2vROz
aJdJ5Ynen9XDNOheYyv9mqGFOfO2hewgsVhaMOjeiVtjkdnlKnKl1xj3fbjTFntwvZpn34y7xZvx
0d/7g7belCYSXm7gftosyYYx3PaOZeapPC/WSmsTTlxxFLIywbnnwTUnYAN3zNKfDA2fOsh12BaY
XC7IiHC0pVeeuPQcn8USaa0D/NDN70aET9YAg0PpbM/jEYVHVSDyYGEgLGB8WJR2ibM35ggkT8GP
8W1Iw/BEeAUudkkLvmEt8cvW4Xbiec1hYmk1AomZ0K+h1KHBbXbJafqobzEyMpdDhbu2HFd8vEi2
EomvYHy0XIF79Cm8ZvZiXR+4PCfh2L2mrHsWxNm/8wOHNYmorwwiywP/aJQ1X5ueI+nd4nkAVIHl
a6qv/Y0yVd3zgSPmk2a+gnRH6fpBCTtBVbFKqhEdN2KLWyi9En2ictF2H5o7gy2pIzKR3+Lei9DO
yc+T2R7a+3hP18sHYoaf9VH+0UprEWLGFfO8ZWktkMeEkOmdEiviN2neR/RH0fHoHwpvtZShMZGd
syC5jUF5uwJjUc179o5g5Gd9YcebrrIzs/knU+eZf/K4r5v6IPPNfIvrpARrn/yZ0uFT9sN85aaP
4RV1UVGtuK59a4+qXZy00uFCBtWWe4fowwjsipyUev6m+c248CRBmfYihw3O69lU16xwJAxytOPJ
JaPQWKxnM8SG4wDbPaeRIbGt4UyzgSVMmHHzQcss2uKDS6xxs+zkmS0SQQFPHdQjO9zFzmIH2l4D
2+Rb8j5Ajp6IZ2cXwez0VDwpDs9JSogYrBDWfgg21BEtBEvOQkh1xOYvPgw75CHKxnM7S92OiFEp
GszG9Pah5a+epBVWlZv6TbrXb/ha0B/IzyHXWwYD2DaU686iNs2ooYXJ35RT6+p7nmtvLz7TJSgn
aMM54QBMMCw4UPMw9x0/PS7k2n9qr/Fb+zRutJdxU7rqo7GKc1VTrtS08sOh2jZ3Ivxei3NwNt5V
1VpwWc7yawO6Y1B0m8NNYe1v1R9oN884wUoH5Nz8gPxJepFexqt0ID4nOaMyRG9/b7PZeCB889/i
wsxCSwF+4jJ9GgQ6mt0qcJQj6Z2P6b50tW2yExxKiW28yY66O+7bZ9EejnOI5RqPt7X/U3Is3DTP
3oWa8UlnwbuNJcdABBYdDaz726hvm4u4L9/rJ/Wl4mIj1FNOyRGDTXqTOWPhStaBd5Ld9mSFz6qd
7vpXWCjn4Di+EXS3pdIzybu85I6xRIc+uCJGwZzTraXZ0TlywlNADZc+LbblE3vzsX7CgHZXrdbR
gbi89QsDeSvi75K3c1jTSNoAG+5nbCWvM3yI2IyafOGUrmjCJV6BjFrVBXHB+XfYUOcKa9orimFc
2dn2d+NO/KBdQ6Ifuu0aVYNJ1cncBaq5VcGvRVqW8RuEntrVKnzmVpp7qOoAUiuK/h369oe3Qz21
lnfKruF+8AzCLZilad05bc3yhH2v5GRO+J6sFTd8r6/aVt7LdrSW+UMcWs/jh2Av3tu1tsHsUz+u
+x3Rex9zYQEihiv7JX3OeYPla/5Me3Fv7u3zcoeHmUhV0ZvEfdPPYoP7w3/Pr3loTzfyfh7ibnok
2+lRPxNHsS58V95Ha31dPzercQ0VMoApbyJuugj+OnnE8ywR23p3esTPzaNhL4Uo9gjx5KfZPwQ3
eEmASLW6oh7HTAeJi/pI34uj9kg5kBT40HiQ2wSRTg/vTenM7o7zwUyZVu2J0TgnxWeDLCq1ZGqQ
hW0QgtRg4WuptyKzuZ6VYS1TKyDannglWF6FO/jW8pUV15/6nwTUjIolvWAuc0nd7hacScHZRQ+Y
2pFJasKRSXl8GtCLcAoNsKnN5jwcknCNqYX2Q/t9N2AoV5eQUMvNcm0soZyY/vsSXcxmK9tcNXyl
H+FbB2ufJU/mwxYPQkRl68y3qru4blaYSfwIdsFO2OY2uNZOsHlvtbfo7ukhH+lzcYtdYDvafh5h
qkEApuTeEgNn7It7euoe3mtzr7bzz47fcrd+Nh7cwWgHqUz9oa9ZBT9lyWk/DOpCwSIHoH3OnzJn
wPbQUl7rwl5+NJgU4jyL5PGefqafFX3xehTnW8cdq35nPmjRzwGxwWv3iLZQUe/iq/IKz3b5Cod8
TnzNzBBy3LP/2fOi8+JWbL2P8jl+FjbZobpJN/TRzSq5V4eURfngNt66e/uzuQz3JcBZaIrucATB
uMpmcY4/J74zhCRXJQJh7Z/k3C5fg0fyCN3lDibrbnqZt5jszIxjwM0R8YFLNcia/mggfFuIH59b
fvGY8bAw75HN9spN6V4wnCmf+Ig8cyfQjU5hVTj1iSvLV2Ljfp2Xx9pTiLp3O0YCBSM2BjxjZ2rb
1hbdV67U7DRgh6f+VaBBhQS9knSHtSuvpwccTbd0F+wVohutcdpwuIZk/TgLJ3VTl2HrKnjAh/TX
2s+WWx08YmZa68WpdXBL3DRuQN8BB3uNBXH+0tNhAfFzZrnD/3F2nj1ustsa/kWW6OWr6cZtPH2+
oCkJGIPpYPj15yJb2idxRrHOUZTJ3sm8QzE8z1rrbq4YUM9uksVywD6SmEOUlw72pUwfHs5evCOJ
jHc51MIRM25EMu6wYjdmlHaxAWrD0ZlnHuoy9aQPjadO8hEWYJVMtOURe+6PCeeW7fHpvK4c6S3a
mDtj9RLfYdgctrs4NHdpMIFM6ctpD4iZPWbwDH7IgclnU+zG8LiDligjinhFdfY8Hsa7aFPfwgH+
GrfPLaGhwbtGXCASivpnSzhJyqQXUtpsygJ5aYOkKUCuN4LHn7ZKe4MuOA9a/2oF/3swUbiagLYp
p9CX5SWUSgxntxFVF4uO6N4YTF+BWb8GVv97TWAIf15THiuLUoZiE+bFNlZw9n1S+Dh65o0FhHJB
JDIZ21jccY4HUqD1nACL5hA3P+ue7JMLhOW8sVVYpPGZJIrUVXil01y+v3GW3/TFsJwESVHAdGcU
6c+zbJoSMPOSCetCQ1GI/Eo0CguY8q69nN2E4nfSAaMxvewwjDGkoB/e+mQDV8BIzo5Z/+jFBk62
yvc09nlxgEnsFlCRbpyl9s1n9sdpXs0MxiTrMyU9SqF0QrcjorY6s80JzTbFIYYhf8Kh8dHG0DmW
mlVjNiQ7d54Kx6JGMaaZbp9t455mPn/Si/cEYn2bHrL0Y9ZnGDh6pNuh1hE4PZM4FHV0cXTnvQuh
1SV8dgUajtHs7BrF/pfiHBe9x4uodgHJl3k+Z0RUaymd4xkz6ygVL32qrIXLnSmYPF01gpD3QmFq
E70fZY3UjolcPtHBbURFVm72iSPR8mH+rF2sBcEwEiMYAb+RePwQMVnTCPoQrFPndsM6ka2O7sUA
s1V2Bg0CQVVxeXlpEdv2LB3zIXKJ/IIRViAoqbEpiVCeTdwiBi3qZf6r1OnzsyepsjdFu3gQV7MG
zCC05QJgohtw8EXriMx8UOD4nCEpoaZue9kpEW7mp8jKJYbODKkuiCrVxjMGGalOYgkgjCazhUke
DxJMmvbsqCfyiI2CKj7HFvVsR3Jv94OEIpIzLXvyWSb3dNYI56MFjR6nHDdlOOgJQLmqXAho+KGN
ja+g5TwrmCxvFeFNnyORBI5+UuHzRIhuOZuU0WG/FKU77Fli0n/UlIFLaSv6JktHlz86ol9Pl4s7
nwgW1/wHRGnBW7+UcLKajaASrcx5lfLJb/HiwZPRE5q7EW2FVr/COyWQYYIwfVl1ieoygWk+RCb5
Zhw91wXCs/Zp0lorKZeJeWQwwBxDr71SWw050e9Vu4oZxIt0sOcoIrVK9C+kPCQl/4XCJgAeJD3E
J3Udt+byyCxvDgMyGqKgkX/KfNfHJNsx7RMm6pnR+ifYjkrkSrHgF8w7xONrgkwQCy2rphXpDBKN
PL5Wpp9gqq8UpSPTec/hQ8OZRrFS77pmXJ8lIcia9rE5vqPhmgysXXJpda7hRz+ZzDVa2qr2bNdF
47R9FyZN6lSwqXXuuiAREJe4pWJLTewfSQE84R5lLGapLjt8HoUaq9YgAHucB55v6bOnI+Kpq2Pw
LME1imdDGl0iYK1LMa6Kur8B5ZvfrmmabGIJpyqiqV0t8MNJVEcoyeJ6rMZd0sEeMgdbOcXukZSL
R9AX0pmDC5kaK5HQntofMfEdzwzM9APAm0tIkGCAfxXY+LXb9KweMnI+sy5ZDyPa7Ep8EEfJrS9H
QgmL0Kz7r6Htt+eq2guVcVedz/aABi1V33IhLC4vhd7vTyaPEvLhpEQ9ZWpYlaXHQymc7UTDUOfx
3GhusUDlhFVHo0AwO+kW2WvbWSR+/DFR0yNLtsco8SvjWbOwb8EaSbysGK2pHepTnQ6ahMK4LBxR
ViwFH9VoEPC+sE1TtyKihBb0qjJ+Y7WUB2pd/1S7Y+0qWueeE/UlOaaKrRflpjHGQMizr7yK9q2k
EqaQBx2SzuIxbll/aBaaQlr+e22/pr3O+6TOSoiD8IzwkL/65w40VENxkfJY2DOIGw1YJRbAQ5VY
cmbRukvnUKU6AZzcNe+N5JEW1Ep4pK0Y4en9Moau9wNYnHYah37IcA/ja7xRt7pzQm60BTw0xCWq
3HThnBJnNAIsfQR7kdukRJXjY5mvTl+U9cUePdVbRwvH/35ON/biFjR+zQ+aL9PAChH/m1+qL21+
aH9nFCRjV/Td8XIX5aGqHAjD6MSgms3Y7FZH12od36G8ZJJdw+TB2762KwwcdqyZS22wMbSAcKqH
pFgpb0ycGYSpNjOiyXxQHrlNg8eEDyHsSfCz1h+fetY9w1heXsZV4xy3jHWhrlNfMqsqfESi8VJ3
Ove4nw0Kl73EE3i/OOKCZy77+EnVfhyJzSy2iCkKCuWnNvHAXkFUFZT97KfHFN3sEKRQoqt7YpJO
SaBkQQYjIdvr1PN9YPCoNTirrLrT9njxJrw3MDdjQCJVdxMxN0TbKOwPqNUNO/lojw9t6XSv+Vz1
pfAFxo3Kdts/yuq9iVeMvGFMAWAqVHckZOTynCxD/6ytJD7aovspD3dCbqLfWV8GA0H1D+noRopH
JWvQD1z4UeRInaYnmJFULpq8NgCZ4MQIex4HQ3XO3Wez2C3oybzFGkk23sckQ05nW5ruuyScYld7
7nrX+Gi+htGNOou4+LGxGxQlyj0N+HQr8v5vsgALF+Rz7BsFlT+FK7JAo8pjkU+FSalBplDGp8Kw
oQwpJob4vsMgIYpVwvzIjp+W4wwdx0dnMB7+/Wr+XZUrMIpUCOk8KyhsrirYC96OSt7r9Djax7n7
ReTQVrMZ7ph4xKv9+2Di36s2R4MCJCsyYXK6fvWCmEexHQZpoR0EK2v54JbpM7Lr0e099jG4jRLp
YDf0pn8jpAZqEuQraHdIIxavLlCupKSIpjzaJsrsXQMQVOMt1X3g+Pfvi/uFTv/Zc/xxJOlqSxLz
VFOKqJfD4peLRZ6RZooRiIo408iYKNRW1J32Zk7488kGO8OtvN8kTbsR65VM+TBp3ll8r9npRX1b
kbOqtcqhZkRzXiTuSTU9FY1Y7A4L+WnMNdw0IasBO4nZ9pKQQZFrN/D4ud6+vh7CJwTKRE2X/pIu
tsqYGnRRjK8WG6xZ3UtWE7ln3Homvrtvs4MszB7FVIW/tnJR6cQjO2y2lUEm9uBvNRXwk+EdXTgZ
rczMBIc2wlwsMr2an7giqF/gdQByiweFNQFUHenbNt33a621j2/noA0YYI/x6vSmvdIBPoCoLfCY
Igimd8BMv8znI3OD5wRLKsONQfKgcqcznLSASm8e1Or55MGiU5+zh8xuMPCMMRA7BU1v4SiKu8yG
N1T3hpfJyTZwNdf5a2XrpHCar/m9PmCMDKaBz4Anef162OATMS9gfke6kK0LS6ifzP9fRld/O78P
BMIwPrePM9PgpXqV0etX89BBpNJEpgdbCd94l7pT8GjJtkz5Nadcp5vL7rKNHxRpeT6YiEAedTTp
d7p8Y+NW5o356hngszGAUxUkb1AQ/9zRVKFOpF4hYldRCaSvfXGqcJg9u8dkDGZ7IP1EhDKE91HE
QfEV01ZIPbuelkfATVq/vKXEtKlsuAbThTNsdXn4rGC61sAOcUccy44eeQGTxVwQkCu+lxMYf/OW
q9B36t5RX9vzM1MDjylLdvKOiu53g7ExCo6Sv5yYiOnV+7/f4m84KIQG/nbFV6vyQsaicTE16e7C
Y0gClpkemm6nnmfyPNY82Kc9EfdCifXv437D5MA5Aj2fgCQNivE190VYCOjVunNJ/pBTZ271lLZO
lJCGjdSKTGPAvg+FhNMeJLhzBZP0nJDIeJTXRIGo00prQ+SfDAjF1EOwVva+rt14U8ks/Ptp0HhT
Z14ZZmXi9SBh7NteXFxQKeOu+6Tveptm0hVddXn62TnmsnIU7xz065FBuuFhPxeMK2E1M28QqfvZ
/nQQXYIgGWVhPmHrQeGjK7vsxJ2yEd6mffwx3cv3/WedWc1KDGoXCS7EVBYAyD6DpXmgyvzaSNZo
SbBpGCHfG5v+hWRNa/7d2uHXuHz8+uLncgQIU0vR3bkPACRLfsizARXiaEODoEZfZpY1wJKg/GLa
VjHg1xzTH1e2tEqsykLNc7IU2xPxDWzBcB8kb0J/MtGCBrv4PQvMpeoqlr5soRf9h3sEg9MWnAeK
Lg73llg7tFXYJduB+3Fcuofgxw/oN27zSzDFCBwZzCypQRUDMuIwBbRMK+EbmHrb8VsPHNMDedFL
24OD6pp7lgXo3PmRs0CJBY3jCNaOOTgJwcWTZPU2y42bBuEFvlNvi67JfSNgALpp43SO5s33Dz6D
p3hpkAWaNzqnw+DoS8Wr4a5cmCa4KrPKwgIRXWo2Ke9e67ehYRtBtL/4C8Cxk9eHbajt4w2aVsRE
rGWkIXnR12ydnC7LD/VQPh8fDXIsnxF+x5va/zEzXWJAuE8TTdY+sluILDZ95V7b55vpGUYfpgig
pbHz8DZaioe9uTs4MzFrljYpr9Ie68bwwg0BbudWgbzvsHL8gYEJMF4Zogez4gC3vhnC4+alO/iz
4eGTYfIS9ssIDjCiHIwcTMHtyLlLlpbhEj8HVEPI0PPow5BZvgNj2mTE27In35mbZ8TqDKRlR/IV
XyGklOE0QjgDmtPlACiocW8xceYuYNSwNu771TFQ7Jav+lsMg0netKvLalpVtuhN2+OaMYwFcuxq
L4N7sS6OYKOqO0O/EVwMxoLsCTbOCksZW/Wmny3HfoW+yvXM9zh1kVDBfLSeO3smnw3uaR2vld38
a3Bl7xRg2mYJbmf3DkZq/LjRrQLNnRyiIQMuw50vVXCJ1rYl/vbi4MdnA0OwK91FTmz/fEQS46or
08vXZXjOPR23PbcJwPLcjDuQu6OfOIC6dsJv5kG8dpkF7ROKEdQ3Kyd4Fujty1wXPnwHd+HO/Dvo
Z5v4KQ2YfULKIzB4iR+2haPfEqKAVQQyJC9GeqshxLg80OGKaAy9JZ5OwSvCypcDfNqCyDGDo9v4
gGB7iFQe0wUPMu2KmQjv8PwvmbWCSLqEMmpVYTQjm/z4wY4tCxfvGciyqCqXJxu/D27EaEs2n7iX
YoF6Zjc3g5MrhcLyFSKnw9B/yVA/GP3FA0uI04XSgSLNgz1kH12TvuWGFuJKfUrZbfyxnF5trgu1
KcZ80WP6AH5b+gPk1AkkgnmVzPit92TxtkXrjRX8ancbjrWsVjoCsRj2pGHjHwgnqMJXE+IM6kXJ
EwB0BffG3jZfyFUVgf8FZb8gsseR5vNnFTFcGiyeplTdJioF+DLXGe25OXHEsAcTX4MIsp8qzzC8
OPWSaSl8HVNngHBT2DF17oOE1iEBpbpnKiUON3a1b/oDZLqkj1B6Cmgrrs7NaKJJH7uFEebD+7la
KUlYHQ86cjL1hrj9l8Hz9V34/UhX9145p6XZiGK5VXetK23F+9P76MmfE6t+9ySsIvhpjugKqFPR
lb73D5d+SfbZpnDgNu9k23iFd3mnWcy7Yew4p0eGjEttncBluBfujQeokx6RHPOakcACxhGU7vhd
rS3lHuxxSB80Sldnhp73+FjAM8g/jRkuTlc4OMrBTQrgfOP+ulzch3WdqAxF/QuCadPF2PUDlXPh
XCJPin8Y5+cW/LH/yjoGObCC6Phjirjp9FF0N5455ZchxL+Of9VrNorYGiaCp21WLMt1socD/tis
urAKh7sqxM0qOG7HVVh6qUdww6p9yQJQOyo+0cUNRt/V6/oh+llTz2gAerlzvFPn4GEkn3CGIPwB
VlvKqthONoDEe70WofXA0NoVK9lnfp8PTjWTfAavf2i200N11/ygS6N4LwNxLYfx42mDXPZBW+VO
sotoIACOUDsP+3zdrzAfW4JV7LJQ2BVQiJ/O74DpWM0Nbh5Q/8avI2v554PozzuqyEPBmp2E6g/Z
gdTpYBO2ze4r5Ls+Nfch3xyxUM5CEcLCB2ZRjvl23Gh74+sIrW9a6ZszGz17MjzNbQKJPn2heH8+
3vVh/kN5TZBJ00dh+HrHXAjeW3J/+tE+tyG4Sj6QVL+M1w+9DYpHnDiy3+NGPKB5hvZVedUmuccY
1ErvCXZ9rTFffmWvv3zoB3N7+WB8ZB7659Yv/drndgCRL4VVtja8Zju+YerYPEavzUae+VVsTSDa
pOF46bNAWiPDLQxMpP1cnolb+VDDudlB1xc+o93i7rhu2M/ZBTdw8e4NEBaA1eIZRT+uN/fiit1w
qQPj9xs+/03+XLnv7U/MD2b76NJKgMgvXnZ4jthW9RXxq0+VW74lb/A9w8UaO1m2SP9ndKg3GO6t
NKAKF/aiJXj0foaJFSKkRkqObW3d1a5wOH8SRH9/gvS/lD1lJ3pxEPmiJ6+6AG9LZwhP8EpyW2Ev
PNq1wwxt2XqQ/FUr8U4fPW8IDmMW/vAbaJyOKlmF34VHt/Jju7wbgswhv9lOPFaQwrSjR7gqy9fS
mauP7P3izFUD3AT2x8LpFIbcVvGUgP2a63vpc3GH+TCh98TzOJOT2zA+pkfT3kNr3+INSEEhsOji
YesY/k9zzcz8gAdbyMbr1d58Q9Tgp+SW247vcjIn3VBLN6sFwYG+AY1/sR7AzGemsbST6BDWF6fG
xaG0u1V0caS75oktZ0V8rm/6tPcw0Wnts+CyPobU4UvjMaXIsOMDBq6O5BUzT2ZvPskwwGCPe8pa
ozRhhrwG3Vbesoy7NM/2b/LsZ3HdX2sJo10J2SCT7OvYhKmplGMzXLRtCYxUotNuRm/CjeBsw6aK
qrsEjmKd3sCwxe+67zk4/r+HvYLMIy3v0640lS1eotZEL6RBB+D1oY6fe6Fyb/L3ArqdyRb59QGP
XHA+sGqAb2R/wP5fYgAATRXOHo1DxTcX/J4pgrMw/zOjyMT3ldKUotSCB7N83T7vEfN/FNahXb46
a9QMVKO4IfFd2JWtIQ2jioAHbNWObjUuXhNUdI8n+2fErbf9n1TXK2rb0rqPrLsQ3ZFNS0YB9shb
9xNF26/u6OWO4o/cGgpz4MYlPYzjvoSP29f3e3hbnMa4fPp3BSL/PXjEvI+wIjywBB3s/2rvTRca
bPSBpIP46aIHuBNG6stJ2MS0KviQVvWjpOHpbr6O8VffH5fBuX/CPI9hYVvixiT+SEB4Tx4RobiH
HtU3pf+xUGZS11OGrdr0VDCKxt7M/vdZX8f5/ioQNVx+CPAzDTD6q4liexFORl0d9W0bv0tnuIfH
twLaKLQ6GrrFVy0hxDdccQrK8WKNMIFYbhdPI8JfeZvnm1Nxo4T5htaPAROjYp0XQeNeXmmByrQY
j3FSmqEOGnzSaaTBHrElgar4DmipkR62SMJoKu7/fSek7yrIOcGc3CVGIxhB/VlBNiezPi/yXN/G
uSO1h57BvFVrQS0eKCBN44HoXz49naZI92SeTNWZBlyDPU204hFl10DS2sQqLWibZPCzW+pc8dvz
4+xAIhnlEzD45/lp6pDXXd1W23OQPSxe+kBcLkBXLM9YKuvMJ2+peL0BN82P7PWaxOD+v4ecR3e/
gU1mVcrGcJqMMOtNfMd3WGkfk9InZtb6983/T9Twvw41X/1vh0rjXpM6Xa+2FQVqAwhhdT+TiBFI
582VjrKEw8vU4ENjN1YPcGGDhVWGqjPO28iyDUG2mVz90qvA6iDSiNmHi3kfdi3LEr5pv/UwbvVO
PgPgEADb+tFtCutzdIX1QfzgQWYSAME9CvK7dNeH2QdjBpXW84xSJg9O+/yVCEvHeIE76bNve52F
DbtkRWH/qBZYUMMrXYAbYutP5rCt01xvDWtAVuBCdKZ8owDGPvQrxasVcpR06FhsZbdYVj5sCsnL
1sy7DhIoW/OBLYZ+4zVXv/skoUUJuEKBioCP/nl75epcJmVs6tsaYm2LreNxV+MDZYIhOnW7MmRv
kQMYGyEegslFnVUGRMeTHeSrl1Bnhja7CvJsUygOjLMaokk9gXxzHF9nzSOON7qnag+muurSrS4R
bf8qzTHb/olqtfWN892xp45jAiceJvMp63cLeZuZyF9cgLJ22i3adwN+6HlnnDC5Ubco+Ky2vvGY
ffuOG2yuBLhhRmUqVwr3RiY6dVTORkiBc8mKVZRYSqbAoDCXQw1joXMr46lGlNGZF9Ss3lj9xBKE
hk2YcMp9MYp3vT4k8IeycdXlx4dz+jkKn+Oiu3Gi366CCL4UHMpkRuP61SqYpepCT06ptl1Accgt
Nd4ap32LVKO1RY0iGzq/7P/7HZS+28B+P+Y8mv3tFVwkapspUqRvMQ9MDc9svQqZHXK9AdsIoiN8
9rQSunv7kHX+JG/Sn0WDj+EBp8T8vKGZxhEwam8Mrb+/E3hnYUSHc9hfiqt0iuW6H+TFBgvwopdh
2FG5Dh5GxzXvfA4HmHQyMjX/fTN+acyv1yNwov8e9mo9ms5KlBZmZRAh4AuTZM86a73pttC+IOLN
dKySmYGZ92idCkuDTzQUn5V0d0Ym11yYEg7Fqo/NNyVTVw12TaIvNehJ29hVFHaxCbarYw64YGQ9
PI0n8qKYhjYBvm0H8zgeaq1zEqiiRm4bybtUKgcjwmJ+UrHtLwnUkr4Uc9qlbI//vm7x24fgt+u+
qmLK4SSNU1xPWzjSznlfMhqkJ1wO63madr5xtO+G/SZOi+C0Jvm9f5EZjoN4NrC0JKcIsytEJuoz
YI0+OljiVTe5E9+NYUw2T+xJ5+foFzzy2/OtLXirFNxetpESVs0+ZkpteNhztL3Fx9lX93l/VzW7
tA4LvD8Zvh8dYJizeqvm/mYt1nE6pFqcfQjRIf/5npmL4VKK584I4/T+lLW2sBoLT17kLKjvXL6Z
Iv+GOtZngbQeUcevzxSOvZHc2BOkbzoOiiycELGZIW1UudoT6rpaCITYKiGcwQV7gn5GqFg2iFAK
G8lTKq6aDO1y1yxPpge7kzADvKaKzoqmz9KC0mdI+3QjKjfO67tHcPZgUJiZkeymX9+fVquLYqEU
6a7uFWfA9rOvHqTj3Ul8mUlRPVBfL0Fe1qTZyJlK+f/+Bvxx+Kuipxmn89AWekIzmVoiFMQxfqmZ
ZkihDDdt3JkwVXn1a7QZN9ux7x6N3y/9atXpOyPVuuRsbHvdz8ZQbu+mhX2ObI4cTSEbJPkrUesL
qj9NHgChjBBEvmGF8V1LQIUAXUPkC5yRqxtwluXkIi1EKWx6HLbUh3PtE0J6MSfXnPl7BRZV7AKI
6OTsuZ9OmO0nlqFN7qL7nDoFi7Nh2VbrZrw1b/uVYna1Jv9xYld355RKXSqLY70dVozRzBfJwb/F
V31S/5jv5C4pLowkvzIX/wZtfVon7/FX8VA+dS/63XFfvPLENA/dvsUGZjkw0kLqGUClvJHJ+Mvk
+/o0wVfJJ2MuiRny1T5aKecuOw2FvmW/RCRaxoSIusc0YEg5aPdYUounh+r0NEcWMDmNtrVkTzHY
r6fK1sX0I3WLwfrs5Vw4/TQ7Udwl3V5tt1m5ysvHjOWp2YlFyAoFzTOFEiUFUx7ylYejqx5U4BW4
xkIgCFs6lAl5CSo3YnpjyEY+UdwYg5yKzcnYsLrxr3yl75ytOiQ7XzhwDjldFRWW7BPaIvavgrpJ
ChfLaNyScJCEu0vERgMnNb3x5v96s/+6c2DTNH6UPLJwNYxou7Q3pLwsAH8ph7dMy12kfwMo3Vcc
irQBq+bxvNPewTRh5L2eLAjPMnCYfnd6EF5QI+9MD3TbQ3ZD3mjhIx9yhufSG8PFfhEYokVKbPN8
Y72Yn7q/TnqO3KaqJO/y2rHrnFeiVmPtv8XyzujW8FFjcy3Lj5jjDx3xGb7QOjHB80pIp5gs/GN9
o0v7rkSa4x6B9klunmcPf24o+AImxqlJqy12JLhm7vaQ1C2rW/77QufX/vo6dYHlwOA4cwLfn0eJ
MqNOx3ykRVBCyXyCvPXvn//tuq/PVnC4lsIT+2Wt9dv+3LT1Ka3U0kBSZfXMj8qQCIIc+6Jug2US
Cx4xAg3y5fsbx51vz18XhloENwFJ44+r21drhQhBXDW26q+xzdQ5p2klmn51fCrlIIUaIq/j0+Ei
hufFrepW+vauSgo3ViKtFuOwP+/qqVBFOTO1Gn/95cw72jWgA6TBYUUbzBb0p5V4L6zUT6Ts0mg9
nRiyMpL2FrjzOc07rCFUVQCge+OpWg2P4DLuLLI/eYldYSiK1gNNbXqPVHbymZaL4WkFHeA+vmPm
NGPofgTG/VGHSsBwe9xBhscltfYrzBsaQOiXdnvBa6R80pmYfZ6fsq3opAdNtqq11i21+2oE50bs
Yan18vQArmb4htseIoBtbDwP0We0vDfBOSMEUao1rF+3ght/YZOxxMYJFR1GOoIVvRtveVh8pEwN
Uzv/GLDb+5If/v0pU01+9zHLoorRjGYSC3H1/Jp9L7eycaq22qN6n67jJyJq9tlLhlnGccly/FPx
8m0ZdFvyIsNjOAVI3MPSxb5TZIgYdo+XZ3gI6+ghepDhWO+FPTKBjRawTPIPnbPAJ2ARKp7pYnIC
W6xb0SlXgGT4o0IvIORmtXg++viFuBAe9oAToRGcgGZkVw2GUNzJWKqspZXpxs4ZNVYbqozvsREo
l2gf/cnKwCPw9XAnmC8ZqPfRIaXcQQ4WHP3KU4LjJp2nJXh/xD5cDD76k6c7xr7IZOSNIbzlZeQI
HhPzkNw3pvwGNjbFPDv3zh66xjAHg8YM3wwEf4QFqAdqkIdzICVxlFBV+lWH60dw8VqPOJYjsj8G
qw/TnRCkHxrGNd06/jJexnW2LfimLjyZHQDwtKRM+dU7sPlwJdALQBOSlR5Ufsf0Hy+YPahIypOl
cC76q7Jtwi6EYuRj5hIa2/zGcil/V/eyK88vm6jReFwNAY6anIgQ56tt7zJyeZpeeO6wh1mAZhiB
7iycmA8MN1UngknBnDm+BwCAo7AI9Nf43oQ1dOPR/G4H0em8meyZpHJeTx6HbFGQ3ahI4aJ+TrIa
j7if5oVHwTCXGrGQmmFPWAHqwrvRQXTp7kjni8/m8mwIu96o7BL3ZnkvDs+6fFdgy9v3S5pWEx/T
HJunG+f63Xo1B41AtNd0meXyz/VKQZsTa9Wxpj8snqqnS+I0d7P9h7K8YM3q9n6PmQC112IjQfnf
o+8Eo6Md/hGf5t33lunddy81mZaKTngOCbTXe0Y1Hi/noSt5abEhEzD/cY+4xt8KVv6mc8SZ6n+P
cnXRclkJRnkWtG1xfNbx0+h2cKb7/F48ft24vTeu59ez+9seSK6y2ejRERs6g3Q6NbONS+2qJEkz
YZQ73a0J/SJPs9D2s5LurKPaWRaaxelksJSGdwHs0Sye5YqJnYwM/ez1wFhCtelxxa1Pt7bs755c
gw6SX/TV4q/K5LfTzWpFbzWj1rfauCkyu8ImrwiQLCU5Yil/uHhC71Fuyh2KCMLECF288TyK323e
WOzPAwR5bhivXmapupDaoKn4bWJ0qkSlhdMyw9Zd9YgiIX8QGr+HAy4gX57VW+atju2bCcbs8P/f
w19t3wtxNCOs0fO1TMRG72m4RxXPR/NRGJ4Wt2IFJOHb282tpiaYC6RfdP/fbneuCVmUCU2/bV/O
6+Hn9IJjGj7oCwd2DZyCGKKA6kODmovdj8yrQvGejX8nBkVY/Ixze5Kt6WVGOkk/vItesV54kLeR
/VE+HP1kb3ht0N4vPmS/sCZQV3YgvE/2GHh0xJ8t4RwmARk2/uRj9QWjiNp7Q0Kuxf/TgmitvEYP
FTyx3Ir2kGuTXU1+rup9RkHtk7Gz/FQC/pnCBPfwA34lduRqwRQ2m/p+Xjcu4BePJ7hs0v3oMsz3
FFt4BQqV9iev+KQFYZONA/Guee1X48viTl/VT/XP8qfuLbzu4T/FNQI1h9p7L3+dnpm+E3G71NHj
vVR+88HcPd0cn8VA8MRdAzULNbxvfJx26qv5QKpKszIeO2BI61G5B7GDxinvpQ0eEnBeTK/eVrv8
HtK0iaoaSkFq66+NDwcb5FzZ4o5p48QbgM8n68fX6B7e0RKjazyG/r0+fPu4IQCiq5xB2+saXBmV
WFb7eTahhUPhVMJLq7tz2BZE8uPTv4/1HeBEHc4QAKdHkoWuEelz1alaHp/yNd1/2UPaOP8SEMTi
E+mZi9JD8QxaCSBHzi5fz5NHNNy/z0H69vVWIO0T1qvqrDN/bjdUzdExK2V9e4pBE/Z01I3wpmZr
Pdup+mY+MKwRcc86V8MDyHeEScrNenHyS/bto0vkWFY+yjoDRfvfZyZ+uycwJkG3ICFd+DVd++1d
jM/xhM5N4cMnJ43229xlEHkaGC42dlsC/l66b9bhonLrZp2WIfPxidCBm7DgtxuyBpubOAvshq+J
b3El6wVLWxTGA7TgM1yB4v0kby+ysWyMp17Eit3VemJ9VpiXa+fWGVX9/9EZzg2wKIrEmvCk/Pkh
VdHleG4qOsM+L/GCv0uN6sYRvr/b3GYaJeyVJWP+NH6724tjpSdzFP2Wke3YP54JGhpDPQ7ZYvBi
P6V2P4drB5G5Mn+Opi/oQFo+4OyND/3bBRhO5dxmC2AzV6Mdo6d7bSRdQUPs8Timi80Y36UR8H0g
ZQceR6HYDZjmmx7WAzyCwq0ZmCjMbcp1t4pjOjsdAxLxrw2vMxalushbfXsxdhljEM6hutjIjhgs
1YvQgOeTrVkbYnpA4nqMkaRZWFqVkTDCgU+gw18aX7TisYZIdAFkLWGkRV9KdMiY9B4JDXYZH2m1
f5ks8wfGtjEQR2MzLtKKQIcyRu4wALli4+K0Oi58dHugfvToZABeZCDFFWPKM1V/i56NABHXEB10
8VK6K09PDYOs86HmWOWj2QUlWm5XzA4n0evoYjR3wBS7tUjevZTk9i7xY2bCydjJqOFnpX4WvekL
xmTbLPH1Y7jAiwI3RNBaDbJ8dNB62CiMhKp2y+SKUUt7WQltGBsrqo/ZHohXIrVuPBLfrVC/fx5X
baVWjdSmyoUxXmUL1aesz1QPBnjS2aVN1NoX/KYXxnohhoSN//vY8q1jz//+21thxJORZ8YUbYVy
G3kFllb5YovdbpGteAj6Fht9nzupvJbHZ0F4YiFQPhrhZxWt8vyVj6ntDxqCINBs0+V28W6JZ5cU
bIthpJiuhbcGlzHpRslGXfj3I2zwBNM+zAEAAEB/nnZ2TgcpM+J6i6mnZSIJGLeQhkD+Jxcwtl3n
Sz14iu6wZQsMx7T/h7Dzam5VW7r2L1IVSYBuFWzJViSjGwpQQiiS4dd/D/4u3r19Vu1Vex0fWwEm
M/Ts2T16jK4ei4v8e4gAHJiUL1BGX5w4YAujirxewf723rXH0r4hFxNQ4CtTxlCDkyNT+rFJyL6P
k7ny1SyH31CD7dNZOiNhhzNArUj9mbNQx3e7AEjxeZ9RMIgc0D619UNfi3Abu9ASznyiyIsrRViA
BaZUgI/PR+qCqVOApy7bEGQJFZ4Cb/xDmvWVHYRs5s8jhH9g9lY9ofZ5ByCxPJ73wRRMwjZYoNQy
ofLChSvsDI8ZR4mx+/qCZva7nj/BkLvZfHueyF/H1EaEuGEfU8Yi5yqqvr7BbRfjW4hOygqUqDbO
5sA6ZwMqcsaJNfyEVIbY59OECOzQwDVknfmvm7WLx9dwgurSuAT7VkyfM2UNA/7itaJmYQsfz1qN
LntoksZ38HOU5oKC352INH21kzeBArL980MB7H7Q4/JsWIngwBl8ZV/whFFFB4/lvMXjeeyEiHw+
YIcrZSBgHHxYDzj2Mb+kntFvekW/XvweaMt8nn+/eamaT/NoCJHDgpQS4H+BEL32mS/yBei7aWGj
yDsHKnn9RiN38fqUeYLib7Qx/0sf34cz0aeS2crRevh9qE2vefLK0iJAR/JLgdThhSj0g8dO6FY1
+HoiQwIT4F128n6bAXAbTFNhNMkzE2p/OxcoVL56/722/5SNJymHny+QJQRN9muRtG9JpxLuqi1T
5b4pbgizPISZAP1F/qq9oXCdqQ0Yd/0xf19OSA0iVb2/UZ1ftu3yDSGeopze3QW5+kKf5G0BT+1R
o17mqfwlW6T1Z99f+xEHIHhfVOjtZQ4n/17M+u15f3ZN0MI6X31IX69FtdDm2odXT66rfH7/Hs2r
j2LZOsGnvgs+Oyq5tOlzrq4G5mDzdijWBwtXLFHdZE1SgwL4mbkyu2wTkDqXqUtAf3ZzifrO8j3s
tBP2HJA6yEDCJQcJBOx562T7pkDm4iQ87uOTopST+lNVAnv9R3snCHGbCRRk/Pf4aH9wxammEzVU
3uCJVX8Opv+wvbcq0Z73Mh0ZV8Db3cf9+7zJQWk7w03iCLsb3ZCshyAN/ca6bpN9ajyPr82AE9tj
I7uQaW7THWQa2Vaeq35wCLb59LmQYPtrDGkrfunQfSEhu4ABcaYiP7R6fJVEVSAl9USqURIrt+Qv
KvY+8q/n91TbasvR8jF72EwViDXXFXQuyDCPLGoi//u5/7hWOBX07qbI5Pzpl38896i41Ur2fBAL
uUE68NlJSzFY4ZcP8nl7WysjpwQvjEgAZuK8I/UxuMzv9cf1Sx39zQP/QxxPh7CfkK6iSxz/f60Q
Ar3PBiKIFrXYFc7CG3wpqiTEoqnxgqsalHHp/+Xh+0v+nuz/vOWvDVdMiuSun1mUz5n6HE1u2dfr
g/wcwrec+W/SPsnRcF7d/lpT8+f74t2TDRcIuv0KM3QiUJTBOe2WIK8yzSjYeZTeks5y4LkwZcpX
iAfByL2m+t+6Wf3TRMc8AkQi76MQiPz3AifRiw56FlyW4nlWXm/bXN/qg+PtNpqIQ+h8L+iCbvTX
agDzGCIwKtnfF6LjnQKwNdWm2atZi90IJqTPW39+vA+n5+BtX1j4MpKkr/NngeaSo3XfNXQEZ83R
R3Bx5NQwAzioCDgPWCTPU36NemWUvF7pl+pLgylKggcdnE2i3LngCAl3A9qUyZs3B8chjKZaBp97
l/o1tCdJ+phJInNCGoFbTT6T+4sEJpq9k/er+870wXSQZt+gK1f5VbHktpsKPNqQUqL/nj9/Os4i
TzLSBRkUioo437/7Usi0Ae+/O9DWUYMNO3/pC2UhLc6LgV3M1vkcH/5juD1D6Y2zAwzwOf/vFvwA
/X7PYBRGwfqKHKNE+ddBSmkafXAWxQY5ws/g0c3yx7S9rEo0qAYFNHzSY8IrKiH94FNQqetEkutB
8OPsEsAej/Q7Kgz2W0UXCh0YMJnrpmekRJsgIw7y3bWWAomM/sHiYwnmyfTxPib1J6eIZ7q5194z
uX+g/D0ZKlZTSl+yPvHBzCKr2qJBdFN8vjcqI37+FVXyp21qBHkKsBK6n2jlv3u+elAbJuQixkKa
jrSvqlt29ZR7v03kO+Ah+u9u/hPQEF6D/7vdL0NxScQuO+ss2OK6xzzJMHpDBNodmzfkMAg2KJ+X
wmjb5jNBMHAIcepiIE6Vq0k9BtEKSCsF9N3o4a5c8gl6YyT/zXwO/xA5+Fcbfx/bR9VbGOmB9H0G
LPAgiQC6EdLsvDeej1gYjgc5lTIgf3sms2R4n7zBfxeP67Quzj+vP5/DHerGRkBJ7+3yOWAuB2bS
vOfD92AzIhSj3+t1ngr5RL9IX6VYOOXgNh0pj0WZkQgDUSfBnoxX8dVJzSrPLnv93mxzFYR+1401
LZg9g+tOuVar953UF8fPCx4qTQQKnlPdBmXYSJuKL4oMVUBKwOqQEgcSVw5nELW7g442VdlHpXMG
gzoquc27AcVsFIZJ1HJcvu8IkmjdbS6AMFA16PPtK2ANVOVROifwN5TRmKP642J18hmSajbz8jxT
9O5D1wzhWkJHwAEAG1SObh+tCoXExXjds0/lus4yfZHfwKjoj696lK7LW3moitUNiZDsmc1eHcQD
V/j5+mY/qaAWV1p2317wh/DZ4a2v5ROgwOadTHXrHRwuQ6L8oD/5ANxacpqvck462ZN0nrooh4/Z
TX1vkoYTfpstVWAwJWxGLeTgV+KnA3kCaZJ1TY+Blh6qKyIMt/A6fHy+6+GYbuy5Ee6SCgCWaCae
2u0D0rI66DaEMwaDctHz3b3F6zxF3WVACv5J4PlafSkcrf6yaP6woUNUw7Jhl6GYU/hlHYdlq7wv
o2u3vN4mojITcgeVlODzMVrA24zF6YbfSYU44fSG2p+EfjfltVC/3oPJpVm8pL+t4T+sD2JagN/R
luqZDX+tYe1e3tQHOl1U/kzBxjxvCyDSFaIVVzdBVzy/TC6J8XiB62HW6dP3qIN3D+7s12SAZAtG
DDY9KJaTjEo/EQyVtvvv/vpTgLYveGUbkfr0x28+hzQFwyWI9Be3wKypnFBf35d0GRThO//A4MDp
r5V3uFOXdyjryvO2fPzlmPIHhqGea+f/2tBHzP7hDr6EYFhTQUSUnso8WAAo7rs18fsxAaarLNOe
xFf0h5Ay1JO/PH2/U/3ayaDbkQBaEQgj9vhreDr1ro3UQm/xS0AejwFLIHTbEhSn3hDVz8/3yMhI
PiJ1jJnHOXpUK0Rx4Zv7Szv+4B/9qx2/eqAtHqpQ5CBmqaCaNQv5+2WeZ9JPyfybnDEcXEZfbgSN
vvmXO/dP+L89AFoKIWPIjoa/PLPsmpZKfRm1y7rb6IiCDDnrMeS8OOnybZpPicFlUNJShiB0fR/9
5f5/nIAi866n1aEgRf3lTKRlrr27NC/IpBMBh7UiW0J9uIyGH+lsw08Y62Ycc1biXJvL846i43NN
fEX173ZKbWpnkONZ5B/CYjTrhSg0A7z5nHpUXovP0B2oiJP0pZYkl8kldc7w8/FNqeeyCodA/T4l
b/D5mHWk7+1mdZ1Rd2+dTZAUvkxVfzB5LM9kZYIJqayxM5iSIP6Qf3g8gC2A16CC4+P6SbHOJzWL
E3EB5nfxdNU1JY8U/bN5rQbzbqvOLp9/S/j/oPf/Z+D+0W/9lPrHoikbUQzKljDlECYKAa6REvIC
OCmA9nglDCdouExOj8+fv0Aj0fDRRsrGdweWXStdN9PH9j2WZmxiPV/FVy+JTBHDFDWcuFvDzUZJ
HTiNL2WTT7HrU0rvviByeS6pwpu9l7CbQ9owRFDovbCf0/v0RsCnhq5kp1PlefjvSfInl3cEwFju
ub/Ajf3EMP/xrImUZFV7uY8Mgr0Qe5+XHUTmj/FCjC4ihblNNmm6VR+1gg1+RfRnALFCTv6vr7PC
B//bCe5PRl0FbzWiCkaWqIf5d9ffCq1rhrczxdFXs72PPm+veYITbMhlmJXBuO4p7TQNHsStJsKI
lCMj0f4ldDDqQyK/h/+fbfhlMUSxHrT6Syx2w+yrAH4UbECBojr1hC2iXee5wTb/2ui7HNcahCdh
tmJ2h4QqW5QNaygHfUTVLJ60CpsB8e9PMeFo89FEOrhcO9Co/KV4ObgZiDQmzWcWIQ9wu36M1tpq
eJ8N7uvm6/r81hxoqbWlNljcji0RQO07Zb18nssZflr59SIgCuznCdXHHbJqAGDJdTkEmq/Cop5A
uf6RoED8fc4h5g8oq6021OlJmVFvUEleQNspQ4H9nCsGuzeluOkb2aIp54fcBaLQ+Kr2l+36ByXz
j14lgKdSNKiTsuSITGji135wJ7txJ9yFSoSZrJGHyW0Igqi8hsrw2It1XT0R/W9xfXOH+xsFXi/3
vHxuEVolTLtQv+G6NMTFf0/+n9PU/7RJYY8i3k0idfjLQL7yJm+Hj/fAOp9e3n3srdL1fgO0/jEm
PmxZ5ae1MD6lxfhzKXxA4bKelBstlMankz45/I1o6ze+8qeDoFRi8qOzJlFb+e+pn6qPixDcBigl
QJBEmPqzGr8oBA+B8Mz/VsAkaf0k/v3o/7zbr0evbvfrRa/ygSXsHA3pjI+9NqdqyU4wXAMwKx9P
gv7qZ7DTxkTuJrv5ZXc64Kx8V9PvEvAqUd75/LXrA9E3+/SNUuBlvFoVy+fYq7zvb6rTDwcy7uNT
au7m3+l4+k0xxzggFJctc4easikiTGTgx+rq9YCjiIgACIbXApdIgpMSDjeUqe+zFl6naqp086Ce
rmCp3EB8AJKGSubM1+aVPA0evYBsN63X6Zx8TjPGF7eayDAu8uKGrs8sXRGx69b5hzu6TbUdLDqx
sIAM3kBiPYL3GIqdEZLyFK/jgoHQhehogeYgFEPzkdHLkwPU3GDA0TsZv4+LY2DdJ8bdPl6j4lva
HsFQrKrJ4Pg5mVH5PPBP4XUu6PMsRCpqez6E4Xpoh8oHtsrzZWh3vvz3cv31dYL81K3HX/cpwXp7
PdM3EHW+R+wNJKfph/Hgy19e7ot8uiycEAT6nsB6Myn2kCTCecRfiohsC2ETqq/r+SH/1nqCqx3a
n/ZjRjTvc32do0F4G/v8Ont+9OH/0w2djOvn4W+IvV+H95+ZS+EOC3vYB+h/YuX/2EOqPBlkZVnl
dl/JLZI0eo9hxv9msBf3L3RxUIRhZ4cQ7/PMcJD4NN3H+jXrJsSgPi/kLLegFdY3iBhOz1698LJ6
woPw32v9tzP0/xtJ7f6QKJKoApH79/KCllHNNeTBlkmyGJ2nlTRWjwKoyXZ6LxcBNUY3dMWnKExI
4EYAzP6F6UfB6/7fJTfkzhruYM9x+NsfLAbnIh1mEqo+bGDhAymUfbNR9pV/jkSziIMwPyn7cwjz
6/5OjBoVeWHdUJQqrEeWcIe4v/Ekg8+s0Mk68a5mDs2ctEzceBRoWlUMEZr5xJmFDv02aY3U7ViL
g/juJE7tjg6a1W2EUx4moWaeQ2HXbOBFeUZ3p/Pf+CSUuT48wWhPnXkPRZOXCk82dVsdjuHQ9hL3
7AqGsqc29lTf4K8eNzHfL93+GYaxcCpDKdQ2ELNxi8aqw9tBPSmO5l3wHex8l4QpEjfW1S/MNryf
x0pYbZtDY1XWmVIlR3Gg+n0b10NpDDz11B6rKN9LtnB878ibjtxhlB+HLipWI/d1Gct4K06+F10u
tucqBJOtfM8H8yN6b95t2tpn8m6mFg2ianPxFSgTzIt3ifVQcnKecZiMK4uWVQvFaddX/+GXRrXl
w2Zu3ORpY93VKYpJVMAa1aayBGfgJdD5OyNQ145+RPnp4iXUYiF5OM6RfR/T+scB1kPdyXfcbbgc
uY2FytWhUyblOplffT1UnM6qttyCejGz3OuOjhrA+rkfuPmuMCU786+xxMN6hAj008VX1Z728XWA
1/fi6yd9MLscdIkQ9tfNl+jfF5119QcJD59ZYjJD5b6/Z7XJ+qcxpRBtKtFC9Q1dqgFdBQ2NUYet
Ta/0Xcwh2Cl3DIjFF6sNJIP0Snnq37v6mQlurNjANql5qYOc5NWnXQ5PKJ2E0/Wg4u+6wo7s0CsZ
Z1A0IzF9uB3g7BdCGMiJAuEb8VU40dFQ5TjwHPN7r0VVHMrdJaFUdaycuOf9iMBTYyqn/s50L85U
Gmox36I1yql1RE979l8X41E/KVNX2gX7dJ2ub9wPME2o8sXMRNevswJHRfb8MROO6b6kv4dRehR3
DaoB4wzR1Z3gCGGt0tJ3yBweWXDuJg5U7q1xDoMTd6el1/sHUG+K2+mqE893D8tQOIlkvrfsNGIs
cIfwFudHVKyKCICnjGIWkn97LXruZRcwRwp9JWRNgUVGWI5GfGxT7jUXCTSTVtTH+njfI6ZW2609
ApnmMm8Fu7YppBfSmYYiJgEeQ7IZQwshAVuOqqix8mzSrlkqD7qQmWkXmxx0NDPvcRgu27VgFxcy
7UxSltS2lziDLr8xMzTb9qVR7hRHd1IyzwwyC+vCUBYHgg7MQPxVLssnbMWmuGheHlublYb6ezUu
LM0bxox/MqZPuHi1YSKDSIFQ7zDwpN4SvEM5pmMG3oNDDgMyiPNw4GEfRt7IU1u0MKmcwKNA/pIX
JXhcSINiQDYyF+aXKptWcRopGL1MIi49brCM/HyOsWdWfkpCZlJtsBLyEH1T/uhXdL4bRKU9iho6
/b2jMTERWW4lORTA0Tw5xsyxNlmjPp109cvHDOS16DFRma79uKKgw7qFj6kaj8yCqQ8BK9aTa/zU
eMBE03n3sOvXwOBbaCdXrCVJjXggTYRd4jRYx247OMh+AHVlGmIO6rCw+uXBdS/+DaMihQ+/siqk
lyz9yDIutnR1sa02I5YIpGfO5VAt5Y/g1Dbgo8YPiuQYF/wcWNDptv5CSj8H8/B6QIeZPuARaSqd
0P/LpoNYITDqJfcvejtW933fkadht7CUUzGc9XbjcQhOMiUf/VLOw1HcF68Qzu/1F6fU19LpOFe5
sLizlli3lLeI7Btc6QyVQEbOlH6TQsaOlWgNfFSgFfcCXWP4Di++cLq7tasYCR2VOIHNTOm24F89
zWQIHG3ZxGeKN84O+tIOrFoSo0Mcedwab1datcbACva8BoHg63h2RlZ9KqyLn4b3iN3HBxwbsxnF
KR378Os1yzNx+Pjj+DQ1XzGGFvfFhXNUh4EcfL/dK0/ZP6Hs8YA0XLvMBjEjK5C22mE+Ok87z95R
5r28EZOrieldzWp3XawYwu7s6vt3hLV7uqChVGYaq5NlqnlyzLltQmtyZj7TpIofHmIu9a4fjfiJ
rbn5DCadBIGR1SLB4XYwTKMlOYwUC6JhySIr+DaYTNT9mcJa89vntI6qmAMOfQsahUSz/z5iGAoX
yUc5OrMH3smyRZxHzjZWRl8S1JUjyDdfkeqnPSO+nxxHrEqWAQqMz6MmTDTcWO9sZ5EIaObYRDdY
ONlT7mMuBXYGERAf9zZzeUWM6iMGApvUblPwLxhisb91vssNdhU2OkeDi6PfoO9hY+b7W9RupM3V
acz3DrmJ+hOFPSCVwC3CjlEbmZpXWRma7GNh9fIbaJZrI3DY7EvMmXDMzPwYpNPKfO4bulWL7nv2
8vbYLwjB5oLljs/m+3RfmUqI/qigTyGl5/Zv43G4HMoT1FCixw8GUvSGtwlOVId/0+mL+qS2/Xpm
MTMh5H7h+o2XHfLjzWcmXA5FhdikHtYhO7bipPu633cq7NvVV+yBV4a6U5iNGeDHFFvMjS+d+p0K
Dnzdwfru4OJjdNn4sJhGYSFcHCEesq5gquj3vMACQGCC4Ct3mVmY2HK69bnHKJdHxBM1uro+8td9
Twen+2E0jLh/su8i5obu8yIDD+KAHRFRTpv3QHm7TKAc94CuSfgWkSYTPBW0U3yW1wAq3NY1bhH4
pWT/PorvGV8YdJSl9Z9o3jNu2Nr5vl1rqI3FQa+WWBt9H7MjqM4l/WBXkWzebEzBfhykUBxM+M7N
V5z7/s1/GFl8ZGZbF0nprLXLfgZxeebyi6/cfDb8YsueFZW0I5Nnii2xe/QeDWSN9nPf6wztR1Eb
SqfgVGzVo4jHJ4CNZ29gMcNh4tWhfmJrthP+HzXQ3LjEjVn2fezhS1AFZ6kMCbPgcpB6x60OM67T
76eK8zYYhmPC7mpprmRXPLVZ4MeV/ejiZz3BaBHUTI/0srwassgYTzS9bDA4ksnf9Rb4igVCVTCv
4csNzGY33LebNyR2R3mVHHNvYI/2qpkcKhQW8SWgbPXUZXc6I90ALG5b0qCtataeEsO+ou0Lpubu
EgqE+rqdYnWnzsj711vWDWx+YUIw0cjjKzNGXr3czsicbp0edVM09PjiCHFjINazEMw7epPhaD+w
BU8xW08wM2emm51R4py43DCmpNYY7KW4OUmcrK1LKK/gQDFVXwM+Fxq6dXMkSzFBpOH+aHvJlLYv
tjiLImfj6sr7a3SLxPWlI47b7ZC2eUTPo+rLu3p7XraebNA7/Hu5/OCNZe0/IqRTzj2+jv0lGvYm
BGGFhX7QbA7Phfs8Mu0rlzyxxU35WktRnrBVYxn7u1V9JHYxc8VzCpmh024voWiUHjoYnu51YWuO
nLtPluKLlPUtfPWihdgWVrSjesF3nxdbF/uRM+Stt984iM4UxvmQ+inKfVa+fRlJOUv4O7fefm2W
m0fYOZUztEsLBnI9Rnyw/4baa76pUUlyyuBTZsFcxv1CCiIcnji1hwxiwq5Lj+dec6rCu19vclON
XmCnw8JAcbMXqSNhidKcnR07u948IGALdU9gmE8th3euwojA0ajHpN7z/hX5pMcdZZlSrMSc769O
4Ujm1bmG7aYzmHJZnxRpt9JWRhHKpvoTS18JrHoSquPGHRr0Ht1CWfUVG53u0UvVxQ+CEvAuy7vk
qF5nuSeZQvwKM1c2GmeEjtVa3klMiJqeTg+BJzsNJEFjMcy9IkR3T3bSw9BuTWpReqnQs6/z6F65
KTfVeVLZ3THxCyONqz3yiZV9Z8WjLhQh0wCZKBHJ0hq8J4xYyBjJTn3o7CHOM7EYB64r+Vgca7Nl
GM6+xopYZcYTBehuJrIF46AcgjgziuNlD/zLkVfi7nViQPU4CxmlJkSBY6Msy23nFCGjJ3lIll+c
vJgp3u10DSuHUXqETJ6d4AE0eYS3EN5K5xU2p+YEUEWJSfHxRhEG3tlXPDW+hTpchyzWBG5Mj1Gi
LTSkO+m8yWiVl1mH8HoMi2HlnA99uhnsmyOe+AotUJ5w2Uy4KGu5I2ekApWZJtL0EUreA6Xp+4z3
eALFqz2udgkxA3os7yo8K/YbLzvpZN84dDqDPY025V0bi7snLuaNCZ74L4NefDh8AhPDqGE6QGOw
k9dextmcEmL3GnYslXz5hBJgLMXdqSSEgR0RYhmHDiNC/W/YYzjorsYQPO7LG7k0buiXelt6j34V
Xp12gy3w5JXg6fHLudKgbs3vJvcWttVpYN9O7eaO+44orplmU1Wc8iQrxYP5qeAGVajHqnc+MM0d
KIVIZv7IyuoxDKSEofkalEsYJdU8L7fqhtJjCpE9mYvSIh5Gj0uPe2GKmIftJDAHdrP7od4sCASY
pf8IHxEyetipgYOlw/CM9hdXijXM8GjfxnyzOImnbvcIVVNe9Q+NW2K9wqvb37X0sJziDnN3UOPW
b70z3pVDm61byKd4Xsmr45FN59By6CemGrA9PS64IksYtJR3ZUpeQ7oKd8OQPEzV6XIqTg+XIYsv
Ue09ItWko1VscD8DgMvQtyYLW9xBDo7x6+enm2O4VZPXfYktI/dUs3KYpExRYQNf7wHT3U7aze0y
wbLaF9rY+r1h7IwzpZj8glvGaqCCzMGOUIGlxBKrWdyh58NprJ+pg73gQXoaX6MAAmDFkswmY9Zk
PAt6ONJG3DFpNgNbNxVu3mKLkVNYs1n5NGc5NOTeoAeHwn25WJKexN3Hbkt1/49f2C2xRhEbCkyv
D9zNwEr4+xpdIrhYs27aRJePy6bd8tn+n0E9mk97vOCQHu+AuwFzXMdPDgt2YHHJ8xLrzzYgG1zy
FgXIQhzQbzoEVhH1O4TUD27m3hxhe2b7VZf6od8nbq5+EMxHlEX97iUaNOuJj6uY2M2MoWB2HGSN
wlZhm+EKv49F9HJrX/DVJbOOHVzYPFg/unVnnssr2Wi9bk0fM0WvUy4dn21GeSNsSn5TX1TaC9uh
UWNqdw8XT3qH/7NrXuAspmiJMMCr1scFX57ts81THH4ITfRDEf14F7zNFokOhqv6cGDRAZWL42th
upGyI7uKte7teFZ90D83s+vteqLPiij9Icbt/XncFSo0Kat44d50a7RI8E0OrY+zr1sv962wjyvK
FK9wJExwHyFKPYxsxTofha1uSRwO8ooK+YCt+HnsO5Fgxe078Ac2l6q37CWa3bkCLkG/oazxb46P
kwDSlRvQx367ZTmsnxQkuorFd/ECjBwngKMI8xOPqYvY8vvThJVFSjXDFcCFJXGYuakypqTz3Izx
wDK3v53Sa5SJUdB7uTj8DU3hMgo+Kz7ze9ZEYGdUv/dghzC/2DROdiH7S/vTAX7sCNbffcZHymlh
EnlrcDJIiHFOMktO/hIhPQ3L6zQHzUU6Kp2WttwHCTPmaxMlNr2aHvlxPxZsjTwvsz0qBHqZ7vuZ
iTy0sCXdGemkDuhon5mdHm/RALgEY8tj8hOiSb990CE/IykKEzblfm+mB/gf139wYmMobNlI7NrH
Gds2u36OqAcZ+8aGwOLrd5zAaxz+kuLMyaUpxjw5iGzFWQgkAE/mkGBa8YEyyn0Ow1NuJWxh6eHs
U7WTerX5MkZ4op1z4aznlObQCYB+HWpLcwRLxttJia2FiR/03o4kTQpDc2oFUdF54rMfW6mfGVQF
GNLPJv7Y8yWn3IISi3Lz7NXW7Y7ibrd/7SuINflVc4o9/k6UemqU7RpKjsZADM3XvuR4gTByfij2
1Wc20SOdLrUVN7Mfx8dRcCVki6nIvO4z+8kRB/WMB5I9vbeF/1AcVdynzq9s/TyGdNV9HTWr7jkm
FCjfgRn6nPJrt9m+iHnzESV6Ro9j5V+PxP9WI/91HFSzgaVZKqTPxvX4dh/H4D6+kv/pIwncJzsq
keRyK5SsVNS/sah7FIxXQVTR/DQu7MANohdnqn2GALPy83DNEUdIPr7NbC8f6w1kjPwd0NL+Nzgo
bf4UjzBoRDhAmSHbSBNToWN3dtdMArfeBF62LzdKVNK7ZoMHSvfsXrt824X3Q69P6cv4FPgA6+oU
4KypZnZS4keIjyKf3r0+uoq5wtq/cHLwICsDIG/fVUGse6MTSN30oOM4BmdcD3yHwEsO90ORTMre
8902YYYjDaymNO9+UkzwXFqPQwXX06eZkW+rnWzneNpqMk4PuByJf47VqLMrBy89FFcJ8+y9PceU
0ONHcLSxlEizGtJtoeDhcFRHpA0TrwmlCMVsfB6cAhG/OfEVd+DTyUJUmt2q3MqODh/j+HWqHFwq
bOYLx4NZf3UUj53p7GePWRZmRu9FPPhf235wopJ34k7eNzu2Ml/x+w0HAy3hPgix5AXeBXcOlHK2
O3s4pH7FALyM8jotwoZDApssbskQpb1QDEc4nVw+8V775ljteBR4fXHRCCXGGS6k5PUeITbbzdz7
XmG5sqx7HyjgOoFZREMOUM9Y8DU7wITFt1PtpdKYI1/FgOHU/Dhr/A5dSPy2epe1HyLWFnGGfhR/
BtArnOYk9o6kSn6AmuqYEZFP5wNcLCrOLi1qZsl2xCs4xgIcgz7LunG6k+BlIR96cMThctzvEj4Y
o4JjUe96dafh6Y2kXajEs9Gu3vQ9kIUFQih+1XsxHFdPjLrqwU7Nn7LDnFUmnJvWJemHWbPOLTF8
M0q1KYelyeGmNFthika94Kag192MlVROs2MbXdESjy4oTB3nsi/X43dEsG7kD8QPWM/vbspJiPyE
nbMun5HI+xxbImFd+anbL15K2wzVKLwkyjio7dJo6HfbmuRT5d1d2SL+ZyvkwbRDs6l3Q/PhSbdp
E3fxm4hBZckxAbkQgcOThmgauYDGuxM8uDCvSSLADv4+DU0xflN4fJLj9+nuEDeV46YPmRJV448X
83il7zWi0jnBqGdIcJBQLbQiIXFgcO4jr+AjJK0IUQ/6b2oc3NCaCTWvkaYy/r5EVLkjdMrn9ZMW
yzjW/MO+4q33UdE+NArIB6m+k8C0Y/R/wtftSST7xit5eClm6DngUxPJJGTOb9yn5p6d9wzPhMxT
h8BlE4MiEuNgL5uNz2fUfReXPB9h2y+HMOnq4ZE03g1K7pmxtgiP67ZkNL5kYEn9H1PYR8RMaSXS
+1hC9L4LP0dVSemQWRpZbzewGQ42a6cfL3Wv7DW/jrptsFdQdR6L2+GBr0lGYGsHhperJc4oLsOG
vHsY7PtUJMF6h2fgAYi9boWdsCZLuK93rZFHWOrgu9i1URm90EbAxzuC59X8oVme+iCsNm3rqWY+
TwFfkM0LHW+o9v10sbuNJEwg2Yml1T0svM4cWt22M1taUpMvIFCbuOwOnc/xXdgVXt/0jtCyZsLA
fex8to1uQ3i+3f3E8lMndd9RoYzz6O4W3tkV49XQ4gkVAzwqAUGRyPLZIe9qVPbAIqbdbRWDuDBJ
po6OajatUQtgIwcH7ZBxKjCASVpJJPv0yuBACoDn17UpY2dhETkZ52a5rcEz4tcd4fTgmKwd5MO9
7xL2s9wd+cCmhhbD4mdHXmGVaej5pGPW1+tIPP12pBKvjQAts2MJ0chnE42ue64phryScYvodiwJ
DZDTcVmD/Au08Qt3iz3QLfuT+eXY5yM068nS658bWQOXeyF6kLPWsrjeIXsYnf8fZefV3KgWbetf
RBU5vJIEytGy9ELZbRkUEEJE8evPh2/VOd3aLrtuddjt3m4BixXmHHPMMUpbWYvL42fH6urrDIvo
TZ4AifclF16TQQE4fqNXitJzs5CXrC4AV2Zc9ikuzl9LSlpRAGEZc0rLQIjUmuV99ql8zTzj47FU
FyOqgM0ns5lX+1hS5UdjZlt91q/0PAnrfkm2MBLTrbzsLRnw2kPnwfrQmZ7Hl8eiPrlQAYxb/5Dq
sqW8zbTdMEepP1sfvMTPZsFjpyVourWTduIS37DXfiPJt8L6/lr+sdhQTNaMtOqv9tBdedLOU2KS
DrsF3oa27jefvkou7uMXNqZPeRK9MWUTZhOVAGY78hwLqkCszf3lwHs01vUu4pYxfGaogMTnl4O8
ZVPcHbfa+nRotiy1k9f2C0heZtvkwITj85cM0bl/PeXhcrgfjF3Oa+lXpTjNIB5Ju2QTvzd80Ie1
ziBG9mcswUwHKcBYp/2GIfzRP1E3+gNaggcFTIB5v2zldxWxv0P7R1w0C4NSffxSvUvAwLawY0TV
d6Y10zXZU0YjhO8/NtkTGvEXoEb9nKj66VlhcLprVRdrXBAb+h5INg7NO1MxoZLmCmwvlQhRl8lZ
H7Itc7He3BbVqt1gs0zGMqNi8hXUEdpxWWPMp5dEX9UMtO6AUKXcnyEIfNwOfHt5SGf0kW6Zz+WG
yS2u2z3xRX2oN8fX4x9CNQZKxYdpe90XMrFPfWgP8Z87h5wuuOY23+VErzxjzYLgT0B67x1qLkjx
90tof1/clwJNlWu1D4048IyXB49lbmGhnu0+NCEGw7XghQCYdSptBIKnVbOq9+pWRFBl1fQf/1YS
OrSH255I95BTuGFF9wHw/sH95Cv53dxG22IFDHg7MCDXFk4O9y2+97ja2WsPPNnxlXi5tSXTAzvr
9U329325yHfdxnzPZUfZ3PvFrROP3vcRfhgzc8vXZ/7VGbrMrCihXtoywGTxUc0J2LDG7Sbq9rIv
9xLIYR8CVGs9spF6xZ4wdqRJuSTsgdZdMZzSplk1s9u+25QLgg/phaN/jmBpy0ez6XEv2YqbNd8b
AMBb+xWa9y+CN3g5XPbmu7Qp93zBBGHKmNtqVS+kTQUW2m70bZ8JMCb6VqHsvrEqt7/zPw++R3+/
YhGzr/pneZBbMJyH06HmzRhs3293vqFjEXSHpHYjLhK9I71xOXAlmaE1XvIdk0llXPfFex9+sBDk
92R/7b8D7R6YWaCG/FmFMo32Df8re2/eucVixuVZHWwL7Zx/Za0Z83ZTL74eI3tPIOwiULBmgw2i
5YNzIdkft+zvO3Fq7lknLHpg4P7Ysz4oZF4d64M1tkwRLgKxoNbbrdqZuDR2/bbSLI59LdJac7SR
Xey4lvQLGVaXvyFWwYKFBwun1eoVd//lLJ3NGFWtS5rPNRuCgf0+ecFBZojTBpS9zH45QUsucQfE
iAh7j9ze0/UFY86ye5NE7trZN57mS2MJqwRsTPkEpItDyB4y7by6wxSE3Vx58IhmuWfQxmrZAok5
Rohm75bnNDZ5PIqGR/dh4wOHKCCGejcI24q9cIaD+ZZyNHSpU/+XL68jDJUcipD2ov/N90PXn7gX
/vHRtfiQJrhONhdP8uolW5yDOrD9cXVGH9AuRx/QQFAsuzhnG8cQjkR+tVgfKrbgA5GGRy/xL/7+
PMydK84n9J4cpFE3qrfAEVpwC5Ow6wkj8UiHgl2PVUJAV3kXHMFLN1ffWAIv2bW9lmxakexiAKN4
0I7iYby4rsrgiMaf6oI7CRM8IxC8S6bpuPRq5w/VY0TnNKSOJMi2iP290NDo1QE9v+59JAv2edGN
skk36stxfMrtZkcvcG6qfXrxqsl11gxQh57fQ5nXoCFVKNCCAAnGL2yLVyF7iqvh9tW/Ho47B0qC
1xtI8Rbs8kPFWLP/6uilztG52NhRpoN0kA3yAWUVE3sXyU0cnAFzx0APMRrW4zhQnRkMKYY/WTce
GUco4ZrTyyaieNh/Kv9FoGUozaJ9NElQM3wsHuTZRG0bcdgbXcV8VDkzevgErlUtOCBU6eKxSf6A
wmBtD6bDz9Ye2I2P4+AajaYRcD81mHhXjZF9GnRDzbvRIxD5taPaW5onUTks/JuXWTYtVzf6Tmb0
4FSWfYP8Cb1JcrBJ1miDAWE0bWuE0+zsHoDizgEM2GMK9C74hkP+kUc2JQbSyejPEbieBh80sxqX
xPrSb453OMwPB4hxCL/eafzKP4fm7E871PZd5t2CYncjwp1m/E3rGcNi3LifJ+827DbJ6BI8xvg/
Mtmo0qDTkPC1+lq/5MyBu52tr0NrZ82Jdjg2dXKax8IYJwSO1Tahi5o2Rdgl+BKmMxWUAKhpdVwZ
cyVExWF5xF9QDtCJRnBKRUXDmJWv6gRV3/CxYHqPasGuaLqvUFXk+EcU9xE0QT56BCmWUHJwZFlc
nc0dr2MioiwQB5eGzlP0H/mFQeFICFeyfV1wPAcfK+cAfxQnxIvzMtuPPl8gNSK6ZeJ58XF0e/kG
PrJfrlg5sqRxMYbMazErDfh/0KDw4SnsyasUWuOzvegvLNIbQ5/oACDHW3k70f54+VygP+lsPj+d
0lk19iL4eHXxoeK2+Z6Hvbo6n182TPbmwSLnNrF9DBYP7qvv8viZ1vnrFvnEmj61kXI0ZOO+kSes
rQk+owFeZ/SvmKG4K4cXVFVyt2AkH6PIw+NuhPcLymsWjby9yWTxC830i6X9xKtGIRz1SllVNXSf
nnjVcqfeC126Y0w9OeVh6YOmsWNB1oEZ67I3aCMCMsQsY28ZXf17ag+OR3usgwaMx7VjXDwOcHt8
sz3kNvAwuU4+mCSLgK+GwXXAnlnvPhYnZt7LzwP5LTtVE2lhRz2Ao0Z6Gkg1f7TXh3hsxloG+1hy
jYheX0jPANm0bJ2ua7U++7dbeKk4wLU3XXOiR+JKF081FiKb7wNmAn3foEJmW3o35mrXIDeJpV7a
9/tr8iTJP5BYJs37+c6/OyQ1TcefGutkE42tfw/JVM7vZWcKda8z0KnjhoiLJiscXjTnptutcvtl
yn0Jqz2/Yg3hezqVVQVLZvnfC3bSqe0iISo2hYfBliMF50B0WM0DwvzcO4UmraZePpRG0BJIIUfU
QdQGHz40/cLoQ9/FgyP+OMrAGNAeK7vtpgkIMIp3Vgj545wssBnBQUSINfWxm/pluL4a7/5z+5aE
JJmh9K0/Ty+6uwhVTOt5PWZ+9m6cJidigXc48tuVb9BE2riVZGNlRXPkz29KfVIW6jnY2F+ij8fr
wkxcf1ocRpTnUi0W2YbG63ExTMJmovjpSu4liFm+d8T7nfNCKRzQ+fMmm8gNnWWld1qcAmtOw6w5
RV5qKKE5koafoAHVCJUxoLElLny7X7Ur+/f434H6v7t9agPrztYlSUypWbPlhrltTJGU8Ru/950F
bvrF0eRZPf9rbHTFQrJEMWSLqO/fWZWYON9YkZ5sCHv8EDYAPPmZ+UYvxjQhPMBsy4PDY6v+EXvb
uWT/IW8PzzjwiuP7IP9IPAPJYBQBhspHHvz83pRvmkU0XVNEXcL1G+/vp/cWaS1+4PldJpHWbDCU
AVCAvaflfH9Zv8bTmd+xq6XO4BrgF8cB5O/YBh5uNS7G0+lQD5xfdtlvJ9LfN/T0apSHql27MjNn
R5qrr05NUxSSNVfNFfSjU0QSlfpFKo8MDndjqBjDuBuW+fDchlSg5GRoydgHCZ9HdCjKFIFlXRtF
NbDgIx+e6KEqzFt4tSy3PtWOQnNKN4yviwd8zcjY3+URP+sWHQsJz/rlRXy16l/WifRdp8Dfj9dv
eX81VBSldWuwGCIcSxxUqnv1FNkvBFtWER/um2V/XZpf2/vzZNcR+1KwG9HQc3waUety1y0hp/uo
9U9r2ensMqBUP6aAjU+1U3G+54QKP8+rZyuL/zfn//eiuvg0ry5Rc4xv6aVdw5LhkhpByL7lyggE
UMXxsFcxp4z6EjWq35Zbv5z+87w6RjO0ZChkXk+b+FGWa0m85xAC3Fd3ItizGUWmxjEzn2zhUO22
+eu5Gc0b/+ET2E6HQU7PqUFKW7sntDSK6W+RjP7U+vg1GHTPiIrOIYZr7tM5ptyiuH1UVbJRcxzW
yrGK25hIoEp98CXXYM1iAYzhChbZw95VvudtNTQvQYyZtsvmOLpty9M6q73byWk4/Y5uiYJJ6tES
lS5QdMU0BtHuk5vDRNjpM+UcaIvy5bHuJhlxx4sJ3nPJ8D2NK/sse/GqGD1QCjNeztJGquhBjKby
9OfXr/72xE/vQE3iq5HWN3l9/LxZLC5EVZL1aU1mEPaJjLNe1rTeIZ6Fj/qrXDq0czmRS9OOMU0d
WbHnaenObbZjQs4ewRUCqSE7vTgaCaXwy54jfXd4oaGs0sQoK8g7Pp2byckUhIsVNesXwVaC99w5
dA4Ui1Hs/zwsWr/Unqcm4k30bWNGLRn604XqnEbxziCE7HvG7SMxwt2e7JvlPhq+087hpMOQfrSd
ibAuwprBFekzDHmNyPlDkxsknPpTt7c0HRj+GHPPRxishB1hOjp9i+vkU/hAIBdTu0QnNU9sNDcA
WJPDR7f65TH075aYwV5i4IZoyLL89BzxvTwZqfTAkidQ/GpQzkAeKvauk4NlzqmeavcBnFIEWePJ
9fM2ogsikdFm8LurXSMyZo5vd3yXRhqV4/OgOQeqiKfBFQV++ypMriiPqQ4rBFC9sUtc2qmY4z38
GW3OhaPNk8E11D/F1AU9VQoPD4HTJgEqB0jIHATt8hH15hfLP5L+Pmwd6teDlqQovK7Ewq6m4kQk
YV4KImTuczVOW3pl463yetYBwavO0SEqwgdT3JJ9Ep/2xyiOZ9ElVEinafe9xq6cPOwW2fpyeuuW
Z9mvO/ciOLBpM545Drqjn5AcFZP6MhYvgd7fIR9uJa55dI4GzD+3uw2r2ssR2zD9Dmt6xRUOZeSk
vPTKhx1SMlRHTGYcXr0GYHZ2jvjJSF6sO3c1fCB0y6aNa+ndq4uBcXOPC+QURwUVb5K6nh97PnSS
A9EQxR8d5pC1bHY3gCH0bgSeDt3FGH3EfGgsm4nsQe8cwBglg1SClIGsvSPwG9u0aLMPQWOu7Ifs
H9m+TbsdlzPzo6YvJvMZAGyqMHcXVV6Eg0+kupH5o/Jmnkbtu6YPEcqzQEVWKlyckyupg6odPNrB
VZvwqMm7QD91Zd8K2zh0cEbODsBvsoj/XDr4Jt5J8BojSExHXCHgeHXuR/94nmqXCR+F2ILIm74i
NQzbwvSvA7oghjGNJKvbQvWvw9syC48UzROMq13sh2LLloFZKO6cB+gMSrdxKjgFrhutc16VOCqg
GMKtUxod6jNjQh1bfS2HsLEi2JCwGgcGwQ4G9nY+y3bHV40uILNPioCeLade5L54dkR4lAclfLyX
y16OEUGaI7atU0TBdyfZ14GCWkfQnJbXhwSVtFRvQ7KmZH86UCeBpXDxrnenZPnfF0I51rq9fNrI
vQL9uLm7FeIrqftAQ0ANhWXMfn4fmI3zqL0LmRcdoo1TYfgcvd56iiZul9PcV8AZULKKB49qcEPb
oRrE2Njpo+Li5D2lWYDA0r9hJgTGzEtrmM3As61dPtPeosiOQPKgQyd0v8DClRMXfjKs4Hk8aBeV
j1rEqxmUk+vyvAZiU1FnIaqgyA8RZnJdZGA7JlR2LB5Zxv0mftJRSHatEksCAduNm0vjN18LQfoY
C0JQP4Zp+3lqA+Ssr60X0Ru1B/rOi8EVT6uT33BgN6iZgA4No5PTas755CSb4+oO/2PTNvb1D82f
WuyWu9ay64evVXaMi9v7ddNitULldx9/1pVDaTczcX/y0PsilN1y8mNGqaHX2q5Szb+/5sAIl4k4
jafRQsZWsC+0nPb03MK/EN9FvLrZkgw0mRA2sfEyfxNC3TEe0+7VhPLbrDSo/xU1eDpbToPb2aPu
Uc3Re4WaWy/gBMETYHrxms5/qJ1RfzFH17desCSiWmUByG+ohONIKi4vC4YNncEXNLqq3MkJDyRX
A3ONZ2jELmnnj2UvRUjjPBKr+SVGjpInl0ei5LDOXltPmqgAXnFo6sN7PFRFp+FTY3C/UQNa8sup
8F1oi7qDhSSjpaHr2R8af4W2Sm5F8l0Tik3uaTPUNUA/CbZdIFiKRh5j6B8AQ+yDDtLbvp8PFhL3
nBCOVNjeAZGEUexZYHvGAA8LzYaeeho+0J59DE6LPMi84mFrMwT+lDnH3W8By9eJ9Xwy0zQvSTo+
S4YhP+HxzS05ZUnU5RsT4pjKNj4pWXmFdzzj+UtTUAQCCmEXlGdvMq/igVzZGa5m8aC+DrJ5C6x4
mei/hFHfJvToxRm9FJKBPOpT6H5Vjk1bHNV6jP5RN95b4Jg4H6MdoDl6MWRnQ2DnmgSVsf75XX7X
Uo2j9v9e+CuN+etdkiA/FOt0bcYICcaQ4Y3SUXLUs9xYsB/W7NZxINkmjvbN4KEvC3PIAf3zLXyH
/fx9B08RZGoI2qk0uANEusiE0Qt7Lw2Ap/6Rs879+WLfRoCoKaFqibw/6shP6cr9pio3gL96XKN7
iLsoimNXHxYmlxS00ZXTX7Wr7JdMRf4mStbFXk9cpA4EPvcURt1TSW3Tpsk3jVe9zfADDospm8eW
g5ufsGdn0K7aCeHLFhSa/WaSUzl3f03WvrsPjKFlGSig9yV/enql0iw5vifZ5hZmn8Rkg+wQEwfs
9LU1vG+oLXMq/KYH8+3D/3VR60lzTL/eLE08N8r6RbMnOVoPuk0HKV1w/iwclDbyCIY1JQHS7dwf
Bp+Gu/j5nX+906clDxZqEsHibmBY5tPiyorCqE9Skm7ExcOpXRQV/WsYA/hlLwjk2tVyLw4pnaFp
SgHo7KB+dDXw93GP0EMTenHyE4AIdPsXUoXXaheviz9Xe7rqMXFhLNE+qkP/BWUXXUooVB8jB/Sf
hPuXhfKFO//7HChaosNKei+j9aM9bV1lGwnXWsradeneQ8k9+UDQkzP+WLfg7u249tXGIFsY/wo3
fqUrP135ad7cck0rkGXF4bGdVfDdDbd7vQt+DaFpn0rDyJwirKNUTv6WIXlkulCNEiBS3X41UKim
7l2krqB4iWXD3CkrWkw8SVuiI04nryTOlWPkFOUybzbKxS86px7fPxpyiSr7TFK/MUYFZHwnKSbS
ZRwVvqGOo9atMFS5e/czLqqQGMfFW46BG4yugirXtfP5Po5MwzntJAwZBO8aKr56dLJ9usknj+uS
sLwi14iHBt6OsORdAZuJkVFMwb521sNteZ+ovlpz1WA9Tms7/yPr7ybs8RyEys0K7wotl3xXdxWo
oQ/3+p5uHh/aQH+tdVuNJrQfRW9G6mWpYwyzo1sww8KTuhC4P0uY3uRJXEyOxSI90n9xTJ1eJLBo
sOJzsNowGrTI6Uwmyj6qjjCEKC0PgUkvxQeEAsHYEjg1yLULL6U57mRfracmGpCde2qBny+DQiRm
deUtXNc0Cx/U5Eh4yz4GayjhSCM8yDTFluDmKL/ssF8GDf+dK70CqMjpStb4b3Qg41KBeKEZrV8m
/tc0hXZtr8/D9XKQu1vKgePpdTlN3dXRF9xm1K+T8y8r5Qto/ekeniKUu9mUSmNqNAXaLnXsLpxd
/PBAj7jj2d5UcxBcOc8Wi4+fNxq5XwbPl8W5S9QVCXRc1Z92ujiJ81t1lJuZ9Qdi3K5ZZHvdiwPa
N6fUYFFP0ZUvtIcoP4cUkrrVPPWtnTiIPy8h1qXBr8f7fwEPCgSYlqCIK3Jj1tNAnFpDvd0b7TS+
3AOWZnYbxB3czm5zIsFuYZaXiGxMkvT955H4Btztr4uDEmeMykg8AWHi5XqML7VgfO356jC3J5c/
k76IPmMipIPaPojo8V7tzpnKtmPNg6Fn66tx7Q3vNlunMP/8Kqn+JtD0DULPfTEWai/hYhrPW2jU
CdkdjFSkSjFopbGcjo5dwN51pxEHChuconE7EmnMO41qaLjlPKrCQghadaI04+rsnxpXu4EmB6h7
Secgn0GpwikjAU6GMZQhLIwhBqqmWAYLxS8r67+B0r/3/hREWPezdtfiuMEKfgCqjQx3UeMu24t0
Sq1TyL+E+d+ESoaKDjYKxiKQGQjrvws5iTMhi26Xpkew7yfMKh26NlTJz6JAeIQkNycUwIxfDutv
lpCmSVTmgLApbolPZ9wxPavytcTti9kan+9OXM5yCCA5NVj1/z/oZgJQz5IQH5UQ+3naqYSyqQqx
0po1XhbDOxvFurekkEPgcjEwfnl73xQEuJomcymTkp0kPg3nzYji7NFwNYXCS4gUozcYCq4W/rzy
vvKXpz3on8s8BTvXixY1VnbuhZyQTrgAvQO2pQGYjTmHCOEUaE4M83nu08JL2iUGsJ5eyvHLsPvF
tuCbysC/D/xUAYlKo8ZX6l5swIYIru7EJSPZy5zc/YOAuy0Ne/m6k3d1fjNt+S5Q+nsMvmb2X0lN
IVeJUGcE+cVpG7WKjx7I8d7rdpaV/6fT3QYAYC1K5ObgT52nNn6VTorfPJs09b/HAemxIvbRtq4r
z0mdqCb1Vam1/lXgqOLQD/ZeupT3vHKXjgovQhbNfyypOQ8eqVcNSx9HFjQP3NzBNHZ8eT+OVReb
WDLhKU1LZ5LhtbR4vHKeh9EsnrcejrC+FW7ykIebJENqAxD9fsPMvxhq/5lRJkeIoYvogz3TISzR
0h9VRrH5EXmkTOLAxDD+TFpotdPWql1LFPzOmuGfeWcbTRE1sIoR9ftb6URYF0XyQIt2WhkIVHgT
TAwWj8a5YDh9O9D3dqtGNSiURvMXgmGtq8jvN0hoaunI8TCR7BIqkeHV5vBC5w3J8QP7onhwrom6
aPisX1BdNQ0MV9pBcYKLvhSKUC1it+u2MWH78W5TezuqrzdZcfjXmhVqvk6LTzcozUlGjJdHZweR
/wziZwUmd1S9rBuin3nCkym/DB4GQsSXkdloTnd+ywQifqheIMkJfhmXkQZS0GEdM0xaNFZNxBsd
VZIHJ3R+jhjDYIhkXLZSPieBF484u8air3Z+9dg+ijAvEx9N+DrhLYKVk686Z4XUCJSrMxCkONlV
MYzBo7JhpPQcKRpbLr3Ek3NDnEoHDzSuuLvg/ZCSOX+VFBFoRtc8hTtHxn4+z+Tci+EI5YCvLVxb
1JIECH9aH3/Oc1xNKdfFoXgLQSwvl4ujQGWpgdaPMC9qZUA7EqSbnBYx6xVCga5/Yk+lnmYS4Sbd
XUBz2ICpyubnDUz5b8nBwCYaDESS+V1Wn7aNo9hZlRDH6rovU49EZ19MAXPd2X4NFZQfdDCCa9G8
sben42npBIkXu5G3AP8cMf9/vpuvGuLz5P/rbrSnkK546AKZfaquS98dIXnjTHzJDpdnZ/74WC47
21f8d2s029cuY/fnpWftTU7YK/kTXLWHa39ZBmeHsJOW78FguTwvsL9NtmJIG/K4c8ZRMLdRIgzn
AE7SQsYryPa8fO7gPmuvTotPwYUU9mJd/Zf8BuWJmrEWJoPo7ZfIVXr2HKFyaZAeQ1KVNZxwJKPf
y/7aMi9FdxPUIi02AHJo5l6wI4KLHZLTwY55LV5orBE/qV6+dq/aa+ujSjdmW3cTtm+kf6Hrji9u
B12zDuKN0Nnx5rFb310pNNYKVlF76eaJ82tQuTf77K6u2yRzjyV2xxi5YVlZBsAvN+iaD39zROYQ
eN3hB73PxhAWOaQpfX10+mN55IlhT54AI0dRF3sJ+62dnH1G6zQ0g9tQBu2MPGrAnoAuZc5JKwRG
L2zW+u0rNDmgxhJbSiiJcPV+mSvfnvB/j+FTllzpUpNrZ44dyRqWSMLL9rENc/MluoKjeWLz8usR
8+1pD6ohQ8cR0XR/ju+t0/2aiQoGktfHxSuMxjMJ1lRqqteqJ1C9VWdoXMJ78kjxdlSXTRw0lTnO
dOyWj40jyDRwSQcB/v2lWlwuxVRXg5xWbzk9M/pYAGZp8ksc9BVVPa8ofH4tIi9wTrLEf2eadqpr
6Rzl1w3wNxqkY2tUTShTV8Nk3vqPaTJTnWhycqO5GaZjgpMivAbqinK4MY3D+gWTRe8BGfMU6L8E
vHJ/5Z/u7Cl0MqNbKSgK6JjlNwdrlCIu8IbxAg5g2rh6Sw90bX+WrXveGabXE2bp4en75H7ecX4d
n6f97x7lsnXSTsVGRqT6sk6XZe1wXuWLbHH0jot0MN9taZzOqaD528gWxx2NC8vHukXVCn2TDW2x
ezGogt+Udr8S9x+G53krPJ2PlZJn3Bjn85qCqzI7v7AXhPXsjMvKxcdofWL4xDn+O5UpwMV6dPXh
obxroy44wOQFQxnPKY66gwGqx76TfmTryzRZph/0swxOAzrbltBbp3bP9mw94LTeksxtYLSiXuLe
CC6QPsU+hbBg8Eve8Q0Czwb4f9NSe85YC/2hKxGLVyuGV0LDq6Z79d3rboMWzfvTpu5mNwCmt1IK
OAZ/eef9zPrP0Paew1TYLQungac1EQvc2kXR1i93163d41T83O+71IGjdQ7xv1u3NiY28zn1SbIT
CnqV20KswdL9bWq8re6OogNpBMEva1XuH/qn+3rKWdpMJPLreYYEUnnnaUf06+4TtPAJjwY3672z
AoilBNYn1EvRDrRqxY6B+xQsEc1qmFGkVd3HZQGo/vOIfbvX9orPVEsYNhDtf0fsop7kotCUekzM
h37Z8T5X1Z4uKkruNaUy91r+xnyU+o98HgyTYxJbdjZcal//XjLO7iexVs7XTTWoEESZt++owRc+
NP7NKbhutI+fH/G7TNjUDIoVhEP89+k0MZr2cb9Y1+sGzv+7HCaL34Fd5bdrPO14VnmFRtei+tuv
McFeG07mWNt7WIbpEj2GNuwKR9wQFIwgytDu5UCjQIEA0bvwLKFZ3DeLfMBwdu5uAx4uLn8egi/j
q/8MOeONgSWrk3rNv0PetjdTSSJZXKcJV3qNdXu/l9YFpYP9LZy8F469pEnhzxb+9YMwwk4rZ7yr
ZJuwkAY4ZxX7C+vjA7pV98v8e/am+4qXLDI7Az9epefG/HtnUd5mZlfq3XqkrVr/Rtu74lT0KaeY
KPiW4kj+LTQ/Fb8svT3KDeB+ubO/mYHsxPyq56yR0dpPBwNIM749TpZWSmxUjOFj5+PkTdjXTtK4
2+SNQu8uUpz7deAhCK/T2+XlRSB9Xu3hZQoPYro6eQFRfpIRMjXBw4YU9AlpfwSHCiLLb8YK30Yc
fz/4E0AjtcpJvycWjZfByLAr9uU93hKGp/Fjvj2H3jRYLRY8Lx0LP88GmNnfrEALczZqaBYE22dw
SI6qo9VknbgeJVQKIdnmIS3XpNHI9nuU+01xYv25Afd7qGVWQ9h1L/Au4SLhkdEGtJbYsJdaR6EH
wyHKCcNUp/uGzhk3dZALeZxG6eDk380FjkOn2cnt1W+w1ITWaEHfsZPVaSU3IfyYSJ/Dy6CzxiYp
OWeOyfPTE+AaktfapLf30r6bfov+nKUOdIgXCGJUrj6/37ySjpKrg9aX4CiVL6ShZNgQO1Lo+eEd
Jw0PUmAU4vrblVMp8a/UljAC12Cy0ofqPEr3IOLkTlWAhG5QRIfLjZIVfwUli+0IHk7XjutRd5nU
SsDnPoQPmRryjtI8Mbge6qfRpfYzZxneswDej5QNFRI5YanXAfonSbdE6lsqRksY/3UgTE13Herx
ULqGF6yO9R0JfXvzKFqi0Yj7EW0yuGIcrMxdrymsOGXkmhzx0S482su4CTOnOmRO2TtPmmFM0tjf
qjCNiRgQFPKi+U1y0GVZHu3QunlrRvORkUht23yAhEwbcLREri4EB/6t5OXo+ruAC0usmKngganw
geE6vPefX/A90WkqwZWgh5XCqp2YdF7VhXOMSex5ZmmLLvz6zDv3UOyhKWfFO0XQxKkypyVmkQIU
HWgp83ptxztYIN0QbrtlHhy0op8wiOsfwkjgxi2KpwcB38wVpaNsTKXaCZUsyCeZs44AbNBvNL3r
2YnqCZLzDhOJHgKgr5vPA0AFgrg15ANx9uMydir7+QGEroSgBpwMYb6iMZYjPXNSunx8winxvR8j
7jYfZBtkiHDrhPXGJCTFp2vK+5qq2dm9uLjg2plq++t1vU3cEPB0Bc5h4GuJGiUDso7m4dqvGSbe
oUm/z9cF0kk/+IyNDHv2TP+g5ENJC9f1SIaEJYya0wi0uaFo1jg42HVkUjDWmnFyctSzL+bu3Jpg
fnJ/o5/QNUtP22woaUO9U9mHkZlhpvVfdhPgDpxWYbgprqSjTzGObMkzaE2H5BfT32SF2TqGEN98
ZG5GV9Sbh9EKVenhzYZZdJq8VeEDzYf+GqVTzbtD/MqjOMWHODZegiGNSxSQhTDxnI2Jazj5ZuG+
SbGPwcbOGCRTYbEbesLZHcbOtKht522zYvc8LRzFu6cBHyXZgBux/3aNfXrSFOZS1TtNmYFyG73h
Vhs+Vqt0tdKDqbczV0hAu7u31Soze5wFlZCz+yl3rtzT5ex2sDH9glj2SBuLLyMGeWEIMYuyLZJZ
nnbQOtVugIvBiBVta1v/cPMGnmnXb0Tzd3t6ad2p4kBeOroUEVX4WLo9PFKokFb0mZSDGt8ZXIx1
R32/OZ+Wq6l9l2ZpJ4tsdXRX8ug6pNEBJUB2JVJkG/lFx0C0xRZ0m45lPkLDbQDzY58G2HPkKszO
pufnGeSNTolFr30ZQE0yKFzanCpIQbw3hcMpo2X+cfX4aon77B2YCIDgiSAktrkMsHPhAAqObpAJ
I/7RAOLVUhLgKHowVW+Sj6WEuKUPqqMByeO80uYN3w+Qw9tTlyNcJXJXoak1CkA+Yn1oOrHknUrX
7DaK+Pm4O6m4yXFOvuOUXOCzaFd02t9n1DJLPgjKs1sRmeSDvrJ4NvhtUbzXUGdp70ce2ine6Wy6
DBgxDac9m1roxeEuPoyQ1YB2K7aun6BwgAp4ZjSYGXxgq0ydx5Hpiu3cWnWrILp5fOsnj4S7szKN
+7tAnv9Ey213HXNtkMZdY68W+HsHK/yckR5exi6jUAOR9KNMW19Dv+vqzk3FEOjo2rXj/+HszJYb
xbZ1/URE0De39KiXbLm7IWyXjQSIHoH09OfD5+JkKjNSsU5U7Fo7y04jw2TOMf7xNz5PkCf3DQrX
6zM5der0cYt/wn/wQcZzKL3iX2x9m9my1Gei5IkGURLOEa1EGuCegQHAJNarK68ZECQyhzoTT++M
6+4TAiMvnGSX1YMQR/lhbzCRLp/JQzylSJfCfJj1BOA8XXAZ6YQgU94uSJsASt+h1nUGCPVcOS1q
bZbri7iEovqAwBd/k5MaZJLX2wfhTk/0VxDfknVdVsAIlD/CxyTVatNUu16Z4TJ095CnMYZ6eNyU
spuuBr/zFCeMkdNv/l1lqLdlvm4BTOgyYDcqHsKHbyq7a26d03JM1Tmhu+moP1vxEfG9FRgxqQ2d
Gg7VaW5K5JBMHvUaqPTx2vlS+dYq2xai7/U4uF3VB2QljgqGZxrYQU6k3lEkrBMwnKO+nvWcEebo
aSSfpAzkVfXqVNgs54sD0pWKh29hQJBf63VXYFwgqd16BJs1WuIe+uq7Ne+Vs3/M+m5/6Zs5sdZc
q6uU6NqqwyFdxUI7p+tgQ6MWjVcVW0G3Vwo/E/M7dfRUwP9a4OsU95CxVCpp4qLgFPL1X2BHQx2u
wph1JRSg/VjNKDEaaSnKdzDl2zbn5iq3kJOViEkTX4dyIbH9dbNkXFJSJfKmbYJ/Lx7lj5mPbjHo
kWRLJ4yIqenPYPyXX2g4Cl16lpjyyYH4fZznlB0nxOqXVRENp0B4uMhb4+qLCImtaZRwToJTDnPy
kBPmfsEL4PIM1y+6UMywtBt39A8LA/JRoPD/L3BWhnqjw6+RNpawTkzXlAIBX6LdZVm4Q2ZDUNck
x2QE3ft4CB996Mc47j23KkXU5xf+Yc89OwVbcewMyWysAhGa+GRW+FPgdoJTEQ7Ghi3ZxUNJFSDs
+gEvLLeRgmv+bM2mwY9LiBV8FZldzKJepXzcse+7Xftscrihox8SCuCJ+wk3x7TRdLo5SpBcdlLx
6YJlCIdp6jGbfB4KZ6NhPIWNzlw7LPJ0l4Rr/8OowpJy/QspuWl6Z8pasVqYmaecHs0Bzs2MCu7q
+IQhzBgSQafvJI9g1FdRXfGjjklUqAE6oMMaXg92fJDyS3sBrZpMNmwIyOvcnBZXL2bkr9lMXIr3
Dv+uMUCnOZMghrwm0VfzAfaIutrawB7vviTVPnj9hxHV/6kqGNtljqVG5bQbvDqw7jhAA1p2MhOg
2cjdRYFzHqI8DzASEpAgbAo+DPlvqZ8a1Ewe71WKOP25fR5CUwG1vn43tndRXKx0+ZWfMxx92bxt
stWZJ4SM2Zs8akbvvEz0oParFRoyxTOZ8DjbfK91bo6W5BmOu8F1thoOBbvmBTpzQp/DuXkOjf+0
yOgjzAJIseSE6H9O55LSu0ASBnU9CxG8mnDiaRqfrAjmPZIMLHCQR6xqycaUjqe5fNgPlEYbs/+P
EqMgxowSRen89OhckNEuMnKf3HT5YJRsY26pB1e8kpHuWd7lw1whrH8Q593e+jJh8sOuJ3Tg4so+
P7JBhFO4Cn4DLw+QyMPtyQSyd6guBgfevBFRgWBAIUxpnwXzxo0Vtt/zkWTnnd7e2ZD+4PDoMB7A
kwzThMbD+3uz/etGIerm+To+FvhTDdgbBMvRz1aGj6bkZLpvmXdGcLHknaTfzP1D+IqDgeTMVrJ7
3uJf8+8NRf7LhgJflA1FtVRDmWRLv++QstAqijUq42ODrx3Dz3EOR1w+OvVWEUBr2BLkq5NlmOfj
Q0bi7MXBCGULQ9DPdSd1jIcqQgYusXy9uvP5IWLusi+tL/vzwT1jL0iMqewmtBhEt6E/KdZQ6uhK
0tH3H32akYvXIUpYjcbsuFWjKgsNi9GMuk5y57SpI6BSkx5KdWnCKjWyDOYGoxOMz6tOjUxmPunq
ssDNt6+jSxeMqq+LfpvOm3BTzcvPi+IIuNnoC+vgo1S0V8RY40lIt4mZdWZ/oDkpRvw3eYedrxP5
Ah5EqhIE2D+iuH69zjfnj3hjYPTFtFgLFgd/ml4AEtcBbsuVp5SehMXKFu5mUEH1tIshEmbXGQNW
nLzxwgmZZT8slc3sxYTWHc8Zm6SzFzx/nHlDTe4SVJ6+HckUzlZl7A8f+xdxBPHCO+Gp2Iv6krcE
RyOK5Xm61+iG3Xrd7DHUqZyrPH/BzIjNQOjcVRps9zrwdenk2bz+mJAZ9/SR7ovcQxuAwuV5dbLx
hFATim01nr/M1BVOKrqnLxnnnuYlD7t06UROtvcyExZK6RsCAZYIWRGCndSwKRwSp2a8/UaUfVib
w/b9pf+g/crWpulLd8BJNGx/nNysSwVscpoXThyH39fl+dB2YjIKZEX4+SKNktpJVtXCWBdR+60G
k6+d7olQG/SgiSpfCscwZULQBiccU/pVE6nfuJjgU/apo/KSvcyTECfVAQEF+EwFZtAsLl6Oewrx
cIHIv09e6ptRFxo/WFMF2mTxEDVb48+G14X64hxCDfWqnz+PO2tvvCXRxS8jKxB9ITjBklrmHnJ8
r/A0PBaTV3w02NVOPnaJiDKGEBVxcPRRYj+Y8+Eh9zIfO6lQiKyoRxHUhkQqev9+ve/exRuAs6nL
qk4P4vgINRZ0E3WdMWcFxwl9jR37eu+w85JppvDfPGsh/Wct/v0J/izAZABmHCNES4WUZN6MPaoS
6Z9JybbSqi1TpiMngLAR7l3lz8UiT9QRFCMKwW2w/X9fLJre610FAWEVX5dG8qZpABf0KRa4S32n
1lOmhfd7Sfn7tW42cPnQZ3Vt9N3esI1QgvJ5nZ/25w/TPe5V9wsmsSO+fmlE9b2reKCYq8NS8DNQ
fJEZFLScsIGQ2mLeIv6vdDNqbG4CDHQZ3cHEcfv9JjS12J+Mq5qvpMQTSF2hxWyL2ZmIUHHZTwnG
x2SlnN84+TLT/5+fMiU2kmRt+jcz6t8vnenH5DyO5oHwmafcWB4H5tPbonz/91WkqVq/ufVTqwZO
Dzyrqz808l+KX+lSJRex0ilQeIHrVXmF+Yvc12/d4sla1os0/MZsRtikgXVndns7QPvpX5goa7he
wLUybgZoTS5ZmaG2+uqa0p5+X8ddrkEnmlvaqszuENv+fi10T7w1KBduCSrCNTfV/pLqK+KKcIOp
NQ3MdXe5rgxyQTT1Tj/6ly0COrEIOYNughLgdtlgIJZLdZ3Fj7hrrHe6s8NPzgM+AglyK/cuQ/YW
Y58aGMixECIpOHTl9k5e0t4qU53LwYckHB75pWOQqvoIh1uCUPFo2/gPOYy+3XfZb+xZZsOomN15
nJI4PbDfl9LvH+PmeBHS5iC1R5TaV9lt5dfOrRYdn4i8DIQA/VTz6M6bObgwyqyXGH21MmPqkm7G
6IUCf69pEbk6eYxh13WCSc+CC66t5F4sO/hPYdjrNHPEHrAwN9SjKUhykIZ47c1Oj/XnFPiwJk/m
2VS95JGvOwysT7lDCY7QgaYkpGMJLPgIfAAwwtnxbL+jXOTwFRZb0z+zt015mCSCIFRW7Hoev89e
QNJUF2megd9bWJXOf+dsblCNE2dv9x8VxfO9Yc0fU9LpYaqQLCxDUmFT/bywv7yQYqzox7Y85+su
eyN1UCtD49zaF9GPVa+7LC/tQ3p8urMJ/O3J/XLNH5bFL9fMpqpaLc/p+nINr2ykoyOJq/TCPC57
VDXnrFW2VngdlrpYlqtnpyPr485HmLb428XDaUYSNjI//JtujhsjUS8xYrp0XVw3Fp7DcLMH6PXF
eyO9HpMYPPoRRBdXmLN+5zj9cwfk1/vlyjeHT12P8rmVpytXy3P9KF4pZ+ZHazei2hi42+Wdjf0v
7cHvF7xpDxJsRvSkv+brLFfDROFeSm0RjWPuGclHNSjuUS9CTgW/MPeHg3uZGdd02Q5loByLJS4r
sl3Jwk4h7HCUr5GW0MlbnQfihAqlWCYI5CtY3ym2SMfGDI84SSXJ+JxJNHjMO4rMCHNzjLCMkzXv
bLSOXGkrWWGNdcdgKJdtkxNuDR571RYGKK3c1FFZPqYnmua6ez3KELHaU8VsihDCMV5LA3NPvbmz
IP4scjiMZNHCE0XUjT9Ef0U9KF1v5OlaqyMWAhMySWeucSce9g8OHW8b5kimMWXTwpb9YVP8svKr
OB9EjMPGRYth90Apj4X0ARLJUpjMUdvgSoxbutCVxbT4ms86DlvLVvpdUTw1wx3JofWXlfjbh7lZ
iaOca8nlopYLfV9BOh6cs99Do+mfLp7okbWMIOoMtUaxFRszZcwacY2yW/7PsifbSZi4+BWpzpUT
oHZALnwlnAhIgme6ums45qPgTWNfC7O2ya4NR0WI3WendS/+2Rs48jEOPB9wO0oeL0h9idrBw1wI
VF8Cu1AXqdcE0DbpeLBkQUiXB4mPyZ1nIHvWl70jBhpfTR6mmQAvrPPvHeKHzXOzQ/x2d25em/Jw
LOvrOacIOuxMzT/ggXlcpNK+FXwystJHgb4V50UlZMfqhv+q2B3iXcWgwVjoFf3qvphfykWnvmVJ
aPavRLwkL7q+bHBrQV+VzFKYzWIkA1XT85GwwXhA31rFuyo517NnojcsXhNpNvT+WOwvxuMpf7n2
wM3BKN8pO42/LQSDaGe0FAaGdj98219WZZ2d6mMjArFqFuP6PJrM1GfaZ7M4kb+qzmT+qRbVolkw
gMNX/bRK5gOhgMwnl9m2WB9n57AJGxp24zQZRSSq3c0hHidL9RG0IFTdqZY+e6On0mVxVur+ya+C
KrhQSXeO6l89kCcMpxZmeIkO82bFH+egbbP/+8Cx+UXdT3cVeylGae6/H/QfJSl1qCUDMuvcAhxf
1Glr+OW3b0ddzi7npt+7GdUo9hDzdnsNjZ2y1AI43djcesybF/Nqhp/+w78vjsvrzUF0e/Wbkj+7
nvu0O2vNXno5bLRQ9dAdL4yXeNbupl7ZeBHWF+zsD5vTrHrItmymD3Gor2EJhGZQTd87Lx7Oaw2K
sfFRrOs9sIj0fNpW6+wNqFPBQDVbQsHXthlMuov7PoWgf2Ef76YbxcdahMd5mk1v7mk5cRLm3fyw
jqGSQbYNL34Kl7J2y8WkI8Vh1T6vDqE1G5fIj+f67rTAIWt/IUnu/JTzX0mO4Iow/ex0PkTy/Liu
50dfihiTLNrw6lWrLLq4qDwx1Mk9QgA92Hu81qZdhUDP+uY8V1Ym1SPsei9F/VG6VdD5WgSKAYEb
uA/3MymSIgqlyMJPI11c14eAH4z3KEpPjzZiFUP2rv1hPgINJNxQ0FSHyy313WVbLPRl6/RBu1ID
IWRCHWArEEjMidW56NLjYzoX+5o3OtengdHllZ8oRyBXDERNG4h3LrtWZHo/3V+YrPWdsunn+opZ
3VLenbgloeYqUXtnq/6Deni7SqaG45c1qveZ2gmZkG2sbC8PsSsfZ5LgCoybjl4qRkXtXFXZ4Q8J
NP761NwDIf4gvt5+gGkL+eUDqJ1UKpVa9NDAOBWiw0v5VllkQnUfxFe+tW/XSARGZgqBTdtSfE73
+MR4Q8CXthLRtwYM3mGf+tgabQ0fHjjLUp4pbrHuyTjanJwd869HTCoc9eAmMSeCFKhIkQKSx+aH
zsbyRVuxwzwfHZOhNtMmb29RDlfByfXUzZFvxlhimTxgCbQUCJpB/+YYr0Bh2mAD2tjM1FyG2Bwl
T/meaT6WLHgvntbylPCHd6ud2ysc48M2hA2+Pj31TuLjR5u+3VMe3e614MZQEhEYKoY+YbU3x0rR
Sk1yVLRqcy23VzW263PiF/UM61rrRHgCg35Ikv/eZG5rm9tL3nS+QlubVl1eq03TbbN0lR+puYJe
Df59lT8GhD+XkWCagx7oDGVvdrLzqSrOTGvLjZHsyuq/gvAyud0jmSnymcJwB4KoNBIw+Hbnurfd
xO11b96N8lgPwhUZ4qaRmNabtiJMSQ2zqwJMYz5pcu81yv5SLw/jUiSnVAe5viin/7F+/PkQ4GTi
5CKgKOINfFIlcT1UVZJvLJMARHze48tXc7jQSN1DUG6xBa5EkYpxnKHJ+p9+W201KkqTmBwYa8HH
poC6jMqNCsx0y+AUVMCcxnIAq0zvPGDqgT/OKo7IiQOtMgBX9VskcKiFM0tXb/ZI01LU8OVXHygu
WeLLeplsy6922VMQHLcNEl5tXj1Ufhay085EL5kbvuGnG8jfsyEofJAX/qY013yE/AvL1yZe1HL6
L/hee9gGYJQNEIx5drk7+517XRh+4WKWzbmVuxKgEXw9XmzR/i7tZYtGoASxlX2oMLzj/IjlcVdE
BTvPBCgXDDkhTeJoOXhxkEaxB6dk1oY531FEKkDy9DlihoZ8Xr4Wr87sVNdwOo6z2Tg/8reqRRpM
DqH6klAFpwJXSSMYzB6wAzzOONBnSchpM2swjmgWqnPyzKBYqMupcKqpqKVwQrChZjlHD9oWVdbB
GUOGFa7+PRl3Y43jxFEzF1YEpFBLN3NIIMuB2ugQaKDLZ2fYPGNB4I0wEM1NHBkr4GqKp8Q5RZ13
oAi/+mS8w07MAupHGIvo+X1h1U275l6PMkdZFXNEJggqRffkn9wcMHOYZXgITU7UdSjgxAhrfGba
QtS7GLrtLxy6RxenKrzJMxyeYelwSFsctMpM9CVHnHMMvwpRCzGnhbUP0gLJHJYvdQBTbQeDhDk7
MV6PAjcA8lyoYPmKv3wVvApe7EaMhZk1zVKfGpJjvwqO69w7+plbMmPB7f/iHt8EZD0UDKEYXtwT
RScFTZA5lMWeuW48ZteOGGZuE8TeiROBEJIAG3CejBUwuLUDCPrMpNESKExHT2t8d3H4tlVIg7E7
wtMTPIMLXPms/HWUU8JjG75je4b9UDV1MpjrqdAMuQHUIBen5EjSGft2zuDGiywYw9ily4EFiXfC
dNO9Avf4as7s3jF2lodIhpvKLWWWY1C3kKdov56i1iVMATMQzTlQB8VOw/V16qIMuS+qAt9aCD5/
ZrF2/kS/ssLDosadUnDx+vOJgXUZnUXxIvaVVfxYzeVIW7Z+F8YYxxreODsGrV8vvMEdA51Si8Kb
cdZlfnLxmzbDJlDnuKxEZQD7YAadx268LCL6a2HMjBlRmVDhiE/2+R4+Y+lTKDlpQAHENJbRpl9O
n8yLQfimMRb13KwKEFHSLL69mU4TYIOEdFgP4mD0DVt9m0qBU2jgSq+5LKMqOMyZ2Lv6vHR1IDXy
rFgMk5yj8TpqL2laAuttvkRhxlrC48sbaTW7COXX/LQ+rYd55kPW6mCssvaO/sDjV6jTVUY3JbJl
9D8Ud1Y02bKLvuFcvQ5b9ngFm2llrvqQGgEfdorJ3T0jlB/2xq9t47Q948AyucnQ3mMi8Huh1BTH
/Jhnab9XbLyRXHlVsSzW9SR+KZ24cxUoqItPHfLw9FJ1XsvccmN+Thq2Eqa06hywO5QejEeGSlSS
BzgHDGYxgUju9D1/3c0nOYsoKgZtzy1zPpXOZaIlRb6pr29p+p6Z2N8ZKBHPTz7z3SNLdcroqmax
/lT2gdV8NUIbdL0rh50y74YPrOmAb45tICXync8GGvKXo8bQJvctBC/4Id3gc7Ex9Gp5mgzfvdw9
R0sKOTuN8Gx5PTjxjE18Uz0iQfBGtni0WEs4ynOFjeEclkvRsaLDsvZ0tntkfeHBt+xp5WXsc/Au
vQNbPpxraHnxsohAnpxztAbL2PAaBrmne/Bmwj44LitPtT+g5AbTbhs/JsuEUFEIdK5BdDcehmHq
Xhjsj1xT8ES/wtM/pvWN0StCiAxGr4BCSjrF8riVQmF3DK78+NqP5/ks31b74zpZdzQfBTEFNTEF
PYceYOf0/iyzBzGc8han9Zy4Le8hVDJ2LJi+QCqccuwY+Oyz9rsgXRrs04gV1ZXgfuLizggzDfo7
Ku9p4d4ubFPSEbUgpzHwLP19Yau9qgp1n+ebUYI9XAVSQRYXxnc6NhnC979ruj8oFtNbhF4RnRN4
HGasNz15f9DLsRPLfq+RoNHvylm/099FcIXJit2a5vuZ89xGqmx3Ovs2Pra4MRJtEkC6yZfprAm2
/z+fiHmOoTHJVshr+f3XF69a1gym2uzBQ4JuIS16WNaCl4XQlWBd8kjYSpftIg/HZbesHGbGNhrv
MPOZIN4p6Bm6/u1h/PJpbrqIQxEbJ6tL2v3xqVngrPd6sZxe9FSv8s0ZDZe71hYJ4TgvpxVBKV7x
kK71aCqBhtlIlVBuu4cv3c0cqhvEx9VHFrRvwz6ZnTguB/cQjs6JaPjzjBq+84qV+olqYZV7Z+99
aqbKaPjsvIFh3YBnnxjiKIT/1TsSlEDYmKsYf3zhgcoCNfk6QSpsucjPPI6OGaaNDpHl5Bv14X+A
P1so35ewcl5j/50zlXg0nqwWGNE9X9+/4Cx4LqPCwfMaBZ36Y/f/SwOb5Qdt0Oqy2xj4bw5E/p1k
03YL5cm4kIfRSF5TGfP8JM6Ox4tdF9K8q2YHA8Vrt28ahHSYSopRcmK0JGPJXlp7S459ZlAk3Bb4
DdTOkOduNTJBKihF6wKnA9EfzDQyOjH891rU/6zDMbQGPpaUaVz7h+3KWRssMzchXNZehmFuBcXH
qb+PglebDsMMcu+UJIgvXp+F2FJCDjlU+HuoSCNe4qcz/DeeMzYfC4tPTXWnu8lXsje8q4OSSFh2
RHs/nEjHjteH3THG0Kz6Nraif9pcl0rvnsEqfVh8OoaXkcq3wdwhg/LAOX7+Etx7/vzynw0z3vyS
jpsZ4ylc6W+2glo+lKeuZCswEWx4VzKWRUxTKTYheARIfp13JuR7HdjRdbXFnDoLZanqvJxp9TBv
mBd3Zrs/GP3vGyEGTlBSEZtpqqaYN1DIWbwI0iG22s2hgmQ1qqBB0tZoU2/yKMtlLWwUDPri1M2Y
bldy9WiWQ2SyCirpXSHAJs7pgs7NR08sOM/wjKNkKb3/e4n8cNBuPqQs4a1lqf8Xb7jZILq8t6Qz
6+dxLuIObu3kqJmiXRAA1PfOhVs2xeSUzWpU8S7EjYHS5/edUR4MVauvdbcH/KXV6SzbWE/W3vXy
/FHuizVMUVq+jTbRUzPoriiDTA1mO2pt6IRzolLeYreYS9sBGKb56pxkI3/mT0kk7S5QAUQQ5Nan
7HAlT5rp4EqZf3KuW30NEuQcp1wuCyP03WRzS9req0nIBuDm14ihSkfUZemdvnHoJXno4l5xwOvu
dP7S9Pvd3upff/+b9XDQj5cm0dtu3/kjHCTMTR/Oc+rv1zNbXUZ4D93Vs3Rn5v+H0O3nrgNYs5kh
AVVvh/B9l4yaceWqZ1wqJ86yo5EvtK7fed3f5CfpsX8r1smb/qox3EsmX98L4sHX9nMytmIrm6Yw
VODwW+IdUoMqkN3r97AgRy0QnwvdASVz1R3s+X8vTLD1v9wuwCFMlVgxMrvY78slP6l9Vx8O8SOC
Ukd6wD2CCKuRzupAJuvaeHj52BUhC2M1RZkLDiFcnxHl8jPImJ0Fm+fJoUhD0Bat/Zd1ZH8Fn58b
LDQsb0ckDIK9gAOqst9Xr/YOGVbY2tFnEH1EXwVJB4EHZZeeB9KqHXwe3M1z8PV4tIPAe93AMIuC
3s1tpE8XL3re5K69CuAzfAjkkm02i9qH07D4ih7f4uBt/Wg5nwuR9hzfPXuT2OvBk2dv6LAgA9NN
MtRiVPY1UVugOTrPhbszvDfN5iNbXg6MiaclvbaTRYTBRAQpoWLPl/Fq6lpCgTYHs1sMpihs5iic
JqXIFAXF3+cKvt87T2lQorHpPHs1rW4q3t7RV9uXZZT6by9KtD3MvsldGxysN3RPiwRfJF8BvwuP
Pybfij03p4Hetgynb6ncrWMfF9guoRl0FouHfz90PH/vPPQbjK4d1QRldGw9Yk7NPy9vb0f77Ym2
fYtmgX/wcPkQvZr/XQL92B9QSaLgdUqi0+0F84qz7X9MaSTTd/NERioZkhwmiCEgRSm1V88bVHn2
eiQST3UQ6r29UA/zQjCrHCn/QZaQ5qXgQPHm6OEQs3uuph+88BAAT3f/Ys8Wn1N5Pf1Mw/s6gA0E
n4v3AwTPA19NkM1sv2dO8MWZEzzC6nV3wevzlIOC+GoKw5phC/n89cVfW8DNxsJkNgsiKI98Sq63
eZ3xTfmUpJU72+895ouAGgVkwgoE4OTT2fIF0se4zhPP7L/EvbNP/8F6m3YMDARkCiDQQ1W84ctI
ZTxkqd61+/iNUEN99IR5JUQiReqMDDk/25JU9yF77LcoB83/MGRHayGvk6gSAwZIV8022Xz9zsFR
amPujNceKlx5p7bR/mwzpk9pSvjgSqpJA/379pC2UmUdyop9zZcdQu9gE7yNYfOsYo2IbHSC83A1
hSBHxpv+2HfouNw2Qenkq8Rpbi6fWM85j5Iv0Ux1ofifyY2ebq8WJX4CwQZIdgHktdFey3Jm9Esz
W5qezmtboS+0W+JsaNCRj925+389JQwaGnGqP8HHb34vXYpPSVfpFpY3eoCXleIOLQtScOTYngFb
6i+m//105737282EnPmTAkXlewtGtBwe56OFu1R5XSv6e3F9aho85Oe5+N4Os0YMMjrq86oYt3I7
l80tntd9GXXpnV/+byWTbExejwxaLUmUb5qntJZODWQySiaqA1zfSPtTNPvSHr1aWsbV4ignLLEn
qWhcoyV69Jg9UCwZYuvp1h5bryApBDcfCvtQ4hCU9dsxvweH/K1BmCj90Ofkybrhlq2McZdejDUV
E8hu78izF83vd2C0Nh3LE+8LaRw13AftMyEFSVk2oIBMqTAMWyZgow+hQXDP7i49628bJwxCMBAs
KS31tu2EDHPoE0EijxsU5BFlwXyDPyhDDvr/FHPAu+t0Woe31QwgP86sJgIl2bgpHNsibhvppFkc
z1M+0KQAfn7GI40m7t+LU/lLF2NAdsVYHMsMXoyb/Whor11/EdV6I7QzkzDe61w/zMzq/VSR12S8
KXDhm0Pt9sW+LnfoATp9din88uCVxk4XH7TDTDS3RvWuGRsBedTgZQe/SufisGlE5Ofe0H7L9UPL
wtYf//3R/zINxbP0l49+U/IKedo22YkWQOphARPYSYJ6VVLz4VJ0ls9eh0ioTS7zvvRPA+KCccG9
ds4dbXB52Jo9H7R/U2i5x6dDeofN8UMuvXmCTGigGBl8RiihN/UoKXlyrahNszGlWV+LD5UGQ1Mg
A6LNbP1Y+J1M51Rpi6N48fuz4iEhb6Tek1PTla4DjiwS4RkLMx0Waop4NLsAZhzgKTI7Aw08X6+r
IRefeo1QCOLDGbadjDfhJLpWBh+9K2dqTprbscntMwynkq21fxQPyqY8CGEvLDNEFFV+dFJh/E/p
l1pObKhKS9Drb0edHd/sd/9+WH87UUjxm8Ck6a0Wf3ikv3T+at1lbXFk8zmeZSfOZ6gyo16ytmVl
OHELq97SmTfoKK9210FaVnRvianaebKa4IBRvXrN+CRyFxr1tLtqSwa4c1nD+XVrjKMricAF/PbV
qeIEAl4c6OqAE1rCYQ5uYSlefUQxYADzjR2rImu3E8HylOQzRoSnPlcY2zNJV9pFdTCA24WeoQP8
mfFVMDbtlWa+Q+02sKryYxccLBAHXgD1etwNhozbw71p8V/ODPx42XD49zTMVH8/gAfTiJX62nRI
Hz8mP21+P6V/x2G1N7f/fjJ/sOGoSIDTIJ0SiGVxKN6sVNWsdB2rr3ozqjsFE9L0nRA3gaH9Kd41
hD93WIlzVEokRUMCxOqKTWCcdec50ub+cm+d/KUxmRxk8CLGDRn7u5tDqjrpVdcPcbs5yRffNGlC
TB3NLXMykDRNJTubBTMUx/+kIn7Qxfx7eiNiw5z3OieAeZhnRwJI4LnpRJDqIzCLCIauZ7uiqffW
qXRbUvtMwWuz8UFK0znpT8Tckh6Txy/ysUZxN0CGO3wb1dmV0oMjHLZ1szRZnDkZIVdLICpm2Y0/
tt1sH4PCPN3TX+IU8xLsQMx4w0PSzucAK0fXqi+hRscX418yXoJORdE+HO9BIX/bwn+9ZTeHxbFt
m0TtunZTgcke5AYvgFKZx3zcRm0cSe2dQjbsLqMBHeluUhC+xu5H8kbfFWC17hEZXzci3T8jy08e
D1r6rLTS/qyOd8rKv+EhyLUtWMd4QcHBvJnPD5fWLE+C0W4a670rtH2WDy+n+LLUqtzvMdw8SfqD
ciV3sn66nsyHS1H/zwJqVjupIszOIUfAML2tbC/H4jhAqi83WfxQHQLp6uM8o10+YRYqCmxxZc6R
Xvn/fseMadXenAboHWQqrynXQJduTtmzmtRdm17qzVF7Oav/WcwwYbao84RsxC9DoEkizpR2G1d6
xe4rO7eeB2WjD4F8fsQOpr9szVcx0l8QGRlBl0bW5PYQWswlczcp/RgkJ5t3ZKGwDf6XIg6P4jas
OC6+0w9tiwJS2x/eLrQPQpilj7gpbAUmKLh9YLUrAIn5+v6khAnTGsnRmdylbq9GB4OgmFB8uxSh
fAolct8EzAnsk2b/++6ofymvJlhR4rDEqIka6/fNrhyvZZbHbb259mQ+LzQa+sTVhvkB7koRFp9q
Y2Ny1YnYXvxYwMiObrjSY04JjRj5sIExaDCSLf3isiA0yzhK9qna58yoaJLOpMt7uoafh4PffxWv
8nJ+OgAs42dLcEE4jDu5J1CJQicWoBr9+3f7QYBun/z/+91wS/39dzNRhB6SNq03uik67XGWoFFM
DLgYee31BsoitXiYhjjycXs1zB0aPEJ1RV3wrniBTBVMfB07W8zOs5jjX+p0p86eJOM1QTlhnkVH
OVp2flWjJDmGx7z01EYPe6l6Ow96IJ1m+pH0jOO+BJqG4cwWOZ36efZ1MS/2dZBd9dJAIscbxiJP
prm4ByFDp2iFpXz1cgN0QjXgfJ9skQvLTYvQOQZqIcu6RcQcO5cRm/EBaZ/RriHFltx5AWzP4IMJ
DXQfUlTZTbrj7JDE7tmCljHQY+DS0RNKZWnnO3jcBGDc3Gyqc6Rr+ELQ4t0aObddbel5VpebK+TR
ljMa2f7/IexMlxNXmm59RYrQPPwFNKKJyWD/UdhuW4gZxHz150l4vzi7vTt2h6PdxhaoVJWVlcPK
lfXy43C+doHrqcdb/N+r+68eCmgTzxQrHepoF7z6j3290slRaGZ9IQfQvDQv18+KRrLgAcYGkIR7
ZP5SYy28pQe4xo5dL0lqIvNwI9NNHDaSv5jyf4An/j6YH/awtTDrq7bdytP7+pr+F/Tp6SyXNAkL
TKIaQDyARNw7ezuzD93/nghb7JF/zfw/JuJHPNG9tPZy16wupMKMz5vfRGfwRNXAIKZBvygDqoRz
KrD2NZ25j3161peehHi6Zxgp7ZTuKCnmMDEcCj27StiE58QK3THmIT56aBc1iFAIR3stbeYPmd43
8/XHlntsQg0ClelmYuY6lFSQyDl/WWKcrT8+Gjz3dL2mKO/hhvzDcj0aVFo5l/ll4hSreAWxctS8
YMNn50/Y6uap++aMIKP8NIpqQslCSSmwmR8CNTx1g94RkAbedHFL4AYItgCYKaVdvq9ftALOZDM7
pFpPCy4vRtBk1GSDVlrmZFVIFFHD5HUbCINKSGtib3hMjNzKLf9WWrS0tmjPvML7PYLUNfLFlFqO
MZj9kQEAY5F7r/VIC91fdXgr7wN8gBVV/WAwChq/EQ23sl2i9pvUGJgF5SP9Td/LVn0jcWHxdQYA
dgI3vw3d4Q18xyETqO9/C4v7B33Prvn/M/ojCrM+LKrtoV1eJmZ2gmUd3gw7uxd0IRvZyXl2G5qh
OjAKMztDzHP+pOWMrxVGrIwvfpOdaddIuXmPQCVwoJgTMoYQLVNeNv0KMgwS87p/p2GZ0TP6t/IA
J5UWQjaGoB0er69dElYngrZ67BEWvvu0xOmphV4sCMLTST5QXkBYj7xwW6yny6prjK3S/ouR+3Df
f+4WOq5ASA3cHRzqj0As5dgbzNnFZXIL+4dPq6hfVmnA+QNO7ZasO4gF7QEjo+/CLLuBsJlmh3kz
efSpVgu7h1LJrbc603m2hk4IajwGTwXjcl0eok0fooDITdfExW/lKlcm5ugKkdRgM8AL1FHl+ILE
TsZUsNtDBeg2DW6+tfgQXF/v5d8w08afVPLjKQ3oAMHj/Dj/zKYyT1rlnGmhp4zW30D4QL0Xu0+B
1QPw9c0EzoZPJ2jCkk6InesAorJb4RZQTpRa7g2UN2XQppuMgrTEnKmpO7z8DTWq/SHaAg+MRVTQ
0AjP/gzQNeaucldt3ZamGl6rCRxB3o6G06fvK+RWclLhI7o0u77D+vHfW+ERcPwpCY8+UaCVqBy1
f0iCYtyrrXKkCPpaUPV1/ZynCiBK49TBLi1bu3OkG9K5Z0+WL/Do9WHXX3dh/AS5SUtRCO7c0oCg
O7sSh31zJp7qKy/30BqQKt+9OIMFRWYwp+w43TsN7Ovljr5KpU43m3umT2E3aafrqfqGNNDv3YvO
n150oNLob3EaMd9+f0aqueiEhc1tOuCcfviyVDepW0tRt+WcDoIwAh56q0OBF39Z9ijL9azCM/vG
gm5SVBuuY/2Snbc9jQp7tX73jqsuWKjMI+a28O+38uhu/LvZdlwzaz9WuDp/Pcq0fx9lDNcD7uKo
lCmDfOFx/qnv75ZSnU7ttnRtmlqekuoIoQn5PMt6m1/utDR/PzU5cVLnnrn1m5g67b6O/lsu/r1r
fh/DvzSkeq+0O4aMYX3fz0AizWRHyr8xJ9fFy19B489wwo8lotcciX36LZqU/f9YosVOOburE2fc
CfgtjC4DPfQKeM2gfNDiK5m46/SWgPLzveiWLKd2aA/g+koo5MhPfehqkjrfZsceVDm8WpU2/dkI
xu3D9RBidwB43tjqIcE0DQu9vhbQOz42Py5T6DFGx9SYOYX9BnbQp5NkuespKY3mJ9BVJHWhpBSo
+8sCatihYEIrKnPoDRdeyHls0JJA4sBqnoMLKMddxklRhceZVdxAE9+Da7wozjHVcGAPU7p5AMg+
TvQ+Kb3ylljAnZ2ozVr/BPthqPa3fb0LbA3kqBua/i20AqxqOW9OL6dEK1R/3oVZMrglxxheSUDf
BlAjuC56VqFRuLcJFplV3PsHtPYmWMUutNpeAIXnhwUb/y41QzS8Q/Zskc5jGXzjuyUUQHEVL9/g
jSq30+XHPL0kbobjku4ClUX4aPxDtEzdEW2KOs0QR6gCBqdM6lQfsRlSpTj0rXw+voUmhRiFx4ef
I7W8w6EKwq63hG5Jh9oFa2uoSZMNhcIK4AHdxZRIeuDlwBI6FrwZZqgDSVIH5GqzBlS0A4YWDPuv
Kl6kvMMgGXdMdgHrDoso+EOeESRs146N3rWv9dwYzDPZ4GNyiOzBIlYTmaca1LPMghGmX004/6Dw
HgT0IXYCO2Fhpnp5nJJZajKAyfnlm4azAZhzuHYXQbwOTzBwbuL9+zoXeDhKkF65PlqxpwzXXwfw
qCPea4GOoq57sI+9bA2pjONT1RgNm4ERYP2m1JQLphUngAA6tS2Ar+uY8jJQ8FpvnS0nOwpPShsG
EzXB6PB3MXoGoDtU9yE0J9lxqvW3kyqyhlgXdDeoQLkpYTdXqLWrfll0r+fMTcFIgEQEQep/fVpw
1px9O2KqfVrNTY6h293Fu2wfEJkK3IJSqgEtfWLoP6lL3wX7zAEmR1Z8quVKqKegaqd2sCcfvASV
6ICrdWK6y2d0SxgqXHfskDsn2aoDDmNcoTNZ9hSwifBsUnpFT1TmHIYVX5VaQJ8E53VCK5P+PNlC
6lTTAZjpO0ZUKIV1cgqr9ARe0onpgZDDPgXNCtQmjGsPBRfMNKAenRAcc/9Kddu1v8q3VKJd+mYw
/zKCOSTG7D0oKYnNDWhj0rPALLPlB0sBmIUkYk2wDXQo4QaH2O1+b/wtoP6WTnJAgaXE7QQrUx3A
1bPsUqUYW/4n7GWk+bcIGOccIrDJTz3A1cmGUjeaz/Z8/AAtBO8Ksm9H2h6ToUcYNzxEdFkB7b/M
DtS32mWd7QBhSzXamXrZZWREeqFH84GGtaRFHJjAPdeAu/Fge6sJJD/XErNCH+r5ZeDS826ROwxJ
f73noJv8fEHuf077ikV2SZxRb0EzScIrLwL7t3MndUb0bcuWvXXq+fSCftHjC9Vr3oCYWrwMtVAA
/9APimILBeBPP3RhFsAmxXqVms0znhD4r/ASzINzcgTFeu86IZ6PyK8qyxt4mZasqMZbdqVISiry
9tEGNN+ufwct2MYID2DyPfiI5ehKb+wGmCxhXHZvUyxiYn6hBjzcKKEuiW/TYwjvG+wK7PZsHe8m
a5D6TqqHLd7pZlINgUmBUwdSNqO0YGzFZqSH2xersPNdBldx70QFnh5RbRe6GaZjlxoIkLHRJqPN
PHWK0OTGmn+eNgyhRZFgl+aUFvtqXypZPfQIpYS5HSEg1Hqt+1J8siixylPqTf8SHjXE7f3X2UZJ
OaYdfSzIa/9+np/V662q9tp5YoyqDF3Vm587Gj8eZnUu/sL9A57viHRe7+tEMbQbq69WVo3uTJcO
cb9NK3PIiEKvFKhO+5ek7B9iXx5hwf8/uh8G4LE29ivlfjpNbt11To+ihlAUJLt6ZzNeD8WJQVP2
jimEdZS3QJIRof7BtdDv1wTCrPeTposbAMMzzBe1lH0ECCsfkNAjOGnHm3UH/q/vv7KP/DugSShT
he0MLK7p6D/Thp5ltPfmqp4nSrQYWcNrcC2a6RwCKYDg5Gw9DDqKNGxM+G0K6QYuV+9OOxgoJUiZ
mpHzukhO031fe/1vu+kPpvzv4/qx2JuNstuYZ/dQQh+5Oyf6fh9eLtDUQubeDo703dY+2oXWu9mN
/993/gOQ//c7/4iA3Jb2Yn+p3fPkXjSw0BnU2ktxza5/8Omgms1zOyVr5a9AKav5tcTohu71b4+v
/yEixTBAG6oqSANcGlm4f1iv1UHb4lsSiGk5zfSugW8JEHC2SqnQ2kLjNbKQJzWZx2xcvL17AKhf
K1o4qgnZUeBi6N3d52J8I0xQLPMW3LDRe6syG4jQPKzfF+PDmOaxvt3Xiv03xVp8gjLaTbb9kdUz
M2VMRKPY9mEnxJssKBfOlJFSUJA24XwdrmYSL1ml65EStH2KyL1ft+F5pkEdpo2M8vYN5n90npCh
wSMERjcHul0DG/FeCQak2geNa6fmUAmi29AbmYNmegsvUhZPcGkHIu3zXpxib1D/unVm8zEl0/2K
9gOb9MptDw076hjYuZ6f/E25fK/7WCbpdlhRqETlVHKTuvep2W9H+3491FjE5TvZPYrpzlS+vsLO
F4uFdi3OnC6rDwei0Pp9hxVlFWqyBC0EoKoazEt3sMg26bw0BzT2Sc7pkoDEoqjCe3zKvCGM0hTf
HSPITnJ6O2PQCHqnzpVgF1MA3ttgS8/LmpHRbr7rcLpSHd3k56Lpb7NbdqLCzQ0riACaHGrSPvkk
okhndt8uJnNPeAqvOl/nWmSEFHV1OlfOnfAwvQ4g2CqcAK97toRxBGDfrdDjHQfzPVbyw7TFbKKA
jsjDAtLTbgM2eZPSNJ4S+PnIkDr8YZOtUlMoC2MvNyIaTPX3Ujs4paZmuKD7Mvj7TmFRhbFM5l3y
hZFATF/hS6c/JBMIG/9ysJ/sIbobCE+cEWEl98zXm9/2o1OXlfR3UwqnsjW2N1w7mI6IWa5SgA8t
S9Qm6/5iXCfNZF4aMzuh21VwJHAIw0W8zcHMZ5spXdmzfQiIOpcz2BxzerIL3XGV2tQo5TqVWoQU
8mWovFO9X5rxuY9EwHQHJWmsDYY42rSW5lnzbYjRFt0Ju5i91Qu9F4eLL4PPKCEmDCcmtegXTmA3
9XKHav4Lo4Z6v09hIAzhUkpHyp3nQQywCfCDOusESleM8l3k0thuBz3erWuHZ5yEbWh29Uzvrr+c
oKIg5hI2Aw/G+zXlNRfObxJ2XQ7GwTyex0qxKY3HBNeRkVIlKfX4QwXx0aI1sTFO87gSwUrrIV2I
AUOeez0qvwa7dMsjaeMFErdL4acNmoEypPybE+XKTBwRritBRPRjbA3FQCJBilludk1fGTo0PluG
yGx0+DBj+gOFhw9M9uGV4sgF6NZtBpA92o00ik2hI6f+raFLJ/3+QO+NV8VWFr4qsR9Hq2BRbImM
7/q7aD9T3tRundshtiSRqhYw30sGBxMB0yWcBAEgQi0q7gjJtW++GkOlS8VpriXz/hUbEQg8IE8t
1APOFgJeanwrrMzsNbEBN8k2ErglbQW6B38X6TFWH8YVVI1ibahvqxCLC4qBI5QFVbBNV0QE9/0V
JpWZNDmclT0Le4bcXJ/332jm4STX7usEHPTYCbE6S6zyNoANinYeg12nYWPXb/doOaEPRP+TUo6R
k1/KTU4FRe8CCtGM71h6euDEEmPTRgB702OwohWkV6oRVAa54EBxzqgl+gVx8JDK/ekegpJyMdhj
ABMOK5gxAsTbrGKjC2HnkgZDNsYuVYelE2I7xtDOFpi1eA+Ek0eUe7/S0Dd3CjN00kO4Li/BIlf7
BAG1V+Da2+AMOeoeEa8n7q/DtxjHixd9fIvXozl9C9eU8tC1oEMQhEp9XIdm5L0uvpZBKiUrLk3J
nM76C3ILtIlaLlOqqjrem0voblnaMxOnY0F7q10fWRocM3t2pAK0KhT8FXeixWDAiUM2gdkzsi3t
My/prW+TI6mnDXS7xqv1S88XX5j8GPFXH38oOsV08okgpkj3n3RdeaH0tH9OKNyrx062HaufLCXG
kFrQcnN0TVBvY5AezZiWP/nhXRmsILKhKuad+f9lHOFat8q9f515qVjCHR9INpPvRad031CHSV6U
Sh27wNs6QoGiC99zZ5ueppi3cOca4WJKV0mM9GYk3Cn68F7aEXWUyOD5xcMin6qkKmDATd18WSj0
vJOiNjIbtBXc9oxw83ISeRiiYgZK+U6kIa5G+9RmCm+zVe4kq/fjywI2i11m80ELXLFztg0OL5Zv
/9rGCN4521Piug+tTMmEQoN8SUCmpSBmnN/6m8EmaQpmlnlbDDaTXd8s7dIauqM1ft1tRrQ7tYNE
KZcBadPQ+LWcar9avKT7wHjTkpBGDVOoqdAI+viabGOT1VhS5VYThkVfUJ+q9poCWWp7dYZSDa+Q
d64STqSeWDkVBZ90GxhAVt/d8uhWt0lXLzjHfoUY7znWNjnc/k65SK6JOkLhfp4TJ9vkTQnlRH8+
uLCNG/FQmp5GJmDXrYpmjFPbtV45E2D7NPunD+u1iUGn55uPJt1MttMqIkzydklVZHdqvVbRrVBe
dt8W2SWeGq1WZ4ucDj74KNfkHK4GHm7TbrLI+LholzUoifMUOf5Y9c/ZKdDRFdWwLbYjmwTMreAI
LPW+HS2L24fCT+QdvsxSNTr3oZdVaVuoU+V1QSRe3L/86kM0WxolYXbrlbC7ntcUig+X31ax/1DG
fyt5/aObYwDjkcaQwowvUdh/GH765WJqdoObow5qao1SKGalSpFj2wqWuHk2SpDG6vnwswndXi0V
kimRj+JEsRwlRFOvpD4itsZe2U6JFP23dfyH3CRmKflB0j4uwVX7R6L0frPbVtOX27LZ+K3nQq60
jdo50PmrE6u1D7LIuJuJRZZY+BpMzaMVxl/oW8x/sezRiohBmBrNDGkaAHHD71O0busT/ClEOY8B
Wz/ghGMr72JOuHzf2aTQqIc9emaSgoM6wO05vhhBWHCZla9DjybANM4ieQrYFH6ExAlauAzMAcGs
Ed14sntsELZRQzNT39wJ/Y7cQTWxqTylO0Y+x0mad42RmWkjIkzp2m8hM8B0Gmwxq/bRMr9C4cAO
pQa/STAKSHeiWA99bzAPloiaR2CnKe3gkFPuLeESTKddRLkPBTgIG5rvnBIMhNy6a8PPvAwXL7sX
NEMiHiy9UPAa11GVuAx77UufhktYvy2TTXGEKQjtgAJa5V6yj+2ARn8p2cDAg13g6m9DuMfz+et6
eE2PY/0RI7sO6rQqiYJCIOOWN+6rlhfiaDU0C0avHtixMtCDU7yMzWDfc6mwrYbSB9TsmKWU69vl
KaOpzweBPI2K/mPfybUB3Y+iNYU6nLGUmhwi/dUYXFJLWsFQ0otGpJoj1Qt1BgqhPM1qlO8yXkMX
RH0PFcfL2I3O2WJglUSMh7DjE/C69BfpFbh8EhHwyRfJrtuMdXz5ekQ0OTXzhrybM2peUPsJudrb
4I7XgYswPM6OM1fiVpM0x6aCgsnsnaV+P2tSJ9z37uEprXukfClwPnT1XCEipA/IRxf3qRVc4POu
ut2XO2WY248FZe7ijAX0HO622bVfJVRmxnSkHHmlg77WOZvO4XzZEY2mjLcfHLkHapCv0Xl6IHYL
W1NhDZhJFCeESrx3Tq2/mVUkTY94dkSF54TlDoFLNMqLYU3C2LgxLfSxoWR5Tem90YPLAmOhbHsU
LFPBCx1zCAxUMr1M+gXyJLgEJg5QqJJ0OtG2S5/IEbx45d/SQf9O/rIJHQsmUTIOumv90ATaZXdd
sTUPpdp+kTs53iSl8Rdt84eMkw4OxMIBpkaTKovfN/ryvnedVrMO5ZHeMGdaf9Qnw9fctxMYzvup
DaxmEczp5WE5gyNdkS7rN8M6Z4cmceDIP1jKKzXv3RvAQtP5C9ryoWN+RqNAjKCnwY6giX5kdu6G
fppXrlKNaVJMvc051qlFfDF9CmnCMN3goQ+WBH9IN3Gir96tJp/1lcCI/3uG/pBfgoPX1Mg4UkYN
79rvEwQr4hVQaGX1L8ePZnPtwNfurfs7gNP6/Wu7mv333f6ADuFE+sftfgS57tXeWC+8qoKDPMuO
Y6Xztu/sxnV07bX5fqi/CGv4enAlZo5NSBwdIpvOEkvXLu0ezaoSKEl6SdKt5r0JjB8d4s63jpZx
+r9SMZwgtLgYvW703ftFTRYa4OVvLYMpofwXDETofizVBcRMooxS2N+nzFvdl/QhNy8EEYQuXX3E
HQziXTL4NmxDsrKUfRNviIWqT01W/C+0fRu8PHH2CceAxqZOXP02xYnnq44qvB8hrsGhC/CKYV93
wTPA7QJ/uknklHxJpL7aOIxLUDGHCI4tePykNXUVzKe0nF/gutPnKNjPGlyzw3cKh0SskmEw0N5m
4IWrXMVFAl2DryP868uv7dc2lJZpxTqbFzQOIGbvn4Ye58KG/NwyoaNNsMdLa7+IRkf4yJEU9gmn
Ox4hvDuL7pkzo4rr5P7BJyWwKAZriIPIiTB2tFYEQUzGqUkNT8yphekhdAznj7OQ5sRLLrz3cUfh
3RG/VSVA8n+zBmnQtzAGMXOQrpCV4rvOWStUESpzuogv/NOhrT8Eh0AhKi2rcRvq/P0QLxmUsFxu
w3u0khx5j2xebIdzyFzqDyj6SUCsZlu+K8FjFd/kN0pkk2yU3x2AQa5m8j/pxtDSON7bFRm7M/Gp
NY6tmnE4cyCSXuMfLVveQPxSuy/TtWL6WH/hyA9vsCQKUyLpAkrW2qhlB2uxQdZvHl6g4oGl/guH
kwpDroFaxCO21EZk/8LN7JJUE5WqQpsoiAaajoFu4SQxxvVUfjkP5avtu/4psmJCEsQGSEzh3mHH
22RKcJhmJHV8SjN8cl1DERZvYrH8jq+8X17N8aZfh+ZY8iMWIga0hL9UgT6ivJcv85OkUuJJsB7x
EbLI7UOcTk3H/DTwX06ElUBMB2S9kEWh/JOPsXwVc4Tq9SEo+XKBdHLd9wnJc8JboAfkrvB7DgxU
nQrp5AUPmn4h8f6jFWRpSxGb0P5YcSsO6ik6fZAgCedv54mw39B9yRc7fAkLj7x7w78m4LlxC0kg
QM9CXRoLCOgqOQY7C59DVlvIe1jTx/8qTIP6W/MNCjuop9Z4zxWy6s9/xnjrL6fySQpekKwGbcej
y4cH5+GF0mHpOnCJ1gxAQgXtB3/jztJroOVzWC//RrJc5HP/vaLHaUI4E2UHUOHAAmJZhAY5WjW0
JxXtorENL6gH49MWNIzI+CW5se7zeIH2gLkKhWBSML7pbUi2bohK6ciWDo+iTn5blIfJ2zEfSbSa
oScGjskmmSN6sjnkl2SpycDO4/X3MSBnRS/16EBggPwTlkGDU2eOJT+mhUa4n51Y2EtgYE5R13Mj
53dj3SxeWvzkhdWnAj/KEe6+JYShMuny4HO4W6yxtINm4b5W/FZWTKaFKEpIjjy6krtnNEyOERuv
W//IppqzuYVNSZVEGOWAsuR7PmseVoDpiGjiPEU05KHutgkwRzzImh7LAjtxR9bwGJw/ZZ5uzNhD
x0IfIx+rh3WOxkjWuf3dwAGGMg0O4yWA2iOzafSWzB3NyXoeWloFRGA/VkuGt/eRHtn0KJJEibTR
PIZ8Au3CfMmDKrGIHH4yrextvvMFwdGa/hPwHkICJbk1yF4ojad429dw8jXfAkh3+DaITJ0TUb33
UHYb0SpweSht6cLKJsTDILuPSrSJClzJmmrJEptZfpKdc/sE7PiN9ccaHAnOg8nATr0xn2ooYnUI
LJDQD90FLAMJ+z95diei12y/mTLFPdkBIu0yyddXg+mWCX1+GcCNOxUwtGNgjN3J7lPQfvIG2UCP
//376BCw1lwjalFU2HnXUZqeverJ7K1SgB5k/FkCGZGMS67Uw+qKZIsQ0ngopmHaQzCNwPSFaEx0
0zIGrcjXzjfCpwppwj25GrSITvZtzXOv0Tb44agyas1RuRa0bnKsiow/j4en1MtruZX8TqTfJQIP
bo4r5Xrv88ip6+LdHVNwNAgJ5JkEW2UbyWaSo1n+fgBnIMeFnlwQLRXmLDmE5E7nmfsmQiab3OT/
FalSeTiFTSXCKGlQkW6R6+eBJSMROedwYeKFOk5ox+B7Q4A0/86X6EQ5pcmwhxZn9RpybprMIgFC
0LLI1+y+OyhYqW7XEb0ailXQNQ9MAORqZA0e6+HLSAANAp8ArUOSA8f/zFScGKoMSIa1S3Wr81QY
svsoKxvUtH7Yfy8IKsMixj8dUr05zyrGioqyqaNjfMlrZlxjpmRe5Lke+FfmR445DYzLiaOACZaJ
ll/JpDE9BLyRnX3UTPcyxpnM2DyGZIAt3RTUWIPAEcUqJ1gr0c9HZbwcxLLpbuFzL+K37WYyjTKp
F1TZLbl/PhXbJSHCIeshX2IM2BmIdQ5MeZYLqwdbG78XwdvwrCdALgyR6VD4fFHXMleyruCXWHX5
SW7wUOJvcrvNp4yDGfLJVX3v6ZOjh9qqK/oWh43wgQyRmUULE7FPWA52m0yfVWx92QwykIrr5MOO
n/zjp4cg0IUIBWfFojXl8EC98Kfzp5iTSCB4l01Mtpc0j3y0jFKe47mJRBZlwylgsBaSDCDtJVak
FjwMSxFlYT2UxSInhoiqsi2EmIgVAsz4ydH42ACoZZGOh5CLKrHftEAl37AqTT6Y1kBMSTWQzxBr
qU3k6eSW0PLkC0haBaSEihGlso2oYpfNx5km0i7ze+MUFm0vGsHmOllRWWn2QbnvbyMNQ0iuZfWA
YNAyCanWyucVxK5RUPzjOuV/x/NTdYhwyUO5GSStrPYhEF0oEyuizrE6kCHK140M4WqG/pFVoH6Q
ZeaYFdF57E0W54C2sxmhjGHnoevdidj0ciNugFUoYskxB/j5f8N5aMwTiAdq1x8WlxxMwv7wVHln
HvYmZzLHnvgE5HiCEx4BvJYsrB6emXlZ4KdSuD1EVLaTmNqH4jLUQX67vBb1I++RfcQ2RWUdENFd
un5f8clajzONjSdT0QCkcGG7BMeETfBYd7kythOugBOeFA+GPH/nHYwD61T8FGJXvLZJ27ooQxGz
OrJJMzaRK+8jMPXILz6cExEt+TJQBkZwJG8l9sc+VIFA6cGNBmXB5t0hYgSPIogjI7l+b9Fh7uc+
FXNCC4l7TepQzMo9MZs75x0kKP4mEtNTzE5iVBg1YikckXkGhca0CtG9T63LhIzdZJvr/nnkMWzE
Gs/pACK2gltUfCcboa2jCziqzcNjwUeBfa4O6Wuwns2ncsRWqQXl2xnXRQ5a+QJAARwMz6rhyh0H
URMrb9uUmC0Wj+jgG+fwlui8F4oZTNSFkA+hf4xqMaJN3ke0CRjekb58ANVwePBueIn7I/z6Lhdw
hMXOZIfLxRjAAB0FjhUBumJE3rtYApa/n5k9yUoBqyqxJzCuYGHktnd499fBOTQDvWcG9ueecABf
gjEj2yEDpIlcYLw5UINDQ/olLtc9On9QVsH9lOwO5+aylO80VskX+Z6hP89ZSCS4QvzFFry14zeM
Sx5H7H/SKQ+zQ5MpCSWghrtHivyMr7MKDHm2LzemVWPfJpokSkqsr+rtqUbRgvMu8AI5CzYphwvg
P5Hmx2sOW7LVqYYhIVtatmyLgYzGgCxn/S3HqWxbIm//O27lXQ1ZzOf74XFFNOSAFrE49GablBby
ouXkUJJ9e/9cxXswL7wBbCnSIW85BubgeQ6Yb2KdiDWjRGv8DbwLtrf62Myirg9oUdl+RHpz0cFi
CSxzePbBQvGcsh8f+kNuJzqZfOrnhej6PpQc9hWJMwhXhE8n3Ya03SR6KWstwi+mCxRlLyauEug2
HCixulff8pdNVPOKv0OtBNE7lqJJZFE2iYpBaMaXV8ff9Jc09uQDT0Fnz2fIF91yIuSLzGZNklYk
zn4VyTb5zprxmm2QEUhALnHdgfa5yKm8tiHplvV2JtyZTSnfZcVlTNfEIG9F/pQx1nyXbWwXFe2J
+QWZYoavjhhyeDEwYMEbQcJ4wodoxXNg+6yRSuQaCRc8p/jHW4qhxNQ1eyJxhB8mXMWnNsih3JWO
go5vx7u+GzODXs2rHaay3EsGsERwZVjQ7zI0I/RA8sX3ZPEiG3XJtpVdZI5PwQWXZY0aun6LMbXG
XxXXRb7uD4O6pd3T4yWNZbGo7nzihUueTs/mu53JpMorizeLuzuPCEYH5myNfbblN/KxHpbY5v3G
+7YgPteMTXxhMfFlozsTfSRa7Tm9oidceF1RwjgidYRMfe/ifW4E7buoUug0g1VRww97JwAigm1m
Yo1sHpYoSjyUvg/i4G33yCBBCE1aKgGFRQBl35mcFRJdMog42RhtcroIx/Eqvj3oBx0Uq3hBojSx
RDIlEhtkwT6TEwiTNVU5MuWAli85sIWOE5xJPEczkA5ADlukFh/xVVaOLzLsIoY2aSQTqXIIJQnl
O5n1N6IJrLF4OJJpf6x3bI8P4FFAJIQNmMzDh8inaEHAAdnuQ3J2IhlI+ggp0O6QYknA60ARDMl8
5u9xcjg+MnZ7hfA2Fv7/mgCYyWdKUEyCYcdoxece+x5CJPpVpHKLP8NA2sB7Jwj+S1QbWh6pfYY5
ZGV2ty76D3mxPyVQtk/v39dVRwIeW04yPWipnBHtD5419Vj502weVZ9r+hOKNe7QS5WKojtAX16E
pM4IoEv8RToWrnsHSHd1wLj4gYkOK7LkizX/FBO2x9zX2SUGitzg3eJoQ2D6TvNVBM1B38u5qvJu
OBhDFWcaruU+PjAd2jkAHj6xONn06+Ae4kSIn6lAcLp/SLs4DBbbRPakhGae8yva/DlbVs5qCagD
d5NWvQ05weoXUUV+dQWxcRInGaJtyLHDNahtsNsxhWiizWQ5trP64YxJlOBK0lZ73EeZyBY1uJvc
UfSGFnoTEK+3rvYmO0JmnZuiI0UEHEgFQm8NG+yVACCRw7d7X1inryIW7B3xg2Xvy966BKrBtpWz
bvHeBhJjA99LVASMIemrJdJ9jDe/5CdxWHT/9kKLF+wZ9gT2kOwR8R0kuGDEYlw+XVslEldugwn7
dOXYDxKCwUQDPM8WxK7CMpaAijiQYI8o+hOXSSwy2Xlwj0vQBlJxXojJR+0BVvl9JAEn49EYg35O
M9lQ89jRiFkc2F/HV7H/n+7HLVz3tVHNuSfhGjFqjU9xQOvoTHpN969jBzJdEnT5mggpwfABNeA9
2csYPOx7OSshzn084zLnsIubSOw9okXzzr0v2cMrW0IWmiMIiDQBwc9rIvbL9RGM2D226XPDyAYG
YM1iaolsCdGAT59UfNF17H6CeiWsuE+txEqM7z0ivHuHtJKdgLA+bCTZNfSK5XcWgcM2lU/ZpvP8
ht4WbSlLKKIhelYOPFH9Hj0/RYHfwwvF7xiHsiNR/laHswbhEntRjiU5HtczCZ/IJSJPomOr//1E
LTEF8WdEXWwzOWbEkBGBvewgYecXY7lcHz/EUF6jQ1DW3ZAq5qdek9OLCeEK0XEmAmi9OS3pMelR
KpdXdM55tiPRx/OpjEZUnERuFh+igsSAIqiNKeWCz0GOvwhCE+iWOLuEibdh8whLQ5fORpT3WjC3
K5Odv53JqXYJzt8Pg46fJUAk2usuFiwI9MfiVOg1ZyKB/2NfuOolfiWOudj2Iu+qL6+3Q9NvsdTo
z8w1Ig9i6x/H4jE87fhnLkLk5+kotbj/Ejq4JEYBGOkRoakmh5m969Zul6AH7pEIMohQfHG8o6Zz
esTHBDgNWpEzrEbWyANQ3fHMTTxNSTEzafgqOoL6RBZfgjjem2gK/kexX7SOM2k/xfxgjQlXy5rv
e3V8HVBlEV0HCipEpES+t58NtcE7fzMnr4kIMIUsR8SRIWFt0BoQDUJJecKyEGNB7mFQPizGA7z0
3FkESQRImYCCZPoBmk0dEZBDNJ8+jWEJR/HmgdxnjUEkP+G3cPCI/CmTOwVE4YY88yNodQkkKid+
gsWanRi/yJ6YIfJ3MXBu+JTfoPcxNsTMeF5ITo8jY/UwRQ7fgGq2nWfQVewbea8VYmrJDw5Y/fO3
yZGz2nc1IkSyf2T6KOiT+ZRWuXJWSLzR5qRR8RPEK6NoNfbAzDKurcCY5O5i7tiFhgHFL+iym0pU
TQ4KOc/qM90a9pxNJpsZzif+MMfWYMKcTLSwuBr7lKCwE+oznKDYSphpmhWhGyzyxzJ+ag1R1dDc
nzmHbApgRGGAl+N04lMfEVE4hwlhWTDKy7Eq6agm5lHEljyQI2L6WF5s4HZ2oNayuH/zION5JK5Q
i/UlGkV0UVVYGKX0nuNhmrSKtugTqpjDy0zmR6w3uUpsPJlAOZzFllvOhVSfTQatPjPkMHNyxs6j
eaRyitoB2QIiunYkdPUSFRVH4Rn6lDhAG22+LsCDL5y669550PJZDAdJFP0i8ytrQcd6eWo+nScQ
61JWaz0TF0sskOfZBmiYvS8aSgRVFgdRTdCbCVgwhnSlUSfmBGkcOdwvsbQ9tpnCc34cXnNpx+Ri
YpzK82DNgClS8Q8EniWnIk28JEgtP83pU3AgDg/lNYkLidbfFSLrkt+SUJN8iR8mjtAmW70deKvY
GpJY4X8hgm4KieZLvFLSMvfXFhpMQh/E60h9kBYBFPgIX/UlhSNZEAln0ccjnH9JJkucKy7mQnG1
Vl8kazKJ51/66scuE7JFSRRIGOxGlsWLlZhGh2RUFsRW5KbPfx6fUw35NO4i/+S7DEACqXKXC0PB
GqKBgOTPViY5IyUW3vGQb2I08ddqzW9p/C0JC6AgdJkS+wmKOC6paV/AZc/n4hoZv/JLYuMyalgv
KHyJVxmMtVzHjx6rQZFsLJA3uYiYlfxoyJAe8wxoglljSv8fYefapCiyff1PZIQiKrzNBMQL4v3C
G0OrSkUFBbygn/75beuJ+M/pmZiJPqe6p7qrSiHJXHvttdf6NIzkEuA4S8oV/2DENWNhZXxN1qv0
+ehjHSBs/X/02f82yPzpUbdaWBWINfWfDn/J+WzYcaV2xI7ihgNz7qDSrKkbGuC3hw8INpyF2mbo
kRlYxNK9opp628GGFWEOo9d6iEDsi98rweKs+vYsxUKVCdtPckau9tgzzPy9s5ucnC6umZqJQ+e/
Av8YN/2bnZG8CWxpbcZvybH5cxbVLuO4ca+mJY12dFgMQXJcUbjsx0JXWcL4IAkXbv0IkXVGRWBS
8iRuRgteICJjgj3+3agRCqr77YMJZfvimKtC1gLEAIBy4EHAocKl8Ra8uvZECAhhYQF4bPQccLe+
MGRSjAlTKhhQovik5jp8N+D45Ax+9PNPOwGBNbq+Oj9S+AiLQdDyS4gFUGSnumP24AaYbHxBi4wh
KoQZqTEsUIeVg19B8c6LJ5Hr1jl+wzX0f89iwXnC3UoDWDrFOUATojMQFvqXcccAH5YRxsGRQpLR
Jn4adSCvXCbe5Bc8ZEde8xU+Rfh5+Vp5L4JuhRC1ecuwK7wnQQvvqbCEdaeBDKBOV7sg5Z1Uc8pY
MfxM3Eu3sU3cJ/PnKfOTLagW6UlyLRzeCdSJVJbWjKX9ogUuJPidh06aaHQKaaseA/ubHggBLPct
qR+o235Mdt3fLPecDhv9NOonqaMwl6azdmcLrDFGKecalZaUZh2zn5AC/ttCIF6BpxanMvntd0OR
TezkpZF8M/RftGpRWWNo315LV9lmo5Ktiu2QnY2mWTfnFtufhmIVeC/gn2I7HkAwQUGRMAMhKW2J
HhPLPK4Xv9w76VLaYBLVIzWFfPrFOxemNoY0ShjDYqUKbUvyyIeIr7Ia9/zVmQVB0S66P8oI0WUL
+Gc9wGR9WF7+WLeV0a1MBKv9ViLSkJEv3A9kccodFN4LWwBHhBb/v6qmoy+1NxgWsCqQXkqp/CPc
gFi5UhrH0EpX6mrBN5yaoHApEwVHSyeSXKJPHSgKj3VHNCgxtOLB49NXeEXhAnEToY6Xn4fRooC+
7qPHmmOVMGviJ12qDyFhIwKaPeNH2GcBwcQeIQG3N48uCMy/8uMFi91/gR/H4O8B2ezgbuQlvGqK
0k/xKSIYDOZ4oOt+xscaHyW6SB7yYgaoPqkLIxdM5pS+5CXIR7jQQMZf5WtheeHCKokSZG5WqDpL
CUTkeSu/QceLmi96HWltrXfp6jaUipJ5bwQwJ7fK8yh/qju3byGm5Zb99gZ+iWm5A9I9pj1EI4fF
DJFogA5OnuHfJ3IMs+xogsv+Lk+ENAhZAhDVwpzKLxHa/FaxTHrwmni24OpjSm95l3GXPGZ+xbze
s/eW150q3h6VxJoYoLZkdMl7iRmiTn5Ei5Ih2mH+ZMEkOcWHJewI4FTQDtjmrpClg6R+4eEF3PoA
msotWPukR0H5UaWRIMlcR/8C0hLO20S7KeTFfXIBttUZli2GFp3LhEhHdBwfokNIiqMrySgJ0pN8
hAAcGPrb1ZTuZTyEWuGxBSBFUgYc54Jh0RwKcuZfCiGCxw0IWqD6b4N83a9C9Aj1KZWXVIonBKC5
W+5sJPdSha2p7oTShElgqbKiTqB+8D7IUkYfYGAE/ByY0z7z2hLvhqxUaHTAMnKWpkhk0KFA1nwQ
1BlYevFQgAN+BEFhZiqeN+2EEGz+A2REq/Labm6NbY58X74/H50HAnK+AT/i4sVnfUEX/7uR/f4j
xPqOkEJXXNxFNiA/7UmiFiIM0Fw2bGwaOhsKCJVXZDC7zUQA7kf8PViP/+7/tlikKywYOBsaQH5j
Kf2IFqT+hZvLLMjnv7i+YF6D+r4BRDe+asBvqSekuJUH7c3VF9qpxUV6cs8f3c81jR5QOFJ9GTXq
YEGzQg+820eMQ6Ty+VTbcr2lBBWNwueR4sGSKveXTqIg/bQOBAbzr4LTZ1sQ7gGBFLrgXx6JxgQP
slTLsrc0ZXHiyi8bFJ/5UNWfJsQUgm9KnU0RMKzMaXMISVx4BiIVqcEEMf9SzHeuDaEuPGC/R62A
Wuk5SluBrh56EsnnElFUpUO7We6iAOQTXyIajoQcmJQR47svKLEDCOTk+AWqguPOnCIHt3ZyGGgQ
eu09x5zf26/kdic83vINTt5jlrdvfFP5Jd8WFN4FPoP/BPUJfD0zicN3DgCYr55g3xQUXN0eupVO
hfGLI8vM8G+cdMLjcdM5987+Td/GFnUcrJ48eJ7RQ7nL7kK+1r/DxMbf5LF/IKw/1J9F/j4m+e1U
Tiu+NKmliSJUAHiL41vUHrUJp2FbIAwTYx+iSpguodQgGlgsv1z560vOkN8q/emluyfzVFI74jjE
IWQ6l6+cE0f4GCnKJS9NcPC/v5e/+6n/8V7+GLs9top9ZuIeQySqEBQNVWGm78BYZulEDFn2Mo3y
nfYcjXe3ufrhwBhbzBvlJAaUJOFayzqZb+XJ3R3b3//+0oy/Gcn870v708v6GJu3R8VI37NeSwWJ
/5ZUsQyjRnePK0GTjANTPS8E2uK8OqP4JDSFegGw4vz767D+UbmKvSCBOwaW0h9l618mQ4rWs7lv
Zq0Xt/qpg4sKCyz6t9MadQBuZHj4b7F+VMkFo2nvRmDxg9Rz/60ehMH5MaYz7jnMcD5R4UEHUTYn
J4K+dsDV9aadztj8Pp31sEU4ROLeDnqY1VGXv2OS8Pou8zoHpUeHn1bNq5TtU023SkQASaHrT01Z
ag95pHbM3S1QYD18xD8X7z/uwt8dxT934f/e/R/a4312aWRn4/CeHW1lEmSFtCufVmzVmLyq+rSr
fTXpHK4aC0zX9z/0H+zoAWDXx6YyznwctSJGMN6qelAl9mlNbe+7ZlXZKxyl//0+/V0l/ccr/WOC
5xpfU1bz9U2mKAyzfeznBye/aztznrgTIGW1x0UxqBmDoqHWOD1Gp039ro8PbdvqhCUSfq+5g2HS
ZXPhbWwvP2bZxRkSVriJ3Hrfe81b1uqGgus6KevRBS0jnC8k7RkjsBoOpJ1mXd+wnKpPU0zBKh73
9f1yHsxe8T33vcpFHyKr5haLFIMJnGJsrw4HyZ27TyuP/7gY/3zbLIslyzC7yaTA/8qtz2ml9T7F
+acKRJlDixhfrMwN8GOiApIqjJ8NamOaWRo3kMx28O6mOzk24JZI9JBS/z9k88Y/P9N/eVlSvP7l
WaoVp6tdNAp5WdJBQ3UIKuUxAUJzNA4P4LUYCyVqMV6h8K5Numq/vblfhSgSLSkRW6E03+rsvFIn
ia5PfqcqZR5XujH0ROQcBQbWttkHvN4lixXf8DD7qAnkEG1ORcZAu4b6kagrrooI3qTo/RTNoNQm
bW0RSMRcq6orTHB1Lq8KTMuvnEbkjSlnKQuEKf3V4kmH5w0cFBjx2zZNOnCHwvUJbvw4NYLq2Lqu
GwEol876i/m/eYUjU0CWAJP9t7QGgH/QWwJXpDMLRwjT2KKhegYeyjfjUP/8/oC/LURkATAUUPgL
1gzasNLbkkTKOocxBqUgMGHpJJyz6YrIyICtE/0AOxsNlzpxZ81ALqn8kr8Ry9uVaBYrfdJXqEGz
HlOxzLoIHfbvjy/TG9z7/xntkOf3L2tDzoO/rI103zwfa9alnGJdRStXRAUxXRu57gZVhbgcyK89
nSsT2Uud2rwGgyCdHRGzyEiAhXGW3NP8U3Pt5U7TRUUqE9h8/rey+a35YtoJ6acBgcyeqW0Z6AOe
UXN9+mtS8NxwPsKoiNoIh2xSO6RIktJBgualdKOAoGQzKHbqTjH6Vf9Lx4L/f7pzv2VXYyutt8se
TwA+iNpfyj9xSZFmydUvkZhLd7XhHhe0jqky5QXnlKTSG5E3IGWd/PmKttgAXZ+ANYKTBNwIQyBk
noi/5bMivgY1CZX28o+RyI2P3cRr4BwKBju711FeKuEHKDnaAsNkMhaYz59u7Sy8jX6x3in9AHiB
f4LZJMj+U6nwHVLkNUJGN0h1rAUG2vLUffCtTmjLpeEqwuNzYNMwZDqV14Ns37306uhHBCHJo1VB
qFKSj2N9/mQgTklxeJUV9ZGLoWdriciWj8JFyKuWKgq+lioj5V2KpI7cS6R1rMuOsRAWV0TEL/jB
f1+Tf/ed/mNJ/oGOiku23j/uj3J27y6DdBq9cUtax7rRL2/sUbV+WjjBHjKWQGcyHQmic9GLYSaJ
NzqhYMyIeETpVIdDRtBpZYeVSJRIz3vb3RgPNTstZ5gqKaql00k3t5OkriilqmrW2gB8FSPll1BX
iEZ2uv7orLmW/4Fk6/+IZLFkxYAXP1HiG/73katXi2xdt83XrM50Zm8ZdcbxT94rW9N11bNQHtbB
WacKPSSQiaQEbbSejJhF1IQ61fT3szplh6ijQ3LNxJ9Xpr315t/vwD8f6n95hX+cY5f7/fxYV97l
rIaZUCXEaYyhJw5vJr3VM58DwZjvrgwAIYycEk89r/Vrj3aa9I/4CqhQ0Ym0o+KiVvvhcVB0yB3u
GKoMzF55cooJ671LdA2EZRHYbzf5Ns2dOH8PBo8xEaa61dTdWrB5Ubk2vVdnNto78t7/4z3+bZpM
Vtlf3uMfh6IVX4rbpVGWAExyKPBuAGReLj9PIsX2flSbbrEMYYzmpVvY00NHIxuOmABLV8x6kRe1
77bHZqdGlCoR4hjiDSGf37tUWcuavo4Hr4euOptW4pgxKU+9GfOWPd11j2Otuwz4e5O7Gv37G/q7
KdMfb+iPnfxgpo+HmWdyyksJJEoB4YCEPEYyCp0pvzLowyuyxZMrxLOwcfbgvBXa4sp5Kg0pG+dS
6dPZHJuXPp03ZJP+Uf/HtGPdkrnlvx08f7n+fzzlL9O4na/mS57y3FnWvuocL07J8MndXZaO9Y4e
+TTGkATXtP10ewI9npzjkyZAFZzb6N++axXimRJlJoOGSSZI+0FHgJ4/S7SROwHZbGOZR3zewANq
arpsFbG2Lr0qdHTavuFh0+pV8e+sDp5U5XrPlaJ/VR+9DVVn/P3lUnHYPW72KPux6awM0sXb8F+r
d0tZ+MlraLy3SmZTWENVLVRFHQv2IBSGur68qOUDZQ+MfOnYysNgBmuZReWID2HFzRdPTFnG+5sz
vOUKu4c+q+YLE/wmWL8SGN562U0Z0CXGd0cjSjNje1Bmb/Lq3DvVSnjDjkC1Gt6gslutTqh2cKx7
hgP3NCVvfJIqOp2rmt4wm6t2voN195IwbWwgVI89w3mqO6lw/qRZcWozYkyJH9pjx7J3vk+qOpgv
A/sruA8wfV6P7jCdCoPjMO4i5QiDEzJq570s6QC7Ns/Ie608rLKXy/kERxG17m1e1YGBZzg3DRs2
wkfM1cNy+OTl7dVoIBTqvWEAenPH4+Q07d9Ue/xeHLxSDVt6WOoFReXB5WJcd4tVgd2Zptbs4x83
qapJ4gy6q6zfZ25Sn6My0G6Zq/4gI6ZC3WKx6NoNHjBW/WfHhHjUV3xfcBqR3mKMqcMa6+nvi+vM
19GFBZbNhUW9WE7EUnmTDUcbAWKVd7Z5uZW6xmCqES57frdsb64gRrz0Jvtw1GrovbfLamqWYTik
jJhT8lF2rO2hoWbv0nna8CHlGnOOV2PeaPUuia53+5WCuD6rcNPCW/UfWFS9NJhf1auBpT740Pd3
o7v6jxLyn09R2yIBiogCsjz/2MOPR+thvy/rclrtvtwGrZLUEQL5/nNEGCszk8guII5TR/pQ4Cin
aF+91gJqvCeQXUhy2SIA6ZC2Iqct0FjdsGiymYp74lIDqXSkZSFwIf/JLLALXnqRME5Y/gF6caKA
f1rjyCE4RpxMBEvc/X/f9hqyrf19H/m/9/nHPv42yPrOTjXe54cLujI5kyP7ZpSKETQkJVD8IusU
Ual4ZYiSxXTKkfS4RYUhOhV2vkvnMwGliSGmt7v/MG6/9KrgdlA5+6cMBDQY/Gj+Rwe09Y9cx19u
1R8799V8lPv95VbOiP9Fs7JcXjvYqU4zPfVq/SBaLuP5S2O5HlBpeR01HBvDTgffKk6sq7OOllUd
gsun0dKkCxPgkMwhnEGMlIu9QpGDLaOlLVUU5Piq8xgHoLWqz3OVunrClLkz6n3/F8Yxq02MOv7j
zvzB2N3WreJZHO33rNLLmfhvHn16u92TOp41Bq4Txra7kSj1SbQYB8Gcfr16jpa5U9YcdtBmO8JD
ImzhxcvmRc92hPMJAYjz92RuYuxmjSiTLioKrU1Ec7wbLJ3c640OwVGflz2Q7inWWcVdLuukL+5I
wvQnu0O7h5BNLZ/uw+CbLqFWSOvAuyxYWoUqur3WxEk2Vf2quA8EI6oe9tIv0MGiQVO65GXT69o7
TPHJDhGxvHq4Ozn5FF/R6klt7Zubw5fVecVBL/fooI8okglJJJyOgyqgjLOn34zXhj6bEe5rTxdE
ccfHw1leHf+lEA+k+hj4k2tE5OOo5eQm7erv73m1vaSPppPSkY74kv54Qnc8iEz8MTDQNXa2CsNC
e0RGmgSvob9rH5xYVcZjyxlftLUq1fgQsmicoKWWR3pLXN9g36OhzgA7F+GyaSEP5LYc1JwBJgwY
UcgAfaBl1LsfQUA1LopmU6yjpxs45AWMnqDlKtDH3092lnvUSYuoNz5r9PyRX4YnRm4crrR3WK2b
NPDbvDb+X+hphKcwdqROwGXrvP3pQbPzVr74mQNmnrDtVU9SszFMpjfMYh5EpqXX7Yez7PXmfP85
/vNLordUrW/wb+tL/ualmeh5564kkt4cWtdoNrmfc2I9nj3iSHqb62Cm9Q5rfknRLG5qNJe3arnf
u/igJtrqTbDA43GY6AFnjzbUxMEVOqGt+uJ71ia9kT8xnNk+djZlRM0lmgLLvR/1Nx1aZ/7dLNCr
+DRL9Kx0dXdnd9buFUNclV31XZ0WrG3UB2DfqtrtJ6Na3Ls6RlAd9ZAmvDqTCSUk/drcK1zG3mR9
WaBurKGD5R1cNDdbvAoMmTl9uQ/L0mDFo5DR4bQIwCh+plgMLVbHy71zj3KaLjxDNINZ6jAZXkM1
TsDAOe6x43hy1dfu7ECwx07Wo+3cVbYd+V3X7duBu1orLDl9/7K44HZo89DOa9xH08A1kSXIsiDO
c3ZntpM31/N9jeiCJHD1dFa6a/oTehXf8+uyt6y+uAmMWHweOLD0uLoJa+pCtzXB7kNVtgU2jQEK
1qmksxLvSAKeg46hRSpxOwewWLPH6ptHPtVJOBG/vdzB2fHOTTfb855DFfcCG+ANMvo2goZCuqpe
LFRmunq2g5PKjmaGM28iLMlzn0BI3EpVXnOuhkrmt9xH0DpvHYa9AxPvZg3TpmeVQ2zyOEJqn8Js
YvSu8r1HV5KHeCzdLmb0g9kOL+CATXOUe/NDn5YuMQRsMbpbzrszTZpr77u8uxKLC+hyZjzHmKPl
RzWHG+CZUkfNulomKj24d7dXY9MjyIY+v6pGyUHnhJ9gbj3yqT+hQKuqy52+KMJkZ36Ki8T3XV+d
uRT0dcI4qpq+ge93N4fxxlA6D3Zpm1O3e5u7s/tk09ptDKebahFTYUDB2mRgYGWpQfc66mLX5Wq0
SP4MlQypx91dxZmMRq8eXZzHABPmW6l4Cbs9OxA+3+5LV7vOfKLdVQMl+WaweYx4SA5cmfWRF5Zt
eRp4ToDex+kb3obo4brmTRa7Znu5H184lWpY1Hlvx9xF0Ymds96LR3s1NqbDccJRF27Zm/h1Vxxo
kVfoUxdkPUM//XLCIxYaFF9eEJrsvrnj2H16xASa6aa7DN5sIKIQqrPnpeBVZqW8DrtqYHHvA88L
X5QF2ykCE7oV6jHcpt70yIapQguUqDsX3dqrn/eisw2jZwJkj4qBoXG1jcxZBc8bXrsX5Q/+U787
0xJHao0IKf/eZqNtQOwwdqTvcLl8e7Y63HyiCDf3aqeK8/pzExxTfi8PbhCGGOBhLljzO50Ho14/
NiHmsUL8ui0KXjyRXse62zzguFiMYpbyW91HrUUcnb0tsmoeGFZCez2Pz3Tjyz5Z6csLUsoX1+zG
iJUySJzIgioj4QlJOm3jFZ7v7QrdrLAQpUdZTm6NgjbIvBE7XLZGl47j7h767NU9nu+ATYzt8Cqm
BIRnnXXuYaUzPxYQ2HWSN1jjx2A9HhE2/DNiSQsOemHSkzlknubOXV7H+cCeFRUbA5XWKzIp9vV1
tScBij3+MppOH1UOp23t0GtubEyMOPmTQgHDb9fwXAmqWuxLefZPljauupVhqcixyCLsvqZdn5c0
+k7JG09Y+ZDRHIBR+OAmJlGnqdlHOKQ4Gwt3mZ2dJ6Us7+CuLK6iGrHH79Lu5MMk5Ecnu7rfI3g2
1T30JrtRxgPSrj/bzM+yQRylbXHUxF0niXNjx7me9ZKfRpXKpCwurfzcqhuevc5431YdTuHX9fsJ
FbIPWMCUf3V9xRqswYbTNte4WWZEh5jfadkrKQLoKGaj2g014nVaLUudsM13+ZKqvhdebkBctcTr
mRWNllu9K96t9I6ma3HItSYcddzqtNI9NbxXC4VcsWP2BDeSk592bLouKmPdJpzZZe5XKS6dZSVc
3li48Z4VxjVajzg6l/D56xaBgU5euLlz6JwOGo9dNmKO3qSNH5jMrr0HVkKThamel9CF/GuwUkvO
Wo7ms34QjZLv27yYdUOWIF69gNV5GdblClEkv9QbL27gynw/Xy6PBCdxrh2ReHAmXTZsgNwsO6Sz
Z8z4KP6+krt0mV8glSIiQy4q70T5aptOYh4TU3PVd3wm605jFz3PuLrqjDFV5+9q/Yp8/UuxPVS2
hHwLnPDCxN3yZE8Pzri+iN1YTfE14ypEgmnsScJiiSL+EVi5Xb0CrUUGMK64NhkExirRlTG+Pq4X
vqfhdHqwFPb9P2azf8UwGDMDkEWi8wWCeZ0f1PSwhC34BJ+kQ6JCiYpOsAIlyVPFDH3U2jcnhQGj
QaZiP6wGIHdeLh3Wqhu1ltEevdOjHVYwVaql2I86zHouvGkY3fpsLafdMgi8bayaFzLGMx3T+osh
H96FfvvXis5P+vXT4j/UAUWG7U3rawc9DmkIa8rjIZvbIqwfgGAU4E6DVsipb1bcbHMYNhlDOfnr
3NtnmkUH+uJivH2GS4odCaxIu2Isu3PvljvMxtR1Mifj8N4mpytT1fkLwqFdk/d0Xt3H3ruipzEb
1t6ldgxLdQgvmmzAo7N+aoINUos4c2j+ePazpg/Hec+T4NZ7xQ8b+1uiYU48Dezi7JY0co1jb+8m
z1XBTLKELMWAnWoyJI+WcGHQO8Myw1oleIgg9D2NSH5jN28tGhe+liulH1OmbaHpuExOi5f8Zj2B
I1luWN4seIiOagomdTkq1k7uJxiSD+vB/QuXcmyams7hoCEomI24dMfAZz8eEe9uctVrC/aPZ0e+
Njk5TE2UjBut+89hI7opaFtIp1GKeTecRJNjkGXgDqSjvHsurnpi+YNkiGiGPq7ys/Ae6ieMR2tE
r8osuovjYLB5R/Bahp7x8QsacZAyVbGziMOyVNlyjK8mBZSKr8EBqiLGAp7BhAJL+JtzWDxaXFjW
KQ+7vgesBydpA/px8X60MIXtc/anA3z4UcLu1mOgSVW9fyBvCGmeGuqqnv1NY/acAjgMz02xGkOd
kqvVkGHjHxvjVdI5Xbs76N5DFJBRjkJ6x+Z63+6qfjfzyECzSJiFsW6M6uRs7+rkmVzc8tl/D5h8
aBvhzW2MLsuvYzEoS3doa+zEt+2ms+ivqp56j2KdgufJNj9oO1rgoTUY1GfWlpBLd4D94qYcdJMw
xScwVRPTtzzmAJpfqSJujamre7kwr1OD9hXO7S/3XUHKRdFbgcBBSYUXqpNMLfXe8Roaqrl37KZj
IqvCrUUXR2JATFCmjn9g4tl9B4RwCS3He7G+NkeQZjZ5TTa3gouUbizVDM9oD9AfMwokQzsZtVPZ
vq316ehU0z4daOOoHso6upXxzwG7wh9R0DNwhCJ+lnhdJGR91yQ4yka9YyM++cqfzt05kZjNjy0K
Fw2zxdng1e0FdxsTwYe6Mouv4iHLig1AVd7Ymt4GJWY9GP1ayqiTzHCD6dC0lPc0xMtwf9fDWI/H
YI7Qi9h7DbDx46teEwjPlttS2BR32in2DLKkLGxeijR8HavqcteHhre4MUus+qtVTJiLygxiMco5
BRB4EQ16B0mXxRWy4I/YMM/6xf++3AtHAm3XPPeG596wyZcISVq0D7o5b85tkXNfUtesDJMNacds
KezcFDUt2ZjhPI7O+NoDjOBo2XtPTpin2/7cCmDhTbf3OhCuLmk0h+/srSucQQ4cd63bbKgML+IW
ZzVymhKTzKT9WruNF0bwt+VTp6meo/pWxfa79d2jNhGQYHajuhNevZoqgYpRlGyCVtj44sDaXJqq
gtJWfpCcWma7Zqv87FkcjbX24TWJY13hH7L/GbqxPAFa9oMi93I7oMg6HhxiXyy+rlzevhqGnrN5
ducXl0bZbk90p8I66mA633UiUPfgcuQj1uDYThimrnRuT5XcCHVV1F5QDgwDCdpdIoGmzRWa7P0H
b4yOsLw4qF+Rw9nzAzaJ1qqgxanZknSr5u67FP6wAJlU3E2NbeDkvVg7zKveMT+P95wU9tuZGj9y
lrx714e3f3Z4FgWbZu3QnNUUcpqzE4ScD4jvq67ANLAagTal98w5KMrwvRplVZVsRw257P3eMh6w
beiCvZduf43dVeHQAduAKZkCKOaOjYnoEVo4plYN2aup/7xoD/R96yZlK6F6Ulq+2qNWiickLErv
JGxYhCPs0fFuk2qmxvZ4fAyBe7i0d1kvHOo/px9OHHWghsXCevqYbKOgLsssfAEPk9G0cnGyoAN+
OAzhOAyBVqruRelDLWF5CUxevvBZQvnAu0Xj47Orw5zc1PQiHP/nkOjYBLT2UEOpLDo6te2tqkya
x62RSQhtx3qqek2LuhddQTsjulUdnQqU6dUR4mVdaSvuRmfKGRy+Vf3hhaLbBa/uxCHDaaJVuep5
/eTtcdGObPTZPfvJwhitpTIXioEabIgWz9+H+Q+aHupexRFyL3Q+G7GLT9ImyTuTfY3PJ7htvanr
xRTzW7IGTgLHjBNzd14Icpp2EsiCPYlEcqNYH26H4oFPZdBQ8ThCR8xFZcY9UczDA4CmDczgC905
eiYMBpcHEseTz407w/dAdYog09tTb/si00NQODD1paOt7XEJrY2JQr+Yg4vf7NCnLs40irq5TtWL
E8ns4F5nsWPjgMhuSnsCioxKJApb/haEBJ8hfYZtQWGwp/bihXGgs0xbAO9he1X0V4vn140AvkXo
0TeKdXQYAiqNtWu8XJ4/jzhtKRXIks468VHXVeZbuuSkRFxPf4WL6HbpOXBEHNU7mG0q7S417YSJ
GH2BsTGCOSgRuwtduellDsLl18Cmhy4byLxFCfr99Hc04dU97PbfdDFGC4Q9/YFGniTq2au+/RAc
+31F+6wpLkjsoX5/eGkaPjUU2xU/Voknfl74+yZou8Vte6rWanfVNIE2JwiHLtX1U/VgJ2FThFIB
8p9gCQIPQu/UnkLth8k4fA62OLj3oPbGSHmUd7Wg/Jy181NJ1FhQspBEe3Y1Y9eCVsrIu+VxFacd
WITyyzZ0vqy1Osu0Exnu9OTSfNOCNlmxrBWbffXmZk2VYW2OLxkV9NF5++Ok/WN0uAGnzqJK/l/O
UTW8+g+NUAbD7XbeIwVhCoAaf62JMuaspXdmOfjutvv3pc1BrKya+tr39xS3eLSXn+ZayT2+sKzu
szga8zJMVBvDocmZOwTQb6Pz0POmrQF6xL70je5OvxoWDgfnBZ+feTVkSPEwN6e18Q9e4AjALJ5H
4Gd2op0Xux8s3KGCGL6GCHQXVu7nibu6x4rEzdUDjaUJVpn+HGr6fA5+1uzIGqUKwcZvZ09007Ph
xOigDv1phJ2Gan2x5hv4DUk9WkGnOJsmP9xJMIUg2aNHEnJ8cl5yLetXKmLq9+fYM/SZtQqJeddR
6JH6IG/amsbiOQ4e5ABveP3+s9Wx6Ok9AJXd1fCaq8V5Xh+ZRAQ8hzVk7/pFfl1dGUSr9rHcOPe+
GEd0zZrzZvCEEaOas0g3T0dvBq8Y6NLdwM7BOJOGxAzLg/C6weoMig/fOm85mdWujZgxJn1qxdKZ
8kzBvgfTe3s6/jG/h7Xo/dLnC+lWt93qTnn22GR559FYFo5dhrEdJv0mp2lD2a8OgNTScLmYVRvz
BO1hI+SBBNegoL7rZ4sEb9JlmVSxVd3ot1QPEaDYtb3OQie0WOOYSk1hqMOpdNvB2KufcnEBMYac
2hQdxPXGgBT4Bk5tJgPnd/dQ+BzUXBCJNeHg5QO9vuTpyMHyTOfPgwcPJ4I8aeovyZZTR3qFinQK
9rTTT0J79qKbPJgQT2fnoCMhyO8PZ0tBmlt+xNDFJBQe6DzMqMGm03TS2QbhYRpFYKqZbE4PdcJV
aEwtpVkw2zd0FJ01dftukQ3WpJLXDxLjqyE0Aao5hy4rBQfjvaKsuE3vg5RRHYgtcmt0+r19ulVK
rUwwCDREzOcdqvqHQ9cA6rfe40SH7vejCMNdRAoPp2F+U3sLMBJMVYfC8uiU4Pd8bnXm4JKbBxVX
ga+BAqVEZWezwQwZZdFxGN062zs7xbTW6+wxrutV1rqJv8q6d9vSPpCrs0fZr3icHiAGrlBNbSF3
OMblUl4iDsxxuuWAb6n2z2OxV3DT0xfHynNTjINoP15e2Z1PwISo7Gxr1FJrSvPBrap/EOzgpVJz
K9q80SKnd3Fy37B7XutGW6VHECIH6+DlJvdtivqpY2OoVHLO4DRCJknuNb7OzOjqqhifUtHKO2Kk
dZdXecaMC0kQZ39vOfT66/X+DXHbTV5xXnHsir63n8HRmbZOumLqvOohOBCRW8VW1fPkXg2AmTen
xdl9Lid5/TsBE+cOR0wCL4TEqxdvrDbvyMDigU4jhcKJt0JSCe0OkhmPPPAvIvwcTtkj5cisU4wq
J12dmVcO5eG9Xas4L/NzAfMal9SksKbcTZVxQqyo7ZsKt6YbWd1YxFu16qAmFNvT0ktmeUaXtXsX
lqeSho1wftrNb8w8D44aNppRyBgrKyTjCFPy+SqbdrtNH7DwvIESJkWVE/B7ndObgICWucul1Y4y
ClUd9Za9kYNEBc45u6Jbm/iQwLZjDWrD78eq6Z4O4anannMIXeA5uAEwUHvGlbXV8M4Ew2iIOABw
/a7WUFtN3xilNk6D5lXzM5aZCmO3RpRHe/rD5lzhOWFFEbTzMdPBqhcL9b2qvJxTkDFPEA8T9IDM
Mx05RneTtMvZ/P2ynTfB29hmrN5PRlvvfn2Y3VBjE9HhHIL4jWDo/BM7LyIHM7LFpLLF64uH/eCY
qALcs6XdxbHluI3gbS4xcFi8vD7xZKukcNbqWfgvBghVn0oxVUkaXuyAMs/ofK2/MRL+4eCZNjnz
M/whhm5TST1/bTcMD/PVg1uvqB3X7oZBOgjDVK+T7ubdQVo6dJUeKP7qs0EL+bbisHLpSUYw6KwY
B78Uw/czGX260TzrJpPqNnZaMKlqB95rw1/Sj0GkYcEJPZxkEPVKguCWVymizBM5P3R5URmqedEb
7dKf0dqlhHpKZ4xaEMZkzvHcpz6XRLPTcLWerOz2FdW73sSmHujGT9LwZ8lRbfZ0vNUeFeBNdx+j
DQqLzerlHTaNnK8VHsC669VxQ92NWGOzug02tSD+uo7QA/J26Sg3a+6RlTL4NsaWvjEsQ9HDSFNL
HYOTNdodgoMp76l8/T+SzmxJVWxbw09EBAIi3DJB7PsuvSE0TZFGQUAan76+uSrOOXV27FUrU2E2
Y/zdmESu4urKX5y41LDxuXNUReTiFQqi4Q2S4PXGC46IVRQ89kzdHeqdE2k42HH4Jme9cSUqki8e
ow78IvYGCZ0lJNTDsRRRfpy9MimcqGF+W2AQJ4lwhh9h+4y0qCb22qJPHZy57FvVy8hcJPlnnB5M
p+4PiRKQVn+KCsoBXQRT+WsOR3P7BkJ9Ob9oPEYIVZ1+xbKVEhZFrBgSIp/tF6pdZ6rdvlqT7D/B
yA/YQj2PB1wSOOm8O96zr3vLGKsmRn3ez7D+mxTMsXSKBWITpwXpKP6RObixHd5lDg7eQHw5ueTx
lHr69uAu01RxcNm8PvPw2lAS6r6iu49sKInGDJmguVjD90Ebo4iAv9BnlByydwbEfp0OBtHB1wT2
Vpdi+PsI6ms06saXWcwIzGOU0fb3J4t88s9bhod/ykczTiZDZl6Ot6iYNtkmTrXnZHVjw+Fw2Hzw
F9Cu8FHgvbcFoTeAQfKoqVsxGm07p9jfm+ktEDcEqesDggoD3o1/FVxsHg5vwR9G1eVBksLDv6e/
u4JQyFZN3l8MIZic/7V7wG5nqcmSZ2sEethzCjLFkcq6JTW9+wEPDg7XPvpDUOY2uPwrmD/kP2S3
WjkH5xe1BqRUA/xZ7K7t1r6mrhK46RJB3PlDj8GEUEbY2zSYn7XsUXOdm6J9OZHt7naNJGfaUsRk
1jAeCwqLLAqPO9DwwhgKK4HPes7LyrV0d9M6oJ07cE0JXeqRBzBtOx1hxhI2UL1rua5XSCsfDz+q
eDf5kw7/2WsFN7eVbsN0Yq7Bfl9/yrYGmz4AZXxX1EaEzdypbIgGGX4hC69B52bXAWQ8k5fGSAa+
MWzzgFb9UB0IwFlbS3KbnmA378C5aDPkmJNQbAXhA6h2cMSHImIqJrM0NU8CgoxPcswjckVXmVx+
gC97oroA9fy/8W2YJAeZ56Gkp3Jilf86p5brHPBLFo6Cjugxt5g6IkG2jG2A8MNR5oZDXc3Khvld
Wc7+J3d63mKPUIsFlL3kCdkuLqrmLOi+4v1Bplxyr50s0lOeoH917OUGjn7yQyu/BFCctrKU+Dbb
dDBK853JKC97HvaHTR/tQslSq96O0uOTBiuzuuQKjR+jk/RNaC3UdSIZRSbmfslh8Jq7CoQTITxI
YI63EF2OPr7ZuoPS9n0NPFqv6X2brhnq5Hyu4fB9fGQzSNjpXFKaqsfQaCc6VG71ACFvh9b8uyV4
Ap/eGh+fkBsE+tXEgICj1D3E6AEgbw+3UTrZjqaSL0VWkK7/55mn+vJg7adS3JI46/WWJ7MNh6Ot
lP5yzdEey3Fb0UPQlcobACwbvS3bhFv1FM/WuDcX4jP7jC+CLXiQqlYolzuriv9UIryRNP+Hn6PN
v8w6LCd03deYfGY+/3x+1mcorc+gM+ZaPnk6USdtpgdKZklz0/AOnN6JWrUPZ8mvfk+cZaGAwMj6
hD59I3UK5msBY5YKC0/+kEqdfostEYw7WIDxkwpZCsqW3YJpIs6c0teExgPVy6jxF0BDssGGxnoa
O+3ew0tCt33GI3Tg00wfv59C5BXKCRK/KCzprnatChwfUj19QuRtsTkuBaWz7mZy/2ZQjaXPHfX2
Ig9W2Kkaf4nT22APVyZtTStSt96CKWLHZyLusUpoeOPtk0FnuSxApXclxffc0nFcNWilZ0crYDj5
21X/lrRxbwKfzzjN3NiVqvP22htlAo+zU9+ucwM4qnSLAKx5bUOFQQYhONv1H94LbfDgpNMYylMq
pQxgiKPJKMjPm4Dq7bPZl+r8A3Uk35/pv0lEcvv28kHpzyPrxLzP1IAeomguxZRgIkZfS9iFf/1U
4CeHL7DghYCnm3BuE7CUOm+MYW9DaqpCXAHN9FlteOpP599xUgwN1bP2uMxy0Z5Mg99mFLRf5eVp
IbC32N+MJQ9f3oma+n1HSWKO2l+2N0sQeuUcrOV/f2Do2h2NUAsXpyE15G+iFJL66adzMClXHNar
1Ho1i3OELQ+aqke1/1csd30Jnnl6Be4PB8QSCb1ddrZwPH7IhYJ//4AeA0LI1YH3TzWnqsUgxV45
eq3ov4ccvY2vHA357Pkp3ysntGTa86l0cC/K2SJwyt0HUQYEmNc9PEX7+VGK4euQkQb1cHvfOWN6
2s6LL32Oa3So1uBqwJUb2owTrXgfWpUyEIdH+BSvA1Ej3bkM/Yy/2XHS1Yw+KYJFWlWOecoxB93r
YJs8h0rjRuoi1icqTtx8GTgPWzxrkW6q9BihVabngp9r3Mem1+w1dlWQxsIqxvE384u3KD6R+zGY
qp4K7aQwiLM9Vl5Q+WRbmvn8w5gfbkXubxeaYfcoxWu0+vl5jzlCUbGIToqNLjAVnk9PnjpV6KyM
3AGJodT0WFr+kzyxWtD1eH+hnEtYjNBGzr4T5/ia/pno2adO5dVetKMODkB0VivzVjvhXx2L7hZL
c7OHzrhwLtsn+Fc6WtQKtQEhtGuOBChBRjoBo/PKg/6QbbxMpoZXbGFJueBPaOyB/+E/6QbG49b5
NcBb3DGHCpFgjj45oghmXh8u2NDbgKfi+mOX754iL7Z/sj8MzwzOeIt6CzYZAnchoihqXy5HFhZ/
jCn0GgQbKFDX3xk13zhG0ppNSmc+l3HVtCgqojJkonJpRU7z95SnGINgfz/enJaWgYW75fL8Hfa3
/xgH3gPfprL987xBEhuTRcjXvC45xySuXEMzWOfOr3g7rLKf20uktHJHSN4Vk5rYmmRarpoLOJpu
4aV6o7ttnav1cR+Fp3B2gDoliGztYYRKdti0sAuiomEU3fw60BwEMzsa8w1eA1ikGem7DAjKdpSm
zqJcYdDPHb11n7/0n0s82ec90yeQno3hFkoyETwvWMIrneDOUmEL2/tjkqZTmgJRgpOgk8Qfz+p7
xMKngs8pfqMQfqrwUJM5s0+OnQYAYMeM+02NuoH8jV9jvAEkGkuOejnfDZ3X9FieKmdFUw96+HV2
G+Y1mS4BZJHwN3Jqi+QhkNmsEuBE+r81uMGu2p1N2ueEbv07f0nkJ1oMX6t56XSSjpDVNTWm881c
XqrlVcz8eoPwkLEZHyXIotUjukWjXObXb+79tbGISUXNfTteP3jLq7AehfriTQuI4nGnrfCM68v8
9wC8fG78yPbah9MMjsXHOauXfNeCAFVXvADUyaeYE+50qjk2mc3JbUh5oHsdXWxlL6M3tuIxdPwf
4/mu/PwBfayExjmEXIA+d3jmRzBLl2nRU3eYEPtoIea632S/rWDjXvEexmtaV4dgxWVwtsl+IrlS
MmH6Lzdo/PCQQLL0Xn6XTWVoDhT3cMihtgFYqbnO3vPHdrcrxRXs7CDPxqBi32kHRLMsnOtwUOKf
HO40MR5zqeyXu/gEQOFsgtXmZdGywEysdqASjJQreRflgl3a7s4yrxUVFmWF1lGwSllV8QOXU6iL
r4sNS5OHOgKOFLHICQndFG2CZNAMJmniSRJs6ZxjOfsKDAO718yVwhkJMPDk2AbJ4kSVQZDI9Jk4
cAtLHbgR6h4vEfdD4UZMOm6yBXzgQf5yiS3laHx0RrNS0/2ibTkkipegymwh6FLndL4Opvroqu2v
kARgD/eWDHNuOlRQrawig9bTlxw4NdXWymYy4w996C0IOCLrTGy3tGedk6jua7KPMJH4OIbf27x1
JvbbEdtRQEMdGoimbhBehkzYuofDdS37XErox/wmZZB8L8Df+WB4ZfzWW1gdZcdyAOCtEDhkQdi/
UClIPxHXF9h0HwCykwwFxVZr78sntWNHvdu9pjwotN7GeiBJWruevnqAO1AmIcOSuX8MsrhMFBCw
C6iIQRm+e9ljocBtqO2q1l83Rw7+fL1FoiX/Hkrhk9QDIUyDaHE+Bym2rEBEPyA/a6S7W6rQ+Um9
cxbzQKHHCrnUgVAxmD1wSSPq69b5aRC6pyABspVlRoV8MXFsaY+z6d9BLzpnfWvWB0bV/1I36vRI
I6DH1n2tvoYwlS1Coh1dGpQQco6FFYkSubS8C67o2mx+jeD9a7i9ODfinsMU078eeBBqqGXK20Fj
MrcTcHmbXTamZIBUIP0G9oKsK9KW+rwoxNajPh8rg4h1388pUMh3C+c7mo6E3sLqyCY88CJYKc+K
RoPPKHFevzJv7HlIgJcKV0enCyTaccB5dFkXWTaHnYMa5nlAwoMA8t66ONd1fGlM4M6Ze79BXmV/
JKnuWJSAQhJbh/oFx2MzmVWYZ6RPrQ5Elhw+okeIIM2C1L2jo5LqcmCeYBSRFgWkh8UKZnrw4QNp
85tZCN7zNHyIB0RY6q0LDEbk0/WYXhxPH5m4rRGqAeGVJaBCn3saBw6t942B01BA7gsnwzbKxi1T
bpp5wX6khXUj9+HJBf9KHFYwC+X+JSbQaT9upLjx+eEAoHyprunk3Di6W0ftAU5lk4vYvvzAMXgS
O4vZtTR35DsiqMBIIFpflhzZdrLPdGQBsS0mGtpcj4apAuUZTaxjPHkn9JXFWjAr1ZOed22p+z+z
JyZu4Jv2cklIQ2G/rGuIZhSFIDZIl06LyeDCwNeP5l4WPVvgHDKgDL/Y6Fr1HN74BEBx5AC4FbUI
GNkBdcZCQYrydPf1W0puIsxNW+S9ZMF7gE49MjSB+5mN7gXsDwvVkwf6mXlP8PXTGykFTt7QK6Co
8xnKPbI2KP0wcaUsTfFi7wCqy03A+a9hrn1631+T0SeNq1Gcwy0+3Lx22sKVGDyd6rB9XJI3OppR
S5AwigCqBHQnROj0JhZ7DNKvR/3r1sGkMDY103u8lzKEi5sSZiq+2944J/AIZ2jnml/UkLHXM2AH
S/Yg+DRXKxM0KW5tT2ceYgIszbgPlGfwA0sJ0A+HnNBjBLDQZtF5Zw+H88A/X3fMNu8fd5y60DvB
HAUrddmOcXqFNQlpJ7A2KTLkMuKY4NQMBJh2FsxanZNOW8bKtQtPCU0H4QH0JmxwQjSo2M1wUmn7
JzkqsRepd+XwVBwu5KSeW/GqqBe9EN6buCcmnKP0aaeRveiqWZ/XveuScQrAROdVDzOuJtOz5Vb4
/AGwVTm3QH/ggMDmFsHbXkdBe7U3n3jR15YN1N6L6ENP0z2bvEZ99epP3ki0tMapVErybDjIRp8S
s5vXfhaA60U2qhl5/qWzQ6PY+Grshuv0MaON4DOwv59rKFO7P+mRJcT4F1JJ+SKDwTCyEvfN7OgC
uLVet+buSzCLQ2VaMJ70g/lQPKYpY8xpR3c9AiTVcZkOmdSYKzOVnADGZX1GfNYSzQCnXspBdNs8
uIhpUbeMMncGlOXCvMHnwaHY0xXlAMCiLCnK/iIzKYVbkmHynui/5Jh6fvu/u9t/EKBW7BXCpCF4
nQi67KW4Hyiit5drHh/4y48oLFl0kccAbVtsd4/hozm8gMxBWJw0cxsMrlKxFNkOkUuzUnN+kBm9
aKqd73OUF+JCW8mM7A8uSucIFvNbAG8A2/spmjM8dSFToeNoXPC/8STmzAYdqXy/v/6xUXP5RHJo
/k/wazi/SNFyr6n8448N7errEfxxiDTJ1z5Ap7Hmg9R/XGDXwLPXpCvQTnvObCD+Vk8RQNAB9FG6
kAAZ7cGNHP3xM+aLvHU6ML4A0QHIyh+uDRv3p60Uc03bkwgWj1p4TDm3UOcPSRLnzzPx/VL6U12c
Geo+/adrwXpKRgycnSRAi4D6ln9h/qHm6YX8Az3mUqEgGUuBZiZo+cgrgBwbbDiIXFqmWYSxSErg
fhY60Q+TLeTTw2vnE8KZ4sXx2K4TgZTryIsFHBz0xHhjCx6APp/5i+A3G88QY5XDlS3os1YrZ/Ye
e8eQN8FD8Ign8jcRg8/7iDO89kgF71Mn+GdDyMy3fPzYQfEBM0mDFcJ3jcFi8Kuz3e65D9yh9PmA
fkq6AFeLp6NOlE31EEuOpC41oGi5gJiXkTXe2CfmGjBSGDZHbHwg8VbW2yGdVOJtxr9Mdz17Uo1G
43HwaBS5M1KX5LP5YO+P/3bMh5EuJPkbOQD/iW1x257xQDkDimDtPG3g1Z6IK+6D389bDhUtN3rk
7lDYSHR1F02XhT4bnAA2QKuQGEHwSW9IRKuA1ovnN0tjl5T0xzQ88hMHP9RBDycOJZvCTS+eV60Q
0qASe9sQR7lIF6YOz6E5k23kPlOqFzJ9LFJEpj3S4VB8HJo1w+cgfHzawy8NOaEozQbNzqCaRoQ/
XMv9//wwT0miDpKwA3Bo4WFNfqOb1XOTBCnxnH+SVbhmocLPQA/Ebv1GlDWujgwjGUq9FjBDcKiR
XGyBjM8IjY6b1SbqfKqbfMqMiq3Pw1TYYRR9j/La/86D9zhu3ADeg9kC9D0x1K8bMbFB8U1uvWgJ
6mx7T3vTNz5cQLPH3Si81Qu6BEOdiJTJJyT72A5WgY2+oF2aSxKIXZ189J9QfPCRraoLc2ShVAp7
wZ36C1mSLy7t17kgLjzNWmFt1TF0B5lpOUeXi16ye4mVtuutTTn6FfvPpS/2g7cDV8Lv7ZbhjP4v
plfInKPxi7nomzowGz2u9jeulqU2GHv8B6Nwf8zfFFylJU/l/M522kAmOj9J9uOw9RTYD1BZbRTM
AvRVqWtPKSdfPyh/w6sUtKh3c52AT0vAEBxWzs0yv+NH4SroAgZEKQBMBnAD3glq+LFLa6c8oCG5
VqueUwFZEEForZSNdTNI9VUdtTdEU91tMu5qXpeNRu3lIpqhPpfrj0RSod3pt0qHBR2OEnVZ7ZZQ
4eUcmTlY1WAk3eDWvQPdQ90BLVrO2JQqhiFl2Pu5sUgpjVTnloB0Be6tGCKPoip+T6ptTip1JpJ1
78r5w9Jh7VmDGXT7RspSmVpx5Emjr3QXyc/F+97ldOlI2JnH2biJ6e4G1110RkgSO39ShRLIM1Mq
RhcdnvMFbykVv/alpJWYc+R/AZzGCSQsix4Z+zAR1YjpJ5nb1SO14gQvuTXwxuPTEF9yhXGoRMMB
wVvrNhuFErILE7CWSiKsHCFktUSTJ1if6pXoUtPZVbplZKfRreenXrYEN56b4BYvr3Xb2nlvaPOR
TlDxF81QYeKO8wyx/WAPe/M/NpkmbGjmjnAIZ2fYmmW9Q/gXirRZaMDaExyPzYVah5HkXngu9wrj
hOBl97Xpm5ZHMkgrdNQKQ3BOHAsGIvNx8Z30Gs/KxrlITB815lqqRU5z3nPJfbceTMFSYdDvW3DH
zzRoFpNqP0ItTSOwZtdiuAX0ZphNtwt6Qu8mLRetVxJXqDowXRNQjNC59NLRBZYRjUw6aVXKj3Gh
opaV5yXS3cl+cAgpT8Tgb29VU+x4bTJVj8HjZytPMIgs8T4SQtvzLE8bEHAeTWEi6NyS9TOdG8DC
bnYMVAY97z5c2OWHiWVTCbTOh09vDPxFW+kk+xb1MxzUqAb6gKPZWOPQ40sSoTTjUCUFisSpeESW
Aau6PMxpsBfDDsXC10kQuqMEHTfyeuXPpTmjTzd5W9M/dNvJi1ZhZK9ukBKsJPfZ918idPHGf470
WeZr3E3Tv3uiiNdfBqLFd1oXmdCO2wTxW7Nr4LW38IfGNBvguSQpCayLRpbA8uktntMCKc469THg
6Yazhf5O+cNUMGV8qi1oiVDHgObTxGqTxORSO59ZbrbzRFlS40TCUKN1Qt5zMD2cf06Wb6u3+/ZY
AwlIycAGeQXD0COHDANoAqmMozsv5ji3NrSlyvGLYsalR82Hxtc3bM/gCMVnhBpOdUzSNJZpvMzf
x8hwgvesDGgN2aw5jrdDtXtbs0/fzdNNwFfOBCWYjTn4pXnxZxVRB9nDF0aQvL/Pwu2TqR6f0Ttx
WzIDGHuhiEGME3CfZUJtRUYYdCgsRhU3NybzUPIxox5G9Ou9Pn5Wzrii2i0wCgXuIxubycK8ALbQ
fnb1Kqrvliraxu9HfvxZPq3dZ0VVFwaIGdDHw4o4ZbQLCDflvFl9ga05Bm4ZUQBoxKUECT8J6dPh
pA/WYiztxH+XlXg1zFnAGUcGkupYeOsVP4Ff/9Js8xfqvYW+ASebPqyNSf8rWuZanT6F1+GXw1KG
sLFHGSbqhrikldnNPi2gtEvHSY+adDOD0paUw9rjejfi0dPeVpWvkDk6fdjuc6lUbiTpcwuZjShn
lJkGKgDRjKIrQoiiPD100lhQljEZXDwp/eM5opFX7WnJXCXYP3CN3qbsOaYx6wCNM2wEFLMv9Ye+
4cltDxljes+lUWxpuImwxKwkSoy0aIzYBLAC1cKs0mGAVTTgzN09DC9Phsn15fdaJ4YyRU5RDb+D
U4yIXMHL4seU2+kiJwEBqyyXJlv2n2gmS7d9Y1P0NwkBMb4cShpPMi42rjyA+q+xgkXXIGVrSnS3
Z0+qblhVnUAzByWjvqel5ZYFneTqlY9ehB5RDSBnWja9sdkbKxrXz+e1fecPXw22CAA0p5fP42pS
BMsUkI22QnPDghld0rXXQX0E44Emt4PWx4Gf1t7jzIDDxdfGc+BaxrAGWywAZF1uWQ0tX2pe8zeB
LPqw0YAvOI7BXcIeuOu5JSJD29fNOuj75uOnarw4F9ktR2neW3XproMrH6CgWiNZMlIXiOnxPmvQ
SYZL9mi74wh9E9pAO9indHC/xL3iwdmH5DPAqnduhLKf5oxeSkMT2RecFB8isPkmT/cLwLSld1Zt
tzNlXk82IecCSUg5bEA81OKuGTugm+677CileOVhea0p0d4j+w2j4ibZoWm9J6UjCrP6R6Gmy9xB
tgnJf/u6NXOmQPf4xI6EANf66qA1M6YJjw+v2SnheCTCYPq+3kZ4/+cnredz1bUz4y+DMaJJ9ziR
+qscYcG12zyqCQWyPrTrVZNgo/r+xhxg+Ee0Sw/x+E8SQzVr54IqgLK8cStAJg5zRPEkB3IzHR8z
SLru3JFNYW0Q7bxHzaQGY5pZU3Th7FQkGiw2QsvZTCW+LyJSXlgYnPdPN9Jb8Vj39iEISCL6MYW1
0GADJ92s7pxynPPsZfiisDYDunL+/lXd8Pkil9mvvPelNku5hHORTjKs6o0wpRP8gQj9+FF9+9aN
m0huiOCYGcJgvEDrf2bJzKTWK9HdtJdu2rt9jvnZ2DzG3xMKO4vRr+oIfGGw6ny7JwXOFO+MsQtE
bwoWTTM+Vsjq/n0iNcgRmLk2TAc3xg5jl46ua89MFO7WKXdAJ7jYlC0BMFD4cxZxRwaSNYlpl5ft
jGxKi9R68givjx52ifea+Lp7Rc99SgiXY8rUeMC6XOiaxzWAh7N0wgOlUMnoGGk/19bpLFvQVPdm
6v2NNXoZrOtxQ4V0UBfPmn7fQZAFtmOf6lXNKIV5Q7V3AFDFQu8hLtWneOhc4yeFVtW+Y+YCwAXi
QuYQQLX5GYFT56/lA1eb4RoLHgQLsfUtj7L1SQomcSbq5Kt70MbvdNSf6UfFGuY953uqfyvJdEV/
YFV3nCJcF9Au3GCWfELN/eOr6G3WD0LyeWBAq3+xIRIaq1jaFyzIe8OJE/HVvBoGcUkczt3yQWyw
wobOYBHNkrN6i+b8K8qRDKZ29CblWHw8PqK9LH0KTINRRroDibVU15AIw8hETtg79dzWdrNwouUv
F363rRc6A/cSD30pNhaGIcEm9tVJiAzwmQwjkndjwZhKSsESUIR45VAo32uRJSIFt4nxFk20SJC0
8WTwAfOL8jmhAV06ionRRs1ZEIWiPIXKeDmPRgEviCQMwnk+2FvrYoVR8r3RaYvHwJNobw41egIK
YOWaLUrFyw4BBNz4uyNnIJEcBTEFKKQ7r0e7SFUx06e8u6F61+KRjTv3p6ZgWqYETPF5szWTF9bP
aXft/XUjixnCM2WrXmLgmBd6UR77hhrkmzsV+X/H6N6HwjBdcrholNfBupz0b69TAFIJqzvDPoQw
6lj0piZpHvskEOQ0XelBmnmPTLLts4VS2UfzEGMEEol49yG0OcB4nLnfwaQCko1dk8zoXXVV+8cg
m7FKrHsFV7j5+MjTv8muAB7KxqwFG0tCz3lSTJFP9RPaM4rsV+S+Wxe9aV8/aDnlb29lNph4aLYO
NoHSlQ84br/26rk6RVQr+UdEBbeu6dY8zoCUOj4qMCaK0Hxa1CBZXvQdWRY2Palx6k/L2KecKhfU
cF8GBrzRHJYCVBY8lHsHonSkIlLXyPxLP8xtenxdM3afjcf3GPQ9aJUqd9+TdKWybn8Q8XimJj4x
CP3w+ZeTrpGJ7qxXnsZxj4/pQRPsGZ14I2nCLoQuA6kBYcZzYNsBSs5FXEq8t9h1ul/TzHgqYZ0m
pzSUTrUihhYxOzHlD1FBzvWZBfEaCGWVHEN+ni7M+ePPxLjlSBuMBOs5d5TftESr3Kz7q2rYZ4Gg
LfM47z1W3wdiHxRLZVt7VKhyiAIVCDH1OI1U4g4fI6Q9wV/JjNLct9C9wH6KAsqP/Id4H6UjnvYb
6fM6aFzEOoBTYKqYdZ/xOPlssNQ/9Z+a020wbAFtIlGpQF+8rqdAwNIrBb8AN6sZIZkYcL7/Gffv
qd9sBx0Sprrx+fQfohroXv0EUZRdev3TV1agPG08qIDfSOZ7o47O0EKEoixbRKKap4VDAFarvwsx
7NJW0CwxJQrxPgldO7Q+yx6Wc1e/fTx7WClCuTL5FPYdZH1V31jPmuEiGqgR8KANzxfp7qEtFAZ0
shYUt0eDRTP9059iGCtWSIY6VB+UMiUeZcT2OGj3cOifFjAaA3ZY/FIVUve3L1FeCwIdi4l6NTf2
Ei1OTSMeuVZAilWzxu2OAXL2OutSO9ZbclUq0PenLBmxW1tUU8fEAl/qjW0ukAcqzovN2JSqYUNS
r1DbGSBOE3oK86LQ7iBlnvfO4Zyvb97l6iKmCZpkly8Thm6YE5PAqeX3wXUQ/VG2vBEi3OlbpJ9R
7tE04Y6ox9kk2dvVHRibths1UnoteM+bnr5/zqvXRA02LX4goJ+72WyfkESVMF3MfCq5ltMB0x1K
w6lK0dfHmjL+9r9ODenbn7+gq2xjXB+fDEQcIGOeWuzWztxnsCQvge1Lp77NLhzOQUzl7IV75bl6
WItHIMLWzyI/b3613pFL8nUpP5N3LxHJTY+4w/zgyEQyuMOVpTgqyPh7+TJvUMa56jLJYh7Dni5e
SDoGrFS27BfhIag2dkTuWnLrY6E0vxGLVdW9HOCFNN9wEvB4qyuJ3vHgXF8f1GNnxDr2PjlX22hD
Zfqlyb51VCwx6KxOPOAcH3lxBEUHJY2HCt6BBPmgTpu8VEHnuKnPOPYaLCHGIlrjA0eqii4i8e1A
qIBoZJTpDkQlxp/EQCo4TNhB9jj6aW2vq7zQELY67oVDWc6QjgM3rXgh+CuRFPW19/Lyy0cCJb35
Sx2blg9zoa2sbR/sBfxp2Ge1jPOMB5KtCXcncEcl8Yj23rpEpdve62xVBN6AmNdCvK4FpzitYDaL
Ccott9gylPYWPSYYBPhGz9dGC0aPazbr496JIEstYPNNSOffHjd/FE8+wZRyTNLHYIwi2rEbYBFj
Df6s1YYnDnDdNM4f6gXf6DkrrRJHczmDbkFS5MQLnL0AgVsfQXDbOcenMqwFPm4wdgf8ezmcU7bI
3BXgL3Ce1AVFRqVEDDvnM06rbM6n59H52UvMmA0WEjLzWV30CaptbFrRrCs8ACQGKOQ+2BZKj2UL
7MC50IKZUnKwHsDKg9nvjNun8ipCaQ98P2U1q7y/zXC8yyYF3nfnPI821cObn1lqMgG2FGhSUF+k
yNZQ3rm25mI+UvDpABUMRqjDKIAIJDD9IndB+KSB/69bro6v+2o18FZYHTcUaoD/4TpJXH5FS2oA
Y8RLKSucz5+X04BRSe78TEobaS4ETEA4/bVO8XU3mwJlgTJukxN+E2AYCQ7v7CN+S8gVrjTIL2/D
/nOi1/7X9rQfqcUKOYG5DVbkDaTTdzL83VACMaDwDzLAwwYvJvgJ/oBRnMkzcLz6fgy7YcEZtzsu
/JzLBNOCOsMJIpJTnYBQkJaYrBiA9wKfcOWbr1N3dbQ+zooVgvV8hklY/lCxXkdXjAJvFcic+x5n
imONJsp9YTxcXVyoyCeo5+xmD2TwlDO9W5FI6e/RSgVGtdxz/sagn3DxIHoP74wBbvwWO58JnhgA
QZ8rT0FOcMLg37+zAuLSwZlGfjv96o4YUgBoa4xVi2AzKYsO8lUG28rdRrFrmtIPzq78ogJkL7t9
FTvVlxL14ey+0/r6aRAEAPj6HFa1TFVHM/QQ7bYJxZVTAaAWMvZ/+etLUvrK9IZtZCrHPJH2ibim
rVA0FKRaDo2OtJaAh9t41ax1B0wjT0cJ3mRe+YYF/pKrG1Zm5ifYuU/2fDUQvwa53hTPMsHIBOy3
kBKxWBrGAvlq6Pl+OvXJX2sleck/knki2JLUFoPSmUkS7fnwfO93tRmnQ3Q8BhPOHMXiH2jawG4j
PFgl66uAuffGzOruL37tamh+PH0Baen8ReLozx5fQVxAzGUtVFBOr7gkJ3j8zjf7ZO6+vL3K2khQ
iX0K1zAwvfBFsYJUS3saIkXoOHOnFBDKL/rWoT1ESdcfsYnLPSImPBQO1ykg2blSsKwpg5HEAodL
GgK86Jioz1I/8TqdMLIxX0EX0kUKAAf1/e0WpTdoCZzvg/mkXPvPO/ouvFOY/VKw4xb5OhFCtVSb
Ckv0B0uFXKDBEFplKxHJc85YaGRA3mC3Dj+Lx557eNrfVRCVzg2oMfw4E1V1Q52oVJzRLvJMTD/i
Y3K/zYo3rRrRRFkDvvIYl30S45a046pwiyFFGprhaHVb495yG6STrPpIXrx4S3CfpFzgL4cuu/6r
w3GRANc/EucuB59w4N0ubBDOo7n6Rfti/+BbwWzdScv2yAgE0MCDeH+y2VoEFi+U0Pw/lWFoqIXd
xtlmoL2NOZ/0+25Q8ZPBKggdC12QTwb5ZdN3uZiuyyMmGY8QNiTxi3TjLR4Yh+o5n+rOnBgKJPCW
AeWMr6DEpTE5EZ4rxWIWcmX+iABp+UjJeiPCa3r4l5VEeB4NDRpo9GcHvYJQA/VWBXwJ4sUh/0cE
oTbrhzy3bzVnQoNQSJ/ahSgKPoJyMNgbi7cx1q7dFgIJXUhKmg7NLV8P0dl3TBFnwPpQxcZLI55S
YnYYITnvMgz1Ttd4jS+9xO30Wo0piJAn4LL0GN1Xur9/5BOgB3whnGOQl8we4JQ892DWRrVMW0FW
4SCTjH+NfYl1zv6PpPPaUlVbwvATMYYKCN6Ss4rZG0cbGhQVFfPTr696nX12WB1MTOas+lOZVhU/
R5p7jd48xOCT3gf3AZ3AokbMD/vyTd5hwUoNqUF7HRTCfGFcFMRMyp/2RPAUMR2zVTrLpTIyfSKY
XDQY48PeNciFbaD1cPlLg5Dj6sHSmcocq7CXl13/cUmwpW8fHG34Wyr7MmlGwyY2c45jRvGQx4YL
i6jQCx+k6OnfcB6kr3F50Gx4xS+hBpjyGTTrgRHcAaX5PelDX3yfstiiiGYr1ecMVnaY7Wf3YL7I
OgClU+bnMXH7w5b9dS6hRqAN0+swh4qhkuzk8W38JWKI/yfAy4fBnRzj+T4vguN4j2JmfJTc/j1Q
RJHvCev7LQcf8WahlCMX5PV7DGX84gNlHQx4EZjkLX43x/DrHcfSN1jaFMnqPXy4MkaXjgHUkE0f
TQBYNBmY3z+R+BHFg3UJ+2ODLJX+cjp94fgC1GKTeHtIZgDK1Y02JAbUfsNKuSasAbCfXcfPA7Ks
niPqNZhkvvzgM1mR+s3dHIKyoK8ikQskZvGANjb6jK8mWxOXPCXruBe08isjMn1aE5LNsv3aSLS0
jbGRltSkh7nMdaQ0nyFQmE5wmbLVMuz4FP+M2CPPXmweFwL+FmV2R6aEjurDeFE6XuuTtLhHD9ig
nJFNHLNd+oQxyP2K85I7bfoCAPl6JArDNJxh/dzfy06skr1Qce4pMDsuxBYLhb0JPRhLw37EU2Q1
/AIcTNvjAsN6PVJjzV2CNzzu7vS4a8Nfgewh4PQk8wLWfSys4h+jKAfbndkMZ+fo1H7FQQnITKCA
NaaTCcqhErIdKc4nuKUMj3KwxVk/VyLYy7wYLA7Bz4goQwRpN29eDt5oBlDkc/SZQwClKisyKmjG
x3Bxxc6hjzQf+dobiaNMAGx+qx/s7n3sIivQTcz+aDc/0tizjgCCcFe1mPaHwmlOI/XSGRqiEE7f
yVpIdLml76inUASJt0YZq5BHi3rW4HZULC6/OqCGjcX6U/2e0cZja0mbX1wJ6YvYCLIcfMhUk2YN
2O+50SnAaIEfN++tMDLjET153ekTIkwWDuGUwcv+Epvy9N5dhqcrmOIJA2Rb42GX+6nmE7dR3sJu
+u0GKP4OyQNNns2P7bEBIaC+AurgRW8xu3AOI1L3HPLh6nj1taQ7HPfwbHIta86n4MA+hwjiQkws
OS6Ty6Tqg/fExkBQ8RPvCOwOj9WZBHiSRbCGIVU0kP9i3jNYRn9X65c63xntvebOaSEMyv9xfLFJ
3hTDsokRqROTGpaAmCICt+oAR18QJIFu2dfeEEZTnxyndB5UtnoEyUs3YETXrtu5uuXuaXKTOqtq
+DHGJaIEIzoxXopSZHe399vv5FgNtNoprlFxTveejlg1RPVmguW01ysqDRZwQSSLEmkwCbtj5dD1
ctTdq2lrzS9qDxjtJ7WSMeSEupBl5vcWWgziwNu5Vy6v93WfdIDkWzYCU2xs7BLsVYcbc1A7LHtk
eIBE7GRU/yQ42T0meUDHgZ0eByTdrfwqZoqH9tNMVaRa9KYNgW22SubCZVrVxJLzMfNUh4TExjbD
zwk8Jnpy0aA74RyMwEyKwMja3XELTKXplzg3IWyYygpybSRSubHdxzAqr92eDjbAnfS1X/w/a8h6
c7ROzB7H60MeVl/oXRk3YryZeMCJkhYfZtjgBQKOrG920fUwqp3U4b0Zfpkvc3PMxrtxlDfe5R23
O9NLjRBpPyvI1nPemyvRNBzYBoEStnJ12nNIDU63Hv0A9NG0ARiaqtq083ZuC3QBJOC3oLVZg9gA
kRucJcYH+La0bye79wUqiQVH2DR5BzfoJdgvyQVKOQTPpV+RGAojWrMMiKzACgX/jtthS3oRYWvk
CpD2Hq8YdwUYyNlGsXdLj7CjERAd7/4FNEjsdzcmGvn49DlHV1PsOeXmvOVlgKl+ORp/qbC+IVoX
DbGqFjQYrA5W1yR7gSYZ2/4T74NPidEBCCPkMqe8vT09uBGQKt5SgdHmO6Clb7dxN3doL73WY9Kc
M/Xm6m1kkcpwj434Q6V1O+ZmBy7CPsU83sPwLo+UZVboIbgfJyN4DkgAFxQBfYP+bPvdApGRCbdr
ckwi+MNAopTSKccQChd245dbBTBGpFRhLEKzyGjmTqyo4XtmUBtygHEzAJytzQFpe4YevhiuFd14
K0yj/T4iE7zEgpp9YZz4ubbCN+NproEyOm9JNZzpjVvFaPKeazO5fWzgBZqa6mW9EVIysJWUVPLc
eFT/thqzwGhzVKBxJjh06G4OncmDHCWqgxehdXbzDM91oO+94uKZWzosnfkz8wtUPsLy0kYOZN76
zYOLSwYJkUK4FygBMFUTYNgGlkBaU2ZkQMCVkdXBDjrkO+XVef1Qmjd+Z78p4LmYcn73S2KXac2Y
8RjTUX1jI1cpGFv2k4L7EcIjtLZYQYBkECAhU6wibWdq0qTRrIE5tS8+L7Z+BsYr6dYTZHe9nzfR
kV1nUU0KdhDAPkSGFYSA97pOoC7OlR0iqTuubEWPzm378XAOdXg/pbDgJ2b6Zu9icvBWx7x6R9Ab
7TZWFsRF7WV3oM+6P9chHI+BoRBAJz0rMSgLf2LnqJjgBKDDuEtSVy6O0ubDxzv8+CLasUHWIHOs
w0Yn8b5OWRb2atsJacAIb3HQmKD/wz5ArNc5VEUeqFi3ESn5VGot6rWPu/5QVg8+BH0WMonXvc3Z
mH5Pv+85XFORn7KU+EhUYR76f6W/9MAbVki1GsP9cEX59JgZPmYCLLNfoffdFc4jmAK6PqIMeDGD
2dv2B7sqXSHfYNQeYj0oppGR8zoFVkPGiOsxeo/e447Yi8C7QNxW1Bamb2zwcCZXF11+H3E4MrqX
hBW86ApaWZw6aYhZJ/SYjPeJEAKC6ogbCFoaRII/PBjw/Kaj2zsNw7jWbWRv6B4RTyMRQQ7hYgTN
V0iLx3ySLfczPYF9HykGL9tH3g8fO3FII00cS1T1K3v2GbUrxp5s3fgV2z7CA7eetOPDqOI/dixH
C/SyO8Dd00OQ5O+HTJIFQeqGZ768ENDkMjvA+xF7GfoDy75YSQKe1vZnHITR8aezET0UOjf70D/0
lUsUjvc7EytB1ngnzMjhp98stDHqp9a2ixa+tC8Bszg+cJxbAx8C71yhE8juETo7ho4OXxtt9Kap
RuHtoO5AGVtOlWWd4Mnr/k37vEe7HRlFee7T84c8lZlg7ksvMwNlL7dBzahbGZvLEuvhcvR7Kh0N
S/cMMIuk6/R0uw7qrd4PcwjFgoeyDviV10zzeOi3TS9npHHvQOwNIUoglf6uYnBpimY3R9zlFJCh
yZhP723tVNFwbS4kdtu7y6wDs8FH7APD2fUENJ003BWr6cr0TAfgXNVZ6ZWfE1moDUwnP03CvXvF
UoteLMz9w/qC3uyyzgfa2J+9I4AkAhC61sJtnJbiCQ5H7OEg6xCVThriJkkIEGQkbhNdTf9EdgCu
2nmH0V/uecpePKWm1ynEPZnE1B2RXyTZiWxes9kqaOMfE0n9IWSxivnE4GBKvcdwjbSPoTsAjKO9
9dqNjRgMBj13iXU04IZ+mQyxoU2zOxBIDvsArZZKVQ3TJhpX0ZxqkrN2yiUpnfAxYR+5pdNW7e3u
6wp20lm9o7yWWM8LcaTOff2MFY31szdd1HC6oxW7sYqllOWOBOhZcSHIcrr6VRkI50uXC9rF4DsK
gbH0kyFmt6Qd6cPB1TlCesojG1rAPRLumEcrIlpbGxFE4e1KAUdR7aEOIHy15TQkyWIhS3cIOXme
NA9DFVSOlD+hqbgz15ChEJUBKu5njJKZxYpSS0IrNe6cA+m01SQnkuhq6xAPpInZa9nDDFDgnZqz
/1EHAMX1Bzj3kMLgPuT9XIdwQdP+skNsixjJr2cfJ9Mq4sxEFwyr97UgCa/oXtmYac2Zo3GyQ8mc
Hz9akiKGvJNIidGc6N31OFfyE5ZSgaZRZ+/MV6TYAmzqdq5nr7O9yw1WNzbrl43/tJiY52SH+JzT
aS3zRwDBDmiEvKvqd64xo9uH4H/cOsAGJv8Iw+4As9/uElzcAcN9d75hJ13iKKKI+pqxnZlr9rX5
260Gt6lE2ScPfKalk4BV+o3D4tx0xu/ccLW931mQnAXOA0NwcCQc2Gs7a5Kr4cslGizcsUkQCFW4
As62Z8zRQPs6QAW7aeF7/JtxWFjmYJd3t2B6dGhsUG/rdXC5inm1JO2Hzx/dteB4Vv8yWI/HYyu3
ro4keCUQllRKLdpkw70X1obP5cDF5zLx67XPjhKinF3Ze3ugD5PFlUcxB4DyjuFu3FNiDXQA8NpH
aVyRWYw6UlnvAS0obHxu5PP6DtNis4sZ/Y1/fbI7rBaykw7B6ddMc3i5XDHgH4KklstHfnZ0aFlS
e5uSewRi/ugdMMC7VMOYm+0w3E98Xw72CPS/6+Cu5B+pPzMMu3sF5F55g71f88rbYN00pKQpfbI+
zneCenv+ns2MLPi/LI+UjGkODmKP7ZTYuqsdlqP8tlYoW7gUT9BhlnOn7RXDxwuk/B2AlLNBPyFm
wNKajFvqhF7nExSI8GNqDK4kaiJmtV8dtp3OHH8Cokz7h6CdYYbz+y/tZoZ/DMbBzAgUf0BxgGHv
GX5DtZe1qbBJ+pkmM5B2BNOMYfvjHqhKxlThHcUKfS6C6lPUh1dB41byDyzRCiRWuFhk+s+Par8c
Rab5XEn6ogWhADUjEzMQQ6ISpUcVV6AVto3NizRh3j2G+B4uExRBSNvZs3rzOksvi3WzXNNNcIna
Jkev+aMmyJVt9ELI9K0+EdMoxPiM0K6bzsUM0MhBIl/sG1Jon/Jkn0GNhzwVKsY9cyBeDeABSjFc
m4zDsdkKtWqGkKUhCLNF7bKHKLmxs3Koo1yo7bMG9lbXCaxUPVEQehHE9WmTP55gRUARTVWMJHfY
dRh4vmCHEq9A+VeB7DiPaBOr9AGZzblSVmMdt1LpPPcUO3nPzf3Hwzqf/C5nvH00nMY5/j40gIDL
kEWEiJJd3Poewhk2msbR/Y9qz1ptxzBRLBOY3ngLpHrOjL6WJG2LIbAcSUmCNXmh2t8psX0qyUDR
N9onxoRs1uljgUl4n55SkRGjAIZ4mdFwQIcT9yXv+NCnxoFafWKgt1or9m9MdDScB85jSos2ZM05
ftDzOq2FYh9lWcJn9sbYqLC3i3nHrpfMASgsHdmj/PuajomDcSBp/X4JVCxh3yhLKi4T4Ej67Dg6
Xmtned52cAebO55yQlkYerQaVPu7HK6WrpSi6+9zHTH7WSKG2KUehtzANL5sRLEaI3WWwM42w8lw
FV/YLsPxgxMeeTSWSLcpPAhKE+vvK+NIEl7pPYM6uPWcnK2MLQ2BDgwN+z9xZ1tEQkx9VVDRMEkH
3oGcTwSZVjXksHTLOYPLXO6F8N5bVKb7d/qOMQkOiZakcubglajjI1wtRF1+BhC3jXyfCoNXDMWI
pGR3wU/f/m5XRKVzxV/EQS03Ab1to3md1pD7QUyxQtChDm9yqJbPBF9F3EyobX0S9IC2xt/xN8FP
jwVTTNknDYinOcVf+hbMsjWomkvnSw+5ZNth6a8yLYIYfrgGsJBP45l2T866CjgeCZPl76sNaQVk
wcYE/8MdYzp/1cYDN6KjHZBl3ZMbGfAkojtF3AFT5hjCPGzpAZYByEN+WWPbx9BphaJSd9oBuSb9
Cl+/DTJDeiyftkdyyOp3jcv5yud+gNR8xrt7DMss1wGDKzVAxXIyyRx88OF1dG60w6yLopoP1JR0
8fF4TQIvw1jt8u5SuBCcTbDbERtFNtjd+2sDN4PMa7t1JKyYA1nV7McvQe0I5dwD+S3CpQDV/SWH
QBNg6BXotn8kRmrKoJ/fL3HJkujbuNhr5vUPzMtnCiiYU3fY+MTGBRZRTgMuRrQPpMoiqAU0+xB+
BD5O8X0vCf39kerr7cnXJmDbDL9JrlOFLW/Z4tFob1GUUYVRzTHAOrslGLTZo5BWQfr5Okgd8hBE
LBntNPsT9QjjjAgFEWA5JOWcOss/SEJ/UHp7rA0nKaaIiIPJLyLOHF7hpPQ4RmiUpWNYOUw15nWX
3ipEsSaDDnHe9J+cKn1uYY64asn3iIeQqgvjgkUdcBhd6S/fzKSrJ6sFuyK46kiGztJ0UI3Hx9Gh
z4xaS5Hay4WLx4N1TZ+cem3ycKx9Lm+uvw5zfoQxAiyfrLuQ19GWE68HNRrmtCgvz+9xn6woN1E2
XCmqNgNOpYbbz3l5K+/q7AiDyYudWlitxT24MJZWzrnjurV40hexTga4o3ddIjK0UKMw+WZPe+Xh
b6PIHLRGFIeUsJNezifhgHkZdg2BQwnu7rlp0d0wlhfJw4mUFD6uipTWEz2+bDcnxkYVkbAdxNx7
4qOTFlRbMKJjfZtJb8Cu/TA4RvpH568FDEiy6ton98U9eyKDHyrJTDu+uNi/nsrsQYOI5bfDscSH
w/f5NzWlhFXLRbLWqQo48sMaBEB/UYJShy2dYBJFF6ZhTbowUVuAUiG8/hayzxtBlNjQfcoOhVia
Bkcamx1EkuacL+5xVvi34DyjS8o/2yLcrDy+1TgU3o7B6dJ4GOyczZOI+VPS9s0RIW+zNyz7zX15
rY3ZP4G5/HAGeU/3M79RFhAx3N2UuJoIUkVbbxHxtpCwX7yMRjqjvLK7JNsTs5jIf7cjimYMjHcX
0cQ3IhPuOL27ZbYnsw7fzgWCQcVQ3fN/MjxeOCmdTw91A0cej0N6iLV6oFxxZUHcsC3ZD6deEbnH
6mhtvjzihx9ZrODxWnQ7JniQxYABJlOpWRtd371vsOmgusV3BDrfQs47fbFntuxuxI3f61eQRs9k
n/PvodLv/N6SZio3X28EP3MM0WuPLwlqb2OOPNW+jcVBSCcFYo7aLBXP3ssm0ZuLWnasLupRLIcm
k3qyI6oqjkZmTSkjuF1vNbwl+x91A9VAidN/uNLfPZlmVWREO/QZJwKiT2xCM93ncPQ/b1bJM2Gk
r0sty3bprhYcX3bX7gOyQFc+PdJBEtpYZ/pibDZcgKtDnxkjCGdrCwF8mfwOY5AackhpiAjexR0Y
ENLyIjCTwDSoDL6nWCkTitJ8x2eR9paFVPXcJl8LRTA/i4EMea1kNMPHITBn4QGR2cj3pFrrs0Ni
OoG/aoet/CJ4dqx4wlFN0b9n0/hMH4L1dSR5mWM8FCSYTpQB2UBgfLsD6rnJY3ZMdbx7s/bTXbkH
n7wSv5szTnoLryCe7zpgWhVsuTbsjYTS7YLn8SGjsJ1ewqWkTx/GPe6l/otQJE5Mw5qSpXfgFcc4
1Nhehb2E4hxe0cJAkf7dNsSS9WG9ETu8HY+yn2D1B1kF7UXpaxkp5VxXFY6uh9QWelgNtYzWmvHR
XXc/M5nHYG+RwucyMKdyyN9k8ozDpClEVBaPNCVbYkC8E72lf0jMSROpsCI8HWf0gZ+tZ6ZLNL8D
8BbfkQfPO+yX2072wZbkNtC0cEKDEpEjzBDIH/zab8kQOYi3EAn4ZCTGoqPP3/Yh1Zlw3cnPB15A
O9SdOt6WKdyRvlUSLVcHDdQKHOx0eHJq58Tv9RyegpClwQHwApaCV7zdvgeIESg5GFVUYRyCfWXz
pJt9Cel9ZmaJ3Sat48ms3O9oS+YYt7woC7pZvWbe91hlFnYvMCfH+SPSlleXudj0NchJ+gyBINeT
jQNHu76pqEFW3DVS5oP8wcuaEVU8MxfO3nPbZgdTSSI7943YCDRX4tjvHJEIrj0s/esXsbT30Z1K
nT6JImjQTpCZZ5JVdCZBSX58D+R6GwnEds3MX3SYHEH0CavFPiLlX2KeSEiSPP5vUufKfOUfBlqE
vR8BF7+akVsEx8vxqnu6R6tGAYTchKOMZ3MAOB3yo906glDnJmRvID9Jxq8jKiXi5sstynaPDI9y
NFqFY97PUI8pgOUR1BhwZD+kcuGDHHM/712KH1fsjCidfQxNJOcAKazpYP1yJN9D6cdhTB3qyuFn
M4ajl4mn+hZ0BjvBujiYJIT4TblFrXXlNfG8BHKHf5Vw7GiRBhwLYJSKQ3MtAoMl+xExziAb2J1x
bUbHsBN9kE10l3KYXBKNO4K/OLOOcNovF3RS+mjNXq9pEBmzRXESyS01pmmgCjep22SgTjkyF6R/
xeMjIAkslbfnm7JbUQxC19JGpdeJvGCqSgqBvE5z4JDNgEwm0uUd5h1wBD3twY0B8ys66J0JqqKR
dsVpS+i+zLKnKOFkBv2ZcOJKX0CJuedkBgZBtR8g0ZVPAynh7Dyr/JNvOrd1z10ll6BI+QRNp+s0
T0oQkpKeDD7FAwug1w21Bb2aGZ5ntzXIBjVM6XzXlEiUSd8/dVrt0+TwBvi7SU9DgjGjo/fwCcAj
+aeLvOLiCRF9YRMi/pzPGgrUWn+9p0fawJzsPm4shSUA/LF3aeG5cmBqbkEfghBu3Reg6U0pb0aM
Pvo6qkfkREBQTAj6BAZdZfcEt/0UgQRHxTEEqKCkBFl/uAzBvHvbbc/5/YWuwna47x9hYV+oLjgl
IfYxc/ZCp/Sb4Aaoy/7cRiaA6iu49AirUUcNj/cnupiX4UG1QSLKsCYFhmQnZl+2hthG7l4v2LYH
BLlsVWAtOjgqEumeKXgFmewjYIBgDls+k9vpORz5+hl7L7Eb9oufenuaf2dNIZz3VCpiMmJ+aP3/
NoDbGBg9Bih30SIOKIemK58Q+KzLWKtudBzLQlsr1nksygrnlD8JqpatXtKPWqma9DwoaJbIk3KN
CQjElPp8qgBD8X6Siy+75mpizAYnl/biSpLzlu05JT7VkPQ9ii+bLANO0I+d3hNUHsTzALziXdqi
SmC8ABMjLTBWxWW5UA2y7GiU1hAj6I94Syufs7jnoYGUN6v3G9dk54NisbqRPAe7H+qQhOliOqeJ
CK0YcolsK5AEW30kyet1cGehrBj+kID1Pj2yV9iHWx/0MTIn5O0hy7VvGyR62XfbdSW/BxJuIMIJ
5qJNjBAC8E96wVaMH8H95D2g6L9V8vbQLnOhifFgTLPhyOFKfcTbCbpLlufvcy7mBfQ7GwIN6UUh
cH7Ym1j8ijsGg2VTVYn0aXtaREXGJiLvTbQP7O9/4g0OCC7zd95mXFtEOtcxZOZJg/qDsVkkmL3Z
+PmYvKlsJ/JaePM2UDvrxaAkkgGK1FIMx3snhGPS3kRYs5EvCskHpnyEJ5BpzLwwWzJ7MZuE+AIY
iHHgJkPLyCtiu97qCTK8gJRFd33i4MAOG+kz0AGTql4aHrGB42CiZ9I9Wle4bzbF/68MRQe+Xwq4
FK4cGYrkQtE7CUPAiGSJzgAdcCSpryR37grUQdcKYL6SXSqQPYQgG5T5rC9Za+xTrLKaQVPCTfEn
QcofYMUHtrGDd1qKtpVFKw9DxkEMesLyAWiV9y5veC3JjmwJdE3ME3nOqNr4DzgLNt0lAMoLMVSX
WlZqQ0nM5fcPIpVUwbfFYi+nIFmT1hqhFFE4by6qCvyxj9ts++TNfZk0w138p3WTfUpYAgEf5MI+
USxRFfuHMSIxZrTLXsX+7ofeckpCMd9BHtdl5qnBD3N15ff/+rt32GTsXfLZccAcGS7J53jE1jFH
j4/Y6O8+kvv/8aN6a81m2BVqZEpcrDWhYq3H/SYdr3symuyFD565N5Q+ANVEmvX6h3C+Vp3V9JHh
9uO1st8wsQAHm21y5965pUx7iDU8NhD2cRsiFQPcguSQFVKG++nbO4ZvkrdkF5az7EgDuxrQ28L2
kGDCJ4iJvuXSRNl6IscdX1DpuEWKhHOaDezpfaIVIwPm7VEX3lBnBmTIe2JAg4xlJikFERU2uH0u
TAtNQCsibr/1gXopAPFAIpLD+DCAfPy7mw14nQ99XY8Pn7nx/ZpuYzqVGGP+2rANkX52Tw66CM/A
sUkraSdtpwBqsu+j1+TslPOeSaY/wAvHMfO3Fvt4j0KDci3jboGnT2tOfu4CTqe1wZ5unz3+t4aY
laOq5YqirvMrb1QN+owkenPZpSegIuNKoqnC5QJ5RfBUVyikR/65DCo08bzX1/T2tJdv51s69wsd
4yptdaK2R5W9J1x2/XLPursk8r6L4jxc4lNafBNsaa45PS4ui2bYZ6q1E/Ockv0GG0UHwnbHts+s
mt6cc2BTbjXWOvIUfoQ1Pj0PeDbnwoNwHHcoyXpztDHoCKkDcSM9E6jaX9qzjm3+qoysV+mg5lsJ
FRRcWZL5lM3lybEjgj9QMmrPF3+X449NkZ7dwlt4Cdu0F5GJ4YwLjkfrb/maUfe37Z2hb3KDh5ny
ILXYXLidvtx9uLA8YDQNqUrOmp2it78n90TZ6PNutM+FGG9hF+TLSCDIEJQFpVJVVhlpGijWeqgx
RUTItoUV6O1Qj03bNJDRmjaNmsmFD4JIBlQj1mHPwdT2Pi7lGZ5kdgc+2msmt9PKp0lkHcnzKXKg
sbMUQ69iyEQ7AQNmw2s7GOwHoFLl4pmcZFGthvJSmx8DWfmP0u/6d0SSlBrE4l1ClVkPrAHEcHJ7
42jHRfq0FU5ZVHbUJWMYbZybvz3sk2SS8HZKTgrpTwEqsaETWmUdt/vYiNewdxy7Xiq1JVDmEj3I
cdBluvj/4bRLisgwTZmOvY1t8IZFRgh2aTnDVJ0Tlrsmo439o7JiemICyucIgiUB2Zo7QRxFDHcD
YijCZKF5plXYLmCEHTgOtH4Q/HyYMvjjotSwYcZyCi22GGgqLA0QrhHjCbJrGE0CmjEmmw6hviMZ
jdyi90PdKxqWa71bpYIMMN7sViVqwejSDIMpu8R3hgD8eopUim/gEzOuGY+60H7KMj5T9568ovAg
JY73oNUK2rqLCqDEI1v73IyPrshBaXmIUuWSvJWUtfuanjJMt1mfGp1S9Y79ohNuco/zO6bsAsyl
t784KrmE9OtXGTLpiCwVE/P8MdUL/0I8NDcJkPqqv/KVfpVXZXq+u3TKxrziLi4dViFKJWE0qfNZ
9DwtEHzNnAI1wuhX0tdzcReIfvw1B+WsC6uLj3V2Gb3SEg6SHESgDBh/lGq0SDLzaflMOI8oKFu+
qOAv3CoCenxsKoqR1IIGR3WvzYaub8CcwxVPzSHDD8ieiCzFlkZDRJ/yogBRu8OHabPCa3JsUfQy
3fs4Rk1Kfy5gIUVE3e8O+bk9tQye/lFHKtSO/0Rb9LC+RigPnRL8vVpSfxRTzqgeqtYXeYbmsI1l
n0g7lHGIFofcuex4EQ5T4pPb/vG4xDZ4qsJya9KZq0m5RQHGr3CzwCBBWTwdAEsw2OWSG5ezxMAN
Mr+MV8zgbAXVKergxrFbrPyFirLxElbv4JNxsWE+UMPl3CnL05m7FP5LkuyL5m8/KsfvDS636y+i
0e7wi6ESAEe3CL38cu1PUz4AEpyxiI8K8Cbee2guMVyKYJiZFwTfmD51e8dHYGqMMIAXxKXfN8bo
mBTTm0M7146en+w/mrVK8Rs0KIbfG7IrJc70Ep5IMEVEvhMqSKQ9Au1KXmttf3WK530EflylpwnK
pP2Of3TAGVBtB3Rh7Pg76p4nvnF4T2u1xWXbxZdHf0Ym9Ow2M2lQVeFXpG27z8gi61ChLN7w3bsv
+9szvs0gSKqJTjUx0eCYzW2d3oNitxoQqwwJRI4OZdweQpdZN381IXPtxPG9H+amAxNeehdMLhNm
lqJ7qCf32VUsa7imn5Rt7zUqAea+upiuKNQY7PnXQgpOTrdQem35nkCvnuekcczABSAdKqEBALoz
pUkQ9Q93DDj9gbHAKGjeM7pyyhbCSWJQcWvT+2PBKDD7z5Z1BXYNyUcCLkZ/cBOtPh7MADHyqghW
Z7jgiq5W70yochHGUBpqg/eMB24mMg/zHivZm3mpEWhFqmRSDNLQPimHpacvhs81Lr4VzPM7IEmD
q0Vqo8QU6XWAHuM6WQ06NV13PSRQfqKKKggRHVLFL6Nn0SVi0N4hkKzsFQwPhNb4lSM0xeJcD9/Y
aQBIrhEiq4aYgYsHBSP9evvmQ+bVRBlQ5nU85vjhhmJvoGWhb1niqdbKABVPhx5MtysYVS51vvq6
rxzO5U5g2Xmgc6uQyUyT0R2qmxIt6hAT7YlJqixsTg50WoG5UKklQdxydXl6DAsjLGCQ4UeDwxob
Zd9Ylgo5WHjpkTL1wL3nLdUxrt4Dw+DRJXZPfbuva4iUrkdYlrUPETYQtHVjh8P7Bh7Z8gluvLcj
QvXuDPGm8Zsz9PebItF5SzSfvg+bNukaMsG0AWe92+rFvs7v+/ACWAJ6Q/Al5Jh3cQ+zw8263Kx3
KzIm9YXxlghBAwXjdENk0807dYCvz1XEk93IuuCiXIaqD6lOQAtUbueIldPu0GccPfLWi9K9Ml+k
Qzzez6r/4AQug3bbhvspMuUWAk8/nfmU/wFVsdvTV9VTPOT7k3MrEVpWmbTbgj9raWcoaONUKp4D
pcL3r3hlA+zyddJ+hUy400qiaHR7o6qNkQqNu2zKT6dLAYcNm06ocbXhfa72mXvXb+EJMxIAd7R1
PQsxOKMBCqf6vc2BCd6bd4+zy7vNyeJ9gQ+pPh0t3j90saU9nx7saRexFe0rWGU9PWMarsf4tQ+3
gJh+uke27uMn45Ee39B4AMR+ogYNbPQ6uRp+I37skvLMNyIGzgha3fucyUo9CIm/ve8yR5R+5XL3
IgU9Jp8INqRDxAvoEHh5ihl3XnxQsYmjnJFr+OjRvGvpXYIkEMh+hg8M930a4eowarXsNti5QCll
gkXWQZqvb/+Q10fcCwunxSgQJpzOX+HbJ3fB75G1AG9BpBu3vHU+OToYeFKHeAsZKheWseIzWOQ5
PZ7d1eaLwMHvehy0zqO/iusFuXUt6522uRy+QXCcfRseh+fo5jPRZ6CEEulQRrVpaeuqj+XaV8YH
00VuKEOAPiDNWCmIeoN1aVmTtx+V1s0/+8pguLJrl/Xl97qB0e+Q/mDTfAncfAAROqTDB9J6wCEs
VCNWD8p7kGQbDetPYcN1eszQYpafpzgCvX+BvnGf/DVaBw7VVyvUCXkFI/4pTOczvSd74qh5Lo5k
MUWUYWfI9BG0s98eLUz1o68i/pDKSY7817n46k3m6c7O0943vKOrRlVsqYzJ4oL86v7Lqcfaxztm
H0fzZACAtkGfyt2oJi+4P/R9vja+uIV/DhCICq5zSpWDrbdp9A28IQZdzcMnhA3lLFQkAKOtu/gG
rBoyntlVLupzt2uJ2O6Ny7MmwqFkCOmiwpGyvO1qAjQIx/Lql1cw38LAkGifXt654x1059gRC8Ll
yiwIgj/cVWa8rCPb4crpXn2dgmO9yq/Ibh0l7Gp9nWiK2vndo9LlQz+mZ7JbBsabwWXBcdcyvf2o
FWDvEcKDb3a8M76Zgiiq4SE9+wYyt7s13JteJ2B9fvzm6r5i4huvGPKWPVzIJBvjqOgB5HxwpQJb
FiSBAVfsDjuyUbor+8xMlQPgX/30yCGT/y6cZkaCbwihMmgABmmVj76K+pTPz2EI51e31btzYUhz
HSnb6/pde7rhHjQSboivecTXtcIhj9NOvoyjsJlpTXwm8wRxkF9756EW31MOxPQxInOnlZQBltEW
MLOtR8rwiEgeh0RpFzentTmSktCvGHvqkWAAKchuq6Sq/4bRk6EU31+MGuwthnNrpR/GVodkdyB+
YVeF2EMohXBSwQsErHUHk6ds1phK1cxpQkKtf57ixfYRToQ2V1z31Wg1+tplthBC8ekq6eWeHKdP
95h1PMVvxrVjmlaFVxLmZ0S2tMeKD5pBx/ptxSdHfVs3kOntKEBLgwc2/AnswHQDO/qbMK1pCcpx
uJ/oR/Lrut4N4z27Q3R0T06zJe7GyqA14UW//DaZP4f4pExamm3S+Rjb0vCqRTM22FgSm8Ka4eJf
t1eF+N21J5PZPZ3I9Lt7Jl+h45ft/rFn87vVHrEjlQipes57qjdesW1RHWzaUJqlq9wsc0O+T7j4
GmRZpZ/CZ95GjYZ2uprr0X7A9PJW6RaUhkwJPwTf6QHWyf0kStSEJcqL6A6s6hIPb13DCSG3bss5
kNPnqCSy5W0cztmIRk2KJBg68GBVou5u2JHJkmRLIlONzGym7p79UeUxIQ8QegeqyQY0vb+wid0w
sgr79aRMQamd4bthaSFOQXYs8n9KJFWUjwLtE0Bs5ZW96VoYwG+av8spgSjbntbAz7KA3e5o/0bZ
bJfTYkL/72BbaHPjm4JkyAaYg2gA+8NyiaQKpXiVagPN2ZytH81jaBxdJLnTMUMBGSv+cnxAOt/P
ztltn77Gk7vPdoDhzhhgpAi4zV4xAdPMOw5Rp0N9sU3ijvP3XuWMeLPRRK52yyLFza8ZA0+4X9Fn
C4iyhGbTD9dIZQD7eElAee4N4cRcTIJwAcE/ls5rWVVtCcNPRBUmwFsYZEQQ841lWOaMqPj05+u5
z1m71j4190zKCN1//4EMiKdPBQgRAxNUKesEzZYkknWWJWk3ug9OM6zhcDGZYaBY4rXA6cUmXECU
6ZOoa/LssCrFZXnwGR4H++A4wLCF0xCROdWPYbfJeyOFhKmazfBezUacsakE25sY1/hs1fs9PWWm
hfGvU7Yd7MRm97TRikwU7y2XqzO8DnalOmW3XXyY3Yb6ccCbpF+cin+GqZ6kbUxTPwkWI+Olrlgm
iJYuTgtTK6CvCOFJyKZ+qtOwm8P49ssEZqBvQFIDRFD6lJE9pDUyJmnXr9APK5W6xyCF0tnxJSBr
ZnGSmH69Vx2kg2nngq2Zs2eEN9V8MvoOm1pxG3PUyJ17TbG6tfkdDs4h0ygAkjSBmDj74tz6ogkm
t+vv04/Ma1Qn2hFV5vHZy8uwTDrbC5Ib6rQt1Zi17vqPYZNgPJPLybyDFew2iJfGhneX6JzwEWLM
txWj39lHzTrOJ9nNLlkTg4AvXFob+lyTblDd03L4HCAxvKZtT1cn1FKZzru1DzB47/DY5HvVCeWm
W27k7Hxk+6CCCXm3f8tyyOcf2IhLPdETLO6RkUFMHXfHC7h4bjOpw87IsMAyOhDC/T3VtB3tqE++
jv6RtRkE5GD0Gl6vp1SAlQH6CbwMg9p+9opXDzhPNca6GnW+9lJeC+SemNe/bLfH6ZlR9ElPby83
XYLJuBBBDNv0j8GVmcQpeC4f3bC8ePdz+LJkPZlL+FR7H2XY3haVeBE5jqvlqdtwn+cQyVMQFcyi
VB6bCTVqpz8FxpUxsFkINuT1YPEBBAMhT3vjAGXg3UfTyGtQTEo0j3sr2BwdRuxsvyhNP8ql/gm4
01l4rhNdvIgteHYdtvPPiaLuDE5KM3BSMi01A0rJ2Z5RobmRE12dPIjrQcDa+jmHExrCIDmESTrb
B+kZGsstmWSNHJOJlzuhdqHy5ZXjrgMhFoZlu0tVIbx+POdHWdepOk6mjdeTBnmZEsF4ZKc+8/a3
gBsDvT+tax4xjN8Ks+XXd2SU4QuQ5aqWp5YdtTvumZXc5rnyolonu/iOak5QODWukz6Gs1vXn7Vv
dtoYpylRnHdWLUZZWLI4D8YkwWFBAoEVdEnKxQkDG8Ekkg3b6VBDpaPm2zm+iT6rNjcIncRiBHBi
vgdMPljDwEI/Z3n/smBlGUZEqDftGr0rebDOGYfjw7s4P5Of8PngTiqu9tPBr/Ri3wyi4xnCXcQp
VBCM93b2FzvtbMkJDQ9Zg0V/OLDd9tSJ6gBTC0quMsqAlpwrjTePdkHzWKFSDOBXxZRl+6DJAK9V
BClrh8nT/cuyZHH42DJAv7UTA4oTw82QEG2hHOGaQg+Ws6YumeEZ3o4f2nDZEbxMdGPq5Rd1rK/o
BIJ8xKkAYRaCUdevWQjJmgvFZI7eSA/wrdDVOGYqBaPp/CDSfqY8wFD3nmNm0jCSGoBd7vK2qYa3
DK+DgRiKkNw8Qh8e0qqx2y9hiRJifVzq3i28hBJe9QirpFbl8OdabPruuA6xJx1chqdsgR0nRyCJ
gsE+aLIBz8FN/UVy6naBcxkLv5N1swVUk65iox5UcfTBJnm4lOpjLm6KjugYnaFzGKuTd/MefSPG
0EJeOpVu/AmQEZO4wUb59p4826dDpRm88yM1PqYNyKCRa8LI6X4waKjReLPHNFWcuZcrO4pSw55w
/CTfqOM+XQ5PrgBOuui6/LoNTjkufL4l+keXv4NbwZnsaPQVYGZ0SsjLuZfzXb8WB9+KuxBUhOSJ
s9vk0H+lEaTlj1pii4eZBMUTVymfR5fzTwuxg6D7IXeS6vUI3vmJ4pxNIzVhlSCogSYNSd1phhN/
ssu+bpkYMNMqaGzd+d3VKP7o5R3syPhJv+0jrNVxMKP0Gr7Hz2UXtc6ir3tYvYaWzXv55HXfR80A
TThtkLx7yAc9Mb/Abg+lOJc/9R0UWTsXysyBP6B83jkidNblwOUBXtPF9M6x/mEcwHtj+qfwfqHQ
/Cg6Bo4lXT25jnCF4PPPgUbEpOa3tkKrY+/+CHZU0n+JQAMTPAxJhrQmM042ekbq4R8aq6/bic4p
gC5rsEtxST0WS9WJragjQSMf1hXMHA6GwbLpnUpuXzPSvdkE+GwNmB7lH9rZMeuIokR1M3n+TVyK
gxMxjpCZZjoGVrzhWBOPrqMPCJgBxOp/4pqXWmXUBkQQTAz7QGYmbP+E7Sf2POLhc3FWDZHhwyN1
SLc/OJ0en4hN7dCyl7yvp+k5uuc37+U8B7LOm2KjI4YCzBn8N+XQpsw6S7i+XjuQFpaC8d57cY2N
SDPxn/45Ypc5Cy75F2qi7DXuRKeX+7McbNGXtdfyn3L28xwpuKMoagfFAyUX59FiwdcR4EtNHrTj
YlvHx/zuRHVIYUBHaVjs0O4O9mDTW75z6X2vaBf22D8ozvYKptIrMcjK9U7Irb1KWcWkQ0PoGOgk
bb9StBwsxDKppnf3QQffuzCehkXZRSRMdQrnX8ikg2dwchrz+rxcH6nSXnuHX1f7BTS9e+QWPGF6
qvFy+U7b4pxy/Nr4RNOpBd3NuPGJDPchtK8zssQq5vHpk6KNat0mJ5fN0tupL9lXN5Z+ciHoxW72
UeGwR3SP5ZiiNh+hzCu9yByLPH25YNHUbPwi73Ycutdr2y7aq+LTx5b7aI+wErYbo5NC3B69/ZTS
cpnuIMLy9NOrG+X0n3JORAKCjNjwTQwpDicniIjC5WU0tl0oj7B3GIXRQrHec0CJm3KjB4gIwcHc
l0YM1sXOQJ1Qq8U0eg/YF69/1Nj9PNqpAOMAk7MuMIIRlQiHu+WNOJnwdmmvEDd60P0ComtT551i
OUGOE5MQSpsP3pNMF6bjZm/8RLuUAUF9+9crjjcwICqEz8QhHGBJO+Xtax9W18f8gm5mAN/jARfj
90VRjTomg+F28IJbH0mlIAGEI2y3uKCPLzXMCai2FRIWZ3ePMOOQDkY6GdNwO4a7qzA1eXPqlZGE
nfBxjQrWqUghhnQjUVA7DtfXd1iztxwSgYPxXWzv9Tp4e9a3P92lB+iL1wX0832moPeQG/O7zeB8
cLACMl3crzlCpo3VxCM3i1fXHv9MH7YIqo0aiA33UPsJ5fBjv+Fi45TN6KtNxBAQ240jC5AAbNRy
9VhgJmTUFcbRbU7e/qnpbh8Wh3kJKBW5M8qb3V5hn5/OnikjuJogWtArzhA2EfTDDYbGG8uFzqmp
IKBB8ouCn7ZpD4g07zqvD2iRLFcTZpUXyC2RUhOko5s3KjB/mGncYdf53dl+ghfmW04ra4SvGb48
YKt/QayPgMYSq1uc81mqn5eYnL9PdoAh0RbkYyOIYvPrkub0srtZoMcFxmk002WYFtydoEJeHsvj
BCA0lD7fNAcEk7utGQKZrLJjgcbulSPsa1MEKKwaTU8C7Whvt80A6uZ+fh/VNsAb5WuvELL1520v
o0Buqe6M9WCyPfE8gN5zxAMPb+ML43qFs/KmarjEkPP8YYWKx0Vx7RXtCTnhHVwKAIW5gluGE8ml
kVpY0arlb0lVcfyqWYMytP22o8ao0FdXf8smLI426d1YLVPnuOxIdkJE+TUCCmFweY/QObij3zxK
y4ucaxGNTWQF/O6vHRAhuAzgIDtcy4KSe9rfdEPiMoEC7StEIl4FZso70jfdNndbvs8pOe2tFm43
3xk9vQ0w+slrqKcbfF0+yODtLdmH80bb/suv2gKEabP8mp/U8uXQTYEvcJhZFE0v6N5OGjkBL4Oh
pYZHTW403E0ry8djrFGJF94pnJFOqLSY5G8wdb+7mxxQOiLjbjzuIDlh9PU2Q3Z2fnQukyOWJYBu
IeYstZL1BVxAFwDiTqs9i2+THPwL3MAZ48kE43mPcJp/P6jz3M7mcA3Z7WQ/H/2PjScHC3gPSyQ/
4ihT/sM9EcEGkPw/HaUW8XdVY1neFDciP0HXXd4JuzF7rNo1X2iYdvE2nDtg8rx4cE6ULATQISzL
7Xaga+rH8TId8VBrDwu4H3bMSBrqW59pKZXgK20Z1Iwc9FxzcU6l5TQZn50hbScA1Px84cy135xq
3+z9sccLgDtn35pUwCsxlJbKybvQhLFsl+f7+nfvgTHo8TlvTo5zolmMCEBv7987vHqcErPraOEa
aTutAl5CDDMX1teZOgvzA6+TgTFiQeSypE8AjSTX+kZM2guTAyppY4qaODqBMXzHJJme1Kkgg566
kt9l+iKuAy+SjRnCRybPgcgIAgEpLchLj37u6ODpNrVWTYH7dtPCmOxhF+cywa9cmBBvXLdFDv9Y
QjD5jNG62PCSMLB7+Aum2rAjr97n4Bxnz0z/Y5AyicmY+DHwbnjPBKMUgjRYwP0etEryAXWfiWdN
c//vBcstgaQ9YI2E8kIVuTOr55ykKb9edWEQ+sccn/LmymJP5EbcLtVvbnyyR6ETpsFiiGrLLu/o
9OzrqIp/QFTqPDo7seGXYxlZy/wZCtGYEMdFDrun+bSVVjCHJTy+VRzGu+X0IYx5YQaTbfiiiEZA
lD6zVvLIOwn2cBVPDhu6GHvNzwgmM/t5Xo2+rHn0ezuClU3Uh/B8oEN2piuoHGBBRJCI9MYZ3rFW
CqocU4XeG6s/bF2XwqtZIeJGqA3pjjn3b9pat/gtZcBTozbCWo4RL+Mg2V5MT2Q4LpJm5Chz4UaJ
BFzCYzpQ5v4Ema31k+EZsD/M7rzTZ/DS1EmwspmmJ3UEh9xKO2oK2bHEIVzjO0DqgF1VccaxpA8r
4Z7e/Ut/u9nAW7DyB2lvHZvJwxhqJAMJrc9Inyl877H9MvG/hjBlfKRrY8u/Q7lGRpUZvuVjondI
sSsLJGQZt9/o07H5GfwjdEIhy8AoyJ8ZYIEJ/1SeEGEyVYSjHGQw8NKs4gfX0HOOWQUb0a6Wza28
2EfO24gWbPlZLiJCkoNd14HeU8PbeQ6ZVcDc7aMIWO+W+3CP+CvHsxvRIJPAoxibYGbVhr4tSgGO
0aPfTGHds+yGL+/F79nEeg1az4+f/FTGnPHXe23xF0M7K8cEDTcoH7riFALjHaN0PvmKpTMcqyUS
C4iM4ouxnwlR+AQ1XFRaUL8lpAYtz+A1QUeO5p3ZZ08b8GE2lXOPK4j+KRYfQnc2B7CKnRbywq5r
ZQzqT74FvBruchwzdrCgnwH4KTqmU+/gN2kRMLw+0VE9VCt/Q5zFZnPN1YzwhkbGpaJljpL5D3rm
yvtRb2ObWarmup62+1/mevQoL7fTw1HXvXHmneMTKm/f92c0i/hPtLB2FJXmnTnFbDHDOfYh0boy
4+9YyM4ejJebzfj0DYVhoo+EdgBn3utJaedNhcnUJdQC+hv2E5D1oQZehxLn9VXcH7DG3skzaUY6
ICc0KxNOBtzEZmRw2sgMD01Eqnk3rLPe/CGsMl2wHLVCFiLcE0jv0J0kL0WjxNOSCiMhniwgBNZr
lvtHoXYo1H54hMwhJqwA7iNzOkf3z8+DOAaBD4436n5eIiK1nhnDKVTA19i04kwWPzMJad173nvF
7LzBq2F8zBHHXg8xwPtC+ATlDgkUe9FL7Wy4QLlQqruYyCKB5R/fnyxw2pgAcHMErm6j4QUEnLeY
UTMTHw+wMoXrHuyh9EKp/xf2kbuomNgeJvfOkA7k3yDG4RCuJDaM+xzL55hLDb4uxO8+bMOhluCc
NGkOrNScEScTHPpP35gwnfKZTjETKhfqOtJIgT260iVSRgU0HSBxuz5DSGe3ffEG66lG4i2oEaRG
oagQDAfrBHlIqBXm+naBMRLesQWOoOahhmsEaAjFxQRfnnGHqKIalqMk2GpFCS75R9HhdL2WgVCA
GAlC+IPxtxayLlzjhKgFYigxnYb91h7r0EdbB4iUILZ5s8bSQ0kKrzhmNPMFsiYctuId3cvaGGG8
TflDl8+/O0PBFyCClwF/Tee94WsifjSrV4FQNcAuUHXX+AUis3xm/NIWNkpE0JBJzn2YH5EB4gXf
Pxc7rH0x51EEN/sVzN/fqhVDFvFO0RHZyj9mid4ArbAGOya7+AuULkw6voBUcEd27MOLkzGw8v8T
IKLjFDeOM8JY4dMRKjx4ZY0mbN5r//LBarE9e8UoQ/qtSSswJ2U+vMB9ZyLok1AaY/4Kxof20qQ6
IXBLfC6O6l4gClzrJ2h5lWQVwwx7LA2Zkovg5a0WPVGlXcNjeB7iKYa2npE4rD+IpiJ3MBSh2EJ4
J1hMFLNyHHP6RXKGnRONGgBSh5ULmU9EOmLT+EPrBjexzVW+Q8YJS4Ub/hviiZVcBvW4vUWU4mBW
ckAG6BwtOc7+oDeTs0hLL71GAMTtLaLLQCT5XaFipg9+9QcuxqeoHnVRl4yaI3je5eAQHLDEEGE2
eH7KyFEOONrw27rVuweLwFBdwrx2fpMo73+nf2g4iSOAnsjW5b6LoQnfBquLy9tzP4hZ9k9B1GNb
7z2O2MHFf/yDRvRP7l/MePyFMJ9QEfVEYbmyQAywiQDJ6J0VSzUTH+PHaNg3tkYE6w6LyUEHJYew
cB9zfYScqUm18w4xNIdEKSoaeXGwf6Fr4M1OPs6Sp8IQXa04VQZ9OJPtHvc2JyCWURDmoYRxxPWh
9MJ4SN8JJHbXWN4902NY+uWh49ik4Aa52BAY2ffuGhnOJD3MiVijv/jRO81Lv/xSbiEP+iPWPwuR
J4nWaRfUFB2XtOWds+bYhOG6wDtUDr0uZFZhh8DPcWGDeMwEOFSfSgYrpdpxU+ibdcsHfVjcgGX9
iyfDpS5dyjl4pW+f2gBcwGDMMnuRSOsIJgYeFpHHjmuDeuPHWAcVsZl90KcGtetjMu7YU45HLgCh
GMJCH/am0r/IrWsqeur+rjjjobnp4Ej45xfBKfKBQtyMmPCy+6d/rOKliUI2Zi7QiZp7RfbU9MLs
hUbq6d994VGYHGIPsAeNTpkel8J5CGXFHQc7TzTiQomu3Qc2Ty1Vyzt8cavBZ/AL2+RB4DTAtmhN
UAbHuGLIgPHLBbCbcyQMOYD/lf+eICggK+wMbKEIbOt3E/gyQIcRrWbvVJzhfBA5de19gm7IwMPR
Zvh6zuhxFij/VXEDTSnqSQ0+9uJd0mNAuVtRMCviDTzaxAwhuwE1EWdFGfnzYimuUGmthM9PKyrn
HQsLALLAphPgyKEB4Ug/eILLMkPwrMn9ryuNuiCtuLrj3mExJcMthCoZgJ9BJpjoB5SUgTiAZtk/
0Q3xseDUJ5YNLElTWwasTmSsmgHfz2v0jjE4OXgKMLP3odGoSGxm8LNwW1AQRLbIWC7IOyFmvDGt
4NNrzynvtvijoZEWnRDem6w4EcWaCDuNmh1BEuYurt1LKpqgJuxrRr1CT+/1pj1FnC9GePS0ZIEo
msoBLnPDdvoAD9m+yezhXdjxrPH4a7mvtfCjhOfUKo4JcihRmMo46pgIJ/ULJ/WpjuHH2XCZUEjg
GtS7riuni3nqMXl74xjhJrpKkYh2AyQ9SCm6wXsd5wUGJarT00P2xawZMIxg7FDMyGd8Y/Wewhlx
zHDhFMUyBTHFFgs476AASpWTTn6pP+O9Bkmgi9vQdfPMcurmhYPKQH7ja0Y8N17UkE3haRkcwlJr
X3sMCQw3L5jtImRDYE/f6c+W1opw2jIsQ/rzNOKVU6O7N/jDHdWkgpfZeZKRuIDUDuCWL2i4NyWz
bPA4QjycfU/bWI6eUllwrwOsebKVuDLp8mYlWz0p/zT4JZ1jpqWcMv4io+aQI584GrtZTHDIYeTt
ZwnpGfZyCUSjB5GdINCXTFhSaE34Of6MbwkMgVtQpqm8mDFw+/sMuRIoSSlBm8N112Uk5kwYWVlN
3hnQLla6gfxDNxS2kSsNP9EyHmsevrg8fw05lQXPyWSK0pDX8ohbQz21viw1elf1K57TZo6CybtM
FxgxezVWPRidGMpS5gCTFHTyo1L80E7oc7pkQ36RsbtPeySVA4sBRZ0IuMyQ7EMoKNJwq2qSF097
YoIrg5k7TXUffMetMdMwj+k2zqMEvzlXMOE2n+S7YK51fOjLdrx5nyH8cYy0W85zeS/5akb5NCWM
L+hs+40nrmpmfqHThuLmfX0dysiX7/zER2xRp/v0Pv6oN45i6Xure5qpvownh/clE23/xfz9kWDX
gwxfCGtpBIGDeWrCYsB8tRs/IAHNWnYbMdhuKQu8GbWmV8iHH8FieL1w4YyBwV+YqKHafpNbBcLO
1NHW/EVf65XAzy97MGSFeLjEMGzvMLxk+Plg8XmnDOqSumV7cKKZzDAMGQj4dWDysifXfy9mflEd
bNvQnaA1bWqyrYCoQAQJEoL59qTL0W35UKhletwMfj0Qfqc1/H6cH0S+htuEFA1/b6YNcXIEMedg
Bz+xxMv3xT4RU2EpqqXWwZL9ZKsT0XVw0ZIyIkUPYfewUTR7OLKDUIim7KWOlDS6f4YRCOICmkAj
zZ3zAXEEAwm6yQYcFbRzcHVufZL/OOMqzJEB3V7/nqDa4GM7NtLR3Z57EPZsQHcVHKMtq2TWydrp
qw1aAq2qnIgpOR1y1glv8Y0+RBj0nHbn8DY+pfz28pE76v6YU4Ep2dZymFWBYYBP4VoIChu5fgrS
/3PSIt9wNuW1DWy24UAO+JIxOqU+7w545TkptwhGlyInFFGi5Z+WbRj7nDAifewoYyQaA83bnLgG
LlgHuLjTNMPF5j55Bk+O5uH/g4/XrT/VBe5RHf+4ZP4ya/f9CpuN23ptwGnG/kphGIUtT9qG3ENA
bsvv9ErPGJpOBk3EswekaPVD8evYuf8yH47H5B2RCcTqZkLOlMT/i54WgQ26NxRzVHRvzhT0BiHm
JCcHmwLyOC70R0iaoPC7Uwiylb2bSGuHkyRX8s61FGcDbDCGLnkLCkoL+hNDVyY9QO2uyc+iSf0k
7SlHH6C3YdLZ2BW7BBDznCZZxj1o+gw+/UUgP288Ed/Dh7rGhGaqZv+7Zxpk0GH/67it+SI4JK2z
+47uqMAHeqgXzeKHOwlFPjJvGZb9MyEk7rn5sgYd3D+s8ExnwVDxyCnY8td310peEV5codVnxgX5
06u97r/v/OVDXaflOgLIPhEKwfjDDqHOjR6Z0WAu6N9w8yfIzz9PzYSltnmB4nLbskCwFjD93erG
lbXvtbh7OPuHm4vlgf9xrsMADD4TaIwMnRn5VUiFkXQKP+vogDlyzcRo0vB1Vubs4D0xOgBehlwX
cbFFmHk4VBQLNx/vQ3Ei+TtxZ58V975/713nVQHgC2I6ij6h+A6c1g+vG3XGcFi+y338TLXoAXMg
OGQz8EDq9IO//g0MtT4lzX7d53BjbM/UFjZCC0bdu/cH3l3nN27VmBlG/J2jeA4o5Rg2/v0AGjst
FFIW5UbJIJ89eZ+bVPxFg4AOlNE7trEZsrwPq2/WTd4I6wAKV5S0lB2dvpXXjkVnFB2W9ISVY7h4
b5eCoVNptlMBfFrhVOWO687c4tL/sGR5Cz5wIdmJFu+JHn97p2nFUPbIQqu8moLV+bFnFWuF+eLo
okgukFn9RUWQYx4wCG6bH/8pbIzFMe0WPoZfg5vpGBOEazglkGRxJWCWSf2ECwM0JNv/KxsOlM+D
YoxjMS999YwANgcXwACyAg1VSARzuN9ifgt1Eg4lM0uFibu10m0ugTr8o16ZcHBJcZVx5Msl9Sox
+SLh2h7IO8YOEK57i2kn98p9CQPLPVFw2mX/4pHKeeKYY7J05UI8Qzctgw4H67TfH3rdGCoag5Ml
Pb3dQt28WO6P7gOUbshFwkxh5203BkSVQSPbtOetojm/T/cAMfwi/ZfXTHcT42czewWzJ+eXO54j
kTizEyKArTlF/IZsReZ+R+cwaQKp2nFPjjPaAynbBN4wSY+mGEYPf3UoFDoAepUz3iwwf5RhxoJb
rZzgxk0dSwaDX/NR/9tWe+iSfLsPidRxfqCcdCyvADehUC3+1tfePXgV9IDROSXaV4brXKXgwtQd
LYoXkGKdVI2npyATBO10Cwn4l10pkKFjMEfmfoBcw2WRo7hjXMconm947S0gXfMHl/fB86W4v1i9
YiIivYnl8uhbdAjze95wXwxdIMY7cYXe6p7EgcMi6+SPhGmrpjbcWQF9AV853PuXlejCmfEHhHvJ
LUchK4p2JiAG36LiUVT29KlQSopS9wVbPWlMadogEQr/E3JFoq8nuDuLIyvn2A2/Cbzqwn8GiBOu
ncFz8r6p6wo1Bj4GYnBYXP7Mo/A8E0TwDd1w5p4jJsyQFxxyRZ+uNlp4B8dnHjJrfZScrhosQ6a0
HPzMr+U/MXjUKES/aT20gJ2pe9Nzavp3oQqy12AR4Q+jJR3VyqSI1cK9YFPT5h6mOJSCJ82MuPoL
i/yZjxok4nZwuZwYQ26kZthkSEBJKcwuyjJlghDnDSjlrz+nPp+avPSaG6b48R6Pu2dwFHu/50pE
/z+ivQcZM4PUSj4zwo+z9wSeOSYpbwq70jPlM/EcuGFxoX99zRlkPrxaZiGvO5SOeioUZAQj2rKR
YiPLcmXdbatpNT2EX5zScfclYsupp50c5h5A2fQ2/d1cprzgLuxJQWAbfuk18tLruPdYnLSQm3tv
XhY3dIw92ofsP25fPJ0amLuQadTwT8kbIKw4fWwA28+nODGk7nfyfdoBSnfNqDUuM8gBgRA97vgC
7tWXK2r9gV0i+VLYQbb7BjLaZD/ej9/4Qk6/jtVMFn3omxoKcuLKE04RQLs100p4XnvDq5I7XJQu
x75QhHbr7j8rJhOVMTmgC0C1+vUICC6kB4U4DuuaxDkY1qcNxFUWwi6DdcDxQt1kuW0qHdpFJsc8
7JZU9rMWw0zSeej0QLBkynONvv8iqqAvzD9tbubX8X7Aiech2PTba4jnQrWA3aNylv+Jyo82jDop
HgPLcci2KLy+oKH0DUk7jW8QDTt4XUDAcPEDpfYm4t4BN5X5EttHarZGn/n7XPqhXDHn2B9ECv+a
gvd/kOnJtyLuytZXBS/y0n/7tBKwFZ0o7/KDT97Inchvp83bxX0ryfXIf7wylOGwtJANEPefFNIN
zBvbiBoRAjh3V5jE3VxeWDmlw3y5NpQq3eJObsB/CfLtfxd3K7MGcLGxWOL9Ed0KM1o+veMmkjaF
hMfr5p/pdZu4Ts6UF1mOmfz6d3WjjVSoIqdvoJ0f+BBe6HGD8zCSmTCvJ5BzntYnkcPpE4NfwGw7
vJlytvIF1ibSpzyRYk53GYoLYQJB/A/dAPbmhlOzGb/8l8NjIiZrghPn+kV/XbQLlpg+hRPSgTpt
edJWyLQhmUFLGmGLXKHOejuTxHEKKTJavLuNfp2LUL6OrN4VGQpzF9GAGg+v9iUehcGkMwNqSgA9
drTb28248xLLizeuQPKIBGQ48c06lANNGmUh4OGVzRyBSxzqO1KdlOoDZ2zyo2YCX50hWVXEhczc
ie+b7j9/lrjQjpY1JEL6tJYL7btoQ7KBOZm+lqzEbc358lDw4RN3GTlySl3hfy14vpVqUwVmWSMy
2eo84FfE5UaJayQTvT9hAUSfRPfgCEgsCexzeEAIcmaaN5a3HlycXQC/D7bMds9Z2CUgqbPnErsx
8bjSfL0E1JBtksPC3/+x1+Se/kzQr8ChpBlhXz4eSjpJONhL7Ne4yRZOrmk2nPwRUwKAGiTRL7/m
bIbbC03zS7mbpCPp4kdleEWrwby/5lGV0zUxAMoAaLyMDrngpSe/NTCGjRRSftjC4ELMgZMJq1S3
o5nVL5WbUAnd/VGk05K2HAhAp5LitD1Y8Avy/O7RsjF+fpUW3VP44CywgPeMK9SefXuwPYEgKOCR
9qIXU+flRxlY0QkRkz574rfgdaJT3bRDMxXvcErwkcnt1TPQw7hW+CVCB+gDw2kQMNUeYoy3asPx
eQdtbLwweQGb+FMP6ZALK6ogGnd+9A3CNwY5gh5y24+opgeX+LKCWkThfHWcVPceVH7lRgo5kCBG
at/oluzIlw8Pf2uJ440VJnTKt2ty8bCjS+4FVhn1WVRsOWWQd508mkfq/yr5gTksJzjgUYKZfjcX
FnbExqhsknjagRG3vrxVVMAAbRSECIic0dVlQCH0RTrCK54YrBbLNQZ0g5vOrDE7TTRPbTCvZBrE
QUHIEMYx/L+Sg4+oZjKMooaoiEH235BGDthScNfKbnMu/F+kkRAU4ivbzHIo13w5OVFXDk0lqCU9
B2ZtTz79jds1TEINyOW5RqXMVDYtI7KegFUBdZkAPIDyPKBU4HbxS4Kbs6ZYssRYDcO/gTU4jrpf
HwnJjjXMhUGrfR+9eHG4LgBh511sO6b68Oa13CvOqE2/7VlTwtb+KMMCHeEGiVZkwq0l0806a6UV
mo24kS64IYd6WL/j4/aXd3udOfftbX0N+KqwifUhyXxwF8TLDd9Yyie4SFffSokiO/oqjo2e4EtH
f3P1b6zVUYt6x3/DZZOi7UJpBzGN6GSvTfTOt8/W/BV/L+u2OvYoborbnwJsH0FLyBa88+3UGLTu
8LZwvSOKxMlv7tvjRhnHsHIoW0kzx+Ok//goPPaKbvLNpJejlclo3HqUP955JMCqRn7OkVZQJvtv
pTCCGz/cilKRhyLqL/Jgom7Cybc9Jq1CRvPPBHuz5X8ziF1A1Hd8nH1wQ/2up+LOdM5k0omFFcS6
w0RL9j3BBLvDjvre7fjSVTzltwT2PFbAaTGeIDpTgrca36fTHnrV7tqKmK6IVc0Bzx2xk8FQBoU2
/sdAUvfYmDEb+1JOynzlEtw54mkSogaVn/hRUJD2L+M341uisjK8kxmCEOHC2cb72bJ/iFT3Ccvt
Eh+Tpk/zxhxLd+Zd3HWemDi9FZQIUbu3c8nGgi7y55mRfyUCbTU8QCtpYwfUZf3BIHARoHaAY17e
GVhYGutWf9yci261f27wIX2AhxZYT8TSjnk/edy7PpQiSB3qxJQGmx2F0AJew7ziaw707bxjO9jW
dwQHcouKeRFWs+wSCvu7w/8aIDcUES8elhsz40j3Q60wcmno2XYb2IRBM29hCfhjfZzUdsPnKSIr
cPnqCSWHRC04biRs3YIYzNuqUUrccLQoGWrQ3Es/j1yvAy0yZ0qg2Ml1pHr0vQysHv8eJ1eOxHTX
5lzspDhnEZyEoywUAWSViOuPT59hLao2UeqvcHy2eO24fHxxQL56BlwVjMpiYuxwAlprqPr0kMBf
hr5jA70OztFhVRM3YH8oJcHWYaZwZPByvv0bRmvHQP/jSFRBZ+G1YQJRk2YLat5hZaLBL4NNF075
DS/+tCbDBLh39fQP64iu54hWuhUJfxrSOyT/fc8k8hyqLM36X2t8hKb9dDT4OugSpXzshluZr2hM
Jui9t5XsrSOINwgu3wdbdm9J6vBmxFUoZiCcwWdnA/hIH6p5W8j+9IYM3+LN1Xn6r9EVmNEaYGMz
F28qXKjcOd2UAWkMEIL3NCzjO3AUjWobsqaBwQjrVgZYur8bTzcSosBnMlmBFrqHVkrkVdIddhNA
hl47haElYLszJdguKtl/b6YUN5ddd+ZdGNQDYZte26qdvmdtAPoa5TLl7CNubOh/6QGlPvqxayQ1
4g3H4Tbe73GUfbKBsMApOV/EIBNmHIunPXgzXpyg/Izpymcv+o2u0mHjMkYOanD/Fy0svbPFlKSt
NPYdQd4fG/7gfe15JYsDh7ZX2IKLgxTRfybfvaoQGmIBss+emMyc0JgccLXZDQzO4jWSdnF/gRtF
gYpHKsY1MgHlLxynvCHEh1WXX1NoPXz+K4HZwfrq4JqM2GXbxKyJQyTgQhdvwaNahP++CIhw+cMl
ugQnzCav7YRZ8psJ+FCezSLv9fFv4LEGEY1GJ7qEUQBkwVv1ZzBV8ZQfgQUzB3kNMBvUu143s3jF
vPNcjj08/kmwSXSMSYBAlpfBTz031phA3Qp9CoUbf5g5igp/MbfANvgysIsW3kfh1JtOqyV2Icyy
MIH6m+I0kk+KR1f2GnrN8XFzzTSYYw1AobQ7fQ6p2ei+7wP4oTI0rUK0agh/gYqOgVMPL2sMaKj6
P8kps9bdCNb1fmD6E0w2XQQ15dT/RXtEHC2/lR9T+z4Q9RmYO/2Rc/Ee3p3lrkWYNvj7WFcikcO5
OnkMlzRdR2RUSy1ndOt+QYP89AAu8COm+M2fJ92q0e/2ftGJoKs+7SLS3ueYwqTHjCFc9E8hCSeH
/xF1XkuKa80SfiIi8IhbIYskhISwN0TjhPf+6f8vmX3ixMSemT3d0Ehaq1ZVVmZWtv37th5Tk4FE
7CqcnZAi5ShBKjbJ/42xjfMiFJQ/RrRWaiZWwRBghcjm2WljkspBFh8X2gd0G1/qobHRpAxiogD5
IsLK9pEEgyySspJUutK+hNPeDq0Oz40ZABJCDb52wYWUONj+8cU5LZOb+cpu3ZevW3DLaiQNx/Zr
gajumUjA8plNO9KuLnd04zCIjlHdUy3QT1tyG0BsLNLdrVdCwRmdkxc92Wcf4O/dX8ONTxHLtt6w
JeCDqLgA9H/21VBFJUlf5w7ohmM9dBen12r3a3U+462nYuLIM6E7nmBt7r4yCoZNtk63KUIXEuJL
99Ct/BG4JjxlHjsa8fS0yFvN9snfdiTvLFpPRPtoJ2J0d+0+2bxzTq7cGHrK5H9Ac3IOIOgpEnEG
OSs+GPgtWnNSTmDwhCGtxBwDS1tWOi6/kB2LZmUJTQSuEHRXtthWeUwzrrbLKzkhy8SYzcDsdHox
2z62BP42uZKEWdjbtHcoWnCFae1tqvohFFWo5vhZUhIhUrEuYZ5h7Tu/+XSCvLNBvC2xUlg/T6BH
Bn70AfhJ30l0bZzx3V0fcux1uH/i0NK6D5tkU/YLuI6WYAkUJHf1Zz1G5kvphMUdneuGK+8AtIZc
RSmCaIGVAe1gZxOv7aLH9NqjSwxrjF/eMYLWtGWCxAy+Qec7BvZ7oX1GFFNMjEkNPwJMyZI7Bzql
KSg/TLEvflhqmcj3UJTvNxhAt5pKE1DxTjOox0Gh1iI6cm+1mPobUFgGG7tHOuezx9Npjs8Mdbf2
ET+X74Fv0GMde29U75PyrDDOe+UZoAbA/YtzZ+8C/tk8AE4BgLqCkwwioHhyK0TwmDGi/SayM5eG
iEl8/oMGufHoTuOJpWSds2Ag5BQn6IMOjMfaoQNKf8euFlvGNqktpkzLw4z5O75415Kzmxmwsbvr
d7vSfT6Tw7DE9zImDqVDri5cPa2NOa4K2YmUZvEswP6ScOzKVJA28ypp8fe5JhjA5RKr6TXDLwCR
AGfV8oOTZtVCieflTBKe5BatXu7G891qLPegn/nZQiLEUqXh7WL54nyG0CMQ7H2s3oEjGH0BTVz6
HWKw1fDPebWShdGX5WSR2coi7I0OGMWVV0z5CPPOe/SFrSkTzhV5r9HHBvM5Ps43dNoY7OVYeI8G
Ed4fW3+zemIodh59MKxkwC8H4nVj0hZs8Ovwd7XWDAiDPovFi1lHTzaHINWtjA5/hw556TrDpqkG
5pG8bCYet/JvC7IYilzUP7Qa9/PSFILhrsOWwdNtn4m2uIF+iPkUPoTzYpvkvpwcVvVJqTeYoiQg
0YhGcmwRC7wSC5xAUoJLg0ou0Vh1XGK9V2ZwANwInndOpshHSzC5kmcliBTgHPzWAzYpx3CNBY3N
B2L8NFcFWkzNoi7nw0QOswXrxuGaThLHvfgZ9ZTloSRSfhA6Fh+tAOfm3trnabWh2NAr2W6Bo+El
NH3So0ZotNgyFcymA31CKLluowf1xInp1sVOYTRpkn40AKn/M9eEaVeevJKSvwZ3F9dlYA2w9JK/
4iQ2BlWbSQGM65wX4sMBGB8rPr6bLNE7E4vs3QxP04ezICrROoCECzWeDBlBimpFSS4gwY5vs607
MGzojoEIAYXw4uWzr5wiix3U52bxBxox1EIkS9JicD8OohY1EVg1pdvGrkPF9aqswMWTIEg4QzJ5
ttkHjQXZVYGUIeA+kBfxTxsmlw0vAXI0+gm05iy+g0LIA6R0ChmkwiCgFBiNKubgEJzgUTDxlGrJ
gWeHo86JhH3roioaQljHWgqOK4QdFwhO6GGQJEiivCRZ3Mjl9c7rULNbA0QVPqQWDxe8KuTWJPA8
oaQ/1Qa3pMaypSvQQvUN6xN41uT5LLhU3gV/bwdtBLC/XNGxX3Uh4KTiLhg2yhq0NWIQLRgF3vJ6
C8o59UZ4f7hHfJIbpNg1qRESNPUyWigyiFFUurStKZGZ0A3OIP7Fauuu+2o4AJVKDSTc9NUa8HHE
qT1JJNMRcK9PohYEt4uLoSmS0OlnSR4IMaC1F5cQUqfXmZagQ8Pc7ldkv1CnUgapGCLYypqwVyvZ
Cez2wh5JIXXMMSI6jrZwZXvTPfBtjn3MlYR7G8Jgr8QF7zqHyV1injxN4L/ypBAY0ZlSE50qmShE
jg9Ykb0PjSgfbAFFa9TblJygwKAYRNTRPoQT5m7ow5NL0jpPIFJ4ABpvh9SPHJsDA2Zl9WOvuzmC
0FERNt/AiDApbeO6zNVyU3gBPIQfcf1u0fXC3yX5JIPFCmyauhK0QAOnNVjegIIQ4aoZNdn6JcJ+
c16Bzw5rnLnXhw5pdHElAj4EpMEgSVaUdz8vUia4teIogsYSnsNaHODGhMIm2QynS9AbljxXwWAD
jKXgct5H7znX/VjB48QLCnM52Jyk8KMqdl1T/l5u7+BhXrPtuD4wBu9siuFmGQ/0qWu0ZaXbHG27
+25zxAU/6TfSPKcIQBzw5MCstq1rdvnD+O4zYLBsG3ewNq6D/Jx7WBlRJCaHgfj257DAKISncwy1
OwzgFay6gFBUjOvxofIoE/LZkFY1rVnP8ZWsKaGoopZkd7NtBEWBWFDlH0cCeJHR0S184Km4z56w
QDSCkmPc2ni7QJ6YV//SwUz0G05hJesmNuIp/GtpBvCpD1UXTCCA4DUlt6wjhJAj8ZzZDLySuw/H
32I4l1dvn9hiLHSJj2CtW9HE2dDyl2nuxk1N35nFKX4kYgFQczcC/FoxV7y0mY8U7xB7EL1lR+8e
4zOzCw6qpPTqeFbiJRrzaJp4rtALIX80AD9trGzoyjqfhahb9W6zw6SkNfUwVrYVLIIQVS8/0St9
4BazaR0gxQ7u/hdGLGUQ5hALDq8HFHQWAcNN6D9uKNO+OHIC46/ubAWyJ5zHdF6VbYxik+qyOfuS
kTL0hclqGKYz88R0u6VPi3rjbs5dsF9XHu31MU0y7JKBWSkItw7m2HuGwzA+DT0M8h140HsoyJrC
oNn14uvKtOkBT7livUEBmxydEG83ZlZCp3GN4fV6WP8zNO3de8b1P6itcN8wlfLX+Ml+w32Xy7pC
WsZQENtMaYnuOJtuOlzTbVBnyMAVg+FoDW05prqSl6Qm2tM2p0N9XuxQvDBxavX0p20wp4rM8Vhz
Mu8Wn/Rjk2fBAq/wvPdZbVQZMRecRy5qO4UtEo8No0J0oHBQQiUWR5edj4n1B5kTIcs6WmeGUsWx
RYIyWLBEVh+etBCnJnFZEYO9Mk3ydJNW20rooP/yRjKernBzUPXoHQ6sFnH+aEFR+LcirWAMUW3x
caeAqHxGXnhkQgl2k6xP/SmPOFau3TTzYJcyjp54IAiOfYdVLlPsV7f02EV/NXWrLdzmddu+2PtL
LLNJdecAzhg4hN13uOvwodqKbpTgVAL4ZlecJ7dgwxvLI7dBP6Vh6tZkXxxnxfmn3r5iV18E9/tn
pZzROpYBLO7moUYKKJGNogkcccjWXEcCYPDDBmrzMvFB4Y4f0IlAjCB9M6uKT+mXYHxiTsNz0X8P
6mf4wWTCRCPYoAYDGlFofRTDD4M3cCHZB0+S6A0/WB8QQPM0IM6TGgFIkTZ90O3jfwfCSbx4kXeN
JtCi//0Q2csrIdlnmjXvFEwSsAldQE5O5vTBX2+fM4r/QSHeKA6vs7xDfLkSgAo9g8BpJHoEMuAr
OXXC3seeGETNXfrobI5WefBk6f290rOTk8YPStm798IjHF9m7DAEiJfJKfGjIOvDilme10f/SjQ+
/QGieCwYAvagMtJQmn249tc+ZzXLEOd1bsj33+phDlqeMwet6VSJ1juPSRj7RXXFgOsSCJ539xm7
nT3Qbr0FaUiKhCcmBY7AY1UZFedr1WGTuE1WpRZCc86t0IormY9J/dT6gHd695cDHz4h7pzjQxv2
J1RvINXyoM5aZ1TE1y/gD9CrhcWoMJzNIj12jVSLOaCugGY7WbazNm/cSiYjzS2Z33OM8tvgyvN3
4DaJwwd/jzhxJHLgOoJYkHmH5/ZlibGmgMktrLA+Ru2/MIuhcJaay66PuAaVwc7eYQwqZSFzhYi3
994VRQRKjuhgNx0irsj0KFoJRzVnsu/mXg02fJnlyx0Ib+yMfVfLgfoFr9Aj8zDlAQsqwSnyb03i
2cwynX2JklL5FG1OFVcjBBTSqu0CSpUTw9rSOZ2cL120oQuxbuMeAyjvzKpo2KmfxQDHIrDWlSVm
4hXDKGRNwsRjYeqNKPE6OqjIGH6xpuHx6Zn4wQnCvzCCgE3AVqD6wM4xUsmqeMrXWg7vrOoB9JUP
QreFePJc4LnoNbxT+9zT/8srXPORSMMVKLDW/v0f4biE+/ybOpehFxe6TXGFO8o9qzNu4zNhFjKh
vOQxEsNR2F5jVg1yfHYyTb66mTGJ/cPN/KWPrksqBs5f750xSLDCYSCFF+MHgZw5N2i7fWl+WEaX
oya6RMgV3EuEySr/plEAjN+0pHHBWt9dx+jEmJxicQIEOH1h4NpkzjnHpQY0cNa2T5NrD5fTMyLd
/qHNL/YAgZ+YSYdiVAG6VqD956IvD+4yW3TW4MFrs5WJtPod1jnBW4+BhO3JQN4s+3eSc1f0QFOs
WYEyIIekzE9NtfxKAQKfH0lRjOU7bfc3xzlqkt84LtlmgCPxTBCMMY0lgzFNI4MzkYyNTI+ehJmx
bjPUJTjKsIM4BlgEdp3Bs/p9hrd2S6+Sx7YEQrqGn+N2S2oYzlGbCONtPIUvXcJkNmOkH39m0UTL
fIIvP78TWsHeWBPrLlc4mlC6jfBp1ioDzNINsCcMRC22Rnw5GE1+82wVl1kW2gykr18r5vlS501m
zLiVmovP/bs/XAAGYCjVcrYMxCH6BVsnY5Iy217KRq1Yrp1v18wCLpTLzWJ6Q3ydt+Tl//8ry3DJ
zvw4yySB5cp39u9nsLd37SzN0MqxtIgH/Gw//W9srZ3+e0yMMyRO8GGYrGDXPBILxQQnY5H/niA/
eeZ8yUf07U6WZVo7mo+Qt3mY7pqERl/h73q0Ge/KNFpwEDas5gH9PogSL83t+X1qxvD48f99+KVe
9N8/Nzp669RnCjWvZr0s5ykIGx86iyMu4MPo4N9tKf0+GQ96xk3RvZOYcG2xEVD1MAadMSdopgiD
NGo0MY6lxZCLnzTpjbdcxgKaER5/70U8JmLqSvfWPd7RsJFYCXz9xCu5dm5DvHeyg3cg1WPKhsMk
gBsxgKgdzlCKtT8DnrRWkdYSE+gmE6UTmPGXfytEk1xIGLUstGuevmzJ7/yuF3C+sIdYMKMY8N2J
nGj0gzkMilgL770imTPgyQT+WTSJYgKTBlM2OaxfnJuTBgl4jVNAM8bg8E37EFSosyXZF5GO8nRA
fwTgrpXjx39GutHkhLi0qc5RwuXtU9RMYS4Pp+EFyS66CJoBURGEqpv3v+AmdNkjg16Ne0Ms2qmk
+1mxW2ETizH86jbsWmpktdy8epVoi+LC/yZV68ycD4wGCf9gx179hasgP4TuVFawzbyf98vdF0qY
/jWYPhNwS9hh6HErdH7I94hLqHm7uyXaUKf4p7CXt41xg599hYlQmkCpC+4zYM/6uFSyZV74xt3O
fM40ebHi6ZkeMMNfKg03xn7GmMPlcagZy1nV/nQkBcMA2ppm05BhtM6zfW/XIri07hy5qWZwII9G
QTYKyIOhDD/aam3g2XSmS1kI98Ap6lSCB7SAGygKyFvYjIpTDeeafRhkj+NppJ1E1qIti+OvrWxJ
wkANQqBGJUtFVkO/mcqZB0dk0cM0EuWlWkfIOJnFUCRVr5FLsP7Y9ooznxZVk3YZsyARRLbGIRQo
2kv2vV34O3qH0OgxxBY5sTx17p7RZSf4ug3rmL+jPikwmJyZWXHe3w81j9EY7+goo1/Eo5up95wT
fEvKJEsUmofWAWeBC8NdThED4PfxIbmlWPr4j06DbARdYrLmmg/el5EdXBSS1TuT79xm8Opc0ku6
Y9hTIzg7TwZx1JBL6jAh1/Kmq8uNw3Pb1c2YPNClSrGqe70IAES8D1qCgWaT6DTXMtcBo0a9yEi4
vZN0E5KrCT17DamYRsp7qu6bPPzN9zAYyJicyas/zO5AHuvskmMPHejw2MN83NpbZ0YvqFTQ21Y4
93eMT6JUpdDbdGqjM3u2/VoJwi621ZzaQNt+SU/fiKtkqySvsrQHayj+iXnPlBcslTunQWm06TAh
dfOHGCt+joANmr1KrNNDAB+SqQ+QyNUBaRVLRHRd3oriAd4aPI8EOE+LQkouVNqsABYLK0injFZU
gcNNeRUByb4hsSSuYX6JfRIeyLMG5qSdG5uNPNa+r50zAnP6wGicruzmMgKkvP9v2tcLngnTLfcz
bNOlFmDLG4un5heXOoyW3XEW1+wLPs6IFREc8A2NjmGVOlfGiDY6udvsFKBTVlJi9vI9Q6OO7UJq
IJ5kCXlwW5/DaZcmBKVt+xvAc4L+yik/3r38LUfMMnVdm+YLCo2eCr2VfNYwEXPOtGjabfsvDF0f
aZTYDzpUSGRMNLGkMgd7FnO46p7kwURJiWZQV4m7MxKtC7bzMpO4ovBgf5BR/puYoJ0FtPybaVMm
jsp/udgWdHJbIVJOZKfIo7HpyVK+TpD5SlcOOnv0sQnm2kqt6IhRGB0WygGsIRGJV6Ur8AAM+TaH
DV6wnXpXsnTfdxhoFkaO5We+7/outsCW23XJfnwO4H/nlma9qfLXSbgkvtKruQ4LbL/cfiz9bHZr
Tcq0S7uaDCfbU8IKYiFOIsKZIARmaOPBp+RNo2eV5N3cJ2AeYWH2osNetB94Jj5bO24MLeJvwOIn
4fxBLQyaZfwbmdEmIK1R4buLjvhr869H50RNcrAznwxtg9IauyzXZd6Io5mdRCh0DqJ9JgJu4Mza
unInjbMJx+PXfAZo/1U7FiExHGB8HkDa72DdpV7+9V/tE5uOIFrrFd1vDxpKPZpO6jVzzfJzARVL
c0YwU2sW2ApYCmBuCgOSiJnUkyasjmbvPr/OYVjiO3C/u9/4PhrcwBcTxkVGpODhp1+ECwj1qPfp
n3u3CLU098bDKwWj/1Mkg4hmirw5ZLZZa8d/U4dtEtyHzyE+EZwgaMGZiGB0GQxhvyhNEJfs/Jvz
GiM0QWrB9nqMS526f9UDgOTGbAHvs7h6d+8eIEV3Lq3lcs5G4FZsTDh80DbdFM0NdbXC2q4D7cFF
H2kzfY6Oo7WlSQO1/LfWNFYKGfsG5avyW5wdWPSqVFjJT2xLbubLnSkSMsEDuOdB3EC5Cu3UBDHs
lCxE0Zq7yrTU9GNTvYNUsv5POjQAdErZlzr3RYd4gZB6dc5+c5LENqDpkdfNSH4CILqanoEjhKvh
qzlE0aqb/zViYb4TRCu9b3yc4/4QHkNZfVydM3g/PLhm1gihFP04UwXkV9sQj/temeqG8yN4BtMu
9pYM/9KciuuQ/My5zg4ULKflDpR/DKVmCimLuNbwMH2p3WBFXYjJDhoGrn6DCznh4U9sAUSpA/k1
OOSWjNiS3rgRP1aa8cen3/xtBpvBdiN28XWUr+hTVLK1j4dSNeE4yOnF9krxG0OTqOSX02/3hKaV
oR+MMeCOr1hF4JB9jJTC+whQF3CrmtDi+jIJYIpJww8xScBbyarICZhWyIypl4sgPHiQ+yO3p8GM
QzemHR650BMBAmG3eQ0q6Xb2AdZnYX3G9cU0Owe1tNytEi+0LM/xhS7psLhkJjiG7NKDBoxUZOvD
H1qqSBQiJdeCOuPWgTzJbNqMhSIipHPigJmniyQIhGhsM0ZFANNwqHB0GGC168UTWO8Nmsc+72DQ
AFarPPPq5ylOBiC0o9KIYbrYhPcasbptW1/kMLbn2i94NxvxBO2OYIHWGFMq5owjuA0fTCtVg4dG
iy9eOALD7rkUoDGsjaf2YgHH68RI03UIu9EW+v+znIKmaH8XF7K77rcHWZoRqGrXQgzNaa0tFgHI
H5W3zkrGgRG0ScPaW+YC0l/gHN2H00i4tBYC2pVQv8rHrmK3RqCVySxOGAicFxqlpdsGjMqJIUCD
mjugAGYspQ7OQ0KpzA1l3rSr7xScCqZZbzGOekaV0m1Cc723bw6t9ugJlfyGHAk2L1MqTGDcvUkE
pjIpsvXrFnOvXVcWMNiA8u94VOCRuvuNynybepBbTo4UWm2Ruok8f7j88WrLLxIrkG77JJZtdXwN
GlPGmN5nu2htldjnZOpkP8VIF8GQU47YtRW7U4wqIPhfyfXARj4MkKZrHuCIwnxt3wh3OodJgOgS
0gehtFqmc5i4tJY3P/5HCd50lQuQaElOlNJAM17EmYutjBqgQxoBAQExrlmeM6mBIdfzja9XyJse
81+/AJ0lB/xa3dBXPKjTceBo8XLjR3hmmPVOGbYzm2SOa7rIgMPapDL5cgp+20gL+Yl8xyHKATDg
4fyOeLAioA8sPKwtHH6sbZjgNiRb7Hw6cg54dVSoTyILaIH+xeVnJBc5JNsYkLu2rXnkhQFaQcJm
XE6ELmu2acQCJaGmQsYkWcAahwLHG8895xN27XZ9uEevv+v2geD4YN2UUtMNw85fNfx7QEfBcxXb
Efj1iHFCzBqdd/sMy2cPFqeOEwtSMlHZXPED5lvUmxjp45HyYaKTptVjPIUlk7ARJW91MFBlt+w+
9hkWTdCkmP5JBonsO1PluuUkP/H8DKt2MJWsAQSyRjiIsUFZct8YfmM9juhklgS/eEZ8YDAfuaCG
4W6tz/LQns3+IRzyN1GvRB7qekuOJxIUTD0OvCXUG/Lhr7m8jYu9N3XaoZVBxcKfx30wtFrAOc3M
oXxOXx6dxmAURFFM9sCJKMQLVCAGW3CgTsC8QNC4giAoHgycY+uD4aZ84Gn2fXJiAGTn4EO6q64z
hHuyB0aEDjTEmyYcIzNkh+OuafCWYf2hJP59QXK1NVOb1MqHQmhgXVQmHmj03R2kXaOZCowOx+TN
LtKrVzwgToQaRkI+kNb7cKjh8k37X/pbV+tDrYZS2CE4Ebrq6Ie3jC8pOJgeUMnB/IQQ/DJfSOEN
Ww6i0NkYASFTH7jUPZnrYjOApJh5Jx9Xl3QKdsNT0MimMNm37i3QL5Ex5IILhSV6eNOUcx0e+ZsS
H4uhxsIQMZKo9YuLnJ11RiPqE4mKuN85RrOFNSKt7PajQcSsAP0LYRcD9/ubYAvFZh9WE/jRTh3z
FK0+JDUkQhBe1+FxVHSh0MJaVcyluPACkRzugFGV+Ak/Fzdrl2IDorQMSXTX8So360D0SthuNMQt
+t/WAhaAI9SASMxrJabW1/V/wajY2YcD+vB2vY/fmXTT1MKLBHtOlTFYjrV40oRvXkjcapHF/Qqk
X/6B68TWx1SKt7QCjMcgcJjMRTjZg5GF27rQsUkkaR2P9CrlOS/F44vdAfdW3SG1eoS1UV8y8Ycm
SxPGs4pjnXMzQWygdLAguyr+mr8cHR2StI8iZsjGjZXBSlKDQYi9QW9nvYA0Tcdq6hKNguoALBOc
bjJSt9+yHKymGi2XrPsHPio1U85OEGdU9R7kSFMGZ9kDJEow+Qzo/NwjwSV68fuvq1kKyD0ntx1j
1nE9YtwK9la/jlaxhTUf9dMIeuRrQP0bPmPycxx+iKyAVXwMHYJAfNqwTUI1ujnrPdwqJzAzUtUC
qC6HDKgMc3z79Cvt+/AelIhhHCpgXGx9FSMnQsSbBsTBxl21h7uNRf5LHiajtFqn7Is7RgbRlw/v
zp3CrqOQLGcVCj158nID5uUHiiXOvTPEsyWpi6SuC5BIAEuFXIaPNeycIwLCrYlXNQnJnDgYdvcq
JQscacJ7u0q25W9GKenlCbZCLrZWvH6+aZ1G5cWdVjURivOPgV+cAzFdXhfvOVJqgaMAB4GQd5jW
pOjYBnnHnqz/VLWjSTPPdG0Yax2swecevHOFIsChK8gwtm3vNNn2GEsb1DGt6IbtPgYXps3h07TB
OOo+08ZI0ju2/KstqUxlztIzWgMMPww+OoNml5i5E0c5OrBlagTl5YZx3HXr37yc8Zg0n7/afYxF
lSF80MQjD+Yua5IuhdOLHGeAOUGv2OYk4G0q4Zut8CAkqEf5ou4kbI/JQ3hqILYBICS3yOhuou5c
kbpgN9Dn1HDKRCg8hzsqfAYsmk+1aeUkIBtm6349PRP6O9T1z9YLjQz+GzjJYVBpUnXyLq2u5hGE
kJGdC+cTZyKNfhmzSeVwJ2jAMQElhyTywHGEgTj2e1yO7uN6n6ABOQKZgxVN6RembwE1qL7zDqSw
VVPnYQsXQEeKM50biDacQw8fSbg3YtvgFieQqwehA17MY2ikte4D/fwRAQ6yDKiVVShV62jLr40z
7fAqRk59OSZ1RHzZOnD6vmOk5QGpYsWHh8fpI16SsvKrFfRPY/yPV/hYDP6JORoyKhMbiEQG3hZj
oKd9Kha4DpiYsaNXcioUbQKXF1gNoma83CJDYAF9wYUuSYUihGABQqc5tjq8tlGt2xgbHclpEQ1w
lE1h6PxAWkUXxsO2yoMCsY+gS5xrmLPZ0Xn06emTsNNTGDRHSr6r8C5A8HhzapZ2rVeLj5RcpAmD
BMlbayEp95nIhlhP5P87Ij3qbv8J2IUNyxE5CpPo0FOOoieBd4DYxrz2PyZKdxQOuJb3kDvxJDmf
OMbeOtcSUnkTo4Mman+cjziWpAo2OI2uPEe5B4ktR96N2zKmwxMx+WEseutJ6cXxVYMQuxK/H5fZ
SMyNAhr/KtUTj2LNWQeDEXIjLkfMWsEKnZ8io4UcTHPxq3Y78DIxWsVcoY7DTK1r2BtAKYt6iENn
+IZli2Ee5NgDSjtqAK9ormRXA+s6h3/NR4Y8K5Odgi8blIL/8fDT52+yeNiy2NaTdfvBWCLnuqzD
hsRzV/dk3/72/3B9t/GD4EUUJOLOyZ9ET42ExJMmFk2C5GiXQMS0WxtyWufiseY5L5pMUX46mwEq
F0j14EUvG3Knsx7Jos7/+kSaPqWFd+7WnE1wwV2MUcnAmxvvClliFzRoXvmFDR1l2BfMgT2lL1eH
1RtGQincMXy7qWjuVjATrYV5ALuG9rFKl0fy7L57O/Ur24A/cF+U1d2YgdgIiv1aSPOIUpnxtI9B
cz5Rr0K9Plm1lTgrIf9DWGMr/9g+MOjwQPusqqyQDmU07CHmQABk914Hdx9S9lXEPDxmp04ZfhSx
xfziK/qh0d9AQNwUp/c9KpR0MmpgLmhYUW9muExfZSX/rExJTh54zFJWDpAo7AZr0AkACMWLj32E
X1H+8DPO4e7CuUelzI3E5NU5w/OEruAAnIJT5N4FH1uoUfhowDKiC2GjHMqqUaUHDU2j4JHOIYj7
MVnnDZJoKNYNj94KrJ3pJS2fu8xkZtCTVa85b6weSYgebRhfjdYdF5KqfW94NexBWfNVfJCcxhrj
AFzM7cKJQ7vycA3Uaabxspprq9r/IB4gWu3cK0Sqi33DBiFvPVE64jTRKzwHd+pjwypvus9aRDO/
du+Ujj8E6MCRXC1o3Ger3j3OANetJpBRffEFMMymWXH8Zv+/sR41/KdHpv8crnuF9I0SHiXoRF3c
XVIJXlHNe0QNxJgcdTAHjj0qxdYdMM93zGHXnYZzqgBN5ZxTT23IBQTSAmtxHtzpu2gGZhU2Id06
ujdoEyndbg7ry1dNoR7epZWptQiAW/W/a6eagYVtqRQKHc7kau8Ty4PjanO47YNNMbiDKYPwiVLO
2Xbk0MetvzN15JHa4Bi6WTJC6wznchCUj2lt76Jr1TG43HMMMVVY5yF0V31sw1eLt6kOdP1FloLH
6bi6de93kCCM90peNqWzMn5/LXoQ/VvE/d9ynDeHVzj5ROrPkmoJUgPu1b98jIyIKrrWUf9P5fLa
OqNb6fApmHH/J4ROHwtPkwNBBTcPqrhSghVT+AjXDCdiNEHuIyJPnybZx9SqLhow5StR6crEHZPB
qzdzyYPtgx6CDbbceZcKP49wlAXhqXI1tKsx52Gs65Rx9uXlq69jO6eMIkXj/tiP8aZViTRt4+AP
58MhWhAM9jZdFB5/pXb3bg5BWvHoGVcpz5Rk8kHeJl1TYkvNLK1/lRz1KUx/PLGOBPTVBiMy+BFu
ieMGd1sw1O6mf57dh3S0xvLJFJwGEeHDkdQVbj91tqshkbeV/isIoQ6Q3ihHBPFXo4hZdbzfO/kC
CNQt3nfZsL9pFfMxOGugG0NVwfg57Nw5idTLGZ69d5qHFSpf5qb9XV5mAfexOXJQ5xDeLIEmhWXu
bocN+8CqAfQP52WfcQ/TrJ6xgr8d027TD3Vt14/B8uhw5ayv6UI5qoEpEu9qPyH8oJU+8wjLpK/K
cT9dxkOPCn+16IprRiWdOnsEzabN/TtBVioxCGQak4xikTS428wYutrrzhP3r71gDDQl+GOgmZ9/
PZB+oWFvy/gwQ4Dhr1Qd24wwRTfmYaPAO/oSf0Er/dCPUyXCOsRjczZzZqI++LSraerhNhuDv8om
Fy6A/YRtgEO2VbbvcUalPIvJY0lbmBbEqZ9rmDVkkzZCBKolBbbHChCSChiMsoooFzon6cSHAoc+
BzmODLYQVWDTW5dYDGD0Q55Rh8FQwXUyOngiqz1hcH0JjuiuLPwVkND1KzG6NatGMuUCCYeQGmSU
hZqA2DygStNwucGaq/IO0N0xub16D04IrmJi6VrF8RCfoR7ROwZ0zViSOx6NEB6t75Tokf1QCDX6
676gtbdh0rghd3dv0RGtG9uzvUvWTmnYmFqlWSk4RUdWM3YhfIV32WMOe4v28ZHm4CnB/5V/w/uR
EkrLtxmU+8hA6O1CGSpxiIoB0whEioQdoEDyxo++xf+AoZj+csPIOrVGiGgdfFemlvpTmCxjHuDi
a+IOMQjGAAQ57abPhv4hKq/ukFrlCDwFNasdAlShTmYkM/OBLRT0bjV+XrHEejOf7SYrgnkDA66S
HDKsP7wxwIjK3n1n/nxUWoYnO5ULJgCAbvjpmEwXwRqyXeEVB/8I3/PRYc3w0Zf8AAIBzoBjvsbs
0V7TfYT4g9R7NZIP8fuLZJJ3CRKwEl8Z1A7l/js80s0haqYlYlWx92zJP44PY9Omo8fElPQI4qBK
+n0IRjAKkqkNSgvg3QvIZSnKP4zu/QELbCwOcbULVKL/xLh8NKgW3E3QI+oz9TBcjL0Y7oLu6BRi
FsB9Agh84Y/0xbLOuZodms+Yf2FqY1hu2n04Ph1hBtRHoAgsbxZ5B7ge4AlGI3tksoUhWHFErzXw
Lf+y42BpGW4NnKeBu7dJFrGBFRlNf2REFuCJD/sGKXnOxXbO/8CI85WcGWXTLGhH3T01gPmdRpBA
ngLyF808oCNBRpmoqMM0sidQqobeXFT9QhgU2GUyL232tvABa/w94BtugYoVOgVWsfPPMlJUfrRh
7mptn98tJsEeHAjGucPfMPnAtGslwOt0Ny1s/VcEDjP55f/x2/l3EXcfiEPJEkxp7oya+jX6g6AT
YlPCU0sVaKKyTUa/92vzf1FEDLor7UzaPjPA3PKqSK3Ik2sXf0iZgLo9cURNYm7r1xKhYUKWJl73
gfeDgEVH/B+LDV7Sjw/LPaIAAYlUY1meAuKKOpTO2ez3Q4S4sOFHIPqUFqoJuP0x5nMCEen5gmyX
uxiPcVQcMdShTUweAzhhz3+bCtyhzfFJIBBY+EjgMJLQAu2cfSE3M0ARP474a93kiiDIXEwomy/I
0pL/lBzIMR9wLUibNLAiUKcAWTPPZY3Kd3c3B3VZMGIXgOxCshVVQtRBo8vg96kp/XhyAIxSR1nW
Pjuk5ZbeKiI7dqKzD1/tkd5asf8MxPv5x8UAqREaOlNTFPoPh28GNnJyU/qxdupWiXbVLjuB3l+U
MUM9FR7DYUZrz0/1IhpUvJDaO2gGTXiQipsUCvw+g6+hr4qYZFgF2t7w27C7rJvv1ZuCnttZMTec
1Ov4S2Q8JLv2bnJKGvz9BtMY7XQDBROQqwGxTvRKEueAe4Z7n1g9DeYO1/yFTHaqKbkTx68zQNLe
etGoJn7DjQRnYzV6wYDr98lJday6/kQMcLrC9JObABlN+/NMlYeLoi+W+bo1ecNomEzhzhb/Lp1z
Nw+cLHUbHQ5e05b3Ce+KCSuOMZzvhFbNE0wSjFf4gbjcvf/M8E7rYbeEUmJATMl9GR5ebcEjdZME
zO4Mwy5hWJlfhbnzpwhc2ophuaospqN1o6n1YclP7j5rekSjGFsylvxkEsHRj5jZziH09pqp/swc
cDX4EXC5tRlyIsqbhheTEmojrgNSDk2d9B4Q2daWkPPJC3nFO+QB0TLws20PsqtD191kce468b2r
jhl0br8pVuEkO7mggA60JR++yEVAo9ppT7oAsh64NTDD/tX1tSYFFvIHdB0ozBCRtN9oen6d86CI
aYvX0+gu4gUDqVT2rquoLKVoZ45VECQA4pQawLaY63KKlznUz742Rp6qiqrNrwihwDiLwB6Cv9UM
ywUEq5amnnfYsowZgM6uQ/wHSKCxZGXS0c8KHe7DukVEYX4gt3y55NjD6KiDS6y5hIhFi6BTSEm6
OV64Xa/lvXeZFFiMm0Rw4h5uXMODWrEJZjhOYIVRomxs0nIEbuX+fkGyp3+DfYjEqYwP7o4+CHEU
zlmRIP3M7XtOanK2ytEVhIO9zRkREVpKM1iKRyrajWkIxyWjUbBowPX/xwfa02tVIV5l7MYPWVEQ
UzcAa3XuPM7gBBH82Ir2xqPePo4f6SbIgAFZyigXqBa2I9E+7wzVXpBGUKczAOQb3v0bAg3zDPBG
DoeHujptHK4czieVLj8Oo/hcVIOQTkMGS/mvzrPH0QhR+1Zkp+/Hmm5wSBXmEGCwMiaw6MljH8nv
zXIbYgGdnfioBt3GFU1GtC3Cgvq4s4kgaB1/a5GORFGZTsqA/Mxi5hpF/EfEZFKvqmNbZIrKNbyQ
Vfi6aGPFSZnqRqn7/awgvdyWOfCDJFjgj9djUTn7VrKAD/iw0RnmKq3Yjux6rhAeJR9ViyVH3MMO
4wzJPTi7sxJPEo3M2/viILp0a7abL2tpegzIpZiWYV/pRO7cIzoyXZlFiaq8DyySjjW0Tp9dxHso
mCGvoT1e7sP9zUmR6ex70H8gaMBCg2g0A63dOCUEbmPFpWZLGdcaB+Kk0deg0Ekpmc9TPmtqotku
j7adTaa8viO74L9a3/DOGETRcPmYvVqrCkatMaNdCM76Q4nKx6mP0NSTv4BLY8tIo5DijQm7zNG+
hWMafBiCUTWghsdQAVzW3Q5yqgWG99mVqHm0DCZN+VUUPCW3kLwsjLpaJcYrPgfjb6tRw97p4dt/
gN4nvJ0+TZM06DwstOaU4O051n916+xRP5KSUn/KSe90bHXFtRIhMjAgZtldOrFTTyRX7mOHl73b
c+Vxzuxj62w8B9/wBaHGNm4oaHLkB5jlBuRPYu4ENWC9jKhB34U8Z23L0EYeNpjoqHPulznwT3ap
a4AIac+x4Ujx1EnO09rohIe1J5ZD+V8aYlb7or/Wu2Rx5pGScMpDzWaIeZySFa0zzXdaIXs1d77y
36crL1+OopONou5/LJ3XkurosoSfiAi8uZU3CIEQpnVDtGhAeG+ffr5kTXScfda0AfSbMllZWYQK
1XFoDYLhxgN2Bp6LlsG1/8K6FN5o7SDiqF4MNVts7Xe09fJTmtEmD4uIlkNzz8cCwFyhx3hl3GB5
XhrsxiRpSB8+wPqYOhnW+hubMvY93g5Po80IL/eiFY6mYZ+k49Q2SsnWdqAcEkpAPO/0YhTrCLze
XLSY+BOfnaRp5FHOAKX8+2NKiUQoBiO03gfTWaDY52+ACngTkrxxoC1fcQRNFRhnmJs0DExh5EI+
YTiw8NKPU/RZUW7bP8ZClOVr3mLWTR5WDtOLTJ2Q9ztgpGFY4vQezZYKN3D78eFwNbBruGLx23V7
IATQ/ETDDOTOOIdsSbUhn7KyZXcacalgZbb99QIbbbru1Zm3CMKaVp8EQjktIzFwVMRXJJwrA4AS
nidx2vFpuA3tOHZWbks8VaIseiChsEnsHiJX7VtU0tiLOLLeg2/ZDyIcgRJhD3rDk80vZX3lTeJf
4zOzaWdY58jQJVYhZJDjvTJKAGcwVeDzD0yW4MozaGc3pznCLW3HU/JlYiHLR/NYBaqUVI+JQpuv
+b3Dw6hwyks00hAd7tK2OxsQCMxF1VNpkU+ckUaIwgEX0JMnk0XO62aLFwW/54heef5tQ6GlHrQa
kOlQNU2pWKy8vMXYhi8XivkIyj9K8QUXXg9mAyDNO+OUqMiR7JeDw5UmxicgN1cIJiacKCmB+YNx
uKJf7DWdwrn13Ql3fbHwcwjZbNGTO1AeTKPMjxPAHFggfmnU7xtuEvusOs1Calqjb+wX503tGJ7n
NK7afIwtai5asgbR13FttveEHferc6Mt7ruSv2rKVHF0/1vTpKp/jLq3aVGk+B5DgdRwXM2KAo2y
OxttINiRMnE7LKbvEPrQVdktReCDKq8i/ExVZGYOrow3xIF8ompUj472atnxxocuib6ozweqz4U/
Y4zam7q76hklWsRpTaYdvfZD4ZjyMXajM0T93C0gE1kNCvxd6tEPalMUZKp4ndpQLwXcLJ4rcksd
GrOtiPANQMqOYh8Wcq+9MWDpKX2n1rmyOaQ5SguTy5DT4TSX66RCRzgyEF65S44scfAiKKEde8fY
M5cBXYh2slsQjgq9/9sy6HZrdo3eNZ2hPhcgckmGhmZ0jOoYkh+3rDDOaQ0tlO2PJjU8Q0SJL+bo
5+30gqb3jBsmf+Iy5nNlIjFSdh6ajW1f8DhX6MCORsz2UPerocxCyvc3JkVRsiaMxB5cw3teY+2o
QBgjFGYvCE5Jykr1xN+CuRQe4V7HXztbRwO/dw0DyQb4Jc6MV2QqsrQ8kUbEsv7sfQ3floQR6FjD
tX9Gv3p25gP2nzfDG97jo9NGAZRXRYPGWD6oqQxfzLO1mMs27PTReWfsxHAo+cxLg5EJjDT9gaRE
oB4EfGvxLEmxxaP9j0Zyc3gJ9LZI0vBil4HdNvqtCCZMxW7yK3x5pZ9ZImnf8dPEchHhvLGzHU6U
7qfoGm9QKiaLShQX7g8VL/tMYVxomRpg7gPgBedBLKuWSCod5H5RRts4vQgvCgMEH9nVtCAOUIVl
lCV6NSdmkROvWDfzdDGZur4gXv4pAkbMuVJPLqHlNQzAJLo/qJgc/XX6omphvSVMZbH4b2Md31Bn
ueGkEB9EVWyHBJ9SR4ECIqJdEWqg3HmhMOtUE5AwKnk7JJTf2Ohu4Q5grNmkVJphbDWdXxbl7bwA
ES+ol1eHd0Z6qSx+9Os756f3GxygVnzsFdN1Cw+RrbTtXPt77g1CX8DoQlAQ+UFX1+iDkM/Jospp
tYsQDR+U5z1TJdiQC1BctXCH1Hl/22HT+f6cGdcIcWsWBjuFFNfw9zcYMc2a3ZZAzXNS8tfD5YAB
nmMSRpKSL3GiQQoSPiHOPk1woBp9/icKpggeIEqAhAEz8CjRaXDxhdFpgag7HCmnx/RFi3mbZedJ
qgaIK2SMQe8/QfBbZb6JCFE3qnKcbmbRlJCMaa9Ya42DoW5LszxxLt8Wj7vsHVBaRc+z6Z7ADR0e
lMjhYCDGptItDhQ1B5aGFF5YDTm9lAvf3AxmC2mGZ9v5jO8pcppXZSlots5CLmXHBXYa8vK8wQDB
B3ExSSaqjF+ou+3sGtR8BJz9PYlmeHaC65UXk6pOjYvMHgLZXZJ9v+4gpOnciDZ2QZWxxweNQkfJ
oRlurUqdoVrm2tE5bPyQ6b7div9O7pQYRoh9UPVl+s7khETpcjxWvklLOwE0p9cyGVhpAcUpIfaW
BYtV5vKzsTZFTd1UiptDrtyBoa5or6GuaAIqUZbARcVtGn6zDZtRWVBEaxtMhmRmzMmkoFvY0JJU
tr2HTDuW5JYUc5EeZRh0zZb5qAIuW4/xZ3xh6UfMtS68GnJQTWamcwQDtFdBxjnJjLHxsKQm5F3G
xG4GPIpX1qYNPR2otXNjdvqFkmmZT3tmnX4xXTglC6P2PW98WPCwkr9z0XvihKJ28fSWb3qMCMsi
lNd52O8YnoM7ZO66x6d/hzw7KnKcGiaLosCBHjzytDszwObZQYGEKcxSpLUHIRMDebQxQSW4LiXZ
th2WE/wHyx5Sp7a+nRPMYOMs0/gpAQ5E+zy262TCN8iuWPN7vxLdh+U2MnUQIIajCjPdXzS3sLvI
LzWYDm/vaTQ48quMaQ0gNQZYCGXlLjp01Qla7bLbwUWWUjJ4f/tJG0vwrHmtfjGa9c758Wo2kByl
9n2t6Cfo62OJ9/M3mllsOoJSD5eJ82+m7h4ozd/cJlwfs0CtCgX77gZ3Ytu/JmO7LyZIIkQqCuOw
wr9ApUr40Ii5CAqhOSVG46/cQ7/j7z5ZtQ2Ep4NgeJ9w4xyPS4KWacSgTgTVMFsIfNxNxiZSxnNI
DcIlPuBmriBijYZn52Ke46DtBIhHB3scyCtCeWslBqStGdXSQ11ggcI9Irhsa5uPQEbx1BwTLvkZ
8SdU9eW4UKHm0niHLd6MD7koglZf5JlXAwP7t+LTrZHoq6Ov6MMM5LxDkmv8EMEfFpxx3CB8Oxwv
mCp7jSyKjzoMRDkQVA6oR93PRjdpxpIgt1e4BUMj0ZWpRp3uEcmpkiMlG/W3FV0RiKGDjsfor96x
IUjqA5WbBCTAKBD/vvB5l/G1JmEuXRrWGLLgfKy6x4pZ6VajCmZSj550x529wT9ihHgBPB2L/Jy0
/Br3f1wK1xPrzKxxtKmMQRVYeLt8qCaO3eHgmHCvNUOTYOAzpWheDi5r+MvtAWD73nCyjEDZpvcc
MIcO+AdtAC3UkZQ0SFkGRh8GUfkaEYzg6D1EbOIuQIlBU8CHJDYpBzEL+EaJx5K43k1cf+aU+lOU
+u3r8uXUB+T+fJxxxecirX7faBUQqTvvZTSmBNALgU5EKKwHOxTaepC/mV4WASQyPjdG9lTqtG3z
81M7sSE67RgGneRSf6ket+VgIMrfGfIf5Js+uoc94D68rLcU14LDAz8GcuH4zFVZ5WF5YME32ZjI
bdK+WA+aqDVNxzcHik8HDdYBoj/0qTNEx+XWE+CSU8S0B/fFMbvYBiVemibgFIFaS40Vc8AO2USo
kPgChaTM57XDWkxCxhzzKexUg669uElyG0VjUU9IbyIi/YiR1V6ICsSU5AGACzTSQKnaIA+h/qyS
eeyQGVsOdWl1GZGTEDcjtMDJ8Hd9zeYj+TYZcnHqUktBURQr8fO3HPNHUZQacz9xWGekHcbVJb/L
jsIIfgdYV/pkMGbizUAbsvBT4P0MKHVyon71D6uJbKr35sQgkMRXixlDKHbH0xOFDoJ70HFHncfg
O8iNIGEBUdDi86DNCPuZpmlAOQjUBrGFzZPzuhRf1mbikiHKb9cNG4PbnRekjmAwGyeudTM1Es5c
Or3pnqBHERED6jCDlsFxfjIdPRp7fGrw8wFBLWvWTxw6Dm9rPsTGR9QFYRd+c5ZZDnCUu0rU8Twe
QwgSIC82rCSxQKeFelqwvJUMolcUCtPiBAu0m7I+le+yko68A3F6RaM+oaejjXpzYsJB6YdNPNtt
wN/6l6PGivCsjkMaxdGJWF5vHNH14qbIM1tTTtjWyJK5gU6C9cfmO7HBZ+dtnmN6sBWqPvzsOq7w
AnTQjsc1XwWEDaplb5O789LwI8ehIghClDhWxEV9zUEoyYFd92Aw84A3R1ZYml2SRvBd4sGbYcSQ
RsUhI23rIeRlUxgwKBDadH6xIer1XHtVO/a34Md1WwpXagtV35rQsrYKdnc7okPLyYgiIAeFPuyH
XDnSnaT6QmzMKefgdygpcPJlNQiSV7iwsPCncGb5BA7+8exZURjlR7ipdI2RUYFSdtELcD+eMeHk
w8WvwNJgNK5PHR32CD3+ST/x1ZZKgaSw0rhmpQd0AyiYwknv6DnjtivmN7U4IHbrDOvQxfCkqgQX
jt4IMjh4omv07N85GVywtn1Km0ibE1VagLBqaxej4uWBScBazFXPUDMvFJTYcWhtpjRBC7vtCCkp
oQ8bAQXvHANQznD5GFDYR+rc8pkINxxS5dzQV9c0U/7fg4oGdSfEqbkDqYFSfDcpLG5JpByFBFkD
ch954TCmYrE2ibtvgd+huS2m1YqxQ2D6B+sypAYR+dcFLa4uL0zJPs1yX3CpcNICioSTAj3wFjwk
q5hAXeFJ+XJ4mCwinrUGEOTXQZJ0e+T+hln3GJU0MagVOMJPFwkDJrOX9y2QAy6D72T4phB/b4VO
7iySDzrlRA6mvTNszzZYDjYtmUhJ3j1M2tZq1LGvG6vJlEj7AR20bdWBd0r0Fz289Yi+Q5cNmWHg
sGCsVupQOAT/lpBQJ0xhXnDpMbSyk8mEoMuo0ARIoxniSmo2S5E8cChRYU7YT7Cml7/7OSaqvDK9
p9kD+3AcACL64+N9jwwebMgieqVZ5uM5qGgxroCAkWD2O0ZrIHwyjmu5mg9U5NeY1oQpdcgfGa6I
0x8rl6ZJdOmukmog1JsMMghbjCkJB8rr5FNhHOyQIAQ8G1f6TAssAOSUjX5T6dUQMAGgXSYBr3g3
RRT3fapOvmv3DAN63guIketqhcQgS4pgTlYyUolsAN+4XZPhqHsbXBCCC5fehhuQ+GlOdRbDdzfH
r7lIiGEESPiYRPUB956aFKRZTgbAD/0o+Ht+m+/Xbd+3u8AaLIwqn5AbsNvWmHMNt8ZmP0UQR4WD
WiJMn6bhuhyFFV6D8ke6GiD+NORWgs7wimgWWaE39CjvvLge8OzxwNYg1A/CMSdv0bEpeMFBoXDJ
Qea3C1X45cRIuDGHFO/UhS0T8AnXGPo1pbV7dBjSmBoqjve+3jGi7OJ2GS6G1aAXnAsfcqPRNhFB
Qj6S47QGq93SkYh5uoNggkfjiDnrOfc3Zx9FjRf9PVfb4taGkoBNMwz7F/GKXQyE6GMEUrjZbBQ9
qjUoyip/LIDG/Dx36Ktzcp+ju7h42NnsSt0Ksrw1/Rtg+3kiCwWGrQ0ISRGgj68FwHNyfCgrwerT
eWC1DCFhqsxhoo6AXGxtlwgCrgefpcPbYVfFsblxSj2OaobXTupG36ck4iZd8g+TdCTxeaLQp1NS
nS3QNS1UJgxeAw6Wx+WpuyBpa2MxBxDiiDksRSuOeC6VjFnWCKIzcS7dy5gDjFpEFUv7OCDw0CKp
+ZYiyIyT92OwAi4ar4YPIkl5nUqRwe+yC7hoBGFeHioXGwuVMAMDqo/RRUy4hrLZk67oguehW4Oi
PRgLhZZkYXSNLlQX6hQ+fWwiQMIRbGOUJzp67EQKNaSffDxqWzC66A8H359D2scCo5sCslw3OdSg
TAbr4ACfpleXzVXpKxWjANuBv1mGFotIkhsjUUF/8JzGVkaKc2obxtQhJOHMI2xSmNHL4lzfQnRn
KXhx6NBO55oQATYRQ7QyGhgA6onT2N4m9gHHZHBxYlaxnAAQiiwifR/cokj9GHknuwl7H0dOxoLB
DGKVOC9J32d3dkNsADH2AIQZvmwAr4eoiMnCeJghuiFQznYhjDm65Hg62pyQpRyGpCvhtidI2eiC
GbqgM35Go9NUCDzFb7WOGGyaE3FGhYVn0lnBHzmEqSuset/FIeAXFROHUz2JAP6YcI1fq1NlJ4Il
yo2cvn9wEn+R9Ltdw1FFoORZAO2I2I9RyYlStt5CBZRGcS5O4trGCPOMd3WA6PlAanQD9w5WRgxJ
w6FloXDktWOfipG7jvirLk6JY2/3QZXMyQ/fefBSTEmFEsdFSMDa4fEk1O751zY4DLf0PXLguZlI
u6nyr/AFn9ng7EQhAxWAgVGyRB1Xl8YzRxrnA1kl+gsd3CPTo3X6OPv8NFAKOySzt5moM8Bsb/zM
ydldNDioqQumtgjQQpGZMNE8DBWKNUaEgpEiuod+a2XnfB6sBOaDY0TkqVsBNzdFBoWpLdxchzVT
pCCrl7MVC58d4MhS8aD5RnHCNVL8nmMNUndhT/gBQjhsEsCOeXGR6bXABUkwA9PWzbZ/TChYLNuv
3YXNSdc7Xp9l4nuYhijCuPAhxN3gfKj1rr+ghETcY8HS5c2Yqn2B+OttpnmZLiQVb+WwOJhYVZ/a
CcS3ESXREXZWMhrqCHftX20OJooo8YW7hTiYhSw2GoJRSuAFlwLr5SaPCdHiKM9A4PExmY+p4kSl
3Ak8MIJSxJ+cF9tkjhHODpvl5zAbOFwcJg4lK/vdIQywz4fRb1LsxCxygNcDzgSx8YzA7TWRpccx
0VQjqrFK5riUK8aL5ClmrTl9X1GlYIFxX5sLpiBdTBsyKIui9Gkv6m4Jp2QmJRMq0MJI4PihKILa
CN7vjkQDl3+0jxKtwNXdD9Jz8HTjKkUNNYgjIaCbU+ErQ/KKSxchoo2bMmHNcQQxOODJLAR8IM7F
GSOQ+QuIqBWzfyWKdbkXyC1gkX2D838yJj4+I2JiJlQZxAd9VmTIi8TsJW6D68kaEafgCRzsvM6a
SAXkD3LeUoaSwTUSB6w6JjZG8TOKSSCIsTkcbcWkULjYKUyJgEdeDyINFghPjRKQYgwOqmYGsREW
noMZfylL53LqCfU4TASIFN8vPoIpeQ0BLZ6MA4AN5dG5D8ib8QZK+XOVYIlPdCdQvahxJjW1MhwP
0AIGMccJEUDwvxjiKcGdY0Dx+XpRjoyYAU+uHKUmtxwoIsDJFFArkX16Ec3hSCEtoxPVYnkVc9RY
GAVlOImUQj+Rc+JjtWDLrD34q5RqozHlQkJBJYYMLqT/lKBhykgGrAQLrtwgdqaOv6EtHS3PlfKl
CNzuGv6VWG7Ck2A3VLwCAriEmWBhNckguDVcA6dEI2wK0aawKDnagZ20lWLZ5tALDGaFQ+VMrg6v
u3bVKw0dwX2LSEzlvM2GHbyEz9rpqdTJGuI7Z13il3TW9xuTXJQm/NnKyG6piLlwH4o/+iRIqZF8
od1AhNx6wOHTeROHiZiXLFRtiQ0+IBsqyHbJk+KGSC3vo5zDZFlLAV1UR8BAxlGV0ntoESeUmJ2G
lSZ5GGJ/+g9E2PUkJsWLAC/u8mjQIfnWiYi/anHf+dSJRL8SskYIqPO2xVkuOwa9zWeLtrWF2+2/
eBESmS6CLMyAdcs4GSygSA/4DKxWs9vHpHDByYxcTtni5s0X84lbyhCupVZchn6K2xI5FuY+5UE6
D178MmEAcyAoT+Ay6WSA7kMGKQIusn9BDct6cmptZLCxA7Bp+nlO6oQWWx5H7YBn1sq2Qs5nlEn/
TCVcmrU/3azl5WcO3RvxohsNMBIJJKvNzr81Dl+GRoEGbXBhkFsl/ZbiKmc10Ez60lyat29IK3t8
r/WHF+S4RysYRvBhtgktHDX+HgkLS23AF+Q4ee9NGqECMnOhaquuS37Fds1MwACqc64OoDVYQtAc
ROee3otAAktwMU0LgeFB2bDIn5FwgFEtzmXKzZ0SVYD50BjcX/5R7MNbEylFU24gkd0Q8zTAdpMl
iJCkftRDX4oQTdrwchAEgj+xBaxcciwx2qZnk3gdpQ6yI709DrCumjGnG6WYOM8I3BV5CvSjNSqC
utbhiWlCs0hCCPWQk0kSYmfqeMzSvPsMSYeuywhBwh2MAFYlUr4TgaF65DvcK7wsH5sjOwVwykRQ
EHKE8BvnDfGuhEOgRBZuQjzFbVDchhZIjngzEiycSyOjixIPIeQWUZKWg6flclVQ20WCDDNA1XlI
yZcaMP/BJDyCWIsHqLoRLyb6GSI4zNHhrWs8t4+6q8Pu8LlIC8hVwyTOY0QOKRsi40GC6ll72s4O
7AgGZa+eJ2ErMqLpPmBkFUnrOZKxdfI8jX1oexnxJlHzKiOrNBEGetrgRxFx00BjuowBJlgxB2Fb
LMsz8KAZZwBfGTZB2fGrMG7kPFu7k4sSKhZbqQc/zvOTBZeMu5aQ8CeV3I9YXEeyfLwgIQymjv+W
+0OWTD4I3zt9DzDDX7ohFgZ7m+fb/5sDOEtwBd0Wm06RjjMpRmYzEHNOCQc7H8VJ8YVyiJ4dwEyR
TBy82nEERMT3SN251oR5dwtEAdiR0wQnhX2YwjOEnk9yT2M41u81gXqFJJdawUB7q8G5ZTVi9FPW
tLGBDosd0EaYmUFOpIdqTiwZuUh/iyNEP7G6IKQMPx5dR2cS+Bf6TUrvcnBRCrv7bBNj22wR2dAk
+KZmUnRRe9KXho97+Z4pIIB0D2dUXWkQ8D+mO2Pb8fg9+rnxlVwEdes0/XmbQwx2C7WHtpdH+ELp
SRBDI2TjI7JwmDUVchV0oxbdCWGMTY+OBirdI4kJarjSY8JMVQhODBRFN9B2aojO4Ei2Zq3NbKaE
II/6z4g8r9+fA/tK81IKWuSvym+mBO4M50bpaAFVq1/ikdXnRFsVZrOwkK8i1Kn0sJzQtia8j+DU
7eAE6G83m8YMoe72wZ6dzfZSYrvv8XO8blu0dt/pb5jB4eq9lzWQ4QK9/g9NGtveAzjg9+DXpi9o
fW+jDkdiXiDE0zt1O3GRnselYYdBXpp+gPDuy6nAg5Gq9htOl4SrmLjco50RhcKURqGm9WDaKRMy
/brxAQ6rDcRz4wFo7RZfb+vW+zePphp/N7OQ17vlV2YFGGv29mSXi7/Ng86h0u9zvvl9Ex9SKyV5
EJzz/kI6KmJSO7Op2ETiUqwgFmoSHmUB6rAjinw/XaNGz3fD3jFYsu3VwTHp2bZEZ9inmjMCXU5k
CjUOtOkkuFutwYUg8l87ztWaEF7zpQGYDymvEGwfEBKkk3zlMjHcxOeD7GCVxKJkAzs2bl8mTCE5
YCN8tm8kSq8dpKcRzU/uHolUADxpQLKfnFSdawICAEFkt9pwkJDAhXTMj74yuBLhlpgWXhjTpH9R
s3bXvI++HuGeDjsu6G2SfA0u9URarr/K3QJMsY+CeGjzCT7+kabNM7I+iJzY3IXgkR/h7NnEwecI
aFc9L5Kfgeqif67t2kSVhxk5TdIkZtEVFFlSmUciJi4uPeUCgMfiliUEBsT0ZVTyMaXTyK/hPuJw
6kEkpgDXpH1a5YTl8PdkUH5UUiaRDNVvxA3ajoVXczxf6M5XcEaEt/CCK5OdpmYNTsyYPP51K8vZ
/NArT1VGaAzuzp3mwckP3BQmLI6Cpbf8K1yK0htKlG9jSRnII7HycFsUvGT6vwllyO2Fa9EbeCae
ZP7VMAHi7Nqj0e+vKswqKS/rN81RiqEIeIqmpKFBCYcJWysUNaAS5gfq0Sdz7Vzcm3uwd/YNLg+V
ZMqnF6bpiIewZrZfsZj1rrkGYtb3tGfcNaJDskMrhWll4EqxP2aAiEvVq+4TZjxSn2IqoccMBp7E
XdOhtKEBRLVMdUt3YEh0KM9IF0TjC9Up/PopXLGN0A6RiEZYdNHbmJch0q7c4h4Qmpw+zv5gF00M
Qr+SNrwzICQWlVwIRPafLC9NT0ShqjWVaZEl02IHZBCpFWD5JI6MYDeN7dUAfEEIDcVRQozxm5rK
i46PGxsHOpIRYOn7D4dl/hu3mE/EiAx4Vk84JZq3pjLBionZW64Q9eJioBE6ZeqvTCKn+LpydvwS
RWJqrh3rnBd0d28iLZj+mwrLdwmcg8vPV7z4zGbZDFaPjJ9zJuoQcxiY18Ea8hc/d+gJG5g2msG6
pDgtcsvKanMcpfavLxkN/lKQkfrUGCDkalzBg/qlEDrodWTRD9pm0MdBZFwN6kw2QYXs4RR+Ez2Y
G/VS0Juq2xje+MUzI0kaVD0VhakXhAnEcSOGUHr9mssm4xju9Crr7ygy+S9HvfwNRIKQcjQl6kUH
9P9EfVgo3TG/wEcTf5Z+I7xqTWo1WUZU1eCLt9Ex2NEerwqXPtsDrpuaxcXAE2IEoZVrRTET74Lr
h+aNMqYuw4nOfzrt2UD+j1fW1JI/j4Vc0q6v8o60IChoET4AWVJ3UtYf+ZbpWWNuL65gLEJ425Wq
ocrBgEcoEHjsxr+DrQXQW5DLmZYyFQT6OFrSeudyA+elMjqxYkDFOfL3NL5BY1wkoEI1FEvE5BQQ
pCfRV4uorP69ySsvU2bcCTW37eXzEirr0BHjIo7bpB5yNqUEqnXSSjnMUIEzy8p1EMckBoLfb+Uw
73lnRaDIqGC9JVwIb5/ocPcD7MSoA9VT4NFfAVWusInRQC2QBK1RaZyOLe/lKqWuWINW0xxK5qGK
yNPWfiHHTRpbMdQSTKSCniWdyl7kMDURsbJYLIAWH0vEYySmTIANpPCopY/JQwOa9WbYsxblC2+H
5biwuzMTqR/KeWzp2KqqmQtaFSLtLAzRY4fVl2YH+WrLoS/g6b6IiGmeTkAfiU1fRo3f/kEiiai7
RklU40VV8svvo/cII18nnuZCf2tIxEYeselMNG3m/egkKVAn7g+XsGZUUGFyHIdbgjrfJyAVJNRh
A0nACXXBKDEYvIbmwhJNFjNDtWpFeqQp4fIWnaJrvB96CqMo8pLfkPmr1YFFItaXqAkVr8gLAS7O
+EZ1P8g03d3agf8hqy//1hFMg8kPvIZgLGxqylqSl2rT2kBAeAzu0YOcELCOErJLL777+LZ7Ub6n
VEQ2gsoWw4tpG7Ky/Enc71F/ncbp2u5MXrCOeQIpWfmgThmHRSetgiutGDXBLupNZK6Af3MoeKty
BDar24J8CDtRcSxwPegEV1K+N2VWovY+GZporDCCQTeD6Ek2VgCHEc4bz66ZIJo9yNmeM6kVlSFo
IDogPVK7ZLEwYEb/sQfE9toq0s+LA+RUEv87dHQlrHDJtCAavYjCaWXJMmj+wE8A0OQb/KHmlNCm
+UexnpWiuSJdJ5pq9CVMtM0QhhRkPXD0skm4AEas9ITCE1d26QXsFBC48qzvN0EeQMIo/1AojHzy
U/VJR8rA+bNHl0SaUfchIArF9iqMYYcMNSspYRAxbQvpeBVuUmUCH6tGVYhLrpAfhWa7MyVi3f1s
yQEAXnMWljA3vTI/Ya+YVqlFWTX8jpGfnFy1wAg8lYNHEYa8Xx7r3GMgQUKvVonsN1v/6sqQiT+Z
uNXm9nJNlpxGtksDF0jIUTfW64hfrF6ui7VGFgcD6jSjwq9HZ81Bxq4i44Xiw6Dk0Q+9mxaEyFAE
cOm/gDRwAcLxZ1jjNxlAy/nfdZ805uAU1PpZoK+J5SbjFUWEf82r8G+Z+LBeNozVmBFoc15TU3Le
xNb8C2F/p4U8L0LP3L0nknsXyDpHW2RnlL6Cs/wBgohUl7j7DYaYIXRDkoWr1sFEQ559AHI+0u9D
5RWTpvb9VP3MyEUFX25zhX7l/aB65pTnaja6w9Rn3tk+WaEdotBrb++9zfzde7BReUr6ciWxUAPh
i3lfrOn7a9Y706w5fjAC4sVQACb29p5w5plZc2xjLoQ/04hEFIr2LuR9jQ9CEBWZmaJfbbNMNU0R
BVwJsjaaV2q+RVaR46pWUKacWO8l+Sa9dk8A6VzVSWLeJlQs6xgRwRJ2L+ZrOvYUZhdWqSed6B3I
43nUuRkkipgGYgw7lT1UPzpDUlSL6uXV8YuPXEEH5EzbI8smHdIKP+W8dQUW3fpyKlScYiejM6FN
SzID9hIdMIgT5ip8UJWT9pfIFBxi59IgZjpAJN5/JVf4FsNBP2lVnWMbRh077WUDblRaITQCZOkV
f9tEU2ZQIknfYwCrfsVhjIqGolzSGs65GTTfBiFb2XwvVwmp2aXAQWg2Ht5cY5YUoYFMgTChlUm8
rN54rKiMVroKyBVA0hPJ4F8R+KK9zn+T4t5SrYDAB0Y7oBbf8tTBDicD1JlprjRVZui+MFGCuRJU
yPKOYgUqGfC+2MOPVR6vWEdh7xwxs4GJz6nSNxffX8DXrr3Dnz7/xe9IzHPTbwY8Nr3VU2anQPjB
7OEwmugOilWSgSX6RsyCSExt63EYe3mtC/ibI1JEiTt+JjXUsJ/JM5HoaJ5jWrTmABtgTsKnsHRx
Z/KOVi0O7DHQPIJCFrPap367AKf46jSHinz4aoSoAAT1xTPpOJsNn13gvxrCzsEbJ/7hQKhFU9ES
0r3Wo7uGkMazaGRfvrfvA0pT6HZT0SYuUAmWFsHOBCDyjisq01L27QC1lcBtTTRVyPBucG35SOAp
Cr6OA/mo0mQdxreh2v9ajjr/pGlw5Dw0sIQolXuf9AZ0LXuruRlbRQ/gCUrINvBBMIyNbo1Ty2Da
P7lOdU23g03/+gv1g/V+MK13+lXAA74n91eXrkIuVi9r6bwrDBA042MWktVoFUmapYSOhzLSi3RJ
/DJ0d3rqBKbM5zZs61bQs42fp9OK3Ave2JivfOgt5E+AyHZptFnOybQnK6DwDsmtstkO8Bu2B/iW
adTW62yjsXBf7KxS/mjzcIBdVfy24J4HY3h1enUMm8vqssOjaUSBVPA2f+tkTaejgx4Zl4+6TFrz
nhAHdiVmX69IYToUeQBE3GP0KBvIwPiL2Y/QlHb/kpdsmCg/4qfc6D/2qv7hbV3PVt36DGrZyd5i
bec7un2jW9Csoqm6gRiL7MnPx12j7eV2RjNS/rJfqyE6V4s+SWm8ctvdql9MAF5S3JxbugKAt0nx
t9F2RPaNej/oRwLWverOnAXpJfMI3JsHvs5i9o/zV9JMyzTcgRegUgeA07FrlBC09AuQgz7cGhls
ChY5pe5Uh0kHaRW1kn6Js3VE955boXTbX5wYKEG45KIyN1SY95XVN+/0UjNBYMuqIyMEd320wB7b
yeIYsSgTRDEIVPu7CcWKCyK56Oqto7aP5HTYADMGmaYOD2pTsdcL4kZ2MkGev0+TE5I5mN8nJiHF
RDYNROIZqcYMt7tdq4HfPaHO4w+RPCfYynPxLYgrY5TFlsffjML+TiVIQwBJLdqFRtF7OnuCTMYX
II7XP7ftYhddoZlVjNvbroy2UPxI4gaXFpx/PzmbPjW9J9GJU+kVedW/03VJh4NxqZjpY4tRSgFg
kKDo7zkDLwbarOngwlUvQV/oiXXeWzp+Ogarzcmuw45qEKNQG5hI9QrT3LuBqwCiAepYx5NdFO6e
5NV8Dqp7Arx6yhMII2HaB9SGbOY2yHkuDnnF2tnBnGYssuMNlBIh/Ivba5Cb5IzaA9VlK7gyLukA
wlnsU3zmvXGJRBx6ibZZQfWLBKxlFSS7sIphmqidjYoEedD1awCkPnNm/RG3OXirb9+uLBD+vscU
tUahGUdNrhGhMTZqZVMsoG+bo9IgB0JqLG4yq/NuEGW0o86wnb34NiYw05ChNwlgZYgqJ9auauaI
jSEK40HzVA8EngkNAgiRgET0zYA3bDQOnZ7gIykAEe6iAH7dL9r9Gt6R7nCGUZGWd1jb+QxsEDQG
2jm4QpmsYc/PHlNlqnX3M28OnpCnmDrWpm1cE6I6BqGbkHdpbal3j7tvPXs4K6akEY4L9Id/M2A6
UAT0BSzXb8FO3lNCZjsn69860RNPA2eYBnhCO6Q1Eemou+vxg4K2FJk/3QeDyMo2LgB9hD3PVj4b
N+CMl9GoErz9ZRQ1ygezOrxsd84M3RHjWKoSnxLbjAlzAd8NDqxzTT7o8fzwC24CigdzZuXWECue
dTcTCrbyTuLgXvwDkDA5eIKaQcNUHDBZJ+VPdt8eQf+nVvTeA7w7/s5EeWT77lZos2949TpoBO2V
5npyc+qrWxdKMXO34saadkBl0dcqbp1R9Mp5Vkb1CUB5nCIEPd6toiJo7pj9YBdL5uuuwI5pc88Z
WgIR0/p4O+sJdXltzB4MwuOwd7CfCD8Bvzaw3QUktQqgI79CWOhT2KO9aAZ5B9XMH1DDGqV0WAO0
LE8W1DfvlEGp1X8Ti1r3xhX5oCe9HZFMd5l4Y/Q/lG1IsJTBRf/a31/4PPBCzHh91CY2HD76mluz
HzRAmpSetKZKfZCj4xOTOVNh/EcuI7Nfs+v4Quq8u5K1DzpMSGugef6hXvOWTMet20E5FvPKf4Oy
FIi7rRJNerz5m+kxEJKVSd8kri9IlKv26e/VZVLIhtypGWyghigb8XZphw/yYZrIlaEsjML5/QAj
UNurTetQpwhVnr0aRbUn4fU6Q0GO0Q/2dvEC6RdxLMTYTwpCUSQ7cLEEJPO5CD19f78oCsqZfFNG
Hf7Yx212sbUvtLM/vZm3mzw1f+a4MV7JY2f1Jyfol/vu5IBIJsSO4Ox/ENh6AZO0TE3SgCltYRJJ
EtAZYotYrU4F+e5GmLN7i+aWkgKQxkgVWNHCtDtiQqCt9vMNK/LPBA+NXx4K3z2j8KbY45xtM0Ez
e1KIjfVERXp4aRuPvICgvtfonK+EHApft7M7+2sllzIAtmDifwaehweVbj68W/5GyMmlFLajprsd
qRhzpawsRTO0R6iFJAtB4Xwk+KKPXB9uN9xujVWG7GygQ4NnEG1XQyn++UJKC/PFBD7L07rBQZug
UtY/72DDwGmVEgpaQXjrqwOdhOk6iz2uraUK5cGDdrTwX7we74mTptEdRwT9XrMT2v46es3QkoHY
yl+okkReuR6c6N8HRBFXbjPvEG0pgqYxXCDUo1vDbVsHhtg7NUJ06BnMB0hK847GQGP8oKNf1Gh7
H5fiBt9r3c3PjqK+MmENjXlYjSmkLnA0aQdB1pBEhVHxUbdnCPE6HzRHh7kaf69kk6TrwEMzc4mu
Puicuk3GnbStHsHtUnLLQiD24TWo9t4J0Za0Uo/In5ScJ2nuGJIGs1ZhURmA5IILx/Tm8TfCoRgw
xhA4ZnOTGdxuxKXoS9gPHhQ0RhSoq/5BuAuVmh25uxcYVJKXAXPL0takBQ4AJxZ8shkJkUIjnkYX
yo7CBgqVJ1XWPA0lb59TXiXshDrUn9yd/spHy0/aVoi6T+cgPczeAmzTQtM+jQSyN6M589Fl6gJW
kqYNfKJwZkAPk4EKjSHtvTg0+TnI+FMIKdRhFTmfzVRxEvIgSPKeyYGw8d/prTnz3YzWzXgwzwhF
IehF+lJl7fFtpLzOLzbxxaCRzZwrJ6zlVswRPZvRxfVouzd7L0pFKOVgK+tcPWgKlnTCGqgjtkJx
szjnZh/iUtPaLO9OMT7Zjah2Mjtgbi2zEaFvbNaQqNpQx7qMHlF7co6r3zLTya5tgkY22Rm/Be1g
e4cOU/OBunvNLccnG/WalkmPNyKLlFwn9WErqvOdPgfehxQUX7MH+f0e5i72ZnK2XsE7vlyM2c1s
Zfd5KzpPd8vnDgnBOtEqhtS+0+DIrYSt1F/Trd9wOxengXrYby0ozx92Z/CRpNZ/JJ3ZktrMEoSf
iAiQQMCtdoHYGbYbYmBASCwS+/L0/hKHz7H9j2dASN3VVVlZmZLHOU2yLueFd5OIMi9N5EIqkmhz
YEiEZjkih7VhLbHfQOF2n0HDed7/eM2Wk/efRx8ZjNrHOQ3fbrOVdS2Tz1TZh9at9fDe7m1aRACE
pV4VRGBNq9y8B5qwtjjJ/m7RG4uALagSa3E3v42JxeRxHbWpOzTH9YQLpO9YJwnbTxgCRWrnhjYQ
+xEIITa8ericSFWYNIhfgPNI+GYkNRORrARwyy/26uVvcjm5oMprpG4vRSXQd9zA88F1jzYMUsY1
2LKQBrv/NZw4cKT3/Z3NeUHchwQXvjkX8ARG7/nRk4VDOlQZaXhHDo/rpDzhTAk4g2FeIxSJZQbi
vmwk2MjtJ47CCAj4eOICn727R6aZ5VWLQUZcADWpyQICdHf+rm0NfiFB26Eh1a7S3ZCXBVk4HaBG
916WChPx5NnC1AWVdYw0mJO5kepaCBiw338rs/wXgSpcVDggpdwChO+/t+dJY6DuW5l4c53ct6iB
n7ippd7x98KtBW8HMGAXEY1HrPIvKqraFb7SVomVQAGZciWD4885wPeH2mTFEcqmeLXh18Llg1j5
pICpT/npEdWzf+2qCvxv7Qt95hewzZNFiOpgXKX8F/wKyDxEkO/R9fPAKgsGOaytPWrclJRP6h+a
4XQ22qn3JMPQGYI4tXcKm96N2VHGg0+26jJSe+5oApniaFeeRC8WpZWS5tCGrIgLp29BwuLsNjsW
gzQa+2qikoL1yVd4HJ3Lnz3nRdOjRv46WFkEriZt7UaM+xQcJkRGA3G/VEzpjL0hJw592k02Uqnh
G/RtyHJT/NXZ1zciSQWFP5iLteDqmsE5VjdAFIcDBx6Ij7qpEMZ1Gom1wc3lBnMQQouSA1OuQpud
vNPBz+/iLqhQO/J1Eqfve6ODBgrG8fj4qmk2h0cuUnu3atPvdO5Vj2BF1U5DG7FVW8ZQdwbW4wTi
oboklFF8ZljsIij86Hw00A2Vyd4HxY+ze/WvPtMu7gfLvQdfW/oS6kQMk89A5sG/EOAJlAX3ktSN
fOVm33003BvwJNTVnj7p476cNLq7zzWN2LN7dufdODNwMnLO0aELu8Tk9ly8Gg1/5BWiKn2eeT1a
esdV4o7UaH2HzyktRtqMu86OWUHtBxdJq1PAALBDLHVhMzhFS5D/gRbtTgPOfuHcfvLRJTh+G7ca
3x45tAcZUP15+zWGzk36ug1mUmvB3T2jL5NH5ZnZMglcyV8DHQC9lKmOb3AYXIJLy2CsFnWFgC7k
NWxyVeg/OzVesggyRqEPnq4DL7XY8N9+xWkGedRAuIYDh08nj5MGFFJwlk0KbMrUEzqVD1mjev+X
FwRCjqQHko9Wbw/nbo/eqf4Ui87AS7zelYJlJZa/q+Y6Xu08qIXFHEkZog0r/wxuaraznnHmyCuz
77RXMATwwXy9BZUycReojyYM5DB4MaSLFRtwlv6St4AlXQupF/dBZMIow22ylw+WqLjWuuUoje/r
UucI/3rbGJUWycWtB9aswt3bhWUm9/P45dQDZqK01uzKMAKhqHWtkp0orYMwgwdKDdRvib074ZVB
VSTUsUHIJzvCYY1GHh5oUR+6BlOEib1Sz3EM/dBscUJ7rwFriARsgp1L7wqd48qduUOITTpF+xSm
QWVY66JkDEBDO71bw6RMdjjclcFHdqUMF8UEZ3oH+y6CfKLC1XpMyirfEEdBHYAcI4mjXHyp2sFt
X3gbMx04aPbe4FV7OhQpQrSQRyC7ga4ExuI9rLtPCAF7Gt4MZpPYSYFRltJ0h93JNhywBMur1GfZ
Ro1uMmoMYW1Gz/ZWjIAJw0ftOqdYbdlbusVv5k7XPEByM2UYUDLYwsEd4EfTCBeIRYC8K0ytKaDA
jqB5DErDDGNFNZnk15oHUGtU5ikJq27KAsVPFbppDMxRFwAurogYuJDyt5DaD5YUqFQgIPU/oCfg
ZufvyclXNFvU/ziCjB+CamcHCo4Yfeac2/c2u3Fn73uMgAfFBjX0zr29Q2RODeVKH62AzDlV3eO0
0s8hIQTF+lngf/XA32k3/vbRaUFxy6Xef4j2vwf0XhAHgqGDgfQL/Fu98WJ9p38CklHjEAxvaNEf
Mo67z18Zgh0NRfVBxQFd5bK0/oR7uHCVsLLKyQLTFptjWuBJEmRQvaCEy19pnHfSVnO6HxCu0IRe
7TfWnKhtI5Sm3bfvADQCpkOwCajmKH8P/gN01EdOq2jDCHrQuPQ+THaD/RBpy9G7V6eUkO6W0TdM
xjxObYBD9zQFzoI/rakrD5OHbDUEcxsOz2i6oMTt1oaUt/jEinGsyC8fTLZtw62OsxVx+wc8Mzg/
HaSN18H0Bk0+j97+1LvHTzebIDsCF+ZkL0fVXjF5+vLeNAcIIh9B1AreN+lYfYBKNNHodw80qptw
Yp9bUEi554mmz5l04kEnYelEJmf0LRdgfaYj8erWUTZODE0qzw+TZc9aKypKoPbhlRakijcvechs
48VAJzHKp4adfoIk2sfVXja5eKAUtIDtNRmi/WglpLOMP6JHtYF33D+762ef6J9yVPVJc+00/gz4
5tKkX/o5tC2EViYG7OJ1QSAPOGiMaKqjipftSXC64NhAfIqfTnkoBEwCm4pNuoQanmb8iGkgbnoO
UGSPK+17wtEkqfE7kVEDGS9nqosGG75D5nOcHwQRfjHPuCxaZPzFNza/nHPMHe52s3bZrXiodhDM
E5Qrfg33FTwj0wic1tnv7v8qDaf76x2Qu/ggqmBAKsoxjbB/u2yFUdfqiS7L0/K6N6c19fjoB5v+
Zg8mU+6Ku0apjyjDQwPTL+dkg4Om47tf6zxaabSESTWrvx0S8rvpoBDH76gBX9/+rrsH+AgMH45V
gnKPt2Sbxi/OX//j8UfXQWQ8cIY8dpj0G45vhnYYcIBny4SAOiRj1vw3e0gApxNAbDT3nBiSFWEg
EjoPKEjMDum23xB9ZvSFIlnliD33Wievm4NH0HbtPRG9qc7QJ4q9OaxyTgy/hEgkCT2E1uGxQ+NA
dcXdDZhJHm6WJbr4zI3amziJPgGFIT0ihmTmc4Ty5gxWTKdv/6O7YalWKUIQ40tYUaVVEN3vwruR
4iY3oK4HR4B+xrhaRJwaq7gbHztSFN0AIQ91oo2Zx2RtQTSJhwE3Q/3jHj18XKhBj8EEOKx4+7Mb
8LbxWuVpACWlwSgbcsKKpyLFrugLqSV1i1byQVcvSdOE44yDF/R/cdjRfWUwyAQLltXWAs419bC6
R7gMBkNtcGIL6d163ZfIwMM5cEeWcNO47f18VmULqi5F8I8wwPdyc+f42orVUF+p+tY07Wr1FXpU
SK5Te6vIgWAMSVfz0I1I6Azq5kOerE5avZD+FFNGEY5H3uvRVAHisjVuAkNYcxkW9C9gYPl503Jy
aBrTuDm4ECvIKtHIIohw69tIvW0UGllDtGp6vRV/B9wmCK5vsD4DG9/RDjMhwCkIkw0ZPSLjYwUw
BEVLGYubzXBqx7YzYvyJLPQ1rP8QEU6hnNnuvtBMVHa0/BKIuA82NxkPioba5iA27iWxi7DaJ6KA
InkgoJJSSAjREXATiYvGXFif+rR603rII+NikgHivoRAAV76M6d8oIDgZOMmwZ/UXRIVk6aJDll8
EMhSN/Uyz4nnssHSzr2E+hdZB1BrEGiIJS+e9oVeF4MxTAmQ+mN+Q66O4ORj9LJowqkEhWGhkRpm
e/Cu0izHjETp+9xmM2UIQjLER1DBmUUT7CsZb6Ecs1eMcJwXKfk4LF1OcGAuVRINEMIUjjDAAt03
Bc+rz5YjSEk167eLshDzZaOvODS8Lod55RBtMQlrfTz75ZktxL1LDBu1aoH85L64RmcZUnXHNFfw
BmiZNEvkunBCcF/xoN8X6GFF/U3NyyBH4JW5PIEPMWAzVMOQp96/UNwEhzZdQrYubntMGSbgyAQb
dj/tac403XIizZDnw/+Guo0aGahMlxSXgm9WPeTn6HOWsRgBzFGtwOORmXvJ8elPgDjxnjwswPrG
pGCdGS2mCRgLgm/QEs2mBkJP75P+NgdAXN6S3LYWUtST01WpVxh2nc6+DYwkxty9VWfQpF/y6zAt
zQj1EbGulNaAmA0SH9mcQPxjlQm526I7L/0gOMhozxx9pmsQRIKk2JY121+lLylkkbbooMBJlbDD
H2p12J8DLcA9ic+IHDl4VtIHubc039NwIHEmQHwzZhcGgiRkG61uiST8Zb99n1QJv2z3lP78Srkb
rkw4vj/6q2sgFKGOwixIr37lizuEHcpt7drQx++4VcFZHVbEeUH3PhAr6lRiuEp0gBU3VqUZ4QDi
b236mVZ54GckL7um0326D68u/S+2IvJvFCmmU3rTKmktCfW+yRHP+G5h9m40U2z/PskHM9pPCcx0
d/+h99yAe3UYv8aiFHwgXmjG/7knqbcSjLt3DMlF+FE7ayJAH1xY04yowlamY8JJNGSeNOq2WMg/
91Hev/cp3uzz/Mmz6nw4+6A7bklC6HnBg0FM4e3S0mRBPqC2qeJJnOPLXn3ZhQRdFli78exkYBV1
J28CwqaVYDb4G5Djo4aD4Mfs1Aewra2tupscWub6ODnwBNz635tnVKMnd/8K3xyZ3i756tfxoCXJ
dWxANgVLKNFSkVnpZOK2O2BF3KItC5FEhMoJJYqTv2q2G5MHAQfF42b3ZaKKeQ92I8oR6lv/xuJw
7z9VL5vd+vtj6z6pJcG+2zwweU9f0b9jCkEqXfUoT2jI0UhB7T+goVYH2zqgGum9+U4tmndg/chg
T5Ls6A9FMEWlgvJkYaKLwkFRDgC9KGk66XfiNu/WfWaBVA/0YJhQFjHP1GBGeXwtwfulDqNfCJh1
ovZRhGI7XVAwgcXlm28/G9fWqoJw9mGaIO3qz2eF4RL0GDlPaHNCR4YpjaAK0y50HffhCgf5qU7f
jY7ttdoaUzLGJZ4ah9VuldEzhGgfvf/4o7GzY4xTqPU26w0HMccOyD7AzgF08sS6zVhPj9EBukiV
DiRKmxxoEOqIMqQnG47CnW8PYyY+kOEFz2i4h1XTqQzhDjCaPOeMKXXMQWynLEUdXdiHpmTLzCPJ
o6UEnqLjusHJt1udwr4C3Z5KDEjGNTaQ5cK0nWKRRiyi989ADOp0ciBAAdWysaCpOQ2/4nXJKeeK
x//Z4UUA4/xEzU+6p3E4UQY0aCA5vwXMLhhg4qIKh6RfxWw1J00wxIgGRDsHKoQ3qkp15jOl+2KE
r7/+Ku74cGQYvWQ0HQiTRivjT5w8PAjmtnA6MIHWe/YwmHI5iJF585gDUwOOeKQQtUmI6gMN8Fk6
eNmSU8YteR/aFEhukin2euopZb0xhcLmmxxoey3uFp7PmqcWRfmr/MBgK1zbEjjDe7KAPdyrAzNc
iATmLJ+kyD09sF16b4s47QI6rlGQchOs26i0vUeGcox42ZKhk9aTOO9CeRBgROpvhPdBgAoUcoj5
KrnZ+TQP37BNoHgLBs3RaKv1kWP0j+1SaDHuiZLU8Cwv6H49QnbR3/egnQ8KOSgQ47H6HeYY/95M
+9PY5GGmsP135k9E+8ZWt4Q9p8jiqED3adMrpNdp6NajCmLbENZx3GSetDmuEBz5VxyqkET5w+cM
whW0llCA1JujizAR0QA2oxrpecVhEuBTdbOfbHPY3JkMq2EphiLTxS+FkL3hnGfcz2JcmhmEaJG3
GVEH8yPPJHfT0lt9CaM82SXHobic7y+DHswBjrg2+JNIQE8db9Lb7ErEZscn4AoUv/DcRTB91l2j
9dx+h+w5asSUXvDMpE+cM4+4IIH+Pzah3+ssnE/KdBqrSfStJ49OxfbbgeRIR4aSvVNeAAaguaqv
OM0QVST00pnqIgLAvgQ/ZyzvHaRTFBHHWPsRKe9bpMkw9DTx1asyFQxIjYzpr/o8ii1Sl/pE/2XQ
z2SuAEzQTHWiWy2jVW5ZA3xrB++WiX2z/ERP69u8hJxyg5hd4olrRezwR21iSCpJ0JePB3jgc28g
I9yh8B4iBNCIWjOOQRLi1pH5rQ/4vXI69VISRHyxfsI6BhITBbN37JTANilBIsIWqacydDDgLkUq
8K7qT6MvdLSO0VNKWlalprXc17ARMx07PrTVmNlHjd7DO0YKecr7ry551TIu2psdQicU3pFmitfK
eJv8n9OxY/VSrK0KnlpnH6PHbcX5bEfG92X6+TJfg1FPAtbUdw/ePghjLPOWFwaNKlSRYHRzFGgx
sO+WgnpQTHbdq+uMGMipMAe1N+j/HCMZqhxjo1fvlHvXGbU2FvOUiWbwYZr5NTQ7ryHUp1+6Scud
/RnIfPhC5S0b4lN4oysKzUizSVhmhdjSB0I13/0rkDDON6Vv/aE0g86I4rOAblBGsOiUAs3qN7sa
z9foIkwjodoJOTkNYUbnSP/CtAXGLTcPWtWYC9NeF+ItHijJOKg8Pk/RmtCsFwQP134hE9JuESwK
jYMmpN6dKTNOgCGXsTpyyRBdHwx2srJ5pctUryKmTfrT6D8YddeclzGHB5V0MF6b4p3eFQ5T8spP
+wCGgYQQvmoBucZlSjKqepMSCeMtMJ4f/Dq6+psuNMWGRPNccAOYXsTnKRxSCXIuqWPw38Pr7DI0
B3yJX6d77JNp+Yhoogp6GSL9Hd6cy/AV3JwfenNBA6sfKXiCfAW5f2qNXh3GKm0GcAVKGDZ5qkZq
lKua329LsUO+OVIUlS59BSQAeREU41ulluF3DfcGRN1Vq68SpPGV5seLdqhg/VN4nQu+wnNkruVe
UKfTiedxQIKkJaGyV2ZPC/ja3Gs1t+DiwFSD4QBIpnuY/AypJEnz6UxGYx3MKrnVd0an+O5RdAqx
U/kINUxY99JXhbdEywx9/Ag8iTZ/1QZB073S88Z++o/iGSjrfyzUM069EgcZu9Hj3C22VapCjnHw
Ko2LBfOu1//QSJWFutrNOJytabUewN/3kXB4mr28I+QL6Ah0T6hxeZ81GHMaBWiaKPtASoIFRNko
+sO+hdAUcdhVHa5EQ8jJkCUG962hJIe2ZZ9/RdEJBhckLPFLyd6oRwzIxwatPtkLiROvCL+HbUV+
9TW+JN5zhitAibIOPb01g22GGByigw2nmnDO6ODRrJTGfmpUGrtOtSvzIeV+L1+ieP9f7EWo1Fuo
onwQ47+c8SZnh+inJyjCbA39Uu9uD19NQIY+nwACbT5tF3YKWRUJrKppLeYvYNKhUPm+GiRKkgu9
HTno98DIbWockg8erJ4wUx+SzMR3wx6kfjo6dZjaokmigbBnmCBqm+r/zGj9H2OSovdE2YuOmY97
78rbApBCV5Z/wYvekwpG/8mxCJ6zHzBs3vm/4/VhsJ1l1lGNQ8ws+UUuK562anBhMf/JzCSu2I9h
Ul24UOPo/Y4hqvAjb2/1Edvj60avJkiTL4obC8/pS0IJ1kPdHcEEoj2JRXQfyBqH0p7cSyMgqum5
fEj7nHI8MlWU6cpkHEqq8RoTWrZOY3FIZLShFnLFrfu3sbqpjZYAHd1IfXjls8LbjrhBvxEb6NbD
wn93q0xB6RckJbbgl+4gopymVAQRrD7M/yCIw0RfhRPz6F0DEwKx/ku4Eb+Id6Izsn15hfFmzI1E
CYszDvJNc4Xnffqy7z8ZWhgrxU3SdA+a6fR6ZgEoxApAxG6J8LjRKKoI1iwVEI/9Rn+TYTLFZMil
tGdnT5bC+jTi793PvCtPidZtBzrpo+CysOTRLhpL4gO8m2XG6vuyKTTOKhiXWZ7BbQ/n/AR+X5ni
TcR73b9lL4xqyFr10CDthC6I+7IGU1fm9AHsMjkO4aLvHqz2Mk1U6CQldFXunTdOcMfFhwvMOWQw
QxnJ7gcTQujPwvyF0W9AmpZ+1bUAlTA7BhB8YZh248ibYh0dlnFnTIKza3boGLP/JUD0jXohLprc
Ji3VIYoawjkrzmuiVF+nPXhsBOe6TScrXnI0n7w64FtoEeznT9e7U3cfo7kJ7nv3b0yHX8JqtFFs
Et5DDUBXnKFdLX3Ox7AMJrt4QTOnJQ5DBx6aHJ4jaNlwVT6kFjcSCh2SVrQ58nzx3t47uebFzx1z
xfNMCNX63Lrkofg9CMphLUyXnfvFxUI04zyvdaw4oUFINZ7hDnmPb5M350mZdLziGT5pBRUD51dL
R754KYgaLt1y5lrYFnjHDdzsD1lUDkIKV/7DNFyNQTnOgnP3+Qlu7ObwE7MhaHtmo+Ni5x9/aO4j
AfdTJqEdHYnFcpME8xX+y/VytNwwkHwRDOPG+DMs94nPPyBVKxGCadjvUh9IEJ8gJOAAictzTMTn
++8Q9s6H8zXdc2HEiO/q1rnBafBoL/vnHzEmVyeWfm16dsro3zIyloRPDyc4Rt5tk6OV3mKT85GT
SXFg8IZIsjjCWPuy+mByOI3N4y8fpg0X2UL3uDlLNnL1HFZi0SeECgIYJoxwNUkmtebZxO060RUY
HAiEFZS0GMSgpdRmMyQDJlrSxMk7lxRdiWOHe0K20gUr42lB2lul+IknHFVMF7YrZfu+gD7AbJoK
6yoKk3WndHE4W7PpJbT6ZLWCfQX7DDfxjZ6qF4PUEru+yG8QNWJBzZom/6pMjfJ1zRPQ/iKqBYgh
aCCPil3WobDpAqh+/UZ0ztq6qwZyBYIjUYyBM8/dwkLYPb2dnP88uxzsDP7voSqytu1dHu4KF1Yp
wAcXQyPzZl+Z4JMqA8J514H1qxPpNP8ofX2zi8p+c3HxKg5JKzwsKtRlWAlwMGCNyrnmyocNTYYh
56C04xowwJzcEJAQXiZLlSmSeY1C8Y8LFZWaf8XvlhRtD+1N3PZTyUm5vVbGJiIWLRq0S/mgZA2S
yHrZxSrbVjHQQclus3nOaf7xpjT6GDSA2olxhFRMwOvhJrP9kZ4P6LS1lhAQq4SE9fw0hHPyfSXp
ZFrg4rC2e7K3Emekwk7+hMje5C+H5QIUrfQTvHXv3DP3DfC3uHEIsvFhwGDKuuNOnTtvslE6e+4m
IzkOoJeBp3i3FWk0S0t9YrkgAr5jwQtQ3t8Y+JZyP5Vm7YPPikWnK10xwUVWraGN6HMll5HX1KvN
XVv2m1ONyXA2MrxmW+NLeMJfsk/XZRnXf8iJgP/eJ4qcAy0qL4O0QRr7aakNQOiiI9lOqm75jwyS
OL10HnX7Dj7HG4k2coOO1iQcwDB+ObuJqUVShbKmVcOS47/YY851zuXu7f5utYxvunojymfm4prb
fToA9A5niOnpWz9OFRwDggRvbnYefEp53L4KzINvlNgLPJOI5L3liHB1wIsJkwbIZywxDrEtvDfi
X/fuZiTCVxdGik+bMrGfd7xT7n4aGevS4lskRZffrCvnJTN4rw/b8t3mLd5/OzS8M49rAxhY6ZNX
PGYs8gfTmHUviT8B7YyTXaJv+vSfs6ouoPJ003Haf3IORc0BXBh6fU8/pQakgg/2UW3QXDCmAhjG
oETpB07wkXmfm3Ne16ptysHa2Td60AMv9n1dvfOj9QHrJz5BllzfGd+a0Taz1s3BPrreOQyejL90
coiQJA6QzQYXfg6d7Ld3XZdoPywO+PD8JHEa70iMadcevdvFprtY6oj0aI0u0GM439FpQDQFHYac
aUjSm5ptVdynMSlVff0dXwDI7HmfniSP6AWQh57x0X2BIgPMM3GGF23imVV47R4Nnb1OliNJ3tk3
X97DcrmPjOO8AO9f3o5h8rNb+nn/qcsrdY6T/XNEouE36XsQaugglpCoe3jxMFopC9NEhTJetovS
FuQlHejBOfMIv9ysBqcwWdYfgOITTmrTZeHUFh9GIbkw+zzbTQ44U0DX7DTu2Lm0zqbzNh16I/jQ
mk4CcQioEIqrwSKpzqC2YEhDftGttPal1qNBRQWX7H13uMHFpPK2r8C+BiZdPODPNr828Pi6onkc
62PU0fnfDXfDswHYnswNv9a6xo9JgzyBbOHj1SAO2eryM0HoPKOuNTtHpSCdP+Nz/wHeZtm74b6P
R0qcVJ3lrN7CEiY+dS8fx8jt3yx8eZWt4aP04t4mVWa2Z9Awl7Oia/kJoLFb3y7xJcndsga6j302
EGylG7g9LSLDxaHh2du1mwe7wYqMK3SzTziTdD+TvI+fhMVSs718/PEsLDosH0tZRPwTp9EuhoeT
W0JgBQRxSrO/T3x++leUCQ727peu9eFXe4ylDi0vOtHdo8Ci4vU/23S8j7j9bx+OTzR9uvm3Szyt
d678FYOvwOph4uxb/NwNasNhcnWTmFdIqURZHC+ntGDdXmesahYaf33+RypYw/f15+2wha6zxuju
E8VHfFPp2Iamy95J2Sl2pe58uuai2fQOrM8RcbINe4juy8m5UTwxEBN8qPKbCMBmDnNfRTthNA+m
r2JVjQhvdsscN1bMoNnccvn5OtPaO84dGrOZTbpctOkiEgua9DifFNW1g/fASsZegoa41V61t4Mn
kTyIPaWfKUZjoN/VXn2R3KlBs98me3DZY/2OSh0V5+IosvaQrdnSFk/iAFfprOSZIH3Bq1Ub8PsW
q5OIFVsbsC3LsyPkEhC07womCOy6uWEn3PMz2y8qJqzVnLZGh++BB8yKXfb4iYYdP07srxemDaDZ
FWNgrXFh8fu2f3aQFaWE9uJzXMqiorCcJ/UpL404/P6XTiei1ie8Ihm69+hL0DeQnK4Mrqqt0vrt
pL8v9xbnv/vfO4+8W+U5UStk4IqIkA6VG/WoMeX1ZAzl58PspyzIGAKXIafKO400nuICKPk6odFw
BNFoEtLs0hoSWVBHirwRaOxHZbRsBxKfjip2ZhTXE6N1U6sHy9tBQVtQpbLMbmGH+phs0X8raJxY
gzIc/tl9e4iPk6N6hch8uBVdPMz77xftKqQ/enTIwUzEXwVbzS9wwJa4CZUJh2n0WKPHsqjtMDag
ZZNlLm4+HTMqhNVmmEhUh2a/2sUUqWN5lleZn6dgyMnqr47gTK1fZJ5pxZnzeAbVoSWrBxwH6BsC
81oksKg5TNwLqvVZDNwNzRwPhIHZU9VVJR8kyoEOWx0T8X8g13SSkefVaEFWO1I1aQzwJkbNQ5+7
AGIQFWj5g6PvoByA3s6YSD/FNbzVxHWT79l1iwLGjHafe92iaoKXVj1x0wYWEzCGkU15y2DNvW+F
P5cHNKXiz/rhZ7h3of6I2hoCkR1KQnYjiAGyUxiWXj2TR/wHWYy2mjhyMiwwMS1FnWwt6wIeBcJ8
cicAhxvO6sAjR6wpCafH3z1Maa2Hgl8PtzQCN5HKwAVP5/q62qrP3pN0+MFAiHcXd3y8sacn28AO
w5dJHfDmNH5xrkBGpyvu7IhNzNnEOZM2d7egajOJTg17uSZM53FzMQUDWq1YPwQq8GRjoNaKDKNl
fwExhtFahiwOAU9FywzxEEiHyORyXYco4zVskCGG7y4oJZypbEvS0qe/MUCyj24haoNQrT/xKz5f
ke+/ivwMjqIRJz4yBbxKcQwFaDDCu3OeFLzsA6Aa1SgcOqg136InxxAczhTP5b5GTa4eTnXU+RA7
nRUHY5vpSopV0s95BRAEInvFoFFThRw42XeZdWYEg6dTk4Li6thaqSdwHDIU7VfW6p8L8rlSsyDT
6akvoCeLChioxRvRsWDXr82O3Uar6B/6txi70PWu/zJ4ST8dahKZWUAuSvttGVjbN2N/otXTnhLR
QaC/YLFmTxTQU6T3e/EjWEerJ1BhQ3P18I8E4fNtM5xK+3ukUsa7/hK4TFT12qy5LhjH/4BKGa58
7ip3TYLyzPa/e3L6718vnIkDa+fw58uvLFs3yBfOfpJF5vq6TQ92eel9bswlalCSRugl/swINeKG
0qCnbmcRUusOsktkDEok43xpfao5Lyj3HEbldjnAA+bt1O92kbmXmvOA8P90X+tyESxpw1FFX4dL
xl7rbnoKDlT1cBWZSD13zqX+Cz1J8o6nu284p1fbOAKJMAK0bJ2tNtYqwUVqIkgomI65Tmr4gDmv
JoGyeiFeNovOp454BC88I6QaLdEorQMKsBh/acPyGQ7wdu3GldPS28FItEt7v9HJjwH9YpwNO22a
Kk5De5TynXMaIXcEf8EVhtBIqf+oOxclvGWE1IO9jo5cUBdUmwEw2rGZc4Ccd3VGg/qTtpksVxiv
WKUwYTEVw5UJQyb8jYT2VeGFR+5fM+Tano1uiX3hphcfamcyMVC/mTzWT/kIMmo7eFTiW9Nuf0xv
Uhvl20YW5lv2zHlmDN50uYkwmencql7+uySg08GX2kTvKc83KTSqbbw2xjfkOA5O8FRWlzeCucF9
i6aH3wdCfSLfa9MCyW6bihXjIYyWJznW4ReaDUMyXeoKwFL640tEKIfCiOHE481MYw10tj4+h3lI
uCI6lwOrc5mZKCGkNhKTQGtkENWm/Zy9Bk0kCPHu6tv0im/eqB5APgw6Y+R3qcIxDYE1EtfsP6ky
3SBlvltMiJURrZJ+2DvQ9pPKLqNSUFip7qw/cqvu+Uu75+lIEYOGCzp1aSlaP1mPHZpJD2dq9R7b
6yy7xu+UqcP1Dc2VUba9eEZP6X2j52EoKF3WM1sKJi2tvXeLiGr2xHdALXCGGrfPUj/J2wDOT0Kz
XEh9Prv6z/56TfPESbfGyzs32x9gaIoEtEVY6LSE8whEagQGjCY9hBgD4WBB0pCgksl1a3FKM2dr
oyby8s0YiLOHqelspmE5NFf5RlRZZg9AYQgSnNq9D9EENeizi0g3dR48E1CasZovxMKAHneng7xa
KUrodgpJNjm1LaxONGTMxuWzEYuXuMF8KCuBND+AflS8YXEFW8JtldrzOAOGoXsD2k8/ZwzVoLYq
geFBEWCKJ+nQAwnRVDuB+Ao6ZS71Mm30P9MlZDWGBIegjtdUPvIIeaD9fOtZTFcxU4PrJU+QKfmd
W1C/07ChRqvBlGCd3yn0JiVg2m29Z641rpMMj7/LT8RAK9lKs/fcimphEGt2rnmXliPyL0QwMq7i
YZtrg7KuaSf0ZOimNtBarfeKGJfQt3ObJRAML3ayrZzDCkFpdjx6y7rcMBFnOk6Sbq740BydiQpb
pTqzjK8rEmYEkPNFeY5UZ/Q0SHSOMAwqPaw9b/QVLvgSOwb9en1ZrCZtRVYv88cc7XtSjzqnqHPH
heg2b8ZgLwD/tLsL9HaK2Wde6dP6Jk+520Z3F9ALdyp9pPz+TLvxU48/c9xx0Zwq283xH6JvTr5q
usuuGgbLLjUcjpqjHwnIMaXOClMjhHyiTf5EHPEpcFtYmxedUlQ421GG31thj2D9YBTGIJh2k4Sp
29tq+2dktBvDIth5OOmd+IFm/wf7NfjsRrizf7jNrSx35JjuNWHSYHMJaARgABrXVzuGjK4KvsFn
45WXDgbDYnZJoxKFup9Da99bdmtRU86tk3P7FDDJWYmwp/IvP1iZtXA2O/ZStwjSkRXSsI0uXWpF
r1tzfrC8U9SEluSW5uF28EQJ7/Rz4vonFs3uhjMYjAbvaRWzQAzi1Flho+2nVzYBKCium1xpvsJe
r1XgXYwh6Nv+WE6xqXb/YDS09z1CdYHFWuHgPLi4bN6QLhDKWzqXDT9ZdJ7cFw00bEcXusbb+2qX
43PX7O8bdgmFxqxq7xZ/DQcxBJCQdvFzQMdAVAlEqrlTei53lsFZlqRLT0qFZjRoMCpeEpnCKcUT
CPCX/0v87ZwY5mC9z6ARwHNJCXnnsP2X9MJ8mnUGWWANtfxkjulsMf6Lm6HZr/XvYXtHd2co/sPg
rpc2usaizXD0b47e/X+KMwZWQAPIcQ24A+j+TRiqn8n6bPKHa3RbwYLKAm23EHLfqE3Ee/Jy4rT8
cc+3ba4TdykFNBgl9LRYlZAtEPoL0TYzBhUuScyV0aASHds6BvgMtvP79DkRgTxNlK9BgQrQcuZF
fAjbbDbq3Yf6lMOHtxsWrV845sbMQGby0DFNTtMC36l6nK62u4Fu48VnGAUL+wTeGTqQUC3EOuFf
ZE7IFnv1GQ0WmTQns56UYizipk+M+z4k5G18BoN34eEO2OK8urazxTNkiXBazdgyFphlhfV6o+3e
eYetltf6+b8SmtAia8xcScuSZh2xsOre25zlvbT35u0ZKg5Y463cX7JLaakZiCh+1rdZffRi995I
dYPDM2LZgvUxoCU2nVQEG0xhEnoowOLqkoT/OGl8wmeNWY9vP/GDrN3LL1MBWEtPfI/LjCVh9sqD
hN5vD67Qkw1GwuFUnjyRCpVOd9lFEJHOaM1tUhvVGDs5hzhwIqnRdFmLh4ESEUbFMJtsQIgL2dHX
6dKDw9NPSF6g69CujP/2qzMpDDuGm6XIcl+R1NO68f/qbpOGkrf8kfZ9ecEG+rtD84E4xJ6hYMhc
zD5XVw1iatZ6kG0UBQhlXn3O0mBH9C1S8zzOp3J3lQFqaQyJaIULcmIfGcSIzG84Kf2xnNJagIXd
MAs+mO96um/yn7Pwmjy3639/TbqlCIDRYCUGd5r40EJp6kqY1MBq88TgaMAI2ujVNX927Xd0Gyyn
R/e0OI52RAIqy8SpbxrtQ1ibfBZ0NiB4bp1u/CtbzgKG1Y5EUtynrFNyC0ZNz4yRs62GirISFdGn
WnpbjTOnsJkIqUHhtN7+OSq7zE2XCHWdB5XR3iYSEXt3Ei/EFr41/7TiFqonXil6t2kL+wYaq+TB
BN0tnzokjLAwL86yLSoDgQ5FlCGQqZ0TCeHzcaFH/xBW/RPjGRUqOUaq2aCpa7SxE2TYLnG2z9Vg
8kcsD1ELxvm45GYoN7AQyaIysAp5jDaGKSqvO/xTaUX3nsQX3JuDlF2Sjt6o0rBuNwwqfa/LcJ87
OnXH3pfqy4Fwc0AK+1umAJ15KxxUcU34T+OmZPHl8KMiXLwks9dkj5K3nKmgz159dKcCjw6owDVR
VUaI7HdJT2iH5sVjTHsyYLyV5hAsF7/YkdI0OEihrgLdsi8ZZKFXN2Kiq5WjKJzRrP7yaPjGFiNM
wVkNVlp7ASLkD7q+yFPQGaTDwkQu1aNaach5fpDJsZhBgumOVhCzq11YL+hPLPv0IejK0LDbr2r/
SDqvJrW1IAj/IqpAgBCvyhmEEOmFIiw5CoQkfr2/wbXXvvaaJUjnzJnp6e5p688JTaUPbqj0PbZF
9vzL6c3FZ2JnDM1rd9q0wZBOhkIXs0PcNpdggM5l/PAg9ZFnxS+QTlheOZhObyYGCe/webP6YKlx
f1PJJD0KKlwjC+s5+dAExh6h2MEk3ZEs8QTiT37zvjOAHXjElMytX3nYo2NPtfjcC5H0spUR8qrz
jJ/YhhzdJWtklA+5qiME4xOY4Di+wLi9j8RZoGldti0z955xGwyAvPFKL33vIuOAq0i2jYsZrL2J
QEZNiGE1AuwrxNZ6JS1AIdM1+j+w5MobIZ+kYLB436LqezCnhzwX3FlsQDE7pzTFioQ88xaSScG3
JbDIoHLqm/SJfS9ZPnQ4yVVEssr2Nb5Ddpdz3BV+mbx8dOrQE6AViGNxF+4AjjvWe/O2D2F7TyEJ
HLLBZ4KeLR1vXlQYc9hj0fZPufXrY9TkdB3hEN5lcm2mwmfqUEzdTeXjanMWFxsJnfFXWE6REJGk
E4mNyRMR88Fura+ZrLHeGtnU4r44UJZPGxgy09eHd15mffzjTjMc24EcFh2/D6ywuFD5w5dgJQvl
5AK1TjxCKX7AARqbYgXqAAF81Of0vuITCTrSB5+BCwrjxIVdeGZZWvhsmngOKcZ7fHtgroaqG9ID
GaxPI4ZEarmm8Rx+I5WaZnSef1d5rDJJmDa3qn9XGlY9gYxNBzNHavu1nl4Bb729u15llLnfQcLb
tE8g5yDsRrUgUMClPxtPGG3oOOzroLMm3XnBHTzaEhBd0jzOxRpF7yPqe32Tv6gjhSx4gxi//+Am
QuK2tFgIooTJLYmSRyZ0ZDYrx5Bz2BvLE8FR/KJJVhokU5+/u91xxSxaszWXLlF4HTeclqFB0oVt
d/REDdbcvGZA3mk3AnHy9PlbhnOg0UD/24Wf146BiIVNwIf2z6EGaxlPCEPaN6fdffaAycNSzN3e
Qr/sKuNFCBa0l77SG2MXr9KMx+rlaRuCo3ncfq1yqRtXWMq1mQFn6n0/H2UHF8oZs63fODkwYtsE
JDJfnthg3KzGTnNz5GZNs/ToMYStr0yUvzk9qLeuEUpcGWIRZj90haTRpTMCW+DOX8OzMS9C8bOB
pkU3bEWLhRjg77e12UjmABZmZR2Hoo7X9PJgNhWz/bK1vvNWnAOe0EXQKj0yVUmGmwHAwhS/4i4H
4t3aCk1YFZlGb55y0pwMzoM9ZN1l3PNe3I0bAZvRxJEYQEvucvk72pzvLCs5TWVWqBp/509mwsqG
W65yswfugwkDuRRor3Ncn0iuce++pnItslTmqDL6rCRtthpjycXweyYGyI7lvBMv8L19+0MIDs+D
w4vCR0/3NvazUDZMSZukPuIZNcPNsKSvLF8BizxA7GM94iqusmok+2BJWUXQPVFcLOOLU52IGTlz
h5VoW7JIOVgTXo222IPDr8V0+jbi+dW0Ehrb+OiULJ/KOK0aSct4x7XHu5dp6OSLpGIcwvRl4eKU
COsPzKTvzsmetlCaMaUyZwsp08Tr7DzJQy0BiAcj7g2OE8E52iRVUJ45neVjExJxzTAxSoUWLYVZ
k3HXeL2TjpIbHfTsoYO10nfiPPbbsLs/TlPesqwFkXTd3A3NXCGwWlmLThg8pF+rGFSCRd6nVZfT
h+YhT/NeQi1tj77A1i7kfZ9WIQCC2c6+jGKeMjZ806MUogftF4OKnle37SsKy42mXPOUqRswF+uA
38Ko73dCjQyBHyHlJpFBy6+4GAcw+v25vnyS9nwZNzxZOkxC54sAypqHS0tDVRpXkru/hQtitBKU
qVv0U54ye6zau5qjQHOLkHfWrWnydf3juKMjzzqRsTB6oInTArRO/lIIFcgvWNULfsN0Hgd7jSqz
YT7TZrBPGQN+cxTSeFRIgSRGXNpfACH7YXUw/cBqw1lvhPeg2zbvwXPdM1vzhsku+EbGyRUIu5xJ
a1FGsGPWZ38czGfIrdJar6e8yPSxaGVUfsyff5PJywhv1N091hUJFJzSb6S4d5MFTYTk4OAjnImq
rNAqakXK2fhQgGNqL2PLM4Imb5FLyd0lSiR1qtEQYhZ5968VCWsoj7L6gHKq+/eJUnwYeBzrRHLK
pAa0IZUxdw8je+OesOdLrtB/EF4joih2gynvmi2J7TIoU7q6geayqsM6LEg79waR1O6yukq6I23y
/wsu+ZTj7BT2SB4xuVtX2ZFkbcKBna9UWp5cCWoDw03lY7Ah6RS5R8ZLcOcj/gTcsLclJ22Q3JdM
NZBlLzxMYTIiASDv7rtiu9LExEn8J4SDz6onJW3gU9/3Ct4Fo8X5xVbxWhQCkonKaAEKMCbe900m
0uPDLPKcHnoxiIOscJ2rwzcp80aHiHyfugLTf4IsKSzxgxuVoeJAVJL0POoZXkN0Zw022z4V1USX
KeiyEwkgpPFds3a6pqjQhIcoSCcSH0cQ9j4giPAPRc4jLaD/HfQGW1qMqwXVqQ0aFEHQ41syAEVK
Tn5R5UuhJf5VOMzYUu6KUIkZ2CRudBCICgIQSQSRWrlvcm7KlZPE+8SVuxiPTD7HnXkLEV+O1IYa
udCTPKggqApvlEr3GTTCLnaPZjW48oZobaGR66WXEJTRAdvi8dKxEwiJ7IoLLpdBvLSEcikQPvAs
W4Q3M2ExBAKYkEZ5MsC7Naj5OWwY27z1N4qIj01Qc0U7hSUBnQe6Hz/mYhcHQuHZwxeEdiUE1J/N
CunOGufVkpFS0pQ4xvsY+0OvR6ooXckvkKO8fAEiB5zORPK3rVo1EfJOABe8IVrjxU53U9oPdIdm
zBQQdYbcgi4aLPmSSX4yfQGBo4CXOcbQ2HrTCoKUhMOmEKhFyffAl/gxVDCtFX79mreIB4xQVF+o
e/dBEZ/d70+8JcPdRaWR455A9Zo0qOUvDuWx1Hosod3H+UYV9lQrpPpAAf3hI6vXzTW112uguZVz
H7Dx41b0cTrUjs/5zT/joqLZWUX0XV9PthpowTtrQtZuGSf/5ryCL0HP47aQ+AJneE+3672CKwjV
hRrLyJYw43S/GbzxvyeA5FnDTAgAu93lj5oQijDnNjM4ZDPX4GvFlIkc6cm5Tw8wxqasJBQ5y1Hx
G/vNDuCVCo5zuhDdOddapJn94SES/5gCGKmY9tlAHDsRMFD2xc6LACCBjiCv9yeaXYwVEhEMY6j9
Tn4H3CzPci5iqkxZscQFgK9H9ljc2J4i8MfG0npEV4x/A/EKu/mqC5+CfPTE/7UpT7orIH5U1nkJ
K+e922BfSq/9sqM9T1MAhoh5HvecQ4yNSoj9jP9YfazzsOXXpmJf4uUmn+Sr/AkVwdxDQeWk06Br
cJ14dYH8pKFytEHDdk3dj3UHEwPAIsa9Mwxld7A+GQgM1oP8JOEif+qGD8lphae851EGZ8I2UEnH
lnguWG/s/ERQYXW8Ee0EcdYjBaWOEKtHDG6hzEFic/5EDqBgpLKB5sGMSGNnWA2nhq1P/MWwUPK3
/4QdqCAIzsS6MMe1Bu8GMYbILUnxsFSYQu/H/MhEj19DCqHSI80dYvIgVmKrGN+EecgT8Rcf6Oxo
bKYkll9sxG5Mv3ZCJ/YNl+Fny9EpQeGgt5IOhyzqfTo2DCLFiCHefHx8AyAz+huaNnyUYXP4ghCq
Ukl/nR5cTgfXAYyPSmxj4Ofq0EGwqcGxsUJPI+SvPWrhZB6vzvYqS0nRCm8/vNIi7jt8rCfyAUms
mja03SVXkaUxOrE3gSR85NhZ3PrLwYpcOec+gC4Xsgg5BgVkeXNOYQC3aEXsNJa+jJNR3KsJ6Jwo
LjAEJ9FyRHwEGuIWg+wegE0uYCzkAkDGhHYGoDDujzNk99SYMoN1KaXLGb1cMzgOWAESDbEM3F6w
aOmHMm5GEGkmTfipsiQpZUuOCo49Jn9sG6FE4XcLAFuQZk6QubyAIFlo8gCd2LXrNE2N7QHiwpYj
lm4O/9wHJOWrFkwW+5pD2Ey0SElIzBkjWRuAi/IkdzLrpYUOQCAfFZt2PhL776STPEgWvjcTzQK7
Tc7TlgfrI75zHCzht7u9rWToF0dBeQqSjYcWMeT/OcI1wXSp72GeQ6cRzJ5fktsu49+JLocu+aeU
2PTkNatPWnQ2z/aZGCXZDjuIVVcxmbYOV7hYqD/8CAIdSdg9lVk+NVKFS9YYHk3AbUm3qADRFHI2
qSOC2ViweJfxbkFCWPHUn4ujIH68HBdmLOXEA/ik8pujghFyodslOcnTY1OftPZme3ypnGYPLsaM
Cljp2owZ4cRrqJ6K8O1mPKe9k9kiRvq4OYuD0pJJrWyHzAdaNCe5OUk46T3Sd24qQZH7T0FEINCs
alg7KnPMm4um03BLZHJyTZFMXsDwSYgE0m0PHw6RQh3JX84tsHkVXPPFeXsg1XXL5D3vhU9O/JxT
vr19UAxb13UzPq7fc1gq7kQTaPgJT2UZl+CZwKjE2nNKJwKOnauAzToAqIRucLePhUKeQIT1Tgxw
VkgaeTXxCKS10jaOQ4llxDAgQrTWNHHBiAvDnSicdCQJ9KyYlZzbvG9y3/OgJH2lgowe/C71IOv0
4knCQQ7m7H7WSxwCVODWrdKbaxJ/vm5Wd3KdK2aNUXT4iZe6fx22IUBMmmbhxeTLks5djAnIf22I
+/uZm+0zPWO+d9v2Hrps/BTZTz3pTETVCKcJdG0JUoWJIaoOTnL/4B28a8ee3a0OLmiwmoxJyxN3
na3Zie9TYFXyQ3g2xhESdHRBzFrTSLX3g9MfafuwEXZgfpfs1ga5jJqpEXjbnj0lOG+XI/A1lb4R
z2K1mXAkVzwR+AH8mlWmv/9YLWezR1+KJcIqThsOnSquH2nrViJDTuUhlxt1/LyJtRkCwDFE2A+c
MjyDsIIAv4Vw92be53UMEewSf2HHfuj/2MLvnz5DTFdpi9J7RiGso0dTUC9QtgLfkH5LPOw7GOhU
q+5OhWgGsT3wL3cE6nqd3iU3eHPbP4veXwMMIylepn+dH0D6LOPL2c/CcRVs4jg+jIThzdeejFjC
PJgaXNDmks/EnFJKDC4AxIDWQDowCKG8J8aIODHoVXZlsRjXwa+MwXSX9PqQyebgPO+wVFgUmSD9
L39CC7STaBeTkbTwvg5jzMw3Kn5TOD6iuoJrJisKSo8IlQSyUW3qV/uk6n7bUkluIbZaRt9/bivn
oFMeEV0GdZA81+Qces+rbgaFjYwCO9HXBC8YvoI22Q+oPVXFCZh6Dy7VxUSOe2z3573hc9oIsZ9P
1eg4URYsAY9w14BO8iTD/drM4EtzMm2ivqRNHNmVhU9Ol1CG5wcEEyte7fmjLPYLgVZCFpADEx5F
JMYGJS36b1AhEMXBAjb3Vl8D0jDpgfxYY85ELv2c1uvzQJnW68veOCQ5xFCgg7/m9JR0gvff21HW
5/RFiV7R+Tv4iisZ0iN61NQ0NJkIl8vR4U8lBhUg3iJoXjKaBhoBbRy4QsCeF3h7T0AEhdgkrC8A
YNhftX/dNRE8sfZZ7v4DTlQEeM5/95vznVWb8+R6haZ3kilXJ/IeEYlrgVTUwEgdpChtvwzfHNt0
8SfV5DrUNkcZTNuIoJDiQlfaLX9eYPLYxumklcBkhtZ7D5fKpAX/toHCUg3U3/MJ4bZH1F1OP5gE
yq9L0nGriE99ven0SNc39OnQNGnoOfnfnvUhF0MyREUarRkLYZ3jMdgkLpZTwJtXUPiX8G3LDA+o
FUEfH76k4sRcwbnDD72aLRfFTnE6C3WhRjCMQMkHL+gBeECUZ7cxgDBHVdA2mjvc3lfCc7p5aMZY
rsuoNZM+mQatT+qP/gCjXFiLnagTfQelf97tJzwhNE1acq9dA58hxtm8/GVWJl9E1MfVsoZMJBRN
zpQH8mmCPwEcbvvg1dMnkyM82Z30XXGVEjJVG4gXCAfGJcFaaiX03bA5pa6Uu/mxZ7zx7qbczRjN
M4OJxeRl6wRxeqz6nd09XoyfhocbMOOLTABHI06vtm+8vO7uPVF4ejLql91E/cigLNI6FTBoDjOP
HvwXZl6+249LcDb4FPBd53FMZW8apoxZZXyPNIdldd8M45FksUVHlRr54vsx+XScuUaCMPw6xZbd
3PmoGXR/hd/W7r07kBWj7grhzjiAOhBwU8w51bTlhArE4Q8ZfaLA9H3ZwunHuRtGDPkidO+ztx/X
m8PkgxyqsTvPq/g5/0YXC1o0n2Z/NZoz4J8hMyfB3OJLjKefoLyQbsm8B23Ou4E60NKjosP+5yNC
3j3COqwx/yvDi3tw7+PCK7w6/YxeAxgM8W10HV7cPlBIzz9QhAkOc0S+6uQLda0dGa1HVijUCFJE
m6zMlR6jFO3yxeYCt8Y9NpY/vTjiVuw4KbeV+DITBKM/ZvYBQxCy3pCarVjTtV8/p8vCFqiCmusQ
iZ3Ca80rEGlzslpCrhZghDagOplnHaoNdDU4NnCmwrvYUW0xpSpx3UQi0tVMU+qV5YisU+L4ssf/
eHeGS3vZTbbb7/AeNEeq9b+pzVvG/JpjXYpHxiUAkHCHjfPuNmun1WDSoNN7dycdsMo9h2M1ACmY
Nymhuc8ESjLOLQve4sjtmdLsfQK/pjvQlzU+PhdQrw44q6DJ0vvL8apLDxxLNPd+jXUQiQkjmGQe
emVCuaknrz40Sxl0OyMz6prbRBAasrEJSw+AJOoyAx2WQcmZggPCTGN9rAQ6aU4UKvcfjUnsheEc
TNp6sMUQEr9ssenIEe5KL4fyfXwzYY9SpUdY2YvadtCYFztmMclc5H4K14/ukmQpIuxV/BknhBCm
5Ozqp4IeQNGKzFkkXbRojTf2kQSGaUfjZw9TqtOspBCyxEdILLfhnckcLNk4UIMXYsMBeXjYQszk
knm7JLCdWInf84KIca3p/MpwK2gsF6HlPN0mvCwpNTGh8D+genQ7nDz60Oog3UggEsznlYFcROQj
Hq3fzc0Np3NNRyYA6R/Ke0VBhwTvCJ0Mt1eHf5pLbYtVdhx2Nt9dZyY7t//HoWvfaGOS3OSLD3fd
VEIpnA4jqrFkfhgdxzhZvXAwota1APjeu6eIBGqb2mhY2+qgC/IrgPN0syGNnj/DOG6OBSamu/t2
nqhabBQZ9n5Wpr1J9o3u5ntUsvnaqzfpomCoSAd8PF3cVuavrsPzcIncBJoP//qltUJF33ZeM+nN
HIGIKR9nrz6K9EdpyrTSpR6LpV2M5mO4WsUC+hn+HOsFhUq/DB9QfkTC87FiPkDM/+dWiwAGBVlz
QJEbgOMVwqOlO+UCWiLV8E+jg7vKxIzqDV94ldPGAoWtw1hiGyyOpsn32tZvIzY8QQ2bOObSDJfq
i+/eTRdIQAq3nfvOlPUtk6KHjWGJVRiIfde3tAFmeNOniZ3jdIoiEHk7E37Fqg/XMz4Q/2LFXBW5
YR9rtbqa6lR6Zmyn6LGnQjpR8OY86cmnxGVmJdUrXJKu14mvHadFWr+9wS9gOwnqBnYmfNmDVzvV
sDWE/od1CGxrZmUqtBplLho5H4d+Cn8kDtqD2hegjQLHa4S1EG+F+0WdBhdrcAY7F/OYPR+m5S83
N7LUEw0GulhNfAqF4o1Nz1RsyzR9xXDgCYsnnrdYkYeRNiC3ZVWzYMjVVg/dT5C/9p3aFsCAn6P1
ZUlR3zAJM7C4gJMglNlvB3jb6E5WhLrqrxmACVlS5JyHtXmJV3eya7Ef6HibMC7JUApkaw/rCp2F
62nCFoKXRoDz2qXJ+SHYSYgow7R2n1EzpCX2V6T9P0GeWtaq3F4s4jslPTjCn+JKGQWRbPBwFF7X
zRSTTw8KFzFDeSq+EIppgNbkgP/Bwbow6JYe6ANx/oEe0YIpjwggF5/R3U4FfW7iiNl14hg+BUk3
HskosMAdmrBiOFb2tgRlYagIs2vJCXK3uJsAsUlAnFowEoBAFeLS/7GZYapP4HPRI2txm2GufdOS
mAPxUIUjcYfYyxQBivXIhPPeQLo+iKjDJpOuGUDnB6PuyYhwMOpmTvrysU1IJfgbRbThCXMoEgIm
ITJmtMOcxxnDHbGoFH29xFzGFlIYuPJoJo+NsEjENglj2Txk9srZ4BtiY4Ain2xK8xnDaKa/Z7Z1
UFaPYuANH56FSefMr/2jVO6Fv4eyBOCJVl4uRQB4vETqIiZ+4gy/gINqmkHqmrwsDHx8kqLaoN4Q
qyM4oBWzr3g7QRKZaGVKnyQJXv3oKZ7LWq6TPgE/D45xeTWP+MfPZNKgAMX/a3GVqHyEAAyoLoQ+
2b2QswbdeRmU1NtSxMrZBwiBARC0k4PHaWU/kzfFstHjKLLEbVlsBmBVcFm/vIkgghhiM1aN4WB9
SP2A09gF+cyneYIzIw/gpiyQEIGCN3BCvg0hZQAoM9di2OdxuVDuwGoKt2eC0lORsTw53UfSluhQ
BTpafPiDaXj5401SkHemeOcxuQlMGas5AEHZc1ST9JXQdpic0nVSnv3HRtoLUvIADUlWd7AYEZxm
WYyQjpCa657HtFYsKxluh6BbKNDYxQIFvoTPbAA+kl5mnEJf6+VJPylGSexjcCeEpA7qb/gjOA1N
2Oj3g/nlSoZnzXrA4MqgwzzoidPf6+KSqOkkND7ePRadtN0v++R0IVPsJl8/Pqy6TtcvzEM8/TKf
WgBVCPpWd3USpPLLUKQdXc9TILCDWGNDxzLIS3MnJTZ9IwpBOpExh6KfNV1f6rmrmUnz64RHmW6Z
zKym4IPtb8fGx3kRuMEBeCdXKvgWn4qu4fQGqxMeB1kOOBi+IhJwH38nDK8IuLx1y5DZylLhXXwp
lU+wspIroBEQInmYa7wj1zJC1g4suAQKQ9bwhLuf7qRPJUTQM9Qx15B4yPxUuSWmCziru7vXGhro
hbzwQBZGL+FOoiVrFbJiNTjBg7MSxAsIW7eYPoRtxiIrPjQKDs9BBY2lR0iQHIn1L3QScUUB0zGj
m7lgHy0tVpRYaLMmWaCzt42kjdiBo5RUF6Qwg4HM06qNiCTnhjskm8UPTDKzJCDJkpYKYgx+GOGy
o/okWBH5m/y1bWr+2RVfjNFIxquix4HeTt8EHgtO6DYSfMaWRGR/YraGjmawRmm6ysfPkUydgMVU
+9EHkSlu/jKT6TGjatWgTbUgfLmHvdXjTl0DJbrg+xKd6FrStWF/cyq68hizzfAG1DNXfV/YZYKG
BOSvefO7NKRziI3OcV2BcdEvLLl2T3DMtRiRId3c66VktH3k1+x1clq7dvPo7bxZ2ICfxOtUBveF
c8NIaShSLCdIv40sxNIhHMpSOGMc9uTQonNxBX7iADYXDHglWWdmewb4Oro4MctJyLFJ4VKiQ+/a
SsnJGUxhv6dPTQS6/ImDmeCLMnKiptdV+313VsH9kdF+hF/CuEmzM8UX8a6vbUzzcKnEFEHcctCX
ULYRxhkDJX01DHD6//tfurZQEi2bafx8W58kO/Y9ZDxgIe6GdAG79CQx++dHj9iumrMJeX7X204i
84GtGDUn/F7FsllAEw3pHPRzJG74PrpMtN2VCf4s3H/ScAjA0Qy9E8Tfkw6ZukRwM1Tj9pY/sH7B
TL9zsOOwu+2OtRfSGf370JsjfrtyB8YBNOPCD6ivlhZ5Mrb/40bTbkPY+RISgfkahauMOqNGyPS0
jzV5nQyelXjZiV9ufbBVxX0CBzZ1iB3VyfrxWF8ti7YyERS2otPnhUgMq7DVcO+ATOGFxkiWSl8L
tgBHt/KifskjJXjgQX28CaLK5raaLpPW67RMATWmWrCnLR8U3gHSUYnWmDrzXSPA/iYdSIEjb9Hn
Vh0X8ArxddqERNez13gYFeJgSP20a8jziJ/k3EDne3IZYinBeA9oubRqQCOQL6FFvgZ5ROQBcLux
CBkfDDHENEqQfiv3pZRV7TvZCd5+9AGECSO9YD6pscpo9AHU4SIAln+EeN/hCdOdW5V6m3Y+7cIm
HeTxl3BxY8Mxuovvgybf6NPhp08fj/EK1JsCOLe3PPbHlS5hH/4e3uae1ngrQtASxm8ZNIZ3OP9w
P+gv3mi2NOAXAGUhoXoKZ5ROozba2wLUodOQXsBU3nAr4nBKu4X5qfRLP/yeEa/TsbfyrLnO/z5k
Emcrr7j8b8J/Y1d6n+TJtSKnpuP11ltUYQ2YyWUgbB7w+hu4oTDETigEaItQuIPb8QbAcW86/R5S
ZW6kzT/bD5I4dZo7tHpkgIUMssguUHUpXemePv7Og5PPR3IL0tq7IfnfYXEWiuuCJHgqCf813dP1
gFlURUKVarrKug6k2D0hFBDtA3eRk7mrAqzxk8w+ejsUWq0/bS39EiGBfKISvEUB7N28R18oHX5v
VWxhVVAb+TR+Obt5fVi49FP26I+QrxfjHnURAvTCC1X7DNnri4PHdSwedYhSJLO+UROdRndPxZ4Q
V7Lu7j5u7XDFmDdtbdN3KuvudTZYG5xWV+8AcMxwJgGprx5ICRb6nN1hg2EdPQap4BvasfKeWcFu
sT8tR5hVTFWnHyc3+UxzBwyRfL42adoBuHSdZVpdmSdGmUXVmSkwQkpPMvbHSLHzVd85jF4h4FCB
0T0MPeT8TG5TTRXSbO4ifNIQVE2FTfL0gK+gP5fmK6RlSIWJfENs3VWXGxeku4Qz82lhMKyNWAQn
g2HaSz1127oL3E6NFMeHWGhjCAJoVycHp2fKXUFSsAtIw6T/jy0w0gsJ9spaCDc0s1JMLWkh/O4v
804+ycfJ6Yrd0911cEnS1LfwsceAlEYbtGxJ6s+2S38dl/gAgAzL84/hhPmkNLP4agp7kksjVMDz
gDcxITz+6O2S9gPfOOQPsJPusjp4a/HJhYUiwDjjzDHhuHs4GFEBSo5xQB6O9IyX/nHOWBRSU9Ss
yys1EgUjjdIWNb0wqj7klxceV7/w11fMDilSzGwDgzIWkIkPQyhaQCjiKoHGmmQ/lJTGlUY4AYeu
bJdq+GthWXwDhpMZLmev8jviswFOrfMAIMyxlFJWTFFz0/FAQX7H6pKVIQUvVFlqRAK7nZKitSAS
nUaSXn4phOV3gPViKKtC+EVvqY1c7MyooengsgtKRnkRCrJvVjksov0MoAIaQXg3n0MNsno+km5L
xTJDSoibgUDSXSrJaWk2Z1gqmPO9MQebPntqH/C65MHcMQHzPxFbz3lHnN9Jofy6lmD+jUT2jkCb
z/TFhryc6VTCZefi9u6AbG8HwgaWDnw4DwKZXMaA1U/Ak7YmlVtEr44ErhM/A85AzWJssFBhhJWC
ASkY8gsKdGEtE0ZvoJF5WQ0XHAoM3cg3DZQAxzWtEeg1myXiXLBe5lGXvyEoX1t8kD9MUacUrxB3
9bBA68Rq/ApqkgpyheQqbcjdJaOqlDqla/4aGgxIaBKOfbyraPwLAmT4sqyl/0dZQwi9WKQcqHRM
zn4ZFn5dTQANRPoCYInnJ5GK1snTQn9Ju3rypT0N9yZCgOEpMU1PChUa2YXbnqtXslU4XkQrWUO0
g1kiQrykh8zLsbN8d9sVLNxtD3J+z+0ltk/0QUsfS1VLTEuhSvk9/TSWKoqp3Yzk1nL+eo5VlIto
ucefDwzxpdNGbegw0IyhpvIgofTI72vS1oXqPBSKLZhX1J0i3O5RiwotvWMsZBzXNS4m/8eP98Wl
CVE509Fl6ncX3wrAGelK7l2xYCShKqP1WvTSjE6N19RsOJdeoC8N9oGCqbTMCadGwvXsRdorkyxr
2EKiRD+6ZLZICSiChU5/jjXSJBx7+NVCdS1a7QcgNhm0yN6XUUOMncXoucdtv8ZH5OFiuyxD0gW9
fE5a9pIpPogJb+gPawj+8KBQMPKCDESTArR3QAEOZWrXBE60xbGlbcpA6ypc+gMCLDQruE2KUKt4
/RBxN1x+hJUWhKsPpTYwJxm/vMmKeeUyvp0rws93kJQrPhJxb+m0uMoVo9l/4xYxs6Aq5x/5IUZL
j4/xw8NXneGBdJXhif1nXQkZjjrWuDP682ePXjgLhPdMOCgmC8pl5nT/LpIYCuAbaDGMrqJu0Zw2
En8ulYxRYsboxRNjgxuEWdlD+F9gI/HjcMHs8tEXzMR4FgHqhD7PTBSTNW0w2onzwlB+dhlUG2jW
5FaJd6Y4i/WtD2ZNY1TyUrVfxvUO4dpKJO+yGF4sGZhgcvOkjjqNEdQLcU2lan9hUsiIuQXeuej9
WY32HU0Dlnx8FM3/YS0PGVfb8dHUspjwbhOd98Xuv1lQZdZCY9BjNXXdPq57B6OT9dwCEzp5bi5O
gz+sezLCTq/GjK6z0AZw+VFMTKAX0hKPTmPguUm9w4Nh9cWYoWkUxGGk+TXT+xgBh7cxM6BYqZL8
y4z18X97V4YR8dE1sz16M0HtCocHBhLnqSFTArqcL+YzkUlzL95Uj9ulrgTkbtun+RcIwNoHzKfH
51JUC1gWtvcyoKJiabWmFVNCenv9wcQB8XVsrUE3eOSNd8BwCg3BOCOpAjFXvBvMN8aylHyOp8E+
3mSgbnLPTqbUKrJBcq71Y9wojA9GaV5vhrofAUnFQSaLhM86oeIIBovCeTpjtI0YlR8tEP2PTVd/
AdmgTel7ErcRViMDj2oLxwIaB18b7YxF67PjtEG9uMe01Xrpk/TMuQnf8YiDM21hmgA1fMbvgCHB
Yrgp0qMOIbDbcxTwGevEvC7zjbm4XVKVaX1kJfgHMCv0iSv7oB4tV9g1ozdlOuLtZuQn/buthu85
+GqbKugeEPUIg2ToxvKPsQVozU4QDU0KWJxGiNzyVY8+8w4X1jtPmxgVGxAdmMLoVLhegkJMXz1d
RRWF9ld4PMd1c3TqwCnqol57UhlRX93pBF/pJDRCZSSSOHncPficrM7oECH4HRf6cY3Ej+nTPZig
Q/ida6oCmEnZiz5Wa47kjlKwEb6wS+DfK+aRxtpIjZ9rqSa2P02uUGdBhVHV0QqiTuTwoTckHHyk
dhAM5fm+8xf4FTXbcwpsdkKQjl+JHIgiRlo6Elrav+Ct+DdvPxJHCraO4GEP77WSgC0xtguwwGEA
d4gY+Zq0YKUQOz/cAVqwuJlI2OSa0PRVnDYjSVPE2lS0WtRLadaSttIXhwVCyJrBu12iHaGevYQK
bteYAti5LRe+AZW0YGI7UCCiaHjDJT8CBv/fd/yJvHjJ5veVqB5NxFbnFor392NGh2yugaBzdivJ
TMxxxL5DekcPGLU5CIgKGVVauvtRdIyPmK10HCaScMpawLM35pY8rSfgjizZAy3l1qAJIHALBRRY
Lk5ea/DeMIVg8NydPHwT9/EVXw3iHSM4J7hpJJUdIGLibnPJgaPoOMtfhNh78hRfmuNS2oMkOM0R
A20h6Lb5LOitSCpoD3xC1ccsYFInrEEIv1w49MMc/QdPQCJlhKmrdwgbQek36OdHRZccIOdiCTVY
VonQfwu/Pei19P4eRAAvi98nLKh0LUhTwNhU+5J1GO05JJugxy8YeGWwjAUSaQxNKk/c2zPQ158+
kUYh2dQuhUeX/NcW/++NUtvJs4guneRjuxPP2wudMng/fOtIVg9XSRDNZvCjbUk21P5lRKwBqmMh
xaF+h3bOswjLRzQAoGu0N6gKMDQiY4KiugDAOfkfodK+KBmZIYuKoCahVe1UeK00maSeOZE+vY2V
MFgkJUa0YB3HVy+kT8ZBLVPDdm+LAX5jqXNgQ5pAjTuVvspxwk0QtjAroIswBJhne3f72BLRVOYj
GUIIhwM/Fj6TbK9fQW1Q66D8vNq07y3KrSvlwpv6IzdqD9sBSqulnsVS3+nzkw6KDaWFq0CZjaBf
8lby+UhBwlCapN5NfMVatGxi+IfCdoWxS7otBciDZE2yQyWg88h3qUaYToeNtrqJBQfZbdkKiGbt
oWqCBfu0L4T/luz8DC6FWfPF4LQBUDKI7aQNnaemAnnDGR02zcuov1vO6O7NKgsy1A3suAfMe/Xa
DrNxZj2mhQpBAY4BooLRFRp0cEs60/wsvcT3H3N3jPNc6J6Ky8SHnr/KsmJboUKIH6q+yl4DSmUg
CFSlx7QBNp5R+jVQSpGbcf86bmeKFNeAboNmjNINDEConwVCAHJ2cYOSTjJ08A/sb9yaPGCsHkkk
mWGLkEXbQsIKwY4kHBP8Nij8wWnicnUiCQa7I5Z66ug/Xak9lNd/reHooQPvD0+KvU/7QFt4iQ77
HH92oySBLnFxycB3+B5uQvRVB4cjnAw+htRaDPmlTG45+G734VWesem8oTyjFOfIp7wj83N0ymU4
OWHLl+KwuWF8Gw4Yj9+ThL3oTZqvhyPxrsVJWIxMMbbHO19k9NwUBzPNtz5SvSPT5/9EOMT4L46q
Uc6Bjq+mGLkP/6Y9xPZdX5T2H5FB8SBscE2avkubJ6ggOWOZmXw4eqIqeK+PGDH4B3v0N6QdOJz+
XY1r1CInGDwGz0pn0E7K3D9as8Z3jQiJAbc9MOMiYphtgi0js5nOPunSzX467ek4H9wXvbUkGg0u
5Fosj8++qll11l3jwNtYj58RhsZXi5GK7gsGN4nGdfGKKgX15hVD6+ui/nsDoZGs0p9hnE0rgDXJ
nSTdaOqdOZ6fXkFRN21gT9IbMW8WEjKumhj2jHrxk9tkcDWag3qL+guuuyN+mP2VsmUq+mu+tHvR
dINBjANjyR7p1jSjikzRXjOSpJuAbxxrmQqAS2S9UVMNjojJSE9+h6ANY8Mu7iJHtCwt7SUX2h5i
sg6/fQp5RpQ6jUgk2StGn9BsZ+/PpQcTzpubCzFG5QGt3X5bAideJuHc+m1X+q2MFcQ40q83j9y+
1TqrAC+6glLYus5w7cMdT/AeXquLdSJYzIzpn1ENeRWQRx3wBpBB1iYv9eaeQzqf950wRAPHVCyg
Dbo3qZb2oxa9czw1xcwZbOiix/2dqERLFMLDYgxAIhHjbBMvW9HNOs9OwQHak5lS5hORfq31NP2F
KsKZEbPi91t4s0Mkk5B0X0SM+7xiECfcnAO8nSbcBGTqHXr7fdz2Gztx7vfpI0OEtP08OiSU4zbV
e+4Yq53/nL9jEFzhUeKlEPxj6byW1NaWMPxEVAEiiFvlLBQAoRuKMOQsEOHp99d4H5/ytsczIKQV
evWftv7WkT9dMs7Rds+X1U1UgaP5dDpHSBZhQ0oPYL4b9m1Fh4zO6gaCdBdt5bzNEyga0OH2adNC
DVu89YkJQ/AD4s2tK7GpSgnVqThZdDlkBN0SgpMaq3EHQxRpPbRCxaSVAYIMx6IWbe01Ij7gkDMN
0GuMh8ylYDg5BcuNSw6UMbmPm2waNFiOUO9V7jHJFnDp7Zb3JizC/nrYCLoAZuZkGuBimp/yWcxf
D7kZLOXhWYME30fOmVzuxEYn0GKNncjyQaYOoEbPEb7DCKKDLQDgYeqN7uUnGz3YJWZY9NoR/8at
/APRAFnR24F0m6EdkwfO/qbYT0skCabddIO7iSPrT4TQW4LredKrojMkbW4z8Ho+/tnjlzuC645r
p3jFBbBLIjIbYWZEDwzTzbPHXjZCiuE4sMMzOmq0uW6uGTm/zNM+fKBi79KdAMDG855C4ONDbIUy
qTKFWYzQrY1QyWgeHVyvz5Io5qbWqMNVe89hz1eQA1CEm/2/Lic7dkOPa4SMQP9N6Pv0uoRbJf2w
S1bjL3OCCamYz2zrQ7m4I1JG7Cliv1M+V2j4P6Jo+jbpZcEq0yLWYnIgxn1RgsiH66IEWO5TOmdG
gyNcUjMDuVkfbcITDF7sirzVej9+e9+ERR0hVETf0xikByLXbMntAM7h4I6V80XyEMQ6GZ/IZXOK
Cy8L+Z+EYPM1JCMs4cO+nqrGzB0O9I2NOXEK9XiI9kRD+EH03gDuDED5D5tAGvJm4Ewv8DdJw2Au
8jnpHkkl0zJl4WqDLDFpOnTj7Iy4O44q9E51R7U8KgWotehDeqYDCyJTRUZxhYEiPHM6YRnuIBRs
lBScBZShVB5PB4LxHe5ehnIGxo3reCRPl+zPRkJdKV4iK+H8N2gbGc6aUpFteDMWFuSVCngzFnH/
YbJaQRGg496ZGTUlD8QWm95+HfKc6aADxFWZynAW2FbsM7bakeoYbePFYLoz+eiGftyDgoescXxY
HTDas9GDG3g2njBRqetz0W1/0dzco/e4w092RDfExJdC6bSCupVX8IUxysjvmN/S2cROheYiiyUL
uaqkG/dlvWiTPjDUbdtXlutGKPKbToH10LhPEBQV0T6VuJFgoiQV1SBjQQy+G/rfCcN8N1UihEKR
uurhJoG/9ET6mqKewYR6iH5HlrJ/ayP6LgCrq6daTaQLHeJMbtYjuVitrgG3eI8pCx/TvqvBE/rR
YPhc9CEQ49LREjMXITJCq+Ue0cMFoXiM1El2p/E644sU2DGCFxFmSn9QOuU/TmFEc8/Ieg5IU7Jb
dhzgbtYE6kkayxhXgmMBupsj8LC8adSISWlew7G5warsWVVeR3v8zIzNFIn63nm6qhXJ5H+57VrD
CreeQ51/Bl1WwCXheLgB88jawXxeBbuhfOxPMFsee5rS9rbMqdkS7g4sKtaZho16lS3wFsA8ExPf
E0wwKu2fpfAtmJ8pi7fO3mnxsJD1w7Iy2RvhZjvSQ5enituutM3rBJSXse404ekOjJWPQhNVpMb5
/2r4gwzQi35bSTdBr6IqUiw8+sxFg6+BO5pdSzHK53yXboeiWuwlD8PolcDWY8Li2mXLvcih6YKf
HWkBeoLCmzqQgS5FpDBs+TXGj8wM4aXIO7XICIPauF2JJqLPcVkcHvoGXZ/xmSEY7eg4cvSzN06T
aR50l9iiCWWYzgXMmgPTR9KpqGAguIyFA/alqdVZE/wdf+hQlZByzM68i8mZIekB9F7MRQkd5dcR
FWRfdJGUPRA6PuHsDwlqVHmNGiT2Ct8hbac3H4gVDdSkLy5Bp0XXbVjNiLYx6l01JQZM2sF9OfFJ
mpT7nt44MGOYQeH8IJXrYX3SA+UQ3QLDBw15at9MyW94DbDXrD8SXcVHwKABJuUc0wBxtOWzgFMD
Qr4QzLfpE97mbUgFaEnI3Gvr3Qt9xnJAJ0A6mWhPxdcRH1HqfjwlHy1YEjU/D/1TmJl+l3e8W60V
vRQ8ZG/OAfUIrkMCKGFa4FQXo0fq+eIOheaKp1cbYjaEiYfGH7B8avCpae11cDASwVfvYuCW1W/9
73p0odpnKl304996hWkX6nfMgi3434v9TTuPOBEcDyZY8iaD1TdtDI8jvHGOaBhf2r3HtMNhrDn5
1BYT0Nsi87mGn4WcDhr6a7ItHx2tSZrPH9/KH79wVA7GbGcd37QrjH0iJPlDwxDuGpCrIBP2eq17
QEd4DXv8r72AWt/mhHdM9iXAMdFZnALexGO7342uQPX5Aw3i/1W29xq8CcfA7t+X0i9rjUYND+m5
PqA7aR/bLlv3A06V9cYUAMe7ddeLOlZEmuTN3Q1rdn8R/dl/6Bolwa8ffr3tnOo3hKTmyppmOkfO
j7NURzK2JMZ0SJJQEAAwmgF7V9utrAHF99/y4dXa8C8ngp1g8ZmhunvCYDUlJdJEnPlZRkkIgyXq
dikvXZHZsCQI23vvRPt0M2wkXywb2RbFG0FkjwG1Ek6RMFe/3hPLa4HjUaKknD3nXWT9W0dqbYpd
5wJZxpn5N6rK/hwhFASPGSxPGNoYQjXZ7hfKqC6/f2/7AGq7Y8ibT7eNFTZ2CVLUCmIJJFIeWYZu
U8xWDu45nb9N6oGn0SHGYYmXPBvHdQzk6dXeg4WNmrFZUHee3EtODQewNZAz+NM9sjYKsCrW+Wfs
dTvyLeCjLKjX+YNeBGF43jVSxmA9tblPO5wgv2bHesyV8aXWj44wo7pglRxYs/cbffEdqP8B9RcK
AdoTbZ8cvcEFNud7tDU5eOsUP0cThytGhTKa+TWSpPjEvWj7J2pMbAxOUzYfOZH7D2BS2cvZsKWy
usXKm42pYtsQTsBgWGNpdaIooC/x9BPhrQt4drYPsUguRVGJvdiCSYiGZS1SJCxAfUitqXR31kc4
yvKivFfO7+UzfnIZOFRAkhb27bbEcw9YDgEke/n4DugIl5di/QayxanXpttRQz0jaR36xRfTLFBL
HvB5rng7TkBzClq+4TCUTeTL3kUNHWHBC5S4yRWPYxZsukN+A0Q9sWuI0UYF4s2D6WKEI1xkBZLq
mYPLyWohW4YLwk4L2R+IrnHWX6DLoOQWNmn3DlWn9L4UlqmILhYtKAOrU9ZNZGVyXnoucM4aPZF1
/6SjwxcCqPaEF9H6eT9Q4ZetISrchu+oGWymmEeoNM85IOvt4swworgzv0A1VKd70WWGT6R4xJpl
CNc21pPFA+XoxmD12CH+7iMAkOYT2HRTY7iKq32z1io86KnAKYywpsfBFziP3DxVr2FQyIlw44Ku
8oCNSUDHJ6pcam+orzs4DqivDGWKd4m0PhFEvhgoO+sxqsB2M2YNpwupxHs09Q1lfeqiWHB45U+H
z16TscBB8jwfYPe9hFTTWaodE0fWYHAy20vyAHrLEzljJw4p+Po0i02ttT7mY93DF/vuYkNCUVaZ
vXiTc6yCRVbUa07CitAbXgb+b4GagQnHA3x2X8Ys41R+XSscquqT+Sl2JHLJGnIgDBfpBekOyXl8
pEwXH/mjdl8TeOGQoRDK0NnOJZ/nwTDoEs/3tRsjTK0PtFM4OsJK72SnoM+JdmYxsLCIJeR6yPFr
uCRkJbybZ4dsn1KRjhev3s77Izorbj9srvqsZDeDtYBXOUaHALkAod07PZAmmcQEnoJnMXM6WWUJ
N38WIJXhmsa74Gkt+yY5b/qO28TAnXSJOFwSbRikbxJVRWDew1tF0mYmJPw6G/vsdxB0qUaXEJU2
4RoY9ZvBfAK0Q3ScMQv25HDwTTOnx1/6Jvk34Flpy7jp7T2Tqj3tTFtURmlnqqRN2kYRamKzZ8C9
vp80JcRS5jxppa204/Z2xHlgqqQvFTySIXmoq014hXl2JbJEzZWoPeWVLyzrJzvtccO65nbRM/jh
qLkSpe52IVGRd+cPVTmpghKK0smlbeM/Fa2G8Gc/p7OmRW7K4velPaS+K1+994lY4aQkVlwYB1Nx
OjXNsHRnUmXv7FYkySYpATJXf8dHVfO7swtxJ45IMDTvTnMq5vm78I99aEduXoe/78KHRAwNUtl8
QKEsEn7F6JbkpEhC/c4LUma2lf6hweTc/VcLQzCVJMq7D0l98MueIqNxI2Zij4U443bgqg8JwvtF
At1ItceQjpfuQrvzsUQG0pNNzgUmc3YlvzxsMwhBxFSMCCsw3A3os5Vb+/iZ7BxsfBfkQwe3CHg6
opVJDYkZxlYfWMI2pg2XcbpkbBML1tFv6T+ApdKeCegeACChRp5kvh1B8Hp4NNcr4XOSwc67H7PL
SNDkW0jXLr5m3cXJ7PsKAVTAi+bbmbkK3DtM1h0FOoxBILw9wM0aG4SbLUFvM3dGHpMy2eDIR4g0
KPnB59XBZcVbQ2zjRJNAB1YJvi6ERhB0vOM+5rEjwuDZnRr14C+6lhTiPcFjdRD5kLtgVL90NvHm
ALnnL3xWNN/GJeUFgEeB4edA1USwQADnJDf/PsHej0AgqCjXu6i5FoN7vhMA+GtISU8QCCAsDUNu
Qvk24k8oryaYrgT3bY0/rFQwMGmAdkqqakUgW5cu5k0/wiHRWwRttvhQHfPkENAIzCrRbnuD0cKJ
Pvz6nOBZCd1NsmXV+yMfaLFJCIvbmCSSLYBkaVHCm4VI8Pa3/PzN5jYxCv4F5/GQxDZ8Q6SQJJcx
KnhqDexYOclgnSzDUpKgbtiIE5VNvOTB3BZiWvgcPfka7QWv5Sss2PhTy6OQoD++Hc86YSwSGSXp
Z29HPt9syO3E+JvjBTCc69ou7tKxfAuDoqfvNGYRnEypwrBQ/Ltj/nxfSMtiQ6ikNC9U0pfqCf0J
Q50OIkIAU0YDKVJAx3SjzXRvoX0WoDwlM4w1Jc0vuuvyDzQ/ttnfxWaWSZ7gSU+/8mYpXAceASfm
m57K+xLuZBPcxs3daAdS2DhK0zaRzxXKs4IgbHLA9rck30FKbmnMt70BERnrxvykg05bLHeSk5dL
0p5kXCGnJG2Kp8cbku8HJH7TCUrkws4G9nkcO8rFjNOXmPxcsdX/mD3ixaGdGDOvbbZy4n2NjQMb
YKtDb95BF5GvbKcIcO1r3i9gNTwhddDSN96BECk2DvB0WOJJT8wABM8mrBRRkcUdGB4IHUp13GeR
YRgwkMTvXIaCwO6SQsfery9igeoJhkabJqi/mCbSStLuK2QQ/Oowj29e3J4zeyTWMGZUvgiSdlrG
QlgqJQ6Ci/NwUaUkGkQbvyIXu+Ln3zzsgRUDeq+QNQSQrvXaZTbwXoXMU6B0mCdlC55JT69zKCZw
d+Yg//6Ha+7puUT5vezDL8DwyPJCDjt3JZcsybNBj180BhBruMCt/sj4Mxf3ZEn6QgKCef5LMngm
3EU+jWfB4ni7zblwSU7Oy37irqB/Va3JPEU+a1fYd+vb5YkMPQMv8caiPeqMrtZTlqxMlrseFooQ
ORDqtXwwh4vHl6hTQq6MwSMDqApJud8BJbDa0RbnyhcsWUzDp52TcIZrEZfOwsWQof8myMvdYf+4
4bd2p7okLriQakAJu+zwFW2wVElrkBRyA1njiBUYdtMrzTtJCWSznlkb9necB439QjZEQnH14+TM
n8ktxjjm7n/ZIhvacfFwupTiMtPYUpyKPFk0IdHfnf2joR9RVkw2HCLhNbvsOhyI2BBH+Mww7xSt
dTVn8NpdaBrQs5kug+gxAfqYGRuWUKoWtnBmZu2zQdIwsU7Moi4Ruxtopw29hdMDv0Pb1ipOmMZd
1V5/CtvBNX5k9RbHRy3u6V007791t++cnGfant/SWwUB6ZEPCrF7IPSvK2KepEaxgyu1+Ew99Z+K
Ft6cMx7X1hFInZ7JDZ3qzXyhSUiO0HkkWqWNrhon5gJ7aQI4MJMIOltO96LfESnLLBLthAgTPnpr
gGIaDXeyzWHOEUVDYwM+j3fospI3Tc7XkG1uAjlNzkQKdoH3FEhZV/emzcb7goFzQyv6NU4Vs5Ls
UKauwo5ApoWrMPnPkp/Jqin+noN0R2/u7Ww8AhZZbliLJHZzZ3bh73QDbMDcnfPu6PfVfto2r1M2
W/QZxLY/MXJ97DSVdcPeXRBy9E7m6/PjCd6XF+dNQY8e1OB5vfZGj4KDgWHPcvXKGnv3QdMouIZX
7AWIeq6d2XQ2PP2RvFeFErXY4ngID0j0SESdsIpBHpOex5Zbh4WvLRw+6ZAIxUxhUWHxkJ39hA23
Hi8aWMyYYu/Kzuy5YqBLn6ujLx4xgQDMkJN+X/RTiepuutsH5c2As3cvQGnXjJcd44UPIqlNStp2
nxB2wS4pbilvY6lKKwj5J23YdPEJIiQSYR7lK+pwftPI7EJRCHY0o+WKhwLNH8pgvk5nUfUPdE/U
9KNhli3sbqFx4xewp5fc8UnBRY1oZ7sYBmtSxXDOoWvq13QOeAOlmeQrSKlg12gS8dKcTE5umxr9
RWYNZOe5os8beG5UgOgeRvM4+qDd0xLDfxjFShz0V4C0zmqFXGrAMXY9utMBkX5n5YqGVbjXXCHs
QYjKVy78Y7zoWjYNNEd4IKBQrYifHgCmoHKlfysxpT8AZCeOeQLan9OuPr/SK0BeUgHgyKmSNQEa
McAc+s8GIN3O5ZVosDqMC7Q/cBKEb92xeuSmCSzbtRWbnOnkE7fsN4dZgAjkWCbUYyxfsLPnxadX
nVM6sMzI5LLNkQqzNRLJO9LFs57RKu1YbetxNisao2Mx0NpxCKSrtvxIEl17WdOUCcAlB8CQn6IR
vr0X6tnnUg5EXyp2qvNhGyfRiPrZ7psSaSv18915+JJ4TUuGLCk6P3ez1dc3wQa0mggRLT1gp5sS
O+kv93eNJtCMYY+IcInGOZjYM2O4RLhrE+DIqHl7zWUL7Zg0bWj9mzfsGfjmXnxdEwBICxocNeAo
PuUHkGc5SORPDIuzh8UTOqurDz3d5HylUc+njfE3RR/64P6hAzY3QzTDLOC16YkOlMc4ONj01jqQ
Udwu4YNocAEu4TOt1kg3gbHA/zC2ErK3rmODInxhnB6lGbH5pQYkSo7aEtMmOhC6j9U9XBTJl5ZD
ve5A0VipfLkJ9UkK3cKHOQUAC/tGbJ3kmTSQirZov2UZnoj0hmuLhqnMZTbssBiLW5E06VFUZAlc
on7sj5MMQ9SWTvdGGve4CcHWwNeoBxG5KOlixrXVhMiAUl7cVv0N3C2sHNd0IYRrIn8B8KG1u8PN
VbwR+2J4RWDB9g/DDfEkct4NGuT9qZjznn89Xi4VOVOjy0+JC0Q16U7pc26I5dErJAcWRrbuLKLv
gwEkznhTyA9CvNkCLQyGEPNH9D0FstiI98fO+mAdwCTP0FpknwnSdyHicG8TKCDb5CpMENGnXAxs
IYadYLcUcR/+Qykubjx6fB3Ae2eF/BlIhzYYMG6WrHDwQqABnYUACKBFc2JmzKabQ6u1YTzKY3pm
yjQ1dUHz6g4WCTSIoT0PUr+G6DhYbHYIRoTtD96IsEko+XR7PMmR32t09gCcvOjnO9aE7o+SnCZH
QzSKzrTvPaL5NWpChBHhtCBNjLUAz+Bi+hL8kAsSD03BEkHyae3TXbpq08GHGEII7Qj5gut4z2Kw
jU6uWNu98NkSqfgl2OQc571eBhZc65z1wZA4zW40ux8B4nLMtQcmpceS2UghDeNC+6MHcEJxaNsc
Z391MNt+iEc6xToFtfzUIUw57KYHG3DK7hhMz3Sn8xf3QcGDpwB9DHq0I5QQwDi0JkWL5hdsKfwH
QyxRGOwyB881PRshrsJWLgPmS2gE1txC6Q7+821DqMoaLqAr9AxY9hk3StHrsenpAL4oksUUYU3P
XvMZZR8CBICr9WzAU2kCYK8xC4OWj/2wgWXYE198HdsIMumOI8YO0CBzLDuWJ6vjq5MvcHAPGFNk
NygKHuBOqfdkv2nRsAWus7nh0Zl4iZaH6PSfjW4rebW0yWP91jHVo9gTdSqdpC1Yk8BJKGZJhuQ/
oFY8r7k8YFqQQF0nQycsUl6bthhuAsmI9f/lenxEgDy0M1OvM8FuSgJd/NV4DGFPW12AVddtHz8j
dhogUWmmKq6TPewftxJ1KBI9lgg+muC2bbYO6fgK/DUN5uLqQC/F7ntin9dl4Iv8dRIweqYtfLpr
k81F7BrQdPBtDDw6nPYfyh8IOjODNRBETZxwHQiQtAIZuh4yVccDxMaFAGNAA1zMyDyxw8MxAgRR
lB04Q/DIpB3qjdB/yPNk64uCSKhK8FFGuLawNJjQTNAgzC+5BLcKxUXEI2dNg1OCiANQB7HRwObV
bLY6Ub/Maedm4PIiHfHkCf+eb2Lo8J2e/L7ReBkmnOdB84Cfxw3X1jSsdSZtxop4DSXaBUjP4erQ
shkjWXa9ASwALLx0fZcjEcFCpY8XWKKToqCDznURqve1MSsDw0ksTSWRB06uBkrF+l2xatK5pVeK
3zQYNsMLRiBuYVhm8rggUTPB2VBRx8sivva6+pNiQSh0cPIcZ8yqbzZZ3taUE3Rx11KMsYr7pKUU
vDu/YHi/qDnDr0UBJyz43/FM6GhfK25oFpik/EVM9bErMao5wYw4AgW0LiDEsgtIhUelx2KsQ2Ht
meJKAy0NR3X2H1bzBraFK2xDDVxcUjJrMP7as1H0oif4FcLTvca2xGxbST9+iy+15LOMeeGGw3DF
PgxAEYKnsF/JnPKF98vW4CB7cQD88Ao0O+wzQxVaHLeWKI7+dPsH49NE0VxBNbBnKYKrGGv3lwaQ
th9BFr5JiMTAVdl/Fn0o8C2THYCar8KatDF8VmgTQbI+Ynj3z5pwlkJtpOgG6SdaMIQyYgn1hx57
eEWAgWFDcyH0UCA2lDoYNWw9/tBcbE129D27yD5pMjHRhgOGfVUTMAOtjPW6228meXgsxWvjsLfO
3jE5Qwu02HVEgiVSqzuVKe33I9rAOzQi4BGriWeaWcW9SR2eLPCTTdF2qgejngxjgGbWANFqqVAq
gc3P5iuDBvUNbyTrACrtiqNzNFH3UWMYM/oFNMfHW8gnNPYrevzE2OdtVpaWiezvCfYA/r/1W+bF
8kZRm7LnMBSvzKah0ujz+msgbaiBsBEooU9BN9mrOn3tp3WjEBcWUcsWt5gLa96DkhizEbxkLoi3
QMAUKu6f8t7u2mAbduXCWqD1bmPKZ6HcOwzFjfRlsDGJnkrKpS4uYHAz2ReYjlfqYVGgySp7RHa2
m95WCOPeqN+0IwUmwVdWmztCuT2fzwrZKKNok9/HYpnWt4G8KMnVuEHvn4sDpBE3yWcBdYZQ2jsR
r4OwsprZzTgEfBpru+7L3iaJ4K+rNgSiBN6RYh+nfWzHRO6/G1Zuld9yuUvXaEuPEVvVgT3HZ+ZG
pfAx5uIYPrB7hdzJeozPOF/Fu+xNLSkhAXTqNegyL9ZA8RUhVhrsbTp/5gBp/BpttdGLfY3NhSUq
GcvygWcXM40DHDT1X5dE1C0yt1+6SAQUOL+dSEXcrAw31EhOm04wem9E0QdsElzktcr0MunArgnk
hW7sjqNGsBGzAeonQGc0qXBp4EH1Unx5F8LDFmNfIQ9zfGEhSpjw+PIPmBY7GDri8CsEaI5PzRlb
Cw4F3B3mCRyfXbwvGbuZs9IbuNuobBGQmIGo2A1FgsdWTVGYXITbg9spuFYGpY4S6AmaM4cSBKb4
4Y+jlj4dsTdQPWl7InBE93jJ3yaeY7cAmAajV6O5DOjaDyd9exLU3oCuC8MGyTQUMqEnSV7eZHJw
VSKIILl1BchgvNbezejl4MdynlSzlvfbhac1Bnwvh0o28WWbkA175kxFGQnDCM9K/XLXnGx6ZB3G
1THrLEbBhuDjYP6w33CI7AcRFZBgFnoiq2lNPqa0E9j4kgSCwGdBxMHfB8cPG8WJvx2pMDae6xYR
cIR9XqIZAvhlKz4H2IFaQrcXh72H1TM3izuqAYpsNARU313j5HfzS1/bTbYt68Ee8bSQ7bUFFiQB
Y/hiVWLhOSc6Hrtwedi+qPGx4/i1Exq/Vl+qIuoFcJ75H/gRmL+CLHrqRBFdYsMYEw0s/e3KNNYn
Q5l7jAGnDUOKI4B4urAHwMkfkxRntrG6u0Bo4QPRLnEHztklsja44ecqzqr7EfX6Dx4Um2ko8joE
CX8/6qIs4TAw3f/tw4pCRUJ/0S1y29w6bptFJ6HlvjPJ17nofyAyKt3xi96faf22UZarNX2bE4/C
gYhCeJ1WWm+0QjnXhamNdDU1JR7DuRkzV0IEBU9OLjwJTt6zETSQSHIGiU6FhedcgdnEsUmiPew/
acstrLIgDWg3J5kzAenxsGFeUr3tKIub8dNKn2ZLMv72YPMRQzHqAy00iuNw0dNPXnmK2O0pvY6c
qaVYeDJ5WXzsIxDlkE/1nVQhXGSaRAR9YsqAr7fLfo8rwi+vRr+s31aL68ZKB1HWcQU9xLtyRCOF
df00/TFJaysMa+QAeHct9xj3oUjT8nyBX4j82OcE5vT8ZGD4NHwBHUyLfdkwgD+MbqGw1efX+O2L
/iUcoI6B/wIkgc9YEdPTt0q0ovhrSC+bju2v//SXg1xIh+v90HLaOeKEJuKX3ZrUeq+D09gDIiWC
KQLFZqUIp3BOvJFErJbcRwwdUJRucIzfzCvzofDNoqzpwqLhmwv8IzP6dGjEi17Sz4gwzKr1rBTO
EcJEOrgG6aeP4gaH5xjcCZ0TFZa4+Ii280PnA8d4c0sj6uh2GEH/zC2O7k6EbLzFxyMWVqwmHvQC
5RswrKD7LYfXtyX9PJpk/GTHQlsi1oz18o2H5dGlnfhdduM9TldNm5S0JTQqki6PQTcWPS02+vHb
2s2xcsORvujZnKTRnKrMcxLQaosMTiLWuLF37fASohDJywcaFZzd+NR7t9vi2n6/CFPmvQii4hjN
XYBssq6XXMzLU1raB+PBI9HKCJNQjRWHExJfdfQixPmJl4o3yPaMU05z5BDdjX72sB5LSV8jFhrb
ytO6D2gO4nBzMX2Ke+EDiRoQ9MlscqOhMc3KFi4vh7Ea9kpyQ9ugc+SzrpWDNSuJ015jSHlZM13I
4XD52esGU9Cte3GeWCzxQvyfj/dY7sbwmMgUIk+UhigSH+ILshvveH1bnRKnSuIi3SesRKeZGMcN
Ah5sg/D2aDitB4St76pmHRp1seQwvlk/uC77Ada8JXpLr4ORx3DDJm+doLsBto0udMvJ0EMIV9Gz
uFk1BY03mz9+NonNklVxj1k8YuviNhBZnVV5TZiqVp8Oq8kbfWP1rfWoi7faF9gbrV54Wm8DdcRb
YWyQIbAO78tPwqfhFiOcSrgdSK6gGnF7CQZwqq2+R12c9RK1nJVKtqX1Su95qYa4S61rzFDeReej
k9rJjYMctsVXjKxQhdAfc7AELjxEbyoSu1VU4zMhBMw3UVeJN8DG6ruiK8N2YBR4CWwzCu+aT9/V
QtDVbRxT0UsjSMwEKjO86CWptsxuYchgi8QaTM3vFOMX9WEwT1ioBU2hzifxueMV7xwos9zQK/HD
gg40r4mZiNZ06Y+BHYAVT0RrRozETlwQPzovy0SjPC9llai0n+TScTc+2MiBFYKGPagu54mSkont
RbB214rxkBlzqIQAEkis3wvTwjeuqgWbSZNzppetcTzQ/rRgjgsYByEHfiklgT+n6PPArXlUspn1
oevKZ+PgAoyM/4WjziU51ukIoZi1VedKoeidHCyIpCVprflCUz8Pq4R0MMnoPhv9SU03T2/lwDEe
KAzb3xfYBj8po+fhqcpzxNEbCVvTg6AIT1DCshnaaqmKxetJHNE4/W8N1hqy1jE10Lk1xO5RChKz
vs3Rezahd4x54Hz/Zvxd1hZJiLJ518s+14/XXDDItu5h3b8Z7S38yTeB2YVC5I7bgKjDxD+tWT/o
1yGtY/bIyGJUte1udiY3uYVK62U0aJZTtLIGFQy3fsbKEKJTZhrX7Jbju4Xfjs219spm0pEfZ7ET
paJII1mu1+I0LmgIVUa9FCZqO+GP5wFH0s3XqYsmSw7kaAmnvxbb4IwAVpzTvLY94HzvKezRjbup
hnzWh3XjCNgBQpExIjXo7E8OiKgkR/vgwsLP+/Li3ewbN5wZG1fSTlg5mWBPtrIrB0XemaW8eOMR
J0JFtRSYhrAgQ5KzP568ZsNph6JtQ4IN9dRr2jvYa+wm7K5CeWXNYEcX+mdXE7PLhg8t9Rj0ElGK
35fiMPsjyyoZl4bGcntB6SZORvQmdZ3umA5jjUbC3MscxwcAOrqFBBXAAFs7kc6gpU8ReRywaacU
hs9Rmx8zcfZYU0/QuqBZ4VASriR96Z82fZeWcZUsSnYH3ppJSFwNlROqV/7ONKf/NNMLIxTQ5mWC
PNZDBiaTCiBwn7lX6xVesQEFHuWXLA1C3O3YrD2kEe748M+jwZ3drZusEWLrTw4NVTvyhmCFdTV2
AByKN9ZaVAcvzsvbvyyjqzBYEYiWEqhL+z6jLFhnA+SSXB2HXUN5ERQsTl1jKciYUwQV4IcX8on5
Vmncyl0Lw5gA5dAiFlqk0MU4Gffpjz3Z+06c7U1EFE9vlSQJFg3SeBO6890oeOFy4UqD0LLY9Pta
OKZK5Jt9LJE4ePtjyhg/xM+J83WCPBocLb5oYceMmWW+f/hyBaoOkc/AMYz/FaGPl5PmIBjUQyNc
wEGhMaAVZXkf1sSqCLUZObCxEktF8SZKHJyqeRNpZ5S8Ju7cb65r6/J9VivoESgAPOxsHMGdpXoq
jGRt6D5q31+serx4hXkZh2VBq8oR3x8dvySWIziyV83CxlDKazo8pwhCtVBLykVz9Iq6/NONEgUH
sxzek4uPBGZXbTu86X00+kcrD0MY3cDxSNe/TnqOb7a7G4EEwg/QOKGyuKYXnG75G3IpQYSHd9NG
k3GwYZsKdDHhn6DoCHx/st2la5ucTU1+lmrQYkxSGvopTJ4Yl1mLh0Dchh5ptGjhOxBQ7qKk0zig
B4GWwl1IlwcaklzoRKR9KvWPNYhQ0nuxFV6DMa3YkDeDq/EaAjgFkCfSa1Ylr2jHncJobeYNtONw
UNzmEIP2Q3YEMYxQjAXr88zGEgPYlEnWz9jdcraHpC/tXZ51RRi4X6zoTa4TKih2Azpa3FNCmLl9
dK2MkDHIPWejSZHCRbaNxZvFo2cZFncxBhRj6yQWk4W0EzkBkIokoIbPE2OQ00nGidJk3YED7/8W
n4s5pqW38v0BMK7YRrBThuytDsfuJi3hE0ZjmFXTStNQ/0ruFH+VMcS95CyFOyXkrphnG5bkSmBn
FoZiTeeD0vhsrRg0uunDS3nkMo44qXBZzAWQ0wmdNS4Tu7+EE7WMD4ucT3drsQG7vAYu3AZgtdzv
0Or6PZ1GhKvl1oKFGqxUuAxhKcT+U4RvBmLzgsHPJCJnQojh4iPnACXJkAzLnDIeOsoCJ71kleEC
xL8nCZN7wLi72bybf+Xe8E64VkgL8DIfMFxAccayKvOpuO+GRWoluDZ9Qh+tpe42tNqNxfyTvqJl
5bkSdEzw3gYMsZfdGz9ctuhxwiMLrYVlhDKtMebDoY8lBddRvD03pMMPYpYDhhR/lltC/eqHi/DO
ZTO78JygMmEt5KEeXb4uDoPykSy3EcldoqT5iWkpAVgWNM2WF8qxAeSlfEM1E8cyNriGhsyD0M2Z
bR8oMLrMOXEXYcSpOjef6stgFTV89ijYIhQyPDBZoOVQ+zTDUJElrzBwGWRSUX7JSsK4U5ZNGqlN
E/5AiIed5d5GOQ+bowaPQ5C3s9uyxHVgy4kwZ4Ah0w/jR4spIU9LlimGl1DpGTO/ocud4La4f+Ih
gvRDypO4Yo0DTPsd9lr4h0CuiHfaLVH8HA/Vr2ExjjAo5Qqs3GWUYJnkWnnMBlR+WSr5XgUmXChH
YlguJNNCPAKEpzDll4AzsVty72EfVdoRT9GQD7NoaRSD0CZ56Hm+zW46L7jIhQ53zFyO5mfj4sGa
30iuVdniEmj9yJNZhHyQwmK43XQeCGAGT0UebssIWQaYNrw83WaoXza22WbIErTnxsrlGaUFPUxL
dZPfYAlaLisQF4cRDQXGB1ZBfhlx82AnQU8X1JaqlY/KuB6zNXFmp3NvySPmUQiX6cXY5jExMqC5
Mq0YkQU2qay8Yp5SQeJKUzugGWcHaZq7Fmhy1wQ2/mvoX6jHkwMg8YyleG8okycjduMsQlhdQu5h
lLAJyeDmbeEz8W4pLaeUfz6ZOfc1go/H80h5lEJO5E2xu7W0v77J0xFOUDow//iU8mSog3ih2RDC
B68ySXlKb8Ny4enABoHkw/UNbTd1Y0vukGYf+Fz8u2trMPYDrn0PeQb+hK8x0bhOawYnN9XsifyQ
sCuggy4tTXZAucdQ4Hg+aaBFTBi5T3Hfj28jySBmpJjisVLZxzjX0iPVubuDtcaq84F0xUA82yva
XivAZ3ZdVvecQQNRLIfJFefPUR6zc3Pe4jrga8H++vB6jCMbx3AZb6I+rA04YQOLF1uLZ5rPMYTC
guqgbZbM3AEbDEChvlxqgEN8cvk57mae8h+LEcQTlL7ExZbJ1uIT2BA9JgJNcuMx44GwxrwRj5VC
NECcmqyYX2HYYM02/DJPQR4Jw7J5/BDWlIBTq8ftdJGNMFzdHKrbJSpCg/1OehRsTzwg6GZ8NMtK
G6Yb0xwKKVn/n7MF64s4Zobi7VTZ3K5SPEe7yyvnBTKR9ywjLBhiM89wrDnHFZBEm57QZx7GZb2Z
4xhC8XWnbpX2AgCHFPg0PvSfqwl/4HQB1rPT3uyeEjJyMyn/3xh4fday67GdYv3Fa42lEJIjw21N
S+RtqSjGdmOS29kletSL4sXaZTEVz4E3bUZp10g/RHoZD6n+6bWoYYtjGKU2fRNOROK91HC+2Ixt
osP4sq4QQ7pqiNpRjXqcdTnuqBzTN2NpHiT0An4Hp46t0uDgTHU01BEpIkUNSeqq13DwOV9AuxpI
c+I+0PC9+dIGCXYfOXFxu0b4ioSkMXNKkTbINvhwJLtTO9Mawq1kFwFdfld3WjnvZYViG8UhyyEt
omUPBhjta85A/eyT9EI+QSDJgT12MS7wP5bObElRNIjCT0SEiAvesiOruKDeGKVlKa6oqODTz5f2
RE/3WKUisvyZefKck7lywX56KHNi30M8MrBbkPKKyidnOg1yizEQOlVEae0gMzOWi5apao+FvPCH
5AHewyp+RTtnemMo3qhCvCrHkyYW67j4pf3R96F7/TPlBvnr79FX2xj60swTvcYvN19ycbhwyPmT
CXG0tuDcJvMZ0N7FUQw8RmyExAhlf064miD3aNHs1pkSL52vNvrBPekCqTpgYtsb/zKbzwJgE1wA
HFnAO8JjwEVZz48/UjrcYn24GuqzIxw51nbmlBeGoHaCIMADZ625UREfWCyggqU+N4EJ8xiiIlcs
d5mM0hXqCUhwWhzFPpYC5gqIrWNiI8NvsCWao5ucdMnvURZaCAFhdlJPU9d07IrAUDtis/MYJRU2
WsS6F8VpBkTN7dIaMmaAW5Xcl9oRHt95eEmEZKbBDdh0JPpAmz3D6r+66xpfM9A+s+ROpYAScras
9V1Re1lb5Tt3ga8FSdcVcuMN0UHKslmzXHDbv6mla+orIjZrUW1sH1hJERSN2feO4XN2eG7xenyg
EGt9YDcAAE/gN2QJe3oIWbf3Vj8u7U0RpfWQ6Qg8lON0NmnipLURNZBmN+nRR6RBwxvSw+g8fbBo
wrcnGsi+Zhkie44iLwTMsr4XwXmU+S6tcp4mNi0jOEsMADbUJa8zyzVBKDgu39O3e94xk6JjNkzl
ARRkqpsRe79v8EUciua+kdJMOvu04PmUBLqrJUEP/16OCFYZAFrYBnEnBQIgzaEib8gQMPL60ngl
RBH5wFMopQRduqEYzl6mP6nghiuYbVBrmJlTOg3u5rpbW9BwoMzhIC4oK96n3gdbX+PLtAanLzgo
DyF3EJyFQLKzXQqFRYpMRRimMtL8ar6nBRlJAkTxYtKMVkBePk30Ifh513tN8I5DAssdaIKpMwsT
hjzZxkiMxya195juHTbegzvbHK0tEXHp+8bkaSdHrpA7eJ6nGqeEw723JnCXoxPgk2TwjIumTNAA
Lh9M1CEzwreKpa8ZssRTtcjAI5bz5RpbOBBcVxzJuLu4OkrivpAzRUVQ+uJt938gE1D9NTmKlOI2
7MNp71kZtEzxXCdpgE/voorgMe0HotuTdKNPYnMheAnSG02cbe2RnRUg9jiL+BPdl/B7oMTeOwLm
y3zH7W7Y9msTUO6icu3elnJkjjj50XmAZzlbYnxF4QJnhzP+RfBZlOavMTe99XTZMMzUrzAAmf6V
Daj4Or0cjUWNl3Wd06/mVFDu2YvgmoGY8QkO6THApX/394t6Ar/V4xpeWV++eh0MYhXCu25lMpZE
7rmef44OTrJKSUKcfub7yXI9WfnEYTJZiL/kF1A9zf34AbE1AvrAR2p+GSvkPlkPRmdp9+Hry2SY
lhuROJZw9RFuWeuDwz31TS+oKBkqADLnr+HPU4MM7Ey2xgVq3uiiiBHeAc0KhnEBNirbtSRkK1LA
b1rGFEzcSw2W3LRZKKaCIULPl75gJ1XskmXwg0SGRGzaQShjoKLB6x7RDfYGvLIMqnyVoqQxjkjo
4VtzAxfIfRCyWJThexEf+Hvr0SFJpDcFtHixXhDtVZasFu0lOn/xFZtGcdBmcBlunVQBrEpZ6fnd
YGfgogAxkf0/yqhOaNRcL+RyaDKQRByj85bjiBQEEZUAlldXeONy+XGvw6N3z9Et2k2v5KlfhU9e
LFck3hwb4zxlVZkQV2Yk/eSj5jFinAv8Sa6aRSuF82vdcXKzEIne//oj3Vi8UGmOacgeXOkO43JI
yBWeIwYIIi89BDuz/gHv/72m6OwYLQtaPMKienLymvFt8WFSfct6/u7MJ7PmB+7VV6LDDKcB+J1F
B5k8NDWn6+5vZieBubvhYVzZSiRsyxo62ry0t6U9iJ47W10e/pRpG9svDghXsH+5Gzsyq7k6Gkx3
fgf0NRlMH44CKSY8z8tGqJZhRScgHdhomd/Ch1fs1tus8leA9KSLPkAu8rcMILAVIiVJYRR9Js8R
aLDURXPpXYL83M1BYZwYWAhmfBtJ0LxuD7pxoOKVY9zN+nYXrvekyhsMXxGhsXpM2oselyzuSng2
MDx8Xs0+LHot2AAN7rA0e8DC9nYPVU62U2AUYwHbDjqIZOgmjhkEUBEqr2Zv/SFk7A09Z5C3/Yrb
lt62B0Js6yFm3iFPpTvQXnfW9NK/k8ugDeJO8kwQV5fIwkuzuyUDC84IJfe0dFGLTuF19GBM4DFr
VeYZGwva6o2H3Z7XWn7QzysTGTQjbESGispsIAiQvGCXgCAmMnuvOyFRdWm80a/BLZCVs3Iu4SA5
z05MWxXHMTyFySgxH8u7v5rQfPw+wnad1vU16P822PpVRpcsoDI0WNwV3Y39FFJCv2v2wRnR6T69
S8QEyKgYN+s2d2ULmozCnvB9odqMcGG5Joi5fQ5NHd2HKnwEGC44cd1JvRhn5WDkjvOCBjukP1NO
xoAZrbSKsbA4Dcwn6/XDuqbolaHlzUr6Dk8fRetqvvtFzgyVoAuxpbH0u/XwG1q56SVWSIHnvTnD
FpVR9w/TDbjjG0YCi891b1PNqh85qfh1zD5/6pDHyHR7m4Fb4JOj4ryzY0TaF2DDuUbGNJxmA5rh
kTrssB6gBGX43e1unc6oPfnNq7ELoECsb6Fa92kh0GhwCp9bcozGHTula9hCZjqCF91AQ8HZenSa
Xf5gOSxrQPghbG705tqyh585CsRupI6q4cO5/K24GMYrpv9Aa6G1tDnBUZa1BllrrKEGoZ+u0RmK
CfLTnnVBn+muUgXaMaGLv6g0VCtL7WHss9hS1aRYUiZIQno8c3aP0d7pxwhHyB9ZlpAu7Q3/QusY
Ib17nCIgIo7JCqx5xEKrClZ+8bTg9bdofVMxDg/JgytfNwb5e3vdmZMPyUdTmyogUzd/bo/DZvrA
kzy6ueW4Tb0/GgRt7g/O+bLrYbpVOicubCQJI+Xq9zEBfdIBAopcFjdHC1TF7OYd4Fm4SADRzpvQ
R27gf3CeMD+hZg3y8/KGayoNXq9MTmPil3NykLzEu+0uYp2EeP7yujbKy6yfkdKZFXHvQFAVMdsa
skGP3BZME10gsiPNO1g6graju7cQPLS2xfA5PY0vCW1G4sOHtMBVl6V3ZjODjOP+QUn2Nm4sIn1T
Xe7cNyx+9BvOoLGKqX4xOyLcVPqGvqi5ATrGdbsfH46Eu/f2zBEWQR+lZp886jbV1mp+GSMvggPw
mA5UU3mYdem9a/OgGnfUGul+o28b+jik9Sz6WR0yGRVd4j49XuwLme8EAsBPTfedWm50PVsXAtuI
ahDGRBFL90l5kgi36d03DU13ijyaWNRn1I80QvmRopDyrxlVjjqmY/pJ+qFKRwCqY440HB3+gS7N
9Z9CHd6cdxjJrf4d7OaepoWDcQ7O2TIF7xncZO43XCWd9sXOYe02D2ELNagx2KjOMdPm7OjzZw+R
dW91ZjUnc+eJ+qZjQhvxX7+PWE5w1+vmR/ggyIhcJSduIlesQUTCUBkd28aZGVm4NgSfjIxhFXZ3
BjpaKrmdMUDR4pCtAZKgcNpNJTrvkxV5B2XH+rh8TN/TKwUl+8/rg/v4APGX8KpPLkG6pWYIGkZl
HdekNISRp3sdra7s3TNC0fSY9o42b36wY0fzjXjPe0DOstHQkVu2cfZlQgTiGYpjlHCPmFgEXHfg
ntX9gQkIsl9EgBq/WHMLGI4o1XityTatwd26TG4/KFpnJNO/facbQmGhIR04c8wAaGtJa1AcTFh6
E3xOaHbWjjI+/x18OkvlgBX8gZ0Arf5iBiMhZN5jDqGIaX/sS2MWIYtN4TPDkWYBxNofaty7pW5Y
2Lx3Q3EFnYJ+nUrFD81hg9Eo+AGcD+Fm4DLzj2UAb2OIOwsfJtafJ84r3eRh42Lg0qO/rI5pPf4o
XgncsFu/R+148EsH7QKN9rXoydiqad9XZHxHNrAw68pmsDIgho8UZ/b39np2aX3SPXzZhxBhmR8P
tHocY4siFEkF+y4Gfhraj9g23X5vJRQ0uJ2MwMNURbQAQh5fmbuxBicG4ul33s6NTHL9WJ9JSYlX
fWwWriUtZwL3LsEDHd7oVNjlf3rM/AmnxVBV7Bb9/fYwfQM8pd2D3Yt3LHqMlg93OXSHsHO14TKs
V4wngcq+PsFJbZlP2rOp+Atj1goyIaG2+4tzDM6PC2h5DCxK34EYuhxGDeU6+n7mk08HqPfcR47f
KLnaLwG2T+sOmXx6YbrRTuaH41GJZA/TUYr50b42GqirB6I8rlpPE067YEOdaEDm3YV9o24qmtdA
1hQ25JD9nCuPko09BOu/kWPutvWFpHTlD+I2vnf+TrdfzN8ZI7wWPewhQSqmeleEoSz80UkclEdd
iR2yRL2nJ5oNV3ihJivyRXBo1n4l7wZ3Lvreth6fMIfpUwr1EfWwliHMhnNIhFm8fyof6oahULWz
cn3Cto2TeDgwlM3Ow8XHPjM60NxllzP2uIINMFAMV2dB3mufwTJvbM3fdGv7k0dO0U+tOLlRXfH5
dm8BqEe1Q8f5AMsCTJObDK2uWVA0LGnQQrbCq9aFGweIMwoE8elDotnFpItZDWpyW/LNqfNWVrlG
gR8in+VYPHF4V+YV3duiwOxbH91sACCNbsBjNpjLmlXYT/eFvHHlcpseHPJ1VN5gMlsUuAQTBSng
e6tSzIrmNTvT3QOpF6EpBlHESMnyW9HTzcAjqW76wdFWvcdWNNflmkqToEQdQZVSeycGirGEeJNj
0EQaiMQ7u1gaStzV7Bm/UvhiWeXv0/2KtV7s8e8heI3M0aQWSUAq9GEXYTHNPbdhTJ6lhues61Rp
i+YTX4ia7gDOmwA0O5haOWdjciTLmEw+FmQLZudCcGOHXh/Kw7Ptc4mg8ITTJH2sPagxqL4o/JVY
DuMnRywuy620mGrviS56fFxet6exgDuior5GaNJrYzfS0fzlbPW1rtesomTqYq6ZESOpl1DBbrFJ
cm7TYkiFNHx5NSL57vqSkEOUYCKAKl43KMfHESScYZsp4RrfUKOib3FX6CMmPU3XycDoMY2CwlnJ
oL0FXNMYh5ZJMbwnDToDIGhtXY75EPue3Enmh1RiCHlbvA6tfjHUGJC9vR6pWEVeuaLQPiW7kZq/
1qsUCS3xZu/U3GaI9rmPnM4CFS3A9vQcrd7I86kV1tx1w90SJebvPS+BnCgJP3gTjJHJj14IRPF7
Gp2HN6HpndmL47K17XFlH5zjsEs6pJGDKWyf2sftciWIup4Y1zDqHjOKC5gaNhJoLWMKm+ZtiPS3
mOymAw7gp2+8X7aU6VBozUv+XmhRe3KbYxL5h+WniqHQNfwMD7Od36vMi0ccrYzzvO0j2XyA657g
futJa44qBC1opvH6z1B1Swg0XoHCWIt166YYDQsoxlfmietxourOAGMQwJtxpbKynNHOvs0z90Gd
c4rHUA9LBpeM1KBPFrG9Lls3pMtmf/10uaC4qqIGWXZVmUp+ZiUQOTeOR6Z0TXDJ4B8SI38QvMZw
Ln4uhduunD0E8rSg87m+LjGK9W7Y0/6KKQLX5rqk1aWG16xntllQFy//GotrA3nuaM8tSFrHodtN
NRpVz7cUgzWjTjCKBvXQzMc819wXaDvfuPAv3p44yQLprpwWmp+n0WzeIOA2Tz82OouV5mzU0R25
llvc4dMPehbhtzq7DxyMrHrYHhcsz3taVPjjthLMVcLCrIaHFdRVwdZEn7VDH3n3juYJCa+5PUe9
tIjEU2Rgyxz4Htl7Z9GoDvknuS3JpS/OCSvr/EUtP5TK4ugPoCHXCSjHKyd1XWMHkANkcvh4Fv+I
D8CmGENgNrF+TMmxxNEDX49cIws/kPOq60ek5u2r+YRRypWJephMRCdfrcbN9oMpPTNQ7MdWJPxr
EQQzf2sr/xc7idJZzRg1AN5CIaBzs1KNbZ9cvBenTQ8g7XuD4MA8dPhyL/O+OIEskwexVNMtzm5Z
Z9bdu0QN8G2v8NRQMXYBUxMBQkC3YmkLifFG4VWTln2flKxiKFxsiv42PNrWrIc09hd2cXumsxKK
6UDL3i8aMIPWT9sU6wWZLdEG5sYiDyn0Gw+coYrwgFcO5offN1oHgNoOWPIPE4h/rrX1wN0I4Ghy
SMvJHe+o3+7OrVbTpxp1sGrH96ht1AzMruxjbWFFcjqb3ca5w2qH5wWJAs3Smwkcu6Bg5T6Ri15x
rhDz4b1z256HatdvogMhveQr3yfnrJp0udlnzTPsKPbj5+6/Z9f4CC6bMZn1GD9mGERwT0CQH2pM
ImacSX/e+VsNmYHwV2QtWu4nK2Hl+7ayuL32dMRljt45e4Vw2X87s2t2qrxmBnz/0cIb4VxGW8x7
pOslwzoaKlnc6qOlD1o7WS7pnzPGT/PI2bGNGRgyAp2D1YX5XFscAeKj9jShQSr2xYdOSx4LK9JZ
rqOE07yOlgwlpbdwzYSZU8R1uBQd/nzJrBSzNzxmL79ggIQ8btizDwHqZcmwDZ0OA4DO3wXSId2u
F46DxtLCnS6AZQ6/jnqCLXXM0kno1tFHXOI+Mdi8wmss7hv00Ta32WlymaDXV0P9j1N64+RSNV3Q
+vggxlwipwkM8ra9+uv9MdjyhBd+TBUSyhiPJqLmvMAuepLF6x3uGRC8vLvW2gR+iIwbQgYxghZI
g4sEx0qMUna2L11kGrpHccoJztHg4hdvkE7iytV7BfcAp4aVRRXNncm72SZ/GybLBNdoAlorRKCD
NehTMPa4KtD84/KCF4uR7aYVN/EAeWv+YXmg3chGSFtYasm/yPIW/ayYUgiVpM+su+l1eouo0il2
7JNuSDGrAQVXye5gdnSrj2LROaTkWTIepIv+2WkxSofa7MEfmWEBnH6MlQ39z8lpEoE7061QEnVe
4H93I+e1yDiUu19rs9XoaV/pSgOygS/j5cGVi8jq6FGbXrBMRQ7ElKYONO9V1GtP9mezfrorfLkf
Dilr/047c0Crb/PUzQ/cxtGLQmly4L17+3gNLp94z+n/+He2zAAhEklMF7gHznZNg8Ep26R5t6O3
K9NS99vXmFG3uEBoh3C/cw91sGpMBeeBAZm0V3SdshrqjTlv4wXVGIdrUmtmv5xcdXMPCgnpkLOt
Lti2/gjVd6Ch52sTDJ3HHxfdJYD61Lf0aND3X4MfePIN02gr5tbS+MSlkhJgf7dWJ+GVHu4WLVyG
05TmZ0OTVcNTB0r8KnqjQKatsVoWswd7gBHYErYpFN8NYxIqaqwP1PTVsgJtYgSSsD1hgkObXC3Z
Ch91Cvk/v2qGuxkUe6GqV/PXnM3yljcs/Rsv6Y5pyF40kyehlvOYD4B5ygwT/u0C/SOPJ5PsGnBM
eZbW7m7GQ57k3zv0bipNaBJQ2W94x9p7usffd/BC3v0e8ouikU3w5juqcBbM77a+v5fNnTD9d/mJ
vvEbFJ0XMmpXpeYXqvsplJ2ivfTdF3kVezdjw/zHZzJPQv6looOUiaarkcfV/PjH//5/2men2kBZ
8iZtzB7wHl4nu9IYg7Z5/KsBL2AeY4FCPfq6WfwHB5ZZLTwQbnirEzRNdJq3lnVaYsSJvH5gv+/m
A9CXei6pS2PwMlvx6ufFF26Zu7X6Wy3q5IWWrWVS+NVJK2tcXvbeGe1I/cXOFGUY2lzNqphAguMq
4vTKusuEDdli+iH5ZegLhGhX8ztAEC/6WXXaylogs/SFKRy/Hh9s7yoVNF1AMpK0Tk9Mq/z9jOuk
axV5kQ+Y3tLOzjlDXeL6wlxgnELSetGdMAjVZV5p1+9PBmEDBZf2tsocsP7vu0NX4Bb0MRQ8uIzc
RGfWQePZi5XfXtzFl52aUmYbPwLdvubKpNU3PvSpM7BgeT2lsM+f9JrvI4XxEweacbdc/vDCXgaN
31Mmg9++312seLFu76N99EAmyrCwaXdxWx+mn4OF2zAC0/QwlREb0s97453QyUDK4mfOuzItPTCF
BhKs30+fjC255driltdM8Iv07JZ/GLnCRIbuQr7EwMehML0x/pbJlszD1VF96fHAUnyRosGXtZiD
jA3Bv23pjPlEFQYehZQnQF6dypf4xabV7OIFZyE8wGcRH1eq9gKYOFbCTmPdUbQu1FRxSKv9LjT6
T9ruO3tX4S8iWlLxsH76rbjJ9iTCCCIaVLEA7stq08aTQchxMhf6ST9SxmRJioQn2JElfg/3UJgm
5onUCpECtkPUHBR8VChYeqngToWNE1eu5rfoShUkpcrB8TFbg+9rnxLqpFNyjXCzQtFDr9E9Y/NB
q0viwofQQrEegXnhsxaJS5gS6ymPaFbRypNKznx5Fbnv+duPO07PU6zG8vNUsVcpP0VYAoAm0zZH
jJXq6THClcw+RhVvOsJf4uModCjR+AdroR0Nlr2lxK9AkkmSQuHxUOAel+SEpDzymdIUx9U07Npq
fA90AGstow/jvfAFI7VlSsIddFVMyXsW0k2dCpppEkg4QXMj3V+RrpOlWklGbcqRnNBBts6YE1T5
2RW7K5EtSJ/QZ4gVTT6s7sRWTh5Kv7YQMsIOUx5qVMHkqAl5O+wJOXSU1qcxxC96rAqFrPxCtizH
SQp4STiRGrC1WgJ6pmRnjOXwq6Kj3eWkkApjoiUIMgkAHUQw84CCh48Q87od7xN0hXY2VTvD18Bm
OEiEfbKCyXqSyQcBteN6h8EbaTnlpCepPCEWi52O+PjBNKbo5oOk+/4ttymfcGGiLMVZzzpzwvhD
N1Gx28g0HH6Y1sERajr9sxeHWOqIe65DdxW7Mw4VJ1dPqxxw6BVUlH0UGxz7VahwWDL2DFEKhyEQ
PF3amjvOvE7JqZhpP1Y46wrnNGPKRSaHvdiCnvpcOnzJF7Um3C9crXiVHGK2yq8FHOAE0Pdsp9st
12y0rQ1+ElZ0O+3b6c6lAweBT6rZkr8Vn/Xy2AKdT66Iu/zIpr+NOoqk07pZFNDAet/rqkVxyATe
NKXlHm97PsZD7OwleJUuJhdNer8HLQyn+wbd0zLvgxHzJRgQwp8PSvqs41P8SofgHnCc6JFf8p5/
D+oDu9NjTc/ltx2/orEClVEGgtwp7mXfiggpivvB3PENu8Arqd2OVP2wYHhaXiR/drh1sS0u44k0
nOVXeGbF3MFAi7yn/zA2K0feW0RShQelB3Y4UeEuQCWLcbrMQB8cLaIPhN2TI2aa2gdCunzYvyPE
PrAXH56kgl05Z9XSlnLzrJyH0yRNwueRasa3jeoShk1pyPoUrh1siOkp8DWb9OP2xoe/O6IDLvlN
WgyMFbQEMhgEYpvjIPq41MeoqXHHcWUHW09p6p7nvByGuy9V7uY87xQWGz2TgHO7IwxLbhs2yX8X
1CCAYbDdoGIjiPitjMMfj5sUqzOXb9bD6AWI+2LxGZy8vvFYsA0OAq/er5lSsWR/+JGjdaQHLkcR
eofLjAQtArIoMdksPRVOwsc9/LUSecyZ99ih5+ITK7Mm5eRxBYVNoi3Z8xtF+G2DFalYecilLUey
w9wELeLI1MMV4lu4Pf5+plKf6xPydmfnM4SjRniu186ZxvDbAibZnwQsUZaH2XPeo+kH3N4bd3g1
f49YSPP86a82G2LM5hyeQxTsfPWu3Rl/RrgyDTkT9NCfzn72cI6h6qrIB0YcTnWpjj6jw1+PV3fG
nIaOwVtiXrDkpRv2H/UMuyRb4Ty1EnWJDVJy+Nv57PbH7YxVronD3+mvScAdKqNJmNRamRxGDtpn
pAxAHkqP/SR1gm+2sx4a7KXzXNly0DgwMT/L85wGnuQ0wDg4Cj7C2VJm3BgrIAnwurhJO6zbH+5B
rjOAZsxrC+vfKX0uOJ0dgAtpOMqqgd0nt4UwZO7eE4/89FnjSDOwJ8JBghjiKmY/ywg4sG36Nois
v+KuYbVh8SZWmBm0Bc/X/Ym8JugtfLqfGKESYiTipaAiooNj7cIDk6AAiySh2UZfM6CMlbK/toRx
OftlCB+TLqalOfwRk2bcY+bNV3rCoSAkQ5kmF0XYQ/iwDb6A0407rDNijwub/+WVax9Lqxxif5aB
H8Exk/h9FCITzmhUjqzxvt9e+ARHQS9BOOUh0RqnTNbYDDhrb/krqHvJ3oH6SvQAlZJ6UCpNRhHx
SmIGyefRoEH54NcnOp2fPDskvBzCK3ANTGGJRdShgMoSb/wnVOo1MVgatxC7xI5V+HIZfGweSWSk
RCTcgeJPJv4Tb8STcx358nLw6QmtMwmXJydh9+/jMnl/f26ii1VhdQooSbCbdPDLgwUvNpFJ8siO
gXABAeSdtQrU0WL8J66Q1tFbMrmyAnVbuVTn1OuwHBt7n0ZoMD7Q0eB3Oawzbm8IQdmeR9I3Q9gQ
RZ0hZG9qmwdWgI0J6wi1UQ34gxklyPLeTNbSvpWE6josYcvLV+WW5nRdSA7APMF7DXfyAXBiJyDs
yUdztaERadi5uRM9ZsHy+1FRDzYdvUHWob4thDFxAT1xKL7jKfG/swUwE/6YpDIwiQS6f7sQe+g9
G5lvQDSUoll6ywdi9Zb9wypRln2gfdwSBnYHbqL5g1aSKoSbP2wxxszIC3ML8w3+ISxvQiI8wOmU
YchG20B/VWEBVyJsS9PY9Ia8P7XxoRNdyBQisVkw1ciwGaRmigucWaR45Jkmlhz+PsNaAb8yHK4Y
AbRLwxa+RWF4DTFCsHOsKvQxjyg6n0yYgoyTnP5Ku4OBBf5y7BlN1cG05UOtYl4R3ALHnXyVlhNY
Wd9jg00UpC43tZm00Um6dl747tN5wbl6WDc83z7xP6spvAldosh3leaO4VtiJptJk74A0BOc6mbC
xqwwoPrBH3Arsz6PESkl5zJzMm64OylHVuY+mYIYechSw9oASsotSAzbEOh7GOXTKEoWuI1D5cxf
pjgx2fht9k2Gk9kyyoOgYcIMt/M4Fx/t4Q8HmR/tn5ACD8elMQd0GP9omMQ9QzEsYnhIGNsc7phf
vX2ZdYRroFm7P/im687OFF8rThES2OnBxg/GZRFRfKhWf4Q5G6IPg5yYqoyHic74qR2WgPKYmOKO
L/b4au1pYDpT+WScxeheBz8N7JWdiVc6Zioa3COWI57iJT3Yyk58knnbWCGJdYphsylUizKD2kBx
O9Rs2RcHz3SDGeT4CvJ1Y4MvwLh2kwl6+ITx1hDWyiJkktXTwi3Mlh9f9uLys6j/dPzUlVGB/xIX
zn129rlIbMQFdshxW8gjDMPZqDiA0D0uJmyx7yojLP9Cm0F0G5tf3EK7mLDlwcg+/Sijhc5x14b4
p7hxI17499l3f2ImkYU4S9lclrvJwsY1a/HdKgPZi8kj5MPbc3HQk0l3C/YoXOBRVRqhHYrVfrgw
Yh7a7AuOJY7NK/mQq8/pFI8ZbWgza+oy67smRi3uj8tRQMKC3RUWXuDXYW0vZMARjlN9l43KdiEJ
fUw5JIc41xm2xg7yAXxvmw/n/TkHgp8OGFd9n+Lz2S3DxFmL3/M1ZCeZqccuHP23tRiMDj8cBXUo
uxm7L1tP8E2JXd1w4zNmNvJt9OQ0+4CeYFe//6HHsqEfw/2oJ9XbgthAi0Jmuu3N1c7qjwpfG6no
hJN2wrw2fRzmK+9l2tryk1X5/uqfyLIrS4MAcXUq1PJ5H9AAWkSB5tl51O6VwUeXWOub+xyP9Je5
8jZbCriUe7M/7SMFBfhgWZJeglQqQoymKMky1csydDdEXiyt/W7WvpAgkzvDLybOEC2oYi1cZg9G
0THAKnvQ9kEsWHdvLq087MA9BEfFSFzJaR6U3NdSE8EJj7cr3yfx9ye+j3k8FQZ1g3eNPjm8R5OP
kEqBsIuBNaIaltnnjXh0T54sEbvlybpfjDXOo0RPIqLVnjbL61DzJKbR6vCUGMYNbUOW7HtCHJem
cCTKEprT6CiXZ2R2SG6/gquCVfsD8xemNjksJde6saXZ5EC0iKLXC6dXiTFMQGZNpyKWGibiKGbs
JGsPpvMscaHrE0kOYQCpIZihh0Nkss1Y3m9W+ddO8oU5Ng2y0pwLVXEPjCsatsWscvhz/eVn75k+
/e6sNWFm3dU9sXy3cCClR2Qzu2jHEnSKc8nZNynqFYRtL2d+D9t/uNMSD3cZHBRftCsP+rQI67JN
ayxG/iSNjHfvwRBl0TJCNGUQe+fIwYHE7P0EZQmwJdWFcyvMJYIGZEmpTCEIF6odL1zbz9T1yVmL
BTy4Ly12sT85Gr/B34URrLDX6S8D0RMN44qqEpuZ99+LgjWugNYFnIdbSehu4P68HET1MlkXGpLz
O5LxrnrW4Xo1aebTjuflKiJBGOMEmA997Qvd5ww1EPqygZGQFU0SGPGKQwcfRSUHGMUc7JUAfx8I
rx5bEYEuzFm+JBxumMPkmNmWo8bMVVZTmwvecE2cAVkfGIMQsv6Lgahw5IDOaVdxIbqbwptHy2Q/
lysbSv3AgKUtc7snIPMJVPSEz7DuvoVUEOGeUHsEfUGlQN4TvGkcKLCvMNqZL8mYONja5qs3ckQb
J8YmdAIyBbrCUuGClAeag5ax4/KNUNEjqUTs8OHV4iwM9muirqTtJV0Q6JtBBChOgooKijwHojtf
GhmGi2XLfBYgHcX2AJeHD5u8hzIOnBILtb6+LFTkNw1XTPRJdRAI5Pvwl2AV7pPBpP9bY1F5YKBz
H1e3NziF+6msTneo2zoKoPiwXZn7qcqWA2XC6E7If7Tt4X1y8s0OHBhJi/ZQnXCA2MUvLCa4AfzR
zbtfBDHzFUzk9kAt5m8wt5YIDEUSjPTl2EHU8x41qElIxedYIY2HP/jzoZWZWh76v2aKpAFiQhCJ
UA629DrL0k0GIxrl3tZ3UMJa4zb85hHSLVEaM03EI60yjacTmsfNIcAQIBBh7kkUgygM28sZil5U
hmB8w9u0K237vEwOiVYhGkvtjGOdCFury9L2yYthBmNLFixxyUfMjewadRl7kKxJm7cvmA6C2Fwp
Qoq3V63BjFhVIRlPpWZhbKrLupm56fauml3y128vF6ArpWudwt180jXgOFhyBWkMS2YZfQLX0Upy
nKXVO3oy3vwAZmw8oYTtaJ+J6o4LY5/ShKPh2d/bwqSh4ykz4AvvSd8LdbLzjkVHYGxI5G7Mk9RI
GWIxfLSnU+LdtDIJe/Xs5xDgbGtOJdcQh1/8iWk7EnhO8eevD3Nw59Z/vYGRl0evP+qthv3RnSQ0
3whMsnPbk+v8a7yF9Wr8wSgXDmv4dvoRZHDe7JR2Rad8EF0ZcunYmA2jnYalxO1Ojo/8OujZ4oIm
lgXQ1LHndisH3wxcAy3mZd8Zur1nweC65tXz4GoHOCfQL6icq22NuOeJrtWfmP3WQxi2ENLsM+Bz
9CkJb2kqyEBBhZtiWsfeXb8DUhQmQkJc8lLqcf6jntZGZcfJB1Hep3ZF3bNxu1iYngiyd7ugEOdt
9oYytUPtvxG64cMpTEGK6Cb7AyhOYlytxYVL001DiI9lsAGOdpxmWyhQvvhdp2kn2aSwWfRwYNPV
P5pp+jIBKjZ3YhdzXoBtKCnTTOoy3/VxE037phZvAYrSbYrqki9zF1yy53fARYIjX03mOHTjAQ4T
1Nul3UreG754O+mW5ukE/UAtzQGLNsBW6W3FqDUPM3YLXAh5VaT1YXJy2Qk1QABcdBWy8COcZFhJ
QqLeS5VYmL++kQHWwXN5dKyLagstam9RnoP9arqAiKyBAl/qfrWGS5ATRgVwNLabXdjmZLjyrbhH
xBQfDRJiqdwgtBtcN9xyBX7gHauV1tlh/UHJ5SFyJepDitEXBKPKSHkHG3UrrG/MbgAjBltQ8gjC
PP0ReMSuCu1ArDdq3bgN63HLptBda6G02XFiwM8Q0swARCJA/pM4MuBuNWxxV7GgIpAT8aSasPyi
m/J9xCPhLtIo5aXKhjwaDYhQxPve5JQrKOYeRtvXCUtIgNzU5bCecpCI4OuwAHzqs7sUfLR5cLIE
bxhpAWzd2+js3VOBwul/kRLRGOSy8TSvFZXMp7sj3oCv13MjH+//PaN3QEL7ZpcFKOafBwXpPuc8
A16WuUiRt8DyYL5AvHq65R8aKCC13fV1SNlrrrHTp8MPE+psfshdwMrm+t/dL31nkpXwC+O9aqcA
fdy/fsZ4DNdNQyKmETJJ1uUyNNLOeOUJGpU+nJzRszklhLgJI5uBqC5k+RjP5MZ7arjMLoj7hi+Q
NTQvRorcTFTA1ldHO1EDZjQAX6yBXYbAE0xNaGh4ib0DdWSCCtB5M0FbCAUvqwxxbVnK+ktB7rDM
db4sBjXwszR1XVwB0w67QI5aGhWlH9g3SaGEBR2o94hZcStlPkIs/JgNt4zolVPbjJlUSuqFMQxF
nW3u7eGUIkBUbUw9+oJDa7Q1xVCYdo4DYdciu4pA2jmUD9KSAavVCYsRyR/35hK+wQpOAplhY+Le
R+mFD0JrtJp2oteTUc6QYrvWDJYttFZSaopW2RyPXHI27FZ67n8knVmzotoShH+REQgO8Mo8CIoo
Di+GbkcccEb89f2VHTfu7Xv67O0Ai7WqMrMy9yMpo644lzDEzVeIu4mojnimCfKkMt8g8+ndI5YX
o0lDvoiIA71Ny9yoGNUmhA+BaQW7l0jKZIZK1Go7pqfIBqV0LxDDETdwzcQh4CuPxDeoSoc5TjQO
e4vBpTsg1cM+DhEDqgBhVxENjorRoulp08tIxRePUbYTQnqeQYY1hhpXATlSMaHpxqpY89WgvDIG
L9XiAcgJsQZuLR0PNh33Xc7v6TR+MqxIcz9Engd1woMKj6CSqI3ldRd535kWHmE+2doyxrBwb7ZK
aDxjXFpyYvnfI3RlQw7QUWekBH8SRG6w4Qkw2LXqGRCA1wn+BnIIQRvRrqAMRE1jLdZCDcjeeBi/
fYNw7s5M3ug+kbFyYXtG0EvCZEhL8QYYjI/z8y4oU+hxFtsxgooLXPIiN82Ieq4/vw5eQ829gWot
tsXsyMOYVEmTUkIaHDEh3Z6pAPl8ggd6vG8sdWBQbtgGeESpE2TeH403dWzHkrVKAa71cE2glGV2
CfhIAEJh8EY8KY4cgox3svxQwICPgG6BkfVHQ86fJxwP5vcr8BP4lIKrKkIR0MHz+CbT6h97xc6H
V8TnZ0uCyPXtijfilHqRRonmJMKMBNkCA++sYhjH1Vw+BWoC6jXMkvBH3r7gTHMqQyfPoaLpDIKz
mMZnwqameXvNU0RHK4bJ9NKCsWTbk7ymxaOAv1KBBlcwOldcW4RWFQNrkf50KUZWwK80V4vZLuTj
iupFH+wzJnTlfAAWRTLLwfA3aM0EJUZ2CsikU5yDbHpCj9I6YvIYEezDnUGCK2CnW4ZIBqFOvyhs
awxoHslzfV+3HE3Hl6S2+t23iRL6xExk/zeOSrndJ9ujpjgfQaUx73KmimMPNzlYZbSGCo7VNhQF
Dk/TK8E5h7rNO25aLfsdKUwCSiG8avEQil3Nz/dm7oJAsmNVwxJVVKrEz0wj86ppcqTg4DCQyWCN
ar2/6q4KBvoR91B1YRA/byE2b/EZ7O+8dCUJEcca5OORERxapPvt407SgcqfLTBgE4eb+Rz5qeyd
wS0OWKFYEXFj7SkDftkLWGHM3Njmjtc/Uznza6gyObTGQNg5pU+mfHUG2M4Z79i7Y1y8D6vVHYEe
zsrFGId/PMzSjAqaZoBD2D6NsSDtPfyCfIPbitDRlHXCqtqtKPrndxwPlFBJ+ZMZ4pvTSs+VWK65
qKzDBlPKSBI+6Pih7lcktnDRTFj7zQvpAFYp/ctG2PYtKaZXEsUvHgPz1tYKrawFX0Ua4NmuTTQU
g4xgwLhm1KQxwAzrh7OhfO/iel66siq3d4tlS+YCzi5Rn7ag61bLTi0lDKnojHM5GGsA+7anTywz
n4O5YlFLy3AwD0a/Xj6wlkQTpODkiHqpCGTC3Ubq9rYXlKlLhMNiikZPzerp81ztB/heYB6DiJni
TBbkZtCj36Agkr0Ispcqjd2e5lOGo0rdOYSoK53nk6d/A6JMrJAS0yYutd+ilKZxFbPp3nvVtos4
KdlhwHTLRZrGaYPiJ6m3Z/IZDI5N0bOhU/r50dq6fKyp5qI2IjuYeBw5ogTmoCmjHTr1VEnqrRyZ
V1WQIWClZv/XveN8h98rd42JetSE4h8nJ55HRcpC5XXwtjhZLfnF1hxLhk9f8jbxXWMURBPryZkE
FTMt+DP4RInPcvnM9l7tYd/aQ12DRh9x34dt0qU0CBCf4yjDGTh98Vqlv1ji/5arnuwNN9Qhtwke
P9Wkwy9NxLibmcAYc66baQGUYthojRVbJYuUVu7OVxARPy0BLSfrXj5JNIU3iWnk+2ypNoOPrOEy
WqdYJwHSWSyQPbUS3tydyXj8BbH2mZu429JarHONmZQ1vlDQfPghpwrNJGvcxp89z7ntqzkACTUJ
bxbfmJmyU4sMd2fvJ2Vvhr19Yv79LUYHD8n+Zjjg3yR7H5wzkfR47CLoWf77ul3n9Fjhthvkz9kF
Vaij9Y0sPgXNKQLRM/FyNOuOoaJRNNDBav6NseCbp0V1iTkjbj1NxQwO5M4eZZIDpO1JouonfK+a
l0BjppzW8mKMChI+C7uG9w4uXQSk6R1LxY+3OyYMIblRew0E4epoMHEzu9qn++R+9z7wM+1MPw3u
i6Ba6s3+Dmvi9IhOuvT33bBFIsAtPJycz43FvXjzPysUoJqIYUF8mjCERHR00aBPzgB8d+cBCvdF
i3vwwdC+JkgxsenpxcQfCBU7+zouxz3UsQsPxW6uI1Y1dO+VM/XnPlVzT4Ll29qP0O7tltcpB5CW
RQA2N5jtpfXYNu9Bl/yx07QxJ5J1D2Rfu151s+tpqdrHBsqvpFatw8tsgr3vrM7kml7GddRJ1OHF
Q9SEYayzPvTVySfWV8bBOjS8E1K2gpk5VD9P9P3HqA1u0La3zSCe6l9nrsQKZsXwwQpmP0NAwcPw
kayKFzQoT6KKWGrVMme89Z4zjjO08fHuBZu4o0SZ8rQ62Ilw7k01/rryq4e1fuMkhcm8+ebsZ3Td
/CRflqfZQLuU18M2obAoOujn5lUY4zCKRUCr/JuKJ0zZcdt4KuZ9Zk7I/QTeW1ZOVF0dkpqNil3z
0rar1ctw9wRDUytXfkmdTO7VoDLxst41rVPHyrvUFiQuFFF9xilJibRRWfU681ZYE8GEqeeyYepM
sxFkJ/psf9Mdk6fjPHVU0uYZ+4PyGw5Ro6vgUGELoTxx5+a1V5qLmwm7R5hbOGcj42EOkdFdmZ0L
q0W0vWEiyxIIUo0xuiw0ZsBMKXLDl0Wq0ZK6smVat8F9H9/Nk69d3VI3i41KATRKd7qJeSA/HN7e
ZvJGqZB1VspIxteBrMlLZpbN2Su+UY0vyw/fADw3KdGeYK7AXnm2ST22Zl1Pce/Ldm1+6FC3hNWe
Lsxl+5eHu+irzKY5oO+8UAj9Y3inZRsj6bZYk5htzrJj+A2Bt/t6v3l3v4AN2I97kAjngJXX9T/M
voyM+An5of7hGfPeFhcw/8pWXeHdFFd1e95w9A5kNmiIlcGA1CnnEDxs5hhhKTA+ojUxycD4kmbh
uEMTtmHJ7Vqekl7o+KxrE5dKf4rAtOVFdmiZlxNMnWe6bNzzuQtBDHPuLKEr3qFH05PszRC/RCzY
/MSBobnmiz5fseT7gAJBygBx1P0JZB9dpGduen+3KdEtkBXW+G6FUBrgpm1CnBaZMRc+jQRaCEzI
SkFVNMB6aUCJ+cQ14gNDt19tdNBTAdFw43LoIzeCLQR/mx8+L4aHn5RZ5rtDH9mbhf4eR+1xx7Wy
KN176UvsxeMmI/Yo+zE+cBuVxdwb0ej0S86FLktCkxrI+rbi6Vl426yDRC9jMO4Ub1VEDQIt4TKJ
LZGb+Xss5i3fCGqG0LdM8qUpBu1gx/RE/WNfkn626+qHYHLkMMoeb7cKIOLVThujhSOKQoYUZ+t1
GeEIROpyZT5L8o5uTCcWSApLlAwD32hbxXjnHhiLfTCRx3nFudMOMIFF21jEHfBU3u41qaDkdoyT
N9aY9ZoM+6PjxkxI9Q/UOG+vcOpVu6LspojhK0LT8OR6PBl84e3Pyb/mJDGCytzPd6SW7Km9OaUa
lIRr/JzzHHtyBh7FvJ8DRxluU3x+XpH4A1JyKaTFs0EzgxuBDFOUdwdtKqkGcw/8OPEtWCr6mlxF
Mj8eXL4HMRbMcabdQHdkVi7l9VNyXlLe38OUuNuLCCRZ53gvkPrBvjIpI/7gjRtuw7+7Oj1SqCiU
qxTHLFeajtJvuJrZmudrjlsmTa9/76Z5wFl2H2h4yornKk69FmUjdgP5rsZ/ivPZVYj4bjDeSMPY
Fw/Zdb5wiPEBqPnhU2drMASwoD82JzxPPWHWaejNoAdSgFk+aAxwk5AldViyLfsVr6o734yXMdYp
ifKYuKF+B84VXDLPwYBynRlMTP67NnWtz9WISDV4oG818Ira9avVdXOJsWQNP04j3Pu3UcttkGZz
cv7HFn1UEkYuN2Jm6JaMirueZVJmY8PK31tlf1tFW647CV/Mb7Kq1oDoj6uDC7wEbT3fTmvYrBDu
tobfwTo6eefJd3Bz1rpFzHzO0VX81wbj5Oq9gMkN/C8XzsmqfW5OzPKlmEq3JDBcLEyvGvZ1futf
caqoibUy32OCRXik4LApsHiUibFjjci8K3adXHQfRZbHASEmtykL1kabSxmU0viJmSxrYV1YaRsZ
7uaywUiK1bDdZSfSr8SK9oV0GW5Gfvrms7B9fljQkcLxkf9WJHj5i2RbTgw73csL8s+UaPaWD5ql
63VUU3Pl8jmMQQddcJSD9qb8xl6ORvsSs163W5s29Rpn6xT7/4CbVcSYeXK3bH/sC5vHDpE9fIXl
ivM3C7Q9Qikhlz7CGzNPt/SnVapxGoIIhQsiVDIp/dgnRbuPY7iZw+rAFvbtuTguwsJEWkA5GP3s
4/gXrFunD4Yi42iNjJUY/Lz66Mcwm/u1CojyjzmuuHYExE0XbEkhavHxKFopvwQMYpbmaYN94ayJ
lzq2n7LC4UwphwlacNo4p1PH8qxSxgtKEKGrXtPg3EDEQZWemBAyQoUzv/xrsUU6m3eZA2BmYt5g
tjTFzB5D0YrDKzwPW8zPXZnZfNBDC5knPGYbeq1Ng/qIDSLNWLVPMErwAJmIqsm71Eg4LkP8iCB2
YpSmggQzBepTAAiSJMmRnVDHCZZhDoOdC/gOOHNH7yQCG+nHWUawNyJ0/YBi4KB3pVEsk3NNs/Fy
3tMSD2vgCdyvGCIgbkDxONbpKcjulNuwx5teLOYLdgiGBjAW0rGH/2PyvbLLZaO/G3aIwOVbY8IP
+/SdFkjKlgqHY1f4NKcAw6FLDclpOAXHvGZ495Cg+ad9wIhWPNSVsMWrMz/y2Gp/cGjy1lipNn/M
qGK1p2/VbP9sDFdosYG6VvByhCjREzxBM8gfwJQY+73D8oIbbot5XsofXCtJaWAugreIOxa1pE81
T6M3N/4YrlItZnHlHjw8t8un5EJPH3AQPcbrgYxdlsdlgHPTK0f5xMeBFKs9m4UMUIiSNoAFbZgE
pnKV6QyxyUtsyVqwbUhBHa2g+drSINoNHOqpEwGOXg6vzUeK+SbIrQgqdVuhdGaEFvysINJXbXFx
H2fSDgSkgYEdMj0F2oIXl0Qz0DVmYhvIvQE5lL2RQw47X3fqvhdQv6BHnYoPYDOb0+3vA8FKqbng
pe52Z/tk2ngqLmnzVWepOJVDbHFeE2hYO7fkjKUSa0O2/qJ3/8N0f7zvfbOFwclPLcfMJcVf1A0q
fwHoIEa2DQyj29nvoRDjVwykbWWODsCCu2yvi7fTXcNb8v9R8jk6Wyln0HnF1sR3JRtvI2gKJjk6
xgOGreC2X5k6VcrLNhqU31QTdjFX/OvHpGV8xmqk+43QStrhPb/n5jcUnRWlk6hbZsiunMnH2h1M
WkyK9F5hUq+hWKncG+k4XatnIv6pGVnwQ2sG+4WgaDFpU/GgwyFNDCdIEp7IglvQ3qTGgH7X27bp
XbcVDa4vJzwJNU7H4aaUQxYeZkPz2vPZ6bBoXbO9sd+hC5HQH8ISqRZwvtWtNfwJdYOECrQm5O+Q
/yQqL6cAUmoNsech8EXD28AijujvyE/+nIKCjLfjPLEO9laCTW2Abdlu2rhZ0FDLtsR1IjTPPjmc
lfiC0jMbnA1UW+QPHDL/nFmXOUrKxESyg5aGUnFAmeeMYQ4sRxLpxhSxAiLuMWxg6JfzQLISRQXl
Zxy3ZNKkOd+l9u9iqySheEsa7U9tzqAirV8mnqTXNUmyaiPEChUkU2NK2baXwCuCHvWSRvgIiL2y
Q4RUy1AyTWs7DOUw/FlinTxy17Ktz06abrNwLE4RckZvt4BiAE4chtuMkwVrvu1WDJtU+YRSpEFW
R1BF6zWSB/44mlnKacKxIsca+Ocad3Wpwex61Zgds6ONAyRfoM21ki9K6cQ7P0jEiJcJebIzeLbJ
hCJ95oAYzLjXBf48pJgm+Bv5CMI4wfl0V1ahlH61+Vqt2+ba5xRNs7N9c5dhhvUD+yXHITfab48/
kKvjmhO2EfCWQA8OF2/GRRKXlrPN0b6zw3d68otocTAb253VRVV4HEicaeUyE2n/IaLqidrMQSUC
O72Bn4PsnvUQDZFGOM74Fgeu0dl9phkHviZr6leoViwrClYvI6Us23LsvwgIFMt+3I7FdZ7Lyw+y
tjj6KRn9bVawi6SUghWbPXOc3Hm+iCAmW/46p9rkQ19jCgzqof1YYFY5HChvIv6VLKK1YDYGdwbs
DzSQxFWpZoBEbJHNzSr7a1XuPtmptjIVRZjFa2eSypNjcZIykkcEhMrg7JQtlvko9loWex8n0y7y
q7iDczXcc3RBsb+z83W634h7KOD5Czyb8Sk+OTb2a+zVTGNEGc8PGKM2D+OarcZvBIKSyulPDSNw
eJu/Bxd/Ymd1l3EhdiMvz3nrD2e4fvr9jODu2LWuXj9AueSUuhMQLacpElcxO1Ng/ZmwPQ0+vRXQ
9UjQaQEgRXO6knIExcfJbeBlSNHNC0OjN7KaSBSvSYaFmMReHmHpYJpKpSGWrLAMAg/KLHXLwj/C
IZY7JRoIAqxp/xdMgS8KOFjD2EsoQixWHG90vitOn5/fRo+/rDn15ejsP7atyoQn/oYT6Lc/qFId
v00RNnyj1wazZLAjBoXg320D/of6HNzfOqYyoCIzrPAZP7Mb3LHhCXEuWWkRDiK4TACsJzqGk0cc
SRnw57KIy5v8KYin2Gsz4M0FwNz+sFTlo3KSK87oAaXH/p4dOtZhjrEgjGsHLucnWmM2lol/yNPg
vAHtEp9HkXh0I80+zS6DV6LZkAk/BRpofSZMeBv59iG9wXfDzPK1ICfeKOMlhQQzQ3Ioce84YX+K
1TRj9DfvFYuICds+frRlI6P9ohZDjwFdL2gxBn4QHbhgiukcOA3cA6hyrBP3fqDHNpITLqzBcXNf
qQWa90WwgD1LIP8wFnHNDWavYiYy5J/2jAkHTVwnr9AOxgRvCjTlFjUfxcdrePBdjBEEYOPeokUC
3a5RieH50XbLu4WQCK9m/ARrrianv7CEmICsgOkYaL+ODKZMB4sQB7YvdpJUHiuMucpQDCqa9m14
ZGx7zhy68DGQZwWeA/VGuJW9tWPxmNxWIXEQXpmOeLr5Eh/KJsc+PsP1+kDIM9MsogwQbAlzxBjN
DQjJwiXKwAU84FUxvWacGrpONASdYLPvB4cQe4Mz80ZchE+0QarFHYHt5KKPRthYm/oSqB9CF+EY
159aHv6WVYEpdCxTXDvsn3F/7oTilopWXA9xNhk8g/6U3HkbGppPLug+DaXYz4pChbWOWp2j+NKj
+mnalGsuOU1q+Eua+TCPRpEo9ZBnH5Ov++E/qJ1iSjasz3kTai9Pynne/+h04cu5xtwLXgZcPCc3
2oCG0zK7pM1DbxX6eInJbI1oV9nDxA6Pqydnvgik2NSJPLWwR7aoJeOfYTo9JHvTPvatsPdySVB1
lgI97B39yUmX4rscYNNHKp4+lC2VLYCPINIP9IwpYwQsGuEc3Zztj4gMCbBx436XWzkaDtDOdcxu
iqjaG+ww98ZXYxHOmRmXbzxVybOj+WO0i8hOSwz+yaclQlyOWNynKMMqE7kyZ2LLnZHquuuZzgyD
vczmxMUYzKPKRSRkxbp8LnB2mZg8Ax1wdh5xSqRscFMrj5AFMWPtXUbNNjH0OgM3JDLZDfoS2hfq
9CJzxbOeNQqNS1uDU5GoqRazot/0b/Nj+uFwfFor5GB8PzQgLhQsS2wHK62tDimLClyLVQe5Jh54
Q7apzR9+RlSEeBzVKCTUTMOMlkQbrLeUEBD0vNUy1SNndeEJy/GUjVVu7HOAhOCAmf0vLYMYpA1N
KJwv2pmy4q+HeLw/yV9q2liToNHE0o2C+pHjdjvg0Tv4t+F1zSyGfAHWD22nWBwIswWUSVWl5Sb3
jpbiEHX9vktXWjvnr58jzOOoZtzKe7ZMZVURkj0m1Jglc/Uu8T68Za2GZd1JRaX+PDmdqOw/+i2/
dOWYvHjZYkLhcPfu83usTECqNIqRR2a9BhhWOtR7AmLxmyphnVVgXZEKD+7WjRz1PRnyYEoK9/3g
UilsLZ51uBg/IhiWJwMHZqsFutUPuOirxh9dzhUShtgKnguAYo9nhccE0FKegBPIBXZOhPICTsDj
oK7nA/tVlqBat8ZUEVaydKgFSYSmCKcuNw2vHYYwPiHSTkTk1KFm1TuOFtNk9ugdByqdCYB7UvXq
nu6rvbGlAWyuQEb41LxelkHAPuOCTCu/O7C2Z9cXb7A6Av6ytgeb+EPQnYoK68hDRZZlSDpmWoEw
CJhjoT/cnh+WMbK3DCM7oBBdW457+kQyxjj0pS5A5fMjsYhRE20mRJZOF1mFLfLHaMRCjN0oTJFw
0eBNCw7Ya2+3VLZ0yBiSiIBkD9R++yUKwYE1MfxS02tvGk0rShtW39EEgyNvCRIZhcphe44+vOS6
SpsDwROtmTkAH7a2vz4j979rctv4AcoUGmPN9I0es9AkGT5dBtaHe8DmKaw6W2UsOAj3xG6vUX/i
hdZK8HGzfeLZeL7lq+HnwbYRNQcCyRxX55U+/O7ovQS7YnOrI95TkK8dwUUjWq+EkhKwE7776J78
jGtmsbZIdWZtZhS6dzooKtJP/PHauZHvHbUHNK2w+pjNwCwUrQmwJmJiDOlpeNJtuhbEtZKCd++J
JSoOQnb6II/+yMg/5ana+3jXrvRcvZKE7MJhxZ77d0tFwA9zzlI+/inmuLtcTLScgTV3QWo7+a+I
WjKAIit7e4Sb9r4MMYx9bnJ29eRJGRcyQLJUbcsyPLKJB7NyrVlP5mNlFzQBgXRmybvBgeFBPhFr
2q2ZQ2/OAFkRu9kddDw2VnParEsgNGGsEqQKnvwh4vpqNVsm/VmYNAnahvA64ZEK6e1XjPFrwQFg
GSNdOVjYgPI4f4RSiN58cFg6NMMC+NKtpkB7L39tGz1lqFuAvTRZ1KAC0q55+C5BzIe88npvGv4B
mB7BcuQuE/KJC+YQzgw0MMS1nk8MxHajneHJkE9JZ0j3XnsCSUWiN2ETx73wJ1fGfIXlKP99z672
nr9zsCYYU2JT8oKQsPlSe46xPYT2lpk8EJy87d7CGvUh5YZpLDhQ52Bl4GxM8HFSn4GgMLiHVUb7
gC/ousD+Gvsya4objjCLn56BX9vc7oLQCIJRwu9fiWXE1FBiqOaSnMJgQp8MFDe4YgDoHLFs4+Ce
i1ZdKGEpjGVIbG5PJQT1Ft14Bm1cHrznrIXmBE+F3dOM4CrAke3G7MKKji7Qrh4z/5hfBIIkdcQK
BWQmjnUPMGTqYtjDp9GJjtF5J8HIGGBj4m6ubm4wZhcKzC/SYWRFk/eqMUSTPm4kdwYdUVsy3tdk
ruHlGRG15TeSf2R+isJXo1AHkZNChf/wNUYcF1KaflbQ4eBWMpxhJDLrLZWwhs6FE9qnHsJ/fGXg
GPo/gHP38+DoZq+QyAmagzrMbXQ+kFzAxXcTmmiiYvcs2faMC43ZL2mmU5wPQRD0IUxFxnPr0fr9
jh4XAuJ3SlBpsHCXC2oXvJVo/PELZfP0y6t9j1uTX8w5lgzRfmOnLGAZuaDiogRcVPwfmbe72GfG
KF9DSnHQNVRK2fjt0ZcT4M4SlINozZMjeIL8BQ0UcbXtAXQP7TdznT6zU3SV0EEm0cPSgxIPzi8V
aZc1iLyA9f+iiyYhiZQQCTCWl8qspOEhs7C/Y91HF00h1YPqP/lPNiQS6l+B5EV/OXXQEAaDoD/y
PH5qMBk4zHZAw2y/qbJWNVOHgBEunzId5S6gVG/HsLoU+ghFvd7satbBYfrAmrtkL6JYQvZDDrq1
FoEgOtVf6IF8Qtk3FVAHaqW8m/GcUmPh0EwWnD7Ugdy8Lq4ayhn35hfLuIUVp1lh4trONNBhWlY/
f4V3mknO2oqEYPfSda6kU5NfPb6A57dJTlycozecdhsBi92sTCA3g8G4wilXkOcJig6ABiz5ovsU
LxnJIymd8+p4cD9N93Xzbqh2hl8AGnyWrBfVa0wpaIw6w5PXmPGodAuTCHXOzyPOGKsGlDRi4mLw
efsqJqAjsEVCR5t35/pn9JCc4W1SkoBOYiuupqqnzp9ugQ0rvtWfgTq8dp2Cpzgy1t3RtzUo8Y5u
DB97mPSCY5gXZz/1VcIj6X2rcPHgAmLX2e9mTJhgWfzthA1c+KPTOdDIB/oyi7/bhd3Cog08Fe4d
cTGZMIzvbvBdUolsVEyKxldekXZx3qByqnnwj+4uN/Y9TTJealqDh0NMJJmgO69sS8sE+P4qky97
cpNpOuwrd3CnbXTxBgEFAIRHCLvhnhpW7IieiD5QhWt3/Pmu+khF4aE7H8U8M/eDoUFyxSwivb1s
+lgF2r5tn4zwsMObjLBm5kl0xmsCJAzNrCzCKrQviH5PQW04D3zYKvfFPtlvLVVkihenUWUl28Lw
jPxydFVNfhetz5cWgcAUMY2xO949eL6tA9j1OUX1cd+bTfjVzuD7tnbEN+HixphaQV/uvDujDgbh
d5Y5JUSy+1gPj0IaKLzwGkPEvyzwBB0LW9yZ9BTohAx5VAf/D5ykRWfH0Fr1mhVUaJ3euYgOaMmj
BXZOTuGVHAuYu2JYyv5InnhNjLmO1glGOrkcnVa7X69Ox0GXIEyrWSTcbh0HmwvgbO/yB5KDidRu
uaj9Jpv4TQyC9jK08mr5xtvZ9ZUJCokP28X7ZmZSKxcYp0GF4BjoZqewRHB09V9Zx29hq/r0lR6+
7NXVvuA96+xesLbj64OdRYi4xVA42XuM1O509VrYOcwxg79hJtF0zs/EwIST5Mv18Rw8QXF2PMmd
lwtKWzOHSmOjYnPiXBzdpZxmS9Oj8ubo/snfo6Qrxlo5OJ/c3tN5P5muVN0nxf5z2mD432LU12l/
2Mxq0L0HM/j43LxBXyiNRpRmbYtqQ8UmesK1mLAdU1ZUePa3oO3WDyIOFLSdKWx2r9q7UyW5TjFR
BEArg6uzODgGz3rpLKrwUPbeLQ9l0aPhG2w1pY9dRTV4Tfcd853c+gcXynq/wc/HOqz00lG6rOi+
rvx9joNzv3v6k2HVssQRMelurh274BsszA6TTURPHP0HyUSGN7ujOgbH2X5zdarfbIzVz4u4/aEn
+Hu5hwaDxZxEbXy3Kvs0LOHcH9Hl4z6oMDCY5kkn7ebmfL+jMxib30DTeHNbhJNaoXr3XjhTUMQf
7GfbblPeIl+qmCNuWvXXFhVBqTlA/jCi51ag7TmfONF31q4bq3Q0lf8GHKoDVCXgi2X2ftmvb+/Y
/MOXvw51PBlJVAAWwUnpQOh5y32/rFs7UuPX1bmRL1mF3awOq7rfOPQWXev6h1qnCeaK7vHo1TiJ
a2b58BfGshGfg3fb7Z1HXKFygff+6kMlScfBQrtzvJ0bVo1yQ3WP9u1i0tGrE8VHXVS6iLFAf8MM
/kIwY7zRwFnwZWOBgn2DikJQMO2sA5+fUawwRFzZb0Zuj+hP0FvhOYG0hfHoBfwG94pJ5qcnw85t
6uLvUmBewW6B+zkWODChpOGZTzFxRl2KV6hoHJpJQBjv+l0REiySXR9aweUj83lk3Ykt04Lflk8E
F0w7hVWzp0ZoKjj5LpSzR1t+/sehLBO5A6+ojd4RhIMjh+4CVlm+B7WD4B+cUzBRogPUkxYHFQ7Q
8lVFMVE46uSKevAybuAMVcTaDOsSzn3B6iGGqHDRaAzYnno4QlHLNgKcovh5A+wET6nBYwKC0g34
w+Y8vfkPX0yvtGBh3aJGT8rBfbyAmFlLrUEHyBbAL8qvzuRf8MkoNY/8LeGk8hF/GDHhCF1eoZXo
EDo3Z99T0n0P62una1v6sBifNrvssnlhM7syGuYuK+aoteoJHcAdf10oqQbXvxEov+u8y3ZY4QcI
ZToU7nE9acz4Qb6xd8FgAI9aeSRpSPFj76OzpZSvIxB5GlDqUwOmRAox4TW43iEFEZuS34pUn7s+
Zn3H1/QavgaPK5zW3j/PWAQ20rrBeYBZjPWNm+OW31m1opBR35VQKHte5pKiZ4me4ATbLXCNVDNn
gANqsK6lR3huL2mt6OTmHNXhzT3JxqWN77xPHfBv9tHtapaKe1uHTYcAB3sxrXrXpO7VRGhcVe97
AgJTXBn9Zt2GynSPcYLmVe7fL2uJFfADw9GOY/xiP81JyxSDAwxXOHQ/iJdOOQVucEBn1QZ+/QPU
wd2BarODkw6otNTJQI4Mbhu/ag/X1vjFQ8I+hUs6Kn8Tqu8FqYAlrj05B4zRSQoHE25Sw+2sJd8b
nEr3v2CgAza6r7N7Bse1xhiWdU+OAxow5+u00KUNb4Hqnkft8IoLpQu1RX2DOmzBkYW7bgfLhoOI
1ro1E+ydftvbjc74wmAYwffo9WYt6LyPde79MTzlTET3MnGoJrzflOHbHPyJ7w1zGssNKNaIjoBg
bxyL1RbYKaYLNmyB1dpIhyCTEgQwcbUUZt4O6Jd1phMY8LhMiE1wFiOmsXb4wug2c0La8IPGwO8y
zoeBFwkTLuNNv4sjA/QOdjaUvWxBiJcQ7dIz0CarSBwvTuE80TIxo3kNL+hEpBKnwUY3ywQiZBKL
hN3FVcD3fo298H4QOfajlyxpeuGDIuZ6UULISssQhNuNtShcLqlAi/w5huGIqPLpvwUxEk6phLYm
PZuhV/hzAZJAOyeC24jyhqcB2w52oEOf3vrau8aowRAspGghUYatILLiGkqns+LxcIRkvA0K3SZg
xOJd2GHP2VjttXoWT8HkkfGg9MfVurl8jUTO6TS2bXxBAm684VlwfUeGumtbcStb5rkvNA/caxZz
zX28BTggvOyaOJ1z0PZYz0wXLvwD5A+GPuKD1WKuidvQWmvxwj/2jlB0JvMmePmgo2vEb+dDD8L1
TxSWKraaTsITyHXCx2Lsr0VOL9YI+P3PuOBQ2b3JzFlyH8bQwhwsZjWVZT1jmAvoCp3gxRTW8IuZ
SOEnsGj8cyh3k/3x6GYcplwHfCVa4PZJIoRxtgSh4daldhpzn5jfYrhXorVB+UGUcv6/M0tmY6bF
2LjZztcQcBi3RrnFOSu3E92e7KTbvABT7YIdtEHeR5+o3wQXByDzDFrxq7tarUbsE5i80sRP85xM
o53L4oATtOkJOaJhdjmFiPqV40Hoa+Fntwz/irBGBDvS2bugVCwJceeTcHT+RjTyQiTJOGAXFGsB
xhxNfyGPdi6NF5ApcAxSLZCS1OeQBdBitUor9oIP5FuDfqNLWAteDvrFWuVNKodPgYMNsDgvDhf3
gzt+czcPVDniaju9QKbwB9wZwweISiSvHrm4pSbHibwzh5rDZIPEb+QcKl8m8Jk7A4ybxxAvvCy/
nDdQzkyZ5hEarPJWwBYLT+QVKHIA8etQY7yRfh5TwiO1ngI0+AINiLT1oQzBJlGJE6IIWFLY+ZW3
v0enCntDbU0leecjUXA/bb9JIX7xlRpQL7cffGOHPjGyvxrWkMfVQesX77Su/m5+/dwhRiQaqemq
Q97I6L0rDFrpDTlVmQJx7hgkdkcarRpxFi/3ixTa+7atkocUw7LG9N11KEyp4ssJ3WkbSdloodBN
8uMaoMPboRVYgNe1PJrMG6FjQQ1oCKKUIFGLMFFGJHI1H5FBY4ZMAD/ACV3EpRnJzI5Pa8g/SSDi
y9/H7ZmGheRNjCYHwHLAnaVdNq0DU1b0jzYHrBG0WaNUCJQ0tjGj024ATNj5/yUmnTULgHusZQwl
06Zy5VncdxgkkZu14sV4KlxGyxPrY7gnFR4zBgd/s1To7UGaGhJW/8HKwVWTn5aP1XaPr+Mtolfv
FPOd7zRX1EgUQ2AS1GJNhx5CuCINPW4pdQGQpyGiD8gfOmdUqqWNcPHlN2dc/JYhvDN/tfhSlmgj
ShOQOpG7CWdM1Kn4F71STgY8q+jzsOgAaeN4IDrnHkHLYQ9iodttzgmlcYuJCjIMFfkAnJx84Ul2
c4Nu375BUcDN4Zw6MPD6w0UkEPcOwtAZyyT6VkgmsVPAZVmo2sjwc6FwDbPPkCccCaHlgG4fG7UJ
T1DBTg4XHwgoJIP/exvSmP99eDCDQ+9jMVgHEcJWwKlk310sIFJwVraUTESGhKqISlS1UNixGWVS
T8I5/ph1O/rtTrbMl0/5LYZEOJ7krgrwIgVcHq3BOpC2ciOx37UlcVWkUdw/pG8rhW8Khlgy0Ci2
y8LZMtoAGglE/ssek21kytahiTMDDz42I7wq6j/tB5IDovPcsmP4OW+bVeysggWL2OHDgKTQ8+xu
QKlk8ji4/DIwKjgqjwsKOVlysHj2ccIuJtgsix8rDUG4jjRF5yxE6Bn6T0/hCIPxS3OZxJLfkgvF
W4t8fDG/8mIihZMl0CRXQ7BXDRk5TKTYc0girkGKCx8flkLMTHl4QQWFWK+4f+wycL6Sws2uhhQA
1qGWjTAvfZkDRDNdcRCrYNJsfCJH+NHGKsnPXMXMwA61kz6ciBsgF2w+n2OlADzCf7i6JFHyaeRx
kTeTgFsuAL8CBnxenpOO14FMkc9CB0VCMWuZogM98gJdNnaxXOidaKIyqQ/SLfmmrA84ETZQg0bs
RIDuLX/bLeIxvgcW3CV4kxMh4jeDdRfITnwiKOnpiuhBLtkvRZHg3f1A4XuAEvAlsOFh2pXbLRSL
XES2X2Bo+yHySJSHDMcSdA7bLHeaiycTnXIIAUyLaPKVi/kYbZ216karvqgZ9jMM6mWQvo9TTgiE
K4QLGlA0vSR+opCTpSQUi7WbwOx4xwW7tKzXNXa20X+Bt/AnBdLig4sWqTlgbpMYWWSy/PYj3E0e
4RU+ySDx72U+d47YMKCVg4QSxH7KPZQM3VYqNxntiihP+vJ9mkCYx7moTPB4E8xeLsl/+xB2oREX
OPhH03ktJ64tYfiJqBKggG6VJYIIJt5QgLFERhl4+vM1s0+5xp7xYMAKa3X/qVOuzAcqkU8s513k
rCVBMD3/3/G5ktxee9thm/8VNqBfO81fKWOn4JhQjDvsw10Ip7cv5JcIU+Rek3g+LkeuR7S0LY+7
8TtHeCHfFSlM27tNufIYo0wG/EqdsAfyzxcJ8vIeDas149dW/P6q5syvuPfQ78izy5HE4OZINo1M
fxEdYT1o3HIADcdpljUpCST8X3SrRNlLxr4UB0K6yeXKMZUMnBcnKCZhD/8l8fOR5N3L/FFOOJYl
qw+z6aAYQ0DHczecbRkDxf0lzyJ0BVQuFmnELKIlIcQvIbBOC2IJr0dGKgINYUWYOoAREGKDwS3l
QDZ1tBkChRMOzGiedqBZwd8btpXGmlpVevfSHiG5o3Zj0J39lpCvNxDjeDSyd9dg/vLhsVD029x5
vAQlFmAzN8vtbv05v6v+NdS6OLn/K0ZaMyVCLcUwKNX/wHN3Um5svI1Cw682+z3HXIqqRZ8ufbKQ
s8/pQIXcjU8LfVh7cut0Z6zhJOVwLmW1kuWFHU+qOFkI3W5Ffjb6zxDDF1JQ6E4kvQ5ACqeJ03wA
obwXBMtwWNx22Gyh0dLGnqQI8rgUGnvB4tfQM8y2IM3gKG6HVW0LHoBTFJnE+Vs4AEs7Ld1NkTWd
5jdeC2JwDSuIvYnC7k6pVLL6a5RQiEQ3CgrOlj2btVGr+tW4vVO9HBb5nfgJvR5RcaarBFcNSTrD
qr7lRgnoACM+YqTyspP5GjHdjOK2P1CcLeTAP+ZJInOuTdCByhne4pSZWh6nxUC9gGH1Y1+DSHk6
p6dTHyG5Ufn8qvtqf67DbjnsbTIy35VJsssWjJBo3BtxFFy4GgvkoXHvHUcjXOzpdrhFOyS6qNDN
pGRl9vvm5UqQDTQCXauWp3Zp9zJKekOjqcE5z8WMsgfnZsr0kpIVn1Wo9kif+Wz7jITCq0Ub8vTM
og8MrRyNwmlla/RCj5N9PmzHoIBXig86/MkDQopg9PkRX6JiuHfSw4kI0aiWYNRwGFqdh/dE8UTb
w61wObZ/PqimLlZo7tFNEXIA6k2KEjglGe0vqwD1W7+mBOwa0+5UdYy5RG7QB8kXpFQtYqGZ70p2
hf7bfVJfGDLp1a7tEmd6umBazXMxwu6VEbNW8AvD3mh+terKfMXJ1fIz5zQYKGHnR/0Zt+j7eQVA
sNbc3CXEBL/ovvCG0b+tG8SRyfg0Po92VVgQMwKsAbgrEiZzjXEiicthEaNcRXBrAyTf8HF7Fb1u
M7sC6bb+mIyKTYvGr/23o/sNjL+OlxHwJRF1j8Hr7+20XcLmruAPYFsOniXErRHOMKgSUqnhm9AB
+OkRAqUHrt0eVxBEyewPLOhpl8OSYZszOmj47tfm/YO39WJh8rDXWMge48Tuutz17g4wMalB/z62
cuj6p0EzPjW2fyijgzLmt7cepjVWxgZ13oF+0i7fvDue4gPSAuP8WVyDjvfCpJeebMUjE0j11Ifl
Pjwchowc9Qs6NZavoO0XjmAtg0OHuYy2r8QcWPcw9SFZlCe+fWo3Pt+XjOYdcqCT+TRz1LjxBi4i
JyXm5f10rzq52zlAP9ja9HK8zLkK2mc7JCqOaiskyAHUhvgnvNTH8XhQOLcQXfaCGbWMJRiQDGMZ
0XUEmDRuHN4q1wL9cufX4Pmag7ZR48vAGOpWtSIEMepYo92LHrzxBL6wAIK5Dq5kIF/724FCr5DA
1E1FlFbvw8ccMRB5IYTMXoic5P/yfjLk7XUFJ4HNyq1xAyxyGF/8MTF9/sG/4g0+ka6y9Bm4JyDs
DlEKyMHhE5nDl91lWVk9TtYTcKr803yZFKpNlENrqPnoVwlXhDlq+1xBEBWe4ZsTAb96q0dYnbha
RO38QoiwG+06VoSc6sifti1X1xrnYb5QvHr3ob+XpDmGSfrtRRaWHKaQC1KAg+t0BD1LOby2fFza
6O0G1nqNShmoqc1r408Uh+OP7X4YltqjWvL1YG6X0y4wzpOOG8E4g1H93OX3W7cX5B0SB3kZZz/6
qqt5bseTTEf2I4AGZxSNRjgdgD44Rf6aC4mpuhfALcGk0T7BNb+9q7X8RKQ6E+D9WaZxyTpyEGkk
cUkS9TleEtzCb8ck2DNjN0lqJtBDJHpyFxMeetC4e5mo882MpzSfJxG+k30a90JVJqddfBFdSnA9
cjBUALfICDTiNCTvXg3P+2I9nh7J0zkefV7sQmVPgqtzJPG7L7w5o8liLLEJ4gC3hVzRDmUq01Mh
/ofJ0tz+kLxTCcdnth4Z8Iw2h+IannlzS8ky6jnHMngu/bKvdlnE3J5DFrfuFI1l0Eid7fSPYCZy
sNsJoV1nkDnylaasesboNsRaTtgJYTV8HcPHeCf2lbtTda2T/12vCk+Jl9VKErgH9EdLdxtDJ7i6
1/JfOwKjoK9dZPR3MLvTmFnOOddULz7Dc3OzrEF95AK7L9Ip6ihgK76JGp2AU1wO/vIwIOMTlb1U
ahMH0R4VBnAmK6QN+JN4OBnQpGCsx9Qpl5OrOMjuE+cGKq8Gd94FWZfWiLWKWqzvTP6iGctUNZ4H
NQIudzkmOAXnqaTz2IK4DViWp4OB4fe4cBIYDfSiPvqqIswA0noUNm4k0iywGbGtYXMgJbfL2kkn
YM8bxltykQkw1rPsNVOVSTYboXa3O9YMQRAgMqDs9AEGnlr11EBLFen758auUdtkkIFifMPowDI4
vtJI6csrqgUFfJ09PLCzkA6LoZFCNtBpMNP54TynzQ/I2wxBEt7Iv4jFliQLouhmpIuhI3hBEAqa
IyGvtY+y6YnQbtIaBPa68uQWASlHhnZkYvO8w7uaBLjOgDsiLH9oe2nyEYmj2kFUB9ZxdpE0TXJM
DwgVYVVEBw+B6drGWggCT1QYyn5rc7ak1pUwA+5zjIaom5bUfxKtkXi/FEsi3jFRion6SxoZebAH
gIfZWBQHLS/3aDlcZD1WP6EjenlIighKrlyZqEQpglFrDlJ0RhojiSH4CBFJpV98dwZhNKcvByTE
lz6hPuNXYFoHxXwwoecFEMabW/VbY2GIcobH0rIFOpUQBwBbYhyg2YLBcPAbGSHAU47olgnfeLf4
Cx0IHTAaJRgMjAD0/n8q1IacugWDVCb1oaAa3+9jWhlkcit+WhpmWBubI8xN/BWc0KgMhrfRJZDy
nj5D+kfJrjiHuUPUhfVLoCC7K2XinUgOkcZ+PEyASEnpVVEwYuF6OVjMxNn0HOgYTWl5Y5ql7ywO
8A+ZaCVeunRF5o/1GYBxfPNHCleJPvw2BJquNzUDhz8Y8vZtrw4VmSnhbsi7e3n9Hujnic48Hd+s
848kdSD/C1VOLGw9ouHfK5NNukiOxNn28mS6d4U5K3D+ghnWGFzWJyL0fqUnc4bojUS3zznjl6ex
RZpAnU/DsheIlcwufiPCX1nn6GPVRTEls2vE8I7o2Bv/SHNOuJDIiFgRj+Qa0bY//o3x2nKkO8RN
Uu/FnJvVKpk+w811rP6JmfDN1BOxkdEva5a+QXXGv4Al9SFji0RGC9jyiXNPlbaWIUQ5BTMTcSrF
5sLqTNVpZwQH59RgDjBYQXc8uS31kcqIl3bL0kcV2Q6mo09RGJMkPqKZYX4N1gw0f6aDd2SEIwNQ
9+pD4uGs4tsJj3MppH4SR4MCfCy/IjwMvvv2yzcdFQ1EY4G0IcWRoecVA2jN0CwdY72dMkvmqE95
PaJL+Ymg+4quxweQ5EhbI/cEIpySVNAl5oVOvIVmn8KI4XnLk9z/1+9gZP4tFOnkqxnFxW2ORbFI
IETiPX35ptxBUdM/zRR4/TTqoJWHORvdXYD7myf/ECJOcVr+mtI0sCLWzfUtxMTmY0pjEPT0dLML
ggNX2gJzJHNoHMUh0yDKxvNdRYnKKnkhikTynhSJhaiPkrEDQax752kadFiMWARjQKS+DTv49J37
ZBYIh9NbFrFmm8dddWMrYdeALTD95JfABSJqYcGE8oMm+dd7UuUSwOBxIX5YECG1GAU5/aCQhPqA
lsAKRYMlhqITjvliiex0bABhfNv0O01nilo3fk8fLqASVt5v9y09n4AMrT73d9BEbyDC2hMDimFl
C3R3Pkmq/9wwdJwyzVhae1nZANRAO9AuJaPeEKzndTDZ9SZvP1mU3q3/Gf+1YamNHwOXEJrXNn4B
7IVYwr6Gr77M2MoPVYSMj3tGwKlnqM3wtvc7Cev12QqcX43rU8yRjyADXZAh0KADJPI62HyBvGUY
kVx3+BldLlCuxj4+tBoT4OwPtX3uiFdI+PQmKPr8HxFQHu3trxGK0BKQb/aIkdE57H2QTwxBZvOM
as4SshFWWXY3Yd2FjwYHvboY3/w/XoVr1UXcOSFxF0JE4DHZTP9oLehg+BchUyx1b1ruxmZBAPT4
GSLFBJ0i4P9BRioDbdC3zJDP2/XsA2oBY7wgrAbhOX4XoneQ3sd6dJreRiAbKCx/CE5EbR8SVIoH
RaYQnFwWn8a/ezlIMs8sUC9Sd0G+HrjSr/h1YnAU1PM7SRIRVBKUAO3kBjeiFp9G4usVsIYJwCBw
WD8RhQIuvvlH9ldARfp9BEG2OjG+yNEbXzHnlTMlomjmryFK2XVjHhLpkysmVa6UIdfX9sjlAzDB
rjTg9PXRcf1VbgkGwWpWuBlTq/vbuQbfHlQMS49JhRqewyaC7wFdFVPanePxsBLkE4mLc5UUx57Y
tZaKe+V+xH185tetJjX3HTeHGHV0vBt+e18N9Qd5lPUYkI3EpxxI3SYKKAENOE3Pld89XFAwJcMM
2dM5yD7DpJi+slBR/IRJfeWOuVT6PTK3Qa8T6KkH7dVei+LoHp79dK5DkDDNz+U6oIrjDa5O3g1i
5ewa69YD+ZH7WV+Qh2MLT5iDHd7LuOdmlZcZCMqx8iakTTIvD2WY4iCsS6akOOvsfMxXDmU1N0EI
V2+65JlZuHfGTly8ArW0SRXcv+wRaeUQlk9Xn2/PkYIIh6oZ5LnhK5I+HNN4tq9ozlSv87ayXWUS
FlgReAfUQ4xo6WaF1yyIqNCt3jm8qiQjEOC1nTw43MmIAX3bSWd329WHq2ndD13C+exz69B5Dy9/
r9IvzssX7xZ8EzkrS/WNvI0uVA0COF3bNA+s6cxEISAInnd27bnlxW222IEZpoVGvY0rHpmBmD9Z
TpN1hwVUYAl3cIV1XewQaUFfZ4NGdc9kGxX4HGjBTUqgxk5SIpSvJI4iJxheGIJjVePcf7TsNlv9
+szWn7Hote3shkaSBH1+USlGzhNqS4asf8KXk5OWHWn4chmCnjutuGS0A+NjHeYDvkjDBfjsWp/Z
Y6f6nagCP8XXbfrp+JtR3l19Zhp3t4GkE+yTRLadymSswXXwdf2JPbWYsVWFNYsR7RyWeA1HI09x
HaRMZkdzZ6O31Egk/LTsBjf4uObOyN12K3yx1hImBapHNhkSnPNRZVudnBOqQ4DWN3keEHWIPzv3
4MOAtocDkVFALD5k1TN5/z7ffukDZXOm+tl81gmpVchnUpuTqI7gtWwesIXpHiET0Mdb7mDyLND4
uaSp+KB+HFr/Il6PHvuf5BmLZCifZx1Xod/aNPFtfENngK4CoeLTOkN5RO/+GQ7Fbx9FUfR7XzXn
4NYMcg/Du4785kJ9243T5zADJsgJQ8vR8vRGujakFsi4XwhuO0MgdDaFu8nfHm/dwO7dsrpgVI/I
QCqrOilJpa1+ojgoC7uso1pstvvlCbYG2Au0gKi3ergFWUBWwjwD8JwWqxrt64Q5rnSBAHMmE6ur
UR5S8OF2JE7kYM4+ZvwBnstTV0v8Ojyv7p55jg3Wrcxh4ArjH4zh9YDLyVg9dinjsUc6EyU5M4RD
sna38IU0n6F28VQD43xeBTp6PtZbpt2iEWiXzm/391Gm1rYYcU0xbh4nxsN+EuoT16Ne6taUlMT1
KWyu+uQmfMt362NILNYk7lXNzZB3/FRuWw/S04hH8BE3I+Ui082ion/edJC9Yj9HGJCFSJOtu+pk
7fmHqa5who1r1oixt+7fhavmMiR/q2FYeu3dstlvu/5pnZCR2pSFraA8FO7LtEqm4inEcehWepnj
tmJ8eem+kFMHJFW0Ta+69C9I/PY38BJu8lkJZkzub8vOSAUsIV/9E+v+UZmXM4UQC0nli7XB64dJ
xWR+e/cZib0Pci5IuqAWrkafgYYok22wIB+0Y9/Ht2mzuP+IZWvftuK9wPRPztkLVD+jNZA9E28h
uRp3AiE62NQ6fz34Kh3Fun3rsSedu/YnRl8GQSIFBrg2iLdE9CkM8Xya1ucCVyWkWxHpGyHtapQI
mrV4xe3wEZz1QffnlxJ3oiwlfl8ftdelKN651XS2ITqchnxA7lJ9XtC4JdxXUMC64UEiPx5OgQDu
pyMsfmfKoa0IGFim81+YO4nTlxzYCwY0PTr/5ISa4qsj6HbBNFe6i5MFZ4ONZXIanVOHnYBHANln
OI0IVH1YKvcTWy32B4L6hndIBKD/+Dxg14S5wdqXWw8Gp+aE/LwnFRdK22JjbSafilwgddiFcJmc
GKxN1kQzUXwdSJcSiprOGoYxGZoy5uuYYBCd/kgKY9P2z+HrwDrJKrEThYNKOh8OD59ZzDa1Fhy5
eL1V/7KgTR2df9+oVX9eYXdQE55WAgpbzbDaaIicG5hpDvq88Aur49YhwXZvAnAxAHtGRdqnGbco
QCpXiEFSS5BJZ4DlQXsMXh1ccRHPqPe3ROOjVsgIbRCGXWgM8yADHyu2sW1ECOl93dnVvx1T5klJ
xcRvQf3BlkY5M5E4Emk6dcQEwilW7mnEfUfDJ5STuFFM7zu1ij2sokIoXSKd/XyQjL6t1VQnqWfB
QZQ0RKHOsasjYSDrgZBh8W9CCHR5WhGQQLg2HAsyVN/DhmlO2uCOHS8eblbEsfepS3sGbRJFh2uS
O/QvBQKWEFvIJ+47ZpCjQUiYePlwSxZ+1e9x4HMq6xclWcfXN6xPIYb6KB00kJcfjGc4Yi6kgoqB
H0UKb+NEf/hyYDc6vI82i5nURcPE/ZBafPfIyeWOQ5JOoCt6cJdKibxs5lvger5MsrmMWJaZC+jj
k412Yjbjxa2Z9Op25nuYM6HHlN0V6V4kfLO07CxSfy8vpaXY6g5XXPInLKMY2F+4DVlOGH9BB9v4
LcvwbkQv1vGlX4/L2d2h1HUpXBu/s2hG+fgfuwhnPFCJn5G2AwuobVIXAjOQC5xD1gk9LLiLinnF
oCD+CpjCLuUtZ5E3B35NtJBqZwguxJQTw6pyWLgQXBhjKmMmkxdTLLc45vE9u98KsmBhkWUJ44/T
3p+99rKaG8s2wyY/+wzIgAMSiWv/7dIMCWkujT4km1yIiIbEPSoDJ6cSae1d+hKXLldVSwxD++fs
Z0+tXecOZZ2Cv4EiT0QsAAxfehB1gh2seBK8/0AaQg7zaAAHLe5tkkVvnvylkLwlqhah/KRC7/my
qhF0ycxf6HbK7+kLyYAcP7mtJSNGcYXqF0/jx3tT4cgYiwxjWI3/s0SnZA56tnDfFUuBGKskyYZt
E0cX0ABDwwSsAszALtwn2LT/Yen4BpXQLopoassg25RFktofdQ9YF+Je8bNhN4FYChMapQKSDZkE
bZGkXUlEGxm43893OnGqQ+8+fA5bX4/dyeNfKIklTIq/z/h58rmuzJ+V70jkhnTmTYjoaIRgFi62
Q3etBrUPPkmbDXVEWeO2eGHUvjyVaKFTZJA5iHZiI/DmUYqlw/ns2MYtZNez2R95oaR7gR2QnyLC
XdGcAnfKI4HJANRy//l9U9LGof/hszxehofJMCgxPPGa/EG+J4i9PAfZvzzLaEuWYYUMnLpS2AK+
NRdnJdXtaLTexrT38vD6SOZLJPjiv1cUyECeRMThioNviI8cMuKNvrHjaUyzEWm5OWk8X1IMTPsJ
SXIRcSlU4QnWBz4PcMeBjIO66PGqCfjoxSG/g18B+OUMi0u15+vwXT10C11yNXr8akA5ruA3xG2C
yQgNBoopH+cI7NPCYwa6vRCFsIQ9JvYc2eJX9m1SccnR/icPR+c16CGg6bktT3dPyxudMTK4ltdz
u+EDu7kGYPZG8SJXouLnB/mbmPqAqL5XJtsS8glkOXJfIYXZy1Cgn6unAeApeJhB+WDwX1zXQA4n
bkGDuXa3kcku/xzUyK7oZ3C2S56YwAhyw8tnWUpEE9HDHGzMROwh6gzphcVCJONcBMcUwFD0kVh9
+AOFYV9nZw/3lc+EJb5Hcgf6XhGWSOAXd3bBHb4XoYHmJUFOIiwlx9Z/hgZPKk8pLbWoIeTW3SIB
keXCIxEAIbDLXGBXKI1/EzFNvjIMFQ5FmAtzevFPc5nOSH/RhyfB0SMGqnmLlAZ9TQ/HkHsRR+E9
dCTM+yUMyjf/Qz4/hoiSv9IpjI55YfNTzI1NPSYKz2+M4RPKjQiN4B/cmLgv5uAyLlGonoewMg7z
DpFgMd6HocaMM/5OswWnYPSv++m/vjNZZAyvJDAj82Zj4TndxG3R6zJmFwyTUYs32nAJ0CBSnWG4
N/s72nieOui6RG42ZiqyT0wt/bszTT3m4y5F63XjEUdYQXWMlIAMk1dAmr1vfmce878o51r8yvBG
jJR5zHmXGbprSCpCJKRwkUP8lC8qmgow2BLgVs7ykJwIHJ0iovtANMlQGWodZmzBVfGs8rxCQMmB
kUf8ZLYMe+RpuXYZuCvHRXQkIM+ysoPTfscasdMwPgdFlsiPqC6l2JBlc+V4Xy0b28KUmJ+xDK3g
p2WOpPw8jKkN3EpSb7MAsd7vU8YGuAYX3p5B8AGfGJUkcQSr84+oZF5sCew1VLEs7/wuyOSQOqZj
2YG3vly0aJwkGYFXlqtNypAX3YSk3KxEfSQpt1yNwMjoYmkerQ0vQOTYUIL0iPrDZic76m8gUQAg
WYtfmV4kPtvC7cjduSJhn7fncYQXYN0rJHbyarIRY+0sUYphqpprDlg5WJdsE/Bt2PGRGyKBBKhT
h/3f39xbIPKVVCus0r/BQoQoIhzjL8z8nok8STRFHT9ngJbcyfJHpE1sQ6gWv0I8BMeOQ2Gk91+s
p8IinVHnueQNijEiUoOZQuBVFIHaQommUEkgsA3rmKzgwtzILwy+GRCJRrkkL/+2V0icgJzARjHj
UxCjgkgmcs5JqIC/l9wU/vEYUk5I6I1cR0AP/g8nIuZsdb/jpAnYwYTIVcKNwDVECI5MYZQJbvJj
SFT48/UV44w4UZmQF8jjrh7iL1A+lhq566g+gAGZcMrglOD+xQQpTP67cnlp7K59mZ7EI5jQ9vxO
UuKBdFe8rQgrLHblO8Dh1YFD4a3JeqX1DYJzLq7Wl7brhg6uAwWSjz9hPW4PqMmCyk+JK2z4zODP
/V6kckPqMhnMgNxZLrC9sCy8POWJLJAo6ygYnRNCLlmO5ZISzRXpxECGCDlpK/6tuya+zs0mfqNq
lLX7vNaYXSKLrNRqotKDsOH/oAx8+bsUihsFbZY8G1Jml5dvHe4hl7u0gmokBeeL0Q1yW0jZgzSQ
FwP6RsFEZgmL79Z/M+fsGXb+hvyUaLxe9IJP5r/Iy8H0UEbCplCfy70kheWTWRrpz3+1O7UT95wQ
LnvRI55GrVj4uPr7ejQjgdyKJ3IBETpegeoKMu1pnj3RcsmHME8vmsornnjpM14rJec2VNCes6sN
7gNgqNU1rFdkQchPiw4VsShABtwTEIBIwHgPwKOYAnlmqeel4gW04j6U2HnJb3kiZAd6k9iAmWgF
2KiXLfb3hss88SjBxrLTS3Fz9sW3SBSfgzx78GsOEJGLwLyHN6rHZxrMHyz4/Q491w9dCaVAEbTh
zPl5bSwlXicB8cZ7BadD9eNLhi31gVMsEyeDVCDL4AiSA/mz5X0TKobVSkoqygeR64jdJNrtxE7Z
s3a7eQmRgUwOhhADHExJxL9N/BSUGF17Poru+MhVSN9rJIbzOym7Uhx9I9d4cVlXUOiC+UuVy8ln
6bzTzFTDykdeTfHekP6DQ+S7TbOY9t/YafdEbdvaQGJsGObEqZUrwgB0bcUdaMKEVlDqAzkV0iD+
Q2A7/pUY/5yaAWpEzpS0EAQ4sY7LjpAzLAT9RFj3b6gRWv8GGSHXnvwT0mzXbHm0XJjtcerKHppM
ZGeWrY9dF9kDe3YgyQOyOLB7Ts5smV/TFFD+aSIFCImiMs8A2ITPrBV9FIl9ydBiAZhc5Cs5l8wd
5n7sOneaE+l3ZK3Aj0wQjLQzgpPoHA1uKKzZAHl80BASaKQRsPSFXmjLKj6u3vcIEgBmeNuo2aXM
N5L79NtAepdAEDTVfc1eIS4IljxyAzruXmYIdR0+ywecBaOfuI9l32Hn2QhaI4lHH25OYRJEqSk3
lexQ/wqzfGDGpWPO6OaIOxUsp5bRA/SK0unQnuM6JjgK/IqXkV6Rl+FFkDci0Fv9qwM/zvOnWYjo
s9klgcrUYllbDPoZCWqVbkeBIL38ydaSe69YTHrY1X+lW8ZeAP1EVtyQjIeUiuf4XeipBtj4X/hh
EEVBDvapCvr0x4y+lhPWViCgC19j+nQx+dc5Zv4VsoaGNJCD/HFi6f2SoMSYLsdZ/rToSaU/hfR9
ObJKqRGhYKxrLU6PrHhycurwvZCD1WaZ7HKSXqhSRSpb03Cw1zPfWepU0dzKsiAy2//XuKqQ2rIs
Irz2ALb4r/8qUO4VBbhehOKSxCcTOEQB/K8sZsoEm67Up6L7hkLA4N7QdQuYIY8VdE2OtsI6VMJq
w2ejor1/t+b7gOJA+lEBYmSFlIcwn9D5wgQna3oYi1mhJd58EuckZ072oTqm3WcHkiZZ5b5ko7p6
eymQHjYN8J75CRyRfwdMmnzC5YhwUjlSbYpqKbTk+El5I5Yd+e7jn/SXg/knO8iWgdf1oBfVoRz5
gg3u5E5PvDLLAhOTZIcSzYFoYIWPA9PgZpHhOFLOg7w6z7ActIk9kfHJ2kDOMFUmGyqpecx7MmhF
5JGw+Oy2ks9GjpytzLPoO8aTWU17IBIuVc2rSB2dfGLcK6QBH9lkZ82Hn/I2H6/0oDLfiFqCU88y
j8US1Pe3RHLRjgk0UUAAUaqc5H692fmvQGdxekjJcZj0jgT6kdJh9PMaw0uGnstwa1JLMnq6/u1k
l9yUK4KJ3RaOYw/N9YKiAPHCsBflZw6ayUXttJfFEG4fpJgmOEVg7tWLgsWRBhROQTtiD6V0HKQP
t6Zm1azl2xuVhJBiK70te6gnrcuqnrQBLOb3jVKSa3Wd5NNsa5WT6/Ez0yfGgJE3L/yRJNzsYdKw
fBMMdGVVxy9CDMCT4HkhVK/zO5/xx9LyajxGQbT5cLoMeL6hcMJo4bVCc2ysq76xNiT5fY6gYMoY
wnF6xIjEvlb1C2JsJbAbiUzY9E0kL0nMZ6IviSEAFkC8Qwapk9sPT9y2qpcG95ERGT3kRh/mBncZ
IfCCOOp4RkRCUNiEtf+M2vNy8pxksdp/Rt1jD0dnkE/kT76pZkWsB4QdRcXsUdrbZZUS4dVbyoPr
oc7XYvZJCO26uuxmht3p3zeZmEiIAiMUBwNmj2ByMn8IZ2qNiW1ZFhcObgqhkjjCTsvvwUieeDvi
g8UMoOSBZADqwkfKXA6VICcYvBx+hufA9GVQQul2GbGMvpBD55NZgM1Sfn2M2jzNm0jE8R09a2vM
8Z4re3TYGJubPejLrBWK9gLTJtNhmn53jOf/3+Fs4dSfV0HWPw/Z/I+AKzC1ayLMjXUyU0X1AcSz
lIxyPuYYp2NOOVcUD0vwsQKdj6lLQhOjqrivjTVpTOmRL0iLZtc554eqJRWi8IvYIClH3yRmQIFk
5Lyj18BwRGpEEp+wXQu6JAMIqj35oNjikYhgQUdVgLIAAUtBtgUmFTRQ6oh2gX2b8A3Kfdoi2W5I
/eDjweIu49Gk4fv5uQRdvEX7qaz++NLYnfluTDfnLH4RRgEmiTQAAXLzBTj+CKMlhVTe4uTsC9DB
LsIOY/xwgJ8v2+Dta7b+tM2Z1IxnKtLXLwA4zEnF7kxsTytIsfswn9AuKl7vxmRT6bHpxQFxaozI
aogeMmBi1vI0ke39w987tZuTwIBlEVM6pRNxAmtzpOA+W1/mp6MKX3yzJNMHA/n+2XGfKB3IWmE+
YsJ0G+uy4RvsWMP2XqupGhpoqB71xYPHzJpLP/Pf8GZcwPP3xa8Su5oD2Od3iw2Om1Xl+w3VPLAQ
+t+YTCcFj0U/A2/mfzPLKOX/ILre84Kpi3tt/9jwl2r+nL05IvtMIpgmylALjCUho8rxPTeXPLyZ
V8N7nM/kGw+YAkgDc3nHxDNrgF4fG0KqWstm+Ji8508e9pjw8BnZomFFyUPbRDsipRDdDh/oqNhR
bi76rmZoMInyEQHRRBrj8R6RRstEbRhTSXkFEzVk5k/UltJwfmOiI/wgxZDB1/cwhQVsjvf4Fr3n
zbCgmEj6kv5nksjJoElBoWidYrZ6kPQCYKgYVsfC7waySUhG4p0OH4CdRuQ6/gaQsx/VVAEacaBs
ecdyxgY0MmnJYDj9RyRwOO1ZcHM5PkGJXU8Zmv2nzNRUhu9Ra2nw0BvllxHUMQ/l909X9fg9hND0
4eP68rXx5fs3Kscy5keNoBkZTMFi+iVY9A0lCWlfrtFvCLhqNk+vmT69aoOKAmMiUnKgrK7DWJmA
//G3iwuPux5uwY33cyGtlaovvPF/bYdnuwUf4LLrXM/HZzRcrQu/dsJL9N80hVc7X1/hyi/TtEUv
GW/VSfwmy4KeGA3l6F0eno3/mD5PjrronOxXyZTgMIcOraMsQ+9NjQtttilGW2WT9DevjPuhWDTX
4ISSmIa757zpMHvOs47a2LcL68n+1jtcDHAXdkElOKuD7SU0wbeZ3vrxtHe/Tvo99Jh4Oku7JA+H
Eqw1zMmaOrmd5Ieh2uHFtDXW1Et4QqBH0Ly6znQqiKGqBA8IEoivkuYUcN++HU0qMiPxq2ykg/Dh
XqVpS/o6/YBvqkTBkn8e3bLx4xbd0C0qI6xNLSO41n43xwhHi7eAgyOK8G3RXlejR5TPrsCfFK0V
cCjRF+RXYMMAKbJ7SOHnsLwLZBvIXAyu8Zt032XIbKj3Xx1y8dnkFSWRDPyE6kzdbFd2nEzGM5Ei
5vQpOu7IlexP26rzla47d/A1xA3MeYzIpBXdIOVb3qKnpsSjFCInD1udlIYX8loLD11KhQJjUFBY
olUJoDxzqsrrr7HqCCHi39u0KdxLjDk1DXtpAPhdvaf3GTyJ8WNxqJ7jM9mOFGrC1TZ3/6bgtkRi
FKH8C4i7IevEo77CDRvkIfpECQTpQAOmYUHpgGYJocXdbg+KnWoriV3/XgBY4KPRRr9ml+dYL6fZ
4vxj0sopnejCDPfrJt1aj+f4DqRUQGhsMSiRVTvsTIwcsQpsboXiwZF0lzYakjMcCm0uE7QxhNJW
jw2rghaC2aSX5+anaDziPyj5zZGafyjtKHHZSxbPsfioZHjjeZCYsxVoW84xtWtA4hmkbIJoZcSt
ilO3PSqvjglohHZp0uWA3frXgb7b+j30m5cA+qmpWcU+ONQ+AeMiqg09GEKcJlKQy3E9nOc91B57
+Ps3QMFdtS8gb56x2rLEFVO6owUAQZwsilfcUhx0S48+X8+NnQEpnR19OzB0clGSPc7wFEDUg2gu
D7Wx0299hmDRZA3asy5hsuiRMyzpDNDp38DvqG4Sp3NDqquWnkb1G8JLk3hNxFXRGnzajmI4sO5Z
F2yXKjNbCKjeoPqYnZleRDa3JjMAABdXxgqHamzE2stbdbbuR2UaAhrnmpgrMA/V4OcNKw+5OpPp
B1suDH4XjAOJDZeUitYNR5YMUQXw7zBopWu/uCOxvXaQaLkt2MFzeNoZVy9D/DG+1dOKhObafpio
XDcJJW8H9KUCmkFIoEBgD88DEVuQWMGMBHosWNPMxq16IY0kJzEJgj/ZG1/aiVy1bkgm2gQItfZa
Hqou4g1UJ9nSTdKFAaS++lT7dm+es/yxUtQzths6ebbj1lRBcPxe3RBEPNf6QkYEo3MF1sBo4qiI
J+ERA23NyDGmkOoIWaGx7pOrZ7rPYOu1LhilBBNv/JJCpfD1rvWiVeoRUASanpKsNDSb8f212I5N
LqUJMEJkLM3bD0s/XdF9gLVwWEUvKCtcRdHbZWH37vGpcV9opJhQAzKZPsMbmA0XHNmYbouENZY8
olLG6BsYU3SFqqFBp42XZWZaP6I0BpskwC07YvkoZ4VvEOmXRpQAGXG+wjTAl2yu62rRXiE+qhbo
B//S0u/CCS7vD4/ITHTKW7TteeIzAzL9VaJ3aheLLbOlr+RQ0a9fAlQn7a11u9P/GH1u+rChd5tk
k02Hnp4ev7Hq2c9BqSiZ9ixSvahDOVDBU3JS0dl4LcLfSSf3dKTlkonGyHgaIlxSevQhHawbFhKx
ar+ZZ7FbPjR7SxYfiBDCFvx5OFyORNKkGDrwcfgPxg4z8Sm+/LDKYSTTP6PXqOVUAdrZN2urk4aP
c/CuPICzly9KBeHrJfqILNH2Lif7iuvDuw3o83BhYrMP71P9avP0JrDcwByqXygMLcBY7e1fWAsZ
1YTjxCtWJzrY3NIPudHfGkG6UzgVCxYC+urCQkv2QPsk4OtOuSFm40xLe2xYXMz622WTy6wnIYRo
A+03Fl1ktMX4uWEu22TQnbSjgtHrSlznWNNSxSqjC/yGo7H4k0dxbLcQ2BvuMhlfwULcK5FAumUO
ZYBaCxc8gWXOQXLmW2ByCF+g1L7hIuAcAmhg7gSeVRlfg3xIaOieSEVo8mPkeiL91sYodUoqZk+n
QYR+YFhowuHumyjA0mfEBOGaAszw2AG0oMtFtlHQOUOkDshDtV8/xuEVgoiD0IzPcOeg0bBQeza1
PY2WtkY5okwFM0XU6qez89JkCy+dVrC9O8OukyAIn7ymn0C5WOY+Iz+KXLjrEPLTCFWMBU+00QAM
4f9IOrNlRbElDD+REQqIeMs8iCjieGNsHHBCEZyfvr+sjorTp7p6lwOw1sr88x8oXu5pkWIgXZst
NnfBGk6G/x3T7L7Zo0BpOX9+AwVwGQYCJ5asqh/7HmMlSW++jY9IS66uNuUWLomXpLDj6fWLp91w
pF2StWGfHpY27QyOHb/suWdwlNak8Hu9jSDV7UsoPfyvrswWTIQ/TpuLyOhpbBCSGYGOcwk00rN7
L+Hpjdpf4Uq9Z6/vpD17JVdwO6LH20Hv46x9Ok+EUYdJS5iqsNQH6tqk2nkNyrSZnUZVwOnGTgw5
iZGNEVKTRu8Uz4AjFBshe7QmgsgJcCRiBu2frwRzESoRKJ4pxDS2dKKIMJWhRY9vzym3OGsqZ0/P
W3moLGkMu6ildjhaksIk45fO9oAtZ8MUWbHrrB99pLGgPxui6+o+3VtcevUDPWoHsO1DDZexMxxT
GM0/ENkeO27v6/Zo+YoYnubL1s/+abkef8c1gLXunIecW3KFWMLY8nJwwPnMeN54HIshxxQ4Cy+A
UwJyD/rTp2RAYZb+Ntts/xjsvED4KAQCZnx1aPB2HfC3G/TCMtpDXA11BxqpS0zF2r1xIbd47uWw
as+gMcJ6K0gFUFZFqrrGn+JQ7L5xAVizw9OF+sdVJzoZ5hUqxGvQDAH6DKzv26uYMMQBfCLlZz45
6eH2I6pEHLUvjgEEw1a0KsZ3xhR3AbOfod9G0ETmJKgu1uhSc2Qr8Svum9l5R/wSwHXpt8C7Gl9g
7Pa4x1cg9FZnmFTsdGv1dJRVh8CogrOwHymzMgXVGt9WN0hIits+ORXeD/A4j+6PjtJ7oXU6BE/D
QXVMnxjcwiKiKINHCdbpGmPotFVQkMNUgs6JlcGDgQ+YH0QxLAYmGGryJB8caoo1taOffAZwZRtO
Op62w0RhCq3ayi3qY78xK6Irs8mTRWnxApKkzqGxIirXWbQIsWD4hLUPeunvfl1YZXpCtcjRxegW
DvK771yTq2FeEKy+OFH7befaDfWnzNTxdaOLpV9e3a36B1PaPMBacmiwX3g+YAjTtTugq8Sp3pCr
O/cxjTMk44g1e31vH22zwSGC0xl6Ovqj+fFp3wn01Mxna6euLVw2MQObVECn+rD7on5VwWaY9qou
LUjzdz14PSO4lu7tj5UMsAvagXPz8DIyvuZzPel2OalGJYAJVDmV3uDjdOfHkBh6xp44fkIrqUAj
EObBenN6B/8NgxgFdcvTsa+AnZo0cMZ/QStW3PuWM7ILGQTnM4gzDEu16GiD2uFuiVC2yBobSXZE
n0/GOyLjImBSM+xaqCEPScMglxPDOhvO+4CgnNxaGr4f3nYOh/4Romfh3F9B/+j3udjIMr+jh+Z2
4/cSvLAYXPOn2x9XRIBDvIfdzhUPC3jcFY7NyXrwG1bXUecUnoNboDrYj6at7bZl3yb9Ya9yoLdg
Ke4KZifmW/cAnHUNp5B37w+Jx7Rau358Gr6CahC3HtAe/xcZ3ByJIzv+vcCLz07dsXjDKw0OOWI7
dVh4Neol12i8S43bzifUkwZyJ9DfXTELUmv+quwaUNMyyT+Nnn+PjDn3sL8BKU7ep5CHLn1B0LMO
E230PNnKm+6ny1I/yjJBVHswzBaEOUxXdypXlOfB127ulwjPrupfGJL9EJNCJw47lcNFxfX2jnMx
FBdotEXIY3lnXAd1lQMcxzLYPpRx++7McNfzC7TKs2S8VPNyatiGzXE9khN5/jBHReAMwyllT8L8
X6ZV/48HZAqD71fu6i/nWLkXBkkFFcx4PXq/4lt3pC978HUg/7ODCtGED/dmZ+I1ElZhly2EdJnC
FOoaswBJRrcLwrbv0Zlg+POMXK/qFfQ67gVTJSof0MJzM6m4Udrw8xYb5Ea32ZFoCUu+5rDkduVF
GXyC8+rEUQq/0Ck+2eGU/BBIIVqKq4leT+sXuiyGgIYY17dPLoE/XEv3xRjgZ+Ns/Z5fRV+2/trb
EsUTCj0dsxXuMfvZJ28x3ABKgEWFnK4Gd8nbu7eXPO9Cp/qrUZoauL4B8yNLPlsV8JVo/0/MF+BV
4pG2b9jmO8sTlmxaVN/dT5GIrfaeTI/CxFEL0y14qL3sesWE5sUE/HYIwIPA2aL3rF5+z3az+2ED
y0Dg7wbiN1oP6bKsCujcLce3KbG/YF/cjLjdWDXmObvrqquZdd/50S49Jp0K8huA6W95Rx9wxYVa
AYDIeYOur0xXtLCYk57zJx5PgKhJ742BWMIRW52chuvGPahauPbhTo8/V59JGKUcBkg9mKI419wd
HTrC6sfq51w5+mgpLkhVMBu2HlMorV/GariFUSFDoXrZCrFzpFjoTgOHrAw0eE4t7/XKqK1gsysY
wE6/0YNdgmfuigCHyQNkDGjaMeZcyviLAwp4tnuAd0jt9D3B5cYi+fl3WhxB9Q62GtfwbXG9c+4J
211IfaKYc1Tm0QEWIIQl0n3OYxC59JxSQlMIgwmaF+wHnkR6ANLQjba9vl/O4b5PyVxO20+vgE5q
dkR984z+FEJqCZV9Y5/0s2gzih/t6XbyghyZnJjQdSyEbjSEGaMbapReXENwm7d37Qv8176pkpWN
nEgFXzMKfKCB+w5Exd8ZPEFHK/wzh+GzO6oandATOE3Kyzee0Pw+m9N7e+S5fXJ69rLTOtIVrtkp
UxkWsPguHesRgep2r0VU95eUOga7Xc+5F2H/Pu9cFl/g18dzWPCm/dmJ2Y0+UrrzQysrKwuPkBbn
eOmpT9oROt5Gd7s4OVxMChqDez1Z/4IrTGz6a10IS1BABpcRCxGnE5poPIjN+AhPTrU0BrDXLNJk
yCf5MPqXf5DTqoV9062WzLs8VUgnT8HFP7JJ/YNc7WuSGH9UMQCgOUfCLczW7yC/Qz8n5RJBwPcX
5uAul1dYYnSbMY5TgEt6k4O0ujIhvM/KS4iMAuDqaK4eL4afdaAjJmTzKb80h30ThBPMr2vnnawZ
wryQLlvpUVxGd4H1F/UAuit6iDzjWqGQ+58wQiM7Ai0+mtkBR4JdSSqlmVLPo6E3z1OMJdJMw9WA
P+phw2KuiTVi/+adYHFfKbeBFAlGrWVCiCWP1ZTOd9y9ushmZWD44uOBeughzcUfDVa2goJLzQF9
ILxCMyuOVsxYWqcxQyZjFaCy8Ky7gxsBCKxFk3u0hmTjlSXYAe2bi0sdsAI/gmMO6AfpyUgv0TEA
DfN111+zU3O3VkWBimtFy7yIF5iZm1XpXteeLn1wTjhUCJhL99MHCoaGXC0Bc53svivMR270mL4m
Kw40mIcfUh16jeU+uD7XBITRTj89ocEFGbAA2/HHHOH7sHvMz1bP6dTWTkNXLv4Qp7z9dGiKd9pS
t5WsZ903BTl2+DPJwDWAMKUFowPWDt5jfu1Y6Xrt42rNpWd8np1X9ykyJWgnQbe29KP9Cj9fa4TJ
BFKAk7kjYus176Uv88NdsVp9a9d3gpsHGYpKLsyB3Rz3O1OsE1TzLQ/mL8iCUoPyl1+XupUxqt/d
8QKyMTJ5YWPhXWbIhsnQluHzBeKr2UeJAX1rPeKGV3xfbjynzy2mZLsy7jRAim1hAsJU/JnlKuNR
+5kx7fNVtc8PviAqQpqdji+kAP4G1hQQLJKfYhuYeZqJ/PEj4vwHxWOC3SB3yX7Y9zE7OZpQRHSC
v8EezKlDbHcgNA03GHRjM+VEzfIcVt1ivYpRgtzMJBfN5zdGlNEbfkzU8NWo8D8TGV8V/3ddlw3p
GpA+AOQrM8cII6jmKRtYmxY0Wc9ycNskz9M0uJiDdTL0YB8GzGl+Zr22dy1rVJfm5vQ15x4tvM6Y
9eW9J2vyBdrC85yAOfVwwv1QErY1xsbkMHijU9tLtSUiwW6cpl9jZtjUuWArWGgUZsVhC50FEetd
cW+sVOfJP35QPzm1uE+I9VRfv+Qyd9OeyEJ9DbUgllCDiuIQdwdfY4DdwdxQD7g9/MsQXujgbLX+
epi09hzdXrvX6Oideb+X33KOcS/tDvs4FOn2rj98RHVOsXKelhBhzyF2w97HL1aChglfA8KrQ6V+
uzHXugMJMfpG6YB/Els3TwVlPEMb8YYjNoxpEIkYvsbIBOCFcU/ed9UBW4OVcVts5iBvVp38oNAT
dCsRJRbrE4JcCQ4OLRAOCDsguyUUQLOJ2cFghiBUbjuwHoQnfIYzJ4mASFfiZsocjWeWpJUbchjs
yMycGU6IB45wB4FvYJ1C5mNCwxbldOY8KTAPeM5SI/jwgYVUIQ9FTjKu0zFTbJnxeKEixH8dt+GR
YbO/Udb1LU/+/TvaOfMB/xFYh6wxhOJvdz4/WuqwO9xpGY78tOheFSlgRdn/Vzs9JSXfQoiKlwm5
gcwhQP19RCHAVfHHP0+NgLHmh+90ZLdrx+yVznsnMX6QsdDqTIELb7hRc7UZvXUiNepGDBJv43IM
yCAZJF2GfXcPTKLDdO3CEoLa6KoRMQhQNu5kK1AV8eIyglHQNPShZWjOOcJvgcBkYpSFJsVFkALL
gQ9GJxyVIRywf/oQYYAwrhNuCSO6wYHPKRySjNBHQDGojRTwwlICgeQ6Gkte0MqEtgzTkjv5ngrj
A1hiKz+Q/4hu7MGEkimfXHlGxxiIYwKxEFYjDElWqZB48vdQ9lP5iX/cTiBRHjB5xHIZu8kbd9gz
cK9hF5Zf/yjX8pnZOiDvwgaSD84eU02YivHhGUsfrICbXlBekaHGheNDFjwMsqzqSO7WYy7RM6Sy
A7/zx0KmFnju6D18hhgdDlXrgUH3pp6bdeXQ/3bl7wshnPp8vZTFIk/kP8bNv4fr7nVylhKXBKY3
SxyGN6tNw7sB7jY7e7GiHks5NnIhURtZB80co467DaJvscnjViUeBj9Lx82aXDKnZ32XnbQHw11C
WlL4197o39O647eQuQua7lSuPUGVck9IGkTuDiopDGeozK6JmRS2T5gHbSBWi52W/K+d3LG1Wor7
EUIF8YTp8Et8j7ok0OsY8OCzDLXga2KeUNqO80EaUZlLUYWEYomNK7VIOeC+iK0//JQYxiHyjxKl
CfQEvCCeg2aw5u/Ii0M81iK6F9Bhhd5RlBZqqCw6YZEdhs5tUOD6hQv+uMR0SQN5GrQTSSb5hQXZ
D5qtD9jMrC4Xo4dZujLSxOvtB+EzUIc9LlnN660TVGj87m53Vgzg3cqvv/arMN9c9BjgfwNO4nES
j0abOYGBQSCH4DrTgh8FEJUoROw1s6fuzYYy8MoPLkkgOjX1FAMnM+didtnTcvEp5/IPNPMfUevg
8jSgKelSM/UINUJVEqRyf0SwkIpL+kjEAcJi5McQL3De9xziOadyN73Nbld6BobnF3MJyGfysj2r
HZzy91IHvwE65Os83TfmWF8X1M7jouGfdElFcyyWWW/3xdnDbj8wBrjH4Ub3JS5HyoYzl4UdCxiD
jneDVxWljbkpAg0rJ7+KdOxw9Z5T56/olbeoAuREehE8Ewhl7z5V5xWxIXBXKGVCNpobk4R6CQce
GgH0iDH8ktDAVwzrerZPeYxaDkAXFDIhKr+SOkno3zk5LpNOLsSpMqwPpvG0Kep7ikOGDPjRheFO
sr6TcWKeFmcAEJQINF/M9gHqsOVFVoJk7Ahj63G0ldmVzE8hLZZD6F5U8J/SajNWRNfSkNNVpnGN
s6WwNWWXhwluvlN2P6A5OdF66RELra/bCau/59FsxcBCODnhgD78OdN78MVxjYk2EMrDaY3LTMyb
vkeTyZD7cN4LalPVuvwproHZ3J/B9zXMA3Yj4iuCNh9DscYeVCjyTThRb9Cm+QjfOi79y6lmuEP9
6W4tKcCPvTiPdK2P12UtkKmBG6DKinujVjqPDqmxuf69CKxeyuofNct2oK60CbCzp3rngdIxayal
wXsBfoWZW59H7xizJ30QNPNmlYlSC+YVnx2Pk4dDwIB1Yv2BKoYP9lbv+TTbwS/FODLuSyHCA87T
oozYYazW7E2byNYXFkjiYG5cHDVWOTkoEPV/9vDPgYQPnPG4E288Hf0UlNz8Y3pnGsmIheexj01/
aSfVgm7aDg5zqhCfuZHxsvpX+8dLN5urrwKEmwWSKNW6Le64pHVYxGtXSdpBubhG7+XaZa9Njjg7
8BXZBlSkdvuSRojbDpUTP57xYdhh/ygD2UMaclkO1mOPG0I5eD88LbkyZLKOqAPD35g2kW/SZvFr
ASOba/5va2dt95w1JfOPchClLQP1EKbO5P/DU2ewSEPw6JjP9LD8zkiniEgLCnWyQVTEdkRI2R/y
QpD7k0j5mFZeDYM4voxJukjEm/s0PcQgANoQj8/Bh7gdJKkn7JhqWxlrK2P1j2DbOPRBYOqF90B9
Cc9UZrpa+BiUQ7BajP+kdWe2z1zRkUp3hgBadKwvlxT2uMeZJ8JwOcpki2JQA8+8N5oh4/fa6dta
cIB6xvKDwuEZGk7ZxoO+a6vJh9mIxkIi49M0VgcqN/8ZqhyfTLZ6VllDQrD6mKLcbT44HACtYYre
ipThh/lT87WO+9vX7vaSavEqbHXT34Avh3gToyNsz3WesgmOvn28B8A3EE7odkGF8TRfBJHcbYPJ
aa6s/l0U1NiwIwCfoV0Ioq38sy8R4yzUd+OtIHKvDTzj7zQXM2BNt2vUSRxpwmBP+G1lrz8Y5sCz
cDqwztAP8Co1AORMXTDv6MNbZtdeYZGC1TJFwkroxMKFxRPKGAsjF2ECQAl4G2rYKjhtmcExfzK7
m0P22yg4sxA9NcDMhaH7pj024i6axnEvoYUVQ5gyfQRYVAhphWE3LgddTBJ07JQpOKzEXYwRYc+q
RXcCjPJm0I/M4YlRix1LF4/pzwHWMAhPfMf9ddEwyePV6aHMxwZTGO9BnwyyQDtub8X3ThwhRdp4
RhMK8yyBG0qloHK8H0cYzCNgfLBxtG3DNWCGTt4gVLdo+0ZT4IdgCT+Iqig27THUbX1fDq+o/rQx
3xM2f8m0gOn3iMTCclj0GQwALmwZkDfmen9DJzL6YMFu0MXL2HKhQk54zw7y4zoeNMQLUboyJECE
23AfFJurATBfYxtp5K1HeOo67z013HreTpUYKO2zPM+B1Z491P9o/jUYG16Z607Lr7Bb6i4hV4LN
GZCvRXmESRqsStznUWLCUEwOdoLRNWoQPMcp0gBacQqxZu+Q4DNACBEyEpHFuAx+DJKLvvDjFywi
s/F7g4OHIb3FpxipELnwej7OuomaPEP5C0ohMn19ePdhIg1hbIwM7vNSH+KFnsKv1L0LfnwVolAj
vXpPkxQcpB288vjlfbHnQkJibSV0okHhpTu36OtBnsDwq4XGpLkGespi+iSNqCQeOHIr9nevhaLB
0UJxFDpx4MxayA5Kp+K3mHA2zmXQrqz2uO9zwfr+Gm42QncNQsaVtyZZ5OAB6AY/YHDQTdoT/3Nz
e8s73EP/g3sJcCgZBSKb72Ifs1BibBvE4/iXSFzwmmT5Z/gef0aS9o492ertixh51ArOiTxBILc/
bAXujHyw77n7F8BE4M8t2wQYDCQXhoNPNhaEaif0PSwVck5QonKE40whg/X/6aRfR8JaEfevnjMD
QwE2c6r61+D5p4eXDHoXRsLXYD1+7k80TDz32Doggy9xILmOGDEILbvnrpiXb9BEzFQKXDZJ1abT
MHNcBDHWBLBiFKq4nGnrLSl+b/ALgtpgQzy2OGfYOGewFWBhAkuqtwGx3w04NjihOadbzmveB+qA
oq3xYgAW64E0AkDw09OkcBp4gcYfUgOHR12UCKgWiQJUJxqePuc/kQmAbDO0PC0V5zZm2aB9lzJE
2pi3ByBIxyWtCgnKw2t2TB+D9r63eRpIAToUTHABhVT4jEEeKb/kB+XJ1gqr59PNbuplJ3sOtVnH
Pkd92g0h3/PDxNnxG2o04VZ2/Ac+kjALvxRbIpv7+cePeZuCa/tAWJcJufYO3XPMFD9ilio6UxSh
NCwQVIUbl8P8H6oM0NzDUoUXxzVTMWOAeutJZzbyIDadg2uPnebtdjxO2qd7mJHEoMaU205723Uo
Nig1ewzNjaDOW2tmtuuWXNOX//KPO2INGcrdmAQKlcB/QC/gx+X/YaGI4JZBYdWg6tWDBlGX8x1x
G4AGPImpPHrdtJvSkKEjos5eljF/M6e5o7EKDpP7jtmwWwgLIlgDZGqj2teC9lILWpaC/rfLrJfw
Uno9ZEhzavxaJh7wIBAXZrlmnSgkkSbjEtbgy5FLA3/CfMVjfPabFyHSIzzE8DhfZQxNeEYQ4P5s
YLjoHFe5tIlH65/bL95yM2mWuh6l9tECk3FoVV11Lk3r6EiTt7kD4DxCaCThMWhv5hs8iY80x+Ja
ITuDWDiIdOo8/DJHVzBiEvs2yG3jBf3HblcA6xhkqBqAFUfvMgf788ihc6h0nu6Aov9C86HjdKxR
tX3dc4AdLrnezF50VpUgwZy8wZvRPFE1lV18MQJnP2h7CzeQzhUKCXTgq9ubt/LSuREN4lEQqVdh
FuLMQ41fZ2Uqa4B1Ww6r4MwRtZhhs8VmLTswEiTMFsQei90YQ3zAczGb0PGkF5WKqCm77mV02Ors
fb3FJeOwXpfMITXvs2FSjVOd8DiMEOaCHopql6mIs1qBmQKobionzWB5YKMhzApQg/ufMNaxSoOF
Lsb4iF9n6nJGBotYo4lZA7/Exp67Kmovmrk+ch/Od+82w5xvD9mrQld1DSA7XCHGfa3OpkEni+gQ
VyvKjcFzr8LeC9mVbwI4ZSvBr0VQkyMk5XMJZkB7zhPiIWIzE4ynzOgSQ37X0u3/jgy1J36gREAU
HEyyIT+FaHpZNGFD/egi6l20kkNWD264kdG+M0gMQS1x4wkvg/6EgANX4n1qXC6whQr5kicMVU8y
6+dUlAyEirQAPhg+mGCoAnWIPPt/p2AKTCfIbgJ5+GCoLkDC2ZOyUY3yWMfNYgHhv+HqCEpSOJ2I
6elUADwAqR9OT12f0Svbh/+cXib3WMYYoGtAHsoUKHAholk1Z7eNBVEErCVVXa679UZeic8sjgiF
vaVSI4ZbDk4+MMJMCjBJj8X0EgtZLojAFWBlgmUIFMkeZUKIIAPAMjhUrW20YqsXDIgLjIqc84Qb
KpeJxUnrXtPV1r6xZRtBJ3hIWmnL6TtA3ApDQURLD1ujYwWLYTSAQUk7/gTJhbzBIOlHrYeZfasB
rCe75qD/sF1ma9yZJ98hwSIt6HIUeoSeN6QuQi25cDStzdefamGBSUGAIqOjQBP4ommwjJ99OhMG
aU6ek/syxKa6XVoogcLJFxdE7tmyZyupArXCqfESH2lPvB6YlRrDViaXQsJRuqabydmBAQ28feT1
p/9BHcVydWDCFQ8YSj0ZdKxy1FNcMEYTo90cxpwz8EbA7SkjHLKq7Tc1AJI9ru5CseLZlnhQkg+J
41nEuWgABDKFABOsYn5K7DoE0wkVGzERgqOLt98ifA2QcIiLkNw0Hmz5wRuAkTigSWzh238w/cVq
TfQkDE75goV7TqopPmeMtSHKsQqhxGS97ZOxM+gcdsJ33EoA1KAGIxyFRC1seeb5ME0ylSRYSaEn
LhVv354qilVuueHhRztYM7mWXomNkifp5B3/KAuMMZUzVGndayXl8EeLIwzW7mS9Yqbinmetiews
5/0dAAqfAzm2Z0pMryTfaBUzyQSexKVBUNiuXyfwdjCzTh9ZD+6QT+0KrNAWFbdMfQA1ZdZ0g59D
o4YqL1fdOAADPdguOm7Ggg7sPH71oejemHpJ2IZgk1f7NYFnk4qGT/wwqglwLXoVrBWYRrEvQoD6
2fj/9lFCQoRFwN1mGeHLMMNVCToujXCwaJxyz2EGWVAJ4dzQxIgEEF6tyvYqZVHHfiUtNqoPBEdi
ZQJ4/7LvorOMO+T6ahJ2Ib8oig/cTojEBzZDCf/KBU7H/kDAVNj50z50kH9gaZpjrYuGcDF+s4Vp
86ONdyysJKTFqZJKY4kw9IlMELblUpj67Gwg0km+WEgBeOORmdkUPRZWiwMI1V/MPTWG3K9lG97p
yPByQePcNGCQxK4KiQt7J8jifAtWH/+RWdfZquFUsROAzhdms1ORhSh/OCHSFkMOP4zQWYA2fx2x
ZDzzcQ8jY9wbHYbn7Jb1gQRmfQO9mgZUN9MiA/HWnYbkyhyM9uEJn7FFMG7Lnjh/4h6DIU1pD5sX
64nJmCegqZao4yeJAnAHnH927IxLNw0/i0SBVfY2Q9yzwX6m0JOwMSUQi4ftydff+zTfVsc5+V3r
myHXA4glKgtwaCmwDqNw+rs+iGlF2ILuTsUP+yg2QF41nZR276/6l2PYdknNM9z/BX/gHNE9udlT
DG+IlXTOkzPmNTsO89VZoVkSgFafA3hgEFS4kuCFQRv24QbMAQDHCMAZ4KfKDftszbvxBv7SiGRb
ztfeEDh08EuPltcPxYqn60Gx8urZOnnMdPeF8S8xo9gXHfMf/rhfAshHtJ3+cXGKsHXfXP4Mtv5B
PXxnnyHCOgCYv+PISB6kMuqbz77IMPIFFgZAdodHpnqHP21DHfQFt+JAwSb+djT7dHXJ02XqpsaP
8GWp4tD/HhgwTJ2vrS30jcFW9cfVp5XAg/jqdJzrsBgRJwDFJfqA6inIC4KT/7GURKz8KcqI+awh
Rv3Rvtt9nIGWt8G99kcbsNqzlzYNwYgt9GsYBIR/lWB/tu72Zy8E9yBI5nX1iA/hZHJ3lYHCbvDP
bGjIacAvWBUuh8LbBiEXvaThapyXLjq4iQjwiCvnEdl/fXHTwLGcVgtuiT2ZknzrTER6uE5Jq7/7
j+Xd75K4Lve+RRdWJBUbhrg274FA/c/HOoVEe8Lz2V/wkffa+dE9c77ykf3HO0DmRz+KVTvb7AHW
r1C8Ij3FvzrCO3wCJfuBwvIbTcSJ6esT2jGt4us7oNYJ67icaLmSrxlJ1AwgqVH4lJgTIAvNsX7H
5+Dug8nxBm9+4Qjti6PRY6r7d/d8woDpwI6EFzzssN3D0yMkGHKW4IxpwXGz/iThleDYJUmxZx5u
+s2guLHsIIEv6TMb/4Vf2/CzXEPt4yIQQ8tboT5naTXoCUmVcy9jPYe5yCqtYj4x7bgeid1UgYax
H+xfpL3ggFAS4Ht3m+3NVuhsIP+glb25+LLDNISvgCeh41enzdckbplsm2deuPuuxklpHNwGRpfZ
325PUA8qrBG/eEJcPT8Ml0/cpiEwIl7xyqCDW4CpjhU8n0/+237bBcJb7JAIeAGFFHWV3Qn1DXON
N2oQzrKFeF7zUBGxCVgsWbHloAU1fH/z5cTvyrsPeUTCiQOPFZh5sOSTdyvzMEVICl1sb3ApxWq/
3EiyQTdEbNwPm+Tl8apNMNQGGEJ0w/po3V5odPVFOXq+TPavG6kLDfz6iAfmebNrqD5b2FtPHXhn
gBxgeSTypefeKiCX9dPtvBwIXp1T1FInPFsVye6DNm5hBBV8vL97tnSO2bKLCsgsmWEQrPGHFzDA
c4ND2PTiTy6rCdJbXdJnKuv5s/d7vQ3wVFmWgVH0ywv3cLVYLtFa9qbTaqyoWGjtW0g1bX4yrGHK
k0JjcTUHg8GFYENMSAt74BBHOxT7eHKR+4IIHe3p2jC/qs1zBawt8dmtJSgMXfGUANbwkSKcnrb9
8PczWTNKBMpG9C9UVMPELA1NrA/HchiRQwkwAWZx2YpfChYAABpYVFIa4PbYdd9W9CFLADRk2rJ9
QTpi/U0BEKvkSSDBM39Uzg6Ggj1TbRxaiVsnPM7oGn6IhrCtklm1CxNWiBTY52Ur9v3axuohCM5U
DRc7zznw/uRENygeoZ57x/2V7HNY/r/2DIizmEclGNlv2d0i0r3E8pjQlRKtw4Xvf+zuzXvjwz25
nuWLPaPtHRNwuDHz30Tp260j59C1N2jfbECejntsWC7CRHzaGnklkjcuBnJFUrjE/XEb/mXfPrzr
il3h7Oyh8hFWS1lYrY4sQnIxQU2v2BF9c/S7+31vtB3f/OhtXW5wqyP/Mh1HncD+NGEXi6UV5bPw
/KP1KvpAAzDvXCbiSrOoFd3m6GIWnWSBt3nbQk3qZg3tRRbHttQZhc2dWcQoVk92kq8WC3ChBX6A
6xj3IehRoif70p1a3IzTmmxTaEhjcW45m/YJtVkckTugRJPx7DCYkW26ijuZS6OKG9+Sb+GIjRMO
2/F5uGrMTO6GrtLwB0yrCS3lveLomFMUv9yF7sV0ZBDFmSAzbRfHTFrJDY5QTMLw/zS8xXmGvbur
zaCKm7gF1q5RW9sHe6WFeQ1VjEujyDMQ7Go1OHpQC87AIQwgBRbgJcf5h6ZPaq/FopELx7zbBmoQ
4jsSV5d+h0qFqhXgH8CICW+aHvKUhinHggCupgXARpWFkm7N87wQrw8hA6ZrO8iM0HUD2CJE6qzD
DLQrxbQ0Jm0BnRium3ty40BJdp48ns/UNWGJpIFbEL2xu/rMmcrBCNojfJI2HEgYtbugS6ELbX0V
Z40VtDCQdANs1p+zOCFvUIyWIC8OqZNB+GblH+uiVY0/tPYQRME4cApdJa4r6NNqVYNimkxAiOZt
ka4OZ2yNW41KM1gHbn4UXxEdUTgT/V/OcHtVDhMMOHlIxJsujuH7BEHQGqbGljhPflxcNKO2GH4c
SDxEiAL4u49BjGN4Q5A7AlxbhRUQYppmbNM+9acJo40rCi9p1fz1BXsTd6a65IPl1ciF6iVsCBhb
iFCgbsFiQVyrzcStRe4Qf/bwd4RYWSPw77XfAmRCPLSj1U4/OTjVXKzn1jZvJY0a2hUx9BCzJnzv
qHVv3X9BoAhVTZwf0Ulxaksy4SKGfLnCGiVlEIyqZMaWCnyRZQeXtDE9ICKJKcOi6strMN1waPD5
LNIqiZSocfS7y/yEz0c8BjeMZ0utnaIbGd9g4eZCWa5BOm0ucxyzgJv/hZzMB2TOm6xAbNc7Fpfw
53K+NHQeLl+AO4/leYf56BiM2sHGS4/Tbgr6wcVPHrinyuvCt9mhDOD0eZt4vrnMb2i9WLexm4nP
HZ8zzUiTLPaCzzChGev4OSP/Ryz0TrPsNoVN4mepcHCYF44CMeIiTBHaKN/DS6pEIAzCqOHfpCkf
qLEQjYCcLR4bVg9XQ65UEABCOtzZO1cn5DP0ZGtfgLesKZ4hK8CFRcMqqXs4Hqg0yGVKu52tbWFR
CEb0djSmNItFbwK4pSNexY/7wfEYQBcAmvvn/mk+eAY14Cg4oJNPx45vlGLm+DdhuPDDAfTmCNu2
hXxXY7jmfMMFicmqXMskYZEijbmxF919m2eUvXLFTZfNSwoDHgcpdHwWdhQzvkrkgctgiBVAvqAg
yU1Meff24kT4JvE4MiyBAs6XYstiQqKa7KOS2rE/ebP3eIawhIKasR7g4jFdvagUzJsiawjnpzn3
BH4CGVAjN8jYld+VxbCItVqN5PJJTqvBRVzQy9IFg3sdNlCKLsnP5/bkr5L+9YOe8zhcc455Qvl8
CSNIjTJlekTmxKcWIuHZQwJBXEcDGMvbw5RJDebhdG2oOv6hs8AwbpaJM9Dz5mmN+z5axyp66aA9
affiroUQ+oDzZ+ljnP6ZrqE+Hh/WPpxQvv+XuNgzRF5OZySzB/pjDiYHIhgDN9ROa0+6xIb1xIek
A764H9U691gw7/1HxIArbopwCVkWCRgL+qEO1FroLVvsk9he2Ow/YJRv+Lf0yVB1QDEFjdSxUzAf
DMEuDhkDN1yVegzlv7Heql1GpjpmburwhzqbfZwKOiLi8nG2VUo/SlT7sft2JKie0MyzFUKosS70
keuUxCaoNZDHKfGJstIIXCLZZUKlpFoWd3ZsPRgHtuFp2CqNDVJZkul7u8LqslpU+9SFseNUaWFR
+PqUkXtmWZTyuIvyFC9iqBTnIeaB1BqTD/YE2dvUkWHMqcdoJXmp6Smicf2RaNWDCMbIC/yMMZeK
xnC5L5M9ZcSeVmczEdeY8u5MsIyxQwEm+WN0haeQylblgzKWoYtR2P+s3xZsltUYACpRFIyJZPrO
SaD5LbdgSvs3P3IBz3b6W8oXhlLEBz1zAa2Y2mXPwuw3tNXXf+kG7JURAQLQjKS1qt2Ic6MNZ/DH
TXfdesJOXz1MMRVOjqnwU4A4oLSB7wVJTCiQAGAokiUadT852s95L6g4Ov4ZjIshH5MYwt8xN5QZ
gSxLEd0HB8p8DAjR/bOfvOYpu+4q5q/hFMtO8EZEWoLB3kMO4DrIk6SZ5nmPHZhRarBYHG6A1fYM
h23Xbbzs3/kZYIqN5TVkjDayz8VKtVcr1V0IfZoDDXY02znbJ36SFCBZ6R/gf4O2bK6j1YqjbXEZ
3AXKNlVwXBYnJ8EnEopTa1i14e/6AbsgW3mPphmv1Adu1xgP/kN5SueFioApChF3jOtSfUl+dFJi
5AyfSUg9kG4picSEFd9U+/Gz0x2F0hoX1bN36mD9zQGKWxtnG3sTGtsIio8YGMA/B5jzlH/6c8ba
J6qtB7Vfbyu2utjloQfgTlOUcvH/o+m8llTFojD8RFZJUOSWDIIR441lRIwIJnz6+Vafmuk5qdu2
FfZee4U/YDAzFG8vEOS00Ogk2h5R/BJOpcmn1pyJjw0kDlkuLYthukjSylb8OmRAxVgmwvcpsX1q
BheaDRiJHVh/lMo4cav+nC/rB27f64D97eE6PYqR8tnSaUuxDrec8146anCkcBRK6mAAjSid+RcV
T8kvysBK+0vxl5bvcqaNuEvvUHQHwR9z02TmTEIDyISMrG8g0sBd5k6LpL64An8agwfAG+84EAE9
hSOKWT/9a9EbW0WMJed8riC2TlkbNL94Ao/sjQN1OU+YqyPOSJPvT1WEmYRgD6RUof/7s5PmlF5d
lNBUk9HR0qTXx9yVnmmIHQ3PhSwx8ot0DVm6VdQdGuGQJDVHnwRlc5RiWdywV1PW5xJn7h39nOFu
J95mjM2xyf2mSyD3BSqW3EC8ixG5oyUuSmJwdAjurDdyfCPYEDbNeYOjNi1YyWRd2FgwCC/iL6/n
DhRraTBaQ8OTeRpif057cCuANYJf+TmwDL4vryz8HNT91kw02NMW7qi/EUglkI7XiWQ2ZzI2/SbT
tz0vmbTmb5GTzvHPkfRlmRtHmCCn1yHvK+2bInP7nGGXOEovHJcjjFXjB6CFv27bYt2Me73f4eNY
IJouVqcdDmCD7DrhXhv5OMkybcR2hixd10mR+lkmiUdIbrxy/H4rSMOOUJcBB2KUtnz0mFmhIcaS
pfO7JUmvrNAXaA5oUR5G/t5tpV1SKkxQrLwn7AKA76HHfktDZtt99Yu31Y30bQ9rkQwKGLGdEqQS
lffkhQiycVryivZQyJ/ediT2AyRiJpOAqzVYteJVXL68JqYuTKOaGLdzaZ9Y5dpgDJmY9iRwvJJN
Z0preATlfJ6PwLmAMwpPA3BybvrdsP6/CrCjqy8RDaiyZN0j5IPHaYjfbgD19d7TO4RL8C08eASk
rtrOMp971R1RrUjmR/CgI04MTkAr/wGJ5dg33dMdCCtcPEa3JOqgAR8gf1z10vv8/OriVkh+XXsQ
Yp6PoPMNs1N01btaNgX1i5UG0UjpClZXBchavdIV7RRwouHiIni6s8DwsBkdHVkX1B6Tt984uyuk
KSGgohpGD+qLp29pVwA6aA6B3W+jsPtw1UDvXj0UaJyV0vsgkYcp5U31ETq5c6Z65qFmDqLSyDjT
LysQ4pvk3uQzxkf3rSTfm/+AkXXErBig2sBcb4vuntiae6PiMuSmM75rc778/EaJAFNz0s48D9cH
ymGqnM86/wn//xn96Kvi0QO8OguKBWkrA31JaPNuMXg/3fLoL9WrY97775iJc+6WCIMCB0dNdcUi
29TuqoDtU/UYYjRmWpc9CSZxMMqS5kANFUxx4n2Ddozf/vr7Jy0wpjb993x6mWcPX2ZP6OsBTzuS
uNVY60TYppA92cNdcKGbfHIRA6EfSvnvj8FmCaTtvVDGRukyw0MiuPbI3A18I37esgyrXiWUMzPr
5SrL22gf3jgSgz7qFp2dKZlFlha52/pRw96ZBrQoutBjYUnTfkFoqDFveS/U0xa6Fq3Avxx5Z/W6
ujG+ZUh8Bxlx6Mjwp7bBzqHU87KmtQ2xCdlnTx92hqJ124KekDuPtgfYgi0bplqXbaTUiJZzlFJE
PRXrVLoX0phtg5YeXsT0F6AGcfJcL0Gd2w2CGgGMXHk+fx+FZd6iNiCy0fXzyCgAC3NSKKQH0oOg
bILQJ7OKqcjqigro8WNRpFKgoGFGuAKfDSNAZvAtgcQkAMCAo5EFvOecd+QqBNI/AwL79HSJIfmU
+Es2VnBI6RhynNJ2hK5oZy36ouoBUy6J7EyopzQsDIvQDwPN89p7BaHP6Yaso8nR7D2+todfGqzJ
HcQv/LBxx9FQgmiVgalwFaYnNeOsEXnLU5pfggIMV3/eHraAQ+HY4prQRB9AfKaB8UeLfK3sLwMf
VxkzjiJzHtCk6EyXxpx6IE0xt+UkqYjFxAIdALIJiFcoFH/RzEmRrrLT12SUItvWXIwYlp3bdtj/
MhG7j2g/UoK8JuF3IwJJuZW/nfS1P3kqUMwMbsfdp3BvjaBngNzeNOhucIOS35Zqi9uwgl0yTwBX
tpiJiXzS0mQbOMViY1p6g3TsCH9T5WwCx/Cmn8K6yNhhryFdDIQlww0kIANxQRvmreLAdJhmwb1H
1wfxAw8TMslQOM8/7pL+hqDuo847BKzipyRjSJmh2EHW0o6aB7hu+dXBP/5FIfb5uirRPkH+4mHl
VHCyXJJsRNvQSZJPz1t6jzWnrJSfIKo+kaiNK16yOaMjlhqwB60UcDaXVODL5GhMvitUZMInhvKA
44CFf5DCbRPNaS10YRI1i0nDYHECXvGKDn9ANJTi7jVSYjBZ1ofBNYiSZojiFVepr6PfBd3RUciV
yIprqBwoXcpR4SnCEdSgdykzoVloR9JOuIoGzwJzkFwoatIjHbNcSfbou3KBnf69g7gng06PC0NX
a1mIQwpPYRVgadkD7J1Ba3S2v8BnOGaeaO8gVXG12zumcmr4K0g3W2erHecNGUU1NU426AsVPsJb
7WcxoQIqsx1UDYDyL0DSgLeuEN9X0nY/363ZtpM7g/IUFPQmxBBtcWl5s2808+sSgNJWZcDGGjr+
HANL5HquPCEOGTLi7HxYdsbd4VqukHFq8qkVuKjVK922iF9gaRa6B5TatV1YfCPe3gZtOfp9kgPk
0f4MoLrtbHV0oxixPClnezr3lNvkAchZv6fG4TbSRWSNyVfzSQc/351YN2WyQG/gCEbX03SvMGfb
6ubVivX5+AXum3sOWCd+HzgCeZtFd0Q0+eOHUe/Bw4Jd9ElSEzQ96eEVxglHraV+rD0dIsVqTqTJ
N28v5x5HMQblNVQjcFR3G1MDGypA3IH3EX2YFD+mvV7jhnP3e3pCtkZ+HD1Aq1+Cvsb0IPQrx8WF
WVkrX8emmR4wyRrSrAsQIO0tirWJ1ZKl196idOun/704bZw6mNiedVTdqBUy8gtk9jrSuCRvS8g6
4SFkEB46jIqQW0JaAN/FS0oO3B6eiNMG+0crGMYMP5sv5OWOdTgEBzMEQVIFqHCpdXhkNY5Bxmzr
A/1fk839JBFwSoCkMvz+OqdSMmyEyNhkWbAkLoYAv2g+uSSGJPYKM92fv+RsCZDeODs5+Ek6KKQM
0bWLo/EJVp5znPx5fv2FvJKdJFhjfJzwd7dRTypcynlSbOQ8BSypj9AX3wHFDMwdYKjutFQcDUm7
vsp6/ZM1Jw53AMEQF+17B69Jn8zczCDpQvJ9odHFSdp4yUl3QmCdv11i+urFXCs+wC0b9CqshyAp
msqk9bxbu8f7KMz8FTBPuxXuwHbyMBroZOWf0eZ7Zu9fDPqxD+TxgbggMuJ4t7eo81XW8qda0nVX
LPI2lJxN+nXbiu32lumWf53vL7MGvbrOIISXyMI9CoJKi/uat+QNYBb1N69olaBduf8rRN25NuiZ
IWUNMBh0xK/XjpBf639G0EE0k9ymTRHMKuD5pBkO8bUwhuYt6IQrLpO9F3TPCOkeHwzfVxDwQhAV
5hiyIYr13vFqJZpcXqKA7KVhNhztIcRKGn4WqFpl35fE55PTQYQazc/2AkULQIihMFlhBlLXvkgp
kAl+AYoIhXxCO8pmp58hwN2c7063Vz+O+kuajQBXcDw37acq56JYdIpTwx3++5SyHDI9Snyy+8n1
aLHu9R1tVigKVntN7/BLauiJ5LFRSbdM6ypE2Pcg65ogeDg41Wndo0WQ0FyQSQCZ0ZFQ7TTg8YJK
6UHt5UnRP71y0iWEm5evWFdDtvkQ8p6EZetW+Q2Anc6m/oEDktcrHYBsJCVgH0LsH213tNeBIQz2
JS+REl9yM+uPohS3fCLZIFw15PaHBQpUCwOWJF1rgzBTMBIa0tknj6VJYz035oiryNzX8bUeQ/al
j2t9sSGgL/Z7A87k3ws+ksRa4eD1sUKeA0yM20+h89JBeA76KV09a7T9gixoTHyfQDzawpWyjuub
BTet0sRzvT1fWLMsHHwG8FhJIuwWTXSmei6pPWFpRlg7IxzO1XHDfTEL5aLC8qMxf4/6bOUj6b72
Ipm+0aqjLcKRGy89cIucXPBKOUGzKKWzV9Jt15z0AzaVoouxD6fQq2GNnhtqrDJoNW28WOTts6Ay
zqjwF8i39R9rry9dzbLApwIR3KMVKgZXZTVIkSIUwnPoNxf8rsGZZQnSnxYkVmb1Oz6ZMKrp6WoA
YJB38A7oAdMBuo3TzrRPHiFXiokh8zV/tZN79cA0sOUjPs27l0O9SUsVynIT2TmneCKWXkPmT682
u5Y9Cwd9tKG9tUJewm2+wRRlOA1+naJyjtCYjr1r8AQ5mbc99WerHcc8+ifkmK5LoxqW2ebSmBhF
v9IiahFMT+rxvdnv4PiaJxVgiptbALg8ullwqbvm0XmM/jChlQU7zIQ5KtlCxRzbKP580Onr51MC
FHsI+Cud21Ux+JWJflA6SPvQuSFPu6oAxiP9vm+YCNV81k11uHwgZVuGv+/MIBjT4Ji2f+EbmujV
1YFJKG3p8L4pr4Hipz9nKY107ixce9lkkkuyo2vMXqDToJ5o1dKxuSosgsvoXHZXez4VATFDrpxk
iXyawglFoOZA+mHMIJOX2xjLq856wAWlv08zGYwYPg4cNnNCqCwJLjI6mwOmCszeWGrACDhvCLmM
jPpe2t+A0ESUBnVcDbk1ByowHbYhMGIY+EuUBh8+TyIxC5Om+/4b7EvgwwnsQDIvUQYTpTAVUuwz
fIdeAuh7lI2SY4oDXx/BikbtMaHSiqANAgNRbNhzAMLvwxuWBn/WAhgSIAHZmXryPP2iIF8DcCtu
BlUvDz7rZ+iZwKw6ERpSArPlD2F81C4yr2L00Yk6kTk3SUxLRoePtcDXijBREf7kxkUf/00WTD4n
yL3jAPE193N1CJIIEQLUp2eEnqzITiHfGXEi1+5x8MRpCjAaI/i4jM+9DzpjYimh8Qj+PhJAvMj2
v9zlm16Jejj3uGecMdVUXEhw54VmU4QX2PMobeA1GxUxvX2kjETZTTT6v57AfOETQYmQucfRb1C5
4NGK07WgH2XUg+8OhoCdYYLwF7B67e9qgR9jETRtB2GPDT0keBfupgH9UAKuSCb/GHZegaKRZfqn
wXEAoO+A4pl9Qmqz94xFYOMZo9YpnrhT2tEyxcSdzoiHcyYtTAQ8AVamhdOAbyDNy9JCIbhP/UvK
Mp/WQ7puXac+eJwx82OMnzN1hqjtP/hdH6oEuDndnLbD2jQEOSsTGGDXbH40oxOvRUgcEbSZWVBj
pnlXDGPqqejxC+75OSeb+j2c9pL5U9LslZnj5IcSekorPNmU2mLy4OAowdNmiNcy79BBNiMq2rEL
ikVDcRhg0xjmo8u0ILntKi7YP92kDzBSqZIGVfLG7kGIC5zx5NIG3NurnC5YAz27reQGmONmbWNA
8Y2prjmXQ1OxYmOo+HFrmdu/YeYzPu3Ehru/gZQXvxAag09LK23LRKqf6Ac5g0SUU+BI3hu+H3AZ
MOuYwOna6gDEjT76sQmRBail9UBKu6CVm0xxxQQgkJhWgo9iCAsdIwV9vRRDwbmEDnkvYkHVGCcs
2Bj9S4ejaJ+yt+d1BDYgkZWA5gGSmMgzYAK0ZBGV1PCUIAFkdUGlMtSint8Nj/v31pGd8IJ1u2Zg
OZ87weEKQqvdJWXe7VAt9V4HIVsh8DJ4QQxZGlT+ziVtbb2kuaaHStdcP3BeJV6NzdEqJCEi8pNu
eC/vFTfjtesCUWAs3QahWQL566MvOjx6ABFX/Y9zwocdBDCNS9KmeoKC0oupsQJnHTcFxpryXQhV
nPccmdRzDcixP6wWeINK00KwQAX2iYBsOSjH55bDyPe5Kd5ePhFKvB6SaoHApKg/bdQTh94+3z8Q
35PeCQLV5KwnGryESC6f4m0YBvz1opn72vjvWIxImhS4HGCMwZmcKHbqzR0neG2GThcMwh3VSbRh
VbzZGFuATUHkXeuecaVE49vl6IvhI1BtJxzVBZ1Vhg4uuNfJg17CGw9O3qnoj6MUQYjIe5pY3DG5
ridNSD3CP5Y8h0rGD/+co2hXQQm4LJpT/IP1KSoIaJLnzGygJnUsdV+MV+cBSizg7Oh+ETyRqAMe
LuUMXVgyF0Ix40rJK+UYkufkhY+O/Xx46+u61YJampLRmjYZLVrF9DGBWUnf4mOD4liio5sSaOw+
l4PSnaY5hqfBMB8zAAMQQGODphSjHJm6nIf50EuAR8zAwYMMEPguoYSFe0N/TYYgKe3aiEsPmAEa
CNkVmQtlOxootCfI/Ujt31yxNOdi8sK+m8fktVc25OMqJ8Fxx/wSpDTVOAi/YyKJ7nTp4BfQsgiQ
DrMDyhkOOeZQXGBmp3LqQVayT302prYp0YJinkmGhloFszGctbRA3d+czVLessE3y4y7O18yw4Zd
ApmGE8TXZsYMuYtseOYYvO+zYUWjf8kWrxKtuxGbq8+U+D8Qdg4j5WGLiEqXEi38CMuz7S8j4F9g
MgIdQH1OIwXAnus1auJu9GHm3GBysop+hCRfmReY06KoGh3hPX7n9OOHn27uMRnXwiGwSU6ZGrEM
pmlE2czb7dpDRmk6iRm8nRpiTUqpzWx8r3P78aeVox9tZKFvbT57Udpofln9tOAgtXgNrIIoKrj2
2KR0G1TfYZ/pCd1JbyN3pmHD1kduQjyRcnb4HVVEMerxMEHyB4W7p2fvD+KXI8X4ogo7QW+B1KD/
gUwcF8GXGnCULd/dfNJZtAf7geW3fIvrOBpZ8c82/NphglJ5g6erb2sOALsDhPfUA0TXKvnXZZqH
tBa8+1ZLfr2Hk4fXGDBsfFubEDethl97LX/BgBloHmSA6m2TPw0ESngOoUwgCxYi0oBS95tAz7yr
do7ER3ShbN1pIT+DXAVv2nBPM33HeOICDEMGhsiHhjqAY1L/FhkQ8gHVDbqX6CJIunvaEPRn+b69
0Acdp5Py3UjbUMVRDT43HAfw8ZKGe9tA84jL7h0Vthn58kRLShAA4CiXJuNZEEYI3bTcghbl4XTQ
ktOsOdbRUahh44yBE1sDflj3gdQQeKm2/Zt9fw7hHY3Ct3vKPZojk+89oKVWoymbWTBGVgOIYEEL
lP1VfBpuY5Iumaq0+Xg48dM1fLCUKg0O+xM/ePapDsqPpg7ZBLICg8f8O3xH8TUte0eIfRiT3np3
pJ0gaFFK+d9hPchiGuZeY9+JaZ1wShr27WAWKFHW3t+zZKnhK9GVjokyBPU87/Q7gEm1w4Wk235i
tKJaSm6/BmLwV/i3SR1c+zoUN1Cyj36LgnaYe+IBYiwulLGSPsNHJSVqQ9jQFiBMk5yfu8mdEpGG
bv78M36RuQrSBECx34DE/Y9jRPgUQDR0GodXjE5C+EVOxLARSUE7CkUkPsTEtRW9WIXyDRT4vTr+
Ht4ufBH3wQJiYqOb1qmHdCRi/8nD2aI94MLAxPUxXvTWpQ3gAcA8zKZAsxd8wzReTL5JZqOgwNtH
zdY3WH/I8SRZ2ORDp1aiIEEOygIacyVoLlM5wGuXyHryCH1c0hZSGqJ5IpoNLt0HRJxqkMEZ2UQf
deXRY/ZBM/G4zMbVzFgcIfB3elUXR1aGziayfWfoB8lzCM4UhAbtonKoxqjneY+w6Ty8ZnoKsi2S
yzy2CvjPclvIlbSp5wdWBJxj1TtaaxQ+btY34uhgiWdgZMUki5hReJro8tBqOdOCOTLqEuEl+lST
Nmu52S+CwUCJROcE/uX6B+5dp2g2EyPRrTusw8rJ4hJsUeXmoZmYE/QPcuYSvFsELYJb8B1mL3Bp
bUfFKqUT6gyQdi01kI6lyHouaJ+ejnYRNMNnZCQP+nxDJlp5SE/u6LD6svTr0v7M7MeizVsHgh7V
wStoYyNjhqICE01wrXN1eJz9k/ucHMngBrgPhSf/gZag5N9dg2lwtjb657UarYi/n6iBqRi2ejjn
mE7WL5KcuQCLllLCzhfHQLGr+AsYutcYLtrw2wcigiK+wCcWBx/geVVuYDHJQanTl0iOE2MA7cip
Z2J9rKBroyDF9cPb14+lF8kJI1otItqZ0XlxDIierFe0KdCQ6TeWTzeH9QpO4eqIDXEVH0fKPyWN
xvA4kkGxYLhxQc6xB570FiwlM/naRcvatvtIdCxpqHIhe6fcrp5u0dOmzx4KZuDT90e3FBPl2hHd
kDYtyoulbrXoc3QWCssavfSrlwPAZXs6SHWSJp5EDVSYUsBZN8DJnih14Lpgxkp4AjnoKww0EK1b
2aX3XJQeCf6K2Tx9agje2s7YNQBZgOO++KCKrlju7PXcU7uQurtnrwQwBDOB41plrMlxCpkHpiKi
lmBquoXTmbRpw3aG3bkZDK8raAZjdzYr3A9tSgzISEVvLTahAroEOqF5j1aL70YLaASxhyGei2IK
qEHUCNhyYGRgaDDDIhb4DbrTHP9BdnJYazzVnWknoznbWLaSL+riGkq1+gLQSXDd07kze+Zovx/E
2HPQAkfGiBwGPT2YXcDeAIo6cnCKjxyNlXe8v2yK7h9B9DuSw+0XmcmLhOXlQzpBW5xT1MLEyl9g
aEKg9ipehNpfBZWXhzdW1uGsWiLQ0hCakEEYXT9wiQLsHz1dMznHv4hDdCgauLUnAkY9bt7HufSg
86ieguiR/AKRDbEAUhC7iDgjRLomdJF88Wxb57QxbHpypqt9ffyABiwnZYctiZKOK6Jj8iczLtwR
md9DZOwirOXLv8R19wgiB53kvw4obV146ajv0WXKEfS6IpFNpkG/FHfFUOiTfMWRzqlAWTEBJBeE
WU/FIymnJG/SJUSI8OQYyFzJkJ/nFj0xsUMlm4PkOQHmtFpIro3MD3Is3FH0hlbBz5c9hKB4BI8B
7jfFDkgv3pVQj+/zl3ebivAN+0CJYDWFa+oNRyD/p0jtXhCjuAQMElxUNXcGD4DX4xj+ORQiFONu
l2gW1ltRcpIfI4JYR2gy378f/0VGH9r5FUGcFjQMOWOy1ByecAbQ5ysr261/k7v3xvWrZVeh2AaU
vduogWxS2/u5JTShdgCygChV+ldoIUDmOSx9oP04ppn00GFiujSxHNBmuFhh1I3UC95iUKiOUTNQ
u4+m8x7qcRlprh5Xg1d4DHhJ7ic2kYxu+F9+VehKP5BorhHB4lEYpBnRb1r2vlN5RfJ1hUdpLAvd
a0SfUHWuoiYT1Vi1N506lkcUPfKIVIXxJM5rVRhBxOOLsqbkQ3zf7gOFIIOhh/cJ5fManJdPWLLi
AFNCb4ezBNMLKwUfjP+G8xQnuZpRhXjEZ0jm3kgFcC/vtcEILRpphWXZ3xc8E4qFmJ0KMbdjV5Ag
ntAsmZYjvyEB/b4BPtgTD7EPbmncWYK22tWh2FzczqYkXWx798FFnO0qNFEiURVrzl8OPLqn5ZPN
onVlj4cBFIXucDwe372n7boneTxvmMjbtmIfOlrDZWUyp8HOJ84xUqBCkuGRlDgFqeDogURlxQIH
VERhDt0QjT0RncK3VwSi8RFlbIwoLuzKCDU2tAHoRPZRjQakMpb+MTlH1+hhH0YWt0pzBILaEOob
rgYumi88u8DfEtmGGVDuN0bjjBonksjKHhUmdRskPyMkh8wNsYSjvfwDEUhRhAwsTTnp7XpXCLZa
cKaLUKFGIXYi9yVCWIwihpRLMKqpdG6oMCIcOxObLq3L4yifbv0qoSzHqBXRcCTt+ATSeHSwIVqz
lcUQ+UelhXKDLzaujFmxJbsuGfv756FcCSV4MU5hRCjiDm0ulRTHK1+6byYqQNJBQ14kFLQ9Yt/T
+0Hs3i/xB9GBJ/STnIkXAt90dXkY3AYB/MhHChIOOT7RB0VT719fWsIwd4YB5L8XJMxx6Z7dSeql
TufkpcaRD24F6BKiDt9uAwZzr/iBIvnAL3qYqEk+GDRBQeehV3Ihkb0ThqJERkn83hzZZO/NRSfe
cuVJC97Rw3nbOQlh6Uoy+nI4fciqSbJYQjwFJxJSCJgxkJH9Rj+UrtSU2p2k6Uz8uKOqI2p7wsla
dKBlNr1V/43BoTyPHGEzAjrVlOpJItERnTba69YEdWoC2AkiofARJfyzB1FlYwo6L6dwqMjbazTF
Xo6cM40J6n7kyUwzYI5WHqZ1zrbN6+a0Iushh/3T/2PqNgOIxovBscr5hA1on2RW8Nmob13ZJ6eu
mD0+IXpJzHyRqHz5pi1s/3/CiT/uusgfips9xwUNEiGQyD4APsepup2h9joa0QcB4C7lNWRgKWRl
eLqkS0HvWkbJ0sqXnSZFmYC20KkmEEPAqh0yItSELIDB40NtBUIBLBEff/rPRKqHBvx+MScUth70
ROhWZwdMl2gV9ZjEua+QKSiQKo0IhqgL5ycff9cWFIwFjwwmva1x4MpZILpqCqKIP3JfBXExuWly
egqATx4h14qvsg5gwFrqmPGUOf7Qh8XcCer4Ssw/evSJMZFujHP+9vXESVe6t9Kup7HADIH2NMuP
t311ab+pdLM7IMSRJLZPoiRJX+kXgGrhPGWxcj3kl0gpdjiWlOhIPsE9GwwGH28gn+YWStIpAiAL
f4XQTiQlXOUgXkbCPkSkreb1a9RwzW2LQ0xSTRHzu4ervixDRgR0V9MNHXoMZTEeEqyTpW2l0d2M
8HyJRDSqGenAhGHHD+VzRv9Ld0OwrahcY7KNztQBPy/Brss7lR6QoFqYHbIvBfHMckGkEsslsIyn
MWZIFOQ0iH4+FNa5oCrkWutoncr6YqPEjaVG65aOAp9/MauX3fbzC9i0DpHacEHIFifKCbST/d+o
Q5nGM0QUhhE1KWIxJTupYsV+uTCykR5/nQ02B/dT7uXHUefvg5Qag1Ov6eXIQqJ9zy5qbxcfL447
48/8SnZNDv6XLTzd21R2JxLlyCDKq6SaD1kD/dmAF0SosLfoLUu2AliKcCAvnLaKxI9VTNmeHmc6
m1CkciW6iNiPyMqIop78W1p7HdqFV5/Psy+oFzhp/h0+lJMcGBJe6JvIDlYBO4kACH6ks2cg50ir
d5yR3P2tFnlqE1XehtteiFQNEjiEOhwP+SU2ivnfvVFdUEdrnd9zsN3M06C9CVJdQZ9Cpk2C3xKK
IObBYjegsmiJmxwp6DdwXIiCQKMn3CxzBApEQO18kyB/HhwrIuHLdIockDUvM2l5ZvoGtJnFeln5
m8IIVvsyqEE+feNVlDEqFEHVIq3pSv2c9qHEEL7jN8xJK8N3WkZ4/LG8PF3GhV/ntdbhiSHXhIYk
Y5LTQCyF/39ikVb5eWKNLL+KGIk7gMsFgHOqcmZUx7aLoMw0B4x0ANIsM4g5o5SgoHA6e3owBptx
dsyCv7Z+PhbAp+jRL+yxQpoDlVx8z+1/gebu2dR9VPhuQSxHDKNE0TTiT+XQ6/GZggwQ8vRtT1Y3
O6FPQY4Hvxp2AjdkIEIoJxvJLpcUyNkRy+wgoBsLqAEYClNghAKQwxCVi84I4mMNZ1aM4ltg2c1Y
nOD5tuCEz+pH9ADgl5I1JY/Zl2HP7K64Ds/R7Gl/Mht0Li1RIPgNdqWjEbWk5erwwz8Wojw6yro/
oHZGCt4D26wG2i8MJEPK18AkcQHTKyH9S1+NrCUsNqB+kSsJaPMnjRGUs+5d5MMpo/hno7eXSgno
jWjttsQfnWTpGonUMsiEmeQmN68Yy9HxV1dEQpwySZP62RIIgiWhT+R4QcHt0CSiMc8Im4yIjoXf
GRBIQI+Q8vCIVxJSNnDwQKijoYwSFRCUFPMBGWFkFo36E5kPU3K6vwU4EL5r0prhAUF29AWGTvJj
YzZhh3id+n30gm4MJQCq65I+sV2wCmFoysJiZgkYkpMIwhlt39qVIWavE6nTxhyjQGRAWoLOZLHb
zxdSE7mH/xQsF5p6SOhZUyZ048h2Z6vgac0+nmtKc+kax+49XFRpi9uAmoT7OFKd0GXjwBqKOJPZ
R/NnmsztXl5Y+YovfNJ6XET3RScAW+ytsPb6QxfPVt3vxy0ISuNXy8eNEFp15ky7CRW9tHbcK7wz
rwQOwnt4Mug1pEuuwY9hccyXdJO53XLO0g2L9JX1plq5ub/1CbSdd4lOy2u/2OfjenMel3jT7puz
cvLCn4bNDC6MApQ2jWJPEKiM1Nl5HNTdi6TqtAWhlAGapQnpicyHcKMIJ1NZk9T/SLVkom2XSBkB
RZ9SocFkjT2bg259U0sflC1MV1pi42b0mwPCzdd4NGyxdwBy5RV0PbflVl3CQRV9ucfhSJuxCI+D
1VDbvqgBmdS9pjgb4RSjrkECq9MfGd7hDsYuBWZgzEGkN0vi7dFp9Thf8JuhqU/X+rCa67mlznOu
CmNk2kDTIxqPgOBMcYkxsXig2Uen9zfS01/vB/Zeh9S6kkbzOWkhvv6kfM4iBosvJ8esydy0KBYa
s1+IECD0tNAAekdbdDUs2ZBbQLD0wQN9qPTPBxEIbIPnBJHjm6GxMAfS/YJy1HhDZrp36cawXa+Q
wiBF3LAEy3iriLQ9Nt+FtmgN8o06qjPaNkfdoaDKSTZqCzcJIWfUyEA5zGhBNYyBeqGZeSHSlsAD
Gh6GB3A1r92v12T+Cs4caHO8Io9EdI3ZF5dlnnfvmBsTYBJ6ImX3xrGWoVeUqgPAjlkCO+fZfWFm
hc/8XplB9uHgWh4b9nemL0p88T6WiuAfxIFBdXL0HdqrAY5Fc/xhml72xPIPBSUXaZ+7FujEtwL7
l96ncOGxYQtnMPVBxu/r66OrYrc+9hnoOQUjcieLF3CkrwvQuLOE7MIo/D3PpuW2ih61rfpYVvBm
8WGr2I4lKLfKzaaIPYCVGbceDvycBpUmTtFiuSE2HQ+8t3rVodlrDZRwtWex8gO0FLpPDAeQn/A4
vOGhADuk8Djg/4HgS6whBARj/Az75D14RESqJIu/CKVXI1Ay1yl6nq0+6MBpcXSx+gDSsQbsXdJk
AlATrxgEQgJFwwEen/9FdnU1ulM7iTEQJsPofxbhj107ztdGrPW1i/2FfCZaXkw+V6E5wrSEhnT7
RAnZ3hWm08ZZEPocPceHT3frAvFsxF3i3nRCBalG+kdnv4S9iLvg9pJyf4G7D2uhJTb6OWVCx24r
fgttWkbmtDTF/RgdnRBw6xMGDDDs5PiK8FUaMdj8yCD2Oxt9DPSwANuBWGHUC3Cpv/m2Xc2p9+zp
/QgZ6kt30Bmrmm3Ol4iYQl8ZdxE7tdURFxXrMoxizuNxZ3O0Vl30q7q4uPlXBuYQaTo2sVeLtZip
NTD2HDTDGz+CYZsZE56s20+E4macgc1dV+syRsr/M8GrrdtZUNoziXEvXVzTemXMcs9JSFBsJZUF
CVLYJ8rTksAITQ3tLcUxvTPJyjlSRsCutjpGr88FbDYGgub4REzg4BpU6+8sc58YpL3Qeqpd03u0
gX+dp3xVjQrsUm6D8wjyNZP8s8Mop9VdwaLg+bSxEsJG+4CqRwWTiEJboRAlCP6X59hVPc7Dk/MB
MZRwKRmht7rGPF+3UUDBUo2F9DSt6mi/DubW9JhE1DiQs9XI5wDPoaUNklO1j9gWal2kR5I2241F
IWKVtF1R6+Y0i9X1fcgkeDUAQQGwrB1eZkzNJszse62dio8SXR/O+aNlamw6q6JYCXjVzVEVaSns
yt/HItU4Sc/nEq0eLlb3y9JHDtbnJDoxdNx17MucuPac572fKRGIOFSjlo1s65aAxc77ctgtG+OC
Mcare5o8aATTb+E1tmySEiM9b1bUhhBouA39r2m9OjRWhcvR2VfA4ba/NIcH+bPeNCh4F3MdoaCj
u+Lw5uer3tNXcLd4OeYnuJ88zqtq81sQMn/a6P1wUA4uSJoOCgQVAmMH1D3vp+F9gF4+fSNzWyjs
keXTdcWRuoCRhjQFsF8y7f0vaU3bhFGGSkzG5zcAqAVgEfuJDPvutn9h7GKp7IN9HX0O3ClDtVd4
q+AZs0bxuEVbGkUa3BIBGBY21pCno0OWqqPgtD5/GXm6GKpMmP5rxLcH4CcgndxOWFvvcb0ELF8x
E5+WrK9qqtPr9rIuXAL0IVvsFSirm06GkPmvcp78/wya6zaJLuUI2SoCbGjTcJQC6sQslYkgAegK
e3dYXm2QzZ/1e1eCCWaeCc91x5fuhKyqi4iuaPdxvpXEMrA5KO2hG9Ry2jCO4KRwmoWYoGMWUQ0v
CzwhZoBcRb1drMOG5ua7EnlF6tntK/qNfxqeyNW0RnGFnz18h+3DY3qjCPiMEEb+8+cB9sdBDQiM
MFGqsNgQdiAJYF5ioPcBZgiYCtxF6gjQlYjTYEjACkPLF5oJzF6rxUBpBlu7QFrb1jAO3HXoOe31
SYUiYqr3VUaPBxBn+CkwAaWVMq0RHaOYrrzW0eWWs9Lqn9182AaU7XPYeAwRWUGTr42qdn6g+MU9
td+hmEQlvWeMq+hM65Jw1YYrma07CBixP44+ar+sUTcbfdaAMj7gLIfIG35TpJbOItq6fyLUuPwk
NUixIn09IIorL1tYuGtx0mDzX/r3CBBeZ6qoeDm94c+xbW+2vgDRrJ6Q4oQx6X5oh62cJqfx7kNn
YvSd5S4S4wmbHD87hx993DaT9w4rxgrUMJ2vO9QfBdJkFujTd6zbxozsPELYdHxzTrsLNKAno84d
om5HR4By1YNc42866QWaBUcJytP0EQBSrjl2eclRh83OkNnGgMxEHjILbvF3i8/xQPuPpTNbUhTb
wvATGSECIrfMg/MsN4RDKqhMgiI+/fl29YkT0V2nqivThD2stf6JBG1EMKchdm5o+BW7nEteh0KE
lBRPwkOrZ9Z/afi8wMLToKjPVH5wADcexoRyh9zEbT7GYBM+z+QGjNR6nKALXgAcPC+x82A0HWDn
ezsiU3piF00O8gqGtYPGDVqfocEIIWn41OOX5vtMm44QihNxDDT3pb4DffHuuCmeRhYwv7LiDxZv
wamBPY42SGHsheUUuY3Ga95cWvqXfyeDxpeY/ihSKqiIOBZ0rnrITgM0lKSyb6h9mKgOajyMaX6p
vCHHcnPdCrfDwSlFlWJxugzd5DLAfJpdIC5gBYHf26UmHNJkAFSjibA+gM38MdZsHKK1x68r6mf8
y0DiXmj0uO+kGefmu7MeykS/QNQ0y+jBq6o9+BXERSrhk6UWMXzPdo3TjDWUofq4Dj7EahJ5HHDh
LfXV49hfNPti+w2Vg27nYUX5R8FEYTBafMa8LzRiIe3E9LYcuQlzPjwG/BsGtec3gfeS9wqfYbzu
E1Fl6PD3veYE02HGyYqBwRkGqCUtK8wN5w1ZsYQreKT8eu1WueoQRBsa9mrKhIIx+I/4AeEE15s2
uHxyV3Gw4UAUokWhmkLXIzNUw6rZSifS8uXlO2ocKdS8bpKGbXTHcLfP2wqHh6/wKh5yERj3Q28v
urOSUgr6r+aliItKOO4brs34gAzoh5mC1c71KD92+2RbIEG2lYtuY0JDYfX4uw8DQW3H3GjXRzlF
sOJpnaLlNFLGAim9mJGC8mcLdffBVpOAnZZvfGK0OUkj7lIIcgRSEqoE3BiP6wORV6/TbaMTRQBw
6N7OAqWqx5mvR18e1bgGncG+D05LbL3oIoYmGgM+q1AoaF4R0dRGj+jDVU8FLaKGEoLJrSGtLSNN
g4NFhzEeOzy8UsbtOaZKgg0E1X4MtZSFJTGroV/taqP5mDdaCTyhR57Un74lXF0hXj89+Rt+QFi+
IfWMhIwKHs9r0eG6vKbGZRpv5Y2N93orulcPiwxRRseTD15OgoGFu0hzKedCqGVw8ww4ziiOPhbU
WAysIXv2zScsMIyrhLtl9MPSQIf59Sbwj8OFrjJgiQo6dzRb/qFyR+9OHBpU/3SCb3AqfFZmFa/h
s84vIps1YqPLj+ifgT6VmuKKw+E3l1ahasGEfVNZhuHQxdfgY0X5hYuegwgAEHc+zKA8jiTBIkzZ
lthazJG+8pmZ0+4/a2UzG2x5yXAjNGZFlMjBux5jll798BDWCZ0/37Zc6sMoQyTIDYol0x7rsCvj
m3Cvah57PXIerAAjXXKVMHHtT2YcqHAwJ7ii8BpOORKTU7aEMDnjVMT42aiXRFt5JxXm+JsJdGVG
cJSjuw9JFK+JdgnfBPorAcxowwhdEjx8IV5Fk8CD0Gn3AXSEfu705GdVJL/NYIf1j7glUJ2aOgEV
uT2CQCKb5YBPzG1GrrpPiXX3KdlC+k+Z66Ez90hB8SIIR5stzg+Nj1sWF2wIt0xnXcE+209gW4Zv
NEqUKlsOlt9MiPnhpWI5AbmYwn37PuJxVQUz9QQvEj1DiLkOowBhsdVdBy4MO2yvmBneKbLm2VHb
szaFgJLXYGVTWM34emYYC8A6+ZdbwVGJUcqM2mBEIIvBwkOb+2W2dYf+wRwr517gg/C30LhvNa7p
fY4lgVhpfBeBOCAd0QXlb3iNeD1AfciE2a3iIaVeNME2VJRpHIBojLZ8a1j5RGPUW0Gjbnxl+9U9
hykKsLaTHSd8L8IfID57owhLja02vpuEg7IAJL9zMWd5nVkpb2E8Bc99JrwWQA/WzAKUkdXhsM98
aQiGpe+I2BBSHE6ugmEXbt44yB0EgCQ9LZHId853nElIOEW+EzqdjRirST2LjBvJiLfUcmkVDmxN
tRN4WwMXJIoOynwya2GjsVe/1aQp0Vfpx5/IacfEgIMeu/Zjq+KxUB2h0Avz7H2o1W5fE8pSbaUg
2+tmrz5Em3IyjLHyeCZLpHMvR9a8t51W5qDDKpqQ8+Ekwa6SGkwDD8j1I0ayrVVdB8yzcHtQL2C5
y2GMveMdju6W1cPrULbPy2esnyOS2pFbWD2O5fyffUTBvJI2HRHGO1gQT85fwYILZS9Nl38ixBTA
0gyx04uYbMO+kk7rU+SI0ydWQ0Y/Kr/Ox4yJ3uLI4SVZMnsIh46t9egL4QhVDMcBCi0TpqqDTnqy
FxY/dKWYi/3jw5LvxStjQtyZoXOCygobWpDp2QvpyNxTGrObhjjsnshid5GD4Gz/gxpPTYf0Gkpn
xmriYKg6A03Xjw8URZQEp5cfifMw4XDctw+POfQHSp0zee3F3pjg2CVUrVwx0Vr1YD0DjChipsqG
Pj2eAZ8y3nB1C5KsA8f1t6s2624jEweGsFSyBflaJMFFX5QOyYWy44vfIWLaWzgbPIwT1WB/woR+
GuEvtBfbC5c0irYQn4vqj7Q3Zpx3rOZE+FoOP7/xoy+1oDkDLBXiPJFcsz7xk1cma1esHJaZzkn2
Wc2EX3FS4yWcTSO6pkg3OGSrIyn1siWt8fiwrD2LIbYvWx4JPRQR2/jL9DA5M0thWMgx+j0LiyBo
SJQ4YgrKwKxCSfc8wHXlogWReB1SzezTX8hCzc0lw70Gsxr9GrFBFmearPMG+NqcMZ8zbb5QP0IL
Pgqg677ms8ENZnLSt4eBZhQ1P0Kx1fB/gO18X4ud8P1nb4zPGZcNYk6HOJVFbIeyD21puEDFjmOb
IArwbBLM6cSIJGU/ieuRrcYAegpNVHHAtMV1F9fjxyOIy3P7gWegfP5l3u+YynuLsFuGixS7ygnI
ArN/IcWYUBNS8YU0Vph4r7A7BYa4Xi6lFXI4zmDhCMeaibrin//gVMRCNPEilQB/LSei0GY17V9n
eu89Xn3WBLOS28ucEMdO81cXtrTOHfWEHcMHIg+mWkyN/JajpvmeYqT4lw81M2JMPLqqv3+6cxIG
kVdzgKthxxIqIo0SgOOcFIXVc1Z9TRIMdKQb3P2anf4h7oa4+1pypemq/XyOPyqamzaeIt/hndDj
6UImyymMposV7FMah+R60t4jLmKPzKop0h6+xxyV9JZbGAnMUjDspycGI6zBzboyX7PXiEkJhyFV
XytqJnWq1fPkfaFUW44OJInuUDv+gt6p/7RRi8tikWoc+PJu/di4f/3VWV5AlvJjjj2jpTOBCsRB
C01Uju4nlTmaCkD3PGV7BSAVC1/robsvgR/rwTHtO/ziMN4h0nawPkAMjD2AWNOWgo+WD5OErFih
Z6H0xuj/go1I5X5y84L9EPYB5FhjDl5x4TJOTbFu59UX14zoLuFAEdFYfxXaLIcHzlgHMgOG4Tsq
10N0J+Qd1nfC2ZWcaWC/Fwo8zaGFTYEVu93vMf5ym7MxytqKmJ1xZkHUVOmalf5kohAAVJBgw3Cd
iYFs4yHg77FF50AWrtzuuiR/DQr6I2RiFsULcdBNOvw2YIQABZKlydJpN2suqgRxoJEwfDR7y797
bcapm/VJiODqQo4g1AgQmmGV/LyMaKsH11zp9FRwyO/6eZFJi+xvIy5/VNhCSX3zRtfUg1bPFA7L
rIEpTBBExAn7Hv6KDi3HpnU+CRyoMmHLg3Fyk5YOHjnFhgEjBIRVhgsAIKVIZnOo9WnkiiDzVNJB
BR79I/aWGvIRlTPhtbj8sEIYa9j8+fQ1Z+rBuISWKBoGiCYQW/PReHvGPgwXgq4VXqS5qFDZpDjl
+Nj8DC89VBczB1NKuA5LvYZ0GMMCxbzDZ24DAFsvaneGkaa+E3AonXONDwMF9Zx4OUwr0YYQemaX
a4GSnF6r094KPcGLEvlNWESl02RejvdDpFLfzqEN/DnlzbWEoSPI/FEckKI4XOPVUY5J7+IPxH/D
S36N+VXut5JL7SGSHIotcRnX3uqfVR11/1Vxf056bBiPO/yDiQodHcIZCHe4jA4EPsBl88ThXiSp
hhPPAjIMEYY58BcqnjyuQY5jAWDiq+bha4fxiPi/sek5oTiiKMT4F9eUcDyJR+aMspW3yhEwoaZn
kizoIahNsIWb4PDpYIfI3wpr23J6pnAxoboSBpPRDJOz9dJfauYfr3yIyOHvz1+vJ9g8Cm4ofAhm
fZRKXNK8XgrdG4gksxHB7DmjssXXgoyXkg22hxEDRj+cQZ8A4dEW38yW3WQrU2L6aA18ZSW5uddk
APsU08ijCbLVllC0OBDxM1UAvdENCa23gBg/InYmqVi9YOHkbRp/o7WObzu5ddCjk6t+zFqYAHwF
Bnosywj6f74SZhdiQn6Sw9dKECXKlchK5WamkmHgl1P+Y3TISfUb0QEXglplDv4YXjHOZwgoeJaO
YriuT3WIVg04nq9aOvVEOqGPfaKlx5ZvJzrSepHA6b0wHKWHhGph4gJmhSxXkTogvM+sa7iFx2Kg
7LktjPtpyXOHlBU6Tmr+Ce+CH8vQoWNh5YY43TjUQUvDJl6PwEuRevNw6cxeJ8gLYRppcKAqW/l7
Hcg0YKjOTI1mi2PpxmQSYJOFaPWPGaLIbiNw5XTzvJtK34EK0bczxULfcVaYUdK1OThaJDCSDIAm
R+wwYZ38ejrNi6UfOejgs/3HhPN7H8HL0DgLmfrgsuLp7jezftB4uxpaD07Y4zQzx7JqlJlb92ht
zD4SLJtcQsFM1zMPsvplKST1toCqyVp1PozDuQEvYMmAFmX3H9/6cKyAXpvptIQmfIQy1SwG9Nsm
pktmF9aw3qLOWL0CM5szS7VkLOvZnOgTSN/rnPg7TTqRdIh7x2Bo3zP/L/0s7rmXmsPYgxYDwRbu
MMWPoXFUJCo1VzuRvGXKiBLO/PlrVjBauSPXx17fU+Ce6lia2YOR97PjXvA63uaIJ6o3T0GGZLw9
dOPW19GLQFer2IZmD+2dK08edZCVi7GOlwIjBjNeN3xnjNH6hzysnR2hS6BHFhMfILtPbPaVuZAK
ENXTMsigGFm1sA7e4aX8rEfmtrJHkxc/phLdzbsgF4i7Dq/nY7vQPSA2DDPr642kDIos4al6ohEp
yO58+WSG0zkh4oGmJiq8WybyekUw/ZLGkUmzsKTY83INdc74SoXKfeL5bmT4bbvx0QwkLB4Ycpjw
LFrjPqnDJvYecFYvgKW9dRGSNvQcer0RY54Pt2rBjPCN329FV/iB3zIULdDI1TFYmEGo/Mf5jA9K
S0W9vsdcHmitYfp6775HqzJAcUSZ26Dt+gdsYERRAy0xVfuiDDMLVIQI9nBibqz8fkL48rSfjVuB
xBXXH4PQlN5dFJa0oCcirn1XtYt81nvaZzwLaD5u29EH0fBAcdSZhhJ7EPTSTdIE3fuY+LhmpfTJ
cYVxC8dcaXxQvh6QiMBFgsyGV7/ifd0fieEPB699c+TIsHILkZ3hZduK8aEwOv5a98bu0z+3R2UQ
yECBMMI1a4B4LHcbeSxyAnnRgFIjX68WabzCrWkK5sUo5tacuH5uP/OByxE5irCbMFl8ROr5BfUK
IRiRkApkAzERpynMfWhhrc7rvxFOZ/ZWLQQLPRs4r3rfj+0+36kmbgSS0X33bDAqzOpTvx7fiTHJ
rlId3OpTdVU6WC3FwO7VEpCFl4JBw1e9fZxepVsNR8szpyGBetDgFlmsNfb2qErNR7FlzQ3IPUU8
9Wga9y4/nX5/IelYALBUKFmkFwOZGB36d5rHUfNwitRXmahJK/Gn927+bUo7w6++wOBrUH2s0Qsx
XjKvuRe0+Dzc1BJm57fN6+2r8VlNNPvbo/cYTJV2LN3OP+1LahkT4wypWApVrYYh14NfDyKTuurQ
lwio+HSMLQZqM1bzvsNXYBA8mKnPZcEbeiZbJrpVbz/sb35cTS3ccTVxEIfTXPZad1Qbi7ABmcYk
5MO8/+3xf7Q2eFM4JOtPc3gm57RE0I3frfIKs2r1pMdKS1wr5OkH/eSL6UYPbHwZD2bJx2sbgJMv
RyX5JG+nRUpmPO4BsZuV4ugV13jLh8UxigIEfJP2ClhjCOnO+tDGEYfDpFiU9JysJsJ8LOflMaZg
wtnPd1OToW5Qj6cxUJ052h9EFC1BylyLS5qLZk5Rjk/M0EiAiqsp6satmkEaUzbMiglJA5CjyqfE
pnbqnYdXfhBoDHsVxwlOa8o7s8JivQNzTyiTo96SKbAoP2HIwA6AqFC5cYeIJRdtDlmapDSNpW75
vnFz3A6j1JW5kwekX3anH+WGBCsR6CeRvZICuf263cfr0ZNO+PfrBiwGC04btxh0c1SDqlYfTx+i
xk+24KydhIPbwNMeP1iO/fmj5yvo+NEAZH6cYBcF92vgD14cI99l2V9X+eaX+S81+L05W0CsYvNe
T5NX+ILspVv885fs8pBF1yvsVvQib83WgEbNAeS/oX1jxvEydtrz+mxRzJCwBirgyJlLaoTO1COe
vLXTL+j2v9jOdHgDvM+zTNd20zaKVcHvvONmbFbPZdkcP49raraoberpQ3Ie+TGG1qEYP6LBc+9Z
eC3R17hWeQ0cvW8wIuuYCbM+cjTI4K4+pRt4mJiZaNMeQGGczsGl/7LCUeCDQBGLuezfaPMkW2lm
PRMUiy+wkVQXctYjoGLBS+fuCO4j4MDOB7aL7y61DLUVHZ+0K1BVCevDGwHvSNotJPNK0DtHwpCN
+Qs2tJmLAVSDisnUwZGpOK3vEiyC9w2xQDJ/sYmOCJl/GdaI/1mZmJDTQXz52OQf73pI3DIdNd0C
HHenT6pyIXOEQ0Ud3+aHI2nkoj/vUNFD6Nocxo8xMprK2Y0kY17JVJlmwlE69NzeEQVNg/JOpPm8
+FoubvgVPtnBnqM0nUb0Ar77BSsEPIZzBFGXusRCdIb2l9L7aX1hIiNN0BnH0n0uD3gafFVj/KzM
3dCgepWs3b9ASS37o5Sds3eXOJAX7Dc8c/JwLD5w0JgepEASHLixTTRm/7y2hNzI3Ylo5R2frKWG
7Ps48RDs98cl6c2TbQ4sJbjnQeVAbfTmXyP9g7N7Zkppjft4WESHZPrse/x1cGSGXYrTMCAlgd3L
OUM1U+rbZ+i047EBSuO7GoN/RrFRTWM8Mg+7DgRuhCqoDz19N5CsmCmlZs77Pp3TAJQboYQp3Nps
hBdbdG5SMN7JE9f9wjCpVMj833D5R4HiYoT2VwCk52SSzyX3Zx6meKaND1Bx28r6kLY9nfO3GEzI
mOnsLYoeKooB/2wXBMT5Viivhhv8cc/bW4K7BLJBThOE/PQ2JSchp83gCvaOFSZRokwBmSWy3Xxh
lkx2srWXiVxO0b1qG2AuwfWmDeNWCWfCz5iOwYPzxNoQ/eU643SizBICgZJQIWPAzNwYrLmr2C8M
MAqz2UksrZEjhMu3nkHJVe6++FYiljNBzjBCYMSAQx9N71zYItzNhgw81ZTjsS7vW83Nh1yw5lcz
W4TbqzEL66M6zxyxUOf0oI9TA6Dgg0Y6frz8sphXxK8Wr33LUTEs1rF3Z4lU/mhVAlAqGEswd+vN
Fc0rVacchipUGWLNnk422A7rQLp7rFMCCH6He+qn9xOUuBqCkDwf9MM/zG+xnRvbBn7YTGYtZ6k1
f2chPnjCJqVsZg4HYDO5aePb43SvQw7bdALdgc6qu7uKvlUQ2SPg2ACA/dil4LHZRIcmalX9vfa5
frAbuOHBBlPX1slyTw4DfUvbR7UKB9VPOxcuTEfGPd39nZaqbu3vb4zhzdeUibiEokIcj4n7A+YQ
XBoCreVSek979qBn8MA5IPiALwQ3L+aLiw/Qtg3dQxdSCEQBiLeM3/WJTR40QZHKNHB0rrjRakej
CXoHqxsGdQHf++HyVmH/kKXFmwP4S1YkqX5V9wm4jK7mafUR9L94Y+YHMumQh0WT9m6c0c15M7PD
K1hQXJKv84YOATcN8kfA7yV7+uFbUMLrMnSyeGgLufJ43FBxaf5MOjJ8rea3bvqSAklBBkLwpfM3
mM/vDDyh6Bv9szjA0IKvc49fXcstkVlvhMalkV029DAMa4ZCsgk5f3b3po9zt6792EiWyZTm+Tqc
ibUBptAxGaOxuMkQ1IVdcJ88CgQgyEIY0KxBQ0VeLqgGxhB3c/55mefHyI1xVoNsWwAh4pmCnbUh
L5fOyZlAmE1Pusc9LIanlNhwoXE1EoED19ZD0BBbAFeHHC70E9sWRqQpOc6IkJ20tUaTHjKUm9tb
UdrjSS2iARguLVNPHX/WD/Y/XbXGDE3Mh2ogsnf0nuZz6q0v8M9RwpGUBAaokNKD6h7h5xW+lZFw
gcHORy+M0HHc8x6I6ULExGuQRi5oiMX/3G3lO2FSd5O0EBp7P9uI/p7+fQ1PGFN9cyYCXwmfCN50
bExBn96+ktewI8QEHOoZ2nhbpLExXSEfAgxNTNFBDJlmd5L7UB3IxR8F+EUCV8trn46EWe/sPXks
MMVigzwYkTwbE6bFqHSSUcD3FwqozwlGKkv6jyHc6W6pisfHSj0txOktmXHFf3br4oas7f42tJAR
6IWACb/3XI/0cRH52R83WYrqHum0Nr/NLqE6l9/WTTKkSWO+OWtnkOb/Mknw4qvWQaiD9UZnYkzB
EIOZyQO2QBfR2sVB4w8QrM2FuACnV2wENtP7koqK+f05o+FB4POFsejeiR8oeUVmtw4geFCq33rw
zzSFx/OE5m0Mdw+nRgfhKD1IxsnQLIE/DUXZSFxIg5P6FkJxvCT8Kerg0viicbQGpBK9aHssGbME
witVCDywQUfWj+bZOCD34Pna+oK/kQ2sUeccH5ejSoO9SKCN0OPj+W+O0FRDZXIQZT1J6Bgt04eT
Ij1G+wo9KnaJZEN+1bcJySOArDNuq9X3M+HJWZ+7jVeTOofzZAyW+Rk2XGNRR9/Ad13QdsBJgVm8
QTRZzb356wXUMCAV9TsD0UyoI6nIscLh5drXorJLdyR73gvUoDey86/pvU83iz++WW+unR0JXD9I
2A9rpEAIuS7YJ5gqeauRtxnSQysY7Vh1GfQgj1mvYjwsgncJoE8fG0+f5urB2ITVxkPNzcHpzngf
9TkaMLShWiDf3U/P66vR47esX6v04wzqUIMqcZ8qujUYeDWDIbp2+h/aC7Bp5AqZNxJQcz1t/uVM
wSpWnpZ+WzYW5De1YB43Kg06yxi9AxOOn24opXnrjZUIlrcGZ+sDqeQ3/768VCOETOLE4S7WPO0e
FYi9NX/ERV7MRAbPDfM6QmYHHysU+5ElW4FQfzhwKDbUHlR+s3HIycC+pzkmcaDRUGs3GhnmnUMX
Lv9zYGGwK8QoZIJk08l+NOlMMa+kGvUN7rTdoaK6cbFUP0WkhopATpsCj8UtMLaTYn9mmFDq/wx7
+sb6pVKG/I1kg0P577X7+y7d82hFqpl/YAWOUTBpE/IYP/Z4PKdyHWsTdEjYIVCD7qY2rqf2yBif
tQ0YkzlaCyG8kNXx4DlV7yPDP50k4bo685fp5g/48YNFsqtNl1jjzNaiuMPyMPxPuNZ7cg+U2Gea
Y6iLh8PtgiZuf3gM6MgUJqLPvss4DumeGgoLmHdp7O7btrYlONTGzR+7pff3CQ2XZwBhG9utZbP7
Gq4o1oqzOxYhlqVh74Q/LmmFfdhJc7zL4dxgQthDEnOQAoTeQ+9lz9cDnNTeiFGfLHuilkZXKIg6
1doPEacCKw5cuu/TojMqoP3m3+bvHBMkAasvDr4C4++rIoMjQ2VKHypSDojeGhIIyzhdgNL/2BI0
B5NIaA+sUZRRnwFlxIsBYziZ3wOz+4ef5SSKKCaz5sYK+0tpFnLEMrEHsLwTMYo25E1cDtXukr8l
OclFgIiwV2h3Py/ERUyxyGIB6YGJPHInmKKdoHEKQStfEbC2BFOuHx5NMnMKFiiNvnkHJEL+49aY
iwg6zqhjJDURaS/KwxNMmRv0a9QT99VFWY7M8kyK4ZZFvE1crJkW4e1UexcdSX3hZKmz6rMznfvf
ogr1NROORWumTwP4PLwMp9ZToYAw7pWxEJoCJmTGRaT8QMsofSfCGawZ49DOUx50VLg1jwjb6D2P
9tQJX7+vBfPQeMMc4/eBq2BuZMaWXBVzsehOC4Li/rNs2u9l0pc8TMGx4KXqDfAqEy6J4PukJez3
L3ANLzCnLItpkDmL7R5GDQx4Jgiy4aHdBJZyu8bcTI+HNwq8xrbtFQdXqK+A67fXns8E3ZpiwT+2
x2cXLwOwSxglReAv3bnNX7d1RN/DmX30AmhozEoMZclIsjhhJ1+Sa8iQ3LwvVq+oXUFUNhdv7yLP
rzdndbdXYLHSHDkUoUa4jnBlt2YjG+2HEQC0zn9cFuRAzRjzxgCFBHcfduokuLT1XB1MKxIIg37q
D7IQioFy97IrbDHiIuMQhgdXB7Ln21TBE9L83ZZKJCWRCp1fnCwvgRe/7YTgWAf+Edwa3RCwh04E
3Syivz1R+eG1DwN0PGvlYIaDoiDigTNXI+YtvRlrXsKfoZixPVjKebqU4hk6A5pklhzxrYvOZB2y
/siEouLijinRvvC/AeFGYt8IbgJMI5BVWAbn58eAuQHJSS3Xd1BIZwT13Prth7dJ0u2+941W4W5d
zHh3REvIHzBDnNPqzZICFAWYWgSN98u9RFukCPkII6NfWboutTHHRI+eUx1wloHW2kshcwe9+X0s
l9NLWw5bCloqF5xnn5aCfNGhsqF4RFYAyAwIkgKpCQEWRLZslTBChcvq5IlVX2nP8NaCdd7gIsYs
fkGukUu+Zg9akgiTAmSlfRBpPZ0wH3y8QEKyZSYvCjgXsImY+SgYAbwgJmpvDFTxLrWHyqJ6mRV3
z3BbdH5BeATkOr9YtBPhDRtQOCFMR6n7h/N+XoAI/TWj9WiufLBMDLSYSlxPyLZRPp4aI/Qn86JW
rPx2YJ7/3PdsZuz/pjooJ5bMoFo3QXLdWVRcbtsaN478dwMOkXPYFpYAebTlX+nZxoF0phYbAKF+
p+dfMmaBSlYbVU7DqNIPACoMVkO0dNBMzV3GMBhN8D+V82N9bMdTWsPWOoz2sZHNj0HfWN1W7P1V
n3hfMI6bSfoE6L49paVcjIAy2FsHIV7PqJmtHJCx2h6SZXqxh05AXWV2unPt7967LsZrGrKPBkHO
ur4edmK3uN0HInXTW1GkxObgZmwLr3M54vgRxuWZHSrTu4CVWIwqW1ywSHDK/wDvECZgzEi3ZlRO
MBWJoHntoIbmB/WP2s+cal+rWQTD0ysSSVQAXATtnIIPezh2gIA25YLZ9eI7wk0nL9xNzvl1IW75
8YF/aJgx1bURvywF2xYbz4sC1KaDHu9Ms8tRKYwD0b8isWUsIdlrrewZ3WsUwkO4XHZN+4JB4d/9
wY2mLbKByBFGbICJhoCs5GHIjPMRjG44mVC/ALzdLLe3dV0VmDpurK+2iIV1dEpbyO5AubMU2sbl
mo40pXZnyfXM9ey90BzOaSBjfFmRSoXXfNNy8kLudYEYov0TxgncGNlqC+Dj37hcwyh8UZ1bBHCL
gQWH9Y9bbkI5LqRu/3IFQSBATgkty+gn9hwkAmsXZp5wCKanKgKWs9eJ8zWWqdv3XfsQoHtd5X/e
bxIQKws/wkUWKuD25wzCcAFxKOW0B3cPmKnZ7mgskLl7h0kWLivP3lhaZBwwPBd6tJH/To3d2+lm
zzA5PaFdQ7KgbUWo6QFw4rChWymqQFvz1sJEOfaNZ+XWtHqm9B2PrLaH/M3+aUCGPeHoRitHQw8n
7pKKRHShqcUQCp+xPniUWYSZbv3mLRMZa6F+7Mvjs4WdV4eLbifcidiAsrXCosQDzsPOAXeVqfAv
gd3dGNeFMGrp/sVHqevPId8nOAAi798+5zC3zT1Vhlz56tfJ81mjB4hKZCxsAT3oIUVGx0SxGVYz
3WHSYCyLj8fux2lH8Hm5IFG61pvMRhDwJHtM4rdSQ4hYZXifzVrkThDQRxdqR6nHEAD3SIyB6y0d
6QCC0V6EbMy/cPdRAXkn/qsXnL5GNr+NK2OeVFNDMT8ypDkDXoktlURtxT3HZbiAyDCYbB9baqhr
H89daAIXBvBRSqHCBjXFh46hktc7aWAPHsjYEDIh2SUth49i/l7B7LtGPG1jRiqJNSby4SnagQYE
DkDNtOILIL4Xx6OIjGA0ua4XMk8BBBymUmqgIYvgmwAPXyJ5XC8UHFOpsHBFJv5quBW9s2DvMP4R
lhNQzwXJyKpFjD38Te59wni5psBs73wbvD0MCGEnvmfpoIQKIwoqEX5jU0F2ojBPxdcvZHfW8Rj7
fdRe6nk/fG/+EUOjCN4hu064tfylrjtvAtf4g5ywPsFfyMeky2JQ6qxRvKJvP81kQAfSK6hySL3w
44M/a6fYj8Pr/BkzKkdoDn7GKMpcYgGOcXgDyJ9bn/mMiouYTPYLe2vNfFRnGEFT/rNSu1dhcpLx
k9VcJfhBPOwZTEfZATfl5haQvw1lpRLsp2IxKw9MijBKFd6PKbMUaJibmaPvIWWLmUeUH5pL8RME
8L7NdEzUWcllMlM2zLcs2E4dCLpwyV//diRtolHyeqiZ7HqJu6oJIMvwMwdFsF8C88RCm+K50KwW
7cEe0gh9q+AfDiagTs/9dkCBoZ4xQd0KS3ih7uIPKQ3e01mDvbylDKE4xdzBKIUIhYYj/JiyWMRd
DDtREDywHSZLlvWYTil/vpqHnqhx+4Fg470GaJwQZZa114KkIVKCQILahF4AYAwBFGgQyhGBPjHs
mTIrnVfY8hUw1xycR2akMTigPmILzj4fiFWkE/yxQQAJZswCHnAxHvCCUrtfOtjl4CcjHqlw1YUi
GaWQ1oQgiLlFxjKKXZBiKNwF/TTP4F8gkWrEmfvrHOZEx39gGWCzsG2+/P9jylBeRQoDmNk/IhbU
aKJlmd6wwGb8O+KLIkHDAZeugSJFhvieskVyi1nzz2FTW3E8pzx/ePt97yHsDYhI8ynHRalOJcRz
G/IKnnHwcRKssVM6YDFDEmOXYskd8Y91D3U8rOyiM7MrtJyabaAzLUEx+ea8EfzKr9C3i+xXHF9h
Qk4ayaKt1lZb2GpcYbJx2/17rXg8+EsVA7LTdw5XfEApK35/AjMdDdexJL6m433EC2fSupTJBoN1
fnBkkhFYLr8ULFDIjNfL4k2YzgtrbcyxziE1QNj17bbD5KCpqPz19UXg+mEO/6tvgHlW4eUtkpdD
HWq3B7ofLDDMslThw41+UC+Naz/0wu2eu4yS9ufc7ZJkyWs6E+Jj8y3+ys2Ll9dys4K38bQpFfLg
2Vm/m5njkOYcp2VqTisC3UdeMCytONzoQT49cL+PaG0xXDvoksv0F47F6A1MNAS3Eb00LJVCoUnu
nw8gI/auoBp1xsr+MO2PmYzx/eq+cRGs4y8OJeYLnRRTZHaa0Wc8JNJH4qm3iks7nSUc0rMgvUzb
xD7mNic3ev4ElzN3yHDXyifFKrjrVjClAqNNenbGDmLTDs83A/vYy/ztHPAWwPkqt4OAp0MHEoYw
QZ/jbR0M7cUqWXhbsN67ucKXoLVMjAYXly9FVsPZw1j1jqUnrPzJ6h524ynwUecFG7iEBu544gqv
E3sK6YCkTnnDOEn4I+amLhK974ve/BprBvKHilIv/7rIrsN8cr1ZF4VWBa8R87LqzT1yq/P99ncI
74jEVEM6o0yHoEGT7LZmJwVMc0qDsU2qCDuK3EEb610Il80nLbCEUXu6f6XToRdGYWWxSkZ3ulF0
4oWdK9bthC7tREeHZLXeYTwOUYPRuxtPmSG/JgziFrTUKjPkCsWJ8IS8Pqwrz9m5aJfLhTIW/8IE
ds8m8egIhNITY4Cp3TdMfr7M4cdp+Qwy8y2+MKykh8fahiX+DrzF9w9fdlpyk4Z0w+huOT2uehZK
FJHvjQM3A2SaMms4pR1dYG8pHJ4IwzED76r6lAKbclOaA+ae79xgRlocbuYRuTZN87RyVryprdR3
aP6vi7uN3ZHZHKfBN5q+cXdb4Yf0MPEwYXDH0f0HQdS4neHx8AbFqFCaMINJlgdp2xxfx+RnvxNr
atqNu0qZ//ysVWKMwqkWBIWzwamE5njbZVDvaUWLrb6Cl9/zEvfynHg8LtYzDg72W8zHH7sFG3NV
ThYwXHXVfIMKrxNX+x9LZ7asKLKF4Scywhm9zWQGkcH5xnDYAg44gAo+/fmy+kRHV1V37e1WSDLX
+tc/9MKBvgWqRDxN5+lFQ8o5Nmr9Xfvty6rd6K887CnNL0VvxwVbGA/t7eTJmEXAMdlcQ1A1itVb
nB0309zDbHl+wzabk/6V7HuUPhvOFzIV4Bz0r6QCsXNB64nOTmWiVN2WwoP+Ivrb8HmxaXqRiAo6
ddpl0my5HYil/inMafcXo80Q5VxqqMQ3vmoByA5EBTrPuYjYpRQd/98pOoHQ/lEWKWghAGsUhag1
BcVRNk5fqz0HiHsGr9KmiSZ2j/KocltgTcHm43ThILPprlZT2N3sgszT6KnIV5WkdbagvCieDUkU
WD1rDiYYyF9e0F23Q7HvMMUme5NTnLNUmY18eKU9GTW4GCzVyHzWo1mSCJZkBjMImh4pcpg/8b6v
VH5y86YHKgzIVnS63d4MZS/vCg4W9FFNh3M8obCkyyiwCASYEBg+AUVd8KuEQf7SwW1cOXrLAEoF
y/qbsFJOX0Fv3UOLQGPCeAONlhObDuRWiovJ1fG0jgDWbk27I9Lbe8iGblP47i3zJvgEF4bfdCCj
f8gEzgbmJqdQhAgiOorIfyX7b/pKao8hITZBNAEw46j0YL9A/f7Ov29wfOMNg9DoLJ9/DPBuVkMP
dWPM8W/cBFPacGArAyhiXyGZjuFP8bAt5s6Hs/rqqmfHtF57Rk/lvCM+Q6oakwRF3PwuYlqjoMfq
IFNW42eoikDSzpSyo7fSgWwad9FLKlxnyKS4Up9TpqM4MSaXi907dEYWUDchJKndpfr2bgOKuzcY
5dP4m8G13zp/XUxQvv5oRgiO3v4QnmKjSRf3Qh5GRzxKyCaI4xsMd5Yzmk2ONriQ0MQVJEe3B4/s
i/bUPr0mBEnpOVTJJV1zTLx3Txy9zldG2tvpNzqo/gDzFU7NFutQ37MSPkm7prpHB7z/8mANC6Oj
tG4fyiM9CxkNUqa81eE9UZgpC79CrYv/hIHE4Bs/9rAErl7aMjOVuE5kEBY9KUxrM75Zzh/0CjIQ
2/BRY1hvoCKWOdvvTaqTln/k+FX+R0BtPKU2WzCH2Um98WMNFV3HS9GJL7SVdHwzSKloe9RuwTHJ
JSB7G1z2OIwHA3k89oNj03PgWtAxTz+w9hQr/rWGfl1SQX8veE/8qPXwNsAmHwbvTcJYUV12sz5A
doHcz3vPJ3BZvnIWI+Gs6SP4RVHBKf5xMMocogg7a66mUmewXXGA9znjVPTWEbzzG6kwjYk+neIo
Pxub+9rnbUBBAZGs987NfVAh/EuhQz030KlR7BHiiklm8Ed4cvoR6zox7xYq7VLNiU4VFEaUTnav
r58SqhScXWABQypN2nZb3PSUNGWcexu2LwoA6I2fgmavpOWne1S9Eg8E1kVPlfDncf6w/18Nt7dD
/Srce0tPHqjqwBukkt4MC+dq8TkU++HrYtMgCnqQSo9elX49W+iuQCyZuUxwC7m4+a6TGh4+GeCE
fZd3NRuLQU/2KOAbls64q7+cMcFoqzckdh9ZJ19DaBDPMJMfReJkO39vQ+C5kj8gfRCTbTQW+RtY
GF5w/5Rfl+/fFBam2r4BI4AkzjmDNoyfqZlxvA5g+72ZYYptZl5bdmm/mZLqDZZBuGbYz0YScP00
e0SQv9BCNKs2+fFv84l9aaUj037V1m0wITctygwIWKnJV1HfNIkbFaoWaPmLlk2D8vEnK/5gt9aN
cKuYqdnYH+vJq+YUbXuc+XYxMsiq0u2I3QzNwXSl6mJvG0fll8WnuckWMQRY1RxL2BnkvBDh3V9u
gmNh+jXGWq2UyehlvT+BCoEj8JzrP615Q+g0xG5kF0oNfJMGO6wz55s2doPTUm4yOrDUKqg32EYf
3x8rB3/N5Y/G5YH9h/zh9/rDh0OMT/hEfSwNp1zCgK7Ln5Gl5jPXh6p6A1Pvueuxhlls0DEKY07p
hoE1fwARZPqWGetqEdDQ3QTe65iroLxnMqrckK882DF9P8Sl0GLRei+XrApKiV4NnQYn4p6cu1UU
GNspDKZOZPlrYgHmvwk0kLXhb2uTiWtxwRVZObn/I2Zr9+OnEVC8lbni76vDT4JCBWeBTORDHR2W
6zLT/dEjqm4cDMBKL335wkn2/gehdhbsBnLX387ri/PVW4yE8N0Nmr5sQcW43TB27DBPOUFkGmO9
KHqZ9A33auCyq2axY5Ujrz64NNZL37II5ZrEh9Sy1t239H1r+fc3UlIDi4+GN/hsbK2vOLga/6qw
rdidbUiocm60op/0SQBOKJU6jIDZxtgsMO1m/Gm7a0q2Z8/3d/laAY9tPej2/DaoIf/AnxX5bF0b
v6cMztoqoJBT1lmJ28XSdv4O2ReYYuMwrO9eAjNLY/mAgx5I+zq3+/Z1M79R///ka7HbrrTTLkF/
kbhukIbYOvYT31CQnS0jjyrIi6J5h/LdYOrHnC5j+qsb9A1UjgAiU/emB4b/XBEh4fjDVTDf2a0w
mbtcUhaihHHmG7zq+odDMWDwj2trBHOZbINEfavvqyBMH6bbusQ8X950har1fUzLrb4IYZWHvYll
BO+uvl52GTHW3N0b++xkuIbQQ9td88vAm9K0K3+S+rifvTGckeeVAmyQZ4bqJCK+VkOBa24GuLGE
xKLNSmU6BJraiS9wXZRXJOT6t9llvtDR+wcw8jOjdXyag7wngnF7c8+sR9z45RGpfjPBE5T5KU+P
Dt+T9otRic6eswIojvEcvYlgtGpzaoJ5px9EXtT/DzHPuBksVB8YU2Ttae9EGHRv0XONcDxfLtf5
DFpdJkm7ZMLFvjw9R6cFoUCrrovLoOysj9y+hFshrDbOEXNLrG8OaoLYrS11Cuhq2LRY/UPUvMpU
VVcBw4iRak+yrKRHpawntSXXY8tofDUXhhqYhrXRoCU1HiP93zp64nA7SS56V9Aj+siGPc4+Ln2L
cKQfDE8RSE4TmxOAvojeyZbSVYuDZ5ij5/j5ymNq6g/JNuavQ+Ule90TjqpIOz746I6lLIw38148
U2Hk4D/qKwN9th+XvvDJ/4ZheBh9pF+7vnFu2/SYc7eQLYdt9/7Ud+4j2LFzqSaSf+tgzqP17Opo
JjBjQOV2qnpR8MCNRTBqaCASJ2G7ZfY6bg+a35BcVbjboPMIQ8T1N9nah+EMFJi5sSKKYb8MG4nj
fhDw3uHH+5Aft9y9Cs6YZMBGYJ24h8F6yQN1C0erAUghSweHz/GEu2x8Ie2NJ9DzQxX4zmv4Ikgl
hyrzBTnKhQx8UhUcQELB3xh8pi4ES1/wI4HTPIaR5DOqP4RNeCDNVDFHI3opGnzVrzHVhHgFYxQ2
VjqJCRd8z0nRCYUh+9wJDF6pYn4IfWbxZd5HgiAOf5InSLrJa5LQK3LLDaJZKBffLaehuh+ZY3Aw
eF8EJ+q3SX4xbvy37IYHa2tbRGGQMbTS7qHVi5ZkIsZDNI5cq2EYw3O7vv9GDxGrUhiIFxQfMyLp
5MS9X0RoDcMbkdGgZ3/948j/ww6ySwvIlMv+gVZb7a9S0LWhuBBAsL9gGMawi4rqn+xqSCwymFYK
edVFA1OQvcifPn0sakcUH+JMvsSPgFLGJ+NJ9z7D47R0l30Y85bBvT+sv9iDaCqT9u5/YMJdTL+G
L5GhgGYZ/9gVgyrYIVVZ4euqdtRPOkGhOTr718UQM+YBJPMlmT+sxyEDmCfMDmGxjXNeIVegdmHP
G7wwdb1nDwmNF9tYv8XYXkDvUAT1QhjDFm+2fu0/MveHPj7K162ETLG8LoD+NppsJyngdtz02Ony
OfUvK+sf0NgomRpXTcVr9h1IhD+ejy5TuB483qwb8Vi/gXX1MfLprp6ub6n3AzxqktZN383lnHek
ElUaL9vkNH7wveneAcQYfzhM4MfSzVePCJwIjGH3W4AUrd/8BQvcTTvCfblBQUBFZu3uupublwRy
QF9sjdaR6Ar98xUvsBp5RStiNpo4oott6YMZVTpFOSfkx87NL0dF1KIzRy3uwSUCGmjrg12Hg7ec
1Rw9P6bt7QyXXMRV44sLnaU6+U+9nVjQf8ayUNqqYklgsN4HntEH8eHwC1hXFVQ9pz8tVxQKAdRo
xPfgiYxH4sIWy4sj1NBxwC3LLraqGjDeBYIXTwZIMKWsEsmHhhnZNIQlq/iz3TCGCawZYakjlBgm
JSBmLQeNXK4bRnm9VsgDjmXg3QPJucw6LjkvSJfz1Fp2BmLM5FlRDRR9mFHo5akzCGydGA+OSt09
360Haj5sXlF83RtCNH6lifgKb/3BT/Y4G+TnjiGortHItfUcT0OEHkSlyTpwizggOVjcBs6Daj9V
1zFJdpDSXIIBSOkI7h+2j90PYOb03KtN+GdQfmkMfyIXbsIwuP4lLpWEduKMOv+MmqGquR72pMFx
jsnIZerCTaM+pdAnKOXOT4AdZNlXe1eQB+LKvj9S49mkXdFL2BcMve/xq8Z6SircKTUjnAAL2UFs
p4KEe/SP39nloWCgzOUyN4R60OVzJNAfgFcZWPJB7Vt5R8VkO3bjBbO1yzm6wLN/XLFuTBU290XD
IDugd1VtXhp6/O4EHyyh9bDDWrQt6Fc9DCctQJh1dAERs+ovJqkrSCBkmdWGB6Sy7dMlKCV8x1n0
42PpMjkgHFG8XQ2rDlEfFtu/uweSjVyaGRneNPqkIHdGk0BVJY7JPeJB6b2P5xTP4PjxsuvUgA3T
c45otNIpFnqpi93EF0ww4v651eHs40uw6EBXkhe6DqIJ+WhLxskEsyuLBOQh9DlqtAKTgAGfRr3E
IxR9RZqckmoOiyTCnZcuDmCHdw/gf0e+NkjSG++YVwS9IVoSrxXP+x1Vxjsd9vALdH0qNVhTTh/G
xVuOfpB/EIqQu07tc9M8WAltPJ8wRlIWEaCMehqDEtGt08axPxmbDM2yMT0fxt6gJTMiwaFv4jrV
UcGeCkB7PdbIJtW30JAxaVF8q9sCow2oKPfpm3I4wdwEfQiAfblggopI7sQn/oHM5SdQKOYsDL8X
bxLm6VfAzaD+4JFgFwfvYw7EB64qfCWyzm4wLWqmQHLRMomV4bLy1wwjFIUVCpRXFfNRbuNiSgL5
UcstlkW6/nZ2bbQhYLBsSayTxvJoM5kV0WPZmtPSj4T3tDm0NVONEiBVdc8uw4PM+opeS/TWw+C2
pyP/HMijXrf8N0D6HQ9Anfe4qFC4Q2U7HUFDqHb2yAXA4J8vj2HGY+zCrmrZGtlILyNDBA+16ytT
mBUon667Bzga4RmiRIflNUApZ6PWjOi9T9pdMAyw4q2MUh6ds2xeasEPA0D8+JSpB2ekApqKeXLn
WYKK9DHaMNb1+o/4v0K8j2fwWAzCYp5TFZSmCiZ3OSipJ9bGbq52X4HlSQa8ZUb9PWTWdziQQXcA
YGg+Sxsc/ruiCBVMMOyk3Xe6H1OhE1/Mn0ER1GeFRb9qXyGI0DxBUzYIOVTVNhNGKFmo4ozZffL3
p6pQmCfLmPPRUuHIa5SzvC4tghU6/ZaISx7HawttCkRjOQyvxCHhld8W5Ac7gt/hEX2AbFDMUrIn
qI5/+O0tmdUiblb2JxC6qTAB6qPFArsVc0r+BCDr/i/DD/65ZEjKDHUOa/E1nZXQJ8UofC3vGNVz
misFTWki5Wxb0E+VyJcz/qZn8RYqyPAAi+dF7VmfqW9ygtjQjOJXhREPnormQ9xm/1pYKlT1fdAQ
nw5XD+JvB0Ji6fRN94uUlIkinuXQaa9u8pgzHsCohtlAIeuvBcb1Fdl8G7ect5cn7IT2cdjAToQo
xyWOBuyM3ZiQicpEw8zdHyOkY2EgNDqT9ez343Jk8g1sCwMX34csP3wL+14Flx5pd8AYl6h719s9
Aq62H8bdrSNwXar33us+RiNnnqT+5u4NzxG2vvm09K61i6p1eb6bvwbQhvdxG1hVy/7mPLRgFND5
h5w0Yyca0O3b1wlnN4TqE1f/0hYathJYhRPbBK6UT1mwyGO19+z2239SNBmar+m8WMl1T5PO3T+d
oXmb2+AI8DIyjm92YyidPBBH4JE5g4Qey5yT8R7SGI3/7vhwoGIUFUSFvr99u4AajO9Fwxn+1iGQ
4lJ648Muem1imIylcfFHtYlq4IPYCRigP10WCwqy0qfwWiNgCobmrmicdwkN1UFHefl4CJ0JuM2T
q1FPyjMBXJ0uiafuA6/pY8Tp8jQgtOlvLgEu57S+D3USjCQdDQ8hcpdTbkL/I68dpaxmUQ4uO4Sy
kPp619+QmsV2ZjVTa/nW14bEw9puOYBGDAyLfDHWWwP46REiZC28gSbLx1l/03RaPUZ6X9HUflW7
zw98bNgs+neZ0rA1ov4jb0cUTA9oA4CyBKTqH6Ir0eKU5/8utKvYgQ50apnVBqXbiZygFLoycj8g
gaur9pH+HtQJd2MWN43pS/TmQ0ZuZ47wEytH9r5u+rSOGbIlWmiWYWetIZC4oT75+UVmp2OTXC6V
i5SUrBKqi1ReP37mwcADpNWHQysfw37R+rDN5BBIKGe89c+mREkr7j8nXTwqq4nY8BbonWnhOM5+
+FYQzQLd4Qr0ocjPCmPuKccSRZLkaNM4aLgX7NgczL2Or2ViXIdv5NyjF79EvTvbHGFgI150zGT7
Z0JeAF0HLiafmMlChMf90MANogXgN5woxmmfg8biJF8w/p6+OFpaLnMdzmXGP2Nm+1PeGINfFNQQ
pkZW5d9Kps0qsJ5CQfEXJGbTIziXc47had8aWkgLGMTGb5j18lgcPh2fc0RPg25jbDdM9v8WKrEo
xSl/kKBjppBR1cqiXvOAc3lyHPohvUWFTE4p1aqMuNTg87w35VtcqDJgg8ERqWRiD3jPxF4D/8Et
GtQUKkbDUFtsT/f4p78/+rRimMj4BCCeCCMq3v/m6Bh1nf69Bkc9pn3zcsqDNkd0xJMoc91TAg+K
kfs5ugMR6AhmcO3VLB4J26ZULLwHJ3yN2j+GHRgM9fe6DeG0CtLJ4bZ6rn4uasZZUM5271y/rdGQ
TBMY0REgMu/NGDiMVF9YaH7l0KBOqP3Se1bBFRtgtpXxLcYZ5bc9US81h2v6l5HGVZ2DlPy/FPEh
zwJnmZ5tx8Q6AW8rhcGbU2rscK1wZaKE+MrflUMQn1ahhXg/AC4ZUJsz95lzrKVmOYoIb3orzUIX
IhNb9rRtV38PfBfu0zYgOlcCkQl2whRQhy3EPSIy9R51fdscuGN2InCb+XdEPOIWe/dHXH4ErvMu
XODRks2iJZIz6x/S+Xz8k4P5HHMcyGX6Vj18Lw4lha3BOGROzv1osWZb/lnZf6KUqKR7HYoA8Sy3
AlOQp4JWFCD4xCzq2GpDJzRaLG5uKkUhlATqrkZCD8MXShl9SupF/GyTRcvv8dCpCigBUWAuQ6Sb
CysZShF7l4NWGQruGmCm8W5tSnQD3CYi2xAOtZlj1/m22ngr9HTI3OrBg6StQlmgdGCPVuO8hUcB
88bFgGcU19cdkDcnMwzps7x5C0hOvRUSBoYYNyXMJexDYFxHGDo0EoCjp4694xWjIHjQCDoo8w5E
9ol/foeMao2SMR7qK5YthTJ8+cuc80zD7RoUC7VlhTSKnbufTxGccEJOC3n/niJt/aWI/rejCLMq
xIxnIaWY3cBCpkzNd6CmlqdHiV0pKAhuBVgBwPTu7aRyvOD45uqwnn4iGgW9j0FL9M5NXvnObpAZ
KhJoVHnd3hz5zk9RUXNuB/agnWuQ9phwMDc1YCbV/NZZkNcRsGqACGjVn2jJgSqlnwP+MkR5Kfgt
TSjtzuzjO58zC8ztLV6wrS4mFTVY8W0ei6XVigDm1pcKbOHmLzvx1lxCNl0oRS5PoqSh5s0osjnm
uSuidDQ8AEg/U/tte9mTebgGbefE+PdP4M7p3Mf6dY6L68ib92lnURnSH1sKVcp1PMmoR0FpQX79
dmWprKBWNFrJIBOfi+7CADG2B0xgR3cRdFVC5GWaSKBzhaD0D+Pd32sPNS9LYvQiN75sC4/4TOzo
DFXK4wRQIwpE8+K5KvXsBqALjbNuDP97Nc87BMWNcS85vmsQmXVHzilZcZrlcwL3cuiXiiz8Mnhf
SntMfeb77bfwc67nU+6YWwSlAwAKTMsECgi2pzFJoHUnY3wca7GmZozxHZbp6APJGdt6oDBNpo7R
mgyi1uQLvY/hH+QGkMOduoP8p9GLIMSQ2ZPBZ5XnYMTfAvpJNpu7wZx6U4Qbppse0ggllrKxTuFr
tqYwdgYkH991bfvaEs9pwuiKyubpaJSUIMYCCGqJzvGMr9JLIGYNlScQpwqYH6jmZnZOKLUDLTiU
67A4XVBGc+EgWLTak/JtjVLjdRqmenEiXgoEnPTIPpofMRzILj0GNgJgSDUisCVY1emBgYYg9Ygy
mFMcn1jmWgPqFaSqiG5SZizD6R2Omrh/vRdE7iswasDU4LVQwNjyw7wDnc0YTREwhxrfQEFW3J31
gzkTQwsjO/XVRVLxkEuVVXNbMzIIn3TPus+NMj7B7lzrxuvqBCpNixdaZgu6JCRSM2EN4dlpCpxZ
f30QJji0IArMPHaNzlQjzai30bJzL8EzvADqNIfZy1yTxMs4qK1nNvwmtWK/lfVdVafiZKy59xdm
zRTmqcx5xAYgHiDDpWOs65O2Dd86qI3RavgCdFJqpIDAPRnusT4h9tRtEsJ4wOuv9MqpNfyHrQGv
+KKzsYyBBkr1KowAjgVjffHb8eW8FUj0iCWZrz4LcbrdHbgzqXUmCxTaLCFLI3AhLvFy4BpMOob7
EY3Y1mNxK9wdV4bwLyPlA2vGbfj3p0nlm6OXajSwYmrAxfgeX0yeLfR5DEUYzvwWlwHfCsfcv+Os
ACAd8UA24nHnFwg/lKWDxTOz6GbCNRZUB/zn/h4GP3/srpnchdz1WfwyrHV/pZZ8xxhCHqWq5FRK
9dNR0/uZeRo7wLVssOwbx8j+genq2PhzTslge2CSwJ5AT9oKGbbCaJsrJtMwVQbuc0rsSkSqiVeK
kByHMy/zo34MIFvJwZGYV96jvK0TmdBtpAlHHEygzxx2U0tXQAhK7Z4NpnQhNpPKqY29vve+WSuo
MDibq8HuPy3XpMKXEucIk7Zl2oYio6RThY+oRiyAXKZUwKq9tjX9nylKZJO/BAp2OnngDw9kRGP7
+EZcLRqwiDHEXeFBDWysEadYBuCh2EIa5mc69gkSnKbjFNv4N4CeluYm1TknhgbRZFL3AdjsBFEj
0lJwQjtKamgd9125T2kr6YCo91FNNfbz4UJVyJMPiuuL0Vxmg8/6Pjaze1wqUPYbdS6ofSyCm5vc
bGgTVeYlv3vJqUX2MPnbNw5RfUxTfo20ctNiuPL6Ux/yOTbbjd9e5kh/vMxtncMh7hroP8yHitgh
cSCfFo0FayBlt9L6CfcaYhoGZ8NQkT9+Xa9q3OrivSajAfE8qJNsRd57ZG7e3UM6eFmfa0Bxcn+D
VV7WNH34R7ETqOroGgQcEL+vwSoEN5p+j1Dg1VbC/tJlo2bACeFHQOtKxjl/6D70OX3LXW+IvWqB
YZMnjkqHr/Q7p13wdYAz1jg/LHN0zxRl8q7PE9rm5x5lGp+GJCxaVP0xqXgMYQxXZtYmgBlUCsYT
/Ffzqw8Pyy2bJMcBmsSHsqIYPBTiHqakGnEmqWOCU1G1KLzWKaGhsuZne9fNKfoouSPo+wXExC2q
0pNSg1EY+l/z85uoD4zqZTv9PicgusDK/ReI/7aS5erD+e1XsDHZpqCt81N/oA3D+EXQSOnkP7Pn
Iu2A92MSKc54eW0wCmPvVAOETXhQKfMh83Ys2BTd/T4B+N/OwgPFrviCOLD58Ipt52P45Vj464c6
DnGuXLAzGpnXJnohhn+3Ih0K3vmD2C2KFLXvf+Sh3E7YZ18cbo1PmcL5wyT5Ebj0oi4bs+RgK6zj
fY9HFpo1qZDeSeO9EUrpp05LaM5FDQNJXU6YGDPfPxyqBzl7GstL/IhA/lMTItQvQa2gZ0iOnA5L
TgvfoOxhe6KM4p5NT33awtuhHINb9RWZgPnbOVAj3mb6V6dMiowK4uxlxjpHLr0actyoc8X4zh4x
Cm9zeOU82N3CvnkZ2fxNsAtGHh0sRZmeaA7+RRrmUZx6jFfJLb/DGGCvlLuhzbiNQ703iePrBdM9
+FPCCv2PgYA7gCmx9Qp259oKgMW30/FmGTAtn1+5QPMu8/RXvP2InZrlaDKMtTtzr2LP6d1HgsI6
u80CBpE4VhGjAIqlKndqM5uGh+2O6hQacDlj9mSz5BRdgl2T8u00vpvvLo+NxtEn0JKMz4oBUT/N
PpPWyhhkk6IVdM0uRXm1+izS4w0BELOSNwMHTQ9+Q2rYEOfTvpgP5iAmnEbMM9+yd2q5H2uI6W+h
73OvhiLzuEnzS8zmB4J/RzhpZDkD6ABPMgMHXZG1jDX8D9kfxBCEb/oDvo5/I0zPeI8pvu5Ml59h
EWRYlnYI6NbLYtqucYPge9qzYqwftrOYU0xMU8ZBkGxxtqxhwtfY7Yxg411hSVmdWF1uEVQTGDje
Tj34frlaVozyxwa3RFzmZ2WlgaIBU1XnG+L9QhmVRTI5o9uilKCgZtRBi5VcRiKBHxNw+HZX6w8m
6ujczfIXfqDyhyoLcesUjY91UEt23uZPE8x2Mmohcanh+Ar4XLzdSQVJjrpavSxiojWSqxQbOUZQ
35fN88s8kEsB4eXf5Ab3Dcn8UW0oYgDvsWPdwMZvck7DB1VhmbPdSLb/04UARcWRKr3200rO9L+v
q4EHt9pt2L3X7MY2phNWMpDsbkNO04AJTyolpzOlTsuS8wq2OfzmcZjcTIoXn95QDZ/LWa5sDl4u
OWnV/GFdUNdVcvdhHUBOmhasVrEWOfuusZ7fnjoWd3j77dDlqfWYTwlX33Ms0qCiyWOLW6Z+SJKn
lKdySbpcgSkywE5zkd+kcdz0aKjGYXqijurJICH3XlUIkVtZ84wZ1PYmbIAlpaQN5gUkYJhIdrDu
9uQaMLpiFMZ2FbE0culDXuY9KFCdyzH6MQbkjFgrT8P+KnBdqE2K/I2JIL0+F5OTR56u8+h3Nt4d
g5Z/DqpKIz+0PkNZgVtdNXWiKIyKgbVzksHvpFgAkJ/qjTI6pkvnyLBPXQoJqEV8ZNf9LIy5tEsP
lI1e36YV+0efczObD3sxebXsQl7ij0xcOofwxB0qp0nC22CwgDcGl+i6qQdE019rJ+c3PhA2Ft3M
xDdsiWV8Dh2dr7dsWikXuxxKfephMAfgd2QpuhJYkE5gk9LIlI4jjo0jF31BImuwozbKQUxc3lZy
nXidwv/gSYw9COMw7ABPbRuC9yOuLVK9ARu4JPf9E7MFqbjsrz9wkzu8+4punlvUxVVTQBLss9MA
70VqntHy+PGr1W0HA4YpDf8JGEMBxE35HnCTQMVQk6F8AbmHCCVe6HWUN/oLTFdhFSW6IoUO/Y58
F4A5ImCUY5iOj8UEL2yoNW/3G1FBgfCislDCadZ+/uZOMmlXMCKngOizGYPlPTlzHy5wiX3izPFs
mfy3bdopff0RbFp2HG+yOoebEW47MZahAZOc5CLg2SnogpeAVD8QbtuvKA8SefJaSOnNLlBFCB14
U+ltV03L+shRFbnOHqorwUUp7YVGjfhs+L8dBwbXxgWyHxOfnlk6lV/HLNg5ebxxEBQf5x1fQ/qf
1JoQL9FM9puhEoHti57YTC47lRHYt16KDz5AUz+8hcO78X55o9aqLOwauOJpfTvzbLw4t+K88XG3
UFTV01XmIz7Jtgr6haOGBXYErzBhXDteA7P3odXJdDw7RckJVAsm53uZFHfO6FYRn9hEwhOjoP47
uEzhk277jgrQmsMNzNzMGA4n98p7XawH1Iz9CzbZgCXLNNC7MIkemUl/3wa8nbON1miBtmwhDRW8
7O9bBChmuIyckt9E7rTmvxEHzcHO+FiVTCuphPOPmG3rxEkFokW2VF8kyF3A5qEDGeOFy2uBH4z9
m7L+gKhIp0WJAuOfAC22xdMCkvzT/lcPU+C2PTWWoud7GjlcwKeTfsUDeoSdU2Kyl93o0vpP0qgB
9qAMrW/hvx6GNtalscPRQTWoJf/CrKEjQfs/cVEnkIPtM582MY9gZ210Di6O+MvBDSpKE3C8NlIF
s5jbc5duRvl9BZzgbpKx7WIcQNMYwMcDnWezoqQeApsMgf3AbgpgtRJmBBx/zFrZ7XN9HCoep75B
Vj+BNmtH77aI7svoxDu5gwzwJBztUxFxY21o6zD2Nw02KtiWi9ViEcGyYqdjh4DQiqBp4nn0VWyA
bPMWg4YIO0CFclffKCLfTRUKTxsZqhIwAdzYysBCeQXBfMCKKtPR+m30xYjuhL0A0JU3iQWWmsJi
HCJSNZ+tyaUhLKdC0oOV5wRvMl0lHhCC5RT+LyXSw0bTa7R5YAhuQE5DepXAyvehj8mzziSxY/gW
RdhBXCW7rz8yzgO5wNynOtNN3flmiPl9F4N5zlknftAlMd9zyFUg32hwmCgxnfOz/7aQ/glaZ2i3
55N7o8kHu6Rs8zp8zLuKxpIlaO4MURsSRWoKWL3e5EOByuB8GCnonMvOh9/wcnRvLjRJlGmZww9n
S4Lcb26wY2Ky0Jm99MVnzUAE6RQKIo25ORcCTYraGS6BvnoCUup9q3f4jBlAV0yP47Gtry4BkS4z
jO2AwW08qqsE+2LnNolhmU+7sgjRhyoBBSIHRpIAjmNxCSYeSZR82dQhp/ossC6/YQTsjNZ/zVf8
xXfsotCdYO5EkszqGw14M5e2Bfg4CJUK5qWfc7FAbsVSO8KkmYMYAzwl9tWKhsGxP4G+TyN8F1iJ
e5HdtrMNo9q95mgOA7nMuhtDzMCuem/KIISfVW5M3buouQWMi80+o02XpvPBnvlfJMsdd0gYcWKh
cXknbWM2G4O3inKSJc4MOuVkRfP+LxKlWmPv3LfwU9/UM/w06cQV0Huzp3Eqsn+uAipYCE4lvnaY
2Tjgf5ZpInYgsI27sMfnvCBiDM0C3LWvA1DuEQC8rPG3RK7upm5MEemYLXHxrvh346xIuaqCQl+V
uop5hPIcXpkWhNnpgB0NJfJDOMRIm2YWYj8yPZtxXOJdCvTZ4fk82089/IPKNnOuB0fJouOYyO9e
7GTmzPlaq4myGMVVDjoy8hAYVyoxmBQdbd8gLi7nV7S61fQbc9Njpnsdzbz2HKh2znNSGizqFB5G
igrZZJh28DaF8hnfQMhYbTR7z/AIZBuVrLOBeKG0qe1oMiFtIOVDzczamWJpBkvRQFwyU/ZtKHQ2
GyVnBKh4CkRozNR4svGDp1WZbfJ4OpkVHa64Mwq5LFDrlks6QeuPy78fmx9Iy1BDzYKgOxwEGZkZ
fUu3k3qSnFQpYP5zbpp8crG5xNxVfoAGcEBUKnNqiPEQ4A3cRdSuClNDZdxod/VAmZe/K35FNfHM
iBTQULdQm35JDILd+WPgVk7PNcKspua7v5yDmxd3GsjkfnZxO7sbxx7EBo7dZUErqWjw9FR0WYqF
1PpSSUPiVM1nn2kN5dU8wndTaB3qlK8xBsO/FDq+4S8f3xF1DdPdyjRnMS6h/zS5X4unEw6lUnso
MXjJP/8igqlxFJ3k6lA1gEcxBtPzPYURUMxDif06jJ/PIFXUVh7FBB4n1kVPkJF6aLEIrnnLI2gW
SRmwhMhoRQGK6rWDk7o+uSxXbOFvBnCDw/s0Md+Wqa80n4hXrAQgq6zU2riWDtOZHTevY08R+X4N
pglCJVDBNr7L+O+1lY4z+aCYneGQ0JxF3PuJkKU1jz/eX62Z56596IesWYf0VtylcHEBY2vESsUN
QwLiWWVQ2QTPDTTNge70EQ4aE8YxcDY4L4aUjC1f51ayRvmRXNCGmRCcqjn1x4nuBNnZGlNupByL
O4eChxhe7Zb678C+sUntH49M9y6nuA8f9zf3/6yK9Q1zRt6U83NMDEMe9hcLTSf+KfEzOGYBLolL
Sx+D1T59CNWtT3/9P5bObFlVc4vCT0SVPXJLj4AgoiI3liwVse9Rnz7fdKdS52QnWY3K38w55mhq
kxbh6OFLtfbg6NX/Iii+xMxg+tQz49kxqBAEOMlbR8YcvbfAei/KL5lyRk0+o9tWDFUWIxYAvI2t
xUcRyqtEepRWQjr90P7ww+jwSv5i6NMycqUo8rydtRC9P4ITgF49TA82YTh7C38h/UzBt2KOxIwN
U0Bl1ZHHd4TnLjWgptuYjp6d1LlzaHv8Q2HnHcz6YLVqRnGbF2+zhlNsPdJuwAXEvp1ei98Vy+2x
o8DktF0gh6fUznbs3lLPaytj3/mgalU2YToQ4rxs89sUDHJ0Dn0ZQEuemurmvLfLEwmi7ORLyp2E
PSf/pdsyCQnApwFYhrkM/0evzapf7y8229Ppk44nx8HO5FyG55SoNoK/ZsrMHy+D3+j4KclQPCHn
L4B3yfhrMES5wFiEodmdhAajI5kqF0/LUOzL7df0U+7rS7x37fQ0LpTZabyzayAEfnUaHUPvoTtP
M1AHc0vJg9jzuDRQuA0ZoU8uIl8ijn0/igBo8wOmF1TYfJhYHJgtbqKdldSgI0bHhPVOISZ2IKnH
9cJTHLx1spi2Blk/ixGyT234oWo2epVki+V9J5fNhNM+Wz8tND7vzujkhT2DGJi9Qd3JWcTpo8ZI
rfgTz5RvIAakkvfPHYfnCOAzIXTG1706TV0p8M+cFzzLLi5d+KQwo0KowlvAlY3gHtx6wIdFvfRC
oo51EEPGwV1vI9FzIB2W0yyz86PL4tqPrhP8RNOfjir/dG2s+MaHICR3o+/99hgVsP6IeXBcBlXO
/cLJkvcH+KWjnsxt9c5jbgi0LaYYZPU+7JXhDr535ssW5SQlDJPQFXs9CzFsyjkg0mt4Ntg60Ap7
5EUhGpO+LDr82dvKWgxqNcMACoVa24z6CGL3wywTvaXn4SuRYgUB5aFMpqJR27QaNOJo1fSpj9gJ
8wvYD1xenEAnXCQABxl88vpojuS4kKuOOomBtBlp4NER59t75sWiFXC8wuutiyo/Tgjm1NvBj4xY
SK3GqnpDRbWxBiCzemFsLsDYm7pYfeebgwN2b3SZOZmw3SBTCSUS0scUYTQffbfSty+8Rkr3FbOa
GCt/jOnNRrQM/iZc2J8ajo9pNHoOplnY5umQSkGpVCjz0VTuqLDvhJgxtawOe7klwRI5ORg/t7E3
tpYNeljgeIbhDHCGeQZgIucn5BT4kSZeZDapdOeb3hyDhkOvpr/edIYrBVdPfvK1R3QfjeroEbo1
1EPzTBpQoc1btOauX8t7kHEtFFaVueuPbfe7ZzgBtrArbYJ823u7rrx2SfIlzXTXROLf6JmXP6Gs
ZkRQfTPIMHgf8qPa4poSViDeRwuWR1fvq7zBrEqO+qgcj6ZHxNZ4DLMEGaRxBKQsLxsn269vpxgv
8s3Y+pDjgq8/355BEOWmARxwmzEEmY9qPGxqYjy8npKl+jG2h/zJGAobBloIM6w3+SnlH6ZIPFFQ
V3p1m3YVUpYUPGaT3/PuWKwgekxm3hxLjIjLybnGfzixZtjDg/86R4Q3qK5xMNCDK5Y0Hab0joUL
x3ItsKCk/iTePetaa0pK3Di+bkqGSXglK4hQ7EbHTO49g3it8LlUnyJX5sBMsy0nHmVlxNmAk0Rr
EEqwDgpeism0eWLD8QyedDBuy3WR+6Ooz/cu8kuuXPEkeuCf7IimiCuN78I+xsa/ZvjG45blAr+g
a6OShlh4YqOWrl1Ta6eohK8GESNSf2UaXkj8ndKbV0QtiIWg7PTv7BQ1+RPAz0T+GQcYtjTRUwtJ
oAJCPZVmExrjMf8WrAf9GqY9huiysc68IKQkMiKgZful7VCK/AIhcGvEE+ZMNaFYnlcQ3Ug18NmQ
uAIVck7EDccoY01pHM7D+s0GbkKI1N8BDQyZcgqzcxvBlrgXTXA5XdLqUzYCEIkS7XA2NqsniqIc
D5SITrNvepKXlyksjZbZ3+DcqXNKhmHjQ8lqV+DA+tZGy3vXMSXZIZrQyxs3cvQr424vgsscsQO8
JjnnDigEp0uJpys5tQrRRAOa0DuWUm2SxxIOZBxmUkzc0qJh/dIzKFX2bKEywZ5E7s2MrpAlzs/l
XBfKCq1P2yYW7DOhgSFZfcrmFaOlEKE8JTovZ0Ht7u+8FnHUZwTXw2xLhg9yfao6hO3TjtEFV2BR
bXXqctySRWYOGgWY/ntmE8qO4sHd+qVU4DuoU07Zh+uEHUiQAfN4h4hQPq10PyJFb17pn3VEW3Tf
YN9OcQHB5mok3J48pjxFuNDEX6a2woieKw3lxWXtP07XC5sr7Ix4SDk7zBehNfusv1YeyIShxBPg
nWNLBI377kkoSLR3i/Q6IcpKHBd5ztLWcx5IXroqI85bcF3+M4Xhl1I6QSyhQ9Ij2qf89rDI9eBT
alnp52xgco010ZVrw64SoQGdp1TTFKFSUiZh0xQXZAQqySJYbzlSvFeTC/M+8bCWS/DGOVift/6Q
3cO2SDkTxFMsLa0WNWQJn1hsqmhouMNpMFJxWpGATer+nGaO4nLtzHBt741RcVIYExar1zTeZO42
2GolHblmVQQngSFQAewHaTny9G54N9fsWrrTh6D9jCD0znxBw5Qi6ZJFuT4UeJnyWCpAJ51+bP0o
+O73mHkmHD/sIPzGZLH3K4kL2NYU/biw0uI7YjUDG/0zAmEg9pCiSiAXmBUVWhKpPfFOOtiLafHm
fGCrpVn2tn2NerzXcis89ohCFdNQRpV4G2SmGtBX8KHqMEkKPMoqq0RvhdcfRw7HUIfYbuHqyQcf
/jQM8X0AiIz1jWxAzElklJGmNwKNvqZ04ge+S0qVr80BLjPtj3Fil+BbkYcZC4MXJRNypTSvO28B
keu4NWCrywbaDz9Wsfej78UEpcHSSkeIDGeKDY9fQRb2DRhe2wmHQR84GWsRYHS8nOOfhl3hnBur
KMaty8OCo0hcJbeTOrgTOsH5JukIvZoP6OU+ZtJFJPg7EFSKNO3vaTOYHcCnAP1ViIGEf8MwMmiP
EGIST8M5A3TgnA2JJORNxyLP6WL4D/c9QPxWKaL17YkHPlNR+EemknQZIgIwIKg0Def51+UeecOn
YSNT0fHZ8kPWldHMt6dVb6vPbtY7iUVDBjMcYo6MtJUOr8rSKCYGy302tGhcXgPEmkt1unwthwfL
gKmwAefcUHFMA4gU4giBAGlwzKW5T76J8/MaS5yA4cpruQyeJdNsRFv5XzDsZXO+gVXIkvaSmYUK
Mlg+g+HbuZ7s5QDu0dBq3jmFy7g2F4p9I8tatcrJulcSrwSSp9/63DLShvPM/3rGWzHwj9yZJU4k
+mkWJ+JySdDilh35I9bPY3H55z8m1SRZl87fjE2FWAfecjBkVms5ztb0TuMmBhnHkJEzitJZtwtj
xYrfqo7cCu/2P0a02Pg+/0rP8SSgLG4O/2hd+VWU80eDods1wxoeIWJqR29WwmVV1DnPH3ylGm23
OokSsSA6x1Gpd7h6EIE/R+xzDNCSvknaBT+UYyviFPO8RawYYDfzUkei6CT7ELZTfDi5v8vvvDfP
Pe7ZIiypPA9pSBEqiR9PrhniZdnza2CmBBMFF2NauRaz+00nK454is7DiB2P3HGjuA/FQY0e1rGW
Q2g3MJiWy0lF7RsPmPTiojxMtjPHYvxnACobrLiEl70dc/g/c7TDzYr3VrQmKSmr/OKd4aHm9+zk
E1NApOneb4IcvQqv6FC1XB2mkvVcs5KvfM7YLx8nWDgGydnQlWVMyGHcDiXJ7mBzglpdBwTcqGok
oXFMJMKemunlfuZeIiPSGKkgA/gkTQtJMA6LDzCutBVSxFrJ9m7gl4o7lKn2mNFqGp+lHLdShN+B
5ipnv3MeLBM0mWR2iAQuaOMDkaGdRKDYRMPTlTQD+Z60cukq6MTDqEh3kZPc7RieAm2fjMp1lk4S
nVn4CZ8Kaw64bc8ehxLc8GZ3UCRwDp6rokcZsVAURll4tDh2Ob7WHve6lyhToDqRSd6DWeAlGONR
ovHk2nyJsYa/VNutvvMm6QmuQd3UIaO4a4YhJuWGUQ6pN042yntqjZDL1AaOHNHMhjK/ASxbd60/
dH41jTL+0p35m1dICVlwheCOgvQ2CLqDgIuwpOgfnsP7WgyHFx51VoWDlB4TqtUf5NHT+fJ53WYs
8x16wXi7m91NqCQsfaS36d59Lptm7ZxJjUSKzinAMRA7+wBGNPlpwwtMHTY2rfZ3liQdXWdRYRGG
SSrFbnAgawVzKOHR3COLfzM7+A7sTBnX9KD2QBxQIPgPDyLavZqs7EfBgap3UsFO/mdIBlSH+4mY
vW6Lk8uIxBDnAmgwrQ6yRJxEkbswm/22Ri3bYh4qCARsYXxno77BJIaZK3HVRzOYa5z36HUvwyq9
TI8BZIgHisjepLewlTfdUBW9Fn5dAZc462bTWsB7q6uL2fe6TQBkDxQGg8PLliaj6g6v7xH6I7iY
DSSnHFUOzACY/uFzTbr9q2WdbA3C12f04mp5ReWBlC18VyfUX9GOYTdLhg7l5DELIBcMdG7Uozri
QaNNo6ENWPRf47qALfy523mxE2Isz71JgYRheskvUos7Vn7N4Iv30bQ/iKTRauN5otK8Dbr6ngtt
4XZvg4siA4y+8Y3LTTUFCFRou0jL/AwObaP/IZXd7Wu4yqF1jAhq+Zu2Qm5JBhNQSBCMyN2Ksg/q
LHmsxC55I5hFqACjRVLiO05DjSbwUg9QBanWqsH9+1ZsRi3iZ5ijWGAagMNtcNhZ2H/Jhf+mjXgB
fCGuIZPAxrRHoRDJKyn7wnDa74Hxw/vG5kgKQByPrkv2A777uOksJDKZdqwQ9Fqd0W4XUd7Y0AOl
TZYxPSyzmD5ddIskX4+ah5I9z4mYon7dqybBax94q32DWhq/cxKLs4vAwgtkWE2vZ7WxPTB8fKnb
Hry/+9fk3aGVxN6L/c1uARxMDqS5As7TqlAO9IznqNiNkcF+2X3sLnjmUcT+xWDf2fZcNfgitdkR
jw5axouwrz1bwTi8G6QnUAVbmXUwpYq+X5ounESti81yaeo76vqu3bryut8wFwwKpZv5kfEV5z1F
0KaNotOfjsrI5cFm/mLUDzOcgo0D6DV+rKupepIZUo5BO/eERPNgUZnzQwNpwXrrbx3ftLxGvIgb
OTg7B8pe6kjuqVd8MKNPnzieMRh1y4hoctPjeg2DRud+AfEy8hcTAcLGBWWCQKlHiswLrrhqml4E
iL2Whg8jUqY1V+tKnWxG6Xt1sXf8coamfT2JAGdYUlIfvq8WMwzNOnAaBu3KxtlzxNyLn4arJf3g
Vire7d9PMrd7SgCoXEqEduz4UupJupicThRIWtxwe5T2+CPlGeU8zvC+H1Lp0mIeOT4oobQhO5Ub
FugPFJOT39M9KKRqPqsMJ5HrvwniqybIG6aNCKi3bezvVk3lRSMi6PirxaKm05Gh4lPSb9/UqLcL
9SuXCboqNpBpc4dGWbmhdaPxua7ltsGcFDk27cauBYqS3Ifd4K5LQjA1vhCXaG52Nqig7X8lTo6W
bSnXXjcoGPiVHL4v/zaT3gKoD5AQ+akWqmP6Hjh3ARoJUemuYPaozFER3Y06IaFSdI9g4CvNXLVT
xi+bXoPZdc10ZHV1ISeMezNEXCPX329Yn5eA9HU8Ves1LyMK/ZudmXSbsFyJ2j3JZNQHBaLSH4Tm
avXhJ8GnuTkf96OvtusRciH2iRoByuyHTGKiRtsBp96loNlGt0BLYIZAE0cGcig6fuUN+S06jNcW
JT0hmcYUzXTtKtgAofWZoaH2AcfEyiherdrMaWkpog+fisYPYB6NHZMD1+IwEoYqylKDEVOG2CP6
DHscrqx6+LJnd7qBXMkHAabEuCPI2Uy+TAxWGyRJUHtOuRB0agAThiTcuXv/NQY1ZZZt8T1uLyHx
z/i8zOmKFyey8EWL8JJHKHYdEhtC68KUuuuzlOmPTh4bP9wL+QTLR4ySfjoUJQWReQ6+4iXPbyF1
csR0NAzlXMqmYGolTAh+EgEHmP4ueO5hbqJwd6GDKZ68N9SI/HqcKl9Mq+U7CN1EC9eFcQO7gRff
hcplQJQf4EYHKJTnDw8sp7gC83EO34U8zCHASYxUUdtZcE10Lb5xfJGVoLn0TKCgX7NZ6ZliT5mk
XELT5QX5cjxH9HCMewoOZ8gdkCgaYvThA9ructhLlhKXEHo+DPqz/M1U48Lr0Kz0RqH+dqXZubj9
wIG4OMMCh7jDxDmuSZ7jwGxeLTY3m92hLqIAE2MDdCWDCyUMqMspyE0YAGxYp3WjiWQn0Z4Kfnwh
epiK2rPTs4PZhhQmqWADCktLtD7seHqEpHxgKm7xXVGYd1AUM+uiCMfADMGg/vbtqD6avMFDkKGp
FtJ1xwJEMWQUDtSRflZ/ifRW+P+GGkAJwzuk9szE+Uzs9AEPIeb1qC6Q+fCnK+ogr+zl94M5lS8E
xX0FOVzfrV58/iGyC/3L0Az9F/NwumYcL+acKuAPl+AN4II9xJZHwbSmL+WIPs0OnmS2gFdTLjBz
aTnlzd5dPWBUv/fmzsRRHUCJocqiq/tkgJ4eg65QCU403VCXOJJIA/4Ts8YLDEmjajn5vc/osbNp
9Q2W22F1pdkCEfrqhzFIBOaBOUj4gSou3mpu9ztuLcEQjOsI62hVHVxHR+sBJxismyPrGDotxSG+
2buD+e2y48DD3tz7a63iXpv5yZPmCJju5VLbW9LHn+zH+L2CJPBAqw/4xOyC+YzhVaNjR0/+jb5x
UQE2aTNO0nfj10xvSvO5iOH80iTRHaY1B0v15XJDxj5jEZGa0OMpNeQCAztAaQ0ARLH2JjHA2OMT
6KRRyyr6sgCi76/JAZYqXc5R5eaGYvM99Q0XPpO+y2FqjaZn0GVOs9pivVR6TZfTZ37R4ZlSnWTh
dxEdmfa2zLCZyTWoe7SQN5Y6Unlqx+ThrylHAHQOXFBNna4Ca2RH6CBNUIzwwxrj4duFQAgpvRvD
IeAJ8I2u7FQ4zIx3Gf3nRLlzx9FAdfAMm3VMesckqWBu1AkO9rRLlOMtj0EBl61ZOfyqDlyHjcqF
uNT03qY1bSylQmFYZe6dP2AF2Y0Cvj7X275up6CtJxS6vEdPI78Qdjc3XZLQNZMFz2ZgNGcDt33J
/nVphu7Gg4kOGN11Iujr+goNgAgXUgjoYDAS0iCfI5MEZ9Wxlrm4PVPaD2gG4Z5Hne99HHhJXOhY
pCU66q8NeiPYsKxdMlHBM5bz11Tos2quTGPaJGASxj/VQPdmzhwTgBL4NIMx1bA1NOp0DpO2ZjE4
xToNVLcJDU+Io51ggGSpk3HgqOF7xBWrWgv44zq0RTiwT7Ikpevvg2l3TMVQL9YZcyN6asG51K8J
cE3188ZR9SZHMUMTB2tILmseb9Ie/u1LwiBdSj3O14ttExpMIpiZXxBD8V7bM9iNNWhGqhyhNLD2
teHZ2YOIVgljW36RuHLSJ/O5xUfOHsRVa56rzPvq0HvLEBNwYr0gFPM0j2iakxZa8lIH/qOsEuwc
Ui9OlSxxM/HaxHwxOmUIvMx7S0XvQTyVKnq6MMzB/g8bK9hQeDFyFjGvH+xawAl7DMhd9eakYCv6
FlIv9puYPmo8KzkDtg8DnwLeMY2yDSP85TIbN2Ms0ybjgcX5rRk9E9VbvJ8IMQbQhPEzNYOcvo2e
3pse3XZfp6RnOFcJYYRdwx1EccFckx605yl3QAwXmKeEsCh86oOZU84uWtCHYVcesboYUb9hx270
1reaiWLTB13jZcRJfGG9LF9otFXaAyvAEI8d16m9dNEx26wBxdiXxkVhJ97DiFMkOidyY2T+O25z
ADAwkVfCnJlGzBYJj8+BDk9sIEjsFbi4bTcMXDYgdayogcKwvSXykp8BrHp3tCaeEfjiJk9yNfl3
T/YOH5Xy5e80HwwOGsYhLsTfn7kGu4K/cFj3MhFLhweEptsdnxPTy22tM2wPfQowIbMI9rYidUCM
3Lj/wbs/ZB+g2+F4f3CUQI5Q7aKSgUlzdgQn6BGS8pIBE5ZzFmQFPqV6uHdbFoxep9M1xSKu23MW
U2oZSu38xQw7USwWDeNiFyRdoOaka0nHvvWHcKsFS2kGHhYb1kGHC3FHg1RIFXr4Y6brJOL5J8gf
y3G6DAAgHaAuGASXmHbGa/pvDuO0sT6Y98nZOHJEQPCBkM7igR8fVAbHd9r2Dy0DmIR/L6y+e0dP
QQ0dxLwWujXNEKIEnzMl3NfjizniYFNoSWfeVYH5sBFb4p2n8y18vN5xxPW/FwyOg3DdQSm7IzCH
fTL/smYZ1MJ5nw/q9GFg4ecw/krS84gxtkHvZXNtBVAx1QGGfaR4xMLFShkXVC7HLvAQQDEuFWnB
Y1yD5CV/5IEFekzrfRingIlQuqLewPZ2UfIAzYMKyCdE0JnuCFrIf4Rgkmo3E6JHanPsBVYrIKt1
rcOKIrlAYg1zugI5RtjcTAAT9r4dwUekclCIbsNZRYeV9vDohvgygNEzt1xFaBmYNwNBCqCTebJ1
ngq3LGKgmZ7YdhFSG+U29B2B5jBfZTGFFUpIiEV87nL/UK/Sovzl+Q0SMzuB0VpvtfbgxTxiRlFS
KOMnGEbcSNIzAvbJFJ7buzBDs42SbEojQF1DtLexMJNYnazltOYTx9xtp+pxnTH25Jg6vugn7nl3
tjX33OpMZTkG87DlUE11rMK+AxT3zUQ0o5R2HgQuDlQ8gFO5Neshv6EcJXdykIGiUg8qgcOdz0wE
oHVrJ1DwCdqcomvn0uIjsrHhYfNKe3CiV7NtyVpZJ83hmnwghYIu6ewcgcaumePYjRBAB3YJFAGG
RFzwu1+bODjQi/3IHb+qEb6659a63wkRnwgMQPPL8kxYpPjkkmYn9eTZcL7Ox9Y9MsKA/gAsswiY
J/2Iu0zFCpda4Axko9tZf2JmvI23R03NDmirOn03QQw2nK6sNvwV5v3QP6WvZJ6Xc2znxZWZTrOg
PYT4GZCzl/RXiacS9ES3osP6pyZHVbFZudT+JpEqeOoiTUFxLkpFhm9UWPIa+IgTlZ0Nt9g5LQP9
5CZrPmvyzToDbofzgEYW7PkIXxF08caNoBgPlr+jGjpy+/n8bs4VB20NCxVNOAHUUoLszDafqCEW
0FuDw57VM2aez6SEpt7IG2GmpVMT7jZAEEwDOk3JcERvf6DU5gzic2ckZ72k3JOfVBqK4hN4bRc/
2gfIz2/tooYUxN1vLxCoGI8OFSXjD+vyezHc3Lcx5MbzKPUw8gHmTZp5oIXKaN5AWIOWDfUJ7+6L
Y11mzUqnfMGvpKbkmTgyfGYWjrMx44G5NVBAL4fQpikfnna8rwFFb25f8dY9CtBzliS7MZ/kNrIf
JJq8XepcLjTrgKrUuPn3GvjaYVTB9cOEjcKZc4LTpbbfxvyOMzpyXeOwIcsqbQCLz4LH1LoN8dIU
aVkne9IsGHdIxmPAYBImIaUY52fYvPnah13QqA2VestnyTA/N15FOehKKoqQOzz15KVl1+TqZtFZ
3WL3IGEIsjVFUU7tUnZ4ZZbW9j7UqifkhN7LfRVAOh8FpJ45/d04h7cXhN6ac5mlyUd54bbGcIv3
UpUGZLz7x+mCwFP1QemQX4LbERyCFkS94QkPgTOR8IObZqso5FFdvjAJGfRadvfmLPbO/h1SGT1h
s96dQ9Ta89z3hIkw9ulMePrdLz4oZ+PJ88cdqLN3FlCeUCZibVBb7ad/4g+UwdcBT7oBWqSMahJj
+oxr1VZ8UkY949Q2318bX6+iUvXdc8xXkWHJDMn+vox+aVy3sxfDyN2gB+arV/TSqxL3fi7+tt3Z
m4XagAeOvbpxT24970HeRz85HKNHnV36q+9tXl/93d7mt/TOzhXp8s3qrIsPKlPrQfBkhzam/Y75
ouMHxjKcbBwikw+I5YKAlyo8aj4Y7gkpTQ9/qHF/WjYs/ulbxvzhrBl9IoeV4b60G6+kAeGt9K99
/87wFud/L7/0rBaOfxfoSFjTcz7fzG7tXw/je2uk6btY0oKgaGefETxSdvvak3kwWBhkt0eQcwQQ
+BJyWUdsREJSXCFRK3QAR9oSbgSFQSdnQMF9Dfq+ijnTEnhetMNIzjmr1VnN7r150lyEgKcXjGcA
fnfQK3M5ZX7HYup5KmfDD++jTxB+AeXQRv1TwXz5H8gElCbhNPiP4GXS/gEuTX18+nC4E65mCG3/
kkb9JZcv7Tt1VcLg77OKG4D91Ak4a8oVKATjc8+sfLgXPEsY+MKRLbCCg+5UnOzPFeZcx2J9vPsh
Nu6dNw/W0Z6DD/L+6311WlWlrT5kCN0HvbsgPNEcml1+gKY3n47yl7duq5MS7QnZddtlcdk6DY1l
sfgaz7d5fDCDdLZz2Ghh/zrd3S+YdaO4UzMFLieGU+G1Pe/3MK27ezz+B90ERx4ee7vgfo4/tyJT
KUcVjgf7AuMMrTE5Fi5knREtfMhxl3XHFaoOScFoQRt+AIKhmEawrlpoaj4FfOM5WmHm1CvYVnSS
AiQUr+hk96eAoc8p+EhLv29efwwcchJcUGtOETEZIfmfNMFfizKVCFChcbZQrTmNm81MHYkNOR0b
4RefP9QAXFMQVBhAMhChDSmeI9pBZsugJJMCIn2U4HbGSoVliLkVjb8UHCSySZBD/w7vgRqHvggC
U0rduebY+VtQFGhnHmLzZZdy6niHyMaT1TgVVGecW2RMPaBNHa8BD7RrRyEzknpq42MHXKpRX35n
3unFUdv3WudJC3qxALvbiC4x35kdxOSc5hozBmlLOKY54p/mBcsCzlGjyWVGv0QU48U+9KLuQ//U
Fm1AY1JA8Xvm7z7tt6nMyLQalqwZ3mm0PZFXAXfcaRnR3j9BLvlC4mB2GMFKz8P+8mQfcwCqpkqz
R11PR5W+x92ZkEt3MHP4pugyfqDW1B+Utverf6UgZtGSKAzdQ8LXGVpEvU0XyD+UyI4Q5hEIKXjp
frQb8+POXP+fYQg2x+BgS7vHzP965fx/TviQtrjt6JeSgusK2eELJvF6OgwjGUwCHncRTHGuNxu0
lXFxHjJ2Qve2cLYLdO/BrfTVfVCLM7L7OZoV5E9Rgfm0tL2kvsSPNtxEnKSQr2iMbiSi8wbzAuWK
kKhTJSG0zIhs7MdklqNeKQ5bOdMHkQaf/W/D3pE9U5qYtG/AXLOsiZIgfeO8Me1MX94xge+0NXfU
jZKjBCEwao/PJJmyNAdCMK6N5hjwelP7q4VxhviNcxtYDSKUH+hPT8na/mtcjCvaEGcnON7HCNlc
TwWRjapLwkYGxsVACCMW+CbZZwCjdSYjMEgoRkNQta6taF7PoGelmJHeusaqVi+KU/wELBi+Wmae
LXDdovSS6i8seXmhzKRhfKdNCNGZEqm8+F4Iwv4IRxt/pbmUiuF5CUML101SKZY42YDn6qvpFKZv
40Z5/UCYgMHQ6COKwtHqJ5+SgT4FE0N/KC3NA21oHtEt4rBAbC51XCbBVKJAegSohEDGqSQ19DY2
smQ2Kt8ElTEPC89+04ywkxjccF6y6lliSPsFnpBkd5y1CXEo6Rhp+jwAtSK6Jl0btOO+7Fzi25H5
MDxS4/GmNWa8ABEGAQDo50ukSOQnEu3LnuPHFqhM9kJ4ywvh/X4mO2iL8IdT+LdeYYdPun1SEoCW
bQnxgs14iM7/bhxSykFW+MHqOCOXmGulYVFMV6TBkmPSZas3wfXoExuS3UkFf4QV0PbTI84jdHsF
EokULY+t+c9JUUOwl1aRUgwkOWkXzOI+jrd3AUQ2bBUgHDvpz5OUUAIBPRKnt+Kn2CmRc7wVQI8I
8nmyV1n90PNlXbTYVgXPOAGsWLMetD+NTcmql0ZHYI9F0z6fgwrYRuC1ew4/gbEUoMxau+unYg28
IcEbPIgG23zhOX+xBR0GJ2vBq2GAWFXehJgV0f4l/YBKrG0iv4wEfkBvtWTEcyD9CxyQMLsfTZDp
jEw/WWyIyEayJj8WvSGd98LsXEAhRZQkyGK450a2quvwifK2Cu9Dpnr98Ou1O9wm9kV1zh2IYRwk
EVesYKsclICCXRy47K39wcdMcSh8uxbp1gdchueTj42Ae3JloHG0X2uyOXAdCBzsbu6V/1nNlEkn
wsHm1CcyxwY4Qr8orsM8L2DlvgzlWJFGIitEmqstn17X8DwaGiCYtx0S3FfpRJR4yc33aKP4MmzC
Ly6e34TdW8FaSxy4PmuAWEoYoeJQXRCKTYtEq14hR2WpAMBw8XuQing/SWXp68cg/v/t/TjrzyVf
DzsJoK2jC14lcolGDsHdrp0IC7pVBCvsFHUXJsQjhoX8mPbHpAYHjaMLCjCO1ofgBp4AcRToFK/0
5cYxo+hBBsV+RT/kOTfohEMgDyxCkwPRLxQodh52o5DKDAwGJAOA1eYxZVcLUilF9sNPCDB32IpP
YaLmrc2B0VDod8cURdT26d7hw6M3BgJjw/LTUOP8qi7eMj0YUBaghYoG6ncoogH0YdehsKKYhzWL
nORrksCYV0NO75Cr/UYHBtFHriBS9MJLmvPBPVCuKyTZvpG1D1s0TsBrHbgqCdemWw7oz6AyInWw
XzFTigG8sAl9c81u+g7jgD4c1lmLoekONgNDnN7VpZ/b6X9bPIXRYvOIzqNfpaa6HiHA3P/sGHp9
NGPIt/XfcKkzc80VQRFhf8O0ghcnLRoXuufd8wjI1IHW1dclAcJyZiA8rK/o+TbaboEgjZnyAKVP
L4R/zmiO45HzvaVHMgkjCJg2DdqN5QRVDBDciZy4A9hartH39M9AAWR4tqE20YOl7LPfuKCrkz/F
4X7n2iPcfIejRPoiMHzdxDpHR8qusRt/gk4YDLjOcDPtVtSKjBkzRvJ9J2SD0n19E5xOgJi86Lbi
1XxC2rKrUVyTQqrVdsEmVHTH+dIsRpwAQrBNqx6TshOjBGAS2Flmsn6PAHiIXi8i0Gd93QVG5dlA
8OeYWadSaMniBlmNbJlTS5GRJonGXtzOFu7JVThOBVphqnEzUeiZ1xCzQ/Nu3zkh0XE8mdlztVoq
J+5b4rQ4klRjP3h4MIgYPrYc7IldfM5QDVIK2R1H8qsB0Ydv9+FibzuoHRimbn9wXZbJZ6NFvZGt
HYxzj/zUQ7zY7JP98JvtAoyqUyVQgmNxFqMBNoRzCK/uNvjOO6ObSTat0xmUrhY1CMg7enjJuV00
mkieNICRltStOSE2zsHm5h7iMGtcArpQInFPNEcq8ZE95wl55GD2cHlGem1sJWMcf8pxm8+dcQnK
txZ/x2DSCpkq2Krz4ru/vkrGreifYA1g2mFC2oLAVRI68rV4GiVX0868gYzS7JlvcjexOt48ESWX
SdOsUXZU4vaFuzKwrbWZ3Hj5LYvUXz2WhKzZ01tqhEKV1kl8B4PO5BkeucLb3I9NhnI7u+mrfjnS
jIfR8ud9s03F+XbfLhciwG4bljBXPZMyiNRTNWp8qK8fSI8s1XTfdDO4t8TVpu21HIW51ZDUTvsA
mngzm141baC0PUiDuHM1wOaL03NaVjVSLNpkctv7gwu342H89s/Ox3rbeFAyJZc2A/dV/5i/xw/e
bAgDg4ktolGazjatgofmmqK79NaC/+DSgvMFoln2l5BkmoC3SF14c4/gwWJCRMSOBe6qqMfqwX66
4DWAuTNAd9HzwNaPX+7Nb/L+JSX662AIZpYD1q2vACMDCrDyqhHAHl+uQ/QjBRa+AMRILCK45pu0
FnI0wVdmbMENi//KnkQrGPkOm9x8cHs2AMj/3tzuGqcLcyCimgwZKUEpM+Gkul0olHJbAWPz7/HI
k+mn4zws7pkWK0PhcuvzXSU/uYnn8pmf/PY5DJ3SmfdMDI28Oz3GfnCHWXcCjOe19J2v+fKbwEJn
B7qwD/16UINUPi2kcfychiEFHhU9r/Bo7d3OqAVB6+j8yUppugebxAFDY3+CO0r4rQGwSqatqfI1
bfsm6rPz8BFch/2NZuwDUjK9p13BlbzTaTR9zVAn2+HZuwYfrJp4hdHZe/Ln2WWq72N8eOw2AlK+
HhL08MTqLbFZpko1NOdMGhKfkHVxdg7OAPregbf6MR+TG0TkbvgdiNMabmBGl5OZk2Y4hulgqNHL
nnZx3z4NLo7qHWEdkMuF18LV7JlWG2EdoJqF2bfP7zLxbjLFgYHhuNGwP+YWTwPNOXpwjC119B1o
YSeqvDfpJqKnLPmr6TzAGAdPW+yv/9KCEYUpzxdMjFQF1h4zqqe5JLnSnvOB8NcAz5bJHK4vf9U8
57tdevgv8BE9+d3UrKZm7KIt5wkPj9JAZOU7nobgbDvzr+0SzcniKiUZaEYny4yZbUOPj21YA341
o0MGLmBB2HazJEouUflWek1Q1Ls5+Vt2gMSTs8HQjanNFQ4ZUAsFlrngt/C5GrGipw8uYAO/AYsv
5uP/GmsksQAvWItzIM+Wg89/LJ3XkqPItoafiAiBsLd4I+Rd6YYoqdQCWUAYoac/X84+sSNm9/RU
yUCSudbvlj/4cJv2rgreDG/eauznd16wc84g4DTO7O5vGnjoKB4MiSXdeLs334lwa7pMLlAFREA5
5szZArlhtbesaI2RiD/+u05ztBpE2FDDIV2tyEmy+M68WYBljEsijD9vT+ebQiPiEBvb24+PJdFZ
a7N7JGY8Iox29y0CnDfKC5V3EA8uoDO/KLpaRFC8DGCwKzq0nr/dJ4q/olmjtIRzB1znv1bB0yVC
08/mt0DnkVdwhZeeuWKgBNpG4f54c+bduFQ9G8mV+yjA4FORQjLN3+59e932xFvSQxAk/PUvHgQ8
AJ27nrGvQ8hHAZJf97g2UXtDJdTeL3dkxDaBoxR5yI31zJTYnsyp/5aIiEnajFgLEi+ZuSfkMPac
e+CcTZYsBQ8HzOSXQXrnxj7dqAHRLLI1//ezsHM8V7sb5RnvLEYkF//7rl/3KA4TMvFs9NI/K2EJ
E2uX0SynM9sU1Y/oOD5C8Yg+hj/QvQEJi8dUxikgXkxilfes34c7B/0g0Aplvf2LCp8/frg6Ai/j
15hCRw+Je4x3z9jdGbQJpsSIQZaWaDqxkn7BNHhJlV8SEZk6uDAdMiAd94N3Cuj0Cq8LRZQrlQHY
iMoDIM4u0cIxIJGbwIOCVgky0ROzYomzZe9hHcaPVGYjFQbfCg4FVQpaEHqv3AcIsfvgEmdRw2Kz
2Gc4WfgAJUHWgN/OSeiMahKS4eFYYuICnQht/f3HIJf/vvjD73n8ZOcVNd4nbuLLRInMtTYdL9Ux
LVi2rpPsbyThlLGmdJBXHoPwlj7SbyIn9uMgh7QdiyrgJsQlKM17M2Zoevze9L3XbkoED/VsSF/x
kJao7tgT2NSfvpa8AxIbkktCGPXyFnZRvX4sL2G5phKZagiJukkXyaHgQ7N5s9PpQX9uqTG9bDTk
489dNqmT0VydSxQTSiwiiWhhnDkpdvbmFnCMcHy1QQW1Jm4jkwMSayrGxNxdjhmocvv4n86Jw+7B
RmWx2DjOBIxgsiIelMLCc8iTghRicP5Ym6zewhGFDTQYrC3D7xCL3AKaT9SgHNru2D0W3ulHmIOR
+bLzrySecMUTfq3B26Jt4ba9uQICCKiBfoDJeQfxwtgNBCjA9ItjFXCm8gF054xb+PRL+A6f/7dm
IBwfDUCTrRZnmVuE2N041xCY8PkpWIcUwR3HT8+NRhjFr12p22jVRu5ELNn1WTQ5IguHY15AGzeh
VQl+TtQDNJZAnlvCNwguEQ8eGCMZXaysDSuRX2LIAR918ubEMfgBsCX+h+9pcTh19lEscDpHtiga
YT67whqjpMafKXZgATrwSJ/Pa4FRdqy0OLcn3DdfLAeVbBURySK2NPoYEUl7YjjSf0oTukc15mGK
KKe50HQpEEz/bQnCQsfF7nliqYIgwsMPuYniFG0pm6DWYUTFk1RRGuR/vA/ud4Of+Hqyw5y5wb2R
lyY2cvRTHCy0PrTIoxnzrB7UksNMWeW7JikoRnR2MgxjizagrgyRvQQa60qsp6dv7HRsa+SzkzfP
JHZyWinoeNJM7ogoc4R6YYaTmY5Vdv+k6MbnKxjccBGTHPjeuGfdCkUDu0D8n1csviP8E7tVFhep
4RG1af8SpLjHJUkB55PQ41PXc7XhDD3WHzc794BuEQgm4ihUgyuAidjJfygZsbzycNDtscH7OSuq
SlVWT809qngVVAy++ZNxgzl0O990mNJr1746pUHx4PHYQ4hmdm/MpKE/Z8l/HNM3pmZUhneKodPx
7Y1B3yW0lBWbmc5AWUwUHHRscKy8Lhn9NLv85oyxzrM/57H1FpKYgVN+Nj6+NwaV4Yx/wHm17KAs
R+fOnHV7YAtWbYV+TADZkIr0djwsI7ffCB3Ih9lj3vvj3OC+1D7UdiNWOVo6fQoBXXmAEoU3aJys
RelIHG4Sf1SIhQNn6Ka65g6WTBj7z/25GN+wiWQYIYSp1rpMhm+gtzf/Gz0eyQXhv9VPx+2qYLEU
+w7g2Mig0/zXPZIyil5eWC3OzzLKbm7ZT/tqebXgs9rVkIKmfQOMBuYlko71yL18F2o38w0jzb5x
n00etGL35Emcwic0v+t+2pYUBMzOYDKrU9M/UqPl63Hmj97Qeb1gsiyE/Jf1Xd/qJILWf9k9rLPo
2sWt7j+6ybVw+0esy5FU/dz/ZMW2GMpRTStpKuee1gb907uEd9DqIVF1v6GMUJjonoBZy+IsHQ7v
w3eNtequOvKF4wjKKUGgNqS0HWNITffLg6tx9hma15p7k/ZKnn3d9z28LXk1v79F+ih6lQx5m9bw
qu3Te8lAQdIMMgczF/0VfEkZ1eoFvjLKMKl/V5p/HTFnhlaCa5uXs957mPursZSHxGjjEkm/NEPh
c6cGs4J7E5qkj9nNjSckf/ryO4CjHIhM7dmo7pv3OP669Xt9yExHqUg6NvaNPB9rZxnDQwVaf8f7
f/uw09WLm0a/8hx5vRJb1UJ/TUdy8FbW4zr6KiAU9yyWJf9uzRrJby5e26Dq/exHKJK6qGR+LZbn
f1/EUSxcW0FanJPtTPAZ2+orEMm15MWjRQo2yLDcMbl+xF0IvHGflK4bss0Qb8ywVbha502KohOv
Vn/S+q/ytjjvQ5q4Wb3WKN5sHzYUaQu1FwFS/gLJ8GYVAn5jwKXEwE+dIG+t95IeikkSoqp8Q32h
VZ3tmR2BHAskKyUKJhnbichj5k3RYC8BoUOwoYSdXsC0QMbybA9kzAExv8OJgoYwc2QT3YIIK1gy
E3lIGMRFNlA68wUkfT2xF4cFg1vsW0wKCEaclKlPFlBb7f65tAbkG7y8vfvJXUQUOZlhzoIcNNhJ
1y997iIOMkBWeICWS4NeE7qipxIWgTrU3vsnTo/aX4zH/N3W3CQpUUuRnYWBqPzBG/HE9oFyHg5C
NbIMVDsgENujakQJswYeJwBpDpiYkkRE+oWgOZ5rkZQEqMlP+jsOoyW6KPeoOKVITrmhO9+9PlTw
YM+EB/EfQQnxhknOkkiCb+2cgN5AiyqEnmxBgi6lZvs99FPKysd0y50ls3+1GB3oJZDPQwJXsQCZ
uPg04TC0h/rn/gPCLy74fywOqhMPdd9zLQxq4EsqYVTIg9CRAFzxMI59oH5R7asLgNBViox2LxTW
yLVnuPVFlT8stpiIwT49Ybk4oZqg0IcFzFz8adbIOwN4XVD5IFecQQMeMNMkB84iP1JUTvwv9DAX
iqP5sefNIfsAWGmBK2cP4Ygdz+Ldn3OSua6IpRL4GXCPZI/GT4ihcDakrg/27qPPEzjaJXjtxVjr
5VxDgyYtdrotbXZ3W4w5BLmRtur6FKizyY9CDH4Wlg8ba9pEmzJ0EtMsta28INGVqHCqMCFjM1eI
4+aIFAPlSCq0TWawxymOP5UCol850+vTy1bBbpjPUXaoGvYCxO1M1n4+kOHKDApxqheoAbAnMETn
10JcGN3EqqXOGF0xDpOeD7ZKYwj1uOYv1d7pWhDV7Ic1IA5v5M+EnvZ2c2QTYeIIDGD3dcnTAdY2
aEyFfKZYoPDk1MXF3MgOAjAuui10qLVMGQQy6kn8qChBcfp4dQ1xwynYbl4aM4QCQOe7//9Hmo2a
Hy51GEYOWgh0dJz0PYoFp3pACX7Sx0JqkufqfvWl76ScgSCtDcmpJZcqEMGzR7INfWPt1QO7bOVD
2/PXeI9UcIXK+6CfBzRFLYGTrTiO5EizIgg71XlWCJofcYZt2B53zuF6nxRmcv/Rf7vaa5fXn3eR
Hlo8pBhtnjk9jNE5VRFKtNC/GuHBR16jzAL1slCklczATXeMUMCK3hdfKanwn/J0BLdoG7n31P+k
do8ioKdftsdGSLv4zyKPqhRNZoHe2hjTZRtYMcSQt1eOEhXPRuv/XdMehbSNEPfiJ3/k6chjRxVB
StjE0i8ChCJ5sXcy4Idn4gv7M0YyimADmDU6ogOF3OYmvW0x9kMaQI0qwRql+OrQQju9GJZSTlIo
jCPyciD//xbEwRxQjiF/9YGi3w+8N0fauIOP7YiK25y/PzxvN4UuLJoXFMDepFXsXf5vfhYD4b8Z
eBvLDqgRQT1PqSzqH0SdYp9Zrxkc3wK8XqJbfJ0pn7XZo8Bq7/NH5VOcKN8YWc9tVhAOXP22AYYB
2S7xG96xt40I/LfCB14/MsLytZxhgEU1e0Kyo3ga4Zo3K3k122sb5frWqn9Kkz6/PQ0fVyrAZOSZ
Vc0oJCxWLcm83bL5rsq3q5cJZ/WX9HpPIYHc4BDCh69sTXV9obytZt1k7Hfj0pPb+Mm/8bRV0/d4
0dAumeGlTO5dkHH0OrlGFq3MdJlmX1Q0xH5XLCGpouua3bFYao+3o1ZbFXHHXlpl6RVOZNWdXlvh
YMRjQN+DV4RMqLRkC85SjVyueygxymuw39u9Se6eq9J/C04BdvUqUBF90Wa4+9L3FtnxFuEEep41
NEt3atyk+RlNmx81bcq0tNK3ljBqBgcKVET7D18zg1BkF7Fg1wY6pn0AGAOVoHwEUh27A1W19/nT
Jh/+vokoL6p2KQwyIgDLoIXX2UaQdi3E4uqnxxtyH5EF9N8YxBeeywapEAJDxnwJoxO0Eaci7ON1
N8R7S1hwDrRLGTWUh4pEqFDgOmgaYGWFpohDFZPHYrxCg+i4X5+1CW8soNoQzSfe4iNl2xWayxLQ
A9ytNuWEhonlUUfkTIgAjcVuuRbdE65oKVmLApml7wsOWghgheuz27ExrMYm4jZuABu/GexbiIfO
va6bSQkQuNfoINhOGGGMNQjkqOKn3tPZo3SO8KxLQZgKp8U41NgNIedGMJ+CRYEdgO2omcxyHqYw
sypPAmUDzd6CE5i7QF0B+BVvDcUhj+k2hfPp4xQye59mm+0o/h8UoIhAqdajVkDZ20/A73Gv3Yku
0bC/LpAisHQgTIQKVThVjBAJ7te1GB7rHQltnKXZYnCYj4Aqh/V4OM5oKsAiQvFdtJPBPtLLgMUv
DRxuPKNk2VIYCTXJbEQkzE/Fj3I2NgqnPQqun6PwZYm4gnEGBhmt6VIYvyAOFoZrsYhEiMv/LvkH
eQyPO3AJNl3aBqAQUABavmFbo5fC7Sbe4442DPieRh091FV1cmEzksgROFJ1CEPR0Upmx2aNsnc2
3nFWEZ7o3M5AMLZxFEFsCqDWbHZjZYLiCrUDhQVIF06iA2cVujOqncP7FxY/HoG1prBW9vDLg9x+
md/J3kv2j26nl9/tPjsT8MHubAinJdL5KV8W+vKTVIyggPV0T8guVyeTma7iaBW1R8Fao6HkQKCv
FUEiKmPyUKmRa0YgKIHwcP2NzcjoCx0d5x/Fa7tFbedTaHGEZvP/JDp8MOWsCh0r+LHITpthD0Am
2dAD2EKpIYx9RThMx2++zr3A1Kp/8X2Sl3vlYpeAnbhCqGTx91M6iSV5xCvBc0ESu8N2pjh+jxCY
QCoi80gjI5Agn1mIDTKemFzm92DC2daOXCz2dGKTd+f1COkxTlSK6VlVg6cU4YMOnZCbadkT2DVy
uHQHHFhsF/dV4dH2kTYjqG34JpnuzdOFu8GiDC1gNI9kyAzehSIsF26xCzma6Ks5/uCzREYEloT/
jgc58VnDkJo++hqhvcAjAz+hxChI3uJZQ6OHWY51xsIQJCe7hcSSQ594q1gxj8Ubuah7R5hxO3Or
YGcJD2LRsx2vRzoktPl7VL8On2fsUh08fR5MUDSfRXcPKWppM6mbPxFHinhegQoiRWOtSxSK1xVI
AkeXx7MusHluwLcQRg4ZjHXdHSmaCXUT/6rylDndn3A48Woi8UO8KinZZLw75i9rv+54zvx+yR85
O9qt5mv4NH7p6RFLYTUVC4jLLy4V5QdKC5GYG51G/yV4cPmOVLECzyrQj2UGG6Mov6ogQpEGtr/E
VcFjgA8sRUGT8Fzz/COjkfb6Mzho/vH+8dGq46dw+3KyNn9aYMwUNm+Z+xkYCtw566lbqSBV4i6I
wIE3W8NePwAu1X7vfGi0xAS0gyjj8cqJypod6HisI9h4dFYKp5QBQJzybdZCy4k28mD5gEl88mO0
xqFBtfkhDubSiQmtzCERVMv4QXjGPV2i7GZ4NQox6lHkxP25WUGCcsY6BwMlvYZVGMlYQtHCGwgP
GgCzSA5UUOJHXH2dT/0IFYeTCqSJBNc9PwceyFejShSptu8L0TiI1e8NBZkPugk4aOCH07wlcGtg
O3rCXB9YFmV2KtBtCG0qevbd5IYZHDJLliaXCUk6gaSmlNWKxFouu+1DjPsMjQ/iHr1nEg7fFrni
h7rWRPJvq989Phl8QDQiVNJDHn5gII04KkeuwvaV+bQtfLibWLQQgR6xyIYvZyKswTX8XvdRBGuS
O8NRSYqATF2FdvviWeaC4bPFAaXEvZ1KkLlft1TDMRjYLag29+GPbTt585idm+Ny9HO2fkngg2CG
u3baUyvg886TR0T9fP9homOWRno3StsCLURneuECWc5zhwEQfjWUpl2I/yHQdkfzbAnU9qFTjsuS
U1JxI9mx70fdfZFue3WH2XxnpZP89wo90TqXh99OjGvkfRfz841y8sk5zFlMss18mJ0eb0wGhXPK
GbKBjRQwDAeso563by8bnO9pX8MPlR//wcDpv8dRF/MRkQazJA7olQhde4DCUVPyGWDTvoxpDS6m
R/Lkf2L0XSdyTq6Sg67oxQKho4nl3QX1p4GmDQ3qoM9JzxM3h4eOaCvAUL7ObdrnYWvymDtPLO5X
LVIuUVMieyycpz86X/OJnPkFtJQmxD8ll5KxF4CB2bb8E0ftiJ6JJ5CzXFp9/M/+9UZsSGnz739Z
hXBp+OpiNb4WHmLtKwbF4DthW+vPNFHICI5Dqu1AFsXX4qlFz8peHGkh73ThafU+a4SQlLD8tYHs
9p1eu7kxlTt3PL3ObuKk4+ZbnsF2sqFPZkchag7QOaduQMjr3/+66BMxOBey5Hhjlon/2Qnm+FLx
asNvEXJAIxM8tmg4Ok4VCmWA6T5dc6XeB/08noiLT94Stbp/Cx8Xn0OxM21tHIJ7frWNifx1xVm9
KxkrGWTzUo3IZKji69vt5pc8Mu/zUaqyxb4WkrRu+il7M1uwSUDCG2kVQF+z/shzQ5qB8mmn12B/
V9bIf3nmZhRctjKhJE43AVKbPFe387NO2LQVGFWQ36GKrI9NxjVNNCErPO3HKlY/rrlt0A10brvg
yJVzG5uTQMW7HSUeeDo2A3wL+WqcgEF7TcKGlM2LVFSgHIkGT28Wzs8lrW+xuUCICF2tYyWEPFIu
07+x0cDn/lx9a6r/cJM+0EY3z/JL7sUacQHbNAoKi3VB1uCvDA/PdupvLfeNfViwbQh7qc44Nvgf
pa/QZD5h5B6C4wIEpxJKpaWO6kF8sMzVoYQ0HssHH5GdgEjq6Te8YXh4L/iGk+9kRA62SCyC06Ss
QCssNndsf2w6fPmDvAONZs8BVkYmouFjy0+8eIxi6D+F/GErvGXPiGYIkyGrkixnmkInEDDIBdWO
jhX0vGt9SIICgoYMqA8nhMiikpw1ydvg7HSffDAL1AGEwNHZf49Y9idbMgd6GGe2ylAoQ+kc/geJ
0WPTNPCVBZs55qKLPbYRk7His0AYeCDt+58FaVyhE8kdkYosJqH1tNHGBFoJOs19ru/rL9TAGmDW
5fYJtgiSokQT/g7Q9waKaKcpIJ2lICjFgS3CdCiKOBJnItiAys05w/kHY/yrWQQQxAcigBdIg52a
QwtwTfCLVAeNg8ZdOqsFH1t6IVghx8THWbTECxUXxDo/k2d4YSdwLMMhHwS3cu/rEKqyO5qNg2Gf
ra7TfmL63VJxc1yo6zZqZ2OErJMRsA3a0mgMZPTPnGmcalG1lzaPyRfHf2sP+yLC4xJI294dJrDw
QbW7+QqsB+45LJIoLZCdfBBF7FDcdM5SyP06+iFoBa6aGC3AaUp/6qxRJzhB+dt4Jx0vNvdsW6CJ
6tAujX1aQ34esszJVjJDFJn25H6Dmu6Md69AmVqvcTv/Opl9SIYwYViEGpUYG6Tmfj6B+zlV/x6/
LVmWLeP8QD65T8X0M2aaScmzvdf2r2nHzQFoEDQMy6VCJMbwQIYQuZcNuBZnXLUZJ3gtju/AEjQM
mp5FPsNrxEP2OkO088uRCT68YOVRjULACbH8S9Bh3BRz8g1efFxCvrpYSGpMHixx23vyRLZYFI9k
6uHqPHObUv3EgZ+THsYknSpjLpk6y3/L7ch/R1gDAsUXEhZIQs2T4xsiDIh4yp4jKau4Jwyg8BcD
lJawYpNL2P8bYoW2DaCG4Du/i0Zby6f1Ubffif5xP5HwMu3IMzirKLKC64zAZ8qinkm7t7/y9+uZ
4TVWEhKpoMhqQhFEYqOAZcGaocWoIOOMXHgAA5X1KAakdYz7cgZkefdIR+0DzWqIp8zHmRU+k8Jp
kjLpks+Vp5FdpBeuY/TIwC5vkN/Co2bhlNjTrvfB+Us9l4yiLLyv1dreE7/EiAtMWgj5Lk+XQgV9
V4b65+VZe6KK+mDIJvcnXtzhE402F8OxzPhy9158spnwWxvrS5F8B3fgHWUfgAXcsTrDg30bEmkj
AxNg2ONK4L3vKF2qNPcFPShGJ5F1EQn90n9ddWCCfN5SiO4zpFpBjjLIIIf51dd291m9KlBEYkP5
7J7sETg5XIljbw7q42EAhqvluBbS9kBLRzOkD/F30bHcoHGbWJ42oR7VoaDWz+LnZuz09gRRjxac
+BAzIQM6NaQvIg4ICFZECgRliNrM+aIDGdBUMEUNVcQHwdILLeKT4bm/QolExWUsuhjuOGnZ+qiS
eQGyIEWEgIUkQhL0LiqVR1ClLC+2O8pBkWYu6MnTnJoLxndeihy+1mcmJrvBJZqjPnI7vMK184Oz
bM7xyVWgkod2N11GoDL2LiE6QEhrrohWBed6TkuXNK/oseUsBA2EIpvoIq2LEW/MIsFIQemyvK+F
MFGDvKBssrcyDZPE/guqwE4pamqmktioWx+grQ7bBtAqN2X+5pwC/12IBkoMEQuOXGjWD/JBFEgP
aBA22BN9Lm6lxRDTlUyek3tUokUcAkqkKRs78hcTCY8sRGajn85ARsZei5ovX9HPkh+EgoVRRc6Q
mNOut0fLxtdml3+aa61BWKbF4ZOoXrHsScyVXaX2ifKqT6YDvB0sPr4YAMOhy/EjpCxM1uXxxf4V
jBB6kCCSUBz6R6H3PouGiodY0BfMgkBPxyAljkCZoxJXP+JRCGUIb6HvGQNvu48YUdaXtYj+joMq
d5qj4cEUkARrsL7KsJQRSohdifIpMBKih9Dp0VdVXuficAmf82YyPhVTdKwUE4zA/HefwM+ODqaX
LU3nsStTcYMQutiYJJ2/T9oz3MwOrwk4qlvBu19RwAjp5jWGU0JHR64vgUzPDWPY4kXNJdAJZRsY
83iTGW34TiRXmVoTi5xrdWqsB875CJlMSORZWgdSvMKsxoWGtHimL5/5EH4ePFzms8FdlLzB1dZ9
obu7MNWCKt3JEhPabyMx0O0x2ZiwGb+KO2asBL0OYoS7Z/JsyGke1s5mcK/hwx3cWN6M3A8iPt1H
NUWS9UTx35MKkc5lnS/H7Ljswbwbs42QGo1cIPfg7Z8QGzKHbfOKuqDwb4DlUJlMrxBf/Z6W5Jo5
ZfSMRnF3+gCSw746WxM9Co3Ev4bUordX7uUoT5srNOELIc9McrX5lcGt2cMuVqPjNR7C24yh2glD
ZbiSeZoHViSSyvNFnd7P9bnkjT/nwr97Y+/KfGwJmx06VD5Aw6DHzOPahvg9eQI3TKdZjMEjT/wm
MRBXRp4P+OighMew/egDTpTBx/agbpr5JdFCeTJMs/g57yKxIb6memzGxt7YE4QPUMnj7RsTOByw
1MEr/9RfEPJvVIRkcmMmQXqYO5wrekVob5Go2/upWbEnT8FywdTruVDYUgc5ym/LfrAeQZ5eIzL3
ImM/2rYMKvPy+BqrIbJfJ49r55s208pH8ynFdWyc1ZzQlGH9XJSxMnmU2ByYHXfbf6Z13CzvIQRx
u8oSjXEM9jVU/cv8u5Vi69+Ve5vb3fTq/eo2K8GHVu6COo1ZIvrqVLHhtighae0X7N7xOPwsnomo
ljL7/kuMy2vSsDdMlQnECTFWVSSn9eK56A7NQQ/Ll6NwsN5+ZCS+7IfPvQkBRcfCsOewXuSQxJyZ
rMKjcYnudNIYgBlxdGaCOCOldEJpwPSOm8J90x8xj5QpMm6dlpdIOTab5+JL6CNzhAdX+kfDPx97
5vF5cXQ6Y+yNaAcWr9kzzcZhD0LzwlTsyvMWaGI5WlbhNXhDlPNp9hacuRSUjum9QouY/MuSUTOw
kkfJr7zsUGyxLgsETUvAmxCM0La+K1Gv9xvaS+VMlqR8rOfWDmYMl/TrIGVuSzoPcCJCZgaZEl5z
eICkfSJL3Xyb3Wv4MTEv5hPlilea8ZIIpnOg9w104GhzZ5nur6ce7YSd76uY4Cn9PIAxTLBNcyDP
VIAWnmdOOKgt+wJNs24Xa/PmPgwmFDr6xQF8N39ZvoxKYE1n9oCalMHhVE6lLaHeGuF06gM+vHrO
T/mJV20POq0A49ZutI38Oj9OSL4OKm6zGM3fjLjRKb2kgtida3thHIs7Sjs9aisfQPmWjN42hRP/
v2FB00dTqqF95uwXw3hdWB8Fpek+244nvHTz91nTKveETXUrfnOYWrwtTuVfc2sQjGOBco4nEILP
P6xzTR7QfHaR+vV4Zf77G8GcKIRu4TsAPSCTgp0nB9EyTFvIZxafRHfvVEgMWJ8aG2lAOgSqpD3Q
F05Am44ReiAwoQTvvWgILa9MjM0tsk+ICxFgpbeUeosKDGrURo9C+Uh1UuO8uG3QS4aYINBfHtf0
PqoN9V/Md0SUTCjQhKATrhF6YZmFHJf27xOZlxAyC5ETKG8HJUflrPbEE17OFFxUKRsS+JA5Zi6N
mj837ROJotQDmGy9OixShVRew9OW1ODBXFSXGs00DRBQmOkiEkCA6c5HkcIxn/kIoAznzg7GrC5P
Im9cCGbnc3B5ymyyEJDViSb5XIejJ6e5ShoCKkKKEQryKc+1Z3nUOjpvKSFWvJGfa1HnjTnrN5zz
/i0QUULJiySRekd4b8gZSsqi6LkoeslF2gnYomNagJBs3YgWozkWPYDoG/QfACvUWWZU7+rjh+KX
lpn8guSsu5nPsAJ393GUU+vmUHdxBYdfb/PliAmJ63H8WA8UJ9v6lyaA9qt3fxQ77t02EicRIQke
UJfXBHVQk4aMrEXjSMoI7b3+viZSSl6UipyZ2Q0hIzI7fsH6UmM0AZBvckF7i1xWS2TQDO/lPnxG
upJp6Ofpv4Lb5d5xcTufTZOynRwaWtfgGZPJYA+RRWzXOg8BXJIhIs4ieDFC6sXgTN5jiIA+XA3F
jYIxhWlYqIjsH5MRzpSKG4Vpvg//Ru+0HahjXL6TOdNnF4YM8JlcdSYzLYMyTJp8l3ob9lebQem4
GE0X5OmWqmMSg0FMi400jkZMG2mmBHk8AtqIowTuu/kPObMKf5ygXKtN6FeGvoq4ngvSuB0PSxWY
kN7cGySuzMSe3URHB5CPMbu9hLV2AAG2qgCCScXDokYXsVbRtBAT9eFqYM8NPztBMTzfwbVh6wey
oTDv/dHt745Er3SJG0jlibS3rptyrZf/LMrT2nnT6wA9mq709aH5H9UUoUCrHO5WaOq+Ik01ZV6P
Ga5i3wVJcEvUMgHHeqCAaSf800ogGEZSRP7HpLXEWhj503IqSysSi/uJRSk6ho6kSI0GmcnVneoD
O10J67i6Z6KFeim8UWZjNFKSTJvf6+Bb+PmDtlWRQi5rhjEEse5BJXuFKRqYkCc0eQfKLtnvGdKi
M5T9FZIxa04vnJtYzsqYyZlMpM8RkFd/wANaLD0T1q1CCU8qz9jJGDNCvTTL0Gdu37Vb/tNK+vTd
rbdz1M3h22W9Q3BNXsBR++/i0S6sXw0enkmmByvtEF4HT0CCC/BuxCRo1K9AJpv3074ml7/7xyUc
ZWgdgNEWaYgZPKW43Zr/uISohK8GWAvXTVi7WyZ9YZ2poUxcAsQyZEZySNIWUGZ4C2U21d+qoiEY
aszidss+sri0aNFspfLNg8qIRxzwqDSJSPrykH9QS47n8rS/eh+LspvuyZp+ZO+qBeq8Y+ar4X1H
TvvTEsD7mT3l+Go6uhGZF7dD8I503Yiy1gZ+Gf7emqMNrsHsMYq+IR4pfpsiQMOyJBxVs3GClrJc
tSlH5AsSFX4rHg1+tr8x3WD7pnrdfj2FraKcaXpSrA32+sEmHzp6k9//9YiknNxwWWTefXCIkuvN
8wi1aD6TpplbImyWCZ8h8WAQOc7tM2jloDKd6ztkhFFdrS3MO4BF77B6Bvd1UaHs8wykBKBh70hi
pvuvPOG4VoQWDVLgvbjF3a4O+x+9cO874xHddze0Dc8YQcNolenRy4iAanjGq9rd/TwG/8U5wuev
Jl5zSbGdLIWg+La2GIkJNl2I5FSLMbg0+Y9lWizribpgjiIKlALbGzgHRkd5b5nBZQrLzI3LI3mm
XFdFEZFezFbRM9UkvJNCM3a7nws1ebZ8nq/IYe3H7D1jLjoP/8+DTIFH/IUfUFwx5b53OyN53ybd
K7lSQW4RU+SYTyaXxntmU6UmGWPFxf1M9RFbi8uIX2t9FUOY8H/bwyPRPlNEjKyZr583HqkV1T1+
M6U70hhS+MZ5nZPCZKDpR1+rOM0cZlOBbiR3swfDn+aqmz3dB5X+CHRPcoewOSthNfvSxHmh+YwY
0RpqtK+5nenxPfhcbdAt5bC1zNlz8tnflFgZnNsz0GRXx9RVLx80D1r85PQlmEalQzCCHk/MsZKd
8lyYpKmiy4LsgLbh+MzZXRyu+mf/YPg6obkGQ5IZOSVynQokplNUsR+4/ndaLNBEhMYDH2rdbTnW
R/nfa8N5GT7wF+KrMJaEiCH4KKCa0OEjY4hv76kcoXZ+2EQiMGv9VfjkCNyBceugT97HnLFpnV+S
vCPZ2s+dVIwybsMH+EvYQ13Ns9rR3H6xrf4poETAWLLLGr1CxoIWc5cpaypX5pTio91dE9X5XFgQ
lJ66UETeyaOJdcSGpvjFwFyoOTUtrJcPQMHAijMZ54g9iDVlFN/FZxjmxeXkI2tYi643D0IqT1/J
aFHv8+hLqha9zxjrJkysLm3bIq6Z3ELwD8wIwP2Ywz6bv1IMMGoE58HV0lwIKqgMQrU8bSeA7ipQ
FD/wizPb+yXO3fdZDh+xhX4LmrjdZot7dNv2WqIevthMQkO2a8BfM2oYOISwi+7pPnKroDmOl8uK
ic77b6Cs1NVr7Oir/J98kJd5Y6tQEdQYADhQkkrc4K54et+NumMG8OcafJ9O89NwHDMVECHRoo87
MIRZia0dSC8gj763H1rUBL8xg7ypUn8aeGooil/9NMZq9p8nzVXYhk8fRz9JhjjWYfSIt1SS4dgz
XaenJVd3Y8JYDhfFM3r86eGFyBKaNgB1QEzEvLQMFb2zmBj8TXm4wmrFA/YEQjrwwKzJUDqqEzXk
LzJa5xJTGE9bgNvTweu5lrCvumrCW+jUO1TTqwZ+XN4PI8T65vRPSfPImN10+yV5zQTSm1XDI2rI
E/S8xkSluF6zIGnAJWdc+t/D0IR3FB9Ml3kze9ofQChtxZ022qLuj/3fJ4+kep4nH90vpwN10fTR
gnyNfy8YNCDaxnGj+1UW9I0j00VMbn+PLujVSUvUVpm0l+SVQQDanGjPIr4ZadHl7ErKyJZQNGpT
q5l1BAJqQcPz+DEmiOXIr3e1xqWf+z+SzmxJVSwLw09kBIOA3jIPioqm042hZiqooDLr09e3T0V3
R2WfyqMim73X+qdFW6g9cbl+h7HGDlh0wcFpDhZ//HhNVI3nnBys6UhfqIj1D6jjWzhmR4H+Tfr5
MFs0/+RXr8n3uSPS+zWYkh4kEeJvwQLfjJmI8x788yH0zjjMoStG/n1eAf5EGfkajfVlZJ/KvBa8
HVKkJeoN3ZkzQrIeofYu99n00cwrqGW8U1T3AfvR03mnbNiy0GbY7WPakEdt19TLHYI8s/pDRInd
X2r9gWQdfr9DLyW+GiRnURPisXwzqnM/Yg+5+yzK4ULLJmJxcuPL0xceFglbltRBjYXZwBbyoj8f
20xRHdtj1ey+SWFMmqgqe3NhPd0a3KZxh/gw30SmslDH1hOr8LxHdkXxyYW/3Hxkjg62hOyRkxMz
/AN2DE3Z5KqbMroMpkkBNX9CbXJHhZMUgVwGKHcJvl2x21+/KD0djNb4M0YW89jrSbkqdwqB13Y5
z+DRyAQ5mMOSwe6wEA6SJLQsVG+Dc/oru9Wxc4wZqD2lyDBUQnHEnYdTsQwgHBEh3zAxTlFCkLlM
IIy2YuJrvlHnOsoYSwvUQNsJOKbn1dPgus5OD+81LX7eJHn8fXz1ZoP5FBhbD4bJShnTjULc24+f
D1hZunhMB3OBZhZ/TWTsaAiMuYwJjfIquXkaABwIARymZn13OrHtxTadHP66RUXv7CrYsmt3Wdm4
DzurE4c2cJawXQLMOlBtjELGKkLee+Ovo2GImtp+WHjm17+cAN4biKdBpW3g7wavch8/NCCkBDKT
3QIV8d6RytFHyL7LZ2qdFGLBb/wb9t7OL7z0T49vqGHN50kgHB1bg8aT3/kV4nzsIlBxdQDyS1G5
vB+RlAE2g11VR8m5xtrsS7zX18V5fwGTOx481KHLVR0MztgS0NNhyPaU+WEC7KdZP9wbK0025JC+
kxHCW+pzoteDfsLMrzm0QXTF8X4IUbolma+s8dTNbiR3fekKlKMI1qvgrS0sHBhR/ZFXg6ullJ/C
3c3cJvfjqLzS3e8nOkg3XAfCTbZtlSmBOZziExFk5ss284VxCigMjAClAuQAo0fYK0YAygH5pCD+
7EqM8dUYqwvQKfkfMSXqhxIcA2Lv3HxAAQGV3swj4xIZW+99It257ApfDbExRu/ZA7/Ew6+CMgFG
+x7lCwjaZBx2+N/tt0s5bbfxC4Aj1CNpcp9nq8FUciW7CEduyZySbnVL6OtRroZaKFsJBRHsjiBD
z5y1ro5nitDj3L7PoXor87zr8V59uEJh08OIQkdRrz/4UedKdGcePSMQf1mCAtdEqbx6bj7YFlhO
HK3CnofiXbjw7kCgnPEXHaxtEBAM5uaBzESnPh5F6UIR34Pd0bUDLMqtb8wB36oZZBoTWIabYSSv
68UtNBij8Us1B0EordXWLHVnjGEN0xuHU3BYI/ZDBZH0S269NqnnT5S6hCckNHtDLNx+Ob+yuith
IAJYYhXwe+i1VXCa267YoZFkpqLPb9PtFTuE3PMm1lwWgoQ0mZQzHAAgQQ/o5dvvNeID1Ct9zUu+
OX2/8ND6+sC3RKwCosVdMR+FBFdgncT8WkAuC/pYWj9+h+vu+GRjRKsBe5DItlCfaq6y5qf4Gn2O
iiOt38lge/dVtyGAF1oh5g3xg0K8gfkSyjX5iAWeiM8uViaQFFIBMQVtS3iBdUc+iXaA7IL4O2nQ
NvMGNfZbodkqQeAchuVl1o2Hgn7mdy/e/eBh9Of/7vULLw+pSyygJdz/ZK+BcPDsEaxglf/8jJMP
Pk6Cf1DGrO/JwcMNtIIAOgp/7/sI/swrlgFPK/KmMI9H4QGSUXazhMkz/M1qnc5vsBh8TvLFeObZ
MreqK1R2YTrPEuNcTjB4NA5ZGCGZHAtitmrCJ24BMqDJJ0yZxMPUAMZH/Ko7YZLZo/wTAjuBaj9I
hICZeSFRUX6gbGKDjInBlsoXga2D5BzMqGAoGmxAb8lDH2yUUg/7wGuJVCUPGb6Junz+zn39HbO+
6KG6sTUe8DyVsy9UC+7cTGJsTMAho2EhQ+xTznJlNhrZGNHaVdlaneI9VPaHR0AEYM8DuzMOP0OY
n9pB9v/BhGYpNLYju6vd8chvFI8vAeG4JoS9wuNV8Havp2i1YPDvwaAO7w+/+HJwZsc7mONNnn9g
EXLy+86EZbWwiIqHGpvNU+bLpIW9bgcgqc79Dr/ROO3QGc+yeDzLj/jOeHSJBF1/pbgkTo93hh0R
V2WYoyx8jiIZiLREMU0MaUW2akIG9MeGvEJjlkV3Y1lqk7Jl0o/5uNoahOIoIbSW/DzSJNGZSS7z
lFXYQrapNBoMZsX9mA8XVAGgKGi79a+jA6080EmFz6dX8Oa1O0jttOfYY+m8MNcjLPu6rNucd22G
q/+RW/qx5h6IhLUj/wr8lUDF3UjMd+yjjiF/NxK4ihOawxbUDD0RRhZhZwdPNGlgP366BtAYX6eH
5055T/PPsnekyv8esMU3VIWYWZzDOQfCJGgF1q/wRmPBJ1wGLKkJdLPfq+x0D5D5jlXJgBE8FlF+
oryrIvlXpdjD7MVBOEDHZKb7nt7p7g4uNx6ChzsuPHY3xWXfZJIHIDoBRuzi4ZXwEw/zg4QYGGiE
kxk7eB6d54X/metSBKiRH3y83fqkltmH0ef2UTF25QItO2Jq2qrOzKbYfZ5DO91IBExyISBmrgKj
jSdvqQTFRu8s5uygC1MjYwPkzdJjDT9+M4CvbRU/5p/LJ3f+NWw0T8DdNk2QvOk30KxToqt+3lMh
KstCDWgGq+ZbMOz/m1P3WK0LUp7/aYHjHMXqmdHYcPPuVREzztXoHkGJGSa4pbDwk6yzqA/ijGcT
p8ztJ/SLP+Vy7A64/zcb3wcFRR6JOooy79YF7zoa79IfSFz5ZUq4SncMFH5eCl5B9lpX8mClBlQz
lICIDsQgKjxnhHBorm7YyAOhSd8H54XqhQlSw0ii4sg8Fa0P81kwftM9ilRAVTvdc0eCw7W+DwL8
zPEZPXq3fq0gCWYGDHV7wiQ8cvUAuSMw89NPmQXwdpprMPp4OQ5/U+PsbRbK/DVyPzRviHSTGzUv
ZA5TsSgbZ4wmYKRD/sOsBKIKOlJzozpCXjdqhaYCbxUOZZJUR5Y6v9BR5xGDcQeR8QuNd2Z61RTq
FZEWe91rp5E0wBhD8qdRLHFI4eykJOkQEv8YtlEkl4ND6K0WVKeBfScVCM0sXyDKjKvJdLIpTSVa
Lcmjy6pC+XcUP6ajzG1RpKI5+APV4M/nkHk2BWq3yV4+axbUMaDN4aw3SB+1JQP20CvvdrekZsh5
ykLNefmV4aDRpNYvKlfnsfa7GRRaAG7wOURfPpINGz9ya6QCSPUoQ684f0h2nLMHMiGY00N/Rgy1
SI/9Z4O6G/gLnB6w8I3LJXeo9angn9VZurALyJNnaPAJp83+iVCMQ6u3xzP2OeIeKv4WiZqj8MO8
c1Rf2OaRuaCOcWSbqqzAyQKkMBDnxhKFpEiL4wS/4N5Rt4jhWFkLvh9medxGgehOuUAV99m/FUuQ
E8PohWM6LFAa8QFNPPKQ9jAyTiY56Y6Tkm62t8WY5TX77DBUG4K8qC2g6sKnIyU9zCOj7myDE2wY
dogaUNrkyP2fciCntvQxn+t2EH5oP4cu01kO+8OiDJpYX7/cE3Y8pEt87YlON5cyXZ4W7Z96OLxe
TUCe4hpxEeA8Ne7n79hrGQOMZ+MalZpTrCRMwHxGES32qCieS1vRJfv5/pPKX6k/Xh8gIwFeg3d1
M42CKWkVacM0gqccbWeueJ81uzFWaDmziwxo/uuSzFq0VlZaDE5X2tOjXjHCAl/OENmw+ia208Si
jMCySgjONVqPc5XjQcrDkuqN7CoUdknfej2sDPVxS4i6p3N41X4jB+DzbWtKBXNmY3FwHMcyqchx
zfNZrtsDUDQWbD8brtJrhIfVUOyW6Wc8aA8/f0XKPXh9ohqbFlLY4xgUlY0CGc2/w5g1xA0fae5r
5AsQUPGGhce+QYvIZT6asEclWXH2unUVcC/lxqqJkcGggA5tZI0MG/Me5/kQM4JEw2nn9+BduZih
qoEDRFenzpWYiMOxVCf3dNo9o4oBfJWP74l+U90eENqyLg7mPbOeR7rVlBao8FjooElfYrbYIVOG
nDosoebCS4GtKXWCC8x4L56M8zuqqGUo2cfe4OqU0O5p5WeUTVQZqE5eUAo09jTUVl/a44E77DD3
O9WaTgVfMY8IQWT7w5OO97oBlgVlBm2GO7Eu9muROourS//nvolxBOboKPIZLIG/3qS3FGNlfrPZ
OwI3DhX2TYH5EC5sN6eRQ7J3iN4vYEAu8wdkdC7iN4STWSQ8jPFOoj9Q2Mc/nAc8e+hLEWEBuoOG
DDnQYVupFUc0pv0spff8ZbchtABRwtsyaJETCD3vS2C94jRHuNtpnoAFXFK+bn5hyZwy8b2AxrmP
IAODXyv7982qOTAnciDOb8li1AGH2AIxvXPnHs6Yr1TE/bm76ADWv28q5y8d4FUkOMMxjZkI5jE9
DcsIEu4HEVo39/EK8wUaTec1SRW02/sTHYIPsUFQFp3ZBmE0qiHDxbXRuzXiF/LPEDSOLqkeyPo/
LRqULw8v7kY8PPPOaVILbFF32mUzIhrmjtmOjJYTfdGE6S0ZscjOYcKgiHSZhYN47AxXzBdHjbAT
Bl3B7CLVWvfWyyHoQiN9ljQpxlbUeCmZCWoLzaGfMxZPTJjkEyJTsgMUWAy8vVkKnKw2zRg1hI5G
s3o6fArcUCM4a/+NKYGTV0RM3PIdpL66fs4lt6RgJzfIO0sdNK2ccEM2lUc6FZKo3p2R54JAC6uB
/Z5TIfBZhAKYceEkYkHIQmKj/WdQKVOfzeMhQsHBq/C1sZq4bqhpJfggFctK+1gvOKS3nU2FBoJ4
zJC5DZyEULUlfilCy2hQtq81mWPWcCI75Gsihh44cKMpW/IB1W3LX2Rft56wnczjDBDDunxJL0vB
zIBOjw9YwODONNGDh18PeWT1J167utpkEJMYcAuvM6UI4Kkj6TAlN2p5cOVYt/9QobEPA+B7toht
EcTkG6IbDsxukzYuraudb4w5nQJo3WtNYT0iYaj03lygidjE1c/SWUgLmXJL1SRuJKmZsLmhfi4u
X0SsjFvn22/Nye7Bx8jdq1WgQ04qKj3NVF9WsyV+daebHSShA3cQksiBedatw9FETooTUHOPbnlF
wh0KP/R+OeOSRWwaCWEIrmfvLTe5sjtSQoIzk7fg8M1bfEeHaQ8rv3Xg6icPc1I7BN8grGmoYx9W
kTtdY3aNg6C5q3GGeuPk+9hWzwnIIT2Wclu/x7wJJkK8EwVJ4sglOCoqOBRo98q9By13ChZc+zop
w99oIFghhPWgQJvdCVtykNNUiMlHU6m2VLQphfhhgJibh1tUKW08dOVLY2temtznj8o8HGaD7kdG
zbaF3MAfYBneSJhLCOpn1qU7Ziwn+X7kHo2szzAZ/vt5iIfkMM1qRx2BoNpFovIMJTVKax0sRQZ2
u7p3xoIVlpK8bI4+B94Jpg5ZPSo+mnOri8uArn+hLZvLAc36NW7dLzmTH6I+99kFKJGKg8Gytnom
Mt1Jf5E2s4sv8LJ6XSjm51EKiH2Jg9QMciuZCa/UIr5EPovZfE1hpuppxwYKQfCy6kUdd0v5h2Vg
Ll9/JRruDLVxeEuy1XM+3FaKeRijuSAPpz5KLhfm3QOoRzaRD3eAB86CDs5Bgb4OgJn/mTwBzMu4
Z7h4GY9Dio1gFAElOoWDGgniNyx+0nAQCEwKQR6jJfpLNwHdjiS3Iz1uHI5DzXra4zCbS4jyrnMj
PJxH2wcDvA+zxtVQ9MGWzxX3Pj88XO1j0l9lij1e6BiTj6ynGkCWxLnLpxJS2NESNpaq+Q5JBTbv
6LPhrDsDbRtISFRPXSjYXK92iXpPI+ZC2b2iD3wm0n/yAGj/CVuCiwYuYy4GriE1phYlMKEPx/tY
vQy3R9I/dDRAMdCvh35taF4eoJJCQfmlAoxBp0HosSm5N/OHNEIRGcjHaUMWPHm0ze52UkmZekQY
Stg+WHduGb020lwJpJnGbvJle0HvcYRWdvmf3ZGvZIQNsF4156SfP46G94gFB7+7zh8IbNbqglg8
JpffrQ0Ukdus8t8hjigtVLZoTfhOi6RTbOPCjRsSEQU1zgb2Ie3GLI7MltbZ+cS3mz49GZ2lPG33
jEt+xZql+xRDRwSRseKOzBDdHmgvRD8I7PLpIscOqqBbttNmhgTbfe7KpJqwHaYYazXFQQXHyf1B
Q0RvarcioYnvGUEzciB2dvLUJoYnIb6jxBTxS/4ourtCEjmYD3Y3BKCbiiD1yjqUnvLytaH5pNgm
qqngfZvWYtza9+kNLtpaQt6FGHBeJLcEOf1hKyPjwzxU2je6rYdfk3mnhHI9Qb+g98vxQiwDeQF9
Ls1YDSW1MnvbQu3sPGB9X+daeJ3fYoMnT5rSypcAI9dpHuSKOaAAGTpQYR/VmvCPK7rDj9XQ8R/r
ywvhzyhoGqs0bOV8O4KpAgE4EJcw/Ns3yXQfl5butm6RD3TgAt+FtOx2UiC9GSeh1JaxzxqSlsyi
5Nt5HRxlyTXqtrbXGPHYMaGdaveMUkQt4tLh0MJZWAqs4Tr2+LAtbTsTGfF9IfXOPf4tP7wNnx9g
55H3betLRxYm1OmV1WNgXeyjQxlkK7HQnhqWbUcL1ff6HXwxocCbC0LQKE2+E2TFMUMGg/ojRmLm
E3QPNXraGanSyBhlDwJJP+ep8+ZMD2unJG6SpEw0H8RmPipX/vy7yeMFJDVcC9Oupe3jOFiwp7wI
Orwy/6c4vnTzOlfDqvLvQnp7+LgsWAEyc2OAVarU4XraC/omw+Y3ePyLdWP/+zN+ri81JMMaEQa8
1zkdcVrLuHCBzh2pi0Q259uuzleu37pJngRLh4N+3hkTNEb8986NNrUT4B7zgcXQBqToPOXC55Uj
fGLktIZyJGC5qB7f5nUlX7J56ufzzxB51ifoZmxpW1SqIjCum/DxZ5o3nl450y8M+wveOpGCsscO
DfcgBkYNSBcQPZgo81Du8X4iTaVYypGodxkvfydWVrc6WnD8RYTIDaLH077dNwagFEwX233CnYRh
xm4jzFmo4v3viUgwKoRQJKxl5MLJEdpCpOdjt1lA1/j1rFSsL0o+NJDiXUBq+DX7sZQ3qv8M4SqO
pIz8CnH654fQlLv9xQHTomtwjYNF/AatomPE2Q9ldHnKsL2g+q+BMm0tRhyKDnED+93YiHLUAVU4
sSdgnIfwmYDqimYXBIoKBTsD3yMP3niKQ4IGmT8ryClZPNDtlb7hJFOG5da2CrKLkRw9hpVNUXhd
sYaddyr5xX+c+PPkytjE3ZM5brhNSnIGR7PDjJXH4KP5m+V7i3tQTWvww25fHJxeCXS7x3HmJ/2J
jyGRep/OUL+ibpgSQOPjWpNPFByYeUlFPSFPYzDR6zQkw6TG4zAhGSscnbNxkBrREFu/d1gOQJDw
eBH0KUSJG7G5iZl2dNjMtRziFs9/DrsxsMlAjBQbZpGaB+zUXn1fyachOl1MB8x1k5ndGlwxe2FK
EepE2a8Z4nf6rmj5P2tQCB10nXaTBntaEgn/psjCpPAz5jZI5Elm2KZqh8OwXL+xjgnbVk0AZYEV
h9FBG2Gix2DOSvkDlnOhBI7AaF8VyxrW6y16LBsQCOMAlXMiLvgVfYfRt0xuiC5UE3BxwNDIhhRU
9ORn+e7Wbgdajy3r1ViwbONlRf1zmNFLwkN/Qpkg0SH6AOYQ0zM8o1RPJBQFBPcuD0cFAmsoytrg
vUGo3jHMuUDWhivSab/hz41Qks/0AMpn5e6NtKtqM5hgzBwRQGfqhjkurGqjx8jx508jvBSLt2I1
yzIZTm5j5OSX3zW9lLKe5gB6LRnY/HA3/ccP8wzTv9u0AvAxUeFbUKCp10BcfmfR9DSyHyfQA9yZ
T4syGvnVOl8zMwqWFp31orCQRJlLOtrGV+eQs4Aua1K23df0Pqs9VUyCApstQz4Fg1tri/YHEZ0n
TAvoGcA/CTtCL3qhwSaH5csGHDI4iXyKJznPbOKa89CTF2XNff+sXNq41AEhC0dglBwJ0YsSCShP
/pV3NaOcIUgLq8FQjTXf0T/W8+uLznUIwwHGQOeK5y6EAPJxN2IEPXjNsVpDXNIdBI/fK4DV+b2+
r98Owm0ikRNOS1C4JhhLvgzjC1qAu81/N6g/UVHP+v/lGcKcQsFqriORZIANBSFwSTIQ8jrzg/a+
Rcc+CEqrXSA6Yq1heOASfR4zR8ID0oQP67ZQf/4FapqY2Mgk0I9CrwdldewnhJCQmAVa8aUAtWoi
4eWt7lUcgWOw3Yn+gRZKcTOs0Z7AhgmqCA7YawN8MdRqHARVa3LOnF/+F4auXA2B0Njvl0NGNDkq
qenYDoAintBRr8lzjZ4CdZLIWHv6oxiUQp0PiE+22/2ls+jSuNJb+KQ40hZfq4R2JW/a6zYaYZOf
C4jV82jA6VgcueH7TQfHeqf394SIZbzUSZEVblS0PIRMolUVMlpfOVhInsD0ehROIplJCYGqvy8T
aJM2gbcfzwXD2YN56jF/jjUjYUIwr+G9xidVxLghhllk3Lrv7I1N3Q9ftMHzq7eJP6bucBVEiwQ9
zNZsYH3m4PtJctoybps0fYRO5GkydwmBGplAQiBOXojYRsRQ2NxbATiAVwDHAScIxk8Jr7wRaiDW
5ewWDBdRD6n2CckU3H4OGAoQUDIkZ5ZOKgeho7U27LX42+wq2LCE6+jD+kUKyHHSu62riVHhI4/g
BoYmek9yF3iQmPzOE3tYwGW65eR+PCEiAdjGpsjjiJYdHgYHLyfazN1H0e8Sy8wc/u4O8F4SA3RD
SZAtG2D/X0QD5nr6QTToSGF+LCevgGwPtjXyIXTSX/bERzCqCnLCbSefNXJOMKL9v5Qe4DQ4bBIR
yIC20DagkXJOM1kyV0TB8L2N4T4VK/oFfWaMrdBacfNoX2d5jH8Za6rilfh+CevhUpk6dWLcO48I
Z8HdGzuUVmfjbqpTdaqhab+AC7S3kDm8nBzLCjffXvGkxfeX0Q0M7EYdhlaNZ4y4wkilt/sus80/
57EQkQgkSHdEas869TQytRKRjGoTynUiHOnmqea6wOIlXV4tIk6SdsQuPTtlixWY6krf9UxW5Bof
2IwAXngMRd94ykwxzBJc83TFZiZCXq4J5h5k/qmbWwanWu/PdYbCCAQaYI0h40wiAy+/BSK/Y7wU
qZspiv7W6gElF4O9hO8YoeT5Rf5+IlsadS//wM8apOsrevxgACwDjGuWrODJnIkYxEDNnUd8n/fr
OBzbP/qsc40pNmRlmx6purxctTADtCwWtMAjEfIM5PMDAsNXFT0O1m0Dd/BEwIyr704mJHraj41U
AdtkghMAnTWEGAyfpS4yS5KQXiAXY5IbkrY4u1AJopdGd3ZAJ2/YFHp8TV+XblojaMTRcdUBcxbn
dPKyUQu6T59AThQM+zRQGRT1Bc9YQOaD4ezVgXugWXq4sEfFJG0x97X2aQ8ED0VZxdyU9VL3Q79D
C3OFme7P37MwiPOfuCCUQ8YufeKhEBsu+yjrSIx3+BBbR1ru5oqndMh4BjAiujf8n+x5xp6AWTPM
7GU8uRN7AVlHkYQ4cvsMxnBkuBIE61awFwUgU6vrD7nic2qCAaJ4lOQ3jzS+fqNjJ8FM3lul+5qg
P3mvCSACJUUHxXcKwAdZMcahxhueHm5ZmM/Fm1B9ss1RbjlPSM2rW9EXHhVVXCoDMfh7A8xlUCCd
FMCqDTnGpbkmzaXqfJPjdvR7G3i3rYwUyCLqtV9CLZa7usR3MtZn5NamqjMkHMrH4vsSUVxpE3So
uvBr9863XnyhEQQdgwVX9UV02B2PY8/TrCcQFp/NGMcEsbv5G6lkWAMxp9Dv79WH3TPj+b8eGetF
fyYUOdv3HSGHOilnWT9NASDvtiYth0B2DwcZP36Au+RoI4F9+91PsWw1j/ief5Cl0AZRTP+gPxfp
Nm1wm0sOeuMpiuBKDF+5rTi72M6PhERxymdxHjeQTaTfoP0WUDPsEAJf3KQQa5G2+LhIa2lNkWL8
yFw5xOUCmI3Z6Cgvkvf8icRGiR5376Fv6jR8LGpvyPBLsofJQ1YDPXmUQ3MwQMqgIEhufKNwr2pu
1rsPnwvt415e9tsa1Lllu8Y9O9FeCw1EF8lsb0Y3ZOkGR1n3tLUVERk7vKGOBjsw4bAI5JDkgMkr
5CSPbxA5cfW7o+1ucYoc89XgUsS0dQT02Y99iceTlL1k5GZnaYI68rl6OMom3WNyAaWUj/kvgmdu
KgdzATQ0YkYhNQeTGeC58LVJmy56bpCNwf/xEdShnW0GPlN+oRR++sP6Cj05U3zg5u73Woiiq4yr
Fj7FrhWPrAOZRh3AMbXL4/vr0mCmSS35tJXtul4ryKBVonGZwdqur+BgcDQlxhyyxJLH8Q2J9zHF
aAeBpAwWcvjCu4RBo5kLmBiw73t54S6l9V/jalDYFP4XtrI1A7JmuzbO3BFSQpdE2+nNqWa5C+pW
miq6JewBYe9U4KFsafbuiCgRRZwjUCNUcxiASusHrLRF4nW1hr7upr7iys6/itgEkLnFkhiSAdZp
hHU8UicpJSRxTlc7jfgGuSug4x+qr3ymdWbjg03t7h92NyMQbtKbc8feTB3AATKmHlG8YqLglL5N
usVjKxlWEw780l1DM+4a8zYdxjrzMvSpshj48nJIzO0I5W0TyktyfXcpvDv3A9qJUG2ixBh2xDEb
XA683yDSp0MPPs0WHEYa6FPKCA+C5bkuKfAObJ79WZ5VIavr+5uiJbJh8Ll+mPn8wjnIcSR2SczU
/nBPCsDqd2D/srfQCghqhTkuJX1WSDIaipoBR9kjqHLms/J3BLdfuoc/pIlmFWn2d6nOBD2u/X68
JtQZgIXkcirKt21PZUozZN9Lc41o5WLMrjE7AqOBMBUTrwDi+iDPeLSQkILGI68n5MSRt1kMI8ZE
SAUVHtAows7BEvJN3qIj5/9dbise7u5SIjZYkG5FVkU6eZNSka6yo0T+2PeXwchM3snjAdMqpPB9
EU71jnhnyWlXYrzjfYEl84O4036CR5Ye7ekCyQihpyKXgtlH+2JZ4C95IeQiHougotStT8w/Il4V
hnmp4XcGR+jwzvEiWPmv1pjssHYmpGyTz9PRUYIZAHKuPBkT6YYxdPNEnUJkDjFE7azc8TwuED/5
/IGCJwbsl9MIMY3uPuZ9oKuCTSaXgpqCSwWPFsLQ5gjcti0nNDaDGTzdlShC5HIxpuDJgTVX26Mp
FWQofvfrwgBSopDgiBoNHk0hXuwey2662iIIfsHrM1rowdFIbEAWqwwQiusgS3KYVvAdw+dC2DQp
WRmrcV8Mqd4ewWFRwHjnVCqqOFoXr8n1yK18rkUehwZpiFgaSANoLb5P1Yh+e0OKHd8hgT8Eqg3/
WF7hEC0XCAopUA8xxwuRKdhgksUoXR6ByKHG7vAxIzGm4+uSe8htIzzkQRBEGYiMi96vmO9GlyPk
ZXa5QurGilBY19RxRKu+jyTceCwvlBJRij263r2ZP0OcSQCeQ/Hx8YZxP2cO7MJYvpCUnjmvEiJT
2JTRxA5jvBN59OpMhYtKpzxBhx+ekIkx4cc3hnstoKdoVajPjKeNkFy2FbwTLsjLCEQPEQeSanz7
VMt8OcTaBMgnBG+q8tuY7SkgNVdNbdR++oXGj04g5Ve4q9JlsHxMRtMcxvGHLDJO2A5hAFJhuwkj
rFkIFjXygKQ3AmvpQnXNAUy/RuVIotEZtOGfyp9A3dCYDTh3Zv1s5BiTp/NkKQigmBaVb1m8DsF5
mL8YQiH6KNx7mJwAs1p2eRISSASU/u5Rv1LWImDx+EbbxWOYr3n0yTYlOGYCkZ3cE968mMhwI4xB
4GnlYcuJEWouH2t9+VHcUGRf6gz56nGdUfNxnWvG6Za4ZHQWLDk/EBhX+4sTjkQmEaMhSEkAJ1Oa
QzvMUzG3EYcAV/h0GBEmKurUnsETP6cQaNZEh7McxESIkNikuXnyJQD2QL8AFUUIoLiyP/ZvH+mK
S4hGgiXQFBSrah/m+Y+IYknIMJamp2eCiRkRkg3qTG24IrJEfIqhyZK9zWGc/RZppEJ9i24FwTF9
mGBUo8y1xaROGZMssjaKK9F6Bi/WMSIa2ijRiq4ya5OD8QwvQ0SXI8IybgHtCJJpnUh47Swklxps
ZYgWxHCHRxH8lP7TqTKjiv1YCJVFY1J5n58xMGaDzX5AR7Rd85CSagmoSaY21s4KheVpJaaG9PQa
xJOY24slO2igzDVnsz3NIiw7cL5jyGhPw04tXvpAaqNLyrMYV3n/OX0uOQLQU+6veGfntF83fO0i
kUqcAuUK64ul7yEQHIPsj7cj+lg8RcFM5BqKPkbIoaRQjF0jTO2yvnx4HER8MXAJo95AA9im2In+
GVO2rf0rsi0K67dBmfB/CyTyhIRXKnP2J8Mkkx6vPd8JWlHzMb1yjgxmLwpBkdt4EhzfnqaSiAiH
3qZmbuEKqWKszvZfJiF+g68vJ+cNuPMqZxRm5TEAUj2dyAV5TUbeVOR4shjZYTcSgynEFBTGuFnS
3JPDDUJ1Z/W0AvLmZyKacWwjqtDpsjOfJ5DVxvMVkQpmzthDbGPZE+oADul+wFiem9Z+7cZuYSeM
c1/SOvRYlXjE4FgHMXHwH5f4LbRo5plBaq2TkAr+hLyZQIVrHrNFyFjsfQR+LmO9QcDYiwgPBZUZ
UsDzPRO3IlYXKlswNWtOwwZuO8H6Trb+197yVB0Va1vafcFdIO2P3LE/RM8Yk1gYqc00Z5cjffvw
9AQC0QPNAQSiLQ0aYO1R0M0FXAy/YcneiFk4HIo8SblHkwFnypBjpt6Qmeq8o6HXbhU2DI6yaXF6
Q7AR0kNFO1OCLEC43lp3In2aI+EHDCQ5kE92ZZUJE2jmiCcKFz602QiihMB1p2IpsOOrBFc/eBI1
kd6BfOzrN8DVDPhAP/Dy0ZoFRqjtblAk4zulZI8P8klBeZ3cA2O6qRhmSTYjH/QaGqC3raUl5L4k
jUdDY0LeIgQYWO2KoRQ7JFWAqe5ziqgAw4DmZqhJaGwJXUeacVsh0CABRsZLn85kbiXGHFy5qZjE
m86Qlm0/1IuG9cfAIHZqEsCdAY/zjeGzWIEdpmxwmdfpFQWaju+SXdsXc8KYK9YGhXhXlf4fFBtV
LJB7vxnH4s14eYz3hJZynIoOke5a+SV0dtEJ/ec4UTpgl9emAe5urXfFJd7i9y8cj1Ut8wBA1W+9
MczzMGpmJaA53l5HeNk/PoZ3oHiK8ShWIrxEUKAlpvWbP/J33bZOYaNex8qupl+/WhyYcdc7dfzh
sYBGHpPOGChnbQrtUkSQLrg79GiwEN8+r42oiqvLJhAmjmhqeZcGg50hUgKW6GsnJPLl09qv2R+4
JSPWVsssRtoA4ApfWeI2pOMWpofntnMbEjse0UaB8EE7mx7f29txvKjJazr8QsGxCkYBqVhrSn5A
ebonUkXoLPRZBaWdrcAsBwFuw0Bd4NFfkzdDHpCIelrlKxKXoLKQOAwW5HVnjkY7w6gnPdA88jKS
/I/MLWYyYSGmjQ55fzS9jNmZiggjdg/y2cUgCxw8QvFvN9A9hvueCpHN/sseyTmnsGW8JCidg60d
SBN9WrM9eB9bMLEcPItPi+mDERZ10FAKOmw7ogYTsMSpY+QU/KGJYK7GKXBNtlc3QqhP3hjNbgDh
S0NRiFgPMTfAgm7c8IRZK9JdKSSo3DkN4NRffpI7jTfbRsDqbAp4Y8XcQg6+2R9zx1ZMsJXB0ERE
MxZt89whGUCBwmelOzPNwWJO98YrHfySyY5I3kHCdP4tRJUqQGC+joQcerHBf+1ZcnaG2y/0EKww
gYJkbpiBwWKAIeHWZlBZGRuwOMXxhVMv0Sow9oj8ezEWgEFcBMJx58Ww5JWQ6PRoWwTI+zd3QiSJ
/MmQS4U0omA59TaVzmDZ8ny9zdkMGRHCHkHWCz71P47Oa0l1JGujT6QIOWRuERIS3hZQNwRQB3mH
QIan75UdPb+ZmWOqCilz788yDUyvi54gC8pkWu5gnlznM4AlLUVlh2gULfh2N+YWNYlL3gJkNucP
33nQ8Hsp3RCl1Ut9BkPJLY1gD5nqi9FBnMA/4eQPe1S4Up9iaD4zsDBRgKLzsItswciDGwNRwexA
oiPffnXfJR4xGvr4cvtswKIB8ag3hMZEX/QJWJS9EEApG98syHpScdzjM3NmlugdXNE+2DNUhs5i
wSFk81T9eyxuBJayyg7jo+J8nyJN5zWN3GzKHZu5aPac/Z492Mn8r8sA9TgJ7RYpazV5Ifyxr7HI
ahLphzHBj28g2TelzPxUSGEs+Cg4kMj90ClN1GY5YiyiM1C4jmdEQZH1zSm7OIo5lyODj+hz6H/s
7QXzkrMQH496kH7k4OvMntsEfW7tznsAYQIjlX0JHlc41FJ+RDCiOWuhseEbTZ63Bsl15BF3hjKO
PIsVAoL/yzYuSPU4c80lYlMqIq9j7Ued6ItZB+UBq+UchbSFF7aAiXCSm/rgSLqNpi8OluSZPD/w
Jn8ovdXguxMKYO5Vg6OfdCqqxprNl9OQx8zR9x1eiSWROMVY/hNI5mhXsN2dyHpxdc4hTCMPZdvP
OtbkpXgwpa25jTfGeeRczypQ0uev2vWryBe3j7Z6zzmZ42PGD30Ws2OLdBjeKApCG9ZaIdRgoY3B
z19IHKnDESMkrwsamRkykyV3OMIN41wv0D3oIsoQxp2kSQTpK/1cB8mqffKZYNddQJI21O6xeQXQ
SZev264iqGKRsbVC5TWx+OWchIfrmufAQ0EQvJ8ZRNb2iuYJ1YSBoG0RTmss/yxznKS85NhsxJjA
zThnQTm8ydarsP4jtLB/0d/xYSA6WFBuhEyIiK/TcM4XF/QA5NoB03Df15MYomPyFiwyTTjf7fCg
Z3U2yqZcDa2LqknYE1fCxSbEM+mBbwYlOPmZgXrpCUAtUW+M7Tu7+PHt225Bk3HNHUSoMLK189VH
pQBsLs4oEjwIm7j+hrfrNl+hJeYQXSlr2Lx+c+U4fZbCPi9BKRLXtSuC+qdd5CsU5B7oCIuxDpyv
zljEKGP9Ye80ZsOTeIANYwLnsvWMfU6qhUz8AjUMvFhLMc4OK3OO6ZbfIyj3fh7hKkQayNBtkScq
rWS8xOi+3hO8vEWNy0dkiw/Hniby1uV6Wki/iAFB38HdWPXWCa8nyJjH0oi0CvlJ/ZD3JsBfJISg
6kXVRD9BeVSYGcwz88+KM2X+4gMDH+Y+m0ZPmzMZRy3SFCxbXsTyQX+zjLV0cPHFWVNl/3rEP1e2
whm4EtUWNnsJvjq+/4vN/HRFSlfOO2aaUzQt0OEBTpY3kJeCGoEbyMGDVmdrC65Ex8V+2I3+riiv
ID/lscJrvrL/zD+brIfxvMNemGCQH8fMBQccEhHnPRWxT32LmyHU0d69lEkBtCS20oReeF4BiB3I
MxISzuHqV+QhkqiwTNVxvPhcoI3Jzt2858bFxJTKwn2XQtGG8yJhawdztU3QlcXz6qKDOpEa9tuv
xZcUrq8u67kZKBe+Gvy+xm6E9vGiJdPi+Kz3MmE+xu7L+XH/tv51R46YhB/DBAn1k9+WIfxY/Rbb
htCRDzK7/IKsU0csELz/V41yU3O3VJtXE7C0NuRgiL0XoLlUpuVTncaRIyNha+Y6rZxb+1KfECvi
l2LX9dXZi3ZknrBjunz5n4tdugnfDxMpG3U/ayt3aH1ZJ2kVc/m4a12+6/DfVfG4++ydnLDhZRxy
GCJXKncpfDTTEtGpyEgIP2QYVtyc+KYU7tvp0cmRmNU75b+4c3tpzn9Dig2hNg2qbrZjAKzRJByR
1/YFWCF0lMxReCfhvtCAIQGDFjFLP7fqM5z/v7MiZnsR4vhFQC6mCrEz2NyMvUeQCIw1rc8cAfST
vtyFMRFKF4t/b28TFFwSdKEqjEUaOJdBQ4XsJmfR+U6UBxNcR8/Si3eaI7/3yyMhEjBi3N5P3lew
CvgmN3KJmTiKqQt6+JwwaOQLBkIG+UbsmTOYRebuzeEzuUS3FqmU/cvVeutnu/oHh+QBEvzKCk7e
rNMsyFNbhpiJSaRC8sM046P1H3kmrc3vGQo4Hk0FfTj4q6dfyFyPxw/9sgOt2ceY8j5IS5h1FtVd
psU6dVVQ8lUC4/DlPGE5uRnDWH0CVUKLcH6AdTxJBgFrPWlkb7Tn6xYyc2Ww8QxiIGRmhM/mmnZI
qMeStNaR8cRk6kV4pdm0GPwZeD/IbrTC5eKdjBiAIcQBzwhl86LbFyZUJzBLT3jPRLx/itoynWc0
9fLmDARcVN6Qui0x3dE+wY1lzmpMW28C/YYfEEwEM5nkGIgNCWdC9ILnaaOyf6rrclGT30jJbv2A
LuTg5x754geABCtZFNG3hX9XXOuznmX4KfPtc4Fp0/zcc6cixMbP1IagYC1g0YuYLI9K0B+LuXNF
U1GcYwQaZ5Hw7oNGGu8FeCAJmuAAtm+QC4ApXwCZGD7/YC0AykWNpX0wIL8LisKuS04+D/kH2m28
vA7yLzdCj0VMB0qtbFJVvsyeSWoileewEL45p96ITLvF/9hpBYsY1DcMKdEfCYxjiTMFcipk7kV+
DWz1J/RG4L0hLjWHH15fTYYjUY9fhEnwq3Qmc0T40QXQRpaD/796Ywqyqg0rmZJuQIknHh0LXS0W
YkKz0B6JgFKbvyAOcGK9mD5DVlLJJZUkOgMW65gLmqVG9JY1UXno+YaKTUnqMTFc37nKRVDzP/zg
OWtJ+fpMUE2K6Z9A5GlBo8qSXGU/njYxtbMMMRxAlDTMMSPN+LEKyFjAv/qNiw73abboZvJv6dc+
ylqOK6gI1m5jUrPynpMDL4QJ8z4rCAJRijUvOWm9IOREOEBIs0eCXGXBaG8usKW8PBh/dApcrEvw
5twtB/Baskse1cb0Rz5t7qsMwakIq+gBAU/yXl4zXDBjrF5kOsc845gcYoetcoYGuQV7o+gPal/Z
JnSRBPx8sbowanST/sbtCsgARe2SUB/+9qdBX73+F/q2s+ZsrGU6VEskvQD7c40hd07h0BSZ2jfZ
y3Uw/CWnl2jahVFeF3sD2whjPGnx+hQs4ie3xJATJORRcABpP/3TBEcH4PrJAFyqg3wu0IUeamhF
Mt421pSfJbBeX60/EXaX/sAH8VWdZqv5b8qLEdceS9XjtUr/GRtzl2FVpCu4PeWsFFMSuhAaiZR9
gKEraczj4hto8vQa4neQUcdZLKRc+DSYbFXs5fkuyT0aMDP25x+CH7cK+9mIos8XXZhezfu/pB1E
vgwb+eUaB3vVEsYz4V8lU9ii3EGwoBb5aWYmDjFUOCBvsHbgcz0C08lRNMI3MzgZaa5n0+Jh73v1
zzb89Fk8LPiKU98RHhP9I2BIp5GCdk0WXD4rhH6waSgNf4cRIQLMEWCoL66F1oNhENe7udf22Zug
kv/3Ku2cHLMj+hTQ9iiZG+G4IRYqkDZW6au80Gt1TnLZGu/XRuNE3tVevU7g4K9EuWoV0tuxibwZ
bHdqCAFQTdEfaDm1ai8AJRieDXVKdMkN0AME7uk+ys0Crr0MCPbRP+tQOaNN7AZGY8gmkv1B6Z2u
H1v1wsJqCTWBkZTahWpHWidmFeSC0fiT4KxF1kFBM2F2w7OOghdyn7cjEjHtWToEr8undFsyBQxG
oDduIXmvWhNK7CzYL1pr6H8KV502M25Z7b/31w05bSdtNVzUw0liN9MPr53monRDbM7QjdTCsS56
wHqY74l8itcFcbT9qiOxRx3zvxNmTVLyDiSbaTL1VfsB2AWsy8LBNUGRDQDDKIVcX2ycj3amAUPR
gRuQbocu155j97IBKX6/8xzFB3p8xLwd+Q8N3nPZh+rUPf6iGIsn7hwSg1BSXUSSYf9jPZKVsWYE
RbiwMA6cjrzh/f19Z/3pOgfPY4xqvQOSFpmNt8iefP5spN/6urHH0cC9/KRscGV92AqGc/WUjnxt
SFUJBdh/HiWP9LKYY9gFDmt9UFCWk+X7Hi/DZXdRDXe6ujI1gT4pTIzpQtdc3nsWFCTTEdyvvc1Q
x42IbRfiNUf/C/TZ6FEsRpIneCo8hJblXL9sEOy9UKnfC2H3HIikJnB+AcJwYcN3g25mpPGEBMOt
U9ATEtjNCe69VNrI8FfQINpBXzUncyKi+XE0R4fX4tN4KhIXZPKfMw2pSKYiCHyWXmtqRQ4Do4Tq
rfFJAs682pxQ4qqXPzngIQJT7Ojr7yMnWxy5+7PBDEP4lH0NdOqs9wZYEYsPTHjrMtb2GzMai4xp
LsHFiPJlAO02aDcyQfVYNPNZh+T0jzbGXU3CA8GkBOLg+ibzByrAWiXLYiC/l8VmV0lBfjJ2aOi5
akfgGgOBxGsdD9YWr8rW/iM8CTezq0+VM+bMr7Q0CDAp5yV24BFFuCT/TXthl33xaXrKWvIgxrWN
PEVKB+U1OCIVTcVMdDCHzesxOvC2J1uZoSoa+yFaXC4d147GYTE/a+N9SVIqa6LClyL4KhSJojQO
FyLzDIz5H4ZdZDyLwzrxLLhAPEwMnj4JKKRoNLvmFkLAgcx8dooN66iczdT7/JCgTIo6/AlJG3Cd
oHbvgClUdDph/6GztHbVlaZ41pEQbyTwLohsLqR76S+FLIgH4MMslEa/IRjRxxklCwVi/cMnHkNT
8wN1sBU570AXJsXR3uAEbPZMC8zZkIDsowMPoIb6Lpx+HuEU4xPcC36rxZtwNoA/viBhkkZ3x4KK
3mZ+vWy4iB9XMAmQG3ioCcAbxkOQQG7XH5v+3TZAs9MsuWAsNEaiUhGorfLBmomOLv6kB8RgCAE7
rFkjuDIZFQQ+crpCq4R8BK/tV52Q8giPgXmSxlRQIYAKYkumFhvmqplVi26JkAmeXF6Gc2ndUZbm
EIL2gsZDpzmRmHCIHIaCpGd4nR+tQ2dO28jrNuUiPke76IeMNcTnAW4h8DxW2fqfQWHVa/6JpwMp
OxfF73rC5oIvIaHSLmYmog1FNpyPNq/TaUoo0XVul5P6eKBekW7uU4FQw+XRbgMqB15L1cC0aJ74
RhGdMx5Wk0p0rndhYNQLeckFX41TJcCDbv4v0n7PS22laEGTTAz88IqXoHjh+CYA+eVkepAg0CZm
EiPV+2b5yGlQxrwRdCT/8j3LV2CsLxZLw4ewwNmpBRyY8Y7j0mZJqhY85hDzs/6wY7pwpHxTQpCi
yRRGl5jEHJuTpbQgZq9TcjVg54D+1/0jzbm9A4OQxpUlHK6iP6GhFyb9Byfw9SvVJVdCTh5f+6DC
cI78tpoIGwVKwTPjXDwm+MaAGJoltHxMmTb5YvInl/tVJC7q5O5mq3LgnrUXxmf1hqOAj54R3pXv
FaS7H3reDZTFTPccagyjD6q+p+yKJT5eEIyczy6c5TwcuBn4DL4TXqwXJJh0MSVeo4JmzyW+3BkM
Q4m3k9v7xqmGrYZkp2wt02PCi5lOJUtAJURG7eBXzhJwMoUCWMpBOF01ZKbFgrTpeeObGz+Nr7Bz
22dBRFudgNJ5IZF6d8TzDC52T8AJak7aQ7HvG2eE7QHZnEShJefAkSdjXM7tjbZpH/ZaRFbx+VNv
ztddothQrtvE+q2sWdpOotcsR+QWk4eLJoFqDy5KIWLopmHqMhOY+Dpe7pUhDBusQk77mzkcRclF
oi62Xo0iMOxfYjZJlVtI2CEe+r/EEsOxdOLl5DlVontWkiATbpTr/dp4BHwPR9nNzL8Cm34XnXsD
bEublBUIELM+Nfb5xIAhLm/JH1Xj0jXH7Ok1adBwVet08MUk6PFlXCpt0cki/AMdAA11yDS+bxHa
8zExwRMOI/sirSY22dwz5Jw3dTQHwkLaiFyU7CVciuFEw9uq+CN1Qsk68kH7TOLIj04SISQM+Duv
FZpSnircEW/6n+otSX9YkEhaJ1LJliYlxmmM1jx6zSShAdEWQYvsBOs3tsrM0ZCvPwUdTlJEac77
7wp/fBM7QrqII+4N0gFMGyJPbMbpm8aylmw5l++4KShbef3ZI7f/zLRhz3WtyAAs+DpNj+8PZEt7
HSTc+69te7310U5HDoJuj/tZGMG/MEG+nE0bplpki7wgVTulgDca5jY6SNJJBzGVAkWkoZecedJ4
uniIkEn3BCkHOhU3istIDQWu/T/L7FJ9pdPUHPq6Lo6ZhBXVNXcVZTUpJlvUvSCm1Ou+XJBoHiLh
e7Q+a6rd8sgvSj/vfKX030iUKNeNfbKPa6dlK5V/UKDnvc+CCQcyiY/XeP7BgmIQhp0uU8xVRPDd
SwhBUMak8qFJlMIf7VB5wuuhu2SEIG0F+BVgFTtqMuseFp8I26GBINzwpdorhknNcECk1s6YECIe
xCjKaHThQre8t/+6y8lGogpYJYUk32mKG3kfZjFi5qHkpN+P1++iJ9sqJwumz3iBidl8as/073IB
foAQ7NEg04yisv99oe3L8fL8e2+W6gHRt1fukIMKxAcCBTracGfp+MzEBLda0JnAHB7OVMzMZMaB
zsOboE65m6ijE0cGJs3dCLgWczI4V8JHUj7aXNjEmG2zHU0FpDAS+oxf4etk3VGYjqlYml6kYztL
+CUcxF/she2W/B4Fz3e8qUgm4cy7E7qrR2i5SPrFqDes9NrXsCPG8SIjoFHkwiu30XvDMbsk7Uso
33mipX41FD9pMVc4aJZAO+zKoMMpsqxc6PG50s3AaExCi/dU+H73sj2h0vcRkf/KVP4knaPatMik
kfmCnNF/zaIRe5ElajW5yfPtyA/Z0/mnWaluvWLPW34MyoPPEkEVXzfVD4o0C3eiPHr04KctXb0/
dkVqhXZ4m53BpHOU7DeiDwZ7VUTul/DwPVMLb166Ir/LRElhN66F6xIxT7VJPtNKQ5KPH1x+eYgc
ICEp5Man/d6l19OEzAr1u8x/cIok6kJFF0a59T1NHKFuzBaozpA17AqbeEiBNn/IG/sGav97Tfaj
3qPvuDf8hIkmZLhJMU8hZ+b3TZNppVPvMtd3GlywOi+/YrejlIQrG0HsRaGVYDJMmTkY2FuPeKtx
XfgSN4DQvKU2OVk1EgdlmgrXhJVNkbF1z/zr5tdVa/oxwvnH5zVGoIGUgGHcK6U9p1Ahsj1yrKfS
jDsKwZVB0FtakC+EPIuvP18tU8OzwfUBN7l3lrzcJyWciTF1IEz7cl1z/o3NGx0Yd+1mrYfNaBWD
SkQApVhNsaa2SGX2rxzu7Bstr6D9QODx9IspGt4sQcFaTT+fTUHGJLPRkrjegV1RtGuANHdTZMmI
ttFPY862qKteo7NVQeAyKuYKqNdblp9snp5hmLc2EYYXS1qq8qrB5AS3Zt/zzyxvAoIRbt8MZ+yL
ODMSTawJG5yB1RBBQvwj/QF1q3fjpHZeUcxGOglAHrswnmDd8nKyGT7zMqVL+0aRRqtRiTGWzVnU
HHXzFwx9CBeUZzAGRuS73+PvxFDcapga3MpdUFpbE+YCqWvcjd/SDnxALwnIxOE4F64S9akfMUUi
3Jp3ldelK0k9jrDLVLsvYALfCnlI6CToKKuCAZpZdqmlIsIttbAM02xd7+xmObx/UjBGe66J6BoO
d9I2L3TGf4p9kh/j9+NFVy4KcdDRcpfrFwMZX/U0zV13e6OUYLOu8UBhnAu3I20xfH9H8S7ZcM3K
V6QWwi3FhsZfKM+0NWp2n0/QryHQT+pS3uYEb/gd+oOHPqW9dyUvUYISdJPNSsN7L5gHBZ7bQMuE
br2klTf0kSRCrr43pPiRYcU7ROU3LxjY8+thzFhSoFR/hDMk2zTclGMzc9puLqkLhdhK/0skiIhY
tTeYqUijhssGa3t28PsA37/F2gj9kSJCitTLv+V3N1zif/W/lo7n9wLBKEISMf7qEeAxisn3WZdc
S92qbMb0pzPx7AjXMiGFzowJvEUjIjL3tkrSn+KNFgr4WuYCN3KIxzv+Xhi7H3Y+oHjnups0QsjW
Hmgxaam7yMDtJojIURlsECj7V2a6HAETSjfmkqnRUYNp47FiH8oOUEKeehd+HCH3JM9ga3XCBgtX
/Z2EK+N4XrJhCD0FdpgzHwWGjEUFmA5OT06fMbf5DwDit0bMJ5IursRoVyt6ayN1Ij8HZcqeJnXz
l/7XEUEC1F786z80XmoLwoSM77pgHWFyR5BZVyK1Twf9f5iY0zA/st3Qe52/HljkrHxqPjhAJY42
DpuQj5hhq95ibkrfdzBkUuA/UOVkAICKCzlHIy85gHGwNWRqE3umNW56+zy/FPiwCIMlvhiCAhk+
/erXlXOFuJ/RyDc2/nAW+xzEbbX9oH0dza6Rl0C8svkuSaKtSagT6/mO3/R9yCu65Mkzb0gi2Q80
7wUf1G//oml4GgmHzWeMpIoQcUdZc3tp6NCu3NH6g6Aw9MK6GwEf+FwjP+UPA7lHIQxS0K0wH7WL
7A8MM+7Hci9yhvvC50MhRw29yan31QsFuqnGzCljQoVD9RiJIKL64M5uQNLSSmFbq9Bs0XXlG2Tq
kbt/gWAPx2jLPsekIeOJnobJsOLB/BAz33sSbOIq5to7okNZ1H/MA4Rktk4ENM7cMiMiuvqxSPN+
efrbGa3QQ6EXMPAJw6n+fDpRmXJXiHHFB93tMNx8ELrfmce+IpFgWQ27bqNt4b+7z1gZBHf64mfY
u9mTXIsPXv5oojgzw0vUIBpQKZhTWLSfl1vh7lR+oueouTGxWU8923Vkne60QfiiGZjyiFxzwE7C
p5dYmXlyk0cxLEKKfuFLwmGGPxiyjx92kW2/6BuRwqHCK1eirp0uJ19UQqeEoEGLik5w4S2v/hgj
TpCcme1pKqrcko2Q32ZNRie0SfO8Oobk/mo+f6RmH8LPumFN1Y41ketI+tHXQVBod2Iz0zceK6xy
vC8qUZ+vgPlD/RnhxMeU/UUpVNt8i3TeeAp+OxaWXQk+yJfFdMupfWjv1Bj1J0zXR0KOrH464MCp
gnDGYWNtyBVCpKJeUbNcpHaSKgvGtgcNJDXWuhs3HvhbTEY7anw0NMhSMncku/FS+ngK0nJfWb+9
7WQbT0wI2EVcuaVNt9OdFVnROFZG+5cZgMO9OQGGcXvuVo1oHxlKrwWRUdLtp7xhlKfHkh820y1T
3SecffQJtGnENVJOzIpg0afccLxWQHSjQO98U/dfADbX4dDkP/USJgZb1glxDOFA5+vdolgC7B41
CAE7IMD/yl9ayn+xCLTci79QGRA6KFcsfq5TMCXySikXalSvxvcPyBH5Mps5IX2wdfL4fX+3Xpyi
NB64EjSoGp48MhZqsp84UeIxeYg6oWbb1wOEWNnInJwAkgodWEG8LhWHeH+YRF9HHHXUATuLcUxk
Bxe56sn3Vz3ep16FimzOL0Krr64IBUdNFpoELBtEJUFc2MNfms0Vi3KTU6+hxEU3SI57sbUoQuZc
6Hn5G8q+NsWB3cuGvFJ3Da2MI0AFMnEwpHk8r9GfASSJiROvGG30roqbl44niYwVvBEo/Fh3viNm
BKcmyqmesk9lhLmU6OLVY5Iv1fJGlH/au1qDUE3AjGDP1h/SH/i1qbEw3eQEh13+o4FGR8/1P6al
fVaUpQMLUUMiqrXdz9aakXC42DOocEd7V9DMKfohwYKfmynV5nNo9bliz9ULGYykbvXrNHGl0exb
TpTKTYzfFOTGfZMQjXq6vfDRpYhH7/ZO4oTlid/AlLzzc3W9GLwXOlGg1ug6k7ugoD9ktIryZQ10
Fvbb6j1Papf/p6GdFf5tmEn2wWRFwxqczuHbGebDWaOcc1KjXQUhJT2IZG5FYoMD8wBcOSXJ5aW6
A8MQaQUp2QHgXuYmJ+ciSS9h/Hxr94G7t9lwTJKgjKju7Y2SnUSMhHQs0GyGGzaNL+FHHQ0SDk8g
r+X/pUorqEG+QfUUk1KhT0zAHyJRhxlL5hSJ7cRgWaSOl4ChgeyvFXauwRtNP+8plSmSGjToDdDr
kZr5B7kIMM0ggRqwcUvkXfY01R3G1OIKxidxxuBJYJNndjD4E1FDkGhuuyQNBAzbgApsMPjxUnRj
qC6c7OU2tfemHWUF5JljkStvRdCfG57MV1CT7PaTnRMg2vcqvqMZAbKFQZ5Qbie61XE1DGPphQsa
TziJSxDphBjz98KqcsRGkvPCI56j1yM6oPKTbA16w0+tohnwB3mOuudHgYaE1/k7/x+QfM+jipjG
ERl0PogkZVqDEF8k95CmlpGMimdqk6eEPIspPRrDEb149Zd8t2On+2PvhAwnL5V7BMwJ4YPwznJS
NAi/0FPeUW4g2Ufe5YY4KdkCxOfy0Vckw27qh2rdPibBL0iWmcRv2tdx0SF+ELoj13mDGTak1B1t
etUQSaCKDf2oX9jEqBGdcZKGyYsU2Pa745UDzyyu83DJs2SgrD9abRDFXlWyU4uIkZfGm97Mrxv7
s+Ft+t5JM/a0k7XhTyVIFl03yTj7ojmN8jNWpjBb8dXb99eagFI463nqR92YcmpuDcytCxM5+U7/
s7tHDk6DjpnB9GJQxIAeoLr13OUxOBF1Ek4ZPZuUXMU9gcImPSvTlG5WPimDDI46muVcIT6mKB0Q
tzPGafoXjuCv0AlY7Nqnq73IMCQ7ElJhRDo04rX7EJU+qKUa1K9NxZmF8fx1qYB82QNK9TN+a+jQ
LSC97JS1kFHaYcAXA0F/S85e94+a0BY6cm5d+LQBRpjASGcjgiA5kTQCinhshJDmYAoPrIzHEdAx
rolu7OldN7cWT5BylK5z1Dfx98wPoyeYcvel2Zc8mrqfypvoDl1rw9QkJAdN4m4bF7uMQfOT/Cgf
5HpsW+Uu2b9LSsZ+wy6wLsI9Wu/196R5rzXLawqiOIHcR5uUvGIvg2XXA7XbJvr6laxb+xJHM+5B
pq+u9NIjZyhxLGvcxmStgBpvJaqV9vxWbheH1eRKWQ0ADfcQaQSAk3QJw4/tNdom9iWdZJ13UF3h
AhMATYy2ix8CuD77lR+xkTxy374baPcoF3tVs1Tfm7o48QxjnDysS3jkjboSyEJD1PbrE3lQolv5
+vVUdGnDZMGtchf7hL7gZuAfEBfqAZCYAuGs+GdnLQg9nppOv8VwxOeHYJ8fCEYDklLIlJkxKVOo
jKT7ovwUO/06rrYiMV9z+6VdLYgsEYe0//3p/uJDtYpMpzuEkCPG3OjmMrqSq6tNLy1W+Teqw+K3
B2qkeg2zO4IjGEkS1o6NDKvrZsv4NNJci5/hqaaddih8PV6z+dcYUNHOLrl35dOQrltjdWUaLA5R
TP7YUyEqi7gqbWLy2JHuIUuzdCOJdCdkq9hQh3FlnkeEWblkKKHyw1tqwzSzJh0FVrD5rrSZ2aP3
gXb2rZpUCbQfG5NnFt1kjRKjQVc4y0kK5eaZMkUk8s0kIoZJj2mVAckoPHgWK77rFJ6hX5xyL7bo
tXm6g+ufCt9zhEZFquWg8lvy9tl4rE75uZmglwdWTSHm3HSR4yF8fvG3PIgZSTLXQAQjSBNRHQGp
j+2DCwEru4Kd1/kjIeNhLD+cehnBDyXq2yUYTnqX6USD0wL3WGXT8k6DKhlG7v99JTwrx75yNGB2
BALoZGf/2+IlaCu9GpPckN37XXmkcxAFnCK79IKzdwDEY7lgGCbd2atkPB0fzEnYKPPVqHsU0rlX
fcNYGAGp27U+GRg9EjafFKtmxGuZrogLWr+ZD1vChuL5G7E/27/WPnISwFPkDLZjHZjkOdlxsvQL
+MGuvXyxJJPpPFdpVOuSSVKCVa/aatZJu6vkf9iXUWZ1hvOOPUg9apcKp4uFl0AT2VwmpYT4i1vy
LFAeZls78uPCSYYjWeZUqrJ6bxiFWPWbAKTIXA5/fJoN8RjsOs38BYtHdM04PtPzUxMbgFAE0UG2
yVHsfuYhNeqEOyOzAqW/oEiojRUpjMwP2ty+Tl576T0Xrj6sIePPRRnN+35H0dpJ4jT4X5XOupTc
TX6oeQCM/e4XvG/VXeU8PFkdI8C0UpyhWITLBGGIPI7iQ61vLEoU1TVEP9MKX+hJZNPYkJXWS4Ry
V+RCXtHkIivEHITGrcdosxF2fbzE4JsYKIPhguWf3Jt43BL48ux35MF3GLpEyiCQubnjaqbmg7RV
awb8HLCCkl5w4lChy+gmRbvXRjvJt/ymZU56A5VPfZQ3aPcD+34AC2v+QVppPkTUnFYMUj8kv0O8
VAXZ5rMLh4l85JZDlN3eC4EvW388CfwISfCsp/EW7BhZNKam18lGADAXzycrrs/Xyr+KcsJKB4AB
Yszs+zXH/wjwAEAE00aBddaxfw308B6+Z5TCSBxwN6hL869t3fSLjxm2cawKHGwgTYsoUvwqPulM
00H8n+TYjcsTUrLnvK2WL/RnR2kemhcoOX2ZX11jyZKpk0yTmqRlEl4kgmCE+00Esh683g+8wNAx
HtCQUlII4LOQYlH+ohhjCsa/dkgmDKEicIQ7YBmsA96Rf0TLclHp/LOAPijIpYW8u15QDYz7OztM
/atvoAp+D5/lgf/QJyqBKElgCtK0uFsOrIvEigjjqbg6CPtoyT0cR6Qg0qyBXKB2SR1bExL9v2Af
xBEUbZ4zAvOwTfQUMSx32Lnh23ktfgv0ffd2f4BmrB0+RuEVMatJC/ffz2O+ydivx1DrOT576Dmk
z8hOk4v+w2PofaYqCzStN+NnNNsTGJX98kHpY39mX55bnRGSyStxKfv5Kz/e/G/C8pqIEp8leSS0
m4J08mslIu7RRDkpqAnrlHqc+QCukuj1rJx6/+Y9QxZEdFZkTGg686rjPpsOyMbHW9Ca8XYE5rJc
3kfz9XJJXAxeEVRxYLx8FgLAe0oTUcn8no56iit8NiOnZHvj3d4zvRfjZ+4V7ozEIcgp5DyO225j
8A7nRhYJJloIRnd26+w7Ie+1k4w/aCSMuzx26HJ2ueTZnSD3vI7hZzJ7k0fsFL/8zM0AgTd6jhEV
7Zj8McGHtE3omQ/GeW4SMaJ38rrM/FoORkQ4TrthPNE4tcAgL2/vg7Jh+d3wE5pun4Wz5fBGSbJ8
0Ttzqhxd9yunZBGy6HKkT4xOaNhlvhd6ysp12I3pan71ZDtJE40tjOa0lhWMfP973xLfdyFqgm+f
A5Q+PFjpIw8H0hACzEb86uiRoOYxtlnrf2NEUwG3C5HWVx+9l+LGp6KfZqYbvxCFbGsSfxZw2fmd
5KSVjddkKl+dUb6rEqI3nZ7JtHOqYpEQe8FLuPqg++KtKzgVUcAnwIhumS5HbyfE/IkHn7nPXryv
u7gAcJ32yj+jI7lYepTKMSGiRMHFxXevTdVmk1pEL/GE0RWHnRBtTU0FzjZRMSgEqHiQt5Jwn00S
9FZU+YU5KhGSADfpUT0CUuUTBTx6Q5Q8KGMFdFmuv2jleyKhUDvD4bxNX1rDSgYdYHGBrtPh74Dn
VzJv+Hlf8SteJXBd2hy4qQOelNyT2P14gMwJxXKWSbhFLm8soN2czDrOWkoAvfcHWSmCIxWRVvry
1XDyKjaqTAMS+RAM3ElM1Z/fNvCJQ9Bc/dH1LCXLnmdDTIF99+hR3hB9h1YrMsWZo+MD7KcljyCP
nP4LEFfBh2bWJWLsDP235kOIvud9vO41AlPgceiqXeXFrmEVzrO7zgejzJl9uQDN9h8WpDbIJYyr
TDO8znpg5hw7aX00quMrWwrhJv076JIsHDH0a2EKZgTOsYruOQVPzEljc7TMDI4aaV7+W4+t0GfL
YQsjGPK6YSGwvAPn2K9eLsIZnw1C7yw9HD7SU+QTssrwSzufkxIWVMzNXE1kYRE8xiG6j3+jtecF
19cvh+GGiES0wwGYAog/s8IPjR5ELXtBwA8Jx/vhejmITgA+KHGYsfjzJ143Hs67pThsERwLhSjT
O4Z2j2n9wIoQkl4I/spKf+h9hTScdfyLzhX80EHR+2o3H6ZevmfCADNgCBpaE+Kc+dPIlOT4/s65
5/Dnzgu6IYaFQnsca9zsjYls+yLLPJkodwYEEiuyrXIalX4GfMtlCAOT7VkjtiwGtRNofr7FrsuF
TR8POBvNGItkjVYcB44wZ3/n9ZJ/L/4y+OtE4DAinzF0sz3cxz9+0Zy3Tx4H/5F0ZtuKIlkYfiLW
ckZuI5hFRMDxhqVHBWcUFfHp64us1d2V1Zl5HICI2Hv/E5/aTpli8pmt9ghithoGc03SFO8C/pU3
UheCf+hbDhvUsGvGE2Ne7y4NvrQD75mly+emeGNOzfcTkxN2ED+GVxxJysWyHPKXMSniJ89wUdRf
q8ZslXwbdRI+ZPdj18xZ1mXPPRaHo8VCggynXvLyL/vYx2mOEcpdfpRjUqkID1fLsHvzH1bEcnIe
bfEhgobGOJYSmMO3CU9/FW9J3rE3xMbQ9lL1wfpbVJLj2OA4VXe4a+Jkply9eB/gyO24VMIGW3c5
mKHtMytFwcBF89MtJgQ8HD68H5v1Utjx5JtuL2ZnNsmJCg8o/aMrZqRQWEbp8Ci3Kboibz+s/Xys
XuI6YyoQxme/O3pzyOw5SZzc9ziu1eP0UCQsaoFKrPvLu5hwfxGpXmsRoTyGBIqy8s0d+f7jguZO
Hf0RPxs1u79m1dRCD1GiaJAxMfw52jFxGgPuxnmdQqCF3MM/FYOB1/eqGfNYVs59fJVb77NNWZGU
sbWCdyht6CRLa5+Z/B54ALXLxLvOuEEuPwypibBljwXDz/EiKYufZ6En4s4dZTvPkJrv55Dykawg
FP7wEOP1f6xTvsg+hiXGBHyxzebbo7sGsNrqiFJOiZLferyKN2FmrV5xAtPg3/t6PMgFayhft4lt
IVUR3LwNdgcjZa8KHVZ5D+s6cdu2IYi437iZYH76hBDBYL1rmLftjX13rwSVbGFHtRnz+KrnnitP
6ZVmPdNDJlaImA8xphKGf8zSw8+qy2fnL8H3V/eex4kzFVlO4+OXsmA6guMsNxQNBGMy94Xw7Q8E
xQksBq8SHQ0f5yhbTyQhVM9vhV5k4r7aDMBJhKGbNJ81VPJ83LQhxcwYvg+1u6RulY8z3r9TEobf
RZTdIZ19UZjcrQKnDH1eXkd5a6Q/Ru/Vld/vvN0bBlA0lxc9vfYfZvuYMjbhWvyYV6yuMP/d3qrS
XFqvPtHA5KXJFguqvy5M8J/2Y/FxBxhceS0KJEI6mXOfx613ajBFbhBLvsL7cw3iKpp+xNCtuQf6
ccJ89pmBVRHsIVM2De66qgYLFNY8vTyreNJQ8yLOH4ltxur9LuAzKln8ydYQcMsKG0fmuqzVmH3Z
40hinmRFLW+xYKxvhxb2/qIkUnDyTo4YjVINwl4ShJYqqIkNgEsIMqSPNiW+nZ+4RaBtwiiVes51
OXMY0bahyWOFjvqCorMbdXdkJcygsI4K3E+nhzxx2Z4BpVR+FHXvTlFcM3lIfp9xdRn/oF/vcLv4
N3AhKmP9CsbQTFmEMq7bTATiyn6bEcaAqkWGUsuXhRyHzd1DLJenYI7BJ2UQCaf3LQ3GTu+ZCfZ0
eu7B2UWLuC6dkvLWWE2nxy0TFVIfMSbmk9ZCSmnRjlea6O26d+vvbZOvZT2CMPS/4XPdIB5mlnG/
wlIbVZX5Ir7u7igooBvc4s3AvRN7eJ2gUZ6OsAxRxjsaHi2Wr5PoBFt8RpYgxXMzSkg6Nw96LXb9
6J6Z1FqcPvTn7okOveuhGNQLxQa6QbFGMYqkFyoWvjz50VO/oJE1p7sBfencOCL7eriHgxtaTmdX
Rz9gPxX2pb1JW32hH+z7cDdp4st1xGONH8JXohiVJfoNANugPWUUJiPNGDETyTTvRmYnqZ83F1w3
PmVmB5t6RiVETzGG2yINpydlcL0yEGMB9IwXnmcbYkytSiHAzs3WWYeT94xH8cNf9zyMRdgaH1Z6
SU42fh6u2nGvnOglcQMPmnBMiDWZen3qEmoYcaHnbrNX0pKx6SscDn4J+xcrp4V9U8nPUmGSCt0W
k8p5UwKo9DzOQo5ZBns+NhSM02Bj4js4ic97j2oiJ6sLEjQXn65QEYlgbPK37Wqfw9qsYHK21EDw
4YPoni0IvY99RWgn3+LKpguaCeVyvFR+Bl3lcaMikga6+f2OcP9OH0IlK4+zcQkv4e8IUcnv8iAW
4ORrmJBcE3yLYHsi3IIjb0JyBbJvKjEZt4gHHbacLtErJKlMljQiHD0o3jpiYvc4gXMMPVLOBFVP
pGrLO4rasbG8Wj7gQWB9k+JrAzMM/IKpzLitT6kQ2XOfeCuuPtv4O+I2qIKpvX2wUzDk4cHmf1zx
0JuQrXHFecGLOTC4XNRgZno/W9weiJnMp91THpAwY9hM6Hv7N6J2T4FdGCOZ4AwwjjBwpjWgxc3d
7dndolvldG+7afYQ3p45gFqinFk1BwxbPiosyrEkn6Ye1YsTqy2IhxCACNtoosHAz2DpPhhdIEdm
tMxFawQkB6D57iIv+Ja4Uqe5SJWZJuXzAy1+bsXUYxypNs9Gr2aLGKZx3wpWHAIHebM2r/CKFGip
gQ5hHFMRVwJ/ABrk1RpgHgGRt7FJaimobV7Oo2dde3HrbLff3ImvNbysBvmcHf9Z2Fp3DRELy9fd
d2ifkdWYDpeT55IJHAi24l9Df+XpopY5YjqD0wUoo8g2yzE0a6pdVUXfbI6/u9yj2y3b0okpmmHc
g2hP1PdXtnKZMya56xjaFzr+rokJI9cN1SEAX6xZzN4+KKNyzNDMlAob71JsuEkLbMHIKxb4E6He
5NgtcW2q23ZLU1JgyiysWR4yVVLU/Cc0MdFHLC7HwB1D3SHVPOBjDMOusEviqhccfmMlu5piHPoK
YP8vl0QBEWHE0Z8S9EERO25fvafLj433CiKukLWqIQmK/OBtdyb6TIO30PfVRspj0PV6Ed0PtLGY
XQULQ96Q8lvAzUEUCyUuhkV7jyvlXXWy489izzPqFRkCH4ZNGsLP7vjjo1aDjGD23tL6zjdHDto5
p32Eeb7zthvNbh0DxKpdKJjmL7yQVHfzHwRKQxSEhNaLep9pNxuh/nq/Jpphsi924xYHT8uuVsf2
/o3TTB70jaj9sD/0R1Wkt2ZtXL1qGNqznA5MRxNbmNmHmuzfoUu1Rc06VGXrCAmGSMmD3w43E+RH
F7E+Y/L1Q0CjJRgG/xK8ZOM3k52WYw6d6ifXEyy3/q2L+CuwwDhL0nuGbREAK3bSGyZIHRgqSRC8
5kMMJkz/n7xLFwkhtMRhcEL7m2cI1Nj3h+RdWl0lDkZrMoeLDAkEFiohhOQe79EMsVww8M8fa6Pv
DzrJrbP5wWOT7CuqBE/bC7KaPIZ1NblceM5Nt2n6XQDKzRij7z/w0lFPQ+bCwQl9/XdBU8JE0aso
3q/7S5JuOxZOPiSGDfw15i9dFirErjJRnUuqyb0uK7tePnG3XOkXEdbm4jcll6cthS+/Y582FvtD
syGn75o0Ip/QBTEtYTbVWST+Y7VBX9RQcxBrgyXp0N785hsYgNhgUt89kfQNhNVansmLmLaWFYZQ
eBFd7OBLnY8hPBInFRpUvfA+0rHn5OOwBKiNOauYlJi9RJu9rOw4G6jBQm22+Xh9pyaRqfKxLrQ7
7M36DNEweVmV1SfA++zq0y85Z1CSmrA+QYbatbwCa8lKxM6t7zcrKDDa1Ru+x88F6BStTx+wRO45
faPSOuL9Bl3Pq4ncNcLKvN4hoXsX8emQWmIzP+DRZ13nFk689bgDHON2NkorTi/3M+2G/QVZD6aD
GeYuNLZxFpUIC6mzHbanM5poxxH4eD6SJ1/IwcKIRD+lhruEzznThGCQKP8p8tZZuD2Tvd9Te5fd
k8180g8mGHNYbGqMfd3Plo7Nw6mJiD8gLOadZpSjEPh3x7+Y27F34TNnKKL42lYVmvLNcpRQOwKa
w4pTl/rXOsJpg6kGIuDuY8YRlPeUobSfcjvhq3A+Epco7A7fmFpBw7d2drSaPVgBHlMM6mBz7gnH
7VIyOkxA4YhIToHrjLFuFpENoZHHwEkwU18fsXoXXR4xQmQtHEkXxT8pFlG4oQJ0k8vQakRircSf
A5qgPDwe5l9lWl2J8wYOa9NGF2/hJpbloNWIfv5C1cM3tG4ivKahsj/FR+n4kgkKVzOHkxvvksuU
0mOZyOQi3WLsjkgPZz5qznBsVQYoOKkE5SFYnVPmh6NC9BaJei/El6KEU7Z23ws8RnBToYKSN4fa
dJ0cNA9S5dDq4GgkAVeZyH5mhHl1ZUg4NmOn/ekr/ItFkFT3YNHJBE+rv/77ncbRgHxxSVBKfwrk
BMLWlhaY3WgG5n6WSb04dK6CZHQmtOahXrh5WxKFUInpAUWgIEMpWAH0Li48Keq8DCvcJ0ab7ozF
xjyVWO8bJhik6RG0x6hSecfiJNFeDXG/i2BRcXJAVdpxdZgSVzCMTONuu1fbP+FevmK9/qwyfOPN
BnYhQuNA0k/J1cVoVh5es8Hi0BIMgtksDXMqfWaR/DWurnmj+2PM3BodC8Hlu5szJsC/QziT7m7+
utkvUD95V7avH1ybnpaObZqlzGCnl32C+ha8rTTnjY/+lcj7207VLLgDDsej2x+tUTTtMJL7WMyk
p2xBcOC64sCY1Hdx/CVmAlsQlRTN6CSlmFRyO0WHNpR6ag0xjZJO8cIhS8IkoAjui7E9mdC8p+l4
UsNQoUA+RShof5hKlh4DjjHYGX4cL/uyfJ4EusXuNc5ZGZTbipbFoSSf2G0QyNfCI3HAdmAjF4Ej
NWq2t5kWwS5O+mXczrksr1lSIlQs13QFXPX3dgqIMq905u23v9K8IsSF4/iy9crJ7+bup448cg4H
SIWLMXjrVs3zNbPz4pe2NueVnI5b0alywQuL/KivfI37KIVncBphWqnApWzBKAtzn7d1XZWx5vyw
GTOIGJ3XKrunuOFTpo3fy8UATzPlG3aS9K9nBrunRdQz30v4jZlHXlPXeR2gfDmQq+mxLm6Y5GTQ
WMTKO+5LypAmZeWfXJ93I+XhJo0VLF5dVKpjUwLP9gQvUAQiHKwP1+WhZGVas/DhBasPxQGAyF8O
b/EcnBgLnCwU2M1LMIG/7Quhlq19gIw75aIh6IZ0hZ0HcKZUeMCOdrAtgcJLeVUZ9LMHXS8c3zyE
mUYP/GJi1MMcbmD/kG7SXi2/lq+cHpBIoC99QjyRbX208uuhO+iYGtxXGO4bhsi/m8Vfwh/Bbb0x
qCqm1+Hf52ZdwKx+Vg39trD6MHQgEvOfF3J+WdV05ovVTXkysZc8fDocqsh8D/lQFYCM95iK5hLz
BKSAaqSV4rD+f2n4ZbAA7QfWDgJOKmw9uS4ZXusK1cWlUEc52VpdDDMiLif5i5ir4dVFWlmAFxSB
Viw1wBTQVZEvYdyA7oh3x4JQy2ZlRFOSgQJgEDpnTLDF4c4uC1UfzOfmZHFmQW1PEhA8ly3LgV2g
Mr6sL3ODc4Sio5A39ipcTSwkA757ojqFwEsexWels/mnc25MLRJ+JEQiFr5T4nnDDqxlJ/RnqqNX
OQJaakSHFo8jpx0bRi5nIbzgCfGo04CmVv7lQRSEgc/ThGbeCUNa8cEf13GR2ftst295FJBtGQ7t
WctVKyEHi0XIzn/8zUolBVikwCLEnUzBcPCFnh/eI75VbhN1KQC/OvhewFnBeLMYn/aAOgCBTuF/
xk95T7v+AlotI0lClJVRVzaBAfacyxCdjcpzaJLEb9zanZ7k4VCIEJCcDzPb/J/zwISiYjC0euDM
TZ7L4VAT0MGLW/qJcqlmRZxtl0MprAIekAyvaRKgx3dPd3wsydimcUEM36NDwknB0UGwueDGXfYA
ScMQ3PU05kfULok8l0/bcTvxDoAPizQ0rBKNCugekkVqLbzFrqlVEGoUVMtFS8Hx2lx1/z8/yPkq
hXtxEadMjxO2Em9QWoezfZD3ifYQ/nez4Rgqw+fm+9j9KltveZfW5HuzXmx9nfOsTaJi9ddV8ExL
GZkRiPhpj+HcDcXmEvfsY8QPkRDHLtMHXVO/V7k9au/3NntO0fPnV1vHXmDU08bZ8rkpXJCdJ0pA
TN9fm8GNraI9Dn2NOSBi5DaJ1o5xc65RvxjrnBea1fdLljCuUjhA2kWc7yqvSp+V8KHDY+5jMzGk
uH6KY9p3FizC2nyCCJ/ir3X9OL3cuQ9QAokuXwt925kosd2AaU0rDGGzlVyCOYv+eKUY4G0Gv5CK
hKL9GKFzx4mdG26w1HEU0CBUeSUWLDWMk07uGLA8hjqXqHK111a7j85vv3r7r+4q65N+LE6cOya/
klSNAKYMDWqNgWJc8bzqo5uOawQNB1ZobMa0CAgc7ojCDC4/5fTgzZ7b+YjwsSJicAXjZjGcfIel
bIbb7Ejjleqd6ROcEJ81rKy+rycRckl1jLtZkt0nGOZnwjfmYalib/SLuSCxkuHX702nGuRouV6Y
cLwQZr1ewX245ZXKLqpPXP8t7fOWq4uwupek77zqGfjbD2+YwhoywcSEpW5sOGVXvAs6xO0VQqr9
BC8Dyzp6DWTsKZqk17LbWWlU+D0Aeq5RCFelKwuQDvGJk0dtH25n/HTm9XZ6Fuay5PA2RirCdasP
Ge3jK8mZgScLNRabDGSylIBv/I/QPEqjGG+Mn0XiATHgdBlDKFevbVeLyNok/bA1btmPymO7zsRv
roGEcMPP5D1XuMo1yRnz4Ic9YONEdfZCOClb4s6qKPdXO2H6+D1b2tCi8qPjGXISiwrDGyMAyG54
9Knxpe8XPrXV925rJ4ssY5wtbpIzK+F7Tn8krWvMFWgo8SNoEa6H9S/DvMYuvqN3xTBAwDMi96Hr
N3OD6RRi/El9ThjOXRioAFijr2hcdIYDE5nJyYhRI7Wc/mfUvqUY1a86MewlYjn0affrZ/IJ+b/A
AqxDJWgP0JfiG8R7cGw4dptpEcYTkshc01AGRedXgIcD4TaAzOJmuFCfwYLgGrpFVyAgxuSHaSk8
XlxHpMHV+kCtQR/M7IEGM4ClCBP2mZ6eyOywCaJCpzwhEkBQGk17uthRiplAtTxA7wPvhNwGdeJj
W+n2kxNIS6dU0LOEKezVJtfgQLM90hnFtE2qNGIvrPXZZYJlvkhUl9XJ/JLxmcy10ZDL6xZ3u+9d
dR6HFkx774flLRscbAoT6IQRvG1JxreI9djr2Ys/s1k9YYudGunBvUdPVaL47jSv5FQzfWkFnfQi
FgF5orR7J2i+Av4Y4YT+PcBDCkaPeC+B0TeAXTEERTXQGqZMS1XTPNYnYyYjKcMiSCQoUTEGijxM
GiHpg7U4DMGxm5xYqx4pMriKLgZygnIZiMq77vcgDaBg4DMn24v/9J6/gJpuDsSRsdi5cLB2Xc8e
yUzDsFe4OKJh5HHVglYzRhODs4UDbo3m0sXWT7MHyU0EpCg+ObP7rUmOEE0Ud6s7HBHBiGkj9o87
1sp5OfshRkKHbXgf6Iow566yyZ0hgZU/YEo5LNYGDvOy3cGelrYc91emyaKrvI1/IfiQvvr+Vi2I
ergOGv43jgwduR+1SPDt2U92MLauYjB65A5rD7ES+xVBk0gF4AY2YvXg4WIEsgw/8w/xGJKMR6Hp
al4E89DLYMUpN7AoR9dXY7j7K+wu74r1wv3l/MFfKhblYs9++7ybEUY+dId0EfLv012jfYEbsT3u
j4ByGYAiTa4GJNbHkdTcn5T7gx2D73djDCFF756+TTQdyMifZhBgYoh0AiMVZjTHHutC+NQZx5Wa
2xjs95q1eaTHcoI6EiVPfgTW2gICF0yUhrNlc0Dq9nYYtnJCEhxWONvqJ2rqM9pixCA41NqqjSGI
XJSEvZ3cZavtdH6eLmoeMI/meqIhajABZjt9vOshH2DTR3Vpvu8jhE9/9AhvptHPD5NHxdpoeR1s
F1FcJcS6Q5Cf4yZwU3y1knk04C3tPYW0SMdLZTKOqr/HRNz+Bdk8m7NeZwDoX4EV32mYQgwAVWwP
GQU9k9/IbgvbHH0n8EgK59DL6PFG8ILYn7CGWfb88XhyZd6tYM7+3bzPCL9SVufjjtMX8266u24h
PEcUPaMkmb4Xu0GMwjbI9qhB1iAtw4YB+79pBJwClFwPOe4RM0cUcI+r1TWxPDuumVyCamkAuicR
UXbiz9k/uZeKdBi/pDJAQiryU9CbNPR08jJY5hxI1GNV3H5vnGM5hNqEKursXwiE6nMSWq2edR96
fSgtSGqrJZKtJ0VefpVvEyfoVRvlG/aduJ2hiDv7Os5VT7vDKMgAqi5aXlMtyzeTH6vzxx88m7Ve
Bcfe7l1Z3T5XBi3r/jsoEWS5X//RocRtYYPWA4xoT4c9ynKC/Cbfb8csOYA7ECnL9uqOBacRLVpt
U29D3NjXdXLO/MEdXwTUx8CbOfoN8iD3cOTV9JM0q9426+JdZJYGi/HVW0ZsL7lucZGGL2ls6Jcw
6l4VjLvoebFMyAYuEi65v3U9FgXwDmOaVBEe31MaY+k5pbvApxLbICybZEuNhFmJIzTaaOgHmvhl
svWxBm9mqYCg4BXliBR2wuwlwGnvZO1v/IWWzcRyX24hVDJUSt+YKLr7ftjZ/cV3mHGK9rLf/+ly
wehvgVnaH6t9gVAGdRXGALN9Pjbky+9MoszG3AGbFBnv80Dxe4Jfg1XZi9lPBNETR0ne7vFxT02c
EUa7+hULKLluj1aAAlvqd8thgMe4H/ARgLa4eYbVRKX78Z+YhFutyj/Rgjden0yhZ/x7za7tIM+w
KjMy5E6XGJecvJ5q5eK24MY/DWiQJkfPwGwGwVPjof2kXxTuneIs9pD/og/EzU5S10wnHyenz0QQ
5iLts6nXwROKGrwH9nNtBuaIrmwDC69xpwfgy2kWMz1JmIuwZTP7Yu55dXq0WvL9XnU+rn5ZDt6r
74352ChTFDPwnrSqve91jCAeOZ8NIgbuA8Skf+wUS+X1sG+vJw+fYZvSuGU3WWKQg2yvuEzx1ERu
oZcLvcVwGMg0sKyXZMKGO5hDEfj9A/99mVrahRtRM1I7INSs1YDj4rjSj/prhyE7kGKvbWvWfoi3
y654Joq2VE/PyEmgsYlqnPZgLuY500VjxMfI13FmAp68gCiuffOByu9oI1JiWffMglFJS3Ktbog4
MNhBdvBRRArhsSO9hnajW4/cB4p/4bpLSOLJ4n26ZLSpHWvYw/tz8uKZa3/j7o/ztb8GYY4VlRO4
7QN0ISZAY4QRMBmDRlOx0MsDY+VijrsF3rLwlVEnjzEhrkT4dQCYP2NpvQPwphXeSjN1juCPGSyQ
sghcnlezriWZFbq78mXuDtOWSzM55DzxZ8+bycAxW+Zvn9x3ZrYfseL4yHLmLKypo+u3KG9yu9P1
qHgO8ARVDTvNMWoze+1tg30+dabwPyEvM7wLtKzjS5iJhu3/l2NJ/QdgNEDFQwSjg8FJk9s9REJP
eYKM91UYY219hoyfzFvPRf/DPB82sYP2DczG4Bh50KJRPeKZYGQwFUHoPWwPCfCS9Qx+iEoWuUoI
IX8BHkBkJAA760whTkeErNxXGCbbDw44a+UC+BCQZI9fc0wFiCdulBNIqJvj7x/jq+UcTS9c2C/h
XTkG8Oc5eurKZdiYO4iRCVPBhpz9GwMG0RRyeeuYXwYs+L0YQ0GM8U9QmoIgMtB5ur+2Cbi6ntwo
W2muwJoV5JuOzcuSmQMzP1hfMDmgLRye+8v+UMqTL7PRDPyQwUJynBwg9Ztjzsn1/WWvNYbqX7Cf
5jvtXboifSboU3PZ7XvH826C7oaz4YURENZVqErfN+vf3F4tpiyKo751OoMv9KFbg+HJ09C+U25j
q+ZfpTN4ux1cZDNcMizk6hwW2v4v6Fzk4rHUpdHzB0//d/QibdP0ifl9eC8t6Lb8yDtOFSuHTPId
QdNObYypOYdQ/5FsPISIW7toUS97PNwcA8wWgz76bWYBPI+lYAEQOP+oR0Fjn3EzE6QOXNWQ/H2y
WAbcMwjnMNXQU0RgftDTxbrjjyf9kRd3wzhYIKYcKl4lkx3H8m9+Um8Pj7Y1zc3kN5vhJryTxVGu
HvqWldNfNsY4fFk5om+8bxrxGG5+J7e8Ov2WUzXh5+dV9ajbHz2r+CszbV3gu3DuxcxSTu2p1vIL
xFof89Em6cl6HZklvoh7LdlsckM8NMQ37C3P1/5N5j3sh9asD0725pYjpp3+8NPRSSHDqJp7DhyZ
Sexs2AX2v7j6U0U3XKzC3NtQIAfSo/TmsJz825LStPmMW3cb7gLagGffYVeEDomlNS+FActXOZiy
YsBCFMhxd7qLWLGr/LYKGMBHWGHrbLyKBwiV0LQVuUxxHhFYKqj+H3HnJTA84ZKDyd8l0D+sMyUQ
Upue4+Ej9j8V7DuyvfMeie7JVGRN2BcoZL6jCfo94GbMjvskUUXVadQorQNP1uXugr3CFkVzfZ2l
w1rFBXhs/2sSPEo/z3kvRYf4bh+ST9oeveuxijDtjlpAtL5HEgKlYAKKj4jvZPObueWlYEUcjnxX
xUA6KS7iiMX1PNnNGNweG6/y46+x/TQzBiXUaApEpqhyjyivKBFjo7BhQTGbPYUafdagm3gxVaYH
p4/LDsYDh+RLDZD7cPh/Lkg2RIYbel2bQpS9n92mg32JU8Nx5WdQ7sHSpKlBm8cfhtTN1MODRi7z
2BDnOIcoj6fBbYiMnzAs2mEqbXwH3vjvPQOILHgcqzqxsysrFhjNq1OdQlDjq3Kc5mGBr6K5sZd5
VwcjKUu78kn4KJ1e+OBEQt1q5uTr4Xgx0VVMEuFDaWbGA9WKYXM32R/Bx4ZXVRegAz4iZ9qD4Kln
Dhi+Q8mhB9BvjFy0LqBvBMJwnWDVZis15OWxWmNnfpoU7Bowgp9gZb1QR+x52xg5w4AHItqwRbfd
ztTH5Ywr+s5wdZX/Hl5GwoxfoQ982P3YiMjTVG/Mnx33TJjCvRbHXEElLwDgPkNbN9Xzl3MkcEoe
haLdDTHFJoKpbdKH1PhGk0Rn3q2rslHAy1S0oGorZATxfsQpkY9q7J5FA9ePB3+bwhMdr7+501Xn
aZu4SXuLcxjPSLRuSKQVy58iEP3AovOvCeACwQcRDxXC0PxTdU+1dG5A5X0+Zq72NPWUZF9fXaCI
UbgFuEBxtH5dRKsrHxd78PQAxtEvntv8wWne2NnkTsEMSk5K6SU59mNsa2uzJOEyx8wUXZGx/klq
VhxCMdOBfx4Tbm7qmdXRva9csekHaiL4vLGBe+3OlOFh+Nlg8kyDF9D+ZrwpAZFobzba1eo1NgKm
mwjZVH/kg9KORh0wJI+VRzKGrUg3gt2UORkaJjsbeO8/leaORyeSBpXD8BzY1y7lQAkbnfH3GwhN
tg9h0Fu+5gj/HFoGBQv0EBREv5vTO8YZ3iOc+QFSsvb0dVocGyxapcGwB8coxclp8Txolh4WpHm0
ulEvwngYoSshwX+U9/yXMYVcDZfH3eXiglngJWeDvW7VUBrkrXA34PjJEA8L5tmrF+33iqnsT/hP
X6JxwC/XTWZ+e8BMf6qbh4R0jP7VXF02K+Yt4/pBlM0/l/8HgCjfFY9AR0hGLvRNjQ3fLlsEJNow
6oNRcoCcQy2ixiUm7Ahj2oNIgVcSE/zB3+BprgR9A5xLSn9OrNvE+E6qgfsr5eLztM9duQjI6xE3
3uWAuCJUsED9V7fnJAv0HYIqLxRjD0x/pTbGtZhujUF6efYXhNyje5D1nwa2zfQkQYEVVCpz0wl+
z1j7QtOVgXqJlWJBfsPhCOei9Uv6P2t1TPm49h8UmA5t2lN1OATloBwYfr8kZMbV8nn4yrxj3gOY
T8jJzcUw4QPAy2RQMWCiGga3w4IfbHhaFgN6ZFydKGwy6213G7c4dMAFsZRgvlGZfedH0AGj+fLQ
wdiEFNhaMOgwbnPjgqX5VlcMQvzsaoqOYtu3rmcbT4dmS2N1tNsPdrEv4osZD0atqYZB2W+/b3Z3
XNkLyZGuatXOcqGvkZLRfInIoOwRizsFcHixNnx/3Vl8wArnv6fddk6q4rNWPDV+YT2lXBVxELSp
HV5MW3gDHBpcDOQ3OUQceB7DTRsLEnqZjvIr+cA3QekWsY4tX/rTUd8EtlcIYD3CQTk35RMIfCUW
+oxmjpcO6eZWC0vWbgJgyAM3CM9bjGHj1rrlvP15JsElnmv/4kLs/MVRZ/L4U6ESloCsOi9pc3Ux
cp+OH0LYELynOz124Vh+4ZkaUYb9x0XOXbcCdObhB+JCHRpdxobHKIJm6y59KCks18ZeXDF/mwS+
nHY4EoiGl9WIQp2fsmHvbAAN5isGCyzF4OpZ0n8C9T+djcWDuIblwxUdJqsfBFR/+h4dTaUKChev
wyp0D3q6Q14+Ptq7ytWjqeu/xgW45GHXiVlpwDJ3LwT4lO78G/WZz1HMmk9iXOddbgB12GgKVwAN
t7hGr81rAzL5qeyHBx0ubQX5jv/fMBcy9avJ3cevlVGkCCKmYyQd8jCuwjLE8UWHXGAu/v66V/ev
7Qhvi0Qjjv8iNgsLHB/mdfD12YwkQOtldmhG+DGOzOndNRlig78BFXTHjrWR7qFjmNV2moQb0LAo
Dz6ovk0HbHZibegUD+/FwQ+lFbEazLjcqhOTP7eElSTvLb6NzvSB5QDcWaBzSwMK8y0mLhDaKlLD
dKneAyCxVEU9nAxYvYWYhZcwCJoJ1743sUJX0pOibDITCVwIzwFGA6yNmf4QMgyDaxBYG5AX7jmX
teF2IELzp3ghyl0H0Owik6vJvoJStXNfHQdx1qNNs6B6cNr8/LfBFkpQiUXqwAq/QLBv+HgMGwCE
IFHFEHI48eOImnuBoPjDj/SSgkwTSvdhCsPV6GJv2MNW14HQlvImEzXAPYUypMgFrx65bKohN+nF
6UGR6kPDg+nyFXDC93DBzfitiViX8JnrSUiSmCCBiH2yL3UysBXrL/YA9APbE6erRy9C/W0uBgRT
CwZe7Gnn1PKftPMnVoR1TCVslF/STzQ2Swv7mVLwJB5caGlwswCSFgH6XjYFyLMp67LZQXJyLLgJ
/XQk/Yc3c11mf6WZMYCy2glXXa6IJoJkUgq541bSzE7nPdAPDwo5K5VdnqmRT1LPzDXM+/YKvRVe
QMv1G3Pjz9zfgHv6ArUV9NbkE10sqP+FK4LTIrA+lmQW4ScnOa0X8H3eYCelwy7CHRpOboI7O0uu
E5yi6ZOPoDLCko4z2MXN7m0vhiJkMdXCn1ksasMhUUryCF/k8wbP2gCDJqEHQGrjW6voO+VnN4l0
L07fg+RuDQ3giuPDeeuMR5Hey1FFDhaDXMbdf8tbCsV3QLM6eCp2d5/wn4S7CdgMzNsZXWv7Mzua
L+fAYocCx4SCyOSqUNQdkDmhcNkBIC7/1uGXK4Sef71/1qJtrUaVDlfkNEPQ35eH2wy6u0UriPk4
WZbXUXSCTmNzvIVYQbbQ0mG1CL7fpyZP9ZuzwaIHACp+9C1QWL3lGgf9IW/hObp0nPZvbcD/NoFM
FSp3a/cAv8CF66B7Hx2fWJNPuq9tH7s3xXJvW+BoxoEMKfiEDOt7HNMtM18dd693DI7Zr2ff+6F6
piWdOaV+6zzrQahmcQQAqh0b7PPZ8s64QGJEji+U/5pThZBDLWZgaAA8UHOYHgPeyX6GvPCdI5r1
vszTsCJOCwVbwSUYxucXGKl/RVHHrTlu2UNhAt2kyY6Qhf9Co+ueUziMdWs5vZeEp745RdQ+xp6M
wEE4Tt9ZhT3WYnkx4U2f6Ia/5ym2FdEw6DOKX2WovhXcQmOEZDgfR5zZPYIANwxZOYabnXNmi+Oa
6/6mxyEm3GGcSJ9d6GNZWNWH1nsJzerIbMaGfXzGiROYA9OUCoYJTml9MgvhwjNO/Y+m81paFVvX
8BVZJUHAU8mIOXtCqb+SDCAo4NWvZ8yuVb33XN0zqQhjfOONrNWP+TSa2Swuuc9O+bDe5KFMZWws
p90QwKdhwmV37aZDTAIfRqtd/BYPNeRTCkGsWyMGWdRzCbKMmUwu2/1Yl9uOcHKyWg535VAVh/jN
F8yd8T0x/mFexxMJXewiuZXw4VOYWPWnRg88mUjrWVf59annNnx8Yook4j7NLpQNL1J4dLWU24uk
jac1zbHulphKAagNsjrW0B5SHfLGmZkTdwD7to5QbLwEYf/qCGYaHfTc0/YwZ5D62hKWS9Ddy2Hw
YqlKOc37tT4evDBEwsVTZei/QmMGxlUyY41MIQzmS+w7UKBMd3G36xtnxguZuh/A0R/h9uenNPk8
yXJ2p9Ucaosr0Nrdh/iutTEk4WQkJ6cnTL7yghqWNTOdd/BP4s4uD8Fz2huMkKEoryuUe6Rd7vpe
22d3703EIcVifO6eNp7qnIQEUU3spBLyznL1Fl3aE9MU/1YohwQxAwMsxP2AJnH+w0C9W/4NC3Jj
rI8KzXT36mJe8W/PaBoSQmRPT0xWIDVvVAyw1QqNmPT+0CzzghouREqihE3Q5K2Q6FSHfA4isdhd
7CYsNNZU935iAhGDpqFwfmQ6ZayHCia4BG1o8XTRNigcJlAF5A8zi/doFvv8rZ0T7uCzqKNktgdC
xCvsKg2tRKU8iio7JjCS6GROVrzgfRXG6TI8wNBFbxrWsqf9AWdXtLHcOR3BfiIEqbKZd/pOn7f9
RjJAh+oNDYZ57/t8PWyk2c903wNHVUzd5ZbkSUA2QN5q5bF+9SqsCfyuPJq9dU5DSjeKLr0FiXQs
N6Ge73rxpNiGQhaJiCqZfhD5p0uMYIxYNo5f1D+6VduSNn7E7q6xtOHoTtSrz8ez+e5+ZD/ym0Yf
3und+dZL/nwy3bVciEc0GzC+cSx8UcdU4au/vHPvi8DOQnesZKQqEwjhvxE3v/GKUIASTQgg7u/h
f/g9IaDOGh3JC2L07UmNxUOekkDLh+PfmmjSr/ap4Wfygm4VlRjAMj/etTG4Wm2DZ3/cJ7yc+LoI
tZ0n5GoO2HARhoXUv/GE0+nQcoBSRDEv5x2OvTolJOsY7B5zDGTMcHIAvNfo9BgTgZx3TvPhj4fP
57jisPxBUW3Hg2WPUosZmzPv23Df6AbiZHngjxCRS4Ey+Y+yzII2WMSJXXYOMYRlFnJI62C/uCId
twMAbRbKNRt2vuO8ymeVq31DDzE5aYATyyeTWUfVN7k7u2EVCg4OXm2Ii2cr8XpKe2yf4yzmgWPA
yyitjU+7743BBBidyk0WlnhSE+VntT+q0EImKKiYSkYHOn4jCEbYQL9WU08uJVgnkMXtxX2o7VFV
OqvVEAnDy1NWvLF4YA+Wwtpk1pDl2UqXZ/0/hcIONXfah5vTSDEM0H/r6v5TBVDduBGhGsndrYJf
Qx68lRDg0xExv1NcGLvmUpOQQ8fa2xl2HuhkvwUhRHfBA2wP8eAT66k65CnxM5xQO2IEvuK9goH2
yMtFpvsmXsvEhIiV8SOFXWwx2FS587oQb8vO0ru7/ESSed3soSwrefqT/X7jaoqF0K05pPjDGvOH
fYbvyZOfmGSpyjFp3CMTS03HTW1Bj8Fx4GT4kZUJFAZXk7nRdwGBLcEa10IRfj/Dkb5alxFS6/lD
Qv3nZGnhEfyX6Vh70QB+TEkc5tP4GuM5+C5x35DxNssWMb1DkRmTq5U6OY+1z6JM/UTrtspIoWT7
oK9T5zPOJu/GVDDXjH6HeNe50lyb9pdJcWxY9phj2d+jcReZ90mH4o3j0KoAO+Px2X+XyrVlnlki
yk75C1MhJSaDRr/Wx3pi4EIcWsmkzzZLHPFBnwM2TPKRPhusjU1F+dxgle46zdJDBG/xmaZ5Dgoc
RPoYCm3N4cA1Cjfd6DawFjEjF3Cy9RiXHsEN1mIViwOp6ALdz1Jbd54OnCXZO9EfwGMf0eg2c+Nz
fkaxMljXfNJmwTPAB+3R1kVdff/YEW3MGbaPvVE+9pdvq75AyjqfgICacdYDX3NaqlpXv79uiQR6
rfwVmd0svock1NdEN9DEZ/f+jBY1cI4O81y/mNn4rs368L6bOspvp7mRBa+DOvXnza0mB0T3k3W+
VSeKX4HCyYnzQlSP01vx0tl7Mi6uiPVqKig3r3k6/4CWKC7UeH9frj9ILDnKqtWcAR1Z8gspKAoe
1WlFAq+jMm0EhNoQBtG/lVsSbKndWJHz58W3TzBMuXAahQ3osCFw6kPPb7APr7px5j7GupDjSE4b
cmQ285/bgNQi9iJqEUTiJ7x8Hxe8fByPX9MKUn5K4v/kRyxjShIDygkRX8F9NcRLS/QgSDcRuHOd
fEeJAXbMrqL3yFvibX/35C+gLHtjWut+I+KiAQqjv0zx36C8w2mKof2QzNaA8Y3zIRY4NYDw9cuT
UfAP8S+VS8zhlWS+GY+NEX8zYrRdbC2kw4NiOTeaEk9zBPRq/qhL1iqUQJvUd6G+kh32ks7NqE9Z
PtIp9IOCv0pk5sH8E3tm80rYaaC3nk7eGxkcZ26/beb9Jvdjnh6yYyFm1WyhnTlNBzkx+SMSLxOC
uEZdOBww2AwWncMiQ/C7nHHkoJ4NIwS6FWL3o/WAmuwqw9CEbQrJUTKN54TWLXW+NJn9Fr0i2+F9
mkw5sGozfWKkobzqZiwycNYw4gUpkJ5BGB7X69kzywnJ6ztJKCmWFABte/sogOdm2V18RJIZj2az
KApb/uvPNBGfOVaCHzZKBjYhHWKOwN4jzofPbc3uBVAielJTDuTC1kXUJ0JSws+ByBCb6uSFq6ua
XODRb1HtQd6omPCGHGNgc3ccneEn2JyJQcY2F9tLHQtgeaVPwEon+nIwZdzg2AMY0B20tUqZGb6f
NUVnk4/D/sfhhyr0jzVFlyPM4iweqtOFyvaHLrPFrMtPjZZIgPDDGMF7LiFmIlVh9FoSBGVxp1xV
BvBsCkSIPpN/oGzBIBPHvTJI2RcDpkCei2p4HE6hoGrwqvDeNYu8Nj/f0FE6bvlZiOyxaj327Ct7
9hhO5kM7zew4rBx0YXZN68j6vtM4b+K8sAjSdLoLRxuPqwI0qf7FrvRgFhJhXeqfEWLMGs2Ohnus
Rv6ciEQlyP3dhZff0LX6PUesqmONdR3dBmESa0jMNdIzlVoMOIqfp9POXJv5QmDt6eS508ErGVNC
dU1cNuoNdfUkdetNd56wCs4jT7epYCBpgAY3ojdhy3LyDFICG9BOFLREowvMKSchvhDeuMBVxLO6
oy0oKAmdqEbEQA9Xe4ZRYfkj8IIVVYR1fM+vibAbiYro2I6s3lQQYvw14xdU1GfDX+KJpC4BCEUe
QQl0XWAq5Tdw/nKXl+Vy1tk+LlNiviRP+kc1Cc6IZc88n9u17iANYhEQiQIioWvfd/etsxWpSXBG
MYQx8TZmPfscy0WyB3dHbxrSn2r+1lJYr4m/Ac1fw2Mdf9Rrt9bPOSaEPEGSwGKNIyu+qnOiIM7i
NqzItnLrscElIvCF9N0+KkdPFYmSBBN+vQHLk4fBF3NzD8sjTzBuQgt/OsYo6A0qt02qXbm4EyFQ
4HeTckC/qXjrZErYsEUmjY2QJbwV7n1GGJIQetP7DOcdtJuwGX+do4NkTbF+lhw0wrIL6wKZTxqo
k1IniDkUTcKA2IoMNRvMsRdzRfNre+Zy4T3FMMoMPzo/KQER/ymIQcIbshmBGRNwJxJO7ny1ovQQ
rRnF7dxMeJMrSh94JYyQQk+C9xcdhes7xz232pmPZpNZqZqOcP+Cv0OecWjGkgWfV+AfrImegJSy
l9fzGeeYSxgI/A4xMtxfRKiR5+NEbjJHCGOKy1UGEp/8syGMkfQQnlBhcxZOZNGALOEq0x1ssOGT
ltSPLaql+eZNlAdfNvIjH4iaOJ8bcebPG+cCEmmCiFPzpF67DfWromviOdfZRvTRdtEB45AsOGox
9mtc3y3gsD6aadvYO9JwaJVLgkxGe81GG8EFoE9nORwlcxUpJytzbncnKSRqk/QvRndL5qeX3ASj
q3BIAsoxRzhMYRiJxG/4r/2aV5bRMN824B3Ica2HkEskPtXrvA+UwP8KMXlqWWHEKgWHPL+K6nZI
T5AnUAh0EFxZPqf9sM9sp1CvPT4GN7bFx674h3iIAFHtSOeOY6BZSTu8JOKBJcqHSB/d4QC06tnv
83c0DwcBJykoaZ4xXtTeIGYVS9cGKluxyKkJqK8iBGVdYmUWomsSryNnKdhDwGNWTorqGK03ELe4
m8V9zq074y7+7zIYPBx4Lffa6NLya8S2MAbYFG+7oKKEO1EoxWpO7TepduKRF/cg0Yc0Pat4kslO
db/8pQEsvP3k9hs4JPTjUhY+ZZY8hWt6Fs+JeLJ+3ofrwlEf0JWSEZsYdGl5ReqKdEpd4Xc0VULr
JAeGUSzhKAYYAunKsN9WP5hwn4v8A1+f7qTAve/eO4QSCvvtZSl0yYT+gyYh/eDVnKvm09q7/OzZ
/FBYrCtU0hDkhOipELWFy1DeJ63r+1cwOleo/4XVuPhu1QMmrIYp5QGHtet/PejhdFJXYzyPKENg
nlX+2MDt8/NvdcY2iIPM1ehLv5vJA2KhXV4S1BUNCJsQ9sa94wPPthQWPx9dIO04nEKQqEb6rK+f
3vqqJpWYK9IS6TAfnlIsohWEzq4wzB1nGntXANhmAirOB2IzDrOI1Q1t38gVwSHAKO4qpoKOUtDR
C15Kmgxhw0i9KB2yWHfey3CyK3j66teaH1Qbx4TkEFQ2MTLq20J7AeQXE8D93ho9RjoGZf42Lu6a
C8RyOAy1ofUH8E769yLb/MDwbIWXPCRoEkA/vV5I6sXyDm2SzlZZ8HBUL9fOaLdV0Ad6cadDhK8I
vdk5+jNAtO/DfoSv4WhOMnFCirFZJDPj71rRekxl9g41RbxYMmZAuKdM3CNmjezi6GxXjUtaM+FK
IuYJsQX3xsaffeeY43goY8QcFr/o0L2as8Cx2uSjmXGa4K8lr437KOGxF9XoVP9MZzRmAeSydZeL
Dzq8h3ekKgqJUnU8cwVYIvBU9wE4JqQ8Id/nEJFx+yZo9RZQgO9mVFzkRSMFiGhpJedwYg9kqGyO
JiqKDDau1iI9BfDZ+bv1z6um/jdUxqyOoMhvHlL0tofhHBFLZd5QPm0/5oTKroQVfYD0oAWGFh/g
TF+oEDghZkDyT6ADOeSo1kUA1ZFxz6txN35Z0oeNE4OS+sVhVh7XYpXABNmbsjIRLxSR/AXzHVmo
a5BgpQtqZd3PFanJ4zj7rsRA98GCYyIKdc5rYSOH1mdPMg5LUijqkfNZDB1ZhBWjCRwbV4KsiPUw
KNJkh4mTQEQFsfKwnLEbC349pbmTWmd2zJeITE2vPDIsPMjqMRkPwdRrUxWyNuK9WdO5XwIhdqk2
hcgfR4fNUQRRDNullYOrMWN0DToIGsPZqJ0z//YLiC4T0VIiJGl9h59Go8O3iKX0TNYSc400agi7
5zvny/7KluI82BLRVrbo08qCvUhEP9R/UTDkNCV8FV8HMjZC6xafihQnQGVjLg3LE5kjbjxG64K7
+fo5Dsf1vPiLx3piNznNiGI3Yaupvbe4CX8gq511V2wiFpSRSChxau7JJ6HVqdNiSDGFwChIVlya
nBAY57eTCNIi3utzjGkhyM1zk1vV5t+EQryUi+MRZfd7jEpkyQXOHDK2dsz3BKAw/Sc8A60HrUXQ
Q8ofiubS+PywweADmQWPT8+XgLr7/SMwAb+IU8zbVWWyy/Ps9MDNSR0TLwVZLoixn4eOHAfjhyGS
dLsZciLSKwiFwO6YYXtkiJjRvCykRE9uT70eMaMUCRkMtpgSNiLLS+voDGaXQANDfhcTFV/E0tgS
gs/js8is6FDyyyUDn94XU5d7R5ArEp/dcpKK7g/ljIp/h/c8m5HdDZ2ONolq4ittiBdkppfIY/UI
Uwi7LAQ0LX6oRUDDrpp6AcwzZmgWqDXEiE1UQE0UwzaaJcvGek7lgR134/az/GCU0pYaBzD4ARht
UmuDRF4c4BKH99VXRs9JwgGlQRugfZWWTBVI86BeECmUoHnIu3++UZCLQGDl4NIDSCMmyDBppOv7
/QuQXAFO2TkgljbsbTFwWgZAOHg6kZ9jcMRf0H97Rs/pxCGyRswl30r1UuerQlq3qByL518y3H0/
G502unXvvcxpTHsYp2fmgWR1vcWPpi8w5qHiVj1frSdvTqu0sr82ap9ascGQVun3l32/56bfRUQK
20bR2SR3+pKOigE6wq+PCl3nt+if2+drNxkd1JYxZ0+JTIQJkhbAGXzH/d5V7VFRMRpgb0KNvfye
Gfn5f4RJVEC23JWPa5kwwyKrY01mycEPS9yck5GhV7/5ou9Ow31DUJ+YFlk3Fh1dYse6Z5J4zpON
2PVzRylrpp1Zr9o/Fl4bql5mmAXsoAtJ3t6BOM3W2T/roLbuH3OfMSsyHX8tpMTuF0+4woLynKwf
rBGVEIznV/lQSeMSQRepJCL8nCIIcYp9pS4yxh3BD/EaE94eFiH+w0+WIiJ6rbH1GREszD332xuY
NseX1xUzQsXzw5EdgW0H49/t9c7Ms/D7KSzSuShgGcUvpwbVP1x1MiNMDTcPXk4GnQTXlUMLRErU
pYmWnTMro521fHuIS3i+hLJm1FvAe26CghSDzR8mM+kVLrCNBicc+Mv4g1GxqkTvcWsmJ8BNmud2
rW2Mov0BSQyiKTczBB9FKPyNYJhb0WHocvqxzSjpvsJdiqUBgD4kf0cbvcI3edpsU9bL4D/x9IAa
zgjYSMtFLS0qC9kSFiAjvJ+v6YYy5u+ZccwYLQl6G112YNOwNTCCMIejDN/wREMJXI5W/fFqY4yD
aRcegBvAi6XOrCz0THMtHJpyz33TCu+CJwNeraD4Ht5LQqWzZVAKatsFREY2kwOb2NK0JDNkV9x2
Ntn2j8QWZecjAVBIKIuaYjSXOiT8wvEjuS0IBh9tQMuLeVJs3PhmxgJyX1BdRBEBf5+jMgkQhzPq
6HpI3MxLGMfUdUEmPDCZLlNSafcYfqZqSnsxeALvzYIcfeWblN+KcjvaPyKqX5dPBGEjzfCasLWj
bKNRdacS3Ii5bI31k5A7fsACtM9lS93LXHp1+xwAgv+EJA5ComAg+aAsU/l1wEGqVKyCX8Apwbco
A+6FQ+7DAxC/8V4UfU+G9qIZNyF7TrBZGE5Tq1dzv1FVueCOLE7acIMKLJMmjzVrGz1c0LTfAd1X
BdoFTcHkC7gTzRrWAQXr7YjiAsXNTvL+mUza3ly64Zw1hXyqdj+lfYko1MBMBaqsx/yxRHYJwCGP
fzrQLdgmvDIFz8XDctHTPG1o4g4CBWqGNz/YwNFjOQh7kxbAh28Ir5k3OFZvKzicEq5uFg7kwKj2
xux+wm/qqg7hMePIfin+D7eTwgmoJBt4Ub/msdDASG8HXgfKKJ7H0KRmCGej/BjtBbV179nQPUZs
w5w8Kvt9449wDww7E0oNtgzp4QsSeyQ6QdR9fFDD3wRlpM3A3es8nWRaLPEyvC9BMDoJDSTmbWFx
dJGP/qI/8FFO7siG3873JpGPAe+F8pMgUvM3GD+3bxsFm1FaMgox3U1Vu1+7b+FMCj6Gq5a+Ag3R
WIMOanaTh/cbWZVlscbrlJ3wysnYz66NR8TeSV5IimVMamxM+9fTTb5IuPEhpP4PJwhHGWYSDin9
sbxUl4atTkH1edzerBA8uqmvHBmfW+x0LKM8uY2TTfN15uHBI4Idg4NOKg3dWMQrPJHXktvpd/C6
gBqWtjsQ8zuwIcQobiAfYLBRXMgb7qrPIEHskj1WeCewDOsT6Qi1iL6KGjFYkbG6P5xU2lXi+0xG
BvyY5Uj8DOt7bM4Uz8lA/wzGis8pxKa34XkxwEomFc0FVhsCJ2cc/+5wE+CxaJc30FWPUYyebTgZ
sD7nLjvQRzBy8r7vHJCSf2PzhdBlEIBVLoxQnLv898OnDbV6YYAwHwtggh/ZW6qZtnapWU8jSPaN
CwO3/g4QQ7i92E2wx2oEfuOSn7Bs7xuau3wtAAmvbnR4X/TLQPShR644NisoQ+nbhcX7EPhOVbDA
2oWWOreZUBlENVN+0erttyuFqVW+qlfdYV7n2H6NKUThfPlAxISUNShs0lAWX8nlfuUOTZ6QWv8c
agQisbWNXhdgRDZSZZwr4/LK0kixb2HVZ8ad8xvtUhN8+0E36xPtBpOLylU4mNjafgRamtXh5+JE
WjVv7zlwAvVOyZP97U+6S+q3AYVTnLN4aeSdoSgkdO0YTdUUjWxN/x0uOpaRJ8sVqoeyhIRaQoLe
6XnxWb8h6CCYCRgOa3B6Ej9o2KndFsq/wmzTKddHsqyYZYBJ8lXvyHJfQqLCobMYVra04MNiQxtO
ICkPLWgms0eyo0z7NwfAuPXpJpcCYwWi6sApmukm7fmvC6xetsUYy8uXVjOHvRvRp5bCZTsdq3I1
QhQHPjGrHFAPgVQAo0AYRl4zJ1Z+ws4APEsAMQnDlMHhQNNFVL7/sMHm5bW+5NQDqDqYxscKczHZ
PhmGHCHWxmRBB8V7LH8OaoS10KzPIMBsWH1gnxm+CpNtz1Pn5NeNdu+HzSLx61iaeZjJrpNQjiHT
am3tUmArhcc9SIhnnxy+26eFRgVwu/Hp8NvppBuSRkyaBMd0S/U4r3cUiE5eM+VjPWZJEK+yq6Bd
N8YSvcyk3CUTDo1CzEek+vi9bPycxBfyEabtaciXiHoGIOavmD6nGuELsPj8n8TwC8vFKZKgXA7M
HBxPfAq+HJSnJ+nG/wxQ9bQ0PKwf675lsJCidMpwM23BgoArS6CazyjI96RxQCENRkLFryMTI0yN
J5MjZhQ8KYys/RZEDRzuGVTzdkpftllvCnJBiK4Pt9pUtwZrZd0/pueMRtH7tTobNhVmJrh6tO5q
i0r2p8nn+/tNu1ns4scRW0Z/dhE9udyWUpBM0/XQ1fYyExerEpLfmUQ1tpBPOBTijUV4UcsZJyg2
VJbyIrjriejISa1bvTe5A+aAG4HUJKHofG4SOBD+I7OpsXZec1IwyEBTPQ8kUST0vycPGtzJC1gM
fcLGmzFxJM9NdjQoiVigEhse4OuqnbGE4TLQPe36Z50iHBQdkknWAGoPyaTRNGVCj/XLd4uyJUxx
RWW+4g4XDfs68BLDfbZ+871wB32gtqyhdnmwPLQWjohLCybLU0rF3wTgI5nRUMkVe4UyWfBkV3BX
7vJ/KvxlaleE+r7MePEdP1dgKFPWOU7Cj4XCRA4h4yfkPbYeyYIcxsbFimYH7nYiXZ9WCZHwHgM2
kVwtPCO/M7gyzo0SEwtQeEzO72tS7+JFMvui+G8OT4+OOVSW6P3cXZ9wJZHEXQsLBJwDUW+ezmTL
yZ7qzHSpBUVY4tO/9QP0lZcObJbrFYj76mVwWH6GpU1zqUCEWZSZ9huCunlG9Q0Z+zOKduDXsAGE
McMzU3q65uAUreSLUFE9fDGKxxPSeF3jol6i2c9WTMAYd2ghXuw7nOTcn13+pYc3BrzaPFW+gfpA
G4XkoNiU4LTTnn93F3+wmeYJgTXKxnIGJeCiFr7TMSuaFFAz5n8nikDcInhukYQ93cE1poHrYeWG
F8djqnPyda3va5s1kTv1QzK14ZdkWZ50l/+WL61u5T6rPeoXTfekn1f9pu0NazxF4Jf27QwXRjMm
xNYuh7Oo9LXvCuNV/dpiE1ZExgByDQo1kqWWO1QT5uqcLEak9thNUpQYfXNIIiWeHCyYHySqg9Fv
wlY/AC9ni4BQTcdyPpF8BNS/bkpygZOVE5mnGlOEuP2ILihRLxzR/9TaucF3HuyNxXA2vLSWDpyn
MHtYg3JCC+sd1Yw1brbj4WU7+E1TMv/4430AvJEux6QWWIQP0qOmRFwFBqyZrLHRmdUyCqJbdxJU
5fOg2u3qiZ8ESEAszqDIuKLKSXKhfcCqnHKR0lBAjK8DWrOuthQ1TO/rbI6HXHHqFQ0aQTxNfCYT
Zc+au3pdFQFLPBZpoJzpQsPSC3TBBTIp4PLV4LM1bo2tuaLwhILp029PyjmU5AkuBdxkl0KEAdj4
JUeBGf1lGGb9fBtPe7Nk3pEy27ffPubFV6B4Q2aZjNBf1zimhiku3IxRilgOwb3f51ws1kOe5m3J
7L5URE/tY0rxLnogq08VzMeOp9WtCIsE5Doip7bq7Fc34hDLdJT45N0TocWrTznSGvAWkDssTnyK
30x2CzJBMAwvWWJShxVneDB4ZzmKAE5u03QpDWyJKXb7JTXaMOOpTAMh53Y3ngrp0FQEBHzA+2sP
UQq34j6F5kS5Yz0BrZoN9CVhJqxn9ms8DFt4oZebH8GkyA0Zp0dp/Fg8HQC9Y+1pvvEXhVr4+WdV
JCTTN0I002y5KFZX7MKcxtlwhkIMlHDrbvFI32KDiimbQ5uKljy2cI4gv2FLhbulvJRKkgnRVwOO
pqBkABJrBRsyu/Mk+jPIJQfYGo4RKNjKDj54JFkDR94+6Oz6p04IUuplhEOKNY3MAmgn0DkmW/HO
2OrfZ4PusnSBy+035vitEYAGn4H/mDYvSAu4NupTlgP8j6iKavu0i6wLT84sDelWwoOhEwx+labN
gUesdEqr/0fhKLPnvPeP8TbCVgyiwyUahh+L8pkX6E3TVhQoAmd+Z79++HFBlyH8aGQjIxHND7nA
JV3N3FdvXz9mxLh8PJ70V8/RsWSo/mCpIveJbcOnkBOIH8JhQUcfaiC9nqffNZHmcA5yconW8sd/
7kTwBYoqxOW45NweTbJP70vRHtlhfE1+TTWnbhOIdX57vYKGQvsnAB9GJHHlsPfdd4nw5fAMC2Xq
3rDSDSAg+3KieNVX2OAiH3c8zLGrrcseEQIukdEY58hwpfsS+OgxoXrnTJVkAyH0AsQH1bapegCG
rnjhg/QwlYoapKDhuIhyrRvz4weF5ba1vn4D7ldu/pUjQjD1rlHrPH9+F5Fd1wbgYr++3YAGwxro
x29kA9lwamP8SpPlbojARB1lSDEE/8QKGGPeiZHEdXOUaO1zviNgAssO9p3m0knX+M20ZWZEUq3k
PYzbuD1z23zRRvDjizoSbglyfaHpM5ur9zwbJHxbOHVlFPqI0la4fDr631j9unl2Vn31j9WYbFYy
P/F95uZ9O3ArLBMFKcBfjwSYAOwcf+cPVrhn96b0TjgUX/F9aOTxqod0U4+HNvA1eZwiR571fPqY
IPrYCDsnaCjbqeTNeKh4KpeQa4BJAEqckgH2SDiQ3BL5QwK4CudmR/4QIPNEgh7wOLbFiaC+VYvl
YRH7QD1IdHuL1ka7Q/W7HHZ+TY0aP04J1VxGCDFiqjOnbzZSBPfGnvlVdQZoV5WbciO2dk9upN+F
JadpElbAdcRfyCiGXJVT6ALhM2BXbkbOb7H7WAxrNB9zvOZYYKzk2WePeUxZDBZ8g2ilORpNkm13
Abm0Ut9YsTTkIWcWDgVbaZH6vecU7bTAipJtxgJ2waLFyvIgFXalchDSrHJfQqW7rz1No0AkbuxD
JeG2Ju70K8IuBK9WdGZ54ZBFxyOylt425pxAA5q8NkK+wxqc/x+L9lQn9zOSG3lee0MsI7Eb/ZEQ
gdzO8DkxEP7NaWCcuzCjDcUCLpqIM8g9ILaCwN16EpwiwbwLcgbyYlEGAK9f3J/Q3vXf+2/g1Os+
v0MJqartpulY954wusWqbIl6ZnyjZ+Wxac+PDQdbTh07jK0oANAR8RWiIjQR/9UQYrwBFykKTCV3
/ZtvCbUOPsgzdxpdhJlk1p85ax3YIjiuwG13VNuKya/nkUIP4puj6udnMSaLs49sVyg9GDAjn+bZ
BmFbJc46WjLm+nxXvRNiioEF/UlGSDZ0ot6IKZTch8wsUoKokKnwwmg/aoGLqA8ejx34NtFCryoA
fWT2AStD4GooJrBlJFk8uLjoEg2zK0vMYMAs/3mY6mU46RHqYsrS7ceOnvHNs5UO8YqB7U2lPm0n
FmdfgZEjUId/B91M2VX6Vj2khrAQC3lvqyx4HZS3YF7SFJogLzExo4+Eaa/sHmnHrbmTvlYCdMsU
vMNiSxUDzTXjonEIbLgm0khkelNTRsbFEwKMQG90k0Rwpk73taM/wkhAv3FBw3iRF470pJy2hMlu
8kVOAeh0IFq8rLqPLp+ahlC6L3B/E+1N+B002iI09toK0dWedmk7jf17bT5lXG4984FOUlxCxiIJ
b4+KOtkkJCTqj/t4J/BF2r8pcmJyi3AcooQn/J0w+J2CE5EjUzpWP3aJEkbAoT0Uow3z4UMsSr1t
yyXmIWB8gxNbv9b4IFgRNIsAjZ8J8+YVx/vkYZnT3X0sQOi+9YXZJ6QHByxFdVSBiThoPpF1EJID
CG9b5IB/euRBDcHuFM7pnkYcZLGNyzXg4Dvzo2ISPw+QG+iQ8UAMj3h7UdK2w53BbD2sN/iUeroT
b6DK8xa37HRJDTUkrsS+5NC3a2yBXjQAG/GTPXRdhNOBIrG/0o+AyfllE/IkPLJimgDcIEz+YSGF
Hk4EOkxi1cAmMNqKVt861KNdPG8B5jns8oltbaXT7LzgAAj4jKCXuwLLae9UgITentsw4549taBq
vFVpUhWjxlcfD7MJf9v862IHUNWt1LM/IZ+14YjyIHDcHQTv163sz7ULTZUI278MYOTNMXMpW8T4
KlFSA+eNtg3v06jdcmrQ6maEqB6/hNyuhkQec6h44tkHxWau56BeB6jXeXREatUXlwUiZx86Sqb5
4mA/ieqzjEumgY/i4ULLZ/zmyT3AtFBUTpF7abpU5S2wPxi0fPkSGfTzAft5yNAZ/nzcKCWRkRh5
L6j3687mdxiQ+kK+zgXloqhySBgWevn+/hG+b12MKBraM8Af84IywTa1SH74dXU3WeokvE87BYwY
BwaIA0vhLYtW/OF06PLjh2vCO+js9sbfCegjJ8t+N2WleCA/JCYNS2w1ukv+Yw17QUkA5+UOJes6
E8ZSPiS3L5YEvAiC5iBkb8lzDsobzfL1e3s/0Qhmfu4OBB1nQpmqD+Es6AQDSHArbzsNS5hCIihV
izGg5iso+IfzG2nc2ZTNCRkkF/rIfsBziod5hqVwAEIc9M9M3Pfj3XyNG3zArjKTYKW4axJL5qw0
GFXdSDtyHEEM0Db0sb3swYoj7zNM3syL4K+OsWiCbqFOuoWxIZpgjHD4+TS/B4nUz+CNlNX9ydOk
Me/AIFjvapEzrMQerXQxpJKxoFI4J7cMi3JhZTDsm3zzYDjGg6aHyaqSxz8eHWq/2AgYBfuR9xpe
wR0awZ2kZBUfwMtkf7gRdQBiQSg6L/aVAJk1pgtkQ7vL9XIBIfw4ORsb4XAvW8Oo4P7ctmNTly/3
n5lNjRlYV7b9wQnhn4wnimCKoddQzAX58bV4r15cuZtMkNxeLgCcnZ439PisQhYneS30IaQYeSqP
NgCzZGnCifnqsbjr6phNnM2C3YNHuSNC1iNE9f9YIgFa2qyRyH90wdqxVjD/F/hurPcNSHViaIjc
hY7/K/YbmSk7tofHN2uUFkoAIWg2Wa9fQulwYTbjNF3bTya0RoCi4tbwf52JkwA/g4DpOfugYkEP
Ld4AhWa4LF2YimEA5grKiMmBNBfda/bajLs8oePlCa06IoQsAqiHiUnwJ5Bz5uDvJCcocTg+KNi6
+fQgG2TKEyL+sYuxijSVuV85Rq/JAKWxeOL+e9x5/YHqENl+/xFFFBRsljzTNyRDcuv80GPiIX2j
IDTTidALlu66HjOnkLs+rmlgKoRuipV96Ap1bXXBgDF42T908p6A1QdLBDWIoRJTRoiGjkRICHOX
fU1f8h45FsniSyLBQvRJ8J5INxzNhR4PahWuN5shDfAeG6M3ggzmsR4z/TS8IAJTxpXdPXUYB5g5
OQ921oCcqN6y2MXsJ3bC/ELYn6eOdsTiBj0yG4RbGNWaEKwifsxdYdDn1r2PmwOEis9U0Z/rTGLS
MuWx+FfH8LbxKmMVAW4qvJiiWZPvESVV/wLSrLsMGcCcJXWFS1YO3DesAfiHHhzGlYJD+1aWwkSm
s5j2w8GYKICQuQLZzdr4H03ntaS4tgTRLyICb17lDRISwvYLAc0I4b39+rOSvvcQPaeH6RYye5fJ
ysoisca2XOwih/2MTKpH+1IogJlqUL1XSdkThzHBwfbfDH3xEAau8wgo3k/ox4CyrAbPF1Qnssvy
lAnHDG+NHwT0G8b3EFmd2s5l/GrSmRZe/8F12AB8Ibw4s47MFC9TCW/gYX+OP/VHjyDkvmWNBwAU
8EQ0pDz8MJQB7byGNCihuvSPzPdF/SFF/lBV7qOzfg3I6RiaDifJ1dkRxxGpkcJ1+m3qPuQXJ/Sp
Kkb9EbJZkscbGdf7znxSzZlUf6mo3WzydlB7JC0HcCOUeyckq0znq4QN2oVh6u3h0RKGMs0q3Ebr
aOWWe2UaeYGUJ9vk2oUoQZ0S1AuOVa2LFOzj0S8Ft/4MzZaDVax6QNXBjWoKrQq7n6J/GlHSpQWx
hmG5/FJw2NKbE9zY/SsUlfr11bz0GG623gp8zcJx1Vw8PCdOvY+U4vXxGlQoeDBV+jivLWaVUtAs
dxBTpSjKBGtIH8Bwa59BaPRG7UZ12qmoXrTSTiOsuY9gF8LzvpCU3IkfjNbP8xcLtx4gFALKSDhR
C+gKu1LWZ0O3oupvEeOIkEx+W5sYn8YP4zbpQXzk9UkjOA4aOc6H4IFKLkuvQNUEkKfkHDrxrjqg
N4yeZzrBSg5kEOJOsrrHsLUFzOz8EOdy3pfrgrgZ1UFqtVdOmGDsTWg3xDhUK6NPZww88G56yHie
Xr0Lc6bHtT5WuJ0UTGR8/mM6DdPhnHUDOtazbZegWrq4BKPy70OkGL7+PVyGgAb43PovPYiffDdH
reLjVaEWIzXF2A2qNtzG0gW5Fq/6i+eGzMKA8vWxxybiyRKsX0ZHn9oa/UwACcmzTr+JW8vrEOIm
3H6aESv5i75W4xB/Ri+q8G3v5h57j38vOETZ9pcFYrdoO8W7r6nhJwWimtCj7VbF3V6tbTJD0syn
9xQFdrqfdzFxwWxyk/rJLl7NjBbnAGbG7N41TVgwGwftXmXrUQWgkvSLpEOr7D6hd5bS1YcKaO3T
OxKRdgvKHFjxKmKQ3qOU1ECsS+NNjLGgfADrpTJ4vrJWSjw0mGW4hPeE6y1F6sGEkECSioI67lF/
fTpUtzaji60kX/FjSitDzS3/7rtFxSUi4i2KPTR7rP1m9ghaEevlbozld6q9G4EIpovyZQmG64nc
HdiJIXZwbDFAAyT6aU6ADAPmQ0tcp49SIzmd5JjgSJHdX2FJi0x98KsBEnuWtDbheKdMlQI3f8HK
ITuE98vefy+haT0gnYDgw8yFPwVXjKm7xDDxVRRlF6mJGBC0V8IrjGVVD3OE5gxJotytc7f8e7Lf
dKSgR0/Uv3KrSUJfn1frdz4G+RY4ILRgGwWbGB2yVXoeghYKh6VwgLcVqQ1AaLynELE3W1xBe7od
Pjx0/gjoCZWoKmxgOG+YGic2Iudu9glwg52z5RBInPbIr8MSncsw5Mgx15EgkjagGwwa/NbTpbOA
+itlTvoI6N1R3wIDgHRAuqDpU2BsFvP39hHg1Q3PePGOLVpyOneyDprnrJsyacizJbMEpkL7CBhM
h/gQwZjfhwFUKir2P8R+QTToUDYhSpXMpG6x1jzhn8dfPc3xP7jOe7GQ+Ym9oZJMM5E/W8PGvmA9
EHGoOjA5vrX2i1ulqY/xGW/EM0pJkRIMLNYOGgHOLqI6fjBRuZCcPBOY60wPc0/RNtta5J7G01tl
6oHaIktQ95iflKngRVkL+RLqWZSsNGyuQe/V2bt67RhNfu8Q7Xuf4XNJueLFFpiXgha6DQ/3Fq+e
RuG1sGb9MYNi2uwvdWgOSxZlXRI90I8mpc5NwPgAWghgCXH0I1gDSVe85g8UjFpGY1lbFgyD6zPC
gsXUhxHb7m+OJlN03Gp4GFYXpeTkHv6Vw6dx9T5TQlykWj14ossz2vjoLxJgIxkJ7Ym2abeOHAPt
CskluuJJX2bb2SdHv5GTWtbQrriMbnOEe0l+EN2L6JiuDDfhJ9oEK+sYMnfcbUP4JaLJjrTXDStr
66Xh7m1X9ct2vCdIgagP4ZAxR2DI1/mNUs1IqmR8wX6grwIE2RZCtHFOvQe9Vj9V++MQ79/cmwP0
vjeKtIyTdjqjO+gXYHELMhLgP7SK2b8a/Ys5TGm+UAQYnpDv/wwR0iOlHdHX5LSzMebiaQ2fqFM8
fmlYgYNnLvF8XDq9lVBOezNC1QOSXm33QBpxN5jKvUTQDlGJtTWirrOyyBaOYcvfpE9+ufL7DNo/
gFu08FFIy1ejc86DQGZoNT+PTgOssF91D5PVuEbXZ3JdFJCF7RUkM4u5JYeGtYVGhEboxX7S6Ieg
WMYYTeNG6TUsvHiqzFKmQKrPXK5/GKmzm2ZSM7gYXOCJxUraYx1ZrBoJU7JWzKxe8qxD6uiIQrT5
8xwuc6rJF5dKamEgRxV3EOq6/Gl/8J46Ozeu5oiAMNFugeB492FBZbF+Vv0nnNunDexNow0YsFM2
G5On/bQnsAMtfJF1c87222V9MHWm4WvsTMOnnW+pJsQ7vae0+Lo7JgQ9GWGvlzRqVPXVqaPq8j1x
0ktbVeCLuQs29iPaWmWj7mVUkuyh/tCYFYkO7SEp1SHUFBdGnCPRSXEQHD84O2KlzEKgLJBTWnL5
Olq4Pf4PkcshTTVLgd6/mTVbP6OfYh6nD6vUagCdlPKqM3/ZKBOhvwCV4GQMhwAu3MilKtFPj82v
iRx0q569NnPaGebDhu9wu58Gra7Mg6cVGoNS2IXNZE2vYEW9kaMlFqTGfnPB2f0Vs6cQAiEqbgXT
VvAZ6Q0e/xSRG6YNzStmrK67qTiI4ymC+FD7zj7UK/NpdZkSkHSnMfck5/5x9wikI2JW7hloD7hK
xS5bLWQVjgOUnu0DD7yJl4awScOMVsPB/jD7Z8RMSWSO6Sklmui1Vlald/T2Y00tYbwpVm7lPL0Z
D23Fdyurk5SmekzAd4w3aiW8Yx1cXexaHQqu5uIQR7P/KENyIojuVsPC1t3CFLImWH806pQ8pLVt
RsNrPfJ1YkNt0OxfImfPbVw7l+Ex04SdrRXoebOobWyrbh7LYGN7Af/Kv0tyapnvWD0zXtIeOo7r
sccj4IG0rBHdzRYPBIUb/fDFZT3ZwXA+H2Yob2qRecxUonGiZkQj+KtbY4K7sMg7aYe5OJTA2NEj
TtOFPUwFGxmkcO0Qn35XDu0bWFgLVQRzWsB9qE5eZnJDESrgoZgBWklzxJNYN9kyHO2NKFxujTuK
PQeXk8+84DNkfoLXhiihCUFv9vEnJ43ioTLChdfbyBizhKFp2kxINXd4gk3QHD8QetECryIzs00a
5nxjwJJoelULrN2eIeVBQ/tEM32HFZAtzdMQG/XefVt21emKIzO2Pe5RiJkx9oaFL8GfEKHSfIXy
rKOLrqMBw2u4c4voGjb8wq0lr4OJ+tcCjmZE4/TPxZ0tzoVRZYLVNbv32s45OVp7C6U3nl/RsHg+
2n8gOrSEiqQjTaGduQQudF6SAyrc44KtxLt7h+mwbOWNfYvo6Ef5yN0hsfQc7K1h2eN4PebAhCyC
AK/rgbu8vSruugLTC2+ru1gilHUYynuDPHL4YcmwsfZJAeUAjLEIGWNut4LXSHgWA2HY1f6GwIoR
aGJTFf3H6I2CSytvrtl/1S5Shw6brPsASwXP4iq0krGlDn01fqd7Zvtw3i47TyYFnTBzCFEhZWOj
wQZtxWUesL2m5//wUw0xMZ8ojjVybAyniQDm3wDqhkMsSCRIW9vHonGGaCuxp0wksxMy+7X5iyLH
dBrPj5aOiV1zuM8gTixnSD/9EqaID2iaui+6R1qVwRyF6+6UHgwOwxgg9jwQiNkZNO1XskQsjkE/
XjrThDZZXdmhewbDlkoSExuWm/DlPnun9OWeEYC6gT9jd71NsO2dmDlVXeQv5vaglqa1R9xt655x
LyGYGmP0yNQUe4FpAohClx2nLwWr+car4mJk2NlybRsDmmX4Kq6UrlvW5UUxjTFEp4yRPOhmzRvB
PEOWTd3lkKsIxGQ97XpIjg7BBUqRLMyO3YE5tsIIFhh1+9EoTb0sKxvBnjkjN/eQah2WYRttUkkz
Sq8M1bfA5va6hIwu94cnZgDjdfxO8lzggTtJlus9WvltRXDYPsz5fYxiklvZGCEL12IfP02UPE16
hMVnuNrvoNG7k6KOvGClvVg2EPSywtCKnAhZ+LAkiWwaFS/WDjojCgAlb9OFns7OeyXgtYUxKnzm
bHS6ElzAYoFLBjU+RbYRceOwFKIhwkJzCv+GM77b5aBlwL2HznDyK87H6fR2/sbfdSUADcHWbru7
QZ1UBH5GXAVumRQD7hJHbvgfqqdm8U9XdA1lj3h3RCzTbf8QobR6NN3EBx+QOiiScn7y3zbyO/6P
Q6vA6+BIA1CGl5EQNhbVZUZeyV85a+705oc38ZFIWbEwiAjdt4Ub3kGaB80jVKaZLmiPX0wJ0YIW
IWj4cBG04vnPsBAVqG80v+/RIOukQA/keKD+0qy5E62/aG1s0xW/R2WSqjJHw8H5MJD8VnTKgf9U
5QQ7fAWVhqSZD6FmhGobaLoPDyW2sce55y29dJlaz17NeCQjHE2WSffMtEwW0tPmZiwVPgXTiovq
poEalsUQuLzKotjYQd3gPzaQZTEMJQuqxAAV+rJobdt4lCy5KIzA1uEGKfLPUYGrwsFJrl6KYcAL
sgRRzC5jT2gcePzU+SXtMJyacfvByDGwqurd0Od4DU8/l59zhmmDIfdwIRVY8zKRycqEZWg83CFh
CkVirWY6GckTWyZimcj3o0eoK6Zn6UsHVqAwQ0ydaglWASLW3R8C4Fs7m2K/vfPgrKP2pgeER8e3
FThaefQ72crVK1xCGzvkrpztk1UzRjjKlB1yg3XFtQ+zAIm5lou/m9f5wE1f60MaZzC8TAQAZfmB
shHWmmViDH6VufJWita9c+fpmLaXEUVgitaYJk5sPj/hT2PMAQ5U0WmVfRvH09OIitDeR2QRjiqp
4A3i7sq/8UDuUvThkTvofCJnivc10NofDk17StT0MWc9seK6SYWBJuuIHJyMEEUuq42uhRrTe+qT
Ynwviqpmk6yEtmTjhdAxU6sJbksol1AdsUrfZu/CXDQ8nAlN1mqzXpObYLsHft9NlKnzScrU+ZaK
YIG11+UrcIyHBztrLjaI5k0VxMGgI+nopA33xsSbrZY0HFvaOX4btqv8tqABBSRXefze/KeBofBd
7N/fF4V9rekHVhMXaM3nsEJZmkCgNIm+8QF/Jl1bDIV7Rc+ExPaDqId7S/sYvg3BvqeP5gTiuXVH
7rHKwsU4EgfJPedkC3azX0R3j1A93kTtmOiPvLVkwcqLDnVIlQVAgtWOO4qrCL9E4sSF2t/sWWGv
o5xjTe7c8isUExalQeG2BhWfcIzMQqeLdB8SnlrxMvkdnw81l8tlTj8l6bQuhu2j6ExXpqhzh7Vq
Wc1+TXEIX+r21jol/Vv1DpFCOVJyzJBCR6XjLClOg5kdBBwN/7hoxso6FFrKEkEz/2YQLC97rz3m
bglud9E95KOi4p8i+0NUmpaS1fb7OdTs7c+UZAbrueLg5E44RNJoIt9DtHM7yPC04yJq+BsXXRcC
2xod5Gf75lRdaGRVl0Q4PdAO9eWgOdt+zUH0KmbwidUhGy79QjqduZvBrbvuU/TrPmAo0qnIUJy4
QO7hRs8V9HmvtWZ5otXCknzaNNkHT5s07G2/IZWd/Oeo5lzjVbj2qnaD7+os1IXIwJfBMW4wiGbl
6UcRbiK/Zs2jIF1hac+gf6qBv4FDCjWlU6fesCr+PXgSo5djVIDIA5/mw2nA1ZWHIow1GolyHT2e
Ha0lMyJDua+/9nxkPI3JmqoL9CqaaWmXZT7wiPq3TSWJTrGP00TZBznxiP4S+fEhaqcn4+yX3Kt/
+SYvVTK5c8UIkMn7WnFEYEFDLqAx3juBnmh2IkkHUma9spwVQ8g+Koo+GSTJN1tsn323kTJp85sg
z4Fv/Ut8XD59BEcdyC9KLkkxzw57ok48rdfBvhL5kGg4Wk3o24VKoYUFsMHCQ4TWEuNz0Wh3yqFm
DRIZ1QlW9eN6lUMWVG+XzugiFbfZKRvELI/hgSR2thgOSdGHr4iOHKbVYu+Yuvm92Euf+UxEicrZ
9Pq7lItBLyH29NCvOwJhr34rqDrAr3t85R5Zv09Qc8/WymcwNzy5WsyYXAoc0gUAcqQMpWoAtCp3
P5GBadlrdxW1EIth4DMWWHi3rIgmWXJg0nmoR21kak1YF0CqW3hJWFtEWBE10F8bKYbtNJJBjdmZ
IYG8XjOzYaEZZpQ8NIVJ5vZhNTp6R69hdby3W/KkCYCOvHlzbo5AAaAF5DgbiWIQBkZjJRoJs1yS
Nr0pyjpYStPrWMtrBnJWQsLyYlUBe4ouFTsyExS4LYYL8K4W69G+BvrUB8eG3etv8wZS64/fJsOR
nkGd8kTvgpjoLEIVIiihMJTV7qQ5cFVZ8C8yvLr7mNTdyq/WLDFdzfkB9kf/4mGtmIn2hrB5Ilq7
2nRXsklY12+TsgTkzUO3DF335fCWNRqNCMeJtrFdPknbmjz5ENE+/lzcxyucW4ZWKy4tyvkTq0NI
zOrACinFlb26fONxGZaC0DNT/KD8tWO1AFBaVsNvYD53ZGRq5m+baZjxeaOasRwJxRPGslOQChm1
3m9ZVw+EZ5mrU+GbFSvJKmFjm7G+2vZSv3xnE19pYCiiesxU4r9bS4eHjsTxOl0dB1PmKhdWPEp5
mLsGMYtfZMwN7wM48oDLLu3GPGS9bo6sRcPi6PIPKyvPM7MbB3HmhWHIhJGLNdGxaj1ZCj2DGw9T
957gFuPwe5tsuuWUvm73yU3X12rUjOjKg1ESlePVeDYnPTXKfcav2Td0jK1Psg/b9m1aG9xRPd4A
ApBX2q3ubUpzg7GscX9KXm1JmwR34Li4IoYFFgECVSLMWWWzPlChhfoB5a93QtwHOd0JZ+fFqfRz
3q8Ju4kVI5bcylLTFCuNtdX+qXL5N6fJWLg2Xw9npMX/cBS7axky/+VsV3q6Oc+g8KF3+89AO0A3
6eFoAW66N5j2TeROykHdJYdJT12Ub+8E+HR1oU+i9UYZxmIajQv25lzgTbAsdz7BPNIbEQHrqUub
VNp04SMj++GUep1eZbKCBGhXJuA8JBbERiiQqSTxQ6l44KCP8nHu9jPf+Tufsrq7jpU8IJPk0qzr
7vzJaOSFB99xJvoJuGlBPT3wMfe8vLcZn9YA2+9GB1pPjjbM7i1nvA8fBL9unc64d3TjUkveMRdm
+CJlqfXKexfNm2crWIGVVjwq0weEZyQsICWSk/Pn6ShPE7ytaMqnI86usR8/v6wRdijGo8F+2/hw
K8C8tQyf9qZb+V3PGz1kANiK+NGV97L2UBL9TcfYhxTMU4Y6swCghkMCQiOiAeSQ7jkvEFoT39a0
Pj3qeTyFYiDvJ0m8k/WCCo3pYOZFxxvdJq/fe4AyM2PAC0wQZOyw1AVnEpaKbAz1gJ+aQSvr2lFL
3cy+o6Zbx2GWQnTGgXJR4sVzgLwjR0EGSeuwYoQTMyHaP0+2idCERnIHPN6PG8KUu0hIpg9r2wc3
d96MHGKnnO19uKlbxzG9cRFCIAhtBxgYYLgvyEaI7EHn9+5hDcW7cX1mWqU/4zlo0wzTRG89emAl
FpiD3bBTjw80NxI48Q/M26KUAlaLsWbD+qveypH9uWcvENcDrULgWPgs4YuCbjriyeDlIeoKqwPL
2fG7O5fCBhbjDwVdhmEUoXfUIaJ+ObR+che0Y49s0rMny6G/w0I2RhiicBJNUNJ1Dz73i2104SYo
vpDdIlGNqDBzv/XJRBtoIxJoecBS5idbLgnGmElewnpWF0BGL0Bx9KHXDGGf9ZlBCbNJQeCGmTZk
9vcQT4PkoTIbBrh+TwnZapwM5461EnAt/yI7LoBlZlMwMRVpKpbTCemSYbax2/V3vaRC9HBezosu
hpulzdTJ5BE6vWKwijtIEc+LQSmrTMpEPBOQRR1mzQhzFpReCrMEsTNxEA8GzCgk9GjrbFjrWrqc
D2nXZBL9LFoexGpjcZUyEOoYcIrv0sTqRUeARSslss7lPoAz85VD7JxSJ0Lo2i0hYKKgXBipol9w
FpC1eEg/u/7CPerpipcAKIriof8SGyklmM/nUyWUkrmnq8q5OmzcsG4lXTtmlsAyTRnGGk+7cO97
4iiObUUFVU8oS5bnoxGanyYNaXrkgj+ZA2hKGYgQFjwEh3keM8aMddcmDcwz5QKcAGivwJqabRuG
v0IG/hcqFCldPJy3gl0f2i9o69MSeAdAxma1EvUUiHetsIbCXpsi2hs5XuX+1NI4/51B7VD854Qp
KsytIIwhS9a4EdJnDUYHASJ9WpOHkw4rLAO2EoabZ4ybJRclKxZgpo2sBIMkYQj5wN8vZnZFW++v
npHnWzz9UiA0W8FWUKz0g6fyjwybZwMMQtD4h48rOyZx1p1ivZJo8QjYUkt5/dQDHQalQMTniVK3
ErEr4BOIuVfxFQ7J4dCES4badC9d+osYLYuLkNsQNKVqzIdCGJi2/LUyWzqMcB36+aarnLZMbvHl
PX+FQpT1vonNK8Ih8RTRxErRtx8iHvqNRwnJzSElT2JiQLE/6J9FaqVL8EXOvUVwcgZNXiHGF4MH
fQGeNVMBzguFEpXsmz7gs9oBk2ZgntXtawwv0T8M2q682GfCxeA8sd2v5J3iVntPKhUTmQmSCOox
NIJ1YSTP1RBYDpuLwpg3J8P8ulAlA5+ORblyoFLvjsWhD4iYryCThiREIPHpNW20PzCXLgZ5w6Kv
CodhLvagXlP3vhQTqjx+nhWhPikp7HHrPJY9pChXXoD0Ylb5jh4eRSUKcWYXPWD6+RbySe/gCpDF
jMBei8yf4me137CWpeS+aPmEUWTgJNXPFnKq9rg+qPtHAjwaZmmLpdDnNO+oLDTSCuINcPro11Qp
T0UMWobJV4cdFm4A+fVtwdCA74vGRQ0aN/0CEgK/Uh5XMy28xuA9gffTgwkhetjWfaG0n1SfRh3z
DXOASzcvSPihYHjz1kPIyMw8ohQvoAF+Q3GFplCdguHaDD7rtdzZbxkSiSPkiPlztKF+qCDwYMxm
2F7s7FtfsDi1ncUuqh6RxXBaSWsKibzE2JNpZ0peDrUR9XeqDw8sUA2FQmaH/WuBt5YsFPoRVtmc
WC8bqjqCBBBu/VqoN6UMBqScKLm04yONndx7Sjno3a3nKklWyBZwPyfz9sNtuoaYOAmbYuW4Y7Xl
Z0rUSjsjcyz5nT0KVwSB7FQFhoffJzDB7xtN2lChY6frLTcuW87ukvpAEuJLhuNNkyOiBpq5A0FX
OeS0q0HyCAsY3W7iJm63G09jhpIQblGNm5aBR88+aWZgM06R0dwZUrm5Au8t9piXBzSBxnIwNLNc
hTMShoz/cuRUVXLN9cNYAQxI6FHfylMzCzKTH5Uk8BeScGXG8bpcvH4U+w631QK1wCRBVOB/TsfX
W5p/yPdJXkBPw/KsrA2IFj+XegwIUExO0ZcbzP9sz0xTOWg+esfNVCgjB/itZXLcNYci2mBj7CKw
FvPE8AXFAyWwFQU9pW7bJs6gRHSlpLSyrgsBRhQlECuTd8ZH/4GL3yfLPVHCQ8YvmJ0HCGLl5TmC
AxsUBDFXoAsELDg+gY8zk/vCbbJuVjjCR6r8qiecLkeK8FzCwtHZbjLMRsuDUNxWgK5X2d3nMHlH
+NKCQjYl6K+vBWPnAEulllht8wtljCZ3Qm3++Mv67jbJJiUxDaXAZVMOpJytYqBKlmQZfExYdfFr
bzccheEozXlaNbrd8YAQYQOmWjM+GVJrx6THqQ5JsZaCCu5YNIIDVZabD2PGY7CclICfjHHFnGIU
OAAeTfxORqAhi1lim7ah6ST//n0HdSbgjFBgfpNH0B3TTKEjJsw+sPFqWrJU9ZrolTMZJNI/2cxp
AK1zMCk2JUU7MM0sRcRMXoWrB07D12CzFebszBB3DpyHy2NJCY7TSymlKnQC53g08tkKWbmtrFEW
S8r/VHTNcQOpghot9h0Obvn/grQoMyv2NUGHFzN/SOWflAUvoxZk8/gLVmvMlU3NNGP9pOFSdUgS
SWsSjqKI507ETaBGCN3LWYu8NpEiQaao445RtnmGqlPjb90l6xs+cEz6mXok4/oswkDKqGjUyJ8H
33El1Jg8MzCHNUJbRgdQJ4sZamJ6uFwvInidcKEK8L9RIEY4ui42ww2IqPbR1zxlNiOowHiboN8C
Y5nTEgSeAH+AABaNPO7DEmJwtZW/3KnnjLhhLeIMQaepTIPFPk9Z0AI7U1aSRUZHBwRWjvBoMiFc
clmfI7aZ7vaGu93x5dmcEdXkEU9OzyzPuTdLDk2oTHHH0AFzqk/WKPTylSNjwkHYVsIDuBepR/Gi
5zikkFVlnl+axugbCIPa6vlTwthQRqaWI9bCcHgiAkJvh8ASZoar8tiQ5UsAGOR5C+RWG4oL0D5t
x9pWunMjtpiwCz0uoh72vF6y8ArzZJ3o3e/dFzxAGFEliw/OwMcpx8gQsjMJ03ms9+/BtD6FWOiB
bEzFlQQePF5ZUEwgtxIDLhgEtIFj6TKzDPuiWoweV74iwt3xE9+bWPPbMiRaM8QCnMmawxDUuDkO
RGenkundYyFaoyvPDXlRbjMfp9gY/Js/onf45FcRemJJfOkyKaaLO/G1VwJFscHfyiuxEaruFk9h
H24XpEaYmQlPJ01ZkmXDYoO9379PT+uriJpoyJxDmFxb+qbw2fE55JEij8baK+h9+h4Y3tbMOqEA
wd8JRIXYs/r7G5fxn5hLTxA115fmTwJaBvtg7Zv9zgCf7GAMibb5kCWmFhyL5isAMYPYXMHiz8/C
WcPF8tFXNBb+gqZes4CdxYQ3OK+s48LH2jEyykr3xmwIp0n0CBleQlPdUIuaM6WQMyaJloD3740g
pBR1ITOoWsQ2JXgm3QBzZBHRyhBRxCKwvLikIDwMr07vAigz7rDqHUNqBn9mCMyKPU8S9nY73Sqk
APowElacahPCw4iwuUktY43OMnDulwJFHlhBA5n0kGiaYThBkwLWMSRuUEiFftq01MXjtO0LeCPT
cUgSlwVzqVEtvILgbVJA3MKXUkWZdZ+tS9ZjyHfVxQwQf+V9aHKykMeR/IS7Gz5QdT/bnee0ypOh
/xZ1ddomGDXq31iG7wVIIGLUWqzn3iysIH1Ogxm8NjrD6vQDIsz5wd+hp/vbQofxYFDQ31/cfE27
gX2JNuks5jzQPqdcWIfGtItm/fv4VTce8MXMUndP+ZOpbWDgGVI4B3SsqOQq7LlnzQraZQzutoa1
4V4UKopmFxghNDoVcxqRGHgCEZrRDU9UCsw6UxWW9CmgrHE064RtNjoUFDZbRmXv0RP2CFepe8hm
K0dD62cvd81YD6im9OeuIXzugBvpodbMWDRyVojj0toW0LtEyF8V/a/Dyv7RDFW/FNOczISYpgQH
mg2TMcGoJdIiQp5iIHDRRkOTQbLm6ocxlvtV0Kh5M+S5hzRU2BTuzjQFmAylnmE9EZ5dnB/2uWVf
+Rtek9ZhCLZIFdK9rBP4qGvuX5JQGGSs0HjsnmwCPYV3TH3hqwIhRvh4h9+l48Gm1gZLtNmtYl84
+QJduFJMt7dTjIrxs2GiR38KZ101ozZpKaBM90KkEemaJu4ZwT8J/prod+gvtESQvybqfqP/EFJH
h1KetPaCWkjPiDHo+19Oat+FlNr5aUUNAomW2f/3D1FosvtrJO3Hfj9REkz8sImh2N8B7xlcNFL1
kwHtb7NY7BY0QdONV+kfvCrlEK8SH0Kiid1Xlk3ZwFNsR8KCq6V3lRe/kFV+sBquTsv8xBd4DUmL
lr5LWLJvNH3cxuKmDNTaf5g+fMfvJyu0/YzfbotRqsypedg02fmMc9REJgbNUIC9I0pERebuV3Jx
bG4jlBWJeShtmKrLoMpPyVPdjOJv13tNeqEoTayAEFj3hD1bE2ovozrMk0cDtxqlyNZrqco5GnEJ
y2Tajal9q9xDSyLoRbr3344qIUeqyzDW3SpdypC59SGqAH1rRL8f9IEMZN8ll+WWJ8ikGQwJaO3I
9FULr4fvh2N2Gft2RF8FnjLKm0af29eKKJRMUA5rEh7v6GW6XIz9zeVvl737oXFVjZc3g4bv0AVi
IBBDmd84T2YenU7d8e+FzxtyNTZ9zuhEIrhGtEZo6HYNcfDjfQYtcCgeQZUch+f6ZxtPQ2hV4BBi
E1inaBbuk/KAeZiUt5R/8WUxT8mAIfjH7UJX0ERfL35b8OabE8ZlWfOTmlIL+DxUoihxidez817u
EB/7dW8KpInqvJRgiMDIAwmhTI64JNeDuN8Y4eYr1WyRTPf+jJL1g91zIF5ihiH8IsJMPhSyfoUn
C50OuKjpzKn5a3AiamwpMs5U/lVQAkHiFwnxtma3yzgvOAPwFpQ4dQ3X7Rs2a8kWFMLsvoy8AY9C
PkjUARYzvGHvCuPcewybkDdvXM1fUTi7YyTxs4SMSNtm254YgxtqiYWN2yPrlFdUegX/sEiztZPn
yjWIQohuoBdgl3OGVcDKOPMj8C9SSEqQhwC0SdcQerJAw4SO0TLr6F4pClZtd2YTcumfVk4mLicV
SsAanLAAnzINYMQ9XkgUQ2SSwQTJCSADIpI9Ic6OjAvKiUKiFSfEzAonJaYl7oawBMJSGF7GHD6d
qJcr4FuuFBlxc+Mqfi1LFXBvjRC4MSLzIHa3QgIUskcYJhBYwmgSgZLPmTiSU2r5eymFeQf6k7Hl
eO4Wv0/2Uo5LjmiOFuFu2SRmbRghKsq4ySvO8tVbLRCVEWq0YnvTUA1G4uiX+cmRfliIjg668SWf
rJidEYiEmYUvwB21GhGUCGP5eQ50tSMiXL6P7hTSwm/MoUQP1HN5spZWZsHYsMmIPoHNwtFL2x3x
HZqIZC6UdwPcJXWDvIfMmwVkDodfdsU8nqNqCeDHirLZ2UgmzPfJydAK7ET8vkgw7SOUB71HisTk
iR1ijFrx/Of3/Z4jpZWzEf3c7aPhOD1/8K+PSab2CcGaHTCFzcHRSeK0I/j9E2uI8XQkAVrfsDVZ
OlB1KybDtvSOLBXgTAwHZTrWNoDciWYRTPQRVBwEgJBwbICqnbFH4iK26FRmVhg6fm8EklaDF6YU
3RULO8anV8w59+Zm14X0WJtRMVfKRHtxyiSabjFvuMKQNCmYtjeYMAIvQCrqtMBwtiQnMZMhPaJV
QmzYgW6XJJJ2vwajZcVZ0c7uQNf6I+xAtGJvQ7ohN2OIyoQDibRi0JYqNSR03ZC0JqWIUOtkPK9E
4toZhnJCrwKtny9q0o9Asz6uHaTvwGQdJtigMVr26eX22gMGY6AiSMcaXTT7CEcdIVKLcjvAFJ6n
ZNJ14g0GvR70hB6qzBViCqlVo9yC+j19i/afk70gokvTB+qlqGyIIvMP1T2pcKizBWWPpLCYdDEj
0vjnA/MG84C4iLmUmM2ZrNj3xnSn3XHy/X7ahZJ1MXZQyTff+DTPPFJC0wxiWtt+//17eH1iCG7t
9GRMxyqHM/ca66d8nhmEcEUl1Qkf+MNzh/zW/XN6d94u833J5R/RRIOfqc9h9Kyh2cACCASnKyJW
cEyDofjectGJrvN/vS6iPrxwhVp9IoQj4xSDyQXN31q+HRxZPlpGT6hekFdB50QzuLg3uD3YxKGo
7zvxXbBW0CGDTfD4p2Ss6n1trQo+BfwEcVdVkhYhDRYvHS0wciHh8yuE1eJd0upLDvSXy4lpRKgN
FisKP6ARKdHKaccri2SshRHEZJKMMeiKBEuJCFm/si2l7uRbpDJK5onF7QYAxFJvK7/hBb4kg6uC
CzUJ1cEZWvSFHSoJQ6ugskqccpnePaxhDbPzFI7jhbgxT+mjOm5UtRGIRLql/HskKJVyNmwTSD4c
UaCxMlYU4k0BUV+wDrSdItqKcyeoJ1dhQiUZpDwOm4cefSuH6MM5tm1MrhChtz5Y0NmZjFWGn5Yh
Lurt7YbKTrk8UgEyXA+HgaPCZL9NiKCagiGDalnh8s+16ETwEd9M2RgG8yFeIK6ZQ/wp/howhVt8
Z4FwiXnGZFlmwLo0lYFBjsdEhrbNYOVvNUdACa8c2JoLmJk5UAFWl1kLjng3Iquq/CyQQYWCH2l+
UhSAAVSmKKDRIc2gRkH2iZVW/VEwhmy98O42d7SNkzvTFjK6WCAIeDtekIwYymJUbdVxP87Jx4iO
dHw1h6z6SINg6MFgoYDQZs7BUNkGISnz+vvIF4WBFl0xJ8aQlHr1C57mnjdYAb7orJTXeN04e5Xb
xBf4+x5giIx+BrEgV71MTxuu4h9PYeO3xGpVMZFLphqu4rZeUga7dU/+pfu0yWpxZ7q60xddBlPh
4Yj80aEYojK5SlXg53xuAC3Br7Fa0QerQZvAUjB2k6o6xYa/3waPISfNsuUSsBGm2x0MhCSfOpJM
KZFhIo60KlkmS4FwAXCDphjrryC6h2P8rf9Vsg/LCVxGpApqi9yFrhjD72DTZWwGVZ92ercLpKrd
FqwsyFwHn34i7jx9/HCSd/5+rtKxypAvh7LkROSDWlYg6aedoPu5RoZM66FjLOrk9zz7/OAXyYHb
vfM72XGk+hFUNYYmGM5PD57koOcsdDN6C2wqJUjRxjrGLrn4m4TFU2UUKAxJxjt4uwRWNL87eU3q
KUpv6YbWJ4rs1fSP5dGitt929eSf9jbWjUbE1rjSMri3JVe/kSwBwvX0sXNNVXMfP0V2y9vfB/hB
A6/2u2Mv0vPvVH5b8B2QSnOqgWgUL0drS8XUkqe6F5VRHULYhv56tlmVgjoQJGf3qVvpRiVN/8Q6
oOpVhacGsZN+TPVz3vx9n40wf1ltbB3XxC2lWPZz6dLylP9QQrPPhrqg9Ag2AyTmXms2GgQKIqRQ
yBz46pJIq0rQxcISUVu3VeegLWmkDErHPhIggl/AM2Nzf2M9QneaKwcUvGB9HTABCFHzDk5aofiN
MbgfOtwIC+wg5i35hbujyORqdRPGgOtN0w6IeQlOAV9UUlFd2EPA3MCwEGYKlhWihz/AjMvC7b8w
GCZOdh065LeLQ+hMlgnSXTkAlw4k+R4kOEZ+n/4dEO88uAilBDDlqRkzFwGoSK0KJFXfjxhSYYi7
ruGaatkS3WlHGxI+BU9C0Hz7V5c5A+VQ3XWX3qKhIDEqJIT/3x/n/HA/NHjQ9LN31ANGWfv7cdyn
b+eWyb0iTGGgJf48nqMuTpEWb6NLxj2lODHzFChzYImi8VoKCu8KybDEHOUzAtSNQFore3/vb0kj
ay7dxYRRlUCoLiVgKLOKxjOumB3bsd4LgX7CCov/WDqvJcWxJYp+EREC4fQqL2GF8C8EFB6Ed+Lr
Z216ou/cNlUFQuaczJ3bfKBS5KMMEJgUanaPHeCKWgvJzur0WXo3EeELgRUzsxSnUW2Zfhdjd8CB
Gz7W5f9IgDRzOF2qdeItDb5LdcWLhG30lr8psfByfSgKOPZ2psYhFRrBsyiMKENHwPsUowGrC2oj
nVS6ihuAp9oW7i+2Xy42NQZ7hMivFAPcFb+LT8nAO7z9ES80eXkTYeIcA42LxtVv+7rQQiXmrEaj
qT7k70vIQkRX18V7tcoNXl+b/a9ygHksViMe6sjspBJR4fVzz88gWXL8lR/rUbBAVUxxSqGK3nWO
/+evmGpTTUUfyhfqL9bKfStMEbZQZDtx1veYGxRcJmNQDZoSalygpPNN7Nhaf0sEN6YUe3yZfon1
l5IAOHjN3we8ieEiBGg2AzQBg8Huj4dBb4x80x9wftONj8nLHsb/8jkSQCyoUKhuJboqov0xObP3
afoG0p+AoZr2xW0I+B0miCU5gCVg49CC9FV3Gshs6CIrREGtRB5QRcCjJOIAF4YTusQ2D9pwLVoD
JoOUQ6uu9yrdSgSUSpTpRLvEc8HJXx3hD6AyhXFMjYCUDcEykMGvQf4x5XVVjTAHkkYnc6yy61MZ
nRsFf6n5DuVTMpytcKmh4d87/BMsp+4WLSsTlmJabZWn7/gZs+9gy55o7FCaAinCOrJL8bBEtg49
Hjp3tgXWcP8GIfMe1ibQkZxtC2ucWiRUnINSO44eEiR3S/3DDQJSaPOk8MA4Jr0Mn6IOr8d7Xjx8
SWvLL+RzyFxQKyxCV3Es5dRTulFs3MYElIRm/3shG1PDRYbJe6RzVJbRCfn1aaq5YmYwfqx6xrSY
5gzbt4E5qRvCQxsy5bwuqEKbT3xv8WW3TMZCxajU2kLkrrchnDJH2QxLyWxahbEmliOVHyqn0+rY
Qs4iZ+KAAjiVQOIC77j1WX1XV7/sG2ILEzPLpypMzhcVe6vLmU9uRdUeR86mLa7oB07TjPuNLXEX
knDdO3UrBTKRlA6zdS3vhGvvISj06hXMtSXHvzrvluniHFp2VAfhQ9K9wKpUxWbEBJFnXiE94Zz6
ZWs8x1vnRQVDIcWwEhSfGQw1wCMyKFA+4xo9U1QNphXfYEPPHa4kepplMS2mV6+U1NIcU/mkjtGp
89p4qi3uuPuQG5RYqTxm91gEH5cG9VnrPNy0+QrUphb3B4JrqimRuAs2cTJYlmBqcfEJsoNXUiLF
1vk8HXkQkr7SuszVSarZgWufXEDkJUBAwT7qmi18LZ1K8qRpZxnwTG/+odOfdayAPp1e1GQFlkH7
dtglB9u/Nq/NXT/7ddtFFlaaHF8LJSP1/QomQdeSbXyLkcumU2+fgkP6XKy5amuUkiym7BEGECAr
Olcuw19KnQubRAJoL9bPgxzdc+eErq3kWqS4v9GgwxE3+hU+TBWvxAod+YMmXl2/1s7yCHEiUFQd
5aMwp8fZeeGdvtAB7VggQf+LAwRq4WlQiCAhFAuw5cmoZTWmhhfcwypIjxi9U0D5hrZniQeK3YJv
9c+LCmRAEQl5SJgjcaNrvlLwxaRCykflqPVBQ9zfKLY1plPudxZUImNVeBCx/eHQCChN//Sooyej
NM65MzXXFhvv7STMbH/Tb6P9byL+tllQchsJOBpzqE+sIOojtIL9+13jYO0nDFklqdURWWgd1Lio
TdJqJO7Xnh0GuEqb3Y3tToKlC2YzJEaA1rDaaifV1vyrSEK2qvn/bAhaFTaXm7NmLQcY01aq12Re
Db/hN9NSR1nDo9YW4UByDq2PGgpuYEdD8FC/BoymcoZbriHJFp9RDSYNYZudjBVBqznolbArhrK0
IwjUfyNV9TQq22usIuJDS4vHxE5yea/KQE10xPtIqzbHp/rppj2M4khv/1uoOTeapP84kE1NqwoN
zbB4eXjHNQZPW7aV64ioaz4RypSuzu5S7YoYwf/GxLp8/46tmohXzt+oOWeBBElkVFI033jMJetQ
vKG+PuQyMeD81XDwysEwtTtz5rgrVTb9Wm/+XuJgOdvaRtSCz3rcRtxdLFo/0h3nDAmQyy+bykGX
FDWOPho1H1NV1X+1rrpwiFaob/SxWEy/3F3iVeEk2Cz4uwVulh4/BdKKhpfKkIlvRkUAYXWsQmwA
jKTKVSDGm4L1QviHwLV/Kj20a+0Bd8mvoNNMva3b6J9gih+AjMgdCveEkkMgqj4YXa4eKKADngsW
/eWnSzfFyPYfGUQXgblkmvnpP/odJ0p3FiWXft07r0AyOGmkpNNQrad1XTJGVZq6n0QUVdeKq0PE
RJV6VUA3h6gMyb+mqgwOg12W7+OG4dkTHiDoQWPGX0+vu12/dEdjdUMhWmry9Ov5GMT4FgC66B9R
juK5T92nUqk9n7xZGlX1U9YOWOqYtas4FowsmIBP71+QZAl4EctGBYsI/UvgD257cGuu6+5Xciz/
zdEZd+rx1cXSB+L55de/lnzvFLvnkcm5E0bCg84tKtqPbhZwbf1Fz5AeEJ2JBzS9q3eFBCcA+F+f
L7CgHO96+26BGxUsgE5KgXXGDxMQ1iG0QWBCi1YLlb1eTCdJC4yuIYumfR5TfIOjbUNshlyT0vnY
m9m1taDJbQ+lsH8MTbj5JjCY2p1ndF8W4hyADc/HqIS0kvvXh9Hna7JMGc7Qo9hKiTsIEWaHl9Ux
uCEi2QYkBiTnzrmj/IFtjA6ge2ndBjBPP6Kf4q4iJIt7q1ErEDTv8aAoWRqVJ2UuE9/Dt7nHQ3dU
aryX7+axiorugynfoLygRtkOyjmU4i+ZwHz3bcULHmz+/c6kZvLEyvgVHUlnwAWMGEWgIqS87mG0
1m5yscltB6uniDiE+2v3422/3oVmu2WMLEJO6C4ZHF687/IO34lNtgAqkq0/1EhohYPtoPjyNijK
49OVKBmjJNG6W1U6BTWo2TstyMN52fH9ERuutTqnMMJeGC/2bnTLzD+J4j43N26JNZIHGTLfrcOq
iKcW8ogFZmeMShsvJk2W835xy1bR3Rf6RDJw11aSTZEpHqGV5EMfB0/kJ80yTIPmo1EDfcz8h1ga
nEcsDl0kpQPtJSpf9435rrsnvYdIIpBtWGOlxg1Vp/WDwBlw4xEE5SmXQilA3m5pHR3cmbqhh1l/
AjkgDLT5n4LyHaVj5s8nNTqKvT3ZRERwweycDKqNOUgpUHE54hGac5Ic9qH3Ai8Bbm0R8S5Bkag7
Ipk5CrzraAaxl3NeewezpfKRoIOr++k9YjxcncOKDKke2aTYb/c+Ra/arS8PATmMHKvZPjJ2B35W
pGPV6X8YRzNajQ/Q5WsuLoTltDB8CR9fVzAsta+zuASqB2heTx83+z4+rgvTE0ZgUBizoLAP6+kd
Q8Mq8Bbd39Ak3NJ5QL3wt3iNoXpP8YtMKtMXxRbksUZh8E3KHUyueHC7X2fDh7gyrNOAFxNxmLyF
gGwmUtu9Ol6yWHmyCK+JNYmYOgApD99Nw98R5rDrP9bXZjG2YKbulOaA+eqTqBj+7HJE8OKaT1/x
6gajipNSmZC+5jZWanzQHQh4HZUgWzBjCtx48EvTR7Kx8Il2UQ2IiQyRza/b3jGGz/gPLzgczMiD
jt7ui9AEwvXadb8e3l7uyfvJiOfXybNfdKT08xyoR68eBi4xqp3LHGtd7p4JoxntKaMMmXMWYFYN
HOPgWA06yrCcqVmTmHOo4E9fk9kH9ps7prBMiCYcAKi+vvZJym7Q7MKPSPAzR2uLpPqfCO79p0my
ti5MPiglv2rL8W3hkbWxJKXS0VxWE5SZ9BKfu33rnZfH9kRr14dvw/wQY4c5Bx+6cIYaCSKJMaAQ
Tizg8Cj8LjsZMWPWVmgxcloXWkU8zu5jo1MMSh0kwrAI3qSubPoV7LHq0YEPhq96vO09m58hTlLb
UEvfmVnXGXck5/Sb1rwZgTMR96t/uDqFtWkJhXitdf3DTRHj0JeXIelDhkyZ8QMmmOZu8At8Nks+
+WkUqO/mpY1PrmMhO7SCGW9iOiXIJPfo1IN57KN6DwvMVfjwdhWpIn9a7/r6XrQ+SCnLv+f241WQ
NdbiGdCrw8hO9OG8eQyfqDHruPWwfrMVf4JP+4ujeuuhMDj8MiSsZdTuc1ZQUl7icvOdmlgGnF3o
RBs/ZGJBhEPr5L2SFz4CVH7h3pM/RXmxZ5Rc5Jio0lev6YOiwWiUR+KeXVbQkFp4S3TLDcmjKSUG
LOlvGPaELEhu2ESQE2Hri2r/3tiucF5pFkCVTXiu1/DbrTW/6YW+cks/bXaltZOersZX6f4op2oT
5M/9avsJH5ZCtS3aFbzvRtYRAvVpM2YJ99NCZE3WVle7zIkvPkfMsRs5DSj4mqQ5GxqYnIPUFwuT
Y6DS69ApIAWs9j7IiCZvRgyFKF+o+WFsAmddn4rWeIVKjWLfZK/n1SnPgKXpOBBlOWAJFMFPpzTN
aYIrXcRMGyYX57Dazhpm/+xJaikg3cTSwYIlZ7TNiOUxRVcI/vHrzakZsTZ0PpNidI/fKKzwExLG
XumgbkOTLNiAdIFhvbWlwroEn137sWuY907h5N/GovNVvXdCUdwWYT8pgKNAtYPgrZlRpasBTaFf
gcJ8Ca6jOiY0koGqfi9OzO41xEQt1vWx+hxD5/GXQSuj43kS1CNGWnPbRD3Q+1KVbwNdhTqKI3VV
VabTy0KjCrtOmlPCm3CGEo1ksBx/3A5RZVCYC0AbjwnbabV1jOpTEkH4tWujvZPITAJug1b80hTo
TCSIadFlAx04MvEoJwhJe0/GFWUYIva+eRofKKkUa0QRPQcEP/1lo6p38xkaSBzyjNb8yKGH1yyo
0xBo/09NeoqiErGZQb9odovdUu/HeCt/QS8OI7UkxajcQkwHRpMcm5cxTbf/BlbhyMHn02Pz9YcG
4cmwIEd1qCq9crFBaRDwb/xP3ctS+Q9BrGxsW3AFQyb8DTxN6anOodG+x0ab+Ct32yy1rTBDIkhK
CVOGZBtJx3dsymrl+wcgsGMgyCGgBusVmc8u8qr9amIN5tRIpIK+O0YpnsNx45hKeNrqaC1OwT9v
MM35Xi1QVT02gjluqORrnfc+UgNEBa28QQqa4J1wrHKSo3yGccejKYDl4c4SBjK+qTaZluPYrCJz
++Vd87EgvT0wsjgOapMnqVy8HNcktjrMlIB8qghpKpNC0wCYGlS6hWW9tx3QBHGlKE943MIta8eN
MAUcZOibKlGR5+Q0hl9nMMG4E11+GH7+Xn6x8+kUIzh3u1HWwGvvbr/VV1an+6ZFD/F385Emh6Iq
8ujcw2qvOLk2DqPXJOMWnzll5Hft80gvX0R50jNRQxeWdPoBSl/kC1gsOdyJdcP7pr9vIEuskXOD
ZaMcL4VreFiUdR2ltrk3dghkVrN2tZeNwLyAEhFTQ1SR9xp1O/ZN+OzBAV3SetLjOLiQMeUEeqt0
r+CLwHUri2TIE839hkUGHuUB9U1wJbZ8AYIxOYKP5CE/ymkFUv/OB8uXX15/GIRsvTmuocqnuEY5
JIecmfgHIhH2/Q7EA1Il/aIndtDObdtNfHcs0Fft4SE4xJgBmNSCGtMUffULfmvcCLHAFgAu9Lzo
6SUFEjHuUK/4WIvwjiKDYrOaWi0zgFhn/5Vh1qk6664uEPwmXS9gNopTLvwxArG8LoW9vKalc/nY
f5CDosDDDkUWGGS12eZcnihsxJpt0GRqoqFpuPatjGbJvsSXWD0/kKZWU04qS7Kg1ULz8tMVHJ1s
IS6qmiVhtv/Xulak9lTo7wZ3CUbk7GkbHz6y7NDWmiWL/F3rsnADy6thBh6hPri15Baj2YNwVUHt
bF18R5H/SuGzToOKSq8h2Xg5LINn4SV7ibFw9J/pGSsttZQwCc6UFiVgNzWYA85l3/QGr/aZr/Br
SK0OBK+/5em2odm/CFYmu7UQOSDCZsl9RwOa8tw9LLmMx574ZzL00iY+L/H9OW4NPx49cJne7LdX
XzuA714sYhSkg46Akh8O4F+cs4/pDYW8PJzAIyhr6eUFX+tM6CwtWZsgPp8bNLTaLHCh4B/2/Ilt
rYekOgIZ/mHE6kBlLnBhAFsI/6nOUdyOwFTUpj75ETXlb+cxPjbZnca19DOuEAZtg6UqTerM0s2Q
0koPw3JS/Ju1rJQvsuLtIyIdkWTnMSJvhsSgqyz6++i61kxV6uwnjogS25F8GF/5f42JNV8XrAQo
w5hf/a7u6+lCc1m5XrzXs4pdAGB9MUqetfSC0oyemq8zq6rVkbCs1jmhmX56Fiq2fbRpa1qr94Mm
62ciYWsJejscnnOKeEGU34Zj/r3cOn8qsTf9G43rIJBrvFgqNbZkGW8abM/Iy5MykVt7dN93YIS6
8/27PJ3ZdDbNY9pL3uFLtzOUoVUp4Ie1izBDl23C7ciG+2RMcMIsgZm3xZigEJYR5u/Ws0EhPI2F
VmspLzQ0IZDNA+dXViJcMJ4V1R4Ci2r9F9MaSAR5j/IjG5XaYQ6IQAaf/SAdwy0ui5HFZd03y1Ts
rTzAMQvA79owkHWUere3zXdug4zQZKeRC7HIeF3ZTQLVsHEbsBiK/ia8QEQoo6o/wfa8Nz886c/O
lYXl3D9RN+Y8wwb1HV5SAyqltDY5IkoD4WsdB8biPUIQumfct2dys09KEHfRKiBiY/C3oam/VR0Y
hhZVyuDF3wfb6SFFgLyB98giCewBh7xr0HnDGIfP+vufsahLQbFJqzPXqASg01jLQFpcvUc3ElnP
DjpDHJigaPPzqESFGcmnkudrm9xWF2JMkBryDmDJxN+4b3xfU7AFqkUQZrNAmfdbsquL28cuIqZv
XTuo6hrMXBmAXv16gwK6s7Hs3bjUtIYQVsBxU4YL9H47DJvNWP2V2pgTzBO0kKQol/zaerOknQ5F
EPvw32uIPzjUM5xfT22V+ZBvmaKKCnUnZuI03/PLSmYdg+S9TCEFMIrmh2iWGn+Qg8c5NtDbeelP
gwFC81z8w2Srwnp65GkYrjXLPeOkL/3TLi5gw8w90tr6M8jTcO065AmmNNQRg1q8FpkfwHm7EmlM
DAINIcfsrmB/2WRzWMhzasGeg9x1M3oSfa7d8tw13EJcYg+7xIyGe1jwTo8hWLHHlUs5u86DI3tN
XwlDY9j/awEHTr1xGBMfWRJN9BKnObfp27kOt93C33ay7c6SDGJ3p/J3aR6urA1VSjMqU0wn8BfY
Ukqa6WwwWxlTSlQ04SM29DPgF/JF9sXRhrIQ91gWVSoNhKqtsVSsSu78NovEuJA/gIPbbl5In2uK
vFN0X9/+3gkY9ZJNXhp+YY7bJqjY0/84g/cC3CngJkYrDzQaEpSBUgG8eXAfXRfYDHTZcYCnm6ji
KC8p/j4ESTFNIf6bIYXVR3xSJZWguxmVgkJqPUk5sZHSftwl06OAv5ucomrHmh7ITSC+0KnkziTe
UI+Zk3IN9HGSBZ+9shBP4apE0jsuNLP+p2Zf306dlDbiJiaV3mVRvzB0css89G1jsmuRMbt6NWaT
WfdWUeBW3T5/nENSpqZsV5eliAQMXMSJKtq2jfFlWGOu0wYQ+DLTrcSX+aZf6pjTbs40ouK8yDj4
kkxs78DAordpf5IiUgAWrc6VTKrrX955/r2o1OHl3+WqPRbiRFrAGMRoNv54B+6Tj1dCW2sGBrEq
/TwqY452C+6dcnjk92KrOqo2yhwkO9pnUF98V5cE58mAN2/hPZgeXHNVCkvhBXcIagncTMujB5g4
xivg8ITJlsGzJWJCZKUhFCZU7JNgWQy0t158RCE0EUSWweMoMECQyg2mUhP/PzYZqKIe1H2T2sWB
8y22wgMs+Dli/huf4lt8opYoBYnBHm56j+Sc7josRmy0wsylqdZTQFntGYu9Vx/NRnXwzJuj9ro8
AoNVdzQtEzu+T+qhuWJNwRVy8Bq8rnZ1dGfn/mB37xTLst2CnK3pNOGsDFBZkoxFdbSNqakHzFNb
O9D+Ecw2ZbVeWhcWWEJgRxu6HkpevDHABDu1SQ5e6zxj1va3pKdALY3qcj/iXRgfMuDj23hGo+OA
JbmFNVdEB0fRxEixLeMJZMKUCZr5UGitniOKVQbqid5lk2JeJuE+ZqbMCLvCINVX7zSH3w6AE6E3
7Hyagb7abHXTaL1l9KnnpTahh8cInF8dWgdqtDfUQS4bl6QAjVCWEogfn8jzmZGwBb78/M22noPr
nruYFzZZRjmd2KUx679AtDzRjfEEDTT5t0Sz4QahQuS+pT+XQwwkAS+8BHWOkH8M8SPjBFrReQTK
iwUSHQ580ozDhAszwLyhAY75xvvtwFAJd1oo9JiZwYfHjyqF50HyLvbS/nWBiCp+gbiI4A4srJuz
1IAJiu0mY8Xw45vwyvfNhHuaN9h1S83N5MTBlTjsfSLTT3AgMJX3KGe6RoeE+Jr8i/QJOlyAUUHm
F2OZUyIDraxDQQip6cEFV3IdBluhVtQsRakI84XykRHsWESjG7fas1Mk5fcSG3wL4qG2lAonrwpu
XATg4VaM3+mbWbwMC82fc9vZ58WY3B5QfNPtN3FswRBmG50xlSWuDHIu9T2pzxnFqxUry7m8+Ll4
gabM2nfuP3HwqVF61Z5EiJofb1eYUjFUlfmGarl1nYEPl6v3XFi0yNxDXMWKntHWmWw5ZMWXc1MQ
+jmu0XDVzejzibklMOlEjI4etcgVW90XnN0uDQHfLvdO8sxP/cxOOQWTuUf0FQoKH3pXe57GjHu7
LssBK8NzoT6DKlgVsfQEWLd0BQ111hB60GFDG+sXmiL3MPPTaE+NA6UBIJKbisBKHCkQPzw05nf8
uQJlj7qhcR1haIrFnyiwajj5eCMeGl6PN9NM5toQ7LJtQReRchR2LdGywDBXmcTAlYSnCK9FPVDd
CZ+UH417yPmg83Sp5DT4elB49J72kJqRvlZCPsst6UvMomiSVPGnGp5ywDsca+BxcDJHy2NQBTrh
WdRFUF1mLeVSSmsQSciJijOs8iqyJuTd9Pa69qx5K50NNjlONsawrDAbHgg+8pqOgmeIBYNq6wQT
CofDAVTcJQ84thUrNiB6owGV1M+0n0fI15wINsDBYVTIs/eh04LwdfD5KxMaLJ+C41SyDvkTa5/9
np301y7S1rhXKkRmW/FnlZFkXxrxYAOnaKGkV+O5gx/lVxd1RIIEK9C38LgUeCh5aOuwi+ksw+eC
S8YIFppAo/HwRX+WFYvmhBqccxdw/jS9PQYiFqH35CbRwK4yqfZgE/EdV/n8yAUAOtR6GcrjFRUx
38oSRoP1Y1JT/XGdFyxE1NIroD2mP7wyPJwN9y7oC6AIY3fWQzyN3iFohWxzyq0lJ9AecEpQgb6Z
hXL65fOIhQ5DNNZAvNs4UZpu33/6WDhoYKKaUcIOgluTjyCMsxmIfLFNYNA14PKwRzxnUKcLk00H
wjRPSnWPI4sQHNbuVb3GJd502AEAUY3RZZDDQuRWzYFI1m1872oOKod2+vsndQFJuh7MdRSId2hw
NUauY4jK1kDZj0gjDMW+TLdeFbI/V5xtb2Dyl3rjzponi1Tw9LyZA35jzE3jUKDOlQ20uJLwNTUn
x76Y8BO0fgQy8DWB4CUS53KXyUu8nxOFw9yEMMShldRiQdH8ACMKhoDqnAkQ4gon0GM+joHOjVyf
iIEFOiu2c3AOsA2mUBYZ2h/GOF+cb63pFT2I8bed5xTWMAOxo7h5M+R/D88McL0NNF7C6YuikjmK
rDtypFcKccAuFqADHbfCtJl61FH17f1DXPZK3qKvarmK1oYBJoOpp1+YvsdvkuUKrZd345WkoiMW
pyUF2BUJiiwMcr/QyhkDnBjK6WdN2DpmfI4MgP8NTQTZcj9xYIlxbqnpMKoAsOjW1pgvdqu+zBfr
DRoSPDKwC4cbxoMEcyioipeTPKi8j/E1NZnItB4DHNsHt9WROqDMBlngekFqYIGoMbQrNfYJzUNV
qmwWvxbj2suBZfcJTHLgCaXy4HameZONdAFQDP/SAZShCne5mPksGsrSOLH0g8ZkbJlPoCH3fIUw
xoOVj+DpzIm35fHfkyIbU0mXXn6BVCfG/oBj5LoyDeYPdHoUMZsU8QKKCPS/FFs0Njtmay+vHZ5h
0oHNbxN4YkYY809tOOI01sRF8yIMpxeMnpGwIWBOYqRGzXnKuk6hJtoujTpjgaNnoOCnV9pOeX22
cmBs9j3g/uXWY6n7mQ2yHP4efmqDfMTAVTgzCL/VZ0rhPUzbAPmXHx2+OutNGyz75pYInGpjPprn
9gt/F/rimf2IrqTb3u1WxxyfcH8ux9V40/tEJhQjWWVgLAfGoZQUVBcJPnOb9gEbjpt/+2PyC6MP
RTanaroB2IE6cPbKUzDhT7cOf+6OrdrVQzsuihzYDCNsy56CKYyBv4tFdpubazCPoOpPf86NfwRw
v/4AFtw6ZPYZ1mw4vAGNvOGLo+lCwjnXAAKb1WYFDOVNqDhQBj6m+MdxaEwrM/e5ttITJo7b/rEP
FQH8XsIEEqtIAp/CWo6Vww3BxqsRVHN088Gz9VwdvL5UR3uYeecBfHtGvJcw+lLbBJvpHrWSO/Xp
yAeIjKCO+NcgC0/dnb2zeyzujI8jcnO8SoPT6CY3LFYO9nQWiOpetM/JPSFMMXPubQzsHYPAk1t0
6ubzrHf42q3SsB7vwtPSAhB0sHz9uvvuF8JIRFPIt5W5Ot2SRyBJ/GRKHW3CW7S4Oj1Qzo4I8/CM
AMDgIKLmOLcfUcX/RDwjfpbcbal5od6v4bOToW6NZ7gvFf032rTuvsvVN/171T5LzFEBkIWNeG8/
+rPgPnxgHvuev5pidvQPQdQaV9wGMS7kvjSNN06DRTZ74LX69IxhY9aoNTHJH23wzO/XIFsOF0YL
RUrwwWy5laXwKbJOfVRvbK4UjWf/9eurKismffGLqGtlSts3dmWAFPJKgxmeaXAxGnfwbZXoMqws
KnTljDyjbfZ3N0rAhw/yfhkzkaqkL8uWKRtNORBdciCJ/ZY5Z2LfH/0S6DEpTS/nvLE/aT413Rnw
MUTGR3r8q66Mu/3owlvxbv1N48JZObSzeREdEanX8Kjiom84tAk1rCBRVHSg08hvgWpR0wvTrlpu
rZ9B/DK4wfduhWccTOzHo2POwCRtwmZqFD1GPFaXdYRdqos53QIwqACfBvsnEg5OCANk1cmjDwsF
oyQ6AmxouyVK6i+DQFHiKW0oYV9a+Z7Y0VIgzBp1n6zwfGafu/AXibxig1pjK0BDOycstcmKSxtP
gEzFI+ZgAwrRlUD4MzhNqfOp1N+saKlsOcjJo2KitRB4DWx9d1h0SGAgzkSBJreB6Pr0i4MsLS1e
qxe4K3sro8VEM8OHP5uC53PPvL3dXGKSK88ldnibnsGE7I0d1w2wFBlHNXgOb0zZjBihC9UxAZVM
WZHZcuPx3nwqTNY5H2jiJ1BUg62d8DcnBZHBySo23DsZdu1DN+sy5ManInpGVlwINssZLKv5u3mC
1V4Z1sNTDAsFCwca15KMq5LqgtKra4xeq9LiQ/n4wHxWxg9WgVOuhmfrsQExt5g1cuLS0Cw86K8u
Tj46uLw3oDUNIK6lIvzUVQJn/DTEY/jACTO5vzsQLm6APLqEXodEs37t9/wW7TBgroPlArw5QEW4
tGEILdtxWNfTEzGfqckYkVocq0eCN6bPBU4QHVnGPSjxD53y6JmepuxTC6Cb7n5FFUwZXuxWtz61
O76p9dbb2UHMRmtb9cJ1wliVQpBuMrflvL9tFKlnCJrxMiz20KPbsF13dhv6FOPaqJh5h8Ghl/Ue
/RdCym5tXIH728TnfGMfwqJ9SR+d6jBCHpsFkb06NpRJ2r8pFnKP19impfzzulsDs4O+4hxTQsNa
WEls4qtT+jjyLNwdiEKvu889RBlIFcLvwATnhv8iwk4+byBybTCU3iuAaXSDGSEv+bd/dWvO1bR3
QRHEy6tgp+EcR6VoR4xjHZNuj/esYmUdbeJjZxM/KOnjfQe6dWJy3N/oSRJD9WPnKzO8r56tgkEo
2uHjfEZFbE6OaTY9IUFJzYUZmiOFpZnhG8UlkowkX92dV1ofshbuwk1jFlcxNbE/Ebop/OuA57iE
0Qu0rpg5paFkWDXsvXNvQabb4ouFRj0C4iJztAfpxDUT5R8/XQK4L0OpcwtMR2HdHMnSQHkizvN7
vMFZxTsghf7brh94Tezw2bDaW4LU7oG5yFpXZ+eR6faxZ2znTyLOd/EuwRPjRnGS2d/FqwGOpti1
0T6ddes8bw3C3z72tVW075yElgXoSz+DMoPRw/DYtXDJG87iF1tFPjS8LCy6GQ7llk8gN/qu45IP
2iR2yy2v2QGqTH/tz/I5fcDk7Oym+7QG52/F8ezJfNv7ZGhyMN9RtEG98sbCo74PcAXhf6W3c7rD
bbLLk2LNLhEOw1rIBYc+iDqdNocnIHj+lX8QLwHkoCe3dvb3mm4pFxc1KsIppGsyBe4uJfoZ9t8H
EsqXVe7Q/RBgDHbXARITSAwhCWVyxb6sn39Y4x294LwLDBClF0EcBA53rV754RqEwIcFb+ZuIYZ2
AB0ZukFS5T7EvQPY3n/ZvQ6CtXhx8A44qRGpewMSbBhl+72qhO/gfrD7N4CQjtXY/82GRouLXmlw
Q60y7EB4KvIuT0kC8Sn5oPPG26S7W0KR2pESyvL79Z79whofiKUGbCfCsJdYXD48qDK39lxwVk4r
F2JV+KXqhtMFMK+En7cLU5tyWciN3DM39BUDqEgIg+3RDvsQkFl3kqF3hyuPcCIq++/mow2jxy3x
krTvdG/NY2OkDvjhkDP1gm4LhNO/oJ7X8E/vUwaWKPu7LuYDR/iXF9pkKuIL6OUFsEczWX5oPajA
wVThL3XqwAro229+ytG0u2V3pLiyOOG0ejzZNcYGaNnPVP6xgV4XqPPAsIOyHwILNS5tcgpQyaoq
OAJuYSC1Sz5CzETlPDJs9j2IubKmhfPD63wG6Trz6d74qD/p9ZVPeo7YDGhFXowjzLj8Jy4bYdni
sUk+h3SOoTF9mTeC/MadD8ireKJqWkrf/u0Gig5nTbFwO4iAxNrLyoi8UeRhT38/pDo5y80ND5X0
/WcG+p3JBtxuGGLAoVEdd0tYfXYxqafWNP+rTQ2+7eWccrfw8LPxJqgNZmTTuwXLeVCC9LbrD6Ql
wiC98gRr9+vinaeWZTj7K2eyhuMKWciA+0C98BsPbrpmgrxzGc0HWQG1NCeoUeYOBncd5SOmSPnV
e9KaYaIT7rgBo3c/Twes9553dYvt5uZt85d7J0wKzXmORwtZqdA1OStHIPV1GT0/7TSX+URYkXu3
7KA9oPG28TocbYfQnu3VtsMKz1IvpxzcbYzODTrFUOvbwwYI1J3xdMsQzGoJLw0TgJ5Wp5R74eH8
iHisrNADmNpLBMJZjuCPeB+6aUwWWO8vvJgz2PTVXYshSBIga6UEkDObkMeRDEWQ6U3oaOFmwuJT
q1rkJMpgZIjRC5sNbgX8YHDGAMKMeWbowD2um8QpYqBP+Clv/u+mbdtek2vXvfu4IvASsCY52Nzf
vOD7fShscI5p0ZaxAW3oMTOcm+heyoFyd8QKgtRMJeOhiGYACeelUw+mrSIlDkAD/6H3hPiMt3xr
2+UPDJYZEs34bllyyHawg3BDkSP+1Bz/4rg6vcWUtDDRz8cIcKH51JQ21ELU86RrGQ+XdWdYiqER
DuUWh/6jz9KONT3fJz0wOp4tE+IT3hwyHeZ5fzo1u9ARPUueHpVff3CA2yStkuQ8LdXNGmIjCu7s
RJfg0I/BkHk0H55+SeEVUHxCdrxqLB/ZEobl9aBEoASzR7qgo39NFp2aXU90QJ++WODlOLOIsKCc
YGe4JqTh0jLNJrv4fPBeD+y/9/6OSBtIy6AzXgVQNcUUYsAavNk4/QMUkFGxwX7M3Iy0ZRRHDGBW
WxJGK75esGU2NtPr6hN+w1PnPiiGF+1I2cbJpkf/ws0GU+/u5FXnucqvtjlit0r27illSBc82O3P
0yJZ3vpudv/OCRpyyC7pZPF14zwVnn0dyJsig1sSVQ4OWcsLmrqEPN/OsaODJDy7Z+F8FKyinT3l
qptuZ5O8qC4onyEUVnGiIMG0bfVwvbhTFX3DDk10DjWgtSBSSfVBcdRbsYqMVj05Y6nd5HeZEIWv
Ba1mjPGFf25t4qzubZINoxv3MJhNyHOlutpRWB3dAzgO0c/w+Qb3wcn/JzI7Y6jBGbb7C4MLRDYr
0rOts3c/dtA9U4rt/ZP/xCFrFmWtDeUEhhuIf0MG9y4OiDn3mlPlta/BPag6Fi3kcXLyr7HpXvxa
+Opm3odqFqSAlJEqCSULk5n71yUuKpIcTLpyVULcSv0eZkqYXLXpZlyIKGjAmqoSH3b3jzOOdwHL
J2iSXK1EG1JGOmZGwEq4mvCc1gJnjnclbN9Rd4XxywQLDXmoyNNJzmbEvOdjFM+ymHq7MmE18XuR
OZUC79Ag8S/PCIOYD+5QlYAiC1ALWxOed/jeUbm7G7waBxo+ihgskQ+9c1tdcb62OvdhRsto0Asr
aUVG/NLgIA3HQeDRLK8luNO1VCLmE7ZJjir/697IVhEMIbn81140kBGxMHzpp/tbF2KHAJRZoued
R1o6fRz/ZWy6HL7Q9uX04zLeR37nTcEwaDfFMGnljjudyhTlA9mjDNphBLMWbgnxx1d8wANmCmvP
cJaISTVjHRijbWJ9eUlb1MmdBR2xC2kEY4MXTBBNSlhcLAD+HIPk6d2eWvZ7qPeGQ8LLwZkBnXkh
Y2QI7UsWf+cFKPw4XOGngorBqaE3bpFVYC0EiCLbgWpSszsZXvzSHco2osKsXEkPWui4t+XDTXoy
NgJn1EszETTJ0xNgQbNIf6hYGFmvyrOhFHMeYibew3JcgsAy1loFXNQX8AKVDPDA7gW81pETV+P0
S2mCLwDnbOyKZy1rSNfhhnGA4sFgcM10IOdItqKw5kK6j6zOLGHc3jQJSSvxXuWYhr9d6MyCMpE6
5NDCZO/uelUQIpPuGdTEGNZgOg3NZo0VaeOR/4xfwUPNhoczjo9SlqzlXZzFz9apc0nzs2Mu7i3F
RFfCLCbbmW8hJTu8BxsWAHgOMM3Zl3Rmehy5VDNm0yTe/fwfS+e1nLoWBNEvooocXpUDSEIkwwtl
MAYhQGSwvv6u5txynWgD0tYOM909PYPjZMeGKGecOxH9zixMjlfW0ykuMblrz+lFnVIh4fWi84yI
mj9WLQoEUEBR5ujnLpnA7DhY+nxZa8BqjHKAQdjSMtDjzyk4CfouW3Xm0dwKkAtz97mKouiP82Hz
djY5sIRyyGUhi2UMU1ijC99tAuSS/VLaTwF8kwwbbYsDaQDqSIVW8B48013H6UxRj1F23/VqNv2N
EYldAdWh8DA/q33vwpe/C6UhL+1T+kBV3nYIP1GH66dqFCyQe6rgVRZ0zeDZzzywKYQRDBHN7O2t
16QaLgtvqVCwLWlL3WaepkvqY1sOCVjdboKTNawa4de80W/1a1YevtzCTPH9ObEVoQZx4X9o30zP
Q5Wy/FnzuczxmkbdxxhviM4lvVKnfzbcMcfGENyE/JPUpUcRyD6+udWJ69I9tzGt9nuBOm0pbpZK
7uU3YC51i7SSPYqI8Kr9JhXEojAJO5339MSu9CBCR0F3Y5BgGYA0kCT6O9pP3ny1oa3ZpOW8p/yD
6CLJJLpTAiinjXdfm+x9/O7/fV/YphrOhSZPR26+SFst3Cn2yRPcT+hDD+xQx3QNNKKG40tOTTLd
oEKdopYe/QMz9lf04vVSYm693Os4TVRruMQHgBh+SVhAAk0HKj7F0IHCMDOJC/fgNPiAS9BzdpwC
1W9qjmlM9TdloO3czoKbWwy1dazY+zixqW6+mdf49ukA/THlMFY1fB8pfSf/SHaxDBwrcBKbu7HW
3+SVaKcdc5P6q9XK2RqcpOSLm3EbZ6iLy4EddhgduVCqY1q0NTZrl/CuP9aehckJu+wq55gsTEow
Qs49a0yuf9EJiDvk7UIUoa7otBrgrIqbnJEk2fxczdPxvCfsuBTmblTOOOwdvCBZjahYbS6PcuR5
zbx/3/oGkduCFnItR0GPzgjmpc2t02BOa7z7UmSBgRVN0gvzOPFZm4M3hzMpouQtUjsBm9ht6xx2
rdqWpLSZ5G6T/sRYYp1nrOnz7ACHQavlqJmcw9NKJ2jbv3oyrMzc0+yB9tjaZOYhzLg+OWLl5tpe
i56ps1IflB+IwQQgleQSFO8XzSl4GupOyjL/nHkLZ8abJTWtahvlWXibV32Kpqx1xzyHXNz4yoUZ
u9WLNvO61q2LKWa/6V/55tVrkbdaeGBSAmluJw1wyIrR9rNBK8pcd72m52yyde/Gpglmk7lbF3N6
LjEl4FZZzZk2XhTy2U78thZ3f7UAY1Lg1bN7TAZeRsGLUUvb1n5FvJVueYPMnD3hvToDrlGFYobb
RCNEFQ+6mIt19taCozKzwxfVXH4zFlN49nars3cKS5cVEheAYNFhlnFdZ69SUiD2hEllL5VMSSN9
WnGpk/MsmzTn2WTp75wKs4DH+Zw9vWfYSytb47nifxI4gDfQDLMQuQpxtPf0AG24Q9whbRUXtdGu
gXN9dXCNxM1TN69CrKXT7l+9tn/3ejYmoj071VR9o4N6ekeXD0i7PtGfjUWAc5z0OsbO0cTZxUsW
C6o4uaK5aN46US96hkSKZkoFVVJJi0Hpgfcz02vejdnYgC7QjrnSuh1rXqbs9knDXY6aMWJGhknd
B57kx0qaSsq/Svcvbgy2/frI2P+ePJLWzkAA1rYPSkMpEWwhtA4lVbn/Jk1Ty7UjHTr/GcodIZGa
wX7ciTtxPZBqdTmgjOKGEzuVAP1eLBZJvu13bKbq5CEY6HoypWjU+O8mDZfkTo1ojPWjpdfDucfl
Vtwje/o2BDYzr+Ma/cjD3Rz7AfiN0tgwWUjvQEGEDcvXBAauHLZwW2iO0HnRyowc8QlMeNwQpPMH
PnRvLF6NJQa2TdyOD0TPF6L0zM4XtwH2BgGbGGO+G2U0673iSrodwAPJpfbJ9DyazBoeor+cHyd3
1gCTxm+RErQ4mI+DoytJ2xWcskOmwJPjfVurclbwOTXv8uYcJwFij2RHIuTfsUvwxAlsqDPEFELX
t/TvIVmAne4cGekiauNqxhoQXlNb7fjswjzHAIKDzNZItWZgCuxdD/fG/xwnFyZTi/TcugwKlylu
P9wqrQAI6jOvzkDeGLkXBAi5xAGlFj9UuJndY7LhTxsSwMTP+ESAdXSxaGUseCLRYX3bNMJdzTiS
Cy3hjm80hzmEr+TNDoEpxJ8qir2S7lfZL3b6JnZOnLE4RZBNmEVAxjJ8soXsVxVip665o65EOeg1
5mPg4C6Ls9Oa6YZpxnYcPkelX+NRw5RaHSoriXM8Km3skuVYICr54xMOZ6PRL9I6586TQ143VuMA
uKW3iE81MeDNzGSMJrp0bhQkkrrUnEXLa1hP/5I++7uz8YgUZtz9+DY4kYWhZyHjV9lpj0K7N+ES
PAatH9wKJCtmUOzEJAVTuhdyTJ74wFt0ZL01zef4Ft2MT6RhH0D3j94leP+U4zOWs053eprXmKyi
nnwiQM4gZjYLUZnawRkv8S3rIvfBVUY+6k8O07+I2AYVzqLV3311vCpZnnEJut+X4BXVvAJb4mdQ
HZUu7mkIs78gSaFVycC38IyvtKDOhIgyC6uDksQM8R4GIgylgQTeKr2lT9TKR+cM5rNPbQeyMlQd
pAroqE/Jdcw4ccqW3gqQ4sn8i6cQygTyGDrbufdI79R4OPs1cHjwHLU8cmf7QGbenBzJZZ+UWnBQ
bjfPWbff9ndQsjV/11fXeOUmpAPRzezMLsMLKpnRMbgNamEPPL70znEeJHhy849iouBjpcN69Yaq
ZY4PG+HfBP6UBDw4uo2oMlkam4JFw6ED9Qm97HdIjMo+OGvwcHGdPg7fV051YnD3inXx2zjHx6BD
1lfj/hSmAw8oLD7N4nZQBKe4tWL02HrCGKqD5VHgPImkgHV1J/pkTKjFCLdB/sb9WeBUlGztpgW8
gSd0whbBaa/NuTAHLWPaIakGTIGNx0kIOOaoTj/yq4M4YsWyJ4QN77iAr4gLgcyXzYGllg/zoKRf
7Vh27PyHAcsHbsKGzmJnkcLQD9BxsG9nJrDLi6Bs9XKfIwEAJ9bRMQBNIFGqkXZK2Jwych78sVUE
xYKdjQN1xzv/2SIvGhafQmh25qU58/Ll8jCDDr9O8Fcw2/huE/pE/tdX4XUMNiCtQ8nDCmMFSb10
FVMe5tfklAgH6Di1vqABJhyRVsMDtlLieBiX1t0vom7wXFI6oeIJyu94uGxy3MbbXL85ibqgLbw3
FL6jgeNTkC9M5damSgpSbjAnpclvSwzjoojkjdEk964DcoGusJPLW3sJhAKaxEG7UA0JkJmKsm5I
BbR8a6SJuLeR3dfNPM1STOR4Y7zw7O7hE8T1vqC3IStrX3RnJS8702Nu6UKI8Q+be5Y1PgItWmfI
VY/6Dlnm8fWY8rrf1rrJzZFY2c7Xi9T1xv3vx6rsuKLuphKDGj5yWvVqIvHucFlKxEOe469qDIUR
HvNPJ8HsF+++llEflPF5/aIkpe5So3LuX/tdhE10cu0GGtCWswykFehj6AgfVeu/3Lefh6Xfc3L7
aLc3RXCNW94BGUAeHIfgZZymxTAnTD0Rw1Pn5x6DVlgMj2Sugun2Dg/ZKzb7OCcAxsweGwO81cFK
JpBt3aQ77yY4tT+97YZAgqbvirARMdFcmf8DCZ/kmzZ50ta4VhUPkcLyIh//Vp7K51fY1QHHyVLw
76fXKghl8kE+YCpgtwpNyI9vSXFYSktLITNBGEtLfU0xmQfPtImbwmzQRC9MAHX1UJSf7mKU2lCM
HMM4TisWPq2AefjWCj6GgNLmdHW7lBj0MExvRSTejahjd8eEQBxJa473UP+oEbjKk/zvpwnM3baI
0n7qSTVpW9DnBOsyysbdHVsEnIAxrsFlazSxQbrfJtowiggYDEUpJDucypGUJAwpC1EGtzqht7aO
Zaia3DwRQp+9Os4CtVSVbG24mb+k3T+iKALDim9Oa1DSHUqhbo3Y60b77IcjiLvEpbsdvz7/unxt
/fboSlwm7+Tnpy/J8mvPJPw5R/cIPwGM8Pbed51iCBV5yeoWyx6l+B/7ETnL3qcI3z+ZcMWV+yDl
5TZWAXsWJ2HV2+6ilFc/qJ6rP8/fb/uFfjpSLbnoDyEZ5EV3/b8FIYWJXWW4TWDm9lGB4V5vuP/W
YYqyH3KFWnYEUs9f9bIF4EeusMj77+BJd29iUa9aM+TG8AxQ7IPlAwxCFihL0VdnqL/pZqmQHzE4
wxsD8h4+eXd6x/8ZvN31dznqohR03uadj3w49YeBpFxXlVwsm7/eoV31LWzteRBta+nBVnx/Y6Yn
CAB1DXlQDfJG1IRqVmS+rvK3CqI4djD+TVkdWf3OQ0c6uZo26q0PORchHBOmuYw5Ifn6w6AEgT8v
odE95tPyvFM6tjeYM218qm94Msg3WkQfhQj4UsdC7EQor5grfLlruafP7X6SgOU8mUnKG5VEdMiS
/qWlWn0p04SOfGR+0B2kBkzoTwYCFeoow1sjNuTG1NaPtISP/LgNr+mO1ySLyvvPFv/PEH/JYoCZ
xdCLsp4pxsdjYdqWBTfYqaup/wBfVev1f++C4zTpWA3gloPfvk5PSMn5UzpCPvrKZVBew98ejgY3
jRcrFmlXGaZetWa9JzCXAMMKritQ5zhVGFyZjPa53lgzQ69UY4A1NHneh676GAjNUBAw5V4W7ZHH
raBFNZOms7obyyX/D1cZAcRAx9G3ngOViphLsArMe5SJzhTlCS2GIoYy7Olf/+GrxQCYMUxYDe07
kJ9RaUKMRQKdX1ZlCKxMyqrPudvJBkyNLZSNkzVOjemadcD4fvSSsrGR0HiLiiOaz/w3LqcCMIm7
OPQg2/7pkL/lNUfZEDgauj6wNPS+1CrI60d+ASoYpaQCaR8/dKTUEzGQ8Cts/nWt8nGkSut35+28
LCnGwN4xDJ7bAR5gs2MkAQcIZwvQb9Yb1boRKkankqh5OU7N1AdhKoACWKZeBymTE3kWjtphFYwK
uw2zQtvIiwPvzljJyk2jCZZJ6E6Ftamg8uWenRwcToIIcBS+yGoc0iSlMTNkEBm7u3b0FYwDxMKN
0BT1Gc3LBU3LyLUJqfR2CkwXVGFL0TPBLEoBkOWX8ohE6FXL4YSu2jckKY2+Q6Cm0dzFYKX8uhDM
ERQrMXY4KFyCT5BTJCL2foQIgpRMOAxHFeeeXtfw/oFDpD2f5O81AcVFuEfZEhxSZp+cTxOcz/fI
E2tirGyEAs4RlN3nXYmiP0kjoTyRGSd+fJG9q5yLOdhX4IX2Eaxn79BaAlQ4G3Luhg80KAc+nUjN
eZFvyOY8C+KV4odFnObcgHBasCpex/fItHDHPYFkCvZi4D64253qhPgwKr09hw7KRYIdV3KGN5tF
NuR44ajdWWKf/h20uu+S+PFA0qHAqKL8lcQS9xqOYp2JnIyfjUTv9I95IoKMUZ4Q/umwWoL4vb3C
JRgAffCffBgw1RxYxNxuZN+eDwBLBpzAfMsseOyMEAOmsTmBXxNMOu1vSSA1qjumDerHTzYlOiRm
ZXTA5smB5gQc6TIheVbsoHYky/HWvXrnsDqnYy1f9Dpkn1PfFna/z1Hc7gvhJpcivlD6DKvonAuP
9IV71gg/E+GaTEw+/2AxI8knPpTELi69RpgZH/STp5ZDkizSp+drZ9wazD2HfTTFh4ijjYP9AHbA
iHB9MLQM29274yfpgSSZf0mPJjKKG8BJALpQOR1Cxdq9SJM/Z5rJ6xEqjclSMERvjPCV6Gufzs3S
XR9JYzJovvjSZvloqu3YVJbM4Is5Hpe+ltWNyxYSTYcWQSOKdZ+h8IY3aMlJOxCpGJONmbofgaMR
X3Wo2mBG8EEbBVxKDwkMGBnwInAvgqmMWKzHoxJqsd1UNG1DAkDAhx2zsZJuduRgpD6MJDzOZ34p
K1NtvUJtaZJu5pheO2CSTGAhZaz2YEsWkwWMFj9TehCuTiksFE7zODwAmLbNnLmtd9IH8guklZY9
JEAsvof7AvBxaCSkGwWL5babcLRc+9ETHAkwCDHCUxeqo2yswosFmCm51Wjo4VP8EoI/fzA3nkyi
DbhFcgZitN7MZv17l8YRtpHWjC+IP5ScJb2vYbiJ8DNmStO8+j2kwpDfjvSKmGsCT0HHwzgAlu8T
eM4i6kDyY51NAlo1P1ff4UaYiTzAilkSrUbFJBs+IOBE1PKEmULBg6YJo9YM0RlAB8loeIJxzew3
uxIrePhkSREHg/Nyk85+BwSGtOow6pBV22cx1v+id/5yAe/L22Y3uc6amGfP80EPAIHUChSFCTfT
uSCLY6pnkQCt3+btC/Sutqgt7qikdrSmeQan3/P/sinO1qXXGrypZaCa4Wbf1ghh+MElIUofHNZv
ztkD0NghliZdAI28zxqq+bSqVEWv9ocBaTAgbfqA7x+fvWrcsnczJF672Xu4BQeIaNp7gn5d9juT
LcjLvENVZmNBY4lLz7jhV4QjGGFqI3g5nUVnseUHCbyjjdj0nHWVDRCTHSc5s4ItgoTkPLvKfIuP
aEQFdUUEcFRh5OOHtZuWQRUKhHiQfkQYOq2b4zLasqPQg4oMhey49F6DTtig+VH8yI1iwXiWEGeg
2G2f22LtvNF94/IJUCrpS8XupXxxeqsAAyb6dxnTnQSEDEEZy1g5rDZwCATrMTmQgWnF/gPwUA5Y
YyE3AA5eJSWfYnXSuEKZ0McLlicL0Q5lgjzdmFJQ78i0888cjJkx1NKieQSfF65NnyPu9opAsJko
w8onsChLn3s6cblsNDp3DpwgOhFzXlastTOhq2Re3cP6/B5eQ8JDpU5WCjMB/gzGEQnc1CLufN5i
fGGnllD1Za8uxJvs6TtyQ2YeKEOTr0dUU4yKznNIAjfRMaMb1gFXsjnoANby166tsLMWnb1/e2KL
iaS7Bj/lMfAyXSsBrNKrQ+jeg5wNneuN2EtY5HyAFpR6huh+uA9+ET6+uVx8c/mAjQ787ifAQtGg
/EvnJYVvrEldf9VcQRIRViOPeWGmCR3GJH6DAWvXxSGEUWcP48jj0BPlw/YLnETkgBgcvYbg1gpK
TECbIaEPtygO7M3AM+rYRXKACm9g3pzDBsNIPyvmlCey5t/mo6NUHBGoB/QU4JMUloQ9rk5+R53t
S2BLmeGjTwUZYgpBMreYU+yVWslNGwt+Nngh/boCSC0whreXgqQJF+5BcjyDB85sQugPpCN3zrA+
2BWzJEcTknPmsIEbIDKw8pYMHkRZIVMG+oF15vBTg2YwPGhDUWg9AA8URfxO4cBHrkSAI7hCiBOq
Cf/hakx7xhmO8WlRc/HEMJrWAS+b6SuqXcY4cswQMgn/fgG9xVqaY1gWGQoCshBSkc128SQclOKB
EglXBN1hpLiDVTRCvCKom+MT5QtxVMlZgpyG/Zkdk0j6g2F+jr1xA6yMgbEfyF1htUXK8fYDpjFh
jIaLycKEleR/rBBMpS6yrUQl4z39xeAN3njR9wHlIA7J35nkYEPNgLEQSNwDdrlSTqIuGlXCU4QJ
EjqoK4msncIBiBaPaEEYGKLc4BrwFOGMVBijfUFRY4YMFy4UwLiEouQAiWkvAwcJPs5yuBPm5ORD
NC9nIYKiKunpMneYoIIDt54micAz3p0mHle/i/7s+C04jh6iQubQpCHqaKD83UEUNhMdJFK10pHu
8kEwtK7YI5wc60PtU4fRaYSu4HOeN1lCvj9Gx7HSLNxZbtKhbom2s0xjhK2AnqLBt5MWm/F2wI2Z
EFjgowjm4ALh+EzZ6JEn3oO+MhCkoBeLnFHEbqhJqI1AOSN5EiESXCZepAwRvQQlC2NFe2JXtoON
Yo+cyE+LXMG7zhxdrp+CJ4MpoXR4G9UXQqujoCOFtWwJSqx6vMHRHCOkC99oYNlKLZ4tRC+hFtDv
A58zJFr4tKk8VX7iciwpsCer+UC2F6+ZljhFfUzHvCdeM4A6wIh0M/ev9LgxG4nKHW+hDLWoRU33
Ll4LeGjMjisMf/Gkkrvqrn91qumLc8RuUJ0pTyhqv/FkUg1rxflzh9NipgJ2HNbsadvF0FNFJPS1
pLZKDRulW5Flncpt5ZGGXcvmEYRUT6AQOrMs5QbctMfaftkl0TAf1MOdaOcfqMbs0YgoQiKi+yyU
bSAs+chc1z5EVsWec+edSvafFmY6TVg3NiRnsFLA1+ZnpEf6A4eV+euOdiI0YXG+uoEMiAXOIvhB
kQGeWTpLmpPc2Fhgo7kXarYw5aypBQDSESpFsW+X7yuGwR7vZqiEl6cyZbipVPM61k+BhQy3SI21
vGorH9+Y8BbIyhcrGdbbm14faGQcYb9q6HLukzCCy+K1w/XoEtRNBq7G3o3Vf0ZpY499Mw9hTp6j
9mfJST7RcN43oG5lIfXvLOScID9hI/uq4GRmtYM6BE/LWeH0wsLXezbWlVHJyEVyYeZuzeXw7Hew
QrsZj6mA6dpXzVGg2HXvlEl1nL8IWRzI/FdOPi1n4AP2PGArFoFijfeWVEK80Ypd1mrAWimu5gs8
NuPw53DRNqx0RU+4xgmrmHjMduVSrJTUCZX4OoC3s0GP8+gwBplGSASsjTzN7xCaKq0u+deVsao5
K1V1bT30bP0dzT6pPiut11R7WumfwD5SZfE9Plw7pUgGJRr1N1dX4YNQedpbwofohEIMbta8fOvz
32MSXsD3YD8XFEDEzJhKIaIsq+G1PHjKg3Xi8PqXQo5RsIz2zju8QDGgpSTtQn8ZV+CoJ4TB6C8E
mmpeU38WNDyYw5b3GFB6kptv4oG6c1l0vMqsTplCBmY+uMfvn+4GOScnWFz2j12r+Xtro2VjirDH
wz58YUscc9KcGUyo0uA4ua4UJpxnu6pRY9JHrZTw8uf2Duotc0mpkHuOHy//3GVrWSY6hdGW1OmH
unlRGq0Ar2havSvxETCxTjL7jo0gQiOyJWRZPixxv/pTBfejhgsbpZv5Xprlkni1F11n6DuqnJfR
cfBRrOTs7UOIpPMOugk1bC56a9Do79YQnGYDxZbXK53SrxbmqWscUfMG9GEd1FZHVE4d52i/CvP1
eTl4AOLcl32ZPOP6dxPq90jR7gDOK3ktKgR1P1ukY02VFB7ta1Kk7/E12f/cx1dfRT/wB1/0tGEK
lji79ah7eLbsG25JmblvUle4wxJ0/Zi+EKSnh+SQIA1aP4rwCe5F113gzZ3VoMkZ2dNl0O5FXUia
P0rd3OfOOvuncfdXHP/DrqxbVJZAtXMY61jNo/x7m17917TyVZ3ex0ekSW8EliJxlHYS0ztJPqmh
2xKdW0SVNVfE8u3vf3gFkoaakZypLehhQUQpcnDzj0krwJYVlDXazikNsZtfAMxUKbdoTaeGdYDN
0yWCjG68HDXwyuIsRxqNbervkkX4VcPr9EqpbpXC3hXmUNRUxQVepo3FISSWQ1hfQSIBGgA8jm2t
MABmydZ7TB+lDWVq0UIrEHTFRhM0qJln0t29tlWPkfT/JU10e9mEOmy3c5NJTfun+9NJOcjus2Xy
nu1GBzGbd/R/2fA0gpU/QY5egsJASfqiJvjvU7dOFQV7CsmSwpPJSw1nZ0p2jxIsxEfkyyuSJXq8
AkIgABQopIM3RRfUp+5DwD7af8D5HM+Y7/aa2/n+c3rDfAzef/hexlLOvyiqI1RBVflndJAPR7uI
PIr/pXDi8TApq8CciCWLaIWMcURdxQCGIiDz2k/7kvv90SL2gpb8q6ERa+DMg1v085c3rVFor5px
/nqnxAIUOfMb7nwubT9PxUXkPzuDHQPhYxjSxg2iZVARMDr2cRru8sd2vIy3SeNXWGYNEoPWQhIu
yuQLsy9A+UkhOwN4dA5RDDdv/gVfwoZLB0gVxqAYCM5TrnQ7ftJKDwGee4KjuPTb8HEokI3KtA4A
JORfeXN9VDAvgM7poAuUzVODP+rYCXntryiZZkw7Yg/fJBsdUtMqIzVI7JlvtEqnGRnrpD1HzQYZ
FZIPeN0fJJ1kQ1u/Pm7Z+5lqKXazasPYXGdgGCbyJPYedh9JqohmNtIHCcMkV0F2lG3ahHJ1thkh
VFxQQQWEQipxGNBeLkqwbWLSFfRXLQzncwPJdZ9yjr4LLJbM3P4aQAtxOMEtmV1f5wQl11Mw5twZ
DWlVl9OtbpvG438oE4yhveh2zToBnc92b3e88+ji7kYQ3cwqsROw0+w+UoA3Udez4xGQCLq8GQhU
QCLJiCjAQw5MIsHysGt93K/tEpb4mrC7kE5u8fvaDuAHw6NIYwIUNqaly/q27lAHCEknOVADmhkK
4QYIYAFBBHj0EGq1KCSbL8dd/1Ra2eTKFg2hD9ANKj+8TQo3X1Bk0AB1IoiOlb0Kgjt6tLFWt3P3
4m6HZJ/Wg5MVTl2GYwkqf+fssJodIok6gT4nklYPkjNwixbPtYS82A5O4X51x9EzATOLsknrbO+5
xiftNz8l2nX7PXrvyDVuvCtqBTzvEzAcjiWrIfWq8mSwG073DpWHN0zgOEaAdEH9Kil9p6PlWBJ1
njuVi+dRQzUOaBIU3QGo8xDDEiFCMTiMdrm5j4vhOTeRsHDoxnUsKRaCXXcm8eGSpBqVDrqWzuQe
ADQqPs7gtjjNPskvQhAOnG0IrG5lZF3/GG3iKeUo0oUSFCEjk4BAyDgIOdOghubznHBeWa9JJ2Tv
sS9DRCGHOboXFDX50ajA/UHK+cRJPfLFzBPgC7tP5T8gObsmjLvK3ROGGhBcxC+UM1JqxA/RP5QE
6IS7WAbHf/lS2eeNOJDotyatwYESxTxSQLh07+hCVcJ/cLaLRlgEl5ux5xiGNxAAg8Lq9uceAAYE
oB8Zs14NcTbRCPXXzNcnW+5pVAxVzlJWjevoteh1jSdakRpj8sfhRU9E9nuORfZFaw1iere683wI
fCH0C7onua4OuHwAC80QcfoIvyrf7455mx9mbawO9qySvXMGCqnyeZl9HT3AB5XftJP6/EQlbTbg
bUDBwXGZmB3IlhXTatEk+gBp7RoF5S4VBh95TUgYsYOLZGNoAKve6Z5VOLuYotsJd0oooXiR0pjR
gfGkG/oIHTqjUJO0/BMwbId377Cq/yB2Ap8R9tMxWwOwvyex56IkKNoOlv2z9wJQWjWTNscwjL+Q
bBQ9Cf3f0ZZLaPGh6ciq2KOA41Ogv0Ej5cqYvInktcUAeHiSDWD/o3wAqMnv4GgMQCCV+x74kGCI
vrAZQs3jZ5OmIzhC0R4cJa1kqRo7eFToGRsEbMxW7StPmg9epoexpifyR9B6Fq5HL77+9WsJkJCl
AFNUwxA1ByX6++2CuiDtH82zcwS6ONvsHyXgCEP6AfbYS3oRQR5xXc9ElttM6g2j+XMlp0WYScFy
KwLXuc5oLj9a+tlQgohULCx1rf4O16iBagVnzeDwlGWfhFaN/qrFHvMBHqBGOimqX21bR+IF+AkI
DmAsBaKgdWx8/AFW9nOfCRUEZgIoRAhLFB3GKJ1DTdHBA1xExBBboNkLe+A1kicC2ZOEAz7BuAAC
ASWU7lJPg8HnpEXXDM0OhrzXnsJwCVMm4gBS/tArqzrN9XimsAV8JqtjAqNUfuoPSLdHbKecWJCU
ZO5t6zDTIZOZjzn1i8h2BGk1PNUAqX2o4v4Lq1OoDzqnH/b7ljFYjEWKok11k3WqSGSh1GHBGieT
FyciSISSry0wNmdNkAfoavlKCWPeM+gRQqwdCeynP7yYeRoHoDcQPGIwfspTqb8id8YfK6VKJ9gn
i7v/fCodMTY6DCGrtc+NJYBnCjskOqAuH5ISOKwXkj2gKc3AVZS3KJumxH1cRWW0klSO44iL27BQ
2C7ZNLXp2tlCF75zDhyFol2km2FfD9l8bzDhNdZaZ9YK4xdI6WuijR60ikpI1iNHzmQfw9jQ/Bh1
CGnITFH/w+143U2HzYYo3Wl5PRLzJ7pGDgqUAVzyLlEyCzy2IBc4o5dsINHKw8P8MFcLVxwpcDSj
hxp9bNW4SINfGIsmui7KEoEp8AX7vwOtJ1X/koG6+8eoF0ts27Z7P3hGYjA3q8zxpji3zfOmR812
QT6OFQ3Khc0JN+JtnI9wQ6P/TN3DjGJ2pZPjJW7P7sNHHF35wkH0t+Jm84d/RuqA/6ovp308oqws
poAE67a6DPHxkcNo62O6sG9jqLA0O7hYVTEOwC4qE6iCwW+NJDiuYRjRGG9/8QAOdkiKn19X+cWU
P/Wr+QAxUU9e2WzjhQkt/nRbn0ppFXdU0LJ0vZKHSs0FJgWWLAex7gNVP4YYdGNETF2y7HH7TWq8
qtMGufSC/qazk/U3uKXA58Q28NpF8EpvKapN5FXXMagJv5593HJUESH04CqmSoF427z/oP5nEm16
pI6f+gKwSxTcI6KSfHNhCZf+H0naPWkwVQh+WvA+rZB02/UXoCrY49NxZ/PPDryHMZhabfawmGvj
g/9kM64ALeELJ1NoSqha1nsOrNKnWPOKd3sH7x18eVuxXHxfSL8QV2dTSlYBcYJG3BihX5Uv+vML
Ax01oBKUpDUrv2CceXD7RWAbtAc4nTv3naXKK5yHLQGVy2mdypI6WXrVfkWLdnCbZhGd414Wgu7C
aGNDXPs6YrdyGgMH02H1DBQEqaYhEp2mhqpNU+rSJ7olhqHW7znLqaKwM0fhEbygs4KKtYXKw3kC
eRyH9UnPeZDaRNQTEVW0SDi/X9MuXkVjktE2HQh+QfTdLVVbWbpFntgxfoS33KlSFTaaUc/CiaCm
r9DzpbVQvdcBk5eMCv6zQxEpwL5UZuMxZ6lRhZEM0DxfiRMuA8HuHRai9gBtvJyoPFkdes/ZeHwD
aXNIs7Di+otVAd5yKwNSE//j96DsS81dbqhuKCaCpW6kedNS6A8I8DfvjhvRpzC0EZ1mKqn4V6K1
7tkEBQfUETQ4nI0xfKDQ9cxMJN7hPS5I0cg/OCENPA730Y3uVNjUPk0GC1LVfKHfqNmveXL9s8SP
b5yv/Ff2SdspDjXxjf4k6/bw0zQYloYwM4Ljpax9wqHarwc0HXYwhKLVrsvz+r0f6ZmH1J7fdj+7
zGqxaZb+aonhcu9jaJc5NaDPsA0bS5uZiYxsMORgKbeAo2hYs7dvEJHzJj1RnNPXDo+GyQHhiE9N
M5vxFWyq+Wfsf4jUzj8Fdt/TBrnC/E9Fwz7WRhwDTgNw78z2trpi/OeAd1fYaDHL7crOAlzoSpkd
Afff4i8ivUguYW1+C/6GlBEMu3ILS3cD/u+nwqGGQcDivG5zMetDfzvtyPK7jvPU+vHbQMjNbGdb
ofixC1CH1PNhbtPzk2LE8uvabwcVJFnwAgB9NeLg2hiLYs4DVOxuHmYUo5F0pNXfI7gaWzRDi9Ae
RJn2P+B/OLXgdyetDV27rM7mSlM1MGWMrAltEUCDDABw0rGPjs3bKT2MneueC8Dv/BW0h7dfumFT
n3+1LqjxVOgJ9vrdW7MK2pAObnX6iragmJXVYX2dV2akHG+SBdHtjFHZ9PPFg4DwzQxWYnORhENl
DsWwjrPPoGk/47NzQ/LCiUzqgYJz0KjCE5Z7s763swHREcKdEiPNhLSjTdJVabrSCFB4HBBx0mwH
ruRvwJu4R9za8Cxl0l5RqLBmP6piG9qa+Rw+BsdAP3ckaIUVgcWFI69MDyyi5hwQZDuRfuKfQiyT
LIICii40ISbCPxJ5tuw62Zcqn5bjBlkYIJwoh3GXUqTbvP2TEUw3LSEHp19pCWuLpXdzXgltk2YZ
+hjl4YqVRIbk7n3W9kmFoTMUFykR0uLmVCXEzOwGq011f6VBAoWQgZ0C+QsP9gjOZWz0ki5hCSZE
ZO3byRWCpzn/FPNArRDnQB2C6JC6pe4soSUB+f+/ME1klhiN0+wawn+sUY0snfUMPgT1GzQyAYvo
FMXTREHCAVKKT400JSEfj9VEVAkY6iB2SAoHtCWRFFJyMx6PybdZFZ7fI+nmc1AZKGTVf4oyJFgh
BykgfYQvU4rBYxvHY7giBT47DiPCRRJ5Lh7tD3XoKRGjCxmEjpzPE59MFA2jLZ3CRwzFlGqsKA2x
CfIU5qWp0muUIx/6m2+GXDCvFj7AtmVmwzJMU3+98dMU0iI9MgNInSF+mJP5RkVUXDCSNQXCunWx
s2i3eGI7ip/0CD5Ut99O7njdbIf+cyV9MNwPyhXGleKpLuVTYj0aKsVSHWyXx1CBR9a/lmSEjLtY
IuJCNt3zSlrKrau6tvX65uDi6uCneLVxgcBdEUXpzZqdf5FO9PGgZkvvDB5fnQElcjBp92CtPTnD
iELiRumD0KL0gZZ5S+RQKJSBfQF1Hh/R1XGD3qCYEAlQDNgEqeu+pOrAiH6kmJLBYHYiF8L6XAMD
GMKDg7z7QeTEJQsUUgJ0GYjMRIeN8Jnlg+aLNGXdtJCGoopGUgTtJzRQD1s/J8xDMmoSHP2oaPNz
KN3P29jAy0lgmaE+2oOdcRvQhLyd3pFf6eIr/Jn+hF8hBehxzLxlURogNVwYF4M+qDYTy6ik4mgi
hFSdXPPF3KuYzEUSCig7XQdJN3w5MAN3kG7Sdj/lUtBzSJkjISt7KZXhgr+0iLZISDh4eFCQjh2q
K4S711jw8Ngw2chASBfb/ZOXwPtL98oXc6BCPvxvSBCgmdwDxaNLpzF4YK4cSJICHTlghADJNEV4
ZYO1Cn6kcRZN1omY8ORn5mYD4/AhIvmPit1B7/FPrC6ZlT5QBYAqA+5EemIdlpt+TiOPonsmSZJI
f7CiqMr61t/1xabB67l1hr1F3MBNgMy0feo7dUGaiYeZfs8nFfJQPkmfpd+bPiWea9Db/gwrhKvH
9XHvScIqYo1/nspnk9hqra3GGl3jTekoW2Wb3SCbUB8H+rsGnDAkseXuE3eGD0r/o3a+oaRuklut
/z37BGoWrXTApgSuGOg7BFvGbP5Rt3+K6/YRgnADPS29w/d0FMNRZY5AFkHM3ZYE/fPSZN6fd4I3
TRjqDi49/KLJo5WPETpj3C5s98YlIM+PsHGnB/rz+/xR2VK/R1SJ4lsfKOsY/akfrJmFz1+RQpc2
clrwZV7/suZd40QtrloTXPzvav8bWa36iS+NAIH71eQyOW2TiiuuQNrVJR4w/d5grvcNMEejWz3u
sLyt2quDm9p24cvkVIJx28YliTABs66uEUT8wB/i7VEQ8PPf0eRk08xEPdX/8LjQdyafkvEGzGdE
u5u126dDOw5uWHvTsgd8FR+lj1acEE7lryjRBX7radpzvFpxPVLD8sCmnJIqY7thfs/5i7BoHGOd
vl7Tc7vGetYxXRreRNFkNBrh67/H6+WXy6LP+Y7LGP5iIe2ZUPcPy5x/8yAwalXdP2NFWT/3Op+5
qBY3XKBt44wL62zqnmRne/El8/88Gnn3zBL2OSX+EmujkkeIzsChlb8aDCfjT9uISsA4BIzi257X
nXnfcBEauq6h+6d/Ow703iSIvvUM/qPpzLYS2bIo+kWMoUj7GkRDAEHfvzgEpVMURFPx62vO4FZZ
NzPtIOLEObtda+19vwbWnYfWfXpjjBwryFi3EVNOufqnags+gY2AxaKDg+/P0ORpRSNmxIxGjRbL
wvV0G5MWSx1tNmRCqkWxAu/RaLBBbQqJYua0OjyD+ZDI7bL0m2bTB9xqtEbOmkFeGpFFpj41ykjO
8zHg159QCMJJ9/udWRcROkQKaBy8R9Tgcqz+CFJBYwuXqu/s2RCZRB4nSs2j0eTpqeUDcuPbGJL7
oGZAEV1iNC0Rt/VaT+hRXIPnwfN3IxyELnS0cPytGHuGN4QCtv2Y/TFQ49zpzNb/WGxOLDEGdrU5
ttWa2Ym1KkSjCutOPxBiXG8ZQ8xigHcxqaEUAlUWaIjoGpU0gKHwfyiF7XmW9XrxOB3joU8z/u5R
zKcUo6gGXKhgjiYRoiDhnOZ/Fo+HVPIw8c0XgqMIa6KF1JeY9giy6eHwd7lHGkIJ72NKRbdgyYeY
MUCtYrb0UmBt0zRJEgxXRcAH/59JNxe5zz+HwRAy8gvGyU6HDueLeIn+TwvgUiGbsX9qYZK8oRvT
YDsks0oAy8bhuFd0yTzV19xWvI7djmXPKRowjCzEND1NKu3f7CDEXsD604T9CaCCKQEbqDU8Dx5C
txMlGFGSriSJOlGjyznYh81Ra/LUbTRGjk1gTrWI99zo8HysPEnFMVCjBfQyHK7Bj/KzsMEGzSav
yHXOhgmGGfeKkeVGOl0MzGYk6GHAa2M3O0knGXK7HA+0uUYjGPlkVAw2nCC1xQQTrI26X+4qqTUn
pK7XfQKnHg8uHQYJp3DINNjuRQZoDlX+jP57I1gl3DHgr8WCoZMcIsv+ndlihiV24SQA8E2MVNQ9
poyInEvBf6KYAXP6Ro/Ihar/0M2KWqPGhtVqNkcNJhM/aToOvLS2uoPc3D/N/EyJrwWKm7dF6kbg
+RgJWUGmc8IEm0lLZgN66Y18fjF3eaItxSV6k1wo64w1RaKz2GReLyojDIQE/DnEJ342v8mr04f7
6G/2SL5Abfm9Hdw2I95dJgv+P0gBzOb7iG0WsaK4b0I7Fl6vhdDboXvo3lgqv/5Gy+wZ3THiOfns
1eyeMO+bbmVhsO9r9KXilPKH/DeE7eIXtIS6L+6UPcl5oK1kKOMjppRMy26NfycAkWOmzyZaJQjm
6K77sBAMC18bOd5xOyEIBWddA0Fv1ALYbWK59YM2D1Er2YVdtU+igSEAJiLvK5Riw2eFKYCI/QwB
MsT3O06h4JBaa/d8RmwI4gMc8KZRmRAqr8oderPY/wKjjj5UPSO00GIyXzBEWPdn/T7xDu8K6CoZ
cjxZUdaWsPwFuNgpchpume6AvUiLFO79PovKZNV8mb7jHEBcIpQcEvGxNEbW2AMCfW+63ugPvSLa
Uw2OOeR4IGEnVoREj/ffJy9iWdd9UW5FmqegTDAlJ7rXBEsN9KlahlSGpXeEQGXYesavgsrIkorE
VkZQ/CIdA0I/iqqkaqxWbyXu8wLCRRYV5RQfFrlDvTsEMGytfNvSXvW93QJrDhtPFQZMnKEzBE8+
pFWQkEDHeg9XKCcss313GQO1xBxKMvRB08sAsc4jgkapWdYsvouAPzYIs4ysy90CP2d8LNS2RqxK
vZ30jsWIeB77yXZi8CdIwOUyNjPItt5sDkj9O+OSgR3zG67EOVwX+P4j6bh4PGJRGJn0PgUY2jbx
EQsBs4wNIgV4HLkJvEMuiF3R7xtAOHkCBhsfDppjjMSdo9EZRct3jHnok9/weZiLGWfc4FVelq+t
R/oE8eeluWMNf91phpY8yfXt1d+H24WOz3HtzD/AER4Cxyf5+eFXi5DLCau2y2Ca0AEWtOqxytSC
h0RJAByYcMcAhfyL1wArMkH6kC8z/dypeGr8OwX9kQEnDrIvtjFUW2floEL5PK01psQGj7j7twk/
gjjRNwA8ZPV+mCZF+YUhA1n5J3j4IWp7T5gaw4iP3C8oM5k7e+IE5ijByHqjKO2cjD0uvx7WQPM9
Np5P4UMARO2R+g71VxjeQIARV6F9fk2eGWdhkXwA11usG0q5UQ38IC+EsqNjuxg7mb/N5BwjosTS
GykYI5yY+CK5a5c/Ft5xyVSL6F/y3jpT3XY5nJuAKD2Ih98M0n7MJBceolVvRmkwLaKIIW8y6cJ7
AHTXF6XIbMzJAQ9Dj78Q3jFkhJviU92goaKxK7owrBX6miMry/8nhh6C/fwt4rFd21d3CPa8Ndo4
dAKZ61qEHkKAVjEVztWWCRNQxrzCYvDkdEGFSQ2fhDLy0Hjup8Q5FyyrEVvuEfjWyUfEm49aNFIJ
ms8Qzo6Aem4f6o06c9npA4S6n2QZnbveDDuMTqOMSR2aMpKzbtSdPI0coaRAttM/ykznkUHnLCyn
MYJIYlMxQ4DvbWPekRvKeZgMIcBT3SSgfon8mTtE23H/juLqokvUoWUAj+vBuecN7xBxeiAyLOa7
EFIeaqa+NjctnzbPBBgww1ZhwMw344UvM6ZCDhnGSZui1nXqwDZ8yzZF1tQBJ8pqn5YIm/I4AK3k
Yzkv1DHdMHUGyr8x7eLSPDNVgBDjvv9c7bsLa1DaP+z5iENlbB0bqnkByRyi5s1cOoYj8ITZvnyF
883MFT+8fY9bvhwMAmWYACVAc5PlyERpstkg+c0u/AlqTNOhmxSAz+QpUz7+Zu6qIO4cxMrJQtqA
KbN+m2fPoCUGGaV3KHe7Exifwl7nzHGRzJLxOHPL/IrnxCQJYFTkxmM/bmPKogBdc3XvUZ6IdZnz
/cMhcUU4nlxw/jbcjpuWW0iMytUlk9iZT9XwxdjwjecyR/2tcbMFnD03Kb+UbAbgdp+f+TrCcAMG
AjvuRl2G5+khmXKFAx5hc1RATJ1JR6N3fqmaL5/vlx+NRm5+doxMckM5FpX3ZNTWK8eDX3FWyyh/
9pzsVjTpkndFjagxaZDLkAIRAvILpDAnzlBrg4kj4eJasBncq1N+moSQlNO5es7paMOLfTGUC8Eq
rLOrpX3gi5qKm4lwsAdfAk4QX3qVJhaS57dxeamqB+eFa4Lla+6yI6w1OoMOdPHSVX9i94etaAHZ
mIYkJTt0JexoYtz5ANtip/cTJkNu5unvE6rg3G4ubo9Thh5BhM/vUeX5a45xhmYIB/qhqM3Y6yaY
BzQjiDsZvrwMKS73pFDaJQUQitfUjb6sjaZwvut+/1+jr48hNLA4aL1v2Kcm+h1zAk3N0vEYrS1G
5IVZnQYPOEVc/BJhQDMcZrHSzhJDLZb52qgGmVhh1AC/wgyn3SMPieOlegsZyKccsMSb2V3Oo7W2
7A409RDPg8FIKMa17YmS7P1yWcTqghYE50BtZJGEskOxHN3Kb1wgN2gFVM7Hnt7PNu2jcwXEpk8A
uUCLvtvBkgxZDQtTxjMkYltrUHt8uvq58uJn67VqA1VUiwiOfHcqqlSfLX+6/OJzjTPy6lYlTPim
pVazraEemsu0ks3KGRiZknm16n7m9gsJpDlW06qO03Fv3XSUNySVW10Xvk/timDPQIWXQqbM5mVe
fPXejHWtxXH1XA4kw1sQ7I6BZsCPW5+0kknQxmuQVz36MsX0BebhLSqivtinstCgjaw0/ZWOc57K
3zwAifthKLMaC6+E75UHNiicGj/zVwjo/wgySDdwA6YOhik/8R7dgwPyAdk2rSJb5XTgz009U3bZ
lf1/zOqLqVBAWGMQmy+HIqK/OJxdrkIIfhXt6AoC1UX4/ejPUgG5A/n5Q2pw4hFSwtCAMnmGw811
3sFQq8ML/ejUEI+erWcLFYbL5qi+UYULR73eIhKlKjMmfYcZFDLYpKOqJNTIpq5w4qnpzb4wE6af
tH8+0Cnhr9tE2Sr6wm5n/0b/8kMdIwAOEnfQFZ5+EYcwgAKrTFtY4ZR8GCpfUI/xPDtjiPEhRCY0
v3EFGmY8TqPVZ7cO2V7uMWnAR9ImE3pSFvbObS8Z8xO/r1WFNkVSUqua7MeS/rVok4hyH5JKgCTf
eapBQl5b5Qvn8B5ZKEvk1QzgIQUuyrB964h3oxJ9yX+5CgRPwoMQzGYoOYSLqIsRRYOI2Zwko8W4
1Z1QB8NUG8UZvW02Glzc9HGtrW1NsLtOP+OfJLa/VLSe/IX3xjNzqHhYztzaRZ9JkaGNzm/AMGpZ
KfZM3qCzTx4o72BgB8YqebFIp/+FacV9Zsf4GJ97JcYsO3+rNHsj/jxi2HUy+sstL4jx53OyXN+W
xivBH/Yc2W28m2Nc9e5ubS/EmUCokE5DpLf1xztqX4sTWfAn4trs9VpeYqD61+g+cSOTxkQ9yWM4
moyMgw+tvCpoNWIXFduM30hGrc1n0lSTwGLhW4BI5Vi0yUObBimlN/GbCI3BNc8r77RlTE2wzmgs
KWwGQWFPz4ciEHvqK6QUtIIBR3Fp/J1oZjRmGmPTMNI3OgrWnZZxFrbzOhv+qh1mMXLg+6D48g1s
XkCPDUQq/vC0oOvgTSogx0C+qZJWQ5nuc0WnAJU8RFtsGmgTEEwggzDH5OMfRed8X5RSCqfvTAsf
DBTIZeX0wTxYFxyHf8/xe1pw4kTocnAYcsJc68ZTl/wfbCvKZqD+EIaFUVew7y+2h6zw1izL+38k
ftruIZW1PXAa3Bi3grJeOBbRA+QK/IYHQo/XQ4+DOImi2hKvYitkjP3TIJtrsmziLAVfZ0vcyweY
qwnwIfqfYvWkrfmjqDFnzo5Q43bZq8gMAxnKI/gBLPlLCunHHs3kYTouz1a8pcwSJ61LXjSRFYWB
JMiSN1mqy1uHd6eLs+aHQrD4JoEWwH34bwUlYinfsYhsaGVzjU5APa680l9cSURLKZd7h8fUgug7
55gPz9lU3p4FROV44Y1IVYPHNh6bQftMTS3x/dycLo8UsLcTJ0YmDKwpgcKPaNCWYKBFbwjeNgs5
sbOsW9KX2BRSxMpnYeuQnHJBJ4llfuMlVaCzAWsW7k+AQ7b7OB7vGtfuKiUISccIpFPzyCERxCv2
xlIqL6TkxiqyQ3WqfdJWS+ZXChX801IRlp/2V2PtPtMT+CeK/sKnt6kwDZwHeQDZbCkMUoqpB8ZN
KV/4GX5E+bLA6IGoySBWp0t9EXK8w+vRPvtvxhCF9ZHUJ6TdMchVBsRfoveOM7h38MbVPAWrPNCy
F0YyqHzlueO5IaIEleyCMvwPeokCWNrUElEMoUyOOTBPQRGEYI4pitSuNYmPRK9+DGq8lUHj87MP
EMv/fGlN50Q6AmeV+APwQNsx7+9b37gFcR5WunduX+B7r80juB5+nI2InmKoEJSUU1BN7LpHoDSS
Du+yKmC/EmhcB4Zsm/86wH26pVZp84NqQjtsN8N2RjcZhiXkoA6QHWhOd0h8VFrnp68cuXvmRXcN
FJa3QzbnETiR/KEvFK0+O7AYkcH+BWxUhqp0RUtWWNZr9x8Idble++52KBP1yqn5TYVYS4Ar5qVu
VMu/wn23Cj7iAlLXnV2EKHKFyKrAlgggiWGeITB0KNg98BZAFtcqxVHvoUWatysHh4KGgN0L1sdI
a4VOxXTbLEL6mrczvPIxIOKcYzPsobt+BjyFIbtfcC7zp4faTGWqtJ79lxkyp7bVODm3Xv0FMCCQ
AmMlTDRajB56TA8xnFY3XqmL0EPZ+r/OKfaBH+CoefQ4E6jTYaB9Aa95H624DGqBNy2Ux1T5C0+o
JLIzNkob5pVYW1r3k06XwR0m5EwvLxLlUK+mDCrh4iuasde2uEA8MM2Z4rw0WtuzJPBrlZveKtcX
ae8hEeXCcCqT7PIb+MXr5DnECyRnNhAguLyA5vsbZX+2QbKzJtr7HPDpNYliBzLM4bUdat1PoDFV
pfyY2pfSzxM4d7gOIVTrm/LH+qaAa6O0TpekRCe+Gt0tqAGCJNbE+Ch5dCC+6qYBl0jTDRJ1OOxX
G50kIni0cWlv0chG/aVy9Dus/WMKF9AL6mXjT1AwUstvt0vzZRmPERxXhqmLpHw3ImZzrg+RPFZk
tjimUZSk/Dz2zEeLA1bzJB2/YJCAdCnEUh/mUTxhP7iSPSDvcQ4EIbMYr/I9kEM2+GVXmtfyofHN
P1hwykw+wHJ7W8RIzzmLb17PezY/iM1UseSS/bDvEJPP2A86PnNoaYziyrgMz7UKpxB6Lw1WZZnl
syrwIXSErFIrrinK5pXyoUAG5YLUfzJF8POELuuCnilh8FPUAe0gChcilV8h3km/+0iLWXoyNKKx
FoEAYJN9Uv+Z3MCXTzjzawwbCOuaqjG8540w2BRtyyCDI97gDsFsIzGfihGmMZ2Fnwd4O2eeUJXf
oNSpWA0t/C+GK5B2wG0Yv5Hchj6puMKy7+JhJ+h0eaGoGzBO3qRlvf4kuABH4FGA7sxxsZ2WQZSW
mFYayGp07R5gt8LaRQN/l+6f9LufeIw1mDj9Nrajw0ZgcBLuuI63zjtxODKGNgGs0oTKqUHDHQXt
+46k8q9cfDv37Ti1FdZEjPR+KOl8l1MbJF5iFWFqnlKxk5IXQc9Bvf1Ms3ZoT44BHXhr9ED5gPyG
gdTB1wF1el26wrHQbRp3Ic1FgjK0YjDrMCcJeFa9lQXwbDm/kGthGwuw+1TcrwJlk9zpNqWvkLHp
+FjJ/d8PFVa1cu62yRWKcNQSM6SFGlhCqgc75KKjLpn7ZH/+e0rEAEIQ56PhzpYry+ied9fInx6S
coxXKwOyfPEAs0DUyb/TXwfDmMWlT8lLy0W9/YrGKwXeJBtdq3cEqy/KKFfG5Cu3NiRejbAWJQQo
qFp+tBGZ5FAjZfJj31RlgPmP+FnDG2DREk19krZJWUaGd5daOPev+RsDpSmax7cwiNWldJBw8knT
yH1ncNnpaNOEhuVD7+s9oFuZ7+Yhie6LiBY48pKFNHuk+i+sDsI1US9jVXb95Wp1z0v6zvMsTlMz
LcMoOVTEO6r3ErJzVvMHS5SRzef/4jCO02GCTBrvYYLvhnN10hfANL2b8XBlbtYKSR3AYRhSgttl
EXFMl2Cpp5eTxbYNT/0yz97oX/d5C0VePRBEownEqqfX9n3uhcH9sd3AN0aqwhcZDKdjvVHPt81L
d8nWNPaRo2342A7nZBJL7tHQzvkkZh90SLBxPEMUq3iqhswfg33UoxBjKadTYbwuK+7YCB+Gu9pV
IrDGLALGwtv2lktiI55PmLXJdSmTh4fo9RgVdq0trOx7WrzvEJXewlOlW12+AV2hBPMWlbAcQQ0G
3JoncStPiJ47jBAnwnsaZSLNs8QuJ0XOKzULKkKNdTkqTLXtOheaGvXG24x8ARgWage2aYT2UCCT
SmFWpa+3isSyY9zJflj+2uJWm/lGShr6ANA2fkRhShMqQVpKkgGco6FOdEtNjBCs2taOgC4lcbk9
LoIM+n4elX8sgj74nuhA3Djxj15DTDLfZt94OAmTuRRvQp+qMb9DUiCUrPyI1jjAzq6tNY4QP2CN
qwIXBM4KSDO9gOyWY4bxSNmtcQyXZJ2UaB/j4Oz3/TbY7UTWnWCLqN8M1KI9QJNXm9WLa0iT2SiC
/i4VXf6ncyXAroBr9BUoEkAgbmxVx2sBehk8UJLZTbXNuoQih6GY9u1hWXkAUemDCF5irKFbAmF4
DIhty5p6Eo9xKXxbvaQfkxthBJRnnfuCihkrMVSNAFzn92nUAbIOLW1/N/cHp+ixKV4PPg7LoCSV
YDvbt2A0CeKA72FpkN8iKHN+jsHULb017fEr7hxX3PTQPa2hu/0LKjYNabqQaQoilkPtNmMX6y58
Xu5/rZn5qQ4DNxAwx4I/kS+pTX9T+N5oWG/bTtep8woyEwF1VbS3mCJGQNuOXgAMYvo0rFmWflbq
3Q9UF2SFeJ3bgnRo094emh17fmo77twxSa4WCG4S+DUjzMOzUyyhPLLJq+AbqkbwR8wjmG6KarGN
KxoFDAS90io7UAe5y+skFeZ+vEeUVtZv0Vfi1z4Yj0kfxbjyNznH75H9IkZXNOiz0BexaGN3RPlL
oq9zzMiMvOfwQYUFWoghmWCuO6a42fL5CYVcLWjQJ6A+flB3XDwxIts7qRFLwCEA4vDE3X+CJnEj
WgpQsVKa72taWN6+ZjvzB+4jYAXhg57udd/dPCMyf8iE4BWVoqIeao3rGi9KPVQq+WDF8nrhP7ba
nv3EFEp0LB9gkt/QKyXe+fbeVab8XcAds8vtl64Rii0u7JefovP8Z/0PyEF+Qp5qTWpbNVpWOY6F
UEowFcIh9LwsNH4TBsG04Q5nTC68dZy4V8qRNfatkaCwXTeaNH43j5a92MChks4ZdP5j2w79wZtr
lpwATJX9DIurDzQH6wOguq/L1X+4KykURSgS3cPgsrxg/WDebj/zuJlHS61qGzZP1LGYoDOPl2xC
Ch+Ud9jSvbg9JSGaPk9/GlmINNEh5HSO0zicT5+rlB9tsegUngfNVuMGNJx1YCZP9RVUwyhtjQaD
5jUImZDMZbTGPZJkqkXQ3HElPUozvSxr15vTLEsFFjUEeqMGmAECbyM4z2lPT+1i37r1Y3xHYEkp
cf0NhWdynl9Aja7ruRW4x+wKqbDiZM1xD5P3gpLuiZZ6MT3Rea+kpiE8ZcTQAGX7BewQgE7fVWAn
zYEjvXqa33xBW6+hBYWpeO9ahRu3ChuIfbmbWuB0sDuUf6AmHeng2km55v+oN/uQ76kvbxuIFDDg
xb+LkG+SJyBMn8Fbk/owaqVDJuMwJYajfkkXzKXrLiJAVDNsKJE3VYFTIGryM6jTG3aCY4lRWDmk
xgQvByG6l7QA7lKN9z8wPQyFbJZihD07kDQHfvc3p6r4fT/jaDDvXXVXa7u5Uix7DxQz/mGcrfD3
Bkn8lcWJJtQmAvi14I2hlVy1DTkBV7c4fsaps+hCTY/Jfnw5L25a2qSTXEI6l68Ay+JTeBE70oZ6
WoemRRHXHtab0MrN6NZSDQfGGP9oQc6p/tgG+qF6opj6Q/DcaETUeMByulP3dLjABk4mT3eYEP4o
Mrjo0ssLtnQ/bZOJTNgMvtvPm5EdYB4Ap0y7Qnr8GNACt6P6SFT2RXviPfuIGduDyehz9CaQItsn
5ypUgJoD3gaZ9Ecz0nEO0Z9KjLhXSwC1lJ+BY4A8G3uGuKDO8WxDF7aT5gGlBtukFNBbEfSG1HRy
kB6qJ/gfEzDkAfGrgCvPORR1O96O6wwQ0Z4pnfzKUd9Uk90Qmwn0isxpWEI17yMtrd0UDbJRfIdp
y7VBmTZOk5nFsIcWjzssZw9Z+TWoLl/3wbW3JYLLCtl+jGTev6CCrg0CHMPq5vfpL/ohHoIn/tV8
wHU/XzEYPNGfsPgRnJ6q7NWnSu8wfUB0dwdL95jWs8Lyc4MyxFdUH+yeLkDli99BaXTf/Vn8Df+S
39bfZ/CPPbvcExeMKqMrBLVxdbAd/+y5j7Iqs61TdqXwru6sKNS7jq7lCwZhlXljDDNka9ARL6fn
9hsAkS7FO2gfNMyQ9jgAJC63/k3Lm9f+B7Mf6c4wEbTE4yuj8nAPkOKu+U5v/BCdGYVcprn8GKHz
NKNH3z7PDhn0xt4JWOVLje3eOmSlbr2z+YqOpLy1DnJ7KyoWhzskFstVdfZgOydv7Gov73Py9fJG
A2ZyaP07B/8yEHDx8fnjmUtZ0GYiFJOO8dY7TxCrQifivf3Y9Fz+oaTxyspXE/QofhArqZ8aFYLv
K1jKyuK+HhyKTPN2Yjb/f0WI8ic5nMICQ0YeukUm00Cc2EGGWiqpQN0fCQUCGlhXTBWAmt+57qHd
VWiU7Ynd993CaJcWRsyCqwRFvGT734ixH4OP1oX5OJQN4jIE8T3qpl/wAugKlU6wSaCwz9ltjCs+
jnfkJyHttiOA31PjA9NWGW9BKuv/UBmgEMGgl0LzOvyMIXn1LsfwZ3OCG50exl8cjO4JHBeWl8Bh
fD9/ICEaH8ZwUNeP6HqQiBYZoLkfnpg9AREWCsipWSZIrIwZdEb37BB81GRvQ0yqd/+Gl3A/rrBm
uPziQqnR4stn/3GDDsDTYf3QeR3OIWJ3/sakGtsGAr7fk5+s1roMD4tXSH2QPdPfuBw+LM7NerOW
vVGnfUA/yaR/inrNxckKp/CRcv59QFd0mA+1+I7X7IweoH/wVH9tGg3kRJxmWxjGlrd0dI+36xrJ
SBhxf6omsk05bN/zcobVpJrmuD+qZ8Cn0OXku3l6bZ3lvsVxalSaT7X5R1rIKqO/a+OXUyvHBAFO
1Curjd0HUS51ZXKjn2A7e5szEXD5i8QKrQyGApy5FiqAPI3qurg5jd+eVWX6Qz8Wovzksa8EwouV
KxIBTASanChS/XRR1EQ1fA1fHB4Ker+EwyiYtGudK6jw4fsKOQJcKBknAgul3oEQ/BQUnhDROc85
zVDU7tf172CX3vfOzcowpxPve8CscI+r86z8ExyJRACuTHfUBwafVsg/2g9pZVgO7xht8BUyGwjt
kQZAccb2AZRut5VFVE+5TGcTlbTX4LkWXZqc/vDYbrcpJ3WWKX0bmSg2ZOLefOqAY3Ev5X4ONQEW
3p7irpYk2y9W9JD5I6Muo3PWnhKb1ENGAypTeMxPGotRGVwb7TAE/cEF8K0dfMWvekAOTgGRKhPm
+kq12RT+lz/nc8YtitgwMgaRfgZaAp7kh8BHqi2nav5JT0AFM8TTACp8xdNaVhyopKZDKyHfp1yZ
LV4T6VcE46YnfuNfrJzaJTo09j3xKIMzMmmvwWALnPsrPvHPB7zflBkUcxAk4tSAu8XE60TsUIN3
SNTZOdVBljL7w+KPlKqDLJ3WutVUbBAXrqw4/AHM67OXfB36UHbJublLKt1yWujsYI5DSgZqZ+tB
nnivAOTsJ3Bysxg4cSu+FcBSPqzxI+rCWB01q8WovvWPkHOt61vEcvgGqoWtU/+srm54WKgecOj7
5w5pKZi7LEp99Lh872yfDulj9t4p995wl70DR9YalhpstLhWPnrGFuW63TCNrLGLObfARw26UaRq
YU/NRpIVMk8dpRViY9zxPuJoz6cf0Vd8Zp0dOfJF6W+X0k5pfLSRqmRVvMcTir14CrCD0ybkEHZG
1huv6AESAiLs4is9tI9LNZdhPFIIf+e2L2R6ahhTWyNA/xxb1JdJLgmKFgkxO0FM1p4WOooPnpvq
nVfHlejSNuVSnrDG19/AVrmXHzk1sLAIfNTM/FK8FCkWpQxs+TEOZY/0XBWFvEPKRFEs2B1dlV9k
S2z3Hacq45XRszFbkOn9C8+3yr8u0fZJuT/PlhvkQZxXlSNX1SqklEc9e+jucTZ/Wq9cMAB0e3Is
5fguQ1OOfhAdjHaJtPW1+Q+5A2bzpI8tNVeYcWQm6oFxY3+GOO5POl3u9Cs1+WJSW6JCnF4H7jrT
TAIgamTXpz9Ew+h8hh9P76gPMp0FjZftcDt0hOmBr/wy289N9BvC0E0LvRqMZi8Ummzr2jqjQuh/
3y3PEmraiBvsZ9fku/URHTqPE+QEoNl/oPHoDVvxvSaekLvkOjhzVZ8hZuaeGamesfte239+w0FG
1GvwNv8FfINO5G+/AKP5OvjrlZaYMl7y8YnC8fLKm9UidSW/USSogd37Xpk7fzeJaTefAP827CM0
C7qwT8I6EpG7Tp3ZZ5acmRVDdCuwlBNd771zZ5WklPwxh/UzVyiotN6RRbIFpuXxud/H5woTX2s0
6BQfZFBz54Q/LR5RMTx2c7HEfXAY15BR6ajeB5ca6Yf7UHm5P3piN3FAj8ltdJDtws8duSVs/Pjw
TIWPM8MxoWJKWa+khO4v54p33Dh2hkPAbthRnFRfsAk1YUhBBeQXWCv2NnbwlWDAFgWc5nYxq0QY
cDF5TLwVHMu/n7fA6YBExOBLSQMav5MitaN9vIvuSDt30RZIntDBWhfAAblB+AzC79A4tu/7uf5k
WMCHvK7Uvaj2Qbh9x5giTovG8JAQJDZrUamL2GfzyAU8PqH8EP0iKaHtLcTgEzHMt0rvDx3yf7na
AXia9C65790lp/lpXWjvkRk4sVfslX+F267iCkWUFX7X32VsxYnT48shA9vXaHpobYPctYurfU/I
wltUad8zLy/5wq9/hFuiXKFEx5AMhzJJWEG97CEatYBn4kPs9r6GVEwoppgd+RVRKKZEGINd8FgF
zVcYi+zBNDR2qIM+gAndZbd9d2ne9xGl6n4iZNNF2JTVqHZYaZbahvE3YTMfnDdXqcpiarhpbx9p
9qDLhFH8JZLTyXlQdXOFObp92M46fYo9zddwiQRmYivCTkWZn7/SAHagEWi7S1TJplNQlbwFfgkX
OqfHTagV6L4rYKEfcpjSLlUwHbJ+cuiwSVq1TDNMend7b0ZqYs9OncuGyUlsQLd7LhmFbaM8fKGk
no6TFNRUkABiTO+BcnwQ0FBopti2sta2XNIpo26MM5d5hSe0lFXr1kN810/ztut2ARf5/2Z6fQxA
nJ9xaV0bimGz58GUxWnPbfpwCIhSqWrT/oVO/ZdL7N5qAQD0qV2DuIfHQUeEKVv8EFXCHHCDg0JR
+oavqg7vnSG4pxJFvw0Jb3KJ/Rn/ZEmRaUxQzT9e/pDf/5v9zX5XuxHTHfn5PhWhx9gmGEM1YX/W
QGfe/ajOA7eAsb8FaBHEN4+MBQODiLi3FGRkvpufMxNQBypJpa+SyFPEsPzLz/GyCdXYOwbTgRGk
7AHnwy6b+SsC4dKLOc42VaV04WzpniHToyA1qeslib/z0YOmvqgFgTvao3V2QM8D2UMsxzG6Y5Y4
Ys8MjNMTi0lCGtxmezL0BnJ9cFyE6zVmxFxvaZeElq2Tqt0Hmbl+gSmS+gPkcILT2BKVdSvdPE8Z
7yvRzJ5xXoInJDC5/n/DSegSxXkmVFnj5z/eie/xbNwhK1BQIhvQlRAs4CO2saZh1YDiVjWsWlLb
FI4B8+OuwaS4uyaW8BqUWrUEdbxjVxGZSotO4SlVk+yEnba7QhPjO2H4c/Svf4rv0EpDDCV6XxwO
QBj+GNKlWszP0mqw9Tiv7JyduUFW8xbP/FJSMMcb7eJjxj6hikDhHiH0vDHPU7Rabc/ZqMa7+2Vl
rDHnrROijBW3MBc6xMoanHFFtoHI5miKGU5wlPgvPzPobNJBy/suLrEQkCpPDtCRhQSTCMYE54VH
H+WZWJqbdMV0Dqjnjt8X6iiVaMBt6X3+MXjUBbyLbKD79v+QGC4xhM3zjNtIVTxYWx8KaP4Ng2gm
KLLzrwHkNz8tVN5wKMCO7PCm4rDoh9ED8kbos3KjqOwze0/kxBb5gYQOPX19amZR4wk2WJIvC9wb
k7N6A5gROgNIugnKQngm47pWjpv1zeikoZGKXq2L4dmlXkNfZeiBkb4DC7uvY+N/b+lxSr7zvSmM
Pqbfm8rgd37ESGBGtRVVFmS5XL3bXKciCqnUUi4MaatzjA4KmU91QbV4/UE9Tzjuur+mOeUxQLAw
2w4OzPhGH43bzrdsXm4FXUXLCIoX1mH/mqBQv7xfHUbktWcEBGBXbQfjmHU5kpBkvUwoFSfRiNcI
/IF819NkwfbYVqIaXWxy9K6K7PdpBe1lh8I/PzcboBlhMg40ls8hmJc/c5yjxvuvb1hcDitKZ4f7
WSHeJWUckHXeb7ZlTPxPbta2pCvAHSwZMet8bsMOUw9bIS3xhh+zwjOZYDk1n9DOjoBD1tpnOLOd
8uSxPQqb4bR9wD0ckGlhAAUR7cf0FcJr0GaKe/vS/iGBOXFI4s9g93LI3vIEZnPFQwoPtMVQZDjS
JS1PKzEVVIqekPtK82pymn6QgzNArIjEKeTpBTWmXTDaDMjZnMmoq8Kz/XH+EcHd1Hiu5p5otJSB
3TCAD3HrTBenbSqxqleOxGqlyAlIpOgn+R4w1Wf4hwga2iiMlUBm5Qu+9mOIrhrmEfuD9tcrzxpt
NWAgHwheHPOZepDbXpM+nS/aaxBKmyjFsKT6oUNWTb+heMgY2seVv/BIIDB77R0GgHiy10J4jv8m
ky67vkvMIHzU/gncWrCMgtqpnOxf8E01ckhU6F6zt0cnddT64CZK5UbNEk+hwdye0mKf3HerqHAF
tXHlGWW71f3wAiAGacLa+GTB/Re51eFd/wLRCOfdfRjWL1QGbC/as9sm/xDkoi7lKFydzJFSCYaL
AuvSYTCUp6jSgASc4ORmfPmmZCF34Ib/txpWCf5trHDuuvKEPze7bn3QbbWo7OKvaxCwd4PXE4QO
+lHtQkpmtoMWf2lsR1DIPhrXFRSU0XVVIOjkB94nfNJ+zwoLtb8gb8dEldld8Lvczo/xa1hqTrZ5
XdpmUz37Xr8FnQgwt2VtK7ClvFkg5+6P0uv6hSbESy1EZiPMCQE3V8LUUhrx+F7ZCuolnKL7ATrC
Oz6xBcu4kdiijY4VDNZaeDVkvuizTSBAm7KLIJTWRfNvZ0dHYC8nVZ1DpY5T+2WtBTNoWPexGVem
0//ie/JrBCa1WASzFz13/yuiYvqR5s29UvCzsBNax4UPwSBg6ygD0yRM3GJQ6OkeMB6NjuDs1iIQ
3FRCOFnqr0D1xW+DlQDf1BbVben5mFKStn3xm/cgZfwCYGa0su002iBMpI0k5EBr40yz4VJEjyDR
EZgTDNLXCcJu1IfMQZm5j67tEPbFA6hQFA9tqHAahv8CaBrZMkvjYbpesxQvkHtpokJSkTiCxxGD
a2xqyQYo3jKDG0/th7a1qzcWHoutozwg1gFrjnMj6b+AstUriV64QWvx/GChlsxfgKdi9cgSAfXE
pP5o9U93QjCpDR0zA5WHQ3OV/pbtNwZPMB2aN1DGVbeoB1yhybfEQwmpWPbwblz7y5A/iZkw4UYc
vdVKCCIjS1uEHDrlM9ewMliB3ALG4b+0LWQGujFNThBhvIucCfcj3MVmCVChbuwQp3D/wV1inMM4
fWFfMRiGZh+SCd3oCfgVfY3W5DdrRWoNOJrbXg+rD+Qa8m1jNquhtmFT9khKMqG5ausG6js9SgbS
YUh8vvfRE63ZnJynNsTv9Dv9YzIe8s6hFIavKUO/wcL5SNVecTB97bke2WZLXiCpHghXviiW0lwf
fs7grHKVjEXnAIlDEKuX+94jRBlI8egZU+YUUGNHzX3lbcPC5obp3vEbvrA0FG7hpU9sQHSa+84X
j1UfljynJKO4CSWbRhkNffuhW1ws/HlwRUSY1YCiHh1Fune2/yzccvG+NuXQiH+iFklx9jt4YKoH
7uwIOsg8rxKZ3bdhfVIBAo8zNMnNNROyOd6RshvFOKqBjHWlwiMUnH1AyQQsxRIYDjh04y0vBppF
5N8eyh7gnjbupwl3UQ8GOQC1iklj9ISYwRPpIf6pOWA6Qt5SfR4MqGdyaUH7+ScgF9w8D7jAh6CY
ODcdFhRlQdNRiCG4M1/Y0s78B6W/X4QipncJ+ZhcEq/OOJeK99S+r9tRNG2tRaAGcmt1BJ9DqdNX
qeaV0CyOifPZl2mQJLO+sJHXG+1pjKY8Ab8v457eAVuwLrRr9NjlJm80uIgEHgEisRx7UQwQPzoo
CWhm7GmiMkU1D6nAVsz33zksFs5Wyz+uypEKhCAX63UxZVwuwPIb5dge5+lMyEshQmB4L+sRbMD+
gkTXHtDCywt4lCtDEjlcOGknYmssku1pqwhGJX8UA35aheYUOiTskHaegpr2EkjR2Cacs2q7G2tx
8iiozeTvdtNcdppTHA1zOILWuIwALxSgvilv3VFUopIYFDpUgHlf393398lJ0isGrUc6kblyCMKg
fNiX1ksUJq+AzR6SfjIk2Kyxj4h/giy33ElwPwAdMAO84fEQBLHmc0Ma5Oj5qnqDZ9rRj/Fj03Y4
QLVOo0EJ3G3h3VsOtsIkiMoYS7KcGK4do02s8f32GGhD1aYcgLS6gMeyYvYZbqe7FNlNUnSivKkl
U0f9UCfBnFoEyAE6UBAEJ6H9TBLgh/bNTcX2t/ab53/soSOCDeQXAMp3sCk8bAo0WmayvPLFVJDp
sb1dyR7FOwTtLM7SIE7Wj50SA8VwRgqnCeeCyyJ1AMzxZMxZuvU7WauvEMGqpVuycU8I9p0R4pNF
YMMF05JrDos/TIyCh1+gmw2cCjuSCxq3dtAOzSfhyzNVTd03UYc4ADWVVMFFYF0mHCCAceWdz0AV
MWkRgADWXisCH0J0AJgoTDqMHJMJk08hX1tWQ41z6JFe+q1nwTfBSc2I6kENXV6YLgUuuLfC8RhY
oM+G60AT9xb9nydvPWkSN3Q3dTrc0D+a72hUHqNr9o5wLBJ7k6/R2LWgTHPXwFuait4ehdBMtQpX
jsdyRPQXmhImeuq2CzMTOHr78DNRodUZzskfYukIaE8jnxyryuc3msY45W2ZqpPPLsE9+h2wG/7F
J/S1HDHtxz1r73IgIMehNXUjx2oRGwJEy2F0gM98DoTHkemQLSiiAqJmlrRnC90P/TSJlY/yfZSv
Sv5GJr18jcxO6H7+7hQlWHrigr/VfygsP/dXbb5z4+S8vgxDBRuWtZFEBOf1SiPBK3N7fVAFEQOm
zjBBKng5ayy30FahD6skX20UJBAWo0eJqCDMSG6BXTB8+Wq+SC79YgZapV8dqlRdsC/LbttOql2z
dioTYqDb/5pbYPu1UIFCZOrI7unu8z4o3A9vSsF0Hcn/i+RygJ/RfIBIpdZaXaAh8dPwtpeoyUzA
lg24Hx6a1NzLxJrCDR5ke5huBevu+vuUfYQ3OJE/xX2ztYjP84TTlZIK9cB4UUtdrrtf030xqj16
4Ry4Nh5AoXXcN1Y8tvD7/EYVjXbSFJeR8qx8BNw3qcBIZ+/vsbKogrgW5Cis5Atazpwgn9+QyItl
j10cT5OD5fSYjsjgHPEVCj28AA+owTVwRWQV4PT407pOzq7g3i+wJLw7DgJ3evuXO1JqhOsw5s3h
CvDWaJX7LFgdVl/5k//xdF5LqmNJFP0iImQQEq/yCO/NC1FAIRBGwsh+/ays2zHR0XOn61ZRIB2d
k7lzG7lxUqkIQR1Tjb/gcYzLeT//Z3ryDuQizhgHCCH6v18L/sfPS6Eva6TL60mNgUdknzgrIcJc
+aJQSP8QPZP/izunlEb8i/UdKB7fI55yfGa+IJ+aeubvBflrCFyyVGTZsViohvh7XlwuacqfLAP2
I34x/nbWpPOnLfhbtPwVP0KPBkRIiTODQ89HKdZy16Rqe/BL5YPJJQV6OIBBcd9fgVBPmbpRdcsa
kaeYy/pvKXF3/q4d2yD8FmE8izGIlGBSnz1DSWnOPGF6imEYRLtpZ65CYBZl7BU+0p9tIlxN07nh
Zcyx1yYd47HRhyQQ/n25g04UTRkvKJdELtrfxXOOgoF+/Gr6gf7571vF2S/+I41iJMq15QTlwwoM
ytV2Ln8cTwdxA/9a3EAxTJFPzGdnyN2EM5gxlJR49YpyVZQGTOMJYZ+I1Y0Qt6hPzMCEW2LSWdW+
6uiRSnyI5IdLJrkRxAvpjFIO7Zx5/1skZMIDk3+EFyEKWEkEN4MSxsKDlyg8NRIOj6iDYQJKS5W7
H6g4PmQeX17yRQDLv3h0qdm3NVEqZiDEz3hx/1F8Axc1KehLNLnCmRRbPZWIFok3f/SkrIJM6Ka9
/Vit6dbkyxbsrxcsMvGDE5kyJQNMxv1YXlg+loSyN3wwCCjT56rdhUJZ+vXGCKxxayh8zH/UxA8F
i/AapMKfGehOCyp1NM3Bg/R2c2gBLZL3IvFvfxeAKiTu6UPqEZJd/NZSG4v4Tn5G7h6kHW69vqtm
sB375aT704yeYnB8WRtI4E1u4NHkjnYIDYV/CVtPmSQH2AhtvpD1s0T+DqThwb3mjgcGlsrC8dwv
5BanhH/8w9DEWxQERLJ+Ze+TAzXxVRxdhWhNbyj6KY5D8FDdb9yEUAmYIJvc208JOqK302j4wAxx
ixdMW7Sacb+Cq3AdWcHwww72pxZjT5FdVAj0d+pfFdq8tmqYtnG+8q9QeaXbe6Gsk/G00OPlLBKy
uJjCc1QuWJfQdwrOFMEY5F9zlPCc/isg2CeHYrBW9Ys1sSCckted7NcSLZ0P6Ucls1ACf2882NA9
uSJkwAlfnRZS6I/4A6EoEm2abFDEvjriasrTwrXN4FBqvQapDSk+hNqIJaTwAWExuviiPnE16DrJ
Wva0liNThILHHO7jc00ndu0ZLCagG/ophR+A3s2Nld/Fz18hv8CfYi81R4SYckTKhiSF1kxuVObJ
r5F7/WFJXkal3wRw1gWCEUe9isexTTcnBa+sWskxEdJuzPtmrOFiYSjeZ6AzLBV6QjZgvhL/8XFk
dXz7BseuxiqhrWPPYsfHMxXTXrjvkpHNWOPvRHlw6BGowkUVoI5T6K8Q+3C/pYCFsUAXsrtFHEl8
floQqTbYEIWOr3gibhx317JFEma20kMG/5KpOWgvnwSS/BV70X7brCGrk3DQ2K2DiA7FwbXDmfai
+Oo4IgLgnJSTjNxFfJjllIWx8qLulOvG/soneSGqf7HHFwyaxEaqI1taD0GJpO+xJNnXOq4yfoYK
CgUxc+hyt6SKKcgeMj28ynBJaC9Aasj7MDFIbmJbm3xjW74u22jRF8oiYCChFaRR8DPCldcm3BKg
McNTxpMnviA1KZXGTAM+4E6tC16kBdsxZnWR4ozNbzq94b1+RUdiEkMiISoE3KCAXnTXGBfKfNnw
C0ajYCMcKiheyhfl5iPMCPf49p4TA3f4b+8zMwYfu0eKnAzbQLnRW3zBLSfGSIUDjGoYwDwZWwIm
8VwAqnKCkFwCnVdjqE8HskxajspxkwJRO0xWLm6LpKYRYohBM/18vAw3JkE/K9W5UHBiuJ5G+wWp
24smPK5zmH8P5zmvcJ8WI1o9wOlMTo9Bx/eO8RDwAFS/YGef5McHpAzlbKbeHTTZ0WeV4j3x4Id5
5mar/M6m2zVs6x2mm1ZghWSMaRgQDD5+6S4v0/2fxwvOMBgqwXL8oHWJJ3s7CS/T7mTvEVVwD6ql
BdOXTAAgNgPf0iUm4n+YNwabMVbkMMeD9y8ZYXMJvyrDdohb1AwqLhNpbXaSKAF1Uq/3zNaf+LJj
9INTUHfLL0fOMlxWABD5OlsqXJKedrgvtYcdtTecZ84z+BwSz+I3G5MkwsEKTHWQTev+OyiW4mLz
CwaLrYzud8CoD6+vXfYfff64/5ImUfJn5pf9C3RSfIJu4+eugGk8HtzwQKhWlS65Y5qC+17lXeJp
1Yy1Tce+jDrHlFN/8YmDtEvvuh+1SXnaz42mZb/p7AjPbJ/ucAnTi920Jvne8hRYo0iA4XriFEtC
G94D7W9kHS/N7qn0VPHyqJ7nL192mtrWazz028dPK/pKDJkEm72mAd+1fug4gX91u6tOW3A0foAp
UCXCW62d22sIOTO5hc/voII1FVM69p5U3en4NbBfF5fXaF06tvIOv6X7Bgh+9zpWoNZjBWYAoyom
5cYxoQg1vBfK8kHTDLvDBy2cAazbxloNz7PV2/DTi7xbHBH0KZUFFIdmokJ/i32lrw6z0X6sMdIu
3VYdauqaXOVebDlCvlNefsd04r13vdv6Eco+bU7KSBijSFgy6fTCXFsuU8jPI3qone/9nJ0N5OjH
anaVZ8EyvUc6yNAZPmytdMp8S6AWTZi4Vt+txdPyc8LosGXEtHJYls53TUx2pggl9lU6oNrsXIA+
Qfr75KphTTclsiRdkpDUv5XiAYouAsLyuYVlf1DNJtYiJocjGc0ubqfeoGIpLAqjyVEOmcq0jyki
09yupuqIfabGsg6WNNFuGrprFSwLo67SftPO0VjygaRiPfSKxo0pzxS7+wraRY/px7t/p/jg8LhS
lnKRlSMeLY7R2BmfBMbs+jaFYvpeP6/jeoLvr+oliuPEW/XnrQUVpgCUGRPsRZ1uJHl4+GouedU4
CRpMXFrLD71bvOxAumAjDH87jLMW99q7kCGezT8UyS5IDURUSLYEVXlRd4XNmRLe3tP2uJkVMB2V
gL3C8NicGO4VffzDGZNyJKsYmpp6lJ5+iFRpTDfjPkvhpYz1YbeLRPYzeEzaD99quTl5WuO74+bP
sDM6Wabt4FNVrp176kzLdX6o+7HRu0fPz0RdpsrAMNzvb97upSQSWHYdvtt2DYm1Ij/HfQcV6q02
1TQjNU8DJBnfGZYM71VvXtthttM1X60jrfDftyAv/Th2b0/UDMsUXmFUDj5vtzX9gRau2dnIeVIc
WE5jzfex+4AvRTnMUYfBLgVAx7Y010sNL92P62TQxRYgdzSOUngv703mlVhprIvDhXEydocYgyrz
uIce+ed6zAdm8MgdlouyVU5x7pCkNylh7m0uMyxBIrnTT1fhNv2KrhuRhF8iQc5YNKDbCo0bzRkG
bNBf6Sz2J4vZ820B19i/R/vMuzFLxEDmO/0px4zKwJO+qJv2bL7sHvbIs3n7OuTq8T1qr69uq7Rv
aLPadoOG8pDleO1VXDKQ/PP9YyfvFb1Dsyse86++SCDZROrPk3XYf0L/iF6T90/V6ce9hebtXj+J
htx70R11SVt6rjE3SsIKwcaH+e0gS6VXyBkUEXipudrm1jkqtX8Z5RJ1OmK3eSUY7pG7w7bUOWbf
QaMGt6pvvo6f17B+99L9sKMNnp2+NW6bB+jmxXemHNWHFz8I79Ydi0yb7kgp6AK+Ufs55rey532M
Y2cffT6Ah9251h0X6eTJEa/Z/CBtijo1gktrYkzbd+c1kC3mEbzPWbI2gCwfr2n9JbJWDYzs+DTd
GFY7MpSj0pXclB3KGciuz5qLV9jqx2Tk6peqmzDr1JuhiipInVovZFO19XMnCMfRp1+dZ/m6/LSP
TXdtPDK/PX+iaO0OE2Wrw+PMjtlHVF1x+9h9Xl2aEFzKnwsFxK+c3PiAjJ+XSu8DiXbvKLlX037c
GVPRhF+nKSSGXjOzFkiFwM9GdJEwawjbPcC7XptQoogjm7QnHwbCmI8S2CId/S8bFpWW9JgVmkyJ
ShCURRT4763uSoCeEVLkAH/2ejMAcKyF8UqMOEGF7jUHFp4v4YhxyOseg5NAQwUR4fLGMAdjxX8D
7jmKlejuiQlchIYGBX4oM0zJSOO4WTG2E/taUXmI5giZIH2r5blIsOZTjHdxRs5wDOJQtzEWHzFe
iH0XdzKGJVthm8nYbn4OgdFX/SlD/JohNKQpT1i/4sED638uJoKi18HXSCYW/hcTS0k2kTfIZxD1
jpDW9jJNlF8nMo72hiZ30EW6JKe8dKOP4r/OlcNXj5ozDxWuPnz1vUoY+gKKepeZQrNscezanc2H
S/z0KpCIuy1BUwrP3uoejopRfvrOMpCqVY605eo8sHlfNWrYhZWS+Ab8JpKLun5ThhQpCQ3FzaVi
qO1kmjnVy45h6XecbBkDw7NCKRFp07iDMSexbRiOQsmZBB8VWyh2wzb3AgiLFz3UIB1DlWd+TQGD
/8bgy8PzcrLCTgzvwZQQzisGiuNscCcIkb8jb2ZoXOy05ne67+Mexxd+LuvaMT0OunVk0G/bvPm5
EvAVgpsQWaLGSXpIKDpBfh4nhe0+u4GxwWwITVFnoGOUgOUOn4cncP16ojjv1zAj+obQfmPvS1Tl
5soQBvLN3c4tp4JwdCbhZv+dqbdB15hdJhjYNNCI3/Zt9mZjfJFZC5w0bExbb6O0Kw5EKNUtD2qT
NSQhfXKht93e1sZiv6Sscetd90qPfJ29uDMb7G3YJO1Ta/A1A6W//M46PmbqVJk1DTjGN353YdAV
gLGrjnkNXjlwdLhXvX4yvJERczIWaZjSFVx7XKM25KgHQ5QzYhz7xXoasCF8d6hV4/ll+KyCTu2m
1JohpmYKdIBCSC0WA4sbshwDpx4YJBiUDT58dszvIhB45/HTuYXtQINWgdSnPKjb++bKPIZd7Vgd
oXpcvoGeE5F1+YQdw0ZSgRcBvbMBeLxkXgEHFFDsG30RUy26g3vbtuo/UiH7voULKMqE7rjDAwI/
yL7Oq45DudyilNRtdbv3Ks4iIrQQGpoOtwTpe/ucTcpZvsQ/hZE9g7nXw/3uo2ZzG+0R0zoH3X9z
Svl6+GkD9FFIB61Njb/Ckw1wlYE6+G2vaodG5jZ9e3z7xRT4VJh2Cxpp2/aJIYbVKRwfygF9UoFk
sZrgZek8AyNBKWi8mBie7ksOr/Kw18NasR0zCZxY2BU2Tn30DxBFvDO00tklMK9uldklw9Ffs3dJ
XLPtdmZN4umtXmV6ybDbMyenD5UXfkhkHiGpEtprzh4Gz+eQxM53aDB57Vek1/06OdFYNDXrsD48
Xp7Sh+iLgtp/UHGDHgZwZ2HwlV6xfvJufGYlBCJCFruSiZ15FGwdgC4JPW3f3M+QEc/X9ovDgVpQ
Td0nrA7nndFx+mo1bi07FAxIbTW7jZzqwS5ScAdi90Wh8XFL1Ef39V0LHqd346lnoyYMk3OWWOCx
uve0/bBJEQEjNh4ThYzQ9HNEfHrqDLqVh2+MJfV4PHkBaRF5cRlxkjZBrbIXa3mQQPkHzz5mq/bL
hWbR6XfwN3dyjDggibwcTXPxG7Sc+FR8IANHtf0YXzz9ZkN5wd1T5brxcNTs8jmwb9BePxGkL9na
KqAhm5sUQzROUGKGJtRmSf5rFsVgD+3QV+ctf88gKHXbD7tduwkk32mblS/PBxzw1lj1C2JQBm8I
NkhqkkUdZWQkqiRvNTxJoz3t4wxePrnhn6A6qAtDsxscKI7WrkSFcxl0ll2YNV/x3e1AQ27b3Lv2
ug77LPy++XX3KLyHlS6KTy6/xybcjzqWH9EWWqCz/oPkq6nF+JmJNpQyZffuMqS/fEFeOqtKol0H
pu6ksxLm9u2FX2qxnBfTstcetPvtgjoIa2aMGYGa4aua9rgKsSEFc82QKRKSa3G2pYzvjybnBtkZ
KA0NdZFvMgRL01srAHa/vuxfDUAD+3Cwb6UCA9AqO69shWXEtGEO+o8S6hkObr3rQtCSUvwnSZGO
vsv24OdO7sUej4yaWt/pPlmUKuCVHu1zZ9ua1u9Qn6qw2dGtOZYuwSzq2ymZw34mN/TGuC7B6AiK
tbo2VC/juEPpQPD85IVIrCQ3OOr+QBPOfQ4lOgIKA1PUJe77pKz2waex373LtjqJ554yTjp2xmnJ
/TpW+GaixPoGncrv7owGDedf3QXkGoAv65ECdTNg8RLI8m7IvHcqvKyVMFF6QcTYGIj4Pu9s2nGQ
jZ6IWiDtsPju4ZVDOR8YHQ74UaUFdwQRn2mpu9WwnF8o3Xi2us6z8bKR8dughZwVP2Se4fPGE/fb
eVE8VDvHEeneQEFgxtUgo3u+n+mZ3Z285iraGcwkWrcwmaWuCYbztC+pw0hJwQGSb0/HOIq71ObX
MVv+b35KZhn1xLumcviA+/Zun5DiF/8P9r2oPUh236G+pGqg30hGmhnW++jyDMC4Tcmc5SE3QCgN
T8VYPBtywLMwhSa/bB/Y8UABrsiAMV6j1bnQhbOgEbddIp3akuREuEGuur0s+XTz8lDgfNay78vH
+PQhQj4sQUDRWCHo+rqvVTyrFg0yI232DLQnlZO6vbrtNe9xFGc260e0tR7EnQSD1NLWYo4QOu0h
n3WeKm7zsaOf7funcbTNhRFwiwEAfgijUdtPYjg7OUwe3CHpRMA2yJt06S7eNn9lpfbIKH+yH4VJ
/m2Q5viWWnuKDpaJ33rf7L0wwAEtcGnitrAXfXrL8vRwqUyv+Dlf1yj0v/5+CI1wyuffxbeovYvf
/gtanv8CrEx4hoI8dRusH1RPhVVivxDIpnAqECxAMrBDTpMHR6kZfS0v0fwpTph8RJH7JxWajf3s
hE1x4iiABHKMcr25gDagFiDWL0w+nzKdL8yvfnl4MkO0W8xnhu2GXaDTciMNeImwil8pQl/jmsW5
NEDm5nNlfaOYY5s8t9ywf4LqAb3sIDwSAezhi21MeLvydhIPdYb5u8zZk3/z3h4yNzsGrAdUjfa3
Ai5rwzmtKHBfeBckO37JDEGcXBqmBX1e5k+eJ/VvTBkPVdM3f7l12TD2yecRbRcymAAhr7BK+q9+
6wQR82FPAdpyu5vuvobTYGC6p2PkFr7os5s6OHcnq0+Ij8vy0qMcBBckdvOGOh+sB+uOl8/ms2UR
tx74ZVWg4dpYOHt6AxBcb4m3oh+ZNHbZlsBKZqwkUj2B45lbL8YF3lEz8bL5fiApQxu8DGnTxf0i
O8sQ5w39dafXzsVyOOWKqGPTem734+cPRScn1llzWastBPTOldV3VC209l+T/nlUiypdXzQruGVW
XxoF5RCW/bNYr1Nhd0aPNdb4ifOs/NK5EoSKFxd1bgM+SphoC0T7uaBqVYG1IOeXZJkiU+d32PF6
RUmORoseyXmk7ql1miZUrc7T4ASiip/Or+OKXV+eAPzu2XRuY0xYfaAX8Vq3uMfwTMbneeeA0Xcy
JDCX5Pabi3w7c7T1DcKusIjnye8d/9EWxymMKggqyGHuqBHsd+GgdDv0ALduU7FiUiDX2N/Frn1+
TpApQPjge9uBIZmTwmAuXDjj/A+C5BRp/+nV2BojVVvpSnSyEKdKGMVIygcf2q1BX+8IzeZ8weVD
VN+82hzVI9penAx+una2GPLruySJismcMPOtIFmoSCQ2qu7sau/QfKlTe7xbeFOpGmSDL/yObEQX
sKk27u1try5BmPzCilJsKm7cXq58o6hpy9E4H+prCi3qCReZmAqvG/ma0cvRpWrDFa0MBQF3YdUt
MPdxYTct5y9KvDPW/sz/loqFHfzVfSPnKr/OMvGSSDIL5LGcU3NF7f48vETzS05LGnZb7KzotKBE
ERSDQ9AAoI+F+F39PXyFl63Qlm+bM3APZVHYb/lgz73u2EBu1Pw9Bq2xiTTL+1JySW/ZCkaf0wsI
p3m4DDyFWoVyOoJCSSTgB1oBo2pC6hXhK/iLWhQADPG+8LxFE5mJaUJvFgf0+xcx/o5/cSFR7vDW
/mhrv9evy9PSGnVa8EUIlINwSScg5/1EW5Tbj3gi1blD99a7vJmxlNkQtr9kfR23UVW55Rej4svs
TZqJBG3dCNmJHZzfAyfEH8fz3qsRniARoLnkWGnuiIftqI6olBjZ2FvjfF0M9rDKhgYzh9viASb5
4UEEZMP1Y0EgBJjTi6E5fToFI8p4QgoE/mf39IrCM8xB3Ydi2FheBo3JrUBLf5930iSaXStqmW4X
mq/3k/fEXZk21WWfY8OTp4fGmbP47lSMUHHGci0UySV0xZTH1fbam0qLtpyxP2+M7jF3OVlOGqrR
OibApkuh1dpRX/x9bwogKMRjzb1RI53LPLo33va6xZkk5WI0q+inw9LArV5EfAWjpmpAQMCBxxVs
YQmQG3Ck9N8w3q3NFhQMb527rRwrDnsKgAFtI3XNw817tLTHSIYh8w7HjKdSl43oJ9/Iplp2X7N8
Syj2FMd/osANsbebl60OFG9XnnlWbiOdhwK9n+w6Jjw+oFOSQM4ZNK4JjWhmeZeo0fyvNQBPyCFr
s5k5KTnX183yp3VWNPs10cXEZF4f3r97CG9ha9KaiJqacFrVMySEjIcQiPgaaKM07BLhvKBPlIyF
6X5E/1wFyy0zWkAlzitigL1kDF+mx4QJagLYJ1pJSL+qEQFTpYkXPMDv3W/mQUebjReMHBlTMll7
X9gsaO0zM+gg3SDhHfccHmKoEm0I6A+8zGQEnAA/OFd8BBycOY7vc4fMOqmsqFaIqtfwgcLgwf42
3gUkC57JJSh7TNUwo8kXIxE1hlyC4KRP9m9kIOf5z5USUQfQoiyMvje7fXjB3XcAk9kSghuMxCch
vn3KqHkp0QsGgSjUlfHVLejAvJxmgAKn7AbeZ7JkSUgdRduiw69kOxJvodxGx/dcGdOAarc+GrTW
XaoYbUNWGz9MiT+Uw+dLstQl+lz9l6v04MYUAHB8+FFvAkVyq0e6BVrppotvMdvyFOgaLVyK/MBy
R/lkroXF9OuMLqFxFmf4GD8S7inC+TMMhNqlOKVw650vu3RMGAPP7SiG5LBiDdIApO9hC1zTNr8H
ix0/wJQH/go4RGFvX62h+MJnlovjQTGbP6fz9oedFGApSDq8ailhLeNzyXo4nfr7eKzn3gphZ3dx
qi0/PRhypROm020R76+a06amsBACLAtyIs8hSMa1j9gnh/gpK7hDa/PsYQJAvq83tZwOSlS7ElhA
hLlzAO8bfT6RChJ3B3mEnFJPU2bfGMFqzYG3MR5RgUGZQztApZ5Nm6V+8yKtxdZzsR/zc37ozPbe
bV1NgLuMfuEr0WPVxUyjZFOkj6y2VfAjuOV3RdFi3mDCVLgx2Fc8qFA6Pg/Ma1OZssvyzH85X0El
YqfkwMfCQ8iRaFrssrRpetHJEWb7hUVxjR70UIt9ryy4sQWsb3Fpu8GJTGOUOdY5f3q7tLGHyUZ3
G/xmByigBzH+mJrnC9Eyhckp1G8j9ZjFkOGJcoDibPFGtcBEzG0j7DGc4Bmuy83gzlk6vYzYySz7
ggrAH7XBFV5uYMBREbMt+Jq+kEuSLVzLxSdYQLqSR9PutIIWkcFCvYJCQJ4FJbUJQ7wMYDDXJU4m
nTKqZH6M/cbD7qmcWIuvIMqvOGKoRqLoUZl0BjimEhkI+DtOXL9cCqnvOmWGvXjOyfdq7MeO0gDH
D/tZwMctV1ke7SB99havIYe6/x2ABRYudgCUFE+vbIhF1y/8d35FWi5EbQsgavM6C7H5NtqN6xFy
A94xIFgHcmGUAk1wQ3R3vHtB1hfcqo/7wUFfZ/P7/A6CmM15F4RaCLuyaUEfQzg857C99bqADJPS
02u/a7/xPcM6G8eBO+prgaUQFM4or/IpGAQiYM3NPm6XwWDH3hlSKnX7fho7BzySqUT4jC4glj3u
IW0CFLKHf2GGQicWl1TWp8j5lCV3ALKgxXYIZcApl6wm3J14N2g2mZbwsn++1EL8gGf6O6v6s4Os
L9XmOxeia+Wj/C3Fu+vPmBb+QiNE+/rHCALXcrIxa233IFtZPTBVkoByTOWDxzQjY6CDTF5X4AYV
xNjaTwhTX/4sTqIFxT+GSaGTYjyAXrJ8RPszteTVw8QGw5RQaXDWZ+nUCZwPq3T8nl8xzb37GXd/
/PlVUqes7LZcV6EnhQyjh9lBuHzC1MT6pt+1ubE7Zkn3OTveTFbm3S1YHcC2xalBU6vgAOJ8kVUi
JBBpgb4w3DfmB+LWoETXn/vFuxge1dbuslXYnd9wm6wfhiufGTBlwbvfV246azEIKoI95jNfb6zz
fCXHFpCk4gJEwo+Eq0tNSQMCenHn6xTZTgZ3wv6CAQHc8W4Osm6gXrivhIMsZaQOdRRGKE1LNSNR
hS1CBzjVnKvh/LZ77S00orHEkJS/h+R4SHfC2ybHvXQYUWOsg3Mx5DmhyEUVXoPFr7bmHBwumRyM
/qJUJ48NSIzpVbnPm2jx+BYywZYhcUrf3U8Os/i3++5TK5p7B1o2gKp42uekATBE4Ojj1uOVCnmD
9s7RGByIVJAv917RAW/TOLzFNhfJLVverrV594Chs27Qpc5oE1/Fb7NNPHbRbyC6ig4aFJllPsWl
ZNuyx69IY2/xaG0mKXcmEK79jr3sh86BRmS3GD92wiVTePz/VMOxEHIx8WqhGAKuFsX2J2WlVWCp
c+aptCom1hh8Fq42vF738fvBnvTWRW80g04zucaeModDeUKWSxUOPxE219sdxJPvyqsHid1d4WPQ
Sp394Xp3dGiPbuqXV7A3DdYUS3pq+crgNsG5zs5WjNeHA/tnzkHSFfCRFhg1IWJNmunp6HFS78Q/
WuH8gydnx+kcbm60txhn3Tb0/4CRFK7PoCDdi6P71gn+8peu/m3MwDQGM3DAhZDyBXQG7m2zNKn4
2gzC9HNNGgUFJqXDR5IiqpY3wgBj1KWuznsW9W2GIRtW1dFT8YrpZ9wOc3QoThsWJQDU+dRsAerR
rrV6jxtnMPEb3rIZRmbjXD8u9umxuPSp8Ah0PjggRN37qcmS/nmPjHjTRSGtM+h92nTIHPi1H0/i
iXWUmDLolDUFlfnARdKcintkwRByyJx482xxycR3j/O2pAp319lnxpZDmiDFjOp0NnXjM0yre1H4
CqfhNwAjppH2cM5w/9FdmvMD1SS4kAon14OIQlGjP5ggUtOnMiaUeRxAWeNcZviNgfLAXkEBIEIS
M4q3+2PaAxwSfeENOllbWHX8DmuEFKtfT+LEa5MlwRtUYR+pwXVC/c26pBy6ZdyIeDNXkIf8km8m
wzLxP7nxUK115hlof3FTwU/AvmF3ozmfjCK31wrVnrEwTurTWX0igBEa7PP1p3A3vjoYkzZ/RUq0
G74H2YDh89mY4yPa2YzU1c/XMZbzd0DLKZXRC3BE22VIr549DiosA1DuTPvT+YOhakImMBVnn7Gb
T3PxY/6ILu4jddzLn1O0RykTYLsLO5EpPPJ6Z/lkvGrGY8aIDBPTbdQ9qyD0V5sCcOmeytrNTZtM
rUO6pn2mdne7YQ0+pk1fvVHy443ID0uZeBPSJ5ExeGjSKvxtLSTUU67AQMIlE6I1yjRQ5/bkfkhI
lym8STn5+IPWblCncB/c7eWDNhM+DNP0NcuaUW4r+iEWNx2MtmiZuZtgqD8fuoxPaFgsfQYJpCuT
qABmNcpme6hyYUmZWbMTGF4OqwwrNhvmSpE5TOXJtwdusHOylQjxFEL1o7Ql6AqpoyRsSUM8HKq4
azCimSEsjDE3VMFc4IlD8mMHWVwf9uLmzYJWskEUDI06GgxEPnqlBmbo+8G7HwqcWP/qpjuAXHp1
8haK2BK0aet50R+ydo4z93yP1OHX0VdfCNd+VOxum0gFbXKLqbe8z3JoIjQZJ3310Mmp5ENJWG1y
d2uaPBTresdp4NbgnXV4uG+Rzt1pcKItPAQ2Mp2Piy51y7Lpgs3dfEF6wGy4SdSWMqY4q4l3H4Z0
Jw8YlApPNblkrGm7ZNbu3yIqrCm7+5hDD3ZPrwIuiX9yPPK956L2dtAZCfWD3Pfb6Tr1x66RV9i3
1KuR5aVB0Xsvit6n47dsvx6hFrhN9RDiOUrqtZCQAPb93wmnNc7tVxOyMPu7vrhbYet4xcNwpbyc
1hvfiXs9L5Veu3Q1PLLQw1lv//52NTXCKYW5hZezXSBYzEqq/j69gxiSFcAwVPgbE5esblgFoMrn
T3iKMw8sDpA1wAxghUCw2bx5yGqG0NHGYMuwKY2LNn9WcWBQTBVASe1InPxqZ4dGkKswYQVXYa87
WsjhfWeQ7cOkphT82QwRunXD4RiHC88YjIfPBdcOeyDco+/nNg1sdhd2qeLoCMpNX3tg1G8NXsmh
wRPEznP7eVbfdmu6jT4oUlVnhGb5QRZavhTZJIeTZ/+IMrK2eVSJDNSj7duDSYZ4YjajbJ7hCOu+
Gbv+UstD/L9B2xjYo2n0cCV6WLjiuDpsJ9opZ2kSJUR2H/32dO6M4NAPxO+3Cqk+ECE/kOcIWhR7
2E/ckU8wJj9UPT305dN4XmuKGu99d6vpmrkLTOXdy2VzFHYx5ng2ghiUbfQ5/Fhrc52h1/1kDitl
2OK49F88i+7VZItwtNHjYJKO5CBQfGDmX5wogG1z81kJmvimThMZ106B6I3t35tqTwjI5WzcskHy
KZXpcBAXLyhEUyBquGZsd8zyF3yL1MLdTXIagjO60/DhhribrSiS720nmSiUGIeDyKHU/u0mjuPg
pkTSETasAhY6Bc9zaCqDl92wIigtOO5xPLk8fNgOux0t93Bs9CU2qpgcHsg2r/1xuaQa7X8p+PTB
2NzEjUj8njgrFDASfHOsIjNU32TryK5vEkrG8hmYdmtcvSHg72uWW+3g/doHw7fcn32fXPcyPHVG
CmryNCKFtYVDnTKy7oF2d0tOJH6igPtr8aCUHRvOw32h41MDFrewIiuf6TWlMEiUrzgm4E/Q7yxP
UzK35WgPgTH7w0outImSCo+yF8Tv8RMZHcRskQUcbmz7+A1jUy/2hcY8vzjGOPfa2KddKM/Pcine
i3p0AGrBlKM3vs9vGBoXk7FG2PQoX+Wr3Z1bWpy4rr9QmcU6zoazZwPYwGq7TaViw/jK7e6R9DyA
/wTt8Wm3FnuyD68YkBKxizQgLXpt+M53BB+6eKTnZaBMwITYt8OXs88hLMdDqIMcNeNHaD098xPu
3gNq+aBPAFwYWXBmrhKANg/DqTFnu6hDACw8E0LS1yJNs0cMNM/bUTifogs1wWOILHq7f/OTm43r
mqzE4kSeIwj1C52jgZtKg1roFr0KdzwkScEYW8HuhQeghAnRe10r2SNcc33b0djuiSZgPEFl65Pk
47RZ0TzY2IdAxHLfxphryMUQBFp0hJcNOw1T/36DFPEvBALBif3d+zvcgKDQuGxIfNKr/TSHJpVX
QptHqja/sA0maD+YJeKQ+tcQ3ix3p9N28jNE+jBgln9Mn/9gR6tOhwMr9m87gzPLw7ZxxWwGL3xs
Ybgf2fiQYyOg2vXwwOsN/MO4B3m+52OGPFxpLAX+cd0Ni8nFwwDloyvrZ6xjkye5bEZ/IUoqeq/D
7CGdBM8b9y2SgGzUc11nQvsWEP0jSqzf51rUpcyo+GRcZ+QivDMMNYAXRLbA+rrRVSEBmctP8QNd
fgpGKn0rQ2xcC/zxPuLJluwemj9+78H6OchriSgQwzc0LepB1tjftcbeuRziDAqg8IJBBHoiN+VV
g42wxSBD9Re00nwvmgB/mDvu0EW2kmEBJeo+FK3OL1IA0QmIrKvAOsKrN60hDMzJvd8bKhHC+E3l
D1kVHy76WC4zY1icjRjCXY7iGlQNYCoB7IsOmEe6ZsywSxZvdnVsWeTsoQXd7ThT2GP+R9NZLaux
blH4iajC5bZdacG5oXBZuMPT72+Q2pWTfZIsg+6/pw6hSaZIYapkl4MYX42EOQ7bjo8JZzpBXxKh
O5Ro6a+g4ozjfTcm6vCt6clYKsHcEd94n+rPDX4PDxC3Zc81jFGPwOoC4XEZq40TZKm+XPVCW2VR
7ov1Ce0uVx7SeOBGd80VJbdBxYvT3L0HOZMckSR1mziznt/Fq4GFPUITHztOHq4URDlXp9U/0YDf
j+WqoN9rkCmBWbkal7U6j9UxmuytOzs/MkTTRHEISNkX5PTWOPW5TPNNWnK2QLj+CWJ8TGuImKmF
cxkIL/mKNTobpO6A/+x9vot0HSssO99OgW1j5+msodg4/QV1QL/SARMWnyOR3bnKMS+Rmpv43Bxv
/AeAZ6PU2UWXjVnw3sl2xQqpYnxYLGMuBlgR3Uio9wwBaFr13kO9+6bVXDCGvs5+Pu+sUqCqbmOJ
o1VmXI9AxXAlPAVix0B5MRIwazmoOULgc3ApeNWCN3nae4yPZq0iZ/aI2o6K0msEPwQBso11nd1n
m+Q9uPQu42e3wBBsdF80ABCemZw0Qh6CO8ZnJe8WwyKBs3zhuBbjr082C4sQtUTAwqt2NhntCNpw
X9/hC0TbjFgzOGSH7EpUIbvCAdMpQXRyjvfmDPMYbA47l7gLFCvHLi0dj5GhRKvH4H1dzPgP9YH+
kGclRwgRjJ+aHxYJn3bLCCWG+HWSH96LsccmeQXEV/SIGW1A4d6znro5tfaZ5qtGtS0/xVJ4Q3Qc
o48QR1ogpvml14WGhYLMUvOPyto4e7qo9PPg7vHG2QZHGi/MQFgIwwV7uK18QqkDDYjKu9gRTre0
+gawMpmPeQhRRweMs3h4S+5udqFJXxWyYsi8hP4x/3LhmN8gFk5TxkQCT51i+2WeMWCrw+wrWZPR
IViHpdl3duq1mNgSPhr2ZvZZXGcvKDg1VtHn1Tf75u/gBuMJXlRyZceIMBJSlyh5zMpsrphoPkYf
dtwR67SB4uH+0gHp3WqXiSZMgnvguzFRtSrZM9hM1z5/qfvFl3Fb8gIvCNDTCMKPQofJRHUfHfCP
+Zrf91a5Yp3BDSwqiLYBRJ0dluWGXSz4CAnYXxB6Iy4VnKLdyd9+3PUYae0TfGAESub1YYPHAwYV
gNLR3xCQxHdanSPS3chavAhoywSwHiunvBXc+cghWgNQXa27t+i5erI9G+77Z8Cpf+l9tWYgGGy7
bO3s+uKNLywoiwdunjwiLM/eNO5vO6q5Nqu/s2Fe/AJDjTeS82+7ik45zhdiikoV6QWvdB6xwt/P
0jQqovjfbtcdoNZm2WAv9sYafj9+Li+dg9UcsFDEq9y8YVdGiTs9YzWKnyAId5Svig7dLBB6Ol5Q
6IQUPkgtTjMvLXkW9kICb+xz3KFmll/cBrRx75bSbUlqCggbW84mYeqDnu8LOymiZZuFO2pxzG7J
PoBBOZBI4iLTJwA0OjxV8+qrlqow9lakIOLLr1L5GKMyEHJ2lYycEOufVtMV0gEQ8h25vZc9tigz
Dx4Jh1qWnMb4Cng1+YsSoURmvbjsEagiDvzLDB1hfd+ZZHm2bbIOes8Xu5TcHanMSgRDnrl3tD4Z
LcBGRAud7CJZhDPNXNHcpJSMuEc9+tLym/BKEFCtDM+kH8Y3qK2Cg3clGQ3DwSuEUjitGZ9AteyQ
CR3ZkvEgVST+an9MvaU4pPdA8mG7CApA45D+Hv8CqWzcAD7oDatBwlUGEmgiLXem8FAKdU3+lSvE
D+bxV3x/+RNfARgChN4/NWStrXmdfNGrjQ6mMjztPJWPUqztI3gdk/b+JToGvXQXwH5INsmv8Mcn
lBGw+dc+tPXtpdGnZAtiEJlDGYyqdPzolmRva9vedeXKKLQCYDeyr/TS9PnAm82f0AzFNRIpZl/S
Il9nGHthy1qEupcxkXMYgyr/0JhmFto5IHHkfC4dU/oR6deEKFdrQMiIyzM7eIU8DGzR11aLSQqI
7R/wnCEiY7kV2KzTjBkb6iZD7iV3kDH2AwVf0IbgCYD6hOzE2FLz8XDhdXCnRJquY64y5O06Xidg
LYhxDVXt2WVRRstqvRjnWJ45NbFJ9zps7cwVE6aHTJOdBz/nn2pq+DAX33Tj0jffgkUdFIqUhk/8
c423sR30eWcPtmoh0A8Jr7CMY7kmlWEk9fbu4jQ4zF5Gw6+k/A3MUwF1VhRxEQ536c7E8VpxiXQN
NrH8CV4oZ2G18iFT8P2lrbBieskFuXIZoBEaVe+KpUarz3wMrJF0hJgKetKzWSCkskPmlU8u+Khv
sVgyqpnkzx+GpP9AMHtlF1TR2ynLhAu22NeiPh2jtQOcaRctVlnFcG75v0eVyX3ER36aIY0woYpu
DFVHl6nImFn1hdrRwflZjuEvp0NclfccWsDcBBUWfkLvwM8DWCqv0HG8Y7gdA1Ckhs4N14XqwvKu
K8UVMJEpLHO2TixNrBbKkzeOthQ6CCAUGsnQssLTLDubKCIBDUX5kIHVMPQ6vTaigiyaV52rSdx7
26PAZK1qdOxRlN6NyLDR/FMw0G2iwJeMF6pGOe069V8cd2cxrTKvK0EGrHszJv0ZsYUaRd0MhTES
Ia8lYhvsgFTppSnyqUs12182FdJXC44BQ0YfZNbDuhAsR9NRCWDiJXrbbxvsA5CNUZMZtR25LHe0
aaLbObjL+YBZ38Tjm6i4vPCR5d4AMbImzke5n0cRy2cf8kVgRylUQdQCq78rNKPUb//0d9aeRNaT
5686jis+pd3dec9psMvBgweXmLoYglWLOUsLjwn+2ewEprfowyz63bxP//CrjhUqnsNTX8u0Arcs
mSnCKq7Aqg8YV/HqTlozQXyXHkeXhWc4U7l8YCsrEREZolCE0RqQnnH+7bDGe0GXf7LTgYOu+pii
ukLMpgEjLGq7rz02j1zYGrEBcAgO6D5vDOQoM/btQEIAEklcmdf++9gjfDFhBbCufcHR3EN1aSCX
vgN8Ii2ufn/oecw7ZIkDPLCA2qTU1OVQqScC0XzgxBUojqBNJEWJAnm3Sy0zUIMuE2iA5fTg1GmS
LimYx9l6Caj84NZHvIFw4jPSPbCrEv24pIW1TF7VORKstcpMoFTxbwWY1GdVM+yYvTfvXrAMWkEX
tc/gbejCFIiQvZwt34QCWpaJbGwCBBJRrOU70NPLOfnr/dutaim2pcmjJ+Hi6iMb2jZaZXmFKRvS
WTlvXp5saGRaJ7U1yZLoTxLualpp0QekO9C6GuL/qGmte00EPNCC5GZqiybtjzqtedkuWY/2fcET
4BtTm6XaBC0AFYtQw6jIpG0quQsK1jE2W/qnf/oONbsZQSRllZ13gVsahh24Eb0cX9tCLbJKL3X1
tijGfSGfY2tRTvkvNnktOO0FfZXjzBzHcEFF2e48XXLQn7CyWvaPCo/85Bo1A+Z4VMH/29n9/fvy
UcFuICHTYlK9owFnEqdftBXs8XmTP5UIDER5qwwKW2beaG/jyoGWhZkkkgJII/BJjXwbr3sbB/nl
UO31GoE/Ye3AqfMbjNA4qZoOlrJzG9eggQaUklgGLOVWVVVimYTq8nXA0Wi38hZdswTs8N6aSV0o
l2zO1uiSmg8kTDn0OF1dI9vlJ21RVf85qMsraG3nagS+nlonNeu7zqHHCeU0SNFiI42fUAo9nIiY
I/WCGyRbQEJoidBN/04Dy/NJH69FN/cRIAUkNLnK1qKqfeDX18exgSCIOTLdqkohJiIzKpIhc+Yd
hU3tV42Rz7UU0C9VNSrFbnw3yQYrXjHTYZton5kTQCiya4hpKANA3qDmeDsSTv1hdpDSw7hC0l7U
TTREw0pSzp4tksuE5mmo7Nnn4VVxQdH0E5ANmcL8KzPAb/F9yhRAb2fdftCPqGSJw4VFeYUD6pAz
Q5JR6cEV9d2UBGKfxvSXaMblqNXvLOwbZB5dtJGRE6Sgq0m2tB9UcUmxbGPG8jN9Y0RQp7rhYQbL
AvAZPTjBIB+6Y5rHMuPiKuFR9jCHYxzQusyDqpYbuW4O9KLZv6c6MaDQHYrCIaVjpqpomDhkL0Zm
GiEgGYVAFCHCzrsOcwtqXSUdxix1pkEbjooGWcoySxQVpbM5SDlHigp/403nj2O0d/LfxxkSSqNS
d1oiJ79IPKYOJ74yqDBvbiWUbLbEMNVyEuzRsubp5kTw7QLixUgyUnw1UUTOncQR6muO4FLSIwoK
CjaSWaJDIwQR4ccSnFJKliD4rEq0I20rrnf/gSMUyaTFJM2vf74YkgnTEWNop6JUAJOr9UH+Xbcb
VWROYVG7cIoM3ZEu94rSWDop/BDNpbgkmlUf9bo1w5KeHAxr3qMKb+lC04jzMXoufvOV0gFlX8FQ
gDnMI1dRLeQFJghUYQQkp8Rl0BRSw8AWfgpjuSvsuw8bStvLvvJjcJ3gvnHzpSI/Mev5yaakPUkQ
HoiN/Ly5YdpQoC+pIrQYMJJhMqmplr7reKaD4HdzinFyQ4uXOZMxb7fr22CIIsMAJ4M5FNNBXR2d
Sp7bXx1P3tUdQTfd4t3wWGpyJpJpLhlEbpLp49/Enfrnu13fmh/CocFAAUoeTIFp/WDV2G+zXmZ1
UOoWhoxzd+k70hN/fRi1CVPZ+vSYfuwvHJqomtWzfbfGGN7/63Pu16uK/zl69xFN0De6P3lf+wmc
OFRN3jNgQCcXwAY8LBYmwXOwjhrjF1bfp+VuziogebVLdOTYtFn15Z09GBDmJ2hMe103r1DLj+Qm
7Iz6hX4BldYBe+8KyGdGVS12kUTuJiOBEeNiYC8HkAzgFE/OcbDBTPS7KvpNJEqZ58M635l+iTUa
s9nwgdcWCj4NbrXd8C7LTeI00Ji5E9bRQGBqVXS2aPadnTOf9bY+q0n8ObiXfivsEmlxdioa3YK9
H1zZRpg5SWMB+iw5NBhMnWIQXIxCqtZIa8VPyqK9YL4ZMpVI++fR2tvB8WUP2jmMYa3xTwWLEdS2
bt415Sg1cKs+VpLn1Vzj9hLv+ix6SwerFdQESTnCp0XPmEn804XnDw8dkYibZZTvJi5qQG4aPcD3
xraMkkq0+5oTWq6yVbLbreUWcCfS218XykSZcqmzZ6C8BFwJSrWFAk+ytdh070I4Jrdo3uidj8if
RBf/nB0cIKtnUK3fmvnCrqLw4uR073+YopxCGL/jv0598ECI5DxtrO4NkxWsWR3ebeSrcAFLjxxN
f4/jrhwX1+no4bOwQyvh8HQBNiIa1fJh/gM1MPfTybl7Gf6VIvj66egFKjQ5gzxjaVm1nw3rjcdA
AirjbqIlAmbG3PfuyxooYdaAB//QcvmcGnoRhfTcB+UJm30H+OQeQFbiGyOX8T0uG3hntdr7PhLI
W6MwsetsmM5Y4lil4HGJ718JcvxRBJRXpa9f/qZ1wOyQs7YbKN6l0eXDQfoCIOSel9zmUVoEl2hy
zp7IRu07k+vwsQPoCwG3XTuGl11UoomumH8P9wVnga3uLtowJToy/ElOZLM7Up1Nc3Nqv1k/GXtk
SY6j142QU+o2AQ7UaiEWaiV6+T0aH3z9/WpE1eTj4Izrltw3w6nhO7jjl/5w3sEeiGsrriet+G6j
CIKQmtQ/7za1F/8FSAKuRLLQV6Al9aSZyMiR9Rpmjl8wcsEBpvB5Vctq2aQj592Se/0wktIP2qJc
VohvFo3Ey5HiGbtPswzwN6lk7+CFMJi+I8Z+nNdG/A0YZPmv4da/cgZA5sUV/Ms206jR2Fv1Ur98
C4rgTWrXWaEAyQNp60LDPH8g+x/MC3seqhVrf1g9rC1TlaRccL47D3hzH+Q8r3H7Z61fnd3EPhAh
t9H+OmvdpsXJ+EqsBTvJZuEEhp1f7HQxda5+0l0xO5a9b/tAuCs55Yn3ElgTxOYHq62SKaQelosX
mHy4H6orqePfjbZJG3BBBeipiIGd4xSpmBWyacwX3cv8VPdYQVdewJbuzunu7lqD22U4P4OEKUWw
BuuV+f6YrsG7vR+L5rq/rxQxNT5ejUMr3qNwsemdCWJ+hftcslB8qX39SYfbcD+Gt+H30eP7T4oU
o9fQX/cmTh3FKjwB1hHyhlSrTNpxZbh5jZc1SeogNFeSdihnDThbu+npPXhc4bW6ex6EhnUopo3T
ol7NOYvvg31vdapET9hcxYb/vDotaNiSozuf2s2WARPwMq+fsx2Tg/1q8HXftbC8e4NdkCPBE5eb
ecWV+gx8BmMAgHr8BjSfldd2I77aMBr+9CiZ7d4KCX4aKnpq254ktwih8OvG3OL+eLN4Vh8msA8p
zaUCEMDjiRgwQJD661+RieUyMSra+cOnSq9xV1JlFF5bMv8XkQX0/cblZC9FL/cx56IiCOdJvGtr
Dm5MQREvuADkaU+ZZcpfmsPoIEExQaSCR4Knpg7qrNCTOkslfsB7ROfKbvTW0YVRBIxcIO5QTLZm
6ePD8iKWby1qdZIvHIV1NNDZG7pLThv/e6Up6MbuNyv9DH4HuAaApoznYORroAbrXd+lHZKe3XkV
pcWODPoq7f2suYDsqJE0dXp4W/pfxs40EDxcXvnkvGcITaLxcqlaFeo2kgJwfwtpHebcrbY0HZvk
RxbQbpnyYbTu/ZRGbVgriIH2yoweXsYX6bwHzFe3ejZYIKNFgYQjq/IBf8f3em/ea2HrEmKoTTzl
zkHVKbhnD4/sT9JAyNUG6fPkbbANM6+zeWqkh2iSNI0GuPdawP+7d2Azn2TXNF/DEkPo8WGID7K3
68MmwlQYtjS/SiZ9kRxYDgisDd6B1ORQ1HEVjqR0ORGSwm92QEpHMHTYSRCWGf003Sp/4m7zEDQg
rN2wSqw6JbtMK4+ZgwfIz7madxB87KIbwQ3ZiFa27Z5hcE4rhDixNk84KZY7hV7VqnaqnfOq0GPI
fpl/kgppF0ppuzVdswBDQGCkPhDm6xmcwiV7udfkXbDQvc3Ahgf3TjHehtsQE0rUn6blo+1Q+v+B
VWapzwToZe9b/r1mv9i3jSFUHW7gB/Afo7XnyAJebViCV5GmuBwXExjWp+lBCThaT2TU1zf+j8M6
oecyX92Dc3LKqHI9kmv2jdfDZngMvr1zBu5pWQa0ldXDW+c6ri0fndLyHfdOjj6vHt5deJ3GlIGR
+6Qg8//gRD2carKNUFQsoVaJH/uw2llHRb8wlbZn7g6aJGYEvaxtKtWNv+7H+Ti14IQJatN5u03n
5Z/Se14IHt3rDXCk/lqOpp9oE5ajh1+GPYPEe3cT1r29fXDuwCQLmC461fD5Volhi7rSZHpWRHj8
bu7f9vWbNdIy6s8hrpk1/FvB9jPhPm89+N13FgyjEdDCaLKGr8xwU6QkWKCtnbHHFQ0gTw3tswyG
Oo2dmsQV9RKqmlPoDcF+fI13WXFw7aGmgD+su8/+kkNnMy5KqkBWGNcYOknyCcvhAXjoX+e63EL9
Y6DjgfciKSN9ZsJekI4KqaFbW0LKKXtrBLAGZY8PZuUQKSYIDFp1HJwKG5Qe78qbvu124L2MTEOp
jtfrMUbMmLiC34afsvcOo4Zot28WNzxnN3iTRWcC9VTvUANrVFcY1KVFZnUNuGIF00DNSfqcZ0ME
l59Ls1ZA+qcpdVvW8hlCYT62eGUPxiJWA0NknD6sKvs4wi1S6TzF4rkB7uOawhxjRG2a0cBlEsL4
o/308iVDmA9Ospvpvk8V8DEQsRs8KRfeyHiCP2YrhHV8yYRzss9BytneFBEh6xw0ncPo0f3aYqZx
2mQTz6tkHyV5mVGbpdHLYqSpwPtPe1x6qVe75BKZ1z4SQL9rUDXQnPy6vAiXRRNCaD+CatMYUIMQ
jN07UiWjoP2HFUTU7AyiYGLevAcX2Zwa9ihlRCT7qZbJMKR959WCyAIqTQlDCuWHUQrdbfoZAgOh
PGqy/ZoY2MAPEEARz45p75RIAjITMCrQQOCRTk8gL6FrSSpzdzRq97hh/6RwNJ3lToU9Ugpv8idH
/w6Q5gHsyWRUY9rB2R5EPFAj5rhfmyjrQoXxYCJrIfExmMYWfsQwJHI4ZmcTaKHON+7pL8aSe1eD
xTquY8wt3bN7jTfBsbdfFtLVzm22K7AzvBb2bZpL4nNnLm6ByGqXwd6Fb4d1IER0LAQHk/aLkf6N
cT6a/t43fady7ik4jFEg/Airv4uacTULa0Y9RgUORGo/+6Y8ozPG48OCt56u2+Xg0tdgGy0W9N5r
BkL4k/YDMJjGGpmm4VcnPMLdaui1+ywQJiZmOzgmL9ni1Hy+UwZ7myFqhkwQc3aIMG6b39ymgMvT
dDiVXIJOBsrwxt4Ccjdvhgd88M9zFHUIYOCvQWsknDC0PGzWfNyAYOF6fGDNM7x12G3Ae9rRDx1d
DwcX40E2bTqF9AowhVihZ5tmBQWid+8ZA9fNaHV4ek6c4jUg2WcGBPdsLrSuwUrTvIWFI4J3xqT9
CV+zFz9hkx2SMhKM8j69msfg2f74Muareyg6AKsBuXt3T1gyXE18xKdnSGxQrVfcIzz1JoQuXktM
p4ahDMy+o9tkFUba2kIh38IWTOjj0BRCwOTYKw/kOI4mgq0Yc3Zp8i62GLFXtxm+21A2nVMCn50Q
twbvzqoLzZQPvfHozGmZ0IVSVxP1dvYtOThgVhV96fNYm6XNfKsTN24gMoLq4yG5FUyu0RFK8w6p
1EGtakn3A4j0rMCuqXWGg77Y9BC2gaK1d2tUMenDQ5wGJ+3eX+fMMnZUJTfM9kvw9Rubn/aXPONr
BtT/wSgauvSiAj5+H7cK7v7FzaPQne2ZNRWMKzqpa67CCyUfJiSgUVFSWe3QmOMulNKaz50ALeNv
hZkuOM+RHBhKL/ZZ6AsgW3Dg6k3acoyBnMZpl9bM5GvcR1enOj6jQKVXXGf66e6q1nr2fPG9Sni/
X+xw02ssUKLpNW38F+MWD9IGFacebN9YbpBQ9EEy+EzvmNpwjFkPrh2doh0f3rggp7UQVh5CYmCR
NfPG2Sh0Kyn+lVBWw4+EKSY2OPUU2CFE0G9axlexnlfzbHo0bJKKmwl++LbYffa1sYAZeLsbq63D
BVs752VvGqxQZlkna1JMDyQzAoBFEOKg7XjAAQOoVedOog/AtWDZbq+4H8659/H4GzJbYWl5smrw
DhWjIrTB2qrEpaNVn6+7g0NUniu8VdyC+kNC/Q3tyBGbLgL23by7f06AZYssqZtGDc90e+c1HR4s
1j+gKvthX5ELQwo2JDy4P29188JaAz4CO4T8bTAcL7AcYNDIoIuiz1WMxguh1gY3UveX6JsjFYXB
ff5nvkaVdp3R/9WbDzCkYseVLzeOJujgYn9zeabuoqpi3VJHqfVVMymED3w7lPKJAXRpUuWV/YLP
uP83JmXOwOhR5K3upzcTLGc2u2hUh5FBwHyWZTVzYOfVBlngoO/EVnpcA2lQD6oMefiEQuf1gWl3
sz9MYE/Mub44Ccswt5bEYKNQ5cAAHMEHVuAtilR5WHz9WaIp5imQOPPf+Lf6y5DwZZpF23JaTlgC
NdODOc9BizPJBZ6DjP0SEU0GJXQylVgVD+41S9JVapueh3+MZ5nIKyk+ZpnVMTkWLLt46BeVEfx5
MMheWDE80sGOAKtYajFdvtnsUJEQCEM2f2RbwCLIK9jRy0HKBRl00pqWO7rKjGgdvIG4U1quOQ5+
xRm3FXss8wOhWwG5Dq6rxnLT92H9vg2GXKwcMoDq4LZq+Zmxr8tWaFFGJ1547Dqo/WNozCvx2p84
D4dqk9kCpu/SDABglxhz6bw3encQPoQ86Ca0fy7L1CZYX8bwuYyJdCLkZVWGm4ND2Ia5mFtl44QM
XoByAOmkaHSmHF7Sd9SghZyo6AgIdmez3fFMjim5YsQ6OvNsGkVWJWzCvcCghaHFpTqq+KitgWMF
kyEYG8pA3OwLwHiW4KzhtfUm3g+/gTI5qrjIOFIlIyLgoxFmDHDPYrI31/jFcOVjwGLm7TTjjU+3
i3+NcBpWrAH+w5Ynqd77jMPJwvfs3WgD71B4QHxrRmdGZgWOLNsc1xdDc2MajoGsAT+HuGyNqDPQ
OqAayXNQcMaMJfnbSpwX63ewhC7cCNMOEJQfQXLAFg+LJqdXJHZsWFxD5kecc9VBt4/NrPXDK3SO
S2Z36YuE9hsiqh5eUTySsToHa7Uiy8VsMm2Ec5wdST4uWCS3jjJW2cNrPooQ69Z2aZ+smdSzn2IT
bxct+2fatUfod+2QQFd9LuYiW1E9U6/90AwtC9xCvOtBaacsSIBhtWtAakkrxNJ14pkBEt5UcaOp
Gfw5nSuH1sUuw3jycNG6GJJeMlIjQFPCoUOjFkPIg9PwMur5P7hF0wZi+AWfqLnBnn02P9i7m3rx
yACVlT+tnm2jvmYMiCAsUuALQuGEAhzn8wa+DQSmuQuc1kQanA0fyictjdA3QIf4tG5+YZ0i3Csc
VXeXHILDmB22mad303a7WqSwbe01/Vpu2FTbzZ8ugbfq4KW1cQiEOj2ilXGb0G7KCtl+euxfkIqC
VWgPYCukVNQgkV2aY0LC2+R4b3l0Nc4omXTGNdTz69zzKeiqkjlVi4YB1GprrVQ6Lqg0eSFyClGE
BN2ty8bWocSvIqsMtktsupYNE2L7kjfPGqgy0zWQ2RbNehWPqzujkity6hWac05e9EQoge7LbUGz
oFnJr/1GgBjFaKpsBnWL1Xu2c8lkBKA/h5eisfIHVsmfRbfBqTeMwO7c34a5HkpbBzBBxhMYoPSq
V38it1zdDpNbOVmq15cQpvY1Xa1ExjOQHOHGRJUEw8Q/G5pspwV1ngVK/huoELdiAofT1aaLdMOv
r6+oXDYbv6a8+7YqnH6wrUT/Y3dyBX0C9uqJIdG2/cVwGCkZkFnaL1bdi93yjoS/q/komp9sg2JF
zBxK/kUgYd/DHaLNYMGaLsbWSP+DZUE2bF0DDqozcUYiB1E51oSyR+k+EAaLj50zq9c/llsH0CxL
6escHfxYulvWaJf4O4PuCgMjyF2bcUZn82eYvZfF4Wfm4Y56xGK4exmNG7A6el/DxhP3L8Oft6v9
XBk83dfJU2CNhraE6MOz5nuyodTiEvM5Vo9OtzQAFgC2E+LzkljI96HQvJqdtWVSijOn+/FjyiAA
gQ8+ojZPrNyNg4CqISVmclkDcd4BkaDIbASIjTBOJpITg8UgOxLAGRqy/eQiAf84sjJl9URlGh/8
1GDDyoKJdR94UzhT0J1gl4+TM88RERHkjj04mD5jQXnO/JTl76Ei/pzhtB0NlkvesVkne0pxf20z
wEpHFLm2zaU2JZwaN0GLJY62+xh8qChIsESMPsPX8NyXXdbchdh7sI62qizAHzqrHF9jCrgGT0KF
819rjSKR+em+/IMT9OrOOUB1mLdqp4YaXWOKtBwO3JDrmIqYHlCkRUjWCgMTWaUzD4tqJt2n0QBp
NXr7utN0+KLRxqjPrqZJDikDpjSsjGzYMmYxDUoZLS934HYV720+4WnjUe04l2nJAQOnNaXPsj/S
V/77zdSOH7dvH3zAlX8p7XfJ3njtaSfoaChiQWKk+U9drP0KLu6gLUsREGe/uY2Ro2ziLg5/33MM
zm4n6O0QCmu74Ng3ZgJiwAeFLtT52Ce8axP+tZwD0MQkLsht2UryZRRhh6o+n35Y/1d2ClnZ4W2o
aIw0vXmg23qJYCHavJ+m8bGi3RTRFiwna8T3YnRavNs7j1E6ylsIxhBCjrS+uzhDYHHQSFsLkkR+
Cxsj+Y+30ro0ryjiJYfSxs9TrRHxnLEyChqkuRUNHYMXSftJPIxMxX+AdJH/iIkQxGc3Tx+RlCht
sXcKLW+ntIT6CBqStRRoj6iBvxIcZBBHnzSIMtExXv2EbHYuqRPqD35+WchPW+n5uIQZbXEIBo/s
pqoBfU6jmnDaXH8b1wWosbh5LF19il7+lJNcfkEX5Aen9K+n2AErnUU6j794HRTM85QLJkgvEQDF
t1a3xJxiP1j3tvbs05dkAbSGLt+BQAlapYnjSQ6cQHBuAMgeABSTjwAikqtHEXgL5bLrb6wcfHiy
S8COIUfAOh7gLQgh5QZi0QRqHqYPYYuSu562cKRqWrkgAgDsJ2yTqb/T5Q6GmwmEJTA7ugcRMoTG
lVJfBfjGOfR4+eCB8FUAULLnJIEYd2aIBrQngZwdADkgGBQ9geSf/Uf/kD8jgVkrQDl9BCP9TXrA
CluQtAYL6ebK2XprinNhaJS7hG4FRHgDb8byBv5Hmc30x94toBf5l7a+qsoGPkn+woaz5ffsuyGH
7Dugf/lvly8G0+KT7DDRIL2Mf/t4tvEunYbPT0z8NGLItvfqjK4QlHmYo7VJBkZOyk4LLCi4sUQ/
+0ixJid5wDrmYCAK7929u6tHSFEK5bY/0MROo8bAftoSCJ/wlF77dSO9OVza5g+wlP6Rxd+Azwdz
Bux46jxgn44CIIhYGRhzsO7E1aqD3AxLjKPbse1B3RoQZXroJ2tAQjcJmoqZWo6Mr7Ie6RImBSV4
9FNONui0hLbbOUfoB8RIF5dEsxRiqHFEbEJQiHUGJA+oBioKaJgRV3UbAQ8ZMwTBGFp3caP+uRT9
bICOfVUF0L8z+pS/3xVT+yOswj9shrDGfQTqGInICHO494sB+bfdzZfn8O6hSplT1S/OXrHD0I9x
uCer+D9I7KpWTP4B2X5CO5q0mn8KK+YCjrl6KZeeHOHN9f+qgfN8mePefTRGA4P2j9IFxkjAw8UD
oI5zzcUAxwQcjn2+QWKKoVnxigD5LOfHsECFhpcyvuEM+HJK2TeoTNtts0WwzRFDTLXK/KpSwnlm
9nEXq16ZYENJjXzAlQG7NH3AVZrtYIQFUiTZbU9oLAzMAu5CmrIRG0Tp2U4RvkwiNzI0qMzJpDhV
BXiJOHQ5vGixsKhagOCJQfUCsP57dFmIsMH6oqA3SXQOiPNy97BHLmBXTq5yOvtkEu0/4DvDE/oN
4vO4Ba5VFp/MOnbMB0MK39We4QjidB2K+AB8MxnibZF+QFE5H4buL8Do7Nvagu+IL0ZXiIQJccEh
qoDTAZiFqPN4XGXNlsqok80oSxKZsLJB4Z79Y4ELYoahyzZutU/QSXglhQT+C7DdLmUxCVxwoLcB
6sPwwZMBReTHEbVyGqI8/8KGa2a8h9nvEqhRwuI1YgBv2mwMZX4+akM4tO2IC4byPodfWLqAGG3S
1nFS6IBonNFydtKG+c5VaLPj41k9Gy7eaEvMbCsBpyqCn0ugWtID70EOEho58RQUFAi/NWHRGb1B
0U7Jy3aKcd6B+4TUD0DDpU7W3xhYGE59xhzSGi9LrlRU0wRujR1+HZ7dnl6caXukKfMoMoPAJA8h
pIb/jcFk8ANfIhC1eBTN56TaIz7FDA7cxOfGOrMLjn4Cc3GdxmPtOISuxqjYGYMg+wDBAp7kMMiy
lNJJqIyFjOzi7VzQyUM4NuKgjr8c+p8Z+xjgGnUV8SHBOpacpiFl2ep1IH9AiuY8xEPcdcj3gNRq
/HoFw/hhH6MPlLAnGGnSTeKrq/ndEVa/dhRJ8S7Sc0XhNYw5kVDafgmuJHBufOkzQ/HMGzULrJGe
+MPoexFiVL96NOV3iwoZRDYOqID8AN2LaQFENwtDalUwcswx1K+Spbm7LMW8QJB7govOeR3FIb07
xjqA+GLr8gMqj9UrnIUm9IBam86MgM54h+xLWlBTQa+T5lVr6ee+A3L4xNAxBpH99CiagSMqT4Lo
fsG6y38XPwFs+WLcRw8pU1OeGByx1QoWfoA6loTG0uWgUD9RS7e5KsQuhGTUceGvhbCERZRQc5oN
LUSKoMNxIzVHp9kFZQ/mH7gxNbjHPYi/Fp+enV1PFTfQG6Z9zG2Kjtn2PF4BuEfRQoZxFnqr1QoC
BDN3D4aYZ630DfZDWQpfYe990CY8R7BYiANFIJGcIRvQIbUOvAWg3LAeBaMbY9BL9ZAXUKqJhxZz
/D2/wn74MXddjgIfBjCM8gDgYv4EY4+8YarOYvIi9HS20N0QTbKE7y5Y0GhGuZDfieJrF+Qy21pW
WAcMsKAd84P8WHJs4cQ+cRx27gk+NhJjQmOqD4OZyQvRk11p0wkACBRGrQZNmJU/nctyfrFSHLv0
fedRtO3SFZAbcj0sShy/AgeVbG+ZJ6Su8Y+9E4JT99BxVZUG1THjpXMZrP7DXrc/XCwtKFpcdd7a
3eqjq5gtFgXKZxge7As4l4gSwKcF04gdKyDpde9KdOwmZRNfVZ4YQlU35VlQrtD0pqsiguYmXkrx
Ijdce6QuCU0Myo8bY6FMZPrM4lby1X2h0Z1VVnAWv/FItmBRwkWNk+4beO5MRmIEBISRID4Maxb3
EyKDDE9JhrLMm3Pecg6tjjZotJSpLsSByAbECoq1BEfCsjrq60JEMEmBchwGYxS/Qu19uCSYE3sc
vdmMkv9iHoKE2vIPDpSDir9goAr0ikTApqkGebN50yJerdtC+SvzyxT97FwyoS+JfdkPmsHahScQ
4zKvMtgnYM6pcjHEY9Io8zGRAeAtUXZBwgV9OSzbM8lpdXlo4RNvs6+HpwlYXBlhSbPx5LfcQoY4
jkOXisuFI+VPXHBwMRwd/KLDA4hErvWmjegxlH7b+zZF3NduM3fSDgaIP+NC+irsy8nuwkABRQCh
x037FfysUIyOyfp4YkTzdBLR4jJ3uhqdfosHC5kHG64H1gl19K+ZPlphrEGBWCriBfQmdM9819Ez
4EESfvftWPG4S6Rwhbmakxn8Lp1p+xdAwAxq6kqcVM1UQSy2Zp3CPjjkm4vVOjeVjGSQujRjFJuF
JsLpgqliDvNbN7ZJiXZgRDwMlKYosKQjm5MLVal98qe0JatVJ2iPeDp4UAaomLRt5aY0N7qMuiGi
k3D1uCQvuxnQkfPQAjSlOyBBNHgaeZX8K/+oTKaeQqiLd8Y0cl7BV/GdVUHsaysrJ0huBHmYw8gL
H1DyfM1dzg40qg6/EsN/WcB90GVhkDQCNEVh9aR+/CC3+GHxjWnjk4KyFfOUMLPlIjwddisKi6z7
YjrHnLaIcYDLiHXXp6Ee2W3Q0rybJCYVwrdh+MlVQRKNI/Fw3BR0P6O4JTtvlJcofdjuoH7YYC52
jD+s7ldn1hvn7N37NP+j6cy2FNWSMPxErsUgiLfMICDi7I1LTecJRUV9+vOF1d3V3adOVWaqsNk7
4p/C/g4vs7J36z7SacAVAtRzjQ55GKoN1CjeITLT+8hesSfyVMvjoYeScLuU3olbBTVd4dCZyinP
FSW31TU8sG+iCrn6Mm1UPBSMUsykvhA0Bi010nHm1dqnDoC2I8MuX1wOCZ1FeQ51skKzne0n4t+B
/b507siZpFIGTEKnIdohJLNQJWvY7rI4hITYosSTrygFnIw4VeWkY3UfHQIUk9aQSVS8NQrl4wB4
yFkRYV1GyqbN1q0Flczu3iUyZxzL2wkOukcTC5KNHQWnFuph9OpA2bLRj7Zui0P5B5YLIXwF2+VI
SXHBYaMRL5vBgTdbfvBHySGUjlp8Q08OUJdIYVeANUmdGd05r2tHCRS4NHmE0CvAbrlSjKAm4w8s
0mY42nDkuF9IgRee9MrDcs83P7Hdvyla74xQ5LwYWCKKmv+dOZCZF905gi3h6MdAPXm51AMNNj0E
JmSiTNA+d/2Zy5HOoys/1JwpMzExUeFINSEyeopfGqmK9a9hWbbQ8quUOLOU2GWfQBpmgktiH7kl
nLVqJFUBxijhfzQPv2ls4jmFnOPgkhnCUh7MKaBZMOz1VFci/uZcFUflA3+gwflPNGeX0ekkqnt/
nIS/yPQj07IAkORGPPyKyBBx5NciIEddBbXzpo3lEO883AmHg9Q8cIm+eOn4LJMJJwShtAwTR0RC
r+t24FxJK5nMJuxaBMkNrmQecAyTWAArIUbIK7yEGi6xsom7/IdK0X6PlZQNpO09bGgfm+7pnxNU
hr04bQYirh9C3sHjMFyJAZL2eDFcePKsr3KTDVEDRcuYSS/nB4+v7BfjFigiLMFwCsKY0TBBM1EN
M3hWD6RbkulCWph5DSLOxiWbNZV/kjNcGfMNezZ7CRvPu6f8rdoM0pa6YkBtx0jT/nvMLElbitxr
yhsSFor5S1Tt7AYIXR4dC2R452Kk5yOjiaeoNthmpDhkO76POdxpfW4Ol46V8vEmgA/BmQxLifYr
PXrxbVD5a5EaQSfET/vLXeN3TltMkfyOEfLX0Sn1QscFfxt18JzECuU4lU6MPkcJiIvoPGMSx0O5
vrMRq0YBzbhH77ldmyw4ASuhGyLKVSIEdqweevfdD3uRPZDStTvBKHodnxxcaqmJhEPcqhBN6YOh
AIDAtzsJnmT1PahhSdONoZQ+/WZCiLaWaAm5kpm6OIB5SQ8LV9ChEmT1/qruE0yPFB4s0jNb3BJo
id1/YHJBb8GARSXsPNUSSfggzrQBq6ef/441VrbUyE+H5FZ+GuNtm474gqOxkeZs1IOljBrF9tLg
h7e45iQD4M6V6yiGYNU3iRuXKB9ZhgZ1+mDARFOYC2ZgY4f7PfN3X6pMqTYuud8FgGp5gQRvSzk+
2M/oKCn/JDX7/euaKYg4yuQRZg/DfCzmbgLQDb8bgT7/q2jaRTEwqHgObiEvBGHDN8ji4Mc++rJH
MzyDc5oWUfpMyqz1gMUxD4CdtmfQJsAW8naKYCWUDdz0b5Q36s9+5d9g1mUSIzw25mysTzHpHUfU
NC92s18DAQV8sm0VtXaJFlsNGD3Bi8z7wEFMbzxtk8qbzHvnhRaTp48PXbeV7F9pz+NNhiM8SHoT
3AYb6di+Jcl6jZ1U/HfkbP46HTEOcjLSno6DNU8BnyTKcyTSXCXmsapfW0GRjYg1HqPmFoGYNGrC
8Vj2iRpLAeIWgZcG0CwCr13nnZ7d5hJUtbZ3VDiisQLVqiNRfGmUYIv+uV9SmQCEcDR5tWtTk8rD
L2UkyBPY0quDdBeoTtCX9N7BrkHV8cAOQaKHIAH4mig0Je/r0WnJ3gnsSOMhFiKpQWX+9iO0wFWJ
nHSxmNB4M/1GtZWuTCFGewKGZoFFKyhzTj+dxZAJiJx8IHYgA7WLLBUx91jYRclk5OyUkcFYiCvy
PFf/FHeyZ0j/RpwS+AfAFQd6eOpofdSsHwTBasAsr+5z8vTJazh7N7dGbi+q4trHZ1DxOKA2FW1b
YyjTXxEWO9ofo4/RuFZui/EpbJFy9Zh0GdSslW/Q+mkwxN57G3wSJJUhYXSq90LrMxRRoLCuFmCi
e3f0IZGZzG/LuEU4IhA2U+SIslEgkJx5mSRjkKYjNkqDFtQhtoJ5NtzyB8LrVtAmJ+I2kIuD6gxC
CSFkcO1Ch25BmJgI4ZyH0IbOKvEyJVHQDH7A8MmAeOMOIHNiQ/Q0+AXRd/SmdfSMuJBzQC7xcN6B
/q0VNZ8l/uMMMStlOzHj1HtSrT+YqMZDoVP6I/O/8yCJCw83Xk+LhaCbw6OJlapEPhDXi3ukSxF6
H4D9wgnVmQY4fN47V9OuFqe/ctCegEXJ4WeNlpXTGt+YWnVj/2jzs56AAZ9YEcLO7J15rjhzW3wx
24dvjIWWmlMl/E6OnStQrEWlLvWZ9DDSScl+i6JQcQzgdGleKX+5Y1UirdV4za4mHl6uEyOHUhFJ
wsMKlaQQYghd/Tt1hg3PBHgXr21Xx+nmCPhN5gLGMR6HHk8vv16hhWWlwRZzdJ4PXuq35QnR8ULj
YlfsrLyz3MDmjMooR/CGsi6W+b7Nrc1/pXwSW/4uefgv/JJNwtEAaxgkwgruvBiMbMX36MCIZJWQ
C7JguVakRcEKA/FHNjnSVEEEVJwz0F7dZ34y0oL1meHLaiJIe+WBOyD5+03r0zoXlouo6CQHEACD
QA+n4n1QL3a02TWUNqaZNbACfXPOPd5VTSe0e7HRw6DGH26LGZBfgahGu1NNHEdNCsuR2Wv0ZW+U
0VIvPsKDeuyeNHHEyY6vJ2V+zyXNSi7Zl4xFECOTCyWkBBH66EReiGdqX3bQyo9ALSrprOSVfkWX
RFTIaW9R+LEQUomokC6H4xOfKSsv+OB/X5ZTCb0TrE2OpWbcWB1yFWJ8j8RnG1q8+3OhoOfO4JOt
je6TYl0vbtk2XEKxft07IUGUm9BnFF6sIW9gjJ9BHdQpcTodUq9mlfMsiJvBFC/OxhpJe0k3Zjpt
f1nNhDU+EY0FY9zF9Mso9y+phI1F2QGt4uTvYg9KDByuuIhlc2LFtCnvx/j70WufCDQEfghowgyP
Pkwg+vtIaEQZPVaOxrivvGtEZLtLPqR/5d8+Lukt3qEz75y8W/4g8LaGyEPzz2a5eAH2vx2rj9Zl
z5aq8sPVoD2j01B8jZZO9gV0FPnWeSbYcQiBqSIgBxqcnfOKjOQC8s7i5k3uxoLmaAgKaEi+wTwU
Z4gMeG8iwRHxv86bfiF1eMWyVdKu8KyhfQ5BRM50JqfkRhySqHMuSTPQV/tF7XxpRyoGld08azhi
+J9X0k5I02jYT6QJEXnMgBg8Ot5z86LxoHamGTGpoht9SQ+s0XUxE6T+gef78CWhpKZT5luWMm//
FdWLfai6XHKWkUSbC810DBX+VAdw9MFv7k6MYlWkgCI5abs1mRzN7PmrhEYdkj7a4Z1DGyTVea8E
bPvQSmENwBbKkjdo+XUy9M2hpHMQfBsh3qKDevI86xFA6CnYdiVEhErPQkA5JY5f2zJ4xSXwoEMn
2+mY/ACyOGkJXv86kF8fQJGI6/tMmy8LfTa4oU6xptRCIE2obVBL5kKx1uFzjMAVWCRCcIs6hfmr
yIRfB6nN6KLp1xg5CJsujaBExjS6GJE92UYoiaUQY4AA7Zfw0kLEmfRSMhVO1biOiOCEDoKccP41
L2XSJi/sPR115GkTwyy9NGCx6MQ+U87cbLUmz1QgkcHslVSLB5Rgi5rx/nQafXYP2dKFLJRiWfUf
gBEkhRg48U4gVQ8i4K4Zp4YCgWFQlN/9BlsPqKiAoQqkCGCn3O4WBb1KuFlSMzo8PmYtTLrkldFN
Pj824o87+q8fKHrNnotzZhL0rjjViL2CjYAEIspJsCq8v4M2zOKeEGU+u4CrMnVIOiMxus+Dn9sf
fhMRRFjFI7ay2Z5E/y7769v9Ba95EgYgcsSBCutGqSqHNZDA1nvjXZXjkT4MDeu/7YqL+etiCeH+
LSKyBRnseAdLpj4HLGXuAdvFNT2mFpMO/OWMNg+DKplhtL/kA7wJgZquxgE7+266DYnkdN/JY1Dm
8KN0o0wadG9DfQzc+FaRc6lLZj7BKaPka1Ha7AVCcCiMjAxnXsuT6qLBmwWcxMANn4NKaUyANLoX
ZE/+bQiB5B97kHOi3Wu6ABLEY8jJmkr6CcFfLffQRJ9xwL7FnERr7jdP4TZlGC+6pG0HT82tuOS3
4sqvxq8daPktX/zXKgAhlQNedM5POQwkuOJnTperSfUukAy9u7wTab5R4UgII+e8oKWSiyBytUvf
GF979RCH8Zn0/R0pov1zj4g989e0kE4HXN8lc3JWYfZpiu38kJ+LQ24Q6Xikx5fdP74zXnOg+sfM
mJwGp8E84LDa3Fi486A12WIhGn0YtEcab3EsTvkjEv77/aJy4e84U1glPjv5tVD4+RQ3wQ7Bs0z/
JZmeuDO5ULNrD/M5lcoJ6L3k3T1oqfade/85BHxaSrNC6WPxx4AKUctXRsSmiqJYLPEtCgeKoTK3
CKOSd6IRKlkCaZFJ82PIn9lnoTmnyrU2H0+HzhzUi0P+PAvY0jPZRj+sZpVGmRkQcvd2bkSgxpX+
LNgOcHTCxWGcs07Udg2DJabDnouqAbYVKvY8bGVE9fJEW9H87zI+jIMiP5B7TeSyvSoM/FYHEdvk
SrRqSfraq3TMRPlrukfQ1Lzs6Nl8gPEZa5D3YPIFG5o1bQFAoSfGuibBgKJeIFKXai2Ey971aZT7
EDZrnN/koWAu55UlBu6lknt3Tue0GQeKK2bxMYOEZcAiuXknAKHKeVApP2kUgT0NQT+TF5lecg01
yK/5DLwq5GTpEr/l7U17W9zB0aVvnve47Y6OqJXjHoyv4MyRLBoUIK7BnvV15zFEFin558AolkcY
UcQDdFyU9sneU6CdjqDDH+qWHYXHZzNbrqTMzlv0sPfk5S6vDOgF2rxBoY3zJRVUwIAhlKHCatM8
gfgVXX1CPGoDYeHTtxI1azhLgy5VBrpCbCOsyZt//Dme3Yf39AXTEA0zkavsNwA4sgVfkBY4wOf5
MT0GeZ5XLnnfpWEzRp23BrKYU+XibE1pgjE+egECJ5otMwLypdFjEuMgI8G7KwwYCLvZfRHnnQ1l
sCAsYxVRx9JbkEeHAr2RTgV9YDQT4xjR2RwC4J/+lvIZnQvVxQrw9gESKIspl/6SFm0YM06HDgdk
ktFgDAAgC0ms4Bg2IOFRQIoM6hYBN3/ssX72UBOLUrKmDCJUOfnQuVtQz/FtyPYaaYTYqAXr0AKp
rfi61RF/OrgtaBFLVxkCeXdWurM6ErJqsaLKMQrzBuN8FVDJP/Ov7e2WWIbNaCwVDCqN1ZotuJAY
mJu7uuOmvqG+drVufgG2xaa5bmRc5xyEuHbzFXsU/aA0SdfBjaEs41fMkFCUVAuaMDK8vF6JuoxQ
rmaHy7mjj6JVkhmL2gTsW4135PPj60a+XK8ADdgSednPjf5VM5nH9GwEZ5wCOh+PN4lk+jKmfQmY
E3Mc8jyhs9jzZviklXQ3PKHH9JYa48/w5FcsXFJv2XDq3y4uZP3RIYp17/BYitcby8GAmX6jpv8m
Ac83Nsyo3+fiKVBb2HhPuL2PFQucslQy5zGENifqz/z1dL/xO272X3Hlqj2wPjpEWlgkRKJJY8Qm
NaUwG2hNMeXismZaLpB4sk+ePkb3XYbQjHTDFkqL769iNAKDWlZhui8Dzy4kE+7zimaUlLjjr8Yn
WCGvPbMHQMQxmXZnEF+gclIkihoY2TfY2Ukksz4+QBdjmCqL1FeDKQHdaow6vN/7+7HNk1OyXYye
4LNb/4g2Oo6NNVPCQrDOheKfMu7Nr+NNIPNviN0MZhmS/seqdz4+2gDYgcyD6o9vvuJmDqrl4QK2
KHOYq7D/A7MYzO1dhyl3eDWo0TNsHJotiqMEoDTjBzSGr/hJZ0I9s3rHwTQxYqCli41eMBnv8Wla
9n6wzcXEgQ/tjbV43n+Di7DBki7uNd3y9z/mVo09prhWPLxBjv5/xQaRMNDdoHyPdx4TT4bDZ/7m
zXnITgObg8h//IFle9E6YtFKIFLDe4VrlDwlcelCRUguJHecxf3jpsrFrhAlKV44GoSJtXqMkAAO
7nTFMEI26iZROF+5U4eClxFVVDt+L9BGgvkSC05n8qGxssk5AJXZD5g+iqOQB3qPeS9b6LgR2SZ4
dhJS9y8L6cmhlKQfIWYDttb0nZ5BXnkTnocBx15vjkSCbblHgR7yNMFZm2DOMNh8XozQuCkg4sMz
V9Av2QWw0DVcHFT7/mmIwc4nIQJ3TlirztFCy6XeUOVC9lXcsYrm6plco4cFHIjE5BaJJvrrEDkh
2+X4TvU09+ucy88VW41rNwELP7gChK/YOBF28QvRGUH5EwDmtoNWE9QFwjPj5o71lJh4zc/twvdV
fyKk4uwXo+cLaiwERdvekYQnNOw/1zylJllI/BUFz3qdt5GrNEYvMhXvzp6qW/adb2Ay95rk/FXl
l54BdMHTxau9N9yT39y14bxzCNtrPLDAGc0dnlEU2nKHDBn+W7GXUmR4X0+GeTQ2H/eBD04ndNTL
Mske5W4JTsISY6SnBC7QRmI+EbALn2srFJSxDbQNAvZFP1sWxloPWhCJZECZayofChQgCKn2pPr7
F50FXN+2SdK/MFFO/vmVkPYD3SUNPFSIf3elQxSKat4zgzn6VIUsJoQpmYG/R/Euf1+XJiVWzi6j
F9B/oWtIoU4aO0rx5wLnF/04Yb/w1U8yuLHCrLADCIFuR+sV/SmufifwbZe6XLohYaJQUbCDWAQo
04JhjJEfCXEA+QYawFkNN8m//loKxq7SGUyqzZf+Ag6/djrfFSoNhb61AkvvPtiQZEImvYurv2lr
BfR+uKeowZAtXhMyzg09B2Lh6TRnJEmlP+r9Tr4+YqmZDzn1hJSi1IW6tCVDmIbvp4j2BzDHfneS
phT7OwCGXbdK2RAp8IEQkLutoEpBpOHLXC4J4gQ8IgRjkXJA9Hs/1OwYHiqE7+YVJ2BY4nJaFwMA
FqoMALR5TYwPUIz/WorhgX3lgq8Gu5KHWZYFpYqHCZ3IRibPIKZKeMGtpy55A6SN+2QbvaC2Zrw7
ASvBeOk9BHcddLmGP6QcaQ6fgACsLV2FVJmXcVFIv8TrgiUiGxxSnUZXBnFt7ecWAUnXt9bC+52L
dBueswrsQnKiF1bQ6D+9tN097dxW9xObXG+WtDdPVYZU+gwv9+uNRNU/sHXNJpDg89k+k+VF0/0h
21C60tmNgHpGF1FQsyj5DhChxZekroomkqiXqNzTrUr5yAwHxlWsWrTO++y4aHX3mdlrdbdZmWA2
wE0my7cZyAJu9pRY3kCZ1JsGkqgRKZxwjrRvkkK+X4gt6eXuBow9UCe67tQbq3dP7nhi3BHSFWa2
cKJ9+yJvVGLB0d7+Bbr1nohCsCtkNdl+USBpcU/Xi+Tm6yGVklsybGGmjK7IaYUWfWJX8pHjsYK4
5jM+IEMbpgh2v+6XYXSMLjFjGpo/oQ27KtHWtP+FtKVNBlbdYlaiBq84gl0VOhVFGXl3eMao5yhG
YPpFJMj0l+6931rWMiDVp/1UXAwAok1DLFFwWDqLPmWBU1IabpAZOaIBkOXM+JXgOrwFA5QUgtZg
tbNvv9l03CkVvg6jg0/V/wNcZUmf7f1JfH6guLyRyF4hEJTVMTv8zQEsuOwBWF98tZxmD2lXIzxL
WDnxLmhXaxJ3vyoU6RJuKcQlg3r7hylZsy+xIMFrJYXELqriu8s0H6RcNaPoxeyicRRBKyhE67yI
7kSZIpY8omdBbeR77gxI2C6kgTjuGSjYXu5pXR5sdF45pr6EUiP8EYhzP2sUhN2/w6/q7FbSzu5b
YAZMZxBQtMUteQzm8TMTsm1ffDZzAJrau+QPul4eL2AFOFe0wpjb2WWde3YqQPi/Drrgj0tOBt6S
JC9E4AH/yfNL9xZBbWlMGpCJrtMgya/OfWy5ZnI+uO3/tVHSzgtsYMgzSVDkmhhA0a1Cq0nw5IvL
heI4bYulqrJFny5KGsSXJr9fd4nCIIN4jAjdLUn3SEu6GMrY1pAhbYngBSspKuRYf1PYGt66NlBx
theMPc7AixA2wwMNVHif8bqAkxVWVpgV8E7gwyBXpttApOikooRADwAkW0/HWuPD4wg9xhbfAxMT
IYX8baM49PmNkMn8KCbzkgC5pzOFqRaJyTrI95RLCvSOuBfkojCWiLpTbu92wNF5TbRJ8thI6frx
qXc5Iqfw2POtq63oXog2AwKhZeX8R0aMPtCW9FabI4Vifk4AN3YS3LVezrwFwtxJGyzIgv1SUUlA
ZfHGd4aGhNMH/gFImdOUXRJti5zZKFXJQ7i53pCpWD2qGAwRMq/MialQbgxdCayuRD8JZf6RAJsH
38tkOniL9IyCWm7kjxpHNUPQDA/fmU8NV0ZxiknDuQdDOcuJl0XTA7nxhAPl/UbbgPcU0X2GaPQ4
aaCIQ0ACifTTOzcaLWbIwu/pGQFtcvwz4AqNUhnqxRYiUrBrtvaa4w7CXKoYboaS06G9uTvcXMiT
FiUDRjevjkClM+zIJ4z9W59PsmI5urysJAgOZDvDiR9nrUCUPn2HeCHKVraRgIvTToVPIyIGO4iH
ObQ1y2E9mILB/pYnXj8WqyGqrnUUUPnbY3ljDyASX3xDhOi3PZq5PXn2LfT9H1DvCzB1RrB9l4QO
yJ91Tim46c8zCFFoz1N8Z8NCFEk6EHkNDjeWWk6UaYeMgva9wZqluqcRLg4oxNYFju45bQKPiNxE
1GEUOVzMNssxaFK7fbMHHRP9MsbOISkqPoObX96uuOW4jmzg/S9BwbvFk0rr7hk9isqxiUGiTZoY
zntfhgo11t/gsSWTSGJPx/bYtKEntTZf35rR4j/Z3alTbu5uJEEfDJF7xegrr1vaYgAIRpoeUB+R
hd8kTfjqIy6iFOo0+5Rz1HM7Qjb2WLpnAv0I7y6v+j7BPFwO4c19oXfwle47Vg0YBF5H6+sp9Weh
F8ofD7t/TOZ8VUwoD2MJWt6T8Jbszflu6zNxCn8oT7n618nl417fPj11yKog229nzwlNATX+lpAH
W8KBevnNhQL+qKw2Fui79/pgrlVq3tdOWvAGmQiKD2gJnUDIziXWcOMe7FZNyJTbPvROY6qK16ok
b4UVq9ANpSeF/hk67h7OddcczJPLuBmBf1rg1WUHjMKKbCBrm3UYkRxWXwgeNKP9ujnVcnk0zkTj
6Sx5YC4MzOPL2CjaGdsACbHrLf44flK+jRn6c+lXAUgkCY6Uq1skbQPbh7RXYyRuNjtZs7ZxZbRb
skK6LTINvx0g3rdLtemzO/gDsGi4yJRsWE8ShQNE8XLrUH6hSJ3uh+VvXXcJnpWBjUXwDWz25DtI
QIqptQXcJBY1j9IM/yXuFZawEJjiTseUMMPsE8kodDZvVBn8DHavgvnmXSxgE9fZfDrnfohffJJy
BoNbdxEloNpFpJJaOWR/VACenJELWYMmx0K+4v5Vvtl/cnu5d/qMSCm0bJ0Gx4t4Jz+pUGe8NJqA
u0L+GJHJXIOmgVygyUBBLsk2nQ+0v8YCSr3D/dLbbll6OwT16HWDfDd3uOj3g2MU2yHyAsNR+HYZ
fsQt/VOm+tZmaIRkGLc9gzFn7GX8uwjxmnQtevDYwEr1LAZL33wD4ZMkD/MFGgGVZ+ChXR9rFBAV
HSLLa0uylZBZL7w7tXsdQKklH9dc7Qf0NmSrjaDlLIfIRnjjDV1sE+QXLQy5dlE7btycD/jcqdCd
m5jLz/ndIjynFTPJ/uTssuru8qwqusNv1Li5IleI2QunnkIuiOUbQ4O8LyJHFLKeXr0hAMaWWYUf
ik/egkBuuvcozmTSk11Px4AaVTJ6qegAQkYIWk89CZc5kH1BflYHyynds6QUkRUZfRdqWjPQ/Sgx
U6SaoIRjlIPXpovzXrMHqgPjBjJHYPmWPA8ahCOAlWMi/Okwc8t2XqnWoYHHm/dAGkhz43y7nVGv
Z2X4tOGPPzLyuoO6YdoG+wxfi4qZfFvn5uMNuIPpaVwO1fsgaLSoVOrotvcemTK3yZ/K2hzFrTtX
tHbrhEkWF4/cr5Q8F584FEQJ9zg+8sFOa1QT7qVnLR9UJEgnkJuGh3gXt5tu9cVjqE9BinVb5ekl
tmY34+h8OIfwbt/wKNQRE+dnTaKtiLHEgLUgEWN9B5fTvbnksnAKsLczBefTUQCQmWIBNPnaOq/Z
dvUiutTW1+Wsr3WYSi6gwrnLlRS9Rflm/DVqU8cKj1N1oW/4wbeuwJ83or9e3LVMZ3hhWNIE2QaR
UnTfQrWakxKg7ZBRXmiT88M7FK3NMX8yDHbAac2RfYu0vX3PqrP/SYyvoyQ1dxtcaTEFdCk4XSBE
bAVyg7jir2vFjwE8EN++QBS+OhbvhDZhXwgzsTF8a3T6E6FTNcIy7d/zffhIGl2zR0+KpJJeChC6
YbdAaexjRxQTVPjsVt7UaYNC37E7oVd+gV5/+QoI/cmJ888/QMNSwBJtQED0ZIkGUepI2FSGAYNr
X0cWKoAv057Qkwc/cQSiP6k1aMSlVRSuDdmI7tMzSLXB+G22DrYjKHp/Vnu7/GZ3xRMpxz/oEEAj
6lwOyi0hidxF8FPaBBC3xwJ9EO9o5FmTJlmDRJTz/DlkBgGfEC5KYUyH5bZ72OxJ8QPvFbuTe/hb
6swqaTrln0gooqXvz9j0pN+ih5pVnoULRgKkbTqNAPjXZstuAjAg90R+KcORL8kB0qhhf4Y/lSE9
94HhiAR682DSrdC43ekx79G1wmT1do9F28e9SBW1EFnp2WsiH2XgFqn5tHRs49idXmBvGJ6+wQpm
fmp17sFjeBPwBrAKT0oscpQo6PLzkRoY4bFXpcxACcs+Oby083CoG+mzxfK7RNLwr+WWDXglGvnL
oknE31YW/rBEEMVz2/QtAYBK4GvEhe4pvHjfmcqjN+S1aHqAJIOAc5Octh64GNgnmWFh3ReQkaea
uXxaYuGFnGIz974k+nVuPuM7G5tLoY8Av5A0ay4YlN3gYCrmLLJAcs92d3DV8uIqiWHapgQzcmdr
nOp4j1FCNYIq2v/tQlSlIIJTXomtC1pgF26pZSHP9+5tanZ4NnXUZ+llxgbFEPvhqTcnRKBLgEF/
CO4G/42zTzRsp/ja3TMmHolqTRwi/Nly+D26ZW+jhN/05PFtSueeKh2LDotvSs/dz5iIue4d6GT8
NAOS4rTxBTMyUxr8Q1wRHmX5ik183xv5OXNvr90Dr3GI1aHWotxfXy7x8w/2s7R3hBFCRCvuPW/P
SUNFUamdEcA015bpXN8kQsLlIVQfHzRSNO1n7X2G11l7XAdtwD9+YaKQRwh5Yk8N9Q5fI15IIySt
glOOvKuHDMdCzs74NueWYgeNL31GnKeidKfJ7hnU82dv8Ewp6Km0iVsIr7HEcNND9W5Il/TOG8iU
lo+uXA3pXbBvkF71cJ69CvXztSfwgjGunDmayoopW2w6m8fgw46iQFk2HT4N1Od8I8+VCYRSIOfa
mPGOhGURFDR5qiYdYm1G/gTzGl9xg6n+N1iR0QLR7oC66WF6ZFc/i5r9CKUYz7/sS4SCMklckuwr
e4kQCg7VS2eqy9DtwVHx9p1t5xy+HzDQjL48e9f4y4ESPrrIb56yRb5yvqmW1vzrloNyzg8UZA3i
iL5jXTxA1Nc5zNveUXjUQf0YXoixpjFmlGFALUYOgYBsuCaFlKTuhETCvZADtSeEuFwjFmRMQR8q
NgchAudbMrz0djEnKPfJ36XnMaQIfY8TeHQCekZ16tADmTwT4JeodzNU1N7iQ24KLJoF1g3z5t5g
ASx72I529tD4kPZEKDrKQdIKEPS88CCz+w0hNAS7HI3eXcsDBicwilPpfPkJ+uKFhzwvSFYi+SYT
BRyFNggDieTectpLgbh5cvT1CXkzs149fi6Bcosib3nrNw5wNnyGd7xDGALeiuFUfCR0/cSAMARi
TY5vKhUhiF1AHRxcOhR+8GefR/Cm+LK2dDKwj2u6+tU4CTIcg9s+kL0QB03ygtzVc7XHbCLGOAlL
pNU6NDm60T2Gi58l9EdCCPkoXFDF6mKPZwO5SxZDc3wZhvEQmhAShsQI5MOiqD479zmniPQTN84L
5JlMuodMhVhle8eop7FazYXohNHVFGegA7rE0ExKSZjldn/HPIzMFJeVgLTkkGubA2sYKQz6GxkK
xbg9SLKiuXlhDCl2FHxz9AM4OP3GStVgm4/FBYt0fZdopBSpCDU28y6zSFLf2WlR9V8i9wxs9MSi
q3fnnDQvv6SX4Fc605zLH88Xzz3oc73xcdp2rwy2uhBKAzwxIx8+PePHBb1KX8k8thavCJnA7Nsg
5OqmhGZMumb7yRGsOY0VfzTCfcp/ZP4Tlk8b2t9D1ymc3rtQuisKcBaz2uMuiciRtkD0CWioWQaw
mfGQjvqHLjLsTjD2Bui4KC8/s1ZHRm81pyh/nfU2VaZfniVOdxxPGI9esuVJr5Dyf+I/18NnXcjQ
xS5kABn5SL4mAN8+WxmnVZeCFuMeAd/R3ybsS+EqIRSLRUwmKKl4dXgK+n2WyLHLapVcmg7zg6M9
JB9eU0RAvuh+RAQoD68I8VUGhwrwLFbsn/MTkALhEIA8c4l/OnlCc2azugCzTjEpoTXi9hADRjX1
swyc0JNNvm6qYtRhxB3gSncmeP/IoLBwOQiEb8Tx2RPXiDv6J9VMiY79XfBtfHUoW7igWIAwjU2l
IdG6K0FtaDxXtJ57YIn5n1bbiCuckk8S7Yct6UnXepGrBdsMg4cASUmt8XE8JmLHYQPt/fX6DffL
eyI0k6HVdWhlCt/2s2AqSPpdLRhhDzkQqzd+cm06vDfxhCjOskFIPHo5gVC34ekFAnzKnwuJASts
jmDMTy7FVtQmp5/yhjxJwncZcXtg9IGYIrQivIbf7n5UA57Tw/Kwo8SbpGywIpRssku3fykMbJ3s
HmLV50Fixnk53gd1zdj4joQxbQM9s/4oKcH+fqkS2NG5tq44Z4dhHzWeghkpOASA5iK0e7uap3d8
DhDDZZ3Qpov4BzwA3fmpOxdQUvZtfEwo7Vr5/Me8zECTaa5ZVm54WkMb/v3BDG5pJXbeuX/syzL6
xY52wlFHpnTN8cnKgCpqNwop5qSKhsde7mpbW+MUItsmCrwxRRpdu5GUfpdKjw+OfgkncqgnDJVg
IJRIcpZdbVEXCnljZFJyVXByjL6wIkzwYroQVh5O9CoA1mVNXYMGsGXG//EPBH3QKhhj38vrmlGE
fbCCPQKovsw8UAFv7x29aHNOMbkwAJYhlBiaoGTPg/pTiHiuVvtky2WJVcIxKIB9E2fBqlo1jjb/
JZBuZ3+J65XvUUuOoTslaMQ2+Qj4mxINsvzNZcca/ZquMTsmp43WVXviA0Qpf256TzpZVOXDd5Mw
sP6uSk5G5xHzknz/I6ZA//ARbDLYt+6zFH5SGdB77xMCz/nnFlAjVl9uRStuutX0QAQbIvoXwnqr
fxjpO+DJwF8yKiN9L7exWdvFCc0QqgWZDDQfWBEqmRxx2RKEwanUDvkmZg4E8AbUmqotOwJgR1y0
jRkCMWQuoH3dOvtYdHjCdGuEBKXm4AFuRN0TaPkXzB6dXZGv8ybv5Mi5xJ8XuBk8xu7inE3R3cF/
/EELkgikITiV+wduotrYqyRahZlJNEdHZtGKyuWOuImBYB5rm7MPP73PSgejJGZpuDtynF4dKok+
1uOpfDEPPICFV5jRrQa09o48JAImgZ44PC7P2iFdsRkp+dUAYTuzNjYvZ/eVG00QHn/UHFw6uyUl
RTBP7qHCFee6vguizjn1HhLn/jVs9YPCgnkNyKu7avxmOIEtWi+8fSUQH9Bi7wixe+XO4oSkXUG9
h9hrH7S8Nvp2pLy0fcxLdw5jvbLNwZ6/QtFVMFeJ0G8ySDM+X0qQd3hC5cxGFElyCSvYeSLQd1pL
RHAzbkHIGkecj362w2zV9DtGXdhrA4PSxFLAsnV0yinyF7lCQMJvGyBO/F5EWIrW5opoigB8TBG9
P/HPMZ3EabnE0pGR6sTNBMGyumnF8y4gptlFbuLvk3exG6/3AbNBONIbeMakr7UTKgqB43jiKANF
uC0P6delAT7kZfTCYfSGepeRZ8uBVEAXthIZAGYh0LLg2qkleYZq/7U5RiQSy6u9e+CNsOO//M0t
FjPN/qzasxv9zKY9KzcaSmJuCpqLnfNGTAYjZeu45YbzsD28MQMhmGsOAxHIAzRmZx4TmydmBfC3
xU+c8mL5Uf7w82cxHYdlRXFTfLq3yTx89+4l2hDGqwbfjH8GWv8E+DT5dA1YHdxIoGroLMil3yZi
ZdX+gGHYLrTBp/vbKl4fHg2B9PbBvXNYIm9o2Uxe+WZl+IJWzCpCtVAI08Je+ewArYL78wyV2Fgv
nfU2+CDTkQScASKsJziCZ6DcJZDepSvxH/aaCWceh+B2WC4ZQNvRphVi30LDhvCRIHttCpB6DPRC
y4H/TPc0d/gB75ZtDYTgwJMoRyWD18bzP9NVdKA9xsQ4L96TR/KoXjAD5gSca7rX2tktm4M3NgNH
6f+z4+4TKhsEEjvCKVE9zf1LeJ5cwhxV/SXkLgpKSIT/QBacHr54sA8qv6H1wi7il1ja0rZ/5f0M
zEXNWsmao3dU5u/BDcVGVv61NfeSl3+7qYKWuMwlho9oABuzjLoA9UEqYz8j07/m9aAaEEEUPQeP
TF9Y/iF8Z9YuuNVBGb+zS/zozc3gEOsMo38R+D4f60NSJLC/X7uKmGiHmn2l33wEmv2g001L6TlI
MLkBX6nkr8+Xl/jQeeAfNmh3gbvsBXKshkvnIdAfIeF7UiNruz8kWUJk4B+HSuZo/5Hsh6HekZzB
jQZeLLChJKQ9CMi+AxA41cNrqT0K/BuU/nhPOhmFPwK6EOorpa8IclhJxCNMBiEXDls4De5EVCIX
sFd0e8hBY/gHcFWNse7ONjL7OK4E4m85ag8+ic4nrFHXPVhTJvKZM2kz4LnscDd0fogY4bG6Ik1f
QuH9H8Qt/6PpvJYUR5cg/ESKACHcrbwEAuHNDdE44Y3wPP35ktkTHTsz28PQgH6VycrMot0woxrk
5TqSkQe7QyBKkUyYOICUu1KiKadqDZoaA2ZEX7Z6vhrh3zGKn6jhBgevl+H0LtLirEXztCbM10PW
kskj7ziSjFmOcpjzxS3mF08s5TASIPZFQangXNhbhNsrBZ0Z0cxIrTgaraJ+kdeJ/cUczo7meoB8
LBLmJdWw5pe87afhsOn4nvZIfg8fPxWVDm5RWP+zuK01vAOYpRgrtDH6/wngINN1cy4ql9gLP2z7
HNAFMrQZXWmyNKrEYR3IONjQfwLlSBoGo+wpd3l4m7wJGBsXLj52v4P1KzRSej9d5z/LZxxz/Jm6
lPGlb5IESf5iosL1nchKEygKRx22ZdDV3SF4wWGbQf5kWkWA7Oy6t2Y+PEaytwK3AojzLy1M7PDH
KjvCRUBpt9iy4Fuul32ihz3LEhnDDokppHwm1MKsRpJRhEKtslLsH0knpPDXckbZT9Jc9/4YkP7x
bgBRy0NNAc0w/Iygc8m0LVRtDFNrTOlbiuooK6TFlrKhgLiWsg+/ZQup18hj5EjCLXeVnfd1rghL
OFp3Zp/UEbhGMfUOvrQ2e2hLQA0IyzapQesn7e4ihdBLsIcHOPuNYnXdMBU1I06CQiiuQ+jIEiwe
mIO2OHM4BaCR3ONpcqehXmndxcPNh7wTAeSg5qFc/2pcbloyhrr63PeDYBHArCuxL5oxXgvO37Q0
tTQihrUbbLo3mFJw5DSkfuZM6jDMPUHW2vcLvnD2e1cQ81teDTwFc+OYjXHwsjWOZ2YIuhxj0tfa
90VPRdw50Y8vBbWe2d5G5cRyz4uLZwwqnOlqV+JOeB4c80UFpu2Bu45JtvdkQRzT19IJAf27Qcn1
blwxWzCc6+BL9VbE6oTaGV00valSqQVcXQKxkupLzB5Ulk4GCWSD9lx3jB4luPaFDTzLkFJCk/rh
OZBPiYtBkkXHw1iaaRKTWsxR1F8szkDFAft7vs5IvEPGmikDkyytLLJ0d/JMOmgYwIxsRUdWEP1g
f9xB/YYUxkAfg9gnwBj5QtylSFUY9GhA5TsLiJA+GjhWCD4OJI/MCYZFNqNAhX4Azf54Az61sOTr
3CLcIWBIaD1E5sY5Dz3wnrS8GY4OQ8iyDrA+kLVrBDjMA/wATsovQzYX9XifyoYYXjCHvLfB4/xF
N6dXd0YTxO9dTjM2NtrcO8TEiWZsCPAzhiqmeF6M8D2Syo3+GRtphbMXbwaqF2MdZ4Ac1A2XBjt+
8XtGWC3WC+Q1F0+cZQeeqMSoygultLR8Na6N65zSkh9Xo79rsycVI0WIUI41Ym6ETb3VMMMne7nk
K7FmtVcAVwmDZiMCMx3kCeJWGeZpOcb775zyKyFgNirY6FIBDXgiViYFZVif0ESpwygd/AkPLjm2
XL53vfYNaI9DsQL1xUWWdc8dEadPyFt7YEcxho4AZg4GSWw0j4kkPSzzmvYANqdLdMKUy63BUCsB
k3t/vcsgZq8D0C4fyLpT72OY5jS5yeAZEAE/Ye8ekCKPzPhzJxyeYCrlgXvo5IPeeokyk1CrKPkB
8TqC++qErA9xz4g4LrMG862BVofse7BLQQIwtyQOlaJbyK+p2S1Hu6ACVykqTujPyyiz6hOsken3
o+qF/bY1+hB0YhlhDjbHiFEBExmU/THd+ntcWuyH9Z7cbSu4SLAw5+Xl/c1EyOg3kvKVuY1dWshG
40IpfAuXJYCWAGPvzh0u08V9SHRKKiP0ao2AdkTfmcVxKP7YEl2E22n5LSaY2RJ/gfCERuKQmo5/
mEA5WjKoiO6UvYKE2UdEViAGFKLrWFUVxZ6VFqj8Sb0V9OdYlko0oP0JUKZvWO6UYrjcOBfdGaRu
/qSct+g+ywIGF6oQbqD6C1rYhmWvTqNKtEc7IbpRRkd/H20HVOzZKh+J2J7PUTTMrSjHlxHqOqUa
Ecgrd2vRCR9aj+5/tOvdVjnbQGgicIAZna9kfDkhamClMPOzzdW7OfjF+XUgSuKDNanbmEgfXle4
h1IkPAITcw5ZxYTXRAoMvRo9B/08AkKyARIT6KxEpN8axj4INBzXS7vUIArxFCym96mcyWmJNDY/
8xJZi6kGkS8wdAaQDFkILdAWRNEc6yn7lQAs0PQQEgHDMKBiI/sp4i/SRXO0WOWNPlo8AQ23X7ic
wXZhxyjlDA4HwrZWE875HUr6NWqmDPT7EKFEJN7KMPGJah/bVnqKiPl+0U5AKQmfQZ+/lpxzRWvl
8K9nfgSJb8sSMocmK7dlSsn4Z/AHkeJgY520Aicga1AurTd2a5J7uJg2vcWCF2A4cm6E1YSvHSWP
PaFkB0TsR7CqGPlTJG3aIIQeGxer5GMunGwYRsLSr4ybKa9LzWvB+UxZr3gswTa4BrTQgCBXfGEO
TRC57jc6EC1TGgLavuuG75u4wewiKygvcI1DaXwx7Q2aPWaKEACy5OiAOSL0XuIP+CWvaoOetiKA
hY9SCG50mFyNbdjHWAFQdU7zjhYrR+Fnde4Y07xiK3jAyEyK40vzsTbXAKnAO7Aa4Q5B15KTH8pY
MZJztAKd97gC3/OLpUL/NrzzWtITQDFoLlxEMhuqq98lhvnHB3/xs85WbDqxZD6TOlUD1+w8gFIB
hYG+hoySkal/fDH4eMwlyl5pCoiO7gSql5MuFll0Wn8pPWQz8OQvSx0yIbSwuN6xmCyjv2NONwsf
J4eOPYtYnaMVaD/ZDIYCsqpna0AC+sLCM7Zx49g0672APlGmgE9PAYfX747KyiMFITVBR1sFD8MR
fk/mWN1tNGk9ohHsz3jTrpPrGDbiJ7yFfsaaK4YrX9xaRrIWHYEGn4P5FMCcmzGL4fLRji0/KSP2
4QM4Drjy3nxGOcOZov9sSitHLDiDk/C5Cf6DN3uzxy+HSSzHPe1KC6it1owbKLC6AAw+/6JzwIzi
EQCagvb6pQYXGW/3UBu8t50ZlJ2LLC1rE8FAq98S7vnbvoyketzHQOsgDkQWYKHbSbyi88LqVVit
dfONIa07Wpye2eODCKrBc/j8OzED3S4fGGWAuFARXP6yZXH9Ai6r2NtlObbwIMIyosZijm2/uK5R
qLH8jLqxGFc7Xwq+R4QfhKnhJBu+Wrdm3HthH2mx2v0RZY7FAFWpUYBH7Ref8z+D6oYCeNtvlWk0
uHz8v9ZPzUigWFW4pr9rcOPpxgaoLqJevyC6PBa4y/xLH2eFfGa3C8nc9KpzQkeMk5HHtvFjsmu3
a6vTZL6FhkmsUuWCrkiqP0g7ALTvEH9x3DyZe6UbVGZiG6parsCdoVGoOzzAQ7UnVAE28IIKM0tl
ZEFjEe1atcWVfPD3nU4YroinfqVsJAYFVtvqjSZ/B4+iIBlQHf0d+y/X6JTjkvNom02Va0BqPmPf
33InXjkyXSIyyhGfKeQcAQVDFxkLwLzGfZipPrH47FQbALIXtLncxkzkt/gQQNPmWM6fkCUMRgPT
k9/OMScuENQfAx8CKwNMzCogOcto84ZRKmGW97eqevDQp6imryFDA0TPCcN7B39McjajgI0jM0jD
HQycajwwIliDzhKpVjDGrCIwWC1fIzmf2MUHj/zYopqVQFiFcu/MXsALJUUHeiX6SjwZ72TA53zF
ZhtvNumSEtUi7jsb8u/G530CXvuaexxH4Smh/qMO4NZi3QrV95k5lsxWzvD1N61RmkbtROsq2N1t
z+nS0U9y2DFbofFp1T2z6K8oUFmUmreL0YWpQOtJRxFeVqwwcmfdGWsIKQHZvuM9GmuDuiI2G68R
VQt+YSy6qnU7VSws2E1QSg2fBm3ZOXvn3E769dYeQoM/Xe4pm+psyDFb51G+oxKRl+km2M6XL3ZP
uBsKuWtY7CF+hE+BmI1HUJd7w0Jc19peM9BibzVwjXAAL+gvDC9uSGjT+PDRpMIbnhbode21kYro
juPjJjDQiAP10T6yyK3zHMv8CCeOdpn9AiBZBBg3HKzZ02eDkGDJQln3CYc57cCLhrT0e/QlnTbC
ZydEBOQvmavSAZoDrD5s98DCAeweH5RWDgAGm/WaccdrsRiXxrtTo+yWqYHrDlCX7gHLee159I76
xC4co+rug1Mw3bJB24DiAjN4aycNPAcap76evgHHy0QYGJ9Q7tcjcObE0OaR5vQc/1jcjU4lpAW4
+xxB1sC8nAZjYmYYUnZsWwfKkQKfYpmCUjv5zA5OBd6xhZIEiXa8a1er9goXI25qWOguyyIb+dkt
TOTpQE5rAkieEeI6AeNWBF2iwVVAw6sBu0TxLpSz8ore+Y+H1OxUUo1k49vNhRoeSiC3MrxHSKHr
43dU7OPd4kCA75/QgJcwewNTbRJ+EOH+VeIraQDY35fJmaI7apIOWq6rylQ3/Lv2HRqfRmP6hUjt
58v5dYoe+EWk7FUcbB0Q4TwhnWPawb8dduI64fcKwboW5h0zvCf73todjiXp5akPzg0zwz36vQ3Q
JNQL+j/n7hzd5yoPLEhyWt52Yvlg2S1iJHFdm/EpMsLiB6j/PJwlr/W7WYn/jbVMbwrdn5FRfSLp
4I4XX0HfIXIDbwVHKvETYGUmT+wK9OFnIfSrGqR4qNdGDNQJueWaai1d5rNyoq11NIxlmgPmDnzK
pU7z9G0/tvaIXOy3rpj1PD2IxvUEAolm9OELFTifk3lkY43LrxaDghK9KgL85P2ys2tQXz440+xm
3fsvzCSs1gf9W+iW2twXkWaZJfvaWJcjdj4zbI/Vd1RYjcNJvXmbPueFDryGxsWGwMTkw80wuKHc
fLtIrbDgwICWibV9bhSj4ctubJqNTqw11XfKFgpzN294mxaUvVMw+LgF7mcADkh2qXSYj2bTWpSD
ykJWn5cW75M+oQ0+tRY2g/9NF/N5QkKjJF+6UlpGXwLZ4GXf5tVoiY4F2RuxeZcO18BcnBj1nnK8
sLqlJYGpFBXTUkQE6FxYofd0yz0GDePTYhNtouLCaMOHE7uNeozejMsd1cNCp/FFTfCwX2SaaQ6L
bdOHzcmi6v4YLGIuR5w6yxcZNLOW7M1lZ+75QddTY0ZG+jh2P56FHn/cQH0B4+LfxgP10nUO1Lt9
9QrB0wdj1dJbqkpwqAMIxJamld4bn47Wq8Get9BiGR1t+L4NyEt5LXaU3FyEWgAB01xn7dv8NCAe
1TxeQSEmWpw9FFzDTo3rw8qwJayk+MQcPGGoF8AV8wuYCrFqjh/ExjF2f2+5HuwSBRIAeyDscTo6
D+C4S9DAgYSU1b2BfM7+PsEFOYscJFmMTRih4i4dMO2ot5FBKZE+3Xob7iBvusSPztw6W5ChY5yC
G0168gIGteyOMXmF1QlZ5AYd6dPUZkd3Cc4HOw1l0awsr/N5n85HmFmqmoL/xxeXasWOXMwhNpMi
DMaPZ65NdrAyk2rmGLExo6nF264Bma7ARfrgX1LXc+KHYMWHaBc9kWDJPeW8ZqgkJeXnw40ov0da
L4QtoPvzfGOXGscpa35cikRaqa09BWrCKCBv0pD33v7HuTHxrmDpYGEZIluUNk0bOzx5aMJP4GVR
LYiSRLEbXoMyRSSoH9VX2StMtD+AgpgmBEuJEcvk7TsNbt6QtRGzDEpWzSVVc9AkXoEaMeYvgcnI
4kpCoH50Tvq8ojcyMvUO96i9oQdlntuGmCU/a2gBU8y832N23Ohf4XTCK+dCYTPSa1idNzgqTk86
c1K6McfHsYxwKIPbIlNr/KE2/TGOnbm9/WBcc4sfGXFgSeLIRt9lZXDjwmX2UQhUfnKek3q4Z4jg
dAyWl1WgXrrb9YZZWTSbcs8InIBkMvyQ3nBfwaDFDIjMkGadJ4ee0oJBJsseZ63Nnn2FWKa3C3MW
tYbZyV5zLk8IdOUMu+3tNwp0bLsDVIGMC/TjFKiKC8BmB6QjYkvB+/W5T7TMDtymF7OBhcyfuUvZ
suya2DjG2fpo+afxu13B9CqSC45MrXjl1b5oyxewESo3jXFVN9QS7k4+uR/mv14aRGQQmODQZFn1
8cphzbGvycJtWLs0ACX8d6823Oxsl46lX/YfMIEaVxF9ht+I6B/J7+NxdvAbAQ7YLZ5MncJ3b8cw
Yu/C/DRXn2S32IwxAhGa0NsBdNXBTkMqtOgZ5iQLmKhyp34lNJgczn8WzXLsp6YvP+1pJdYgRGNS
ziQzcRwnkFup5AXfAERxKTLfzddfHZOrKu3xgZsZZ9Bh7beHkzvWDxs/79WPkzQ+fRBNZgBkxzyu
4vPJJq1rexOTNQsQvg/kiXWCuBdqongN3/A12MY5zDo2JgM+wZ0lJ5+9PR5nzMpxqana1+Fpa+//
9mSVF2czj3K8Ui59iQbPfXbkwCY9NMB9otpyS6N3DGrRMbjMa9GVTzlhfo7UjNK3u4dbxm004OOp
TJBx6aHV7pOu7dfGsit7P8BrLb0XnTPFCWCNxxYUhtTs6xO2IYOQKx9U+9D+yX/QHZQamx4bBac8
F76DVMWMPFl590jg4FL088GpPVDAwfiFMTDkWar/7fRBrwoJEHEjrCUKA264OsloQx8g6Eg9OWSJ
36prOfU12eTV1j4vI9lG6GUCq6cWfqQ/jJhyVZN0FpaSE+yNU7iFrGZGxe4lPIUWFCSKI0l8eDZ/
UfXS3FuwohymNw+patAVroy/TNR0Wq9CZEW7+WuyA6zmbxhCaWAGaFZs3TnZTeYa3VLri+fwwy92
NGuS6RdDpSbPgdpBXiGLWf8Mf7nsWMssSIud01pD2wLuXlnABhNSMAshMC0OVxU3S6AiQMkQYFR3
UtG42cVII2E4Vc13uWoVRikB6F4QaHRbiE6NmZ6s9c4gOaWLQu/UOIWbOSLAUmZbF/v1wuM4Dy/h
NpCDB7sIxXe4h/sAzIgJg06B2kV5X+6DGv6dsA38Gs1RLYV3IZaGx1FgQhGCE6aMDbnsv46K86C+
aRuj8fDfVN0y+T1BTqJrgl/D0AIAkOKV/kiAvah/6p1hCyDwwWBRNE/cPlhJgTcCE2jCOqt0DLgh
9FoYmt9+8mSDs9ZlG9OadcHowzSgEc3aAnTZOgHAdMrODD9o0sn21mIky4ftDjVReAxf9HhiVkD5
gUKHNYb+u4KbaX7JxSl7h0aZRwtoFX5Txy9nAU8kb5g4AVdx7JXp3x7TUKIG+Aa9hc62vvZY5CgF
idSnphsYBmwMggY/iA9Adb8WUjNyhUrEbMhdFNqa+OiochRxOrhA1md9N9cBLT+H9cOOF0GvtI9l
B6wALGCV6pwglAKz46IxqaXNQIzIfQGqCe8FqLUhJFb2TSCxoKksTGPAJqz393J5Y/lvi0z2AxUE
Oqx0Li8srtfLx1yep4F4MVKnoTHuSkz5fza6oi3QpvNvuAd/CRjblhYRYxaxxJA3rcV94jvDe2by
JJspcO2+XARqkJisJg1G//PFh/LxN4tvmf8EqHtw57/97QiZG1ERJqcJz/AcvqDWl/yLHx0amZez
HvXl7eMywMMVvzLkIPZsZXWKY0Dhi3N9w/R+gULveSfbpoilELKxFCy6FzmUackrAGX06gAT0Edk
4X35xjx0ZNBNtuWZBzljUkTeP6q8nOtqHz7RicBavkEWQueHcBWTJqunzy7ThpL2u4cQ4O3V8+A+
hz1i0WOShbDC8naY7nDbf+yKaU/gcdHA5co4XyqRCSNaTkDNPQ+oZlKUJHyQyPeSWjuHpbygpAm7
u4UmANVujdAIZYMRByyLXnX+XlYc3mB5BKn9QW9H1QYjas7NjP0LdjiMu2+uV0O/+BF5hMhQBf87
w8p65nCkyqN93bXe7u7mZlsHe61W/U5ag7tJdAXJ4PQXyI7mxOxn3PhdSAEG9Lenw9D5XrFzXGM8
lH/uPkVFmi6+qBtD5t3OpWvRRKOVKXeALgOjW9/4wO34+3BXgtbh/eyYGfMkhtRP+/uVmen45tr7
5o1QPubNfVuYJBanh1mDGPXEW2x7gSuMQbaHq28/97IgH207Rsv8AW+gph47z56tEzGYP9fax7oN
n+4LH+Tk01OjDP2ePS7Ka3Jh3svaHSTuNXDzi1eEcYrSsG4fTg00jlktQBm5tdLaLCxzkzrvoneh
6THg5PbwQedbmI/OSlDVqR8Mtuy2TEDaKdI8lOvMBWAcXgfdzLtMpkDVHJMhWAljYmyMeCF1cguW
uqwJeNoZKtYQ468OA3DeR2154hNfVp0PRQaz1h4YQHiYPwEvu2rrFClMcoLsHslbCcgzUcNyv10+
VQgbe8IL9KqQX/bcsvIjR+EjJix75myoxNhQ/fTRYvVq8+mouRcvh1eyYnRgcI4LJ34pt6iTYZI4
KUGAMNDUMgxzUgG01giIYppxOpGFMC49Awp6xpnEX6YW8sJUwuUl+iYRfAVOD9S7guWzJUKR7wjs
kJRkUOwbLSWTKmcdNx2yKI78jRO1uqFGlmz5jPfN7PdUrB1E/KJQKLiev4cTKzSJyKNRPz9FFsMH
qGj8RuoGYlPi6UL/2/Iu6k6Qek1mvwXgHQDOMl6d8iS6kN8VOi1CZ47/sUIn1cwv8+kFQmmFkrsw
MXjmI7rDRzQnvAGqDIVsPpyVOHaa6bvbaBsVYzTJwMmUG28W8GoPFZeLgrRvRhg1lFunxoEvREVZ
xFcT4iAahmeV3JYlOQu7dN2Y/qSLlJdEURVeCvAXyLEpbxi3tUlGYXuj44EhSMdTalTwScuBXA/M
0s4O+CO7XTTzUl4BaXfEP3kgPvgG3A6v9N0ttp5Qjibl1kp5m6XJEdUu1K7IaHHF663fFhHiOk8B
vx2XLdykBeYbrWdDyVusSgy5SeTvkPxBZmE0qe8zW9J/COxcBitThLNTphJwTWEcQu7H9EvL0OAc
oPckbXB59DT6FXKtcpCSp77NVK9TpBujK6PWY/NA+FPTYHFICNCRVrG3Uv1J3AgNygXVDyoadBpV
OJrM97QYGLo1o/uzl60f8RUAWDsSbhTD7F6YfpuGfQyld+MnYZFNO8d5UaoTu3BxxU9JJYAGpjIc
sviiZuLOKHNms4EKrXxEPmGDLmbElLmUR+KR//K/0q6Gnv+8z2cx8jLU/PJZ1DKDEgNLZcQNj6Le
qFNQKEcTFiBfzulG9X54m0QSZVglXoYi//5DflsjqWB9xz81nJ8SmLsPArN0xfLaB09WvSCF7W81
BdrWP0hBwYIfJAKfpltmqi5ZP58P+4exM0jDq0JjVmj2VOBCBRG60GH/+zj1nf8cImmbGxScAEdc
HMo2feobZ66VFlo4qPUUkhfQgvAFS5Jn+XHG6IuwlsjEbCH5sVVONE3VyhdgTiz0uFfadBNOsNJf
jGR1lMMjQ8fMGvPzi/dT504l16IQUX1vuYfGB8N1BZSFmFInbqKKW+tTpXkZpp1myk0aluEUsXAY
TmW1BQenO1si3abIkUk6TBom6Diit+ht+M5lXomsCU8fVVICNBmAYhte5AS2t8cNXBW7hOi7GZaS
8/hLTb/lO1VnwavgL0RCQemSPMaKLYixx8/4sNb3xMKrMEdis1IFVqxMBqrBEX3zy2VHIWxvLKpM
n8kSVAbMzmCU6eCJRPcLa1TvM6jahfan/SVmwQwal71vh3lkcvPROne74Bh8qTgnbvRXK7bR/lsH
z9tQ3UOCOIz0mXEK/i1J/D2WN4gegiySQi0YlI/2diCH5MuoYNiEHpGy71RDLJ8cMRklIFB2c64F
2vwKxK6oxFvvGD8o4g34Y8C9iMbm4tY/AhAVyeWg2G+5167Muig6RnQKfF1ozS+9Sw8dHXehikqe
uIGNqP8K1ACCaxDS6MDwcUa4yp2hN0g/wiHW1ootxTaAF3+uICSmyhc9Gw+NpHaiS6mTLuveCbXD
nsoWw0p4jKWWqnkiLSIQFfGHUbFF2CYDQs/v/bBfyPOl4DVm/vqGTUzFBqQKqMrODHbXvSj3aiL7
WRzEx6SAIcFh3s1DGR9WKXGqdJ51aN9b6Eaq23fzKq+VRMbf5CQ/pSj2P/9SG13cYUTDV0g/k1of
gjW9BFA+CDkjgQqZ3kqtVEum1YBhHsl7huxlEbYrqfEvRjEI1J+U/TRQ+rHVcYpKje4sqr2cy5ld
pfjQpXb04moZLaz90a8rizxHp54JQ5rWMC5CtYBerWZbhqlVH1UWdk24LTXPwy2rDAiluKMFbeYH
bjDymn/npRexuSZv92WUSoI1+xR4zsjowKltomJFxMpuhJIXi9AD8UmeLkWcB/mU+TSOXGd4GDSn
xHbM/ZlvEFqh5LfIk0euR3Cp+UAPToGMaxClaJsIdnuHQpzmlfj282TY+UXqf33Yqb3yu2cAENid
OFS+42e8+UAynvl0zrxrAsoJ9xn8zOfHgU7DtcSNVYEso4JMKfowov39PbMcjph482S75TGMooC5
qQ/plJdClnxDyiTgK1I/AnArcEJsr05QFhhGuQk2EL4oH1acRP1VMIIUiAh/WKYc4caz1Y9i9E8g
gBJdoE4kOZDKuVWmOJSCbHqQ91kVtoMHbw7Bc+xIWQlU5t6gKmqUpsXOAxH4KhuIEcOA9x/NjdqY
oInAAd0LYnbqJBl/ULjwqE5lIhWAHbAD5o/9Cq1Z83xqZkGBoTqdbAviN+qB971lom8ZMJDqnWmZ
LZtfSw0TJ1HEpDVQxKdfYa0K5hi0svALVFzweYYgCkDTfezoQnPyyEJqlNLNeabbmHBT9ooERjpc
MBuEBOdklsU0oQ1e5rDcPA5eO3p5kNTNJa5MKAlAHb6gQUqcamuKozoDYbpTZPjwInHKCWvgTyo5
aGHtAxybbdw3PbaXyYdHFBfKGYy6BqXwgWpSw/EaqOfL3r483s8ey+F9CLG/mY8t9qJUF7wbWd5Q
sLuVp+dP2RT5cXx534wyisXA7ka73jUA/CWxxe0V1SjnAJcKyjCEuu6OT5sAJcyc3IfTAKbZf0c+
r99oGpl7kXsX9w3xVfLQYvTTg/dEkUM13kfnNRpNLn8sMeOjXBW5nDlGdAzgYMfIkW45eMLZlod7
OVmo/2/JHA54HhM9vjmZ7OFRP37Rm+CS1JZcGSrC+RRfM785YjiocgBm6Iwcr0IHR68MmjZjb44W
lW1zAQ1aAFPVk4KEOK3/Su6jRWSmt2+8ATXe4eXmIAvgZuQIi5MkYCVnKinlBT61tBB18jni3QRG
WlyIJChCGNR4Fpwaa9chLKBr2I1AT17czjL9qfQVA5VkScPs+yZPy2GFSpBIhys/guAntQisLCCK
WqriUlXKzWG8+TsRhF9V4Caxwxjg0RPsYWc/uJH3HA4snOVXjsZOJZHsoGq4DoiGz8Y7ygmlClHZ
1R/svXIoKErg52xJUcfrOqGmuOOGJT/Oc3DwVbYdXIhgXe1RUnCD6MMU0cS4SBs49JNh0lMaGEMZ
2tCicPKEa95BzGbcGnUKECGkRktFsNGtTMisuC8P3g3RYp5cPZZJk1zpPHQYBY9Qbnnay1RC3I/S
GEugj8/yMriSmWsA1ms995ng+vbewwuTKnmj5VBAURzzC94dYjMXsQ7CT5MJHTb4/rp3bL+TrZ/1
Mv+QsPybmcCMzW0zAMCqvUngesOaYC+KTA5egGO4DhFwTlX+iP/ArltyPvSw+QfiddPoMBVjGhcS
TG8Ls4fmhUN5c7EP/ZFzqoGYNkchadR7oKjhZl2eVgc0eqiUdGnZk2GnEHKx007PmLvWUHw5EeXu
bfAG44VDVKFYxhbCSyogR3Ntt38T3lbENxrG4MpqhhkpGvMXcgZCnHGlKe1NCf9apWgObNVbnAer
px5AD4TO6khiRxCU9XfDz/iR4/4BfHPBLQQHt/F+aRpJ1RjVj5D2vbg3c5yQPx0AE2+oHyhgCH7w
LEkZxeDlvz8eLt3asF4PGGeD6mwaVfyhw0NsXeLd6gNtJreNuIg3CKatRmwEFpM8FrPvx6bRP3F3
zoEhmK2c8BK9Dq7H7vlNJzKrNQFEgXBodrx77wHFDC4WEE8DywJNurh5SdT7kM0nv/FF+9A7tW9M
g0o2QBN/qPzdOkWc0qIju77LY8zwZkc3686CE6R2X8OhzQE/xjvzOahy1bp9PXkvs3OCRydCK5C6
r2kWTB2fBeHx/c4qQ2YZ7KTt931Z4bFVdn1oVseXjTdjlTf7IQGymmUcZYfXOOvgXJmt6PnVc6v6
JbwxKYPbxyRRdCBuzCvQvTgHL6fSYVDs4mkVE7pH1aUF42XyZII6yNlakdSXM7AwGIdQDxjy74fb
FisP7g+n2t70mSxWYO9/HfMCHYPz610BRUq8K/vwjtmz8D44JVK8ZmabiGdwxoy0l0WflfUXVtQJ
XywuuCitNzbhhNY+8Xkk1hE2D3TUrFdm2N1jIURUbTKSqja1WKtAvCde/nioW46xKm6UVxUX/iWc
QqLYf3A4Ra52M1k47G/ogqRhEFNR71wXoRJoC8uN+pk98lEFTZggYjW8VARKIpAvAYQqS+SWS+JK
g/6j4hZbm3mxW26VWvzvPzGmyWgwJIHT2kCqU9xClAnAohhHk9UoMpbAXAlQH9GXvmqRQAz+hYWM
RszQcgsEhEVYNDgthmuUaEltUoGjx7ynVYkYJ0SFCUiYEAMW30/eGK8LgeenpBv3OccotKfZGXUo
bTDIENNUBjasdNx6nwSNP7p51fcazqp6osgBEGChaQeYfE+yhkfIyLclQEAV2hdctjWbUA3REGh1
N+4StPcU+9zTvO4VmZZX+Q9p10wOg3/66iIdquy+oJNqVZqGwzCFhloNJiwAZLJp9H46ZogrEqdL
kyIjT7WtMrZF2UDFgZMdUeXnlowL4eJUowl4U/GsZI0vAB9YjMyHrke9qCx5VLPAuFO3ipjALdLd
adMLHEQOvyAdBlPIDgWwLRSK+CKS8pw8EFdXba5SOtEScrxJSFf1oBQXY7yv/D3gLdtU50hAiOYv
RBQ1qtcyCZhE2y+kN67istT60C5kCcZceM3/DNWqLSStdGtcmMZu7/S5PCQ5tRFYAnfUwTAr4NwA
LmAZKYZhhb/DAuCsJcJssI3YRwnnDB5LADEDYpY+orkiEfIBgsDX//IpctPMgaN8Bas5d0uVG0RD
foEcdHErQALnRgOqc0mn8mv5Kdd+opkqUVRO8oIirg6whtqo2j9ACvYgB09lLfsJOUVA8LiNWIhW
BLHoWDJMgoPImgECIlN5BkxftuDqxNOSRyPSFz8GonvMXAW65zt+AMc9FnLi02cpNPHfTxQiKcRx
RmmkcpS+EQzQTrHeIwmruy1id/Jhqm7CIpEsXZusulCsmxuWAyn/W9y4wCl0SEyMUJcS8QRCCucE
4+ToSFotUCPVRhHBLkU40tACRVRTRNEGmypxAb3a1O4Ctv5epXZ/qV9QESPDSK1pfHoXrLDpX3pb
nOvbgk70Fo8gDarCNLgGv6LeUHUlgIoClHtRJRQqKOjiMtQ6s8Qtx0cEfQC/P3qnOKfKwMqUKsJ0
i94jukbXJg2atZg97M3VQVz7QklYJMdLGHVMuG2BPVhTsEbOjip2fFgX2oW22bf6s/C2YPkdtHMU
d9wBFsv3MqbvrL3pVdoPlDgs8puoFURewGSngaffAiildTV4+d+AzhoUHQPzJo/CnYV46HLKAUnR
sm4T9SktVdX/VFCFXqENdo7G/lV0jyXnePOMROq3B2buVWjCe2ozY7rHTfMBUcsrLA5V15zF9cSY
IlgqLEqdGSAgwkecvM97//EIb9DQSA28wj9hfvwvxoglcIF7Umsex5fbOr8ErxIayQISTLZc2Pdd
5wZeQpz1jIIHvgrhG9e8cu7w7fPLAZbGRqL/JuWR8Vx+fxnRKifDMux0qIKoIiCGdr4J1cIB4tbM
qaC7W6J6wd4ic+Fwss4TJlEewAh4o1n2KuGtV0xMF/O2R/+L8XuZS9vHLJIVIvVgn+6YH+ZQUCs4
RX7j0vS2qA4YZtHuZ7xwmMsGIQYvz+CGMxIHWf/q62HPFL7rsMU+0XFRhRP8TG49a64ffGSh/Q1V
DqSv6T9GwpEigxVXehXX9Dh5tg7e0a/Mj707Hm3W/I7iqTJ6bDCD4tuhiYbHcB+jxzyDrHoLzdYm
uP1fLAgRYtd//xbGLgsNXHC2mM6ZvMVaY4DZJ5Z1zfvfdrnjfhttcIIPRoVFeX3/o/AqJRlAQBXu
hOltW2pVta2qzHrLDxM9zI4+jsm+sk9sBviIqegwWJI2Zt9XTrAnASgNlPxDSiibtqfyHMEwlJKr
H2HkSvcdad1Hyg2IVgnJkpOCdmhmYgxB4p7xggl7JB6mPCs1yqbWYcq1j29X+9gpzx/BsWMg5N3Y
xpMNZKovqg1rgFcznu1BH6QBCyfcZphwetP2E/aKD6baJxOxZRwGuXQq3XYfrwvuDuSL7TaUwDnk
CrzbQF2BZvos/AYtc5GO/BulK1duvbYPs+sLi4xpgU//Ajml2D+GVbSj8LB+vGws2zHCgaB0trNW
vQdzJ3r7CSAGL+LjjX3t/cOuBmc4ICIZ2RQI5nr0BzMGOazBwsBSC/JiIvNlcewaZjAbQADiAY0T
Qg5RxjI4olDWYtGAxa3SZw4Avzy2xicMwTHFwdgNV7cEi2s9puYkSeSvfB+Lm7oNzZYHBF17GvFK
+4Y2m0vXQ1mA97AQLGlHYLSHN9bUa01OG50x2QAo4TcSAHFgG9+0ivTlSbX2MX6h/xhYk4yOExgx
h9mk0cM3ZPQJrBQfk3Kp/QHOdKmGtqvZEmU7JhHmztuufgPB2bHLTBJLjPK7mYtIb1GbTWDPuKf5
HkKuKgWBmPMvo+0MVBX9DqaAww0Z0ISyAhT+nu87gGdeE4TsnWBrqg28MQO0GkAqJMS+dKPUipFg
YCayc+NvN7JSqh/1pdtBARd/UgbCqfpZ+3hMIg3t6sbHD2rT6yPHCrcr3plFVEX5R3jRBMGwUK3T
WkFBW3/R/xTmFF7b6QWwrGUycag7Jk6uPqH0jTHNeSjekgh9wBvFxYOJOcJEc3Q2aVu2ENOX2uQh
smpj2biFp7OPEQTk/E5y87hs/XY3CuzAToEvuucnWHy3qxLwRyQhYdLQMaPQ5ijQUGh1WRxdVxtf
KrEIRtZqj9lEUK11y3MYXPSHdp7b0fNS8m8UDAYC/wN4AGKxEon/Gx7c2h+raGESvFhPgjPiuKM1
AkNenKh5sMOyVi2pQoI8BdWz4VYyp5BAKYKs7wRcYMAzSSv0Alk/CasGejgJNdbYYZ9UotLRXlGf
B4WXvbLS1Qo7HVmuY/j6BrMmfjJG798OBY4Y+zaGLImiJpmlFNPb9uPkYZNCp30G3328wnct5PPY
9SE1xLDbDG1fOz5W+5v9gWa1BrmuPoJitfndvaNvDa4qhinu7ZFCsKu6T4ZkG/Sa63uVCni/GXzX
sxvyzmoxEYXKerFD9bT+LA9MlsHRdlGz1kan0rnH1519XWwpOXZ29sb7p3vduZxj3mhZXtoYRQlT
Zg5JycKtlMX5SAK8GnUMoAhtsCTXjJKYfPqU1nPddqrR5EIifo7hnThw6UoSHyzI+Wiollcm7sEj
6qXnvLajulud7Nj+H01n1pw6lgThX0QE+/KqXSBACGEBLwSSZcS+r7++v+TOhKdvT/vaIKRz6lRl
ZWbBe4FOT1dgRc757TqhTMWkFvqcVFrTyp2AeEMNwnlI3fTyUDjxXpRS2NH4pzEOv3BQ6EWwg1fg
hbBj8CrQ26m5Ie9nvC3UDwdppT5izYGPRTQuCD4KeBpI2e4q9F8CkFy5NCL1DiXKxrRXLKENGgBS
bSy6tuFM8JvyeDV5sEdg3s7p7/TXHJfHDZQrG7KW0ugdXJaNNojALmpOix+4C+3stNxhS0BnB1EX
tiMlJkPQRTC5ixnavJMHeYJGPIO43YQKTYUEi4c0mZZr3CZhw3vlScYl1EEp+t7ExIoCc9WNVJ/u
7Y//YVbXcSI+zqcH7m/xmoPaSLwyqcMBP8DI5hWZmrSUgeKchOU6RR+nCn1toEZsBWgj8I/bGD3M
TAPCHoBy/trdtQxcqS03Z/rYUO4Ocqe5QkciC2RgGapRbhCS9ywD5938nclT91M5jGv4sdpXGtgc
uKTf+k9wPyF+k2zth3Q/qIlIslcTOA1I1BSw+dR8QKX1B5iCqqG5ygi5/3rySGlfqDAm0KPQZIeq
kBGKh/ySMntIc4kH26BCufkMUQBOd0jk3eBI8tc0vlAYR6dY60MHLcWVWUdGxngYczh8Mbkek/LQ
cIjMekClUeggHFzgV/5cGyRReASwbxzkzYj75FX+NTUGdKL0G+zp0ADGy2qC2ZM/JfSdr0A4pSg8
YmmV2TwNG2oE7ZDuZNBxK4T6049sJQRTIQUBzSNAEua7mQ+ZjkYEupDZ1nWzJMHC4dVGw0bt7ULP
+QQtBxx0T6BkrahR/o2Sevif5GO0ysYzB96luwxybeJ6xT6B4oNmFV0eTZyySTlC/cEZyVS8Lx2L
l2uBdDC7dV78PplH2Rj6mBiBtJsLypXIR9DHCwsEhgYKLqVKm+kveOUJZd0PXiAA9NL1iX0enki3
Z4K/kgi8jElUxDHT6OksQQAr1vRKfBMawVmEH02EUIoi8Ao7IasOOxO8jxZe0urju/C2Cq9iX7oX
4xEVaPVfaPbfQQskzcb+ImnKusIzu8uJhjyhZmAQa0B4+jd5mhT3JmMPNCkYQdqg+cKDo5NNwEPQ
RRls2hN7tvXbTJw5270/RqD1ms6HyRKqsqt3KnPcEqHWwdtMmM+MA688gW7UbN3ymAp651IgGGjs
RuJZfrwoq+B/GdWYcm5g1YSrzS45kQH9nnqcLXdSXILjTMudRZ8Sptnr1gfuR1L3wxsrYR9QTFpX
zSiq+swv+zoUtXb57S1rFphDqwAXIuopbx0cAOgEqVNLMP0QRQUsG7CeNYsz/DaqVz7XLexTUQsB
M/F74X1cDZvL8PCiQPuMuD116xmeLtyRbBFUEIvQy8yvT8zJzCyj6hKHygHlXxA2OvjK7CgA7c7H
p9EGnQyulrW+m2iW1pgaUYNt/mp9CsLKXF2Ad7hY23Waj+jVqLG//Xfq1QTE6QU/0VnETIDzuTXt
EpsIV6E7CBhfGKIesAWh5/mcQemHhUzX0z+/6IOJZblY0zBYuR96pCfVU+0441z7jEpzMF2SKJAR
Bgvg6gQRYdqaV7pg1nztrdegTocdDQw/xMwAUPXbqPuxC+/OeF515D9swqcTzOwuBwB+7ab8ZuSw
UuFJMOwzCWbI6uFTqOwZe38/DR+Z4bj0RJbHPhuXPf2azDxxTvL/sE8cd3kDBi6YPNOAY5NZFUu8
b/O9c+kuS+7+ZpfcBut5H29/j5Tc9WmNB+1fg2vA1KsDy1yummjkpChhmtoFh4amsyxb+5DYdDBY
8CV0rLWujb31y6XVGrgBTeRAdNWrI0tVjSlj1YJO0TCmscFKyeSvVqFNCFEkO05LapPQ3BkzwWa2
ROtCruhi0ZGgWMHJ0jjigXWj79CxWrNrb2FWiIYengr9DYItlCum5g0+0zG2EKpL9U+lfx3u7Mk/
jOFtBTPesDqsuLxha6CnB79alwnfy2uwcN+zTcolFglYQJOlVI2vJCybn92Prqw1qTBmsT1mvgPz
2TZLTcWkoNc3a9C7mWrHWQgsvny0ZKw8LdZmE8+DpwWxUPPxKlTA+k09So2uOBmTI0oGCVsPZoua
N9cMGdQ1zmeIRrQCgGMcpoV/Ydx2ydFnPSdtdGvI/vjMBXtecgmyMmSxDK3D/4JVUbUoc1+TerIZ
3XKJJbA1wjDDq6YYHeNXjr8Et/Pau+IO8ph9QoFqDebcbLEoJi5TJyGVo2LgUP9yIbb9Dj0HMs+C
YgGS89cl+ODgDry3X37D0chcClUNKbtx9FCPfVWHb0B9PZ91Ks8JXC5m6KbMUnzFkQQgY6AnhuRs
dHqZZY9CnZ5R2dOADazq+TSk+X1d/AsHIwzuN+4vi5iFpTuFEbzBULrN4Mjy3DBzUudXBknHcwNm
583wCV2by4rN+pkATGCxUncuEc7FuEC/vYuJ7UV/8h7vqB3wQeqX/E2u24ilSe8BVlBgqVTW7jph
lHNESc2ecSEeYu6rOZ2dQQkDzJdFCd9DS9LrIQwBpbH6jG47wBRJoSF5jKAfHkAc6LzdUsHpMdS4
9+Aww+YbGA+1ES2UvXcL4chiF4Y5Kf+ts0pW6UiMfE0crmLROQct/v9Iw4aP4OzbPXjqwPuQQDr0
61t4QIzvOaKgGg9DMOTBuXL6wgylltxYWyyi9/NGuqO+Wc2Fpa8mJcZZ4CwZsQNEDdbjpUsYcxoy
V4LhKdxFIkzFXlb6aCOxvpblyg1sbjwe6Vnq+WnxXRDeHGkAlrr4m2lR6+gTAbEz4ZGs3CLZmtQr
4jNS3gBcf3otYknTvPcPDBE+zm/D23jPCrr4CEbAD8DhGIZES5QCQOYGXNbFA51S/HjhUenShiag
4EDJfImrk3U4Z/Rj+lJBB89Pb/LxeBp7u2aVeVKtTGSw9c8Bf3pKR7uDY/0L4jWTrpAUrwb6Ph2c
NzefLmuZu96hTsMBFhSAIxhGdt2co2SR0u50ZKsc3waD7d9dfX06oPlE+O5qAEGc92AfUfPdUMXJ
CpUGklOhposwC++X3ZtTBHej5GzwhbkAEGlcVCuoRiXnVePbbHztmZJz4b3VJbr4dNeowyVHOThQ
fhkejEtJv+Ch6YyqDLjJakGUuAc8PQ58bJsYBct5Kh6+vr3NiyFV6Xjd/d50Vsjeq6Kr48LjTob6
bsT47qF8ZVrjwi+7ZffJzXp3wVPn9fn3U8Kku1l89ENwQZuNjeifPjPJCreJNQoi84OVPfa9NaPH
N8Qx1LvAhv9tOAwYwJPAPtF5W3k1EJwGZX0VBxPtG/VGNLK6xMWgnvXnw3iD+cjw5kvXSx4teX7V
xu+jYmEX1XsDWNEYw0tXN+HfbYBYE8Wq14QJ9Xs/AEJdPVf9OopbxTNaKugAV7AB519UiVb7CMi+
f53s2mTyxclCp0BjYrbOAVOoEY8Vikg2hMaMEP8AOVq4SID+p3SzSj4NK9zZbGQrxdWkuHnhDQe3
CWThUaP4IRla1SEUvO/+e3adwT94g5DXmt+0BlEF3WRrjwoOijNxFVQk5g2kVllxj87G+mxsGvIP
gyVVPor7C9JfMWs3A6yhCS8IW1kVDOW/jpGSS2ZNQx1ooe60dWgCyDbySk9xfn8ypOczqFAU2LUP
V4G0aPBceHjlHbqPRhdKGIg7clvGfkekciII7MGN1vwDGQM6DXOWQ/hGb3JehFiiiKJQSx6wa7z1
dgCxZYUjKTvQfJf8Pfp7krwTnORTT2ke1ZG7wtGUviH9EnF6j9Jv4R3HifPzpruL4QmUBAufDfKv
DvfvkrQGWLHxPaAQ/S6p1kwFaA6nhuSS1e5StrlGMBgs7/4sMMAhYZZXzZTgkeeNiFzzy+6uwuxE
IJXymYATRKYFNTFD/TUfm94KjD36iOJFAPZAkQg3GOaL5UH8JBRrFiAD1o90luiSnGZY77Oq/5EA
FcTFqhVVGPp3F/Nf/YpWeAfyoTYXswVdfIqhKTHXHQRTZGnNFxf3UJWIVq94McI4xGyv9dckJ0/c
Vr78TW4S7SDyYXRfFA+wgFd+mMmvU6GQH6XFQxKLuGJN11YVtXish6Qa1t4Wq5QqlzuV7ZJF0LL1
HnuBD4QN9ZUi1elUP77BgUaFzKtnesFMZBjuO/eG5sY+R85xnujzUexujVjrkHQHlEsopVjU0IH9
9kyPtEmV9kgpibFKAjmYEIX5ObVW1R+lZ+oc4cuB5UCnhGkNBMir0PHjSzcDvDCSQzaPUHUZPtya
6is0W1P/6LsNYQFBKtVXZ2PmKADKAJCXVFR4aJY0iyGtASR6+lK7bMVJvcc+PnqJ8qROFAXtrVen
n8xD76kTrdqf9UEuD+8ONRf3KAeFTSn0oZjjcsInlJIQeYFwIprChAgrEsfZe6WdK2JY403pDDWH
vcKrvSG7rqkScEE99NyIaIzfLC08lmEvA6+oM2y0aeVGXjL1PyjAIhbimBnlkSC9HH4sZjT5zcv9
PGcLWDkQXz30CTEn8gj+Qj9OZBDs19E2CWHJ0QLEZv2G6xLflcc6L4b8zoh4CES1LwWPngBIzRUw
kPPkQCxN1RoVoRVUmh3En7Qd0ENrYauPqccAk0A1/NoG1eY/I/1LoD4bQsv9O/QUDwAwdZcj1pbl
t6NX2MzOIFtlvB46U1EN/lGyscgM8F8p4+IkKb7aIoyQ5L2bX+V0we4CWvmuls2QuVQrI4w40dSv
zOiX/utcyu1TajnQP6h4VNQUHy9YRlLSzUBIqJNUuFJ1C9MItaQRElLnoxLlnnJnQA+4Y2t4PF15
/RNbPIV+H4ROEOMj+QcMK3XSxfyTjOlzAwlBAEUqQqbBKuWQAALacaXcWxqRapBUDB8OepbqQLvE
H9KMivMqyEHoUxMLFKJAVXgdkTP4NW7Ayntzn46DtXfx57Q3aLXozVIeDCSMffcD8Ai2BGPrAUUL
FPdL7ucKtHTomPdE1QIP6Ymun+rJtpwTR16Dg3gTzunofIJzxByxeDc8jLegl+pNi2GmbSAU75+E
/J9UgB1okwbyTfag5ndq7/4LUS56kB3ZGKQ3+IpwkCI2i9Q91E0rPC21iENirnquxY8IUbhMsjCz
lo1WBnUJ9X5GEo3mCp7BKUljWuVEDPpTyPGI1Wm5SdB4JCXOXA7Y31W+nogMX2lxEMAZwMaU7dug
E8JWZxe3tNRbJ/u2GV4YtDXb4Wy47fEN/8nC75VX3W3VWXONL3OHfadX/mky/xe2nVukgGYbu8Ww
KXzlSVHTK5yeEW2ZG0m/957EOirU8DjD8JnfCvOyt2kAgyxwttZGVUbGNnpHgjxlw95gHtnaPVac
I2KFX4DY6yFolnsdDCKP1rMkui7umBf47xym2KnUGV15Q+4lTXj/PL/nAFVulZ/TgaIuyie99z9n
u2ByOGfuJiFVeM7eMxRR5AodXF3MXY37woMo+WXgHHgebUfMF7SxAV66f0/VnD4eIkcEADDxSIal
0rmxmRKCJcTqm8ERDvgTNtFsFQmNYRAiGsFf2W01BCEiWkKskZcQ2F3FiOzmFD3h6Ek6cdt0G9Dg
8WcG+EHKR7qzSZDyRIxwQ8rw8ADwQfSRo/bKtNABI26MJ4DhZZHcSMNzSeDFY6zWaxxlEN6c7Rru
4dpb5622A81/QTAn9alUpM4Ki7HIPah1qhwXBCF0JdnVek/pox8D0eJBlvs15Mx1w2Vvk1TnlAWU
3uMtxlFfjscdPmDLbU/ftHxPTwxf8tc4bHnb5eHmDustfG6JJbdJ28u6E1gUVjN47I2sguG1eE/Q
4DlSpURYzEh4tiRYlHEs/E+6H8EiNh+MM/NL0zf9cBSZZ8xEeuc+k0chA11H+y7/H2oj+DnPDBow
D5CePMg6x9V3GDJ9H6BLj9aYaDAfFO8Sqio70HFMNwHMGhlyniEuyx+knSQvpGbcQrmXDR50Oeho
8AcPCu4HQ11jpi4xZvY1vruYlY/FBWN9fW9jzv1e5+Dc7OtbQcvtxfAjYzduJXHEnpaWnruHYXiB
41uAsV8IoRTfcPzCrfYv2B8yNpocLv0A/SvME0XmjHW0Btk2fA5HzhKNkaaNTHlw+WICGE/NaW+8
fOVIjPLa4ItXI/R/412KGAO6lZKdNU3Z8QK18WtUHV7BQpCwQfMtME0v9pZg75/LX3u4wM7srwB/
eTAG6g/uPhCgf75YFyYXgKEVFKuAKi6zmtwS8eZfgUScHG67GG2RfdBFABikH9Q9/KHMDg70IYfX
KXse3JHtVvoRZN6IWN8hgHP9Fwtx9vrBW/mlCaIbN+EmcaaYdAIPTES4OwSD+9k6Z9AMSeVWgSTT
peV9hmLLgKnLcF6ex6CKO9jJbMMJEAeBOUIrXIh3iBd6futId4onSjTfOZ1ec3mP5EFGjf/5MhU5
isgI2FZkuD2CySOpzxQfNwsLaQ0pDiuMJzzcMGKC1dzbjk5DNCvLPU+ah3I13xPx047kuk3YWpZm
cOCf0KsdLf0m41rJ9K45aAHnDlOE8gsIz6icvyc6+sVowtOvAKpQbXfCqf85QWJMxmvvULkXnJOc
UUklVS9UXwxGix9+iab9wl0wJOfJvAH8Jin0GIP7T51OFsXZoqZS6Qc4+9+U0qd1p/+Bz7hfMTeD
i0hG9jp+Y1rio3o5BgfmMEKXGIsbp8S4SFvmyq/GF3jCJApVGIzVG9+R6+TV5PVFB+8s0TgikBFJ
SXaj5BLwsHA3IJtdd1vQNAoflfiogZOWo6odr5OK/8bEjInRFzxXnDtWqlioYhjyGr6jnwec+wtz
Y9Z/TxR97e9UCArjznC7xPACMkEVVA7CXlBvM9C7yQzwMgJtFxNX6kwmT5d6tbg6KAXNQTlq+U+c
p8bdvQVodfgwjfDsN7pPqNRXZj0+fvBm/iKvIFQn93a38IgdniZP7zApWdjqYEtLW3bTPYxOo7Z3
JYUCrWmXcd43vaO2wWVS2GBsExyB+ivG2RZ5Y3ZNCkyMcKGtDi7gyBKgA0lHnfDpwa3ZIpjBDIwR
0vLtFXpaoj+dAsu52+GhaeIDDOyPoxQm8Xil242QuTvHpN3oPugApNv03GtezFoMbNmDMXvvlgeM
3Yb58gSJg9v9d8veuPMDh4N0vEIYss+q/JeiWlzn9zhMEUueppjRVEcf3mR8wAIcz5phpwJVttot
4iKuoo2CANKtjrZ4xHGYYD3DSPSjsV4igLg+rTqTR+Z32mb9GhDkfP1zO2Gn2+4/ceIrD+ALtO1m
1BxsXFyPNvYKVrazmwNnDbd4YXFnDZn1NaPVzfitYUH+I78c8IU+PaWUwUe/GKfgHieH5oX5dwOo
Nu9GJ6Dxip3vBtu5RswySkBz4k0f4E4+dCcoDeImTue0nKNLCj2DRhSAHCHY6fe9tt1C/h2BnTYH
vzirHronF7Tb+sOEr8UpAWlu160mMB7ESV5EMqNi7JD3nXv0wXAKIDhtzM7JA91X1KBND8zqltvO
msqb+MpLdYKrV0eKMcGhoObfQZO56MKtc4T3O3zmyQFYmZFz9MzHHR8rbODWJounDFwsJ+n1GCZV
A7UvwZsKjrPxbt17+OoguMJkuMMEXuNSA/A6gvNhGDQoU/hOXjOGD7VkpmAe32az5qKCpXMLxFO1
3j/7wb3i4hLDc7rjjoVY6dm7l4ItA+a4uou9/zvyIHDPMhteHcOUzd8OCJ35owhZf2gmIfJZte0V
9PyFdYWYCDiBghLy8eB5DIrxipGIm/F+rkJuTb8M4nCbaa+7lEPtDR7wYKOZ9XJv8as06jtSD0YI
xWYTiDpvz2AZIgaoedvey1/QW/bIpozj6GrGOrhgGiAeuW7s7yzfh1fDX4hYmG/GDHlfaag9ieqG
fVi1D+M11IEUwKsIZRqJWIy9Bz1Ig/e2vdu45UFlm+F5Q6lGwT1MoXlyVrjkYP4wpb7QCBRsbMy2
fkcl2Morg9sb1sLdxPWfe3SMWigXz+5wngJEH6wGiObRpVyj2HuCP++/+b4Omf1o2+Wy9pNbqrKZ
2nERkGSAC0BZ4gBYG096rkAVfBhQDznfqFDwY1ioj2DYbJrxllp/O7+MyRRpAtJvA/kRGkaSBvys
4VLitYnqz75xhoDPzKFjmBh5wbDmvfvQNiBkM6+SajKtmm03rfC7TCsDPlr34bdwa7RBJCBiwNnz
ZUJg61RMHufw9WEEl9reaFWsZoiQ+wveSAUfczcxqw7vMIluv2uqB4I5czWJrGjleq3eM3oPoGXL
TsxkXtsjeH2LV6odpnwulZWoLgaHAxqULFtqKdIaqrp/NW+Hh7LzpU2Yg10iCuF45YsEpwnwSHrH
V5+3Yxb9V9pzh4jDzRCg1CIcfb2m0k6PWgU0VDXgC3Dy4zzw9FbJWDIe5ElCjije3gDWKB9lLvXw
P1YxY0xXuAJahTkyfdvyoKwzkKCOKEH/FikOWl3WdqEgYABAs4IOOQ6X0PxF7aUuDOocwtxtjj3O
okEnO/ninT9wJK2T9sXHn68sbSi/TfHr6vh3QSmwb4SuZ/cKgf1Fx/1hrZf7nyZWxy9H6sMdxig7
Hyp2V1EZnJ0pXXC52iNss5b1bmX6Yc5dg9Pvg/9jEQobf3/vxwnKkbjvIMJ8nLDCXws2K1Mwv+Dq
3YIyN0Lqbakhn6wxls5+JLcH9UyUaaTceBGX224b5E1eWNhikIAKThBbQ9QdqD3z2xjWDjmV1VxS
2za70yGAh6hDlUQBON72dOdZg0phlMPKULbGpemWYvnUO6Gh0PeV3ULeWeqBvSy9ZcdpeWrgsM28
PUxA9h5cB15aCU79y8wXeJaSArPYQModinwEkQf5eKVpnzwYyZtMCWBI69f5QHsOnSvvjUkA4Iyq
cCAjoDEdP9922zwFkcO02yFK3HmmgAsPEFzfT69MqmHxAvkw47CvCxQ3XaNht+z6e1/+BVhXNeg+
IBi1+AjcQv34cRLrN+gqiaTwj0yu5I954Jjx0RwUHKpNCuocwaymxg9cruIfasq9tGOMzVkoP3ej
z10En8BYibFuAHk55uUOi7wBl1RAX7QjzkmlcUlBseBWcv3CVIXPMMyQreHQThNeg2AWpO5r/qDa
w8yJCQS4L0QlJTjyDwGpsBjkd/ZPri3WiPJ8lTQ57h84J5EsShwmFRaVBnmnxPSyCZIYJGY0INgA
LSjJYWUfIdC5UAkGl6kZQxqiXqXeQtainDUPS1z8v9/lPQCGVBCoNkM3GAoQB7IuhqrhaNF8axvA
Jb2byjnYu4xHCbLnjIGYwWD8hzFpjx4+pCVJa2dNusNi2lPSZgDqVEfIxqm3gRYhach9henkqAUA
VaCsWNQ4UnsIEOPXMVO1yQ+wnMJpBCr1ZDJARVpldszVKs3VfGY8BkNCUEXRlkZVZcxojeOUAr+n
gVfXqwvjMzuimVM7qcltI22mFEsgM0hIDCMTrYFgufoYMVsiMlbFlRKzgsBYPf3qsDba+q3R6QcC
i4MX9VQeL1t0klI+hhgbc+eAioCv90YyG2jyqDeZMUeLQVT2dSaySKQ1oq0re6fcDwx49G0ctQYV
LrPsdDCcP9BihGUgBlbEjRUv7QRLEkgHyiDYHpxI4gTdpbe9IB7uB9KPSTDFsTYsLLal4CXpTzgB
dfIAywG2SWJNQ0QqJ93I2RNFZ4OSW10MCkeWC+MGAZSBydvfCl6BiJiBr4iLbV4SAZty6exkbciG
HYre3jSMCDK3lNQRZby2jJzDOP3dxYyrYTFjgq11GbqL8WywsQcQNbCZ0QLe0/x7ug0J/6CgWHRN
6PS/8FZ92JOG6iN+hqG1lwTbOJizWIHhotBn2yFbYmFS6goy4JX4vpsBR1NxcVeh75IOcHexXeDx
bn3qJ45vVXoQSp0ok2EZ4zhm1EtoYTn0oOFpJhyQRLSmkJR+RJs2ChLa8O7Bs+kaTzQfCYlqxlRC
D5c6eib4CHyVLXA5CQ/p/BDDnabHC2VP/QvuRsV4ugIbgZDW5BlrDuEImwxcqUA0kGiADVRGLgDv
E2rAyqyZgzHsARiLScYWUBP755hlmgkWAXD6RL84jF4Y9D3NeQxzntwOZF5HsqIyjD6Ev3EZPiXv
HoHTEB09HgEb1Z3BjKmZM7YP44C4aWI+yBrQNiea9Qwhc7k8GZBeGBKoc4PHjGYHL3keaKR8DZ//
Ia5zNJowBgHKMJzhyXfo0QBV+yQTEbC+QNIZwBPvJDlrw8TgW+GLdId2BmfGL8Y4xPuvq8Stl9+6
YSTvFeyLDHQZdNs5s/RhkDdGgsKPPvzNoteBmoYKF6ZLkxWhYNMBWKn1G32WMmgS35noiRGOw/Bl
htgBcHe/yCORBHshVHlWm6Q4s5Gr8LqVrniCTG7R5K9qsAzCBnCbwkHGLtiAPzPNbQ7qPS9L6x/d
jCqO4vQ86CyhEzUCcHhhwgkW9U2usuwEbPzkHMyAbI1ZpUs57wcAfJthOpUqgsNO4NcKSV8eHozB
smowWWbJ2Al+7+IRlGOkDHbsZwwaoS8mq4FtX5T3D7RhPrKUTurdyjSP/QTRh5WKMxOX9mHsWBjp
iOuRfLLa1LHiM/Ci0NVEPdqBNxCp4iCIWIMyCCJUgcHrDnEAs8fonRYpe4EtdDFLvFnU4j+IB7e0
EwHLKx41A5a89+aIkO0DlDP2Hcg9l5bnIcYdO26SAo4jIqlPbMDXA27WigMUyiOXq9zjw7HOzZDX
a8EHSQLuaAN7Za2ZWWCHuiTZJkHvHMhHCTofzCoOOLoiPtfPEV5MrzCRmbwgMiJBvgl4jZAbbfVM
vw+2D23Vx9XDmDQZAPX4UmRr6q+KTaB4LyowoToABLjhJDxYTG0iOQdT9oSOtw9afemqP24TSm7G
oaJ5BvobXl3LTEEQry+0hRJ8nSZQs4peFYIk6mfGR4CwE/VqXvQ1KHRJ5ycYdLmiiT/hd7wibk0b
Hs6y7eh8C7AmyGAG0zyf0s3Z07/ldoM+VlzeD96+jQUW8PDCEwzZcTSmccdqYL3BsyWuMZhOvGom
w5gc0ZzMz3DTMvDOweVjFpUISIIhQ2a7vTDOlBUYkJEcpvgoJ9iuynskXgTnNhJAmfEG8lbTISgA
C1uQhmB18WoavJjnUvIJZ1VeFfnId4zgOyaKJ5S4bhxFhJsogs1sRjGFjk/SA/HBjxoc1gwr4ii3
iPB7bMxYG2ykVZ+DM+MDYJzG2TxLkoix3MHX2Yu6a+G0A5ejRUJPkeu0EXgL/1tt5bL5VzpXp/BV
TyuFFe5iiRjxmOUWdLGlgSwGq7gzqnWZnIcLHxGL4ErXh+OQBqZ0irpFhDPy1asByBy5UWLP5BfE
ZwqzS4+f12nchMyiWnHo/GhLy8YFM2fHh6tdvRs8VO1lvCJtetogx8qdELDG7FVGefkaX90yNHGT
ATg4mLAxlRTZzGHlZWF5GYObzYzqxOWxKsoQqm6QZSsE0qrThqjIKjOeBoFaoyJapA1w7niFPVjy
yWCZc47I2Ij1OlMC9HRq7gtjA8jhfYikgVuuWfAMmkCG5aEI5Yj2x5gF0nqUCFL+Alcrw7QC51T6
u9jsVNwzWeWaRVP81S1wYDIHRm2CActCE9L8qOpnN7j90mXmNG4UtURy0MksR6UDHiZ0m/hFjDhQ
0akncSP50PfwiXCbcd3nl1rMasBWdbDC2EJOdLwnpjJo/Vi17Ljtd9PdJ9Q9pLDHPtubeSxEP9ZE
OSxLHI6OhBPqayNapHLFgKSrAoXuA8otNYzFcagitdczpp/I2UherLMHcXR0S9b5+q6G5Nc1jd9S
s3zrEuf4PFumP1afJBxRjiXaAANGs5Q/LiS8ioLu+zdiwyudgYWWqHBXeFV3gvqA2UtCvsEbaPNE
rj2Axdst8FC/GKR8BB2ltOwWApqsKWpWHIXMHyDbEES1tUz8EUiW4ZkJFeAIIGoFy/GfNwhgB2vS
AY2LZQbNRAWAOBaKw2wpbqsU6iBklAFEjw+tpNkMx0ote6VKmsjbGVRhwlNmEG6JEqwOeflVsV6i
k4ggiyejyoA6oK/Es6aWpZgAu0STSDWkyljDZQOgd878BBkFYMHme8BI568zSFyIf0UIQnWXFpJG
eHDZ//o96rGKPPLy/YhtzGVAXqEFqyMlS/gY2nkq2dhYHFPKzll+2BvZA3MyhhiLN/YMfQdpNdCj
HzH5yCaJGjPtbjw2q87LhpzewAoM4m7OCVmYeh8DsrnLXlUsT6n9Ho5k1WXkCn5E5kTGevLC2YOd
NVgS29cOuR9m8jwz8Sex618ucQxBaoFTJvaJ8kohTSLTgAquxU8Tmq9vugwkgfS9KyhETkYfqkdp
1yiTDXeA8GHAEnhwcE7bRqBASc06FC+CqaP8jT3AShpl58r6G2+tqqQsVwLiNx49MH3gExDKiPi2
PRh73s9oNCBqhHyPGBjpblHJPGkgtAO561XKjBOCmsQv0SaKdaHyv8XBIqDJS48hfofQyh35NJ96
9D/VT2eVmBnRHdr8zU7qYwbuzrWj5Y6GuyMt8H95uP6UTZwyUeEXfEQ3dHXEmtCm3Yw0p6dSknOG
dfyv56/ylkeOFRcdxDWDqNG40+AXVRHEnYFj3zyU4ynPyS1tsTcn9nKzt1gZHIAcw8i0v1xMymuY
B4Ix3pAAyd9JxFkzbqJNoYCjyCjG/ol8yYA7gdHmjAk1ZfhttJ77yDc+1GQc2wP6VwAre5dSCVvS
1dvdYh+Sb7fWNUfTh1vSddJJi6lgwCpSjXa3IJvIi4TLRFCUIwtpQrcZ1wrj9XuOoKTMdVGQ12Ia
8ZgkVl31Wk5WnbBlUX2YnCbzEh+VIkLOsCeUnzoq7kaDNsSRaRyMtACl4CUgmAyPf2V0uC1MuzHE
1eCX9eCJ8cfCFTGQxIqH+ugqWclkuoy/LAmNumiCG3Xi16xb6EdhZ6RAoVr/OStNSKfllYc1jQ5i
FAvVbE9XqNvootmGl/Jm3p1Vn+LvAi7P7EZUlvbZrzorcznZdbG5VlNrD0dlF2GhgM8gptw4Fi0C
FhEsJB2bAJmIXaBajw7wxpglDyWhMGOkN1yW8gntQNh/fAahNPSF87BKv2tNRtOEJJHQ4oVjwgfc
8SeOTwwdFQ5BPmO4IAZy32ONfFM0zaADbxIJRMgKJSJVYcmOHXpi+PoXLixfpxlx46dwDWGispZW
UimScHj4gE2bwxpVwni2J60V/xygmxGTRn16DpKmQXkHY5/J51JeicqjPXK2yNyxWhILhfqDvQvD
+/f3d2P+4phCM4WjCAVMlVmo1TXqiBlKEwd6Qj0mTegJsonCbDZYdv9G9UEb+nt3+WLzQHmoGq2d
he6irxayClmSV/e5IizXQ6VjMOIoeoJMLezyjXJrJ9Dp5hEHUPoo0XkY0IDwX5TBNwA9tkgMJYZW
/QC0K0yCjrBfBiVzQ9qjeYrGdYVtGlDnke/InUKg5hAHXJ0GENJIM3ntG1TlzfJuZX4KhBsOo5Ub
lTiBcN99G4XuTYLYY2WS47RAcKgHHLbrN2VXxTsgvWww1HNjeubsaTG/LzDNP9vGEFDZSIIIRjmc
DkjSZalHsE2bryYL6zypWFQapHiCCLjUIzJmppBMr2CCDUBsxrqziLD+CvAm8DOANfoF5oFsn2c4
rDUoibaBRvyQN03oSP0yXxR+vbEZCC3gXbsNW1FSNuvx/Lic+6HRHirl4aDRxLbtoD5qU9prS0n7
oyFymk7MYR+6Mp/EGsrJI0VCctIWYkA/7QiOjNxMb3AiO8v4Xuqg0HL59B0VpW4A+OOiDTWJnaBZ
yoNgraTl2fPGea2Kq/0L1Y8HC3pgL347hCoOVYLAiZ40WBAjFSJpMkhDIl5B2hj9WTc6y85S4wgW
2NPJiJ1KooJP91DFqJwXBXoSHFMoV6yILa4WgjdbuEfu7Rt6iM5UaKuSVmqXYa17DVwaN1cdY3er
xfEQ+f05Yw5tRq9qy8mMXz4kH3QDZsIBHcvi9Llsd4X51zm4yHMGbYORjZDkv0VPRssNaRhyfMhz
qq7EvXejNAfkE84UPwxjniISs0NGAlg0c2jyw10eg/oelzSMrssnnjBK/mUyGMdRAGtigTiJqdCk
x9zZuCogtMXRPOwreQdgq2P5KeVlC4p/zV3FNRc2EMrFeS0r43PY4eGtom30CNJVNwUspl86FjpO
UWtEWIiPv/Ntf1qgzl+gkLOfek3GKeI5gPLzzxB9J0XNJWHEJ2he7A95IUi4sGB4bHol4h/E2hon
EEGAYYd8btosZjRMIx9HBJjHxBQ5DDLamA10x/+yxC4Rd/QFUDxEbuumUS4IFrgRi8rhcenA/iXg
qe9ftimKbgZPWFXIsN9/mj/lNqIMdWJoYRFvT71oiBCdff42OYKF26lu5MnKUIZRfrBKXqKkw+EH
FOE24y8D4ZgGb4sVE4cJCQkcGCdWbAiVG+PdGebiK6q8yPwtTyAg6lHLKh2nQhIX5dJD7P3wXDdE
ToX7L0BIQ80G2iTqHS36ku80jNWPQlAanS3pkhTSI+jRbC0I4y8L/52IlWkBDlx5KrIvFn0cczt6
jTStTpbFoor90G8ZvVFPT0T4muBMQMFvKwFul90x8LUYpjTF9l7KjWowL2re4tHUTVlq6Vg+cZj1
GtbYmmJ2xWyrjX/vlryWMX843LV5/PByZLEq9IHIunXexl2i50bfQZcBJiPadRME5OVM05SrbAOp
FClCPjZWkMzwMMqwEceVAnBPkR7i6wMcEuUKcSJ7mMWPZmnwGLd2viYeG74MC30ewtTiY/BsqcLb
UIDImdnnnEWT2zeKcjiArysD4km+cTDEdiPLAbhw5eHj0ZVApwuMR8Hrc0cqjiOFICVPRM5AE8iZ
TzVhh93wYHARt6OKvBtokWWCcBy8Z9hvuuqIYqQRhYLMwIGIy/rWwuUsudKmU3J7NbknGrO7Aljl
A0Rrww8jP3ZDlaOh6AYjU4u4zsILBjZqPOBQCkGqqwd7LLDN7gJ8wiQ/3xIk6kZrjmzy7kAHxHuI
w6+HmyLnGO1TMDuOVdLLyZZTAzasbL6p67ZkdxHxFFweMfd8tXNab7NoKwfqGJuWdWLj9484l5Fe
vVlsry7uUN0yyjJyDObFxRSb9CtIZ3fEaGVOlT8e+sU6Y2glCT9eVSJ84R7Phq36MM06ZgsNGngx
GOTC0xl5tZ5TQWQU2lZzLFE3zwi4u8XJc/SXtjKPYWnCjFQGlktOup9ukOqa+51Z/F2YG44SsODT
AvUwv4RHezH30+fduCA8frqvaBWg7Dv0bsYb464CcWvxJuGo4YNOb8XB6Xig65CD3HlKc6U8RBBb
GdU4NcrTj1kaddwTkEyTd2wAaHBwy0mzoH55o5oR4aM9akGDug4kA1CrH++u5Ng0bxUTjBHyVida
TerY9MASrBlP1Gekl0Q/VUpSgDxJ6WB5wReM6YwvaFpQbSPrYQACOQ061qN1SNDMLmLI//V+rXDA
X6rySSPiDVC1GgvgqUln0IFW+6Hry9uV3sz6eyAPRWZPqpPwwAf/RnX0jUeZHJNyQ6J2KCy8C+IC
t0pq9lsNdymvHLUop7wTbiAl4F9AgPKjv52sYaLDYINKtiJP7Z6AfZ0a50i9Hazt5yl6kPIwtU/H
5uJn1Uvf9stacV6cBzCUOZcfaHXW7JvT3Vy3zYJFgjIMOdKiv/+pvu1G2z0wLM+cD+GxIaXgDPif
0Ah5Ak7gjif15OjokaD9zY+D9BwNSUIAE5zTGLhNa5yt05owhv1GUQePXFMQ2DBy5Mo7ILRfYzck
tkEDD4aQmo+SHNo/aMrpgDfD2+4z2HdKUNxrDKg6ToY/bfbR/jl5HYIlhX5OfyRsPrulDmf7Pfsg
E+0wHuFLjJzXOID3lPEx0DnBXw53ZQboRc3frB4nVbiC++H9buSgkIkf13okp5xq+yncjJB6JOGu
lzmyTyXznjcp5AEkOdlJNJ/GeYUy2TyOzjSs8c01t/+xdF5bympLFH4ixxBBxVtyMmH2xmFWUAkG
xKffX/W/T5+du20F1lpVs2aovJRp85+RPu0WvVyodvn+y+TvX1ep/dkdoQHqFLCS4iqjkRoA7OpM
by1zes85DugYP5YmTeLdW9cPu2YWKDETneMjwVLG+kXCT8RTBieXLuKw8Iw8sQubCBbTeJ55pQWd
Z3lnx/SbKjM8B3ZA2PCWaP+YfeMgtLagLd7s+UfCU2UDZBwey5bXHBFsxH7r9HF0RL7HoH4q6C4W
ghsfBurbof7L5wbo5/Nhup0hWKLhIJaD6e4zDWKZakOISHMmmkFu/JgUTMENFncVHL3JRmt0T9RU
+GuO2n2k4maWAZLxKNTDxQvlKwUvLMTNctAYZ9ECN26GN/ipgsJZUb2H77hd2KiIdTFk9n2V2tE4
xqR0MCRUxer3Yql3KVZsZTHV2QR2bbwaoF5M2e4fqo/xsa/A5gO2pdbwHxMfRn1Djj8O2YLhPBbO
CMsIgb7lHFBQ7AH9MspL7ujVuLMdT4XmQIswycZ+nuNww0qN72Y9HCFAxg90gbvFcyVDYnFeA5DS
/rKmEbode7IBjo7dAVdUKjOTNBJGTRyh9PpDXkQwcKAdCMg0YpgYIKcy1J3K2dbGABlU3T/rEXWY
oArDr0/VUd+gEwAr/xti3huUPI4gNJ87uiyyaKjdS84TAwlXzMbXxRurbal4p/aL47+Z3IUenu0Q
NEAQkXKF6ke2AraETW2qDef1tFFVIoocXxLr0McrA0Nka6kqRNxJ2t0AgkQypK7jhssYiOv4mEw7
HL+waISpoewTv+W2xopqned4QmVz2Pvs4CdYgjxkylCnYY5qd054puv1+2s8I437EfBeHBWu4Lv4
uOam7zQv5nI95ZMej8+2mewwnNUmnGa/E4E9d3vBkUjl1p0dNw9nVB/KC4UEY0DMK+Ho9hQb2Pxq
NP9xU1Iagd3dKyc8F1fMyDEWvq2a8xaz+7iC0MYVeMJmEaKcFjThYWJmH1yua1ZZYcEqpYrBznRU
ucN+E8bhAdberTCwRpq/kW8ui/mS0EYpRRpD+FfAII3M8lVY61wZWqz3HH+SlOkWcxZrhD+AMeg4
A4P1xz4G5McVUBsmIeqG9Yj6u57Dg3B8rxaqS5vK9scub8MYKSe1VPkUUrKzDdd/6tnWeEkjhPEX
iac8wmxAwGwSvYIQgKOEB0+UJZgqhPLtfWy9D8XiwFsWzN/3a+Ayg0eFX8jwmSqfUUnWj+MG+BbV
INuyyf5495CyAocAhM2HabjrBLpLwjElOV/i3ZP4Yfci3Mu2NiKTCCypmZtJj9tvrLWbMaRcA/rg
mW+x23de/UYVSWEEp3sRYZXDXCHnzjf6kdrFKHOhv0QQgmlOcwKOcpS9dydVH5GoO+LMrWSE2phK
uzr99nJM7Li0FNm5V3Jxm07mU32hpaR93lFcuDEHLKZRr9G6f46Xev9ZmyFPqgMpi3v2c3BX4xrd
qchk4SDQSdlsMPCj9eU5hCDlCK7JWRxjfk/Kqoc+7IiuA+IzFDYTJiJ3kURz4GWF5U95sWK80vU0
/NbCojZL6xYBI1GOD4nlmlLHW9W4T77fFBrMBl8pATNrmoMFQ4ISc0fAyCk7We9nMe+8zuLzesow
loeOAFNa1p7BSpqro9SYdzH4s6TOp+hGX3r0q4JNjdrO3P/xU/a8Y0QQoEz4GTXukGFxzZOJJvJv
9s9cMZHQOx2zihlDDNY0mH0gaVYd4hDMWIecx1RvaxX7LHOY0zZ9aDkuPJJ4/yaH7GpeDqDVsoXM
b0A2J/iMpRGykhpO5m1QZBKQefNDzqtD64wVr6/iob9c3lEIl9N1T2Ah+bSJQl3Pg4i8C8pnQJYv
VnIN7Lx4sWVG1OyBsEN4Wm3ye52l6vR9xYtvD19PqMy+wPhiGssJmiPJeviEgJfWvLoj++ZcvN3N
Zb/hvTBwiFGaM7cdwg50+y/NpEcpYZyrL+sQ1jzREABrWyGtdzLP7GZcs9QT87FMrsacVFmhqs8R
1sFoETnQmVht6/egs2Cnh+B6C4VH6Q9/LCvGf20Tqo46VgLX7axE8k8NBATFjeGMRlH+QZ/oO7tk
1V+XZ3j7qgNTDgarP9fonXhUnhy0FCJhgyr9+BtkS6U24eOCYjVpFJKFLAgEDGu2DSCxkj8Vc3GV
WO981DzCaRCpEw1ob/f+V1sIiYT8FM4c2KB/+w1ppq2g72A4vIc/spe2+MJEhh7iCAIiRwaEtOxn
9+e/SWWGXDy5qO8ue2V4H6wfT2vd9phR0MVwILNfDJ0hPVaY46hRIzv02B3hcdOCS3WnhPtkAfqL
P1bD3ZqkhJ4t74L91gKfgcKHYkDTYFTXAXDmc8lWNN2pFq+OgwJN+FTsfv9BXWvr83I/S25iC1tE
tkfDhRjM58V/NIJGdLMWoxhSXj+ZktLQnRVIfgxcxP6+1Vk+sIc0nZ2MHkUe3kRWgg3Mm1KnDZbD
RJmev81oDZe60GdpwwDmNz+s4fRLABkpG+/VSERfe5dmBNwM3/5R88A4XexM4HQpaFdvqyFmDPFf
MCR2Mm9r4dajI07/s9LEDuNw350Ilia/MLDFnWowKE2436mTGBBBem5F5yZoBlInfgV6lsBD6ODN
nsNAX+bG6lFgismbVsZMeDrTmIo6tSnpOpEdKSa5aAHBqbbIFSaZE9j6ksBWcUA5W7fZ82meJk3+
cYB/hzr/M/n42m49JJQDAGIV5Sd7wO3BNh4ieqilRMFjGRuMK4/lcLuZlnd1HrOCl/Fu65f7msHf
hkTv1sbsMyYXQTPbD1cvpjdcRtslLKCaR2sl3Zrw+KiLGRBtnBHd9MMIzIs9GWPiPX5gUHIKCmdQ
QbHJADh8HZQVX6Y7XS1WqwwRboyOdEV8SJbPqG4ZqpiGQLoj2XN/XotgbCZmSPJ7atHIMzR7Wra9
MSrNtF9z+tf9om378YUNDmYUDxfmcmTskfe0gPVB1XU17dayuHAItYgCH3UV/7ulgO2RLWidsez+
Qf+4CHx9X9qROZulzqxl5HHP1epF9lt03eY3XH1OsP7aTCzAUNjUQciqpcBlqK5c8IJyXvh2MNN2
INFbiAcSQo5R/UI3LvHf1KxrZc6A50rZ0IMDM8PCAhZuGaYpT4zuzeziY6wuhYk7ix0QWFIMbZ6J
RXEG67XVEwDNhVLXfYCUsqRcDqgrdoGwHbYwAL2g5HE70xLtVSV4Q9HGWNIsNdIyi68jrtIyLoV2
4MO79+lj8eblOe7ih2qbGePN6wjmVoBKy/VwKgm4AUEetLyzZA98rQsYMUYNZm98m7+XACHtm1Xf
ID5AWqy9CK2gVlhNfQhB4fUYfaBDQj08260OJlfqHTVn9KHvxPK+NhTYPQmh8H6zxSxKH6jrYl8P
H1e/iwp62CbV+EugBQjD+2w1C+9FbCg0kZfZRIFaBmnh/5oB/+/OtI79SILn11Ex22XkCM36bNEA
ppD6nqO04aLLRHZ2C5Wv/R3X+AHB377Z/IYceEyxMEXWMJZ4Om+HG9XADpcncVkvmZPepxfv169D
Zcy77c1YsO31GwtVQP/5Zpjzx5fvhdqCL+j0qZrPJewjPmGxL3DqNwro/5ZqV1GDZVS6OYEEyIM6
HH6QCEA+MS/qNxe3N2GEQ2V8BoX6YRX9xXUQGgUP9m3wOYnJcuo/5u1AXIVFT3QdNVweETYWfjd8
jYFwimSW1gybMJOaGNM1vUvQRA7VI8O+7evxdYghkPf0zhaFG3ZAHe/jvlx8bGfXSeXluPU0PXo3
B0eqfmp9oArgtvL3ldgz3isDBCZPYr0NBYnRNHTO6BIneCVJ6iqjWeqiSHGTbdvN/B7Ww5Jgkf8z
Bhp1R7eZfiak+kaVyN5mNGjtEJhOco70GXsOUdISFo0Aftxxm8Gmr43ZGSMKoJtJ3ymDcBTCs0cf
a3z3PXy5Nxtz4snDPQ/pM0xi1gms72E+JEqqjbnlOkpkrCqZXU5zf55iiCwJfiCkMqMEEgPRZjE7
OhNGPLJhHZUMwJh4wz46qPC5gbv4o23p9sZ+9MVU6RZkDr7Ihyfk8I6RYHj1wahL36u1UdLzL9ti
iI2QUtUIlnnC1f3aC+lLgc2hGSqIt5Fw93GYXPOUBcQpsgdNJPekqUAxYFTEKn1j31Xaiy8xidg8
j597oLQScZmPNJqy4ss1ZOQNCc4FVJwBfG1IcPwN3qsSxP7DIoTjZcopUBvmgnJceJXUCEOgXHFt
FBq3bIYSu3gG48Q5Uu0nJ6SAPPB5m8J6xekzz7OwSdgXcsHXjd7/M++Nmc7i4EQAiZ1OO8vNDR5Q
hPE2zl1tgwaZqj/fUYZzjAsw1zoqnhE3fUzbXMJQg+325l0f5uA5RSseDbbbzxjXCeR0vXSAaQrq
K1RjIe7dtxNVDrVvE8tt4y0WV87jWHsEmHMicYOSYFYU1uDT4SmHO2AXAwZRzNFWVEEMYC4T9fVX
5x9VzkocW1zg1XZN/cEigEwjZhl8x5URILP1klc1KhQs1ZZFiXAatT/0/czeFYyVPpHitN8mwOOy
Mzsoo7x/sSt4HvjhJi6CLPrEBhBZgdfeROLisX19FmZ32QmkGEOfHXwjcSTFUqUW2UggigxRtWig
ouOaMY2CorO9bAwzQIyliu7VVnqgNFrXzJBdoCzpKxOkfkE11voFafBf53rqrPmFeB8F3UiUJC9H
GV7YZXh0jflhjgkSX2IfVrGeNEaUhBT9DVPF/QozJKuJJLBB1TaXEkkMy+RL8FXJvZJCU6ay6bYV
pFv5p9L67gnKFW9ISkKUgfSgALHU6BTvskDkR1tguQFjZVcm3RTiThK1xsWpRtBZm49IPmxnzHEd
dwFaDj+/A3zZMXP6EPQ5cT76RbcDtj1klTFNpXS90Y4lGPOs/y4e86KeQwOIARdQKv2DiOmhzwn5
SWRNIlM4gvRxLFHUiisDVTsNMaN38moWroMfh9xXURZV/Zs13eEvKrqUtytfV7hA/IG2+/8fZGhY
+sk0mZYRV2SebpXlC/HIxZQh7wuAFZM2JEwMIL6TMyMih9f7R73arJCQ32ccreR3821pfH5Y9O47
lgQsL5rBlga2g501HxMrFggWIkEqBpfVJ8oRJeVOA3zTiGyDooXqkvmBmPnQQIkLh9ANeixg4eTe
LrBomDuQ9pTjN4ZbyvH7cetY7p6wWciJwWWnTeMHA9b5HK78XlDIQMKiBS84ozB0KBsElmV06aZ2
OZTiW+byFdwOYXasfwCJ4CLiKf5zRItFG4oTCRIz3LPEok36TF53DlmIDRJvPDGRTh2OHlIHVKgE
claQ3Mv+2gRURs6JCnMzQB6L1XTPrz2OJL5kc83Ft47y+IKZXINVXy3Y29nZO6R8ihl5YYN7WZrb
Cq6DdKux6GS2jQaBzhACPOY08Cnoz0kaxVwmm2Uz4kZWyQRI8Z+3CFKnwka0ttBs9EFBFbcjMW65
hm8uPw8mSAFLl7rD7A2zeXU6b9sTzU2N115FsRzKc77si5X69Ac9L3+aqL4HkifZs190dTu25s9f
ToCK2wG79S8+EzYA7tQ2ldLMmB2gl3p7uDzIVg65pc1OXKtMdSRJYBO1SMsFMuHfiEbm2w4gIdOW
EDhVPcysayeYFC1ITM/Qr2jTIrFRMMKMv7rvl0VJfHW/eC/B/NSnZO4VPMOvERyWHCH0AmMei5r2
XTFctvgx+NZQvMvwtiMKhv3oYT4ZMjE32YS4EbTP8v9mhSMPzhP8VXnwgVVmbqjlBi/q3L+M+R4Y
oQ3aKaS/L1gCG0+scgEwWAaLAbIV1jd5jbg4vxZaA3urDR0cYwQo9iTJPsAn73YP5AmHMt3lhjYm
oqpDbik+3C68umROh4gISgseLCd5kqeNLk+uwkxdsQhtPnsQKwUZotvGEplKSCgCWBYhLgEJQYFQ
O+k0GTCEiITirpFqhUETo3yWE9xFd+Sns/gIGXUPChWLXBSS7n6EPazEcyFMaE32o9Gx3MGgcDFR
ERUTlbQMynLYt9DP/rhw0FN8n+ibgaysqRoxmgRfBsDiaQrCJUC9tXT6U2CDPw6aiXqDuSxZARm8
Q2XQ9F1ag82wuVyBsGPCsxnSN9ED0Rr2ZmofUQkTLAyUvguec4ZexexqgyPvyklJkLeIbqDNw3+i
BUdjAT2D0sRWSeZTdu3Fey2sC5hm7AprwYAplTCc67OomzJ+/qew8IVNz/98lHc+mw/nJ8E8EJdT
WCziaAPUaq+fJiDxHOkx+4QAiqkwMpwpXvwasqAv20V/vRNRmtDnRKjwO1FAQB9YkJw3g5zzFBNg
x14sGD3gISSKOBXoDitwkg7uX6NqW0AZeA+y8+G7B9eXtGIGmNzADRQv6AnorGeyTQFscH0dhZnG
ZaoA4jVt2eL/6RDh0GAWfRRWLqM0M6OWplN7QswWh+sokg/K9woW5RN3iG/qgnTahfuh9Aa/OY6E
F9lfa8GHjw30LSDzFGwBCFJQfZpqQkl5vWoEHRY5ls74VIp1OzAnb68in80Ur1k7igD+9jEyFZjK
VgzyyoYL7tphZgbdsoKhHNlNS4hZIwgrrYoCjXEXlGyI41f/IbNaXkSBSNvhVNANnJPNFTIiMZSa
xqxvefDQ6Q7hoPe5WzFMcTZrjKSYmUPrRLHjjxQXxY9wT+EHC+IjkkopULrO74UsEzbFEDxH5eRg
OuTjXiLX++2MYOty1bh74Fz8ebDFZoAWEauYEvygaW1YBNFCGFEybpFDF3ron+zLK2T6pFusEcM1
/szKIODIkwa7d6BboN7xs0JJYCO+Qp4F4wPOOP22OdZN3R5PPBHaLUaN+Wqb0ElXU7H57QyfV2ZV
GtQcobEzbISilp+E2oT3bR9ysgKAwNt9QkVcQU3fqiLhoWHqaX8dS9c6nMZegDG9odqfAT13jSar
suwOo3Fxk82NCugq838n1ZwleBicJmPv4HnexLx5sw0/GNxwlyhNb8Ib7VryasR0mTbs4QaHtDLg
goFMn1QXcsVqQyzwIkKX9YurFYKZ/QKCLSz/D3eyOz6DhOEEyePostZUaA+LBJkjhY15FK4CTw4O
JFtRnPwJC0WudTZvgG5z+kB53DhlncAEq8Hd2PM2ULxPZtDUaNMbp0FLDIyD63L7g9gQ8fYl+6Wz
uI0vRjU8m6tnyyhHO/2opySTPax68J0qG3gZ06db48NmPErSfXc7JgehBkOL9AL8sACjJ2R0oEiI
sX6Xp1A8+XoO1KZlym2Zr3H77FDlNkj5NiQ1JLNLnBgG98XhDc/ivtBtLGjD+RIWZPGX0gbrlKIy
pYA9dSAJ8RNUpzjQcBB/HKlmKUTeA0icboaUhh0zgbLEb0WN2KZcEi136V9jZgwuzrEsVN6WNCNC
Ixb63L70zlgo2XLoUbGzNQFU2j5sYT8XIsvZ7WHgIxQJQFfhJxMMIVRGTjFRfghOIuU8G+BuiEEn
tpd/6j/W9D+quIg/2a5Nqh2bfUUGr1QCRkTtYxsjUaUw1iVa6gWTmcUATDl1dn1G7yLJRdLD/zYT
JDm2KyJR5Gx0bfkigUODL+GODIqW8CtFASN8Unk+MNjzQPp1v1MRHPBZZLhc8qQ4l4KqOJnw5dwa
ZoHQmhZ6SPpiy24v6qMUeUwHtZnov1vInDvmNVQsxgIxxoAetqBONS99xJ1uOhClCdJzqeADbVwH
m/WDhguHkMSHUqD3b2+cWpktso3gTfRyOnbHPkGodrBVQWvgJAFWw9CkuEHMXvDMgu4FNZD+EPI1
dGxqWZYtzTJRzM6la9XQr9cscEt1IUw+Tr8AHsiiYIELNVMltrLa/2vf4dshjH3zjcLz6nJ1YRlh
JQfbhhOFogyShRyHe9i1nKIX9v8HUVacAwHilABUKgd003miMaQWohg3IGbcM2LTFZYIJPL4fERV
wN2R+pZnZUjB+zf/9MX8XqSnNqwD1Fy8npyQHAxMK0TdlALbw7hbxDxOT6cxS06kUPtsS/PLoHI2
8GDa9gK2ViScXn76XzzFn+V3xlxdAIvSztjlTlwayK4qbfa5JYFdkt559vcjJsraiB2C+cgdWrM0
2yxExjkmJcxoMQLxgD8T79nDUeUAZjHG5pZsYQzNzmbwZ+3XobAQarqbU1PTJS94fqmcHDoloZ1x
gvv+UdhxIk/WWBzQqh0OEOoCGdBN/QdyVJr7kCd/hWAgEOx6Atg5sy+xEFG7EDVk+8K9Xk5vwe/5
stnWhKTHG2V/48AAi+4X/Q9uLLa4gQp5S5ir6RxjlxDDq6XDeNrhzcSQ+VGniZ66y9mLWirOoFOZ
x8WXiIvREQqPe4a8gthWavrm1pHQ35r9/IxH2SaULZ9jRPLQQCedLQwvOVBWHBmCa11OC843wVrF
7xAiw9NqA1sMbHN8Ohw8c8D5gjIiYtfkNI72vP1/egdozbC+jtr0N8jBi4CQZQVrL7mmOKtRNRLx
CiIDw1iOMwoSnkvRw1AUUZQsybCz2mOAPKGW8UygpgPPFlXoCN8Zjyz4lSJJjr5KFM0I5Qqogs8x
YSm7vw1JjCikUQuftsBVTEodBolHg1HrbzxyRRJCFTxC1ierxWaPAowveQpsVpH5jZ8q76U1QapA
4tMkmbeG8ub2IzoFHDYJzrVJpfNV7KLJYYVdC10kt1k6bHkYm6n9hQuovnDNMcGqKxsdmQswTbGY
2uFcN+ehtTwP+o5jiLqQ820nHiSyTPTD8ccDpFniaA+DPrK33sQDQ8a7F5TsShEEz4ZLyd3gZkMB
pxg2eHz+6bpEbf+1rw5OQZRyI1R+BpXz2wezvE6ZMUfwetlsRVcm4RPOZde22ddhgfESrqgygdDM
d9ukBmkP9IPeiVK33G2s9gZdxsvLF7RRh1eoQg59eQhgcUxt0cD9adSnNxpfEQvJKyaLHmpgrsU5
GskiahE2EH2xKbtjAiBmebC09w+mBXLxFLc5xAORD0WduW/3yzbSLmLNSaAJabFeVtkL9asNwkw+
ZMuDp3LF5HO079p0jy+0rHDs0C5EV/qyKhL3Agx3+JAjIEFS6FUkNO4ZCs77HotnbcPkPz7eg3wB
Pa1RTBpan77uBsWGMLrrSH3TbH4IpVq29RVc/QK7oKS1VR/e7bZkuFKSglWsP7rz+8zLB6FFIh+v
44diMgr3zgY2ayhH+7riXOBksG/iozRiDh84vnJZxdMNapVjeetjqHehS4F/A+bQdnUNB0KUFQBo
yeiunM2OZtVKuGE++hrcz9LTFi+LcdBeb0cjfCIjxhEr2v2bB+jX+9kftEMyhtCWD7TMQJDVklLv
fJhpEQZeuffs+ILkZsC/ZgK6TL7dE9pRF19Z7PCx87oOX7rNfvVa519Tb0yxHfr6NYxGY3J9sT5y
ZuezJqQsWhVM9O9wWie18T2CV+fHiUJ7YnwRUnyc8xA24BPHr4pO5Bq2us6rgTWU+vbSzDqD+0bP
zBrP+cenWRnPHy+3YV+Jzy3nemyYrbb5ZtiPH7jmNraXfIK2rU6Qz6FeuX88blSmDR6ZSOFM/YPH
IZe3DVsxFxLhpiEOQxeSXjXofnAv3hxwUAwpKBI2l5ooOieZU3BMh8AkYhPzw0Sm4wIwApwMe2Fv
R4BdnmCFfjHh3FtPAPOXfbm4HMSMz6uLuUwHazQMUN3wlCZcqsczpUfPtzcis4TS9B4l20XKzrP+
3MN2X46y7d2qSzchOC5FOgoYjwWWlTWNcdU0TlXPKV0VJsKFOQW35GKcSNbAIosRqQnB58kSYXyX
oFHDVJ4lvspZOPn8/DZvLQoeD2bhixF93JkyNLtZ3Ub0qti/7V+zz1HXQZOQynkPW7Ux30N+1q+h
2DiDuFwWOrjUZ5LwWWF3EJvrpbQsDBHRbIIw2Rq0AzPqKOz7xdNLN8YgITUtZhgrE4wGc4WN2QLc
CCdSP7NYnM1ylQwiSCyXykpJEjY//MIDtCluA86jUC+6T6qdMmySUcumQiVb0iEwnCpuwNEMqJBU
s4s6DB1TOt7hHhCiPW70c64hajRXu8btpl9K6I/7mldRMzrznHNoceB9x8djt2sQ8iWCoMsWnXdp
URUxi0MEW3oxXlobq9YHNe+a7LRUN9+1/YY5bsMwhGX83F9JpuFHp/d5+bTf1OpM6PptXOqAdb+D
D231+5SdrrwitlmwOnz2kEN7VGzMg9qxu6qdilys6983xIhocfcg0Wwa9XdhEeRAyfbnRn9tA9Bg
1wbUq0bPQf+Ol/zvFShixtOdwB4DWT+kQFN4yGXh4z6EZNSgQUm8+8ZG+4w9bOlV5l+AR5G7D2B6
uzEtrs7b0+PGlGFPVHjPM2w2dVL2+ufvEKpkbfYTvztcfkuri1umMt09B/Wc55q+iC8wj5+ESMye
sx/2oiLbUXtem+xGKUJUGN/RU5ASPsIaUj7g1BqGA7GM735XN6rZ+2Y/REdWD85MY+h5mqdWQHju
P6tC8z4Hj9vY3cnPYSLQI4fxqZssu1vUGb9PPdYWUiEcIrphkg8VuJFdK30aEP+46ZpdnfT+PIFX
FfJrRfQhJknfJteve4669BJA2IlTt2gzbsP07Fe6/Rb6YAPlJffpt8/SOZstDp1nUQ8mk3NlF7Mz
Txhm+QHjkQ7rucgjxMy5hWvZj/q18hUgMDYltPqYw0JEfh6/yA41cVLlR5PJDW//WYbnUVnYCrUU
xyqJDlB3Z8pO4Hc6EDCf9pC/AnS3HGxdma9cOCUyPUqsN/3kQkGIqo9/wk6sKo+Qw2ZczLo/S828
Z0WkVF7x3TPeSeK8i1kJ64q3hkHJDnoj9OcmToS24rHN1elgo02aMFz4reSjsuHcx39Wrb3vPGcB
8jnO9quwy55TpyNF8zDVPPeiuuqXmf96LCtmD21S1r65R6dbI/HCIJNEE51JwPtsftma3lhZFTj4
ebwf8CamWe9+R3x02oytADBToI4ZY5ezCTm7ldqvFqjooKnbDKH4bSg3f5rHx37KvWliQoVCCqqh
nbWtbH0dv3EQqt0fXr0d7AJ146uP8aui38sDzO8SRhs5lHArpXAX34iO+HikePRij8cJk9lPagVo
Vzj+NB1A9jljKQ62E4i5nHpKPnvCHQk/sKRyZ4Pp18aaKGjZGHxZVQbVwy3f1nWS0IujS2jZl3HO
GcG+RZbtM0w/o1K3HxdA+YwHDuAdhjDsyNrl71VtcJ4kmHC/GSNXD+O8J/Ket1KTEvTSRzdm6m8m
AE8No8WrzpT4W8BD6YmSeHMefX9uQZwi4UgN696wUusBoDFObI7md7o6002+zJScGfYLYiKCmjkr
R/nv+JpVnMIW79PsJe6Xi8l9H6TMyc9m6WasyjwgpQdBE16JYYsLmhqDtjnIfk4xZZZvqXMO244N
NrLVX74Kq+1h5UxBzJxXxNO3ZXZBmBe3dSvzmMXfiV0T50bIBos78crsPO6bXf/h90Zi64lNPRum
8Rw9mubbv18tDXnlczR7uZpXciyryOhrj6PtYZqzwQCPg4UAxSNZT8yxyEi8rhnqfmzfWf/eLjKa
z3R4Z3F0zh4OEymNhBAdmbreAEuh2oMeIm26hk2ylkcS4BDHhEYcN367a5BoikwByIN50Ii2sXIW
jGdFY5eV/d/pewJEPF06pMbzklHCgbklYzgnRy1atEpbRdzUdj84ZIgjVP0hFXkc3H5AfW3z16dc
eoEwlW6vbeYff3wdVqFSmJvlBRZ1z5zpRr6FIv1zcyrsMqR/7goZn2nAS7FxgwRykdQvptiiI0Vw
+ro6MdMqV4nfQOgVC5XhtgsB8jaRXSyUiQDekJB5ZWNm42FNKHgbYQEg4Lk0jb5mFwz4vDS+xzc6
SKiV0FDPD5vjhXgJZnuMFrx1tb0jAIRV4FyYvOhWFrcZTDOot9WSpkkt+krpfevB9TZZWg28/BCw
tdFJMRRsjDo0zgMwAFRnU+iAIoNEtVL4DR7wj0WPEgtmjdN+PORVSyJwPiSfeAwIf4PmHY1r20k9
kCPaVMp0c99bv+xvaVDVCGbxIDmIlj0+E7L+zyeCpw+XSXo/4DSEkv53F0MeRqejQ+jib0p27Zd1
vOD2KOTCexLCBhZ1yqjFnfwjBoAGN+6+kgWpq630Q2p+qHAY6tDNljAUbCj7WgPsEREqBkv8N/iF
YQFpiWeyySlBqcfuBlBzTy11cYP0D3f/WOkRwYJ47xvD6Y86lmviwsTMnDihQKXRwYztofmXYbnj
NGQzQAL4g5j2s8Bi8nAEpYhVZgYC6EK9w0jDKNYg7+SXbHhQeHjjTcUe96I6RNc4ezGzcrTtTu+Q
Qmdu2tYGKqRqMOtoHenlFA+EIqbMmCoXUC/TKXBYNj/DL5UwaB+TZQVHURAn9s8JzQ/nGG2HzPnL
t93boByoSVKDIkuKIp94LE6ib7dZMLN5EqA1Q2skEz5/t1733iYultS+c0qA5bJ2SUpLP05vdMIm
9mC9g7tB9hE2fiIs7y64Qvwouz0fd8JvJL1zxRUBzScoZvRjdHDU/YxfuqtEbsp030XS5S5/hJMb
yytMZUT7/KdhF49O5JXhrp+M5JEqUBNW5kmcuNu8RWNCazN5YwBqtNh4oi/7jfG5ePUiAdBzrh1M
hwGub8cxTXycYDZwtbIQruZ10TvcXPZQvG/Hr74GRMgmcYEYb1zszo7CC1db9pJ+iAgbKQD1DLSI
N355EPa9LrOTMujqQc3mZXBuYuPztTXGFMabcn78GjXgCwywvnQlZous85tLRHi6fGMj8epjBQx/
wwt1GAc3qL/XeL2GblJxK3s4xYTF00gV//5yds8W4owPMUSq1cWAhiaddtssc/SOm12r1S8Gdwzi
Bqzt1x2wSkmj9/ZeHLTu8jKq7FsXbtPTfgLSQ9m1N7q57u0fPffz9N9I0GAvAayP8o+bvZyMcMiW
cSZaAjpgErdSrOc37/jDxDzMhyCnphI9t9Sqr0hlkfwZxBLv9AwffTFJKE7IsT0642VKYJ+YTFvK
z3ndncay18LK37zH+c+5XK2Sm/RztJNOpXc1U+Qfv+ge94CuKTKTQ+dUz3WCVpBaHlLYEHCu2bVu
B3V5G/ENHUypQQIHWpARM44VdNO/YqYz+uDnCYYu8Ks4U67F+lMPMpwZ9GDTCqp57mPJCt0Zw3XG
91yOjtvbazVDyY1LHc5IHiAXB1H8xAcZbNN9ApwA6eG+fUFtQHcKKYp3M1eedrrlUb2Y+jghJ9Jp
QCErfW2cnWrKUsX47IvS2MxgkYbj04RmAIjVyhGHxzx3caPpgDQw1+OZGHMumeMNmibqICCrNxl3
4vTMc+dirDLJrGDCsuaYpweQYsU747u2epgnghd1h4uBOmr23vEv6OfEncgOvEFNZB8mdgxpYD9h
HLUuFAN+YQYZpumb3ngMb8c4pCJw+VrJimuquy1KffSrY55S/JT9sTeZPewZMY/BBK5Wy1kFA/xX
CFwwTuG4Hwpfm9G/auG25wFTQnA35qgh3l4n7sJuO4zlo8CqIWwCD1EcqnnSM1S7XTEGPcCOp7Ra
C8Mt87Cw5jpVhEpeh5fgZdoygYKMy9prW+dFFrZibXAYT8zMqYZKX3dy3skMfGxshWF/7XCwXDAk
/h4QT3LSiWYFebW11GfKhPDMmZjMwt5mJGP1LV6U+3LjT1x/KEFjqBWhB5MBVGDNT9WsVgv+/jL0
EtPzzMnMhDv6Miebl0HpYmJBABYv4Hkatde99QeKD9pMmUfKRDKYMO2cj5e8vH2eC1FI7yfEpZAW
P1lCGZH4+ev2OrhCpniwoUDXo7o1buRJYHYeVjbXseGpBswMY1kxjkYXaPPuMuQDEoR239YEA3pj
+CE8jgRwMjnqvXzL6nlhCM11wkgynr0gNAKShzPZI09haFEO4KyVYibQklnxhnUKddyGKFbEdw/F
ZBYo0w5jEBGCJawAHWd9Ms6cN/6Waxk6Ud1YcBIq8YRWsAjOBirsLbnzpLmRav88Ac2x/dBeWkJZ
553LKkM40Qloggiv6rGFVid12UJKk4yIHhDZfRaIa6a8m03QoxH8+8hg3PfZFPY5G90EvymxBykM
lKPjdEwBRMPFeSDeNlcZf++mqkVJIoj/lCE2NcZU2NZoQHYSXByT895qMaKDk3SlorwQv4TUA4Xj
GjNrVIaOw+xCG3Hox/hWyywPLiFoAeTEFqo8EMaefWXSRHqYzLGwmyRklK6q08axhNP+8BHqkViO
CIgv0H5qy2vcj3+mVohcBWj9jRW3Nytxb8FHnicHIFema4A3FtCX2D5lmHxgttcZ4bKpuRQ38F2I
KQH2ogHqYFNjim+I+yjdB/pXnWQNahV1IWY4R8SVVBCgPcQG3vvqX89VVDblywan+YtH99hjwg5x
F7bVnohwHKtNbd5D/cXosOqL6mV4Y3a/5VYQd7vXTl/rvm1M6uAFaZji1dG6MuV62pt1W+T3rChZ
/sJLE2kFt1xCgeB47Dk+cNFivIa7BY9ODpFrzc3CBwCeGJky/me5bHLUtzgpAe58jBMe/nXLo8RE
fMoNFcpVF/99Jpj/0XRmy4pi3RZ+IiMAG/SWvrFBsL8x1K0oiA2ooE9/vpn1n8iqyKzcu9wKrLXm
HHM0JwQzP7yaGQv7dLtOFonunadM1oPYOuwhLKRGdL+HD8TSfQ9dIEeQo3JU4Z4BuM5e/2KYJ/SA
S/wuiI56/V0RAY4u+NzY+47NiB7Tn3wETweui7vOzwykyNgSo+BNinoI3oBUvShd8ABkoB01W+QP
lcyBQAIZGHkp0+7PPuXWi5EWZGSGwP0FLtPQhe9hCaoGGYMC/kFFj3E7j93NOa9mdy4LpR7VP51m
Ri8tGRooXCb9nfAR7pvZ/pxRZd64t6ldhoj1ZbD69FFYO2tXx7sI6v5robt8BSuG+X4Gpy4+ggmK
AAU3JaR/4BD/miwEXHGLEoGWoZj/DGADmdXo0G0I04K5FMOaWae2ZGyrhnJ8PVCZl5MvJT9VBVAR
Fx1za0g9M4Lw4q0H3ql/zQcI7hmK/zhGmiM+6LBMZLYbqKOx+RXUTnPehTO+REhjcS1h2mpccYpv
mzDji3L1tOrGefA6agD4j1x2ITl05T0YCBOsWqPPeVtKNr+wQg/61gbK1RIWjg4YKYtxoO5+7AkX
p2CUD8L4jwECo8tlvWgf/8JMFTya6JNijlkPM+J8XmcuwpFebbboxOrpljbsJSLCM5AOpL/2jqWF
Ivq8hkqZh1c9AKL44b1BZbXXcYcT8KXqWpX7oiFg5drPUV377eUdiOD/RwEEOgLbiCV9IXb3GQo6
9isFvN1TOsaEovaGfx1/YLnteQW36LNlXMGwKJy9TR9ulkFPdn0HGkXTJquNO0U7nvOT4hbsU93c
93bfxuotGl+Myuv5ByCidAGjILSQrzDazsiQZjchSItFwOLGsdElpNvnof2a0QPyK+q4pu/QnEJ6
3OqkEjRe/SXS53Yz8MJX91jBZaH6CD64gtJQiBSPvCn08ZW8Gd3J1s3F4p0xreTxDBTSZn6Qsl4f
B7k4H1oYFLKS37vNW1hRcd0SByT+afglrYCYaAJBUjyn5r752z+nPw/iJlM9DJOa6cuQCGQGtvXb
fJ1Ijv46+tnsTZhwlKp7R4SyINA1fu3Uk/IK1gpzxGpFlmsM6Q+OHbRQnTE0+8zfQYGPPxU8/vYz
69S9d+GbqNg8VyuVjhsRwzKlwgtkQkUotfea0tSSmHimmLaSawrkcjUJutDvTlI2JuRFp1To4nJK
WT2Ec/SYKJokyyDS4dNgUAV3DV/RrZE+DNj04Rawxxi/dk/N6hvZ1as6TPYunNFUbOqRomoPy9AP
0yVaisZBiYfQw6r3yS93FYN38py8pndsmlPKwKv9fljJjUEAooHMUsKOR281CnZAFNvWaGuU1AZG
um6bLejtDQbAysfYffAAYhS7QCh2NRT21+mjZa87d2P3HZbGNyksMjdu06TFTIYMFvM8QgkFNa5k
WANJ5e/coX8xlbg37zE9cPv2ef4m1c6678NQGj8yWxlFG82BlA1o1Rf8H1AKUtTQI5IP8lZtleUJ
f5yYHfNx7Cxxp2qYLVXUh6SVUqaUT6d6h+Biy6ceUGwlXOKC65MkhcBG6WRa3h3P6+xzGjiuQ+9p
d5av0V01UHbkzmB9RoAHw6d7zGFgrphww501MIbd6sbpuknmHfp87kOYlObpPE0dusPkdJ1fHFC+
Uz75otYzksdICxOWKwQTOmSjdQ1+0BZOsPWzp5Mfzkw/HmZB5psFigqIHKSJEjaUyuS1ettVPfxa
KE/ml0k2r8LWELUEsUalWWZ2+08j8wd0ihy4tvWN62nztp9f0Hmfv61LMxsuKka+3/gpzCWnJIen
N6/s54KEH7fyzpvBmh1rTKR0ct18vfOUIG62dy7Ohgv42NydZvRMCs28BRcsSKZ34sOuYQHHiFk2
HWtqckXzm/O50SRrQ50ErDXOKm3jNpBH5AKx2mU3JZ4HEkqwS//Y9PzCKpIfKjPuT1BNet65NN5n
o83Jcax9RCfBvL3IjGefJpyGVtt/YSxLonOLyHd+IAI3gq/NwaJtf5n37lpPc2d8eg7rgp+X/5Xj
71Dn0VxcLhYYXKdwBsEgqKI+Q4fdAwgP4ubWPTMgoFL9u92swdPUrPeMlbeV33tnu/jwXfaFV3+a
Hc368OfKuuPR8vegAiEQ9mbVs3dUrAcQEX4Oi6KI1B68ti/kC/kPFHC3mGfmDMQ31m+kz9MoaUN1
9wS6fxhF22ozd4i+w8GpmrHIzmEBamm+wXZRrXXCusWPNnqaXZBjb9eTFmjRnEdU3aWgkItmYNaz
q9d3tmKRrNoPeKEccUaeGb9dz3lfrCt5YlYfYxdmqt6NxHCGtcnF6TO4ZptCbfcyifjK2HZwBwTo
ZTSbIKBYVvtuVMsc6r3MJwMofLXR1CLTB/S+DoaP6TafpG2bFdLByAsHlx13+vLyFMRIOzas24/S
0H62dhqWvUb9eRp15Wl9v91baW1z20HYkuJzWE6v4z4dnPHCBhBJ3uDf7fvCquNIL/H8b044gk/Z
81rTGp+8Ey/dfZq9swXfJB4sxj8aSEgfwKv/idV3KpYDxmfThpBlVbXL40YZaegLbguMlBjSg3MO
d8VfDUC6Pnv13xw6H4oXJeRaTF/cp5vVwvNf9k/2G4eoKr9Pbvg37HJqYBvHpu8/6KYRbP2VXtSD
7AyJqo1igalmtTqQW8wvRnkjUgjeRkVvf+qg/wJWEQHip7Y01UrPdvfnnXvG7zcZtKLB/ViwCrWA
ffR9ddZbXBnT+O3Yj0UXcUrpDKs6HMBiwyDI1nLSEJSS4QJqxt6kZjMlrvo3uunW5WwxKOUL7jLF
M6TFnDhvm8Nvx77lwWBEtuBQ5Eiv8BXGlCUYCJDz3MRoAlsLVilWSuRWMuAT3iMdx1voXXAbjvfV
EtFvipjpDe/11g1fRvm1AM8ZfR7/y9rBRAHqCF0TRCvYusPL37gNhGBoeD9zxEG+gKp1t6Djp4De
QMSntuZh60xNngIKQtc+9IbLttvHpYQj5m/dDtYYtx3glBQ19LwohZG29bjswmbrJ2ogPFJtAoED
LrYmtvmth91bU1B+4ZtAniKeEv/0TzM8ZnsQ/YebbU35kEB4QkYOMRVrDCBzyuztH2+DJDkA1bc4
K1xGESOfA/pwJHbbvvtdcRuVFW5UE8whPXiM9mwARKFXPpUfxzKtYXc5Y7hEpyiOl7zlZ89zIdqh
6NK+DvxymRL8Tvad51Wo8zr8dvpLhp/9oLv6lNZNs0S5LtkpfWTx+BbN0zdYRlpbjWosrBHdJFAL
lgfQMntWhT1BQVBKGt7HJUnoqIVaT7/++a0ex3TpMY9+lV5e7q/c0FL3+aufPk87gvFPERjRywMh
UvJObyq7xBTjIvniy2olzxo66CN12wKa3niRp6lsbY5Et1aAOz4HXG9oqL72U3U7rto24aNwNj9/
IzmrW9d/EBiYPpBZok1rYit8fFD8UbeyNdZjUmGQBIIPytNHmDrTSKwan33W1dl8njoF6EQLZJgR
uq1+CV5zQMhgU2yRN+U3UIvsrxi3WwG2uypAwodCHbMyhTqhz7C9tWpmAiIgAePNM1EvjBVgHk1d
LKTCnxO+z+bouWC/7Npffv2c9up9wsKALBDm+V+EKZ0TMGBZTje901Px+iS2WdvC3iiKv30N79uk
vMQtDOnfcT9fptD70MRUqORNBQpe7nXxhDG25fB5NhdExA2Gl33adwY8t4yqGQFb5499w6PBfOqo
36xf1NXMKvMGLzPEsGDzGTp7PRRi7Tn57B9Uy+zC8FBz2GgRghHyWTuD47OmRhF1YW82uExfA0zI
itUN11AaOPX02NrlVugyttY4v8zrcJhm/uN5ePz8ijQt+o0iG94W769z/W4Gtz82iEIbsoGcM19F
5mxnCwCndj9pbuGTW116WZXan6/4p/0wnuN/JoWQLSWnYPuhrKzDRkUm9ZO5x63FfDMPul/vU8UX
7XT+2hpK3Cx41kkGbrKFWDgQJX7TZUrqQulQp/cq+GRe3d2r9Zt9Zp7XyaW1aSFg7uM5xk252r8t
UE/bvPdyyGppyzk3KGR5hQ+h8KV5SeP709fLYb+AaK4a51PR3ff1ya/4U9pWqczy97RU3B7JpEXU
aP4XJsN192vs6wfnm/5IKUDrVQqFp1e03PvbV5JO9U/GXEAEUDB2eI26Hc0stcmPrLJeD5U1NWHU
rcDSs/3jg1RYwPCxhmFKy3d/mq8QdVqt74P41lodWsp8Ozx33C9Ew1vw6tCxySZbje8DumQqMwop
bDv654XKcrshhXgWeDFdDnm+L9uTrDkoDTKmj6d2Nh9c2t9Ok48QGL3uQdMZpaM+EqzzofuN759Z
meHwIlOrqnHVF6Oy8+QyOH2IJMwK/5qPelYNvGQ+L273kaQtvw2p3ByAXx+6myVzMzAtUGgApyiL
K59yZ96lKP6aAQPgU+5oLyhGHtk/92W3Ntot7wup622dmIS8zB4jkzPmA1fIoRsqu3duJo3mVMS1
WuXxRx/QmEFmn7bSWTAGbubzPkoLCSJk2mlsbfxupsrXJGe7yr3el9RRHrrk8UUq7p2zYQ9yj69M
OwgKA4gqtXmjls6z6RZeisJQX+vi4+c874GiGz+RY/a+Vg5SRVCw3bR8DVjlSr18G+ozKYtVp2Iz
W5Prd9D5q2ttTKeD9dTqs6dVYKfKGEVyTKQiNwgCF7LOv/ORDsYVuJ3nI1WwVHC627+mxVeYvpt9
+nN4TnE7avvKuGd3/bdRq3blfUhdgBtibmNGRbw6aYYuyzliVDMvoZ7szxhMgEu707ax6ExrswrY
I8LtWOi+ZKeITTF2Ft504E916zriUGxMj8zLJINGAXCF83QxfT3kWlPBIQeCvSHS8c7yYXZzq6/Z
70mQvBg5Wogr5ndnh1zwSrCAC4dCqAw0Xfwo9XhKru70jxFcZa86ulXoDPmxtbx4E0CE6jgBxi3u
tooXjjkgzA3YVj+8rIHKwMBMOevJdTwzeRp8o/ri50aDs05NO3e2/80YrMFf9kFnWAWLL2gM4WxQ
vdDFjYn1/FPQLYJZV2aWhV1OXbIltxzc+uKt07p2oFz4nYGFv0UOi0Qf9jjaPpRnbUiaPHOjFKKF
CqgTJnQu7KBI4pM6xE8Dn2+rjaNyNqZlXKYPO+QZ1R/G9L1MTgmCaO9Tm/JUw3OVVm/gb8luzCmR
VETur9pEy6ItFS7SxdG58iZMrCtTlFPBT+INUzzTA73p7ztOUM92fTFrC9q2Sa19UjNej54U2Lzj
tM2gOzAzm26Y+UodsizMrrmjKC78ljsHZodZQjvLLsaIgizM26igf7xJ/C6hpbS+VQCOL5LRSwzo
efaZgTDTJP3svenYF5Qal/gy/gaNs6nGLYeuD6/8gna1axLAEkkELS4eOCSMn8781IpoVmkP71dr
UcFG5epQulTmJXndWfBuMM4jSpbvMPM+Y5h2YaLsuXLy6GYjut/syMNYhCF6zQ36TmNWYdrTsSeb
1c0ftScr7tTZDKk2YG1aG5hdF3hRH4849EhHSYywnoH/7EHW0Ew/gPJSBrAuFy8LS6nH8DbDAuxl
WRqzfU5MZlqttfiFMqOPt388gLMDTML0T1ulvuJn+y7WdFcAiZ2dMPLBp+Nh/00hrZztlv98GeK8
wC5FDwppxc59scgbEIBnLSERB8HVPoF74PHCauO4dmGrF1S8/7LB8B49gK7/qG11oh12CTNW670/
H6+jE6CD2bjjYChIj2iiWIBWIPjL19B+VqvmMeyRe06NyckLFQV1mrDxSU99RBNlhLkVZhgdRDyK
K04YrdEHPH+To1Hope4uUGZfo8plaHV1/3qyv9g9Lsb+NhL8iMfq4SXKkq8ePSAW/iC7WDNhBSbd
A/65bZQ7Chxe6jIZoes8iXcnX8nzWtAlr7cHkW5iavsxa3HYa4wcguC8OpO51wNBNEF6JbT7H9NE
kjxceYjoRdCixb7TsX3aB8Ya/1ynf8MJxgDU1+B4tlsMOzjDAL9TQ6NhYfxO5QXiP9xcvAyfvhoQ
HYoXiB7gU98YgPIYx+44en0tGX/wkElJjeVYrKEhWUPaZUgC+E41BDN3S+aTWKksu9OfjMqMmcFA
hAC9YwZQTFvrUOVPBki/0INi8PkPMv2BUtOqohroJ2uQ43Fq1n8Brh7pDNBZjL4b5BuaswvS1dzW
aYijkqCh8M6glUckBRN64it0MERYuhFUtf/EO70tg6N6zjyE8u2C5HrgwYAobD4dUZyCY8ZRf9ix
tARYkKvdGRhwjWiNlkg0U3MuHegZuRtyATv6BAQ/3d3qGA8AiwhRiXFjadgAQJNpUBHcYEFnqyEE
vyXAvtsNYQmRRiWOzpi4w7lHHidkINyqmZ58rXMv0NYDvFpwsBnRMyLw6Fh94iDApk+pOD3VDuCz
wWXsTyAoLTQee8S8Hec+q1BbinE6pUmQYUIjPHsRtWC/CxvfWOKhnwz7k19wQPhDDg3HzkH0vMx1
f8h3n6vBqHb6A+O6+9jLiLv2Rw8Nkz8iBJF27BbmNHTAeAcdVlUx760zR/QWQM2hj7LEbY06k0g8
4iLWlZNGwfw8bUUPs4q6852NF8c/0cRzdcFxBn4OEhGJEZDAMNVDi8bQm8a0gOaAkTYyL1ES9Gm9
GFFgda/Tlnbt6Hs4HOV5EbN93Ryu02iA8QkpIMulhEvgZtMl4JUL2mKgk03UPYQTKz4eIAS3gQV+
8XaIgmk2QVeDchVpaHSIJOfpYsck5SAdEEf33PxGUddtTuLjgkIGJXhYhfoM7ggizGBMFIy8nGDJ
GRJ+ptVbmclgZC86pDVqFvQ4OFS9PFpWsG7Ad65UycqZdMB44+MXIQv+vmmEExLOMjAzwepSs8DB
BTsoA08QZdiAaLZIRwD6uUc9HuSSgs3wEs36Abbh7jmX8S4yGp7Ja/CeJNCJgtqvJ1VSjkDsOOV5
COetCNQOuCyow4d7dx4cvYrXzAE6ndQ5Bzf3QbNo3I55kqGBuVvjMVssiUVdqsuHSErWWHR5LR97
HHu+w3Lqw8Ytdp5od9kC+9igSirDhdjwdvQlKwFcAC8wp/ABlFi1urjf727jLhQLu+uuQZDMeW5l
m7MRjDOG5WAyV54sUIGxG8tqZzc39B9Qk2pi1nfg/FNHfEg6CvZZSt6Jbc/7nlkNxXiFRti2rzvE
YdnicaKk56m+edFyyaM/+diQK+0u94qFK5/CenJowsuZ1TMskEZyAUt+muLwsYjqkI+yA3yCVAkP
BKY9NxkNMlITRsnIXGYqw86KcSOzRHF8YJniXY+c3SYt1D1gX+u3A1o14wUv4Lr4OtWQq8EZpjnb
yYvoN4n9oqNqY9WvIsIVDwiQIZY0mBeQZ9tmHb//aaZRNHfCByjf6Wv8cYaYPfyA3kYIM4NRhUUd
yjXkzfMolju5Ev+SRiJJwIlwHyP2LoqWQzN4bQJGwzC/giUt9hUbpTPxh7M7vrWFjzyA8wHeqEzp
qr+vBd4hyXn0q7gLobNGcnch//GNJxBSfAPyKz9UiFRfYzf/MpcxaTqRi3DdPrsLyx7d72ckkBxp
bIAARolFkLYsXiJvuJIVSn3tkwUQzJnc9HCf6u17jBVH2wRm/9vcHi4D/3oP2bSyZVEvW1frs7Vd
DWsrwojyj33PiL3SBzyB+RD1nyiicpHSPI8Psg5s5plbiTo6sntEIDsVsaewG5oq5gzsYc10QYuO
qarMGm7THm+347CYdwS/SWyp8nV0LGKc7rSqAppEgJWBVRM+tjXbWzOtvde+9Y9uuf17ojFlvcAK
yEX29Th9wZzO10DBLPQNfjTIg3U/WSK9YMeE/ljjJNxWgg6WXUJ4/CDPpiVWN5fMlp1/fG/cGygY
++pg54pYUd4rlHCwTzaVn80tWd/5t/D7hsI8tEUk+R2/QlLboNB2iH3y8+ls1rFHGSD/qqjgqk1y
z2d8nBFOeDc/ywK2GFah6vhQrWxuKZgmkyjgW1oLUH/8z2bbl5tpwHUvGv9IjSMElc/RrBvutZ3u
bBdtb59+LeA0M8c+LpRcchW5YRM3hMT17FfgZovl+oPKfFAweDWudNyzx5PPF99u4ZBHpTe57WzO
cag7yc2sDXW9ILh90EQ/5gCcLMxo5tXd3z6gyyOchS3NMAf9rpXXzsB9orQs5vD4k4Z1E142kDrU
O6nGn1e4xUqDvRtj2QuMEoyRCZBmaRJIV0CjFLEOCF5vAfHrvfiRKX1ZVKVz1Yafyv5YkGQRXqwg
/7TQWf1zGtVX+kBQKcQSg6BQ3DMGMMxLcTBMk1M5SsxvMu9TURAjUyp24ya0CczGwl8CEZXkY730
3nau+G8cARFx9xH9vjQqazxz76cb3p6VblzvTm98ng9qmgaA7czGbHDOdWubIEY1DwMNoJmk1pRG
U3hhzWF104w+DGajk/tbxadWLEDLivFPJKKZX5uL0rnb1BPItZxqqer2ub3sWgBYi+0RntWkq8+b
lxvC5DHOnCsnemrnS9UAE4pWt28O8JEFOeyKvWqz+vV9PRt+LPC+rCSMulrgxwxRB16nZLZvurC9
wCqOW7wEYLDRKdO5d0E/tuY/KhutRRvXN4upphe0G1l2LWGvMc2bpE7Lmhb7xWu90tjngrPu9dG2
Y4EHriopSpv9ZzKbXfAptokB+UdWrcwSkYo4FkEqAC380vx/cSJW/cHwrz8ezPi5+LDWmNLok9ZE
e0Qi18aWlbZEc8FQvyYwoGLSqTxPC3rfzgio4AmUvsbLP7d/anjpjs6jkpKrG+jWl+IjfODCCUzl
U7dWdps4jMq+pW73rSJbo2/nrUs+eb47z1CTwWv6WMVY6IPgnXncDKGztIewPtAkE7cUXifoTjb3
2n8iGid/rTB9Cs8Uvj3P6qiO7wfo1sPcKy9WFZP+wv7xCchexEOf2hT86TK9Pb0MoRHdH7YSKpUr
bgRiA6PA0hrA6uoFbUiP239p5RJs3jF59PleEcc40BZGDXMXFa69jnhJSCUVTvwzpvDABEgYHMBI
t7QYPg/fBgNenE0gLv5N6zCFCQvkUTr/2Fs8dfin4DfTse+IjKW6Sd7zD+zoUXspBlK/PWF1SDSg
xRg9phEQNgCz+MCpzcxf2KxP/IbZlkJ0sFs8Bl8QU45U1DGZOYovpiIMBzhvhUnDvbL9Y4MhyNtB
HI9N6IAQOFaKzyElgc3byTb5fTnnmDVwpGwe9PHjT58yQdc46ipLIfWT4UDh5zOAB3qHy9+A7zfH
uxaGd0C9HHCpFEq7HZOi6E1l5xPoh4ZumyxfVIUNl0pkPZnFZ40HprvkXEWG3nXbwTJaxinYtfEF
lTus3jYr8jO0dFBtzHRP2eZrpM405FEUoRNF4QWRmQL742zCqSAa/DU5kwSF6pAbX/qfvvcbtkhR
6pl76gz2HsynSh9TAuYKwJn+TOxv2QZcbQNujh5csnJzuwO3CqYV5rWEinC9NxziawZuSyggdCLI
obghHBXkEUpvFUU67vQcYVtE+E/a68FGpMTFSgwf2H/YkxjA3CYV/mDtYUyS9o4TgtOdaS7IVQjT
lApqSwm2Jixra1YYKXrzHXYeua/RWoyhQjvPIWNBvGhYiMwlcFahz2UEYsykwucXz7hMloicw3Gc
ubX1nktX0faufKDa7Zi3WRYhKMFyoTb14R3TNeHUatgpgfxlGs5r3cPV77lXX6YLKZlsXK2hesgX
V58vV2ziwy2vo9llUokvOTs8ot7Zlp+mWveAoy1oHa6RhK/cWCTtUBOaT+ZACeJKrdukXF9yg7T1
6iguOy3JJsDCbnXbQjtkkDaUBKB/j8ggZqFid8C1jyBmeUdC7CQSJCV8U92IcJuCcL1GEY7Jr7ix
MUjh7ch2/Lab/628p43bRwgeA3JaOgPv7KoPw/q3Z1+QUsBZ8nTAMwjmRhU8rGfYi9V132Tn93r2
1ryh7VeG8/ltKhqdL51CbXh/cPVY25DyBo7YHgmNDmYgoQr3xWMoUcAtjsje+rHvMhiDq6ibsdiK
4MYh/u0wE3EJH4z7gAsYVyG9xUMxaI9zYrbUZRvS12wPp47UvAIbsTIRotNvz020znxfK57lQWPE
OIMItKJa+8nPg4nJWPPwxgHm5x5SkAMuR8oPk/NF8onJtN6re9SIEjwwwCFCegS47di/zXT0EkLr
dOTIxt1I5f+VXQKSKOat7ByUUihixGAOQQoxDyMGNiMJFGKaP0rJToPg5r0S/KCe9i1pezrpLMcS
t7s+bjwcMxCtj7Jhwh8kwetf5u1eFlixuQT+8fDj4vzLf5vrY1LOA94PlHMTuQPqKIh6R+0vvndg
5phxuY+LkT/reno4Yb4J5PF0WfyZgT+bf9SgBtGg9iOcnQgZp38cDoKIkk4stQlE8PbvuOKjEJV5
JadSvHzR6st/A6hScUIYHfmdtnE5xkRAHQw7SQCHWZz9fb6aj7snulKwjK+Y6hvrlrte4grNGE7s
Qxgy+tfX1oiAN3B6JVzgkY7aBcVnn+wado5hvcISxGgHMK5+mDPDrcg164Xxpewq+QxywDUuZjQ3
wI7iyVrMAEOtn40XcqTQMzDsN8cBXJqgjJtxYd2mWB3TQ+OKvhBs9jy94l2adZDYGaCmrZkJZ/23
QLn3MelC+xPhgBuAKK5BzugOMYF3t+4T6WHVzOpGlffc96nBrevmEz+Th5vcbKRmc81Tljdmz3Fv
3I6KZeviiscj+lz8KntxJcxqfGFgpSFTRtuHOv3tvZeXieKVo6/3MhGJ0TDgpsDWIbp6fGrbAY4h
OM5a2cXkvACZ1DzNeE+e0GGaDTEvbr56uX2Pxtt5clAbuKIm2vIx9+rJ/L3M8A2uQtq1n0lXiSzF
apv4x4r5xmsMrQjnWc3YdRxovit7jDiOAtiiGQ2Ama80VflK8zCGYt/A9gJWicm2EwEDYaGNWZNq
HoyYp+J+JDCTeNbGk2dxvxcnoGrcY0/lacJnK3WP2B8g1DxSIENExQsRBFh8zO4saBRLFS6KvUgC
C5CJZMZ1j0uQQYjZ9o9AQ0z5/tJRJtQ9cd5peG4fCgEwQFUN/hd+a4ya1gO9YmWTWWecAdRIDqVp
FrG9lAucS9fJI2G5PqK9GKLJgPxfSi1FAw5bAhhKJlmKmxtiXYs9IeLWE7I2kSYZDEybRVHtKM4V
Ms7sZ+9q+B+AZky/zuGWNgYgCyczPHLwX/kC8mPFiyeqbYMSwtSz2rbi0KfSHlPDAiVuwW8yDjFU
PlHy/e8/YAV4/XAekGUwU+ZvVFPwyjHpyz5OKdlVW3pdr9mjyTPb/6i//6X7Mq2DaEJLviQet0AZ
Jy7quB3MO5PzDkyOt9hzGLhebY0u+DmrZvhrr5fXBb5a4AIftjj8CiWpWXxG0qMWtWSThVRJLqEg
1cPhEQYHk2eZ3dcU7GjL0+RPn/G7vg4RSIyo0UeSNiKlwfmvSweJd/uM+9CgVbuym1AF4tXz4M/3
jQr3Z/ZedE55jL6vdRVX1zT+WNWi2KHonKTjDKINuW8KCB5HhXigyqj+xQ8R28/hx5HphvysRrom
dOEa5/WeRvTf+X029sT27N+g5xKn/JuJqkmsN59Bj1p1I8MPUec0w00vkHL/39m8uc0esxYiIJRg
wTYAsNVDHDuZs2soeJQFF3CtO/tuCIJXxVTzwozrBBcRNFBLcQLQ8JICG7vuRTB+NImcFEIz6WS4
xJRL4G+bAcPV7CT4QNy8rSNmkti7cIQzihPrYnAjWEqAdh7RjrBZgTlhFsggB1ePNaNlSrGGIxQF
gyYF36O0PmQvKPidjMVkVkxle/MFdnPKiYt63zEalSOe8nCyx6HBecdvtx7VI7kzYGk/tjDzBmnC
fNwDrCvPSyLQFExnOiKNBb29GfMyCFR7jMdd1wYJ4bNax7qGGwvzc5a6H6I42uPeumSFdJDfckh0
OpbCP+g1Wj5sL/DVt9PL7Cdk0ZbLIpYpQIE+XI5q6hDr+ECrGuvxB6z6CYdb309irDVkPIC+dOJj
9VcuIX7TJbG7wMSmDpTogzSY6QrKzOWx3SGiW/vr9WwJfQBExW9CMLVXYb2HGHcaHwZZL0HXuIQm
hDK7OMyh/EG9axfUhE7+c8Y9pGew6hQOsODEsPqBxpPJCa7rTA234+fP4s7pcmDczGdytavIm8/H
a1tAGGYSMb+LCue8O49BshobXi4oWb6ilA2SObt55dOxi0b54pVgbxdJ5mzXOFxIMPp5ly1ApgST
w4aaKUsHqx98z1UdSvA4sEE2ayz5RHr68JSkCxh6AUV7WzQjBWlqDAyw+2Gf6gK5rr8Zjhqld11q
cLNexnJZ+GQmw1RlvwF9nVyguWqhjCTnsov9THcIfq1FfbA7WGhYYeBsceit+Jc/5f+TF30n1aoD
P6wzAfREfjRlNNGxwIGwRDleeuypg/gZdqOBLwjLfV8sJZUi8zM62N/hMYRhPyGiKIU6pKtMnn40
0qpDWkh3grkj8TZM0xclDDWTiftqwYYD/8chMhFPLaT8tMj2fi9VMLqIfCFeyQrHaz1F1QU722K2
nplTusbtqO+WRG2Z2+l/wo0+wjo8HxxesOdiWosCaAI33Nmj/SBz6kqRzzdL8DJmW6/oElboko1n
8HBet9HmhcIVHmiIFWM/+kTPTtKSpqZAwuD6SE9chZllZv32Il1QxRKCaQ7mXBDKkTjh4pszyo9H
deXUBYDtfbyhqJmhpJ2pFJNy5MFDw3aTJvnBgahxagIyLWXrJx+PPllGOM3yLV4MhNIQ/wGrn665
Z36ie0wR+kIXwcnVJy9s+2YJ4F/aouFlnGLkULaYbP587tiSqWQmCRQ4rQ8fduQ+VFsCE4Zjyqod
Z7PsWjlG7Qc5Yl9hauNyMRk1F4OuMo27K2mcc49K1phtF1DnSNa5cZAj7BJX5XK96Z+68NAPmz0N
5ZJhXDzpBx9K6MNm9Iqk3XhCEvmQst122sO9TxQEZHmuFIbA0K0RCSB8WMKb64azYiR1tdTxxIBQ
Pf9C4dLrQH4Mw6740OR+z7gU5m2BXD7C/hMPOHpi1pdRJqqRwbnnbnC3MLimUi+tCR0CRwwiNNGS
XKPWgb/w9r4IoDk8KRosdpiXJJacnSP8mX9xLLPuUIiAqFLo9XFSinGKE2cr2zjiLHiQXZ95LdCG
iezvyeTW9t9QGeazSy4vxyTkOHmzp6UBTB/rM3kxVzVzRglsZhAOpHngbaOR5r0bDKAu9nP0ZjI1
pRDZ8Gm047dj/GDHouu1mR8icT/zPOA1cIHap2nJBU5KaT4loA3RhdUaz1QKJym2GAhhLPUJqy4j
EyRCCQGp8sTBjfJmTDsRQfhfzju2+T9Yl8wEWb4g2kDw45YdRXSL5vj5NsZ2uXhDqTtV6NUtyemc
OaO8Z4weiO+ERSCL1PHdIxlS+uZAFcG3OB/fYUuP0+A6UdimYuow9l6Ns2ulDmgwGfPK1vB4m58V
Z1njkHE++Jg5LgecYqs0bjvv8XvMAtVxnrSRAUVyiX6MqOSK50E6dWb3AIJmrKz5KBFlC3b3Mbwm
BWpEiYij0Ic1XXDLoLE8Nku5jTL1w6AZbZ535LOrZ6d1mVUMUD/GY6ng6dzxHzdQov4HGwB1SQrU
gJQFg9HZf5KR2UzLQjQt3EsNyaCv0E21bl4vItWLwR9ppnhdNyFz5LbKAf5uGeUWr+djE+Pb2mY0
ApGZpBaYz3rGk3THeQixl2z670PHgJc7Vu1XPF/zYOeRDC0GdqAwKfpxknBYnB6U8buSlE+IA/3K
JAnGPAPrwNdGBcDRjD1WK7pD4D+M71EZj2+cJv/GK1Sny9fZdH/xoSM8WAi8VEezdAqa9CGImF6Q
zvF9c+KOlvDpuGRPoEiLpSnGTC3ytlCL5cHV6SOsMNp7ppYF4NmXmRWTWkqavPRp5a47GY4Nco9h
gfXDO/lml5WxW3fJ+u5wA80+40ThdUGqLse7/yPpzJYV1Zot/ERGCIjCLX0ngmJ7Y6hLAXtQFHz6
/c3aceKPU7VrNYqzyRw5mibSRxiHrberHCeQKmsiejxSmF2eTGTX5K3sbnQttD0NvjK0ftJpS256
ja2v0Alvf9iszoZL7wT9fOSHtcINAJWlNufM1RP4wUz08FcYKS7nnB3xKGVHCajSiwX3aXJ0WQSi
C36Hx0eP+uxIDCPyoLBygUYzlgUbX3hD10IGmpMnfeaExyvnvbyNmQZYiqed0ImX3i+74T/PKQzU
LJqLs4ONGglxYuG0BkWSy1M+/Nz32aPcglx4OduIyIYYoQXitfyjjIBRu+2OD1vrWUzBIgpDyp/s
0hoYE3HLW3i+Ygbk+9v1YN3gemlwGOCwzk3F3hJcK868rbG5xX2zUCI0tF+raabfaiH9w+yU0thc
3hQ7AITKCqspIwRuv3/JeSDAr4gweKRyBK24O5OpP+3WHIHtv9sn23P9cXhvJu3fpI1+Ig+uNL4j
a9gZ40k1/Uy0BTCX+WK9XbzvAo4sUxFO2ks4CrUFm/8iu9VV/AcIzVXaxdrD5GZ8SN5IuDXcgEpo
94CcI1bKx2Y/AAAgjcqxDqh8SHw9zDbpgwGxnjuQ09qc9eBL0cQGZRIHemXM7fUaLnjSNs6UZ60S
qgHZddnbLAUpG1fjHjy2GKdP93CY+kTZztBUcuPsORxG1OVJ0pvjh8G9jmP3a8x1+qWzhQV5Jg3F
4EeB4Scv6+IxZ8NFCRMbp6WggMO85U7H4vkfyH+OVPILCQg/9FHRA69V0ISpd3oTLKae9MhPIfTf
jEqQVUGdXn1BxyDdiKgH+MdiFlTd3epmXeEGiSfaWymfAG4OqBmC0dPrZo07cyCUQUwsfk45fQF6
IKKNkaYx2EDGfE10Y3AC4RUvtA+DjqHKrMP6PXpbEi/tKSqjCm2cTD65jYqQhRRgVCfjiXHIOV1X
n16OWN8cMO69Wm1nD75h78acMZJ4I53PgAumP0X2zT+owMKGPFkSIYRSxtjpTRST45Q/2bVMmQl3
ajnu4vIGUrMtKGU5BLZoa1DtTJH1r4gg9QhEfYfugfStzzNZqzfQB1FUHxhHcfIA7kHtdc+d8UNl
j4ojBjuP9VQUyZxXQEr6LaThwv8O5SxgO4eQIZyA2bju1uHPp/Ur4jhcI1E0hopZxK5NpupUZMxy
gdBxiBEE7d7WrYbE+hm+GEKCQPGmjCkArE1mLFg5l3Xq7/OQ8pNPXHirF2s43lQSRhdP+Az2TFqI
txLdLvVK3+D+B3kTZc9A+I7dkaDwtKhIcBhTKcoMIXavOGj50EAphkb+OLFxhtSCIO/bz6735f/d
XiD9WafH8j3c/vx2QENXxsDI/Fg6j9KaiIh5yMCC4kfGx8DRZ7jMsQFh/RjdCfzx0f1rAgnrHprg
nww+VNz47/vD0zuoAO7jO1zWiIBn5roNiQjMRUhup3749ohLxWBjfaDS38KcZAAlcqv5MKDFYQIo
HH9/WtzbrG+6+961jEWk3bwm5I1hRkyZ6ZbMdiYiIU3gc0XI3RUIfRakwpMeDWqIBbrlebUp5sKR
PQ+wmDrC5bjbux1TZ+D8jM1r1qfthJ+NWMwertb2EX8i2xdS0H7O6fwC1qT82uB5LadobBmdvcJw
KLwMKsMZec60N53el9u/o4w2Bf18MeNzVTyROXKngjVAhqZC6fH2AEBzyTpy7LUepmkEWZgqBbo7
LK2PeQYTXH8Wfevx12GMDD/d1kiQMuuhCZG26cHxY2wsmTOZC67LeMHnKmGCbjU4isbrcsACZucU
U8wDrXO4Y9b6M0duXJ9GaZ+QQrwViZ2CKYHAmwgsicYL3uHhQEHCCs0uYeNOH0d0weZEd3oTQk8c
OgFS9xRrvIIO+fDw8xglXXid/4U9CirKMwKcOD6U6G5ldBVAt6LqvM84eycoe1sLucQW22HzE+We
jncOXnvmHlAdWUwnLq+pf0tx8S49cA6iBJDqC9wb6mqKRP5fg0UCCaTSCd4FOOAV+IyEon7lNbZ/
RCzCKWS2a6DkpmGAPLWmMDqC7RPXeRPmjNS8xb+IAatdAgJSqdLlX63v8TWGu8cN53APoaU1SzFL
5269BA8Auy2+rmubOpxEJxRML/Q1jo1gRhgR83W8gScSP/4PGzfGSPRHYkxPqX0JN5tzImZCq7bn
KIeRkeMOxTM/qNiE0T5iiYP8lVH1qPJExgm6UjHYYYT+YLRkDrHCYmD68Yv1v7QgxfxiAG5sdKbN
tOHCAYeuVkuBlVrk9jhfT5NKOERN+2e3j5tUbgyBnJmFVbzObQLRgcSPC2bnfLA0fPRE+TjRaHsg
fD4c1qqljow7HKAJa2DicM3TPjJyo9/OGQqoy5t9Xm1z80cpqGBQDYgyIM9vALWQEe2j9STV645Z
uWH2yuPDZRCiLC7am8eYH1EeeUHw4OBKYktHN0AC6c8DVslx8MOunJYTC9mOfpI6gKncnn5IYcdk
DPQkrs7CkWEcE2HhF30cCE1dN+lJeOwcJcgDYE3ZTQRWCnufVLy4PMfd+g6xl5NFWAGAwuJ6VfCg
4JCw55aS6HdFxws1lERs2Ae80l48dQcWsSFwf/TTv5rW1hnvZOfFfbFsVlBSkKzZNUXtv74epSCG
MGSIFmDJJt6XP+fLhTghbpVgZN1Yye7nsGKUDCwmUioKKpCuBcL7cSDTwe55Lix9n6HJdFpupj69
1BCiiyqBL2N+0efRo6sHn62gK2uLrjQn1wMutmwsaf+g5aS2qHBt+FCRmYpwIp9OQcSAUZZYi1N+
arMr+SL8gUeF4ZfZ2+FaSN/082h9QZ/5Nfvznm4XSHAJf3VKCSiZiRggAQaEHf2/FIpp5cDed5xf
KOs4I8Bh6P3EZMZ89bzvGSjgF7tLPR1OCDlgmMAoBlNXxIlTEbj5wiAEliKf+XSImbhwPrBBqdcd
oXJi+hI1K721l7+AkEVuagBPIrmMXkoSWf1yAtoT88ZRR76dHSBeHeBW5D1bC1YkZfbLXq5rRhL+
d/U+yfjIkxh4HTHcFou/Xd4os7kf/1mXEa1cMOIeQaoizc60pdaYryW4PBJKEeVkqov5PyG24NEP
QwD1f1NerOQPAkYnjGIWxDf+8LBgyN5h943oFk0mHpe3t+Zt3E/kuFG9ieJmKeuo7Z40IvebwZDY
di+SdRt6Sd2RTkMpWQu+2MMS2SEVw3jKEP03PxCUmEZ8KzeR3WvFLAB+1nkJgPKLYX8yC+k7ChzA
tY3PPFTSIyM6rOxMVbCFpbT8hpe3q94T+RVAIH7D8Kpe9rDnyM/0ejtK7oUKfOjlHaYejYZo1ix5
mTDGr1bBbvyNwYt7i9fXlPF4J5eOlf5qvOlxK6YrHzJCgFOBWUDwC/gDhC3Sr+uchQK/GTm4x+s2
Y/vuRB3eH2PS4RtUs8sPUlNMPJJRFR4ufLzySjp9rfpum7Fewg7VLEUDsKSbotk6DWOEEG9sFMWD
Zgw0QLsvjRWM74ET6JauDi6KLFADEKI2qaN71BgY+eP7LpmR4mrMkI75/F/PQrKS4LedeRfw2plE
0m6KmS9HFF1APoa3VuuWAvrgHYCo+/7yY0ajNPpR+hqfq5V0HO44hV+X5K+WVlL6tS03hJsgzoLO
xRe9r0zDYSoLPmgSwTNoqSWUs99fwQoD6noYNhXrfbH+spihw+qs7OFsyfF1AKwGGOBmvkIfpchM
BO2XRsvnzxGzR6rTfsQE5eY3W/rLqGnDf1/WJS7RAmfRy5Euqy92vJJsDZWP9/RbcgD4571G2x6B
yHr8vNaosHxJPk+TdTZKl3wnNJQ+KzX5HsCGCXREFY6wQjKR/wObj+Vl6ZxV6zlGM2CgPJbZeVyB
V7olCznw8sm7RSRqDFe/SrC4dGryP2pe/BdGp4Ja2pVh2eNpWxq06uhNIXB/jLWCzI78NipqIV3Q
vxZ4MoU2Bg5jbXYprPom6redbJlw5OAHhzNs79CgdxCQcTA4fo3uYQ225omho9ntzXnzB7m4STTZ
mDdJvsKu0zynPes2OenUysbsg3E33gd4gOGHB3tAnT0tqvYPZLBXMIbBNhETH+Ah2kXjBYZOFOG3
b+JjIBQLX7otp/X5N8kvTAELPYJ9y9W8GWHrYqzUiQY9TGjDmREVHMTAhuRWKus/hQG9T0hvkVKu
XTlSr0lhD5Bn4bDutsez3Q9PeGxAFBvg6BDU6e4db0lLKM1c9C9DIUJXWBRoOqZwMyvzp5nrdrc9
6B0cHopgQA6khT+KV82Zzf7Ox9M5+C4RZ43WFx9fT8TTYE05Vw20Fv8HC+kRn9fw57a0g6po4PGs
rkG/dpwbQnc6lgSwijjhbucvuvaf9frR2Lm1r+Zua/UKSxgoDzEvmr6mwOYEc1NVPC72I8dvQ1im
cE+DL3LBgolK1IrDoanshWM+GSsXk+v9ge87JRilryAv3yKapfXlT5i16u66iFmVADpM0JGwpMHc
ZlDBYogxJqiNRxbp6acm+qdfWQq8cG4QotXArsZTXrMExdpGEMSzYROCVqrmsUavBjzHtWoq3DyC
UODzYeKxRBoRiCYoJa+sJo3FQe7BPEgQQS7YZoGOugTofg2KYeo6qrj2nxyaG3u/H6J4ohCm1GPE
XGgYfdjfj02tnGVE5jTT0cfcj5zP7Bf6recfKVWORzLPDJyjjpk8H+0Fg+OXiWCEw8txbSDe2JwP
wgAGs20nz9o4xM9rEIGNd8mUimh62ZSI7K1CMvY9eHZARXQLGWFPDC0WGKSdQnxL/uXTjWg0KNw+
2c3LKpe47mxCS7bSxnxlb6KAoYpeXKemci5B9pjjg3QWt7uDY+ozE0zvcgiOMJqIcecn2mzeycSn
ExX8LLgZ/jdJ7G1FY1Lc7Zh7u8HuyVp/HY4EfUzHzmi6/Ze8cX8ZqMqJXSXUk7GvkZBCerfGzqew
uRewoLKnR6VvJrW9VjpmvgybhAhdVhBMJduMQ5DEG6BsKhZ4fycHor5tjXCEQ6vTOUU2AtBQG5em
S8Ujx18hEl8Iq0NFYB3MXjomrhcQDnpmdbV5+06d7LdEeaHhwN5xTSsc4zzFR2LcIYQxeIWCSWCx
QZgxxmJPluyndmkr3rA8KapEmY/lKmPCRyA+UC4cjPBA58RK6YNomJ8HYhd82OgdqFGz/idD3LEN
72zqPzovDX9TWow3yk94O+hk1amUr6m02n0elESS0/ADEdzmLRULcRmMI9kw+ZrxY1PSJ0Kgfl7G
X0w2jqrwfQDRSyQJFyf974CNL4TwIjxwtIuKT9xcFCG4LYjYu+/F+ZUUg4KWbAyxWrHdrrGH0dCi
OkKoPRSZgPxGHNOcg/D2GyiWLkNGkRVg+uvSpfbelNF94JTmoOSiG/xBT/8wZRpGI+anZj0iirtb
c52004vJD4UwEMujxW+0fkO71k3wcVzevPJrVrT4jaIb7EpsWITLmz69yI4vfw0QgHfYfTzQYPBQ
qnXMwuhemMIzTnhy9dK4gPzi0GNitH/41GaiZZhhmgwwD+5zT/mfkfTcTm8jG07yl2k4gxZq+lyz
BRdzjE6rcBCrJz+8MHpzrqEUOHx9FveuK2o2qq8fSTNKTIkjTqyXC2MGRIbDDDKi8ZOodHm/NyNB
R7a+ZBF6juR4XyKAWgJxoH9h1Qp+otrnu/8dfyiPLkxurCmc1mKGXdgF2JeRVwtpjsOd2vj8tClO
pCn16NbbfgTV/0cGzd066KZ6TvEtfjhH8EK3rZ3/6wSjJiEJ+tQV22l+ChVAcuP3ikto88v0ZfWE
xedeNYE3ZswU6Hl78VvotD7nbEB3S7PtU/vwHv238PA6KgrJhIMes5h/8wfogP601ESqJp3zg4Pw
rnjH/GG6TesOhhFcxntAvG7JFcMwnuTYkIJ+irzryMC+NVRhAd0yu36ydHpYVQJAoIYRqwQ5AZ8T
uQneduu4o5EJoMaHYH9hu7WzhgTgBl7LQ7RylEXSGh+RDsLsoBFEF/2EQ3UT3Xy8qhdL/FrsdXz5
A/8zuyymlo+KBREhnbls4IfQYZo1ZaeA9UkdpEQVdw2b2ec+Wbcnsn/w20q2IlZieptPDffw6IHf
2SOoSALhlTnKMHx5opAdODh52YBF8l7Y2F7JD0G3OZJD9M7/fM5P9yPKW8SnkMQrIzVhphnEShxs
I0ABUPOPX0Z2hpQA7n7NLaiUJ3Cne/oZK0ck6UmsB3GlAo/azyl8HmlcIJKeeXyfpxEg4FSgkl+Y
AMXmyQ9/ISl6BpgbFQjGPdQH8brqZvQwslNl7LhcQFc5Hk3GYwLkD26++8xAVZjS2j1qWLMwN7kH
DEzKtPXjfsN6m+iMtEA8T79OJzuDaMdFfeRipan9S1yfJBEMR6MuhqKskrnATsAn0J5sYWCFkJry
VEz43nekC1uxxoSsFO432yCnKRcjIPiNCMZ4k8YrpxfAW/AtyFPkmtBWZBO4pg1NH3NmshbwcMvI
KaMdh6MBX2rpgx4mWyDSOmQv2GViU/LF0JoAbQRJn0J+mZMUgruLUPrFTdTn7IrV4PmMZRD5G9wS
FIYQsvawcWjKETQdGI3Qkps4NtKrr4C5KfVUbsJmyuwZf11ptVKIJkc48UDCrBuPKaRlBQujg/a1
MzwWsbrDvE/jiZH83DecCXQf/MVXnFSMr5GT/rtGr+YMeVNaeY3xWbeTRTh+Nq6IOy2AJAwuZv5E
NCLgwUY3OtkVCOtTtcegA9FGJrCRGQtVpczDeSdZd5yA10K7ht6visuOmSXSVwvHXyzK+a+d6vwc
GL9g6zvgswJLFh96KBtTMibaiWxrmHIqtpFc/5CmzM1NAwY0ek1A1ATD7Mm5dPdv2cyhLhAsc4H4
Sp0jg7ZMAWc4FbM7lmGWBM3QY1pdplQQJXzWu/Mdc72SrfR1OlK1gZ8FssHJmTEpaP/AkRyXqTpJ
lP9TGcqbsZ90WAETxISmt549J19GtdmEOQTm27CfRMgwpxR3oGCjZ9cD5N3oXriYOFooWl/GTfmH
SQqCwsf6ujq6bmQAHwjecI+u2CZBwB/imo0bhZmdK7yXR0tR3517rN/XeFpMjtgCqozgC+uz5MoF
aLFzyvs26+bVkZzq96SP3gsi29ds4YUN7Vaac7tlH6J3nIckANTm8H66JeZYmeJuJ+rm/IoHEzRf
TCuUcf8TPr+iS4I8jg0EVhHSSdEZ7TTR5eUJvj4H+zYnE3U4A5tRuZ7OXu6rcNX76EAfKyGEpQYu
SDPnouKq+rkKe1mcnHSZXwunlN6m+85oDxlZvLT5C/98knEeV6dQnRLKlvnEkRNhneaXsqX//M7B
ZB3mai/YrYsp2nWKUJd6IxFuUtoMSZYV7zTPY7Z50uKUhoL20eWsqSVPMeOc/XcQY3u08rXoJttg
ybcAScA5omXZDSJMIGbCOiJ31DVFfOeY8fw9DtQdPBCa9JAUMwRsbFqKDCom+wg5EpaWOx362F26
QhXGwYt8Csz/bZxyLAf+XvtUB4ecYEhHu+rqmtPhAceZk9uU7WUKKHGGaoz2mOEpc1GIDCzJB+6R
T5hfAu20IF/YtWzDXfaPFYHkpqAMMPQEpw0m6sCkAoSpxqhQEgMvJBS0uvgHguEJWonRQJpzqimX
7V5GLLEQ7L6CR4mVAbeAd9362i3Aa5ZDBri1oRigiNySF+hD7t6/Nv3cH4pkDUZHAR25smdREhii
SOZNixyh3S5TAaelr81rDj9Vga2jlk7v4QnA5eziOEmA8vdiaz2PC5pAZ+EFChWND/MsKjsuyuwG
t1/xWXovawDwgQ5lDPopFwcYNq46cH/EtMM3Au0n0UG3KImeIZVLnzDCdV81AVW7ZCgEJpCVd0Di
wX22RSNiqXH/TvDMrP/H6J2pF5MWacqHV/X+BBFhgEZLbG71nTRK/NyKzcIyHSq2tvVx8+pPSkyf
ObfQt0CyZGqVYms5utmdZBFeBAH7bl90/93336OV1s1+QATkfP6cKzqJyf1qS6r12bQbLHbUOc5/
60HU0OhlH908o9zWMHV8Ja+M8pjz3pBx+kd7BwEJEWyf4A4QAEJNOuAA7k5Yy+zHF6SGm/MeD9Gl
pHNZNuHYAT49N9A1jinkcuE0x5dMzl6scUvxDFmT54f7BspwwCfudvAduk+dIAy21wwjPLgGb19m
LRwahtOwmt+Sx447ftxBWF+wbms1G3CaDlXr0TE1gPj2R0hCP3h7Kk30sx9/VTLX+54J+1p9hJdy
aj+qD9KdGvI04j2D33g7nL1dTnGC+PSGW4wJx2pYp7nOx2L+Rpw1OV5/lEGJdA5ggTl1h8q9hRYt
dB4iQ163jUNludHvtKbCWdcIFftZ5SAoy+JRAOJZxOvlB4PPfw5jlUUwIcb1onKDGr3mFne3XsIw
7j7ZIg4T2I6mA+wE9LGXv92Vg8IQgOo5Xi5R3kChW/DVoEPcwdedGpy9l+4h7FrBT9OM2UvmfQ2X
0EoUY1cPOZxaOECQlqAWk9IpQq0omkkZpyPkhN6IODncSStXQYLYf9hUjA/cW3AxdEMId2NcRgDX
704PFYhX4/xmKhSrXAu3OuHy/s6VZa2lpPN0xx+Dxz46mG4OlA+vDtsBVDgURh+DCZc6yVFUGzpB
7JbedyoPq6x8a6Ud5xYg4j+fGBVOMjdrbwH9ViSFcNNxwdrjkGnoBmApXEmQas8Z0/XW2vRJfOGL
cPymubakAxN54fTcO+BaxUSXG/9MZ1qi3vulv6GrAp2QJUTitwmwkj34o1kgejnSFM/3HFgDk2EA
1cA1e+PBSqfNL6dypQrWMIlvppDict76vj+ebDQxFWYStRBkqr1T4JR5ejH/hO8rChYMovV/HIqn
83gCCFv7m83j6UTLw7XC9PjiEckAbZATNBedckb6UokZNi4hwi9jMs0FmPIP8wE8mqmMhlqoG2jx
MOPWWeAPL1M1B7kI02rwiwElKAiFxF9Uvuw+a8Z1D36jeMkIUPmt9OLQrb0zujyn27xntytUSY7f
/gkSGIdy5Fypc1E9mo0SUMEuNMFJeGY17PLsET99pEuZVBNB58MfISdCCSQK2oicCvbOE+4pCWFN
leRaWFZhM+3DB3v7/Z79XPcXhe5eM1W1vz/z83dPILcM5niOa4uWwwUhiGbdWRuV3fqF4Gm0L1fq
/UuTEtkpePzyptSX+aQRefhokaJPcpexgg5xHL6g3ILG97QcmF90uOzLEvzxNcsUzP6tkUpU7xU5
lVdtKgzV9XjUWaQyXi8p5tl7lgE3GC7pIA6S4g0Uqj/zl3YHTY6YU/3AiysfiP8XXHL3h8eh6Kck
PsWbVdZe/yAFuPmX0WsNjtGf6RDh7laOv5mntTR0BaLaP20UyR9P8/URESEfvya1gFSkVkyjzlxc
kDC3hMkILOTcRtwajFIRjstlMvyk9Mf3pYT2Dy12qGFugIsF0AiJO2MQ48dqW9q0jDS4AOdfQQkf
RooaUsrsXrJRDszf7kFAibzEngnLXEoxWtycWqLc67yYbtzBZkKlmBvBiNSiAGvUm1G7tEi+Fl4m
9Ga3WR0Mo2eoRRhIi7HyGyfyeDD7JtBVEct3f/V51oLuFs72D3+ynuwRdvn+YZHoPWv3Nofhhzjf
KHcVsv++3bWCD8m078Jk3WLfPBjJzKsUeK0Xkq05YuQ99V0J35MyZPcBGP68LXaeGbOW5We5185W
d59+PtgBBzf3t2xwR/i5d+yE63mvsmki2CRYNgjyJbF0yJABGBWHqLmHKWXDnUo13z91N1tavXZa
0P7B6CT+RlmNrqa0DQqZ/f+YDgKeKrBQwG1KeZxvOqFeqAtb63xAaT1TcXOl744JuBoARGE0QbMO
f9XQDi1iSsKhnVvUg6aKwglsuudfyXMosnYidxYOx8NYwtvs4Qxz40qyWYXR7/IHvAssuVGSMyl9
67rE8/e7aOCB4nqCmxgsdpB6Lby7W7BLbeB6VRgU8yu1RdYLQx45Y3zd2bpEsKiMj26iLmJfSBWt
5c+7oCwzSYwit63fANJhOL+5aLaTp2yR+yce4PBvAMUim+bQ2H7t7mFfhWsdleV3foEOwLc/PR+W
dF+1BheLH9pjms0Dr4KiCaWh2/UB5CmWQIEZJAcjjqmPI+cev+LpgbXysuHFcvqybfMUFIeulFnm
Rsys2eP0LWRc8ggY92CYzZmFa+yszABlILb0pkgIxAF8XbOJZKuc4qE8ltqwwdf3pIcV8b/o6AZw
RKR7QMU0wLipbzy/x0fhDWieUkDzbzWHgSpTAWLGs3nOqG1rjaF7qtz9iUT9uWfpfowJAzBe3jYP
Jp++MbnBMOLx0TFCYUXBLp8TpvpYwTsk/SngU4S7We3D74ZJM29fM/Ey1eW2mRTOu3ZZ71ji/zxm
vi7w/ndo1rXr1BcTWVPFdkAxBvE85eGMema97q1usdqYsmZJDHP9O9Jv8S1VAHuzxRLDPgMI8Pkm
eFHSyVQMki+h/JkMeIGB4IXt6pdV7fpySkvYwJBnQKGYtf+AaqxZgx0WzhyITajznBD3LpWfRe5e
Nb9xEQK+n8nnOHITbYoV8wZ+HogGKBQ4g6k71wy4Y3INR1qM94V0Cb7b3WvVzy3GzeRwydZ5N+Qz
pjHocDV5ElUDOUox3kOn/dlfMnBe3iXrMXdAK4deajKcIZbrDqKKQffXmPgQZddpVdjMtSTV0Vac
X6Xd4nOCAD96q87rYzR/3b+8JmZr1N5US8iQvpYcDZc4IoMT+jKuX26p2s+AcvKlWAPnTCZkbbUL
DJaTb9gZn/T5cLVVLuD2EZ9AxFStNwbHffgxWsD9Y/L628JCH9NM/CFUpish82vk3qejIVv8vXgj
zdFnLcGLzHexhUDNcWlw/uG3oBEeUcxvHYSZ4weswXdQ5jjM9pl9MJZj9sbRvYQ176AA81jeMCi/
HOoBjcUNiJ4yoXLbPZgtYpj5BeIosd6X43VZ7EWQHWXueVEsmy+oIPHnlzy82gPQDq8O8r9z2FtD
amaLgU2jvdv/zb5Ler4exfTvRI2+5Pp92LhkRw/0Vwh5MdhMbhd7z/KHKAH42x2YjV04BPW4T7Kb
+v+EEiBbt+i8b7UHkRORYel3E4gvH+wNdihyJoLiDDP39Fy09mjHfFkZWT1GuLQIlJK85xHsGPhL
ddj/YyTTvWxmmbFrDiHheTUnU3KlGsA/GCeuEnqkgAJxtmDjD/8Y7Paxnyqz87TwznHvWJ/kH6LW
dhufpbHsPKmnhnQfF7IYfyjyBzAIYEBiFo9TjP1ePVF/n+YyiTnGqcAwBSjJIgSRceni8pf/nO7q
1GdfHkwJiNPcUWc/MR7acssv6h2HIAPawaS6TfQxCCjUStAAcj4A1wgVB03fbIHBybG0rp3Vamb1
MV6EJ8vuXXbflTkvETK4t2QLoY+0s635+9tuei97A9Pd6k4D94F9uamsZOHT8Sa5Nf4a3NEVDT9+
idXT7EV68hy37uXvbotHhAEhgyIe1DinK0R0T8XSn7CSGxEdcBi+vKZg6EMEKP4XeBnEOL0bDJMZ
NPM+H1mJAoKxMNjqHUdIHFBRh/SpmfHCdE/b2mXlXFN93QL7o7UdGDN1/QN3GwQ5m3n1Pgzn1Av9
pdy3+geN3qlJBlxID7HGbs4/DdRM2IoNQIBg1zGYSX5HaTxw2GF5pGDR9Xkyj3DyjfPxur/BDKGX
eRNjWwodaDbLZta6XyNfKuvaqTo8Ov4a7AfMLn1ezW86jHvJAKfC/taXl2dqIsnJybXA+Y/m+ws1
wFIZ7o4H+9MC4tyKK1uaKGwO1QIEzD4lTFzUh5X1Bn8wv0t0vM/WbZhrMRL9GsPp9jj6643sT88r
cC+C8YWaFabL73AtvBd0wiL4wPjESuC9bJ5+uWomWLH37vARvI5wc0gY+lh4fP/1TuWZk910LxmW
RXv+2UGY9dNmOX/Pncdehia09XT0+9hWWXiUj3DKR8DxCaotaR8RxIYzZ5vwF1fdG2YKD+P9jt5A
vR9BLekmPXC/zTYZrEdz5VQlZ+x4F7SsAypAMS3gZIRQQRIzR+3LHtF+lpBElrBXhAafMS+KYhMn
DyyX3m6DHgdL4MgHrw18au08EDZzWBHGUQmF6c3ETrfXvHJ8xLTJYKIGtJdSzq3E0z5hvkmEQ6rQ
5CHTbgcg51JAKKoITXxE3AIDT+OSHFeZfHUk9xfXI+O7vntwN1Z5VkwrPNKN+dVrg9Z+4R6ywb8A
JpBFcdSP8XPuw8ZyyiWJrJbsaQRQiZAFbB8/6YU3g/W1UYKrr+BVGOVBNUvgQFabjM9YO6XeZWbg
MdC+jDnhWubpTM0R2QLvEHl6kmdyVpYhU3egmnfNjukmkvsC1YNtRvI77h6KuSajgcf19X+nt9n7
GoVdb7pQT3rZt8xw0BeZSvb3kjKuuI8HyzsqbmmhL8qDtn9iCWy9RLvC9Wj3YVkQaCC7tPjPkZX7
d0Zz4GSTbTa8RbyRnP5qwB08rnALMy9zSigqGaJJ94D4D0QBXC0cQ0+vmChLhqPQBAgbrU8Kj46K
dBSgOIcnYhBFEOJKnTYPo6YShDq7z+09/c+WI/hwa0xCFkhrEOrDhcwyvkKeus5v+zaRoeYG31TP
CAMgshaE59Z35MLG+KnkqezeJsOaL/Eb6EBmUMceSYMPyoKfBJxlsR2eKXMUrlMl/UagSMkbP3ij
meGZpXHrr+GHP7AnfK2agx3FT83Czs0LOLRLJz276SwNoJ7srtMYoQxI/9fo+dDO7PS3DtmQ+PWA
+4sEcZCDPWAqfruz2ewknrx7+mCT538UIw1nz7nlLRbj8IxTMjY8yJw1869qoxQNaD+8ptjeFSMG
P7yRU0kG5DmYzyV7BxsMAeiuyXhnDRUKjxKS4voOlSDQF/OAczkVpwdu6eM/wuj46zmVH14BHqV5
wa6zbHepwPn6vl0X8tR7t2vdGWZ/FekUcdDM5oFwAYhGLnd3lBwSmD0wJA3Tvq13DOvQ+C2Wkin4
eaHIBudwbzAhIAIvHN92yK6akbmyUEGvVnQmZn/6l2oj7AX7ezger5eZXhwObfgxM4prEOfOS0PN
XMCBhSOLUnu/CPGz67xZ7mBTjCOv7lF1RXA1w8Wp2wPfQcPjf1uabRPKTABsDFOIz4Siws0Bzx7i
7sO2kGW2joTmafc0BFNP3wzB0zWh1hAPo7DFU70zsOuHpDCYpoUNHfF4zwgYJ1xYs/eF1xiwmQBH
l/M2hv833wovnfi5i0G9d6wBBWdBYQIZ21rDD8e1gFwIWClkQsWQ26xinOJSQi4iPhT+meMBN2Wv
D04JD+4Zr7m7oxtciKr2ItvcESexjsjWtd9m8Lob5ntkzmd8oFaq4mcVWviGzebvnzH/fyZI9W78
KBYMFZ2tXBpBRyYi06nGXcIIEFQx4dP3jWJ1gSMtpBuBhYKuc4HTMBkvEQJYPgLoyZy5P4t4GK4z
WoiNODt3fSuCzbF8d9BK1QC34ykLpXX53eLpYWJGhKPwE+wKFDLBGt3DkzH5es0Dz7Hc49ftCAWK
d3cb0RxKqq1NdiDLBDp+hz0sGzz682ZQ+fl0hgd6EV6vOgwhwHER/BYD7uo6gJg2D+ZnPKJtHDfQ
oYEUe0xGeaUm38jk/GUQOrtjLXTeiRcPI2XMtWK04zmTA57dSzJZ+16uGSdzS/DOvPrzTEvxU1QA
nhmeTWtW8Rw7o5ydgl4gNmzj885myAi8tzvDuzCKbZa75s0vjreSQEmxR2MWaa9b+KQmThjGhcBK
ZTf/sKpvT8sEEBUz+5sfYy7ZJ0uTz8j0XksvuBzMUwXt2hbnARS1bxqmAW5oUIH+JVCSocqcmPqi
MTx+tdi11iw9/fVJn01PnqkwMDZ5lnF6emDKPGNKzMMc3n2Mk0/8Bd3jx6HnN6vKle9e/grFf8sx
sRQpQRg7zyz2IP+8/DvhIFybd4hqYFEBn2dKrcKp01GocnL6MachpSYpIWLLPA28KW3zveBtsbc4
JzlvPNYA1DrQmvTx5Hfc3cW7Ry2U3jkmtX3wWMc9qI/L5UVzl5xQwfw/ks5ryXFlV6JfpAh588qi
d6JpkqJeOtSiKO+9vn4WNGfuOXH3nm6JpgoFZCYSbrw2bZyJbVW1HLbGYfG1Sa5yIIuG3TyEk48J
1wlN2o9XP3iwty2axr7NRn2r0TD/C67566sxGr+hhbDTwVspol0lH5tCNCa3P1xAIJiDqdd8q0mw
XCt88XrjQGdA02S6T4LJY56LJRsfi6mZ9uBTB+MvOQyvKu7ANFuhN/rYALMHi+aXyfQIis5XIa1q
ukfIL2L0xTzp/QyrgA50DK7YZ4QKMlWBqUgH5nAej27KHgMK1XExatsAR3oHZkYsrsH6HsYo2gTP
I+/mFz4XtazaHYn/V2WTUje0tV71OCZkNWQc5tnepFv/SYOO9jmxM15TFqP4hUNHslYkL1deP6yU
PRuAoCuXzbwjdqjZG9L8ovpYVrokOSd6Z9jcN/hcXELT/p8b13W8RMyH9CB1H5ZalsQS7RXKFnqn
yzm1wTi9sNEHLnH1ET5oM8TDWlZpHR9t3c7QfgIqMZZIN06hoqGXrb+euC3aATQ1mM1W9oDlLayP
CJ97RMwXOAxJXbfnsBTaenh2sIhx8THlkjj2DgbkhCBV57Pu/k6oDUKZWIIHATxhuY3gK32k5kQA
tmk6oOCHr3yOlwrbZF8jpZsT9gylUHDwCr4vgT7Ov03XGw6neCdvoXy0Vl9zSWdXGiPqcaEAHstn
eDUs+0YLY2Yuit5RspQP6lbmKiJPEkJIPBcQbIojC6MmDjQMIIVta1iCh9nBzfp7bBLKEmcDDXV6
+bqahM2jFf7OUSMY66sdGvsjzbL05DL6AdFEwGD79s8NCjq9GK23EsKXvJpj4bi0ir5mrfZYHBv0
rZa+b+HbCRlzeOtfrbAREjjsXbYc4xwBwkwgSHFYD29GCTSBBPvXRIEBg2/CP7zwaRz/wVC2lMNs
TvojkE/CWKl0Zdjeq8Gvy5+TpTJUuqXfmBpI4blRxUJgOhhHGU1uLl1JarZJeM5WAaPkJDTQ/NAl
BNlELg3n47dcf84XW0xoVOzHxSLaeZwMuWH5qz+YZOORhyvPpXhG8JL18hBmxS1xH8dX1iDeGW5J
agyztMGFjSG4rO0y15suBvPV0JB0wyMgBNOOPw4muodzX43/jbLxXhLDBs8j5yEqISiv7T0xamAV
mCtHUQcZ14cBPAZTRZFg7kKWh613Az7C5ZnlJxKc1Lb7VLfS+in6Sm+gefcl36ffSXVs23WxVXWp
H/K3hVNbbCsl642FiBJVsUPT2L5TD3oo2jm46qen/xpeO8xtWtA018COSqYToVoFoOG/zzG5x80i
KMc9p5KNjh5no9UnZeedKo7fNnYiNiuYg/L9V8UrywsoxxnAq1dPLcUOjZOAsJ1PfuOPaQ5MM/B2
k0rn9skEuZmjZ6cGuRCvhX2mxL1iaHD64QVINYoFJ8eYhHAdIyaj5xKe0/W4ro5FJemcNAJO9GqT
xdz/9q1OE+bsHn70iX60qw5ZTeoq5YsrMI3EeREyV4AdrDOTokcWqJMMHrXAG6y0qhNhsbhM8dSz
8S8nQux/XnVRQDNGjIXdrMyo4DAhR45j7xNVcks9nb49ssP6lxeCh6iduSw6Ut3BtMAWeag90Eew
gLnykHMsZS5F+JqR+j85y9O6GpDkoNmy9YupB0wZdgPvbeVe7WHOmXdIuL8HCRf4ZmXxN6gfLqw6
MamC6s0Iq6OOJothabImGf/GQcagL3JN29uRIHa0ns5Ss2sbstk9l0uEWQ8jKl6xhWtV2DdnNHjA
TNsKCLxFPubSJ6RKRVM9T8AYWZIZkGobQGFDzKV5k9eiUiQYymOYgZ3y2m3Wmc4783IxLQhonMZr
gjkVLkoFMlSyU3Z7exK6+tX2TvjzsEfuxmSw1Cf5nj4zSRiIwMaAvUw8DG/h7IVbedinPUHF3t3N
4QGZb4Ikng8c2XkKIc83QK+IexSpKPZB9AQqLYJhYoPg6yWJ0nJc51doB74OKH860fO7zYZFiMa9
EOJYS2LUYPGVVGLsQXigjnv8Iet2D1ntDnIXrb9iRiP5DxQFeqkV+VWXXfQ2EUG/4ogiJ1TruWv4
PYv0uNW0or5vLdjEWxX5lkE6L+O3JMyz6GLvVtp0F7WRbDklK6k+ZEtcKdshj+Bt8xDYD2EJKlVS
htMMP6XhlKGZRiMHMR+xqBFOYse+xEU/epYEswQVloLfTbRFXydckOrEA8em99+SMRZhd+IbFkYo
uItAU7toq82EYIegxHEsrHXIkMJw5hIQ4nXBRjkkJLm+ZSWwwVGksWtKNo/Nvo+pRLPHDEm/y2Ji
+LDtxVy1YgBnScpEFSbH2FrWgSxbkT+LUA0ClwKLZJp7W1IFgQUY2d1ZUs6xKY4lGNMjocnVHKGG
0nbTYSGjVWTAzUhnZYPG+dYB0ML90MWcJM7fuANunQDditbrHXBUiAT6UdBIhSpaXPvoYZfzFWXB
jm3nuSWh3pivakvzORlZ6zLpJPaAyTwmXiiXzpwY9xcXh7iLxduJeOgPUe/eNMMaUqsRmXrcHr9I
CpLn4s/jven4f5lPlT/usph1XbbZp6HZsbtlMI+2HhKa9SOxRFHMlhRiqm6UttdukgwBozGyseu7
0LU6AlEMHaZ4d3OeKeJEll4C7JYWrLdmy6gYG845EmBHpE2bymQDXQdE2jvgO9DNHR43PrmMkkT8
0Qao0YFKwRx1NLkA/UBzxEJOEiBavLwVU39RyeONTvPWGvEx/b3QZjeAE82heRHNI6o4IcuvtPWZ
mqaV392SMW4zVNsICcRahZpF+4GGwk77eUTTU/S0zOSsR4YPnwsoQc85e9GJrOJU45dNloFyFKGJ
y/ogSnkelr9bMCkCp8Rztoa1q32/aYaG7WIemLq8Mk49dhr3uIqpd040JTMOhRqDuCz++CT2Vt+f
Jzf728Gw52qXlJ7jq/ppFbLU+VuG2OHHSL0yO7nwHKfvEBe9Jn2QE4FmHgTprRqJgEPGP5PtScMx
Q90BuaQzp/mX3kg9d7bLI6Bqdxn2SZGXcSwwPVXjeksVbu8GP4DDOm+cxucM9BVswAvEeJkHTx4+
0A5r7Vx7+Tu5NrPjr6r2ePbprSOVKewdRrprk1Kmfrf43+34NKUMo7Vap1nIYBUoev6zXhRXAz/3
BF2QQoxBNdWONWJLD5qAIAcjewS9TMz4BpbvDx46M1t8YlWWbsdsXOkZpdjnHxiNUnVOWoWNPWnB
RptB6MzORHMa0bRjEdPxQzk36zPTmuIRvlUjdWXZtyVxW46bf2vdPcTgSsLmEKjw5+jF/iaksfsm
/2SA2Gs2Ja5X/S5IPYAuas53PU73ad/+fJDywALN8HesGemoPheUNIxSg3BrmEgRwXPEDf+Sl2AB
TL/CqYx+3Qg71UfMaoHpt0CRGzqrpP/H/F/1iG9X7Yy/mjSit8mST9NUxkMMLJLLt9jt/6bY7YsL
WcOSYPWszix3k8yACVWDhvVGJoOEjcSRGjzGU/IPNdaWVC3rzW7JEtU7T/hhcXYT2+qq8VPhektP
4t0YqvUfIzOqawGqdtQpM0jklhx1JUuDTl2icSgfyk4GGDD8YQp0kvJK41ZJFvi8UBF1Ig5wZ6ST
7sQnHXCpcccIA3fynChRf+9mrfcTmbfEZm/CmY6vb/8u1jH9PxIrZFHEDc6LTz0kvTnVtGn7hD+z
pFmOrtSUlKReckZzChNEgr/NZKUCVD4BCSiCWMqpfviKGmviV3tvUw7Gffha1e5aW0ZLYVTOksOk
iOQB3LkGpH4xr7fT1dyP7JETQU3/XbI07DiFXeBGko01IBkbGKxSMqSRXqftvyfOz30LkGppVkNa
wNXd21lvqnlOBcY80BoCBoYI3gjvEbiRdT2DPTFu+QzDwjttBSwcIjVQZIPqnZzyMn2EawrAM8oJ
/RMQAgUgYIXxcTeoJPVIKDrOKefgcdyCmVZozmW2K1uCmal8y44qsenx74a2+NFtK7INSEU2+unt
uBsoGnylFHr7FYMYRUJ3e3Elvzf73InAUwkMb/3iHpiFN+BD+ULmsWIfyHTA8BXA1cqgY0bXzliW
tFBl7ZG9pJ/nYqjr3twI1jvrGAKbNlwINsR4NYgvjCMI8S80B1O1RKr21pmJu0beByGGQwElP31v
a6ov6rJzTvHW4PRobKlarxc67lR78lEtKr+B/lLQHHdGDGq/tGe29M5KrWYvdTevkw0CJgBL6NVV
vdrjZ3gt511nfmTyJ3rj1p7Fj4sVYxxo2PqN6JPFJwag34HkBv+l5QMecnnUrO4YDnQZMfZqY+P4
utJicnWAv02m6BDI6qN5FMysx8okXA+C8ztCzS0dP0taXgjiPUmURY8Idow/DA0HAEyCjtP+THo5
+EHNye7XcobN0fs0ZcjatR5oWHdjoacd6XrcIpHmB540PJV3RuJdqQFXWqMkONymO5dU/Xkikn5n
h5PZj2MGTv8aPRyugu2H+QTqftS3Lz9vEWcVjMtmQb0wAvSkgROdMC55d51eB8DnLd2bKYsxbfuz
Fsi2jA5/3lALfm4mINoD40De//UhEYZXfTBbwS3stjVedZtp9/61C5H6XlkQthgjmuFXtMnUByYx
D5k1gG80DxsplLsbUcweR0Ty1s6+8XMWR+5s2Jgdu7BR3sBlWDACj5szO1Pbo4gZchEsAdgL+jDh
TIE/7A3ADr3tRlNvQ+eA+Jj7BsyQ8aIbom09sWCUb2v6M4Bb9lFHDSfujQQHiJmzccYKwrCGIlyR
ru1/jl11ajktdTkYA8JQjG3qZecencbHFvNGKgMcJO+bZDRUH/JhusHb1gnHsaD58gaYvLgPLBOe
d2ZR86rJHwHn0SpcZlexwcEcp0+3AAvluPXRJDQopFrRsntTw6utPnnZx8Lpznyy8WmfnkJAoxlL
h6/+8JzwkW3rLeJi9OxVJJenqLFxGqNwRUtX2e5y+HOtnOwto50WF/K4D7/3HtMPingGqfTNIutc
ChPYpTwcrZ0BE5RaLJhPQF+T9psut2T40gOo7Udo23+xDYh69HSsaDCQrPOXEVr88+eoD7oBfZv6
ZvzSOn8J/WaLAcQhtD9wA79J77wAHfS++sMDA0Oqof5+IjNH+xL0ES+hBvNGPbdhkHmjjzmqBftx
8HX6HpGlkf6Y666W0CClLV+SzGOkuiatb6bfxJGagsJdMwo+XJBm62IUL0x00u+XcgnIi/DYEImq
uC0+me+lXnYfmpBpSCwRmEk2JwcJmxOFmbLoR1t0NmqBjozBV790uG1Iz48wabQaDEmuIUYhyYyX
tsYlZUHOmHDZCE7VrmNL5ztAFNkkbcPwa6KPpUtnDPHqY9uBjfsZ+bcI3Oarv+NkedNpt7zh7Cup
6Z0OdizIpDH1oyGypvNB6+d07+rkUUfMxxiThr40Z8bAt49D3LzPlEQm7g8vKFnpeyM9PQdOgkDX
98uQCuatuVlI1nYBVrHOSI2tdomiX9oQec9glRYuaI5MY1vQz8PTK30qNHoBLSoKyHH6GRVSSCIP
lm90Q9K0dygWlFLYsmKqjIR2vGess9NJrERaf372BitEfNp5X/y5DLmZBJvHRfLBvgRhENDxw0Qu
CkQsj8RJRCs/UAXZpY7bRBKZMhzQ0ZIPxjtMrkisO4SgF9E8R+aN/8UxY5Es+iduGdXxhnc8SHZ/
uMoWEWUgkUo0iM+iTl1DWQuZVfddSMtggeKD+8bqgM1L3SwNEyebioARWPjucgoTQ9O4tZFZW8zf
0nxc++jO0sm+WuphLzTfKllvilRmCU+sksZIX/AoEENTPsGCQKAMFbjQF+Na6jXWCQQtjGMxxw/I
alx8dHnj8yhJhk8ejMzFTuCXI94QaOGXSiT3cRUwz8aqFYyszPa04bGZQwCgjWZdFNAND0yZzAOO
TMP8jjkt+YsRmsMpxWnF/EX8lfRYhczMepqgWSviuu0NdJtUMqOElwIcEE7Gl8SxPTtHYYt2KaAO
gpEgCOQUagm5R/ELGQii4ECmoJHC4IuEEC5hoG//ANg6af4oYyz4Mg7i33HpzkB0alpUUluqmwcT
sxhCy2LzS/CUC+mCm14LcHR2YYHTTt4OcI1+Ks/TAcINRgwyUgtEU0HYYAz14+GW2FZbHF1lsmFN
TYkKiLmUMYJ/jlZpTKeqTSkfQKZA9n5HoDQqU4xDY0Qe4LowaZU3pPmEc3JUVTFpqcEUNRDe0kL3
IqmXcMdg8aTbKVjdm1mkOXQLlILXpQvP1Cn6eeU20JcgmySQJKu2dy1gbj8YF9g2741k166Are4G
dD4mjIJ4uo8Yhm5n39f6bFuVvx3BP2hxgCGrR6Wc1lGagqc3kO7hgaG7N2wLP5hu0O49y9DYvPnF
E4k4B2ynb2LHMaJsxvzseQNWY74ZLWBzejItWlRv5DQdq1itARoOCVxB+KpvBnnKnLalvoiJAfLm
kfQUyZJ/gHEW6NQMkH43LEiZJhEgA/7tyYvtxRirwx/JUMZmZEcpKseGH3PFSgENCHpvsVgVYNRI
h/+tWYkxzyq2DUPUWgUSODVLIZAEW4yBfkO8BEIX6NvQmBWw2EIBaZEGsJylAHSp7aqwEQsdgEtE
rFw3fEAobDQ9lVm/K0vnq3uoUhjmos+ZFQ+GTS3KYmKZMIaW45uBLG0cob4lP7pUnQ73PeafqqDD
EDELI+v3TAON6KQkftDGPAjx23Ek0KKJ70tbc0TEU/yHd3f/E8zLFnp/ZhRCmV608iYQk2vvFin5
AvFICMLqTEeK9k6o8WzlQsX685PXrcSAtwB3AEVkXcTAfIJYp8dxCl5qV/s/RhLhs4/czC/wj4aj
0/NlEcO4har83SmDUp/Pd8nmbpZrhBhWIga2EgEX8Fgh2HJMUYJDUhvk56CMRxOwaLHPaCDGGFXD
3kWFzGWtkRRTOE2olcpSxuUxYglkMWIC4NpqkNgSomOHjqTFzoPKKNoTw4oYXR1xYL4KTjb6BbyG
Egt+MigNOG2+dnwtYahXohlaic6xFbhMdAY4gGvFZXoSRTAgtMby2AvycRgR/9S0sFAcbYIrEvFP
0lAvTlc6km+FNIkhacUL4wcuiSdJqOAIcZzo4GmJADQtme9xt36wIcU/hTmQdJaRnPlyKdJ/wlnK
qVXwjjX/TAzdvQ1WAQJ77LAB+AwQbwlXe4/S7s5sJirlgIlaTjvOL2ZOAHU5787i9Ee8kPdbnYmR
tQqxJaRVGRGFW+t1T5eXY1gWXQHWpgDnlBbAHRbv6N3FvHUQbAk5u5U61MXmypAATP9DoPvvss+a
9gFIJ16Obfh2I6JFL7EEuORkAb5d+gaZFk/qYtPFXtyxhAUpRH+BbnHoz0dG3ylKYtkGEIkVhcEZ
NYm4yXTohc84yvs/3/NTC547IGg02w4nN7w7Q9Ec544nxo4DeYE97oi2Q51kDEwWlOmiZbZNxm9n
Auvw7zDm4ybJtMRaz/xZYFxmWMbZwasWXuWmGILMbNmK4Ejr69aEUzVyeVq0VoeCC3Wa5JS0L+LB
yRyXKAJCIzLaIsiJ3dQwqH3AidkX+L2CXhgkw5AFWOq8CPmdHKp/E9gMnSBK3HVuWTZGL3oDGKz4
BI7bCfIiDifmK6AUyZg9z95g0gJguID5pRXRoO/gzPGr0/bvAGCWsxCm4BakqFXYsWhn3vqM6OFD
r3Fma8kQ0I+5SjYuIWtJNRHpeie7OE/oRhujHeD/SOuJNMb3hczBk62tI0oVsB92oOLMOc232hKf
VdXqsLw4flSpHWhcPvIG3/D3wB+8N0I7zARCOIo8VufmosF6Qe3kr5OGAACkBLczdRLDm00PxSmK
pBUR9mzSpg/zBYTFkdwowUYaPyBKpqEw5Efo7rPQDc5lykbWOR1EAFmwISzrDQzsqUeoPtMFqked
6ZyBl5B81sV7aA7dZlTBM3YTUP3M/TWAJEPeBauDo96NAd/4k8JR0pDldZ3/eL9StHbYNkI1m8Bi
GHMErsmiR1QHmwRgIMlAZUVCkPES4ZILhMkFp7QM3mNu9jj9HyWBiGS0h5V8wug80iKExpQrIWkK
8hklFCnLihP7puR0VfgL8BZcaDDhEF9jD3M+ViG1MSJc8qJtAcFP19dJo1NGNcORfv9L26j2OYSZ
kUUohOnx2Vg+ZaGkFvCEBkAq/qENk/ckuZdrUwcD3zBMDmbLOxufyIPbQkdiqy+qJeZMiE4HIT5V
B8Ul06cLTUpuBDj4Fclw6HIfa8xqGXbCfAjF5IPFiOz0wRe/qfdkOT1cya9Djqwj2uQmMO8T9cvF
Opuc7Zgp+H4BDWWJ2UeC3QoaXLrCQfpp9+clELiLAmE6PpkpDppiAwXEyUKXtYBRBgkx4dw90339
kzCHK8ITF8IeaRvxJIBoadvLlgb+Qnb2O7ZaPa3g3F8zs4LM2h38LeniscUje4OJF+JwroRTB+v1
rrO0oq1jFSwd548JWjAS7HALdSNhcvlDObUizcOEJqHSRZCDsZqlmU5HxzF9Tuf1HEk7a4ulABlC
GucKYrWn4TkMBbeVYm2eNAFatZ8Ol0HdUCQjw1qtVCQHjQ1OqMtrQ0hNJBFiWLRJS7M+MIrdVm+/
p7IeAlNQKyh/8ad7ARAhu2PpY+gpCk4TCXi0toY6hYSD2c0qNTkAH2I59nOcirHe0ElwVx6vlxRY
9PBPpn+06gPoj/9QQUcBYY/+wWnrvxnYHBycWEKhJ5QRwz4EH9Il7RUZGrg2Q4bQ2LDSvkutm2ol
aoRwb9bxtahRAmQES1n5v6lMlkWRm0SLYdShxua16+eAnkoq177DyKeeQSVulXCDX//s2RbL42xY
wF6NIh6jnt1/IChyApNxXclMVWp6kqCWVoDWs8DZxrjW4S1HMSBnYkZeQXeoES0dOH/KdbkLZjh8
BqxyGo7l0KGuoRlQx9FWw9AuQT+soodr+YccbyFOzJFVkF9SM6na9o4b5dn6rMROTJAHWN40FSR8
xcyHtvWa9LRg5eMuPZiPMOjSBin80a3s6c82smrSS07GjIhvvcsIG5AOs9BZ0/3J3mdvPpl3TaD0
Ns56qGj4t4Tb3U2AdZXKhGYhF+2zS9HzIUmYubswDBEbemSjLcXcOMqggpAOJzTHNscqoImERhlN
RfEhKYIi6Y/j3g/iPTNGHuQF0OrIl9A2vcwgPxp29ZU/dvnmIatg73GgPaAZoQ4qihMG1bzmPdiP
05yJe5D7kNpQ7Cstr0YV2Bs4HEwOFAqkCkeJpCdz3G36p6DNNCkQPatzMX0eXXnVD7VflBy2cCG2
Ar8WRp5j9yl4YIwMCY0SKDAfujZTtHSy0E4g+I/Azco7D4ukci2jiHDpak+ODuWjwoGd/gjOymXk
a4X1lrH1ZfSJC5405ShSg7T7RxwSJccTgJooCuVCQusq68XyvZD213Hl5ReUWJOhRRttDxx9FU1g
A9l9HM7E2wvVDUQWOnyXx+o/KRHInoZmxi0gII0/HHJqUB5IPFAwwRU0TbQCLc7TszOHDtKKoUi+
CYCwc5rgJnj0JF9qlzW2EUvGlnLVcSx3gp+z4Nq3AMEqysufqj4EooHw9Mmz/kp1RZhlp1Le1DZs
OPA2MQOuA+nWmwvZqSEKvLjlvBMc5pClTFEES8058JvTs3GBgIzRUuA5gE0or71P3Q32ekV5J/N1
JJE86b9KNHGQF2vo/8FBy8kymTzCqB3aNwGyfn8oMIQslBbgL+zBJBxtOTvXj6WRN5jLN540TC+u
IR6qJbryjdFN8iPouv4SLpkBexfv1rCoGKqnlx5eWn1YxC7y0KXZeQC1ajXi2CFjXJ7gO+p1lrr9
q/tSKXBw+y8l2K8gs4Bpwx3m6wiezkNEEMtf7QX91+ySaA1ExMQsxisHdSneOLCE2vkvhj/4/v+c
wyjlgAouYPg8hIs55FQmEhP7QE4Y47J2vkc85Rgnf97gRx/mgY4DeTJUdkS9qy7IIm08ug8WrFhi
KIbeJ+WtZforIgUand/50wj4hfREzrjUUWYnE+/FEjuik8WtCIf6ZojCRstcwls3Bd6iquHsgB0/
w9S4BZTvEMi3dA2ENSK+CIYxzWvo4Xk9TPLFrYNAABnMLtNIqUhWGD07farbZOXkyIlj6EyCCjQh
9yl/wVdiKMFaR9SgrWUyxQadTX3RNw4ozE3Ph5l3NVgK85OOZ9/KR9QCKjDw9VgUPgC5HhJXBHBI
aLvonMmNmUcAWsGcgyeTxa46DD2HgvQvhSfwEcAV9J+x6EuQe6CV0PS3us1vOqM2bki1c5TW2qj6
RWeoRtET7nX4q1OIgiJQIt+HNBU0Oeqm0Ee7+BIgG3X7XnuoNdsUlJvpWq8llMRefkcA3jKnOFN8
vGsi/Xm0D44vZcuXXvkLUdwSa+TtLBjRiUmj/GDO0CmOeCZ7UoZcKN0fDSIDIxy6fgYZScrAo4Y0
RZvyAuJYzk9dDyIIvCYfrrWZjFRv0wTRNs+mSjcxfVUcR6xSwC2KkKU+uukDpzVgUCi5+tLcbHV7
mXaO5oFlyO0xWhJKLCU3BYsH3t+zkHbsdFrd+MozVps0arqbndEYGrfsmD6exoq03HwtLmp9pudT
x6mhqbfoCcNK5G25PagEE2n26+yfU/deSa0mqNB3TIRJZQuu1BalQWZXWAzcZXTgA4sHY4V+5q6X
3dSSvJDW3I2onGY4XTLkrcsv4VeO/1N7jVw4IxOAFxIe+sWG0YBjEAkkbXycsHAL58CtBs2G6mWJ
mL5GPgdvLFKpPXpFRVS/EMHu0ersZfeOvjmCH73CLojqVctAgc5SOiJYWyyAfX/AbLFMozAFiAPL
s7rpF1VcJXhVqOxpVz2nAwImh+1NGQfUYJwKpE+0FZBQfQzeLTwMjmca2BPqePyJR1MOCV+RQz6r
iyig+1+cBLkEticLUhWYQWCjJqpBUUdnhKZVsMXBTNfBPTkgeTDEenHIErvPOzBSN6yqOxUPu+Ii
vPURdemFdrec8H/RMdIke7krLItpxoGApqziz9VhlqMPODngdBfBIAY8+x9OhdWIX3772cs6xdR5
9R1ui/6/M4EAUs7hwKw3L4XC4HJU8Lcni+1hb9zbYrOiJWFPFyvHiKSQ2omLT+kcwcPIgwUOu+EJ
HewJ/Alki0cHmav1jkZ0N9nAAwvfAm6OC/DoXEGvOn+jyjFu1v7uUXToHQjD5dO63hzcUlizfaob
zqL9WPQOTdCgDi2HVHSnrtZtUab0mBeImhcwEFUtXOngBdPKqp4dEt7JaaTuN2MWrghHepvpWnDC
2vJubKGOaEY86E39t19R7Lap6j99QNokvZ/0DMVIsRvouyHDkk75BgwHOSQRiNIpY6DDzSBmasWV
QRl21AvBF8OkR31z20tRSOaEAyrVLzbQQHOUTfURYKzmpHfDt478AbXv5WSRW5L2UkAB3cmjay1p
nwARHuQtaWnjy6S4O4tAR7IRtlXKkBo99ih2pZJ1OfLbTJzb0rHpNhHfUY/NKE8wRlEfRmH4Rk8Y
q0awZpLtCV2mJpko7naJsxn/AMKT0FPEJwlG8AWA8Bmtzi3X/MWbME57q7A7e6OBNZJ279KWTbla
sMklB6Gnpn5kwOdcd5ACZLiElo/qWVZzPJDFPXwCdvFABPAUfB9Era/I5GSCAfU84AhQ69UkbpAp
FfN3RYkh/sPMoIt6kvf3mN42tF/MtGnfFZgBxd3BXkhpJXUHaFuBpliIuiw+BeknCOVEw8PTfKjb
3sMQ6KExUlYNS+fn83dfrGmgfk9/KJAYRtMRp0BQucXVnMtH8zqg8zAwbDsr8Da68wSow08eSAiB
JYajARby7qILwQ1bRa4/UtTtTarzPkqki2EBuYYAHVJisS1oa6hTUBN0cUQUn0LxfTDnsIFF25k7
idA7TGTTXgft76MdhpwhNIaqBtFYbJ+05FQINWUjTCJGQL5gMxENphHJHseLM+RVMP6Qa0a5AURC
2dgDrIsHG8kuKPR8kOs5OYmhgBVQU5Bpk4XR9EP7h1ay/O5zPyzDti+qUJwHXZcOivpc0HiK/MPF
i45cQDBBQQIR6YVXhAcIzsh2MKq1LELm0hCe7uLJrTgt2+GicH30SUZZR0B26RpWIpt98lCzIseR
2ZKtn/EPla2Fyh35YJYhzCCxn3JRdTzxLjoFFLzWMMh16GSU82Z5Y/gsID23YcMMefnTndBYAZ6I
hsX4HaO/sg8Bklfqjg7lJX455hRHFZlDLLkk5YGY3pCqtEO7ErVOxi9ibk7BC1gS95fsoptFTuY1
Q08+VQGFGwZX9Nb0GLSEzHGR2lePdrdg88NIEDXxri6pSvWL1RbAzJtDkNSR0RWIjEQm8JvUnNGQ
VfsfXgW5P95I5EBvN/dGtnf2qqtLCoyoZp+01ZfIuyDSJhWnqG9/vIviUMd3MfPiI9O+sGzetXSs
gJD6WghyGvRNOGhmJ4FI3qdXmULxXzFGRrWRO766R/tVUkI5FSqaddr8Q/TjwVztZgKXAx9M05g+
Xh2F3KjNQKk2RIkcHx2XzYO43WIbGXIwJuKPZzkYjCJ+d9cMJXgB6QK24IiLPnS4YhnBG1xyFWaZ
3XBsuxvCvROn+BZUq95hAtlmnjmwrn88Utf1o6KHpYY62NTr9BbZ8UsOttVip3JU10AS7Bn4nS0/
TarV+JE1Kza4jM74Y06ETgPbEA4TR84/ktwWa4LPPrr1nmPuwyt4Fge15Zx4ZA9rwOl5jEb1C5eh
xI92ohnjHl3OO1X9GvryqEstKtsW7WozBQQylJSkd7cdkORB0yGCki3Tt2d3B2Tcj+hiLSxl0L4H
Q0BhRqm6Ze3Fqm8zywvUmhqA1UyakA/W5D1Dw+MARwAk2up16V5m/Xlptcfk9SWJDUwrqqmN+kQj
HxW9LJuVPdsAjOENTnd1vXIRlkTyMHYBki9pu+QKIYbyZqKTcCN5rMvsOob+89Hf+xbcDvIVXjzN
ThTfjA9nxW5DREpmoD/j6ibP+4KPHjJ/sHoEjZxrzC5EsEFHVFVt8MSllO3pFdWHSBgEgAXZH/3C
6cgrVtCZhCsEtjQ7UQXuu9ZdQw13p76yAKAN1v2M9luAzoynTPG/YbzeAOFv28JzEKduplSa0J91
fbGo9kGtWqqC6dmibD+PaZkgSUQYwsvjPVGi8oqXwKbSEQBMA0xGWwIu4YCV8ZWeZs5BWKd+wd6g
UauFLI70OAXWSWGB07Rv8mv8YSOiDKpoOvhi6vYtdr37QGP5LOkd5g8jprltQaGr0U+84kNoQGd3
c8YuFTVz6T8xpgK719DkqTQ+FjmSWvRetCjqdByVHsd3zdndxESNL2TbiV3ALZBGI/LsNkfCm+oi
xaAF2hAnT9TBPhMQfIoxKGVUpKy5XLpEaex28pFPO3xIah/9twuCDLPBQIznWLDPi4Xm06qXQ2ko
SpdjAhKHJY0uDhU54WOYyFC3tX5Z1DUCpRS52tH8LCisNgvydikEHyF1iE/pR3ehzWKPL2aXxW/H
hyBN8V+gXZhkJX3KgXKYScJ2o1uDyUjOadHkvtL1U4ov/EJKZOxGL4EhVaRWYNV0ubB2tOhCFDLu
ZZcukhfx2rXhEuy44j7Xe4u7rHIEjHce8lNzFXGlbR4dnrGYRF7FQ087osQlUf3K6eWb8YzjuX1q
iHYSV6HlQKU5yIq1w5Pgg+gICGg74yJQX0oDI0VJGzN61+0XImiA+C44gOSQxlYPQp0F0F2ZtLRw
D/EXrknrK2mu6B/136tWCUHKUC5FhGe5004JstEDxQnyy0F1ZNYidSZGRdrR2BbVCmE+CAP3OSK4
5O1pj1h9Z/Gyzsy3VlGBAr73jSPkPC0wwnyS3RNHhBsfEOzZHTl1Rv7duAc6MTjaQJaQSO6sBqcE
hOXKhbekJBUmFeqWt0i66WbyFAk8KToJOdT516RjTDj4ytn4O97jLIR4lp46emoEaHhzA/mdrXtn
78hIwIr/sAbywAz+UMyMzTH+rxzJEw9Nbo1MgGZng5+JY/Z1XKFe1lPXFZHztxON++SQ9kC6pjD9
R04pdNEkvIrcFT6K+0RAjxAevICSkJ8MJhN+jNFaGLvK1wT80zTwdIT/qAlqnkMPoChmgppecXXy
IKqaC8kY8YZ+LfsF3aaNg84DTSRO0qSQJAKtFPS0zlSWsVpQ4eUwILL8VAy0ATjA7dh6TZrNw0Kz
gjqhRoDv7uyM1AD9lgxf408YZqx9yeXkx2BospAFP5OKFXKMZwlUQskjCkIuKkspGbIZRTbBnUvw
LVBh0F+yUHhGuPS5ZRH1eR1UVxVPIuf0gfAiXHNWVtWRXl2ie0wpUNcsNVsncbJ88EO2HfQU+wbq
Gw4T9+It+qDuTV9EtJ9h3x3A1pKQ6yzmqmIV8F8SlEr6lKoN4ZkNR8BlCbCsUWUTlq82OAgTr/hJ
roNZVzwUyUVaJjAzWFwlL5c6IwYEQrER8JdvY6T1Xck6II3Ct1rPDuDTAmsKvCUcUpXvCM3S8MKb
Ap7W8lrCKAfigaJ2yYP63815pMvtwrVd9JugdaaIWORTWHlVO8QBkV1Xr4FpJS5zS3n1ARaiG9WQ
1VDpdezyqbw2Lr7yWLA9/AUeJtbq8d0Q6bz0kfCOZW2mbGPWO+oT7oIkXlTwLOOVBdgMAst9jTRM
o3Xpk2HRyvRBjx3qcWoGU9MUF31abWl0443J0nmi36SpSDbJ/7fHQlMUxXHq8fQJfawUWTOiSyDJ
+1YPNKDx71NqYEU4lVjA6+apEkmCKUMPAp17ol8ZLcxM5DXyifyYiJHYESYziqfjaRDQ0WaH2Uzu
nITxH0nntaWotoXhJ3IMBRG9ZZEVE4bSG4YRxBwA9en7m/aus/v07q5SgbXmmuEPkXxm+TcamJbN
P2xv0gc6tr5sQHmMf3WPX/hN948PawSJevqZByrIpiPPfhpxJtpd9rq7xp7szo2TuyG3j7sAi6wg
PGTe3TeCNrSsfttp86Pyw7J5Ze/LiSbLDb617GhuKb8lHZKA8gw5xFgGkqxyqQaMLoDwjG4++K0+
QHEz4uFB0LVhfc5mBi1nWZrseWIYt4tvuLAbZjNZmkL6INQAU/rSKZODnuVESGR1yJe8qJy50p6m
omBkx34RnDhQEZCjK4nmpEQCtYo5nlhS8lMgFfBmZ9oijSYKUjnMViG/p+tIrK7YMDTcWUMAkyE6
bWusaj4clxCziLh9WxgmQF5i+RYQC0QaRslhLJc1GiEJynLmiokxcp9AQEmiCLaLSQ3ATsBHAP0d
Guvs9ns397Z8LqBuDpwPic1yx4i0cAy43fJ2F+4Zby13Rj4e5wafRO7DSQkLXg4Y3lhu/b3bVtc5
4Ev76fO65AZ8XvKI3x/QpbeNIIue3XY/cTpsKED13M+fPbvJGvndVpYfb64je+c0UHnPvMaw5Zw5
tJrR1bmjUSqUvY96OqegcBqbtwtxi41x3NP+/0UEiQxymiUYbprQ0Cs2ZkJFJkacGhJqtyAbPnr5
pLTlbxsuu0+kRsWx5bcV62yy4uhfggea7sf+ZfJxJPhUziU49vW/1kPi1UflQTu6o03zdCTRNfn3
ZV96WUC3ly2KPL3aCrFV9mO854rI2RhzaAqjVlnjsz/+ediFUzgvWwtrAy2U5S/HOftTvuQTa/u2
J5+T2VsR1r27gzwLN6AeNr162H0TeJojyFwcXXXFdGcprWe5qovGLxDtPYzM2KoDNMQxZGfIwcW6
a/j7MNx4TS7UQZ61yLidrPWl21QuoUjugPyV3NcX8fUBaZUxgjPjoOSvv8ivcsH/P6XcaW30ey6x
5I8tIqrE1CyQOPtyCyWZKnvXsNO1YXd6Gcsqi+SGyNzlRa6ylYEFS3DLxsfv5/c4SUaIxWIy+SSJ
YRF6iWMSCzVG3Y4xLCyN5KSbgNE0AKEGneAUybZM3QurKCVbQTvYluOsC8M6ZOmCwrC3chDwdJjA
EK/Y6WxWFi//8iaM6IxAFqg+bPYzj3exJVRrfcmJdYTUWYIPbgNlIJf4dCTu351T7xM+eYL1ECI1
4LVZ+TsKkpEWXgINIclLUKILi/L1BjW32cfhEenYK2pqvUTpdU3WweObtbyv2x4JQPit220a90yz
wXjVmKV3nKMnOG1AV4y6weKuB9x+Ub0VQyWEbtdrTopfkyOlHyLdHL5nyZq2XZtwQBjgyGKoAccB
tRx+OyVkSMBBwoUOFseFz37jziNsvtS8CJ3dZaQ3VfWdfu7dDwZx9K/eHRd/vDzGC1KUFsG/Dr5d
mTO//ZpAYkVzvM3Y29sl7nD3Am8hE3vwZ7TMGHXgDinD8QM+1OKcLgDaNBQXtNTJ+VXHOfLoGL62
u7ko3g4zdQMl7JscQBUS++vCQ9uPeT43bzngzoBhXiIooZ1Z448e9161PQ4R1C9tNGXNjF3dEN2y
R8HuOb56p4DjEykk68Ejoob/a9YdpI6rOuxzpB1Suyyjp9+BZQaGhOxgw4NG+4UfJaZ1codASPrM
QiaqU33HPgXywT5JcAUDwjSnodoHl0U2SuaSIQv16raTpRWj81Bn8fHdYM+s0U1KchbeaUqiBDeO
0Hmh7nXJ+HOOlL0xnH11EcyGcuI2McaBPUTziLXb7m9bpCBbRHrhyM9mKJWYNhit/c2LQ7G5kPDM
xNa0Xw13+4bLgj2O/eUOWslYPsCZIldz0PEX6fdbr+4zmzsOcqRfYBtSVqMfIkk+gTmPEqeNVZRz
ITaIAkZ9+XLPDwlPDcxrWZ7uVeZo0WdfVy+ANQTO89daVlgPpF5Ui7nRtqwlhFql+ZdMvwPUyJii
01zaXpvBc50XNpJYlE2jJOGz6WXEiNCO/0+W9rnm8ulG1xN4Jr1pa4nKpm3ngeayVUMqeOjH1Jzf
4dUvwW33c3VneJlcbBBYfFgMpWTk9yD4ed+ja+LAbdXiU1CeqDoyzUrZ5Fh5BOnszfH2Vy4yrzKt
N+dYQgZBF8IcJYV7Uo9qZGIVCpOkW+F+7iHUOybo4GXGLDn6JEOOFWRhe53Ca4W/0RtLTnK0FgUS
C/MPC29h6hPljLiJZNRvanqRllrS4hcgUUPYXL9GDNHtOmjN07d7xDIbIiVIVTBkKsfBonKFN45S
UgMWIH95UyU3rzXgDEayiTHJASypUzNUWTqc41c+cv75S3BwsGrPhZF1Z+YL/dm/8wzf64b1l0/+
kHYuVUXLEJeUl/+YkIiiGNzPJ+KY+iQBUeeMH7nylddAxoOXZSvwFHaJ+jVcTLuCflm4+WG4bXZs
MeSgP/anyZy9yeSPljxOMiAM5QnrQ3ZWi7t68UfNBiurakCIRGqPcTidhsL9vaQg6trEZndfRrSj
PJmsPzWO9C5KffQV6a5Z+XOQJH9Gy2lFWLPeRrWHkyPwmKy0h9qmgL4+qOR2H++QM6CaZSnNPbI2
coknU3N2oSgr4RSrvwZkH+miYzrS7Do6stgYVmIjt9+fa/ChXCZR/A1bllFiyTDYp8XEt5OMidTY
ndciiQTbwZZlHUv6VC/YvMAKqT0uuV1H/97eot/Ld31tkr5LA4jdBas8DzStSCMyl4TEiJSFkAwq
2fykT/QS+TYDxwac0ND7dXL1GcM+7uJ1s5xVUqO9pmSn/0+swxVlZ2bHwG7WrRcBAGQd89MQxIG0
hNlMNVtDQdE5bC4j9njZUm+Cmitk1ztwfjNEIZo/l0C1F6F+Os+cjXG19mO/s9jrQA7cmJ+q2bSq
LrLSUvcXt7igWkBajEhR11gcGjRxPpl79XkOGt0IqzqB6FC51mtCSFNN75P7pBtGx/puniRxrejd
oNS7zqGLGwyzVcWnfAsMYsQEbVqX6V45gtLIpPqgrhNIHJAmFcbUmukzeMmYfFQpI4+Wpl5iAAVw
E4HV+Y8BtXgbrrPAWKAaMKYcAKR26YZRLNNbiQ8Q0JjfdanKikuIArW/JWpUJJc6Fr8z1lxbPddn
rLkY1pvOcw1P9oPxN7em0+gylOTDdoZ7hDpmbCd0VDkB7fI7xzzmwamDBPoZ5sAKoci7arwCo1eM
MvWZFojM9zjZgnvbjjjcEfQDMgpaCeMuy37xgDEs/tCvCaVybo5po6WsBw2ASZbbOfSxXkcnFpey
G5GEkx4k8ZSUBQhFTl70ydUewUpaSigGEsRqPVTvHkAPogIC8sRdri9AZfX5ZI2E8WVSQxDVac/W
1TfM/vCVCnALuoOZSDBSl05IPcQMWVORSPmvrz/rxgJsrNUekbNKgicjD1zQSKsxor6uJNE8i/L+
O2jYyygdd6xIB5OwTHA7/Arq6AqXihTD2r4WZ+uwBxFxpKQhpLzDXGoqF5TylKpQ39LzG6F30LGP
4hzxTcPCN14cZS22BBXEo5J9R+/ukiJ8RhDMhTXECuYgh5GNdB9f5ZQ4yhLlxL3r7Fm1F4WCqmsG
+Q4Nix19QkIBgg22CdFa6Vv65W/CXn61WJ+i5Y+1dPGxjM2jd5rcV5pCTHld9I/dDAM67hX6mwyV
DjaeZhf7vuzITG9wxNdgtNZLzkhrCTiju/681foFkUyHigrFiixEVH5p/JIAHRzkYeM6E+ORgen8
46UeMd+UDxjRfUAaBPdoMijGzBZWy+qJm08DZW989zhSOk2neXZaXmG4gN2gl0aVQ2mxfAyXUW0D
4OJDqtpoTaU7geaDHErctdxHBAPFVU5DBFeD+h7DKk0N9B4rFHoCksPhCbrdm6sg97xHGseMFdT6
bTG/JFUb5W7Db2DyyEKCfpGRT8DrY1CDsdC7C4chxbCKDHREBno0MUY6L5ETxofIaliB3jvASmBg
JPizGU37NiVEVP7hqfjopf0ay8N9sQwx+e7KwuWpkJRSyL7+KOxcDgem/UVibTmoRwbXQxPgg18u
mRbxABCY3wkIdC+6dOixEbA7iwyGxc1rr5vrxzTn5CN6IZ3OJNZ6ZIEh2laAGIBZhY3Zw8pF8OM0
+gKC8fmem9J8wtB7Gr7AIQikZPqoo13n3hgbVN2tIfMQqAEkX7ljpLhJo78tZUUNgEGzFsJqruwn
WJLVIQBT14MeQmuusA2UEnUPGYGXoJchdKY2iEyNdJ6fUOYxEFJ1w8HTQ+unxCND3XWHCc8KgMBM
+EE36zARZBaM6j3iX8/gVB/oWLKAVqhoF4cv3btXnvm2ULSkN3edrFbVdgo6YQVVt8/vWxpdRg1D
CS6ZhuLD7DYuDlCfw2uk2ahmtGB/JSKsV9cUZ4OglIacMjew4601ieaqX5zV4oYGcidA9/kPwu0C
TeRrr/gO3+AXZbhwsQpY6eh73OCH4Iown95GCaP36XX7ZYLHWKxFGXlXz16zDUYcIbzKLmpMlGCt
DtFWse8ugg1H+xHRexG8BWccGhj7tKZiGTqgB9VuDrDU/RD6IZYT95jYzdJ590WZio4czaR2ODg/
VOpTFX+cbFja5D1o0SE8d7JmHdgMV8eg+kZ33TP0vsnLqMKINDKd77hN3cdB7DeRqndAM9b8JOj0
sdRouLd1uqvK0rodR2378QLQcMbMcpRCOcxnICCYcAsi7FF3QoeLzEFv5qta9B1tYLmK7Vp9Uc/B
iEOBkU11pil2szkg8ZKjXKZvN3haRHwKJqbc9hF8MhRetBr5gprD3dW6SHAcY9wJmH8zAaew+vr3
aX13fPvHlDB09fhzeFMJdYQ9SW4/L0X25ZPQ8xg0rHdc9as2zhc2R9AY26+33Qw7ukrHtDYQibh0
W54WdtioHWT0nSQk2JEVWq9Yt5fng3LLLb7l5jqQK5g8gGtZv/eVsND7qOi4kmZI8o2w4zD9i+mb
VqbZCNe/baxRXkUor1gO1xLtGvNJrY01mb4eEIdqFsa4dCu+SJH3X8Omqv3hWsLZVUvEVyDlDBdn
GT7aoqmO3bvY7S1NrN/GaWq19g9o6W/78Y2XVV8T45QTGghb/awahsOlzLTUHaQ+B9Xb/jiDfJHl
1C2tfcdqnBVn3pva/oF4vqbad14yH2r7slRU5AY+1Mo4qqcqt/V2t6lwiljUiH/eadhsq7ZJeV8R
iWsxhhP1qHB0XDOd812d6kON6RjNTDf12zNq2BEBMfxCGaeLfvRgahlrTF8gt1K9NlS1CyCW3+yT
prRjt7i5mFxNsGFY5wCWAJfh8tZC/AJ5CSPA94m1D0YiLqYa35bbwvCGcvBzA4N1/ChdXfdzW3Tq
nrt7xLef3Lt3XF5uPAfruz7vCOsEe55fBxkFTBbEi7K4YeUIUgYvMoIMOh0v/jXqgR6y9lbJwSrH
eVekXQ9UhNRXzANfoBAiEFFxSj54zwdUcuQnur8XYQY71mnA5DcvVVgsJ1fiATPcCUNfQXRgoIxv
OrVkpihI3HrHulOluS02cTtYPEurX3u62JXD0L3GcfMGVkSbI2n19s/1HyXzw6bMXePNFJyIhjAB
GubHP+4V5xzSDB34bf1338/u45f3NbggL+kCNwfox8wFvAmDLFFTZbjbB0k37s9RAKaoODGeVE98
uveLcs+gUgwukTm/2PPGiL97Qcx6+WOOPH0u9w99vnXb5r+51/Rt2MCc4Tttu8PsjDYZRGzaHNz0
1Kk5LFLO4u8fY5QhpE3wUI8uu/Fs7WoFDI4kGEN5bOdejffAzsZF5do6Y6qXCgf+GNVUh9abunF+
5zix27tGx958thwxwMKQp9BBQbSxonqvpi0wjt1pzQNrb6GAKGQ5INngAaY6I1VQcHDQNq2/BVO0
JnN/wIQLZ4e8Z43N7gZWwBV7fB8hwCpXOIKp9xKQEAcDqRPwStAr06+OCzs/Wdsze6q7jzsvjBI6
vxbCWBOxai4H2NKZl0NRW2k3IEzUsMLe2DyAOzk7uNiAefwTsDOrYVo774RXHV66gjQq372kIgY+
QIMAkdzAd9s4qTLg2QK2O3oIWvJeCEz0b/DlMD3xm4/oUCoOuRRFQ4WCBDo/VF3Qx+btu53PjIRj
8TJzBHYBuKgKwC8gXVYT6kJtJIewhO92yVGeml5Yjk880hMTz9A8OjJ5AK9Ln1+66glZlLqlav88
uMhTSwe9pKL8XqmRSE6lbWmQo4rAPKXdPb7jL+fRitcuPhUe5MZmRElHo6BD8oPFkmVkDrE2HaHN
gVxKSSf36SQRiER2CoV1h8OKoiEadLqDRw9kMdVDrWFdK6S1mD2rDw5t/d8sqL5G2Z0c0/ouPwLo
oFsfF3MqVkBWZD8MGu6DT/zuHzAZFFzhc/KxgZHybEZJ05k3QsQunj2cLTChB4MFBfr0tjMNb187
r/uYws5rkZGDycELo2lhoHAI6iYwv9O+Hm9udRCQzNgzkhrXSDncjMvicnINgUUVDmcBrbvPycL7
INFpPRQESlzCSgpEkUex3psPTfKHhmNgKMls+iLrpR8IbRLYmpyNQSrqLrQdaS3KeZdal5hxF+F+
PbjFE3Hb3bW37cJHzQLxlsqdg+IDQXmfVORNnbMz77O907Ps8MRK3l1JVcifoMkDwUoGc6sMTWfo
AQi8L79ofA812g30OPWrndj4HdYc3H+945QAeyoh3PB52OrgDkvnvU4t3X/SdQefqojrKcRehB6O
dLKxY3HLwlnf3EtOaUTzLDnOG+5zddqu27PBbcC5syNQtNS4mW7P3k0ub5jF42O0a5Jwiuc1sEaw
goX4EgJuaDbYY/hWvoW3Wyw2jQ97TDct8KBspbHwpCeTKiq3Gc/WemM+rnfXJj1WycN1JLb5DdnT
gdKBBcXAoMlIQbsMNe++Zy7KSX7CvB3hROkCyuTBZCugreRVDkgE+dnLdtnZ4NWnTLfUnae6L7kd
yzG+3Tv8BoZaYRHnm/foZdrzeyE2m0+k70VcGnvo4ZckTAta9rdjHyA4toImoRv+lJxlp0EyHLft
6sU9f/mESHjFsOoopMk07jx0fB41N7FbpR/8T6fofac3N4/LgzvJOesa1qtmn0RibzJu14i15hMP
NpJNUfynyLlPxYrlOvpymlkovrDTlxzNgFJ5hqeoHexuc4iAkBHIulXvDuWxGnp4jo+bJnG8oHV9
GKalb3COtt0WOMQi6mBtAJ3RNs5QAZuL9kWNYaxmOIOL5MX12jtO6eYT1T/pDovK/ycw/HbYudF9
h0MlhRbZI+dA7r7oQ6GsglxIOrp0JrfS3ekfW0h/GaUGVzb5ik0sC6+1ODT7PKncu57WO5RdSr+V
OwLljLCS2ZzM36G+6TxMSxsMbygzM1adlMXsfQm9FtJ7bkMnwIAChbiGUohp1Yfj4f3q8qftIfag
HzCHsMno9HdwDlDX719D9w9361iNznmfGyAyJmYdvmCusHvSXcNp2UXueDm6XFgVCKxGVOKvAbTh
8wTp3ptVNQmrfAH/8DmC72Al3qQBRn3yfoGYJTtVjSuHQj5PxCA7JYcCz8VFOmNo6G//dfWTRbke
vxvqGlGN5qSylKTfm03qdOsg0dFJbAC3bEagrQ0K9cbTqygjUZSuICrJQMOecD2ZXb/yRE6CcMWo
b4skZsyJT4KMyZjqZMoIW+/uk7yjX3uQnhT4jYCkZ+s96DNf54BRWe5FzT/REGxyez7X3nhHEj7Z
Ta5TgkPpP46jl98ZozBjs5ObCCFh0k7KyfU2ESjGlOEhOvfHV4j6QTN1WjWMhcyot4FJqaU2MjNU
/wBwWI8dnpF9OeASaAUtEVN5HQaHaYXtaOnXS//s1e7zWp9i28f94hDiscaODPV5ZmOhetw9Dm4S
PNZkJsoYD3HkQSphz30Xy5jF8RNXNgEyGSSH6VsZI+MGCfm0f9IsRGGJ9/UvHfvmfxagtK+mc5tr
F7VL+DflGjiNnHN0TWH93xmD2MgXG6V7gqjNev1aOGmhcqN0cTqqtYgTrPDEPpVEKd1/4dwCTZdA
M9cp6PJmkOQ8I37iTTfC4pVxic7wn+VVrt7kePT0+QXlI3FWzloMhIpI3GkLEb8hQxIhm5oRUhYf
KNHyttu+TNtGr7YyShSByo+67ecPE1B9LucfsFFanDJKNBbMpgHlSu6CewRI1HZuHaOX75EMkTks
RLEig986ajgN5y0FNBltjuii7tyHdXTcZEkLwKvp15mWY2fs1rtHUFnETP/TBY4CUJdxpVfMTx5d
aMcIsO3xeet3s69dgtQFPSeAs4N9lZkO2fNDXUx1PHghOsgHEKY5DL9Hv97DCsdqz5Oayp5SZptM
q3W75WK4tWg+/aeG5NJXOdqGxFB21lttGGsAkv7/xf6zhfNJ2WEvFvPhBoD3ELovLsSCysxWosfB
s4dq/LKguLZIxwiGVAaU9y9JoiwSdX6VH6FfKgly4ZrLd3gInphV8Wr8TA04u0DaUWAAkIfYWNAY
/b55J+dYmwIXxjKx9PKydrSy7QxXT+mQERH5kv+/Eo9ZyI117k4a1DMyM+S7+L43rwCbuWX/f62h
JJYZr3aYinrUq0uqLPlsMEDpKJiwkIhgL//VfXWbC2HKaos0MphTMqnstXrZvF2qepCQe8K5/eIV
gT10VIY3PjXYPWu+6MFnBa5NT2qE3kKPFcFFL4BQ9kFzwd2H2o9MHZJEb3o9Qp5ocSuR52iEKDJ7
qDWxD/kae6JSusDcBUqpPAG5iXzH/8cCV/j/j8oj+8C1PExISIT42hYv51JMwGiWkMcUSOYZHic/
SERImPJTkoKT6aImWdls5y+fYy6v3kcuZ4FSknxWwaMtwIlxAfPNsOE1AJuB7YFRSguD2ob/scxB
yUMhBd7GwpAH/P/jydvKQpI/KVw+8ZMXFjypXIZ8/q9CaIRGF68G14p3Qdbm51Yrv74pQRCUDFEB
VRAXXuEQmgD/8P0CJQOa/ULuQ3QnLS4Y8BlMv701ZHH1uM0iNMA3QwUU8AoFKGMQGkEMtBlpv8G6
MtwG43mEuXq1decN0B533z5UK6FRD/sOBR4Au6uFagK7peGAMl30e7y75LHc3/n8aZfY/DY5L4X7
T4rIW4GaE5wczAZ0qqmAKQ6QAuCfHwu5D65PpCP6YgvOVcgzttA7ocfXiQDIEWq4IvjlLIM5JPaO
421E1RwsHfJjarzZQCURrgSAbtAirCqU0JAvDIAUjndDsOPznuVZgQsejHBPJoGUM+ociMmyjgDx
Okz1AXX5APX8PVqYI8BFMscFczSabYE1mmRpf+CfQsR8EkBazBBpE/bRw8NriaoFzg/d0+lXFGcM
IgZd0ePge1UAi2hlITp/stjnUjkuuOcvwSilgMlGAJJESZhpFXhBnkPZpFWIL4KfTwGxxiNmf44z
h79OUwyopAhJ8HiwMFqY9i0HyzFikob4Jf4C03BxDxaQqKU8hcEXT+lxKeZxMQ8VcamMXQKJhyoG
jEjdtNIvYRNB96a9HTUG5KYtoJ0M7nkQkBSTvxVMC5ll5eERC1Gw3Qb8YZmOF3RMopi2Lm3NZexr
NICZrdLdTcnN5P/RbtzCsQdZOWLmwvB5FE+b/icw3+rBV8yU0AbTxEwcHwZGVuooE3nm//70OtTB
p2PIBAiAt36rG3wykIGZfzfDx5GO7IQPAJ6NZOXCki2PTktIb2hygKoilnb33EKayTfFUJgLN1vD
M/1mBHBlhZc3V7/xYd9S1R3/nkNkGOKM/mwxR+4r9em8gO7uajzADrwCYSPilMWo3/3g5comEWeJ
xhEjYgz7MqeBii9pmUuH5oK9C8CCHwjr1eQUTPrAz2usoyYFC3udniLz48GTu3MDc/YbMQlYUlBm
DTA/yTKh1QcwyrsFNZ1eF2Vsh3oWaADtwL/jbJYAfVEPF0RZmXPzGNrDvaX55tRgWnFe7k9W6+1u
SjZLsRi3noPh+EHhU6KFS/OpNqL331S4cr8l+DnfhzX/Nl0zOhCuacTOmwuODnQimafSSmyR2pNZ
jB++iIGjB0/1PQFqd/xr+TkPp1X2p8c/nj2mgQ0r011aSPVvr+m3aeVK1fzyHrA3kKfZMSN4qGfi
vrxaFp6y4ADsxflUrnkD65HTgdvVb/7jTXLHjBWa4v67Qyis0w2h9e/rc4YGYeNpYSrp1wpURqEO
YHyJOzfGKnQ6gzu3wqtfogzoEJOAyk03hyePCenax9Fudr93i6cTb5kUg2bEZBqw4ohHWaCmHBUc
BYiTLJI/ZDHPGOJ6X7NfbxCeaP+3DDD3fOC0wImDSCmLxGfK3h6ntg9paE+/HCgD4EjwuNxSDjuT
IxppWcqwek1CU4cgL0dH2yp6nxdPyqM6xo9zmpib7+xFS8YqEAYSMvHXWeXkwWH/WXo0Xiijz4tU
fWLR/IUpkMGOFfygBJr2GmQA/N96qT5Zt41U6JPV675UpxF8G8ED9cQJep+3Po0X80tzTj+oAgDM
7lP8oflpOKwC6XAR29kH7JJfLwrUvYwSwYKM2QyBHvBK6BzpA+wfAeXSYbUEAaTdVJd4eF8tB+WQ
FjTTJmkn6yXYIaBxAqfq/sFwF6x3Mmbgu0B5BdIo+sFIN2xFMg5lscUX4l821lyUQ1mYC8JhhrE4
zdpZpgaachkAa+rgv4N1FZHtzkleyHfHY89UmzlHuKPEVMpQnT1Da4gMfQTIaHj2ep26JwZAMCfZ
wSss3486lZOpxkdvnAj5z6vYOWrXQsLzPEW8kho5k9YaKapl9BGfQZHlqPHQynB4qnp3OXV+pMze
nHYGTZGX/wbDxQvROxC3DOIlUbW+Rme23b/jv8CN5FmxTyBEwJIuTihiOeVbaFrp9ov2AORROBKo
nugRiqV0IA5NB+vMmOyD4b4ymJUjB1F8UYS4Bnk/X80vaEUgJ8TuvnQ9ttpifFblGnCYySEICg2R
CsazHfimPEAWDKB9zBSEFCTEa+879gLJDCl4sVNH1UVkbrzxpgcb593HOAJ45YhOW23COXjgEfHD
xyGU/BHeN3T5Nt6YUQq67+KsHmCZflVHQoX0Xa25HEx09tho0rKuiTfQnp0PGkTEygur9VAABcBF
0k4YBBGtfRsGUbesBYY9A0h4EKhnbSIo1XTd5VbGL8VHEjIWFUWAYgxiRJcp2H+BpuJ9xI5j7A06
HD85DiF4LeQVBLWFyMmSgxx7c/SfepRlc0l4UJKSM1OgIRhkcs4z/uZzupCbscIDkhJTdvSVI44N
+ujLjaZgGVMh7Xa0o59VuMEgxpKrYf+zDKHXcNQoWBp9pLiiHphAIM+iGEEuBSNk5TjDOnk8nTzy
RaFsxD4eACRUEAVATOPAQqHE3cZKAaDP8j2s19FdSGCLcW4xlxtpqcWxGRMdHNYYOI66teNDiDo+
c3cPLHQKaA2lzqccOR0G9LLFNICyXAh2NfmKR/IJnP5ptiBThPqBigZQ2orsKOlKRoi25dX50F+k
tSjUF+pQoAT1VAS9H9yQbQIeab7PKl9QJcyA93iEPnA1q3BoaofPQYFh7YrNd6E//CAvuVLTgbBa
wjzF0g4tit78SadHxNDD6WVJcrBFqWQrdBKea/8968NO4mTmLySdgS9ATL6EVRziA/Iprar3omng
PdGYX+ABjOov+YJz2ePq07SYRIGIvK1LqkmvQgmH2yJgHnwpps786XrE0zA+2J1FGnN/ttt7F8fw
WXNMluGLe5gJcdoc1+k4WFXHS5BMovdk979LgPuABdlKqftZ85Sb5fCGcyqnO71qXg5R9txr5aOi
nBlMEUFKgTLpQnXx4wZ0WOQ/twKDOAvD4GFnBTgBDYdgYo6tNUadhsXcVOT8Obg18LGmrRuC+kmt
ZmtSXxr2n+B8Xj+wR8X5bx5IPDscMCLEM4ITwjk3ikkNeRtr+5fDLxKEZiSY16KfcTgCpDm1fYZ6
/n3csc79KDIGQNF10iyQntZWHjZgmdpguQRqokGtBOFrGYz37GtqmfXemWKby6L5UFeXO3DurHBQ
VCYHtQzAyAdFKT1pqYQjWabQfQzilQFkkVrAACs6PmfdCwa1J6dx7zI7+WjU823sqvrXQCouEWfa
vEccjc7u4m+QFKAa0tu49+EOIPLnH/67lAKbQucJhexuf0sbsZ7jhzaeA+ge6SaAt+20qzvkBWdG
ld4ZphfT7RZ+1WAO3gQ6J8at7MiSOtpkqjf1iJKOPHckL+iKM2EE7VIqkxIMBS662TBwMAD7KsFE
sdKaok4iibQGUbanj3CNYJFx6jKzUYUA1uI4JTVHOBGO0X9El28gBhvGKNCzVvLpT1ANBvCf0Hwb
vY6VjpeR5qwnddq9dqaW4HmaoUwkBJXOaoEtkSuYPjMGFgxDUXZQXSkOZiCf73fFgHVTOFHEg+bW
D6Nl3UR9+L6kR1REBj1909dWjHk/LDmAk2Ky1oexD2W6nOYcRwYNNA+K/wwV7jaabFlKWfl2DEAW
na/fOxIvEbCco4lXbbj1nVFvTl1Fr80bt3obRHKotR1wuz6pUIzm5ipcoMbaRiYoPD5pV3XxM35O
yEpOpkJwJIfEwDDiy9hLYwKozo1h080OEfnIKvwup3BpAM0SWCSFROdpTnKz3hPyFJ9bqsILTXqO
bdNJmcQH96lYlIwPULB8DwSILCMHWhYqxkRaVANWvTk8Zx4lJaogJ8XDyGtZG9rn31FK1Syzurr9
idF7DPhzUbhs80dhYwqDA5AhbXkjhqHFsQL3FDo3WM3jzRFeGWcJhsfwPuBZ3qGAMOPzQdSTzpDN
KxiLNhGC0oiBkMtp2oCIci5FkgvWKYf9O3w4H6ZOCu1MZMB79WEyIRlBbe3qicCYtH07JI4va37t
zZvWTx85QHWu14MVRrvrV7tAg7lzmC+qDa/ZVxcYmpazg5pGn6YZeMxnDO8nIxuTfKQWZ3jMscjb
D40v+Q4nCZ8aDiRJMHD2M9Q3/+lvR4fBhSOEyCLI00i3I0D2EjxAGXVB83UVGJbp6r1imUtK07T2
nFK8MBoConkuCg08ETINsIUHDm2NjJI6/GEDqdtwTHdtkkzl9B7ke3pIHyBUNZs5M2diqHDpyawf
5pLzQ7YRfieoB2WOeJ4tFhjEdGl2CHnT337GMyklAQ1ZdXL5UR6N2uAjEDimE+IsnPmmjZ7owWtg
9Oko+bR79nFqbZWNiGKpfhZeeL2AaQqA087SPTlITjX6+2wIw+EvhlUVHKW3JMIWRR1wTSB0Qq3B
ikPFiHNKn4Z+IbRThD1nNvSuuhMB5uvOkJ5MUcKts56ZjLOCV1Jqs6N9e6oEisQFCxd6i8cHhm17
oY0ITQWIOmIJHH3OPZ7uDwBmpVA9bKg3qqeKeVPSDCAw2EXIKZRx4butsf1cSNRA5KXx/hofNjkV
szanEh3kNHWYb1Kl2uq8IB+qu47Xy/c03wyLDWEyeWdytEBAhgMdNenVRhviYVy4GxMNDKIXFOU2
PVfqa1ogtCKmq0U6RO7f+4Knhh78q/XJojhQi5SmidYl0+vQ0ktW7GaYO11xaAML+5nzcXWkKnnI
VNAokQmREKS6JIWsva4+OVsNApykHxk8J7xn98f4RshK5SdS15SsjUfG2qzg8xUnSDUkfxBpbIyz
aA4ThUkfkg+tjEYNGie4TSjizGo1VPhgoBOv4nhEL5jswM9TNLou3o15N5+I4h5fG+51RU1pzA5P
MLwTyrGmQtQplhND3qDpwwGigeqcwVyRXQP1/sWR61Y4uovfuDfzr5AKrKnz1GznPMRr1mgr9Dfk
SJQGAweqPaUY+Egc5B10mxHzD0pN2PiJYLIyTgrwqc94mXXXpEfgiTg2xjPcYuCeGalnV6bOGtiB
llfFQoyFSN3msaDyugKDQRtmQW+bMNrlejlMiF/QxpL+Vg84V2biCvf3wpkBmjI8pY/zcq84aUZY
JJ/BSAt4WmNQqUB/w4L+XsZAy/3YqPHZHi1Fn+MsTuc8Rws7blmIrTVTRikgG21sUWDh0XWJhLVO
ksucC+rdvppLp71TscZZE6MakHOH2MTlZLtMvHBHaFyP4GzQqufi2AHUvwSRkNQQ0ZPYFCx+6wrz
jwo+BzchVUphYVr8jWdV02XY1jNH8yvDHpqEFbJcFkOh8TgNJ9cQqGIofgcdzo2dBQ6sSdcbVAiS
yQx85yTuROiVPmtwttZ9Dswnj79VgsN4yrGwQ5KIyZybh/on1BmIgHB8Ws8tukjb10FlPtX7J+D6
384UEegEISMcZyYHZiUuBlK0xttSXONK/nPtqLZX+xTSiXLxSPGRu7jPYWLVlX6ARWy+RdeDxF/A
k+F5UY6mJLRPjhaqqPy1zEbVmo3Aw+HrM+o2cxQhay5ZOc47rgO9HZI0SjwPK+ty3k2rSlgPSx4V
aO26BXVeY7DB8Zf54AVX/Uvd+TZQ8sLrQEA5C3reNGXhfUhDwJHjWRiKNKAoLIgl1GPTN8JKtMJQ
IgONhFoPz1QU+Jr+bUVSpm1QeTnFrEfAAKdGVPQ6BrDFTVY81KKXrwCa262TSzeds1S6pqcZJTr4
Saf1d590wlUT214BlkLLuBJhbjo5AaCQ583Wvj1gLn+NCGxK/xtR8OVLWiCa84+lM1tSlMui8BMR
gTgAtwwHBBwQweHGMEtFccJ5ePr+tn93d2RXVGWmCodz9l57DRWkKTbAAZmYbNdYjJ/SC5TXaVue
zDfNEndp+UOOgJucyH5AOiFbjMG5zWe6SZEApEkzAikC2oF/fYxeO4lOswj9CDQ0Nw4THKaTR//f
G0mpe70qxBRKW2o2KDsVxNsl20m8ZGkylzBcluDifYujjWBHsD7ZiJdXatWZzVyJl4lqpovcim2I
W2Uf/yp5p2waYEK1FJc6JcVrIholAXXvfQyg4BeJ3xnWzehm28lrjIo9O0PgPOQE/t0m5UDz9Ak1
79olWA6n9hZ8ERnGkSa05INymtwMHz+H8DVYEm9f3jyxhV7OrjhCLDuKZFELLImounwBe2kLNGsP
S89gLwK/cP16CYriSp4zFaoCJUYhiQGuNhn8ytdzgQ8ORRP7Jd593Jofa42YvRvaZ6PH98Op7s2F
q1iOhNCokXTsnAso3K5wcjq9xVokcys6T3g1FX3LmYPtNSlFeEjW6DmD8cpBWnpQ+dOMfYeTjocL
oLkb3TCNWAjmA23jFA+rvxbCeqmx5IjDnxUq3L/Eh8wl/rGfFe5liQ056TVl81WSGEkLC3bA2Emw
9xznbbXndw3rNt5LAHeDSbPFcA6o8oqLElOph5CPr231JlBp8u/bJ0EBswBmRdgwJhiFc1AGSb3l
X5PZElcOGL8bDhufuXCSaDnn6xFT4mAtQSVXfiM88WM+Gi4Sx3E7rHh53AWfDzMrFr8RDiecSa2+
nJzEb9HVYlLFkYdGZsVRCbMXPTp2c/hReywvbqNB78FVyvgFHHGAJ9nij83VO6HaETb4C0MyvnS4
kafQ7K54fDZMQqldUAX8lHSeNoPmD9yPFRUnKenOUWuCwGaTtvroT8dg9WzdPD04HUXHf5DF+ibP
+vLpC9YkM8vLP2xW3B1yYC942Q5OwXj2ELvFLKQiDzFiOVF38T61LkbffAxQi47Kw81PwVd6IiJd
saKiHUAdp3IXnGAgVTkb3RQjsiP5zNhGBRu+jcYby3HZxPxEEPvsd9YjG8wEf0RGfaYoo2Ph1XB/
XMnSEi31CtyH82UTAcr4JP6yCgjz21gmPySGEIDrG7Ht4VwWezy5OhSTfP7bhxp1i5WPV7mNLv62
ivKEKc5iLeKA6cufb1dNpQ0IiSwadzc20kcjEq31lXA3pjXIgD4hQ407IfC7wV61aEYadEI8OrUi
CaP1Z5Bu6ouPju1ykbkFv5egkr7UbiGHuigzFsszFhjswbJm5NDPdmpDnVrcSqeglGoPBaqeZEK9
lzE4ZoqbjScnhgYkzx+wKIza0PQMNYO4Dloijr4/Ry4ZGIboYMRrIjRxwaMho0ZOGgHzTGLLJDU8
ZamgPBivvBcExjWlNkXsCtxzBQRTB7iGybaYJbP3jwLaDmieTpypPCI8vhsskzu+eOzSP1NlrljU
UYYtFpMg5xal9IBZWuX8ymOWkVeInJT1uRHCnUEHQz9E8W0RYAdBEAcipLf2UNaMXJirgl1FaEuC
CsXdtQJ2GsqeszMvQ+iB0ttIvy3iKswOpJR+4dgZaMnpmXLRnmjDdEt9al9ekMMt4//BxZ6zogne
oqkVCs4NTtgw+109ejbddgM7VCOw5tygJw6NXgHsVG5BdMf9GbVZO0omAlsFs1uyhCKhU3YvYR2w
3HgueRrdF+y3IOv88eE8Fj3dSdocrt4Deq9eby5GaHPTmcuGqeto8xe5gejPW0Y3eC5iDCw6L27V
B4nddu+z/9osVjbSByX7MFvsZtaj/7nHh7Kb3RiJ1eHrJYO9Jm6IZLPdAiCRE5UZU5uFRmFKzSOV
794rrz4fMPhkKBhOmE77cByl2pNWI9tz9DJsuQa2nNYXdWF4rb7Lp4bBip//Ejya21C+9dNd7p+/
Y0zCCtBBmFJR8sPMZ8R1Devi39FSfNzGvylPlXF1jzi0sVIN9wtc9Z2h4Cq5VE2Wu7IaFKUhkCTY
HL8mF0nu5nik1vMwspThHWSgY5HXumswvwabosjoH72nODkBbLJQvRAIE7mYZzoP0zt0P4K0AKso
NXqD7MPPUjDc4/lXtf54CfcBLLGIsVWXKfyxm+y7VdkDH2FuLJZbL+88Jnv5oo5s11TumyhvAhWQ
mEJJ+r2KZVFCgUWxDhSCC1+b0GCG2Ye45bV0hUl9u+0AttALwyg4EQKecprp5Pf+I74cto7wMM0+
Yw9GyM1gwscGG//6Ph1FCJB74VMA8MqZIc5z9KBseziGYz/68/9jBEJGqAvKxaMmzBWfpArALUod
AGwaOoxgeV4o2ukwYnBLkQvFKT013pcTa/tzmGKYIl48oNbsuTd5INoUoqsQzxJYBOA0fEaJEeDB
/R1fOJ9IupKEZHDkXzxpdD9BTHvClAZPyg1UCK4REAbItJ2cKyi3NIF3OuJXxLTzckTiBNqPVQnd
PZU3YYN9WOukd3bjTCzffOBE0gKqoz8U31qBezeQhHkmnCsEZZEVAQVDJTDdr04D3HDZ7kRy3iNw
E7sEmJLMv12b8B4q2ghD4smTiSj4SsRRAAEg3QK7YvB09PrsZcl1A8SQszNykDoACpziL8564D8k
kmeeG0p7nmaGguLuK27ibsxnWKSXJaIypFg/o6R3Ao46n98TfLWx7N5s5AlhkspTjy0Vedp8dhJk
IXiO8VTah+ZkgByOcVjv6U1pgoFTSDLEYZRdP9eIDYBSLoGflR/isW57+MuB5WhOFsdYx+m0zDro
HqGfHv24LJGDLx3zpj0jRxawDWJ7ZpNnlcAa3slcRW4TQLH4MfaYC6RxiTKM/R5PZqw2RKioOc/x
XLpwtlWk0crjCkEFqXfivcKJLgZN7ezovNW3xc3/vWlwmzBr0Zm8g6YrsYbLn3fXKcDG5ydPY2Tn
eIctvhDszbASEJLQu7hlXxwywDRfX2aMj+DYVA2ns2TYCPhPiUKr8lhtSRjOO7Z69sAUb8NP8ixg
YzGPxSPs31vCj28eTvo8WgQWzj6JK7G32LxxyvRnR8Ra1PmygBt9KG7BdyGBeag/Lu5oLeQaB96/
S54rtJAOFpQu4J/LuiK5mVgLr4m9/ok8lCuDdn45UAsJ65NEyDzSxLI34XywglhCw+7jsYxPp1ho
pCm+ghDNVxaIECQDdgY/aFDFu4H8kohNi022VDjoc0DxmNBi7ZmmBMT8TBjok2Ccu9xqAe7Q3bOR
iomXcHHYfUPssEDnQ0oH3DBnjLfB7nCdzTL+AYKEaO6wH8LXG1dBYqVjTuxNA+8BRfftygMatHsB
eBijv37/wLtJGa5w8smOifyUYSq6xzguwg1Ekf5Jug0QUdpfRn/sO4S1wBeS9wu/p6bNkI2vwywP
UDUNPW64UPbZqFy26FOf4o/xnJc2Vjw44i3EMd/A+nmH0EfRzsbUtJS+7sz6t8C5mZqdF2CgxnLO
0S34etM1t+6k7LIXwLpLd2T3QVwA8vSDS4lD+nrUvQXj0WL2djrD0Y+ByLPM2qc3MmKQooi14Qe2
O+pWWfOPQXSGHZkU0zAYMto3xnl3B5T2DdEVyTFwAqQhyDT1CMMw3jvVyG+/ffb5iJxIDPY+NC3k
2PUPODcLSEzXz1NUYEGaTHvKVAMuP0Y2CNFDl87WuXUxcJWgL9lPG3zBf5GNhoJOfGimXDJsLLti
fk+XFOM7w4mFhYfJNHafjge2Yk85LnsUIZ7HJs1jEWUX4JINGzsVOiz8sidBRTQJUimu9n+rX4aN
C9eONPjZmWbI8NjDpFJGRYy3AJPFXgbq6CdQuTAOlsApJr7rLvlaGAUvzSLLjthgAL72EQb4S0vl
Fbgaux+HoDWR33QCr8XtklXTOTiDa6b+et5dxeGG1Qi8Eiw7WyJRsPfxwaOjVzeT9B6w25n5cZYN
9kai/4qrUAUZXB4BCckkpt7Abq1HqQ01pju/I9Yt4oxDIu8z0ugvYqytuScexgvi61KhSFemgePJ
0Vdka3EcD4e0XzLOJqmAO6ENpjvKxItPrn2Y65QLocuojRhasFss9zgpcYu7OoJIhSDGR5PakZaL
4WznH4xDmNXQ2hmkc6cNPBDoM+SU/AOfn3SyCUMk14P7b4OIt640DZD1MfV68+7E4IMyPqT3cyN2
aPHeukhfUVz8xuCXdytJC3h/UcwB3Mex6okA/Zj+4K3P3r+445ZP6fJG8hh7xcrAE4k56YwSOQuZ
9G5IvBZHW7z6tBi3/um0LgNWzVKPDsmUlOcUA30ol/SnNy9oR2ybPPd49XphL16kkB+xhmJTLvBX
YHYKKilNpFk7jEnEIjRug/A66GY2G0PynH2keuRsJlsL0mQ5BIZAteZkEe0TdDYKfrEjfkB3vGMI
nndY8PQOWcpvf844ia8OG5yZCg9S6MRXztuUiJS012uhRsWADNsF6YkFQN4TCRJiZssCZUuUHHl5
Kc5uiDKcfp9Uagk9otENOFpXIRcB515GoQKEnrrT+X08V1PTKUx6XZJs+fXfYSGRMvEHV5GqO92O
b378zSBcbUQe/VwTERmQ8UGdxycXW6Z4upBxm9yklY7AwaG0CGkZhE/5+UNdugfzA4z1gYdGfGgN
9BhGJR0LTuFtlE5YotBVFL0YMTn8X+lOFqjXoEvxj7c/Afzusg3EPLUCsfC5TYgCVCEcYIQqLK1p
DiQPM0L14jOadn5+LqMF8ai69HtoWlYa8vTtUH9wu6RywKCOPB2mMUv4PzmsChBVzgNx1xs8u3NK
BtebSicmeLxQEoRzlD9Hfago8C0DOJXjve+MhpAoZ03qSexumaABzGKVImUOCNHDNx2vALaltsqy
RR9w60chuw2JJvQ1brDgjS5bmecVt4+LZZWMq+TwmdGL09FjqLoJV0WJ9s1jJio3VW67+D9OcQHs
DnDDpUhhgp7oI6EuFJ/oPuU7GZOvOBgDmg/q23wWaGx8Lu6x9LQxA3NsqlUKBCCVneZRKOECUUC9
4NrkfZ9KD1r2lUJfpp3SjJlY5ooH5bKl3IO/QesYOdBnZcVJp8zDhb+IOJDtQ55DtnW8NtmwJItL
UqeZMkiLztZGmURIOeBHSs4WHgJx72R4HMM+z2xjhteE0pTVDKAq4KSA19vxqcjH4R8QaQyL29Xx
+GiNYZtyTKdldNvDjb4A11mVDXcDjoKfP8xbx8KlHAtosoqElL5gOguo+2EU/C6ElSG8mHZvAny5
D2A/DK9/aLyGTPBaDYpZyhxOIQAW4dCaeeDzpC59ROThbkAJYI83BS/PNrj3KLZ8vxY/kV0b3aAY
798Wge7BXtMsjnyGHRANq9GH0GmAaTym0jfKNvC1Jsc0tJAlm5Mnfcs2knqeSTodqXq8sgskMnsA
tRLqyDug4JIekXq+OMaUqQc6+7ZT4gPHuRA3ZuyZeAqR501uzyu4UOBX+QaDEcYOAno5t4Z/CG5C
3SlxI3I3e/AHtxMzfyFufQKbxl15l5AJCJNHiciRgvfn0cL0ipUvKk+335ry3NJjuBRvIEP49nPs
89bT0z8xIgVmCT5cKiLa61H7w6ebMO+lJ3rTc5WzvhsM/2lwimyX9NsH6OPM5wqmKwysZSKSgj6G
GeHgy5d3v7iLwbY/2VJiBlKlQK6VVJQYf/XHhz3qqoiupeDPiExBLXqg1KKkWVAUBkMh+LZz5jCe
YK+yoBsfeDh+ov+TcPVyyEW/Ym4cvpAr0ORQ02MyMkfVfaBH0EfxtAVQjREd/nFjTtveSlZDk/Lt
W/AwSRFJai2wxLU73/eRXMbgOBis+0R6Lwmu4T5h1HNjSaqMbZLHaUCTR9vYlQKVh5sMGpBZSq1g
1B6RE+cH+lTIqJLyKzSvdAMhCKw5pN/AHg7v3RcnEe738KSE6dIbNGP8Q+bYzjJGbTc9Mb+bHpdW
wHdPsWfHiHH1YA66OUNYZt1C5U+a7O7Cq0OZ2utIfyepSVdFx2E627FMYet/VFRvbxH9/1MVOrww
VgQ0oBpaySHFQ3oDg4vjhU6ferVFdXNnWRC8CEOOqR93VZhmbMkuF5q8rWH75P27+tIVawGnVEbG
buoVhYTyMMEEC4Qn9vYxlrCY/vr0AAcBvz5gjwUYn26CsSXFj/CGRHX3y/3CIP7i769OOdEJ6GAC
je4eugW9Vf5mJCJpKVAVGMSkv9jaHxEJS3au3nfIjXFDvz9sZZPJEghlk3rA+Rg9iF4RDdYCltFx
ib3q+99LCpDWyE3xFNp+AvjRpzVz81pM9TF9gUOGetFgtebcNZKZqAgopxRANEfUiQ6Yc9tNFgSu
snNQUvJNuCR5uwn36tTkUx6mkhL2w38wf9vISpS6tTf/LG3exkms0OIe1RenlbtsM/T1qvA+orKj
hoa2Vhx5EIApxukK1ym8ojmb3w6RGxH1GSTqKWdz7IG7c4bwR47EtIftoEe/TQkjW0Ppxa0+nRBn
CFYFZ6e4RUCMGZlRHDHAjVhM7r/uw3/igxHfZ7xW9zwB5T3gpsF07y1cfXuGizkTChY69ogutf0L
1ZzypldFaPKixk/nAIb54Gik1fjA9SPtihaaAGUOSqq91G79AH5G+DzSFzkoqBxk7PeKSWfBUM7D
GDyDYcys3aYToDzduBFQm3SHdBSb2wT1AG5zEPtgEgJOVSrbvB9eEz3QxbdGdlKZ4a2wTv6thw9F
ZvTNWY05u9+KjwW85e90gVe+nYBt4njF9GmybXAGdesS79cqwaj/cXOtc7Q1lAW8VwXUXIs6gGx+
LK5fZbb9Q9NrDx5Rc9DpPYmYgvfS/06tXqtHc1s02FslZQEce9cSQ1wgI/uYUIyVd6bZ3uSf/mLv
ukx3kFoRtc9Qoy7Yp5mLvPl6DAw8mRCwt0doDcDFvtHu7ncGBozSwe3aLYeX1cKAdBS2MCg7eE3d
10xlDb87dduG78kXQto5KnvfVtA4oZ3rPiMGd4ggOycIStFzYiU1Mu7i1kXfvm9CU9BmB3qcfdAw
VLMM9xkWIaCzxiX4PFWVa1VwZfHslPns3s6h/QwrzlBDESLR0MIdWCgRbwk86f031GJjVOW4NxwZ
Jhq4BeB61+o1utrw2ju3whfbx7zO7eQRvUEzhset0oY3PtGja6m76TZPNMbNVB++IDW8g2PZPV2D
cq5j/V2ph6HuhKO9/OYlsGASxje26uUrgS5uuJ2d2tvKrALUDPj/nQz1pDyx/Cc6p4f33QclCYKG
j6aiWt+x7jX8MwaCQKMth7k1M4hLK2y8wmYVMJ0wXH1i0/P2uCB2x7V0yNx7y/nWyvwEbUN9Jg8a
lfwGJvnyMZBidjirP0Er7Bg+JolX5M28V66+98WO7e3u6xAj/Rux4G/kpHyLa6PfQG4gwg7XaLn3
eeupgCKQBoCkvnDxyXin/Mrj4PxgNL7XvJaNPZh/nXcw2dAZoXjNbqdX4VBpMLXFb0Y1Hu6CXTt5
D1o3fBbcTlqN7zvvO+WvGp6t2nensrBx2Y65VS1Ouq64zGlhx9fip7KzS9EefJgIPCbwlJb+vw65
j3Vx/5CY3Ryhmn1OWFLgUthdJ1tgCN40LjLF1kT2pI8h+XcGluEyhtWGzTFPHrvZtduEbueaRfPl
X17qi5cus72Qssws0KBHZHPku7SFsrFWD9bU5IPKPIXu3RqcEJqccgbjZ817tmH1ODXLA13DxX9p
HhZLFYxHm5tQ/qsP/rftfbeh3fYwqGvv/R0A3Q4JwWtwmnPfrns6kRdajwglZdt9JB1VM4CcXXvH
icyVJlguILQS9q2lLppXPb0OxiCG++DzIAvkacBwECYd2zzmjCZX22M4gIfEy3BrnFSxdxXjRa+8
ePzIAtnQ1T/Z/vbg75hdPmExemfo9Dfv3BSRZfPtnUASS297UVUVHfRo0XIbMHsf/vcrk4aPR8Cf
Xy6/ONDt3PsY8HSn+9jJtIrjCERhN9qF1bAaNw/qeFNAhkYVPnGN2UcVxsYNr3XwK0xl8XkNL8du
E7Tt3WavdM4Qq1aHFj2HmDlQ0A6fCD2CDphoNQ/zBavFafyd3TvaYufFYDPQMHVEZ3mvfat7+Du+
MGbxbAZ0kyPMAzYFvE8XfoWDAz49VWhl+vTQ16eXr0LdUYXQAhpvT4fb2gIkqGy3RKRzcbWj39ic
sNix8Bf0byQmGN4VSUhHVXdVd9Tz5OsIwA3vyADFgrEQ8DdNPezYwZ7gq3J6toMHE6HBldruq05o
A/fdBpW3d7ZCgpkebV8/qEV2PQVntKFFC/qPR57yxy/He4ZSN9X5p3+U+WXjMcywbpM7F+5u4fPb
tfnIjeiD18RHaS21ewSWpkozXOxVowoJPXzcg/oYnHaTF6v1reqWeutAcb7R8cmabRvhvqH272Bf
RvY5shrq9QprbDf942j+d/x4JdbG7vbl3LPxSRA1sXdoiNKa7G383AaiUMbZ09n3rJez3gWMZGjV
sVnuqa7C8+DG4J15sitF9pd0GN+nfBbgjOETM2B6NvGtAUXyl48hVzIlNdsZQmYle4kQ3y8QXs2R
A1b4jcCJQeB/VUwKfJO1Afx2Ywj/fdCs/LUCQmUGAEasZ8PEDBLn32M2nEls99fvs3IdG8o6HQAJ
m7kMzmrGn9d+bhd9iB+waJG3bNGo9gmGgWNBhTb7Ens4g0hI/fhM22RxfRLeJg8kXZDWw+RsMhGi
CbkDrRlfiIOHheLbPHOOna/XBJUZQ+KJMdUatEPsj+TqjdXR/ysRdY/aR2eEbJj5Dw3FQEarTM8z
dEVjxkKH9WbT+quhzWygT1o+5q+I32N6TrJkDtQsUH0IJ+23gxnZV24NwwaXXlpvcc/dHNKMSHHB
cx8PLoSWA7gyOWHTPcYTaPnBhPhnxqyDCzQA0V5c6BIpj5fQXaK+FOPBbRq8R8H6jbgcacMQhySQ
Iph0Db6v/19OIH8/+szWr9r5R36xNOKQRik+wdV2uLsNMcs0ExsTSwZd+wnP82Ikyj36Mf5ZMALA
cI+5XHn3WffikvTLhaUFwuvVgeCh5S1E2AG8iyPq/Q7A8AezagUn11qJ5HlUpqXz146ZKjpjJKTt
0QlHS+8BG6qGazxJtmAoMLakPYugvkbuJpZAZqHMAK4k6zU0s7K3dxchkltS19GphKCifAbB8oPR
Wht11xN+kv/sB8ROUfopwXmo/ulqpx7A5T5kSM+Q3TNn6UofgV+AR+C2H2+y84CLCWfk33D9DqG8
2D78E9B25gsoB4FMpOTKUFyGADtFzGOD5A0kECiAv0Fy0sOZ/pB7heXSUdNBfWRIhAkjcOJixsyx
4TAsL1a3ySukXw5zDhKwj+vaQvrp7gabxZF2TVSbv6dGnMjTtNgm8fStAHMe1PjMtKHqkkshR2qN
PCFeGftesVqsaeX/w/22PF46xJev2/dzKNfAzueJ5dN8HZFIQK6F4SsCEdK0mxBXZy51vkhdVnci
g1JgYqZyDFnB1lxmXy/ZyFvQljbMXuyAcDLYheGFqjOTCB/4gyGhKdPOPsSckiGccYDuTEXOJ/AZ
KmfPtfRENYEnGRNxYTeSwelZSGwhLBYMWoabnz+0IMDT3qvADcPZxXOu0573C9vjEa3SVVSWMg0T
cOD8h2CIFI4R7d5Uc3pj7CrH+Ouo3gqUEWKOKJfwbe8hphtoToMN8RIMMIejVBfiVPEZ8WmQ8G64
Nri805d/nK/So6rbKyhtuPYucJSsHHto4zYtDrhi/E6TWHDgiLEMSgAVA4eZQ7o4ehaCiIFkXUEo
WbSMPURyNnvKivGZBYrqJd3/wY3ZgOr78HcSAEvgGn3AdXZhkoSwL60bC3Wn4yk5m8YHIkRq75uB
q5qAaUavSB/xeQzVu3zCF4Gk2idYQTg7GQQU2iTmkrR1IbOqa78fiNrOd9jIWS+EYyRNRqqi1pIs
ZageQs9hzL2hQTJGEM8d7QIWtREqGDTVm4CwH4RqghJwH8TfaVp1QYeOvnXsP8Dp716pO8c/Fs2F
tsoBKmsPsU/eKQhNO9XCC9rLqDQZWqlPxnqkuQsO2GFh6vjGzvKO2SDDRm/2hPPVQBdoHjxxQrJw
YJktGWfnZ2zgwBER+YbRUnB0CeecIIEiywM6QLz1f0SFh841wxSbYasQvqu1cWaJ0MDLtOgyWeCe
wuC65RyxrVsbIz7U6xM+92pxUSdNHe6BcVHnVnDB8hkhp+mbJ7XFVmYRWsfu9Rl+y5CGhXr+1gKE
sRbu8RzeOphuRnqza40uzZAOpMz4or2D6hNcX13z7MrrWRizB3dmO5+AK7Q4RzbtxlPBBsIxGO7r
oV9B8NaSZrc50JDJdTCUGC+Scnh74shhh+finXRSI6ZrPfnf9T67P33pCDv9W/dU4OuTPaJqvB8h
Xm4OS7JcKXl32W1yjCnXdCxdh/cPgPA2bfJDuwwf6qKVUpVXa4go25Tei870jcSlFT4Dk8wra/Jc
t/7uaBgvMFJc3jf/g567HyxonbC5fSqu+DOnCKYgbvRO+SWGFLWAjzDd2a5ZBp2UlkFdsHLfoYZZ
CglCB8zRPaHB7pm9O0wtZd7zU5jT86y5EIAG1z0+zojDFKMcIFqcP5wH4Be7EobYPbENZrO5xffK
W8Fc5MHc/aMPSTcmCvtNWyjoEM80B9QTijeA2Bu2PISYrQ+qT0G6F136fPlk55LwHEAKIFeOPElY
aw45gYM0PA4i7OLw58MqhT1Twf+jTHakYu+jycOY2ftxv3E0iTOXCn4NWaG0HJLaMsSSQt2q1nCm
YlOGrSl2gMpCioqBA0ofx5qJuhZYH8gTKjrsEimi1gRuobAhq5cctYxNVvtNLRdxnrZnG6ZxvrAb
if6crds3yg70U4OZHPMMCUWC6wrzIC6gU8AnMD0D4Iq5QH5H2pLeJjKFBMdEfASEyRhNZFcSW2aE
m90Jggu/gAnskoGH8Hxkb6Wh8pN/e1DwAcLEyg1ASrG52PDO2NkIEsiQppgcDLy0TCPDVO+nK2ZY
wH0MfbqgiN6UFQZNrthqDhBY8R3gDP7TlbJ7gttzlUjnxuYCEkmGFnUG7dAOmK0zP82ZoIRAVmZN
eoAMigSXxODYQ8RKtNYNqCsEHzacy3iZf3FeZdNdFe0xk++8QdolmT0HkgXYCIjIrFHpUgdSRbB0
PKR/358OggfwgR7qlINXGfA4r9xvuF7Xkcy+JR88LvgAKwAp8FkS6djejn8wIaNoeDm5/xArzYgt
vvJ7Qyws0i/jQIo3wDgqWXxRJnQsMF323ZnA+6BkmRzofOhgFd/BbDbZo+tuWNCMYELgr5iTQxz7
GiU47i9zgfRJKgPF5nAhnRguY7YYAWR00me3ki6tHGnZduEchviVPmk4Vx3kLYXVKzcLUz22ajFi
B4KjwGtw9j55bCJ58k+rGnulLcOj3lO9XKPjofijvme7pY7DKqxL28Io4dWiQEeoUWHYU+jd++SY
H9pB9VQGzl0saRJ1acEwq0vOCk5CAyQZPOMa7DuBtkeKw5nZgF7xL8+u1GVUkLXfeHbfDcX+Krll
nxDZHJMBzhkOWVgzuHJwI9zoPoruPSkuIYUwJQUPRQa20h6+TECpNqizhaqbHXgJYDpV9Sd+BdP9
p1cXhvQmbXvN8SqGTqtLOQY4jEpFXDZBmjeeCQvI/+jIYcJYuIC8FH4ojGzOwLpIq1jMUlfdeehh
X6W/VxLxsRSPLIcVg7xyCaVjsd4SOMq38g4toGQpLA2dL6xo2B5R9BZ2ihQPqc0EBVhPytOdJwDo
/P7uXlGsINn/8YRt74We6E49c38HC7C0mZ0QHIB8ugH7z+m0laXhXf6eLuY7JCX0AtMSdJ2g1O36
EepARd4Fj/XQ7pmpGd3pdbHXQO4GpeeobHS9gHtUENhdGZhndbEQwyau5XJ76YgvO/+FxNrOD5M7
PrcaaEGXVtIAe3qFD7CBtMwXRDSDDp0HbKtGXM1roExbMKVrCsJSPpwT4g3GPWJITUK7VLTso+51
RKFoTRdTqMduyeqX2XHa8Vc8dMilJ1C9goyyBTI/6wU7fSXl/tEDl1oBTSNeCrGFUtw8Nkshb3HJ
25wOMLQ8EXTBzmZmst9htAlVL+MZ4tjwiSXhdnk2eEOY0xkOl+cZUyCY4iyZn5JKilxsmBeuvoWo
QcnXcqADof5DVgYJnDEEpDvoZw81NMYPUqWZOfEg5BYzBvnVW8bb8ZPyfcp7Ypf/wfG+z9NO/DRP
MWUxBWECLsuQ8jugeDKdBuinRt9PK2twwnGfzBuV0JmDv9X2mze1y4hJjOveK2r+u7TVHYxtZMNZ
Do0Q+d4JyxpL3bqc3+PvFEQmKe9O2/SfuAXG5I1QuZBeEb0+0Ov1qRlpw076SjowQ6LDchtSBiBw
O0VHKBsx5UJywZsxvv11TIk9qagv2B5whXNfZHqEt66W3h6ulgKjJmwKz0C+4wHVOzyXQcnrYJiQ
NrrHZXNwLs5I+sFARpQzrR3IF/WvmZUX95lYPYM1CXsIpOQACG4OHsEBKNw95BrMX6TVRZVoGe9g
X7AtHcVcnQkWEmRIvG1KRDFOMXvb/qwcMtKEZfOMPgeFB7gRH/Jonzy6p/wO6N3/QkmNOLa2IUgp
z8Jh0GHieioOYTkFADuF5Wib1SCBFFQz6pdOakUCbFnqCaIZblPcb4BYc8glNOxowS+ary+rfDui
GtuvnoERb+6EOkD4bg/PcDj5yO4jKEdNkPL+qW+mjMC2X/fe+2yhmpvRNn0kF0UJDxCmZVXOC+LJ
Gp7fFLzulmkingzhdrob3aL28OQ3MNXGwCRqTD+ZNqyLQ2SNZD5wrroX7hcOpC34Si1lxJ1+J13w
M9xO6itSc7QEbHO8Sw5UYQ+oySOj+5pADF1iFNOzinsXD5hhmwVTk61VVHlNdAmRw9iKECLWa4UX
SswOgOxlVfesnp3Q4NlJe/B9uDbGuYf+o7sbd9QjoYIMgd9ZGzenTMhT7JeZCSRwc/l6DomtSYgV
QVnFORQzCGHXp4BrDg7j9uAADnOQN53a4SHiR5rdDzTEmBWOr+yw08cCCIYbKuWQgOfQfLmPTsSG
Yp7Vm/OFtyNwcasV1BDJMadKIDR00i+GMrb7IJ3+69tlsMBAvXFQlRWylmxFCdCgOOYOP7v8wpNL
LMMj0rLF1bkAV5yCJsCfqU5hi7fHkqowpFvekaIYXJbPCp/jTtMpcQKaMAFwDpYyug2T8woKgNF0
G41gNwQ6tJTAjtAfV7gzQO22PArd3eAQPbrI1czo0tuX3X3eYT0ucC0bHKO77jXifQW24mMUWT3U
ImyzG+ygLoGA8IxjlfYJWNdtj6f1YIAxBthD0XzsUN6cSZPoMl2AHd6o1R2n0JfPWqPY5yla9IAB
bpLZQo0U3VbgFN8t6Az/38zPg9dkcQn0S4Diq3PxxapvgA8NE9qcLiD8ZHb0THkP+0rmLR9LvSZM
KhgGsC7I72goOh76GQYYBxispQtSUTZxD0ciw8/THuf0WGxVANTIFb/rQ62oCfYDnSNFVSnqQ8wr
Ou6OFnO4TZ8kMt/Z9q+9OtBj9PPU6OWAFjunn1OQuLDSZiNFICdxN7oo7ETELjw/2cXp5eocxRgC
2zWpURIvTgFbeoRFYRMbUlYsTDACvu0TcjxT6PLH/cB+Oa8/ylwiYrX/jt86P6xhKg/Q2gQ8rV4n
NvCh0v8wCl9L26lPWn9sijDws3r+XB9Vnd5EQ6SH+oRDy+Mw5Ej8QHeFiJTif7+ufCNGDrOHVXEL
JQSFyab/VO9/+EJAtisVPxjx3Uju3Ort1X2xR2Q+4tbogESSy8SZXsYaISmie83va2j3h+jIxmCL
KhRFq/yXN5Fy8XI+2ingtp3gXv4d5lske1wVTmBRvwi1iE7JmOwzDjnBaKTqEAtJG0ZkzHCVeJKA
l+G3fEJzCErGN1D0R/xJXh0qQ70WxZQei6E2L8H+cac97OBu3pmw4dwGRCb8PddEisfX3u91+QV1
j/uMgxs4KAotrD3+ThjVnNaaJ3/PERnroAO21xiWk1uE6Uzx8I3NO7n5uHb2mIGIqeRisogfbEJy
ZzCi2uTkX/S3GIvSJqHvlcXhWf03sipSVoiWQZuuWpMrzgcxXsjxzqugAh/mO/Usu3ycAHnrH6/N
5TTQ8x3hWjBmCfh7VsPwML+6KJG4cwQ4eXq85VLyD/qf3NkrV4gpe41sg/XFUuLJuwZbyGdyK/i6
ZsXwJ/lRfgOzNEQ3hLZs51Bd1nVQz4XHaUyMmI/V+tuDFeGF6p1yoSxuu3fvE7XmdNu4N0FLo62E
pTtorrGWHiNxRkRkTcUtjdl4i96k9Mj96RAntu1piXx36dU0QrQv9NSoDQaAzwpdvnznIerEaJ9C
2o8DJSdxXehEG+6WypoyhG+QFWd72krYb/wcfweEC8p66SKaclpcKL5LviPBeW1yTy/8dubuAVcM
a1AS2thGRByJjyrMYt6j4VnTT9KmoqrTA+uvxY3e1bzSY4KqjUIf2xC7ywtnh+C0pjPncZA6GRN4
gMJmlzX3lgfs7xBUvZIALB5CLq6APWzd4+OKz8CFlvd1kPw35BRQt8hwwHGFCxkY/TtbB6Tom/eY
il+seFixWKI3f/0tILPzNF172pDtgbWxzyxyfoAJ5nxpYs1EI2b9PTHUKQc8u0BvVGIudvyurABR
E/yPpTNrVhRbovAvIkJxAF7ZzM7i/GJoOeCAIoiIv/5+efpGRfe9XXVKGfbOnblyrZW5qsKnU8bb
JZFvw20QiPCqnYo24rm3uFPtcJ1fCGLF+DNMD1UIm8BFtayMAyOE9tRKsTAnsZqj6OQAl9f3V4Ae
yhnzeYD0tv+EWCa1KFmP+/ALWAGKNc6DI4RdwdfBxNp7QqXDnIc+b4t0OHHfg/ecPJK3RWuZRDRT
WzqONyxdnwRrcuMt88xkFqWoFXXg7oz8GY03DH8CDq+6XsLPoig5e7yTfRdgj4noRJkBZvWjswdS
7jTpl0/PsdywfubiTXVeihiEbBrCDtp73PvpEQwTqmocBpnf1RprM2ucDSRy816J4PqSKoFf2YbB
eQS3TQKjmFdMiPbec7FBOhIQ8Zzhj8n72oR+ok+T0NqmaL+T/m+nT761FX4R58qj4xn0Giwgkixu
DlAm4FiRNzWqRneeEg0AjxlOrBcrJCDK8mG1QSTa2t/drmEXMXYEoJPMu3Cy2bsvRoAy3jAZmEMG
PMnjgjGrwSNHEOIXMZBWwN4kChMve9pYBv2yK3gKxng75BsAHi3R+Y5ey+aazMwWQmLp5jM6uGLw
FY4GwCGyDESlYDJODb7hf9OCILu3AabFRqhUL1fQj9/dA1uBMHOf5QjwYdx6ZCAtuq0ubXDC/Yd/
6aPzhZaPoeCSiwk8JspzvMgGidMNSeuxuMWjjmrG8lHWLwoUu//EJ5dkCZH/1ISoaDCKm/CqPsgk
QGXljc6ZvDhp99p4OnGgOAnmgQeWQGtNMS56H1d/Ci+bzckbon8iegF7fPwE47EYtwXs0mCnfN+f
puBf9BLhdFILs4qjYO7a/H7iTe0xfqug0jC04KhG7vjfEabkg37fEIoyJp3YOOKd8mPyAHzu7Tyh
8TwoAXKEKcmZhvIBpYm42PqNEEexv8YXMmFYgFzUJMYjFCHZeknzD9cI2h0lHGlpSarD4hmgvIsr
Bc/u8Edyjyn9vupXC0qJ5xmNIH4WbyY1TXAB9qcf3Faf4TAC/xOUKmDREiSa9G+ahIsmjVG0S31Y
uNoNGO0269MIQ9wAuA/zHi+YOeCXsLHQ3SFNVAKdInwsApAmala4jxCpQGaiBaPHhDocmUu2NH88
Y2XTa7lGH7IabosITuw+GCFMbYg/L+Fh53dFJGj3L2v0Lpg10CqzBkscvlzqb+j0OMJaqME9odKh
Yzkx9fvh0dIYC86V05aFlapZGHw5Qq2kpcgKhywVdMaT5Ml1TibZXEBYrgabHnL1P/sROTOBAanL
94Bm6P/i4bC/bG4Qhw155KAqirZ/Nph3sLVbizXnQZBdzk+G+BEUUNYwAGr4NRw3ma6HiE74XYhC
uQpkicnw+rdMB2pfmV0iSyh6Yr5z0mSH/vgwPNb41csu9IGsPuQ5QQcyPtMRn1OUSDi3CzEB4BHk
IBhiH3e38UVnFMmaOCCyg/tA3NjwTqQvZN4dnqTHaVzascO56w67K4zfKcFoKVVLJsCJKoaFz9eA
hs6VsJqTxZpFKyEuAOumz4ohLkYY24f3Tm1/DNcE/i1WbTKTVXAlhdOCBGmkupC0EdAORk0Hg0fm
lFM7yTh2hp9fhith85UKLhmMQWL/nH8iVc6EEJw6FtR06O7zWBRPtDAdLkDENr9I1ih41mutgC17
C2jjtesl6w10kB39SOfZq/vDNKUzCGr5HqClIXNAHwP0gQ3U0786DBoIp7RA/zpUHFCcoSTdZAN/
r5tKdsBCOPTQONjevWXvNRvxjYIUK42E11p2s5wk0vE/aw79KdetUe2zMDE0GQyhbPB/fojM5iiP
cJ77a+MepU/J1idRZ5FMIM1TKPKLWb+JuqVM/ft7KINihy0CjUIY8AEsKlqo6K56BttdEYbxu5Nu
AIv69JmzVi6jCUigfP1XIUTkNWjRzkycnXBDG6SB2MuREZNK5liyQESlD9cNoLcv3G/UH9cICwgG
4EzEKNIjOj0eQVDMHFnI9CB5gJlwIU9orJBxcILKhhbMUFYwy+ff2qXtL6RGiWU0b4lzru0mNaFP
eu/0KUVNFqC7IprBYQBORicRkLJg/szRRKYAuRLcCiqrEtmY+O4wvT1AiaqUeB+Ro6MKkv7giSSL
hgAAPDAvYxTxtyPhgBR5OGlj+L/4EcgkMgwKoXFgc6U/PJSvsJhpGBS8jvriIEintzCGFji9KGle
yuP8/1P9D/BylTmCPQ0DWPreD7HjBJBE1//wQHXYmb25umE0Ay3ej3Ns0Vz8kRWNhlrkZ2KHKkFt
gnMlSD1U3bnrUnyjaBsSKW9Od8/OIFr6QPFBDo9W6xKoia74Voo9V9+MlxAQdvRXaMT/Qeb4PhGL
U79SZ5MIaox69aQAgU9z6TuhCLaYDCBGvbC0I7Fb2CoGoD7caOdCPvFp9X960+l1LxbwVMz+w37q
HKtDyrOIFQlYQVccDjvTMcBMFismL4oc7GAgJVBc/zJ38xr7dTGFO0jjlNXY44oJ2iTVvF3RkhMp
cLn3xTGMXsyyhR5HGDXxQ5EAmEgdjH7JiDuetbGWao3Dgul0XIZrZ+7UZ5YShAoxZLORWUIzF7ut
yYlND9SlhnogbQ6paFmekiY9KULI/Wj0VkTdBdipaHOK6NAVDwZ+AgYyfRGGvq8WXHAfqid0ytCE
DqNDklkbPg65ZwXTl+oimpP+lGp3x7BgF0e30el+lBY7JaEoke99huZ8bIyUVxxd8MYdF+GweK3/
cCI/42yOaRNw4rrvw73nFpvyCMRukONbzpQe3GuSHs4YH4oQ2wbVYR/tGpU0BxCLl7fPxeyG4uZe
OT+aX118OBYTLWhPcue7MhjnFzF1wkcoxNxzbhe9jDXW35yXVqjIwCePwSm4u7iZIZJaoVlGzYbY
UcEQDg7V2Q7A7qEkouXGU/gkvsK02r47MY6/d+XI7Kg7DQzp0TNzeDv/eM7G9EX5xvTmYEPyDIFA
nAS+L4cD+cATlgYTK6hs2vPTCWsQ+YbIDKLbeG5yfIriECMM+LWYUaHBQzyEUIMnY7gV5fkaG3kC
Y4YvIhudj8MP+WWIexoSBTzy4GGvVh6ucjKhnTMi8Z2JItFoudcgR7xE+6aGffXHj4+JcqAREAlM
FEzNApo3RzrLYML2i+RAUXjkChPkeyLZ9Tk/ebnYaFAUMI0YRkWN31ZEgo++/iSS+xcqYQx4kC2A
d0h1BEjNuVs52MOTRJ5tCF1LFBpbTimypd5rj/AKikJ3AJugxftyHA6tycUhQDDvLB0jQWXfGYaC
BsYZOpi7MIuwlhtvG84/8ZOS/biLqccmC2PWC07IRyT5JP1wSKrozqzu/cVTKDc9vUZyAdOccMfQ
g8aMo3GCvKcQFVnPoj3LUQp+YZK8YDxNpzWOixH5x+VDh9U3BuKN2IYcPcYEEX17zdiRvo+Z27pf
4BpIEivrUrqXQotbk2LtdLhdEYcAarLco3eJYEJ81NAPSNUC01Ogq/wY05bCoYIyHEep4Z2RlzCw
XuCsQDm2tXk1ncz9TgrvaLjY/y2pFdrItW3RFg68En5e4pnhl5mHqh3KIJitt2z8e134y7wZOhAR
6BQiaqYQ96kGyJyy/fSf/+EAvA/X12Ae02iTPFNEAYsFb4J34WHGMJDemLSeyXNIr/AqYDjuCmbT
Ae9V+mS8yP4Piga8L0QD3AxYxBaLEINRUy6pOKU7aI10Urred6fmtIyYO7KjQQWjiya4ZctoN5xs
WT9YP/v07PoEmjNJdXiOYFmFiL5wTkA7TEqDux72/+1/kBfVUGwXd1D8Y/y2Y9rqc6EfYgMBA+9j
UtU8meNOdcFsZZbLZSzqO3gX0lCec5FkBPqURg22MNRrMottt3Yfi/76OjXtVk0Irv71x9pxLDJd
TmuEsiwKqebuKutA9XA6zpvGNa1ldizveAfnJl8oNNiZm7nHMSOV7OmXGhufSRTQ7RCE3xNxSh8B
UTR38Iij1cjcOnFCvYUIQEnaeIBXjn4hCfWx2WW6zHIWYqXGoJwAVjq/tYV+JTJokkaSODJhaeP/
wxWJeolGsyAmxDJWd0D8mhAiYwpTF3NlhMTTsaHGad/nqLBcLNfg4gVYKvEOIUpS1kh13En4y2Bz
7GyEA7U/cAa6GoUtaHnT6wjG434zwEkBwhkawgA9gUAcpf0bLQ7d6eEg2T4t0uUEgSUZbBaueE69
ZE4+vhisoBSTG4ps+z35TAFDxCEn5tRBbjjApnXk0GTnXIwhZcxjFuRhQjvthkgSMQ5EgvaENNVg
bQ66Ozhg91k7gtsVzu4x3rhA/ehAUC1SePiTA4LtHhn0J3doy1110KAtsj+KrEmD2gWJMhCA4LkY
tXLSgoEMUdpJTd7YbOerQTvHt49UU0o5KBQUWbK6sJ4RYQziyzkloDnC4OKvtyePoZCjRCFTA8Y9
BegGITxE6J1ebm9CCnnAcw9aCSGRttp2JamhcCdqAUpM1S6kABTjtwdcBX406Z9Pi8FtmKVqw00/
gwunbUHWpU3yRZfUuGt32TyX/vif6ZwHyFcdTNLH/pJzkJ4laF3DtA22ZMMZGjuaLRBOU4yHhNol
1pAdWBHcNwnPn5FbSSrwGNCAf+JlCfeDCS+4M3xUPWJmDl0uT4TmNAude0CavG6dBAxw0RmduAvS
ZGN99wVokaCW2OUYr2myKlLrOwY9/Ou6aJPaD9f4SjG4kEoSzhnmKBRaMRmfPj1M8DQCKRgCvXCj
uFDB55nx2J23qJ9PAXguzps+9YhsfSy5OuTdFREXeIi0YPh2l0JjQ25Gox1qxTSOhVNMqzhCMi3W
4dwsY0XeHsZpHBWZEn8dvEnwl0YXD1uEOq830E/o7BzRkiY+Jyvo5NUvAq3Pf1rBj4K+f8eWX4ZA
bye1unFaChOPYl2UyKD0J6y9YKgRkrrUUI8zVOgmnrQzE0pef73sOv7RHIco4X0oxmLDDKW1OeBu
SX4hZAS9XoLbv8gNr+pDvoZM/eN/pm94A5yX+L26FOJ4UrwcnBOAVD42M4A4lMiYqKrR7yaSPJDp
AytWcEE5ZzjqxPgDBRuGLaaHdyCQ7n1wPSqSp9znrHy4eAFKMtem3k9HNf/Gh4ZOke+veRNxTEaP
OFjm3Pg22KlgekYkmRYJQjpbS/QkYViAx/Q+DocDMcBwOmQVZLvUL8LXxcKnwD8YspfUPMLJECK0
IKm99t3hTKQ6ojRKRxi9C4x/4jb+sgudiEbyQ8waE0/t6X0J98h1Wb4kSbTQ+WLWB9no6XCSp/bn
pINziyFWNuj8tfGBx8G1VYqxFe5/ptxXaIFC0ETk+CHKwBI8xtg98knUThzOJW71B3y/yB6ao8Ub
kkeLqZc8zROFzX1iAjmyqmmJ2Y+NeH8mFTiO8xlgpIkz219l0Y05fFnq5IlBJJuCsDQ4HP7c0C+Y
OGIYoAnmIUiv2GumPSp1BU4EQCNCZ7bscNlBVAji6ijsEyz1B59FUGTgSljryeRFRj3QiTGs16AH
dv1HNZuT+l/dLs5UVALSbjrvDymy/R4/RThaVWxJAhtIk1hqbawVhd9wv8HMYMXjmsQI54QlQfrE
4xAOC4cpOSHk4EeIzGe1YgtBmRG3V1mRpEbahCyYNUAFBfjGnqWBIcQzIEzsBVAYE0kiQ2WuPoOv
XmL+Qhjz10TQZcPjDI8l+lCdc5TGUQxChlMToyCH4zFwIR5p6KJhu/8bixlGqgwZ4peqxnicPtRY
zlK51B40TDxUiRms74hpsLCzA5Qk0b9j9+B3XJ8qC6cQeBhEV169BvzjcNwKMMcOGjceHmtbdLOc
HpIUAwxjJDeAo4bNGBu8V/bgAz9tM+cMI6tesGo4PWLQLgAlxYmrTO+sOsDIYObcE8uYTX0CtJHU
8+uRhaK/6LOAIPuzjWXelowrILGllONSpHME5OaAovHg/clE8x7/FiB8MakNjkHBgiSVQiKCZMIc
8MadTD/DcwN5YkRV5e5y9hkf5aOSwuuT58gNE1VYvdc/HiCPiZoNOwin3xc3/wIYsjnFw7GEx67W
EfcRSxUOQQxZgrt7DHe7GsjIXYJbLklxCSRufAV/3FU0GIAdqAIwSlwE4q6BRcBoFP4C23shycct
GBmiS73FmivdDaDDiPQhnZNCgHW3XVwPMKkc9M4LTvTruKE4bgkg2oM7G0L9FrOAOxYGry6ZH3H6
TtnfCYnEh/OJr5IJ31/mfpq+g4ER5Rf+RtmOs48fBVFZNCAJ4gDVR+2GFUkrsfcbT4LCQh8IXVv3
kbPJpQ0gUvA6ectKeIViLIF5Jor0AJ2v6u5gNhiKqrRj/0LNfhwGG40PRBncbDoPOQp2WTgo7H05
n40GaJ7s1ctdUf79OTYNEFBZ9j4NRpuPszFibpHeeqrwUligLGdPHriEn/faMn4bEjXohAiVAc88
HtdMTGYGaAVAhBvTw0LmcIiR59eiP9jCk4IlYzsAAywxgN6cn1stmiFeBkBuT9Tc7POP+ODjCcl4
833L89rRmw7pa1AlZHU3i6kCDBTX1abZVswwwC7/C0oQvftm7crAeXWdQYA/8ZTv9r4a4tsa1Tjs
qgY/ba2eQwTMDXUpvO2kgrhm/yz7QcH/LfmBLuW1Xe6KRTtKWv02wQjIKKwgNb2GumJY+RmGBtTV
du4Vv+DawkXK7XSDSllvde9jiwXXjc9jPNOWeW0PCKOmAYKTOUxuIQ1yymT0NIBBz0y4tB8rsHaO
TdI9R7vzEtp6dOZYlPbIb1VVTmo438s8048PejiX+fUOcX3Bg70GtSqh54St1uFX9Vqj5LGuvpsy
9z6rOupo3qp0G1EGwWhSamNIA8aKz9cjo+nIw9FGV9jQL6NX/vjS4oUByLOaV+61jJD3V04Hxoxd
u/rD/Zx5ehout6eaQoiJI0VACkHb8YB+lvaN+oTYazFt4CJTaze8kseYuOxSgZGDVnzbuUN/h2ES
LkntSr+G3+3oa4bkIKmj6f2HGV75GB4mM3XVZ9UctUY0wjQH3/aasbcZLDB8dQFKQdTc94f3Bijx
gjLzXV3z8OuxfJJkuiJRXpkJf2ZKw8uy7O4v6PrcmfV3Kz9XV8W0m0bN/ps2GSTT8GMxWjn4/WDd
oZuxs22k5/uO/dL6NzqxOJIS5yafVVk5/PmlHiXhPbybIf9hxVyjMednEZoXzDPoN/z3pX9ByteO
wI6u7mVPu/Xhfc3TF5ZW/73WrwNWn0F7otLDi9anxWuEHeblncn8qe8mpWu1jlh8NNT97Rq5Y0DW
unfhlyAG67INroSimu3dwH6MdFg1PZZmh/FnOKS7kIQGm3u4rVnCPmv76xhF8Hy4pn/Bd8Hk6hxj
9CGQ/4av57BJd4588JIgrzgxcISCgbNhs3kNLVH2M0aoVDLD6etdTMV6r5zWyGCsL6AU+zLnlbZM
n3hzh+LLa2ptN8+7o9/dPBm3Sw1LkahzIYqW3xHuA7/3oCiG1yrqtlav76gSrp2ZUmoYcHAc6fa0
MJH7GX67M8mcRtX/aQnHNsRHFJLqdRtkNPv6W7wd6BrcNZBfCycXI8ydrD1tPBf3s1tFZtq7JSq9
RlrS0/JIC+h7oDdFkvWv03QEx9tOdFZ25V6mDZUl7nbS/C6Ty/T5gkf26vass1s0J6mpWKadnClq
FpvaDI3O1GJnMrc5oR2OIszTWSr/eNiDcxfrFvaTqBLAcuVGaG5iiYSRO1VZb/vl9OQiyLIv4ihq
wPp+dNxXNsw67tsMiGIMhJ7q6o3+yGsk4e+KlPF74J+r96O9ab/HxCpEq5Yoebiu7ebzryMSZOAY
a2YCUui01EmJY/IqElNaMQGtmFt1JEUjLXlMzSlC1Valuq1QijXpAunAiT/OEwZJ4/iDL7a/b7R8
dMEAtXb4MO3w9rIZmpv3tluQbT3WseFj6PPPplRtzLN1gdQS2jmDAtyWGdBg3vq6qtD4+Ve6yU77
PS3o0O/SHYq9v7u2CfiZw7z0dj9jSg/KxHPu9FPkPhmkUW1p2l12qF+hUgiMLjmzdZxHxZZ0xVmL
xbpxIQ2X0hR3V4qUSZcW4/r9Nu3z1nHqxCNTK/aVffuzNf3M7xAxzhQ0IguOasdizipO3jtaJVtv
jCAbZylsbwwMlZvu9HiTwc/m0zvbD2YmfVBEIo+0P/BI7FnIH356TIU0QYqd7tq82sfQ2qqpbbjj
vr7SmR9vrzE6f2A3yaQsIZ6LCdX3S07VbHnvFtoZtYOWnASZ7q//0OI2uTXWglgaYQAvRqdUm/qd
oZiCaN3CfitTL4c0KF21Wn4nmZHgicNndgJsQhcKkjlhRjy0QFFh7crELc9wtbFKd7p5+DYcXHTp
BepffEz8jo8/F/y+dZ/k6gzRYt0kp367LWoA+6ZFT9pqdLD+7POtdc5ou7Kwk3P0WibVrEV6QSXT
ag9x3GDAWEq+bxmu/h7Ca8ETMPNxo7+9h82OssyvXf72TNU13ATeAwKU9e9NOn1gyNwcFhXsTOoN
Gpnw38ATmwwsYupwaN4G+lSuyCZYdsNFunVJWrsDjQSjOQZfgH3yEonmZSTMtBxy7wcQl3VA7xi+
SGwZfda+sG9oe4k8pnPE6F2mDu7eIHO8AAxd35balQ2P1ogUPxC4AC8As78VNAV2xY9kP/e2Ow4g
V/bX12vWHtxhrIoQONo1MiUUBqsWxAPD+VHqufXp4ww4sfU2ExG81+OweNWqytUPkVULJ5iiFd6p
H75X38Dg8HTtqozKQVnrNCc/1+iEkKTHGQDfuX+f5Blcpdso908fvffKHH4WCrl5hVHVqsIbHbQE
HQVHcAirQ0QuDe5CiFeMqdcYWQQBKc7mgrs36PXcVPFd6FCi3PeXJF+rgkY7oPkMhQuD/5N2dSH1
59AxxPi5gExkO2LbxvHt7C92p/eiMZ1v0bMngO2Zk0DNsb8PSaHaqrHgUK1tELQveeeLktzi0140
baanJKrFVIWXdKTKw4COCuxHlWjNWrOSV/r2aGOZ+AicySMNZsqg146zbJJomxYMMNsacUz5dBy8
wq6+9ojcxO4SsEHPQCcm5EPI7MxwOyH/QncB96Ow4cvujd7DyTN7/xhzpL915wPaZgQf8rjcMwDl
G6SA1W7T/dp7/ah3HEtTXVX+5m8ryNY3ULXaMYLROdjk/dV7JfUy9lnrjszFK/bnkXBz6N8wLpRO
4+kCdXIf4Ir/C55M0zbbTjibMSYCrJSgSUg5vpnDvnxTv4hB4jBdQ/T7qkcuBh0A+w33/XRznIbt
NxtGd78A4kPrtL7qPkdshDb/m9uWGFJHl/GQuYtNpls/K0BoYsjtkAPIlGf/Uc3Z1ucZ/bytqIZ+
N2ofMecFxGXHA4Ajd8mD2sIqRT8+SSmxschUmQ1ITQf6rDU1nS55t+Ka6Y0P5FZeeJLssbyElTD+
2L+pjHdaF7q9RilwpRdnBnMqrOyrTnVTQRHi2MERAn0gEAJEOfoW7+kwx9MdsR8uGQQ1hrsP/v0i
iCrYDBEPW21km+ihfl2Y39mwbQa3n6cRiG7kVM4TrjX5TjNlDhQDvpGvQ6Gy3TKfbXHsD2/nMaNf
afJCZWFSJzNPISe7GsRGLWRD59CTxrcMhuk8J56bBILT/TY8xWwKdElAexWYAjvQ6H8pOq6t+K5a
aw07eWaVa6tX8KXs9++X3qecdZl0YVcknizzLqdt7WL11x3capU3enoyeiVCxn5l7vY2uEJAjq9+
WlDytc7RCXbub4pLUD5HRVR+Fz/KsJfLv7VzyHbMYBmgjYfL9yOwGWNjLPbsYKg/uzHMvdx7pn6W
B6SZd/xk3Iq5jsOyuU5C3ZSU7WeEWLz9wsdl87EG5I1WE21t32xOSMou9qb+uRsrwZHWLrrsopbD
tICzfR6YpQv69AGYhvZTM3kl+PQY/y0n3YXx7nnBT6XR7BuONo/ZgHSSvB1Gv3mn99zdFK7B1vxJ
iPikXvoQUP3WtcmbKOhGFDBF9IDJBH5aOzpqH8O9PEg2um7ZUHzEIl9Z1Ht2uo31xqDBYrEzHE7s
nGpre3e0S58cnWa2/csnDTbz7Hf2G10k6BroDQYGkFSjpmU3yMG3MeeNTFuDIrlIpWx5bZ0tUvHK
wWu7EdKPvevYzEQGSrzRBU/1hjWAK8tsuFv0PX0gX4eF5bdOzB5Locv/W3Z8q+21TT//jaCedFKn
Le4YFF5UN7Wbuxo6trYLO7VvlAfCy7ZnliH20C+naDrdmJ1tY75wJlVBOti7/IvQFjO+jAP3q140
2KDNpuCe71ODvg8cG1hixGm61D5HxHWAPPN3ZDSJx6aHBFzCqaUDmald8hN5jvhmTXrNmGLY+5nc
GGVNA6Kb5pHIk0Br8SIp1e0avbWwrJ0uddGVjPlKgbNe/B6qE7649O+/Z9EzwuwTIqXTz/YVPjJJ
4vy1Bpoxxn8u9GDGHVgV1AEDUTqCHGY2zgEnji+hQpr0Hh6sv7HZhnKY6+GzDDR3u77H1xE8uEbF
rBOrobZdjNE1/5gvCSwMPT02wn4nYSgffIzv9F/30KSiCEwIDVh+sD3s8Lun7xcy0dT/ZAwDZK4i
15e57TIsmszycfSz81VF233QYHc7v0GDKr2DQcp5cNVnH5bNk11ihO9LyE+aZPDOuXCZ9aYf4Tb+
Ais9Pgu34MonTf/92hcP76UBHHXO9s3od8OaaQLPYHo5fu27M2su+W1XK5hj/Os1g/SryiooOkgK
7W86eSk8YzZlm72l3iTnlYvzQcjhBBWxzQmAfMk2P5MfehMSARTOh7c+6mzKIiq9zubO4BZqW4wV
USh5Jra0/ruh2hiGWU7a9Lpv5/GhCzrVGupMDEVogPG+XfPnXG6B3qMzqK89nFHa6E4HWRbNUond
3nmSzg38GdYXFIcOm33y54PCJSfeS4UXxi52FFT6K5OMXhhCPVWReb8gyYJyMNsuCsxhg3y9R3OG
JwhxtPfeIw5H2dEKZq2+xnzV7kx3GehYowtxb1Natxabd3C2oBTGF+ZBMkDZsd6R8e09U1GjXDoi
qhht/cz4Vy3QmL9dxka+muH2hxZc1QMLHyfV0L2rVx1vm5dClJd+7VfN19/I4GJWwIj0myNpQB4u
fTupPV7z50CcJgrkmG8kbmE33Z8ZcXGUu2Y1Ub8456/iLm/Ob/k8K3SmPqqtq8e8aMi5dId4RcsL
J/ess59doMLX0VNtNRkSTCfEpFL3CJIQVWlDZ7XTpHAjPG3KLR6ArWtYalGO6msbn5tjTMDft0Do
FByuH1X+G5sPPGZqOKlb8mooqhqcKpctMMUQnAFqi37JHqjwJ/m0fdzCMwbhJvH95Z4hWuTxzLyo
nIaVVPnfUINu9iPtdCydpGxLUd8hB0s3nUI9X1xuclNYuBhQE/BaYxqONk1bJML28dpUGf2HR5jh
60BPL7jTzK2//kf23HWER/nZvmiBfulZP+xiEHM3vXpLH0Zfm+G76HVefonNWQnJT1HqMGZ6f8bh
Q69m5id8wKjjOdKJ6AxM586xVYaGW3b7WRpqFeVKN9gGBQObZvWX0V/NRQf8Lu3V+vDbUC9KhC4+
qb0HKqJpixcKSX1w/PApDpvxvv8Ww3M6NbtuWk70bse5gUVDf0n+NRvu80U0IHmy8Iqp3wOQ82Rv
WodOGrSMuNSHWTHuXOP2eVo3qRdbtM/vKH4Zz+jfTWZhTVuwpGU2k/EGEDSCphU/fiNakHe1hpHz
DNt3D6GUnk+2K3QJaOFeHNRo0dzO6Yy9jUljOsWJqeO224scv6SO93Gxd7Byr/Zy6q0qRhqmdCtq
3p32mZYB3AWBaFyaPVRuTmb1HsUw1fz0FYrVkZt0gTIIRbRP3E5j1sQwqzq73W7QNeYPBuK83k0G
nA7N5tGkH9Z08vRI2rN1LxiQ2po1TFiHV/QMTE/MH67RokROb/OqMbZe/z5nBpMyiuqaOvk9/lRg
sgDIOgPP6mzGsfZT+O+Y1gjGrDUxrV3t6Z3pdfhhmAcDVJrjexd40WC5vdbpdcr0ufasXQRXo8ex
5hVMAf+5HE53gwGAjZDylWPze7o+Egbd+Wbbbb+j6jWjKG1QMuU2I5XeUZYwvG5EmObrSx11NnVP
qT5tr25dEKclD59Ia/rbqlcUbt3iTNXPbsIrdOCoyCR0GVamnaCgtqJkiATM6vTSPOxb1FwQnx+M
fsCj4TduGURML0fK9o5+9eiLSNQa5GAzVU+7xm8wpcfIbPaTpt9t4kLb6ExNqCnVxbvvhjxPcwTr
4pt7F0JpGpaYEvHt0C8e9+Br9Ki7nx+5mpG7fEhqwMgWg+ywpchVh7cD3Woogni1oe0BsqPLDYYb
VbrdBjjl1LK1DYUoLGzyZfDVpmOOzqlCfIp1rf87reu2C0ebKH8g3rfh6LydsTYvvcL5RW98f0Q1
U86uQYtm1QVylkcqLjVEfXoYw2vm61CP2y9x1CP+IvWZPBBwgay1yZEw20K9UEi3H8NVWioaRTZY
tF9Rx97Baj/jF+cGHoF3rz6r8LEeES5tUNQL/1OrOupuAOx/4wPNtLWZCv/ugY6Cl36c9PAaxkGz
oaRLUhCyMRh6eBd7sAE+Viv6mN91RdJR/hyIa8hVgydW8S5NQDJ1NCrWmBboc2nN8is1hegM4HDB
RT816EGJzuek9ScaXSwyFNEOfIUXRvVZqfuKGWAHwKC07kMEPT3OTImRe5zHKC0zQcNqIAtymLN3
kwz9UFD1xzSJAQAozaHf6cHc+qq4i3YDuZ5MCYJQZVDEqw9ZLf0frGGWhWGfCwVLFj47sp9eERS0
JEnk6+BaYdeAXUemrHHCBByBK/aYPEgrBoU77Wmafafn+Drdlv4wWzB0AKa2ynuponZ8klLcMN0j
LHe14O8YS8EJEnu6dd7BFhu5o9UKW0yKeIF/nd02pA2cBiKcYnPsW+ypdKRwJ5w1TbuNybY37dKd
/9mtXjitWvQh/elt3uavKuJ/0w7Tp6Q2xI3oA0HL51gsS05PC3qWbb5xzSTDjcZ91BdushiDPOOj
RprB8Zg4Tb7mdoSvebx8XF3jM/ltLv+/0fDT7UH7CecnHZzd2+a75Go4xaF1tkOZeQJ+h0PJ5HuM
up7LgPvGiJy8B9nLB2HjgpfIO8bTMdB+KCwjJgSK09l0mzkRujQ3/gqz/K2uvTeU28+uOvvSL0vH
Q0rCaHg+dL1dcx49Y1Ag0CAN02YMDFGt9Ny1zNpLZzth1YFmIgpiPCecO3whhIZae8bkCT90VxyG
LlOOvyn8DkP54ZOVbAITgkyRVbZHOv0llTD2uP0PdhvzPxUs4HhOk3xd/pPs9L4rnEv4kukhXoYi
IyVwEG15mEhUoDHhXbAFABjBb6E6AcUDvRuWUDb/wgqAnp+3vbNmHztD0hCs5kwHDu+yT32zXt5r
e4nrVTSPA9JyyB3MDoeyEsOvlNqDpqi2kaPmhgDmmA6eykuju3N1En6ZjgGlrtu0H4n6UGhMiKro
5SvMvG0d3DVTHJA3nopBcxtLFVL+gEYMBJ3HzrTf3AJG/fwFDhtW4tEM6T1kaBdk/slSyxQe4qpu
2p0BmXqpGEZCO5hG7GuPO7+K+msiuTbJwAf4fZzA5D1G6xdU/lR9dxCoP76oRYU/jWwBU/PrNtBg
2YsTPEEXht63Vk8QJLsyQ1KI07OPnRI6dR4uhVfXThZdnm5fDUXW/ieNECXVASrWqb56TFHh6UAg
L4UyvX788VCGah7AHoV7Kiwrh3HoEltqYV79TXnZgh4iQqj2Qn1wiXYsQWj3gOrbo8DoZQ9jO05V
6KPQh+DAaRvTvg7nuc3gJEQp/8aXI7wWLp9lKToDqJpblS5P2FwzDDfOFXpTplkgAgye4a/bM+Ww
oQWuxLp6cUnxh78sDDu/EEJpc9Ash74D5wUAsB10GOWqzkIKEqMJRF49GRObHtr18sEQ2bmOzucD
BYadBBw9NKE7oOACveEVUKDClpljmX140K+cMdqdiXMv+K52mgtTIgTyePSpDz8TwKb7TxV9GUFb
z2DWMYCXcG7gcFwp1DLx3a1gRJ1nfbrc538KsCVe0J+B0HFq9GBsqrVYmWB8srsG8sU6zHaYpB07
YSy83YyZk0Dsz+eUxIfPmmcv/DJbZoyKjckF+JizAD7DBejfWGCFT28MlpLzrXgYlVDx6nDMMJKP
Gw2FvTKNMGex6SFhGw1fAdiQCR0swvkayxwc6U0OB8SvcB2AvBnESwdCG6ShCPygiMHSj/8KbzhN
cIHT/jKZws1F1+zRlu1BJOXpz3fQyXS4V9AcLDgClHPob0BKZa/zuqEoKJwV4leMVtiPHyg+C+xK
/kfSmTWrqiVB+BcZoYKiryxmBEUUhxdDZeM8D6C//nzliRO3u+/pvZVhrVpVWVmZsMugSqfMpQiT
hsFHgGzYPhebk+bjMscD//nnmhrHt6YFw3kbonHPpzM8eOYOGpz0cvVwiwSShAGFwTTKB6sDrWqP
qc49cm4F4eDmBEYHOsHYg6P5s73qmEjYiHoPnQp2IaK3YiLoIWXy6WkddY0DnIhlKpOWm0xqAda8
kdLh4iD2/ARhZMixScD7WOUCD1c1roACwe2YztwyPSi3b9D6sR9wxK0d5Ntkds/iuMuUGvS1GlC4
8CwR/4PckHIBsqurADEmVrFPgoV024wLXyJsir2wBWMIQ+I31gLnBN3aK2GjKFc4asc1R1roN5uu
8B2+Bfr9TH+Wq/TB5mQhiR664Mo6bMQ2owcJijnpHooLCxldzX3MXAmTVJefSg+abhy4Y6SpGFBh
X9gtIrli23NLY9hhyyYNYjo0CEiLCgoWcntm3wG7bXramXArm1+aFkCF9PgieZXZAwrSmMxvzMGy
hHR+53yBNnge8o85qejuoNzDGheqFhQ3XK9AW2i5RjBysJhT1znmAhFWNUDIiLLgAcWUDLBni6mZ
zgX3C0mIMg1p3SGScB88bljsaRv/Og/gnxdCbMD+YHnybfeJLmp/OASXUBMk9czbgEV7j6D2eDKj
IjNlNFE2Tv5SEVxsZ0VlQhrSvwW4uPC+Nk4R3BPaEHD5azlrnZ7FZYXtINfAbs1xJGc6AKR+rnkr
3eZwtOQ2slz4N3DwxMhIaL44dpG3QRMhBT4p+REIMpuU4JlqTODwJHb99IZ0AhadfxUZ5VUxKkRg
vtZMcRMNjD9xk2XM4fxG8FZJ9loR/CM0keDZSwAcix2aRIQTGg8LyHEXWyAz/FHI3XJmpniM0L1S
vNkZ9xSwegtdEPPdWPF2Gi48LixGz5GIK3FUQDEfdsmE1rrV7KP4PQAtnXCqojv4sEqnjb6Ui7q2
dw0RIefs7cg0AEJA0PmYhmbHQgapnDukZDIF7cjFe1l+d9pzng02HkylpGi6SxMWRC1E7T35DT/+
dJq63lSeFHljG2Yc8oho1fE8S+aIKzeuuXVnOWYVQKGDsYfrapteU8Iv/Zoc1taHxBPNdyEcJihJ
pcqY10hF14HN9TMchHHuQW1ktcKGeZgfGv54evGzEQxSVhN8YticGWcPC777Fx+HhAbB/fHLzIVL
LP3uLkYtOVMf21+wnjXXsHYZJZMRr5Y4hb3IHawczXh+V84+cR0Q93ny5xqXnpQT5EgFkOc4zR9X
2O8uM29Qe+FxDuNxa6xeiNMRJ1IieTY9sdmgHcGgbs+lDMg5E5JqdqHCnDRhX9LI1kSU9I4XdoT2
bIJXlRk6DQv2d0dB8t7qQli8w7sAxLEBr53S7e+batWF6bUn8aixrYXxPTpb/c5yDv/yo9DUVFTh
q6jDHBpffsDvgm0y/8wfMLoRKOIhZF7xlVoLB5GEC5NZXhyAmEvEzSacMikFFXqzsg4p25RBfsvq
b9Vqb/X5FJsjqiaFRMgrztDzpMxaPpZO/2jRd0brtb+aa9MIT87hDWeD1hbpJTeHqgbUJ/ysPvgR
K3LYHlygkFdb0x8B7fzRsq7/jagB7uCqI5mzYACToQ2ami9+FZVURbOO18DWA60UY/B6ADeCbUk0
m04fmfP2H2ChCBeCuo1GFA23SJ5LF4BecqQwt5hbEofTqP9QfcTvzW486jtTbX1B8Ad6z7zrNMdC
yWRCk0WMGelxHTlWyFnMNCaTKTnTZg+7ln4FSBSXJgcMzmpY/b3jb1zfrJm04g7LGwYwRFr4aP3S
BYeqzP3F69TtDdI1N4c31kNoLtvDrGi7cFcYDXxPIyhHC7e/8qlBHSj7G1umLcuOOmXTN80yd94F
ceBLoe3x4EMw8msLP9W5Hi+QNELN0tbPQP81/7yGMM0pOKICzDC+apMVCdPmkl0xBOp6eDHwEJyg
VbHCGfd/mme0yzr6vDHodMNajcQGG4QFa8h5HaNPAwSKLjUMc9YbQlo8f6BD776XNdAYH8i0MKWx
0blBRg5VmXJCeTGm8ysaAk1bbyhU9YvmhFOOX1zRrDLsxky8FvuF6Fx0brb81x37CGI1PueVSxd6
Un4tvLzpkJm88x1MCPYfTsoEURr0+7jdIo+oNlgEhI8ViqCsV2Rm6iu0SSs6Rzc6usyijmsABFBO
6NLTVKaX3y1HpDZdKz205wR4cv3HAjc+Gvtk6WPx2qBAf0lLZ/Ex542Xa5jSMC+F5IcNAWui15gh
+lobwfM2JO3Azkjv71tOfVqS+H5CzbDghOj2xfBA6Ra6zWjNw2fCaKcY6xX5AsipOEGiNDjt9lt9
bU0A6Hq5VvOhjE5oo8h5WB7oOnIvWLfvUY3AHJ4n+0Htqmcx+cW7QL5jg80SmgvNurmQuLqf6ytS
fgxSmDmlHKnMtNooxEJJ4jaOQUPOwBuNL5e0puTJ0sJWJNddmjnt+DPkrJtODw9HB5GDLRUe6HuZ
Fzrm4t4G7WjBcjyOBMI4WXQVbx+6orT5WMVNBFzVHlLYBsmej3dFNaxF8l97KnmUNLu6/cXW+uxM
OkvtFPn4xxSs8YUCpKmRoK0bLbPXhBz5ohrBx1zwLX78InlHRZIETvab/jQgE+Kp3KbjdK3DlG93
3brFivfGvMZF/CT/ozF8sYDSXibH5VdAmRfSC/2i9UbN9GVCx96OIZOTTNxVDRhbHlslCa4uA8o/
bUBe6QmlLyMnczhGXh3QSpXySqCB3MmcnmaxfUEORl9P3zkE7Y5tDB5PM2cRPcRyvOt/QPrVRWRP
UxwTsH+ocTwd/0gafuST2qgjc4MVEhQ3fwtk+VHZCSbb92ETV17y+E+Uu2RnVpOR0ZUEPV46SiMH
6Pgscp+FtwYsbpsi6JYB5VFT8pTplpq7nPlEvWf84bpdmUVV+nu72JG5wdTQGCgJXxeazqQSrKDr
tYduGToUCD01LkqEWlvkrBhCtT7Bdl6GabtacLs2F4A+r0XNGL385W46RlwNpiGr8z7/glVQG6Dl
2zi43wN5P3cLnPUBCcsbs7sDU/SlsKaYdtdRc9kvK6UR4S+u45LNwrP4da4aJppcnQzoDptOBt3g
30BlkzCGyKAGDY9zTq/TL+PVymH+gJiWVepub5nteNVMcPo7/fwBfPPtkvmXghQuvg9J+UiYonME
dST5zf3Oad6RWB81t5FJclla4mh/zCbGvN7oldMrNBnF2pvFXYCEESe5nJMk4hsFdX4bU4g/LKOy
T2yGDPY38+uI0zbapDasF/cCj4jy1uOfFHEjMjxy18dP3ZHqXWu4vKFB7zJgErtkXEBEkcYFcHeC
geEwyV4bGXkCZxDQsyJNgSv0lLnQlvmUnvpVtDCR//lLUjbyxYmDA7q4SA3pPbjwFBtMXXgZcf9F
9kA8VdnT4QBGFBXcBbezckUBpr5Mzir95up4xvj1ukJPlUGAD8lW+hrwH3wp9VNIWzxj7F2mY5n7
ZXQilyJiCuMFvrYb5u2YDbOiLgK1TQN+gEuHNUN5V/bo5JfwS2njHkQMWmqgLQJDZx6TNpZqSXwC
U3EVopQRrWuG6/FOVceb+BtQw7CRZEyaNMsgBzxBETc06iY0WhBnirANsJ5dVgcVufXYOuJpReKD
Q6YmoMiTh6ZajArp7vHOv3XOMWTnT3Czu5RCuEmR6ZO6pm8oIRyjoTmkp3ZTJ5wFtpQS9gEW2w75
1aAFd2EB/QxZ0jhu2MvdgDmpDsGFetRgzFFm2Ad30t2Lvb+b+7uz3oEc3ywtAfK64gN7BKcFxyE8
sToZKX7HQaNAVuMitMcExRPNrG4+obZB0xpeBhFMv4hLFNNRJgcokf2Av0lcdJ4oInn61XqcTWL6
e76Y4K+wxFsjvmOFbVGmwZLroaHnG2cL6RkUP5pdGrcAsC/v/kEp5eOgmcAE0F596pQaFI+Kxr3q
CWtP+/iQZmKOofwNLEQXAFdXF6i6lk4tRmRyjlNnS/8X4CEEq9+sy7zeu2AjEywJ7O01LSqale0Z
Qy6qB5BQvMQgwGYJVf1GClkX4SELPhfAR9PclaaIWPAgzaaoUDD5KQXn02zMBzu3Vre7XBWljyp0
0jZjdDj5bTRa0hC6nfVYYZvzMb/zK9S40zpdPOFXBtsQo3DsGli7hGg4KiDpUi0Zy2B7Ci6MzqOD
6MH/QZ8NZgb92ukY/6HprOJ1LIlWsntfVLIF/kCiy8YOaOVP1onnUYF1XSboFC6gvFWlmOQ/svTC
PTTj9lade08B/SjXAd5SbLmOMGqYFWi7B/wIqOy3pFQGL5SBJTlDSENuMsUhmwonPEFDmbkK8ytM
ZZI+ElSG61l0iKvbAKecbugaM/WCBQG1r8hQccMM7g7aud4CNa2pdQMEezKL4xQBwv/AQRz/H/bD
FhrnQ7c+M6SIZwSXZ7chZwOESou9blJUteuqIeQLbcT5RnEnhnAwjVA2o4JjpqUGylMbIZ3gI2aP
4rCDEd/MHtxQJZhs44M/mbGOxOyjPb0yr+LutzJaw8CZxyFAajLx+P/FrwEQjF0umgYacx0IUUrx
haQvvRK0fFcHYKkEiaCa+2L6pSp2NBxQEXLfhrn+ImHEzwZoGOOIMcgYF80e8Ncr52IzxllnzFsU
e3iiZ6UR3/9wkUA0MsOKoZoh68SEKUOyDAuSEqBjDicEceeLSkCuTg2iz5sgCqBEw0zDVAKYWzzj
JzAvILSxler+utW1MET6a8RYFcpEJfNTfEbn5VAVSk7c8oFYn86bzyr5useGg12gFVSBJMB1vNNA
oHdgYxitLi3E/RGFis5aAPxRi5XzeRAfk7A5D0U5Mc9Rb2WhsUCYwxoMOzTosRDRXDBJRpU9IAGa
yTKvS1hHQDB5YTEi8/QUjmizYKkRIj8/ubQsH92RfjOYTjuV/VHbJmGz1efBkD+DvtVc/OgNrh+h
RklhcPMSej0ztA6ey7a0afqr/pzCgVOQjwcrELvdmOYzSBiwNADkkV0toi9502Bgq+ov/rgMUQSk
3YaSivBmUZ3m9DAYA0OTPdo5aWc1Fi9ofGKYTYQSiNRAK3wyhfctOoyL00PpIES/e5kIYSMvcYER
VSKpCWCvWzu1bai1i6sruYcbSPgDJv87ArXaEwTiRSiIWVugt3SsJo14+JwMzWPoApbaTYBXAESR
bUm4Vyp02vmcSCj+4QoQFkWqgByuMWm7bk6I6j0ZYZuJrgvokfDWNY2KOKOkbgfz68vuVz10CHUK
bcBukc0QFu6C5jwfLGUn/oLsYMrHA/GRMod5xzrZIoP95QQkwtaEQrvrf6Eqp14J8ooNHskjW2ei
lSDJ5I8AVwdMbQB5Xr1rxoIhelLRcHT9FeLL8Byqc8daXoCY02NElpsL8ozS5x3engKHRXwny39D
5dEnjn7zUmGWqxtgdchTIgcGK0u0Qa6Z57XAPLeOuiCvAhL9TROU3qnGCs6mPEJD0m2UBATWQZNy
/yfmyv15IuCfdcYWwPjGyZrx1NHVfHRTO6w++h33wwJkJF3QdeQM8MW49+BJw4Bk7Xr7vwQQZ9pl
qou06gLTQUlawuL3OKL5dLYQuvVRCLWBh/11plWfzc0wnu6yUH8utwAVL8Ip//Vl+4OmFPwrp/um
Y1L3EXddkFZqhd0MKUBkwNQ7AR0SmUR1RNtspn1ohGl3Z3vwOMlellsVyAHd+U3x+fZEysEo4k3J
bvXftAY2I5cNfOhdHujIYg8F9gYZRYN5cqfKJ1jW1Xqow8EwcPhxESQ+yyzt2vf3EGJ2P+KMj7QI
2gEYBo+kx/HmjNqd+R8Hy3YH2xRCMuDIcIv4hHJBpGbjVz4GhA0RgENTL0E2gGyWHGlFl2dv1w8q
kHFq/2IugoVbWxssv4QcsewxKCwMBM4uBgjQbLDCKfNpnO6bTEq7FU6Y7P8ra/uyIpTx4WSBooiC
9w7gXRe5Z3smI9B6A4EG1Kw+PvkbECnyrmhfEhSupIsDgCRZ/YzRna0RTB//FFz7/UoGDttU07Ud
klHTHJ0kOUb63DCXLwqWbIRC9ExlVjeRAX6kLkBjDiZbBiYhrc8VsABBhzoMTjNJax5mc+fzBePi
OxMymfRD0k0k5P3n4ZUWOVSRX9q87UVkhmxWoGf7wYO/JA7YEkJMuGJP8ULAsyJpYVrB0WBAFaOs
ZzyQs50RPgMY4DQEb0RtX9r2jAH24YRv/zjNN15hkA2fmXEGkCa+3+dIrtzIkUS5yz5zqJeoemQh
Zt4r5hTnDByGKLYVxygHYhA/brBLuC6MnbM7sG+XCWly/Z96QjRv9PrTbY3Bbt39CIwHJQHlLQt2
b3RTl/loJf7LWX1IKp4gsAQdp0bng8DDrdbV3Pn2BAy0WmapOxlSEMRdMG8h7NYl2OciF9Rc8cnk
4wCYtFDYJaABQNo8cIayRe/K7vRcYGOKpJmmAERTL6u7JxJImhQMoyD9QrEC1nPjFZnjoMt2wUuF
FVwUtTzE0aEAXvyxNwhVLrPicQuRjSAlzEiohCjbNaOXC393C1WuQU9+pYtQC6cf7xjZBqlFRU6t
m2MaKuc25rTjT9PEKhnag2RSBsgIf2T+nvwpvD5Y/pbkXLRsJJLT0LANd/JyaIthbE+thpAf75rh
DunZcX6A978o0miKp8jskvYRP3Dt4BNp8kXEuBxBDtF1apO9pZ8Jmfj4eDJRbglOaxxK0FGgMOGd
YqrLsYv8D6S4RohDWYTlEvPLZAdPFhWF0nUOhiwNNOq80CMPnonvD8p/LzgXUvs+R2COTfoYGLQC
Y79pwFZtUVJAk2Y2lhln8mqmrcPsu5axaKCEmMqNtwtOyHv/MDM3z5oi1zF3Dp5QHNlyWYO0kkqK
W2b0opBVwCg2fpik96MQqrOYeXgINntFjvygNBtpQwkg73zi/iEYPcw5G/Ik7UkeazmRSfgv+AH4
hp9/ByxjGtEuKvzNaLfirSnGsWMeVp7TrwFQCZ5OHVCPXmGXjhoNPxRzLwqnAmqdnbBbirRNvgmy
DjkHwe0fzojNFkT0nNszzGQbePRvpyHac7cAdZsxjTMCZZqSxWzh8QFy0Lw2bmH5dHsc3b0A7QT0
mQEVHziGE2PwaPwdA1Ha+BNMoJCCFS1F9P26OTCn2aFmUGRVqGrQ0Sxw+QkBXSawkNjTZxOeTV0Y
UlwhGWTJzbP+uNcyrK/Of48bhsFPUYRMG6zIOWUbhSRSu+jE/wAEvH9RVpfpF/62akL1OMuADRyh
+hWKCSx7K9/+4bt1otwFl+qYY1remqJ/TReXDO+osttVedTYsi744hczSMcqwGTspZCESYyBlC0p
5CScd56USVTgcJ69Y0RvW2fzFqeV7NySsWXexPfiiFwn/Rj5gVfDpqEtXcl7jQYkgvctflRLZSch
nYDuqv8mq5c6A5U8LeDKlmLth16JjYBfncLrzYzEDQe+a2WigLy8DuMjkf6pZtebmpHQPxMRRAOR
MkUm88EW5N0yBYj6mDWpjXuY7EG5oyFDP4ZsJBXaDDpVYhwDuIXb4d2kw7PQyCh573sERbsYHbZp
gNmuv+jtlAshBb+TAG1kkk7pz9HM81CXIzu5edKaC5/rhALKFqyG7p1DloQIhDzbb41Rf5wD33MQ
xt6wZe8iGCz2LE4BKWCq3HIOXqxSkBip92KtsJG9pLM8gRFCdTDZrtw15EBMGuGVqZSCZJgU3pue
IC1/ciTZ5egC/ab76UNzxRcFw3fYmcFNGeESMhItguWJtBVUWlKiuzPdYLWWUad3fbhBaA/S0lfx
YS2pTIG6IdZelQvnEsqRzakcY8p4R+4OgLw+DIkyhHHsM8YaBbB5/Ts44Jt8MhWdYDoc4ui2SA/Q
Ti0EhJD+wdAF5l8AQkXITH+azi4GisAkVAY875hH/HeIDIRJdcdGW2WGWbpkULjLS7u/6AAsyAlO
c/ZOfoUe7dpeXl4msjaE7OXRxoVLfoAegpe3RuhABDFKuXxhTFwWwGdCL6LgMBbJLGXuV38kP770
c6rJSAsd6WyiCwW8OeZtFgZwkCncqgTRs0mqWAgbxGtnsbRhiy4IPUkkag4+jODYW/aA7t5wzmwS
oZhvK4jz3JlF7pIdfeGEIMryfYBLjWkZbgmpsEZYQFLZoecQi+jPhFYsEnVmwzXVwQlFBZSTAuEn
CFaDQWM4ELYYyzxMdQ9tDPaOK72joOwH7kAb/sH49uVVCZpCO4OzJXwKoIkESpKDS/Hb1HoIRH0o
Zd0efXN6/fw1WRzdXrCmgUgOwU3zh6Jje0YGj8MB6RlHgiRNZTiS4G4TBJHwEmRb8mBTxYEhhwaq
LLAdw90kZAK4P/Lh7DNGBVds5URk5PAjB0aNZOZC/dC2M8YEaSRGFrGCHLoa74Ory17gHCEHMC2G
jBmfJ7eHvsH8Af1Fmmb0+bwFedxRzu4E3AgBUjr1L+/hfdNMdiQPS7wqICx+CKs8hA0pm8XBUira
Ze3gOLqEkK+wiRrygzAWeZXsH6ttk8tYBwfXIXr4mwJhW8zVcGtDiDO/781cuJn0qxWkK3u2FD8w
JXpL+eFC2UbfFlm7H0AjBDh5i2gnc85LW5gbBViy6AoQcGo+SAssyKxklIiOl5sAgyQUsqVJ1gDG
A+puRJuaw0Jkwk2Ef2oITpP5XKHbQqlBIuzOFmP65enoEc26KbPkcCZcGTTcWYwyCpNKB4hFAIpz
CbVX0eUJid9CmmACg8tDLGWppVv/R6PiHJ6iUUOVEGD1iHhfclhBVUKbEWoYf+CYJoGYrFKOwHwT
fSdulVwhkcjD5B/1N9+P76l0f6fhpiiDYyRjsfUJ60LnqHdGldlv0B1uJqKxAZoC0Sn6jZpyiGyx
2KYBQgr2oNaq9cnMxTWRgErjGvEgNcb1EzJNhZMgKnIrtqmgPWMdWWkGCX/XIspoSOEIYkZCLbM6
/1k6NRpa4ITjg4AZdbhp4xwuBA/Mo0gIFLFNVIcgjdFj4K6WWiYbjPhOksitIeEc6rCi2GT09OVn
4UOgMQus6X4Gx5DYTHiR2SVhV9Lz4NBs0fPiQN08VJg1UpH7nWvMjI4cxkRUlhl+KoZt4xJZylRH
NY1qnyp+Kk1X8LeOwYcBL0nCVdo6Ulzi7HBiFbMurU+CckUTQRxqKKnpbCjpEguR6u0DgZAwoe1M
P48stU67nnY/8GKYgplwRUmK5s64go7NUCyq/ojr8OqZWOnrdtQ1gXXa8+l5iy/wB9rBNUrxWIM0
SG6s8X4XpDkM+GFBx1QfJxrQXcOm1UtVRfYaIJNjztwqkOSojpgX30DHIeQcTg5sB4p7hqtGGRuC
drSM0Mi0jFCVhaOV5+JFGupfQiVtSPhJjR2sshTlXIFJmPiuNmZzJDrfmE0TdjPOzM0AsRqRZCRd
UBn9rKQxe88SyODfDNXClKBdZNBcmLBDc7M5bNvRdD+a0rrATItjrIYIKQN8EMaLjGFdYAm4PvQH
VJ8UhVeS3X6N0zwx5NmjPlT646ZzJiRKloYVgosSJWyf75qRQPogYLbMuzkp0ujmpJm6NlLYKuEU
eXmtHFSCw59XxsskiOLdd4WFcfebCn4lFi1cIF8pok/ZC+O9kxV/5DE6nvQnSN6J6KhdkUSQFJN7
gCKrr/3wGWBypc3Uo1/E0iR6dmG7JbsV9KKI58Ep8fGBNCeiZsj5mCLdi4YMGXVTsKMsVCmVd0Gg
j2OYJlTZPA5T1GYe0LrYEAhZd9Bh0+wYQHZvIlGqoRBGUeN5sMvZvKoaUNkK1evcUijlmpFOUAfM
g45B+Ot67J1UpnBJZqjV7sSgGjJPm2APj3vNDB7I3CyAYqgwHqCZRygRswRwWvR6U+BdDhoFM9rc
T1yRlOT4BMawJKwT0UC5rwm5Ab4XpH2IO5vlCt3eGmv5bZ39ORboprFqmHLEc4ycGD9qeH2Hgion
DvNiTwycCjps9C5FNL2dXWn9HICJpl2S092EFhPwEKlNAliQINUDyk5PeAeT6Sw19bQNARTyA/AR
pT1kdRTr1geKEHtNN4/MBdOK4NRrudevTwaHIOPXJpu9IB96DSqp59NrBOH2zGa+wtAR9ilouGf0
PWhSXxUoy2MF75UE7wBrJjsg0pFQm942wondxugP1sWLPiYE+wR0+ANYS+1l5uQRt+kO6XNQvRkV
6CuNr8MnHOuf6WHNkQVw5ghY/IXA1M8xFlACW0OixA5VVhldtztJteRThT68nOHYZEZ/g0Qf816U
DaAsFEn7DXsShtnCwhb4JTUQRwZgHyGYsSPE2Ti1c85pKLLFNeDVJXmD8x/DrCcfNAofeMIIvsAj
p8sviZ6FgidpbQRJfPZx9qCzNmxpCh6KqAtEkZS4jYWmTgpj0JcwqcUCUgj+D3vJecCpXCchxkoI
uA7yAsOM3Y+FKUFlIir/d/ZQNS3J5TXOtJumFulNekQ6MKcLzkWsb1n15HtwHtIVLMmQVIzrFrC2
o09juLLCMbXybi+spQz6eoEQ2cCqiLVbfxOf/W5/+3UQ8AGmnRrWI4X6jKj4yeLSBFZ48k89bE+a
snhpl8B0y2nobBnKEiGWCAoWJDUm7jvDunvu0ZLeiagddFlW9yOoX2l35zQkWtamoDKTkNPkBNqC
2mpurS0Oy6EApoGyn3K2nSz4CxGRIbnYNxtKnSf4HuWC1vppWxLn4Z2ybAfr4cFtI+NxUEynMppA
SICCx9MFCXRR6qKp15xz+4yPUwl2/YeXA4WFqGfGN2hpCqgtyTtchNN9jWhWqPuSCEJ/lvOV4gVk
HPjYXWxpZuVdMCLauS3ahJY+3TXh1yNNwTp6c5MbyQW8YIyYeo95+789ZkvmoJZtZAsxyq/uLshL
UoagOBk9a61yOuOO9Bw5iGD8eDIzjGtyVdwsHC2veFIQjKFRRk/xbRMcatN/0iMT7KSixmYzIWRB
6tVhosAIYoTpvQyBsn6WeEWAKmjT2ejAmzZI/y4a2DHrntH651ZsFQDgCQYkHt0uYvuhRQYKca5X
eEvSlqY0grt+k2OQygTWsDmpZeTWFEaBRWwsSnPLzoQ9XeclmL0PgoAxsw3Cr12mUlSeVhxgRCeQ
CAuMkmyHPCjeM4/drzs06his55FN9k3nSbOJAGmie/d3vrk15SLOKTYLPDLMLWoDXtZmAu1bKc5p
YimfBSzwCBppZEEts+BCkJMNaQmRqV5V3tDQr68YyHTGBQElp/FPUIAsbb/RjRQiugv980GT3edF
0cCQ2vJGwQ3AJzilHHUFYyB4qKK7aymqLiCGAtt1egXT0xLMM/PQoz5iPiG/Km4oZPamewy/LpuG
0Z0+7ehieTdF8M4LuYAH80Xo43Hm6ih1CjpbWEvQBRMZU5xBXHLkSTdpUUCNvRbElqt7AVU5uwge
E6yjyPmG/T4EOCCyKdK0EbJxoR4btMeJRFn0IsVObqO4t18iGliwaGK36ZsmeRhn5zEqAiwgbMZg
mENa8O6ot3gSEFxSDlkKNs470Wyy2FNB0o6rAYyGqAPiVo83XDlxDSQKmK2c0N+PO0oqwMOq1gPr
Z8NBUQaaFxnEPzQSIYlSAYgMIibLCYdnKqqGd9vkhfLA1L5GUtChsSriSjSyPToNBD+pC/c9ij46
Zns3+6WMUSZPChBTUOu6m9EEQUqcEe2NzaRV6jvzPi+D32GEa7KnT4W+JqU5cUSE6Iq8O0ulfAEZ
XQJmkvuiAWJ2ly5GArFwHIoxa7ee3m2BQXnPABOvVYJoDgkfUr+S29D3b6X0R/1pn5lnJEeoCr+D
JGkhxlSK0YJc2q7qoTIsuTpUd7vhGtDgBaxAssRdJCFwBQkW/XKGTOnVIcPBWIPs3xtSACE3VfIs
4JyAu9p0gtnPW9MVTWXOS0mzFtBe4YdDTFC9Hb8t2EV6HGsDlJI6D/FkYIaRQAW0Yf2A1OtaoFfA
MOKTdOZRoJV2RPpmO9CSD54xRSSjMm0362LuUUruTpGIPUJXzhIAKi/tyK3llwkHRAUBeEhktD19
VdDbQGBghr4d2oKkx6p2NesLZp4AzpBIfKOlCgojFdiB3tcO25JBAYzyMUVslCdEeDRZNi66pExF
CA9f0kqZU7hbZfGEqUvTS66zXPEqYU15ihiD5MJkp6kJ8ZZGP38/SEGKJWzY9XTCxI2NRJfpXbyW
Gd5g1/FI0YxXnJYHhG4B14vkRFZUnwutDKKEOsUIhfFzD5uRHEO4o7CWk+T8h6Bq6gHa8MbAEOxW
QA9VcviaK546rFOBHWkmFuTwPbf3V1PP1XCneujZ9QLl4aRON0lQ5W2QcOsLCJLW9Dii4g0zFgxo
kAHzYcFdrgGCEVLkJOCUSw4OpUjbvJOmEf4QrbcsA/VJRZhBml6AA5h6jOmIrg5wuGY5OxsZK8sx
+79EKhfjlSxD8IaJJ4olmha0CBroSPBoHyDbtZ7wAWXiRA+lArWJOT3OWWAEOiFPBxNsFs82Cv9f
EKQUD08fL2vBdhHqFO4uCQEjhg72M0QIAc0AKSjW7Rk1Q0q95dfCyGnac4vqgPaKHueS+L9oaRJb
xR0RWV4pG3nkb8FdEtoFNJo69mf4ZMnyZ7RX5FeWvFu709f7xlz77YQwuaFgXUt/lU9nnHUWsJ9h
hph7w+72MsF4FKtmtyKL81E5Ba+vXMSa5SSa5DxI6e5PLyeW17TD0AIVbsuCaHQJyejA9musTJRc
Z+0xSaWU3ClMXIv2xqtPKsVUKv28kE603WvNZyAL3xlQmbKZ/rxZE6VQ6xPvhlQIKiIwe/YmtqVy
Niev9hjx97bOYQIB6EPuxO71NPsjXgFr2CpAx3pP2khsGagRdZLQrDHbPM2QjQkoCcjL2ySMMxQF
++VlybHhlQ9FYayn9w2QF0k2sZnlFb9WqfccS8oSbceItIljFyhtJxwvZ8clyC2nrfCbuEz2DmQb
i+g/KARWaEDocGyOcjFmIi1yAAc43tidt4m4x1vIXoPIpbSrbMyETEkDu1iZcXEvTBmYCRUoG0bi
kObGhNJZKmGWNBPsJmpKJLKL2db604YGfESKMfABAi6TimZ7LCyvvIDJzMEKiPjEiodcHhxMIAnK
LdqB6jPk00k/oQAujWLMhEZrcAvbw1cINyDl+NfE3xd4kiJVyuKXLQ3KKAOq40Eupi+rEfSW4ix/
GXEUiW5LfpI+bSGDZ3JEUS7iBC1srNcKIzsxJnmgXdK1xD0kuvq7L4zzzXAqXjJkrjUKQH624EIw
rCBXsgrpb3DJbx4b7mC8J/u81Nc9aFAqJCG2kkBUZFHdzbE+51x1CkYcQK2IvrF5AVtnBfEnb/i7
iZyOm/iD2y0LYYm8xk4twR0joKZpE20W4HSObCgDglPuRRs5bxD2GGHq55yiNKP+ODgbs8tq67ID
kNJhLaiTA/Ygt0rd/QvURB6iiwBe1MHTOSFGqgmeC5k9FSPkGapmHKTlJCHAAuFJEw43IRJo3res
VjbV/JWxrTpRdljClzZDMGSqeq8irAAQRPseMaY7oi87ZP6bmyVUeld06Bk/ZGN+hi3OnQYBIL95
IIByWLI+T/+7B5woGKi49J9zQQvZP8GvkmJMUbINRve8NquIHq98dS7YBdkWgX7vcyWCJGszjjHS
QLUwCKCtJzfHsvjNS+ZMkyBLDUNZTCspDVTOifZ7hR2bDpDKjZFhsfB3VghJminHHej11vWosCt4
zEJVpW6RGbw3fQ4Z7Xp3e99xe++II5WXC1YNqfthkgontFmMhKHck8utGTSG7UuLe3j4NuQVtRc5
bZ49TSgtrreCxmDLVHv+gSV5sTaf9eedsa3wRJI2OhaJMI1dGq9H5lsAl2VQi2gGRMS/Cv1YSk96
B1vpb9ZJ2TQbZMyztFHG7ZC3/oiUdejL9hfFA3ZGhrOZIu6zaqTdcHdRE6ItReOo+hvXRzCK8J3p
6Tjq8n3meliZVei77R6eSGMZ+t1RV//RCCf6iwgpost4nMqLRKbQ9nDEFre0d0bSjVYTXBLldt5q
YJvLACiElAGHocqwedrb3nkKWQFe79sGdJ+SADOywhaTbI8JIDLaLUEPW0XeP8U5l/O3jy4TcpU+
My+fAt3K0uaxgE/dcFVuAdA8n1ZCVxGBM6gcwKTQiWlN1nxOZTBMhhBv9ic4MlC0R4dUlLww1OxL
w4dpIpnLcO4uzxsoiANiLsZ2IOULO3vxm8hmMSRU2i+bTSPJy2MCEgAAfuVX6pjv1iiom/SDiHmM
MqzEWvazIrdhLSeXOwU8cmegQ9MjjBqxM7orQuPHA5m94bfp1HyNpqi9jchqYSk+mCkGcOUxYM8K
9nSWPinEpjY/yuJ/eE+o3zL9yTQMVGQ4AXviBuuKgZSaj49Awqu/Vur9d0H7BuESvIuP8/dFwXBB
YdDZjuU8ezp7/+u0XedtwZsxu5jOqKb94c/XES/Nu1uHxSjcE66GG0dnK4JZzO/cm2bX8CoSj5PV
ea5OX/vNRBJtdyPUEH1ybje0mt376HROIbWaByR806+1RwL4bFcW4m1IwHNZ4OncPxwu88jgQAU5
/n53H9HRKiuzYX5HN/r4r6zjMg1UTVFF/raG26bVRPWLySawLMO79pBcxrJcPR/2qZG0+noLVtsn
gDnDY0f/Ga1Ap1IoyzQhkjY5Ew9+cxEYX/+Du+1z+N37N2mf2mdb7D9lsKFVQx/i2XSwX25Zb7j2
qu1dSQ9M4ysmcS3IjYIK1NzaMdhcmX0gbGpqhzXlzj7TJ242BhxSrZp9NkJaxDgYMQvcUZNyejZb
JaRm9Hk9uMMMbMKUljFwg5mx/mEKueKpIN6PqeA3KbbkAFwtmImIiNSlY9eFvs777QxpnqOPh/5+
RUeYxspVPVKxcm7AWSXdOznY77qsLVktbNgmtyNvXgQrt3bZIW4c7e/8TJbGzTGBpCj9xHue4QXw
Bnh3fDD/ubOYKGo/GCDCUSe84UzEzmjwbQfWPX+/o8f/m9c5ULqsFxNdOv6QA77DZs29rmp1ovLb
ebWszzF7vgc6Dc3z6vGca027BQGcieVt2uLaVo+P+64P2zAj0NDpOk8oJ2hQTXYHt/5xLzpQCWPK
25trINHZ1//2aQnz5+6iotGsvAPzlivKtk3pNW7uvo8gUhsqXnJ5WXsIx8DzuM4YgbZDOORStyqE
bO4uMo6fJk5h1huxw/4GDLg1fkeQBdoe7fzrx72PUT1Bsh2tlQCCBCYW0b72RwJG2xXl/4mONlBY
dpJDHwCxAW0dl/ZDxm909dS44siOKaR3e4YVgyXvfqu062+neZ6+3s6taV8RNDaisuts3iTGxi5q
L/CbPYSlEWz08W3vPKN/JJ3ZcqPIFkW/iAhmwSszaJ5tvSgsD4CQxCQQ4ut7ZXV039vV1S4bQZJ5
zj57SJmU1Ik+euWIEnb0jOL7PZk4k56yH2Ow/AyOyBqShrU6zoYiVLEFoE8Z4nflcQkvI36yyzS4
5vhpiaXctKqCvgpaPZLfM5xGRzXIKTSt5CV7xhCzZKiOl2wazKLPuKdFj8mKlQWaRDGDTTEyAUvg
qjyVJzYoEWclpZskAq0geFwZwyZbatKh8/SLgvlf5+X9QuLwklu0ViE11FrStjzsgtF5K8BYchfz
SO6m5rQ6Nbz6bACqfzsJixZAMCEZAvug1vciDY+YRGPLQHizhI7S8IQGwY7845o4JIopFjKvyvtn
pWqSFAzjfV9/Ej2mcVyzsEVHxD0UJJSOT1HG5WvV/xb94i/ng7r3pV77mEvbu0qp+GL9WFrsfTxA
I42lLOnJP+d2CwtNFWsRlH4yUxc2ZZc9/fWcpiDcFfPGTnINdSo+G+wt3gP+U9uvxtf8/gqu7V6q
Zhnu1H6xbe3g3S3+OcXaxXS8rUorycZQfArJhVHDn2UVNnueQYWLnFdIOC/BdurxW8uSpKpnjzx6
DL5dBaRxXyo1YOUOLDP0b2kMRMELdOG9TmOcZf9R0TPYpS4LhJB5AwIijxSr+pmu+tvb4KsWD8O8
fgL7woejVqcqyJE7E46K/GKKmYt0GNIY9cXVl26ryp7V40yO+JlM3Sx0ZqIaeZhwRKmHGEMgkl5o
w0608OdSVPPFkj/74q3vlvpRjiTMvvyX5r+eoFha4XVmeMNmRlM+CgONVswywieviljB7EajCCbc
TnBiaPa3LCkmiVGsbhr2e8KPNb9+WnYwZpGNK6LsaSpLfJ8/t8X1U3mhM3M6c57r+1LZNP1St4Pz
gFPHTpUZHuv36fBhPsI7nn62/8Ta7jZ9PNZGu33edi2tTJY0NOTaVFJ9+8y5uTgXflmEj/yzAlov
isNY+2oWnQ8PM7RbVJtxZ3lV7ncPL2v898uvcDUGQRl+zvKH+Q7Z2s5s9dpr0RszpfVMdZ7iwI49
Ph7iwOiTRVFtuhEHtKTnrSQSWecEl7388d3gHH9eG3aUIRtlvJXP1QpyWvfwtQBv9No17JCpZf3z
NPAvevq1Gpr4xj59HUuRO4piDBgV4YuWvFuEu1a6TvERbWmhXvgxIttLGIhglaU6xBioWJ9zro8Y
w7j4+Fv334fOwMSb1w1NskYvp/yoA40sJxinw1624Nig888D9HIYHPP+bqVV5kPISimgfVPIViiz
2zz4odipmpPdodH2Jj8Ipa4IdoUT+ac6Carse+hiO7pjevSWfdQ6DE9tuhws/WHMHxH4yErmfD/s
aWnh8SiFw4RVjmuD29q/WDL2JCkywONgwofJNYVb0xDhCsmCg7jsQCu29YhsAWmaOv3oNSiAW9eG
5IUgL9E2wqP0M3ffoOF/fRO8NNc+sTHXBwoEimpE3ZLuM2aiX/IYX3vJ6Dd3r8VaH+MtyR9lMhW2
bBNYsY1fk4ev3JP3bFDDzAzUAO8SrDskTO2YmZAPgOgLNr4dXwcvr5ZGYlNEXVv8yJ2vqp91qQjl
y7oZ6PnXY8NUa/ckicateo/T9tGdGnvWmrDo0/ehEva6JrXqu/x4asGgTcUBfccAh9KDPJFnrLK7
XdkHsYVZPN26QOlkzcaXz2F4PV2rQBzmsqfD9jDLeMtJdOa04pyyBXXpSf457scGrkaBgdcmqbyv
iD1Pyn6b6uvdHp+c85zkgua/yNWNrGz0qXJbpMoGir8kDsO5dV7n6Qo/rfp2ektfTzMo6Oc+bkVs
pN8j+zuOAC+/5WYPTsvm+7/yl62hEoXGc64gkhRM6bvM1lGwb4jNNktaHOqXOKtVa5Adr+RTc72l
14KEQsWzYMZAten5lqBD7KHzfm2kbvt0Xyhrt7nqYlHVoe4gF2dOBG3h1kIgA6gJWUJDIIhdkm/f
6GiyqF5RQDxHp/4cTiIbSxucZo3MePw1eChreF9zCqvrEFtHTjeF/YvZruK0S57Wc84n/CeC4Oea
034us6eKf9I/iCMWAHBj8D3vnuqV3K1/oVnD/gbkpXJ6ejdktwBHlJEkZgXgoEypQdTrgHoPGVSI
Fj3gKv7xzKjPcIWas9/yNx8GkZh+yRIKueuaE4ymhtk9SBRTw53inj8oGvlmCtbAyFj5wXfPcF/b
jhOUSjKgniNvxJyO1IOkiuDNVdNywJu+i1VYL7m1sO9L9IT0Fxyt/ED1+Ahpp6IMEoJwwVE9C1OW
EUnpE3KsGSkscc58ngzfQYzgSpVTgPMdNgWJ75V4ZiSQnXRSBXhiFFLmURSpmZ8l1Aj3JQXCI8zw
beM0QyweWuTqjDBo9yhnxLRU++txk+WlnPDyWSSRzXL45W4mBNMaxGhxj/kZ3ZYPhU6PxQOXGQnC
MDfA9aYTsRhkjr4J8GHr66EeCgqFQbmNa6Jfx+mPxYaJucWfJV7zDA4EQ+xh/k9NVQZiFQUDBfZN
SIv1Y4FHPuvq3LrqhXzSy/vyOp439PwITj/LmQkCel7e8AkR9JdyRYmP44O4N92Ss6JkJc+VPRcl
W+I36SS4UqolIhQoakTBSjQDpFTS8Vx6iSHH0lhYp+TfEjYhnTOcKISg0VlYnkxhOzCds8QKCVlm
9+ABvDWcnqHYWNbXfy/7CWIDkgHOVJ0l9wwrwKN6mYLOE721e3vFSvae2JDEVmDweLkmlYd4pe1o
8IPh6nKP4owa+U6bi/uQNwkRlGGX6Ot38vbODFs9xb9Foitisaagk4AHbIgoiVXXEIv/Cng7N3ll
5eAfLdHWHdMSnDk2Bq562QzupKPxpsMJSyJw1YQRK4aTj8Vkna4q5noDkrlad/PP1+69M1wFzE8P
2lX5CScAD7eHf0d+OjoVdrHifhPoIH41zlFbnGjBPBbpeNJ8Vq4yr5dqxE9mt6Da+ddDg8JYmwlw
F4tOaC+lsJ4hB9y1PWiam+uu8deDHKreedqsWWWqw5Pk7jNp5BOhHMWSSfkycWzP2axyhqSrAedv
221/bhFdmerwt8K0R/NrwgaJJ6fhdXmHhgUBGcaXfbgRSOI8OSFjCZ0KV2tDLKqI0+ORrtnsqCTf
x/OCrIbcoUtIf+qzcydy6aDVLn8XP3jDk8zIEsFFQqwq1hkPKMBWYORu4BFQcwGvZzT6Hdfq96H4
ct6dGUeHjHXcjn9CFVlYAfcoS5Fhcxt5z2S4MeITzFgiqQutl+tUZ1bAJaoz5avZ2Aecq8zgHZtZ
KHssJfcds2xH5xrJaF74OnEr3H7Bl73E5d+i17afG3AeubTiU9w6pmdRK75vz3flZUkBuiLe9FJs
NfBIGt5Afo9vPrI0+UpNXJP43feuQiSX2eyeWYSn3+iwq1+nVkT2yCu+8VvqmcZenok7r9M5ewDA
UHjFElJJlnB1YmURMEJysnF1TSSs1lb6rIe/guUTr2G/4Bs2G1Z5Jpb5Hc+92f3TfrAA/91bbpUZ
8OS1g/LV2y5//n12ENzz3qp399UKtwxxJ7/Z0znv6aJkwKTnb5V0sbo0f6TfhvIai2TybEB7La/t
w/IeXMvwankGSeXtWuV9zNZv3JxtSlW3v0X3ZyRjiLiz2bWJVafgIxUCxSGQx93VMxyenRufPQ1Y
U0VcSkurCxvTsceT2nh8X5mjqUtUhmhQeGK5Wo63RA2GA+H1hR3fV5UzvL7MW6CABYlwla6Ype+p
wYLrVPZwKGJ2wb6PE2q6bl5fQ/VzT5lx9V8tt5gPo1Dd1DjgMq3oi0hvP/q/z/Tu4ph7rWlUd0UX
diRikUCCRQasps5tiagJw8WtPmRwv4ya0+7uazazwhckS+cBdSYuibm5Ief131XvysWdCznwebTi
qF7hjyK/NxtPpXH9VuWFqotTwgbwxgwb24XTzedwF2NIuaGx9+UyktLkXuwA/X5KrFYkJ9Vj4V2k
L9BNCAbKyJ/fiYmqicZ9mwaQDzgazt5PpXuoQVT0YuWbs3wnb3Q1LtRoGBYAlwKyVnC8V5Kn4uUF
dmoSRlTdO8pvfxrso5YQcTkEC3riv7w8HLBPen4PtKz3VQ+7xHZtddETGJ+H1yslaln85e0iL73z
85esJi7rEwChGL3J53qUhBCKX3NV8DkfkQGwX0wE155MlX19bLgUQnNcNjaG5I8y+IFBi3GIW7du
U87SwEjBpfEXuzNBBYTSeWGR/MIb+BUiSaDdcsY8AugaqQZ0lnxLbck+fWz2OI+8kJxRx8ARj2hc
BeTSefTLaJv+miwhqfZvgrX7/IcJZUN9hqYVLTnu8R5zFIwY6/Che7Z1sJkkl9OUS4RisAbIB/2E
cvcJGxJ15v3IbMaGVomTJHMjp2+XQKRp5cMzYpjCPrISerDjA6aKq5m41TgZdj9IPyouxu1wb8n5
JUPYv5c7LGWYEEYepmzS5ZQxAx4PsiAn/ZT+hxrKiVAXEycKZp3h1ewO7aeQZ6bQWXC8EPS7QfGm
mcnMGg1yfeMBKUvrxDCloU2LW/+qucXEQ639Xk2qOTb4f48boOwd/bVnvZdG6je3YAJvCe9hSFPP
JgaQSkNJCjSoPbRpnAxOZu+vGQh1bjptjQTu4VWas7SSkn3ZPWPWjlL8a3yRQoH0Arthp3WsAkWd
Eo0MqrCjBoIdLuyuSRlOgJIrL/evXg3rzt2RLkdBVLi3Ja9y9xaYW0u5znnon6uZgqt7VG3b/Qa0
LT9R5YG6r0k6wcHYzSZzqQkrzZfnRRVSMnzp2L15KSq9Tpima5xlgaHTnJ5lEqnuRJ71QnNow/P3
e7Df28oQ9k1E8hHldbL+cHVQvdM5KaJLjXM8bEniyBF6XUwd51rvitcsn0q6QMp/2gFosWPwUZxL
KbvX76WNyrUX8PZXxvQo5zk7ger2wh1pXuEzhTISgx/S0r5JmvoXr9PbxDeQV8YVLombMTvI0gXF
snMHWnNSLIqyqACCQL4X1Ptds63n3R4Xe76w8BUTZ93dK3W7Tebe8eD/upMViDeh854zcuPlcTMm
OGfEa7DyaMU6YkkOMs3uB+S9V4Vntvd6+PNCiYj5yXxMeHZLY1a7OwGV871zSvog5kYEuzda9eFI
V4A07ViLoKyGM4Qq1cvSOb7qbetjhy9oZPUtGFg2DKdujx+i1so1brUJwvkjGiklKAgBAWEGd2a9
g3owbuqiuwGX4W4m7fHnXiYEnvLCQ1RrfmFIbGvkBpze+9sm/0k/sYcte8of2GXulveM8YfXsBFQ
wdGIWJJ7vU0BKE38OvyewxnjEZejV4ixUT5RgzCWEqM9YSV03zK9nawQKf2C/zQhDcIeeQShXYOf
67+GgZV+YL0DfP1FI4Pf+N89Vr/f30fOAIM22/ln4Qut9MtaHu0JzNfJHhTt+4rvzQrPX6qcw2Nq
f7GivQYplkKJ6Bm4Rcyaw+cxd79tljieyfkrwdme8Ua+yhnTVGHzXFVXqFDPMzs3Wv/NXffeyMaA
KM/44PoTngblFoDDHT4iWkO/7v0i1OqwmHOD9spxAH9I36G9sbjPbv2bd96O58if2Rh9kFn8Zp7Q
c71+8X6+pPh/+fxm+vJvlPG0glgSSRsyLYZIOv9TVd/gX4RnDPH90wn4x/xr0GRPQIJhD2KVK16i
CWZoh85XbMHNkFK/SnG8Jo7xOruCsigEED18UCbsnP2iDOejlJwIWJo4IoqwD3JIIh/lFzrPSe9c
zuFLS3TUXkp46os9cXIxyIjsPj2blkMk3gjCKApo3OjwoM6dR5A2zvJUbGonc4Ndul7G94isqBv7
QPn18ZiNgdD5qofTkt2r9i4tVCznfTg/Z+htdL/hYl/kDcH7OXyklosJFx+B0ASqPhFzaYORu7fP
Uz9j73j7Bjzgu3vC1hb6IG9bQj0fU9J6J95yGTOVVvyx5YRh4xs6Ub5gjkhWndv544dpTs9rQjfJ
SSR6QGQwquGE4zITn/ZjCN4GQgHjm9QMQS4SfDXZrQ8P9ivzcOI2qoQwAqrBBcJKa1gSB/8vt5H6
EEcXJyV/8OVOsQ4NtwPJ0/gTQ2NDu8jhchHmAt7BPL2oFHx7Oz1/QZiDD8OeIOaiz+8P7ft+MBGc
dqiU+gaLztKpv0qiPh8/EPZx6xw8kUZRbnq6h8AESeXfWQRCYZy+sS6vTxcihj7yzandCDcBBE2k
abK93nk0b+H/diJ8lr927I8gijx8ZmtBmwjGsbb8R7sQhI3tz/oAWZ+HsxWGgINg3RANzOAauBhW
I6QuY6XF6uIgRdVre3hhD8qwFxV76gjGqLYDKM/5TpHK20JD5QvW0AtLmY/qe+Jcd53/MTU8IQeG
tXVgtt7heDl6pymkyGz/Yk4FsQWav8/YH9V6Ix7GARbFz+1jgrPtjMEfR7cjr59C6EQuEUwRLB4Z
7sd81Z8KXg95Kw/4AegStszOr6INeW5gdDxcuMUauIhAyqGiVJgh03OA1EghqB+GQp/4aHwJnyrz
8toKeILprMd0lk4kNPeNp1eQkeRkHmizpbCC0P3LyVI42nil3vMxvuDYVFBAuOLtwsWdmXdHDXmA
zo8QJd3cdqqb267KZybLyhCWD2+OX7/gy5vM685bI/O0NGzIuPAlGwSUk0vP6AhiybxkuyeWA48z
0l63xiAMMEGbkwNlfmmgXd7JyB35r5odGk+W/c5m7TvyxAHBZbJiMTFv3ISBZ0Kj6kGoNT2S5diw
bDfHN3x2fM/g5/Zrt0e9coLSdDEXP+TxvYktNN3y5o0VB7iHikHXkK5TfU7yUEN6BPVjVRzLSA45
X+c2JufiFZo4w7cnn/rgNAkmta8UywGvp9PluVJUh+AoCF3n9cCHvbsc3y+W4X6XIwVEhPpyx4vM
bBdoiiRCkOjl6GQPZ3c/vX+VSKI/ZeCquCpf8mu34M5h8SsxTsd67RHs+u3jc1SdFsSEIz1zz0kV
G0Eb4oh139MYRrXw0S/nt+UwVT+fiY4pu7WSfA1zQFeJsi0uDLcVeZ9g8nS8vJSXNKmTMmGi7QC7
o9XhO6dRET1ynDKN4Lq7/uhsTgV5rbikrMkKZHfm4Cbn6qLjK3F5U6k6j+0ENDaRFkgIHlMT4WPt
NnHr9KuKLax17qElhAN+FvC4A+XI1Qd6OHhsmAlvuTBluXr9pQyHI1a/vriwGxd+DfqLueI4ido9
sXZik/JHj2SNlZkI/WH6pXVuT7T17UMPSRj9O4f2UuIvjMUT9q0IthXJ7i/4lBGNzfW3vEieecyX
GXsU7MMraJ8MTEH9WLp/1dzg3QI9cq1L7k3gb4ua/B/RMItfsF7IzuO06RZW8vCuu2dsX65L80WW
URrmoRVbAErzes9Fb5WodRVP/mJPPbUOz4dtnDzJuJmpvsXNLnxVfBCnP+qr5kLoov+Y5jM87mtP
hbpHPK3/ZJtfyTApC+paSA4zYw3jM66mGeEZ51U+V1In85qp5DOd5G2V/A26zjPVsr2ZLMitOorb
bV92999rMEy1qF89CZsdPqTvJ7db3HuNpKXHT/MJKcJyWDnzMepI9XNrV+JEMN3c76MmGkPbv4e5
5TPbuZ09CyH6/Bk9LtVxQkFI50Qjs2GK6DfRPcy2z8jwJ+7Z6xl1AcvNm+gxJdlmxV3a9yxDBAah
MW8RLo3OtxwPWJCgvHXyHAd+lzH32nKobajFi6CCLHy5eddAxHyMu6X5hxEIAEEMlXaSgnKzhg/p
ZVgJNvI8I6C5PqSbuRFIZyev3KCea1OsdVXqUAqIzHuKg3f6/uf2g20lJ/+18Sgs9ISI2iGQFK/+
60kYv9K8omZLODxYPyVCSqq8VekzTIlQEAvzpDXNVAcT8nidC0beGUyX5GBX7O4YNwjFEJqrjKND
jBmjZOHS4DtF7LM7Ix6esqX/+2YwEf/cBO4YlqjQz8iTR13ZsI0nezhatKVrKN/rKV/AIbFmKWKp
h6wxDVo4SQyvEfA7X1ReMeKIBOrgP9GclyW5h37zT1wBPjpwXZGgTxFTTBCPXk4nhKW9p2Yuobnq
3c8XN8zPiFY/L1LvUygeBHv+c8G8GFhCSSyksjygY+9nCy1RIYQAxgrEwnI+7VB4b0d8748PbqHY
I1/ux8eJ91DY5U4cagBaUBxUkdag2cDMZooT8GHKb0LZhInIFVIpb5/hHowopLQW7uO04jKsPiSo
/7xg5vPperpOBG+tCGQkmMyKh9+Gewlvla9M2hjjQ6i2HH0c5T2piIA9nLbwr1wOSr6PIfRDglYN
3Beqc5lGWogweYRy2AcmQtDEJDl0WOLpvVTn9N2Lw/QwBFMcbPCvaTBAkUOT0cQeWhXrrUuGlQe/
6IdSAYVN7T8DbSuIv4faP6hoyTC1T3nGUmRH4/JAocpf4hzFO0bxbNbjdM6NIzkWsZ7QGwE8LIWa
JvWUTyBQX1lJgTQT1vgM9iBVQnBs+Z8gfAmSJwe+hmbR/YIsULFWcKtgtC8W241PXUAKw3No/Vcx
2hZ5qY8QklAoCjdWFLZt4N3u398PzqkIAiyf2pQfBG4AX0r8wCZQtgYq7tJ/r2VGh/DScVSN78yd
SfkmyJF4VP8N7ShtA441tofii8nJa4p3Y9OLeHWZdKhhinaclv89Run6rbn3/eu5yV975bXFs0md
9h+a8A26uj/YlksRofMxggL3wOujfeIzBWet9H+UFRwx2OrPoEvqhjv9QZUEJ9RcZ+yKnCG43cb3
r38lHxAIiMJXMwOp28pJ72kfFU63OhYrlTeuDhA02PEf3ObtFhmPQaYJk4lQA7Zm/cC3XeMerayE
UBGTMvQSsGyxbCD6A1qqYBFfQ9S6hHFSjPFuXbHp+ItY0WdWPVtR5NPHeQNufwvuOff6Z/0jCMA2
65xVDgfL+6PairaLhXDJ4NUdQpO0YPiCfM2b9w1mFrsg2mwRGcPcTeixIfeLZUFNCe97bwKuWyRB
vL3et/gmz7/qoCR39v/5O8gW+MO6R2NubsmJcbpAC3HGxCzyPmsDpv/ssfCKVrNj591n+pIxFQaQ
6tbkmQdwe75FBlS20CFRGiHdH8O2hh8EWtUzqwE9zz9LsmCZjhBaRQZ1ujsvRaYUc2FpXe6Uv+ZL
/zgvy1n2ZdxDwsmyNOP2fi2AxUmUKj6vU9n7Qn5kHUdGFEWArwJMzHOJ/6O0SoWjD/4fv9ffd2TH
XZRuTThjny8ULK8ICxoc2HCIQat6gVG2gH7IuykI9iWiQFcMH6xAO3w1Lu8+EL14I+7biGiH0lUt
55Y02AN6ChC6r1MEMMksvQysS8d4gbFLAWLyI2YlVAKkOTBh7TfXaFjcf3y/+qrT8JOZRP4D+PyK
tcNLzLkUSJQREydzFGQXegTeTrM+PsvZcPUMnvCnsIi1kb9MCLAOcyOwl6J2pAeCUQiX4fYJ+3Bu
d65EN9N8D9rsupoEZ8D4rUxBhgZ6mTvazBxBit0H1bzutFAwmak0XkXeE+TBKI0scXo9Yu0bKW0J
9hs23xMmFDeSHbIYKTayhAesSze/UDRT/6CixOJHDdOF2A2Nlb6pMY5baRWgmlA5dARL7rL9E+UL
9nk/N0ibdBkP4FaIyEJNK6/N/XmfZkHxZ+3107iSMMOBvgC9CiJnQLzLuGUDPNbHbprtFZrIVQ36
wgug4L5840u3/3uhsecABGKZwrgZ0iodCVN5FESYVUkz2yM44rZWp4Y14/YydIbUWYm4W2yS3xdI
PFp0t9ZQhPAMYQ4LW/3HXhlKcMM0CxOMHQp+kGPQHLCSN0m+5F17a3itwaLLPHfPw0L0Am5wiX5I
BWgSv0PdIaxeEWx50DgwqcCTj+HwReLoM1fS6s3o9ySGs9If0xeUCnuRUdwMbreVe9TgKM/XzAPN
x/yMizfW7M+YieDjFlbXucxkr0/a5hMBpPILWUpwwPAJBuv0iRVhejnLooccmR8+Q9W9C37/WO+T
drVg9pXDq4SbmW3Mb+ighRUSXlii7kR0jMXgfacHyXnKPP26eF13ROPenwvVSCR0wfdYHj+fsIBU
WrWrX4C0cSx1RCcyGX2TbPuG+24ksh42/NfRqwoIQAE6I0v9MrVYR6b8gPsEDB+PundjVdIGQ/c4
11Or/Z3IPAakIe/5GQzm/Vi1bGR1bFM69fveulh4B49dWGz6nRY8YrFAH37xVc0aAALFueLKqIVP
IpxIueCVYaemKWGREA9vrbMsub3DM7YImIVCOG+ILv2mVTs3szxzX0kLVG0fu4zga9UdSZ36Hn8m
r6S5erfJDDtx6OkjPDqDMdqj2rfW7kZWW7+WlK2MB8X5YyznkzqqyDcG6mYARdot9Nxc8l+o35cd
7t9bo0nGLnoWgLIZdvu05u83gCUtxzPzVE45MOpAIlrnbM2a9y+NHogRLtz0StJyePoWdDIqT65w
SeuCCzdexJaS4IdwGAOWfg+XZnGWZr2NxvBJow1UBEVc1gmGX+lzDuFsMXzyZk6v85e6n/RR9opU
8ltptpZ8tnvtQ5U1mHn0UlTAh/27AekYXUKO6vMVyreoCi4K494RY4TOhRz1ZA6VAd9D9Q3LS2Em
2sTXyWHxX3XIa3dWozVzB/hNhNOZ/anQw/4K/lGF+nWNLsLcYB0ZwTTMPWL2qj3a5WEO8yE0Dklv
IqYNce4dvXu30BRWwqm2AmqAe4kNWfTE5L3Cf4P+i1e0XtbtXLXjfmMeYXdT0Y2/8pPhfP8LTgvZ
9Nl5TGtyiJ8oMBBXR0xCds9vInmwXjeaOKVHhaRh+OBrgAxquSDIulYSrMhLiGP8VjlGNw0j96lO
uVq3M8ZV6mmiIrsm0RqkzCIYzopJmbK7GmzBsM9QQd3Jstf9yRC0Bg/dwUQjIw8GQqoR8nr1afJv
nHQGAXjNy1dgyZuG3tVY5EbcMJjDGNxcUCdymQDzSuNZf9VPzhn68/56y8tO8Opd6aI4RJdCswNl
XJKHU9IBsuDhC/zic98HT/DH4Tl9vYHMgQS0ZhsXdAxRs+y3b4TnTjlSRT702WDQkDIOgMpF54Ze
sUiM5fOcWAg6QV/+UssjFje/RTIcmXeA3QkgpJj5DMLp3Rydn549vl8X3eo9zO4GIz02/8nPQ3JY
+wetYK5TY9iAMYT53SqgXelzVjEBvR8mzou2E75e55SkYljzvAvEHgLz/gzvWWzI/1wPYPE8Tulg
EnBAAiGGHjrRiOvrHoyF4V96VLbZbMLepXjDh/rcvMWoGJA2hCIPvMkHUQlhsp2uAZ40w/or6HX3
xqGvBTF3r9WmNfwXyR0ll3FKBgP2souly7i73HLvNKhe0TOpZjj5YhW72FHkRfJoInXNuXy/ftz1
QNUYbeNWcPcminfrcSyt6TqoDFDHRNb0cTAH3OISiYr3mQxkru4Ha3EjHL3Bac5NibAufZL7iImT
/A6G/FYvggnmY4y9WIPAXRLV3BUUYGVd9nC4jSq4j4chi+3ip+v8B5vLn9N90+zqmnekRuuetUfw
dFouB1hCnKas43HJL64vT5vfJk6Nek6C4hdK/uAQALxLE1kNiiEeq8g03R3/ggBmR/udOsX+KoQW
LvRDVfPH+3QycbkhSU9NCa7fcquJEaoOKAxwqGMgPUf7YrSI0BV9/qz8t+5NnouJQDs156H42ujo
W760fk0bTFjxLQfYHYM8naLpZ56ug2pX69lzjMqZ+r3QXl4vkarBzB6yac8x9d4KV29Xq/bXl5/q
ka17/EIgyt37GyyvkzhJjykSF5JIBK3fiYY86c44WVebdjxen8GNJu1wu8VSaIJaIr/l3tw1CllQ
hXQ+6QIy59n0C1ebTiDbFdOMF7XcdALZUMq4YWqquL29kyaOAlnuESkIREqvoxpCjJC56tJYz4zb
9lH+Mdsf7a0iz1l+3Tu4HTA8/iZlkFEPqSNmfIO/g50ivig6PNm4Pc9rvFHMaV3PpfNKRcRlVTv9
NVVb/+kTwLioqQDd1evDLhIlcw0QH1sAICpprAXSdSSJk0SqoGUSUN23bj3PIH/CHX/QUrmwdnMs
EuPizGmrhe+TXjtiWGFPCNlwbmZi80rbw4wnH7N1TCqkuHH9G9/XPUGrje42n/dE4Su9Xf8Ta9Ny
DrRj2M5Ni7PLDbuT4szYA4OMo0b8oXXort5L917X6YTndvXbl0Bs1O2M0ucr/alES8Be0Nz8ClAY
tJQA2xzPebelALdcTtb5OVDjEUXII5KVwGDkzDMIrcLflbXzBLs9tiVGrR3SiP2wXpkMQZU1Y68R
e/oGicCfdlIqESbZgWzXO7qKyVrSRRjypAlwNEknEf8/0HjAGmmlZae7uLelQKOCtI4G4n39NOVN
SshiBiRM3R8kKSSejCCJl4diQ2S2mzkH1hxOxmh6125v224KXVRbaq0TjogND8+/of9ijeERgZN8
O1Pyo3JNegxyqDquH/B5O1E8R++VSeG9SiHKpZ9Zy1mfryQ9rPKAbb34RQrR80b+muCE2nYgSu7l
kqHdIBApPXAx46Rer259ntPNaWI5he13+d2k/KkM5Bjc7bpo6foITACyiB8XeGdI9KEsMe0mN7Y+
VZfqNlfO04cVtMTu7o4DxoXghQtYNnq1NItZvjozg+9zP+/Cyl4M9AlugQcxawzh9XIyb4D1FU/f
tSj+UsiVMhwW0C9TYvzOVFBPbJWmDJKGFhllovYxj/YcD9OdyOIG0X7EPe2cPq/PYIINUI7utTRt
RIJIjBcXhbF6oY/gp2oEUao7FWa2nTyr75oa6KX+ERpqhWCC3Fwei/5jbPL5pp5X8HuhsiWpf92W
VPwT4OwzdDj8dtFb9NMZwQ/6t2zFBg9/Ba1ZAcMbV0j62+DdRnkfjtW0O4fneqkdxkOFdyK8Zwty
rEvl1/UwaCAXEb6dd4n09sXOOLsDVFPttb68LNoEs0teX+uDF2TSrMx7IN0RZLEduuxBbINwebqR
GtHJNrcNgwgzkjKGL8/f19Px6ug9CQi7OYMUdoFNRaqtpp07ND6ZxfA7OC4puYl0uatMjeG3wWTy
hzCB6AnBFZkkKvLy2CbT5wen0sdhum1+zxtBIqWV5LVzIYSsTi8sbV/+R/8xN+Bf4A3RT2KqJR4w
TDNMuiHGc6Qp6zPh0G0ECPgu4ozDdFfRszuTj542fbPbPbbsQvrKJJwVBdfLjflmLeer954sagi2
bxp2xG3e/Dm7qUguA2ZW9+fMunk2ZFu3l4hsZdeWVsUWgu8fZSrDtOhvz9RdxgJn/KSsmghjLCD0
GTQnhpIfHxRbXv85rBDCZhLdqLIaH7Oz7N4kmGALCwdfybNUH+GLkOcinC6MkFLDmog6pvqQao96
sDrPG9qc2K7WTIypdjNprrS+PuIiN6P56INiQSwNWN2NgiLxKhB/lJnGDpv77fM/ks5sS1FkC8NP
5FooInDLjDjP6Q1L0xQQZQbRp+8vqlef7upTXekAQcTe//6HPy34zLiZ9FvPBUXD++m8K5+tpsyX
GiMaGKEjp3TM59+gXq6ff2Q/myR/AJ/1P2PZrRzdi+6SatJggzpi2FzZ+j4ZOKMJHiOgqSY8dFqi
4ONXmjWJrdgzqwM+OQRGbhLSg2ds6MyfkhlHSQFnb5sdsGUq/VC269MMMeDr41QIj+hOCgjQOLCa
XGa8dsm4CsYMFKFc3DJkPyLQGgvnXuRFoQMtZsKs2nsvkWeCOw/QE3iB7JN0gJcGjeWkmL4mczR2
+Mz0JuoH5pQcu/YIsrZQru8LEKh0iTAvS2FJw+4mkntPfzq+5p+/FC98eE/Wo/cesd/tMd+VCmDI
WjuXSGS+blNs1NirzhiPTpS9+rg/5FOMqPnniyZEe1HLkR7kwI/EsB0zRLSIMsQjfanqC05eSXM1
1U/6QNIvY2ACdgZp+rhzqQRzb/Y4kOFqv37scFkdRZZxZ7o2boa5ZU6uT88erGdpi3JhfNL4QiMI
yNZRW77J97xHmLnKpuHmb6Nk3ICKPMOLDo+R+CtS1ad027MvJmLYXiQrWz6MJU4JD7rEe8k7GPnp
CK0BfwM0jswSIRnhdD+/Oj77lUM43BwkEf3dO5AzXJjWr4HZRT4M47hwxnWQLAmxYmWp/Ox65BFX
gi8XxePMvIAy8iO6VR/ZOT6f/0OfSMJjtVsmdP2UWQF4DVy+rbfFfHAxwqHDQ7GCjI2YlX2FlSHK
VherTV4ezH0L6xrNgNkgmYRko6I6/VMnznfi6F/2fL/IphIDF9hEMVDfFw7U86iEWy7OWMVdmrj6
ErarOdkMfZ41mjHGAhvpCP98zR4Npjktznv+wGf20NlHBZhaYK/zub6uSexIiyHCggarFh5x0ZSc
JlMIg9rhW1jXfrssdi8sy9k/fxHAbzElXes7PvQX88e3EZzmTnXTTwxd+cmRGyBQntjB6zAPRhuW
PIMVrhtEbFivx8gJcEKeWXMGsNjFc3CTtwVzacrbTvMjngQWNI7mCIUargfQiREdR/Rqc+u7ZQo9
4gmmRzAWr5j5Gw5bF5PBjzaP6X2A7t8WiXMR7KEBfEXkY0hwZtnvcKsh4gRorEFFAhiHDwWrW4Am
aT2eC+fy8YPpmGqjtRwYDB1RXNLfzMmJwBT3bTZvr70ibE7dhrHvICVP6Fqx+ezRUN4hF/KzJFnW
5pZNdBpecSbWjC0Z8xhkr7yCaGndv5uRitXf8w87kwDMQjFL/PmDVOIZpLF8kyvRoLTEdgE/wCVj
IAAcXtZfe6NrTKgrglLEsfGaBvxODHVo92yvQRk7ow1n9M8tx/6OCAlG/WBCoIhviCN4JF3FnMtj
qoNDGCZ3lMOpiUaRL8etx4LmB1/Vqcl2f4uxocLLAtjdjc8asn+jkB20JWpqvyC/oWGMtncYSRs8
krZAJNukxC8Mn/ZAZRFtsFJxb+oPzpgMZaDNr1u7B0IXfMnt9t7CysBRVbhGi/jRLOHjfHSnMu9T
ZDz4ZSieSjCbtf+hTGB1//PXuKER2zxZOWRwiBMapSg9ad/9c1nFeKpwE1A7U/dB7D28P0KqFlfb
POYgSoyMrnzKLWA1yuVFCHsdZqiPMzZEkH8SUGCOHjM0ZAwoT5epxaPpQ3QcHMQ9wEQTtPv+WLe6
g2ncLd6XzPm2LHje565t1sIrQBIe7ziBixtIKctLEL7IUATvi4hhoLAfBsS+84vwhcc3FB4VhbUw
RijWjNEgwSGGmUI6I/fFMpF/ClXLmxQAzFrFhBBYVPfF8EvFER7fF6Ig/x0ZAxULGTis/BmmWoE+
YaKpIMwHhk8/MyyPB5mjWi9tp/Nz8Z+wfOQS6T4X/ozmM3UjfT265ktdpN/GYPP3nA7ABlMYV9iQ
3iZ8Az4MqsjxFT3I5Ipias4g6rln0MmQqzKV3WS0xPzk0c7BnDRUaUbfkU2zVscWmenUAWjIMSlm
cf9Lr9s+9usaGBkqBw5+sYMqD8hKM1NpT8vL3q1ViPkM9R+/l6E+7pBCgoJGnnvBX2L8z8pPrM8R
9W+zRyA2ZmSbRjOesZfGsmVICNhjrYf99PsmOIWhF+Iu+n7Lax7WjRoUs08Jf5fK2KcKT6SyUw97
rsgUUQk0HRhWwMxMNMnT3vKTsG9YqB3ZMsDdrK8BPG1usUIFyBNkRMp+WF1CzZBgvk8V3XzzeQ2c
LKPljTWPsdq/b3OnMeYzLNfyT4zZgqAuAZBvaZV6vtVWfWOw6XwRJDKsVbwJHdlyynD4DdzvCVO/
sYfKobWlkCeiWetQy7dMP1DS0bjhSEkPJRhRWKhjgCESs9+I8BRUB9DtI4fsbLQbTLjE9RPp1lz/
zVbsfKxXxKfWU8jzRwOzOJNrKfhSxNfBwf5c7yIpj+J4L0QfuAvC1SxaEjiAkpA6PKaj0kbUBOoG
ZMGYDu9lqNdkQcEzy6fMQRNY3xWPWTqv1V1N5TuxcZxZHzIFozlb3uFoonKs5g1UjzfXzWsV914H
N9mnLo1X+J5tPmD6D0H0ecyf4s9MBcQwFbuZ8AVVLKpPscHbB+mMjElmKnHjhBezYjHUlzP+GIN+
W4NZkjhstLEt1Nlsrp/gjZVIgpEdC31/yEMIA4cyxz+GQKu1hfe0N2VD9/YLk/biB7GP7TGw9W4h
2CakcfG+LQDzYAY+9x1CeGQdZ9ksb1aanYeYoMkSlng8d0rnv488+mwkQmTM4AMfQIU+nQ+7VpRV
ZI3ERlVFN2U1BN4du4pfBiD44huQE9sMoQYAaeLNGXIuuaX+I/vJ5N8Og1koExPAly0mCbDDGFFw
fRC0c4PoBht4F/7II1NOKnwZ5Zz2DeSLAmYChZamReIAxWtNqJ/X+N7+o4gBDfBj7vOSEWyzSH4u
GDqFkG5MNvG1gkQ255qSgrASdpNzj5RFAunTCq4notKMFyQt6UsNRnF4tFdAU5hpDk0TQd9dGbB5
siZ5FobQ8EVaQOUK1LG+3plVUCdxgTJW6pO/1wOLxgRfXsSVprCqMSyWBmQO3CoZDJacv6gxeeSK
kY/eLvTly/N70VHAvjeIgrJu9iAp0tw35pYpobl+7sWe1SzWKfuEpx3R+AOtQeDQYy9pjf1QdmOF
GbEKTZC5h9CCMqHH0Z9Q88+mwsTZls5BHsTduiE6Qyu30nDP5BBP92NrHCpsaU0FvcD8Hyfwjavu
CHtnQqbClbCd0hRYd8OVGJ1ZRchhDdBOf0nz0WHBW3MRInYE5qMRp3Ku+MU5T3/YHoBgizPGAwq6
+8kiHkpmxNQDjr9mvVaIGucMXoEPCHvi4CCEtN7WQ2PcoR1ySoRqwFTQo1/HMXKcGXPTwYfBazGd
BNm5LMH2tYDX6ig4kiXHDE4gHwJ358lV9TPXrCUh2KyBQ9HmzthVdJdWHPcgEgGRH2JW+NxrG+WH
r5JqDrvdaEF2FNcAxBoCheSni+cOhTy8ADb2yOrwub+RlbxofM0VplDpNLlgA7PW1iTdxnAOXzYk
F1L/8sPrkmxem3rR3coJ/NJPgiid/dHu/AyaRoLExACxYfpSMlTHC/dU1kbR2I8GqwH8DUh2pm+G
6w+m/y7NCAMfKG4YIJ/UsZ0O7ATVj2xmlf8I57A2WfRGc1UW8XWy02YSFJjWSTlaLoAt2rZFfQ0l
bPqd8l/GotE7qFyCMKBpgUGN5i47YNYZPK7DChhHQfZO3of1uMZH3fzcdDBYFEtIfmCeCPl35IKu
ZP9wwHj5dAqUoqRjR15+SS8yzTREKaofa7IpYOl6+A4t2/uLzzyBK1urQY6/H9IO2FEU2S+by/VE
ybSr7+Mv1snqckxClWwVy6HXBTqRnBDeIduzsiH4pfP2Yb/xHuYb7yNUy38g8pxt2+TsS2NrM179
tnC9DnDXlsfBOTvI6+KgrktrIuAv9O7GF4ZRCgMucX9zHw8Kr6UOf27AaW0aMx/K4BI2mxWdAS4j
W8gF+Gq9Ue7BeH2c4KVoCvMOBT9DIu3wtyFQ2kgQjCCVyH4w45Gn38bOVrLzpi0ihRh+Mfxn2N7w
dm4cLZwWoala2dCB1Ss3PEGjBTXjXOlgDf1zGishLpNUOkPLsWKwweiPIGXrDQuLrKCTdrjWkJmJ
+r0L0nPsQ3mKrrhFiTOoxjAGqhZlOaevZKwpE6mpBmw+HDdkyrj4ND0tRpkAEb/ZLCvXgt8NIrsD
RjG1w5J8cwCS8zk80KKYxdjMVmenXu+go/Msz/2Varqt093Jy9Dw7SOncfW5/elIboEauVih5Xdg
yQ5LFtAVkccaSsJ1x9ApMT5zqLnbkyX469f5mRxfQUvjQIJ0BpPpNF92vjP/l1AUACTcRCrS80xr
RoVsUaDebwRRB+lBEIS0dAorj5GsEPeM1hnH9i6/3jgnqY3FPyiDxHGL3yIuGlvO5mzO/j+YaV9j
TQP9jgySIjggKSCOAe8Er6b54dPQad2o8qHXlHf+gSeWR7IEeRzm7ZB/cLman4Zwz1A2kZYe3PB3
oMpkonwgw14EgTNpZqNwnu8tYgAwK5Q8MFI3kDG4zGmC9Ghs72L4IpK1Ey5OyZrZiR9bIen2GPE0
wcD8kCTLiWq1j8W/yQIQxZXtRfH6scevJy7I7oteDvdIwFusdOE0Nmb+Cg4pUwUDRGyyKZ/zkB46
wFCazT26n4DAGDPVhzM3tFulASx3vzcMX1iPbf66K9Fz5Rw0nzYVNA6rh4EpvU0mPlzMnw53AOcZ
AEhaG8YJbCpPY2L9Ji6p0MeBOdhs/HAVgfPX87o3dl9eQ3sgC5n4lff3uX0hStiP1mmMmSbADzQm
lmrq5oYBM1RjmNZzEeTiK0C5YmU8d+fzy2Zj2e7UztkxPki90jhDh6YyM54Ivhgzulxffam9LYyt
WAVAcsCciL3Mg3Pioteb8xDJUAgX6zNl0M2klXGvVRHxYLzXB/mGqSvME8pr6poAuXJ9ZSpNSJYs
FF+cee4OEI6bAtjMN5OMTe9R9R/zecy8py/4vD0zk9xUH8t+aLIzMDsNTd9/tovhkd0YkjU/ytwh
sp1l9gM3EcdCHnFs97CucZCa+MDKi/PQyqc7eQi/GsDPFtRRdAkotiCgcjtqdhfxly7ekCy0apXd
SH7TXG58eGbAOnd4hSXPp8FdVI0/+NjMpbmTSsZngj0tHrzzlQkjU1vIptYhnnlAJUPzIC2gUbIB
wYBmB1idNZ75a4y9FGN+o10vWbgnYrUGWDcb86saIE9j4xnwCUOwJIOHdedguwnUZDCFjexflsnA
eMLt8JrQ3IBU8N6yp034pf77GsuXt5yrJ2EjDIP2w4Mb8y/SeV16a9yxrBohKEVGYLX2eR5Ol7vX
2t+paCI8GN90JdbTkvbX+E0aCccHppYIP7kC6Po6Syj6duUcLH3xAJdoDcSSvYtXZHKawn4RBeIa
jeRNvcEKevxB46FdxNqDZvB+g3nPhJjtgsqJsolqNPuL8UMxsREzGzZ7U+Sz3ImAoqJQYJQREDr5
td8nxkQzybnsaXFoTC1A9em9PSYwYrF/cFBpR+Zi0dTORZ/ucVRwyAHkt6ZMskJce3EyRRJB70Yv
6VA/ejfQOU2IZFmbsGmFqYOCggxZPV0ZJWWUmluzHlJ+PlwknoUoqW+3MLNuVHTl0IbUex/4yEoL
SLr/Ml9qS0YLi6t2ZwvWHJg1yOMC11EqNQQZwrqWmukG2MKTxfMg8piljy8nM/jC/wQlD1xPjORK
jqDEE6csOcisFyX5k2tcewFNwAZ4FyYYPpNMXQhARV4Cnjjo3fWtBsCqMSGx77pIFAs5lQrBmMKZ
nvHEvz/q5okDr85JQWVW7NAvitGw2FJntrt/BFd6cKREGRxLqlv8e0FZpsoOk90ZyWPIjHkt2p4W
suo2PlN6ozdu+t02XzLZsLOFcInmU9zv5ZVd/k1yQDfXexdV3nJbzNe6NSSvgaQ3oUr27iLG4gO6
wxEC9/L/c/Tx94/aCzQiWlBaFNZHseY1n64IzWpzi1Ifl2Xerjd/fva4LIuEx2llmLMaj2DaUwiD
29cSt1vonc3Tgub5Wb1/jz8PiJnCcOYn940jzRHVrmL+JuaRKADCjf0/zX+5TJ82AKneL2cvsz82
UZtLsy8w7KQB5zAgzWsiUia3JM+8sCrBppNFPKcB10VDidPIF2iAYh0sMWLyh8Fdhl4QSwyAo0r4
Y6Gj/+dtchleLnuwHPwg8UJFxd1wZP7cGS6MbDAAg4aaf6LxaZeXdqeBeCFh5KJjpxCd9AOmCRyB
4DNYZTFZM+JiA9TBEAUYRrS15ItPuhVURjhuEPBgybaooUJ6GLwE6NTffK72OAHaQvchMuNGxwnf
B3IbwIvysDjTJ/hiUPyQPDMM3gAjfH2o18kWUOlDLgOXo0zNUdAvJAoGmCFAMfEaw4o9UDshF5EA
o7p5yyJajRwGvUwFK24bJGFDYsL1Oco/n0Db5EemAFAAnot4oS1ByiOcm1pvvBhuVR8/onNNIMpj
TS4ElzenWQYUfvvQCeobVCXMsdnCuST56r0cBdGpMXsstD++Ok1XxUbqjHynTqvNx086E7Otzixk
zM1guA8OOgS5n9AJh4ad+uXqoWKLpLvhr+RkXzONbemXCbTWms9Lcw+X6praXkXvT21BPc0JskTT
Otl29wIEllGjEzPTrqk9ILKB27F148nPRo6stll94Xawk6gGep4YIbWR4ZnSWMV1wrGYuF+6Js5M
tuiJl1ZeR0VI3MDEqhtmYe6nCwhnaHSrwD5nzKkDqeknOzKO5d80phxQRCJ/eOVwTD6uynGFBwJw
ST59Dk0Fu5FVw9zuiurV+DidGd97r7mqi7yx3j/oU2Dy8kShdmG7iGG56KhVT91XNICYRgevpYZF
/LHgeW24v1UPTZHnHPNVYR8E9/OqDINoZLNSwPI+12jJDqHgRAC1dz0hzq7GKGUM22kG7YO9XsZZ
FDLgZKqulDetHwsDVbPVP2yoKFSXEqfvFTnPDB1YG6DXD2Tmyk4802dMKqidvHgPzAe8R/sr/9Cy
8CoYCTCl+ToSEQBw2YVlSr/oGAg3G46e8Bii4mLWtcUuigLkdaUo5TNmvxSSzWcxeXhdhnOT+8kC
GssYMBxGUW8PYX9k6F7NHqorzS9vXrp977alWymrEXN+zfnSJIVB1ECybwZYX1Aixx+nGM2UbYUs
GW0aInAvhd9hMLF8c+xhQF0ys7Vpy5BqMLkt6WLt4vSKHQyCc7vje6Dj8CFeMh5JNz0t7AUtK8/x
hjm8MXSgKAHxotvFQqziZqAAY/gB/w2xx8t7bxKv/Zr1IV7JpxKKO53vZXBS+AC7koo0102oDbX1
6Mzy8lGtjklibL0wPk0MYUWLXm8WrpncNH7vS3/SfMieI02rbc92c3ombvbzxJfhaw9fZrXSDp9L
eakPZerJ6B8iK5sNsTdl1t2hzGiZs3yQDC4HWxX/Mt2Ahfk9pTDW75VuNL8Q6lB4LerrKGJXGATd
72Abr9CtTuCCVBaC4OWTSfh9sh69rWgxWb8uz1D4CuSXTja5PK+FjoioHRvKVeagXXWYuvYWnyzJ
LGw+ZiGKs8Vg+xJ5FeFZX6LdozkW+hgGjnwZ0RlXs8cNjeotc15uDYRqR8lsNPEpqijVgTrc0IuP
ygLCAwyN7jgMVO+zQB/MjXkdgHs4i9/mFR6Fre9qcNAnYKPdHYQzMmRWu/UwQxst6uloDbGu5f6O
sNoYuxNMpqNr84OKemwVQUhJD/qGII92C1sHiBDAY25fGdkh2slryFl+E0x+HnQCTrvoZqPpazFi
mm2r2wbxy4bnz1hiOObm05rIQDzMQEyb3olpLmY4Yyhtx1MSr2pjAAhptVPmbPxcJB6gtl1BCu71
A1RsGTuvM9PeYlruehSGNoGDqLnYftN/eCE7G8aKYsS7qCfIJik0gkxZ1bAgFuhz6LgrugN2oUUK
9RGJ9V/Xedhwc0rBx/s4+aE/NSdKnvTK/j6Vjugz8XuagBx2e4q0cjnElsh9+bB2Gkop+GKVo59D
mDEqbqowBNt5TXjq9nuPbumJk2aEuKJ1Hvc4dsjI2sirUkh3FIDy0kLwyyyAsn4HUW7AMJ17fCru
6ENQ2kKIgm8t6iOL/l3+gZ88ZWb3QruY2s2Z7/ucyuZjISsosVBw7gf+ZAzghldc7kqRWxg6eB2+
v1+TsyLHnkdldI4JwGwQHr9YF2x7XHCGFkWGCu8QhbtgoXV2ib4iLC3dTVfVenLFg/ntXjLsbDC0
2s+G9wGLc7RjkM2gNitWUK5Y4K68huKB4WCPVGAiVmgq4zRoRB9HXof+M/jD7HGBdLNnzR5T+31I
4JUWmtHu34sK5GghO0/Qks4qF6X5l/iPRU5U2FuxOSYnJ3XKjABHKojtuELD2u3p9ISBbobiSOe0
/ykRjkEzSG39DRN3P8gJb+9q4cBUUkSyYK1HwDk9Z6YJKlrAattwMQfcVmrm9wxLTusTlMuXcALk
7y1+Srn1RSH4y4ijRe3fm2NpiyMQrk0kF+GfpSJ418wEeB/hE4NlcNanV4+gWtMH/ZF79bBvbwYR
FByYDn6/kAUtSYO4a8aHaIbROaGuL3Rt3EecXOzB7Tba5IFqaRTImg3HmRoTW6Nq/+CAKghqfU5T
JhckwAz8B8WTSquhjugU/7HPRemaD22mpEON1Ar3vdVXk80HiqHb/alj4c61K53BD0Uv/c3sAwgA
OMraDBkNKYeEedrIDanJUTrnhvw0HtCgIdHjY3aROOZVFD2YBF0KG/ppTGvcM7UfzyPNHkU3MLUx
T2sSyDhHwtrhQ7TOa15nm2g/JGiEEzSols9l14ESmhFmb73bQf1+I9ttYqeZ4rlEHx06yvzlp6vX
7xjXCwmH+aHfohoBkuXtLc4bH5q6B3b7MR8H1dWn+iG18M/8QwPmhcZjAXUFq8Lpj4Bq4JAxS1kD
NbAG7eqgMKXgSSl97dTOQH5pv9dFbcRY7DUuR5JTEC4hao3wQrs3R2Tw9r/IHEYn8XhFyz2G1meR
XZU4HOnUC5SyL4JeaIHHZJ8iwcCRSp8mu4ou7WFjUwi9ac0VGa3AtKFTdfPkJKeI2/pTesSQT/4D
fr3wyAKsJ8y2snXyO3ZUV+YvZRp7A5zgcF+lkK5n7HybwULfyDzo15CNv2dj0f1kSarPYL3HJs9Q
poUrwTnJych6kxvwpGr639ACDwB1JfbSHw7pHwkqlU1t7DZ2OdPhxlJO2G2EWQ1QAmZZK4pyhpA8
JeD2PDx9ZsHgGD694aG3Zbf+SWBici+cN7NISPhjtqvExvEbx7Ucuq3u8xBUPCj8j7uAlhh/meA1
n/hjS14/MjfndGLkzvcSvaDkDoHa97SvKA1FfF10gszhTOBuOJK1fcw7jghLC947ZdqZyex1oq61
W194+vMZ8aC/9PfvFC9ps0F8DMFuPoI6iLCNG8gZ0k45SG8c4TileCMPX8n0dzgfY7HWbOLISDES
qx05XDSkGw/mzXNah8vBC/jdj9vNOF+O8qX6sYeKg5aFmOrmu0wwkKUqgtrzceAB619cra2hNIcb
leKm8TS+Q7ycbZhcrxFzXrubBAkGaKH9pXNUvYi5PPPsGZdBpnODdpTh8GWJbyXt5N7QacoYsB/J
VK2vybZ31SmOgq5yfjsXbdF6FPhkaHLw/Exo/RdUi5SVkDv/Deqpbj64AVv5eyZtVJ/hE3Mq9onZ
gC2OSde+vk7s6FAIYgO7BHv0DC2RULphZiNxLm5wK+YyRUtSfVATlj+FMKKj2usMiDbR7eWz42Ey
S3eB1C67pJ2hoz45fHzc/2A7oJZikFBwuafDKa0HVDPJkRImZNTZzGet165DFzqyuFqPi3Sq2O40
aPCmijofpQ6kF0EMHSrG+Hd8Khb9YQhEFJuz5wVbsyS2BvAIgXx/OWz0ObFzCABr9mqk2oiKZ4kP
YY7/H42MZDdZcoH8ZA1Fy1Xsgk4K50H/s6s27OOy3e+7DQ3ZOvfxvJy213iK59X0jchw0VxK/+2U
VjrvYd0Qxib0TlCNwKqC5yaDcXTJFjnbigo3Xzdf7tD7wyOcmmtkyXfZzp10+YEHzD4JkkpRhLsy
48gfmTyR3Pw2y/Bj5VeqfVr0cIPeCZ0a8FNaB4BH3cNNQ2sMbzcXqbr0rlbFPUAJ91jSjB+HSL8f
Uy5n8ReiKCYk03owfxnDQSRhi/l89qehVj9qm+KPd9U2iahg2URhfbT1NuS6vmYtvSkHjHYtRDmV
OvSpO65ZJt4Ohl59fXuwx+prfaXn7l34I6KVGZpvNH+gV7D3rupqiJJUFdop0DSmnLQhNAkv1Yju
MWJNOmD0W7gBvuAACaOkQDJ+sBXisLBmTFW2g2zGiALKBRI/4KWOpgeCWWiWQXJ9zkjjxP6XnhVU
AHeHuUxg7Sl0i122mrDFCl8BO7qgJwSERrGAt8q9wbsxs5pdsRrAs6OQh3W1+xykiVEvAFi/5iuB
eLhKvnbfB5joFgvww5cCStbAi8fF88AchZd8Pp346XSJcN15yLN6YPOOcoXXgledIoqTCsM8M1cc
J94BwK3woAmrzbf068e2oAenqVBdKLDd02nZoH4fjRtr7nfiIeTiNfi959CK6UhCJgTC9APcbAA7
slJtLltHB1D3s5orqzrUn/R1WhW06hq5ItyDvhEnD/SfabRluxyshABnXoImQRp6GdP3MXEgfZLG
Fgx+qjN/drTQE3vUbwDsoC9MJHPC6iP8Q7doE1l5r7E/1aFIB/KDcAocKRsL9FGRFxNWdFn0ohEe
WAU5H7RM6xpKCjU5e/w/G+Lw4cCxHdqKO7iE/gdB/MRVAgUnCpHFcu8zHPHnbU25GK+OsDyyudWA
tWGw95znZBu0Gk4/ArEjLmwCP6JV5sB5So+vyvRD191S10hgC5TykxmBWLnzSXbPE31pg7szaFCE
9R3kXiXav0jrwkzfgRxStV5JJpBKg7wrM58GPr++xm5UoJ5HbfoCeR47TUdPhwJnhDjK65ppUMwm
H3P08ErJlZfdiX4sxTfzNX3i75tYX6sPP6jlvP5lomww3y7TsumrcrS5WnlInF5ZoNJWjZ0IZhrc
MZhAr2tdUmRTPrpDdQapDuBMGoqUaRJGBlhdY1KtePU2waCwQTmMJ3hMi/M3kT0eRDZ72O+yhSyu
QeCo8hq+OjjXXy/Of3pyPoOh5jIO1pdduZbMbEavnEmrSXeR8mA0iiw5MaqVsNnAQy4notXgsSj2
4Dyf8QKlytORKcc3o1s6Z8SgdXYBh4VSg4liEPYg7hImIENzGaMW/atHGMYbvde+5xHTVnfZkrQC
sYq+S6IcctLSkXDbevvDr5UtcRF/vuYVJjo0TUww/ikXEwy+0xnN8dKauE1rnnDCGFT2I5kNVfxp
6+lDMRFmptzvGBuk1prkHk0f6AKKV/WxKv6i7RRi1AuqI+Q4qtSGh3Ypvz3Ac6hZsABHCfz5aVJY
QimbupW6enWL17b8zKoHWrV12SzKK/yJwZMe6yGCwQf4rJnJgX5d1aedsBsM749buhi/kdGN2fF3
L5bYSpf/nAB3q3To1uMORhiMNUBzCOh0rPrAeU8CdekEDk5TvaMsWQgF9qINq4266s5M/5nONGne
58vgNZrK0QV8ZcwwfvT3kuYsuy6ctvKH0A1b/dU5kNzms2oTX4yrSEAdeRXV6m/M7XeAgJCxRRrA
e3YaP0SrHILR0EE3yWHwugy+CDUWz8FGgY8NKABypW+GQnPHfKAvz8LicogN1ExBYdwzgXekK8/y
Axp2apt4G02trzqTqzMHkeK/nnPRZRSYOWN+O3bj8erdb4agdhNYbq/NE+rJa1ZhHsbacRmjceg9
bGwKI8FIhHCH8+4XNnzQJNMO8zlsPDx4Z93TzZ7CYTnP1mk8g2Is6eunsvXax0+VEN00SztGm7mM
jBQzvrerYwcpWTqE/b8B4yX7Qc8amSC68JXhblGeEF+9pmNba8cWK9jSxmb9+7STapqCcuunbBPr
JrZ7ku5HaBi/dtS572quSYu+25TdKczOUoxAH2rokq8Wz2FDLzESfwvt3HDeXfCntZBdU0Eq0RLa
WllbofAYaFdNtQopfhLOeki24zVUe2GYe+mH5/o50+n4VEE6h4JSjoRVbZk5ek/faJY8mlvwwHoL
+exB1bfNoCZ+/0LF43NnzJPUJeqMEGP3dchBiift1y51nMBQJ5j6HybScXQcH9tVLlyGO4wWc/99
3TLY4rq0IdGy6nixV9k0Mdu/apBmXIB3yQFmOnTnyTHH9pFRH96z7zlFCrLJFmcTKpYE/irmzJty
C8lbJcW+v0PFmqRmPy/Rkb68JwM8zFnjxXcI4YkpwmEgeW+Mtl/Ub5qLCrEL7Wd1ld3hJAAnoT1Z
wHAPP4G0U5+HqJoivMWAONKNnGM2iZlNameGXPp7rilucf6ekdt5HoFMH1n0/tFPMZw3vTUOl9Fk
Iz+3KmCZzChknO7f0G+oRitTR0DmjQvYnJtvHozlGU0YNRkKqmxg6+cHvNCPgy6wJ3nO0hy2WwZB
sOJFWQMVt7BhtE210s2Vs4wMDQEUuna01di1VmBeihtZzzNobbHuCzQ+hGqyHIqnbYLnjBiE4DMU
Ya4eW9IsX2Gsz2ikGtPib58wnpnv/LTWkd77B2IwnXcFXxk7DRolvD4mhpBhYkGk7glNnT/JFdpg
R5QirhDCpEKnth5uollnHkXgejqyeJSoFBTwKHJZMcYwWUkipyglba03KpfIQuK5YKhFjvT51aHo
vb00cf5B0gRfvT2vvKZMsCDBda11j7jS4gsvOSWrOebxW2QZ6L/gDMPpEqAbOzPBAXd+20Po5lWY
/bPNP1cR7hHwq3HvxpVA2OpvYVjjCEioO6ZwgzvtPB7v2NkDD3wur1UeGhfu1xc3kprC2P6C19oX
pWeQZ0lW9DCE/cAFUvnEbsfmFGIq2D9HTY+DiubsS6GcwumgW0To5Ed+TnqGYJJdVJr4DYScW6w6
5apgcEEXSvXoEDpwjo07TNhEeCNRXQtDG2wH6EBVWmw6zxtFDlcG346e7WXgQ2BME/Cb4wPVDrpq
JKWIPdfhn7qzVAzadh0HxeKBczu3J7WYbL6f65pA+Edrhp9ZVmzCBo8T8o6J1jI/DxTwLDwR0ka6
WTodtWMiDW4ZzjGSUebehONYyrxq4JVfC84vOxAWugrhKNI6Hv6lYJENvBD+s7rW0rX8cJlVREuC
bwHy4bl8SV839c7TIy8McZxlqJJvclCZD5VaptljvFXyDVNY4RfxZge8DN8/H31dTuYZFhBYSopo
DLZrOQ1InYlBrxM7+kFRiA1cY06waSNSpv7MJGqXVq7M7B81mXf8Jr+cq1KGbYM/xMmwscJk+R06
wxufPuWZ7Otp/fBlnHaw11np/ZYSqm03LcrsN9BQlc6+lVXfGx3PVcBllScWd0FM7BxEGnhZsjuE
62zMZoJmB/YwrhyejC1MbY7bO88rZ86TBJ5ihjhees3VDzMQewL/IvbG8r76TMt2IRKL6nM+9ql1
J2HQQtqulvJuQKcJWjv2v6rdsZZlaf1+AKK5m5fbIZGwor2bMR5LXCpQViq/QFbzXdrVBRDkhqZm
bOw2fIszXCd/JzgKDkOuCYi0uUFE/2Vzw6IO4pMojVX8avM9oMM5Oj+sFkYQXsD4zMWKz+41stvY
kxX3zQFhxm2A+BCrviz8oWwDVHvOx7mzSWHTpBRqofkLEe51Gjzd1fFxIESr4tUQHdXMUoAt3sqN
GJnxgR0Znjiu4jmlCKg3G+VvnYrtWM/cbzyno0sgQlv1rO4D8TAb3X8cnduSokoWhp+ICBXlcMsZ
VEA8e2OUloWICIIg+vT9ZcfM7KndXVUqkJlr/es/BE+r+pjnemr4zsSJnCRJb2T0BB98q6c0jjMc
XxOjm14uY0tEzP8sceiE2o0DkRYVzGQLT7FG8QVkIIsuFT0ttoicVpTh8OcYbn1mLFePCbJTmJRR
1ZajUboQUrG+jErnhVSHQn39fEVc12PsS0/3aF3aPpDbWFBtat0pxxByTvrR7I17Y67Alhey4uK+
1i0nkEadodVAkZFhnOgjWxr/IJ/Eky2XHQpSTAymN26MNGaC0l7ygFI1C1ZfhBMuLrQlZnpZoAPa
wmaxdYiLyKdETjhtEOvGxhEIJlEwKH96GG6W8oZzk2s2JBf7yH3JVzjUftTZ+BW13VyRjHzNT+Ph
AN/vZvNQaGOLH7j+vqk0rJfMwp9doFZ2xsTWe7ZHJOLb+PxMzx8csbCcNNodBFEA+C03Zg5ZrFmv
jrEWHy1mrKR6VPbFfauzRLcV1NxVE+KFyRjM+4Y01bJZ2yplljHSsbf7YgKComb2oLKFZzQrx+fK
BnpSiaNz40JyzxPKYRN19gW6FVwoY+KtVnhDRMlItSXYjnXm9MZrmyQoNMvLMaYxAPNYrMBuVoXd
mIPe5EFe9k+7PGDynAUN7c7NJRoT00EuKWLbaQ8NgRvDRQDXtr+VXYK3TD+q/dX2OW2J7LWScXlh
0mLdWeswT7G+5SMAlm1zIOvj2H66GZysafTm/7n8V0ew1GClaa3PSq3sVoJRJmkseRO/IJSCnIxk
FVntPNXtdl1UziqqwIUP/TVkWL5+HliFK0R2wmy7gmmMi8mcW0eGCP0laRoxo54nbhxGA3NgfcIT
swAeB7fd6J0TRQcCknjA4U6mEPHMfDQ/dI2PWTUwPYQz+ztrfyD91n7/2erItoQ940B2HzTu2CHK
Fqzmn4OIuWJ6piou/cTTlki466wmBz2ly6IPB08m/tCuJz7xf6tjvllBd2XcyAMtDYkRYaskC89Z
+cJwoNui/QZR3ycrpbOTBHFtaqy0fQ/Rx5yoPLha6Uj2+M1Xx+FUzxe8/9KCK8bdVKjU+zh/WL1i
Mx3RrBEROcYXn2TzpvuT1qXwUlw4Y4TQEmyMhz+kBpjxlvffN24HzRuurrXbtQxwrUmEcYT5vd5o
RgiIURmPsNsXE0chDp5p6oALN3jwQhh7TGH53awB+bLGO2dxYhtO3kUelfkmfc+/4ujhbEjhGUja
Xhs69ddik/5QYdGPQ8k99dv3pX5hwcDUdbAe6cgOLVY9KRjUGroLmNO/2DNN5xM8riwIS8cprgoz
sMysPWFMWa8GZNFSci7akn2X57RBtYFudmRdG/89wDQ2abATYpXZw1n3WzBUoXQv4J7iheH1avCk
5aEsR3+y7hg2sQ6kdDaiWkxJteKEsdLM03rQC/om87t6o7YhhcD+ArXit+U3pDOBic7T7ZWd4o+9
Bh8jLtP4uL1myfvBOelq+IqRRsokcoLKORzIzg29zdctv25x5/Sb3Vm4FUF7JKQNjQYPycrD8x0e
88d1SvceDVAC3ZxmDTEPK1bssdnB9Mn8GvXbrwfDmZ2Wo+dN1s0DNgSBG2cG2K+rW8pBzqyrMPG6
7B648z7i6reXre/sGU6mzPqfgcKzQYcBRBoBAk0m7nCK/T0bqzqyx/g8LbOFfJpgzM4As9XJVrBv
QPmy9cKbB68jjAuh03WSBEazHz22/cAqIYluJxihOyXqx6NTRY1uTxR0y4BaRkPF8GXmPNpIjCzJ
4liC1eHlnAwuqJyxh3KzLYCfolp5gtfO4+p+YH+nMbzsujNv7OsDi7U4uLsy58BnrjZ8UApu6/U7
JgNgYA44julXGYR30bV3hloApDECpFGwz5l/+rmMM+sI+6U80k9HNZaLxa1xUxwRu0glywjEU1AV
HlqgopYE9rAf+6FyqToXXFIt0DegNHC4I29x8BxjNWz3aK3f8VX2IVB+k2L3zgiN+b1PNcC8ZxPp
TYiP+l0UYUMTh/1jrGPM52n04PaXKDlxPN6I1tryKMJjfSNQs+9LbvcRwJkpA/Ec8yMYH4OHt4qB
aqdbg6Mnh23KxlCzWh8fK+2DJ5AIh/GblantBw+n+6BF9nUcV/ACy1XCXKE7XDGXvy8R7I7H9utz
6PB1YSByf//cWTdg6RLQLakYbFT0d6ONfhgeMvbYaeUxNSegAELuBz+TuA8ejIrGtswklAHzl+A7
BpzCl2ECGwUgjTnryx1Ewsl1YPdYGlRGMWdvzw6FO0CvOsF3fEr1IV8dxvBAWLfSw58iZwFxOkP0
vMVpa11eQw6u0Wg6BDGcsSbqp10o5qo7nYo5liPF3M2YIbfh+z3HO16lhsrD4UkUB7zUgn84YiKQ
u0e0Adgf48JEa3IzVuJ/18oiQQ9zFC31uDOUkZ+S8xK6k7KCbVXyXGPtEEvu3fsIJf4YdIwlI7I6
UYSyJF1Ya7ViEikHrS+lKHSqOQmkxIT5NFPSvrpggiXtm0lUMBeZbO9XjGyWzBR7wl+xTSDdCO4y
cRTyEp4cPl0BxDkodfWaLhqsggkdUXkFaRLYFbjuCNZNBltP2d2/5AL0H1vTjVHrqn/f3mpk69nh
yW+bW1PptzUzIO5tSKvZ9ksq5atp7GkWbfVxKUEiv8GRcUzupECOOX7zuqWsutYp5W0LXwhHPPje
J+ykekK4+LfOy0ZT3LSMDBcusvMmbtFFw1neW5Sv+LbNrk+srSsoIw6l17t0xnDR9uCIgLqggW8h
Qrnh5DKldIK7XuDjBP/7/FTOo5T4APYnAoOHMXFCdxzsFCOnuN0ARcC0T+27eBiZCw+cEJlras4+
GEOs79MX7Cd/wpAODwcUvqWtCgpDi609A8WJIV3kpKeD5HFz85s7ph/P/W9Y4CGXwE6CUkXxc3OY
Z9OqDtHmwNaEIxNgIgQT8uj1Ux0iEZeKTr7wU2iyoFpsO32k3t0R5cgbLDf6SrsBwiAVOiO8UMF4
IZobWFWMzWsalW2eh1DSKYqzS4pPRTlrmcJgrcSdfkXPcnbDTEvDsyGQ+/PzFk762QD8TvpYQxnz
kb388PQJkBhEWuw3u18JnY+krrQr8yl6IRVSltRuXkhneQaHj+BW+Mpk1rBXZbVKsJP/apLsEemZ
f92UjBu533KTfJqA1kE5BqXq3Yd74fKZdXhO0jUpEZZDpBL1mqlAlO6q+EEZ97BhOg5mTHYTHXE1
fSoc3PhjhNwcPFvYysao4iwEAyEmOy8KM3BU6CAomDTIBJv0aJSdcMuoGPPAWXBk82NpEQxIqtsH
Pv+0m4WLywsD1patAlEMtr9weQHcZfO9fzNChVNMqB5UBIZon6Q6laVDxyHjgwQZGZ0MpFnMCCVY
crbCIPltPjuP8hTJEzY6GhM6m/XdnYbgQ8PSGuOKQ62MyPQy4I/ZMT5uxe6CeReGN+jO//Mh+aWc
rA2W3pSj7EoUxg0UPnLcmG0wrLPKK6N8mAV0Qzd0SJloJ4FvsegZW2zFFf5brZPiaqeJN8sDAjE4
v1TbNvWKdT7n6VwqdFvFmueFTWgAJHB17hOchtwr5fDA+MKOlPzPLzY/6BMYRf1Jm3fmDqEcDIyI
y2thC2Znc8k22I5JQ7a+LLTK4giXsY9TbACMI4xd6JtHi+YoI2DwGtDLgKrAIy8xZPHkozmEYE/X
ipQaLyIyJ0uHuJXPvqvcFzMNbEh5tDEvAvDf0hIv9JB2VsKiQRJvk0ucra9OiWuRVV5Smz3gCFKA
BMt4LVWPYA1NsziGqZCv/0Nm2JEnWH8/CK9Q+ACUAQXsRVFhDfmC2iV6LEFYijVXU9tz1e9LbMNp
6mMpKda8b1YrPj52H3zO97/K036LDtdzlr9+twdDY/D75IABB4FoSG6dff0AQBvYkk3m4+U3PP5O
bPyTmP3zXKooyMHiv+w7Dp5Pg4YFh47VYw3AjIBLxj9zBH4snh2k3QlQC16NUK8mDvsSKV78q337
wSaq3V1/pLuFe1f3PPdYhP+oC0XYQemP+MvI8PUzHtEcPtx2bE9o8xhYf3qKUVdaF5oL5x+Obn01
YSrBNFcPbG74Xv5l2tF4jVZgsp9zNQxUsptAofhOmAJr6MHjSBa+VE/r7QxYKg70Lrgy+O7qbil8
OWacDz+ktdqjHfkpy+PT4+8pMLdyOPInBwAZn0iWaT5PXcgVQRm3usu0n2uC1dEYTiITFOp7wbtm
udbMythCauMYtbMq6Q7tipQ3HKOi+wZaYTTYFTDAcF9ewVUxnrCxmdGz9X7xXeHHP7BzWh8F7ho0
FkG3KhFXDi8HvySD39dbdeO8Z7ii+uRXH8awj5bNSV91oD4NhBimh/zcdV2esERafaPR4vknRUd3
YDcLTO2IgPLGf3QBNzG/pO4BsfYZOOchvoXe0dUW48UAGjRbpqfPVHWTU7DFUDGqs6LhpIbt6Je6
afrhQ8LXXqBRPO6ZsOVzzv15FWkQphGXx/0sD28+2rGpEj7cPBpRNzJfCghmfqwn++scQGE+WiBw
+p7BF1PSl3bDqECZjUXuIPmSlPV1qlvyfNjjA4YR8MU6VwqePPuKg+kqX4KBpg7jxG5fDNx0qz2C
Y+ENl3L03T3hJJ9HtQP1VTkoa1xoR5WLpO3e7rkqv0pyW18X7el5KjC1fWCJyWCJ0WoakTE+ZVmc
ayBf9jsbd3h419wc1d0mOYjONhSmypX583Ea58GABn5VdpgNoS/fCHC332cc3/yxI7kUALPm/EXb
gOH68tuu2bfTGW5cT0wS4S6PnSJ3+PHRUrUnoULWA6A9pPiHDfmbEWNDDUDymvNG+c4UDSaHMIxp
4efDvKoWMhbW6T7bE6E4rcmAuUCsgLrNXFhd5VuscQgl4bsmYsBzOwg9AT3M9PGcoWsAn/3M8iU9
16L1NSqH3QB2tIW+Zi6BOoiYB2by0P1hRElxtsyJtmcyjJ/EBW4ajBGmP9+5YNXgPo4cSXGyxpLu
MOWMPL56bVQdxOUtT8ifAd4f2NFDeoSjNL0RWS+IrQosEVBmGSOooU0kIS/Onnrq+A54W/EjQLAS
qbyhUrz5Qxv1VIIcpEcWGqiSVXQBEPyCFFAT4joeGzEeGHDheCFUlVyKyoVNhn+nfZzYV/zXX/5w
/ljUa2rNLXD4Bx8Er069m5RooKHSlJnhffH+LX5rygLMvHE+PbqA20y12lgiqnw4b1ZkKC4RamBz
QlY9Dsgefi/R8FIHJVDc7hUquvvE1htylWa+NgQGah5UIioDNBKMhQ0qsa/9l36tyb48gYdDiu/v
SVpP8cRtx877AxKHqECQ2G9I2bu99Mug4oiEx2NuMCG5F2nvCDJeNa8XdUA6iqmFPLeg9zd3OIeb
Fv6K8Jr7gvxIAAgCwnCgrK3+p8CzJQTMw0oL972dMDZiOY541p+z3IeKHyN0/SaZn626P5QW+CH/
8EwMnBzW0MC5J7AR7Rs8XQNnm7icSqsawbc7Ot0Z0C15HLg578I8YqCqWfoVmHA+JAUWTxCIqRhh
Ya5BbtrLrlCvcTFRlZWkBB+TMpLt7u8a1pwD9U8ZN3EGpzSzcbMibTceODAbnBpfPqCs3Gxz7G6I
mMVo0sD7nGYeBNmCBzT55Tkzaaz9GkI08IZBbTaO9nh8CWoR8pPG+vgvt9j+kviJ1lQKXwR8LMZc
K8LOyzDFqxSsGdKGaumLHtza/SByes7g5djXA4xZuLhdctypuScOxNwTAPRK3jClCpsYf6v1ZysM
SBr8apii7q7U/Q9YLhbN5fAv/x3NeC8WfDQsjt7/eRxjLDPfgkdVX9B7BO9ZvuKZgdwG5ccHMXhs
ug2BuV55gutkThajXW1rig+ZjBZTdkMlubuU+Bn8T8hfLcO3YtmvP3BoIdI2pxovXY36lfG+eZM8
hZoK7wS+xjiAbmxN3zVGVM3+t4X8iTqYIXo2gc2AwILQOFYAC6KtrHSIozATW8EwZNzMUdRtrpSK
UIpf3ivRUxNTgzFEq1/qA/JAEQ79vV/2NYVtxKp3+eK4a1YyqAjW2m8kRRwJsPSFa/1gy7RrP7GE
Jum5fwzwU4Gn+fEkWP5Dn4CR7GcSXWdPb8ymcBqc6AsrCBnALpVFE8iZwqzrdoFhNpHQSsHUWdwO
ChuvU88JYH7NGXf1dxyTDf3vlTTETtKdyho+C8w4XxlqmfrCDUDCJr39m26/5q+xMZ7Wgbrpwhdx
Q7/llfAFm7byucL8F04hjDCIX7W5hIt5qtznvrfP6eLhFbN+0ZsTTqQ19rBmudNtESxvVpAOaawD
6JWhYjZmNy0u1LpqMl7VNg/YSv25MYcws9S9E9jpirwB5gza7I06qrVoybaV1wdQpWAWY8LosMQq
2AeGbuvmwIdTjk1+kq9JJKQnrbc1TjhQVFOfdiUu/cah2SbW4ps85alEGYpobp1P82m/BMrjD6jW
T7QCwAAlYmlMMNsLIUSYNENny6fFoTxco2ukxfWWWjp7mxn1I0MPIqv1aQlkPnTo/7JLxzPDHAEn
c6OKAAXBM0EassNrq9C2+t9p42J7iVf/cGQ44839LF3dJumgv3JnQ9KqSjwQIGMRHQLtDyhjIH7V
XVhfWu/Lc92ue/+IvUJU9maJNbcg5OhYAiLPIaaWOCN59vrV/l6/4Gf1Xvi9HmleLl8GeFvpJFdk
r2Lx4OhbIpoS2RkEyJcQ7yh/oGhakE8zoP4bCJ0wOJipcLoFPh1AaUMwPPev8BrcZk7Hj6qdJaQJ
H1mdy/1brdKkDHOvXlLKA0kjLdcLEUSFugQPhpHdne5RuXiHr9WLl6QsxPmCQovUWvDcD3Kf/zfi
unstAQeo4AEenkMyp+jZUswXwKj+w7eAK6haviaQNQEGBGQqzhBWGyA0aSg3/3s+Hu7+yGwgtATc
OvhQ8KCYBzIisQghKgDk04B2IWOk7pXCnRfZMS5fyy4e/GhoRTi2yGKw7rPmaR4Bu9liZGQ/L7/G
6jY7aL6epAuMp6eE0xn31SBANQvhk7XwnE5WsJ3nX+e6Ryy1G0Addo4bvO1XQypmG7Sx8Kq4oMAc
wIkX+XhZO3vNpOUL9StTVeu+bJkT7clc0sznpkhu2OGSuYQbBfACa+g5BuExjkHxM14wuIZc21vy
TD8NxP3gWpOGeY/4Ff3q/osS2AFl702U54AxzAembyK5WHFTZVMm9zGCo+GUDhNoUp8B37SVmEaM
CTlfytuXJ/2UO9yEK7tnq16DPvrPhJcb2fl0Mn1eZALJEG4hKZvsiN2DnfDLUI4W5Wu1G0xPmO8C
IWp/V9nANy0SmGTm8FZq9ptYzYyJM5lp7EHbG3/gPTzuiK1c6uX7Mtk+A/1qk664QR/VGMqf6vRe
gfJyXgYf3JHNyUynD/D+mxlbZEdN+222INpM3KBFuQYHHSINPTTzyfTrd36eMGbO72QtFote9K88
WmlwiwoGE6ings6/4sK7hBlyKS/NvHJePg7ojxUA2LRdP4SQZTLNpvcuGM7eLmMvjY5Ud+RnwHiA
dr9a8rHLznrTMnqpzRxGhKPdnIJELjK56B39MrzGY/wArzwr0MdtQo4DHQa7RmKcicZlDsKg7Bsm
/8mdzW0L8YPRcv5h7ulg3izWXOVMULbNCm33TOD0UIyb6ZRAsJ+0QW5fkJyBeHvZ2mMTskAo2St4
RoDBSpzPv9vGbUMCIkd241I1mqAMLmluW/Ay2qr/CB5Yc7nWgJoz+8MW04TM6muibuTlh2Arqk0G
WyZBrmxmsnfsrTwQ6al+N5WSoQdLmZyRZs6Qa5V7aIeE/Oe6xDcCOAQIHOABPSpzQICO1/a6ZEpA
IhybYE9rE9/22h/iIPuD+OwYi7ivdFbuBng4TXX8KSTygQbroXcU/i7dtt/KWyYfj2W1HNsYmPh6
hJ2iSGm7x8wp58MTJtRMSkU+XDe9W6nAg5EQylP1a4Gal/NsLofl+ba9n8b7fC741extNTFsZchw
gaia3ZXPWLoSvt2wqR0FmjiBcRDBu+mXoRXQqnWNCeO8xp2vQ5ckNW1brIeIR9adp2IjkS0eVpkQ
JnxbMpDrp0MP3wczXQ9i3b455QJlFlDob7OYMKJ5ecz8bjz9m8Fc3Za52wAovTFD9j50kr03yt38
HhLeMkbij6tLAmCoseUAQS15HkjjTd62tPwyYnxEuT2BimqUQRYAh9wc3Xmt2h9512wADbnXBBzM
BpTHfx/2AAXHQZMJD9M/3RyvMXBWorT3x0BdNdZpRiVBI60yW+s9Hm8QItAtcjXhL4NMcFIxd5vY
CEX9iVfIQRpOlne/8l9+G/Y1ruDWgJJuCZOUCyz8ONOE3gMLVI8pTeWQtiwEw3BTjIKgY+Y3b8bz
GkCwSDk3ri2Hzm33hR92vp5z3U4Vq95jMMMFLDgzeuDMBdvohO0DSiBHyJyDodVMOODTx77mjVSz
2zFQ8H2eX/FcdiESK4fyb3jG3eUn9Z6BtmETJ6wYIeTdGVw+4SuGDkoSsavN5TNYP+bbRdg5KAhH
AcRtBKtQ0aleNg/s8JHQrioskUAQaHOMWzTi+A/gX4JkUDC5RfC8SCFMIB+Fnon7idevWmHMwoae
csiC6cEehZlKRnPhprZsPfyHP7KhMbyW48t9+Z2qSekCI3xnHQGFd+4ja/JG/Q6axlDbks6Q4Efr
gT0WR3fGGuOUkl9kYDPZCbsIy0O/8yRO7HKBGTfJBQt240ec/+TKVCfmoXXLBONtCzQXCAg/KZc6
8u8VlyZgrIOjcNr5r1i2Uio4iDqyKUDMh3VB0m7S3FrSZRCPMI0iOJPY97B0mc9Y2QzQnsZJmrfO
l73WQD/gcPoumj0EHhtQzR+9qdxQXlP88cQd97WGqftxNshPeuGPs7goYdjKXvb2wFcE88NDagIL
VNQu0kndqidGaukiO3AeUMRDITkTfswcyiIxcN1cjiIQOuLIrE6s9+S1hG5QsPnlgQ5Lm31LQPXM
GqgHyZEsgR9o1s5DMAfg6F/phE99b2m0KOyOo83QuMjBhcXlwB+ZU9zxS/6bhpdrFjcIY6wRsXVE
5c7ABckIPDee+9y8Ltkr++2QWhOkoOWE/vBMcQZnByqi5nBfHvdqKIfqWiM5YoZoKhkG0MwPmpXO
zx0WfQbJ3SW/1BtOC7eC9wBj3S5JTjGKg/JHmbTqxQe7/X74RH/6slCc+/6LMOzrjCAK5C6u6w58
S+K/Up8dD3syUAKu4YbRClA8mDMXqZSFPzeMJQXUk9ipO9vbYxRnNthcNHDI/uaD1YztqRpZtdp+
uM0Va0Dta1YnKeE8YVzoSGG6eDOyXeSBEiNYpzWIni7UF/Ruqin0Xo3/2rzsEdX+GyXcI6F+p+tf
jzw9qDcoVqm1aDc5E1fZXGzcX8yXY8LS2TmZbRmkjBNkKWJYmXGiV9aN60pzx5xoMrfRjGVXN5VY
/CBT/omIG706GZMc2VVd5SwME2S8nd8OCHYi2XdLuegZJIonk7vgvSt349+v6KD5m/HX5K/GP4QA
0WL4VI2whDDanymWxO6T28dN2hssHjh6nGoEFIgUU+HKw2AueLvMyzuYG0dr4Ovsbl9qptI8a8tr
mP6ClDYxMMx7RnEYwOBhu2MpnKCSvXAQXg3XTEHSzOD0u0EiR2RDu7qmWzC6qHLo87cMXeN0MfFu
O336WKa4nE3C1D4NTIwrKGcAyyAGabxTyAAOg77w+TNYj7tZHT2i27LbklgBt6VewpnhCfRfHn76
VjkymAg2MyXKZ6NVDwKCjplbCMqfGmqIuoBiHnpTOw41Xv1uqdMxD4UgShKrUlD3F8FLd76nbgul
JO4HJipGmh+QyXqeOim2CcznDeGdfWUmIYfZmroe1aiXzY+zK5AlrdpxNo71pFyXgrguCkUKx704
Z8Kx2Y05fDNuMbJAd4xrx+OnI1VCD4tLNh/ElS1jB/KkfP0FwnF+RHIhwWMsKs0BS2HysSz8xu/t
kpQ6aHgsWBQI+NtQOcxfYtWZA6LtGT24VfKGCPcKcOrDY33krd8EiDvHF8pNUBH+O8x8orJo/2p4
4vAbgqGLcYbCkO/82DDOJmnhg1/8q7JutSM9nZYsGgJJi9nn4VRY0aHNf+D/dxi9rOxSro8WF/re
XbT9f44ajDUm0hwcPMpPc54Sk/twRNBusb4tb0uaAUu34S1Cn/CebuUQipDaEcpYnMKOLmXG4hE9
WP5jgnyx4lc2SEhszLjm/WIUa/7XY/DKqBYHc05uXTbzRLYQVMNHk1goGLHYHFWkbMcdFgvD1fVc
LOihcneYyPNR1FjvndQT72Jer6aWYStDlpCJEIh51e1ENIxFsuoUzd48d1XqUpBNPkW9pJ2WPUqd
KUaGv2pI0gJbDg3LwD4W9pvlnpnYR6WMARMqLzMmAfL3OcPJ5IGaFv+p3mRmwCMieH10pMTi3jHp
4nkR2+/Il5N6q8TX3ZHnf04TQ6osnSprMYQb1C4A+yGbwXLF9bCkhNHQqeKkQUvDhF/bkLLzFu/z
4zKvy///wtuJoTRejMY9hogGP46TD5k8qRoWfKzN9UdNvqeXpzJCgXtpb8e/6ZwBnU24C2cP2iKe
U1IYOCNbp5oy8QKH4CELH9NxdPTe+6O6Uak4b7wyY7cFR5fxJsG8obZsXKpYI/PeiOWZjnFzePPk
VNAB0Oi/YqZTIHvVjVy+fFNu8MwI7hZv/Ibt3IQiGbKgxZx83pnfgFRFZvD8GvECjxi1AVNbEw40
5Tu9Lk8JZyKDBA/+p/4jiFYnNj2nxQxi8IfLA96AxALFBBPv3hvqDG4VXirW6wSvgesJTdgUi6UP
+oDPiFoSLMZubtZoT2UnmhC6dYod9jhM6658LPQIHGOFee6gKx4hn414N0S6GVdB3lSdE4UUysyr
hQkbZYd4nEbrySzjK6gZAhUS+8oZj1cP7PtratGb3Qt1iyFef7BnWsPVF6c/o3pxvzHZQwDFUZbh
5K9Ejd9tirg2hiaaZgYOzNbReZYrcFV+MQFh3GY1GJrVT4o3I99CW0rnngv3Q77kO1qA0NtU3nQ8
EmLp5UFpKsxcHSTMMF9Bt3hJ2nBo/xHExQlsAFgfH7uhkDffG4bfbNLvDQgFF+PL4qCS82HKr6n7
KoDdw8R7LfF/BGc0hjReuHlhwCKOBPF6zJc4oSG3memFZk18KkFRESxJTJF88dE52bmttBdL+AzM
brn808l2SI9ZuAXflZuwnfkYX/4fK6ChNAVwAj/Hk8LUYPMx7rAr3tH1yIq+Ibay3gmtUcKyQUNH
JcJLajPXQO5ALKm6YeI/dO9TNhiwAmUGWgB6dADlYleDFYr3ITYjLuB9NDN08wKveoVonBxgOLl+
4jZOrBndnzsz4mHy8Gau7r4Z/cF1kbn8ynJsnCFZSB48SIkI++Y1K6GHG4f85RSSD7ftfsZ2FUre
HSmubE223CjKkDbKAjh+leWv9EQyx7GgJF+d1dP1Ua27MW/J7my0Gv0PbAEUM8YMHfGlMy7DZOvW
9hZ+E5RpI27HfIjh6cYsCAIQrdiIQTVblVF//1OfqfqxNh3yhCWX0vQd5h/TyOf095MLhTHDSjN1
Z7UtfLPt6/8JJttebc1mlRbqPxekASD7NP8sYcEpNOb5z3xOoci68SUufh+wR9R4iECc93gpi/E/
N5Nt5o6MeYKqzBdviDf5ZJXABWW5FeJNrvotQOTbFlRAAC8eDmV/udFiICg3u5NAKIajE+jePDn6
MYTvrTHrSGrmU4Oit3xBjRIGbDTGH+Lhj1HPg5ERthR8jdOtUVoAeddzjPcQm6EnB09nahBQMiNX
+nmufshjI86ihA+49NZMRhoKhE8wnDOTgmVg/sBkEZh5iHbqlpBXsrVpHFQ7tVfSVsYy85K7PODn
rYK0eEd7SO/KYKsytmf37FOAwcS0EkzU3G9gf0t33ZG4EOadGYrNwOW0g+UEGjMETiUofd+PzRNL
Dfo9K2QlUwixQGhnq/FlMrKdNyi4SaeWKL6CMadx4Xb2bah6wDMGBfbBobM7cVkxQDWSTxTTk5By
scT48nJ5bC+qfW6ddjcb6Ih9IMTpv+1jVk+rLJpgf42h8duGqkPOKrYlBn6MsgmnimrCukmuhmsZ
3CuBLBz3OMA8eVKsjK7yYXWCn0yd4sJ3gKsjQFj8gUADBdecXuSIZ6K6hTNCnfq1Dvh2jizdUALM
QxxHZjWQq6Q0+0HrKQMnO15EPWkm7MpGwjJEf2nykbIALgZcw3Qc1lhQiH95RNwAGCkwn67ZSlbI
hiSoeeQdV1fNydDUsn3DfRqIMHk436V5oWoDaW3pdZRA5CWtwCGnzTUYfHf6wJCPTpYtTkwy4Gew
PGB9qHZ3nxcw6Tu/MC8sKRBOqO/TS47G3r1+rQvq/Jm5v3lfO58nq8ZdpUZPINuVca97e26TDCs6
rDqx7/SjgwNreRdFsKRHHNqnw2P1TPD8on8WRp38McH1YuF+aVzQK93Ygd4YXlPdRwfE43PZ6tj6
jQlF34TSLYrkKexHY9VxBqYM99MFUT/wunWz8AD24cnIHpv46nSoV4eH4IjLzgEx7myCTdNh2AZs
4bPTkFBqqDxmlIK0Gs+Qd6SZkywhwsSHkccYcWJJJxjO/UrfRkOLNgzNWIeHunmiiSLR7WlHYGuG
jlTFPGCaxp2wP4BxhDbq5iGC1sPRMTQcKLHO41eGwskjm3PJ7tNJRxIPvrStKLMYTYp3OLTAfRs8
4eYjSklwXuPQiz01LI0p6vXC2D1/8MsaRoDP4tHXhVvp/49XJN8jYISO8QPOQlH0iPl7eiUOtLFk
726+MHCsiV2xVKPC6MmG04B1KwAJnR6OGM6LmJef+RVOX/h8uP/fT8krHB4vHt6qcDof2j/eZ1uG
Mw8+D1g315P23C+NA2GAvUVXl72cAxZiQyybLZRL2BmTstgQiH44Yb1lr8SMaSWYV1R6F2HbTMVB
zh1tN5fldnV7S5KCccD7Ub3Wlk+uCrsUz+xMRQBe0y7OVDe0UbaKDtxiIICAvUPqYLzMLgm+ivGz
5hFHXQbELAIKQBbtNZJEPdQg4CtGigX5pr4vcWVS34QJbmDGCUpVMNOEMM/awo3pzf1Rx1FDa93w
2G9RDW5VZOsax+QYEQH5WLVT3h1QNhhFyHD0IJAxDeK10GsxGY4L/z203vwnDEdo41wbwHS7nT1g
Yhj4D8Vj/yzPY3SoiJrZ4wKXsGiT345R6Oxc65ZezyBkwQ2CVW4WrijKBjieGS9Cz0TYN+0wXSLl
kT5PfeD0v4Lpl+I3e5Q6QQur42UfHZqFgx6O4idWv/QwmPA5eazsBpGavDDq28oJ32+Wfh73Ykxn
vk7V9jirtmqIi5BiwZIQRZjK6Qe4T8fjQ+DrnoBM6UE0/C0mUagBvdcJ2c1teyMytZt/fnUsU/9T
rxmWUCq/w3xgCjQ1fkVVlC5qfnzRrocG+23pYqjjT7YQ4Q9KDCqvoFcZsMJh5kAFxRgorPx3YUHh
qWBvrTC9xccN9rjK0HmFtH38QxWj/IzXHBDoX8a5pQl2HmI29yPa1De1Cql2JvAyowAZOXvm0FJQ
njXMemC4GQPVplPj4tD8Q/Lbv/BrxHQS/75kFN+2YzykaHJg6mF79If9Como3RIp27z3aHZrBqg0
nsSHjXevP30NjQuYDFoOaPGKeSKbORees1wMR6QTWwNgngdTK6ExHaOokuwYyQOlL9mn5yJ1P7u8
8RiUW8MtnDt7aC4JIYXcUIe6+4+kM1tSHMmC6BdhBggQvEYotEtoAQS8YCT7vgohvr5PVNuMjXXX
ZGWSUsRd/Pp1v07MeTPfYe0O3ZNmL4dneYzbKwzkkUx54Ca2C+GLwXnFE9d+TPdFlZTMYUGB1VM1
p71hd96Y9Km3N/iL+6B/zkAB+3eVkXK6TURoUC4HXfJ369bklJTsZVzo0W/JJzuwbf+yTAo+aGXs
TGMrmxtUL8wPhuZmz+YNEP0Ldc33pL3aLx+1fexrfZ2ug7e0bQ7Q3OGoc2ZxNGV9vZuyRosGJhso
qz1Ce7U8MR0epAv7XxMGVO61YpxkkEQZSNIQ+0vXoj2CPvla0dsO3vZhsNesUvjoNyirR8vAbLXU
bPob1ZPeBUuPLXBdGusB0hEBHE7jG3L2FgmkUlSi70+n3hz6qnERCNhDHsBwgBeNMpz60Me0VV07
vwb6iQdQOiqD2mfTxfw7PqxnThvAsII6fSD19OyOHbUAMu+3U40979yO30nhdmn1vYaLSMFnZdyi
1rALsMexp1wY3mLmrB7zxYXz9a7MkX/2ZfJdofy3t760IRnrT/SX7Wk9by5/nvawZT7yye9o/2cD
kNZ3qrcjxiSg+z5graEzMcBQrg46DfgRoFgPYg/hrV7uEP96oFzHuHy8nzJFqb7WZ/3EpXNDotle
ltiUzgZhO+5Ep0nb/4X9yYeRHLxkzUPtxpCAITPZBIfiHaCmNfrd8GIOvnT3d9Ha20/D7ZTRvutc
O6yu8N8FWxcs3REvwBf2f7yj8x+UXTyO2RYkrqDj3a/EzmBF1OYS9EMz7q9/vRGaKC2tP/QvHN4A
RT4WNPH9trePQTAAQ1v3AjJ28+t0Zp+CsmiQPd1dQxgpGJGZQoRav2zgYdR3xheoNzRGAxveL43r
gUEG8e0g2rTEYZepOfg7i22xgW4Zu0Jcmj++sgV3jnrqYzM4JyAQzZFrco+GKh3GUgafnvLpbvHi
W9Tn4anjc4LHDNNQO3vGNcXtGiLrtr1ltowKBS65Ct/2eA7LsCMX/rxmomINf2z1IbRFt0MXbP3B
vNcfgCGHrtLmJ1BK4JMjE686oqVkT+crUG975pqwzBlgLWaDyytSVZzrf/xll1IZljBzfnwQdh5j
U438Nh/ir6avn1Fe0cb3Ty5R+Ol1X2iQ39EhHbDN4ZXKpDiggNirSxnWqloyzZWj24YqvPF3H45u
rA86+4V60isWG+Za7ADQwVBKvnX+bvFxQHP4gdBdnWquNwv1fyi5w99Lr7MaddQEW/hloZh9t7O2
bfizojFmcPOYnkW8vNnjLzEU0UJMIMpW2DSXHTQXoVAupLNqTFbcZTYhWIPcHC2980t3HvdYTpLc
8w8Zh4V1Orx9mWSwVZinecPPenjxKZ/PiLd3eKuEXKC7HjXO8JENB4IhqEaPKdaBS/7NhevNiBHT
TQ4pN70RG5d9uhcKFDMwir+ejO571eGldvdqfq2cXXBFbAVQpEFepKsDHwA0AydwmygWzZD+/x8Q
0h1m9qJbJz7JjKYJdJ65MxQ4eYfR6t8ofm93Kl0KrHLSQ7eMKe4eVBxehe5nmmg2hyBCDkcisPWw
d952Jk/wd7Xe5SnEEySettrda3K3gi5j4Le1A+vlEFPf8XtGveXPasovYTzr7hxKt9He5q6y6tcB
57hQXaLMpceEWG6JzoSKewS7oHRGyMdyQO8WuyAXdXH/oCJIj5E8PZSpDrIbGREK81TUGfAFzxfd
fVayaccC3lDJe0AzO3sGCeaxl0PwZOqE6KHexrL/+gdwExqF4Vx7/M3nnxEbbX+d5XXNVAd5TUMM
GwVivPgsAKPmUE/At6/euRGUt7DuAPU6BJEG4kzcIMaMgFv6LN71iKEhmWRXdK+FbsI3l4g+3KHZ
pmmoY91QOW3vo7e72I6mxYYKASNfZNmKTeMPWBHTYJZqd3w5qKpqX+GjMGzBsBBaBtgYBB/kda8Q
0eUb/fivenwhnrucoWPPKzNghYHg9NE4oDtCUU6b99M+q21FOU0NrvdmffB85+M7uxE1IPgQ54Kt
dcw+tNcHr8awWHDVLwIcRAO0SJvGPzi1WWmfg2TT4Ks1biKqpIDyFypNHAfD5YZk9JwXn//JnAXQ
WhizksHu8iyuQQlmjNRMcNpl5pQAY/Qm8hWN/r5eS7eqcBuYnozp3HwmpiOW2pHFmLFpzufTphgP
HiTNLa/44niMPl7ibwBg9c1bo52JTLXbQ+/nKIaDv2ELehKE8KuthYhfFlJNTXn/JuevzYLy5pNX
l2Ro/qG/rifX3ZvXrBgyAHGi0hy0At2rVuPR9UoAgwHecm0B1EFdoHw2AUT7r/1JukiEo77WfuJI
cpftXgRP28W1gi7766E2czJUvxmiVXs5Z41B6OMJSn1MQYTc88C/3UZNyqpuWmmB7QWJmc05q51/
fMRl7C/a1gDDSCNrlb07sqyhKXkL7XW/5cyf3pBopiOKRmvQ7L6CXdLJodjAACk6akEnaDpgi0z6
ny3CjYAfw3qKBo3YqzuET0s7mlATTqO5fZ+1mOsvqYzBmyL2ij85ymHQ3n8Weakj54Npc8uhODHZ
Q7/gid197+udwXyt05wES9T96PPbgtKljc11foD4A6Y4AqzWL+pfKKbAK2c7ULWmwivYtjksL+Tv
P8KBB3G02XCQDO3pMs1py55ew+n8JTQ+tumPPI+Tf6e3m9xpenQARVL5n5vF+KJGu47ImncOhhmf
i1W5SkjTifcpaN/pV4ibdPrMK5474YSx33dlTJw3pUNKIToQtDdHOzMyIg/T5uIrPO+ihgANzgPs
7brkYkv8sVEQo470z0XfEI9KgxjwPjTKQMz1dmGy4c/3fCgKIdIV6rXjjDj74lgrb6O/gmuDyQki
Bo3nP3Dzz3T5xTLU/Sm8Mi4ZK2i2A4rJPIKQoOlBFRWdbM/K2S89eOFvq0RBGRM2h2+RALdwK/C5
8EBG8WxGVc2fCTDQkQ57oGKZ00p3YXjxipPcaGIcF9JRszDhmXoeMCou5ODVHpMeJi78NjrVswUP
7hF4jlBC+jA2H+jZnHJOvZI0prEhfaRFg1bhEYIzzzsyBeC7rQ5egTHako1hqT7zwQTJGKilsvw7
y610x0oN0ngnY/a4xM7j02f/sCDhZR0h1G2E5+nLAmNdvhLmnBjZWZn3zCFJiAMZR44A9gVxnHNg
un9QYVS26cabEeeLUFdvWb0fjhpxRv7g+ZNm+Gts6xL8/kbkPiDc4rwEDNxsDvx6QEhtr5kX6hyr
hI/wZ1j86mgn7G2PsUEBPdlQ/qwM4xDNfbESzWlR2q8wOesvItPsrdHogScJIa43ool5zUAeiVKc
idEwO1teloTK32qhy3hAjIjjGcdKXwtiVjQSXtsrXhZotUM9DAMC2kLmUdXrFHD902eKMV03/Ks2
Xrb6+nS+TrxEblgJJyEK6ppsiGsP+DVhSs+WnEfotJwVRehFdmawDIrKpieexd8lDaM73s36IvRA
io8sikygmYSPi+Q7+i2llLPRsVrPXFtpongH/8wBtxqTVSK7RdlGwbq9LmMwXWm5hjfJ5cWKw0Zk
1MT1Ll4X721fzNqW724tNodOYt2ddaPwhk7D4MSlYwHNGl8sV/9lC9vgR6h+KnZd6ztM44o72Rr7
NZ4NzzHiRMEV8a1mgVbSb4M8k8QyAm465/bgNVflWYYZRxW509ijNvQ4LRzV+PwTgCqcIuebFmI2
8KXIqLc1ZYjqB08lLiZ1rc/0j3/lgSl9Y+JyqDiQb7RKlfKvvj8LoQH0DOZHZpacAKuSFbfyLsKE
AYS2rbmlI4gAXDlTqtkxeMu8HWx3ueSAH0Yzv+cSWnYjB2KzVj6hGYSDwDu5Bxxn4DcKk8IDqiy+
MgxjDntrE/K7jJi0MzOiUGT6Ru16tMXmGiTM2EFonsqYU1NGxKf2eiVg2DN/nfFbY45OyB5yZjnf
hiOcEZH2k2gabvmAp5SRe4VaVt4s5IYivjpk0CBAxn2OpXIcTqtnt5UnnGpKUepxt2ecEq81sr3s
wCOS74x3C0XCMfxYuRaOLJPJc9qXQarQAGYuIWZjrIeJEFuGHjmOlGKMQjfbFNgttqQSiRiNOnII
FsmpHjlkgIU1+uwF8RGNjowP5b3/smRPhMoKjiiPlfIgjf3uUoWLUInFtM96bsIyDNMCaZ3EJMB0
xpU/kLV8l+c5S014Zz/12gm+Xi7L2HgpRYZNMzMEjrtY2zTAIcoKrPxmxe2DiN/EIUPtpuhLvbkd
7XDspv0bWyrbdDK9jg70ftbeu9m5+6RKDuZoX4jX8hXXglOvf8Yaa+joBR0z3stHTDF94WIdxJwO
+iPmVYa9l/0Hc88tN7gcRbWMLiCmIM7BNzk6ZSDzpui5/nuMXfq2l+Em9Nx8Nnw8/2A92UqS/LZL
/btWaQpdK8M6D13/7DrGExO0HfGqphYRi8fStR5/rhv7rDAv9ePREsoW0sA7eY+XX0dut8HFRLzK
wM26Kcn9UZevWcSU7CfbN3hXY44tnuXxM/VdNqyFsWaJAxq1JXnz2sSJ1Uw9v+VZyTyv/87OgtZZ
rQdHIbeLmK2RdMu1KX4+p3p1L7CvtGP5xpfZBrZ/iXR9jty8XzwdTI1ne397sf1PXKK1+5n7B9vt
xyw1HCF3CpBLwkuKm24QRX1nPq+WcNanPzuwgrwfjKuF8BGlc4NSTIMSBSU8iSLERsZxM/QtK2jP
cWozLXNdCRejGRw1aLdPcht04stdTfBnmy6iaRsn538mTq57ZhfI1864fjl02U/LCTKDVMatsbwM
U3f94OVPkf8StTNBlBbtOJk/mQ2C7u7kKVGmQ3UGSXwIVFCYaYgUsVZkA+vfLqW+E9oNnbcyY/Ys
zpMCqiq7jxFDIz1ZbUwAYWNEmcC2+qJgN4cG2w4Vj47PlEKzBl1nvOZ9p7XP5ptMD7iWkFI4tnok
jQIAY1TUFYqPWvoyrcStODvbp+O/Y+ScZ8wRP9sB+nGzVi0Ul2f9oCYU3yTFpceV7EZdV6j0AuaD
nKNos5fTqLsC37eH6HW49nHIkoHDECaqVFMG7fS7YgnFdd2LJSnoY6I5q27BoQC1UrUeLnzdUcua
W11rjelQENSg/RGtfxSUMuWP0qOcBhFuf/PIalzFxOThSTa3lqWqfsPGjm9CX3mLaTYVWt2XJbxA
e4JONqeypwJWqLXT2bRJPivl5NB0cOLz61Gep8A9qNzWvCn8oLrcWMOOEKaZXFeGh0s3L3rLhl7+
nOc1MqFYMJ4QqWLFg0ATKppO/HEbR3F23EkpreCmxyMgNyM7ihapCXdinQ4SDGpLrNp63OZFCmOO
4cZcizjKesL0f6+mkwEkddkG9eOApts9nunIHAl0j6U7sNY9BUyvMK3yahC2n55IPEdMMpIdsJwe
XMTG1BQMgJB7QuVevPzJUa4HXkpHPcXtxoFTNe8KTLA4PtvHdtKwrfQapfgEcFCm1fZtIRPjPoIU
a8Smy/Vswj7ZNKwKB7L2X+shfL87+alZI53RT+wluYWZAwOisPgA+mZOn6KlYzF87pU4BFMiav9B
R8S3xJf7lNeueGIY1PMVpxCEx5td0UEQY8mduPvjS+43/HeGbfMacNGdRACxT3iCarFQb+urq3Yc
a7hTzbjbC/vq9leJPQs0MMpFydYKtmzfzYP3R8PCqDfIj0fmyXtU8CeDXYqRCquukp0tzNJqSwLz
ojzs+4qpR9EcOo62SgRDZ5tudA2KlqNwMAD7gfYwZraICbj+/zbngMEGl4Niajb+bngIYaIGTjw2
xlqZUfPPpIs7cCwooVZvKhcOCRvEzLKldCett8TjLM9RHIXeFblHPG7tvPMnkaBpkvaa1vKGyrV8
rNnbY+7EJd3z+ZCLLLEWuC7PGIggWu5dVR+pKlCTRz42J+Dp4cPCJtsQTqH2WbwIluy+WcgL/Z8O
yiAFWBUTVLbOImrqa8LmRMw/XXiqnHo7cEkpjxleY5s0xQpxXk9a4DTWZE3EmPeaYvwa4lg/aeWl
b4i0/mu6L6LjSjttkyTRutOucu0iH6NgE7NdKSX2Em5qiE70tMy8BYiwgpjWVPdKpo2ubFXs/bJw
u8WGuAsCAZ0jK/9ShvpdqzrJ/DBsJBeu23HnbQHn3S2S1NyJH2MmIiK7uNtG4o5/407B3s30KZZP
f/xiJCHMiV+CAMx+sFPUaV2FfS1LN6utznTGY8Zb70a6uCULdsPjoxhv747r92ys0z6TR1iEp/As
uNsx3nuk1jpgrzbeu7U1m/WH18lbmdFVCPITG2NUpi/KPkneM9EPsFNs1aWvklt/GPrPmLo4o6NI
jKgIkYTHGvoa4Q2HypWvLwnqTgrUo7Z8YmuNqjnwl3OMcvZ7daH+k0WL3kWGaqaofH0VF6uNmW30
LKsg5FNuHikl0vb+/5/LCev6joIgkDHVNmlL1LiHIjR1wtF9m1TAnIb9nCfX/yMZyrjBSYb/51OX
0zZRhTGYLKghxnfB79YYF9T4laXZT+TN73wZw9dAZ9Tdpo0R+ZCQVhEMm+64TcoyEIWmebxPYtVK
XI4CJzx/cHrZnrVUHH75/PzpYVgh0P2rxPo+3uZ9ujoWD29kl99JLONDwhKoLAo87ZzZrGmRynKs
58cyXN2Vl5E57QShwDPvyr/z0A42URfDeFZhBX54FD3EndCpZlk4a0lyPSwnScm5xlkdY+/U5TkX
x472+EYlNVTXAOk5OpeWyOjbv3Swrwd1rliF6onHY8qPYAp7pq7BsNy00iqoRVqiAFfgA8szxAAF
2XSqFIS209YsqMit8nSODEOUxXabn3BoJOcDcN5oYon92g5oPcA4iL+2RSqyfIstquvEadxYqCBc
K2jKSmmo9CamZKkjq0f8h8rkReKUmDiM4yPsSwHDZQBCSwQrRwYlq9X+yNzN1+uHmqKg6Uc4KDOz
j5EMqkBQp2evovECQFpCjVU+iXc9GLGoNeBPa1e/dZQBe3Ddlt/Yvwy3KXU66XMgppVPWnnBDoVr
ZaMIEKY8b79j96ZjbnguOSBZzG/ZZyE62Q3XawDc6fEih+/RvO9EL7Luk+KD+qfED5L6QT+J56ph
9xXxmy15/IbyHXUnVSduHF1K/xjILl5erLGOkXntofjLJjUEWYXz4d3ZkmTJDcz0ny0r+MwCrhQX
hG1mBtTiN0aPgo5vfXb6ahJQoRDy5l/vLzqOYMr4sDC8dJsTejXpHXYe08HXiIoe185tyjuYUOge
sYx98+XnETyPt30L1rpSRdbn70H8pqKAoMRhu3mMPCkBZrv1shlKKpd/b8uPOuT3Ph8QC50WyTe6
WykCuu+vcNFtHyQoAkizm9w3jRlH9+NI9VUc3Dfwkg4tfpMfst4VVCLRbWmKSZ833BWHP2Il67RW
04rN5VNeOZ9N9xmdrKa+aHe5xb5mJ7bqmNLR5HhvYJlJznlYk76ytmNUL1lWBr1qi+VvAmMqx3qy
Cohy/awz16vXh/X17GNAlIHQnFZ+S4IdkmqtgzTThXinb3xCq+LzdbqseT6UgcgwgzP1JSXZ9217
CCmRqWRoIn9yddlOcI4B4297x7tueU8bkJOzyEtIe0gD4LvShmGYDJI66Ppvv4ZwT6fKGniX/WxU
eKiSISFG2m1skF7YtMaLzmUzKWpi6pGyi1w0bNMrg77it9ZIyQ1dEmav3r4p65AZuEceUCCMNBY/
8AM0nCKW60NElFyelKKxabgdp0t5bEJq8bSeQQ/nsl38xEMUwYnNOT5TkfTYDuedUbX3CZiai6St
QBCWpEtiGOifx+f5fvMo0Imeo1btsSzDuOwY6l6tKp4lbplcYf9jN+xXUAW34Sft2A+4cKwETF9e
I0UTeoJk2PAX9d3f5jm+by5IYvgfLE8GyCIIVtTl0T/lJIa7aEIbZSf6OsZwoQwObFHf/dO0Bp92
zim0uGPKAjrK5ibNGAxjqKHzdnFrWO+2XbKBzpoy9cNTAEztYM3eg/BhH0rRC/Y+1k1juHeIdIhH
AiSdH9HSb8IzSPZM4WwDGsrOfqAPCCNll5hpe4qshVst7N3qOT+s+lhKInfQZ8Mc/YqwQT9VM+8A
f7QeC672CZTTevr4UM2NjqVZfncQWah14BYNi4ozOb14zqXH2gIiYeWwGdDvqWqI+aCYoPMP5LzG
4s7ejUwHtOYyw0cSJy5sQBk0pWf/S6XJ948aerPdWkKE6ee0LrukQyRzzqhCr80lhl7nn3NoWvz3
NESyorPAUJaWYImazvkgXzCYKWdpzOD6+GhnsqU9e3nFAoD0k4FHTU4QeHvry/Trt1efycCvhjAH
uk5nVbyZqQKlQTfmzN2cX/B1O0ln9EHGVktzs61vw27KznSX3WSh8HDMZxxTecdklXXNENQAsrD2
jn5GyxPJl56R137dyec/otDZ2TMDVogtyGtx/YOf+7J/3Nen3N7+Bsl4Bw1SNaKYwbgOBL34LtF9
YLMR7UqJSD3Taqo9bevk9YVer6KsbQVfkCJe7zXt20uoo24fGjUsftrQCtj6p5eGJGJ/CHbfER05
q8pFIo6PguKJvs6gtyOgRlRbugkS45udZYxO2z5gJUGMCK9+kbFsbAcE8ZJhlHt0z2411EI6H1xV
65BwhnhCi/z0whn5iHtrx/6pBsLyDEWYjtlYYI0b/BO/yNpECxTaJ2ItGQ0/OxYI+iVceg89SaJ4
xWlHIIQ5KhSOM6eDxQxWYJv+muE8bltqB66Hft01RRzDKdlp3iOW+mOUjRcKL4F8ky7UINzzKT4n
TPoqYiVmQnjT3iUOVtjKkQWtkiO5xk9l+bXp7dFXePo/1Z8e3VYEAbUxaxcdgC1U0eSipM0x5PhB
DGzNzHUZtFHhggjM9HmGiksP7YKFpnLskQWIdxHLUrQ4YQdZ1dK/4nL4RjRNHTPUO3AKOsjL6MTK
belTKdGJ/uBY0vqf4/b0GL9QsijDCgKWiXeJ4GDBMWs6l21NUVljTQawPlms+hs2Rh1INNsnXBVU
OKARQI5ivQoCWHaiErwLB9SmFz6m3TkTuQPuNUPjiQ1SPYXE8MY8i1OBPs8S7iK+X/3VXtsadVoW
bIcnhJDoBWyZUSz2VnQ+BLmuc7xYh4FoajPZeljN4LejOVwnmnGEj9LO+qiH11J9m1PKRJPhuXWN
yzXOCm8sl7/L3hSJtgatQdxkHVM0Utqg3hTFJkBSrgJ3eb637i7UB2myFUyh5R59jHSxKeLHoJXz
Gh3jRW74pMngkDyxcOsQ8t5S+xTSnE1PWvsVVpGRthHhgt4+NjL2fP5+Abwr+4YIVS9ZuE+F0AlG
fJVL4Po4tz7ntimWLd+IarYlFt4halGXeAVnRrcHwPqEKDhIDlUOF7tn9+w+J/5ikd+Bmo4hSJoi
8311b6CtuqhupJHsfbQrcxNwvsu3oxJsAJLouhkpb/swOYYoLAE0dLKBh5j+eJDukhtzFxtNJNHJ
LsVNtXHkbNh8uqD5x9Kn0xvSv1L9EslhulXD7Y4kgI3hy+P1PycHgm6Tfe/JbsZ+ol2PfhMcArlM
eCQa4ZFPtdSreRcOfgczYtMyQGopgRC4kwZVPYJ8ClZUzn0kb3tnGgbELNUDphEVEL42wBY/+031
SLni7EjaCKnNr6B3/KJbbvPBxoiB3OuvejAcoVlhkeU+AZmvuIndsBH9McxbgOkZtinSHXDOGS2W
7sR8I1nCxt+CvZA2clFamE3vl87e8pAPyIFenZnc6hPoNJJkWB58lA63L7YIKE5cfjLfALM78SRc
is8SN3aHLQhnEePVrih6VghhhTABXUMbvargMASjW3HirAMtKkpSDqTN8YCnsldxZf/SjyJ+Y3m6
AGRFVml+s7hXgPWH0cva3FLYO5BD9PPZDe8O8dZEe5LhtLri9aU317oejy4fL4qG15fGyP9yielX
t09rwdrYHAv6h3cCtzYa1MbXEwNl1Z8tRm2S0pNSqzGr4dmdTVifZ5e4QltN+PoiQuU1tPCP1UUf
q0XOaI4wcPhr8Ni+zAdqwobCC8Uxw3aK/Zc0QhytbpPjaMDSmmglZwdCPpTNbXtqyGaIT8KR2ZF9
dgajWozZ5gXneCVaaWaB+Ng1/EHhYIubT0QBcd+c/U+mmak7Z7FeQVB1yLVOG3VYGykLEJzaFBW2
I0TdLiLBunypsCpGsJJTX6UvBafN0rlEV3k1GkVkpkkLZIwGiCyB0pm1tQKAN8bbkEzgidgT5BrV
ExyMEQ4GHT+1PAZ4ewdVgWomKmmo0/L5dzmuCq5pTRvAfr+ElsRFdM9Hlo0llYXqaeDJHrgv90Xu
5MKYSWumDwzJ3OMeo4OzhirN3wUPP56s9BVwF6C3JRwg+UHwBPsrsGnlvwJsKDnQvSFpdc0Q31lB
HQFR+mbN4SKn0ua34xNS7w5CIHZ0n3qZOcrR0P/4pcXfr3EO7qkup0PbGAIN2jAQPzjXarN1xMqy
LqKblTjkZYGcEYqiTRAhgg9PjBuquLDsOfNblYh9vIDnT1aO+8Twyy9dY1/OGaCCJKlbT6vt953/
nzk9C88JLQf3iCgbvMr8On1oM6nTH9ptbUS5xuivyX02cN4xRjNO6aIwFXaHB7x7d+6haOxc8BoK
zJ3NxinmrCWBCW26VQ1/O9n1xdG/YpDDehinBPnalHBFT8aPxSAdbRrEBFhBw8iOtPSe8JPQMOpa
kBlg95XpnhWiw5OKFkyPhVt74AELqpR5e9v+OJ/xVbGXwfTJh+h8nrwYi2UGJdJ+3p09CmouuQie
TOaO9o+Z3jtY2KxtrUzwEvQX1Zld+R/EoA5zQT1rOQwfNiDj2bn9tbwuqzdxUAfrlzKHL4XJJBpj
DYfvyFlt+jXVggmcml6VwbXhcDg0vGN0T4njDkvqRH54GmY6cJ5i9Q6QIeJN/bOZdwzvxWpWW7Wz
05BLEuNdSj4xNOwHjNO22kHjaA0qCv3PFz8wUed7BoTWcf6wOzZDYrzq8vMQnnVGo6Ie0Jv1XjI3
fO/iYKX7FfnEwJqPHHSCLl//BffZEcnu6dnkAd99rt269iskofgiiiO2jr9hi8js6qP+G5Z+l/sI
7HCmITX+fUna2vxQXLxylijiaB9bytDTJvB5iIpXjyvYDEvc69t/x/Rhs57NKTbxegX5fYVIH9iH
/DrGIQGfF5bIJ0v9orkDWiqNtdpaAKmo13KxhVFWZofg0pSsQ5eOUbB+FrARzBN+FI8GvLG+04vS
LxLj4mKjhNYv7hFQAKJlwCz6H+DnUk+hkD7IU8iY6wffvUTTo41b11TbHqIl5tMssAxrgI2iDqca
w6OHoyWvCPehDPDN9Bvb3xy9diKN5qTBziPDQITrkveuKWDod3Oi9DCTASpJDPV03U3zBkY8v9ho
5tJVBidCGrpWpLX3+rp+IU2r3ilCyt/4YmNXalX8CdJfYEo0y03X2GiP6kbY9fTJ3Qf37K4zKFfg
Hra3XbFG2c5thj33mnUnX6ddlMGJ7ts6qrAbtZzFsEUv9UMhilrEKwuQ4PtdvCiWNM3OotUChY9+
iPTVIR7B1O/2Nca002qsQYvwpMcEjCjFkB3MlrAm+NKcxXFOevlHAg9q1h27UMV1ksUnV1Z0Q5DN
iuaLzpuVntPq7XQ4RAcKWHW94p4jOLjPjFauQisdsQdk21l+5bsl7Wn7pSg6+8PvthnegU2NLg5a
YvfXq7G0LonIfDALGIrFx1lXvf3BuI0hANyaDnamWjLrsXD5F0O8oZRBhoX6YcqH1WDxlP3gk4Nj
gl5kxA5Cjk1WRzuTPYucMLnYf0SIyLlY8M9bcqyT7zuqRXAELmt4WlQRCQENQPfANnp4DRfLhtWg
cGL0Ch8GoqiowZx/PtU6VBxIRfYCiNoG55PuW3XTfYzmPUDWQn5mlOqUVZekCrnf3SeL0bot65Bf
4E5QIVFqv2zGMGkzmD0VaxC6l3TI5PkFHsiKiPapEVhFdmOzsB6EOgOi52+E3wjrYrvEUOCfAU+f
5pUPRoVdEaboF1A4Q8LyKtOTTVZEYw/xqI5Tw6f9Mn2g59XYRgccmntpI/iL+/Pdv3n6GmLJFU51
uVMh1dOySXPj64rsyDTRdCDUg7HfnR6GcByMs9fVNWlwdUjjsuMMEI58RriCKnuNDh19sEE41PFc
X6Q3o9iBw8uxgEmoHnpb7lVjeCFd1c4gb+XNbGAqo5KtpA/TlPZyjDauAA5klcMiQ7EBK6CMhxQw
MS6AyLBoitoiNsT8mbBLwc95qZZdTa5e0z8nBBDTZh/YeqKgQHgcdahZXv4A2wwoveiJoSzB9JYK
rslPdRrhvpGBN5NOaa+Dd6r18touVmYvrkACLmPiuI4+qnNM7zTTrUk1/IzvY9ruhSJltuM99Nop
XsNn54U+a2dHDcjNNnmQxXfTBlqK8I3j8p99XWTzSazLkCsEdiPP2clgCxQiUBV+4xdGGgq8wl/I
Bw+XRpI0gBHtpswPKwyfsfdb7g/RYU3ShGaha0gkIYy7drwdRIfRJTnNLvBkFlf3HB3Tjns02aZB
KhMAdtmeIq/L/qMJb5DJ8vS+HKQ/QGT0Rk8rY/yOmUDdl/t3tsiRIRiiaV5Sk31StDUAPVmfu7RZ
3Hjgp9tSZ5dvAeVz3hoz8aK/67k9mO+iYpKN3wA0dLxz9Txul7COibYR3Kl90KHZ0EDbTj1YTQkv
s7tPMi1e7rbHytFXr+qi9tCzS65Gtd6+ghtVZ/1XFUfZBrLS8fs3fK/MoTEdrCo+Os2ewwr61246
x51LofRm0bZB1WD1OR+mwKH2M/6kA1bMdat0drWbKrA1yZysQVi2jg5609BDmZFdFsjeiy5JFZiP
XwWVF/Rb0x5vHKeh7wITR9GEp/63g6oblAEI2KtAsBNbqEfO27/OezhCdVmDkM2/KwJeDLxAb4lH
eEGwGBnvnTZ14AhRs0+ohfHQFKDfBC67uwe8Ob6iAtlHkJE/pNr1uWTDNrV/1rK6f4R3MeBLQ+Ra
3i4c+Ek/bSIlYr9cUCYqcBanaWFPOW7qPspCKMFhmDdwCUcunf43YulOIsBvmVlvdrVfk4fY/OL2
sL1CPI4K75GzXGoDsfLWeB5H+UbW/Eh1tz7S2hQ4Fo9OCZH9QWO19wYTiosGdoDIA+IczrZUjq4n
Wf3L9Kk/xFh0MP+YVuel0CwI2ytkT9lO3mx6qxcu3WRb5+IhfdlbcVZk5R8m3SFrfuye7L3dZD3+
SfwiBinIh3cF+b9GvYvQbtQUXPGeW4a5+IhbchtxYnvTxfA5ednPoJnXxLiaqv8RLGLQZ0Id2Qke
hYUrGQdPKwvQtIjDVDc43eRgqRodelA4ICIDyVv2mJbIzMqG15K42YNX61BAZU6rcU6X0MwMfPwG
VPEnC+wqQZg1Q5hz80OgyapHnfBMsAL903DnnrnUwVrEFBdwe3t5y+fJICPyTk/DhUQL2usmpsfq
qv2LdjP0MAE+kVp9+XRWQekSlyNaVgYTxzE+6iSnStZ9Kjdi1nl8jz4bKlD8eUKwMO/xx5HGpk3B
E2CglYMMEYmeJDiK82vYTM/T3pzwx7D2tCTEWP2Dvgk/TnuyTzmkOFm6zXkr/7QsAwoDh27yhhg+
5O+xKDdq5e/pbwDb5esA++y8Jm4sMLLXN8SqQH5aky4aFg/LIIy5g+y917toOxxqwALLsGnTk4/7
4X8kndmyqtiWhp/ICKURvKXvBBHbdWPYg4rYgKBPn9/cGVUVdaIqc++1FOYc428L97VTSPRMqzGE
PG4/pOXkpZz9LrigLyNoH3xmRYcmdLNgwO9Qq1jgiIKq/M6tx0wuiAAYRyJ9wIUIaMZ9HT9cAFGV
BZVcXJHFIgdPYkhQ9PE5socgPLtXfJ/w5Ug1SVGfqDwTZ38rkH+CUMe9DC3CTzYFIsnOjOJw/UYX
mwOtfjg1eHMBcDydG02zKvuJ9KQhjGoCwT24WlXGLnubKwhdKM+dcSA8l1+wARYa2uzl+Aw9mtPL
JJs9lb9enKu35W3Zv0f35SuUyYx5Ys0igtFgrTEV/22pAdYzzMliUnhxQWymTNOTB08oI4o77y0I
kmOAo0R0zHLEU/zmhKTMzeNdJQZQLFyAb4BNf9pYEC3kMyOa1Je4/QBDfjbZvi7YsN1HRn4PDc3r
iONuuNzBjHhXkjs6xXuw7oAtXnMpRA6X5stHiNM70Ij1YiARoaksN6yE5MTiOWEJZDIs3GJ+ds/+
IFiKLJ6P9wRpOKc9EO2BCyxIcL7JdEIwq6VSFwPK9sLBz9Rkn5ktNszP/HlwSc1Sm+XHyh6ONYQk
S9BUSrIdWVSKq5NnJT4PNvpJP/7spbHqEx3OEO8roAwc2ISsodiENdvlZFMsuTYqk5J1un5vD7Hh
6ZjSeUxCcAlwsv70NS99gA8SGtk3ncIn6ORuD9abI9cAo+nxvJIXHReUCcBv8X/7LnWSGE+k7V8n
GGBDbkluPnJ2WIpezme/mVcgXnM92bbG08Pnxs5zNmu7ofMZTxG3tAsaEF8W8l/H99z9j4OHDOzd
Hl2Two7xR5qu+aFZxnx6vwlnsDK9AYL0Pfgw+OxJlwx7kYIMOn6MnwkVqxLBJRyiuw38Qnqtwyqr
MpgFkfloMfgT6lz/fcYIcfrUNBzJ3kawWeTWXXW2hCRgYCQPK/oFknPl/TX11WfL28arWXvX+QiP
kcK5iZuN6l4DXXzpVuM6qdyr+I7NeenkXDAFqAQdFpbJKUKjeOP1YxbJhADVcS9677hhRe7r0JYn
lyNj0ReGdrQduA+mg18gp5g5Pzbq3qenUR1xBD94A5dseF/4WRlwM6zEScdLCldJwcCkc2mIXdZj
Fk8HByk/6Tkt50zKY91Sbc4j1kx2mZGvHQWR9hgLxA9kjXObpQy35+Qh0ozPjjwpsIUtu48vr/OL
O8Qg1JogLYP1EzmmRpn7P9HgOZEK53bkUAfVeHGwLt//+rmZVy/zcsmT+ayNascMC0nhF1f/AsfF
+wSaecG8bSpVMPh4tyOlqSXmbhGLaLB+ETAFKGFt/Mr9GHtgWAZVoOWacKAzs4RNjnzpF6buY/4U
Qz8rgF3/MdsbqIIFqIDEmFJUCTYp2lgiUQXTkquz9ohBduTT/c4bVVt3+Nk7xsQ1Yi+mzLnoPTce
8zstvWx9NxssgiQJT0Rrgc6ffqg7IVf830T564MYXkwRVf70mnAwUSdEGkQ5/z8YwKk0BVByqeR2
CQsHc9UCznoWpGb1hd86W2cMT5jd35MvfFPFX06nvDUMmUQ5sL5+jB6HhgaR3XULG8Y/Ec7NsXq1
4ifxQ9e5zkGoA7GR6sq8sWHF4uXmZ7xOJBpcCQNsrWbWuS+2KRmwCju69Vu/A8WVgs24jlDFgVng
qsZgK+Bms4IBxqMtufc9OfMWy3hWrcWqrlrXBRUk/PvNvzD9D2WLolHqseAsPuFE4sHmk2yMQ/pw
xeckD9zCf9gikgl383clJqbOBjj3ejMN4TqCS4dF0aV9ZadhXiBWMDwx5YMv8gCDGcwuXoaGN0h1
T/Uf5nr0xzYaMLgytf7GvdM3qg63xfNARgYVNhw8kzcx6tAxnzHNA/y3fA4eDX0E36xKzgk3IGcL
1nk1fux0hNTAavziHlZIlWDscqWIVDJe9qnIyFZN4CWJEwlriFWHqv3e9yn09PokhhuPHYknsy4t
IpW47I9Jwv34YZduB3v4dnpzPNGR4nR2hriQSFcK2gyuUgaXcf3PRzwGNTK2oGDN/jr5LUBU4OEi
KdGT64wGKJ63W3pe0TIN3I2ZWlnl3pkclwQXA+rlXeN9wzPEICmTs01Sb68TiC2Hdwl8U8BlPMMR
a6xTuzxYPs6o04dcK1gO/vTFYKFwUTMj8C1B8apzpHRSJEV8GR6T64b24eD+MgeLLn6N2Qy6v82+
DwEfyqfHyHzO+jxTZ2a886xd5dPHVnfErZQftfUDKMFFtRf/4L3xugzQ7DUHLGRItnn537ue9Rmx
xBNMPH36n9M1kse33RXDCYHCn+TCB70kZDxS5/yMvJzHM3gTazUT0sejSJa1RzWLvUZsB0GMcb5V
iShQYzqkho3fvQgeEp46wEMaV4Rs4zmvPeaF5Dup6STmnNnJnA446tC34VRdNNENR10JkCLGBOzR
SCN4aqBo0PO0HmRc88DLYpN/FchUsSOugYu9MYVBF3tvaysOkGrH8INu1Xlgl8zycPDjN0d0GVPa
S5cAJGQObT7EHQ8zY4v1qo5bHhmyDAA6xCDzdsjDgikC8QlGwbZjQgPsYahDXmCcnqEK7sAsM0MB
2GSi6OkZZmJJkQPs4sGyD4JyATr8ArL8BIuCyuLltKbsk3BMz8k9OseNydI3mPQOrzv6GiQ/B57O
OE8fR7ayc8aXA6CKmJTDrmfR2L4mRs/ECo1a5ItCk3F6qoNnbOY3RiU0FaBeJJ8K+ypDt5mTjBp9
3BNBE25jr2CRS6MjTAPXRkyiffo5Es82peuDC4E0dahJMLyEDcQfzlEfBHr8XUJpY7sWQDbLCmsE
Iin2nB4gR8Ziz7PY4/mHbf9Zt+BJKXUdf7MHGVrX08t58vteIYxwFRpiLIaRplmMB+/y904Gi+fk
FiiI5IFTY83igELQpVoj/3YkDSY8W/e55ss+hGJAWviKkG8sfznIDVGR/h+/E7plwbwJH3gBgZQM
qZYvgQOvHJLl4rp9RHS8tOE1QzOs4r+/r8rTa3WXzV8GxtGuuhOHWeXDbDeyUPZQxPeMmhUS4isD
0P4HXvhg0hQMSJs8fbLCMqYVuzjc4k96WfBFNAJUwvWumrIKC3xPJeIAwhpwiVUWxS+iluhCbN/V
VC15BS4N39rw8DDM1S53ioWmFu3RBQ4RCgVyhh+SU2ljatEFY+M/zl8e2sQaJIPVGwoi0fZS0AbU
P6d3SeAG6R0h2CsqRmYxvfl9t+fdfLR19nkJtrMD3fN/B4gZijB+Apgh22cM1Qpc9iUGlkeFRgqm
sy83gHg5WUxRLzXmKOu7d38DosbCHg1JisHTjn32DfPU5gTzXzgYA9XXJmC7/6D13L8uvil1qZMm
7E0gZQjBceHMjF70k0mcR3hIy2kymAtDtYbzgni5sRTCsnH650GVIOV9AnBd7WoNlwiPJ+Ip1b9B
oLNXQnwSauAtu/QKXSjIjKd3AXZuk/JAG1XJmOBh8LTq8WM+mlTL3kxd32VnSGGmL6eVf5u2/Hvk
5DmEmZHTMtWj/lpkbQo9yVZHlTeEtH4m0APbj3t1tjqPusjS5PM44zlgQp2K+QoOFISH3iyym/mx
+Ok1K6tpUYE6DDLOsjAfo6a1e9Z7yZJ1ekT32cfiSueTQWbhk4H1x57CUnd8LzVLi64vQ/bzseyT
hwmImTxI9jHkDNh//ZuoZPIDZCNeMkc+ovcX7AbEx4zfkiONtWPkzauIWAYbAkcQcHbOc4Ug+kON
rMWE6vUROS0EAQvc6g2QceOIYGl8gMZGvdl7qT9sPRbUFK802vweHWjwViRgmzXOvbl+NdsMJufd
Ol8GnAddK6aAU3jdd82aJVlN2T8a84xCq5mOODE3RkfDW2HLd0va0GkI4I0ZgrQnGi/dsk+oScIF
ckHJydTPT3tOPvDF5Fo+X1TBmeDuGtC1calsaFzpn/CJk+c2lVABEG0Y5RpWYEPi1aIMI+TTGR05
LpnhC1uh4ae06C6yBAlsdPORYoDhkPjSUDy3xQz+5M9b5It8+eWw1eCjMLj7RGszrj14DoQciUSf
veI0PicnSyJ63hrw4+0/SZmhrki2l8T+TVCjMtlw9efTV6xxpyhG4V6PI1sA3YPFB0MQb7MF7/Em
1A3yehRd5mhmiZpAcsAqxjJ79WkHgAJmzYL68oiQJP355W0A/8iG7qZKUkUoSxhKZ8KadSG9eAMa
/Pc5MhZPlakSv3fnDGg5eUJuCSr0txq61Mx7BfOGTPa/wLd0oDZjtXF7mLTwEHO6/tYPnsdqS4xW
dbef8X3yZWonWGsFHXabfbcEAhWx4uaklbTexXztNet+LB0lVDiXYs2/Y96FAxjDJtcyBCjycMIo
px/FGk20Q68lowQSqdyXyeWvCUdQS0cABca58e9PN9Buf4XWjjDVrHcod9xXPJkjn/O459P+wqLA
I0k8/saZcNcBy1HdC0iq7d/2qh+zXLH1ODBATDbqhOHdrzi3EXqM1kUiuMwN1xOXVMEH/XXrlRQ/
Yc6gpYB8gbI0S5re3Wf2Qv/IcGLfow/sB0sdZy+nyc86r14xjhIuDH0K/jf+ugdu3Wh0UFvjRTbN
5Mf1opF9qbxcri9A+iGQTXcic8N8MoXG3aKYSY62kJzS32RFLXRU+zrm+aX3SVmNgmaCpBHFNsi4
WOZZGPbMEGT6Me3g1fukj2mxanjbrD6AeoliRFz8XzLkDPEro8lG404D2pyBOQGF5He72fX06uTk
MvHgI9XsYn7aujXeYFwx+vFx3xOzifgYCGRNyQUmtyuOL0d1/UWQkdROy1UKmsYxa5OBmg3tt0da
CeWs4KjOZ2DoKKjm6lFiPcIc9oU3qwF5n9wZ0AT2J/yEEjUkXG5lhnmCI5O/h8YnsHIExO9EuE9K
R0ieRmu8gTD3Mr9MiXLzIXqq/FT4h17RomC/Yr7+x84+Fy/A7WvSQ+m/WX2jV1D/odvv5pVDOkbl
Fn8XIjbdob9nlfTYo8bnDGLRGowF7MaGYLXZA91Ab0ynI4uazjs7DOVjV5kVgAoLFVIk2Rx5qcrV
KMORf6alA6vx+nsc292/hgodbJeM2dPQq9DZcV4zxuMSQpGgLQRswtNv9jJiFWtLwwRYo0Gusm4h
QW4+dyiNWz6JevyBd7nY31Bey+u7G7fA7hYjIiQWuxuKoxtKTdTNDM9cID+L7fxrrAuRwCHgXnF2
Cy1pdI7WF9tW0Gkw2KHToIJiThMqtyHH9d1bC3Hlk53VLfeo/2dYjqGXQfMTbc2f6yM9S0fMGuQt
h5sF9DGExxecOR9zYGTrIcLAPJRAJmBiP3O+XoZvGx2RqSbqitS4tLXVPVHgepoz76evVc1Hos49
Gm6nw1PfVLOHdXqlVXY/Pv7aEHcnzBm5BjGtASscbMvLfEWZtv9AABlxeKiz4G3lAu7T0B3c7PeO
47Be9adv+x3eqHc0+ChhJKlyZbPlHIHSAPjg+0kvbJn2/kxA6UvMBjxQnS1KtRSnXyEmGCBZArSC
/faRbQfINtT0acEbz2HEnB6NZeBCn13xR2pkeKVM1+Xh5fAFn6IsMSG3mImOZ6wlNZ4kKi4Ktz49
wYGB0/2efwvWLZuS7nz4Z17hXtlvmBKk8Jndx5fj5V8jLOdTD2mSEnPncpZUy4dml7uPFm02oTRV
yJpFf/ky7vtuzWuH5Sg/wiOPJlAvZx7nI24Q5PDvWcOy7TfqlKJcBo5LKDnAAcB8zK72QIZvRQGJ
LkyojQQDJUyYZAZnYImAS7xdf0Mug5u7fUatj2+TSa0HfNHFxbpNEIGx4HH1svKwe2nLjkZcoyfe
ZvGAmp3b2aMTHz5CnIGvCHepIGA1SslaXB8AfahHsQexTQ+p6NoguLjzdSMX0BgwTzDt04t3Iurc
l2dI7FKFmM/KGJ70vw4lP9zqqliXST6XOL5jiRjBGpeKfebgZhPo/5GxzpATDqc1kSX8LgJtFMDp
yzlvB6vLRIYXKYPf7CdFakYSJ2Am7PfFbDVKU53+EPUe6rLORccOQdaGze5+RIX+cYfAMC7zB9q5
2/zlShZzOyjSI2DvWaNjvs9B6sF4uKYRab8jiUP74rHHQu06edDgRWVABkT28rEEtgDVAtSb9Qqq
CXlt+nBDGUs89LTZBM/Teft8caReqS67RBrae2wXfQRbieTWuSWdpEClr2DjvqLGHmTVgqyg74Jg
wqx2fpPP12mDSqVRaPedQlhH7xmjBcUcq/f2azec2lo0ioT7AXAOQW2L4CaUE9sDgDj0LUjmER5W
4Yxmy2IHGWQceziQTASStmmmXsjeeYeZAa1WpthVMMDiI/9n0shoNV+2xgl27KStWwPzJ5sKeqU2
WPQ14S1L726WDY544Whe5AlgZjd0FjZvtMYaF9Hiym5lpPIB8xHKSIqgnbznyLOKoHrZOuAOL/Hu
dW4cQ+ziovnnnULYy6acY3E4jszptHub05liK5BHFhEQ3mxW2OReFESxu5u+RQ9eGyJvNNEoPHWP
q8J43WC5kOrrxvs1ZuSLlnI6cRWfSHof2xrefhmR8APLWAGET1BEYWXBBR2eGTz+Mtw3JpBX9M9p
p8D7L/IwXtcLYUkbjQVYaQbv5LoKUoweq8a2cF8ZwslG0yMacmHQzsJ0/EtCyzIxs5EjEAH+okK8
zsoZ3j5wPxxx5gsXWCahr+bi97yBb1nZcDnPwyZHO6h7GVORlZIJML5McDtaq8Oh2RhmuOh5WI0/
yCEmQkQT9rh5Jr3OTbkDckmoKI4DPBTC08mXG4ZjzbBWCw8nu0TPH58JfGUBEo3RPEzNYLtdt7w3
iFyA7RX8LKjA5qev8RFujO28EiiJbpzX5z0X69OYQ3uQoYFhIt564qcjTNK1UAyHnskpbONnwIiH
T98Lse7W4KtUbNofDLYbY65ut2Kgbt/eR3VapJbxXJjIAbLSA+DiXujcTxCTKeoP/vW+ELYPGV9Y
HDNvpPPQ4kWwgAHwyKMM8bj1TSRjWNMe1kJy2b8RSyMZupgL4ZsuflEJOAYvjv0eD5nmUmJU3sz9
Mtpkd2NJoIhW2VwEZotO3l6iiOdVJ2xq9iAdBplxgN/rooUxpiMGZbL35sKrL8QUOrgDippIT4YG
y8VZdyNi1Ffrh8GnzC7toT6r+BXSm5tmsLK0mU7JDxlN0Id4UFV+Hv9gzkzQB342kLPGKPlgePHs
jDwy48SPDckc65IAtSOpB/A4OskBZOP87m2zzPNo+pye+P0f2wqd56Fe6OSsibRTdxAaRy2GruwZ
S8a12DM9RcKOyY8Fe0Y2RguPSiyCSJ3oeGjQUiPSJiGFWYNgjtvugvaQ/21gRXRs48PylmyWmFjj
exwTzIAaLgtiBjzsqKPxkvdkzdO/jfOpzdySpWl/aqUCmjLm4i0kq4GNP6Nxl06iMd8gSSkB4amm
xZee+8zzxgJXeQOehDzVWKzYVPwxmRaHw93E+E2vpZ4OOL8AH4j9bfzR4caDcp+fMOM+JTQ5Hp4p
POzo5xDhguYaA52vZ4smIHv8ca6b7Y6ZPckIk4hqJMV3XJ08pIEHZMffKkyO7yVnV6Eb3umZKVdW
lRNfFucbIXBtykOuZTnKRLqPnNXLScO0HscxBtFitlRoMg5+fYT0nRnh5UUVyNgczKsMSwDPQ2WZ
dvQgqsAmyyEmQUX4a0ntvCyiWN/b/DgvFHgmA0hHDBidQ1VFCM+U7B3yfOYUugwtw7UJgfFiw9Uj
cY7YuET54cUEK0/Ske+ZEi8uOIKNepo3UESWLYVeazKpjSNVEQR4/Eubgiv1ny3pMRRZQbbwlLeJ
aYuINBgZsiuJVpoaRQRk/xwxMkUBwYEk2Cq8pNgG4sggTadH4zhVKBSCQxzv7uGGMsqutZCiU6jo
MeEaxCbI9rOdDPF5Oi8k7pFoLkWg8prWnPH9t8eDTtOKmoo4mb5MLUB8Q4FMFPEt+KkOuRGjl/NF
dBxjdM9Lwmj9IZJkR0A2L2rRPmZOLCB+q5H4Y6gWBcA+Wyoo82G0bRzYI8bDt6Gxxx7KWftCkoqK
5/Iz8/h1gtxJfuRUbPATkHTg0VVD8cMrhHlCD382P+g/mogw1W3LpS5sjOImxUxng3n2MMrpwBwG
RaUsFeln2m3Zs8/oBeP6ayhnayL0rYPpVTRZUcsiIR6CB0fzT7wuCpfbCZCg4fDDskb+D79qZT2R
P16F8DotSBWD68dNn4c/joCX+fklX7wfe9L3OIZVWki3FKhYKmgBve8Bl19GkOMtlKfX8QcfYEgJ
Tk2sa4/Uzlso2A5mZmheQQaBJYyvaCKmLXDcegNiWRrU1iPxJShYh+y/kSFo/tKh9cU4PFGJISIm
YUnZ57qAefc+qJG7JU1oTp51hEn3RX4mRZk9E4IsEoUpKqT5EbU9mok8LvxydSf8uLfoo0jmNZMO
OV70+LO4T0Ghe0RvoKQpZtxW3x6BtLBEA/JcEMOFN4coxNPXlmlt0MAuwayR8SGitikNgUMxLZ0y
9ZRNyaQD7eLoZE5RsgFMS73AehSrcY2IyL8S2fyzJ6V5hca/hUqGQwcKJ4F7aX0eK+LHGPTh79zG
WUO6DM0LPgAnvi1QZhC1fj3qk4HIZ32EMOH9UPHcO9IDg5JUr/Zw9UAK0XL8zxVEFw8bBCRyNH97
jDgZOaXOP5mHIDMxZvmoFNnbGNHNeOjpSCPPXEdC0YlrLWyJEIhozMpAUhjyGB3nz1CeMSGuvl9T
+WvMLL7iEOV1BCjhZyU+mL3wn+oWheykhm7mbfIRt9TMQVG75jvn+REaBbEgCjLkit72DjI1Ke/m
UuD4bzhR2d9sCWOcIk/c452ZV8JD1U6uIvFFmGhgUOxbsHVrb8hG+jF76fbqIzoA3vjY3BNjyLu7
hyKisCh5e4Fb8++z1wSxEiFpNwG5IZWPzxlOgL8KSygEqQIt7QfXGZ2xxm8He4ziQjSKaiIOigqh
ZM/y5TcIXqTwjftKLN7S1xrxC8F/4/UU6ql48pu+rSXPgan6QCUHIWjF/jDWrOvF9PB6iVlPfJwS
1ShqUE1EjECNlhTZ3eZvcYnPJRUqL+MgJwsuwj99iajcK8HUGoOTYhCweS+xAtsFYBdxClgcvq7w
++huj+P0SwItf1aAPZC/+MVShggEEqayN+Nq8VxIZgn4svhRNw3Vs9LNk2peYFraEIsiphw4INQU
j7F4Wvp9s+YBO71Pb/uALsdew2yiIxTBLWdMq7hJJ31+Av6hy/gUcX9r4xJOBW1zXO745B82tRj4
zYDWbmjYIBvtHp7NSzqMsZp1q2LR2kOznauORlAm8J7Ik38vGp5ZrFM2wgwh7AJS45nYCrBbiBme
JOH0xrT1AqyDTTow92O2I34GwfJqf4+YIQvVzgu+tnZMUuQ+zI0kStrAozXUeeMVfCGsdOr65pZh
h1kApzo2zRsKPA5Nk6MZ9URYYGWZDtzLok/czAJ7Hjgw0zzmPLGXZD30XlcHjJusEUI3EZ6gcuc/
8AbN9AEAE/YddpfTwKwiwVxqKXtx+uKjojNZFz8vyVDdhKG2N+sYMnZV7gQRdq7vod72vWb/K/kj
QMaYRqM3mh5O2ttW6LnoJfKUWF2zYoE3JxvGgQEqdI/bYT5Ihb4Jgm6Z8xRgKLI0ppl+SustsZJB
Um4l90JbJwLBM7BRsUSwk7to5vzcJvGwwRIOpcm4iHTM1ShhV1MsFKibUMWWPrdlg3KwQh/FEw4j
Da/gflhu7N8aEZetpIoLhMLASysYOQZ9wUPkgOoj/gLeEh43JUR3iDtHQZHvUrpG3Ai65nqeo3fA
tAdPraGG6HlS8NzWhIIBFOEfRIvlDcen7X0rWb/T5yTg6zvjIuASDzLGr2bH/+C8uNL8iBkrY2wf
K9BEZzqk+2g8IeNwKPCC3BLhXOpPf5PhXPmT6f11h3PJLWKZkF2fQHnZ6V5WbzVQzPvh9rJuuS2v
ym2NCJNR5uYAMo2y3ygYHHrR7VhZCqUvAo6ye8ElaEO+iCGrbFjhk89nFPgkbMm/w3Unr6G7XXYV
oRBAMhCc9791pqKMZ/+cPEN9irDKU7g6iMq4eLmwTJZcwc/d4AQDxEf7QIMmlN4QE2jn0KpUptoB
c1fgdhF27XD5BQ3HhJLylFGp7Q8d1hAQCOcVvYjXLAMaXoj5xCUBr3cELNfJFjLeM2lJsx1oqMAN
9c5gb3dufi/pY6fb33wFB8gNqWSoP43FgqswLJkGRpzqwvd8cUqwq36C4CSkK5hprXUJcuZlMRli
aONTtpdVET6ya/rJ7odz2KRkRqtc/w+rdX9RtX0hyV91+4Y1npjUaOhKfyiSkVmjUUsWN7dWDNbR
ItMm3fq80/wS6aEw5AD1oaXvTfSpIA4k2jwat0xb/Am7QUiVNalwXfablfFg1a3qSEGd+XTPf9zF
A9pFe6KtlyJGt7MeTIjTl38mbxcbUh+uYoBmzG5EhUBNCwnSV/Co8EP0IdnP9oh0cprRRnv0jUKR
NIrfSPoBkFIQxN++AI0toseKpUD5A1BDad0HDOmS3K/Jq1l9ViwdrdXHJgSXC1TSHd7TO8/z5D1w
q9ZCUiRBIcdl3y8WysupEIw/aA+s1wC+g+wmmxJeKbafUX+RKzbye+mPw+v99bqnx6t4lweG9dgP
WEVG4HhqXzVqIGAaT5dsFGxcP2StcIhoyrjvZmS/3VH9YA5RwuvDk3YEVzExzVEyvm3wphwh0o3l
YjUkkFfbAJIQUUDsACdukf0UQ9+9wSyO2GpCdWTejx+6Ivy390s2HVBAuYNgfX38r0aAOwXz7BOm
hkwR4GdjgUmdE21yGZq39DGGZVnWiP/fOBf5XlEHc47MzwnyME6RZmSphQU+Byr53KGiIsNDt39J
Hj0udsGKdUZqQDk4vyJ/IxfSYHJHuSF0xirKr0Pt8rX4X7AhfiEohBciFSzWGRAotr+7jfIc6TW6
DYi6OONkW+EooI4i0XzNf1mfFT3j/FpwxochSB+M2Tdtl++gYrq+BTf4OdUe8FgECOnp56TC7uX8
GAkZOfgrNVshCJnanI+Dgr6n2Rxn4WP/DZ6lRbEy4QrGALAf1J1raX53K0KCYKuEMLcmyQCEvuUs
QGBGRAR3G684pPP4Nb+yMfOMxh2XjGCHhfwZdA5fCMlfgc5bdIfKbrJPPOTUmXWoKJGAHTEUabr1
qClecgdbPWSlgZF7EyJKVxpeIz+X/QGFIhONb4vIjz5tzXJM1O4QcdYPe9kX6PI8GZW2nuTcy18H
eRtVbToprSNzsKXb4RH8tnir0H3waCYyxMdoPEIqz5vMyVUlXP+KtHvwJ/NJ8tqc+iP/TR0ORAvC
LMAFKm4RROP70amL2Hi0aLldsMkQQ0irl2b1V/n2O8ISKK2KCY6Jh2j+8X5YlY+Xo7z+4HqZNAEd
N/avsCqsysEoUVzlZgFuK2B+b6PmxoRFRNsF2DMW7+IOX4jXZhdPBBPwqQupznKE8h+GwpOfsOeQ
VxjJZSx8WN6GOwVdrPWeIDDcrG4eBJBFHttt+iZ/ACEp4p0xcgrWtevqTl1D1Du1CA0eXLZPj6Hx
O/2t87Eec5WCrRu8S3d3sEZ5epYssbwh6wL/oPLTF3OrtATqhCcFZEBqZ0HmoothmOlFbdqdrYaT
HpTfJjCCJXf9RDkYwEtvVnycamFyO/zEB4oRAYkzzxSEwTsk9GFFruFJQ5t8S6GWfHAnzHWU2m5O
wmHEt4QIIPoGG1dzmvSBpRCfb8/pJpybDi3ptPQYhGp0VIz/8wrxL/m6+477i46c0Q9167TdAX0N
UGPzTOK0gPKmvp0SoQ6N48NCteGJ0JSWoHktRC/JCZyIYgSARIt+yPSRDDCNUUl0jd9vR9g7Xj5C
8eJuDaIukyMJ7IUlcdWgr8xtQrMXuC+Doa3cveYLiaZObmPIJ5TJPU64Ou3m4PUHfMMYb38TYHnK
QPBxXkKaBzk+og7bigCtB1Q1W82uv1RCNA0sSz9yj34oHlJlxzfmdI4uokf1vodm3hiukwc/BCk6
p9/+t285k0vxR3O7TkaLKrkhsstpvG7t890abmUHsqpB+0RIaWdRSbFs3U9vXD7NC8tUbtIaci1t
Tm58ONLFu8ZYcD6m6sAyswzAbLI2NRysWOxpeKeLrHFUSwDmml23Zgv+UjOXiCSZCmU3sF4Hqufz
n58A3EX8kOOvGqgw4D2PZ+qrjFVUoBBBTxcBzDDmjCn4Ovlq8XMNtgwKP3SuxUQDGGtnG9rLKdcT
VK58scufSI24HOGTkOpz8JIzqb28ewQ0JogZhC74WzalAzBxG5pogkseXoXPWQ9/5Ox07hAx0A+Z
Mqrg7wxjhz1kbmTMoHzGGc6wPWFqZIPCTL1mb3rjgM2QCdqS0AeB3k3nePqALLx4eQsHf4WPCA0L
Hl+rdd6SEEOYY7ChEX5634pRC93F9OICSbzQ+vao533TlFjH1fqeCi6+mg2dLyy8jg+UJD5YRW+Q
tsmQpARU2hvWeaEp7EEOI/vuiUNDtn9BNyU7Pv0gbLwyU5NGiVi22pLwCebKngoa05/Vf79j96d4
N+GCuQR47PB4wGaxUfBfLCW96ISMNRBiwW5cZj+JN1XoB4csg5gu2KJQMsQs/0QpC8WfeIbhHw+Q
6W+sCCX63fOkXX1sxn8MX5qNYYRsHSFJhUzLxF+ymaKJVVGDIF1Cz8Aly3Qe8ZAxZmB34CsExGmS
kThqncGU5P9ghEwYwd86D9sEG4zPVgjG/TqyX3NyYYmbKYr5PqinL/wd2pxbII6geY/2Ss5PSTPm
rTNKi8lzLcs4plX/Zm5vMX7uwq6y9IspmbX5OaNBEJHlzYOwg6bBHLQYzNHkIbPEVRkpu98YbhUP
fz2+Og0HgiCDc5ulhf/YotgkasZ+xeWk8jcJUS3IvBmiA6ZbkpuEOHMLTzf+zPOPxb9YC669v7uk
qPdxG7lDHinKyTllseYnCK6EgVXbFusrSoAgjwlrMH0sZCXED/lBgA88pmRBBaPC5GK8oRcH4PSu
jKjtTgnBjwhUxnEq6o9E4hK800HzL0fEbgByGuFTlKnxHSEKIKixTyBkegUSRhtjCgoVKW4PlF12
mXo745K9QinDEIQs/Wlswov9Qpv4EEFaa5AC9mCr3VPcjaj/ue7mRB/1v4eNzfFAPxXjoBjiXscy
I/lC2iHU+qJ5LBxEq49xlbxor3IBqK5/VWXKy69uP48dontEgaBJu+uRBbzF+ID944U1RQm/bxjL
/Cj+dXROb7PB6oc+b8kDHH1waD8B2AV0IKUN7Tkl9RimtpTIHP1jbOJ4JwqQvRFqEx/tDX07uq3h
xxGYhlGwSuADOKZ93j0Jh6eG2ffpEb+6GliaVx5FLqwyxVetYzD8WFfOxfYkcUgOsIRfF/007DnV
jsd4YJVLERf12BcZRp4dajlspUfSyFbMYBgWGMzgJM9WIZylMnz4LRVuII1JwB7+HEwnZsEIBiUb
KjskOT55COJU2b8hAcDKNTNWvHJP1FQieSSuUuH2i9mFwGt2CsiDd+PIQtXBrYo8kD+Tf0iFtT7j
n3WvpQk8/ETWgB5ufk04z0G8lo+j8NwY8ssuclOiMRSLyq7hpsQaEDDoAQTEfDzIQYVIU513gAPt
7J0RFsHYAzmvrRnTYiwpUxYWhIPCY4go1sKVjecDBArAqM9bzrAsMhzQGKCNHpL/nsNMMSPHFez/
4WrDFCNcKsB/i5XODcdajMx31wT63yPVDsj5EPR8oWeoYi/YZVlFhHMa6UnQbQGz4Ro17vVRlD4B
HhEywHryxsbBFd0kjhdoDGrneOiH6M2xWLqAnfQhs3+bG4I4tpjfver4nudwqCJFazBvZ0/nQ0hZ
40Ha7Xv2RCgqP+Z5fnWX75mC2gYBwP50IEJu9kdWZEgSHbfD2RJxDEU8DBhtg9qXbBSj5GKgeWFI
IH0Js6nkpf0NBOMmZM+ox/m4F36IIoTtH51utkTb64Cny/6xyKN/LZ01LztjxVhO+3tlhtCwhwMZ
WBRRfI1urzAlZmgsa2vuF1rXDmVEgpEQvIxzl6PlzBeR78SRjC6C76i/FP65y2I0Jq6fhapHXDea
AEea3T3ZxYYzg+lY4tkP39nvT7x1qKbIBBuRLImZm2JXfkHcqFjScJkyyNOsPiuXBRpbGTD1Yiy3
wh1+GZMXQSiNaGi2eRpkAg/1UET3XNGm/cfSeS2rbiZR+ImoIolwq5xRACG4odiAEDkIEOjp/fUp
19SM7fHZAekP3atXuJkrLKcG8++EnXOEk4A1GPo64fdg8DJjuq5Bwcm+nEmfsI/VKQZl8CFStCv/
IF/C2HHV0K7x3hxAw0XqOZxB2bPPOPVYcCHTcfb+e9DToSFJ9n+jpzYKW9uxDysU5Lgyj5Jnqw04
gsUouAO8hUac8QaBrXd+1fYcKjPYzsOoMGlqqFpq7bpBx6Ye7C6aepg61tntXbUOU298rzljkxsd
HnsQGtrB3yPMRkVDgh5OBdxtbRhbpdGFxUkTaNKBq4w4HeA/WsPZmg43oNwARSZLkZ2/hRgfn4Vd
dEgkXPOrV7iEfOZtYyhGJuPJIflM++6JM2C6YnFREsDSRM3tPBBUfYNuS6Oyv8ewx+D+YxUDKOX0
6Y0Pxjnah6fsAphxmPS+6mlzx4TjMlmBnCpYaI7td6ZQYXPk6NmNEe+Aqwfmv/GbjiHVdAKm3ZXf
Q1JQA6lVPsNW7bO7mQBzaBDhiDfo6oTBWwLhYIV0yh6GjXrA5DmI7yM6mGiAxTd4JWVaduE78iVv
kCQx5j/MDylgKWhVuaRbcCtnaB2Ityi9tkflAY++ZV8diB3c3kbpVwV/Q8EKpxivgLN/dQZFy0u5
nRgNYNBt/DNwjl88oy/8E5wD4guGkiDfkD9AgPZ/rAq1NdBJCsT35GVxgU9KkHFOK+v2M57wp5AD
uI+EDBqvCpjhNdrL/2DwveXBdqIneDH5OCYpuUzMJi//YI+sw5qC28NAk7bmbbxI0vtFtH0JxpIT
0u7IIyUQSyfQ6GFjc+D3cH8BVtMvBmyh8E6kwCpuu8MJkTx64+GPjsFJP/4ADtLOxddNP+gv0RhC
COjGQDEgHs+30yOOD53TFfeuSwYOViWvdJVhdoInTF9ZvMn9AuymFuKCZCiIgBbYDT+Gb5coZLWm
HjpBXBqpY5jcCFUEZeWVNoQYfa0VID38LL7nChb8PoEbDxWTcsHi+8C0tTG3y/faiBMJmLLGVxs+
PLceWjY1K6cjcHDTa4hUH+XIKnrrO5jtFJoui5c79QzsiN8kczLhCXKMExXFu3g2cDIZ7OmvBCqN
9Yxy5n8W1KLHpDdGr/HKPpREW+6CRvsxiia0QdFrmtA+PoMXZhDWB37jJerYJ0oE8NEx3wm4lKjW
jgOglZNbAa2YAu43bbkHaA9kebmvSk1v2FVn9RTM8XNxAQVY31axp76uxDLzGNwgja9ZAhhh7k0I
/S069e6cuCBM4CAODFFJUeTSVogyTqesBw2itbHHar4/0zvnfWDKqwlWwqZ9UhFit0beWyR43QEn
YmVGLVtjdFNnXxMe/XvbckdmtxLw9eeCZgfDTa3hQ8lM5E1fc9+VwT9CGj8HFwmN8nOVKNvPgtNN
wZcDlO/ABzf133wcMW0SJIQpFHInl9K2C5aG4yDU1d+kp5A7ghKcK44I4rduXpb7+PxilKdgzSpz
o681tMTZgeYlKQASlrC2KSxQiXwTxVCw5CvxrsJlfMbocrW4WOT7TIcgDbMyZcDM5FQiJlhAUfuF
uhPWNw4CLWuYQZe1TvkL/4nFV0Mfx36glyCOZaX3jbH5mTx5sqyGk0EctvlcHBcn+5MOMXqHr35i
QqUAzP8oTEQfuuhZXEL9HdUk0VWkXJ3I+iUSU8VMHFNZE64RNgksYhQtEQzsNeM/rGq1Hoxyj0PM
cB7Wbl/zKQHp7DUtPBCCv4IHBsINh1UUI21kOOyTF0p2ZjFMr/0m/P4d0JHd3Q7exdk3gyzUZNf1
huE7HoGjqWL23bahCHCxe+vHhOYG4iuvcHIPSCvwaJrzAbYkbbpBqyKo8f738U7BFd+5kNoC500I
rn11vlK5BCsD8b8qvoPbn80PPHIdXiLOMKowiIxv7L6d+Tf87vrwvKG5tXBd6+hdkJGHBUILNZxx
E4BZ6fad2lkZ/XCvg9MsiI/YItpxvNp4RpDRNXwCZDRHCYjIFHMbrq3pUduHpcPojOmVqphj6jZ4
LR8kW1LT9YsvTqMocqAk9eWWx29WNAhtY9tMvnTdiFL0dti27v4Xxksh+hUFRLLBwQZblck4ooFD
iiE6PMaUdgPa6bSjitJ0+/RG0Zh8DTgMZM/iRpksTlwX5iuE0kwoh9mxUQlOP/CXK6fWH/7BeEU/
eOn48SA84uXvzWcij3GEWHpl4wbldnNZlgejJB6unDTeGIYIYZtYAMlFggqng7CvOoFxE7SOCYL5
XL9A2syLLdOdPZN/yAjzY4rowXl8UOzyJAh/g7B+K70vNEnixGmVW5Te3gNNqSjAm+TurZzBdMXt
+gmbXRuvVZpuEyC7tzepnQnKvU0ZppTgLbpiv08EZQkMWukn5vv7mOjNIysBpwrtzsh/MGVq/8CP
hQ7YybgRA7oxEBXcCROQZ48eL2eLeJ2QufpWyqwFpaw6ykil7zMWuttinFvhO9njVLtQ/I9COd14
sjxtaVP73igU/bti+Xinkrb0tQGYVfl8eP1NOlaVb4bacd2hspyfiGq8GyiTEdcrFu67IhACqDeZ
80BFx4BDe8QVp8NJrG5QkvEj34CUfbuNBmRg/bItemtYIn8wwXe3P6EZ15P3Qe1PD87RRq6X4LrS
Bqup/NLjxCOqjwZSzliueVboXv9i1ZnQFQHSyp8Hcxk5Z45G525zPdwc+uyos/45B1PQgYFtKLzT
yWDCuwSovO+uO6w30EPqNzN62ZegLJgPmwhOOds5NRFJQN7X4HUsGEXQWKYfIo0G1ALtgKYdYLgh
ULAlTgrRCmtQDHCxW14Fgs2hCv0EfNV+QqQolUqFloGpfmPewhHejRRY2G4bY9JimVGSI6SNYiKp
s2q95wNi6bVW3Gr7CrY9B7AQR9jGHB60rSgrfw4makwwjDn5lxhNIWRkREHhBFdHr6AE2Hfmur8I
SwCaIMwO1UZc/C7/Sr9+fPDG3OdP7lHSgYEjMTZiZx3gjrzW/BUVVxlc8NgHOoPbgQmdhixKa0pt
w8HHdyebwUVmnCEBwulSvC0QfZo0uOgY4EPDRrbxt52gpKSCvmTMvs5O9rRaOHfH7j6/6GLJ47WR
LyDRp/iui7198noAunvvt+6YuAmanMUtW6j0V2d7ScFV2zq5OxIo/lljznVZXESiWNmKPrAy1Dg7
asn5Wfoi7ioGpsBxwKLoYvrWdTrBaUIiFeiIHsbI28/ba4zLaU33HORjHO5eCDYQJYKwURwC7m3l
VztCsvjhJ3PqAmWvWDGo4lLMEi2UrzTKNdUVoHq0Sspl+wEv5LpX56eb9vy7+TXW6y7MRAYpJWkR
w+1F4QRS3D0FyPRNIQC+qhVXmuW3PWIqKHG+GOGBQyIlYZbElIYnSkuGohQAhYXPlzgKtCNOMMxY
qeui5+wb4JqK1AcfRS6Uf+waMW0SSkkfdr7fjpKxCVmAV9/H4w8p3ZqeG5aIDxcJDQ6whH7Bqbrt
yW3ET7t08BgYi2eFIHaIInvA+YQ6CG2mizzhGEC15pxx3x6KBVrMJ3lznDRshw2u6Zh6xhg3JWJN
DS3eb9AZZaA7e6qozjauIFugrYGG4XyZwt9s6hCsyKIGn6lp45zwhlf+TdIh1BdHhwx35FH0J6Ie
xlvZ/hkvwNj4QQH6NPlabU8TIuB+VrurK6JjYaQfgGdnq/QcUmzE4rPztodqv3hQXcsQhRiT3zxW
KC66a2YJhjCWhhDTANsQXuejYs/eiDH4ipHLYEyl93weDuMyfN0mX6tK+/Ou98JFyWGyw2TtYdc4
nFbEgUmviLiAyR7m6CskMpfJaI4zjs1GBVB7WWzRTvYDlP0kd8whhegrs2UFPsWXrnCFdp/3bJUz
bmxcE4kWAsRE03i22piS8/IE8qaexIkQC8foah6WFabm8sgY2GEPh3tq1A1HdOv8xOCFyUwL7u0Y
X6XrJp3fOF+4e9BazZiTjRcKQt69GrwDaGYYYPCx6XXBABAcZOWVwUpWQws64XP0AIfiXtte5p1p
B8OoGMbQv8VDSXXfZliCu/UcZaXeheKTXRISS+MTRdfknq4W1LiCbXbU63SY7wsWHshrxAOFwsQz
K67BKjmB0Jm1O7DeYc0kzMJ/DSHOokbUt36p84eY9sGG8rq0BULWLnHLfOLffE/wYdUYnuOtoil9
nCHxBNRXf+zsR0r9QRrO9oM4QzHfVj/7TMku4gxkQXJUMTYyPwe9fWXefsMu+bQZzR9p9+8CPo84
CUBgnHbdm92bnP2jNivFmBmxPkSZvVrqc5HziT7qwkSP01jsjDAn9wDcGPePqcSAXwGAACKHEX07
BqmEq91pI5/0iCDPGMRVapkrkBpAN2kPZsi7TTKTQIbzZvmYXGAjieIJMYEe1BZv5AEbRd2iFvhg
/geKyZ9eWQO42PaN0ZDBEcsVA9nsBZgl53qdjSzs96L4NmE0T5+DctxQ8pdzIh20p7eL6wZ1nFkx
P0JQoaewQfBw+FoMc2VnYnQN2vUXWpvdAocJi/aIJfvH0nKO277WKo3zQgouAPqsD4sq6pNq1nZH
bjd5tUgtwKqHapURHNr8csGFQ1mEcNxBaed0k2oOwzS66H0K3hVvDlW9jDlb4GZf7kfWOPLobVV0
kHdyDiNXvDovQsVLX1oYnRaU+xtDgmxEVRoptLSI9f9JTNEuqZ9lRfTAKH8ZGOF4JdXSPiq9MYZU
B92VYmIstQhiRT3GSw6L1Sa4W+fZSR3ynxigucOKe6rzp/21z4zQvuohEPfIn6lkpV0AFVp8FS6K
LFt42DXsEn5xsjOm3NEm4yyCIts4IH3MfTKiQ4VXZt8AyBZ7ne4+YzwIiolrLQuDjybemebPOjuM
OffeMTo63bg1qRq5DzhHzx+0xLQhQn3SBlhSR3tptX9DzRvbqD2Zik3ZzEDX4LT9BFYl+2nPKPxK
0MhYO770HyhjZf3aZt85HfXb0Vihv9Kuf5ehARZYNByHUCFrLg74r1ev4ULsCg/PGP0p2AQ28S+n
71VxJWGWLtRiTKhOzjBWYgiFUcv1h8ke/hajTHwgtMOsz5gBvxLthVU8baQkdPBtgM6McgZqOgmH
xgIhGQAYaK4jHC58+l+4wXD4UDWw5yEni4RyWuEixtUlB8DBfGnEGZi4uGGFUFt382dgRRz8E8Wj
pO8EMt7qqhx+eA8gTHy8VAiJhyWg7e3vZYLoqZh2eA+rzyocps0EygtGQ3QLtdeLShgRM1E2fvQh
agtYRhrGCpRIXRB5VUkhQmNsMeDXqOZtrwFXghWoXbGu5gSibsBsKj1CT2ms40AfRejoWIe1Xf3V
3mv5QpEp7A+Ci5CTMEyGuUYYeEVdrVJdMgDElujAkfIPqDUf87uGw1PPgo8ZAkDd1y2iWx4mZn4I
N6TbBhcyD1ovxHGYOhgL9ymNnTl7Gsc5cG1+8p/2yxNJeRPA71YrqDbU4A01+YdsMjoCDrC7+8Jc
yxgZWAeYa8xivPmITvFlHeNLF1uqESO7LyAaczXMfnGiQVj6jxAKEU7ky0wPLMZarOVfQVVlUD/w
i1u4NqJqy4QdsT1hcyPQH0YLOj6hUBMOlLqYUhstKXj/mO8gfNuTpCJGUcSh6megAdlYL4CrD4Ap
xJmWzGLFTYsFxYV/YI4+tl5h6bXckqqKmwJyNo6UTxMGXJ/C8s0vCucScTQzRCqEsTmCYO1QXfDG
eJwHnigOqvDcUanzFt0jLFLjxcHHZDeh2KqZYtlHj58E5wZaBg6Ap4mMoSCdYJXVnv58bN17i+Oy
5Z/Ys7hZMPvGX9UitlQfbcTHXkoW1g3WBq1JP/T0vJNf1GzM4n1aLms7ND7x+rMm4xlFRlRwXRUo
qkg29QKTNLhlQOKUnl1PEcUGiVB7Pc7E/phKgvHycnXBgrRyxtbicEgQ6TBuFl8CxOkSP3nlrT2t
WY36Q7zLXmiSEa1CgQKdMw4w7sWef6z3eiqSuHkvIMTLcAEWVi/VLYAZAJ+Sto0JGVw4GCMmxQ4T
aPGJUf2dknzU3YpgS+JDi9reklIpWBO/PCvxjDUNY0HVmO8RvKo+C2hBhDTX1ZEJpMiZqW2dHGWs
iMjyzCtA6VWYPE+NarKAAxDbGgG+BIqOjSm3tkNvYS40IAcG2yk10DpEXMKJ6dkvs4UKiiNA87yX
njO4QxRzdlce1poHM75jkQwZLO4Ie4jx7mJlL8JZSiwT5YfGqJHw79lzls5GJp+EqpI6F8c+Mmau
7jgiVwvxu/xSR2MmXmzI/b4q+CAI4V9RwJM1tLmfTCUEN0JFZGAmj+jpMBAXCcYuX5536UNqMviI
D/IZ7DQWzsJJ9RozJ75Vj+9WSipisSVHc4utDHoWjJ1TD8kwtzEL1bwcGMPISA06UMP8oInQQgLs
JVwDCra95c2EhAFN4k4N2qhbcICXW8OE4/1tr/j+Tc/zgU42+dhIVoxCmtBKSMVwLzvyTJwv4Af/
DotuFW58lCQPpNjYljkHPM76puGPNQQyt4AUyagyUeMI0OL7VUef+/sI5cgG3r0/H57UTXSydhvf
QgkWimirQcTSncAmN9YVt/6ENJYZf8Nr4RGm7towrIGvEmT8AWmoJgwYOyfrI9o3XVoMRur4AFwZ
zrznW7i7P/W6Y5lITpaipbDcScri7+sJ0klC2pAQotFnbmikKKL4KwtqSM60LVhbSkkHf9/9an7H
4jUtGI5RlHhNIGPCo4m9CAOUPtpz6718EpyHBQA5DlpK2/5DgwfD1ZHM3tguLqx2Aud0u6cG+Xla
GzVSuWcCDOLhgcIwoS7VFLnZlg381ZdAFB6vmQ/NpKMnwkKa89hNyexgF6wKZhjsUnL81pfpT39E
HVzh6olO5dY2lkGQUzapMRm+bvdARCjVjWvrGeBe381z4rhjmyzBp7sGc2BGw7HnwsPrrMcZO+dE
he22rcwTjWZP3QZB0DfMjrn0xJhI5f9N0yuHu13G6UVPIURKe/x4WPEwYgk+g6Jqq/FKswvu0qIm
PTY87PrwAVZ6mSaMUxiKG1+Pu0tJdkPtEEEok4upk7xoLACL0BoQzsCIi237IwuEay6m4MfoVULt
Lts9OnUnHS8wl7BS16Cr7xANzjAHF2Bjv7gaysFOSbPjgd5dJgU1lBLAqWjvbAz4+dXkhdziBEZb
p6OxDQUKwDc8nGYIBnRwyLfj1qnLhuU43HGsyxwI9sZ7aoQKlBlSPlqU5OYj71nndTSYWvM5Cbxr
ZJ5E9ZI5t22ZdMCxV7R0iULmTD211Mhg6bg8u20NTYKL7+zhovSBsQM/A+36Bf+49xCeaOXRqnBH
QUrCNpv59kfNgwxXKOihhe1+EdEp4Mv/5LgPh1N3RA0C1SktqCvjeNuGoIz0GagMC+ygbeCNTzlC
k5crwBijmNDjGxDmU4eZQGfLDYeCcPpGrGVtx5TNxXXW/mNayvW8KFi1ZMVvmP7qd+lhmx23wiNi
PDJGQ0TEDGA0tXFreaQowCBz6gPcqc5NS6wX24V6IR1gnkBDbOxFi/9pEUHfCVz7/bQK8VhljqD/
LBvyOI8HCkFT+O4M3eVIQ6nK9RJDV+LTCIX5sh6qk3e4rI38Y2ZvLduno7ZapHo89rce01wt1r2s
zWnOGtVcabaUC78eOWI6Yyu2Fu/jM8NGYxUWJy4fOSzgJPORU8iRTKdKMji9lFH/WNHTAt9HkRDE
XtvykHMGbJs7GyLmoJgRTE0YalSlxc9SJjdJl6N6SU/RUCvNi/tAKPjMRpuOewD+Ov4RSG/MZmmK
UqB2ZsyhKdYFgIRplbR01ov3c5Ed22Dh6eml2Xf8237qjD6U18IdxDZDJqovSFCn/c9CjTIgg3Hi
BiBJOpUWQmLJmZdsTuItVS+75m8OD4428FHXLUo3lXPNCIfWQguJJ7IBsQiDJXkOeEif9fi6tx+e
/+lindBmG+vbkeYFq6UnVY/Ogkjts8Eb4iCcqyG3N5dnVmGChCS6sL80RF6KjJvOFES1Y6QUpV1A
xTDGpgRFdX4GdHbNiukCT0pdHpH/LSDSaJKIiCsGFxvOHeCSOGz7ns1KrydobVE6p88dfFwb+S71
MUy8EBUvKCHMMi8g0BFhs6fL/WgXui3lD+iPzCKWdsEKg7bM9cnVueUKhJ76xOCVC+Cga4SjsuN4
WBRpzFXZghIoig+aDa6rzFwE7rZNWEIMaUkYK+cgLi1lS/azA/r82aWSHIofT23HW64Xzu8JpR/H
R41gbqT1N77xZNotijAigZado8YlSoAwXjCuy4fB5RzadkQM6FNz/wWd7q1u1BAjoDr8QYMvV5FQ
a2xJr8cVwMBlxXuWCwiuxP9pr9yoIAvzBfpxm71CRgYh6CRdK3ocA0j1MEm3TtETVi8z1s5d3Rb8
7jONe7eOLAOlvR0/KB8IxU7JpjGp0A5TNMpcAqLU9a3mqW2S1xzH6WmPHXUUJXNBKXmBLABqxJvX
qKlcDOAQzzIbY+Yn02ELdjt8Nreav8lW+yB9JtWER8Qq2mZ1DA/irLGwEXkPv/zfttflpXI21iy1
2MvzQ0ixy7KJY7YsR258nmG2HacYFSLTp6CbW/MBEFJ8yEHMuRqpnIj/o7wqeOGkGEU2QhUy7vIR
Xrl/7wmjKshbxx5dqdyllLcJxn9QjqZfc/CTA7anfhZ4RHA6kHboDIUnigcBakMRK/KIryrlCX53
pCNN3OJq2RlWBUHPZFxmygosCjhsaGG27dJk0QiMaNMTcuowEVH7mz5Pk0JHS44QVSBhRRYl0Zpc
WrvkvEvZvyuxGlhoPChGcy731oOgbQ+xzkkji6jvzUKOTooZFjS2uz0EIc7e3S8dNdmt/I2ctuQf
u6gVNO5eXCJiUpQoAidcY6X13LBjDHrY9U8jwRkXGv3MEVFiGQ7h3OBsy7s8h7wbSLj5gfO4pNFc
ulQkBx1DvZQlDi8QGn8T4TDfDvuY7rU4G0gXymGxcjYOjQztGbUOp1h7btv6lv2PDoH128Xz98g9
k+n5Y82rHUDe6ZpDS9m1dabyoWFFVrfH3NWM5v7VVpOLlTzA1ygVPsxr6DdPMyiNxvjpEeSGIWpb
25TZ2RujAWShEG62OXu751/CgCH6pxy/0rsaVOLU61roH7Tdfb7bRb56Ye+z4QlnVROn4puu9F0v
hClpEGyuzwD+WI72cWajHTVI4Z77Rviehou2SSw6bEZk4N4wGZBbLPv4NwXBndAEGZHFpedYG0PF
4iZUfZ+eSOMmo+ngXY5sOiZHvV/U6/zrMv3RnV1rjadGyGHfZY6xBkWopuuFAUiUMFY2KYrh8Y5Z
2G2KxuLOm+ZowuJa1YwFpDnLsU6zlrbb0fROIyc5ueQcGxwDnJn4k2MJ0Ulxe+A9imEGZ//Y7O36
9GcI6zdkJB/2/LaJz71E7fA6WT+KxbfaTbbieIBSnoxsHBNoHFd/LAUD77oSW2Bu4nWDYZw6+UyX
1+kjpNDMIenG/BwgXQJFU2y31BWIMKcUmnMOgyspxcTStXHhaacbXg5lAFjgzC4Y3lDrqduMnY76
rTaWK3d5SsyTJwUsJxkHqRkAiJmBl8WPeZMKj2bIGSetGu+KHpa7zHDpdWzOvjyojcnxqC7JDsO0
ieP6zbdv0e5xdIXwSJixXCLJbmwWW/xARNUZZPK7s5kDKIZqrlA5YMfQnGhka29LIRGA7wZBlSwh
X3heF6db78g0GhmYP0oHciiELlWfreAXWfMEuEMYi4c+wePQlRddgCwsOKhMai2vC4wbRrSve6ql
OWdkGFL6PjlqYUvqIvBZUzBxN/e5NVm4NoiDHiyX1G5ZptsFWHE15QpmeoxF4PTOoKQnRaEYVVAR
6KhsmfPJL8o/6JTAR7LryT3Hc+RhbyUSnkjlQR4akiP0nXxzaErUVfznZ3lw1EAQKEDcLnXCKl8z
EOMppLP123e5J+Qn8E5+ghrGoL1gzVC0t1DqWGHMxsCYvuQypHOrZif7pT2Axw22lBYQZzENopof
+EoCfRIv4qPCiIe2nRUJfw+uo5r2u9TBjEsV+B8wJzzcMzTexWzl8REwN6ETebJYYk42ajKI/B5N
DMX/Yv7IoWVdwNUIfzAuxuSmekAfelxw8rEkiZT5vlmViMsCWy/kvQd5xm7S46Efs1BSKu7YTmkr
v4lvhfQtA8JJqcLErec4K2w6bW87qqgUdA2b3gW7ls5R6swcy1QqME+zb5yU8msikqLdNgJw2oAB
UGb/6wehPHvUWprLaB4HkOFsjkTgOKaZX/TDIn7P421ngSS9KF59tdiiQmPhSml63BX0OJxaWvhw
6GHmXH7r8OfMtOLHzuS0Khglsl4p/3XF4eaRz/tWEWOMyHR3uFmQsMVphyBNrYLypGssWd+IOMsS
1YSv01kesXm3hVAH2U4wxSsRm5wHb9uGL9rsmiI0WAxygRvjaUlogkbi/TmDXOGG+0lln0n6ce8h
BwmPAN1nASryxtKzmsfpkcsAt13C/Axx1WE/V+pS9vpN/VsenZZeo647xp30zdWPyYX6/qNYJRkq
tbV5uGDh8UBLjHoo7LpaHhyyLCinHA4Up0TX85Ywp+pQxymcB98Z6Paauh+5gzssSH9RIe/498x4
bNQFh1DI2pYbzeTD/PttxTMGEoZBN5vSHqQp1/CmZRm0+OnrZGBtQOaGrPSYcV37r04xAR79zDtT
IEggJOp0taO9P+rcJq29mkQHHyaEhu+0XqQyp+J/+JEh0ZMgPPzYmWtc11Tg/Bm6Q+hEEZ6GVDi8
R5LzCCvDPkVsguHLQamLsmZBy0B7MhGvJANSTX/kLPomLTudh6rz55BasuCXbEsGgfoLBbyPXBk8
TOLEU1ZkcaNJ+gFGapTvNNNfak1mXzY0sNhDib7d81danHzI97njhQaF7+wrMJc+tMIGFEJ0SvrJ
tENwNcThrMBax0dN+1ylfsE/Jf15MSRKL/9AYPuamC15GclO8Xj676W6XgDEfdDyfMipY3Zph3Ga
pS5XDxAbnpxhff7+pkMRWYPwNdRY2Juos4Ec8SIOlZpMfd/Rd4g/IzFXOE5xQkx44QSSoZgdoMJA
h4ONjZhA4U7Gs3l7W0peZTuc9iCCHs+MI0ksVN9F/ihaHb8vnkdKinIZRqxWCi+e6gu72Wj03spU
Gzy4Q5+OX4xxursrLB/4TYg/a0WUr5mS0j3fjvM3PAyz9Q053FuTpzNiZFZzQ539HG4E9zp41l2l
R9dwxokVer6DTGE5bvCcLyG62ygS4qNle+RToX7Y8y/Hsu1JGPqH7tm0qgSTprIG6eFW3uxeYcIj
q8Wu5z/V7QJOWICfxO3BJgErWvZ4aqXxQauuvqllftBHiqG+3QMB//gnjLbwkOXcPbV1Ksvz7rmr
WCjcRaihXFrFIqaco+HlxXMx4ytlFQRNUMdDnoRDBaMT+OeQpvTM8nrqv5QKPywrOmJJT+U7c2iP
IEeXiRum9jCC2fi1XNu7eNIvyixAamYuWybvqvLPzYgzlCeGTxFvSGcZLR9wtADY9BlJwgtNrtBi
lehfSsm3Vo3mvTLkOG4YOt8h+NKHuXLTx3w85t1FC3fIQrkBfh7xDYURBFo6RIvDhwHUiysqUrjs
sc3gaAdI1oJI9PUZOeYn2wRy3wTB3l4GCoe7O1SXcKkpQGgABTHOuDtA5gId0FWZAsj3JjnI/I09
gzLBMHFgsjlof15n+xmrDfaLGnvikws3477h4wdBS/0Lcr0yvJ/VXnoIhKGAxv8ABvyBf3wjiW3r
mRPzqn/nz7/HDEU66ZHMlWpX6Rl9lNtxDzry2Kqxnj4WvYDGi4BdqBFQ3GWSL91DWjvhcw1c5TfY
YsKphkpSbFZPt7e8MXAkcjUnU2E6qKjQKESoWlIScxoYvgGklj4A5z0ZAcLrZ5thNyK2r/s6c3ZQ
nmPDtt+42pVM1Xz9MF874LOcT+pD0+0wR6YYr/bQzzqaNpsVWEgxcNDCkLQVDj42vZyIVKEW34yj
OnwwwFr3sqOHGAWkFB54Tr7kclJR/O8NngMdfgv4FsU9jyz2lIiNvcdimTr1KEUAJWf6xb0WCVuz
rLsGYAbIcQPhSV18uQTOGfa58GaiHW1FqTtEB7hT4OuEAQOVDj2TnPxcjJr/OlMQc7s+tdkb/hew
/tsGE2ZtgCqJ7RaMTUf/UIYQgCcE9vgTfBvkNMa8seYW57Nx4r4T6MDLSj+Tlp3vTQuYFvcdhmn4
lFHNIOECNKDmsZ9LSIPaevjgwPt9vfUagQ/2uIsFAkOeJPwoWk9/gajrrp2XSEBU4iTDtVJwh++n
89ZdY8Apt9eXO4s286351ntB89E/mz7xgqrF2LmlqruX+GGB/HSh/iDflm2rabwFNQLc51+lYF/8
FBdf1yiG48KJkJ2DvllD/2HUzflzXMqWp+6wvRYHe+UK65OVD9XMbKEvoED+QryLH9wW1VPNO04W
U3NqvA6eo6dQkVEAkMx73o7VbkHtE9yMLC6pqr3+Uu4YAADQ8qMBdk7dqK3DJlu7Uo6HXFxW+TNo
wttmqPEvdfb0zaYKCBiHUPrzfdCgY6PmZayeMQa1CIuRQ7RBLsjZSaXK7QfecmXJVhXzBtIl4QBd
POouAEFMROERUgdZWwp8hdYJxzJ+yh93CNjrm/4FMSeiG0pkGR6ANHScURws6Ri6zMbU/AkHAgkA
ZiyKsfwwxNDHUPIH/Lyu3DsPcoEUNvbZl9Llhkshyi+u4IGO2xXKnA3DLn8RHm0UeCO1jXv/Zr5Y
TcIHVjoi4GPON6MgHTDZTfccvvaQTaBz9HZVovhQHzss+KGL9wkfRawF86EaZBmduw20wT/08pzn
zSqebYuCL0IDgoeUwwuPQS+Amf0gH9sia1i8IfvzLadP9TtmuUEgty8m5YrN0w0GVhAgxEHDrD19
uLlBquFwvaLgSFEY2tlwOmIcZceSzqJq7E0cTKAmHsz3Fn4bhG4R+MgsJn0BC60XN2cBJgNXbMQc
6cX3opfKsuXQDJbSW3p2+grSDuN3fJRudL0GYTeMLTUOEfAkqqM4a4cx1TwInUVD8A1mrCPPVjDF
u/tDNdsXvB0wsX8+efjfQ1/1DRe3xcK7K9qWvS9Yx2ieIjp3cePnN4i32UtmL3yMQdKZYeby1vE/
hR7WSNYOdlYahpS4y3FqstURuIM1yo1M/XqaM5Db4cMAohh04uiMuUR4t2v4DJTcm5e7AT9l3rdm
LgWSfKGGvl20kBHXl6KGVgq3KSvWGxyW6H9vJI9dVDLXwSJvOn8K/ImauPZs+4kV6WnK6c2FzLCC
JpYpKs2H08QGV4NL/1gcrVjegrjQrWxr1wq/kPlgAtvEOPkLxV33CT4bbBZS71LgYkeKOzBnIK8f
qotka/DrFNv9H9DN0UHpgMvcZqwOu+oSs8E7K6LmMY5IhgC8puiyUexpa3zemU+8gRJBm8O+GfYI
0sSMWijxTy1keG0wE0mckzv5NepEdcBKrgPzODDD9fVmcEJiuiwVoRZilh1Cg4Xrk1c4fcoYW3Fi
mysqpW+3PPEDgCgID0BnSvVXao+TOoGAPfnqgRhcxiDSR5cPwW3h7Sl6OLcehiRmsz5GGt0Zqox1
s6ZwlDKWhtft8vsanDFoAMErxU0Uxbds8S9UhPsa6cdlGrp0XBpBhJzDlw9AkPTqW0CEHwJr9njW
8jIOWTA8iqpnNq/NBdi9S3qI+4Nj6FR5RU8tgxtEycPo4gUelYZ5sid0pmAQby+m8WFySGdsZeeR
te9g/PLUH5CJgPHy05qTlO5S5/csaS8ozAk89NlMIMMMLXxtJvtRJh3cVXwVFygF75rTSg4jahR3
ZiD25dLgSbLKUUky9XQ6Ew50egCKsw60ZuZD5ynM7H+n1hCf4qH0/8CzeDZgT7ce58u/X3hQS0R/
2mS5IiydzAu+GFAV65phfsMwyLsLt/EIig5TeAugS6EG5++A+gdTctcmK0VDr8xeI6CsczHKCbLO
7Q5T5V250qKus7kb1zaNKrzqyeEAqUpwZhYp03hWftdztSpCVlQajwvqYhPs3Zi/So0F2MKDR0Vj
9NMxyPChEkSQHLhQL7Tgez9yQBmtirpW3Q2hKbAxeiF/Tx+3OWK+Aa18ctlZrSxRnfGfA2iWRHeb
L2d57yMu2e7E99dwjJxwofp4QKrX9AUA3nCvEsCuAqYb6uYfLrjh+qUR5VemcwMv0RpGYN7LpNTF
u8WDs8D7CC9TqALa7Mo5MLu8Der4hv+meswba2vLfhZ0qE8DkCQmOxSZqqYx/MWcR7ZKvD0ejZ7B
rNMnzGgOxWUxgzG6rgHcpEugfdUNA1hK45Oq4ogZGrM6ZV2AwNB5msI+vfnkA1mO6lSq6qCD8Rk3
AYN+qJWcqSMD8E/m8016SwtflW7uWFEfI0UIZm01UgxKhV7shxg0/vT1DzjTVwGmE2dStTXTSYAr
N41lDVKh8vsl9KKNQSfMSJYDwUocB561XamO0wBvckDhJoz4EvPf/0g6s21FsS2IfhFj2IH4Kor0
rQL64rA5KorYACJ+fc2ddasqbzYnPQqb1cSKFdFOByQY0dqNUpopxog7Ok9LTDzI9y57bP9jXrDH
6Z5tml5QVTHR+yY7jMvnGtBLEcZbsElcTGZP0/8y1MfUlDLhxZy9BjDEmku3XjSs00eNTgCdk5jc
n1MqvQsQUFx7O+6b6HhQ8UGGydm8vJfA/qn/Y8HKQxNkMHubyOzQWdpZyFw5nvFuuHUgmq6eR+Jr
IOOJkgm5ar4ecJ7yZzbjFPBc86RjssMcDPcE4qqYC82ZdVgE/PeKe8R7ms/vQmKZEDleYtM5R3CP
CQXGlY4zilHTBZLBxHG98oYgISUxFDYOMJJhrESpJ2hxi4WTplT/cAhq92pDuiPei8dp3c7AZVuf
U+ukeG0zrqB+t0R2e6XGCQ2gF6GGPMNon7qegbe1i0HBKvt0opScL3q8Cd6aZtDyhcmAnEyRBJrI
ieSsP/iYTCiF+u2GUQrLL8I5VVfYH+W4w7vRJqVGWABSG/v1bMCZJ3FycbN+M6V9kuJ/8U4EPArA
iIIInfbV2KRvfuEPYVwAJ/qLAAZTAcCvkanhab7fOuqxCOqC4Gm0TFMnCKYmLcAfOq4B+6Lq1Nqt
mHUax2oMH58dkzUZ1oKDwR4zOc9gdnAzSZY1rwbi/2Ol0Rsd1gRvSmGBJMUc48q8LkqWlJdiL5Hc
tcIA5PeaWh4tE+1/hzKsye7B+gsA9QRfAoPVvbUDHSHl4njWqlUh+CzHQCCEnoEZ0a/woMrzNZc4
Nk4gbFrSRaQEa74mm6yrzCF0pznV0ECfz+s5CQDN4hfNMNu5ocPDLyS9V9otiwvrBPiczSQCB6Qh
hmSgC3SpJDyv8HYzY+DRdxWLI+nGRquHYpf9QX0O1Yl6T9ITahrEu8TwvGE7yF9xgejccohVvBeP
Fp9CVI95NrwFUrt/WkrS33EwEJdLiFMWQxtumagEDeYk67TSA0LS/APQytQQfc+dKrQLqUFiyDiE
wuvUOzMGm4U5ZewE8in6p0iynEb6zSGY6OaFYLIYi1FJ6rwZBbNDRQ2kcSTX56XTD1MQeQNURfGg
ARDzFov6Pv1LBzFOJE8NHToPrAKAsweHey06mduUshaHZaA7Vpq0XJkK8e87E2+QYZtbzcsxIiBe
uzirFzr5DbuFeXKhxB8wstMs2HCi1DjNgEwoFvpxL+OoK/ECrE38Zbu3KSbkXeDfudPjjcz5E87D
TtQmxlz7CdNZrGYWdcKDJXO5bMHlY7UbtJ0pRMhdM+zsBQPDf/DAkmTB/o4hdeCEd0wxYuDdd5tO
QlpxJPF6i9rBWswc0bdRDH6E+Od6Z/RXnQlj2yIlZ0SiMUXBIKxY7nvYvOvh8q6ThtYgBj9445Wl
oEuBj+fhF+BGzPwZkQ7XpoYgCfmF7oPjwj8Q++4Cx2FIsgPo+x2+2WX5OCkL6cDMb8SEDrcPip75
m6WdM1f7zGwO9bnJkWEbLhsDw1qTjFgJejPzRiGd1lgIMmGmibFFY7EuEspUyzNimwQbNZA3Qm71
iowDg2r60YkZxug7aCUsFZ5pqxO8H0Cgi3tdcDhXkz9vvW2myKefLzOUoSVN+Om8T0KE26O74Sku
p+E/UIIXSOVwQQbcbFx9pJl+ZHKo0wvlBoeW+0KlNQzTNa1arIHTc9fh5tLNk3cYChUzpttwUYwe
T9fD9K62V5my5UznkOEAHqIfeTXXaiLuyBecEOjyGoUYF8Cai/DuOG/wHb4RNADSHHpeGSLxLP7w
P3HEkuTnQ+AZE5yEjMItJs6QolndrZE7awqWqEyOFbqx4Ns8+fZ4GcIbpkfQPUo9caXVmKpP42Hj
qvhznjPBjDCO8RWJ+vklSTmw4JUc1BLljMNHW5D6dZGVo0BQehzGeZSM6N1TxAjgRLFx4iY5N0RH
VEunA4GPohnCmt2QwM5jH2vruznlDJLRgb7xfOT4M74PuJLQu1EMy9BL8kWtSiHKAgQsHo/SnLwC
MUJl3W7OTwTYKRhCovQSJ4XOVzvmEEM18BmQuG+WVFbCOpIJK0OnlVpaa2AZi6+E1eZtfQQ+5jKP
n5NTlEjziGToONtC5CRnNBuZnXtgqM5o9W4KsfA5hoFruqc5K54MkAPkr6OD+FqH6SWhXwrIDlan
Q4gJucFQ52d9W2gagWZTJPY3C/wQHAWLOnSupgwf1/elM0c1efEv1ZLW8exjxMLenUWAP8LthNbF
Qupk5aCOA8wQDnhcSoPpR2xgpJwqS9j47+lBpAfmfwE/NCzvvfAEnnFBRGPtrVPqzAfPkXhNg2w5
1wjXJC+Qrn+vOfwX8SihF9sNporkuFPMUPhukh4ZWVJaVPjZIC4Hpq+t5ghsp5x8j7T6R+H4cpeL
6HuGxpKu+dIVLe8JUIIUGs8t+BLixtQeEb8bccTAminDYK5yP20oEUQyMS+DMVDNRTsOQ84MBe82
c+87lyyfgAAPFjfoghedSL93XWqz/AQCKABjgFTAQHWh7/scx7vMI6Vv5GzD7WeDdbo5Rxms4BGl
A8GsIbhZxRpdEf4muyuhep93mKRDkRGt39yOL5vzjAINBVR75opBs36fn6dX/8v2w9z0S8HB/Fxm
bB8S52i+evtTseAjAIpnEyyHNKbHQE9MTyohknPsmwJHQfxhSYkR+b5OsnBhbIMUH0mxPDLGceSp
kWSrYU9rdr6iLVnPZWUOr4oOOWkXZbVhJuvLMtZ502KKy2LIBJ6V+3WqRNFYDz+HS90fzP3NG5YT
0RdwKnkxD6X/nSFXr+fz5Qj+J3yM+15y7JJozXIWsgms0+tERCrQZeVVSYbHLxkM0yrcH8mf3Eoy
jZ399I3/0vY+Q1J5+jhV89GGRxLFy8vUJve9zQ4DKNS1r+YPMozAvH76thNXdnobU8QqG4JTAVJ6
NQGdqhclry1u9hjPAQwBOn5N6VxQqUxrmIPGBK0R8fpSvejdFy0JLQSaJ6XxeXzfX/YN0xdYkLr4
n6sIyDhz92dWdJwzy2ji3nQnGW9KOqPtBt2Dl/F9LCWj6mYyDMCxfpW1lwSRGp7hc0LYBF8o9eRY
ItTUg3JffdnOSkhrA/YnBzKapFu2Ta+MUsfIeY5AdkDZWCVgsU2DMChqhqMi1gPOilV0GZBCnk7Q
GIWvD1zDxUYTBdzQut8XiCVBIG14SYzBGthSw+kZeWoNX7QGJZovkDn/tM95Mlz+CsRXKxaBWryt
IKsx0qQCRUGPUbkms+PZ016iiLAz+Lv+l/6sO2u+7AB4cHQmtObK4jMTiQENByynphWT8Ck3sa83
1VRmkrF9al9kJQ5XljXxO2HwpgtGUPPWO/5lXQ1hJ8lImFrI09vpjiDv9OxlSImOucRbUULMfgzI
TNaK7j/crQQ48KTbaRGcm6q5ttmM7uwfbRNdSm82AOgXivVJOjP+qDptmzM8YXGuVudssDCRBm36
4HN5Zs7OfLJbXJjrdBpNUId+wZiS377vaAB0Wqy79qGxx7OUugwQAgCVIuspyPnNiMXQxEYpk4rH
e0IH1pVVwsaXAHkRA0EwBVEF3uZoUWR8r8ecz3OO7pya3Z1N9KRXLu6FhUUFL0Ofx7YLs4DgaE8+
tJb/qAPCpSfMfTEsOornA8BZaJkQN6iX81lIVrJa8+sh2mOc1K12YkOfRSAa0Qtbn6xOhokymRfD
KD+dozapA1/aCy+erTT1l9+rvrzGX3bZtZyNL37+gz2ovbTl2Ibepfns756gQ9h79ApyRCd+06LW
9nu10t/IaUz5AFoxYpMNOx2qKjBQt0aPH5GrDfUik3R5rSKcQBiGKkvwTnEwZQaZ9HimE3UjoiIG
pRO/u/D45h7jDRajp7OPCJjEXerM8DfiaZ9CuLXRJk3crDm9z4seK6tg+LtqQQzbuOeIUMRCGe+o
NDelgPdxMWOPfT4+9OjcxMMFB03i6aNaDzCFGUK1Q3cW/HUMvak/p2OHwUlzPV95kmgXRF/JyCCD
MspriffD+W3k6RAjAU7mHTUOrR3p2SjMigHvuZMZfys4rwmACoHv0iG4lYcHbBNh+APFjk4YtBzs
BUZv+CAoP2fZOLsuFdzqzzEBmhconAGmU4hWURKyCd4yI52yqy2ZD1Vw+UczyaFAeRikLy4QNhRY
j1YX/27XyM4th4e7JGR25UOvnTEYHvtgaMqYWrzIas7mBxEnVkJOp97+cXagSoh1AOYf+D7FoBOX
zcliYCsFz3Yudgrw76mMfKsdH9i9Y4o1PfIi6pxB5s+XhgdIeCSSVf627zf3SWG9fe5b5B1kCwHN
EklNRheyRGKGo8PfHvrqHAINXK1hpvutJztvYrDFoZpWq2WkYjUtc101ziXkMAsH5IfWfYH1yrX8
YFHZ6KHqT28CfgVAzgArVBudpbMT30EQfMAnNmWYswpKNzd99+arN3fb+KHmbdfugzB66KXMt1uj
QVcVYxxLOFaLkgQlxeG65ZzoLE5MZULwNOWtmVTm9xk6/I2Ycqj7twIKTGfrfrX12lOghgmBmPgk
SAGAYfFujgxLNqd2tbCtgSwH5Et8Raw6Klg2Y7ojsBtBsBC08+TYYWEpT+EE1PoDJkGx4V6Qx0Xt
mM9K90QnaCHY4olecjKjnM33R1jJzLavNlBCKvBWMZdBIp0XH6/Z+OVehV/36Y6POFVbkxXyMjb7
UwxlrguUd1j8R72C2fQ/NR4kotlFtKlfUVuW+BYs/et5PPCgluy/AQ6KqzwdbfoIKZVOL2I60sGc
4kMgewI//OLyt4JxMHE6xv/jEA8DVzKECtnEvOJ7yE6rpYpdzmFw02/BgzFhzzy7P+/DLlW7r9Kh
fnPZamNvAzXC0ryFF/MCLuUKh+BiLuMEUdKG09zYGHDi2ZbPePNWrSvR1sMBI34f+v7YfyWK8UxG
XB3ke+menaeHRtziLXrf626ykbwtSks/b7wRymnjY+7/XIAsNCLHiK+pnhKOj489EgfBNr5E100/
6PYIPzK6roH+nJF3cQoUoVqHpmbrD93CeLsDQ0Kzv6GJwrEGHcH9GLXPdj9gUMD7v67OXm7LKSO7
byYT8GKe5vNJqabfNSlAfk7Hx1taZqr1Xd/Ti/lLJT4FFsLO0G+tW9TbTXwElIkAuxKqNXAdLyQU
oQvUABRmwqxHb8aL5x+RtRdh3cPs1a+gPyb94OmijWpC+b4mxa6bKSwfYUb8/BuARp6XT1yWYYir
Rh3djtfojb9Pjp8emgiouDbIp7pq3K1xxvryucIcv2KESswfVpxtgF6GgwzIKg+GFuKdoOKMZ8Mr
W2dDB8U2FtWRgYWDNtor89rhilo4HFuIh7KG5FQI+u3GcNFjTNebqYrPzJPG6Gd1WbXEh9rE/Jgc
lI7wExywlzLmmPRDZLVc72vcGIXaX3y7GxOjS1xsnlx4FsNY3sqDmmLth13r9HtQwqHPXqv7wMo8
Rxb6hkzaAx2bxn7oCjxpMSxv7EFa6yX9eem99IkzsMBUetZleZnngZLJJxbI8WBO+2uykn0Hgf3+
MTbfD9nD++M6IWrYZJI7mv3Skk2hVcUMvI46+NWwYhDqcXL7tx97JZcGBkYysN+MOMbMaal9sCKY
+FU0miOHvxiltYsW04sF+44UjiuTEj/BkJrlwL5shgHsOYSc3Nal0orOpK/WfPjD1RsBVnWF5HT4
mqNja7ZYWtzxWseQmgWm2kK4Dv9pBJHtAhdwOWY1lfqe3xr7Hb481wVUii9sitP2VByLY6UgyEIh
fF0/wl96dZBlPrWFsHuUsUo8UOVjpM1KJADikEO4e2/qRTvg2n3nvWyAaQ1etMjiRR2RkrA8xq0d
RkR9OCm+kmFdy05sQMgVdRGdHsGPNWHznhIU2Pkmu73skf9ki+T4pphDc/w8vVy0CVcSTORwX16s
zn7aI/OzYDyDFoTz5sYqrBDBMQF1WJ+5je5svETM/tCFv3Vfmg6PVLWX1Xd1X74gZbfTPguCf+/k
vRovhmLU8ot+0Q25IPu1zw+5L2pBmMZSiDGKBVDd2WXIOyZ+HxX9tucZv/m9qIlH2Sj77rbeNfog
WHLdNe5v/0zQRdwMzRZYkXksKm54TyICm5sjbEJwLjVb9+y+0Tvo2S0qn1tDqPc9ORkft1kqlxlq
HukjJb93KQLcqNzi7bndIVAyiiSzTbEE0Zm4ocVTmphvooTxXTcW3RiyDLZY87zaYxMPeLOzR+mV
RQjF4znULxs16sJP8HX6yBFLfM0/W1h8gFnPpgLum89lb9e5ZYCIN+SkhpNVLzoj91QNmS2bLT4W
nAdCrEg2hex4ZbPfnL7S8vANoJ+ZnQDrWM97u/hieC3DNVGUDCLkeXgkHbaHrXLzRVP3+3dhjDDh
KTr7XFuOxt3+BV/wdcmvD/JyuxpEL59tB/ZJUJOGX28OLQL0mkvAPjbKpDKqAnhzhBMfKW4I2AMq
hB4Jo10WK5hXvYgdYPdmdvsri+tHcOOr2RfiL3LAHUzfWUM8GKWoJayI5jd/uMYJewEO9E2+KybN
ixdR9Y8ASvWiuL+DHONiQc2vhvcd1aZkU2LJ5E5ciqO+21/laNoyX9XVHMVczmSuP+1rBClmNfQn
NiHGQu/MezqVwsvV68HmnNCO/VA9ObQhz53iocT4Jxm/jJACQMb2LuqifuOQoDHt6c1YfR6yau7y
fkR1l2Azy9q25GAlBWc3lpafFdHUL90ufugNBgs9ivoiGO5lXd3IhFLVriA6M0tn9394GB8eOzL7
kyWhh9gNKldC0JatM5Q/huYz+KKntrUr5jgsSJsNeg/3YORc0KfAHOdlwjr0WFIB5NnjsLqQjXvY
MV6FXWywyqIAu3QIrKAuaDThmWhZhSp5ANq0q+45zTSlq0Y49JHRGR3lVA7ikcUKyrqylZGDzkyC
137kNXv2VJp0FHGMbjG+kdBgrIurWrItyOTyDNV3JE/ZR0Sco0XyeLDgH/jnkM4MORh5rBiTpAYs
LPD6k2AST3xgW6sXUrBKy/GxyKRjL7ql8pBgOHEao2Yxg30At7Mk47lkG8XtIzczXncRXM1ovH7B
DUHLYFeE1FWwnmgWv4GKAtWstxugjPCe0gpSZE8Y391nb1YZad5I1pcZPzan5vTzoUF0eFHMJFAM
/kSZUpI0WUtcvVkywgqEUYCq/g5bpM8OsXCYSxT6y6//8+/BNRmvvhHh68LyyeGyk9yJLdvPVF1f
43J/Tev4hfR/+6euL3twzO6A/RI0gF8CMX94GnOEmPSrUAKXDFhvsxtGk1jhsm77dXnYsCHBqVg8
n5Xf0j9w0Sv/tsZJly/Ps68LG2b1TOtTx/YqJ272tG9hP+2HH68JEMbFPRlj5YA/9ejQ4neynfeD
yXrgfeDjIOI7iobZhwfx7J290i3C3n5gYyPvTgL5gCzIbmIUS2ETwkpn9NLv8Kja/cv/JP3ThYyx
EhIwK3Ump0Usz/PsvVL26EQFMPPLVZ90WMZj44EkNHI0YY1VMO5vWc3PL4wa/vgB44+42ld+53A1
tnxn1ZugR3X26Uis2uErJDL1VVheo/MwSC8r1S4i5YAE3I2GygVLvu54DHH+Ea9QRHICB8lQMgVJ
xwTvCmSH/SaNt74856JXSznh9KBwBGEYPWxwpRUzykciERm9n9Om6j7PUBIORqd6OYIJ6HS4gEDZ
jelQVjjXW2r6sIvl2fvRUmWNOhvqZ/G4Sss32Zm3rCDWS+afOCP3HP9cBBWaWNnzFViTTCfRM638
66bYMCQrQnkpL5Wwt2pH0xuqXMNDjgLQ5PCKOvd1up9+9K/ILCPmj78ZbQN6bkEZPdZXW/5r4wkn
g7gPBSf6bG5rlJOOl2h72GYIclfLxzrPXgE6W+HQUvxHMAkudJTD4ByPvCuLk62PP/UR/ay/fNdE
FQVvnIMiRP2YPteqjvLqdqj/fiuoKwVsFlaY489mmyLXx+OXxz0EjlTOMcmPC2m01gTUqIm7ZQ3q
jLBcvWy91nj59aqx3styPdnjb5FUrgjznAMefdHjsG62aVKZj/zOBNFWnROB1Ijb8mITEmy5pZC4
/pVZcZQziLxZk1zCC0HKv1K6P2huY+CZJvxRKIf36Lq+BrewcxsvT86RdCjcymcRyKzQoHuFvdM9
KbI7uFhjffwykDJl9fW7aALIi4B+HcEcQBzLBB4eJI/ovX4H3eoV9VDhm5i96Hq8rj8osx6qHWTB
ct29p2X2gkaHZcpJZSyR/LBtFTQtrDp64kC9j02Yn6dEexVmDtbx9ymM4h/JbsxQy7vFo6ja3aig
LK58zSf8HNqnBq6/vRuq92L4YlwBvumeq70MbBbVyyp8CiPr9/RifTc1zXC9KTfnhoa0EbFBqGkS
7a2tezUv68JUbcziieL7G5ZNvQU37BE9fOiZr/n4MSVC77+rF70SSfY4gKZO8UdB1UvrDZ2PvL7F
A6eEV4kSvXfDMj3kxgzXXYxsSlBZ2wOS0EZPn1gSUSkaWb8/KRhhTQsWZ54PMrvf5R+f+b5TT+pp
yM5GY+Dtgo6UXf8hWbmGwiuqidVvJ1lMpojnROgz36FKq9Nz+dht7WbJSj4M0+eKGb83QncRXlyI
QfoR5Sn2QIjEY6cxP0mxAYl5Z7ivua+0H5d/77BLf+79lKcDkGVI0ZQisbpXsEERpeMClXqCuSln
Q4QbCBbNkoxiVnDVec3bjnnnmwXGckNbljRLnjNpiRCzdyFtguWGA5uyLWtQdRulXVpnsjH2x9nH
YQZbT6bvA4gQ5YOr6hNT4aeOyMYPgzrhGpzfWu3XAcFlBIH7RO2y3X2HVMOG/G/7gKnG+1C2zD5H
7u00uGjcnu3iur4b19M1/kCfAa7821IrMw4LbpXW2wzRYqtdHtISufP3HlHcfo0RxCNjgv1j6+Ik
7+4xqzHv64wgcv7NUIiHQYF70/DHWtcMXVQJCQjkYeUZ8MxnBBI9G9TTz0PDGOGmil+CKUDqkNFm
5Ew+tIpeUZ12KCkRGpANfen9v4ckth5glct/o2bBYeFR3cJnOPIFZAtWNlqI9fzFfM6PWCshXDhU
+HPsfVRqBGgILIsiFALvA43UNfJt/PFX0eWfNoQfBuB0uEQ1prMs7Vy04U+rjg9QeYqX7xRaBHI1
dISyrPHvZzRD30UuHfUnMHbpNaO0a2jtkBkba4D7KiPs/gxdzAJNsTuGttr7MlMuGr/zhthzUOTw
tYbSXuZaNZgpzRTuBg7mUK1fdAModr+090tTqDIaHBdxdirgsk+m6FbCQfiRNYrZBTwYeUpKSn7J
UH0tcXUQBI3GYQ/hyv0bHbG/gt0YHH3G2O3OZKYePe36nMnUuuwpAcajdsojwWU7a1824EbTa/Pv
5n6nCq6Y3Fs0g3mtGoNIreGP0jOEfBZbWIvh/ex/KwAGfl3HSC6PDvLps3vvOBJy8g7RxRwmj0wZ
Ti973s/5Nf2c5n2kNHaKaNh7DEBQg+imfPYPk1ryHXDbqa9qJFq10a54LADBHx8H2sHnaXLRKI8g
kd2f0/O6O7BchEcUG6G1S9d03VzD31+LInyXKVi9S7Dk/xrjuXlbkw0k128yr7DK8l/xO3yuLu7A
K1w8cBbtEuFLJIvoy4wqroI7XcFleTYePoqnqRCGvLojr7BEU3WPcaJ2ybTDYGgiIuht9dYpvMlG
8X8Y1qLMG5e7H46+I/TjHm61Fk9ILys9ygu7DbtFrSMTfZDd16ENBjEWrAvEDHEkmABS1XOsfd2z
gz4YToZYCdtlXK36odAMe2AENcSmWfGl8Jl8Fzi4rzA9ZKavZq05cHBXQW2y8kTV/QBU+Bnn4GJs
jceyjPBYMTAZqFGll9b4O+1XlMbeL1R9TsygmrcZt4LK5RmRolykcKwvfp4TMK0vamiAIAG46QoG
7KaPFNbDL8PPH4AF27RYfnhvlwtKuPqxuPNcUUT9Kd5wWQSvKPfoaKGwCHhw5I1QpLs7srW++RQy
Gb3P+gWkLJw+G9y1sHime+45VcBjzr6ERUiDLoTL7wqUKWlPl/Voft4R35cIFKZ3+w5NE+Ha4Oyg
UEXVVQGElRZdY0mr+XbrkLCqDdLnqktz72ZI+J9IdmmJmrdC7zmkNGB94IqCzGWZewX+Z2o0Cpkt
3HbVaRQVf0Q7jCAkHTmN091GLdJHc5zNCQqL6x8NsHmN6E72fbQ/Ea+NVP0dfjbX+QVtpTIc7wYO
DmIwD0tEL+VgbDZYBImnZjnyQb0On+S1/CQ3rK3pHh8cOhaaovPyvFY5LxxCp9yVXr17Wg3J4+n2
rdIYzVpXtr82/qlGg3HT2coXD6cMyxW01sZEK442HTeFcOICp9n5irMdKME3Orv3v1GwXW912YNq
avN79G4DIor7DZusTorkKizUCth0hxq67uHMFDO4/Z1t2ldbpeNQnPyvcyf7wi8RqV2p7fS7bxZP
Q13Xdr6+B3VyXl6izw4MioX21YVVW8GYFSJVX2o5eZ3rw8Uz3R6vsEq3+iNs3CcVVSD8JdOaJVu8
yKWwQ9Jr6+OOYr50TMT8xm0WtX93sYjDL0go8NRo61yxxb3Qj36wXRr44zklnw0DzyrBJ7cbmXrs
7SJuhgFD7kgcg3L+TUTv2rMmy8p6RDe7IlWe/yGVnfHZfMIxjhH5Gj3rDQv0zi14xZVZAFyrEcRm
pg02tRr4BhQiv7eYZJOsQJHg7r+Mc6SABt+X4AGFiIYvpkblhv/oXH1lcSFdUzXGY7N2ut07KPLF
OB3uWwyhZZOE8nEBnsvwFZfhYA/UbUsZw40HcznVPTMUjN7LFpFXVMsgiRfWWzhB2RiqL3EhDGv9
erwE9125BKO7Bj9dNYYJ1i9A3dk1Uue9BST3gxCLxscmxl1mdY8/7gOt7Z89xFn+57bikVlcFrfo
6wgxUYkMjxaccaMSVU+5fYsKjAmIt6/5Q0ciDq2nSfJxx6bQy5X0SyDw+RG0sHcAeKAX8w81f8u2
frukrkNEVkVV8qwzKPUaBjwqMY4Wze0ZRzbedWU3sNQFDnFO/48rAIEoLlbjZR7lxt26sVtCgS7k
abnChyppk77TLnr28G+L/PwoY9c8pivafVeXkNKJYQMACtCp9jG++x8HrQEAYH94xckQTks+oQ+g
AytPB7n5JeKyePPlxvEJfQhdVcyFX1ATsRsJhg50seiVFOuX1awULUeA9Lrp2V+n9FW+QqHJAtqe
f3XE0yi+3l6xeqUvzjDYf0xJ8mFekWMKNvYGJotqUtjQwldoAp55UIQueJuWrjWJmHc4PwvOKbcE
KxNElvh/F7k3ITvDUNf/ge4MdzTl9OO/P2FM2+zqpZq8uZeNTwkjRCKJ2YhgKLiyUZSzE3Y5bolk
n8ULvtwnmxw++fQ9mH6WPUryzY25Ud9hGPHXrgpp9tjI+tNVavpE4Jl7XPx9nO+x2XTsMMf95ZbP
woaT21t9AqxbcKmhqwMe2gBeGy025OcIC2HjGRCdF52FR8hnihC1s7V+fN4cC87PcrDqFs9VHz/1
qzgMsZjzo9gavuP6WAe3aKBNgKfL4yu6ZuMUcP8RXZbCQlJCNRvpQwoSfCZLhG7f9Vx2utusn25R
1UTi7KNLPpXV0EeLnBIwR/a0QKK5dkq2LG8BlWEZouXLPLlJnk7tlVEDeAkXV6OrjioPNoNLKYCk
a26PktYrlwMMLWnRMHn3S4sGdsrEVb8vJFbdL0CpNora/ihsknxe6lczx3P+7ei3KLerqF19zK+j
rD/m2SCoXfx+WrmDRLg99J0x9sqK2zG1+joPhmJP3Hy+q3fI8eaODU4yCxSjBXrMyX39CRuaQZq9
FAqJndvf43d5WaMg7n69/HDOzgdGFMlYx+ia5Tlhi17SxTw3PatG9p/lzTx6M2wWYvMjB5k/JhpE
o/MBxE+AvWD+Jk7LwWtD+nhphA66Sxgm684b/X2XV0gg3mDxiIkNi8KB1MLkAdQznz6XhSknciKx
SKV6uI2t6W7a3SscrAY08CBicefePaolqw7hANAqVPBUCHJ/NGT0dAITxs0DkD8aea2uHju+1wEg
lrnR5rEHlgSPozdkTVjvbGou9pSYPD0c4KoVxVyVktxbZnSvWYHGo5JNBK7swpXsRQ8mQS+zt3+l
5xQZ2gBJkBBvIg0F26MS8WBW6DkPYXHCNDlCHaJQb9nV7y8G/SlZj2p1lL0Rv5TiM2niSDGUL194
241ZPFRmCk4N6+u+SNC5s9v0aY2XT97PZAaXCsM+BrT74fFM97ennbOfeyUAkgN+hyKa5jM6g1mx
uLorxdlyMBLZatLLn2Tid4q+68XrsYPAqLtM1WWPqSOivgGbzCtG9hm3by/pkwCTyUXfmPgTATGL
Qd9rz/gKjIP6A4lP4831+Ik0WqbDqDGpUNRIic6k+7OJMPYamoDf2iDO2GoT3YCO1qhW6U8hfI5x
XGff4W8PDLC6xhpB1wFdS2OUZ+02QICOYQvfG1NTbJ+IUexCldjGnuMtUWZk0Phe3WZ2TceukJ1F
H5opx4V0jXx0BMEL2rIUyMEvwHjnxFAleCV02MND6z287nROAPcFRsgE/g200HN6hy5l7BaNnKd1
n60m0ZeVY4RhT1v/Qyn7RAcWmd0Vc2n7fXgkr0QO1PnDl30G7M5nx8ek5nJeKTVVUPljpvRp4bQG
jrNzcIpxIBmqtvUmawGvIhjEBfQVCizmMq7E3A95c6yCB8YlUYKbEEz5akMo2nwW5k1omhenhqkr
UZ5Z0GVDaW2HFvQaa6sVAU8SYMx7mds9PFfGpwkKCyMcS9oZYC+/yN5RdXySDmBEW0pSBpeg4cen
rzAElA6d90XKurOIpkiLQ+DvosZiR5fNgvHsBtgkzRAJX3wzPuErkXBz5jIvx4D3V6vDTuLjTRKV
2c8jLkSLcgf1ZODDYJlvcRw6lYcZB/y+ZlWtCh/8B4FoMucg5WsbuyHbd7st7ICv9zo+AnDX4JwN
bCQR8KgtV4yK/QYPKljQ8++snvFI6i/76agatbRqKOkH54kHyuXvgGuzePq9P9lWQFkZiCWPiTbB
68i/W18EF3DFjZUdV+p5HA9EaCloy3aw78DwUn67iu7eG14g8Go2mvdCpkZg2shBUgj/qRls0lJ8
ZrS7BJp7J1R35icCB110OOKJXgR4aUEVPh8hhi/svhTY/U+xBvSAiIOxcSqKQok6+btA356q6Baz
AKJbgUqTJTNcLaK31RgMcvWXI4Sd0aDkrtfoSLcmY3B7QIHSveBM4sCe1OjCP6yRBgOITqswbsj7
fx2MI1gizfFfoHlfPBcMPc3RfGyUPpZKscQRGVB0CGfHLcNCGacAdTHUn/zpmbJvdAKPWeTG2x/m
U+XUQtscLMYOLxPjzQJn+TVvEyk7RxwC7gz2ZnrPk1jJvNL1oICMJxXgaIWPH52NK3sS3l1tJKWt
d13XyzLo8fS1i8n+9Yfm1KY20dqIEMN3WpJZu2vcT4x9W4wf2nrAEVeiG1lf2WOXyCz1/0p7YIEy
lUGbIGaBntQ4QSU5uwKn3flAj/llfo9bjfYhKINuoc5BtZDEeVBICne0rd1hOygZ92isVx72ZP+R
dF7LqmpLGH4iqxRQ4VaCgICAYrqxDFMBBQNK8On3N9aus+vssGZURo/uv/8AyxY3ikglYlAORzac
kF9CU2x3gF63GFRR9gbeW6QbLtpdyzSeY4OPth8S5zNURhbhxlw5i8+8XeANT8DNz2tpUMtwzHqx
iAtbi99OyoVz+W1aEoTV8D5/rNIwJxQtje5uFijslg40SXevF7KP4tDcZoU5tKFKk/83NPbuI/ly
bll1wiGAtIjJPDEJfgkxl10pwXvkdM9h3cdAcXa+rYJ3SPNeG0QDbXP3PiV6aPtz+quX27DC12b1
snbepKWlbm3kYXPoJ48on9dr/tyX+Pb8zLM9PB0uOHYd7MOCh137tZ8FtfNznshI6+nVki2NzlQg
g603PEF7CMZM0CP7NSuCeil7JZh4uvkm392L6L3P+RH/li8x1kzGG+VSnnlph5KRoUZfvWnIwJSZ
Oirje+hwYGb9uGhIRer7tMXs9wVZsQ+yc+JPvpcGokRJn6MhW1ljWe19j+Ufqzs2e++kAvxXTt3m
AygHjH2oA2IM1rS1dVQChI8B9peMKuOIJXG+AoCQvGc8OAwSMAfmxg2wxvwp9MVxzQboy4rl+fdO
PsmVYWpPlu4zTqfErIDUiGoYMy8t6imO5R6MzGUxwotjMmCnBty592mBCY2Yv2aP1Wf5IMCJcDEB
k+5Q/s8Bp3+b4tKGaVJuPiftLJ9vAKLAZBiqULY1PnAUsRshs7knTyD4c2MJLm5uDBrWfZC9NihJ
9jHbOW5k2lIAZ1xiQAY/Ah/kMwFS21IX1CBSrFSrxUAGQRaIGW75kML6E8xX+AcN/ilh1MRF4VoD
45e4nlwfwJQgBI4vjlg54i7G1ytJl3lIaKYyKXe3E1DZkOn9CzzHHoiGi+UHQWnXAU0fkb2A/FDg
9sd6B5iqHsf09DvxQTuKKj1lUszfoBlY1UMwq8FrJN5EpRLB1JAvZQIOtg+Ic0iv16STsOb8Me6p
TikZzUsAmVJhoL6FtQmKPOp0hDwqQN50A9HAlU5f9IOQfVS9YK2BmmBLV8iWC6Ot+vD4h/+10R6h
xgq+zHUr4a+3RTQLk05cmE8dVCIFYqQjB3zEzfqYLfND04PONwGAHuFG+yfTPmwVgj8hA9Gksn1/
B6+TRDzLw8hYgYovX8b5DOiUf6VVPvFPo/nHHUxHGyZBkHhioHlEIS7kq2LzxqX2OAAPtQc8/bOr
+5mNg8KR5mA3mZ8RjZk53RYr4HjgpnZnCP0KUBDnE/8wq7E0pm5gLvNpDiD0kAsNmV2G+JQm/QAh
4UaKACjsHDbWMEKGQd4DP9+K+Qara86hha8u5vsZc+WDLInMUjcE+ZDZA1nN/6Gc6huQSi01fk47
o+d89GvCD1ZZXM8WvZgFHmkPSN5GfRSQREDjI81g2lY4ty0zwifg8kiRtqgusAE26FRTkBZetxe0
LmJGPXIkDRinUd9jQI7pG5aS3wt7HoaV8fCvI/au8K7TbjOmCKokqaSzzhgcaUCDxuk8uEr/BrfM
4B3Mzt8lIxiP5o+3pE4KTDX2Cb/YtDn1knRVOHxT1tCYHxPOJ5vsgcAKCmvoYj3ysjJrvNj7aiRv
6KzwZyBlGDZ+N61okDqSue74INQ6X8J/uhiaromqZHSmR7EzlpdMgjsMJZfDxd2DbbP890YDZDTz
7+J2evPOcE+CoxD64I5hCRKGNC8Pj/BuZ8uKjMfKyy+j5fv4/Sv8N1wCciJc7qswo3PO7XIlAF+W
w200FAKNV/SZiZTusZuZinkHbblOMQZ5wIADjjOb7R41bJHs4TvmgTYdmHvnO2UMMDqnNGEdCK7W
ikB54jwILzZA9kiTeM0ZY6K9K3utp1zyZekBU5NNMVjBVeCllvHbxvLD5xeE14Y6CskpFLmgdR/L
j85M4mQhyewWogSuQyLrvKdDpgHIWGVTQucwFmfZ6uOJQKKSC0S6vJEpsNxDNDXAo5UsEh+dgHd1
FFtewJ6Ysmafvpd9wBLJVqORq81HF2ptvI9GAVzC+Brytj8Pb/Yph5/PCx2KJ2t5sxirhVsV/RRJ
1N7A6Fnk9vGL3ew8ZMcLh0YDl0VkPjb2+Ht8nQG5eiwegz4spHuYbp98FxKleMwe5ydZnt8Dc7X1
Crg2p1Do6LAi4aDA68eajfdwyxmBlyNi3nNHU51eZ42G1nBDb70GcAvKlw44HnxoDjWv7wr+vYkH
K90HtiFQJ43SvU4bGGIZoCb3kJkSJ8u6D8XycP1ISJU851CJmoUCDvSKYC7/eHK/oTIbzAlGxb3s
Fgw8cX2PDeCIkJ9z9to+o9wG1oZ5wQ6/sLgCP0jvdAyzEvLjbI7I4ukN7NqojiTDJHAsmB8hQn6P
Dfll47lslZtixfL/50mXFxvQHkTL3GuO+DYkC9XKo3yZhu9sspvdghxwhv3fy73NoPXon+me4Ba6
VBCLEiYPzfTiexYsl4r3vQm+YKrsEXmXtQWLyZJtgINTgiNb/EZf3SK780YoK6ypww3Ci1jL1xYX
9gqQm0UN6OegZ2bn96GBpVaDMNwOWWy9l29CgG/Ie5D75IWenrmK+TqvgxpVSLDLPzBTSnB7aFfv
VcHGQkeDRm65OQRV7IU8RQhe7+T3vhyyU+9xCaOKCJl5cWCqJu8aJ3xE4ndCoNAe0rq9iVUq4Ey+
5uBskHnypZhqaicPVVg4vRmS3VDhEYmJTD2om3cwgngJbc0HtKCp3G/qqYpcEDEMQ5zsFTt24b64
HckJCcYetLJfWFweQbGCTQDZ4edmy0Pxj+r8nPZsABOSO2SQX7xb7Ccd9M96zx9k5xIDjJ0xKLRO
W+aRlGgLd3hpyqLXESOJ5BLGa45gf71XHf5vsWDrQK6pKbG09i60cetHE4WvnE8qERNi6sibTAC3
ngZvpiAi8tR46uYWkjFLUrPMrPNlTfI70+jzMEor1eV10FsfMgXDIsRlF/9ca3xKw+pQBE+njx6T
DF3m9C8rrYoBZjy/AuECmzNDPj2YZeBKbKgtRmtaq7jxEDSZdw/pRIiqlpRrmDVwl+kRXRDHA8lL
4PPFUnNTvojQY/AUA+V+OauKraDfIXIoXQ7BNWvShLmgKEx3/8PRr2aIFThAVcyM6UqseL6X1Ezj
jsBrUmsNESbXLfrWZ6ZSYGXQLsBvPbcyLmxpLsIyX5h60k9ZWBDNIfbZfU628KwnX8fPIUMqbrHg
ltkKaklOhEdJVi0074hhx1ZnA3rrPnLRnNVOGQ111ahgmwJLiFET0KOMHkvZZPjcDnwZ9JoHiMA7
evv4M+92bN4BR3++DEq7n8nJnpEcnvYf3NHjKIAtNjjt2eFe2LpzUGK8SJFf5SFioU2xJJjIBsVd
XkGF97zcWMw6DVRdzSaFLerxWxI1p9o3UWwL3uzOuRPo/cZ4o1h+l1lYsx2UqPvEVdvqGuMI7+lR
Q71rUAS9U8kpL4Ns+zz0T9IJSto74G6PFG7OMdWkO8AeJEUK/lTMUA/Ij2sW7lsY/OClhoK5ISmq
mF6jQTDANTlUloUnCM8QXsJijiK4mwEkTaoj8YFu6iAaEL+DXjnXRWMy5kBFetg8zX7P+bq/OdcA
I+sd0bGd8OghXJFctgaXx+HuPKx6VZw1+FFBvertWrc93patScxyoM6+Xn54s3JSUKwwp2M4P2RN
ClfXuP1Jzs+tqP5X6j/v3pTAU3opIgXxD4Uq7cJyMhRLi3imuI+gn+v4JcFngbXnDriUA9Xq0YAR
6gMMia25Pw5J4/FeCGgWgLXkpH9nB7JHsf24skC+OcOAJaYu803Z4VoljwfQ6aSmTUAZgIGEzD08
1L9UkJ6lmPUMWoFTW3u3RkPZ+AM2EVBVPCV6GBxh6iNdCM4nMxSiU0IuFPcV/Dt+MyZQsbXCTlyH
tw3DzCCB2NAohnR1rwPD7BTcQnjsXZcVrfSyPGjooIkMVmxsNk2GM25quOKz1PxSApDy+QXmHq3D
foZjIsKCkBN28fM09ka7ctOPusuPrM7WGp6aXe6BKxK/xC3MbgtUvbJ/3uMfWSUDxQZUZCgDfxIy
GULeSI4fOiASFnNLoG72RxKhSRuq/3DUd/NpQVeQ7wBMoLr27X0sAc4PHXLZQPjodSEjw89cauee
d3d4wWA+A3te58x4Ru5rxjis4JR2zCp5wugkTi3c7dS/J9g7+9gJiyUj2woSOMwRT9ibpctQLPaT
Bx5oYw/55pi1FvYSXmnc6CibNSIg2EXVbI9TA6soSER4Ts5TQSDkX0gCTZjCgHgt1R2wHezlJrRc
eWwyszXEfTwnH+DrmKhqnrrm1MczWaUtquZ9j0J5UTYvmi5IplOKJQ99baZsl3/Rl073nlQWi1Oj
z5Sbu4UDo3eXRgqU2CcGMyS0+s+dWGGNp73pBxd74sznHCf6hTIZwygDv8NqgLU0NCYFSPC52m9w
TDSZsD7ue/ZFoiRPB7ORUThj8259kxeB23cDNCMcBNepDIug8H7TLIFVut47SEh1bOoMhqKrGJDa
CxEj5BT/nJ7ekaBOSKAzAIbNFw+vggBGmhXHSQbMvseL3lSdjTA9Lh2C7h2RKQhAyUUrkrxTDnVx
+i65f2witFFHtMu9SzMMmfC300RGG4fvHtDeGtRsmBYQynROHEt0MvZAPxpkj5DNVR8MbT20bxGr
rGhs9/2925tD9zvi2hi/wv3pA6T39kXngQdt/K9GEp3JF8dOi6cHe7bGai+N8yR6ULVJPF4AYsUK
4EqxIuDOS9lnAlxHxTKP+QWsjuXCdQ5lHj8SfJiIv6P73qgQw1saSFRC04UW9fyhrp0VEf84YBEg
cknrFeFBU5JB4T48lmwfYceTAQKNOTXZ3jDzINDaPeYLZvRiXvF8k06G0yb6YF9hMclAaHS+ZO5R
OSPeZX/aTsXVnc5EA8ou9diJTi3+WalJdo/LqsETvtICOwMNQYMLr4Ai90b/8YDvRDwZOeHMHVMJ
qK2Y/mwoWKy2b3McMfzUGEJ+5TXRM8zHBJMD4bI7mN99rIs9DZzs6ZPDCn8EjRU8uIL9FQ5/SBg+
CV6rtphgWNa5ZLoCYg1npVWbMpRceOZlhK/rYr9GYwEvFzxNgro9JHE2039gs+Lx/pdaGFUwetj8
spcIP0S3juzRgvX+4pEQZuxeOdDii1fYDPSNcMDa50pC38tP53eD72mJn0fg3x+Mbr+8+hJtouRI
1lBvzdRiQWX3MICTdYHbsWWOsuibqOyJaSnIPEIwthzNCn4ClExwcH5mn58Rj1PUnyiYWBA32FWS
l43hHkHHwQNLhQEVUZ2xr3SxEaTd6ECnb9TGlMxpvNYCSp5/n7Zkxg8CLcgSUp1tAgPwxfzYisPX
YEae3ecKmXXSmpo4E2+AhD0eflYEwyZQ0fgHqir+b1CouxlctE+S5RS7/vqeoOo1+165oxuh41Bm
5S7flX/7+Kpf/f32ygtBoqdwCd1o86fzsMuERTmzH5St9ecPthjJaAEKpxByY3cZwJbFhGkx3sqL
G7bZ+xgtMsu4GabYP95FcOa5ciTIFwWj5NLMD8L+EeoychbG3vPe+104/qxz2CShrCriJrgDC4Jd
sS55KpOn+I4sgelIbjO2zP2EncmLuWp7Y8dC3XSpbH9fuABQIbS19mGAIaf8DwI1VOrd66YzD+G1
SrEbhtmqxRWC6p+2/GkD5g+JC4mKPFP+SMzW1iP/dXiGxMHbe1io/fWbF/JOenJ3eP1gVqto1Kow
R7dxGh2zxeVt0QijaD5Lgn7bsWofmU92G0yxvcuI49S5Le0T4ozkzlDHXhwR/rzB+YA9NYT3bgpG
ikwskdCSz1S/3sobdjrLHvRdl65MhX709LV5uR391Yvqr55ldFL1ekD7US/z7TOs4YzJx3otB+9F
DUvlExbRAIoa9CVK+VKimO0hd6MXQl7xCsa24n6W2uxmAxVMyYv3m0Ss1YRs8L4YMRzfZnsvhW7N
+JU64EHOnuVwP0GaZrOEu8U18G0vrvz+IT0z3N0LMLxJB/G69b4uqzHulFZ/7wT3USyUbovBH0gN
3IyP8wnHduvREc4AJV9Cv/JkL1x6LcR10TONWasVCx62bi2kuoTu7tcNDf2PNTm1WWzBaNtQFgpy
8Qg0QCABuNz1UR3ViWq+QSy46KYjLDXV6WsyQ+hF/Ks8A6C3KvY3mBBEH2+4oUcPUQ9bhN9RiOgo
WMQo6z57PYCB4MaEjKAy+IRDJ9vsZ3VE/HkiUjfxO01kJw1HU6NhJKpCDRoai3EXD8ihXfPf1TWT
ANuV0sGJKelwocdGlZLwpd1Bug8s/oqapO/P+yabE79LQAFEw4AJl4s3Ido/FCtuun24Y9Q52rIQ
npaps4+qmB3YZvgyUuFJ0HQTiOPQkvYuGDNtzj/tS6IyqcinEiiZ0izUR/tEjffJYHHfoJWT4v0u
g/K8//tte2cOLzC4RLfHB27a5ZGlHayXpxAvon+APCuOPZsEtrUygDSv0dcCjabdu+Gk9g+ZBs0G
k0b3M+Gf2q2yu604/L8NWABMPlLUWrB56gYSwjqB7UdPIJoTxkgaN2bYSCYmDrcQbTMSJhD6foca
fE2PBDr+hh4AQL1r2YIlPFUcYWWM5E8X7QvsvY+g9LL7l6HFeuNVtoUH/IyeD/3LgKyIP28wkiSB
BlZ7XHQTIIpmCKm5ook73hYJGwa7TyFYdwi+IWx3sEhJpcEOE9rtaKJqROwYgBTfdCr19G/YML+u
oKvKzMZpasJL/YEjlzonVw1zS4DKG8TGCTo83g8iBOpkmEhHXigUJ5jS8qN8rjr75J7b8+/zdFMl
Bdfzmk+Ec8kOMk8YErEvm4zj1waCK8FkaK5eyyFS1mZK52WQNGL9Aa8Y0nbs16sGDYuIyHs491WP
SxQV9AIaJepCLUSXondkjT8cLaIp28/vq9LO8JgELdWJRNwO4/zwQeBdBiP7N62vk3RVGSMLlwUu
22ekj6jgr5B7VdytZBGun1ztV3ZvzyWGJHDZeoCxnwMfNL/TYyKGDj+wrd7GCBOSFwuyzhXT0QeK
txA8y255BC+2Pmz1mMAg5GkuwiiYlnlCHaD+i854Mdhg8KHN2UptRpT6HSuF7EB9+bEcECwH6Ji6
snjgEYVVwul3ea5IBbCG5wKohoLF87/TFmrS4bKwwGBBclunt3hCvME65XpRfUUHSgxZXK+frPxY
8ouTBINjPSZY17o5o5eBgd4d322q30uvL9KGfycq7+HBb9R2zUaOHkC/Au1MUXhXHrsCWAxsfH+o
DCR/VBvXVRZ/p6AaFzbSDZkHQv8+MEZUnu/q7lCDscR6zDhZ+7hbQ7v2xl69va4+m48Q77yCR5zF
2kKw5xE9TisvjSWvZjl9NwUVaZggtzRG8/SQec1mHP1YNXy9PtNTj1dZi4a+sqhdDZIwg0wkRw0o
Ny2jzhuOTv+KFdjdTN2r0wvK9TDoQpyAYWDgTLF5eeXqafYJ0YNJ44/uxvg7QTmBrEJz0mmlXyMW
WyzPtS3H9zQ0smO5wYN6v+vvkDsgQILGNMc3R+gH0vC3UenKkVnGSIuSz2nkN8ir1eSH1gRSAVjB
cPkjz4+JeiuAr9T8B0yAnGSs3Qqj8NpoEI3mWgKDgsCG/lrgK2nUg6ZWrtN1HrDT82nWdnKgcpPM
QAxopRHrPYUKVOiUi1lz0Rb4BXVxBsGTUxiwAVy34evSXUg/ZgvissvLYv4GcIiWAJ07uitwFygA
Y+wSEDyoCeqJ64FCWQSPY7lDepSdudroIOS/ZqmuUR6wn6pj0Nodu6o6ohBxzGGEEastVJYpwCVz
saud2gXb4nzTkxDWPFEZn/IBAejlGbcS1CqpY2we7MbRBnxoBxBfLPnZQVHRGSxZEUJkJsKvgk4p
kaCHCGJNQWSBiNaBAouUAiXXOffPho7IlQJOlzfnlUkrvcWJ8kcFnQzwaqDNwfkD7TkGPOdxUmmo
0FmcfS5M/iX2NMi0CVRHhrVfc83KCRFjrzOZcIi0a2DXx/l25mOqUD1ioUHX5ypnAlCVjQopLOxd
8jjbEr2ZmqxxvsxodcJeBesUQexPyTWuuboWSAo4VBI1FmS1QtoPdon08NwsX+fxBYHc/joFdE3Z
MYNukFcCjQl4otAZ7Pj/AonkV39tNDjqnMvHhpUfv90YEtHVlEBXMvznqKvy5OsAWnsdzwdqht+k
z221Q4EdS8fPjrgY9EtsY4iB5O7ghRQOSQwSgpXej0uGjz7aUhwXRGv/gIElHYFzKeRUd44v1zZz
tDp7gGFnJ4ZaBMqH4ix+n4BtEVKlJnqffttWMOgX1bqF0rePP1EV1v7nD4geOlHIXVGteb9QZB/V
uKJ94GtKHqttZvVuQWu86TY/6iw/qOpjhgPQKS9+pwErvSzIl/vhhEe4hVaL/BNLGYoed90SpRRP
AD1w/4hh4rqdK3GxZPm2HG6Qv7KY+jCD3o7tPK1F+MqRHXWrGHkiOhw8Hdhs92ga8I6nd6aju9LR
fZ4W3B+Yz87twEoyfEYjvjzq0psOX48h7OezEPnEKYvRxUMk08kJr4W8yk4wdRXaZeVYsvEp2SQn
2haRG2MMctp/a/I9ZAhiFz8RCa4+PjXs9/JdxjiPFQsULNZw8NuH0e/yOj9jFgj3A4Yd+wXcwi0Z
qt53I2N2E/y6CZ4msPNYtL2FCiRHDcpcgXIPlT49xK4+ftbpcRzL60EsR316oFimS9zytKR0NXQe
/LXmOvwF1+UtpKZslPWe6JD9kV0SGS1jLC/qWLwmrTjloyP7crqTdKQLNiJGXaydHwbFh5mrXTXn
UU8XGX2sPNCG8vJAWzGocMWRmsQjSfOAQQBNwVAvFfF+pa3e/j34pUAEkFZjlqtQKMDnaqQ4egZJ
BwolFIG1NJgU/+SmqKn4dYe/Caf8iYvlv7+KpBd8Viyopc3oNIR/sVPgde89PqYXUTPkLS4HGbrS
24KfuIvBouD6pX+fqFH00aYm6ZprGTUZ3pbYWa3hNwf1fHws4s/m7o9X8gqlrz1c3FbNLFuOLNn/
MMw+jnzGSZ4P8bobg6aztdP3C2n+ufAjNN5w+0/J6Unxw1ZxS8ANZt3ArZO5qKGfalDUiORbjnnK
8skNpKrcgbC7CgsO9B8N9ZC7BuQFBcJJQl6IRhDHwSWKWrhM9eV5qBkZYA2x6UZlr7frHnWQTBNn
HL3glYBtPaf7gxZig4LEQV1UTBWwcznf/tXp4AQXPWJ0Jj9MVb5rAWtGV5ZUzufUIR9RYl6xYo0T
yz7ilJWhtBo4zVEOpUDV9G4t+dwT0LMoGX7vlC+eqGhv64JwndMXX+qIPhVV266cf+asqOmsOnAS
NPKXxwot3jWQMdaj3Sk3HEU1oG1sw+449lo6A7p3xvQaM3BngEKKlJwU+jhNOUJ0pqEFNmJPihLV
dNd0OoQUsJDrhB9X2nGB8VryirbhbzHAfgl+a8//nr4UVMy3tiVG0OdyTEluGOZPsFjf+KSlov+5
1SizBzAzNqz2+VgEP+dsy1FGLUPZs+kTb2TuTh58nIgxKchvv/9xzhHq8yvseqd+3F9TTmFTQszd
Ui5H/IcMW7hdFY4bQ9RLkBBW915vNzqxkgGyQ2+fJvAp2cMAsMxVmGtKarzx8odAyS8ZV3gUSMeW
QMV/lkT4kyzuiH9Ypqe6etchCHHYBqvHc/LGCROfDjgZqKtq833oIJo21jXU3DqugbkGE4UoKIcg
4CniGzR3NsJU6zkZXNBS+Q/j5Vx5GDkOUE3qQMqtxmE3/TEhCYOocQ2vuQVGOEj0+eMO9yN1gcky
F7XFKiwe8VoGTWW/lqqFsZQpVKPvqy7DSSLJ13lB+kAlRUuG0eF4jr08a9273SyJmFDAHBiRIUyG
mCRxQoQFFtuUU4/tAKQLR4z0JcFOGI2a8NCmTELs/u6skO4+m7Npj5hBmTYIiQj5ovQpZ8EgrdbX
OdwbHq0D2Q8PlmaaMTRG5h0Kp+DPF4q+J8/1XwPAPMJXGzu4iwQZqygwTzwIUEMgOWSXAtkG3EvQ
xFlKWnLUsW4dWdzzqgU0K0EwpxC//ufx4ExariV80nR2/dywFMe7IPnOqaJfWwKavxmCMviyqYnG
N+x4US3J6qz+vAU1exgDfLGU+YeFoUvNBr7r28+R/rVlwCnQNZ4w2CjcuOY7aQBZx9Ac3gTX3M27
qcEcQCNDadu9ntgYjXkZsebWdwNjlVnUaIkKRFOowwED68tEEBMWfv0Y1JbjdueDkdQjwKRLgnJo
cEhszNqWUGVW6MKmo/UvESDvx/pYl9tyCIsCgt0Eb1K3t5FxneCLVWycNFdYVgE8dbM3PA+Q5Kjl
KYJ1YVxR9xL/xUZJl6YCqcCZwM3hOyMl4Ad8E4PwWIrwHEjdZER0JC/ny7H4Y54STAP1bjVa3dEc
pEbF9vEDbQq2aMWWFRHH41CNJrAuWww52D6bo8NrIj4XDY9J7hFzrk1NNGVnuGiiYjgZCM0GdmJQ
ZnDu5cP4tlPOAG+lZCVn1h8BMWjwCS06Y3txNX5o+HN0Ff+gvRfUi80qW1z5AoTZkpqF5dN2hJPt
Xn8baAcGGzigKxHC2cfusm/e3PHxA0d9ha8PFDZAdr/0K1zzMLIE6BnymrQG0WgkR/Vm/99RIuHm
jxcS2hwatj2BNWQzAVo8jfZmAhVCRRNM+snQVBw5QHHYWIfMwF9xQbzzorGguph95kEyjYdugd37
DYo0V7d5omWyUKCsDx42zDQ1bIHQ5+qCHzJRwlBlPY43CUZRf8xLGAuJJ6FjLVITlQDAD/DYxzpE
WosHoNHRBFRzArkXlGEhv/9ydM+lLrTJ+lp1ftQMgPQnR5607LvbsWuiuaxZaLSTN/0ljQ+dRU/g
ljlPIVcOpDm2dmArNRXjyoZKMu64z93I4IMVODmDYNln4RjRmfhpFJKJwokaybtjABkk9YI1LU4q
qBedOywNUOQfWaRkk+MQ5A9x9P/GeE2YaG6NrI9OSZgWapMxr7fBO7Q3SULWIQ+x+RbKLyBnDG3+
aF/4Tgq78mnnFMTSikjk1GepYFLr4AekJtWfBepEMW8jYzwbQoiZwbytnQantwL2TngVKMnVek/L
t54igH4xUGF+h+ybPK8MEBs0HN03lBTswDFq5UckBZspazG84qi3vprA/OaaqxZqNAs3drSjKfYQ
XvXWr3gCWS8fQmKH/pzHbkU08KIhE4GH8MxazWJu4d2baWGPzKyK/RNXnGo3RrrCo4p3nAbHkk2G
KSjg3GvxV5liZ9gzaMXA5DsgsM5QjK2YTulDDMzmXB5J/vrhn/E2JUL89DQckP8Cm28wxwXGBL2O
uZo6NkWP8AuHhbrBoz80ahRM2W8CjzA9l+dvnJ56ODTiQWYOrGuuY+yQElaatDS0tI1c7PBeIa39
lQw+/P0M5ju2oCmLT+JTfsChaiS5j4BpszNhDqygqDZRtnoabItRkPio6vPdnkU9hK4FWpxDf5Xy
1EKnPPdhSoPj/HtgaLZ1atMMmQCPX2FK+s94uJuXvRvW+m72mY6wSFSOZMB/KaHtDFuCD2oBZzDZ
YdBqYgDqXoE0FbjQ7Pijnoeqgiwdti3oAYUq5rF+mX3EWMD5jhBAfCnIXIi/g1bydu//el4DHYPA
9ViGmcTjEkpWCy8OW5r4YVz+lWmF3bYI/KlX13MK4vw0itVQ1lNqCcae5pjUsB4VBZVAbYytPQyT
flR6by/fqtPOrBe1IUVNpMSCOI3kafcl2oZu78d5vmO0JLyR3v6z1TmYTxHI0pmfS2sOKd2/BfDq
v5MoFi5vjsjdE8GtDdbiBwLlIAvC08DxUb5wd1T4v9wsUU36huL1XOhvGgp2I6OqccO0nMozKoCY
a3Fv5H9c5CisOIK4YBHuCJyE9zOERgSRhc13cmRReTgvk5QtcSbY4dPOKwiqnJb01uq0mESwUFhT
IdvD+aXp6ZxXtdJLljWqKcGFy2EfAcvxpDMEUReHCF7eRuNUyNahIaMs+kzeAJtAkC7gK14VmUH3
pg8DRrMRadZUK5BkKCEYihjvy2gxcIHSZrV9jXq4yyjGWrzReDmMAYmoeiBUZm33TBjRx6sp+JTo
qTjBmf42D3RVmJYKH83fdATYw0jD96b7Y5eBpebLA5KDX6NMDkKa/SbAKxmRm8lg3Rh/v9ljmmNU
MNlyv0UwgIitBRPlHEKn2u4J6DbqyToZiclDAKW8bOurPwgqC0Jk3Jrryc39Ri/9tLep+ITvPE2x
TManCKeFCbCLWC6fQG3hsN8gbRDOh19WM5f1dQ860WN6Akf98lnMEoa8LnzVeJo0zxr5iXRCe2cw
0IsGe+23Xfgv/2py0/DyDXykeN7HvlvVbnxsJ14+gxfObzna5tbnOamiImqPZaW/12i2BA0QHDnC
NWHVtwYMOzU0cDpIjAHiYso0C7rzpG36v2/oOTRuxsuiDyLDiDo52TusZLf5upz153C2XVGANAAA
3PpSDE6bScBK39dAkB6nG4kExfmFapC3De4KYgz6f/pW3kjza0E2NsCfqkqv1p/cvI9Nks7mD3N1
0aD9lqsT3MdQmLyvDxnWcpUwURSeXvmfWPmhPelPzk9umMZckbRmw9lHsE1xRcQOxox6CJoykgd8
4tl3c9exG+ixPkCczRtRYOyu/H+qve8EN0VUYLyY2NfgBM/sTMA8m9oNTpKofHPjPs+tkMWjG7SR
BqAJDx5cTFhrNFMweUvTxaZHD9VwDP+BH4PxE/YIHdKhpnsVNqIFbeEFDHrztvcGzAj/ucDGwgpR
YQJW69c/hO5AFq+/wucxrHo8JGMYE8QKYffPaTyroRYMzeEO7Nr6e84fU838BSPaK5VPhyLFiP4i
KCK5Goygl20TikZxhNWVGiCIHH5NACnGrQHUJ4oiGEpmkH8yGU8xpDTYdm+HJsxJ/rc9adfJCbGG
G/b0kXOd/tyWkwm5SS8NtpnYhHDA3rPeobQFGRgMTefVJCET8hjgg8r35GJOo4NiZI54ltjKM6DI
ZgYdIXciInwupQlsA/DYUTeAtZjT4EHR/6Zhp19UG+DC4mfsIsb3oUxxW3Teg9KB8TrZQFCd9SBr
dAzInmMeppZIHYwsQItmwpCtofHTJtzcUDiYlEU/iFMex7Gbc97/NXUaqpWhccUxb2hxa5ahgtK2
nuVcUa2xGnPHV9At2OWh7QFUvRP4IDO/jV3SrWImIcVDlT/5OHt3TJNCDYOHhTalor6tqNZgjrB7
TQg89BPnB8QbxBXqg54ddO3KLCEjqatM0iO5KC4D4461qM7CkbNAhe74pONgxsPo7qNjz0TyEUl6
aaUIbul9Tau1gXq91+VLpBebmR7DCukJTGYQDFFzr5Vjao6CCkpHz9lIZm80LewVN9xtMkRIcMSs
3qCv0qW/EiO+JhjTKV6tfzc6MM/kbgmhETsmhEgbboCrsUKXy3KZ7uDLvz0jyjuWQdCOMLqGunh3
eK15w+CfGRt2oAbxS+7e/C2UKU0hbyvNtonxS73oHfdIxZTJ46+mPcRypPKvyaiZzAnrgMozeQSK
/p2yUS9vOn4uQIwjl820i1uv9ePZu+mFTjS1ldGCIg2COgbSLRIW4dmTopmy1X0a1Upk4mkMZmJz
3TLQlgy8+HJNXjrUV4htG2DkJTtmnrdjbs1RnwwssBBraGV27UmmeBT2DsOBntLYgmAV1gBRowQ3
/u3cYqROzkohcp2VIizbSWHjiLPYi7aDfu/unsWLK1s1dq/t8mldTQ70fMhrB8tropl/bEigjy4r
vadLy4/d2s1fYZMHIKRCOGbrlFK0Rzxfx5/NNMyT/MBc8ZOIsQ0lgDMErda4BueceMLFRQteCTMC
u5k+dLyrzZzLHRYbb6pkw/aBq+A/QQmPeM7MmbGOuKVz9nhVZjD03sbReiE8390JRsBNEF8xUFD6
4RSo+HXsnVNHW5zRCaOZEN55rC7t+46KryJr//LdIeb+sRygKXm6yVrciFvWQjZQcj02lZh1yYJZ
kjwQ6sQ9wi2bXdAgQf+KuffDWATMhdMb6luNTLdaR39F8DjGfVyvSU9fU5FoHadDBUFySuTdEzuO
L6ytFzNwKTy16c2JI4u1yRn2ESwhiL4tx+JzgiwHz4PPfiCNwbNmIsh1mMRfrQ1BhlFpQCfLnvYD
fVs7GUAD+GOki2UkvnQv6Gz52w/hhOLQk+e3adrYP5qQ5Dt7/t19GQPqhksItOOPBUoHxZEeCvpS
qXOjUf6G53b+H0n3tZxIFgQB9IuIwJtXGicQCO9eCCG89+7r9/RsxMTsjmZXoObeMllZmROnsX4M
us4DYTftmL2uyiQTxBvpupU+hKpsWCsHz95etxMY6mhbyWygChC7lMLMURhdZlpP/EviyS2g8Xuq
zCFVbCB6r1nb+YE8ejOhJOmmrO4Dl6VcnVGsuRuGphp/G3Wex4Gz3gurmQPi1qqnyy4dVTt1kBxh
L9lghAP/NNNLoN6CcKlR4lpMwt2xxzNv5LDnbTF8l3P20gqTGtwkb4wzOVRSowsKRrJ9VCtHCD5Z
wcq/ppG2kxg6QhyLH4vgWOetpx11viGPQpJVg0XraUK6fxVWAQGhF4H/ZUvxj8QOWJo0jAn87xo6
vg2FT+ka/n3x9SUy7Hu5xt7KGn3mTeGYT9bDS/WI5nnQT2+Fh2fYOxWGYRi3/VRLJF0DGxd2Zu/l
c1UMLVFRJKhheK9SydrWCyvdmwWRbXEHer/lM/t891Oyu1e1DOfM/Uy6BMLy26s4dylMPu7Gp5Qr
bcebbZAVmunHjnLFqeiyCM02hq54Y1JgCywAREqZLh2moQ8bmzYjUtzr5/myCkz50YuX8D6f+YXr
8avdFWy4CwDIituW8Jhrj/HhyW35Lj6Qcy3WuRUwdiZNQ4kL2d+X4yIHuZSRWbz9LkeMp229eKLr
4jlIADlGGzoMojb/DR+ND1UbP7GuzwM4vy1eEdMkAY/mWl4F28aUS0Q53aSqr2H+AYCHDib2rJ/B
Z8Q6BBhAzYsm6q1AiqN4rvsvQKcU/qNlUVRBr9KPDR7TOPWgpAogUOf4hGDRqoPGrrjpcdn82i8g
HJg/QBu70p4TF9D2y9JsN5ef9MgueSxMllFT3ICpkN86q6rDojhX2ldpcP/EKtvyNFbCAxl/Sg8m
u5HKy1EKUc63sLv9vWvZQtoYyE4I3vfjvrpDEN58X0X6Aew6bfOGZPFkvG1MWjv7ByBQYIgNTDKv
cEy7cdeaQJM04J60t5MCdoaJe9N2Yd9rCq867kaqa+04v6xOw7MG8UChBqDyRAz1ptLhJowsWblO
Ie6pLyiUlKg6204nv0Rai7lSdsGG8fmLsICkYHZde5KOvdCaeiocjcfS3Hgc31eJQQfJ08ACZ/XT
MbjT6kUvUAjCLYZ2AcfkKqgt2I5JuAWPmlY9rKW7vh0fkQ6FemRF8iN5u/F6A+49YSzV0DFLBsSK
OTcvk4Ei3BmQ61MCIFmYalLorm8GNHRMMA3V0GyIZrVlqXawXPwo9Htra868iVnApRvH4nWB6/yD
EhW8yb/MLqR18+H3z94LCQdBRmk9t+EOf0MIwp58V9T/1IWCE8BYZY+YcytoWIj63nsHiRxffFmh
kxVy50HQP48xMjTvk0HuaxsH+nP6kd9zNXQo9gmR4NJJFNCy4rFgNzZZHUSaVHgrk8DLSANk/0gr
mdE+pzhKcOUIhUF9XJAsT8/BenyxeTw4+C4h/3j8zGt2jZLOZsoQIx/Hjr9IL7yxHyBT76YZNHQD
0lIhWlppQLFQPB1Kn9qucPhKVD7CXRgQIJxfNRKwjhJsrIiQks/OLdsN15Vk79Q5l/FFCurNgbmI
z/tWDnPPqpr1QGfaUCsoa3JgZ9xQKhuuIMOCsNpSoHnafJt2OIpyoE1f0dWwt5mWMgup709t26OY
VbYznsnPRz6qUx7z66Tk23WW1WVrX/+IDf3PiOZ/sAg7K2kMuCOuR7qE4MusZuqyC+waFvJhT/oq
WTebKtKDZTWqJuOb65abKqKpbgpnoOyqk2vEmybtxVjlULioI4fZAE7jPS8bkI1eK9c8DrzCrsyt
OJ0OSOzAXrWBPbX3+C3ShnEHaJFI2IYPz1Kisi/SoSx8Ruw4Q/kl4925tzlpzFwEFWHd+ppmGM2U
yEFJ6G2sq7kS3kl1W/18kYLSPphH53we2AK1myjfUQW0onMxrGX+v+qI2W7VR+kLaXDLsKwRyw6F
cz3XzjbX48fgWL3WV46n/668BEJsORFEiu9RpGjQU3ZAKUAwNVfFXotjtHc/wlHxcy66k9fAhujQ
I1TL7+HfhWM5pnLK0VkYb4G1EkNWdJRJS+nieZBxHcPA6K9WHbJmm5p/iw2wvmKEXziQr9uHb0oP
5l5QxkoIrCWDDFQ8UwGhlZzDVODi32sWSIOh20Gc9+dYh1xLzleHRfoo0aSxL2f7bXAoedo5RjBR
9+XUO9kO7a9yJby3VekwPQbTT2m9+HcCal7/6pTbT5OPqGXB/QvbsSf4AMbQqlS9jjeFQ6F/ra21
5CE8aHzJZoD6luvgwRljDtKn/EE4LUxRGKoq58JZ91tn7kf8TIraBZSKbMHZPWutRI3gWSQdeaDz
J/Kq3Jd2ZdaxQD5M5CMl8D0e+t2Owb4ONblrEtwCVbylikDRy3PK57j74TD6mU7pUn6rYMTmiXnN
rjR+o3uGC2PX8k2QL3voeZUtWhlBmbmtVU17mLRS+TGZJbcF3SZZ7Z/CcpTlixVgmiNVECE1OaJX
+VhlP89Mj71lOtiXbQlcSlFV3baamF6Zu1ovPP5EUVNXIFvn4ovjTDcUfQinM7A6ZMcTDtWltPu+
KVDCuHjs5Aqhtk3O6lVKWF/XLj8pdZs6KJmPYsYUphJLUjtY8rPZkVdPTpSN49UwHtQuZ7O8mLHW
E/8NHmpiR/0jP47lI41S/6GNQiv3gKLlsL16ovCHi/idw1/ENGpTN935yvq8f9bjiMbKHEttWQDE
JH3bsLC5F6PFSXnIESxk0b/ZZSmfEHVxVGphZzKk0OqLooeYx0sgVlCAdXxUFbpivDhxFaLwWqVt
tIbGgCEi1MTyB6igeiQVgiSH/A9/kovBkPRI7duaGEqe6mEWrzPMA0b6JO6WdA69C3Rzir/5b/4w
+BRmk8Zb4d+cWHpCFH3r5IRYEHTtPs1qdL8hA5ty1BgonJBnYEbCdin1va/uOpFGeKCtYlXIiC3V
NV/LQi9EsjrPysbLPcNZdebLDKsH8+1yyQjkaAtVe8NC39zn1aNNkr/4fGcPH/v2J9tWhIlbSTNC
Wc2H9OSQEI6s3E8VLtRB52AD9RD+s8+dx0zsNn9PnxxpuDOci6pS1WczVbnP0ZVeVZo7mS4mQ2EB
bNVu6UNSpNhuBaLPmUm+5pQrjsn5KbFwJb2rU6gr8UmQpUWnD3v9hM4UKsybaYXn9m77LhrEglW3
/EkhGQ+oGLrz21cwnk3a90nhpnlHoS2mnLcYAXwRT3qcHqewNZGMUELSHtYLq6V4sLMinkP8vZ0v
b868Wj3wMFLQ6ScqGZLzKWJPawLTxyqNxtQgQrWinoyXEoPUNAx6lc1Pgt5HoqTmbJ5r0nbzg3XV
kuGPneXQbTEhKMXQOOzQ1VZlKIvWK50r7B5fmeZegeQzuJana4fpUIghzB/QPvf/VB16qLhQVTGT
WVeBgHCSuq1NVlADM9lmhmV7WNMlamTOO+sq5tu+h4MQpmojkmN7WfEACybz4PIqfDd0ghovnEw/
X9uRORZDZCDqUwuP/S6k1B3P9M+gb3u+Q0pJz39XuA1o8MqesD9JIeC/54Ey4FAwoVOs8seefO6t
hvnXeSrkxAbMRLJwCeDA2xyXUdWPDffiuvpPqSJsYD6ggLNGSZxdVvd1X1luyuOHSK+URpg1ym2k
2itJhmjwD0qgdiUaavBuTGotLz2DW7Z0q7yb6dkdjagQ/tys5ODUE5uuo2zCZs6+t+7ZMDSRq6Ta
Cg0zZEJR4Vs6EYP5ZPOXzuZHymTUR3n8pSQgLZSn7BmVdsyYCvCPxjkYuxTlx/BZjBdJHmpKXmL7
Ob8vn2q7gZqwelS/v77e8wwljuqDEqzEZI4YrjOvFwcdo9ZuHg9n1PWL3d7nOXysXzlt1OUQdoWx
6bG+74G2tfA/27GXf8PIPuVsP2X6TGYkFg9njFUh+t438qg85jAun/3DIpMSoJwerUpoWvlo41YY
KzBIN62DDPx92dqIic40CoJLlQBH+4DtDOmF9mW/ZY0MlvXkSCVSvDfO6VB+as9cZOMf5E0KVi4K
lDHu5EYV2yE5M3/+SOE+YbN/ehVs7c1tQJwl5c053VSNfKW7ngqQh20Y68sk8CBhsWLZurqtYT14
PYLIVFYrO3+DrWFqLda9GZqGxothkw5ZROSMtNdSzrEYb4tLX6+fuBRg8vunkoqaglpm4yZnr85a
xEbSIDOltko6s6v6u63EkbOrG1FrUn50NqWsqcSptpdM1g1yddBKaQh8hKKRJxvkdSbtECn70MyR
SWhUKcdLN7mv+iEW8bD7e6Nf9izGCqcSdFkFlObKFb4qdATD0k9fjrQlPE919QmzynlOOqq5Mf1Y
HNP5B94nRrZM9AnOxrIkE2n1tlh1hshfsnr9PbffxSOK9YSe1l59aP3m3jcaT9qRIxwkFX6C6CI0
fLMNs63k2A6+aksyLKbErVeHmKqaxcnq7IvR37C8XRosfF1H2cIeSXoQ60ZSxfvYdQiXsnezhDGY
vuqAFF4mabPZ/Oys4p0LV8sYr2LcON3AGoiTLEV6l3ewPwRHMTwaUm6xCN8/q2vjecof9d60FgTc
Z/DeUJn5OlIC5z7nA1yVEsnyhwU2Qg4TDW6Xr+FRSZgsn2+FzbaeOBaz8QBbK9VKrAJEuu0knzTV
1NU7ZoUMMv2KX2CQ5v/rPJefJZqBD4ZqHkymSL97FwvSr+oW8FY9l/f1dOHVflgZ1VwV0TfvEvJe
JYPmkyoz+OOJ907+LCPBkSYWI8eQ4UriI7//griT0LfjuGut9fxPAz1bbgi5pRN/G1u5Bp7v2uph
0OQVOw0qHv8mNCObpgw5Ms1T+WKINunK9CY5G8J+IePVYiLj1PyuwSPtK6LSqb7CScSKpCDODEO8
JPn10p3s2zu/bpLjwUACAKO921DFeqymigc9+j6fGCda4Sr5mrxitkIhPRWQwbXjmGLUR2bsK7VI
FM8uGkC0u+zGFtY+Uq2lwQjZ4WuJJddEOMBRonymXrXYuKpYmqy8+o/i8iucSWa+cDbjYVUQrWyH
aXunIRdpxwFHAWPmb8YJbEgAJ0KZKnPAQooJ9cVqpAFHHnkTPIQtZJHdQIMPm63nj+HOFcuEcH5z
S2KGTA1FnSaqGjoRYymfKIDlXI/L5rd5thRj+uxmAWlM9xBhD9eSxxXqv6NnNd6laylXfw/XTV/8
WEDuk9MqehP0fFBNCyn1fa6IHF3N/uwa2Z/XIvP5esa/cUhXn8oLtk1kHJRaTn4lR3EbK4Ns0lCD
snrBMa0sqQ/8aRjdjm2Qql8c8BKXqlZEED0PD4MH1h7foOnSIGP2aMVLIaXG/bVXHS2cjcA4xM+8
abqM9BfOOtmGw3zffi9vRb/yCTuw/Cff+Qfo4h/N+2itMRZqIUYzlfu5ft6VnongdWwm7vxVgmWm
sv40P1SfLC5kMqUjftXPC8HqJ1vY/Nwq99FhgOpZ05fu4sFzS8Z4UjhMlz1dRFpOPBqjCZ2zdCGC
qLwqRcl9TjW+GHJ0fM6Y/sWb3bt1LkgU5iLT17t5LW0W91cpkii/R0+k3YGUvpxfdIQPpYIEZUlU
x8y2tZfurrREkypZEJj+uui52YqgkfQVlhJ+nt5xvlOToYlQcTulq8sk+a5COhJmOxUX0O9cRrpu
TxY3lf5QVrZZH/GmNj8qgVcNgFYLGzIlhFnoSPJPtc19d1N5PbcJDkgASBKfAjz0+K6ecqXE1DMw
Be1km0gr0dEBzNxJfQq+Xj9gKc+PQIx3z/crZe0qBYl2pPgxA3lDNl5fmWksm099G4q9P8XV7N+4
7brm8qZgUCFNCsu5t/+Sps+v/PkfAnAtx7qk4Vju/mao6NIekiL05i+P5ND5VJzIYvwnZYEIzbNE
yYBnwRXHaZHrpfwgwsCB+lGqRxKrRM38q+te2kJ5zJaVhKhQRWy9p2xnPHalZfvd59BLefKERJKs
p75WPdWyGp4QC3chVW3jCqg8QadBUdn66uu9IAkoc8pq9QQZV7ShMXhcWxxaIj7Vw6iBhtQ4fSFP
0mnZfU9aTzbGYUdFLoXuFXGt8nF6N4ohckLsY6mwM6ANezxY6ygnYCIIBzg26JS3usXcwXOKP6HG
7bxKGCSWgjL++SmlOhe4rhl+fabGTgPcivHGIWDIK6j2kvCwsJ1t5GbRRogQke5XpEB15u+ek/9r
+CjV0RJuS+XqF2hEA3FrV7JyG62+Eawhyl2QQCjpVA4tRGGjxVPpyqd8W54fg9T3tfyxGbYuhxtn
2e6ttoTDCFxydjVWcQoYGp4tMa6LJEWY90YXZh3Jfzn3vXhmnZJtP1lNl9Nj7g8QrOVcbKDkcCqe
yQgIqXT7UlimnGeTpaOBiMGpRFvKwjmbdGdbewoFtXgznQISf2onHeAMCGq3E0Pd7LX3sXg+KVwG
6hVwCXRGh2dM07jaGY6V3v2wBDmug7BOhyIcbdmBPBF56qhFwbHBaTvxHdfzDvRVz3XwJhEgj96r
KHWxP41FKZTkpD9Z2vxcaieFcy07ijexV63Y4cQs0vn29IXV2x1fRqfR1ZZK+VUiWwK+fLMNpmI3
Kd+6HvP32WQi/c4LQWj7AXLvsxo+k3sjUYpjll0KL/1vJ2sMfygx60aOnr/5kyFAN7UfxiZfiNsg
icoTq5BxnuG/3XuelKVHC7GukOuGg1nEPXuuWEsGMdvKsWpp8nv5O6n75klV115DYc7+TxaV3XmE
JqyBrHW/zuR3map+UJ8exaTOkgD7taIvY9Xp9Z5TmGw41H/l49Ydk6HrkQkdsmVqdAqBhcMwXlbh
Jq7FCNgI5fM0MvXeDC3B0tbS4aAVbklI5GqXL2ZdC2PITIyrehSuipQ0TKEjIU4StHPZbVTn8jmW
oxFy5gwjSEBzoufvHUyMdDYFWoha3UP50T5Fg3hN37gpf4QbKyIRTngKmA3aJy/I8i70jzbRzs1j
RSghl0gsiXcZgIZABn1RxYRox5Jf17N299+o0FRjmfwSVS/c0vS8oopk3X0OGxugEKJv7Jc/s0gl
qoeuXqTbOCbC3WXKcsYCmzWzDtWXwQAI5J7Jf8KdB8TbwtK8G0IYsA+yyRetvv5MoKuRDrg/tyyE
YBoChcUdh2TbXtPoNQmQNZbwsdelgOY5WWB8ZozGJ+XEd3S+Uf5+n4wSo8VnIxqyukwVP4KyDi1n
7JUKd26XHOWq6TrDUjBrUveQGUz6MDf+5iuYh7htRXIR/c3+JnNB8hO86el4/soVeyKgaHx5KxU0
arFR9DgjAryhVeixNRntW5tra5IYnajARseTeDWXmmW8UTfaDt+O3JxvoP8h/OX93/zN5WtzKTh8
R1/nzZ3Lr1RmNItjeWcxF8vniM6a3PxebVun62meu2uWFMAIDXyucNsUIEqa+R0Zmt559GDf9gnN
bxNKNUNCIEnoBEhyd5r68XMn/jxZDUGbOvIXdDvefi4OzUn/2sBmvJvOngM7Ul5/yRBrAuiDjY/i
U11Tz1jU3sU+3Nb0LqNjnyRA6TH0H2/pT2qFpv4+jjAziyEX/J25XeC60UGy8PYOt6+ycHQbcZe8
sZR76wybuUIOUJXTY5sZt1EMq68JbzE4TmiLTPKGIuvkEJx791+z+vUiJdB238lwje1yDdDLjvMl
wss6T/vMo5Xt3jac0HxmMe3E9Nk6LiLWMYegiLUKxC2t+7bxxd0fxowTwn+ByIMCInO7EVrPbNh9
aT9393xkmvDq5X37vS8QCpwl/j5/icHth6GZKD2+/iqYzmMPxCbrL57CN4lZjnzkBAw6IkMUcZJv
TW15pia7sKb0rM+t6Cj3yR+mmx+PJ9K51zedTXfT0ejZvPKTmbY1gZ1oc7cB9ePfG9kG814cJZFe
7ZKp3du3wRl/txfvvbqh8Ea896yDy9ct/99tmmv7YZPz1UzPTfq6F/aToTb1Xblma9q+juV6U/fm
i3LiqbnrPrqfAUbcIfVz6SR7XisxDYEYc7q6MHWZXkfIdT9UFYDB/XtrxYop5LPcprHBuk0H4vvR
SU29xLWX7OeGh32Y7MJBrrNsJbQfH8dCvYB+bvqu79hCqYQMHvHv143Tz2rw/3sCoUFBPIH9/CLO
QCqn90j+PbpG8k9zQOUepByCosoIhyjQmySNks83F4U7CNo/TjN9LJyvGyOyN8sSN+1H2DimR8/x
CxIb/X3g0gDWJz59/B7+CEUPbO4N6NCn1vuQgsaRTEhKW9mhJzvcSxzyn2789zZ78jRI9y/NJLkf
iE//Nsj00mK1MZ0cZUDk8ppLWg5r62JzvWQ32knau7ZYdjoH2b+NdiPcEJLcE5e8fmrZXWuslPu0
ixiL1C3EFdZ1lUCoy/mn7jKO+HCqIvhFNtTv8Aest0TIbE+IaP/gkzgprK4PZfN368TpAsz34+Mr
z0XmGZY7Lk4K9gOwmR7Ht2w+Ibuj+ABgkyGebpx+nEcA0nNfdUSvcw4R73G0l/7dLnXbheQvjyRs
ymUxb8YXgYR4MGwlrEzh7TzieSleXCOamDT9CdcJa/t14FfM/2vebNSLLafhMms8FC9InuDFZUFu
XVtUt1NklLzYPfNoGeYTW82v5vYZHF6lOJa9ZHhlbAIPP7dU7daYljq8fNyeViYf6bstwJFwAI/C
+QmXWBNi0SJn5DbwVaY888dP6vs5T93CB7LWJ1PdnWOhR32H6W6wEnNO6qnbVAxZ9Z/DZ3M3Xc/x
ISbdN/PiWldtVDljjOdT0093E2PC9dLbzu/LIDJwBd69FyPm37dcUlxW+A121g7mdKd1b66hPRAU
D/bZu4Q4734sUkBUrSOqAfRd7mJ6BPF14L3Dd29CGMS5jfejcIdtbzsHbW6ZUt/HsUeA6R7+hT4r
HDjGKu/fzYxdTsv6e+0+/gwAPQvSWqX17xEC18yF59/dXwN40A1FKpfmdznob4KM+bUvGYlRirSq
cGqFViez2O8HpBTy/KyD0dIfGxKoJuh6CdS/FKQscMe/n5ReeAyQwzyZ3UW+rwtQVHszvBBFRJCb
x3ui5b0lZyp0Zh6MqKzMTC/i0hnKFjdu5DXR+S9pfRj3TE+/CyBRztvt597z7E/AAVFKgaDyNHN7
5vfgNf8iH2BM34v+eNGp+OMn/Nzfo/PwkspvFgfNbOc9i4yTHR+rb3MJP1ffKNp896g89e+NzPHf
cV0FpKeP0pw94IXMLSme2Z9xEfX47PT4SpuYdaFwbFx/Q3XRd3dPuwXv1pbHKkjYUezESI32M+Qi
hpb6HgvbgGcJHnIXyiQrrS5ztZJfr1QgDz92gZLukghkxLglVOFN6YQXuTBdW+XCBcSdhIl1ZK/C
qM0o0Xj7X4ZPZYrmPeds/mlJubsdLS1SAJ4/4Wb3Zh14dQuIcZt448lwTUvHGGl2nOSvtqJ01GCv
WeYXTfQyzg7MxtINpXfWQiFS9C44KtRsv3HLtlbpLlJD4of5F5EqA0WCgi1Fwe/f360egTOzrKSr
21/lyfFZUCSsMI7fMnuQo4xs7Pd13+et5F/g2+/Cw8eGj3ZUwJMvxcMtHGFdfEq0a1q3eRyNNJpP
UUPBO7CvME9YIhx4WdEia2nAiv2qAKuOmO6yN8DEnX32wWmW7bNDEewfP3fVVmrg/pjKP6brsVnt
cb7BdJ6vEdSCdUuXd1Ulj1eJYm766kzMXJ7je2uDxdV3QA1lHZQZuSItDhbS9pM/wXu18edAeacW
JMGt5vP7MheAXBVIOT9ypuburM0m0uYiAIpbOK1N/8KAn0WZlmvX9Fr3tnKHLzFTTDAH8Uv2xkn/
N5B2wuNGuZfAIU8iA5jp6R8OFac1PrNj+p7FxsdnOAOBT7xHwOvl/PMvL3WNK3ZY9s6O0AF6PMEg
fWuBRIQxgXCebIHbygJDe7yqhsHRK4+e13ycXhNIwrYMwA9apBw7B4K3H+UyCa9quIVX3MwOoxsC
6pakF8CgNNxWXmRO9/zVrP9A8Po5MEUz+6t2gK2Zw7w613aqZhPA3jNXgK4quHpsIZeFA+oaF9bi
upKiozRpDT/fUdP/Wrr/IDOc+4uFVXB04TeFG9VOMwEhwTkUotjFlRND231pt6yeGO6rTuJ7QYKi
Tgx0QLwubDQoELtb2UBBLUE6OtFMQaQJa859kEkEn0T4vdJWnADlLspYhS0wHhenP0S7sB8N60ks
MjXxItl4jNaLzOwo+syuWEemuMoRzeHf1mkl4Lcu7EiG+hbmF/H8k9YlAt9D61NMpIq3rzg6JUGz
D7y5eLNacijculHdS7xKFGOXLWfNxS+Vc/+tbKfLlCi7MMdNZRcpPW7Y4Mvmrs3EapHtxtrW7mJj
FxqQDa+8LKwh78MLnqH9I70Lpn/xWGgg+QImIIvojlaF5cQ+LyXuzCL5t8S+qqX6y1zeFxh8tBIW
6uklZJUS3ZNZzC/g82D/506rqjn5OfXv9iHHVm7uXfvwowsE89dLwJfGdxaTA7g6WOJuj0pvLIpY
xV+W3uarvyKxt2swYMu/s+4ykCt7p7lfb/TmCCkVkqWYIZkP5Z1PnbCjQuGYG+GYdbAyUFHTGMLD
sHBhCWf0/Rj+lNI9gAWNqhLBFTLjkFCyALCKl1menvlE1uQ1/yZtuCo8FUufIEOR5t8q83Mip90+
+fPoNU66K8M10mz4zwxScKTw6cVsVL3ymVCv35fWf+vh0eLWIO7jlgJHb4tdIDbJapKPhloeLyXM
jFlM/9xM9WXJpRuMszwk2bQVI8Pl7Vcyn1a/EOuIBbbxiHjoyNbZfNJUHEkAnUchaySEhAmdSYXU
WHwOva/+B8fySGb5VM5qpSeBRivXfbfJBjR1bbNPkz4V++z0T8LcOp+bxTaFjVcjm/JPvsmykF16
rUHUPNYi7KPHDHltE+U4ogxYf9B+nHxv/wnCP7+3mMSn6hXQfPVvmwrDF96GJird1e+KEgLd9uaR
h2KmtW1KcDmivJRFXn3PI/VrG2vkp0/1J7kKo5TGrYxtkKxFqocW2dJKenoMbYwfdYIrUy873OXL
JJOK1Q6lWoa+u2TY8lmsSg/UF96z4beqSK+SyUsT6ZoHRZ0THwrt54empf2sk/3KY/PSWqL/WP8s
v5oogWvQEscESb2fyeUvND3+sobnMq1kg5fsgXxnwTkt8/+ntU6bAIDJbrwdL0Sbq/ahfQtXIJlf
DGBKu2FiRhfQPKWcDis/HUHBTgxC4N99qNBgZMWOSC+0CXSu9Pkof9vjMEZRqzQnw5ULx6BlMoji
XiALa0r9bvPK2aC5RuBiFTqAx/590lEzMdN4JFARJZNn55vVdXTdE28Jen9r2ydvvGFnod27DsOV
SYy3ufxSIyFaAMiUr5NA2sjOPtHiYeFibH6VvamMaUNAt0V9q0/aDE59m+UUa8bh2hWsn+uWzD10
p+MdLddxPkHhgAqR0hhAbM9DMhGu9xulbyq7aNV+ns0vLRNpQcUMZQLEQff9EvjZtcsfjKUMnDLY
keBGzIkFirFI+PLvQ5CePQ0qZxtfVM5pHWKBbm4zaO5qdm/Kn8ZpFSRBNan8PoRA8gekMSJrhVwn
Zh2gH8GjlIK/lVxChWfx7H7Q2rvkSzRwMldO3Ln+nW1CjCILemRvJaCS6NjdGG/3CfTQADEBfMdp
4D35mu/Y2Sp6R2974uPs9G1YN33NszKrGh61jrrD9IEZNXBjX731yAUnSjZAhoSytaiaohiOHyYd
IbVSRbYZL0yyXDrKuBPyJHhU09ho3Tki4FOYLu96qabkAVijABq8WIKpfSjIMkhJfc3I5U1T3cnv
xRK3zXxVBAp4nY/An/IoAqmdCYDMQ8sv/izCxT0aPJwp773x6RF+eed9nmJhdLD3JhSKZqSOlCpR
HaEHDQ2uoPK3v39LH3+YjoJPZOZculmCk8VdRdg2VG3SzEFsrs6wtNJyC0DqV1VK/Z8Kgxi9yLUO
fU0W/sP8WRJO6IlmS9mSmVnlxH/zNH6U980thZlb44NCOGYbLNF0M2iGi1Bn4vesbm6lBCWZKFbP
JsNxbPQvB02rW5iXVE72F5f5O+JfWNno8NdjRc5kFPnVBC0FLq1zdObS6d5usSAxjfeScz3Yz7YX
g30Lx63J7DFdjnUMsVa2M/nD1yeJuGw+FvGO3BTvRMou0sc0o+ZUsD45LCgrXaaS0GawWuz6HwFB
Xw5rlwVNQPbmb3TfN1dVrFySdCHhl78sBGnvoC+9Aqjv09uL+gAGL6X14DpFyKGoMVQnnvuFOohD
o67O3qyKL0U2gQD7r0vKvY+/k044HkC8KJJsrS9a0QZjoHZ2fB5KD3iaz0YXQOwNzueQZZ0CwIMM
PPBZntFctkFOm9qL8VlsBExLx48/sHTH6lmLJrnSX7dJ5NcgJDRcf7YgQWXfzpEkW959jy8d467r
fF8uqdPM0YrbxrPusl/rqdAysfpqrheP7q4bVWH8fv6UTY/mE3CkyuLKy7gen6Gb/T03cgNYBYzv
9Sf7nYnbsu76OTQ/6jD0M1E+hOOUOulLgLaFo/SWEkUdGAUu3tOoxsyoFmspEORxP+I2dKt5NXRd
25mvvHqnsW2Oxzg98L8hLTE9GdtYpdssroI6/aSbuXsaGUkgiZEcGa8tGGhViZlPV70PaE+4rN3a
nzp8Ptbje9SyTO02TJFP3Wx8oKm2Vh/eOVl8UA0vHvXIaMEtr8MHkX7I4S8xk5bJD3xzGw31z1yq
5/TaTU8/zWgrxdn1SG7KoGtrgeg0f/3u2k74dvZov+aPuqCRUDK01rV7/9nKzHLNVCc11CPXP1/p
Fm+8uYsZJeCxrL5NRwekh1HIZrkvMEPt3Y62TDoiOmP1LT6KiCBvoUFyI/cEfKKZVHBX6//LPtvB
ZZisCy3j3TL4xEs0qfbAsX9KXIxahdFQzGP9k5rH6ss/rs1hJRjrr8m61Fj6DiP1W/HaCZmxhyoS
eQITSEjPCjbHDvV/+/CK5tljBIKWXsWRaBtUq4GlWlRL0gFzCYCd6dbjK/377D/feSC2Ay0AHsZi
mL8WnrSa6Z5Vq3j4B5hA7OehLATnY3m7YiOnRoq8GO5I4SZ7nnYmnB14ycyIEohZ2/Q4SA0TlWMv
M8j8bbgi/H2oup2UPInmLTTgyQ3pCMJ66zsENmAdB+1sLdt+VjPDdV84dMMw1q4YIjoD8fJU37Vu
vXXHXKAVtyWgxJ1+IsGkxa8MXp66lZeXEhiboWcflvUhJ5EsrRlawdx2gV8v6DW9+drdHJEGFk8n
lFz5FNmMzwFlGsSjB0qndjssCi+xGpDFSpj34MM3TyHYMeIiaoi67+fAvm5oZoDfBKB+9p7jdTVR
SVX0u7FzWVdoAB7HYMOjG+x7htPNsyxrIfxYEMHTPp4b3magzRafYnUf+9PP+u/zJxosplxzpZDt
n8nLg25IfBqDV3Vo00gDl2NIJt5mVbSFqy1Lu676yUj+cwiEqDTCYCf6DxeFNIF4ONnTvFDo+GTb
mzrPhnVw+HWXr/uACcI49TuJF7IDPcauD0F56If6p95tHv2mXvv1Jr6pWElW3Olr2HcptHRsh+62
7TtfW+e2oOMUAZRf53DlKcKeSO6eBFeH6gkGRDwKSy1HZj1NtmnikIwPI6kvBiCjG/0e26XrwhXn
CN3HueV2jY2FqdUk2bcfKRnilFe0N0RIlvmcdl9zrv3cBxsNlCSAt4nRqRUSQ8/B5/cNxwaOCFcW
NIaUPGuZxaUfH54aqcWqptrYtZUvsUZytpuSb6+8FttZuHzWi82fHZIU1+57eC1VJxUAwjQ8grGi
WjBk9y6DrcIP8fsvm81n5lq51zrQgpBsyp3t3lOjiUJHV4XHIuHmmFji9+XCh/paAJg9ZNQAb+zV
3vjr8XXIzGEY8qK0bX+vhf5KjqZ8f27elMBekRj1QPeQ9TBbsbkjkrDJoYGMhup9Rn5A2sTXP63r
/wOZSvs4DQ/J3H7eg3jtkrYsIvMr7LKS6+JWQ6VvkkhvjS1ZhH6uf2mE9hnrGTN3plyL9yz+xTiq
5rVugDluCVYTKVxjTP00KBF0MKQrE7xEb+A2X/49O3EyoNPES/kWRfc5VCI9xMzBlcUqwU8bTAs4
O0ErnygBAR1iHE4uz5sZq9cn+l1WNK3JX+j1taKzmuTmch2uOKbf2sdm2qDpE6gA4qNPK9KbzJKI
PLGWXRS22JHRq576TQ9fCxUnwZExuZqa8k6p/X3vPtrhjDHBH4Jtq8eTVG7UGcR2eYgwlIRS1pez
U3/f1Zr6ZF5ttbeaOEvG/MgUYqXKXM0zI8Jdi4jdjED2EhGhkPF27l+fd3Eixo9Fcur2yQpi/rOl
mfDyy8EbsmElF9HKhva/LuU4nbCsD8EpAsNuqpzgMn06t5H4CXSzapucEkOPBZYfkYnF9qdxtjLm
Ut7+KEQEALVY6PC8Hr27F3Iuf8chYKB47WaehUfZ6uOUzKOPpXWf7UeffvLv4dmqlG6/+pbJcDlz
PbJ/2weIlFvcz/VvGQp6XPqxBTveljJuci2cQmdDaqU/y+9Vf/+VYRtwZagW2nlk3dtBBj42uzIH
IrvbQOe49Paz029YmT1CGMLEJTKGAZybq0xwnxGJ+f78hhLUrKdsDp277GRo5feyeHWJWrR+b3Mb
a0V/PRlY89mPnQlht7SHQzdg3UQBBLhlyEKtSue/5M+zkO7k2JvH+ucfqUad/X2YRkfnv4jNJw7k
3yca+NG/55+u49t8eKgBi7WpIS3nibFzjF+2/Y+lM1tSVcvW8BMZoQIit9IjjYr9jaGmoqKAgiA8
/f7mqoqKOlFxVpdpwpxj/K3/2XS2pEPqiBCwz7X2aq+NapXNqw2z6LMBp9bw5CGD8VBUucV0HH2N
ES08GUkO/TOKqUuXOY8N9b+QCHoy57G5bUbcSkFhVx7/g3ecFTG7ihkagtX3VuRsU3bx84a4lylQ
wmac2HR0WI9Tt+B3ayIF9LEegEaDEbU8ZDzVDUG3X9KtOo+kXpoG+jS7DnQWKZr1PKSI5JElc9ko
3XFE+cOamLYIWRzwhOYgc0C5iyZyUjhakONYE51fh4A2Ep+yAPSOhU3kP6U7WIW8F7EAXILBkHrZ
krTejA7Kl58ucxamhDB7ipD3uYOKlygtArXsnmHqRAmSNTUKZVEbirpSRqOUH9M1UylTA/gecZ5f
k6WRL2NP1l+crEnFDJJYA/x4EzYMJf1VJkwoDaI9Qv+wD0zwL/DK4DvkxuUA4vR0wZyuxOHM4DYW
/e1j0aKKApnp4uSKaooPyl5DPnDr5YIr4D1EcsG2hfyD5+PL7PnHcMJRyVX6pgavmDObJ8KEjFDz
Dsq9f50LdnuNYBVljxCQZMNX1B2BVbhnOFUAAxEv/fYc9pycAyJU4NFB6mnuZQG+QhauNnDCIXEa
7MxDEcPNTwhpH+GuECNcJ83kLlRyTza8f9QWUMDIpVmSDEsQhw01elNsifgvVPuAmBUvB+by4YYD
gHhl4+nJGz5vD3Y9gL2InyuxK6DjJXQCIoD5lsAHglReonh1hv5mNZiLpI9iPfRbl/MuoqNww+C1
0pwBmwZtOTxMh30ScvzwV3HufChYafy+n+jllpxt77emaIkOrif1UCUGpoKoEo3g44b2DVraj8m0
WqoxJ0F/z6HHXsrQ+97g3otvS3B5yInRCkcq1zQn6oSdttgPmaKnvLT+Z5VvegypTjMfkZXOb/rt
qn97E6PP5wJYJ2/YmEKgh8ZVyVU+IK47LB40YAHi2mQ44dCsqegbo3FrqZwbhWB8XUAqK4HKfQFN
4UbDeRlKLv/8w0n9YlMj+u7z8iFaQ0jbJ6nvaZJLttdC+iqd/uaBFAY3jdMgTk0jenD2iRHTgTJ/
XO9BjYV8tLwHv0VKqQ3QKnlHz3nPwjjvvMkwJH7fS5wDL2RFKgL/OxouWNsZegY42bN5f5N5r4iW
tfWDYWM0/dk1BRZDGs54Rc03UYQ1ZUC5k0etnSyI6fgjWcrNAgTpyNGRluMulqKEmI7B+WaWLoIg
Oi5z8eW6yI1dOvAICGo2GP8pfmWZpZ2AVCarT38HKqs5tbj0YmUr9rDbSiEJA3eX3ZxECJMGL/A7
p9ZrWbqklrpkN3vvzSOgX4+4duYaivA0J9bs2k7phBsFwjyt8OrT32K3k3li/DUT5zv5E7Fmj0B1
RRIq7yLKjNp/UeUET7vvXGz2FLDfw2ypRgN6pdjeREm3wwnRv7aYBrSYV1f8idEazzR4QFz7cLJC
t7fuovYk+OdLturvfzMqPM/vY+IM958tBuWSVQSLKbtWbcJjMR5JhCN2AjThHeER/fF0MoedtS12
8xeZrCijmMAVPJ5slRual04Ad4BXjGpwdUCDf6yiXLfFT+cMIbcHv22lQCjwYAKjvGgfBZEe6DzR
v5+OqgcPFnvAWGxi2Q+ZjknkXXe5b0dT3q8lx8Y4+lwfIdmt5RIXr/M4UbRGiNZg0XkyJfTaXp7d
NqoHZ1BuwX4JdWhPyS5H03iYkfcXMfA9FX3AZDS4Jgy+EUYO/tufDQ1KhmjYAyVByMU6h99+mZ+p
hv27AwPdQiYExtHtjrwDB98vJ3TD9afqs2qy6ehOGQrFHqlSlUmA6Wy8UKLKp74QBxqKQxLe0X5G
lf6m8o7uKmNMthTZlVHqPjikGpJVVg3PmRRmU0h8fGfUpk2pCUqsr3WjSw+ukYvua8kWBAOHTBqh
rTbtxiCAiCj4V8xZYElucpIIzxI1Tu1J2dW7G//IkzeGS4qeq94SM6gvT4X1kGIp/+H0UYinZCKJ
a/Cjjy1pxinGOUIiraUECOkfa2UOsB+Il0OU/jz8LualQSGF5I5JcvsMi/BAVyh6dPseiTHa/oK2
y4TpcmTIi96UyHR25TPLcXIahgzcpHlStuBqAYWpxmD2/5R20mApDKJCBxuBgm/+Ni1CcWw+V+lm
uBAxhQVdW8JZohhE7TISc72VUxBJPmySVKbo8OitRZpKWZ/sERi5eCyxUhhIjzgbvmRVknuIn/cR
UCrglOvKKjfMvbNxmIT3xdBON32H88gWCYOQjOb4jKvUp1RwrdD5U+PtS9cKjYlKzKgGpEJu/Gc7
FIquAcAyrQtUsc5x2/FhfH1eTJ4AlLUecQhi2ks31TaniaTvJHS3A5snjhK9rvWWCVY5N3bhA6tk
2/GK84LeSaSI8zcgHnDuFTqb9zhB+I/95sgNjw7iyMXwYyDyleh+Sk/8UMDQIuCAZtWd2J2Z/pi8
QLxuJwb+doZm7/JeKZsiShajVbImwxTakcmCf+F2UXi9lxrrDU0dU7ohGWTPorKd3gGCcd77aknP
A6kcXn/axtlc3b2nXICzZiOwkQUlwQC15B+rRAImJwDWLUAZ7uAVtVU7OnlOoCpWQRuBdO3xzFCz
xwdChbZ/m9c22BO32aw6kwSKPhBtP1bkPZ8K4IN2rmP1JPmokZBGMqAgQuOmRXWaHBkQ4ANPQEoM
OGI2YaWwIV/IYwLoZsd4pIaCLhKxPxvb6baA6aqOxZU88HxLBPWqx6iKGm4NMNTz+IJulIoB5eYG
NXerwV9yGi2qgHqffRvfqMegO5R4zfY0nOyItvErj8C5hqwxbDPUl5HKdeS6teyxe/j7OCKpVvZF
grGyQ+VEADw/d1ChCQ5HpsnvSeL/PcCzkc+ybnLLjL5P/9z89bGB5L2RoZEBJ+BBMyN2kpLVvQTu
YA5FR5fOEpKt776PDl1PZgNPCsEBOrsFrv6t6qD126Fhspe1Tyv3K8xA0M6SmYLr+ClASSH0JvwJ
pikZ0aZoLFFh7LCX2Xf74JTGeEKCXNCPD0Nd20PFdgxEI+uBe/uwkHaMi/Q/7BMLYXq+AZa/UwyI
8wFJkmAawN3LUylEsvW/GMEnLyOBFRAzx44U2o8vHuynO/QgFM12/vARq07eDvjmKOxNG+KAkYDM
OTthgePDSp6/1+VVBiuhtMM/eB93RCBKPuVoIUvj38eBp6FHWcSXmrxylqPK68J36b5qGqETfcwx
iQKPosZYpMgRlTwwMTPR3YPnRuF4BE3gHC93APAebCHhzA+z535FOfKqPreQ49HPr9w0rNAN8Nj9
S0vwbrOarktCvRbqsr9A18t4oOB1e7jylUaPqYr0FMAIqp++BiD1IU8y3oh0URwmH25892W2oQKh
p8R/2RzMiRquC908nCtsVzFXhcG2WbIl9f3BdbztvWfhZ0FPNWCACLrWHN7gucyi0ArpAOEeuOMK
6j5bE3hKpVyxwKTE1EJi4bZeDFCrEVaHwgTfN7aqEYsJ8XDESB1MeuhAnc+vlynP0zA9spajQG30
OXiuSAVdHfgcxBgB0B8P4qeP6RbXSsrxSb6KDRDa6K8TVqhIw15JCA2EFiG2rECFwcATfwiqu/EF
Q4274GZPV5533wkKWMTAlJpIxmvDH5v/jZnseJBuQDIsRoToCiNA4mMfvx4zbprsKOr9yG3BSHHY
i5NQx3bmsIzXxwGFCJnHVHGPDwuIAxaXapejriPajdiAFrXt4Tg1Sk8ossxudrgg6Uk20rK1ObQM
s8KWhTuaXj1M64uKHGdilO3bDavhOmMsedDa1vOpGONlIhuahGDOyz+47WyL7H4Gvkq4O3H87aQ/
l204ve6coEHXn9hO+EU66BZc00ItVJAETKH2w5ExYg2RqREzSRKI8abugDcl2cA4BjstuLsDr+eR
Z2orF4xlzr9ljLucHepOkCEsYgYvTQHKnvgnvub3pmLDOT4Tev76LJfkMlLv/lpKHtE0cepjqOLj
wuqxev6rJOJrexjImOhqqXTEIbx4ny2LI7NxWBFoHg808Bu3wLJH4GmHR4eISBNREs6JdYdbFjEe
yTRhseydkd7RzExaK5It/pQnMizIAfvxX9Xoz5/+D/8zPc4NOyZ0US+mw17BIFEeeae+JG3wh7m3
jqpiJsnkObsv7odQIuuJVNnotWbisCq/Niq8FQz04udGLhUfa7dj7EaeDqOFksbLF/g4FL+PBi41
c8wg8irXK3xIfOH9gKSaRYJsltrKgi7DxCFVA/PyXDp9bcJIjA8DZ7QncgC2RnEJnNUFaBxeO/04
2qBMA8IjDQIGn7d3dzB5ZRl12NbUZvKG3+FQJU1spBNMxeVTrIATvCHCIrTrHFXk7owW/8ibJK6Y
/oEHfnwfZW6svxy9dCrP5L1oSMqwL+6kGeyOy026FqHE34m2A8Pnb7kFv0hidviHS9LR8C/gDjrB
f5F2VG+5PPseiJoUjYXBB+XzUiJbML2ozGeFOSI9PbErhwgv2C8bfxdlSDdDO4syZZwIfISkedEF
G3Z+a7J5guhbkoEKgTd/QG4Ipt2SXSGbIQ8b4PKGPRdhMDiWWUv9J7VF+UlYpg+LeySCQj7cEeSR
o3BSaU6jEuhaoHHxKjZdeHmOy4R02NtUpsg8JWYbaQQBQix5YI6gsI3zOvXDw0Wmw2ywJRwHqlgn
TsmkQs+Q/DGaYJ/4cJuKcbxZ2IxeBF+QgmFw5NJPmuI6p608/Llvm9RZgrNUyGK78yE8HC3E4bdC
1dzMhMzI+q0Jp3WKzZhLMbfYlToYBoiDOR2hFlbk8vg9Chuxl/l8LoiSuQW4nzTsGCqkD1SJ+1YN
nMlDD0qoDPvBZ/kizhDfJCXG+ZG3iGXB00i6Tp0hbDNfA/LY3FYIMqyY0pxy3opM6vv8TWrBfZqR
69JbKAvFxIAKDeb2iaJPsdJM35fRjNbHCaF8k5+eoy8nljn4bFJCOjcknNsHsH4/kfSEU3B2+FMh
2NQJqbNuyu79m+ZBvhrPyocBYPLbZHx7mMEz1JL83a/9DSAegujEqob0lJnVHrpsUtJeon7yuRii
DEOizBaNGLvSpZPqDI+1rD93yFSwmtDMrPxBV9DlQshXsfz91f6e8TEcTLCe6YzUDTWZP/6uUSTH
LUyHh9eT65liy+cpuRA5JAlhOZ2TEN7oNsAikHuj+UYTLBP9BgDGDDiyGUVREVc+p4kIABuGQ1uN
+3uJyjqFVPwHtvinURKpM7BA+ckk+Rno9/b3Parm134En/3ll2/nL92Ij4gABbJVQPkIYTLe+5pu
7zQceoplyHOa7neqlTjMvuRD38UUwPl3Hs4r8sDgRIlPwTLuPQ1Olaac3PgcK6z70JD2YKGGyEh6
C7TVWfyIkZG84ZpQ/8cECQmr2g9MFG8izDERz5Uv+XfnuVTPzXFsl+L9S8wCjcIUvy6hsLSOzuCk
yRGUrDIkYBTp5s/lOOaxQwgSB2RukHLj8nZWoKFMqlxxLyPltZADMuyghKPK6iLAgS7qTSXWnmdA
GAhzTLooLyIJ4WvWdBJ10X0jgEP3FWUmNeFkxnDjGZQFrsfzH3r5MZ8DVkFmqoScnj65pl/iYjIK
3yjswyQw43SAuD2QidBeMeDMKKqWCXNMmA4JQEzCh/85MwBIS25QlZUeWI0UTPL8+EHBjSrEYDCE
gM/XTk2F6qkRdH2e608MTjVQIQHuxGHtwNZfQRLgI7ZtaXrf33BT/jx5Npo1M+QSDLOYnxtrZFww
4RKQRkkQzau3OCWOAK9LqDgDyt7TCx6b0W68zBzIuWH8prz+69KPAefD2CHRFPv7B+cvyQye5itS
xETYN3Im0n3nSKLZnWWRGg8D81mPzhQK3PVyBrpLn3h3fLsvF1EGPmTOpTI8kLAb3b0bXvDCrNsJ
HbAB4rQJ3D4ZtW14+LKiMjEKxbaj+LlHIoh40qmQkRmgnn8trEcorFb/nFUSZmYKkPE9k3j/MFry
o+tNMv/En4jjlPEQbdvkg4owMafsegli/8riGuTgH5NAB5vMDbxOuQzByi2N5Bbi2a8IHdiSASUY
EESe7f0obUm1MPEM3U1lqlhcCmVHHgidFlammAMu+jPH4sd9HdPj74zEJ7Ep1TTEZYBEED6QXACy
g5w7BPmeawCvIXdDtmo2Q5KxdwAgYp7nonNlsPHb5ChDMD6m9UKU2z3nUPwsTyW4BeLUnPmShkEk
lRe+2PXorQ87XWjrkTr3DGAusf2u1NoqerpKTM002UtOf9W/3ElWZv+/E15ljMq4asyxYr97OjUg
dFZAnm/RwodDjmFV71Kd8xhXyWBKwu13dXAVmJyIOQLpjua8WqOK78TY7XmftbH1tVXnABk142bg
yKCI6dgPP4Zso+Il0oUP7uX1A4TjOi2HX4I6384bsACEbwfCAFm15xYZsmqx5qF9XfHZ6OwM1zYe
BKVgnV6lge6znLE9T1IIXjSwx64jz5SOy9b9oh7KTHzv5F+hxAHszby2cFB5yhaaMGClNSH5fGMR
qLQQkZrdOt1pZFzM1GvhVSua6ecKtNMSTmlXkog1e7kczArqZthbjdUQetGf/U6fDTnXYGSV1/+r
hdE+ddm8IQaZLUp6THhd/BHx+Vv4z7ff0RPN9+UWTu1JoGoe/wCAvChuBfSjzMwC4E//JK/dDubD
uJ3VJNr4GfpZc2z8pi9sXlzPiDtgjxM3PwMrAtaBr4Lg4SRqZ+1f6lNWJzLHyXsl3QdNHrcAHzTQ
kIM52eUgVbbkLCP0fekYMTf0mIQJxnDqY7bakHBOnM9CdysgvwHhsIa8LV318jPlLe03DW4D3lLc
3Ix47fQwJE6WUd5jaiETKo0eDlOeAXiON/2zfq4Fhkf+OalQ4DHo4AYmjtJ/xlMRWEhNO0AsiiCB
UFMCq82ocOemBVlFSLutrMIPUgcvvKHhOpyT8s9IPWuunVX7ZAtrvHwvZ3z8uHfCnUlv4ZCG124h
MzitOnqlLdLjbA2ZzAkpLuBs1jhwnryCkKc372Wsmj/lUu07yerAnvFMMeXEDxM+Oz33hEQYrLad
/vXt1zVzs2V57Jj09eG8nSPOo2tocbugPOUtDYCfmPf52IC++F5GIeHgq9b4wHbkM1yFNrZnHCFc
SWpM0abdxbD+9tNEqo7Y2WJL1KeVhcYDSRo7LDY6RlVCSEBHIhgwCpWYwQCRjAEmeRjce8Rby8v6
JGGXYgd0KbhReVC2tyWWa/0QvjbAlkyNRnoGwSEm4O2XtBdROfKOOpNz+Y7IrncppqOMgKLuNDaQ
pqAeV6kOGk+KFYARECkaXxriXUQtMgKPVtD/HF0DJNQrZGZOOy3IIGDfulvPS36K4blaCwLYB9H0
oMHGAxEAggUORTWagpV6GeB0hLPxcnQBYITOv6/Og1xGQUDIO/suKPSLyCa7DiHR2DQ3xDNb7yVJ
JfBDaIJIOcktUq0Jw67vunRkoTf7iP6vEvHohNdDWQn3N8ZctnkY8vzN2yDprYWNS6Dp0FFksBOL
jhGXoTUmMFVvTgUqPB6KbIXC7yDTPy77maarL6NaD2VTmQusW3z8OXsrFc3wuQRjg9MFvev9j1tr
NeIXnybPnWgbx9lWAogrBkqfUUiLS2t/ME4Nzk+/L+R49O1Iu++UtCB1IqMEJK/LoR5s/vEqwOu+
hUaUrE3SLFxs7RanmKiKI+WNYHV8EWSsc6zJp38xMx6LOfGI7Umoe8j5RFjYozGqjy3/N1egossI
oHkJuMxET9WMgZyF7mTgN46JocW/Ni1FUdeBMIW+0UNxfUIks2y4ya3qQikFxvAnGUcEx7Hzo8O7
Q1kQzLThqQhZoANeYmLNcUIjmANrRGFE27rTBa2IZvTJYKZaSz0K8E9kLCHW4vDg0aD5/sIeWRE4
D49GaA0Rt0RU7yteO/RHbPEfo/aBG8hwRkPXm/5m5RTp+5CjAtsZWueLsP4DamouijmH1AkySAkS
mtFHoOeO+NNs3zbkLx0mImWz53+ApqPG64zCH7YMZgQPk8yRz3/OiN6LgSPxPj2s2/lJ0MlfPeuv
gKGXnasVJJn39T/678gEn5cbkSaOZtbBhcMk/sDE1gZqqqdekRLOqk41NpbXpcCAfuLGLWlvZkPM
3CE/Kcx45EV8uDkT+Dk8+6vHlk5bZJbucD3SUQhEmNIHe4YSkkHepBo+JycSyT7mbStwtOQj7vYa
4mT+Xr0DHMZAIWjr8QOBn5U2ak27wfkbdb5mHdaPHVACQ+QqX4IMMUHws+xRzCWcJ0TkWaKHAH1f
viwmIYw2cw4TKyFatAL0ecb4jlWDgE8bu+9yTGaXgTQR/nukV5ePB47K2EuUg8fJ80O/gwq7Fphu
0PfT0qjXIMwsZuwSN7sw2FQeOowLomNgpXckrVBxYNG4oYQsTzyHLx3hVgD8AlLQTMcojatQupTR
0CcCaZ9H2UqdxQTgBigZDS3XhY0gjaHNUDci6B5Qmxs8vU/AQPFjbASZL/lxMLKw/cDIz1i7jVEA
V7BSmdULpJLgi6vZhwycQViJvHWjszd9o86MA+k6MGD8+fG0+02AzZHsM07Euw+w23v3JguED0D1
uqOkmaPNC/2AUH0qvGBTUeE83nD98Jw2PbBQaHe/fiOBKAc2jcE2MO+dXLAH4X60RO2g2yeIKOK+
0LKK4MoPIRlDbjQZxAeVun6DhkOCH9Qm8BOd6UKu8d6AwJTOl8dJtfiB/TtvxjrtM4eQXEWoyNko
xDqzTid/8hSZF9VvIZrNmJzxWPMJFBDvMF8hp/GoJOocsS5OHhTGsbQTymOWE4KvPWwE5j3CW8G5
2Jxe6A15h2YiY4XYgBYAWNObdY6S5wzFwbJEC4LI97vP7mP3jY/XRABV6X8/i8dqMoTTrlGrvDek
T+ySExTY4OW37NLapNjW26eL09IhhBOtjyGaChKzczAvJ5N+mJE83EWjVbZF3JmbcyK1nHcHmKou
XycAIWgxQv+bgtkLP5lR9NiVpgOyZrlyf9s31BHZL/AmxQyXPlz9bsALABAOCeE9AibPiN+TX0to
FXQZOOZ2tQ+8xvlpgkkxlYzNwhYtZddqzknJq5wy94xP9+0vwMTslvTMlJYKHj7/ef3tOCK+48H8
MzBfJLly8MUw2Mir6G15BIcPrUhPc2Qdtp81GCaK9A/H5k10viCYvp/6C5VOF77o4xAag+qsye63
EM0CiHoFc4zpZCfjDMEE2RMi49fpfnpgRVdxk05bxeMXKJy+WQn4TKwBaLC9Ia7iCqS6aQD6ixGu
IlhBNdorSY/e22SjpZOjJBTva2Z+fn2g/BAiG5G+IxEP2NMlIo9JCZ5/7e+C6BJ2HwZjqkNkEDyU
1lRxKH+csOOQSdMpTULe3C+vks165TScPJTqXTL7F1SirKCH0qYGxgulZSmq67o/1gNvSNQ5qYAO
ul3MD7OaHDW6l1AsvE4fcbQPbSXqrC8RH7wXpuCoLtIMhAXsMQGB/PsQHAvry2QWpCGaXQFOc0N5
h5DrU8SSiMA2MY3Cj/Id08XBUZSiSg/mt2AwQwp6JPGcWsRy4+GW09FkMrzegmRsvabi3Gg3IJ1J
rLhkwvn1wRt8HLUik09/qYYkm+1nUiPJtN5HHhxcjS+FLF++DgL4XpkJZfc+Sme0CtSJkYDC66tY
IBOE6BX+l58U2OJLZBcxLcGII9FIvUd8wOOBVNLIIm0jy5N83wT3KbbVG5+GCGpOTRAnVwMSkAxM
s2TM2KI4BU2f2Yc3P3UTIiwBiR7ucH/fIB55INYa2wOjc6pNHqAkmw1uE0AxPhIRjoj3tuAU/yNH
AWGfDcIJsGtVMyCrEIhh7Cn+wEFvlOxhsf1uSUwhWzHXLaF/xnP5AMSpoBYGUS8uJ6rzg2LtlhXx
6fzUuIwGBmgPrCBsLCI570seAcNA/NuIYEfmWlILX/ZzUzKm2PmqB1634LeKAEJCw0zEcBRUYeqj
FKjZaYj4ReRELxoYB4HYwIECpGKg0yFG4b/ZKTAdA5uKevGh1zFqezCq/wIf9de5ZmThP3swa577
g/0Nv3ZNF0tvy2Qo2lWG1BvqNUwbeI3N1hmmtDEcXIFNDIEJynmzl03CFrE1gY8hSGG2gFa3yB6n
vSYXGZM6rwshQCRxEy03dh+WIoLQkgDj5oQGDYeAhMXI5ZgjAOlDMpJE0rIa1X4vPsz5UgVxrxDR
+LBYWuaEpfqi4++3zHZPCzkjPAQhSyBg7PUihApAngQxrLe1AHhVS7XGPAO5w0UBre63TP+km97n
SypbX/oeJGomOVaNXnLzmhecLQaDh7atqYdknBnxtxsPgsAwRxcu+MmN8qSlvD4QijIk+y33sP/6
o4Hdi37b3s8az1HK0cvC+Y8jl/4jBJ43zoeWIK2G/wszMhKihB0+RbNwH266Fp/Vy7njkCINHP2J
jcdXLEaEcQ5pyDGFJJbmg9IRtQo9EclFKRVw581g2qDWQPS/hocFghmiiXiK1e1r0QCKi1LH0iaa
BB9ytlTO5RWY3AC7uO24yyLg3jToiFyvXB7ZA0+QFsveK8SizIn2PjJ18Q9911wY6aLHIzFmHMXk
4UDAmgDlm1uAm1PQnQgAWQPNdIvcBpW6YBHJ/Mc31MREOEJ/ICKT/g56xsy0QisN0IJ3KrdKUApx
M3C3WFAd3DnMy62T2aMQIYmOk5VVhx3R/fl8MZWPQbpXClSUFEW3OVbL5m0NluBinQsMuummyrSO
udoGKBZa8+MWpHeA5KmkYvAIZbM2AAoqojoSmdTQzeufy2q97ZE2z08McCVG1oTK4GO9Nr0p6C4Y
5pPEVM4vZmmYUKfAtPLVCfUFJAVld7LBhP/46lnsnZxDYRMSIEaqUp/TJyQDViP3GKQNxkzEndK3
gZYnADeS3X78ZaDphNMdqKRw2oh190AU7x2Ig6MFlHojX2QcOtRZEg+1rY3O4JVc8eor/nOmbWXG
Wv+QAEWTokr3uFv4fXAL1vTfNoULBuegVDoqzi0MAn1LdqXxanz8lsTX11w51VNpUe5qQJhQhgvg
PDLeIkgR2xr6/Yp7GxD5Zb7dm6Payvwr5Mw0xN6MAvMYt8a1p+oHvv35YZmd7gGx6VO+tqzCxKC/
R0Y3FsC3AruNiIQpzpPh6tCnvBajH/VRLaEyBxJ8QdW4ShVfJWOBC2BgNIGGwOUwTxcKZ9VVdBzB
N1vs90+4qZiPuQKRGevgtegGcpAQmiQNFlhu2FFIoxYvIqsNYh6OillzFEMUaRjzQyAUKLxZ6AFI
K5QiWu2PB7tZMI3rHyROPDbcmhWDjjcusdlTHZcTJ5CexqRTeIWhoFM6vp/G+G0xRXQ/K71CrNES
zab91Udz+HZw1RyeVeODV+MUFo2oN/eT2PkaSrJO4NMhUdPjcym+e4n7giKTxQ3sRtkS+J2y8IBl
uy011ewUpEEo8dtcJyeAI3L8PdLRfb5ZxSpVvXciz433ND2qkRpzSkrRMBDlKIIdK9EZjlZ3ShEw
EyNJ3ij0IINyZYKIZqTpX3NNJyUJm6HO7yZQ4GWPVH0cVL7AJiHgFwX3c3rlqpT4cvpmyZNdRZCo
trq4nYZ/NyNo9ZsmdGEPNF6jaXIuo5vIimtOVFKjt8WCs6MV6oV6k4uoT9Hkg6WgZ0i71EixUaBv
NtajFU3Isy8mFfAhXnYY96m0Q9W0QmaGfGSfnpHqHgz4wMdEEP3S8go5Zv88ZDL/E2+EN3qif8EX
7Xu6ZbYmJbLA0I0XApkbmM0WcOnryv671oFJsN+v8dCWL6tcogf5arbM/nB9Rbilefm16DE01IRO
FQK+6HcRmWkjxfrhx8fVz+3cLHJGl440jNGEyYZFGsMuzAnEBwkUYEINoYk3/090uMSfQMxtOYKe
p5lHTcwmpF1kB6yb7LQ3MSSEGPAF9iCvbCyiQz6DOY3SNgAahhgVuUBwR8OKb9kpUrMK6NImV4iA
kvgZlm76AwIasq2MJ2ACADftFBmUi9yReYaz25QWsvG1RG7exztsEPJd0bAjFgCW9TWv43imiApf
gIV/++Z1QAxshGhb+Udyv2/JPmm00HOjaICS/uPwiOn5TrlK2HneLnHBbo5QsY1ZqoGdOX9WpIow
b3Jb0UQ7qWnWTGJMWeCzbxQrNwerAgWXRBG3DDGWSjVrE4Of3YH8SuTnSIMNxNKZjarGr3momk2x
ovlYZAo73tDqowzWrgBmR6w+QNivJYGAbnNmxQo/noxd7SRdKFCnLPZfht8El0FwY2XF6iI4g/4p
+1cmwrsU/OycpnrZIoVB/Ft0p3EVPbD1ausKArobTVQc7zMSIeZYyET/9eGISLa1azSHLBlFapG/
v8GpFcBqs7CTJdznKQXMNIsFHmuee3YfDzTOw7EkXftbjlAqxPD0017Xc9NoEDT/NMx/dwhUAhvZ
ZYfUlN3YkhJCnXn2EYGAgx9iOVbtD2oRao6oYk2PDe0ytLU6/DYdfIzsSPWPmU8UYLq5hbWIi90o
gH6RKASoOm1KUfXqzE6ASqV3bXgoGgvJ9pZQjOl39hu4bzf3FRjdA7Do21JSYKqvk56+p/LE3Y7u
KYDm5gwQIaRj0FaiqL2GFZcOL5dbiLzxfeMhDbPyuThaa4tlFuUIzKJIOhXFsRTck4R8MxEFIwAR
x5A818BEeM4f/IUSBeno9W7otwov5TsFH68MYmVQ+otGmBsnfGs+Z8n0xxXAsWOPAXjcu/O1BwTF
fiCf4+70MJjRIF4GGyiYJ+1RL4fOJUc5AQPxuQ1INb9ZDxLeaYjma0dm74ux8eeo4XiW28W/wt+f
8dnVUef2tqozgPd327UK1VUuil21vBE4BL67Txz8nZy8eJuL7WtNfZtDfqT9vSIo17v7OiXZBrm2
AOLwi4DJ1xQoZisAHLoXur/K2j8iumCNdEp9icgmupO79PClP6yaoovWxlgVPfyBez8N97Qqx9+1
PJe9z/JpHGboBIYwaJfn3aqdbEqg1nD2ERM1QJy0aVZ3D+7+Q21YahKIJxs4JHQtfAmWOYsaplXW
x49wEXwsGFcwBbwUejW9WexefNslXPM4QFN3xgNO9Ho6rdwBYwOzxRv1jhA9QRj/kDvf9myCGndY
Bn7+r0cE2BdVYIEITPxwcxO5uAXSwEaw4Ec+sCAvssr8gCRiB6bQiZnEwsPYxe8pufAGa6JIz71y
S7hoOO5f60da+maUzjGNHkyIYYUe8xlRGA4PeXPiutHcj43QkMo8GsV5hWwJgJkSkSnkTD6GnrgD
K33hGfs4bdAcIg2AkrB+VntFxodco/Y/6NECVCh4PEnRaCZK7TTozzd1MHLIGHdzDnIiRMGpsYw8
bs4v10dOEWLpcwCLxqzO3hPmhT8iUjyKvYLv73fFKcTnCZE/B76zSP0EuOdSIXT4Ak4DXIIlc/J0
MvPmcdLDUgFn5dYTSIcyU4jWOcI1aheH3hhkhudJm3HQcz6OOwPBKdUFZVTsgUK+4lMYLkBJAzWi
yQ7YQWiaaQqaDwM4VC42vqfSaU4ZB0+Daol4009qtuLrTqzs0gXvCMajorO+JwT3A34NME5O9cMU
5gZp6iEcArT3+Hd7lI4Mw46P4cLOLmiP8G61SKZpagFK0Iwv0SDwH6B+oHulN0f5QBevhK6Xygfa
d94OtywmXaH/UairGZs3OgCHC3pqga/Fa47hmKQAlHoD/qx+Pz6WvYhMJE+aSZPHElnXwT4Rcm+h
/yFaggrQpkVbx6ykESZZ+w114HuNmxVGIOxfyGaEP6//QGFQSBC61Onlov+0JTStPGxcmAtkGr8X
ajTt4IFJHvY3QOo7C2x//ROALalF6xHjKIyV+DjlICUu7TH7+NvSHGJRKS7lZkwDKrgCH/7rRDgP
7QbiVBmCSQVPjpuDDdFImiFOYeQMMxb2IYfkgNKZ0WKkIfRrnEw/bFojWwNbYWATQkk1kjCs/Juv
yDHL9tlHr0eTscWPnQCHAEkVEfaIQVkERfG0zDeBvGcUf64YENOPS2TFdcjM/KauxOV3yVFrCYlQ
BZPaC/BW3fnZZtzvbEdowNgl0APSHy4otgcaBeAkS6EaDImTqwgUrOBYRtJqwFJ7P4R35Bm8Nhqq
9Ae2E45vUcGrg9tS0STBhWh+gfiJ5VH093HGTP5ae7x/XX9naslnN18lQXL9Rb26RwHQe+4wscNV
QEks74seI5uI9Rxwwm1uMaZjY2zLCuQzH64gfrAqOzhMx5Z8wngzzZ3sjEi4IAEHyDgoqdst2IZA
+3yQezY2nkbw/uwydGAvAlS1C0wf/OVsmfTR6c1GVM0T1bg6sHmyR+S4EuoCzqWESfVvf8/lIWB7
Qk8zb6/PWQUTbmuthXSXzAseOgQHV7ABgCEYvCt7RkWJ7LrFoY0NvNd3QYAV7iaRPkeIUHdMQF0Z
m9ZfphBtzeTjFo0Ba91gUBEoKCQoMxhqV5l9SJsk8O5IYM4ZgdzMPutuDg1/R7LIVuoXTyNNTAW9
OMs/IlWGRx9lHjLhEsKd5iRKVVb1omdLnqSbWPK6IIM+IeUNvF4Cmn2a4h/jiRh4PDLYWL/QEIjp
woLbjVmDqGkEqZ/j59j6/RIBvTESzJgow2Eu0r/k9fKscNj/gAV4IESJfEOnH/qOMWew9/uPpPNY
Vh3Z0vATEQGyaIq8xduJArclEFaA3NPXl6cGfaO7+tY5e4OUudZvd28HOG/z8xsINq4OtOES0wuq
DgDROwKN83v8+5oYv/E616WNb+Qa17DHqBFOuGzoioFbT8PBuVrmu2FyDfBWy6JMkZ3dzbb3rfaZ
MrO9GoLzbONPrAp88+GVT85BBLFD/lrbnJ2SJ2PwYkIlk91WPAnZLRcYrB6CdHygkiUzgNRW/0il
BA8H+SNub/FMzZIDz73uIOfmv7lUmdlRPd+3amfmmtODcRC5WV3mdLF0aDuLOwoONYCeuVs6x/SF
164RhnLq08szvB8mPIiOBqrLxazH90VY0Po+7hsO/xjz2YKYHCvbqESaORV7MyDjink0+3j6wG3p
ffcUlPd5UAY910D+we1yC+DIl6y/sJvSvH9kJ2CS5lAMIKAGHLIQ/gDiiNuDdNPPkQGDtw9M8gdn
r3N3ZSJNjhwTEBtJFv0sw+0F5ew2S4nDGvBvyAGSyJk+S0/5mvwYZUxi1r5xSTBj8G1Wz178kUbo
Q/xm9uaqo+1j1ls+gVlaOBuVqc9qaMnmNlvka2YqqpI0S0Ls97ffXgDPWFvw1kRyaykTSTVr1VR1
R1t0U30HR89ys7hxleMrOamIo/S4PpIg8C8arcHT4MguKpC+o7ocZjiI3we2sOJAdLlo4ahD7kfB
NMCSTiRP4SlwssUQp3ef7C9MCNYt5kJ6LRmcg6F9OWRrrg7axTMspWeSW8yOf5XnG29pafZZWg6w
Dz9eGdbF7YPLExH1TJkRRo7CpJjDtTPeEzBBVtIS3cVtid+WeJP3hQyhdt6hXeCCPz+3FRw9jTS4
9kXkm3z1WdoeuqXhHG+QzCAzEbwJQqkXjJoHvI/bTuF2iD8HZpv7+EZ55J3QGaAOppDkM7DJLQ2w
6zxXt+j9AvFk1Zg/bXiPfsIi//YanHxMVfNOg3+mY+tKQW9pQVUcinXPoblRuFFS7vUrD5cQL/O7
6tuLgw0wYCi174j0ocyhfZekxWQng/BR8/ESZl+kNhdLiki8WBKERrDH4n5qVjevb10TIKUORpM0
iSvH0xwP7oU8J7bdz7jvMVF8RWCmzLYWvcP3gR1ge3dwL/hATID+Z/0q3KUeJ7W7Z9aLIfkLiGZ+
lrhy37yuOBiIhOD8kvCl63afJINbiGyoR110b1QeqvV1DhLtEplr6vt6zrBj8JGS2mmuYebABc76
WyRYZvYEXvXmqCrdKpTC7F+z7x7IgD+6h04F4Uc6m6/TE5D9EtFNoJHDePrM7vSNEe+xAC0FNUXO
5uYLOjzAu3Pr/LFqpCcE0WHfUMKB/Yw4wVEVqrvWoXUWf0qzUjZ3wudqgasZnOsmrxed4EwJ894q
X3e0B43+be488jkUyrEwXB0TcR4S3MMECEkpRsN/kfxfVlvO7jZqdqJikH1Cnn8poZNwEANc6PML
TuMXsxzJFhBVZLY9Kvs7cGqZaxADz8iGzZnJycX9rr+Hx+GFsPjnjyA+3aujMIxztqEzAhWLhuOe
++VAX7EbshFyUZJ0kSegh2Sz+Z9aoMsA8pwth3Q1QG05+cUii5wwfsyEPFVzHbKAYIIGkT/h9qu7
nVuSTzGIW8eDsHD71B1yWVxDEJ2RZmXLoUXgvcunOarOjTswj4qfLaXF76iNvysEKPALP5cqp3Pn
kkrpkQ/T8I0nNWAEP0i76xaDhU6WKv5S6nSox/V/cXf4Lb8nmhp+jVUnV7j9grKuikmejWOh+cht
STd4VhBFVK0t1VDHDLAmv8aWkGiFxEfncBYfmMDOY+4OBg5ho9Z7+Ys/rlA410xc3h2JKaLtR2cR
JScRyneAt6gQ8q4bL58/Y7oSTd0rdPM1FjpWQsdSP5v+eEiXLRI9W+Uf4OXw0V+nr9GVIreBkGyE
tzHQMh80/VyEkvMBpNZlx49I5zwDKDTRb1nDbe/psLYRsMv8Lk45KTxMNzLR5W+U359l56OmRrcB
cl4tHgJOfxC+umdtq3dddCUl6gex9pXswbqlR1qN3rPPTA7RRX9Q5ZY+fyCTJ8ks+8+qN1bnlIjO
ngFVfyK/Fs30keLon3fIwue+ri11XsBHygjC3+FNtwd+TtfNfdZBAOC74fqHAIMR6v0L+vtaGmkC
WKHmhJpidOWqrNlzB+K3i4pZP+B8I6ccNifEblLM7p4ePuZ3V00GiRwzNelIvr5ojcYf1EDVX/n3
3Fz/aud3EnBSdPGRA0PQJd91FTZeHaeWTjnBqEI/P8DFFvMY8P0T0Sb5bjP9bITcl2GUx2m4GCTq
rt6AaDHbILsnRZu/KD98ZDRldx9NpEKLluKnFlu0WZiURCS3kEgUvz0Z6rQUSkbRLnf90+0WBCfp
TxpKFEHTJZ+uk8oyluWfHoPlIZykiQkF8XBzFYQs6mKfjwUxPG1UvZfNnPwhOGrChLNi8kSTivPi
ZzcRVXe8UYb5saSNNn7Z9bYy85UwAb1JliDr3lwbNs+abuvI0QhUmeXcg6G4ZF+2McXr6hogrc8j
96s7JOKUvFWQ8kMZUkwHavq0UaTHWI0FreEQUMO7TiIVz3IG9vgUJgvSOtI53mSmPiBD87etgi7o
OCLneiM6yzTN/lHaux1G3O4pO0bYOxPJqPhfSNPqoCdyoia6ySBg0i+FBeIb9v0SIHY8nCujWc9E
SP8dZ3RiGzwDsoMtFMMdAEBE8D1NTpWn1LQW0n+g+HfeR9YimOHMRjgOp08gH31nFVeDBnlvKePM
l/ibRa0zf4yFyDoovctyzKMwml0i3r4h80tDWsjbMoDLhhEq/Cmab9eYKYu1MPcI4aiTzjvqjMdv
JN2GgGK1uUrBTWfWAG3YRRwezC//vbkW6bMShxoqx/6GW7I9phxZ01cIWrOkMVGxlFMWkemw6h9x
AYkmnAsd68+g+054FzhL+PYUq7KP4Db2bf0tQ0W2tEWBmfOUH2AwcuYv3VQy6/Wn0p7e2OVzZex4
zB4kbLg0Yil4ybU5Y/oE4RKZpehxJ2hcb3sigvbNXwqSCCTBMwJ4yLo4I82HfIuG+tjJN6GgK8KB
x7R9cy9rcQUYAdLYISjizydXNSHztj9mFLSz3dBvt1WIJ2VSeenpwfi0LAIdFwac+EqyAaA81ZZd
xsg8IWog4qs4/RzpyLvoIkKMX7Yyyc4INY2MY5eG2uSz0gIC++D5h1ZlEvrp8+nxDnazAV5BVM7c
Gbwnil9i1caZVCzzfLS4N6N8nvovfLb3RbWCQDUrjvMPpZU3yg1l5pq4aq0i9S4I4zaK30t6Ngvc
aInJfpnK3uDpkCbUKewoFtY9dBvSriWugiCE+/qTOwwyGWrzhwfUiW5iCiIUkGr1wWE5PDSJun9P
jAdG1PucBDpUi7clAltGC+hblJpiS9hqieE3seiRZer7HHpbcg808ixa0cfLvmD4SDWY3lDSA7mb
r4BBzVPEl1TTE4EYF4vnDLiauDx5wQnr/g6Pwi5eyObBDp4lewG/TPBBIq6BQWFG45eAWmRme82Q
1QgRd2/Xd56EVpFFSOPWfYEiU6ivOruaEiuKnqu3MPB3tTNs64M51vCbVWMumGrLe4hy+Ynws/aY
0+7joUcqcRdrB2I6GWUJlbq6KpcWJzKLnkhnG7CVPMgMgEloozfjMeCGpTEeFSSRvMiuLeY94iKt
RJu/VneMi28fkhFVP4YlBn8Psdf7AHzHR09SCo64cS3A5w+Q7A6HPX7eSYFOwAYpeiAVBn4Uth2G
Kb8yIH2xEAFGyFjaEGaUaCZ+zPHrK/LLFI8e0hqshcyubr3m+8SuYzU3TkwLd6mXgfwDIf9fOl/7
12W3VbckyHjCngAHxKxrFWyhPpZO8AZ+7XyELetjsWQ5yHGJZnPQIaJfDMmZii4L2b2FGWEsuYjM
0Bas9KnTYHB0y0OOVCJ5GkI7H/ZYkEadTvjQBS7l4RB3dhEQD7OlOnCZI3+AFTstuj2tXz26LAkY
TbdleNHt+mv10Rzxg4zxUrWqlU15o0qQFKatRQ8pClfLKacSjj1tlkX6rmI/wYLranxg9KYn6Vh/
cbq1RFBH+A4eM9VluPc4W/hro2zLeu/qOmdaAkO3MabKWOcFBpqeVnYlwrb7G7Y23b2tPhtulpz+
r4sPgnGJQFB5xwAm3zRPig8ae8qExfcXQR3FzTmjpPrQD+9sXNLh67b+5cT629+8WRs1PtQnj4sy
ZtcwG6IiwXMaGw21S/6G29kS6c8Z2TMFxNYjgGdI2uhLS6rFItyLjR0ow4XAe8ZwFLkAyCilxoSQ
D6blzVITDaMDHzljW/cKctSut3G3Lg+Z2/efSGHcZ02/OvpXVB0xLoUdPbiMHVT9cfBc4otiEb4H
hZZa3dXkXFft5+a3JTjrK6bkw4exuEFE+5pnQfnwGf7sZ/CwiGKsStcgu9AUADxyAzoW325xsw3F
u8k2bTbL+ow75V/1MLqlnyuMZeN/xRS61xJwAc7G/7cI2maKHYYABEKmfOL/AT3TgHI27a88NYt6
ph/EtIzDwC0QXvLJrylAxJsYgl3CDtBm71I0QFJPs/5+TIxYLXU8dsZy7ncivRPMSRrz3A3nF8Ue
YKbso1pmriVCgMAcJgb/guMWr8KOR+9NLMmM16LeatQ/xhQBwksIB2E2fdHwlIk6N02xxH0bDU/w
G/fNbU1SGQbNBcx3/FpdZ4izsUAj5ScNIRjs5BltioBhrFlwW7lJJ81LqCzyMbMatQ+jQrH5jnnK
zHL98vibI6y+iKOi2ifvYMZYTht7/aeP362wb6IoXz4gQ41TnwQlplqsJBYhyEOOmjlp5AGJbExj
POnxPepvgGB/8Kydefv78szdPLCswc8qcalBeTPAJtmExUiwrzRqoAJOtNJjxyfOART62Ow/E0Be
dtqK+5YjmhWaIp4PoPxlLlQNhgV15LK8F9bylsjTjkX2CRsN6Znib/L4UUWSJtgmAWNDOnPs/j91
eAilcHUhT+8+UWkpGRTDf0cmac59i6TL+gD4HIrhrB9hB5pyPt8IHajJWEHsytH8cI1FBkIIWWgV
BPdmXHiOUhZmLgNnpCi7yXkCS3ixHzfLTsHNDtWdI/+hGRY3CdHya9TSwklhsk3Tck/HGraXfHeN
+88AjOUDwcHYCrrb84bskW+Ek7Sl/7Xe3ZHtfcKg8i/WkTnqEuXU5dREz3z/HvvHCkNC63R/bOgX
rHxwNRlm3x4sggyJDmaDIUIPiq3GTMEE6n1XxHK+koaAtQuCUBMJt6BuUSutq/Nz3h76BxKH+LnL
820qLudW9CnCUe7oWQjRYZmS0I9rh0fAtYlHIIYP+mBaQmTcbbTplVv16vHtAgZkZjkFPtVXd3CV
OyNa/8jRQmSPtOHZQQHK3wD0LKB/pjQWKUcZP0icpvw0up/IAwjkGA23ra+qmR4ooJgYBXgyCuLm
fuMPHkvsgcgeuQKuLjIs/WejIYa/AKVHJTCH6WrG4h4D9ECqi4SQCdd+21xyTuWgiL4us7kiTA+K
KK39mRXRuVKSOYhDL2Nu9xD7llNSuvktze+09nPUq1foHETywzlBJk5FuStJw1zTDl4Y0QPsXCZA
MzBKV6Tu0IsNIjFBHoB3JJ+/HFwTFXM3MRZoqyvN1NY4TApTbsQEwierObAYFqQJ0UHRM6qRTQDz
Sl6DgeHw8T467j60vAqQNF/4KifIgb9jk8aIcd4s30wpujUg/kE3oY5QKzMOEHnB50NIMOSdvu0t
5AVC4OKPWx5NygAAX7KqXHhghFaKk78QhRU5jVhIRDq/O778xkrJJqmoUXAxQLJkYRhYkMZDuJDg
Cu4vRPvQDGJtrfBGvISx7zmVo9vpetKCJrowrqZsZ9R4TN7IU99Jx1q6uU6K0bwzBytOjs7mDHIR
4pdxiQfY0t+mTKRnNPSoC1gPgJHHYUif3rEjEy3dGWN9owT4P3FaonpH0qvm9EKP+F0wmx8VHhKk
OWxV2NlQj4QVMuXD2ya4FnnzwB9g4sf/1F/jC4tz921XZNClzPIQkt4fv32Cx4a3FUXxqR41wH5Y
iBawouhpOL947xCvdCg2JIR6zzXPmJBc5YDo4JNLQSIxluEqdBgPCYVBkujjsphrIO3ogRdo7A/I
IEyiL+N2LM3rYw46RoTs/rsDy1x/YBq73WWD5eA+IHKUeAmB6fnkAo4Kltat5FdmIoUpM9HXxutE
XTKOCJawmGAHomoKyIsWo2HJMnllQ0rgBUAysd6AJnFebosY7J1ALp4O9Bkvm+0tyXbpVvOpAmbM
WRBjGQyCFq6MKML7IgluwZf5XMTBCVQ2JaySAc5HnvtiQOS/HCm9UXyLWnisUD41kFvcIIi16F4j
b2cpH4BbPLRwLBh+uZb8wZTh7r6pHTW4E5WTYMrEjkbZH7/T0y2CT9xLLrGrmywnl1gYkZnzIJM5
OAhJRLzx24iIs68opsf/p68RPsSI0nkE37baHzkFvY0D8w6SJQLOrwcmRIC76uFdzh04AFGw/HWk
fzjXM9RICypsAkLN3yDtiBXsynzwNjK0m3dzSPdRbeKjBk2FXXrjJMXmJ7bJb4tNz34QuNd5oPQ5
esEpEyTrWNQyYKxBNRiXKJT7v6uHCrHbYFRNvgtkyCDdCyw5l9l30u7Udc8W0kPlWEOpYuoP2LtY
mT8k4a0f6z4h0oehb8xuY33dR/hvmFeEojzmIeWGBK8HMkKXN+5bpRC66OtYHtgsyYxZ7bY/By0g
8rjAS944VVAyzLpgqJw1OUAGwMCNhSch74B0LCJr//XslWynGnunTm4a7cWAGdL2HRsHfZ3tvuuS
Ad2CZWOQyYbRGyS4HD9BAAygU/iRMdPhuVtgUtI3O3TBhJeEIGXDgB5UpHSlX4T9c53QnlNFV/9n
S5zJ3bFGAoLslIA57Bdmc0QEjD74s+vYB9c08jVegZGbLTVBcIleyhWCSfXwnFK4i1j8se6xxoKr
ggnwmcHm4j8ffQB/Gu935rO6Ty+7KjSIM/B+1payZOtDgqjdn3RCXZ5CtDejz7IkkMavV3ekYUmh
jgwOQto3OJrFR0z7aBFchLu5C/nYaUhMwM6havlO1LUclvPf9DX5rB5k46torkWeWaIjut6/O1t0
Dg9Xn6kKbF5OHhRMPxtPXSOvHALMDLx09cYN/TjJETbXi3DgCysATWk2QtiaKZL/BKWcAiCDH68/
7jO+BGzVCTP3LwY03SqTkizKaoQcltACR9gCiEAGLL3s+Gm/ZHjfRDnVC+cdxDWG/wPf+Bev0Oqd
vHx9/PDJkUOiH6TbDqhXpAOA+398GW+TsG0wU0CXEZWEkWB8wZ7FWUjc71zTXcAcdHdsQfUPRhA0
ECDixXcgyPpiM1y/ptebTSAmk/nX7CNvipWlxil6es5QgltPYm9paeLu5o2qLRlZjrPjEuqzpEOc
44CBwGYnN9B2j0GvzgNuHIgLCsNJrKGhKgPc58JAoAfxjDz9pOxvTm4BLRW711hnXg+foxOZS2SZ
ezLpwujHUKUIn+VnASmdbX8TeqnnwkhE8en46mM/Gq92vXVKUdEG91/mpqgsIjDhEmvTjpicKtQT
Ms1CaoeC975vS/DJHE4N4K2IVsmPz+AJlE9UdsEz2KIhpKQGXIbHLscyFSnkowFeTYzWGuJ5Q/s1
Vme8i0CQIF9456nTI3ln+YlZSYCyawL3Ry/ZW2wY1C1anNna5lQzYBQpF+ihneYAqMQnA4MwzVdA
XhSu1KBKb7YQad8u6eGiCJkhh/Sh8udST2Ecv341rmcdAUALPm+okWPfbjvYDt0mipYXFA+BwFAL
Fw7hFhYRycciT/y+eYDRVYdu/YububALOGQJTKsQ8oSQF+PQiJumb3GUenSx4U00jfCzHIQKhYnv
Fb0Y3VGF3I8HY7K15OMXzfgnhruw0L8QKMWja+MUoSv7RoIYkw+hl3v8GTZ4D51ZQrU1TIaJFPen
DFm3DZGKFlQ4scA2CNOycns+zlnt4cmIy3Fm/2weFwIHUJIDyHNZMxrJi+Iv+7tmdo95668/Y4hU
gfx1swUdAtG70fxnswTjkikC7DNcuVth9OdKIkcwCwDGgbBvQpYnfPmoy5wCwbIHHN0dCtKX5Vnu
fJZg80uCQJ1voLsM1ybx5jBiRyTw10N/W9Qe6Opg0vGfpA9agjJ67mSLJxovLNkrD4gt3LBBu9TO
bVwveQ5A8N4a91Jwgb/vHy7T59KAFh3zWmfibGoO4v/MR+pBtAMUjEhLSlXuqA/ZokEb5oK2AAXB
r/IFDjawjhAeIyGyymO6Or832iS7zXOV+8I9Q6kXeYoynZPvtWZ/N924nooo1xbjd2pTaWGtbm4L
sa5bUiwxThVkiMn/nPB8XQsh2y6glKXpG/nKXHOx8sWSXdtCxaiY33FDmOlBUfCxe1ce/T5TSzcV
BBoXqZE7YDN3mJH1c6p/RwcoFcTefDiUjDhoZd77D3FbsiOcNhJCq74JkKORSqCTDZMVNqDRnLJd
Vzr/kLDDBGFh+ZDONmLXJqrHqZCrk4fEJaOtnuADY5IiScNvXG7GZUN/FLuBWTsXbgoUwU8i163U
m4Hj43OckzPqK/gQfbLHnPO4JhiAx2tfnlK3/SsShQoXE2TdV6x8dYHgADToCS+j+1sisA5fnnRS
Z0NRFQgQVYXgTUw5EeIk+31O/UsMI8ArX8LJ3GElpG3qf2KKab0OyozHTTBvc8D6JF9pOC5dStTU
IFvIU836HxvvT0QHlMJObRO5QCRqngglNEstJdTAU2gTGONcgAyBVSyZlt7x96BMwMicG1QRvy/o
k5meProNC+vK7lYnKpzYLDBhSGJ6tzFrwvkiV5NcjRYA3uMuouCCIc5RgJONhIlyoczleLjIiFps
ptJJR0tPny+AGjZ2b4CC2Qjobx63EzmuJ2AdUNYvO08+1nWtJrB9uv2x8oRMi2Lk4lJ42ds3J2nc
EPKwfuJF3crbi+qiTlApPuf4F02nb5H5wVFBLChtu+zPAg9v533rEyEO+18VRo+aVa6zKbJZh7MX
9Fh31KTknmTndQ7YyP76U8otQdt5reApTaY2Hk/nGd8saf8ODAy1gLyEPzHvT6FLwtsA6KebUiGG
WIUVog6JyfUEiwsABCbsMgb7wxUHOjk8JYiyZCXH8kAwD1+0PmsnTN5CIfWw2eWB/Sx45uvfbwMq
eBaqQuAdxjvYGDf1eXccFQsHU6TujMnu+KPV3mG95a9p1oWtkumBDgyrJKCuewcfZxxFig9CYThM
UMX0HvxiXqo2wTheIhYVY4IEg0Xv/BrsqD/huRsulAW9tl8Wpy7WH8l1aKa/0RN7ILfyqqHeLxkA
kso364FmElF7PIyw9OHtBBQjS2g4YZ9lcotz54k1AumPT9Y76qTxJWHk43rPEunvjSeTdkkbLRl+
g4dfAyxtPg9GQMIZbG1RBRKIICQb78fjDyiVDHx+YJh1cvsBtonrlV2ZeE6J7GDJMVyYnOnv4vbH
vR1T+g/km1tGZLlI5D3apLfEhkAX9ldMDgnwSAohNb2RB5KNDFRr9G+oq3psaERviNK41m9hT2P5
yendEPlGzMlS+pgJj+MHvG0LRcBRvKYTm6HchkQmWjlfPw78j/j2yU56c50GndvNsHIsOb+FqfGy
kw+iG/jAGadcw0tM1lduMbERP1UuXhF4vvfJgyc/KMkuLk5QOx8zwSHp7MTg+Kaf5fwxh64syjWV
wtVwEx2K4Db+hnfcSMpkqECV5pbKvx6r5BoAxqLcN4c/qz4bhigQZVmnILk68FW/z7wN8SDpQy0y
1trwjmsRBVV5DCfK5OMQZe0xQFlKxMoDNR8+3D1tLNYeySwNABLn19JAooPDHy3LhG0YTQ1xlFII
r1MMKYMckRiwBJgWGZyPgComygNR+t+IdNQYgPhde+b//0XiR2CFdOyfCHLCbCACse8o5Pg9Q7JE
AAPtkgBZvrLnSXPWd/d9ph50MmQxFTQjNa0m09WriTCpFstu/YklRhL2XjyWTyp2GypyQAmRk8AP
ijf+Aur19JCL02aUtPy2RSmEhz9rBOVsZ4RBgPRg6HINWpoNUwOTb9AvLfMkv3O+y/E3eCo2mBWz
qwulxrTToEFzUkvG5sk1oLJHvUBfafaYs4gYlrjZljeLCs0JE32C6HTycsZIJpAss46490gZMzTY
Tcibq8GquxefEkzfVzmNGf6IHxr6AM9QCcEvmpDZtCbSNEBAl+gkhT7Z3Aaz6/pH/hD4Gk92Bpqx
ggVw2VjQVq3Iv3Xu1m+Bq0be9xfkF4jsev8+dB+k1s/xmvt3Rtd3nG6r9U3Gynognxjraw6t/IGP
guAfwVviPRizFEko05HQ7Mp/j5RUk6jR+HJ4IaLmfKfA6MKB6zMQrknFOOSVgxhEoRSwDKku4F/n
wabziGJfXN2RTiEOf7RBfNZbMNQh6yZzPb8pr9OmLtkRRjqpHnf7cbezEnFYUDOXb6UJ71XHvC97
Q37AM38uNyXWaSp5hdGZfyinFt94tuOff9e9lkXW0mcYACfSBGSVg8MsSdrvWfve7o7BiuyVObJD
xh1CTx1C6Ugfv1st1h8R9YJMd2wgEpBdyGz/ySnHj4rKb2zY6SRbqnY9YdIf3/ZfOyVs9+Z95ntF
wAoTwqgwsZqlxiXRkIowe3uQzULwVlhblB5jFbyGIQWWm2jN25RrKUBBONLIp+HDir8VLoJWYMZA
4/PUFFE2jTVYtAiJOhzUSjA4XqPWRQF4UBDaDO3eF53pdSf9C5y/S/ZQxJAh0vMeS2Pyob2rnqpz
fVxKo27T/7vM/km/2X1JMgOxo5Fe+M23fe4IUgerjYZj4MP5F4hgTnWSJgxYKdncZgORR4neVl99
90VlagTvHTvcioshMdAG3jU+LKcXpCHtbmeqQZEccqktqWJDCPfmu+PhAvjnToVYzbysjYhyaJ/B
B8r60KkiXF/fUj6WzSHKaDmY3xluLXkFhojO1bCIDlVP5Jbv3mFNMcRz3LP0k7xoQYqty+oXAIzi
/NcXhCQUJOlRBBM046GNwE4zr2T3dnP11AsFm7rl3KJkmCkHA+loCUT7mVRIlX8WPLXVWxC9xgPK
j8PPbyKhNCZC0gi4K18t8cURcz/kZOH0DXvhpRzxw3G6GRP+ye9qknqC1nAo8hxgimEEYiwdIuyz
F93i++HhnhQUjQy1VxvEl2nCsKDYawiAztI4E+GyWZmRNKZsmhSf3GKyFIxTrmB60ifUSBAdIQff
hOujBc+ikmSZw8VhRm5q1MHdXNhqNEwJrwi3H08QoqfpUGCi09+Br4RPt4fN58CnnyY9MVv1HFyM
gJkkSsHPwMf0Thf8bR2xW8T590k973OWwu7jBkI5imYOkBgBHp8DyDk+rNTuWZ/5B+rt8Nw+fZ2T
6DKH2rTvEI98xP3dYMuHuhhiE1NC+bzMTKThDuQJ7M4P5gmR15LUoQkYOTEoo3zdW7Lo9o93JqQ/
Ifq9edcpdRuMTcze89/4LjT+FG/y02d00Mi27h4N0D9bYzQzJ9i7lzKbEAYY4lO4A5FAItaIH9wo
+KT9J5bnwmaJf5OFxXGrzvrzKqAOKnouBN9yw1r2JR+AJeA7xFkpr9Q/CU0wJD3HPtcN9xMH2QZN
FZLH619/DGWjHIsIJmctbb9Pzp5i+cZWqhHAlQqY0xcuBV4OnHx0DnLySDOU4hnRsTmHgHthoUSD
cWHLTk9GcnVeTnvuL4d7oDEz9dT45ek6TOv3PmKW/q5RNHN26ijOyW2fcwWUMyl60f/Ss5QEmTXJ
It9V7UCrV/bNg7/BoVEjt7RatxelSUAvlopURA3UAF3mImO+qRMS/AKRQ042B/dZSbErjsTyrzUE
Fx3Bjhs7OGSwFhoZCBsm6mB3c1CiRjmqo9aGpuhYOiGIS14j9LpBzSHtfsMukQhBrQJt3ouLBdVC
RJtlKjFF4rOgnYXOh8K/+JdJL36CTgPv2SxKy+bhtdsukXXAaCCPx9PqZvdNf3KJFc68tXTqYIiA
L9qtJu6HDPkQE77m6/ZRsx6hyL/kctI5OgQOwyhu2C2jRH1uNVNCOOhxeZNOS8GLzxA2fRDLcZtc
Nz8smETqcTuRiQKewGFI173C9MxciFSMC/xYMczvGbc28nQyRFvrD/0O9NLUVuhxTMO8jDAYz5i2
75AUjQvH20xRRSVkW0CLESd5nTzJR8C3Z6URN9doIXPr+N/wAtdNZF/UyPThWQAqLRYdahFu+Gb6
FH1gszj2jhr5oPwFBJQiaZRETDW+EGPeEa0y7Y5EyDcE7L2plhBX2+ePe3WCZ4rUWgWByHWhuQJr
Ep5onU3R01qs/gwAsPeUezmZCEPGPiYR0iwROCib6pGCJgQolxEl7D3gnOgx0Z3XXGjzviwjGWmm
pW+ENeHKAorI7MIlkXeBPw+VRt9XaAiOVMk3GlqHwa+MZeqVjJP2M56x8Wwf647ZpnyKBRe0g7mI
q5xN49Yz7z+rNwMpBy8NqhCxN4adMiJvXuJNIdnLeRPBjVmQ2+gEmC+Ld+SxTrkzkVLi451flnKS
nlAUAhmbiDYoKlJGfu9YsdBmu0flZJSw0COkCCSlALWuosYheHrMR03ghEdYMf/qcN4gh8UoCO7U
N3kqUv937sHNcxhICzRdSG1IlBOYjpFcqHAS+1O51lH5fSyUfeIkFPl3LmtTPpbJRk4DWij9Dmdn
7pThN4DPmWTBE9DEsL8ByuEznXUEvfHWjFhnrqERqLiZSzNqj8pAaOtMRBYQHOAjRLegK5w1RLSy
1iIGpLjDkcNu/YJM5bZFuS3xxCBwULGJ9pL+11JEN6/M87nkN8/nQ8RLZvVPd1djgMUo2AN2MzVe
MbRuvJyTW4IcAa77ZkGVSJPvAN3aC3CLhb+yoE7aSXmgkYrJOhIVEJrXMM6MXAZxMOfgNyMbmURt
YqkRHC9E7REkuQdBiYMCiSz/i4yWt/GY1/zjN7hEBKpsXweDYfXhITm0xJFrCssZqyEvNHBkbUkL
OJ4GoFWMruOGGDbCelaXJHVfE7w15yYkwWH93BSYxji3D0O44smP34z18CBScJtZGikLeSe0SRaf
//mKmNn7HUmsyEiNYOm/0UWDWNSkEXPC+A5rg+kh6XFBkHlSCblyTEYEi2lv9X2hYDFRSNYbvk6s
fG5m0j8z2oK1eHd0UaXNsfGz3AdIGIc3qaJQv04zelgLgp0mVcDCDfb8L8EaVQp9nSG0B/tBzaOL
2dT8bHpTzmQaDXpIH4StYq/SnALFREsHF1yKirObghqh8Am+KwxHPG3Wc8rPOL7bw0COCOQNmwVR
c+Bf+s1ufyIaQivt9xHmLouVLY9Ean1DyRfOE9Ft92OQcta/IQtS0XNe3hsdCsqiHIXJdY8sSwYO
mbA1dNOjchqe2m3JtcIsta230vy5+WyRkyM01iKpSV7e8AQCHfRl00BJQ3YqV6ZwfKGE7HPy3M0D
HyrMDD2z9wDuiVNBmfN76uYHy/8/qLwM00hEBUTaSUPVzPVb2qmFlF1Nfls5Jv7Byon1UUBHQcjH
bwgsffb/k11gBu3QNHUuH9H1T8yrdYQ0AYR5KnCGliAivnj6LLrFkz9naLXjzk0jfvzUQVv6AgX6
egRvBWWIvFqdnZHps8F1AAw8NVvEu+ix2fBc1v8fLglebMXSdyhRF3rJ1iZUPjLNDjgTRo91ZcK2
UNpBKgmjkix+BFGYIN4yLpo+ewa31zPWCUB54vEm1d9UQMHs/rhmM45YsRAzkxeAeK1cAfoZMb8Y
axzaYAFNtdZlogavlT69RNcVxhGOVLPzXmOoAGHXhP3iks8txerzFLivUAU8oTKTsMyrzRcCI3V3
dfGIaD5ysDFf9J28bUZjj2xoV18LgBnHddB3gWrYgr/r3Mk3UBpW2QPX4L8S/hgpSPr3ebbsAbA5
jnZfPTYbBPWc6HcXZovdbNbMOrd/vCzA8FDzFJHGjyViFUUUs8C9gF/esLo3uxKS/IYq3Q0yB5pA
Lnv9bRV/8EgS7AKxUCg1mQhY79gxidAiI0TFA4298v5HyQCD20SeE2vSAixgSwEIZcmXkI4oZhaA
4/4GTipbLMD1llOuD4n5gk7l6kblRd3ESTgumDDYjA8AVQV4Mt3VM/4Vfn6fwpnbmn+gUEew5g8T
UBbCUu4sAhJedhl2PycFkSU3qiPdgFzomzlcDni/ACajBkMkBucieMYc6tyClzO8v/O2eiAF31Ch
uCpbHPla3ObAuUj4wX8kndeSsugWhq+IKsQAnJKDIpjQPrGMgBGRoF79PN8/NXvv2jPT/bcNX1jr
XW9Y9md36EgMad7cQW9asD9KQ45vAZBxlT9MNuT8AXXgIM045T8pDTHMWWBDTRtD7Ksh1mn2E5/k
5JmgA4eZ11ASeoVX80zYRxt9/YZlEJMk7iJq++eUdXchlBsUWtOrCRPZQ/EAhZ0sc0sNvg5292Da
d0YS2lklg0589F70YQmOoCvfO0NF7MJwDf4YwNc/55sfZgFM1IpEYs7MZrUHxuZnNjooMmtKNnzA
rT6+lFCzKJ1y426iBjaWUcu1XKYHpvmnUSiPhcUjly5H9dsfvyxUI60tOKl7fYOWa2frQ0Nl8iu7
74P+B/N0S23Z4j9Ma8/Gxjp93XBRK4sepwLtCXceCLs2BwOw4bBE/VhMO37TCtoZMYMwm5c1vzmU
VqnvfMzNw1zi28zsG/Xh3SoWgOyMrYRbyWWF9Jh31zuTpCpMP1DVkX7iYPYZ34/gNtEWqsh2nmEd
/QLIVqz7FFAYIsYnkBKINCKSBY4LvE8iMctDYywBfUqId/WZ6QANJGSuoTn+H8bbXUmaGJ6+KH37
G7k2wLI5JSVcpICPaBeJaULR/iT1W1jYnoW/85AJFgxmKktO7j6ueCLlSUraMwcrZELoJMslmBSp
DK7AOK4M01gBpCgLD1Ir/tjF8Xok6MouyEmSnNwF3uDR5Od+JB+pv90DKQqkvwxdzF2+Itjuim9H
5cg4Nz18piRuabZwaKFnQ5NiTEGjgbgogdEQv7zLmHm7MA5jTosAcUT/iz4JpTSxC2hypvKMbmde
LvE+FYx+GDCt/fCGTGVRRvMeGeog86GrUEIwhilUXfu1Zq7gV8b5gicbClj4vjKkbXyEMfRFFmMX
C6x0OJcJzjPnOXJZCDDJL3pSK6BwdWrCOYY+Azv+VCSlS5SbvAdwAlpS4HNEFA2HKjG0Ms79Bdd9
P/mypp5TZNz+9yCRjy0isAoLHeWiS1YiQEUmCxGPtRyDBAkfaExrNkKxynAEtJD3wZjcPfMqRFYQ
AABUpG8oQwAqzO3iFzFeAq16WvifHnH5PfxY+pDwQEwWTbC94aeC8NoGHbztvuvdeWQPIpYxbKXy
6j927XkH65s4OijqltDkMMdsNg0STlAMN57ZMTWso5GhC00OB48bZDiIMOimB84FftbsMiOzyMxS
PBZJemqMOXJAn8bdF0ax9/i1udgNDheQLjUW/shWx7ssxgE7KGcauNjNZIZIGByy4RFYigQjFed+
gi6etjf/2dVKD/jxsA4wPEDQ1YatMRP0JCnRybpnrBHoMXkqKLW/RhCA7SO+BrS2Rm5nh6/VZYF/
9kUIWPijsdOyV8BBOAygySKKDNZCmnvClvhjYAxRGXazwE3mH6vwjt1jO/6aR/wyGJnigHwc4vmh
mAjSrfkI2aWMvzneAf7bPvI2XKQirtTDbWkQYDz3PTOrXuIEAagMSoQlXiRodh82n8T3YKSIRQ53
E8UvV9ZrJ+I+hOUmkU8w9DGQ8QEozLxlVgX5KMDpzKQXYeR9W+A9AIu5w8OEviyPwTh2GCWuNUTT
kAFgJspntbKkm8iy2ZKIKtrGhrkgJsoETiBhq51ezC/HwMcSAmC7Y4KqrrGCkt3r/uvpMel97nDe
m5JrEJ1r8oDF/OVrrGjbuP6Y2cAUMVfMfs7YkfXWNc4mHWzRratP12ucLfih5jp8HD4boIfOMMO3
kOkq79BLttTp7MAS+83GS0w4S540AMdikp3oxO09vX6P6WNohXLkGd2/KGYWCLLMm4ezweTOayOi
zRhJIlKzeEwyfFBkq+DBc9t7Xg6FmTKF05fzzhDSlCEL/AVQ4mse2wSPcfTwOMhf3Gd4fpMfjKUX
wBEeRXycW/Dkef+MLnfVM4hn36zBs+7kCY+gIxNf6r/FVcPHLpF22PAFhE744rWr3wplbTJIYejS
Q72tVwxsFSj4SqQokGUPQPOylKBlp0w/d3d+PP45woWpCQfe6M3eKhDqs6TC7z/tOxsUV43f/JgH
Ev0fTMTHARKVfBNqjgcy26+RwbTicPKOIzybfpsfdhtQWAXzVcc2Cdif6FuA4v3Tkbeg7H0XjVpn
7dBNWQXaMm3SYODOvQAfgr0MFrzrVpC62hgx10TflaA8xB7tWv8rJmBXuCCI+0EVMEuMPjFEgBgP
TgzRCcrbEI36RsWgW2TF4IUMS99dlyLGGcYR880PXguNyPNylKOw/6QUb6FEPc2MWwVSJgyXBcC7
tKkmvIAPB/HWfhyY3WCd9p1jk0Z8YASrnEqXGc724zAi+BU+RHXNoIJHgGA88d6n41niGUby+eTl
aFDxNtkGKcdSP10o46ka6eQcaM55WGnWD7MqoJqFzIJ4BKhb6FlxH3jGCgab4sDARCJDvNGuunE1
a6Za+mFWWDjVwOhpGC2QXR2ieDp2fvt3CUHFhxBwe+6D20qoVkSHIfiGUQqPEDcASHot9mJScsNV
y0HczlhrOy1XEOXNOhBuJ3TV3JOyL4bNeiK52xpn2XDQunJh13+InPC6AVnneW8H7g09madAUh3C
cAVVb/aktcIGHRLFzAIGqH05g9agVpDXJZmOTawyHEHPuMSwEkQeKcoXg3reKLr53BjQlCSmZyLN
8odYZssFiAHTc+sFARcv489ZdwdOFWG8Nhkm3JA8Ot6IC8ccCO/iEThNygV0hQpWRPBkGoXjyyvF
jtu9GAbycmQh4KBPrFjgnPJPn8QLwyp/EfDeMvd6OVhFAFgkTx7aZVYsGrxGMRM5QyUuZ6RQcJ1P
uJzF18KDJv4KHvmdm6+HMKYDZ5h8F814O/0yr0Ptx22fcqgA+QmpOjPGJeZhlIXfYz8RHIV5A1GQ
5aSZhU8fCVPFgos64OJf51F3QGtBSgc5Kx6SQmV+H5otpUp4WTWOakM2VSThcCm3RGDSJDz2eF1S
Y0HVCX4hTB5ILqAz6XMJX7UbmcNiwzx2G98nDOqRo2gIwpHgMb/9TnDolRHaIj2xwUKUQEVeyShK
eNAyztxa2dD6MG7kfqGwKi3tNKid+2/Zv5uvWbX4m2iMyt5i82oJSB7H/nP3ZgE4xK9TwSYfann8
JhnobQ3cEUk3MEYEKH1Qb0UN1DqngMRJFsLinbyCFugIpT8XJndIxri+slQaizXQH3fIC7tWLMGg
6bytHklyD6Oa9gWqQn/n4W1MGBm2Wl6J2vq3yHEicvm+cjEIMIq2X4YzNNb8gmdMuDHNatci2WO9
5gSDUmbiQVFzObn9OZ+a2CsHa5xEgThI9oV79erF5fhr3CvYWoSuXjnzyQqvA1AFxgsxoD29AtpL
tBkMRGHQApvDnuwDPVXze0K6lCcDQYtxnTx/k6rEaA6viRbclm9yawCRycD8jRu3czP6wAhxUABE
jDfvbd7bD70cbstRRZyOFxlMdp4hmvbOfdEXkZj1RnYOp9XnmuZPvEzxOU4qv8ZMODsBNkFjOqJN
qqZNAgW1X9NzGc/khh8zxJOhB5AJCqz5n1DbgVgMBGZ3p0mEDTqwETlFz53GcXolE5tRKhEGFivv
igNTH6cOHIz+cqao6273OQ5DvoD3eNLYWy4Rau7jyM96JfCfcKCflRDYPjRc4JyS4PmCRg56jmBY
2VeIWBF16xBxKnVbbRgfxtw8TUCFsbyp9+Dg/B0N2VdflTQWQ/Puvv/gJUtpj9Od8x2XB5uDbKUG
N2jpeXhf/ILtFIbFEsbTXMGdoDa3rQlm96qt58fFdoE/CFKsDRv3Y/1hiOfTSuPce2XFsALACIrw
Prt6o90DPR9CNvBZqCOUQTeH9ysU9ZifC80dZ2dKy21OcWpeMFw3RicMokxl8ZtVjPZqs5mXws7Q
kFZoN5k9x5QA8ct5TPq7q/Pe88QX/PJ/IuPniRsvIxYmQ4qJLzNRyj1jdsJO40qCJbIYp2JeA6NC
OtHscn3LHiMrbqtXSiD2BnNEfPV7Zoo11mk0Jv51ZPaQHvz7oER7YQsBxQZWOcOjwbSHJBUJtVuu
hqpZnsWwBr8nhOV6vKPfsGpY6uA2jaAn4iGLoJheKt0p3o6LFHx9Szjv1mfgNK2thW7zKyBNF5ps
HIi5OHFXD6UxwCIoLn3tmlgFQuUtfROhveWn0C7DR5pekoAEt34E+8MSCgHFwrwtTpiF5gHBC/Zz
8dipCX0O3xA6ADlYC0Jl+HiAUuhK10CVqSBP/Kj7JdcMzODuFHOZavo9HnPN8pZiCX1+WnspmoBl
+YfqB9ori0ZNROpRI+52nKwowrmDNTF7NZlBPr0egib0rKQORj1iK562FN6Ya0pjMj/+Wd/Xm5Yr
/4QJZkCizUQ6DiFkgf13giw2ehshLXMOre9PmoPlhgJnziLkO28bYYPbGZZH+4ESsbMxqmwqUV5O
qSqJtMFiqv0ZOVxV4l/vgdqbvGACAtk1boVyAlyGe+lnZhRWjJLAMiT7i1xBsfrlCnur5/iJ9ybg
L2dNAX9LtoGwH6kwZBS2gWj6udvAGbkssSK64GNVRsqaiac+kZbvNSJaPKAGTBejNqhxBK5sAOYf
zT10gQ5Vr9VTmTXcT2zs2/SeLMB4JsAoLtyk7aLqeyPV1lUoHOySe3K3F7Ktg5cxpmGOGefHq60y
hcDDfcwZTfaVxwTYeQZXyL6Uv2guYQTwL+bAUpPO7YeYSx+HY5iwHbyXt3XK/oBfWQnf6GeUaT69
w3DlgiJ53s8dnF2xd/4AE2HkAtsVwaOlIcOFU8Y4RQw9nmYMKYytnNkdSDeLByYYxB0EmRDvllx4
8JOgJeG9RCcKW9mkWCR8K9oyp9KOW280z8989wRWD709MB0phxwdoBJ6pPENMRNfE0ZYNGReEz/N
P4we+aknfaJMDzQOf/rsbgPfn9r9/fQg2RBUyi2SLBDTYExQ4uuEdgUg6+L40E2uJ2XD+7uFnMsM
W7QFcwCaKpPympnjRWMgJJArIu4faAoHjL0BpVC27HBoMx+zDtQeug1JRcPk6qM9/50vM9im902s
c1N9UIrg0EFq+JeYKej4kAcYhtdJAdOqYMD99irWvHLhT33/88njJ+X2Z3OuYc7ASVApQYIehLby
BEmL1t1BYc3lbh+uH3zaTCYGm747nOkYttI4TJ/Okzr7tuSoQFjL4bnMnCac14anzfob9t/D3RQ+
YWjU7huNOTM+AZfJ/GMDq5nccUPzRP6KrUFppFowTzKnrS7ENtiCgBUQNkU05xKlLbrM6/juG3vw
MOf99+K9LDgZRbHDLMpSOc4bF3eXf+nVP/s9x5BtBgOLNmjMzQDOxBFFKhq99sWgRGaqvCznTzdO
CQXG8vXmNYvPCglOhL0coh/Jb6hkx/BHWIMW6G4A2QPpOjkWuY3Y7m7M4Ub50DUSSFdxwc2xk72I
OpC1iLEqiPdonObGKwyeC+ERSbDRBHcPnfASCKMBkaQ8r68x5o3zyzc+ditgQEICZb0phP5vDNHi
HLih/hCPgFkCeKJi4d3TQu5x6J1e8YoSNSAm1daJnCH+ECFNanz1CxZ1MSBfXxnpfqYDQJA+8yog
KrgpEF5E0xp0/j3OrN4GiwbOvuceP8IfTmAXW9vfDzdPoZChyUGsiQmwQq98n9tRZsRX8x+kdVWs
7DpWfz7l9SfIfAHsSUZe2qJMYZylALxT5NzdQXw9PQonO10nSFqYSGyU45viVwKD5tlZ79qq6TJh
onXjFGR/g3jFLQgcBdLnCjnqdlOEjAgfaV91AHXvDncnMUQIff4GC2FapRlcTQCYTWiOpR0dIJG9
JklwxnAhOBsFVLMnKDjhZR7VB+O3YVQC7jGzw7yZleBKEO+UA9clln2brbfR+8ZcKH/wT1Jh5Un2
aUuc3scmTDB4TndubvEWjQ0yZtCkC9f24THP58xnrNr2M/DvC5g1w+OwhcXR7slaD4ezEVDC5w8S
lL4CVhAZ65zAe0ERYUJt79KdaFr+RukGRdiE+qun2PePKU/kkelPc7Nz7x5CJQpJC598OIRcW+HF
e4BXvhxIGNjlGC/C1baYVCtjyeVfsXM5oQJI9AbhmlA8wLRSDji3oIoWZyu1O2D5i3gJriAi8XaV
PWcpdIatLnnSjBEDjE3G6rExk82DfcnojC8U2QsiAnAs7urcIy5bqMo/ULwek2VaRzdhWmoDr64R
cfZsDfhvDWZnDxdzjgHYVw7RLqzc7fFjRqW5hBSGO7SKDjsN7v4/NCyMGgdMtSKSfX/BHecfNE6a
DsCbauneZcLNHQEH7gNSLGykbGX48LBi4wx77/vHEjgWiQ6Phmg47J3tD2xvmrdesCHETzTN55d1
KGmz2K9McRlUNg7pVtBJpfiS7KhCGCGwncfzx2neMwNYwqmAsCItZ3MGmdU/XrC2vk0esOr1hFgo
ZD2gF0gQv87bamj1BIMDciO/l7nle9QJpKE6TIVlDBi/fWbbgaUKdAJ7GC16InXWPWWWC2PJaJlQ
uVlQv4i/i99jURKLQcWB1U91NfLbFNceWOIndhDXx+3EW8N05GrB9OR5saojCDHA9nnpsKAkMIvN
1T20jG1+RtxYt0gKWlecQUAFSE4eNgemSTG4QCTklpzjHBKoDT2Owd9pDO+TmaYz444iRoQ+Demy
gPzI+pTsA2cfkbRQZa4u0dliJhx1e1ahAfzJad93X/98y9ay6HIYnoacc9DBjAAOWRA/whQLuAAi
Gtc86HckMR390fnWYYutomy9Ft9YhQ0xZKx4MXZo9zZMzR3abrrq3DlBiq+NVGHGsOM05YjYVcah
xw+RWeAwpr0rH0Dc+icS0vgkP4N79MDz4x2zG8BGMczxtpzIP3NjmoOShTI04yFKhQksYDFEdCEp
stcZewBvGcU0upopVjvCmw8hDc8RhNqY8WU/U+zDqx/vP/MSPyY8kvj70rRhVkJkBlM24hcX1aFn
jk93xKkZZkoF6tpTP1Cwao+wdraxTHflRbXEopLdFvuzEzRwBPx9rs0e59yXDwhhgb4iLCFY0yNA
G4dYsM84iIzo/JwifzVizZhR7LC1Fadm/v3e/FwbuP8Nq2uDohRm1IaGPvzuB2GLLzuW7SYmC+2E
2gx6oQL2RWltduNuoa/yoPNETnSZoea4r3DAJqzrX0AhDieg8KjMeGbtjNGzoaXtEo5fqKEiou1G
h2AJMrhunZm0xrjI0x2kuK3Z4grKhUY5IKT68A5UzhEWooNKhS1/LFbX3ftliowtyKoIi0ktBMH/
nUEjEd8/0zyIfhFsHHAhbA9B18DKWZnnRwTFxRYnzosZ9Xf1lshwgRUHl6dngTehvOFTlSAvtgb0
eDuRUUAhoUMiAUxmqPQvXEH39fi7F0bysDSHfmkRMYJVL6NkB+ThK9y+cZUkwlFxe3PNHJEfBfPc
Vn3282RrP+16kzlQpn/ElkyLuOMN4WWD6z2ahn85oHgYMo7AY4nZhRpDp3QHiK45c+jSfMwvxt/F
xf4hyuYTDVzrRxSr91pBwvLfsBNzLo6+KW3kEKr83yB9j4cIlqFLEgSKVydm+PTEuLkoLFrJ4s6D
m3wZmStEFD1rhCPYi86/8EarwsPLOchWEMOYjR3gMDMkJdDtRqxkvuQEYVBzM+c/snQXLxwMauox
HjMfKbl5H6K6tvxcOeVKmGACa0rz3PwbBfqUFCC3svDznjS8FLi43jZ8zweYffBVtWNNti4QEW6L
ABzoI79kmTx8Ahd5V/RHJhGlH0I7cpio2OsffofedDRp0ZwzWeyOLS3XyCZw8yysk6nZeKw4xMfN
KpvV/8dsB8IhAN8Nk37MJj3kSyNvJLQ8RjFrdq8VUUJXiERCjUkcUiQnqoFhjCto5eTArTT4qUjg
YMXB5iMzOSDfCWLXY1HRQDOfqBekl00JJCBWuFvgr3765wlyM1eMnPmvCP5gtgcykx8/Y2kKQBb2
Q3hMgNaYabXWigDDGYCrQ7AHf1Hgu1++/rHoAUnNaPwgl/Igdqz/YHRmGjOvSUorQrg0uJs283NY
zD5Ou9AC2SaVnbH/8SzSx0n45Ff+OQ+sphHCWohj7YzvAkS1s91zJWAzqImrcjwaOs+omdUIUgAq
EHWg8fS+JmMoKHuw44yjjInDxe35gjxexzD10BERdbLCzsF7gbS71VqbPPwMq3qke/iL/EQOLc9Z
xe6w3GShsiSJjWEVAVhJy8hODladt6KRwEAcizKUXTghCj301mX+AdhNkBOderbnwu4fxRy0OT5x
wj5k1kpxj9DrTQhDnjD0GjKsA1re7Y4IRK2Og7jH1f4A082hZb9tfuON5o5cIe9sIL6Mkh5Y5A8H
8/X2fBdxP852d91f2Cwt/kfUxiK4nfjb3LuEJBpSCGNU6+CySmSKSsqoYHM/Zz9rdTx2Ni8KIYnG
GBlzQrQZKlb5A5G2QxYgO+WsuD+y9mx1nUOQcYtdfVD+mXtv2ROK+zjoi6uK2cc9BaEAN5Ap5Poc
bEvGL3M5uBocr5xdCRa49BiQqgW/DXZc2BkrjIl8xMzamZAgW6hCVftETQdt8jEWRjwduVIDD1de
5gmZbmi40oscz2YlwXkwj6pBOih/OIDggKUhDMPPiDuMXU7xz9iVGaso6NZ5TFqoeSRbO9ijJhvz
lDGyqQ7iBOv4e74WN4XFaAm+QVuUWTC9YD31IA86gkfvbJdDkObFdS9HCZl7BeURCmhGfSCJ3rVn
vlUDUzZ9zKylCbt9xvzhe8OfZjW0jmFIlDAGuGQDMOrVzB5WJjysJsTo7DH5wHAE1Ulfe7LBkaoT
YZLe2b7ul8Hkg7WC/dmc/F8NabxfESf8Db5b60KLBJlOdyRIAoOoKGHusOb9YjSRZaNurAclEy36
09d6Nj8ne/pPxc4uDhRErI3qb0C4weAtTH62P6u6WkPFYZRyn/ZA5kqnD9OCZoOLuiWmzKLG165E
PdnyQkeNKdt9KiRUXWABcDCfLUp7syUbmLEbZzH8XY6BQ4FiBCnwx7j/YVlKhfJDnoRVJtK0naB8
5FSYOOw4+YOF3xfm0RXWEPpMVNAvWjB6QAjWkxEOw2+QMlgkwpLkvHWazT+aN+SXOVYSJilZXgkR
4wDDD4Ihk1vxF0YavKNEwH7c/DgEfQ0gV8lOg5K+/mWLlUVRRUgD7x7FkZW/DPgzEtx0KjqjpoDu
m2c01dw0rLSf9cdYdd7nms2TbMqQxSeuxWCtcQEQiQGDBSO/hgC+hnTg0UyNGy4HGHP2gzJHaCh0
kmqSHrDEosRjY9mLn/uhWGY2IU9QlDFns8TptEVU/ANd5lYHCEBFRdwkHNQj7WzJyH3kbXX7Qp9D
iiUjaeqrr/De+aEvmFy2Hm4wP8yx//1HrScNiJjP6aMWVrv1LvXmiUitXr3VeQFeuXnUVjUaXxjz
ECAE3WRg9ZCEIcvakHjcycYFiQSN9cDvi2iTnONsAMPz41cje0R+n32D7q5ttrUFnkYWC7Mn1LOn
jGVeJ+WsG/fPrxjEEPf217TEkB4gL2P+q4yr6KtYXMJDTGzOg8OYkvu7ePs9pAo5sgpmskIQxJNn
NPyeCw7JFV8qNYDWJxw3h26On/uduoItMGamwqXZzLmybMoxh3x6g3bqwVUNAZ65Pg+Zq2Pgva8i
QhdvSyrN/u59vBJExAdzK2o6XrKI/aJ353MC9RpHypqHX8K+M5KnBdpCfAKQ6fqC+TcSCFTGtJbl
AeYQA/WA2RvHPxNXTTeP5K2QYJsK3OPlUFLs79Pv2ywujhKOAQoogiis6aYWPxuXhAFlaxnc49y7
v2llZOtzak87nDOhpbkZC7+b92AO2ZDo/krrjCcsjKoV5joUhugODLTsZ+IeSaj4cgPDe3qhVYeG
89fBXXkI3SFSMwRUCq9OsfueClxirSkIuyRzJPy+66TCI0tQugQ9AGSG/6XSo3WS14rTg+aQg03i
WqowEQYD3+CQYTeePHvudbGPBTPsY35mN3Z7xi6GEkHgk2zxa0048Dpju8ZZQ/jdZpwIfLmIJkZB
gssd1Q0Pj7sl+ByuuwsBDhfB+anWAvGrzwIspkCipr8kgDvM2In1jD+O+GVIG32ME3Fn6SL72hqs
vj8ToxWVFy7Na27RBmD3sriu5EBc5ypWGNf9MO7297h/Jk3KIejdSgAUYZCXS5WJAsld1QTLzesB
e7QJ/jK8eN2aYysV0blaRyXw5kzPB2txZ0uWJuRSdLVhY1N0mkfc9lbFsZ0xmqX2NT+uRr4hQqNA
B07//TH55fTnkhCDlfavF0hbG3DUvDMwSJHV8KijNowBdzlOEffkHquMBomfr6geXkU4o21ZWfFB
wc9YT2ZquCCbb5Zt6pk87nO/A8kAkrAW4algumWQ3ICOayuIcwV6Ylx9vZevWD1OcOZYmIIw7pCN
tAzH98PTyYMRBZ5q3Oh36EtLgMyhKEeFe9PugmaMYHKrwm2iMUQFlcfC8QrGjUPE6AyuM9aHvZRy
mXUKTYfIJeQcsww/PmKcPs4AfxZaXKH+q9eWZ/Ob4Nv97EHEQyoMbamP4HwsGCBbk7AEaYOoiSjJ
WZOWE5onlcqPYoCVXVHyno+IDZiWc0agA+v72GiAAjsYP5ELREwY4GovEcQBOgZ8/++4SAnsqPir
uRKAedDkMWdaK2t0jeh2Li5m6CHhlEAIg39sAp4QfE56coBiXKReXxdZcivwd4FJCjbine07oJ0O
KHUCVSxu4ZfawFSs/p31aB+sl11SXk+hsvanlDvIl6NjA1WW2TJjAIdYQoYCwIM8T8wJvWZ/xZEo
lBP6MmdFrCIQqCDYgHTTfgrvLuoeuxwP17QauSC775AioQSbYg/vfeco55yjILvI0HZUq0LBJi7Z
neC+IO2LLmNtSYMR0NZYuxL7PTcjno+4+iX5Ek/zyynUzh5Gf9ICXEn0zHoCTABVlocG1vBmtCW8
mwCqBdkcB05EDVhvsYSy6YXY+zyg2DozcE8q6/y1eudiQePH8A0nf1RqtJ8Gqt0M2fAP7E4OocHY
GLxpk74uxPH6FIeoo+g1jlCqHj6ymitQ7wrnC2BJAFF8UmCFXVCwYzk3mr0puvbFnBeFTyMZVMd/
tijwxSGRWrhlgc4y8zRH2PREGhNXKkJMwAFhYR2Jx9EExWpEsGFDKDeRus4ZOteBcwvRVQ9hOdh5
gVLuiRlL9SSpqlmFOOJxmRkAgVZvPnBLX5DeWIZL3Ht5f0I6S1mWzW8TMq8p3zkH/DKFOO0MnMF4
o6BTHqx/9o1uvt8ZZ6KQ0ItnDm5HVOCEU4sbD/mzKx06SNAfRxTECItDnM4tEO8m7W8GEYXeGB7d
ddbCIKelclUGzZxA8ZdGH0lm335hdo9GvcWuX74QSVGd6iViUZ9MWbbJdgYPFoKt4LUDaqFmJOSL
tOVl5WaHS5JTBRhKerNfcW+5TaURxBfMXALszYlzmbIAwO+GBBKIpL0CjMIqMI0HXrmXwrl3U1gd
t6zGYYoGN1EXmAylzR5X4vAHyEgPZFagddsDE3DIR2ZTWjlD8hMyzS9lUsI1Tw30dUe87yBLO9oy
lSCGnMQTrma6nN+BO8KFYmWjG3TLpeQokxeJPpguNVM4ZxKFKISlRFw+pDSSeg/Q3RcbE1ftbJxN
BEHl+AFCZBUKiIUv4tl+vWKKVR/7Ktr2hDcTbJiRVSyJmnB64xzmKmIioA/dTX9YFWRMBAsqTYwQ
kSfBNQnafQyzRvEYi8CSR+4YVLa4vDFVIG5dWjR7+hCqU8EkwBaOiSC4pyEZ3erjY+wERQbv6agR
2kCVMrTGCATTdFiAGefAy7k6qEIxdeJixjYJ1IH6UPfhdClQO9ARx6CPhJfRQhCBxnYhgA9HBLuf
CzHI5Yx2YuRjtFJBBtGpWgPm+NfgyvhFcVyRAfrzTprxAXJMn+ZnfqqFdpQsDE5YsFjSILakMQgj
SA2QBxNDQ4YEBRdBgnd+dVsw6HJGyU5/diBQhD2R4bNJd3Bdw3n4e9h68B1rjuJBdYVuZN4ICfpE
tyjfFaQXkSJsZCcOXjB3lUrZeXLsdQcCMMTDYnIxGg/mXca4jX8MNcrS7ftStRXKwEv0sTvgxzq5
WtzY2FNeY3w/C0YbJacur71DLaDb6XhEzI8Gs2C4GiAVqiLmVQ4tEd7CLwcVWUAXI4aK5Dve3MGM
GxBn8YTikiJ1t2QWYOv8moCq8PVRZB0El0AEngw8XAuqMI8qhhpraFjD4DETMW8kweAJESuAj6h9
x6/jzS4nTNOhBrInzeATbBgMM0Dyvgs5pOhQGFmTF4iF9oymFDh+BEeWM97kqOgz51qIIURrYdKF
5tr5oQJRzMYcCoF3xxUxiDT73MG7vYeDyes8SDpyu5iwI6wE2lmLXAJCnYOK4HLJG047ZoytSKYu
aRbhDl+AwknpA+RUZp+4xlDNylKJdkfUMQhn8QN4EY3Y7W7sdSaVMnBAca4djsRuTFU3hlO/B3Sl
UhcHOxpHW8KohQ4YvjwzfQOHIC7wfvwmm69YoTInm3aBrxcCNUqkZQZhAwGR3eN323awmAQbiCJl
TpTzogEg6fAoLVEvfxYNhY0LKzzu4fufx1cM6g2mY/QT4ybp8Lz6o4NNFRuKr6DJAO8DC4CP3aMh
Pj7vJQZEjzk3L2bJ4J6jZbarGCW/cF5X9rpVI+QiJrdcc3Dt9Vje3yYvT/KKVQbDFkgURgtgqR5e
YetDp1AN7Wnju/tQ7QfAW8/Gk/wNpAgcwunLlB29NdLqdAuivFAZt8CLEgF/l+V6KuRUvANt8zN6
6d97r+K4z+b9erDCweJ5tXwSHjUcbywSHrN+FuBHD1H4Kc9AA2jzs5KsWCOrApnN+/ecc+62p+qE
h+/yDqGgZ6Nnv1PuK051EiJrxp4k/uy+PLCEYDEuObgUkBXdF60U/tvMltqNiosCxrC9SfEgS4zy
/e3rPEpeIvfRLhO2MgVtb6Qhe4X9CPkjj7LFczFQjP5ZsT7LOy/UYvcO6X705AGQjbjbEsRInEQW
kFYB+9uoo4vZZdBUQpq66xE2KXxRwh23ps6TF168yWjfTHE96U0QiU9rwtXxRo+vWyPbSFAx+RwV
PnQrrHb9/nIQotMfeJrwLTB7TEAdfuDbr2bVyOpDmcDgbTaklFhgEQw9J8bRlpE6VGYpCO4b4Hub
3YdQHJFBeypdknbaJU4tkGZOQ5rb5A45QDrfZt10QCD6tJ6d86CdAM3PoH9SpWNi3MPxrLIZ/VY3
iFOdlW00jIQbqNtNUPVNjedLheqRqRBonDmsEogF2VxaPCZIF94crBMo+g2Sf1yak85DS2N/znkk
ggLFDICJN1ebmFbCMZ5K06f9IcW9x0lwFTBjbU1utDIy23N6maDFQAQ1/oEy8BnidzxgJHfhFzZk
4iNfoczFgrOroKJJvkgwuwVy+mUKZl08TOohPuBfBJIMCkdz/PUwoeAxc7CxOK+4cBQWN88o+heu
CWWvtt4jq93oxxYAgeI82uI7crzHH4hgDbzoHAdxq14yL7arvRD8AeVgKT6hviaJrZh+09G+cqEW
te4AB2kOldYd7b/plqGE5EnOliNACUUmFWz2dMsjxXkFO2dqn8wEiQJFwq7ekz0lrd3uiNUwsXf5
m3VOHjCYouChAJFYoqZhvDd9+sLluDgiMbCY2GXm6c75zqQT1hUvHgBqQz00f6UaQ3dPHT/G6hSc
GML5BSCft/ghJoUrlouZ0hbTSPPtkau1qJztHwbSHnbbj9PNpVPGZjXDvYvn8Rb+uUPk6K0FcFha
TIGG7LhdufpSnF4hERo8IG0N3YWn08CmGDjKWHFuuw9sPTRF0QAfHiFG0jfbGd36H0ueoLv7tGUe
xdBmgjh+qXH4lv4fDNXH4gumIaZQapDFZQRhOhSvdrgRiOctbuMRNtveUJSeU3aehLUJA3OgaIEh
8P+w9LWHJzGxAfvEz4PFoQNUXELq1vRzqpOBAxYhGI11oBy5wDlLwLchnGyWeGAJ4lI65ONCpYa+
XxvtWcSDPJcfHcNKbm02J2j006mXMJXhptwSQe55g86IGLJ+nMGH4IDgKXJmEJwFYQey+K5BeaD8
S6ru/fWSoY2p6FKorDFsY/q5QmXNzs24izBusaUjgN1YndOJKYDDOmF7QDdg3ajZFo+ZHjQcbHa5
+pGFfI0lTIJRBOx0RqSYt1crenFRP+Csh5VUzLV/A6IaOLCUhglM8SmpI/8GNqX7msv77R6PcRr9
raiCbGmjUXCztbZhm7wWIHdp/8OQnqIOjg4qIoSy8cBCyYe1tvLGQmKIlfkDHQ4jbEbQ1Fxp4aKW
aqxyf2htSu01qx1FjU+HjbHmCKjmvlbwmIpv0C3QKNOe/uttqxftMAN5a+TVy9I7kRRAgVUzNDo2
VowSVwEyR0+CZzuEJmlCwpjbX74sWKjOb1UGXw1YhuxFgE9mJQwStwjtBmEVSDCAdlwk3mue2zuO
X+NjLEiqWap0OwBFdnX65wrz9mjMX/aN6VfhQa8WNu/xFZXY3UdMhXUmVoFMTh82S5g2oFziqOYI
mydYpqLy7TOtv+MjrzjiGbrqmDHDuLSQcEABY9ExyUuy+XUqzDCXneiw+OWvriBOCF0bLyFkPlid
ODP1DSX+DWXi10LICRuUrn2mT2r7Em2+zg5hMWAEmj/hz76nSbV7qxEoAaZM0kx8xpEj50Y1ASiv
P2zR0s1xtGNAd+rQK2UpvXnGbIk48UFKfQfqq27KCdcRlB4iLP/j6MyWFcWyMPxERIiA4K3MoyLO
N4TTAZwRweHp89sZXVHdXZWZR2EPa/3rHzjZuUtAhs1+esWDUxdQ82mEfv48AxB1eJJrEfZiy64g
U5zFD+vmnCrgCd/VUNgXL8WrrNEFXJ0nPASNsfHLPG0INo9p3D9M4ilj+MS/8IcKWZ/ePKhrF4yd
uL+Y+AT4ONI7O+pax08HftEXpd0WRuSZcSG/gx/E70ZQ28wfY0PQh3mfqBpFzgfG0Xi0NLNfXNJf
IQ5DSYFyhsNCBGyGqAtoTT9E1+qI8dAKIojj8CcAnJkWVxkHkxDQndCEQO6y9VjQMIXyoO9g/MA/
ME8Z65K2G5z+htz/x8RdTOvpFkI1pPlEnuAG0LcZ+v9wdjyDHjMOXl7moK48f1xEfFo4k0SQs9v3
j5jKc56gB3nOL3G7ZD6LIT/Uh5/V7hhQ3T2MbdD9ecyRp3fnOe9zZhWQFIeEWGAMyBHY7p5z+Sj5
Q2GIRE2e5+YcLlQE7YRZExIRJvpoSI45eKHw5rCezLtUyyB37/iFIQJDgonlXOP6O7b4nxmOiqeC
Yb1ya5jk+CdAaOQkkRIikVju8LBN/BJZf0bOvIxaiSRSl0uH6Sl8dkss3Y+gRsQ8TxapaD9nfJIi
+JDhjf63CkoHz4vqg3XjBDd6h7c0COliPMwYeTr6DIAXZyGeEqW9EDhC20BDpU9oR8AZhZv62T02
mAJyAOk0fKTBJ+A0vDD2D5D5zQVmcbYipnJAg6StGdl7XGBYH2GqJeyaanRgDc9vaE6HNusJZrZm
d5DKxNko0CFp0qO7OebTW9yfDmziCK/kXLQ7sCfzEZ82FaTEAcd7wakp6AaXlOGasiZZ9EyHJXwl
WXezNwc06EnyDIq9YFacpmjIbcpgHt6eCCibpKLdIOkovDeM00OiGnbwGsFlaSiYE6OyybOH/cVM
h+WkwbKD8wmZE+OYgckHfAFUwaTrT7oQI/PmqC2v8XMpxkk9y9jp6IhWnFYC/zSmbC7QXkhq4JdY
GWKzRE0DWzngaXk1Op6X20yE+nU4OUsE8SIH1zkzOE4Um4lRjLXVaV7aGGE0qyvALd7RTDEEpRK7
mxgEQAQa7huraajT8BhaizwbmSbDBa0KUE5hm0ZvBYFlj/MCVjGPnSqON+4nAr+PNC27J5NIkJlT
QgQ6l/DHFi9IjOG+jpSiXiJyAXQMrpmYU4iaiDaal82FtbkcUR3fdpym3I29kcLVHr89wLRmjQXI
mGwAZ42XfqxM9+uGaKtz3z6P7T329W/MVYuUOBOWFkzAAPEiI+VJGX/W992LT+PCl736r4AoezKR
DE9xMbNxxQ6v3AKWO/DiGYQWVXA7SvuQmDBhZVOTV3um5y+iHGap5NJtenB6G/CHBypd4DwWcu5J
28rnTrJh9UJHF3xb1HU079yYrGxWLbtTHzHY0rHTnLzmoA3MXDkreVTWJ73zwEEHQwlwAZg+bAIE
uNGQ90nYlqfuoJaayOH3w1gxk2pPwLOJoSWA8JOCBfA8T+Z4meBWwRMf8cw8gpBH7yVXAmA7dPo5
zKHj2VoS0ka+alzFkwQ9gvfp7PfynNmAUgVItcpR9txBVuVck/zTfDCllSRQtN4L9bGgJaIGgKhk
wie7hDJzZyBWydW3Fa2a9cYZXfhc8N3vQBziiukvOVFMms8DVCZbDmT3Cd3uGn1XHUfqgDh33eK2
xgyJjwsML7hrDxZrALH7P6VXKLnrMUK2ZeML8JLBdUStKkN44Yb5opB7oJtwqfAAlvnY+IF+cNAy
MAmEjR4JzyzeI2ZABqUzMmkXXBHuI+iv2/6lKqM89c7c4iTGGFw6+H5w3el8PXGpI4YkJkGU5jAB
TqO9YX124s4SGx7gt2D09PCwQOi8I0vOecxhPFYUI2tsQdh11G2CLLseBj97yfeOBUGdFBNQJ3bl
Oe52xRxaq5mQAfMxD4KVwDT+UGeYd6IV6eAnMmxnDpA7sssDH02uGA+YU81eM+48qh5HLXflY3SA
+jq+xVSbnJcoLfQIBqN4/pNPrEw0/xR/Jqg3yjlEZwZH9AFf1PoyvrbnREyAcfElhKyF6wE3SnY+
vsaw6+IjM0PDDYuFSZIOXvidN8iehmPEYoP049A3IrFrsRXRlirjPXybJswUmC40AWkgQMg3zF2G
09/yYj35cmIiUSU/qzcfOldeDlfe+A294f1FM+zWJ19wJnRsPbQRMfYfZjiP2ZMXOjF0slGq7Zn2
wtZWmmzhwGsRjT6FIAK1KH5Ej1kenFY/R3UL5OXCHRtsxwLRrNNm+mZ+8WR6MUADDjmmBlfH6DDp
bRXGIO13ZIhC8z1VCU6AjDWtYdnk7vlprr5TYBpbjhB181YnnX/Zv7eo0V4zfVUwTfBawgZUCiCz
Ti/7LwEN6OxgtLG67oDpQiGG4DvTw/dGoPWY9aGpDyVYTdjIUc/FYJm8LHN3TuSRsZaSk1UHOZq/
d5L/CZHG7Dc6oj5d/QIdvIYswpER46ryA1vbS963IBCPBJ2JseTpmgVEqbUWvad93uOF7XumUTbM
w9/JPjOfyRMD+72eiSe42xx3MKWmOIUBv8IjjQZBnVzW7wXgHr/7mgzwICFDhtDEBWb2h765orUC
oQIFc3tTSjmHElxA7iAW1uXAJ4spDH5MEwVboZ+ClU/ef/fKfP9dp7zzl3Xp6GRLPHuwwxcSIhAm
2miZE6zB4pCi44IJxfSnWsNDHWowCmGhGe51io0MFfBYehO3IExKr3YI8emyoSSBZgS0V4UlHANu
Kxe1CsYpU5FdNpj8lpgF2me6OHTQI8pk3fqmg1gwsDq+suKdQ33VJhdmtf2NMiuYMx0eN8p9ri9o
FO1SUNhPUPKU0Y2Q0xecoeEaSsJcjNbE2r853w8lpHAoG/DcesHJN+b4gD5APiDmcIgDjHvQXW64
RBLubuMWx9ILy7kESVe4TOqHPzSW24FD0yWwF6w6MOHvg2u09pDNOHpkV9bxgByB30TLnvDb6owe
FZdguD/LinqjJd33ZPUS3UIWDef6PM6T4awWFpHCQqBnVp5CjJAa3CaCS7RcSBkmT2xfFzGR1YHp
42fC3LPIdL/COS3Be4D/Jcw33Mef5pK1R351F7+OvWWPKYK8N1z2IL+GUJ454EJJiy5cv6to+5ZA
KEjh4MlcN8S0QpWsxVzqZImkr+eJGfrLueEx0xAYgzFsM1dhCGqjA38MmjaIVEt93eygTXIyKRbu
b9dADHhxV4VFZ4jygPWfEBiFE94AISqMCNiKdHntVnUXUCucL4F7dEsQNv4wJQX8uXAyCHvubyrI
FeK64ScvBqlONAF/4lGaFVZvJMA2qKMCCMcwmWNXmyigHHDE8NW8wzB8Edmhy9YJ+pcywbn0oPhc
ubCskCP9PGONVxkI9xvykF+2sFGQbLBLCS0060Xzd67xjiYHElQdAFY/DKEHcLydkx/jNz6j2fz1
A3aenwfvKTEGpO9VKabuTut2GIxXYZ+oD/xEAwJPvqTpvSYw/QIc83y8C9vpFZErPAz2GnICRu7s
QMVsz56qW2/GJQiYh1mRYOJ/mf1gcqw/GTb8XeO2G/D0/rwOCujDZEJ0sz4c4dnPv17INhpdsPj4
IbwUs1CxYrCM422xU+1+aaowhXRrcPI46WAS9TlW+SxFmC/GEBIZKtPc0Of4z32x+2VsIIRCkfDL
pczwRExXL1DjErIPtHk2Fl+jdFo2TQKbrfZ+Y+wSV01A7XEFB0eFzhGwwU9fzCuRH//hjBkMke8w
Jk36tMVR6VfInoA9nHegpkZ6Uu08hooKlaCDClnbh1CXgAwfCGuwVzf7CYxFphMfG3RJigAcnWJP
WzlYfmlM3NvcSNgSYKGEqs71yUIIBNtFh/cvUCTLgpV4ocIikVZsAhgl7AmJ/xTJeftxDg+3yc7Z
iRpSlG0MiRnb8xMcMUln2DzpQ844kYLGHB2kWEpVQJHw9t86mEON+mRT7P+6ebHq5uVmaL2DA4Qi
FjQqMVLPoFaiSoUouxHlyx0eEpnubNoWJLQmu4PTQfSxGGcvrrP/tCaoX9RsTIGSGn4URyfPEl4z
g5KO8QrGxk7p5YqpC3moFqh76G6iQcZuL5BiYlCVTWdfJy3EaJxCuUXg0O5Vyg2JMZMP3oWcrZye
knL6SO4Tbc5LdQnccoDuoSs4NOLAKzJADzpTjWpK+PperbWASz60hAD+PA736bxTooOzG7UjjPN8
Kqbav8yImz+W9cv6G/Dg4QpeqLS+nBvl5CZoIE4qjyVUeeouZyZFulwqVKQoRrvPKLqFDTK7Bjuh
L5chBASXWpwWyVTmPauYKO59/4YvxIfKBCzOOuM4A3VdivaINIrla7QE88k4i5hSYIkgvEm0tWjU
AQ5pwQw2sDK646T43eiOzoV88gfuc8acwinGhkkWx8pwOaq+9nfTJk9YMYFwsTn51wT+88MnfSVA
2g+bxWeTwEpyFJh8+JRA9Wsge3Z7IyURT8Xw5nMsVr2wDDJ5/kf9qo2gF1FD8U1XL4zgInUxHJ1p
KsRP7cPfvJgqyWmEhqR4BVuoBmlGKfXeWDWdR39YNETELSYG7z6DUGmWWOHzEdi9QLMqYwQY4nma
x0SmZL8VGumo2z+hlkS/NXxhqGv068zh6wO0NnupMKv7xL/tLYCqM9LHj+i66EP6/o3QvFNI4KxD
F9CU5m3FZYVlzM+mExTj0lsiuCvA7p4QcOFg2ESMbP3JyRpjg/Uf+Ickn8dAErDdKOl2DQvjGr7W
GgTfZiGvPhPJI78mgpOA3vYZFhSerS2EDhsD0GMiZvZ3hsdv50e2YuHUIZSsEWM54mpshBmIEs4E
BFdjYBeYAPp7RFkteC/fpQYfQI2hW3uEMK6xHy0hKetRQev0wr9CLDlRilbhK3pFcHaFrzEOt6Pr
FptWI36nKSgESChAts0lxuPU97rTuCcBsgpZvGz1gtK/e7/JgAGt/6QUuyZKa+5Aef8flBy2AYSL
1Vuj1FLJveEnwM0gGJvXjdtvQuA1kR7b+RI43HcZ76GqfpBe3pLjhUoSNE344kujC1EWjcvv8SnL
0wHw6gkSCZoKLBago7MO34GBhwROYEaMG0WPn9HgX9GO+jnpf9dFzoTzsseRd6IQN/daiii1q99G
dyvisr4jPTNlMd60mi2V/okvJXn4G9ubB8T7XlynGpksIrX9CAPxjh51gIRKwyhXGtMqOCDD1AV4
GFj70nlwQPGqNyi9JrI3ZFT75qwiVtJa8U0cWciYqfcIqEdT1MZfKvrdfbGTYLENwf8vGW6qDwia
3BfzInyOfyGoFw943KP85pwm8wBPLIa16KgJBENwXLuapyzBsuAmeC98Kgl/CdCX+sY7EDkgBuUM
cbUh3ofYXvCRRLAOOsI+cANOqfxjdd7gr6fix/OiqxUmcGKia73QinGVt/Nz+GBu/OOYa3JThmxj
92MY7dPHDL0ABYNsPcYyhgIMCz7jPixeeu26cnTVqtCiYlFI9eFzmTLOJvR1RmZvxE8GDvVUzmRg
RoSNuGCIuAnFo7/yp8axnfPLIHkgIMX4RLPIqCJgzia6jqbtMsa0grGmUJUB3zMkCWUc+OQdv7TM
ziLI6DlpcYjt+LrnRHdyDPbQNTANdx8b6DLmarj6LloyWeC2MDK2BscKfQg3ChsISqPJ7F/0Br9d
CVFFAYKCFU5iacb/vNz9WuVV9uwnEkbsi+utKKmoBqCIqMJaViD/hTFaYI47J11NKNz9Pdi1SY6v
HNJHmoTobhHHugaQClo6aqfghk+JIPyLx0FOALuT/3aNCTp6vnO+EJrY32g3zJhhTtWFOifNj9P7
mvCvrcL+RKwCj6t8jMlE9Otb+tPSBOsL8mdULOUJqiTia7+kdv+hJl+3BK8j16Gp7CwZs9If/FBK
T4gNkLHgF0Eu4vDavF3il25szAFLg5EEwHysoKtwsPycIHsPtbt4/go9OpcnAivIFnF/Q4EcshPY
FiQfBhfyLAxoDTq19RA1zkIjiHCkJjA0GhpafG0Al6wvwwoEDM5/l+YXhIunVVJ0YxcZYo16dUVh
+eYsqnY9lw0O52dA/coeocbloKaKW2DyF3/dS9T+UWGVs3xT4r5f2C2YS0ZJ+bHwrvEu0A9mtK+Y
QOPTDASMWz6QrBDr3qhhmy15pz2KTmpmYLcSgyUuFgcbijHgmcyxzy5cPlb376i92nomYZDHu/cG
SbO8za8knLIcoTedzVxzBT8FJHp3ejjvpXQAMMpIMDfvDuG2R4hIPZ7bhlbrC/2jlzKyoQ8x0o52
9eK24G6ifbNXCqXjsWAp01lyCzyQM/CS0IPTVnCO98zVIBAmsUQJHEvJVJZCc9Nu71vskCndPCq9
N2hct77E7+XJrYn/g98Nw5Q/D1Rb8ims2KnQ8Jrl0BciDrQMYUlHJKpWjY0zFBXCmHaEHpytoHn3
6cMvZyIt4aExxR3SjEAtMJxXCpMFQIawXV5Vzui7T6wMgoGKHwqeQRge7j6QVG6sUi28ZcKhJujj
xH3eGjEbhwsa1RT9FQmIt9H97SN19trFh91x4zbgdGT+ht8of0SJebWG4Thj2VmTfCGEwLBfXCbl
BHUMkMzXvKxyGLSkjQ4zbSwLA0YuVChG+ZQHf9EsXhJzNPF3DqO+TSvKg0XfwSBaBR6k6JgehlTH
Qurzic/ZDaWLZrEMRDFyQ7Omc+6QZ4kbNt9neS6yZiC8wK0W0x4UcNgJGYHhokQC16LtlDEID6nA
eOocBtjbul1M8c7/4eoeMvsDmuO1fkZtjnPTiC0owVUUpMnTQQMD+WsXKEXcnAAMEyITdKTyPynp
JQ4+hQf1YuY+iDneU+yTmLgw56JlAksIyTO7b1r3hVPU/8MrNv7u0ytD9kU9EPf+EN9NjIOcG9sX
byaR/jv48hRG3xKSabO9TZD1ITET1E/n2diVYUIqLWfDvdBs8bRLU5FFri6yDo0c6IcpP20KJ0F4
bzg/dyUFBdNrG58AZOt1NqCYx+AeVsUcIzaRlgItnSE54SVsDG3SnwI0TJQ3Q52TJ4tsCERW3P31
4g1V+72kqaHOeOM3ZS3Q7AiJEOIDIAiP9fff6MUICL8EumCNQv9FhUXm7GX1GQ82eqROT/Hj2F82
RAcQuS2WA1sq42WcbBH92y5lHv6h3d3moBNETZyZyoCWh8UMhjMCY6FRRyhOh8SwCZoKYkTmTfn0
7T0Efs8EvhZipzzp7eCfdMi5PiMVwNV+BrKY+kYa+VJCDsxZAHfuDEnwBszbeldgXvKS5oOl5IP3
ZcOZ5guG6FbMJD4JVnEcluz2kXY8I9wYC/KnkGOBObHF1PiHIPDji7tYjJ8hN8To5FBgUu1/gEhj
Etnsu4PWEOkMMjx2EOH1eIPfWVE8sekre8dX5AA9Onvos3YOghfBKNhoTru5u+zX3/LjFTG5YUhd
Zx0H1K5gnga8ntwXNVgdUYGp5HDfxGKwTyQ3WxrhQjmj470i+PjLA7zD+XM49z4jRNZcqhidtYSt
c8umb3ryXrAiEHI8HD2zmqqoOnLr7Pi3p8yAO/ChM32FZ3LUUWfDuzaplq4wbhg2Z30YOJFKE6FH
HXDGcyyjk+fYnzQuRPvafnXOOYV4j0Vqn5q0w3sYfgz1aUWTnMlhPmEgSdIMo6mQWhe7GmbgbCNU
oJsC/R/WkEjhFNsYmOo8D4R9JgeSvLshZhDorqiXhHkOeuxAdzrgYJ/xsPG2m7PV4wvkzm3cpKRN
cYplZ4p8/BxhelC9ddZwKaM0RoLNTzRzJF9fn389hHGZXje/2pb1QC2DF64OmfPbGbgOn1PSJriA
dnxEPto7ObFfQHPwrRahA0AZyv4N2EBNy5ojgy06GX6Fx/zHqRa/PV3YhdA48BaKfMmRsxdnTA9w
iGKbC5KDkkRbnVm890WbSWG610GInuNzS9iBVfW2X3qvlc7gPQLd5UbkMgQT6QAPoNTj7sa4LaqW
+fz6J9qc56QbayFJeLCe096xCGUHvAUWe6WLTxZhp/R38S4JGrgLE4eHWW5vEPFvDP+YCAJ0iolo
xQyd8wA6Hlw0SF5nf5A9S/M7LpcdNzv6QgQYVIbstJHWWuwWwfKlykIuSIvUidvwQfUS5LvzmO4I
h0EVmXApQoaq7ApjIC+pUhg6FpHsGsyTIMhhTAJSsIX8h8ft1b8kBKKGvWwYMxgyoUPBMaCuWTbL
764HKUuxG4SD/NZXfKNqnAspVEOl+6cimSAbDRAmGC5qf0gOa7n40sh+XPCbpgcFQMxCz7t690Vg
GH9ASCDtIVy4HV9HhF148dzBeqXG+lLUeCVDOsEw+mH+pQUvEnPJHvG0v/fsI7gXAfMqBtcyfG5u
9UBeASKicXptuuPimrAXyZ6nhLiIq45ouW6EnHnBRvp/hb+DnLqE49DRU4J7ZzqawvUpbZHAxyLs
V/IUds74ie8VXqhw4pClxOqMlUu/Xo3fO2i1O+bdNAwN9LxWH/Xw9MWfj2aOZNfgOVGEwBjiHRfe
af64k4f+DpQ9pzhA3W/1FhePbCHoDD44zA7cQUpnfF18/8ODqrkrtg+eMdSXqeEW3MAUi4TLJWUk
vCyNVNv/VqJ8/IQD6Lfzz3KTxy/WPaU1XkVcFXj5Toyayhd1R/QbEyCvrOoEz3JYdk7nP/z3m+Rd
6ogRGECPDN/BH/pZYbzbdy8rZXwld4WfTvyrxrxpCFsHfC0oSfJxkAfjp4fdIGB1nX29hgIcGJzk
aLLpxw3wUsBxg/rJYp92Pj3RB2X3yYd0NVbffOfXGgwyupAxBViBq/w7KsDGoZPhdcNlAfMIiB4h
qkvo7BTgpyAZKwSOspCusojghfV2vFSDykMg2SIVrIdYB0non0pPz+WU42pD5lGG+nnXkqqHsksD
HH/07OX+FyI1KCGhQwv0T1OBFv4Jd6ZXAGsNk5Nq5Cq2chwesecDmkKoj2Rcmb2DoqYJv0NTAO6Q
1rf5h8WasoCQXIH/3OYMih3azhDmM4hyb0++55Q4YnNNVsuSOSTQFcUKztpK+gJmGQav6dnnd/M5
+K007AREOY2Nq/Hm6eiR5stradZAQfo/9Eg5G5gVcwDFz5Qx9yB8TQmo7+PFGD2DdvwcLXH/gUPX
HL7ZRLDfKEieZl9Iqt+MlL6IHluPDLQURgWOTHCcqJ4wLjR7Ed7UDCDV9BH1UzEK4l7FswVUWCBv
lyNjKuCfZ6Di2Pc5DjxYorh18FQpbRDNLuqLwAbN8wMVlHzEMdDHIxFk7hSSpO4jX4yBypZkfgUD
3GCeQmThaCBTcIfy8DqGQWlyWIPFQ3NEtiLNFL+XDnkAF/fKoBUkXUxbSc9jCs0DhLBhgc12xx7Y
M+pLCCfWHULqLb1tXsgOAQ6RTYYIyxcf4QofpjrTT1DrTNEsSDARwz3MjZqxDMHHzInDFoJfFMzc
iNamdAXTOBYG28K2H0ELzIEngPFNGO7jSaO4QsoonsZSCJEZ8dLBQ6XxIAoLziRA29eUVm+RYSwW
TzW+G1Bd4M4kIjVCDW+sKjHp/VlMaj2sGr0aq6T4nChjxkM7yTnNTn6PVr1yuiXASEywCU5Wlw32
XJQ5SJucq1dsutFekOg/voTV0T25+aCXoTot5wTDgtNABCI8AO4dFlmirKwsdamGW3fPeeHkYaQS
ldBipI9+Yye0rrjTun+GuRa468n+sujuOM3CKYVdg+Uyoyg+WEQ3eN7ixombHxHdNyEF0bCHmbfp
NyGkLiGiWLDbeHHLQ2k/NjfcGjRcMJotwJVT4W5BEyaBoPTRmY8uxH0QmASOXXrvwwlrfEIt+fsn
OQXSGm6CC9c3BGPjjKSBWMqEWSMYJHNNniizi2lW0Qe5mDxqVnIKpU1dwQFIEI4L1iL0aF86fKfP
vT7w7syDGb/Sk0fnGTOQFAMaViE8rDGESjYBsSo+VqfWd4nLw+QU/w5SRGnf7HBEC3szeCsQxZan
UGxx9C0QCFiU7o9K9rQ5ATa0HihEVHAWRHL2O2iznnBqHfGXgShmpq/xagOX+/IZFuiJChr+lH+A
wgQtUwwJe6izATvrOv0wYcU2Z/JCYLfFQhUjWQO4kpN3oWS9TX/6wDWK0hCfpy8O6R3DuHOCvtW5
A9cLFlLP4eJOK/9nlqh+WqtDOeVUPq50mOvDBBL53YCrksfAzq0ZJSKr+lIg656+q5nL3PaKHzLG
fjCWiarFUGbAxMQY+S+n02cNWk/XSKGHLoisDPhtVJrcB39VqIXf+TPrfEZ/QbF9rQZzhr2I4Vdc
5dgP0KjTNLti9Rdbfc9Qnt+XY3vJiBXeM1R1WK+RCKkQQxwhp+0cDW47r5hhARivauv7J7l9FxR8
FcrCNzz7FZ/v8fRXgNhc2YVuMYenX2swdiAgZVbXZkEpQF7Kz7//SYj6Z4MA9IsgOZnIFSr8gEkg
OJ+0/0U1/8bgohxmg4SpFmxVwa7HZmu3aSldJVQkJ+TabJuj5v1mr2g4pmDY49YLJPT0mSMwI2XM
0x3b5aEngDpySZ37aCFQNx1GAo29sbhQZqMb2jHtz019HVZh+8NR8jF+IKqKAdUTYdfznPQJzzmb
vaPOePKBqCz3YTQe9jgnZI8Mot/mEonzAGR3JO2+qFrwuD+8QPjz+dCDBnug/wOFqsOnRalgXfxi
e05Oh5z5IZKflfB/orfA4hEnuMllN9lTXBr4u8kE38KBAEbBXwU/RQULDkZKh0HSTxhT4LBaWjpL
CiEKn5BxiUPVfo+lZOALnBYLhkkFLCaRZdN5l7G0e6y/bP+TP9z3aMokj3Mxge6A7/DQMdw7DQwA
4wXt+YGoL8ylMaBU6eCYVhmgIrxe5xzQBHONcWQK8Q4oSwPai/MKBr+wCjyRd1ZR0GyoJuwqeHJG
ok3Dexd3SuBkJHvVhkAAXx8z82UohI+lZ0wgwIwrghKqOaacvPjen2qegx9FNSxfV56933bL1dAQ
qwS63N9epzxd+Asn9yqbkgCRo278yhQyXeEkYe4JbGNBtXIY109Z1tTcQTneXRhEkCy1uSMR7LxN
kfT5/D/vfARwRHC14CU/au+qC+5NPkD9DZmlm9zQAl8p2BpcSQd8tJx5B2Ui4RtuB9SYB0NCyl6e
lpxwbBVL+b4AHjGvqcJ0vV3UtjCcAnsU3emFeg+MCqvjMyHMKBizOr4HhNIKbJHjhkaIUJ1XJPAX
g3u2srusNBk46aFIEZMIkSOq1xqO2z8BMzaEF8FlHqn2wwcUxeB5dhY4JAwfaKgdVIOzxzoDU0D9
albYJMAdQA1HMY6/6j3pfObi6pc68f9YDkdV8lgxQWEb4QNj0VG6ena+4tGD28yfEReLYsuUmxF1
4eG5/aWqLBGQf1Y55jxtki+gtDDDrrd8Zg4JyCew/kmgUHhOrATsgIuw46doq819m0MhDnReSDPX
ObqEG+swLFcnyRoCkeroUZwamJ5XUNnqkJH9qDPo1HOgyUku2Y2Yvtst1O17SCX/xc0aDIw54tUt
7pMXGw1BMFxyTKgu1ueCw24m1RbdI8dUDs5ElCUMMIo+2ECAXuQ3w8P1uCKQg037eODih1Iujdlj
SSpZgyWS86ZyRA8w+gTMCpnnYn4mtNbwacMStcHTvmzbfS/7TW9LbMeaB1TpltYYyjpSBB9b9PNc
wj6XwS8TX1G6CFa2jJkuDgDknaCUocOi5/eqCXcF2c3wEBkHC4m8kpCw/COm09Q2NSNAQFCg3L1C
4jKkVYTFevBcQBN1ce4l1C3XyEtCLU5nCb18NbqFgwOa69IiNQqiZuESWQg3hz0JGcVTQpAWAuGo
QfWv1UNmYqNM1ZYw9ziRCDVsQCMhNaG4bq2S+OCnq+0Ab5oRo4kz9nfNaMAGcoma9qojCfWrFufK
IV7nStibn2Dp4IrGIX/dlpMh0igNt8SGQApxqOmzz/oz1hjbQAWxf8R30BbadCzCGARLJBc5BVwn
CkOwA5O2ZE/isn/dXVYCi1KcBfUmA9tbJI0AJQoPEJvRn9Dy2VVyTV4zmn+uNpcBGVS+goXVzKuQ
4QWK9WvYT0DU8d6Az5GL0bogvSBPUafgfDto5rotU9MVow9acs7bOiCaBk0yp/iH6+Xk8o9taQXQ
BCYF7EeS36aX4iEgaqSd6EKvNrgTJADAAZqhLxqfC1WYuhAaI4k0Hx1twzMAjCV9HBsNBvQwwbj5
cYlm07zNYtf/igxf0ISKcMlMvps9NkFcOB+6KieHKwR24KA4runSKxzlttAO/ivFqAhBkd8By13/
QDkE795JBzVBUP6UGMR3e0EuNOLBnJrnzqTWg+59Bv2g2KL7p6ohqdYCloK/RFsRvRb3idDTfb0n
eb6MwNHePDAKRDYPbfUzZcmoECcdCnH6o6A8CmjTF7UDdDWE5nSPgCzcvk/7sQI172r//B2VGPm5
xdWm2dF01wBhy202bs1jrJ3mYmk4OFV+zVBNjt5p/fVv1Cj64kVpV04esGr1UYH2oFvQnZZzNHp0
oY85bk4oER4ukAu8XSQXAu4ASvYPD0is8GjxmGh8/LegtQqjIGgsZ7o/5u6OxlmprJSVAbiIaRr9
qXj30kS48ApG8MN8UUL996wEEBUP4z4T4S4QAIN+EBLQQWBKDkvna1ZTWFdPOPNES1sl7h22CIkq
EWYAF8F/xzQvN/sbLNnshXDEwWSNjB30OPT+5BNwWP8geuleQUjopEnlsAoMzIVNhREVF+MrO+1V
JmVcEsdutLuQUskINWO/9vGtPCsE+NXwyqFgTFVqL8O6TfqLOwl336BjSN6Obmi7tzpFJZKVVgwL
GW/LVrWgtGcunUJm0DLK9ZYvPRx9qYgp5pDZaqPX6ksr4YE2+8PDkMoeQO47LXYsVPSzmvUba1RW
ngSgaysQKRgM0WLQDh5YqCfZGXyt690qyCckaPITDSElvCzYTARAMfb6IXZTRvwFUafP623Mjgx1
wynA1fAnkx0A75oLY6ZnJL451Asxzi10yEPCLXTx9wIy87zJfkcVnKyAA9pbVlm702ege+cdNmDg
hmDNqE/4uAL7J84F+i74Nh+JvcEOYZQBIWpo8WvyodAMI9eFN9i/W/x64Cam/rIN2IeGUPj6wKFk
AfYTzipphqc73fGhdBkvhMWqyZ5p+TGhYF+w/uIvPNTZw2T6UhMgh1FHYpzXGz2JSoEq9BBgIgMi
hToT6IWJAP+QATfzAYYrhxMjSYpyZq57BPdXouPYiNMcxcVn8fs7LQaz/ppyZki7obtt1IVAxCQ8
/hY46VjYiUw6C2+L25Q2hKqjJttLWdCbREp4j+9QLfGATeAlOF9/dJ7Q4mNIMkAnNEi576FBTJma
qEtjh03AGFd8VJb3jDiycY1mpRkXhzxUIzbXafv28xB1JGWX5hpOjx738wd9BU72Le4lnKkcebwn
jIi5+uZ8teu6WvdYkYc7Sv0/rOOJ5MU1GbXGN6x88iPR31dj2KDjMpTidzRY5dkl7K/r1S9FJpH2
x701uKw+JRV1rADOU+sRfUl8lNtxNRpRZRvpmYwyOUVf5ZNeiq0iRFuC0rqgn0lzejjrsrgs+p6U
Spvh5kzHmJUx03cC58CEQEv6sYIJGDxT6HP5/DeWUA4+wI/wMWebt949PAnCmzpFFDdl1PM6ykfM
KA/MdtX/4TBkg5aoVtZ9v16pawb5vpac52TnzvKomJEhP34lGAiBYd1D+LTTU2rsS9K0qyOpxBmm
Yf6VCOfTX28Nwr1pxNtfn4Nio6EgLaf6wx6sP0jJb14RvEJa0+UFyYpmD2NkqAgEgaf8fMIVWlOQ
wPrf9kLZHyRIqgjWYK482J2JqFMTKGKBtmKIrkewfTk0wENxL573I15/OZMnOEJHbM8XJD26+gMb
AdGXEfJ999fFe4db5/Q1L6bDlRoYu3p8S5mdsUd6Uwna3zOFKhM8j920nr1X8HOI6sV8eNYihO1F
5OgQf/FeNmPlD8HVpnMVZjxSgEHS8hkof999cdQ3eC6Fyloe95fYns8gShUTsfj6oRGfxyXWsuW2
JRennIKv4duFyOaSAF0H1CTEWougXWqo6+SV3FLoUZkEE2ywN/aDjJzFMcS+hR5gYOFeghpO3XBO
oq+jzDv8WE6ptoZQvPpFFS1nnVyzFtvahoVyz4ZYHRtOFTfzF7jJI20m/ei9NJJupbNwu4U6voUi
bkSfDXG85MvNwdVn1fzF0GFK8OaLEpA/JE9YRynTy/A+/s0R26CNnn7CkzAhQTHaOPfjcEqxhqce
l8oyZ/v1oi4++V8eyWcNII7G68GMSaiAHjh34LuTACXaypgKhVH+za1myIEZo7cThEW6D/c3fkFd
2sD0cAI4NZPWwSwFQw8MJCSfbWdfkqH92d3+hMuHTzQgy4Zhc6xleKFifHMJyCvdnnAvwDFMEBJP
h+s0D+Di4KH32EEOjoekN3RL+p2kFoDHpliSxcoEJCX0L+y7DJB6YGblFFW632371nr4h0fnHrEr
nQrp0D5PJWiY9aLo7qFb1z0WjtOOEc7kibxSEYhi9rM8pbIvhQMcR97Wb/GKdUg476TZGhDHwcWh
OyfPGNEkXHd09dRS1/GPSHpu/xRkLZTGtCj70+w+pbuByD5+OcMxXQ8OSGiDo1eiplWi/n0ceN/b
ik4mN19svmLKyY8DDvAMlCECNZk2f61Fqvwj6byWVcW2MPxEVrFERW8JSs5JbywTihEMoDx9f+yu
6j6nu/daBpjMOcY//hA9SZe7QSx/Mpnx7kDqHz5cXTBw9ZsNQ6SoUvMmX4dTNsoqYKxrjSLosJ64
fEO1F9DlYXxW/LyR/kNHViY3H8UZ2O8QFeYpfboT7xjjUQdVPZI8miDo3uvgmozTKUYC93CoB0jM
OPsmLqdfWbDzouipNvAoXjD8lhIeqskrI0KQxK1uhftKuGaCyXk+CsdBu/sYv+3p8LAoEu9Jk3+N
G3nDfzixAoVJ0XCFvCKYFFD0/h1Rp2CcY316Xt42VfIMHhYn852QvLVHWZ/3pIkPpTJk5NPhw9kM
uRWTC8wjLdQ5ASmj4ceti0vUK8qn+l+0NrsIL2K99cY+oCeFl6j95mRTU9JbwFinFcM1Sgu87CQf
QZ9duyOzsfl3Zr3R/XCiZrz2KZ4BRgU+oGfpfj3w4DdB5gO9yzG+hateqlJ03/3tmYOgM87gQ1Ac
QKYsY7YEdiyssv2J29pnkHwcgCGNU8UFX63aXmKkkTpG1/YwuqcNinkC2PAXZHzOCxFlE1/ir9NP
38cgkMu/iPnlz5rklfmKvqiNGB0wBuA+MhHYTiwM7xzqQrzilvWWEod7NSWv7YG4ch0+rHLzyYbb
zkQ9hqcZB8h8fThpt0iybwVFu7CFGhT8hVIfFgaFOi+X135G4PpEYES2dmLI8dpd4ioZ7q7aaCVB
nR3PB0s88aY6a+LB6PGxH1pnuPm47LGnMl5oM0hKZTrAPqKE88qEKqhUHf0fphuwjvHlpfb7iypW
QZ2JvDbGDvolOlEydMt7jPUuncsW8sZsV7NVjykNkg81NpyKAj6tNm/TFxQiStErfIJjMMU9/oKX
FCY48CnWm94LDKWE5LGl4HkzJ9DPZO5vS/9A9latNj2r+oxT3BNXaBgsPu2eGH290wKWBKEBPx3D
5yPAL79jT4Mj/RHGbUihmX1arclUDRJUrwUdMzr+guLcnHF4mgvhyEVJB8+vIXZmvYB8ExPQIxB4
yQ+Czb2w38A8pLf7cp1eNkSMtSmEUDmY+jqFSKL317honHOMkOFkKvQlJBmdERqOgrMvpMzjbMht
CBaOKAwvT7wFxOUte2hDNkL4kenFWge305wS9T6TR8EE2zj/HP0KHGW9yhkQ/0L6czC2buafJXnr
FW47trA4kY03f89vpBk+oGyW5th62qL/PVv/DDMwe6BbfW3gFfbu3JAfmNPdUhg2+JUXYH51CgRb
hi/8156UFK1+20r+ezmFmMvfDA5f2Hnj/ANgu07uOZ547iWDgfP1L1sA6Vy0ahM86HDLanwrsc+m
3GHLOSIr5ovdNv/OB2gCp/hufHV0UfTpZy78SCOvccNZARadP3PenZ3BfqS3dFTAC8Mr6GcC67OR
ff0hRGUekKLc/PXJMDo/Wvezr6lZU1rgeAxdpVRL72N2XGI2qg7grw7vsSSzjb/SYXCEoDhQYfi8
rDI72yUUxxmWBfhAaE65aYsRFLTgWDzzbtcvTYMe7SpfijG4Np1vpQzpTHsb8+Pmlk58MDso1heE
JG1AeHhSZWdy7Qero/Gm1XSFdBo88XQ/ZvXiGtHhbVslnWhdC2ZcBkPgnet8hPNY1fMCGeeg1TOG
AFGYNJ3tS9ps4WIRMHaaS5h7TzfjXKI9LMOp2cSXzSftDAED+3H+9E4xFaPd2HUA9Z9vvQMKHFjj
5cBeJ2yrRUfTP0UC1tl/u2FIT4ZcawmAkjFN5eG2HsUr5VekiBVjEbCdMJyH4SsRdtwoFKnUBKQ7
WcN4ZEgu9l9BaZf2YUaswesgZnXwtTvcfs97JPsxXxSeuwU3Ex4KiO+eETRik1chelefNPHoGMBC
9oFTMKiAuHfp2Z3QyPiFNrnOH6ue1QlTpU75rUnxYsLHgIpHNx3DhGBMXqdiKbNgP6DWJczZfnQw
nPbpsfwXBuqnk8rsfY2KnZ/BcD6vdpfo6UydofMLRe/rgemGH6GfVYxWZHPVKUbmS5AbHG+2p6Tb
QyDfcZNXlfFyjs6P/Ig1851SPxJxD10wgSwUjvzOmBbfWNrRT48jWDj2LLyYYjhzoby5IkBufMP6
Aic2EP7vttvOwmoL3O/CVrFoZHsrF0LJOBDZbpl96IR2kzKgXDyGS21G6LVssYO0qVAgU8qoVgBX
VhNMrNcJPy+4lUmt4U4gfgrhJPkFkORYsV30t68LhE7dbg0HO+CrZRMcBTKYjeuYyyza04ICh2tz
smnmy7ThUEG5NVyh+Dmm1VB+pWVxgYF6SW9FXbAq+VjRevkKvn0oab+Dd1gt/TnXFVRHDnobD8SY
OdDMXq+6fLri0WMYkYzI0ovrwyvo4nrDQ0SJeLKr/OW+/fHuD+oVczUOPB9gVkjfBmGKxw0Pvwqp
CKkFL/LA2huvRHCd0fZsiUU9b4GSMv59thz18tWURZuM55ijLXmKmZbNmfm6YHWwZ9CTYEyFcOSq
HIuORFOCmbgMOXyHSTiwIRJWi2YDywQDaXe8fzticUX7xM3gQ909SE9VPMsuAfzwtzdK7vsB31zF
Xe/qjUmrxggNU4DxTe4FAw6JZTkKERrl11XuCR8EWu0Ygv1MlS/KIn245yUO7Qk6mlMw1RRMpc90
t/ekgpHGncjq3ZCJJFNRxqB++6cANIDMTTr5htaE5Q/8wcz62HON+AbALRAg7tSOtGJAGqAj0oDy
uI75QxYW4nYho2C+Mohe5xL3hSqkjGC+8P1e/eY1jrn3cEYcbugVOtS+I+tpWoJufzlX1+4n4jh/
bnChLDnAR+ZpKOd5OYF5LP9uGpSq43DBaz3NH6lFqRD2e7ZPVc2Ng2dwD7A8jLgKQ874yWpSiBHj
0jb7Sytazo8NbhCwa6+ZP2zulBAMIv5yFkBrgS3wSlwwzI1TwhaPLO1nMrU+lBwbwpECwJTHdiTh
hnlPTjESgnbzT1s8y6/LQS5Sa8DxoSmkgaYEttHObO57js89G8Ys+oUo1u4q9/Lj9PD0H9XCmOrx
f3slSCIgvgNSuPZAmOP9azr/Q1xDN90qAIz8Sb/g+QckCqf56YA/KwwNWuDzAfCI34VlezpQvp0P
oEPgUiACfN4JYErSZgrubzTRuNTMGpiYmLFvKTW5193yxCvvpy6+mAGOW4f1tvV42iuItKy+Ay9x
8SDXm8UTMyV5kuFi063GB/rDMeRv+qI7QC9aR3l2IF7lBOPyI0sHPN1I13rRRELgowlnMJjPJnKL
0cyMMMBKPmKsCF0SdQye3PuGoCXA5CUmcKBj8PSZBoB4c1Owx/go4m+OcKdE7o1tL0Ej0DHRWaFM
xN2lVOZPeHGYfHKgkXH3b16DqOQCbYSSplOgDE42T+YnhJtv36xyUmGwPWJdE3lBiYYJ8kG4qEhE
GU/AjyQISsyoS7C6HE/lAYGyoLlYDnBuMpc9SKSSXBWmRsOEae7wgBIAvJPhLX5rW9FCD80C2EAU
vCbo0N74BiMLeSjIqkfQmPD5hh0ELxNqPkPGAeQFHAFlbJfrsdFA2efiQRWNOv58VYpcEq5P+Y8E
M96cAUOYvcHg4nLRtDf9tAdXMyhvq+GNlnpkkwn9Y5vtLze3YEb1MFJ6d7ubgqCYQn/1VxMsyU0B
4QP2w9z4jP82YO1fjxTSEJwJDe0XFJPDbgTHRtpclvQ9U9qHpjiHoiPktQ0eweNnQ6uYD1TYWzEU
HgcPb/SGz3StoUfHnalOYeMuL9YvpQ50B/Ft/kbDwMb764+A8U7cjZSKEhK7eg6LT0H+ywmK8xGX
FqYM7x2BLZREYF8+ck73zeb65Uh2xJwNul0wEU5H4Sers5k+jmgwCykbhJzrTUbibG/SNnXHIDWv
dGZLS0R/AOs8ajsIcz5MIwZN+RSjVZhvKH+uZG4I+cychpPgnd88Gvq5GGEnAAOOyp9d4epzylkN
fgywJACWZsZfjuA9YOLcV7CCA5S2oF8zj+FlC/XsHlzyBiTnZ5+Szxa1CTAi5z3UbDEeLBEsQHJn
f1/1+8A3E4q3/bdvHPLknal70mfUTgxX56yizq/MT9YPrew6bjiGLh53hx2gDZht/C3hpZMFnF+j
4RJMD1yepK0LBUwVjXxOBYiURxyWBjjSRfwP6bCYu3E7xzL71Gz3CQFH7C6n1G+D/qV2z3joUCBw
fx8bMcL6guZqSufdWQ+Xervjad10OdsNbE+3T4wV90iEp8klPfvrVb2hPuhvz5SwhUsyXFA9BLfD
1IeaJhiIeHJo7V0+WVHSzvbiHgJvNsELCu3f9kcV/EoZS8OspPyaN/nD+duNVjMeMB68f8Zp+oQx
HWxvjG8JNsKU+pfDck3G/qW4uJV3NvhgY//oPsBLpPjknPFPffG6JXzz0seuplVRRvuwmkgRuhpf
u4/IuffRCvgjglKWHhNNpw9+nIRiNE3+jH6PzQZ6ndyggvjUqxzrQ/ecCjtotcmHCoFF9kWPyOxJ
U2hRSWbwOJyOTIypbWnxls1SjOoftJBTOo0YsubX9BReYQC29gOrHLSv14W06jROWPyAV2R/08Ry
F42x81sinsF5d7b8whqUVg2ZJXyEPVEw0AlT1ke1oxNGuPDefb1Xn5qevHafHHzTu4FfXrFsa+E4
b3/hbPcqjtnNg2ULqMqJONufDpwZU7K1L+EIa6bigoer9QVyU6sYj+IAoTWiCTQTqDGO0SgD+0bb
cF3dcPQYJTNLtNmaDRTzXManT7xxE1fQ+6V0Yk22CDEjYueMKoFEI/TYSenjBHAA96X5bQEqKKiA
GtjqKcIhTKEcVYbeEYwlGlKiP7O/hQCWOPT+gmt4N1H+b9cZzylSCsiEAXe6g1WwYNyHDRwXodvz
n84HaQ9H7VZ0nihbH3NE1lQ7H+PAhzmFgLSl3jYLvvUkRO6S3baif8nE6L3kV8utBB8xkKyHOY4+
5oC432bF8e9e7TaFYh+co3cmcY+cNpmhWoMo0T8THFuI21uXvmYCxUdEIlEgtvUum2ckcMUJRraQ
wxq38GZRBkjW8DAxEUqTLFlg6bI92a/gkiAwk/JXkQso8NOLPF9sCTF0CHFz4TyBJmDzloEpKHdP
1Funb64HNkuTwqvfHKlcjU7v9BJkRVisXarUY/TQJwFmCGANJwMq9Jz4W72zntFI+zg350JiM9Hn
Os7kkPuuDocUuZZ1cscTjGOgH2NKAIjl5lVI+WNz9ktvvbvFX8wxjj7WrCifyxRZdPS3K9Mqh4zm
MdPocy4aB7gxQSVtgJ/696Dm7ypB+UIcFKLaofk0GpsHCRXT0ard2bwXoDJLV6fL0iSHx1i7P5NH
TWeCBTP76VCoDHy82cOxB3OEoTsk6wMqUBC616bzsQaZ38kF7pwpyUZvlwALuG3kLBBc2Hocrm80
MH0kq/Z/WAFDOCyOcDPufXVxxu9pkWcT6qmOFUkCywi8AM5kZVRz7pzz3d6Sq9c6U5/7vOi8Iyln
XF8EhvhnPKLr4gE9hyurNkaNfR6giDZGCXw0L06fjI7M0wNFwZX8Tm1az98OV5w1+GS+MITPCefd
oGs0rPe8T3cAN4Qnjxvdx6qAIQacW/0CII/TYrPaPO3KP+++BtAVpG5J1eEr6CcZxu7IgQnw9diL
O68jWhEYZR1eMsKrQtGnKvxscQoWlxC5i7NdGY9DWcvfjMR2yk8I7zAeOaJ0Gt/FDJEiyAZKfnbg
4p0DmpOxeTPhZZyjx0Fy31YPl0Hj6QudKudI+Jg/LAOK24+D4IdSukypWeEVXuNTPIbCLLIVP6Jx
UKUvY8jWDG6hQjKFN6nhyujgqrVar8piMB8FA867QfCinpiuSP8A8IjX8BUeGdCW88zZLYYonHjc
1xj1Mzw2X065ummzGCY+By0u7uCQTC9RtmE5Po2aU68eCG5IzZnOOOjcKUjj23ZEzCP1cPLdwTGE
lUHcjswE2l6D8/1CVN/DFYAhG3mr8EihGaezmsIKBYTxyljAPmGKBe3X6z+QK7h0p8eQr20+t19q
mktGl8yLuQ91yhxoxrRvyIhlbE52Vf/sHL7+zIYY+l3iUW6ffnK77IIuRIug/C15fqGlsEkPYrbI
vz07GoZn4X23TmCBjgIE7WDa7QJYVIzA+Hc4HaF+ZxLMz03u+pgVjtwdg6gTeZ0CNpvU82cOSXil
yPe6JScTUzEaib5h25XhLaHLfiQt3kJXX8xOMTAkxy316XYWNztxCfWv3FoPa7xv4N67L3aN4zyh
9wCxFvf9//jd8lJcgSUYwXPHt/eDEGLWHyBPi9/+I3tsscf16SSPGee5FM12HSQcYHBvEKL1yZ4e
24V5ns/RqiMW6CLqAkq4hPLHlsDrjqsSURbMsrPN3W2W0y+fXIz5wunJgKGhPxcfJjX8GeA7AqnK
6Il6cCmyoXsLpDkL5p0PdE6eavGRmfuUQWWM++9OxXZLGvSI2QzqIAwJDNpoe3kyY1pqIZkUYFpf
ZlOi1+24KafeFmKNO96S4cuKlrvDT4XHjq/FCUxdRNTeKD3iUTPGnueVvdIfk2eRgCfIcTQBnBEh
6RdAkRsa1sdcKh5UMoCVd2wtHdq8E6DZ2aZeYQ4gEgrGSd/iQQq95WTiP+yVy3f6LWqGtkfjYsMP
szmZdcjSoO74KTCXSI8+0+7Vms1sgHPIJR4E76I1RiRP3jwy2R1MLLYBJTI76/3AGTLY02fSdv0t
oyfg6SRk/UDKqQ7AqH9LFiF/QdFcb8pifQAXwZrpvVhHvx0DgeUVb9JnKmSQJuhTOwhSPSeGrYfZ
AxJC2MthP7AFRMDEvXYpSiVkU+NoGDxtOvomv2OmOYrJLcUSKRgDWfAspURmifGUz5BT5PSnez5c
sMCjR/A4/ByIcs++GCM8EYk6un3uB5ABrCmkvFzqhMkyqVVc1XbbHIY2Y9GkSgC6eVqaeOAxUdpV
AM4byfvu1pxI3U4C5xIwU4KGjE0z5I0tnFvY+qfVzWIoPRftHzNEHNR2zogmgAe+82Cno6UZJU+/
U0dg8xCKohvO9fArE9g8u8+USCycg2L4L+yhHwfXrLF1gSeN0nghgqHXh8oDb0Y1ePZBQxghOxPG
vT+LMNndPR7kPwT+I22WvRzgWGdMc9PFLabY0RknN4ySkNCBpU4XQr/tWp/wbj+yAVpoRB6+4Aib
ozVKxjZgBt4hf2AtS2GzxtAP8OHbA7TgVvbNBcNE8bOBPJCMwiqoPVr/U1Ctzj21iWrgFt+oXGDg
uCdaas7Jthhj7yKCp4m740ZcCtmZE7g3tvtQUv3CB4ECI/TYtfcM/lBhdJfFeLnunWLcIds84QRB
bTa+FE0XI+sBPsroXz/72NtR5zENtt7GK61DlHOmQEPQGVeCOI8RqkxzyLiFPBkMnEv36V0Nxq7+
eDkxH0Ed4O2PtTP1JtpY6g9UXzDKv1jvMl4KRotJ0W7G9neHpCA77uhXl8OcgX2MQepsCd+MnQH3
AuQRpFQp0KqDf3U9FtQVndl1NcVUTLK2Hfp2hpwZwvD8HlOAbsXlMGipqM72HflpMcCprI4ImkUi
gpDcx+bEQxVg4wLnvqA5YWrtQN0OSSxwkPRSG7Izpt+0WVxX94TdlBmm2+ESTWIqm25jjyxGW6ve
402MmFd57AhfgNgvY8Kb+ojxheeGvyya3WJIKLqQS2aP66WjXQdq8wsxu2L/okPYEaOFGq9pVYk9
rSg5a29kQA4x08c+mxC8D9ZFcOoZGUveDBUYxkJQz56Lm3qxX4ypGxs/NbdOhy5ja5Ox5CWGpOOd
CiSNs9UXgOCFVILSYwfpoCjj2jjuPnafxIHxEz+IWMz45LgYgzyHLyw0hQDDBEVEO/jRpyue/G8+
gcWLIQ0MgJ5J2+8GvfahVmhlz/5ooeyx+rf+fI47cj1Gcyr3I1NrqjYwXvpaHheC72nwsUSBpDLx
1vrdI1MSYsBrRXJECk5NkRt9A+plXUjLELSUrQDH4x1vCmY0MWbhmbLtSHMskUL6BEuHlEAwiS2q
jU585aYMG+9iXb2jY8zca3Sx0JkzAvjG7/idl5jg4WN+1R8pouCrP0xoennpEe6MyBCxJNO7w186
S9dwVF4ZVoWQDzlQYXCiLAzq9JW0sEWr6LWoDxKF4SNEb/eOQbXReC9FG44NuQN8MybHq8GWcKDF
0XnHRHHsqcpsmDMFp96WkgYUCg7Lm7LnGMLUH5ptdnbO/mv1cvvpOWpNF1qre923zjcepo13ZzK3
BtukvDWhAiymEaFyMDwah6rEp7X/FPTpzP6f6RlPIZZbVDJbQuqB8wJ4vX+1VTY+hkXeHx4K4GuP
sE4gu7PfrTnnTwrCBKgNSMLDcX4JB7vHBjyHqYo3/QEKNWxR/iki0Ju/yqTJ7hmUKC5+r9IAucOV
8g11Rcr+dvVCWOJEuP8aYthkSBBqpACNhWFJcDwIWp3O4A54vebgQTISKC8YL8c1R+tA7Rt+nnbJ
P+YTa4oEduhQ6q1X5FrG3A8slXIQECZ3FFpsTdbdZiizfJo3HjtoSZtpyJwdZ5CYyZghRgi3EBPc
sTx6AloM0s/yhHHTe4vHSo+UtVuIEaCJ8XcHe9QHEo7PS4DvX3HBnqDXhLY8tlz4Fam0YU/e/dp/
6tcDq2GOAFWSfwC5YpiLjCX8iyUXdjhuTgwvoD3htOZJWZtWMSu7V/qdYxxt+1heJrfs9r03Eqgs
/eELYyUO6T4oOP97L3rrIjEXFLpKZA2jNVgAlhha+9Veo/xj5g58+SkBHbDH5z8eslbWpxoA/0h0
miUjYjjC94ZQFdiH17cqGupnW5C/PVBgXUEDf9g97NU7reC9iCYOV08lz68x7lM33DcovajhmYnA
/aXV+0MRrn6B1EAkv3KkCNsR0nCsGQdKQX+G0I6TRyUDMsQK+KfcDDca+FH0lJWllrW7TGtV92e7
IMFzAoS+aM9NdESwkHjadEh0iqI3C7I4g4g0PBc8dMOGobtMSjWeVNM9k/9DshVYsnKVF1gwRndF
P+sKGbX82lsu9tR+LUOCYn/FYhohjFr/41Pf14A+e8mI4Ilr+M0aphn95ACd3NZCXp4ifdJJdjAs
idFqDpagOds+ZJ4+fuE4b5VFajjIvBxacDopOeBNsgIQlLiNYwEdNbilVp4Gaxf3UDsdraxvbrUK
1omiz7UlTJt7Bkd2PDEoTS3HaeK5k1O/0tHT2RVpud3vcVRYb0fZwFdh19KCkZh3wggLPLlErMhc
QcPlhKxv4reBkh5yLkU1TpVkm2IrpO9bPaDSpqfGjlHV+TiMnuhcVT0oyd7AdDQCpCYi+6wgRyML
DWmoTmeMXJSruL9Z6HOxhKOF+sioIqA3xExZUDqpwfkQEHv7YyTVfz/GBW4QRFHSX3gLhhKEdTsv
gTGV80lFP8KDgKVqCHb5B1cjt8RIzb/2TyNwsIc1HYm5grIaat78kRgx0Vkg7hoXOWfIcZERMjv8
qkSqHDIPzJvom1C14CeAJUszVFv8X9VZ/rYdHsZ0vZJkkROA4TEj9wmO5coJo5y79m8QyXkzmFJH
Mmj7oidA5EHHwYxHoQQgrmhirhA5mnxOGcNYuJayx12h9+wn8ojFf3y0S0qtIYO6linG0sH+V2mf
r32klPy8MIJhJCCBZGHzopQAJCBljH3xC1Tub++B13aH62H9MH9Q7JTreVGWnohTqvNFag7hFYiN
cllUn60sUI8vGO++AQD6Vm0wsauROjl5UwgnLAF4LrQYd/2LeG2tnxzxu9gzZWxxupH2w7MSYHuB
OWNIOh8tAomya5VegWe6jqbKy1qTYt7oNcALQkK0UjWk9++bkYL1AiEYU2TUtEkMEOteDzeb38+L
93E//Es6+niYs1wAukPMjh6k5T0xiW+M2chn9lpTYg3ErLmzfH4zZXTJh0xc1j8Uy28wSlB9epIH
ZbFG08NXPyrHAe0d/jbFC13fP+lD7+4NE0foWx1SFsiwlYWHGkyfVkB/CQdbZuHTM0vEtKpDV4r3
3VNDAPBUJyumQUqT8zwwFFSHKJ861RvbMSdNXF+sUvuxemT80cROBb7jvDoCv+PBJDATxT0Cg92T
d1yHSHQq7btWqu1Aa4/m1J/QcKFPeo4XmNcYsYGr0ZURU3DE5UK5KXz3JeQP1sYMSQyGdIejfEs6
2eAAFHo12u+yeJ30Ujb+tuepzFsDQeKLdtTiSRtT93lYg2GyJnsgkpDXKg3DYuPmdNYE4ajMhcZn
VPlDiA5BuqVj4ryTGwYfYNkaXuvIfpXZaT71Baia+kl9NvOQaHi6V8bOhmEgvZJDwxDO/gmnOLGm
lw2Es4r2Jnyj9yZBrONH70SnoZRNhmd1qpJFwl8zt2PZTvjqi3CtjrhgI0aWczjZ3lmNpS3QVYav
z4d6tpkfjEqQD6d5yFDUChc3QrG4VGjRlCkDgtJHlgIqL2lnXNSZkaI7XrUsGnmMCROTOlZ2i1bk
YgtGIxpneHfY4EnLMxrkCxfhDRSsDtgtSDsh5/LixnPUIoIyUlaOKsopybCIPPQxFpRsyZblXHRH
dQY6bTCtwfwRxC95DkA0x00qfhs4z5DCzjbXsRHWFvbObN7srk2/nbKJca5aTj5deBig4jsKV0oW
tw1lNnsxLB7+gZXEba0ElboVnON24IpwW4NtL7LlVj69WOQCvTCTQIDXVWqLFxNZHf3F5qpjRKaM
/7Q731P5WhDxqZ96nkC/dA7c/fc2HJIVJ7drXdIWoQS2xG1Ausudt/orfPXWhrHor6TMqOYrH6Dl
K6x0I+x+6kyZaQ8seGV/Z0/kTJYNA2YC9RkLgXW8vSghH9Pivgr+AmAmO+B7cJDjUjO4uWoohjT3
8WvFv8WA0NsY7PEs8C5XVAKY+4ezl+z373qe8yP8YXjRQrSkw6WBK+KWO3RRqPF4x68eyv7rLB/C
dwYGA8fNOuzG2mIRl2YYlvjRsUDCKQiA+juzTjGrCUqTK3k7THCxA/KEZrLC6if5s3DU1+4kD0YP
Z7QZZE18QmlKuE9vtvUQFzcsA/ARP86fcIXG6t/DuBP8yudj7ZTOVx7gxDn/9l8ypE4fcQPjBjJq
8K51bIGvojqBD4RDL15kW4Sulse/D0hmkyEo4e+LeQbeGK8Nxt540WDRQ4uOjB9XfJoauHKnqTEG
+eW4u77wWPwxuHqHvz8Ta4Hpohqq95gB93DG8uvn4zPurA99kkOS0TCb/Fpmdzp5fwIMDazrLpiw
YGSM+EOLYZegnyfvZ85daLC0tLbSNr6ywFT6CRjUc1ZbZ8A2OauGMVAamdGdP+oVfTt0fiTt+N0X
DE4WQIGnKrfrKMvztSllZH0s7tYie2o2ZVhrwDr+ySe5AIzR9YRZDN6Q3IpFXC8uGgthNoeug/CF
9bS2L/bkMvehGvOGIuRRrrPi4yQVwsu02kab+mS6c3aSVYvEjw1Je0gKHnW1xuS91IQEpecd/efq
t+FKghijreOhnmxAA6aqoG3Xaf8FCQBkc3qpK9YhD9XLOUU8bmRUtCPilcC443h0GL3nJdDfHf95
vKbS1Y2MGeUJQoD/n8SMCLt63oQew51BelLP+62oGvNvhqYcmrMSVxcKPB7B8HBY27vTdsFWyXGe
1AvG80kpb1fwe/qGsfdfk3DAIUgSG4fpgQ/c2cBflCHQYlbvgYNtwr+6BvuOjTCeP2hT+5YKoTtC
1YfJ3eW98WGI//QYHJe3ObGzaahR2a1rLKJQSbLErnsKIJ56LNGEWpF6ihORW/yA0Gpj648CaIt/
43eMO6mIo9QDjWbjj3ruBEbWk4H2G0TSW2v2yJGmaLC7RpkNVWqpKxy0cjPAnUmpv2jKGJVLdHO4
V0EeQ5Xt1jJ8S3agqRp+LQMoq1NXNX6Q21qmghuBVtCNjBmd8X/dPPe8koJLXv018qriDW9YRgoF
ZTN9ym1DOQ0yn97oQvkub4UUaATdrEku3sc9ATG0uhUIizw/+Q5maLnFppvn+5oR8L5S1dw5Wlvw
ZffoFaqVS7KDSz4mqz8lxdWPDZ9NH8NGLKkx/9nvyZMKrF9oBRDj7nIRIEzZ79ueW3NXij0Otgqa
9RfXvNGRZv0pezq0BSNhKxXAKgGgcfb7aKsVRxKOMW/rw9RqhJPJcM5te3rbSmQAqtwYelofgMa3
ekKCLNF7XLE6gT9/U6FRHXcYYA+119Eu1epAKzOBTJ46V6rb1c/9LGYWsit61xRXwxpjLRai4zX2
Go1nDr9rxu4zX71tdV0pfecH+ipjMpS3CkPjlFpdB/AuSBX58qUYjBYnh9wKhFCwhWCgj9Rjn6dM
0C/ckRv1ehLwkT6yWdwP/bN9zE29oPyiNzwzVYvA3vqGD2/Hr/wvj2VLftttHp0PxRrSI26k6Dt5
TNHY9yY59Fj4YshNZ44veL3MTyt8ffDE45AMrw59lDnVN5WbVKZOG4JtF242J24HyJC/Z6So9m92
zLhTbDM4dcjaZoy2WhlvTHhK60qNBL03MKbK9yPuYdQkCTYt2DhzOwPcSOQbtkNg9tw6TDyC4n0o
uMTpNSfPgE2rWYBNRiyLK2YeShDoDNteURQFemCNXrKl6y5+PnSkAVWYr7kRuTxAboWyD+79x7+b
fADswmW2wg1mzNoDiYysmdEw40WHkhzokWKSToMryfJPuYc/I6oWxSdbawFGNgo/FIhGoJsY5FWy
MpS5Xmj6ZHQj68zU+eNWZzjDpL54J9FMHcRcp6l1w41GkOvnQpCjoWxqpjss5Q0ZY8pJCybkwq4F
7SMXvHj1r1WbqUGwB36y6CqLK+bq02+4RmXYt+JHlXXP1ebCr3g7judFMUKzKBc3TzwI3GV+GcIO
Deo+4OncW9hc9raYQ4orjSXcu6okb6f1zO9mc8KpG8kkdjSM4x6Vfr9rS9fcwCYTmMBi2AIxdR8U
Vy6Z3svzUFCxHEAP5OciaQLzNd4P+EVjeVQma1n7UzT7qS3NhqtT75mttFwh09Q0zc4mkW0Lc1fh
Ml0PAe25osGkoMv/yNl4Yc9W49UCq6INRmYKT9tiMJz3X7muZEAFfMlZypF4USN9VGlM9IENiFvM
l6YZFER7RpWClA95hgtjNOHxECzIVPhRR64tX+Ww21IOXa0dn2IqK5AIE2TkC//PtbWvpuG7Zmvu
VNbIbYJ0MMNMBpcxmU8SkVh5nEfmUHbJfSS0p5uqmybl69l25pf42HG+Fra00MyiCNLvH8XqjMcg
UiZ6sqnX8ga53UUdyolLLp8SMc7oH9l2n0QVDzCG6m+8F+brt0bck8plZo6vvhdmwiruiqUrpu5y
IirLP40kIpMV7PzkQhFk9+K7yce/h6zkqDjOWSooG65EVWWD1ZUvca7xDnqCprgmTT87CVvndL6f
/VszzJmcIIDXWMyMgotlmhX2VEt74GSDgHtnskWcNHgCyhoZZpAtq824VrQOYwycD1z3Z/BBQUbI
0cCmPBCXH4tHCFBKZQgJ1KAlHdc0uXncv3lShW7/MGGE3ilfnMmI1OJq1+xCCEuFjHiKFbfvTpg2
9LmwVYfHRauivnzw88O5SxOhmNegYPhV3BckwF6TgqEHxlv8NtrsI5sJWEx/EmCaelHZmgXrhR7l
cPop5uul1rGL7vI6QYpV+svK7V9xkwhT+cuSauX99Kk0cJH+3zLumpgk7HGbTQRWL3ONz3Kks+Sb
pFlcpMWN7RNF7lmbkXN64UwAKTuhisacCaOlIRrw8UMRD5OswNMMJ71+0+6PkF6QqJGFNeSTC1sm
zGyd58UD/UT/lODxKn8bp+DmcqvYq+6rZMjjNu64lDMFmZXqApDB9+SxQbIJok9afafxFKCZjf4j
7MyaFMeWLf1Xjp3nxloDEqitbz9onhAoBGJ4wSBIMU8CMf36/jzOfaiqW1ZpaZWVGRkBQtrbt/vy
5WvBf1uBcNEL3lcqFuiciME1wR+Kx5N8gq3upCnPjYLEXkybVFYvSNvJHtMnkA9uYViUrweOF8dc
XnzyWA/bwQJP3xYLgip44DE9ymiFTPZHJ072AQ4u8QJBRYbn7r3wnVTygQQyYnwbIsTB4fMXaxeu
cRVqIPB2lwF9P18zNEKwkW4mEldElPhYVE9Uey4cQ804JwZXBv4NTiU3aeM9nhiXFajR45BKXume
z6HLp8UCBytduIjYOq+SihtGi+wtnFshIrHJzozt/2QPKw45dI4yzjAVqi0nz5RnrtRFlZ/JT7j3
tcm5x8SuJ9fKocTKGulk6xhs7vu8NN+zZMvm+yarOCAV3EshoeKIKeeCc2+7K60LvHHbOSMO3Tou
JEh15YmCXb54uYqYLScHisiE41tcUoqitIxpips/w8rhtTDhhY6Ki1hfgseV8Qlank+oNOPuKTwv
AXqYoG9Q20McYYIzXXBCHz28XTzc5wxyG2uKsPDDGNyOE+WxthsSR1dTnUKk7graOrBa29H5HP1c
EUzXx8W/IG908bQuvEVsiTzeZ3Uit7ff3B30tN7f6CHfMWvdrlR1+TVo2x6OfjHHx4gg28ba2b6A
EJg2i+ldZK14bm/bxFT4YJxtqKjH2f7hQDbizOGYY28AEJ8gHdCCGRUheZ2YunAodVoR0H3TAXus
EMUFp3zKZNkFDjssgEcUXsEwiWe0QD0BvfUpCNl1yc+o6IOwPa92heUyToz9Q2/F42AREoQeDTfy
max4h2tyCyvxYsCk3E4gBIBOiEFrrmlhmGOEw/riezvA42WZ9N4lQlL2DSM/EAepAi2cMfigCw/x
uRYi/LY0VwmY5eJ1cpmXJOVIU7TwDHs8uLlrWkpyeu6poOytxl9U+HfM1b392wYLwRSqQWnWHu0K
pCA4m3Z4fnnX73H6qO30HDlOLBAviit2npO2sPSwe7Wrir3sKB17heZwETu42MNm+cwWb0r2gcRL
L/1+Dr4DJGLuyS/jC3jg8+UFL8f2oBQPdl9de6QMiewOm9vjrAsO1c3lGhEPTb0Bw+KBmY5vYPpk
UI0zHSOIau8yc6KlnIxyUtN041BCCcF+eU8dON+z4iw+kLxtPBIxNDWci83ZkGk+8RZXbOjfk4wD
3QndaxgSqbL0/U0Q+TgEszXp0ym+BwXRn9z6Gx1nWCPsFUoGiWTlQyUVLEGK1RWa/vaBjbMel0CM
SQczN/JhSU2r0wzViYizi0vbEOYuNtRGauz42qCxAwIA0XFIsyfO9Nqekl8Q2Lm/dHBkfgWRXRey
LcKkgtFTzQPxTgC2O/bkXofoTuv9UrcRcViBGZX5UbFxuS9VnKZv3n/qzl4Ciky7jB7O5ICRi83U
VuCekXuizzI8j5OVEgBYUdz7kd9yIt8HnIIQc+I1PkiVger35af3iw4lCqA5HSYE+qiFHtznO/Lk
NBSA2YPkgzkahGyoigenpOaQu7B/+Ctotc6nqN37hCmrmJAi+urk9Ldks3aKo3v8JqMfjTiPPYZs
SXsXai9G1vMd1SShNJTtmHxvlMF0S1NSX3RsLR7RbhdBbd2itHj+brsgoGd38O4zqW2xCtAdSsdY
7QEd29+19zm42xTf3umg3R+zUNI0I7qH1BZkHWtunPSGsPx2OBHClVD9uECS4WcfodFlofbI1zh4
QH9HtbOYekh+ZgHxBm0k/tzxvroReYgHTT0YU7+rQVqX1yGM35wIlwXWbPx0j1ZkGLBv2BfvggPX
K45kjWcSSWjE1Y2qqpp7O6qk/d6hZEEnnlmNAGNR6CrT/MKgDAsKAyyPG9hFwvbi1t9lW/oqdGHO
tt/fAsD4s16ySWuU0ZD2QzeRQk1EyDERQxNoayPiBnC48+7LObAg8DPEgKcFy+nsoY7ntPOkMfgi
pSimNjPdnfn0dsqcJKZ4zSgI0a6kqDl7E3cGWtIefaL+J53tBk+vw6qYlB1cuG0g8EkPHITSUbN7
yB9NJjcPHKROtx+vNwMSYAl7PY6XUictwGG85NKwVKDhxdISpnmvvw/7w51P0dpzE1h6LOrDhG+l
I8mrdzfO5LqgY7IUVkwft40vGv8abIwXWgQy7f62Z6cHlwT/GdA/zHkSNHQj5lrtkkFkWiiTddZ4
xqtQulj86Sx/I/WHS6W3NAHvQd5k0AwRuiFbDqEyuSeG61IbViEdLIaNyfLE5+LpJEg02RONjOmc
3NHMApiA00iLdkXpQ2nrHGiYrNDXZziQ4dino0JfwsSaR3iLISfCaZmJ98zyil0YE08jYEtwcfwt
fCw/TCe/jStF6t+qWa5dapafmrkoTnmsnlzIVO/wuawuTnHyMiqMVzZySApOTsLEDc8VLaMSPrxY
7kJNZvxQDOiSjlteuBUoVOGtSlpRdCUFKpqxBaEJ7vwBg6yqvazyBFq0cBUnjIt5m6g7m/DY6Lkd
/VGMIiYCLzZjC7Jv8tVZgv/IGx/eBOxTlt1v9iKbf2cZG8Gm3qRxtrGlhPBCNlnZQ2hNu9lLZQTA
NwTr7oGKO+WqWvepIx8j44oi0qwiG+IiWkmyOo3c3LAnPcZBLlEf5fAlUkSQwnk6PKN4MjmH5HiW
FPGbox3XTiFPfb6M41vbiR/56FM+0elYfGaaHTLQcu2SAUkaV2HLZSd3SGy0Lxno7NN8NQNC3D31
Z5A1GIlbgn/OWjZN15ULy+vZd4r2kuNan9Jg21HSHkZhoY8cdOkp2QK0e+cp8o4Bp8n8G7kyd05T
mjv8HBe8bZG33FVO5FnxEmE8crxxZ/TtBQ9q00xzoYJQ9R44VQuK0G005kz3SGQFSMqxo7fclSqt
BqbuVqSZv/KcpzTpzSz/3u/3JMIWGDr8ZLyM3sC5PzKfOdliAMA0wtM5v+Vn+cj1LitC3uENLY/S
xqb0TG+ud1mwkIh+NWFv03FiZIEhGZEknZDZQTKZ+pWMRPxvKPXd/PRdklDzBWtFLxbUALoRNtT3
r8V0GtAc93BI63LtqIqT8jTJClAsJ2YlJe/d/u7a04xilEB6dW2PAp43oRPsObssW9Qcyuic8xS/
igf1MkDcboS2Lf1fJxR8I1VjLxgMLI/WBW/lLeZJyPakcw9CU6IwbB9+NBgb2y02GGbNs4peS9Kj
gd7v9/d0XIczXz3buLTMekSlniCGayDDHAiw9vFaQdab7571AX+DPrw+d6ZVshkMm+P/mCQ/T1DS
TvrdrKLVOy/p+EazmcCuwJqeZZdqQRLfmoaFuYyvg0XWaPbiwKYQ6tg7sQY0zDHMhCsBlhYWxUL3
yNk4pyZjBjm8mvp354XV7tfB2ZKX2jAYa+6ko7FfjkCbzGcQW6BHEIiIUlKCUffR8YqnaAgXjiux
dvIQJxeINgky3rvw0A02UXOCGgCPwNkEOYfRiOfcDB3Cfb7SL9wsr0L6iekEkDJ1FDN1huZHlra/
Pe485RPrdhq0izSYvt23612hQ4EnCHqfJEwyhCvWRVWwcBdX0fEJvODGJ2pP0vQTp4oMxrlPv+FU
78Te6OrHqTNowyhFr5EGuj2/ulIDrjdkr3QUvqwvurkp03nprlLBENgXUykNbcRAVO/IpKnDZfgp
dvDM5tkpYA9gi1MAIUCQz2B/UY/WijO6FmTblUJawVMbIfVDZMqmp0XmcemUaoAhznxCj9ulKG38
cfb6QQPwka/tbPsgtSWl5CiAFCu0iWRmGj44uQwcfvxt9nYMGtCYrXIomjRL3cvD5jxkEUEq4jxF
00OoG9vxCn915slCKSeSy3eevwUvpBxBXhnVMtYYkDMMpx59QdoHkGB8JjdHfV7rEkFn/0yAHa3Q
SnU5c3uz20I5uvQJ4tMDGHzW3YewftC0sEUFl8SPKQEMjpizY+LNU7AgSA9zIS0xYgfGA6dhyzE6
X/ceLv57om34DpiYzhIgu0L2FJ3OJDElQWjVXnl8I2++MiKUNnrbEkD8MOl6T1D5prc6e6DTuIi2
A/MYtYFMl0YTNTCiGSVZsjd/oIXPF9Mvaxc5GwoHjqwLj4Iby6Dnry6SYpxB+Wcg6YGBb4kEZAv1
Mj7ffUjshxcLDYy2w1frix74zpu7tK23OZKA9EB3/n52ddrMfdoNaDR9yUuToVVA9kM/94W3HPZY
Nm3ZJpttBjw3Rng7coO2mSnPSHOUsg3rj9v44pc7uWMP8oCxpRdPshXaZ86GMYxzOWHYBSnjj7tF
qyuIFZey6+hmnTib3jFHHO9KHkVQkzpN5A+bMgWjAspaIG41VU27fvET5yNILwc3EBVW0ZCYalzY
aBFcfp3Ahwn5u54gKHMHZPFx9pnOqCqUkam10ND8ujgVyENxJvJav/DguwFRAi3vQsqJy4I3skqQ
IZ0oovnXaENDKPiATD7YES6b50mBYWeL43SUfVreYhOeH455tuPs02OU1ABARv2MLPZZCI4sUIEs
TiYXwAgIQOW6nEDmm7/JCRsnBGgRTLgaFYvYM78/TrBNv23srr44Ee10XgBfrL3Uq8upo9kg44I4
lG2Za+m4HIoVxST/8MgXC289nLIhXwIWoVgVZ5BA5xA455O2HaBQ9pARnfUAmteQswo4kE0OVWs/
p+Lf3f3Hx1uYmMyjizb4xFp//P2cfg+oK6kdF+dB9pQcPGaV7V1SgWLUKVsMeX/f0rHFF+13HzGE
wf5pDzo9qhW0JIktmo3j/eLCG1xanpfVOTIFTBTb3GRAOY49CBtBpjxsonY6XsMxsseEED2eytO4
AykXxHuelQ8AUOXhCgrAxD0idkjO6JDlkK5wB5yRsQgLCaLJ5Fw+3N48nomL4KSH6zerczdkfov8
1iEDNiYTCAO8juldQ2lyYBlNHoLe42pBpQt4CxBGiPxQD1G/E25RfQKyXjSGpzs0P2IXxCfJOctz
2l2woXR/MuMlOZ9Dh2JnS4xUNGfR9rNnH8ixAtgfVVQpnAnIVFLbNlsPzDxBrWS16tL9aveQXSyY
GGWBJIjyO4ceop0sodEo06uLvRhpPx2VH+wJIpCd02YhoMKs4Sq4fGpCdpLujUBk3vaVyv3ZhwCc
IKndY3wm4VE3cL7s3doGKu2C6972Dmgq+OOtYZ0zMZ5R+3DwJFKAS1ekgdRGpGazks/1LGIiTIuS
4AkXT52WiT6siW7C4UFRg+I+Dzuc1iFtIgJf+0pYqk57D9QjT4wa7lXOvbHjH6xhCm4+ism5CIQl
n7pPYsDmjQ0n6yAV4HCYF9t+cQZrzpsxS37BAlmALO5sFpCnJWzgnPqAZ2jYPWS4MG30LCiPDDg4
n6FJh9qbdbjeQOprRu/XSCoExE0X6veTuR2h6K1a/DjSathMTlT2AQDRw53BQyUryPE3gyBGx3O2
JyWhN2iL9u15NtyHsxmZQ2+2Dvv9a05UbZdItfsQIM69oWr3+ZcT+UurFVtz7B2ZySsZ5O7TCWZJ
AgvB/LGvpt/so7dnfMbXLUZ40OSU50L1O/jTBv+pGq7sD04NM2e5H5nq5yVpKUNfgChFExfW3vfd
L9s/efx8liSw6XIy4yTnVOGRIeko/DuYDvxG9YjjsUxFYNsRoKngr/WAz0dM9qA2QA6GcPPo+0PI
AyR3sCVWGh/KsmkPd6slZu7MkdPozDiJEVUmj7O4NLg3QGpMonexofKuNSPpZ0rsbdDai4zHhve5
kLCoWrHfDYH2GIZCc7MD9HJ65PPLWIDlw0OKbT0DtYMECiT6tOHhYxkzekNG7foI6NLFCioE01CS
E58cGKpP936VzSVgh0fc7SYFvQZm64H2LUwgoEsTqGoilD5ScNtaSwG174chteeEBjUiRzeM6yEI
YZx6/Vrq6bChmOrNeiSDZ4+6JIBSSXt64EqiCq1icRzcEMwHBaUu695c9A7d49yegpd+SeSHEpuS
RY9osUha+mboEAzJnsAjsOcVXeTnwZ5Z9IqPWOzaMwWS7kqNVszO0NnT8Yhnv0vD4EbBRhVJsAPS
GSEmsLFfPSdGc5APGVJArB6c2hzdTkW77JC/RuGWUE+F3olWpyctUdpmREOCBdAuBF56Vc+tXKfw
b6VB6dQxdhG5yLWSN5O/0n5Bnljnc1b7Pui8CYYroYfBCkRJGQbjIz4WzhWaJE8EPtBizsvHTnVw
KElQFVYFvjhMVmvFplVfAZfHn1lD0XphqoFyK7iiHuCM1FHBodsH4V4lnwJBIgYIfeQ6aIMrpJIx
SIQd03LgBzO1EoTxRUWFTtni2ad2+mn7E7BVrsjJSYY2mHd0qK4uFFzFjYaOd7gB4q6ni53nPMe5
Q06YeeTF12/pUU4X9Ek8mlRISHiMFnrS7YCiTLnEW4MlVsCXmhuHxSmoXINVeXFJXJydYHDQZKFK
koFSSOU/3YRd/Gljxei+bw5Rqmhj79KsuNu8lhP/NJkE1l4x68al5huPbutaRqXC4kVawf0LczLh
3YvbGI/uwMEVCBEVlEEkBJyitAB/ESL0Lih3EC9Ar6oGKU6/IoARNw+AFXvC7OhZLPYD2s4oJcL+
g1pELqhxJ4/uc8UemJ0ujqVG+5OTtbnD7n76Hm6R4+VkYf3Q1LgWsszQzZ1Rh8tJk/FX7Kodsswn
lA6BsY7fo8Wn3NkLQAIB+Zolp03mAQwWMpISkCBcQIrZKf9B/7lwyYD4JMQ2jq04XLNBA6lkwTCs
cOKaQQ/8Zga2+vFV4tUPZaKB0NKt+t0F3OLjV/++atk+E4s2RQEE7u5CZ/wcbAX6jprw6OcdPgKg
B5fEztuEo+M30eJGsrIsRko6+ny4pphTlwfQ/sqZIJ2hHMCNPXiZs/si/+gCmzOBT3+fnRdSudKe
Z2DB5dEwxK567KoOkrAGVQ2znVVYOzENYyw+WCRs2JZgQI8evWAKbh7x2qcQNdvogLPOQ6BYJ6Vl
ABYvOc2ptoNUMkupgygDuV2e9/RxBZuCBplQFMhbn05Vj2itQ+6ShLfmuVBccpazD2unnYB3vpdo
S99O9DCvYXztg9CAeODb7kj4KNEe04ubh5w/uAVKT3vkXxyU+7EIgC1N2IGzLkDlZDa7ouHZsmef
jUvRTZVQWfzFBRzsb7F8YPJSyLBwvJnLBMhmTPQoiPjkWvJC90GfUTDH2vro6Q0jeJpyIAEBWUOs
DCH25EpGgsW3TzrfMsupOcsN0e/C+MEd/tgzY5T76ONj5eDhlqpYNcHIc2jMMB3yk5u1b7znznmx
hyy3SSpioLOdmic7Ni8h+QyNZ0GGcveZ91xg13aJLoZc1/AY62OyAHwiQ4aVPv5mMLvApLJPd47i
w1RzZuQKxN93YHrJm6PeoTygMnhhGyqdmRWi1+w6xhsBAqVgoaJERvta2yV4MqT+i9clZy88r9sH
OokfX2FRhfhqJ7027/ADXvSR1qIMBVp1fcOnWhJaVc2R7Gokoww0JqHEb0R7jj7zJV32lEz75pvR
nfFKcBRz57CmCA+4Z8sZIe1HBo1dp2gKSj4CgUrrzW1Nq+IQ00ULO7DOoG/Qt4U/w/bLTVwrKXcf
b0ypEJ13DeoShLu3y7LcpT8Eu17vlc6YECYFKltJuccVGgBiv+RQRs5EJkx/EutDLJn3fcRfOrC1
0Z2qDr3uF7KMkEbsXULazKXWvwgJmkuvMKNaIopodAoQ3HdXbKxTwIAbkNOmHKfgAwAC9RddJiAD
qmQ3J+NN9l1nAursrLQv1NL7MHktwKYbDLu1ByOaldhv2cvJi9UxkW5rK6VkynHgSCCtXT9gziRV
9nFtL6V2p7LnqQnAXkc+w6ugAWmvjWcFXSQ/OoD6PzOUb1CesZWrDUtSfCw61N6Q93QX3Ylh25tt
EaRGhwTHECrad4lvRgp5GSkgARUQ5xowfMDjnueC3YNd9Y0TyzfirQBBd1EPoqhugYt1KVYUDN8G
77LVsCJ2Rzp+RECdcSMfxx9WDBRBB0EzTNlppKanll+7apSANKON0iOZI0SemMsiBXzB5TxNr/b7
5s+QV6Kf6iDK2nklQPL7Ft+AnI7QHE+k9Tb9BrzgwOyGR8e2pcDygIIoLf2L3wcYUWv41uy7jzCA
JcHDoxHkhGAbEQx6OixJyLIEEjx8qd5rQDnchT3wiwrHWamxnRVdDUFA6LiUpMlOf8L414ZP6CR0
rh5rAJEbWg8V6CkXt9UwXjZru/fyyw3zSrcL4yz7cU7HvAhfL/o7c1jIe5c59r1L4xD3NwIbxQ7a
C2vCgRzBENRq98n0wMTgtOzQZXtXR5uL4DG3vfeskywZvFNCeZIkvcu3pzjWN7kY4+yIbQFuMtTi
y8Nazq/O0kiBRu7IaLy95uZDEgJBXrQ/Dilsi1/ax5nthgS3LbIboOYoNfT85ZbpD5aZZdea2+vA
Z+aPzYHFQCNmw+c8XlfvPcAeTRIIaX5bJmqMAvDcew1Y3lTAHw6aUGRMGQKJqJ5aYQMCprFhfcQE
B+gruqvqwnO2IflBLeIXkdVbWWGCRyjPw5+Bt/zc5tot8dK8xSpa/wJx3mKBtmqb+8+QRUmO3kE9
aTbr9X2WEvtqIuPeVBUfcPqv28Kyl6bDTIOQw+/hr4jRJukD+bP5mvjPocEPHVJuNmP/uQtQIXQ9
glWiM/zbsX2DKMtYDxPWRFvuM1gXcnDGeWQwH+18iBHB027Jn9Up810fqDDYL7HQA2W85wSWZiUA
YStYO+8IDmJDkHUB/rZfszVtlNmkTu9uj00vA/TUbK5hM63EIBAjzKhNRTJkT6pzgUZIU5qEXVga
XQbm1stVkldV9UChhc4GU2z30oO28xgVBTCBaFJMmG83wXTNiwPDu9BtdVVCNOkRAzteAg+U1RI+
UaXexGRKJJpYXdtlyZK+QQTE9gBy+Mdpoj0jDIPn7uvDJP54j3T7mOK5obqkjBgL/4TeT9ENY/ja
BbRGEmbET6yAgQbtpzX8rYkKKXbvuxB3ngkz7efFrN9J6Cu7O6Y9hWj90ezNlMfBc0dFlPtBW4U7
UuZwcJFw/WC+ycLYyyJGZga2+0+tsQ7lR7oQe9Fnj+bbiI50yzugk+1rsWQJ1LKsI3QU04NF6Qmw
uU5mMHp/qjuEIQoOMiRh6RUjZvmFXe3d256D/ZdojCFBaaCdiuJE4+t0e0dZJyDfQbEKUGa12sHo
9HGGTXT232Xj1fPF4ehsNJeXlIOQth63HMEKNleXnuDcEezyTuF1ZTjojOKthb4QNtKue9+W+dkI
QviX9BGBBRAz3x0BzrcTTh/0ouVgkkzOgHRLXgggSVIaCF3wMFKWebWi7UOXlwGNCdsRGjBnADYz
GvlsdBFqCPug/xiCGfUmOJbMew+Oa2Xw2Hi0NvWc6IBQzOT85ACiWyn3rLXjPKgf7HqKZosyl8lo
f/vFkHNv0g66M4AJnf7S8VbeMqmo4cEr2KIvmS8ZHkNMRKlE0BzxWprNFtpt3X7zNRSE9ggrRnOi
TwSYoIf9LasAaTxg2PuEjmWel90ezaNr14cs8JlqGUvxiu4R1BslmZ/iq96/zpPVeuuvDz0LC941
wWMLi45cmTxipLmQXDCVpdeHq6PmxHu6B2Gb+O/zEZZ4za4FFaV7Au2t653ILyFB3v0EAH2pbt3Z
zKWrvKcKGechFAag7xlACFIJk1L7SmiZwMbGGcY5H8ObjTsQlBAWm7MNZy/a7UOZP6/dt+lKO0jg
eCC8vAkliXDWTG/b1EREjFsIwzshWetpi+7dN8vdk8KZDOs05AEsJu2Ow2ug+HoJjtYAdXcjrU/O
A+8ehBc7dO+TBsIVSlwNk+JM55HJ6UNp0lLhSvgiq8d/SA+s9NbmFCJsQNqG/hsCN1JTb82gwSAs
qBuXyVToBfwOnH8YfZghILUjC+yI0Mhxebm7KlF9DYv7fHGrXS8nbpPQ/bJchDpw9bXXywt6d3Zz
+6LtXSoSSs/0kwjWMSgDFz+gMLqFF6pNmKSUmEntA6ZIwC2huiPBVKdvzO8Qn8ekxJ7/mo/ooaDu
xPTgdnwNG+o0SGRUrIbpaQdanSKe1FPxAX3kaN1ISQJTr2VAi1idxzJxtQRCgHJ876ND+sG3yxhQ
RlUQuMgqT0ycIirRM8fIJGotwI528iABRTHvZzU1aGAaERcecr7Lqbq0Vj+wBXxOOH4o2bXd7hki
PTchMJ7CQaf9vuqcHEaZHw8Pnh8lmRUV+arS2xhBJVUO4Wvzsjnv6TIJFNKlNyUnhoq8OqgGwv8E
JO5CTOwkAzD5vISFHImdClH54kn8d+Y4KQt4yVsy8kAtTZuZEroxAgpioRRBnvvw8E9wxnLzS5hG
aEV2l7hRYWq/87tjdqLlXec+iOgbetgvc8com1M1XRtaib0GxdDC0QalBKZ5/Q9kJyqyk6TmUo0k
G4lCBdbqZ8FR5HljIqSQOwcg8ThNC/NYW25dCjo+0JTCc11Q37TS1arAnOFI+7riwUFh2XB2uu+E
nQuQ+vmBaNAp4i0KY8vGPVMP8BaAtPDrnnNnzVFGyuccC9CFTDky6uhuEuGXXuwWDmKQXfd0JGET
bmYUrNwr06U1AGKM/fF3uJjrAN6mr8Gs+oCQdqWzcl4Bd9nWDRYfXaqnGxw1ezyuQeQ9KGP0Ik6U
lhOY3v3GNeGrfKJN1ugOGjhoFqad48ZOn+f+01davlmHatwh638yaQKvHLIcHFa8senrHAUjjEwK
ZAXK+MvJ1gPaoc9h24fCDTWPBuSB74rgcB8WmejZi3Y/e9weK5NgcOnYA73njT8cmNhoYAQATs+V
AUe8NSKKkkj5MqLCfrufhQXpG390wiHkX5s+uq31U4/BaIpymqdLipTP7OyHglWzqOYUYgI3mF+K
ynrDQRR7Xeff//rf/+//fr/+z/rXGXWc9/p8+tepQfpqe7rf/uvfqvbvf13+8+Vo9V//7nY7hmV2
rK5lKKqlWm3N5N+/F1/b01q++3/Vu0fLPOnKdmSQbe76rTEdlMvbXsCcw0Eq+927Gb95u86f325X
PxRjf2htR0LAWWfvSobGuz0Ush9UMlYhwDFKPb6CBNy1RH8TAlclNqPv/BaLUdoNV0k1QY6D8TAr
aQJ1fB69WLH9/Qjhne0MO/k+HnHfx7BD259hQY95vuAeM90Ier6R7IWM2LK/7nYNP9sIzAKAkokN
b16gD0D14pi+gvVdHateOzV9MFe6Re0N+ikkGbM505sbB+Mo7PkUX2zDzQkc1f3g4328ZlhnxuhA
SYABCFFVIRDgSD5WviDSI0UzZ7q/hTMXPbPdbx6kpsuT+qcn2f3zrT2eb/q60a+vISqmQY1Qv4Kc
jPbzizbE8E2aqfbFf0m++g52yLdqAVqEWCKc0u7sWh1SOql4eNMADi7pARW/Npp98hX5iRoD11aI
QA2v8+D5IF6B02Uddpx2dFiiF8cM2AbLzpPPgJO/907uwVfRKzz4j+QOD7TDLe54N6yV95EebCM1
QIghNPBQ6kb3EBXEwFojy7JG7aqN8SEs4uEnOIUX/kH+q8NudAzmvMl//0rWMRam/CAuCsGbkRIk
+daB4bVdBpCji4dGGi9ieNfJzcd7K1hHyjfUZvGvQUn+5h8nt0kDkQFxhajDNVnBm8cp/8Hz+jZi
jJn++2tGYPDvWKgQW4zgib/iOfr8jFZooTC5ThCtrajhBKUiGZreG3N1oo5n0pVA8Hd6wIolwHLa
A+BDrkyPjAhR6J/faTmgyLAJ+NEHmqdYTwTq1IiuoXzxMzC9uw+fJTqHaiQ//M+70VD/ZsV0FUsz
uqqqt9um9ecVs/507+vWS99xmt9dE2dwUUSsUQ4EMyfBfDtqqiFziPWbj0VosPMp8J11AEcvgxgO
XeNFNw3LYI4lRn7uTFtsEFrRUmbKGTkS6hDQoMMZ09i/uXLln6+8I//+h6ilNo/3Wr0ar6HBJkdM
JTj41wCbDA7JYM1aOS234vURGhTOrC/oywxL/mo4YlSM0U8BwnlLqO5onciDOoN9yw1HEp8ns4Hc
SZkVPnkc8nB/d9tNiXF/3ah/uO2d9p8vfmPo9/3pddqO3F6PssqnKYdo2g+YIxV8y+6r9gGq55k5
Z9xkIcR6Tk4SAkar8ms6bmNu/nDgxKJcUuQlDXx66SeHQ1YOZapEGNQ0d//5nnd+d9l/Cd3d9dvq
bFXiy5l1XbMuMcklMjzjJ7FaHApPURsviXWoY/15C44ztmZ4Wbajy8/ub7vqzPDqUDY3dtzR9lcd
YgDBnt0GOJC5jexMEGkD63UjUBgJUWDgHTwsFBlbaNhhsjs6/L4JXi3S807UJJtAjdge7CERAvzn
D2z83Vn1x+f0l4D62qz3jfW67kecOwRAin5FhECpGmTU4gVIRtcRaiugC9jPZqB4/bNjOXPfRH7S
+cXgfDAYS2rx/SJIwpr6xGahB8DxTJ5HpBkjpuTcz4XPggjLyBj+8/Vbf/vAVM202kq3o3XMv2yS
c3M9dh6N+hpeJpjL+A/6tWjqwyQ/pId0EyHA+vO7fDb0fwOqEJxv3gR9qe930UO1zZESyAY5TfAX
Ji4gdkoYvocNEXXNM7NmDda1bVfiN2Kovx5JHbLpfmLwJyDKYuCpEzE5OAOeL5/6Vb2Jt2qsEEVr
ZiKNQOfXhSePMArfJdF1RyRsEH6Vd34H/3xTdNlc/2PzGTpBr9PRdVX7y+YzTOu9Pe+OOhDXx99N
L9h+PF0U6O+IVYKx1ybtVZG8pAJCUr2yoC5FZrldOx2gI8Xr6p5huvt5fKbxDOMEmOjhwMvRARt7
e0Yaon++3p/r+cv1dixd62qqYXSVzs/n+UOk2227V/1zItLdfUxmkW7FCBv7nUeIPXPW4UTV2StH
aRhi/imVRY1I1++2gv43S+lPVyFb5Q9XsW9un4tutF/DE6JVengOtvEtUEPZ559Qou+Wo1gOYzl9
PzzdD10qpg6Z1T4FwnV+QrSkA8dp+U4aTrff3KW/2aodq6OYKutc0bp/PQ+ut9f9vd92XsNugNN1
ZMbwHPBSmuNjhJIqzteyZuVct4Jbqnodhknl+ja/WV1//7T+cB1y4v7hPh20V+ujzpvXqES9mW6+
t0TNwvJk+1/h6FLEEZ2hO4PiUcX+5t1V629SwD/dBkn2//D2t1brqN8O5msoSZrs5HkPtc3+G0lm
avAUb6AGbUWjTy7RuyOzitPKLkL3DIlFQjnff6DC7c4Uvv+NKKMiDr+79E7mJwGBb8jNvFVoMb0C
qNZY/h0iYCqNb5TgIdmkEr9jM8cNE4Pl6MBrSyIp1uTytwvHxJqfEcTrgsqgEsu/mTwyYFBeNeJ/
uDpyhMhhfkfG5BI+CCBI1gRXnEa70Zmz3fAkfKBlyFn+8UjSJ03a0GG3AoZ7fSO+0dNU/C0TTJFE
H+0yhEPHMG0nUOMzQuGbTBK6Y3QU0XCCj4QjROZ9NW7N9OAVv2IJRVtYiP42+pA3Sv4450I4o77J
FtNTpcZWD7O01CCPffKDm+zMkIvEuMa3eo1/huEs5xgXRBP7n9d692/34h/WmP7nh6x81tq7y4of
6bQGwYxwQTTjpsQ30n2kmwF8njdW7HQSsKu7DHcrKEAZ4xlY8GAoj3VFdP46fqFpFyve/Ohi1oXD
b4/9MsS62tVKOPOB/Ygb/+oOTnab4Rw93nydIw0tu1RJjzcXo0JfdzKVMr22VW/xEeYDwh9I8Njb
6Y4eNiNt8X6KYDfdSVC9dGe7/3wTtL/ehK6idTTVsgyzY7QVzfxLGH9e7x3tau2PmfEZrClUlLNz
ecRGTeNN7e3Vg7vXMGhDMu2BbkJHjz6Hapcpz46IYiqH0esxOp/pbj6ITUAeBBbmb9GkfMx2OqJp
+1247Qx/c8mqIk/mf8TyPzy5v1z0ualf3c689RpCYYtb4bzXCuVAluxJNoVBs57V345pgu0zE8Va
iFE10o0GDuecQrEOHeGN5itGEv4ciVRCXCp/frAAUELlazRO8Rw3ScPkX81YErI7hrVtHO/4c/4z
hSGbsRvUP18+8RIIkPOmaBQSPeXHXkKFv4v44AGFTHDI6sRWpb/UDbAKW9XRFhneaB0iGZ7OA4V/
lattk/91A7Tsf/60hx+5/tLiS9RC9RkXBgkTNexlxDrqVIv5e7vmSyeqTKIJ+idkFxmvAxOwvxtq
8W5oUny+K/kZSSzNYJ9ZfeRUCB7UKDs83lp9PiIfj3iPCTu9U8aI2vygnAC8/pbv56JbfeNbo43F
x72n8gH3mYHPTLblCru8aJvL4u3lL/9JYeXGyIvj8pHJBzhFvIqEpZ+nwW+4TPMZ5XPIf1Iz/3xj
SqU8VLjJF66IrobJP9K4AFz4fscGV6ZUcm/wsOA+mf+fsDPtSpx9tv4nyloZIXkLGQiTiKjoGxba
EoYwhSnh05/fDuc85/73c5/uZWsrYnLlGqt27drF/zwUVzno4bgNheRpRRfxlxXiq9osAfGXbe2b
2hqJETyVIGH8gIIujaq3V15GoZqr2Qtd4X+uSBE0+silBh8Dn9K/Ghi9wEqpzXTjiSdDWYmR8Igd
09oVzdJg+FycUpYarkO/IF7NhR6dTEM1OFQApb9NdnmXftbcReERg1Kbu06By4KtfaLOVmu23FZz
4MCdaPcVM1nfqIsKNivdT13ChSYUeviVdTLkdK/9gmm5HWpqchHerQVC6iAts9FN0kgxUdRz6kuf
ObDlEno0Ci1qKj0+1Ai9QevEYgCcmCfQjw6sDLUr+NYoqOdW/L3NYiEKBTOdl6hINdpLyhfZ7kF9
TcaGFukthxR5wqneQ7XhiGy5bFz0tQbQmVGa064eCrV1R4t1+vGULBMNmWax1qLapOnAFGJNL0f5
5MxU0oR6TAo9VqOitUBkVHE3WItFn5JWu7rn9KAaUXXtPedptAb0aTPEmi4B6/bAwPH/sh08ZUP1
IdV2unsKMmoSaUnz95zODeAeE0edd9OpuoTekVOHVce5XtZZrRO7Ih2PiPdj/HMuIIQIo4HvauOB
P7G+DWQ+uqqeREP1OJp09GoKwHeJGEVp5CpJtoohOJxx4JaEw42iczl9bXdRA1Gy7+W7fQxv9tsO
JHgRFPH6DXVYa4yugElKRXxd6AC3v3XyCplB3hh0RsiMDvNiseUspkjKwMYx4xsvWc/vVE15HM/5
wuLQ1gkvF0ZOygyFG3Aj3DY8m2ZU9Lzh+n0WHzryXBGMirPEnbghhQkjm88DPk7RsQEVBUrl73pd
/ixIGN6tV+EMFWBUbmp/4OzyS132DILFx+C8bjdSwCr9sV49I5orN3iTXFVrZCjniprqKARSWhxk
q8SkBhZb/Vy/KOeBSBYqRKBXHjjVPi0jlJExhNBQxYSxeES9asco0PA1SFwMJOk52PjR9zeQbH5Y
bFPcliY+A/nU/M6NGzH1CHhfkDhgXv7Tvq8ebXzLYPK/ZVAdUZW/R/p9IN+863AvmU6PD/ls6vuK
3r8vgqRQskLADTbpeq7ed3hz2S0WMsf8pwozXJYYI7kcOknjWyNoJVssJoaovoO+6m7yEfUxQ4Wi
NuU8gDfEMmiemo/wwFy/dro2tocbo98VHsZlhKL2E5r5GPw1uMdk0ONy+jNxrO6MWsjbfvNZv7t3
Ley9O5+P2aAZcufzNBWAKJCQUAzzZJVekGRZDtdj3a+iWY+5hM1ItzAE3F/wL5FN3B7ECRiU+5tJ
5sY2vdagp/1yxw1xEMd3wiO2LOJojL+fNiZUb+Rep9pFtrlykORRnpBmjRt37IBFxbCqQgfj03i1
aceFNnkRGX8yZHk5XmMCC7dUw/YpOVv8DBL9hGo46InP6KpZ0IVT+eVnfLdqKMxsF1/AatfgZqgT
0jB0Dt+sMKMrNESXOONTFuw9Ooxdvtv/9wLK0iJCx6G/76/pfpOOObEO1ckYgCo7V6M1lArg/ndm
Kl06XiVlZ0b1GmHCWVdeqyxqi8VnMXNUvQcNkCA5Erjfhufn/Yjbzk/9IzepYlU50ozZpjnFqCp6
QKvXnQjczRL7BYkBVo3Wk9aY4KVZLDD4robV0AJGPD5ENghU+TeWFeWyRRZAGtQG79buDX4PR1pS
4R6xrbGlzfA3mtxH/of1qTvqWoIo1PQV5Y7rq3fuSfB6iptAW493wAvt3HAAbjgC8i70qfZ7ybH/
+F/PoDCVgBBjoMdf0bVaRurQ9ZBgE8CzPBqSSulQeHfgkXQreRlCvQSHFYjoQ92DaXfqwHAJ0lPP
R7aDR5q6n9T5TWRZCnRmIg2WYPZCj/fgAo//BUEfOxYpX/pZ4JCQfefphuO37p9UJYVe6V/oG31W
OHWgX8U35Ya4iofWmhEbMQW9AN5OnSNMHFRcqZZLBbLBrUuEY647eSCFQnCM+PxdJdlCADioIWCr
lYKOv67eCd6eY/+VEt804vGBUH58IVsCzX+4pHULQT6+H79cU8xIAwYq1Vmmy/R/AC0q3lBvRahR
AcSlV6lKxuJR+wQMqjUVgyszgpIg8O8pzgwz0o6oIY8l68SYe1QkWqaw3+AIpMpt5yoI4de2liw+
4Qh6r/7KCZt8DcAWzMiLS4xwmSc7jklBa+tU/Qjg9mHy19Ia3mFxlH39XtEVvYMCRzXcpoO4toE5
Qx8AHFRk4XLy4FGFp/HUKCf7zgCLhmnAcie6f6OQ2vqzSCgbz4o3Y+NTOOqMeIqCIlvwoWC47Vec
DJp4WjqblAjmncWtve4Smy8Pp1bQrMdy1EwvFlka1DP93NsmJ+D+gjpH98RiCZscFusOIfxkFz02
FDfeo0+EmELk8Mqyw1LnNrqZcE7NZn2t0U4dvjoGHts22yXn0ZrSTUdOKe3xJl83sccIyB6VrWBj
3MH8URjFjxBbqS+shceudIi2LI2MNDmkn7oZZ8djK5ff/bglp9HU6cI0ejUGWlyHaB/UET6eNLGi
ItnDFH1sk8fRnsbAPA0pUDAvh4HsBRq6So9T80WuPztNyElGfPxM73soUPDM9OGBc73kpNce9LAy
Dm9HdnuLK5RvOTUWcshIHIndCvThmBZj7e5W3fsceBy8ikWYoR0vO9S14gDOPk4MptfNh6x/km+6
VEHXVnwk8VaGjvbCDQPZfPaSEhOIozlZoWDB9tI3p3veJQNIx6mCazpTBFmwXaMF3D1xkFkMpeJg
q7TxVDI4K4rPCeNwIY/worCPLJXxBID3fcHi6pI9Ezz7T0TP2f49oLM1bTv1rxw466GeysY8yIdH
9ivVtDrwWz2BjIl7pO9ufTu+AOTvwx2nY6PjRCXAGyK20X5EhS6mwpJZ1aAP6r6ojywEbNp5VFHi
G7IJn/qqc3Wtyjf02emXXqN+VnibqB+XnWNKCaRwO9L9dsoZPtGwOyhfk6Z8yEI4UbXymPIbTWSs
GF53Ywpw1Ee2zZCqIYKUlhgRatAtXXbOpPhoeCweZTsKEoMPj4Id+o2OfDs2kuYi6J54rwsGi6hy
yDLtUWyjp+qDxbMeVc23wyMWmoAmjwOekxQLx4xP/RyT4tLXytAkYc6OtB5YGcBVFnxqZpPFucFt
GWQtoy2QU+NplZbd5kDjpfNIFst6sV6YL9JUAaAabDlu9zU8e+QrYC1rPHiuaK4e1KN3z8lhkGNh
6ETRtswWG1OuXaHhT+tFO3/QuQv7046tD/bi1JvIJKHMIjJYOgmcX39F5+1/oSOAYLqm59iuq6jk
f4JbwcYq8qI8l6/wK4mESWMUyt8ModA+zNHdBADjAtGXtDJKEhLnH5Vh1skn2Zhf4KXdVGL+ROis
hbtBcvcY8tvbcb6kCmm6pSwfiD3UTbLZKDWCSNKIXOrKiE7zE1WR514R2gv98i3w08spXl66x8MQ
+VIERRYO4iUG5jkeLDVoRzvcNXexIYfBRxCdht3s5AgIwVTzp67xgrKwve3OynZuI8DqIh1MUBz9
ZoSYfzZthe8MzIObcl2Hw2HZ3vaXb4gL+S9WsmvN0fedK6l+2z/dXrI8Xm+xFw6wp+dRv2x953AP
9vYPXoAVmrAtuxnYXIyEA/UNSJgTH56Mz1/h8B2aChS/OOI2H8YsyncY+Evi7kbkUw4tvrePfYQj
fPJyr6DTKqzgf6/OkSg423D2zTZ0AiUgB382XQdthwz7Gyn6qL1d+mR2kcBPWhpFLdlNN5RsKeer
X026lcPgkpJyy+ROg+7y3tqMZuSgYJsjrEEFagGEd8RG9JdVfz22ECvcjXl9O8rHm19ag6TvUwp1
vsP0BFxkma9I42V7+YhmSAZ4bXTgYexSo5CKqcMDacuthnRB21cy1cjfOyCQkY6XIaxzzqyKJV2F
3XZIvHffgRa77VFf+p3abEacUTfi1Np3bocEXheWx3107MGQlvy98+GNnBH5JFhZsyggKbcvBZg/
44LWv0ThiTK6xKII82jm/+eUN2bH066RN6r+lhLz97bTOxwig+RJq2hDaCLn9AavLtiHf76t89f7
/rbUnHK2K5Y77wZfRNE9WM6pGzHDMQnu2BIiXczi6oMct06B3xkMN4M9EHyJ2yJrXh9nHF1Z9Rts
IWpd1/Ggbbca2lHWAXKiCPSQGkMABoJoCMbgAcnkEtAsLA5cTTbRuQ5PHqayWq2XxqeMH8IQGOIg
K0AiU6EkQnSEFQH/Uc6iO6PNDqbiYSrLDlsX68nsXmNK8h1Qu9ELWE+YgCJOkEcjUxj7CbOJ83/Z
tRFruVLxqEg2mB42p7teh65aszKweLFG1Sm6Tu0T6CcwEZAfPDg5TgdCX3m8i62e07EjhfHPbIvk
B2K2yuzbRKsfZwuhHYzgC9Wv2s2XoXWvv2sQPZXNJoxBG7ismPWbLBncz1gOs0yMVSrnYlYbIXU8
NS6fZbg18eTsl0cMVue6DC35YDIXlPjufuukkZEg35pis9PaS8Mhkiuru+2nYuLINdlyeKP3wKko
DpPOtQdqoLNPjogZOwu9p+LnICk5iu1Qft66S7Sxd0hsSPSQB8/tPf14SJY/1NisDe9HsB7yPdYr
fAuchSV1qm7wIid/nspW89+WkGValu8qzN30FC34R9xraWx2jmFfbhOdYwVT4sHulhtAmAuXRkQF
BaiKqaxqvar5IXNcHuDjfUYHqs2kiLP32WvQyd4evqEJ/8P+1HUrsLBZ4kFtyqmiOkspCpS1Nhyu
AnPkYDYmwoDOwDly7a+d1U/ATyYwECUMvir+v/K6HH/BPtdO45dmBwAQ/KiG0wqK3irZfTG2gEb3
8YYa8IBK+mMPLpQ9KZ+xSDnJy7EcefmNMmIE3+zZ32QhyVs08Q1XYAbsgcz2AL9RXBfIST1910zJ
Y1lSltRDfo6YMf5hM51FN2Kytzo+S8EnAQ71UkFG0gh9XLi/h2t/D9/AOoRzZLkBMRxGrA7v/GPA
mof1rhksCyq/sqwElzrxbXgdwRqLHfYTPlham0g/a5HlLDY5JES/oX2VQGTap/xUq0roW/ajntTq
whWnrx9ze5MeUZrD5sfFgFeIL6QPMbt4gWOTJSeQ4/Jx6JgUq0+OSPfDNcvfG1xYQ1RjcLhU9689
N1bQ+/GZdalrMWOERUmDF7AZmJCyGVkBEOYHTDb2Ua15tec4FYoi0pEGBvEg+A05awgQoLPW09ZP
p5j+uafouVaooopiVuh7eTzycmTcy1dq4HhRKZIrem2hcpQLaW+5btW7yQvG2yaLVG62djFWwmf2
pRGUI4zYBPaejDg57dod2UZRJqoNv9W7/loEKC+FX7MEb5BD/aC1LVkFDpAB9ZuxZ/DgKcoYIUEn
OEBktdrZ75QfDrufLrfn6tqY95EIcXrHrfuAJSiNzj4pZOv+ocYKtIAF99c5Zv0LRcy3bL/RtM1G
o9msLc1/TLHD+b4+XjKn6t/uT7eSvKiY8T0BCcMb/TnA/Lwlf96G7H8hIfzHHX/bhbLlrjSvpVX1
TwjEECeqnEt4heRyhEvebJVBvLba23OSobZ/okoyZ9l9gkhuwylbO2cq/fKMElloPtz6h/NTXibB
fn7Zd//cSnH6fotB/kcjfyM1uebZNauKbjk7bdppuKlhRZkdZrsYO+Pg/sXMsJ3/g5Twvyb9b9wR
cxbk+9XSKVnr2nr30WahwxXgh21VaJCmypt8D52egmr0Nh3n+tSpu4EnvGSbeuxo1rcCONqJPUo9
hWTuOhggG5bcig9hbAIUmkIjuj58bTEDzBjJTp2QYJqvs3jVr8HDFKilJVRBnNAG5UVZ0tpmKPE5
+iopQ20OGm0hPF6MnC+OxpbbiOdisSHUO3lv99WY6K/FNwX642TVahVIqE+dt8I+fKjD4grINa/4
TvAITcWZEwANY4Z2CUjI37WHNaMl8Yc7W71ev2ON8TvshP10RvnpbdRoO7RIgTKCSIrQKVSoEEzz
aZ2KQlHbQ+dYkRmwlAT9T0QAVRszWc3dLuCKyBuXigBv49khJqQgtIulA1uEr0uo7nA+bl1BUIKi
II504fx+r0SAo3oz0Js+dWpS4nJxWbYpfUZ0CEsJ3KzGEFPniW9zSq7qvKXKM/AWdptwL4wofaOY
Eo1/BP8Uya0WCpjVQeFqobigHk9RQgFCGOfJgd2CnYWcaImbCqzTCS6QTi1XtErnuUKzCmQ3Sdsr
+tTQTm8LPYx4LQq1q4/0Gby4z+TdfcKCIxSd7OjCNYiiLqHGqp1ul5qRslydOB8RxoYeeyQJC4BQ
NwUopgM0WZdcUBNWlyViSpYbbDqxx6Aa0IWyIambzQw+fzcG+ln2iKwOo1P3lyDn2UARSMXMFL1T
DI8QOKE54un8dq1Y8KDqlmQPYc1AsaGoqMiID1K2ns9gIWnILlxXP1OleirqDplLLDPGlM7CnNWv
6gbUF6FTBrquz8CDfPaxtp8J0M0GWnc1WNrHpNZ3dIfigNP7VCOkGaSAYI3VdRVMVsRZAUW6kzmn
J3l8Va8KeYVpJIvLokjqARtMtNHtYvYqG0uz98KIP6KSChoraKiwfB1iTFYLYdDaE9TlPDFPpae1
niqoTDtu6ROAZjoLW6VpFRwj3fbRfjWImcYc1Jx9uAsmXoHOLHF+AzYffQB/85qcENEHFLo8MAyK
mmpaaK4dgdSRWEMs7gDgK77FNS34IOgLf1dRBeLWDCArDC8lGxNDVx+JXfGIhRc2QfVsTLHbYc2C
4rlz+pfp81J1KbCWekyget97FiNTgCiPkw3JtNIUYWiY6R5T7cYTsxg5NKmpq8ZZL+oQym53nImO
eMRXtbUK1Lfxe1iS/dncJINCfRhwT00Dl7vIRhDNUvKz5w/rST176dIf1Ia0Xnxmq8B24fP+wCDL
KNUE1uDJQxMmP3vVVFMr1uwUDhfQcNhJg+6uJx+BhAYSWLrwru/QeDvheTTpqCQHVsCcdCmqe2V4
tfqsp/rRmKT0dBmQlsh46umbrHhk+rroKD9mHrFw9jq0OZDIfNLOBbdsrs1K2x/APXOCiu7ak2iw
PkSlfzRETVn6HbeIb7sRsop7gk59QKaMzCrqG5Nn2lqeB/CGmoMTLlIWz1CrAo/FrkJDBH6TGSHk
RXI+ufUkWzd7mxUheug60OXNiOM965wnXnwc21QTduoow6w7g34AsW3cjDfUpD2PbsNdaA52sfdu
dayOQ57ELlT2hLIm5Fpuy5aOGhE+sT5xHa49F6NXRuXlAzI1x4mMRTlxQgEV3xY6/DAcdaQ0sGLr
yDJ/AwWR4+VQ02x1UCl0vh2Ry9XbtL9XXvsU20+nGN03cmKgwaGQHxrkK3YvIQlSaIyvEIdtWVX7
dom+C5RbsbmbFIXaTh1Aq8axI7G1fZSvu9vpd160mig9mqNVUgE+tRrn9jhvpRapvijEdoxoSUGw
JVTp8TZJKWmX+JeIpCNr3aaO2Cwszi1z3UrWX6tzWDktb7hJqAPXDgFzPBImw59sMF6/V6vktho5
5E0aP9fWD/Xi0JkcLa/xdRmvzXlw/d5bsb+dH60XruaOsn3bXCfF+9qKLvaw7/fXXi/H8XGjTTpy
EiN4eZfzTGrYBwja03k2Sr7BxTlMWxUI77c0Je/tVpMEokv7vrihcok2XvXUJAHvaWLBc1eS0bm7
mkTN5+AZ6J5QLin7i1MfyUyqZsOI6w4vv4I3MthIxAOwe8GOb7nXth8fR2Y4b9/6CPmBkx1TTNRb
nz4/hRZKKGB66OGxVCAxYaQ0bztks6mxm979+FqQdNbLv9xJeR9ATrQ+bYV5P/J302kdeps1ZaPa
F9R1EJso4ytZBdO8Rc4ciizolCUQC2aj8j0Pswh5g2N07TUQh0Oh7ONAkuimdTMom1UiRougKv/G
o5PTzkZX+AWSh6GWiUXinu+08+EHOlvtWlkYEl3rfA0lhLtOvAk6EgUCLoFNHqrRfLqbPe8XrsP2
yzfbjSD0x+QsoB+Hcg1yIqMZVWgQ7EDVKSRn/wx5El0t0hvWCA2lZN/1P27fQZtpZZjRbd0aV6NV
RjR62+cHcifDewkSuGuGkEPCSxGiKY5u+LEIr0Cp7+TaDpJ3bCrA+Ocl+pFAxAyq1gLqOObHMvyZ
nBKvf6fw2lYUKLit8HrGkPt3IRV243vv+ONTU6M1ySKHjMzY+1ojOWFQZO7LfXVJlUHXghJra+Tu
32Nn2AhZK1Q7w74P48t4iRrE+RxVkd0+TO4hFLoV9C67S8XtW0Jx13OLvPbn1XMW5YeQfOvOafB0
e3Uo1cUv/dbXeqqktusIhazxmpz3DLrYESanc+a8OXMKUQO+fRs10DULze/Zi0MxitYW4LWKyKKc
zkhIdOP1Ms7OYQHwmoXVt5mFd+qifJOxcIpJTCjbxH0o1JR8rOfLsVv2bmGG4FiL0gQchm+EolCP
JRfOn84odNJmml5hk1AlYI9S4T2tyDbuty4krIcXvN4z0Gp4OQyMkxIiiDUOWu4vsG/AVuVaehE3
GV7C3fwjSFoWi8ogiz40+4J34Ty0R4Qa4+tbxbf7XxbLCPMwlDHfvuRoIl4jcX32/RaMllvsXygq
U1Qt57lsBwNj0Hg6hbOOv2zB74Ed0V4i0jIX0n3vkkBKLPJlT1YydjDh5ugYruf5PNrNI6Qo7RjQ
uFI5gw/riLgCcLPULc2wmRypK95qwrqgUs79jSATjSvBwefZR2MFtn1G45R2mjGhphzixHGk6OiR
WJfF/2Bk4fVVgSLSWsLmzz4shxbxU6KARLT0njtotf589r2nyMWenKrTkz4VdVSk8sr7+alGK7c1
BJBH1wTWhK5I1lXx7HakV2dQ8d3Aat4Nlp9KCkAsKl0C2AEVhBdExxXkcmPCr6HCWeXwwh3WXMEO
T0/wTyIbkSqFaYWb630XsCa9l4KiRDlL2qmW6hp6j2IAigECTkDnOUIgqoFHopYOWhkcTAoqKpCq
nJFZPOsoc8zCq5HP84C4znhS4jeVPeoudkoC0PXh97OK9p85CtkOZ+Mh3nSVW8QCi+91GiCnJOmd
YKjvwqRzXtUxSeiLz11sRi6ED4t3rpCP9QTW+ZyJ5BMS7Rb15HF+wtRIyOMQKqSgNSFyMFb8sU8h
pewsbA9E57AGkhtGLIeEeE8G4TcF0wnXLCwCpgrQKYancO2ePAMFRhUeVQfZ9eCJzOG/q5MFNkPf
CM/JGbKPQGgBp48Pk8j+AfxNwLRQuPxzC96zIQfKJNew0YGwTbGYA3+J4Nq7Jo0C2QrpPe6i1Luq
B0kArEl0Af1VkawpzWBzTd3L7Nj1FfQacG3XYMeHR8Jle4Jz9Qb96jzgT592CekbcA+U4IgKamf3
yjz65F0/+mO9W1FxXZrZ3t3G1iCPhKTzkKFLwQwmpwgCWgCKkRo1gUv0mLqH8X7BphG/9USaom0I
A6RoOdZP5VJ24c73vMYiohgmnwoB531NtB2hTPWQntRkypP9Dk1G1Jhbbz04AV0BOAMyLRMwTkCs
5kgIp1gvJFIDhCoRs+au/Ddk3wT3ojILWZwUHKjha+lzCboSOqHvlLipui9gV9uvR/amXhZTS3gW
Jdz2nHSFwqjCNPiQQ6FcFyMWqrZ5r99eY2xqQ4VJqnuoHY+vhoxxVBiQcJbdLuqMMBHRZZb4PULz
ZMHKC86n8v2E8cn9xOqdyj868FVW7hG7XzGPfEAxqE5jSJS3h7Y6jy1MXkQhXR+rGpPb/dT7qXVD
7KNIrgNFR6ioQ/6jaubs6Ep1It2IWyec5bHwtNyM4RkYhAgINmoOkClUXIDoCZxBHtc5FlZIMRRa
/nhAOpbHLz+EJSpKoo6Vn6K8SwaN3/mvFn+ZLfScwieFVIIOdqpx3Un4Jvq/xjEBrpUwe+lo2G9M
cy0BLQcxBLUDiccnAEUWsqzi5qsDu+UQLYHYjfkW9QN2IMVMiOzXY85YwxfCJZzokhQ0pVQdH4Em
Syfvm/VoHJlMFFwGPi/iHd6i2mkIweycutX42AsFamrW6A0MFk6jfCW+fgrikrvJ44b8WpPx0bdB
X9gszyVJI9w3oa1einyGW7TpoTWT7kEH1KPrOyH4zLe/ZFG5zX9PUPhfqO43MYDM21RO1rDLyRJ8
gogJwM8aUq+o3lnVugC5XLqn7pZeolGM1Ic7OIE8CATR1J29iq+kGVglh29hw3oSzS96sK9nemDQ
gH6Mq/gGemakSDR58QO71I0m1rh+f3BrV8k2abR9HEFgp4H/Ku9RITl8wmWqzCSAFn5D78oxBora
Rjk+H28AIcjp0wf2olymGvRIAWQewAtvSXGgZ4AfuiCcasEhonrxky6n1/UpFEEf5DmR8s6fgMvA
4q8iMf5xMF8brw9XVqy0RzaH4AzBB2KJXXG1rj0hh6Kxuyw3dajgjO1CAanZoJhWXfxhPYAwCyXj
a1X6cOKEVsmrPQPLCN0SGiESuISThI/kQGY7pBIke2U4aAmRi/EmZqfHqeiEOgt1iiKUQDCj5b6Q
qBlro9TKXkaIlYv3O3QIIggxVXBPSKnCJOIaKAx1Vuiydx8L2HQxFE1WVRN7QetOC8WPLl8XzgwO
Glbeg5EkcFPQ5yOLSrQjnbQKYDyYZ+JUiZ/E/9OagsQK1YEq3tgR9hCmE5GtGvKsjwexJcWx3bOm
98l2kJF4uEcHQMFnyonyaG4daoEJytlex3M4lp2kIPipDC+RmpXer12BK08e3OQTh8gRPqkHyVjZ
Yi6J1zUvRzzaJgV8OO2FJOuwh+LK8f5gR9WhmW+LcuiEj2TNWM96PJkSV2wBmRUilZ+E5qaX7yuE
KvBlijGz1RBZgk8nz72IbPHvOsHrqp/1M2rftYUVC5OedRR5dz4zhBB0zR3RYSHWeQ9+et+eiI0u
u0m0vCscN91TpC+ZZDoRCw6jPwcMnH+JGEDJabo+wbpm4P0eq8tuu/JeluSbqUDQNbWje/80LvvO
VarUlGiewbg9hth9BQbyfLFoUjwRhZMFpTOXLYraPGPxbuMF4kXPf25ZHdb9LZbxz5Y5vyU4n87n
2bYKjsqEkxo0+oTfxhSOj99V/lsJ1+CInMgVjVe86uEsMcjZiOMxDJt3xLnmhkh2l/B9SLELlHqT
foT6OvY49UzrKPrHB8X3nn/9udH/nr5Xp5UjuNL0f6d7rA/rg2FuNtvXt2t8ii4RVR2ktIBi2nao
9BcfpIjsG2RKdpOsk49cIhD5aE3Zs8hDVPCcQjs9tNdTCpw/N9/X4ThJKK6JoT6hJC4UnTmC8TDu
KFYC65+CmcBauFNkNvOeYqzCp/jqIrjJ84CNAxPnjj/Au6n+JgIczDo8GUkK/U224f+bSkSeHM8M
GqjOeA3PbPwWCjpb18suywxKf+w/svzliBzfjTpJ5PMnJ7ZA2E9lLyjC87Vt9UyMeIjbzxvnrcrn
p3Vowcq5uC+HpzUkvIAuorBE02tdl4N9+Z5lvSz4XOZh5VH4fD3yAIRWiMNvO3nJgXX8y6KwFCb7
59Srn8RnMfgBY2nVYgn/iC7evDJYn47ZYVjt3m44Acar5XWCK0gVuMFlH0O63JwT8zgI8rDR7JQ2
pROvyY00cZSVbvnfErTdf2sPPeo1bNd3fOt3TYmNb2fupbCdyVTJe/i3rTh8QrY0i1x3+NP42CQX
A+ACNOfcavlhMut8S1ais+z61Xem9HHUuygN0umgU4i4PVwxxLr2f+u234kaCj36putBdXIC0/59
Lznvdsdm1lwHw7Pd91bRxvhBnCi8b6bX7YuBjmxjM7isg9YyGP951VkiM/02Xv9xY/XfP8ZrlQVn
a1W5/vBYxCsiQM1Oc5aunLh5Qn0+Xa7TLUT6LHZw9Y/RqviLZdX8P1a96zQsq+E1HPM3qZXK2u1L
g+jwKxpd7WaLcHB4mOS/tmMfWHg92g6vdqupvctBx86Ljemszkd0ng5Unrm1Y+Dqz/iWSCWzhcn6
niAwsaVkyo6CbmV6ndz7pEY2W5uCqjEkdX9Q5pZqAS3fTJX4toT1cTyMzIsj8dEbSnkoXzv+VzEh
9YygT3d3eCJB7RfF2VZV+LT8+Pq6zuIAkRfU/8wIbd85wv0eqRNZ5zRfXyITkdEqqliArSJLyjwm
7oVo5HHfu4bELKafy183ylIMbrzjOEAFmgJvQIfEZaheB/eebZlkN0mj3hZoMW4jxKBOcUWV1ic6
QlK67ttlhSJsEH+tWqlq3adUmCNn2Udug5pZp2fkZRvd6aCHmvGvzoLqYahUh6/Sayef95Scx/cV
+57fay+Kn5fuayOegy8BZ5HUbC3bZ7/tUayxVZy/luMqSDyDPbC4jiHcGV3Kw4Nh+uE1oOZrxIZZ
kM1OutLhjaTn0wgtCGyzqDurekMTufgl6YSAujCW2+sdWFV3/7HsLXt7GCoxmskwMZ+3e+RUs7jz
gggcqG8V2uR6tlwfHHVIzS0jwwHmNIK12IxGaUnBGwa6+T45Wy1Aj8l4HLRXbf/Kl3MnGWcIZKvM
XoyyLCt986a6P9vWLE96djIg7ZNZ9NWMkRmehVkLsw1Oa2yDYeetO/VEgezfow9Ur6iDvFqhVBfP
u+YO/f0dGvHP7nBWiBKZ7ahoFEzILnlGuI8ahnQ1IploS97CmfF+uYxv0fpENdfegZT4grJrQfVe
zYb7MvS7h2VityvzCaXOC2fNanCb2+3CGrkLL2NaIr2+b4UIxO6jHkJ0FPnoYVt4YFxwconuXxLj
kjizJ/Mylp717YhibeJg4rVnjX3rs0y/DjxcTu3e1pFxTHeghl54XL5Y1eJSpvgB32X/nu4+7FW7
icLbx/XaZj42SavrVPNq7pMWPC1O4R2sV/H9bacY2Y3WlRT4FTnsndsutPpbQF+U2Ua7EfIu5GCX
qdtolVsUxPzu+gOCpjkn196MTsPZ4jAhBnhv3fvXyeBTpOUDKwszhD14BZ6bBkj55GbrZxYabQOL
yWjPQhD1GelfRtv88IbU160+sLLrkpRNbMXm/h3ItPdzxAtMV9CL+k1q8URO+0a5V5SU78CTymo7
MJkoYoNngiHrTx0fQaa7lCaUhredkO7X2k/O93bxBhSeojU3XI2E2tsxRVjj/YRaXRMz5jKUNuvs
IdID9tnh6tf1TYAr7F8lJ0CqnQP3teHxUi/HajcXxCkMipkveyZyADk2A7WRUuplpqjJwwym4HWb
t9gk5J3SE+x5r2u92X0lj+AoEBwKBaI6gELZr9l0Ni3fjNqE3Y4uk/2ExXGdU5vMsJ+356g5QyK9
+M4gJhKG21x4hDPBuoMKcGyly049iR5nF1Xj0kMRXkPXnlhoWg099CLmQPj3od3o7bDvgZMghUtM
WiXAnlWfQHXIaDJI9+Vi9gB/r+gAlrndik4TgFuH5WxmPTJD9uHtZWMhEVom5rl9D1ArDfZtiylM
TQOAUA8utBPdoKWcv43uygkt88nKu81smpfzAEPH276crolN56x7BIJbPKAdz6hX5sPZvoVK5lT9
WjRIMdbUN/p6AKimfLnZhzENt/rYPjAUDAZVdXiXjwxDztCZ4ekXADRxJLIkaOL9dfHn4/PfdU38
/3d81WSrfxyfx3N+dHPpmvSWTnv62ZTmLDJ7MWk1FIJLzhESq0yqNgUQOn9hEFnBv+YE/OPmMir+
cXPfOwfBbTYrJ+UFpODSvVKLA5RILAv56vKbAQbwoAk9f8qbh2Di4gLjy52itcegz5Zt45vTBj26
smobQLrLsNlLvtgPE5sCxBdmZTEuYI1yUlkD1Z1uH2epQeGToXcgpsDZ+nx4U2JsTdqp83Gg3OIV
uuGD6CParqKuArSV01vy9SroubtDAZ6jM0SinDNdDGLRAQR5PBLB1G64pSSKebxPtOdC1BmpIz+Y
IEpjV96ZPHld9oYKKniW7pYvlPeznis3SPFf+bgBvvQW0F0+tZAwQdYPgrGcU/JDeE104cfvqWlM
iR7WODA/mSou4m2XkQsKraCBIEDl1YknikgV5CxBOdXYQpHuiEAzSN6fJxpQ02+GGszQZhDgJ0BY
dxy4e/852Ka9ufone70FACG3vHsNqy4EI6L6Mm+8p3NI3a0h5hJDTCSVPPIpogLH+fENfedsjEZT
jCFU2q39vNBWLU14WDzYvmEVXdMyLOhKu+22+a3B2fJ2m+9G+Yesrv3Q6rPD39ni0qzZMjbtVWRw
4h7DLdnEfh+r+kqdCoQPgieij4PldNO7UfG17E0MDqLNs8WiaEJGuyXVz4WNIVnhse0/t88OAf47
hX5zv7V9pbBdFm2o8ovJExkRM+Rz87N8MYYeVVFRWb+HLpKfIz/0qXWDxO+vHXCY97mRAnOnfJ98
pZRGu7YlwLdJ3A/f4T+L2NCtbVDR2KPhQxQRB9eedUwKBCjHxOnv7+cz7LZtwn2XT00S6lz+avOz
ed0O+M0sbYQfFF4zFhmy/SO3T2B57LGeN+H0l0MMzmRW7MMZsa1z+/U2AarHeqmkeuv3Zu9HzJ9n
k2KUBdXd0Jv/JLwxaCacMdROooLGCvSCVOeQ0kXl4DK6JhV216v7VXzmKKB+HX7Wn/nn+aei1Mua
3fkTTZsWCVaIdIQqM+OiqTsbzyIf8VOQPECFPVUEmpxzOXEIs1cSi6AC0RntrZeKe24RUFZhwuyJ
SmCHV7dzHVCjh4pIwFXU0N0sZqhC7RHx6u4HZxOlPSYGrBVAsJA68bMoI69WpZ7tnYrR+zGhUEpF
tJbxhlAx1V16Z2qfzwCI0JBXXZJTLwsvFLBsQF7AcqPCBAcHBcIY7DYVLcmLkxz8h0upVLI7IByS
7vPBJp/oLLGJV1AsDUneVUzdGx7BpWTaS/5K3O65UOSx41JAVaXbtiH1jAbXT/Xvli4PQiOk7wYB
UfPjuwSMBxkh5HeFNVbv5l+kW/3fXbffFqb128IM3M3e21VIbCnyILDzwZ/XMoWQAw/Ki91I2Byb
FIqcV0J4zG3AKlEem0ocWLjTLagfkCj7InEDxCZ3UH4gBQKXehBfJAdovD3ojtUTWD1B9wEUFEBB
ZR7YhEMV1rz0gjpOI2pyAJnA6N/ZiPbQj8HWX//qWv9lR7J+o/U2Zqf9/WqDMr1RUesGYlNRMA0z
4thejbMxPHJM9Q2mWsBukbXyF3T/fkjRYo63usvoVdYQlc8/zNAnWZMFhAtAkYC/yTNCaf7zzllD
Fv84Js+H7c2bHYoSuUIG5ZlI+Uu+Ik1GFD8rC/1GuHoTzr1MZf1QnPvWbh7D/eIcxuOfMbsVFTso
tcAC/FKBXZOKGdAocVdlU2G/AKT5n35yiqiwoR/f2pEKOpJ3RXJZ9l/Undl24ti6pV8lR96TR31z
xsk9RoHoGxsbG9s3DJuwQTQC1NA9fX1TctaOcGZF1L6sJO2wMYglaa31d3POf1LMzyzJ5/Ugbz6P
Bl79uUEvKzhpRTSi5wGq8Tb9mQgmHvsXtvMZzIXZrQueERnObWTvbnKrDmYa+p6xHNaeike26EGG
LjydFNadoxX5m1bN71gfFuiONXA7WH7LWz/oZq827va1dSoGAa51O87ktHuHRuY8L6AmLVo+daEQ
GSUiEZc6YTapUb1dNoNLHQgXALDHAItBHBA+KSBNB6fmNVqDMll3iYlvLVqmBDQ/iBiDnUZ0MsJE
L4eEwnfn9cD7QOtGKj1EXFnjrYYwEm3/+jTHatFnQT2uFcya0eUchU9o7K+z+iWgNNpMY5jnK0KL
N+QXUBQ+CkUItOwcnUY02ItMp4E6v6ubsm9dicnVN8gjdnIa9kC9Us4Rsv+d2SNIkHX/eFO8TO62
jdvb6bSAn5wIxpRZ9SvIiCW704n4NQMOc0WzK5ssvsXP+Sjj3oQdL4tcp376tiMQnFBDRrA1fd/0
znYbW0B7u+bg7nbBDCdefVz4SkE0oT802vSIvruLZfeAvQSv+29O44xe/xTlffAyq9sVybqx0bx2
T0Fknet+yxy4nMepyQk21cRkOHlvgwNgiywiXJA1Bv2mmF9xz9ZCmm2B7ZQ6k1kEMmvq1Df9zfnl
lNx4uMuAaMB/IIM6pBsr8o12AyFwWlJfomf6rYHNkiyt41j1AP7+6QG8BwX+C/inekZTHD8CW3Wl
aEj02CUr8c3vnSFSvOb0TxP7SRIeHlXy9AWVMKA8gM1XrQslB8DNeXMzCpaCh7jUxuulILjbywmW
rKeCGdzYuc21MVoG0frSz/Y3UJ8JOr/59IO4XdLsb5IikotCW9aB4AhAnQ4KTYA0KQ0dmExhe3+m
1URjeXlgGDFeaYA0uEdqyGrT3wOCPOVSCFm0pttRCKURMP0278lRK/1N70Ye23oEC7TXpBO1V5/e
3d6902G78bAgb7HeDs5mJ4BAiVPTopVho/cB1Go8HrMkH2k8JXlxA0MJHpdmMMLNnlss0SxoXAhG
xuacxE/jGKl3EK0qWyeQmPhkyPqQPiOf80QRLKKzjkRsabNDgw2Qr5HTjqLOQ6Nz34GMWZ906+yM
4A89bvuJyPWBSb7lhlKpIYyQLCpXVTEsxnZ2o5NAhx9v4xlkIhrp8zNIuCu2lTjoud3u3uzqN927
eRZBam1eSGwDNMqitIk55tFutkEHzm8xuINmj3eMHgiXaMGXRc9Bfcoq4R4A7lGX9o9vvxDMdb/m
HL9azC85v/XRvpyL/XL7gKfM9nKlo8a2szfr2+Zl5HeCVwPvgQzVuwHxFcnwkXiTh96ODBlXgLia
E8UrvwzC3gqJgFMXkkYjHZmvR7aJb+dhPLepsED5Mt9z2l6+XPobmmRRcmnXol9l7r1fnIv1pdSy
ccPlIiji7UMhdxwwP2FMdpd8A8vaD1uzR/Cs7V2PrWxq991Ocr/HS2vPbq/91T3MqeF2WLtbP8xu
Z5AeuUXjeFIbO63jyOrgC0LBjFLaxO5acnC2kPxr7bR3HCYveG9q/SWZbZqULe5n1L/3v4gvrX9k
CjmWQ2I2MD3f9r54NvvNwc3OsXUdxNiBEPJDmne3Dtkm2nDsTs0EuSb/diYyz3YYe2xNPlyMNIfq
PLhQ8M6tblA79q4zggv/bnPpIy9zGF2PhygnPAeEtu65+6B7Ml440gW5bMycfT7cbpfJjbtqzYp5
zWsXhdOpeXfwf32Eqw6N2WZaQ7d0TUeI1UuYxD0PEN9hkuV31mJcuJe2A07f8fpGdpcDfvb6l+XQ
2UIsINMb0qgnHVqwq1f4YPY+rx+PdHJKcBkRFizevMNqwKBWxwaM4xqaiEH2hgnMjO7VJRsFMDN2
jbox688o4pOC4Y1L6PRJ8BAu3cbac1loSOzA7TXeVlRI3afsMk3POEfrV8f5MPy7bXyKjm7d20+c
/NAqyEY55LSudcs2SVjMOM/9KgoPdvN6YjsmKeXT1ZrzG53A6yGoC3oupEtHsvPYt+jmVbtsBzWf
ov5o4d5BVoqdU2MHn1elnnaGgzm75d6twxZs6SUBTYKUaIquMolQFzDhkcaUi6mb3GZQTNBA8uuH
c4ObUdCikX8Iiq5Zf3a+X63RHTncJTHGbh+d19j182staXPUwjD6Bc1sCuPemR26ftIsvNqcHdlK
Fw3OgkFzBv62fVxiYcGO5MWde3gswrck39L6y6SDAF5Kk/dfYfJe64dD5ONgWPOMajvkhSWuzrJu
hkb9CmXvlLTP/ira+S8pKHHaFZ7G8YE+ZgD+6/sj5+PUonx1m5ya+TWoL4ubn4fhpvcPORfItP9e
E1+cXme7W4SrdX6aiM5Ts4HpCNVUg9orTItotBXaQbwghQKibQhAoWRM3oqnK8KBbCx9YGHa7c4e
916odnsq7J5kKcyplKds8AnC9JE3j8D3wa/KCCCkJ0yzd153elg3jzdew2oW4wRsA3ysofDyCjN2
7UVPQUZAfaDSFZdiFaIEIMmWzUtf/OQNODoh6mKwYsvent9S+JfiTwqGaUTCpB0fFV0I/iDppR3h
ilSCMbOodAgWoYcACFL8ENBR70HQ5VXPC+en1J20QMTMhOdJnCLEnkEGxQfi8yuUjvurW/OllOVk
1ixdBvvTRAAqwawq+pZIOwF6e+HcwAsW88DgSzpf4hWsuPrqxgDCmOSUeN/2B2niO7h/tGvnAlgg
N4WTkkAJeVIIpdLHF9rqF1Prn/iAP0ytL2bxeNr4l+3sAPdXRCBmjaAtwkE77exDZJuSlgKeR0QX
wWCAw7wIsFaB28QYzJ9rrfOz5EsEolJWSt+dNpScW8J65oYe1Uw6PRTMpwRMTHUtktaBhExF3he/
OGMWimSxRUpM8I4LSXVpz+0mh66HjhAzCmiKOH2Xol57EIJMQA142KvSPxWkw4H57aER6DMPJeen
JKC4yQDzS8pGDvSZLM2inrydnhfAQ2y+pC0noNPhhItzeOKg0i3iJmgWknOJAuaToBOrpmZw7Zmo
FyJ3AahKcLPFm8jqIrQIMiTQVY1rYAMVFEJMmEPhxHQTM/J3EL/Zn5mSegjeJlnuTbsEO3bcyc/v
8T8gRr6/w1/VuBebTTwzNxjU5TIyHi2A/6tGlrSovpn4+9YvisrB31BrAerohmvYKLqj1PtV5z7Y
XYpwn65nk8enFl1jh31iWxr3UVFqTYbDp5eMugzx0xst0CP+2h+2Jq3WkMaRNzSO7VJNaxPmNB6a
z9PpCMAEabcmEIlr8xWnkPB9BAOhMWp8jB6iX3iIWqnfF6V9Bu4EnmMbAQrGNOH5MdcZ29fZ2s1y
vGg2xplVP++jE50206xuoWw7a/z8rlh/y+DwcWHgeI5vlEoj2li+SxBcltdgdTh5u8E+pamWwZZw
jOkwiFkxn9KF3fBXlCGpVFr+IzQQI44bV1o2nTZFfZ+mjXhNy3hI1GdaHC0/0loYrY6/mjfytL5e
kJA6fWAbkLYD/8vWdpz5l8U+8I+TGikTMyo+1tZ4YdDMdB+81kw6ebbWHzXaeNIgcd1Z7mmABcLt
JtxNjsTkVEuyJtrmpyl9d9VBFC1WJ0Zyh0QNJVuSNEV0fXNuHRgcnUW9GMa07HpO+++13TRNuhca
hZ0ax21/DyV7gddHzOmY9Uba9MxBcHiCJXVVo7s7h9Yii+bq2iTvcVk000MjmLXbW4dy2aLh0Am3
E9BxrjEqSKyiMPNsQzygUPZwdSnunMBKUVSipNAojo0UkvEhymqQ0dWG8Bf327D/OXUVaHF4RuiX
K+e7Ox7EaXBeFhc1DxAvdPOkThCi64lFqI1WTELR7kr51hiHrSHMocoO8ah2vx/sHok5YZDwEjic
wCGl9VvCQUeV8i/6dvS3owojFp7MvxTfIasiEizUpLZ3ac9KsVe/z8YxSMZSIlaEZAECdJySHKzM
lMCyJIdg8+JAwIbcPlaEXIcR7wdgBdCcDySwXL5J49bXJ0cVTq8+Q5/q35SOyFyQy6rbxbJ7ntMw
EaJtSadMnw4fOqTKR2hBA1OAX7h9hO8pjGgFtdSBxInVWQtfavTWj4cPFJCxtLJa+vATz3MF9NKL
TmMQ3ivHxmfoNERzFrK1RK1yDYFoc3HkIa3QCSx4S0ViJgWKN4+aMKxPSlxiZop4fYIVCrKWF21Q
w5PIMhUqPqwEqYrfrT/wFEPXeYg0qjEBwBBTUsBYPkTnUxXJNgP1fxJfUyxLg0ttkbanI3fF6ZaJ
NZkXRtu91/Dk6GkM4u2eSraoTLHmjIC4QqlaMKhrHQn2rEDL6qB6pVzFjNoMiUfhhWWdil7lq6jr
VPCg7/s57FWSk8aL8PXYr3nRW5Hgwt+guNSstMhqLXi6JHSRk6TXqhxQDL/4qXPopRRvwdpDhubo
4GmBlIBIFRZb2PewEzxUiHkpAAmDXIHtwcw3t8D0wRwjLXim7S16UChTpKyPrAdHVs4t+HO/RCsD
5f4mJ0P4bpyM/g6sScdHwGIHeDmrxrtd0ecVgDovkH8MUfYMXFsnLbR+KZjZPD7rnYJNk5tn9Sll
rdNO5mD5+aRtX2PCgPM5JLJBgfMKXi9CgFD/0kSwhle2Gz7F54y3dF9VDW452PaJip6MES+qRTtw
/ZXUJT0oKZaKqqsH9GCUbTQWHVf0B5EipGslHC/NTjQc/eHwCap3Ab3XSiC6uBMZhAexKaq0P73E
uCDyNTQwAbo1pmSuC43sR/MCk1BnoaJhJ1Rzm6zPc5Ujou820p76MJ0lDgqFxQxlU6HDhX1Hg+fW
awZ4V0yGy51OSZ8j5Lt8Gt0Gv1sb+N31VED54E43yFhwO/WitOWMso4z0rDodlHjkmucutj04oTk
fOiETGyvGSKFI3lJiY9ooiiy4XP4DN1D+VMGxIgFLQE4wKmPSw8RSHIs5CltwX+hyZa+YO2MeKIK
q4Ye9y6tbZFbTJBpPpHWnV7RvvW+mXdSpyme4b3J/7MADtce9a+4uMY3CW4ZyDmleJVgnxmcLXme
b1k/tVlHGmcFpZefmzqRiCrXZ52xTsxiCdm0FKiGL0ZFOb/Dzv5Jk1nCK5qtiym5Q35n4QKP13LQ
qvyro5vg/jIEqy68ara/Eja2Hi3u9JNU1CXRA1yOL4vEtdAwCtjswRaS1elBsr7qxlbJgi0OVBeP
Hf5BHgeWr2pB1/6VWjhyYf3lsi7vXKRmyVtXAsggsBDw8EpNnXNHxhqes1ziJUw0cYoSitGalGoo
U4Vx2+j6QLeeVgZOW9jyE/60yGXAp0EvcXGvdw7csNOzpHl1h2YtXW6Oe6aPeiQtb92EvHNVk7B4
SBUUTacUcaZKSkjiXJJ0cvQsFa2KlOB+ArUXKAW5NOCxR2pqVda5OLInDDqCTl53ldcFTEcLCu00
KT7lvAgebTiSqpBEoCQTtYahDYIdqjTHHxJKIPMxQ8ZVIHDFGFIyJg8C+Js5Ag7fR4IcbBB/0e8K
M7xvEmqzbiH5woHd98GZ94+wTvlsphYvXtBEbzVN+otB0slKGL/eTPvYgQ61aK/p3ClJcY4dUpnT
mNw73YjZihTegeg9hr1QCdnLHGgX0NKNp9pONKPyZ3hOPTFSWMQTzTkRPPgb+6GsnwgYmnGKVFdd
TKPMlQzVprQn1viIvG+NjYwtS+/VGgw71jCeautW7zskuKjgVruNmFXI9KXYBr1Y9kJBNlsMn8dq
rnakT6QChCLFjdi/F7k9coMwWA96m/PCxl+O1RqFncWUlYI13Dzp/ErLxMaZYnounIHODz1fxEx2
RKiy3jq3kAeiRkBO0hb4I9lGtEEAIaFiKy0MryeVYKJO9KwcMhcsmoHXiHsBkwSlL679ArK2JhIo
ktpj3JUkNpEhPG7RAFxkYJJ+uUNwo653m7454pb1y32DGaFw020miEYx7xGqP8yF7qBu0604Fufe
evC5X0ECFj1BlAWje5iH17EDaN/oav6nLJi0s5wqcs37moSIXzGBNek1hzQxtI70dy0BCRBogopu
oYlfvU7zW0dit0MQoxRkoQeu9GDEc1FbIT3OpY6ztB40K3QlxYjClGPZuen6ooT7yQxjG2ZvIV0E
mXPGx2t70McgnMb+yZAmIkYsGI4oEawYlrn4XjFoDYnlib6pRzisWCFIzLfXA3FDpKAr9I7IE7BP
oHCUNA1ddVaCHkgEcYN0kQ7k/CohXQ7rwsjQnwX2EYRGsvSUMm6AAMECXXRlIAqEwTNUEzUE69Zj
0GwJw/yNTn5sj8cMitMVTbFFjyf6LFlUxKoGBPBD3lQBN9khgPxxcdWOQPvEYqjblL55Ohx7hf7O
30bSh2OXYh7A0Bns+12ru1sByZJeueZA9qQ+PuHwQlpBCCGRVpVeUD3e7KWbUjsYANCgNoSJCd8E
Hf4nXdAESQHvG1NrIlVpyc3NyBmJ/CNgkWSFd3ZDdPoUXj2giJsSGYW8LUxssq3Qzq89AaWkeAQA
CZDqQBRgfSnHVP0EaYV7EQ7tS0PTNu5Kah3FwxfdlgW/CeBUKRcfe0cEb3Wz1I9JlJmstfrQq3Tj
dNM1dnvfsKHu6h7rCf1538x7uqd6g06EjAvUUx1aN0sUXm4h+qYwaZT4Iu8zBxzGnTv39DIxfOMB
7QTg2VxpDOXdHEuJ5PWAOz13bqA1jZco0jL8c88d6+Ksu0dqZTd6fUCzP1S4UScwAWItJjuuM+LQ
zBqvgBYtrY7LHH+ivh7YY2jrfEDcXT1yImOTHgbiR1WkIq4RI9X83fLBAV2NNRhaW0FyYUz60BqM
d6lfbwflteIaMi5dFKHSivLOc74M46DBcB+005iaFXyK3ngYxJZwbmI7weUeS4iYRBSE5oCOCVKd
5lYOTk/ygiS1HXPpl4w1ZOqY4OF0o5NH3XTxrg4DiwYSNMUaV7eIzQ7nSHuWPCOtV60t90U0pniQ
PUk4q7rl1ZiRqAZW8flBujv+GM1q8JHlDsd1IYBmUBJBFLlLJ1YNQm4aeTSed8dn0ao0BzjzsST1
pKOdPGqpaqJpsfJC9khCcG42HzIEDnhvMPXkMmhkFg7dno1Sk6JcUSinU/64AfU3PIHX1WaoBb4F
jZUAE1CHF4r0MnFO+TCayoMHmFP6inAoQe+yiNUg/J1o5PqulKNL84xqdWpsetmJ+atR6LqQ2H7J
SE+jLN408IgQ33wR4dnCscZ5xg8eec2Kw4xTja1cDiXcqBBCdlNNMuU5f2r2yefG8wdhjjxkCJ7G
x60S89m/zXiH8H5yx/U+JPw6s9efJyYA8n3N85Qgv3/nJVRt/C4vkSeX42wTWNbEX4POGJygPdwU
j2u6JceP1LWQVwYQ4Ev8x2hc+2Fr9+KtO+Cr/c7xzWgsprtHo0kzJGg+/W3Y2NzQxdHxWhmLy2mA
hyDxQ9EIWWbnAZ7QeW7T2iqJZmPPb6STFNz7o4f5SQcF1bbB5v00zZ8PHwxifensAFXUlwg5OA0v
oBtGAuT33h0lr07d7lu0W6OZLGAKRC8aOUUrhrxsmNs+0hnhwwVOy6UZzlaNK/mQvOleGwadodMm
/SEtTgU4ft47ha/pY0wHeSsKe8WifTm2HTLuh5GRRigdb04dk3Z3b24cLaa/uOz/VDgwDNN16Ezm
oDT8Jf+33a2tfLUO0CcMyMfmdyHdq91R5kTb+MGfjTKz7u8+KELF5q8yj/7fEnvofX7/0V9u+NVI
Pe+6O9E/cl4lnhDLVQSLqVfAQt+gsiMJYUSHVApMWbUglLco0Tqrxw1kYeFZcRXJ8KjhGOmOXq5+
WGRQ5mRo2ilPy+8SGO3YjXtyreUaqYcfBh3PJEVfFe9k6nVrI7noeF5ShcB6jhwcsapriBTU5fSo
9Q+mHqfmCviF95XuR3/9YNHgHcOIYopCg7iNvJCkAONh2HjPCROkS4oLXbbyIYjBmFcBRTBYtFeo
z8hRwciz8bFXN0VExRBrV5Utkqa/kLyVEMWJPX/9ueNpb8AoPdH4iGKTGpNL7zUVU7+/fK8EXH3i
Z/j6cPbFwiYfQqpAgd4BgAZKejhmdIMrVfXYnEi8ka2hHScQXwpjJ5a/RBOEn1b+T4i+RWf1TVHf
GSLiGe1bZN1A6qlRRlkVJBh1u+MwimlRsm8b1ChUq1BNTSLzqoVJ6VSiJxIJIa8shfxFtKUEd+kA
f+T7sld0ZqParfQHoKLBBtdmhjd/B739F3UC2/6HbeeHWah06XfbzjFfrtP90ZHqrPx3VU6cFxJt
7AhlIAzv+yUnZ0jfy1JXTm6qmqMLZ65pq4CZlBsag1d8NwV08teYH5vp5ZmQ783Z08Fc7nLpVPdP
CaJThGJ5B65HzuwrtX/7+qmaKes2EsLXVaP0vN+JC94FjaSm2Ze88KfHiMM7Y0bJhix6S0QWCKB3
lD0XvTMx9a4s66lkqhKfilmbaOJOVfEyOwfV/d5Vgc3GVzC4UqhdkrxCgmfJn9cEJxeWnuJ4oCd3
LqqaNl/LW8F3yiZ6Qdujd536A0E/ZSoIslmB2K1SCxPVWpxUGW38sLtDFA7DoYNHIit8aUmBWs7m
loaQ5by1SklpMauZ5ZTW1BDYmssjBRkqiRU9DkvQavpBTaDVUopW0C0o2d6TqKrqvSCdahUtM0Rn
VKGFliWIaEjDqmAOcwVJFK2OLRolqEeVfPUVerYqg6lRDkmUPFJGyZ0sayAhrRdCwjKYreJJMlTf
juCSJqVC8mf9rOBAKTInh5u9bCZ5KWNE03ZpKlc6udV38BfKmK2wv3qi+rNeAhCBRJWPsC5yIUzz
qj4HMaQq06loR97q02Af+FcqFxrPz61AidT5UmOxMQKub8CdtsG7/LgIkpl7Wi1qGzzlZoQy6PZK
qSWNLlxayFDXidM815ePudfHVjmrF4oXezSDLnc/H4X3N7BqQI0nhAxpWbDKA/cLvuBsmrVktj4n
gwOaDcAfwhs6l776TzbW99kdQO8bGw+UbnlsoTlvX3YP1KT2b/s3Vsx+OnteHprrd2sV5W/xgyct
D+30wLrSxyZo7RR49apn9YO8vr05Ds8PXt+ZGtOU1bGmfFTfB83FPgqfl7tGgrTrAxtYD1pO51c1
t797Oj+eZ8kL/W7LWZ2c0z69wJA74itcl6MTamrpFh1gE2t7fjGc97gYH+lsF3qH1mkW7Xb/qdUP
TIqisK1N27R9CkFfNr3abFmsDsulP3A3q8ZshojNBqDCaVzzIi/vee6hb4G4tJAB2hbnuue+/PxO
m0b4T+Xg74y/+WUESXqsrWpr4zxxUC3VPqqyi2pB1HjmIeKhoGj40r4rk6+0QGX8lTJCnVXiHaiD
tANo712PFsTqWBxSbVIryhR3sazXlEqRqj5Qh+HlMWWbUqnVNUtJ2iq5abdkB5FvbO3Yu5P+kbiF
mOBDOYJZJ5WyoQIT2WyUpNhcZ1222Tfto2yXvRUIFfgd8PTVysBvwUNl+01uDkiDowpMYC/VcmPo
slsa5QOqD+tdAjWYaYR19JM3WpbVF5VXqDBhTuCxwAACDqEEP0IhAtM09AFW0+MFJyj9dNUyyb6R
YSf3vxqQQie3ptKQ5EjXI7NVvNp4Tz5fUpoUPm8G2UgFL8poSK1Klp+OWw+bsqKl8pqMmqRPcKko
2kmWVPUqadAuOg6pFzC7KHHJ6uTYo5ASMOajsnuAJdA8lTHATqCpeyAtFj+qZsWQUI1RyuxKm2m1
jFGaraDzRohl9yN0klBZ6h+QUArYPDPUmqTMBFVDnogzlSOh/gzqbiYQTY2+V/pSUFIonY/ZVrLa
I6En8RRVuaryl+aUvqSVorn1V7stuYRKylX/nj5UgFNlRIlxld/EGSPxj8KPSn1J14xOGEzrQfnt
RQ8BsiFWluywpoNy2D4WUtq0xYeSfCoDqgmmZq5mLTksMlhk72UV+slwhvqSqhsqX9iThPRiNTtl
WKuOFsDpVT7UQVQ6XDwqga+JTLltkDyFWBrlKS9cUlw5Dippdv9bJcJSSWZL+EkXX4MgkikvvzdC
XL0U51F+kiOSIC1V2asqUFkBy59DLrLVWa5Bja6GKvEIjKMW7wW+xB7DH8I/3qGzIrF7ssOl6+Lh
9i7aNtlvb6Lsm/xl5VesMhVBTyrlk4q5NE3K3BEONRmw8gAqDQxjwDAOEDkS3+zmLDZ6MKqNhXxw
RdQ25RKlGI+9QIkSpRrAV1IkkeaJkgjKmuYdpUKVAFOiHB+En9S3k9QJEis6WEK+rvZI8uPlTOr8
iDeEEg4noGS90utVAtUfOpPaKyorzdOtCjFKE6kYsyg/61Qmi+SaF/RbdG6Ui1B+qkwrMUQTdrUS
dsqJpozHHmnoihUoHihdWXpdeWf2rTbybrvoxY42IlzJeVPQcOyrB4C8NbVGMUWdZvWps3D2KHdb
LVslEHxspZGKws5YuXTpc1dOuAr4AAPVvanoxR9IadA5lRy9lIHLmk5ZZ+bVCDLx+9i8oa2T0q6q
45LGZlZScxxJV0uh2K6svmoXog5HXh33ROJmSIixkKtJnbEIlem/3sqT2ZXyZ5qFxogyFM+rDrAr
q4XatRENay1vVFrhWuAwV/lkhVVKXnoTlcB0R/nLSG3ndN32yORcnvedFeJD1X2NyZErFaq2G+jD
lt4vN9Gm7V1OK1aYVwMPqVnS5EwhKeZwN5QYV6FNsVaVBlLqb9PXPJK6ulTgSbWQS1SKSNGYEkVK
A6khaJmA467rOeUXzfZtXs/mNhkicyzGp3L1ys9QOSEzo3YqyioqR6dM3bqLST+RXlLic00eCyHE
KgunOE7TuJgT8c1DhH5oTzcvsWBkmaSeaLUSOBpms4Y/K3/5TF5IbrT61ssjVjczv+32BA5PFF4R
btlN9eCjiEYuzkLDRc3MqhAsu7HQbYSD9qRkJp9dfnk3au2C2hKh2ZkG7g7wRZcuTA4aTOoztnk9
fqiVqKCMRyT89Bdy5njs2SBD4FCjdPgca3AeHejJJn9bUn07GKhKv8nDJ51KMCj6eNhzgLMhTsMo
j+NTd0mDKPXHW42O/GtEh9YRBSkFi9vWCb1Ljd1sSqHmitrk8k7qVHvglmp3kSnDSLrPRpRROe3F
JBskd2Fv2fG4DgcyZ/FEnFf1y9NI9J3tqOf2khFCvpMyFG1dgZnLwlR6WEDqqC7SY1HVav2CpAx2
9ueOUCVu8oPn/WMS5CuDbl1k3mk3O56wApdSOFt1r1PZykilJnk7YBvwAhRlqhKiZ0ElvKtIQhGY
YtNyYBwpNSmo1x9T1jShuN2gJIULQfYWYIq8hwAXgGau9CpSKxUHV8Rq0ijBh2Cs3kw5iQCjKX0C
dW3S9q6oUy2ItbFXPpB2Tsqp2rvbydtRUWkZm+INvFX7ndayJq7y8mWmnKSlkurVQ+l3Jca1evSv
8rWqmxRUYRHfo0ZJgVwp0SttzFDT0p6svVcFDT3NrlCfyq6cKbFoXSiQVFZac4Fc8+u2e/yovVxo
dcQxytS36mB7SjTKlFx7y9facAuQklnZUsC2Qg3x+ixrrDhQ6U6yDu8I/RHB4YYgFKlueJnKj9QV
Ce+Uh8Blkj3Pizoum9qayghrp3TYYGVJfz5JQuOf2pZ87yx/CYwW+7Mf2ruVumWAWQCxMHu/0DtV
OCOVx+TzKStGyKTmADOXyAkJJZ6T5xbe4EwgAINOwIAktPTsKgq5+nAJlSUIUvWFDB11ClxuQEK4
TUI6Vfgk4F7yweVJyXmUi4laOu/TTwGq9EJKybu6gLvS2+mkwDHlwGgY8uF1KHlm/r3cET2r5gLC
L+ljSh8/5kMQbC+HJb+n8kOXR+TupR6pz6JQrI/TXzV4OWecU1b6byYpPx2JZqkyZMjoz9O5Ul6q
yMpzkrNHphfHmv+rsbs3bv1EBFGdLtcFL06ieW5rTSZk3ZP7bk/x+SAXHkkiyj+rgF6+lPhJ5wsH
UbnWNAtswc1D8r0FV0TFV/Diq1EwVzjBdGX+6qESIhV21te+r5nPxgorSTWK/EOTWds77Na5NnhV
n7TBVuK5+s6Gy2+QnbsbAmRqLumHqgZV9kQ9OdXTWm+qqjpaH1RhEOLh8+XD8OkTpTFVcFFV1yHj
qfWt0qLySdDBkdODgUK29C+0tIQ8IczhKdFtaXhom31Q1GPIobxP+r2UTJ4oUr1anOn5Q2UR+Xgq
Mhn3KkNe7/SzzodBsfhoDorUAlYnxZBuoesDNNdZqehUGyt3I8FjGQu1F1UKh3/ZJapKicpMKi3q
ZFViEuRmR8EKE8vzeq0ss0yuzllW33hWju3Yhwmqmgtnrt0kwwe89iw6MW27TWD88xoVYJWNaEKP
/ZUVL1s1JQ1V42m3hRdSNl6v8CznshKrrakqeIvdrPBwzYt1WzXk1au6k4s8ILUFVexk/nWiKlPp
xiqLJWsutAqv95V4ZsQq8JbJPIFnbqmml6NWBKpGnuTscJZVAK6KvgvOVldd10+d2tUptEoRy9hp
9il9XPmouiIxPvF5wT4rT0n5ypwuAkJ3rJREjMeLXkyIw3f6Vn16rGXkC2qFU9RdV55cb5cdqE6X
vZp7FnItdUL6xKr2pkuqirjulmAMGoWeUXqvuszM6I+Qu63LIQOtNLfORFaDfnZcTEpCD7Ip5T17
VAQhaAPVVMZQe5Q9qqrr1kQtjKm/cj1UWAQ4daqrWqeh6ixlrEzCcBsZ6HxiNSGLlKZIg5NfZbVS
yA+OdLNp+yqwvTS0j+Oq5/a+DUcbVyAECIfq8TBpE6CGZWJCAERM9Vy4D28IZMVDBFQ4PcFBFJ8q
UFdqkWYcVkM/Kvgrwz+46mXWsTRBMf4kMBnl+awRgLaBLA9JQVxn6eTKvMtP12ambjf6uQSvNGV/
5L+jDFoaCBpyo9926JtdMHNq0SX/QI+LPASMmbxyNd+TiePfoQtwhlYsJXwm7KDQq2MDyEQjsJWh
Q4T3b4yXA0XaKv8pMylooNz9coyTosz/bz+qXjMecaMehKUU8PQRitX1jvVUhUjnjpyoSgWC9/Ey
zLDGsGrbt+atLhstGsDaZb0t2hX9QxOQnl/Pn7WXV6GqzkBhigkwcNePyRzs+iGcf1BGQCV/boBd
51fZqi8Y9LRWuIeZUcgA6+rD3NKVuvCjRqTvQs1x6ctwX4jev2yyzOARK6RUgtISslx6TiVh9TYy
enDVyaFLKiHHkMA0QyFWbBy15lUraHUX1poqWzuzMWmfpicDJQVNa34bHsssk/hRcC1LxXNxV6QL
I16V+FAzZFIXvQBWT2eBTNBUr7TJVpnEl7P2YZR2ZcbUpEbSDdtXJUaU0cdpLI3hvrW/1zGlmy58
nvYGRVHaJl1GV1CaLfP3inNUo9beuXlTeFcDwqdtV9kCgftmXQ1pB9TvXJYiZGEJ8eBTshgFNVv0
yCshgaLUgl7ERvvpg8piKebTuc/YxXMiQX1EhUxSIgLpE9VIOGDVCVD7lMBrcblb6b2VpRPcTtGn
drMythyxjzFkrigF4mg11ZtozVhueBp9VWrRG/SBVG6UMVDEKktae8zwXzV+7VaLNkyIJvvwgKgS
u4+U/LACuVRh3pqIU3tWhTys9tC0c3qWlG5l5dAexJllR4dxJEF9yfCL1yMwMzLdhHHUibFvgMOA
BFJJ5ELrPlAY4bVI/kuAionDRqsnjRbqXkRZIg4pmopbMf1AKa2JDXfpqEJXaa3DgOPd4sHltEPX
z/DhouyeIxKKZTcScb+8UR4sCUMbwLpZicNTKyCFKUqYWTyrUQIkAFzLTim1cNJ6I9XxtItpuetL
NDiBdcvaHtiD8tQwSjytbQWEwkAbiOhm66kc9CUIZ+2bmycl1FRykyOmWaqvGfM0fFIMgwrQhk15
0wzbkPkVVKppgU6cTZvzLd6Ub9W2pY8MRhpC0AQ0AbgB3LWqKyXQYXDox9PLnTx6DecTzs2bjjA3
2A71vhJdQZjAcUrR93BiE0Ro26sk4IWVkLcu3XedtPIg5YdwJtr9FVGSGflFwOD9jdTzJaj8wiEK
ivQzqCxxim32FwK+FftD4WDgr0otmXWx35xHmkU3fTJNO9aWdY/4MEtX85SgXo6ZKnLyX2ScF1v4
T5jHwaYZt2Czbtr0EOXkhdqWPYinwsyzETJRqZT9KgwqSwJ/D5UDx4SwBEXK+VIyuLiXdS0M/Yso
2fnp/nruL87NE3R3Jnn6AqG4otw21vmwBiLuV4AF858vKxgJw3EML4RA82OVbLs9bnz7aqujbEk/
ZDP32mLEqJ2XGrPR041smRDnu6b4GsBKscy7vhvJolNeZtLoCgkXKusNSF4q/JqKTBSZD/VUW9D5
iRi8aBvD/H7XrlcbeNAFKFzuaiAKtqSf172ibUcBcq4dRfYuMYpaEWZUe/WQOJiShTIsOpxw2Gl/
39k+4UDR+heU1kMVeisQN+bIbciblt+mRInPY4aep/Qx5KbKQaKXRTd48kkm6VFrO9RcxX81QK0Y
kRI4ZGjKKcKGIiyCtg8LgZ7rcEerBm1jh/vViyiwy/bPTbT5NxlhhBXgiP375nwh7B+DmpF4lqc6
voryhyYI0mMrQDKsAoMI1K7MvgocRhvVdsEVxJQRDlUWWY3XtpQs/iK0sJOZ9c2TtiBtQrUBC35C
NzjQ7ZWfL4MTNskxCsuRvH3GU/QykYda4gUBkSrvKAd03ynQzSCBgfmayJG1cFDpACqro4xmDHRb
NSY61U5li3QMfdfRZOeVDNeNUgylu6Orr0TfinSc+MviMmtXq/ZJOVraK+VZii+Bvi246Z9f8n/0
ib674F98olV4PHsby70M9otoSWjp1RMADMldDGkQwCOSFT//PABJrK+/bQD//kTzy7Zm7rwZZWrj
NJG3K6qCHvJT1UWWXJfsgu5ogvD9kJSF5PurEo+w6mobKRQ23ZvoH54TpR/uNux76K2CwJPaDGEJ
2EsMr4IQoRwVhii6BrPIhSc3yw2Ax0ELL/wu+RlnPBSTSuBuyD0iDkUnUhlfQS6vZJsUfJEXhRy+
YssUW0GtlfGGkag6dMTWEK5FUPZfXCpLF/8nl+qrNMd6Z6dpeDK1GlSMqpptKtFC5SADTkWmwyXb
oi0noKWBtjNViJTEKVcCFcQCrCgXjXaiA8Ty5AlekUBoH9Ep1LOV0YVSSc11OfHImwDTwt2Us7XA
OcmY6TmKWE/6QXl9rRLNb62T87jKhpSJ8TKrIQ9XkX9Am72O01IahI2FDacCcyg0VJ6vwn0oeDx+
6HdtTXrujJnXzrO/QyOFXUgNYyrKv0pj5dX9r/n5vxfvu9vqMmb/+h9+n+/2lzReLPMvv/7rfxVZ
nr5u4tfkN1p2vr8Wv+0+frvPX/M4y+N59j862P95879+/JVjfX5W9Jq//vBLM8nj/DIu3tPL3XtW
bPJyFIxKr/x//eNv7+VRJpf9+5+/z3dFkutoi3iX/P75p+63P3+3JIf9X98f//OPo9ct77vnzIav
aZzs/vam99cs//N30/rDNQMzCGEqW7aHSsrvv53eP//iIOdt8J/vWaEdYicTtE+Wf/7u2H+EoROa
kI5ty7H49/ffsl3x+acg5FCB5YYWpG3H+f2vwf1wS/59i35Liu3tLk7y7M/fv4ALfc4uCEMX4rfj
0tIEVMuPtjpfuQnGwCEVugO4bl6W/dUaf817u7ph7+RnKEIERn27Mq6NcH0crC7vNQe1wATv8ewt
UX3IF63a0W0vTihPJZvIWeX71iRd2DfHeNvZnVeDbfruH4wmNPPpIQznB/9MLHZt7JykY29jt+67
q1VkpGF0Tnbz7eL15B3mSzRHonR9f8kCVA6tECWTazrI16g2zbwzyonUmc9mrXlwc3RG9rvGtthQ
A9wCMq35yEheO3vPRNnX8D98cI/xMdx2zH3c3x0Chk0rCzfeNmapjz7b9vgS18xOOPEW2+F5kX94
BzCFm8xoH0IqHNkoPBV9K0X+zLOa260Nusvdj72ZFfmxEf3nK2ay2/L/jyvhxzX2L9SJ0l2GuNxP
X9V+32mK/n+xxhw88//7GntYp69x8v7DAtM7qgXmGH9YhuNZBvrwUPNNi2VULTDL+gPYjukFAYoK
1VL5a4G51h+274LpMSwU5R1fukV/LTDnD5vmBBa9z20b95VP+g8W2I/gXTBDHMUxQisMESlAl/XL
+joc01m4zS60sZkBiKlZ88MuvV3Zl2ZqW/PvLsrn2v5+LePb2T9GNL7lGvQvoEGEaYYSczC+YIUd
0zxsNm7MJE3ibLyJa00rt4Kxv4zDcbBcgKYJIdcFxmVRRNnm6rcDt/aIXNCsn/gX6lDBMa+niZOO
U/ub+7+Z+rbmOHVo6V9ElRAIwevAXDzj8dge27m8UE52wk1IgNCNX/+189U5dV7YsXfiVAZYWqu7
V7fAOx3xQmLJRrfP9ddFJDWkT4l5cFMNb/BtXa6JQIZx58hNTvl4kJOlJyPj8YP059qu/YG4AhIc
RVMYPv3PpYC2jGbcnZKJ0I9J6rLJCVgJx7eqVzFiPMagju3QF5Vm9efaRz+WNuuf4wXY/5bCLNEt
0ChncXMKDSaYxJH3lI/q5GpEFcaGTDA54DDsZ0N77k3vD2kmLmy28Vu7JNDnFRPs6YMD+sM3X9ko
Bj8eYNdm1Ry/Dromr3w92ikfdktq9QOJe/0yCHFtuILUzyqyW4beneZUDS8Yg57joaMXj9tT6YZj
a21z9FlndCwLFlCYhgKkWi7COf66tNZDolINIppekughqYW+pQS+S9RlMGjYvDuyZTJnxB2Ienjk
G6FHTqN7RmX6KGNTnBYm372xAPh7NpYiBROyBHGMHX2TfiD3cUkxS91hFRy9a7XEd7OPo1Vd4vHd
ckTx5h6Oj1ldh4eeaQ6lQmVcyA429uwutwxFudnWY0TIW7zAsYnsZ1M0j7Hn5FETkpQsKWAvOjRm
T8fuZFW7PU90qUuWUneCYZN+69XjOmX2HtX1ZTIMi/RumXfZTMyH1vJHXyQw2jW5ucQEzPFcZCdn
nXvVbpheXW+zU4TkBS2ns5nrUMKV40v/Sb4rNqRIdyUAKAzjT/OEpECyTafgs2Sn+s2+TXObPcfp
cKTy4op5vOmm4Le1D/w2DQMQZ+bag1sEuTSImrgUqo5Ow5I+aJG6538Xo+ez6SSk/v/7rc4mCF6w
EmaPg0B6F5XhfYISdMdwvHzH34CkhgTLHmL47RWkERTnRt6g913BcLEhrqKewey0ze+6U7/TIW+r
QgwW7hiquLE17k/CGrx6Q79WJkn4k2EMm3Nb/pNxrLlMU/hez9Gffu5gFy8Cq7gS0S6aR/VoB8kq
vGLII1YpQ6TocO23Gjv82meX1bw12wBb3TXBKpZJsKDk+/c2r++RaNxHh32ROp3XKg1krUinkAFD
Q0gOeD+WnVQMqjkKV9EkL8JLp0N4GVtAZxzk8+xXel3mapYNVoDN6tA0KzvsoybC7nxu/dna+jlz
sz/XstvKmS+HfPOw6ksgn/PiLluHFFOR/QhdiuWOBi4VOQ27eOtgwQorNR8GeyLp8HdZzSkVWLQf
zbA+NwUZDu1IXkc9k6rxVevhI69XBu/DHCaoComffV1Xo6GXpdW/5miECm1wdxJnIAJpEx1tjkyj
IbyrrPM/4qjBW2/nAZGsbHtOZv028mQ+UITxwMIl8vdtjk5dpvvvA7xHkyKqtrlBVnGc6P9z+fe9
fmFzhSYZrGWUEgQrrGFPyKhefeFfomQNu6EzYHN5DfGQ6f7g3/siLIEDqcXKCuxlDtk8bNU8KHGw
RdEfJheWl0k0l0Um3YMf4nsfte3b2o5HVB59TAZtK8+T5HlJySPN5FFP6I5aFMdSKrU+8iHWj47W
+jHdFL9M5Kgd/ivHCKb+X5ek39BaaUQi1BIjss3o+4ii5036zdq2P/mCfW9U3l8G/O49sTn/lHnw
+1kg6CJ3CLiI8ml+mNz8mqe+f+Imzkq11s2hXUR4ZayG4ni2+7a2xaXhbr7HaX/Tpu6etogjrHeB
v2rgRdlr/5luIztKC88jNReA22YJexSXQi84rh8mh51g38DngiUzhJS8Y9Wc8bXsNEO+SE/bd2XB
DLS6+DE0Ew6+LT3kAwfRoeW3nMVQSqbJeHZWLo/1ZMt15e5RWWQ/I1LqpY4z5OKtcrs2HXsLrYFo
lHH6XHDWlsNGYc78VdPbDN/bghuOfcIOY0dLu7HfgjD7wYwbL9YTOI/yzX2Mq1cnGkhaCdGC/RgE
kihJ9CkoFW9ds0DAh5fmmDTEvFOm3oQN3e983Nrd6JS6K7a4/Sax5gTz/seZrsW+TvvxbQm526Vd
mv72aH1Z7f3fzoNyxuZWD5nw78X5nzjX2JvYsu2Yii0+jbHs7qSZxp2y+a7A8thH3qdNqSYR3UPY
hj23RfTUbylOU8nT86R1fJGaICd7pD9G3g3fLDp55Hfo+cn6uP82e/jasG0pU8nMpc5b+RCtoj+s
IqhPZ6rBjPFPuyahiuv5saX4X4opyNG9jA6d6+b9vy+JyvKj67O+7EO+N5EYXv5dXKKGvcPUVPJc
lNlAJw8DIjNfx6/LlmJ8yFy8VF3SAD9ax5dAr5T5kk5Jc/XpAlB+KaZrhvI2xmb4GVOhUBaarMzi
8BsDB7/G2YnRkF6LYmTXf7/qrBdX2j0QFJghsfWFBpM+zQn24wYFTymXZaoUo8YK6IxnbysyU82x
jp4LBnCYS3ZPxrHUPk72XUra++ZMfO17GCcq/uQxTLxmgoBpKJZvfGyH/6Z6O9fxkH2MLRwbdPTd
+QgskxbqmvYSiFU3kFPjO73HOVkGphNs6K1iXw8WpvBeIu5AZkBRuKa7BpWz86M9K9WJqogT5JUy
5HkIDxtdxcbzhvGzajRbyoBPm3p/aNVaddEAhceoH1hHYaTOev2QzRlwBd9uR/wkODBZDYbRBoBs
OiaXZJnXR+pSYHHRthzrHFFIc/TlD6wH9gfyuglre0sz3kxL/PO/C++HD5sgzrqLER1Etqa4WkPh
duMXfR38patxPC7xtJyzzM7fBNZdZDomP8Tofiouv3cyGfAcMnjqkVZdorrrn4uvS2fkgoAuxM3Q
MGQH05sZb94sXpJVIW0zy37/+2pMh5et9/Wj32aY1aYx/0k7/6zbtgzSsQ8jYUytwjg/9cVQnNmM
PACrl7OYCnNPjYeRlZX0lyDIDB6n+K9JHQy4OWIgVwPEa+awqm/G+S2KZbNXBXxJ23yAPBAGXeci
hxeXWbOuUq4RLzOFmTM+ouSXntxT3/eQkSyIwdmiNHvaGvmZLBbslrWunDeVXmtNkisXVu15Ej8R
t5GddgkWTIoOkB1LZbmEwb3GOZaiY2jbFOPJLU0kVCFkhC54yMgj7NPUIdJTeMra8TtUdNeAjvZV
jviDfdBAmz2i4pcJEfR4Rt8ynfDzNtWoJlmr7nr51clG3MRMQTEKPGUJPuHb1wd787OET38ywQHQ
GP8YtSlig5bwE2/xdNx4rh7SjT+KZtNVJ73bu69zyvXkytOACFzZ+uu/S0igsQhJtu3beYC6bT1H
beFucZRtL0sz7NcAzFGmbPhIAx5SO7pzo2LIRLYswuvdoKQFtlzh7NnuayntlRRteykEBWLIm58x
y4uStkt/G2YsFhZjqIIq0htLYJoizXTGzYS6xhxV/NXQ5wuoiCZZHtIYtgN5Em6+kc8d0JA7XV+l
RFu+6BQylGW4GMSb/MVvORTt0v2KLR7d3FLY2FoAI63t4JfObLJr41FXJJMLXg9tz0UXw+KhGdWD
MLA9HZvCl5ox8DNiHr9NVCeHZqyhXxNjB6v19W9qY3nDQLSrYxxP+dDI25TN8ia/LiPzN+pzbED8
77faQiyoub5q2AIMsu7S87Ys44OMMCgByUB7istESbOPkjqquiV1l5Gg5Cghmu8y06QU/X9Na8bX
doyfBxl135FJB//9FnfHNMeopcl16RuPEQ32w6tqDlrS6RDUBIWWRX+wLi17HUfEQdBGVDJN4/s0
wwNyCrP7873T26+lXcWLnOv2PCb9XOVDt3yflJrK1mzN4ygiRCFPY4ATPcH3iB5eG9yyQzfNyBmq
BSzK/aw/ligtjUrEDxW2Lxu4lZ4kSIapC7fcJv6Gs6bYubHoT07NMHAPzXZ0Xy9A67V9XaY3NLT5
LloKFETNydNgACYl6eSORk9b1dC3rDP50ROXXSeH5cGaLDCmG+a532fWJOh/0QoQP7yFfGx3Ooww
KaFT/CDTzJQ21AUSvswvy8Ob/RqdaxSyXazPWUzJn1FAl5EK9ytVguyYhcXtgKfjIFnbVXm9Rq+t
FNgwnOn24gSboEJNza0Z6pScTE66g61pd+NUwb082A2G7RLSg34xT32IsTWINmS/6BhZ1rXfo217
wTuV3kbYXKT9xB+Tuodor0u/T25A2ggWrfbMxt1F93F0FEV7LozsL4bGFwBld6GdPZJtbXaZm0Bz
0q/zgqTPxGn1ClggPUZD0u76PC3p1oD43eDNyW3YC73Kp86Y4UUtDEcER15sNzKEinfsbNY8v/QZ
bdGb1j9YX4+fWwZREUv/w2GFn5mb89ak/oEarJU0W4y+SopyUN10bPOv1YsYTsikgVyqS9DqTJ05
Nn4RT0tTwPaiyeZ3mEieMN32L84sWEuZRNibNkS7YoVT/OwGyKWF3B5iPop9unYgZNPZAbmkVbYB
jFy2UhL2oXl6l0uGXFSHstMKELpbXOyIXXKEdal4VyvBS9NE3y1bIWAnpOQhh3y8TxCYFyF9S/31
yfItn+FN6QdMkirBEr6B+5ZUzX+RMS8YYdKhWVAM1FPEHket83N6XYcVKgqNZTtXcA+Pxa6unJuj
He2hZVjiazelcKHzE0B9mn6LU3ZOAAHBdxmDzZJRU3FU6hOglPep9vwi0hvN4JqeiQ+6Qk4STTGS
fuot2TX4Rbby96xL/E5OekFYV/xS5+4x3uqwGwcIRuvBHVUW32rUqp2K37Y4Q9lwjywu0p3uLfq0
NvwwT0nt3tQsriNHtleOjbMh/KGyQy6iaCZUxKhqyJo/BNO4apkbeAukn10ahnImSITwK7KEekHO
SdLW+5oOTz6bQPgqeEwH+O8HULzTCLdBKHa5srZqlxFpX7hVvfNN1bts2yVrj4N+qJIu2k5h+aUZ
8hKLDTukcZirkI0gWQX5Pm3i3m0jLTX8yubEAxvhE620flqFKC7U0FvmEcu3beYxaQKtlnbSAADg
QpnKAtvLrkY0ILo7bCXiBk7APHbk615gZXHSE8RiA4XjWTRl6vzvkhbddFZuKR7Ysucb8zs6TAhZ
mhDkqPn06DXMEIhACbb8003ZK6KFf0QGN3Oy7WFMi8dha3wpyHIepybsVwb/bk8/qC0e4iGCYlDa
/QAR1rnGfLtL6WwPUzRDy5KrKkx9VMICKl3/W9bukwS4K2zx8t537pZ7/lYM5u5iGJinxXxH5iYy
SiqMPZ8ZC0AUeVeiv0fB39iD91FXpn2vy3FOHsA29qdkhUmv86eA+Wi3wBZ+xwfQ4IBTdo34u865
RG/NgEDchZsPgMgeJu9e3Tz/3Lr8Jvv+pQ3TvUBzBxP59NE1PcpDdBnWqWryFcJsiqSYOrozY49e
8082uf/oRj9S0ezs0v7xa/NH4onZmd490TgsZUGRt103e4cBpczZiOSWRCCMs0MCUbyl+2VRb5lC
xWpzNpS0Jv2FKO0PZEreW5tt58LxZR8T3MBM5F1JU/2FcEDmKCCjIL6/NAm9iamDtQWqAglYgoxG
MuErGJS6Vd2H8IvLGOJAYfQOZxFe4NBCcZbiox2T7e6Y22f9VMPNtJZIjly2Skgtd+n8q89JXeqF
/1VRey1mxOHlxRswCrjLRzAsa0lvyq/9WLih9wgYl5ihks8iFmMVixZZIAZ7MhLid5+lcKZt1xKt
/ta7ptLzHJftAIRmET9Em6KytO23nIgX3tt4Z8iQ7mq/YgWieLFt8TnUBWhKzZcyiSDNC8Nfsg2i
VNuEOL0u/75t2X3rzLWNVF/JALcwuMLY1lZmgsHf0Mefk+zUk5PYFSMpfaSe01I0HfAr2Ne3miHP
q4fJVoCmTCQIn0nS5XkAdI9Hs8P6zJDeOa27ynUbdm27GevHICLLpVi7PRXpD5vS76lE4uTWQ66Q
8e7Qy6jezVnEdssEFnei5oqKoLYCCu0lA4ONbLDZdCchEUZgiC75kgChX8xrHevrLGGhbyMlSpa9
MweLI5WxP0My/VmSZzHgBfQe+tTmwgL9b+J8BJQQ5Tse2MnAaz8ZETxKzYwEFw1jNRYysk95QNFY
kDrmOaq+3Vw5pADjus6UUQ4VLtBAGO9H0I8l8LSPPH+QI5lREMZwysbmRXiEXIrWyKoXyNfMhbrN
eY1knLp+oGSml9HOek9BsJVNILsvINTYlp430BM7JfvoOPRHdLqYgOhZFfaqNN/unUTsyurghBTN
088i3aosxlaEjEyLIx0fFCcxco1oAf+11GExz6Eh5cjIiHS6m9balGmGxlV5yIqSKxApDHEswSc9
EwT2pesxH2dI8OxXsJqzbeUAtFXKQ1851qSpOiIwNq2IU7MtouACRcTP+GGbGaEYS/4StUiZtSZA
PtM6BNzGAhutCHpjDXZ/xEYf8zCz56X7BjMLGEhMsCkpEO+nkwK2N10LRxiFUDFWZ+A7FuSCpzAd
SghGdPyry4ZN/qDGPi9XjAWJYciFabW9LcSuiF8QoMaBmB2jYjvEDZN7wSWSVprhiYT8AJtlXRqC
vF0kZ/bi3Gl40qT2YODPvouT5e9K7duwRk8Nx8mCLv9PK9yffFjXEodLVoKzuJt2PE+LbkrCsZXX
aIAAaIYPsVhBVTJ34Bne6sWP2PbUSMzZ6OdSr/Xj7JC4S/4Ua/o3y9OXyYe/tENgSJRxtpuT9XHh
E9KCIgm8aAt11fsIaad+yRASQS/ZMio0ZOZFR93DzOBO7SK414wAvsqceGyisfTTixaxi2hWHR39
zm9yO7YQrkoJQNlnUXwA2wOToMiX+TJNR531OfKQ9bgj0iFkdhiPJp4egbPHO0zCvoybBmqGra6y
IiBVvCuO6YYoJzskUFtRqETM2Es8ZT3Us0Lu0z79rHs4+rSq/azRD+9EB1tSbYrzWsBwewI43PYI
UllngLlrj9y/xroXy3VauoWWI9CvU7YCyjYY97D2PlBUc9/nB9kiALeO+RsexSzGrVfNCKO9LULJ
GRh8p5fxhIca24nteoPDwoqX2ijkTLkJI0jak8P//2YzNvSJwn5uAUKyFWg/qBQHJ6mu9DbCWMQk
GmGlUXGb04hUcmgvGOXB59S02TdcP64+29X5Mp7jvuBl7RIcAtR9s42Ln+fE/iD5cCQzw0L32Pdl
oIAtm9gs3yIMMrdtq09tpg1efhef020N1yKQB28adUUP21xoi8ymXi83uETBf4LqX2Bq6opKSIBY
Nuzzuv3VCzg6+T7setJ9rEFeQoNtWE+WH25Mfisx8ofi66YD/tptmhYHOdzbIrQPQXsAHnpqQYFD
rEPiD9bP/DFFV7Rn7m9Mvg202y8AZquswYRtQ1NBAPU5DuG4rUDF17WG6KQlploiBH3M9KkDlrQz
nX3t2IQ881irymuGXHV4zpRAoSDH//q7dCiQ2tc+DgncNSCjWM+p2OesyyoMboDABM1hUIHDN+Mw
jEPXchmX8dLODPnHquZ7ZSji3de+wtxKd4YiojDvsHU9NteW0u7PjKRtNFThtMYCGWnAeJHa3ZGL
4PAdXBIvSrc5/aZdjBxh+czH1V27vhgvTPoTC6k7RpKI44rRq8wMd3u0xNe1bnnJeCsftx6gSpQu
aMlS/9G3GNpEPalLOiIiqiW5PaC9ZF+TEQbWoZZQoWMjYWyvWzxDtTMW896orzMxQagV5zBtLkwl
meU3DZT7lo4YLgePW6KX+sHH72basCC6OdTROoM3e5uA1ok5cnTz7ZPHgKn7YODZFzBEU9Ee6rH4
pDZFVhL/ikNc5/i4JPy/VG8w70xxK5lkSOWl/EjZqO+8CPqeBFCFofPxw78vVYyN9L53Pzi6pmnl
7Ku1R//m8xfMcAceos8OZOaLJun3AWCQrwHZcgn3ItiHTRl9yjNQQzUWdGxyzYXJzjFxsJvd+FJh
/GPEhHMToc7lGmoPneMUjSgRD2xcq0lBUjlQeVc0bFfHQY8BOgZBsTyN9VCtanYP2QIfhrmdhkqr
hD7+3lpunuYOysscyCthybpPG99+SAtLAgglH0U3Xpt8Gs8Z7uOOF3l8ZQBqW7EhYG/o/W5NJvmS
wAUlyUDQqKUnO8vaEVPfiihSGY5DMfN7myCcAPE9/RmiPRS/FczkZsCfYogYZS3Kruue0tRivrYz
zCN6iSA/G/ILmYnHBzoBpQO5fmQFFpFZZl63haBncCAMm6E7Rj5jl4l2280ObnrK0YWD1HuRkxSX
3jhMj0UXHXOi4J4ivQS/EIFCQE/87L1vn+NGfy+sgqx5aroSdNg+Trz9wdvw3GEwRhle+DmOaBnh
RTgQ/txKV+HnfqxmQgRSRG/dKH5ajqKD5Q/+xOYhehgJ2QeH46Nfn9YIhDTBe5D97lUDO1i3hLdW
I6nBZESWUdZvNwcpJHXkQ6sswTDZNuU6WX1aW8Ca/sy8FmXADq7TtwL3/so3hD3JZMKyzSIvm5uL
XWQiDHstDqtpYveiaX01ZvOOb6o+kUGAqIFXBUjxgsdnDQ5lxF9VEgKsa2rg4WLjZTt0vn6b0zBd
TEzdA95kVNUAMDbt6Nmq+rZ0zO6XGHoG3wwPK1t1JfNoOtTqfUgW0JAduBoPvveVFAhWh7dAm43q
2hECZzwvw96v9tYUhu7bjUElnA39k64TcUhltKIjhUpwU09bAYFSzH/ZJoJA0/m0Ckhs2UBb5878
bWY5Qsph65NKMrFbfTE+JXnAvU0QriDQsVVhAUMsgDO4LawXPK1VIAvIRUzwpVctYFrowHat1j9V
wMkG5I3Da0uFJxWgGEfrw4Bb7iIywcfvi4Lr+uFljpbmyfYr8KAt27H8VPgaQ6X9FWqOfC37M5Js
N5Iof0p5oW4mJfskC7wEgLVbA1Kj2xz2gHBvKGR+myZkC/IE4/I4fBYTHtEZqo+90fRJAgPa5QzD
0PJ1j2kehqrvi8sokeId16NHTyzXfbtzoDufmkUV+02keLYym5y7FXnGgefwMe2ybzj54BCrcSjl
C3bGPSZDO0T/sb5dysEWrMq64cJD9s6nCUlalt4kiniWF9hMCelazhSbNw46Bf6FJNqi9bcVUDeY
qLLbGntYKcPElpodUcO3TdwUgO/KZSAWhj46ayJJNbbFg8Vx87cp6GF04BYtTBZjAlkmXarCp8lz
2mPrEb43G37mjk0jpCRQS5ARg67KLPqwKCvdjBZrYTHfmdohs05i2wt95FSpoXl2I56d2k/iLYhY
vyQbeB1eAzsBlbTbugB3S1aTsp+WsWoJYOQIUpH/FICmTaBUBRB3jxA1qCpnIb/2JoGhjash3pZ9
vO9b0PnbhGVhwJEPKIq/66n53lKCmQGHVjXQTFVTHGBqu4Cky2b2GefrPnY0ReiJRxvLgt5DnNhW
Y8zRjFl5LooZNx3zoaDdf7lLodyp2weII96BKm0PAyjj4BmyRniGvo/Kr/k0iw//LmqkMdLYFnsJ
nYt2QfR61xoLESxos0Sm8YHP7Z8Mrw6Anxb+z8UKx3Lk3+WD/yFMuNB8CqUCPrqPijg89woLxxgH
aufN1RnkTzkcwr3Bo5frL5Ss2+YDq80vbgfsIWS+K41eMrSdEBs1rbLljIw1CA37YzcV6wtzwu3A
edSnFTexQOHdZZBXPUdj9HNukvWcTJA/ZBJbrL9bT/mlQXO3b0eoV5K6y0+qwDJ3qBfwgAnMtkYb
n/9dZFNj9ySYnzMvQFdhwN2BGEfswxfsACzjYcYf3FLYozDMHPtQrPwZR8i/dnd46AphIowXllap
Aeez+DUDhhm5I5iU6FZzjNm54QyJwbh7K+Q2BptEfkqfVSL/Wj69pePIvvcSNZ0tL9maYSZWNXSh
QzzvPRVmT/oGXlFTNjxisEIPlm0I3sRnkChnwaX4H9M67ROt4NUSmee+yZH04pt9l8HbYtuAjTht
yrYZYILLfHb4fQSa87fjw2XWabiwOjkYALZvxYrAuSDT+bLgqbzHPzsWwXhUkfdQm/CRSCilp9y9
0m39SRaOfJG59TvDs8OgWqTubJQd2qRB0Ok2/exdW25ZhlXKrwtIG2RGx3aoAu2RpIqWa7+ELXsa
NLCwUahjZCxsYbejnGZ4IxgsXgJAquS49qXtBQrs1zggB7imGsvLQYDaTb/uYmTbc6tG8iJIslZJ
s703uAM7LxGOk6kl2g88lTs0YE3Zz0guRJeQPypwCaWKCUejY0cI2+I7s6BRLd50iF+5u4AY9Zd/
vzLgTw9jEf1K+ZSdjTl1atOQdFgDQgqFtRZpAdNSf9gMOuURjREN0S+WYDWzXWEjuSIQb0SOEmaf
7iMPNXwgigQOAmuToEFh7LVY4cQyLnDNzbc/Cc/owfH6OIy0eSQzWOM06t7NMrcH0mPnT+f7PANK
WlOW/E4zZI9H+jXBJw0hIbzq8E4d+/Vb4Q3CCPuAEaXBPNnHQFgNtAMY3XoICIbuMBPX3yIcAN0Y
oqeVBLvDpqFTyffAsNcPuXEZ+gm2LHGbvcmmCRDyFJcMI8dBNlAv9FzOpfQRDFgW7POvS19yC+AN
ODwK//AYK3toBCIPDYMcwsVYkFA50gWFX96a2pOdmWEgxfGUkJWICnKsR06Nv6QEUbG6Jzi28rDu
wIGDtTQHYfxYEh2pQ27UQ9bCTRxJgJhxZHiIbfsjqGw8LcNErkUTf1i00YeJ9/cocmzX8q9nEkqp
kqgRBq302xhTel8Q8Im4t3Lq2k+VDPjFPCL91vE/YpwStG0ZgKr8MHAXnaRyHyFbxfn/cXRey20j
WRh+IlQhh1sERpGisqUblCSPkXMDaPTT78e92arxzNoWCXSf88el4I9em244jk1NvIk3HcvHuqQG
0Vl0XB1NAXpYUEpQn7164h6z8dekfdrEkJraceStC2m6+nXR+PBMM4vxYWKT1kXH02fpR2+xL8tv
wGINGXVCstQmVg8wI3x+3Hnb5jgACEMi1sLbWPRRqCro9+hwOQDK/uTC+Tn3Ys3u1PpZdVBuGvdm
0LAyuEi4Tk41yz1xvpUY2ivAbMh5+FgWpHbIfisPpizjYmuf2nlNI932usQvcy80cwnUYJFZPJeL
Haquna/FUN2yrabFWicAeQj46sy+3ju9uiscU/pjx34HN/3NdXVqWkjwPNDG0MX+p7al3Msm/+f0
3E0OA38+6ePVsr3/vFVVj/qbyzEfbgOXbJsDnwj49dAxkEOWWCDLfbYUFks+aJF0p/VB+YAdhbx7
Yg9pUfgP9jhcWlsPvRXDscWLPPVRVo3jebKnWCr0iUqX2gMnNNtIW4nPjWjiVz6ifas40rI8Uw+L
bB7sFtmXazTfnSv8M/A3pauacTZ1zuhRXzNItfWfnNLlKAo1XkutC9UyyoueTx3Amw0okM4G2gEm
/BpePWkzm6J4aeHEXmlntIJgJ9qwXOo6mdFMUzFdItJ1lridc6q2s/y5Vx291cq9tcIuHwZ4P7Pj
wBkNu+fCWPhWjCrC7JAnQ5pxJTXpsnPh7etlsR7m/G2GTF0ySMdSws+4uazjvvae/bRj7/PX93oC
Z4KcmZ77jhPYsSCi/IBqdlF/Fkq3E9P3k35rq49Z8MlOM9bcOrvp5keVW/6x0EYmfsRzTbA+NwK1
Ydl5WbxZxDfJ3DtKVVn7umsFX9sdhxbTo290Y1IvGk4lu1o+pCG/i67rgNTWMfH5gjTep3As+QPR
zo2yHuCW5L4ZbABah4tMdv4hK/Vb6ukER5VNGduLNUZinV7msnx39Ya3zRLLvsffHzgZnr8UDmYJ
lvcsXf44DLIxy+8EwFohdK4qLWrnYLeQOIsKlalwQKWiqUd4OyA67986iTkMjHWIW5eGlnRwm6u/
uO9dWX1o6+o93Um0nushTvsgcWyrQ5U7hU2h/DNiro/SesuGjEqoamCrlQi3ShpJKfK9Vg19rXaZ
AecMydrbcGLOyt5qjygcA/SJtWbtWNaLZB3s8bgJhutMI1+q3DqIz4ysHVAsgFR0Vv//H15U55J3
/n+WFMRGOOt4Gr2jE5rTWF0FQdqdVzpXRiIDnY/97k2dSNrauZpzRaFCNjwiGLOwpljiWJmQbdD/
p64Ub6lbltdejKe57K997h98fSECss0vdYkshp2wbx0OtekzaLEnTkO+VyY6n2ATiVv1Yh+UQRcx
w3JycAmR6L9q3anQnH/F0PjHyZLB1eymv7M/3pzBXADUYHGzsuK4K5GGTaZeoOqdG0Rxku38ydnk
Fm3DRs65zYhQD9WjnMqdm8IxV0anwiCr82g1wZLzUjHBYkApm+VjSaGRZJEDpuXFGX2hHxWMHVP3
5AbasfLGiYPJ/FKBTYLutl4GQckwNBpniV8sFw9yq5iNcFEUSDUDQ5vGybBbsuzFyWaay0ulIaha
96OUFSCbmZ4KnzSp9o9Rm/ajb3XPXdldU5jjrKQrm9phrFNIzuuUlKyOwUZPf5TBt4Iq9Wvjkg0Z
Gf5zpvHQ+Y31yLaxs4OqScpgaO8bx95ri5tuTc5Fr/EYMVwiAyk1jrCZ0XebtLAe24gVn2D9ScW6
0Kg1qXookpZn1eNOTwpLd5BPr6HRmNY5f9Em+SEL0ndamruOddrkB96GIikkY0fZ+Ntt2rzTPGFs
z71mSmCUaEPfChqay2HC+Uxex+yJjt+ve5FOhoWuhGbv9Sdw4WI/Cdyq7BDoZZRtJUN+aC3gf3Wv
ZsYGUR76Cg9gzz4GEycZ8AiAnbw6j5e2M4HqPWZyh5ISyyIVRQAXZJwro1uXD23JpVVXfsp5SKHV
uLlgmKipgwxLRapDvNlDd4KBe1a+/mTONpeCklBxIuc4R1CQzIS6FuCUb2hWqMBG54/9Sw8Lq/k0
GSijxbAn2NddZVIXXdNnYpp9rDegmU7u4rqgDhqUYDpX+qInXCBnmWXB0SwJ285T7dlGKX5iPZ+S
1VEymq3iMbchZnypTcmYp/Xe7JHB6Hd6MevKD8MQQ2x7kAHi/rcTVF4E/KvaplZBNmksTEtxUmXf
gZoxUxj0tpfpkqLy6f42MPHR5E0MY/4a6wMLSFFpa5S2gf7go+eKlDEbfPxZwOHCHjh6gXNt7A2a
f+Lc9gln7UCQWmk8TiY0VuAOcK/6Ha8NFoP4WwwboC65p31NCLPgzQTnaJ7/8dLqhlXvZdFQkZrp
F4WaFejogq1syK3XvlURkxEJO/cdvykKYs3G4FfTc2MvVvhfc+zp437go+tvBVM5+rTSuFQF+zNq
Ez2Q4ymrO+vFU61+sHgOOWkp0KwzgVx7AkDf1B/XIlV0BqEqJ47BlvlpAneJkLTGjLhezC2993z1
0Y62H8F3bZHqb6Y8LwjmwSmFTErT/HSHmvBGbWwSrV372HHuPZxr/S1cQUVmQEseU7JOjjF5D4Yb
VqYJJMJY7PE2xVhYbkWO9i2opj9yY8jJRDa+uQEfvRhlzj1joMH3yiSXPTue0XYvZQD/Mm4iNocq
iIXysptXjIkynGY/TXZi8GrT8t5QAwPMKA2Ch1OzfCrSNmXjab8qyLxwK32gbtsuD5nZvo3eOl1U
AFGAmeCEaB5BpDgqrU8TUy+fXf+nn0wjtgsY0fpr3DaE1e7K4MivIkLJfbZ2rh3hyWO5eu88Ej6Q
f05gy4D2YEZOddCCDZ1gR1aDLMx/yuyyaEkBVUzm2103UJjSDsgQjazf6YjAd5v0/7S00ZlFvXe3
FBAWaL2s3WnvrT1kfXVlj74ZUee4L3gOrN0058WuGRBuaU5LHqP9R7mSrwiBeSjtVymoUXU358Hk
JMGgAcOvqFwYSgTeUicKA2dHqEFQR9wOBakg6lZ6E1pBncFnRK0+1QzUiMX389K8G5n3xjiaHQJU
PlG12f+yFoy8Npe7GyZW1kacq+p4TUvzW0GE71SgYHV6EnHy+rKZrXOxVO/ssL/R7VGMbyDUWjgv
/RBJv7IOnl++yKBy4iLVCehsBYFXtSqveT6eLd16cpypfZy19aZU99X1FRhzDRzTEDcoshxErjPR
pntoHwFQyZ8xJuclx7l0wuxD02aHSQE1ZhYHuXDA96HwOqcklEcwUW9l9pC3/W5xMe+AE3Un8L8n
gzHZCCbkxjNUec2Bzh2NllOVqIeZvU4T4OQDYqXjbM3+wcxX7YwtsIwcx5piBExU2XLvn2tz/WPb
mhMHTpWUSjknp3N+lBhoMW39N4V25bX3uZwylTGTk5oceEReK/sjlWMI8O9claeYMY3gcXb+a2eW
n41AAicDo/S2MJOL9eiHq+6+lIVHeKQa1/0wGq8GMOpuIXJmbaE8/ZHOIs2XERqiLgoKrYlWq53u
r9iTLaTx0LdG5CxrGU/jhmDHLbqbk+9a3QPYz63YRt8S9SWGDqM7MfYx4CgVN5Yd7Ir5XpbS1OZ1
FE3imWBNQ+1YD8Mfx0AoUNSed8Z+9btWurlz52IKUVLnO1vTfkaD32TswAgqM6UtwCV0LgD3aCFh
NbMnpNBZkXtt74a/choDkUS+MR5wls1PPfYh1qF852QpsHTK5YEvmPvbTYmCdDAJjb77MLHJR3ou
sLm1xau15DSy2tnbNmYgaX72txHHqfw1dRgQv2y/W8z127yy3W1MPXbq/6ly59MwHKxSfq4n+fwu
tQp0b2NFqew6CoLcD0XTBVHvwWasHVSEmPYi5/VrkH08iJH6YR93cT5wXM6DJ9Fmw4y4+S0wwTxy
o/wxbf7DtFkYgnPtms7rj9zkPWXeS3SR/bqFQ6IegtdQiSCPO7d0QnX1pOfv2aIuTcZ8iM6662nz
WoLUOdV3iUSGKEgv+D4G8k3K4Aa3tIbM4EtkWuJcbkStO+NwqtuA8BLP/A5KmXgW7h1mo0azXtdt
ZTcBBAubRjEoyVdLV7hY2jTg8fbPs90+oyL8GPQ6Dy1XN6I0lyL+3uQIXq0Hr4j90XmPU9Sy4SQ3
MfTyDNEbIgNAgNNbpDPMSLCHB2do0mTJxbqrx9sC83kXA95QTz7qErehOYt/uqwTj6e46fxoalhI
kB2s/9LlncYCPVlpnRvmLy1HqjvbxWmV+IQcDKYQRN4/o0wPS999uGAWDu9lqNAV4w/UWzvasKTA
l7v/VZQCzYrLy4CbL7cThBetiytREZVVQ1JB88Ii7tvBSxh0HnqeeRJYqndvozijXk/tAIzHh4u6
xTqMC8UB5orWZuqCU2YZiVRBGtaS2BGEC0lZ8Klm/MzufWxuf3Am3HqnfHPL8e+U90MsTXR8a5FI
BJt9urclmVZmYR7GicwfGzqhf6q85a85u3PSwEWZ2RfS2Mdh21BwDS1QRyMGFLjIb5rRec85Bayg
hM8xpg9vAeGoIV1cv0AVUCL6WrEp4rUpo9a0UmSZoLrb4BPTwDiSKOm9OFPXRQzdXtx0aIZWxbI4
Gyet+RHWKHjbtB+2W4By0SC1QQ2P8ACQ686gWP4SecFzBXMbT6m4eb72cv9GVK68s7KWF/Fvbkax
Y1EHvtjQ5NJrzVptnuuS8dGZCnIJneosIdYivWDoale+p7R98nQFrrhiIqoUxFsq0fBXPu+B8wwl
KZNPVy1I24fuLLI6CPvlF4AdzGFzukOzkRE4pjs8B9fV701ow+KcbqAqTmUmI94frjJMHcFCZlm/
xJmxUXul2F9go/5Z7nQUM6kbQNYPANooUTyoE7jDS6BaXnLnsqzZe6cY+ANADLl+NI7yd3VGTr+d
EzO2oGcw4AwGCRtu2VcfJidzxF5M2rGduJCtMpfJMC0gcFX+j8UPRAQNTehbNFltY/mtt83LLAz7
DT6lJ6Pc0jTnFd/krYKZ2NXBMHLbFNfcEv3nVp5DBn++UGkqFHNV3InCe/QHpGU5pLHljGlIasNf
yxuZzWSFzk6tNr9E+4aHmDs28MFHrVG8dB0h57otuRB4Rlkxf3oLRGoONCsczBcMo7tmxD08c1Tb
vW/Hea4w25U2uQ5Dvh1GFwmwNa/l2e6WeV8uJAxiNzggYt41rhQPBfVmbvbSpso/uBCzu1zrQWZ4
gLcFxcGASGzWFwIYNvmX9Y8mpBIMtmrXo3IZuQaLxaNuOs4wa323NNOKitHYDoPGK+/zRhYzURFd
U3y2s7+Fpp4T+KdQIWZ5O0Zd04HiNhdLpD6k1uyHmS7Y6zYjHuzAf9Qt+SIc/rqobr/wwR69jgFg
8ecEUiy9mHpPQn7GMWw2gH2li4BEzinEBAh/iHKILC632MOevoGyflqWFpw6dnq9QQyXIZowJ48M
XHMaHgTP2wDgjCkxJ9DPMt+nlK6yRbPRcbbzv8Vxi9MofAsCwHYOzEI+aRO6Rrppu/4thpSYOZ0S
h0Yg7tFF4lU2j+r4unEoL7YzIwZGWV9VAfHdjcNs45FjVQ12ZAU2QX/bk4SSe2iL7NNXpD+rtS9u
WCrZr7pjiUXntgZaiWxG1KHuZmtSZbtgrvwjOswvwLgoqG3Qh8o6W7Wph8NU8RFpqKGGTD9iI+Pn
JgbKB5p4GXVugBZ/H2rsZ0AelG2VULvM1d6YQ8M8BxzV5IISU9c+XQeNtO+n51IWlzwdygezI5fe
RcXgAtHydpB4r2eY8xoyguiFU6hPLrVSf60mdjzj7jxq3Utdf5ij/Na22vrKM98DtvCgglvDiN1Z
6yJtRiyAKRDr7HRZDWAt15v2Otv/3Vcz7YbN260VPvIUFCIZ4YxDWVZvm6+RRJR51wCK7Lro2Wmz
kL9rvf3STfp7Hgiix9ZmOOkzR69392mxGWFQlZ9+/TXwSfwZUoflxxtxcI9ULw+9/abXj1XmEg9Y
s/UzXJIHhkvs0Sakdx3MyJMpgXqNm8d+UQxhLeYpwuhfJK1nHB3RerFlML2Ijpw+x3hoFQoHrR4I
x671NdHkoMX+DFRoFxkZsyVDFdPSyUz5xkgnOQrezGfkDHh3/IKnefaT0gFlcB3aHgTSJCvD3LeA
CAzuOu4quR2yhZ3ACDAYmtOP1dtXvVLgAz0bR67GjGuKFp/VpQTLL99RcNw/vE0cHN3M9oMm0qjK
q/UBFepzgzHsLErjYCs0mlYePIm7lY/hxgvZ/fRjYxv0eC2k6gd0u+t3O7FdGJcOyk9DbB4GXEFE
r6ApLfeir5xLUZmv6wz4VlTrbWqM4ToDDqjK2xfMGr8pXEE4Bl6f8BHamB8QFJsycw51jTjPzDOS
LYa/XEPYUWsPWjYvhqggJyRancCFBEG+7vdt3LeQB9LeDpbPB2pijxiDjVHZsMiVNPj1INV4rFHb
y1qt59H5s/kuQFPFa5/qQUmCg0nCZwped+fTMCx8GJb7n+27GeNGj8oMl/nslVYyoYEFsWTUUNes
d6il2GB2zHY6GGoL4n42sp1Qwz8rG7+stcMjZKjvQi+3OL0/PYEHlG4u2Scgi3ZyNZdiehvNqo+z
PSbrr41Hn7NL8/prOoL/OV2bzL1nX+avJrDJu/d0PNBZP/BQLh49pkMeTTb7cDGmpD9hnkpcKPE2
81jC+T/sATie6rbzE0faJ68LPgKsnwXpOM2aD+et8RZIrhWmaHsMIFZA/7XqEogsAEljEW78z6Xw
0web+k69IkUbIGfULDbTZ1RiaZxBft5Vh22SIT28FrggSsKGN18CbVcVjgTs3nFf0rpQB3CpmRvs
Gkk/ZKcTZz7oy0l6Di7cwJhD4g0SYSonnstpipBAszI5ItF6UnjnobsGBoZaYjTQijl60jvbicma
Z2JuGC6kRh88y3kwpqQdO2tsASYgJ4EHl1YbLiu8j5659k1lNFkNX5Ws7SdP255rJNAxGvQF106c
V85LneZfugD0nVyiYLOVCa03Tr5u/w6G+hvYRqRk4IfOD8oAHxTRUntfVFGGaPKYttvLZvv38/24
bQ3sx2Cd6wZtmgRBW8sFcTggwEFZCHS6YLYS5dClJkEOcULFpqzg25R3m/vBBa/u/FNb//u/8tOW
ZnsBUf/LE+BF1lALfrt8Y9FEkxjM87fndmfSp8A9UC9HY17AEtgdBjqeOpsdF5s+23KZXhTBAm2A
TpG5Q16sSt8jf32zO0GReMGG5OryrxasUFCaUURZrb/JkXdpMXiDuqqMswxWuDqBxUlUyWSw+P14
bExFulmt/akd2z4x6WKgHriJdMspot5cHUj3QcOJpf1N/ZYActOa0Vx7aMoCVSDUXpbQQMhkVwaA
p9tCtM6HatEPY70g1rTnv+TeuIksvHeFxMVZchkNmvWMMBdMFcYurlEiD6SsvJmGc5gyMYQdpFAy
LaD2I1b/GG+KDNea2d7OUYMCNrH6veLvIyc+L2lp6bT1w/Xyx+D/0t8cOt1h1cJsRAtNVb1PVfmK
MA95TlfmkQ+fHjUllhNZ61lU5wbxLZl/Tjv/l2kaQa3qWfCaiRdpxK0w+vWt1Iry7Bc/LRBf3KLK
jIesNS8o+GFoqek0h98S3cwj4McM4MnS7iEZmI1Khp7ZdFceYmatYka/sgC/FcMYGRC3iIIL4lTS
8WPsFMn7qxNthpGiM0EjZw6ZzQo+dTsd2YY3Z9/wfxTH2i12FCUBf2aAuzxD5SZ9/RsWy4uHu56o
mXUycTNqyToMHr1I+hoFYO7Xy96TTM5+gyu5fQN/sB+yXurxqtVzVDX9I1b0fAdx+oZh3dq72pDR
9jq8crzY4cwCGrfep29CqeYsCweDPmh9S69Ie1QnFbonJq4A76qt/DYyAzp7Mh6lyJL3xBSyB0Xs
MDOx+CHPtVrE+SMFVn4nk7rVVJxCtAMBr/vKzlPEO9bZwFYYYmmiQq6zz7PWJhCi6WEiKGTegoSh
j65vp9ti5DSIta30vYVFPqxeGxUL0u5C9xTvQlXt5qp/WDv2AIz4JTboPb53YA+YegAkUgGqmtBT
TcMslDJwBVgtUb6cshHHQVY0/8m1xKS7BYfNLtqLcuqvwkZMH+Q9kYMQSJvey4faSH9noRA+3vp0
8y66R2w4l/DBTjMvFg6Wr0Jpt8XI1VF2/SeUETHh1T+Zo0ZuHJIHAQoiyXYSLVO334piPBpIwUjR
OOvzkzGQghPgLIicrBgjr0zbuMsxSRcL8cQtikFVNTvlggF3dD3Mw3CcUgXobhQiyovZThjjHR4o
STTQ7JRnlgQgcfo15nd3VcYZpWujmzkAGrQ2HFMR9i3q/6HK/NPYWcvjsFJ91ObzcdP4fmtGods8
rsctlc55Iy4ktNr3yjfcMwNFnNete2jERu2WP21JMSPCLPNMPrQEo8DYdVzxyxOpEdqpnSztRK4N
BHOXdrE1I/4bVTnw7IHtpOMWmeh3j6rjnDA1J9jJhUycHEj0DBJ623CxHOSWz5EyFUmnvQ9kkQfy
MG0gaPf1LFmgjiIx66S54oRFFDr/YwRXZ+yo+hmXyU9llESQKqREYY2JL/IBoki+G7UzfBMMdkDU
BIk4X67ovTPCzt8i3RwWM6ePNqH8veV2lM44WL0moQjWKvEYGnbqPE6Fd/rGzE6cKKZqUbN1W0Y/
7BcDn4UOGpz0zeyiEbblIyZM/LN5mv0O3gqjAt/m16+SZLvnwh4PpVlkH1ubmQ9Vh2fq//+Yjoa/
D4K+g3Hg3zqsmkxUFenRHDvIrLXukveLE+JYWc6F5Z5ylHGnOfcvmpajeOjYC5ouJc08teIFU/FF
tdq3llv/yL8odoJ0eyNVuz7t/kiEY2G9Td+FZtPi/LZx+S7utj1uRnYVACgnc2RtMdVMCH+/H4TQ
3zyYzqhR1imdOEgRyuHrjwLL7s515kyxMFBkbdu2RD0DFMY3Qw9rrwiSxkaANhfdhoLQjZcl05/a
BXO9PuexJQ3tLIf6teqgQISNA2r2OKvlzLpWaRdMXh4b0lkttXj3Pch8qDYXCqRbER41QdpchmAx
7+tSiSRmNE8TO/Ym24Dls4j8/u43c9rsaur0bJRfYhinR73T6Bgu3bdq+Cj8zy3Pdo3/moFLKLAR
r2VC6DDgsSja7lM2UoHs+ZdpLA62Uez67lN2zUFfFHKd5sw8ss+Q5A7+65qmSB4K/HbBFg04qSbm
QY9vs6iIk7nBnO0buUZNQ7oV4oh1CkKMUW89IgAl/djN0YTQF83ZqxvBqwHFN82kBsjhKEccWxZW
Hjni/oYjkB/GtIXzJCLfz95TcXYWJFPZUVMeSu3iZNRXQ6yxgHD1BmyRDYyFFNZ5WnAUIBUAgHpo
8bB1KosbfiKzdCN/+AhAwAYCOBCanwZE3FLGoEtWid6pv67Fjy/sZDC1w9CyAkJ/akRaGdun5gMz
ZT600nSQzoadr9uBHx9WXQEUjp+5w5u45dSiNK+Na0IQw0vMrFCI53RyVGbyLtpxeuiD4MzqgS3j
WxvcZ7772BGU4tkfulQnfaAud53xT203CHtC7MSboaF6tjN+5kftPSvNlzl7c5x2Ty5W4jZhqv30
pO4dsB60xYe5/cmI9/GyFXyUNUJjXxjg+tmprOFBDvfyQQKOxb8GqyYqZ2IQom1cUVXJuKp61MEd
Ys0fz3+pB8IaMOak8bSQ3xVob56Bequ6EHRQl1jxyy8fbsOu+jATaBuUH7HeZ2iq0B4HwxxqXb9T
wCG1z3pBJ54cIrH0rNzyXI5jTCRNBAPxQXBguCDf1vRxLyyUBO0NNgfH9hV57a7CG88EJPVPfG6R
fZeDMekFwUuPfaJvzgZQGvkS8ElA7zm6jzVs3TUZrAdMXzPF76ZNHVoDISuSontsbHI51ddMP4Bo
Is1B5C6pLOZjVO5Oa/pj6TknCRbmpYzKGFMBwC4ILPeKQAaFBF0NdVROvylQS8A1vLQvtc3Xgyyw
Qe1np3uvGr9QcCS4yna5TN96c9kvRHmJNdRSFk7b3RFapoxvG+q5Bw+t1H9F555Now4z5wKjr20O
IokmNolFrcac956/y7a+zDBAftYwv90hu6jys1Cm9Kq06UNOFlppkfoBhly59q7PTwSU4jI7uBbz
l/yD6vyQMf0TnsGsQ/o9ko3F/cmGl8r4Fo7ai+ZZB+StgldT/Dc5xV+LZ7Ytfx2MTHp/IuzNYUVz
xXevn7W1Rk80HmY+KveF5TcmCiOqLxJFSUfADIldoYFxBIYRbuE48sDp6bUdiEV4KHiWKteDvC/3
K8a2rEw0PKZm8DRP82fdshkBEkBnH7Z1O1rFu6h/UXyHOHx1COGif9SbSy8WTj4MESasfnGt7oEI
Cy+68zW1rw2aFc0RJHU91uM78WEHVB9X3TnpSFTT9uZ3/d6oN6iWy6CdeEGiqnrAAhEtpoyaV7uH
W9/GZCm6KK2NaKJwvn5ss0N7B0ZlhWL/z50Gz6oHDYYS9abuXCaKSCELUmx5sjp5KOGbgPtuAgbj
75Zjlh6wWBYLEtNvZKhFIS4rEoSGUkso7UXpkUHzwlTv23YKzRnxLFjf8GHWWlTvG2QOLb5Kg+/j
4CP7LDkWNYzGs4ltnYbrMUiG7fdOB4rlcxDzu8CBFKxbbICLenOM7/GgoRFGvBlj6NxBbsYiVwen
/MCLPBDBa4GZy3nYr+aSyJlNqiXWY/yvgI0IAGWz4Dr7KHM6QgjXKtads4a9uidTT1YCC9plHcnJ
ZXOe4CxAHoCMMYPSGrFi5kT4XF0JLzl58+OY8tLV+cUbjlr1IHDTmtsjuTx4FebQYIJcqLsgDckZ
T6IGTDSLqBNm1BGeOzcwwhnrOJHshGjiquSA302LDWxB7EWVtP8xAUUubICe6yHXOxQP3zdNk7p3
ZsYheeuusCF1KyVRgsARJIvDKp7bvHsqiP3jpo7WAiWBhfyqepwlJ0lKFw5BngGOmMwagSpZSiBW
tzo/PsmtfMLNvNdZbpAgINQfSTx77BG2IiaJHfRKWQBShxE6dT83aUWYX8MMtp6kpLDLn5qRfXZJ
ExuZaYk022S+wjAB3yCisfjPkK/36IkSXTbkGgzIriVMbxqZ/mhimU8SkqlHUlobv3rKn9N+DEa5
a/s6tCdcIwLD7wAHim+9TCXrxBOhPqFLjbjBudXmT2QYsJTEKkt39ZRGiEBivb1rYMAvNjD7LiQX
JZxsg9wUjVisv3dvAsbwS2dNRx+1s6iMo498ZDU+dFwyyjwv2YvmlZE29jjx3UvgvzSFwK097Z/v
5nB3u40td4OlvZEkASvFJeKHSMJWrlp112Wd8sZJSju/jHdW6y6zmteDROuDZG8ldK8rUIE0zYEQ
khCIfj8S2FVVdhNCmGT1fGJHjkrz0mA7YCXmK360bk530e/UfUlMww4mgxXceVo4xiUv9TadIG3n
hnJDVcea2aFSoZLLZEEz0ZvduxyH/EPX/iDW8rBCz+1+2I51Cz9GcCz8PwjYayau8/CbUkq6fhQj
+N2bJ/UXxGq7PIN7YW0XeRrPHWb4fPuxt4B/PozBP2dBTM5r2i0jVqr1dXR/Vh2JYwf2oT/X/IwE
YPNJgqefTdW9GM6tpWZyAnF2mvNkPaKZu6dRJU16G/vyyadmu0vPhV8kJH7FbU4fdertGe1PLR3R
jv6ncP8Wrh2JKPWf/OnqIkhqvQD1miTrc418cziVBm8NFEu1Dfx1GfZnGlQEAHUVEWR36rs3U5xR
VR4yv0ZUD2RGxqb/a7cXo52PHukrbl3vjLklU4mmrqEMiTIY/8fReSw3bkVB9ItQhRy2RCDAHKQR
pQ1KETlnfL0PvbDLC48tkcB7N3SfVk9djQU1SSHC9m7E65YZ4UXmuI8L4wQx7D2WoXNkFvaVryFn
Dv2kmi6Ibo4FA2es6IIZe1m2XDtV3gkMcLR5185ByGS4VtBWhadOJde9+hNWxWa3tM/bh9z9qqB9
IuabYywg3njkcunNynS9FPipgMIacsYg/On3xSFcnbQUeTkm0YVrvLsZlu5IoxEoWuQaJgMRJACc
6uYUbxfA+HJG+/NoWuom5AcM2PpzpzLXmBHMzW9RxjmFHuy5nYQecqTZdCWTQ7joCrdJMSOSV9K3
EvcYYXWp6vI8fVstOIZICeh/PHH5oxXfl0N1lZuEHsTqvXJ6mkos3hB1n/FyauGfKb4mTJ6aVNm1
62PSX3L1ZwoRKQrAduDegXurYKga67UszetklZvZFNwoFH7UqNkXK7tV4RWN+svEKITFyo8gIOzS
CmY/iIAnBmqAE151jI0WdmCVbQQWLPoc7sjlWAhGz6BT9fREOjSxcIQIlZvzPjbUj5VujIoJPhHn
ui4eqkrGaThtoMJQD1PiU3dh+svi9mym0X5esgdqKqpTiJ0qNb9qvKi3BcnislDvgPZDPiKk/3gr
HNlsDhV6KEVvr2scMfzMkXUzSQhJyTbov5vuHq4ZY6HqDgoXWaiCugCxnizYwhQfTHXdNXq7xZGp
aYdWI0ppXgJsP72CBWIVePcPNCrbpZJ8AWJhem7j3Mv9BrrqUmsHOKZuVFAQhmb0laTi2WBSwIoq
AD66bdVHb52suNtAMtsYdPsVJYZVC9yBrHBGU/PyvtoO/Jta5ls9Ij6LrDgWlE1nOXH03E53AO6E
7/UplEqZGQ8s5vZSHTq5QhzK4q9a59YyU+FnYSF07Nurf7pZ2WnFDEjyQnQYPCxK4eejAonzS8AF
XavyS16Wd1CnrkjzV0DpL3jcRahG+gi6TN7NaiBWFnpPfpY0S3xj8U0NJpIwuBaIK8V4ScfxJQQK
9Ow3ReivnV2RQDI0UE5URGtMk58g0CFQ5fjMIJ8icHKm8jwaJOWo66ZHWN3nj/T5o/YXcGaslWPo
fQ2wtzqyteFVEbFXtAZdrn5eh9tTESKNn7qh7LXnbjH6WBS6z2F2auOqrXi1F7xq6JwfZZFyli+2
yQQv0RGB0C51xxqrbZjqOyWhIF2DtT/lYB4z/TIukGpZ7VvCWw0rA3uNx/GzkmYnVFvZbN86FlEq
Tr4OWBNWg7IuAkbubihqvgw9OOUcXoTjKoz3aSZ9JQvpM0Chr0T8gsuNGwIFjckbIjxTTLGT8KPF
RmIUA/kDqOcNvmvgGz8tFGAIOc4E1rtrkt3cgY6aiPxoPQn7j5m8A6w8RMz3ujUYJtaK6qXrbm17
feJfIAwL6sVQTisNEqqFHAr7TJkc6246Q46LcAKx6G9E4axXMNZNtwzpgAEyZU9gq8wiChW2mK7/
LBX9zYAkKwdrLKLSFdUKJBECutQwfU5od6aaoIwrqaTrsLeXJymOXV7C7yZLQUFucMw7UHM2MAzy
ZDlypvRfJRHlQN62HL+GGkW5BGHkSqdut9tUfxulrRmVR6MHyopr3zxklCpWfcXCOg2f3KPp01uA
4xFvZ4QOteGU4/PsUetEw29baxRKrAVjHYPnjyjMGLtAgNKrSwyih9mNMq9svwv0zuMQb6SMcJ/6
ivw2MJXnDhVV2wQSYQO0eJNDTUCYNaU7OkbXYiA7VOekr4G1oYBfHG0uEOWRSdq2F0n0WVdCpd9h
a9k33GRdQlh2twVKZ7OFeVDwo1eWFLRmHoTSQA8PydP3Kk4nJAZAI8wdlVeihdApsGTXhLyp7zrD
YVE4STgW5ogcK8u6sNllJSxVSLP2iiDuR0OmyKNOXW+RtFMgTolschIGK4wJvT6+sHhTN23ndmCN
5VhwDH4z1GssmkuvDf0JGnAEuHLpb7QJckPEWxgssr5JRJIr6uxFji5AIrKWbcupAhMR6h94N5AJ
QrrI67dhRgFyG6por7OBYtVjl82+M7Ee4qrPM69J8EK8hUpPs27YqtZ5xbOQUQH5Rl6L/LXoi08Q
sR+zutfp6PIy9GWcP0aj+lME2ZvRZ10Znyut3liWvsUe1qigiDFnqXYVzqmaWRrsnV6/WFDVeN5i
K8ZYw4uylNzdJ0P8q4XIFwpAoQEamLKQvM6iTOLMNfVb1N2zAid2zXDZ8NhBpsWvLgBD+c7ij8oK
prY6A1NxQgb+7cqAamLKM5xHiUPfrc3PSBID4EKbAqhn3uG1cKrIyYTBltrnus20GU6BXAoywkV6
30gOEuXkCFawqmYUr8Dg2GdCWYl1P2ZJwGrK08bWWTsJxPy4bQYTjKv1mSfLyyr33oDnrs7C4ZiV
xP8I1GC6RqI0EE97UkcgSoN4V9ofbRxTDzLALpThRinT3LiWKI3eWEPesCatO4Fa2LC1773sOWbR
dglQCQITrNdMUwfws6yLoekxnAmzKNDqyR97vmB9UVQamRisYodfYlBS0amflqzCiLMDPCum+6fR
6tApxkq2nSP1ntVNEjRYohMEGO6SFuUmyUzV72L5PrfddEZ3WbrouSJmkLCtUjXiREXDiZBnQsex
scpKdLui+IGrMHKWF59JUzEZUhixKGzQUra3IXKFc9QQ8aykp2ic1a00MKErRpN5pIJGZ3JqGKD+
gGA1WFk3qYViOpa1vOX8gkfGdv+6p56gaJ0iE8jkZBHDEv/ZC+Kobqzme6iQ8SS4rtVoiY8QsP6V
E+bF3myGvZAyNIbtGqg6EUsrbZ+RJ+ZrypRyO6gpKKCqc3SdnsHqFRdb+XlO9NkHJ4NnfRxLP+HJ
0ToLc4P1xr7hNpZAfURJfGWc/4/ACaRQpEFA1hqI2GZG9SLptON83dVqYmaY0b6VRv9VNxPTt7CG
k2+80iUMLpBqr2YE6ibJKNl1F85bAxmNKo5buU+G89PNUOciLgzI6nAR9BsH+S2bR2DPFfDgQeRM
LCb1T0KUfgIar+ghbHzO/hBYRG+sy4lFvpSuoGOn+Rf997BDv0hiTqgM23nGoCXlknJlxP0Vxu21
1436OwfhDGEr0AaJkPic2mZMY/ZJWuwu3OHVTwVQ158sGttiSS8mMK9JUuRNF763GsCi7dLwU7UT
U+7qua7Rw8jXQcZvOmdJ4l/JEFhMrdhp5XglUIyEjEn4lUJcDyW/Kahc5ABysbMYv1YQEtVzqkFN
XoWS7jWF4NMOpC8PcmnrSZQ6n7FC8TKptOfGCOCVhJNVry5FhuZ2BWvxXWUdIbmj8IvUm/6Ubc3G
CMNHPaXcSXBnAK7rD1FbuCAxcnE0XHUt4tBREsYxiMkmWZzsemW70WXdbxxbz8Jn5FqZF7cWZcFh
xcP+Z0m8zBT4DpWRR0gAJbneTbRsz+eiGS3VX1UAdYVkNdtWD18nARaXFuU7M9b3SSSAqmYsIWnJ
PzThxk7F0zskLJfXJvk25Ic0U/LbJZeQ0B6lRZ+3yprLmwUZ1YieEyw1UMw2C9SKEXT4rIhnwFyK
pr+o1lScFsk45nW3k62M0w8/blVLzA2hkG/GBFUOKESEun02eGktrfjxuTfnWJcYOWTjRi8x/qFE
mPr4Exw4B9Y8VQe5f4wQxENl+sqVxjcTbr5GjrjZhT3a042StcHKUNHqDG9YlaPQNFsFmIii5btl
WNEIQ1jTkcAqZyVuGJpei6xzsN7tquS1T82dJA9uhug1GnOvNRT4FV+trkCalBA1pa6EbAt2gCEL
/G9/NYCzrVzvzBJbKa1beirhy9hxBaKQC9rHduRSr3sqA980ujO6wSW9eDX3WpMv6O+5tqtXjCMe
AnJQuATMsBYnKfGmJbcqsb7ojwswJbpY4cf6mtVv0h+Yon6Uz+kFD5aVTvhqthk67bXGvvBpmGep
Rbpq7Uh4YClRbKJyeNPjbAtJCl9P4xjjW7QuvtyBTA6/maa9ZGHlN4mxbyWCQ9ylbWyMRF7ShXy0
bLZggmYZ/itd2SexuLW6zBsJCdCti973W1l+bda/TP6c0XtOYKlqmsiQ+XHIwFpqFhvD80l6L2qq
h5Ngma4i/VMxzczg3p8fU8mcpTb/dSJF2XBstxomSPIuh8+MuQs0Rsbg7FszYhmy0YYNclkZMigx
nQXIwbR1Yw6/FfO/qPyBhkCOzu00I+Wiv0ho/JIW3XHW7ST1JYsB4SCnmvi4sd3h8LNuI2ObLGM7
iEh8KOcNtM2dkm5k88MotiWZoZqbW3YSXpX232wedB6q+Ind/inNNaghiZFlQ7OSHnKmVQKNW1K4
EVVDCb3RTOZLLh3W4QySxY7q0q6nxl4UIPXDVVa1y6S8mpaTmC//T30NH1YGsxhWzC3F5lNPYQ66
bYW3EZ+KlikoOhCTLvMxK1YniULb0O9mdZKLBlHEulN7qDcZsefg7hcJ/gtP1KzcB79kxJjFDXAo
hHcKwulSDhrEHbRmeThhQ2MHx2sgpkcabVoewPC8lwxR0JCRNxQnDDkMu46FYLVQ3yADUxWDpx35
uRAA8zgv1epjj2HzVDiZSmtCiV98p+ob0SL0gmDOevgnnj5ZSCRcXqZB6+wx+0jRKeXKG275rUKL
0SFS3rSCyOpHgbIOZJT54kjUMduLdcHXqTFmpQwoaG6kwzxUG4psN1IPw8JEw5Rua2Z6pKb91jTx
JWKmHGfAboDZOzJPgsJpz+yaMwSS874r3mEsrBOKJHOH5AJT3VOhhwzeZjaFScSuKgR10D+tgeG3
p+Y4OutPYDXP0dFwk4Zzhdpz6oGTEO8yofBKa8dkcVfkR1RPpoa/IOYdiRy18tfwEiekPaQ8yO0m
7CZ2RVsyV6D4MuQ5VeY10cmIwIVFpMCGTyshoXG+G/NREpi6rPcT+4Fb1bwZ9U1GZgmE0haU9xa8
V6tgf0JgZoaIqAMh7Q6A79n8/kvZ1AGqcllVQwz+STlA5w6CdMIbhdhV/BSo8PKh56L8ENA79TkX
J/LNecSZzzLDQsleSSdd+mzyj4JXRAy3yIxsWa6IPpHsBsgHCSzCxM9+HPL3RtI8i/plrkCKMBRK
ZVRdDdCZnIrL/BYjvC7MJMQsdlnfbsK8hUbM66RhhIEW0abPEAvpnpkiX05FF9Lum7g7r4tKO2Ad
+9Q49fRLqxgd1OIO98/jnmHuDMIowS9Xi+hbX0d5/JGa5gIsOO6yXWLML20ubVPYTnQXm7YPH2Na
2lo2n/Q6/hnl+M1In2kzzHf4ECeLkipW0BMtxvA3gyNOChKLwJKEe2MGxBsaDbcYubP63DlkB11D
DLbiehk7xR1K9QOy+bV/UjGp6OKTEZmeIbkszm/mgIMutOyykxGp4LZLNzrz+bGZD4uVUutM5f+r
orEV8CNxDZo1tSk+grx/HRA3Anp5yxDmSPLnKFVfI1zkvM9PZUGHyJ1aRMOTMc9+KdnFyocsvel1
dNE/pf7aYj4Lu59c2IdK/KV24q6TEyzH5vskzJ68Po/K7D2dCfvhk+EAf+8Ghk3UtAZP89Pmyzpk
BCofFi3it+xS4uJmf8vQv6WhGWMTm1C1i5LEGSIEOxbD9Lq2eIT1ILLU7QDs0xLroGnZyKjPRcm7
KOUojJe3Kc9ehq66CZPhi7x1pfLZQaPQ5IGOxdyv86c0gOpRoEZVU5DA3S7BE+jmSsWyETfVz3To
dDi9du7Koz2EBcLbeiMZJrvlJFhjUNb1rcWeJ7co+If4XFgxf6IP6hhUVLMXnt45vLdyOr+gydtZ
9WA3h5dJpXekyRFH4aJLK345xa5Fl49AMIgNOxcsDNlpYbjYV7X2Ei7siJYvCkOJ/tjpQQ6ZDNXh
y7ECV1dKczasZntqhZGopISCtd/wDMGdi59kxhrlEH+pnOc6eniJ217E3RKpv6gISqz0KPCk9Rxb
thK6UXNU0p3YveeWeRWTrbXckIBTzybSfm11eLqSnwLjrw4xWoKYY3atvi+8b94Sv5I75KAk3g+6
sRWKv76U/OdLMSZvcX3XcOyUQK2iQuG4PyNUhW+hLS5gIw2K4rEozm3jsQBBxmZIvpFBfnYwj+sN
Xic4kQN3J0l6vYjVxoHNi5XI4CJRPI5GkKiss3CzklugAKC5pv84vHGsC0DWscJozC5RQHKL2Ya4
pXItUQuTVXBnMawfeARabSP8k3+sxgNu4BIEIQ62TJ2XEYg+t5vkgOCEjbQcIIdo/1JFfiX4GNAW
Q38Z7oiFEd4ESzJI7JXrS6qXvs5tZ7SA8tqCJWVnXPtCtb9zNoGxKQayxDeD6dbFty6SqR3XNukB
QV5hphomhqDc9UMeFBlySkivmhQ5EqMSi8UPNwqDgqn2iffL+8RJ8KP7fB7SkVYBTej8mqGed1CT
5q0dhpviovyVnwt6/HOFGhPAiLBLgiXoXuZXDKdr5piUwrXTvDMVsJAzj/Z79KheeN2eiuOLFTQX
0LsbLC0LJsUbcmI82Wr+EqFbmLjJ+R7POZyBsUBCNC6kvpEbXOFZYptILbmwOJulrySsGJ0b458w
OsrHxPK2cUhe3SEUGF7Ug8QtJGN5JujMtn5pOCwI7UhMmXywHAFC8lNckNRhnqPxK4U32OesdqXF
VZujfq8wwphbvrY+2801N+umdWssojjLUQesxxk58AK0fVP+LQ+oBOiU8V1Qhq7Y4UvXUt6Lp3PF
Z+6Ldjja4MYtTRPxG88uRdCGWoHnnh9tXAnm4QfkR8FzPqxew4ow35FR1+f8TKgOMd55Ye0I1R1P
DfIAPJxTdMhF15J8WlJ3GndqtBfMfRHvuf3qJaAojnrmxr5Q71EJoYMZ4BvtKmh1fIGQ4bk2H5XX
HzFJyOGmM34w+Rq/5MGhmK2gjE0+mxPGKOz3IOE160linR4dG+OrNZmcznt9gEfkNPBwAtSuknZa
lFe2ylH+InZ3pfa05rXl7qIZje71R6X6mnkYtHNWBVF27hp+hBnNOsyc4Rx23B7HVy3iTXgTU6/Q
/B5VAGAMqraQX1S/D/xTJd+E+VhAq9eRAUvfYe4Jf3XvySIwPreLNvGNkwiBNGM2DHwUg4mNYh0V
G9uW7FtCqQgEyHRfURZ06ivNQM9k2jhS+KE46TQOrK0GVXnL9sAsjip6fDzI0JpWG/+NyhgMqaa0
DTMCEelQvSz3cG838kFjy5m8SqGbZj6aTrXfNrkndwFUm6l54aDg8Q4xRPCckRTE4oKJWfQFJjuM
UfDw2JOm4pXKiznYfRoY0na5T4W9rPvpTWYkH6NMOWmCO6kkNo0IsR3rI+OsxWuAB0154REp6z3f
btfzh4/huG0rOJYsuzhpfb0+rrwuUXjUUFBvizbgIUaFxjj8mr/FqBPSoG2fv5JCAuLbStSdaWvb
RuNUjT818ajPe6Pad50vCjuTSNR8x6kumXbqUPssT23jcy5Rksay3PmFxJg27rSSm1UA2Ve3TfS9
GrZUcVnU19VwzBp3lkOqMC28TDxQFpTVX67sFHkHZieEYrqem95VQZb88VHwHXJPNq6Z2bPmKPoJ
bgtfTx/MJ7S/NYqkeKtaVGbgYOMtM8RSPk/yZT7ZIliD1qH9Yo0rlFtpdev2h0m2AUGuD9oIMKSb
gsLgFEpZBbgjRm+UckdKThayIbb+0lb4vtgcdG8EfqSUoSBQEOtVbCPterx3lDPWD+Wg2rF2Y6Xt
AMu1mo1INZThjNo0Z4yH0TmHjz0esW+x8OYJCL/Hj5X8jwwKlk1i1lBualR6MqQ0FhcIdHHF2U/G
kQrLk7nKbkSoTpia5IF6a2mHEDNoJRFe2LDP2R1fldzt+XMhYksK+k2rM09xUN/ob8Jfwo2yBqAi
KODdfgTIss25Eas7bw2/Ork045a5fgk3NOcb/FcrXvrxxPg9FEhy1g65nkiV0tvo7Qr+AfpluiEO
lq8Z8CCfLjk3LV5YNlYoFV76SQ96RngcdqR8aQ3qpvs80xeKtN1MhQDoy9enoGQUbgaBEOiH8LHA
Ftgaoy+3xwbREeYjEQXzaylvWbklw87kDOYFyeEUELtJcqXTSseFUVoinnoOGXW5qywzNXdmJK9i
uvHTatt2HB8O4IPsMjnvCl3hJov2ER/Wo5g9DmI5DIrIyZEYzhcwZ2xTGhEcwHVlK8PWqt0xT7Qa
m/kA8aWWvNV1+NpQDmLe7gNBs7yHCzLc2TFWtylwiDGY2EyHp2eLzHiAu8Q5VSJ0Vk5sD+9cHl9j
WgiAOEhsHBnF1LhN3mfLXqzjlFDh+Ug5Q1I6VQelSi/aSo3704kMHyRPDX6EAIvMk4dN9MJ8rfmW
iK575R2jgOOTBaHYmJykjtIelPjc8eAw2C5u1me52EONRAa33JlMqex5Hth6y4ifdDsftZqQ+jGy
eOvUg1zGEFjbIMWa6JMoR52gM3lXiz6/WhW7mepWsAjY5f9OksPPt8CAY1XzESGTvAvtSb1o2MfA
obCoJGZS42532s8sYTUR0EIhZsXFoz6InqFe4s4EF9Srj7L6FhtnbG9EzYz8K607/XRk3lCfuLxO
vBZ8bV3Aw0MUSf4Zn1bkZ2wiyPrrnqctXBNx2md81esFWsSiMoQihXAzHITsrvNrDjaLFdZxVRtk
4Y5Fhk4PwaMfmmfV2gGVZ27bu4Xhc1BrBBcIbwzs5wLlrZeywa83PX7ZDbu6+cRpMDN0GbB134AL
sgTF2nWQkQz0Ow2ylBC+LYaPEE9dvE75XUkrSLB0n8c/fHnQA76r1jH77WJ9mkbQgWZXITy0ftcQ
jDTdlXIf9wfGWKnI5BKEEtIyP0NQ0Bp3Jm/KK8fFdOZmLvB9JH51Vv5V2ndhfC2tP+EI7mpG3PxH
B9BfyD+AuEBENYMKRZeB9t5rYeO0vh7uGnM7suCmVkepsR6xY7L0nLgWitxWkY9j39jIjDNc3iGu
WOxlHTQG7EzowtcNvUDFu4ICRntWifK6x4/FkYY+tQG+whGJ9ZX6WLazByX1cK5PxvWJgQz0h7Lr
iVVKJztfEUbCaLgJBg+8CwmMDoq6xADgdYlM6g/0f04unilQh5H5D5bwDbPisv6lKEmMb6wV3Dq8
+ULhkHWWWUFWn9cO9C0Ng2foZE6BVXEndojhJ9ZbeyCT40zUBdtzrq+MQTsZ4x73NhU94sbeumfp
Kwyo2JYfkOD0iangHrxHy30nHbErRAxMRqfNHa3ctYgXyumgkqWBkIM4tak/1vFZmm9Ciu635lwn
RgTXqEGNJB9SNCkvKzL4FWZvZHg8ZtRVFS0kEOZq3mPtIcaW94LjjpeuPvH4GROdpQ86DEANOjG4
V9uoPcYiGZVPngQPnfHKk7Wr5pJVADSpZ/nKYxWXWwpaKoDkojP9f6jWZtxlB5IjOTj4O+MWShle
cllhlfY6TTuyNFjIBDpmQZzbhqs814fMl20FD08EhYm8XU6fA0xRoD5S5lYsBJJva3DAC5CKFP3M
J26H5rIW92WCOStehJq4BGQ1cGhpblkxi8ImIZOpDecgtsQgqpPdsA5+BJ12rglVpjlFG4jEFt1I
4+qsVfVevD3TPBbtl0t7SiekCoTCDA9SwqnKDOLCXxITDdZ0FiZkeHmgMnZhSqJIvv2caIPppJVM
jtBWnqA0BlsCI1Ey8BiHISecyd3lmavEZrOqArLql64mHkPDEWyVjmgQ2i2g0aZDGMYLjE+nuSzN
eZkH+oxjWX0RSMPxjs4uvrac7FX5obSrWy6fOfZttJ7lR8fJu5A/lZLyIEgm6hcEMtKH1vXgrGvP
rPicR8kVkRdMgcZQrAaVkA0pX31OnQF7DftRZnCs8LI0p5XTXx0fvdFDJlKDjvgorWGXNUnHOV+w
syDc0K4RsYDpyqRJwfXYahczhxrEg2DMzJxzYzMNBBiuh5yJDyvedmSSLQBEj7xBRQHnqM05Gdhl
/fAh9xln+fqayN9lS+pERLh186lCcOnqzC7GidkXND7qOL67jtlndOnEN0XGivX1WuYXVQNWwILx
u1OPTOzD8WOstU1vMdq7zMCm8uYhKh9kY6F3v63xP0QfHoGItxzVMcRJ3Z/Ht1xtGHdGGjCQZ0y4
SrsTU6EOPeFjC1kKWrVqwdCQIKWZRCio022QZn3Lwq2VcPyYqkW9j5d+jAcvUmkM5JTTWTJLP7LY
uAhzV7D7mkryzWbqQJMzsR+Qssy42UXLEbKZYwZbH6IrkurZtbhNw+auZUDL7vGvK9kN9aPsGwWn
kr6CuaL2QOWWCWyn4HwoDaSAhhVlY0dSSxkXmozFUL8TyL0KKddVKNCMLyxHCdC2M20b63m2EyCi
svqvD7POoxcdEnP4l0B1iSwtRAWiXcMFv4IW3km4iBACC2zndThrDepu3TLRV8nGW/c/g+e2IEkS
fkNVOVZ65ocm30EkTpgcaSGS7q1CSlENBStZU4KlJV3UssdoqLjhzHir10e3SOpXjVOJ+CR8zMFQ
qe+43ka6odHTFCvIl/ZUD+p3K0RXkmBdSw+3Us/AIFnpfp4Gq3VRYhcQClaPf1WPGz2s+r1oRi+F
lKW2eqPQVhsouKtADm9nMBhbROsyWMWf3hlfI5mmaal445LvMWMHUtP/9qGGmZw2omb1VZaGPS0x
9gSZVlPedXn6XouRwurlGSpYHcJRQWVTmwT5zgdZgiTQ/sycmVpdrSiFMqiTsvXTFMJXWjO4r0jx
Qr+Bv8fqK3BdEWoXUyfsr+p3Idm17BeeMW232VgOGo5dJz+Wc3YTwyllAZ7uwWzg+ewoGnoSBuSa
gR/IdNUbDcEbBOBhkqbqzFsZ2BAEjTb+WQvNnM65MrRApPCHN/FT471ts3afQU4rqV3x2rOGxK/r
IHEU0Z8vxJmppFyN4wwkiM9Rkl9ENb7mlfGWzVAEB3wEIB/2Q1HcFHHYP9XBFMmNKZGgnkZY3Nu9
JbKOaCR/juIfNOmwygEEMiKEsNYSeYOz5sAG8EQ2CWZrDhewoqQjm8oYxNNRY8jWEEOlhXz6laHz
9Bd7odRPsjX86i3vvyE85vDWLM86t7/IKVjxiFE/nPNVS3ek1O9yE+n2PPD75a7GGLRM9b+51fY9
nF/BmK4dFOeNOXOqlONeInEjQ06c8eUNrG5LRrvreq5ZDqWSsu1a4wugIBYWAmsgdaFwqjLsNIz1
szD/GozwLePU3cQIuPgRPSiuL4Dzj9Iq8N7oZQARgP1htVO6yNOkJKgtUlpikLQMBqObNiBjHf4Y
eR5DdT4Oi3nHR6r0/RVwOlkXAoi3kN5SpsfnMfJdhYaO0sM32W6KwG8VxsxK7tB+rNYZmu3dlBhf
t+q27blin9OxhHyDmjljfxvqXVOx1TSKYxtr22zct8voZ0V3VhSclJr1mkjhsUkfyhMF+Vz7K6iN
MX8VfeInykurYMPumVAUtGsjg7L0kCGbNKHFLRRjOoHkz5DbFP3ZQOIjWVEV5cx1LApmjjkKocec
fmXTx5qO8MYPpfINdxNO1LrpWPlCefKnnqCklbkWG0J8WihSS9bpxay5NQVI0iEapRIfsUvJ9Uw4
kYm/JLRTDGnNU5bAlaI2nzXasY7PRUoEp55jPEtsd3LWjIDQiMlEp5UyH1873R7E1A6F0haXnUSa
W/JjRO9th+2JTpnDzBOQmkEdZCvTATJBXi1V9sAxG2WVO0+P1vxQzA/QZ0SNu2Z8r7N3Qg8Y9Uz0
WSgyx+LQdQlCQ9XphujQJhwwfR7k4LWj/iw/Yy1V4ERht00LzStBkFUDs0qRJLNWhxgLGYBkB2m0
WAWT0kZwK6FongzFWgXawwvQ13BQlm+YXBvttRv6U6VEXqJ9lCVq5M5i9PsHBpPMnXgL19Al6gQN
p+LKYc2rhpAdNNYMIKhbDvX8EE3rKOUsl3Mb5/AhXcNdpqw7eR6JRRlIeyvp6tjJyTt1Cj8l4NKs
IA5Vv7I7LYkLW9BtiCDmhJk9JSDzOCROWTqwTtmmxMhGeAmngUX8NDFGAms4KNpDpRbDSEAiizq3
d5ETmN2wM0ULDgqwA6Xh0kQyaAGBYkdWZ8vUuxX+QDvNma5qotPwp4n8qovlNIYqmBzjIrNo73us
2RNjkKmj1xiQoYdDwKl5QYTkR1m8rcuSjQSdLKipi8pwMzH5rzNbXsr5kjQnDcDcxkrEbTRg/wjF
U0uYNmf0RV7JodSEfcP6QyvM3wZJkLCaNwqQEOO+KBtAvsCuHXFEE9RX+QiO8zr8E/TpjTCivbTK
dz1ed1hQDwZKS+JOoLqT0iIAgDekSwmDVK4gC5uzH4lfXXwMm8ibQuFUbq2RW7jyIZZe5bk4WYWy
zdb2vOqMtNnZWJJ1W5IW/im871E/xJj95xlIDyTP1xLjSoQ0J0GmrJB0A1gtMKBplzS9s4XZvzoo
awb6pTwNU4sG+W6tUCX66QurH1MMic8WawOOwqyPA2UymSv/DEx19cljP3yS4z4QStXRwupP7JEN
J9HL0uceVemZHq+nE+kFdPrM6XRDfFV0CbyL6vP/ZCAl/omdeVqSxe4bBYia6GsASjRQa2knv7VT
/RiG7qRNzZ48TEKCH3OGhlmWD9AuCVSfuCKHF10ziLMCmRWjrEb+1a7jg0URpflWN25drPjJLJA+
kR1XNtCQfcDQGfeC5WQzhreWuaxWoFoycB9b9aMe3/txOa5Zcy/H9SHKyXEgjQn/PazN7HuYLz0J
p9H8T6CNSxumSHj5wTEXR3nlCUrvKR/uHFGlF4ljxPUNnhlrnGhkf9Qd4F4B0f2Po/NYjtzIougX
IQLebFne+2KxNwhaeJtIuK/XgRY9I2l6RDYLyHzm3nPJk2+SRQqETGgX3tclaqiDxO2Q8hpaofHt
9j4jxxJeTPSlNuKtisQyCKJLo3vk0pL0aNndKUW8zhqZZqjD9kae8EMnigGl4LFX0lszes9cDW4W
Y3CNQR20n02mOX+qxEPqJFRVORBhRkjQuUssyirEIO+WSeOug1aCJQxFozmKgkV/TBYie/kitYHk
R4cWWXHmy28n4pGH4zpnxePQT/BVp6EQoAGrv/aTkHm8QVu+drXz9OrovXarZRkYP7VAmRMXxStE
MkA4+bKv6wOES/KJbe9oefV5sPRZxA5eLdFWOeOumpYIDne4X38gglBVZ21Z2kfYuCeaME50d18X
xd4xJ51FHWDCa06uuWywJGep7b1ZEn8NYpJNyPqCMK8Ed0FTiCd02SeX1yrFsGH2DxhQ7yWxdIVM
H8q+7+qjWyUPUWrrrOh4SlGT1dp3mc7CsF8nhYkYpBG30r/6vvyhQELR2C7M6eMmRR3zdI+2rbih
bPoazAOixHNXVFtLS146PyQwrQgJV9XUsUGnWvujv0sGHrZB/QEfu1aCCH3/sSN1pALslLTs0OJo
p08pERZK2bLVaAvCW5Vqx0Jqs6STq67uj6FofgeZn8xUWeZ29b+UEukY89GgYfac9gZpSnPbp/2v
nU8ILmdjmi14hFFb/YfmiFOu5QdzQLwJx28YUK4XH0TNnXSQDssxwTvlZnvqikA33u2xJPbKZWap
tCu3mKoOf1cEcg8fCQ5EOmu8PemKy4LJZqdwAEFkCFJtXaN8qdmnllEy2Yh48yZ7U/Ivi+EC6X8F
dj8oPPCwfmS7FMquo4oQ5Tu4eaCRzyRlUoMrLkCKIRAM8Mpq6RfhC4R1Q4BYNdyCE2s5A0NOA/jW
lWJZY69RGadmqBhExIbKfVZMphTsdIPRYrWBYQKzxE7nwYRvaaA0ij+CYSkVPt2eGSxF2OC34MFg
HjQoISzQliUETeyOzCUUIC7J0JMvhoxMDdcdiKWQ8L4egznemnUJM1LX0CMUSHTfowTJAt+cG3xA
FSRfdlhlcUmSUbCW7U9ZD/OOaXkJiKxBn9V6xM5XbAPZNhmeOxuHFII+yZDmOTn5MVVjV+/Aemw6
EdCT+bDdKiwmrJudHH2buRgRx1Qo6DQEDw55cEnhbJTiIrFiJe2jL04KVJ46Bmir/HOY6tXoYy1h
oYzCSzqFhPRYtodmFXO9DDh/GxMxOGtlJGa+AYYYhgC2ybZXkacSCj/llkK4ciO8ZjSIav40hTNT
WI5VejMnq4JtYI+S013YQXCK43atVIzQumZL2bvwjxKtZ8KxMr0BPixkASdVxUjJNTIf7ezHCB7M
qZDmLajO+4H9N3PduLw47a0s+y35IMumXnPG0VfxQ2iZMk4SRYIFaiz+Mbm2pWA8rDcLu0JUBjci
Yq/hwPLUfgfcuSMhVxyJpnVBLmF4NvsSa1Wyw8FAVlPm8l+dfBrVJtLtfWC2W3Td+gfOtqVZ/Exf
ppvGpdhKagT82amHCaSDQfQZ4BLA/RYyh8qR5cA7rL+5Et86sUff+JZha66/BgRPasDw2PqWOYVe
m7IBufgZD8h74t1Qa4zlAfQBhMd+M6Fd9WTb2t9COTdyxe804gfkf699N/O13v5iF6m0L/yxSfQh
scEl8Ym8XF0A+roCZ+JMXBYlOXXccJmIDoSVHUJMFdg5640XsIqs5DFx+wcAJ2Qs5YHhMdPFwNF2
5CWj2kGicFUVsQZrTg37KYofgTgp2zrMxSz57srT6I7/l91p+sk7bsrsNSCh1cxrFbUA1z0kXw6u
hIUjZ/Z4snklPXSeNvIDJpAU0x0Cijwa5iqS/Xp4F+yfqBVYFj2Kiead/oFOZyn0KIFEIawlVZbZ
OL0qkmUICpBMKW40ZqFWtQaYwvhVQ5RtHOHfJXDS9EkRJb25REqGuxNR5bpNUcqWTw+DXWS9FFT7
2J5Zv0Os4Sqp0SQl4z7EYTLi5JcQ3ASWaxFqoDF4aPAEwHXht1rzIHSX04FCzOrCQOdRqd3KRVzC
fFVCGjDUU+h7TEfZ+nGghTWe8s5Z04aTRVTTj+59RIpt529b0OySCXaBxW+EpiCB+1goQpVwoNxC
aa7v6XxM1d6IigEC424BCM/t+5nKpEmiwRsLtj4BVMsK9xUyz0FfpzBhbNQ5Jl8vJ0CrYN/RVcnW
hYXmSoAX2GEDJqOgsmZFiBkHU7KvPCtkoT1L6osN8zUaaCBx0XI+MgYD1JYsR5WlKKJcDQGFx10d
MiZEbouccxmGwBQixoKYIoj2KuAZDGCyWlwpdowuNwEsV7IeCB5mgv/Xh4IuIiZt3joSTA2StRBE
RnVEnEQoCDrtY3DTAzfGgqZxlWMs8c18qe8YoLEmoxlZlixjxmCcA3onRriEj2seFXJrYVYY+G6G
AVofoJouTDZpYqxK/giJxW4M8RKX1oUU0AMpXRVbCD+ETpZ280lTGpXxDlrT0vKmfzYRPOFolcaq
wzbldeZucuySfr1tNMyIAVEWRUZuSAcFRSU7C3kskmKYmMTUsmuDJ4mpZTGCnNbWORpXqbVzcs7n
JtoG9BFrwlPwWldv/CZrUBdNWMEYVea0kyvwoVfIIMuwQV/ETR920QZW9rTqjZ2nkL9pws6gvTiT
FJgz1LT/CWbMvPlFehdYuupswj/PmP8h6h/mZob/PfqTYDK7Si4V9bdK6L6c+8DYCDDgMv+uYeTw
kjWkGVj5R1tdQBn+7zxCHWMDulRN+nBqUWLIkedjk4HvjP9FydnFvmKGdeikG/FPoccKx3ugXNQR
sS83MIKl3YBhKEguuftMmrOl/AQ+EFMkMJZDPtlTZvw+4CMKu/KG3d6I21S/ZOIZRZcufOn1L5Hh
af3hNK/SeI4MbA3WrrVClFL0DgrSVT8KevIWTVXPSiVD/t3JsyUPWrTqqae86GtAow280XTwcKzU
/hT4Z7DjGMjfIvTQNmpD/Q3Qe3dDWGWkZ1XeRv2Vxr+2CTU8g50Ho/Qi6fz6exiSLrskqXjQHhph
sh1sEgfpaQn5QWNj27q/NG1mtg6yAitcM/NiniCEsVH72wRbTrm1SSIecWzcwq9Yy34sqv0MB3DD
0siF9+G096iFIjNUS2PQEQAAwEuzlU8ux8C+YUBYkI1ceVjDQlAwToJ5xCgP3rkn18VSAPp4EKV5
lILCRkScUIJ1s4fq1zMshEvVY2WbsElk0kEnLfkYPEaMenIxx69JIQwwHIwD75VuvdXRsx1erQBo
B5Mlo5tzsHDmLZPu9J65NLKnkVmY9sAw5yo7r1ja1aLq/iL7HwPlVrConeo7h+mNi7AX0QzIbKSY
qMsRHY6yRHcqZ1lB9dFaSF+t+WS2jpPjCLqo0xcAIt1xmajM2ylOMkKIuDJ8IlW7A1BNvpl9Htz7
8osrV7HfSXDjUf+XBkAgrlr0Mxo3FUW82f5aBmR488bHaYz3TFza4q8cIIqfXHeTunPB+MV/9G2w
TCzMxFy9Ys0fJB0ust4HU3xq6IGZAdTPrEJ5FazQhHqPw2exCOKb23xmiGMAFHWYN5suAQlFdbF1
HJMP6lDa61J7Wizum+KSU5OklKCefC+oB0JjVigD2pUvlyW2jRSbAKM327rwOnbiTNQnOgqQOPEt
AUYyqs+ioNRGwYT7J+hQc3vnovvXaeyxs51Xn6ziMqJocwP4H8zCRUbJqbPFxaEANiQoJikjb8k5
sVlVVwht7A8LcXjhteTSIpO0voiknwGLaHh305R5ZHh3xSffEMZw23/lysrLPitUaLXx3ns/ESiK
gpVIGH0zkZo38dlsjvXUPRZ7Kc/SuQTmxjOOYXzmP5NwGRTbxDyhze8VBDgKoHBkhSZdOoZrHh40
8c5kizJLFntUjTFSz7jfYARixjcuhDpsTOmfXEkr2nTrGK2p0+GaLJTjZPIbxaZ3ssf0t4pMdmNY
seNGPUknSq++7sKaU3c4AGEAkk72RHjtSl7SEcsrpCUtHvZ65G71GG2GaW/7ZB/0xM4N/2xdW1Ug
IQjGWsqOVksziBnVSE7U9iCegf+phBNoYMDAtABUtzQQiom5cn3Jpphup3CRZ8ZnqPlHQOHfARpQ
P2TS7TTXKNIu7Ho+zbRe9ZMlCz+sbOwlN2yZyk3EbFNl4ORKYG9esYuOojYhL0UnpyOFIxQoRvsP
vdauSPVxQfTvaqCTWTIs4f+u2+QRGTprSohCRcyAM18ZXXwlqnM7dMrWmMJFg36XUFblbrtIJkB7
XeyHdGrWOG6mvJje/Si41OwI050c9o6syFXCrtHFL2EGd9JNLy351R02M2GjE9P9FRmf64zxVap/
KwjZOtJ44SJM8zVttNaO3+G2src5wCw/zlZjYm18Shwb5iSADPTozhbwvRK6m7huNgZTS0cP14FP
igvYwZCSTydqpGCoDSLHaHBYKiarp25cx65/s2yceEb20PVeedOt1sH6vAkaFqR51z3Gis1kwNaf
FLFLa/Al9Vx/2BMPNiwZ3Pk8AQiP2Heyw53EXByO/aKbDZ1EKlIjsyWyibpM+ylJ4rT0qUepXqKD
kqVfCqNpd1Oua+YzVUmD6mYo5t6WzUqLKrZwCmQU48g3uYlRyhSsDGetCoN9LA5mVn4KtV2PYNMn
x2U2LYwmvlZn0Q4P3peEqDcQJfUWCKKKDfucUOs6ZDxwCYyn2qCw8OE10oID1Z+DTN9jb7x0Wgeb
6q9N2mNisGbsQ/WvhVJHyVuCzVSV7N+Y85Ca7qdC6ab82OA8RvKjKkAfvU4S8WQlwuDY9V9utUue
mavcLcR5Puq1ui5PeJk+M2wjRUZ6N/lXrAJZC+CUsIT23XuQuuyWb7qKWCwwi/D7Y61pR5PvHa7P
sXO6s7DVc8iesI2hi5Q3XY5flQzPGD4+y5cTDdSirPvzSSUB0tP2mzvU/X3POWZk0EXprNn37Ex3
uAoo+4716Nxo7Te/CbSw0lXeheqezSq9WvSBKAUWtp3uLA+Lpb2yRub0RXsZbeMEV3JvG/F+YPkn
4MAKSVaouq2Y8ufRuPfrcVW02RUqj00YbkbAuaoEDGu0/hbF4ct3WZtKicleZ2acg2vPaOWcXF/g
RlmUfb0wiL3wnJUBYzpFRJPG7qFByxspwaonTZfIYSDjPtETEKm7grUoLgMOdhAbZ7UhCpRcesnF
Q6YWsPDmrVT/tGTpMd/EoT0a37kP+ClnMiVZGBRas44DCmHnLsGN1MlX1A6bEZVObILljOyFUTTL
qTcMgb6448NmymqxzeULWYO2V8PybOTau5uMszF+2K2yjdmuu5CthgAxvvE2T9SL4XzGQMLAgJMb
EOFyYh8KphMExdrOvBMiJudWeibOZgbgBH5jPJpbEVQRk+kCgCE7O3TGtI97kzAfXMED3v3z7WEL
bBcdpLYIG7keBSpCU2N6+GmOpx79KKFEyLNDGKfC6y6WH13ghB7BqqyJuFQRI7Wjj4YVAXQTEQcZ
YsnI5NJVKKMoJPr2Face0hAy/+IUAw1QT4NKKwbNjuA5zxgywUOxIS3Wa25tfZ1DBg156UtXP8f8
Mmz77FvuOW1Q74Pe0hMFATsL5JftBJeAEhf25BZo3b+YnLumjDYZGwYpzbWulPsBmoA+oV+VfJMa
tGfOMG78yNkX1U+DlFeUFnaNdCs8Dy8CVnLVPri9sbde4dkOyqPOL5BsF9ISoLcbFzfEKVHqnxWq
5gLcX59az3HQ3iNV+Rf06TkQ4wKEnPMqhuRoiWSVShSQpHJZNgM6jOWZFmxzq36nkTRDmEWbCLkX
TX8LEcy568WCboh/yl8AUgFQRtYMLiEES/l5dDaj++lzIOXBymyuJAAX+gHvyVdBwmC1F91aq7dR
BDCNx3Fvdvcx59BegzCNkqkq8jlSQBP416B6j+PvEJCaxa8mm6bxEfIxFC7DPtwWtAieedazTY3U
lfY1WxTiCipqJNbP/JbYH8u7ZvwNZfQW1ec4/qz7G6PX/qXlpzH7YAXSU9yb18ZZM3uj5yvbl+Ot
Mm0jtY3ibpVmU4DqqbyZ4x/U4V+Hf5P1qpN/CMYNbvM09HdZgzmkwMMn0ig/YJo4zn4wXCF7/UmI
POimb3cgcsf8TavvpkR89qEDeir0H9e8ajy2KNAna9kS2XqFXCO7jDEwq3stP6iyzehOWjfuMoor
3IWO+osEgXVpK9LFOI0sUA4meBG7lLKyfPKHb6M9JDpuMzRJW1PZOfnVdvBfHhoS8/JzUmGtxXRT
0y0Vno/N6Q+vxGKsNzDkjwTKzQwo4YngzeUXamzKXih4zcuCFqnkJ13Zw9gQ45cUu7r9cLptQOEn
OCIY/CmssLtd6m/74Qg6o0LIxSYyOTRYYfGk6n+95Ec13vT0HdT0iJQw2jvNoWiOmhdgjY3eDPc3
ct1tipuJ+tcHweObFpvVieU6I8OQ9TzpPcjSK5iofXiF9DJ9vDzehb4JA/SkoCMTtFhlBv1+T32n
Ylw1vy2Xffe7Vm/4zjpvJ+tdCXjaAU3yDPKfxv0cIRO33bvKLK/JiRx7mcq+luwGzkii4196C1ia
TX9wunXmLRVy6MnMlpvQuAbukYI+xcJtOcAevp3in0bbB87CFF8JhGHt7FdHc1xg2yxDkk04we9F
yci7+bXcP0Pey+xKplNYPBjYa/5Pqt8aqmjWi7wDLpNXx7+mCksl/TOzDgFtc+2D8xu+CvPQNydm
w6kFs2UGg7S2MGU+eGnGGPfGXZMHoUO5x9Q7se+u3YDEfeuP/0Jrn7k7hFd5w1SV3JyTzdjWfad7
CbTPGEtzzRvXM2DPUwQ6Jw/0FXMuxjwnU34O7OazPlm4mAoakESsTd60PpmZ2e/Ub0/nBN88kE2G
FMPZKw4DZz1U96gFj/+Via8IUsx0uR0Vjj//6aEiJjkItUy0aLND2i9D+6fv3z39N9b/bOcmebx6
Ru66S34N9uySzM2IFvmr7QB3lXO7RuRVvuv+XoE2Y88jdNg43pVJEY2VMTy7JuiWdeOf2mYj62M6
7hxxabSjax/t+pGlZ0e8xwiyPMt4c7CeaN5dJGeA74p18pMVf5FyMGo4M/I/PwA74L5cqCMR9GGN
UToMJ8A/h9D+rdItGe0qElL1nCjnQb8DeaZFYFvd44x78NGrGE7gH2h8JHr5rPS7GRxqbNZausS0
NQh0QQe7Q3j0DIM/z7gxQLExDkpyjPIvnWmTiaHSZOamsqNkqgQ391eIcx9gPyieGYNSLgHXuw3e
sYz/ifFgwK3R3tPq3/SC4TFVJ++bBjxV+2Oi2GGwGOx7wrA7yN9keguMrakfqmo5tkc2bT0mc/0W
YRpw/atXbLPk7A0Ie+a1fCcKBDw4wridxqLT1HcORbu20fwTiw+fea3EZdAf2wlcgImykYi/+7EE
hwKtJ/ULe54ogU2Ms/Uk0f4VuKiUETKchxFb3eC/QhqCQI/QXBJtNOUu06YSOi2ca6bYjzwPv5Sk
+h7SZCEpdrRB/DpUmnOvfSW4/95KnRmGy3JRkPs7EiDHkl499zblcS/Fs806dPeBCnEkADPuOu6c
EBFytDNCrzybLO0ydhYZIZ1Vkx00vQRFpQFq1wJEsAC1+UQqJWGBUMZzyPcmat0JvaZ0v0lVIiKC
1+0YobUoTIEg3cdGwZblD8oH27AwnVAH5MbjQLLR5vfGWnMY+UizYIxr4sGIzZhWLraUOS9ftrKb
YkOh7+9SJsjo1VeKrM62IedxZ8z/X3gSt4EKsK5YfYbLMUOA6zRhyITD5kEb4ePhZoUsPspl3arb
lBgVRrv2WXVL1lEl0JlxoLcq+1VjucMRjqupQuy3YgbGzYA6P1XQr6Md54dhzX0Z6ksimud9ETXL
RnIg6hENVDl6v5nW6MsEqlmhs8SNlY07aBE4FjGXUQYFQrWxTJrhwDt87Vtjl6khAY2pYF6tKHuT
IoplaUY1SJdOXiYXA5sMhz6MfLXq5Ifeys1dckoESZYuQ922qiayT/AhsXg3w/BZKPhZ6omNa+V5
T7VR7NwErWQRcIRMnzeU/o1LODfCJe6LriJp3PtxGJarOQA5C7RcBQCXn3u06WKgS4rgu+3YX88c
Wra+gbzs9AP3A/QKEk2Ut0HDBMPWfhdV5rBuavOvdt2cyKcfM0snSkepzGSrhpuR6PNl2pWovmtG
7CS2Aa6Nan3JpDNXn6YGtnNEhyAtfRdqxbXq6vKq8YCzVgYXi7urs8pvC7YNUT5ix5ZEbNuCK96k
6WyLBLaBAroXJessbHBFVHZ6z1EFifo1YggKDUtbkY3IqakZ8xB96WwQRbUi1mgx5A6hXl28ZBnp
IjiZpn7TvU5GNHN4J1eXwtb+Sp0Jg3Qq/IiMBfjKrsAXPGBU1lvlZineCQxLjmGR3LXcy49uVlUk
ZLYrv3xvRkSVjgtyNMrMfCPJ4xpaVzlEMAV8Ve+2cUTpE+IAhuy/FwZesdSJEZKHXLWp3Gn1cEgm
7YPa+uhNy3plKnTwXknKe8bIG+8LuxmI9ERBVaG+8EUMD6fHlN1HvLEm052iQjNh1EDu+BdTH4T2
fsjc+CTl+OGKNF+ObrRSFdOYNwAK8cUb6cbLPXsVSoKpMjcg3QUt59tQ8Fts0VMTjQaoZWBw5kDN
rmfZeR0RHbkofRVftBO8+gwfFDAjB1VNrF5aMSKlH689U7tVWrJMtqTyYSb+icLL3/VFB4SlwT2S
RQprjEZjwgfmrHNOgwOAYCxAa+me41BXOVuHTCxqkOAMhw1hvih2PNXqTIkS6PzJ5K22zQv5MngD
kvTQZja7jBgbQdhetTyepyYrJsuO9WVUY0JPkJLrJqaV0jcxzKrEuhS0T43/VvZdM+80eBjocee1
x7irM0c5M3obsbFefNZGl77lBaESplLjnkHlDzk/mJHYgtioJYsjZxTmEpGL3JQBr8rOOUuVdVzR
JlmtB8WFrVESo6i3ZQ1WrfKXOuM6pNJ8DGaas05goyxLmx1Z2PYzQRgHMYjRom4tXBTeqZdI5IU7
gMlHWgVIu920Q46ONh5fUUhGlwImfclk5RZn9oMnbUXJ9sfkGeDqaDIebbsn8H0DC0JxAnj1smLB
+tiVVALajw9hxirwZZDBs0FbdUl8PuM4HgQvULhJdaVjShT8VToGLjGwleyRIICekjOTzleVzSXN
sBDHWQc9zrt4GUw3xceCxdyCwx2BYkqm9EJWzjNuwr1vKDvmborDKe0V5avtzDtIoavERCcSf97p
mg44vyJXlB+uLcHnCdX7TmH7rkwZbwuDxZfCbAK1UHASGbeIpp8jvd0OrD4BWzxizuyZjQkosI1F
0bARcIdgr3chw6QBbQsh8vzIauyNrNLSJrlD8SeNxB6/XUP9JKXiM9O+O8ZI8WATXQ/ZgZTheqHX
/d/0nnbtUPE3FRRm9yDsyNhEBkQBSYhLSRbdzHWssxNwqztpS3h0Ch/eBm5bQ4LE8cE6guPkzTAR
B4vYUFf1mD8n6DyEZbTeqtovEoVojqDV5140rafQm40hk3FrZFOKRONmQZv2eoty19J/IrjPCHyg
pE/svDgzX+lYp+cGKWZvHrsx3XrJ8B0WUieuhfle60/b1NQjdyELrCXUVI5ezELJ4JBEtKV6p5Lj
UeSs8rmkHwZRZ6U5ZVLxxi9rr8JfR69YVr9Zy5w2CEt72YkdG1xU3MJlI4/00a78y6A72Rohu8MN
SbZlthiE03AYsvZu0wp+X362K5UtJMmlXgRTKrbFKULVC5vr0JgW4Hm1ufsNbKQQ2hdyW7n3WME0
BlaQicMJ+tnv2D6KV4v1hEU7s84DAqZTQ8flOCN9Lu+XwSXTURZ69dpv6dxJojPmeQbedETuOsR/
NGTcnTt/ZPvpG/w0Fd24RY4a7rVu0eBr1x1cSU5Dplhp4k1jKQlJUuCXq85mz89Rbxrjzer9pzJq
s9bgMJUhQYDSRmRdFHj+rIF7asBD7fAe+4b54arjpVBMnd642Q968arI/4j7Fs1IiBtXubieDJbA
5vmRsdUd2IO70vkONG9ZgJ/dlLGaoge9t366tRqsTF2Yubw83Amodvl0/BpuGHoXJbMpSzFvBTH+
VIg3rP1djANE06Gf4u3KlVuWAy8wRf1TiQmy09bnbLC7uUbZGCs2MiOoZgVZX0lmrVK37hjeQJ/t
MeynzitydFBH2GGQy969Mcaty5jBZ846F158jzKXnK2ofAl043PxP1qkxk2szdUi+x6wcQVdDDo9
ZAvTudqvVLy76iUrvaDm1B2KA9NexZy7AF3CTyHjq6nyWHoe+m5pzRtdxpinbr7SubPKeXgxcFBy
Xn4Hpwo2QwNGjvX4xGf28UUljEYttiD8kJT4ZCfelIIHaL53CAdgDxJbFh6MNiWY1dM9cliMfd6K
z7aRxzR+MNv9DYN2HSnthvS3tYWqxlVvWoVhpm86lsdWhe9Y/lrxn5cYDL4kK6UCj3YyTQ08UkGl
k74y234goeDJ4LOIDZyOaVHwqsb4xRPgs3pGflYLbKvFwwOWQd1KhWVtohqwvYclpgQAzayK2nDY
BpS/QtKQVzqfhuHWh95CrRIHzcMiDp4IAkY3GOvWDUUeRJlOw3fCOoAd5KadUohTaCpDCaXQUQym
yd63M/3f8o4mYExo7TtzXgy2hYsGS6yLwmyepcnJ8plcxplq8D82yiyz9MNotmh2VEL+zASVUclF
Hsc0+ax7Sb0hV9ccfsFOYZEIjIhwGzpOZCS+WdWkuATaimofvJJhkDzvsRs1IGxVAieHSo6ibmKp
d4enaVbXtFxx7S/Uuvt1UrjawbEZAbG0NjrMppVrPbd21khSeJU08/9/RzH9a8YiPvvx8HS6gq6p
qbi8DbzzGZKD3ge3D2KcrY366kbvM9C5Zyum4m/MaUcv56qoMOYOndggf+GBtdpDCrhYI73GLdE5
xD42akXRbyLHRmMMOfXXWSpo7wIhxUxTy0dYUtpFpU5iaVreKwEmSMOdU0rCB20lJp1HxwGlJNAz
HGI/swxTWdHEd5u2FR3OVzbQbod/nuV0y9oAeBjSTQqynSYDFqya3N7aTtVDicrdJTngG6HIfmuW
Idb1FlV3bTPL9JBhRN0eQjcWg7K7qyOPwtjY4GDHDmm6CYTExr1XDC3QXXVc0nyONBXdt894PghR
LVUcBaGC3A/mcI7zSwZX325dJqjxUrhZjJY9YTMdtYhgAWo49qNJ1KfX47jJyWgSTnbqpmAbP5Xv
gjOKPzaaF6nzQZrDO6JpKhz2ogAAzp2qfpvBpGAX9j5Rw0ccMhvsgwrhdIGZH9IPO95OWRp0n29D
ixjHD25morwrPg7xKDARxGlsiSvT+bYCqilEGEiRGsCavQ/7hCHFTKRBvHIxYCqNtQugPzKAQF1Z
u573NiSTI0fP16oYYaeVd1KWZ6oxfhaCZpTMGmY69tbN5crtO6CFidTmEko0CnWUpi7KG/SNOSSA
RMEWB/37rhXEcLKLaLiLXtqESCNeDIGyTnKC71xUJeajTDzs8UG4jCEBo/ZyvEVbDLtSyHyblRWH
MGdFL/YgKuEr6BF+7CHMdvhQCICtNyYP8RAzgagT8KykU0lMFFa4bsf0pzeoiAMb+8GQb6O0+82J
rZx5lU6adHJKyvSm6bUxT4wnWquPJirvzSM7UZVMtBrY+0OIrMkhcYph5bJzkFYbHgGCdHhXxFh/
SR8G+PvrR1MxuE3NuS4cYNNxMjGguQWYKcO3+8qt/E2vneUQW48S/dYYKz9OjXzaksUq11FajCo3
fknkQBZxQpfdh1YwbSX8HWxErXRr0djElEgEWepAZWGSvO4qZF5kVNMtfFpG3QrrNcOrFoF+tHNo
sJ1m7k3RN7NtXId32nXwp0EU7gLDXDplrMMNxkYQGGxFoiVGQYhZpIcxySiqc2tqOGk6y13AXxv4
8ZAOY2RPTzItdyFLKBVBltINELu0cwisL9Uu5NKfghJrHIZjSs1hyIc0wj2XvBogVWgdlo1mbTYI
aUETpcMkVLMYzcjcJdYBrnCvinXUInPzINfXma+vtTSEY9WQ+OSDGZ7EcXhJMfY0G2EjcFWgmDR0
LV0R4dSxmuuoiFOJrE8xCD2gcmO4lf3EbsvMt9q3MvjtGvUrI2tJa2wsAfBP4nS8a652Bx5Ly5CH
WIo0NF9WfaxaUGd2hDE+xVEletiCijUSHauPF5lSVRNRyjIq9NYGzwmlsrJRCMpWe1jCCfVcXkVf
Mgjf6eb4M0QNHQb3aKMWm8pEHaNoBCSHCXdfN9FcimWgkXIyBHytDkUbCwgeekZ+itvf0qY6xsp4
noR4Iuj5HmgGYpmEm0g5VSWZeXlubeNA3muP971yZbYnKXtWuAZbbMdBMNP36lteIrtNk4hKwwMS
aeWIGiqt549JxlSVOGtuxnePrLtGMS/jFO/q6uENhyHWAa71yqhtjoQcD5tOKoKjN4LKnheLspZk
shTBx03PwghNf3iOJq0BVqNk0LqZM30lD29b3JLm57vK5pe0MphIWdMuOu9aNZwRTWUS4qC+OwFX
kGV8kkqE67namUG8y3r5xRGDYy3BlMHsYI0bco2g7tv3230ROMHMEe2ZzyKUyrtHELiFcZglKSRG
7JOAbrJpcEgJH8Q9XVKQoswQp6DUl8MUq5GVj6HNL43AYBKpBtZV7eWHKq2XyzfTJOWyqvq7Q5gR
c21Ol4GHpSz+Y+zMlltHsiz7K2H3uZEFuAMOR1llPoijSJGaxxeYpKuLeZ7x9b2giK7KiGzLbrMw
hKjpUgTh8HPO3ms3bxg+qzUZmJ8oLx/qFnbvlGNxiATRZrNglxNrOtvp4G6MvgzW7VdZFDfS0JeO
ayDeKYh9gdZ3q9HaLO6AZmX6Nuo5MjGG1KXaHOpnOxLzoRXYhPMBJANYV6gQZkQberht3XTvlBXG
woodeZctntgRSzahDg6K67Uh/Q/PpkHkjcGdIfdTJB5QUvwi+EJvpgFevduQE2ijww7JNrlwaJwY
ASWu743QmcrHDs/+wzx+ujpgZmfSGk6W4JCRyWzfhi+xHWFsKrOZBjOt7tYayW8mTgzoSUJXpg9u
uFeBvchc6Bwm8q2qFNMq77zXcGrZiUUwb1NTb4ONJCkY8SBbiZIYFTkBQx1AYdERJnUjhi5gx5+9
VPaFaK2PoY9r5GSLUZDWe6WcJysIbulqnQgNPmaRzf2aNYYm87oFozRKbktOV/2qe7Gi+/zWOBkB
EazwFhPvtIbVtdSQqLVRerxThNDstg9DTlgfBpzoQun+ciqRCTUN4xFLsQazQ116iCsAD5AmNdhJ
H8XPyjR8yIMkQRHchreAaiZN4+vQsIdDnS7sm341O9OHEecvDn0ibTuXWiMXnPG+9qjRaZpaTyLq
PhLTfVJRuIIfOKJ54gLUFVCfCE01+Q798hILwBnwo99NYnPxFo9XyI3W9FTfU2QODYKnFoujsBNi
ZyuPrTQ7l7kL8rWvWYbNUt0PxnztECJAAQ2SWi33OrljI9fDNInsbY4mp3GIQ6iJHQCFf/Db+E1Q
+CNltQiYGphOeUrojSYsrM+QuGZ+kpFyFn2NInl0G/VL+1yDVO1NjqE/Lx67TmM1Z/ctesAzXQsX
oko9sjSWA2km8CvyZSaK94/pPqRRS2HgcMTOKtNs45XyAT8sngR0YfkM8wDvViwIcooGeYg509tR
gZMMsSjqeGEVkqw4RZjfWgee5qKRIc3t1zjjNEP84M2w2U0fWVvpmcWWXNOl8azFRpi/xqx7Un52
l5MsL3pxC4o4PsuB2BPDhe9aTCBRk3q+k6FPvydYuu/wZ8PDPHGLAizrravMf7bH7NmPEZJOPi3A
BbSXBQmUzLB+qQh0Sl3gH7idWX4Nr8FXwQ4zjpF8zGP8DvBd+t3bPKc1On/mMSTDLhQyUDWSsOfr
nouSjJHneDlvnvbJdIGMKA9Zk7ePkvmMU0AF79sCEWtJ8k9FH2lj18m09krmJ7nNnqd0YLrXXVEv
T/BjmtRzQ6gHrq+AyQ9OC2Ku613igtSW88yEOHl1KpqCrnZv+qJEY2EEYh1a+76D3Jl5RXCuGt1c
sAsX+0Ki10pi3PQ5smT0kwivySWL9j0BY5xK3p++rORlk9OinFBYw95kPqkmDejSxkKP/BUOEonE
E1tVI78wExhV6ThJpK2HHsEvTUu0yzFWRRqnvLT1utegwoteeBd+2dZMzBLu6NG2Kpgue70HwU4w
E5YZPy5tKBWkkYwmTI+KiFy08aa1xSA5hmkHPWr6WSL4zIvpQyzZXIMB2m9W91wrP/tJmSh5U7FO
GZNmhAfu43J6KATuy25EoealMOdy26UDUtKB3Fea32AXebhBIzTXX4M2Dw7AVStgeGK5QL1joDVG
rqeDC0nJFUm79bP2xVdZukltBgi5QYD8zBu0DotXGAUvRdGDqeroE/CqlEbIBrYLFi/djSaigA4b
1qisBuVSC9zPM/OGVUaob+DovddLgJQaYGHn3MkmVVvbZThqAH1PuYeurBR/nXkeamltS00Ej2KH
qer6CRE/QTTtg5HgZKjmPS3k19RV4MLwm7ljCQ/OYiRq5T99fzhIJzfYVDIR7+fu3FAiDAmlY2uM
5Pq5IKBSmCqQMjCDRGtC5qpVbHQYKFuxTJZ7krlv7U49VwE9MMsAbOdPigxgqzrU/XjZKVDA8F3z
9fgrCyJ3hajfZ0NnYdpixGg8GuXcnhoysbGKjrtGGnsaczfG1Darmh4itnvyAYksW9kG0G6J6Zwr
0doId7hzPQmly0cP7E7WVkZze5AZ0smC0dZWL6KNvMMtMtv0LZy4ZqanSTIHOewi/FoAmDJt4DVh
gmp6kkZrryDfUlUmHe7RWNeMj49WS2unQJVQVYdmIjEzHfulvOXqzNB9RPHA/sHJCKseIGF4RE1l
VUEXAmqWtBiijO45NSUmeZsM8CA0H7Kcy7RkE5m6uscim9zWhW/fqna8cALyR1WCUppeKGE5Lopf
grtIJKWaYb6Xw0tSrtqUWZKvZe0nmyHFszAAcjGk6G8cHOdTdDNMjtg7gpRFhyYjvSRl7i1iitnr
eqg2W8e4ja1yr6GgDVjVD+GUP1lt1l+mqrhSPuAZaTgk9ViSqIrR3BCgQdjIxFgrqIx3Onm/mgxq
oVblhxF6YKQq/1EDnaEjwIud1GThtrwVonGCWSpcSO3Rz84G7xKa6rN3TcKv0XWWA0YaJAaT6wOs
76Jp48TzfqAQJqxJDKscA0LkmSio4Y3KxeiTgrlF9I3lg6V6jaTZICAvtcULFflbGc8jmE706XPF
lCcbiJZ9b0buE+LFRgRH3BY9NgpEPc4viQO0LnTex/hqnLhNynC4huPLeCC47hobhqtn4iDrA8BW
PXPN+cWZKpdYqOqJAGa1QpV3V9jp7WCQJWOG1lujyltyq+hS8IJxy6Yfy4zWp+MAeQhYsJcsQ25/
eXnm8iNypruwQbre2vndNNr3zjT3tL9g0QzKeuyc9JINPHPrHkdlhbKYfzb2T1TmEPbRjRCQgqtr
vq06777unw0yLZWar0gmERe07mBaADjrNN3d1p37fcawNXSI8KwV9pMSYqSwpgOdpoApPbnBdBep
Rsni6RRJIgFdscVQNwogFPOIZLjc9TM8PXHRMm2Tfs8dk8htsnK7cdoVANJi5NvkPnNCAMLUGCTS
4bLhopxBMlrZa8jwyE+/Aq++zLv4XLEUN78Sj/u329Hr6JlN1cZB9F1L4y2FK1UX64Rh+Y5dW8M2
CcVGYWzMxLmNouzNz4JnpoBwP3pmux5aJ38bUND3emZeRpcMeVjAP6FOPhF6hXfjGYL1E0udFBuF
TrNmnzrmV3PxOJZ4IU2Y03Xx2AzKRqUMR9UjmkQSHe1rYksYk7eyeEvx7hTsgZx2QK84nmKY+xly
JQvlUUAfJgHQmgv+r8ERx9WFk73X0U3a9TToMLNigOnYs5PTuo6w/JCpR9/202rlnsj6kAscGdDc
QYSOQmslloWp0vQuUQDx++diWtNsuTBB8S+9QAn5vKGoGyhNayrrILJXmFjlJqJVnHkeqAEGwmW0
z4m1hclLq1x1lJW0rZhBMfuGiYqS0B4gRbIvtD9IiFn1jAJNCmjMTuuqsFY2WpcsWTkVU6JyDj9b
hzZw7u3Gee4uppRWHjkN/Yo9zc0QY/tKSCxnBwhrMiREFrFCalQO+U0OADJj8dzvas/jpq32lfFS
YpJteheLR7QtCSVLAdslHQV6mZyXRHYPoexoUjzp9NDhk2Ntu6JgaTnHwSlAftDn76b74NAdTZfM
VJ0RTBRxn0MnbeIYsb6C3IR3rKtn3XaS7UvhbZUssIvC8/R7i/raRyXjBclmyVVdwv0Url8TcMtk
INKFBxzTwAQakFHZp/2Eaya/oveMs7q60s4bArTM0YpUWLSRAUtbTBCJbPDDewnR1Lh5lyUbnwPQ
B2SSU/Nile2r8FkWE8e9Fq18KWIPar5FZQTcpBTCXIWS1mpaRsy6jfSxs+VWGfm6zdv71qSGkRNY
QNtflPM7R4CaxEZYkY/rrcu4cB4FYWiibsJXu8AkqjqQCAxzjbsmQ7Yzpv18NTsohXulOlRLdnvI
yBAF9wKPh7RvSkiP23Avjfcg7voH2QOaaQZqnPGZm43ZTY9qjoPb7wPK8OnYs5PzXeMxTcfwbLoD
Nhqk/deBBmfZZ+MVU5LqOFvQmNzcz6+KgVnXpPvkhumxd9G4gbnTRu0QOwCFY3ZxL+v4yS7r4c5o
tVz3cnIvg74nyXN0zpFTatRIZUnAA2eBZkx6KEu0P1woB9w/05vnCs2plcPBDbricfk8YRWDRIyr
/MUvHCY//Wk2r5j295cuMZ8y1sWL3YR3RiPt26LNsLjx3d+fnhOlSDqp9CbqO6ZfbVlReMbhPnMQ
lDe0Dx4XVEqTZ+RDys49BCZXiFRz8qLsgrylyj3btTFtmXcXz+Gc30nL1TdMu6rHAZ7n96fp2NDn
L3H95I1braQI9et3Xz8e/Xw/FBh0R5cNejMikMcU7sFXXfZjU+5sqKvhWfWG2Jaom+6LAr54I92W
d/4mHEP7pxhLmrW61XeRh8gkH+mwtU0UXLstQPWhk/WF6Q31VTsj96kJi3uMhsRZaZwY926L4kA1
1tvQ2PGZdhshBfakvgQ9uvbG9BzzVie1dx039Y0jQKTxLz/XEbBr09ftVYtfq04HCrWgnl6icv4s
nbC6ofvX31XZdO1xx7VdxtNzsGvggkDumuTVbGhYY1Z3l5J/tdaG81JWCH6zHGvcXNbJTkv0OhL1
AoWQ0Ryhy1xEICj2E6Lye4OsRBceWWiVxWUj2pH3DtyjImnLXayC+2XAsXft0DtNYffqyrY5Vlhb
4TGNByBtoRPwlVYY546VPKG5eJqStCXecjxMTSpQRUU4hDLjLZ0HHinuGbDBUM8E6XXtwZerO6JY
OuAJ10kGqLxh/0uyAsDv70PmIhGak0zvqH1PyuQtb/piOKq4n7fBrEHj8w66GW3xGQBrex+R/AEJ
tM8yJriQLipDOteX5wiP1cjVSj+q6TfKL1PeJ8K+KsoSGYgyt9okqDCtq9fRJzNAjFDRZxigE/eq
sADMW0cjYQCmgF8yzFtAGPCMreFDWTs7Z3d4MUfudmbEvTFt1e6GntM5uh74tHgXTgNmqKh9t6OO
y18n0zFUMJDho8SrGaqbeaHKurmUcN7cZdge0sKag+LsWejU2WoDwzGgBNTMyreWvSR2C7aq9Iz2
pRciEur6yEXJhs51MC0EMrOoN+zL79ohD06jAoutU7bAWT0duGuog5sAYAvddnpF5YdfrowgfzfC
AzE2v5utqB/yEhNS0wL8VTql5WiK1UCv+mqauI8XQ1sdJdxInfkz20KTUkUYCMQKsBXczy6rUVBw
TdbRhbOGN+ra4+NeCwR2KoG3RHJTW7j6AEQif6Y5xi4gaV87MPQIdOlHA/U06vBu6mA/NZ1bbELm
loyEzXYVmxbkcmS+5ZhZ90IiHAx4P3yaIr9OnXhtTMilbccYTjG0FcawiLWbyRhpZ1WIaChytvza
+FDZW1kqdUV5jwnXEO6m4nRcpnZ02eqheRES9oaJycJhhYAh5KQnvQBq1GJth12Qu9TTQd+yP3Gi
ak9TBZmJNOOdmmK9r0abaW1v1uV5CsEnWUDOwH3UTHa/D7gpIELNOcq7N+Y1CPuZTV9jgeKWmk4Q
xtoUydZyaFom6saMshzliz7ICaA1IX6nIkXSGXX9kZkZdWQZ1wQ79ubJNqPbrhzsfex2yQnWZ3sR
VnWx/X5oG0lyuphtiFCSi+RiBji56DRpWLR0B3NXEFtoNA9YCKsb7WD7s3SKf4x3641rWzdEdeNf
ctv62C4Hs0ohQZliH1WZc9Da8i+RoMQ/IQVg5arT6U6gOdgNjfzZms5nUmfV0fNUi5HEM0nZyRP2
JM1lyE52DYyofSDkfdiJsm0Z8kHptgsVnBRKhYtGGda1JyS8qZQwlM6Lp3M2CjAXetuMjv7KfUSj
iZiMTe1BQQ1an+SqWc5b8YSaKaIJ/ikoIwejUUclsuI8dNSz3ijZaw+4uABuOFctbMyoptjpLHRy
yZjTn/IaQoiV+egNizRQQZEuKLQPtYq6TRQWmHcM5Ii5gRjQAM7X1d6xcAL7qSTPqc95B+b+BB0m
xqcx+3S3QgG8qhtwxhY1sqagMW87f9GMEHZrGttCZXSYnNhCG0c6VGglxxYn1DGpvG2X+8OyrF3k
pquYWNvJMTD65Gj2Kb83o+wRyH2eRoeYnTmzij1vp48WFsx5FHRXVZOB2E+48Wm7IHze6y6TQnf3
XmmVN77SFIIh+/gkOFAEhEeVMmgqdkHZmOeSsuw+K3N+lPAqVIvThR5ccWyFPx61QZJcC9Hr+8AI
gVQVurWadvxVQC+2BJJxgMYJ4JqUL+tFjK1/23bW0bHj/n6BHnWh7FB4SX/fxseORfZU0ithPtjn
97oizSSPhhsW3OOMefJk2ZXAbUcnh1yu1FPqOPsGOKnlwN+DTiXMpzXx0pKbUEwpxyIj1pFk+FZU
przKlkMbxY8TvqRdZ4Z+B1+az31/NR4ygF2xf0uVly8O1wcabkD7oQGcvw/fn//+qBXz29Sx+/7L
578fSnMJIRIdAdte7TP4raqYpEe29lky6XMDgRZ3a7wvhLUZ+6GHNcwKUOQUNCTvCiwoAgWFz+Wj
dXkzqwBL/+yH5zE3kKPPiZVudLokKDRmeLbgDp6/P+IF8I5W04D/YfGI2YIda+mZB+bCDv30CFVf
zTxq29sGFLuwPxsmLTOnWa6eb7jTcmCsPG91gEci6vPulNKPrQK2PXVXQ1DNY+96TjrvOndQTMee
yxopqgcbF9s+6J9rZQ0Ho06GA31zE+RT6rz2pmYX2Hk+TI/YPbmp/6IsXuehNFtwE+EtqjG2wssZ
/P6oXR5+f1QLWjlMa0AV8neWix2y6IJLU5QzqGoOaZLgG57x60XoLwInqfg9rXn9fQAZise2sY+T
aV7KwC/3GEcdIP9Be4A0WKaOvKqXQ1zV9c4UjLYcJ//lxfZ42ThlDDJH/LLjsj3+z6HE5brXsUWK
c617c2GcIrWDPkDwCcsaZQxj5K7xPj2zIceCGwo20V9jFIgnlwYZN4FlvuiRVuthdg1L/Bthozsk
OR4eIasyHqMZ22UUAjrOhvp+Udh0FLKj4XfHfjKd0/eB8Uq0secKqsocZB/wihVhCR1TbAHhMCdI
l/vSGlXJhJlsotuBTKKYVfsrpeaqGwxBSvv51kU1cUAFo68Y3h50Rv0r6uK6rPtzjJmAa5rVNBnx
PU3DRJPGuUZlDI/NQF1hp6F/P6HiXImW7oBM2Y+bhpMul49+SLycURApiJA73iv6q3eBAkWU2Q1I
oo5bGrANoyAkZMbVeqZfQqiX6UA8NeTL3E/6WKephwKeSg2HJfgzX5G65gblc2zKkuuGfU4NwTBD
grBlbH9oNXz7EUu4QZG1tnJovy4IrzURQZSKUluX5tn0CvJ67cR8GBIUHj2NJn96q1DDrPB1RGcF
IuMY1eYdP/gc93q6FBMkfZ9BDoqUTepmkJ8a2lI1pNaNDzNzkzdXzEYJ7Q5pepQwK7NIAVJ0TRwX
oXVHp2Rtle7P2KuoaXpP3owJuU1+0qSEbgQOYXySbksovdu4IOohG2vKKlOe6H2SAbS8KSD75ExA
A0ykPafMt8SnHdNQGpjhxv3o7+VYiVOe6vs4uo++/Nk2Nl7ejlswTdGTydPY5LNJOjd5aZuyjT1W
Dgcdk38onJ+mp5fUvMX0locPQSJeeidnup2Kh0JDnwqJRj2MS2ywEsWh7TAXZcK8diOqNjsnR4Rd
XbiLE0qGbMaAOzFSE0hYNn1TAfTQZETGnl2ftIcgu4m0CTmroxjO+gdT4KI3a/ISAUjmWMBoh4S2
ss5+lopzJRDlzb6/jZclSdC081CEI2rFGISHCPaSyN/SUIY4xTy97lU3ntCiFOxJ0ZPO4R53gLkZ
QqO8HEEAGZFcAhPa6SU1zK1hVNZ94PcLHaqgUMGRfEZYeAsSM9sXVgcZpguih6F3UWJU0X7wNe3u
Pm23g+VGj9J6NVUv7vO6iB/BAB8rqMMXZUvKNYLO6SGcbKTowfBrllD7Ua2JA5M4JDYe+H7OPLu8
zu92XhdOa5nCNvO8gt5FFMqHmWoaYBNjoXIwxUMWohLNK1rVTsF83fg1lCc7FM11mxp459JlMWF3
tosiM77TQ0HjMjRTbCJQYlC4j4cw6sYdMqyYboAXPAkf9gOQ52DbDO71yHjjDtrFq28Z/acwl6KW
et1Z2gWzL569pqMdyj5w0xqps+3R4ICNJybVK40C135Puks/fhEg2v9+b/2+hZYGdrphwHubalVc
N3nSkJDgG5vvh9mUltfZswUScBMQjcfOz6JradyQLZGDcnCCl5y0IT37eEE7tWvsrLksNTZuvFcE
FLADocCAYSgCHZ/N5YAmZNpaNaUeFkaguzZ0jprp412cGc5d4d5qZG70vkccGXbFpERUYu9lJBRC
iESEghoSQVlT3Jr1/JQOxvDAuvVljmBAeicM9rkpg3vXuJgJm+bKt/Mvr3x0Jb6uwW7lIRkNNn7L
pnNcOJTexWzA74Iobdz4RYBKcsQ96YbWc1b4THTz9satYEcVuWnsjQJlSi1N9MAZGk6rLa1d70+3
8dS5V1q/hAHSZTGR/eM2CRmnaiRChYKYviA5PnL6qOLhHR2iez/32daD9bq1XNvfpk2YPLOkH8ky
dD7GmjAR1wFMMTEtQcdSIfxCGvhcKDfDRU1AcTDk011gNJdIx/N1RAm5q8kZfAhrlFzBMDRbHM2s
znOD1WoYqc+ii3dtAn+0YTCfafEya41cQjjDCEeS1Zv7VjkY6yKiX6GCokPAnqchnxrNgL0YZMPK
7czpBUxRNMn6Ko/DBsQcgssqjtGwRDBtgeIKACbC+zSb1r7U9dhs3FRXGyMAR7IA609ehv8ni97I
Gtt5NjAEbEDU6LDFIzs+IZwll3oU49opngoke3BDiHComgaCkJbDxjV6bx8oqo55wq81qqTmOoe2
ZPMBzTj75WczVNknAtCSNlFEq98rbkzeA5eeXmyFtbozS+QK6DObfWiE4jRmUPdVENrXaEbE2nFs
hCpt/EjpawCLs6uTUXC1i9oh8KgpwqvBiz/zjIH+WILDpfMLRqihIHV1es8LXJxdu6k2P377j3/8
1398jv8ZfBU3FIm4EJp//BePP3nt6ygI2788/MdDkfHf98/89/f8+Sf+cYo+66IpfrX/9rt2X8X5
Pftq/vpNy7P579/Mv/7Hs1u/t+9/erDJaX5Mt91XPd19NV3afj8L/o7lO/9/v/jb1/dveZjKr7//
+CShoF1+WxAV+Y8/vnT58+8/hC2+X6jfX6fl9//xxeUP+PuPxzxqv37+dqT79LPI/uUHv96b9u8/
rL+xTsP59wRuOyUYlf74bfhavmLovylpsp+2lCukkkJbP37LC7JR/v5DmX/TtnZd07It3saO4ok0
Rbd8yfb+ho/FVR6tTPZA2HV//J9X4E9n8n/O7G95l91gBWwbno7747fy9xO+/IWI0x2hbNfRFs9N
o0ky+frn+x1/0/Ld/8sEUqIITiVypit+Aertmdq0t7ZMNoJxktO6VwIeLCT778NI12xf1k52zkU7
kIcXDjSIC2dBB39If+52//SC/vF0//npCUf9y/NTWkteNte1hJSSF+Kfn1+S0FLKfXRvYYmxGW1H
vsokw3i6kNjikT9h1QAesjz8PhQCR0OVGy/VgEI+imrjprZot1QliNSygqMq6lw+ChvJgteWJdli
c7mOzWR+Qzh6yy5/lxk9OVGemT1QDJZQ4738sl167s74GQyNeVmgtDzEijIhzCQD6Bb7G20h/LKV
M+zYSkcfJG3Tb8ibAhKi/UGRD76XGIae1qcIWG8yAUuGuWR4Gdg0/Rru5E/CI510WXxTfGBq507A
rsZOjUwUy2RCsZcci3nAa5owwnNozl9XEeBkTWhKEqvoIy7RmuSVK4/cHMuVF6ACs4PoPtPp2rDs
/hipnCIY7vNT5o0R+WaDuy4JYdjKCtEPt1S6X8syznTbQR4miWf4/W+rmQi7zuDhiEy7N1nZ441S
L1Cig4Pd1dOu7Ba/Vw+Rd+y9rVdFxsfianGquvtij/bLtNvuUVtQleahvQxdyUBKWzeBiwIoSEh+
CyuZPWRmkDxMG49W9SqcUL850uCmSrl6Oas6464T3BVVPnASgrvQa6e9FcJHUq16SHXPnNZGk5wD
xbkSRZlviyHXpDjh7vKCcNfROLppM2OEvqWYtFTFdSYXaUoZWQ/SqNMDE1iDvQoPExVk1yRQeNei
V+IRlKN/rWrj90edaUDmMAGCTsEhnsqFdleQyxmMnbEjecq12LGjmg6PicgJNE3W7IHmx7iBymzb
ebUuhiNz6vmczEFz/X3IZ9JigAmfxiZgwINdTh7Ktij3WeeOJ9WRizelA5vRuSWxo0yWwjNFdmS5
D/Y4NLeFPYE2i5kHOAxFi3nUBDSmzfXUsOsoIsO5NILyq7U04+82BYrnJhneH1jnP60yu6QC1ngP
E1KX/HTdTJ6LAtwm78lOrsvD9/12MiF9c3rmgzHIvUEeUFYRccsHQ+7yAdoJo4f42qO055TRQTqS
3/HQabQGtXtBL2io1G1ux9PnxAdGPMyvBgw/u+duiMqBGspmKYlspwcEg8IjiMYioQ+53OiSyL0t
acOrpGKe2rq3KovTU+nkJ4QS7Y0gWwG6cxFaTN1IHw3EnTPOzfH73CHs/6mix9nM/CtzOZk5n4i9
hDty15x1WbpHmasTGwbzqlsOXg49iygMey2tjIRlIFO7KIfQWCAaBnNap+9xX3Il19WDOcbHWAcg
IAzTfBxbqlKU4PE7TeCbIM3Cj//HYmgvi/GfFmvXsjzLkdyYHNNhWPnnxZA4nyFwa0yNQaa7rTfZ
yZVKeg5PtT+kz5hBj91Y7Y02C3fZ6L0baWSfoRaq9eA3iN98r74d3Pg+6CBR9LG+TY00vSmbhiFt
49Bg9iLCGrj/3pW5jcAodaaVDzz7BvDOCHTNVmzWQPZPLrOBROb0W/eyImcvxMABVsgjRavto0ue
E1M72WUPsmuHZd6yNbMnOTXZFZ5JeG+zeY1xUp1ELJzTKPqAHXYL2iKem5PLrm4qcCE6iEaOvhWx
DneEM2Z0GWQwXjGsxywSw28c8nA85VV2NSCiOWe5Sm67wGc4YTgP7XJY9G4QuLg7gSFennijSIoL
0IyB9sbulMU8s4kF+M4JyakctUjX6RSdbfyId3IeCFp1xIRt/Iijrb8fl4OThsTXSFWsyJqf97Ro
m+t4OeR4d9YYcigsfRTHVc0FmEmQ5YYPBlaSHcsFtat/9oEyrtwij3CqSfc2QpoIuC85NX4iNuWQ
Fw/ZsLSKO1ZR7CObeIB1M7fVleH3jIjC/I8DClBKggmqAXbtNVrx+qYsh2bn2hHNPJ/p2DRPhL5N
ZKoQk+GBip/3dmWn11EcPLVe3l0Fe+ngt6foil8Au9P4xByNM5IhC2PYdRWE+as5TukeojGRL16X
v1a1fRfp+ZpNf0SwCCGQSa2/eC+xBcF83td9ubWtutrPHfHQC8RSxQ3qoti7nwlQeNW+UE9dCpTT
LCc669vvNbnNJ8WoYuAfx/W7H/2qfA0r29njpL9Nky48grBdj32VbErX7fdA+p1no2+fTFbHi7Fy
q8331asde1prP2G47xmk4Xw3WwI7VvRpcCR4sri0ovxgppornUl2XqkzsrHm7vsgSPSI++shAFvk
eKo/tyWpHlE0gkRtUzr+GPRjBdkmJZiTAUu98cKu2uejQkOHfOGNnhlvLz1LcnwjOHJ10F5Cz/9I
+qYg7StkNa5ymhdBk5BqyBuky8GLpsUFbr58C/Q7vAcRPtxKB3GgN9ziUCmTTWsXH2Pu4/GTU/xg
dCi8e2W89ZUM7ztZVCekMXcOr8amabSLQEVHOTaEvr7FZVIdykL8+n6kXYsoMnN0VoWV0lFvtXmc
PdT8Ogzsg7YG437xbkSeN73Q31r/+9XL8v5l8TJNLU3tCuVIk+Xrz4tXhEKVBaTMVk7mo5Getf1I
Nwta0fDZ1zQu2SfXj5qoCMiWb4MZRts0Ioa7dHv57APaNgjQLUonwFna9fdTXMm945K4Jyhc//1T
ddh4/2WdBYKkLHbXnpKOay2b0n/aFPsKUGRO13xlhfWNNdCC+d40BrNVEufOQ1t7xW7oII40cCyv
0Iv+dBp7yYIsJ0YsHFqaTfCi3EfpeMYBGBoqjaTC4eg0DSGVwQJ+Bd5dNHV8M/SRvhgXfJ6bGyfi
LtzdPCe/vh9pw/IYFk0ttTKdHBYa7wyxwbodAuuSiwKAAiWzibLOiQf7WhUFsbCkpCFHJ4OiHulS
J9bQr+rlZeStYKzTlJj474dosR4jIM4nE5jlJdbF3+vGP5WNf9q9/8vm3TUdpl+m5WkcQ9r7yynP
jSLMKIjTVSUD9gVDaxxrUrq7OWQry7ZjleSIXFZuseCqZzDb8zC98cKs0uw2jFLIB+jJ2f3OIDtH
03llvHrUJhM/x+1CdOjcz0OHZnrKqtyDfq6dc237M6pt+/XfvyXE/+VPsbXm1ouAxLTFX/8U0fSl
FAZYoim1Lbbosx2sGxLWm9kh6KQQpIkHhMP03IgvxmEs72IXt5ZHs2X3vyk7s924lWzbfhEBBhns
XpV9r162Xwh3Yk9GsCe//gymC2ef8gWqcB9MZEqyYWUmI1asNeeYRtm80sIzVnXpDxcv0PumkMYh
k0F0SZ2TvP/XZ/zhtuXJ53QgRgPVO0uYEXnysawgTiK7tvf/v7+R4/HpNm2bgsL2/p9iIsyQbU8e
H+FW4Bia0qE6RzHKRsP2LjieMg/1VWhZzlvUPxu1DSjdVx8qQeUinqAnBzctA/8GzBzFXUEecZoS
mjgZc/6TzeIlaxFL+XmogU9nh5Cm8EZXw8g4p3j4z7+IMF3nr/vV9aUr+XyhieHNQWH47/erSagh
GnsZr3hJv2FFL8iJmtKnZrn4MpgOg0m+Y2oV6ZONHf2pnhLMK0Lc7j9x/5LqR4ITGWOgKAAEPdpp
uSrHFFfnUv+wdNqHYPB+3p9NIjxPkAzoyYaKWxW2qZYv3YxmbLIf7frLUPnhUx2UxtNEXt3RuTn1
Tc3lBckNmNewTk/Ocrk/ul9Y5BJmfJKwdNOvX5OIOI8SXp1l7BKDub3XkYFoZDGGGTJLAEWPM418
vAvIx4misRgZDF79ybi3TUIw1viDVuBknW2TZ+47piSqwM7f8DPN3nJLe+dUvrvOu8cajPdB4WZl
ibGxqDFyKBpt4fafk0OpcYaYPeEq04y08V4xRqW6SistXwNBHgefq+AwixniBQfBNXR9/Yjt139K
oeInBPK9lmxVJ76JKi1kpMu7BEAvBw1pjfZHlunX0ko/k45UW4x6P0uQZGWXgYtYPv/RBIQNFMiz
bVb2Dj3UxqBVuTXyQH0N3XrlxWUHQgg5oD8gWUT3gIwtcIOddBqNeb+ffqiUDFM2pC/Yzpx12Zur
DuX0q1XDXJKdSjZF5siDRQN0Y6oFGd55zJ3d4KsDWwaJd0t6KkypuoX4IjivcaQs+CgySQSANk8g
22PT+232C4JGrug0JM9o2iBvBmjhx7kT+ximzaFVTnbQhkOjAupL0CUMCNw5+Bg80Pmyp4rqe6c9
ijYtbmkcEuM2RsUzbQZK/WpUxx7N+AUyLB5Kw+veLNVgacDDv2rd+ElNtFiHpsD1Kc3sjbEUkJMC
JXS3PPXD3621yGAskQKlHXEitMvU9X4h9xArIAN4MyvLxyajEVsvOuX702n5WmilFdp9y15AYGuO
PfUtMmwMdH0+rkPDkeceAcmZJCczAdYG3qC+ElZE0NCUNH8elWZA/kyc9Qya+K63XGr8uDC1+nmt
TfeShVJ+Sat+XPemnV2jyRZ7I5iSU49RaduYhXxCXo8g3KJRXeM0gcemwH2K4NE34O6WjmXChOnC
C6LDpMqady/tzoHdqR+uR8yQTrCw9V1KkBj30LrF+fGDI9+D8FhrIzzZBDvEM0lELCFu7BvvpQqf
0rH+FZpLkmIWAfaPs+dG+idrGOpTEbkzkOggudKPIYsQulSd+9uQ8EcI4EsyUFad2772XmvNZMIF
rfAsUMPDLajS/VjTM7g/DQMqN8HIi4QWT+87RmIqmp/RlIuX+yWt83e6AepyfxbQ5dgKgyCOROuX
LoTpYkYEzySm0BuGr8M1jQ1OSctl0pRMs7I6oKrS28dJM+847ujXftTHBBNZqZbe/WCr7vznYWcx
//coLr1YqUOljUNq+6eJ9eYN/IJ50D05jXU7UEwS9wdszDzJpYRsi9k84aMFU4ackGuYBuA1STdd
MZIjjKUxrjEF4bZC0I45IvEv9wtI5DHV+Fb9/HtQiLXuUv1pp92jWeroKyJAY8Wo4yFMxr3hWXJd
qEFcZ5dwqG4e5ytZisMSBNYySe11XL5Kja+ithCOhijcMMqSGd2q6UUunTx3wI2pOqlOFcgbOD6U
0zVIo3UtEeARUzS92WXdsMB04XZMEZ7O3exsUlSZSL+8Tz1736Vu+KAseCKcaYxVRrh+klvSirlD
MyN+m6ZHbZNzSWDmg5ijQ6uz9Cv8miClr4IX8NYNXgde3c8X8M6mMmZwcQFln4V5UlZ9s+jJEz5B
iKIjzbTbVESYeIla23HKQYR3DmPbc50dOEG8s51566bD6MdIYlOOZMZVFilBufmiku6nGaT7tPWb
fWCjcLUrRaSLD6iHoeWSKfl9RpWtaw/ttXQfLAGYKZgPxVSSFEDMEQYFGkywRlD8eSmpM7k972iA
foeSjMWNI+eB7hkd4jmUOyi6NqJ3HIxLgHvOJNXQit5lX/3m4OSupcoI8vT1R5BaVH9NfAMB+N3M
QVsbWXTqac+TsyA+EWWT8sodNdb5mx15+S4MvKeSf+sEC/ux7xM+/rqCUTqaR3OxZ5AvQnx7x+G0
XSKvpA7oCZGyENg62QUXGw3k2s/sZENzjLg3AzYDQt55ZT/T7GSLbELsFHitNpBjxEpVtrrmrPEP
BFQhszTlmxnYzSogZms7mCB0iBXPBHVdVGkwQ23e0vY7jbL/XmgHoJTnfJBeQeCDkE9p3P7mHvzh
9PtOQtsiPBQCshzxTAz0hKFo1wQnhNaK7QKznjlvgMrl4BllthmzFMarUbZr2w+PcTufIX+ll6qk
6zdN3vsCJXBKjurEPzXrBhJJh+eL5AwX6/cpzU1n1duO2rZlA4c/P6mavmOjcDBKrLMrpN7O0tRo
3fDFS2b/AI0v9affboN2jJhpIM/Jro3rTxFxPKVhcw4zzGTI0NlAJFTvMJDHeUmki9EC9639PrQF
1lHZPfHCs7UJ6BrYoh/I/D3Ro30INKhKYeGFRqTqrT3e0bVWzS4Z227FVHRe20McrbM+/dY20UYH
FYO8IFQrI76FSZiepvJtsNBDog5rT51DYm0lZ343F6WpqBdFcFCsojD4FrSfvucy2c/N59InzzBP
3e9th6LItGMLJf3BVinO4r0LfgOVUpQIspraMXmyq994G9QGeBMgnYSPw4yo8SH04UuXNaQd3M1U
EKbxe0zVaxWV38vRXKsu+6yJL9zP4aPf0a9ok3KfR6gf7Mw7EIL1xY56iYHD2joUBqwXNITB5TPv
tK9d/JzOmsRv1fHjaGWnvv9h4BFezdyLmGmm3ew4u3SB8UwtIeQRh5Bty3kB+/HIdNkzqnPekDZc
lV98f2Iy7rFilg4E+AxtbFx0BvEBgMG3obtGQVquGlXgg/S3zHlufZh9gpZF1lC3Hhyb5OBO9JYb
SgemraiPJvqYVW7tqYD4lHUT1l+r5D+ng4072Rffi/O1NOcjnEdwMciEVjVjGL8Wh6VHxn67ccfS
3LQeo2kLyEBqeUddRDcrgpxZD6rfImbbFTT7toULqHlugP5OmCJHR9BiDc2j1IqI3V1ZuBaTXc1y
b71kAf2MTnb7fCbb0lwqPVEy9EkJ4jOX2kXVqOQAQmVuMG6QZL5ZWHoCtip0fY3PAnPUWGuOvYJv
M7U4fktiRMJiG9N3tjxI9ZBCMlzimFqqK4yFFeMUTMYR9a5nfqbGFqMjZGlezWqW7t7u8vU4yumU
V9OHTzTHSgcDwWkA+pEO1Jsw+9JIOHvZzHpNAJAsxbD4uZxNNmAsRjTq7nvbOoi6vjaKKF8YBRPx
RnN9GsgsjE3aMshoV3MNn2tk1g8yaqxXOtL9WsYEeDVKf4aeRp7IEWlVTv6vUQ/9RWiX3Gew9Omi
XikQLtvlZxal57IKd4mbQgKt8Y0qf90BOomk/z40SEIQ7w+rLCaLLpzblvF/ThYeejHhkKqDqf17
5ZCCmCWDXknMaNjw7XXRFMVKAbhjLTI1iluKNoscIxG7H05PttMwwZmYsmiXj0jT05ioPk1X0/Ih
mrtkVnnJ75mB9sNYAylIl7R4lIu3IFafbZVigCCZjYh6WrhYkQLrveyQlbQhKK2yoqZgkL7NhpA1
pYBoPxoI22oUwcEQHKndRqIOoh/JRLJWmT/F4fSY+fKRGuLVayN7A9LlzWEN7FqASm4TgTnAjtcN
EU2n4LuYczBL9hcgphthRPveDz8QuWJ5Sbw3oyJLyWbjEcx/uSXJ5WOUC7rUd1FUx78S3W4cWEkH
q81x9TZIbYLwWLrOSxwtqtjRI584slhmWQaT4shb+uxW9oslDPMch+k5YY6TIXKtYH6JGhArC9rU
tE+dR3Th8Nkk6ujKboKytHKeweeSmgD4d7AInnA16NEKKPXoJR+mrXdTlDL0UDtgvxAJm/SCk+Q0
NP5aLNkzK8tNl4YGqV46nxgtxcUKU9a3mKHkQzhuEhPCZ9tHEAhs8CAFcv8HCUZhlWjGJWbym/rS
2dhGdbMohPG1I0WWn9iZeSm7Rj9OPc74yRenGhP2PgL5ADjhocu6ce/KuMMPpgXrMX7imKMg3550
vp2tfNqzYO30HH9oGobIQTwy0isH/F2GdAZn916AvcMg5O3Yrqm42HmskcMnQQqu9V43+VdvDMBZ
IIXFDsCwNm2+Fj4FhwNtYY39jnfLXkX2QGt3AAbYzMTAgzMCVVCv7dDG1B3gyE0JpKLg/+pJABk+
BnXPn+gNFIIZC3nbfuSvKHSJUaFvqrqC+JipQf4KABX0X/TZt9kz/MtptuZVTwt9wxpNBJLAFwKE
ctqOuXulGrUJX4yAY2ekQDQIcBN4Uj58qmHg4OGypHUl2uxhCYSxMR9rofXDmFgcgIrhz+sSd6yz
9kjOgnDMz7mKvnHLxpvGIbIhqZE2MhV+kCmyN4buu1773lbuwwRVem2x4mcl8aglWujkt+2cmgS/
lOvXx6CjZI3C2d6FrrvpFOOjKCzj42DrDwenG8hG/jKaxpLeXrBSONMhzLHnmNXPeAY27nEMe/D6
l8Qw0wc0CSeSWH/X5Dj7CLNA/DxUfZhuIu3KldTOlwBa0tozxw/E2vYDfovkoCBI5nVhvjhY2nuf
9HJ0o8XKAA+a2ADpYiSAVM69vWGsupIZZ/RoUOgMPUOsvfTb/a/YgWVtuo05ENOekDEiu77eIo/y
tukUPkZ95S9AKzBirjqUzYKbNaqfoediveIzKvA3Y6NBveoWAhOk43Kqpe5B6/TZGaIkNd7YITEQ
D9J/bVUZ3ViCYSsSUscc1vZbbzOZjFs0lie8hrV58MfeBabG02q5hMjXdUmioBk/FWhCXke3VfQ2
3Nt/7ph5f/e33cAzLcuzHelLEWAA+Pd+mVH3QR5GXsIdLQGm98onZZbpB8M6VHXLPCzv6+wZ+gA9
6ngDI5kUm7TEGeSjCpGiOtSJmxzv/UzDg8IaiKtFk27LGli95E0Lxpak7k04BgACYqc51ja/OH50
mw4/TwFMPKReFC1jjnOYZ+KUGOMrqOrgGs/gz6pAJCgLZ1zSHR5LUISe4N54ADc6o8oANGH70Qus
TQbapspQ6TI6mfzuqZqhNhi5mR4M1ZIVxOYD+kktWZRw10ci0K5IC0ycmszTp1p+xVDGBypVSu3q
LpaHsU2dRc9l7ZVjfGUuM167bhlGOc5Zy+GLp/rqEqLK/HPxyumStLb7X5qz5Az91dKEMQnGT6IP
8tHgMfT697doTlysuia53HMdEJUK73a0jWlvJ4IjITGaO800+Fwv5g8bVyyfW92sNCmMF/S0wTWK
EWPGbp++RejgHyRG703chI+ZPUWXuuBQE7atoMiWvAVtnh7SNvD3NXcApixiHoekhAS5PBIpu2wa
rAGgBzv0prTcES2tiywSW49jCvXq9K0E1FhbZvLS3F/O2v+Wo1HxalE/3S+m4QYn6HAB8vWCXa3v
gqfBmH6yI8MVQG1imunXMk7EV6HYkmyljAP1RvplTL7jyPFAYaXDrWckQ8JAGbx3VUd3QNDCifPS
fJhRmqz8eu7eB0X1XiSFPpse2QnLWNIrzeLQSFZiKd5rjCgd/cCPfGjmtelP/oVzoEtZb3Fepdaz
AFusmUqv4qGFkVOF8THxQ2/fR+D2HmpuYrz/MepuObQgnzqjuYRkhKZpuOc8OCx5ZQXpegx6lSUP
RoINri3yiWF9R+yJTfSrS5d11XsFhwH8vkcHK9SD6ZXepjRyfHpxvyH3WUND/DEtyOrUM9j9wfZu
AJramxJz/iOkIQoXZDCooiLycCV9tMj3o32VMmwF15lBoRnpy2NAe4y7wjt6JSt9VNO8NRvBI0pe
W5MMWwQ2UVxhg4ZboUbJb6aR1e+thwnWTYxn25tTuooo2UFWSfCItnhFTe4TlBDhyPC1eFU5ka+W
sUD86R8ZISMLprBqDy2qXc+p/1/GiPLvtctx0ILZjmlKwdjC/1uw1mnXUHZDAdxygIxDoixx7Pnn
ue7rQ5fMAxYtWZ+lIt6wJn7ONGnywCzr0cQS50UCButDb2ZfYtv5yqCSuWNYf3WTTH6kdB9S8FJv
BIqNN7eRD7xpDyKxiGFzxm9W2QZrN2hKpJ7yxekzzGrKdbdGw16Uud2PTnD3+FNbHBBnPVlWNJ8j
2yrJanC/hsq9Ob0f70sVJcf/vJyLv8cfnuCOow3omK5vIQv8a62YoramdUlSqYL3pUL7qDHasDCC
aBlIOtghlTH2SOGvBhCj9RA5zYXjWHacZxxGc2/knNfcPffV+b/8x9A2/tsclVEv4002d2jtjuP+
PfLNXJUG+I7oWmdJt++Y3pW01T8cr0YpYE7VMRpDz2c77Y6yTHZ/hnhpE64c8FKQ1RgX/5ePz33d
/L8SGv5LPlYiWjbMvVAU/rX1hdp2PdDPvNMWc3c5dfIKDBTqY5itc28eXs2h+WkK75jl9ePoC/ti
m4m9mnMYZv/51ZGW+fcijw2SNT6QLiMDl1V++f7/mTP3YRhH06ipONHnZ2Y9Xnveh6Grtm27CJLq
uT/WUXSFp9WcpjpbonjBEwV5LJ/8HK2XSeUD1gEeb2KGm6QLmosm/qkh++NmFW5zsKT45rQDChAi
VDdO5TS3+zehy3HQj9dZGYEgTmz7BPTZfvNmDlb3p7kh3n1vKGBIo/+nhBA3cxbRVobK38Kd+7Ay
XV21McUrx/VguyyCM91r0uDLCnVDUrIWYvTAY2H2OzOHVxEJwNaNx5xz+VmaDgMnN0iXzUCeeI1n
biOLYBV1Xvwj6Mg4aQabkMQ8KLYVoWGb1OmYyzXFtIHvF6/JMWye/8gTR4HiDfBqcDOXS9FlNhPk
6sNx9BPMoCcLJH1MdC+vq5h9fuvI8l9cavRFCao5YTIkgWOv8E39WeqsJXdCclohjznem8SIe8PM
0KetXp3ZbtEpCax+bvcsZS2u01SJV85JjLmn4sR2SLAqvtJ1bPrm1gkR/RRhkJDR7Uwbw1xiY+gb
0MBCtDeLEoXSWDsviSP3bV7DNYKa0YFPFZVAjtJlwTnNUrFXZg2HxG7LV88xLj4evFvNyGf7p4Kb
ffLnhtzwcF8Hax8W/amOpb0DzYiPsP2d16k8hJbwHxEpJ8cpIIc7ozJfZfjKCKhu6VhLe2guc4TG
s43Kc+Or8mzDpP/zKAY3EJ9nG2XlwxwSmEwYSXQOXTVfxqrBXmAnDDk758DtUz3LSJTP2/uVOXn1
HGRoEIcU+ElbpsPei8dip4L2G7lW6ib7yVh3sSP/OIegxuqjBQhN4pFz5/GC6sXZE3hAzgHzXzpA
5NGT/iCvRqjqrR+U/sGefNDmjcx3xjSAgU2ciBgYv9/VJvr+up0jpnvkfIP6z/JMfx3S7pmNc352
dQUtR5OWniDj+HPTLY8MOT1N2qz29y8Jo10bpO28j0H6ZVYgyVXQI1SszHtgbHUJ2hIDckNgWZ4w
PHX0ElmMAx7lhkhr7HmE/VST0z7q5TIUpH/dJb5hmDDgG7LhMvoF8QlkfBG+4mRTxDlVM0QJgEWD
nLan6zx549otLAgFKjgB9xFoYblMWOzWlaszNmdpAvXg0km0R8UwPd6fmQ5HRfjQWOaQkC6mNGbG
4fX+iJ3DPVSh+UIIIdqRMHgl1oLUMfAbewwsX62FYZDULxOQ6RM1i7cxzcI4m5m2T0MJL6OPjPBi
2ATbWF4lfrjIN7J1j/mvquzssaAGeG5suGdyJMTQbzqgMnmdHMILo8nm5PRVQBZH26MZLfKSl7BI
4CZkOx1M3sXyXUqsYqJfX9EcW0vdguRO06jfzgIKUDA746Nj9Sbyafa7eaC1GPbfPJiwx8RBokj3
kePh/bnJzf8AEuTXxADpDIrM7MAaOZe6AuCcy965sr/CKMhpF7kenOxGmo9RUk/Y3tBu98b2T2Xr
6NCjYMrb58mhKVTnT6Ut3/58D83Xt+iuBCzGeQnsmtY553Ia3wn0UtAQ979Xj7J4GqfHfJF/eBTA
28R1mH8sT2GOkLMpsnxdQ4ndgLhoLzmjEtl44rWvnfxFl78np2BhWmai7firDpMJnETVbLumMX6G
JR2ziawRharkChFbb8MR3Wq6jOKBUkxnW8nfghCBZsUtD5xTwEQhS3mqnyoPr5VBYvw0Pf/zVQN8
ykWxFOsf9BolSQHuFiWlOJQqoMy6OxNlrHbKM4u9XY3BCgXM14B3/ktgQ1NFtvOtq19ijjMvmQMt
BwfB+GxOY7KB0QQg2YR+WIPrYjNbdFNNW22sEnJAKYkbIZPBfpi70T9O+O/CrRsG3Z/7LhzxFNlq
ZFBR6+pSAYzYMJUJHqIiQAnc0kI4MsnFwO2xTWkgEkNYlRyvkeDIAbi34xvM1cpivFAVj9VOOLyQ
49R9KyFMrgjEWbTAXLz/fRRIW7LK9Ii8o9K6kKYZ7dBlkOtAExDNalujFhyTDPCFegmJStmPRvpY
cH/D4+WC2fZRW6CW0xoQesBO/qoCA2l579M7npnXFv7KTREhMEz8HMiZGHvff5wM9xM/ZH8Oo2o4
IxfpyFG14KsuT+/faMiG9Rt0k7nHcItwGJGdfThUECSMSzszfY8LShyokrwy9JLinYEwM5+QvM4q
7t4aDIsrJezm9mf/K+Vkgsv855fSGeSMvsTe4XJcvYwsOtPD/aHVvdN92eRzap/N3Inekyr45cOB
Pvw53reTYj12jbeoU+LH8sDMbLjIoVMRoIS2K3K7t7bu5lvrqF1HTO1dfzTQvQTBxchkZQwAFfMy
mjl9FeQYmKr6Uc2Ed/umSaM+TQnjrT5r+SseBg2uvBf7tObm6eeA5h3tgI0ZWJe+DOZXwDSShnOq
si3BuDOJthVJ360VbUhPkMfJrOlxLoVX3KXjeoS7g0Q32yddmBO8xygxmxz/VMjOf5bV9EZU1xq+
f3l0ucszOh7/+3AKaJ9r0/tiKJKowNwBMBgK6RyjMCxZqZum2zv31YxEG6KVGj/YRIZT7yZs8DDM
xuLxfnRtDHu6SfVdp4V4Z7g7k2XBjj6eGsx3j44I2gPHEHJIHEkTQ1QW+eKOKWeQIMSomD0il/y6
TCXceNtI5nhiqY/upvysmPW2R6W6yd2pAynsjKQlxAi+DVXHL/SAgA5jND6791KcQl6cCuCGrgow
2DYwClQ0HPPFbhsPI5kypqaaFEl8KT3S/v65tN7X0P8gS8CHW00Khl6QdvenQMtpa2YSIfacCwOq
W5PvXGirW7iZ3jrNnfIYiez3nYHzDw3nHrlmJvl71lviLDwaVbDft/dirpns7NnlWROMt2miG0Jk
xfikmy48qGaJUl6eJrU3PgVi7vcK4aXI8+KLFuZnMqJ+//PxoMlNK8/JwbbUOWoK4ROi6L4wU/XC
k14gKiR9xyKpnWOt6J4vEV8haSKbPqqmb9ht2XADQXk7+NusCc3niuy3tV3E2Z+ngxzqfWIRyubN
kXqZqv5HMIIaFxxRC+q44/2SLY+mpCeBNbYvHDHTxyCMfuvYnr5EbKB8ijtr5yg1LXnR19RMLNRH
/FSu6h8E0sZplVy0yDaFw4wbwkiWgtjT9GZDNi56bPIQeIOzNYXvv0VT+xbPzJmQXCI4ciN9S/Vw
qFDrMp4usndSG6Dg0rhpZW3sZ4jFO1XFyWvIiZbFwD3XbSGvkQhiBMnxk84hEdXEJBcyFRfltgI2
hGNe7k/hESyBrvq7ZcvyViZdiZdJUS2T4kAWHk/v3zCaJ620UW8gmu2nAWS6HU3FT/j2jSisH/M4
/q6b6nxvHNVV8u5zdMLHO+orBZpN9iSoon+tQzYSGWhG9o32WL3HOFY9tGBrdzpuwDq007zRBAKh
kuL8b1yr0i23VHGIGOrFbkoEWzNX1pEb9c/5iaqgAd40iVVIXMe1kkLuQo8I27Cp+kM0VAALo2gg
XFW1uyoyhwt1VbuLjdHbZmL8OXOXXSiL51UGQel7FcQ3wR311ie5YPxpMUvJORngmHmNFSE6BQY1
xPqt/SYLt1h3pcnTpTi7f9dpm3mPRcrYdqhXN04PM5DKHkONE4p3I3F/lShwriKsrXfm6mtZ1ONL
XY0d0Hg60HQnxclfTjgDAibDaLLj/dn9696Y2frBXn7E+eehj9iLAO3l77Tm98iFGuJOrb/ukUA+
BICcT/eLtzyqUqwZq/vDxHT+/vfv/4YOmt/GMAw7DLnllR5MdVWZERK9KEt2wbQ4aMgdWAFD8plk
eJqYhTSu794K6FSPouBcuqh8SN+jZd9GGz/x6ifCpWvOf2O54uj1UBSVfk7jlIldE/8IKweLeGdv
Jm/Ot2brNaeoUP+63J9SOg6gunEDw523r7WVP7WFaRzoqdWk1ynjJAIv2jhC9zt2Z/sN/0TECbbC
JhwUF8qyCiKMO6xSOyAihUwqors7Z0ObHEKttKdvGWAe7p3pzSnUHl00HDU2YWaDhcKDEbq/fPKk
yMpqP5zE2IBG1vtR+uaK467z4pjFW2bq4MQg7AkVAvEQ6OqA3KJ7UWTXWUJM1zqN5iuW0+kqi5YR
pw4elz9l7j66mT0eqyg03jvRvMP9MW5+VXuXOiq+hygt0cK4v6RMP+ssi98yJEbbVrviaPdbkvnG
N69/lDJRH2RZ1de4T155aTdmqL3fquG4EKMjm33r5jqgIkMSLg+eo7uVmZnNwfSG4NXp8mFDihDy
KohorzYxLHvYt6SyeCMzN07EsVYcmCIGNJkqaO8uKojBUl8w5ae7djEX5Q3MaC+L/U0wlOXr7LFH
TQMTUKb3WI+KETN6OUVbAn6Yr45O8bMlnykVfvzWGs5PFdcfcZ5xKMJJxUFyiOhAFfolomf4zIaQ
7Zijg0/0/eQbzfVs4ZPcv4zBw+T8WlM/O/0bEKQvwzgYN+ZQ8u2PcU3QZzowC8eGXiXPZQPBJTB2
yPTLxyplp87D5pEOsDwyoKCdH2FoYKASPrtxUL2PQ9Kz1wL7t5Iy/sptQXTK7FWs523w4FaMQOth
zM458jBGL1nzHWYcUePafDdbWgUW5ccqUuozcgzzVsEiB3PNo4gk2u2MMejGYZuvKZNTeEb3MhQZ
K6uOsu8N0UycA7xfTHERyAbaYqCVtfu0Mi7CruKbnY6I6byegwC5gH3QUWBiizlmHf+YX0QGohQd
7R1nYaq1+smEpv6cR3a8k5Ck950jUgIGkTE5dy4FUTm9TM8tUbE7FBPgxWuk6CLuaTXk23Rsj4tr
5D0rQHi049yfWJ7jd8tjLJbYLsm9y3dVa/4YKqc8Rwx//aVcZ3JvnqNRKIaICAGygPMRMOl2l/FP
01VIxOYuTjYABIdT8jLNBfBXtyoOAA6Wt7mEsriLbdXvCBrnRS5bgkgIidtNvtPtSyGst5FuneDI
94NuMp7NcipupjldYPc4W4TB86GqBqJ9FUUbbJRtCU8FboBUF+WNcgNky3wJg9h/YMz0Jc0A+PjL
5yFfPg/G8nmIYy4jONuxaDeBLzkJLt5HK/OMxxYX3JS08ACNZsRvy99xg2L/T3V3L/FKS536uyGz
yVAD63T0H4hKTMqV1ZH5TkBJekr6Xj5boeGedZW9er4AL50E9Q77LmftvKysVV07FYy69nvdBPVr
EHT5HqJMsOOUvydurrx1QUE9JEr1m7giJPO/ayPrH6wCRLlUTbkdK1DArpHmv0jV9Ym3SRNZfG8Q
aRLgFhTnuVDBNVM+70yQFR//2rBN/4JO2ri5U8nhXi8QiiRzX8rZDl+iQLwWbNeXLjL6CxlxsBL8
M1HA44dR1sXZdWO10mFtvmN0Wreie7/7Z2HxAOmF7zXZhXiZ4va5axz/1SMaISm8HOi0YAVoxHOs
uydHB/FLXhAWFNrTRmOKfO098nmCvjqBzufowbHFJ1bSCCEEWPkpkmG5M5wU1qobt6skM7FRLmxN
0wj2VT3sBgbAmlYRfS7mJq0Di7tMS7W9P7XvE5SepLUflavGS2BlEZ5820VaXYHTZpbBZ3UONrZl
6cuo227N2gonMe/JkWIx3RlLFtJc0glzcJ9vGRior32W/fSYdTgpEc/pZHNnMpJ4MHE4+Bj0/tiE
iWj+Vfh9T/MMcKsSbX+Yk/p17K6pQpT7EDmg0li3o9HUR57E96/CsI8y5b7REEhBMsKnjgIZX/DF
qndgp69GzrrhkkyxyaARPdhT43yIwF6KVoDs5GDvIjKrz7ovzHVnZWKdk0q4LZFIOUgNeozqs2V/
2AUIkr70jG3q1uhoen5bMaCtT63kF1pJlNBwARG6P98v3AUmrkRZbcNu6p+DK2LX8FGk7ua+JfSu
Kp/+h6zzWm5bibbtF6EKQCO+MidRVKIsv6Bsyxs5NoAG8PV3ANz37BteWASlssXU3WutOceUjY65
3dI2scVOPg4QNleVy7+uavmnwcu9g7rVHkzDHe6D0R9l78G5JE5J64Xu7DkZMpLn3LPcIDiACTN2
zna5xK16Gsi7WndkY2zHxTQ6mOENRtGuw7T0Ztj431yt+pIAvygZaGOWetJcGTFkhVBPU4M0G2Kw
v1nMrbEDK7FdjNu26tMnUGk1iOIoONa+nbzCYSGMffmzELsRJpOUIH29JiZVd2ouMPiQvzYVtqRl
eknFltLanL/Z+ZinF+IbJ10h5SQNpuRoqpjJzxzI5e6Cf8yMVO0CxXILM1scwjg3T9NsC2Cp7TbV
WHnW8cWgrwexfCK+TJiNtm1nm7Fuy+6pEOmxmz33y42fGNrW5o9f//dY6/gjMXogeHRaqDTXGQL0
FVIkO55By/nY7Gz2VXKW9ZaDTVKf88FsNnTKf1dw0i8L4KC3ZEX4dgrvYdYBFEanMOJG9b700OnN
1ZJIYH7hBK43QkTFBUg2CTFzpT+IxrhUVvQPc5CAU0XAHHgygndLama3TkdIEMvznUyYTloUltD0
ePotcT4HrP7ByomCZic6YDGV24EOaKrmhKyMdX2OT6pUAjgrIeLHbcL+N1X1dkpN50cVuHLXzmOw
IrLZDGfUq5pRr//dSLO/5fDNLpPU/2StFfzVkz8qHl4lO9Spa9JNxaJ8jkmyAANOV961bHbyIfd3
4NHYn8mUO2DDjF5k3G2yNrPfPLwub63EaQYGfcKljQYw1XSUYA5iP5qpy00eWi+6NJH2ZeNHKvmT
H+1NJ7Xi23LI7OwfdubO2bJN+6zQjbD7hWdvPuu7UGrJHJ+v/71bwSdMndGG3lk+yWmE6QUza5UC
VDzFABVXcUeMwXoIwRF3lGQYHGafTS33Rtk4Jymp+pYStx5JEFJKSy8Mu94iUor5Yl+gX8lnXIYQ
OKbe+ofxAzJa4iguQ1fHl7QJfntFQ0XayXHbuIa1Sg8wD8y/te+9kVwzfbRWtS/17u/y9kmOR68e
wmpn7rjOn+sXv2KVjTZiAHm2qjTn7Pqy/W0wByZ4LMk+syw2+aC46UnBgtgk4DeWqUMKzOBm5ua5
lybFAaLZNYYk4k68tkeA7EH4zKmrpFeSZEPvF/4CgxiNZ5th0rnIAnmOTYz11+TPhvNaWOcgDuu3
1qe+dEL5oldBdMn78NPgedw5rjPUJSxhudKn9TCU+T0L9O5Mwt1L5mV/Is9PvoNMv5hjqn3GIpm2
xEW0yOJt8stRQTgyfq+TqX9XtfU7dgdiRhtEkSmu2/NUR9PeM9rgWgRev7VGu38tsgqUdTD190Sn
ownRjGlGJrItkt767Lr4NOdz4LKfNfZHDQL5wyDPUcv9+dQQU8z2T5X3Ap9j/EZ4M7C014DS6pBO
fK0KcF7FvoFBd7GyljmY688AC3Si635S2ArmB5cfh4btXUpaHytramGL/A+vZrlHzszO9Tp5GGpb
y77Rf+dapZ2UyYZNRTHfFv5Iz2V+1FGRt5tkd0/NoCZNWK+fxoFNxWlgri6Xyw9G3QTOL526fpK1
7Z9KgjOWn/73KxDPnEMzaB8kCAS3sdHhYBUoygskk7flMU/AtuZt3OMOBv2iY2VP9LDau9XUXdTs
zFnu5e0X058W1ITPoKD0vO4iM90kuhqau4WiDJ0nAu6QYfxHRub5UUa04atB+2a+gtQ3rmDkU6Ug
DHeis+ab+eW/G5GgY+A3vpeGY5jraqs5BgJEdR5LYZ6V64i1PTpd+mlGontWHBs2oHeD3bKa2KVM
L02JQUYfumMvCWzL4Oleoyj5zkjTvhcyIRc7VeHG0rVqNdpds1/2oa6z04vKTET53RM+ymzriC56
o0d2LFSaX5rZHx+N7bDXhalQT7Mq+CgK5WcbDd6hN0+tBf3OZlH/GjTrVg7FxJP4ZE05hS5WoZF6
5S32WaiJqerXA3DBsLTbQ1oG5tHtetJ7TXfdUDmcZKp128hnRKHP6UlCts2XF2afHO2dzeRUYKi1
qXrxOkAas9UoG3BUJyrJDu6QPCnDb34hlOO7UBvhU8Lee7M1XvNMieAogABtF6XcRPWzEg4TjH97
v9Tw204w50Po6dI5GgifCWp5TvxW33aBCs6AAlZJJdSzMeKz8V30QcveuTTATeVhzRPlH63X/DPs
7XOXMGCjg2qfmS7/ziQUyeWqAgOEs8yqn434F7Gow21MfX8t9eSkzzNwctyrLY5QxoYdQwHDhjig
lTzFWpV/6W7/08E5+GBtTHa1Hakz7f/uSbO2Nbm0sYl15aGGmhyavKgBOP3M++jYRsyDoz/V+AyG
7ujWFscEqZdkg7Ux/S11VXMnY9maFOrNTkj3K7SLbtNjFbs0GsWHMVrDmmyaj2FQ3f4x7O6yPj6X
4tTljXMnYRCdMyI5uE7mOaL6OiI/ZwZOd+zMykZ3PU/RGJjl09I3CUo26DGngZ3OW+LyWGL/YZ8k
Dd3Oo6tEl7JWY+98gFuDcwtaouGf3YWJbb/P3eYjOkEoD/NlPAbpk51w5hNyR5ISpZVi8k/JhsiZ
jqf1qky4H/NPPTcLz0JyRmH2bryVQCz81o9/+Lhtj0R+dxtGEOYpDpCx24b9lTpuCkda5Xurzqsj
w0nnBX7PBCI6DO5OaJEbl5Gk2CvCExpPS4nS6p9VrxFa0IlPbe6S+fPNcq/3SLfMEjO9MMS7I92Y
XiRBVbfaJp1GA7j0RQhbsS0y+xLQOHoqjCAhR9xwv/zA8tcKedy57f34Q0fdRBKCcVpkDiKBWkTH
xhwPbGuCo1sy3vpIuzHt0e5mM34NeRp8NAEJiXAXV6aDJdd3+PIQqPRvoRf7WJ//O1AvPUetiIc9
5rkP6Y2MrAC6qGPhDC+gWbyGjDvGvWo3dCEHinn4t9zrnfpn5zG4Wtp1k2uEV0c/D44G7BmaCJMV
couiacWxwL5U6XDECEa2zgzriggfilyDtEtDN47tPHumP+w+jVPx0TlY5JAJ/ARgFK6awJj2C5Y4
cVv3KTYm6BlFIXfmoGOTtpJhDqclNQZ55K0zmokvAetlqNUliuuQyNW40M8kFyKos91qODSJz7pM
7sIFYN25rFrz4PR5cJIU4jX2R7yZ/CxHsnSpanmtgkZ01EPBxIqgo5BC1HLyZO2tW68D9q4he2bj
fIeu7q0eXf/YE9PafczK3JaoHjcPt5rX/0gigxXR+62N2SvGRP2IlusIGArbuRzrfQ5SVcRztlTt
k5lVjeNVr0nOWyVplWAJCC0iCACBjSiCey2PTn6RngySE0ml0AzzmOrRv9Wp601q//ioyEVvXHTQ
x5ZyZ8wGuROTCDdtUrkIIpuGManJN7RjcI65bbdohkO87q/zlYBcens8r47+xYsT6i9y0I1nO7IJ
opwBVzThh/2Cv1JOCNLK1KPNAukR9PUugWjcjQXSZh0EnE8Y5MeXyO8gTsxzk6B618jG+0x9KRE5
xER2qEqAtQ21Y9Al75niY21LtQtbQ5yXoboX0oYJ83g6VlX6XmTNzxF8zLORJbRAKr28aYwLKR2l
POBiys9O5czhDOJFK8zoB6h6SnuqhSljqDibjhYZVtD48bpqWxxyUf27MmmfWlSCAF7TNwjY5dHn
TLUXeYAqiubonhA680PPgNAtX8j2UM0D/WoCs8TfscGm2/1QsXp9/HiC1ZRpHp7RCk6pmFx5BLz0
APy1rnbH2xPsI9wRVlgcHWk637gxUeqQXRNk+9qYGTezpxg4WY30Vk5bzW39uxr6d5BO0mtN3DWG
vJWkwMwCHjETLAGGa9sJjUawQpbgP+pxR9nRvuaV2JD3SShbqocHo0jvZAlrV9o9BN+VU7DVLMwL
ipgwDDDz/ADfT28iw/IQO13pY9z1TOa3ytNuXqHGE00dxCKqqr9MCz3achOVnbttDYc2CK7tkbbY
Q/SAJguZJ2cfIh8Qk4+1bRxdGC2vymdCFDCbRLEZ0L9ovNJ4srQ9O0B5lY55tGkAHh/IMGK27bDc
w9y2sKXqp2X6YOsAeBivpqHPV3kea/R5P8BJ8MZ9ijBjG7eE8TXDAPOhRBEk4mirwsDZeQzUH60Y
IjPNY9S41xbxz4/AHbNtFfWbx5cIZlaSWBFm5Up8RiUd2UrzHGKZzPFNj7DDN5M4tRDPN8soQsd9
FJchT1/RvNRy+1NpefIdZShReiBwbsWcUKV1+BQgNyVCaoKqIMhvAfEggbyTQBLWnCJs6bSX5SbS
9Z8mIxGO5A41XjKl7TEWSO/iAN9HqUB99AzxxxwE3yKf1BNnRGrfsPQZFCh1p5dXe6x2TN8yvm25
BdlYJzaicV6Wr1YgLXbGQj3LYAOPNnp1u2CuzOYP5F/Y/eo7LOT8j2kKiha5ZItU+vEZC0lRX+Vi
DjvOSSfp5pZEaObZgah3dPIs16sW18J5EpU4xI0vt2qYsABQkx1JcJYvJEgy+50vjQq3bQp29xLB
6L7Ebf4SeFBMZKOcO9qAI814usD1uBlnwJWkDiEWmwKN/hUhbfNrUzU8pzTv9rw0svGfXSNniL6o
EjOnf+1q3/8/LnkDtP3yb6m8zGgScdZVGUL9sneS80Siz/IJLZFeMdVQtMaKpMInEKodswoBMfal
bjxm+kq0wTEZ9W02a3UwXTYXel7dIY9f2QCg4rEOM7EWNPo87OqeSSirP0T+TavkH5oyexWia3H9
yD0nVffbdAKCAOdTkwr5GmeZS6pIjgU16bPwleHqTqsJ77AxvCWW+N/CtTS1Ll3MQLNoTEbNBJaS
eTgkMWkmAhV6EiOat3ICk/FDk8/TZ+9VQUMWmbd9HJyi3+WB0X32Q75l5Ji+R7LI3qCwgA5C/UAc
A82PuXxOYHCfH9+MfDaJdApIi/C0aI6ucemdz3L9qaTfUGeaOAoFOdOYJayNAZYrrIaEXn32poI2
+q2Fs1mkF7PD0etPsbChKEzm3W04nBHTDUPSFQMEJ467/90scoblslDWhzbbNoywBpIQV7On3wvf
OznG+7ju2fGtztlFJtusm8ArWeArE4l6UuIewB8gbvhV/S2ZAQODDjojTlaYV3J0zS0A4B8tHYZD
0hFl25v6ZZqXJD/K7XURJyQwIjHHNNVUJIDDgEH3WdWz6YBEOWceKrNWnKs0KPcSgtxXWr83QVnu
ynLIGLbEbwSva38FPBRJpb0yCgthBUIrevlzk0oLRKIxgUwQEVjYsrQ+9PCsC741swyBrPGNVxls
GxUwjxBY1QEubbE3M0v76Huw9a1loJ0oCC6nyYlpToaAsdzC2lNGPHd9jey7t4A+GSMmOzvqy73v
RNZ7HXxVstf/ws77HnjTrwRtFpxcJXEqgFg/lntAaBu6GQiuj7YJphsTTP9GStEKo8/4kpHoTOYW
bgo7S298VDUEkQxpyZX7QcaCeSBhrrxGZv6CyGE8PnRkNSoLvvHhGcoPFO45Am1KkZjqg+Zj7+rc
a+cUZOVGaxP2GvtBpB/B8WibtEy+ImwupLd59Q/PbbyLiyOycUbM/A65h7AMdQJK6Rla7uQelF4b
pLDzhbTgHu4QsFc3f94bAuoGF/QGVg8j2xWzSiss+cT2SbtdNFsaNLfdci8UbrZTDE9JEJ1+9g6Q
+xpg/z6IUgAsScRItG/eggq92SgN1nItc09NYJn7MRMOSSgMKoAVGi9lnhgvqXnXUhY7EbTmXuKI
X0t2i2Psg6VdFqB4cH91jQMFj/n+a+5bT+5U/tExijwnmlkj+CXstSgQfaeWS1xLZ721U6Kds6jP
wUHwD+qZTzZc2vwpLcbdYeuto9SNXmM8lXsG9GcTVSHxhU1NhRffTJLvgMBm381ki2vvWL/0RNqH
gTIWESAeG41zMQCkNP+T9t4Bk176I4DZvsMuXZ4qYL8radukDsyNgdaefnU6AYK5RwBEOgxQ3eqI
MEKQ5o+FfPTcb7tImptBa623evMj09JkQ6AP4XBiyM9Yg601GZ4BnqmuYhSOAGQzCd8mFrAZ3+hA
79IUVZVZlsFF2Vl7i2F2r3VMLVuUKeJDiyEG59EPTEUwZFV1XWp7FniKKPWmFX/VrCbKjflPc3P6
tJ1LS1loJPqFb2Em0/cs0/lizn67x9LndObH0hKvs8RbWwGKiqUlDieXNEq1N/S6wyXTencnHbco
xMefwMcB8zMROmqd+KNhh2UCrFs3J/QaMoKs5swhKnq3eCEwM93IoUk/8yy+V3kyfE1tk4B0SaY3
yyPjt4cNH/Tdye1ta40I/aeNMoUmdBtdWTGjaxcQy1kETrkvdOK/kPF3qLhJd4hSBA4wsH4MHaIv
nc1uo/vTlX3itSavAjBCJV7y0EMd7Lr9vhN2/JaBGaFyeDLNeFyPfsZQqdDIKENW/+gTjFVFNErd
Iw3u8nznjcOVhmK+QwEOsbbzsBMksrOv01CvB791b441EK84grqqcxzZOer/J6E11kvWTN/Le1H+
z+OKUR3+2ZgJALFUVLdJ/gc94jlOVP3ZG+oinOCX1RbWNQs8cdVNTIi6IcmEtxExFk5Ph49Px4ZT
J7rWEnYc7V30KtDrBLNC4tm6HwmA5XWSY6m0yF/ZDuBZt1ZkfmqRwQgnbpzoAn7HG8Yf9sQwvi/V
oSf4bl+ZZnDN0Z1dOzpBSZVf6yFut8qCATvOm4XIaZWiyyYmKDbN49Cbv6IMGqFZ8/VEGVj8gOQ6
KWl8GnZrASvFuKfstriTXonbn/YVzp2ifDWQL6/SzBxOfVmgHANrf0mC/CUJZEMaZ11f3C6XGw0h
7karM2+b+oN9EhTe6yEO7Ds8k5iIMMvdVr5E3+A4RD14zYVmibwMZpXtmM5DK/b/Ls4VMdtX8kHG
Kz4+wRnvVoAjeE8iXbYtbTHe6kTc0cBWL3pGUKNJFIANWvwQhOgOlz7If20RSNy7StdI66zoTw5i
nxm1QT+ShpHWF/0zbIN5jpGhVJ9jZHwszwmNLuJnxAdVq3sAIkC1BtxrnZf5RCwAJ74wQXSb9Pcy
pByAsm9csrKxyJMc1NornWFXTj3L6NzZNCOnW5teiWsnzm5a5EZf0MsslcZgleW/d9JiqxtpeE+0
tnuOsAxjIO6o/hC9gU9eGTSQCH9ovwj5pQviI9kMg8S7PE7lqF2Dl6Jwy1VcW2Ld6LbaOYwxdkNU
Zm9E7219EZLWBb3dpBdBMM3ESXW+NNqhPExMtzfuESthXZR3a7YHDoGJIBLYX7efWFPfmeMz/Myt
8q/QXkc2ewKk53rgsRZZMetcQpLkpc/yfFOB0H0XQfnupowakJb8dL2IQ11Kl6auEU2QdPq2vDRI
4LYI8o6snfKlpyd3EVZ2Z3onPiYxcx36jg+cFs86mrbbs1iheR7i6F3y7mxdzfF28VAAA4COeYnB
rls+upvFMkFJEhzSCXZAKmK0xUlBILRb2G9aax8z2Q/PWqLbb47jusyfdUTSErtti3nhVhYWGhu6
wzrz/ONIrNmNY727aXvbx6rUAqhiv9u7rsek3wH+0ahufHmMzgJM/JuwbIYnLKLkmvsoLDh7ODvO
3eN2MVnAlvr3smun7mO6oRlyn4wM5VwyMX+IYt99SsIinTEUeIVydBB42JR8hjJ/8RwrPy9Nj7Ai
wUfxg3W+6HqRNtVrL445jM6dXsRWYhVjtDsnAl8v1McHoFfSDryqxf2km0RWohCNdoHposYhLhi9
sQus00p+Ci96svtRfLPpPlkx/Be3FJfFWB3U/U41k3cVDZ7DohghrBj5YXQZ3mMN9V41nfKtslkd
CeXKH1V1iPLIE47Nf1ieLBUlLzr+GwT2er8tcgvhE8On++NegnxpWd4Ns0lXVVginsyI1Eg58D94
t8vfkUFG3dDjmvqY9642lH1mttYcCTJ5L0tSftCqAh13pg2rXfxdTT1IgrpXJxcEJk1PnwWjL3+Y
pe9t85bB7tKl5gS5ebw+nWfJ/bLzGEmIbIjd5DQYwa4xanmfEII+okcioHTrWEFQTMx665A6/rep
zddKd9/DaqzfLT/7pm2T/sIS9a2GGoKJob40Jz+xu2FGHet6x6iRmfwQJevITTZgWrKXXkT2WzD6
mHTaQd8XpWODitN/L/VikA7Zc48aEGs+MBuDPWunefk/anb4+lFjHXzpA/pK8ps5TAj5qbAfXTM9
LDo+7LEF4iboP0OqceSRrw93vNfdKuFlq8iZsjvlNK9cUTTPXW00BzOZgUywHzUO3m+1HzSnEAjo
qp4lfMtjYf/XLbutIW33TgiktWPSdw+xnOHIq8Wnb8KN100tuRhdRllZpzky0BjQUYxsb2PPQyGS
XLG+L2sLVu3kaUGUe9Tfe1Af57D0htW8Wf9R6ivoQg52I1kq9ZoKZYKTUtH0yc2eTq2Rmm8Doal8
bog+SFua8DE0QcjWeAz0GRBOZYNwca7j4RI+e2hVzn0lo61eKvNnn7irrsvKPdUwSvuZPu46wKYG
MscOYtkmsJOJMhSvY17qc4h7egybN6Ab4iMIsRenzKg3WJDcfRMmVPXxSGqax3M1Crd7sRrFDMki
Tikj2yWoFO4lMjXH0+NuwLB4S7uuXaPxsZq4+UaNBuusLvZtlFkAKpjVzmumbo4dtpGr21X6tWaU
v1cwfy+PF1C5iPrdBOFliU744Qyyofs3jrC21XzTzChrBexKFwefTszx/xHgp6ZebB86xykar7mW
Ipv34aT/N0tqmXgYts0kZ7ZK5d3Qvg4cUhH7M7jr5GsuEiqniozxzPfoMS1vrY/4eMmOXnw3kjhn
+EZ6v/GW5nVGnmuHK/ygosxdhc0gLpaVhYeUWebj3lII4XaRnIgr+RJ5kXE2OVzCJe5WD2eLXyDR
iqJxbltWpwXqHuiw7MIQ5F5i5Kgt6p5WrgPab4qC8DMOpnxFxWT/DhDy+eymH32lfsDelCh0Qne7
tPmWdacPTLmpB/f3ZGMV6e3OfhVllq29tGSvs0gVTnR9rTtMkEqBacFAJkTKZt2u/al6FbmAomnM
HBsy8Mix8MU3+QLkh4dpu0lyGe8z0ZAbhuXqQqAP6JRKk7vYNII1/7h2lViDOVtT5dNcOGulk/+d
7xRw/f+OaXtmTyqWR/7vH2ngLJffWX6ZfhdjX7z8pUG0SjIVzi2MMjqaTMW3yDglywN8DFFqwwVv
C9IsmlBffKSw/UJsfPa9xH2mJ1Yx03C1rxEZcvXyHy1juefOBI3E3Xrls6cpbZPQZny2Z00UQBB5
EYZXfKAGJOkz66MnvFIBqablT/Lv9PNyk8RmwHih3Y8Bi20fVZi36sA64oShF9lycm+QLHykLry5
1mGt1yI/e1ou4aP9CAbgu9uGVJyNP1bFl5UE6LOQT466FhyzWTaCQ7NbjQkUSEspcalMxB5JYynS
r+Bm+bPiX+b9Pety/5WsxGaT69I7uH33mUxEWaeGR+AhyKRXsJ6rzKBpTkS0M9Mw6MBmJz6QKYDH
Btq7jf6CRu22a2HUL91k1wXV0eEZ5/MIQdVBspS7ueADXK3jsWcYb/YWmYJe8HMUvUe7IMvFuqa5
se+b6h8fh9zPUVNYtjWXbp0kSaZzjJDBKw011GruBtJb/YXu6p8g429RmXolejgDeIHJAxsmobXY
x2qiyof5Qut5ePmFUNnJ495/v6pX3fAsZDFssFvVn5iJN8kM8fZb09lmzZABGMsa2ndqExr0cXEK
KHBNKNUNwWQ1doAE5UXPCv3/XXdWtX2TOcCRLn3WOp+AQNGKW+OOMAui6U85EriMtFy/uWkpTxr4
th0kOPCfDIYPg66yVSfxmoZNZ6wxasRBVxGUGE0n3olwW3YcciEXJ5967dYrAN/jE9HEyWcURxT5
jII8s63Rxpan2g/TzyooqI0aaFPLbwV18bsLvGJfKbBult8Ua2PeQJabNgjfKz455zDt/32oEu1r
GzHSz/yJKjOywhecGOll+f3UZTzw8Ia1ER9Hg5bnW2bHa3Q1ZDeYgF6KVF0dx+4R6vT9NfeYSnLu
STfW/BgHwp+qyeAeNQT5FFh7mY/Ttktp+jDiRHeo6katewfXEdi0/q2UaHhMW/JVGZrdIv1YbtoZ
mOIJHIMJybO7ovv1mDgqkp5WY9V632DrLDrJf8ldK1e8VOq9RoO7UroZH7QBfYk/35ASY28mO6Qd
g3MqLTgyVKPxHOfCPZr0JE9ZiJZDdb37M53kQcBRujfmMNDQ7Y1tjhv7pNcBppu4mzVybuKi+3Oc
c5ymdI1a5a+XS6x7xBfkowlzzW92ZZJN5yGjKYj6uGSI4cgvreom3oZkwxn4pfQSdfOTgil3TCcG
Xp2daqxEjVlgygTKvxwvpWVG2yQiasRqTXVZ7kXLpcPWYPb5C91z+9Ugg8EKs33rv8paFxQx3PSC
mFmnJi0079e1KKltFvQ9jumXFL/rvolChfSrNL7G/mZOjvczsScmL85LC/3syWW6j4EG489KNSQT
Lg9qURPtRw1Rb1rVd2J44t91k0wr3c+KnUkm5Eq1knw5a8SSnPlU+9ZTXPXGBv0+Ux1LzBSy2Smm
BkZFcmUiAvtKNc89lCaGs7giZz3IOmva9lj5a4sls81zB9PaoBEwXIuTDILxyTEb3IKJmO6gCH+Z
lqb9lRbvkUvj15bJH5Mu6FgWWItx3H/6JcAJlfvPQ+fM5Jx5mB36sD8G99hi110ZM75/IO3lWM09
m4SM0GWSMjYV1TJj/qtGygo93ji4mm5FcakSeRpdiLy0isa107fZKZauvtJUtk1pVLwJSxb7sPKd
NdXabyNO8SN0NNjafBSnqbLkv52hynRW/Yywz8FuYX+bIfjzpaYQ3rpZKfZtSAS7afb1OSCjcFXC
oT5gIdUP0Iz1nSyNaJPF9KoDxypucJtjIFmg36y0b37FhX20FX6/jgnWvoSNtB9VOBzRZjk3fZTx
ujec+huukt0UKMv8zL8AigOCOsTlEe+et9eL0T4b7etskP/VjHqwmdAMnIlfE8fRJBfSRZqlp4zn
iI+Iu0qxoQ7tmxmGz6IQwxe71Nh46JrnohlhYXPCS4iX3gvB9guTJz7fa13rT97vi2xyLrMR8G6W
0TnqIg9QkWl/0KIKSxxLOMkaenKBuc4Y374UXV/sQsOJn1LDHI8mXA7gxeO4N7q+XC2jaPRR4gK9
iuHr/CYTuLNTQ1g+D2SdxNHrYEEYY07G6TvoN5od15gO+vB9udERzOK8fFsuXJxweHgMaxfW83Qx
Bzbplr2xC1NzXD1Cn2h9M1JARbr9P922JvVaR1G9ahLx5TSx+GwqUs415trsxFwKmvDr1Pb1c1IH
F0LgXJS1SGfZGwGJ1cdQG2nLWL+XTXnJh6r1sSDgYOweAsOuny2F2JVXzuyJXayw41gH52KOm/a9
4gQD+k4Wu/U89FN96N02A9rkButleq+lrn12ExQpy0tmOml8tmS08a3hdZEt4lKvL834vKS14t8R
T+VQn5crCiNozouW4nGudUVjkahBTN84GkxtrLQkrRkTjNMjyiXn4yvXzJ/LVDKaG1WZhvkCxDNG
yUpY+67o6MbOu3KGrdDJ8rcGzKGc9Oorhtm+C3L/2o2WT+54khxGz5PHwtDqTW32jKrpItV1FX72
jg7HzYJp6haa95rp+nZxPMUi3HV9Wz3JLL5p0+AeEk2HaxfIdmMtjLfIcNgEnPKfxyWMl3ngrgJQ
pf4VKizy1k4gy4w6e/840pRG/7Y0uoGqeuvEl/2j0T1NDk9kiumy09VRosmvTIL2JCC8VPhkqIt5
krQJmxsy8CVQUwMhSP8WsdfFo/97CeYbJuveXmTy3vsBkws3wTnsWyFIRqRE0lDUnUX63JqSWiNr
wjNtNvxYYtI20BnWmUe8B4GwkHYzAqZKYqDoJtHT9kCzP8Nsqw9jq3V76ZZgs9PiFpMEuKrc0Tpg
HPpwvHkwrbXRe0DYQWIgRG4wo5FrL9Zjl1XWSrQQJVAHzBPqbgrI9GPEzNQrl97nQww2xlG2jerB
WUEJOy4zAKNFVYhzCwGRMZXG9oEbU9bTXAJopV79iT2N3O02+GUEdwqZJ2Q9ybdttr/wBycfmRuH
ewZL8eaxpfkTiQO95JglKVT/8KW6Rbg07/y7p3ZS5bqv3eYjGxWcBr1x/lo4Jl38dBPzzU3BXoiH
qx2b83LTE03xuEdsyhstxmlfUifYT14Uy4tf2jTO/djfYk7BAVKp/t7xATks5a6dVtYujWBB87L8
g+fAuFlll+D98tzz6IjPxAzti2WCHLAms0ZvpP5N50jgLBQuR9DHy4LKgXa+UfrPyw1Cn2CPWVCt
8iH497HlB6ObYZpFmLHuIvWTlQf9ulsX57QYwutS7JYuClbDxmQL8G2ZHQ1mar/EGYbjGUlTZ+ou
4eiho/ZpK/qOOC/39M5+H+GwNNuoBDWQlqDv8NUan2YW/W3hzf6lel3jKNkU9jTgXsSalNgoGlHu
K+jPM1ExiO10vfyfooMvKzMwQPzv265nfFIUsYu2AMT5o7XTjRHgziz/Wc6uWGoB7DWFNM91PsC2
iHJAI1N+xl9kl6vlLisZky/9BPxaPPWwYujFyMsiD6u9YqQusoYtAU9Qc93UgbcajTNg28XcJYft
QCljweFTIODnG2lGZ4mX/8yAMTKdfdsWO2xA9Ac7ofFOZW2KDswZc3enINBe3ahrT0Dr6avX/f9i
78yW28bSLf0qFXmPOtgYNoCOk3XBeRApipIsyTcI2ZYxzzOevj9AWV1pucM+fd8VWQxSkyVwYw//
v9a3zsP0IX9KO/CYNVf1qBNXVwISUcqbImiHm2p6aJt4ejCrRZGpct2bQ8lqR4MhNcxXQyjZIlNZ
bb0A2Kvqe3RMqpFFR+GmihKZPQUqgl+OdRctIUOTFhy93qmgE0TEOKsl2qyIcsY9zJxFMM0iGMK8
G2QSr56PHmd+9Z+PK6InIEVYCyQ6uOFyezpuDTrU7Tyy0fvSdFCom3/tw/4S5aX1teWJH/IRHOUm
S1kCFvVSa0lyVSzvbhYGlW5bbUNq4Ru0Cck9gMhnFekRZeOvPaCSpU2V/KymI1Ab7na9NTJtgcQv
X5PxjQxnetfqcHAWITB+EC6JeQuSnqbp1BLVUEkuqzYDtTenk4WRSRNtCQuciLi040RZkELmW/qA
YkM8ZWiEFrnMMfni/yKUoIAWL5AXeA0HDjlSjSno1x07h2OgI9JVn+jZSXR2dQ0FjU3G/56y7USn
F7T/J1lb5jDXuUGOyqxhwoP4opxTqz3RRnA/9Zx9iRZ0eyT7wWbWiNtDefViiiyzwFB26T4lYyJ3
+meAre4KjPU3z1aKQzSbLoqIkt5Ahj0YRsIdhJKcpKLc5DQo7gvLfy2EsN9fCRVBho01nSIZn4z8
oD8h7fo0v5ofWiRyJvTB2/mVlQjo4uTNSjOAqxXH/V3eF98FpeswJA2HMsjTXLRVyb5IW8s5+QqC
sIId/2f2w8t8ypJJlI6HMCQmNlHEonDRoi+JqW9WWkrd0ohcmi2k6RhiJPbLMpuNBu1MG7fsymLG
tWkcC+ul0zHDrMIpZKM2O0ldcuKvhfQfmLDo7CUpii7VvBtHW90bhvOEtTTGHkdkCFvP7lTbyTO6
dfuA/yrZ6PRbF33feltJZCGa96S8jHVfXppW1X5Hqv0JbWjYmgOIwjIMVXNYZ34k5AW90ChkMFi0
YsA77eeQPLHJleg2L7H1GEw9lZEuwFFrY+CO0XNASMERrKc8pYmrLxLh7LopjWme9HOyAXaY9fTF
/LFGicm0KM+Z29ZYpKmYzs8yo6e/gg723YzVE7H37tBCRDSC6kPe2/RWgolK05+MTgm3mtJiCZvU
p7HbrXLDWKDqzr+0WUJneujp9wLwpIaPECmcHgYttE6WHVkHAFl/0xO7kiqOGVZ0K03uHMsOQ9Zu
5E8NzAfKtTk7xMmXVnu0sai66ZekBlxVWej6Q+MC4D9ac5Aw3vFFUe/KBeES6TpHA1ZBj3jRZJED
KneHB9QRq7pL9HXl5+q2hhTza7qh/pFtaLLb0x1yxUzLdmxT/ZBV2quy0PvCoz0a15wzK/8l7YrN
kHcIlkZX3wa1pi4zQXBQiN0k7mL9qAK7ZtM+SkjvaXijNrRAdNXcWYFmoyaBQBGZsQ4/QDp3Ch4R
bq0u/UqgLRSPLF+SSVvcoIigJ5MZu743y1MQ9e2a6RFV5WjDU+MUeqOl+iE3qSp6jtLswRdwvBOR
wMOqIJj0cZX/+kpo8qfkQ4mk33BMSzNAPQr7w6VA98RdFwJkItdW0evj7LFC+JGvSWumaZYxqTZl
9mJHKGDqpILCauuUCpzhggHcW81om2mK2M0vbe6FI6qwfuV4Qixswp73s9GYvMkTFZFoSa1d+STd
mNpiptAZnl66OcGchvYJK55x02VBtkzH3Fm5rsGGivYSefYB/KlMclgrYowo/878Zg//mtQqEFRM
P+8mDpkYV2gCxvmdSEKAc1JC4Jkcx64Y3hox6WwNC3lbqVuLfErFRKPv3wwDYki1do2zrbxrtOtS
+aY37rCbMcHwE6E1dA5BFq379o5+EbT394rUcTJMD6nSj5uWDGeszg02sbRD8+pn2RMmD4oZ9wn2
xe/UGmB4V+Jbnsu7rGrWKCTjl95Ar5w1g7gZfdIzejuN9ijObJQTQXpM1FgsUlgd18QIFoXdOddR
HObjVg72ek0n0FrNJ9cwbIgWUiCee8Ino6oAEN6oClXD+URGbd4jXJQJout841M8AJyMrT6+S2Jy
CozESpc5U9YmsPRLWHntw2BV7UODUjHAl3Krts0OZ3S8i6WAblFDz0SiVa5mS78WoOx1VAjZ80vR
j7irkb+r2aCggcI8qXfFjSOHPV1X766vv2c0tNfvJO3Ehyj5/jtaSclbbLf5JbO7cDE0pvoy+ERj
eR1QAFYk3ANZ921eI0n0Q740t4bl6j9cJ5DZX12/brAjI8S0+6Q9owy3VmphE2SGFopw1NS5tI37
rEfDJ9UMS0pX/m2Cu/eFstu5Ndsbpc5vSwicD4HJW0BqFruHqkKFZHbPmB0JMI3lfZNWn4VvpcgB
Exc3/zS45tdtZd/aUq0p1EykcNvslfVsexe5cU3yOlpIrGl31lCtkJ+jzZke5mcAmqGtjSTwVA5l
ctu2ir0TEYKC7wD/WwU7tI8wzZXeQLsbAGrcF+0yLwMgcwSJ7OYIOoUSUe257CuLqHwy2TupivcW
jtZBK9w7egvqraJY0W2ZYZFoemxB80VsGMf7gdrJguYJHNAebOTMs2z8oFtLam7sSMyU4ZSh6lE9
okOMugZDFmVskLJ8X5gahSsj2mROpuIkBOm4iAIEL/qUFhF6Bj2HvCSmoPYcoog4NaLGyy++pqi7
MQg+DVZxVTKIqJ6tdhj0iph7ieTDg8jG7li6qXVHndVep4NLkMb0UhY28UVRUyyVgKQPTaBIFVlI
rmkUiRscfgTCpCLcqDQo1q4Z9SckJEzPyqN4cdsRxG+aQm8Jl7+eWX9mQUuVVcYEkC41acJx+3F3
4Hl+y/9hPYyt6GFfInlTGvs8Oqq1Kq34S0gQ7X4+srkUyVZaAUdH6HmytogcX89gLrjw8ErdcmEQ
p/XNROCxEBQNsj7B2clPnpWOrq7Gi9lGBIJ5H1RqcwdCeDcXt4LCTXe1UtNuDuRnivb+vopUQ19Y
cbdpR1Iu4qnhUJInhzqV43y8xl5nnWZ9Bx2s6HcX5aekUi4KQGiw8TYyFUsaP16UKipqVytBmVc5
QSZiQhuN00MwktpEzMEwVd9612/3wsm6ha5hvK8cYiCFxCweVz34aGqp+FXpwMXBnSHbg5mq+uP8
ea7hrktIQ6p1eyun8PGB1dgyq8tsHgiSmp71NlLYyLAvIeeqskrl3NBsr3CUubp/KVXVPeUEWxc1
OrxZOBe48mKGU0Q4x+1VqOvnOkH+KXuRoAHFeIywJ9r/evDo/5dV2WJvYgKe0dilfAwNFZzANH26
Tr6loZ/wNdypDRGG2FoCildthRwXoDwi3DP1qJy1t9Fhscb9BS/M2lFSyQkmyY4zhiuQpUQip9v7
QvMXs3e1bcX33g7lLmaiQZJTOSgfJoJymofHWGkkMeMAwxtoagcPKvEumxT7SfU4TqdLvLLsrP11
nOTjZhYyxxH8lqwh61HNy9/s1rSPpG52a5atA8Y2GDXip0HTpmaI249cQrOVsGoRgN24kLxmWur8
oBs0dJpCeWrt/Jtqu8qRAUDmERCsOxL8EtQVzta1w4VpeyjLml5fEOiJWBC46cnTg5Pf5e6+k0l1
0yp9/RuWNthsRvXfud78AZwT2GYS/yoQgX6YCkSsGbwHUwxBiUwPDE1wnB+Krvrr2X8+ZrZ061CU
IqPyHSy1tdmvcM4SHjxVByvhGZuyHQjACcFy+wFThaSfRCGxrA5tmF5m06iuf5OyKK/zi5ZIGNpJ
Lh7zydJKEFt50EtKK0VHWMZ7vcwEsu3hvd3RBRe3dtxlq1LL7duRLeNN7vdny668m6QOFCJBXVCL
pv2CqyXYzZuE1K9dVEcornxdoYQeMSUfIuxe1A2bT7HS5d6iX6iVD3grieVjRaf3ubHIqZzOa3ck
8yD2rB3AXmURbCDuAG/tvWXnafqhHcTzOE7WLLvXdq3SlDd1f1s03nBMWe62imO8zjsfQl+Uu2A/
b4r0Av0CZ3aUPdPx3eiSLwPq/aPsSI8tUTHOqpH5wWPvSSyk1t8VPR48aJnNBtZYzJmkSR5A7p2B
nW4VLTCcXRPho27zMl+amIiwADoCbloN3VBRYrmipbdVQKS8y09s31j6Gtl26ghZbJv4LPkp6Vzv
JfWkm7q/auMs1akL0fZE2pYmjaR53pYqRQ264HR+0VEouNPvMkbD0g2K6rkAZKxnAKu0WZMU+sFw
SEA5n+aHrqsJiUxAGFZFVvULlHxgk1wmU9GwNR9j46uedWOyJBaiXaahbDZBSlUcsCx4ltaXjKKE
yond79+9jAZW0Btktas2MdQj+36spXrhb7wRVXMZEojrxCSXZZZurxJAaAtVJ7NeAwzldn1zmyAf
/s2EoH88eJtSSu4k0zQssGn6x1WEOrpsQPomS4ph5jHPybI2MHeYExXJzGMenLuyR36gkN69brM8
BeU5E+FLggV6oBzzzG5M04nhI/MojcJbtUWuUuKg282qfhwb8Wj3o31tCwnNE+5Wnql4AHqYjnQP
tnkextdMdTcafvH33G1hgGsWQtsEOAKOojWH32S/a9NE8eNEIi2hsyhYmm5i9foYEKCkUVR1KVKq
OYO4SmGa0oyYZjjvbebMOQTu3mZjcyQHFYMDaOk1DXt00xQLhzBNj96YfW5tCndFCkmuIcxZJIMF
v0rLt/PaP4s5G6l9//WSZvw8CTqC3503zbBN/vfhd+/oX2LdoiiDme11MGqA61FXrFt1U6uKPPiD
aq4QytqrKHInbTCKITQJ6Q4hJ6neAWY6V7WCHTHA9cYCp3VCw/0wDwDClkwGcYd338PhOD/T4ARv
kdb0qHFCI7rthxbMnYyvBj6nOyROn5QOi1hZkQJnewkHbLoukPE/DUA+/0o4p5SkjkVkLtoOynvg
JN+1akxu0/55kDJfs3RXR2Qf4PinZxrl4M2vr9kc+PDj+83wFlCzSINg9/ZxD9kaXSAHLaJGk0DA
OwRAtg66oT4By6t2qgzlKivpes7PPJDWmzDR3I2Ih7U7tUx1NuJniyylhd12320knGndo75nU35G
MKGtnZyd5+yai+kcG/BsHqRehrgyKTopCUJ+oZfkEjTht6Kiyp7rvrHRkMIvmCYxn8ikPOVZuumI
xnUWg6tHv6tP/Lz2U1hzVDwEluZIU3wcNV5ueWbbRpz9ya7KIuBaLWGXCx9HUpjBOBvpqWC3N3UI
M6FxEo4Tb5HtkcXTw2YZgvBZn+ThrW8ZpzpjI+R3UbM1g+j8Ieac2ll4VAb306/fQ/lTrclSVTrS
lk1x0nacj+M+tKlhJEYXLxE2c5+Wgf3c+2R69oAUbCE+653a7TryD69V2kKIzdVFnvX1pWzD7JoZ
E+soCehAGulaUrK9sStAXyZOkylKOLrmgZArObTG2nVUZTf4FMbntnAXTWgQ4X5BZCtuGqvODrEx
HEPToR9QuK8ILBc94ZRXHwQEJHF/W9k6JHKcFQfaHdWVIIaHCj+IJDVUcyrrRdoqFCd0S7dJW6f7
2sivvcZUGCAUXL7PQhWHGy9CpV4TVEnMQJGv3qeqepRfZ5nF/GDFJPf1FZEHkMGJf5mm8bnejDb+
WQmbbkuCPRZ9EqWWQ2xTlYv6391cP0+mllAlpVsqgTqWtY9hPX45Om6gUZHS6vCFxiqk8Bb3mScJ
f1bNxFo6kUeGYrpt2w7FbiSZZCdY9nsnH/jGvuuPWhMgAff0cmUNmXVLlA7lb4WAYXQfN7rnpEcb
7e5v1gFzOib9MC9Y08GAucGiYucYxodjVOpo7PAFnT2vNbtFo6Tdqh1lcJN19ZvnB2QtYbW+mZ95
HhHNZdEgCZXYCxWQ6y8Y0jYcJHS6PTEq9HEkysQth9W8gjSmf99kdMvxVO6n4+2NR0DiqeW+mtm3
8wqpFXaxElqID18MGrumMV+YU96KQ6zOodXLF73JiIwmX28FGFSegVjWK6w23p6l+h4Sr/nsJ2Q1
qWa1txwbE4dYEnk/fDZKEW1NeXnfl+Z4cjdJHRMc3JLgND/DuU2WE5G8v75RtZ/Cm7ioDglOdE0c
AHofz1zUhFlH1SymA82JZzUXa1RXNY+uNZ28pPGlsFTnxi/05CEtlSfdHEizUVyUJDaK34NJwgbh
TUcaeTblmF4/GQ1s12Fos8t8FEnhCS6C3PtdI0KbarQ/DgfLcSb7tOWopqbOy8jfonpyhYRhPYcb
EaWoifPJu966Wx3RxLnRQU415DXm6J+myj5BjtaJLaPz174hrep2VznmC9Q3fU9wIo5DpwKugOtu
M0sk+iT5zQZOiJ82A6CeDS6yxW2H/0P9MIDLWidssUroL7aW8eho3FvUOLS7+ZnmUbmDWnGui1JF
5dyp65GXRyXKq3NlIb0rQwQpVa5X52J6GPSahLTa0pZXHDJYnISXXHHe7oglOtMWonZmkz47TObF
Qo3R3Wn5wVNjshPpaZJeaiJvJXQDBk16MfskxcrKx8ZatJwibHtlDGjCAr8ell0dPfArlDfvPeG5
bpX766Lv3LdaFvAnc/tuSkm2vX68Qmo9KIZf00wrvRWmjfSQTxJJLyABgwM+tYlE38+v5o+3lh5u
Y6uE2RpDHMNfZR/mm9JqOyp4RSn2AdtKwsMCjHxluexQl6ybvPC3/dSCyE2jQJWRxSt8ONmS+8a5
uFoert53NIF31SkVA81ErmeQTLZykri7qXp523uUBqkbEBQ5qZ1jnH8LJwkv1K7M+wqp8KruScGa
J2ntPCdVRIowcegTJDObk2kORufuYCOqJ2B+uoNMSZTffDp99yvLpis3A3z+ndqGk3UILa6Vxs+N
qk55aCFVx6QgCibw8LiZiIsjCs9XNcj8axwOvwkm0z/e7pLFFfOOUFmXwQ86H3YWkEFTcmh69tJx
c6u0XfFCtQ4t/oikz9I+5cLrDyVZI7sokkyGnnnR8ha5kZQ4kHTNerRgHQ1hZe+lRljzjMtUS01i
dTrgZtzMBzk/9qLr9Co2oXi0af4yFuXGmMhzUaTgIcCdstZlNIlHYOr9ekajsPZhYuBv1LXpvGBo
0pDWxw4lMYODy50DwTDLYdLpWLU8k0O4WSf8WW3yhbsTVOCci6g06bobkneEZjaq9lTQ8b1lqfmA
h02CUt/ht2rX+rsOpwu51FhkOPHR81CRhVnNNhW2RfyEAjQg3MzHsaToOY5VCFpxgZTbSVxuNroq
Vn5cYK8kWvUdmj4aZrczavHkhsi9G4G+qhS5+oDvYtdC9OIOIx7VKLqO7bh5lJbHVqer93MXAK4k
pCdD1Ls5nkKEjb/RZ9pMzl2kjWNzShqNff2Ur2QapD/aeVah3sxe6VmkNBb4sgLa3FnW1hcEgsE5
kLI8Ixz9VlfN7ZAl3TVChrfmBGIeIC6Nt3WDyACkoa2M98QGRBBaga9xRMReFuNfH4nWwg0a3JsN
AYikVdQ7zAMPVhMUt75D9UWpJLAOwwF4ibRRX+gBoRcs1hhHCfbYBHBxn3PIF2FW2q+xgKnnVfhY
nVUvMvetzRRKKWX62R6KR9d4nDe5TpNyyvf5k6eaQkBYGeW4CZGFSOWd7Jo0xbV0eKPtCc07YANf
/3rM2dNt8/e1aBpykt6qcJjdmeI/1LowhdtNZtGk65z4oTGzlwJq2L7qCX3TKdEsbTZ1XEFv49CQ
/J72/UGFo3t0CpGxXYCq06R1dZu1Xnpovd7eWFVUPZiJdwL/vx+FyJ+yEg0tk424U6bqSIyShfRT
zkKtZb3KPiG3I1TTrTAC6rkY11Y+7i7kahn20LJAm8aJfZcZ2P/wiB2BRQ3H915S3rE9h7Z4aJjo
o0QkD9CXcEilRLbbjfmpF4Pclpr4HhfUcmaC4Egtbz/iOV51Ux/T6On4a0BDnBESXY424tqVIHbs
WIyvidow5rrosTQDYkGx9nO8aoYSBHcBGCXKrT2Fh3xBzql7h97FvWtKynuqEOeyCkDlYF99xDEd
LJyyh/w4GcF4qA6UgXkQmUQZ3bYPcaj4l/6ijq55LG2DaGI/J9Vkehm6xvCbUvVP22jecOrUZL+Q
riN16+MJzSk7D4m/Gi1DpaxPhRZUwJPVcB31tXHXNNW3WmLlmkH6TlRQck+UvW6MDNUR9sBW5fxD
kmmT7D2d3xAizedkjKPtTIQZlfQVA6V1YTccLWG7pdt5uP7X1/5/eW/Z5X1gVv/6b15/zfKhxNdc
f3j5r4cs4b//nr7n/3zNj9/xr1Pwtcyq7Hv9y6/avmXn1+St+vhFP/xk/vW/frvVa/36w4s1GLV6
uINBPlzfqiau59+Cv2P6yv/pJ//xNv+UhyF/+/OPrxl3y/TT4HCnf/z1qf23P/+gpfC3+3r6+X99
cvoD/vzj02sdfH1N/7Hk9/np295eq/rPP4T2T8O0DezAKidbS5NMBN3bvz9joCdwNIo8ltTY+4HG
r/0//zDEP+luGbZD54c2ECX9P/5RZXBH/vqUqqFx0WgO6cRg/vHvv/6Hd/E/7+o/0ia5ZBBaKr77
xx2xpQnTYdUzbX0akrQPPizuJGBoHoYCAdCQ3WJzFxh3bv3qusUCsFqVYqfaWv29io/J2d1Scb46
wa2me2vX13B14nJP8o1O4VJxCjb3D2nxSc8/mcOj3z2q49kvLg1EvXCLFwILLK645WDfyeyrbUFs
IQbraor7/z9Q/0cD1eKt/a9/D4WfBuoJdMNb+uaV2Q/DdPqm92Gqqf/UbcHxXkiDE9vUmvlrlNqM
36kxq1oqMeMG98O/R6n+T+YryZGK0cMTjfLzf0apbeDZZ3mjLGcwiv9fRinht/wrf1stGae2rhus
lFjmKOe+q3P+dnJz67aLJ0r2sonCe8J6b/I+Oqppu8rVpxaegWbJk1CsHVa0T5ggd7af3zkx6LkE
dyVbt1bmp0IPqoXU1NucmwIsqopw22ABU9NHNS84S+vpAvjDzrN9cqyaR5vAy3VAr2iB0v7J9tt1
Yyj1wiNqtG4QxHa1n4PET8+jQhxTMRr3jWhTfD8CKITDMQmm2TFLcoTC+j6RxSKjSbnwE9BPCWHt
KO1WnRldZNrftVXy5jggEDqXTWjH6TkagU0mAQQKmb3GXsw6ip3ItpMDjkjaSg6tosDOXtLqhbS6
K6apkCYIyCtSLw4Uajs82PYL5JxXo6yOUVs+yza9r+JdGCRs4IeHTHPqJQjcAtMDqHY7CdsXNr3l
YgCC5hVtcEOWRgRsJ/aPcZA8eXXqYv12gfCi2bkVfj+p1+vqVLtWvnPz9J7+qouD5sEPos9KmT4W
Dny2qHzxHIy4jQJr3ui4mBIA34h1fgjQSHDcYA/QeosKWJExaI9DnwuOqJBL26oKb2OvAyLDebth
goHpDhkr6RtKKGDPmwz8l9baL0Pt5JvGca+CZvli1D/p8oslSX+zjFhfFWY+besJWCjIyx19oskF
7DS+SkyH1d4kdjHK0P2OKpoLPQN9GW8Io1VgxzBBjdZrUGMsN6uTb/f+wkOzkdqOy6mv7zeBma5c
qtyr2oXNPT5JNh+Amy4BRMeV3Yl8WUf9Nx3LIF55GuWxua3kpPAMcOm3lXBwmt+GpVRJTngbFZFw
gnef+qo+YUzfkA2L+waMl6GPz44kSc2AXTHET2B7FvzQbJ95kbf3je+miJwDJuWUTC+59ClZc2yv
N43lvFoyOdH9BceA1LYCIqXK+lsu9Ftn6uZ3ar80HPdbS4l6EZKnCk2+fix6MpgC1MptnHsrGG/P
Y0Uult8/ZFGEnIKoj754KlkgbBIj/WE8Ob37qsf6eSjwPuB+d0JRHPQwCxehoe5Cozk2qYJGYdCI
v9OPuUEQxIjRCZv60pXiazsi5hIp7AR8nDHs7DXeS3by3qmsaV0V8bNNAieCpuTVkKfCQSmaVEa9
8irLQCs+LqZfpo3H+9wPyaG2qbJz2keygr95kJ9VX2OPy9UMDFiBdW5/6Rj/67rRnsLa5puhMjrd
UUQbYiW/9cLZBAZ80yjgEJhm/ZttqEvLfxwL+8YtKKlPOD0/a6j9LQHEAhsLNg73Tp9oT3pEVSZy
X0pN+e5NP4Re5KL3421bdY8hGiWaYSsz7OpVEBWohqWkP5CBV9QY2BBdvkXDVxBHBXuO6l5BkWUP
7X2EmBjP2KtouVRDf2/UKRRxdPRGTKcoeOLi1YlYToWgZRajCsHCjsRsHadsDFNO4kqpvVa+F6+c
vBXLjpKI1lkPOTkOomNURw5j3E8ExbmMv44+QG89yQwLVMaR8MYRxRK8w8FUUeu13qa20oNlumsL
VS242F0P/852vDNtlAzBILDrXRxPaGmUEmO5si1Cd9g1KIAJzBaDvdMuFIBLdImoiSDHdUhzHnZd
ftHksKpC7xGbDHit9qaCgGGASNSUft+66b61EO5/cm13k/T1Dbf1ztfVQz+aq+k7RWesbbw7Vmuu
zNJfa4T9dLQYpbjDBr80gBTXyq2IHqX+YhjDLkrLrUXFl3/fSOUqzJ97NT0MvnpBZLRNza3WZOXC
5JjbkFLip2QyBmDiXcjlqKTVdm/YKAEouXTpVHiVkBHpw+XMb/it6shfT9ekyRsgdthTtBjhe31u
uormADnQosQO5BwsR197TYrhi1SZUafpHhq3NA+OjWLexONAgBxonCQ5Oe13NzwWMqRzcJkIMcbg
XbnNVyElgUbL9kOWgQOy9rQvkI1bC6s9kLjMGFBBFHfrMmIByUmP8kkS52q5U+u6EAg+uLaK/9pk
3Vnx1nX13EI8pCy3IB76UY0M8GoI6qhq9dK973POLY3c2uFTh743KrrNdF1D2AY9x8HpOg/gSeg0
raCFrGxQ5A6p16pfrjX/NsM45rbWLs/yW1mTCYSE7lig/rOH/CtII2+BD/xCAeXspxSTSCgqwwJa
zrexB8jjngoTvMugxKQTPqv43PyyPBXMRBoLpG3m5J5nzWOmx89613HWrz9PryEJPBOQecF+d+ti
Jcoz5Z53ZWnSyS/r5ITM7WL00SVSvWsNhLaMi6NTLVkhbzJbnr3GfxixxVZOulPz4RFP3jlHcQF5
iUkmpgGlHhIIIr6PqqRvHwcokRGTaKz3q6wm8QTuoRbwdWP7qFjaRYz+jYecrpIZUd0hswxCggYb
WCCeVOHSn/tSSoZYTWxZUH0GrPrFcetVT4qdJ9CDwosMn1NEHJxwaW9dIQMcFeKrBr2/0ggCeO/e
6wVNf/SZ5tdggKLTEMTRD0sh1ENYVasc6xBiZ/Yzd1iu1yH5fA2GECMa9k6u7oqxY1NPamjcnSh0
GYAQtKq5UpAollCxNqW+Vo2YTDXQNTnS79yBwtFeRw/2iON9crypAwehxgs3rlDX+BiPSdmtBw/T
rA+kMieFPn1TX+w8omBpn8FM7GUxvBpGd43rc5DXr0rkP2mGfCmrKF90gXpJ1Gc/X9UwMEANnyyA
G3Tks5OXDyQxKdfE6p8GO7yb7hkpqpXMjDeXYZd42dFXBV2SHhjWeIzo0un3NcmqlRQneqlf4qIn
prdZueQY5fkIH9QHHR1jxG4+x4YAZbtwPIUkh/QUZCRu6aZODXOys1G+ZXD73bC1qgF3CsGBBRKJ
tjqHo/qcdcfAedXqbT2eXORkEchaSYkjgXRfdARVZsd6gLiVDyfETgcgNdt4YkKaSg+KOjsWVnpq
LIY1jj0ifZtPFhl+y7jtv0ex+7mIv9ik+JViSTW7B4ajAlYe6BgR9XLnqSMVMYRa1HdQ0Vh7xYoh
ruzAKy6bUv+CZmgbhdpD7Sv8TdxzJDWxMw7J1WNxHI3mGvj0jwsbYIVHuqUHecygBLkg16FeoIb9
UuSPkxVZZOTmyu6WaXwERqeZbDssbR240bPnOyigc2AiuBPyipiiK3lhpNNTZtKaR1EG16CJSNSQ
uxCVtedz9Xxnr1YoSiL9GDnlWSGwdRijS5fJvVLfs4wRGtM/+oWNXYK3W1nAPLlnAXyMK+Uxk+2j
0XNTpJCzs++Vr9x3QqwGYlxL37pxQuuRCeSebPC71ur3wL0oubv34Wjfoxh60uzw0mi4cfxxj8jp
mw5eqe+YOzBiEOV+jrsoXKaAxNZIpjmsqPug0F4J+bMpEueAZoqYLUe0FdWD5lpgi0lOW2QTSg7J
fDzhSyP7rjQGVLSNdQNl7FQ1d12zizL/mz8U6TobUKDjZ7aBURkbhEhiSSjJpu7p2IT9gFLP3VNl
P2Gv50qNezOWJ1ctd6ln3qkuX5VlMiYvbdyMNv1ms8Tf45NbzB3YL3zawyFKZ/bcKkMA95sTjMRV
FtphcNjrKD21RqtkkFqwE8l4tHwLuknVBCuFXIKFU1PVVoqbvo1Bp8hSwfpWWhsiJygyF1QVo+6G
wA+wHTmp6Xqui5XKUAJ4gQwsvSEp+kbgBV9lXWssR/M294qXxvSumIR1HHG1u9DKx56e/IIjKHAO
D9E8oHLkY+TUmd1jJdMT9S17S2OfLEzQSSHUhY3ph7sMHxbRkmvqUsMK+Auyt5ZTlh6cezLpNrYR
JxuD+mUq0Oxz8Fq3FgsyNswI8oUJJ0q0r64sNgG+BBQD7HNq7G+oalHV2M0yB7GXaVQX0+or4NGt
3hr0gMP0XE86d79tXsoRys5IrjOQ23ERTpQrmySZxagWr06H3C0EXNM3tk08MxnepF32LOpxkfo7
1co2vdXay6BBmT5yt8VfNB19OglLYtM2OTfjstWKT6Grfxet/0abFUusVBZUGRsmvo7jkGldRitS
YeYSgjpnwkS1hy+6LAXla2apcBzHVdaTIFbX3wNCs8kUL8bbziFkk78E8ERrCXRaoE4ty8t4f7u1
YXUV3G5JuEGfRgsOJSiGMStvNEEbF6w0yy18k2VSGHJTmc1S15lDyz7Xbo0h3uWliT7bpUmiW8jh
x5T+d9Y675LOQtce4lZGiBr1gH5WsVaLtrsJxFXmRfSYVSH7Z9m3O4CYxpp2F/FhyRBt/jd7Z7Ic
ObJd21/RD6AMfTONCETfMthPYGSSidbRd46vfwtZdVVVelYyaSAzDTS4tzKTZASIcADHz9l7bakY
4GNACCKg6VD+51Jdctdul8L7VEqWomHY30HTHeA6NQQq2IL2lOGy1PHF2CZrkfm/7VuUA4sM0/4S
8tuNoEyANkZEsgZyxJU6tMNiSHd8CMF6zqHyYy4bzUmzY8mA1TeK9CskKHwF3xcU2cRgRboVgsdZ
M5yCAdBunlBJ/3BpRIeex36JuKo+DZ+mnm6C0TONwLBFf8Bj86ij7nBb6B0eICTVDtslO0IMJdiD
EYjG29Yym11Q7xipsKviBgSJIx2hS+PBTEhkz3GuO0hASH7vRKLj4c4/ur7YM4cfFrjx4M7Bt11V
fXmirvzJOACNG41zN+5f4NA+26Xx3eMh/DBxt7iBB7mlHpftPINIAjaoJOGECCAKC8xpLDeZF39z
T5UXPo2crY+3BkRL5IK7r6UNhLhu/vgTXptup+EM1Ro35uNXs/UvYo00m0XbDTpySmi6PeTGhZco
8iBkfiXTzWCRMGc05r5KgC3g2cprIj9LnUUSauuoSft7kl1t4eo46ir8SEbxCf/aujve2VKDZeVB
AbDt9IdSoJQIUXWGen2JWJv7fgRzGaKde8BuSK9ShOol9eDjV55RLco5iI+O1rR1pb2IJXHRTVQk
K9mpP8JJ2CsFBUdb6GIrCniEIkq8g5yidpma5npiKnWyCdl7YMe1lwjNdng1prWXV6+jZ4ptElZg
grvy5urfkzMpN16aUGDuGdt2HCqaPuxsbKNaclofouhl0EvCHZzoRw5V5M2ytGejJSW70idcvNOz
bSQ7CR2BgMyQ9NYsYocS7PMq3aKvOsQQuakEMAkVzbvNw6GIFap0LOvZe1SKb2qdBZz+d0QFz6UZ
77m815ilN4XeEo/rabfBNHEhwXZo4G31/UlGNSnyNQ6+XPGdkkgkc+/aIlyAIXxsFOktKwxfAiss
tZFL9Pwwo3sKi7hMXgCsswVolh0DmUYy31il8iNwlH1s00tOmm9tQl2gmgXv3WWrUhB/OYY0lAMy
wRaLHpk14RZkeMxB3Z3fC3m0PK6aiVsKxn13PUze1n6viGiHSvJT8Yp3Fz5OM51AsVRZ/+Vl8Vdd
1q88OHwTpgvGml1VZ/ds3PYS+lZApLNGMwloG6GMEqtjp4ePwQRENMiP0ZQdwwTtn1UMjwrtBVx5
uEgyqS56EnbEKD6FpW90a/LjwpvvKht7jU6eZpQf5MGeIIkXQvAyhQhmAMKmUwPA0fZK3n11ZnJS
k3znKFq90ILwgbvJlnzV9zAZVXKkwCEiQWWEFf3EVomNqTRusRM8zv81An1BdMpDlt3MIv5kzEjl
lrenOiCzta00dZFzjS/T2D4HTnZsrIZqaTNZCwMqOWGaPFfpdZafaDAg82I1F/HK1eonYpePbec8
0oi5z5aqgUD0uvVOrnVBh11xsVqkTtbhz8Bl15wkPwr4yZmdV0S2TbT9W67smNVTZO9ZQfqmIIYq
smimwrf1wzr61CcL5w0b4TBI30N4YoWrnxFBxLB+HOhlAfl+EQG+KpooT33KKho7pKH6zcQ5yUVW
Luu8f1RULAqqXmLPiaNo1TdY4UdJeNKEICSuMCw6zjJQNapiM7tPnbfr1fgexc6TJASwqjuKGj4M
NKNkkWSfRhaABzU3jpdf07i+16J+HbJ6q4TeF5PMN8GHj2JI2XeOyY6dRqfuPo4YPnpOVQfEaQEW
eO0UtPaK/lOLlAMK8G2i9TcYO5POmoNLb1eKbzP6XjRCHGkR/PAKfiVZwmsYLD/T5U+H7+gHzk1u
2eu4iXYYWn/92cUBBOB86VzkGK4ruc9r+6a6ghuPTU+uhZYWW9YW3gY7Ofdj5TZEkLow1FUQUCWV
Ypc8DFB6Ceb1G7s75Z1xCyz73OYQheAD16G5iFX4PSPHmiPkTxSUsFV6S11jq7UYQcjh5np2XYKX
TGJsOdAc8UZv8M5kdhMhyVEH9DsgD/fY6sLHxOJuOQCuJ5sGFsEuiYkhqLRoG+U16T70gz1h75Bl
q7S1KzbrWA7Tl7YV98DMaHePl6muXkMGwatcEfeiMG5pYVLMtnOv3/XuXcjJCTQlW7awWOuEzclI
lAU9XrzhGtFIeYK9fQ57HO1darMHK1AYueOnE1M/tNjwy5KficHxL3vzR2g7axyuczt3UUkXJ0EO
w3BYtEFdLTErnpEsrfD3AT5nKyUjna7QiNWkbF9lk/60SVDwUaY+j2p2oZ+2SXBh6Iya05+6060G
pT9VnHjQ+z+NNkfCYHsrNUh2bc0hy477jGJtK7U2V5r3bXQxI4Aqv4JW/mw+RaEy2VDYMHr7SIk/
mfUTNJv5Zjs9a9idSOQiWOBNTZx1wcOh9TAiKd6+6vL3ONRvpGf4yJj8ymKdSjv9bBrurkbUnw4F
2lP21sY+S2pIBQoG2/kDteQD7YYlyWTHvrfBvef3WjdvPA/vXujuug7GLAavfOKephYf7kCiFmsa
CwAzvrZ6Ja0y3pDY/YltlWf5xKbAVPaYhm+ChZ2pSr6wcs592Og317TJiyzJJ566N8d9rl603NuJ
gi3HIPDWUK6gbk/jr6wbN71FaIUL4jkID7UsX9FFPZsE64wEITcB+/TRddimGMXVYCdpx8OzQ0Oh
ir3FfDJaGqGjknGsGALHpC6p5SwfyNl9avK72RnbuIC1WHCJ54FfFMqPnhylBcb/o1ENy24EBefE
pzYR+xjzEzCB+JMur0Ayu3CM4bmPfthdnaLD4GZsDPZjIIZDoDW73uCRZiPGA1gBg8DguWZp/VF5
lJLc4KG44yVZV43iYz3cfISw+FEAbStaEW46PRcFmoDA3s1LttDDTzlpzGJ5XI5Wv3TlsGTqfy4N
e1eG7mNcm5v58R0HLVxnC/WRfuMeTz3gcsdU+p0AwEjK0RXLW4VmHwdymF9lZBCJ3p7sQUQoP7jP
I/V4oRzmmrSbxdA1ryOZMLkaMk6rWL2oOEhzfoj16doTPEZz0kU5lVvrvEWtEK6CkRWQV9aWPMUG
B9R8ozbnFCX6iAuT/g6dLDZYoDW6/KKEaoqfhgDKBFF9EiLTnQKH4imCQZ7ly3AGfZtjI7ZNguC1
CJprD3MsJPI+LYHMKRP4tS41Vo1HV6fn2vSTbIhWg57rPlXZ9//IfPmfJA5/0078o1rif6EQAkWN
jjjgnyfMuyb7/rfi57+dPv4moPjj534fMivmbwYyVldVrRn6BocYYcPvY2a+5HKp4DSE4eSauu4y
Tf5j0GyZvzGTZjjt0r1Gv/sXOQRfYiTNi/JDKnYn3MX/moH/F+QQ/1GThQNB9Ry2ie5sI+FVmUL/
ZcpMLJ8CxxbeYBbmzGZfSGRckQKAEq9c/uXc/PHOfxVezOeu/Kv8i7dCUWlZusGpsFVjFv7+5a06
XWlTp+GtBiU7UBMuaFZrC0BS11AWGz0Wh7hINvXQ7r0xfE4q8479BIYV+WsZVEGn2g5h/eVV6neq
yUWUypfJVLaVMe3qND04ZXItlWSVNcXFVpSH//zgTfXv43jsZBw9O1GdEb+lWphN/370U4kgFA4W
T7mqb31X0S7dSAPSRH68irwNz3Q2pPIIRSdOfpgQcWJMslkaX6nlHwY6/mX2QoPoCLXsnEDIdN/N
blSgXoU7wgGQlbQKsdYu0x2H+sWRC3uQ20zZk0j1QJEN/Ezt/QTe+AJCwKKGELCA6wdOUpUHzOTv
Q15pC0UV5sopo8OgxWtHeockS64VbUM3tyn8YSpVEYxv7xDiZohS6v+RBqZTYqHUKiqrlMc2GXw0
grJ6Lw0vW2Y8P1qtyBa6R1mQGd9RTiOkISTRod3o1RosTWhlVD61BByXd8VFr5p6RZNviWoXr6jn
fDhsqHgkzgAY5WZnhO062nhCD7gO1GafqohCjfDNnlAvg0ogl60i6cm5gvLYUeqtkwaxTjj4SIMR
MYI8FxGG1j64DUqxygMTB+mk7YTb4z8FE+PoR8VIrkT53rRc2Xp5tkr1iHYmInwWRy7LrVa4JlJn
ueJzLhaoATdeTVx2Tse+CT5Stdy2xNoJpiDBSFwHybs+W8tejWCCsf7cYs6jXEVt8lBn2UabGxsA
lsBmbEQY7RiJ3gUxMEmWQbFVHnW4Z4For0DczrQmVyUaNpLlOBr7UE2hP5T2B3P2G9EADwxOLUXb
4VzaJHp8JfCqXLRD2C6CInwIPGSgNJ/jKCb7Jla2dDPfgxHpBJvQwdSO4agTBVRg2hwmeaoGEErW
idQbkqJrHkBJ5xL7QvB51LfLQqRsiDqmp72pvchexEhGQA8V3fRpRdE9tIkogCPNN9ZsePvMAIob
P8GpOgeGBbk+Z8Fy1YRrnThd01PHjdt20PaHiTBRocfLqWk3VtBp6042FEoJidFx6gg6WH22Qtla
0OSaeMCmvDL3zp2dFOs6aBU6y+2bbDDYWF9hMv2EgkVPeaDRz07LnF4qSf+oDWmq9JV8s1t3S6z5
sIBTvukg56zBgHnLbiLZer5CvRjNBAPsaA1Sk/4YAHY9y1/a3Dp4rfYumPwtvbA8i1anf0y/qTq7
DP7UhAUBABPui0IMeXF2mKkHoedPdsFoowNRaOkusFXaw12RHsoheC0izoQ6lK+2WW3hQj0WfNKt
yE44jYD06lzmueveGzt6Jlt25eoMACXu6OYNXScjQHHpZEKXafALp/elRsyOKM9WuoUsiiM4J1jd
+hjL9LmOvBuEwWe2BKu+q7ZWxKDMbV7nxo4oKJFExvu1wVaoCkLi4GfGZL6vJt/tsz1emmeJe9Vy
0quTWB/0CaHatkcyDLDULNzU/WhpPBDcQcyg+YG/+YfMs32jud/1UG3H0vpwTLoQJEhF+hHg8lVt
yy9Z0zl29Fsg6q0Wqjs1dehKommwspeqvGUWQIE+fYbem8DVSy+m8g4T8g4zclfLdhNO5lrm3Umf
0LAE2q7h+pt6IkAcIm5KjTYjjBCkvzsPzFCaVsiemmsnL+3Q4rYm3WCh6NG6akP0IQzrm/jJLMDC
TACIh+TgDcrVGdpXbuwfHWP/aloiF1gpHKurNXuss9dmkuuK0Qss0wcE3qB7FGYvVL1V25yFSA5g
h+g7JlSe07tmKr4MoHUHyqpywidQK3tXhouh4o5VRjfFS16az8xAv0RrsQav1Z4yrds7NepVw0Kn
qbCbqCMiG1pq3ZQdmBjo5dmbeKIbPY3Dwo3tW93RErHi8lxX5TkI7EOJEKGzaWeNpfMhydD7H6n0
/rGI+1up90/14P/CSm8mtUEn/UtJ8P+pCaEnFv3flIT//kN/qAm135DqGR42pBn7BtbhX3UeOkMM
BlR6BtUalrxZX/unnlCnNnTAeaiGidaPmuhPPeH8enwN3KcJ0sP875R5eO8oJv9Sfs16QgS0huZZ
Li9puv/RCdb2pWsK06TZLNxvA43jUdQNeFy1fOr0W59M1dckBvTpHhsp0JyG68lb6MInGDIe+Sge
t8RHwAIhTV1VcP2oVXOq3VJZJqNRYrJG3d3U06cw7Yxt6DGh5QpKOtuxWxvwUiIqOpFgaL8LoZ/w
DiFkA0PA8yzqFmsizJbwK6B49+j4NPXFEkF2TAYv3DmTfOUEdWuGXNFSrfh2HamMktVk3DYAVkHx
Jedf/5fWA5MLTIKMQuV6JAMtAZAtnhqf6opIIO+qehKDgAI2TvP0G/iFGTYObF4H5cvbRt3GZMJk
J9sJGcpB0YK7qUXRBVsgUh5qmzZrPTBtb9h6GL92pKKPlE2Ae/ghZkuV4/gydlofQRK+qzrYiDZJ
DqlrHXSGQRdd63dkz5nrUqXKc2P0Ux4zIoirpBQPScjRBoR+Dj6RoQsEoHAg0BqiNwJ4KXkEb43J
/EaO4muerW3cXqUMcDvbn4z0tcHB7HP6FnTudMjgTquRnhjGz1RJNgjsIFkmWbUT6DTJLxhq0Efs
9R0yN8CCFX353HT2KaUdQmeI3WbMoL2uwBjr7lEqlcNojE19xvKxGDdLDVsNlnriIWxDWeoOFHQi
G8miF+gKIbt1SzYe2EhqEmcT7s/EZqBENOicxMKoN4HA5RVU5B339FBohlMtBPgT6Q0YzV13hnhR
YkJaaVr7Dm5maZPSzhAAMKKT3WQBF7EzX/NfRWbr2ItxDj4VD0E37IOmJ2sZ56CJEcmngwYrKypW
5EJRAEXQZoXrvBlhSbR3aamrgEz5pQru0BlubfxQQU7Rw2Dr4ZNjia5KkPqqQbUixnVqVJscgpTV
K8fGzHYy9nbwPWkbVu95ON7J3d4ncb5rCtKzs1PRzYyw+uJZ5SEKyNKOSZBAXD5rqRjB7asCnVvt
brA77DXFIAnOvESltsqyR1Ulx/w2ESnYx1hR3MJXw2llKhIcc7Nx2mLdZ8dIJWtHnxUBj0H/Wctq
hVRyow+h39mvkVodChPJS+FuZWX4BnMeNUyORsTIkl0XZe9pqKOHPspPbluhTqGNX2iY+NIXawRZ
Rjc6S/QvOHVATJPjaHn7mOybYaBmZ8CqC1rAg7cJA3OVTvohDISf9DRIs2GXQrvMYma/wfikGmJv
AcOGe34YCcVVEY+WzSxMcXfFbGgc443ZJ8eW38nGoFqovB/O8D56x4HnFyhucz4G21NBerrMsOQW
p8jBg9cVM57t+u38TyJEDNuppE9CWKu8hdaUW52zVXfG0q7hNlhrl6wu3nRbdnIZE+lYEXXoxuNt
/nehWxfQYDdI4bsyUNau/tbpEoqv4uud8UtENv9XNOU6KwvkRPFmFpPVUfyhAWIpIdzE9OIK/o1w
Fp1ovR5UNDxTOqJgQ/JpydW0iZgupjY87t4fmVqzT6Q9PC4Dy9spAJvDWO5gWqFqmSfX4XqIiu16
Ph1JMK26zNl6Rkn6uHW192VWbr04Z9LEhyGjM+TrRmPtUTPOb1aExIXYS3Ms/K5Jdkn6bpWzPRPU
x2S9zkdpuz0zgpmNaxIvWW1NklxMNfbzdqdUhBaq3NKieOON4mRYu2oyaDLTiiUBwfjsUaCSmb13
coFoyLknUQMTIvSxioPTH9Zoupea3j/Hg72qFbDszrjqszXD2qOrcUSt2BViJiqbvkPBbQr7qAC7
bJV6Q1bnypmqRcwgC68OzFv2kCO9TE6TDvWeERcBlLPhl1uftwuZTU2IwFITk9e0I5Hab434Zsft
27yU53NujNYKiaVjPoy4mq0BLhWJGfm6Uhm+RXct8DaGW2+SxLikWnnJTWfLRPdcFuIUgSqdzItJ
139SoluIaiSaM4Yg9prHqRdXGac3y9EvihFtphoNfYT8UH4WOfe/iehuZWMjogldfExVtjOJkw1z
uYKSuerbwO9zshvwXfLPTiX8IHO32BLXRoUacZQbmiUn/kewh9/vp46nWuAxW0BFjrYoJly6pNPn
Ths2gX4ZTi9yNFbzjXj+e8f+2uJpzcTHZyFQEGergutxLrFzgrl5oGK1PVJlLvEYL8nU+vVlDdWj
XQ5c+upJTxWA9fG1DoZ7OHJikE306VZHj9Rk9nFk2AGyeWfNlMxmqfcqvFa5V1Rvk1bjDyiFS62J
z9agXyItfEZYdPLSEl1XVD80IbljXA3kfzdpgr7a2UUyIDmoAC3RPWFL3gepfQQqsYPwjFGYqO9i
/KUlowW0obV8a7E+m1PGxNz61BSbsYftnRTVJruU+yYnOytfZlXwIBUUeeIaFIixmvER2uTJFt3C
VQ+9u644ajclAB1HdVu+Kc54nc4u6uihMPepi0steMhT803RIghL6RUhzVtokkmGrCzP4ocGJuFC
Nuaae93eXJW25yvpxBiq2qhj/6ySHBjBdB2KCh06S0bDaIcc0JMPNUIKUof50yyEJeDIdyfFNxlH
dNGX0nKTZZs+usjtYV2rXxlaxaowlyhDZyW+Kv2GkAgXVY3SRX4w0VCz1qNe+kXPR5LNFup6lRDZ
PauHQ6XcD4l+qacBihk6j4QBZcKNehb7w8APi/JguITyRBNPnsFvYZtjEeeiLsnAXMzSZRGDKoXp
mdbTUl8yimLD5m7ZO6NJ5EaUBXtp0bfr3F2jkX63tTyEmXOoO3fmUJHL3GwXHb9SQZMi0584KYv5
DOiI0HOBDNNhLi1g//Q3oxzBRlVEswJhRE80hrNpxUEplftRgrDa85Zj1f7694iskJ7tngiARcqT
YWzcEbQGq0BrvmdtcSPcTaEE/qxCRMLufZUdQiw+BcfS5ktzifV4L23vez6YzC0hUDornBXdRTXv
Q5Rvq1GeaDkw2eoecqkINNPpa/0ZZeKaGskN2b+OlKJ5tDJes3RgM7f3VrRPeqTczDw6Ov0Pa9Yt
cTOING8Tox5EXrMcHcTR3/P6Fnl6FX15mbroJbCuGMsYZTARTeQNL/BD6kEXd63PqN7YfXoO0H0a
vXcgkJRWh9hrXnjswb0gdoR7sClpfFRAzyXq2jpW901W7UXhbEOvutiGTSUuoDN/i0SsLB12D894
xji2Gj7R4mLoChWHpVeEOXDj5JjL5wltnabjLY1Dfw5MaShKumnwu7C/WyHPYDs8tjRiLQRbdbxO
LgnwVetFi/uHKkF1PnwpkYU4jA9fxfxAi8Hq/DCxjlHRHjuGG9VRN5bZmadsOrcXdONi0AgAnBFC
ulcq5peZdaS1SxZ3dk3y9sjVuJQz5xFo/qImpnK+QQCPXg5iRC5pHs0E6THhs3WHqoULaDJWuldu
FZuuFJDcmeLA2M0dCGlC/y2LrYvJAvsFOg9unygcBo0mGzDBAmY5nEgjdY+p3jAY7B9xEy7m8ywV
7yHP6Dv0l9xwvu16fJZm/inj8tHWqcsUhnKJ9gWsBj7s1XRYiWhQTopFurluXnQlxhphh88lgQYI
ZGiGobIjxW0W2YohudGD2LGvIy2WNHWw/AFgLjMfdurkPSoxJ4EKX+FeaighOlsFCnfrO4InI4in
rh9P2BKR8VNKO8giBpRN+Rph1UMvydwS1hrZxbPTMJQampBkgHDVlc0Ps84/7cQ39OphViBbYfTk
Fk+a9O42uQa2supQyaHL6FAluls6spJbaMaXawsKbyP78/wgFE3zFKDZ5vwN06Hrgqe65SdG+61q
7Ddwky8wp15lGD6WQ3MP3PBs2fs6029Om78ahbj21nts9se4Ch+iSUV09kg4xp7kNS6F4Nkywmdd
5J+mZ/qtptGfSkP6cN19/sKsW2X3UYJGTqM9MqiHIJNPuXdJBnKFUaKrCSz4SN4rUZ7aUiL5WWSN
OCU9Wmyre0oGcdXM7mxO0UPujnfpjJdc/ykL5Qmt81TfqhfDSN+HKv3sSi62xFqOtTgBHDsXafg4
P7nm45x/C0+dlpZi7efDGgq5t8NvsiagvPaPVTLcqHgfLLRqoyk284/lavc0/1gqg6dWgkBQmpNM
+CyJHKkz8y3z0mvIIgp6+y2ySNke2gcq5lfi6e5uAlgatjthDksU1rug6vCDt0/O2D7FSPOJxqJi
jVnmtN2H9t6n2bUwtE9VtncvuOrRiEY0wnewcYrucYwnNMHVeUTgP2XuW5MeO4vYHH14EUFASFMG
Vbelkv6BEwfYWvEuqTij1llYFmaDzleEtslH9+5YPVB/JPwEV3kZlhjlVtXWG1vne45smYxb3eiu
86KYlcyJ677NH6MiusdpHG+1XrGLAfcaXy3d4eDG23wIJC0+9Xp2KuuP1Azo+IIKgkXK1fyku90D
ZKYbhKh9hIpr/ppHjIM74bfJ+gdXiKtTAzjBPIK07hISHYiG5do2P0rdPg1tvkNxe4dd9iaU+p0A
TdyMMnwO7Ox16Oc0qvjYG+OLYg5PI2ptPtkHp9hgGT5FQXOOO4VC0L0jWTrrHWYEJzqFyknRLd/T
8Qxz4J1Q7sQ1nbQ4fJ5/qSyqAIggTguPg/sgZHKtBSOvVhCt2t1DY1FqEFuEd//1+rXHwH8BDfap
4YOcP+SJNKbaHa4aK3ucmvPg/FAS4zS/FYkq5zLUrlMcvpSj8mTm3VnzXqKe635oz47KgwXTR43p
o0BPJQbrVBMSXue/L5vKDe7AKs8munKSah8UfoOxWSfn7BzmSP/5fVUMXTmCYbZVb/O3htF0VSzl
ScUparfjvqWDWoroquoN19hwRMdqS+70NtTvxq33uOxWupaf7PzJa65sHVwm8dK7zL+YhksrvM6l
qSEv6g/Qe088JIZsHZbZfqDjPQSXtH0t9FXEVUZoAZ2e+/wBjFGIdooOdEvAnUoCColL6N5dSGpt
T2arptwgi931rllHEcdl2DT0+zM+gpeUK1JJ7GOUUWrn4WoK1auBdmVK/CBVXwQX6KCyGriD1uZ5
xNKXtsEtzKengcqg0pq76zpH1ibJ3RRXLL55RalVeK6t9jkZoJ5yRXVmcPVOWl68zSg8EO2lXMzq
fDz0dyfLrno/vMxHLyUWEhLTJ0O7zF+PUOuHQnsZzeJs5des5HPCd6HORqN2eMldIut0FYFRdk4j
78nQ1Kts27trTlt0Qr4wcM4Z9SMm4mutyBeGvT5h9n4Vcxa0VHmXqhwXTYVxFAk0Fpr5Kp10+SLV
/iEJwqUQ6kEx24f2Z515t6kklc4PteDamiRGRO0KefCnh2dnwLszPx2M8VPD0ZPzEjqtFy3d5QlT
mIb9api50KiVA3EdV6VqycdkSuc4b0TDbubODDTzp9mgMP+O88ruEEEaMDfma9XKUXal+j5vHH5P
5PGSRyaCZlQr9xzHUo5zCU1whY+pYWknLHEDf1ODz6nC72Tie2ppSmnxvAa0l/nsRs5wtTzxWuKX
ar36nVkXTaP0199p2kwLKuF0UVdEU9UkmuO8Sl8nGjs89PAe4sxi4qUrXw1uLYvaPM7ZYOPiwpJ6
/WUxgaT+o6b8yfB7ObPxq8IGRON0W+IIM2gq4g+bDTtzgQoQY9XOGcvcUXNGZL+ugDTamCYtzznz
WEZHVX+G3bbJqAfnRTOF0Yb0VD+tjDkP7tF0qat1ebCCF+Ld9bY7O63yjrp0F4QwZvkv04RVnqUE
cKJm641Fj787cpgym8LP8/1A7EaKjw6W2G7EV9fir4vx2SGyX823TjJgfYUhO248Lzm4/c8Oh16J
Uy9F3N/iQmpx8MXmhViglKlZDmub5xa0Vl/g+QOosvHQYbaUwDAMzzYCOiXERYw1wcEz2OAdlHgI
jRLZJp7CGG9hj8fQw2to4Dmc+l2n6pec7tn8clx+qxaHIpLGszZbFrngSxyMI05GNJ37uHw18DfW
oF9G3JhBuTFpO9nlW2Q+jirb+mg5n+equplhhFcr3mg1graBdharzqLdOJ+tVuVjyaZ9iw9OOPUx
wCXLUwpXEtjhXTAMu2IOgg8JVWnaY4UH2XW8x/knuU+FFVYCm3YXpzSiC8po10YxTHbYKmE7JQ1l
RYbUZtCrVcnMKsU9WuAizWVF4Xmez8mAx1TFa2ojXbJRtDV4UNNZNtUPa1Co+9Erl3p6xIJJ+s9+
tJSfQV5dwyL7zpiD+qkmNgrkyaXa9FjkRu1YiPg9c+zxhD2IKO09NhSaUp3aLDpRfeoJ/o4E33LW
zfJIF7stnfh4HP1OL0+x16rIqHsa+elBlLAoa5L4oGU7mGwqkheKtESNWTxagYfGOap8o2lsXOT5
MrOsm0UIzzZJ0DGW4b0J1oGXYgptLGNFxbOxwrTzg6JYgecZ8K+n4bIyrMegGS5N2v3s4iBe5X7r
jgn0nUEnTpptrixcslgzdTmVw1ehd/xB1T/BFzACj9+lZ98JpNgiuiJI+ZQVtIg08E6ejcHE0M5q
6Zxb3Pnw1BTCpxV3m07spZU8SHnVOerW+Mqa5GfIFoEUTDPLmoNFppWSQ0SmkYdNDzsqA8JAqC/O
1L1WfUroltX4Vvvm2pU4DV5AcWHdkxQLUqkJhQk0EeCOkm6F69JXNaDXwVY0c6/Fm8JBpB1mJCbJ
2M64R5uVb+L0W1cePh7Z2odCy4xlqNBI0AG0RRpno0XSA7gzWRkJVqjR1pDW801pkb5aU36Pm0Ey
Ga1I/DToaETjDzDu2cKKkHXoVUoUdY1Xg6y9JcxisR6SWfKsVEujpgMvFIkdPmScj7ZiBycSJ4eN
dXAIt7WnlytBQ2GKymkJRbdjZCH82m4/BrN7St2BnJSG/SXb0IX2ZA/k3Ijg14N3XKYGriHPch69
cnAIefB6urTeyo5QzJAQGSwLeYeHES2KCsFEI79ap8PKXJWbxoKaqBv0CIWZfbEqSSmQAVLCCnsv
XhI7Qy2gySdlBDtdveVaWq0is0HA56Jl7rt2JUTrLUbaf82gEpGRntARhxh7wFn83yz1v0JlmfMK
/lkyt/zIP74+/gpkmb//D6mcpf9mg9mcJWkgNk1d+/cRqqKhcvvX0NQ1ftNM1XXnYavJn2w4Yn8O
TcEKIY6bdXG/8Cz/DWkcNKC/jUyJFEBhhwLIBJAHiuWXCO+vijX2FjFOiMZhbxd8W8Jq+51qjw5a
rsGY5cCQ00tABvT9HOdQD4Vz+PXlDgco8bx/fqeKNr+Vw8H0IsQAv74g56/+/vdfP/jrJX7/u1sS
26M4CLx+f59fX4pt0sZ3f75Hlpo/wamV66lS9Wj15xHUUv3Xe/z53Wpk6Gw4gEOUfVsvOoKqsc7b
GwlK4fgLuyvK+v9Rdl7LceNc174iVjGHU3WQ1FIr2R6HE5bDDHPOvPr/4aZGbOudma9+H6CwA0DK
nQhg7bVee+98vjK1V21dzDCZkyx5eR9Vx7kHbO++qduLxL3eN0p5lG6vB9FxXHLE3BpT0Wco/5RS
BbNX95SgpAMVQWs/LFhTWT6SAeL0BmO+k6GSD7QoPZmcpTlGYp7TsaQSdSFxAYzNUWdRw9Ffq8bH
Vo9uxzzvvs5QfkLImHbXYsZ5cxjYv/xUh4pxl9fRPadAT6OKUiQc6KyMu4IdLnQi20VBctECL65s
kZAUL7ga09k5zWwWAHZJu4iJ3SxOq9TbK4svebae6iQ+ylxyDVem2uztUtKTHImKeTFjk7usdWAZ
+O+8bdi7a0hAfOufIFcSZwDM7pA6zV9irVHprn/ahWNNoL5xlyGNdIyTbt/ZrfM97ktO6wD9IEVs
qU/mwnA39q7z3fTn73qpUzqS5dWJysQR7LOZ3VcBz6/KmPywu8y9DVW2KZR5aZSCx00DCID4tkCX
5j/iEEplcWVakz+51GzepqoDzn7Ss6ctsMyL6Cq/bZOLvKzZOs9TEjnP/Dm3QRkrZ7FAorVPFcXK
VLe2VBjWbn/nRt4XyY+XQZ4XQb6Q2w31aQyXAIryA2csNY9fb/MaPZwkXcD2XN9n7aPG04RRsknh
tk2KllCHXJwGWmhxbX41DThXe0urVINTS9S2D1ueRAfH1cEBLVPFSbXjO6a+k8CWJ8GioxCoH6Cg
CPf1X0kUTaiEsNc69ZPzGLqN+8JPd3AT1RG4MIlGQf2Ue/Fwhn/XfZla1Cv1jpNMSZYGuAosMG5X
34lJcRict337UwYUFEW86IZqUoxEtaZkeI6rnGOjhzGIC0rTzB7StkmkXSvsOL5ElEI+GWxcbBlm
Hrh7dQGUUBerPgfafRbq7Sk1/PbURHxwKTv825be1vwfORKW7HWezX43xWZK71/zNAg2tBSsxj+l
lXX7etcz5SpKDTyuUBTzXhpFK6370QzS/krsUWk/d+FkcDjxW0pQt5SyhTrZzaxQitzHpy1lm+qd
T02magcLKkyJv8+3mdtYs/oy6Ehuy1U293ppsfn8uoewNl5vdktMlI5zFLRNwEBAHTRBSnm9colS
/byaldlp59rmYTOL/fSRXfj00TQU5x6RQM7iscRfVan1fzD2aiaPBhfoJn6qAVxpCzYbxBS8fu7C
+ncBLrc0z6xaC6qSvIjdWwVZh5oyxa8Od7Prs7xg2wzJeDVroPCESflshsh886EZP7pJ1V+VHKD+
DI2Wx2CoR83U5Bz+JyrYGYQse4szz5OPghiQ6T67gxvBLsCf0xWnpL0zlb7jx0OcEt5Gi0+JGczM
JZwEu4YTlV1lKzxXLE2fZF64d5LSvSsVK+yOAWWSlB2PP2DYhIZUIlv6mrM5J3N+Bn2EYPMy2Zwh
aw4QiDVQUX8ILXYYIUxqHkVyFnRK87j49VrPTuKSxgz11S/5m0t6v88jU7z5t3k4T6JsbdmIipdr
SobkytUX/5SllBXFPUf7tmJd8cOfQy9Fo+R/99754qiFoiBJqXi9QpyQdJ4Qr/oZkPnqRL3LJVTO
rzP9s73mytwyi+S7wLBuTZ50Lqd/uyVJWS+5+DiXLQ/ArgGjB0V0h3gJgPul6XL4iK6kC6/Y390t
nnv597YfYNx6G9JGSEm/m0ai73zdMiKOAIhcPH4/reUXl1UZAMN+V6Hgo+NoPJDy5O2aqNLy4P37
RyerOfgIZyP4ZGd2N/kfp1nPdrmdNh1SfmpxbuuqOPd9/wm9Sw7TNLaQqJbGl7TDcF3U3s+5qarX
ZD+JQ5bExogSWF3eyAShQ9WyGZcV9G++ZbD5qkHrYmrlsdZ1NEcQtINdiF7Jrt9NGMKE14B4Zhf8
LeyYsOPNHvXHS/L7aSRvHeJZY3rThqRr8BsBslqOgHzj7DeqcdbUHOotxfiJ/N90f+GSFHee++uo
7wAhzoV5Ft82VnxBg+5yXPIVuQXWScXO8l8QdUz3qwsgvQKi3EZSTmblGbTc2X5W3vneQh6m+nAP
ATd+HBSTUvsqnb+Mvv8kfPEamrNlZU7fczWsdrrf1s8Q/foATTiJpYLidVASzfMX3XefWkP7maQG
LA56bd8n5jUcKMV90GmAIhbPKqUsXTec830WKBpkFEQkZ1DCBYYzsT3Vu2igZ3lY73sO1Msrs5ya
Oz9OpteuvtjiVBBPWXubjyqFgw1S/VaCot8nvXUusf+n+y5V5na66qExQMtdDJGAXKriEBEQQF9d
p2paAtexy4e484JdBAseKu59+cAjKKe/bVjpQIzU/ljBiqJdSbrE+ds4h22Bn/WB80xdSn07QOBP
ybVjBw96YNl7T+mNHRIO43AduYp6C1TwcTVh5Q8fGggGJ/SREEfDWgej8DXF7Py4oiE/dKYL2MWr
93VejvBaQnpzgwRHBcgnA8qes6SDCKNt68NUJw7n3IsdjDDuxLB6giDLFrXLN5vi2pq3TaPug378
Fo9p/RIpnX6vNjpYTWgF2YRvvkGrXr/0ZarfJxovsuoE07fc7y7yWZ1c5KNj9OcYKGHdUqDb3NhG
xaOJ5XxdlOnO4ENfm9znhHHBi0bnQRkciv91GH4W813iZoIKLfdNnXNq/3teUmoleljLBcY25em3
RNtydV5cRuLqiM5xB2LquN3KdoXN56XdA5KHHH+pGWSVdf0UKHrNU35SQPAVxGCPomb1STRK0wff
i8y7zp7RJ2pSqCPrJAMSteSBZGKbCGQFmGn1cU1pvYQXfNKng8zs+0zfcspzVpz5OtBi58bKFe2Q
dqW1K7ty+uY1xpdgLNQXPzM41TYgMA9MY/VTzz+/BDn+LR+RjS8hatxrfsfnFMTAqSrN5iFXbJ/N
/xtgeMZnmE54h1GLBty4Nz5zBlAeeVfBWGZX5ueSpx2QzFH7Nkiy7ABOTBmUs7l9Awlye2NB2gSa
LWYZb0JQZETu11mF36twPP8ZXCzkfmo98XMXWHesuPVjFyvZS+WpUHz6PlSroCgshQ1OeJisDzB5
fRv49rgXFwL37TGp9eDgLBnG4OWPwELu0hA4gQ0b5XWuFvUZTarq3LfwejmTWVOarUCZJE4rhjnA
GCrtBnnkH7MLvCiblsJeWfzFy+JvWyiuq0UWf5K3LQolt0I09CJXosui0nxbgK7DDTO/lVxZj26T
vy1W+Q7k+jA6vub1qoL9Np8sUmV9+m4+yagrqJXaEsYCSqD4il6aQLNTeuCphlePaRd8B89JjPB9
45fqTuH/ar+NyEuX+Gb/2wwyo+2zkcL/PI9aLHWzn74xfJrYy77r+E56ps6vft5cms13z2I6ljHc
oTDwag7LgM2U8Yr5d3Sd7vexmgYoxEjRPPNg6HJvgAL050HVWASh4BpFavyiZXN+HYaeBjIWUwKV
gpSXac8J2HN80sQUHGRjQgG1uP6eaBv0rxONJQRgbWz8Ca2XegK/5zyYfsFGmRe7sASMB1Xr7F9e
0/6Vd0PwyfAGavicWFtTwzC5SFVif01tLHg6t9R06pyHJlYA0cCg8PuskurDT3iUG4hAo3LuB6vG
tlCYs5A99kbVDrJESHLLYjd8WRlcrB4uFhv/3JX5ipK3+DbVuiyRZYrMl23dpgF/hJTwuLN0/l/9
Yj6L9Kc0PJf/0RVNw5Ndan3IXDs+zsYECHFReoGMzniwQu0if0Yb2yuj5hzfuremE5SfkzoG8622
Tzr1KJ8i87O+eG3TAb/mFhCbLiYSbNlN65jJIcy78nM9GMHe6nr3dhzm4jMcT59SlR2a0CrcT3P6
RcbMw/g6RadoHUhDMKRtoF/DQ2D+1XrtDVuN4/cQaAPkV6n5QjXPdERp0rgry9q9g7u5O6p5obwo
DXKBc+dY32uGe38P9xE3ej8cXKR2zDu4dxT2L5IAyiFNq+Aayhu3uKnBK/BJhQxkdb7ldLGbPYGH
zZ8kr6kpEwGUV4Ka9wLjU86792F0tC9iZaoxPwylCThJ1dfYYq2ZWbvGxDL0orwPIBRNbX0XTWHx
oLFH/NC4E9i2MXAzOPf0nfjmJbCl6H2a31OxzOm4fumXDAmqqrFD1908U8RkekvtCD8+ja4YBiIv
FJYCAPzqjtSIdDxn2lbg/5nWP9XQi3+lBb9D5djXH3rEZo78J7AMMpXinHpTfpgh5tvGlC3Uk03y
CxEild/0orkpq07ly2mIgJDUAQdInhnmR1EdHOyeE7RK++wmllSCWx/YA71Xw9Z7GJb3Y5T7KTUs
SAxKPmzUa37kWj7Hr7N+MNRhAmiQfByW9xUF9cGpq0ofZSfedZ7eA4GckI2UKBXfUKkkpnKWaDf8
sqpc//Q2hXgtluonnjT8nYzR4DI5hCi53PDO+tBzVHc7dKgNtnVvnPNct/fAbWd4NDzWAeKUMMd2
5rnJofDKAQOIX1wSlCbTfPdU9Rqc3KRu/i030oHXtzpof4lKYL2O2Mvs1jI7+jjqDYyh1Ue1cXcJ
mzYhYrvuLoAR7n1PUcEbSjRk8bD2IE0qPnZD981w0LGExb6542yjuXPylgWB2GtXvAPcGOg/LwkK
PBUgybVbsaTZpvjnIZKkKkoD+XpaHqsqq24CfWge+WObx8ruvOvCS5CL99PmsW+d5lF6W0DyZMQW
6DOwAWJuU8Fp6V1LYEt+d40teZtKLr5d19Ag3NFjs7mDfUdfPr1p58Sfhkuj7w86j1ufWih4lgiY
XeMTNKvxJ8aIXnaxGL9FljEL2TkshOHME3c7wLurJMVDOlvFg29nGnTi01NX9sXD5pfe2Hu/8qbs
bwHUJgFkfJ12J43RlxDem75JRVRJLTbHJ6+R9zlr+u/hqatRbkJiKvxZjHZ8G1btfIrfmmlM5pM1
NKfSa8brVB/aBexAiuSttg5zyjpEsrfwu2kk75+nGBGGAWmwXEwGSaqYSV9FhzLtumvPCrIddLRU
LziJ8txklg8DHQzdpRqfxQpHrXlq4GyRhHzJssrqV5DMZfqdivsHvjgadmF5x5nL+yxeekWsU9sb
jcaNBMQn0S1QKCmK3OJ0FkYCyR6HgV2wzVn6pnEjpjQyjwFFhIowcMqWCsUo8DZdtYuQsqgpG4EJ
zMSen22zcM7id9E4nOF2xC5VG6BNCdOdJF+EG49SgGWc+Mr2L4tCrm8aDJtWXHpfMg0Crl7tjFPm
BvqTWgNnaOG6ZHtfp7TEcS8yLMjL/jtD5jBSNIZQFsh+1iY7POUcnmIvpzDCGtxTD5XJ2ps7H579
zZawJL7z+fkwwSqwjJZGf+sFxRIRe+1KHAkjk7ryMNtdXDaMZngH/uE2LnySI1NcXPLiNi8ut92N
9OSO/aqvjikFJ6vr3RW3vIsZAfcpbbPgbjoKW9gOrEAkR+iCeordnwB7HMWHxkIJEX1XndkLcK56
B7KPwZm0s4Xa0rkEo040XogZvDvxd0twYEMAmbzBD048T57CJDYAsC7JazfIXOtg6RrlCr/PJaY0
WQGvX8EJxWHzyQxyYQO9tkpVqDSZOyRu3LSzT9J0M0V5YwYlmhYaSIXrGcS30t1yAIBb2o044b5E
CH6zC9ctma4MB17HZdJ1/j5ibTjVfp0+O5CenJrcrJ9Rr2TpshAjaolzL67camre7fN910I2LJb4
l6zmf10ycNbi5llSl6xt4Nv0qyuGq7svarZGEl19SHwdVtlw7g8osIEicgbKQOyw1h7KmCI6K32Y
zVTV0XMn6iYwzAYTNKajOGWITOPW2UsQWuatDF1nmbVsuIXK4qOMXaeRZJWFN9IqSXG8uByAUvvc
8cgmdyBDZPqu68tDZ+XqrkKd+b4vDOvGYOvx1MIOA5lLP6Wcjzp9eVKXZrWN3vy7KyGxZZSY0oCV
QBpeG6advHZAnnj963iq86uEuuS9MwF2lNd2qgOca+gy7bIvc0gzSPY6RuUzsL6dtrj4Li4p9uhp
094AFgIlpjo+SWNDR3/vGOW9WIFSoSdj2t2zDlvsnVv5UMvkcZUcqPdU4VpUc1hvJiO7p7LyHlAK
5mjAfUYNB+reBYz+aegoTxnQ7OcuUfyjnQwtimn4pDF7OzppVfyXWMWSRgkP5dtsN8qgLVU3v+VO
ZT5umW0OQNXKdKCHjBN/pQQ65dx5eSOmBFQ+D3u5F5lfAnMIkuzf7qWGqY2y7npe7wMIaxCs98w9
mAhX3vsZHIdq3FLTV7qBfeoKheIyMzBRL1ya2abkBJoYup5tlSasP711uhggodXOjbA8Tlb2WXyT
TLpG3k+1xsS7NReXkuuvtyJ3JUkXF5WbqOs6oX4q+dz4IUy7Y1R9bacYaiG+bB4DteAXv/U+iT+t
+vnQzZ6BgrRafs3zv0b45T4HVW2fYOvP9/Myul9GW3b9OhrB6U+SDmf7zDPdizYhS9jaCkyRnIUN
d7V0VV9fdkiwy4TNkYzyjgo0PM4t4qWmfp1N6sPFkDaCUGC35bwfvU6UeuGf/ECnRwnLZdbAZttT
VPNdsFxxu+zbFS/utJrC5gADT8mpmMG5Q1dWd+jVAsvVKxbzHNJdiy9vKOjaUsTcmi2lrCrGbva7
nCr2RsqgY7aylwmlQRWqKK/WVq6whbZ5rDjVDnEQNtd13QM+tTIOkcKcSpDMA+G/L/2ZyiLDiPdr
3NC0+NH2ouHGZdRVGLKBT6EvK0adB0Ad+t5H2O6Txya2W/Sh+gmNIJ5418EpKqJeFBm3edqWsD9l
Did1Zq9Fd1VmdXvIw5Yzg8XpxgoJPVVi4bGU5HXI2qpWl4XHNRNUc3SnJsMvI9Nd9A3Z6ZRmnWHN
+d9R6wyrX2bo7X3Su9rp8vKXg9ebWG9I7jhhebGfqTuFoLDlG+7ozRZ1rApKCtHMYUE0Lm+AJvna
U8V4kqA0fjyah7GuISGyQLxCEVnk59EBhz9N0TqCapGI/9O0sqGCTxrOdSCCPARJCfX7YNb30kBC
1NzbS1PVbkf9x9JdI0u2QgUT7N/R0F6MkbDW9qiMrsOXzLAh858neptynVylpEjuotAK4+DFQU8F
CMSe7Ir6vKfZL39wlkbMcHCONicQAPPmV5f4dd3Ijt1AAcGWKwHJa0oojdXBvEOX4E/Pnf1ra3ne
DqFEOkvPtqGVKN0RBqu3gC7P7npVDic9Dm/Zq+Q5vVke5deujJkaPrjirJbI6FIGqUSD8qEZ4/hc
a/GN1qPPOqvo9+RByJGCanzqKSh81qvohjpY45Mf9dqziaUuVhBjLbFt3Fvm2zg3s0Bsp4dMKSMO
YyDQR/GHxnK71x4yueaFrwxVyMHEKTmdk2iHhkOqne4Y3XiljkZ9zv3BumP9wJoMS1z13L72Nh/f
eZ9dzY1vlD6EMGbJeJfWQWO2R3523Eng4hJzWXypC4j5tau6NV/MOEQtpKq9j5EGwYvSZKiI1Cbl
UeB7F3Y65ZuhosS7bO1uuWmdzZxkUEgiubk2GLvMucuivqE2JIbUuOzUA4Tk5VcXYpkwnrOfjoV2
9X9mUM3sXZWp/e9zbBlRa/MQ3gxG9WOIgV/HnqLzPxdxgsOu1CcxKcSGYdvs9U9dWhrvo1BwXybX
i7klS3QzZeZ6KI1Ptqrrd9vY5NfsZfpR3ujbu91qzIaf/mz9xLz7AFkRpKRRVeSQ9f/2CYKgqz0Z
GSLqgPIfQFzaelY8BFn8w0iy9gZqHZiDFjNz2vYmtL1Uvbam4Ie2RJHvLR7sOaUqZ0mpOg4e3/lk
mDUVbG4OWT9e2bnSHoOiHjmTbNFw9qFyDbWotk7dZIdHtYRQUsJQHu5Ht/E+sB/pQqWR2DdyAgZ6
6KOnO+5TE8cBdM3NUdw10gN3IMonuG45Tfu3QSOq6Qc2wiK+ClAVdNhAl82cSo/zD02AopsxlNZV
0YPh0iwlRFjZ5ifNjJRzNpmoOCW2g1STNqL1rA5fxSfNlpIuyePUH5PeSu7WAVueVVLIYVXZvN98
21gV4b5bdXTu12GzoaS3DdIJhhaH91FJqXYXtSEEz5irD/7tQ2tS+cFP6WVAolvyP40FS/JcKLl5
/a9DZdR2MZnOp0byeqTw8x+nXG5C0v5paGJRMx/zzYM0BX/Ku1tUKELc2/CnX1NiY+4NO7av1eVb
1LRGc991LqJmiylRMbXlm3MzJbol/3+NTfPIPmVK+ifF4EnzZ27r+ikba5cibWgBrGa2bi58cD3o
wBv5KZg5gygMWCxNw2xB2zAsjBDomfwB2lCo5OevE/sEcxSf/cCBPbg1eIzKQKofc7VXz7ENeO1q
mFL1LLabdKec6uWTuJzBoSJ8yRMz81L2GKw1vfPQ1lm7EpxTZ0CSkTrYZbJ3I8Wso6k9huhgIr+Z
RrvQgLjE8S3rTnV7JBStpQuS+rLZfJQ/hbfog17PfYSOxJa3pazThOOoU1fKroM+zmcVJsXZAWq8
T5o6fIyd8QVQbnjKKbxi62TxzclCqm4H5aGGo+NRfNIUvYVYW6oULMLfshUokCB1YQcx9e3gJjH7
l6CrQ+qpmEoamcVtHAumRpg3mrzX9j0bKYCdnexjOTkfOAuLIG/Fqqyw34cVUGYxC8S3bvnQBbvG
6LKP5mi0z+ht7zW3c0BNotn0bmg59fW15Pbo7F0M1YK4k6ESfLvyVCvhgwvz/Ef2wbr9u+EqP3br
lY1leD12F1f2uso5Jkr2rXeTCeITGjPqXntiFrozvvdJijbqP6F3KI//OjTwywXW9TbzNn3tI532
31g153cOXpOnBF3VVc3wEObVLVTgf0eqUdypDWZehC/rbylkNoAxPO2vsh7Nb0vHhSH0W2yYfxVR
aH1M1BECmcmCkksPjJeQkvt1m7Ot68dgDMc/Zqhmj8pQX1dVWVIQaAZnaWodaTB4w/pX244o5GtD
xBgSLQrXnC178215PpzGB43yp13v8eXFuhTGmdbNH0z5SZMuDOFQ1moLF80S6ZYfxTWw/JRGNWVp
EVQX8l6TdwLaJGi9jdZPjrOzj+s7r/pMLZb3IoaeQYGiB5VzEjMbvO5Y1E56KDT0q+A3DG7SBT9f
lU5DYcLU72KBNAQLCr9Er07XzfZc+W59/u9Xzv6dfHB55XhisiwkwZH4tg33Hc10FTlF3NdK/6wU
8MkNShqd+L0s2ScxnM/lIvseTNlPI0G/hjcBwjdqYSfUs7vhIW6clxV/kPtgYqFgegHWBjoBMVX3
rrea5zDRqRkPm/BJeuhSTUh8qAkVdmH45C6NBCzUVsxofvR6F64SP+U6g1PnHMkz3oZ8AY6kKvps
zVNxWk3DDpUTB0zPMpPTNZREzvzCyxpKVbz22ul72JVlDVVy0v8Y97frAgtlwafAolELC1r3MWpv
1jQZ1gy8IHGis0PF8sZ+dJR12DYWOZke1YCqvWGXblmhtezK/verojnvXxZO4VXdVjlfgI/b5bP1
+wfKG9Wsi0wjfE7nDphV07VLXWMeo3pqfiqTGOyT+Nj6g86wKhzk1MClH9owUfdObKPlqkXDrZuE
VhWjH4vaHtWc0VMGPe5jBLtQ7mv5wesBTCrKaK1BySgUA2psnw0Mt/fvxCWN4Vf+Tcou3UKEET1B
Q1bB5a8C1sumCKLbxSlNXWbGvW8YUAku17B5d1OBqu9GOGsgVSnyP4IgoieySCOVkpla1X+AOYnY
QRqbP1BP+eUZ9V5gMMMCiBn7DNWbANIoMSUgPhB0ymHFvJhzja6XThHI+h6EQ+91jKRb6P49b753
8wQ17D6Sl6IQskN/uOIAOxvPVWFDWOz4FUBBdzhfNMUwrqakhLpVUS3KCEmRsfNQJJwut9rrDJ5A
D7cpZOCwzH0xsFdjisWXyf2GHy3F0zJI7aoMaQkjmVWIlgBJDEaRP6KtnT0qzYxqQTN6N2ZT/RK/
NOIPy2K6S2v1Fo5hWLVdP4/uYVL/M+S8kLLwMr4xl33zXq/Vh6II1Qe3iAwQpfPxnV9M3+RPdJW6
38sAadplqPQCXTtUjerfqYMbs9MEA5fThT4cjOGknHMAI8fQpc46d3LMpckcjXCzhFevdC9C9QIE
bSPHOYoTriyUZAcUhhWejl+aRRa6syAdMrJBe+nhT37op+6ub5KZk8ZWsxBhqKLjatswULRm0D/J
2AEVsZtqoqa4qhIN5SK9/j/KHt4XKLq6rqs2tThICLg2+gFUQl5WPTSVyuorz6wna5rGBj7swDXv
67G2oHeBQE/XoHYJSsX8UNS6dTfYnFhLVHy9GRxZVCWnEVQig+OxR0S5bm4FwyagtdYwjNukHX8K
om3DtvFzhYyg6kOcmsy2EV5Nw/I92rO9qCkB/Hrx8COgLB/uo8XX85BWXhXLnqA7TjBTLj1pkmD+
O7I5JYddsezECexRiyAdkLPySFFYaFbJk6y8AiyJyQm7YoePOiCxNbZYjWla17BNwzCe2B7fUcpw
ozaoINlZHVOpbI4f89zRUSeN2u8Fko4zLItsL8A1EUT9X44/fjZyw0PchV3/tkq6F3YykuM8lso9
68745r+/jN9XsCyvpe26NlSWyz/HefdaBs0EYVTr98+53fH0AjOe/wiwRjv4btydTSuFMCzwahQm
8/qRLYIZfkQEzTyLUm7Pa8pfPGzuepPTlCtjyE/FGAFoApkJe9pIJbwGZZI2qT8cB+lC1KT6w+B5
xivUUOCCfHyoo4YBlndFUJxWKCIPGvb9ikeEI61HYz25r5TB+15E5iFN0uJr0FHGnsIkcPJ0pXnq
PWB/oTJCc5+M/X6Mcp6k6uVJyq3m8b4Kj6srWx62DOeP//5f5K7/p2gXrmUHtwnphq1RSPz7ZyKb
6qjMTTf4rCg9pPAWn80o+iRbZ3p9YfwdkY0zjISqhE+yp1ZPr2ljosO5EKKd16XFU5vxYdejDIFT
vU33vpnEsA2O4Ye2tVGEIiqWVXnhB/YmLzOSpl8zJChpgzGl+8zWo3UOuUKRQXDbHUubyp2xn9y7
0gfWcHSlFki6YRVcR4aBXhjyv/WV647OrkdP5nbqffOm92b3qo/1Lt0VPgpvVj+htyd2rzzEldc8
p95AFaFVGMhKQpUksKahhAdzYl/tYCzwvCgoHYiDrRSSDYBSaWO9TEqkHfK4tnZ5H8JXU3jZzkW7
+hZmGudDWQXZrQel2xodnMh/UbqzxCTfKzhRK4twOA1m635wI66nU7K1y1onfZzi8khZZXXq2L85
KXW1COCJrTn/0JVQTSXUSXoTJMqwUCz22h2WWTyZRboya0KF/y5pJo8VnZLdqNWsXjV6YT5VSzMl
6kAVgbGL+0WLcmkyhIEowKA6Ni0KhDBT79YKXBTK0qg4e8XE87PhIzCRaAVLjHz8xHmhRilo0X0b
6u4jyqLeny4EI0lbN9Q2m8G11vWPkR00nGNr9TOaVM29Wo+PYqHkykm0o9fiCt6yDA8dYYOB71xv
A029NSA/nVrAgHkPK1CV3fOEHZ8nU/P2zTz0X7QuOduNbv9KbOUlbsfs85ZaLal5OnisZf3+S4CO
H2pfzq96WVHkbvJgIHjEsUqDUhKLAt3KbEjJ2u9ibf6myNt+X0JEac/RmqrCyTFy8sJQyTPT8a8R
5e3rcQBqe9Vbk7If+y459hw/7uzc9B4gH42oi/XiPUfq/Y+2gsMxqtEz5wwcpJ7NBkeWRUgoAupA
5L3/wdH5FyUHoJZSVooCbecczbb1Pheldi0J29x9YnNjpfl/zA0GmZ979DIQmmuKYxtDvNGbWfrY
IUx1z0qyY79S0X7YiDBpZvoj81gXztCU37mZjVBpAnVHp/rRQ+5P06G2wO9nc6lT/0YjPfFJ00+V
lUFj+L85Y5p0t3M9PLoZwiOqA5gvDeH5rQbreUDL7IO4mlZ7rlHteFCocv+gaql+aCMT5oDFrOw8
pB7CYW2EVZTDfIJM6sFtIrWD68vdVVOqU14aeMUeMgCw2Uat3TtRP6/hLIMwYDUlDPFIZx+XgRIR
3xpe5xhydnCVSGF/t+BAinv7ZnkqD3Gt1p7RN57vax6G90mnDV9LrYAoXol+KT507VYxdh/i1IJD
WQ3nGx47upfOzVgyLSm/z6Y2Sntu0Pq+D6C/2Qed1X9tvPKaCk5k242wvE775mZmoh/gvFH+BgoK
pDWeHmxLR0gRBZ8fMQBVarzGP+C4h2kos8Zrb9bv7dbTzo3RtveToT5UWctjcV/P2jlBBpiqpuI5
dtX8GTb54NHMtJ2j1a+u2MibJxarEmeZx/dZN9zEmcXWWFhp1l3p5fad9KRRWIjsxiBEahXQ0kVA
TMtzfuphRMmR0zrnpMvyfZwbEKGzf3U2lqYMUw6WxD7PeuycJVNCW5IM9JMJBv4kcl/HSKIFn2RT
tZ8ny7rKzb78EVvFBAeO7T6GKVJzwxTl18qkmh8ihTLXwM7tX0gXr7kBa42L3MjWmmNHWVQeFqiq
huNZmnUbngXWdAUAHiASUfFJFDHa8RxKtM9teJWHbB0bUadA6TBE9dOVRPyxXCNWVJ9MddCvLR6S
TlXoVCcf+Mu8k26qKKV2kJA0aqJUUNxIqlm+5m/hi/Q1M4Ay89B0nGuybG1fejVtX9QMqSHHStuT
mEnRxU+RjVTOEpSmTpv82q3YguzqKdrx7kP6L4zsR73hdzWFTIQKKh4+gb63926SRx/7tAU7nyVf
4ZHPRr848E3LNkiaN59iBxZeqIy/IcUy7P1wKO5mLTI+6G31QfwaIKRdWnTDfRv08UtbqT+tJV8t
FzoiV0EY3QXsXIzL0T4CkN8GVA6vwjnLH8fYjR8zvmGBaTsvZV7cun3lU6UTlLfqpN/FRuDf+4vL
KVT/fjOlJz7qCW10htcsGS350mxZlT0BkkefXfxeURt3djYfPAVth7ipox++0t9UdVd8jjp74hxl
9K+p6p7+cEL/FGX19RAY17aRddnP+LNfeT71tHY88qsTHpKex1dFgaw98Nzum46IuGel33V1TI5x
ZMa3PMVlfyRVfas3RfbddsMPSludnWT4CdqXG2k182UcivTeG/uvfR1aL+3SBBNLtqnswmNdKnuQ
oHZ9pSvomSqz6a9NEKL+fiV2qDTxIeNA/P+x9mVNcuJat7+ICAQSw2vOU2WNHtovhN3uZgaJGX79
t7Qpm3S2T58TN+6LAm1tbZFVmSDtYS04gH4M3yvGpI6y82qfcfVnEgHrqLNQ1eJRhlGRMgu/bc/B
HlnnJ6kCdQIdyph1cHtL2m3p/tCeutzaGyx0V6WMJGChHsWc14+b8NcptizAXv+1EqA1+3+MUD0A
VQZUwQiap6R6pLkugsKAhvvVViGDkMH3jhIC2WGPRpqzEI99QMH3g38M6mbndG72p2nEwP8cxump
q5g4gRQKZANAhfkDT8Ud5ZSSRuAKFM4H5QXFic2L7BAqQ2pEeGS2Ub+YAhRLKNexC2Fma7wV2kOu
+nhNg7+bMOoJCVvjFWE+DHBLAJYKyLi121ymyUZgz7cTFGmgSwPUoBKwnbvLQKZVWOaAWLpwbezG
f1ihgaXbe47dIPiCYSbKMwOK4GGxt+jRtMZqt0ANlcAJNJ+A5dOf59wyREwiEHCG9obS0zwX+cLm
hGdKhbrjLajOk4MPKJJPIDr6HJVR98SMPH4LPRAiMN/9lPPUhFeydtau1vKUgO9KsyfRKIKx5yBK
+Us1hRboh6YnXtvmRyY8INL8Gp8BAtB3cKQ0u7ZMnDlucxPHKQqAdQBIGtEcCvH0XH2PgCe7M8fg
NbdatY/aKWkR0YHGNMmg3vlR+a7i6XAQuAa7Q6KmczjqemLX/iJjJGBEuhY5moB1toP/DGdKZHlv
hj5q8S7MgcAQee23JMbLnEaRiIcKuF5+KVF+Ms+dzc2jNKMtvUdDgkQCRHr9icVWeEQSz5p61PRA
cTnRVZI7/Xz1O1mkR0llwtkFNOJ4Bm2Y1YBLXo+U+NXnqzBWGJqv09IF22zlHJLOnYA6nZngNog+
OlYIfjLdW+SW7t7JKnDerGykcaAo/odyx9vbaWSAZM5YgQPKTazt/6BcppqTzbLFhpTvFh8bFGyj
JnOHCnsAJrZZ8gUuHLUW1pQhl9g0X3rmf0C4If0yKqfbpKJzTzlQq58kqBbgssiOdsa/sRr7J2xL
37sg+EKSe6WxJKwfMq76HonvGkdCAKmfpv1ORrgQMyBFBnQaA0f3nYN0j21aZs38OxkrNeKUhr+T
GcWnOYuzyY3hqZb9mwssnTP9nKihqYCUep9KssDg5mXALoQmlQAJ2adRB5YMHEq3CXJ29lLH/Sc+
gOdPcu/qIS3tY1t/rrTYM+Bljm1HrJwqtj8tk6gL79zdJMwDUSI73fi1PFZE8bFT/Psgkagwu8XI
2XXnC4ObESlQfjNs7gYW5XmyodP4yLE2+8y4L7dNnnSamoevJXKqD2Vfi7eCsXLnN6DBiRIh3uwY
gAPc5nJNXRlH9oMben+QLkMNOcgMA/g+MXNWGMU2yOP+eTbWmxHKDvDnoO7/j6VagBl6oBFYvLWz
G5ect10EZG2fH29EP526tqHqTceaZLNMpStSFin2myhKOC+DgpzE1I9lMhteRpepf+YREjtkkbdw
zCNWv7KBWXUFKb1/casYT2phX9s8AEAzXaK8bVj3ZdhuSW+ekqaefzEARkAy0qMmRDLZ1UFAb53m
dbu9G+iq8WYN0g1iTLhbhwbCpvkSWk1yhV/YXdVSDJf5y2r9HZhp/BGUFsmj2/nh/KWtTG8AGqPt
bkkLL5PfTQrhswVVSP9XNWAnG9chIO9Hzh9cPgAAV3RvyA7s3lx71dpVMneqvv7W5namEwe7N2ze
Ad8JH8yeuhacYgeyNY8irZNsUY8MwlaW8OSN1srT7lvnVcgft/x9MEklTgy3bdp4AM9oCgLUrpbx
1gKoeG1EfX2UTZt+AFIn6AkAUbvP7Sj90PHK2QmBmtUsYgmQkivj0PU1Rwo0uqbXdmdkmoDvQXeN
yJXXtmg/0VTFre4ZXsUd9bwQpb7DjvRoIThld4OsSgAcxafJ7cMn3taozjLZc+SV7DlxDbCWlOkV
eFbsmeRBW0QnFMBmQMP9oYaHgbn3uFeuSZYKMKcWU3AqNZjphAjiVuodkqn3RSOStyRQwB9I1Dao
/0R6wEcao4YmeXHpbqmLQEj9EgHeKU4972Fse/8hBtQf/LGJV07rrmA40zvgIAFFLbIKdRd3AvqT
peul8brOLetDkLDrv7tm4c+G53UhAOaux13mWABS5JwJjnK/Xz2zVdoIJ0v66iPwx8YtR3wTr//2
c8Xj4VAWQ7UrlTV+kTj7u7bbfg4Mpz8IpqodqOSmLw7025/6i/xXfaXtdKCW/dLg/X2nT/Z/rkv2
fYBjz/ravivddINA6QCOogoc9UjWQ5guLD+DWGDa9Jk/HFOUrn8ehNwng5e95U48PFY+UA5JHrB0
3IERE6giepY1ya8u8H2fOumUrxGw0cH8UH62EY478BFfXOoCO91dDb0EgDXOmZ/g4qfJUTQiZBMO
FZ4XWBIIVcB9RWUm8u2Zd8LGy3igRsnSOaegFVpEhlkh6EX9fky/RH2CUls94WbAwj9iO7FGrsEk
/m4K+QNsLQqcCULTxGZVTBK4y3b+SZjw1FRBG1/hjCs+4bCLE9A0fED6o/PUMflCYqtL6tMIdwUi
LmPxKUcV2Db2wgmpP7AB92+/CvMofaBRTeyR8u9p1bHzTU7EnCOxco0yvzLKIUQ2uO64lBNhg419
A3BiVGVeXcof/N0EqfMJVcX/LuquMVZ4IQK5rzcbcEZkLcJxNo5jZcAtQHPH7hMyYV1s1IPwwaoa
YARDlLQe9BCSAX5dzoAto7tjCxrkvgINK/iM0fUb94m0yb7snGa7yJY1yDzphcEQPcSdOi4imqDX
iaeeXefbm9cBoMx8L6TsuuAtKxpQR8MJlUm/uoQIRV8KfdWiJLBZUT9zRiRhoyQnPkRQXHSWKSSb
lX+aaaMU6cSmnCfc2Fv0CsSaTl4HvPeonLy1VQMM0UTNHZjkpDyHJk8lAJpCeaam4OP7VQdqHwnn
0c++1pnVaSapAwpKgh7O3AFyhx/u5KQx4Qiy+ffnEdPM678+jwSofhA0tYUnHOH5d8+jWESN5Q9D
8KE2AchUrb0y+SamysW2HhEAigzEo2FuJZAjNktowJfMPwH4+eMioitp/eXjG4QUkB9BBOToIT2O
LII/byjeY7PJVLd7XqbFhuKwyHz2nmIfAMhTn1Xr2AFOArIAuzMiXACP/o0ykok2nJQzv7pVLsBk
0SIUDwciwhca4IOaWFnpCe/MdxmlJVQckd82a6IVoYHcyahLAzSX9MjU72TLXFqjL4H9LZCmtWlR
Aw/oBaScaz9lSY7LRPs1qY+kkmLtIECype40ZnzaDD5IsfWUG+2M96iKJXUfwc8tvGmIfkba0K8r
kO154t0KswkSAtXgfR7MrGlKF5hfrKD9ZicGCPyaor40XQSvvS4oWPKky8kxdmDsGudKA2ApRO9F
B+2g5hkOODHcDW/LcJ84yM/Ejzr29tpgLpV1EmQfOJ3hfrFDC2RV317B2zYx1BlmClzrwm6jV2pK
U12QlV1dqUcalsHfNRR3otcOjpU7jbytX//L78XiOr/ulxe46yBsxF0kHXABrLi7/LvIAV079rzN
R9ah6rXvUu+Mo9EnYB2G+ygDBnJgwV/xDcTVDvgMkXpVW2KNsqxqG3MzekVYC7j24Cii3mCXuPMm
K9egLBkOJPO0BtCSZg3Gw/jV9fEtcZG1cQiQFHZ+/6mO6yFLvGug3L9r+Dw/NbyxDyAg4hvqorCj
3hi8VUec4AEpkvaAxkrZIwMT60flrUnqWI13HS02W0iRd3hwXWQM0yBZ8KZcgUwOG+MaQDtzenkX
oOJGJbkLUi+dfU79nHXumrzbraUT1tsQtJEAllrVuqo6ibNzbhv9JztWiOZGLXgUk8R9Bn7eu0bO
gC1pW/GzXZsnkMUMT3yc7KMl1d+WTJJ6K3MQsoXY8huB9hqKMbLWwtcozPp4POhGFpV9lElzP8PK
+937X21qfLU3CmY8dr4hLyDoPVaVETxSQ/IGHin4nw1zQ7JRKmMeDSKBspYyvCxyD+Xyp6JoPpta
q+06EHIleQ68SpXtOwGC18Jy1YsNtu4XMxUNaqxMcURpunpRMfjfgpJdR/BlPQFcDTyCQ9Lug4IB
TiVXxRN+pXDCOtGFNBZ5kw6A0LdVuye1rB1sRAGEs22AhrFJagu75VJml6KJCsRufedzhRdp53vJ
9xE+1tU4NfEbwovTvuH6bBAn/vOgbFRTaJXUT9Zh4NRfyZqV1/6DY43ZBY/JYltoaxLWUpw8v9s1
AOoR047fMmHA4Z+r78yuv3QGyMGGaWIfY3xF8hjEP2Vth28TwyOtzdnH0L9Y9bCd4DzdjPGIb6Bu
et0UvXaQxngeUm8ovKsxee8aqQW2xDZss8M8CmQuexWGKEgA7QXyuX+aio3oDbXj3oneQxYK68wB
IaDlrSTjDil1aWUjCuGExgpOV+CLCuTusTjVfUOUlzEPLnP3pxm/5i4YjLRKkFXeqnWEvV/MVkWA
EhXH2FsIjTyHAVDCUN5tfo3TYucaofHXFCXPRafGz3WfqI0Ced9j49vTsQlSXz8u7yfl5RD85UTZ
c8NHILFVDnP2yVj8XUu7OlKoJuxwZDN80HD9iMoMoGY4DDUeKnGLupe1i+/cKkUGKL6Q2c4vMv6I
fxB/rMEpdw74dMU2mD+Cisqe5QOCfLvGApXAMkCjOCehejgDO+xihAaaRhxG7G8vixwV/eKCQknw
EsDuYqhX8DaBh8NaLbqkwkrO4IIe3O3dQMCaFw+nW/z0ftwmnmfDFTT2d7bNCI+vJAZ0ZigbxAto
OKraYYONuoYS/DGfPv6kvL8qu8qOd3IzOaBOMrm5Z2nE2YnV+cc7TZU5/TZ0Pf/mD0WmOweo+B1X
zn6ZMX9Ir9vEWa8els+IEKx1LhOgxej/ySK3q9AE8FKY3RgnG3DoguWirKf7/8IEliJP5uy8GMmR
3fkAjLnN8pdC3CDZqQz0pEBTtR68wP9qtml4yKsIvDcki3qGy+ozIGr6B5L0UW09zBqiAqQpkEk/
k2zUAxZKPUBCKE1wWoku3szzaSKN/8eFFhPBB1qMBPM96JujK1oQKdKfF4ODbHswUUZ47PkyfVAx
Npmrgn2MfJ2ZpUU2sF7A99vB7yqd5iFF2R4oe+Mwfci7CCTelggqUI77/upmiMapcfE7X1WpMLcC
x9/3mctw54aaMHQ4zisz3uBYR8M2y228xeq5l4GXE3Vjfzk+z/b00KcXwTR4W4ZyssdWvweKrizP
SMKpJnWSSv4BppTmKfHL98YU01PhyQZ1mD/kQ2engIJ0sXMjNT2Q+Yb9mCPooCV9CPSxUTeBREaS
H6NwfxmglUpR/bEsQhP0Sm04YaWfi4e+D6BevRJZo4GocuE9L3HGwl4WMdFyesli8LgCc2HY2kGI
lH9hvsvCaDiCaau/kkbhjNMJpA5gCtITqBlC0O+aZasONMuzgv5ZAm3+pwLq18M90P/DzSLjnfWJ
tXF5IZFRAf8zL9M36tENyRh+OA/wUyCm/bFSApL1sdDABVrUCWEdgMMCYADdpVm9Ak6SX0T5iWRp
4IaPg9XvFxvLZ1w+t9uNxxhsRDefMTfa288YCFOTeDF1oFkGct+e8dBeFpbMCvdGGkU3n3FIzJvP
aEXcuqjuiBQO5bbnqvxTuK+OhRLrQEdhAeEgKiQzI42c+iCODaCEbpUOU7zJyzeGPP4zUr8Rx521
SRH0Mepg2bVAoQGb3moU+I1VJ5+iqO1eG/zO4AMGTg51fWcyHzMjPuSA23wN3Kh7xdsQxQq2kCfq
+pErjlnjcLBzIoy1NnN3y2Qqn4wQ5kwkhQAaFJSAs7I258n0QIO0ApkDn/l8Q3WPEiaKjoQO4oRu
lIHtU4dYZmDt+KewH7su2rIQpPekNEdj0lYosOe0GvCDdSPwv6+9x6M91ay4Re8fG7M5LPUtJF/K
WBY1DyBtd/LsZ5UMqSk4/I7YV96oIYMEOZ80jZZIW1RNAxqshzs9BsuR5yUnSkMuE3M6cJBiranb
FR57wReSTsUkgWPDXgXIcj7BBYqzsA8a+zv9uHghVWpiLoEare3/Tj9QSOGGPp2rZ/sRMi7pfjwn
AkF5kry0CRi/hcqYWDtcAhQO4LMu8DBurlHPHZyo6bVyKtpxpeIWNPU3Sv+8LiIUk9C027HF2LxQ
ZLpYNKEWJ85veA0CZtAFyzUzlXUWKXAMrDqy5sb8eUUyGiW9u67tg0IssRmwxfSM3+nRwL+vAWaZ
l1GlzZ6WrcXI1Yqm/Q+3QXqyBiBwJq3j8jF+t+LvZLREYwJmoUlO/8OHWFQqmeHXMH/kxJ4OmV8e
/+MKNI2aMCx3ltmo46Spephuak3xE+qDLqqrT01gjwcS0eCdGg3UoybjWebGAdjBARz8No/+NLdY
oStaYlFZzAeJ36yKyqq38yiZ//fJZIubQLcw88flTu7udlmCrjiQ45CeVnu7mEV70XjBlWIQAExW
Z4vJ7zcxCKsDVC3YjXaLzG7CfRoWxu8mlSo31oYAEVrmyOGh0A0XRv9QNnB8M45ML90DECwyf/oJ
LJM2rw+9NX0APnsCYscyeQK1j8x79Qyvo3pO/cJ8igFpozsklmOfPatz9VOFpE2/9kvbfyI9W05q
Jzq8mzgSG8G7zqcVZaRTk+pHXGipot78blhRdSDltLuJnexQw4BQmxN7O6/Oh09TVB+ZW7JvTTIG
qICZvMdpTIxzHZVi09SF/NbgqawVehOO6cL3GiQY29UjUAwAsGAI89voyH3JFLgp8b4Ei5JojkMe
5K8AcvybZsZp/i2zAvHqIb50pLUL0NPS2o4Nit+7tYshFhvAfy5rgzfqfW0EtqvH2sNumzV1/OiC
Cxj4kIjNSmV/NRQDWkLVdI8ZqlhOnBVA4q6L8s3prXQVpkDGZb016wJj2oZvPH7XNVxwXndm8EL1
1UEHyqwpTt0DdTPgW2/KsAZq9tQg3KRHl+5YR/GN8jIXSRPdtRlA6+6kYAus/SL8MpiAyfdsC95r
J7vWDCyjJLfh+13VhVldPc/rnjsj/1NpfTzOkZuPIOwZ5/78AwgD4JSAXPmNB/L1SIAQ0yj/yDsA
dUDMkTe9T7kzIC8fkKHgm1DrZOLi6gNlfMNLHLG8uBXXuugLG9WLSfVQovBl7tJIprVRZYdscMM0
UFisFWkE1XUIU/vsRAZJbx4NOEimAmazPTJ4pIdUCNc7wLf0dbZVFYgWjk71phprOjohjn2DZOFZ
rj0Gl0vbxM0La2Jx6Grpr6hLDVgBAjD6pdbBNxXf5IlrbRo/so51F41r+seUCJIdW92lOvilS/8n
6jZhfqs8BIiCL3NpdFEmUzRa6YX+h7k1iKb7LuLPVqmqQy+8ZA+XUv25G4JNjtS5r0gqTTciGszL
FIE520OIZkUDhpCf3MHxXweR8aMEe8TWykr3SzwC7QMTy96Ot0HWh2fXL/KXZLC3ZRxewSMyfjEF
svXNsbbBEWWlz25RI7VDw7iXRVqgkiJ+H7Cy7n2gCcNinuGF8ELZQFtDDqEt7QiBTNNGpmaAZAl9
RY3VVKiJacp6vQxkpvqH3qycDn/HCmyj1CM1ulqmUnfW9c+xP0QX0grqEmXDyyBdgbnA2CMp7o2D
xBPJIKje4Ki2B0O838M1HbBD0QC/YGWmrf8Yl2O+FT3qHKtY+I/UpPihP06G/dxP0j0t8jpQ7NyZ
3YVENJ2usgLEqXCKWqsY3oSm6vFgc5UyV0YUlUfLKfx0LdoHBe4deEGT4gVotMhQtwAcPne1zEFl
0cZJJn+7yHrsAt1etReRdsWLkHn8CEiu3aIQGjFAoZOuXfeZEsdWVOEaJYXDGXcPzuwpsf5onAi5
vSHy9WuQhj45dRMD0IaxP2LJctSDNsk5YUx+LAJjQ3Jz4sl+jGSxl3p+hQM4itz6j3lcGKess0Fu
pOUu8OdQX47cO4RZ+WOlTFSkJijAsiukBWQTOOrKfCwfWVv455C54RZuGPuLQCK2NVb5n/9vGkzb
sH+x0QzPjRqbObU8FRVgFzIUNkVzwjkPpz9QrS12pk4/N73s7/8SJ3DcX8MEnokzve2a4JKxbcc1
KYxww8Ukc26Dh0Okr21t73LAIqytoRg+OkbId1FWRjvBzOFjWcthEyDmc6DRjiMKXmmuZBoFufrn
EiwkjzRYTtYmGMP+tZz64M3Jw9Us7msc2xP5RFMmvE4vhTGgggFZly8ezj1roYuxUsXhaR7YiQqv
qFFcdetACjCx6goun8cWwHSnWYMmucBvWBt40hzG0B+QbSRRvvBr8X/LAJQ35MW4WwbowANHeVlv
luGKNgx0XOqnMN9OIY41pp+qcxO2KI/UDXWlL1EO2Y3iidtM7hcVulr0aBrJ+taJD8ZonRbdO7WK
bNKwN9og3PbeDS9678vq2+Cu2nlu6x7A9wXAmWUhuufUdOKdtFBDnyIk9xgxvAsRgCp3jhm3yTYy
yr8Qwkzw6IXKojcNwGLn1XixssAFA7QZbFF0UGnWXZZfRgQbprYXOwWqggs1PPJecPDRga1QrGON
4Iqzs3cyfGGCHLkACkBrcOS7AR4WHqc8QGQfOj2hy5K0YAgEre4VxhAldgeS0oQB3vW6y53Xyq7j
h8RMvhZAL3rjimdvPtKEBjOULyQqW/zEbO7lCPhU2VuoPGTDAarf7r3oiekG5f8NXMdVs+6HIXqi
JuyL+MmIvedyilEfmbHCQ1VBF51cXv1xpwZEEAOx2Pbx33+O9j2/k2cCdMH3HN83Ld/6Z0HkFEtL
xEAM/DCpyN9Mo2sfozBAvP1HvQYr2Xvlxly+USD0pDXmgoxFj2o4QLxtHwG/dZ4LNe7qOjpX2UfN
bzN1ZQ/guDYCPAhZuFGPdQWID98E2LLDcr2YIEUaJZnCnnQLXuNyDq0tA7OtxcL9B9D2yRapAFzw
3cLvViKVZRGa1hBtQAi8qbG0nrtmDAAyaz/4iWk9u7qxgZl3ZCiyWcm2fouVo5NRUlCjCBBXIIOw
RALTI/VK5rcXVGC8ojQP/BZtJBCNE1m+WSZkWA5lx3ZwoBk08B+MkIKqwFUNNKR+Dyqmbj/UeOEL
jXZoaVREalSYeWcgVu3dX+WkhqpmFDqCuGbRjwOVPhbIbFtNCa8OywBNQPZkARpl6W4WczSwrA/W
9mQN8m+5owHScxkOyvomOkBmcNRzaWTHHAB0mV6c9JaFlsWRBhsbwO1C5ROtuejQlcOnbg+Eb7DG
68+G3PnkNAFjco/y+BpHlbC1Tn1Zuvlqxl3SfRAjWCfqDkyM/hn4xdZp8KbiiPyQVQOIDGQ3UUtK
izqD13YdjSj3G0cVnHGkFfvKZE/Uy4E1CWxiPRAX2Gis6JIaJGfYBxRXHm8GEmBYnheVpIiCM8lS
mtzHgXUcUSLQa4OLXhaEcFtS/35K0vb8lAC4g6bMZmZFvVTW4yHzPvHn0lVvuWf3Zo0iLEYctaxw
2MT1CHzfNEHifTfC6TTYBVjpf5LVIJxR+kg+G/vjmEzHyGi65BX55u0qbKJw16UZUvtJnarJkcoI
MGNk0tmDY8vrgCJdzzPC82Sj9MDNkEyM0IFRr6TrFRfDRu3Xhi5nKTO6a9068uBUU4FgZIcj280l
DgbNDpDZvxiptCVSIkN0tchAuHy1kRh6uBEtZrkdhsCo/HlvNDl31JM3OeHRj1A3szJqUMgVsQlM
IHG+EcXEL4fD8gPijPkuCyVbFUNojRuaQU1vOdlqVFm2D7Qiw3lyGzaoJnKr1kbxQGpfEsB8zVco
cHwJ4EY/LKI0AKnZRhZFc1HeH55nb00j9VBKLNznfkRGas6yfEXdaeo9eEbAwzxOfrEhGTV+7wzr
AB7u/SLzivqLSqPqDP8sCsZHnG1Mb6yfSMPJUFcm4dZe9NtGwHk2IYq0yETfWMDvlHyz3FPHZbqu
0ig8kF7o9OklCPlFoeLmnE9Ge0gc70C9UovEMNgSuAVpi1ggtq40Qo1NI3Q5OgmXiGxCn5S80gZn
B3DGtzRxGVi69yaoT83NsvhWNAeNtH+zliuL6L/AVzF+B03gMUsA3sH1bN/zXcDu3OXPIBiE1H1L
Wa8tql22wH986rox+A5UwkOsQkBqdBOQmJGSFoMP8xha2JCshvaKGFQZr1JVbAAPEfztJOYx9yrr
uyysZ1Rp99/sqvvGuCWvqDX4q+yb4mqiRAeITIAxqa0u3JcBcvY8fWQCwwAc5oGcVr5S6miaeflC
A+2wj5Cm9zx34AA5WQgirZZJjgdYsVhm5S5F/c5KtNI+pK0VPFdcfc2EJ88W6qSSNeKpIfYcz/OY
5dSXxBhfGJ4BqHWOUdKKKawz+31Z5u1aOpObrBE7MdZd0Fi7RqjgGei8xrPKy6+Om6lzX1XFzuxl
tYn13H/aB173y7w2vGHvdh3rVVmT+0RTFvO0Oq2h77rovRixVIcBvKgIEoG9SyA0jLdjozLP5B3S
/NzoQ9nyelPHTbCPWAkoiXAsdpUNHH3qptnQHnoPWCijYvEHJJOgwDhwLKBTQjlsAdxmTsZnw9S9
IeuezRH4VnqMGu/aAJrpja4D9drwMj+1g8Tmqx/2KFHkp0Y3QpWoSJ0ylCWLCv/MNsezn0bKagrs
NZC8MZ72XWUeaAz+NWTsIG/IA1oTDMyX6dR9BXGhv53tzZo/Vlvm3SwJ1Ki4AOiqXp7Ebquy//bL
sP6B7GYhs4w5gtmAPkF62R0+2FSheLCfVP/qOh/cOHOTTWDp9wRoVFcy9eILNXDtAE3h/tJBKtgF
saPyPPpPnDoD0kOAn/2beXYoX8cS0KSN0Saz1d/qzUvxROEMCdtrUiLjvQOE6808bhmIycFlgXTw
1Bk+wg0eHHoGtw+lSRqtWV0aMT5S5iRlSfo/RDOiGXVrr38k4ChSIxHgER7JBIl+tUOqnq9m06Iq
OapNCL8JILjXJsVvGMxF3gkIhd+o50z1+JzERXRUowFC8SpBKcsg0nrvxw28UTSjHMpjVfcofktN
DlgYJpCkZuSvDgfgwb5E3K1NUMo41OCTA7FMFm6A3WEAizQKrolRj0fTSfCK9kLzMbIr81HZyFor
ojCcZctAaQ35WtpZtyNZHI8Dvtaj3rnhHZGN+W2zyMom+xp22GEsokV3kaGAJb3UocZ0ai08UFGm
1e4WRRRH5Od/P1/B53rn7mA4Vgnh4EvLBef/eKqniIBip6DkqySEX2wuz9FY8wvODvxCVyg5v+3S
AFjXv7YtqoTnntaNkwmAgMvc0kD1JrxYN6I7cwlqlYGUwJx8a/YOsrq0GTPsAIUalhyb7yx4iFTx
uakN8dYalv8i4n5lAhPxDVto8QZ66J0T1+UziXwO/1vM1HChLghF3XUFdssDdQH92eyQXdxva6Ny
3sxi4MdQwZVIljphx7smMAcj37pWjOC1AsB0rBu6ogYuBX4CUak4VaMGmKbLZYSuSEaKyzwygwdj
VqwWE8u8OzOoSFZbYHXHs/3FlkUWaB5rXNRE5UP94OtYflYAr3XAXmrujZ65caLW2lG36dP8aiv5
SL2QsgN4kwDgNRrOmc4HaPBIBzEycB1o1JcKia0OHPOaqYV19tc6B/TiMBpILfLCLhs36SerQOUP
KVAjw8J6wGYciT+sLw+8Nj6TfGwqTDKp5X1RbuIC76xlHl3RPLoC/O9/ezb/w52HZzIcGxYHRoYQ
fM4KvnHnJWmLUnnHrl9HMbkrJ0HCXSNl8FD02XQuOrCYBybyJH/K6Yoac7BwQvZEsV9ki54vo3Zv
GohsL6NkeOm6kbmd8qw638lpxQmeLR1yx2NHr70YpqvAaicEbK15cJm/3KwEftYqdcZ/ubsBMCI3
n3iZS0vou3NkW52X9Zeb6OJJbgzRvt8dTV3uAunf03ka2IZEgzKwt8GOL4v8r0dwIbhfXcRFt+DJ
Uzi8uulrV3bfJiBCfTWzHG4zAEQBPJHHF48Dksad6m7juNWwdd2wGXZgVucbsP8gwYuXZfynP6Fe
3UDKVk/vRd8a48usqfQrspXRVoWhe3RMzrJPJDPiul8BbrPeur2v4j/HGNUzLpiTVyAkqYxnQKFV
W3OUDg41Qh3qsPo26Cqdupzya6sb6o4RDoDYFT0vIpI3g59fkffpnupaHEgEZGPgKtCln/nFhQXd
mnp3Jusa56ew3tLYYnbRCvtPEfAjUTTn8l1RVf0urPn44Kt2fAjwY3qIpQH8lE5lO1UCznFPI0PY
/GUOYtoHRq9GAA/l8E6n1vjoNaB7JZWsiScwO8ti2GTtuDV6MLcjO13+0OaI2YL66wHp3hVqBKzC
3f63V81dxYrH8EMETrnLTZwf8Lq5q1gBMCl4+wAm9CoT3l6QzQ4SALs++jgX4HhV9hcH+Njtivpu
UuCy5KjijTioKhclusJ/pr/MOp6eOU+3nQOepvWReot8mTsvQFabAGf/+1XJ7KJOVz/vU/agngkF
uPAiz/vbLQP/LTPZuMuFmk7ARfWuNtKLN6i1C77UGYpINGxVAlVuDsD8V964wxHiXdU0SmxC7DT4
wvIKkJ258x0+qFjkps5ccDcLi2/aBcmTv51ZeSdA3dJVIRI+ay7ghlmHFIN3zY7YfRetwPCv72lM
HTB4tkaRSMC+oIiBGmFFDyUKBq7Uc8TUgXPEKWeNSJc/KMO43GmURlBqDF5gyv1mlFZAClpaokT/
H9ZpbsnBeYI3fwpS6g8cVanpOkQN4sm3Q5zkjSh8cc0mfEnz0N0mlT2tIh+snHiQnLOp1wC5BVx+
uksYc+UQTtXcv7lEWC+ON1WTrAEqUJ5IfQC3MHumy7mJh3rtp2AMoW67+vdvvm25/9hlCR9ZkJbv
WjhFM5SQYhd28xbqM6+s09yXr5yV3ikQJQdn3cg2adQU8Mym1iM1LSunS+E7uwivs8dZjUkj2Jf5
1KzspCvT7eAm/aYT8GfSlCBo3yeDGaBY9W7dHv6Pse9ajltnun0iVDGDvOXkpJEsybZ8w3LYZo5g
Ap/+LDRlcTzf3n+dGxTQ3WiOpBEJdlhrcUhadSFExv7nQmGKmo+P7bSJLobOuNanZeP8SLqmP1Nc
meLPuN2WpxQPJhLRcBNo1wurIO0SqwZcO5CUaP2hvdlhTgnapkwDcH+Ks8kEyg3e19QU8XPnWKqB
Zq5jg82JNLkmtZ0WuTfaicibQIXlHFtihKKNs5S2S+KFWnymUwn2EWDto9ulBEkpBjl6qt/NareB
FrFk1uDAH6K92duTSUfGI8eLCK0rLfxnsEogAbF+N8R2hmzYWD60apgZIVTfp1K2SZwjXwY5UJNR
FdSC+XUowPLEA2/aUduPmSGnNIxCXGiZu8kKpV/ey9h65ZOJwiG09qJXCImXYz4AcIasyAcbhDb7
SER662OaUmD4md5LxUHOELKoQQvkCEiOxkS9NQ0AlE/PVRY1G4DOoXZcKUiWV016dupWok9c2dCa
1LodWKsgEGCEByj+RtZ4YIydg7cWUlcfvu+c0ZK2JOpSd14tuhTZ3AyNBaApNLgAVbI50E9cyeAt
7jPzGtrM+IxbJf1aQKRjP4SNCAFWjY6qSUNZgCYse40ifUAAtxFgcpn7LZz64s0OMkDdV1X7oqG9
EkVNQ/oYJYxtNZ6IM+Kk9iHS3fQwgFrykiEnuq2aNnwy+7JeZ1PRvlpVZyAvlDbfUp2/tECi+Sds
0YGZobLdH70AJLJd/NtDqAyBh3MMbq8TdXzkSYiC1AYho7m/o8/B74R/sORAPSA2r92nLt/QgjbE
PRDhUNyQ3EB3Fdz5iUocE5htIy93fSnlmpreI8uNkYQRck0t8ZXR3i4Lo+Fbw4vzXR8M4iWoiu8t
6rB+BoX7FSl+68Uu62Cnj266/9tgqN5AkGyeGqJq1hSyEg5n8cVMftyIgPBXPowS9NxWh+Ctnfzo
wxCBCqkVgHOUP0ifGDhuuCYwjuh+gPuCJ+pyTnZRfmwGVqO7yh/lLa7an12gln/fRZLlVoTaZesA
duNjb6Rs2saosEF9OdAIfFARF2cgsZVnB3RnNYqIjykpUmVD2kLTwg0QeRwcNtCIgRqdfFwXE+JF
tG9qe1e70NRtgYAQaNaWW+gOjJijvRb41fp56Ra/N54j8t/9WCVodCum16Q3EUsw8/yS2ZULDJiE
bfXcQlARv3B/EiYIHBpRb02FK2Q0CHna/TmcFNRQ2AF1iOQNbkjrRq/tlT6iqnPdV8NGz8PygMwV
ANsMDmrjZZgUDTEtUSc3+bHInHVtjtO74b/uudHfTMmJ0zW/hckHv+bZbyQPp9KvmZWetEwAVsJk
UXZiQQ/SFyWkgWQiahu+omlN01ZGV9fSAZXWeaAkq7vf1AEumRcb2wIIx6DUAgLIuS1WrBRtjqOU
ks1GkcBUjFWIAHzrI52jNKSf97tuzA453iKkA6y3W41XVqjOKUCbptCbE8Jszmj837mYXNQNhAr2
2WvMI9ONGNBnHGFcAoF2swy4nqTOkmInkrg/usDTwre6dHNUWOjpGpFw8+KqbAs6pjgefWqtdUAZ
0OIItXpibHZFafanLOzW2dC5ErlAvBXM06jiJsoB8PYzrxMywDs5ErhAy/MDRy98FH1EAGiJhmuH
qNeVZpqdav5ko7yZlh4eTQ7iDcXv0EVYj+zA5MMAm2jLRyDr6sfZhKyRlNiCQng8L/5IzgDK10n5
sIjbHI+wuvoZO0Z/c3WjwUsP2td2tTOGvt6mtU8l6kkWVQ9WXD5S1TqVxndR/qwnjXOZa94H3dkU
WgS8UVUjX3JwvDdR/UimtOnDnkSZyZ1NIPkIBA7z3V75n7vPzax8lix8951++CZbFB6XOGlbTv3D
YImxkjooJCKPjSguQ+abhiHsjxOqoC7zqmqqB6dBMlQZUGqblYWzY9VQo4Hpz6b/clSXuXehXQj/
z45wnHXWJgo9Nl0Q7vVxtJGOE83M46pEQVvYF6JwJQJYJapqz7owaf3CzQ6fTtG+JhrbucqSjMjD
3/5MWW86E++MhHqeVSnOtxmKQOllgQYA0efoIatnEeGlk1xREa0ESAO2rJ+46+tlkF+AE7xd8NPJ
jnzWyi6X6FlAYgv+UMK4bR2TlRtXuaFLLvvIRLkiB/MbyvLR7uyUqykIX4fSevCSqj/xtNvUXQFm
6FL2Jzcz3Mq3+9IDoyPSjSczCaoApxJMZyltorXaOY7glJ4VN5vevejuQUN7zMlWkF/4aqLoPcjc
3WD1Axg8PtaaMaCbRSBofk11nBXR4cl3szCyu/OYW9MpqNLXzLC7o1RtxXmroT9ZAiRkcAEiq7qV
genz3rKcuTjI4/+Zzd3KiyLRm30o9P68iFwbjI9mx7+TD0uiOAEhYqNdecytt3QZo1CcIRW4djsN
T5AWXSxnmnWOGPDhgGjo9lrqk8I2Brxek3qeWiVubFaCMCgJRTdc0tbRgNcON4svmt3JpNWKbaBc
x+AHRe1iMoAjzALJ2MZELuTkFl7+yLmODwaK25/xkG6yvy2cMmj3k6yjswaGXt80cv6rCp+DJBBg
VTGLVVgkJu5EFZKcYW6BmdTln5rEHvyyNJ0PU2RGC5TyblsPxfOAcW9rvhb2NpGi/THWXKyDVg8v
XpzFD15VuitibfnLwAZ2/MVw9Ot79xGA7AzcLdLpK0rsgVrSRL9KVJJsK5ON5pcqSn9VXsy3ro1a
zrXJTbGWwDtYkXEQWAA2+dhHhrTKFXIJ4Hf+aPtlqjzmGZfbIdlMCZdgG8unR5rl4S/QRVdXWtCA
sl0wbvFGgCQBVrOp16f7IUrwKFDbp26cHqXjiUf70+KKzPW4G9AHOAFx+MPSjXm6KxDZwotHBg4N
LS4CFDKAOUtdoO76BvXXCCT5gEboD30Mvh4TJXwbrhBQaEBo5X02eW5W+YvmTt1P+qM6qe/u5LS8
37t4XfyRLPAQjTbSUl+xgl9wf0EqDWcyECcburaKhhpcxi16KH19nPjOswvHn9fIhEQPaGbD27Qy
H7lpPooIt33lglY0LG5mt2ASfXfTmcwBZANoyTQvNF97cOg1ikzPUKv2r5WLkipH0e6ZkWa8ImQ7
W9JK7eO9eB5F3+8jFenD5wPTl5oFKuaXNFmFfy4065GCZKSlgamIYIps3rpt6261OLizK0Iwtlgj
H9bL3sVB71aPbCq+OKlAEiYojL2wy/yTPWj5J/S5r1AWkD2SKOlB7ph0IHCPbL9KnE1mWO61QRHl
s2pM2eUTolqOwv5ozDh6xnl34wAz/0qixYI2kOzDx2JRDO27jw8L8vFvVyGL//MqVYfyNKMcKtS6
aeUD+FbeLHRk7mnVo7wf3JxKgSqxWdHoXD+4neFuy6nTVgBe0tc3ryXz64hoM23VBra+nov57KT3
SzdOgGc+NYm7C6N2FxkoPgI0GFDbUaocbFhuh2+o79+mAJh9BQkyHr+FxdQ/WfQGIEtzNRbBeOql
U3wpk8RH4jp6G8KkOrAsTObt+jQhL9QM3hWU5c4Td7tXcpsPWbq1sy7Y0a6Pq3DDyi4o22Q+mfUm
QAunv65CcroKXp43hucd0JTwNuVd+ino4xQs7x7YgvAKu6blrJgilE1po3YgGSAmHq0h8s6t+9MA
0sYjSccuNU7KV4TWScT1PvzM6zHMOj+qK+3gDK2zYR46RFJwYOWM6y9F28VHxwWOIe6uxfdEH3Ej
CcI3OWo9CmiDadcFpvUVlbM+GWjtUG9APlUcATLdvdhe/mQnQf4d1ODTKu+q6sJCfcR3HJh3pJCs
r/3J1SwgF4G51upTYNsiylBPovj+98cAiwPOHUquPoaKcZ/zYRi24Og4JtkwXTn+bM+2N7TrAiWE
u3k5aBFw7GyQJyity6cA59LniCf2J5I0gA4EMlrdHmgp0Be5R4hnWNGySmPrCW+M84pEEiCqvqZx
dAjZvj0MIDdQA81Y90t6gMGmBc6372IkDNMHNoJMWg7WYZGTGQ2i10D97QzJjmzv9jMQ6AFKsffW
i2KxYznO7BI53tXiGQ36I7ok9M7bccf4vVxoMWH4fzxKAewG+nSRI7X5x2FZHT3Eu8UyBqfDRQTH
+YgrC3EAP33tg4i+i1bAnX5fW9bPIihb1ACXFcNpjWVc3/asa3DcUpzOdj9GK11vrDUJabAS4epb
D+/caZkA7jhFrzuOrZ9ZGGzAuiG/BdzCi6SS87/koQs52QsT4fpRIrKjNoECWH7jjhyRrBDjwS3a
2RnJl00fFynw7nbKbFnvYtWxb5nVQdiOfu5V5z+JxkDUG7wxtutYgQSQbIjq+mEMcZ9PJhD8kiyu
pI4WDcBOzktlzPMBp2QZpz6QFHWgcyuv6hpROurnxU7ERb1BPxmuoT4FDV6j1Q9g9kbZOkR2OE34
+qDzL0KG/qsZ9f+g7BEpCLv3njrHeQaJlfO1ivi0NSte7dgEq7zsLtFg6ehyAAMBOAUuXjqmD3T/
Fnk+7ruxKFe61JE3QCnkJW55+kB38nttBBzqO22PkpEV8imqKPqP51p4ZxArZmdv6NqNDtj4dZ+4
OYhRCqCTq1lcvLVBGF27eHwX1z1SgospWYWZDDfZxPmq81pt8DMZZxcT2CSDj3v9k4Vj1d5pRXbx
2nyKd6OOYIRrISao7G6MeTy9tUB/32Y4L5x0jthMGfIRrRGIK4CIRV/bRSsrRMJacbqZ9iz51Y/4
ZiKg1J8jjkGrS32rOV2Iky7i8KQYZRuAyU+t3SBvi3XqWJ+TvJY72jLGIDEPDxXvAOaVWz9Rnw1S
NoX9SpCuOpfiNGQZ7hZG6afCc/c4iw2PrRpGfMN2keaEK1qSAqmsAodLf5HQzEPE19fTyNgtCrgd
9p6Op4ODm+sOtTmAFBmztV5wHvlFnPj4bxKJH6XrNnaj1AfMgz6JDBL0OKN9BnW1DeKXbjlkCpOS
7xqnNf5p0uo8el75K6usp7pn7g8wBXy1Cm38Dn7Ifyywd31zdDRMtD0Yr5CXR3w7lGIVsDTYDl6b
vLiotaWgKK0mdDoJdGW+fugofrqsPnTK8v9vXwMyN0cUQKjuYhBlTxH6QgRCUii2z38iKSm/RXjR
WtW5E16mwgxInvbeuxzF4NF/yl3ZzPbkx7bYvR+S66HX+yBN3zErvlLLoi3B+xDZ8ZV6Ibla/a0L
vfBKbMJkqVbLvlRPr9QHaUiQiildNg7mGbC23WpCFflKMj390qRD4QPerPmB2/UpzeIUiHzRpivA
au1PAFLry1z/mXvAPbKm+iueetWKMXt4RooeobFMPJpD/MnUW/dr2ozeigF289G0mmJvFlIe2szt
Hgak1tZJm0yfy6D4x8Fz5zcAkoKo/223+W+8qXef+8Dja6PJ8ofwCV93HL5G23zUUIi5ykvD+SIc
+V3drH8LiYdPhCwBSGqeJrsz3/hg1yvO4vrT1Df9NrG8/NygYRDnD/PWj20l/ItXDB9+9H6EnxrR
GJ2j2GaK22kfdWiOnlrO38JhyPxRzRIlC8fKfVu0y+z/trvT/qc/skNjLIDEegcQg5YLxunSy9CP
BB71MNBvl4u2UfztTWO/a2m5aFktgfUE7inAeyaZe0DcvjnWDSrd6e0X7cUbp03xtUfaf5dZLbBf
1ICA/yt6hNmJVjKN+ZMDOq0xZbghq4VjdBfeTqd5pWrA85rFBxGjVOhmDzjfNmHDkOVWu0hRajxb
0eUctY0UfZ+9digwv3EX8zNdjvY0TtijRR+1TurDtZ5jH3SUUPrmqFtX7S3E9+zq6rV1JYHrZP2h
GewfDYhC+WzUFfj+IZkv13kkWApQ2PI3eBHTw9g2Qbp598GnBFwSH/tn02XrwNAN6kztAT9ReqLB
UoFzh8LpIUP4nNaLegodBNqDscQtsjT3pFjsila4RwEkb+VuNr2zWDzRbPFOTu5k/WA1CI+0/aMT
1WsKwOBLHftJE44v8cDtrdcn9TG03OKK3ArYXKax/R6xek0RmLy1UeLNp+GlTGMAPCXFimoZkR4r
U3TG/6mNrIsQmUOgXM9qKm0kbdvZ6Zlm4BFWlJYf6yjWjwVSHMBg078WNeqHaBaa1fssVrOhHPWv
NFu0Usnu7BYvRVwdh979xUG1vcpzw8BxnOHZS9EZcE4goGOFwBLvBmbMAZ05yoPkCRpjQyRcuV56
VwmOUL/M0XZkqyXJrMpyHuL4lSQ1uttmsVY3KACdsmhFigFZ+drWxYX2eOAnBIsEe/dDu0Yn5soP
LeK+eEElwPjCnhw7DNCpyDMfRAXha1wzZ9OjA+GcJy07abkeoY3Dki9VodoxPV3/hz1V43C7pxkz
vgEuoTgWwwSeI9SBVE0/+Tx2+IGWEx7C58nFPVuqAo/mby2aF1B6C/o7qgs28/4Fz3P9hHwVqI27
Ft8ZtaT6XxoKbboR0SYBK12ztNNSPays6ra/Ff3ti4sUdU+RrqOGKXkgVsQpC+vHGtEcWuHAPa+I
F9EtmnllF5r5+rflx4p0H5bI+LjrxCjDB9FUj9rUxS+8tZtTFADD0ovy6ZuSt2Ucv3hF/Dlyo2w3
opPjAdwa74PskJRGNBZM7EPINMW68a5xbAdAjJ7RrxbZshnkwEA7tJN81pICSBYe3qgqxGUzkXr+
Yo17wrtXdF4OW+n9daUyTcQBkIbPOcreHgpDF6t4TOzNvGzH4IFmVjzY+yAUP+/ktKzwPI4Q9zqH
dlgBocEb9wrr9DGxWpzhY9b6tMQNSD7SLItBTg1oKJJEij1amvg6CInI0GIqWTbu0SSH2KgyuVHg
hBqm2UbzTAt4xlWbvSbGIK7jMIzAh9Krh9IuvGOkZBPJbMgaN0AhCMsQmbdAuHr9kDlN7gJRFFRu
Buor43A8cccWn2hoPQ9ohUOPnsAPmWmVn92sKBE0Bx7j35tIZIC5c94k8D04icJBycK6RDJ6VVSo
EsAfB/XL85QnDDireYEqwEWINlZzA1ZzHHxUhXX8MbApfTLApLUnY53H78q7pa737BBW3pbktH2+
2p275eIxVViT5c3noAsgXfPk4W1xm1X2iF7XUHNdNJDb9pqZjmK5SYqXUtfKYwUKTcRTsTR0O/2U
ei5+0IKLVS2arx3zuoueDMUL4NbtteTT7VYZANiLtqZdNz2mnfjVW+gqkFz0L6AQMtbpmOU7WnZa
j3pAC2DitDSBl/vQRsYTrWjQiu8BC+JnlDj1LybOtQBq/OOsAP/B7CxR3A//5kwHlZU+MobXuwkF
OegRQJUCvhlaF6GyrFZVwLTOLGQwbTfQd55VIyL8oaBZyTy2lTVu+jebJ3SG4N4JFuKYh95p9kj6
TkexzcDbfBvwJkSIp/piSSn0h8qO3VXGihxFfC6wxdAYCuxDt8TUUlMrtj7FRjzsxYAaHBQKQ9Yq
fEQ8qC2QItVAv8AqHHSzB7ESGgp5ZNR+hU75CxlXUd7EO0szENJNwPExX2a+AlpVpgGI8Na2GUE3
OuWp0R8b9AYcutA+LNear42jUL6JOz3wE8WTqDf21ahUOzzQjDpf9zR5tvXofSCNptQ8/9UhxX3q
mwIPaBKRkmyXJUo5Ij9s8JpbTyhH9hdXHZ8+hSUvj8CoyHfJAIZOK+SINaohCYfsMejcc6U59mkR
MeQidwMaX32yWDYEwv2EunfvuIjKtNf2Cfgv/D7K8xu/3A2/VUkWg8HZMV0AqQA2dzDkb0NdOcyV
rJFd5Fu2Wxz6YrBcP8OR99gBTpjckz/6AG4Yguh2RD0lLUmRA1sAzPHyaUpTuCKZ23LEcZCn3i0O
8lCwk5fYJ1D0xisgjPc7SvVWQ4M7LVqR51hYACTja4cHMm43uN2SVi3JltLF6FWZN8wWtJSeNVuQ
GflYXH74sAf5khqB9nkwETvthRV95n0KGDQQPj2KYmRbhLvDcwmqgmOs9cXeBlTrA5qfis0gXP6M
XDxiCRqz3mwwkjDNG76leVr6jitGcGMn1uOgUi9RBeIVPZRIalI+piuRggdf6aapI7NFd0h14Vzm
51mru8W0Ig9oEkb2hpXYXbEKuFQB3rpMOZpbJF7F9WYAhDu+8FkABr4J6Vs5fnXcegBiedSjQgih
FHyW7kxLmpGscbxLiYY5gK6B6gflPbCbp2Q4qs19GUdg5C0+LdtuTHLwPJ1K1IcI5GkRKEJ9mSa0
8lFLW90HlHb0Q2vslwRd4S9d6uWHpGm7bd/W/ZseRitgsKzrOvae+joqXkAWc+Yuks8Wuv5f4txy
EALTyz0pcwkIcdkC+CgZS2BAyCh6NHM4pJXa8LGd7M12clZenVb7CKF3BOFRhFsn/OQC7+ETMgTu
Y5KYn41JB51bm+i7pkvYhpaxgVq6tKgLkNqDfQA8U76lzEpUcZxMjqg1HdcBIgIYRSPCFUyguJy5
5Zx63Gkf+6buUfeUupeQOeGZZCUakx/Rb4tIpEDUn5akkAz3J4CSf8uVxQhuoEMD4i+mCj2pmDOs
wJft21Q2akzSOeL231grqgQlqzADi0HNEAsrpgpUOiQk9bxJohbE28xuyONiQDMaanL671cppIm4
RQicjctIxU3Mxn+3GpJwjE/DxzLrOdDJjaLHrQmKhMXJqU7KuvRn69j5M00Rdd41Y/WFu4m7B6Ei
CoUVErwROt26A8P0IVZLZHK+t5PorlXphV+Kz8wR5Zewj4CCpif/0A6Qa/MbB0XFurVQDkgrNT47
CC3wGARA7FxNCtclQdeRu2Kjke0mjz8Bw7E+CTWQloY72byDNPgC4bVjsZyFyleDgu5FPm/hqXUE
ZoK7i0w0Ha1c3AxL35NjdLJNRD2natQ3s7AukTdDN1yfvRvc7pjntG+2cEeApmogA9ihL/b0Lluc
k/pWOntHpWZ0Ii/zmqsPsnwa0ZqISSibm/2kpjVp5o0kpN0BXXT+ETpHAwNijkBYlCD62SuofKJ5
cyWoJmQwPsxkiyQLbGDYAs/5nYBRSMCfxMCaXxMVHO39r21DIawTWZDtyLiLOKzDZ0468u65zDmh
Y+SBVjSQrboqbQfOi3ZKq2i+J9Ktj0LOdOdrAQRpagyd3OqWuMhJSUFqmpHCruxpa/M4mkPWi4L2
Lstlb4LmQgQK091UFECMvLvG4j7FneyA8mbURP25i8876Lp321Knc5EFRXBycbB88DuZBTC9U+fs
7z5dIEBwd/Nj0CUaDjq3ChnC+WESVONWoJzq3KrEwxSCYcl19nN+AfVCQNDxgm6NIuB0U004cwPZ
2BzwNAcFfQkt5SwWE9pXWQlb2cK2VvTwigBH5eduOu5oSQM96QJudn7qpQjJq6dfyW1+6ouaA8Jz
uDpeOAFFxMmvy+CyBCUakRbsFhnNpCNGVG9Jc7Mohj4rrvqUFJsxTgOALWBJWlJUIFLeeYo15G5H
hqoVlFMXr3fySbPs81TI9eKDDXi+o2HtyQLNzgO5neKTWQ3Z1Qqr5gLiqXUWdME1BzP2lWZB18oN
EoVsJbVhyjc5057xE0/Hxa4SYPNsau8cmV+srJ1GfqwFooBO1EajHwBt/7IMemcDqlbPGLL0OJ3t
SAMQHHcfokgiyO1346i0QySlq/59DSz/9320w526n9UAXhFdR+e9r5XmporQowYAqurc4zZuHyyn
L8+0dkDXvQIfjr5CfW95XhSdzrB5WZPaE0Z7tExtVYUT2vNQE1WsbadCI2vvIYYYCImsDoqxTt0E
9J49TWnwYlM7JALpQGXYsgCGNF1MaIb6tD8uzD6t+WrRL+bWwKBJYg2vIY11IJPZ+mY7SSc8NwBx
pz4RbZ+tRvUZSCgn7VFGDp40ZLhcgqGc1NvTev6pQhxpdNTL7XKOgwrT6gEvr6PjnGhgWuIeM+ML
KdE33aAVCP+UAI9TJsII/0xnXaYF5TY0jd+ktns5AcJbWU6utRkK/IHMJAVzjRrUi8k8dDgyunE1
gAvnL3mNmuwbs3mDko0oo/VDx+3o7eZ859Nxs0vXBeBL5rl1EgBbBAOAjne7aPLA+oz20xEx0SMp
aFjsaJmjXq1GQSL23amtrEQzk2zqFSnI3+z6znDZTDbLssH3OUPQBAiGf32qGy+0g/S0LUfBwHrS
s7MVoti6zwb5NTYANhAXoI6Lu1h+NeovgpXZlwTUDmcvazL0QUCM8NS7Fce/7XkCFOxKuDgv242I
3sK0AvOaCeTUIOfNMy+Rk1VyqwOYK+At4x2Z5TlYhHgln9NwqB8yBKX8cEDNSCazcp2ChO7Io077
mhqzGDBU8bG3g3FNVgD+avzYBbvoGPT1SvdscZZyeJ2CAp01fQLgGjWQnIYsam+XJNMCnMjV+/hi
9p+2To3+y6YVeH/GpWigK9C1/k3WF2OyB3nx03+6vPtI5ajpGwQNe9BF/vmsmpUU6zzD8Xd6BmWc
cwQoQXKioekD3Gu7ITnRDM3l5t7JwPiqLMAF+W5Gyy6o2xJl8BDebSPZv21Z7MAiJd43j0AO2ttV
PF/kzt+yTCQKW1kv9yCd9I5gJfOONANN5fuswV0RHAFqPU/v9LSH197tbg1hJD/Rwch3pyBjw8RJ
HZ3rfy5INnfL+VL/bX6j5yNAdTW0yW9Q3w/wJKSBfaK/BVkiTstgssEIeJ36RNKFHnfW/+u6UJ7a
2gTwDm2fWXtDvcOlaAP580oAFgzOPmMcEWyOjuZOAMLcETbwoatgCi+tO+BN7UMzG5LGKD0ALhjA
y6I9JKNBI0VWBOkOEBiJn7TASAzxVPXReQnOMJ2Vhxqtx6fW6000s1rB/6h5nX1qowB1TKlEb2Yj
+m2sXs2XMw2qCeKVTNxxfmdfFIU2hCu02WqzImsFgr+x5Qa409bmtgxLgaZ2cDIkUfgVDd7BE+Jd
qFfJcjzQa6avaEkKjiIWIGk67tZOmTfb4QnwLain5kRmJBfjOWjr+IkWSSqts1EH17Fh6MyaioTt
smoCtYu6CplomtmujcBLZrdxX5Wo6JYFQOa0awAUXYB5oXsBf4R+M6SOuwFPvP0MsBLA9JreMyuZ
9UyiD/tSGdiC3dojiA3ABcmfydmHPY+D5oFWZG+Y+GNnw3yJko8GXUKmFRBduTdcE1sKRFq7AB0l
LZj5xtREldUw6ScagPhpnBCIHVYty0Hf/qG4MRSNmYRrUt1Il00a+sJPZu+heymWoANpKnA+6Wi6
urRNb1560G35Vgb29KGzAS/2oaAlsrzOOaieaUH2ixXNgmiMtviegFDKDH5OzcS2lD5cgFNmSJUl
DUmIKzwYj5XHrP2ShZztln2lgnjgku87o0UDQs2Qo3NQfIRimDHtTzfT0RzrdZR6zMfxrD9psczs
M+3SqmlcIfCfIuIKTGccpxScnV15wQkBADB80FSPHnkKojVSWhmDfLGjGXqXgln9Z0Ml8GtrizTf
IsI6lrsaYFqXVKse8qIRwP3PAc+OmBL6M2W7GUwTtGKG0+5Z2d3O4jbuZln4Mbuzk3/vHfQOrxRF
/72eNIBE5GaAE7iGyKPXAeVNG7y/1o2jAkdZgaI9so97c4WOO0IjqThCrA2yiLRi9YgsVxLlm3nJ
bUQHJ1D4ALEXVSNxiGrPMusOhFJSgGXo2DkhqEMVpAntAFXQMTPxthAo0pKY4dxJ7shi0LrZHWGe
lNMIrEKO304tEnZAUdHXBl3d3I+KxAO7T+Ot8qzWNlJhSmtqIMVYa1v0rThAvLffRR/7yWCRLz5I
0U44ebzDinpj3R+XdtqsCCfgQpX552iwmx01v971xtKSFMs2kqldUgvF7k5+045Ldpxrlx5FVnty
4vH6s9Eo9B7V2Dvb0nTxYoDudZ2LEUH/m4a5LDNUbU94oBY4Gm6a6mjt3nfLzZ1zi45mylFR1OFh
7qibbbjqz8vQauqhm5c9/99N+J7m3SMduZ5juZqmeS73bNu468F38brNSoAMPBdt0u9j9UbCuwaD
sEB2N0/VetHYiTqXpuWBlIuclpYH1Cl/2ZYFDtbgCcI4zxfdfIlSRzt2YmooqPm4+O0usrfVR/h3
L6brZfGWDCrUye5i1sw/AcqorYMLOsd8MoKrQL7mKY3772mW1m/dMOQbo0H1Jy0jZL4CsNgNZlgc
tYEBzEdZAdcvRcdexK5hY2XL7qQ2AM6kdjcctQWBh9cRZCB1f4pCb0fUUjMDVRsWByZdHAVU3eii
ANceIhuFfl7kpWmhtLX1xJpkNLBmAtFBh6SinqNilWTzdTwUEy92GVKPh3zCjW8h1SJtoYmDa3va
eZHX6jpVDvS7hVWrN4KargNcDlyHPueI9J0vgc41X6etn4GNWj+EOiInCg/ie2zwZ1W1/uKmqTjk
eLfaarqbfxPJT9K3Njpm9EA+dTa+VwosI1SDaHJjZbiavSNZGhrZVVkQMSiJamWBr+y7BdNCkJy0
3X6c0slPbRd4NQQwaHb/4BLycYYXRFzhEnrywSLAQjeTbIf+A7S3KtxBggi08hCsJgUrtzPmoAIe
bJnxO5HMPJIFyf+4nSVmr8BfxofFDeqe3l0vuIaL68XP365JjneJRAewnRv3E6pBaQQ7rexANdlG
5zY+tHGsn2fRrO5aSzvTgOdadB7qAy0qG2AUOLsaG+7G2XlAJ0cUA8Yfj/4U6RAlUjP7Y3YnC/C6
c/IE8Br+WC0GJLO6XntX01o2VXvMAS0HiBxvL6ZB+9YAciEOZPOt6now0efMfMzqON8LBmoTF229
1xC0KWuUa2dfER1+0WWFxsACiGMg+Mx2Awq30SWuOa+TKJ0teiu0Te5G/FUyo9ui1SeYtcIGHUvL
ZLVlAYyRmLA3TWVpW9obMKQZpT2MaxvoGEYW5hezMrJLm1gWeubUlIRTa7krgcPu2ozqfJaRtm5S
GJJN5wY7cOSmR025WXzNM7Vt4EAVNXP7eVGSu3YazHcnKB0GOVqz6n5KIDduWrzMXbX/R9l3bbmN
M90+EdciAcZb5dCSOtkdbrjstocJJJjT0/8bRbup0XjmO+eGC6gqFOW2RCLs2juufEjNZsaLHDMN
x0otv9AlGVhzwcHfFECxDQC8+9Exv/GKefaCwkZhijXYLbLVlbFucISjhVWyoxhk906CA+SdpO5K
ZkF/EE6WfeGtdiD0fjoE7gpQsx7EHXr2JcWyj2MKekS5hVx5VTWuBp56Rxn69n2Fo+9F1fXR96Af
X/Uxx5llo+t7FAnFm7Ft0nevBVpYBdDIEf/qaaQ2WO0CuLcIWMH+Ffxy7jQyxPx1EzE8H9RICqCR
eRM3GxMqFG4FUOUirTQUSOT5vhnS8J4uPAdq0gEte1mJKltzQM+h0AJtvjmEWphLqQ0R44wHKzJV
VZhtB9AbgxR1hHzMFCP17+Uo2L5VdO5kEoXojrXtn8g0fQoRW9YSbAcOAGS/4/zASQDkMcuA7WwJ
EZcS0tHa0q5d/VgaAoL3DpbNC1DUo3okVwaykt/O43XCumY/m6bo2/40mqyUQmTisVHiXGQaQWi8
xtk7JOoUep6rS2Hn7nKAWPBytgGiWx3p8iebrmgQcOR/LAPH36LOAZh7iqMRc9LRwZbPbPvvfOSd
g2/yUTeJx9cEb6W7PI/x9BttYYBSxdXvwsSJD2nqralHdt4N+uQkm67CqNUYcXIAZdDat/pFFG5c
AenKHHOvY58k4dQim60c1GKeH8nFjftPQ25sDiqA5CK33GIZDYaxJDdlpFyjo8dYpYBRGIcy9ZEu
nqI5hmKRoYqGYaQ+0RrP3Tka+4EJDuzjZEVxqHThhxwqHu8G9z54GHZPFffxS0B5GyS7ivQV3MtA
jJlYgnsmqIaFAIgmGuxHG7DVbTwmAtS/Pr83XQBNY9m1H712bxiN/YNCaxxuXoU6Tm5OoYkIb0NZ
AsaSGBS0KeNigbVMhKe6EYJTAZAJauXQ1ltrvdSWNw7wLJp7u3CeKRbaHilo4tVY5r2gJNM/TaYh
6s6gYxwPPQSeru5AofMd0ganALONWnQHMXjPs33+XLgLgwjKiXyOJTLQ0//935BWYbD0M/D/booc
wqMgwDmp+sADkbEQk8ug6Fyo5Qtncs6mOQyc/ZOTQmc7xf49LTlzyMufqfXpnLhi5qGfKWfTPFSN
Ggc/OLQ6EH8490jv8NJDZbEGiIBUukad6VxQi5M8V05UoAoH1d1kBw/LJe/r/oQzBW9JuiFBrA6k
qXnbJ4GQK4kR6ru+o69NiOKgcOq3tMmsJEK2SXLEtZtkb1rxOkhapn+hcSWqgBeQ6oyjvcnD7ziN
75NoWUdYTdF0pgdw5i4wtKUA2vMwzX9oKjR7nSrSm4XreVPMNIWqPmdHlCFxa23L29yFLHlYbfo4
5y8ZSqJB0BkVp2hk/GXEVhGO614it8L/BWBWC4rC8UWw/dMg8mLL+E+DfDWIqTuNJubtjdt1gJKC
LZAuFZBgB9uX656kM8nmG0p/jjwWCgVipT2TgIgw2DrYoQRtDXTKKhsTrShuDtSiS5Vo+BnOfWrF
KrA0a3iCeNxKL3a2NG6yXTUp/CZlyvr6cJt36k/XKcs8tKpcJsAk/IdPQqmT0MW+ZJh5qzSp/HPJ
2b2WM0irVL7FF2SDogpKBnKeTiFkmxworD/2sj/Mpr46aCmEOHEeWvvL0WHtUebMxx4TWLlQvRqD
JjQIumNBRvL3KkjkfuUvyWWEmbViQ9ieedpts1CGwYIZORZZmo9Sl3xc4pcCaioTVa/MZ04ENO+9
G0qUlFpQjk44WEzzwPb3fuSnh9Gyri9/slUoHQRy3PgVR915GDlubB5mPzgzrsTyxkHDbu4xh0z3
kOzO1yxtAx218hCzuDxwbJlAkkH1p2YVOsVBYgIhFhQwh1J3tjlanehLcuuhHv9qTkko6jbJVRRr
vW0nNQtnq05wD545ua+hbbtoaO6kbORIeIw3QQGS+JLmdsrhajnqKiNjYdOcrVaOlFtghqpBNUUJ
UDwbu4tuHA9BCHLUQGg4YcYx2AUI/AtW9sabVbIBACYtfajrvt2WqegP+pCIE9gUx7UBJrDn2LHx
7Mgy6wMCiHipoQDJ1Lsn1gZ/VQAb7lBCBPhb42DHHEUbH6No4/3UJQ/4gL/F2VBc22Ko/ZRW1u9j
rxux0a7w155bvbilNFEDg3xkirCyu9Si+jJapfZrPNm8tnmqUDd/oFi6QJS2giAxfyhTp57sssgO
/73jY7J/EI56NjeYY3kmNJo9m+l/Z12M7bSzoBlXPjqtqZARWnLuMQs+V44GbUww86xa1bX6vGYr
q8jExumhPm8CAQsyV+Uif2HF+U5rje+UwSxkw1ZeapiH0Qb+BIUO+pS7y0yc56UeasrXXWf9NIGw
PevMvHeqMjww1dOixDyTvZZpvxXuUAAG5Ad8QR6KyZl9z9woPEwOsvlt3W/tEb9f6TTAsn2mbuRX
FBx6cXoyynHV2UbyNni5vZZlOR5KUBI8yAQl1qPOg48gig9OFDFU7aXglTV9Yw9UXvEYBI6cIuQQ
3OPZIr+WNs9Qiy1iLMZYjeMNcz84WC8Sr8R8If4JLU+Gk8YiIA97+0hOsoNJC3RvENNrT97aNEuw
qZGdItrYwwGDs7FHrToZEe+9ld1bYM4bqmaDfXLwjkCqni+c2NO2rReAiVkZ58cmtbzovWqFfaJO
+RlAmbJ0bDY38cUI/QXKNt2S3Lb+NieBcuUX3fCf3SI3z8Lx+dkJL0XXuydbWWYzyFYBqpLgqriy
qXiKG6ppEGWgC+Dn5nkAc9wqVoPIZvLktR4ysScnmTAQghHuiTp5ULuHJJJH6tEdgxIMGxTecF9j
C/KU/PZu9JnobhJFzdPdKJQcvz9iGPodyj/SJAEEIcAe6KcMVJK539OmlZiAg+XKC5r8ITWmDlnA
HgT6gx6cQdSlS16jCNMwRuzU/EueCGjuSxlhEa5KxR0gQCG/frYMuzljZ6U9F6Ve71ntPDUQlTAW
5KWLUebZOjEB+6U4vIB/uw3dw/MutMLtnCusK+xQuq5YQxvFPSZT+VbtxeXKCMCERSw8EwEPVXtR
38hRulpZAhxZiupnIuWRiqpnapKVLrbIriOvEhl6i+J/s9rOwXQDyt02gDwDcSLA3MXfaRaHJRWY
O8pp14ssN1NBmhSSrcTz+jOUzPOMUILIVa5Sb8HFz3CMDUw4e1nrd44ArYXIf52p0ukq9NOsOyDb
wYPGUFTj5WWzcXmaAF0OByqx122Rg/RqqApUxo36kQBohZ5lB2k7r9SbgGrcY28SeA4sQ8yiRFka
ME/PYkltpgyRDF8MMbgnw/a7Z78CA41ViWGXFckux4rzYhbAdOlxes/A+gauC4h/Qtg2MTdWCqXz
Koac+iAPHNooD2QZQMi+BYXBuKRuoQKEabyxVkR3ZGJGVt2xNHxxwpFDp8FszGXLxmZLXoCljTUf
IT+Sulq45aApmeBfnoJxzViuCRhW63h0apm1u4V6EcBrzjCPIwddpgymLh6MKLB2mRd94y7OqxIw
BT46XTqsjBz0ZtSNlK20hmWXJvl9n/bDY9NCpgicCXxBTrKlBTSe61j2ezD1aKic7sOFaAQI1tWl
i5pfLavqpcBi+Xd/jok/o+chjQFJnCnPjXuOmTO4lpsfxj5m68EBrbgrfWB6B71eBth/DpdhgVqe
q35VVum2EV2Nik/ln/uyG8oHs8qrhzkHSrjLh4oXyUYH+HKtCTBQN/b4BcyH2Cxo3REsOmb2Ho3p
I/QN66dUGOWdmSpCG2XHx/pLgyb3Q5B58bn0UBZA9trGnqfAttEFrM3axSkaAKZQ5fU+4P8BcGOv
O+nChl4PC76ZYZfd/fccxMDG/82xE8OBE8jfPRfKotwxb6mfDVsVadqieezLCvu5jqMdcnXpmelD
RIL6DWoMgDLcpN6gHchkosYoW9z2pzGTb2oPVgJGzM9h1BKti7GTn27VGGY/578ZMmWjm9Lo2z55
aMw/707ZIWj7Dey/9UYDmfMm8MtgobmNASo8kKf9aqZZHpzISpfGk9rGM82vUcmwlWiC/uZogCIr
OFGztiVGhmnsbcc0PtMQkTdB+TCNznEeMtjtZjq5bIu9m/L+WKfpkH787tFBJ1by71YTpZfWSY01
qv7kjgfl8No35SEvpf4EPgp5aUP8CMhOYeVn2KBVBwYg6BOmQ9dhnCVLSKlgj4KeookJoKdX5Hem
etjGCsUSqovWgelV2SFDXu0YoGSoCMU3XyZheuBQj1zUVC9LfZBzBovphzL3KZx+GQYUkKYx1CUH
2aLQChb0W5pzUy7qkqNIIZs8dD8ZG1ooHIrwKSob+QA1pUXLbRT3hl2tryxQ/WxITzZRXiPtgGWI
4I2Vl8YGDrZ9kwKCZ6wInjhPot3QQ5meuj5jAY7JwHVS23ipq4h+CJud07F8SU6yOW10Ti2uncgE
8Ki1w9sL9N+UsjOXPcCdRmpky9zJ+pfI7Nk6aFCBEuRG/+KIFntoIm7Opl2Vj/jyrOUY7Dm4D19R
OSA2LO6zg1dG5QM4Wkb8r+Ir8f8WIQI73A2Vpt9lOP1LICf4GoPkaM3yFtjh2K3ugEgu16jjaV8i
qT+YiqXQFXIKjYwqXGe9uA7FM3sKzRVLoQptwM438OYFwCFjY9tlFy6jbDChU/P3fthL1NiE+UHD
5GwJOlD2wIbA3gbMGVEB6iao90rTFThokzfskJ1y2zF/tuDkK1hTvLPBNJe5JaP7WOPerqmsZmdE
ihAjcNtlhWq6b8J1N2VZpzsbIM9VUAI8GTIrBO17ZuR7W6Q7slkKpEwtrlrU1QnSTEa62G3wnYOD
d0MhZILoHWgwLFDaQYsWCGYQ2+xJEIoKv3tf/22jr//cJzcFkg3EVwkk1133FDkNVr3r1tLBKtP5
6itQi4ubFPwJfLB7pn7TQewUO6nlI87MvP4Vp1uAz3bRVZipwnzo61yFgSI6BRN/tA7w4twNOqq2
I+44XxxTWjubYW0+6tL9EnW6+pP0/Qolse6XWhPGFnNDf1UMhvtFr0EX3+SyWtNYPUn0jVW19prG
ZkEJ/CIY+zfkTSWmIVWRQjFYjbVsTG09IFy25AX03V4NHWgGqVtC5Gpl60WNErQ2X/McSnN1XGP/
34zUaZo6CmCG/ruZQ24G1THqREBqxqoSvrajcAqcxtwOp36sIOkx4KjYgwf9KSl7CtLhVJeI82yD
jb9wEuQkB6+Axr3qkxGA1mpB6hHEIcCzbtMyy7hQD3LIzbYA9/My6XvwNylv/entlRfC5d6V5oSM
2k3RQxxhHs9VxERJ8JldcDd4qpLuevzf708KFpEZWZscoHtX6tuwCpuXsM1wmoxCXWyij/VLIU5g
Vqi+psU4XNJe+0bW2kSNPIttc0VdlL3EYECJ7f00Jhof+7bx78essp9N0DlS5sRzlmEdVDLZp5Bl
KRQlfpaDUJ8usoqxHexA9GB2YB0I3gvqa20N1gyK7Jn8FZk6YXI3h1OXQmZbUFjQFBGYEg2l+UbQ
6pSB9DdO/WxLXddtHmWj2ISszrpXUQTT9kDmdxUV2tUUNYSudQ+++SkXRbkxNgYizxteP6M+c/UK
8k13pCjq/jOKBmdueOmHbmsrHNz8RSP91z/Z2jRsV7xMIInw+a2kL+n0fSVjRV/d2e96TrPyG7xb
KO0UGQkuABZM7EUHZN8ToFePAITxkwz18Qlld1j+ham9Imc9OtZ9m42rsEERCQouGh2ka3gPk7cL
ATnBcitYdqE6leRJAXCDgFq2SmWBq3U1AoS3peAisay71O7eplTqtlWemCfLzv79tpNTRTTYTby6
tZO5ELkZNG36R9Ad1O1bCW5WK0+aAw3902do8/GN4h2V9/Of73Z5dJYB2zcK2NhXTnOkVqW6/23r
QlQGY4KJuiA17P9r7J/ukVf4HeRJmq1vbm4T/pKGFG4PBJBWo7DDiTFtcuroHvtk4SM2AZ5S07Vf
Rz3TsV885tteuqhzL7IES1uPQ+MXj1Adi9NHuvgCczlmRvGujmKcUlZFeOBgzD3l5hg+liFUfUwt
2pSqRybsAmFNmPgmiDuRREStBpx8Hq28YJfFNmivrLbYQovO+cjb+qcM7fp1SCuJfVt3eNI8fI5M
ZMWF1xY0S4FWPXYG6iP6EdDMGge4Z9fGi6MRdfpYWVgzN2npfI17HTTXRhB/H3vvrgQ5dbD4X/eT
vhyfojRK1nVUQH3UakBpqKo7/WrEY4+aoKD+ALGV2Hi2kx/pQnZq8Sz8HTe7qeV8Rk+5Kh716xzF
vAwSg0tDhuLeZqG1gxSwsQPoJL9vMs6WTSGrd0gm7fG2837KYrwrSrN/g/aXtgwhOXzBvzDZ62MH
MVI9DLZll21wouRd6ALBcu/SWhpbQ9LNwbzpb44xid7BqONAs/q3vex8/+7vOXy1CRl6db7qlH68
QOndaVAtV0CFJW/MHzjCMbsV2Sgk9Ixxqwvnh+j8GJoln8MqyBkfrEohGDFURZCvaQuEzdk9gH0o
Md1rtkf9gAqVObv6JBSSOQZwu5+fh0ZkdO85w+ewxC9BRIFl7wCQHW6kPoY3dLl1+Eww5Ut0N1uW
mFIsAxfSF7ptvuQ1GLn02PLvnbbLL4EDkgbVIzu+tf49g9q7Z4BNHwQqjrbAiiUC2ISxPcXRxcZz
bcl1cIvXVYYYSBEWGywYnOUcE3XDuO9HLQYRBfKTg/XAoXu+t5l6lJ852cKI+/pCN6ePUYjwxYrH
4DiFudWwM3UwrycddHoWreOLc2Y+GqglwHckuL5ofbZvXIjo3djdBBjuPOaYX6kBmdXoKDl0IMMn
Ww8Ftp9ZKCngBvamDCJ7MTvAfNNt69Q3T6MB+N6YmfFZ6GZ3CmWiLeM64d9184dnlv57aRty7ZR+
ekQFLrt3k5gths5g34Elu4ur1voqep5ufZCN7BqZyWedt2+hyiC1ElSIvQAJeh93exSrgXG2bsUr
KGe3+VD8hUXJIwflwH1UANcctxDHHis2bgLVJVvfG8NWjNgIaXvLvKdgzSjaUxEnW+pxC4gyo+Pg
cROtfwCW+Ndl8LiVKUQyWPCUx/x0U5eVQ7CNBvP+ZhiQaP+SZYxQqgaIP3JdNadkmW6CufHvQ8nT
0yBqpn3wEAPftaE4ncuf7ij6deAP7QGS1e3BURdIR2FpQE3wUqNJ/piaFEV98lNrHj7FzO45+soz
5by603xnGnl7ozkdtWw+/oSgnO2DzC6CgPpcTTMV4HS1MBeWZMPkyVRpzlUVTmJ6wWmOmUpzyBga
Oap0/t0/34halIN/3mf2GiPoz0wwEy+LGmjgfMC3j5lluBfSiLc81tOvEAwE80qcfvxnxKCNYooY
8vKLiVfQrkg8VOENVftuON4jc9v2KQ5q/+iBWHKFM8v2nY/V18rU3cegwFLbsUprSfY8Ee9DFReP
kF9y7ypb65eUZ7SrH9Jy+EPig0M2g4reZDekBQrKNBMPgzG+aSJKF6DGKg90cT5bf7I5mdng+6Ni
kiT/+B87gcatfjrTTdtlJmpdQKuIT3YjfxhXfeT5Q+M9YDZQ30ELOj6BvD8+UQuMEL9aKcBLAlJv
O7L/axiTH2IowQ+jUgidV9BGTlkMokUkkqKsDnWB8wbVm+032QxULW1lZfw1hUHlqltQyDzMgF77
KstAZHXjmLvUMtS3Nw1HfX31WaAWkS2B1shXbs/yLUet2mri7pWBtY579UJndf8oIIhVGNaRLkag
dftUy9cGaNMnk7DKDOWZKiRJrRSVvZ8uGQX1MTJWHNLY2NnNg+Eoaiij31GTLqFswm1maM9jmw/H
2V745ja0jOhQYl6CinpuFadag/6xCTQc9ejSaygXWOWY1aG4pvyJt3yzFRCwOZG3anQwPFGfg7kf
6oRQ5pgS9jIpt3GMilZ/yD+GOs0vrUjly447Qf6S4HV3iX320XWjfDHrLNhDy3iAigScBWeovmgh
ek3dkv+PYgjT+cemtKNjM9o2LcdGRYR+UwshC3sMBsBnH9zYEePXtna1g82gVUeqdaWGaQWWYXI7
24LUA1c+xO5+eSZ5uxG6eUnjslMlmYGNdfDcYrOzW1imP156PRWXPzkgoF3u4rLMsWjCzm/gYbeY
LtTtaPfXUp4bNwuwggfT1+tsh1ZVgBqePNx3OMU5N+qS4ygFJQS9vqUu+GPLzX//mC3+z78ft5iB
CjvHMy3du/ktW3lnR505mg924D0k+E6cSpADHu2ywSGXqqwU6nFNl8bA3w2MCWJZJjxaQxzS+No5
DcjpA+2nj9mIawQmVG7BoxOaefikVb67Ya1uH1or6k9OCqYg10Sd2hWObcKfERTN5CAVWxA+bYar
Ec7NccJ6F2V8dxs3miwAvppby5DLHvA1YAD8IM6Obpjj2ZFr0C5lIv6aNdHPqDb9n1r+JYzN6kcN
kmmQgCUD5B3ycePGWFz89x8WC4Lbv6zBHcNTX00Pwn2urY5TrpQyRRhlfQkQzINdfG3jODljelAc
ohDs4lGOLd+kHPyFU+bud1QEg7gXf0QR+F+rIm9e3B57fo6eALEM1MEi6X33zox07HP7GeixE0u8
k40uVzFTs9DfGmt88lF4gfM1aBmjJhLLCc34ijKNcCdtu9riIMl9adoU0HAlZ4wK0CWmJf5dBnLZ
iwu5hUWW8r8gbCK3SQI982VsOcPBDcbhwGUxYPaTs3Znqz4Z6YKFqwvFzxqnFDz7NQSUVkUKNB8C
m9Qv8bRUiZwKtbtLrwvEGl8/vnCbpjpmZX0uuK1dDNRNAf5d8wjrh6xdA2Hrp+syNXBE5tsnB/uw
YAYSQCl5ndwBFFktppBuKCDuFqCQhPJQjFH4u6zWRty+5qilR73dSffbdp3HQ7Q0XA5tcHUhxxQj
Qe+1MAu/2szuOYZaZRHgk7vyeGOnrtfX6aHs7D3lJBNdRBkqFXE70Nd50WuLP40lGyY14wKlN6DM
VR+tbDtjX3fJD9fRTSh11BaKJcrgyEfITOMQXz6HgS8XcR83P0Fi4URp8wPklnxhQSjzKMEoronl
qAO+iONEvV+Azg41prJzoVTt8xZaKsCu+EVenxRZ3Bq1inLp5WN9ChKup1sPf4kd2AS/+F1ds4M2
tPwuNA5Tb0zkjygK3wovSlDJwzoce8bDpcpBxei3ffQQ6VAv8rimP4Z9lWAfy8qfoQvXLgWUML6a
dgOBo9IbT5rV2ptB8+ttkzF+V3Jj2PU41j1CtNTem07v7XMh02Nsx2qRIX4GrG0WEKSQh/mC832w
4YZprwO78duDr38sd3OfWihgwQE8NWnQjXu2maA0xmRKZctMPxaL2XWb6Cr0qnk1amreDpsTXn3y
qTm7rj7v/FGv7nLVjOnfS0OvbngVcNWkXPNdknKMfv2pZuPVra9GXv2z/viB5swg53T3//145cy6
fbwy0zE53v0g/9FR9XLz4veCHiLJpRk9VFBDBhUY6OQap3/0ZQr4pBXUF69r+mMlxo/Brj8s2+R/
gU9Smn/JNP6o3SB+yX3sT/hmlVy6Qvd2dqr7u96t4ovuQnTchg7dS4ehhotvqGMXfOfr7odmsebN
CD17Vdehty9Kh7223qaxZfMmOhnuvbZo1hSViP5L3TGBWSGD9BvDbCLt7f4cmCEOPKQ+Ar0c5avM
y7PnFMJh5zxvHqrOS5953KfPhauv614LHqhnC11gN5w3+0ZFeFo1bh1sf61ogDZK0MvL6oGS0QDH
UkBKMEOAtR1TSQXo0i1ZnlOUQLARv38yEQDLCPNs1UlXv4JXkUMDP4Ya4EbbYQhAqW1ZycMQxclD
IvRVD2VXqLi4fbAskuQ+FsB6klM0TfKQBmDd1hk2srCWRYjmxf6CofRlGys3xdhOi8Ig30s2vBqH
AFs6I06efFexIiOGbsdclMG7Hm+WUx4XE9OdH0qwgagYuuGgl/4B1dWv06cJxzo/VWmJkqGmv/9F
lZok7s7MC5wJlbL1jw0Diyn0f8+56pFpvvzJNo39HIaiDv9ou8I/8kjXN9LWnEUsmPclku3SzHNw
xPQu3+tgd1jVg9O/RgOQTxI1rycKy0PwECh7mOp8D4JsfCXS/jDjpAhFNQGiTAdvYaZ138gL8r7a
3jh+lKBONX+REfuBqTF/yBoosxqmbJZUO6bsHDDFP9nTOvij3XfAGW1AI3dJFGpEpqbzCOzcQXKZ
GN3A8YBKlTZXGGYfskVDUnq7MXQlMMyqT2RtWgpAkgndhcnmhKHE2UIZrVCk9gOSF9pr1vE7qDnJ
n5o2nkEr2b2msQA5oFUDMVi5IVZCVr3JokJ/DnqWLECYiFU1Y+9N1DlfPNHIRem33kfnRqu+CpV+
QRVCkSTyvgUeXnxjOiTPAju269KX7FTrFSjeWr/feZ4bXWIgdlcupuf71Clf0wxoT8h+2sdY8SZR
i2xuIFF+1+kcb9bfDjtlObbt1JCpSZHUv8ozQGvXHux8dRVYFkCtAvCzjGnlF6pFYFn5WA9Sky51
BtmhRNqoGdPLLFxVuvkCdroaAsCjdegb1zpEhbAP1E0kZGGwmPzdjzUD/VYFTZGfY0LykHF2U7e2
auxVVm+VkXk7Q63Y/NH6SMo0u9CC7Uck/PQlwr7ixfPSD7KxjkP+Nar6Fa34eOIOK0w2tGk56GI8
+AfSX+MH28yw89nnF18mOEg4mTaUHMD0yyJwsQeoUKWLqVsG3qxF8KufqFqHLJcwkj+/iZxH3rhn
B6Wg7px2lP6w/O83EVZJt28i7gJyZencM1yms9sllAeKUkAE4vYhjIIC08LCbrFDKIrvgoEYX9HV
9zx7rlPHexmLZFjFo6VBjolt8QILUHCLi+kW7xLMCntHsF8mslsV6iEq1mWrG4do8uCAnbXHG7sL
qv8LxBxWvQdibspRR/qah2wHlJAOtAVQ/n7m569QHW02HYBiW+omTv/iGZV3b/K4ecwc/Rx6ZfHa
hoBWjCId19QtoLu+cDFFOLMmaL/g0QndWYRV0DM4DE0CTqbBKl6LHtW0SZ7bR/Ja8TLnnvNSN2ED
8rpw28b4AmeryO0f4iiOtz0bQAmPQmT9GKftGYSa+X0K2dPp0kBGZWEbTbcrbCm8RWp03h6kfd8p
ZLKFjvnulnl0mLoJhLF2KEOoF0LlmhMKqzk5hUx2hqs/R60NLFuoPUa2WZ7qJBeACAnnTYuwvZ07
qEzHgcDwkMTWN85C9y1AycXKQZ3HoRvxOHLBR1CMo/MGqg5r4/r1BhidbjnvNNQBJIZpeyEQWAPZ
xthuqTs7KJi8LY7LtuS4SYB1ZLpI4wh79Vhx7yM2nmtVQ4W/sXHXqOJz6k6tNrcB4dfleraRo1Jx
1KJLL/p+x8ATX60TUBo+dvFYPGqdJ/e+2hxxmwGUZn3TtctST9l26ltpu3QzaO9QNJDB7U6m9+Ad
gpIKwMsg/HM4gDd1mB2NoLR2U7etTXlXugk8FER9anm+wOrPLaD94RSKXFDlmCJDoxl3RR6OC48b
2toPRffaW86WUFDJaLBFEbbhQ1HE7WGM9XLReqA2wOQC/4Ox5pxBtGtgWythkEZNou9uL7ahQL0A
DofLbQXE0c7rM/FVluMdBYxtkKJkFKp088hID+InVKbECxmAv7Xl4V9GVb1mrfBffdGWYHSy+GPp
gPQIyI72xGu33OtuIPbYfDVPZjrydY1K+qfWAV+S1RXFW9RXX4s2av/i3nM3smErw9jdA8m5spox
ey0DoILGvBy2qHmqXhOc71qu3nxrseBb6dJIj3pYGsCKYVO6TJtvvRz5QgeqdpnqQbvE+xfzNAVt
q+M8ZCvX7OOzV4LkD6DzQ9QKLzti86EuOxwTKl9UFQFb1WZ/77jAe1shCsYhlKJ5OOqJUhz2aZcR
co7fWsgeLTvOmnPFQO1apYAkY5uAfXMgq535THsWKPPat6PMNpbm6e9OfKdZFfsWu8DJ+PUyA5YS
XCL4XU1kwU4bB+uSiWoRoqC/uSePaCFt+G77ZXxMwgrxbZbZOz4aWKjj9bvsav/QQWZka/SoB8fu
tlMdBmiiVj/0EHxdGjjwlo2R1Kihb4T9RH7bxfHKorHT+2pMg0WK42O7j3C6HlvWs56NP3LhCuiW
CPsZ6Mh+mQdusp+cOA5fA4rjrUFlbz8b3E33WVV2S08FW5EmT2Nv4E2HnmOWyaONomAaSSaAaP77
Tq6Hpz3l0v/tTpQtAp/av91pChDAVX3+myAn8cNC8Y7gtr5hORTSTHXRgOecWj5Iv0DQpvp0mfpz
0IiCpqtwOSyboYquLDTqKgrUZMtQl3YChVfr2QbwdC2ViCCWNijFSIKvEC8ODn+3i4hrX3rM2P5k
r8B4duB5mK2NMvjAV1RbhHYBvmvXR1Zfe5U11nleFfV3sbKDjwo6h1X0BkaV4U/2cGj7xwqwuCm+
wfLFwMkyMIh6aAbLFHPyRaQDhdtA6g4UHSwQG8OEOv3UN7qmuWu6DC83agbEr173AhVwMt+QjWeJ
+OUWo40k/8fYlSxHqmvbf3lzIiSEQAzehOw7d+mm7AlRZVfRChCt4OvfQlmn0sf3xjlvQiBpi3ST
gLT3anidQAcz+TzvMmDCzaFmYb1SsFAAFxSK7abvEmME2C+fKKf4O3xCs83lZzGRNVcQP6Sg1GyK
Jny44KnwZmrg6ryvDfrK9JlDPmO1rs1PfXmyiQar2UlIvkNh6q0p0xp7Nb/5JmDCMGGTCO6Qcm7w
5CsD0++0kq2ErdKtJHX7za897KjBcGjbpoczYfodZYX2W2kDnBJSJ1ybSaqfvuV6dOG8Z1cPdHRv
q65JQJJoi3WZ5tPBHOAgPm4H3BKmFSvUu7NOAuKuYfkI7HWFDtMLfRK0xcB+TzSdhfKhGtNb2fIy
yXQK1kBN11wPb/Fqw5E1hClFIfI3OtHqljcDRY4Vjgwg+LJo1UPbbpGTQsKmCsPXA7ZwPvZqTQUR
/8aJVlHZ02XaVj2I0A2PVgOyuYsSKnTLcC7eZoC6bpQojgJgHmflw1luz6D37qzMMBh74IBZX3v7
vIoeTYCZILRnARw6tauw9flmlni8J57zCxrE+i3Po3pBRqs9GaZ4V9TlcgB8aOnGor4dtfemeGc9
A+aY7EUDoW7TbMGhXQGTAcII7JmeOwbyb1g64OPOwXzKb3u/kPfjlPhPMN7jc5C5YBHxN9MyF+Sk
cBemaQMEcbmgaVoVJJjgiBmYi5qu+aIlaEX3MK33nwrnxnzy33/KwceqzVz0y09pmjA9Sz/9lISB
bQNs6OWCDtLFqope/v5TJvEULrJE9vBmwPY8Ldr3Icuntdmxmz2+6Tdn/9Kn1dep1/l45kKdn3Nr
ZfnlCOY34P8dVYCDdhrspTFyDrnSqIL8GbXyYbYakqm1XDhFX70OnuvsVBN6S5XVCv561S9ghvA2
TsbxLq1QroCU4GvV5XDFhkc67JPR3OLR+HtqH6bYn85TsR34xbtc30FEZthBYK7a4g9A99fDBGD2
vlI9d1emE7ckVHnNadySsoYNw1/xlAJHFbb6hZE+YaA5NwvfgvoVfO0AxymCklrQ6ZgF5bMGt8ER
T38owEKkNVpHOTg7avSLjS68+ha0y2Ib6RjfiRj2hBdfo0pJtR1yMNPjmYCrpxwjpebtFpSC7Hen
mT27IFUpmH14GKfBJdBYI+nBm0AAjmHVNiC5VWX2fV5U6mXoBkCFUbpLXOquUuLkOyjLf+pPJ0DS
gHHJd+7cP2EPi03v+JbP/Sa+cxO1B15IBNnM9G8BIk9si+1gixSdTFcxywWMeNwBqvC3EDPAMkjU
srzFygGCzTH0ZZeQy6QbwO7dpUipWGIt1N61MWvvwBVtTrO4VegnsME1A6KFvDMqHWSbswbCXgnN
66XXwDor0dWxlaXEG2o+7asWqhJuurr0OWOBYYU/6/JTZByORyTyp60ZLicXFI558tfoXuTdwnHL
YhkVqNMFZvzTqZlkptMSpaHR/uFYLQcobxwXzjR2W9OcvLFCLp6TwDSL0uXnSLy5Hm8fvsRjNc3P
pPd+xyNhnyzAiFBNsplgErvL/XG6jTLHgg5ifFsyf7o1XeYgHCCRBUgywbXPhEw2DOQTSOkszcB1
Gp6OYYCvrb++9sn5orqgT10v0v31Sq0uya0N8jl8QaOb64XqxBXHpOpX1y5zFnksh78n+7he2vTD
bD5bT7RuF6Y5JYBDwkYEj+NR8/FyFTNiPpD1M76jdbqt6TPXMj9hNSY7L7NhTfPnjyCItG5i7L7+
9JjI3IXESOKMn/5S5tIWlPw3qJxMoNOD2ErqyN+nMgeCCyyM7+5Ed/2QwCoKui+Lrommj6SykoBZ
qBdSD8aIHlBSd7EAa2NoLEhU9c5wbOxWrWM7AwpbDArux3AKJh17UM04RAF42qBJJVBscFFzTCv3
G2icI0pKlN/3aWmv3cGDv1/Vw5NCV+3GAnbnTtdZsiyw1aKVozeyh3K+Yw8pDcxpo+XGhVny4VNf
NseMkL4kVeEcTFg967WYfqS9qzWBCjR2ldPCF7F+tnk7BrJqrFea87dQt/R9Spt96Y1TFCARgfyT
cmAVGf1qUfiC8kQf70Ooj76HffHmY+P21kITC1SB2L6pQdAkMxPas4oK0JOkC1rDYzadmUm3U3Jj
ZZPaewqEaz4fupLwfxEH8OjX9JMDOp7jUNxGts3+oxDi8jiaHC9r74Wynoycq5FrbWb5VnOWJ1EK
l/uRo5wwY6LBiz9c4/5b33Wu72T1IZTA+JcfxlVVizo8/Wn1c8vK5IexZzVjc0vC+xjuXy0+toIA
sA1o4nIUPVvXs/ivX5DuCCjf+2Ske0HY3ZYdZbcO5LEXLZVk5cJBRByjUXmrZv7hP2FirqiXS2dC
I7LIaGWt0tDtIHpuZfDs9vj95JQf0Fem97B4ywKsdqrjiBzLCq668VNv4/XTNnjFxm9dZpGfleyq
IFXQnSBOnayb1A4PkZTiX5KF7lfpThStUK+ClRin3Keu+FK1gohDklpNX9034FrCGxDgbnJuevoG
J3T5ngryOnUDfeT4PTZD0adbKuPh8Z8CsHdIb0bC1LEYAPtGzbzDjYkXq7EcNK9L5rTgXmWiXV/7
FErJu0p1d9IFhaCQJRjyScqeCmzlAgnpT7AQbfvSvI5CfMcNUJid03HtnWUdtWOlD0lC0gch7HAn
Y16B64umGQidyV0S4rHVtc8ayh+sVepgusK2jgAnXaBEgES4X3B+GHTiQoYLZyGZ0Nn9aV+H66Z9
iIsYtAsowh/+OaHrsP9AbnBANlyXe1Bb8uHc+eWfFLdOmtJJ9XcZQZbWnuUuqg5ggLBUkKbrSCZQ
ok62cctwI6kOdjTX4TCfYha0SUOPSF0s4SIm1kD1DEudkv4cD27+MNJX5Kz6cxcWPXibFEibOuu3
pkmp5ge78SHFMo+6kHo+Q5UTKo2xfzKzsrIS67Qhzyg0pYHpKgspH2z+zTTM54wNzK2vV43xal3m
8KZexjm+KGXbqjZosLE6ArJTH81ZOo/4MntIeRZuTOsSZ6aYtonzhuqtjPsaT1lrXFc5dMwqZG5e
beYALpY3L6gmdvtGkhF1L0FfI2t857TO75mK1e04ITnhDB19TfXAFjWEvQ8gMedPGSu25jrmsgTg
9U3YP3nFfrAza1qnE6SWx9QpjpaFWhh8wncNxIHoyfSZQ4ENHt4EM0t6Dr7MMyNmclEyqwnm2UXm
d3DBmy9bpYW3nTy49Y25hlMZcoVj2XYB0mvWnVV3HH73+C+aASF/RBNw/3bSxGtWcLbznZSd/8vE
hjJ+4GOL7H/Fhjd/ePcTP+BqSm4MqF/NmstAOvjbwQMS/Qr0NwOQ+YSIX4679cvA3y9iBl2/C79e
pGY8O5Qie2PYqGnw+166CdQOLKaR0JoXx3N/P/cPc7/4W/81HqCkT/H24JCXakKRx/Jya5XPfu//
5fqudGL82BJ1dc5hPBw5xQbPBPifx3gqro0KxcV9eB6JnWHcGYWJrO2hi9kxpNKjoxOL6qXR8bjW
ObN3RVzFDzJiTZBoLt//RPgeOE4mIkQi56Gg0J42ERBdOiKr+A/XKFm6jHR+TOG2vjOPSAD9YUc3
bzikLp4Bbfd2A7X6eDU38zlMG6PWPyGf+sxD9c+0i4OrwE58FWIdBbF0zuNsebFIgt9ftUyByF9F
xkIpt5S8Vc6DkaMwjkldouVdOIfFc1jean6CRlEEaZDUH4FzasebsfRb66wKN9qCIOxjdzVV1l78
/eAI7wSIVLO59jsFIEBQlYpA3AcJd++qHHqAzT6uQT8OjF6lAS+GM+ndNdqYptO0zZkoT8PYuyc4
eISMZjf1xNlNirUeZH/8yFl6dp0tTac5APCFEdgo8L7ObqIUkkGmH7VrKAjNE3LWb/suwaf/KcOb
PTkdGUdhFDiLOricm27JLQngwuCt/nkPP1ZQOax7ML9jms/0lLHulhMjLkrXieLQDURbWT182uzQ
CoDDhsKrqE9gTvc6mIQlVnZWwmHFtM1QP471yZzhWdgdhK8XiRk1A5Aw/j1qmiDPPNRuCBxiBgnV
ZL7x50PB+pn+Fg5kAfJEuDSdzC2Tm77ycUiDActEPP95HiQpll4LoKogyofsmbFBoJNTgLJZthvT
JI3SBxu3bBDDOuAhZKcwzNsaykpgnl8PSM6rZRHybBFZf4bbvAU7Xc2+QibStC9nEzz0ArxTHq0+
qjc+VNf2I8ArtESO3YNyf8SOZGxtrDeSGjL58ymSeeWyVHRa2LD4BP/mOl6XzD4qALSDKuzJ6tM4
EHB/zS/z5MGLx2L7adhM/NRGFTIYIGl8yLmh+MwfAT66fflhzCfCwqfbR76DquufS19+yh76pRtv
cF+/zDDNyvwiKGhGK7uoo8XYQHCfMdcOoDdNb82BkS5EhtuBYUJlX7pMf+bZ0U5J7HWuA/Uc4rZN
uZpKcGwFmRwXHBh0eoUPCO3YA+M2XxnUGhX88+rF+w9AtCvgKw2DVdt1HUK/gvN17mZ2AyTRHdQf
QPOCM9st42WzHbgYsJF04ahRTP4yc5r0WfoAd+SAmP6M4EMFxP+vse9esNWIvtk0ypdDhydgxOJs
kWcoDTljm5/SWZJRM+hJN/4z0aK96bSHm3Lu5oOTgk8zlmvTNJOSn7+lI5udAp3gafTUoU1y764G
DuDaMmNxD5nbeawUsH7HogpweFQqbs0BzjivWBb0u4SV7j5spT4g3QxRaugYoGbTQSrehexcRtv0
oyx/ghhS/aDa8RdeUY03yeSPoFCxcdV5ofWC7/Ox90X6YUX1e0ws97Fj4+PoxoW+B8Np2HE6QvUx
Ed0iFJIC+D6Ro1/45PilCbGyafvP/0L76ybBcT2BvYFgLvA2jm3U4D4hh0Oq8RXHuuJRgwkM9WR6
jIcB0vZs0OvOn8CO04l6JS1bRQWhT2435keYkgwLq0eYN0ORcmDOTqNPGMQt6JFX087T0lY/SFRj
LatBGvM0W/ZObz9J5wjp0eYVGIc9yijVk6+TYZ8XLixUJir+5ftJ7a/7VeyAgImG5wWkZKjPyBct
O9iIulEZdtGjV9UrBlv6TrAEKh1Fe44I2yJJ6r10UPPZ250DxBDc014iaJEuW7gd7M1oIpJdUo/q
rBuwYwjYoSaqntppO4aQfnrsIAd117BJwvK96JYkIfEP5k1BKR3n1SsjtQavpNnpCNBZK1HPJqAk
SJEwGAXdQbZdLtscEueVzrCBkeUDE27x0ORxtPVKUi6ufUgspAuX9HCHnUPMwNinC9+h+Z2dx/Um
9hoKFzEgcaGf/m4CyrwYIbtQ0sCPk+boC5XYawAe9BrCt3GAB9LQBtDbeYE6LEBVhXBfId22wrIX
JTAC1XXPhn8Ir0fx7BLoRMz9Re9MK+G33U5Lnu9VrMHb1vtsvjHHqUzxdUAyxTQ9Whdrf6zyjdFK
VVEDVToXYifwk3GfAXTleEG/jIBiH2z8sqHOfoA9EFWrmDlxEM5ykYkbvg9+VmAb1twlFEJgHDJF
QVVl5LGZLLHsy7G+rUET21ix5++7KZkOEdIEG08m8o5m1iGygQOKapUeh3HZEd4fO7cZ4FqPMxBu
fp+ZPlA9kTp3bGg6+7IFRRky2P9808Ew9UsexYEEpWAzs4ngwemZ8U93XaPzdixLGT8C5iEPRc7t
E2wot5VxhDHNMYXIXBzCACYsUnaSTbuVWjb3GeDlt1FULqIo6e9KKfSqLJ3+LsrwPzNnpu/TaOPC
06nuxaK1pX/Oy3blzNgr6LiPxwkGyIE9NxsImWyapE7XZrRrxmqhPGjZmdGRdAcpHfkA7hMABKPD
N6Gk+yax6U3tuPE5z4ZsW5Vdv3BZF5/juhiPrhI/QlUEeU/kU9jV7n1OoyMKKNYzDHfiYwZ/4cA0
c950GxtiXSvTrFEuAk48mXamGSfDT1VYDgShMXW+IiwZxP5Cwhlg2a7v4dAbtrsynEXkqm5l3gjA
v2YLwSdxcM03bGgWg1vIp2FMvNu2dr+bKFc32F3Pkzhtgwl2Re2u8QYnOwG8ci4cyFRGIbRD4bel
9thHwR2H2uU3itufjTVkcogNkBOymUwIr/pWTgBlkXBo1kT04Fxx7E0O4PbwA+0TJBiaqayghgJF
15D6Ml5ex8uCvttplWJt7Pf1oY34xpkXftn8X/cTr773MvGdSg+GJX+6Qs2/gymI5bWRxSks+9I0
k0zYn65RO+BLmOL5WAjIqlb9uKtg+wXGBz7BBE9RAU70OJsJzx9YOg5fd1C+gVdSCTl/0X/4FlfB
2GTREwHaaQXMXH3qorjbo4KmNzBQKO7rcPbTdhLxmnX5jZAV/QUeKwBYcfGeyXAKPGmFUP1HGs3B
PgfYIp0fCjym1xOAEw/cU4DH4Pv7PVd8l6WO9xK7xR7/ZecUtzk/dZWHs7mpSeEF2Ef7K9PnRo3C
VmugWDCLlTsx+s3VqUJePGWzDOvwoH9VIWrpMPngH5AyW0xscL/XitsQ/nH0LYtlsscPBx9T1Ngf
TWwRpypQng3RpsGpj2Q+VLXo2qC3OqQz8DCqU5JuTOsSMgHVMBRRpu9DAR836EDaay1ZtzR3irk/
7FYuSK3EHUQB1H1rvm+wNJl+b9XAVV6FU96frns1i/n1GqzQYWF2bWq8SQfOVh1QBS+xgqvF/GV0
MuytbN8q4QpQ6Z3VVGJp4+tabESk6vXlczhPyA5+9DB4icB+b6H1t4xUPj1I1PYcSz2aN3XuvFZC
XhuQd1GPZuGEMDMCJ73m6Eo53zCJ77351gMkeCCY3MRwo9CT+uU42GBP0HTwveKZy677zmsAtcMs
zV/z8Lmzj1dDdTeEuouWdbimCjFDl07PJU26ZcmpfTtMI9KTcAvfw+UtOaEWIFZJH7bnrmzCAHY7
yfcGqfH521X1eXZfzenFOJfQwPurNZJsX0qfwDJjwtthzlrakD5biTCKl8ncZPOW/DowiTxe4n2C
imE/79iv0SbQTMnBukxSpVcDqoD7ooyh+DqfRaqvl9MsjmnSEHJWxLzKW16yEh05uBls4ky/yO1i
gV/QCawBj/S+G6LdEHnk9ZcvhulVkyHZ2UoOKyuu6GuWq/uJlcm5EQk5QXYUmiZzcF5H8YKPpT4h
MZaf8WC48+d4OFTqlcirLPCyiAPwjhJIbMfVYprAiG30s8UL9yNu4OpBVRSdAcG2N30/ljsXe62i
JO3BSp0cfhmRd4pSINzMmekb5r5k7jNnpi8RHMZGUXn//4j952tag/r8ieZ6Vmo9SxnrZTXLrLrJ
ONwmcDy7tGYRVSdW9jYrYLhm+swBmk/xks5aJtc+5I3v2OxLCC7FtKRFUkFHFdUX7ejHENvELYDG
0dbO2PQoW/+1GZR8/9eAHIBVCAUEbmGnH8jY7mKFmhSEtYAxol52tEsZnkikiuWYpu13Cz6OvSXT
D69GLXPCKuu+KAeoowwgXWhZJo++BDe7YbFz24aEB7RuOTYeqFYmsiifijhieFw6Gdzt0SSw413C
xrbfoFhRPck8TPHwzqO1GXWkO2049+2lGXVDOKn0SOIuigTyIaV0Q1RT8SqssKbGPadHFOR1+QPa
yUEfSvcDhoegDoSZey6B1d1oiDfuTKyfQWPbA1b3S2wF7PpZzbH9HOv7yvsXUqn7dQ+K9DnjsJ3i
VAjX5+QL9bFraUL8uLPPl3cbqtmbKs28NeFd/KgANwig3Z79HNN3lQ71O6T48QcvnPJeZ4DoAywy
bInS6j5VbbrwOq99F/XbZQooL4HgmXXmsgW7VPNmz/DquHHgcr1M2jp9E32zNbHWWNyOuGl/6AT+
NaIW9ZlqyrfghW4zSmFrAH1ZAjHi7zDieOwpLR7DCpweH9vElem3YcqX0+L70I0x3oRFv+t87wip
3/gwhNpZQV8vvbOc+vcZqlawXI6s5K7IHGc1zmdR+FraDHCM1k5XRroK390uqEH8ROmQO4+2bGBu
BfPgZEB21YRNMen+ZXnL6LytmiWRYSP28b//g2yADyFb2+HMBdkXxnEzqf/T8paE+I0sNTnHmg3e
zlT9LraPpkaYZDRbpSLtkPJA3dAUAC82kab9ySCSUoCi19ciopkpygL1z7m6eIn08xBeEdQqliGL
CIxtcPBnzJZp8qqG/rc5NZ1mOLPzZOkWLpiHc6DLQKQKzOl14pfrXCf7eEeiYg0FQLcfH0tjRz+B
HXEHSXGUlRKUV0xTz306GxmAh+MjbBxhW+/m4++4AWuI7aXTxFCbPMYmTwtPVqQKB9DCdDj+Skk2
vWkG1BeyJC1kV3N9T7Lh0j8m+nf/BP2b+zne4CFpSz/3z/F2a73FoYQbVFXQk1VrejJnyBKRU9yt
fD3KT92096YxsBO/38WyvjGhEfiSx4x5dxGv78Ei0l5QNq24ldFIkY3lztI0zQG4O0j/WePBsdPi
Ubv9tCzLLt/QdEAT4iJYkIUgYyoGBlqo2H2bcqDZEWsmgP/zJOPSPV2nZ0oAWD3Hj3lsQevA/T2d
AniyElht77q6Zyc9u6Gi1jFrujUH0mg6Lu3ZHDWpAfvBG/bFhPXah52qlcGBLmD2CFdX1mQrM9kc
PgWlwr1czPSZa13jzFWFsl9MPyVegxefcyR9CZcfe/ZSuh5YiozitQmBfDSJVrsqtJfXfnNmYi8R
80W+TDUhXz/DxICeJFa8wMqjL2zoX10ntqbdWCl6zYXN0JjE5Rb+Nnd4+3UPIK6xXZmDBg5GYPfQ
zAf4lSIH4U3Z1jTNAIhfIFqiEDJPkljgbisGHfrJjvpL3xTGTpA7AFmaeIunzT1vLmNCASKSeuyG
NQS+AVPTfM9stg85zLMCQeAKWPjdR0QESunIdTxHNgd0yk7620T5JQhgSbnBj72N3Na/gZkBdLCc
0nojY7GaZjujsgp/+XYoHmUtp3UBUdK9CR2YgCGXcsO3aSrxMkaoSKCiA0SOyQ/KyhpvSC2+mQWw
m5HpBk5s365j2uffzBLYsqvpGvlf5s2RWKn6d4AxbiLP0ScGoN0pxSp93YWzNfvcdx3g86hpouYy
rgDpCEFR0CUo5HNgF6FIoOoaQqpUijVSyN5eFWo42XgJrUgZTs9NS78bkAHSWTAncSCO4CSolCis
EkPm3hb98AQFeCDUR6sDmH0+xJQ1+0TrEUn9L6dm3IJAyh6ykxi/TFKgTH2Z/inGnCZt+C9ZPP71
bQKeueParuP6LvWQaP5SIu9Hl9ceMG3HFqrZzBbxvqBdEkBeBfrYpg1j2r/aSpJ4X83jI8V3jswH
lid66zV2UNss2poNmLBG76avvR2FYXa5cEZIQUmFYqiVDD6LAwsSeYsW298UW84zdFM5xAnTOMgy
yzqIjDtnGabJBqpQw9KMRs5U3gntrPPWPTGgm78Km5s2nDLG9ShZFXjQ3DiJuI31RU7dtC9zEgeF
56TZNfCx/he8gff3dC+3PQINHY48rOshI+oZuZ1Pb2Y7V4p2KZyhJllDPHgWJraDyztMRLj1Cl9i
B4Z1MlwTJ9B4BAzkP726koTvgafa186tSaqEIg6PGV58l5x8ZGfZeqwaSKDMKZfGZ1kgx5gCONVP
z/85SYJoOgtBllsjYhvaCTwlsW/YVYBn3ps+FO3rSx+fpc/NQMT+Fme0b699bWXXK2RVyxpmhw5K
2x7oZh7MMB4c345uCqWhVIG/z6ssshALayjlMr9VD4Oank1/J3OOimgzK9VBecbvqsXQhe4rGDmz
tsuAnc7cJGRadCVPXvyYQGujS9nSTJ8/jkiaP/TYclw+zsTXefn742To8n9ZBlPh/x1JwpkNjA/x
CMTUASkhIJl/WXQNZY70fo9cQ5ehktC53Y62TXQH1bdpgTvL/p419bLp0/yny9OfmdN2T6kTZ2sF
qesDZtOTAOhraQkwZKe8uIFe/cc0DSm2yNDTHSP8qhROKKtqhKyvaTqQ1gji3mtOpok9yrIQwjpX
qOA9OJN3iYobRx2dwYX2nKvzZaXltGvGNzhauU9gdPfzwukRsibVi65luGMDHtOpdMuX2KokvBhI
hnQ3Rqs+ebGtc6dYfE7hFXam1m2rhxjJDvS0oHCtqZ6iVexgJ4Q0+WUQ71e5jZEWCnw7z45IZv8+
6Eq/qJ4iN5L12RH60OllENyqoQGY7K+2GTbTQDyCaAyLvJXiJRDG1J9uCnAfFyARl8grSrmAy654
1gQ3FR/z6ZsDWxhku6PmzWqHd+I2xY9SknM3NdlHVYWHmITJr6Gp1lgG4OkiPQL1EgcA5FQi8Ufk
c0vyGhuYaXgRXndQCor48J2xHjrgQE03iFAgyGrrmfDm2Pf9UG64O+kTqLR0N/cVgBsPS2QW+4CD
xQviCSCQNHwXIZbNPJ/S+xwW7NsUwmVbImj3IBQjgXk7UuiHQwb3a6jQEttbiJcuTDzIG1/ivTiF
NPl8aTsRYmtD0/dy6b+Fpizij1En3pOpJsdYduOKdB57sgr2q/SV+5MPz1iJFB9lF1Hw3Ul+tpCu
D6opedIxAzrKs/1dHbXZY8mdbpNMrMYNn+eP4DcADWlbt8SxxwY1uXjbWFF1V/GuXNiOkhtAlprb
wRqOUMIqDqbl0Rj2TlXVI6fVsg1UYF7z3CLPVOvvfBbMgf4mNnax8w4KBAuaukvOTqrEuiPS28dl
qqFLm6TQKcWkCZOMyo6GJlSlh9+ThqjH7rxF2d8oLWe9eAgrVpwuLaArdn484cnLyvj89wgbhdYT
zNnvRmbRYw4KoDSvvz9NTzmoFcR4+B3dTp+IHetmSSrb6m/KhFb3Ttr2dNNZUOHhSiEBrol7G7ru
dACL6mi6gI+oYd6cN+PKbbi/SDrLvY3mgwkuPHxDodUb78Yhbzw8lOsIdTMoBqG+fG+8kaFRsycc
2pemy7JQdo7x8Ln6KYMxnOwbOG19mkRH31nVUcfA6MCFSJsv4eIBgHLTnYgT8lvsFjj+lTgou3Vx
7zVsAQ0MCsUWVK7MkyBpIwh3a69bW1Udn4Udq3uAEwPzZDCHHH6iS98n3dpMiISq7kP6OcJcA9hE
vurlm42n7aOI4mKvNLIil2bbwhNBN3C4LCAR4cerTvHs0Yw5bvbUgX5xY1pePakF0uC7Fo5+dx3o
FStkfOiyGNoB+MO8aoMa7ne7S7stXvmUibtxxjemnTMd0p6/Xsauc80oqKAZaNh/zTd91pSMt4C7
YMFIINos3B9DiR85HaL6oc0StYFkKRxIJpbdwDYNT2iQK0EO58/mC4q6Leg9f02SjEDVKvcBGdAh
/txSYutnHfoodB7MQYq0XE5W4a/Abq5vaJdnz7FIF12n3HOjVfwMT+JuzJ4l7JfPEOldsDmkiMYW
KNlmbyYQUue3Lt4TpW+n5wkInTMkvSCShf3D3jQrLsShrrIP09JzxMBLGaSg6B1SniyjvozXWLlD
RYXnyX3aTyn2KMp75+nOPLtAuSUBqzn2I5Ntgc6MULdz40toCWDjuz9tuzbLwBTxYLWGhHEBu9ZV
UYFIesGj0hGYrJSCV/pn9NqU1uxdcA2e5wL4ewICGroOfQRkK7PsV8Zgc45HMBZ7SVWf00LemX6L
auhFiCLdtcpvXgHChLDcvJYvi23X1RA5H+MarFtrC1Sz/UvxcdNkhH9vMmUFhVbeg/brcc1hLAP3
Y7jMd7pE0ifKt0nI8y0vCHtyRNiDRxjLrV0X7Al7KUBD6/H3aC6xdi2AQliS0M6WIxZGEKAATkIX
SBNYuv/c9OemAWWXvP09em2auZWTd+eywstxiMWBMclgYhRDlXeMw9cE8s6oyI4ffen9RN3cewT5
210nZZnv+7pmt14HjUp4l9g/0uGnicRadQwAasF/sAzZBnbQelFDGQUeMJBzUF3SwqsITdMXZfHv
s3/uQ/0ymCIAVrHKcBeopsV4VFI/gmUKTgV31WIoNFTrgQk8ReBxn8yZOUik/FbeCNc7MpDmobPt
G5cU5bdBWdWWQpZh1Va0/OaBpQB4dylOUtbJM2MsMGGRKB1Qt1CI7Uf4zRlc3aAquuYdRBiRP9Fv
beKJwLLIcGMD/XxnBozACoFafyAa6/cAqi4qKGbmqxm4zjADPqTYssmR97FoxAMInDss3cSNaYVI
3MG8DJgB0zQHq2mfsXR8HvGYD+pY/nIV6AN4QDoXLzcj3gNzTshudcnu2t8k2V3pgVJELAfMNOLZ
jygsgntNXPcn1KhpGf7kEFMLEizDH4kFT26WoIZVoirR+86iLWLr28D9B8gteL98/aFUYn24QNsF
Nf5WT0BjRCvIERc3JeN6B6eUhUChds9lIU9JFAusSeX0rRH0OFih+0GG6myJMnsJEzx+aeLuWTyX
PMqqeJ/6cgvDitn/SUKlfChh/5INd/9H2Xktt61Ea/qJUIUcbglmUhQpWbLkG5QjYiPnpz8fmt6W
956ZUzU3KHQARFIkutdafwCWEHwhG6tSlCqql8J0+/XEfuQqxiFb6a3+ucHT4ioP5BHVrZNVtf/R
J8/mIV3PYvAePvpHq9M2OaJq6+rP9XLUjE/QuYbHoue7voL36fkEffjWmrqvkXoXvudl34Q6GBiG
d/NTEE/Zg4Ly1GzY85PsUke1W1tkWqjUM0MOAOlYdf1kXLVlWo33694ytSXciHoMm3gOCURawzJR
r+oAOMkLumCdxE7+LfoUWXn/LR5ja43YunOKxqq8DqZpYqqp99/UAQRmYKvHOmuqLabPZeBTIe3Q
+1xOU9VM9vVUniw1phmwzTy5y0GeyYny7D6sFFN/8jLkQHBdC1MShPmpM+1uk3uR86BEleNPmdVu
IGsABvtoQ/xtNkuO5Fw5i2IqilTnrrCTz1kd7408855yb4LbUOkb1r7ks9JF4QN6TxhgL00n1Syq
Uxm+oVOefsaEI17DZNQPclQ3jC9tQnZJDjpU+wzk8gYliW75kCJ6oLrxS96oGDGaSnFN2ZztJnSC
zkGuZcc2MKDP9aXy0CW2tdHABj5BpFb9yhTj515NYPpA5/2umPk+GZ2JL2B29JwS5pKmiUd90sqv
NpakqzGKzZe4UaDXFr1znaF0bJVhUM8zNpTUAl3EOr2pe0gKNvFFI+xbEtmOPxoIg3VVsyqSqDmH
Qm3O8uzj4AROta09nhiNh9zS2owalEViaN098Za669nv3ttlpxaXTk6SnRBM83W9dBIxtOemzj6F
aslnA3f4SQUv+9SPztdYDAQyYek8zQ4khdRKf8mWPMAwtFakBquDnJ/kcXsJjOw+H4C880StEWsQ
GK67vHBa30UP7Yhy8bRWKxUVPNXs36xmn2Zp9d5YOhZvY5tv+mSCw1rEXz0Unm5OguES4OUJKnie
rogdindwbdq6s434OFaj90bCwFm6585SD5NbBut7U21/hX3QX3s4qzyV6h8uW4N3uxMxxgwJWD+Q
le+9tRkJ8t9yoy6Oqck3QXbX4AKx6XG0R7VTJwyqhjeQiw2BmzucXWPqNnPUa3tBKP4WBMNmrHMk
QceqxXnTY5tUzdbb4LhirTvFeCRbYL9NZJNQgnqrerWA9hoCnl+6myDN/I6y0zlOPQx6kFjcBBSm
X0cW+1eYNeHNnqtH2WVGKGKQ57IweGCGOwfJHtXG8H5BDMdpg6Buupejcp49l9WucaBpBNX8FkfR
iDiVzvdrOaTAbfKwK65DGjs3u2vzS6R5u48JZd06BwegMMJV/1yE8Wq9hYSF2RI0/cTXxpQtu9aH
O3kXOdFJxa+im3UMMblM9kdmvc71rkYmxMzWRmSjRRQgHXm2CaGpYyGKtJmyDLlMWx/zNbrg/Zma
eWRuXYq1mjWPB9k3k9RX7qfymiBB51mOyLvJsyHGEUcQwSAM1F1DgXrxpETDF8MSsc+bji7hoAXX
XDNR4F8GELosfEdTpocOfu7Nm9tfRjEMXwC4dD7A7vShdkvlVsf6t/uNumVnLZ479LUid75Qc7Q3
TqIsOYJxvtSwO3VI95xSBnjNBzU//NUXKsI66m54ktdOGAlDbkoMAEOOjirncllo9O7WqxuP36NX
3zTH8bVGRI8fubOli3xgiPzAP6kzFcNSOUt2zRZoQR2Y1w6YUsF2vNFWejO7Bw+wwHOtYruNpjLL
k6MlJQSa4lVTrOB8n+zkzV7vptZ3oi4tES3Q19y5v8pRUTrhFvHWFBhfWzyLKMmeTBPc9TJVtMM3
qvafdTst739ZGHV3MWMLdCJ/WN6hLsrfL+Z+Qy0W9xcjm/KAiMRfL6iGgIAsmN4i0MuflHf694vq
nO4ctuHDHHnpFVm/7AoNm80D6ayezPj1o79rNCTzRFBuPwbcaKouceGu5DTZn2Vq4oNW07FN5JFY
6RRxe8XNCGJoerMlHpCYeYKx2YPuqNl2kg+K93LUMdXgUbQJJr/tqciH+ijwqljN+FJtYEUhrYqC
zLiJksjZdTO79KCIIAvmZn2ThzELsnVVqclffZmnpetERNkWBxX90Z2yDV4hAH+Munm1W/0ZeZT4
hxlrn6Ywhmuihrgnst05gk6OrzHCxr6cMfCGykL9rjXW4lPXdo8evm1HyAPxNrZ15bVIjGudDPEP
zXI/W2QlX3oUzLe2qOutHhvXqmijR9cqy3XYLQ/O2LrqQxT8rI16q+Tt+HWwo8pHlKe6aVkV7KZM
TAd5Ecrf5TrTZ4Q8uCgvxuBn35Zbp6mmvy4SRhzshuWiHFr84xCrUF2Wi/78JWeKtwOsMDN7b7xJ
2+hK6h0dnd96RR0I0lwqvg+ht/nfZ0zMqP9f9wjge3zH1OZ+j3RU1rMdZmjbvo+ZIq7yoKN4cq2C
OF8Xqd5uhJZSBTb7LnpkGjwB9vtynogE4PF6hdtFewFKBx66aLNXJUPdEDFl7WeSHUWOrigwiM+t
VQSfrVnN1iOFi0dtUpq9poBMl1c7f672lqtVNdP/XO25AOcn0h48/uZ9C51whY8GeF60qngYGdlV
Cy00v5aBZNG6KUeV7yy2e6LM1J1C6WADIorSSKZXxlp/amJIzqm+jawm3atam7677osMWeqRDUyR
Zyn7bid9t//u/tdsGcfI2cmg4TDVVO9d2Frmgedpfm6XA+W9aNOgf81oUcNT9QiYQh4f7O/S7Ika
j7GzxtzayercrBXfHZUnuKzj4a37VwuT3e9Y4oQXWdVbZspWVHfj91x59ghFHqmeAEzvan8mhvgM
SE4/Aegv7s0O4uuG0tK4l6OKmb6k2eBcvS63IB/nu1737M8xvNVjqVe232UJecvR1vxheb0SXibx
Y/KgtjEGRhplkl5bGGClYTf3tpwoMWZ6Cf0bm3V2wGGX3KtNru4lN3Uq1rIUJQtQNlQImE2iPMmS
lSp6oD7/viC0xHqA9PkcWlG9SXQUkqvCntkRqvM5DKL+orHEkrjie92K58HIrK+jqiAq2mI7lFdN
f+ELwIoRiffBmgZws2r0TNpiWjeGN25lylL3RHJrqP7e/eY+Rl1Vjzd2bCCqhbEbkRSAUWS3y7eq
Gz6pWL/cRqEqN9cJrqNZlm9orHrAKhVrI2fphEerHlnNS2Om8yorAckOk4EuDrewc2QOVcet1gAy
y7c0UygAdJTq5Khz87jZsYLcte7IEh7Lofh9qNg8Ydryp60V9u+R2jWJAMEbbAj+nePHdXkTuWSE
xouegwKtyJ1Bzkzrp54I6OaJp2Ac6ifZkxVuvc8dvNRkUw7MqGevyjzW97JPHnJUOSYCZyvt0QxA
AA9b46oI/dl180NR9SX1qjS+ycPgBul5wAorccMSMdypGR51nc2XbGoIEGyzVKdgbzbW2oiRvqZy
bo6rpPTaB3mowM88zPhC70LP+yG7gkV/+695DrXNU7HISy5z5ZSMXM4hUUPiD809EinOUAHTwD3K
g/vn7L8jcnpkT5lvsR76crbsk2f32VPcGVTJ3aMRFvEpxEfjJM/+b83/rz4v6ZUVHt3J+uN++QBQ
NAvUJ0VMw4M8kJIYHorcHR5KgzcncnfzMej9mSb7JpUQNlNsX86XV8Llwr1KnqoDDANR1Cs5V146
WCGF5zGPYGeKUDM2UkuxXVQVQ2MO1l0dRWB6qbXaTawiMh73c4cwmMa5nEB+MLxPMCujJxVtuAi9
5EH7QGAjnmJVSbGFRmbOhdvutqo4BKqtrnQzdc4J634ZFt4unhrktDonegMoNq+62hseBhKpn4Pg
1PDDRA9QS86FviQrozJ+6wvkflR8tA6yGXTjGfa1+tThh81mXVsgcQLrmS+BMQ6PIqcuY9ejvpNN
q9QSexV0ylvsYlwm+5zBHR695UD1+6BQ5gCkRUv2j1EqLji9AVfwjM9xXEWnGU6uL5td7brrUnWt
PRtVgxKk+gkBRvdaIKxZOOpamzIXj9hiMFbCHIIDahlPtV5w0QSdH3Oq/KhjL3MyCUJYNoZZO+Fd
qJ5uad1/7nrFOk3GEAJzCYYbMFKlcUNwKln4VCRddCJ/9UOOD8ukqkuzbe+6fP7LDDkQIXyo3crE
eSFjWV4hdIWvxficLhVM2PX5pVERKpLNSW2xSwWcvJFNb0lERKkBzH2ZvNwCdeV+mzuDt4krrVjj
xa69Kel43z3NzbA1UMT/OmL57VvxXNyCMVR2hGAjykFG/Jj+uQjVyPtFxTTeLzJI6+TsvJYFQK4Y
AkFsHQOOm2wZ2RCvWxFr1EOBN1hun58QLypX8gLZl6Oq/HHBFNbXO6K8M8VLGybfxYJVq9MAEoje
YqpjdtaNVNaPcslUOrBq/F5p84e+MdVbFxk/5Xx9waqFBuWtOQ/7W+ViTSgHIlUt/XJsADPHZXnT
7C5azTEOYlHueluMat2zPORjeMG0kjqj2//ukv2y2VjFgGHzlLdrTYDx+M8c5JbgqwaDUx1t4W7k
dSKtG1DcBlp/q9HVvk1z+6qOpnjrsC8hb8ROudI0rCD6QT2IWBGX0IkI8rQkeBFdlKJZ6zY/W5UN
8kJy/NfVTm1G96sjeEF/Xd23IeoTDVg1mYTR06q4xGZQXOpJ09EzZ3PZQ5DUVjIdU7XRIi6ifW89
jGGnKnAeYwL9vSmcYc+GiZK6EbFOQ8785I3WZXLHgxQHtub6jEmH9l4vF8JhoxCILcP9wqib+quX
ELaOrleciixt/JrsvQalOeKVOPMNUZ4B/aFl76c69b2vW/ru+0M+4ZtsysGMMtEhNJNhY+ebKnad
652lksR/tzp3rVS5e/1godAzGd3nZojLx0JBhY3YQmBKXU9vpOamTQM2ei+bXYCuCJn3ZzktKKga
wlnBrthMLT+sCl/rbf3FEny2kTENZ1kGMf7dlKOkLIczgE1IuUbHCiDM10kt0xfqvewszYYEVJ5E
n8rc+N7OtvgOveHVqPTfE3QFXdY5NpDiD5tbRS3rOrXPdq3Vt4+ePoJCGOJdLcdpyaFG64KdMUzK
yo0dpoOBIl0e5ftsIeVYav+7r4zLfC+bWDH/3afHKtmr6jIMifsUd9lxKCl+y9bopsq+HmOWQIRo
FllY930OhDjLUd1pSpgwOulc8Kl+o7r6S69O2kE25UZaNiOH0Y+mHM1tuIONlT4Yhn61Ir15TPkz
J6fu9tIcQXbJMzSZlZMIcWKuUd1V8qHiUZ1Ee3Tl4j28vvGTpxVfOhRZvheZ+5633vxJTlCHKN73
VT19Isy7T8DD472CDXGfIO8QIa2xCtogP/+fs5Bxj/ZEnb9v4/B3pKTvn9t8TJAvBBH/L7ohymci
K/wLGwVRgCzDyNmwUyIz3QKvAScf592lMx31bZlb1eE//XJQ9t0vk+3A1Xdzruv2rhOaBv8UU5XI
Zm9iYPz6Dh3fWQl9TC9ej7gEW8s35Hi+/e+cQ1313H+Lh1um43maY+qqYSEsrtr/5fqCk89tWyut
A2vdvMfWIESsCjLsEc0fBcms5RRRPXCXznJK4rQ/lIDhNAS4t3hYBRttrLxPTYRLoN4iVImSKc6l
S18EKf/cjGW+oiLlfRLY65ExtI4dxnC9L0B6p+4nORNtgpODeDx8VSaCH0bkLzTFWQ6mio6/kuua
e9mkdqJsSEopGzk5HlV17YbuO2hxE6VGtHIteyJ0acmyyybmjOJWK/YW/g0lRqmmy4ttMVd9lq04
T197C6ls2WoiGy953UyOXbf485AqP5qhNx5GElvrCOz1vhtAKXlJUa35iAaEAB37BVxpvC7mBJf4
ZVQPPduv4648yOZcGr7moo1dIN9/6Nq5felzgURvXAoKzjQ91Uk3GorUO3Zr7Qv4jHAbDZ3YylHY
tsG2EENF3MNkxVCC3QibbJ1oaryapzFDiQP7Omc5SM+5GfbzcfI6yG9x8l/juo8+gkMP83PCCdcp
fiIPVjzIA34Q5f3so0/T9OsYOw7mN/9MI+GEDvFykH1BY83bgecSCYx/DchRZQpixC3i+kgawzrc
+4IKSeMQwYfZSp9jAHYPMFOCAbBloG+NRGAwsHT+NfLRHuLoDRWWcP/R9dc8A7/fvWJ2GHDov28w
F+7kEwCnW30W6tMU+XllFk+ykfKw2034I/myqS4TMrv6rkFrPskuWXcrrPRm9ZN6vyhP+CfO0VJ0
X/qwZImuRV+uS75gZDsRYRDJOYQ9/0Q6KjvMojVXsikPqamDLqodBPYcZ3iybQI6gUz0x4wmxNVU
YS33ZR8magNqV+VPCyrdSXZB5CsulQWRefkr8j5jVQwYKyXFRvahfEeKuLS8rSjmByeZ5gexQLSj
2oK2aJgvslUusG43bdCuyIuQDOAC4l4O1pwf+iaEm720WnWmUpjW3+R82ZVrXrnms3410oGikeo2
X3rzhzJ0xhvuMfO+iBB0FFEV8G3XUaME/P2SLez/UdOjdeeKL1ZdKEe8lfOdU6Sjn6OF5vfYyvva
rF1jCLobxUCuv2hr9b3XYuyyIC3HjoF2cjF/nRXR7GrTAlwRDbCF67aHwoMbR9Dk4pTh40AO4WFs
0YxR89B+CK0AxX821fBNeudSe8ZLUTvo1LSEGB4vwtOa7NDYo7XxhsY9DTVyurbZnJX8YagzdF3B
8/TrpZZUtIO917Jkmxpluk8qK9lVRVa8u+G0KsHKroCZ2Tc1iIAsqkgX5lFMRdLVXitnhOYlPJ4v
paleSqWyANVA1EvcMtyZTq2hlZeZj6mY/XLSwyd5sBRDPcyAHLj5P30gLdNNXVo1EMx/+tDRB++t
ZMHBzBEblwNhY5BiyLKrbKlA2c5Utx8/LlIrBYV/NUCH889F6YQVi6Y5yU72TbmVnIPIO/UmGI2V
0UzVkZJodby3iwV5IdvyYCuWgiOBeq56CjSr+1Ff/LE0py+RKe415FiWtt6bHJYzQmKmzst4I6+S
vb8vVUtw0WLxolhWIrkyhUkgjvIg+z6aH33/mZfItUwO308/xj9uwY8VzT7Zvp8K0SuHXluhMVAc
x6b9fYhDneLfckgcK0IzZzmVw7JTnn30fQykcR1nq4/h/97i4+rfM/uu3lVGPfpBBQ82tNyborft
M0ywg0i7H8AH50e113EG7lHUbwD5bHtNBM9o1iC2Thbnp2X+LMMR0MMQC5+neHTjOWjuS68p93MZ
mbd+QOihiNv0R+7uE0NLflZi7FeqEohnpS2bHbxu8wDHSX/EAMEAduE0X5PJWc8qBAzLizvSNXWI
EEA+YwxXZi/Q2w5Wp7jvyL/FWzesQf0N9rDhgoWbmoQvWscvs2uSby11wBe9FxvHFAblzqx9T+eF
emMqL5Aeq32sWPC7nOFk19NwiuY+O8F600U7HTyssnnfZDxIVOZrw8YQyNLzQzxD8e5C28LwRK9O
pW28LaAH+WBPlryjSyC4Dl5YPaedsFsbSX8tfsd/4FbzgT4lCMhHk2lfSJui/mtm7ZGH3y4vhwTx
13k9KW2zqQTVc6RwUagEXLYzwlClAAZimu9NepgUtPmcoQNUq7oZCPbkSak11GondjhBQqJ/YTd8
67kowTdsFY0RqhMpUEzWFV8o+Kdrk/NzDpOb6SkmNYTEN4f0JcPZ/Ssh1gabwgZFwDq7FGU4XALs
t/yawPBr4SqnIO7yV9QNin0eFMVuRhLluQfI5tXU1d24+16CSSCcrfuboVDgy6Zk3CaBpryCOLgg
IFyd9YyaqghyE1tZcqtiiLI3ddrwFMQKUfCFSYrWW1sRVK5KL3ZNNeYnlOMeBB4nj8SKKBe0YeY3
iPOtNUpJj71meuvR8il2Yx3f2Maui03vYuvqG7i/liJ67cIzyu1DQrnMj8LFXGpMj623SrPWfHZ5
jDlpkR/7BDy1UqoLpi4sD4VhuCdTRciLWpG6txVxNIdK8xu7hH6HRYGn59Ua2ZP54thxdrTZ0CU4
ESqIuXuqDW5sdIPPMOSTVSs85zk5xOwrtVklz197bE4sQbo3BvqpusZuSqYXo6vy5/xgDfGtb22x
FT0bXYm+icg7be20ZiuPEMmmFuzCJv0RuzDlGBgN1R1cuFdpKb4KYWAY4iXuEQ+Rc5eMN91O6q19
U9oCsopAencGuH/WVT8MkkPws0smbdtEpCbkofKwPpnaeTUVbrKSHkVViRpAJbw9rMJ0bynmtjYz
3d7YadX5ZQ9FgQmOjkD2ED2zE2q3lT4WR3nQvbi8n8mmUtrF0VsOshl6cPTh1f8z+z/DGRk6av7D
yiCmPGLj5x0J7ab83m7y4ltkfXMqi+9B5PgZ/DCo95l+nM3IIkRnf5tFL2lbBisAy1+QrFqlyMqR
JCO7ePSm0Zt9eQrq+cWGp76NytE4DoltHJ3JHNaml4/g3w4B2g8rBCLJkAz1Pk6EsostSuwrz+UO
BVa5SdKx6tdgiCt3heuA4k8O5nZe3s0+z3iARjzEjYQy9Shu9qDy/VZXKhZBh7q2c80fM/y7hVPc
X4HrbWxPLQ9T+1JBbT564TAeleXg4WdXRe7BLfr8GCwHudbIs1pRo103kcJc2aGi4WQV9Uc1Gboj
SaDuftZb/feyxltT1PaqUlM+gWpZYsnKWbuJFUFab6OXgUoG3pdiyJQjXPHgfgjiIl4rmUnaP22s
UzMdrJg3Jv9/mlm9WqB5Ny1pluMwzfmRDVCnZP2x0XPzYOIxn9uaIEZzqOb1RpdvTLWbjpqbTcfC
E1+MorE2uZpMFDOKNt4mVQ5RxsPvO2svxfLBmqNyspMY4Cp+sY7n7OQbi2xD8/NSgP/ASAgzsXY+
Wm11mUifbx3LLSHN8P9mG+/uHMhULQK1xzTAN0HUZXf/mH7fiI9JnmV51d/PUheV+NYg7gsGjLua
Whd+WLiLPU09bxvbuhmF6NcZDm2rWYmaozy4atUcO2yIdlONrgdFLPbuRbEKsZU4ijj4MhbBra7A
A5ZhhXsaplqg0E5ujcxc4J40azyGsXhKKlBoBjiQA6p1MPFIy2uO9V7bCrptYz/7bZLfigTVsNbU
voWsJyutGU5olkyrZgxjH0UTF7aHG61tIAlIvz5VaQOh2GZHVJcZLG3Ui/0wRccS2xHTT8BNAl58
nfRAbPusTta4Adeb0Kr0NYy1kMjPXIcK0jKRmeGF4X5NFRLglt0+T8XCJMZshku8wK91PVrZc5tt
McfixByeI4fq6jj1oNCXBNhSXE0tO9vWjgufeVI3SuC020hPnNUE7n7bWvpG61OxbVLglR5h1Zof
lUcJCiMmsMjqtvFaNgcWspSRF7FIiBugz3htqJg8KeFo7SEgPeJhj3Ae4jk6vwktyMdd3oGVTa1R
30Q27yeJZvKdI54lPPHXiEnxLjv2MmSZBCq1aRjBCvGUXRhn1zGB3Ova7dkOFBtPn/KQsGYd4yDe
dSJp+Sh7x7cDL9tmuHPi59fg8TsX8waaSHnOlfCCi0Ppp3WNXW5Y2ptcjMC8nOzVCgNEojE52iY4
l6CnHtq3GIWTwdNL385EuEnd8FWYXbMdKPyETjteWOwe+Q3VpzzC6cXpz8uyunI6710dR9RGKOn4
uWuAHWHXjWafQ7VS0770rlBXbYuzCsBtJHVtvO7SJtv3PZbRTtd2aMlUlzqK0Sk1QAh45mPf4BmV
FJ4JyybTfbcBSt5lzY7fZ+V3TXHTixKGQt3gL1TOe9sV1i6z+8046A0sGLNeUUTiSy3skxXF/F+V
JAFSyldONw4zycMtwQRE3ak6o8eE3O00FgfN6AkNepVaJVvydJ6A7ncs9FQ2/KGsl1o8Vh+ZGv9K
pg5h1j4IsIQyQcWY6RpEX4A7iS2OQHXVVZey+HkD+vuTg4XwPK5K0O/nDEk1dHtgsPD+2yn9YZUV
AhquYuDdiwQRGZhfSOK65zGrXwimTnOjT6ifNsFmcNXHJEHhvvTmna54D2aGJSRSfd4RFY5hXWpI
9KWJu009Jb203sMYauGq16P42cnHgPAns/Yu8pNrckgWlJ/2mpiuubaJz1A+8I5aHPt1RCYXCnvw
gOy8wtYOw6qqqjGxsibEvb2VXmBcrWQdxqsKIsaFpq9ctsXXYXgpsizzyyErd2z4tA37qMGva+ts
Z5G1t5y58xWt/j5ObFdwnApOrEaXJLOq/TQ+pgmbY6sdql1tOcnJzlTK49GD4/UNJcH0XPel+xiN
Ko+nuk12WMK2ZM7BsCVB6jzA5OSpP3f2Oh1MbZMV7KiGXuAT4Qndbzt4qRoAuO1YIiEMGvcJxpEG
Sr5Y956A7d8Flt+lTuVXfQY1uaotpDTE2hFg9iBeKSu9s5YXleAYkF8puOCmEwbNRtMbg4+b74mw
KU0qKRKWSuXYm25G0Mfl7Re2P1du5CuzSW0/orisu6TlNLNfz6X3OqU6S7QKpCGcy+1gaygjz8Y6
QDOQ9QNUaFHGi/0LWEPw0H6oji1/Lwfmn1uwNyPgCC2baX8gdeNPgzMeB6Fd9bCrt4Ll+RHTMVgV
FowhFoHoir7aS5ja5z6fLgiLBZcZeYQ97qGeVg7bwO29m2n1u2xi/cFhxNjYKkx2TDcFUsuTsfLG
bnk/bEXzyp62tVo8A/xvNq5RIWikdF/TXLRbG6gruiwgLoywcdZphByoYY6gAomc+EcQ7AezOoBV
KlIfv8EBCS64hqn7Mhem8slLlCs46ZNeZvYDqY9+q6sJAZDdDBctarduWmqnaGl1bTxcbGEMF1UJ
IfAisjqgI7d14wi0M08IH8u7eRYKBCVPv2Bqo18ElLd1o6okeZcmD+3jOCXNFXnPEdz6XL1hLTyu
2rJq3spyGFad0XVviKmBtLSN/o2cbg9wMhzfQtbsFTxG2JBEJCj0duqblk8dcAeKm1iTdQBa4dk3
HV5Wyxf6zRRkkSBbOG/ApZoVnszuG9sPoh9slNdjq40HYkeYgKD934h3+EbVrfY5aWZAr6gGfsbf
gg15IPrXMooy30kH96WOFYCd6n6ou+rFzuPRh05ufYq63PCtMcQnHP63jyqn5jtekO/HpsnX2WBb
T1DgiAARswKB8aAnQIO1GoQ2qp3aZq4d/dGzh2ob6rBBYSOGuzGupwcviU2UzdvpXDg1rjLFANMO
kNahRaHx2EW9OCplbx1cwAPwq9xgr6BrcW7tJENprDKOLWDKjRAYKiUWitB16aw1A0neDEr7esib
bIPZJmFs3N2ySd0VYSOuILTrfTt4wcL/sC4UWz/VkJA3yYx3bxhjSDdNql+Y6SrDxMKGaN5jBUsU
pH3vG+MV1O6v3FYW2yD8UfXqkLJ/AJ0r1mMFm2IkEO8ifuBzNPw+9KlyzHktK2NyvTWV07PlReOu
dqbXVhkH5O0QtnUXWjwik/2mzESF6FW1SvAPYMukjftc91x/tFQMQwx99Ke+7n1nCSUSyxgO5rCw
tt/xD8AeQJl+Rj2Rucn3NVL2nRImj3WWE0x4zlsAPXFVWlb3gisidA6gA7u+rrZJSEpXqXVg54pB
MN60lz5GJz/0cn3l4Ju7IhHPj+AsdKohVhDiSuimbxr48XXliYPlkVs3eh6osYiirTCKS9R58dNE
uX2lZdFr6TQQD1bGMIO36Y5lrGj7SIlvLFzrwUxGX5vwptDV+hf+dpqN16Ai2l8kZAdW8xaUmxrH
KyvE7kjMWr+Z8y73vaY+RbqT7opAe6MXGRml2ShkgSx8EDIn21ol+EmFTeC9ajMsUWOGGhTYk61t
tGcSgi4p0Hxb93iv6ea7Xghjy/PxU4XVoa+LZHjo+MJTdjTCteinndPV6UkYAFWHcoAlaQ8vY1bZ
uzDAbLSO+y9qU5BSMMVmRop6l41B/xCTGrADPJvQRlU2VOnfhdXCBzK6lzCYYhAe6ALA8+vqgPxI
zMqklOWmaDVnkzks/FX3M6VivgGDSrWjsKNPjbutMqSSCrX3Hon9CdVwhSs76rp2fEwib74W7KTt
pP+u6B2/RDe1D2HQrSD0Pwv92+iQNKMWzo5z7N5vTpS5Pzw4aYmShyBZIU7kIcqzWgrRCS1VfpXe
za6EfWz16Sd+dsYuHZYPJF7MzZwHHhlNTNJTG6fH0EM3dcjn5thgYwloTkOYYMkViKoZSBWRohC1
36b2WD+qusoXPPaIO9Dya475/3B2Zttt49q6fiKOwb65Vd9LsRPbyQ1HkkrY9z2ffn+AXFFSq9Ye
+5wbhpgAFEu2CGDOvylxgwdQ3e3ZCPfbSXbLnhrSk74uG8xgyfQy9P4Cv/XJV9Ez9WBG2bS1nZ9J
5WM33inUTWp3qUJDORhTHiLYADVNK1Ub79phWcJOX5Z+cNDC2N6iRZxQxHpC9fOS9la3jNoOGFde
NsuR8uMnqKvewujhLOXJGvfLaKkkOQ9L0ELkb7ZKbjvfg5jaPx7SLATFvLJx4Nw6fvc8RxGuOCSh
FkljcM4vh2MZtquu726U18pFZbdwUDUApihvfOjmzAAeUpoQydp1GOzDIKk55vp8KolZLVSopmsz
S7L1BCYoDymIFinrVVpelAl1Pc9ud6VpgT9A0Hrl++HHLlO8JXrCbd/jr5R+VEHlrJIY8eGuGH6Y
1Hy3/YyPYKXi4TVrrG8z0CasCtdQNY1lMQJzUFB+8T2vBErTfIr8msqc/9Mf8vyj6vdfOd91W3bi
mynwM84mfBfRnr3YjdHsW0pYS8+2172vfuYcHi7drJuF8DOH3cb9os15upsVdC6MuKd0ZCBRmFVO
sCjDhL+r+iUx7YDzU/OjHgrQX/H80SoTBCjfKtQEv+LpdbbrSl2EebLMptcgQ5wTP6toYU6oPOr4
KjuR84SE5muRV8huNJ+TUUNttf2Rp+xTu+CrGk0/3ajGetvwkHabcD3iV6YeXc24ela0b6puq9rd
/LWKPqM4my9NPe2XPb+LoiWVouRahSaj0a5jK4eHH/3VYoVE4apoz0NfjYB10hiwIKqduTestahp
Vop+oI6QJT6IZ8v/2QhsluVAJIgTGGh9J1RO3WXknAWadlXFbgsHmd1HD2TDmx2Hs7X/RW0HY1Va
k7vosvlLygejJcivBt2tqAwPRc0yvCGCZoGYw9XdXiEQn745Dd6y9oCOHcS5rTnPnxQ3i66CRrqN
fYUlqvV2pKO9LQvvV8XJPheqEWBF6RdPQZ18R4FrXLhYiBx0Qzl+c3hAsH1wikNAqQ8lWBThZq9P
l7hJl82OXXeyT/AXGFx2XgUptWXRwQYowfPvQtXgKzF6y8ookT9V0IjVoDltIvA3m5mUy0rVTQN1
RXO8yDujJd3qwFdThwJeiV/3UHjq6IOf5vugKZ2dbdvCZLJULkbBW3U8e2OlfJAFzhSXKpqsM2Wp
fMEGSXnxJgBzVprMYr+kvBizCl09sNOdbjXhTYmLGKJpaJ/xKUu1K7Bo5IDwvFJRfJjrtT21/E8Z
9bVnkARLqifdqUUHdxMkM4ajUwEo6O4urWUJ0PY+PKs9T2FzTtOTG9tQeKCyLgtn9tEosletHUYk
0If4hwpRjN16SO5PQ09u47lYGwLCQhslnChIkb9QFq0XWwsJ1qmDrD5OiFYuJKO5QL362Ok5MogC
2aPGJKofg2WvbLKhXFoxXlxogEWiMNzbfHnrbIU497DJRt+72lrxfhl89A7qBjeOv8O6oSlb7BHZ
t86zd+3FRY6vFdT1sY7i6IbC2ULtdEqFZAp5QMJHh+8wvTWG9pPSmnvF1tp7qidkIURYjrJdthAV
UCQ5yuWYdZ0by33Srf4swzZ7SMej8pfAkasF10MKGHVDlZzTJDmy++Tc6dRqci5AycpOqXMkQ2IE
6SJ0IGRTvAa21Hso+yFLteXc5EXPflRxxFESaq2yUPmduJkeoSb594DMwbJk5ti1ZssFSMVM3XEb
jlqAkIOYQmG1OPWITMgpeYl/CIbEFJLs+I1d1fRctlN9UEm7rPnbmr9q/rmup/4LpgvNpjLmcK8h
Of/JtPuz7A8nFTn5QDXPuda0V6cdnIXsgETy5pbNuRsBdExeBZ2sSahPAnDeKl782vdeuJ1jlSLR
CGLSz8P8xYjqN6nvG0eg+GazRxKRrRYM4u6U+mBL8YsqUBVY2nYHIzPW+4RyQLtJU9PBOIPeoOjq
s5U250T3uwQyEY64mGwZS+RC4ydTC5MLKJ6PvWqvFOCZT5VAThUa9FnRkrwC0cJfUn+SDIRfI98x
VvbKdJNpFbfG1eQIROoi1JErd5Bjmq0WjGpmaEdcMLCzvAdFvyYuj+G4VKNLr1obGybUEbSufTQi
DYHp0cibLSn0Z9kB/7AgxyjGBHpOeqqYI+jgYzSzx6oG18E4NkEeRnPyZdjUxpE0fGUdjL+bE/wK
DLicTVPvHMf1cIvBF8DQZ7TRRVNeoKklh6nIfjxCQYShPbxxLE9CU0GphbFhSxKrLjPAmn/PHBsV
scy8s9CcK/ybSub/Nrtk6iIPt2M5TnYk0+ByFiYN8zVGIveu+Z1kkX7GVqhdZWRQV3pYx1cNP9Gr
vBsjXJ10d0IP+c+OyZ7zU2KlGxnHBrg370MazuBVDpxIvkhb95258Ps5W+RqEJFe4+UfF8VWUZyF
P7LouvGHYjfFaz7O1rpEEXQr0bx4no6LCgbOWfZWob+0HaVHMLJRP7j4qEUC85uQ7z8EvfD6BrHL
Kc6b1gX8/E01INjc64P60uakTiNLYc8nmiq8u4VvWtFZNvl8Tnqndh9ka2J5tIcXLe21DxWwERls
2ro4xw0iA5PjqS8ciIa90YTBqkP69QUnlJ4kHxU2dCe/656afcyavuIXCn4FoansYxJOGfgZE3m/
0kZEPTTeigK8rhyrutiuoQDmbuRYy8jep/ZVmN+ncrR8n9r31n1qPBbZR6e1bErIjrO5jyVrAhEe
1a5MFI0rp9M+mn6QXD13vBaihXuv9nHO1tgkIosrGlmufuIRlV5ki0uzLCCG7OVkvQNSNQ2tupa9
UR4mBziNWHx3MPECUoRXx2guQzWkb1mmhcB/W5cvRIDKJWf49TSP/WuJuryLpMdffw5F2f99aK+6
1T+GDlN30cpLlewi/KQWWhdUN3B0NnCh4i9V+GlY8xSsOQNPe6TB4Dv9zLQh+Fz2yF/l7GlWcpCc
7A91dYPjat8sM/1tMjzTaS+H1ZxDrej32fI1dRjgCNMzG/W8atlXiYK5AiC1RkEQRIt87+aGSrcc
fOrL1axvbTLdP0bduHhzEX2uUXcQ3Jrmqhp2tPDwZwOrAcdJ7QeSI/OgL2VzypToybKLeyfPEeu5
x4pggbcnPO5AoYQbO+n8kqRXKGfNFenYamcGagprFUVdzkgEoZnA6vI5Akn3FRmbatMQWQPWcEiO
iwAXvFM9eDgFDam6buNWWctm3mjwlQNQMHo8Zh8Ro3GfXegPoiEHmCVZOup9pylvmoOlqpyvYRC9
tQEb76Y29YNcoG0ozk3bvrKSVADxWv2mcrrH6Uu5SDXxuI9fWM0UmLtIxYg+M/eVSwQMdl9lSbMK
Egsxesv/Uc3zZ33UfLb2hk92vzdZwVL1MDVzuM0U13yyJnwQ0c9vvhs8ZDRcLcpmMKpvQzzeTGcV
8NRNFrm+CgdKkxSaSddm9xulF5GSUsh/jFEHJ96UrZfsFWdQd31D6r0ZSuNTppvqTq2wSMMsuTze
/ysTCw4eKD9rgyTRIL6rsxl8gzUXnGUITfFwTboEjJ/o1G1VO+D3M8PCZoIgMD2h1rOwM7QSSdx9
iTRBi8+a/OQlbXBrstQhBx4238bORUglTF8Kq3O3FNitrd165Uue5Wdyms23xgEGkJuKe23Sujq1
HJBXlel1RywpcToSRBlc0ftdIyT1uowMuVP+HKx8V+h19VMlX/bnjRgjIyM3gwNdXAmQwXN8z1pl
pYVNhNiAUfpbVSUSeK1KTSEBIraQfwbYqdireAi7vWz+OQz62fuwsXlDHPd1aK0hXKtjkpDmn1EF
GwdyJQonYKGaIFH88s5pA2dlaniCaUg6rKge1Huz8rFGSnP9wz/u+PHeY0Y+lJgZhOktUILNzLnr
qRFOmaLVGGrxBLVEh16uA8XuANig4W0o23g2nY9seqxDCugAqyzYF2E9nbIQ3I2Ebbeur+xSsJY3
TcczOFISstr9DEalg2x7JiW0CdQwv0XqkGDToRrJOVfDYhNNGXn/Fn7Ztpl47qD8APMpL9sIkAWY
PuAarbpThpGjTuhSYh/Bm58QjooXlKXtcpouLTQf4G/cyQvnmnFjl6iNmL9ij96xgdOociTbyljp
ko+XL2CMGMMZ0anpDR1lkgFViCiInrK5nI6tvTOrlmxxPVCsBu/cL/h6+pdS1/1LG+TWAXjNSYbk
pW98C6HUMsbJZJ4Oj7HyTp3ncTWJ1V42gTJ5OyxpQ5inrv8hN5qNNnAA7EQrouJ96dhMyj55gbBS
7g2bRNgjBrYqR9aQi5wlO1xSNgs1zyo0SXglpB/Sq9Pna3dAqdbtjSvvQH2akdnat2VPATPEQWjZ
dB1nrnpQ9j2GaE8pphsIfaN0I3tDGOJrJDbVtcg+Z0vxeoke9tcE+HaqOEhhdc4JTO1VGWcH3kLu
4NCiwAtOIkAIoik7xtovmejHayvtEElXQpSbzRC2fdCmHUVM00euxBxPcrQnXgurFw6495eMcozd
YU0kGyiiStE6l8Hs+dZYyX9vsfcBvEAuRa4dkTJFp6JAD3ebKE64agpEMzB/dlfOiFLDykGkhrpi
UZ8z7OfulzFrl6yy/fERH6gA9KuydKm/e0bBR8PgtpgoaDzm+WbtbMtM//IIybv7y8Rr29yEdR3c
Wv3H43wmI3b2434865oguGXZz1Qq9M25pZGSCCzqw4OvtGtdQ+vHCgdlZesZD4mZ095g+LusHOe7
ZZKZYHjdmFO4lQ5KSeSjUhxp1aXU9OB1cjdjXBqvBqyZkzU69XZqEfWQ0l0s2B/vDwLw+fyPgTW2
lyx1P2WFbp8q4dRjWVhk9uloLCojCp9BHPDdJ1u10swgep5JXa/iYMi2keD2RrWJrPxYrKOpRP7C
FlotsJLee40qjm8+f6FybJqietN7RvcbwxG4Vb/RkIVdSIZjI2iO8k5e5LO9zj4jIO6sFXLdhxGP
uXObugo8K4Q0cXn4InlLLVgd9mn992ToyQxEvv0UkzfbIhF3bJvYx+jes55NhCL3YwBULRGCvaNg
urXGMgcm+Cwj5PFzFKDjaJ/NKH8UgfFCQm8IpvFbbIyIo/L+zhiJKOeaYj1luQkPUPaFTjD9NqBv
Z+VsBlSL1HpqMeoKmiWGsORNg6BP9tmlg458nV2TwyMohO8JCWW4H+EXVBXLNTmn/giZAm+R0fMu
PmJB7E60+jlkU7/zZpvS7qTZn6bOwm1pTE5uyxlc+n7qTtcLZTF1K61B5eXfOu4moRYqi1TI7Y0r
rORCQ20XoTqJYzJNGZN38qIIy7k0QG8YyUOe9hSzXmKBR3dsVLvlJVG1pVJG0a1T0/Zp7Lv2EDmg
uWSnjDkVejWWgJUrjv85MI3pi9+nl7rBVVoJsugIa21cQTicv4RVfo+7AiCSNMp73GV8K8bbIp6J
eIx66j5zWqQsPOy5AYE5lzJR6hczfYU0Y7yGQ2ShEIAgK26x8EP1PtgkqPNtLdFUR++DWgb5/ELO
w155DTlK8tDhs6dXwfMPupF/bmsy520HQ3H/t/7z2AZUdV37BCluJqtXIlhr6V8LB72Busmc3+Jt
pt7jkcr8oQeXjrfAVWk9b9k5ifrZVbqT3F3rQwvWMRi+ZEaFOIxeDDezU/vdZNfKDm/Oc+I5FrAc
A5WYxI6bKwgv+5C51sU09cECDNNhU4PwgYxReGMDbTQlShdqEsFTK5W/DP6y2o+O0VpP+sAmreva
O7sUYIZ6nFQlXsrjaZr59aaeO5PPinMopT+U5/I0O8mmg8q4ZtXeWWnNZ43v4qkpvXiltE74DUkH
dk6UZPOEkhICihSaiiH4pBbOBzepom+qPtoL1Rmtq4YTyTtTDIbXtAt0fAQ5BDmr2ulJvKipiRJ2
2Cl7TXXjJ3mpvZOlGsCn6iJ56jy/PNpa/012yZDltKLUAeVEmiOFOsI5HqlMnjBjdnsYJkGq+YaQ
tQv3BMkVL0GINxonshmorAxnl1JEqU7+7h6bsRpAmjQ6FCq85yDRrA+PuznDRgmHO+tDwBZ2NaOn
fIin7BJpVoZoijeuS92JV5Cz81usJ+8XD0pAqQT2RcaFJO1S92ofwS52pFGcaB+mHtGCECvsjY/J
yasngPHiifMYkQbj+wijqM3XpCjuI3SKLIuiUY99loO2loxx+7crJ+lho2GwDZS5U0/lemoclayV
cMidjSnYB13/uZ4t4yLdcWNpqpsq8w+kY3CliFpjRyLjB/ow/blJmnVrG0qxThWlX7qcolAr0JGx
FPvHVsPnT8vQPoxrGGOOYdxM3GRvurjgUbJV4pJluY0Un/ISK2/d6TWMDMbJS9RW/iZ3TcRgxAwZ
85XRhLkOF830gUEiR8Hx0ifVu3WFJiHZJ96G4ihIi6v+ScakRKGULSybsV2Tmp6WMqabbFUy26y+
JX371Y205JMS8Xmkw/QWoB2GwFfmr2RToWJNMsrk2W6FCNTOSnFo9JBFBmG4JQSHHD29ZuAc6wfU
HMYQObm+oihQ9e7u3l2PE470ADjgZ8Ol1r213CMocd98eMQeWdtCjGt6ASuVadt5FAoWov3YW8h5
fVm7q1bV3Jt8dmmecrGm2Tmb4klWeIMJl7Lk+ySfZpMVXmWvHBuGpblr/RbdWWAK4FMowP5pRyXd
qTDCQKIIQOvq4VM12llzt63S+nHGlAp1gEEfOqSxsDYVolNholBCuEvmh1VE7bhhL23MASVPr+RM
WRg2/qy+szLEeZyyQnWe6uZzJw7yjbjgK7awmqZEwY/xIY4v0AHtbax3CuwdcP8Yr8e3eU7f72Qs
FrFRxOLBKjYjEMTvVQMmuPHG8GBVXvjM8aU6AUD/nFVj+OxY7WWwVGU5DwPPTI/nAFYqyqIflIA/
NR8EKKzijdR51RzXRmolHDdSFPbRlKKwUPyd9TRS1/Ra+Ba9kiyoTvQfOqFBzmkKsSVEdlayKZWG
kQyg0pFu76aCGEBEQgkf1IXXpnO3KA2+VBaYtxWFKu0kF2K5JNuGSTd1/x9sPZ0FebavkTa710oJ
k08AnO7iCJZdOgDENOrkQjqho/C3thSNaqfQSkir8T6p1br/p0lTkGvHvhZvsELwRe4tA6BEe9mU
wq/KmLw3ZW84/dHErYX0gpib6ArIqCB+yXjXq9JFMzETHG27aBZpVM8vqmI58JPAnShjlG1MbQ72
mcLp0iuN+qkYSdBoHsqr5hwE3wqOmCwxOdZVcEIVE9k8q3jyJnYGnujwIK8qtQKqgqT8jN7zRQ21
N/kTFv2sXnC1eeuhKHxCD/yffTDd38J6zACUOhQzrYbqSwkp0SxzqPpyMz+EASD3uVf3UoNLjunT
+N9jrijkyCFhb7fbfgDnGK7mSEONOauwYvfcqyWqUPIuiUhi5zHYvH90pEl67hAnOT7iBUizo4kl
XoZmhsylygyqhV0HiruUFUTaNk5AlqHyPexkojbW3W4HjsdYygnYeGjXbDIOc56UBxS9hyXu5cij
20G4t5TWes59XdtzbkFfjoLzc1HY1jNKp6WaVUgDEWHd/hYD3AvQJfgW2UtQidn3cEAGVI1y70yB
Oz2n8VCtnJw6SusMmGq2Op+xjtmeXVbRmcomsl205FZWxttEvcdlaJRf1z9jcpic9es15NgBZNX9
hZDRWYPDuYGuBbkb5d8HjuGL0WprCp9DcORvc15nplJ9FiN617jec2K11q5hpY1neYmKejwH4iKb
5L63sQX8fAQDujABkSOCeCibDESKcKvoxfPQByUXDtPNFIJ7MkzEzZzp1oruvyNG5W4RZyBNDM2J
HVIH8u+ef1HL0tg50DIXMj0jszDyMlo+VJ24O/iT96oNU3gsTRJ6eeRdHuuJ7qQrzJS8i1w+5IWi
0Ap71feQHPpr4v24KpqNDvBErwGmZcp4G+tquukNJj8mmIqNjNmDNt2gHUC/SVqOc2LcvWzrgKwx
VPYXev1tnPCOiEI27JWqfaJCUxw4V0VrmYMSca3L3+OJk0ZrGNbzlz/Hy3jGLv8GRi5eJKF6atPQ
fB6DXjtjs+YuZNbbVkwU+jwnPSEARyWYjeU9aV5Tw0bsZtzILPhckfdSUhWxYeCU2PFB0uqbA2Ct
8HJvWa3IC9poiit4liB7nD7dH9WN2n5C9Vj9gGSmsvrtjkw4wubVetRkRnLCR3TU1LcozT9rsR7/
tPvPapcKiAcwuTyNja+DDoIjHS37Y9MVyqroPf+iKGD1xtmLBdLAoJ4qjKLtHiCJC9P1J28m4bxW
2Mm5waVx4fSa9RJ6sb/BxgJSvGyqSbLyOrfZy15zcNBazlz9XJWF9SKw72VWe0+9G+of+1ZfyEmq
6mRYdllf5Bz4T/MBK9huacHbuHghWo1O5l84ylarfmhQ1dd9APMyqLYouMdJfZUteUHLz7/IO9cY
j1XcK4dH3MQGnII0OIkarLwFbHwT5THPu8jyrvIuCA1hUZ9eHnGrNZydN+nxQsaAh3pXTVzki1Ru
TS0jiG6kp6eKbaDAnihpuntIDWfqMZlc9Ti6WrVFz/+txmqtXUhv1lhJoVRIr9Yu8O7dyUBRciVj
ZgxhdxOA5lhNU18iH7IadNU8dIpPIjLGDft4v8XSODkOvZcc5Z28WAOQ5uW9HYwz32Ax6B7FnUBz
avPgzzY/7uwdq186jsDgYjzRP/xn5L7klD/7aIo/TF1IXZ/BsiVXFbkE/ffpCsX6XZS0GDQ0dXj1
UgRp45nKrWzWihaSVKQDEk15wGroBvndCnaURRZzhpB9Pg8ZxCw5t0gaQEP6vH1Mkx2pii6lHWaY
VAcjQHR1vMmLEZJ9HlCIasVz4hG3umBP8cM5BRhT+YsgQCHyMVUOllOdOHmRsybxKJJ3v6biDcdO
vEzQiZRT3Vab9gXfOLZ1nkFKHEv6FkUIjIxFU9GKq19E1MRpWa1mPvGTIyjlqQFF1tJ8KsQFA4Su
ZJcuR7lA53BACPWl7JOjQPA9QxFwT7KlokF/VHVcpmRTzkqs6WcGQ5LUg7kfpMxe7cDNa5ExkvJJ
pCTTZ/SjZJ+MYFYBDej/Z3zaDz4MW+FrBWBnbQ+DtdEFJMb23QlSS/l789ErB8teVQx2xeBH72Mu
nu1skVwdPFJlWBtrbvVP/5j7aD7+3zAAKV3pzjYW2eoqVTkDthqGwCJZ7UxOvmlbqJbFYE4YZuf+
qfEa94zHlPpkxpZ1SBDcXhgyWV16VbxEfmfaDajvfjCdb4aR5zvNpSIlFSO16QsaR8pblwS/h6Pw
a5flyttjtFSjDMKv/xgtw2P/FeaFfx9thq6xRsOQv2ih8xy7xSscnaeq9IQ6UVR9CuAHyLDdJfoZ
2ddq0XZl+Qo23NlOvtdgPdQVr0oW2sv7a2RfnDoO9yaiVjFSGvy1tyZMC6s14wt2HThGDJr1yZzZ
tSJ2X/yw0mep8plr+qc+COu3KkrId5dDclPIwO5qEsJ759ds7ddsuxzzH+74nKeF+VPMjhEje4sD
0oxz6SS3DNrabuid99mBBs3Rb8tnbCPxy/FDMIyOP352NEyYTF390cDa41GLXv6IadSs1d5fPMm+
KOiGvrUjRkeDCtBnsChiNCS6LpqZK1tU0L1Da4LJcmJjxordaK8qx6xV02KnnUyvHjCzRay18V+o
CCwAvSpfnUgJViLrecl73TyqrtmtkzIs3nDuOrqND9wQsyo0qsaPSNqU28qioJJO2InEoAmAQibx
3gZmTc2uDI9xgh2JADKlWuTcwATrt/EQeSmopclrCevlx9CZi+M9hixvv5wbviyy9z7TRNekGBAP
SeS8aoRdZAfoWSpnV4nML4Gn/ZQ3qWHeb8Ck/NRU1fgibv7PY8T0Wcz643X+c/qvMSpu1b0RBk+W
7/Soq4Vv0k0zrAzO0pyykPCOn2TLTmAJxY6dH6R/Jhlktg3QxVauP/ZnAOfJykiwaBImIYXbd88+
bncSURdTtnv+1Uex+d4nsXiyT2OebP2ah/wG+JQxKo5WViXb3CeFBJrC/GTPzUUeyubSD5clzhLX
hPLKuUCmbBmgRfhNRX2E3EzzgmTZYhbsw7QYwVsUJF9jcQd69v1OxmSvHIfswf/S+3gVkjqQl8Kp
3U+QxtHk0D73nkPCVI/qnRkN2ufG+FDFavsWhoq59yf+ZzmqmrpXizI3eQm9vwQpNEQZp3DToGJZ
6yc9i/OPLfyswfMilKJq7ckbdG9hF11zs/RaQXYwV7E2UMvPQamhCoK/U1P0yhqZ3nmNrVy9kzVm
6h37oSbR2uMqcK36KruXokOgdfdhsmIthrHNNp5nG/ucGsGT+7DZQxw6cTGUV0JDwDCLbYHW83+/
+9/HuammHk3fXzqNUWzJZfzfX6lRDXcdIlKEbGBzbfAVWTaorW2KtsFaK4WhuGgm/CwkxCIIs34r
378etjcFv+CndEi7G+KK31zNbU9GRZ3TUBvtBFf3myzwyCJOoNp77CqhDIqaTymYrQYIk40s9yDe
2C1CwFYYTguopol/sCyzSbSqvAN9XVyg+dj4YXS/97YUui5ynNbgqNyjLiystDzNImusWMl4lm1H
IQegwhPbpE5BQhT/ql1qesFZXvDiDM6kSpZq4KFI8ys+kODeaUZNZSNqTvNg1qdK7kuLeNcrmn2U
IXnR2r5vF12rBiunaEfkfYCaYtJWP5sanxlpDPT2Kr28aV3YQi+pnW8K5JdeeKD007Oe60/yc4U9
TG7Mi6f7xxxZ2pXjXPdU9ICCIAt8r3R9XuR2J2hg4KW9zaMG38S68CHSfsrCu6y5q7D+9YWv1smy
sgsws38W7OWYnOdkPhXeSZbqMfJrVr6a2FvL7z/pnWO8zHWtr8E4Oseg5FE0RI1BYV1X3oChHfs8
yr5qLtKhJcwdZB6zpVVYzdUdImf62H60qgFVlNBnI2zaarBtkBxdZkIoT4oHylha5eOyx0Ibmn93
Uqe5sM5JX0EileUdVBGgvHEi2BlzVrOl94ybvAx+3V1nE2U/OPr3OLqoL7k+uvDoC/M+ShW7TqMA
UvaINW3s7gqK3UX1U2reqfrAn7uRWOEuDBvMdoVAniEuslt2RAJOrsKxWpZIZW6lr1fT6dpON4C/
TwJpKmOl17M8RhplGglVBX98yxzPOskhEZZt18FBOkRMwFEI6LkEEqFO117vx/tproFsmEM8v1TR
vm4Tr9n0eTLt8Rhf4zLUI9k4c1BptVMGKQLLbjU5TSlcUq3zPuKYNWxhM47NQsbkEFvCK7Laj3Zj
5zxPMkmjK45+cI0J2Q+hZO1ZiXGw7OHai7RMpWOFE2uJcEEfHS9cyk9CfGI+QrN30UAZkp+ViOMU
7/xTTPDf4hHoRZt08BJPDD51v2/mS+ILqh0/xK+W+BnGUYkX+AANqEEBxdFuMmMTR9Rnx5BCho2b
7N8tqgDNOipEdp4ty9W20SNQugxfKNHMsrQ9Aiw53t+56k8QLkJ/LzW7MUe73WELmd6fZQ6m0+AE
hKTCdnfPWs83qRG0Tr97BwyI/lYD4yTzM/yqkNLv61BYAxVnO2z/NokdMY9fuUYPkk/0OMJDVt49
LjIG8Fj1SKOJQSqc5837l7wJvc8yeH9NFFVQt3bxMJDBf7ycbHriv1A7cxmSMD0+hk1dVe8j6A/R
VlP0xRRr6mGw9VHfC4OKdV7oVLpvOdpX5GN//TuwEIj29P7vr34X/TfEcfh59B2paveOVO8zUJJR
lnurOxCdpICz6wOtIcvBHk8ORHbfO3utub7D2QPREQDBmSh7nGO5g/NmU0gpaxhfoa67xAXTXgGp
0Yevtp5+iXRn2HR62x+lpzxszcpHKi4roQeVuMYIvWBV6AfLu8cFM3T4kc60e4T+bZiMAQDqwYVN
8R2JJJFEeuHzaAdbu5TNxyXPp5a1IVo/QhK6hHKDf0mbAipMHSMFBaSpC0x7j6QFKAef30JsetbS
rCDU2ZNvOSu9pX7Xej9TgHjGIpzrcO1mirrKuhGTIqTrVGO0r72o589GoR7UfMavV3TKmJeYkFdc
N9zKZjWpb3hYudSnZ68b7hhVPfDXlg/NxjLUHOchdAtkGq4LAZNlqISfcwNnwMAtT+EwVCTGFDDK
Bm52fjD5C8t2rK1ckAMUoXEaTl4fC/VjPf6z8xGvhnrjU/g69JAz7wwRA9G2s45Xxjt/hJTaWfaq
4khLmvv33k40H3NlLxpGz3NQtl91LDKgT8I5l9svdt+kzYLpaVQQrwyi+K94wqi27ofxGIwcHU79
ECcXCzfBJTvFvVfgGao2PsTSaPzcCfitqzsGvocQIILGb3dq3M43KwdeYKih+kVM8of+qGlkoGV+
dfCd+TyGCixjkQX5lZoN3fTb6KOUJEPyEsRiK53NmNoY5XBJvGEVlfirUqF8p6UMlFUsC78RuTcY
dQUTiMYtLobT3IfJdxkMcYBU8Pwfw5Ry1C6VAFz66FI64we55MRjIgzN/L9kS14SUq7rrhSKyMKs
UsZqXFYXjqpnh3fHS3NdmtjH+FDU76lk+SbiMH/N4kw/hDI7lGFvtp5dEtiP9xlHhnIqTFT/xEdi
1pO38hXHXck1HAbcFYgE5oN85e8Ldu5BL3LJv27kCLlqFybm8aBwjPsyL2ODxqawRuDxsSPQW7dE
G1HTqT7XWjJve+RKLuAzqGelPdiWGFhWMvXeNq3cH3Jh6HDLrimzH2Xrvg9o4/G3mNwGwP6sl4PJ
oeJDDbEQAsTCMGsXT6HB3k82Kxprbf/qFg06+AAC/m0EHnb9K8SV30Y0jdARtTBgl28iihX3VGjq
3ogStjTybeZzvGtSNLgfb7PMwCl5HZDORwxuTLi1HB87GLH1SVjr9rMbwxtW2m/DkNef9IkMO0xz
yiFdU1+p3YLxw/qBLNq0gJ81/jU1Ln9hdgu7CQNX0m+uveMjHT+0/MLuQ4Rjppp73+VLD7ouig4u
3ATDDhZFEr39D2vnseQ4kmXRL4IZtNhSy9CyNrCU0Frj6+e4MyoZmV09PW02GxhcgQwGCbj7u+/c
TAfoiJdde6j5QR7sKmg2Dg6ioPmy/qkP+/GY4cm1qOK5f6phbz/MARaoReS3Sz9tT43WTreNlXgk
56vTyjb5tgWxmd7X5LgdOg1xSh6rFZmW7U7GicDQf/RoRY/m/9Yj6bIKjkH36RreXLZrFae4JZqL
ZOtqcbrMbWEAnpd+favE793kkBGXTKTF+mFs7i6tHdnUK7NKNplesI3XmsarAil0GQd2dNK91Hw1
CT5lU9E9T0jTb9lN+yZ7FUHpbS2jYxB/An/adMQhkSldEeAjIE/tXuFrj80TOS7CWwB2xqaPRG66
gI2rheKtuqAE/CKKV/2ypJCnmuUBuErM5bWh7pA4W2yarXzHy1beQIZwmhp7xxpwj89RkZDsnAfM
GzHDIUlZAEEww8FycRcbuflsaF2/h5EB5d4JytchR3lTTOm0C/OufFVjdHFaZKg3sjW0SN+chxfy
Ft3b3rTfOjfCpwbzg4Va4RNqK6H3xfL1g2lleKlmw/vkpenPRpvfMJmz3uY26ph5mu1DyAJmg5A2
PLu5Zu/dXFV3UT8MpJAY6UolyyDG53IjXbSkSZae5txVRR3sA+aIedB8lAcR05MdZZ2N3cRlnKzz
7QGehK53GymVaFM0KXprMZF2XP80R7N/mio9WJFOqywBRdg9q91MOcnmTIcmDnp0OanuX5DgnNvr
obbqZGUPWLjIOrdjZYV+ITxhDK8dr/2gmM/HPG6BzTE+Te1wUfju3OjYNEIlCdQ+Pnd2ua7YlbkF
eoS/sjgbhjrZsop1BWTuo84r9f5Qx9b3KbKWOgjpZ3YzcBGZIxNelTe+dROIVLO31L0pOO0eFEHA
X48f4h0RKZbxYxlYNmJ9y08huJMlS4vUFV4x3kYGlesRxXimxD9lSBoLxy9Ex5yzJg7yTG3VNz/z
2l3I/l+7ZYUe7tTG+xo57UePVq2mDagu1p5eM+wSlpBMGAeSLOxiIpo9aNsITeb5UoQtz75tUdQr
2SeH53Bn1y3OOhnW2bnv8AQGUDeGdvaeT5kF8GAej3Uy2C/lCEUzabJ3kmin3TwA8zF1DDUIP40L
0nWa3WwwdJLYdzCk9aXMTiVfI183Hk1fe59MS38Z8/nZaXT7u9bHR36AwXuS+PoqQRxytsbUOc5+
rhO9gbKleobp4UFqVwpasrGrVmOIJXPRGocurw1EWKT1nrhNJOugMwh7yz6mXtsnMmeGLbfCmTQB
FRySbkYkehdPzBs/di+u+xVsOSfw/RBLn3z1abIghznxGsJWv7dTfkfb2VEjlBIJtjVm4ZwvlaRD
YCpOn01CitCixNrnLE08Bn6iplG/IjuIbpKOnXNZXaokjmm9029kUQ4KtaZeWv3oLuXiKXcqxfUW
I/+TDbtt3X5OtceUW/xjWvPBFCY4FCHQ/cuujMcJd8hP9Y14Tv/ef2YlvEp771I/QSuK862e+CT3
y1VuKtbA+a8DfG+x9JVHMjdIeMFsY0N+Grhdu3/uSFk5+DDHVvKltNbfD848PEOorD7Vi/4hMRGh
nW7Oec2i3fDNe8txw8fSnPbyzt6aHqlznYNolBj+K/zonjUnqwy7TJP7D5EVrHhUFJqVkptFYkwb
IahWTAeaTtoQ0BoQy140f7JZHuw0txDKZ3r11S8df1/BPlg5WTZsPQE4mEN8yqfaQheaOORPlW56
n+Av2RodqX+iKtUqgmTMfWR/FVazXpeHlI2C05/PGFkGzKaxAVRD2/SVeKPqjbIcolq/gR8KclGL
2Za2DAQmSjfsSKfF1nms8SSx2vHBd/lVUZhJnD8kqv4td8zgHHVFs5xqHAZl8XpICP6fZRF/W5ge
aBu3kJ0GEgVcPgmLpfmmIpK0Jybz6oxRyg+lire2kM3lChkuquewkBEa4ELRv3Z2p8LFR/IhRaLX
Q522KDZq58u1Sp5hkDOeYW+MZ9tIoRia5qUHJJDH0LTxcyuzfas10/tIVtxq8Az33HR9fyw0aPpR
rmYvvqm+YSJnfydiRWAjPOlK86oZSvNQjXUrpE0/iyBOj7KqwNLtth3zzSw6yCrb8tVNnCjZKg87
A2Td0KyDsUxwlbCCpdTDlrOK61w82Xs8qppTBOTAXRj5dwVYuFZrzj1LD2dfRU63mccGX8a0PErl
OnKybmGL4AAIN+6wQXiT5A1JooHxXKs60DxKBhH7Swm80zcjBNUz+hPALSn4aVjNLkY1Poahrj9M
ETJfN9eFrhi1GjTMfQ1AC2ExxWjsopWWutFB/gDEIGuyoFWYLrzhIUS4N3t2cWRBdbo4BLPrxTsN
wxNYnuy2kzt8g7YBFSm4dnx68hPSHX9aGp4ybq8fq1WOSJTd+U5WAfsJDkEC7nBq4oqtW1Q7Oc4j
KKetaj1MTvmuNPO7pxjtfVhr+q3Dk2Ah62Enwgf3w/bQxnb+1vRnZyird8d96nU8rsM0md5Sg7eu
kCRyJt3XfwaPdam3ksrcE2OA0RA7q7FQ65t8RB/7Im8rAXAKqX5QosJhmQb+AhWErJHKiFjTvM08
xeHyj4a8hLDU12q9kw265wc73/LNgw5fbQyqZxm/sdJlOFGQ62Ja4F1WzyAp5xtNQ+4idr5t814L
XHyq+OkV28HApaTRKu2uqapU0HSzHzVWD1lg/lSV4dnmm/c2wlsBO6mndx6spl1rmMYej4D4Zkix
fcGkQ7kdc5hUFmSMM4HV5lQO1TPLQ6Csihn6q7mprXWPLd6DPGjsKthJbJ+zvAOS6frhzo0sPTmj
5NC2Zubek66h3spvZJza93z9VPZa+Q6KNllC8uY9zNq8DoZsU1vc+SdHwXJ4ZG6pJbl9yKFDbXQz
zJ9JWvo++Jn9XXQdzCZbFmFiV18x+En2PVthN4UWv1hVGVxKuL4SMRD1ozhYdfjiEy/cy/oEGbG2
sJPvtWG+1t7ksBXDweAZShalOB0QLU6ByufMA1Q2umnfzQic1Gql45m6KmDVbC5ypEsanpPUL7ip
V6vIYwok/5FOO30uXltlQM/Ajm/Zj8FJzxP+3N++QVC6jRXiXahBvzfkennTe0F9vNY3uVsfxTW8
qS421YypXd9ZxnkUh6wuFcimMQGLlByST3WXPo2T7YJJeZcN8pDIEfIULES+zGOnXHd1/3HBaIs5
Oaqg0LDmr05nmTtfEI7CvoEwKX6OUehgDuWpZK00bvishtNW1rN9T9AKD6+NLELqOsR5Uj/hQZCe
5fDaCV4uAAGvDM7qoIfO+xR65INwQbyXj4lfFkeW6AHoIldF6Nt3SBGYqUeoV2lv2T4oF/L0U/ky
4FOb56r6wjDKYgdS0711lPZOfi+TsHNvkbzdaZgwnsZ4yID3AbPLsrI8N2POSqiul25lWU84azb3
pTNDCCdFY6oC9WCzpbY0XLV89SECr1ssHrZyUPdT7xAXzEepYY51z7qrEpIh/Z4QbzdZd7/aAr+w
LyWuwIpEC2+GktTRtlaSA/h0g40H7YAK3IJzOwYPcZbdpKIaVvm8N3ykyl43N3duBdnBnPG0e1Ng
njYQBW/82RrvYjvruYWH74qZTHey6lKfdNuGJeE5JKB2qedPjVfc7dkPAgByvsRowiE/aL2/w9hL
ebPmJF3HeVycPICoZwj15cok2PzFMgHkhhlSgpa8Oc/gnbIacXc8DrWtYSm4RmQuZDVTj767rrJj
duXvL9Og1jG8NZM5/9Dm4WM7Qf9b6z30JcNsy92npWrE3uxoHueWhdGhHHUyQa3cOhkxMGpNjW/k
LYoYXXxSi+lV3qJkVaFqJEGx13q5k2l2XJ2HrjnVsb5jg814b+eoY+OqCW7cwquPjMZgh4THF8wP
3+VC4FfXCvUsFPXoo2vj+8FmNJLwBdb8tavXV85pNpIfckaEQXVwmRY5pnJDFr6zu86U5HRpsjXS
U6aE7PpfGSul8lQFfnIrc1hk1krtGPXambwClS55LWWu3ShK6+5qX0cy5wQVqGYMmdZh46CbKwel
P4A++msa+K+GYdc/Tr4eP7rIBzO7R2QQ9o/i2bpM58jdyqKXqDgLTsEXWZJjmqJ5meIpPstBXua3
wOayeEU4U8U+ZlbX7EsH53Ymx4VdC9w7RchVHmSDPGPbLjzZWUZG1+RNC9+K9e/9OhDzLDOugP71
hntfmuSwuh4iqlnFki5NmRaZQ56ukxqVOq5CT2QIBd9+O8HMI5Q1rDQuJ25ZOa9Wmm3LDm927jbW
feK2yAPxWl8Pfht+rcnj7VocFCzi/hZTioNuAVftzPGHbJcDbfhYy7LR01tAvXuHueGDEwzdoybQ
qfL3P/MsLLGFWSgCN9LNQvLVASuQrUUK3tRuM24AYxQ9F6q5bnP0SCThwXUIt3WPR64xtN67Hl6q
VTCsWzVJP6rpPSs+Rm2+NoBBe27EnYO1QvdEQRIQZCEyIWnGxnNPhoZokfnofxcCvwZNiVfR/SXP
3OoKhHQ2CTnYpP7lpgAXElY4N47OrQwBICJdWJtPbtP+BJA8fbE0nx2Y8bXBTGk3Ez08FyARiu1E
XcfjKGHz/GlCm0TGZFicpUpNFuE2F2epUptr4GKylbWpvuniJFuZFvZNg652RwdP2ccsVu4qXlN5
iuruUtQSZ/xLdiu8r+qMBmYuYcyKzVf+Ve9EeLWnKOqxWtS7eBfWKvBGvx13tqmN9wP5QHJFIQ+p
l1grvbLKTS3yawFHT+zyfvSoTTJwc9Ejt6cSUiPrkNCpnuA95/eGCZukMaLmzHwrfrJdUMMCFoLD
irlpurTdNjNaktC2Ni6znmfN6btTnNXg63q7gTUkNpQLXbtBwxY+JiZrAN8Hz3Ux4p0aZRXUmMLI
1ki0Bgqt0sM3NdzgcW6C9VzZyd1kN/k+8dnzfiFSn+zCFFiMoeJWcJGkFsD+iFlQdmTakiyDT/27
PPfmqpuhNJML7iKAJBc3KBVYpxlkJ1mUEkgLuyN8Bh5lTeaVAC1F/1j0tzRsIa79ZRe3/cf+RpYn
iyjEDrQWFq69Y+grJW9mNiy8qd9cNNRFMkRsi4oYrxYppznNpxNugXJ9m6teuiuJbC0jsdw1Wicn
L8M5yRWwXPM6+YwrSZXeyf4WZoFMWEx7Z4O2PRJQfgewJDTEavUUV52x9QoUtCAaGzwYp6Re56o2
L+2GudzlLeiZPZOGwSxF7jDCcSJjDgAAd7xVwBL+HlOg+t4FQnLTp46QtvG+FT+6FGWj7CZ7KJm1
qsmU3tZGTe6+mFiONYYUXmYa6yjy2Jv5Nb+UZ/yK8qPvmeSyM++8TDkvw6ZmryezTYSvicCP8Wm2
U0Da8NyMGxMiOuFs6j4digEKWO41ly7XhmmEcLXg+2+czNT86mfEumVMpLCC9iKD6CINeL9okDF/
JydhlBxOKh0/Gi69ZbRENnsieCobPA2TrR+Fm1Y4HWN5cwsBxNwOFqkP8h/WGrV2ExfRHfkuDnRL
p9xAErQu/zoFZecyC6dyPyRjcDeFmIgM0/Q9VBUw62IOH0H0N1Z6ngFrfo1itFJf0SROZFqwyA/5
gqxilSDyH/sAlyxS2dwQU7w0XzcHZO8qm9WlC2bssjyYQqU+9jw25ct+WjHgysKMIAJ+I9+Kay6w
TomxlQcK7OaVsjFtwHJwVcUS2xm/oXtisTv4PzSLHOWgsl8gzgTrMW3i/QCEcB0LxI6UZKWpG5zR
3K6GqoTAIIuKUq9kjxSxv+tmgh0bmTfyMFT9z5zti921SkUbdRNMYbwntfJN1ueZRg6BXQtD3+Ds
Vll4lmfAvea1mQGOutbJBlO3omVZltMmzYPsqEf92/U73WRg6wDBvUXihxDBKSdJlY0TAroNJm7o
OtwjZMuEeHpBEMiHvTuymv9hAxcvRv9HZJGSpw5u8jwA/17rhdGcVA2paGN6MzbrMAE0YwJo4drx
RTPmgY06z3H9IgVlUkbm456W5dA8SJQdF2lX2pv8EQB+iNa36G6zIfpqmpGYqofpHlJGv5LFFqXO
Kg9KdyeLjq98d9wpupWl/HH2LLwI5bbI3AOGam3APJmhY34muElzURjw5e4MY0jqZSXYSZnWRwfJ
WSKMmC+7UN+oQjomsxVkRoM8uxwqCxdtJXqS9dduiu7XayOvahK8iuYGT/v1JZDxRzEN6t1getmy
z5rgkRtKvCRkMP0FOu88NWFD0usQLhxkUz9mY/yZ8tN4xTi9INFViQjwtM4WuGl7MBLPxD8NpzS9
VLKNPdQ/0i730r2dsXWaWPWXXp/G4cuMMB5CFNmRQl3BNPLjcC0W0cRGsSzn/oSrCCuMf+on6/Ru
DUEhOMv7lC1uVqSc69wAS3chb0zXG5hslcXAC/Q1ZhAfXa4NjQU9RDNvg2oq1r451ytItPkl51me
xdGtEjnl7bWa29DnrspM/7+7dlZaferaptEdGtAbTFGn+6RX1M3gWvlJmYfpEKqtz3MbS4SuLfQV
Id7+ue+HbjEzI/vacou/JBf5lrYw7LyEcDt+c/GXe62Hylx2tYtbAJuCeDpU9jJEX/BVAcyRDmxC
1ogPN37U+3u90M0HFsWsqUUP8pm+QckfHhOv7PaePwOA1jvjrTOJjYgOEwZKJHmM5Q0cPP3s2NzL
kJMrJ5eb5lkRQqProWvfu2bKTtcaefapK1ldK3zHxuW1jl2qlUNM8C6qm3LTeYhVLDufH3u8He88
GJ3ImefHQXWmx7Kxelae2niQRbtUwr3O3AZVYNhWS6N/0fShfpCNpliLjCm73bLIrI0b3Gx9vXT1
WzidCvlHsrF2mJO1WXBE0It5JRteNyC8ADtHcQsfGP9qclPZ9BalWYs4iC7xPHS7OUm+y/rLQY7C
MKdYznNiMqtS80OBZmphFywBXd3rbjt+kSsybPpXYNaokALrZ5osLUXNf0IhBx7jzy+eZ+psBNXm
DTI9fN1jtV9ftr9mtiNzf5UIJytvqFzA7KhtY8+b3gjIA43HmfMYd9H05sbrTPSaHCzXL71EtclO
ye+9lKhSPl/rV6+5B+Utr/X3K9ZRuPIz8hyVaeVmoHPnMTYfuiKOt/CSSTkQxRmx0ENPpjqOsPM5
6ntKzoSxmmaXCzxryBZX8DDHA1fX94FoDoOhv9H69iDHX0YUDSY+3TRsUkiWjJhWQ48HziWPeixQ
vZQ9pjnJOLKHH7PfI9DvBZbucgqMdB8+DSRu2ZyK5tAPP5rZ8SGLUox2J4xuYr2677Fy1QDdtaRV
DoQk/4gFoPc92nZr7f94tF9jAdiMHMtct/ZyviC7VbEyHEaIOv8Utkg0427ubXVX4wY2LGQXZC+4
KMgF+69m2aDHRYHNh4iIyFZAlZfBExvCf4/AdxUSOytzWLXJcQ7gdF9OZbkUlfKse8d1UjnIc1MJ
00utreT0v/aSzX/0kcVA6UluS5P3LPPqy5829PkPI4YKTnzwY/vhn/5ksUuhpn1+GST/kOt+hRww
ZDkcaGeCBFkGwp1JdVElBMW+i/TwiCDq44A9B61gH4Jwc62t3UrDt1Z0vXSQTYIYkzkYfhqltW2E
EGrZzfmLahY2Ku3WuZ+SiIMPbZzJ4qUQ8b2NXetw6e6PQb4HUw3TXvSPxUFtDLau2khfyRGyIQiU
fOmIl+krpd/5pSKMc9AtCMcDvTk6eYtFjNv7oKFdo0XjI2ozOwlwalG89Z8tluxPkgUxoGHlJ015
2yZGhSYkzr7VhP7zuNT/GpBcrec4c0lHIHTqIS3eF4a+qFQvvsfS1EBkhL3U5mN+rwxfwBckr37S
l/teWJhIxI2Kz7wTjNmiIsyxyQfHR1NTZ85On9LDXPbEQjXXWk9R0h6qEVuzssberrBtvrCOnPi1
Hd/EwQX7wAPdWAgTEbGRwMQ1wSSStGz2DmJfZ3ZWreXegWyhcG35u9vfY8gBZAskyQ3CV73IDW3H
hdTuynTqaiJfdIgAkfumkGeMv/rIZpmJbev5v4wDQYJ1uNE8+mzpPdmB86ZPdfbNmwp471XzlPXE
L9BQeduiKYKFVaDYI+4VHdDoYQfXTu7rlFs8d9gjyOFjLFzbGu7/c4/Oyp6bOm6xuOya2wvDZyR/
qe9RhbhaiIhZon9EHVBd5fRHP1XU5Ri1b0O1YXGPen+Ta2VwCpWxODGpdtZ9UitPhkEeCfbn/g8L
J2/N+GGMLpROrVKfUjFmCufgBIunOPmD6SCV9v0nsiU+xnSnP8bI1/EGPCdjN3rRuMGf0ahqa/gd
GHyKIEA3egQB4OYa7HVSnof8RzgmrM1EyQcwMi3kOBbz+WkqMI/51VfWX7qY/nADBXTvuf1O0zr7
e6Jb7wUgIJibWrhpKrU6dsYQ4g2ASoNYrfkuulb5PC/8NPtJZM5rcF52+nYL2XVa87TGbkKDpMNd
sX6Ma+tLrrnh1xJ3+cUwauU9VrvDMYDOuJLbcZF2R2jA+itujPco7k10S9q0U33AMpF4KOJ6VrKN
gZMCiKb4KffYP1TiZh+ojklKKuE3nlig4BvNqVZ2WDEVtSfzpe3QQqP8hkxYBHAV0ykDrojuMFkl
Orvmc6TA/6Wh7azkJBzblrNbWsdQMx8bw48eBtL9btnGx70Fiv/7EGLYU/lTt5dFu3z3dfbJgiqH
iZ6CmuSOEr6HA5uarmU05yh2jSd8crayHkYd98HEYxEtLiZexEUFtQCabu/qoveP8mC7qQ8U2vwo
VlNMhk+nY671q0uNaiNaueO4GHjn66n0u8eGW8ehHXGSk0V91nsmcnjFBIlyg2alf9SKMsOCDjMd
2YhdEJtylr2UjXJQ0usBlmJKsffNjhWMWY18lWYM8pzeeVCqIdmTXhFuwyppXuyaJUiVN8+9qw+H
RrjXCX5hKQ6u7UcHbhgpjwrXvpcNuaqgEffgWWi+3sTLUEAKgb6E20s5c7XvSdE5B1/iDMU44M1L
s43VW3kViGf6zRAXm0Hpik1PmuwBN6nvbZRk33AceAn9In82+0rbtjZ3jjie/cfaKP6pQzVm3S7v
2ZnUnGSTmtjCkub3I/J99JMeWkiz98nkT42v0YD2vQsi/XlosGENMr4QMc+tbdnmOuiPMT6BVydX
xBia+5lkc8Rquv4KJ+U7sILhphQRH3k/DvtubcRed+GJWtMAPWHo7uNRMPUjrH70AmV16r72tr2X
fxSZKKyEU3DIfY6zCLOz/KQKFYJLdlKhhsadLOWV5e3dyAaOLxoRc7QPABrG5ViG6vZah1ngn6Ms
Q28WcoDsZo02fkDMX/7tqD4npENCcCPkpASQryMuZfEa9dQduVv4J8SR4eNQePPG8siYUYeUCSOe
V/yYHL56rAdQhMTqJmQvhQmskISMtLKTF9w32npgQ/LV6ll3hOqAU1LnnUIXqFUvSFJzqhIUM9IE
R0tuEAbdjDQcP3WT9bJbl4F8IHo7vVUIZGW3QEs+rjb+upojriaLoluJ3nwxIy8++yZr+FRGIHlg
vNoEjDajA0QLPR5LASUUNrxucKthX/Ds6+lS1ltJ3xwngELLJGSW37aTttKnstjL1pE/poJW+WBP
o3lv+yOyGC6mx8RdSfoK1rJYzsTDFbf2j7IY9D/xrK3Qr/CG/MBaAUGzF3UMjXkOsvgNmhpoB7N+
mQCr3QDlbkEFVtFbPQKvzfti2oKTiN50N3nXFLO/c3KXeFGZ7GV1q1XTPhtxcpGDqmAkl7D0x6Ns
/f3aalwwZRev2WTW52uD2X/vnLa/S9pi+Kdr6+Id9LPIU/x17S5/Uwf22AzjNDtGCKGFg6q2H2dG
yX3EMRQJMQtvsjHHs1F2BJvhr1IjAewnegNYpUWOHt202Uddd0/mbXRjam2nreQQcoIWyhCap8Gs
rB0g15cI6ieYTyUlfAguqVdrC2+htsx3SlGy+vdbbSX7WJ7lnvVThxF7djQ09x3PLHAPYrg8JL/O
zNlOV+y85Jk5bnKBXgpd5i69E9475qDdm6nyyOoZLlLYgEkocUmSkk5ia3/0koNlLxW6PRxUx1ym
3LMOblV/zwcr/iJOyr9PTLYKZI08mcPuuzzR/j4Rnf+rPv/pJeQFUZee+UyZIiqwsJShnHZMAMa3
Ih93ad5GT10mIlBaVC5kvezmG4AGbCZPbzxcdqGfxk/o1P6lmyeuJrupffepW9UrLJpCsNLXq/16
0WmCVj/+fjXXU9u1fFGLMNeqVLAvDiOMyJKJ/AYZyJJFy2yVkwxzpdxeLq0St3BtlSCHSbH/X8fK
tyFfSF6ZuLhyur7u9U1eX1e2Dr/exhS1/Za8QmeZWC6aCc87W/Fg3qqKbd7Ks7jBC8VPzBGjFtHQ
d5GzqDxdXeRzO25lR11WNnW1Su26OV8H/18vKl4tKFLz9nrhNk8wspWv+evCl7r/5qJyfIqw7vJu
P11UQ0msOuHndxsaEAcCQ7l8BJe+f/75vz4XeVHXVsetfOPXv/l/u/Cn1899O1sb3UoC8Pswee3K
WMW2EPye4uKhy25nuJVFkuEQfGQ1zpWDwPGVrX9fRsRHBIlP9ij08NNw7D7/Zbhb5Z+HN3axlBf7
NRwHknlRxo16Djo2MW0hck6ML9k8Rd+IkrKMhUgNM9IlnRADx23p98ljQNj5H7omdvPRdbTJx5Fd
J636kQzD0nSi9NkoTHOdzqR+4MXqHhH+IT/Fre5pFntvdT0NrEgWLTf7HwU8KGqybNsyPVpoIqwx
i4NR9v5SH0zMxUQcxKp7cuegAZo4vT7KbrLeCSxsdhSdkGmPXUsHlfUoz64HAw8EYo7uR5drwx+d
ZdF3jXKZOWgBiQIP58SvyXgIvK8QhhvAKH8XY+TcBfpVB7+/XpnXBREFGCIpiqEon4Qd5HBg8mg9
+pDEkMrhwG0KmBsAyfSBTXmSkX/CSIyfSAFun2rlRS67ZaFUXuSCvIBS+3tLMn3q9ucYqQbg+/ev
Y+RE0zSN5kltXuWl7TxwN57iwL2fXv6bgf/4nvAH05fhiJOnqnbFUj6dMCxQlmD9zYN8hgHzZELW
vyJDy06eO/HtFNkKYWl+7qVpZ3Jq+1eWLx+91Ln+mrZzjgpOjQBYjtreU33rMR78NwJK4ddORbI1
G4ML6ZRk9mkG3ifht3HxY1Td4q9RDCQfU9s3wA8e3dB9k+0oWT4PjIMKHo64Yp//lAMHVLCbyHhp
Zqs/NImPmTlsJXQzGolVFo/M0X+R32Al8r63ZZC8ECKo1ro7JGdWS1h0/sOYanyR1hS/xvRiTBvm
yXmsiuzotMa80YtdYyr6hklHhZuQi69Q1psCnwDOveY3FhJVe09VUC6koAQLr16UZeGL79NbCU/g
DZt5c9mrXXZvzHGynRN8kI1MwFfR8kIeV2dvPZvCF3Ick9vGGTWC4EP8rTT3UsmlRGm8jOJxumPa
7+07uLKbDHunZ7v03mQPzdJvCwOlZtl9UfLJuEtEAv9cYsiGFQDBW0qyvggLjAlmHqul2jJNV/CZ
3Jip5i9lszzYqkH0PlPua9kljl9HG2NvRBHx2WgKe1/1gboj1DHdWJ6Zrl0nbp6aCVucENXeF8BD
56IW67OEdbxpqj/LYnpx+iR+nyatXqYo+x8Cg/9mm7mYlXR9vZG/bXnI7XIENMtP3Sm+WlHenkoI
bHuVCcQiYFOifZwmqP/erdKzlfcVPGkBpV7k8UqubRx320hz56MjM32h4ZUbp4sVfDBn84awsgap
NQqOcY04cura5zpAIpk4+riLIZo9Gq72A0BGcRckybQs9H5Jaivhvd/PCnOCABQkHZ6x4uz3VqaL
1LGI/Gj9vV+hNtyeXPxSxag/+4aMiuX436/55yv+u35BecqcQK2+IrBOSXQx1Qee5kD2mmGEbkzR
trLudizwuU+xA1361dyvI+bU66FJKOOVtm1YBN7KzkMVwOxS2Visq0R7ANSVbQ1Aq+uSGAtgxC9s
7nnrIjH6fZiF5bM+W2cybJovlpsAmAdbdbbJR7zD76lbyIY042Y7jXZ3n+OLeiptrM/llRSn3KMC
b+CRl9aurcx+06SO8ZdprtoKER/MmGo72jxzSOJ7ZgcWhEJafZeS+DzUnG2RWfNaZozYTRCK9V16
kvp5MahBMVWERPXARs3Mxi5nQVmTHx1TN8q6AC3rp9bEaYjbuBo6O31cq7XbIPlBt44jwX6efRvP
AILYZCNDnGn86hFvMoxxqh+5ndjftEA5V1XDHb4y+Yn1BiqFCYlrnHpMJQIVT6n4OBolKhDf9pb4
QdY31hyg2WcDa93ZRvVemuE2z2Ln26wrpEw45fzgzFCLWUdp21irqye8vH9Yc+zfOWEG5jgmq0PX
ra9NULPv7NXukx/o6XqomvJGV4N0r7tKsB/ssWNlakdrK9ejZ6s0sJHlI/mmzD52nQMRbXGlJs3n
D/h7hAEHVLUmWepGb7NRNYY3RTjBwTRH+4vF0tfllvlClLzbWfOIHWLQOG8h4Shz52VnKb0dxtJ4
8uyzpAXLAjI22TIDVBMtn7plZynQHT9afhujk4xJhhh3xGSEjVJa3ZpQi/7OtvpKZmcMdRUuKyw8
7/5zjzkq8iPK+jpsAUct8IfFLCTHMDrAKnPgMwGIsXG59NtELsQmGchr0nKzRcqYjZceaTUc1Sos
XyvM7DdssXXM2EbtQTGU9KNHYd+3eek+Yz/ebZOWXVOtNv1HN8i/XV6km9/bcB6eNIK5uwaR4hYw
urO0RPYgIr+7zHDCh8BJm/vWGJ6I3ZZvqgZKjM0JnqaiqJGvtxjyxLvJ3NB6qtnglfWFXjn7QdFa
Mkis8g1qASEk5mgn2eq9FfD83joNMUil4hIful7x1lkSV9eOezmGdLKNPvwPY+e15DaytNsnQgS8
uaVnk2zfrZZuEJqRBt57PP1ZSGqLGm2dHf8NAlWVBVJqEKjK/IxSvbJNLB8UF01hbK2zt0IbTUiT
BbLZT7xFtwUelvifcjbrA2dhbv/SFycNduwlUnG3Qh2+1+UmKyYeFT9LY1L4kqY9FuG56141qEnn
Sp9J4uXZazeWEFaWLsDMLXWX5fQWcmvKmavgZN3Ba9v8NpCqxYC2OibbGN3CC8mrcjwhYj2emiQY
T5YL2/DaGdXZutJ09ygDtxCZcY2TEUem3MZv4SBHXSQdgmHzy7Xl1EsTb4Xi4rSJKs068VCxTnJ2
O9z6kjB+I3FLHdGqcTT8U8itr2n8/8S0VnCdN43jtxb+5keNJVeFr+GXIs3Uh9J8ipURfE1pmMcc
KcwrTGvuMgzokwx/MCBet1KunEnfEmGDujpLPVf65fDDO+A/o7eB38vG3uMP1qblG+mRnJBxVbrH
5RJLntZVN7e+Dv4QpHflq/5TEF8GG23njUpyVdaXHvhCCQ/kpj3O/SIgTOZ217ioWEOT6tM9Ja1q
dW1HU1jca04NT+XniPTBRg80XAr14l7mxCb2k9fOEJbvNu7QWMdd5sFvuvDDdYZ4q7ZIXYxdN+DG
lkAeBsP0yfKtR0Gtw/d9QEDpR2ibDDhzhCS0HTiifwitNcVes9eFN+unDcDzoXmwQstaOzFu8Teh
56u+MykvcgUM3IJ/G5ALpEU8r5t+ShDRB60oOJ8BaNh6HsDdwg0EmSidN7iipTfj2g4qgJR/ADhK
3+0Kt6sKXGhwpvHEHnFjlmm3z0eAp5pr58/wfPLnBNot/m2KzbssK57dpM+f6/mvxg68R2lUg2fd
VRmWFo6lI6+vU1wHOh+626HslGRNJf/FzozhLJeLAHfeQ4fbSUsucPvUFLj7tuohnd8U/EXa/9b0
igXj55nx+ibtL6MNKpRZ5nd3oVd7sG2FsV731t94b6THNjDslZen2k60fTvsXa6av1bQmHtklcrV
TfRXzq5x3cVSh+Qaeus2wbauKE/Jy24EpLpOJg0j7cXYTJpe3TZHeUmaw/xj9NaMluAmV62joy9L
P7/GAiUcv4N7+is12uQjyhxtPc2Z+eRp7YJbJR3g1257p/t4AYdYDaJJZZv4onXlGy6Hw2qexuKv
qcZgU4NJvCprygZphJ+PQNl7YAFO07+mc9lt9S5DSqQJekDrFB+g6VOjWkY1eHCPnVLz02XwOoGk
eOc303W6VgUDBUqYnFkYZo+6ApemyiuUnO0RGl+Bs2Wd+wdwOfNamsDjtItuaZ+l1ell99K6ZDKI
DBJNey2M/hwrqv5wjU6Az+Z+P91Fy6DehdW2bkZzG1EREAkFC5eEdem09Z00sYR4MlQveMqsPHuL
nZn3GLoLVR/Pl66gcjIOM6amcWXtvTnstz3vj7Mx1P/kIRAqORiF2x7HjG1jj8rArT/9GSF9Mopw
Kbaaqu9v67niufRzhgz81rxNA0RHch5G/+a3OAm5fZBjg7xZZaP22YcKsL99l9uH3y4ql7o2G9Al
eYNM9/KV//dHWMu/toPJhqRph58daJBGqe3XbMrtdWdM2qFvFIvEilrvdOxvtirs1dcgUvRjzrNg
LU24+u5F0e0PaeHOaD8nvbqSme0yXQ1A0Qdu9SQBiu+DWDLt6RzNFvqBJf8blTLVFyDrWwz7MFqc
svCxWw4JgKvNbIbaRpoyICH63O9MF6zebUKoQb2m1Aq5bbnI9TAig1a3eYsJSpwfpE+uVPznA3Un
3PZXF4Mxac+ITEXra7nUczFjo6o0bq/t0uMtxLraO9zqp42qnUGEI2i2VFPJLGRPyAhc43MFvbkq
1l+kOCsBQYN+Hml6ZEotXbmHYrRmb1yfBdiKbvIi6U32466t3Kt4t4zqbY92opxeY+T0Z6BAY2uZ
fB1YwLRBgr+GMwfmph/NuNyBOkC5oQ3uDCPANLcpg+nUmXNU7uQU6O50ChUNEj3iYyTUECTdQfXc
F64LvWtSeCaguGLZWMwXCJlU8aqAVhshVAKEvW/Rx7z1jQg33kZvZ/+XuP4Pc5frDQEIjDKkUhsk
OmqrbNuCstA+/3ZWNIn+eVTNbDVX+n+NjkvfvIz+7zgZJWHxI+63z7h97u9xERpsBUL8S65SdEBG
q91gaxBRZydfifd6soHVjXbl0mzyBvZP52BuH3ZZvV6CnVwPn0RV5BYsl4Oi/CNYRvX2Cwuu7rHU
zKOOr/d7XA/jPcyNv0t3at4jvO9Oqj2hSbQMRrjgHVXNTSF7MpraiUNJXnO2Mpp7FrZ9mY0YwBLc
jfOCCQjLO5aU9XseKyA81THgsb2Mxu2ziSbvo7SGJofibY0voee0b+B1pLfIW/vJRzWnm1wPHi1S
NopRRzslj7ozBdrshLEZDkkUKp/VqGBPY7TGF3R2To4xmP8YXb/N0ab9CxI91k7knV5Mq4u2TfC8
iOVhYR7k51xDg2Rp6QoiKuAL4B9LO570loruFG+vzUVBRc6GUXHumsjYX7NLgTJMm3YaEIwbNJh7
aEfjqdfdm9GMTOeMrmO0dkPjxXMWL3Ffq8Id6QOWobLW8pX5n0zVvDvWOu2KfWZyEgcSSy2KXT3M
9VaaQav0WIUO/8w4bUBpsk5a5pcv4l0yTw82BO2vtsfSIapK+y3OjHHTeIb1EJatCd9Ts+6UogvO
VghWv9XNAlpW5a7bwhk/Van/fUA+91sTFGvXW6wZNGfY+2Vrvw4DS2rXneDdTMVR8iheqj8iYDs+
oVxavsy5fgg75Alm1x2gOQCblVyMTMpxJk5qYLf1OqxSnNvLBoZ3qzuXbgrcy61ZuNXKT+z2PFeK
OYNrJK6Kg2CbWMawrsN82CaF6q4wLKvPfqB+M6IA575xxvTeZz98tuV0svUS4+S02qYO36MenQsA
Hz5tOSvqoJ+X/2DeNV7QQKem01ZTXjhhA63c48ZFPMFZ+679xW6r8S5sZv+poHJyPzQmaKtKeZKu
sPecwwx1YmUGiv8kA07aeRs9aNhvL31yKCu7WiU+MLiRuk68GCZusiquHwKkt9eZyl1eTyQyg/J7
g0ftqrN7+01LsNquqja5N9CKPMaNxQYuJD+7Cd25+nBL581y3fyfvgb8flRiKJuoDM7oV6gj+VS0
xEoLuzzNisOnxo+xpCKbgPQUwGLQYrdQJw0UfqaxcsiSPsSL9D+hXNVQ3PQ1MudplRT+sIsK/Jj6
sc5UKHbRGiWSFxuLNgxM1HqrV9p0aamxIHXWWXtAswZv3cRa+z6pXkivT/CozH8UhIf9SGm/pQsl
JcnLat9UWrfBn6xiH9/aB6d2a0iwWN5L+ibT7GfV4V97iwiQWfklwjLd55Y/1ls+6Czd8AXZ/8IT
oioA34NdIrqP+DaQFv6Ua46BBFGlbNowxRNqzKzXro/4XS0aj8ikGhduj3P2U+KxMRRtg4T6OtS8
YAslcnw2inp6DhWFtINjXaQLdGV3co32GzdikaFphbqT7XrNXmIlBBV2reW1Lo0gnqqDoaPxL005
KOBWUWjEWF4meX0dPzjYMtwi8hrOqlnF4fV76J37KV4AEsBKe9DAdnpvaUp138BOXPdWFP0V+MpR
RRviHRqEvS96S9/z6gs+pS6Q1iVAZg4+4OBWHVcev/j/qZqKbpG1nm2/2kicHH4RXyWtapz1cu+3
trIDt4kzcR794jRa4mWDUGDR3YlMdYNA1wECpLoWRlGDn85zDN8iCygA9cD4UHJCRgVpFwD6OJPv
9aVZ4k669Xme8EhDVuU2KtoBMoqKDenan8HSTLKm2JMMxZLXLS6uOuvflpMctK2cBEEWvOSJTe5t
FbHhsK1N0c3uu2Ha1NZRxrzMblSfQenE2z5q4s8NeIhBgV0/xrinOxq1z1b3jT0oFPtQ1nnybPeY
3UkIu1I82mfnNddZ2xiG7m4iag+fDM8xNlNgTQdpTi1kng4i5kWantluee6qL4WuVy+e2fBX0pT3
Ge/HS4zv+0qavtk3B7lkbfDf+0PHNjLc4WxDWAALqHZPdpq1p2xwcW7sUJVXdLCwuvLFQmZkGw9K
RCazyl9Mw/urRJDhI8WvAW3r7iPG1Z5Sk9o+Dsuhs2okGN3ydOs38zpn7RzrUCuIlUM/Ru5DUuxu
PXI2pjFyiRUcz9tASknkTp/Lj7zTpw3/2e1aDzRnzldprWF/UgfA+fFox8ojNKN9gZT3MO3ApVor
UQJGKGU6BU7xJq1Ji5unf3fVi42MMszXKGn9e6Iek2Zf/5ykLE6EUzmq91n8w9EaWb3nfNL9o4jM
3jRnXW/2N1WGRJAMNEWJs19qA6dLnfD34DKz9fts/hqHJNwN9XQVBJCXGQC5OtuwJE2Qqtkl7vAP
nmr2SXc961QvZ00NYnX1y6kMRcNgn3yqg4fCbC7SFShARq2B1UyYqNj7Rl12RB0A4ZiYZmDzqlHf
yerbL9Ixt12AJiW2dMOYsfDAu20MN2ZdFisTm9VTwuYdVYh/nWFt/aMPgM1/jd5mBH6KZKM6gc79
Q9xQPva1GVF6JOB/h8oH3uJ++zrygYFhfSBsMN4VfqNc5FB5yBdpSjthvwqs5DZwbYYjK8akAGD5
c8ZvcbxO8bjUL7dujMaddY3TGU+Iqo4V4AVlRaF2qk5yFgdziefh0r6e3sYxQ2jXRmwZ1zky4KYk
iFdyKodJj9xDVGiHdp69h7I363uYDKsQjma2TXE93E3RgDfzYocnIXIWjoh9IsFqHG4DTdJd5/bL
lW79cpHSqfP1bwNZX4ONWi4iA3L1qk/JWqBo7czq58rBKjHOmvKQ1GG5FSPFOVGKdRNH6kmE6Twr
24RKar8aJgz6P0ySKN8B/sKv9/87KbBq86m03e/UUbApcD3US6jmjFiQf4lhV2w826kuujoa5xpd
G355ofbZGL2dOnfxt7DmwdFH+ABoiIMfEtVBUBw+x3NpJCBJNadBJySbj92AZcuwPCLrJjMfcnTc
V6M+LzJG/aUL7PRd1UsfGLin7622n94tzz5JQBtk4TrNou6hCif7rOpFxiI7qf5CrmiV86FfKLMr
2wmKy1EbxuCFx+V3mWktVEKrmtXnti9wbh1bC/3qpP9iItsjESS7arQuGYTpjU5QEb7Go3V1wMi1
aDxoOtYv1QKim3XctnQXDpY9qOFrl5gH6ZewycDHylqgeqqrgbrrcJ/xbSeQq/0WJpLG2nK1f4fp
afbB4hRTaHYvD8mEsJxajf0GJzHoF5JUvnVKUlly0bcBA0A7Yn7krG9Jai/GRDqrIMObKqq3/FSm
fWHVxr5KQ/tT1Blb0v3zV8VHvamDsHVWFaV8ssKsWIXNpH6lCoQgQYFCbqebaBiDiNvIjKnD3Z3f
5AfFyQp1m7vIsXwUTGz9DVKFd22KjNeteVWGMth1eZbnX7WwxyZu7vrhpcHda9XFbvZop1P+OCfo
WYPpfkvSerq79Ru4JB4klj8r+nHjv+KufZ1u/IgZsmqCQmZEW3+0wN2rUHEK3j3nWzPGdE+aXuTw
pl0OyWLewM29NtM6e4BI7TyxYLeO5QRFyko7WFopmeOd5eXVJmjTLl7PBZBBnB/K/bWtVPpXZcAP
E/EI54kFl/OUYcE7VmH4KBeEbV7dI5u0lzGNJ9G2CCp/X2jtXi3K+Z/lZEyt60n/n5P/HpIetTe2
8zhEV6dJuTeycCyO7Ou+yg0xixvCzz6JwFAU924+45c4CR5ah1vIK/4P/UBTgHx4Tn0tXkjtIdL9
5VWsPUpN4rr9ltJGCrHi6Ovzo91T4l7Vi07DrIzDLugLbd0P2bRSHQyNUitM38K4RJkNGLsYItfI
xVwNkW1d3Y6hf2ffyX6lwqpy09uOevE7rb1gSMLWNOrCv+sj8nft6sfLo4CFcIgB8BQrL8qyE9Cf
pTIZteiQLJ1B0mcnOWDp/ONMmr8M/zL9Fm5r4bwzGyBx4aRcUKjmJYYdpHKZPdIuQV4qOxlxbSwN
Ns4iAhtkcBYk5hou44VvaBcq59K49hjuKkAQ5dFHoQpJHedeCAghQNSTbXV/3zgJNerNG/6vup1E
zMFY3rlddq+XaCShl49uxVLGQAXtP82F/JZF84+moO1uTUHI/RL8c26+GE6puZmjdhqlZDqhDqUV
jMaymKd0o0V+gUUAv8EdXnj6Kqko/bRg0uyjOeXlmUJwAiR+DrwdEhZ/XZv6MoK+U2of0X1Dc8DP
945bObsoiKw3Z/apAIHByPTura9d5y32QnsHmsg4wv1OnyL+eqt4wXPk8Bs9UARfg7ZBB6fVsosG
fRFFpnHcBOgaf2nHZk2P/Xc5tbjW+1r+VA2ZfnSN0dnNpTUehxZKSNXlX2wSB9/stjgMtm9/rhXE
KRzITmiNquWp6UiFIZzpvf0MBeh0De1M88+hhl9erxpaP0KbJbQb1B9XLe3xl6umpKrYg4B0KObx
7CDmc2AF8IyoqpdvoqVPBuQwquV4RrV1PGe2sdWaEabM0qUHCfTK30+nZHG9jLJxI5P/dK3rRJdd
6wE7nDXqdtjO96vJDdLFaNB4S/E3YcvYJed+cS2+jYrBsYyWnZGc2UT8CB79Mt70Dmp3yw9NAfkI
cCw1s5O//BqlMzeHceWUbAJvfYn8OGVYDjLy27xfYsDL9yv87MPu6Ja6sS8X2FQCgWbvZjWLx85U
n68HE7Ce3c5naeEFoZwaI/lyBWVNPRDATtemvYyinF88IzIpF5OeNM8QMq0yZY14Bx6C4ZC+1f++
WsXVrpCu29XkAmU3QUyP17Hgvwo21rvWfXKTod7XRdU+pjXaFVHkju+TATfXCyvj77hqt60UAe3Q
3thWFXzTfIxY61K33tWwSBFnV9XHPHeyvZWo/ak0vPJEmaDet44N82MsMDBkq/EghyqdHJxn+3x7
6wtKJ3woPMXd2zHiyb8NcDfpPF/ZRv+8iEyQpualL6Ft+0dpSX87hYcCSM1dlthPIbSUZt1VwUGP
APeMFWIgc5ua7IK86gAbOXr1dCU+zo5drmW0853qSZ9bNux1/BopU/TqT8pHFtkFwFDi44kvj9FZ
vZPBznLHk17yvZPObDBCCwFodv3LdRD0MhwfX4VvytTO1IO9blNxlqbToyCMQt+TtOow+pwswu0R
Faudn6bz00TeYYM4LtripIxXNiIJX1grv6LBM393NG8NTAlOURZGKy0d/H/Srn4oy0z/OldmtSoQ
xHnHMU0Hf+5Pz6w9x62n1sY9Fhw2cuao7NXuPN8NrLMPg+c7l2D55NiA49QnIftDhSKn0ZfOPZLp
5r4yzA5DO1K+Zg9o0mwt85IVZrzD9r1/6sM43bhNp721SYLevttVX5xifguaufvulzkyvAHftR2/
JZ4SBStFNe8nrbS/oo/KwkZPwk8xuId1GWv6s3xykYF4VbRM33TkxoxNycocCQ9ekGrTnerWCx+t
nuKxMiQ+BXMj+GxGhU1mBo56XrY98P35YOGU/DlTChUdmAKtlSUsRxpMVa3qua/z7gF6MIvMpR+M
lrPJ9Fg9Osus0eKu1uxP7UJqM7QQvFLaGWvhrU0FgleTNuinIrTzDxuX4YXm5nh9cdL60lgLCU6i
eoiI0JHy4sPCwPdnFDUzYy1stluUXMvNrgw6sIUF+Hmi0KNU92E3ptyTwEHySrXWRWzxt1mW23Lo
l1WTPZGtuw1IcLDMuA1MshSTzvIPl4lhB5/g8z/KbsK2Emc1OHhjACVM3gvkRKTf72zn2Nj+gGo4
liGIOrYY9gb9q+mxX/WM7BlGcf86ZCFkV1XVTjLo6IBHA9fSdgIFQKmtP6J1iUTFMrU2s/bBtPOL
DAaFohxQyNHWLO+ca94rN/1u79fOvJU02JjyUE99bTpKs1b071WfWPfSMtJipTRhxkJOdZ5mCLuS
YBuqLjyXoYnkWmFT3a8ci+VX3obVmxa/+VTfgtUQTg8tinVfNLyj121Ta88axIFdY5bDWUMK8A5l
XnXPP7B9NNo53tQsDz4ZffDNybL8wyG9hUMOmSQ03Nckc+amX7m62m76GEaUHUzRSim8DhW8KNtR
XirODgJAJxK2zq7Gi+J5xn2HClqpIMpb3nm6af7j6DGShm77Fxe1Vl5XKltntlW40aW7y0rS2rJj
oSiBzcRYZIeqic2z7E5kQOIcFHeucYVsXqY5P4S6Badv2cXIvqceMf7OQ/fY9hiSiMqYIyJkNS+F
3R87uzp2V9cgib9FDjU3iKfk7V0OIfChQ7Pw37YXeoF4A+KpZHcXKwwDSbm7OB4+R9inHtyerV1X
GcgF1nH0Ms/TuY+88l66as34ERGaizBGVKnnxpx+jBqhFxx63TZPThhZuDcl2nvWFf2htgxS+6Wh
vudTpW4j3Gr2MtqF5NMdw+zvZDSLyn9Qh2jvZbDE8yaIjeDFSJDVjZTv1ysUTcYeo3i5tjRe4mhJ
8Gkq9TinxqIdOZD+TvGydC1p7FtT0tiOxqfJqKSxf2lKkvsPc7OY358kuX8JDlWW1sulkmVUPijH
xnsf8lWcLLRPuUJ5QqpzGS4CW/C7yUFKelqcfU0ax3tQ1Sp6c2pWHYvGvuuVbP3CONgBKjI/9bFz
AhA7UHQZy2d1XLybRuOTH5W4bAVuvrGo/XxyXCdBmN/0j20d3WFrCtVQNY6ObTXPsMLb5zQP450/
JxrcVfrkYJvBZzVSvZO0VMtGYJlJac6PMC+6R8X1py+vrZ6OX0JlQOjQMOr9lKWn2S7wT8cxBHWr
1nq18QJaVdbofedthNrZlA75yioD5zWCY7dN8jk9o26dnBc1Q3eaH6bU6bZZCURlEEs8aZchEkHX
TWkZ++k+ScNybdv5E07k3b2IHA4FRshTy7NYmlbstcfcU9K1iOzl2Ho++ba+LWPe8Cgtlk+Jt1CP
TUw33Z8Olzevy3kBWmgCzghmQ9u6loOi1a1TTsljkSqW05yV4TXodg1HxUfAxEAb8c5iO8al8Unn
wbj2C3U+STNKiw2SQtbrUKJArvblZytKzE+uapQHL/AO0+S+UJW8ixeeiFgbyVk0T/sw7urLrT9T
AZ54Rl3/4opUmqq/82sFztoyXw4wKsxzHxd3boYVWxgvKZxFv5KKjrlxQtvYiaic2SHV2Uze35nr
wtVCew4rEGiJUhq6xcpUdaZgt8TKoHSFKMoFrm08eEY1PV6xHcnUemdJIpiZZ+/nuWlW1z9xaGs/
2jLcGUD4UGX6Jqrx0MzSLdWZ6qr5nToQeFe1Hb/UvP7vGt2hGWZpdNawVZMZVWR5D3VRQ7hrzPrQ
f9RersDwGfwnCizaiTfPx1C4/hOoMf+pR15zB/fVWkufxAIOQo2zsPO99MkBvb23wGtDBAu40BSq
xpP/JQwQ371KrqMpk6zDruKPUmsDCwLOiskd9vFyhjrNjzPpu42C5YkRo0yck9+y8Wrmut2S8Xce
a2wMHh1cIqhr9zoLevqoqTNQqdElqIqjdCEC0iq8uPDo7nT1/hqxxBolTDvXmpvjra806xGzcJ7G
GPvhrAoZOq4vmWFVmDyoNXIJS5vimX7Xs5H9pU9iKompgvjV1VG8lL66KppxdY0MCtfc3K5rGbhu
V0ghqR1bY1NJlQdvZMfYDlX2t48hX9Kp1ucyz3Ce+kOEMmAnMkT2NaJRuQNCFp1PXRd/9iJdea9s
PNu8OEeGG1bT3aQHwOH1rnipDGiuXoFhhIe8SDY536tKZ582HFdaabpXSwJRijdqlp5K7cLDkftK
Oj011laWZc0QwpCfl3tKBq6zr7fcbaaMS+RtdqO7PcJDfv2uB9mmQlbpU6q50bHxMRzuvHiRhxLZ
UrYxJXS9EFGbFsDqZorN/Ay+mowxGpGrJq+QM5XOX8YlHrspUipVsDdtfThKyDW6sYDEJ1YImtJp
T3IwR/gsq9mOzXIlHZmKqLJtLCbW0mlLwDXseh4UU3syh6Q7/TomkyO2IWWhB8df46OiQ+UMlEh7
Gmo2vovK0UYg2wmwHBTSkfZywHMLqFv6BcTd9Oo+A9Jy+q1fIjQTzaBlpgzeprcj1hiK5X0LvE47
GQkmUnL2p6b0KaVDKVdOy8TzNnHIDSLzlHTAYWjyH3nz9qeRt8mpBZJ3PZO+Zhm4jf6pT9MdrDaK
cfdbrIrOiU4Oa6xsMsRqe0hmUNWsLfOHzhyMg86q8Wy5vXtGnbDwd2ULYinD5WtttVaI8qU9TEcc
Ny0yAfkUfc9cNUZ8T/8QOiXvujVWdtnf1rxgwfgxPQPohsVozsNdXc/uBS6au8HWIud3ZOab0rPi
57nFfsifK3U3N6zI12URPCuNMfMVUswPMTh5qEq4pkusHLRgsA/gla2VNHFgdjdhD7gfhUuewWP9
ABLDeKus4YXNef2gL4ueZUxaMgbD8pfWzzGJXOaZlXPp+zEFgGkMlxtn4cZvQBTmezCrI7waIuRw
06uT5hLR1vDwSSr6u0R3g2PqNPc8fvS3WlUxzgnq+3pJOkVzmT/+HCsTJz5jDwDtgiStpeNI3KlO
QXWvRX1VOnMnVy56nZT7kbwlLBmatwFL8roqLmxWk6Nhz+C1S06bKGBHfRT9pkHflJHVfu3mcdqG
tlPfeVh3PCuD+l3GvWwReA5y+ymAuXnCkzDalgNkH1wszLWDCuFpdF00xePmQQ5YRzYP0s/25HRV
5pKBn30ScZtQKXCykDjBIAXB1hzj049KQ5fHq+yWG5Sm49jHJFKBsQWZ9liiuzGEGBu2aqDvnXj0
UIYmCrXvZdvUcYvpMcRo9QuZNIRJ8lY/yaVt5LkP3djNG2spkBa9cQIEYp4q08NZYuny0O+6c3Uf
IRu65NAt9dE6UHs8jxRK+T9jySCra5Nt9goUa7GNAwUIZhQtlmSt9XnOjNcstaZ/6uqdDR3lu2q2
DqxTrb+GMKOm207t+zgESyrMdR8Nk9fEUPTZuWjC+q50gP5QhNXu5dplH0XryQ7z8Wl0wvYBmU3/
EGAwsx14In4hY76mqqp94h7xD6XisNXTrfGLQn9c1MkFabaPrsXoqlkOciYHp1dWXeoqd2KAJV2j
2akojlIZm2o13cm/PkSI3GMVd5F/vPzflX41HKNo+Fu68BNSUZ2wUm1dJpGylU45mNY0ruwoezOA
Aj7UTbBxnTS9RIuWsnRhlQAQbfIPKFSazqa3hkeIn2wI2Ho6QIOjYa9ooP5I2da4K+6icbAwKVbJ
0mTt8NmjVoW/5Ae6INFdY/poTmdK/7kxwm/aOCiPqlqjWlF3rO6XcJQy040zBdEJRXbz3banNdrZ
w2fyN+Z+Rr9pJ9OLsLnTa7V7NSvFOEOiqtYyHRlbnmnYf12KToledB/j2eWy8qWU3J3RTrd1bjGs
wRat5TWuaHhzLQpOcoBZOmMf+SymSmOcK4ckSnBR+Bnwp0mzc50kUX6s4Ojh5j8myYUcZ6bc3LOi
1734k4Kj46mJ++qZRdz3tMiar13n4GjeaeoDjh3uxeOmXzfsjL7GSf+cqk31Ckc8uSurqN/KBGv+
W/EBLgMBC/ZRr2UHwPPNp7xLdzLPCqNxo6IzcQpbuOYzGo4HcaVEw9qmRBBblL7+ZVdZrRx0WR6n
uKnO15Ixfpz4Oi4vX3U5xI5/8gDC3kkrUF3n3KCIFeYxax0vd7bTEOADtTRrWV1nqf2181TtKH08
wrwHV9fTi5m2W+malmUS21k22bOBo5eCAJR8STlI+sDupmcnUZQ7+bbXf0EQFIcE0UADoYA0NN+E
MlMEfvDws1XPRfgQVfabkG2khbfAtTVkcyiRM+gP/OKqHI1XvVGo/Bb6hJ5IYX5IuqqrKxDsFJjO
ksvyY0/beCaynzJqUcM9tFiYXzNdJbYO93YJHHkhyciB3GObOclL1s3ByS7CftWCCiL1prCL6gsU
+krSSjIgTYAQ1UvidBfTmHiJz2r9Yo91SC0UVogMSliyLxHKRsSOK9hB0W5mD38sCXeKeLr3mvF8
u558ZBFTvlPQmx2iMHs0ErLcQ27OiGUn3quWWPkxjnGnk+Yix31Gx5rM/DJqjpX72OjlQVpy8My9
Y+GZJw1qpffIUs8P0rJsp8Uwq2Z1tUy29Cna+G0HSHJpygdP494yP3o3R6Z7VhN13xf4Ziy4d0CU
dazuHajlW3OM6zXWvybLrcJGEKdR7vhpU72AmFQggJbheNM1yDe0sMSUqoGZ2lcZxiBecRoWfB0v
8EdfddxHR2vz9xrOd1oo78VkwY8crQ9p9dlc3BlWr6+l2XXh4phK9u0au1wwGuszsnr9fR/O5X2u
YIuJuFezbe0YiGOcYykYGiMC+xy8Mux2FlZWyK1F06PVRtNFp8hH/YiVDgQAchuAV3gI0IT+96Mp
qaKuVv6raUbaj+Df5kqwjPZ5bGHoZtZbtrbZBT3d9NL4Vnpx69o8T+pGuqXnNtYtAdLHfZ/sNEzb
VzL62zVucQDcMvSGe333W9ygNqDxlWGfhYrTs1a24xkK39TsW40iiZT9r/mXW+cv4BM9tJs9Ff55
eYB2IVtiZAuE0VF2jo93yHaw/PAyzFmLUd2PVj6qtbQq1UsQ1hi3JdKtFwhd7sZxrPljyOeztZRb
01x76aom+pS73rB1ay0+F0o2bRrX/N4v1muubg5b7M3hGC1NMTaK4/q5yR3rLF0GVLdLEBr3Mua5
IXZA4rbTFN2nRgHr2uGDNjue+l5A5b9QcE5XnT6o72WVkTlTNHMto11jWMt9Fe7soNbeK9XA0LRx
lIOMluHMW3h25/O4XGrWkof/R9l77saNdOG6V0SAOfztpA5qZcse/yE84xnmnHn15+Gixq3PmIO9
NwwQrKpVbMlik1VrvSHwMu9JBrPk6KW9++XXx/WwCnmknzPXC9BFHMqv3d+ePijv6eT3j2SUfpiL
aP9sYcoYq223k6YymRqs6RLEe6sVX51u+NuxFOdEOVvZl2Nq75xioPQ4mzmC0J1ms9ybyn4TIm/L
phM/QpwVycYGgb3Tu5NBXg+ofwaRaMAE42JFHXShIB7ZmyynjtdiutKSSfM8jQJZqX8Vc9bVvBVM
a72H7W6TxFg+T4ZGpNxZICol/qv2oo7dWfd3kltwJ9we7SINtp+yB3Iqh4nswYWV90ZahorexZ2c
Jkr15wS6cL2KdH3KTlDcAsaz6hbbPHx2LR66z+roms9dhhlypqv6oUwbcON2k5Pn9xLntLYzJz13
7axdJbrvygZGwTaoQTlvnXJCzKxwrmto3gKHKVvqyBIrBySvioNn5QWmnHyanbl/ol7yY/RaEjUh
vugo91xjL+1Y/oW8FtUg049al7hPEhK4RrCP+BHx8rWcp2A5LISW41Cb+KIuV5GBzp39xYJyf+uS
fi1kYbr3qUx9bae4OsAZCPl1qvkZh85howVo/YZ5epaILK6qA9/H4AzAYX5OVAxcyK3n/y8RYQY7
IcrYcFuuxr2rOrvU0QC2rMfJjKKTpWivn9Au6ynfhLsiN4LLinYRGEtq90hImfDJlOLAYz99sw3Q
aBbST3+3ESnuwv+7LSwU0pu8+8LaFHiPT+4esTLtUtdWcQiKOHvjmf0xyUYctjX9v70a9lqZqZiO
s7vaB5U53w+l9jFJV6zsYsEkWZn6yGmVh4wE9Y2j/zuPX1vo/8L3x18zqzcJ8vx8A5V7nmr1zg9L
673roUSbhhL8rSOVzH8yeXIAFPdVWbvfXU9RNpMXlK95z9sCEA7qdKmPxL47BEdsUJ1HuRJ8ILxH
glY9xwCUz2Wo/SiHqX4WdnO6dCGosnaJlbdELV3SklDp0jusqRpuZemasvzPfMR9EobIQRJVuSS7
ekvR9zn3N3UnFnBr55xE3+O0dU633NdQ8pu2eXoIvPpc2L4+AAC0IyCfqzYH3mrJETPjOy3t5x+8
dyOc1/v5PspM/ckZoLnKQJREIUR/P3lxm4jcUq0aSF8wI/VxOodY+i0bUDfLITIf68mOvrbsFDQ0
qDZtU8SYnxv9Uz33J2Gd9gv1tMCZhzT2q/TYVfWaUsp7EB7qlKATAp26PstgNSAEUGWmc5CJUedE
R/zWAYsuhFievu7FzFBck7nIceR7x4uxVYvdv5pIiU5r2voX5T9trU/963uwMfS1b8XTCcySJ8Zf
7TS/5QpEJqcNw6scokj5VlWFdXfrYhkVXqdEQ/AkL0DOoAcApkItPHTKb3ZxhaEcrK7NzsliKCf9
vVP8bfs8zobZVfdzoXk7FFbiFzlkLQ+7JInjs7Nkd6QvNY5WE7TP0pgCLb2Eg/XXbc5kDl8c6B3h
PwkqCZtBTLqUUvuqQTR8jfSUCgH0GgTRShZwplUCeOx4TJlq+AoP1cDMNunI/C2j6VRBJjFs1CQo
e7Zid8taLgNyWbiorIyo0zq99TM17qvFEGis+mDTWp35RXWiYQ9KwLlXXbg8ehF0hyxsAVtG/gOa
cfoujevpoI8d/KOuTh7tGSjZ0pJDkSbGpuuocEjTMWLvDMOx3EhTZmm2/qQ0iXOVrt4Kuzu3csHb
LxdR2qjGdu00+d38Mmt2/eqqFembUt93gT7dietk7lpPfqYMz+mcVFQa56O4TvptMp61loKVNKsU
rl69SNf+Hye5KVy9aSkT3SblVJ15VenatkJnH5dc8A/iPo0CWnQa9DQHBF/jTe01zSukbXtGCef3
2KHpo9OMSuI2wCnhtQstiY1jkzSQZ/MkRLxV2amg9qr8CYiiu4/RXzzApuh5+OKVkrgYhtw5i3dK
auAlntb26Xe+kbSpP2YHBZrnxg5bKo2/B/FTn4uGfKifWf9e9vZZao1Zp+GOqpLtawWYgMM+/bji
3Y3sSz+H9lM5IE/qG8lBui23iC+ZH45bgcGnU+zv7Aayw69Jaq1jJppjUKfN8e+TJMpNUc2SSZFZ
adtU7cdL6ACg10YEX7E9IZVfJq/1ws/L8sw4GpRan3sYx6ypCEF2YaNR2PzTUwdj22Am/FjoEc9v
vcgPBgyr9773vgxK0Pzk3Uzurpu+eiMGv0nd6JcyMjCpBf+0i/Er+rF8MFW57uiUvNCdLIHD5JXZ
3tLU8X3qE4wHKoDa+pgjkWdj8ZI1an+W0blHAciMAv8qo5UanBtPd59l0L4rp7FF5rtOXliLnyTE
rJrkIYzR2nKWy89Zo51zny2bTJEPDztV31ZmfjTd1Phe+sipL6aUrtX9nVBY/lK4OSouvmOcOwX/
qRjC7e5X6DC1zk+fUIesyX+GOrn66aq/QuOh+7iq0g+LTp796ao52r+6npQvGFkUB73NlTuyknhY
g1rVw6h8B0tlXLBVNzAaHKo/sqQjqxuG6QOaONkrN/GjxN+mhwNhqNH/5/TaHj+mG6aVynS5rO85
cK0SKOFNscvb8UNjRIRDPKNzMfJMX6XV6L5pgGQhJKoMWBvdcJGB1p4hKY1Fiwf1xDewl/ZHII58
qCa8fposc35d4beP1HEl3QWg4dafxcyg/s1U/DfxOFNNj8wWdb3fT5OxGDZY0Zo7Gc80JbjI2azr
H2e3vk+zZdhz0RT4eF+Bm91Vbj49JH7gYcOs7aV1O1hA5B9g45b71DYmnlDEghXmOySnTgV70prC
E/fT9PBpWuwj7OEOZJqBSsl72B/RqPFQmjhIUwYEtY4h/eeB9b2cN+xNvBSG0af9qnS6kekfbpeV
S7jLtf8vBiQ44ik3eplyyXS/uiopK6Qy1M/SkkOuFpRXl0E5NFPQY5OmmrvfBnJTra7Sl3DhI5LK
r8hEUY9tC5g2G5ncF1itTG6M2uJS9bodbvWvwS4oc93atxiYp0hLh3G9TlbqqjnA1EY6ZrGildUE
8kmLic+ysMhy/kq1EZLwkAWIdOaKk8HXqRtsr7XUX2f2fpGczaE/QLZtKNPhCyPmMKsFjA81K1Sz
8OxUfabfy/BqJrOO12X00EGxxj0s1UOg/nnMxjPCNMMgs3kBqOXZW7+jV4YqJErKGLeHrqt84CBL
uATq5CpPxVhvrHFo7YNk102lQe0TqYODZNxBR0/dxmkiFdjzkni/BaW9TVCYOwWOvfWPtFISZGoM
zMpij93w3Opfbk2RtpZm5kFi1BdOy21UpK1vzdXfNQpBrefkUZDULHL3BWpr+u6+2PbQvGuZ073E
bXVXmnHzTh4+xjrb+7aOqfbyg5gqvwaDM/oJp5SaCIkrZjaBATphHFklLaPlSMZF0Yf+TkbLxOXZ
50wsHZbR3MAEKAz97l5GYZO8I5/YIzDG4CJBLz9YbBTeaa6V4UOUS2qwUdcgtxn5yX5tLsJcHxpd
y4hTmh8jZaSBAuU3/ej8XcjrNiKFX7naf15IRmaynNvVM0uJYd7jam3qPzzVfZ5sGyhM7ZY7Y0JX
UppwksynrLHcY4wSzcZYmjKgpmoHt/8vadxCsUJ9B77qnKVrnC3ME208ZiwyfEegvf7FHlz/olsl
AopGPACPIAkGMX3ECHnpQ/XzpFrlT9RftgLkUZVcubC5Q/xlAfCkM+KdTs/mDoke42tuj3+WlmY8
tmpbflkmDVXbbO2xLV+tUt357lj8qMAqbzWE3ZbFA7A8KsQHnT3pmxq7eEkGk7socBAy2R05U9xc
8P9tXmDqsKtElDKCWb4vqqE/9hOG8w0CSV1Ypl/rXokvcWyHO+mX6QkMmtyJdcSbm0VxORwDZKgt
5NawvUXMzEnnd9+z7Ye+0s+xWmicAPbzBy05alECvV3St79GfVBlr2j1Jsd5GZXgwBoblh4jLV7I
YRxDcXpX6gH+PydrD0Nhs/R8jhkASu/7VMGJJFPGJ5I1KSUQXwMeDXmEfT2sr2SOv3WhOj65lZ/5
mxp0emzo8VX6rIrSBfCXS09ebu/4hsoC5t8q41osM1H5ZHF7uvXHPDGuECUxAqYMeet3/G43gSWa
sWQPOuS6ssRMDm3A7j3Nxwr1F3XeNAuk5T8iFhvFZx8fi1uEZqIErqehhrBvVl37Gu2DX8RQIXwm
fuHv0TbSV3bpjR1qxcFfatROJyGRSj+V+wlYTB4+xGbxM+r1+QcbVwhUZVU8GUGv3Aex4mypY80/
/GE4jUk5or+MwYthpN6htpz6D1cfNxKghNhZl1EdXki1qC9aED92smcDaQNCu6q6V82vfohUAWT2
hiW+kj2XMWUw30SLrl00DAblJXFC/btuBt6+7EfvhJT53epjnxrUzyk7DVskJ9I/sg4Ivygzky00
S9P7x6qzb31mNt+aFgGJjOzOMxIbCZg2C5a73tmXWMUupvM8e1V4LscEjddiRnuRkvNrPur1TrES
+xAu+1ETabGnShXV5uqaxkO77yzrCIe5C7fe6M9XBxkRKIpw/6Db/GfTbfXDwGvmSwJYFEFif74D
AJN8z5GSSjDhJj2asrRG81O6uRlD6j7ff4te7lEqrK8KBNTtkNWPqhXifz76nQe0g4f62jZN9mKY
YfXHGwAjDoq9jhPco3Q1oxVclwtkaqxsEkVX77xJz56Cxe0TyNqb2/GVTbUmX7sSve+P7oBCnD/m
VCT5diZAJ1DVWV70MSlAnGiUvTRvA9KMUIBDI8vTDkPZhI8xi5sNtkVQj3UKBUYGlEmaboVLtpLo
0z1eFMbXzPw5k21493Jtb9uB1SAGFGnIvUOfHKcEyAn2OnfStNT+oy9f+vwlJGrUvU6ubzcszrft
oPhwr9AXcBPLfJU+ZEVrpXFfpKceXB6kBbtEqwiftL4P7+GC1WcbuBmSEeX03bLjcxsP4V1jUuV7
bwYUJHQV31dADNMdQrYRGrC6up2NuP8jrJOnNAvMf8Y42uqh5//ljx36XE1ovlVKOe59G6aJ4ZjR
Nm9aPDrN8iFWbVzGKE0km8A3movnhP1r0JrWcajUYuuXIKO3A/DRAbT9c5rZ/SvUT2PnWQ6MvxA2
yhCiE7JcysdLfDP4cCFv5IHIDtw9bjTDVogBMrAyDSbb2QfOyLeJd/g188YtSuq8tpoM0iXEd//y
qV2rPmUFO7mTPjlYpYdXVsINopf+ozdbPE47qzyH1vw9sJLpyelLHrjuoB1C0k5XiVjDanYscZq7
WM0SN9iRfhebKp7FetBfnB6V6uV+lNtQbs/YZB2T6IlDAv/fWxPMWXfJmvxRIm79bqypmxhk73pn
y8BgWsll0o9epJ3JqwfXSl/sJ7NFnXYEgUc5Vu+GE3n+s/TJIVlG/ytkoFZ4DyKdpWJMuV4tHlYO
i4Z81D04vU3fhX9C0NEOZaSXiyJO8AXZeQ9/IxK0MWLNb/20sINy+z1cWlQj0xcXWpKMSbw+/mWi
hf3ahIPy5kzpY46u/6MMOQ1SB7mOOrOEqyb1dnvIPQD/XEvVoLHaiyifjE52Fh7dzCl3ykgm8kNQ
ZJ7qEOWkHMMGBS+WXaz2wa6CanxF8d9YDwim4G+nuNkDPhTTSQb8RjWutzg3BDRrVOp5jb3NDdri
rs2tixRQ1VIlDeT4PHiWiqwzxnd11oLKUB2HR64J7JruMWr169z3xUaaM9rMx6jDZkCa6QhYUxnz
HJBGpj1YNtgav2qLjazvWeYiT5OSB5xsiM9r87bA/9T+tD9YT+EG4RqsWxcso5J7OZhpNDUbd6wo
BLUtgmfSlqGZNxKVzt4191XsmHeelkKWw/XvInZbYQRjCbRPvJHm4MADRLTcOfVndx5njL0T8yHO
y8DYFDiqAFTifSOdQcxIzW7+AWhFcV1Ns0dSO+yBSt/BxM15Dhcp4WmpJchZLLUEaa+n0luLPjC4
/fFumaNTqtt9MJXjMARhwfMux+TzvUY55M7xS2+fLk1cmNOdP2XVaeJL/I5BfL7UqearNPsGLzrQ
Ui+liyiE1+AJukya7Lp6DKLwuwRBs0cLffmAEFG4UwHS+eABB8J2pMqveoNy7DZqagsmQPdVkHXK
YJW7PvK7Yw/rDNUX/6N5Gy1qvTsCDg22eVLxMpi82j7Kwi7S79FU0R/XZd0waMGWL2B9J2u4j4Wc
0x+tuus2MqFfloMywNTYSgy+TsvqDxxAsC3npIZFVhXI1LD6PvokcjeOrBhdnkqP03TJ7ZoHWd9Q
jcW9HKfAbmdlU3InZuamPrjkR8AjGGJnTv0D/4Ui2DtqGjC1j44LfxmD0OUj5KfI/6mh0D6tH2IU
ZMsdC0tz+THlB77NWn9QjEF5WP7F97Jcfw+JCnrbogAbmutvLtMpjUVHz2qeU7M7xRCReGEvMnii
iCeSd/gxbBIob/cFPPt/9fGWQDb3yi5S3GFrgGU5Rk5nkE0tFUTBojSAgmYo5alZcJG3pvy58s4x
11HBSd6aMnoLtnmFfnV993vnVQ4aHc3Bt0zsNQwrOZTD7P8JjpH1HDAiiOTwh2rbbB5Qpo1OeuXG
p6Ibqgc9dPEqiE3vLWgdoNK41510PwULbcMcNxM3vgp01LfVhCdcmlwFLSqj0pwX7EXgMHoLtgL1
GeIktt+N9Yhge/3MNvG77HpaMhWANoLsZA9l9cdgn6nj8W5DAXTYSVeJ9+bGsGP7pCupu9c6py/u
4HdhgptR9mbTPjHHhzs41fjWyI0ld0E67JCsjT9uA5xtXApP+fzpNlZAAbMpY5pWB/tQLeCeg77P
wp1VOckxmcDC8xrXkdVi/YJ02Dzw0Kx00DSoJSGI193Xpn4F7dAeIhD6625GjVKggOTSoZj6lX9c
23HeRQ9gxUnogrJc+2Qi3KRLNP3IFgELkbKYjO7r1AEqlRaQ6uY5C6qv+RhXl1UOw6lBoi1NX9HS
E+JwKoAdhGYAd7fuLlNKdSOIgd/BAyCP0ONxO2PeuwMqpFFdHduwABXu19iSZLqi7nsU7F6Sxldf
HAi7mtvjHbK0hpInmGLoKPkVwEW2bVh3G57UyimgCPIS5abzsFwvx4p+5wwDjh47vBMAuCWO+sTm
AM6Y1r/JAQrsoY9V70lajmnpGyV21bM0g0m19mZb+Xtp5nXVnWdj5jvshcOb3jTNIR4a86xjCvfI
+jfYjiGZbqBhCRhn+uQAYFHfF5E6bDVNix+b2MZthWXmcOqj7qv03YIDRekespq3uWXzTh+SR2DV
43mdRH5Au0+wvRNUUT+O5rmwlGBljQk8SJoryKixP482/9vslmaJZvI2N5zyPvG1ZH6nnqntUbjj
Xa/45FbQ3VnUjHznUC6aS7dDtwg0JWBsDgDKet5djCpqTYlfTs1Bta/Ww6ce6ZZZck11gq+jDRQ3
IDODB8oS/xqFtnfFokrHwaSiLi4j0pkqCkF1ghQGpLCLUc6tyteJ8DYKhx0QIgXYTe9db9eRUVNl
6cobGR0yYj9dSk4rv602oUOGWJoydyqbo60YzZ05eTDqnAZZSOoIttlmp8ay/V29GC35A/idAYWF
s2627NmmMVqf9esDPG27LX+o7kG++XJQE2/ga1GOh/U9FnlBx+OV6m0U5l8/ZPTZBlnX0tSyLZjc
/NgtICU5QKok+TM/p3nXviSVUyC2r8PPXgISKnb3Vde7lETn8FRNlvJitW2y5IKyvwJFf5rB971b
RR7fFQhnp7nn3ilR21xj9sH7KbVNcBiWvSin9D/spjuvz2k9xhM5C5ufDU4ssHe5Rtiqi0+90Tx2
KV+uIVGpPdgKtvcOqlhVEmNVrGIdnHod+FDLhUJWp+45oyBx1w2++gwXr8W71cu+D0Z0lR1Ui4ZF
YZIXsXRwYWAG/1CHttkrScDv5mTT1dW94RiYc30/A8+Zu/owtZnBmhi0+FIwWc+kKQO/9ZW+raB9
xR/oNlAptc9ffrmCzKOoTPt22du1h5KP9c30eBuUy2jqoJ6d5p8ywNg4WxyPu8XdeO699i6bBnRw
/6e/D0bWkxJS+NkiN5i9OXEQXc0+7U8zGWqWhJRYpE8OBfvBq5ylsWdgOTj8Ia1PcbcQZaCamqgV
2ii/XeZ2LSvwnJ2t9wV5Oz74NvBbU5taY9s5Srm7DajBEG3NJDN3VCV8kAAROur4CKF5oaNaoHvm
WQbkoMJSQAhfjtJhLYFyxhOmuFTIZbuTvYWn3W8tlQ10gf04QIFFReem0SFn//9CHTKM7N+H9Mdt
3m0Kqe9oW4ZgUu2q3JoF93rQoBm60PkCkr/PpnOKlQTN1xmqXmSZ+UWL/R/Skv5QV9WDjrzfTvrk
MGdpuwUmMgFk5TrSl8EblEtjyRdsHBeQwnSwLN89wyKoL35JKVif2QywrTMfxOfKA8yDpUgyHCwZ
IW0f3c+6CmD10lnYnVTxg1mSAljxxbn6zzh2rGYXln2q6wMMaL9dkcma78zHTMeERUYp5RYPuqes
M+OFwx/1Vy2yjF1fFu4Ov67+wbat/gG1y+HBjM2/HdfKj9JlLv3r4BKWlvvS1oI18jaxZ4FzVMfy
m1xB8/m3kUk+pb+dnc3J7nYNpXvHOoUV/bKH2k5KiUCIgWVxbqEXkjf+UZs0MCCF2pB+NdytYTzL
QrIvzC0b4ORVtgw+N6W0/F5xN6YWmPwXj3pbbQM0hyG7DKO3nlLHR2NLetfTJtb1verVKBrfoigz
NheWntPR6I1ie4Ohd7neH3JsFbZGBsjhNqDnmCuFZXVtw+611+DbSVlxaB1oNhOcVTXUV+m0W79W
Gd69EmlrvxQDpZD4q1+62npE4bUE0nYr1fasex2oOriBZf7DrX/qqaYA1Rn3tz4J0dGoAdyj/HHr
91wSRDiXaHyvFnwsOvM6sml58oft4ZOc1e54LTXHvJizYuz9dJxRKU3fTbKIP5fQBezzKXTwE+sC
RPMjFA2y97IwbAkNQFYf+GaU/TuGe3GlFfeCNRNEGnyau9Gp7Ov/dpkKSwRBnkm/pXpr1K3r18Qb
SG3pkolzip1KWPflfhqBo24mZaxOo6o+3CxQABqPV1EQkz4vsatTZ03czdSJ11lyKoeqiurT6A8P
9aIpdutPsMe4wAPcKbWeqhu/6MOHmV3XrjXK7nOnu4y4ihkeoz79uUYjtLO4KC/CXH4Ln5sIDwjR
QxilCIrKhOXQeuk3jWXw8dYf+1l/KJeswNgFxXVuS9BNSrGdGtLrO+nzkngx/QSqsG2sKkIVgMC1
M6t54WyKCVFTlUmBnqfJnYzLYQhAukO8QU8dXu71NvAx26y8Yz74UG+CbRIFyZV8c3It+3Ck8vur
HbuYjEGQKDatVyZXGRitEIaCnPZdvshpwdBaJ9ZL0JQnebvTl28R0gUnP4UTtF7SlVOlWX7P//lY
dB/qrKjPPYXoy6TO2aWbwuwiTTmTPpYo6EH9VwzeGeTPjRbcMxeIRoM4Ob1dQXc1F3l3M6fYZSNY
Pg/aRe2b7qFI4TgOWZr82QAvdRs/+mnlno2Gj1o+UydpTiRy8ztbL/S3yEl/SoSd+5dSz5JvSJGj
RMMaSHIe46JXhSwOPl3sqfX/bapLExTGx6hnuB/Bhl33J5RCdb7DkavHew3U+dlFDOuuzMsBeF5K
lS0ygu/q4Fwti5R01CpbG72xv9pEG/EPz8u3CsPy/dSl3r0+VQAF1us1Rl1uexWgqpsuu6kYDV2R
2pU+NlQVOg7LTnNcYpSK9qrLuwQ2NSgB6cslRuaQPsIqfRVbtShPblOvCZUdNUl9AyJQOejL7ify
K/ZGy9mE/uE+8SP3I9BAbvSo6tNfLPI/QiROLRr9GvUZMECrNzfSJ4eY3WrW9vlFWtGsQz9tUnvf
ttDqRjBV910Usd4o2hN2MJi6/OqSCBnEmCSjLP6SseY5ZJ5l7uaRPMPW7FD+NLXxuVxYN2PTLYYJ
YCqhjn+HfqRvIyeonqoWL81BRfjA7xpsS6LI2QZp5P5BChWRvcD/G7TeLkim+3xWapy6IaaGRT1e
u75CwVBYrDFaXVGZN8uX7t8+CZSDMujvMvfGeF3nrpfJEEJZrqzOJXcb7LKt4DAEsTEk1Qf+U/rY
MTis3uHPgea4QTpuTTlTP0d9QnbcwtC+u11HPiNKkEmNBn3ee1I0G8Hzn9ix2Ow2+IU7NdwmJAEv
0rr9HqBs5zOc5r8i8z7S9eK9qfroycybr1nsFl8T8uWnAMDMDoRt8dVuRgUkbg5Beml2VhNvdPYl
D9J0wiuLo5jymqNs0GRFCs+KrDvRatImC8uI2n7hGa48+mX2j3T3sBkP468oZIk+RWlD/CnKbskC
R543feMFeAWT/HGtzgj+Ef2n9Vr6qB5Kw8esqDKytwJj1p2ZhfFd61UZCmR+eI6ywgVQzmjfVc6z
hwmjDAZLV+q2765DDqes/m6BWdwVST7cdTDB3xpzDjb9olw+jSGaM7H2DbJ6uZ/nKrwvtCACMtby
H2WP0w9oC2soUgEohia5+Tz1JjDQrvFZqC2LMTfu00211L1gawKmDhHPnVJ8Wt0cpeDinwCdRZxV
++ciCcP9OHgfZ/Ovs9vo7QyJouF5BNW+/7+IKyZQELyG7/zMLPWv7hhvqQpNYBnBfqtIQGxj9Iz+
6LXsZcXJe9Xd7Iz9P/nQfK8VzNj00HfBVQTuU4neO77Z0EixBojQLeQ6haJWGzNbbHpbzDk2dQ+M
97GzX9cic88O2TK7FtXQpLnvvK75grzQgZU9xp2D2d31Zq0fXOBxfyygpbbygrcIbeqrXfsUu5Z+
NZ15q09VBZy2GE4GtinP85Tf60VlvRtupN6jyL4IDBvk3adiOKJrCjp4aWLzCetFKYw7CZ6qgSqt
jWOLjAbl+JL3Yfckg6Z+6PjDvzd9gV2VG74hK63em/3kFqwE+tPYO7yIck+9tw1z7iiRg/ad61qp
2l0BeWn6GSRjvQ9U9VjUuX5oDdh8qYelFgQwbRMlTvZma9b4UuXZRgZFGgcazA8rIMMqXZoH7rCe
A3bgZnDoy6b6lrF1c+t++g4Ol6WEr1sXciPNYzNObLdcPzgYEE32KwFnTEkyk0x9vWmJCD2ntHpK
7r/0RUiMHXKEEM+fBUMk0OqzYZv0qYF9jgVSbjnIPD/1WcNQWLXYpWNjuiuGxnozbE25DFZaYkph
WW953cxPyAUepaVEdGE+XUTd/Co9aha/qTiBAhpnSNcQS3HssDjLtbSedGSNb+BBmvJJbRhBd8LK
jopinNvqfqJcfDNpSvD0zNhwgZ0rsnQ+QHer74FRuQinLepAeOcu9eJlfHRrVMKXTgmKFTgyB3Vp
S6fexR8x65xbZJ7aJHrm5A5vveSS9nrfUvHmdA64HwEFaie9L+OjqeQ0ZUQOXm6Z3lEzdeeoUpwP
q26+wPHAYFxOoSTD7NN6fLTjrD79Pvwpcj0dIkfh9ThNm7XtD8Z8QathUrZy6lfYX2DidcqtX7aX
xpAX4a5Ia8BujY6i3lLyospahquRprTlsEbKad1DXDObOd4I0Ub60Dx1mwPSBf8SIgJY3CsGrVPi
+ehOyXdBiv0mHKI36iSDK7bsNvpr4AY/uw2GmTsd0zj/vlpJyoUlzlN0TF2ylvsANSvwQSz71Q79
T/JnSrJ3m5TvTtNdjVEzH9U2sB5hquUkn8qHNUJ3kuCA5fu0vYW4WmU+3i6F2sEWmMXOmjO29KMe
nU1yDBtvUvo3Z3DSp7iYTzIoXd1Y7F3Pbp6reO7fvMBGJsaDWCWD05CN+wL9gkM3qsNDr0M8M+1F
PsxLwr2UuvFPLR6AvpJMWM6s9D4YI2g/22DMnUcxXuk9YDFDOXkIhaEPJvYrgVeis6h7+nENkYGN
l3XD+cMGYnJC7dRjZiyqY3FCQr0IEncrTcNOxl1cBPU6qvbpk28P2nMRKfqzWS7cG+dffWc/RORh
kWI0+xCZo0XfWZr93E4Y8UEMHSD7o7ONFHSY70UKeg2doL8AxJ++uSFSnYZm+eQiCfvtiksYHkjT
t5uwdKkhAmTENt83VNazQamupmVYr9h6JZCsqR4JzaLvEMZEJWYdDBY2he0O72VX1lcJkHgwgABo
F1oGEgbmgzcPVySZrVfp0iYSJ54WbpqCS4cLzoLv9vQEldBEUw8VHX9BYsjBVDXn1CXR37cuOUPv
aNeYnX+Vllyj5JO2lrOwL5aryQDue87JapSf0iVhv6YbE4n59YMRRS60sl5hzAg/2egXwgkVQPKK
Q76hmdUyqe4n/esnZPIN4JwsUGcEbVDQ9+vsbp17wzonGQXYkhsDiBRZ3yS/j7RZuxSlhyJJuqSF
Ne+SLF0yLl6gXjGDg5c2g6pbHaz6T14Z2mUtlvlu/fZbszMgka6j1ZC/dYaTnNLR0J+bDhZOuYDh
pbZYVtxdjRP9T7OGtyOlRgmWUSk11kuwzEWN0H9RNSyQAbcBsKCghmpDFH1fUigwL2LzqjajNu0m
u81ZHQcVO3hGFMTup806J2v8LSq4mqRd1jkZK6ttmNWIAJ/KqHiVDFLSdxB00iQ+rLzqW1tyURIj
Z7k91Vt2XdFHoLRlogzfMlfQqAG8SerITsnOli7FoFV+SOSIfNVy733Nzc+IRR0SESwaPPVlofQe
DZElMi3c1dZ5aLGdAO6dJbUjyZy0aQ34kWV3vKV7qnj86AutmG2nZi93Vxd2R8Vc2s2v8U6zad+u
8Xt75TlmiIjZoWccSosFUtm6736Hz6wcQrLhD4riOg+THj42plafsaZDBzUD/vYwYbSydzXy0xIs
fXLWFCRXo/HuNl3O1us2iLewVawPSUVSEcQKHyYfjTrZe+91j9mgmkO4a8rSwKjOCkoSfmlx4a9V
XOTsdqh8L/wY/i2mtmtGgl5Lzv0isrhc4RZiRJik6U16L++m2wuqa51XVQ2K0ydnZBldBgySOKcP
kPUC3P41gDPcvzNul1IARcgMeS+iO1Acax3g4FBoPq7kSYTvcpd+mSs0osijPTgdWvxzquovWNFt
tT7UMIbLT0uG9k0iq+b/I+28liRFlnX9RJihxW3qzEpVuqtvsKoWaK15+v0R2TP01J5ets7ZNxgR
4QQpgXD/BfnBaEzuRQskzmvS5+XtOAxF0AlHRuZODGIA1aGsg2ajmLUxfGtlt4gKiFGpQMDemXBR
oqnqqENHOoq7mXhBQYHglVqyOpya4uWWI6rLvj2i+RSkR/hOII2QYwvvGleDapC4418ddtV/uNAK
N78FKa4c3t3at0jH5Y67xAotJMclF0tLTfVjUff6UY8x5gso4mRTS5EU3hb46b92RYwK/h7d6DpY
i+Z88FDlQbuYO52wWAI28O5E1210jpZkoH6So/Dz31oDSUoH+7Wjb8kt4nFue9ub+/SqhM9kxRhF
hyleb38MFAfr7R0FPhyMppk6hEb2g1QNqPU3CEsZxt4nyT8gCxHhy2CY3W3z96ircBujRsVAKAJB
gt7BSD9ygdCqDWKhFayWzH+0zQ81C5V7Ac/NlSbdyDA3V2JMbJz8mzwFiAbasL8CRLyntM+mT7a3
Xk0c8cX8rmu8WFZ6k+ALN30coGwRPZ4/ChFoT+9M7I2qvVDRNzjM/bcj5rbSeavSS6KHzrSVYecM
bbGv0/G+lSbum1ad46FMvsQJzoCB4jlHy/Lqo11n5Tob8bLMESJr0cZZaviOn3LbMB7awXxEwNl6
o9TqgYkZ7X0H3/8Vg6pFNY7WW5I1/TahUgLugDATXJ2TYnbTJIpygCONSf0UFmTK18xAfRK9WxKZ
KkpHIh4qZ4jSYtSdsM9ZDQYY8NYN7m7Umt92m97xl7mEWI7ovEHrwDeHv4feenkA6tdRJ0s7TcdI
sIOHsNGmorkk1z9tWXUvil9aD+SITrbTlPeVhdrpybMDFyZNYh7HBHQDcC8Y8kMfPlZBai80R87W
GCOO6UHGW3hzQye07kD1q9deZXUxQKx8Da0oRKkIN1sSrtqrVhf2pgGpSuqaptdp3cJUcAfqQoOS
Gjf39RBqE++elK7f2FhPhQiBYS9nY+TuLaKcz2twSC8g6LWoirLkdLq3bhstvDhW7O1CSjcHxbeN
O/B70dYFKz6xTMoV4pvWMwIdNYrLpgQ3LDVWEKMNnkVasqeFQvYLCRccwcSu2ISVWrBGcoPV3CeO
CSxHWxSF3SxdjKKvXaSo55Yr0YyWFXud7PqrDg9J1vZ/wWhbpVDPHSLVomuGzEpDGPwWizawvi/A
H+yE/pyX4Zjs+MNxFqwbgknZTm9w2RmQmse1vjXllRgPChdIpG/9/KRxJ5rxGCbrZChxYJ3hIAL8
4aCotwTj3axFU2xuMUPjZxM08L02K70lkQOYxDfVpTvBN+ICsHTIGloIlIpN+hqnrnydOwygK0PR
SmQ0kEMViqcIPIxL35WH23H6pIkK0NHcqH7bwKmhKfoSPS7uIkt6FF3iUPiGXxM9RJYo8UCN+7b0
0iFDvxmHptqIZqOCsy5aFBhE066UZy1xg6toOQ8ILusvkVs010RpHkujkV7CqncOYj7EUlAr8xHV
j7r7sWrlb9NOlnm3nf5/9fyHGK+r6i8BObTR9tDgD4sXEwDgWoMuf4yNLj3aUQA+DDDWc2X73zoH
GX8N7jJK4MVHk1IWHzXXw9aohU7ojerOrRoUgDOpWupoM7/n/LL9Imp+BKX7tbTT5qw1oK4Hm0V4
aKvJuwvjG3MnzbhIJqsoObAAjWAE+C575rMLfh6FqxY9Cnsy3ynj9H0I9FUPlOzVpLq4M8DIbgvU
Ht504yomLCXZWutj2u1R6+6fQx9y23SiXNY81E/KBg/Eor83HSDZDhJRT5HX72tTM3e+b1aLIe5Z
ylYNaJ9G0tfi6xS/CfHtsujepGGjn27f9fRbMYKuQSivV3dzX+lH3lofqMLLYrry7+mNcaTQ4wb7
m//QXGsMO1he9qhsReVw7r+VGafRbiDRKka9Rr8Au8pWlSfnpyH2+3UYZ/qTlWHnJ6uh9z0hw8gF
Sf85VvHVy53mTVN1eZny8HRPrQLkM3+RQ2Pq0TLSFPWiG26y8FvdfvJA96xDZ0yOSZEER8RupLUt
W+pTZhdUgYvC+uGtkDFKnlE7OTtT0tCdsoljjW5VQHJxbdcxOUTXTpTbCIrqtC0R2UxiKFPQfCB5
ohYuZaFvJ1mfuTQ3OGa0r3sZ1hJlt7nWlo85paw5TozMMaKJAexfxby5widGUgpyCwAPb11fe0sB
vhAwjIS/0GqwU5//qAG7Ls1y/MJRnjuIGIHmKCIZjKYZXUVXH1TVaSAph2OehZkK95sdtx8PP4g8
2kq6UpzTTE7b71IoqV+1RG3XWCr6sLEG7So2ObzNk5qk2xIJuVuX6I+t4VDwhHcMJjVt0WXqGCnj
PYF02XS4GCicqN6KKbmUYR4CD83rXcte5Ha3JiNenxC4Sq7DpOvfDW61acm1LpugT67zwD9jxaCs
AQ50MWdZijClTaErStF4RGRx4oyY37NJPaeT9BxROandpn7b7rWqL66RTdI9RnnwQbaUx7YrnUPp
VGq6sAoHUkPVW+5aruW/dkXArVcE3GJrkqEUSMN2JTpFUOG6pbHECjzbx8i+1H4EfE8pDPeY24/w
qpwT7mjOqffwyl1pk7jqoHDTT60ct4iyL7rdqBVfRKBDcRoIxjRBX9p3XlkHGO9NcfHQBWtD40MS
MSNESu5faX+QjFTelFBap4eU7i1tA7RBw+RbjxwWmuBpcrXQg8CP1BOPMbcIAZ4zLeX3iBxM8EID
Bu9bbfAlsPRmUtR2Tlj3di+2gyYD3dzo0Q5X0Lezayf44rbGsCqcvtmLUUPV9vy2iscmbuRro4df
siwIvuDSpWxzy4a6bWDE+EuQUQnuOqvyLmWhRke77O2Vzkr4vQVrJwSZJKhurIp9eJ5cP9bCG69s
AuC6oXXmTeOrFHqvTQcWVpkYyLIRfRqrpdo6/6fj8OboNgrP4jgAWtnZ171L7QU2+bs+O5tqkp1F
v9j756CXOD6woClkGkA2x97X01HzoV2VKLu+j9+sFCWaTsmRcwcd4UyYCF8LsbWa9hBNhZlX+c7q
04AIDrqs2WKFFC3mI+ZZpvd3jJIfcw8/iFYhyRw/jGWd71FQy1Z56WZ7nBsRyYyi8eJXqbodqzy8
y4e2vovkvNn2+IKjeYgIrsw7eZZDLLbtoe3e8zA9YUMyycm+FJhreIvSiC55KnvvGNOpCxME/FOr
w28Bm8yauFy0qqtcbptKVi/4yg0rSW301aeBCAQ4lAryKYHkaCbksinaDtdaB37v1ue1rna0UWFF
4VS9WPKITUEklcFOnEl0DlryDTxOvgQ8DQRNCqLm7PK66lQ/37pi10aQo4rzVRh4I3YsNBGEHxCL
RgeOx+N4AB42gWkU1f0GFFzlWj+1uozV3HzDw0rimxaBZRJd4oD5Rhjq8avtRcVWpO19Tf0ZKJgN
ixYJQJ6Lxe68+SyuFabVr8qdVT+UkwyQgfVkFgfme2LKZD0ko7vXbdvYDqir7s2xsc4AYCvWgHb5
paule9yhXKyyXX3vAYZKq679JqGdPS2AiifVwQCxxYTqKDutesBeCoZJ7Nb3JNlRY0A08c1LUmQB
de1niAsA4tsPcdmrp07YT7SBsvjUrAo/3TqympBRQFA9JD2/q6dLurguh5MpZaXoz+ICP1/W51gx
MMei9vQsWnO/iI0CfCTtAO+lk+Iin4Q6AL40iT8urQIalWhayhgcK8v7IVoDLLBH2OsPdSgPp9ZN
20fNSMKtBT0cZXkGWzPtH0LvNmbDhVqOQD63UqyZF4zBVrM+rlsZMCYH01lS45djeCGTo18ZyYei
L+uHsX0ZDL8+R6OH2LDuBjvStvgU+yqgualvHjB54FmURfmrr572ilQLdj6O34s5mJuF7Ub9UUCX
mswwcfHxvt4QT5/gTALYVI0e35zv3vBPg8BPkYBY8zyZLkTVXTIjCTbmGC2GLLVQ4n3KASY8GtT1
nrwOG1NnDOU7EdrrkQNZQVImuo+6xirWWIsvxZTbF8sc24NoiQ0AGGXnmryr+SsepI1TDR4KAgZ3
j/1vgERwqLBoFcBcN9SiH6GctdAmmKLAMipWb4V7MpQWRhzdeCj0RF7aiEFu0YXAO8hCUThRyv4K
o7t+kHM9ONSWx78qkmk6g37JXdQwghrA1QyME//UUfyPjboqNlQ3OuxL/v5f3x5fxZA40lCQrI4M
qIJT0Vgem5+9UXdHUSFGtrZch7ae3QrMZZRFd9BrIWVN9eYyQ/xKce+y2IzuKQGtGtzQQAVZsbtK
Uh/I0t/Y2BklGw8PfaYaJwGZJbHkb1uhM8ajrKZA5oonSxJB9k2OqluPj6JDiuVo2dgVMrfTuBsE
PN9M4SrqTlDep0L0dFuypk1R2ykal+s46o2TPmTcs0SX2MR4OE/9ouHh43yDDpQO/6bcG+7mzdjm
EMdCrb/LyiYroA7SNrsS0e48O4g40TUfIfacXqaSlJ+7SgvuGssvwIEiPt6AmMISJvW/+GnyFXBY
x+f8iz6lW+VDryfdm29PDDzXix76chg2reIjLl83wV3ttLu60PUFJueIDU2bGNLMWWotd1MGuXIb
EH1iNDPs4dzgPBTgybwSXbVjkBmjEr/NdCfdQQ3CYsuoyvvM1XE67qhb30onoh2V+V/tsOzSg2hb
BQiqZTLFi3Y1sZQKvcVppPKKzSBTQtGN1n2r7BwxT/QYw7g9OFQQvvbVpEuCXPa1z0YFHzsMlSV9
DK7/PKiflB+ngxJyel/H6SDnXw7qUefGKiGsUSYlA16qknomU7cscvxPZDUlbR+yiESEwTtBXGJN
OG0aJwawbXrRbu7zgCciWFR2K9EnJjCgaO1bA1Z3Ma0nRZ+SThajFkWECgsFiLRsxJ7YeImGZaNZ
cMdQ5F8DSu/JwBn+apJTnJSHu8nphWPFgAiZZ8mNJF7UOsDOue/TLHnVISyS1/D8/5p4nsTyOhsa
7XHuEfPMr7UopWgfaOP1U3/Usfgf8zDcF9M3qpsTKAWuy+37tt3+96bGYqbryuYsYhv1x6B18T2g
xPaQQ4Bd3PwyXRPNukBvLbiT+G2aal9eNalf3vwvOziFm06vrNVsoAmV64BQYn5mMS0/sJbZa1ls
7G8QCQGeuCEwilWGFNENWVF2JakCR9mNSoDGVOIoi1CpVaxk6+E8b8ZOG86ZtS6cLDiLUDEmukew
QtuwgCwyxwdYH6oAzpkucBLwMdPx87CYofc3Yrq5W+xlSvn7dJ9ONk8JKv/KfyI83CpLoe1YeynQ
Hj5Vp0QtCjDoQywCpurWXJ5qIl1ae76TLOdy1jx6q1bNbVEaC6ZorXGltTiRGLXKJaLf7lUy3Q8z
7pTDrdY2yY9SAv8mukRJT2ymrrrCgOlWoUNA49acAd3QhiVLuSZe6l1GyfKf9Y7VKZV+6y5QsuA5
KjF21mDI7MWoFY7F2gtLfSOaOLNT++kVYyWClZFCtmSV2VKMdhDIgGDxc/Wmqdqyk8BdGJSTaRV+
rDzmxlcxdJsMRxVn5J4jWoVePYhXFSug2UlQvvb8uiDxFP53Xetk0BpTEw/b4HjbxZ6JXZQLj2IP
LcrgiBhITR4bwGRmfCi+Zh6gE//aaFPTGJsiBYBLp+xIJlKvdv6r3ZVe+b93RejtKDHBv7bnM4kY
BWjKEtnnliTEXy/BEicWbcsaZKwgy0Utud4xqqhZO3rvH+dmMPXl4xBBBlT7a6t09vZTCEXHuFrc
YsQU4hir10LcWLAGmaYWh4jBT1OLvnlAxJEp+og0W9vM/TnJ2ur2KvOkHTe2kqAhCpLmEGKEeBB7
/9b8v/R9mvk/T+X/6WXEle9Gi/kF/udpoqTjfvJvMX98NY6awzodhqs46na62zTQAP5x6t/H/m26
zy/19/jfxsShtzP81ivOfjsjLmIwe0XH/3pN//15fz+7mEYcWkUNfgbz3PPI3Pf5Vf0+0//h/EkM
6OHzF/Rb+7fT/rYrXta/t0t15HpluQVL0iA95NNG7HWGkXxu/luIiJvwZAex98dj55A57tPZ/jjV
f3Hsp6nmVzqf7Y/Tfzr2vzjb//tUf/xcGkm6R6Ab0fPpo//jq50H/s+vVsJNJYKp8I9v+r9403/8
THH3IwP2334m8zTzZ/Jvx/5/fh5/nOqPZ/vXz2N+lfMn/8ep/xgyD3z6uOepTDTJgshD1KXB9s5e
DDxAnAdWz0ujq/AeBVeuADuk05/QMW0D3T7KEmctAkXfPNq1IVyHaXQeuM0AkpURzQBxO02DWPOv
CUXTQ6lnidQebhJjjmNFVa4KrZdPkpf2xyjzJOQnrOHNpsBdp4H67GAwDHxO1i7ttHEC0z6GsYXy
PS2xCaCxs+hPhm3qhZOqUiWZtyO8ATBbpDfKLVoEikPIQVCVzPLDPIEpdd4FKedP8zraiIJajA+o
2zveS1Up5iLtxuau6DT/hRJwQT05NY9hX/gvpj18Q60ZT6GplYaIOUA7vIgWOHiUAyEUiVaujWSg
0AwSs3rxo9w5wSJDn2CTl8VkNIUY1uG3Xd31SnXZAx/61dvOuyKW9EeFmFyIYEwArhBwuIFOMyoT
K9t0pa37xbMb7SXBzJm6UP7YypH32te2ffD9EB/4UkPIyGV5rfVJvRGjVd63yyCSlIMYVfvguaeg
djVdE/wFRU1lKodmSLwuEtDt7xDbviG+pDz4coiKuh9MXghp926l/ZLSRLBNSjywXK3vLhYKthdM
GA5Bm+p3jpyrwVqTkBZAauY8R+QIw5wr5V30mASYyDm3zl1dY4g6zZO3k44wqe4dlh7OicTkiwsM
AlcpuXtyEQaSsuDJIvOAyd2RZIO10TE9v5iODnavRkdvJCFj+Zn5jNGZilhjl2AQSNM0SUcjEwWo
aGoWvu1ugZ2rK6TljWfTwCYTgxb31yi6ktvRi1JIQQRrPTq6CSjctQhOB7gySCgZv0aHsdiEbR9s
RHA6Qh9QUGjZiGBd17U1KgbqbRQYarNWnNZDElZmZlmJ1zESIFsRnGWFs9IHWdmKt6CR1MJPSfJ2
YuZYdaoVy+ZqJ47VNbDZWWtoO1PCtcsofDL+vFx8m9r0mJNPeHVMXFtslpljGkmPjmRgkTh1+3p+
CvWemu04hq9aVwU7IyritRj1ZazmJdTn92IUCb3vsG3cs57l3cmp3bPc9uHKshUXA3CpfGoga+5s
rUN4Z2pmWq2c08S+Sv1QPmlNWT21Q7L0wix6CEvpRQdqdgdNbdzqWZQt21rvcaLrsCVv0+4QOWaK
5VjyDS3A6KEGJr5NJvB8rOaw9oKhCzdg/NFZcQzltY3QRhrVpDyKZqPp2DZwS9QnDx13yJ4yuKS5
BcA7r6TsyZAjFEMRQTjEEcws/i/upsh6E+ifdh7iUkeLSNXvNTC++9ZEXEn0+VCM7y3ZazeFh0a3
6BObLEGPqo4cEkLTsSJOLcjKUxyPEbJlKjGgls6lalv5GDihPzmcPYxah7SFAusisg5qE/Bzds2e
5LKTsbVQ+78TGzEU8Ne9NWs5eR8qbMl8gEnBiHmiERb+IxBtVn9W1bzEfUbpA9PLr1mTvSGzhFDP
YODAU2X1uvb0YUNloYA1c5g3alRV+FdPnbVb/RpxyVMvogb9uF7LyrPXfm/8Njrh6v7Wl06yNUuU
08bA1UGAqisfGR7FVo8YPo7X0OhXQWPGu3ioyq2V1d49S39jqUq5fs1i+ZzCO1354LK3bWweSr2C
ZgtOYqlF1bhr7OwQ67V1b5aGdS9FwJnVkbyv6FMyHSlMLjmLyh/Ce0WxtiE6g6eED7jvYnePhqSE
HB6bUveKrWR5yQIVBelkGWa76cOmWoC6qmv0tuGo3HazjCpz3rbRukYZ5NhMbBexJ2JscsTrWk6j
ZeuTT1IAPaSdfknSQL6KHlIMk6GJb4GGI0AMlI7cI0KIurTo0y0lojyXYl4xVcR7/VuKLeR5tr03
a3zFAjAvK9EnNmnqpFfNesZXPbrYlLGuqbZMMQl/siP9KUQO4VzEdfncTTBQA0LaSaq88hktPZje
cICQDGJx7mZedu8oZXbPsmM7hJJ5spE0AAuAnCJ/uodJAPIht0Z1ZeWytPKnauCY9+k+8sBg6H7Q
THK/C6CE5dotbXNpe153Z9fhIS56+76xnR62hK+u3SqI31op+lIXUnfvDyUfJcKlVEHLZKFIEhWj
VBtQpBze9c5ttgZgmQdqwL4ur1pvNH/YknnFvgf5jWSqGJYaMvaq3u9jmxSEXofpo+gD23Vq1QI1
xJx7YBxl6U4LivEoD5K+pSwSOj5YjsTQrk2ZZSu0EYMXq+qqBU51Fcid6tRanbYobbWjEDJYR7GR
KzwC56bY0zMr2ZGVfkyLBhl00dcaU+HP1PpVrBnWZsCVbAmhejgONl7fnqPiCGkp8Rc8mZZOJKVL
BG2tXVSYyjPeY+Gq0xDU8HTJuHdjaYlJ1HhozekTKnGDWxdSnCykJnwe/ClLTXlXLfv+pzHU75rZ
qK+Z54C3q+Ngh2xLujEBDJv9BSvU/uLz/LXX67rHUN1XVlkeaUsT9fqTlpTuYagQrB/VI0K+iKHY
+WMg6+tWqsAtDOZXvdXiozGSqXQ9bIesLE9PPSTFddd246tUY+egbLmTqNIiTTXnaq0iozevYh9W
rHMtDOWaSb0JjpaW55bEhLqzAFGsb+e+obTytadUykocJQaUcJR3vYK65dyHQl6+gvb4lsuslHOA
Wc9uHP+Ig0b5YTjlYsyaivJn5yygoqQPTYDIae/IeL2rZOKyVoLCFzk4qabpW4p5Z+6E+rWlGnK1
Y+vHYCvpW90o3lrV226vly3Vg7zmcuZmEHrb9KG2DP2pbGywVaDfrNauzzWPFYhug6YzugC+eVRn
KzGauriZ+2OhbqWujk9q0RuLFuhmpSOxabYHRamra4yA0NOYwdo0A6MHm2TZO78rvLUNImTVy7V5
6dGR3MpjmOFS7Ji4tEEyqvtqp3RVtrWKLLn3oRYi5pZ63xLPPBRp27xGcUkuL9G7vZwmw4PdcXkU
EXIw3Bte5zzLfo3pC6SiXaDk3hPSwB+xg6yelbTDGcv5cB1XTXinGJV5X9sWT5uI2H0kVffD0Tvr
ocUThqdJRMhL2Sze03xj4ZC2UHAyfNK64eQ5nfJFMVJlNYyaceJXn90hnZRu7DQAOO8jmedlWF3l
Wb9MKiv6SKH0TMoK1dUOUeOw+vIuj+uMZH7YbPJWqR5MX8sRm6qtt8E3r2PlQxRIzJNiJuHP0ag+
YH6pr6Nle6uO0s81VPGftypJ3qLYhoBGgE6jT/FFaiLI7JoC/Ewrz6iW5z9bbZKnl5FQGwxUqvLk
UZFL84cRGWvL0pT3zOmKJY5Ryb1shuFONqxin2dqvG7yJlrWLj9UtTH03cRAugZloy1rJa2wkuoB
RwBO45EPhdq4fOO7DFaB59R4YJflvmmZDawhJIHSKPjT30dIjD3BfrSQPwgQhCvqbK2gBXFRs8FF
zT+zj14KzzHhmzukEOO54BagTDvvinY1cHWF1VKIu/WliIxh4wTIx3uuWW4Lt/ROlponOwzenTsn
i8K96fv2ociDn6aJbIzcS8cJ64qagorwe17sRUv0i003RcxhjW++R5HWbueuOcz32mbtRD032coy
nhI1XRZj0j2kUwvvyXfNV4dTZzQYWflqudSAge1F0x7kO8p5H6OqJ2e83fIrHijessmqZCuasdTk
11gF32rqpNinCNElBqnogxmUGhdQQlyAMUaQKA28dlUMXb2IKs0+dkHbPbf6Y9+E1U8IeEtuSIBJ
gjcls4UKF/IRVPCuY1h/pJ0CNsrRvjeoZ1tJjdZ1aFySarhmne8cvO5sQMxfyqH5kNke5oLUBe1l
i7n8BHsDr5xMvbddbhXDMvHGfIPXabM3NOAFWW8XL6rloHuhgcwVTadP23VfsWb2VatfWDxV3KuQ
LO5tiHWLVjGG/dyXjdFH01vWYRzc7l70R7p/b5hlBjuDm/Sy661djMLgSQzivfsdud4EaG2K8HxX
tS8xwiCHHqXDJQ7HFSv48LlrY1za3eHZtbJ0ZfvVVwGNROFMQaxJwkZCtMUGgBqdue9tc1/DlJ4Q
0S+wltg22nvFaU6F3Ph3mgRaW3K59vJU0y8Mte3OVp5KD+5gXvhPJ29Zg/IvdjfAXaam0zhrl6fS
TD9KZhLwNBX2w34MvAesLNKj7/zIkjC8a0M9PfZGeVXCvDqlnmLhcarAVVfkZ7l04kuTlU+5iWRI
Z+fXscu/tNagnDIjU06QX411KEnlsvH88N6NtIe8kJW7bmqJTTjEvD+7PQi4lY2dGVbcE44rj5uD
oagY0hoZvIXY4vvEktgy+MfXUXctsa3/UHI7WHgYf1xSt/nSBJq5GdKm5zcQ669DXOGnODh3rhGk
66JwD7oe9buIlcNdZhjWtqoxkOsjcgEW9aM8sa2V1yY7p3buwyxzfgLxaWUDyqHXwbmAXPmttzVW
1sCAXk2YgMuWGtPW5DwgQ9DEVVy9+dBT81UqkehCan+R5hlSuR5+IarSjO+WK18qLpAPtuMiLWVw
h12g7gvEcyi8ZZuNcHczkoqT0sRass0KiMaAE50ml3de5lIWDQrny6jhiKtu0ixof0ptt05Zf3oL
KXvX4ws8beNObLo+MO/wqeZCFBb3fYeE+Vh3/lKFXfItSrRV5A7qm2fmJxOdedZeCN3D+Xe3Y2yb
r8BgIGC35buZW6zUFSxzi2bQHoai/IA46u54llN2flYtYrcNvuNw0S3aIPc2gRrweTZF+9j35dc4
KAGRgrR8dEdVQn8K61+uNXs4Me4Or6nsjBFrvgYXg4RYFV41uUAfQPWHVy0BouholfPWFOX3GtzP
RxK298FowWMqEvUsB9jXOEUgnVuzTpBii79nUW28aUFQsth2nUOEj8DV8v0nG01iHPqUl9I3lQvw
vhfRKrqi4uEjrhe5mk0VxfIyY4kCGTHUoErDzZDw1CwPuFMlvvyU6729kAOnvmsw71jVqWvgUpO5
m7SCwpFhZLdC8avfTGXafTaVOJ3vPdbJ96heuoZmnTPPdBYRuayNk1o8tHCpri5zpzE1Xb8xV5RF
84WJpB/2Y6joQZzCfbpBurcFviYX3VeQo+Y7mIvbztTz91BmjcY/Y+SoN98tgtGj6Zd4NqTnXu39
Bf+3DOyIaV2TQv/WNW7xJsuhv/bUqt8LKytI+maJktlCb319xVsgw6OBjsLounX3PtYEl7KHIIR4
n//hsyrMhsJ5Nh2zgPauJ9sisJ3XxIFxX5XBBwk0fYmvVnsqYW6U5UooDgsZYrEnVIglrTOPafby
qXsO5eFpiUYaEvdtsHD8yc9D9UjRtEO17ifTcjuxAn6acbwfIjm5qkmRXqPAwG03Kt5FBCvcifru
26AVoSemG0/z4GdgHHR1C1UheTkWWz91hke3KLGun2TLelwF1WTIPnjQhCRK9rwbs9fBIcHlWAF5
N8vLXyM1CVeul+t7MarLzYtU1Sw/gzh8ibt70euqRXGObDSG3SYD94HkRr13alBrsGjTVZtokFMm
DU1oGPo3UJ08CPKVDhI3LsmV4i0vNHsQm1LTt0MbKmfRStWg2mAhvYt97MAcw+SniPneV9XbSZJf
v4+GCvxMU5S94bvOUx61F8TO63fQa/0Sckt3sgfPOo5DEqw8u47erMzbCGCzqsCxUgAK4eKnWfy7
kKf9Z8Ro8BPtgsw4QD58VqVAvYM7qa0yrfI/YukVQkD3VdMDaQ0B1dwj75iuy6AxFiX0SRZrqbFs
sbF+zJBBvB+QhdWl2nhsrJpHeq161zIDQKBaFutESiE58y4XgwbRJ4/lnGcBG70uQfKtompTVP5B
QSHhPDpO9ZKb/h2QlP6epXr9kuiX1EuLZ4sk5yP/MEgV9Jpq5F5Gd3jMUz4Fz4zbler1BabzcpIv
akXKtq1dGHd4M6fwP7GAgo3yIDaKg1RFFSKTxbNhGy1tqJorr+jjjTlijiliis4G1yij8zUd1g1K
c50m8Vvs2/GwxILhbz6WIQOIHO3G4yOCoyU2oOrCgxs5bzdLjsa8SFmYQUf2+cglI3gNIherDARb
X0VfquJp/WlPjKaZ+XuclMHzyex0oQ7Sl0C4Nmqlfic5XXgBjmmQu4zCtQ+TYqNNogVjF/qnKRaE
RrjM1S7aGILtMT+zCHKIFfMAFlS6vRQDkqySKuBRTupXoPPaB7Fnkdm97Tl/7/3bKIrJJ0v8RVpP
5tHRWphoE35PUpJ2shuZj+h2J9shZwGXmzqOtyOiGNYYZB9TLIxznXXh5NAhQYHRGh2MuaaBuG7M
8YL8cMd1FVWjzkDGSp8Gyn8OiCPUQL6EbfjiWzWgoiDUngO0w7aiWSWq+sx6R90WGdV0+IKrEffq
gwSG9irVfr7MciX8Hv8wck3/ZsCewE2eZUc9BuohAJm3sS1NfnGj8UHykGvS3O45HblcVLXeouvS
VGs3sZ+DQrZyGJI+luaSrEWnNA39sxbn1YXvptlLpfe1lV1aomvaeCwV9sH/MHZezZEq0Zb+RUTg
zWtBWUmlkus+p1+Itnjv+fXzkfRpNLp9J+aFyEwSioK0e++1lh19EUVZWJWnUEddgHZJxwzK78gV
RA+JEul3al502Cpvg9mND5GA2gJJGx/QvCFP9MgFIl8zo7MdQ4SzIHLDll6DqHWVlg3igcFjvkxE
S/YLYCRSIYHWS6d6sZSoP6oBCkEZ4P1bvATV2RPwokGackgLGLyBCapvpdpb3pDrylEooU1QFnuy
hS630DoTZ8elsrxUrpfKTUOIvJqM0aNT+M2tCdTTaDUQnSyMp9noowWbpk9RDZ0pLXbRrKqsizhJ
1DPhuA2eA3G2HZz8MjclLFvLpU6PFweGWrfxe+0t66X00KZNimIHXx3ixewwB3W5L4x0h0om45XT
GXdgLVHIXLJiDJOl4AAX93ATRVnQN14S2jRSa+GeKYAGyUrcPMm97jHZqdeNSW8pCoJUu5aWM9yS
IHFlE2Qpppr8dWSt9hRrSN+KqGMt9T9JrS0/6EvcsU4D9MpGC48iO5pRchGXSiPMczno2l0Igghr
8Zzcy5oOu/CWz7R29ojHgf5gOb2diLSsBDACjbZsodXRxPF0Z2BAezMUBmE4kbFdaBkCqDg8S6sM
f8zBL8UqpJ8p4EEtl5CIa1tiYrWgftCmKLhLLSKxjCYsX7IiwUk6m8GPZvjVNiW8d/9do2dztkfT
u36Q60I7R8lT7zv1E9u60kUXpjmuI73IKw4Rce1y2tGtkWXJPHpaM2WerJvRQUSgigNOO+iVGvl3
mYgtFfUGoq4O8/I5RD2/YGupao1BB8N36koSsaC53xavgU78qUhFf1LbWWnAK6HHMqZVsHTt0NmP
pVE4rJ6C/luqWxgTGvVT3IKfmruoYAlt1m9d7WNyp8JoIaQHR2DwNCZDgWUIXbzJiDSmvYOooPvq
BDNcLl1063VaZLVBgePg0M5oGWZrRhTjm4hPWqHjZFpqbVVbXbd3cVSmR3ECnnxU+1J0MUvNQjxE
ehbrVfGi+Zz2ndYDS13eqygXRVFjPa+vXmQNaoiT+iIJ7vitdeeDakg0616shSJHDy++oziuyKpW
U+wbiAxOYhGkjWhI6xMYUHHW7n5leqC8KZUz36bOeMlSqT/nTgTyOx1gHQNVUGBtRzPY/5PKWhnH
S63diXJx2KqJbBYnECA1eeVuJ6CETI9aNKc7QYQbdH7/gINztwqiijLBictcGeH/hupYlG0n7BBj
m0nEvLuVYbSVz0Mcfy3g9VScndzaj3qLdUWEoosIdRGwHgHUu6AXeRVF4qQoF6kBaAX0PcBA3tE/
/7lCVMnUItR2W+1qqS3upfX5oV7ga4J3cfTT6qJBF71ROoryROhzwb1G/DdoNuI+CZTFuPsDfoH5
OKLReuz0YPysd/NxNUsScu4GUWI85F2tXy2tI6q9VNAxsoL7mSiyT3I4xydnBhio986BBZJ8F3WF
fcqnQb6T+uB/pNhC26e/1QuM4L4Vc/UE1dT4xOIbzp7iXirgQxILEmvxS/jG5J/FgsSMSv0U+Erj
irODZME+54yPiG/ZcJkxV7CcBBS/ZMXUAYSwY49JVkwsYx73btMgs6ClYbRAUAj/l5Bdhsstvhc/
YUSydEgdxhZxVnOq9BbJ2VEvA/3RwBm2MqBO+kPYNsr9bwJUshIxDvfipJpCAT7BsXbEUtA8d04L
uCp1QtjUyMLg1D4XyROOvfpJlCRtu8znsNuLc1KWQVTrmFDNpagCp/q/DT78Yt+ryybEzoKzAP3n
5iwdlCjvQKTiILESHybxVtc+F1EIC1rUv1ayBsDc6D+3fqV9toaFYDDV4n3QUauu2w6L4qBV39Yp
HdO6DMVB1PlPa3GuaY9ZpU5fKrapnp851d3cIX8dVvFNLoy76jePa7rwFxizk18Vv5OOlTWZhxgn
8BcbHcgBjWlzLLVDNt2v6oZxjzpMB7FZXGfGvQNC1Svi2HkrdFiPOh4AhfBXQayEUhS+ED1ec8s5
kVONVnv7U1OQLG25/86piqEjEQOJkFBg0iZzdMcMIc1KNxGg7Arr2tWQWi1M4+IwsFr9XQMEJxKV
8P90jb7WEBdt9xAXWBL0PX/uMSW6dhtVvIcKcAEAQ8lFihXltY6aee9LY37AAKLAFjFVZ0JDGlec
Ncsxufa9/xYm1JXRR3xVrL04Jaq3dfko91b6uNZW4KbR4Gq+yL4bhAsvEXqLu9Ya05Ml7AuVATRW
6eTmYCwAPG05VAub9RDa4x0LKlfkqoXCek0tJ0U17HjjHSD63zWW8qSKul2UI4U7RaXtVmEFG72M
1F5vETAw2fVXaOXmByPI5dM0OK/dlMoPosgCrTB6Rhg7UO3FBuPNBHSl6heDQfmEOswEVLGU5exB
dIB5KqR7VlhPov2LIhjf4C5V8ftsneYvF+EWWfuQqOUgebn35bHdqzmmWff/dUHoz83z9ivbL/+5
yEqK/tRUDEB9lpcXHSTopTH78iKymqwiOZ1HjYs7QUeseWSB2Ez53qTleQbqafsyhEkEQ61bAK/M
9gM9cGc1Wn9Sx1G1MEZG81Vyfq45TZ+ye3vozzJGuEOgZjz+MqOL2VtM/kakZLsqq3nZf06Mw9Bd
ewYMUUNPIVCKTCc+dPi2buM4Bgcam+LOMl6NesrCmzgxacYNldboTpmc6Fpk+N37KbrZTSydHRlC
xEhjeTwuZQ3efMXJHLeHgcet1KawL3Ar4HvLivYQyPDJerHmyw/ZAiGJivjOYhEBlYOW74yAvbqX
ypV238jQ/oJW83vE+IZ/C4amex3wsWcGKf7jEgIffAgWFtykuoqDhADlmmpb9WgFYAzVyR5dkNj1
dcoNLCqhD0QmKiGKtNjOeYC36msboJkDGAkS616avXCsqxe1qZB59uXyTVK12A10vf5cGOwEWei2
D0kahW7YIswQE/ZG6EdHQ9YnJN9t6D0xHOFM8r9MCAZ5g66Un6QSNYWq+e4b/nzTWl0+2hBlHAhp
s3f2rHcPiWO9JCYA4mYsy2OOicjLm8QNg2ICM8khyZTxIEeInosyhKfG58wfX9MilvFJIbNaAcSN
pJhYQ7mtm0fW9mUQW/ke+YduH9lS4lWSxm7Tj+L1ENbOYbR6/37y0T43HPS5ZFjUL+KQEkAMX2dW
PATg/jy5y0aYeAznU4UpZKckdfagBrn/KVayI0SrAchGhmDfCT1RK9CxrPSgHXdagfhjoIzFuS+m
Yj2rA9hBhSkeWT5wjzpR7J01jNUuU1PVtZQsvwSQ1V/gm/qd2srEibhYwNnitKUSSkcME9XFQdTc
LtzKtioiBbV+TkiiNe07tf8yaaOJqS3iLkVl/t9JvFA8ih0RXTsv0dMiL6qKlCiTphag7xuQ4/ao
OlF5caqxP5tt+ar5jnrYHj9KwtGtJ3ip2oIgxFG609VF4ovwhcuwBPprSyi4ORs/CsUsCd4IjZ1j
BJLLYNEuI0Z7qRobI9+WjxsTSoo8z84DoQ6YeVEQrGV82AIeIG46zGrc/KMst8YTh9e4JQblUirT
tcGjT3hpta/1sIN0rYtPVsy6Li6I/XCNOQczYAYlyF+kBfL1i4hXJ16xOKyV/Fblk6xpUSzqb1XZ
F5qnUUI1LOnz7NQsccqTYmTZSbzAgqG1BVbJBxg6nL6Imi6vHY6IHFWrXKtuk/YwRB0+gqV8e/3i
Y4qy9RNtp7czW5lIbQfxXbbsh3pdJPPN29D0Tzq0DGhY4M7nA2/VJNEqRL4jqmhaHzol8nNy8exU
sNKkPTGsPPF22J5dlAVdZ/++UOTFm9lqi9SHSz5k3/3x7Tqlr3l45AjZuSbja6xr9rwXLaC11HR2
e3D9HrQaWKFaY0z34nNh7M4v24fesqJs+6JbVpJKAtK2Dy7OfLzOsR0vL4FMRYFaEFcjlzIu1raA
/oNDjY+O9pxJzeyKAkai9ndSzwhtRpnldeoxC47FxWDsvtS472mcS1IcUJ6t3uezCEroroWOVHyf
7XW96+Zrcn27eW3ue8ffW+r3yWax3wfM2sshXt6HtvzO37J/KxNXiBPisi0ryrCI/b6VPOAclqXh
V58492tPFX1SHLplIBApS4B2RF505L/V+VsZVBJ8lu3Mx18QZ8Rt11+YMmID6yp2ibTDCrT87e2b
ik4sPuyHsi0rUh8u+1vZ/3qr7fYfLgsdq8JkE/S7aBkjIxnNyd/JJd8vLUiMme/OlGyqU7gtODVl
GUlxqcivNxF3+nP5RLgFam5/CkVK7av52HTpSdy8gjHUm7W9BN3l2p9FNxVD1zYpfCjbevJW729l
hbIgN0RTFBW324iyLbvdRjTpLStSa4/fCj/81Habv/1Sr6gwBgZvqdbCxrzMpuvo9zEprn1XuM7E
H0tFhXe1RHKrFEZVP68D+SDG2He/JWp9vCsrr/zc+9+3QcNYgsK2bLIMLGJ0EWUiK1L/v/XEteKy
RE+9OVab0zqsbo++Duvi+f5HUnyPSIzkIhkQ6kQAz9ftRYipRrTtTkH5R+sBv8tBQGMWQ1iKQ629
E4OEyGeELS4BlH+GuAqlka5924ZWca+/DrfLRL11NFHlQ72tj4kTceBI+LcneZ3kP/TjD9f6mYQV
S76sD2/m36dSLs7L4n12IQ+B0W7AcaHO6UHH0EIaFfv/FmvvlgehWGCIB9kO4qmtIEZVXNubODcO
4mVsI7/IfihTxVskek0szpowlPeiz+YiaRMefdKxfh2lUf8yEdg+u2K1hYqQBNxv6fWiuu90r0MI
q2rU2O/WoOvTi+/Y9Ir0e6mZigXo+k3FAlQk18a8fekGWV7J78yTaDSQ9aWeNOcT5KF/3oj4x+un
FIXv8n8+I/F8Wj2P560xrW3sz5pX3F787NZaRUqUibN/y4qyv90qVRsd2hRPX/b24uFE1TYp/gmI
hmXPUHnrcKtV7PAgFnCI4mULl/TTDvqUn92yuhMjkUihGvE+W4RZtjcz5VegqdUl6bBCEplXXXwY
NU9+hKXhoa9s2HdCfDCKNMOZ0Fend1Maq2Jmt22WFFPjWMTJ7A5FAcgVP8KO6IPv24sRKXFoDKL/
tbw9NOpjF4Pe3+ZoiUDmA5GKV1FRGg3FQ7eXfRBwam69zMopUYWnBqgTjFzEGiOUEEXmc9U4QMnH
6ijGnLlOWcoUIMj3Pa9MtF7Rsx2jYzKaTZN9fhf8K8FahwRnme26pjE8UUVp4PaHBpEJeD3oNb/f
joon3qQ4sBaCO8M6i6cUX2YdqiYEcmHNs19EWRVHzg4Ty800ph8hqJoz1334MOkgZfjEf4gunhbh
Xon7lgdxXHlUL6Kb1E53SjpMRPM83rFQyrDKqahvFt+YMZI95kbY5JfPvT2fRNzzHpKLr+ghvRHc
Ie0bJCNmt0WG4hzLmOvQBEt3UNn+OzqOtjeaqbqw0NP3NIB/xMO/29WtC+t3pWtXE8vtrX0PjV0t
oRJYFv6s2ba3qFgJnpG2PYnutb6yZW8p2ra4yYcxaO3fovDDJaWE2zYsoUdkLz4h9oTkjViY+vmh
0GGHRh0L3yHiUgzyoL922WB3h2ksn/Rexw5ElCiw/ZMxZE84znYKXDZZ4N+bceJmc/tkZrcicqy9
+NUESs/F47iDLv0QlOy7aUE0lqVzQSu1M4wS4T71JBUN25NUP+thra2b1HUXu64sREcU/XxbHHwo
08RuQdRZkx/Oi+z/vsBYrxHNAPftQU4K/9hEwwEUmbVul/7X1Yep1fBu581xHWg1XmP6T92GxnFr
q7mpu8QMDSdRhEed+USMKWtSlIq8SImDGUhUClCwYP04HHR1hnwDPR+9MfbbwLEug0Xr/bPkVguz
Pif1WKBPi/Xjjx1CNJMxNoNdh7Q3qJn0XQfcRlHRKdf1jDPL8YkxBfOi4TpZOJ5EiyQAZgJqoLoQ
TfhHRUkPovuJL46nbaf2kX0STa+d+7WC+O0Uo5uXF/W8LhXFk3343b+VhZ2zuGaj+7ZnZnbL0ZQP
RHE9rsNZPfQHuCtv4rHF3cwmKI5Z+9ucIu5ojY2MCSn8ooa5Mu8tacabnx5neJLF+XczvHjudaJc
e4+Y1dbuJP6hoTTRZX4xa91ra6k4bZaPrNdUr5uVfPduQSyrKGCWup6vzfpdE3yXFA+vJ3nhBa3W
mbsGFrhTkVlMEsQcHNKYVijmeLH/bVRsahLe7KCMDuAu23Pcv1RzZB7TRj9oucXaVLQmq0lDgDct
1OntN79eNEiqSoVtftlZix4hfhiZyhnHD8F4W/MTDetjE22G7jkrfA952tNchwvy7j+r1bs3uL7R
ZfIXKfEWZQK9d83Yop/7Z9jSu2Lyiipi2PuzUiAa6dLr2WdGemxBMKwtSyIjN6PTSEAB+pGMwmIP
uibFQm/UQxN3w3KPd8nZLzESVH6EkF900mG09ERt0YLDoOLVinwLifyCeluXOOL33g06W6+vWe55
2Rio60sSr6YJo9YrcxV6a7GrNzAkTFVy7kHLza4eq+NBxYEtuquWtS+GHhMIs879AyYEtCm+vFty
TYSv7ZMO9i9szpPpOjiCMfWqDS/DRBFs+Ye/X1X3tZ1rGHLFGlQ0S/GaeapLCPf+oijgdMft/TsK
jqR4me+2snUt2y7/C3JEdbWB5Er1w4DPe59iZzvn2aNoEqI1SM40060Hd5gBCZ3QbyEaiBFJ/LI5
WtE+tGB6fNdrRHI9FMYuVSvrlC0tBoucs69QvzmX0BcvC1iplo+aAhhonDC7Izuvr3t/w8pAU4Yy
q7JlkBOfQ6TUGlZGCOv/jKTrQ4lza6NREnnei6QoFAfx1URKw5ft+j/tNrOeyq7w8ID/i0qSum7q
7EjPCVeTyoGgUN1HfWv4z2Znda10bKyyU90BKkrxZtaVnRiP9IrA9ZNIroZK8fHX5Gg3wcXQv7V+
Opy3vR6KByzEdLPafdgETq0PKeucwqKpzC/gP7N9kE671MwIu8OkFMq/9PB1xOF5mo7G8h2h9iGI
QLQTMWytn9giDneX3HX6Yn4Qa8DFjpouh3w5zJDg7aMg/SSKxEGv7nrUAM6ieh7eHIdHTpdV8Lj0
SLOtEZvI3uT5ax/ej/WjCgTUi/NDX+qPfasR2SLhVrUsYiMaZXQVE5gLi4UgrU468eDQboY7vabx
mDj69my2up1UK2hnEk34qNlm8tjNmnaGZ/UWLEpcUZzPR1+KfhDMZnq51EueU8EGHBCYhDHfanC1
B8Ur3KmG2+r172xZ4syCi0hzo8DwwOWnl7izw5OmadLR9KMMeC2OimK2taeurEvmywgH6pJFaedz
pBr1QZ2jHSKh/m2eXmcNrbycuL9blhLuJDuZhRoP7rdemrghgXnOIQKy+JJMvxripm9lX5o3o6Wt
SGndAd2OYGq2I+dTA4TVI+pWZoSTdqseaBX4NKkJHKoUAMVsp3t0qu9yNg+NDLmKCgtAJMk6cQrG
1Y5nhwf1ImcM93OnnaSgjr+U+udZC+Ujsr+mlwzSs5IEcMRJ4Ga0xsvzUvtshv/2IIeaZT2MghJS
AYtTE1lbHP+/miE7Qn8J1ruvf2nIyklurLC0JdLSI+Bz9qA0C9wqjStvng5Kos4X2Y4/Rd0IqClD
Egk+d3lXx8VwMHU9vu8VlKsXTZ9cMumrhXnNg2BXTgyOnWlD5m/E7VFBGtFL41JDuDjIz/msvPI8
2mUkrODi+Lge6X+F34PAzMSRUDgJXJDhILBW83sCjCgOQ0pgcjWrvWsudxC3sURtu/0x5yAVkGxP
35zi61gCzJmcwXqLmuqTobbgR9s4e2yHkQjJcLav5jDlrh4ZzX6b4NdtFCT4iTeDfnA7yFWtrsyv
cLm5Q8BLQPn3Tl0+qbYQVgRWmHpi3u5033EzU5tcs3PGaxoqvutDF+nZS1bW5BvohJIQH/UsZWjB
o3qIuytSpz0iP6rbJMCygC50RBOXykHN4ZCckW2ojrmT7lK7U9DLTLpTVvZQ0Edj4gVdYnrWXAMz
laMdCr7BdTt0YK8uTp4RpMbXrXR8ZuxPF8zZw+QbCjI8cLn1Uv2EEAQ4vnrUkClzYe+OXNUxwl1r
m09Ol8d3eFf8HWG5RFJLPXgEq0mwbT/5rRKD7hhj6BCv7UC07XqYdBO12OIWp6qB0lb0qe1ThLPb
0thVdnZOrAQRgMBCFxWFEsLqpfBql0H7NOt1+9TE9b7vIaUTOS0flfts0M5ZWSf3yXJILWjx6+k2
F8B5dGckFjf4SWxI/jTPyakurPEyJsr+pwGnKAFl9jlWe+0OQvzqBNn+bhyrwgUSHCLAbDAH4bk5
TDYNyoYcw9P9ctxJ1Wxcjbo/mlbWnOuhIKiMie9OpLZD6UcghbRkb3Zopw7juLMhq7z55Fpf1r3a
Mgr4eO3XArEgIhnSq2MUtVvbsOsac+KclEpuPCgIgTYaWXAJtd4NSlv6nhTOxUZ5dIKyo5Vb/zsE
9wkhCDWYmWJq9WMcx0etKEDpGp39T5xEL0qBhqY0Bz2qdQ1OPQuugQEJCwiWS3nXViFU4gsJvpSX
xgkNPlxVMPm5bZEHOOsmCAijErVKUwouaRe4eT5/qVvF36Up4IJwgLq00l90oy5fwcMCSncAoZZ8
xqwzg73l+9qu7LovvV+gZpQmX6Q63svmWEHBEWEWSLqIv+3cl3H3VY+KCMYMH2UZn7Zkmvjco9w8
jxXEwjTR4pxkaoNMkfMcZu3j1E3tqQPk5w5IHNyDcnuuepzQkuTsYvz8V1ORpV3WERULqnehBWCc
xmoiuwZCsG0iWW5iUhxpOD5rELntz1bJXIUNH+g0wsVi3z62yzqggUoY18ICkSAI4mRXQOAc4l1g
xUPMU2+RhExkzSuDcOfEUH4qnQVoaGmMxIF2OxXSXpfQe2c3V8FzpXbT0cnaemcWxLKoaOEmuWXg
FOf1KXn2Rkx9BrU8yneG12ZJiyrU+ISpddQt86HRfZgKGwA9cGpHO1U1RtfQCT5rsgdLi8tPodR+
V4Cz3fnk9TeWvzwrGnwVf7fyGczqVoJ7tpEGosTBSgVq4O+TfIdbYJdLurEXWtCz9p9GdA9SsVNH
GBTqxu0TnV1gUnrd0GMwzQqG7KSw3E4C9i0BCOjTSt3psmLclMD87Di6cZGayrihNv6rl+PmYJk6
uoaJq1WRfqozrAlx9GOAkRl5jOyzWQ31yZhumW4rBx0FEhf3F92UiOcdiCPtUqqz6rbyLS3L1mU4
tO/TTvkW9RNsEF1M8JrfpPuiLuI3c/bZb+D+x46h4BBTtPJeMdGvThX7TBgrNgttCi4WaKx7WZEq
JORhOlZ64EozsJYMs5CqPE8LnU3X1dexqJTnfAzqC6G5vxIIIgrDHYFfHTtTuirZ16o25TeIdadz
mBWVZyrScEwUjI9G25sP1nLI9e6p7qq7wg/Vc1OHoDoSdSKmT/5WloEFjEfR9l2Osx3Szp1cJzjK
CZK7MxpoIAwpJnSzjtwKzXs31SBq1YrccenLIHIN82tomN8KP0gPiZMre0exh4MWt6fZLAvX6PUQ
LN4wEuzRVp6djc45q8tjU7MqqwHxsRM7SdC637NY9d1YnW6pObYoYicdeuGKs5djGFKAWbf3Fj3x
VEnmW9tX1ZMZSpiFRtVLgdnspQF1r7lVPyeItzKzTcRO6kS6aXXS7GkH9WVozeQU5NpexTIqBYa6
d1L1pRj7+U5FFGqXGqP8lAb4Wf1Cvc9rBB6MWRpoYYjepeUQXiz1B3TE0rU1Up99owz3RiKPzAL9
Z2CzYHoj+0JoORoIfw6xXc41S08KJwfOJO4DqHx+zaNP/jD1O62J5UPmB9q9MaHK2kxD5trJgxw2
zm3un0qdmNwGmAPBtVhtEJ3w+oovNI9ad2BJkeZTC6G9hkYa2sIHoFf47AxUp/rQfrFZuxYSBtGo
gV5G1d7SHsH2rh/s8yJ76RFPINGI03OhyVeptmovraRyZ6CUw9cJTpHsjjXdbkYAzVNK7c6QQ2NP
WI8Lvh/Zz9qKjgVer64pRqAJyq/BGfRD2nXSBXGoyVMiGyrRZhlmYzXbZc4XAiTcRs/xlKB372U9
+sFyxYg4FvUZrRDQTWh0sTo6JSiJualRvChNPHkZllnLqb7Fig6NECCVnVP2DxJ6YbXmgxU2q8+p
LuOEztP7umzsByTvbJStkvYQNnDjoNtFOKU8lMQ97auAMLcpyB7ssQZgXetDeZkG7c2ow54n0Ueg
/mZ5nYkxPoeTRQi9kTUvimLWLwnrXjlT40dR1LNeg54b+WNxsi+T4dk3IPkJe5ganFhyg8YeMVFx
pZFN84Ok1M/62NUvxD5pe2cKWFE5gDQCJU8ORSmhaYIMRTV2/pkRjR8mUn6Jx5fuumGUr03sE9Rv
V9BT8fk8UVmUaYpnjppDMCgoNIiSn7RWqs+2UeL1bVNeudG0EHBUcei1Qf1tNHP4tUcnu5pVb8m7
UQ6Qwiji53dlImml6XzRwuIicuIyOjkaTeZ0j6wWrot+6I8AHeRnU27HZ8sTaXEwggYe3QHT3VZW
KeY/XeDH9w4xXM9VJI/Qjw5vW4WhbwMvrSHg2srM7vADqXSCx3ti4G1Z9i+qk/yEiCF4JhAqeO5Q
xT4k4LG9rUyrK8BrDYF7uZpGRILV9nHw7eYqrpgLbb6y1jqKnDi0zYBVeVJ12qsdPJu27alWHt36
GjoO1dSSswrG5bnwU+2hM6dHkROHxoDbtgJ1cBJZOY+n6zjzkEt9Va2Cl7YDtIACs3UUZaAJukcg
DEdW8UsNqk0VSkpgcIu1RqVk9a3RUTBb70ENArA7Tx/Q+hZlaS5VXp5J/r7qfpVSZz0DCLWena4f
93YWNYi9ozdDRP6Ivo4UPokqUQYzb86E7cqtSow58bf3Tc4y1yTS7VltBpw56J/tROX1MAwLiXju
n8oAzHXRaS+Dit4yi4DetZbsaGXRSxkf5cHUXhLWMy/yXAcuUhjdWVQY2ESd41lCvHupL6rAnpL4
DhveYNTPmalGz1Lp5Bdlgv4gTeroOV4O5RJaWutZgaWKrDjYITvUirDKCxaxMkFWBioNAPe9rBcu
AYX6a4l4i5tpKivGOtdeWcwNe0NBAVSc5QU5pwVa7xbOrL0GiVk8FGP5XdRF4mh89qtwPZcMP2Re
yzSHFZLeZnKft/GvBMYGANJ1eKl9q3nExaW+jHGY7UOArCnCJ248ld1LYwzJo2Sx4V9y4uAUi2qm
Xw5rmR/oGgBW9h6+ih6ZvRxatTiA/Y5v61WII+0ZoKe9OCkjy3ur0Hnfbtk5ubkjnlQ5izJUvaZL
uLD7iwtEmd8D8A9BcK01bNwDOTKVe5Ed9ah8Gn3QbstT5khnPmZSdFI7J3ZN6PPOnaLLL2VLSLys
sTGr7UR5weSlvIwObavX2idRZEYmQuuzmR3FBf5o9ve9Nn5jUaS8iKI0dh70ko4hcrZqmQQwSf1e
ZCOTlyVX/b4q4lOl1sqDozfDsz6MMH2U6r9MjsOzOMx2jDKM0SrLhPm7rHRsdy6U6LbWmAobvwJx
9hq+gGNsQUAXdkhUK4of/tT6B8GYUkzyN4DZ2idegO1Jep5c9cqA4i9UlCMw7PZJalGZK1rV+TJV
4Vmf5/IXytWXMZeih8GJv/sLF7PDMvveWg5mZfm7ClTxo6bhN6mqonnpyvjfqZR4bYE208pzqDgq
05OcKPRyoMnXZCdMBGENi8eoZNVBlvR6pxuZdLJrNx/Va9UrkMnVkXOyXrou2zvSF+IU9UfkFmsc
tADNR1MpPjW6c6ZvBgfLl6qdBbFDnyvPlg1BRfu9SZF0GmDpghzawvwR2k95D/mL7mgl1NCBc5I/
5w2Bw4HsTYgmv/DXD7ViRreC8XFO1GcCPCcP8K3D1tEZH4y5UvbJZMAUMseuHWrJlz4ZzMNQx5gb
ihz3q2HtUVVWEHHE5tqOoX6ngRXV6ujn0KnyJSit73aT3M2FE+3VeQZBo1bp58A8yrbK2g6xrAIr
sOvElfxJTi3pEMaRhc83Sx7bSPoB4hE2mSqC6c8ixjL8Tt9QPxX+eNO76k1Xsum1aFIJLcXqWzlm
8jlZRCDYT6KyiYrkWbFaKMugRmMx2qm7OEniWw5kjJht2f/qDBffNKF66NNsPSgIB1fSCK9YVM47
sZxOtTpHHgN3YTTOr4MOr6GF+Gsy5vEVzZ2YFaKZ75VWaQ4nSEajHxbkHq5cRuZjDknG4gA2WbaV
P7QpHD81k/WcGEbwQ8niT7lhIy+Vwf8FtATPg16Fd0o1+herr9NTrY/lFar2Ag8KNJysQ4MXJTNy
NyIA+F/Hkt6svpx/KRDPWIvyUe6nuJ3hJkDdfdoNcZm+2dWke3MUNieYBJSdwdYAQdaqqS9QD7I0
C2RESZISTcHQ729d37WvrW+2r9MCETOz/lnkUjVnSxrK853IjqpS7ku17A4iOyAedk5BCOy6Nu9e
E3OZ0MCPbnercumQqJZxE/WVyDKRqDVKuPr4KUNPskM4xONeZB3wo3foa7B3XM6GNVO/YUxwF5ET
B3TGrrY+YEJbiqjfghGAoF5kzXYAkkdMuyeySOHM9wEW/N93szJ9mcHEOfF8Rml9ns1cfRDP7g9m
7PU439caU1azC3cmrBTLTxXMF9fUyN9Eru2nwAv1JN0Fkx8+9iirPRK0kOyyuM2xOlAmDnHvK54y
BYR81KbkTaDp0TWUg0fEgeHch0H1UZKl/GJV+u1DuciGIFGNfp7u+xYjwU6UBX3LSoXA9oO4fsD3
Q4y9E++7vnKu01jJx/r/kHYmy40jS5d+ld/uumGNeWjr7gVJcRAppaacagOryqzCPM94+v7gVAmZ
ulXX6rfehIV7eARAiQRiOH7OyL5jYzh8ocUpBdpym17lh7262CD07gsA9dt2jJ3rANIqDQaJ8ac0
7b+gSn+v1mXPwkovDE7QQ/u+DaeXyVXn0w++iRylPStaCAeWkFyv7XutCeniAG5wmHdfriarE5SK
siE8Lq8fDoEaawuso2L1tfQxmqK/Zz9fDCkg/6ERShIE5qaWAxexpUmfpuwckZGkZ7p9by7FdSjA
xdlm0DXnIM4Ofj7y05t+H1fpfA/TrX5LthoSp1ji0mv9GPTW/DCG04kUywqencH8SMo+86BOvVrI
+R2Y9fmPbeiZHxMr3lezXTxJZK1lN3M6zlcrmqpdE83e1SpB4qJWVTxLJErgm3qup+fIL62Pnc7C
0ey8a1taf9d9FqezZ7ln6IDKj2Wm7Z1w1B7TwS0+KuRid0ncfJA2KEjhKEM7+65Oy2xvJhw3mG79
VKD121ubSAenaNgu2E4laTgG4IA6DZxd1JfP8YyqXRPOxhOYdlYMsbpsfU71EaqKfAvfP99/vnop
i7uj3rOvMvVasDFchI6MsqhOXjfxCjRU+4EMJO1ijc2dseRPJ5Mb3A4j3J1iakWhQytjM1mzgHnE
iAuOENVsYVZ0dyHQ0UMCjdlBmX6p4zr6FjD/28JT1jx4MAtuyOdPICF0ygM/oE9uA6dgocT5TanN
3TbPluSWPD+X5IvDtgQ3SPxcaZ31je/HiUWV9bE32VMIyI8N00T5DMCfPD+0SuexyyP2lKdNfO/q
rhlsehQia1dXf08U5c7zjfpb5sVfKqEhm9DNajLk+thYNY4IY31DvOTJCvQI1uEqASOgJR8Cwzfu
vJIv9uKKl0JqrhobBxJB4o1PphesSv4zGVwbZWy8A2rW88tYtA+9VxW/xpwlkhGTaRsDcqWtkyot
bHpae9H12tnNhgNpsVNNoAaViN35+rNjex8y/2BnSQ0ihiJCVIrcpF2RKwqiW0a+DfvsOZ1IdilK
5MdTs9t3mlveZDz7tkE/DEc1D5xtacc6xCFFva9HRGuH3A8/5n2iHW2d9H176hPEMqpDmnXRjW2c
ynKoXyCW4h3TQVoJxeqjWK3nf+qUsb23HTv9OEXQQpGNRML2YiZK2G1NbZxO48QOZBvw9BxS9bOf
9MYhn7Puow6Zx01j2BbYyMF+TqDUZbNjWTHXYNT7xyzS0xd9DKJD4PTpjZ02+3/91//8v//72/i/
gt8LuFmnoMj/K+8WbFDeNv/nX4b5r/8qr+7T9//zL4tZvEkmqmMgLuloqqMv7d9+fYrygGjtf3DO
TK5FHEbHzpk+p6p9K1Sm1ay6/AX10d/wcikQzV3sMQjzyxKjR8XXwJp5r5WV9hjw4N8V2axea+Ir
zMwHRkFriN4e/0lURyUOskI4gcl1vrLtTAvHTgn/LUszKzsKv44UTB6YdGTNk0Q0rr35zx/c837+
4BpzQtNir9p2XEM1HUf/+YPr5RS50KiND5qxTIMnPnnv2Ci4UtPeaquvVTn3r9mn/qvYNWzt/9/y
wdhgHsp0vA36sjrHsNGVG2+cqrPYzlLr4vRlylt//84vEeK7dhPbTVN0O6W6tsswA0k7AFIYrE9U
fy8+CYHZlAaxOZH4zfJg3YWqGW1JluOpflv+XCRBp98CrtOuDW0zWxwevsVIi1EZnDO0PM7/7P+u
lzSIT2phuvBhrvbf9ltDYNAsNnE7Tvt6tgyIkdgSjbN5QVmiHHqwK2sTOnl4l9fZ5T9/g3Tddn/+
DukqDwPHdgBQsO60VWn/4ccDb4nuFmbtPOSaAZ/juMt7K/se536wda2geqz01DoiLp8cYQIonnRb
0zlg8O3vTNgiuMi+T3N/tnTzrlgyowMYczdxjVJrRtt95Ies15cGjvyBPqXxa0OqpK8NYUkDGJvh
IewMWEg2cZaoJ345TXX2swYB9UV0TNTDTLJ7jyE7iJvVV3FocQcSgZ/i2CkbiZusBRPHVpBYUjgp
63tSjbXjqjmWmjXn44ja7yTEWDTMjE5xrpcQn1yHqfpjAG/Ehj3HJXsUCGoQKg9eHZK9PBrQgWvO
cVAgbBEzVsgnI/nYvxXz3ztNEfwxgCu+FQtBmnBHpMV+chLrIeWY4FI4/ZdUQbW4ibKFnnyovkJ1
q+8qMw5vh7lyviTVVrjKJq2C3yaHkVsdo+qr4VffIt3zHgo/yx4UKOs34pfeUCku5y8GR4yogENQ
qNQ3VV7GH41qJjfRVprvqBFwQG+af7i192i3Sfx11uArqzPNfHBaiI77KiN1wg1eu+ee9tp9dmp2
hbK7MO/Kz6pXP2qqFzyOMEF8jGE5EXfE9Puun9BzZaVbfu4MNoaqGT5Kaa2dwNxmg17D70Fri46o
sYzR/zmGDnGcHw0eR2EWKYyx0cHgrIFrEcFci41/VPoqFHeHquRLY1bBzrId6+DFQa88KxrroTS4
jRMnewmXAnKcYDNORntpFrVFw1OamyRM872EpEWenTMeVaw/Cc7ytH1GiFgMia8CMCytXqsnXy4A
19NAxu4Ine7yr3D67qh5zcJHmjoXHU5gQMeLnxTgLWAT5TKAV3zhk5zkH1zzSDuAnUgO4cD/e+lu
QoVzH7J1v2oA1zHAgThgitoHiENIQ+hH+Z0efZY/gwQYlcsp0yLVKAX4df40sEC9dh3qkXz8uelP
wm0khW6GJE/O7Ckt9Eerf1hMNgX5e5PuiXgeCZVzlZBBufxVOJLsT4gIpFv5k9Q1W5lmNzIZ4A8q
EaY/PqouUwuxpHsWedO1e9Z3/aluct4Sbn8zu95t1hX9s9c1cD9XTrypQmP6UiqOwcphSo9WWU5f
jDA856XbPRdG2H4IK5gkPTOZv2Q2J2R/FxZUIdmbS/d6GQ3gIyrGPt+kECq/vbCrWl0F2Q1b+JDP
kBteMh+k+t6GXzksN9LhWi1D7yOE9cZ1kKtPeibAe9ytVH/oJLad9/6t7WyjybLvZnuqNrnau3vZ
uViPBPUyte/sluzyUUsOq59NuWbetVPQctjrxzcSZ8YkeV33PqBLheeANPBl9OueiISIbVpA8VHb
1NCqWCiPSNgl0agdR2Qhsu/OQtdWLQRtHMHON0GNLoWY0jB0KoT9jZ7cXkOWuGY8GMCdHsXT+H58
/rtxugAaS5/Jrz7zO1dgQU3csv7U+Euuell95WQtOCbeCO5kMU1bhT1GiZ5jOwZCk+tsV01O+XXt
DmyigWUzPARd/nuWOIgMdFZyKYMhuQBBTC6KqU/wmr7ZUpOYpQeceDNgf+LEn2ggznsQ57tBN71t
ovg+e+nU2rJWrrX6rVaGSXiafVs7wk+VH+O6qQ5MP4zPfHEO7NPD8+jp+tb2a/VuLMELdfOcblXQ
X79ZlXkxOBL55DVAAaXn7OvG5zB5QZLlerfvPsdqyp0C/mTbyZvv0rlkLcxy5taLOlj6CzBRywa9
wouqBxwo7Ven5Zs0SaymGNrt1X7t8DaMC/EsK4n2u/Dk5P4c3NWhW270eGz24lsJdN6ZXRg/gEHY
Zwr4axERluKdunAHWcLJmfq7d/53saZPVkgIZfa+LdTibh3OrRt4sKu+fRiaqdhyas2xLNCyF6Px
D/IYbTs/O7h15+/laevlyFpPdvdSq22MXgM7ouJfu0cOHOm+rhxC/9fc1canaiiNjw7zAoW9uOZH
o2b7c2lJdD39+GcYEI8vY+kCHlnoNUz3U+pM2aO20Nq4aTmxR8+iUUwpSmVaVO5T/wCkrn0SH51G
NINOaZxDPDqY/rYvo+kXyO0+FSTSgp4okkskfkdn25UkRhjS6qyBchqNwVoU/kT/DzEicGV6UG6V
ZQNcnSLlMOTwcEmI+CTOFOHB1c70z34G+YV4ZNDrcMvw73zXq6VRVu6Siez5uUDqRV2ke6Vg766s
NqutG6yffrAVbXqNnLo23Uf2/LsEr/7rCB4AOnZhfkW20thmedc+9W3UPk0OqFovtsiMXcxOdYoH
oEFbsaRIJrU6vOtl2M0vSThzRrsZeJHvYi2JkoMdOePNNFrOwlmSWPeaMewjZRxuFXa4p1sd8Rc7
VsvH2M7d52w5o+DA6uObJdxKYkHTxieEaenNWtv+e/2KDsynrSqLNLgefXHAyQHv+txCQ3GXhshV
i7uZEQQquxSagSUKnqEn1+66R1ZO/ZOdtHcSxaTVBfyBIoeYbR6Q+aqEyGO8Dm2qwCJMxX8dGgbv
9FlXoLxBy6O9H5aiGw2fLQi0d9MA3mpm5subvOecttD8l4rksVNemJN+8NpwU9ZQT0nENZij6A5M
hbfP50IH/yt9K05ZAfBEEDyEqn5ICxCqusYJS0pqBBdYxpbr5wNHNnLp6xXeLigh2VDbTPYA6jLt
OwRBYD/zOI0eq3B4tlLF+AzGxQOO7lu7SWvMz4PRq9uyn92FY8L4vBCKS6cSFu3lvOWmGb8gZO8c
tdY5Om6qLv/RyT33LLyvBb8Y7xzlM2ARcQZStSv94gUmZHbSZw1/P8bVZn/G25rROG4lUsaUmpFm
CczJP19NzLe7ul5wDZHaD5e9tte9057VfG954AZBJhzmGchDVGmvhbaY73zS+s731r/iEPOH/gH0
6JyfAJZ0DOPBhc5lC0g1OIipQ6D6AJdzsdCCJtCKEyKFFk/5neehH8L5kL8RX+DqnNln7mV0+BJu
vCJ9HUpGqbR0Ok+B+Wh5hbHv4FXe9gtpOrii6DGO2O1oIuhjO02LHpul8DLbPNuxe40Qv+q57r2Z
8sdeOkkh/ij6Vs2B9WF195FyMQfQiaurVGF3KePcOMnw0jB1ecGpFxJd63XVEik8qIWKG7IUYTE3
lvu1Zo37fbuq3C+/uoZEzz/vJCEZ8BxH9uP6sfrCqU95G97acfuZk+j0q96RKKyHxnAU0+5KskaH
+ZNWFqBma14G7hJWtq27sbqRwz/WGS8lQ4g/mREmAwnk76V7WA5nvymd58AvHRZitsnWJt1T8ti2
ZoCcR4mmtLKooSllPn4I0dDZhm6V7f1FZG1taHUOQrW+QgtuaXCXQmrlAtPJ8/B2jRV/ZMPQp1f1
5Z0/Gw+FPXr3qzuYo+6uW7iGltu4Xne5Fx4pwdmr2nt91Ls73fA2jqWll6pufizE58C3cW1wjV2H
atL5r0KLv+jpTuV86txqvw67hqmFpiHj9PNVBz2LDnU4s6z76W7emfCc0VdGzUB07BIjtq/mODfo
5gFrgQW3PoUpCO0uVMcHKdpMGR/mktVVWkz3q59T0n47Vs3MD4NY9LbGh8Tv/q0/WPRxB6ETQNZO
s5FYNnNvX0wJ0uBLYiZCdyCQ2KS2L+ZbgZY8+5hxBQO4RgqONEjva/TV7itOy9rht8kowmdl9own
9inECE01fG5qq+bgmEML8UH6ZD6l6TVAPHk31zfo+qg3Em/yTH4CZgwIL3gukaVhoZ60m6Id/fsM
RbBjBPvzxlTrlOcZ2n6V1jD7dTL/XopsiatIOdv6gwKCb2lo4BgyWKfROVg6w2iMzW5qtAk9nVU+
Wb3BBsBscl4L/WdTGoDHJOeqARjVBaQFLhHiWntpvhe/90nr3w4nPdYBZLywncnL77IPFfkczHj6
no9jNv2hc8gVZ9XQhVvou3ow4KCOhahVGFzbN5+Y0iA+IDVxCuVR5NzNKngnbSkK3wDxJVUpjDFx
chLKEYe4Vtema2juBCAjqsl9HeCHqGnu6sMyvPThKc7xMTR7mQXDhMI7lW+tZVxgYWbjTaolueQl
eQvKI/Pw8qg5kXkh0xvuk2t1CQ+mxrzYPbkjMdlz0JTSGrMG2esD2w+5YwZ3UrShez+5nXusdRsR
J/FB4xzecbX3IeKXCKf1vAMg7icP+N6tNc3abWVV2q2YUisWU2p/Zf6Dbohewknn58Pnzi+e+9zQ
QFh4wNncQdnVmlpClA1+3Om84ptu1Lw1Cr6IfQzcrJzG30jrnTaT1Wsvg+WgztOZ8b3XZeWJMPc4
Kbl6HWny8vIj+GfU1NPC4g/Fy8XWc/NStuNrYWYkgUBYO23EJ60ke3nlTmwIXk2oRqcQ1Gpq7VVo
afuNDeX1pbMrt9yNneef0+bD1ZIGGWKE3J7Anwe/OpFWq48BuhIGeT4aGeJtGaiXEPbns9L8AVPl
ghBYXFKoMEbb+zrca7B6XjhRffVf45LF9r2ELlBc7LwRyTLxgZU0o1sZIWEbxaf1lGxts+5uoxZ4
FVz5xXDLYryHogHu5WODctytC1MKkE57WgKWtn/ziqObO0c7S8A6zBo/9CjAbiUShY1ky4lpuOvM
vLlvWw+mvaXoB/2+ndvg9p1fzJRtqNzla7rGi98i1+niolH1zi8mahv9CXGXp6vVcCZS9Gbqz1um
+PldqMztiJyAGZQnpZj6c1zaH1TFHg5+XPZndymkZtQpM0N4QbofbWmfahNllnI8oMlSkny09JFA
GTBAX8vfrgNJi90XQATfOgLVZqdAYq5V6SmRLoCefe6QlyAPf79lzQo7AlhP3h5zF9YA0Yd6K6a8
DywQtY2BduewJCX4Qdc/B2WWcNZcQZbkhP1zGpbz08T3M7PZLxQPB/hbsljQr1lMcr3jC4Sz38UK
Qobwyup5CJgkXS2Oo68Disne/3geGuVL7/ewVrItdhA20HekoeIbAoiT0UsKD6OdWcNOnNB6jHfS
MibMh6eh4Ie8DrF2XMdeW4VudA2REcZxeRSIUwqJmZZLryMkqvZlbA0SY5ecDHeM/OPILAvaBu1a
NG818cFYoYLZJzYcq2vs6lojpCZh0voWK34ZEpHJ/vZ1C9VGCeZURM1LB5PjL6yxkEYJfO88khX1
7Djk/izHP6u/0KbyeYl3SFD5xR7DaCFqgzcETfe2NA81mQTI/UztWWomMlt8pRW9RGmaFrGldnWu
tvQRc56MahMoanmzDiYN9jgCqxNnuQwmtatztcUp4YkxakeXTGZxrf73tyNXvg5jjfwqVM8wvZr0
SPBbqpeQLhuQ29EuhZhSdH679dVKPa0uqQWxyxHm6mxiMhfQZShenWKvzTKqjL8M2HSDvVXULwoP
9k/e5N1kam5xmuAb+0rJtIOYUFxvMsiFPzcKCWRWm3o78U96+mlmHvrUkBx3z9/H3Yg/z4tgmxWK
duc6mv4UFsGLbsX2V8dtrU2zvCsGTbt3w1q7B7Go3Uet+r208v4Y8BxEpyDKNUiIoguKk9r91dfZ
Zrv1WH6z+rdVHWHUP0dAT8EP59cwM9eBAtoIaMnobB1yhiVVTvQvdawB1RvYj1uQkhocqGCfba37
Bkuuet9BQF6OnJM5lx6FkHMUjNF5SnSweastzjwumH1KVQppvkaKzYqi2sbRtGQK/9Mx1oGMgJ01
Q92nc57eFd2sTJuEXbGbPCHjKNKQrQSHDwbFtvWvQ86UzW9U4y5JPGPauXEIlXgZ7SSiInnxTmoS
IjUkjl+HElOKvHyM9E8RGk5PbY/oWjild6OpoNbSkFXWjtaNtElR8faCp3wEE77ES9FMnb1twzCE
/edP388DaUy67rTcPuhF/qQMCUdXi1rw0HvJ2e45u9lKtVMQQ95IVdrdRWF49kC5WWTy78iEUdnI
g21rLf5bPg4kXvtKt5YkF593/9uI/2CwMg9myMWXLjKa6rL+rvP+rnVaMnjCyDkNiW8/tqR6baJ4
RswPaGysWMNnMKDd3vZVneQ5jf0vPSezF3TcVWMj8QFzBx1bdVGNAgd69NGZtdVIsk/Qv6gDG3Ye
6D9R7JAias0Tpw4xGo/EqxrM1oPOWloaLaYJ19GaxGtPQUZyp523E1gHo23O4Pebs9RWEwABMOsA
XSbx6Y7enMHONGcAnylE1nfNZKX3UtgjogLR9FS6LWdz4gItDFEJq8arr0/q01jqxi2wZGZ3CNVt
a3C+52QClpAujPpSdKNyAFUZ3Iof1tNXvzSGuWvussbTSD/gB9454W9NMsE0HDQ5UsNjdZfHGtqU
3NtvqWHf5E2Poi0iLwfFTvqj7bL9GibTvQQ4EQsi6emXZIR5anVXpnpxX/Q9FNVD+itz0eI+nMLi
flpqjlFMp9ej4CDVSMJuuw4oGXRVCEXw34Btu4pZKcdmB3J88g6zmTyLpUS42i7/OXCYoMkBOt7v
fmjyW7JXY1J1iuUgWgrY58LN2Fj2QQ6n1wap9Vr9u+vWyfFqLYe6115qWgKodH5tFTK3V5dVJdou
qDm6b2yUyWY79m5zy2leevBR6In6NnnfffNiN4PPsVA4baQ1VUnK5lGzncJ0brf60JA7TZ6Unxft
C+lZ5HCODioFy0iqlfaHCtXLHYeS7LkAsA8qR4f5qQn1s5mY2vm9HdZOemLjHxwjrWvcbLW8iMV5
LcgX2MM/HF5Izkt4r7Z98aInVX2DpkIIcNSv7tYiU4v6anZstp7JQ7lGrP73sb3xa08e6iEz+Tr8
Vdg/uJbZciIZhTMpKLM1bsy5im4M+dBexyd/K8Q3kKfLTGNxvosRk4zwcaMvI0iIUsqfMSM/G0p2
hTxStf6ccJwByYzteJemga46zy1O/JvsZqwHs0f2IPXh0Fiq41IVO9GQBVUiD95mZs476fwa7s6/
m+RbHq6mjHhtXjpLDXYNaMuDqtjJgI6vlRe1Og6eDhm7sYjCwxZA1V4e1iA647M4taVlkiBxSnNq
zb9rReLw/6P1r4f4YbRrVWKjgIdB4SbpnqTnT3Xai6iCt3XTKruELbqdZdN8SnqPqSMpqX/lR4Th
vV/GQfP11Z8ac32qbDZjp3rciS4CnHAWZ0nDbvYCEi7/tERdgRzAa5voKYj1cz+QE+9GWfstbekB
Dap5HXW94tK6xi7XX623NrkbB6BIr+cocIRltTMSMrJj8jT8IwJu2blbCij+43jfTmF2HtU5O0vN
7UjH3KxBTj6iMxHOd7Y0OM285Im/haOfhQ6VPhY7tx2au8Lou30CpmBT9llzJz6pjY3d3EmtAQ9/
VmoWgksHeymk5lTpNF67qdV8NsipPl196yhSqwMrZmcLDZx3Des15DYc1BKv460N0kOu+XYbtdfC
Q1HCIYdEsnmrNValHqVqSBV9V/MWecvy1StNdq9EoM2s2rx10hGomlStWa3dm1FtF2UpGPWlq1sr
lnKW6nVA1dUgHU6Z84okXe8m2TGryRFOpxJgqTjtInrKHCU8X3XqFv06HsevcRIhhbSGdfIUo/Z5
Xv0ypuci+55qTX6VvpPWJTbjlO0sQifiYn345/WXWL9HnXrzFrf2t0svPWqW1kM/pWcPa8Nb7Opf
x0x4YN/oNmkvClkLen0zDAP575rV8gXInfKmBxYf3mTIvP5kI1K5KcfU34EOueHjTGcz6qaz1K4m
NI7Kdm1BUB1dxarhcdS51m1SpfZttBRi/pVPQgZz+qgqartfY991FVP6S0gS2N0hYmHaxaekhKgS
wHPI2su+c/M6JAs//LH4wTd4wSk03GuEGc/nprSsLQ9kfp2LJGCRFepDNM83nOhbZAdTuDo0nXWU
6yjCLL6hLw8gKCt41DCVUG3QjHduK1fJQBWr9R0Hi/rdrA3h7qpP+wzY1/9tbS9Lg/1UbpZV5YSE
6G4I8+JD3pQ5UjJ1d3H1uEYlrPZPbq8YZy2G7mPSsv6+10P3pvCK4VHvdbABeea8hJEbcK4z9F8K
8g42eRZ3vwEVv2+nQf+jJRMUZegR3OHwyVZSN4DHN7vVBnX8RpLVb6rrDF8hTDI2eRVZH80IYeKQ
e3gKS0QC1tsC9ddd+hEtc7ktzeTEqoHE8XpbjZ+7gA/1fNkKbk5g4O0nE7VAqEn1S7FYLWLGT9WS
d6uVKHalGY9tKw70xyx+kTaJitkaIdmNQ2QJkAazGne9xTxaIoKF5Foxi2YrFxFfaA0f9abTLxLP
XNa9nR2wDDKGRHSVOW/sUddPYrZdGd1H7K6uV7FypOD9IkoPEjFptf7o6c8chk+7KZ6mU6uyOfgZ
khTW4bH6GI5W9k0N00UfkIN23vk+kFFkx98izK5P0Sxyvf3gpn1Laslcs33u1RepFeMIUZRZkbW+
NHA+31wb1rgOGcDtf8YHI7xrvccHO5bLZq1tmDTaAJdo/wEfzLfOclUWCA+1FR8ntYk/6W6K3HGY
pr/aASwIE4BRu4o3xRxD3BXbCOl5WfS776hf+ipVv3LaCIOK1xkvTg1NVAdFz0NWuQ46z8N4ScKJ
s6bRL066u03IgT8KABKc6oZsuOizE8XZmbwkErcWYGRdo8KnJbZ5P8EH8JRG6bMgetTCd260Rm+P
EZtJmZ3ZO3K4p69ewK4S24W/dfWMPjiAan7vU/FhjC1oD5aGTJ/PwMDmTzniu6yV1FstRWAMIInN
UWqbf3AU40OMCN6LO1btS59t08UQD9wZF7Zz/Q/FIj3vRUhbDfNmqML8xVaD9D4tymexusWlT/qO
s936kWdB9gIHAogMO9RPtdHmLzMSWQc10dqddHCSeiKXuI7O6cJXk5rGAKbYglmYyb+xQ5a0uA8K
d0BdDaeRzb+iYvpHk5hhBn2JW/ubfuqVRSxFPV6lf6xT1U7Fk8j6mL5hH+MKSRtRCZJC4q18Vo8t
nHqwDJ5LLSuesplNlYkjQCuDzCWF8kkdE7bhyqm5FmIGScJaFPQEa9Fap5r30x9dgaCFBM5Lg7S+
6/e35nUo6SbjMUH8w1N/7zR2C4PW2epW4dxqnkKew1ux+jgzJ8HjP4ZIt38Q9w9C3MJrDyxgL/8g
dr1sM/PahvOWj/DuTt8NUw0XKJKNW0eD8KX3lfYsNSkSW2/P0VJITXzlZHr7tMk+rq53XdeGd10l
jtc9m63ryOQekwqofe8jCCp81SG1w0zqM3mU9bX2/+OrS29naE52qpz234azstS+gT5iuNEcFOrq
LvR+IQnxmBWj/3tnh/eFVxdfXTgOdv3YjR9M8rRPPF7LY6pG9kM+dffZ0FwSq9/Xju5BzQzDng3d
UbSJQgT7FDsmCY/ve7d4aLtGoT+7Lysj/MNI7XMeDvn3YrSeUtS2f6us6deJB94vXg63PTjD5IlZ
y7iHWwhZxrfCWQQa3SSI7sav77yrKbVOgUdv4DG2c8M2HDfSMyysAF6wa39b/Gacw2qEvp7NwQSk
VnC92eFOSxT1Nuqi6UufP9ksGD6nvVldVOadW3FLlGu6fzDDtXfsNpYfNQeGCd8gkyJZzNF0/V3P
f/xgNS16UDDr7RMz8244tSwIdrRDZ8BgIn2bwi5P/QhfhvQd8iRmRzuGgmjpq3nsKvmmw37H0pd0
rYgHo/0LauveN1OzPkDgGH1OrDBFQdZRb9ntcnm6miUES6b7TZv2U5An3yDJMLdl21v3ZaNO56az
ox17XVtenCOv1RoeVZX3Dhun3gPng9l96IY3qwuxLQ9t6fCmzpPsXqKk0Vc7MmmXMVaf0gEH9FIm
EWlueA8Sh5JVdrB1G47P5QoyXJ+R4ewV9sva1Y3t8iGMD1bifmtddjwRRmITcBF06z3TZMI3D80N
8yNkohenFJ2SD+OurSxj2xQ+M4Uq4zEGEwATfogB9u8jTYV0atvTjtdA0iN2NTk5Z4kzF6k5vVTN
Y29Z9rK13g4FEnPQhSXRF6gB+fLqbYfuRT19yXTD2qZRl5zFtLOdZxfhF9UIoakroI1qIKm912sI
ztKIvMFmqP097/PihRk+VNN2bn83ue2gnYxf8yo0t7bldR/W2KrsXmNDaJQ/N6F2Kn0VFANJXPGu
SYd870VO/aiDhocn1DchUZrKy+gOv0Ykmt8mS+Hk7WvRB8qPprRKnIT8lSkNEmIriXWKSOkcOxuV
3yn1k0tvs1B280/CCJiy6cvJeQkvYE2i6kUi0nw85A0w4dGBhqTaKK4XP4a+E++8wQ3upLCTuYB8
z1BLsnV78GfN1AaHskr8U9iT32duiswCNpn051Zv+zOcTQtf3lJ1K4UD0rXpapeFq9+oDvcqLVen
xP9ga0hvcLQ6c0im6XVPWkTiXLqQ/DADuqHdD07PbJ2LNCu93t7WbJHYB9fx9RN6zs+CNmYJ0j5V
DplPtd9pN52860Hi33WJMd9JSOAN02XpYAioeQ2W1klhhprX2q0IqQoOXBRW06SHQ0wr/JsVG77i
xXXIJAYAdcjQVT140tqFxGDJsCjd4MdCfLokYPxVM/l9r9G+0xmbuJjHnYywBnPacR6YXh/e+d8P
CtlLcf6hG5Km+3QYkoe8JVO1L8w/SirKYBp/mGp84D9/rYQjnreYpWlwbO1zhs6rU+3dHpHhK6IS
mtQ4MYt9atU56aJvGMx3kMp3yMu3vvA8FKxuQW4KaPOHUTjcB37HkkO7N2dIndkYgD9jKUojGc+p
0Gks5lQACkvK8OadX0zpILHvzHWkOoPEaiPNFrD0sUcbRVo5g3i9oph/5VtD7BJZER0xiGb5rcUd
WdkkhrtkCWHmy49w6qM62Yl9rY6V9odetf1efOqoH10I94/hklfaS+4nqJnqLLbUlI6Wv/XpA+dS
zse/ilw71obX3Yy21fLYCCB1q6vX1IMkaCC66B3Ix35uWBMTJNiLtZsmDiCn/TlMSWJe7NEySkX6
0XWUtS9HRvVxdLPWVm/cIUWQdK6bi5No8FaWqBQbvv+7uNai0/3msppSs5YOTamEN6QLgGlfBlkb
VvNd3xm0xpZ3CslyywBy2TVYfGKuDQErqc0Ij9FNnlfKDjk95xaCQ/ukDUm/18OqZxJSny24m7/V
GasR00/dR7gL7ZPvet2ehWD/WXfKczNU2TUCYP1wfP0BaTnUum+AYYEKX1HDfwsY7gVA/A53LChi
gSE3SVjfhAvBHwTBUBaxH3YW0yEtroZg4M8Wn/2/01CO+zVEekgBoDk/FJ5pbNiutbe6Vpn3bewx
75407YacHOszH/bOMPXoe+P9P86ubEtOXNl+EWuBQAJek5yHynINLtsvrG6fbsQ8j19/t4JykU67
+9x7H6wlRYQElc4EKYa9hz+bzHdfJIpTdsCY7Q8jTtCfEitBnq6ysLS/WiQh/gnXg++JBo6asK+B
SRYA9CbPZPo6Fra2Z64BYmA1jEwjBnAdBy5zryevLA6HC6BI/kPKauyTx9pBBEuZukETPremWGlu
k76SKPcvWmKmu0Fr6jXAg184/JWXUFXwWcWAXQigkXegFkhfnNTVDtIAHClp+7QSn8TUeXgNTvtS
ZSYWONduO4Sp13OOYt8B2IjGlHpINPIhc775hRaCT9R1kPxF1WMIJg77EYFAuAJQOEYyrUapg2b7
9pZk1IjBuiJ1xD/TKJRpec0d7aYM7W4hMovz2L9ZqMfuj1vA3e5X/oBcTzfPJmBqxNmjbiUuDr3C
v4IWsjrNQ3iRfORZlu82FesUbgBsuJvmyJ2mv6Tqurcx6ccvvVnAc1MkL3ml8wewDyILSsnrXK83
GqBC970ajj/MpF3wB9kO3+DN7k5Fq2ObBcwGQO76ONenkXlMBn4guSVjwDIFsftW11FyakUWn0sj
d+f62YiDBjcFyvGWKmR1wMJ5sc3ZiamC2SqKD4VtW0/uEJdACwM/txJ3KBE8T2PtzkW3tIYEvMh2
6Kf8zQRVjRe5YKk3UHyGXW6eAoIRLiepfEzCqPtdVrWffd+CQ4pkoC6xjS11DSCurkfk18ukDj0f
sa5HakBrP12H5lGz4vERIDTjLLZ42ay0Bt6EG1NUU+4Uti88Wz/sGGLQV8uaJ5GYcx6fKrd/sIup
PdcV8kvDsTlyNSIR/kvw7XfwE4gcFw9wGsMjAbrxJvtMozu7RUYKWirWutDLGnAVkxYc8Ij4knru
LnPcNp5v4Reb5TJ0eS1KPtPa833RLS7LSPsli9xS+sh1LjJdUZeDWL2ML2k7NE9NNMrLyK3HTk9Q
/qQaoKqVmzys6g0NheD1UyqLR6D8vk9iyHe7SMHmSVXUJWvhdu6qV554arhyx1OvgJ/3ZGj2g9lr
bEfyQDMBizmbAB6knOdJv0ARF82Zux+TlhUB3ijBxwSuAFr2ZgrZLIY9rUuXiGOA/tipubuRzV0y
R4EubmaZ2SKQjog/MMWnuDngOI9qLDM2PQOHz3k41gCKJy2A7tkrDRctGf8/57J0tFHrlu+ZorEe
KBYSIYx+RWnDhHg6hLmWjFy97OprUoMhq0Pp2qaHB+tKskVB1lJN/ndFoSop6ikAswFCdUAHVtVr
+YbKSMFPjGKXP5JSALVZi/Ujb7PuyYTrEEWsYfhn4AATGNnOcE/UeD8Dw+lj4pAY9h9hHjTzxBzF
4o9m7bzoGmhx6/Zi5SjB6CM76Nc07kYAzTXpeJz0AOFslOK2yChXXVbL/4Qi0FFjqGSJq3VrqZaI
BnB1W2GXbWbDWfixuAFkzXVX25VH11quutgBBrNA5T7+nHzScSnl49mJ3v2rjZ3pRI3p+sj2j+Ku
2MQRIoaViHUElsBDcuKkoi6Twi+2jZbvwsZ39/OQ5qPgaNK8ZT3R6zj1AXCn2Aik465IMwsXI2C8
6aebRVxgWyEK2aW7HM6gPRneXJfMSaiXUbfth+nbIBEdZConjHptiADgIgMQE6qJWHwg0SJfhp2a
vwx/Z0Ky/4Ud3YW6IgDhf7liWgQ5AsbqahwYh6AzkNEGdaT6RaRfK1RTPFBjjq019wygpXht7Qab
OwVNcq0vi6nIdI2tfFl7oY5zARAdgeQQWYfS6PmJGu5zDt50NHey3w1R4rJmhW3O81ukld/Moglx
wVuwqABcFBXfLyFwG58AbW1fdB0vxsTU2Nc6qKVXD8l4ccpJe6pbIJoq+ZTychP3YMUY00D7MkU7
EjuI6e3tBhjvKXJcvqYDWEhwCHiJAXF0xjcRfnlatWr7FTxqwdWBj+jTFJnIbMKqcK6iMkfYPSqx
q/ANRU+zvTP4za7OGcp01LI6SGoQ/Yo+xxNwAmOnBndnjp+zxguwWACcajsWobZ2Rjt79q0KGeLW
PBiMLH+2GtmvK620tmQgsUW8okRtX1tT/kyimCUxoK00Z09DI4r7M1CWvtKImsxqohVwqqsTLTlN
pnNQ4I8r0uZDXz4WIGoaE/dr5hTTEThqAGGRdSY8I+HFdh7bIQrRUgYgXp1liEqA04Gd4Hr6RBgr
TWWt4sGWVwJbCUxkOhjJ4wLTohYX+jgdSU/yOK6FpxKJtySbEV7URRiyfrxFRhfC4xH0LnLNC1Q0
xGBTPgGJyD/RsDEmUaFYQbWkmvXCjcEnpU/AjPgx524iDZnZjDudBy9gnkA0UTUcQMVw1iCNBXAa
NVC3AFU+ywIrEi0cpUpvqqTtVmveaKIOTDqUY5HeNINx5Wqtu67T3ppZSgiHdFKMJzPHCXVJSDYz
5cm9/sY0zHV47mjC3BSo6QOCz5vULWctJNJSq/RqVUOCnE47uUyqod4y1HF5D1mbyDZSdgXw1PsV
dcGvtXN0EDfNCs3fdyXzD8tyyyLUQ6KfttdaYMpGSTpfJnSeWeBm5zvLu2uS/bIs9aKQbYeswtHJ
Ec20qt3Rvgx1b+0R932lEbdy+9Jz3ULkMR3+9gX2OnbSte/GpHZya54xG1egqMAuEDANzRNSSYoV
BW8TnV/aMnE+Z5JbWx2wtQeyKIK2WNFZ9sPCykZra+fs1oLOw9gOXCLAot6voQP8G9BFO/LZJzYD
O0uFJAEagghgbVhT/VoGEb+IuNVXJAfnCHh8Rqc+DOq8oYMs4s6sU3IXTEr/aGap1Wg6rfbzRfsh
aOaLan35ftHl3mhxdVEyqzQEFcDB3gOTIBlWvpGPn6LRkMdRK/Aj5aX9ZnP30IRxCm85nIBD4g43
FiLBY6NMA2dNicoVy4BEIeDcCz8ykAcGL3neTGDH+pD5JhCOMhPYjyq9eRwGfur16MtikOKj+i8L
DSxBbXgD5hrOHCABA2R2Bb87fxaqaQFO3tn1M0m6Ic08MCaFKHsX/Hmx70zJZxMjn+27xjjJIJn2
8dQ2Z0Axmesaf8EfXf4HfVcEMkm8sJDs4R8MtBRsvNKq3g0EDtw5cGDcskfiAEICTyYHcE4j0+F7
7kxHUVfamxNM2ibmuXHUwaT4OKVWgDxuWNQ88cY29p9yPXxMzCg6FybQj+iPoj9Fi/Jdhw3yI4mQ
gQtIYWT4bKXPAJaK+P/GBqjmyQcY60m24JNaLWMSUmPy3l9HVWusFhn1tEZNoe7v5tWD5NhN8ikB
oICep8hAYX+7Q13tY9sHHppqdDFZD26qRcBq7r+QCPm+KlCvtLbB/8ZJodqTWWP62F8ERRaTMUsK
PHhb1L3SUxtI1HjaL0/2m3FeyQxV2Q/0gpgf8XVq//qC6Jl/Ab+TeywME0DrgXxY0rrEGEsUoYI5
uNW1H3lhyg4YWQGqEpSsyg0B4J5dibe/1+JNCfYAP+2RPNGHW6OSAG0N7Da+ZO6wDfquPs4ysI8O
x9pA/W4MrIVZhnzsZKvhKIyUMfPx37M/EAP9BR3OVXDrumm7NtN1V9d/zv6wZAMAq6EJrl2HxMTM
1rpVnCMnDICtKahtyuCSmoGmbUUZBHhxuMyztRHkB6IN4O4fmHaeu6TnloU0SMnBT0J6F5Q9AKNy
spzKkneUJkApAUuuwD+mDrQ9D9eI5cbg/0EuwpIwcDOk1IG7tdxKqw+WIy8Bavfxpp7Sr3c9y+yy
r7KG6zsTEsx/P9vVZfY8hFmyZZrUThrQfJE+UlSgTso7/0TCAtzHRwaEV9IuchpSA0DNa12m7BEk
XpEeT9/60pU7qxHmjmuu89W2NvD+8NUoaxzDrAK1zJRJphqZPQHUxXgiiSmwFQSlLtxzSpc6TnSM
ZQrUXZWb1uPtdbLa9i8+BiFYkZICBAqDbnsaAsAbEpZpFV6BLB1eET40dhIps3gQQzZbJ1USXvS6
9UgGQmM4o5IYcEDIonmgBjXVoCAB+v4G6TEFW8Hd/65B4SVcpnZ7mkhB1rpbj4c4r55nGf6vxgea
AR+a76EQzF7fL+MAFiGJY2TCyBK8nFoBAr9YDx46t3hvKhzs/LZG4BWSMMCRFBFodNW5dKUce+ui
kAcZI1ceG2NQ8ZT9EYEVZ41Y+PjNGuyjXuv5K3DN+mPYAw8wUXnHSt652CHXCP/vKvXxOhaKjeFB
1Y+IhfJnsIQDFbEHoBVpQcLgf8pZD0YSxRyBgg0969nBb+xxbQd66IkCVQjbKARgiMAGiKJj0igQ
GDOzygRgBihQSdg4PS5UhD4Y1gOt3idTm4IlMOUHGXH+MrRhD1yIGvQpajgawbRnNv5b877mL0wf
+zNqgZGRpYaAU8w+DZo+22ohJiRjuwIkL14HygBQ1F+6QvcvtBhdKi0aUKTr9qUMI/OVmtENpmjd
IuAr+DpG/a1XA9DgikyF5uowALgDY+VIIp31cIRoQAk8FWk7y7hk9dVUTR6V4wmhhiOJMjDcbYcm
TPe+q3tS1dekMVKs9DExrkVgjKgEnLLNoEpwEryptsK29JXRg2EMSBxAoe3M6SzMVj7bWckPUwZY
dAOZj7nnmMONlistzdXBU597Alp83NO5ssTtXKdnPd66FltpRpbEO1TZAngM1GEb7jNEcRoVFaIG
7l5wU+RjjsxjeM9IGxRWuAsFB2xGJKcdCEoAS6VF+mc/5Udb1bUAVLj0JCv7B90fUGMXVoNHlTBj
DdReIOy+tU0KhqGkm7bz2SRUBxZ6FVFjJRry2Gru9BuzUY9POrqY5vhglwocC4G0A9IML0thzigY
YtZUgaODXfOARMRZu5TnFH0c9ysyKVWEdpL48rQtgBhqlIVfTfXwoF5RhgilB93W5klmzVpStKhA
9h08hhdbkvsGaKTAyZxtabg0Ms8sALbhEsrrDHob4Pj5UwecXk9jAC+rs6g/t6rpc30L3CJx6FDU
cu50DiYqJS+Mqs8A8IFuaqfdBsQM02qxcXtXAxPaxxzkvU17i2mNl8EBth6MgT+bPISrmenAusCI
Gos3f9a1AwR638UW0OfTNgur/8g2fbXDDm9ZUYc6DnjUUi0sZJqJeJwOHkZPbzP/7Gj4BkQgIXw1
UMYFr4I+vCKu9N6blKxB0uqxiZmzXQrjljq5JBgmwGGokrpF3ZmKzXTQ8H+pFDe1ddwHGtq7+TIT
xe74KlhsMxnh+ADIUZAjhrLbRJkDb8NUlwz1bEqo1OUUfwMWptiTKLZMPMhRTZ2cpW+tFzPq+agS
MCJc8KPsq06r56LPwSepRC09vEi7fAs/TObv2vLdIztQs26qtuP7PLPZMcFB+piqHqiqRLoiYb10
Sd/I2ETcsfmNfgpBe7Miq5vuvNbNsssyeZpdg1BoYOzCRW+udDOdrMM0O3ZYaA8eX+Psj5N+BqLC
e2OrHhCoX5FmL3YkJ9FiQRNo6qwd+3tbOQIGhMt02ioo6RUS3KOHesiKtyj+VgMg6JX1ffuIz+yF
pAiougec5gPAa4n8rZysBEzmZbInLar9AKWPAnV4c5Fa7rpPDEQjK4ntAs63OBbTAXk+DGdJAKym
qDksh+bFjoF4cueiKGUVIUFrIwH4DvcE+Wb9a0ZYJeXPw4gFynPrX1mEikhPGTdAEwf/s+DxpQCL
3BoUuyCDAfS3hciSSDYO50W6DpLqIieF0Ob1I8gJCbeDQD0IxoPxHkUOlqw3LMrxWCP1OwYIEBVn
FQmpWaA/FpmuluhBZ7oZQzw8Vsvi8xglx7frzEJaCPtclLhxRL5HHgfIuBi1Y2XbGhIw0CNZFYVv
WmE1yDeEHPG4d4uBWX4GYI9fp1ljqWVIPITlTXdZe1mjayqJXzloF0L1XkLllNpwIoluExmKjhv0
lchwVvvRpZmFLBZPehBXO1O29cqUY7FZIPru8PcWxYLJ9zuTvkZqVQzfYtgCsLDW+ItmdNl5iEHf
AApJ/gLKAPexCO1dAVL3zku6v5BBXzzrfESmtBV8DqswfyDLerRCxLnBIkrrxBlYMwFWPOGdUYkX
M4rrPbciMI+BSvsaC3kIhxHYCEjZ6y+hHiNpMgyLLSpRgcCgGmRvRSBTUd0qxuuM1GRNjai7CGXj
xmsAp8HJ1uFGBbie8erb5h92zYAZwfudNvDoG4vqYo1E++LBzeEIKJ3mrXQCsOOa2N9Tb2luZObo
en3MA48HILm8UfzTXODJ/tt6SjsKHz+/5XK/u4/lSnYvvr+Xi1Q56nXxeYDhXZ0zEOEvvKhv+0vq
NOmn8GiOVfo9B9V6qk/ym9+yYjMA4eXU5Q2/WsYIPk6zQkWkFhde0wJgNVGYqShVYfuxTk95oOBW
VUM9asADNdarZUzTmMGRxvhjxu+m3cmKKHiMgTd1DdI+O5WNaD0mSusNOEfBxrczfa+VrvkGsrHP
Zh8bcGto+QsPRtx+La9tpvFdrAAsHcUART1qaiArrQcTNNCEbDlDYRLcJY0XQ5o3q1ttxwYbOXwf
S90gauqJCOETQZ2M7MdHJzy1SBn9VCho7x8SGvAa/Hig5yIbkvTKcHyfRQMSu6m92Py0jhs5r25n
VWDqwakDb/a4da94iLnIZpiK02iPD2DNda+LPDYztvazwlq3OGWjeiBwLzkLmlOfTQJI92A5c7Fb
Rgo5ABUpaEpDFxUOOEE25msz6tmspYAraUUSv2sj1HkVLmBrUgb4y6FIDsKQjjcfGJDhcijrESB1
kZ1MnzUAeK8BCMHBj2Uokiw0FpOfUGkM2oIPuasPDsjIpEcGi3xoMncXjzEQy9TMRRG1kntjWJub
2snEnuXal8Y3mQTdVhWdnDTn6esgGGh2hY97oXGRJJk32n4Wx3uQA5QodtXb4+BYdrIyQoAa9gnI
7YZAIG0MjNArwG8BtHjQQP9ccSQcc0CK+fEg3/qm0/ZmYIKrSg0ZHjWbHJyGe82O5FtUAL7IyWV6
oaE24FGNdK9ns6xRFyIB99/JVWi8SAM1/4CB69g6j5DWWYGHwus6W3ouIsvHajDcad+oeIByiWMH
UkXOhrq4MWHOVqSfTUkVkdefulaA/ZBjWeFmVPNb+MKcDS1Nagm0GmR0gcrZFz02dmU2BiepBbnw
7rsOGYBZLTjN3RKJXQcbsf/fWzJLe3PH0M7NJy0YMuA+SKQuZQGcn5PeaWDctfN43djM9FCqaZ4K
/WmsJRCxJlNchdGF33psqeG7LCc4PfRyGxsWiFVc0zyidnja+TiPPuqpFa7TYOrftLj7riPB6y+s
I9ISKa72ugntVRDm07OhMgbUqEfy5DIaWYzyN0CU6Aq0N0TUZo97BFCwGlK1zBB2FkjjzPBAMgvZ
U58cdx3XhXGd4H8iRtVJl3iP57WpHamZx6S6GbcWMtBXs85igoE2Gd82smrgQTst9ouMpi+KPLCy
gxNLwBVsMx+ol4lubEH4OH5jTtRuTGmyw6Tx7vNv5L3f+Vc7iMtdTEmpUqWXgtaXn4AOx080vNHQ
eMq2TQoIGjIL/ex5tAJUKn3Yk/y3M39Mb+EYubkAN/qn2kgCYR8yKfUVkL/FOTBz+gFPq8LVeQFc
Cgg5n3aoNnAPbIis7ChjERwNDdxBqgq6KLp2B2ZOcHk774XRALpLT9TkUyHyFdmRmoQ0pB7JJAgl
wdOm5lBdNPWocTouPXsoM7muhgzIwSu3GqN1NEThiZqyr997dzKQK4IOLrUROi9zcF2u7sxJnzAd
2efcB7i6WufGcJ7pVtGXHBWxinxgdFxwOKTY0aM8jh711KD20r0a8ZBspTP0s2J59PdF9HcYDTmo
IfBuINs0nYyLWiPV2mMTVdgBKbQFeNurC8htqgEeXYyBi7e2arzQbmRkQ1oTRFbeFHbBpsnHGt6Q
vsRE0neak+xtM3kjw5EFQLWp2j+W9NqB0nanNhsADvIYGC3wjCh/dzGh/FwHvvc5k5eGi2yegt/L
tmnS8ABs4rv8JBLMiUdVAab4wb3PeKJcIubbfwJc5ztKXsH5rJpENO+9e1mogU/ZRcX4YgcYkFvj
f55Ly+vdEU9wFND95jp8dBOwNeft/NSgX/j8ZJifEvS7T9UDxaBnCxlU217r3OPyOCADMr19tsz9
u0eKHbioH0kQJwUCLHzfVIQ9d4XFUIuYWQeSuXEaocKBCrfpU3U6pONkgn1342zcgZax8wqVxUlN
pOulZ8DpsRMT+ANIJhOxNw0GBgolkpNwL5lfHeF16MAKqxbJ8QYuTJZ5pkpTRAF0uQlix9/1Ki8R
iPMq6mqIC2mBfQbqmKZ7dbTWekxN7SlQPCOGBS6CMXZQl+iU0SaPzCBorxoHMQg5IjvZfy9LuLzI
8eiCkgXManVzIyMzckQqeQNW7cMiot6HnKxIRI1ae7FfJmUMDrKwOpqi41uKZ98FtSlsnY/2dHbt
3V2knXRLmLsUjdzibAcA+Z/D8osdKVzUOK/ogoERhgertj/jnwEGjtzaYCsRboUaBijdBsRsD/Jr
NaylVT8YI/CC7dZ4AY1f9QKSdVKRZBDiMQDS7gNNTtsx9MZRQ6GL0+iPtQEOqVLiDdTq/YYKWCOk
B5+dKAhXPc6stdfUwFv09WcqZ61b8LlVZVmfaAjnWLTlaXWMRKFv5pzSXOWdpgK48KtU8hGAhihu
x/3xy5KRKq1+VlACqlvyQrFYqni+fwxTWWqbJulRluM0/pqEUreBX0rdNrJA0qksyzx9700IGWqb
RXOzEAkHbg+HvnJmXoaFQGLhjbiT5ajQXxcOIOlJkamDEfWo0elgtIyJ2QFJGLdTSGu3iVg7AHRY
2xG44Q6W3yLVLQAL3tRb1TlTyf1FyFJ+QZS22GIzAEq/ysFHR3rBBVwrHR6xs0oHwBmQBtTUPgch
8ZZm5RqIAOexkGF9tgKEG8YYSb045wQnm7Z6gGgL1Lnnx5i5cNusZh2JyWCIY3nSvyHtThwD2jgu
84SaPE+jCc4U/4UkjHAbgGuv2NIDp6OnTBh9AleqdQSNHxI/bxSW7hdeVdjpNnLN7iQb8CxaA4ja
qXHj8DXhXXqhUT06zq6ufBPE5rBgqungjTJMEK+TyBQokqhLVCFqTYhAlOmIKwgYtqScDLDBF8gt
XLWSFQeS0UV1uInBtLsN4HGEx1daw3n0XWFteSdQb2rBK9fEjgVXNTSZzLRsHTQRaB50wHop2Y2i
bFsUCxtyRPmL34K4Q1ZrklVJgGhZ5IDBLMm+REX06KJu6qkZKtDoWd0zal/yL3ifiF2jAe8pTqcM
OwUTPy2/Kx+0odFfc9lj64LZeemORycC2AYNccLDQUFO8jQPJUqSQqf4HCNr9eIPqN2i1QJrRKw/
CLI9DdUtIFM+goNqnLaBJVBlqJqs6FF81KHUHpxvYlZocB4gbpKgELoWiOUpk0hYJlvN1mZUrHPQ
AOMoGkG4rDPVoLnVB3mx04TNS5MyDbJuCxoqe9U2dmSvUbRuPLRa+jxOvYHngxrRUryus8OUh290
IVLQUqzwppG119xqN6UfRhezwP+1oRofJadHkPR9IlHfFpW9KhykODZ4l6wXO+pZbf5nVxnjIQTS
6rWFD/kKGO/ugSGHggwWuda4066XNfJllO2yUBQNief40tguxqT9uDnpDw8DKoH3ps+qE+AX3xv4
8FWG0ceYeosNqBn7gwNigUW02JIMwanb9e7sSHsnowWC0sF/HUoA18sCv7OzOO8OeWVudCOqP2k1
55u4UymZ5PpdxrOjGACIfANW6naNoyhcJGoOeLJ+kZFdg93WWou6+hMZ01rL3PHjeovs39eLkBPp
IYKJMq+1oQt2Q6NFhFqCm8UpGPwtEWcRYNtMLEaKyNK2s5ni1loYuDoHtWgfs5ap1PtZSUsaTrAf
Khdkyh/RxDzrQRyW6XCTf8gowogdU9kCjwx8bIXB9ot2jjjSGAXht5NZAZ7eHWnUPOQfsT3CelW7
JpkI7L9N4K+WACsE73sf2iUIyjofOD4GAAYiBSZAvbDQwT2IhxRAv2/lpKQmdSIgBdxNW9S0FE0m
mY8CppXvN0gt+rjGYizUxZehSSAENP7Hy6NMSesRClusbmYtS93dxu8u3jigT8cOD4nmP9/GYmxP
gwFuwp/v/G643Knhxo9TnLe7ZT2yXT4NUpAsp0/xH9Wx+m+w8N9AMyYgYODoVq+sDvCLjTo/muEA
+FIaa6yxAN2ppNTcjA2ymm21qtW9dDRrj1kI+qFA3X+fMI+FWtuPNEClztNIYA+ikFvqLhfHtq4c
FOWomjKvPk8ZrRLn0nGwN36KL6+dTQ9lNHUvpuGMHoAGbXwnMRxjFKYxVoLdUA3jhNVncLSEAKvS
uhcrdKNnOOJJR41arOoakFnNaEj9qGAb2tz8RM0k/DcdScenRRRhQxPwILpqo2Z+6kVZPkbs70Vv
Yx+EfWvyuIiqRqsOU+MCGTLQ31dmwJ7d4tiFgjW1DhkDC6xbp73jIniJOyCF5YDmFdAD3Z5kID8o
Qe1InkYXjKQjSmRK+PxCcM05eFXPY7AaWyfTt+AAA8JauVrGJAxZZ55cOWjQJOsiL+rTjYhMqDHU
CtSbjcloGgNr9+4vMlzXXAX5Z15NLjZ4OfYdyKcAB8vAByRX5r2xEuBm2+D47pytWOTF0QEuxhaQ
GgGqqpgBVmJjnq1PwL/UQHSxBlwdQOVHkPycJd6qZ6dhziZtFaaBpr3LFm3Wp1G3IsMgmIDlYJtI
iUHaVLciowi5DcXacrv8jMx1WmHWViiLX5nWIDYt7WE7B3+LHnTpxlG7V9rdAgChVDmywlyhUDHd
GA3K5eY9Men9JpQH7DQeiiT3H40GUceqSOeR1U7+41jjEVzqDAV5yoIaE5TDnuFin73IYpehTrS0
DI+mObbjPtraEB9ZH/1FIrK1OnztOdO8eaSuQL2giTeiS9mPbzF4l5zV8p5LB+Dxtg02svTao/ec
PRgBqMjxLFjem/xDFo4gXOhilyOsyjmIK2sBQq4Qdec0NkMD3YFrCFerDQYNSdOpagmtYubKRQ7h
ViRj9tiBuRVlVI29RQgX2YpW0QHGf5tFzPjKzb70RGjUT6I36u005vXZ5a15LIpC3+lVrR+QgTt6
YtB3lJczJ+eUKfem1NRRDYtcHR4P9dXIpxuLEB5wb1AWNOHDIqhF7DUTkKyXVA7B+gB5XSrzg9JB
XN0PkfUT91uyec/8UIkiN5aR6QMY1hoflnVwihl275XXAI5gngFqqpPTT+8NH2LAly7j0WbtCYna
ZGZ+2N7MMhFt10LiKB2QrbtpFeB6EwKOveEg19TT4UgiakBkgHwB1WiWjYwssitAKHgojO54I5u7
wPJMd32BdN5POLT9QSfgNAfZWRqMBxvfY34h2c+KIAnC5mlQaGHKGKge4Lhs8X9W6yhO473cgEQA
BK121Rxo5nwYN5C92blgDLmp90RyDk6RYYMMUBt8IHO1aOuC7zNLXTCjA08HRaK23p1d1DieekP+
JAvy/kxasKd3eEigod5khwWqi6x+TUPQPeI/dzEs5euYV/m5GOyiXbvYHa2iEDy8mgLbSXCYBMVR
DyIyI9AvfsbVZqnQt0BVE6CiNsIHZps23nVO8r2odvhtVH+iDLoBB+bIdzlrQiwEuO0C280RdEgl
kLeNYhchlwqZgEDlJm2QA8h6NaIkeA+eqaeQhvgE39Vkg7psAwhdgbUmhQsCjP17IgOOLEg3RnLU
ZCPF4kDd3hng4oJjalhJBizseUyqGEmbKQ7uDQjg6nYbdFkEBm00Pr7ygJ626hyk2Oi2bekLxEZS
/dDqYkVq308Q+qrUC33uLjPHq88BD0IJhllp9+fE37wnGiqgZlHzDAkVSjHGePDaaX2bjPhDQdMJ
+gPE6kkN/MLS3ElkqAgn8U8GAFS2LEijlZQusqxJWKk8hfuxPyFRgTRxAGcQzaHholgm38nmtXrT
GteSs6qYnlFypVhkqvzZlWzL7Tg9huHonrnRlBWKCNA1ZohdRTVQMLa50YCkhXUrUCRNG11vGPhk
zbCc5wcmtlttjepBtQQ1KRzRK9tu8w0582fv/ey4J2f/3P1Fpxm+v8Onc/zFSO3WjGQYEW1T3aky
jyqfeL9kcbjqs1qGOIpaAFiHy5YU2OTjk6bEY16U6JIljecMETU7D4UF1rmJeXeKxTi1gYzA3xPc
iOsBYJB/WjEOFxozkPR2mwBH+lgPvw8x0IZv9aTJQOsLXxLCjvSEtm2EjMzR+DI/kOen9l2CHj3P
S16/4QTd75an9PKcv5O5seH1dodgWIIIcs16YDOURrHuq6DKViSk5v861hUk2zL9v61hKKw5MqJb
iPtiD/8fjia+1p4WFpQ7ThXS/i9kbVqPXhFHxkzKQgQryzTq/Z9keH+/rzdzsyimlzRJ4fdt+IHc
n4uzdPQBV1k4vNksCiBb/XCo/tZ5Sr7Ve401lKCdqtpx62RdcnDjwjnZqimFZt80v5OFIXIDUYUH
3KB/Mv739Ton3HaVXQMI+sfFBhCTDCkr/wSA2VOpiJBy1VDPZsD5pF7hMpCLW8z2FhlKysF+dGeo
J8j+7PzgQHJqaD2DOJVoDJqT8gAWw+OyFPUSYNFvqzZpUWAOqPaarUMVks24ggy6QQZy8P7pqzja
JKQho7lL4EBxCmf6rb1aJPyYtCx0s/A8BynyqL6UyOUS4ZTgtQgc9hpwJj+xgoWKIKxI3OmdO4zG
RArW5W/ZkAI+QrGLzfNuur+dR3qazKds5N5CLgaMqPYIhiUUsI/r0EUWP4GOE9x44ypM8opaElDT
Ex45UhY70Ews2OQ0DZBt2qYfxHeyJNBxks/WJKTxvDLKB2W4XaS/rCmS6MHJEXJe7onWXKYM6qX7
qKkIMI5oiP1SNyjN7L1LY2qQXwBCEtL4QK890TgYdG2TDeH3O7ssZ0CcWYQpsEZ376gkhmk92kAI
ubZN6DzUYD9Vg9JyAaxHPSf1t32HowMpDFfo9ipKEPyzExAvkTD1wQVkNBOv8TsRVgHU9xy4PkHR
renmosIO5Hb+k9wKWfgrut3lhpY/iXo3f/H8J5J5nA4M6aNYlIxSpC2+b73tFA5krYtPHTgWgBgT
1qhatmK8E1GFPWv0oR6aM0nJ0tJkchpDoK56JARhDRLJwS43VSh4Bj1yf0otfwRrMrZwrqzw66FN
mgj8FpFHEL/PwmWLR1u/Mh0E4O8id3M/kcal80dT59NZy5PSm1DiuA5R53UaVGw3dngHj/rHmHrU
mG0F7h0XQMhKuTQ0bVJz72TLMBNDtgFBKMol/4e0L1uOG1e2/SJGgDP5WqNqkkqWbdn9wnC3u0lw
Jjjj6+9CUhLKddz77hPnBQHkRKqqRGLIXOvDDlzcOOHyO6T2emwYtnnKvAJpvg2STv08eAVgRDlc
aQKIQqIOeQi1IunBupzK8tPGcUAIB25tzNmA60nCgEfZKUstAMj0LvbZeQZ4XRxcLIYpGZIQ24ZA
YpntN8MetNrbaAZBYQCA2AcwKF9vyldGVR2mQeJ+NdFy8mAED4ca4HafZhvZdMV3WQ7HqrK9n8jN
/GqV5vh1MDN3OziedQKIObskw8w2cwiAa9SSlstaq8IZcoWCqRl7ZKI46PXX5PTsbGJrheUl4G1i
y9o4qJr7mif5PxYSSP6pG2DTA9kNn+MfrTEOr0Vfik3Wd8NTN5UmJv7AFhWySEB0VG3iaQDrXllM
F83dBSzq8bI0OL9eD4mpiPmwGEZ1DwxJQy6N5Y2L+l6hIpCsLoxxTRfRbtpYX0TfxyL7CEBDikL3
QcOFlGy5BWVYqoto9RJB8ZjpWPo+6Oral0zublVr9a2SjC7E1UemFfdX+/hMdGQdbzFWn+rdZ6KN
I9RVHKSHheLHX6UvtnwNDf1tHxe6+W70lfSt3nxaOpD+PIAMDRojocBOPxA5YuSWoBINGbRKlGkE
jQVMg/A2lu6iW/oD8KjfkDbI7w4cBEgtONHzkCEH2JSLHEBpiuxvFB0qEINmsJphR2OXKoN+tfkf
arKMw+BiqjiLC8lQ/4kSRor5qw2y6aKTD8oiUJiES3nIUg8youYonz9NFhbeukJEKnEb1da+8HoU
YdzVmeSiAABe5mPniPxt8EQzNgPDwm7CCaABdY4pDjC0l/u5+cOoSw0ZNQXSWOje4jRFRRR1Sd0X
2SfW5MYuMlHA5yoQaEvN6Kl3JzNSt0NSorIBsGy/79wOSWcYaTsaIlHsLRQN/y8yh7f+RmDnCcvM
6S0xGdC0xjGZ/yTJknJsKKW2EABRaW884hyZM1kLSoE4FgUS8VWmMzU4Y0/ONzHsFAwVY43P1Vbk
T4KLZh9OyXMwRIpWRbFHLV1S30hH4KfVeE9GxjYEVPGKD1sHad9PSQ2ojjguCmflV/X3GvXmB5KR
lpoosqqNh2LTzZ0ild30UGBPaqWNqWfYqkbp7Qom4I3TwGvq5HkquNwSHqoRg85tlVfhXwy7WTuS
Ta3fn3qFtkq9OxmAnuGx+AU1qJCn2cGRRDhj/12MyDSakQq+pbHv2tFetkOfbGUORp97/f14aPty
J1sr/hLJNtr6Zt88OGPdfAeCMChEZoBEVKw+lSgMW5eD3XwHQ8iIOiabPYoZ1JWASf2Eg8Xg0Q+a
aZx3xlghQxq7gP6+zJ3ilLrhhmGj/ECjEthByLRRirlAgfroWn61WlRKOCohaUiGw44I8yKPTQ99
3O+XIWmMsilPhpW9e5PjTXQDULE+6uMQUzo1eM0bH4BPd9FzA1s8dLUlMuk5XXMxpbuTFR6Pso2L
7XIRFfMm/OKq75mMljtb/kR1Uf0Xqs8jxfT6sIRIbI7z9RYTFGPokD+8gIgS2G+u8ETDLORI6U6q
HWmoIQWI7bDSKfwEuHof6KOkbguPr2rwYe0WGxKKNPrWCNvf6T1g6tGOL5LM8ZiKWjy7PnaM9Vbw
zd5xxWf8pLSKzLX3nUJf4HdhI/CVrWoWTxsWgldSkz8C2//vxraNLcnvOSS1HanvfPWQekQmST0V
VKoHwJ1cM1lqW5LhUBvclVqt/UgWsvRFjFV8DjLXeQHDQYPUAlHvRyq/LFywaBUloJBFlguVq7LF
v2l4HCLz2US2+IUlzRYV8ka1bXsgLIVxghUL4Sl4slnUiWLcoaZQpDjazhiQTbVCrvIASjGxNudE
muJHBvzJECBdx+VZkAby5WYIIqkXcFTgMMvgIFgHXPDgALAQQEHvuMULpjAIiSG9xxdexuAXOgRl
WD7c4Rw7RfXHgAo31OWhHrVHhcH7kg0wadGGB+m4uVvLuQ675pY0jloeNqN9ihLMA5R7wxuxswZk
08QFjghN2m221cazVYzTUaQvJGeEioDSdS8F3Cmyq4sYnBZjpGqmrMzY5GDjWVOlVFKJ6UK9paQq
EQrwVamp2OqmzmopvvrVmwqwyJu0iZ8X67dlqyGGemfY4Bdt5PQIgILu6qnGMqp6M9RzvzUdFD2s
YgvUewC6QqZE2l2pIeOIAwuwNYf2oBWZPzhIS88ddUgIXzKMeQCIBwbkGQ8bIrQroprJcYCGngKl
j2TGNLdYAdt/htxsjgEQpB+SBrnSSEqakaDWgZ+0LuQK+x+AuPS66spBz6KALQPXKCOAsKRsNQAW
C5QCsMijAZCX/WTtUTyPBa2STbEZb22GJHIbiVsX7nf+JQAPwdZX2AozcFEleD9coBIJfH1tmtbn
OskxZJ1XrUfghFyMNFvNQAHnKxTiv/WUbARX2BXfdYpFImCOO+LcjMcix8IUY92Ekyd8gDhDSGqJ
IpeVFQfFRst+ax1wPE4BKSuOc24ZG2SBjnsLmL1faIjZ27g3Bw94i0qLstXpZkhae5biS/2XDp6p
Cma6icKPirVsy2C5sQQfJebC6h7J5u7OCipvJsff/p1jB2JVUF9My5JLT+tpnTAGeKMC4PlKI63U
0/syAjsU2M+vv2dffvdfVg4+cIDkGB76ovMfB9v2Hx3CyAO1wrpTQ5KRNgxScUG+xYrk2oGGIZDG
1K67sSNF7LaDDbiawnxwXf7zzphijjEOJbIRCLHq0nOFrZ8QWN/7YeYNnkMgfnMKpEhiuyp5xNlu
zlaR6rIQ1dl19TXhefLo2qEzIgEZ2ZG1zA4kC1H38OaAebGzdprZ3ZDQD2VnbnToAtOzNWY35Zo+
RvoEl09ljGugWwzhq/586eNellOkDaDVC7e7L8Nskwpw2MZiQcpagQYntXUGS5B/AkcOqNoYIJMT
pODFqqHeYHZsV1oc/6xKa3b1+KjtGBBz1nlXh8gJgII8tDZMqqONKeeR5Dpwn7VyZ6YFyBcNG8XF
IEPs1IEtkWMvRyRquGAC0PjD7kZ2012832NRmFRWqMYg57Z5u0iVjTihmueptdZd6WcPojaAz5sG
xbVTDfUAz/U9itP8SCNUdpdXBxnXD1bDQXL/YUaKcWq+GzNedD2fiiuJ6pAbi60068/R7MWH5Smu
S2gngdzLtvLtrX4T0AOdGnq+k4nZJY5i0BiXlwUpyuWFMsaovpLlm/pNqK5A5voCNKSr4K3+JOvg
KTMMTLCsACD80RhWq2WcgA7jktW2JVeVAU6ouvJOKROwRFkqIEyUOrCaBDB1drehISkWF7sfs5Nb
drvbYHQdbuO4ek6E3N9Em/0BdQvhP7z+g2YyN9OqmmY6NP1xiJv7Zv5DtjSO/Qg/rOGvGxM3xSZU
gzxQ1CflHcNO7lR7qyzA3m9FT/xUvRsS1YwTODDSrtqDVA+4cR9y6pGM2fETw3E5Q3JocA7Tzlpz
BSwbq6YfgDOTOaIA9DWGtkKm1QrhY3lOMmoGBVQr/LF60AoyJl+tKAnlllzu4pM1IBm/jVEGAlnA
wsebbhQOMtHQgJveAS6rXZ5a9j+UPeD5Tq1qyBarR2Qn05g0DGcBwJTssh2ptaEe+pUPFz2mHjWG
L/qtdOJ2CagV2nhxjsP5J7hw3O3oR/JIDT77EVuragzA76EAJA4Ip0ffQtfmllRfzrvBmwqmDmva
1SBQzHmjXpz6JbTyp6jaicLp4c3lSbO431/+zr6nGyNXavxoB7Tz+hgpJkx/Yb5EIs4xVHyZN2PX
yqc96PtOiyy4Myd38qEeqamnFU4GkjScRiMuJjXAmKDuItVOyHNHpaJjfdZJbWkVxuuyQjbwTIlx
/57GtugpMW6UrjiWzYjfNfLiyEUnzP02gW6k4JXr9wAXzU8Annida7wwkaMynJlifyamZ2qI7pl6
pIgAK3MUzby+k//OlsINiRVsQIEDGNQUs9ff2d3JPm4HpBDlGVWkndEDoS8L+Bk72+O0o64z5em5
LewzWJO6B4+XI1e1rnzNWjlvJApPwJqqfGZzbHGcp8x9nCWkm9GMcwB2hSmAqWxpPOtwbojfM3hE
VrwwG/PgjLa5QpprBGyXEftrSOKzN36NwoFlfPcISszPuWX755vnFj2VyA1lavZaP7ioB4I9/7L0
ki83rtqMXFtW2EhTgO1yWXoYLtd+u6K+kcUCJ4/YqMCLw8DDdN0ks3Ep/fK2GcfUOXpSPGi52yeR
XNFYuOMzVgn14XeuojPMjeDSQ3rPLzHJGIgmtg6cf1jMHHkMK9tnzwZKdA7adblsp4Lypr8Nehao
f8BGpAVMm9yzrCMq7qzjZKJQEDWK6C6qIu6BkeParb+dsdR48JtiawVuawM+DUakpt6NTzD1LDxp
1WKPCtpV3LRJ2ICB2rRRZxGDgDzGgunUuMMW8DEVshfRNF1QPtLwQ0mmWk49UgLRa3snpxikxItk
Ud65G2AzW01BL5Bl6q8yO+TXpAviTyUY6c+eOz8xXiWfFpGsuv1stOAdUBbUGHySWEAAURGHgm92
3DOvc2LaYJOGWZtl9TU0x5V2ysw5OoxphgW9LbJsDZy2emu1cwFgmPcgVo+3Ncp83AP5kcJM/JVv
Vel1GAaGZ0lWjgNou1XSI1Ioz4MiIzCwl/VQsvKZRnOb1/aOtDaxCjRO267HJG2xb/3u4hrDEFzs
YNrZKFQ8LIaLTxfwcjMLt9m1UQyWisL1ryZq+K9Vh3IaUGi1W5ItimYsHgwX82AtqxwrBahCetCi
Kex84Gu4KOSc5CPJSWQBohXUc7Y4xOoyPhCvzBE4e+qXwcYpx0Ohm/ZxAfKUlS51sJQGh2XTngxv
1O7MfvFhhoxR7vMh7VTgu6oK0upodJklJGnMAkvMm/ILFYFsdNR36wp3SXftmmwCq9uvdRvK8TZi
3a0CI26RqfQBeIYtGpB645lM0GVaAeRr+1Ja2IX4FSGNhiiqfkHhUXSgUSVH7JUDwg55iEDw35Iw
M0r50C457Fbeu4CBjTHvdarHsPOCo6Og8pBBP4JsWjaLrHRBFLJCPtti5zRpeCQvan4jJ9FHXLIn
kY5LsmVIVwRcIlCUTtgdq07gXWRP1ITIJn/qd9Q3o+5NaoMD6xSE06M2JKU1JP0eeNvYxviIIJWX
N/YSbxPT2twpWlSq4TmUznsdnTwMbPrVAB494YS7uYgu2Mx2lbxIo0a+W9WPRxq2DLC/xTD+TByW
vJAIaJRIgzOsW4u8kD9JCcKf+KW1kDBDMcgrEZV7+rAgM1El1w7VojVAQAZgwB3cHM8iaprIeutp
GR9EAswOpOiQrP0wuTOumqjc1bwCAu1HPB1Udo4i6uZAtPaR20m+OpS20744Kr+5PTlNr2+5/jmP
+wOA5vGuoBeGalLVgBEC0GIkBA823jVRjSRHhahAI1K4SGPDW//DUcep1DuKFCS7CdbquDhHbOz1
nSk53RgtFyr8Jy5AKQdqXvvIUEZxTOr3npaZgBjZCLMHL48y0Qrh9WGxCElzp/5fyXRUcsuGOPqv
QptgEhiNBEnENUA4OPKhEx59dQqvO1QDY9vCbR+7uqnP4E05EzaOH4zT9WMEMMdlRDA6SYzndF4g
T87iY1UdljpY4AadvMHihxAkcyS6KZ+tW/tHBorIJjtxrIyRZIbnXMwAPlUb1YFG+o1ML2PTGVyk
ojdIWXt/s+sX/YeSRHfu/xqWRfKA/1OjO0Rx2O4dOaMqSDXmgPogqRoapvH095Tk5pZGDFsMi5yG
ZEYONPwvZLGTN0BUUeHfLmRjTI46jr665WJ6IoEMBIKnCbk7oAwJ8zwCro9jJptZyTpmgx8J5xT+
iZrZ66t92BZftAj5jFayWSJQV6uyEgVJMu7njZbdmI9iNrsdXQdp65vGDrA3zQDxnnEk5iywJYRB
orFLbnBK7qBOtI12od4QRg+l7VcPZEGiO1eSEexJcweVol1+a/MRmrR3dyB6DxW7tvOD4Ft8e8DE
krrUlMCe8md+pkFVB/WA6lnPOy/d3hZiM5WoDtMe1LsPw0FTWWGdo83uLcwJPAW/C0WXa1z5UinS
vTass8vcDzh0lfH3GsU6fG87MgM4IhormZONNbB4U2FD5xLm5gRk36ACqRg5Fv70XVhIxSNr7UdK
LfvGS8y9SHgTh8aR7GcweGEmsa58pzmOghveaw463SoL5ZkneHbMbtd/kTYOJ3FQHP0N1D+sRPK/
cx60KzcJ88+1DKpdCwBnZNizbh9PXAI70chRwgNwqG3sgq0hZoUF2KMOXOPAwP3hVQ6gwJAuD0aH
WPjbZaysIzdFnq5TpZsia6NH5MlHj9TjRopiKySw7UjWVrUL9s0a87CyAqSgNlw0PYCuCtE/ChVg
EVEEA+cxu2VMYecRM0aKsAh1HD5vwawH/mZ1H3QhPgMsfVOLcO+xlp9BldaCwhzFaiYQR84Tf71f
htIKMkNpIU6dJgcIuCOWtHoJ2ltziTVjMq98EaOMQs0saC7QV+0+wyTmiUTYzJL7jPnuWk8vEqDb
5GUL+ls1lSALHYO8VIxUWdBIBCXQgNVVTFvxC0qcoN0lwKU9N48WUExITqlzlBhHjbb91UxbYMWc
AQwJBRx9OABbC6zOO6Ru9Kh25q5EZe8U7JhhNwCrcqfxIQduyL6s3QdvluaRmnaS4bSMmV0ju7Br
AxMArJwDSeHDStuT+sZy6ZKeVNqSeqE91sFJC+0G7xVgJMX+Pra8B3KxpeOtvAaovvrsJ5jLuTvr
sT7YAqAR0j9Js5watXOdbXMT6R3LMdFQgOd6ENEGIILY0fCL6FE3NY4SLun8jSRzWaL+d56QB291
jbEnYeuB5GjVp6CsBHpctIri4rGPyqOnQB2pwZGudzO8k3U5XrH/2YQ85rQDsqOOeheGhs7HNYco
Fwej9heHfw2fxygsElMFliG14wc+Geco1A3R0MLMrFxpDfVITYY0pIYrZz0kLZJa4KwN7/zYgJ3s
wWV/aIu7UGJm2CHUd+O2P1wbW3CUoaurqjzTWuUzsjmW6qul6KqdGm9v+c1PytddZIu+FUhyFrIH
YxLVcnWATQBFEM6TawJGGYxeYKuvSgAzVGGLYUTh54aETopf+g7nU2ARV9SpqZGD4tBXRaWLFXkB
p85f3dgv8fpm3mUWptNjDdwHIFIXKBPD6VNeNcNjos6maGhaDNTZmCNuSUZabWez7hNvLQmW0HdX
6s0FQE16M15CaiXF0BfshRcjE7Eq9mAC9c5DlpfhTqR+AEbWeS+ztG82qMTxzkvXqzO5amZub83J
s+vHUQGsMZBfR8k8IT8Dz6qV2YGWmnwopOAdStDn4dPNV9en0gy2+ku++U3dqNyQf/ekRPZSg/fa
mr70Jcjdj+LGZ/mBVS4gqM14DjdCoaU4eQnYFW8Wf7uB5++WIWk8L5vO1IsUzAoN87jAy6zKQUTy
ISMTUWD5tUSMOaBkGv4HWZjA0+1RR44raY+mQ51VF7HJKPA6Y+WBKQSdBE+dLjW64/I7od8B4LBR
GplC0yIJ7XjzM5mVC40z3M42AdF2BN5GFDKyLl4jF4bv5zlq1zgDxtjAccIBmEdgH6exxYWpTvA/
jWbYxuvBHPvHMnI3sW2nz7Zo0+cxTtJnkeJPqs3ryEUfAw2S7QGGzi6kI1MWjN+iiUXHxaIf2Ix3
NpsfKAY1SGrHgW/YTrvlWgJriK1AssRyMQPfxGOUhCurtsAQhVoH7Jz6AulyMbgIlczvWijUkHok
qxtsfMz2fLozIyVTXl3uTPsxY3/+awxSZKOMVpyxRzctenwOBjL37IlXGyObwCV4N57z7GfAe3me
vKa/trK+WArLVKrRJASmdmCHbCNz0XkiYecMnyioK81+n+X4d+5D/GD3fiBFCDZHE6lsMcgCjBmA
3x13zkgYDx4wzwX2e6RQv6lBmg87yyjNd9EInmBQQoiV3dT2Q0hZIoCGzvc24GzWBo0B2909Ffar
zyfAWXse9j6HxPlcVIHYajrcqZlQgzQNTyRyLe6dc2xs0og4dEtrcnZ232EtoRDZqPFc18cTwUMG
gWVi0jHn9a5HXt21UylTfGQd5tgYkgyJUfG1GPyXIhnxwldyEvUOOB9jD0BhWqR6FfIV1rYx4LXY
hlmwkoEbPWVr8hmmKbkaBs8vKRfbzraqo9/XF1bjd2uH+W0TpbHYDQCFXd0pTGVnhgDo5cDy2mot
KWgI+ptX27aiBwocTH53E71zLsJl7HIvVjcD6peL7YHCMUfx+ZxxH5zMnf8MlKTdgNrfRxqxQsqn
CLy2QKXp0jWPYpzC9sZPsveE6z/35hDvsdBT5yJwJ0XXgRS2zsZ+V2LrP8W/NpiT5pylR3IBXwLW
DZ7vbqN0wPvTsRv3SM0UJMB+ldIF/ix6JBN18A+yvKatpc1QpwTsdmWn3ah353s3JBMdRvv+a6iA
5QHW8EUGcNywAdQildjoZhyHNUgT+gPPKtRPkyIsXSd8oLIcDzubqNRSFTwOdasWydhWX36NR+Qr
ly1HMZMq3l6qtalLjcAWYxrhfIuquEmEJWJ1wQK/2fSoQlk1KD4K570do3AZby/efPf7CUhQDDjE
rWT197Co/wYijHmVeFJexyL6h8Qmc71N3I/ewa3s/PuwDQNWHJDNgtwJkMpsKlEqmhbHfgUw/cUd
ZPYpbGbzk91Vpy5q7NcsExwUq4CZdf2q+RKCFFF6uXme84CdUVHJlh7J/MwaTyz8S+usSDTbMDRN
UDS15dWqX5EWDb4dlasYSTSW7bbbSeJxRjJqsL7525aju68BxnVI5gEsF058oQYFJACu1+OpHBcT
8BJBkX0Y/sZEi6iXmjy5iGR4i0yRRtSWyxogJgBY6FTTKywFl1AXaLx0vVH8I4Sil6RK3l5RbZCl
9iFZibNKxfl8XXxjAE8jpaTa2pYA7qt0MFtpQ5Q3WPiPAcb77NWPWQi8AiAwk4mp7Dycv2yxUrS2
hspZBFhGYb6UTceGbVEdacIOWJgJm6qy2BfddDvXT0A0uJcjm1bLRP9mek9dMh/qcsXC6dkAQgW4
KYH9a/gh+ImtcU8gwCTiqBrf1alsNzQkRZtnf/XY+NrO7ZxsB7tqd31Wmq/AuDtaM8DV83HA8Zr0
7eciSaPD/98CIDPV2mGm3DuZY56okW1iLb3/LOslf8Ghf3PjakbGX44RMMDh8reqqV8LrLCM/2oN
w/R1HiJnCy5p+xQH5t9LiWwYufw4NqoK2QJQIdZS3lk3KPvCdzjP2MqZUFVwli2oziG6swBy9q3M
HjnydeK23PcJm4A3YkzXGXAo+zZ2vVWnhqQA3UZ5BToFDWKjqSJkYOBUtUzC9AFo459xKgiEv3c0
8cGtPKR6GKhx/5BRLxkdHPxZhgsY93dj6vVlt65A5XQBuROAof0mBI5kzq8DDWWUrGyBxHUuk+o8
AYL4XLpdhROBZJMpEcmRhlTmm5sulln+ioGUchN2IVRkmtaZAdAmzxRgaxiQCJgA6LBXkN5LTz36
b4ZK0eRRsvFbJ1iMKyEBakjWblOlyBL4NYRQQ5IFzAJkba9CDp4TgohOdW+kDYXSDqwAqsYbSJEX
AbuT9vaWfcd/hU/W+4R3W4t6T9CoMIHOjKhZ/854FNY66PPmW5viZCJszdcwd7xxU3Ge7Io4GoEs
VM+nOxoKkUlUr5agLEbNkBuuljFZygaV4Duc/Uhw67L5aHn5z7CYoxck4HcPbHbMfRskxZchqr6m
cVr8hbr6n3yK/t0AJQZAG87dfRkN+8HtUYPjmGlybgcLRTaqF8dBhtSijzEJmQCfa+bb/fZOMfEu
ATwsGrKbKCKNhwzrC2QO74e27R+GJDgGI8PeXAOm5OVIfxnTwf5yek+n+UbDOntNXRwWAG+Bukt2
wNJVJ0AdUzkFi9vQIb9jNFmEKcqHw9Ltzc586IsI05+4H16AhwhcDpDSg1Qe2JOtHEBynjlbUnpT
Yz+FtrsnZZzAvswccNfiN38kWRma/qFqAxtbJ9B6mHJZdbK9WVNHKVbi0kPGyRkPXBPEN0HyJRl2
xDxAg77aEe/Au4YpDPf3AWk8CayFkoNz0S87FCwhuw9t7Zs2YMJxChOHAFOhMicqcMqxdZwehqHN
tpW0o5WJGiAQwYHEt15J/2VQyOIuymZWrsLnpuGsEML7OcE5m9JS0330tILswj4HqPh/dqH43EkO
oqwGZHjG87c0yLAhK6pHjqPXxzZA4gJgSkrnpBQACcWReQO6y0U9YlF5yqHIwOywr8M4W/lAmj3Z
+d9U5qqrXhfkII029G52Ay5ESnIj/CEaYnNgUNFsf11j6nS5T9bo5Xwx5sPvjocMpWv8m0Mn7Rzj
fOzip0c6cwI54F+ySwGYqnAyNKRFmXZbl9nFQYs0ykWYW6qkq5oH8N784kYyEbpszULbCQWwVKZE
ISqIZ6lgIu2+/jH2yPD1sc+drL24vR2msv9hztID6xR+D+sP46YERCUIR4T2r62MP0c5qry4dRhC
gCvPXV/9Ydl/J72f/DlLsE1bvPFPPRJerj1D7nBlt8mfYxR/T4C58OJgr/4QPjdi6JGZBd6xokvT
q4UN4xxPmhcSGdL8x61akK0oUYeyrN2IwwIkFGJoAExZ25MF750b+9Zg0c6NkBUWgEfpNDZzu/Wn
+HUcfHFuM5N9kn5bnnmRfavccC7WvV276whJKXszTsxPCfAXPuFMgnSjwwEbpSrtyZMaQKK/2l44
raugefBV9ROIpM0T9fSQzTGqBh3T3d4p9FAbjzyvjgkYnChtHPsgM05KP6eWD2KM95Eo66lC6on6
t4jrNWFpUkqHzutIY2fl2QDX1hkl2iwW9mpoc6bIBmaQPADBW8rwaVCNBSAFQB8bR0/BJpB8wv7v
KbKME4m0vIlZBA62ftyQLJw9tpcgCp2eMxZaR9SL+Vtu5uwYAI/tOlmRs+qkV/wVeclesKq9AKfZ
Xi80C+A57jaRBxZYIksgLoXfUSuQVpvMpSnXXYbsMY0KFBMMEI07B980NtcV7JJl+Ju+tcCv+0FX
qlGBtGxBDtLjIPXe/DRAEPWAkavyCAd2cIWbXuOw28mUDS/YGh9eJOCYFDJzdJiUzAuQce5mnlwt
WiXjU7d3QCT7RKLCQqI75kPTloZ5J1w8hkX90CXYoG4j9omaIRTdDpxx46ZLKlasS7N5rFHheBmq
xvzUOzYQph3Bbzya0CrWJhCtHigAFlLJs4o5u9JctwH7HgejtfET2zjxaMyu7lR4qxFlEn8aUYLj
Oqf9ahQpJgyy5g+ApDe/pFV3JQPQAMpVwhrnWjphf2pzGW9LFiR/tii0VREo9DzxcDO1vcTn9KeR
c35dni1x+ONfRzz80eQdv859gmcU/Ey7+zMAWsOurcGmCQjXCjtRalJEY2q8OZqCM0BVHmXh2nuS
NX1HKZxi20ZO+ZqPn4njO7YTeUw8mwNcJZy/+b6fr/vSb88TyONfneDGirsBrHo+f7MSVIdpq67+
QmJk3c7H2knSxUqW2ZtVEYK9yGfFbjLlAApkjnL1ZkpeIsu2Hut+PjI/zpNNo5DtsfSkReiybB1Y
Me9Zn//QS9T7hS6ZyLi6MaG1K8i0Mb8z4nOiCC9wPoM9jPyJBjUxZdQgasURK/DplIFWsLpFlRn2
OvaZn5v+KkqbVYqyx7lC6ow5bHVu8F36r0QdL0rcp+93KcTkkKFKE5dS6b809osiBCDlFANdGojG
q7tYN+aGTNbYZPOO5Kdj4yCm3KAYDtPRvB5XbtzzK8DEAhxf98169pz0B+iOXltZ1C9RAZat0vRM
pDNAns3VPh0C92uAVIsHC5g8uxzM2D9kvw7kwP4A8p6765hfP4CGyH7FLsmG9GAE5FsDm8THoRTZ
5zHoPlE8Jy4AHjsUxaUUjnc1RgPzHXUhi7WocY5dfkXx7LEsBoA8SRxcu3U9fyu61tsCcZQ/hE4m
v/kNO1kyql+azpmeUBeN8+3EfjObxcgfaPirGcvdZ0cUG8wBdtiUdD/3U1I/YsOgXzjseYTz03gs
4wP9RB2YgVbURBLuUG0cbhsvXim+JqV0f9Q+yJVDJ7efxnYsLnOIRykp3CR/6ESXvgaNDPcFMM33
c+iFr/HkbMkgrXmGGshangGs0l6dCgfI85y5P5Dl+4OjwPrFstP22Ho4Tie5h1JEJOf8iAvD29Zu
7R86pzFe3Kn7GuGgPSnxNp/ARPepc+S0rgOkpfMPgvs5y05sBAcCiboy6R9rPJDS1AKPRilwGD7g
+11noD/OcHCPAAUIjG8CYJfsvwlA4aOuax+5k+9ahUHNO8yri2A+ISu9uvRKRHIaUpM2KAft/Kla
axn1tN0sc3GeGLh7xSaIovGoJ5mgWverDc03qfkw8Ylb1SO2VT07/bDBPt50rJzknzjzsG37MRGn
KTknTh+ak9McnNR6SL3FRs/g4zzi68Gfko02JD/Hi0C7tZz/WAYgDfwS9cJx0DbbRFXUOKqiJlU9
Vyl8A4xTpCAZabViVAU2JNMKJHG8ecTcV6meaYZVWetUSPyjAiHLzvx1CrrDY2aI4CraDNWtak/J
mrDDMxrmt6xKwu3vLBJP7GsUwn6zDQ8VzNwQmyhyrD04YA5jm0mQDA+RscmCxN8mwNEsMCeuN4Uf
JFfRZOanoSr5YW4b5I2QNVIhG+Ty9NUx7h32KTbS6VHFiucS51h12e4CtVmrt3OXPd3UsnfmhJ3r
6EPrJx0QjbTh7JaPXo98NxIFzpiuywkbop6DI3quyEqp5+DH0+HESItB3ICMjrYo5k2P2fZ6QgWR
xGnJuxs8UEGHM6ZwRrUtZmxADFHKYRJvHkJpSE0Kr5Df3pYPmLebG3wfziMhJCHnxt4krpFtsDx+
h00iSCScvggODGEyWzCVMmUcuFm+IeGNB4xnN8oXY3Pk6eNbQXTRHLrW6vdYgWPilsprUDjhP934
ww9iVyUZD1tUW08/gfb0ww1M45tA4fO66Mb4c4xpHujFPfnk5hyLiL52Ue+dtUcGKocHadUogyhE
sB2yati5TYHD08wEfYjiEAGQVXCojWirRSSnZnL8qVvdjLtB4iVaXLSIkJfJN2Hg/EbG24SScmTZ
xznjj7jz/EtvZGCLcsdvk5G2B98R3qafxPiNAe0ZMNCpvDDwDn0JJhy1KrPCd8FClAagiTCK6VsV
hChBNByB/TtUuh0ir4rWFVAXLmmFJFnG8bDrWxOoVMj9DfIyO0RMoKyDTKgx0hib/01mr1uvdYY9
+QFfUz3c/x9nX7bcuK5s+Ss3znMzmuCMjr79IGq2JM9lu14YNV2S4ADO09f3QtLb9NauU7ejX1BA
IgGxLJEEkCvXcvR11BsXafEvZYTnvdfirWmoXOZ0wrOVmkxlOi9N6pXKOVDOunK+Gku9UZKswdmC
SG7hgv5hLiOgXv6q9478qGdQ73B0A1gY3rIbKkx19Ls0F9vncWT9GDx/xj/6yUlU2PKMUXIT5aF5
ZkOH80M9jHacgQAFqyIYqfAUBW4KcGTDZsNiJchFUkDUJEXwHlK+vxnZ9C7OPpFpjpflX1MSpCPD
5nsEuh6y7TYoz+hjFhdkE8eb0ELaT28H0nfBnoeoApQ70iLqboUq+hbRfB6Cw5g6qEDGT3ebJ2AR
jwqv3V+NiEfxKvDaP1wNCBEa93JsjJc5qKb11TaIx/5ErVogsLmK3WTl4EjgsvjmBgNCCAicJlas
+arAGRkoerGenZtkC9JM8fQqI3V/8sYCrnEhR/+hlhXqPIeAJGKHJJ5FHa3BH9suqk5kQva1WPM4
BD9N5bgb00IwCaQ88oy4CB6mVF0K1uo7lmryuJio5qpn8GwT+udZqIOr3iTfxzjDeeBBh3tfqxAR
Vhs77F+6Q5ZhLQM5TYjxcN6tGdI572jvp+PwfuNELtQBIOL6aLEwv80mfoi6FmqzV1PpRdkdOmnw
VTPg9sgSw9lldbAHBih6hMhi9Gg1Do5xoNezKy0HcP86i29TzZs9xvANmXBOCu6pIACRXwHNMIjf
BOBt0h1A56UenKidp/j+Wh52G2oaUEjVttQ9YhG8xtFu6VPTyyMMdNXAZbQrhx+WpVX7BZJIYEZu
GPj2Eil3eJkCnJI1utj1LrJyRhlpM1yxDqGaJfv0NW5SvCu61LQu2PNZF5tn/wVAWb2n1mLPuiE+
4G5401ltXQxVBNCFPYelm32RbvslQdALMKDVQNqY0jOfK6wMXoNGm3zDiMd7EGdw/OeC6aYVdg+t
gFzbVhh5jzRj7HdHab7mQ/1liKJSzdNVg/M2acYjHSkAj/BSWn2wpdZSLMqOZCt47swSkVcuZcOv
xztAp7agVKWtnIPAU7+at3uV0FZ5BWgJ9SxbQBzSuX4AIRglw1HfGhbgkDbOxWqV7kImJKeyE6SJ
d5kBygqtyrzdLAsxIj8+hErrGhTr3ZMzJuwssvFVl3HQ+HiDpE7+RGoSQHeA8UUWZxrHJ/P303Se
0pKqeHpwk7rfxyyadog9Vc9GW0E/NEHcQBO/WGI5j7OD0+E14uCITzfFjvHqB+m8uwQP+Z0C/Icf
qcDXAIetp6yy8TYoZRlBckNYd6Yqcjb+skDAc+hd07wje9BKb13Ek7ZebKPEK5Ob+GZxeKAFKz0L
9DsPecwY1LsWLFbDPk3k2eDZHLCCgDK0MbmbZor5sTds70i16jfNxYX8QEH5PmIZJkW9qiJTPyy+
bl+9IG5bbrEd1wG2/ftHLH70iUuTaldXQWOv/AYIwK3MrpK+owgWmxpRrCz3nK2lmtBN6+eCesm2
uOA7A99NpRgBF8d4BF8mzUBD6maqD/hiIUYyeNN+1IrxoFc28CW86TY11/MnYWEVY5pp9N0Vxr51
Q0jXWhx4O4/ZPyCdDN2mwTWfS1zpmqdcu9BMoA4dD2knIFXB825jAPx24VGa7enJ7wRcAPw9PdOT
nwppjcXWlkG1nhUUXQVlhkw5IGl21Cf+EJkrU4vlHXmbdZ4sEzABujUNPMO2BoIrp4H8Hf7TUT72
5zXRa1DxifAkLNyvRpu6l0QL2QOk29vSjB6pKLAN3NjCMjYCcKZHrEHr2yL/JvPUwWoU6551E4BV
fm6PNkjZB9A1HaEbin5wJ67GxAluvTjW7kcXV+E1E/L+y+BetEZw70lo7+YmojLUpA4+ZdM6rW2+
oVFW5Ypb5EjqgOQh7hqdAu6mN9gOn0xp17f10L4X0rPTDc+SbdhKdnJLb1x3XHjfhv6+7svsBwfR
O644by/cCiDDYODaswjYQOam5XZwPTzmHY4NauBWjr/A10AvhlgyYdKoyAHM4NNYHcqpN987oG2b
zUg4ox/ZFl/HF700sI4w3BvkeyigV9q4Nw4uqjvkDlipqW1Be2Q9tqz2ZQ0kctchrdMNvhZmgjOP
SeEISaaPahVkVg/gMTuHqfgJYeXqueyCaqtNo4fj8gJcen2Zrh037L/mabfVROD8VK625ZSza9zJ
CRgxYR8R2eouvQAngQPi15di0JMdT8Z8m06G+TJxnKBMkxRn6sW3meXc+bIMSnRb3k1TESERWRHu
gXeOF6vWaLobnAOdMjBqArH/YWsUXd/c/uw/1wcwGNxEGTTxTK+yTz3uMT8WU/ajTJ7d0TO+GROW
7DLOh1Mv2HBJwYnll6Cp3+pJBLpiFRPiitLc7iQugtqBihZRDfKiEAAf2OAvHR5FlJY21a6nKMpw
3LKp/IG/SoSkdNDoLAXZuCLBDevUW+Md/N5LHUKP76OuifbMEyPC/q2NoA4YSU7tWEByqgTqgGxY
N713UG0ib6rKEW+VzE6gON7FIAorc8QvlXI8YiTVvUKizjZL6csvNiyNxaFhDsJZiw91Sy/TLnYe
AtUUDI/gbBq3RR8gsJkk4qyVXgnFJi3+Ihzxq1I5J5rx1Fla/bNADtoKWKzxEYI849YY8vwmSRBX
Brb/2dD6+jwi8LdcWhrls2m5MjIVjnfgWLZd/vUf//P//O8fw/8Kf8k7mY6hzP8jb7M7fL1N/Z//
Yrr3r/8oZvvh53/+C1BG6PJY3PXwrwkJcEv1//j2EOehcv8fUVpVed5I85IB+bojqh2i1WFmutUZ
chwXEzHvLM2ZfSeGTgue5Vs3aeKZkIc8rsh+Os5B8MosA+i+IDnZDngOYkQWfbxOkxPOmPE1UxUi
DglwYfChJhWQukj8NtHv49GyfIl45TdolPv48zs/R+gHrbJCK540xKC2em2nRyMbm1vTSvBMMED/
RtI/mo3Tfez1wv2sqEdt7CzDfUrRy6U9K/BhJROsQieO9iSONwabia/n958IE7EtNF2HZkQBQCK1
K9Uenczu1wBLa6cEDzckXd7nnmfcxxGk0KvRvaWWmcXDbde0vhsiYOB3oHS7Qdr40+Jv9om9h84i
Ur7JJaujbJs5gVzTBFRAY0isjWGot/XH5+gQNF8ZkRse5qnj3HoAyVl6oql1ZsWXnsdgqOLRI8UX
ulJeUqxkz9QShc6g9oPQhRv00v/zL83V//FDA7rUA17A4ZbLDNP5+w+tSu1wTEI+XXTXCG9IR8mp
hiKaxZdmdSWJ7L44xvHK3A3lmRsw6ebt3I46JqP13330qQjqLXIy8XQjCkMdr9dDMzbhKhiN7I4Y
DakjaYYfoA4zDwgXQK5pjNlmxI9qq4WrTIzu91y9yIzGKs4RpOvPnJm4FgAvAW+0tzPHtx218cUp
D3JAStYuNMFMF9aetW5CaG6a4DVCtlcJFVaKNoEVFJB0Ci1VVgpF0TG7dVKEWeYW+ISnXRWm5QnC
oeWlMQAWpM2c2r1JMy99iIw28/btw0MfWSb9NKrRa8XvvaH99c9fFW796+8KAj94GJgAfHAwj7qq
/9NDoeu0QWaWN1wAywz8YfJOLje0R6OsvdPkWYVfdCF7wybUXCF1t7i0ZlI8OIb2TPYg0sRmkuZ0
wCmh8RppR6tv2RtS+vr9GBvBhrwcbD+dMnU3YVs3eyst6tscuJONCrT61BR8qm8jVbSJ+bmjQGbe
uZ0QQa6Y8IV64wZQvtvkYRHuR1GYL30MXkIOsE1eO8Wz3oKrUXmN1aBBKwaDgnZ6ZWHdIDU4AXxK
x3NnrZkV92nJK7mHE9iIZ+uaeaeA6f1b22qBX7u9eRt7VXSA4hz+/NjN3jFWInesnKavMooPhXr4
y9w+WWO+EVqE/t6rH7gTJSvpNexITcZH63bIOhyMAo/uV14W7pDMEkDSqdAOmnBxYh4br2MRiO+q
Aj7e5HuMSq8sqkKWj65cnxYfdO1YnpY3tFtcCto34iTCXUO5R/rUYeJRs/3zr8dyretfj+k4QChA
RsE08FahV86nX89oJG4SRra4aEDc+aXjWWfbGHFLcWgvNyb7OaiEJDJRJ9mpmQs9uzEjfXNlpyYV
Ud81a7eV2jzv7/walhwGHRklUn3yMpQ+YRwgEuQm7OXKTtfg5l53FEW4s1vhHU1V6BliY8j8cdzj
oA2oUtdcJSu1qYZNt3dcbNc+NN3STTUkG+5DZPfu0z56xO1kbN8/799O9ekilrmupr7+ZHKkq5tn
J/flujMQzGbqsxf7J7/lU5ZpFtugxc9O19TbAF/dkScJBOGoSoWAdtIR2zv9uNiodmVDdH0Ao4Ka
gopPbZpibrtlDIamBsdQv5vjdzb6GIABsUq/6o5AUrcqtSrfMg58A5PBL2DuEI7k05cmrcBHYRX9
2Rkm9wg4JjT9XC1+RBgAPIlADPxQ0ilpYwW/WMG+gTd1+uJ4/V+D1CKlLIZu2xTuGWv4FFykLM19
N68n5L/gwE7LteiS9PaZ0fN8VL2yTd57s66IqReR4uiRBkxt9Hk8ecQYryMgt+29JN4OgFWcXMNM
fdmBOruK8RYfjATyW6w1ntrWBOSoKN+wPox3iYmc7X50izcjd/bOwNgTDR89YBts5bYM5/g/03BE
sSKILGNfNwPtmKbzNUTF8X/9wNjNmDvq8ZixLd28XXeWTF/1uru4teH8RKD1nmlJ/2KBmGfT51YD
TuncO2WmGW2y2khf+dAsrqWAZEUTec9eWVgXXrsg5GnA+6laqRuYIFqacFjojEz3AYovN+RHPVQg
fQw56RhxZZ+gNe7rYzVtjB5YfG0MmznKtUTOlgBX79hYkWZYlKg42Bw/I7/OBBKvDcT7WBpxFRxT
Y/GGgQCHFu1IKjDJNCROUrVDeK1ZMTvc1E0sjmSTBUfqG3UU7qQd8N5woM0y8QLAG5VRXNolO1LN
Vk2qLR2tyj/uKP+YquRtUdowOSGVGhnEy8i2TIvVyGsArPnUbd2s+WGrVVfJ+vdi6mKoKlFbxxlf
tWqV+OXSP8gUyIYM+JhcZVBQUavUiIryLag9ALK2MgLd2SQKvrI4IoNQO4Q4eJ//x/Sfjz0sbhw8
OGatxEz9QeY/GhPvPfSXAh6F+aJRqLCulTd5k74XZcDBLL20qXs0FFiVjNSGuIuxwUIwXs09/z9z
zLM5dbUVmm4mZy8rUhwbg4hW45zf4ay0PzKsTzcjA5gDSI0dAajJo8S9cmd4oOMhDx0EmquiyrM1
kAH2CZSrh5537YFaVHBlX5pIJmyPZVgB54pMwcIKJfJD9GEzmm1ZrojrxInb8WZuUzUq7bzYUpWK
DHFuvZTmFuSxrTyQjWajWhwUCjKuZrdB7otjVqc55TU25aIGVuaeepbPoTE4pq4A8Os14Vc9kweC
WY6gEDiULjTECaVJtn5b24H+SHVbx+6O3D1FcI4cqM/uYd3VvhOkhQ/aaO4Yq7brfk7MxCdhvb6j
FMV4Av0YNZlCOpu1lW0a1TupJvUaIpU7ymAcsyADN7nxh7GLM431bOMow9RbVUjzvUnU78zCiTzU
oxHFR8aPsurFlCM0hjxEn9opsiuRz6W6qBBG1m360EaQUHmSrc/jMNlSmyZdvOchQd+t/7w0Yzq7
XppZHrIADcOBbiPjpqOWbp+WZq4eaQ6OJYwz4FuiOXhvung13dJf0KVXoNQFbPpvXRAb1g5qksjA
XdsE0A4OulucLclzp6cN8p89fkp4f5+1Q/NAptYo5MZu63ZDTer4zaA8GO/JgYpaDXLVoGWij0G9
1ZUrLNjTedtXWGCfk6n3nfZ/GZQkQJs+RdEKz+HyQEZm4KEvhq5DclzmaeHmHzIeeNtwPC+PPYl6
EBw+JyQ8VQ3oqm1dSxR4oeWI1yXeT6twsSKQ44sMQaNggBPk3gTJ9zYJ2/BUg5MQ+piNtROTad92
2LsDxMqc53AYK4Tgeu9764BcGofIIRD23or3O44dxg3SBCHQusQiU5HwtVVjhxhJOxxWS4BybjcG
Yr5qYAzx7T//gPg/NoaW51iOpzs6c5H7YlydFolANiVu3e4ccpD+hCYyfFflVCLnVaa+aYZoamUG
FWrXy0H7hYwTMH0XEFJLM2tNRio03Jk6jpemYA3h1toPJDM3rm1OWCSBx29FASzRgkO5zafJpyZk
X9+DWuS9dOCP0NySy9JBwS8asUwVKekuvbDzr0EtEfREJspjH2uQV/ZiCI05DhKokJTlB7qN/LPs
FYwIxd5G2M6v1fFr+yGZQjWyIc8k2TmafCQplcX+O99PLmlgbLu+m1ZiHGN/rDP9VDiW96U2fzkK
95dCm/SYu4jYNaM7vJJXFfX6CYk4/Iud/7KUVzkCMhfaCMiRF7ZiitYUc5EX5iLz4kWDaC4Grq3T
n38ZzLKvHy0IFTvMZK7letCjZ1dnBgYII9uIW+3ZmmrPnxSzNhWRYJAUdMCRs9iolo2DDwoWcYmG
ADIT5Mfwlvvkhx1YdudWIw6kanFpvTg89K1Vr2SRZo+41ynMTuFzDztpPzaEsyMbsPn6ye3E1zny
PjnVi1aZ2ol8GwYKnhRf/5p8q7wsH/PT7NlHIffbqjLneVos8U61aN68BABKf4yzV88FazTNo7fG
tCuNRgPLjVut5WjVhxp06QA2M34YXS35gnOWnSyN8WvfRp/tBdKjyM6L/LNd+Qs9mb4G6fim2fVj
Y1sXpJ43D9iHBnceky8xjotendqVO8U+uE1ZU76aoXV+B0UJ0wJsLPwpQdpwJtyNak1hGJwJlPPR
Z0+N8fzRIkjOR+tjHCgEP81Cc36MA9tCcKZWHor5E7IEwM4wBIhVTfXvBqdw/9Pl0cV+XAJ5flze
5NX+kLdICEtdW8nOG4ULwVhPu9W6PoMSs108hthV4eiuKR5z3Xm3Lb1Ljfy0rjb/m3uBXx91qkN1
z3Zdhkcljj/sq1uh7QHOD7M+PRcuMsZY02GZTxGoOSwF6rKdYTUThBD+ik+ZvESU3B5O2lQhAoHs
Ex+kWc6TpoXJGXfWr1DY9pM1esF94wxrl6XOE1cF0rqhyTFmD+TA3fKH0J3yPLcGJJ13bSMP5IrQ
JzCNEQu31GRGMm4Mq38DT0m6Apuhed/mrXlf1XW2GyINsFplo6KJSr5OKrfdLDatDRJ/jFx3Z9v2
ux8gvj+NltvH1nRx0AxI6y4NwuJCo7I6z+4llkHqU8iCk7jyDNDmzTKD2aXhcbmixLYjQBTC/Djp
SAWVdW3fIdWuV2elAqfh+fRtbIHfq4P0hYs43lddLHdloRuvaaD75ACVbGM92Mg6GHDU8mB6+NlQ
B03per6mRTiIXuVB6h7+m6eief1UNJjh6LphmZZlITdAVz+VTwuusovDASJM2imywaa+JJHYiPLZ
iPXMgtWLfUkmubJBnrtZe16IFBZksa2iLJw+0bkuyTyRhJCBzq1x7l06iDPWyCCJQGOXDhMgHLai
HjtOG6SB1ncNIZelDuRTIoCVqlXVArp1y61wXFG3hkPGZEdVyE0fAiMMj7i27qhzrAcyqRWvBTig
fBnb+Va23UXi0f0ztKuriuoaRFH/nKbmqmuAZVJdf/NBTCRdmfZQ7quNw8viluhaPVo5lGuyzA2y
VxuGZfrt3yxArIlVrSvgguSNn6vU90xxXVGRTw47CTAdNcRmhXNZMJMkrvG9lJq7/+SnhrkAOW86
FrX+5AGNzKqKbfoYSVDmeFh4bOKiaJsV0SMRr81SqOzOqS+2ncILBEUVPdo99PSwvAPMVbWgWLEP
cM6DO7l1kI4KZeY0hZRhDwx/taIqFbkyUs3zJpBeiNbZXHd04+Off+COefXWN5iLB5ztIHONmaZ9
HSlw6glsfi7AAHkocUKEhPbnXlqvhTCc2n+AClX6FIMT6anNGXJpbWHfNGabPSWiANpRlDb4TtDU
NShSAIOZAfDkILGi5YoRs8Ghgkh1DjhIUu4oiEMFZNmTU1SKG1rHU5iH7HohD0hkSIZ7PRXBzo5b
rSkUlc4m0n4ODR5LePp9C22B8C7Qx0hc/GhSLzbs35qPIHHyl8ccDyYPsBDfx9jzzXEY8AIxoDMR
UqLIjWfm7NTz9GWgM7/ObBlUx7r3XtEM7NSit+RIufnzt4CT9X98DRz3NDcY4wz8x/8Irjmm7WHJ
j5OSLrEmpCGCmXzyw6SrI/Ai6iUydEJ7+FGOurhU2FI/Gmm2AVcrZH0AQXrUisjEVqztEH0psXSJ
2bSRPPQeRI6c+SF3TUgU1N5DUmjdKcFiCvSXXe5PvBRQQ+TGnpxzHbSDYPrZd0k55H7Vjdm6yMNg
OwW6+1Ckpr0FVNvVv01xrt9bU9dsQYDX7qc4wGoW5Bk14pdfo6hocBQ94GS86sdX5JKtUuzRZvvi
n+KMZ7H/3Z/mydvkZ+9BQIPyWXVoDe8snAz5NuWyLm3qzjMw9tmdEUDHdyhOoUBhjzkEpSYHhdD6
g5TpjkzUubgZKR6aQHzDz4iRvO21XnIje1sHmhGFiWSaSyv1p6KS3aFPRbGzcxPb1DCcmhVP9frk
UXVoUrFrx+rb3ITG072cynA7pqD2X2k4UTjmE9eP2C6gZnEYqf2p+sl1rn5ymIepCZap5qHUE9Ut
BF5KoCaLkt3EcfvWjZG5bUQDHidj1FBSD8CQ7OZTe3ZXY6hWmaBp6PHg2sxNGj5PAoFS0HIVqz//
9J3rFywY7SzbQ3jCxZLL0o2rFyygDR2zU+Q7VEMeTUBMIgcPqmkFRG+Z9Sw+anKM3m1L7d/6ScvC
dxMH3X0ePGHfkL5NGXLyeNwZ22Tqx69e+SydIX1jyhwj3L3VIrM8d0kORncZBtBZ87DbKKzmi9Xp
gGYhKTDoovjIsElYC5VJaFTedy+2jeSc6uV4a094fPphAMlLVwurc5hBoJqz1rwLwEF/6cApgEgn
PprLAkTUIKe/a5Go9amDRkCL633EaIHSlEYAVZ2twg4dE1h/5hEBdO6/pkJgKoQ3/vydcK5i+Z9B
JY5hMq57Ls4JbOZ4ztUxQWPrXW86cjyPKdA9BoS4cU4We/KGijFJCyhSoUgboIZWVB1Zuxly6CmR
i5a1xY0Djaf3cZ/as7caTZ5Lsw6CZmsFWrTKFP9mjLjuRrqlvBUDk7dUa1xI9ckoSNdXHRO477ZR
gR00dSRqxUA1EBgCKIutOI5X/5oqVfNFYxAfhTk8LrOTB4fO7Sk3p+2nOdRIB5vnS5vtFneahsZU
fe5noE6HQnbCbkQ+DJeyyGJEnSTeVE4GzJaypUadGivsWkoAuAFJyxjCUDIbzZ+DHa8qYVkQXcof
9b5zXgsbCBnIk0BFr0faRQ0pwA0LgxvEe2tzXVXyq+h75HM7eALtftNEhGXcQ20VK0MAT3xthPpU
lBVsN3BDx/rS0cGmqbK+naYHaT0kFnetaYDQB780gM5uZw8wh7BdW0z6KhsC+NKAj1GT1067BnRk
l2mmHzDNHy5lsEGwAUdBI8vXBCYC/zRO0QhvRO2le4YqpWbrbDXsytoVODEnEJiCDhUUM1yuPcqL
m0d5bnlTIDj6Vmcd9w1gfM+uAfgWIlDVuoun4XtrrAmr3CoHXTlAsTc4MBF6N4T4hMyku0WmBl6K
g0J2LVjQGSA6QfcUQHZEjBWQlopPjtFH96KeB55MzCOsFOnxEE3zcxXvCMPoRYsmSAJQy5pgUkVL
gaHZBcmYeyNMb/lgug9plceQqEFSw5jjxTyMabkZyn7ajL3wHsjFmF5MvL5XsW3tTdu0HwPP0ta1
RAJFCSafxwjBzlNf1F9BoAUl0bxD6DOP27UoHQcnK0jYi1OQ74GSYToOTndHpohDV2hVZG5ztDi7
x6NvQhzPBWucaPnDMopqY+sJcIclT1f2toamCNL/nj9NCbIBJHs03hf60IIEtCo8cA5tmr+SbZ5E
XReEirqDnlhvdhSCTaquAdGxWPmtU9mDixuQxOnBs4LvvOThLoVwwcpWEb1a5bNBTQF5c1oAwJHm
+Fd28iBbEo+533FwOLqUGkfGSKXbdQwSmWosOX/qnQc7zfs4cqZhgEq5Pgj2cuQKx6BQqPPvZmhD
TCJr9ecm6oY1wjrabT+0w27oBHSMJfawoBYrdwIRUMhjDvXaaoLwS+n1kP7KC/Y9dYw9SIDiaNWW
YpWkvfaL5+Zr0sf8dcyHyneSrLwgERK0jWCZloFRHdrRfCHGaCqW1I2RZ1sdYYIT2bs6ALNvBdIx
X8ubarNkbszdVlsd3MB+mf2W+dQsedu9z2In26LcUUxbxxsIGaRuMDdd2+OXCdhe6rQoTF46nz2c
Kg8uYdIelri49uFBtr/PUam0mMIoftpQEsHZRXID/C+O4YF21hMTmXeZm842gkG73QC1eAi8rKxu
9ECSqXgre9PYIGMmPWpexk68SUFeOXcHirhSdWcDuLNSMITrbnZmtZLDTjIjvjEFzn9IfSSroP8p
audE6awygJJhr8UCy1GkwlJBHcIAiXkUIkA/9T0Owd+zYv8ySroHjBwc+YpIdWZPXfaRvR68mPWI
/NWFufcvkl6cMvHce4kHu9p9GjdzsY4YyNTA2RvQ3mwF4TnQvXRx9NAkYGUso/ypVYVbspdIGMPZ
xPLzqbFwqK/pPbJmzCZ/qliaHXXWgBJC+TZpGz2UTQyIJzppwN+HazFSKeIQ8HyjTzcBSIf2rTeM
r2BL2qbtoD8FrV5f8BZoQMsFO1NunnLrVbOu7G3ME/0JGdV+Zqb9CdybIBDQtfEVZwCpYpXj+yhN
5hmFmrFwgvcZyU4fTG5aBrRVCg5YHI91TyKOVIp58cI0OzwnOC1YWW5YvBhhUO3ctnM21HRLs/MD
AYwINb2En8GaY9zTHDIL12QebQHGBjWH8TFHLLH9rTRnXaZSQ74PTh7oDKKVYOzAS382LXYcxJk+
C5AqTbb5XGLIAF+z7fRlbk4QgC+dHvzLOHm8LcxDFtjdJa9cHfLD4XDxksk4hnqL82HNcdLbscFv
Gcmdw86ogTRYp7IXSNbuwg3WFVBliVpw8nVueEuFgRznfVFr6arMIhmsvWzEX9LYd17/7sHrDInW
eeJ8A/tbeJibNBbSamwNbBBessq7i7NonlRobX/o8JAnt8VOzan5r8QSFjAy0LGskLuxg/ASliMh
hMgPyGV96pB6dwm0RF7mDi66wu8MD0FrYIg/SZfbAKkEbQHGQwIXX8mZz9Ll1EUDP7ypZdTlTeUF
3pFvTDDCfkpfp9vz3YqXV3070F3LQaHcF7dzbjrd184aqnPgdo3t57CW2rpqHIDdAV0fo1VcWy0A
NIO591jcnsdcRUQ1BCvpQMMUbec7SP3eJhTBzFk9+ywHHyAenHY4gIGcgMLQJwpmf0WEL73+BmRI
1WFhvqdaA8iSytc4gi73Hllk45NE/uGDaBOId6HVtfb41NviHKRJf0smpzFCXx+qEBgTdAZAh26w
VHM21DuJCnHKJv9Z2IkE3U3SvdXdiLW2rYc3Urb8S2dLv7HH7k1Ije8aRI635Ca88IRncviUOG16
RmA8md00Xsf+0HQFdneB85jk4LTM8QMudNc9JqloH8KSPXejDoom5GY96DigOru6e0rx0HnIVaGV
pb6RnR1vFpth1A9GaNsn8kg9ZI/k0D8G9vOmN3T7eXD15sljb9ToQCn4GCFhgFo2vpNHYErBmh45
z3HEggfgutazp1d3D3gi4c4OnCfsAssE3B4xchAKLcbW1JM5SM4NZHrTHjLREagN8Qi7bVxtuh0z
iGQE0vSesat4XigeZJjgbURkY70L1u5gT3QQUCRosOhlpbkDMGJagYXyDjH3/IuQTCC8AIwqhIi1
B7tpkhXhTpLAuTMBsPwSgs1t9ijGNHwsm/L/2UN9SmBDFc9I9GIzInVtBeZnHaLdNWSGugY0QNHQ
b+1kCJGtiJf4GgGkcdNFg7izogypiZEn7trDUDfaLVmpkDk3N7qBRff7RMp/FFBEjUuQs6vW7CcC
e6eBi3jV4u6Rm1E4b2mbRkeadvZzhDz2zHmZPYo4NVdZr0FKAtm475fYVx3oRtUEoBZ5v8S5rR1l
G2u3y3TALZibatARFKQBmtPspLooIx3Cddi55U6T3VeX4VVVQLr8WbX0svzUSiKtvtSZYTxb9jD3
1UFnPkur/t24jz6wNslVLLRDa7v4zTX9d8E77AFUC4L14d4LkPtNzcGWXzIPoaJq3OQBDupGxRrV
1RL86kFV7DqVjjzaI+4jrj1ximVW0fQ9qbPq1KhOEabvE869vbWJuYWJCr33c5BC7pwCz5HEGWeW
0YVv1KsFFs5FfCJGUrKXJrgcdKlHGyIhJdvUpcON5vR35LbYP4angYYkxKzot97QJ1Cin7S3fjLe
a4vtqlZMUfh1AoPcPMKr6ls3q2+aqbCgBTwaX5CrA20KbXhATitObYYXt0qNL+rVf1dE+mOrfEAw
ZN6k4PxYOY7Iz2nE6g2w3dWDNIYTKLStF8jRuYcxCrEjVdzG2uSlaxYApkVNtE6OGNqHrOqQhgt+
bkuPi8CnnKgB//PgOewaQAsiL/Dn7KnKzJP96IJUE0dUyA7Rm7OjLqzXOaBYTvTgWIX2LNodWUVU
2WAy0W6pVYPj+xSZyO2nZqp3+r7AA3lNzSbM2AZ/fDkPze0CEY640I+uXXl7zcEmE1w6hrlCAgMW
FDVIHgYQefP/S9mXLbeNc90+EapAAiCJW2q2LMmybCf2DStx0pznCeTTnwUoHSXu/tL/uWGIDYBS
ZIkE9l4D2N2zgkAPzBFNs2FKHiNbfo9Tqba454F7BVOTu0FCVmts2vHEwLc+JaBvbioKy+pex24d
E/6EMB2HmuktZs6yemyXFkRAlx86PDo2i8nrsrXpuPUyPmiFZiQTzEuaDvNqqNx9lWlf70w8dtz5
4Ml5XonpNQBQC99tt7g3Zy0c3jrfnIY9eiKJworPgzxdWLOcoHSNoOk2h8R0m9MhF0jMFQNZMloC
TgqR7Narxda0wnFKoemk792mzZQr9+Ec+rHuML0Z1NP+A8hlu/Jjho1J7HY9KoQUErypDxk215MR
H6spPtCmVP4VRTXC1xILvGJ9w0x1JST3azoeDWRqAt1SO3W93Qbk/2MSoETOukNxHAYCYb4MMpB3
bzrbyJWg8hW93yLm7DY0gLK955thMnp322qRCGhQTXZ0Cjs3fKo8SNHOCooAcLeOnlCropDNnwAe
0L0zl8EFoA/dZQIQf0Vqg7T8zgynXpvhnpbgv6uHw2lDHuvOOZiWmQUv4MMg5wwoDmb5Y5iEMDLA
V16MRXDXQIn+uYWH6RIb5Hjb6SasSMG45hDWM4Mt+NpvWTGJhWkqCpRB7ChwEfXgqrXr01wkD9ex
LfAjMKn0cQMJx0Wf4SmGGuqjeZnZyp8FCcajGTpY+M3isZ/uzXWcyPFbKLYAtjPDgl5rpuCRGi6n
35umFzgy+9pLGvfXwaCk/9r8t7l1CfWCdIBNeUCxtIf9zyUca7GXsduckRBrzzok8kjsU+wqziZe
Ufsakl27LKoUXCbbhdobZDvkaQxhmu7p1Xnay9OsD1FcwoZDeX+ZAbc49moDZMqDfG06rhf5Of82
OGqhrqFm2i+vsFAPMJt0TN6MfKcJgVl2R9qmPBmgaNpOAE5nolvfxgMu8WZadZNYZ9aBVKjzcI7h
rRtmj+GoBwPw4hnkYsEQ1tk3M6joLLkesPdZ9GWUn0Rf6S9OOb210DrEx9dPJygq5qcuiy2/0Jie
DknRa4eZEUPc/pcZ8G6fTkGZO8jBRXRjdHeR3sBiSz6B4mI/d8Uvjb97zLCabM2wv+eoNn4ExkDC
XwdQ8EmM7JOVTOVdnSIBZIx4sCEotzZrRXpIZvrZPP7NygBs4DVxaHAyrQJ0o5U5mKbp0CPMEsAs
EsBMsJDlodGdaZozEOyBKDSLhp+XM68AGcEflzODY3zRT16A+4bAL9mJBvwqI8vb9Z2TLfDk8J7c
pJ4POVNfTIsNOTQkOZ2h2usGu5hM8dNABooFlgbw6CZP8+oUYXFRVD1wgukcHzIGGwCGeswTCe1q
OeX5uBlqEj/NDXwjEpBrfTOVpXlxP01qCSm6ch9GgAzV1QgHFJJUpjkFNrIspCjyzZ/rH5apev9W
/3Ad15KoikNSxgbe9kNRilVJZSF7gYd0SKo7ZmPr4lXkmwzImowDBFigmap64A41jxmEcg61gZmB
sYUN8TtuD184keEb5/h+obYlXlqaINNQEHGZBjIvC+CszlU9hOvKa/tjooIZ8v1Ogod33e/Ceg7v
LMmHPZwhku2gKMfus+jXEyHlAwCw4Yo1UbcAJBnIAiw3F26jhk8e4MvAxdjVV5GFB+iiTqFf9o+0
q2LoDI7hqpY53BUccDeYXnJZgSb/ue0zSt7lMg2m8jx1Q7GO62o+kJJY20hZLcqVI/RVZmVteJgQ
SAKhEGGnWHVnHQt3jhD2Hhxv6VtBY79w5cZbl3UEays0FQWwO+2VgMctmrC8B10WSbO9aUrJXnhV
2yfTSrzeh9oof3KaIb00UbI24ZA11XEG9/T6AmNp3cFjlNdfheCQP/E7G5qGKDmjztSnkGnQoLhe
JsIvnbneGxBa+7M5Rki7Isl4CYL83KtcfcrUCBpLP4PG4sbevQ1rohUQmelnFAeOltU735DgOgP2
MH4KsCtYDZB+vYeGhXvvxJm1ZBr+OTbjxs7r4mFKaf7AQIcBvWKCJbaDPABYwPkDkdBZZfBJ2Zim
GfxzXMLqfkNJEMP4K1ErUqCeZws495gmh5QGOE7Awd96DSzeow30e0ic3pvnTsTJgoVVdDGtHsvU
W8uZw2UFF529l1IOdGZ6leZNOZ522AB7kN4ei3vVMmepVF58odb/eURSeQOIsZX8t2skdOb/gZRg
9ANgBXVJ1/U8DpwqIBGokn/4aRLisQZvMtpiRWzdKWCpmN8GK8vOqmNR1rEHtdypXrZQQFhe21Of
OYdivNhTIo49irHesh1BenGCoFld2zIm7b2kcGqO4Up9jTUtvKlUAmk6VlTuMYJP37ax9M0qwBNg
kulbwMj8jjvZUxZK+QxpA7lmpB92qPo75zz0FMp8PX0Pu24d2VH7GkR2tZpR4N17pYRXh2znhZjH
+d0bF904xe9O4EgUEvviaAcKQnUonC+R227eagamMserpWHraA0UorG52SKEbOuWy+zCcsDuQOOH
Tog+0GZMIPgKBn2vZm/lJbjlmpjpVXbcr0Epg3UckI0QV9RTopKwu74Th2usUDG+BIMNrcNRDct0
BEetMIongQ0jGBaP7V2nRUzMAZx1+PxoryUdmrXKiSPUPtYCJ6k+CKQjty30I/zrReD6Yy3bqocO
z8+LiJLnvgX+9/XCEF2oUUGKcVOboMYxwRZtPQOowJYgDlVHmPlV/pjaEKQVNRCKOtblMEjRtdXv
EQhZ2+to08Mhbhq4vdxe5+oZZpppOj0/ETC9diZ0vYg5tUp3Zw0dLJodhgubmLkKnFteSifeiCFJ
oI0fREf182BD7/VIxhy58c7u1x86TDMK9Wq8tlHo09PMjNs47hAkf0f7Y/w2rCex78qCQ8P4n9NH
B3lJkSt7Yya4ADkvowg2nFnBxoM5wGNh6RFo+4d4Ao7LsUBx+GcHCvD5/hYqxgCaQeKQw/SqgMFh
masvfQwNorat1MniGZSBatwETAd0a45N6hXPrpjrHVZ+YFjYVf4lh3einujBoci34A5Gtd9Vmmuu
oIKRlRuDfcldC24IuuklCVj5YRw6PgUHdC1CuPsszRxaFydmgbDCIcwAfQU9XMS0PkYbczkTuPYF
dePsuNNB5loPMtcoQl6sU0E934we2jyD+E6ZRs9p1iWXCtxim57qqrehGV+K86w8fk7ZtuJWfG0k
RS4PrM92pqvXgxyNeU3dJvfNHBPjA3BweYF6ommaDh65EBvNggzJK0wzMVtbZBEOUSNzPXOorPCo
RhQWbi8BedC+Cbtzw2ZxrmI2H6pwuOuc+C6doKESETtwsH+PptUsZg9ZOFDnh4CC7K7P6pxDBdT2
pk0M8ATWVzooKSx0J5ffX2MuSbr7zBZIBaLzGsNqsdqovkBZy7yA6WqFQr2s9cTKNH95lWx4gppH
c6f0C5t4Po/xKRm28AySDlKciINeg93+EH27xuqwO/x59WZ7H/bWIK17HvbUzBXAMnj8I3wb93tI
IlQDdMGBYoArArzjsrVCpr76jDo1yup3QF4HWElVzAdUO3/nlG5qBbBaw/Eoqcv51xEA06nPVR61
kHADLcDs4+pBQUjaayWksbDpmyOogZhe8/Q1vXOfyp0oKIPy0N+DUXduTvhpPXgz6dZtPMZ4Enki
XqA8oO+xnlxByMM+J/qgmAVNqJnkWkocRam4eYnhHrNXnvMV+94AcsCZfb4eKNm0LZgYpmWGmzNz
HSvt0IERddk6D4ABVXtLO34zGUGUaU6gAVETSz8T4f3dThTB66luh3A/3v9rz3Ry5Gz/OkCPN1eG
ucmPSaZpppuYafYUspdBENLry5hXKKsBz9lfXux/XUvY43koUu09gNe4Xf4fb/H2/yg1ShuqBfvb
2/o42lwny5OdnYcWXHmc4KBGi/nKcvNXryydBUuLERXh1n2ZpPQTVpbAKU8Ka1Sa7D04q0NQnwXO
wpyag8AdrvRvbXM2R0jWTQIM2QwF5OvE2yWUdFm0/tAj4BOwyPrQXfR1rh4gvPMOHEGwm+wqCXzX
tpp1GtgUQszQu/Jnnk3HKQejWctNdt5nqNNWkNSgam1AlWL4nvbEvYa9MS2WTu0Em9wa2eDPKAAO
fqQIWOdjXa4HC8xh00x0zJxdRyKXGNx3VgaPA6eBLYt+srQwqEXVy4JJtH7OXB8bPXQa/di2vwcT
BWfn5xPInAFl3S6aXowLLL77DetcKHuj7P7J8dxNP5Uw7ZaA97PcDg+AWIQPdeLh8Q4cw5eA1K+j
Zw2XTqjizms6tTJx/Eohld1ALjiAwnNdiF0GIaGnlOTPaQ7LgrkhxAffHXUPsNilD3Xddp1qJvo1
6OGXtYfb+8bEqDPzY8cCAtmjGDhm3ArbtQma7jqRr2yEl0jm8+s/Ku5TFPBJsPdYm8BEGBXsYaAN
rDiLZg2ppPSMG3615LJon8s+xw6st9M3J69fUi/tvlcqWxZFrPYqcuZFT4h1dAqbrsAbxlJOUvt4
jeUcSkzxOOwS3P33XV//6Gj0GS9KupEzwPHQU8Y4EzTzrBYpv7ih27qPwmOS3E+od5+xtd7QQGAd
kuQjfGAEhMV08yq01JTAM+B+fTQ6ShGe1DCpCQeIyZhsBfapnd9U7YNBKioodi9TeIDvGaY86Xhf
xdObiSdt+fDnW71F3Q9pVCAUIbgqPUswUKv+oX6VDrXDXTFW97IZ/VlyLHIGZMhIYscnhabRjjLv
XP6PUABD+Ot/3IzQ1zCfiplpszA56RGmNdZgLFRtucdGr7yDSn66toFF/Ayjga2DHfo7w3fDd7yw
PieqwYiy1WpzxWcnouc5qtvzWMUwA7GjrVGzgSYAvausGa+oNW96GJzA2pWnO9OEvt8vk6ww2ZYM
X17oOHTrJNBcgd8PrQWWnG+CsDXPt6IbD/827haraXEAbJg7byiPjn6sXZgSh7NtXcyfTesmDWG5
8GmKdKcFvWq4lZRHE7oNMzNndF7jATsrwJd8rz8aIxhv7jVCmzRH1H3ZPa2YWtZJFX6d0+uAFkD8
ReTUzTFyQen60wAnqKvdLOUyBmmH5ts/f6v+gX51mQWhK2EUcDhnQqNjf+H8FMgsdpNnRXtYQqHS
64/xcJf3qfXScdf3Eto/uWk5X4LEXkYVoy/jBJtguy6+BklNX7pGScBoCij06DkyBz/Zc9MGNsgY
O9V5sMQrJNvrFQU491TMCmZQmKtTIjQI6Onny9HAXTIFG14DKDCHuFTzUkLhe3WLZdJ2sKJbmMiN
UZFRLP5vQ02HGdqOC4NBGHCfB4oOBGn8fCqY9hQcvqNDRVswwoGYcWr+2g0NPyUj/i8oGZso9E/4
MRxQJRnhEvMJJANrO1tQHDe92e+XqFzreoneUuYSlr5wzOmPS5g5tHXp9RKhxu3c3kXqNX/NNAh3
N6QeiJwPtucArmYgfDdwXyTtDPK42EUaNOCtw47S/0gReh8R0q4jgYtmDpOWY1OA2H//jjh1xJ25
mts7ZELBUNLJ/V6noqA8hbSTXhS2vzeBlP7RaxaFt8Ftw79KCpmqpOLFqqM0W4eBFBdJAphP8PQT
xAXERWnTLGj+HFzRQaRUh2AA+2O86UwBLD8kXfzJtH6OLzh3jtcL1s0I86oJSvKl01twzgjiraFY
2RkBjFCxtw4qQ6dGH0ycNUVr4qY1CqRY5BAvWOcVa3e000s9B9JPExssPmCJAJcP/sonKNpQGAIF
g7ZFylP3YpPUW6XOgKRZ79K7tiM9Vhwq1rdDyA05U/LK8umxgNXlX232FpVJ/l3hJuxjfZC8ZGB2
LzMJ4TmYDoa7yHHJA0xYPncV1jG0DpI1jam7KQflfs7AlSSFSp/CxCH/8SdnHzJPtmeBG81d7Ccc
W/6TqZCqkVtzgdqpN3hIUE7k0Fvgz2RRR1dT4RE4yiJ2OwS9Vh/k8bdbyJwRFKOWNig9y7GcXkY4
bn3HigOO0ICk+LJql13iBN+mxnoLwi56tSFNCsqswy9zDPu7tm/TU0M8sRl6le2jrkr2U8RylKUA
5i3/416IhPeHJ6wHqT/q4gvIQAyX11T5LzfDVLABKa6y2XPwWe9BInK3PfDWuy4ssUv1RLMiltU9
EYkaA9Sjkq8Udoo1dtDI2FbJEtVc8l7kILTZLZCuNiN0Sfu2PhVO1WynyfNgFeXWB7A9OXA3/XxR
uGP6cW4jiT4jk2quFPVwV4Bv/Pe5zCNoSAnvZQpFtWT4iB+oPbobe0iGO6SJbbAy43zttL14DFJY
1gWAar95rnUSuYCooE0eBi+I/pJZ/jWKqPgEA7xgYS4RwzGiOeGXOMB4RE2bEjz8xc0Mj9j1H2Kt
9sszg824Ks4BBRcw4oMAhbeomwhYHzU2j0DPirmxzwFPm0cHt/JdSuHga/oiNXnHTCE/iz9l9RKh
BufnzjR8wWdwqgcgEn1LPgdW7OJ7MgHg0XrDN+hgfwlqfE+qAOwHDxXMI1wckkWUx2+ihTpqpRVT
y3YANAZLTdPqDUnut1CRAhVZwmhiE0bNoqwpvou/nyUsBfFWlTVoaRbOfuldQX4bKC27GdvHgQ/2
s25Biv6Xlulrxoo9F+W84npkTb3rSNPX6pbuM/NMX4XW/23ez1f/Oc9cBSQbuZM9U6smnqa9axG1
rwqa+XNf2ddYCJo2jH//Pphxt6Y5M7Ehg9Q8Kg7bEdZPNcgwuF6ZKaz8p8FeXcdN9TePutOOuqp4
dEGJ3MRR1C5Mc5hl8ZhC/3IReTN8WfWQTsfwE/ClnVcPJpTIoNrHvH03rT5MwFGhFt1AexFr6hBG
L4AtH8zBHtwZVTrdblH83vTYREFLpLAOJJvpgZpu0+6tCESKqY3h8vFzzu1CYQreJqTD4g0HIXKH
og92L0CpHxzQ7/ZQ3xd3oomuTNVySMNp1/UVXVcTlDVSyeAf5nbVbmIlJPBCLzv0RXWJOJxJMuaF
l9sIE0NaPMP7rS5mvDngvvOv10jc8jhl0XMv4vgrY+3STRT/DGN6sR6R9dlWjZU+V0FxNgMiePdh
w45yUpG4ULkkXbyE9XP0tba6JQiU/HMe284CQpblDosPcHXDPli7lJZYRaJp8TC+5EAFeU0OcoQO
4a74Y4TpNLHfR5hrTFyUS9AimmNDnQvQzNB9seJhF6F28JAA6bXginlf4RvnR8DwffNaMOHBIKtg
C6h+jK2mSNyrLt/GWaMWyMo5bzzrtqQMyfeKc2CYg/q1k120VIWYTi1YUzvUp+utLSt4OOpJEL13
3jrQLuFQ2j06gOLjD5OmTyXJd7RwxOfBybCvFSpaN1HpQNZzfptm4kJ136nOHuGfTBikTQK0LUxJ
YHl2ktm4yFjtnu2EOOeuFO5dVYpvDTQxE8iqINfnQOU28BJvF4Eb+ZrCw8eGLh0SjjsLadplBtuU
V9rY35B3Yg+kGtoHTw0htqYYBssAsWQQJd2B8xpjcjGnw6c/r+YtritCvxZzPcglCfw2pStsiCZ9
lLMMRAAHTdtK9p0cUCfxrVF7pETZCrZ7kOpBQXXlRcp7d9Ig9ZEBtF9oBymK0ErVA5Jk4Hsy3u6D
ecAhZ9VGW8Q/dDyDocWMArCdt8+8R+kangbFAvSn9tkd5mEPZAT1U92sXeRyGzEmvizC7rmjvTpi
3f3JTPWKrngovfBgZhIuyDnoJLi9mNjTyLsU47cOdcZlG0XuslKsBAcKh34Oq/2AFCJ8f3+27TwG
4+7WJqK7p046NpBaiQZrMWg9lh5ijQ+dY+ebaFDEN7HbwUYCl3VJhSonxprDL2NFz491Rl7DnCAN
1sQgn+WdHa2jFMkn1NPphGXlRJZXc0NI1rN9jfut8Ss0gqU38wvTNIfZkWxPIHtwC5kJH8aaYUjj
+0uhMkr8oLG8h8lih7a0ynsPawcCG0N4d4Eo40HVR7cdgF9WuG9MP+a4QU+2NUmR1+rxPv2wrKyD
DOTaXOw6B5vDReiy6ShpKB9MR11DaI7GBQNc8JF3YLpQg5sZbYYk/Ph49VE0sQI8r6XIUc/4JdiP
I8jqDkHmQCNtNAIHpJLr3FvIxOtAG84nrr34j9+B3pH8/jNgFAtYlEVsgBv+IR02gqsZsm5K9m6e
g51fTzGeRTzHPjWqodJbxI+9ljAoiTYiLyBqGMkZpSFNx3fMjD+/H/5xBwXOrwVlYiqBtaBwJ/6w
g0piISo5zNDUcml2PwF8g68qDubs1szLWluwVenaxHCn6dfSqxoAPyY4fUDe4NjAvN20bgfP6c95
HMFIXY8yhwRk6kWTAFgQ5yyAGzhxqm0BNpwfD5I9pLUEtCDTConIJtpbmSKxVYFCvDYsQOPQa85u
1D/O6d9DtLuE6f3loGNjxB7//LnpD+fDX1JXwKmD+rflCSxHP35ybRsoMOC6+q5wsP4VuJeKVeBQ
pGA1gBm7k9A3zS4HZpk1EMhmTj0eOg1aLmD67aeBNy4baD/4kPWLDmXSAULC8r1XNNHBhKBhlADw
rttOTh5pqrxzVAVyM9lDsWpET15sOkFrRJFoZ5rEpamf8gn6BLo3gwNPJb3mqW6r+RFK71sn8shL
g1LL/VjizmiaXvxOQ8W3PGqyRdKCuuNAxPxUAjA0uS2IPI0YnvAjW8RRT85mQDhULWyH6mFvOkFQ
h05z1qm16Z2t1AJ3MIfiSUF8UGdLWDuQYN0AdrI2dB43cIpFn+Bmbnqxd7iLq6x5DNOCX3jhrgzL
B7cz2JjqhAh8qtk+AnV3ASUVwt9Re/qWjBU8WCTs+iYjFdF8SrLGeTTMNwZ5m9UQQH667tnS6bJI
I9xfUGm1gdJD7ScqRyymJha+lgVYThPgmTtAZqNXAmEKe8iTT+0QW/uqsa2FmY7MQbQo8ybGgqzP
noGOXsOJU28MSbgdxgA/1xFQKT7CowPlomDbx2MGbXuopF+F86w2ffWmKketUOvoQYw29hPHS/yG
oL4H2tQEuAs/U5gJP9IptB9Ip95MGGZ6w5rHGRiLmgE/5M6ZxWGMRStGRb16G/VkN+fD2lyrj6ZN
IEM8N0BY2Tgo+C9I2A+XKMLB7pac48tkGtBvz5Z8HJqNaZJ2Kg4AYD+n1IF7lurJl3Fk3X3gRsOl
t+hKONB7n6cEu2MtOFJXcXl0EusREpz49QceWQ5OVZxTrVVCZWn2P/NOjgWIbG01bKYRXjyxNx2J
IAWcBGLFoS89vgSzUA/mQGBY+lCmzhaOX979dVgeM1A3AChZZQrOXCWLRRxi8V+/uNjvrosAFmYw
fnZexyb+XsokPcPyB343YGX5XLXuK6fQPA05tAQ6lnUXL24f4HHpvsaBBdmwJuh3uYoHCIU/m8vE
SSk3hDlqbZohw6cvLe+5A8xxjxo4nFomcCoj3Ch9JA+khUxwLdejLN6vzbCrIrihQtSo9Luws3ZW
H4ErmkUTHtGW9cT6QW7jIJgXcPu1nrw2oge7lK+mxZXsLlH1TBKMNBH87O7h1WKfzGTBM+FnRT3f
XYfnooHZ47DgXWGvKCPtI2q63aMFelQDP4WDCVEnVPcFLZ+QDqOQSk+tcGUmSKeGEarLX8JJDD6y
BniVsIhPlT2jZpFBScR0uGXIThOI6Cfasl87bD2DENikfZhx62j0pVItPtIm1cqWTdTvYFG2iVLX
W4dVUh7Lkv7jLPnZq5xswIddOulhAiFggSU8cvxB+wJODLzfahtCXWkT7pGzB+URaU38gVMLO6Uq
+uaS75AZCL5HqAsMQ/pjDishDcGyOMQiruFw6m0xR3gUZnb8Nift0vdhaoM7FNGI33let4beg7sj
XuOAnQjr31aXrTsvgpSHoz7dRvAK0CMaBx9HNGIeVmBu/NUoOGaB+gZ7GcHdbt0D5eS71nQBltQ6
paBjHVDSg2dRL+hrG7a48/TVeJiwK7qwYH4gQwEngKCYVg5cjrbRiKZcwvNJvdqEJTvPArTFTMbm
6wwF//AyEvUw2h1ZZy3rwYSTziW08CevXcG+OdnBfExZCwgl1griOZcR3OtGhT1cRLt9m5fLSU3b
Bt8e7O+QBR30oYX5HiyFxYMJyb4ulwCItxuT6QQ8ctpPLlRaxGi9u9IFuAS4Vv/KjC/ZVjnadk81
SKJaSHe4yE1uryT6AAowEL/YCtmeAlBIoFn206Tm2u5DpXHk2tNGtRm4dmzM1l03t3g/YzK/gAXc
7g2AjwSPFux/n2yNFi7Yxe6nH424uQRjoz37qF1/rdqR1fDScrP5Je7L6qXINbSlZ9EBnE/2qSkh
bhjyl6EQ6ugMEKE1YRcaQJBnS/P1yEaFdx3B9YbhFudU03TMC8tegoCZLE2T65g5M4eOTw9jKoFf
yGLt0qR7Iy8P7powvrvGGpAtdwLs9a0VCAurX+yl48h+6lAreOoBcEKFQPZr2iWgAzqQrtQDWpjU
L13w9u9L8LgeBrDNlUrwNCZ1fxnzsV+BQYmNch+orWW7sdYdHe9Bi6JwUezKc90SGG3AsesFwtY5
nvNO/j5r6mjSFrA9BDDR43nyV5iRFwI5+VeeJdkiz0qsviYVrJVeNMRpNWI9SMg21ssH2oKRPZJU
LE0vlEyL+5AB3WZ6U1LLx3BAYktPHfQhctnDEKLCAfWyEc7HyOL2uG0d0kzss6FJHydtXM0JKNd1
C50L07x2eHZ+nWBi5mDPUHJDDehoWiqDPyZQULGPuiV0ntvOQjI/rJ8yi0MhC9TnoJrtrQvkIgyK
QX3mVve9FJ+sSAQXr3DkKod21T0SUcEdNg5wcG8scQYSuFnwsmzfkqK/l2zkf1lgcPVNHr2PoI8A
YBTyOyt23gXpxMX9WmKJezHnMhyzBcgo+c7VXUOsxl3clVB81c1qpP2C9kRB8wjucqNrD4uqwj70
tgg2C17e9PAM9KCxHBZg3ocVBAzgCv7jLEZsBBg68gHdXkJeH2e3cb/3xrzhPo+GduPWLd92GTnd
XKfMmXGYMoZT0Nlku8YV2zCHoV/cNEAXqwZsxpTlv7WHoHVXLcNrSxgBz/LggQR9kCN23RASCA9O
OpftMoY20q5x3ANcbt6tIGk+KTE/sY6WlxKf9z7Fwm15lazCt4SOuN3PnYU6bG5FS5gVJ7tRuGzh
xlMo8TUoozfeg8r9rGr7y+wGXXeBhDv8xmSfQ2JJIjUcTh1Aih7zYbaBqnXPRLeFRxKDLiq6r6na
W8zYWpk5Zoy5hBfDni/kPV/XiQOSiOY7yBpVaCZAcWGeiLYO/BGXTZDzfd4tc+3CVek7Wq9vYB+a
puMWqxQA1oU17NqJhFCqH8mzBE3hCiRpIcM9xCy8G5X8JR5MEO++xb2o2JqPTPwcL4F3gtebf5P4
DQNIunj1uDMhI/hrpH91XKEAuzMhGzJda6pzStC0S5B86MKHprDTsyXsL0My1a+wk8xWTRY2u9Rk
ndo1YL7zZ6yJ8zuPAN2r9ChskhNfgY/WNHCEEI1VId1tpQ99lnxBJgwSww02F9RArlXHfCuPhr1h
cphe08QfBcLkevCtN9ODJz2X6fu9aY5B0y0C/D0WZmGaAKS1ctMI1TC9Tp1Rb9mbhalplhScCGd3
ld6DpHHml8Aa7rMQybimhDRPXEOiBJrLYj/rg2maQ1XUld9Ncl5lgBs0/q3HDDRTshCP3CQvOVaG
rKIN9lywQv4k4lEeiCTAkw7QXsyxZDTYBHCPDzxOEhC0Q/boOCiGa4zCEAPWkgdJvDSjoOtTL6uk
foAPVK7O16VSSj1tHDcXhwpp8hVYtfaTlXudT8kg3/soWzh4mv3FmHOiFVevXQ9DV9WK5Iyyu9qA
UNXDwrz8AhdvgUQ53DiM+7uc7h06xV9ruBUvUa3QavpxBTeqvwe01X2cjMnXmbe/DbDTRzU7uKtI
WUB+pSyeonQ4mW8lZXC4+Je4NUA4B9+bct/a+EPp8eZbb5G2X0YenjRl4M2tDbKjF9+PZNwj+wxj
BF3wMZUgHWJZCeEIg0f52Zw14CYVrTx2RiOxz/vioIIcWxjUUr9CkN6nmnUAynzne7QvLwDujBto
HPQ7WYXFdgpzB7oOonFgBtlZXNxVXvHrk93OxnXRUnt/e9ibZ3+KDRCE08sXE2ch+/uxD5K3vcCj
PFuZKxVuVuMGzCff3H+8ecDyDl66q1vl6EPM3Iicn+NM0wz+GMMSE4pHYOKXkSqBkidfsBBtT1e1
lFzHJub9a2zUSkA3uZWkBsIpYJehwDdn8GTytcNC1RiUiElBvEnN8hI6Xbrhqab4OjY/wb0CaHuv
2olBsIccOJ5lMdXdA9j5eIo6KcR/oMJ8BwgPwZZ0Sk8kA2emBGvpCfJULjTxp+6tK+1zE+sltCV+
rEmKNtz3fEi+9hP+Z1E0us9qzl5UwCEbp7J+Y8gbUQd/lBaeUxuzMjRN02vWhremoXa0ifwx+P9r
7u3K5oVuc6Pf34Z5XXyE3vG68GyRNASlqYWOlBZRArQCPqvcVsUBpMYPSIor5EIhs7OIVaOWBpUh
gX3ZT7zbti0RT7OFlFndV+dZTOIJWk4JWElS3fe6M5khRjV0M92aJlTmcZNWlQJsGYPlEPIdDyoo
U+qmNQJqnXW4g+tWlxTeYxYo38w0L6XNw0cwx3+4Yjvuk9Tb+VBgJ///GDuvHbmRpd0+EQF6c1ve
t1GruzU3hGa0h957Pv1ZjNKotAf7AP8NwYzMZLUpkpkRn5EzN7W/l72Znpy+ZNdvqbWyTSrFW/uS
BbCNZLpi+7hretU6gVuy1pnVwEpdVl6ZY9jQyfPiqthN9D7wU/UuujWk5Oxjmtib+1+Pl/1LMw02
7LSAh6HhOPYp9PmERJ/jL3kBiWRwnWhblG7Zk8hkZOpdTRvBjzIY9xixJM/Y8jQbTG3zd6p0xaLB
Uv2FDvluAIQCxamLNg446R+FN6IGGurJR1wpOD/jpPw8On24X4oWZwCr0Vmu6fY4zjeK51xyP4H9
b5N1Gt1OP2oVmRwq7fOXRIMPai+OPhoGrqFeDC+ZN/trq9XODiIyN7PCY1DXyxJ1RHJfYIqp5y0H
beGLLDxFJSyrr15iH+s+yF9EH2FQkc+E+/ciGgiDZt77kHavdlEL2wgN1WCb2lZ2ngNTf7FtI19J
ka723B8w6/xXownKk+MMVJPdtvyuaDiNUP5TG6hj6D29GEWr3W8ptE5Yhy5N+eJLc5pUmsvr99GU
WwptTnejhm21K2Ls3JeSuHh2VpH9Ao0nuDwcPHk3wQ2bwsvdN3QZuoQ0OG/Q0b2fE5eQTCRlWD7V
WvS1U6Ce2nYNhFJvinjPnuy/2hFPiZXSUz1T4n3eTOTf8unnya/I7ydKoXoxS2YEKsz5SgoWjyQd
JJiiBjf5ceWnkRB54Fsga0hfY8TSfPyOqEyS8HIDj7of+nhzVV9AnZnOBmtVe9sGWCbMg4Yhop7O
G1Iy1nCfbC7ogSaut3PQD/dPlIsuoRq1hPuoXyGZ+PgDhVG1lVC4/JsqRT0MfjWu2W7h7ueD3Vuy
gwdpgu39ShbPfvbxIIVanu4kjBFKdN6kbtw9tba2/LTJ6www7nXi2XoADOQu5rDJqxxSXqfrDqnR
3SPmVuNzFObORWblYVw8aSNpEG6DYo34vrIeKSTss+Vr7WHc/ISy75Im81b3hUxXpC9w//nCz2Vz
yBZmtdCrO2f8GXsQsI24Jjl1lzBtWOoYCrZUMwlaShz1tzZ+ljQUzDXrHs7GtP42dPewjCaZB0+L
FIAK0T7StB/NwsDvSsy11bo5K4GSfUcaDMwyqyTE/xr+d+zCr9DOwpNXRNnBjOz5qXLUfmOiW/ze
LBCqXrHsm64mf8MUNG8TcpEkxHxnL80+87HUCBRFPeqD+8WcqO5Jhxxm30w3aaK+wVabX7w6WeOt
kLDRRMkcnnTlne47SG0Atm1Z7n3LiCBqsLlnQtjP7AQ4qyWOd7Axi15JUw52Ov+MCdz2ji7O658x
aZLzxn0h6cJDrZoW+ESK/pVnxa9yAHm/QbYSts4S8hXk3JrQfJEWpozJazuQoh0H9GQfMSNH2aji
Nkipiu6iuMU0ejkgrPDzrEcOIoisa2SC3IEpQ6cOnXPvelg0PcamXkR3X1IIyJdLWWYMTH9Il5Xs
IrQHzW28xJO2ET2+qQEnvsma8ntsVsFR1PWaomRcFubAuyOQeRJMksne9ValHTwHBptZsmjRZrX+
4vZF/WWMUKkoUXtK2S59MSK2YD7Juq10Vo6P5o6qbKVTJgFAjtZWY0RHGYGcqIFK97J6+XXJzPXf
9THEynP5AGX5UP49l6LKYavrkbpykLHYVGFbO+uKFPnZaYKuvRhKmJ7dHGdiqqlE5SBBmWRA6ADF
4OdJcgBJoh5TnAwy+LlptKujrN1GJha/s0ntMbH8/5SZ9WGZKkhSa7Q3ShkHtzZQ0cjrHTJcrtK/
ulkI0LAln2EP5bprSv8/5uR86G1efFQVxFWZlJsHm+ToZFgmdBYtfY5HahFyUDvuu0JFS5aI9Jns
KrdZijaTS9Lgt6EaIsd+UWu3xyVCGJ7b0BkgeCxj/cACJK1luFkBZv5S9Ei1LgjQMR1/a/3qEzjo
pJs/WAaxqu+4fZqk199g2c8I4E/xdYTTdJqVAhE/UxlerCLq1lpW539kmn4p1ED7WwWlAGXY+lMN
K2MFIx6gXJSmu7mKC4xS+u4M78HYxR1AyrF2w7Vn6sP3xioPvmPPX/FK+nB6t1sXNWsvcs/WF7OI
4xN60ohCLk05tMmL6yn6qzQe44NSMb/oy/gI2tV9/Gx4Xxpdza6gqbdzk/hP5qL5aBUAJrQ0xBZ4
aYqsY0X9Zqh6/0lCfgrIrImzkFrG4ob7P3qrpffuvLhcvZl7KvlF8z0lbburE0ChWT19etms/8AF
6lSSzf5WAGxZuUBoVvBF9EPt9Khi5jW0D994DpQqeasDnGuXcOPa8Vnx+2Ft15Hx4Ya2vyHXZ/E6
gIVPraliqQIE+QNiAVkFrR540ubuQSwXrfSzKAfno1Zy7cTNBIpzcWKsBuioWes2TzwtzRcw0B+2
VX4W4fzhmcn8CVv0acQJ57XzgVUgGPCjwlDu0xudDAdj+P99AXclzYx2N/e3TA/tV3m6UuxF/ces
9YM0MycIsdKYzdVghNYXqEnWF8bnw46adnVNdNawp6ZPs03SNPFKT8Hgyi+plrAVFIBge/kTlCRE
V1WXqzfLGtT3aL5JmCqmjzIWk5q02Dm8QIdp580XdtTPld5TPEQyMX82zWpaOWyDDimKbe6KtUx5
XsYsnIg1Vj/WXdo/UmIbPyl12D8g6fwx3HMX/gS0B/pYHu+Fmdqu+UaAs0DrLfpzjuG4ToFSvJYe
pbrMpIwlGeZgpfh58GeqcPeijK+fSGXWrzIx0Kk3OvBnjk3t1q+vZPSpRi11KYA0xgHhCFC2UoUy
K7g/Leuqg21BqLTCnSVQSbMkmeb313s+rqRZmNNwld3sDE14U87ztHH0rMC5koOcsVlO1pERGdtH
rAIi/Vuv5RQkfpYZjw4ZLHOdpVc65ECB4ee4R+/jyqodLvTJdB0Vw6erd9xBfow9Y2ACo4rrOPrS
+NVwSUpzbdZat1Iys74D0rPZNFfIgFKdWPDpTu2iJLn0yrNLmo9eGfx/mIswLPiyRxU15OHepSDW
XNlxhWjqrAdg0jspr8q4znWV49COf0mrtPIE/8PmJc4Xf68yz9ARn91xfTfpdlX0bhLXu9SzZUDw
p+yTdgpeZU3m/MN2EeLL2FHicyEZg6W1/PE4Fk4NbafoydKMcfIuSKYmm1v44mAWpel1Bd/esnXP
GsrHd8RTo2dYUqftdIBahyJ8W34r9RzXIpy3Vrarla9SVMb8AN6kbzYnyd3h1GDvvIGlrvRy2xyj
hlKKiNA6ht5tcgyN1qJCKzF/kZ+Vg7ucRbYZHxrHeJmmyid146H0XdpPnZ95bNgg+zziVa9X/U6C
vjoWsP+0ZH4f9eKpyyuEEAKsM4yA52PpaxedrcAXt8atGkNB9EBMk5JCoFhwWvzoKmwRvZyzvbOA
pYQR8mCQlE11Wu7Pi+VU+cF0+2j1rwSx5JAlVrjuJ9WteP/ILT/Gjq0FpJDk5QZsd/80hM7PhLfP
cvyp5r9xv98clkjWzo47h5wAthNWiUtaXapfp6TsXtpaLV+aoX2XcElCewMX4hB3E0KOamtkXxo3
6J+9It3ZooAdh6iqF5NjL7VW3nc8Ffe1HbUbrWOXiHyxYznHz6yz1a91EbPG4XkcZd6If3dmoDJP
s814FI6jP101yh5oLqM0mSAycS3VYl1qY2hiSJcFT57uKLfSn766wHmOjxASncGT7zj9hht12Mgw
6ZUOY5hZeGvDVxPIDkiTZbAMGdDbko+RsSA3AjKlHNg0WKvOTq2dxO7TmqVdLD2/BX/9kHLRnK9e
h/STnZTuubQV5zynrXN+kdNHUJr/K/avIaZl69yUUFkfHe6vSz9i/7oeK/TxwK7+EvWOv0Lz2vwp
wn3POKWqmZ2dyttKTukeu6ebZHwYGea96x4Udo/MoV6/FVXu+5xHxurxOaS6px3S8nCO+1FjFTME
ewgH9iuPSFg5Zd39BVqNzBLrShtxHLWacfPzUdVti9y4Ro2WgZ1kXVhXZfABNeygaLMF7K9M3zI9
3gjkaYbafzV5BK2kWU+Gd4gzctHSHKs22Va9x2ZmwUflfTaR6IntS1KHzinAaXsb9GV1loOrInUf
OFmC7QMdgx0gcCPB++l9UJqS9pdTZ5yqs7ccfruG22k7fSyCDS9fE0rUPxsnp+2SDUSheSfbJOno
9OYVtvx4kVCYBCbQX3v9mNQOLIDkQrMZvkRAUS7yVgxikhjo+WVrxVxqWI92J/UqaZdpQUEMG6Yb
m5eNJIjDupv2En/ki2UsuqjZWi79r+tLTcytY3LglOv3ZGY1dg9VvQsViEPQeS3tOCve32NdTc/3
WOMg8hgqKb4NYBDkMFnzLVzMoOO6VKZVKkfLGpN1knntdugs43oP8nAzrtLWs3YdkoI+S+s+8T5Q
x06319zv0goiQCFG1gfrNic9cm0wfV7VAUIJme1E4Tbq7dG2NqaKVvZ/AwsETIA0RXMaVOQKlhrd
b0NyXSkOhaX9Dcx52mOY5+9rHtrvmuedgs4J/1SREFqHejXcVH8MbsbUj2svqaI/qYsfDFfJP4qs
iMnZeM+25oesgRCwwWDIezaUiArL4L1JaOoPbeElbxJxkuwGQGB6ki7A4N0Kgz71LJ0IaESbLMFf
U3oby653WHDMW+nVGoycKhQ619Jb8YC6YMIeIubBRznGEchE6TvoaYzKdrSz5gLLBXutwHwu+3I8
IyeE8tbilzC6i8O2tPuKy9VL4ZLX4T5REmAr+DWrKATSdlV2tVZhlAZC1eTuDKPFYZjU/nFyO+s9
RzV/pfAlB8hCM+67Qx6o46vCP+Yr/yxWsITrKJ6eoFp/kiy03hOv8U5dDBpNOsMwS/dl1VpbaUZd
V6JQoiZHNwzfgiSO2S6qyS7B12grmJRWt8xbrLTgW8CrBAulzw+n97rtFnOYqjubUYOTaVpc0arA
p205kwO7xDVAyvr8iNuhCCguQ6osTKCxRzCbfs3Neqs8Gup47kGCU72JuunnqRg8R9XYHoCRHaXV
wlQujvcxrFLP9zS2MXfjLrCD5sV3k3jflj0b+CYgmflog44wbr5nrJWlci7lczlk6AedjGjcP8rq
Eu9Sy1+XfeBvZhIOTy2YZnNg77WO8NM9BSYuHCIOJAdX941t0ZTm5qEaFKak4PsGwroMkY62Ck9x
P1OlX3SF4riwD10Gc75CUacz1Vc5KAE7ayykM0AU7pytJ8Xfj5TtbtLrV5Z3dLSkRyvgnxltCrhM
aRxUtqtEex0mSLhD0W3jQEfbIda+yprsQbn+jW0tQZ5LFyeLm8O/xlmd5W7Be1QrtfBI3+juWG1q
JdXXD71vAHj0dLrzeQdaF9jwHivTc5+cxWuljkL2+bM5rK2lKTHpdd3wbyiCxfERJ3EH/yf21jKA
ly3lDXW8obGnsU/NkchSmvQ01GrLFrxNXu0EQfCx7OY/1SlEL2v0/+Nl01dPy62noZ+MtWzcZGGo
Ay3bxGZvbR5LROk4hhM5kanyLhqAExJUnnUw28G84QfobSY377+mFJxXI4qCf2ko+AHcrQMwDsae
KnvzZ6fouMt32fimdBGG6DXEQjO2Gmw0wxl1T5ZdMZqagrS1Sv6aKLXdUwmuMmFGgaDgGgTPSIUA
lPlw1P1SRRNCNZBo0Vh6daiE5yfM1XjXDlTQ1fFTGiFvqMvQRM6qykjloKuqt4DM0RXJRY4kzf1u
nbUxgKQlOFYwLDfq4xRpDecsBwnCszj4VaQcJHS/mpzeJ95PAxJiejRfbSRQ69VvF7MyjHO7Maw3
+pKFRVqwXwe8ybaSipWYnEUZhrb6OK5byd3eU7Z1+pce66iYW92AVkQzfXO7AO3mMP+L90OwLlM3
fQb9l5z/x4jRSYO1nozp80K6PPv6bK/1qs1vI4ILz3WdKrzUjAD0FE05qGPXsGMyXvUoNu8hic+9
v9I1j3zzrzhJ93EFQ6I7yIiqSG56shj5LZYJY3K11CG5WydIRA5uOttI0tTazua76G1KSgZ7Sjcl
AlT56G3abPzjvumJka+HFVOywjI5kwKIEvyPtt1P/va+IOnYwm2S1v868Tq4v1p8mAjZ5v6WyTw0
t8fuR6hiE98jeLDSVNaXQI2O3LrGifVRbWxkn84z7aguMU2ZAw0pln+yAjqDeXIZp8dmf5Yhywy5
SmRklXHPI/y68mPb/99Xun+EocAi1flo3MOO8tbXQeagARmmN2Ow6hsi0s39rQ/H6aRWvfUe4vyz
V/tO33t9Gn30TnLsJvesNnr1gliNfouS7POenOyRG4uN+LdWzntwoqp3MLygh+NboZIfm2GzVa3B
XdW6DT8gKY3qMuVPd9zD6FhrP5pZVopDX8rz4t7GGA1rtO5X/x0TYVn6z/GCmIDwVDz7+s01zMXX
Qo6yP5btshnm3h6R+TcJdV09bymP5PxJEAWOAJ2iWQEBV36QR0yaArmQGI4m7eH+sy6DrRbpI4nJ
D/CY6zRdR9V18bCc8V47tXgb7pM0GnayRwQZ/0c2uwDg+cVeg9J7yaYUjPIdmVHobLNroAfCR6hI
ex4gAi6cPkBj2qzpN1DFL8PSktCk/AhcX3mVBg95sElzUd7pD2mYmJuwzpK90uSQMLX+4s4x6XsU
XX97QSD/aV1j3LjlPfB4cQSemu/sgafYvzra5jVG7HfgvfOKUJT9gsrZc+j00SctfBv9iVRK60Wf
dmHxAs4b91Kj0fyRYaIYRZ+V0mgXxO2oky1z+qiFxhAF6kF6Kenz5uTKfvl2r6O1zmAmV6f5xOxY
2eMJrr1ZRv8NKFv2F7fJHwNAkbcZiusBi70ZL5jue76swDQ/LVZjy+5bFmQdVZjE0cxXQGDOWzeR
6F9WbZYPazuJ3G8yJ+I5cxqcubmv2vQKcRuj9dz7qo3MGsK0pV4eefwGLP86uFboUvOlBmHQDawL
xoAUZrtgFbIoT24oy7/3S8tPkSXVkxT/EiVf1kbVPjKL8EU6U0SLV0VR1xdpJqTD1wMGwAe5kOEo
w2JsBxMtLzCGTkGFyONQZ7m9CkYHV7ZfD1fIa+pOcakmPZ6iRhXWl4j/Pogs8/kRdwqXGmtjXSUk
T+mmN5wN7/jiGs7V9yzOjT24g+LKMihJ2PPiAjPq5oeM8GXdmVtVtxnZKG5YVTnrsE+/+2wO9r50
yEA59Anb3iB2PhAxRtf2fgUZE4TF99BJG1LCGXDmALU/XTen/Fj5gNXBuy6bNt/MXwZokhgpL/vE
0UxfapA7LOcpqbseRWmvcs/o7weghRf34vspgIFyq4wjM7qguMqhE3Pjx5hJxyTciXh3uX16rl11
fsLByNt7WZYdiiat3zxn+o4dQPZXaMyf9dTiuw3qfgEO/DZAZGqQz//00zR/Hbws2eaOidXLcpCz
CU4nTz0tCq8wCuMp6y+QqwJ8MX5QPyATnY+fWq5UW9cHL2pqfH8Kp0w2ipbq3z2YAWWpxT8mZGVW
nVdqLyQHkqNdqJgE5EpJJkH5W/c6/znyQRZ6TvAeoLH7BchxerFa7AjUWEcfm11rglFrg5jrol9n
jScKgTeJZVOIB/Kvg9MNl6irMMr9FZJhrac0G69Abl46DGR6IFPsbbOrsD/Lk7/S6HuPB8oPrVru
stGPvygaNYogLuqjRvnjGT+UimwmOOvK7q/4v5VfYNwfveWhkaP1edRRENhIk7R7vXYHXz9Ls+q/
x3E/vedoHFx9TuGgMQmSAV48Ssa7amk6vv9hG732HCY2Cwhn/vDjsqdoo3Qo5XBGxaG/nyH88DGo
rrGTuCW+DY8hHn5YJeKTU3/OQrSyOvREISiVh0qk1BXVsFYwxP+rnZNW2EQ90ONuMKH59562Ekxn
aITz2bIWNPwCD300BR4qg6W3ygKDdU70VfjtMZYdMcs1trSQypNh6o9+Qe5dOuUQ/jNCWqaCxpZt
qD9HhGnbHZIxBn4UzH+6STWcHdtqXpWwN29qZO07NW1fJQQUoN5Vpd1uHrFlUtnZm7750BcjjN7s
vpHCSZ8h9ttvWZNvusUQI1Vy9exh1bRWWtP4MGHObfVwhCEZas4+LsZmx51ZoCTThjtNbQFT4SCH
/w10DY5LdMlMgEBmkFiVy1kMz8DGpGZfx/gMjq2mvCP/M+/xmh620iyWR3KVWe1RmnYF3sHBgfx2
H+xOq5Bs+Bush+h16pST5vfBR62G2EKUvbXy/PmgVf1fvpGgcLjwH7vJUzcKEnl7ITz2SoSqljQX
OqQ0xxlxv1lX8Sg8l1X6+lhwyVnPWoRkhzXvZAFnyi/66IlIHVAbZ7WX1mG+64pcO1fZZp6D4Tua
wuOWp0p7KmIUSLw0+lsWa6aBOLcaBe4LNsrRGZu6eJv3LNRrvHBcsg5qrL53VqbdFOyHqZl5xodN
SX4/uDl1OwHNlCgdp9PgX6TJJLsv3V3kN1AF+Hs8K6Fi3GLUj6T12KT5iw83KsLzfZi/FNZibYQ1
QgXRR+j7aAcW73IBdwzJxsRW5E4OsD0lX+t2EB676ntpeO2+xLjrqqi1P6PDxyn58nbd13267RJD
uUpMLwz8jErqfgc0Bj5+NpfRjzGKk2ztrBvO6JEGO9cJeuhqHVZdXkmmU05VUljAsDn0S8//ig0d
FYfUnF7/NbaUq0jQzy5lVbtA83GyR7aQssikkl3P4uRi63hqxvoJ82wYkFaFF2DvWJdYT/LnElnW
Kh+mm7RSCSmFvrWtMthIrPWmJYvU8yrsyNsWTVCdR0nUPtoSTIKZ30lO74Oi2ljzdGmBwTMn0KD8
rEAW/ryGBKtkV2XT+IRCsrIqiyb7rYKq60l1oSRzkt23bNBJpA3YBDjeSl722NHmuJheHi9vCT+a
XdDlmwCtqvWj4/6+DxFe+gfc7Jl5tO0qdfw3oDxagOiPwx10fkeZC/48qUu+EMtEsL5mTt2sD+Nt
ygbbKVbOYE1I9SXR9vcFq6xa+wQcZJ260Vaaj4ODBoni9P5ZRXHAWWVJbp3UMn5FT7O+YpXFXlcd
lx3u+Oxp7Q9tctzjw+GoVXCkSZ2YDfYyDIz+9Jw0poNhz8+Z84BepgnMy9trhZt8C+yChOEcFdsk
YBnj+OFHnrnaHgiBvfcHx3xX/PQkyMWMBdga0AMWUfaY3Kaxw4BCIItJcmThO2+VME72bty3586Y
1XU7OeNn2LDQhZQ3nAdF7z+xEbGU4g23mH2pR8OzN8J/Xai1iUJmFQnm9k7TnT3teSjy4nVxjONV
nc48D3XffVe89k8Eydo9qgf1XmwvLqbdDX/YS1CvmnovlhffJJiNmEJVPvxabbDaK4xoBaYcWAek
kRoWvwB8wrGtv9qturuDHrAp2A9qZNybVV6cna6Ov8C/udcQkOhcobllnqRiENuogDu3R3kB8V3U
ijU9BjfNW3gN8wCn4cKttzK+Mczx9tNkLaIChM2KfZpJ+D4KpHL22A9KIVWa1ZLiCWvnKBixx0fq
fOU2gItUUM1UPqRjwYcJUExCpPm1JysIN49JAjGTC/V4fmx0AbomLnuiKhya5B3T9+AVysf93R3O
0y4GL/gkr+26Mrq9EwTe+v5OX1728f9nhKwEqrFILywaLne4cY5zfOlNz92kp69Tkr1I2KaCtG+x
T9wNaPiuFvb6RgQ8piTPn6G6GB2mTX0MqEQi8yJsojS4sEgs4+Wdu5p6TYLxPVjImq4fRdu8yvSj
CnTzs+uvcwfVs1bCDpXrOthJs7D6S5Xk0Zs+YbPnoXy+ltkdaGA4L2p961hFvS5XLcNved1myY+B
R/SuVOry0AYO60vYfntxEu2cXj2WA/JU0jTHonzRW9yjSgfuNjCjVxd7mZv4jLZWex6ETJL5toHZ
EO46tueOxyJmk2jpvHpTfUq31dJEn2M6611cr6RXq9T4tWRzJp1yqGNkddi5P0mLLwJ4WoSz9NnQ
Ll2bTud00X51q5KUW1jBvirivyVk6TNoBFs6rOwbvrzhccJxCucR5S0IoqL6Co+7Wvv7siunPwBf
V/uhM1GxTYzuD38f8Bb9g1pWtZ9V5O4kSkIr6P8zKw0FfsdrdkUbOS+weddD6NfBc5wi1WtFBbBC
lT9/x17jgrITS/gxCXZNo8IXXDp6uxkucgbgAM6BtO+nlV2fUkePj7Y+BN1KLvGYg6qFkS3eGUMY
Oy9qZ/wQRI2T+PnKdQNEydw6P/OcDbaCwbHcneEOxXfA09o2tozi1AAgPfVWQpa3wRJeGBf4Gaza
qKr/HFt9hKiU+k+TOZpHH1OaPawZ44uMLbub3+Fu6qsWPhtJ5l60zMY8NhvWmMqMFwvdiouxHOxZ
Lfxd4/rtCmgf0JzWChvcEvAl1EKWN73Vjz0aFhDTVA83RWVO9QtrdhvJBQUkgNOcWeBjIScdRjk1
Z2s5+LVxishP7n+Tai6UWXMPd8FmP0Qy16qT+tD0KLQuAs3kqBG3kVNL9JyduW6PlEJ/y97jVNGd
J01f3dP4yeLgGWolGX05/dX9cO+kJs82UtopnMUsmJEg88zwABziMzOsCoudfw7scptxJe3Jo2yb
9lRsrP73IdiO1/cZVTtlazdmbfnbtMe14GBlu4w6QuekMDBjAMHowgEENyqscs2kOArIppPMcupl
+UEGStBf4MN3iM4yWlXd/GgsmWrplcMwdPmhRj5mJR16aB1rgN6nSVX727Ac3MCIyaiXyJwj4HF7
dMiZHxanpGG3Kp1hqGC2uQxrVcU+WwoaDEtL4jJemp3GO2oOEKGSpnS4VchtGULzq0G8PcHxf8f5
BKW9pg6f5CDx3IIcXeJsBVbuvztUtThYSYkB99Ihg+XMiMvsZuW3HDdB894pcWfKD/A9sc1MjcO/
8riyhUg79TOlInGQlhwee44umD4xaHT3Y0kG4c30omx9z6TgXPziNk6yCWYLT4mkDC6J65dbUmLz
J7f5yW386IfWsWUCLFq8UUTFcjNu4mNXT/pL5436SoYgAkoWRpu/y9VIxNbrdvaLfRE4GkLmhvJV
m+N8NTZd/KMKrTXUaCo0LTAqnJiN72YGCL6yDeULmhPT1i3qiYSIahyV0ePVWBrZU6oW8wJfPAYh
670419yzUELaSaCC0e/Nzq2BoSx7NRkMje/35lxr46pKrf6ENJa2Dix4YhgaroWtAvCQ/Y3VhW+2
H0T7AFTMicdDdNIDqovTmFEO6rqzZWOdbCwHOUMoPDunM5v8PBluVdf/jEtn3RnprlapXUjz0Svz
Aw3dgIZa9O7R+7jKrw+s2W6i5F19sW3Mjxqn7Y7JIvFS16hYJMMHxiQ8gLrGRuqfsMWzgjWEV19h
BFtvwE321iIB4414JQEEB9W1DHPT6E1p1fC1qdC6MB2cfZ1lmFUgluBO4ZPkQyS58ciM/B9iMiTX
Z+XolDaKxqRS7nmSoXsJ51ijkgaNxMJ4IynGExUd1tx2zJqRNUC6+1cyWS/cdZJ22vURz1NE9pbq
pKzgAwTFKd5VpzmJu2rjJrVzKEL32icpIHP4qPCi6oUXlXfoKVppOe7uI3XLRsNuRAIDtczpubLb
F5I57VmoXXLI8zzZ6rhKbx6cL2rI2cX00Y5ZJt2JXgVTzWWqxB5TtcZVN3HCM4D92c9p0vsYt3xq
q5aHEsmZs3DqSj9EmjZOyqs0619NIR4lXvKzV5q/9S6cYfF5esyVwWpmF1dhKT0GJ1rZbWd14rdb
XKtdlsRKH269xZra2vzWCPc4imFZ78aU6Eg8sH1PTO38OMxNqP/e5KcAIfBrTFaQMsJQ4K9ZOtS5
jzZ5UzkQAlVqFC+hPvonEwbzBh2Q6Y84GK4qQvTrJq7rvWxV/7Vzlc1vuCCZpFcONjYr27b1UF37
1dHLVvnRloEyua0NJGJA2yJuiehAvTgAYqjoH9hEvEhL4mIHKM3HiN5oX6YR767Vo0PGKbPuH3oL
KbNexc7mMbeasBIOU+dINuhN0Or2glvndceN0SQtiTiaZGwxRnaqN2nJAWlGSiMzFu4yqy3a8Lpc
4zFCroEuyM9ryIjlGo9PeVzj8SnLNSCnOOepNP+j5lrw5qXuVxsQxBW/wvAtqiDYT/1c7aQzAit7
1vTFrGnplZgCUrOgtvEqIY9d7npOo/nYLyNq1O/ImAHLld4qLJrnarHj/DUdbsi+saAHLizttNr6
Vh7+jUwEdSct6N/VWDMpUrfqrVCmkm2XNwEyKucnbkYqsV6mfcTz/M0jZXgykQKp/mwCSIYp1W7D
+XALk/SW609/VAZV/HlK3uIKzdN2jlETmwekeog7ik88bcqziiwIX2k0AzTDz3eCCUtjeJ+GpuHp
LBgz8mD/1ZZ+1x68tWDLzDx4DU0HB60hxDDQr7LxNJXBi+kX3Dh91POIK/1nfgf16+Ck7JRr28Dh
po7+tD2L535vfyiY/O7ToSsOWWyF7+xkrzKgBdyPM89ijDdq09XUg6PTwlBx+TdduxDrPMSxnG3q
evW7G88fw9Q6PzrDPsZm0XxzlG7a+MtQzc7m89RhWvFrqGiF/vdQXpnRqSP3UfClvLhFW25Vv9Q+
B0gQidbGP1zHCGAdd/kb4nPD3vXn6AjLyHwBoYMS0jKkTNxVGjrj93y2UpY/Q3hjIRiSK/pszDxf
U8cBrGf1xR9KE3rnplXG10x1y2tYKU8Wb/5XCSnYMWxKx452/0zIt0Dw1CfpBbmItEwB/Lzo1Zwd
3Ghhu9G1xkG6TcPO2X98v09VPC0EWeUqa+kMWjRVGmrUO1T2o0M36xmoAi1+auqeZ0KS9uqlbVDQ
XmKYP/TmvVv1cCitvByD7SZSeBbyFQ6N3tz3iIr+HBNlqspqr+Ir9ZgoH6P0SHMoXnEIEaa7uKoK
XZgM09GeEmTLB419+ZJdSlqz3FS5PWwVf0Ed5irrVRd4uV8F+ZNf4rMWe/+PsvNaclvJ1vSrdOzr
QR94c+J0X9AWWWRZSaWtG4QsvPd4+vmwWFssqXt6ZiIUCGTmAlQkYTLX+k3RPqD4FHK7eN1BmhNs
pgdEcvQ9qq6Ar6W5xMlAsriRwKXBY3YJW/oDNUKXNoN5ErsuhESVC+iUO9ZRDrjE9Q3oxiZ3Adf3
nZfuqsn1j5o6+8cOVShY8Esb3fTzkNYNs5OffZFRvQZKtMS9Ga6oHCpbGbpuCt9QrbXXJPlyA6Vw
ciJm9mXiYKXV65Z7tAO9x4gKJpnPRb7nYT8aN6QwSETwol9Pegy1XDGcs+xFmu2jwjQ/X/tTc4B3
HvLEOLf4Z6+yNBv3dpIb8yZeOjVtuhwirTcDg+JieOb5w15G5IxDx0rILqhjX/zLYJ8VY3cWW7NL
jzjQSBuIR+505ylfXNDEtubqU9MDYWRM4q697tyVt5bvbVs3RfBUsSiy9pP61CpVgDDQzihgJAGc
Qz7YD5QIlvLSVtT+uaxH+ySxKgpDt8XofG5ChD/WLDQmcKNNu4+HjWRyJH+Dk627N+xEXUnSp5yR
H1yhCHI/tV17KyHtkvuxutbd44qovpFzlbMssW2ZvsZCYl+s3bzz2CbNytDt5Ch/jG4N2h2VnEPc
+OqTdA0WjDPeOibsQj7agEbKk2mNm8Qu/XvpChwAJS6Q1tX1KMqwXxvzW97OFHD01H+sm/Cj107q
nyQ3/I012KiYTV3xMYvfF32g/dk3Gs/UBnISdqjanyQ5EFtMq3f5WM4nLTLatRztGwV1Erhyd3na
3Y8uagzD6oKWI1fLhRk47pEltLLSFm4LNMrXpjiAXpsyeg0Wu1Anwp0zrWfImOVs7LO0VSlNdyC+
4Y59Vsxmy5vQ/67EE+Lmc/6xDAJEQ4aU6lvSW4cRlZR1MQOUmFmrHPvRqs9RAs846C3nnZ0WzSrR
vfgbkgErxyzMH3GsPTgDBka55mnrqgsUCFWOunc8tPEdq4GP7wTdkTefcghSs/19LwGvd+zrQDn8
5zimS8VuQGYKH3mtfkQFGXbfl1FAna2fLo2wLMcz832DGX/QWAbiVSgVg/k6Xopel23TuqcOM+43
eKYrH0lL/FO5HHFd0F7wUMtAyhtn56Xe8mv5Zfge3iJWmIH1Iw2x+qXC/dlCm3jdW1311BaRvVND
q7mFLJuf8krJdhq5refZd62VapJhWg53wD5vqTjlGDFB+vhmx/mTjR9FMXvWwc79CUIfzRSBy1VK
IeCO2V2NrPaCL16qZNcNXoTPQesAvl/6y9T0d5lnumsnAOVhAeW7TMqvTZnuS7NKwghPJyb01+ab
UYrQZ5n9y2hfqD9eubCNo1DvdjLP3+aYmx6dFBrLjeymS3uYRjQoZNfPYvc1KkA355iULJZiY34c
MCPJIW3TN1ihfwS0Ye+KYXh2hhnxhmVjjgmTfNlVTfe18zosfYNi/KmXrY6Rx1+HYScIS98M0vGx
ZlZyRAcER12cpG7HpLXvKyWFAj5a2dfIYZGgVuad5+hfgOFq966pIAHpQjqzISdiRbh0DgNLtyCx
3V09lvq99MnGmoM712ZNjg8n9009KvqdbT9KVPszFCViiMPm/Ol6tAy2lkN5sbKfiq4mQfoX7Ctp
8VDJk/Z0gZtJc4nIMBxvC8RvkFwCAbpsZLV5WXj6aU4hrY930ncNyUsqY6trG2lo+F4webYSWCGC
TYl48pAE88FFumlhHnUVpqGbF9l2SPwaWfkk3l591MGOePf9PB/zMlcWXSEIObHHssTUAhOaJY/f
7xkOToNguEO/LKvVwFLmVjZv2m92Zcgp9OI4LrJPI7Adbxg2henHXxYfiV4BmmK54CmxPqhgpSbN
AavufD9quvbO7PtvEuFg8jcjFv8xB5GyzctCJ/OZd3eOpilrTWeqr1gKwDQnzddw3MoT5Pb6xU4W
hycYWsaAaR7WYRtp/mtUBI3gI1Kpr1HRIiUrUdTlqhOYYzmXdPuDpR1xGwkR1OfU16iqe0ihsR0S
nEKfFABWWB1o4Rc3B4BjU11njhrNRxRE2m2ftNbn+r0aJNEXA+O+bawb7tGcN3XEah/6LbQ4J+7g
6y3MO9lESgsxO1W87bWPHBsMvSVa+pDoBZcogXGf+lu/SJz9WPjv/4/a5nmvAvX24R9edc1lDyHX
4HxRSI8qNGMkJl5QRd0Q1LcGsumIO6XGAEyI/HS4cxaDQWDm5KdNyVJLRyiOg1EJjt3CmXCjoohw
20rGOlmS15cDHF2DUhvrOjDqKtdPiAjulb5Tb7Ran4DULulyBKLIkXegztBKqtForC37BnYZ85tx
+siLKD7MqEtuAxWBQq9K8Apr8/QOPdjxbmw8chRGvw8H5O9FM0QkQa59V62S1vJf4yREgq9x0ifB
0jexSCD7t4DFrjHX81/PFQ/2uC6zVqeYiH7R1fZpTrR40+ZQtIVSJgMX8lilq+o5+nINNSs/W41W
kO26ieUutK/YvnUx4lj5itVubSDCt9Ine7JR8ctqdrJrRItT4jU80POiXsmQ5oVpt0iqfWeaUu3C
pXIum0Qq5bKLCB2HT4umG4jPd7w0qv3vMXXjE3M9XPbkENn7edzltCwCXv8bJxu/FiOvDlaBXL9y
KSOK5RwX/IFc4tJ1GXUuqNvlwodB4RwziE+X6/4yzo3VkIXHr8Yx2ua270kAvN0dbeOxjLx8r6MZ
dCsxRpgV+kl2tdDOjsEYzUw2Jqf2+FbCrFnVvR6ehqhFXefnnss8WIFKd/itP5YjrnHXY2OP67Ya
llTiz7Nc45SAnCNyLL+IVeQzUiCLeIWaNl20ixXH2+mN8lT8FLR4o3WBXhThLATHdS9vyJA7YvM7
Q6fDIOqW3PeFmyMEnUSAl52GX8YA4HUrnS52FNtX9Xao6+W6UaAZtEGf30ihErVCax8aeJNIcyim
9Ewi8os1Z/27oPTjd6wJZUg2SqW9eMNsnqUl54p85Z3qasa262Plxa6KdQzS/BOs6Xg3TtawScFj
YkSh7yGbWqtoWXSG8QymN2Y1ykNLvZO+flmSKiAhNuGyGo1kNTovq9GM1WiCYG+1HZbFbtlpHeBZ
ouW46eepPd7gWBJYB33UzHvZ8AHsVdn3XChLn6NV5v3cBta955tb06vQIPgZmyKzcdua4+21S/aM
lBSY03f1WppAZEqMs6x+AwsPiCSIL32NDty0QZNnPMumjQPrlJdaz4pYj1YiB0+Vur8xACaTEcCW
rs+0bBPb43SQZmx6L2OXBQ+REzcflOIYLu50tZt1IO+cKvpku/ib1hnazFNCMbc3ejDtXsdMzWwd
3rdspjr+MUSpcZSW9JeTt05yl1XcchBqgM4dGYdtY1ktfmI67JVQK5A1Ww6XA6gZj7tIR3ZRjnDb
nqJlElos/dM+rA51jj7YaoxhZcrm0jbgk1sKDHIglXm6kZHLbjKHBTPsytxZVfgtwViSRcrSFxG0
M8tc562FtgQggCX7KmqvgW5VmyZGPO3ad3U7EH1YCamWkNnOuMbc8Skke3aMXVioIukNLvE9OJX0
OSjm8JRhYoiUI/rcP/tTB5mtf9OPylZ4CtvkrhwDVNUcyLqdq29FDPYqENtIZVXapudrK6/kvaeA
gA/210g52mcSvoE84JILUllLCyfTAzept2sz577hSDC2otED24CKRWp+kT7R6elF5Kf2wfaak36y
60rfxOVkHrER+FoEXvk5tMrLTvzXzs+hZQcvsOqz9GAN+8lyPpX+cG4XhGJa1+3D0hI0Y/5L6+dY
Bj1z7fM9HS5ABSMffyio4+NDuih7FTFqtFNsfhQsQ+TaeGzmN6K2GOtILgKt6WoI5SKpOPwUV/yr
W2IkWgJI90v0OAzkT//1BBLZjOATnCL/USczM1cTCqJrlumN2pe4cGjTdCt7phEweonBXSJV1tLd
5Il5UwwKdBXCdQ4mU5Litord3usJ3xwoQdfN9ezSB8EOMdLs4+S39TFCDXQjxbQ20gEZVkhod3g0
PutqeZb+cMwUMEIJBvJLzc00nFPjI4TP6r+/q+2ROv7SnwR9vTHmqj0ilKx8/CadRshfTJF7jzJ8
DHGRiS1zaawsLNYhC6jlpdDfS3c+QQlJoD9fPq/8oZcPJruXr+X6QS5fjYZw/9ox+EAS1KPMtNWq
Jl9lQzS0q3kw65MRN662M7zqvTLV6t4No+aUlqxObJTzmefvUEGxng3LQOvc8BzMjyfroPCOe55q
COq5Y5drGW0jCA5duSWhv5imI0iFAPhpQmD8pFm+ufb9xlrXeBifrgPXZpoHc7PCWWW+cQLtGCgB
rtllPgW3/2nXRTQfNPMQFytw/vNx7rbSZS/9sienkL1KR/gUjU6kgWY0uV/5L020A0GnnKTSKBXI
yOjtA1rin0xzYIklA73hIjsZlMb20lkk8YNZthjagsatNij0rvJ4k2f4NM1IYeB3j3DzfTyPX/jo
waEZ0/S+WjYWt9K9ptboKViBu5Wm01pgtQt8TLYJYD4KFQ414Ck2cAU2/a+/HUxZwQa9g95jAoB/
JaNymmr01vIXSBcpmwN6FurJ8PTw1ijsxcZCe+jHAld41zc3neKHd60003xO12VSpvsi89UHExHE
BySkLLCMrPz65Tg5OM1d/w45ndcuObYs28+pM5RHCZONS/5jC49E21z7qKde/goL/jicKe/D2NRo
9XpGvhfn5xrdhLT8JL0YrvzsNWy9+JSo6PpKb7e4QdffZ71XHvGXxmq+QOClGQf9U9nX59YJwDIU
CPfjJpt97yNQCKBQ/Q95p5ebOHaV+8juPbzuuvoY1qpzcvQa3AXOA89yJrNhRpn2adVEIGZBUodL
ySTBpmZnKm76juVNuljDWN/aYl7n3Wx9HhRmCl4Wj/fNIrobxf2XdmShWNs6iqimDYrPiMrHtOgQ
P4pQuFoKgriuIO22REjzZ4S05KAhMdRNk0cPDaYol0dDqfgfzHbOHrn9hscoCS+PBr3FG6GOVGsn
C+WxtD+YWZU/RsBDf4tCucrC/Qj3hSxOmY0tz/IwC560JG/QaqElXYaf4uBaRE9d79dv+rMeBaxm
wGxgWEwFpymwh81gd+MZfeHx7GVouOaRTcITxcktLkNjiMGe89gFRnFZn1wXIG8WJHFm4Zoki5HL
bpYsZi2UtVdegmX1BPf9oXbJ26kQ6LYiI2omPVxt3rWLzqhZdwkiCeG8x0F13OaGZt0Mi1Z3PH7W
xtF4idzZONq9VgCAwk8utHmHuElbUkDUnMfIBOCz+Mm1iQVKYFDeGTb4CoM80WOiL0o+LilALQv8
R5WPfNE9TVEo8udviC68RsZe+hqJshDwVZOso2BOcKhwW/VbM2900g3nC+/hQnHQPgx2k5/xUoMZ
IUyIC/9B+xD6UY4LCg55iO6dBVOgmp/iwqnuXdYS/qp0K94TzLf2F4iC0gUWeKslb3fRqo1jZY/c
JygMz05Pwl4Cj487FcmLp8hMtUNmD/MORln2QrLmZJcWa05x6kLVgLxgUbxkEIpPEDrUJy6E4tQX
zksghHjMWKw18gjNXkZtS52fvsmubEjYViCoEmfdNwmli0StXkjTwISslVNsArhYJcOcr3Htmbee
khR3vdc560HtF2ENar05iZwH2I7hnWaY0Vrmfkk7vw7oVDvuBubOa7M2I0xhFz3ZokJ9P/e1Zyo1
5QoZaudbO5D0L9L2iwKDbt1HGRXIIDQPhTYX+4i53gZW5rzR8mG4NdWx3MjjxUyqRz0wnGfpb1nf
kPSh4PyzH4zlGWWx+qtrpvlLWfRKfmgdilSO2uZnwNIIpy1yfmTi8vNYgwOTskE/rSyEY+4Aivi3
CtNbwXH9DvdaBgMX1vlChLkivaLBK48oSmQoXG2HhVulNpRkjdwrMULN45uxTO2bxmjgBSM9h4YM
tZ7n2i+R9xpG7c5xbftcGpRGlRbJD4wY91ZXdC/YWfT7Gg2k5dppPjgGkNZizh/AHQyrfkqLDdx2
E6i6rb1o1ddmVtGq8xrrJgvGiSoeTQNNJRLG7mOxiEjVfl+ttDECDL4c3UQIE1lQYV5JuxEkFCgq
3c0ly6pa+Wv7Qvrl8f3afhOvG2p3o2eDsR7bckIQMgaLASR90+tozzldEewSp7Z3E4abH4xYowzB
m/ggo+QYEpTbc+sso05s3hh9Uj5lg2MjtH0jQZCunAetqu6lZdjRBKY6xA5hOX/W1+RYU7R3c3gR
neV02DZ42bP6FYBq/9wvGzNH3lJHp2ovzb52Z5DZxSdpySFuE704phrgokY8EKZ+HyOzuIkKz7jB
/Ysq6FKHq4wC+kQSVmup10mf1OEGzwaygEb8tV9RQm23pEAvtowSK6N5AvB2iZWuPPXB3FYTi3++
8zXI+fdVPk4Ys4JnwGM4vjTtCE8oKgcjiPzcv7PK5oOUIKhQ+neuUn6QcoUbep6MSbXCWiIdIgV9
9G+OW84ikX4BcdWiPraL1Gwv00eZNPoKivWOHcYnmWaGfhjsvXwcNzLKrDR9mI2XQcdSWGyIl02J
rPXZ14b9NeFno8cnXZd8H14QHlbm/d6vPRRskiK9SfXixV+YaWloDjd9O8agIOGtWSEQ8ibUajKf
NCHIbs0m6t/lZtQ/WFhKVNGfTH787+7wPQG68S1TcFsKZ6t8xg7P2EXg2G9ZAKH0FliLc0XafPDt
8qsXT/PGDexmjSx4AXwV99ZY1+y9I6Iz4Md/act4uox3qc4tXEEX+Yv+Otd9sRJCXhV2zRMeKjx9
yuksXbVSIK8Y689C4JNNsFReSUOiC7vw/C6b/8+DypBi4yhsXDW894qZPyeLnW3cdO7BFb0DvXPb
zStDtwfEvXNij9Vd0VYAVyblvQWHWvK/tmubB1R1pk0zMWfBjCGaP9Qh6MCUxNBG5E9Enu4ivNdP
G2q0uC3bhrWHSf9sm4VzjiIPvs2yB2+KTcXDPyzbafvbgIQM1Fnwb3I20sozXOrSEZGQdDLtbYg8
21YIFOIv7Jk7BEcaED7wLbRSu2koFx41DNPewrzG3D94QRkdBRc2y6jsCpSMNADg/vGX0csZlhE5
ThBjgxOrWxPbV2b7Di8pVQHL71R9pp+M/uvIyx0ReTKfzCyYzBuyuyRKW61ACpBFRgNoU1s1AfTw
rJ/0zeVikvboGfqmAMCt7q/jl4tpSPq7i+BFNnpwTzSEPIK+VW7jWVN3XWIGTyreo3BxjebPwXCf
YlGN5vtLCkv94Tv9nyrSxB/TMIffXUfBY4p93n4cnOFmtPSv89g9t4KkauwGcxGal/vQinXrttOH
56hU1nOrX3QELnjQke9rxW/Js1XWWa4SR3c4114WXJe+NMGyhdlOjcC4AfgyaN4N46i+dBuen8YL
xTodz4y8A1LiGS+Y4Kq7yGiMnYzWLjZbZmgBG7E6MNpmiaZC50Uox5nYDSx206Y2hbd2i3Os/PrS
19dxvDJsYPLSNFTnNUSaspGz7IESDzfarCbqvg7tT7M3Fq+oVz6JRv4rWVdJNm6qFCErNKrbYC8k
cNlcR659sjcIRVx2tQ6DBMSOoTFF2lEfnEMcwsVyXOO7rqinpLKDb3kCBAYGJ0iz5EufKvonu8rR
GOjz5M86gAo/t6DGtAaoEYyx+EPgI+U3kth+N5S6t7a7FKqmznQjTVlRzSGPxawc7zTPyu4ogFF+
rQPzc9q7+zRb0HwQ8aOuVj/3HvNyPWvsJ4BL467iD74tJp7xdk1JWCzPWqVLDoo+3ogemXTJJlvc
g66maJfYxUxI4gbTyA59mtyIppl0Vcr0IRzcHupM1z9PUGW7BNtpb7F2hPCUbP3QByWwNGGUx/dp
2B99yggIb4GappSMUW6a2f0zen71wdeWovJyppIsCOtEY3H5APKq/QS6XiGvQeXo1SoGg7cz3fzP
K+xV9t7EJVxXLeIb8wcyJsaywvNCBxCpEj7Kki7pkcuDr8blsKwIpU9HuFJ35/BRurhQkRjMePXJ
4ISg+gmC7QckVfN3kZPPpJ3gzfcR7ytXx812Ys4ifKgcZ5Y1GInqYHhq9i4C/7ofZyPbKOqg7PTK
LtaFEngFvK9IOyGxu/PnIDhe+vy0fs77wbh3VqVhFgj/ZBYWGjblwGUOZxvaj7wqBtCNxvwwWNZ3
6aZa5vGUdvSDkRfhu76q9r/ZEFuRBtMmmOHwLnVr2SCH09+NYYItrvXaJf1ZGei7rjbSNT9+D0Rt
sahxyBmdRAbs4q7lqjUOM6TZ1qISFlgRT3E7z1cd4g7Uz2HWl0V97mYneOApGD7Uy8YsIm9tWoAL
ZED6ZDQCW68u6I4lXk5hByoPCAMc/2/nSAr1y1h42kEOlEFDH94jyWfcaD1MnMLFwU/qMpdNZr2V
Y0vsxgFY4hzeRPxUXrv2DZb+o/afoAznN5cVnhYm8z4PRnd1QZhr4xQ95ObGxmis2aIRgwDkEt07
zf7VstNgAQPuOreehyawn6PwY9v4w5P0pPkwgq5ohhsZC8opPyqlSyI8AGF5WUOBfZ53V8hHHk1c
/te2QD3egEPaJv9A0SnYX0P0EbtlrG/SgxjioQNpAUV/RswWvZqgCLDkC9WTjOW+M26mcm72Mhq5
qNZH4YTcLsDxd4qlVndTpF0OrSetXmXNgoUeA3ONjkRO8WbxZLHJaRwyN/keoovRbEnlAMiPlfPl
O8Q4c5vOaJvWhWZTfwaok4J5fCiDsr6LYa1f4TzSr/JJ4KAR66EK8iaWTMibWH8xx73GTuX4A4g3
8GMkpoziDi72uFcmpWB6SEpX87OvTTBWD7UZd0/gKO+lO6rj1yjBPehz+TbK0O+lO6RK4SN6twmr
xkDWZ/SOuo8HKdNbA/xE2azJeJefgsY8ZQnGfW0/bAxdib+GhTtzc0Thuyzp3C1ehMW6nlCXRM22
fbKRUjyEndcsVhPNk2xGXq7MOnp1D2cEr9XYhRiJ8vVDvKDZO9s2L/U2O2YhHpvzfCNFN6mfSQ2u
A7g6ot917Z5NP8AfuX+RoGt/ETnpVsO8anMd6LHa/quoWTU+hLiycDc+qIo1CkgYIA54LFz2tGi6
wyH2KbWQy732y6DOOuTW5zIPzcWBQfpkE7twRjtH/8HatrvPHZCKpQ2rizzTy6j28y3pmWSNB0f5
Uo3ogtpKhNmG3RQvMOTclZOa2UlGg9ncedoUP3YpmpzWJi38ZCspmnkIv1lh5R+E/yGckhn25c5y
PGt9uSLdQLHP8DYuB0hIOuK8rCBbjNkxZlK57Ttn2YuUwj0PgYZ+Uzy752nZI/Hgvh2NzQ/km4I1
JvXmR5RINuJ34zNX3QT16J5GrdLvXZ/MvdDNR4UFVK0l7wcXNwy/aa1dAER7bfetcwBHZ64DpfH3
fsALktdCexqwUpZ3q7wzo2h+jxJdfpaWsfgvayO8Qnm/Gos7M3+BjMnGxfAKeFYecmcMCen32gr3
fd4Zj+2ysV0vxyBbtQ/BzBt03WTmqQHue740PeVAGdB/kFir4OXhW8NODi+Adj7OZRjcWtr45TU8
WvysSVuuta5leUBOatpqNbLR/rScPVV8dS1/gRxtV/3LZOgYUCwlyowE2dppy2B7rU5KTfLavIa4
TkLiU0aA2lAJkHqnqzXaZporfUmy9Ub1EqbDI3MEMtL1dMREu/wxa+3nthzRQKpMH1n+xEQErFyw
CvhxRnaVUX6FUJLnRvkExbdal50DSsorTto81DgNkua1mVRZ+3lyfq9oT0MRbZKAh6DcU9cN3JV3
LBOro3TJneoEfJuG/016KPAgYhjUmPrps1espLN2lM3g+YhhGSOsq3z2vZs+rc/GooOInGvVry67
l2EDU8qe6wFVkCUcBjlVuhjF7KB0wntjDuuVopT63kDA8X5Ap89czROKVrGh4B63dF4Clz2D6u9R
0fPHN8Gy21gIPc5Je77GOq5i3TSu814gTQJhirPAXQ/UnNe5QJ4Q+IpvZVg2F1iTIJyux7yBRV3D
L51yTgnPGuS7+WCfcRD+Zss6PiLri4Lv+E1dVvkxGpeINJFruBuxD5GBS1zyV5xbzdGNoY7fhp/y
wC0Xy1mjcH5WIuObCaRxL4OxaAvL7hTp6alt1dU19rfjnRDLK6vMcQv7eeIpDg8aOnunxumVexxM
5Bl15ad1YTWuSssvb64DDbOLfQluYSV9nePN91Vylmu9gE2Cndf05FOhtY5GrdDUuqca9+Zib4e5
dvrjb//1z//5Ov538L14KFJe+Pnf8i57KBCvb/7xh2398bfy0n349o8/LN1zWc44lq6jpuWapq4y
/vXzEwo5RGv/C1D0WERBnh7BdmdbK0qg0Lnc5EtuVDLokjk3YOiSrtafR5xeGj0d3+m8vQ+4hrlb
bNbnz7KhXOluSVFohzivp3eeVSOvs1BaNS1F4b+c7jQffHg9jEjjmrH6GfXTp3Hs9Bs9mW34bAO0
hiP6eeYRQbvb0iGvh3354iqAT/gKa3p/Z+eqomP1lwcn1CF3lLQpI+GOe8nQBaOPXUAFA1zLox6s
xNKMUuSWVJwinMKK16QiYhwr2CQT+ujAytI9cIfk0hdN0dlWuP4loqhm+27E+fh6EAjS7EZOlKY4
z//nX8PVf/01DFX1kGYnW2O5lqHxe/z6a6SJQdoF3MUxTcD5TFZQP6RuXVMw1JoNbrvlVvpkg3+E
di6b+NKFjhysrQ74tW428YaKK/ouaTXcw6fpLxsMOXKwogXvXYDViLuk4QBKudP2UzQ00bZtqm/o
9m5eZT5Kt3HvlHYM1qFKdhlRLOiN1zaFBipYc9Dc18ueDOgV+QHpc3MHIELX4q0nnZejS6vVUQzY
p5bhQ0VmwXhZYuYoZszF64JTaXnXp5rxuuBELjAGdVQfJVQOmsyGRWfYGUd5BcKpaA7XU176OGVa
e/aDtOSUXTHGO2mi5xffo1h0WbPKeeWUYKWNy38jp/R0xUfjjUWvzg10Iz/1f/1y5zVyJ34tShJu
Qdj+1vzn/ntx9zn73vzPctTPqF+P+ee7IuPffww5R1/roil+tL9H/XJe/vfXv27zuf38S2Obt1E7
PXbf4YZ9b7q0/esJskT+vw7+7buc5d1Ufv/HH1+LLm+XswVRkf/xOrQ8cTTbfnNPLOd/HVy+iX/8
cf4+Rl+Lfzng++em/ccfimv/HTCsYduuqxu6iRLEH38bvsuQprl/NxzLdFXb0kiPms4ffwPC2Yb/
+MPQ/+6g9GG5ju6qkN6Wu6opumVIM/9uGYZpe6BJKXPpjvPHXx/99eF5+c3+/cPUWh6Wbx6mKjYh
hmGrqm1rpq6r7m+3b40cXpTnYXUuMoAMwWBu+kX5LevG9ilpjJVRO4h4muPZxIL6sqEQ+LpnAF3B
3TFQ1sPcs9i/416MvoaKPSHw5XX3c2qoR88IoJW2avphMP33QYr8UeviONfokQ69m0xaq0fFasjq
9tm18uEhM/H0YKIDWatXt8byv/mQQW7mtOrXc5csqoTm9zgdDywOyk9O1BztHFUvB1HTjTU54b5z
BqQovLlBzUwt8bGI8nW0NMNufHrzW/+bt5Gmar9/g/xwhgkfgiegZ9gGF8vb11EEDC+kasyj247m
bkN9q7rPFcDmXTi6N63eZGe4qA3eSnizG2qL01eSzKhnR5R3ghiZTLS4k6ONXlqzc7/pfvjlKrPm
meQ+EtPdJ0GonUqKUBsMLyrEzmlGZlesSicmK2n2zm0SsTwT3T3eMAA/ITS0KKd8VKJ70VvKdUyM
8KDAoCyrSrRXMmwtW4tFTKJrj9TEhht4hLB8wxBltCouT00xhSu4xjedbgFiyaLpYQqN8UH1onzj
kzzf6pRQ46mgDmYkyWOwWC27SdEfQ6PMzwbHb6lR4iKmq2fFJI2Vd/XwJHtRCb4emwfsAt11W9n6
hxYmARqf+KQPQbjFO9gJVgYJHV6kw9FXXAfJ6di6d9Rsh5HTfIvdZbELWKLh1ZG9k83QaYfaILVU
mMgatEsSJFqIwM1CBJY6bh8EhxhYk1+6302xLhujaIVUDinBQfsxp82DOynAVyjxrqp+0j70UYSJ
F5Ct/8ub819vPZdkveWqLEdRw/iXC0dHJbLVsBM8IRGmq2sAny1OSkb43NttfE9de+e3HZkkX/ei
W6Xw1S/GqOCaimvC0YP8uuqyHvVfIwDBE+t7aZmeVm3wzMBuNsyxg6V2br9Pe/1PTXWgqKvpNK4o
W2as4bMIEbwteED7e1+WxQptbP1dO9+rUU9tfSiN94Zd9wfDh0/Wm73+Pq7c/jBUlrYe8LTQi1WP
RIamVR5uRzZkjwhM4uBQY1zPZCTXmesU1Fry6YIIF9KD5nz4z7ef8/vd53kWms665hoWFCXN/u35
lRipqZeGhUu33H0Ia1hPOQV1ilC+eZ5TAHk6aPFNW5j6mRU/E9nW8JkbRI761CE1sib/iVWRn2lP
0udAZovaJ2Sc1no85/dqFfAL6c7ZqeG7WfpQPEBt41ad3PCzB57vcGEDUjNcm3HBoihHfnTIWutd
baofI2NKeQh4EdUlxXsYTFjcDry5ZVPnEUaMgsbI3clbpdG6RT376zwnPFG1+Kk3IvUWIo65xeow
flATt1n1lT0+jONcH/QpATy4AIy7OEVAn/XATZLjjGUY6oc6J8+zKMYpJm7kMyQE+CnmTaIG/TlF
3AM/ova75LkkpyV7hdt/R2l6OiAIcf7Pv5P52++kqUzbVWaIhqdpNtvfnpJaMWmmMurara/V1e1U
T3/CzM1+OOjpuEqTfIsHSuuum1nPSos4K9aCziJ1VO749UtyLSWZJz8ChwDs96WtFbRg13pvYfy0
5DTnedA2bVM4WGYW99Gkqeq6AlyWIat817rms6UZOBrYK0yp/T+roMDlNaom1FzK8RgGJuYw2o3t
Wv4d88z5XjahW8QnT9VunN6hK+nsy3zql+nU24WM6f765tBUw9Us1jAsZlRn2fn1zZFHoT+m/F+3
UfqNzAfT+EDt0QiAVcSU2l7XrRWwdEZQcyh6Jr+9VkO9tKBRF0BVeHoY73FGfAnrJnvgDpxWqEmV
Z2ghxovtbJM4/4ZG9XgjCo1RYVH4EWFGF3m4w6xj4Ihpcrnzeqs5av+bsPNajhzLku0XwQxavEKH
IoMyyXyBpYTWOFBff1dEzu2qrhnrfmEVmWQECXGwz97uy0ETXluuOa82S/PH5nxaaV99N0ypYNue
p5E0yCSVys5yIf+FMSQKoe+1IMeqT+uvXWeqwTAs81EzWudJkqbOXUZj/a7W+5smWf9l5dT/see4
HTiLS8iULZlUKPufO0BME5LZFNt0UvS2elwTlcUQgSP0yWpSvm9Vb7ujJkl+i9bsZSj12UMhWLv3
1L5N1RIPy2waIS6Ynh1L/7I4ZeNr2kBrucw7nwmm81bnug0NZ1w89psLC4nWxnpfQjxaYZSVDD5e
637LwozMmPPAIzMglAPh/CoTyJROrec00wrjDm/YOhTn8nZSZmG7Ga3xN3OjTY9ITAt2fUt9oZrJ
9/98v6na/7q2HEN3bG41nixs0P6xLtaNDgm2WfoTNtYy7KCDPduWeW7bQvqiLlV7mKZK9dXFhEi6
1jXgZh4t5S6SH/lR0+Xy57CKzksGOb+Cau1Y55nodWb1ZqpjZANTqdwBuBccrrXfvTYt5PA//wX6
//EX8GxUWNYdVVccm8L573WVtqFTzvquPtkydV89kZewzjh6b3L2ZHcCoqF6er3T0dSdCZKb/Xon
fdipk/qV0Da0llzOtNP3p15GPaZU8/5NT4GFKtPQPGFeqM70GTp/70uag43r1FpPykTq5Tcw618f
KFlsr1Y6AsEUo2b197VBlnCy3ApKa3xTRgcdwJb1+CiYxZY3+F9mVVJo1PXu4kbVH9JJvP3nw2P8
4/BwcjVmsLalGzq1tP7PfbfRONtgzshldaTCfi7hry3VYvaafsy+aqZ+4ajqvymnfJmuww/TVlfX
MdLu1VgyI7C7HsBlv0x+PTd8yizxdYYW4FpGPf4QU+6Lta/8TKTdxcQu54E1US9wha1H6HayqyzT
+G3ssxStbV88s803ENgbpClZBFV3pT59a1s1vHvc+7a53v3sjpKO+xUmXxPapBy5vWxTVRANe/rr
U2natBN4/v3PvxrWKLvtDmwS1sJSxfezUt7OzwwSziG8wv3Px1W7XVZ/2xApmM5uhYTtqCzLt23W
v192fZKaNjHy6xH9nxKv0jo+aZuWRRUtJHc2HW9kMfaV3TQ8w5CACAmt87N0HA42RkZ3mgbrfSjz
wRNtMb0iymz8VjJsf1/G+rE0CjwfhfYT79JLUfXbN2mhCULghvzR5JWFZaqaosbQlkBJWL8G3BZo
xzf0Dkt9WLu2flKcHOyGdb4rqJqaYuD22V2VxUSo/C+HQ/1Hs00xuLIsm0uFhZZDo9/+/W/NNsnU
K83ZCG00JYXJFCVL+rDpfr1IxnNHM+aP+MTMypJJNhked2HTvg+/sSLb7iJXQG/ydYi4pKbnqhFs
LceSJ7fkWbbdfWlbzfxZ78z3ZpH9KLYOEoWQtrcZJ9l/WVAUttP/fmZ13bTYMpuqQ6Gomv/oG0rI
dEdCe7ojyEgFS+G3Rdb2TzzOjxpWvQhZLYla+Sqd9GbK3LKHqVKm9W00tjTC25EaH1D2ty52t4u5
JTT6BHYr7z9ff4qiyrda6O+XIL0CBYyLYqgsXbJy/0P+dszHvFshaHdzZCSo71Zml4bztpgkgKxX
dVPibLqI9sXOu7DPFUKJFTqODXqQAQRX9TCr5jHbViTCeThh9kun7lJYaazZzOf26WXQ4Jfcns/q
iR89T6rykK3iIR+QD4/iKxGVb4+ZMn4r9f5RTZNDpk6XYrEvtcKTajqrww7B1DU/F2BibWk+gLFG
apOGRWN/TLpCCZtHe51G05xEGdk9U4IpTLko/aPBY3pAd1FOS9hZUphP4ODn5ZhZbxrOow0Kzq4Q
2qH2XPk1B5tbY+vymB2uuwMLI9TzEVRlVGpaUA6pv5S/nOKzsD8Jl4JGTv6j0DAoH4wuTtcAV8z6
YpVe8WMr3dr05fohGZFv9o/VteWPhbeWy6+D8XuxgWOwAYLvyLQ/yManQXpcoTHDbXaiwfkuSy9M
C1xhn7T5CHTfH7OY8qxkyKfH0PeKDsJGBNQUrhwkhtSBcMrIjTBddKkrJwsZQrOq4bpLX+a+PMh6
gVEDeq3OO4wnnE5xvctPpow8Oq8Co9WeE7OFTs8EYKuxAVX4FQ5pacX5JoKlyGeXUiLO5yKSrfFp
BNis7iP7f0TMufWqszLOe0K0fcmOeXGrkRnbfBqzycMSlkrSNVMZlNdkuRJLqOyRU4inlORTOvzB
aPGoFJX9Ame7m9fY0Ii9pumMG6WmUlcfBLxmWu5ugpKvU1Avtx9O23krUIXVTZWvlA3uLmeupF7X
3UFKgzg5vY7DewlgImO0POmIOzNeLF8+wBgG9v5YFVmsC7IMCEEnn2LXzmmGRHgpl99ALsENmd/z
dD6kt2xhMtMre/LUYBWJ5KL949123xwSii1xYtyPVeiUvI/pF7uukOsfV/3N6B7X2aM8U9/01NP0
b7WEyFZLPWn7KbaWq8MKnbR10XIGJSF4rfIhmpxe0wsTO8+pCKMmr4q+if46DZ/lykMr7tKvo3md
p9dZ8+33Ja3CEVla/ZRLWbjlx2miwRJkzlHC9jRlD6p6Svs3kI++ltTM0G6arVNPtHThkAcUivxo
cTArto/Jp/nZpkddQ2jwyfNiqF00w6U3wu0fQ5znEEgczxgH6tE2c3Vju/0uST35aLi9XMoPWtWw
VqR+nu1+Vzq8eO3P6PgHGbPEMLrmNJK1oUbd8i6XaHXJprF/qdoUrSWheAb8aVXCvsUWFxpRgfou
1fIYm/aR//InAl9qmiAThc9h2NQ2avQpoFeI8JvvygOU2Z4s6b6BR50i1KM/FgHLiiYK9AViqsbl
Xya0AYuntu+PTT9HumJ4hdkE6zh74JHDFsaVVKFVnR1fSiW3vA3rChmV4oUq7jAW3YPdKFczMQ+9
KtxsmM/jpDIQkkN90l+YBEVbrUe3ZshS8+yuZO92a6dS4+MO9UzUcPtCfGQoSGpdiVYpDwRz1NkT
fu+087r22GZxr0W7iPb+UIwRJc+QnjsZkRgD09jYz5nzdRlWcjXf1fJHriiATYTbDF2ANz8yNMmf
df3WGyXUBetg0pMbTeVIuosVdNx0pxV0a8zfxaAepd2oJMlnY9RRrrSqry3beNG36VcFg/+V7YES
ssxUi6EFal+zo8nMpzqXhauWAGjqtIycei7DvXsE77KGQ0W9skiVfuhnRfjGPnwvMXtfc8VcXiAe
H/qCrS1JxqwPs54cFAeclGzXR00e9Oeu3NCUJjIMoh2uUmO3gVZkcmzt8DPo/L0RXSMee8tBWWZF
CjyKj9ru13BMINIPRH0eumG0fU2aP2nxKfRCHx2ZOaO+EUCc2xIUAiNSZ2f4mNiDHBwld7DxDiNI
CKI3tt6qL3LdqO+Vkbr3b+vs2TpuUmFTNvBT6VpTDOYj3atJooVqrTxgtlOhZtOXhanbuWY6iPJh
eddWs8Z/QKVL8UYIk6rPHzq7lWVckPnb+35pFx3GbykvH4uz2gQWCegACMBWWVmfxzENt2wa/F3M
a4hdC1T1nP7PB62Y7XCti8v963CCcBTIaZpxYUFhieyN+GR7XCMZmqE+692xSIuNuxPmoPGvVxqM
0u1JXjh0Y/k1kTc5sKVEwVhCc20QyILNtPzWkqL0543vP3j/cP/aX5/ef62/vraZYLtSbvBJb1tk
rLlMl77GkpnCaN0DrbKbIxoTNm91zT4O3TK2NWvQbo/Jxr5RT9tj/q8PWVPzm9w/b6bbvq8dzcVb
hSDR3CYDMZEqPEW59mBKTdQLUOoYnwF2B62u4dt5MnlxUnKOsynRRgUaY2D2IymEGptdXRrsCYzG
YQ3mrgjMgXs/nR4WFaifSTZcg+dB3bym1UK9XQ5yoyJ0+BQyNZFyQdEdCQnGWEIFIgzXFhGc+yjJ
vhYqDZ5JD+eqClXkzAamdD3bXtteOyw1p6BR3B2mfJc6z2O7H9sxi/qGUC/AKYuj+vJ245CWxxbv
mlCHiIMZk801OCOJB3PUQl/sZdWvldk1OwvHVXlRhzYY9VNlZ+dNzcNZKwJwHyyCI3YMPbKkIhrn
yk+ZazTFfpHptjM88mnsBW1mRjr3LzksmJgFcjFclnoZ1YUSSYkedbCtN2/Xy0PamV+ZSJ4QqYYO
iopunjylKC471N22h+SfSX6Wm9dOLx7NVX/cQP+sJL9S+z5uDoCvqT/WUnPRZe1l3odvPdvZYfiC
9fIoJft7au3fjepNWFNEdX62xjGa0R7VqvKYkTnb5t01N8UhRcnQV9GEWut28sRs+wD6AxTrMcQJ
0i95ahBEOaAlRm8fqtvrvFZhbYDv3xHj1Ut446pss0qufBI4JPZ1SMGTuYyxyBy59x+ZTHpOVn5g
mHhpmylWmjGS5ShLjchBAOOw8V7qsPpVyjinuWfLVY+ycQbCzjBXaGdrUMOMgCB59TJ7QibdHvKq
I2fROoDgJrYNPo5mh7cAvNtuuKWuMJyoarqgluRgQrfb1OcdTN2o9YGqfrLHdQsmyvRLfJ14txaF
pKzJcDDmSLRIh7ej1Gi+oWLR3Wzflg9OK8BHZ5EJnMaq5dCZtKPRsjZ/LIp97c3OnTnDqdxGEvdC
pa2hvBQvCr8gUPOwmsaQMD3uMsR1eSgV5cnagNtLVWhh/HQ6lgaljWjiubc/W6w76K93mQpDIZPZ
EU1gYWqQB4VRT+6bxBbPt2rVBnZvExSgrafWlPym7KEIrfEgrrvdhUhy/clhfaD+Nkbhq1UZ5Jnq
JSjboBD4i8S+l+2sk0phMnNZE8GVDBGW/8DaF45eeTBLn1MaydQvTi9HkrqdnRWiRi0/92p+AiB/
xgzjm/h71NyJWop7KtSD/rXsk9jcu8uebiBINs8ylDd2Rki9UPjLSiiIb2GdDvYFUce6hqb6xAT7
uHRrMKmz34uvjmW5bJD9zcxCJ7HgwEPY1bsPuZ0euzZ7qxE8L3g7cRHP+sDd3r61BKPSxItlHeve
zK88q5G1vLQ9gFCt8U2ESrUkRQNTyDTHxqm3lPBKuE3MSCaWVZib5P8UM4bGnWyn9Ingr1AfjUN9
e8ZmctRW1dEYQIaQSzVvYBG19Bm+KrlrX6RdPxfLw6jW4W2Opu9WWKdcaxo++so+KqI47jN+l8L0
HFmPedhHW7FBJlteex0F8I65un031+YwF/tzuq8/KnM4OCI/1U5/5QzNFtihxPCJmofWmhw0RnOc
zROpJk8k1CTRUt6C0NKIlFZO6xDpWnnJVdOvd5IaIMnIDp2L5vutzlfVLqaT7qtEUSSlFGMYVOQ8
hFwWpY5EsCArTEeeZ64HtVJFNQVSvYYocYPBRufAEkg0BCMWOAPSt554Bbh/J1NKDgg/QrPi/m85
j6zNWzV6cjgJXDmECaiVfiTtJ+m/MY767Af92AocTol62JKGZ8mxMnd4nHuwgro0QUNICyviGFmD
7O4r6e3Vh8YFUmMphWQFOA4PyHZs0bU32yNurV/w7fSmuLJbdfWxed4IF8jtA8ChiD5Vr5dnYp0g
MS/hnhu+JX+XBzPexvXgMNlqNYhsshaAhI1IoA1ke/Qle2ZtQkabPpaNONbdcmB+7xtQkw2rc2F6
YHMNMrpYTHQQjqphwigqGRZq4nDQ57hL0ggWAZqsBvpd93VIwiJXA866V5kd220lXJcWtpfmzlLm
mdjmmsYKNGCVVjJdegd3C4BZxojVxVmBH8nyUdW1Mw4fT2eoxFjhC5qYt3LVXjLy2txE62KyG9Ti
YaPwAMwBkh2gUV28Ug8+6b3+XOoMPyqYu84zWoJHQ67ceiWx7WgvPA9Ddfoqp1pgdvBsMe16/MZr
+WgPb873ZHkq2IYqBjltr4l6aisS1ceLDJGxNPMzMNo3yaqfRxSMGHOZTe4nFuRDLsNVm+qPSrF+
zhbsjJUHq1zgzCc0o2rPt+ff2ovjrddQYS7pnCmG9oDfBuKxYT03YsHGiJFjOklBkzZB18KbA2Yw
zxV7EYSBL7o0HgDR+Lu0Rfo+HYyFuLZhoq+xHERmBbBfX83xUyl2X5q3g0oatixvdECmMB9Lf7cg
uxAlYHTToa6hJbO3zMgGTfLHKWveN5VQCpW8TYRJvWpH5JodV5J3xjmu109yzM44jWOynmJDTWNF
rsLMMoOyquKeYtPS3qvXYefZbpS+rZ6a6la6FLWbpu0bFMTHdSkI68gvpCS4tW1E5VLGc5JD3LQf
St562LHqsMnJ6zyYUfPaqj9nPD4rOiSNGtOmeUBK98xo+wBl7rkDQNxNGdHWWWw97wmgmvIiJVbm
9pocyl0S0FA/NjIF25Zz5YEl6euLCQdwKaVXSUoumaTE3T7FdtrEht24S4KyVLHfVUe7Mjt7nla0
7X35oGsFjXnYETn0PGl6qmuHhJEs3jWC7TrTl5Q0tguy1yTlChTnlKJiS4z9WqkE8VrbQ6o0b1uC
+77Yz1rtwhq74tx9RVtxrgxquEo76Au7oJ4bjEaVPYbCMQ+LlT6LZbvkdnu2VeOwD6ByzeMq2ZAs
lFhO+jennt7t5EeVoi0b6QYgEFPINoR1XcvrCQhJPFrrqecqWFbZ06ExKXPJc3/7ou1JjB3NTerm
syuML3TQn2o5eYM/+zwilF9vK2UuIyRe462VP1kp3x2qOqNPfJKzfZMBjZOMn+aeXNNUHJSpRazs
qe14LPv2SZ6UE4EHmDS+5ahr9k5cxwaT+kxdkZEUoBZB18fy0vik2cWpk70Ixso91MgyLVgI9KPS
W8/oj3iV4X2y2gdV6AEaB7cCyqeb8dJj9SvSJ7u24dlUyOed45grT0MxeslqBEW7QZwp3EpuntMm
+9pk1tGk1L9d4nJBbCgJZ6UQgbJYz6LXTyvpHTMTmX09mc5yqqrqalvmaWRTuK5vMo9G0fRhwyvQ
JfyxN+mx6+lFqImH2hzcMOjp0nd63FJWAppqOItCPTBHrMR7p1oHG1PiYowxSPMTHeRxyc88AqjS
+4VlhiCwFqOHY30OBHdOW3dGG3CcdbiTW0V3HtDhVrhzlX2Zx/xDL7UXK7UiiXBkpnCPnfVa2QYJ
ZPmltdXDqFVnRmeX2bDOsp4cE0eKky3aZLKlVskTsDxkJZo1M2huvhCsHRZeTTXEdxBMFlyYgryc
cn8UqXwtuI3xt3GhozvRUMkzxiYdqWtxoJrjgTngi5CtU9rAhbeTC7yXIG+2MDW/tKZFkOAKa4st
/hdF30/wMyKZCh76xLGSdxTR3QN+5ifBRpY9nlcU9OvMgtTN9UGzWbWLKJcpWne6H/l+Ysr5LnG/
EXLow5XmvqIElFTqHEw0U8VUQTmWZxxEWK2gNfpGU3kaj1BMDwq56NvUc9dkB/a+kqVcodJ7fS54
rIgLBppHPCUHZUxPGyKbVtN+zs10YiT2XNKmGEvL1RIAYLl8HR350dK0t6pSWKeXX/NqscA66Juq
GGiHsb5Xsn6o6v2RSSTmdlwHWtK5fdbHDpjwpW6fpN1+sywL2gd6DBxtm1I+w31aZi2uq4d1Td15
Ko9SsbBxp9tcK/G8TbdO5llvlgAhqmvV1NqjfjSN9TTX+7PiFI/sxR+qNDvrYj3Iwzd8Muc50T+3
ens1hPrDmtTY1LcYIui5bG7QAHGE2BnPuTgtm3EslC8SSX12zSLGH9BpzD0EwrhiZKWaTgciJE+W
Xp8stWPeYfuW1Ee6sHisNWeCumJJZt6/fhiOQXh287k30kcu0quUpAG91Q3DxxTQ7sIly/0SdL8F
6OyOnE+abppsBD3FRM+yl2/UQHoRTarJ3k08OKbqo/+DSCTFpFCFrfZLqn+POowiWX6sqNxGLj2T
eMicfRCtDgkIadpHKyhKRRWxBTM4ke1opAhWmNaVmBPbbwz/Djb0ukp20HzJfpu/cw+eWKCuqhgJ
PVOe84XNT2k/yFvD5vEB+Rz9SClUEiOwGiXGihqrKz2khkeRSYmxz+fCUWJD+bb2ySM0sksyjedy
oVjZdvZkbOpxJXiNJkK4+SbOmIzfzNDhYjxKs0ZX9F+tlXs3xDEE/Yr7F++f3/sk90/vH+6tm78+
FWMH+766gSgbhGf/1u6BI/737k/pIDlO5tiS6RovakYrYMzoQlhbrVBoMglox7yhrcCHLgHWLTX1
7Beomf987f5/TY3w4M83koNFH5IkV1rqmELJ89mbY59KsIaE0rBjsdcjRXh/nPKsP/aCfpI8Djya
FYsLFZHTUQEp8udDV1gV0+775/QMboXV//932K4eYs81vn9Jd/LuKKyO7/7rW+5fvP/w/7zOXy+x
j6twh7Ea/ftxvDd/7oepXjYw5w2wyT+NKGv6AoIkD2VJU473D0WLelrnCelZSk3zqUhq5qsK5M7b
/1Votzh0W+/S6f8ibgcN6H1zvP+fuB0KCczWoUooNW8dtvspu7/V1sx9wGTuJ5ztAkVCBVhtmNXW
p8nAsb2/QKPejuif17q9tG0UPxKL/nyW9pyyvvMQHjqH4faOu2HUf972/n/3r/UKzh7GHYzCioqd
BC9xf7G/vvf+tQJRyvbnbe7/QmCWxdatfBlLDv+0cHoS0HUVmsxuCKUNGeQsOe5ebA9zN0bd1kOJ
7UKLvlGiTtEyaXQccnf5PbFPqrc+cObZk4TB/kCJdOJ54SMFhbJGYhGBPK1euW6v/eZ8lzqgF4Ey
2276OBRbuJg5Q/7fKOiuGvaDuVuClp44lt1QKjHQ/Z4SJoD7fpDFeKoLEab55EOCsezyqKSVb83o
9RnvMwI77DXZgqCvmc5G2iFnEJqPCiemuba7eurk7GRgA6sGOcimJpI0sGXAfiiqN/PmKwwbqY1T
kR7TMQmK2yOoJMz8tHRpXElclRi/ulb2seORwr0+lOTa0E75TdTTkrSnmQgSVwztCyKAo+g4b6LD
2m/EQ1QBsZzmwivzjax54SLtZ+zcRgziT8Own1uKB7kuYnV0jrr0mczmk4bleJl/3g7DnpiBScgR
VyQqEXp0EMqTSfVL2Q4RPUaLLSiMf41E2GTFif5ajM8x1HqAGuJszFSNMsQKlPcJ4SeakkLjk7xt
xLflpHFnSF5H6VEibu360gfVxYgj+KlIPb4D9gCgOoRW+tlOdmVKJbfZUQ9iTihFpE9lgO4MVI3m
2nD3O1qZk7VFMFp8e3hN2F2VBZGPlDAZbzFLxmGzzcdCYzbfPWvW+irXe6yX+eukz7TqK5xo7G0z
5ano8/Nt5zhVGgeJQz7rXglYzFXl6RnHgau0SWCttwKS0cnOSEuffHNeYh0G8eSAcmuUqKSV1o03
TZPhF1RAuFNcuQfqYDWEsepeRYeSQNEw48+b2967CVIZ2cSm9GUkdrTR6JiJ1CuzV8V+VtijzI3j
L5oTZOvs15fiQBfZlWsVAg0xbFvFKhrn0rO+YBPTJigIP3Pjw6x+a5PmqTaF+zr4ieUTJxKaUxfO
shp3ZD1IlfBz9IM3IJ8Cyzep+0Be6iDX2hNgLwKCYGb0T60AkeAs7m18au4p++bCW1sCey2EwBt8
PP4yWZR+m3YnGJ8HazWDvmaHSBpJY5jBkjwwJcwsOpnldG2S/jNvnGjkzYpkDiCVBHppfNtbhh83
pb0NQgA7qwXtU95LP+eRktLSE/u3nnaTdeO0IEJQJFebbK+lL54Wr/QQpAw7n8Pk0mQAnTqutOg0
ESr6zIOfQuETOnNxCaYi0eAES7iKmDz4AQiBt6OVWd/ZvCHxI9U87d6t3AqEnR7J5ancTkU3WxGM
IXkSi7WCvlIS602CTPd48mAe+JBufdzwP7GQMS64qLAK8c0FHSGvQ32xszIoZE6WMdCTQ1WFH7EG
/pqW/pKoPKKXqNmccDeTK/O4QJu4fWwKm4U/ojijdI1tKY0y52adBXqIqnhihyTmHxovug1pkNEB
1brhqBH/mBUypDEiDacxchizWLPhb4LGVQK566zAyLeKPnQGNV63zKv7wTcWrjZkEiXEZYkJxbgY
GIQSj76cP9c9HYJfsvheky5k89Yzh01Uhxr26pr72HoZgMh+RSd0Srs4L0rPKkW85wR1ddQhlvDS
5Pc26G6tyHTOYB83nFO8bgge9sd9q+O2BI2tlwEwNm9VsrNTQsqiV6wblFGsxwX9oqr6LZLueWX4
CEI2zthPiGSEokjBrZ3UCgEKbcysro7kNjyk1oe2ZnD5wXJi10uSd6PuGOBbYcdQL0PpXPHIMGbT
TRZmnpIe2mhWWqtBMib5Ekvl6Oj4B1TXkWZMGfUhYfPSV07EDvuYbm1kdz/qBReB5gDGHW/aHhft
ruiDbaFxUp9gVL5mskHfWz72vR3qjFLFmmJrnah1H5PCeFIsphF99zKaoHNEP56WXnM3m2HxqaZ7
Ve5OlCZ9UO5INPP3Fl4hqdNBV9D7ZvFMHGLFBCyrDqV/f9XXwetqzO2EWUrb5ilO5akOsUnzxprb
eja/u7lTpNQS8Sr2aTNnb2BnqdAQtARABBbeKtO4BuxoR2WcM/JZFtnbIAk31qNgH9qnpqflxVPP
Sk9gEG0D2Z9V+6EvNMzZ0H11nW1AF1cof5zR8qyt9cwdLf5IN4agrq1SnrCIR5lQD8jYfmfjIdte
tG4mfsq6DaCMo8i0d0ObgnpODzpHOq9W9HgjP35JtfSgsIJIA5HyIn9bp+YKgOODHNCvGuDZwmoO
gLw+GM96bc2KKLP7uO2IzZLoMQbWoKbdkj9MVx+IDw9bHunmZJxmxE6dct1XCZehuOT1i+rMlyLf
XjJn/lRz4+c+sAtqjbchZSPeIc7bd+OcqfLziDMdjr2X6+TwsrvTnkqletAFbMySgmle2eFJnrER
jtoql9TJXxLFAPiWfraS9IpwD5WUeCVy+EzMc6zmgEa4EBIjrK3NtyZBgyr1DNbQDQECitaXPTQS
9bqs+alvcfYZe0A2ua/lZZj0a8CW009omLcDj8siI43s3Nk8unXJH1qau4pz2gqZFHvycbZDJtOv
WPhnTj6ka8bO6PCHJ3vXDrN1SAUVQpoheejOICbibi4uKC0vLIe32z6sM53lAfya7GmMVGDbxZKw
yCtbDmleos6SDpAgj31L08S80Ot8G1RCgx3rBA/8uACSEYX9UGTJCRc17L3Cd0QS9fvXFfjaRv5B
rgoSLWkupjztMKIOtMMXGt8Yg6kkz4X0ddFkd8WzUU1EgphUF+x6BClLjf4DlxXm6tFNux/Cftna
q6W811ToTYVELZB1lEjDh6m8Kvu1RpcoXHQ34McqGizFCf5mO//e9WsfS9lViF81+y/2mq4+F3zv
q7ZEoxo7Ktf9U2O9a8RPQbN6BxPLA3N4JXW7Mg7yL3DRj+1HDlGo80ek5LLnfNe/OV9YU2pPQbz2
0D0YXn/Q3fUVTQBFRs9pY9D+Qugabu/JDgWzDzcjrvr3jHmc/nnJ84lNtFkMPO+W6Vpa886grdRP
O3nS5AOKzsdsoLyKEobUMjDVlmF39O30TKu4PxprjcTXVAAHp6rJJAe5HW+kuuaGXDXfLIGJBZeN
AkMnnghS8O6mmyovtnho+KX0Sj6nQlg/gb++GCANH0iv7n/AWaPySjRrCQjUaVxdaaXjatozN8MU
LEYnnfolvdTOQioQ/Uvi4CSDIrXJrbAoKW3LoQRNQm85CctZa7315qdqVgbq+rZeDUuXgrmp+qiA
4M2qJxXvzq6eK5me27JnNpFZU+46rGlvYNP2gAVaOTsZFjCivmq3uDnCsn99kDYTOqLCniXZ2ktu
QvoB/WpRbHXt5f61klyWOBE7sAZz789wAy2v7dXtq1p2h5HgOvJYlNe2Hcqnu65GdZTX+5dKpfO3
qUm4jRhUy7cYgEHI7UOOLpYnoXQispZO4+2DngFtdQ2kQgoo0RQ8fDvgpi7S/YGkve1htxK6KL3+
9f4lpsJsYev8YW437RE8fXg/M/ezxX6SvWvJzU+wddjf7EkytamPvS6N10laX4oNCFrNPC23mbnc
f/L+oSu+5cr/o+tMliJnwmT7RDKTQlNoqxzJkRmKjQwKSvMUmvX09yir+v7Wi96kkSILClBKEf65
HxfmQ5DaRHAn3dsatVSngJ7A0+0jW1MnZ8wutZMah9tXxoSCygBqa+Po1Y+W6PZT19ZMA8sIwzTr
xrMVs8xeYpGanY7nqCfvJPjj9l1Jsak3u8eBcMdWq8rkodK1YFUNjNlds6JIEZj2uqcHO/CVzAhi
6W3MFHfO5880+rScSftV6zPAncKz9kk1BC+4HY7ZCNgoz6tH3VTBWVmmgrkNwzbPGZAP8Q9uFkqR
AJf6Mx+VgzqjyDsWSpX3oI+Qb9k+NE9ssgAMJnP+e5DBoyUoFRPS0NaUeh00lZunpEezrwkc3acm
7yytYcLTLE+9qbiret26D9xkFdkt1eloPz6rwnSdW9b0HpkDuvVQDye3i5I3LfvwVAqIDUgrvpgM
Gk+XLVW/4bAJSzc5EtU0jM757mqbfHUSYP2ch5zfibIoVVpqa1rnYZohgIXANHRoi77Q+upouEly
KYOhWY/NGG/aQcc9E4/3BB7MP2bn+hZjmO8xmtC4Nd5bcaJRX1hW+dptnGQHBvEPg5RzaNfmdzkA
iNWxwqoOUYuMfBtFZwkl/TzXul/lGQN/El10N3TpVVOevYvbeDjaTu2ub0WdVXWd2esx5Bfp5naa
1BQAjUn2ZIEG2qYj5bT/VQSkuoDG/IjmX248jNsnhRp/SiOVbsDUfjgAi+9MV6WDT90SZjRENCCV
fHvp0TjjGcm9A/aphTD5MgzZRBDdJeaSd7vRqhjoIkdBNrT+RIbYISW5n05b0yU55eZ6RjtY387s
cA/vGnt1I8wXNPIhHx7BMG9y2u6fSnTiMQ7sV0Xw7xJ6XugH7mC/RkJgnup7JtFWbexmw5TcrAvG
3JYiL9QZtIcUgX0VJeqmFw3PLRMg/9ZAUidz/8wK8x6PkX3xJg2GJr/ClVm6IYJA2i/cKtC2jykX
EOo+kuLshtHwSZMUYcW8q1/MgimaKkBtm1nPXdGyuMeEnMGNvtdnmsXL5YxsOn24dxoMZnZVpqtA
FAnmgjR8tnS8w/TmOd8WuwWU7+hLKW5TeVMELA1TyfRugL3RG9lBC4v4XIy1t5kbnYa4nJ9CYNBo
XZssa2k3V+Ix9pkUMmGjrrmWYdpeuzwA8gYd985yinHj4XhDa1VAVBV0gL+hxG6aMGDgMO6sgtlJ
puX3jhFKJneTDv+TMMPtQQ+Nym+cdlpNEmOYqXq0E/5OiZeUT+Hy7plBQyRT5jIwzELWzLibZZ1H
Z9J9BDqDpHoIcbqEVZedklsc0hW9tS51aOm5h6lCDDbpppp5xSDDc2pO4XkYRky680SC12vKS9NG
vS9FYT63Ns6Ppcvq9mDpQNUgtFbbPPYMP1iin1PSJg/DLN7KcQj3c9I0m36Zheodw7t4JG8pGlYU
t5wMAeV0rVq21VzN3+vBtt4sNyzXVewa4JcBM8ls+/cKINqA/OkMQiPqo/KI2IN3obMu9P+Oa6GQ
MG+BtswIZzYd+VZWfXm+Hbo99NLYZxAkTrDi0kNhdb+JqbDaZkDLSjM+FAXXQZSTo4mPH8D4VAfH
SWMTGJhdt+pl1re+O4/lmgkLqxIxpphZ6a2LnCA7KpAPG06p9i2LQ1xKFKElnfWr75zPv/ntXGjh
Si00P6k549m07XtnAf/dHriQhyvCo9q+xW5IKSxdVFOWLswwPKd0sq5vWFbEql0+pdbFpFJ3JxMj
2ZZiKisiux6SvTNbGyfu2eYEk+PtPSs5/WWves7A0OwWcTUmfle1LKbL7cEYaFCwbPJ81fTv0NgZ
BNUG1uGs+DZuNqkP26pm6PxOfs6wgJ74vs6ajIzHEDYw9vhItaT/MFTV7Zjj1LshLKlYWYsa82hn
6dqGU0wUBzuYyEkpKkdx1Nj0bZx1pvvnpeT9fHt6+4jpiYbTUuz/O9QRNVkTnrKWBIFxGq1OP3Wt
9e9Bg+fij5FbbKkimTrfbRb/62jU06FJE9CfsjhVy4OhNXJna/LhdsghGfH3+O2jf8fETnopurOR
cJ8sshBTjFznpl2fcSg1C/6mrxlN87zVSsN3sgBjmKrX/wFEbsQQzyvAKZcKBYmR8e3h9gp3OV7y
+tshUxXN3VCGmPIXynMFVCGN7eHh9kyY6B1l6YJIghv2KJ0vyNrQ3NlB/ocW5e5nrTylQT1ZAKXp
8oqAV/TE9cEJe+U+q1hyVCJnfTdk7q9YIOjgXijuQZbSsehllR8vnwDgZQCJzX8cpVm7LtLrUz8p
PHljlF1DV50w5rh7JZC7DJaSj01q6I/DsqCm574/zMsxMyqLhSAQpowmQ+QzjHFsk2b0T8eus5OZ
DueIspt7qzHkHXZJUAw9NvNwFBvyX8FDa7J27GTS37kR06zbsUhm1Qlu5/m2gk2N2jilyuRNrE/f
RNg7uJ1jKLRt4SzdoiJ5JUlgUaQQbFjfo4lge18PoyWblWW99uMIExauHHOp1iDzmwJWQxs5urHS
7m29H30jsLqvOJkfVKi3L95s5Xvrt0httXf6TFzV5BYI38p60xP57nIPOshGlWurrYrt1LEXxZFk
vnjw+P/naby2yjG/uLnpt3nZX25JNc/wNjY00b9BZD0ufhIDNXueA6JUUf4sMmZ1lA5MGpcb0a2S
ueMSz0YaN7VMscML4bOdRjphsfNKoyP7JV1AS8OHxwo2D+4mzovFr9OcXQhTWySzBiWTBUNmFvNL
3vuCdKQ/EBf83XrJis2h9Se2zWtqDeMv/NPzCo4zi9ShY8rcJf0hq7riHFge37JLHm8cvNJEhpRZ
ERzjBYuXgoIrgKgcMGMo/9Z2K+b7ohrm51sUnieRJV5NekgfsjzA4UgDyb7Gv/MaT1ScL0oQcUL3
EMd68oj1sfFHkx05o2u8D/KJEbRbmNPfL+YF91NlyB07O4ruRrKKgkb4i1arbD/ETkC8I2fgrOvp
HgZBdclwp28az4sf5wLhNOpm9OnSA/1YVU9aL8W9CWX/hRYa//azpYDzWgEYqutYz95Ifm1daLt5
SOvNjfOXph9YbcU2nZBd3VuHt1Ok4mrMZzxY8ar2mOe4S1nDf2D+MJwZ4XhYHCEywm0QgH9soYp9
wv1uT13WeMRPJ/AMdvWxhhS3pukbS6mXQt5Yjimvqio/6QkcqeSpbML6+N8D/Yn/nhp1R9Imz7Gw
Li+pOhX7bDKs7ZCDmgbZReeUnpOR+VtPXcZiKyM5HG93hZDCkEPdqFO53Cj0uq2Er000rI5hvreX
csLaGJj7gHtmh0B22V2OGZUip6JbVAoGTzdcQVsoYzVKY7gE+WgcU+0wsRLbC9spdiB85Vvngrk1
G4o1rY1W68EaTbbc3eoPKtHnm3LglbdTJ2MMvIo0rNWOjmwJKPKoyv7fgyOz4GirfGMxNaBo0G3w
+DUVZU5UrdHdUaoOud6mlgxdHmHt1StbLXmGrZHf2bNVkH6Kk0tv2tuC9MzDbCTNQ61b8aX9X4dm
T925FWdE77CBnYfgIdHS4MF053BvjSE82uXY7YFf/LOYWXtphZVt4mXzlC4PblT3d3qK20QDX3lv
B7N+rD39fCv7jid8gEpebvXf09Ijdzs8pXjGuw6vYYK+MzlloECTVuOOeDf3+nImUNzFNpnKoRj2
s95SGmuk9ROTu0cpGSwZEmmnXK6PykPBHmiPOo+N+5NFdfbGFCoH3B3n95q5xC/cIEYcjH9mfCp7
yxXxA8wRUlVGXH5W3rOeEkAC4XhtBi9/DrSOHSy3WQxqZvEgFqejMVjnpir2f6kYlQu0r9FMADZ5
5h2x7pVMulKzWuovrVW0eGV1LzRf2ByqY2Dx7utYy7iNcL4bJpUQFoovChSOBiFS1GywhExv4ne3
Rxot6vmZ6/GAiUz/Q6dX8s6/I7Kthba1dyh9Xo+R+chXcPa6szTEpQ5Ww6ApfiL8gv/6bh1aJPsW
Y8SwtN+y+Ml3c+Z8BgvQNV/gryapGpiz9IpECxD2dqx2yc0VKn40wl+6CvPHKOr6p6SLhrU+znJ7
ezp7hcQmFD2wG/AgvrxVdTjtGGD3GPqXjq/MeqBzr3t0IllfE9ss/MyV7ZG8RcOUBD6RlSDj336R
t4dp6ou1Z8nJTxsE6NsWMICzQghNk0xB2ixEnV02y56J1CRG0JH2GNyFY1Ttp9snUJCg7kQl2YI0
mCGK8VFSV/r9GMUcq8P3yCmdvcvu6lDWxIvKKLPOUsU/2Mmfm6yfPurUoROrNXjLBTnbFLgTa1kW
PaUhuuffovbcBACnV7WmNmX16LSGft/ECbtTvTndno22gdetC92V2Q/GBuoTXBazL+4FYXzSM+Tq
67lTezn1aoWXihs5zVgnkbbqZEu1ygfh3ttWJO9H5e6sqWrOt0O3B/gueMUr6ERBUNgnVc8vqMtE
kKIpPUVzGR3CfpD7MamHsytVvo10fUAkT7lTp3ny2hXeIk0EEFGr7qrKpnmwcgYFRU4NphNNwVqF
TXQpQfhtbL2yHzLPDNdNHWgvME0n3/AG8VEgDSWT4/4MdHQlI4wiY6qiRzvBG17l6Z+wX7wr5fAx
9MLwhVN0L07GyjBoem5sEnJplIl9yPb3AF+fCuW2t1grD8WuJBz496N5ORYtnw1H2zr/n68rSxo/
Z2NP3MR8M9T8iOJW0BTJsC0k7r8KUytmg1/NJM+pWAgrY34q8+7fR9H/P3b77H+vK8H3H0qH5Obt
JfPyBf5+NPXJo0UzQ19Ef6BJcvPWhd5vJoXKXqkyfRzMgEtFXLfbrrA+49qyQW4C2mFqYJ8YHz4N
RsU4HM/SustYaMMYmPa3Sw6lNCRvAmni6HKqJzJhc6nU2bORQG8Vhren7vK0XYAQ2B1YsqbxuO4D
chMRO5h3reOnTBQmuYE75ntoP6lO2nf1EtTTWESk67Evh6NGv2i3Dowae9uNcHV7GFGzFdJeCVnh
UMzxn5uWSES4dtMGryMCcupMSwzIzjaABLZ/Jb1MMAM0i/asID99zHbjYXdNzKd8bOZNJHPzrOVd
B2BncLGyye6SQTXY2N2gP1d1p/t6KYNPuNZ3QRA9MbIpX1qDXC1s9OBJGYp1Z8mwtJOpfWz0EnsW
18WnaIwEOdC2fwUj/ZpdtdwOf2ltUdLQY3Xr29Oh5qfuVWtcRnKYT8K2z+jX0RaUJlj9KZm3vdFP
uypV9S9D0BGvjOllmJzipDxUeXqoql+5imhydbqZgZBnrGs9IuSa2Q7k7nHezoZBqU7bO6cZsbT3
LbqMD3pYbc0WepK9PNSA2Py2TIkIVI17ziqt29JGUUVbC2b1NUxHpoJ2eVd3Dhc2rtTY0Su9ZNVP
YuOvoKlcxw8ForLZZ3g5FlHaCsi8FErjvr4o1jZE5H3npczAo2zaDQYThX/KngVNazSZ8sW2xxV3
kfuG2Qw2fTPhrF6JtqEtY2jrIwyd+siP4cnV7UNVWtFONJqAY+6ImBwDCjI7ouaEZ+elGDp9dzt0
e/hPWRZm1G3xB4c+RIyh9qGB68dkcImDB61+7L9NL+mWaqW+ptyKI7cX3B5wFk83rC3aHABkkwEb
A0Y6obkRt8DXslzrfCdfotL58qEnpXm6PR9C9hU5bu5Zdvbe0z1aOvHJr/shE2euctJHpLc3YWrG
S+jDAnzkqqeUhpooWKqAEqO459lfEcuO6tuzdMybh0nm7RaesLXWph7hBfLdXyUePEC+VYlMt82y
LeoiVPjbZ9WN8LF89u9TwYzBy8J+5y38K/JWK9elcI1izebhdqjRqpWVJdX19uxG31helYgRZ62a
H0orTS6RwVRsCLvoVxoAKWH0arFj8Lp3ijVgxTT3Yyq+MnpjcQfrPWNrTWc03qZ3rH2L9SQm/dWq
exJp3mDwDlo+i/DtuwQKCIQOh6TQ4vdgdtiTafIZHGJ51ZF0/L/HHf4Rjj6E63Dz95ekNSXk0uX5
7T8sJ8PF2o+OUOvE+ZNQ+58X3p43erwBoaixdNWd0+3BDoN/H/13TJnRWodktZ0xvWErsPD3KIuF
o0G8qfmou3xrhNNqjGlb5jLL22VCYiiZX+muiEhTI35Smq0b6MmFHvskgV89ugNkbFQbrfNmv5jv
RsXyO6SFqGsHLBoNm2WDjp9UAN9C/9022m/Wl0w/W5g6gTqWVrLNm3mHKanZzMq477SOzmNFDMob
G7lyZH3pKpMqGJn4dlScTAroyDvWb5rJ+rYK9ougjsWGLR4eJ08zr9z6SZyyeucibGTVJ9Gq5qQL
wVCpFi9dAhRPqzqGiCVCCfZdLwgYXkcP0uJyAy+LCRURGh0TbkkPmluknyRlHhkkb0UwU76CruCq
ZNE/cL7juR294ZQLcpG5LB5tD6tLGNtnG08hfy7mM3HZst9K+n3goMNEqPS5fNHBovFuk09RPp6i
BNUiGLzEb/AHx1xqfFV7v4JS3cWt8bJcS3Z64K3ztnxzRhhZfVo82Jx+tmmt8vSrKcL7Mey+lj9p
QltUFJWEw3VcRUwAQ/+9dXg/Dw5axjS7l2TQyH504jRJjyErAdiUyJ6XBK9zbzxnBZ0Z0GbWbjqy
QHSiL1H371zPCt/Qxgey0eUup3SzY35dW+LHjJxvrXwvw2ny87ojo1g/qiAhb9WskPe+h7L7rrXs
VCk2lt5MIkK27ZbvtHVC5BQtvWv6hJMpo10N5clXLLV9YQtzbTLitrA3pgsNQyPJ1ijnMGTJaok8
B8zDMzXv9HTA8Kyabe5kj+VsPgWFc0EzS1YO2lVdE/xqx/i5VuIt9sZwY1jToXexUbfLye3mzr0o
NL8Os3xrgnpMhm4bD/pVJuPV88xrVja4qoZ6JdFqJ9IFmHXIWshXJnByaj+b3vupLEoKA+y2E6kv
w9UpLzIZnxJe6ELzS2pkIcNiW5uTRjp5aTgwKumLQE0sAtt9PVJmF+qfdoSrEncltzkj9MMx+w4F
GKm6De/RxzpcN/UmSvr3ypZvwgNpbtvZkVEy3aEyuTOq9qBxZd0k+YSPiS3buPjRqsDzq64L1xVa
QFnhoZbVLqydcO2G3Chn3TiW+rWusnpjTdnOG3M4IqNHvCXOdxFGe7+3ywfWG6c4QOdTbUtYIaVB
t1H2mUxkyMi5w8a1ZinaLt6VXiBpVvetkUG+pl1zaqBLILGt7NKSx3AeIBk5pDudlFSPwV+tEPiq
HGiKNud6WWPnG8Ofyt4G2KbX3D0qFLKcKxszEVhpB97L9ADTMxE19aMu43pbpSXre4+0rtevhpzQ
Ns4YYu9ZAvrAjVFGsxP/NS4/ywQwxZBZtSEWfRUdyKo/JMr9ncVNvI5nDzo6X7lAUivmbw8PGw4L
EskRNIQGQX3b4RX2HbUxU7aUE0lGQYR5NPZU5GQwH3RjNWF1r/NrUIXmqnSbNy1SNLoFLwvmYcDP
WPRlsZoN7UdztPcCE0oZ4oly1IEe+h1dsd3oHEu7uAOXktGyFTK9zDWHgh/rl51yNczE9BXKwCSY
qNs+GYN6Y0RszV2LVptA1/jhZm64XriL0a5Y/SJMzmm/MxMNI4bTclGdmqc6a99YPP0QPHx0o+Cb
le9Oljp3fILx1ihaNkHKWztf5KMe0zZ50Uhzqf4P8iV7LM02sJoQLEmitVlitREajqUwJPqbLpVn
ZrmMO5qPjrbU7VDxR9Fr4avY4AeMZlKK6ZeVN5+TByGEULXdUeoOC+2DMC7nQp/hFrGMO2Cpu1J9
225urIo8fgisaNty9XUdHJ1pJKetcOq1abXtidHVZ+eC/5XRsainbDulWA178GNz+h1WLdNrp3kz
U7NDIjB/AEPYq4JA7jiRlvTUPpxn49zn41PUNwSJocIM5t5Lm5xGWMfcJHCy4Z3SiO0q7thET+EI
aqssGAs/DqKjl2IDhF9hOnAwC/tHG6c3nOzopQavkEAD4adJf+6Da150d3PHYjVknN7j59AG+msR
nlJrnV28Uv7qTKgqDPuuLDkPpmvjMoTY4CP8PRsBX5N+ICCuWbDSQRPIRHwbBqasiLC7WOTyOhlf
lg7EwxAyHy8SUhwhDk9wXq0nzJU0DbwTvWKtO7u/od5jqlHti+ZFG6la6WdWe5xk99w5qyZlkjia
1Uu9lGP3sAYMlxo8qjR03wRfLR3P3miRDxmmX1mUNrid+JYNfl3JBYiI8ria4DX53L9fNdlelSH/
hHlg+V2RQ3ayzR5ii2kQEu3v+2z4MyCUS4vLZpTl7yw1Xjl7uq0w1cOE34/+M52MevcjUDFXlTGQ
tkurldQpHs8znHxMmw4Y6s9DHFwKvJeZwmlqlAfN6eHnqWlNKPxHZFqzHsqc27+2jVhvZAXhq8AE
BMV64DqEm3gEUlTXBZuy5sNiKu+nnfEK0TFflbwx/LHtvvRmZqgaTCc1LAB1AsOurBTWPWir284D
VIlXS10M2q6JMCD6Z86jq0XdpeiCYjOhwPpg3cgiE5mFADXih5eYgG3QXax7cOtg+wAhEsIqnrPi
Iuif3STpOCPbdc89hog7zFoD5d/Uvxew73OS4AqZIIoxl9mz98bpCbvV3Ash3FVbIS0lsf6WdnGy
xo7JGLYa2DfoE/m8aMZeDSaiFZFfFDLyWzegSY2B1zNqzXqwRXRxs/p3tJAJC83D+9bMl+TGKVwe
GObMOwwZLd1RqrlAU5KseS/6WPwemlE9h/YFNJWeALnZty2iRZJrvwFd5WHZIb7NEIVKbuZxbbLH
1T22UW2UsHNIt8ZcfRdeUt2LlkqmOSmx1kAUaMpizUA+ZobML6+PscSC33Ki7tMbLSY1ymFIuYnb
YbiImjPUdCYuuJV3xHQEBoOLapqxDmy85NAE5n3ucj2WVbZPMXrHZr5tKpsmBDtK4Mpg5++C9lHh
biGAVaZbor+BP5bZV8aVW9jgkwpn2NuWq+90NX81Uf0jJwIggl2xX3nGwkgi/ZlGAuE9amvMexmn
M1CtJnKnY8jNOWqHT7ZzBL9pLucWar9YsnU2lcgwyIJXHkLtuU4kzRGyZg3QfWdYHPxIB5wYAV2z
m19jo30rTONhZRYrS0IUc5P42t/Fnsbdm4ZwHyquIpgwviWx5AbgiWlt9vF925h/oKll1C6m3qIK
NvPWS2OBT1Bxlx+wK/exg97OBcKChON6Yl+wswmm3Nk2koV6pm/zKn4Ka20nQ0gU5TgqCGjuKtbJ
DvZ9MR8mzOC4igBclrq1MmqmIHOIN4lzHWAdPzHO9pXXz8wQZ/kbtBcNUlpbQqPDRFvpgdw0Y/Sh
xcPivl6PQBypWO4veTJfpqpqNpqGAYHFRgXScltVfG3g2J+Sf9fPo37I3PJ+rEgtF/UDzR3fOiu0
dnY/7cr4diz9WpFFIhK9rUZWwfbEtpriaCxzi2IcYsoorAj++YFBzj5CvliXSY65Jyz6TR71cu8F
8pWyMm3Fcu3ebFmazk71HU0I3MJTsEnQOaKtlN3B68AmGXnwaefa7A/anymeg43etFeA6OUSXGBF
GiTlqu7d/sUihjok01uBbAKgGnZ0V39WUdSvg/5sRXaxHVvfxPuxMzSMyfaIGJ6GuHV0Tm5TMDkQ
CP2+VaPRiWqiXSq4Wg3FdjFvLV9bhpxOyXreBnAXlQ9e1Y5HPc1PRhRyC5b9G7yE7RQ6MJdSwFbK
ziQ4BPycxfg6eAXNqWk9IyMYmCEdCvgcK3mL7PoE+tHcWJmygVjVI+kJgr4G37tsWPHa5p0zVPBT
KzDyurcqxiZYdWwXV3UmX+NN0aJHkIwI8Xkc7YhvWXWMJDqLWrXRBUzdG2ikriLnYTe6txEW9zm4
RmR0nZmMZgy8Im1IVPR3dolDubS5yHKJJA8ACao1BWMgcuJ9z7YM7PmS4sFO605APuoiPpW6qVaN
2W+rxDkScM0PeclPrMVNcljckGE5oxNxud7I8IVpIsjelFSpLKv9GNl+FFrNEVsa2z3B7tdNi41e
Jy57aCjReldvg8oywfzo12SOz7Mr3H3h5oOPTrdVHYFutEzsiD074Z5lv6vX1Z0gz+a3NmId3oTT
gFUdlfvsDCU2+YarWO7F64nr2gP3ahy6sEcCk7Vq2CAeMvelWLsmFOyiWd/JiTPZbvGOexHMNpyh
7krd9zpEQna7JXNJNnucet0DVxzsKc1BKoHhVrC6yts9HAvw113wAQBwFPaXgUK00ttR3c8z3GPH
gdfvlOIXGxQg+Rl53rIOtriENL/rFNv9tvhs9HncTCkL/y5HOTStO5HZHkE0WFKNxwQqS+r70a6+
aSkbysrz9Wgk/ZIz2dHwfGWOY2xA7HJaaKjmY0uxbasJEk6AGLRlfVYMbbbW4TIa0vm0uIBt+9A6
pvTsGLZKd7rmXMxKqw8mRt5B8K8gKjn8j3ourMCFUlffx/h5WWc7ftK5+gpayM7ICQ4MRvgeMshZ
t7lEm9XzN9Dbz25vXeyOzRAcGnRee+egNvpeCqo580qSY7rxlmULTtfGgOclI3uGZVUEvYryCbzE
ZogiiTFew4rOLf2V2eJTHctiA5+FhMGMe7kxcVaHf5LJPQcQXaPWo7uusBCOWNdBnq0Ipxn4tyHt
xXNz1sz8jxwTAsI5i1w0h3ec6FdcWWrDMpUeUJdrJu9IAg1pRDApjLgO7wOdE6bsrR+4G3eTYoRQ
TS2zCt7CfQ+zpYeJVPK237TKFL6th8NKHxm6ITwzthEAyuzswSZN0Yw2BkJXfmeCG2XoXpvKAuUm
78rQI2tV4TAcXeJS87Ww5KNbZCeyagVgazxHbgRXSr5ytbccJlNJ0zGONDkrDcs7B1gzgvTSeeJN
DrrDwDQ+MUK8S6eaQGNjYQkTv2Xg/o5dKJaRdoxdCy6krLHRFxevJ12DMMObCcM6MQ76DKyO2q7g
y8WTBpAOfvdg/FTLtwtJdft09f5KdciOesMltGN8z9rB+JTuRBY7+GMbvcf5NNwlDvvSvgXnyDb+
M4vbp0FNuwZHHENVFunsNXZW47w2ucEaorN4T4AH9EgsS7PT9sJySjQIMoLS/ajcnFpAb7pz3ZGm
gJxIsmfFGF/G9zxCZXLzkilrC5e8qMRZZjHDkSajcTj4E2r5fjLM/PH2kDBP2IU4DqkD5ljDTous
jsTIO3n1HYvLXS5BCUUpoTqwIOE2zHvjMPN/PNQT6JnEppJ64kpKeH7h7IzwBbLoEOXptdbz9q7t
o2sZ5d4eit1ztZhLU+03Xne2Stwj0MiZSATJPpuredW2o8cm0KR4MPdywNHuFkTcvPZM/a1yK+1S
TNxwYz086RPhPU0nmO5B/eonO900Bpms0GPEb4TqRE5Z9yH5dvQHur+c6gSS5t2iMG4tq9wfUZXu
mKQ8Z3H+e0SQonv9Cex7tY90oVjpDzRrFfGThwq78WBSzUO1g1LCvWxkMYLA/Cu38qfMrI92I8jE
gzHvIqYCpZtfNbe9yGF+7125c7LkYnkAYBJFdtKUhAnTApsM61+uU/V7nJX3gLjWVvZq4HE8z0Tf
TY1erwmHJXceD0uWOmQNMNmY2UU2ggZzXUgusnebtRERV+jJGnWuuVLQGWdZsMLu8gP2g4vUCjbD
ergJ+OPXDWGVoFhAU2h1woWVk705DNGTgOBHJMZrXZYflUg/NWUfNexR22YeKUfgf4JhNqzCHbOy
AIKvZa71wcUmApXbdPti1ZbyrabR1xcmmN8SUyjsRbS4/CnHqn90RxeMBqc33AO3PrpqbrfLD9W5
ub0VCGaBkT/kIgkY2CdfihIPTOqZgkw6xO9jAerGMFjLgl+0yOqbRN1idjLUfjDcGU5SJ06btBZX
S4o3sNJlDc4ku4iZgEcfoSk2XAIOSZ4voLoyWocaTMSO8mtdEBJpq9YiShiRO9SBtfcVgqNn9R89
MeS0anCOGc5nF4SfbI6f4qY7p2V3aYZiVZqKpGEBYno2+jcZZR8dxRJ+VaAhDCq8E3b41IfNXWJN
v2eqjdb1IC4hN1Mupb1YuTDJ6ETpZfhsgofUC+05t7mbaEv6cTAfk/RKMUPkK0oiUcK7k1kCVo6u
JFiPTWxv4qBg3G9+4biHbIF2tukZwaUp0pAhPjnrwYB6/aGpszvsTvSnThW1tbvQ7cItanm1jiWJ
zqYV33UcbWErHhhDoIxmtGbNbARq09hAJPuZEgQJXbEjCPlDd7myfYseZIJu1hG7+JOX2GtyKWgm
Vv8w1OoLD+UBO6nu90Xp7QW6XxE0Z0MnSb5kWSU2fRzbXIbr4f9xdWbLiSvbFv0iRahJda+AaQzY
4N5+UbjsKvVNqk3p6++QfM6ufc+LAgG2MYhs1ppzTP+F1sA2HJqvpmKlHtfyxPVDTT48aTV91aY1
3qMpyHDL+SuPK7Xu7gyzP3hTjIMv4d2ujQGxMAZUfYiB8zIz9639S6/GN+mp/WBlyNbr13y8zQB9
Uk0e0WSH54CRxYmcR9s2X1odkGvXvIRO8Fl9j6P1qAJnw3LqRNo0uEANp5lvwX91+9MUxZcxEdkW
8M+T9HKI1c0czTa+QV2FIoavE4oCNd2wRZ1jnDreLClu5O8gCq+g3S5dyXhQzNtDQdPCY8ohJ8+B
bE+x3a03UYVScbbNhLZ4Ku2Jt6H1pht7vkASjJJKGm8JG+6N2xlXoC/uaoxrkOZS442wXiCOf4j3
una2sYpQx7J8W5ll/25LkGopjlDj2AbMPz7l25kXxyYVO3sRdk/xYLyq9LWLvqFeXG0zDVaXpBa7
JlTQHH31DB75UEzUhbERrRrEJaIa2XUyHiCATdgUau2LrTOLRfH4K0JTtrXpn94Y43AiThOGto0l
gLobwkBWR7X4rKyaXBu3Wk+4U/l+q2OX2i8V7kgUnGf2nP2qq4u7QGv+IGraJmP66ZigAvzuw7s0
kb9vLXWvU/CXnsa3NmTvPXoa3JwS3MrYffZj/E0104ZrWH1Pfs41g28Np8k+tMYPxUC7m3iPTfbE
avqmR+yyj6AQWVhy31vz/ruhfZvmUBaLIDtF8XdKZtZG0yA9i6CmmSNAEzkUMwsKvGZB6s44Btqq
0nOwnltK8Vw2bbGyM4sFaObGN0Hp89ZZQ7kdiwE8k/wyKlaqEeNMNPr7bJh+RVqPc8mOt03ILjAv
7iQVc5STX6rybo0C0SuVAdjWoClLPl1KSBAkR3bLGMviZ2oLd427g5Ob+gPCfQ+qWjOaVJqoC/ge
tRMdiRy+ve7NTmAKAk2sm5SZEK4jJYidgPVx02dwAbvxEPSdxYyBVdtv6B122queR985o8Lat/w3
txSs5xsAjyXm3rAnzRxv4Bq6UkWlcW+13b3RY3SnXuayBQuznXEjpYl5s8ZuLL/CWWpaUMfD74W6
u2REjgoTY0dyKzz1lpmAAagNiJkxM1SMgmGF0O6QRBQl8eDl2AfGmJUe62dZRdYNJEaGc5Zyrenf
8sFiUTg3cwxb3e3sKKYwa90WdkFIhadxFSxjS3JkSlDrEs3yynU0a+X6D6Cd37o+CQBK0AgZ7Kuv
6/0mDPoHvSuLbZf7z4EYnpGN4icpBqRE0dEy7fvYoCOgo5dj6dKuUluciAs6G26wwSWKs31i6R6g
rCEQ/UFq+pNlVRF6e/897FmkQHc4T0l+jqkgrtzYvjap+eh1q6ZpinWOZ39LFA6+O2ILysgXYCGn
DxLM1rBVuVjbL6ra7xgdrkNEpZH06mQzas6XX34jOXsrKMCxFea+QNuKZppXrMBO9JJQphojox/Z
t0XL2+Xnz3WJdiTJ/HsLm7SWVwf2OW+6nzerkiXSurdrtuXZsLdsCv++nuyoHSAotduNZ5vAPlOa
KUg1DVaE6xiJ0iYxjQeAuP7ahDA/tMXBScBo+AR+FYX+CdEKzrM7K8UZopyMgmlgTNeYKKc1S10I
Mh7IQrv+TScCLkdq/eniCBcWqJcInlNb0xOutNG/IZ0EFHANFGB0kUeiGUtQQQU3+dg+8oWCQBJZ
v0TUvJvsBY8S5EcxIbbxtC2+MwYudHSaZBAWmFlpPGE30B5dYmXQeWyt5ljG7VuZ0GEOVbBuU/vV
lt25ViGTEE61VaTysz2Iu85ApBxUEjCKyy4tkM2zrm4TR33Q+dr1De04SuYZDkJ/jP9kIqawFVUD
ATH5HQ2pU6iGpwGKCQuDma6UwL/Tzc+aIgaRJHstdqEk4nVfE3rL4JUc6WTFq5qlsNcW9B6q4FkK
l4whUKNGTXe1Fhog/b760K3yluLaw1gnDCPyHRQ63PE+vMwk2gkPHq2+cZMoeBs48HzzNsib31ru
Emdjn4Mh4X/21jq5qhuAefU+iKi+FhV7ToknJgJy6FhqlZTpoVP2Jy00r/bPsSGztZNKCfiil2s3
Cn+RY/7M5oa5V8MGHPU7BHPD2s39+wQ8084bhl8uFXQnTC6hUiTPdhd6KdN6mltaNmZDSgbDjamG
58CGJ+uU83Ira471DUWt3+Sgb9llE4HmZAyI9GcYeCaalYArTcnl48jXMEqIL7PFdaDkguH90/TU
xve7deb16m6yi3alm+rLCY1p5TtslgOneGFZ9pKyjHF8dgQ+9l/E386AgxK5c+AW59xzthIBGWoK
RBmRO1F5KX5REr/LrGdsM+Hao0u/Yo/3pxf1yczzXduV4GfN1iUAB2lnikJhSrp7Wyt3ZRKfnAQf
azHycbfpmfrTd8UctKKsjzfitZh679DlEBd1PUdKEhLFSPm5phS1LnVtXyUUPhuPgSOiBe4D9Rig
ZlHzco59hiRh6D6YkmNUyvXKZDqdBqQ/jaifqLfbe9smShqeyCn4DqbBu+aUM532ib2106BCJetp
hi7CgMmZA4vHIRlyjIHYm3uTjlphUMMGtzfxPRzITe8tcC2gCfzQBbaSwvHvm1ehoSvKMPRTms3i
E1+rDqPcRnDReE1/dnO5ZQoyt2zINnMJSTS0jcqwP04RWk7PUlS5df+hifRDYnfZvva7Z9OUfKtM
1gPsQX+jx3/yJgQIThfCHkmYJdoQBU3mcU20FGD6V5DVLAccvqYR5Hd8ZURzoBcB9XSox3bHdhNx
lSJRzKAqVkSvxI45K91h8SvQfLZwA1dFnJJ1lDuAUKPkvfejAgkBQdd04D+8DncNVXjLby8OH/qU
Va/sfAnsmfrbIfF+h6M+rFpCMHLIO6usLB9H/2Q0o0PACUJmb47vxksQj7yNyvXij6TX1IpRqlun
kmVlOxRbymxlQK6G2otYgHTpqFWEd33nnhirGDjTntAQ7WiM2UtSpRRGqldWZt0h04c3fUA9hqPc
TY91RdHPDjoKe7h1A0CGddbB1wazFsfx1oUkuTKGdE6hYc0Re5TgpoL9z6qV2sH2/Z05DfZNFs5Y
1q66dkF+qgudJDSqWPBk2BEjdejblH+EnFeatc1ENc79XXpkU1WFk9xEXXdtvYZfxjYLbQ85xt2m
mtAJ2xT3d+TPPYIKhiYTa8gkkB3levkwIVtc9yJ/0vv4MIQWdVBwKnL6LSSI0yR7bvP0q4vN99bj
y+Zl2nPUUJadWvUhQvvDNwG3JoMD7WBEOdaUw8qys/2XqDVA21q9ySoTMjmphvlIvZPqO9trVvRs
yXxjarY621P28e9UifapPrxQJlq5Fd+bMHuKp/pj/NTrgSKbtkmcnV66Bj335sAy3yXojOohiCtk
3h4GRYmYDd4ELeYbN8SwByJkO4AAKccrGqJXIzS/yrF7miaqlYWdvdR+8tQ2Da5Zb8WeIVfJ7cA0
Peru3SSzdz1DhGQbGZA9BYq8qp4xCtAEEDuvzcXOJm1lotPWObG7s8fhKGLrxsACswN6edIs7St0
CkV2AvlwdCEZJwZ8k3PlEzspCuqB/fKmqwG9ewD1hwB0bNBCQjJY/EPmRTCS5Rtan5c2rm5q6XwW
lnswfflHZuWd17hq1eS0m/yDwaZ6XckE/lzqQNGizVoR3SNDdcCXeWFxDe+bhBxdr+5ZzsCDaqnL
oFqmeMesPBAWJxoweX5u0eWdTnEO6DSRd2rku4TBjCprDGshfPORFa8Sg5q7D6aflTNhVqCpdz0z
Gu1ssGUtXvvAEl+Vln6njvgeQdrFLe4eh1Jz+zooPA9uYl5bjRrNHBTQoONekbhBX96YNrlC0O20
4ybrHWvdNvkrKxM4VsgMKWp2wMYzInCL+QWT4uQqfOeT/wyBgzVLNMEBym3cHLwFTYlLy/VOtYhg
luxiYci1VIQVhFgViRE2GHt7A11L8ml5DXk1sYB0VQ8bs+hu6r4gNm/C6qCBuQYcg1mRrgxL/Y3R
jhezKyB2WcPHlJZPMbkivzDnRXsC7qjaEILLkEv2KyDbqWAcdMENCZ2PhCDTM7ahcD1k/qnM1Kul
W3ed7ryXmb5xA/NPSpw0FtbOXTfhukMPszGc3v8MwETP6yYDwlFTHH0ZPbdopOOI+SGLvnQzHdjV
vyEN/zYtiguIcT7zbHxVA2vIJmLa8IyQ+IIKWB5wsDxj110LRIGIG0DuvgzSeHCEprMvj6A1susK
whJUl6HmZDhprOHT8DWg5LUuA9tak7v6oo+w5wStebPFQ4CaOKAr1NYMI20qn/saI4vBPCfpfPT6
Z1GPh3DymxvHmu5VS9tQj8gJRspRQlwrtg1RYhsnQZofI+WG2/UyRVm11aXqNrrvdlu83V9Zz4yk
CfqeGjutGMDoZAAujfon5FMbveUXBol+FfwDMH+s+OD5lI5NVjNiH8hRx1oxvVUKrlVoUjdnCfIN
1onhgX2HMizERP2mQzKynnoUCnr4KTOK/br0fk0Gm1kgd9dessrt7HOv4G+V7dRTeqIPhBNEfEyU
koMihtPiUG6PU5P1RPvq5GbNPEkjnIgozEYi1cAQ51u7adSmcdgYpQ3gPIp6tp4IMn7Yxo8jYcXm
MANUqE2va3DD68rsvjrNDe5q8VE2VNEd081Ylky/GU3aM72rbaOAqVPejbU/HQ/yOXf4TEOa0H1o
WCsRuWwsq61RIFDwgJ2Mc/fAbwz9NMasRDPvGpFCuLdEwW54HKobu81AlxvDDltavZWak3K/l+9b
5ucbL0g/ejMkDCQPqLEC5hQwnB7KdAdiW8XmtAoCQItefMnb5ruVeolhG+z06I4vvoKYrgQ1tkQA
kQux+HZmNOt1qnZPixZQBDhnnUVYivp6jfppqqPX3ELvbfV6RFiIfmLzrrAiJlQjM0b/MU1oPvon
TUuMld/7760LxCzr1Z/WGynGclFp+BL0ilol9NE13Bag4K21V1JI9gQi3hoI/bm2jXmixeeQgM8r
6rSkRNCd2G0ZUVkifpplEyG+kqrtTg6UKJNG/U1FHs+2HuRt0oj3DLAHhfj6LER2IH/2WUto1ZjW
liDVucAJVs42DWcdGcl91QLQNimGhKjndhO0jBW+LQakcKvmJgw6UzpMdYsv1X0VDitsfWDb6Dnm
npq4fh11WqgILQ922gZXE+8LYnbIZE4BoN2X9qYw0BGqkfIalj0y0RgzE96YcqqiE55rut/AKlZR
ylTJJTQZAf+MXtirfKAT5lJ1MCsfVFOmngpD/y5NPdgZHvEZwNBG5kveu65kETmR4QX6iGRiLaGd
3bjEUcbsABqN1dvR5JJM46S4Ec0ob2sB+XQ5LKdOVVdzLt6DRx0Z3rRF09ueI3Z+buLcqlGpl8h4
egwE2OxQpdb9yHEKPfyagc3mvWlL5InNCYGctk1CEzfrfNdyQDrOlk3YR6dD9i/muJy/h2gOxkmW
dJxgnPbYXtfdjA7FAQ0YdLk1I0L/npYz6MqC08wMqPLbim9o+nNTn2mj43wI8oDuN8ZLdqkAUZeD
Fv/31nLqzeBU4llbIHYHrWS+qXLggSyeubkcCIMg30OUFzGza9M5mydhcltRtCQree6lLoc2KOqf
W7nn98bNcicmuwYh7/ykzDAlL2j8yOcvXR05Ayxy9Z+DEDGb6uFk5ZGG0cf88jMAhy6vkG2GsXYp
irFA8IFGBppe8yKcno8qU6RN0RkReUm1tUH0GAw0sWoHJJU5TAQHzO/M8g8vt1jq8Ca0yb2u2Rt/
toROYQYU7jbFtn2LonXr2OqYz59uL57rBtFYFKLEG521a5UVDP/UAgsQCto0hCNCxz8OGu+6HpN8
8feTWT6t5dDMn1vQEumA+IgIn4/lOohH4d90hvhIGnT4xVH7LUJqEYo3yTEeR6Ssm7yU9OfYi1vG
NwXR32TXaXjNMbq2/JZJ65pb8FP4uuRMfU7+530RtM9IK94v79XPw/S3mbRsn0WgbBW9+BnSW+s2
/Ljl5kDIa7aS+dAQneh8/dzXo9P5ebhbbobSKW+Xw5DP7GfpICxYaMKx23opX7L5gp0vU9ucXCLe
0lezYeP5czH973W1XFxBmgdbCHYn5shAvi2XZNsbIG9LiC+GShIEV9EhROCwW95SbyHwLm+2+uer
8fP9+Oe0aHKkqogwHD7WHFTA7XKrDCfKdjV9RoQRlERlU9/+HHT/P7eWd4xuAu3emg5+JNvpNmPh
dDuqFB3TfEhtrUUiyJKkQBfDjhsoYS9lfG3nA22Fbu1ByNkKN2DfOAqiCGXBPAmuKbr6Y8KHa8qE
RjZl3VhSGhFqcrFS+s6FHpJ9GuLxts0ta935UYuaCdxLvRyo70e0o+/+Pt9Ap7Yy26Q5LD++PGBG
HvEQBWWC5aeWB6oxbvfJRJK3ERvW0bb8S6CH/kW6Jm1aCsN5wV0koaGqcYG+Wm7e3y/PiILavwir
+0AGPkco/fcn8w5WeFgxWo9mtqkoO19tzQuvjhz0G0pC7c99g6HCq+YVxLzI0kTrzelyIA5XHS34
M8tPLT+P9ai5H5kkun+e9fNUPEZFlXd3UR5fPL10jonsxIVkS4wJ2KLZJyfiEs33jQUBtzlN780k
sgg2DitxBsL6fXnK3+c58RECpHa//KJhYnPMBTDdoPlAv6sucWWbP39keQIuHEFK4sQGDp8koyB/
Trcrb6dlIeGpCCbRBURo4vUyoNYeOzeZTl7VKrNT+yK07lZOgXUa559lfLcvGhkA6xwz7m65bzkw
/doscSgE/L3PGJPsNK8Hx1gGByXVH2qR8bVy0/FSVTeKutfVg7jpIL+7A2drXhxnfExSvTi2bWRd
lru6ka6gS0rURkPqsdy1PJigXD84JpuB5b7l4Ftjw4f973s0yZ4vZEslTOJx/j61GBroTpWihz8/
ZXkgscmiah3x+vevL/fDNFqltUuIyT+vymfxRUmavvzyjHF+8Xnb1tvO0cADVa68QF0uPDu4r+ZD
7cGrFSTP9RMGIC8c7ItRuvZFZ0Rel84okR5yH/gn+wLjXM2kUjph833LwYcUcZwz10FH/L28Es3O
7hzh03A7DhSmVqns3BttAlIqe9Ihkcs/KydJjgr1PF1hxAOdS39YsRKF7T1cWvkooumxblmvT67a
YPr7bNpUu8j5UNQq2kZmEM2l8+CyPKCX5C2bLrIdGx0tjgaVpWel+sPylJ/76uAo2fNffs4SzbiS
c3EcTGHuiKGP9pVG0AZ24+kOWcBqKomfmTtdcTmcwtr+ZMZ6aRoitgK2WYmKUd43tNPTOxstxkpp
Rrzxm+HZwl09xcZT0pv+qpT0YpXhPVdmsG8ApjYBL5hRY2XXzspxUZI0/nnAnzTidGtV+F35sBrj
yo03TemsJBk7TR742zhrv4OhOyQGhjEZB/WqM9N65ZfZl0oJGcXVW5jqtyMzHRD4ISwsql5OT2p9
UH0K37D2VhgT/YF4m2/0maHavp1YrFf8mnOupl+hRh4p3/3jiIZDYtLl5nJwWk9nfTe42nq5Kebz
5RE7K0ELQX5u0/upUQwbyxP8LAn+89zlvDIyA6gpP1X/cysopvF2yr/JJyFubHnwf57788jyE17S
bAJCJA9S06Cu/332zx/toFCjppl/N//NS1a1wXb5uX/98uXRnxc2AW5w24S44vklUdi0VvVois3o
Bf992cuz//Vrf34wsdpqU1cx3qf5J/++XuPv//7zJ//+x36U1Fh2/a+/d/3rH/vfd8rWR28vSAtD
q81n8PdnFHSwNeY7QJqjepS2nexAuduVUNeyqvoHLVb+PhwDd0UawczYFUhWx6JKDlZi9A9CH6pr
TzVmPlnuSdxa7Sov6gnmxEhJr/rgZj26hIYR5Dz23XisyuFijbuOsI4X5Wj1HWJ6AoET5T6IrKcI
Mftkj/ZUj3SB0tGmGRpTNbXYho+1j/SI5280MfUPy62wQL9L9zk5om+vqbL73Va3tObBYYdHeQvw
DBsNg21X4fSPPirSOd67zgxsWBVRxoY3+OsJKelu+anloOXFJm3EwZMQUh3i706moDvju/atnfbp
yea7vJKGRxKMbVPfLtCDRYJAod5X00ECnVjOSE+YaCCgNSkajGoh8IH7GEb3thgLTM7zLa0Mk8NA
vyigt+f5tJe6h4ywrkfwngaRTzOuUO8w5WHBYOocP6pgeI9y/nmvYIOv68hFK7sJjkhCiAI0a/cl
L9wd7lXS6mJFuNNgnWm5hmvoOu67Z9Enpg+c34nU0a5a4b8NdBbeZeXd5Wb2EnjB+CESZEC0Nx59
tgXHzDYrKo2Vf4f+AaNSqb1Q0nWvchrlPT+MTyWjiMN+gDKbPb2ZYY4NKJDWq8sINGoifvC1gkTs
opuhtgZoB2/2W2s0Y89lRtQdATKS8kmbAq/sjvZyDWQxrXsuQ4qJWN7vbVal+4qyHlCfaLu8Sog4
68k0icbppr2mNOr4lLxQyzZYOgo9eKpAFcxNuuEcEkx664x6uBa58Z3axXih5qt+DjKlMkdk+m5Q
zR9oWLWFXl25e1enBFMQmh1MYwe4HPeFq407qSv6+K6bgO9tWvwJCIE09PY+0VJ3fw/afFoPzSUv
s3U3Y8xagCW4UWJaC/Np3eqCK8pXFyCYFBWq5ywPxR/cTs8wKZo3mqDw24uq3QYxiQils4PS4Dbr
SHmYyAmjPZnY91ftSJuW4B5s9wY7sWPgWMGx7bvg51YqfiXFoJ2idKysjUTGRsSRUT3YM4oOmfdz
HWj+VdJj4SuEpE/rHMieUhnYHBLWlkHg2VBrENT2iZffmnkwnClANHjpgi2agfaAUqh65Q2De02Q
oimYN6tUwFxD/j1ombw2VvXljWn0ClVRbZBFJ/ddgNDOrmiDWZX6itE4EEkAYCVyzK0YKknxHODq
EFFJNBv6A8LADBM31EHGtPPvB4t9VjqxbNPn0+U+sCe3fiWJypiG8SNm3hBN+z74AO4zFnjblBUV
Y0oUUTWrCUrChDYQPHT51yGr70Ov8o7CpzaZKwHRdh5GZMw3rJj0S+Yk1bmX4QMRAgRD6rS5jqMF
VNwiDfaeYGT3liZxvO2hOr1ocXlNY8TI0B4DUEPdmyEM57UTVbGppGnd161N+ECYwnYwAdFWQXeq
E8UumBbQllhnYqOtyH70ojI849jBczMeCj96t4JstvRkI80cKdRyX6dbZ6OFMbFlzeldQw2xsY0B
WeFtOPkWdSthe+Zt6BELns2Imyj4Td/Fu2sFSxQQSRErIddt4Y9RrBdaaz8Gdl3feEjxt+zt3FMV
xV9ovctbTHigWbSILzRoxE9PBcgxKX1crRrFLZv68EMfADqUgUWh0smPUcWsqDv6Jwm+OL+0qL32
4rGaPC5bkaWITdxmYHfHp4ZlBNOv4RwSK23nQZF1bds/G2kwsvD3vkbSNYg0NTrENXx7nZJEeaas
9LB8o8ferPeYz/qVmrmaZg6vIIdHW9Kr34zxvIDT+/rqzbyBMu8pk/YBeqT5FOeHfceu4N7PAoJM
tLB6ZphmjulZxLqhfgAEzess7MdmcsWjFcg/BBUVIjVOzcw1sG1Y2UbVF2c5n7rzaaTHao3Bglii
0onvwCRh6orT/Msudmk71r/GGY0aobeThuO/o/6+W8i1kKrXmvDDR403nxKVzpDWFeUf9Cuz+A8h
/iq2E2oIWNZOgd/F26hvjEd/Si3igsNuHTSK8LEZD1gpK6ZQ75dcppzGaA6POllsYMz5emvG2tDr
tWfbzDG+7sa7QFffludgvKwb+rzCmVNgmbUhcmREyg8iPTvvTGmyvtF5CWvDrcs7IBNq68YIjuHX
q6F/jFuQLpXuAwPnLGpof2oh/ueByyiu08ef8T0Bxn5QRRUC8nTad2lXZ1ekUOhT+r9F0fNfc+Wv
+T6itV1G4Hw5+gPREwOV0Z/RENMGau3Muk4j/Q+LULWbBqvjNbTck8Si+kJOGdaqHEfucoqzR1uh
roSKlfDNXYZBKYB0Zr55SOLSuyNRN99HY5TjrehPeNH0d3AZPn9FOPdTZtMLsBo7RU052U8Fngd6
1nO5d3Y/OOZ/bmnhqNaY/0CwzggpD2bSvnZoTyRjRZN+uZO0qtdYj3Yp6XqD3XRbQ49Y9SplrKMQ
i3VUuMVNY3X5U4FMGDqw8z145AIZYWXcoKhoLxV6JZQo5vNypkufHvJWU4b+POR1fnJsKpLljHFp
NXw8g4n7eUAKeD854xrN1/jW1ig1EUlXh1jo0WOiuwSwjsk2UfpO9A0y8GVG1diy9iX1ieU+0VSA
BYexvvZp5G/rkUwQDUzhIPMvo3eeSjFkt4Joim2hY6SRtQPB0nGsy3KAHEOUCMUmVFPcFymMDB5Z
zcuiTBeWuzeNqF6PSYdT3iAXL+ozIjMwZt+o+SUPTonEMGMhhb/RuFghpnuuGefbGUFR9uFXmz5n
HWCC0vCiX51FBKoxxeWDOSn7FuIL3sBlxgzoO5Do5tdX6KX+dvnPllNDhyHauj6IUkSlOnvIRyuy
Xm2Bu6eAvbzTgNReXcOj4IReeR3zVXkiC7htB+cxru3+iT/6bbZ1cBo0opbjNPb6hyGNyUQJveZc
+bjQikpzn3yTqIc2LuQ9YbZoet3uoSj84d5kV/5siOaht0d1v3zAbTA8lMZUH2UmLyBr40sXpix1
ejf7CiIqo6Iw3k0nwt/mx8Ux1HlGrQGgJWwc5FNHI0FjNCMbr++OoZUZv1qXvXukeT2SDqd4Cyo4
8sor071WN8Vbw6zvClYGqZ/rVzczHoQV5G9MIv4ul9nWclCFxUgcCbRrbkrBMBsX1XGyy+2gBQQv
lv1X76ALans4V0UxkJImQ3GnY3+kJoMPMZbNw6gXH75PgQ8xAzTIoEzvYBi/UPowngBXRk+gl7T5
xMF7dQ/RCD5wdkRt2D72suju0fgk6BAuQ11nv2V2DTAd/Tb5NSy3Te8ZiunGEcNsWYqr1zDWCRfJ
fTpO82nDKgB8REvPS2KDtVsJKkz66clxJ2IPM3yeP8NOLHyH3g2s/Mogn7tK2Issp8th4eeTf4n5
0qsdUJ9godtauWet8r3biVViiFgdlsV8H9mgzC5MtOe+NvEqpakGNakmPxIP+sYbIeGuNO0RLot7
j/+VM6sbnzPhZkeX0sKlw/lxaxjTL0qZeGmqGj71PNUt8x3NwBySYIUDhYmvqpPmaMnwWdeL7pQP
s0J3nprM/3/691EtOrPG+dOrRD00k1cfjIkOT4Wmjmo6dL3lMnSVTqM/MQj3jWP35GgTSWaxeWdW
tK3KZUpvooqp0hnLG0tQA8vrMXkJEtKhYX4krYskVG8i6nBIIHo7Ke+sqTJZv3Yma1Lq3qu0BOv0
g67TSyT3taf3VA4YpwwabW9pP/YblLb6wZpP+9Dek909PRTpPfFC7n1hswthfzi+5UN6Yeqr6M0q
+1GY1qtCjIaDL/yNQl8iCAVL1sR1iSQZ6km9UMvaFA5FQ6+wH93qPdZT+CZW/2rbpnebRzTNc1XI
G+W2PYvfUjtTPt8BeaivTkLgfVNsQxLc7mLpQqBypoY1BRtD9Kjo1gXgT6MMjbOr01HXijB5ihim
COTxtiBG9bVqCPOiHcJ5k1T62oHyddVyrrvljS27CJEsqRNrB4vsJixrdXY1okuoMP1COICe2P3Q
kuD3Pzc0Tf2SthSn5TeNhv5a6Ko8LuNXg/oK22+mn9NUhDju8UwRrNHCJqiGD3TKjMIPKVjHDUps
AF5ezbie1E91lT6xUSfCd75rcCmVSdvCazI/qJqqg0eDjXR5NPG8T5IUsm0VIlNNZwJiriO2GAzf
PU0wSZ5J87pZ7rfnQR6Stf9zGob2q07ZgMpzR4YkgtPlWd4kypsSUCZlzVZu69gm1rkXbyGQ1e98
YttvzBMwyV11YSPXwNy9j53c/iq79CvJjfSdjjW1w6GONlkyioNKavQjoY8LvevvMpO3gs7QVpA7
j6sNgLqvOv9XT15pItzH1Iu8r37wb3LNLZDCgUYOzKT77WtAMJLWfiPJoSIwDEErZQ0WxEO4ax0t
wcrYDacZ/gQtisZ1hjYBdJAk7gPeDcg0QIsc3A0Q2ZB9ZFA9Da9mbFF4c73m3tc6tPC18Kg4ls25
rMBtRIb0SKB1ze1MlMtAUUapYTz5zvBOhrxxHkkEeRohHqzZswd73a22E9c2NF/cVo7i8kwb5bzo
qcY2XCSPQYrBKJ9S9Pa2YHtrW8QvLU8hh/yOFmeIprExbzOpokfcxixBnfG6nIEdwb/iUc3syapZ
7hLSjx6F+hPOT/JSfbo0k4kg+r/bU/4F0K2GAfx33q1OyJ+3lY2iOEsrcqksh0VWGTifFFDpSswc
Sd31nButdnA4zqejRA/kwUJN8yJ9j9zyqSMHIlyFwGlY4P3xy/ANf8hpCnx1ytMyfVZLhSUzm5r1
Vufg4Qfq+/PFynrvrCSBcozCwVvT/YriznhlKcjGm4/YT2X8q+20+z4v2ufAtPS9rLqnoXdw1MkC
zeKU6fdFHunrVlmbtM3sRwgBNp8ILyfUlcYuJjfXE/l3F7xTEP+57MCxbL2wxREGZuHTkV+JZBMA
EMzYVkx5ONTT+EVEw1prjfPEyh2VILE2CP+ts2fRmyBIl/wiZAmw1qIZqUCGyUTkWdyHBaLlEIaW
Hsb7PkcUDifUJUqnUuegJPOq7Sp/mynNvas0j1qOaT5XtYMNQDDWa+6secrr7oL7CcGhG/4fXWey
HDeyZNEvglkAgXHLnEcmk5OkDUyUVJjnGV/fJ5B6r7oXvYEBSZaKTCIDHu73nsv4F2c/8wCUTkll
7Kh7x5tGrX4bvT7ZjzmpPaKU5sYPXIoNq+t5vGt7nG+K5Df3rdiPc/+rtG020sFsgIxe/k/kyW1M
PyDVImr9cC+53cBF4ZUf/ZDgaJkX3+CfFL1EKN2024ylgFvUKq56O0gmxu2r0Mv2AAXM2rpFbB/p
DJmI45rmpReKcWEpG+j8iq+12UAh02DQWM39cQD4jqnWAAc0mFW9LeK1GRE70bdRe18OY1oSIJm0
8y7M068gyep7kKRQl2T5B0zU40S9EiQQS2cj8pHTF9OWTWKxFzhJP4thX7ge+y8XPkdQMpzQa85G
7qmiap+b2ime+yRroXD54mvg99iTlUqoWhycF/AsARrQxWxjhnDQRVfQIRfy+kKVtEdDSuOtAuld
688R8jK797Xro3valiJdw3FBC9FDI2PfGg5b1HI7IqEU2Fo29BXHAo/GEBwefwq8z9MmCmCPtAml
i5vpZ+7b9DBQjUA9pPoNuhu9gumlyfLirn4znBfBIOxf6qRwJ+dXkAz00yAVjl3/ZttC9R9bcydL
x/sI5XQQTf67n2N50/U22zUeJKC0ydzVg5apBTx/nLx8rhqUDAu0U5Ye1LDMOoW/EFeOV5SAKP2V
X/xx++QivVSRppEqUF67UE/I+eySExRg7xQFuAyXNJrSB+fYpV54ghyPjiNHf5MMPUAQvSBLc6wT
Qjb9abqJP2lFRcC4inzaSuj75TaYJmAKCIzCDSIb+h50RpaDDvcGLTfOLpnDE2a+sw3kmNylqt39
oMYn3PJsMyyDAKlpHShoppHV7i6CqrRNCT25gOpDmo2220urkP8vb82IKIUpyEuYWP6fdvgHY1b4
O9eQYZUNMqxHhkiMbrfGEZytuyQu9qQevYw6X/33h5MZzXsCXh/LAORAIVZDRM8pafrmBGKSfb0V
RV+ufpIayrw6gQPaiuiOB1e/MyNfe9aQXV13fOuyvn8LZdS/JUQPwV9+9T1ZH4uC3RAhFCkVKFGy
b7XgyafbGFSisEMjqT5GjMt1JmLAm8xGCcPNY1+MRAFWGA26JmOpEMh7A7cT18cvJjsZ7nA3Oqi9
vHFXIXPZpR6CvzjBtFGktrszVelON6QiATwzLy0BPsjtCju5iGFfO1BRQf5ZeyO1tM9uxDTF1uUw
VYp+3KWAYP7PF5PC+yln4V4XjGxN+XGpUAwvgMt0oIuKIuns9G29KsB6gURK0XJOIiWPIDBuy186
BsHaiiRk6FYb0yksquGox2xOx2j4s3xycsmMKY7zQxO43qUyYxcCjZsgyOq+tVmh7Yncwmvua7cO
NMD3lEUJV23o3fBgGTtTk7eyC+e1VNv8ShD16fmMgQ1F0K5oui5QeYpYyCvL0gXJlEQDxzs2Gh1j
b7TwQuXdXB1oj+dNp5gMdCz6QeFEeCVIXsLM4Y7FWL7WHHM6jUGA8zDBdU5Dfv7p0ql66mZU65qb
YjxuDe1ktuW8cT2jugG15E+I3yLCkgOQuCh01kM3+fPvSbIJfYNJY1J+i/0k2JTmjHHcE7/HPJo2
MTKBA/37iiUu6/a0iJr7snuPcTl8zUYDgaijjwbRErkWkPWnFIPGlxFEW08O5j/cY0fPToudDSRv
Y3nZdMF3FTw1eur+pNgm8gbf0Sl0S3NPRVEwjfYYMfLE0010mV7b7R7rDyhAgg0yq/twSPaMRTL/
8G0iEcwxoavqjz5De4Ef37QkTUCPuIjcwOAkvde2xjwxqEYC/dcONeV0KFVzhISMdV2BgUjqGfCk
wX3sRNnLsthXUfBSNLp1JbRLWYLr7Fc8/hFCND9LdORruNCrfvQniIVUUoPO/VsSDwMiqVkvny2A
ZO19SElJ1Z2oQ3iDDk+BjtluGOt0iGfyDjWCIwlCN62IbsIkQobr8LEcS98uK4Wj1rJhnjG4I799
hMXM4/iPYF18McX4q0phfwMFHFZ+OO3A/FPvaEX62XkffebOe3gZkD8NfzwWBra2Np+MC8AD3Ifa
8J7Zs/6J2Ehfm25QXSFsdtCsqkuHZgnfCPg8HOtVDfwq8FfjYM/Y24o3G0T8P7X+Rb/O2sIzLTYj
CNwLTfW1pVKXxnLKLrJHYzqQWrQcmsnxTnR+yfS1ViAKoufGyn493uWwMi5LPdBI9KtDCyCCDtBv
6nJtVXSjYpH3+nmyU9LzAgJH4KIfI4NnkKoxe+bulwZZvBAAZMpSE7eePIVj0psne+rpXhdlNLzC
wbdQqmb1JcNe+kSEznRzBCjAjMDtwkmd324oEWeVI2T0zIdgEZSvPimHuKNASk5oqVB0weTV636F
+zogcgfSjYGtZjfmmFznISXYMMch7GKY76ZWHNtwhNELqgmr3ciKWbW7ZVWNA0hhhjVfvKjRweM4
iL8DCWfHnb3XmcAVNOnDq2Z70W65i2qzG4+JMyCHZAJ8fTxXC1bKy5gwhAAs5V1nrfztUZdTLA/g
IvOG9n1mHR0CtF6Twnhdsn+sAq9j6iUvtZe+xJJhTeg03u3xD9YR3ZEgqrc60aTryKZ7RnNDbiy7
pinbxgxwyh9xFJzcQO8OuWMGFzpXEpUuxQomsafEjpvnzrXHp7bzMQmRB+Q8u9480yz9KLuKRIK5
sJ01CA/maKqYcgfWLyoYUgHtDCiJH5Y6XVwHW3BVfYZ9QYBNFE1rUCfiO3vVX7HJLLVIIUVh9bu7
fuOxaYNEnHbRcdStAbEXXruiijq8a5zFsv97Fv73bEZsMorCfP//v3cARY93DJdWzYI0zgW0ABVu
wBRJwxpMv3kJNaCVDBPRfW1yuRu7zDjg5S+2himS79HckQ8Q9F95ZyCu703tUrmS/JEGBBt9Genr
yY82TQ7xyM4U3fhLLtPgm+2g5w3xB17Iw/O3NAovPsb1A+I5ZqdZN1+tFvp40sTtmxkWSggCzmrS
iDqlgbDNlVZqqfuXA+BFxiV0R6Gx/PKrgr9sStKPFcN+MDWQw+hW2Nw2+F0mU5DqpXQ4oUiHDT3V
epOQHUQYNIdqLoeDXUm32oWxVQF3htOeqT1m1sGHausZ131WwoONaLBMBk0i5sDGU8heEkgqriEd
ZO0xzXIcXVhRPvoJ9TPWlWC3XMKAQsjE3z1i90qIlg8x2mFsLOQUfSUB5a+r/X7EFmCCqvdOYQy0
/fEQThiVTtbg+qfSV0N/NOoL30y4srgsZ8vBp0lKuDmZYWFlRhtDAsWTsymOBpbY5VdcDlP2wdis
+Bbr88lRzy2JoDmHY/xlgpGaAkAO29wYzLXoJU9QPz0Igsvw1gfGqVeH5fUm+5sil4fS3hJRPNNw
ZXDLHTSy+eC2WgLalvLdL7tvY0PwswVHw0rM9IZ7ywJn3OFeSwIcCAbciJApWuF76HMKu9jnNIvP
Y4WOPNGwGoDZIndBPWiWxWIMvY/HTyprYp7ICXQhNiDO7er4NFkZz8uRLnidGhC6OOCu009NWYpN
CkYf6G5ivWhY8Jivax9hQDgo8G4I5OoSL6W/ZpxtbUbfGDFwRRJb3Iwybf+Y+gDJP0ToygGsNLCA
nGVmRXBVRFxyBjCphfVZ0B34V8Fh8kjgB/2xCBEM8NkYSoBmhWOZvYxmgoxiouwkOztOnOxNc61w
HU4pCvWWhLfIM5t13rgv2pCOv/7vSUDpNGuhfzbJtGDgi/FyaU4ZBu4Dpei+OjaTgEBkp762lYJf
h2VmCZwl2jJX78Im2smgnr7VeAtOj0WyMtLHbeUIif4rFtwfuR+Oj7sun4dx1dbYs8YsPY1Vmb3n
vFHseE2H6AL3hQgP1b9gWu1UVbwPSiwTYWiy+SAq9CnCg7nN3bF8XnqUWhHpV71gaJc0BxNNx2YR
llDkbWTtah8+W+hDDNh9BTqvgFSl02anH+gfwCuxj6pyex07zqc+U9MvUxxJMX6LGhvWmzeMG0td
JqE4iqawjuksm437K3egCUtVPjmeZtxj4vCqXB5mjZenUK9fGRfux7iUn16TT8eQziLqqV+Elvgn
o1EBfWQdcYrfEBxzRFeDJEk6SGlBpkSH2m9RelTKLMHHm1h6FyRRLtxga+dRe/FL+tQN/aRA1Umg
D7uDVjFKZBMCpMRQaFUjxPUPUuvI9K+4igj/BhPegXZuZBCDq01beow06HN3ow2MaDGd0ip75J/J
iGVQY55Tzrl8NvAkUW+pdUTNnR/78rDMHNwbcf4WdMm4bTvBFqiSGRE7ebBGXc/fqG0Y609ChvvR
9s5W1VCPEApZqqQUi3vrwqJxypu4gNAsIx//MfwaCb4LIkU/bQm9Nd6Xyzp0jE0KxsCvq9JfAfY4
58zl9ygLq13eNOJCd/DvGTf537P8MkpolJ6WMNcVqE6wSnw3LQ3fojrkXgVhKlUSrajKz8SalM9p
lbwJkSg0Wzvhfg/9YTOoJya2XLBxgnTcxztU8U0rR0cfAXRFW5teGJ7zITDZjRRRzc8ZJxdTFXnL
4z4N6b2XJfbeDkBKYurdKw7gQim3Yj4Wd0t3d/TYEvXuPN6iPDTPZj+c+jL9NsWT9py6WvORWIdl
3IN6rLsap9lvfutd5GMbQEjEBL/QV3hV1yRZQvjQCgFjIot+ulnyavdbp9TDL6tm8494PDsNYyJf
cCTv0I8zjaJoF9K8lmB72X5Es6S5lSRvmsF0zcpa/G+d0xc7R5fmgTxtH29mZK9atVOoutzdN36G
53Kp+Bj3X6BQVLvWMigu+lh778p2hd2S7u5cM3DybN5pnov2GJpHlBHIxUY6K7DJhgo3aiK+FNkq
DDaBY4ivuMu/LyqOVg7ylWgF19Iuj81g4Q005P1cO3vYYj2csg2kI68P5d3z7HZPLR7v2dflNH4Y
APUawZZ+N671fLVMrUl2zG7LWQ4hz9U37WxTbyc8V8qaLTbtP+saROU7jnrrwxAm+KLMRJ/l0RUH
adCxjG97sqbeA1f/g071EEieBWl9gyhKD0/m3F3LrrZzo/YYpHGzaak6DhhjKuyGyW6Riuh0XVf0
sXfUF+ldJ3JgFdnp9D2ek3vrBPSC44maIuk2jN69AyqGZDcaGHFjjxmnN6j9AE2e7fI5WT42y6Xr
0lyfzHxrjbn2jG8zfO6GECkK1CIopbQj1dauViNvt/DT3WM+Xk+YBQPz2c8rY7+03gdnNLeYmJLN
cumGlXNsgXAQb86zoZt+k99ERLbSzXlxjKI7iMzn2DeaFyG872WKUDertZ88AU5DzVBTnUyzO90I
WUhWszB9NQMn3ERt+pdDsgaJu4/RYX8Ftftu55P+Mda2sSG/zz4lshwubT4bWE8ho8uSUZWmO95a
M7To4ltDfgbmdM8E7vCELvSbRjIgTY2c7GC/PIxNqLrrqCBqND+ETdRovAYamUnikGwW982LYfQI
NQyaleC76MDyr+xABGfHtjVflodwUqDUaWSrs0HFjpkXRQ9Enw90ozUntNnps8mIDfq25a0NFRke
EedyRYkJv36uwg2fzPxghjUSL8HHVsC3ftYb8sjEKNrPKaejaYhz1WvuwTILhxREJTtF/0FTSHSk
SpnhyZVVeF2ek3OGNAqzymczQmVdPlBWBeGxwd7wETiSlCGsruEMTDNZPp7qg1qrdspjAaT9H90t
o9N3bCfH1fI3cEfDW+dK0jcDBdwQDZgjMrKNd0Ts1pmC/FlvSWse3VFeBosSGduC+GCk6XGHeSbi
bHU5s/cNdIRX/FoRQc5ttyZTbqZz6NClVrt2g2V/V8sOp7fqs7Wm/JyEGR5SpfHT6zo7urJr1onB
klk52vxMGmv6HAvuv+XDs3wBqDZM0AmCpMHw5NJq0CJm06Plw83QD7Hz3mo8MLIMvohb88M6gUm3
X2kwCIg76R1Ew9DtMO47yOiksliUiBU7DJaXjrKY4Vh28MglfXL1uiJum4EBsr/pZnUwaGYnJdnC
AGOH1ICvKpWMP3OYckbkRfc98BIBGXzQbq1jKQ0H4tVR+9C14r68B3lhW68dgPnYj6vDZPvQwfG4
HnxheufAQVnbxnpz70raIxE91W9NbH0SnqB0Wp0DJtymmWxOlXtB1mPXFSgStajWI+YCytT0hjlQ
7vtoknuh1+F1DIvNEHfiyQopkSTxezvVD4SmVAafUnrNmsd2dBBxb67JkIk3NTnWVy3AN+a5w+FR
scKzxCSWJr+nTrbYwXHcSn0In/89eCUT7Unrfv/7EiarbRX11dlNQacupVoxMMYUKRTUgHJmnbtR
v4sWL686C5azKWeSEsd42bg9hqIGKdE1kPOG7qWkI41h2uzfdNrpnm4498ZtkkPUu/Vas/HxDi7y
aQLAL44FXVhdkUFGgEeP2a6rL4Dz5p+NhSnbATV3zJOa7Plc+7SIx734WItW1uCU/KajsUZOgWUB
p+Vp6CiI8K7rb+bguZAFamLMNPepZPe7GglyfHrULw6Nf2ha/zx0VtOgR5tE/08M7GCM7qGXzV6q
6VJO4b8Hbl3As+dSt5gcVrR92EiVE7smDtN/z2ZzZuXvxD5uPRRGjv6NCpBsHqJCwLbKON7FSKC/
TamNzUKEXw3dFRR67lq2Xvep2/pHCx/vD2Ks1ZhO5JjqOXptl9mYxB99oUdTfro0H2eaX++2Q2Pd
srwKe4S2e4h42sB4Cepgn3G3XtKWtUep6yp18Cdpk4vS75alK7EMsTZ8gnLisEa+UWMYcT3VHgjw
PDPcQ/uFzpHZi3nt1VVEwOUtNUA+kL/FKEddLl8IYu+JvN9hEybEji0/hsuoertc6qqLrIgedEnj
56xWkAy1G4JclV6y1vixXFmsr2yg0S/ltK+3WjD3z/+eabHqq5ONuy6bGEJg6fh4puZvBf3Ae9CH
n1Pbxis+dxVSPM7oPfMYV2eRek0bxr9fjXp+tXwoH9+7vL58x/K9eQSlOhmdPw2ti73lzslG91Lz
U8YmPcQUyuxQ2LdF2RAPFuLP6WOQYOl1or+3S+FUkVe7FUwj0sSdVUYUoFzV4PS96bnTCHx0nKg4
LN/aNl1F07xL+EwRWOgbfXiKpjI5OQb4i1RjNzSxAXjv20JbZ3iFr0A8eO5lcGVC0XxZUdN8jpIF
WOn1p14FhZdmciAsNCIVeH71WoCXWR+mt7Ce+rNb5cT5CCf7qAv9qKE7tkRb3Uszbj4YUTmpp72n
kQxeXdohy6tBD4rXnbp3Wzfqj3RI5jOSl/5pIgv8fTavAS2IbTErdbbdO3fdZQUlTs79gvnw3sRR
+g68RttBddJ2y+XYxu/LN7SeklRZjkMmD//58g8N1TAjslcwtt79Gl38ZoFbB1vPDZEL6rp/1sYS
WQp5Kz8jz7uNc9S+5WHRHMcWGWUJvPQn2gIALkH4zcOCuHc03JZk+lUfVkg3Kkaz1A7fJXT7A7Gl
jIXVpZa0b0SptPe8HbtrR6YkxEteD/1mgtZQZeeJ/uq7ntEkQ7pL4zW4VGr6282GdjjiuqUiLpl6
Gag1Dl0edfsaINnZtLNdWhi8Nyjx1svyOHbUg7VGYqKJvIi9XXufUgvIkC6S3z0RIYZo//DeKhJA
377Z0UjaUFi0qzEWoKpa+htp5/lb74jwk7FKF9TtK0BCcc4zSrXHtRbgefDhiJfd+K5VJa18qv+b
CCeHnYZWn/PE1w78staeJAD7Ms0UY9UYnJbaIi3q+BbQeFmucJDh/mp7R+WXohuhSB8MvAp2MdX3
xqn1PXe+uxtmVrCSfeOOcszZNW7vHgzTzK9jAfMqHTT9I5fjrw4ixz8xkS5s3v9MaFqeYJCE6RC+
D2aPyL7i4WPwdz7VzkhURp6SyFzwLJrNTvzxvo/CnDd9UmlnqgBq2U7ULx3L8TknPWtdS1n/zHT9
MBAB8hFhQNvTR4URDeUCSWrA5p7bQictWAmEItdClmOUPETbNPzOcJ5kLI5nEcWMyixyxBoMIIgZ
4zd8jCqUygx/w2WFtx41pJHI98Ci4WlVWErAm45PZsuEL2Ku0aIX6+DEnJjsN7BHuKQVMK59RG4H
krpatBsE23Y+fDdMPePeVrWWbtHjqmxkO0vZsbxWTR+uB9EhLKx0qws3vg+jmA8m3lOihxkiL6/V
VfWjjFJ0fjl++J5BSriBvqEz9OIazqiStCnNfpeX3xZXUWe04cEdtL0W6nif6kzJwQyVmEMR0wFy
K1ZtmZ6qyp6uBBFpTKe86gi2B8Ndl32UvYCEHldy60CS/y6BBhVNOT4XsadEyxRnSeWau0URDAdu
A7bGf7dtlb3gMN0NANcXTf6SOYn2YldGd0Zacq8VFGc5dGaNdzz1ryPYqQ9uoEvOcPgrd9myRkFa
YrM1nVNoaaBIci87a9lE5MtQeE8GwiiVRSruMowLXJaw86pEvzNE1u9JguoIUS8ePK/6kbwuFSr1
M5nVl/Q+l8G8NbJEfuYSEqOfuIKErLbdtWPI7AOr5rQjHDLUkeGU7pmMYhRAWU50chwpxeCedMTq
zK3EPKStteaIWPudGgS54lRO16Sl5gtG19mbeClucWKAPgx4tA6FkR7Jqi+uQSm/hX3kP/UycT6W
/wD9ofPBTsx/YgTnPslyNJ9DRREK4uyXpIe1cnrZPrtJS4+1Cbf1HNhnIM1iw9wsW9me99458Xgh
2rl/a7XXGlrle0zldyyivD+ngfkiS7c+8ePggIGR1K9rVBXrbPBpODEZXVGNDi+V8TOTPryrMdCO
S/1jAutoLZTJkcEDKSH/bO2koQl/w90Zg0Qb6ohmpwf+Paqpzg2XpMS4QDA09yqLWw4gKFE4rvUx
qr53JSAFvzey51Q9SYNEv5QZMouXKkqV/iTtB9xcaCutofyZRLY8Ww15HwQxhvt+sKFuFs57Qi29
LxpSyZaziB4Ibgan2vW42nYhrpcfCFqKblh5sxlC3xR/v9RprBY1Aj+qxGV9A5iXQPqS3a0vgvCo
GboBLmxK3iDChcnRyu+ZMU/PqZbmqCpGsM2z+OGgJ76YSCT3s2fdCc7M9i764SdkNPp7YVd/girp
/lgGEyqrkV9zzviSYPbyJYHPuHeoRhoitXZ8pssXUaC4FqRv/zbmdVFI+/eoIWszgslFYIsePYGw
VcBj3gjwpT/rP0Ciyp9ECgZbYx6Gg9Ep9HLv58dIwsV0yiz/2ZlQlNVAoIjNLWrMHwyZp3tm9kSt
gaMhDMabvoWoJItm0N4MCzGlPc0f6Gubc9zoCO9VC6GsqZ15VHUXD1IaaV4We0EHzaWDbXAbDeCM
V0TOvLv6sKfPJq7C8NxLOYFswIAUfVUp6tVCvLRGJ1/zqos22P3MfadGU0bfXk0Wr7vpogTPMvuF
x2a4wvpYHJfde6rRq8RMlpgUvL3ET5RYQ4IthEamcmdlSDBwAcDCygmbBo47f2jBEJAxWIuPPEBZ
qBU/ec/RCtsz6SQSFXiv47EuPSu+65bqahkv9pyyrMraP6YjjYIqopDMXVqsqbGiL664hXb6jX1c
cEr88sMTqXVGGEA9rOaEeUPQcoyYghSR4L2iy3apfZKsgT6sTeGcl46AB/GMZmN9Lce6vZczy5o9
G8Oaap2afvRYfek+gI+wJpo55Sz2eeYjdR11Tz1K/cf7VfNR1xAD3r3ALl/0Ur4Wmide4iG520bD
6ktoxDbqIpwMqfNHjFlwq93cuvu+f8EH+T3IVFVcYeJi+/E9qWgLJIklbx1z/qfKQEySIS3Cyce2
s4xIK4HI68HWVZtSOBK4snPt1KQv3VDL57Zz0R7xV31HUgfm3jXNry51aFfW+Y+lUwi28kUPG7I3
SHl69mtf7vooC09Ziux6mNJm1/lTeDMNgPtjTzJRBURta8Rj9kZdQWMywAO5XNJS40eVUGNsQH7L
Ts6QfO+/l0JdmnWTQdkxvV03txqgeZ+oWEx+m+VmiugS0171wGG1+uHxpusG9d5cTNpuMeo0M761
gMjHxbtT8ywpgwIKvUr1KlWOi9MLoqM1q8NZol4UuOIZJZRkSKpLQ7PjZ1rDl1qW/t9OERRPstWN
47IVM8shOTckuJWEJdy0Kn7njdU+SL8xjr1PLl5l4SsKOhIn3bT/otuFTWQW9WtbNuLazunZpAot
V71BJllji/xIG7h+DailjkYNHVKQLG+gnL5W9AkciFNRBms9mfaPazLCEMYQVbUqLWJ94g45ugHM
w9zWObwdICXy6POQNXFfIeUo041WaOarUbraNSBEywMqumwAH4dEYyvoZN9tzVGDLTaGy/7RLUZ/
m3k4HecRjgKhS+k2whYWdS2ssc7zHBRXNPcSh0BZGUXudwaDeyeKoPArFaHh8Kn2egfjY78Jc6b4
rKB0DhyiQJu0sQ9hKur1soQEBV2GNIzKU6NWFL0XrL9xfkfiSa/Xr9A0xXa3d83GXy/N+tFhqDaQ
RH3oPWe8Oa38XYTTqrMb65OJrbuPUXBvH50QnhxhFbonv5lzFAtoiskAMveL5D3K3iZu6TVEFuuj
MkkLyW1PPyyXDZMYMH6qs2NE9kcdWptadKfSGqOjTpl+MVgUR0Som7LmeRC1BFGZEUuFyw2OklYz
C+wZdZ4el/6XN6FegRZ6Wq501Q1z4RuvfVyqwBTN41L+LAegtse+LOvrckVwXHuc2RWBoU9bnp6U
SrEuCxq1QjwXmT+SCV9Xh6rRtUNdy1dTqIGnku8NecOny/U/E7/JEApUAKrUbKaKNYjPzIdfbChr
RyYT+M7U5XJAnmUSBwgwzpwIDPYM5nzLRyltpktM/vf18TEbPP7Ptp0/vrh8R8dA32E2cl2ugoTN
xdSRqBDNzGSFkWOtG0NiNwY2RTWzyW6DxO7kj4wpjOrvzbfcgQU2J+axc44C4z/dC7JwMZIQ3JEI
TG5WlnursHWDe0q2yNkpgU8i0L0vLwV90+0YT/GnV9+xfMHUcoHCaS52y2vLAXXEzcQ4C+W2TIF/
Gq23z4DhjZXBBBM42XrGmymJUsv8K5lg+Ynb76hhnGLL5hIf0pM2MzDgeQc0jlEOuNt7LrCiLAO0
fjIvS69bKcyMKa5PFjxhHIPVT8szgNsqCwnqq3Qd1bF/7Mew+8x5fnQVeQlR7t4X4X+WDye/ZnjA
R6l/82qLMlLKdgNT8dXpAQ5T8yIJhE5TQJtBeQ2e+Zj59ryv7BrJPG1saJXqEPfd37MGaNoBID/G
SX9X+8aAXJwn8WKW9ojsOM7W8BE1WbV3SRd5qophvDymp8osv5wZVXYXAVMqi4Lw8VKUEjI7s1nb
tGZlXNVPBRXXv+ULichq/Zso+01reNF1eX05aJoesQOlgi11HyBIxAhC6JFHc9/4CJNCOzCoFF9a
MfY7wtORGcZj+n05I64ie5w9XjNYeWnUPIm8bl6siC53Q7G3xbkVfcOKfKikXu8Z8Qi0jv1Om/Lu
+xx5vpJCT+fcqPuLdNxunZiNWFtJhXLBn3/IHIfFsqD3MRoY2N3s6dKXqETCOTjHTPfd49BZ8tKp
w3KGiSe72OXucTHG5gU8EEFEERI3Y3HPRmbpEcaBy3Lp5tVT8sOph+JiuUW7g83db0gDZDwz69aa
xl/JvF6Kj8n2nCe/aK1TPLraOStrndYCIRJT2n3M8SAPMmpYIVRTKcwt+jsSlX1Bo99HlbjvbaZb
YRP6uAi+6t6lkY+FBj9N4B3M6JmFufy0ELx7TE8eNn07tV/mOQ3uQ91ticPTTwOlWrU1Jp4KjfjJ
ToCoEI8NUgI94ElvHcTD6mCygT4tl8BMuctGB+aFmteOefIjiM1k63kVqnUDeyjYWUKL1T8umBae
ur4bDj0Tnn9fkh6hjMtGWFQ2BjtV9iEzl4choiO4FH7La0PikpEKuAIxDnljGIa6oJCHLCrja58S
mUrnSAD2s82jb2GWH0nTfnoM6JZrFi46tYI/VR6G1l735Hy2nCCmmctMw0l55mTT0BzNIh2uFqTs
etP4bbIKLNSHVTvcYIClF4TON3dK5cXszdX/KnCZMsbb+VaPJK2FkQdDRc2glgbvcpa7csImgerG
UIeJ5Oq1JTyl/SqV+ierAjYxfuS84qE13l1HuRMt79XKhXyfy79XhRopmaIfz3bxm8kV5AXHCa56
MOeAibikSnnOJt25C7WFywrrhBvAf5VFFRyTHGFh7itgZBW7O3Qp9SqpB2PjpzMWkt5QAWgisrZ6
qmGksAudQi/Dk2Z29t9rl7pla5VWv9K7xL25GRu+TPO79UhP87a8Bu9zOAhaKcSCqdeKYKSmBx4p
4gLNOo9M3tK7OVdYmk0R7BPN+3s2DNoflwHFnmlQs6Yl6H0PGUbrOQEGFA79cxCXp3Iwi59T5rg8
L6P5NXJn+DBT1281pLL0IXrxjOAVqUBloF414T2nnn1LsgQ1JlpvQpTs2CI0qEKV3cVb5IPwbfqS
NCTkJSdPHZbL5TBHDXT82b8BtR3OXuv3cKU5IzUTclMpx5OfY1fl5VCMw1nzHUQlCztDIwQjaQjS
FhWa/sJvyET576FNpHaJAKOdW6ZNhElCi1T4u7wcAc8jZwb4ra8fK68dFueZXtuj4MIaxDNWYBNb
Sq6W/Nz9pASF1Pf6CgWZfVwkNJVOQaCzmzMJ9ntpyKdbXk76nN0auwyvm35OFfsSzSn0l5L7a1W4
LiZCaxQvyxdsRcozq9Y5/PvaaM830w06OpUEuSEwMlbF6NTPEjLdUxTr/hEFRLNKCiIVyZeTn6HP
hDnJhjceRu3NzkizVS/XpCHj8sERjrB6K3mafkLgPRggAr5ai4bRJN3gRg3lIPfJnTXqn+SraVAP
8QgNYxRQI1wYV8FFXHa3u6ro3GNtq2Xe/R/2zqQ5bizL0n8lTOuGCsAD8ICyilz4BJ9Ip3MWNzBx
EOZ5xq/vDy5FpRQVHVllvelFm6VFinSS7g4HHu6795zvzA1K0l/vFFGymlqj/dVofCJ1cYVZDCvt
lGikoB8YbpsGo+eY4PChZAvoG7jARRnfaHIeBIlMAcNDZV/jgH3P4/ugafQPBoxoPNOgQh1cWGur
oQkNOac4lmzR1iR89Q9MN2cPoaN/TN0X4Cn+u67Z2FaK+tlL2XUnTDKxOcXTWRBavA4MtrMD0xWX
q8g5epOlbxtIjHums8MeOIuyJUx0QKRslW7kEfTAVsxm+DEkZ9mxuwvqcb6baWem1wA+g1r9Ugmd
qXbcfDgR2ZkgcoKFASgePZ3+kSblI3EA9hc19OiIMQm+D+1GX2WeE9zQPUMlQfF6lBD09hiu9a3s
rrJc8Q5KhCRwHAvjePkXZbg4+oQGuZd//fN74a/f82PT2tPMJAd3yHYdHaytGVnD9ThI4mwmLX0I
mHAjBvDiN+DrDEoGKJATcBk/HrRXNr3DQleG/FQK6xThx1uhKetOImIgLiRuFi4aZ0+/3N+CF7HJ
kAYSPwZOcCoxHI8mjni7boY9rS4Aw5I6tUfcwvmv4hbCadQUjn+rlpy60BnS73M/dj29EirnT7/9
2z/+49/ehn/3P/KbPBnZZtb/+A++fiOmA1UzW+pfv/zHVUhqV51/ay6/9p8/9qefcj/y66/pR/23
P3Sfp/zvzz8yv5r//LM8+49Xt/rafP3lC0JZw2Y8tx/VePtRt0lzeQm8j/kn/7sP/vZx+Sv3Y/Hx
+yc8tFkz/zU/zLNPPx7avf/+SVety4H6fpzmv//jwfk9/v7p7isymN9uwo+q+vjta/b+G4Gp7Ufy
F3/jAxDf758U0/qs0qcQttCFIw1LdT791n/88ZChWralClMzLd389FsG9Tz4/ZMhP2sGDzmW1Cyh
2ia/U+ft5SHrszRVaUjLxj3Dz+if/jgWv3ym//yMf8va9IZGbFPz5iyepPj+2c9v1hS67jBktlTN
UTVN4oLh8bevtyGM798/af8LeCR996wL3Ih8krWe99ckcDzxvJuyTo+SfeTCwHS0qMwaEGCAYDBo
Z4NDtCy60FrISu0W0VBeqQWxzvS0DpY23k+Kg2W8aLqFSVG0aCEZGBntcD1MDxO6xknDKNPmyQtt
G6yzfgegsAfGJVb+kKnkgDr2Ihyi9zbSGcMYj0CFAITD12l1KmIPSoxR5ScnmB4drXCAVI13SOEj
NBsryO0FPS7/tSkKlwxahyyI90StyX0hIYqmuARxXn+Qa6asSXQlvWOg/4q1AcaHgo4nJEnWadea
oZ05NNcQwjFY5dgU3pFekVQvc3IPPX/FjhbGNFG+/Wi/MTy9S7IpX+FBVdeDSg7aNE7TllnzFQqN
YGHp9OQ8yeBbLx7T9j23zY3aTldGjDzIN8tnuGkvzrBT8E5kXNxNC8G6Zxc2dnKjBcRZgRZ8Dazk
nWSvs+n5HykRvGvSNZRVyOAAWpnFD03t8E0K6tUPECXLpIOukEf+g4M0rBBE6M5BXXb+0o/WNYov
sC3Kt7oJ3+HT35eitVyrlXubuIgJ3/2K3gP25F53R/jYXJL6MjEMwCpAYiEloIQ2FCRtaC0wphK7
oaEYQt3rDVSoefyKqGIG5pPb4FmhvsAvv9Mt/1Ua5tnu9jX43EUYY5EY0+C1n+QO6mYBPUjAji/Y
gWpYp/rwW+1Z1/WUritdX4um8dB3JzeKMz1NfU04lMlpIQtYe3Q52/bcMb6bSnUdq2W9jKD+MY4i
4C2te9JNJg5IkX4UQ8MJUzb5Lu/MVcN9fqNk7NImuyeJ9qqMg2zd09TmdcQoeoOJxFZyZLQEB73I
cVZ7yCuNYBywtySkIIlzQVjqGrU5qS91+YKljlicauZLEPhiTB+mzDeVaiNB1RSx50x8IKT4vUnI
5IxsYIKe1TGJE80mG4iOjiHpW90+8carpo7zlawrA5qHhTR1olWSDWxf0uhOmyx3nGp+How9uLbq
xhQ8pFfOqs0BR6clEsiMoAxv5BhnJYrmox8r4bIak1vLSc+1BUlQPWQGDWo/ftX1ZE0eNgrE6ppJ
6aZzkgB6anEXEKQawlVxAvq+KlQe9tILusdoqSZlT7ILSPsiu2lA8xPNwXlgaNnLVHQ9Ik9rI3Rv
D2h/24BCTKIKoxHSjDLuHwdmyHoZv/y0Ev9Y3X5ezViof13L0JSoqkHmlQnTzdTmx39ay6wMN4vf
St+1E04KmcPxiaytGUKaUnDX//2TadpfPRt4KdPQeVbN+dOzdaBy8TR7PpRRAgBV58Y0nHvBYTVK
67oN3whIuqrV+BTJ/Ixy/flfPP28MP+ycM9v1pGqxQgWla35p4U7S2m65UyCmI/Gr1kl7aUPX2sw
ly6DTJaEy2eR1vgvk6OdMd6c5ObvX4L8i1eAFddU5/sGMBb118NtCNNIS1Pz3bgjLV5PEe9bu5Lo
v5FgeAqkf3HA7fnv/ekdS13n7qfpKvoz3fj1+TKh1gDR+XgFTcoFjTu3ik8NM75F1TcEvmTV0gwY
azOEWAZ0jGRN2iWJQKUe7FsbMDopNk12yB9JEWUSY76k7YEW9qMNOqHV460oymsG9a4RJyxFSbOS
IxEDE0td1opzNrIZm/B1ICp6rbVw7xcv+eS/km2P6kol6dZ07DW1ywt4m1kkhlOvzKtlOE7XuEYf
Wic5YlslsiTov8I1vE99MikYjjYLg49wHba2SVJvvUx174bYbtyGzxF5XKwhonaLVjuno7nCqnJl
aAObxCp0Ex9aVM58TS/te6IRH+PRvmelcRrznsDqnGRU+xr37rjUYrmrvWmjcAtL0JaSsk1bH0j0
5Yz4H9WMf13o/Vzn/V+Wlf8P1owmpyK19f+hZFzmNUXkbfj29ec6c/6dHyWirX82La4jW+rotaUw
eOhHiWjLz6pD1aYJSkFb/rNE1LTPrHE26BlLsCEzHX7nR4lofibfSdgOjUiHMFfD/p9ViL9edaYl
dUwuphBUnSp16rwK/LSoKnhI1GQkGEOpc+eoxKAb0rk5Zh1FVRPNIsY1YEywNPAIj6FAuVVX1n2g
1ODKxv6KesAAR13e6CCLtwJD4lhyK7YA5a3i9Dxwdq4y6NrE1nE7Uu2TP1nKs3z/6YD/xZ1Bo27+
8/uAzGVavA2OModnLsN/fh9WXiY1sH2dYFB1TQU1p5rP/sk28bZDr99kemjsfV+jH+/ZVywrBPCi
t173dfIcqZ3pNojAkyL392bq7AXwp6U2MEqFSxMTU5l8i3WlhMEFzLqCjhQGNQZqwzk49MyUiP6I
SjbpNFLrkmRzhIzDgmOZB9W/08LUhl+t4AGw0gw8xqw36ZgOSOzvEew/Jkkwy/MGhZ+Naj1zutcw
rr6VZvMWCA3xauK/G7X53Fqtsg56n0VhiIvbMRhPdqKdJYpOQFMdsZN2/mrQ7XhGzf9gPjuWYn1V
JmUbagZRVz7mFl+n2NGNfl22Ngpeg3QX61XEltgEYaKtAAIQRk630qJTSc5wb8UPYSke8wA0WBBh
V2inaENL8zDiG1njisRCQHSqExuUv4o70GBcx0bPJKSXrhOGbo4ZZFuW0/1g4SoyshwfUtdtY4o+
q3YQqvsoqpwa1bAl1VlTPy3sfIaWRqTYA4V9gqsTrrgJNMR+Wl8rNaRM04NVMcRvhtLJrb1ryfgm
Nau6kj1qprJvnoA8ok8dwV8ApU0ZGRfZItTNA5NC6j3FP6HFvOFeCnSjGMvl4IyAHyI6oP3k7OBM
axR/YNX01oFNHRQnc0KAJseebnlQrRwksFBBHmqZHmNCiqXeHa1eUVeip25F0qkbOZQtcB+LdBTR
qmhzuehA7C/6JjQWiU08Z2EE0drRynHjCcRCtcZboDGEfqIj2cjTiLBrxNmb8i+E4UwLsgKSKyvC
t4K/KNBaZ4m3Dox90TRLwylXWtq2GBI9nV4qoKmgU9M9IFLCYTOL4KFwX0fGdNScUltUGskM4QiU
3UzLBUDn8KYeGJArcbUmRbVxL4Qbq1E3yEsjun4eBKSgEzRAAfQBONoYE5rMyMo/ej1FUJOXj803
kwgigivg52tLFHvki6Z+tAkbGDb6qOZrmSWke9hzcIw2x8VMQdlNc0owyTEt1lLkTRjonBEhy+BB
vxucaVklRIngmfwWathNcMe4ptSONp/yatT2o2MbV3Uh6uuq8ukK4ulLy5PXhzFtIXHMp/CLZkC4
0CxGS9qDJ5oXS8e+gQizwyKZiXuLe+0ll2Xc9d2hIsUb1Q2K2oARSqHPaPhhVsiMzka21aOXkU5t
qA8wyMhTUTGCFec66sDWaM8YgW/qtn7wmwQ0StJkywR1aoZTJFJrC2k4Tyw52lXQP6Be3fYYeThB
OwJ6Uns9WhJgAxuv2UrunNWEDwkqc9maGoa/5ipG5DKEcbnkduBKPdw1+XjEXO1hJMgPxPAmrFT6
09wIWCiiBpfXUhFk2RuspAU9dNiEj1WqnPvhpazo1+em2DiAKggfXKGEW7YiZeaIpnQ5AMhcahpE
nSBx5Sw/9bkKh8zTdlDtXHVszaUaTGiQ02dfcOEGuv3mpy9B0TPXI7o40r8QQI99aOzXVHkkxjUZ
UidJr5XJrV4Bn21LTBvaIcUWWsfGS9cXKL0t+oZFs0YM5CozNxbq3KKOo2YrrfoeMhSp38thACOO
iWFpsf6QqNMfs5bxDCvGJk+K18oKjoFekW43ytd+oJfG7YlpKVWjbhuvatW/SAkfKI0OEmPYooYS
sYxBAIAmrgitVvUrKzBvaHteC9iRmxzYzSIU9Re6sZd0SW/tEzq/jliFEH+gT4y7ckvCD/llkTsZ
hX+v19mtktowaHK2zpc7I6W92CXGgNHAtpDPF2HjDoTxIe8c9kmYp4hlSVXDvTNsAwHxOLdLKv14
ZrMhrcwJZuMZ4dbKnJuIHGvnGDsZm7KBJHdibcCjTmutI6oak4pcFwX8Ej9gO6ZgjX2hAf/cKHhZ
89kPZ+UsJKiK3+MI8oRWxSB4CbV3VYDc20ka+Zn0PYVJBahkq8aNbrTaPqXHcY71ZOcj3dzZ+MA3
kneTpEVwIrH+Jh8HLseCficDrAc+MnQ42g0Xkzhild1N5ihuUj/YpmVBY99u0WCwsi+UrBN7siaU
NYhcyOyWf6RBGu6FwAUqG+MYeErzNSFmDV/J6NwHDn13M5wjJytS6uq46E9G0UBcgxH64ldI/ZUJ
2krbYTkKDYb1nY+o18+K8WQWQmw4h7urJOmSrWzCCbsQgAVC67HfkP4GSov8QHu2V7L/pT2dq91t
kajTPmUagofRSlfkIyr70NNJB4C9lWlVxpWq3JMEOAvpp8fRwwEIes2+HgzFXtV+Wbg1zQyzoivU
w2ioDNNCMhyVVxZUkAbV4E0U2kvpwTiSMHJWQz8pay96n2y0byEDqVuI7JlTReuBfejqgi9LS5gS
ZNhN674MGNHY4S3wmWAt2KCsZKVVZzlXXszpg7VMz/i0jEM2c/QYp+SnlB7D0hCqC76velSBHSuj
3JFhZqwGw252VT+jbr0IjbBM9UUMcIJA4wDpZ1U+ANUOd2nJ5Q0HghtAWNvrZug3eQyhCs8rPbE0
Xuuyu1f6OfWjuOZExZqcpIDgYMRPueSu2MXTMmpq7FB2r9NjPDaBIvhOyyVoFNgcbOIoNe8OD+M2
mJxtlEbVIk1Qeslrq6yPlq9CRIi3QUvKDDoiNqMh2ZH2lWaHzRqxrnTH/Ivq4AOz0B6VAXiZdnR5
Ty17Nmdnzh52p2bW4AOSH6JdKVE2OzkiCr2jXTXTTUj7e61nvXExXfm69moXVJNO8Z5lJT7uzktW
2AH32iBwhpo0dtSE6gqV1wIGD03D9r0x+on03yJYeTYJioFClCLtpnJplWirqHNoCc/hGvpVYySP
LemIk0fTJya0r9IpRdqGFMwIBCbpGMaireXaD9FHa9W1xsCjKkkg7zr1tSjFN3bDWEGlBAdFRB/n
6H0ZdJSOc7trQM2LTN2YCG2p8BXhHEY6FcDUrJeZYsItVoIUL69qLlRUTH7j3KJCv0uLCJTGACal
UNKlD9yOEc9OMTKyKFX13evq91joiHSj2ZGeRVfMd78WFkQ5RW9Aqsexdijrl0nAqIhOQ0Yvsz1X
bUFSrJQPqciPdoTADVvoyvfHTWsyoh6s6E2WmDqBu99POrVuPmrLoanWbZE/JgZ2ulSNnsjEO2tM
ZKuxfBrrIiUF0GSc43+Vt6VGMOIYWo4Lvu9r1g13+BV3ZfWoF9FbmPBiYme4Z7tzguB/4qptQt+N
YuPKrMkT77kFxj55hSFOwKUVskD4WwKe6K8MdA/J16HHWTypJNusg1wwUvOicxGdOrV8nCTiwYSX
m5WEa4ahjnc/mraa0vBVlUZL5LEz1ph1JWlcdomUXjHFchyp5wLIKvN/xPIR5viqG4m4asZbizZq
NPIiO2dTViayOjoGVOR7YdR7KrxwxRTP4KzhlWhwq/eFQyNcxt88rzaWOr0Zg1HAMt1JZJcLfUq/
5kpI3BhSnzAbix0LoKZbm2E+nQwg3rtQBm9jmcgdbFS6ofa9GIfpJoy566cKm5OqIxNCLRHMEM26
9FpNIdTxqEooxz3Grg0oQWtF5I84NN0cjwla7qkRyIZrLwpXRi62U5+uNVnkSwfb/jFW1fas5clV
AMF39ArjOfFzazcKc1q1dSueY2Vy0zR7CokcuuqzrrkpTPGUH2Wce09JrPlXTD0wI81fer1HWCAb
E5kGu6AjcLvJmq4gM6FdjdIYrlMnW1Zm6Z1Rs7V7B1zDwmLOf3bw3y/bGFothqhswxilXFXsAc6+
nfEfymH2/qHpYnr4sCwPN9zoY+bU2yulN65JoVnZY1/eVd1H0pJT7Wh9ugzgP2P4vlO9Kbt3bgH6
vdNgi69HJhIP0i7vdYnqpojtJ3/Owqv0gf+k0UeWoLTr+zC69SHQ89GSum3ifLu9fA8/PAG5E1EC
ol2EBr43ETbqyvEMALewkmjWsaDk01Ek0xYD75OVm83W96b0ivbXSU5YoA3nrU4JnyKi70uRqdwi
6TL7k1exJZrUL1Zsa0j3I7gElLwVOIuVHTje2hx1NqhhdkQXQkjsoCW7cqIBLOpNqlTPeV9aV+gf
mQb0yhPydSzuXcFmQzhbCJmKpRL73QwbrZPFqoA+gnaW6kizdBbiNDYOxAZydzaZwRoJ5I02dFFa
3SqcRoivuMSJYUa0PB4tqw9dQ2P+UfigLlCq14Fm4F4J7qNinadxuGn89FomzcAgvyM9vc29VTlG
/eryq1kGPThqv+ll4HMfu80JnHZVwFE7pIJXRUBMz6VaC4222/Ghk2L8xnUXLqYigSDaBh0z4OzK
joj9mdmpo64sOy0ezqyd2bJEabAZE0PTCRlKh+/GRRE+xv7gdlmUznwjiseUWHsvt+v3ssjkQqnB
rZHqjDyh0zAbprwvCEkeWX9KTStDBERexdYYLVt8D/gOLIY/vW0uwMwL4nPVE73UkzO3YJohZwc1
VqeUs+9Ku6QMlYI4i9pQwIWFRYaTKB/Z2Aq5tpLeX3WR9mzbOj+BGG1JnIrj2iW6m35MX7Oies9L
QHXMyJ7n/SoClxq8kzNdNxzFoQg9Ilf9k2Pb2r2Wws/kjGyJmd6Prd9tvPEmIRyw07vu4BnesJlK
Ptmmci8ffT9mZLabxbiyy+o9m8Jikwax4w6z8zNsAkpJj+5nyAowGSNkoQZKfkzYzu7750gG+SId
SKiPzD5YNQmGar2m5qES9lulX/p2F278SjKM49u2ZSABmZQzGgUyhAXnl+3E3UqDdbqIvGJYhYnZ
u8XocVLCmx1SfWniRNwgB/42dkOyzCarhieoMOpKh2t9IvGaRMi3OjT6larcV+a9SQW+9NHGw2RU
rbXwy+D7OVcbtrlrqM5NYXggi8G7UxwSGNraA/qwqdkC9InmUoHe08zT6FFiLqeRvlQadI9Q0CgR
yuTZAKRyi4dghQjFW2Vx2BzgRbdLoZXA20vwNMpUui0jtJ0Ju+hGzluDIc3eaEfCTo2LzIWiiamm
Pjkkpy1AY03z57VDCh4tpoQtdemIRxTmct9rybajSF/6no6V2rdxIFfbujEhODvAbjTQN3lvKq6X
mh1QEYK/5eXSlIDucRp4i7SKjN1lSUgDPTpUhLz6TZPcWem30nPs4+Ui10zzWIk0PkY0xkxkCjel
4TwVFW0zpWjvwLaj6jYJ56uG1NyMPYiwAVU4WzIZLByYj6wOEMPA33xcXr/pafUZTASpCwShsucJ
Z4eCZrR3MnCUYztfO+nEWhZkLEuQP40lYF9ep1nh+NDYOiuDAl2rqGlwxhqS9ekec7Cyr3JznetC
vYqEyqysgUkFTqlc2Z0Qu6rF4wDwXdAG4iDCE39NaiB2Q2SudLNyTizhKeVAaxxy5S72TYw0at3t
S69dd9Kot72dsNsuzgIG30H1xnf4FOoRcwAbD3tZ4A6+Vg1iJxptlEusibdNqYauOVl3IG3T7TAv
vMR1pgpg0dor3i7HnvPsqR51cU6mct6dIdqdrBDBIIiVyVmRqWWvkmEAu5eO176jfQsMGzfyfBoY
bQphAPEyL69mGEJGtu2U+RXSVleliD4LTL9Zpm+IVAvWujZlLnS15tobYkyYWooJHDNWXRTROixT
VyOFCaFy47uTNgx8zgRtdMSXBXjeb9hAsxPJt7INaTfM6zastwN4YrZrJsCywfOBUDjMM1QM+8sJ
jAK8NSYcM4NJ6HUzUwN2sU0t2vSkfRQEpDHSD7zo6KioVcciQs+QsMKLEpqbGdEkK5NXO4U8Rcq1
OyY+dtShHw9lAac0AWu0zHKcFpdVggKr+DLTFc0RfCJ3QOeYTN+SSqhHUM7PDJD6LXuv6FB0nc0s
Kc9xYzXI0JjLL7O+zyE8ohuSg/h6yUjyyZZuKt0/Ehy3vWB3UGbZhTLcXNb1pJHrSkVGxE2mWH1H
KIgeavB8MV2uGIW6evbtqBUOm7GLEleomEFU+pN+NYdsgKvQuA+tcODYRxP5lu8YMQnGFKT0XY3d
FA4nM645D7r2nNVxuiwjfWs6c9Qcvr0VQgRiP6hN3d5DMg+5PCLXFWCbAv9sZadBuzYTi/yFgHhq
5MbroFGRfNcagyYIBfa6tMmmvVyNadtxH0cCN4ePY+YiiwnGHCMBLX21CcFdawmm9jDuiydd7j0V
qqvR1NFd/yoMEayx5AX3nviq4R5cDJFW73rL+IL/rd4TEk2ZEoxbmOYmCzsneDgI1q9W4szzi9d4
6rQrey6PCXjWaUrukvkQImIjKJK9//cjSh4ac4Gmx9w9lxTkmvcuzjlczJAOOSnMen95I3aSBC4X
50mzuvpL0Az0Ux2d4EtjJA4twSAfVSGNF4YGByBeIz05kmtKzn9Ov7zYD71PKDZHcqHij7luEAlu
Io87hSIUeP+TffhuSEsqWLpRz/YQocq3f6rcL3ykKUXk3xFFvI39VixpkblJJePTxbGhFAAwaDV2
leiPlT/v8NneL6NK1becRnw+Yf0EmHa4d3bevGb5hnZT5qsusD3wgywmNGROoS7lfvSnWxHTppqp
C4NhfWGj3h7o+YuVWiBdu9CGWBJ2nq+3N0F/j+ZUfaRlZnGhcwWZYIoXSR2Nb3H/MVWwX8OyUG8y
Czus7yiPcUGyxZLYrPw2GAXdd7P1tolavPh9vAqVbrghiJqds0WDuU5JUb3c8DWSrCPSXa7CV+G0
2fVU25Q6UkmY+iObz1S6M05bREsP0wUOFNZsR1AZEA4DuZn8wGIg9NvENxl49P8RMOGSDh1kMGWf
XacAIGeaBxbr98QBUephnFyFaGYWTc1rme8bQhahKwPMYymj2aoWfOgQ6gm+yFdGFTwCW17FKGpD
rTiTbXSfyshfVHGv7vCOQPmMNZ4EDkS6LBqR02unuYx7BHlGWG3BOwAKoU04Rk59YIBCJTBR51nK
S91k1zk95dXlNM8C3zk6c/GI27zaKT79VVspHiMbg1bse80uxC+uIBl+ixJu6wzbj/T4sRAU6TUL
XHqr5GzehCJXI3F5zzTf6egn+kp0RMUodX/O6EmltPcP0zS8Bb2j7EKVkE0LBO+JVZV6w8epEpSa
eeC+i7NnSoNtbRJF2dnWRGhTI88RPIVJ5tZ1J546p2rO5N+8+z3jmVojl+ZSYlxAH2bJk9EAuLn0
UBsl2+EFwSjRZw77Y026s5VHxhN9Y1V0a7Kwb1MHUbNpphvCo0/o0hcmKT5Pl6W5wc+O3c9HpUDj
b1GYgDc9uS51WV8pemHSQyK4uxtCzJrGcAM/rXdLJRvXKZY3jIHGFfOEjr54pK6iUcuXJaHul1eG
6814dPoax5x/49PUPIQRqRBorYwW3+ilVIod201mLFOzMeZzxXhh9nYcANbi7seqUATjIXYYhkw4
h27SLsa0JdKbPmbu1eCLh1+SuAiKhpsmLCi0TSYvaVmabgoqkhsp7Bpo3enUvMfWJBeXeqvPrbVU
yhCNqeiXecjWtc4O7PTEJlE4L7vac1PRxgvQ4W1cpRuSNCQgHBVTpj6SOqY5NQ3LoNja/aOlFlaw
kA7O3rYmNClxzG0tc5om5tofXaKtquOleJcMujeDvY4kaSJYTye4MOmhqgPBrrD+JvJJ37aGvA2N
2SQGU3tlhGbnDqjYMrxvB6mr6x4txGYWXiwbUT/UCu0Mlg/GoPO1pmh5sGJKCUertHz3UsMzxEOG
mJMbhfC4aXdVRJ6rqSRrq9PMR8F+eTWkTbVtzRe6OeYDcnqKR2Qr4K5kuUOc5rmJ5ic7m2KvtTHW
oixurwwV0I45XwRzKBy7fbHTyv5s5CMAfXzMvck2HizKoifmHJJBiPmOILhtG5HVxO7pUuIGDQ3Z
brwWRVcuc93kcpmr4Rx13yFbctoIq2wWfz/uvkhvfpLKMOcyNaR0DrpTXceoMqs+fxraT75jGXFn
S+Qr5nYYtOGmYmxgWuEZlw8mnrkW9YVzilUpsemDZs7mG3I3FzGX16jO2zRdqXx3YH5FN1Lsrekw
Fk162zOW+v+ykf+O1Fj7e6nxNs/e2+pr/bNq5PIrf8hGxGdYjBLxMHpg+nmzOuQP2YjzedZrgLah
d2RKW0Md9kNbrMnPVCyWpqIeMUypCnRtP4Qjmv4ZZYRD8xvpMUoJNCV/iFp+aCy+C8T/WltszIqK
n09CRHhMzCwHhZEwLIixv56EBlC3JIgta+MkmdvCFsQGz6ZngZ3BrQdnm/nOti5Cmh6ScX5+9Lzq
0Dne1kgPbeacGpUOahufWi08Ab9+DBCzEax11WVnB9swbRaTTqJuRzeYZdDyhk9t331hrnArrAzO
asvA13shdvGLgTYzjavX3G5dWU3IZLPZw41s9DE0WzcugnUmaaKmyRlJwjoVcIGDD/Kq/v6qtP/L
AQEXa0hANoZhWRI1+K8HJJR1rzewElyapGIZEDl7nOhzLNTiOvRV/R2QMvDj3rgdG5UQ1bmJpJpl
tIzb+prNrFxphh/ece9zdkOXn4KsehxYqb9EqvklmXKT/nnCeF1pgjMoKqxDZqO7atBx4UK1RqeW
bCuMYovYKKtbLd74MHP2AsOO0L6JdATtoGk3CZXuQQ8xi2m1sWe6jTIDlWgFeuY6y0P91tjj+w2C
QtkhXQ2X3E8it6KyW2Rdxk447gVMwVHZJx2JRRHKCseUwWo0POz21DJLEjOig1q1IXh0S7tNLSJc
zUhhFO+pzpXIGApzr7nmtRyRfcw1RePsS1WQ3YZablWVxaadjOpako+28yLa5qPsCEOnd0hwip+e
Jm36yg7EPuoWAj7GgTF7pk47dd30bg7KC7FJGiPa5tl/dsjdOgBcUQyj2v39p238SR+KZMq0rHn/
wKmv6f9lDa4DuheBj2HICnHXD/FLHoTBssUeC9adofRAN2vMy2FZ6/kXW+/JEY8QgTOzbpK+uHVy
Q91BJIKe2fsHJ1PIzZIP1Nv1TUA3ja0KDUJmoh/d/I8cV8y11oWLUa+dO7tXjbWWok6RFGTxwrdu
Q89X3JYYllWtN+sioFgtUFotSjuLlvBONnlaxa6h5oiiJ/TUVpaO/+quZP95QUAVZWpI57kG+L95
5fn5rhTYpY60nwGTEvlcnb0PtFrUvqsAFVKwcyG0CR0Xv2hzRJJhLRD6vgmCXq/LBYm7kaQEatHC
KBmosgKHJ/qLYN2Zev1kYCc7toZ2zWDhoVLopHppCqXSJslZ9fZmxZlsVcXq7z9inZHBn9+SIYSj
G6pwHG6V4qJZ/elGm6GJM6zKF5vUZ18t4rsmDlI3DMsTZiH6k2h/DhqFEfCp+Z+4fQpO12EgKMIz
DmlkJ/uA4hNbSLNXhgFJvxkViyBTapAKZrbRtXFn0ZOXfnNSm74jUJdJFU7ZdTjHXih6vk18ddsG
Y44U5yR1/663UiJG4VnNhqPbyPvGPgBpeJLcq1PnOlqzY0carQu081mt3mLSwGn+gI5vkzFg20fJ
gzcyx8RXxZRhUPcFSEq3BI++JId9giFAmFkU1cwV9Gd/sl9VS94VHqyZYsgtZN7DXRD1D1VYWvQF
vPvOegd5znAKQ1lmrIJ2PCLzYZ1I7iMpr9oeJywmjIf6g/iamgkom0JpMg5vxLJMVabBaZ9tw3nj
XyJ3948cPdKKJ2NiOhy8+naZL2s0W4R4hteD2r0G1KeM4HEhZOa5JjkGD2Rz0/5v9s5kuXEk7bJP
hDIHHOOWJDiLEqlZG5gUCmGeBwfw9P9B/FZmlVnWVd373sgqozJSERTg/g33nhsFd25s6nu3g4MU
LwRnzfwUdeiPQ6wOjCjeZ5ddXG1X8bobiYtO2HM+4K2akvGNIAXjK0ggVdBbfzV18gMlD9Ss5zPP
hHo231MZzccGUPTkyOE+bWv6CPEZgCkqSlDNuTFhWlGhsXLpMdYydc/SKuWd7XViLeT4VBGI5UMG
/KiYOWMzIehYY0mtVQbrse7LMjsiOtwZUMFQyhWei8RhWA+Qyzeb+NGkFYL5FJ7UDDmmNwBDi6pj
SyupSQdyXM+1AK3jRmyiZRSujXnIVxmHNtuV5mTO4rNro0cightctzpWkSbstsMoyBiZriJk+jnb
BmhOtRmM6FoHal6PhvbWDvptMFC/l9LcdC10Y1PLb5PNcANwXB5dxdi2W48u1a1pXfAMM8URROxk
dXaYennnpgdVMPPkV4k2Y+K4yi1lrVKeDxGGHE7ddxfDUHZxEI2JQA9lBfa6gg1ysrAxbPsBAUgz
Ew20wBo31K/X2nEYp/csjpM4eU667LuQdrthna8fgq7+CfJwO1WtXFeHsgneLKEktoo3lDEM95z4
aBtq10L6YDMpxaaF5MjY4mto2LlMEw2qgDmBa3tKVsRAOOvCC+h4lwlDC9gKl+A2n1j3eunXNGjb
htCszdx5n2OqrgiwTkFXxNvcedeJsDpXpJgtckxyEEroPA5boqjkgssZ8UeCOHZj4VhvoSIBtmZK
fWctB6WV/Spimuu2yRJ+Jdm6+HZXqm3gaOqqXqSOESYLoLGuB8G+Lc9aNl/NHvWE7THcy6sHnfZl
jbHhcXDKdjfBUjloPT96Z+qPqoqwWZXhVqjmsdZJFpnIbx7q5him+5y4gRNEbTxdWc02wzC/cYXy
7Xr9bShSMg8RAWRh8uoUzYOuDBcFGE4SEg0dvDTNg62eRWDQ103TRxNM1xTkFtrNe9cZLtHMNNNp
qncryD5HFRHe6DFqdYSzTdouZwuxbmAo+82g9/vYI7ZXEp+z9kCFa4F5oIWtdiIN41UThnBgpbmF
oY9MS9HSWUa9xabBwz+G7yZailTGH6GhLVhLSG6yq/a4rZ87I9FgrMkHs7DtVd4L38yntekSB8Js
AiFti0TDyUu23ABtA9LLH0x8dbtMBsdqzqVPKF6+FRXoOoNKawXyKQOM0gqkAilPM+Lggu1bbRMW
AH21W2mZ+cGgGUvpq0HmDCiU/juyZkDNZCErEX7oanzMpVC7HsI3ngfktAuzkOIf31JVYIMYZmq4
ythMi6RnFFiQTQMrLKLYcoG0jAVuVcQXEHvQ1ypgyaw8mU7GVy1yvjs7gqeRd7638ZagiKW3Y1uO
NUnkcHFaftDz2BwDmSg/IHeFqkPcBbF9kMVAeELDrq/vkh/PJabSKn9ldYFit+8oMWfxmI7dg8b+
A0c6lFkxIHpFOIWkOel9FXQ7jDxoIhJSj/mjvwhlvUWSqaw+sYZohPMZFt3ZKL2veSRgJtJ0NDLk
NfleNgwbmbVP2chL6PEJKh2cBXyztjJOKfSVxBtuYWFYLJHh63AiOqsmiK+WqSiF5uRQWfM2yHR5
p6UfRdmBcKF+9ceNFm/UyGdqMAVE+70OSPbJM3WwhPmjET0EpYvcI+aIM8ftLLxPFy1qkHd3LPW+
UrVIQCzjMOCNROFKkr1VgSFQqbWlGN1Y/fDekJ8ThsbRjqJrWHZ724l2LWkzqxTk1WifQd6R02rW
IUVyM2y7Sn5h0ngawOvkmvqRTvuErvY8kFLHu6DuM5so6AY+XOAUBIUbRD4Z32hoIS1a4dk2+s8m
nFCwhz9NfKoVQVbjpuW1ZBKwJDumSEpk1/ODjrt9jcqDnmicxHPtxMy5B7IUu4FD0R6+k7xMrkOC
GSX31ig1WEnq4tljeLieewJ0VPkzZsA6sLdzcdo9Z+8izwb6adqsUfUKL54d1IAp02+LoMcoyR//
0JfqL6dO2BDHx8IgggIzKqEyhHo79mvw481Tz8HuIq5z0XV7ovgRWnOYSjDcOCQj32acrJXRecwq
DWYPem2nTHyW7h26CZ45GYc3TeaKsK+t7djUZXa0bkfoXYHY1TRK26FtrI1Mmzsv/CW97H3sjNzP
PSaxjTC7YzHW2IcStQtU9WMXySdtOPwmyEwWIkejghxSO+AkJ2ysRViApU42rsMfwZl+Ea5ZaZ7f
FUBisN+vclu9u3P5usyS0pxdqDkFd46IXms84avo1UuakDRF1pqKmXiKCAmcwV7KUvlMyLiBoY6t
sDyicsaZiMEh2YR2/xrr04tTkyofxhOCsO6om8jrloEYfIv4KBDib3BxKXTgUDHM1v7oXP7JHbRm
K+L5iQn0xgjpBMQcop8iOAAhyKkzpshv6qMGfK9pPCpF8lcKzksgyHKttJSezdRxlw4HrqEbVM7f
SRrHW5Cie0Um68psTqMBxw87abJuesOG2qE+tRghpmPoT3XaaJuwDQ+tBauxZ2xeNeJZKG3iygWa
IEEWhrqOIMQx7idC3BCGwn7rdyiabo5iojxNI496eXMFW9yiv7NTFvQ2PsV156FjoKk6IOvfp/H0
5TnWg1eDWuozxO+W4dwZ7fw4eUw0jULnCa/hQdC6bAZCtTcNlJB1rVVgr0kndot7Mup+4KIddJeu
SuWNvg6aX9Jt4Hp17L6Ipd5aIrkVgTqNfToTX4NrVGEIM0S3i5B/6o2zNvVJbt3UQ4/l5qFvFcyC
zfhpzgnqm41bm1gPZdfKXWLKjap6hrW6kexzkJapbZAbCpZJVM6LHc4+L106BL4GHRWfG+I9ylU/
1AjHLCL6DhiBXdt9uGG7ndukWA8VOTEyll+5QVx0kwUd/tzio8KNwoQ1ieeBRDe2I5OwPy1BWIzr
mHtJzC+Rb0R3ohgMFHgfbXgViledWJ50HTjjI8aDEwj8TUTsUqyDywJurJXtN+3Scx3aRN10sc9O
YgXwoslf0yii/pw430Z9ReRFvDJq46FqjTtVmhU3D4ZeHYjHhlQF7AFjd9Hc8cuASEuIORKAPG5+
rxt3QNUWOx8xnr5M37pV/XtorX0BQn6rKQC0nZf2q6bFENtqP5mtf8xRctSRrYaqeOtnhHaGXdP9
Tyu2Om+pmf4g0QJwlbbnbgGytFx+XRD/DrzqJaPt421XpBBE33mY0RVXviaXhX3m3iV4S4rorUhA
8CQk+QZOvk277lfaoEXV8svEGnTlNfjxwr5nu2zOKPr2zKhR6nlYoq3B/ZTOdE6KmDjm7sqM67FM
PsJMJuu8nx7ZMhzN4ZKb8YfTy4/Z63e213/bkc7eJ3iLXTqcTNvmLpbgLFmNrfmZOcXvhasNNOR+
YuLi5/Ay956wj0VtjUSa42AYAF0OmEN2bUDSXJ3hx65MAV5+vqSRAWLM6sy19LrT5IbBtssH0tYx
nq9T+FVuSJyyE90JFPIrWTcPed4edGoVkFn6FwK1Zpe5L1RrzjqE+TJVoYuDnN+MR+VrTEtfT5Ha
jgjwBm5lsqKNyxRzP6BvQXPCeaJogUkq2TRz2eDzAU1kAQ3Vo/wcRwRDdRE//qHofS9hmxgw2DGR
orq4odehrLDIVE670br4h/bvs+iId2WLfa51/Eap51wcNHyMKqN1PqUPqcYKkF0kxWWy7RyaKpVX
z6U2HqRBlWkY05OVa9gsUvVTOuNLn0ev9N3nQa+52nVxk3hOO9sot2kWP7lp+ThKa+fmWEJKqY5J
Gbko2eDluP3om9ZkUrDXTL8SfZdm1Px1PU7IRTCL983EoipE02V/5TEGDH0o3+opvXphMfibYWYj
Y0UGPqFok3TOhmCkzz8f+uA0qGNaipL0vjLI3bBc4tWazP4Vm/ZLPw39am75i9GZoUh2T4nTT+x2
ODx1OztCLt9iq3kZywbxrGZdDBsbc7xo1aL4mieIg/XchDpvHIBWP0J1jREgRKcSo98qr3gL8tx8
jrFSyVBe2Lgx2DCOgKmXVT0IPz1PnmbbfvCM9D4wtGfh8NKx8KEdT1CAeXByhuK+wq5GpMNLCSwv
n1EgliTwoAXbt3Vy4DW9Z4j9lWpYXab5hsjsPjTzg8uPgNXwKYevvu290V2F6KqN+q7TH9OpDJZY
wS8Qtfs5QVhuCzq2woszVkLFFbsYh/1Y+USSX4tHB5zjrCtGnyTjDeV4XL4f0hb0/MFNFeFXE8V7
UMf+GGrgpmjytDD+GYjF2oDnZfbY4Wg07Gyvqlpf18V320jOmKop14TS7j2a6dzFIRGz40SX1oEx
hpI3HDlpz3kyfw0ZYbRcS48lfvY1BsArWzwcyjXOA6PeSN1+NBzrSyfgLZ5/EbYCebgLyAaf4h9t
dv1+JiKE5NFfSRq9G2p+ShRZ2bnFdYEil+CVPaRWfBdkQBT5xdLdZzXJS5Z/dsQ/r0Hi/9Qhim/X
3eDhOziEQ1hQoalozNdoHt+C8dnOc7VCl3Cd+5aaZzF+gQ5Ac6Xa7jy69jFVIVewy2ZL/C6N6gdm
AJ1Mr85MsN+58JNVBRqJ93bxkwUdJVu3s2Hrb7KSX06G4WwQjFcqnpkIaRV5f8HvwUrZr6v6sUvU
lZiLR0m8Ksrf0fANawu94MuOQfFGpXGOYq7a2mmvAOgdeBL2ykWOHxfyC6LJUbXoS83hRTeMX7hF
OPaL9Bi//vnWWjYeyaBxV72cjl6i3tMGaQ7s4Xr8GgpAgCXQhyQcHkpoA5ugn146VzKVosbts+Gt
w6IzTcge5q7dJy2eK0nuBeTP/Ygibtmar0LMDaqxwTUrE3ax89sV/Cu5JMbYBYQXTWlJ3fqWOFCQ
OvdLDu7ObHUOTZZvk/phXk6uMdMSBiT4HrKw36hOXqa8IlMuKwgvX9RjjjdcvfepBLqeGmTUFsBj
ffJmmIqS9ToN9iYoXJKgrfYdfAlgbwqDajpLpHtcZE5GZkhQbQQRv41+Nf3MZWYUANEZcG8w/QLV
YLf6doK2SmstiC0Oo7tAljR6NpOaXq0cJapVRULNapbjtsHEzmzE3HpTcZhcuR3M2GULfBpKPaTm
mC5uh/Y3EeTrAGTp0fBXof7axNXZDsZPXDseXELzOZPAqhaBalFOa6UTXAT3f+149wWFUQsn8BCq
DyGkvTeF8VKMVF66o20x0gpYkzmL28yk0YCaaThsnEBlYvTjCW5QAcMzST0qK1AX3Wy66wLJC/2b
PM5NgdRDRDtBbsS1d2zUcLNz8pySzcPC0QU5SKsxO48ch3LbhGX/NAf6Q6pPn27nuuSE9t0tX5TS
409FjPtjjqiQl/Ihw5/jQ7PjHmijaD94kqHOqCevJTn1THyxGvU9cQ/VxF83SInSZVLT7yXcgL3t
yqXHiuk9s177notlFlASWzsI5uaraFF2hYs1jn6cgp86pJb1U0147MbtCOYt3Lp+qki82XtR5Ttj
mbNZr7VP7t0ViYvJd8jto/cmes/MCU9OS5U8VndNiFIuixfCd6DZ58FNHt1NkLFtykmK8Ue2jIxN
0Gkmi4EBQPglDEb1O52GXWAkqNdSlMmJ2017FerJcWp6H/9F9UVUEugv0YkbEwZ3O3KWnbAXexjG
0eiaS5ADmj2cenMszxIxsg8eK2F7o3Tl0eKp+VoP+rTPvZ64mjTRrhkpJCunNezvgPtGm/7339Qb
Sz3o8y2EiXZgTqVt50DrXyDZ3f/RAwpX24uxhqVFQtoebU+4w218IwkyQ2qpOM5rW19bgGTOZmp5
x5ZZOaOW7E5fvvz5XxG5JCt6QJuWj9VdWF2UKxi8tkE0X0y9t7dCOjNipZss+/wCWy67//PFMYec
lrw/eU2b7zH59Ss7V/qt6ubm1LbJTxyWxg3w3nsfkiIxjKhZ3DlpDw0Oncec8/FOj/THP//05wvs
sHtvCH+kYpA880nynvT1ickCyzb4JeAZly9t9diEbroXym2fiin9NFQFvpZ8ukPSAUFkhRgQIzxF
eyddHm3+LoFllY/MIFlXicWVnBvJnTuViPGLBfPkFvOq77DiAjhokSlP/BYSvTGJmeBosPIY903a
k1M7udglYug/aXiztR1hzLAV1SVHB+XXKSgl9EsOe78ZLSF4Ip+41E3oEd+nuXRIs9DIeElqJPCG
t83KMntzEvs7bqJpa2pUnFgJ41Nbtxo2klUczO2t1hp5chrjg93Lmt2FfsfdKO7hqaykaOfLEI0z
Kqgx2bsTVOHZkSXS9w6sHXEDR50ht5NW7slC6XRIPYvyCtsrEylYuTi9LphdHberz1PL+LXy/lDh
CKwrGVDzYt+0eETt6eZT52PkZI/AkdlpHXAnMhV0R7W7rORsjmoG0cgJH3g2g03mOL6pkw/gRb17
sea9V4q3yg3tox2a1rF3PMHDFHkbaXNe0la7+6aeENJM4YmdvrsbreoJ76F8pupYWV67CNI1ZxWG
2IFh7GuXwZpOSSkLvCSBsU8Mi4dFuPuZgGqUxOZPP4Cubsco3jrEtBNAzxytD8fyglTsB558ipfP
IbTL0CjxknraSS8+iyqNT2OaH5TsGM3X6H3TsL5kBWRnJyRiIKdOrpb4DFx1f165ehz7u7qZOEzx
mG5sbsojpxRCy7zwY9YYK5lnN8p/opbrnhjiqO42sUrwHxbReJd59W5C17YvXdM7hsXIHExp1VYz
8JuNrC4nJpinsOmP0AKDd4ZZRy+mJ63IiPPJbNM2QbskVgoxXGCMv7hNpD21qvnNZ12eZlW+dLZt
Hcxxdh4kN8lButz61QhFMxBfXgard5FrjrgzN2icpzUbBe3YNi1rOGg79DDMIYPli5Fm0yminekn
QGAeBvM99LT0+udLSvY7mmhnhroeSZlcvYpXAFAbYiavAa9A5OpoomhObe6t0TqiITLrccC96r7n
asaN7zwn5FSy4dfuiVfHVg302wqUPLeJ0aNvdKN90rAlGQgB2am20h8iQXjW2Fx4KzjUVeneGR4B
kRV0dQpQjtyRmctcAXryYkl8hUD1KvDnrm3TpqMnsvK+RUqqhlwhBdDNU4yZ+Fg1RFTOOCussSNR
gK2r0DV/MMzpGk/Mc80LOID4x763zbY4pKmm+7Rr5Xq0QtTuRXD0GkwX9F87W9efInNuuP2pNIMk
sP1aLf4ho8LiLxT9IgGbe63Tf3q9/lUxNNqaUg1rOmkb5SVsefCeTW4AShyw0en1oc00SLjGfYrH
caMFCawK8oz0NMIbfmCBa++8Ev5Yt/B2lnCoo8n36zM2oCaPG6SDvLyYsQETz4tvJZexOUleQRg/
cpGMxWWlVgM7BboH2eDIqRCVLBGzWt0fZclLBNsN05dEfmJxUrVYkVQWnmZbf+C9a9hO9cZ2jGR2
V7XxR8m8YhcNibErk/YhsAB/CQxlm0R1Nz1ICYzKjseOx3+jEv0lm3DOcVOvptB5tKW8b9A6rvAq
YgKlyE5who15XcAsZphksoDi+2Nrre8G8jQU76bKsTN0fXXMtX6HnfsobaJ/pGCNTJ7gdQbbPlWe
n7QOwElm++0gTkr0HRVum63Ckv4N7TYpXL9JdHtCNpwejTA7G6g1zjTKL7YmkFaWA2M3g9SVdEZS
ijemuo15/pGN9gaqvfeb+IgnMwm9V68R06YPRpbeARTcrB+bfdi6a6W6YTcbdnSrM0bFSdil5xyJ
6gYg034wVXNuK9FvW4mDzMRmZfcjyNOe6efCLtazLt13Wm6sssHMX1XUE9/ntsDMgJ7eJ6G45FVq
/h4rgPxM38oyDZ6KbJQnuOvemtAZiz1j296ZpLOwEdr1S/hAwCDnDc7fEDoLD09PT6Fe/FT4TlZx
ZYPtrhXGsKH6zV/3lVxBkyQ581bxpADAnWeYywGjU+ZGeuUZO90QOHPAfawDqUZG0fMdY9Y6KyTn
yZiF6xzz5j5GvnrwFFHSHLOKqFJGzHrN+mzEfak07Rzk03xnO6R+u9PRbHLi0TnKaElJCeKn77de
Rwguuj8NMxQC7PYm0XWuhDv0G5YK5apNQGDjRIZtMbq/ci/9nWYdVWZCWAWv8yE3QiyP3jj40xic
poh7bchpVIZkMI9O4B0AbJfM20hlyoetCx2vqsne4fAONn0/1SRYLeA/6T27o7ofvG7XNE6/98Yg
2EQGJamDAz3spvq+RFS81mgudLzKO5lgihKD6lfYAuPDNDGr1nvvs4o6XxiSckq63XoJ2KY901cY
K751FroW0819Ws07z8l/EW+xbbLxIOby0bXbT19LyoCWCF+bNnHY9PO4x7+JvLziClIa4b8RpzBz
wTDfotKnsqiqbFuH5JwNkzuS/ifBkJOQ0eqhuzabNrk6jcvBO1AgmWNxiydOpiYauj2jUF5BghLh
JpmeeoVfzZjXjPXdHMk75NOY1UT5rphLE6lAuRVXIQlW8moT4HSuPM1du1VjMV+GeS0ZBHQsQ2od
j/u4SDlLlFN2sIO8Lo692UCm7MO7fsyKbeL6lTsmO33woj37Hr+Z53xn5ovhJmTWHVbQ6EXz43pW
sWeE/WE4RnuKBLoF9ANU9k39aJtxunKs5bb2e5RyL6nVHizqmVUUMtNXFY1xyDiSCzuE+KyeIUZe
cqdgHZIvpCd9y4lc3eCxleuiZ2Hn1r1BgO+0HTIj2sUEa5Jg771pQzrhyEpIzk3FuWVmcljqYPWt
ewT4pItVDgdfRUA8n85JKwuA+TmjBtIbkPabaIii5H5iHLeqvbK9yNlFo6y6+ZLEwcaJCpRBbkFu
c1zuwx6ZvaX2VV38GkGIJgRYEM+IPbDiw4FHwpS3OGLrILvddn+GOmZfgBC29jSaHXiIRg8wiUjb
jcE5Xhr9gMHHneCKsNEVZniM8vHlp8vw6VemYW3MyisZD3gxnxb/mu6xQjZSjiEU3el7OUxYCKCi
dgHXDNuleYJCEk0E03ZAMhFoonZ0zLnfWzSL65LQehy/8bUt2XG2VZ9tSmus101nFbzG1kdSx+8W
yeEbRofBWTrFi4bti8acywQ9TtnSf+KyPpis1rYi17YkkrSrXjk/jRGziBfWRQFh6hkWBEy+u/A3
59BwoAJ1iHIJoOPFD8JlbD0wjJBB8RzCaUZNGHOsZswG9fqJyTqjciP/bilokg4Bo5raqxOIZQLN
7KqTuAWcxNsHDCp8B0fDqsSLThFS3aJg2JfNDBIPvO3Kc5cZX8j2QETlweX4x0GhU/cnth+F5UBK
wsCeuESC8TxFvLmut+1Iu9RH1lYqeApRhA4jCoKBN3qz7H/T2iCVCKb9kIWbukSBl4wfeXon4+a9
CmoDtivArFriJS775N6WuyYNPphhvsaiq1D5POoYRpFyWKdcEJJDdeA81hnZ54lN9h1FgT726hjk
/dM4SuQhY/1ujRhVE6J+VY8sUktIhW3iYSYKxVMgLtSKLWu0lx5T15D2KcMW8Bx03YapintShjFs
sTx8A0otGOZ15Z7P761xO2608akusnStE5LLPRzj+8YOE8WleZyRRjBAzk/xkGNY8MZFHmGiC8Cg
SVEHMpGm9dxUPKSWrqY723Cjx7lQVzt410Sk7kiNnLOEA2JAmZXrrR8gV89EfeABYzMSeGuH8O6V
oXGLleH36IaPWtzRb0M3IKn5oLARIVzI3s2BFZpuktYmom+32HfZtoBycz+Y357Ir7Cv4GZge6+D
VyMTKavK2vKhGF0nAAusClm1JZGz7hrvDP1NX7cTWx1TjA/prD+w20z8IkMMKsgFLFoc4cNgPsTL
D4RoIuw3ul7Qq+rvS+wPD7D5nkKY8OeEJQjF4I8g9ozq4yBDsD4hFOF11YOpQkJLHItHKCa3xsa2
LPuEqizsEbdxfrpsUKVcRTYfK6U8K45xgOTWHgdrRgzATCLSwpsUIxKUlGiUoj71oXwgAQLAgIMZ
PUyW9Z0BwYsJExc89JMTD8ghkf14iKrhICDR75goQvY/tDAvVlbj1Jc1ieasbOzh5jHOZNIOHWpB
S6qeMlBSwjhV/5W1yDjjFkVGnbyzxXDX0u6ekdsy5c/rgzP3b3VuPjkuDlVN/gJZddVo73xWa3eI
NH/HMqDmSelHmfqxw9K3WQ1oqbCKi/RuGVgpTiLxVtookBLCImTTdX6b1GhysZd5upDbCoEbkpxV
LZILqemKOsE82AUVMZj3YxEON3smCrea3qYW0kjivE1l+Kue+Xjg/BPxGX6oXjd8Z8qyk/cgEKNZ
pW28kTeSbJST1SivDLHS8azfxaI91q0VrvlPtluR9uwsi+qSpuxDW9BKaZQwF5HYVmifz7o5P7eq
HCkvBdPujP1z2gIpScR97Wi8JC7E/j7taEnmAJFGlX+7lfCu7aLO43VEz8wwCIlmsBNS+9ULynPb
8bStgSFnwwwXsbOufzvKgBNkM9UwSwYpJZiCkUJrY9RcFonAvdyBpLmDnnc/NIF1mOKe6hazuOMh
ddZ1vVv4RwzQ5665C3tGXpF35fiX+z82QssbNlbWMAnV0JVKMntVLDQ+oxb/STcm91XT/S71+j2V
+iWFQX0nRuL+sL0+aK35S5/sZt25DY31O6je8YkNekB/tXOL2NvME5kTlQDo6Lb66HssJo+FEnLD
Ff9IixM/9IXx1tpKHeRQowaKU+d+9tJbY5X1fRYfexZja0GOsU8ELsBAgSuqqbovUGEz/hfvdXKE
fq6Mat4qA2SNhxZpFl3t96Zbbwo9Pyad/IojdmSh1piwPBieLKFBwAq0tZy8N4gspG2a3mNshMZ2
xgy2ZZWrXPdY0fESLDm9ouZaR0a5+8/KX/3fpPym1E0a34WJ6RlC/M1gY5ejnVFSUYeVwzpLxxOU
rvAQKHf2U7SQuTdBNAHBgVOJ1Us/ip1KR8BmNJlhkrq+kXAzTd70xrRfP+ssQj3R45YnEPj/m2v+
rzj+uovn5f8MZb2AY20+w/4vTNY/v+ef7hrjH46UmGcWND5SNJtH4J/uGucftuug+rb5wQPnlwjd
/+musf4hDAsLjWlI18B3w4PxT3eN+AdaRUtiO3ahZILo+X9x1xj8bf7qrkGjxeYe4Tl/AMN2/mYm
cTKBPD6rOeoqe2dWvH8AN8fAQbqCjiqmOc2/sDpuIoR8Q1o/6Pp4VuDOafRcP4jUe+wQcDGT4RoY
p4z5Bg1ZieYxfwr69r8o///tbUGMK9jfm0yIkGGJvwn/S1tWVhJ7zVY5FBJoHTCB7mTxUJvhvcLF
aM4PnaPt/+XnSbm75Ff8Kw1c/ze7wfKzw3lh2KYA/srn/Re7QVoJCtDYarYGQH9sg5sM2VxJDMhA
/DUhxG3X+0b70enFpmJk0d+lmXx0D7ZkLzrHfifskkV5UfyXD0P/G8faspY/Fw8U2Q0OgN6/m/OG
prUaSInN1taDLTwUPw+1SwH9s0XkjGlmpsHXUMArAJb/+SP581D8xZLFtzYASNlYxnCn6PKvH4lV
lQ0u+6nZtqhykakeBHc8Lp773iVFcYJ3QQuc+1MV+ERzZ8SgdjWzmmRnkSKz8lT0G3O+5Ws4i9Om
vbr06IlSN32cHqWY30s0/P3zYLd3CehWGcYPOZM3WljjiYH7qpnctUb/WNhi7bWMEoV+sg2e4CTh
ngAegNFAeM8xmJXUjdZ2T7PGZnKYnWd3AsDrOMjWsCraiOvN+YQ1ZJdP9q7SMLWU1jO//Va5qDPr
U9vQIlil9W21FXAEPYNvp/YAVBjyl/wXBBFzdnOvh/2NP9yLCReFiAb62Qm8rD39ClvoQ0NVIy6Y
AP8NtJ1VRMpC91+I9br9bw+DjUlIeBj4eIUX391ffyKJIQw9427dDvZtSg9ZtNHDWzOcEMXr8U5r
Nk6wQTiTGUgnVsSGt89RtJ5e7NQvPSIRjkh3wg402Wp61mdEC082Xl/W9J8NsUSvMUxIltUjBJNV
o0OJA53jJ+SX9RvPvPeOaUTg9DUfD+m8yxK5Nqm8BtrAsK4BJ2W+UW3H/C0wL3GMglf5+Frt6V7H
I2evNQBwRvyYxndk2g7Wvch/tf2mG9agV/iOjdp2Gt6mbVYcFhBbs61BCTqHwDt63XYqzkbiTwLH
/E4HsJKs4fDasDbVhnVMVD70LvQDWO5bTVwJkK6iQ1/eFwWy2x1uvqDxvXYbkCBZbUz6ZRI6cWm7
T1V8zOTOaI6iEsB1T03m1x4a8GM14Npety4Gg9534j30ulUV7icTYsZaC27YyVEIk9BotPiKd3V8
z0MXVxdyEUbv1sxvtPLgd8L4MPMpDSFpDoTxMFKYq/NYkneIgGmgkmTepKur8Ej7vEzNyR62kB0p
SttvWGG989+OksXH+ddbYHl8PIpKBgpcUWL5///FfzSGEVp90LlbYWEgf3XUo4d62CVejblHLEk9
mef/oew8lyPZrjP7KnyBpNKbiYmJmPIeKHj0nwzY9PakO/n0sw4kkbwt6ZITZNy4LTUbDVRV5sm9
v7U+PkxEp+WZqQ3wl4kNicljJFAsaDezmW2Hhgyi5LpD9qqxLZZ5j5TPMAe/L7VhNTXmhmMosZl1
h9/LGJ9dgyoQ96sZnKVpsTftb5siWnU2iRe4EymsXcXTOpl8+H8NRxUsUf6lE8+SHdvD/MvjAbLg
sXVWfaMGx75xK3kKGyjCzjoiWRuNmhJzW7QPTniby5Vu7zSCGGV0Tbt3Upy6fjHL61Tca95tkAOb
79jGYqVAitO3MEMrf2JcwSglv2ECwxxwFetLW6VVQZ9N1DQj6VIruLWCCyokX+wqZwf6OTePendv
y2c7u2nDbOmQZ/acZyv56ID0JuK2o1cT3JxJTjXLjp1l4uzwnG+d9mUiGl9T8fLnl2sLh/vvr64X
0FGHdx24DE7yj69u4sdp7HhFsWm0+W0qRLv2ahP0q7QoHFboYlg3+cFONN5/BbIvLntIcVTwtEjW
hpQnM66uejedgz5498IBgyBpNgQi/c61+oMjwo98CE+OWbVLqy0U3PAxJoO/zu053XYxek7f2tkj
mZUyldG2L413zddWBUz+5c+/Vw5Jv9+vOVNBq3M8ghe2uG3/9l5OuTTbSRIkGzLDDTeIAquvFrA6
AGhdCaXMjPrPwkShmQw6z7gTPMcQ9uQHXAY+bn0YppSoeMWlv3Y+/S7LKHqx36lOP+uCOjysnZPS
d3rFPC20pusRpZLI0rJ9HHm3mj16Cw5JjAu0fZCiA6VwcVsntApGzNhF5m+k+VpGtrd13Ipey/LS
AEnyiUKCmac8ntDw2KTG2lEW0kuulKTlwOomjzTSHtWOcerDLHAZ+E6zxoCnMbZNeVC2T/XEJ4qs
D9oRpT/Vf0SoSokaFcUpHiWvR9FeUoKtEH0POhbVVOlUcQQyWSFxUzb8lk5JV0ulX2UZlexF85jg
Za1mNp+eagRHNBuukO5peOF2GS1J75WJiUkT6GCLvA4WAeuwe1y/V1PTzYNfF8ALgZYfOzVg9BOD
Tolk4u/Ua1gkzPcCkcCtqfvpHfDuqpJtfPIDf0mUy7wNc8e8dUz/ERUzdndCJ6e8HHB0FKiJAZG6
VZcSzhFay+3aJsiaag4/Vmfcd7rmHrgIbXiK968pyMntSO6qN6xTOY9k/x18lbk7s1MntL2uLf0G
0TSJTj4dDN7Fs1UIsrBWf+lGq2blXHV33tx0SzPugm3TxNsyS7Ob2NQfIys33kMpnBOv0CLyov5g
ox01rJbguD4sf1aEP/829aYGMjjGdMkJziVd8lVOab/RKnbBXZbKfR72ikNzko3JlueU+j9jp+hr
SHvw7TpBIRERSfLMsTk1ofHE0jDElS+4YVTxm/SldSa4hpwGkHPdOa6G/hbcERHdEhjhsQ08n1XO
mC6tsi22ZRt8hs3g7YO2gnWkkLxOg60R6vduRma44Lm9iAUJBnGvNFYtjB+fcYvI8RQfIlcIXq6c
u6/zPlPphGUx3Vld/Gjrkn4+g4NeKcs7Z0CCR+yJjJfXBltrZNBVOdHeKZ0JBzi3hCKorjkuqUWX
BxfLodyJNfI6YlC5IITYEU4qgq2WlOxYOUqi3cSkx8GjDIEhpvBqT7A+JvcBhIrPgrVRqZNarIPh
aQTqXCMiVFJOgjVad4x5SB5z7p8Eo9AyE2GPJSOH0LnRKq9eUmZGRmgOgk2PmZw54RfNueOyDlPm
CKOFVvur6QtGs/RjL8ys3SUGOhQzN76lPhjbdOhPfaGOFfk0r0nMGuucN9shwfV1yCfz1sy7hHtU
XxwNtWdyhMVnw6fmc66z6GbywHviuuJuZjqc5PXiveV1OtJPRr4wGwQpOa24r6rtSMfbJRi4/LDy
5CNpU43tJvJzstNsj7IQLw2tShX71ayajXXWBViPpYciR3sqzBF8jfUIJJGNjpGbZ8mSaRuGw13d
SlQfxarxOPa4DBasZB+x5EHBF8gNlUjrhF7UXWyh0sxD0W0SmdICAN23aNuMbBwV221POr0qCBgU
UfPsO1p4ICt95HptrA3fVwHzYlVSZWsF1kMKgcOU/HlAIMI56pxWX3ZGJbkZhq9tAe9WjfaRtWVP
Whfxds9UrrWeQrSAin9FmFUIuXGyPt2y0s4oAtuSobD4ZFUMeOd8QvHNsD4Ks2aN/9BejkIKRp+c
ANO6XiGXdeauPjQYBzYmuuVUwyZQd7WDV38c0G4ttCKDrIZhaH0j3Ux1DXnKM8UqbRgKgGst6kaC
iyBrXI68n5nzzyQvIdRicJelbDqdwzYaWIcK4RDay2zksNJ9xrsyMKF1WpuGOlcwjOcGG3UPwYBu
yvA6jGMdp9HUbfdgvzs70F7l0GUrmoZhL0bBKRnIIKn3afLzJ8zDsid+PYzE/7iPP5bx41TDOmkj
Dh3PG5+5bAMfonpYJZZhrXi025gDiTo6pgl2t80WJm6fMCLfRlP/yJGkW+pTPiwJTwHhdnW1ci0U
Sc7cryOMncvBrojjld7RIm4bmaQ/51mQ8JHmNQBe0ois43bmkow9YM8Gn8uaya7Ytc179hkvuZTO
jjnnuh5FuNew4+t8Frj6l3th1Ww3KEddFp3xEA7mRteGmPfmJ1ZcbSW8+aq7YbjmWahYQvC8SlIR
G7rmMTncaXH8QQhmGzocHWN35IlC4xGSzSo/diRSbefiYx+QeiA248kxKRhJZ96wKiogU1FQgkDC
FB5uQ9iNuK2HFqmOQJ49bhoBSacVa39FxbM6mRfInE3Dc0/EvCKkdM3FAS/SNMqXcj6vJGGwGvXm
YzEGHR2gdrux/BqbfoeKmAAXCuHBZbuyCIVOr3IUWksUdLS9TKJfjJEFp8H9lwdP4gzuySgqVJoU
VbML8PWtb4e/WrI4atAa0IdjcEb70mkwvk81Hh6otAhRQWuHjOfFm9wZvBsMK+5R5skx9S18Xs20
n3LfOITtrOz7s0EnHtbNfDDiY+d/BtLOqHpDgNh9upxBThrBw9PPv3HOBmTRbqkuBCPVO4+r/hpG
D6ITYvvg1GRwBr1eD9KFEA20O5Lj7RE0+SHOTH2fV613+flHxnH1EjVDuzEMoS1kzhyd64R6q3TF
uVP/+Pm3n380qXyg5JzP/PzU2GLIAeLlN4FRQ1cOOnfdQRgcxzaaV2hdUA6iB990lHktOAft9Dr0
96FMk1PZshmf7IuZCJOeGAyVfuWFS5hPAulwX6xKSzrSJx5+s2EOWXw189psimyPJWntJll1rlsv
2Dgxa9Wi9EKWV9xyz7H6B7V8WzOLqlNcIFsYmmjYupROewA/R1z/PJHiVVtGUdre8I3ehBCmhD5o
EtTQiyyFTVDPk9TrsWO75nZPU0rlBfdlF2lnr46PqSbZiVfZWx+4IVGx2FtMDKZ26WgQK+bjmfhj
/lBm+OTGoBle/ai+Gla9ht41bytq7Y9jkB/9SG3u9IbUM3joNYop3zPq0Tgzee8uXI1Y19faOpOI
cyrOPDgFChjtugQQ7r33nJ/BuW4wNlMX4KyDESEb+pRDUUpibYPzOYl4JG/Yzjde0ZO+BwJfmCLB
D5F5BEkpIg9klHFayrl/O8R1RchDpqaxl568Ml05rA0vs9ROPNHNJ6/GRBvnJSfldr4U0gYgj83p
OHUZKSijvZKoPUHQc/watfcCI8qul5F/LmrhnTNPL3dpav3q5aszo2zg0ZI3SV0f+SHZd62WOnel
MdGJrW6Rou9vMsduH/pO8h6n5yxxmp529Hq47xvrQZQ2LBspeq9jYtJjDd2k3AoSqh7JUgSX0mrv
ZDNH+5KRGMd+FAOpSorbRMYtlR1PVIo8GJiOyYS0Rc9T76RzbQmjmToM/YldFyn0+BfLpmg/t8lO
kzdULBFGILbeqfw6Z7CtA4pv4nCJAhmsmkl/E0Q4c10+z1OJx75faPp4G6hsPJ7Xy6jS8lZ4HFV6
fiZGH1Oh2ZqoT+1QaYjHjTFid0f1UpNhIoU/EMfnw079SXwWKqePcpOnJKL7s8rwjyrNH7rFF1hK
tQYYbOarIAwYMELBf5lzEvW9BYds3KsEvgAFZNO8mrFDkmJ0CETNJKw963keRM04is3xrIiD8JWe
miua5IKuIPbAoNEMoKRxmVh+jIMVr/pcq9dioN4otLvvCdpQEQ42qAMG23erla8eIhFFQkSKiQjN
5BooSsIAlxjAJuzGpPcoK07mwIZTkRUlC1GhWAvLGE868MWsKIyYZHEHllGrCJPiNMxsfKoVuVHG
3W3Ez6qtkXCQ2njngKpIDyD6V458B94oPpun4TAJjjPpcw4iwrWapTbQSNl3T5EpT+jB6bK03tme
LZMJrsKOoE3c5sqrycxr0k+OIlK4D/FQsSmqFlJFMStoGO/7dLz2wCyzUXFsAG9JFOdSK+IFLGGd
gcD8fGlPUTFesfU0lLyzlqhmU/U3UgyNrmAauz8Z4BQUSdTf8xflXzA3KcnjrnEOI6f8GSzHhbcG
0pGK1hFgO67Fnr7IHyNwHqTQz67ie3xAnxrgB0H3KnE4T6XaV6+IoIIqAJaFtgKFAIZStldIDR5N
x9n5tUS3la0yUtQ7C9TIMhSGmH90ikEKCXRYjvYF4KMtc8UppfOHCbbEjuW9He17ksmrviWkVNTt
k+Vk11oRTwXoE5rUhN33+G7r5YloxHAQYFJIUTtaRGi8Ta4hGBVcChWNcFUsrAceGj5sA9tVQpxw
58biGeokXoyKy4JT/nJMmw+yi6YRdIuH7t0EykUv790I2kV/6Htq8VUcHsI1Qi0uEFhxPwGEGWO1
9s3QX7igYpVixjxFj+mKI2NisZub+T1XhFlv3AdBdbaZCSv+LFckWuD4RwFUHCtEDVRtnu9yRa6p
r1crlM3nqGa2Oz2TBk9PLmVDaln71CgGrgOG0xQVp4HHee148uuBd2AXPKLtu9Fc+xbu5sFRZN2s
GDvSuwcKjhY28F0KhFcC4/WCj2Gt+DwBqJfnU7LG7XNfcveOC8j6EqgPnu1qKMqPNAAsLGnjloAN
QMNTDRBouhybFSE48EyBudc91p29sgwSi33O8SYGLGwADG1FGlaKOcTQligGcc6bk65Q0AI80erc
VYcA1wVbHBW/uAgVy5hIZqxJ8cJUHcWEeDcER0vf57IhSWJKnbqzzGVRwP10y9m2XzqKm0SJxbdh
w+soprIGrgwUZUkXxDYAu8zBL7mtVeSUKL6zzbtREZpsbk8DyGY0DU8c5787w4GDGka+/w7LEkvr
MSweJ1Y+ZCTSTaZA0B8iFDTUU4yoqwofYvcCBA1sBUZaKJ4UVfCbp2tfBt7JVYS+Y6EHPfQpawkN
HDVUXOoIoEobAOfoGGbVVPCqolgDcFahuNagouaaLjce2JeehnbU1aKCuYpJ4EpRsYqPNQFluSSu
J2kyp2EvTxjMXwBJbjNF1xb+E81c0LbV/P7zQw8tAjmivvUdnJx9Fp2FdAyWKXuenOEeCZdsksgN
4PPFkWcoBaNNdA1H8qKbM6R3al19xBuAy3m6NcGveOpnWeLo09JJHBy6cMSzIoqpCAEtBjEGNaZR
9a3g0lSCIKPR3rgZww7Ne3FH+csDVSZwBh2g/0Jj+8sZLrzrD8Ws39uVl0L6/kpK/T4th2sGAG0D
QrsA0U6pGQsjg8hmuWMQiYsydFOhoqhnxVNbeX7JoGd9q/norZzrFuQ1KWncNeFzOe9a4Z4jHOUk
YNY8rJJ9Bd3uTCV8lZzWgLp74O5UUd49Z0aRCVLDHePDMP72y+qFj+nCAhAfFCkej+WLScgI6oV4
u/3LBSm3uvqWWoF+4Q3Y3CgD6TZUROwCQHQyjilYujYHv4TPy78pQdZpbFbHMrJNUTC9D2DtjuLb
TUW6TwPM+6To9wYM3mqYmakFTERIWQ+x6uQg8y3ofLOtmBaYXbwmMwkrxqNJVItPhGiPxJcOyKyI
myarLIlga/V7TxH6AvycEp/hWQPer7UHJEJ0Cyiqn+evHTFYfz0D/LuK/M+UA0BHBtAgqkYNIJQj
oFS2ABttAEIg/AE5U84ApYDjNb8SuJ52MmuluDpOpM8TZSGIcnwEjJPXVFjIcFr7of0EC0ioiwGs
SRpdSzlIj1nNTMbhskDnDk1D1i3Fn3cSDYJAh9CN4WnCGbDOamjCKGgtHr0KbxkgGhdiW+FoamIa
r3Ofk1fb4FaTsZrvTZuBrgEuAP4u9N9tWRjL2OrttWjnvdvP3yMaB8TPrzVahxLhIBUKzUBgh3ON
cj+EjLjRTsNnGIghbAQRnTJF+MoZgXaTHi4kEsgkWqQSscjlwg3IgCaomEB9xFnn7YA6+m5CSeHy
ZMudJ7qj9rzfFsofYj8REDFvbB55VobNPsNrn7PclSsjkY+mcl/4RMztMNy5Q66hpTYeIm75dD2O
bwLEZx0oh4ZUNg0Hq4ayawyhIPLuxZsmmb7KNL6z6TJS15NBmTk65ehwla1jLjFdItNczM2laQ5C
WT169B7EanOer8InRN2YP9iNU5v4kIU86jpipBbPs35h0LGR1fOrTLMDJds/UBMyIFYg2VfnBz4E
2I0HCWDdjE9VL5493U5XeYiLzZxKRM11xaWNwDJBmHFdae0ua8l7IzexlOXEV76TiEYH7CcuGpTK
8c/Y1EHQEKR4iFLUCxYODAsFCpUg0daRs0kn48NDsNIyqygQriThqPM6eYwSkbHYxGYjZWcx0LQ4
6FoCtC1y8IdtqrNHDofuUFic4AMUNrTQpK9h9GEjf0Ge5awazUbb1G075YdpqDlasrBl5bFhhjVi
KY7uSq+NuEJ65PsqTm22QTS3zmCxZ+1IyhR+EyfNrOw0Ymr2NJB8D+FEgr8l/+mgaF8Un/NgP1Nl
UlQ+sxxdafbM6KBlVNRU1bveIBEu7l0EOS2iHA9hDjA2iSFoFAR+QC3KqpOg18kCXDCjMu7Y9hct
MWg5lIvHE/LRmtJ0MTJY9zgLaK4Pyo/AhyTbQEVZcN+EHG6CWj4SF2wysrScR9qxYfzvmRw3A972
Ottvdsg0HXECAOtCH4TbBF5evDlohVLlF0rLz8KSt6aH12rISM/1ouO5ub9RUf5lhqTIRlbU5/33
7KL0mNKHHplRPGA14sdJppYqJk7Pp7y3Hkkss2lDhTT6LUc57dbDwHpA2W9o4lUK6kVJumxiZVPq
HaiEln3wiGgpHwdG2pr1rhXdGXpgoaNkouWvXo1K0oSsaQ6GA1HR75SHsX1hnVwPvRUO/mnC8hSl
Kwoe5ZwTh6/BBcxXsD/r3M1yM+YJpYzQkGUYXXXlj3JQEUBlU69eut0duPwpM/Sji3RqIMtO4uWX
Mw0pq6qaKkKWzbkyVSXKWUXijuO37r5HU3saYufNgdLadiGDd8KjLxwmHtPAaLkeOsYyMsV2AGeI
qgl+QxmzGuXOCpVFS8j2NuvlfTHXzJLcBJ9HVnz4qLdQ3333ysVlKisXnNtedPoZ1KxfhFYwrOmb
OQjJJF8zcR9oyu81DfwklPFLxee7da88YHNjfw52dG0Evoq2XIXKGFZxKlwEyiJWoxOzJF4xC8GY
RDQ2K+OYjXqMDDPCi0y1UgmP4TJv4kWCqmxQzjJq20dWpMP9mIWvLgdEoqHTnRTtZz9xB3bs7nmi
3YOf4JwUUHzKjcbo9NwqW1rI2ytQ/rRRmdSsFqeawTP6hskUS9EZ41qBeo08lrHlL0tPm/KyecrQ
5lu42kykbTTd8VXQuJmjgVmcP1QXzq1T9dqFyvRHtzW4JSCBi5UNLkcL56CHa9PwpdRwePXV2Gy4
dHGHzfHXKKscW5+TKPmr93FWb+fB2tdRiK2Xu4pbufge7a7Hsi+iNRdsmi0K9v+9RzWuzYuM1s5G
b4eL9DWale8O8V3XIJ3T7McyGK9TzHQnIyeTZI9WUt/qJnBk4CQ8VOiSIvq6pt43em7HfNkr3x6N
DC+NPvFZ0ozPvmPeI31e6NCAxxz97ezUB45Za3QSwTGD/Q3bhOZQfox+BppGmPXg9iLfe2aMB1A3
7+s8DpZFVd5iJrmNZkQCHg1WKSi+ntfLWlkFu5gbkCu4oUdtLtfCDkngGjAEo5ecUydticWmH4be
bphW+OcSugTN0iZXNkMdraFQfsMW0WGF8DDssJfi0MOHggwRVrI8ld5rkYCfsg8/yowwBfpE8eNR
RKg4BNl7KVl2FUa0mchWdEFOryVnew+NNE15fAiNH0OjcjWOLdZGN39HuoiBVPkceXwq1qzh4CaT
Q1NznqimF1fHAQl7/EI3oF5ay4KkcI9sjEC8sW9Hg2dYM/nM0Em6yitJuStCOTdCslylK6Hsk8NA
YIJBLW9K5aYclKUymPmM6XO9rsE9t8wtPm0n+PatdakUl3JmZVGF47iI5BytfX8nDePMGQrUVCky
p7bkRWq53c75RddIRWAZoMBYesjXqlgv7pzE3lbYogiA8LHBxDli5KyVmhMj2zXA1Slxds5K3hkR
nCaDeiYyIDaAudZtW7ftYapAqmP5luIAzZQM1FBaUBOFFl0WLFSUMrRX8tBEaUTnujPVUFAnkKUk
o0o3anGxtdrk3lMiUnMiBY4ZzuZhsYDWA2Ag+xNpb2k7JStP6UxHvKaVilBHmE4rpTyFbXhwAiSo
mM2ss4kX1VOC1Aqn+YIOt4RLCufQgqL1yp7ekAjeJGk33Ax9uCKFKQ+yugEhBGLyONAa9hvamG+S
yu+akrW2CdrWGX8r66tM6Vx7JXZNbHLJg4OmL67TVwO/HTF7Qg2d+SaJSPgDK82sGo0d2owz2qlb
wQt4snPrqqfIkjvOVCOeWR/frB+40SrSC8wwfvhmROhqXaWnzWR4bKOGw+q7JSv0tfowLzXKpWTC
YMKBpJBKdtt+BZhvO6XATXDhVmHyIDR/bUDXBrhyhSFeKlidtP2cPe+hrHCbGGT4Mxy7lZLtVkq7
O7vePWz9u5+aL5bV7LyYIAeRiXlBpI265tTrtpomD4ZH1s8kx8cOCDEPk98Qc5mvzY+xWKS1vCOB
vADLSdZTibQMV7CpJQ/Awhr7y2/P7u66KBFbG3kzrFwIAQBAj3aYC9POxkq7awrvqsNcAnrkTJ7E
gIilu4G/X1hYjDOlM06U2HhSiuPZb3kMV6Y+YyZ0OM75ocOzeCSWN625JNWLweyGY12bvFt+/jVp
+5mPUXVDFWbOgS5jvCWy7rXWz0MRfkZDnNzU/iC2Zdp+11O74mUOtmYUkeIE7Ys9AJuA73RGeJ6W
3q90bsX+B4iWgkMzGUBmxxUtWIQlgsaaLsHcufuwj7D/AZGvu6b45ql2uvSZvaqyetiRVzFoCmdY
EPq0XUruoT8cecdNjgfp6OiX4RN4m7ECxUOT5CfRoYOnXNrk/YOoGjFVBm8+ZrJdFJNWCHDVjC17
SewOT7aVmnePCZW8R6zY5ZqyDWpuuu5LqCqr3sgf56l2j31NeS9/sH0IMXmsGhfYwx0LuQjmKcEv
5fvk4LLgQRBZkWXZviSMIfK5BE7NneLON/A5mmW3cntnXgfEmleOvRv0+NAFPi9lRd2ObdBvVQxp
umtsGoIqDhyjwzUv+U5d4n5+fhe4K82Rh6jQjyHuJvTF+g6j8t6I9YXVkaoYO2lv6gR83JZ8Clyn
NXZ94Tx3qTntqkDZjmsDg7zfGLdaxRNJ1GyaorYfZ9EhUZoexqmhEI/bsjKU1Gx92lupRdZiGq1P
p+CUYFIRiKg30NdWqoO6gAHthgZEumHC8jQUEyGTonuA8qYQI9K8BwKh91UraMkGGz1IDgklibZH
VoKcrCtTdV7oFy7QZ6wb2dJ3jszzidOF1ChGZfNe5lQzIszV1o7tqXhj84tF6x0OopohuuDS4j1X
vWtTFMtqUFCYuO3c+VKHOX7RhGGWrcz4DPtP8PSrerDHI28uZr0sF5d6djTp+Fi4IM8kV4cnPynM
fdY6rP3cGSU+2/hhJ3m6e2BwlpKfpv16HmC0C33aWHobbz0/M09FhPiLWKQ0Bu2XTWkVD11+Si3U
KncMTjFqs23MGFkI0LGWn55akZ2H2RrXUWeq7s96eO60gCO+6GmEY8G7mgXwj9C6q4ER8LVvIgtG
K4i2IvJWcBLmoxwg5H2ewgdkxoveAF+jFop8yDReGg0j2SDSlRlr+S7mDvaQhjS3OaZzl9d+uW48
gyLpvm93MduElRURFbJ51Y9+0lyFBfUZSrPnWTLRT3lKLNRCCGJZU3tjw+qu5Gh9e+5gYwPiKTKN
th4VlysZQ/95I5/FlP6yyun7Xx5nVMaoLticnz9qCcxX4TbGDXU52VLT+nvdCtqbhnEjhcCUwQ1U
j/ZVcSH9oR73ZLWZXMCYxi7NtfDrajd7XCEYdiQ7HoRpfgIbO03pUzwheMiwwFiz9SnB/34lCQXD
kvf6PGFlTkpipJMmElWrtRAO8YeZu8mdN/XfKHeSA4Vlpy5PnP1M1Ts3BJoWe2wCfDBXmZ6IFzee
Xsamt1ZBygUpDnOmYe3EO7gs9aNW/MRpqTx0BmwHgu9NVnxWKYZhyjRRwT6TVRuZbCxxkCb7mj7c
QbOcG7fJ843gr6YVleTC4nNyVg3DiVN/1AZulO+x89cy6eYdCrZ5l0RkRWHFNZvUkd5zvBw8AnR+
395ktm4dZainSyId4Xq0uWMURPEuvKPIg/FNBYM13PZ6Oi30I35U7UJ0QGA/t6JV2+nepYz2SUJ5
FShGuC0LFQBvSE+VbAs3mq3pRIDKz8D233EVDg817oI9+/FFNrrGQh90sLVYUYsE4jyHSXQB3f2o
OzU0YMEUwsDbTrNfG97LaiyOc//asj4MdPprqbbaBxWyDbMW5SkHJNJbToaawbgE1+ymE11PBpCB
ZRknxusYkh8gqbXl5Qpoz5Cvwu8ZwfTRp6X3V9ZrN1pA3y6x9I5VZwDlOO8cVcmrunmZhNUXRmY7
4Ft9FasG31F1+Xoo93sUDsOYpHe26vuVqvlXM3ja+vm/4QELd2WYf2k1dcF2kNQH8g7PhmoRdqkT
nlSv8Kwahkeqhv27WfUOD8go7nle8g06ZTPVTdwMX55kRQVBsgpH+6K5ABE2dcaO6jUeKDguVdMx
OY16qXllcG1UD/Ls0oiMKqTcdKol2Vd9yU6mBVdfdSgHqk2ZZkWEQhQsTx5NyzlvMfFTvsz9uly6
hFdCK9uEemaS+TXC5w7tOsM0ULWfX0YXI3efo9btbmUS1Gdzqp8hnjG5+taLm2rzKu5GF2bDsl+C
HGVUVJ4FyjZkzwWhtxTafMCOalEw3aqmadaGEQYj2qexWFTLVjVS6y3d1FVR6hudgvZrbp6CnohR
rJqsZ6QKjeq2zlXLdaz6rk3VfK37DxUjosWkOrF5IPqwVEv2qPqyYT/cDcoX1aMNYLsoVbO2mddv
WglRbB4imfCIoRen3qBwNkcYEUTkaYzUPmAdj5gi4ZpgSMKRue4PglJvW332IP83fUByK+DFsqzr
2Ix3pcMbjKbkhl7V4qmCkaWZQb/aqj18BgNhbNuRW1GTFsbZTU+XjK5ax03qx+OE2seiMVgeqm5y
qUrK9eapSm8Yo16NVNncVJt5Xz+PE4MWfwLD9VXjuU71uZMc45km9BTPyDIZCdTYoqcP3D7XXkiy
i+jQeBNSpg4I8hDndFaEOmRn+JhjDC0oX09c763ReZKrVS+7e6dT0h5R1j6BWi4a6tuJ7GISdq45
te6Z6ncny/Q0IovrVPM7BQovnh88aDlZfAQNH53D0JuK1o0t6bbyKJDPKZKnDOBxKFjQoM++5taX
xA3A36UWvxhcGcfQpI/ecDoyLFX4htX4LFVnfWrRGBoM4pMb2meoeu0ZVewj9iA5mcRyYn7F/MFc
TH52r4ngbtb8XQoAtWgSyPc24oapU4cMIE1UM2Yh1E4Liwk5zxE75D0PNTOJFX2J3ylyXcfOiYp5
4cLKKN6tGuu7H/T3pgGI1Hk3dUZ70RiId8Jjos5ROU1BtXkRcR6aLa7sEosREwvmewth509OZ55n
zi5LVyeJnBT/Hkn/t4/pf/291enfW54+qloyDYi73375fx6qgv/+b/W/+dvv+emJ+vuvzskHjbzV
d/env2v7VV3eii/x+2/6w5/MV/+Pv93qrXv7wy/WPyVb1/6rlXdfAqHEf7ZVqd/5r/4///Iv0YRk
0f9nlvD/8veAJPzLW/n5l8Vb+95//oEq5H/7H0yha/zVdVy0Sr7lGY5PL+HfmELX/Ktle6blcqmy
dJ3H278zhd5fPVs3SM+6BC0h2QnO/ydT6P4V+pBDuu9zRmKX5v7/MIX0e/2RN/BdUANkMA5/M902
rN/wsD6N/QJNu1yxfNwy0jvJQ34qT95NfQputJvsEt8Wl+JS8Z/mQsTqFB2nfXL0dsWuOlQH54jS
awlkcs5vmnNzjm+qs3Yhm3fujsm5PdI0sq934Yb/7KL9dEj2xQma4hRfmpM4pRdSuKfyMp6sZbiQ
J+3Ajnaf76YtQ6pdebCPPCKeMfzf1Of6jDP5HN2EF+pHz/HZ2TdHa18d5T/hfP+bH4iB9MxwTFKt
HuTcHwGMfNJ69BIMruZx5iTNPRkv4z+8Vf4bTPGffQlFRfwDwWNYtBhYki/BGnExOii9cXX++Zcw
FOn4j9gfryutS3wTnuP6BgTgH79GyPWMEQ6t805CArVkG1AcTMN20CuzfR7PKCPeioxFVNBsBnO8
7QJArqTYO91HHJS82f/22fhXvmHfsGnD8qiHc3ze0b/VwlUyNEXpZ/MqGl32bBmN5M7xz7/Ef/l+
+RKugdbdMaBwHYtP4D/+TLU+dMc2NOWqYNoxI/9XMwvb9Dd//mWM//LasYuzLT7QfHB14NbfCFM2
sklf0CW7qlLM0lpzw8nmmXzBLjcyLlo2WE63HNihD4VzoBDz4qbhfSv0R7a/r//k72L+DtmqywC2
MdvRfTvwOfD+8ZsOG9+18owPrzV7n6Ur7nET3jtWeWvP6qniErFeoSTARongfNI7tJUBYYWKhfNs
F/C3wVPuJXQ/sQErrYMTWuzU2aipLVLU4hOQ/KMs7Q3r2fdmBFah9QZwON1YzHpYNyJnCoi8w9LG
PJtwak6ZcoVkRrwoeHKli+Qm9VnMB/2yMyYqfckz6PPLlPDnGo24l+6456N4aezwGPjXFnkSSeTq
7JoON9UQ/NHLbErIPXInBDz+H3PnsR05lmXZf6k5YkGLQQ3aDKbNSKNROTnBIt3p0BoP6ut7gxmC
bk5RWd2DHGTG8vAgoZ+495x9YDv+9IALzfBGPWKbeG5MCuQWqM9ZpPc8AaZjudtQYNJN/4EC6nVg
EfqODQVXa3zpRyhMy3bWO2gEBdl7MTcCUMi2DHZ+miVzVcJt2TeXgVQ9jLlVw9wg9zejwD6iPDPY
z6kM4guP8pKtY/fA3y9guqMwqy1xoUzw7dIGQC50uNKUxyNcBgC4OAp2khDWxXiKiHHDaDAtqPlZ
acLE2HNHovtW2MzvVi7Qh2VsUuJW/t7Iws0TUcw9U78qlQXsnWIelzRvWr6zmZnQwWxbAn+qbFUj
t8oCce2k4W3eog62Kn2np/ZFOhIPrY7ii2Hy9+9NVeij8d5pqsbkcfbqqX1g5TQTe7eXygdjiJdB
nixjq/jiHf/N827zvb09zplZtiL63Lfr6TjsVp00ekqR4CJJOuYiXLO63dRYnmpBAmsw7lEXzrFT
uWwLiItDbWE8EJ6htMUp94wjDOWZBf7UQfCkGeHm86/xPBbu9UQtBjgoAQZz6dkNyUF4pFTxezeS
w9Xos/0c5dsef71vyfvPD/XeGGTYGMlZNDiqrU2n8mb+IH3JLrJR78CKOXO6MrukU786hPLe9RAH
arFkUU18iGcLg3z0o7CWjO51AtHs6rJxqlOIR10WznUvN7tWaQ4+G4S+oF8/XXDXRZuwQ3Iblyf6
REvLz15ozc4YxW57r0IwhK6ibh8NS5B36F1PZ++hPzH7mmKodBrTR5NGmdFPOGaNPiVcZLfVXZuW
vkutMp/rYly0TU6r0aGiqCc3alZesuHayeO4T5ViZ+X1pdnGy6bKt6NQbslyy9Tuvtc5Iyfaphb7
bPbNhYHACN4tAKUnLym2MpKwqqoWxjCFkjiul9a7nI+Ujt5GRtYjiWQp+4hr5Bxtq4oSpnXHTGDZ
uZ4wzWpGZ3v6b7U0fio0DGcAmWfWPRrVWa4AaI3zh4aYH3+Q3N4Kv3shpOcpOqIlNYk8JhbuxRyq
7Sn3D8kQbkIzWk13XNawZBfK7diEG9nv8KCU+EtUacXmUcb57nQyznvCHhWJPk2FzoQJ6FjF5rGn
FKM5ynok1ME3IMCZziF1yHX3ilPcpVvSSC89hSZAhl9LberL0vepvoYuQFfKxZdWuARoS9WofBgl
lJ56pS9ECcqqpTSfDWxBQyN9HNARpxLORml6DeV9OGCgcMrHZLgopGzbyQblJDt7GAF3D+Q2jdwZ
UvJ6FlSmEq4ZIr9Pb2+dFpdjjLu825sazzJ25ow4xzwv0K5197U1EBtD29bPSAxSvnf1eAhRLgXF
6IbRXYr+teilaxVlJe1nce/1JX1QpPulfehFvUv64pTIZF92wYlulSTLezuTDo7igySdDCI8d/h+
Iix5Bv4N8/TTNKbJwj52JbrqKwADmGkva9HspAItXRM92FV9aecT2ovG/62C+TKD4cyNXDqoeEps
uK0h7wMjnctas0P+RYxauNGU4oQEfdVGCWr0/KaJO9eUeLatj2Cd35ZnyTYr/AuwoisDX+qEJzdb
goA8Gkt6KO7LiorDUzMEG5UhHUaihI7NIAVPAMbDsOZ71tHMtVvMvPuMJykVj0ODMD/WbyOCCEVk
/YjjjOK008vou9mhB8w8E7ps5BykVls0gY7hCe1inuQ80BgsqkQVAt8zVRms+GU4H1AsohG6V3AO
zUbibRK8ey0doda/nsZYubYeVbt9sdtqkYfN6+gcM+NXaX4de+2VXPSEsDVY5W0KkLZzPXbDqo27
5fT0pTjBfJtsUwWJSWzFL2HBuI/Umi0y0rd225Eh3rXHsd0HCEVlXkawnzii02oRdPWugjpOfNR3
8MU/rPqbridPeAdPEqiU+fQtDeW1g2U8bDxvRpWoj42jWTN78B4WnKsvV/dVI+5zKhRNy06Er9oY
QJ1ONcYuyB80J8Mkt26gpxcjLNhAP459vSvIPohOCeZiLy8ech2PjD4lRyhDcfLrbEWrsNRvm+JE
IOUhCzSo9kh1IcClQIqbe5OFK3ayrWjpRnqozRAFhDOAWw96nC2n/8Kq5L0HqJVFkWup4ug10Wr6
CbMb9oFiHtGTbrGGbgdOxgnHfciQNdjlzuCeqmhN0eSspThbWZr5rCDQihKWpFJFry757rQNbpzn
Ik/XiL5fZ1Yku1s7pMZueaQvN/eSb83huLs1wvLWXHmBetdICvT+oEcl7BynU9RxO/usAjD/EtKC
gUsvSSeNXtq83sVxMcfytBSk0Awdv9fzIHNjXxEM6xrywekLpYG5N/geChgjDi9P4v+5ZP63ahkf
lSB+qW38vxQ8/gNrGdP28O8N21Qq+bMEMtVi/vu//g86mTBJfqlgTD/xVwmDjHCVPY8D2wi6jjWR
sf7EIpnaH3CSNNV2WAkCmpnyff/CItl/GBj7caop8LKmv/unhGH/oZCri7JMpizyClP6q4zz52by
s9Dxia90ttVVbZNdkE1KFa0F+2zlJRejrAd6idYbB+CoIN6x5PnoxStHPclgL558CUBIiRaPz7PU
r2kzTJ4rMkniRY17Sk9zekWPKP/XXYjGFOcOjEQN4oWdXrahNX9zb9/ZDE8FhF935pptYkCzZUOT
TUoMv67eJLktS0v1dLdHSWY/+DSGFO8iB8k3+vEXZYD3jzUhh2ikQzg823hLudP0vrB1N+SriiK3
yjEB9BKG/IUhf7EAnlbi59dFljy1BlAOLEunx/R2Vdo4nVZbIY3yIV80kYep+Dp2NlQhkAHfZ2B2
QrZun9/L3xapwLAMLgvMAC+hcV5YYGeI8yHydXfsfxB84oFAbrLbPjh+fpjfbyMHMbGHOua07z9/
w4IqNcoolcBx63vitDENIIs7WO0+Jdvyi0NNj//X2zgdix2VYcqKbJ0DQBAJJWkJCsDVCnbg+p4J
KsofHRpQnVrszfBCi28bBvBYv1G7fSp2qdWhrm7mdfWMytj2+1mu47N6brqbICBajWDLkt3lcw02
UjYIdMnIpD5i5pmFKv1TMgNsxYU6n4xu/1R6z6W/TdKfAAnIkSE0xHMjg5WDfzWxmETog4/4aVlk
/9KgaFTSDvoIXjJK0O45S3dSe9suPOu2QUKRBru8JSi2uVEL3CWV7w7Sd+WlA0YkEXFrqptWyKso
ytZG/Uyu3xd38pVsdX4n8RNZ+rQ95cGdbZNKEXeWUSu6q0TqdVN66zp7XSrONCJ7dclfa9Cnnf4J
c96l3nawZ5Np7/7Faai/v6NT4UsG6gdrjid7/g0iDo2zftBdI7+RKYmg71hVebBUQDrLbE3tIP+O
QXUXI2EQ6NGDKv/m1WwcFf2nXlNMgYF9J1r+xpaWShmc0n547Jz0OCrKAibuUrbFNqT5jjHp83fx
/Tv45tQZ3d9+0gXNtqZ2RiK8c5YwIEdzr8IFAb946SMro/p48K2TEotNxloMP9QadO3n5/D7qPLr
3Zs+lzejCpE1dqnnnEJFfpdjoq2vnmiSzHSZamIoNoWEjYDIw8+P+t4Hb2jEvBuyRUnndXP85qgY
x0e5qtl7UmhJEVzTQEoxZUj4NpBzYSZOLz8/4O9zGJcJKM/WbaodljPdhjcHHGRfpiJbcpmxP++H
O7b4dOLb7edHefey/j6KLZ+9ikGnGwGKZ17FNnD9Fz38nnuXk0g6+uJy3jsQXQ2uSAOlSFfu18uh
9GcOHXHRbmTfpgoRVgGbK7j8nvJMGuXy86v6rRxiGhbzqCyzFCE/2Dg7WOOQsCPaXHe76nsXyYRF
3n1+gH8Vb86HkjeHeEW6vXk8ZUfqIc063Y1BuqBunetsO5QmWHpCIrMsmkOYXQVFsLQBdUTE07AJ
dyt44lmK8Qe1aE0KX1dRNPYWrWcuM7NfF5pOniVhETWtxGi47gCjD1a4p/SMPYC9WeKKwkElUGyE
stJFcmM1DPF5Tr4l1cQ4uknin30mb0BNROmujcQ8CKyl8FMUcDGxRsqCephb1FCU0bcVGMBH7SX3
rvXCXwYq6QojQsYnABxzk12dkdoH3ZI3FrGvwqwvUk9hZ+6Rw1EvAmS7hRqvhVdfqTYuFlK89AYo
k/7oAz2P0DrLDgFDUbRvaJ2S9jxTYV3EyCaxUS6LGm4dHVz2u2upy3YJpL0+Edt8sJdhymmX/Rqm
xXZMxdbjEFFSXzYAuyqjd0vlyknTNSpz1zeISAMeZ0K7DOS7XN7qBRmA2ktKMTTM87nT2WuZAqpB
4MAAoKUIeFAlG5TGOvRae5JG6N3Do4cXLQc0mFEsisYetHS2qapkE8oR8ilEQlRkglRepsXKD4pd
IQPi8+0V7/G8Z5dpgzSzOxvurbWuzAqZCSnDY7wA3bmJjPakSvEazeMMg6sk1MVBaOllaTtrSStd
s4LuR7473Ac2t6Ubo+wSgn1gX91mIyUSFbvnSQlv4vbSCi6HXCaq40qFNtUjIUKvgsW9u3BgEdcs
Qyw3tr7LlcKUPuITUtaZ6rvtcPA6YHVA/OXgtrUePHPd1he5ft0YRCvXSMycH5OfLpZovRERACqm
hbdi9Y8F8R/QZhYyIBVbuS5Z6hSRQYK4S+1ON+eGdJlQuitBBofH6bhQpuZ1SVp2SooJyQSOXV9p
ClELgOg1FJFGJwAaVS+D569VU+xDa53JfAVCXQVS/LPJzRMEgqPRPoZ4s0tHvhF4p5q5lIVruKLk
35DPwF7ZBsVDuIgBEMrZlAaw01QBPjwss8xc12BHphQqD0C4qSpLTQuXZSfvNIVsqJy2ADfACYwt
Qt4H3XzmUe2hcR+DnJdVgWcRYFok7VBDDYh3s04SbD4DudzZifLXauj756j3t3B8Lmwic6Lc3pqB
uTb06lsS011RpvBwktF0FN1ptcUlT2iqM6/I+kYrSyye36wzW17S50BMVF/WwQI12Y1pe0cDb874
baR2l5fD3PDu4aSRFtBwi+1tjtF0xLEjW/XSLntQWctYg+UTbnPxIyJD4PMx7jdEqT2Nokw+bO+I
Q3b0s1FUpjBA5Uww5ZXZKaO0URWySzYaVDburSSQMRSLZihuSvv0+aHfWyC9OfL5AqlFvamUMB7c
AbtPDqrIN06EVwG08r+Y1t+bZd8e6Ww9Y4G3ADLEkRDWgkEJXCLm5pUZ/G8mpH9upXG2ZoEKohtl
gInaL5+8ns7WF/PRezeMx2HqoIVx5Z/3diUfkSl0XaZx2vQyuMyF8LbQrb54LO9N4ujjqBMzsbJX
PVst9KLACUMGmSvjjzKlYsaeYJnwnSh68ygMaOakhVjma0anizLVrXuLyDnQjgUjmRHAHlUQsJhr
KxPuQOOxkb63Zbq2x2rZOVDO8QZjqZbjZqZpQLgiGXgLODnQ/QkJTGGL5d6ApYSHCo8C6LRZVo1A
zjFJIBSVMuwX+kXvDfQgb/wQAifb+rDftTC1rK5Z9rqxrFirKtVeKu5rdlM+RpJIRTC3FATMD3VP
g1TsHXPKMIS3AfGvIDQrgBTVyssSQPDrDf23ik//g7rS/6g+9aHa5j+x+ERB5uPi06SeefqR15Sb
XrU9mx///V8T1/nP4pPhUGGSsfFBLpaR0MiMS38Wn/grdlMmDXBb1uBymHwnfxWftD9YfU6qGrDc
JqUPfuov/Yz2x/Rngm34OYtZ5N9icvNbWcq+XRqyR3D4Hw5hFR4r7b+zpa5kFsEoG1OSsENc61Ob
22sBG0ZU2l6moJ5Mjd4cKwhVJuB0DDepC0NtpRrRc64QRd+nyvesINKHrL41ZXEX/6iG7HMpRubj
OGf9RNej58UekYaj+LwsjDs/NV+o7pAPxpKmQKUeNMFLbMjfTFhXEFiQu0+LHPlJj/1bG8iC1PQr
D67YmEg4yLCU1uM8LbWD5GcuYyLo0NRF+LoSIDUGvZ8Pgshtv3Ehp21SmkOxce8gAMYTPkXVwG6G
4ItJvAsStzG8eRtuFCtxAXgdR3zGupEvuzjZpaa6wNe+GGMkBejJLUBpTWItwXgsqh5rZuGXG4K1
2/6UdzOTOGmxHxKqwTWhFKwqFTV+kOpdF0k7Ay02jhQwkvHKKDhZ21zqirUsMCqj28UGQTemVFwJ
O7qvgbilnwP775o/M05Yy4bcmERmVRYcyFWf5711H1ftSnGoeORkPBryZU3yRbX21OSy0JSXwRbf
9FS+IkZjBkFy2QXxVdk+5l1Lw8OCiBZdhnG8MPnrCGLdrExrqvUCNBTGgxAAI2tcXZsXmTIjTsaa
deWssX5Gdbgx8faRbLXPC+VU5/6WlDlBqaV2rCUhgkcfmIxa6UA5sI1YMhvu/Hq6Ulv/LkE+SWPC
AXFZeFKwUGiz6tghSaxYWFV6gfzA9ZoBmnkxkeyI/ytj8ol15SHCrNyUGIm4ZpGZ97XXL50q3Qhp
PGl6vbCrjWnC4m57gIos5+X+KSuafcampVI2ags6Ff7HrmSVBaEm2mYZjq8h3pUt4nY7XSVDhCF8
QEdkI9ag1mKliCTrhcK7Q9v+EhfpndQl7rSuloe50iYYE/plD9vSlO+M8liCqU5t4xp9+ha84sIw
rw1etEK60L3bmrjpFixDTaCq3hirTrImceghGb3Hside0T7p4KMJTLrslQQ/fbfuU6oRfsIexnGF
QlvYNkmXI+Sb13M6BvZ5wpQcGpjNIidBdMgV1BQSOwuyq6rNdGw1eC5gPZLfFXu87qW6RYruRqJx
4UltJ2BPBfU6z+J5l/XoxG4KHFSks6MQSWaBnVyOEkkUEbrZ4coI8oM2vU1A/kKldfUoXeuWufR8
DyENz2mstzTIDhTqdxbYr1nYhFeVOnnjQ+8RFx8iFGc1ND/lJL/OHXnvZ+zJLFwJQt1WAaHGTJWa
4goIOhXo5ABoTIb3gW+L7RKF+4UHxjumY62MCPKkb7hSDrTQXSRolb8drOBKz/qfVtCuQZPvFKsH
F+jtYjYlaRPMYwdffEGOtdKux8RemwLWilw8tv4PABZXoZWsm1yAkgDADSZGd8DJhhLu45Gc42Q3
FFL/rwXr/+/Z9MOJ8pd2z0dz7n/gbGoxlX08my6fkjiZRKnkW/KPX2bV6Sf/mlXRlyIPRMEmU25S
qJ3/PasiWNURrNrTVIt48O8pVTLkPxyUqBAyHJkK/2uv5885VTJoEbFKJDXQMmVLV2kR/TsdnWmB
/M+cKqGws3R7OsbZXGrkMFwbP10PUXITB4c2KmcmmUIE/vCPDGdvZcWoEcoOzNx32T4oYX1VmleW
trTYQHZa5AKTXnjNzib4Hn5a+sVW5VVa886ZvYbDvCkA5ZXwfc1rknXRXxiM5CrBiCFWSp/KDInX
04nyx8HMVkOJbZeJsVymfkospYCRo7LhCABZLE0PrZiizWNkYDSkMqJ6+zuNf1nQTmiYsQE0Gc5L
hSAeH0Wv/OhLvF3GaoxhwHx1MfoHt/k1RePNxcDuMnrQRQnJAPqtobB9VoedFiiozuWlUOtTApCM
kOg1xMJyLhygKj5wZEPMq5qQBtr130tnPHo6CERZXxVFuNSZNWfZ9HCI2PMWOUBpYBX5RcRGZeEx
KzKjP9OLgEI5TIHnvTNXmkydciHhmhPfRo5idxAj2WuCDHAuVjxpg/RQ1eFzGtEiw4uwlcgH2bz5
Oo7/enJvE0P4BN5705SzVRuDnxISVpGsozg7NuwIUPpdyxpPgP7PjOzqQ4ZIx4mcL+I4ft26/f1m
nxeUCRztEmdQYmgfoBHMETRBsUZRuOBjWn5+Sdav9dB/jjGtVN881iorQ/Y+lOl8W3/2UGDNZeAu
sUGRbOxQBA4kiythAYkVK8dIEpqc+49G2bSLotcPLRgFSOvPdhE+NylA7zK9nN5cpyRC3BtWoe08
SkRBwfos95lqXUrCeYDOcFvxl0rjP+EEWU6/VR0d11fExpPapy6LjoncLvEcXftAUS5lcY/rm+CT
tsIEaq+z6c3G2rmjPATfawghRka3dl18jxtlPSTWwVGHu8CvN0rRb2y6HSxciS3IlzGm+LqwbnS8
lMqY2ouyNi8DpwMabI5HduAkULfBvaFmF21CbEFJFSvXl4pfE2ORX0hZ86iU+pGqxo8v7v8Hr9T0
WN7efhirXZqV8dqOySzWVTSl6WU2bYvL7CppotvPD/PrvuOfp6z9epga9Gtd6wXFWKNcaV21tEly
Ve30iw9D++jLmAaNN5cR2JIQpYeZRgK2jll2U8DqFGF0aVhYJrVsuHIq1G2OY6+UjqleASwcEGhW
Duk6Gv07M0Y4K4XoxMi5wVPOAj7U57RaltBpYDub1QXc7EOjD4uYAV2hT7CpB2lVNZBFE6VcB/aA
RDPaCmDAMYTB3Gr2iYqTDtSYUPw7KaYGRSb07PP7+dH1ntWE6Bt4TtIYXK+nnRiiZcx9/EMKcRDl
0UVQnxjYPz/U69f+3ixyNr/pmga81+ALZdNqfsNFnAO9h6LZB/YezJyLCQrQfzRS1XZY5UMRLU9F
F1er3iRSoyGwehYrRgmmQa0XfuzrX9THXlXy75zYtMl++9ArXHum7vPuFmARo1oJ2MAgX6dC3MMQ
i0AlBX23ybqwXPaRdtUEw6Ex0UgG/iYH9Zm0JrICa8/QjdWvhh5TO/eB3LpS0O3G3l6qQ7nDdXkz
VslF0dsgLcwtSJKljQgz7Id52AYgdTpT/d891HMxLuXgtJD9MV57ugdhB7X50EXo0OtrtSyvpSS9
VJHLz0ry8j5/tB+M7/LZfJLEUWf1vhWt2Tfbbq+IeJaI+jsAhIsUn98Xz+l1enrvOU2Hf/Nx2mGS
lx7Ey3USZzQIRbZKy+RUahPanT5eRvs1SsLH6Vs0Rf5IKOdt1krfmMaZmLveHYbIbRqBU9o4fX7h
k8jmvTM6m3R0mIJexQmsBUpihvV8E7I3DYgwKtJkXvFhq5ijPz/Wr4XJv4c++WyERfOeKxAbeapW
fhci73Us8Fm5vyorMQ/hB3x+mI+e5dkIq+Dj9dqKS5qGAqOsjn2ay3PPACQ9WOUXb6gx/bb3bpz6
66OUMtUB5tBFa92vd1YZX8MauA8HGIDwHZ4VP0nvayzz15qFkL2hV4dh2xYL5KBgJNVhXBgWnOaw
UpoNAul1FvYbTYd240n3TZ4uervFGqv3l3hZtkZvLDqbwqmq3/J9rus+/kGM1lYj5CoUYteVjbeq
C2ymkaleDVl55Zj9yrfIl40VVg5KOZIbBxrWSe9NL7setF7HJ8LisKgrWEn1UhcTvSr5ITS+Mxmy
EHTrJzNqVwMY488fi/rR4z8bqZPI6Aay1TII4VR6EWswMEOlYWdgOCfDu7NCPBHUK/rK3PmBvCiC
e4uSSEbbjoyWtlyy3C7zA//PD3ZWtR1Nedl6xqrV6NalN6Su3Hx+qpP87d2HezbQQ4aLiPNGcjnS
LDTM/kB8Jfmh1tJ3jBksyfuUYrVDZBNSMSa549DeVMl1jSeOQINiIHU3NK+p1KXZU0x2RaG+YK2a
DwOtPjSfenFlRERzT2GvVDFGSZ6TNcAobH1xq99fY6jnagSI/IHWjGm+jgC4ALi8Qr2/GI3g4fPb
89Gvn8aSN6NYXzl505KMujbJb6oEYRdlBD8zXX3+63GvvXv7Ved8NLb6yDQl+DShBhnPT9RHVe6q
WR3cVz1fQVGpRwpu+wZ/fh3VAM0FLzow/lnW2DKW3ixlJENCHxIMU3TtnV+BPNQr9Sat7W2mUMvQ
JcVYRJSOnGT8ZkHggO7pUevRsf363TPK3Bc1SQ5lFeE36sztaETrwrMOmQmPpmY9SjxyiixCw9zD
qhq2qnZTUPj0nGqrdD08R58kM/NYee2T2U8gNGe46iaZV2OSLzOWnJ3kqNdD0d60PWZjhvn7shi2
ulLcK0Zyp0NfGfWJNh0rP4MKVJ9fteayt40nCzUNzWocVpGzta34YFg+qnuIvBKslVJfpiUqCivp
2IR2gDdJYIhH5PlNt1AJq6AWtYwkZZ7A1oplADkotqncz0ADb6yWolgoe+sWm3eZl/ifVdMNmHlS
MjkCJNHghgKS4nz20LEtHsHRr8pIfaCqdRn15M1LrViEjrRvpZpqVXL02JIOTkE8k383hTUPmbJ2
aljKlbNzULLYSHOMEcf1yGYmJKEJQdA1mXu3hpOu4xwxQk3sjdXo8zHuT4bR7Fsr2adcU2P7B0Hw
U6kOx9AI7nUqCEUcH7usexEcVUc9Z3XWSi/HuYaCoeRFNbnWTBK7sslJOWt38ACuPn9p31+GqucS
w6rvkOFrY74WuVTOI1Wskyh9LJL+ohL586jHrtTTsGbU+vx4H6zzf/O50p5AVSX0fB2w/ioJxity
a1XUyh3bGJdoWwp3CLdnshr/zBqruCB6a9vCsmuPWmwdhZW/BFBctQr0pWq0+1ozq1laaGCQKqdl
HLZWEblpehCte5WJqsilF9MY9mgyiCqXftqxfNfi3vN5PB6sqAIBnsxVFgE54GkVXjkqHrb4K5Hq
+3MHSZy/DjlDPxC2FjPkeIENs5GgQww74iZ1KF8QgF0IxJ2f39gP1mh0Tn89lNzHVBZKE0CM6j8k
REEg2UH9kC/UNHwJivJZFMpBT3USjsSjbdOEjMWKddTK6BSUDsxhjY41xFx/fj7vr2bAZv56Or5u
EURTwKvxlBHhmhi2VclygYGsKKqvNlEf3d6zJRObhQjhKteJcnVVqOkLLmOgj8kw74RCriBJEJ9f
zUcj+9mqSdUBoGJryNdUltkJKtAU9V2jS5vPf/1H13G2xAiiZghDtGRr1ZZ2ZRLAIaubrS1Qk+ji
2vOG28+Po0w9yndWCKpztkIQiRzoUsznp+q559qmdNQGe6/p/aJVkeA0ar/3PPlK62RAd4VJNS1L
j4nQDw6byFmvFKvWl5eq2i6cUCxL2/4RjAYp1Al/i84VGGoTHRw9XRTkIkE6IjOm6/tZxHgrHPuA
vcZi19XzQkq3jhbuvAZTDry+78KDQ9/0CUzsdkF70SUtblfGYNq1YT3dAV9RD7EEsESaEg0k0np8
hNOwlKUras2XfkUQ+tBbP0dmobFCLpD7xdIPTWeGKmdvYdW0BbE2RSVvU9+cUzN9aPQW8LuO549B
7lsuUrwvHn34rFSvpKEiMj0e77IMEGyoBjsbB6hGI0MzdDDnzSHog7mPpndmy2AIpGZLUMdB10sm
+on8EYiW5B7tgVo2NhVl1/UBDdgMtYm2FRI3SI9X5oCrh+ivlZ2Hl7nFjyJ7LZiMGqb9FLWffmMF
/rck7Be5T0ZKXEsHMHHtTLfjqXcm13TPrK2S6xvB9FLY4jIL0tsymeqcTOf4OKep9wL+xtbRDZhD
ywCtPBK80Lht8uLUtSDaYv8lGRo3VeN0bpvJs0Mwehuy2hANUB041rDqLrzGXgeVtSmBc/qltrNg
v4aCCHbyopxMWRbYM6epi+njJuisC9D9x8bLY8q09SKfSjd6hKXYKcaGIrp9JfmQbpgOffl7VJCw
ozQMyg34W0MmkTFB0SSrO5kQtllACo/dENALWLmRzCuqUEDB40x8sYf+4Ns+76Q7jVJ6TlnnazuI
3SSXrlnkgIZsvhgIz5ROf20fVeNsDkD4qlDCVxmYKSPN0yHdtDX6/VIIUo8Rt6dqMzfbaJtrzkqH
hPf5p/7hRHtWWyGIpQ+ahPwMPaJLR5UVovG111c/Y4+vekpg1UprRSLaxombb4VdvUTluKR9uGpV
DHSBt1RQIlpq+W0U902VIjTkQ1CEsTKj6IempKehyh+TOL/VWN3YmXPXKIImPnI5kpH206Sqshgs
bYnsKXubcNR8UHcV2RuD/1zL2t3nF6pOM8rvO1o8Ob/ONF1JvMQgy6y6VQ0nYnAhydU6Kxvg6AJF
otTiDVArda4RbzQDIbuOa2TBdZbssWhCnGSxNq0OmqBltwrCfY4vsl8UUa8QMUMOlWHfQ8WmNpZQ
XDDrl89P+4NuyG++FW1AhtikwOl8OAKDhLTckoIZtePDSCStXN8ZPtlYgYKrnJyuXIB3nlpNF6K3
tpVk/3R4UqY30Lc5UuJaDtGjgU057eMTeDFXg8xZ5ITb3UInRYd4I4ZdGB8DWZ0rIJRiTxAKYblF
4qytRIBOda7MLjz05Tfh97vAc9zAlL5Ymnx4qWdrgcSL1MJX7GSdId7sEQZb7aJTg0MTk4Xl3OCb
SVpxkceA4tN2XlvJIqGdVk+4Am9lDSXs7HXfT9FaPwdHRqq4tWOoSzUh3RoxHeROp9QQIRCfxqjD
ucreq2H0IpwkJ62osg100PdZdoqMH7FyGmqcLSuJigcbXif4AgjyGqP93mt4thYxiFl0JEGViBjI
S5FqzZzw2RePwhn21ZYh13Mt0rjGPnUlHImUVjbEKCzrXKOHQM0qCKVxpgDQUNgzok1mQqWtfeiL
bCUig1iqSvKI5wOsR7YeKRp7wqr8WV6nNI+aFuZYiWvUxOLRUmfxjukAL5NwdSeqbiK5mRGTSLAK
mmKpJR1TuQMl6xZwWVJfP7DfXPdx+aiYHeX2nsRAuJa50j6zhlsAlGStWq/tVBwIM/tmVNQ2LdNY
WoV3atvOraV214btdapVbll4Ow0RXUUm9+sPOcm8Ab86lbRg6y8//3bOMqn/HlLNs/VShIIFN4qG
g0cXF0Gb3gVadWcoipuTSR6WLUkrbMmmlp/NRB32wGxT8fPzg38wXZhnKygHTHpewTtcg+A+lXK+
UUf9AOf5q4/l/dHs3FXgZ5Us5eAnaZIGbJnto9INX/zqaUB85w01zuofCVocAu4rBsrB4nVDSJ+l
/V6LkNpETP2f354PymWqfbZUFqmlaIpAll8aYlP21sIIC4wILYmGcBRdzesC8LAqaLLitvKrG5X6
Tmyrq2qAChRrFvJm+coLUVShXB6TfJ4X6d5rHQbo6Da1JCRUxnUR2TN7EMvWAe1IN+qLSfODZzuR
sd5WiFooZcxZnLsR3JbyJRXmTel8uUP74P6fuwahtdt1adTR2u8etTqXFl0N8R4HQzojw88lNmWT
BMldaHoUPqYo9GiVEuQWZ+0PJ1fYzylEsH5lZfzgUieRxttLzXstpHZaxWtSrQ6KJU6RrlwmhT58
UWhWpnv2zttmnb1tqjmwFUhpGEa2SnZsoyyNQhAtkK/MUUKP5txbjRXNmti7TAYfRc/w4/M38IyZ
9PfoYJxNN0g8EkI9eM//L2fntdw4sm3bL0IEvHmlBUl5r3pBSKoqeJtAwnz9HdC5ca+aRxQj6nHv
7hZJmMyVa805hzHkVLmKi2ty2mYVA4FEizYpPvuCSFANg+HSMdNHu5cPdoKScIju6UFWZ67Aidv9
2YH/0m7s0CrCkoIuqNLVJAy23DUGxrHMeHCL7EzteuLg6Mz//5fPSGU8uMJiM+xC9hs7epxCaa/V
Dq5rrSrYKklV+Pmqnhgc6Me2xtFqO9H1A1IUWmquOd7lVHTZfBLACifJRA96G8vNsCeGqF5Zbvee
j2ABJNhHxnVykNZKLeVqaDFgqPidiXnOV0nNKLdQE3CjDHVJWtIJFJf13P/BwRRaMGXTnHDnFLoa
XXRCBmP203bO82SAadfAKAVqVU+ZdtRyBUc9DlRZTxn77PIveDFx23qYrQlp2adMC2uaiAbWaldp
nwV/LaMNpOUmDbZ8l3XnFtrPFfW7Z39+6b7clhZhLjGZaobtaIC0TRyH0190cVQhNQQWIoz2XWgc
C3X7FjXbkwt1Y0UgNTkizq1Ruo+DAyFiHBAVdAUWLggABGyaxHYPNJBG4DSVWUfkzAucKcxeBgv5
AuqVom9JQJBkEYP7iqq7eAyoLwAOZuKRh+OmKt1tCivYMIMnPYvfwD/5yGGf5n8f4tbf1E3updXT
j/QGv0uGbd9EaxUYs0foWJuUhykmtcri/nuhdhfVzhIWBMkm2ZXn9Ie4iM60Q/Tvh1T6p9Tky/Uz
AylQjrSpb4tmiRsNi7WSPuNaQ1xaigepIWB0hjVsmlU4dofOQ+ADAqBfpLqzil153ZThA+TUG6Q7
u2wab8hwX7d2c+sO3gHoLCk88t+2DOtou1ObuiuKuRwwOCBzMtpaRbksAuuMgGdes757ko6qyjEi
IUQruBJt9VJZl9V4bp8+tXIcfe9xMsGFAZ7xRf3kuEhcSfEPSFaqfU9//nnJOPURR7spiCePCV6X
+kNyF2S3MvoVdtdlft33+ZmK5tTVOarF0tQ1NbWcP8EyrxqQvjSQr37+8idW788y/8sjqE+6g0+b
62MO0D85UrgeqdUvBE2fWVA/NXzf3Fr7aIO0Os1W7TgsyfG2icxm2XZrh7lJ+7cug7VlZD5B5Ssr
iS+VSv/lKN5N4WS/iLZeKeP0ljoQ3V1moYvY1qAVGJ0fhCRb//zrTzUt7KONpRK1nomaCjuQHOox
iBMGbUJg6w+MCQ82qWOLTqkf3QxSdd4jlDvzuSeemc++5ZfLbqboQFtDKeap1dYS2e+iTG4LI39U
4+zGpa8oPT1fGETE6MN4HYfKYZ6fKK36K1bS+6waN3IazEVNL+XMN5qfpe9u09FaHnho0ZmYF34Z
eTeaU98ITR4KGbRbvUMmPaVeA3SmuZ5c8d5zNP35Y09dh6MahvS9HOprXPpaE21EQkJ+WHxMmP1s
OWwnkEfnyvUTZZp9tMDYlk1Es9QLv+bCgyuH914Wh6mKXtVitvAWBJX0OaYMZpW5ou2IefSzWtvJ
RDSrYMhvzTy9ibX6EDGT8oRNJPBMBSvHh0GU50qpuSj97h4cLVahQmwxcS+F74E89xh7ki1yMynE
bo+YVFPMifaogD43/v589U33xMpiHd11oyXvTUPzhsAhOAia8dWkrOoYwoxWQw7XBnK40m0aZajI
MOIs5pYyLonbIFG2CTKrLVAO1S8t6F/susoSq+w9dpBlRh7FzVy7pKotF+DYGJISsj7Z8aOXy/VQ
Q3lF9oGsxvtdonlcdoH8mwo4SJkVZ4tU6xFkwdWhz5Y0mLEbuWjH4dJNFLAhASzUsh5GOECTP7jm
q95k27iVr6wTD/rcE5eJxk45uuBeY+0xthD8K2mzaQNnp9nmuoJTtKyzGs9GGX20gccOD9U+lm28
IpTzIqKN1pkhUosKE7CJ+4/6aa6lXUv6ZqXuGk17jQxRoDYerge8wYv5FbWd5lJJxpUe8mo2Whn5
AirgOiu7vaYN+3mZSx1pLiH8NQvFqn/3cX6jpPgLwSBvAhpRgw2FyJjQN2cp6Ijw0rCndcV8Oq0t
mj71ZWjEO/RA7naU1uUYOR9Fad9SZqpLraoIk7fCrVLSfY/ycBfk4wVOrQs3oFgUHX90jDGVd3oH
hrQjj7sM7lw7uo2mceUpwBdCTOKpTUxPZK2sarx2in62QKl3pitfZjXtgJLDajIa7iM8m0q8Vm31
5OnGcyWLAkEIwK7QTHCUNNcdAGGrUeTCqLMZySkuAiieXTNsyqR/AjjDgCXdKKJ8amozW3hj8wDX
PmW8b36o1gCHPVfDBUEKN6PQr1LbJByPEQ0waJjI9LTsjMYn2yLgUitH2oGmYOxRfBSzAsEu6TMK
BtDTENxZ7uRtNCbMQmbGMrSnbQCiYKEqgMNy72ZiqIAk6S21g22t02XKsOmunAZPTYwcqXAIH6xF
sS4D9WHIjY8inOK1kZrkCWnOVZenWzcjnbQ0GfinwTpKSc6Ado9gT75Iw/twmDLAOd6F6TQhI7CX
rSPr7awuLXvs/6q8hB5rzXN0v8odcCfJH3dkfmOUwNPSfp1MgG25ksgfOmZItkqiIJjHMmX5EWHm
C11cohQFnjlO7zAelkUpbzzC9/FOV5AELDztVngL39OYRQdcNEcLV/T9y4XZKRc1SghLjPDnJ+Hn
Pa1h1E1zbefW4UpI04csumuRIZGdRvRN1xUrd3QPWK6fx5jsVoMpzfx9U/pw5IlvLGLX2iJd2XBT
l5kZgsLSbuisG43zYHgtBiDerTLM/gZkuCVDm6/M3nvrLfRNbh7fT0bXr+BabOOMnnbX9u7G07mZ
kzE+FoGRcYhK3yvTiVaWwI3GrPI5HfVd5UWS3SkXhEpBX22GVZQaQIwG6Hb2xBCvROnMom3k8NA5
cBhAqJOntqJViDidfMfnztN9tcwI3Smqh1Tv3pCS/gYs95qp0Am14qIkpmRNUNY2wgEFGu0vh663
smi2TQq03YjFptLGg20nYJCjV4Zn2zYkCxrZ2S+3aDelXtzP3Ff028ENKpBlWaN50GqY5r2HvHCw
/lRyJLYCmQA2SPCcJjIPJzeWbeX9VcfhoQDZOpEhRnCJvXXy7Hnepjhr7ZXEuVQYTTHLeqv5q4MQ
m6jLiARRYn6POmEpLoGOdqwL8yeHU30bEW4U1x0Ot3ht9eqN7Azw4PHN0BiP2OQforlJ36RRQpuW
GDndqv/oxL3G0r0SaE8M1DXzPN0S7T1DrFuEHZfz1mA5gtffArBBILCmY3EXXN+yCmM/dxvOqDWN
Ur2KX4jUWIdDCCwTw7CS/0k1Vn1HOiyWLPV2q96yD76TOIaHDRndskmsYNGr6YVb8pVyZow52o0K
CQyAFlIAspJH0Mzvuk7MilT3l4g1kv1t8oiVIL2dZ0Kkh17CIScPjx0JsOiuiqLLqq+8C46AGyOC
qJY6BAJQobYyX9NU6Zb15P6pTXkN5mlrm/FlzuSxhWTSts6BBt8OVvsWEcmhZXr7+TfjQaExYF/V
eXIY82k9/wvhnA9ChNLBmJi8zs8/wPlXmBRgE2KHupKpzPwa1d0Ubu3CvOo0VuTEfa5r9anSZteN
BOGhC6yX6VDd18yUPDjTAEJY5/GCd8a+lMMvlKv3qLivKk8s8YI80SJfasKAfmpe9aPlV6OXL/lz
1lJBG7QIlWrrhfSQx3kF7J7NgIFvZI5v88ioCsFcZMY9420AIt4d6ToPNDzfgl65zFpxTkh84vRh
HR2d+pA2R50UNLhlsonZ1lKrfx2jYe8xrPm5xjn1EUdnJ/RQJpdPFj7HNDz2o71DLPbq1N0OXcOZ
89mpJuBxukMcUB0nHWXs1OIfHpvfRTheG5l9m6v1LkiDrQQvSUr7PuqzCy9UNj//thPV23FAuZtB
YwE2VPqAbWjyoGiy07O/6cSFM4+ORqDWq4JpPFqQFnYc6nU2OLiKuMueOweG7lwTmShcaypGq2NL
juFNwgQkh4PIkNyyaW03+r6s3DMtiM94o2/KY3P+pl8OTfNuYDI0KPwul4cs6B/ikmR/vQ6uepG8
tDJ9zNHXS9SBPP/erRH1T3OhyS7w6mT6ozqZH3Vu7qdZy+BmV+rk3uPI+2VU/YPaNDsnzh4GA+I3
+jdF9L9HwnB66UJtIReFFv2sJ2XHjLHzTnp/DeRtF0MzwkSsIV+spS+tEVByWJE4iw1IdpyYoC89
YBbemIWENdleeoV7SALrqkhBrw9WehtakMUb4yMsAvZzjQVIM/PdMFe9kK2xQnfXdpkfSnvOpCs7
KExRPgDMohvYqNYSLjBuObfZpmZ7o0lK33kzHiZqJ3qDA7qIfFAuUkd/De3wwihCdoloj9mQ3OhK
u3dI6eDWYsUailvRVX80XV59/tOUardWHMaKRXvf11O2SHTz18+P7VEA2v/rXH8KS7/cyLqNM5tM
5cyPWQyrZvBHgiQiLVq33vXcz0wbGHtd50tUyFl4D0gTkWJ75sh56sxvHp052XaEIF0Yq7cJ9w65
vkE95cK4NmGjc/cU5zkfrua2388/98QZ1zw6elYZPciIAFZ/UP/o6FrJYtjMu4CjhmvHEefWoFPv
69HhcZB55qWOmfljH2yY5K/6njpBT+DXsv5kW6pV0kPW82z0s4Acrlj0HQ81pHHoaPz8/GNPLoVH
S3pQqrVW2Vxd02sOkfoRWOQmC3tTDlcs9Ru9thZO8+gof20sQD9/5lFYxP9/no7W+NYNSi1uMO9b
Qf1UefFzPuGMTgu9Wo4TeFDOY76tiqtMM32iVPdu38tFCNzdKoizgl3bKVyHqu8ei5zsLWbcA4Ns
0ORiaJEpNbC2hbzEZEWA0SA2dTQpS7r/l5DrMZD3FVVJ9xhGYwHFPd2EtrehffVSTgQL4Jz7+Uee
Gvd8CmC+vDTUJbINgduT8fQ3qR9wduJzrZZIohMnWlPCeCPex8ki/ep55KAmEFVDKvzHTz/q4uWG
5+RFK3K/CrM9TzNP7l2u/q3DW/jniFw3FlXfxGuML1hRiXhHPA/R4udPP9UoN473IjMdhAt8yS/n
6HgrYIRQDMZKiZN3jqLvbe0VKxa419IzXtwy2yej1qw5m9PS09J3XZ3mCKunAjOPnEhOMxIHFxpj
GyvyamY39bYX3Z9J0eIzb8GnpfqbrerT6PzlZgVRVEqmceRy1S2RZLDSg2qvMe1tyvQJzr0/5bgN
yj5d2BzNFwGPa9u5943VbsESmgiXBEd1Rz9U3sjhP0MJj9mChPtzbdkTpcPnq/TlC+aCnT0d0pAr
6l2quQv/Lv/4+W6dWO+Mo/W1t+Qw5PRc/ExNr3vLrtBbJ8vejf3GTTfqcM6I8Bmz+91FPlpYw0hG
FUrq0B/b7poWRLJgoHIlwhStgrHuejRFXpkuRqN/HN1iBYg6wXhoPmX0Gkktj1dhRS1eeO/Yxysi
xcR95hADNpWwJBXtgX71usKoMccebRNXbO0SaXsUP9izX8ciL6Uk88Qget1TjBsvy18SgZjRqfZW
WzzJoHjMPKivoAgW9D3OLAOfV/G7H320zDuBGZVThKAcuHMoMN8+mjqcQL16UFG6Apjp9avOLTce
bGLVHVY9Zt7MBmV9pSjGoQFiEF3Z045w+WVWAItjVqvZN/zjWpI/gybJxYzSNMZana3M+pVQN5ZN
fl36pDrVmb1qXjS++w1HewT+gYA3lYePryv1q8n54LQLSmVYEF5jR86ZodKpvcg42heAuGpa76WJ
j+/nT52g6rSsy5BM90URgfi2lXE4WBMyeWmw4A8FofemoZz59P+RuH3zMz/5Ql/esSJmLO7VZuyP
cO0Jfot1CHb5o14TX+hK7yPUaI0wegwpNfJSwsQAVzslNGGN9Dal21rrw2MaOhAXjWahM2JOtOR2
zCOCYvUXVWbkcLut3zfiKsUVGFOydQM+gaLNmCTqLdP4Pqy2BIpwKLXUZd6SShS24gmP6N/Gd+QW
kAERKdU+vBCTnS16xORFkl42E7fCSydr0fdWuPSM7J7/dOWYnKBCx92WxkvbZo+ZhFWppeVGGtqN
kg+00WPaCLnWLMAcj3OG5Xtqte+DgilgbG1zIYfgYey0NX1OLGLSV+L6qrQJl1YJ6lQQsmmx3vqe
9A6MX/dZSo5jpSe/EJDtpzS8dAzziX3mWlNB/ejYnd085fWcaB4xxArJN5L0eAOohe5rLhAHGJOy
CUX7BKhjZ9dGCa5k/GswBlhBuL0Dn7nPR+JDvSCx+FSkwJoVgbRsUV4HBXKqcATexPqYTN1B8gxV
SkSUZ+VuEtd7swstvJ80mk0VxOxkIJ2hHufRvSkg12ZCvUrikBK+CwzOfy2YTi/fj567g+ywLTUb
iKZsrzJP3+q5+Oipy9I4A6+kvSuj89QaACSSLCPFUo8++rTboNmBmtCYfxqJFDBFDGlp0tdY2aI0
fOizeFeZfUK7eHjAeVsQasTwPOgd8hzRPoIWT7WVUXu7Qh8+JtSYK6UjRHNouxcxJ9u0+YM3iCfb
qf2gVHgf7PBNmLWyzez4bTQTkAtDfJ/E+qURiY8ofZsDJtyafUoL2UR17d2lxbOJbWUZJ6WgaZGv
Jk+duxfVnVYrO7J3P1ru/mKqiHoSBaRit4ZsTbKqcHlsswIEXcFBEoJERnfI2TZufeHSoyDHKnp2
u6hcMwP0e5XzXEHNHlHBta5211cv5jir20VzORS8KjHHrUWmhH9s+DecGDGJTdOB9tE2SyCFtuGu
i9pHzfaQaAoaoXMXRObyndlDtcxpccoG2l7v3fFQ3eA21Bf6IGBC9JdR0r9Zuro0qmKHA3eTB1G/
j0SuILsAKcEOAyinXlGO7iPI2aL2VqKRN/N/EvT4dBCDrJ2R3MpecQijlM0mIYwJt1q96xVlGSaE
fo0jr2Ji0qqdcvgPQapdueik4qGNgY1yAoS0K5ja+jWCm0VkepdZUWPIGu9w+lQruPc35BruyMO4
LlTeiqK0+o1otD8d77AYsoPrEubluelLWPd/Ro9KidmqzwR7IRQiOT38BBgUQsl+mCk7S2bXHA/X
9sR/FXvdrif+6edK4cS86zhpETaxRSU+URjkyi2zkrtRajC0431aROuOe2CQc2Lb8ZmPO1HzfEr5
vqzHYIecBDRz7Pcs93FtvWpjcvvzLzn1p49aE4FjTsOgYGpOc+1WRcvL42ec+dsnDnafgIYvX5vg
0D7U5+l/3owLpwhu4wzBcL0qmvZcfX3qI45KNtwcyMcHVHITKhj66KvUDpexpl/0tiOXeFcSujsO
SAfjTi1FtewK9deUxDeB3d0ohn3JK/nuxMm0ULUyZ0gY7IMUH0ei6ytVA6eOzZkerjbxasclO8uH
HsEw/vnSn3qIjqpADRf32NKA9ou2shemMb2r8+Yj1f7eknDjhYmXv0ZNufAysz1T4J+6YEdVWFhH
UaPqSuLDm3iq9fBOHboD5RZdMK17+vmHnXqmjqsk1ezYIwk9GApxHRKWkavnEinm8e53lclRYRTY
YR4yYo19YMjE+pGIgfjmISj+bybnf9i2X/N/Tlye4zwnzxQjgbyw26PavQrhAlmZ9OcNAWHiGUng
iZ9wnLIU0EAzR1Qjvi2rvQl8gZnfQ1M6Z+rsT2foN5fo03/49a2LcFaYbRPRNreSAzszbTWhb0WY
XKclXXsdSBpehTJbxlEIwyyKb7UqOZjEojLnYj6Hr8IaI84kttGuDSLDo1i7HZPwJqmKS0N6T2P7
S87p/1UFPh1jYiBC3x3Ezu0GPyapUXYNVaOAZVDNWwlDCWzN07VZtgA+lb2tMw2Zgvu+44SFFeoO
tMwzSE7m0cOOvfQmsKxnG+ND1Y3zbljasyV4Z5XOg8yC29G0n+Zv5aYZtaY9Layi+RVmzqqB8UT2
oPek8l3ZEX/ZSlgxFfUuwYMR9ZHjV8rJBTCNSyuvGH1M+lrDybzp7dLDgGr9wp+FNdmF3Kx45Vod
RHYwYXIVghCrVCSHQWgHb3LKa6X1Xpy8Hu49L3hi1nuv6CVhRt3O6//Ra/+ZFfPlNio2jUwXH7E/
yegiNrKdw2yTU+OZ6cKpp3D+/7/8eUaWrVE3aoQKvNq3U4ypPVOeRa1k/7bQfHaDvnxAbKmJ9JIp
8j2I96OrrorIfBCtslLydvvzOnPqmPTZpv3yGZhyQp3weK6Rqb9lA5nrtbvJZ2Jaqk2XyWQ8qmrH
yb2sfU2gFPOiM43gU1fvaBUN9KJOlIq2DinMtzrvcNHYL21Snev0ntgaPn/wlx9Gnh6BqiRu+e1A
Q3xwyoDRM5ZBZ/zrdGwPwVCuojr6Y2jqjvIHmiGiAsKVLgt1umoqS7IsppLYeFbgReh2j1nbMi3u
zzw8Jxolnw3qL19P8apgTGqWGCe1nuTQ+xCKVl0erS1Zr8tW+7ePOU4f6hC6aB1IFBrD3s5UiBug
JVvQehpp+/RBembFPHGxj0OBvMjoULMW0BBTsnLN7n3+KGfUdlVh2eRg5nuMetvQzc983udl+maF
Pg4FGhvTLmTlhZAOCZUza5NEVsYulrNKPGerGcqDm0hyRA2Swg1u7s9vy4ldGT74f974bhA0PKMw
8vVmjJeRqO4sxb35t799tJqQTRD0eL1ZTYT5YXUV+iJidX/+26eGLsfxPqFsHYLEuD8C40eviKve
ZMZvTtYLxNNVlxLaZgcfPTmrZUngQFne0V/j+NHH50aKJ9o+M7Ls62LpTZln2zYPIqfPGVl3HZRQ
wGoQEp4oNlM89gs1Sc+J6U68XerR4tLJIPIaJ4twVRfTopT5L1QU0AS82S+nJHSQxb+dK9SjQg1s
IroHWUV+1FqSzMXcXHXIWn++b6daycc58UXfucrIHsaQLDBgb+MeCpzbEIkCy9uyklgk8Z/M9bnt
V0K/cwYPwzbADyiHI9b0HoLR9CeipTCC9JSlc53S/zSc4Mz28f0LoR2n2RjOKDwtMUM/V9QtBdE1
2pMzK9eJDq/mzU/S1xXS6LWkLWBJxcIMODd4nHdJ882jZitl9xekxdoLzOfU1h7SII63laJeF9Xw
y3az9xhJRmi6uy7JXwq6AywXFyQlwL0V5rKQ5UEPgvWUBb7VtW8WXNiuFVf6pD3WUGSiZnQWjiLe
XGK3q3K6E4Vz5eGML5pyl9nh3iPfyaNr36j2uh4odX6+2/Ob/r/XNIDr//3B5TDqneGyupRZVa5r
q3zSRiPZ22p1piv5/Vuh/a+kDqHZRE3yNOn2jdpEvxvDxqe1GKP4Jquc+59/xYm1BuTFf39GzkzN
ReAS+gSpXwZ6LZZBKSiCi8vPAhgwrwPzZt4T0lZ/nhqpL5XGWfPy/9PpQDuO5QiaxDEj3cYD4qX7
PtGXHuI/FKF28Y836mgta6WRRqNnQeUpmJ3i5b0vOfUOOGB/voTfn6A072j16gMvEB7kVR/i6H5o
p8c8bt4tNHloCc+UR6c+4mjZMsJRTMZUpL7sKvAQ0O5qmgr4aqshPrfpnFocjg6ajuXGBDJwOJd6
d5UV5rQKupyw7dh4xxkNy9r+FdSz+0msGDFu40LcFW73t6vRbQwDsN+fr+aJp/4YmIUNXLM6s0mQ
+dOlGxB5owpRNhG6T6O8a9HS/vw5J0pp7ThnaPadmg1iNj+xBcBVYzu45F6RIDWiDCXOoWwvAsYw
o60+2Ck6DjtKNj9/9Pebq+YerRx6PnhJN/sQO9hZlWmuDedqLmeT4DkwdjCBzuxHJ0zJ2v/KIZCj
R39rSHzm22uVQRsYA7W5UsSKJWUwJ5bJfBdG167x2LjJmQfp1K87WlCEoZvS0rmBpPoBUb4KB4F3
XCPmZFPGYBTz8Yy//dQHzQ/ylx3H6MKxoNonr6mKrsuswOZ+VU0d4ZZAihhhGog2fr5hJ14N92gF
6R1Nm0Snh+Asuje9KR6U8Zy5+kTNwOnpv79CCwmGSjQt9Ke0DX9V5Myu3aK5H+1K31dxtGGCvmqq
6A/yxBSRgHlZmRnpL+1EvF+k/rGiPF9nLowZgB1/GmdsaeylWOVNfRYbnFmjTygaIDj+91tWLUDQ
WudbJpEgPlRx120oP9TcI/sefVMtD0FSEa7s/kHcsU0aQruieN1nweu88/58F/7n1fxmyz22K0eB
bZWVxxQZQ/ZdOcnNXFZZQ0l0XA3zq7M3TcB75Gok2eVGunLcYq0Z9lJN08c+hDwhHUL+o6x9NmPi
iKcxq2/yljwAV9+ZbkyniCHIcnTMG37mqoqrYV0UyL8VpY5WIL2mZeLaWzgs00rDALLMXaMD/gGb
qp0I9XLgjwYulFch7F09teOydPVLxFMXWlw+hIC1LawaiILJaVTdtUiTFVu8uXDU8sHpbfo05kOQ
W/FakcO+SLRF4b0pNvFxbr+rx+JRMchjGOv6UDSeb+b531j34I5Ej248vlRT+RzSH0TZQanJDeHh
qRbpIJlVVd3GbR0/qtxbtxpvRmpqAkbqTa8GD/k4bIjLw70abgfdpKGgrCqrWLpFj0fVXpFfbBM2
hNi+4k5m3fRO3oAfkOplhvlG0tFa9KEKklVhnogUzlFd9I31PBxBZCiT8a7vmLSNVXE3hdVTHLaH
PPa2KrcFCheoURUKqXoIbWcdA55gY2M7ySkhLWlubBWyB8BtRbMvREdoYT1czn0yNeUvNPlhDj4q
FOWKVPHrKsr/hnb0pLbdupfWAL2OGFYNRfpc5QbEQhouRGREGnPfBPPChgTyQ9fn15Xu/p4fU68I
XicucZsUL7PeY3JTYIL65xkoQ9ksk37XBNbfOla3rpzWStrue2s8dJ3yO0EF2zlBv6kNAfWt8xYw
VwfiX/XDZPXkWjjrqHjs0DGpdxBH9vPvD8h6CbIeJ7LDFqAe5qtsyvTVdg5lijOY7Dc3tXbWY+zG
m9RDBp3F8bpgEp8k4tWuzV9KZZOM1779/IJ93xagB/nflzxo0h5lVEhrE2mSl7Qbt5Bc4mwRqMaN
KNQrEYy3jQqz5efP+9QEffM+O0clR9yVajoUNRVuAVqvsYAUmtMukXPUEpw1SFzrsm/+kmW+ZH7N
AVQ24gImCKksmeJHCiaUPGwUZOLWSkMD4bglyHs9XskwXDYOq0BQtR/z/why5DhpZm6MAFxL3dXW
i4U88xk4ox+VdJ06sk309MXLi8rXW/u3E8hDN+AnGLoz9s1TBcdxvkEwtrGrSk5fbtxfoZJ3FglO
KCqO7knUYj23eaycN0gm5U2FmS9QcMr8fKVPbGDHyQcSc3YSWpLDGa9ZwTm075UzD82pP31UzHD/
+qFOOgQilnnTI7WZWZP/9q2P+jcQRdWk4hTiO8TdL8q5y4n96syePpcj3z17R2XKNKnkMWB29d0g
3GZKus2N+uPf//xRcVLbkETTIKM4wRxiKuZ2Dhgo7eBM9Xqi9nGOKpIE24Gd5fz5kUnQIqzCm9Ka
yGKKb0kMuSwte12ikfr5Ntjz+//dpToqUYy2H1SvRwPklMA5I/NFJcOR/f1BFOHj1DkzhWedZ+5e
a6eHFKVS0hkrzeheI0feK025rUPrD1m/NyZZZmtHlWtbhHeeoQcrfIePI/8JRGfrHd/JBfosoi/b
bGOI/LUlvW9MkPrVZvcr7QJC4RJSQcTD5PUfDJvjReJZ+0ln/5XV5agj6A/KR7wY5VZq5CxMBofI
TjWHZ4N1BTwuViQ3JsDavJ4bq20LrygY8Odn3nNotDcqG9RYIPeW/XQVaTXyBJt+qIT8rTj/1DjU
rKOL2Rtl4bAjxH4xMuxMaiybWh6feWNOVZPHHnFVjVMvC3kbu051Fg2emhj6oqk6+1GbPuoBiZAq
IwV3JHxb2jGJZohNB6nFYFNedLlbL+eLHqUB4Kt0D08aUjEWw0KeOcmeWC6OLea5kE0TSx7coW6e
3K7/XY7FmWPViTf62CAO4Ue3FYcwiS7FpF5E+wZwcBFE7z+/Bp8Uzm9eg2MjeBInI4UZp4A0kHCK
xe+id9pl3OsHqSNSHYPspTOAEI+pP9rjY0nnC3wICRB1vo4Su1/MAtGymRaDG1/Elvl7Lkvn16VK
utfCzd/YBJdYV/UFjr95wEJF4gUXYIb2pUmXnGBkswY4Z+OBVR31cd74bZlezKOIqnEuyWfcFl7b
L0qPKTFJhr8FcSULDQlupBTbNLD4R3g+GLOgNCHsnPbjm+IFDz9fnxMHd2iC/zmOiQGQiFTp4yCl
giAL/dgZtBdS+/a5Zz31lnlOsXtimoAL+L+f5DpjaqalwTGgqTeIxl/nX25Gw407IhNqQrXDlhBt
TGps9awQUjv1eB0tuYPh5kyohtAvKkITkdzcGgJvy1jeO123VCvlbxFjX1R13+zCZYb2OgbSF6nx
xsqm31bcnjmLnfoeRwtIpE6FS7hJ6Kt5vJaVvSXD6bN8/Pk2fk7Nv3vMj6pAqZRK2aNf9+seMSkh
+xek7FzDq3gMjQ7PpX2vccxrSEsVmdpzihkZTdRzbpI0DwNnp5F6l24wWVLm9ufvpJ/of9lHhSKn
pigowoLNOq/eJlVco4BJ1lNZ7untbeIpePD07Kkb+1c71C77ttx71OeB1WyqOHmt2RycvtwmauPt
RilXk0jQF4raF2Q0msqoLjqvTVDkYhUOGxFsLW34OPPVTy0bx/FpJsyEQR0bZQulAIe02Blj+Nfw
1N+BqIcL8mP3aWS8CqNewdJelDXPi+PKtcuBJQavnDldS+8EEvpYxGhmMGIW4SrLa7/1gM9O9UWY
S2aROttWMbnDonfrt8iz7jTvb9nS7a7z/LatyzeZNDuNK9bawaGNQpzhBVOruBOXcRL86eBz9EAB
MzE70IU/XzuIoQji1ffOjMmC98o3R3hXFmogLyx//x/Ozmy3caRJo09EgPtyK2qxNkuWF7l8Q5Rd
NncyuS9PPyf9DzA9nnYZmIvuRpddEplMZkZGxHe+BGSKVhSnWKhnbUYa2toPqaEnS1a3G6yet1jJ
nnSwbmjrgBu557LM4bCbtzlHjGXNYa5MXZonSN3QOjrjoVIkSbVQJrNG6dtOi8G2fhV6eZupzfzY
tN5T1bJVzD3GYGxw2xmL3WLMDzLuD1tQk+GUL1z0b7R1D7ed7d4GKNF9LJ6xO8ji5jArQ7Uw9WBi
ASze5SRSu37ykzT7lVrjKeJ8jo5Lvy8D7Yiy6RV6NxqSfryWbrytivojk9F62DqHwtQJIojU5zn8
nWcZb3usv8tVoOdxUKFf6zLY437pSnlNK2dcgpDnnodj2cZXg0UcXB9VNBs1g1Y+12AHfMM0kWgT
QPW6guCrecxMHCJHjqNdXmxsebwcnqswOlZFdKCGxQF+vG2MDogNDX9Yj8tjuUx5BXF5bTIoxap5
38fJC1mM9wgOOFUVyEUOuGRnvhZBfFvVFRtUdxw4b0yAxhc9rb5uoK9bJaUFFUqAW70AUtb9+SUV
0SFLxKM54kPkKPwyaOVqIb8vhZm2qmTBJYyNU1GizW3VU2bGbxGdLdEg1jYVG69yX22FriJLX5Xe
cJQaBrlACyWsFo6Jgjyx9ep3rTtropBrErWMex+uWmQW5IPdResNv9oYG9lAWDGMNnNrJ+gXdXFt
URFEUYbba6mddHfAPyQFzautEvbWOMERphr0LaqxEJ0VUU6Fspp7xaxy5EAfGornqwZZNFwG6MNH
2QsRk7sMYyVYjoaYthjEMRO7Q1PUK6nkg5WOcD7byzUm052r7WI1Gwj+JUTxKzeGe5fqcATCOT1o
HcAHPS92ELbuVFe91Qgy/Rj3dgeyPuJD/DfpQ4otPdySOph/CAS/CbO+EoQTj7p6TqP1hopkCjLC
XfVNqq/+vqZ9lw38yg+Oms5TvIx1sqhz7A/I9lk9Av3IDfZ13/ulQa++68TLqgo+eqt8NJmSQVJc
MdJQYIX8hC/87ia/RBy1502iFkjm8kQ8WcwGJyp+CFO/S51bX2KMOlEKorpc2fRFsJlCe5soWDcY
45XXa0MUeMIa586q2xvoaY+pNhJ5he4PD+/b8f0SajRV2eU5dNVNmKJyr81tq5nHSvG2Vj44tJPX
a33G6SLOzOdEOI9qg1gPbLOY7U2u9j9UdL/LV3yFcxbmEOt0ZlOVT/WLXGbTNiuXmYXA3VXMbhHp
7jnNDP6vKE9O767rVFn8MMO+CSa/qs2DmKW1aBXZS9XWK6Za5Ht6ROmxjerdJMLan8ruJh9Nddtg
zYLNeeL6cR1Vm7yqd304HLJo8EejRkhIYpXF4O8X9vn8/yU6+tzl/1F0aPOqUWvViW5GBwqXmTjV
ShHjjZell0xRH8oJ8oBUE+dJsqbgf6x79/eg5w+BCuzE1aYHtE6boeMGWJN/hRllwqqzBG6146NM
fCmj2HmlWGke9pqo7ds82g+W48AFtACjKtqmzzXrJtUQeudO/4s2pyclCt4IMfZJm94O4B1kjjPs
AMgEcbKnMIknSl1lS92DUGFOy3Z4HtPmJTf7Debg9aISfbnqVe8utwtym9ETTsYkOzPL/elpynn7
L4P2fzT38HhzlxPZTa8Mvj1ajq/3scVewPi0wx8RWK9ZpTyLXnnhdPqLN4/OibrDT6PPrz88uG8u
QSZS/vHc2AgxW0SXANfIOelacQxTrK615oeX5Zul6KsCHz6PNjYjfSV9XZxp/bwfTeeHMtc3se9X
KX2R53GX1LSelQrqiMY0T51QzkPmHh2crv4+Ot+tOF9l3ggbG31WO9gfCWyQoYsuta7cwSz1u3ra
RMBVLLe9ks2AfA2hZaE409UmCMmzBnHWPN78/Tq+u9cvq+4UKfXcynxsnZgXHZKxSKuTBTCFqspP
i6s8M/zbZPyyuHKIAY0ySGmBrmxcogDR0IDjTtauMBA/DZLZV9Eo0M867pyzdfj7rX0DhSeS/N8z
MC6zMoLbEmOvqHX4ZCvUDtq3ycwxum0hwrahUa0b214n+QCbqeDAT5lp4p31tHOWOVtr9NaxNr1M
IStwp84bq80e3DxZhRhDLPW42toB6pi6nH5I7X5z0jS/nAShl7p5UPQx4M0WqM6AOJse6qyhI+vv
Y/Ld4/5yrBuDpOp7rUUrHHsjjf/tAQcYOunYcu1Rffz7l3yXE/uqxk5tMbiaybfkeUK6PR9WbRuk
cGq6m7JE8dkQ0lVJuwxhsBPiPwZ2vjQK91UOsV07p6EubtEuPVhTc2jU/ndD2jAZysvfL++7HcX4
sjJRra6yBLo8eDTMp1RYUfpICS32NGVJ91Tsc0SjO9u6VQxtrzTeR5jq2wTJhIP6sx/CgXLG+Oqk
ystU2Ac3bE52p+yn0ngIbZHfZj10KkvRVgU+pfFg/o5CY5kq+dmKdMA4PFCSVViUGpAxyuZDVPnL
UIhn150eYeCsyrhOFnaQaXCC6pMs0XhC2WXsHWOJaj2qbGcRhtkR5Pl7E5r3EUQlKTwrxXCKh+a+
Ff3W1eK7bCh/WMm/C82+KsxjvdEEONj4hnqcviS+5HYcawEJ2PPtGHBsMqdPSWSWPkcfNMb1Kh+i
fYi32N+f2HctU18V49lkkjUDgH8zRz3eDWND93Wg7m1DffAKhHy2a6+V1iLv1b2FdD7EkfM6SJQ+
L/P/8xK+hL6GlmUY0uOjgLINK7xoSAAgZYeyU596JbwqHO9cWDZAypOlUOKnWI13Qmk+hukndfM3
i8NX6bjVG+pUJkxbq7IeZHSYqfPAVvBT8ee7z/+yTI+dQm+rx+LTpOmT7B8JETMV9fT0wwjKZfdf
toFPA9h/BAROSdLQFWRzlfY5Ro+OVRyH+yXbNtnyddlCjLht7A+ZQ47s7KdjxTdxwqdN4j++tZoG
fe541TgwDTKe9ocspHzz6kS/ouhEZRfK1jbPA+jJJ+TcKWfWKfuJQfTtxP2y3qaoH/QktxSQbTFi
DwfSu+GPGo7q0Ykq3oIvTfCwbhIFOT5IDXVd/gSg/hT7/Mt4f1VYi0k4HqxuZYM20ef7nFzfyEFg
mM0088sJ3YwqFfEze5huPzVUbYugQsKLZB7Gd+6sNfHj1chZ9G9X82XRxXUeb9+JjmOhXfPmYyau
aWF2KtldkrtrLsQEySxTTFxppV1b9/3v0+4bPIb2VdjomlEzoVwnuxo+xwpD7mAbMJTs4ch6jFee
QDSQmvyI4k0pCUPsBFaxFMaxjr291W/nWgMgZPo1cqVa4O55GtKfULffQMK1z/TrP2ZnxCkmtFsN
87LpaOD2BAwwHk/8u0w/JJSjzbZhgTK5NldwvO3SQE20tpP7kJ6VGLxZMAQPlbbmLzTTfCqUBzCV
i8FqlrUL3xEb6eRPgxwp3RXAn2oWUIvjSN2ZS0kFB2vgHgejQd57C1oXATqqdWVj6MfOepUYHLrP
N5p55ykfk4h8gUgh7na6qUqOCZeZNlfDuwBXMccLGLsfItLvig1fJZ1za6Lr8fBa7bz4vtPqbduR
JTY8bZtS7A5acozqHD9ERvnAEPyUv/n2a79EwjFpjcRUwZSJ3Lt1HXWDIkDBVKYhJTU+CZmFgknJ
+Y1Gk9F5+fvs/O7I/zlr/zEB1Dybe0eN8CnI2+cqHXaGixojT+zbEqk1fOMba+53RkDCyrVRRhOF
/PDN3yzHuvzzf3yzQF9ex47JgTdiOzGxmgNz5YKutSjT+8bc7gi5joOI73BHkjBa8Ne1U/+wn36T
btC/RLpDgq9p27s52ZwSRmt10xfOu7C9Y++Sn3OwHP77bX73PV8W4BDwgmZGWnEz1dUpU+tgKaFi
Rlvd5jlcWOUnbJfpfhf1ftV1RqMRpO3EgOpGczcWKozLjM6q2aF5ip6rIB4voQ44lg463GjOiW0A
LFXXXmvu4VmssKA75734ZYPloOiTLuOGDSKdER124liHwVoZzBsnsJ7UKj9qhbNvJbM/ioKNa2C4
HA7WaYI/Z2jWL1DVM++rsqHd9FVTdMotqs2rXBBqD8sKYqmi1CYYJ+rsgBcXSeGcUTP/akGMjEP9
DgfXhflhH0ZNbxeDUH4Har6qwnJVT9FrjccdDCF7kUjEXAswdCYcWuLLtwMof+pghkTcKJHu7UBC
RRDzUqtVj5gf+LQD+mXQ3DozNu4x5z29AbpA51OT9HAlOHmjZEgezIkGpERd2qM0dS0GsLTzfaAZ
a1Gnm9LN6f7K77rB7g+eGW290Nh7jfoUCXUz2OIZh+O7cSoR8Hqur0Gyy9xp3UCEVByTNdMpH3K3
x8wrMJ5yBTRTpAUHGi63tTe9qUHyDnAXvZQYYlAGXrXMa5NiPqueY3+U+fBskiFYlmV1HNPhsbeS
U6yKTSz02xbd/BpDFd8xRvy6FBPnkXwFlGZbSpt6TXFImeU4OlhF+7vA99NXJuxyE5pHss46YMqI
atapz/bEaId6DfDZ01aNZ/6RvDBHpMkqGhx1TQqgXAQ0XuCz8wK4eO847qmYqpASBR47iocIHkTz
KisceKEG+JMO7GkPw8/vKpUyIWVF04YnjeHpNk6MXW4WLW2MUbKk5/CKL8CDxcbStnqARiYnDVtL
zIPuNr5SQPOp1HWc5u1ShATidQKGuBx+mXr23pKUU21q4VjnXpkuf6LeW8FXhRVYWGctqx7bqNvY
VN6R3Xyo/9G8xqeuUd7NPsEI2UreE2WiObod3sZOO4iy26qqs7RshsayVZwcKu835futQKuopvMN
pNtkYXrGW+YURy0Lr4Ye0wQdHukR/O0pHO7lo/ZUY1mESGw7/WWwhpVnBaE/TwPRTl69T5P5jOir
XyRNcRaTucWY4z0O6nOsViVwJocOxVLcjLxdtVLVuItqz1GQvGil1axyLkhptA8nT98srDvVoV+Z
2XgzwmE1I9pS3XBaz5O6jcN4FYW4eIxleClrSGFqfG+7HkOos1pUWbB2B4fToSU2Wqtc9KQZt/Jl
MhSaQnR2WDoRwnnhzu7VmdVqTQmYYyRHIlAaDEJQ59MiDsYL3wredir83NT2WVafq2bce1YCsmWu
ziO5DMwc6YQl3pDVu8BpDwPN9n7tdfSgePgzoTho+mHtWuYu1JO7hjZAPxK8FEUe3ptVXvsZXNaa
LlPFyWrf1kfeEA/PprzrV6mS3jVkqjuvu0Q6ccaY3ZlipMXF3CsDTJquIeo2u0OSuKuiagZaCslp
x432FEF0MT11L+860ZTFhEpGIkc6M7mj1+Qs2hr3dYg2Sa/j51XEB4PDCuEcGBeOfCijo4UkgnsR
liiVK22rQ7K2rRUuOKSd6qo5o7HGvl7dWPiFdqaAnG3qb7gyHrrcW+Hxepf1sKitLL5GY3I/u8VT
IHmSytj7STgtpwkrhNC96k58Y2JJk1jMkj59kkOmVuJBo+aj2xW8W3PpeN5aKOK+pMo6Y9e3YGnY
aQW0dD049yEwiCggsTBYT5mwFmavLrUoZ0EVdIvQZJwtW1ZhJ8reEn28MQQ6ts7N79MgOCLtD/Ax
Kmt4zdRMQZ1md5Tb3E1e659B41jSp5wn286iixYy0U0Tua9BZNxpFvjILOPQKC5UYy8tZ4Q1RjLZ
XrPDbjmWw0vSsqAg0afa0a36gl910SQu1BgBZIb3aGWs4WFD3BTZxmwzug+88JB0YOLTAgCQxGNr
MCamzHBpKWZYJooYSWmcMf/GvC65rfPgAW4qZmCFyBeOFt1lWvXkZjUEnvJgt4MPs/BP1ZpbeOLj
Qjc0kNHZyppgECnFlPq9RgUafxWZSOddr9/aOVu7WX9yG3tpjpy4w9nasTsu7d7b8Cy3DbTDJhr1
VRJ/SA64hDQ55Eu89HeOLSz+POCfPdAyVfgyuGgEo9ndmzMxD0BBPRIv9D8rixaIdT7qa2EoHVqd
YR8oEaw8mpsHukOqat6VdoIxuoGqxeyxRzXI9Y+6WBNgJyaqu3HYpuRbQSO0xHMzqaKW+jqfHOnq
vgidtzESd2bqQCXXAGpbg7kIuhqPNrfdDNX0nLLRmAoVZzxtFw1NFQuTgcHlExlGCX09Ko8QzKet
3HIUO8ELyYovVSrGZU0r56C66zRz/BSO0KOczFDdDjqTOLXU39bsLVMKaqaqbNQs3Fe04iqht0r7
BFy8LR6CsD81ZQ/kwNRvs6YEjtUHFKQ92zfYrS1e20qk2xRsj9r8iV23XdlFu8SEcw3O+0bVnZXW
sM+7+SmIpl9ZbjzHNmxxs75tg4FKblv4CU7ctdaUWODaj1E6biaWSkOwf1GYdoruuQuAbPXK5GP0
t4p13R87FRx44d0OTnppLXc9FBkukO2hMTNONB3zAtotIQibXTB/JIXy6vb5Vk85Lan6fVzidV9H
d4iBhsUYx0ReAKJHQ/3woEeMzJw+Z5SLgs7EXoC7mr17qmS7ylOWmjk+uoq9ijhLiSR9jcP6pFI7
wKfI8E18TsFHlXDD+JBUVOfYHLZZIw9Psf5bK7KtJz+58QiQaHtewO4Wvu2468kaj/g83RgWxp7q
5OLO2Kwl60fvdXJuHNJhaOd+15aaX2kT7ScGUk2SGHIOxwLj4yA7gLPz+a2FN5QPUyTBptFvPWMT
R0iCmS5AP6oZXmxe6QpYUtSjk96hecIR7LLu+GgP6d4Lwj1d/vuuTFZqah9LRfxJaScB4qLhUTo2
YlXbCdT7aEFPef2CxfNkAkPPgIqHe+GyFsQWgABDrTZFPj3FTr6xoQ/XjIk5GFvPHGVf6LnDECxw
4hXUO79U+xvG4Q67O3Y24F0C+0xNdy9SLBU20cWBbi4dwlZplu9ojlkXpXoqe7vzaRUEcJ+zG6Vh
7ZH5G/duYJ4jt8BuwcxORhTbzwaOYvipegd02+pSeGhJqrxZzoVK1ddR3mX5BYKg/mcuw1NTiWrD
rpkg/gnjbG1Xf6zeK8mLiH5ZdtOlwXdooUbDq8Kqto7j+k9Y2LhqHCGsKstkns89qe/GbG9K2iG6
OsQmBNB5NdkYFzj7MewTv3A6cg34geGkuZGJJyXqN31t3RAwaUeDGjfgNCqre5ktE6NBz47hU6Fd
s6PCyScyNuGBBdGH2rebDGdAnWNAlPY3EbqGc2NGF+y+G78APbSkT+lRsfWTbpp3Lc5wVj+9peVQ
rcMKU61y9t5K1io9naDJd9PD0NgnnKz1pS1aX0qkS2GcFeDOTjtiiehuws4N1l7Oc2zoGcnM7liI
6ZHMTSywnBN5ZUs1xqkeCsxh0t8Gw5nb1o1lYdImkNFjK3TjajARLOgjTv9M39KhImLTsIR1dBas
vLrgmvygjOamwDsD24UEavtYXrwOHynSywFtlgeIxZuqzDaGXR/yUP09Q3z1aKaKsuRsVvO1i2ri
ydRHCsD7FlDZrcbulGq4Upb9rW5hY1S5dQM2zAL2ObwGeWlirFBN+8ExS3ZNLSPuwXgNwcpsVjvs
1p6s3H2O+55CPYss672vux56Z/u3pQTvgTCeypx9VpYme7eYFi7rvak0xyTJ7qM52UdKsy5788+Q
9tss78u1CTim85pfnat9xHSvdoV+wdclg9Y27+y0/UWn3J1lmEcdBwZZXEeqcOobN1gVqnsUraEu
Zk/B9o6uQPrDLkkcnVPBYS6Zt3j6Zp8/1QrmWILzwFZUAo+SSIP/1N5ENNm+pUZfcVQQs29H4WFy
I2WhBhpQ79R50+bxnp8IpCGOuvBqJd239nzpB+dPxU1krkFZYsr8ueZc0NjXSBIJG5en4HXvJXLO
FYbXR6eOHuhCV85jRi4pMM4QhModoGPp1maYm6RARtTphgILx26XNPS8I6O6dpW4OjVSdqRhOo21
MnHYm/U15EiXFGXlB7T/bmazjZYK6xtdGjCDTF7etjnqZhcdjCqgrUPrVVbXwne0ZkP77gaWxCWl
7DfpgnZOE5bQ3NqLSu5BiXqgp2YVhwDdEzo/qIZu1TA8mkPkbKdgZK3JbRUohK0s5rbDWDl4Ukv0
QmzOoaevBMZYPrDljSWsbqEpxS9z6Og8+lw2g2EvlS86EquJtCsasKVScLbxqgD/NdrSnTLc4Ie5
cS3xOk/RTi94Ujizgy3fTfy/Ss+9nBRYnj0EUYwbnLpKGg+KXnVnTzM9QRiqLmwylRhLbOd+Ppfo
FxfU5DBUdMY/kqarztM7ZaxDVLHck3aFKrOSDW6BMj2qlbtNx2AbT+Vj0TUEIeJVbxwW/H6Xkj51
oO0xoX6N+NMuqtg7V1Q/HDOMfJRfgV/gY7jqUtr9lepSJRF9ZfEqL+j9z7OBHdGjpSSPJzYxbnZZ
286fngJs5IT3Qz6MKNj465htPcIe2PftsBwkcGnigVEcXujqtPZm+yybHGuOA9FQ7lDSOq3HTknq
OJusTQMWYOzLYkf449ftvA1HqyYPKp5yj+fNnrubyTctJpLiliMeTK3UtpluwZRBjOwyCnGJnM2s
V4rJUGQ1aH+9x0IG5w/qmNGt0aUU4psbM6ZBoBC7QDi3RlmtM7gqoaJYCyNSTnoy+HKayasug/lg
gUhYaab9LIdbTaJlHDcvqiOumkkzb2bL1DdrcEc/6ERfcxSrHE/LelPa1aslJagqW1nw1tAz2qKF
w3AQ5U+2tIbLmPXs9N3boDMDua82HB/mQdzURXmuG+e3O4mPWpTPShLUy67BdQS+2VL+RhWUT13W
711EcT09a5yGzl5eHjhFbQSPwBI6iAysohd2pAo/1TWeQOP+yVS0p4pC5s44l3VxbQL9vrUtn94t
0udsU6XVbTKPqNWx3/sGsCiEHYSRuXMyxo9Or2+CwrvElXAX9piedC8n+MsZZjkluw7jqKjwdk3t
Ld3ZxqjdNBa5iv6vNj8g/T3b1C4YzrVR5ke7Tp7MuaOkkT5OnXNvlN6pKtKVGHmeOvVILZyPapWe
1Rlwk+H+VhP9qOrTbTSOSw+BJrDzBguD4qQAPZc6DL0l383MSU1vFYzRjaUqS9lfOuYWFtnqTWjY
C7w/Llqu3Vddtuptd++Q+JI/65u3jlbfWgu3haZ/DLGxmkfY2wnttoWcd4q2RCxyDvvgNMY2bZfs
x+WrVSjPCU2bSj4dncjY5mEc4gzlbSM6N+UwmDmqikl5bd1B9QX2dnoZPNKtNqzlaLezQ8DuvEyT
fvDkI5CfJXvzOrohF2Yz9ku5OOMjdsm4KVp/PnrhpMRezksB6hd9a0OqX9ep/hTJr8ZmrvSkDo22
W6PNzJZVXlw9M2YIpl05QkxVJrsHDE5wbwnDvpgvesW5L9QfmFkSBdVHbDcYrhO0H+RiV1Ly1oS1
ytrk0XSIsc0Om+e8bE+VZ2602Vo59HXK2g8SrisHkKXsYB4E/lVTuZKFB26INuyinDxMI6pk5eL+
5WAJTf82/abjvmg9Zk2S/k7L+klBgWjP7f0krx2XU9n/NUXiMEHvSaRaY4YkShRusOpG7Y1SDDeK
h/81Rqe+XhZ/WPNPo+zULiww5EqVegxp/qFqIecQk5R1ZzcvdptoK6L4F/k3Pj+LXt69Ube8OqRh
LNfyC8Jqhzkmha2sSo+W4V3HatBYNcGhdRXQVrdfmCapYLTP+GNhrjGesNilX7odAgDVzeRXxfCs
2HT/yggnFRwoPazfpdZDgJYvgow0K9Q9bJsEuKJh2OizuC0YWggve8Qob1MT3RKxl+uhUklfVG4O
wNW5q2nC3wDxVhbVVL3Jtu5CNWhM0Be8Jtsotm5z4A/zmNyNnX2Np+zseOZNEAX9Wk3UflHEMwuJ
hrFRtiuN+py04qFALLoqIm3bKobqK8Qg67rBNjD3vHmjKUpOf0LVQjcBqVR0LclBnXKH/kTS8h4W
4k7l9EPNhdW38QAK9tmHNTeHzh33wdjENAyVyqJpSWTryIrDrN0hQ7h2qbKT/TtgzlcmZbLWc8+C
rfZUTcFqarkEpfsz0XseN0DNDdeiSZZ9leOmXiyycSwWfUjQ7uQdGKCCHksOBlYRbJuxOKjUKotU
JktVaSagJGfLmg5d7ZEWdXNUQ11+li9oq3Cmj/LuoeF4QCkzCuq9nsaH1op91yjPnmH5ffuSRKei
M37lceLLemdHzg9SKdKOyv6ttE8d6jRH7bYmjdXgD4WpPDnjG4tKZVwVcgIxf68enknrfHwy7qLN
p/g/WMqwoVU4gtPwmLQon4L9lM0bua5nspMl2tTGlU9kqBYqfQvWAK5Aal95w3u+1IxuHYe0x3so
Ngb4roWEjU8Oi9nBsT4GlUQ/CEQ+xrLw2dSVHsapjednaZAhnLJFLbOsJQLsMJmPFrdFKZWT0IaX
8MKGOVEu7d13/pC8NIYqb9x8pyB4MB5lQCFPtJVurSnP8lt8i928Ew4vGS0cmf2Uu6ZKL6+ZHd9h
XUvIHmooEfM59SW7KLKTA3WLLiZxaSm3Uu9VEHPLayZaA06UH2KXqkdEgR0J6iKpH3NbcBJ4wJ0Z
ZMM6U50zYYQuf9a6h8xqV/JKuRQack9cl8bO50FNLnSsYbgPhlMOKtULfii17fJM28OSz4NpayI6
4Ylxk9psbOzp6jTvxfQYmif+phRYK55Gqoy8Udsi4r+NJlqPWADUagfuvYVOz3/csnqQzQqcKOQj
rN3I11J66PXbUh4YY/2Vn/B/Fftu5FA9JDXYrPouvM2HZNuUkrWYx6e4VTmPqiNgx+RJPureoDOF
Ga7TAQ+iZ+dV1UVM75bD8kTLfDQoZBOpYi2wAXwB4rMDunAnu+4lmIC64DbV+3t5MO8NZlc0TCfX
MX2ja24pk9OWDHXfXqg8lNJDrMf2gwq01K4KQ181DzSy+QqHF55WhRqu6tHYRBsVIJHsfGhY4fgH
tE19Qw+xz/WUmoY+53fS3PJ7ciLGoE3S8EJ1PvAu8kWRUnMDPAfiB6tdJ5wJJ8SpDDkOAFgDk7PX
9xD+G6+RvR7GXN7SjFsPV8zqbuSXJYTAvBohXtsB9lBOSR6w9JZd9ujq6kPFI5bfzLAj9pUEgaS6
jPAP9XLPd1jxczfehSmJW2VawuhcaMR8hE4tO2+rIvFUiKnbJV4JXX4qjOOYIfmkkiQ/N60fXQ4k
LM/OnNzzYuvJyPmFXVBDQjf0FAjtJa8Pbyf1ljLSl0XfHwf+dq99wJTh6XNHQcG67+wFTPEAykVh
zcuWF0Ed8p0ZP0ugGdffR83TADPD8y6Mc69lrxNuG7IRok7EfTOG3aL23NUIMYI56oqrfK3kxfEF
cmQ+H7h+ywfKN0GrdvL1EH16KhyXqGjcJipaQz5a3tc8EoyDvNEw63bWSvrcDM+MlWSkRFH6xG8F
QEKqoGe713ipLFC45ObqPT9JjfAU5ndG3b2z/lSNsWNTXxr2WT5KU4u8Jel0ybxIEYTI9ZInIzUu
/EdAzncBoJssgv8949K6XJoYoURyWm0k+0G2vtBulPZHGetJGTOj6HTWlv8wL/i3q9lHk0NZb4dU
JDAFem6LkNbsR8nKYjhk4xJ/GNfiWdoy8tkSLtJ5r7StcAO4Jq6FiXFGdmU95R64Mkk/LQlh/udv
s8INMofJpTLeck3jZ3J655R35DrW5+2KP/rPI5bPk86/1dTPEK5HVNc1DYDWAhz1omAhYzWq7I8g
ebCZRynDanYWW+HgcxzPWD1159llA5LLqqUfKRO+2eqRq5MPOU2UG94kp/rTeSBJ5vnDobgbRIKS
dLyUM5Csl5x7gZat5fGe2aDrmyQEfa5hFYF7Ex4/zwC5aNRcA8NhHVJ1zBEnyL+f3VXpM43L8tRD
qkYOgbCojvBJeuCtKWbLEQzCNxUKoRX0fugVqyQ79LwnFi9PZIVPM0I1OUrNu9zQGM8pvnw+HfU5
4+6H+k60xzjQ/M9k66cnh9zomCgpxRJMR+hjYiBZD1hG+CC5GbfNmxx13D7cKLxwCXLQQ+c1w3Rb
Rv8JeLzUvrTKL762GgccSG95UeWbIXcOdvjopHndwlKpX7TFmq+Qf41pz++H+m3dlmTl32hURO5+
J1c/I/5sPpLPTs4F6R/C9OKTJOtNTkS+oWIf7+hO43piliV9xmOX/K+kEfLJ9F4s3CD2q+6CvHUh
CB24LQZj1CoCZeeNr+a+5Ps6oBzV6xU7SkN2oFZ+CbraWG8kS4fFTpvrTRhvdI41gsYEIax7Of+i
UrZhkfX7nFURMRXrJJ/IrtyzK80Nhq/GETT+Ui6EQftkOHur1da4+5EVeB0RRfMflyMxYKRdE5Fs
4Zg2lOOKi7SI6KkynSSUgYM09hd4tFUhx9V02xQvcdIt5VHBNaulvAjCBeHsWehCKo88c/4soYvW
cRJfrqu1K7dLuXPyM4dcH5NNJROXIyWTEFWJsKQ6tuDq+QVubuLmuPhPn52OTnveRiOgDdDaZP2b
oAWgDqlgivqApnphak8Mjww8+NqA+/3PFVWMIy7FMuzgD+QKxJTg45kVjMScffCnPBH+UEYGcX7E
m3WDfUwzXK2u3+CmtOiQMXYB1nzjAvXjUi5Cpe5SlBoO8nIjHZQdH5/o7dkurYuMBjXnHI24zarr
onIQIwyXOVhXKXVnx1tWuA6MAZnOdxq9sBVhZJ7rUFlG7n9xdibNbSPdmv4vvW5EYB4WveE8iKQo
UZKlDUKSJczzlIlff5/0qtpdLkf04t76VC5TBJDIPOc97/A1M5FKobr48Kpt7zzBnAqzez85+MVZ
yJ+ZVsPnuGqy3QZev8oSezdU9paUt1HvyQ9UZlbuV5d9GynXKlCnmGe1g2ZANxPdNQsyFiPHRnep
ASRGgpp9iS61SrYJjyzmIbDg1EWpm2eesZdZzRQiRIdv1CWqV7Soz+ogUcdwGNp33Di1SthrvfDN
deXKimW8yol6MQh2iHAYoN+e8m2lP9T6dxcjBvLOXL0REoSSJs82dUMGMBPgV4H08lXLvhxbXwlc
w/lbXoMvTb7NldlE1sR3zPCPLVEyTtQdGc/5VLZ5SqNAhWIjKy0AhlMSm8WmVLKgZBm4zqaX3UOO
yDSe3xm0Liqm0elc3xkGcnCL0fkX/1/gGVna5A72cJj42eODyZyraQf0EAAZuh3/lm8+FG98wwH7
lvSFD8RCYWFyJXb2xOOM9E8VLWEQSeT01ssEm7wy8h3ziY0UlJ0uccPibMujqNEqE+vLohC1xcz3
rOJjuCs9IY785PKS63H5URARy8PV+unEH3rkmPBTRpsk8636i/yUi/TCPyATXflPmoQ1VJY/p/4b
9+eN770P3iGuvtHobbuk3gqH1utbRefpX54fP8IR2IosuPamuMbgqT4meLX9KqviFmc01lm89lKx
zogQcohKqRnQc5Hw2e4lXofwZWg7+I4uqfZ6aNKf8R+IEold6V/6YN5z07jiIWqO0Zwh9qm2Bp5P
G8Rx6n7OPRAJk/0eTIov3yGPpiNy1R/VuX2YSrzbdGcbZgXgZkx8SQ8r1t/9ehL9hedjjtpCuOKY
8l5waa2OXZ+m3ad5uO2lhemLSdWdXFxMor0zAz9J+mLCXhGMDKq6eluzl9nYkanlXijEn5q5ZYuG
LkoLUM/Rgx/bCz94YZWrk1DKO+VGFsbwPgQWVcOeLcfidUmp+sO0u2vI8+WzbNhYbZ19CN+SO8Nx
ggXL/KGqMCrK5YmqUk0gWxMzjOw9JzdR3T/uU1QF61leWBWDn7x3HQkqZXcgU2QT1MhF+3rfRler
fhH1jzRHlhuqm9sbBbFP7rEhcCR2fFjYIa5dwaHNviVPPY9fGnHmzVBpPO509hRrtLzW3Msm9H99
gDMu9ell1r8kkb2GWdzxqSo/h39wq01HPEZai8VuoFao+rotf0O9evzYw5LgP0rgPMDtaiN3TVLY
oe8GwErrUE5EIzLQpNU+xcMxhSjGpQCQxL1/n2s2kx7OfLIwzdi+huCdtTE8aOjPAE70fl/o6feE
TzAjDoYV0KIsGsvo4OjNu860IIkrWLC8OE4IPhPXg6cSm4Ol2mdbZgJGoNOWZfon4T3Ryo1VVHiG
2ejVqVqGP31bHpgS7GJ/oLsqostoiO/RqnYwjg4lPEOHdKmFY7Nb+/V8hvrw5kzjrc30U6BrRzsq
J9KA0Ei3uoEciuRwxnW3nMgqXcY0FWJ8D1CLAQrOe92tAVRJP2XGCNMnlzvbbl/NoNz7nbUfSpjK
DbKZFlUZDDR02alOMFUR6gvbn5eF9DvIM4Q8Y4dVLCU2dh38PfUtgqorl27RhFjl1S2E8MD5RUUK
2Cu8POClV3OFrk2XYS5WHufTGQPzYBWaenEqoN8dsALap6K8dKbx03T6cNmZzXkujK8wRLKCOTi2
0gODXtdFbmWN1PaRh+lo9pkbJoF+UX6x+/GJQWi37CfwN60fP0DlAJVp4WtP/xnNMBnLGWtxp6kP
pTS3qLR+MU683sR1LnMO+G7BvcnfG1vu+7BYeZOx5AZdJh5ursU/TNoS2WXPbVS9A2PewGTpHYe3
EgWN2jkrApVKrF5RDKziWF8PCXvRlIKaJH588I3ilbL5WozAMUyaRrJyNBv3PzareqyNRdGmb0wh
ilUkJDuNiVq9url9SClZPJizwGvXoCStzPicWiWj7IaSiJgy3H6X4ViDNBGSuZRdC1TurENMlnB2
6I59NC/NRLswzn+xJ//bD9gk7Ppa88ZqRn5kiLZoDdzuGELQP8s3SGiwvVzxKtr0ZcCm0cyyV9PL
XxSNt6l1bP+Axro2WgelA6/cYDTPhg0PqsQ5YXAZ1GgkZLrmKUh9g7yvUK5ixzgnVmGyP+L1YkSM
7Sd3k4wd1App3fe6c8IPJF1EOs4ehjs9tNL9xsMfZ8NofA6stFwnovjw427tecneM1rrOGUWkVUm
nqzh0zQ4Z4PmgFeQ5ZE17KFU4oMkUJ6C2WwOCVadQDrVYbIpT1r4aw+DNxPMwJCuVWi4h5NF3oB9
aBPsFu5gs0na4FgxbS0nfT/M/kOvp9ZCi7xircmKysJvHi2VP1Xon03cko3qLsuAuF/JccQyiIKu
W2QWjecg8WOvIr9dOvOwTvu0XzoqV0tI4N4+Kl5dyZzfDr58XF+bFsY0sR97KCorkburJgUZr+w0
AtukQ/fCaE8tuSRfqlhE1XzDaxjQfHCh8XLyD9lKJAyw3fk6uUl4DAP/6LhYIdKpOlp8cDWNgtAs
SIQzRigd894Mx1fLbq6G/hb2DIKN1t05wjv7vq/Gle3BH+ZV1Og/8cxY27z+TiMYFWrR+Fg3w7ia
8HVdDKzmCH4OBhTTXcgIbR79bVD0770lMGA13tKMI6fVHt1pXk++dsr66cGjc7NsLP66svmYPBxT
DMcVJ8RaybPhaDsNyH3hVpTqOYQ+PzfFcrAa8hVsCydJr9/6tvFTtNaDpmf9Umv9F9cbAPNISMqs
eQb0yI+d6dwXrWus4XvdzL54yYMx2jYRBk4ESVWZBDH3HHZAqtkcRs9k9ptWpquSfmDlBtpzNiM/
NKxqr7AdbxwlGIt7zjFTdTRPMC1N1q1qSsbpMPTFt6bB+vRc6Bdgb7EXHzE+WA3xj36uDrU3/Eia
BruhNSPzTVdMuFy7Jz9KT01x49yDFfuat/U69aaTh8QPjtjOG3Dj1VwWLzznfo1dClUEtRawMgjJ
dFVJw4bijf4q1IsaLMZ5KQBSOG35dzn3IOfFM5lN8YkkiK6ozMs2pWcdD1R5bXGRmETmqGlzJ4P9
4O7VkQtpSFpMWsR5qn/AUFyos7ikh0lpT33639mFH8r/TiFRTR5B3kVX3AvPX1tDe7XgEUWtvw/T
eatFIcZmWbmt/OhkOOJuGvp9SFSmYmpKSDqqOMqi7EQ0wmfrDG9dHv+wMMoTAU2JNXzQRL/Yrcls
f3idcHpeiiq+awvz1c5KIKTRWwZUrIu8MPbq8hVpSuuwFq7i6JGkApzFfPjv+qGfomBtR9O5oPge
QReJB7kzE7ixeZm+d6H90GJhA8W41rYDtiirzuprHGvrG1ZSAS6WyWOipy9NPmen1K6ugTUCB8xx
uOhDifo4svYYp8Lm7i8irX722XhLOYfnwBGbJPQOQZC/Y0vLzhFMPbitDk+bm+cZdQiRth4JQ5KM
9NWeTL83pd7atd2jHLpkl0ORTGbSJ5vWpydI7fmUO5CAFqJ0KiSbBsATlO85gy5ejA6pqkyTysg6
5W6R8ftgwg+Nf0cfaa3I3iu3fm7tPPDANjW2Hhl+uIyx08xG89rUcN35DkEs4IAl/oEAtjcrztAq
i1k5vq5CTq3MyC597G5khc0OtsaruKRE6OOUoUTWJivNc5HnYrpQF+nXDNvkYZZ8yjAs6MVPemcc
E3xmMgH1Ip2aOyOd0yUFZdTlr6Msvid7vFjZcEud9LvgrG7b6JJIfVuBe7sd025viL4rY8Dotiun
RSiYDUVBeGBrXbtawkHGiM0hvl2t2D5hDO+nOb4T7gb5xh0xoN1ycLoXleLt+O5Xk9gx4Eh4mNGo
6qVxl/DyEES2caPwtQ60va03p6jq9i57gB/oPpcVP7UT2y30SFh/2SRuFnlZRpKe+rr7oc3+PWF4
t5YexVT8oLF4ylB1aol+hi7zkI3Js6D7EQMeHbBR5kR/U/uL7QRHM4dehJz8pOqLzhuWuZ9v9SY5
WEW79/DwGVlknmngpEqhYXakw5U5vE02MFWqmUm3USe1SeK6lM2d+htzCUWRA+gc16XAdjncBYAn
qzqXjKZ8F3BXP8YcN6Ry0g4KD6NzsJ7M0x+xWkfUGWbgI+xLZkw4puFF7LPORynddslYQ1eEPoiP
7bRnOtCYyKrcUBFP5ot0spe0ck5uJ1+ReHACJ1QdMzepLrybNdjZQo8SjxnO9FSExmNZhuUibGyE
Fzop9b2/N0X4kDjTazhp90xbV4QIP8Qk5nXTB1lC9zZ/PCdqEFkcpnl6y0bxhlLUBh4GKeS5Q4xd
wtTmUA62yOUe1M9j1x0mdXp2o8+XN7SbiUmfUZf1cgLU3uhJe2mF8xAUdY3vFpZHzDGZ9YESA2Ue
FclYdM6t6Ml2tBkmBYl+r+5yXvv2bqzygCfmhKuqmRCxT2eTMzVt/C8Ms5qlUvBA13nGovMpHKyT
5XyH/vQj6t10Yw3cnBGFBd8+dlZm4TNbdKKM9ma+pnK4o2XaTexbfiGOXVg9qohTvWm2TZkehtI4
dJnNLKUal1MzfKM6e8x1+6NnCSqYxqyr1yKAlsWjPzWOs6mIBfXS9rGhtcZK+z4uSnptgyk0iQiG
oa9JYN4bsQR2zYptk7mbfBbHsbSubg9THb+nbj30LjFE5mXK6FsHx0iXVERiEZnWYbSAxqIgIduS
DIzA87lrAqs00zKttQaXcF84EPELUfmrru20TdsAWoJFTQZUlNi2pj1SLgEe3N+18P8WwSyJ7DZs
XKizbU/WSEoTGOZyzV6v4nVbjk/M5Ve61vzsu06CnwH7CQ5YJwo2oQAjcxtr2VT+1mhnuW+T5iNw
6yfPKncztGsys+6CGtla2T9GqcWuaj9FY/eOIvtO8WP1EgGQKZn5JdNDMgbv7TS8qLMlyIZXEkPh
YuaUp4G9Cefuirz+bEzmQPoqRo/C+RqrhNfZik5+7T1Rdtwc+O2qGksGcPnYuovc7rsKIdkkSNIX
2uhT2fq4yPMboYbPP2AcUYrb3+EAgXvIUIY0ANWp4aFfkrfI97Wl79qvZdi9sHOsh0hejNp/Eyqx
xovG3TTSjpAeeTRkHC1VtcyM+ToMVrmYpMtlt5dOljv2gWUVlAgHzJVW4e2iV3EPV5x55y9SuyKx
c5ohpijmYol/M/7O4A2IlMC0M539jHslRrpc1eE4xPEySZ5pxLpiG4rxx9hCOZbKssOGF6u77xZF
PVd8pFp8iENvb9rpD22CHFa7WJYE7ZsKsdBx3FL/jIyZINPqcRycq+qeLA8XBbL+lKBAY2HXCX5j
ee4QhTHLx2yOPgUjwpUn7c0s6i8dIm1pNLu6Cq6BjnF6rAeX3umuvjmwawKyRXb01kNGsx0AtbFi
k4wcyKJglyvFvCdn+q7mdSO5jBffy/eaxuiOc3rtW/PRRH1IMVvs8qg52DOuPxhYE8CczpBxOE6Z
qX341GsjepGhwRvPx8u2FiWWSENxNZPiUdNMRCPt0YVobrTjT5PCCb98e2knxlHJ5ZxkXlZpwarJ
yU2nIi0heYbyTjHdW1F9VPF4dLjaqhvfy473NGY2svDamh4p3zTtdGu89gDSv4vb+qUyp5sjioNZ
RC82HoZeMa4jHc0YMiCrZ6nLHlwHpWHEae2zxxlecW8N/bBsKaAWzkDbq0cabMKC0YHTv7pJfydm
5wYteA15fKtWk88LFlnwM8CEcMd/ljzLEdywdtvn0BWwuIwJnhFIQO9vU+zszKH6GpPinsTfXZFQ
nNoh4dO1E10bzJl6fJJ0sqBJQ+7QJIJ41LPcueaAzpl2CT3hlts8dHBBJvS2rdGvK8rCZox+enhj
LNtQO/roO8hGuDF032WBGPCjwG8RHdkSovshzTp8X0fzGTcvxiOBkWPxgl5K0BtArHmN9OA964uT
TZycCu1VdXnp2gQfjd1W3bq+gCFv0Kmo97uoHabvnU0al1pxUQClKZ7z56oFD697XnEO0h+ePj8N
E43HTAiSKvdUHYZOeetVHrSzaC/Z1nKOHOnVxynBfLKUw7tbyBURsPdaPW8KfdaZ/3QU+XxPDzyr
YA5it9Vb6QT7Ss7QnHpxKkg5LpSUxe62QWe8d7MHQk5UJsuvWZZzvI8w8qczjDzkjtz8WC8587yN
PpNBUHjeY1E2TNqplGzX6naUhssAJfIyDecXAVmibvMTCdC7iGM6ccGVlecHBre4XMWrOYf9Ks2L
HiSnudHOdq0hPZ9PY+pc8btkJpX9KBLzPp/GpzTFzrkuHr2y3+SZBDLhFqRR9pWY+ln3ARr4GXnh
QfU3rtt/q81Agn9aRZUehNEdOKrNFYX2QjTOqSwHZu/mk9Kt+Vlx3wgic+HjPaq7DYF478MpThzs
tXTDvsNAeOSrm7uRbhqW88WRPeJ26lI1GelT+zGc2kM4J1e9hM/i4NsodcQNtV8d4TY8GJ16xYF+
cu9a1HjMuvZAV8HECmTJmaMrg5tHkh+hs4SH0vGRi6WIukBJ03a6Izry2YuI+uMNL4XxaBXeWfPY
NAEO9+hNlvpY3Ych7QwPprRzKM6YEEt6brthzscNwj2zFK9aDvFqQiIC4vfUhvNADlF0dEEhWtQN
i0k3HtAPzpAKnAeUNmsmrE9MHm9GghDKz+dXyJUcYYW49bCTWz4bDJmdzyVzQMdmctFCVqbADoHS
NAOowOg/+ik7QUR7cwztHjzyOeudD6w1KbSg2qYih7egIN8ZblyHCHQXpv29DIdLI7oNO93eHYKc
O46XQiHEVV2keq0H1E3qFOuT6dM0H2zdgWiSdu+WbSngBgaLR6j2Kqsw4YtmOGShXZ2dECt6z7bZ
oRFzIe46DaF8LZE1uvmMzmSCUqCS3ucNZMV4ZUY4TNo5Qel9+KOvU0qarmTsPE6qM5h/qne+aZyn
WLS3KDcO5RjPS6KpEJ1lxtkeI5VZC3iTltuYReKOPApfKu0B1IpsICqzTsR6YEY4DV271BL7WTUP
NepNINNnYLO1rMS7JQWaQ1Fth1jbdjJ1mC7U92pDSwPjUIv+0POtAd3we5DLjnIlSfVbWFk84eRC
4CiUjGyG9g5nsp07RoHR2pmFDrEGpl8kw086mIXRi2nB5HnjN+A3IUqHZYJ6L6OmHFmm6KoxcjFv
Wlr1K803XzJeuriJumU1pA+JkvdF3XcfmQ8FPVnCG6iHCleND6FEQEg8DqHqHoobs8uqBXEDS7Nm
O67YGbF3u8y1fJnIb1iQA/ppDCOvw7wLJLuEDTwM4uv1ixTzr6WSuitNVlNQOJsxvHFICL6WXkvK
67FX5cP8HGYzhW+ygUi2Gqb5WaJTDaz+FdeofZo6j9AOGffKaqfUL4E6MjSCfBZFjG6wa60rl4A7
fTc+TvRhJT4WjgyPSEmYqEXrLreWHREmsNM3dd3c11n4U5/Tu7bnvkXsqFZcMIm05bdN7ackstZU
f+ul9SiRJFYRI45aBx7nTJm1dN+IFqKLHSJhHm4mJlAzOhSzmj9Kz5FLwcx/yvQX2x7qzRjA/R+S
7KXmWtO8tFCAV+9phViaoVQyD4eoK100eSTVY08AdRlbQjYzA8CzRW8YOyCQspXL3ImBhyf7rgjJ
BINkFhf2PvZoN4B+UHui5S8z8WV6TNqCKfqC6P+jcBkdt8VAsZzA5Km3ZhOei6E72rDkDT/5tTpN
jeHH0Mm7ukMb004TxkJseiUlYFw5lHQJvLHOeRjbNltTL3+zn9+p3lavyS2eHLahEjJDvhGNTUhl
A69WRRAon4W57CB6CG1Jd7lNCDQhVhV8O44GtKyxcJF0e89Zjb6oREnQZYy/U/dDR2+wNyxIESYm
JFGHcqEJLW1fTsWg5LrrhEmf5WYEs4X5Ce1stFJ3qxPmeQq8RxfbTsvMXjGnPGXucEWFtuToMZdT
FTKWzG9mlW4DV7w4SPxyr193Uru50nilJj1j87XDWevZdpx1wYRowDWABQNTxnToy6X+xZYcoNG1
4PU7J9tNJKzlGQKPhZ7Ash9LC0ZWoWOlOAaQRCo0oeZ0cgvtEpog5V3dfOnz8OpifgAQxBIIi95e
qF8LYHhNq4IzOC5Aw9J7mk/eRn0OjomYiZ1P3ZM2JT+aIcJFOjX2pmeP6IOni5ZDk41aJhZFulFX
SFHzw0NlvDDU7dZoTtWBVLOB+97g0zNDL9FIZmScb24NJ31NZQ3ZJBrfcdvHHoePaDVB0RrTLlFS
1TAqOxwh2L4aZ0JOEWXLyNdg+0JYXzb06LllHhPbusT0cwGITNTq4lC7+qPw0WVEzTdpyXjtc3BV
heRJp/cowHaGBMS2zPoB8ODEQYYbTXQ34Vygx91W6AwJkJTSf1jvc9TdAjG94bB7yxo47eQuPERQ
7FcDRabey/uQOgivp0svWqQX07ly220mkjMUJ2z5yQoEo0appD7hsXPN2wTJdMnIs6H/0WAe4Uqw
MD3zYNQNyxT3AERYxlqMOupF8cyk7SDc9APD7ePsQt6KDYCSUJRXdYHtjNAxA02FHnQrKErRbTm7
OekSTAb0+y7mEWe9cQdDa+P4FfMPcYktfwvetgjQLGh1h/NUcitM0LCRmahoCWWKcUOYKz8/tGNz
MAN56IjRKHSIfKD669wYnssiCxcEaoNephSObV0/FYAT9K/giMlwGKzo0Mv6MuN9qCxFdG0GYIh2
04ATB6IKaJ7NE5GshymLdyleDfQxIPl58jzV1nfeoic00AP7WYCcYjoFc3kSPkdOODXpgqCslmMR
Ip7TYas15cuimJ+ssm2x+0TQK2eYCvPA4onq8ib4856awejr1ZwwemmYtNV9ry1dq4WVhPjGxJwh
sdJ1O/YmNEkNcpfvPI9JAxk8BhLnRMvNfqnLcUPjcoxLnTk9ybwaBVkMCqYsPPDGJgwFPV4acWbb
6f3Ezlxncu1G0FF5PxYJd2fbj628w9t7m3liV1Hbp4Orb63UE5tUYldi6PUtnVsQh+AwcRq4Tg3T
tWOCP+JnbVZsA5IG37eLdSf8ozEal6Jj4aEWBmRuKUqZ+F7Zk2FHp9qnU6VH6sMXt8n3fTLgS0vw
1djb+zzsIRHO2SYB+JSqkmzR6VN7+APbpEK1hpiW0TtECkKK7X2Sy8+ynHdw4a/2VDCZbX5UpYOa
lqxW8DKiLx51e75GRr5KwDgbq/HWYiqQi0OYkQyPkBYoui2EwMLddUX0WbbeQ+DN53LSHjA+OZpe
dO905SOYHKRshJ3uNC00CDiXKQBqJc/CtSSbKV4lA1bhenLvuOGr66Z7QxPMOQS8xDrS4aR76Ukn
9DNqKKosDfwa9Rez3Ro9emXhcK95zk5Y3b5wXdCB0fxgJn0WihJgd/csRbC8yt5XDkBa7KVXozbz
vYwEsrxOE+s4Hp5dHLEICidYhg15zLQHj9FNjAHPOhY5zjGJ/hXq9TXuEXkqkwWLaxsynEMYoGtR
eS/SDs1a4NQUKsEre+gh18WbehDphMe/AbWcU2/rFrRBI0zdUDt1VO45kkKbdchMvd3a1vguHWRY
o+0eaBX2lo+iaTYdc6ljVLVomTuuPR2AYBLvXVqcokKHHonOz4uiEQoegE0WNvWiHrDxMScjWCSI
eG0IXLY53TcsXlQUW49c+9r1mEtO8yWX3n0n0CWWw0tZp2KlY6MjDQCs2HeAe3TzqMcIot0i2uVB
9aLPEyrX0viu6MssQmboL8nvm90aqwso2COHdm9YL/g4PyaeMyyHQTkItMgkYFP78Yea2GoNQEId
xEe/L9Z6ifYIvS+OMMFdP/X1ptbyYyx8HnB0Cca3zrK/US19x439o4j4UlVBnVBDYl44k37BWyze
Dbn/WpuwGPXcX3m+s9diRBFZc++29UPf997S94tNOjLoiqzPUZvBLiDgaoP12Ewth58w3m05Puu5
e85QpYwWpm4Eu6HBT+FjVpn2qAyHHDs5RU14h0CFEeSQPRd5vzU7x8JJInhMhh6bTSIULDDLygve
4rBmU2k/pmkmk1CSh+pAXcKCe4yXmKzvcxRGq4CuLGCuTQf50vlorHqISDTElUN6HFt7WmQxyInh
L8KAWGp4jG9Z4X9nykGhnvwPK7UfJpZ67jlHN8FTpiy30jGPljftQzSfWUicUiCoqCo/+MmA44PH
RywfYYcoWk9ONbGlWRfNdF8zvIW8wLlzMYdcREWpMyiM4VP2xicACKZh7PZ51/Jg9fMoxDMBl7fG
J4ogIPrSYda0sCL3VTks4UlCmTTnZ4c6kyyLfRCYC4FD/xJA78Uyy6ta8KaRtoAp9ouhM8Xp4Dcz
qsWcrJNWgrOC9j7oLCdnhvU3s1O0Ev4rccD0avIK/49Nx1lJBMWLvq2usfSfpIbECHmDpnsPUn3j
NqfVSLqDDntkBXl4b0QamGvwoOgZJuZdGYjZSDlnsU8rGp5VZR/94PyISmeZ+dQfuPzuVR+XgatB
lxvuNSs5xi1ixgqLmtadjk0+nJT/Rjz6b1kr78vO+LBa80VMlDWDd4trEz62uY2l+6oeFlF8ZBAy
B5oZvxq1d8lN41HL5LnpjVvlWWvpilXMWrKEdkQE90qrzLlc4HIcy5unFkFiDw6zquKduE/SWjlV
mfFVGF7FF22kTzJCx13l/UiaefHZKJPYGihjgVZHjQhw0hYamUYDgs6mHFZmjtrGyk5Z7DN7Sk9t
hSeFxCcFvMrt7J9I6Xe+zI99IE4N9uVLaTgXvbPRUszOwpiQiteMD2bDgkNu1HdzYqHqjW4jnl3q
5hQAimgg5V2GTqjKcUX32u8JGw8VVhkhIGjifj+DTsoiXrXxOCy7gYPCni4DzaMzml+ayRFvacyu
kaGoeZLd47gk8avQp5CQiDxcZjQzyhes6uVX70FWSCr33Ev33Q9o7jo3OFsiuEZA1ZmvHUwsixQc
5efFFx33qcKDv5gYlZphDakGbyHSp34aob705npH1OcmySsIzLCbE/wqbANuCAa6iDAmtBZJYB21
MXpIOPgQGEBTmPybBTlC9+tnWs6LbVDmJPq8j+3WVQP8ndbhjTPLE04pCZZM9qdnuJuJA8VlzbUd
avMKDh9mP/1frG//YMr6y9zz8/0hKaPu//wv4387iHHNHGrzrteSWyD9fTw4X0U//MUj+w/uqIay
zfvHx0dBnOG/QZJvmOc7zsFD59l/S1/8g+23oTyo//HZYV/aZaSFBYtpxbSbkA9jOsUm+FwLeOeW
LxlWFm6GUBUk/b/d/n7ZB/6Ly6ihbuM/fqcOtN2kE9cTJOk9cyhMP249cz4iEmEiF29qzCC89l7I
8kYDcqVe8TuYyLl2aXPrho3dcXDSdVbCMFceeAQGbQ1rzv7yNK0/3ZPfTCZ7qNyE6wTFTg3Be9G8
um20cQi7DiEtjLwcSJ9PduF9ZzTpodVvlN9aOKN4BsxglgrrkIwU9RrUqQ0mgIxmGQfiuRU1yzb/
mdjZ4xyZAP9UpCOea1PTPEUCI0FsyD4MQk7/ciXKtvXfbrSyef3HjXbjPssEjd4uMNp7P7QYqHQt
ZKhuTRs0wrHJyB5kuvDfz9X4030z/+9fBy/CB1krsp2nDc/W2D+qeB+tjR9gWEAbHdh9ceboSv+p
GIO/2V7/6Zf+5lFZ5w2OVZJ8ds2KPmozOdgOXfIUxJ96D104cmJwk8mGHFOfujT7yyv5pzdefZt/
3NnO1XS3IIxkZ0Gg7xrPXyQtaq/Z6v9iifmHX6CrMNp//AIwHU+Ws5fujNHC0VUg16y/BiYS//2s
1Mf8y8rQfzP6bbse1bBKtdf9/IFc3o1SN6tKauj5vyQ7/TL+mcRfHFT/dDW/7WA9shUdTDHdARi/
oJamEgJAc8rVf1/NL3fqf7uc33axdsZ10SrGdIdy9hB7yMJMyXSoq9y3VAeT0Io1+RocZo5NVxao
wWAiPuqICVQrL6mn32N+RJhbDIE6So460gMjsM5ZAuMNEwV90p+V+rNvDDSmOOcFU3sqB9Qcuv4J
3xWuDVnSXjYcpNf+5Zr+dMvUv//HAqiHbIDCKVkAZfSZYRCNGHKtCecvC8BQ78e/3bLfNjnG6cIN
GTPsLKgCbpLiGsDFkQj21RdKwKPQfVd/JlSGUt431wH5ov/9tP4Qb6D/tisx7qKhDa105+bTVk/D
VRzV9yM+DGBs/59vz287URvhItJZeorBhnbxgvFdJzSiLbPNf1/BH2/eb5uOhfihgiSX7jK3eo6Y
vNautVau4WpKBJHlU8mkpm46ZCDgZhv+xXX5Dz65+m+7TpEWxPPOYbqTUnur+5j4boD90GivuR/H
S0A1429X+Cvd+v9dH3rw2wZkA94XcdRmMG+YlcKX53RyKyxQIvdFKZ2ryP5SVj+4EGEJazHjssao
pn1tPgbdPOSioB/pGhR/luLL57QXyjXLHatTHKD+9hoExA1AzNjLu0giWDbRcVUg5RGYnZtqb0Nb
MAkvKUnUlMHMJGQkXZ6g3j3EcX2yh2E1woLQejR+U/g/nJ3HcuRItm2/CGZQDjimEQjJUNRMTmAk
k4TWGl//lucb3bTqLrOetKjMIhEIl+fsvfYIYqpawy8oVnq+4MyQSFi462op8lFEGoX7bGv9o5nI
X45l4h8oUvQZcj0ENgTL9rkoh9c6cQ/ekn1MHnZgz/U9C+6RXFCtj7TkYXqmh9GNdwqB0grzUGrm
G02svYxQoGape5dUxbExbV8D7DSTGsQM+wptuEwCDVTtuT+jKL61lOTe2erv+hxiMDUJyGwJrIKG
llsTTXzaFgrg0jyTu4ZuQRhfnbl8QrLdadH4R1RupckpTcPHXuufXHf+iUr3g9TaG9d6bnR5vnPF
dJeP3dnC0ATgg5MR1fsJvgXFrUGqGxM33qZ1n5tefxdKfTCIC12IU2g014WCxwqt0M0mh86wyY6E
Mxe38z4faAw7ROaK7jFAuTVMoy8oqYOLLLnLiWLjKoNTbdO9SrEeTd8qABmg42GI3WvjQFHMieVM
JSA/BLERdMwsYq+uRufZEuXRkOWTgD3X95CD0bR5U3Ywk/pcBuEjNi+Q/APXUywnjt10/D6HarL3
M0XzuDJz63uaEJMS0YEHbAVH53mIi2sUekIpYs+SQNikLDHUhGT38JX/94Xgnxdp3ftrG3VkhvMO
j/XetaIPhZLBjc9wm/9lvv+HgE/d+2vfNNkyLa9nX6ttZKEO0ZEgeU+trItVMru+FUDcGI38zWKJ
oWp3U+kAYcGNOtKjHe7SC93IPQohuDzGfipS0EFwWWwiHYeSjtVi9Ew34udoWCbVClPwbsiq/+mI
pHt/7clTnETpEjXs+SJ8sqvuFi7RR9lE/7KB/adX/9f+SB8R2FZXsuVzey5YC43cpbFb/o9P/9f2
aIXVktiDTg4GwNWgRfQIizF043+7d/3z9svW8H+3d90rgonqDD8/SXGJQ/iJ9eJsJ9lDE1lPWm++
hNr87gGFhcD+GuTpr/9txP61M5bhzAqdIHS20VcJfGiOETyOVfkvp5Z/3qF076+NcTY7va0jfvxU
5+SUtcNlQT7iDWR7LgaztrS72//2Qf7aC6257QYh65jyZHSLPO1h1L2nNKzv//uPVzP4H7Y/+df2
h3p10Vrs9Tgwk8q3LPmMun70HSB3ah2prX5vVP+Wu/Gfftlfy0jbYhjgOEHwA3pJ9obYYnsUb0Xg
bk1z8THvbbW5+pdF5T9MHPnXmqIH9dL0U5rsqUo+qjlpMwowqvxLlss/n+4QB/3fgd3BQeyXLkn2
7Zg9SHfaKPd6EUCp16LNf/9uXPNPLvo/fT1/zf6s6qMsnLhQ6K1mAMmmupga1afA6thSjrezYCOs
6EeENeACwPQe9WETgAo9HdKrIgQnCrSCiv5pdMVDHc1XYsO3Tk733uOZLS9C11jb9xZWAngO3i8r
ne8aGE51DFXQq+KvgTbmys7tu1bS+HTsQ6pNv+KwO/YjF8Eme7CsZb1wswrraW+yx1pG0a3DTCVr
oQ1flaq55GkTplQ6Vg0oWkRgLjBSLz55/bTPAuMe2kXtBq0yBp7wePLQbXxKh/nOyVzXn5IE3FyI
9VCWzyGltG70jk4ffEi7XNZzP726bBhLj35nCqkGaiV/px+MVysN3gIdULEXnhd7ONrRyPUcOqpT
JyAAIyp9VgtvAqNK0hWKM1qV5AE4EHr6s1c3l9HBn6msuk6mOFZoWFw8hHpxn2mQxePlpWs5hnUF
qTXYKbfU5WnuxzU+yvyJlNiNN1XaqnQkjTJnVwrsbJRlsT3EHX3NpjloufbWuM51dKaDyfOs9JJz
wlypljW3xnXep5+yCj6caC6P5IG8VHSkRU83NnUNEp76Y6yJnxBHmRGC1ibI7k5xAWu9Yaew1wEw
scAN98SWjytAjBunBeY9TxCmS+MYxe6+1WAIjSI5h1P22wtg06QCG0bc/Mz68opyp93lpdio82Mq
4jt1cYGXtUGHe+WQqSAgBNXb47PCAdXhdA21BRUlh0BrgUBq2f3nlGRHawwvJoRYTvDlxYzh45YD
BlxX39hyuElsV5MW0CPr8AEuJ0ImcrhONMx6070pGkVQZV+FqR1jx/utzcvvRb0gR5fvYQCZpPOe
dKp7mNrRyXeGcxfQfEYOcEMSPSOlz38Jgx6MEgWHAkmER2sQ4IXjGE+DTK8Nnk/6yS3SnwFpCCQx
9eo0GWJZ6FMIo6XGsVLUv/SlPS5sIG2bRJSN5aM5WXgsE/eUCv3edKFazf1D7SFqsrZhJb1VbYPb
QUB+raOyh+PVtMRo1DvbyB9JEa0VCv1tbhGaGVn6pUBI2qJfFFGwdpCCUpBfZHA2uAYQAZ1twgiY
eW9iutbH9AUhARArcamIsFtb/KBQF7bfte5vnchfmpn06+rqMplkCuc6vo9+jq5xrd3LsQK9Qu6h
LGmVxeEFZRRS9aTa5yY2l0bSPXfKU1Z1Z7NKTiKA7ivxLnIGw9NlBhfSCiKCRMxxg471ggB/67lF
wKyDuikwLDrZYxMW98VsP6u3ZNMMaaPwWrMjahzicT6gKwyzdy83n5ECnPUZAnqUHAuzTnw1CGBf
0rrjZpIv3x5U5bRFZDa5yWMyLNtm0DTcOeG1twg3ByJ8jK3gHMV05XQN7s+A0MAteC9ufXLKGL5y
dDTYnhusOvgksKbC5H7zIu8Z0ZAfe/0dh3UsU8iw5tnb115orBzPRKeSTa4fdOGPCtKepmHbQg7O
0+yzn+pLwMLlznVKlnhz0kz3rjbxYuYzSmpESo5u69jZgke90M/LTNQBFsv+TpGFe0pPiWtsESL8
alGr+YmpkTZm4y+mxbKj8bqDl+fHokcqyMrdoI/oGCHo/W8Vuw2OzPwbHxXiq2i5z+nlCmwT66Zu
P4uY3FjHjigrk87iZUgF7HvK9W+RskHoU1hvvUw8meaIlEZrSZ8QCMmEhx44KRnhzgsN6rO5YBxm
sYxZS/UD8eQn0zZUO/PTRnXNlA79iX64SmdQseU6okvfsYZNL5zfCw2SSscZIcheaXs6eW71rukI
gW39lE3iflhgDFbgUNxWALFCrG00F8+2stUcJQ9casrVELHQL+6XgnMvst3a3Na8uX8VESK3bsCl
7JQBDm/qDtjjXythodLizu1iYYJ08pPn9s3z8vvWDpRG/2iR+aoWhD5PPnUOFzD7FwrC4UbijE+l
G/lh5T4E2FnqDFtoOMJz8kZzX7fZuYNWILT4PmwM2oFNT9Rv8dNWEREdA6644Oi1KdBRiK5dhtrV
NV+MuXojM/5u0c0L7I1yY7TthnjHFy1wNxZrGmoTzLhlG54cA4F7LnX4LQN5YG5rXZOWG00/ebtl
kruBTJDW3bXa+Ntw+kORlWtNRJvYslC0j5isq22TIH9vCjB2gzWsTA2rr2f9smfvF4h3wn5mVNVd
POz7xjzQbT7PVrJTcPC6605GG2FJMO2rWVkQ+u13zSESnkxvEeb5CsIhoDuDok4Jr6YeStAwC0Ln
CG15PPZbzRA+P76kBmmgdB1v1ug8BEwqy0mYFCREKNG6y140kuG0aPBSIiZvlyd3FSNu9CT0q2he
oSfDw5CipZwAueIJcSDcFe+NHTxq+oSEkFnZzbjRw2RXOfVdnMTbbkbFocfiENXVrQDvjkIamWxD
9zeT5Q1MBep/AOAQcVKioUnt4D+kvJg5fbt5xAAsAKsTInIkjOaaE8a24sX6ZeCtFplX6xBx08om
aQs84nOIJnYY5WkK+FGd7O4Ce3gf3b5bm5b2QtwH1YGKni462vXkziejgu1vGdazq0XvkDivosZT
pnb1Jk1pkM4YZuAOQHUoNCqsuR8U7uvQTG9Daz4iu+ZiivCsTceDx5pbaNlXALuwN+bN0nW/tRGi
aoTBoc2cdu2lzjEx6eDrVbegJBpwLI72/cgKWI4aYj1qdbAy12oqzUuVrdX2ojDTeZzejVoWqioe
AIbC21lj8JDyBg4pu71nlO9lOx3UD6oM913l88ke8jEe3A+Qo0hsw6HYBm32aMTl7xR3rFqejBCP
aW4WF6d3b1M5PAyoHqDlhEx7PPWDUWwHS0fQM4HctVDA8Fc7TRwN6hnqyABD+XmwGsgv8aMLcKfB
VkBejLV2cbtzhLUVgLNZIyLcoTBfD3VXQlKesFJ2yWNf2QaoX56UxiikGlICdOueiIt9nYaf9BOA
SopXrdWfRcRMcpyUwyL4F6SB2Ej04ojLereY0aHHmdb36FPQwO66DE1moruIovRLIM03dzGvoFM+
xjB5Lh1KZZ4e+GnkfnZ5fcon7WxM7knP7G6NZuSKwO6G9/JVq9s3Z4y+3N7dIT45TDnFJGEEgPuZ
XXrn0fwoffVVRRTi3br90ehorWxNHmrq+KEDAkGNV3XCn9LanwyazJk40Nu6j6uq3BQmzvtZWLsW
LSOqMKBPTfSVg+xdN2H8WVGiGzR1s4twv5BQNcUnwX2r1bTNDBoULBZ5Wsx9WQHKTez6Icmdz5n1
v7CByIyddokn+eksxsWU+Cn/fAa+YPIb9w5RxQogSQ5qto2aCHUQANOCEcY6kq0E+6qbTe85FDyp
TY/jmHKijgAateKXdAjXQET3GS7uGREdvuJwOFLs2kqt2YSlt4XozNJOp1F3YlYp5A1eTJqFKFdc
Zd7cyLxDf8rxAktTMhbIl6LO2uZZDLoHMZwawEHAlPPYQdDw6fu6g5a6ANseSlyvNGm2Fl+Y08lH
JBqFb8j5pP6UnNF1FauStmUDmg+yB+F1J3XDT4m/UKd7O9CRy+FeTqF8SFqzNhEFmcXcBykmmXC1
dXakQLE4wjiyizvXzbbqfYs6mtZVXz9XktdbYeVfANC6NG5wauxn1M3VMm0gQLyoj2yK4WUUzc1E
S2PzjS2OcSj18TmGakWA775DrNGzjgZE7A7tFwG+Y24e1DMsYn41shZDf3YWy3xR78ITFNfGMD46
WQNhPPqMAn27wD8xpvm+46RRZvbGHJKzyJdjbbDcuvVWp3DbAA3UFkxrwfy+hLqfpMtWnf8D/hnH
ZuCEsZkSc5O+4RUAN0601RAsgw8/5LflobuoI7bVOSveYD0fNO4teS1f8sUgv0Wn8Nqk7r7QA+rK
9raAxVYP2YdIEfrJbPqxev1xMfN7wkI2A1bo1TIqqQYK0HRRCC+xFxofy+z8gTc1pPUmyPInts89
hYxLXcW3golJTfna5V6Ho5www+DBc7Bvh6SB+ZlCzRimd0ltwioYwZGEJc0WoRYgVvgzROpnVeGh
gAwbSSNERr6oNTHWwjs1fNRB0nHKreZ6R7K+9jYbccldz/bcZ0wLXIHI+eNR4niCst2fk6p9iUb5
Driig0sUHfBA6egBIAs6+JkURm1xIDqZuXnz0vmIb2vTe8O3M0TRdlLoQDs6s8juIvBQZj/vhxC/
kBToYwp2RlQoVAxaRl63nzDpDD347AHFAQE4d9IgNNTUX1EF7rMsf3SmmOMqLjxqPD1nKnVkhmyy
jcuZC8/0GTEzA71+EzVV7IJida7F06rTEKK7DBL1C1tc7hMu9EiG+8XDBVfssrhBj2M9uTJ4aRzr
ZmXguDHHoXghP97dCRfBi2YSj0KA2rtha+eqru8kI0oT3Z1nFbsF8C/xKA9tF2662PNB5e7GnhMT
jpp9bitDKau4ZZ/VU/RI7RfzvrADsTZ0lESGnZ3cwPKtamp8JvMbQrVjmkSctJFJtqn7orthxyJg
gDvwmPdjkwEFa05m1T8q1VY0Ql/KvEtQT5wLExgZ1sE2vTt18FN8/CFH8jxx/rds9jgZ6ZgCyuYq
XPyeOTcPLY+eFhNoe2j4sklf6prwpJHOgDDmb3Mixy2ouqOlN+dWhZLLdHwkUfodBvvpT9z3Uhzt
2f7dlPGHJ100fuVxcAcAh+66l+7ZYatQRzDdrO6bzgQDzPPOtlwtA1knAX0hZFx6Tz3F2cx4Rzg4
J8+k96EpF+FH4ZU7Yk/8wqiuxaTfJ4N1sQRbw6IumcNXF4ptzh120sxbUTWEfZXVuoZKYhfzNk/C
zs8aR5U/eF3Rg2dUAOWrZGMghickCsjQ9OFG6dYOtUtWgiLKvGBjL8MxjjFCcQ74hRvwexHJzBk8
JQgDthyZUua7R80xysWTkPDESsqQSMiXX02ZXkOoJHGLMWTEhVYVuIAnAxLFFG+s3DmOUwk5KT4v
Y/lRu1ziTScgXa14MdVY0ESww4hWH+dgACg9vGiJIVYQ4fNVEGaI9YhhxMlTP0SZXDmWscuL9M/g
WQJ7a7Q2V2LGnxrk7WCe3cTdlaz5WmCd1abdjOWW+Ixsw/H5PnZIwOD3UsXY62phaMxf4RQ/FM7w
wPXrXIfcw4MCXscycEMiiRkFZ3U0E+c9U2aVSV+Hes8RZu7nbVaFAHCG5OYq0Todz1vMBNNS/dEK
y2+3ATVomdsMvL4JxLhUx26ZAV5ovcs02IfGnLYSIA/K+szP5ugFmc7PUg67vItvLsknvuxsLHRN
jiSA05dTFde0718N2XwtuG1IvBs3IIyOCGHXblxyQQ0nf4zLO6MKM7qK0VNJDFIOIE6o/Zlnj/Pl
reqqU2bKg/pvWuq/y2lBGjxtW8vcGAyfxsmvbUVAJdDLyZLv8SyOcx7vY5lBa0FZONQfhpk+OY35
u8jkbUggZ+X9z+RF26oz7wp+Z2J0b9KWEKAVupGtKbQwSehC2elq8NXlQkZksnzPErF5h5QZzdS6
GeVjQ7hkxn07Y/2w8uXqImhTI+ELVxPG6qH/IefnKUzJc5y95zAfHglr5jpo1NziB+TN6kAzDI99
i10QiKzj5fBTrO4rk5gS4/o5zQX8CRyV6APlweicr6xn+/QEwmtw+l8cAiG8EYURYEPm4pPX+1iZ
enHRYhy9lfZmAGJgz2cRFe+WDgEhrz8qStchKgXbwu8tdf23pa7IfV8w8LWjZY7XPOuV/XXbgkNi
p1nOxPAgfwqtx2ZC5N0aPxPRyJrFeRVkCNEO8orL/mouiv4hX4yCdCOS11AkRi/ViNAMF+I+byiJ
TcNTiop6ZVbyFoWlPzZcgyIX8aKZvOKyudL33+tW+ELy1bOdqMSnvEO4ygt3ReMBghx2onT2JL9g
d5CvgoOH2czK6UktQXN32DnpnFAvFP0JLsaNPtrWaCbolPUmBxdreRDq3P5OJ3uxqIydWWXPUaQS
5NqjWqNMDgZcbRmH0VvBNXrR5pdMa98T9vGle5GuPBo92LKJuZYW7VOsWd9J5nqQW5JjV04qtDq6
qcdyWaE8lU3NAEk9YxV3gmAvpeFip6nD+KC78q0lEg+JG0GWs/PCWeGCWydZkS25zeqSRY7ycVlK
BgZ0V45zNp7fFcHi+XrsnRfNjV+ZDwq8hNI5QkvbuuZnUGJY6gjCRnRwwf/vmxMRjBkIunaEzo7A
Gcue5uJWxzZh8C3nxHl2XnKCrL/qK7lvmh9zDK5shvs5DAm18t7nfNgWSfxOts2l5gRT5O09Fl0c
tclTrzV+5IgdezKunOys3r4gYF39cxBvfpYXNLV+zLQ44T99jNDgj+YlccWml9+LA387dnyPs1if
gFtW5yS1jar/DopXmu5P0BA+DA7RYXSd2+KTg3DeqvQ5OC8smAWbTNt9qFflVVh+cWzNgNRMRszI
UTliKUotVr/GRAKvlE0taQ7Wq/rgsHanCvpHYhIaiR8HjMTG42o1sl9V9XhJ6DbgMoHoWV30pPs0
I7Fteq8BjalyQ2LyaMEiVEu/cuTwbZvQuGLp16wouuj9eoKY7xbP6pwbcQSQAbNYEcerjS4nP3O8
c0wFVMTOWmb6jVSSnXpAE0aw+rS6YuYVr0Ybn3nOCEtXnEmyJ8nAIL2qnIKniSIAfxRwuuEbtfGP
z6n+MkoaVFPmL0NyDS2d2Q85kkeg/Crm9AqnDoj1t7Sfes6H9dz81N1Zs8CGkOkjmKrwPeA4lYc+
h83MwVP9XOX9gj+v9iw+AcKPO4rkUOJwVIhotxgay4dd7bWo+uWBKYlcyhCLPEZm41N5czE2z1q1
jd2XCrCpusyM0XDGTrAyhsiPsuVB/e8F9ldI9Uf923qmnaBaHITxlpaTr4aUOqN19BWkt3HI05MU
z3nyANvryqVWArNwlYIxxaK2d+bC53ELh2TBKn6jmryVDuEaTPHIttbqAXqGWFdN+qojdA4A2akh
JaYEYNdgH8bTuY4N6i5Q3B9irTqpV6wekRE4UUNVh5GxCQ6M6la4vvpZiafdQmo9kkdJ6ofK9L4L
Inw9flVq1H4VaHsj8N5DvHOSE7H6VzhCg6KznwxnoPYccPPrXoSdHdKFjpM5H62aI6T1mZk6fC7L
WzldtA6VzxGntpO+SWqQcLn4XgYyuUhd7bt3b+gp8/VbhZ7RKnlldPA3FdDSHpxD0AmDyGXtqx8/
WjZk0Ev2xlnwqoK27z0KiPRuKLNRoNW2uq4LboHZNbQxEtCpQlXpq+EsRHJSCyVBeKpMVqcEh7LY
6I448etS23xT09fx7MPU5Q9M1nR0fnlwkTrzknMosYpgr7tfePsf+ftqSHFt4y7RtTpukfrEirU1
F+8BYNpjWmcvNecO9Ojczy0MhfZ+4acuzvKlOlfqdfYFOURgTBYbROJc09RL4gd1erFEd69Sqwxm
dWu8C+tTlRcmM36wJyD8rA/qUXiGP58I9n2gfU5EFKZLvTMS8UbkChcDqAru+5DCpWJoGnJ6yaPo
MhHEyPdHKAFudzVxYjP3+UmxelcsJHUATo3cvizMznFMbR1H5kmfaXxAUaTld9LqcMM3Yw3xXq9n
SqAOp2NGlteoTwRsV2rzo0VRisC9m0uZRKfSquDp6inSbqDg+akmdUGD23LlbanjDfvDnT7nQIdB
HEE7Pkm+Mb5a1Cy+hxydZ4nafNs5P+pVAWICFyQ/+b/9GHyo1caZxZoWP4Wwq2cXu5qoGwIuLkmU
kxzR8EJhylMMXYroONG2clnjPQLFmBSq2sZ44A0sgmNVCIEq6VfK7lHNy6GjEFSl9p1KhKvY++I5
ODaWc1SrXEP5xZTWjccg/ufEleq1xNw+aBEC9UvtIpjip4zz3RxS+gC47hbzlUyEjTpFgkE7MM/n
rjmp426iAdQyXtWnIymD5bI4LJjoV2ru2z23dthTCV9uiPFVz2tCYDhE5C1OQu2SsgVomdiqSkfB
figQmMS2t0/CuKXs3+25UcHxlirWKny0s3rdOvV3MVo7dYWabG3Ps0LFpoBnP6l1zwVIXC3F3rY+
AxoMnGm3eW1deH8Vg2PgBNI09ID+LCWJcVfV3UZ9FVBXbVACZRdca4NiC0fkwSgfdC/5UrOlyZ/4
QUB0tp6XvhWyuBU9UKM5gsRS8U9Tyz2FJdZ6hwfqH2ZeReXO31E2fakdVup24+sNhaP2aQnk3px+
1OhQa6Vlv6BiXk2iOOdJf7Mt/C4xRWJWXmRsEBWKVRp5b0QBWE36OXCLtt33YMB8zGz3ODzzeGpU
6z2JaPTyEhK1qdrMk3VGNnUUHBZgZflzlKNitO7VFWj+Ey6W7OiBHpqAhgAvZub3wW5E7cYNV1lm
icAljT5C+Nyl1D/7tRTiwWS0VtLc42V96cvuMocGuR+YcFSh3TC/8HbR2LyoVUcNDjWw60YRVNiv
877bhBlXM3aPORMX9RvVg2PC4UIRL2dssgaMMw5RfQkBjmXfsoM7vfdKf2qRBQ4aZXD88LvK6I/N
5BJSWekPgBAgwFjE3nb7xhhOjvOdUAyjEu9rZI/pVNGwbF5aV/yuMfK25G6iOBSGOrkeyyyllOFE
q44IFz5he8mW5puIaESR09bAS9logIvjMsZJxI5S2gK/YbND7A5UItvaNNDaKsX0p7KRtNNCbTsL
+33ieRiK4rOXTl9pYdzrzGDhgXUtHGqjwxy8cLg7w3+HIgab0aJbkrfzqowRpXrp8mAP2ME5UA12
rlHozetjGeL7mzFer8yJ8kQg2rX6SxEvT6OukHPSyuloKBD8xmaBaAQYEMou6tqjTjZe5CJmDOc7
DzJXwqFmdo17K4d+z0eo4u4uHZuTh7u2BG/52Fvwtlr2HjEi7HHYnipebThoRwwJ6S+QttzZx2Tb
647pdwOBIEb2meisn0QjKzyAeUjp+NSz+bu3kPimIf2wWbmqTNdvqYQHXNPCSNyxnOpsBihOPqp4
ePIAUdBSth6HrmlYCEMu9Ipkk+L69Zq3EvSB1gPJ6bOkPZiqoGlFNR8wYB3spfMRzeC+PCrNpcXV
bUxgtyrrW1U8GN0yr4s2H/xcT8QahTNaF2Ih8ANiMeUo68XAirAxbjMHhsYimj1rIbWxsMmuzYLl
S7ZAkHMqLH3rbDtuuJqsLwL5XoSvAipDcCPU8UH0nR9oy1drDscM0Fw8IGbh0P9pBhi/nE5fGdl0
R12AnTeuntwgvmkILDQxEilNfcafR7kfaImspno8OmF26vWM+k/ooTBFyTXRRVjCA03w4zL3e2iA
v/ok3hRUMI2WXjJjwnCQ5LJiqxHbLtqDA+MctfMGS9b8WAALJEV83JbKoOl6aNkBmZUqC0YXD3Ei
ERzxytw+3ZOCep7ar9wpYfkk3tZRN6SsMzlrBAYRIvF7yu5rs0Hp2BQHCqOrxjH8xXCVz4/AMMd6
yQrzNaSkNbJuxRNODQxHr7od+R3jM9RD8EtMmzBXrWGqd/XwQxeUhjbF+qlyj3mf4aRC6k1qSY5u
0nrXrWUTVtpzS2fGTLy7rsEfq8omhXPM8pQZJrAlVtnDQhp8I8CgNpp2IPQPK3wF85E/jZLyA0vP
Zy+Hi8zJmnYtuhczogkEO/NHmhB/gBJ/vfS2g7bZeifgtiHdh2uH1ea+Q8igLBvkW2zUEJ7zDQ2P
vRP1n2EHRsCQnMmFhtlfmtNrG3u7qKcp4ZAAAcz8Lc8GX5u8V1IEduqtV7nnW1zePOqoPRp9v0yI
A12Ml1bP76cWZjmRjdG2M8cT6T38aK9+Fr39SDf9G+DIm3qPcSroh9iXojCf7RIv8mKZ6z9Bjl2Q
vcu6v5+0lktIhS50AGrAmHA5X6TWCJYMPUgdkf4w+2qZENwzZdeQGQN+kQPBasLjNRTTxAia/F7r
+hVI4nqtTRaryPLhJsOeLWXXC+t3nxivFYmnA/NDjb06B2msT3S5ODnGlgnCSoPBHU3qimw9Cxq/
el5xtgY+Xik/uUGnTM10+Z3C3KkzOgTmpFKgQRLVBYA6o6TZRq25o3xtJRQBOYKbqmPVZndBU18X
shfUv2HZHxBXV1puEFHTkpzJhl6DJ7Ccl5EU54SCIEIV+7k2C4gbob6bXHOHKv81sLsd+M2VKpst
NoM7KMjjUEV6bNimlfjOkp9qoV1QfPsASX0q+4d8gGIuYe0C1XgpiuHahFXjz7KmXhZfRo7IasCO
vbbWpxSmx3zrgZwSH0EkMDHDcXiI4HJqNJBCZf+ka1PVVb1OpP7gMD8djBuEqPaHroAfP+E3dKGQ
dNXOk8Owo/N1GbTqIENnPxRQfMwBEkG9UbcG0/7gbrc1poH2a3+005atrG/Wtmbfx4GzpzxzTiV+
xvCWGctTOI+/gpLQYDtWPAviV42uQR9u+hk3SEKCwcNooARdqFNFNxHJycTOJO3lUsUY8s3FIJ7V
yo6xjZo+yw6MyEfb4CakOcUG9/Y6wMYFjZUafELqfSiwVdO3JwCoQMVPiAb4p54jqGMQBigD98tq
8AQvwxZNSxWJp26ccMC3V8v4SmaLhhpRHFB+hAcM1MRNsRoomNpjx+BBMMLoiIkMcbkZG9rwTtFe
jx+iKn5olDeAxVodsmKCV9Rwa5hANZcojcKj+nNvtLYjCYQ2QUpWLF5Ejfivl1RNgJqspPGQUZhi
VAI7uKs5JvVhcJqRMujGpSOURX16ijPPKCdb8Bcs7iUBhvwDNQ6EW5tMD/FWTzaQ7QqEOogNopUg
uO5pI1wFJZ2ACjyfU5U6NIdE2OS8hBG7veusBpXkltHt5RojaAerxaMYQvqalNuZgSN/LuwPl6va
OgECYI/FTyiPJESGPo+s581jmU2bjD3F5XDVOL7wlGaT1OsRQr1m2+yQmbzX2+wUs6V2BGdn9Qc1
kLdStykk2Kr+oWgaMeUIaqD3OrZ7S2WTdGfwuvjOqJS1rq1+22z3G3VEUEM3tJlHao0wuvTcsllo
gXjXuu4XP73y8t8TwfMWfq5yIm6FELdYlHtbemeQYL49TwqIPF7ZFCXbdvDmBOSsunyrON/WddbW
W/Xr1BoF8fIlRYnECfLj/8+M8idMIfBO9oNF7Nw6d9yNqb7ZRO6kUexjnRKF1fpe83uux6ei+bbE
9Nv0Au/Pgu7a8Q7IyrplaXPm4bsietemLNBgBiO31oQTR2/aCrB3jyQD6WtsBOF9X3w6PZJUTavu
2RIe8zn2BRalre46z5FJOYpp3gXpKeItskSvq4qUYsb/JQjn+4UFxIKVEKA1AnXOyxuNTZ4OcHjC
fPTB8sGpqvDIODo5uKwNs0BOQzX7jQ/tmY6iMFWvbjeSQGyYpDtOCCEhgJzn0IzuKOiRETN76dZK
KJvJfN5QnV02UYDUyeiOckQGqwuto+0El4rqClDxW2MgKpmKvVsTjPlHv0SQlLQP4+S2b0kvXhLp
cCmFKcfeR6Uv8Ee7qj9r0A8d03cEL9AwKoLEucnQDs6JND9ypFOU1eDOJgtUCnhENf19KZIjC/64
gmADIsAq7rUGpDn3qA12WUD7ZrRdho4aYww4vOZ8XTbJ88DLrPL/x9JZLVeuJFH0ixQhhlcfJvuY
7X5RGMVUYn39rPSdhxue6W4fkEpVmTs3jD7AzEg4mu6fE3f5ycvkidonlOLF53BuDwZJXuxW3RWZ
YrdanHzb2xEWjMVhonrxE0RNPlZzvkfudmBaF1XqL2b3smTVJkOtNLrR8O7ksAnZs0w7vPrtiFZ/
0XefQzDWazW1iLzGSxLQtrblJTeMq2Gnh6RB52npxW4qVtFMU/+uyKbtfevQdlgJUToS2PADkgo8
Fi17cDN8Jdp+N9sE4RUR3HGzwZNhwO3BJSStXCaECsP8ZRlSWvswDYMxxwm1afuVrfTmr3vU0H+/
df34mRbGvCucJPooUpayr7sbOJLkPg7JPRPyh8EmOjIz7m1CYipmnSvUY0yOzG4zFmQpK/MR3xAI
uTxhN66xXNlrz15TXs2RwqJiFGS23tboMC9HDYC6dVjT9r5q2DO3xnBZFAAduZuZKsk4oU9f9LuB
CUo4w0LAH7fUx+8+6X78brqfG5dcmSFZ+775gCjnru9hw9i4DPbLdPZTZJ/GQH5i1A4HZ1jWPIq3
tADM+VuwCTwVMGPZl6223IyEulRjdTFCnkOYRSfMFLBXSnaBBfnI9jGFGhk/ROeQpKfaq34amv4h
CrKbhrKx7aqH0ejOJLkcy0SDNJLlCPkj4PIhBbHFBmPlVcjR/XL66trgS3MIex6a+suyvI1r0MpG
jKw2XYMDZ5p0+7oFrDD0AfEbcUmOdzVZgDeAWGAiwYD0bDKORorDKGbxKy0y70O9PyuSMX0MYri5
cHqM+hBbA7AI7isOtIx1UuLTw+QH0M1NcB0kEVgza9KDZwyw2ta+mnPxb4xYIJxy8mwyFyDHPQ5o
IEyOinjj87oubqVtUO7sJHsqoxqn0WjTYFumlvpkavYqjok45dE1+k9tzu8mum7BipTufwRiuQUr
FWZvjG1/cLWw4MEees1tV3cDUbIlLniTT8JhmpxRjgAtuDsWysxGyRkke2cLL85tOadhWNphfJU/
M+FzrGur2UjF7bITujF1NLKcmgnlbN7KWdPDZ8yGYjP7MxNTB9eThryFPZEFW0bOu5bALk2TuIfu
rKcVB2/0PMTap1nbJ6PqX9rZAqTvjTdsdxaoSQ7AMHylJVx1crvNsCR9PWxusMSByVNuwUR+ckNZ
W4UhOglzMOH70ZigIxMDU3UX3G+/e76wfDNiKw6gNo02nNiQpxhDEtN7GSs0FRMgIjYwYo4Hsfoj
cDsmGu2djAhjHCeDbznIMRq9GfDudbkmoGXxtfC1195FFx6aOwJrzw5WRIoJqWOm94WxkETqXkzq
pRYcLyPVxM/qd6qGnF+LRxw3S2vP3QNd5c4NN1ELXqSZ5YWilGj66lhz98PWfJnYa0uExz4bPdwp
rdpaBuB4mFa70blXXrSprPZVms5+gXPdaGDaD73u/NZ4Fjie96D06WLP2rtVmG8Oh76sPYN926+6
L+yMT6ppfqjnoragqSeWza+OUubloIhy3WJycJUVHv5uCdTsJ/ndBr7QivIdLtOxIhevH0cmJw3p
3bF26fFm6HP9a26hLPn1s7SklaEflW9hkwwW/T3Bt9HH6Dia2WcQQ/swJuM2xxFL1YwGIQpqnvZZ
l4oxfufAT8vqvWOG2iq3+zeioqodbKAnWbnOpFE2lQpTQ4gx3NqcAx8zYsIV2c8X1AnBhHTESPGu
8WNfvZpt/V66zTXTyUnw9RSYBoSfvF0PMYPozfynxmWng/Zl810dk9i2hpFKqLDbyro9k4V/GcVJ
w77VGmS4o3y76jw/Ua/f1wrCBVBFxYCG4dWYZk9LGj/PsKSCOHo2hw4or7VOjZV/mZF2bxmtd5/G
XOTIXeJtk2JfVliYBaIXIs+F8mSY+y8S4HEEd6IjA+7v3KgeqxST8moe70seDmwWHr0qu4VCZK2W
dLrCrm82XUTexGSqkx5RjqJMxqY1r7dWlPHY52rZDGCweJ1iilgxLe20c7UQmV7XBU5PM1H1wMiF
Pry1vT6v4YwWO4NuK6TIJa7L2vv+8DvN5j8jF72Ng+ZEtn0/y66gnhu3gh4NHfgwzNrHGAwYPS32
IVQlmV38dbzUNoaC/S3urNCTfXjGmt8/F0u9lrVXxvnVtDhNbCz60DUW+zicbhlZ/+gj6EvlrYjh
Xk2Tv6mIaud9oqd8Cu+Kunv3YxyXe3iUg1n9TJp+xa7nfqSVpn2+dcth3wwWM6W0ekjZlZXuAjsD
QykLm2TfmFcNzZPtYMVstXdpF4wbjOzYhtio8qU549B2KU1o7bnPnKraWOZ0ReLJ5GjBPWtQ+zRt
t9BDt5BGN5aDQ5MVPtIxJOa47ZLPprcvkNXPfUB4BxUfhN6HsWjpgKv3YNTih6yEA89x1+U+rsHT
Je+CU69z2lOltY15ZqGs2nnehu6wXfT8NdL6W3ky2m5c65azXsz5obO1Z3lxeWB7mj1Nlcd6GN6W
CB67pQ2K0ZCJotpQJLvGe6dub73S36JA4y26jwbeh88jJdu/CvNvtzG+KnT6sC7QLdid/pJmLAqQ
GSdLnjJIERM7Iv3rSto+PO+ZQI9r2QSbijFpVl/GgGwp2qHWDLubosQWglRanWxhyt97Lb9fSnuV
99FBdli1OD+qz29NdkaUfGttwP0rvXSps+7H1wQ+YkHBQhLIKq0hKs3Zj7yTvKCRPIyLt5t5MXnj
IqnOKMH+tn3534KmsPRhOTnZWWZvHalrAUSjCIAozmAJW3hjsaosmuasqrDpEmpYc7OAtrB/rC2e
mqa17+bepgDm//NtG3zA8EBZt9wiDpDaZWZof+i4cwFGHUiqMeCXkDtfwzvuY8B8ke2lHMIME/CE
Drzo6IoPZQsLPZw+Zx+pCkeofHm+dOkbzO4B2ebM++65+22JSGnySGuecasCo0ms8iI4aJy7Fxqu
nVwtmky6vhUvkzgEQ9U6Sm/zPoF04Ybwn8MeTISpfe2cgyR4//+nlgsS4igE31CD/dde/lpjQuDd
0rmx29SGSKY/dJjIhdzDIIfinNefo5p2E7a3qhfvZfdl0vyPKljAy+pNSEKC1fYfpjv/K0y0OaVg
VT79e7xuBYJwmg1cElDwOltnmvoZPVomPT1SRuPPXli7odO+K8zTlImpcwiHOSaBeyneYMe85eyL
cpj7cPmsZDooDbdVPWMXnj4HgEqTTQSnb4FfthXKhIoI34S+Ommd97AAFfXj6cdpgnyVU4HBRtiN
5ET67sIp0jdfw8I5PEi+Cdg4RozPUMZXOcjqyNYDXf2OsRl87HBFtgISlwxfhqFb2zZkMC7kFLbb
plpOU1XsWnKyJ1e9aXrzW7CBdBQLScGjhx3F16TnT11XYi2UgeFoefne1czryuF1cEOEPgH5Bk20
swPUOTiBvsXlhOOlcflbN1hjI8IF+sn9h97VjqURXCtJjLWjHm8v8ygrB20DrS4Xlv0rBH5KuuXi
Rf5FjcG6bqcYUGba6J7zHCUdbnrTu7C5ovbWDrTNyGeYnHzNEe9W6jwZPTcPUlDTMUHCaOLGbooD
nhvHbAxx/Jk3jQHkLDMe3tCjfrUZ8g4t+7M42nGsT6CNy/zRtMXX0BZnsGvswfP4k3kYUgocDxN/
UwbJnewFaW88DKN+Lr3pZLKcCybJNjndfhltsRWm7Qw+k8k6EJF1S3GWsg2FSQ7f2gGsa9ZuTe86
MHijr7jRDZnnVNlLtdibuvc2sRr/NT1ZpcgYmJKKrA6jVqdQpyAsL0NkPDcYYXB+Pkun1YqjKpEt
ABmtQfyWVIZtoP09zVlDKK1UoX9/kgJTByEWG1F4SDVrL3egMKZ9mxTbcG63el38+EP7iBx2s/TW
gdMHiVq/sSiaOtPZhlF2VXwuL5p+O3966AHUk8H45NEaVPo70DhFQXoNDdi1BHSEicnjVtwvDeSK
0H6CnnUO2dFylxGdNTz1GIcIytO4GfmSUIKMBylxbZ4tzU+vOoQYn23ZGAtQWgfzcHC5OnyuCEv4
w4HikGtqfgAXbEJz8LBTZHcimbpYFKobZl89S0Ifg0pInGTOmAx5HIM9JK93mWk5O0rb0eiheLPQ
+oqxlKV13+Y0qxWjb1o656Ff8m3VeNqNkxp3PZ1BGiTHtGq/nUW9N9S1BRJzFiotbtK+BSn0APkK
yhoZ62bY5LOHx+kl7ceLn0z7mMeyAFxjBUNH3+C6dlR1eiIs71D41VvoNPohoTocy/CQyMml7MPg
YChQ+NvCSuYbqT+XXvsoe9a3U5KmNregX9NvSH+Kv/B9ZmoMlljkE80mqHg9Nus+qZGp4C6TQFVN
iuHYpOpQdtU+V/GTXeORDKKlU5Sjq7tjX4dyVCXuix69WPgdB2YIUXX+h03cytT6O5JSAedSfKZ6
Zl2VCRAAQcjQ52PmBFePb5n12p207f0QHmKarlKb3nggIfVkhL8zwE5lVY6keXMWSGOttBbKlfHA
KOVgjT4+PBl2M/DCe+NdHixExiujzeEpLjB4IvMxC5DhMevU7fLg+dbbUIe3abScGnLDkUUS8yGO
pSw5q3Z2VR7eTZhlpoSbZKkCSPGZdGAvVMEO5aEZmS2EMdQ7D0kRj/PM/ydD72HyTYlHJWeaxPcO
mWLMwJ7QoB04ZjRMr1Fd3Xp+/ivyY0r1Q912awB4UrtZy2NOzQFAilEETM/pSRUeFy3ZSK/oFu2D
BxWKVZAzT1ELZq9ZDb0lHjZQBHfSxdk1ruPAe01jrGs/2UsVoYNG088GdvZTsUsEojih/yuc8lbg
+8yM7mUIUSbOSu4fIVfUhNELASU7ueNDiZ7DSvncpAawFTKqvKJUQIaZvcnxG6favTDCBC3OeOp5
HNkBV0xy1sWgDvjebWVRZQ3NwVy8tFN2dP3uwreoBENJ863MLSaIL/LUDjqDTJjicb1Iwro4rIb4
kmOepNivIM6vpDeC+wFSvrw6Q3g0ii9F6RiQYeCX5kcyaXu7RluawBZNrPwVvHfKcO8EacfPANkM
yuWEM44/j/3qxXKlQ5XoBLfah6a7caYv34YcCKqGv+GylQZeV/4jIsqz4AG1ZW/bUB0xFwXDHb+k
YTdJKZ5M+LbaYnyGbLaCBkg9X0K/lo5TXhjq2qPh5Z8Iu3cyJ0JxjPVQtWfLl9fVo/FS5jRHwgyn
zOmC+bM2gl1pILoMGZf7ADmqtT4Q5G7lXOt4Dbk5xgINskCjJON8301wBC03PjzJ2jBPMjdtuYTC
VkUIu9fs9FHoBNYM4ZJrj/P2zqclV6reyrxeSmTYEeRiYcfKZUVlvpHS1FD6D3rFG9y791FJTiys
L2G+tVH/0EXzrWsBnRdE2Lc/fHa5T4On9rS4KH5RY0skHe8EKLrp5+kXxsYvYPLKracHgVtSywZe
hfYne4EqtGs9JT2kaKCZcVgYR2Lij4YBQlaZH3MKpJwHp0e989+CEzIsB7VcFIHe9eLLmYgjraL3
CQRmYldsQ+0cgh2ajBl8Sb+deG6iaV87DI+n6aQlxW1SQqSVnXKiHAji/BDb1ae/xC+KunYuqm2O
KbI7LZhCxUgxTKI6KGS4NmbxVXrpuU3CrW0mG50Y7DqNoYyEe3zDwQzGoxy2RuU/WxWRBWFn/+SR
s5et3ujIpUbDe2OwBKq8+bYytCrj8OJmKHNN9yurekKcpudAvxOwoTNi3FkZb8nOIDfMWCL8e5kl
UuFIhdJyQKjUvHE59qt0OpWL/aH1xQUWwtmdIEyUw7rUcX5m6FTmcNMy9w4p1R/aogCAC3Hp77gS
5Ce/ODwXQcUDWLiPfgOUIBE+72xkdW09x1zuOUIRiwMxlf4C2rPENbNLb8NmLRcGWt3fD3kA+n4V
Ey0nxuZjkwFkDFgf2DcTLwlJGhyV3UsGrY5ZPXaavTZlVwi7aSc1qq/yjWQENIOzDrLu1tGLB1nV
jM2xFG6oaaY9C5I9ZfKCldKW3eIN8FLHV3Mef2N3uYW+9oli57GDI2Rb/oEjpBlwOmQTDrkS0qMN
NsCtw3PBsXCeOSBNCGUyHrPIHmjtnwaRErjjRh+6U5yOtzwhLutcup+SpZlRUzvz8mHZwtUjAB1E
z7fjo/wdPCT5kcCxVMNwkksVAdjLULEykiMa79XiZXjJNs4xHNu/slC6Ka/JHzhGRiyGpw6QECnU
H0KQIbBkd5Gznk9hgudBqDUxD/ECF8NmNhaKN1hl5UFvWXiZmAGQ/DUjYGQcLsgsAHpMYLm9sxhN
8cTKDvTH661wgafSHABgrYpDxG3usxnTBPobA5/yVjWPckJorbiQkE9BkWwGv6kBWA5zywZYjUDV
JigRspJwWT3+LYEYYR4nQ0j2SeoTGIOmGI9meMi19SqvMTaMwLnO8egdZPvVB2svdxjvyn0Ueecx
Hz5GBejF8SnX7j7C+NYcxhVyg0fdG4kvYX4STLeyU0JDlR+8S1Ly5LC9hTwpS54dpaYZ6YLks/l+
u5atjfXrR9pemiMIyPznnJE+yG/LQuWHLBJ+6HTITt797cUGnPbM0A9WSKCAfH6gdCQQBp0RPXMc
zPMNSgKTDRaSmOW197af7Zhe/gt17y7mJSnuMM7IOIeY2pBQE/+TY99pf2RNqLza6+x9/EOtfHX0
hq3bxikGQRcE1J4U+tR4ipfiwTXqDyncB8s8umS+NGm2daaUrBdumTR2citN6uc86F5BiDvJug46
4tSkA2J2Q/zcLU7fB34YVOs5T+VkVhdsK3ay27SBepJLZI8aE2nArqxkrq99qDpAmRmRuWPDyNE3
pFSdIvpQKVOELKjhPu7Wr6bVkXbgraoBgSMjW2guNwENA9+C/vBF6+yr1owwprHpB1kDB1bnkTFn
wNhfKiAeWvK6wEVgDgZsIHIXubfCb5qCaTNIT4GkRq5AW+Nb5xqYqIzFSgbpXlVv7QpWDXedaieg
XpTZe+vmayf0PksajCr6u8uKSR55EPSK/asKvIfUsi7aAtGNd44ZH+HGD4+Rp3WiNWA87VsWDLyB
py/kP6APTELqYdp4MqW1RYfs7Cl2z1I2N+bBjobbfIy5fezelIRk0/klX45lh+n3lW2rAZ75azYB
lCyGGzUzvFmCFGT5MHMe8Snkr7I03UqPJJ+DFypVv1fA4/QweF/fm0b5pPxpp/OMoykoAfkVio4K
vZ4FZRWaxF26IH2U/Y3hiZfgNmLTJ5YqhByrbZ3u2benvUxGupx45jG+MLS6yk4e9kcM6aHFy5vW
YH+Ye6P2dMI9LPrrAosslo1IVdvGerU6LEMoIlht8qFlpj+V8Xrqdcbdv9LQCs+nLONrybzFKPOt
QUVeV/2t/DkAumc9F+CJFn2DSzGj6/VRuhGMafdTq+geqmNPD6B73Wmu0ouwVWmkwdswnzqS0oDk
Fn0B0BwLhvHdpeWiyPaOZRkGE9lGGBTlFF71IHs14azwz6eweRl47lomULKY+BTuRBA2MFnBNiVv
PXfGUQAwHmeUXNlNxUdSjn2tOUoRUH7HhnHQICuYIzhSmsIcTeKrm73QxPfViAtkfSCxTB63UO/Q
ZU63omzrWsT5jXqUBx5as8LDvuWW4mT1kUJCvkEUsJt51wWeHb/as6v24HxyIBUIl/icZfORkifR
xPp+5Ogb+SZyEPmlvhaGYaMRsjSkGyjKJnseZfZraXI+dS9p0tyZVFPy24H17DrGU+FnVxPcGwog
1omuVZ8pTTOneasa/2gK0qcNmnwF3+ruYBCeM5osOXqdTn3rhQZ9BnN/zrkRAKhdYhG1APaQMk8O
QggG0F3kkgptRD5fa1JmynKpGOTxTnZiPsgjmgJr6pSbDZ1DyxEDtHiSdo4tWDRWsnpl36HQf5BV
Ws7lbQ0y13Of5ewVZmmNCs6Nqo9yDO7ycLhNCdNYu8wK4UkmqxIUxBwBT6B4rOXpZfGwCkj//tYC
60tgM1XA1baBzXqCe9kncT6bX9OSfcpg0p+jVWALhvW8PI7tlzZhbNxOBaQcyiZWcTv2H3osxhYJ
rRyz8onkE1hg55YbLI8uoyI5QUy/fFZ4g+jSw/COM+r9Iik/KxKWlY3QjRNV1dRBKZKWcsH2EDW4
HKcRp6RNiktiMgCAGOQAxvDS7CVk9TBH7P61hJka7DJMh8hOCnc5O3PHrs5FnJ1hwkMVHiI7uCpn
wKnvfnF3sg39/58EHQM6unp5D65MS9HkedXvaMDfZBV3eviG8a0IKxKs8fv2CbWXwIKsjZKInzFS
V6kvOc7ASmgJpElPyTfQcSry06PlJnexNv+Re0trfIbSvp8oBpep+3LH6VaPsX2h/crpGWUFDNQ/
jF2fGgSiWUwwk0bfnRNBI/uOnkbSqKlXt88/QMxvnTj4/lsE8QCOp8HQjbtlVStdv0nHZm9G7mNi
Am1ZWFLhyY6nICM7I/iVJ2pRiO9koRnBScBXLy0/ZpfMDQVSyxoNsRvamB0GI7LuU04ALr9gl7JA
5dorU93DE/Ks5d6ldERNvJUlHvtYWDQYkMoJKRWjNHNh7N/Kr4N9ZUtx5wJ9Yo30TA21tUHtS1B4
wWdk8yppouTIEryLFKddT3kmcLSgLNIyC5gscmzoJKuAAjLX4HnKiclZxbgQ6Sy5LgrvPuYZHmS3
RBx7e+9KXicECtCEKNcvtUZm7VS/Dlr+2GQKC8DE+HRm9zPzcAfrXP1brrlslqWTntqhxkOqK9a0
iSenSK40sMTeLlufPiuJjQtS2i/cLsG+zIfC7Z7LetmPdno0bO8RO/DbIA+LbdThhzbg+7UeyprM
KGaRlQn8q43xsWvKn2WAfIACrBOq2HlqdHOjJUkignkQKhUAfaMqUAFuGmC/JpcAjgsr3/7CVnjT
gHdwC1fU3xMeXUIYlPqZRSn1zywCG4fz+rZCYCTIfaLmgIbHOIEX47GxxbcGc8l2OzaEnta6/1X0
IQ4hPk2eyrE6y3dLutwnYzavotC42LAHNB4bOUNUjvI/q7A/gs+lzRvT8Nf1MD5HBtxgSo7NVDon
wbGluIeSfYvc76onPtJht16LhL7mfskXaJYCi4hkJxURTxzuJnt/7C7BMMPK8zFXYOzJJl455haT
lxUVg3yrerFBGqU/aNak6/FfuJKJlTRijFhkjVOACp7tGi9hYR59ks86oB+ZwZiNufXqV2EWyvCJ
Pk4mDXgyr43c/dO5BN+1m7/4HyjgfhvfvMqLCZPXbtu99AXydeFtH/5U/+kMWZkjDFuVO1n8jsVN
TzgsJkqZrBnQkAbrYRn/lroMoWo8jThvqICpr+StW76JnA1y98IgXunjsCq977kKd0jjt3JzOV30
yb2ixPdRxHc/cofpYiDokc2I6s91ia9GhTAwVKu8fC+joGbmOZBdLe9sKv3kGA12AnKBS7U23tcM
NqQ84rQMEgaXTF3Z0RI+b4KPWgTxxY6nuxT1cV7PDFBEAMfNGdwFYTeecRkj8bjalgQM66o/Ta3b
/V1OXq9nb5HvY7fdo3zHrnZ+Qqsi3pSQrahJzhHuaTf+WD7jTX2t4/Bn8rlehMTAAVdDuwexihEZ
ZA1pPNYp9uuvKDfpfNLiOPmaThZtBcXHfpAO1Wuic52Y5DQm8zoqETP386kGynPt4aMIAbor3EKy
BZMQlT7gbP6TxxqhPgPOSW1A7Elb6OONU2WnGYIcOdWXZAHr9KDK4E4Y+PEGofn96C6PVvKdRDg0
DifTfXE4b0UEic8pXC2YhUh02GZtpK1+uOxV093Lpdf0dg3lgQRlLnr/zx+Lk4NJg4y5BNPgSInC
EoOn8W9GVzjDk4Nvit84oLHakyx1WXeUQrUaMCmlflaTf+1oGQqfJBxRYqd19CwXRN42BKYMOGN4
XXtEI+fUjIuZIi02PvHcwLy715zpYWqWixxhf7NP7x9lHHtIEZRnOd87EHy5a7L/MAA4DERRDSbW
guCFTD7okVhzsiZBGRSUSc5l2YUmM3nAsewAtgTNMhBtq0G2n0KmN4/RwaKbNQx1TGCrhA2u4TLQ
LOfpbFkTaWe8HBvOY5NrRM6jxuW3TUCOiuqcIpCF2RlYvGNuOjipPKJpEuKViiQL8pGiAavi5UDg
0g0fBm6yrN7I9HHaQYpQkAM5nIcogpSAtRUzwzsL5rmRfFheflGV+9Hp9pXYbwov7z1LuVtcCQ7f
bavT51MRGF17m86MI8rhaHAGyDSimhSkaHCuTGbj3XzqUy1dk2JcbPqpQwsxoEbBhfIeBcOuGvt/
s5/fjQ5NGDV1nPTfDWVNEKbW2mX8KXZTSx/T5I/5s9TDcofC0IMBmb2K0pM5KOA95qcN9lUEHo8Y
TOTjPTD5HWaV1E+Z/Rw3AGNa+k741K89CNg/LzvC2e4mcozp+Mm+SIr8X1+XtNfLUwJ9mcXjPA6D
f+uO4asLqWZiWGaH0/2g2PW5M2wgEeTylpkBiOCccJeMFsh6fDH65A0yRrdEDRfH+nD69t2TIpQd
e6kpvmZQ4njClc2LEHn6kTGumhSTjdl6tlT8r+g9iKQeql67fu5zFqcvVKf66mrR1bdYiLrIr1jp
E2dI5GnfGqSQIDHQ8Wn5Lf5qJ+yV2A+i4CZVbKuZFm0tRBV7uQ5BBr26Sk1CzUZOdYygQlxPWw46
7M63cQYwh+lJADEsQWsFEhIIio6k6S3N6k8KLrCYsN7DEDnOmBVZDGG8YF4ROUp2FRskEF+Ybuql
/iiNFCm0W+2msji3tIl2qyWwPJPHKhwemJZTszd7LKt+xfM7LcxlJ3orqJHTjfjO6Hr1rBxWzEIp
XeThvSrJjdR9g5SBuMioguPXqcT2PS7EcmQov6LB/EpSHiEnUxaPa3d16xnSLZKjIQUBwEaOJxsJ
OL6S3y7kXgxasf5hMldulE9TC4NiuiE+Z5dxrIu9aZmm797sQzj81QcmaoHCPsnVy4Q7Vqzl4SSj
9piM+CMnWvEKERTN6rzJ8able6wXrlDLbiEC3nlS+5YHso2yNzzNt+2i7gzPvupgi5Hlnx2OUERD
LC6/+yxmZycHSWA5P3VfYE2meg4InJCQjVapuxnb/Jhwl5k0rmbIYTUD1sYF3NOMnhM/6Z574XYB
sveBATWlOBMB/jotCG5ChTzdEpBET6GO4fsThrCQ3Tk4mYsP6SB56NvhscjI917Khmtf6K9jtzwN
WU8Lz448thgNMtXJV8ql1fGpMSCYPgFcKJKm5xCPXAo6W2wpwakjgaTOTBSOQQr5PrPQRxVHJ8+S
dVSND3Kd/Kg5We3wDtX7MVPNvV5nmBqBhvUQT9oc+yo8JYZl/glz742h4QFPmasD1c5W1Vvfk6HI
9Qrq9orF5es0Eu1sVfHO0lHnEvy+Vh1bqlEzt4VMuJ91ni+Pwg2HEzKFA4zstWS+s4cSvAwSbAvK
5XrNvjFe7RIeFXf3EDbBu89BHw5RvMmB4PC/OeUjSCDmXh1kaMgLh5k7KTYIkZNsJ1O/KN25+nhO
5ciVez87+QhI44asLIeAMaLQ+9s2ZJ6T4Wbut9hCo+F3wECnpnnyEIuKBaCB9SXdyrzqyg6evvag
SpRkUzdqmDvNHA9tcYsrP2S18kx7uS/gjuldsF+QABLx/eY69KNz1AKVa792Ut3WpQ+MpxC+xdW9
jWQA3ld2NuvmPXN8pEC8ZxWb9xVVtZsT5RpirVmn+r9GMSmW+8jRXiH3KH6ivnTW8tcVDoc3YZNk
/61S5WBBKu5wSZDGUEyo0TOeUGbiw4eTZK+BZ2OehElx7nTwr70CGmn3HmWUFsp6HGENZ/TGKhgD
Lmq9A3J/wlv6U7Nhuxm1gZFqcewRRMT+fNKi+Tj17Q4V9EdNDkoNCjuYk8ZU08MoCDfGgLGhj1nU
ZCE70Bv/4Pf2nSrNlTMYCSALYmejw5ap/GcE4eMUojWyHNxyIPZlPRWwdpZte2aWlC0crIV/bXvS
0qt851NREP79pgIdBYh3imu4gkMTPEx99OPSCmAmChcDBkBcMdVCUofxTuExoYl48jK8aEoZ2sbw
+OcfR2HpkSOmVxkSIw5hnF7ovYqxv9FIgnwgTI/Dxch44Kvqw/ajMz57/1LaQ5YsCg1mqFQe82uF
v84QJIe0BQ+lmz3q4jfi1FC6kaKXYJE9AyQ1q7VRTc8mm4eUahWqITk0E3RQcqYy0tdG5zGlKC3U
QzfEX+UAPWzBzCFMu7cZHU3U5Mfa7vaJNR8mrTxNgTrGebIZGJHi5eFzQhHlyUirQUc0QFXuDyPw
BEJ28dJwcljujPqbjxDrlNh0Tp5mvQ5Tekf292bOw7+PGmsQEIA+xGWtUDDqq0959vU4+hThPxVN
wG+LD4GfR3sthGhIBIG4CjhYX3SztlZ9uk1mUkKQNQ2Zy0XA8mwpNuLhq5rxydCrq5/7O3Ne9j0C
UocSwuiICQEXRwJSoYfNbJRRuXEn+72vHrKgPiz8i2mEytliEZKggHIocQV8bjjOVTWeAasDw6Dm
4ndkWory+uoGHYrC9lzIHFn0/LYt/goOWE8c31lVj3ttdiqT5M3verJJHgwj3xSNWnGRBjc+yuQx
GocvPppEbvDDEjde/pSKMGYuOjNKQY0pxhUrWVY+oJ23LLdYDT5qPihd19KF6n8EMpPyr1DgE1g8
dYOzDXA/iG0dErLsKz+Vgxdcl/4YgYN25Ccf+3Xv/grA4LIv/dn+44tWj/pvNdIA5c0jFmpwmdGD
zIX3IMuM+Q61ac0F4MdMlIdvF6cUe4uY6yVWEbZ3EvtBcRTB6uwN8xmXrQDZ//dYQqHnXXXnybax
rmWmc+Ml2ERONSYV7qZkfAR38N+I7Kuhw0tQWsGa23NWrtxIzE6iH/HAYNR1MCHwyBJb0O12HZ41
HAQgGZsBePnv0sNcoGeJsWmCpniv0WfOWkiyPIR4PBE0Xd+K5RCXWF5FFuPkERHK9AHnMGheC8fK
zDiJhsC8NQCBl6V7TmmTuGxWy7CQbhTa6ZqbqLn+tRrVc+AxNM2WTYCNRDWMT4thnDw81jF1GAL3
ByH/mduzlaFJxKdrU0gsjTXeSMYzPhJ6p6+mwvhx3OYifvtisySPgZj1JuwHkzOfOH0/5XUKdhiD
OY18U6x8TguF1DI5v22AFjdMDzaTTtl40yR+8lQPaHGL6oVStsd8oNIvExS1rJ6exG3PKOZ7Ezmy
vJfFSFwGn7de8F4C1wJPoAqCE+e/6f1wqIxxL+4XUf5QluVantXOmI7iApTiF+niJ8ntFueXGlpR
aKv7Nu42XEAQzJbSL7imOKw0OHB42fzYtoiY5WnMpuTeIQy1tNOt+Hv8Pax8O3zY70GD70lQ2yXe
fODRmGMqoTFu4UGM/+PsvHYjV7J0/SqNvh5iyKAf9PRFplJppJT3N4Skkui959PPF9VzDmrzKDMP
GmigUXvXTpJhVqxY6zeYYoWfEV0seQyXOeEKYSMAjADvsg0CBmcCjLVkVhjFbRnEz1Qxfy+NHu6O
I8RW2lJRQETPRlv1nBcoayiIKkXJeCXVOgp9b0J9hzrNA7DD5GLQkt5QE7opqTGjBLySQ2RwIEiV
FRley0H7IJeiPoQVegNeCzqF/G9UqFNAeaw9HMa3EAk1KeWmFeXa6vsLsNOyok7JIuC6hQwzIcv0
gydYRKsaMoXd+ku5uiOOK4kRlVKUUllFDnOWWavfc4e6EmKD2FgH+4lwIYc9hq0v5WPlJleG9qqk
6Cu1SuIG30ZLfRfxmwH7PcjSK6mNLhMTqU8kNYFVVCtLllIr4quUrY2m/jmBbGE7xGvN34elTdVG
YuEVbqf1PdXiSBnOLM+7EsybPInk28rx5+IqR6ui0xOiQTnl9apUnxJp79fBZHOhTcQtbSNAPJYq
ngvK8zrMOCmtakDJTrA4zkYb2TRrTUMlpYSaGRZXPA/Kn3epYLBsMUkyrmk4fRou9KuQwluRJk+T
b+zlAoeftQ15vaSvznO/3qg4sCoOs+L7ezu29r5Zn2Fw99w7OA100OIE9tcvVt0/1LGyaEX9To2B
CHoVpJXsiIUcHA6IeFkxkMuvT+N723LWFe7y3E1QRvNYhKaBHWMYPfJal65nfydxcC6nE6HqrZQe
skX7GPQpBdpeGo+de+SCcsdEBj7GBvItZQxHWupeIdqCSestRTfqemBa9eehVRgNEwNDce3SeRFx
IVFXHc00ljbHXmCnl8DoH4v6G1Tie+WJaJPW0U4OSaOxiMzKeWpBEVQ9sGevAzdDWTbgxtkHFb3a
pqcOFKJQ2ro+2mBacR53DV9bJ5sR2qErMAdSMqJ1210Lrf6dLIdR6VHbG26zvth2LlfjJryWGVrU
YXoc4j/uGQkeK8EO9+NVSwOWrjzINXSaDarqA1JKmHYBpZP+BuBduaRFrM1Jj78aLPjobSG5oK8t
y7910DzTbfdXP6gbpbFvmZshAhCsxyvdE3u9B1Xb0IDhnI4vNaG89TlGzIaGzjw+a2DW8ZOpzI3e
GXdoy123rY+CUhZ+iAyLsME1LlXGqS+UG7MTGUETyr++70S8HZzxLYu1HYbb5xYimxHiUfLv6k67
KyU1XdYmcQ8RQ36d5yKgCx5t+xF1/jZkCzdcQMqs3uh2tzGRupKHVWvgHWVEIuAIVoDZQ5xqMkAE
fS2tspcYCBCJ7Es6woCt0Ewb2miVh0G9ILIRcG+mPEQJyEFmpf6Wp5uu1FLjf5tDyY58TtZSUVdV
jMIB8aGKkhslAtaGxKmZBdtJ6/PV1LawMkuA/BzqVFcfpe691ZWPadW8CMSVRmDVIBoeiNUfOGrt
rAoWU+iDpTDwHghj9AzIp3K0m+0aCxbYr1KbVv6XsnlYIZSJPjjdelxvvMnalJMBG6oGz4L9wsIj
FBSxfymC8jYjy1fR0xsaG50TB86xitFM1iWXQRm8DX28kVmojzRzg9iSrtCOjvpNQhRWGQVaMPvQ
l5WkCjtGZQAyETXNU+C7r1OVXU1dcGla/abX43Pp5Tg5MEVTnUdKCqxvOwvf18/grVKwl/cMPDEm
+JexgazA8IjtH/R9Bb4zT6qRC8wscxOmXOqQwq59EN7sZbomeymsFhG1Gkw+l1KLvoTkK3rvCkzH
itrdTVhjbBHEXK/0yt/n5lRjOe6fGSpZrS5KqqAj0EDQU9zpz9SJvmkBkYbcry20lcnh7kH0KXFz
DfTBWzeFVtyEth+eIf0LCT/Uzh1kfbkI3Tlh/1A6Pfw2/QwHPEDPaCsnSf4cMDsjyQmnDVIpGHhE
SG7ok7/3kBOGzouoEgLND04SbUz8UCi6AEMDB54hIZ+i9k/rnUwKb4dRTXhXN19JB1CqUrfy/7m7
uP+afLW5ndCnKlh0sfDQ5An9c4As+zyGF5lWCYS9BFo71LaNUjrnieVfGGX3IRWtffIEVO45AL01
sAOkJYNbCxd4m4dkmHRjIoRclOeqGKokZwHmRzUBRRr3mIVD6wdnMaUfvukUvtRmszY1/7biUjP5
Uj84AQM9oOOe69GXcJ2PeMIGgSmBKuRMWMjAYF6o4UR8bcdHzbS5qvF6qtG/UErI4B90T6MVwBvT
kJwoKM7HVvRmGfmNGhQLKK2rAhzDiFSKG+ufVp3cI5fNfojUgNIJWZgGghDPgWKtoiezVGtZeVLK
+FwrvwYg9a6QWCeOCOlV5qaUZiyiqG9WO2jae9NtkVHtplfhaveqFqGIq1zkxfQkOGCwANm7mYvx
EzhhDxmGAgtCYXW3uo1SeswapiEecLOKvhwkEOirmPaiyMyNTBo0x1SXQtV2SGu9g5SmRaC3lN66
DQW1HVIvG6saLk1sUyrW/1Art1HCyeoFrz0eoexKChLUW+gyoq0TKzubs0vJP5DAo7jdW0RW2uu+
K1Z+D4+lAprlhgNWFqN5Z6n1+4hAmMs40529LArMjYy0JF6M10OMjVPM63RFt2Fs0BQAtBmFYp+M
zWVfcpWG1vcWFpVA7TC/gSd7adQ6Ao7dTWLlw8ItdEgu/bJJtZYy1gD7O9B3mk0Lt8VudKE59H8d
q4Ed7XPZZoA8zKCDwL/IuBSOUmGUxGjk6gVOZq2pNmQsKSTlb5Vag5igVf6Z4vsXut9sMzyUbHhC
K103wBCadUvnQ3wbaKyvUzXb53WEdplNMmm48baROAepUqXYQCMyIEI6UkZT99L345ciWuSwSL9T
Fnzv0fpS7PIeyDMOsyl0xGaC3GaNAQayVnbJ7ferKkbEtbLvZGxfBhrhMZGx8zCcEmqzsEmvfNaN
Lv0NOAss5MxlsBUaKHxZI1Rb7WXwn+XYZ476plSA+TDAqXMk4XpyOLnvtAJxHGljXOrexYTmvY69
QIEWfhag/iGNga3SfXfgoSyd3r+RCw3Nk5FADE62GtkBmVNyFeCnajD2JeY1rNs7oaLfWAU7By6r
CrRed9UXo1KfcoOGWKKhJugn2SKxyrVrUGTim76d3vNA9X7LvBUQ402VgFOtXIPSuN7fecJYmgD3
F0hirss42tWas5S6hWNJBQa1fUYngyOiWdULfFxMkdozm1oC2saLlK5MmAY7rJQ2SJfey1XWobNk
SO+BOL6NK9U/qxT3QxuJn66zz8nc5eqVrmi9cO/NQH+pIox081Y8SjvpTm3WFgce+2hdd9gJG83v
UNkO+hXmm7t2UG45Lla14l/L/0cSA1qSJx60HD2ERBjPXujsEUyIke1Do4SWwHliN9epo9x3trKu
DeUsyrRry4FRY7VrpYovEr09zzsKZZSavnMUU+2O+5wiXq1BffQH+2YonYlyPh0+6rncMqtzuycL
ScruLuz8T2A5XOBxGa5ZnwIdKRtX2bxO1urYF8tKKt8VTfgVoZRs8gmoi4E960rQv0N7Lsz6HWW9
nou0oyyqSh0ptdBiwfpHGlq5trtK4TiTG/iXCfgtoZUEbPh7ZDHeO3a/9NXqB6SyaMYExZN8p6IL
2WBjsnAqixprTrU0LXDVstjcWePdehaagx31GUxf4Rr+AkFP62waxo2vdpdIDftLkaPBog8OgJ5M
PExmf2/6rDFgtkb4Upfqo4cbWjsU1yVtsm3q+5BJKXmpSDFBssMNDThYioqGnlK+QuhET0Ce9AB1
uTKN/DR79RMHcdyLuI63FCqsit5Jp1lPdQMVqdN84PjQV0bpbFViVILb1EUbd2swcEgg6FyqpKDb
qOcXpYm4FsM6+gGgk7B7DvxmN3bWvfylSJoRo+j7EHK+wVUrNqA+bnyXhiWUuw28+yc8dfyFNlqv
UNdb2KrutVZwNezSzxiPF+oKnrrUIdmVsbzAaNFdnhlfXdwjEg40qHOpMQ7Fryqg8+UWA3IjLjG4
Z+JVUT2AWPAXru+DRkPeT2dhE7J2rm3fB+P4jTrSZzKgVmIn1bYgd+m74hXnrYuwQrQgDyeIUu1u
xLWYeqhP2lYaKDmO/c7307dwyi4anqU3zjJQYLUaHvAOjvCt3IUFeRZOaoCsTZRudWwrIt16M0zn
zbP1Xe3FNYjMMkUL+fe4kLuPNKS92ID26YBUmVT/zgu5n0fBpWtUr14B1RiYGIRkOid2payA8Ltc
gylE9QPkR6l0rhk6tiVuezc0gg45GWRkgQYw8vZxzEGfman+OjoU7vDDlglUo8BMlqu8qBoJB88u
3bz+8Lrml9pRJYa9qi6qzr7vYjrHfr+udOKQLoIXb8i2lWv1XBHaXWvazjKEOrIwXfEpFCrxwgrq
1ZQ6W8CsL9KHHRu4XRXGD7hEPpSeuEgGEKuyfKU39nlAL4dubMBFrVh3KKYGViTOUwx6Im4QCBmG
0Mkwc/MkIg9erE8ONfX+KyKObHNMn7pqLzrzIRbFVut0YH5e+QG6P5YeyuB5EEH0KypNDEMep+9h
Gt4ZRe6tXBM7KXDuW6x8wC9gG6RXRA1ZTbXLAL4bg9nDD/BF/ZIT+BbKEDzlfveoptNtpSorkXo3
/xGrRVONveWtjQ4ukxlQkxWIdiOrhMXS9BJO9V2IdeeYZog69BsdAmTHbdDXLS59xUr2C0p9vCT2
oSZzysdYlYa4PzmxzoySRcti0Uwj3ih2uk/10VoLQ4fM6Fx5BbhYMgS7GHYZ2Wci8JZQ9B5WC7K8
lCRQOC/OZHDiNveqhFq0rFoQZ5g6LkJAY4j8xWcdTMxFb3eIlDj+GxfQhNU37Nws02nIvZuJ+SLd
xqE5sSzKnlgVhthF4QylDXC6ndwCDGl27lIxgVRNA4GNckyE6wF8soj24vSSaTDxdW83ldiLRxEi
6oHzinRyclFmAlGLLGYCorsAoTjdwUYzCjd93tFJTTeWVzyro/mdFPK2CfqMaJZtNUpMWexSHGr8
F7cpnsssu+26mnL7xjKn9yqHgirt0nWBmjBZM39waEzkZ9iX7sMO5/rK+TQC/qHcNJ4fXhlVfZnk
FCGtceOUVN4ntT3rTPNF7xHxNUTzZpvKG5dn9I1H+pFZGN1XZn/N7YkVkviP0kk0TWgwm1X74KrI
+ZrFBXgsYCWh+yvOuxW9inOf/G/U3hUlO2HVe8Bs2JqtjriwB4MmmrI2Kb/CWB7PAnSQkLnUH//+
t//85z8+h//yv/Kbfy20v1FruAEY2tT//fdDD5j5aPuCHrhT8AAr77jAegoEsin8yK3EOmVpLd/1
pxU+ewR3hnBSlSHeaGEj62rNq41Lx1RZS0NSnvXkQ60AMNhxsWyN8B7Q2mVjOvmWBf2hxtyllGwf
dGqMCJbybRoTmIZQwceA7e+a2ecErgoR0o82d7kxuRViKw7JVb3LzOo50PLrwEyoymvlk9pyhMRJ
c52pVBq5ZhWLtDEfw3TEXHnitEyXSksZpbGdsygpz5q+e5z8+tk3gxs9pf2RmS7oQDO/tWsdUiYS
8IaDlzAmDzYqCg3lY0hOY2++GYPz7iR0variKaBia8f9rhP+Q55j8Wvfe1N0XeG2sXQs/SFIrW2R
gO1QIGvKNcctgk5VMMIex+fz+DQbh2ylZ77lPcQlEw/TcEPnRF2lnv7s6f3bZDT7iJ2gJpSbkzTH
osyGrRLRI11EZW5y9jmgFyjJNBhAl/pA6b0Mr5Rch6yJpKzTXFZJ/6W3FjxYmGOl3TO56Pr5deuD
mc/ROwGfurDt5smo3Ec7NO9bO71V2vZT4OszoR+n9bAwLcv9hifzJFK9IXGsL2MKCqh0ftHQwV2n
vss051fF3RIPEXb/8UE5YBtuzcaEWyHuC32q0MKLFpmaRmAvSq7RiKujsXyVYaq7dDp3ffxpB2bA
mlm7V6lZVTlI/bVlJzhoVGe9SSkrGNsLtylPhItDz5ibug9W5lY2XyRdHTqQo7LLg14wVAP/xHbW
DkQMZ/YdhgXnMqJktWm07jG0nPsaoWXbfZZFwHF8AQkhqmtM4+IsoDSDzhT9ca26RvL8+DgK+TE/
xZPZR2a6p/amqsYbr6j3tNWWjj7+GlygXaon0GFm5+fNMtJbdHrzBLF5TyYMbC6LO3TecXXscYU1
hvQhTiZg7h5AakDdZ4Njn/Bw1w6sLFse9p/vcF58Qq/2HyYN23QE3Lwu6OBK7kJiFusohK8lGUO0
wHKECqDggDD0mnY3xcXOrlBBBsbaUF+VmH30UxZSYP74oGky2P4waLZ80z/eKE69wdDQv1iPfn9l
SFcuQIEytRm1du/o9HlANkACAoZPT4w/SKLQ8WeLAyvGtv/67Kkb2j5WensdIjrnItqBrRmdXlDI
tm88SIAvVkxUEwC3S2YYg4JfgRwasNg5nAdJZ5ADWUE1581s9642qftCpZEMOLw/j7/nwVmTu+qP
McLWHvFyt7HXXnUnoN4Y3auA8ziMFxq4S96YpIrC9W9Ycq6TlVAJySW5woOirBPckhOB6eBsyZH8
403KuvGxQcXiVkcXfiEbYGEWw1lPKPGg2UMBR3abi8y/6WhQpEaxDd1drjSXx0fiQE5qz7KOXCv7
XNdCZQ3Y7qx3FQSIaDDjnM3scHyGKJ5yLT7+rIPfOksPosLFXwY08VoFKsGfdmZHPlpf1dZ3lHrn
VWddsiK5NdISTOxzSZI9/uQDwdKehf8iBuZjhTE+wpgDSOxoAElTxYmswqbj+CPkCv9p181ipYIh
bZ2GxONKxdMTg1g1ba471Eekgx4b8sTpfmiDzSKihjmLVpWFghdBfQ7VvK/Nuz42Tvz6gY+wZsGs
GCa1t8qGccLzgI4G98Zi4i6qUjSpRuvKMb0TZ8uBdWfNglSYFWYFXlyhPxvtbbxj+ibe+aL7ToNx
Y9QeIEDL3fX05I9Pz6HnzQIT6NcMrSN5JAMVCp3xPEYaNKLyMwpak9JBZuyD55bmz7+35KxZhAlw
6Ql8hweWLLHWRyFL9nYG7jsxFJ0TDzmwGqxZ8NCFgoXXxGqgEcP1cIjOU9QyUinRe3zYDmwcc7Yg
MsurLF+GB1RbgbqV6xZVv8Ic17mWvB9/xIE7gzlbCbaCccNkERQaagn0NSVp0DVPHIaHfnw27XHS
R0gHeN5amm5Y9LablIj67734bIbbYNLKurThnFTqhVPhpdumpnJivR6YWXM2szTZFGHhsbh2fPBb
uBEhrbMRGMUcf/dD8zoL+0qht3E1Mi4ZEhT4vliy6TZemROtBU2BN378MXKYfwiK5izg23XvcLpM
3nqs0O1orBcv77dU1vcD/TbILadyHnEgCzNnAd7LRpxDQtqEfdrvtB48NzYYhm+XgF66F+EnT6qW
rO1Ie8tD9VZ6q0m0ymB5zm9aeShtQqYJrV8NOS8Nr9lk8M+zMEcPGZoTPcR+2ZsNxGukSXO3fEB5
5LNo3Muu7k6spkMTPjs/gIkHwo80b11bcAFjFbmaYLy1zPb6+FQI+UM/zcXs5IDknCitMTIXCijV
VHuUtNm+L4OzZNI9LBL0L2me4GAs0gcA1/Mcmh2Q0G+EvZZDYe9UFKojrQJr4dqLaIKPJf0E9YFL
lU5x5PhrHlgxxizgJEWijKVCa9pMIR2B1KHC0xfnTVZ+9Q76AalrnziBDoQGYxZ3SlV3jCDpvHWo
0RTUg+ijC41/b/ca8uv+SOpA8FSTjkAnRJbosiusOxEogJujE+nrgdX+++b/x887AIChb2OyhXIZ
Sg8q2VqRrDysMThwHmOOgFHVn45PyIF1acwCkWclplq3TEiZoz5c1cu6D29Tsz+RcYgDB7Mxi0Sh
FtDU6C13jTwUNG0BA7UdbejKU7+ULlMtjEU7TCkxY7/APf7JSYa7SkoOFELZN4h9p5IjWFcpWmZJ
Uy+z1HyRVOkc3XdH2HtdcdNzE9z/IHFwfayjLyDZbtLFq++uFKc+scMOLahZsAtUtcuRNHPXk+uf
e1i45RgL/XuTMAtvWYvxqjkq7tpCtNzP260ti68xFk4nzslD224WfazWqmiv+cRPGqegakYAITRt
MeUIlwm1fHREv49/yqGrlzGLQ2M0hkExMOGGk70a8XidxTVss+ASycl+aWvJcxjW+rn92wMX4gJK
4SGd+fpGOmlFwHLSyEb8LghWJk4BTaPfH3+xA0OgzyJP4yMfFJSM8TjQGgYtLtVcLfxLJe9Qmswe
f8yBVaLPwo5vN6aZpLa7JiS8abp242LIc/ynDxzq+izqDKWh5Bh3kexM9a0dRlelar9EXfALgu2J
2TsQDXT56D8iT6yoaY+yBN5CTvrUxxrtWYSJ6gHY3fFv+B3ofzim9Fm80UItL8KBXSQCBB91e9vj
+WdoUn8LLVYpokbP2AHQNA3OKqog4zul+jwp5bWt0g8fm41aKd8ZyiRREed4xozVwqYeq1TWbeG3
1whOQyImY0OditsN1GLKSbjewRSFiRv20AKSDPrHJC7Mmo6YFae4t8TvOST3NMYWGCO5OBSrqfbX
XRKFBChT8lsVsgX8AAqyBvr7eKNKNUDpfnV8XA6ESX0WJvvRqLw21IkAxC29HO4zyPNIHhXXIrVv
R45mpdPAuntvx593aKJnwcwbIr8l53fX0lBFFcY1kPXnxlb8EwHn0FqdRTSYeIWGDidy/OCqCzij
pel+FVrz6JfNiZ12qNygz4KajciD8EVg47LbbIvMvpbUXgGfLscWRNK6JfucHgQ1n+RBpncjXFXF
qE/k2IeGcBboVL8eoIRoNkxDWDJoJEa5vp0S7UTl8cDP/z5Q/9iK7eBXeKWM9jpyks8GjRGpAydF
9o8vgEOj9zvV/uP3G9dFdrYQ8P0DcYVmnIs5LDtGElqkCdcAggReqRTvYctFGtJwRXLhBjhE0PY+
8Q5yNfwQDMQsooWVYxdo6EB4i1DZyajigzBXX6WOXj2gXNDjTlMHBXIQnQYT3rkWXSpBQmJ7/AUO
JFpiFu4SUGGDUtKolVZWtQWJWBjuJgMLaAlz4AA28HGyh1Mp6YFN/ruq+seQg1eqqiYarHXNpUNK
wFI+lt4X9rQN4FhVd4NWvBz/sgPHkJjFk7gVgdHixAKs7AVhFVrjxtnxXz5UtBez0CGKDARuwakW
RPEGmNlOapxiYpTBVgTgqxFT4iS7HkA/JHR8wxFPqqqwn6UAaMrQJujjC7u2t1ywtUXWtkw6BvCI
bokTa/vQ1pkFn9YOhFEbobnGkB4mhPodYa/iu9OJnPbQ2M7iDs7rdaLkmol6ItNWDt694sLNPz68
B/flLKyANeM4h1q2rhB6HgNtJz8CbOcGNBoyqNgKBWAzo0HfumCrxx7XAXrIZwayDSe25YFMSZtl
SlMgchXpGHNttVUCZ8E4K5i6Aq+2CQJ5pA8nrjkHpul3BvnHdshiU0mbQpjrsMPsNs9aFgNk9tpu
TnzIgYnSZuFFgKOKqNsipoaSlEuSIA00j0/ToXefRY6sEkajoQ61Ro1pL63s9AhHuChOhxPr4NAk
yAf/MThhHoGWrRV7PbX+B7Q3dCOw08Bd0Wf2g0G5Of4dmnzhH0KwJsfuj+cUkzJFMVz5taFZ8cas
gE3QQ7oyUoSQAZ3SYQMAqWOV5nk44QQmsg/qUL91fo/uIFV2qUGklePenRAqP/5Oh6ZtFmCcvogc
32x4JTV+dgva1Wk3nVhzh357FhoQ2+s8zMWdtYrPG0LM7wVM6+OvfWgkZ2HBbUDxhrmHewMZY9lU
oBxE/tDp7l3gJvfHn3Fo2c2CQ6KkfutmdCMzqGlpgoijvD/ruXUipzowPL+hTX+shtSO7VG1yGkc
6iXCwQUG3NSJaRVyjH9YaursalRgoO6joQytHzAX2EJpW4iAygiRGfWl2LIQ7zU7VtX4jSnQACIb
WkKBAsHIVSBxzOfYLrd9Ah/SVi+Cwb1yJ+2us6ydI30FFbzmT8zkoVGYxQ0TqmvfJGzuhgtWh0C5
6lbPxyfwwCJRZ3GjymxnSiN+mvv4o9T6GuUYwEM1ILQcf8Shtr46Cx2BH2co2/OMKVah2+eblDr2
KojC76kqh2WfNa+DVnVL6K9IouABisCiDsRRoNyLekd3BiCkPDv+MgcWrCqH+I8F5XWwMOiOsJe5
DhMrzpLAvjKRWzz+85pc+D+tqVmsGJyiQaJ94PczsJHyfoYJOUflsNBKlNltU72Z0IrN1C5exsZ4
IvU/NItyhf/xVSUw7H7qamftl/rKd3S43ADmemOdJdmv41/2u0D205fNwkmoKiIvxeiuTeQL6Nyt
oekDM4oa2nUINZvSiwrfCyOE+1DU2Sqbqp2uwGCRDlq6m9x4LrL2bfWCtew7Ws9ApRQ8yuLPUrog
KjAu0PQC9zQ6GARnwS5qcauMy5tUF99Brd1xLvQohjmvQ4IEPgoYQI2Gc9GKF+j0V1kHI4XbL6z1
L7tQS2iAWF5rxW0foezapevjo3AgQVdn8c5O9ALKBfIp0UCvEgEEyITZpVMC4C5jvIqyVx3o4vFn
/XwUCted5T1W2zr4aCBKwwBDxzOrm7atrwTs53aqz+iOXbsqIjXTUNPIp9+EFEa3xE/hmfJAJinO
WZZsrDA/lb78uMp4n1m81CMrSDXb9TfQ3c+tPnzVGGw3Gc4QHno//s2HHjGLdHmruK2vBZB3XBfH
LyXc4w1x7udSeSpaHX+G3Or/z0LmM2Yhb0xTswAZ62/wNa7x7ylviqLZHP/tH9cHvz0LdSXyxRxY
mDxjg1AtBPhBjVKJFmFBF8OSt/QOBo2IT5xgh0ZrFswGcxrBr0f+xqu0VekpTAwCcsA0L0IdX+/j
n3ToIbOIxjLgx+waCS8NA8u0e0pcqZeBjFOcGyeOCDm9P03JLH5lYBObPokZNg2ErKujoejZ/lJF
unkxetC4oNAe/5rfl4afHjULY7hvDmDfaSIJ238ouuDcR1PHD5EdVHqx8dCW7VD2py90Bwfkih4Z
lkQRqlSKNp51YQGLDEtleBpBjgwJlxJ0KjXzxPVf+43Y++ntZvGlRtk5L9M42HjecF2M/ZNaEHBz
yN2pvhrt6EnaDuD+ncErZYPQLruVwjNRXq6L0v8Udrs0dX87inGXo12OKd/ZOPRXCRQ0JUX9xlCo
RpaTePQKbzvY9otqYmlaSj8q+W8E2bQY/Mve4p9gcv1cEXRAPD8iVvGhju2XlrSbeDBvCjVG5V1J
XwYDHcFecFXuSn/vDyKB7Qmx1wN8TuTP2zOEdFGVpDa1MPvwYXSdZ02H8jYiWiUJ7NGo3NR0+RdC
7e4DxNxrJUfSahS3qFPgOgm/q85xgVHCp9I2vwwxAnvFQ8nRvrXARP1Wu3ZEe9WG5qUfJde+Xuzz
Ud/1iPPix8WRgTpCidBv+2UKY6d00S8zyzdSeC5I7G1uG6+VE79ooApbxXxNohzpU1+7GdXh3sXF
wumnnZN7z5xPm4JAuzTz7sIylRW2fQbgfajx2FdLzI2RBJ/uWGxkwNLxrcDPoVl0Wn6RwVivkdhD
9WmAllum5wNMqiicnroR5TKmrJVdJShqJOo67M1uq/Ye4l3oWnnja6RC6ZR8IZgEbx22TfALfHxZ
83gd+fh4tO7OBzlVwEA3C3LvBJZ1ldy1jrc3Qm9N49RYmWa5UTRQxchT0vCt157X7SHYNgsHmphl
iw+p9w/6ApW/BK6Sljl4sCnKhfQMcOFKtS5uocLIcUtQk4Vi0pX1zEsD8Y/j2xLCwc8hwJmFgCjs
VOE5EGjhq10Lv74NTHgDcgHnuFlMffApwuK8CLRHLp+uWT6nHR7HRYkpAf43OowQFE86Y+/Y8Oi0
scEVOpieRasD+Bq3aa5sdMO8SH3jXRvGy1ymLNIaBeE4+OzNOq/wObXH7GWAzpLXHkoIpC5JOMFL
RHIzhjLeoMYwsMza0sMTw0x+dwumTrueDBvKsoN8pn2mgfTOE//ar6unIMSlw2qRfUnDjRc74QIL
ysuIn6tLCjXSkggdvmudfKrWEDnKDYi9HUpZU9LmO1sFq40v0Lrh1pEjMl7KnjQNCXjXKzRUPb3d
55iAsHIqKnctTHe6kLJxZPW4byH3+QWNdW/juoPErYGel3kVhNNlbnpYoCOrtlQqxVwbccHFuXHu
Wl/d2qJhFJBWQe4TRFSDMiIVkJCAP3n+BrOxNwhJ59ZUXFbYUeioE2SJuMzReojstKdUom81yWbI
6pXIvOu4999bjFgiFEmyIPSWWqUtsdd4j3Vk1IV6raLTGk/4yo+jOAOD8iTnppH9fjO0vutqvO8Z
V41JrKr4SrZRTSkrhFizAbYGVbZHR2vXUYWvlK01Vx66vEsxifMc/RN0gBAW5KPlGkjD+jNK3Ohc
h29cg1oeKj09F1wy+JubpIlXfjLe1i55ljlZD1i+sfvvQ4V6a2LDbG1p2p+hmHHfVO2XLOMLx7ma
fPMmZDZbvJlKqdaWKbct+laBdGaBAVCiy9SP3TYK9HPV1n5Je1kL9l3cZpcwsuHTcrjYCKCmrU+B
Q70zcRCA+7eE+oIqQVCg+ZdivxHjOQBOxuzrx7YTJjK0kO69wN4FmjIuSst8QK/xRbTQcQwP5dcJ
QgMsJ8w+nI9GmoMC2EMYomwerRQBYXd4EqWxD8ASLWoFPWCYaIBSvWsVA5RKgRTJPrhvs/AuM5yv
1Mwv+qb5CPpk7ZYhHFUFK+KqdC6KVvtKexjJdd28gt9HWy0dnzNOzoTE3HIj7tFZdCUlu+MW2n1l
dhvNLK/NyMAIplNejV6hVzaIGwqYa7sePjtvWCmOfyKmHMjFnFn6nOp9A8sQhMsY6VwunGBta/o2
DgZr0bvTc+lhlJAaJ47uQw+T//zPG1hi+il2qsBqfXM9DDalg2avDNa4CC6Q//FO5K4HkjFnlh83
Y9q1ZjACXgvDJ9+2dx1Q58RvP73pFHJRPxSJZ/mx31SulvkJUDAkKJdhEVyFkXXnoaXB4VXu+zG9
t2IfC47eahdNVFESq2AyQdIeknQvIn2PV8NHWxq3NngKQC+7zLU2usVYGBH1QxOnvMDf2C4SBsCi
rya13oSV+WWZzVUNdx+WyzZS1ZdYL+5rG4zU8SPmx5s/Qgmz1NwZgk7TNDC5fhzdt0b/qmnOhT8o
J24uh35+los3mZPRSe5BuLXKszC0jwoNfINlf/ztD1xanFkW7rR1TVc0oNee25vQzTpE2Y32VFJ8
6OVnSTGeCAMu6q50KIiuJoHcE/563DODvtjXgUyNm7M+8C64W3r6dYUs+GSHO12/AzN//Pvkpvwh
8XVmiW87jFpupnaAMHa8mFQch0BhIKf2PZDwOOSJYRfuEabaHH/czzAgAYX7r/s1aTLdwp812ARK
hxzyh+dfKz0ueeIKRTgrCRZIg/GHRInXeX4jx0KSnT0fBnO4jsiBIKosWlLe3greo0S/DDx6/lJ4
o4KvSrknh+UOct8NSbDrvvpX/eE//0Kqq3+T7D7zYqwABDazP/7zIU/53z/kf/N//85f/4t/rr/y
q/f0q57/pb/8N/zu/z737L15/8sfVlkTNuNt+1WNd191mzT/h/Yn/+b/77/829fvX3kYi6///vsn
CQNc2LsvP/wf6s5kOW4ky9qv0lZ7yOCYsahNAIiRDA4SqWEDC1Ii5nnG0/fnocwuSVWZ+af9m+6F
0pJkDIDD7/U7nHtOVf7jtz8dvv7zH7Jb/j9ThfLjf/ubvP5//uN8GS9dd/kvWFYvsmL1/SN/f9+3
S9f/8x+Kbb5TYUiwDNM24QTUBTHk9O1//qTZruXqlqqbwpQDWWXV9jEzM847Q2i26dqO6tBKkOdE
Vw2//YlOgq26hq1ZvMf8x+/3f/99z35/JP95DBJn8tPeNk1mny2h6oIZbFR6GGb6ec91ldaYYhJh
oEy0kfuX2tpX9dmtHkpyDvMGzRw4AjajchwW30DMeETsMyP2UKGStyL4pM/Z+GKBushu7NGTGEq0
XVzA3Xn5EC3qRo2/9hPU4i2j6js1pG+uNIFmX5T0wWjIU6Nb8CS2cRwXFMWZODyuLcHkPn+ri9sm
+dIzBmPc5RH0pTsd/mVd36n4defZlscnv+vPa2hubEaFq/nk5NAY3UXWfkK/TnyazH1HilO2T5Zx
15kHPQ2c4mHsCfGgzIN71Uk8u/3irK+RcwwhJbIgYJj2nXUw8lu9fWq104RoLnPExW1XoCj5TS9f
uuFsi/2oftLrp9W6b4jGXL+zjrZ532iUiBSyIEaImayAefb9CvuEnPHIXq477W/Z2m3y2kLS8Nb/
akk/Gd8fvup/ob1JjOgf25t3WYpL+Zu5dT/am3zf7/bmvrM1CpCuoBqnCcfmOPnN3hyBUTmOirEZ
/MeVfYXf7Y13maZtYwyWbkpY3b/szX1HpUA1yNFAoumGbf8dg9Psn6MkDE7TXUt1cQSm5iK/9cuh
OU1juqqzg57ikA4eremZQRz6hIO5zULrpunXrzpSsvtGhae7Y068yXJ1E43VrjFQdXeLy6AuJ5VZ
7E0pZrgEoJGHkPIZf7Fz4ent4/KSN5Bf2Zl6oiAK3X828iEtBQdGjTaGVj8wPuP1+oxwK2wl+uTp
cXtUU/vcjPVXo34P7fJG/lpbuiMHkNSgqhBjvTPUUpx0s7nN84XDaKFAEjdcwsC0PoxHGOSyPje9
dV5g5ciS+ZFZEwSinS6DKgeGlJaBO9Fm7kbky3MN9t4nJ37UnOlkV3UDy9V6gvh3a4rRH8uvJkp/
TsbK9Nfu5jzCoKZ4U89E2KjzuWtv76t+OGn6+AyXyiVLrLOaKXeu/T7SZWO27TUGepGlVfKj0o3Q
+s2PZH5gaJb1FMLhAer2oiPdR02IOSLLPMtv7+CxKXgB5Os3S/i0pF+6ft7G5QpzvLsZ7OFRQ+fJ
FM9FYnx0quUJZjK439Zn1f289O5ptOZnpYNoFMUqpUHkU4yPFetiruqziAd/zdHlhcFn24w4KS27
FM2wdXJ9bxm1zqhmcrlm/Vq5lwvTL8Z+MPR9Cht4w/pQsD1HsPNU2kTjodSes1h9nkY4EMtL6rRw
VrBgzYAIAp/ulEhqa/NpoFAj6Z350ULgLpqtc5z1frWa56bj9UZGMcucvkJRj2ppcoFweB9xh/IN
K9ti5hws3TPY0PM6rM+lMjzG6vDYlpjrOj1aHbSROQRBkwUNhw0aKIuhrXK/ZEl+GWHv9Ipc/aKZ
CVoJnAhth2j0gISm5qZvC3KnZCfndY2DrIPzhb3dIi8zDOvJYOJDSamZlOtnh5lAsC83glWOVWgJ
1PyyRPOzzcLLx7gY5dly3ky6Nb5qlvjxIf+wxI9lOH+/DWU5QZZAEHQrH84ijHMaqyeVStqitp78
urm2zuaQvsFxg9L3Yh/m0fTC1j0qdX0DZyfT8k56QQvEy4f6NBnJGyjwS849qgUauB26ZXovtQb5
eXy0FZjXFQrTALqnkSNxXm/lw5UPSVlQtzZm9oX+siqoq/LNZXo/EETQ6jzZUa14c1wS6Fkoxll7
ddXPVztkoEpSPc6PVKSfIba8zDXWCdEaBKNp+ixI61EPd5LxMaoqL3LUB3p/eJHmr4C719D3XyGx
9GKmwFNqmuqajiF0/OWPqSWJN5UwJI228mqyKrswAf8UU4rU9OwNWYRnQrhnS9PgYK2gsqwIac09
rPhvocLwaJtdlMk617AdRKjnNKXNWmVvBcShXtdhkKmDzEPM1nTz5ZMZMnQyrhP0p+6dCtpfzdcM
Bqv4TX75aplwvrTHEAHptlOfa/45BR5knB7ttnjTZ1hB3ALmXTyV9BEzck+wpzCZfNN3FFuWufI7
mhZeH/PNYui/KlDZXp2OKV1X1aD0WjpeavWP0g1I59Xmyrd2TNG6XywfgQvW4lJmMLsUSfIm7XYy
17tGe+5HficdVK8MEMhjswLCxi7K/S6bHotE3ysTlm8af5FCXFOvX5+P4zAboKuaRlwnk6ofUn8b
osCqUxr0tTkeenpknuuMj6GlPjhWe3BiFnDCUVVQ1eXuU+XoB4e+0CTGhuorZs6BMinLSz4YQSqd
v0kzF+pZnsjcfmqS8AKJPcJeHydjfjRt0AlTn6BIA0Wb3AwpQhiW8kE+f2uEuloV7uuwVEFNKO3C
kLnyOXbFOWXzP31WvJlKu0VD3csX8U0+o2oaQYpmF21Kt1SOPlblvC8y81n6y3rNLpYbXxoXM4+L
tyxVx83V5lFWOeTreEvVdR3G99cXhCDNvWkFOYmgwAnCb3gWmFFFWmDaff8UIM+wDMVKqlMKgBlB
w9LVOnlz8uQt5N/1uVaqtotglxM2zQO4tP5+NPf/kDn9YSj3U8D3fyi/ktvyj+M9v0LZL3kl5HtE
yOMlT15/jPnke3+L+Sznna7phgyoCKl+DPlsjewLiUOiOl1XUU0m/flXyOfyLlclrFOFZsm26O8p
lv3OBA1Dp5Q3OUJl8PDv5FiW/WuSZfH5DnVj3UXdThO/dncVvTOTsSmmwBZDc1DLDPWs8Bgb/Xgj
LMrDiUY53S3ghO0sw9hlGW2vslSzY2ZWaEdlc2DG+YBeT2c8Qo3bVto9/GsbEDedtzA4uoX9bx8z
LPbQIM/WjUm6nQv9Pqvr0DcHw4U5KXsz3SWB8xhSTiUcEF2c0fk10baxel3ZVWM/7IfcfBhmHK2C
qzqOkDIeVhpKdQH5XhTl022nTzfO3NdBOMKwxFw+JBNubJ+mhTpasdRAICquq+5DKDlWPjsZO9SP
xdoGQz/iRdKm3YsoflHdcKQc7HIPKkJaSqiEXj07kGhCYGRp0A/oKA4dexX2m6F1PtuQ1wQqbTpr
hoG1nHQ3sCq4A2sT208qw8sTDol0WdHIqdEiuX5qg0aRX8qD25plIjpZWwixcoTL66dOGC9UWeZ7
Qt+Pbu/SWBjvYNRVUNey78GsKodM3Wdq9qTYUfclWqizNOJLlFctanv1GsiHuArYWjIR3gGbPWo5
rqWcZiTc2ooE0q59p14/M0sJQbejwSCA5IXdKS063ggLWlUCckr7OK0WCsCJ5ilAkX3bylcv00wm
PHpG//JsSDwD5rJtXBEUNbIBgmxBm7gAW5MCvqqGSlEl+p2eG8pNZ63RLoQvuTRy6mSuzC9s5BKH
4dFshjYolOjo1vY9p0PhmcDYPClPFLkfJyvjHMRlru5cf9bKId2Dcz8uhSM+wJ5TNR/qEpnqohPy
gQ/QVrbtvhw4F2I5GgECHm2EbHQD2CQI+Mk6dmvpvOjRhHCyktxUOh1M4uT5KGbtJsPR6xZdUK00
5TAA8XDvzs6my0khppazqgu7JJgdJlcQrULlo+bel+ci7h0/SrX3oTkPWMryqc3rW7tPqxMCtNCb
2ZXjG8bU79qIygQt42SC5weAOqrW7Qhd+hTelRHiIaYLMZPUeBId1PHMvCpYCCSlwwLdZ9vxNVlG
Lxkb+owgleG5yJx6lsJOvS7QDOfzyTVXhGqNmiXmxh0te9MyZ9hburpxXb28Raz9nq7cTWWY6U3p
Qotv8kw3hsWrh8VL4kiy/5rI+A7P1xXrtPo0uGZ4d11JmjuQ9PQMF82ui4yoLSOQVKZh27XrBLtT
+VpaWgk54rzsLMcNJjgLPDeq2n08zIYvHJW5HLG6AQff46xB6ueWyVs25MZhtuy7Zq2/AeunS2e2
1SlOINtQRiQVhxjSe2mUEb7Km4bqtcohOF5G2qs9+66LwlcVRNmhdg8FkrZ+RYtmszhRfgPFY4BU
EVprkl8mmScXzt1qhzAJYnD8TaiGDcG6DS3uAD9+vjYOkhwQ74eTZkKfrMTBHHE2p+HwQIy2BEYs
Rq8oje7gNChFOPBgMVKEGrhDoGEqrgplMpoiz4ZdJzuBRqcaVchbyv031wI4nwlQL1JpfY2t/T7J
2R+tVPWNO4LOtquCKivhCRYMb2XtPoKzYulRNZQ72XJqnIeaPSrRBMMeW6i3sW2kYOSvUwf6czZq
Oe5Ge16Q0Vv4TdjTSWyFD+sRbNAjUfzVH5R0tTwLA/Kv5mEt3aFfHIR1o4bAs/sycV++ktbdPfUM
BqvgqD1CDEt+ReiSlbODBtJyn6vZnZJG5YYeEfSgefr5uh3qtnzsNakRNZaesQB4U6w5CjIofa/X
asM0ta7tt+vlrpl46iVGJDFdcmEzoz2i2fTXJ56OZVUVRKMoIzMeeiCEm+cIDQ3pEZZR2nZOilLn
ydGQbhK3HwdKB0O8ZRRuoChvytihV+NayalI7txiPI8xxlWWNSLp7YwmrlxW0ZfJzrCWR1eBDvv6
3JrEcdnpjJWkwk+WZae4MdFeZT0OKzyzMf1iVX4/slU3CdQIQVbCaMmZf7MyerZxRvv5uhKQ0QYk
7V4ymRVg7NAAk7IerhdhZ0lPCaVF7623BVzbFDeFoTHoNFOfK5YB6mD2hjItLN9YHVJGLn3brffM
MOT43hQ2lqlmHjPOTxXyiX42a3PQDVV8SCa0Z8DeHIGZrEgCq61f69Djte4InTpzd9Fa5neNpVzS
YXAhQ+dOFKbWRAVWr+8Y7kiUSPgTdncyU3Y2rlRbagRwlLT7bvFO0STw1eEPokiBJ9UxeDw5usq6
StXS6ALyByR/BMzh+SzfLrnTHREHsYqYEaAyhjAKI6UlzJMwjK2KIhZC8GsDkj3y4oK3RIkK8b/D
5UpY376INMYpugxdUhk04CZ8iLaRYp8UJGYN7Y7xdFoRFLACJoxbVIkX2QUfUBCSPJm97X7J87EM
3HKefb01Tn3dOr6rdv12NY1bpg30Q++YwrOYYtqERdPs7JpvlFbUGyYqXvGudJViZ0GFGHSrMJCP
R5cl64AXdjDFpSUySPI4IIv7Epb5R23lre0av00hUM8psfdskAkKWZqpc3eo05EpIhgxN7ggyFZp
VVUmjlCSDfgGCO6hWT1h4N7sMPq6Ng3caGCufZiddYAbDLFLuqpCfYiyZtiv9rwG+NESloQ8qKds
9XIzfJ2LvPZWGyyNoZASKtSghnXwl7BvqQvr96sJ5VrVRJ8irBO0RJiha68yGmcm9SkF1KW7HfHL
FK0cTsx4N8a3BBp5PzKJDKLaZqOZHyPIoG8ng4pCjGphvYT5rpaPAP5qHUjGZDs3jHPARGy2u36x
OtAqWOEoz4FsOdawTLruEt+3tj6gPoOhgO0H0mOE74sJPGBuSyZ1ixwdzxsq5UOhKTWDXpp9KJyb
cq6Mp1SDORsSzddOHy3iCaRdRaQ9lJb7viSRgiOdsMDUrF2oozogckIDGDUwWHp21x91cHuoNx2G
uWhO19+4coenie6DMSkOaaS5nqo0SEkW+rNhpdbhWkis4xq/Fo5b6oCIiPcIs47krHYMueI8M55G
1XKoENDsyeSSSPEqGaEYA8gAe/wWLTXrUHOwAZblOyCBnqX4rTbrd3OH3wCxEdcbY3Lx05bmOQae
ym2pmHa6dRbyRATH6/iNjNzU+JsyqjFbBkoxBTpOvxvVbjel+UuENDwU+gsw5Lo6KoXz5KwG35A8
dlrnMpDbwGqqzJ/htk12RCOKlyxi2efJ+Hr9VaVs3dXQPK3u06DhGkbHSG6SFghOGC9gTniHkMYY
UT/tpLsYUaf0V+jWywJYhDsdIt2A3D06tZoywrOaP7ghB9L1UM8RRaujXaXGoySABKkBP+GmrMHj
XJ8E04zgl7XskyUPUadMuVfjPjLt+GYNu30dKYW3DrYVuJkiORPLYrvAoW5QFd7Htt4Q30zGCYHo
o1PYpkchvod3FGzK9d46veCeBeXBmJimaG4qmHAPsGGKUX5bpHyyinrcltr9zMm/0ZV+COLeZAZf
ihYpIgufbXeeH9Oe4qQbMaA/WZPXCq45ClHlndzB8VQnE+c2A4UyrfVXk7rPnhIPsa4GQCWKS2hV
tQ7cm10ca23c9hn8VEvqzjDZN6g9X8OWxhoHNIsQ4VMB/HnLAj8IEriLwFOmmt+P0sJH6dQwxeRE
uDm1Z+Ctxs41pw+T41pe3RBW5dSxIrX/nPVAzImET2tvvV9CO92KiJrdQDqEKEJDxZQBnsRxmr1a
o+pLIcVzc8InhJ0JZEcAfc6UBHlMSGnr86OicwI70ZIEZDcWHXEZz7dUl8JeJl1Ro6IXLUN0IhrE
IfzrpnHSFhU7ORZXrHDvy4svJmrxYdzubZlMRYp2T7kISl2lvsnHBUa4oX4/ligDMWxXMp+IexrK
JZgI/U9qXfuj6Fc/idjWcSelm4ZDhioxfYZM92hhTtR5u33hYniLNbVI5cwB6UN1sir06zb3uq11
tCjmr7WbEthqzLSJHh85mwDHQ2P5wm6E+rbP3KNep31QJKZzM6w66rDoQmynuobZv1fKjd1ALF7m
NAJjkrpzAUW9rkUtutOJe5OZZfuQrZAezmj/CCvvb61JYtWn0EMG17npm/lTiayIaRdroM/EfWGZ
UXaWqDe2nH2j5sOl6lQklst88ugQve+VFG74qpuISoqPkT5jeE4F4/ac3BmS2rCGmTJYZnFsQ0uB
qB+46fVs1mGw2CrAYjfRQJvQqi2/nboPAGenA50WVACteedogFhql26J3VPfMsmpVLLuTQ6yejsK
mv1aPR/WIeRVBcEA4OCHJS+p+DKbFIBifbm6mqmdb6Es7YEOYnZ9oUB4O5uwFVQIBq6jvenH8NII
dOR0y572eWTs7GKMgyJe76/ectHhQB6Vob0pR+vgFDxHIGa3I8E7R8J4kzcdddasV3xjXUlPILv2
W01FtlGn0ZGLcdi2aD1n6vR5SSXbobWMUMhP+aFNq8p3BDo39rjyEJ24P5EDpJ6xpm9Qmq/HTFH8
ck2GfaUndmCM9AsSWzyrOuNcarpmzIuJ+3EBrAWR2ejlNWHLIGW0c0QAQnQfDX14G4WbEmM0xhbM
S9GyT6+btU5rZxslCo4SLPc86A5NKhLNq20NuYOwQaIh6o7330+SMlPud7OI+kfnoKaYmSaj2EVV
bivFhpUxXl7iRAaKrol2qw4iXTBsA2Bt2zhgKq9nx6hwgcC1McvIQxns24oeJoNdPYopaX7b97BH
4DagxK1TN7AXseUQSDeFmb+VA3nZuhpoWdWQRIfxg77m7o3uVImvjYdSKJ/A2nNBFnDb67XG2bql
YFNtZ0mgDjVoUMyjukub96GSvMHb1O6Nfv3Ur/UtyUkXhGaLWtn0mKba7KVo8ewKMHd+nqF/O0fG
AcSah6TLfYbEjnf15MD4mBUajLc6n85pY1JODh0o82rtaXQJz7MWBsOFos+uhnMc0mWF+jmyEzVK
vzJcDpqILUgsPMZ2Rc2l9cNWC3C2ZGcjUIM2Q6khbVbOW7t9oHDOcyqNDx0TTF5qUi3rWpPdr3QK
MnJ3iT11gX7MJKPv9TS+erdBXzxVpNAlw+/l25T/tZwzwDSJX8yVE9GxK/NidYWsXnfIZsujNRmQ
EHHoX5aK+XUloylLHo8x6NA5qxzz8gwPQZ2Z1K49JFgM1ovZCV2PQl90VQ6wcvHK0L96VDFqdyM3
4H2PcuzUvcm7ECot2FSuv7K7M0JSNiT9dgkbX3YHbFHGsVgpXScSBOoi1CJGy8t0GItpY+iTQYxZ
vwwrUeXQ4fyy3kJvrIUD1himy3VJqo4qH/qAIsTSI2hWfeNTvBBjqX4sLMuPa+N9pDqGL7eD5Vqv
Ey6Jtw97FMvJ7fJ4Byo4Da6eorWHi7bABCrm+2udhWMA30ZFESweod5YfpzqVlD2gS0Z50TFY5nv
5y6t9kpceY1pXRJL6yAq6HMEXfWXq62RkqHuIOGZEeqZCuOD1NJErb+6bvO2Lt0Tm3RrNBGVkll9
HUr05dMRgakaVQa0ds3N2I4XQ6sAmqg1atPZ55lyQMLpNBTV2xCDhkIIW2rsbOyig4B1Ru5SSwJj
Wrd2Ua2+kiHgTefC9cwGIEqZkeSVZYsaz/QpgxAZDXHg6yUSlSUqc/u+mz/0bvk8ryUTc339plnt
LorxPxw9lTEdAf0/zMU47yqb2khBtbOcOUUG8Miiot/nMud/RmbpiZTqVmsG5WylqJurPRwKiDGM
m7xLKA9NK8Q7mokGNg2ujY6ED+RsIXhyKb3GGIazQ/kPMDaEyriaz/1QJJhuyoFPx1wIxV8adLIF
9SCkBQ9qQi+z0tXk7NRIsxQpYNdF39tt/1UTiDWt84cupoUVC/eRih/l3vTJXpXnWs/2tm5vDStn
phn28AKpQAd+jVYCLVVGzZK9MXLzerLMqJ6S5lCZKASWsJiJ79pV5+VaMwXN6L5Pl9xgMh5R96JE
09mg9azljkxgkq0yfejjXj81ofo65XDbmzqTVTjGPl69HnLnTT3U2yF7UvWnRu9R7GofTNWIvXBl
Ii/pqPQ631L0SBGldz4bTfKGZsankAk8P0MnozKpI07mlu94SMv6fkrgtxXrx2xcibiVcaP0ERUD
wry2KQJtEa9tr9+0irEEiZp+cSAFBObenCvgp34M0i8S+VGPlXMZcV9GCTVDlGJh1lGLE5Qfh2nc
TI39QiIbxJL4wFw+2JO1Z4jgEeWVgeZtfxj79WwQPKAKhkxyDhYfxYUwnVCLTo6DPX4Gd7dbG+sB
63wWTf3UxCoqCN30fCZjCay4/1bUykOBiEEwNuUMV2R1C+IaVqguxkqe5pJAzR74SzMPx164+zGe
vkHtThmvbahuIPuwhh/bRh19omskRUpGhui7vVEhO2mx/kkkDr3k1N7PDZtyaKs716lQm1LrB8LM
hyiZnqzIfq1h6CNNPxIN3wrWbKr3ogwaM33UmyFmlIa8VKEGMeX9GU0SaldxxTSCZlM0JeiWM1Wa
Ydxr9ixlTb8OkbZLqvxDDQahVae7sDJhQnbZDeU4eHoBb/iSw0C0AHGX/pYCGdiUpUfaia041tWh
JDjcLLAA+HM+2GAoGUVwVeMOGK99GNPqnI5p76Ed5a+MWB1gp2M/tLRxwYwzzl08h6J50acuBWeZ
75CiJ3AhuejGyKNVNd0ggDRUd1pZLgcEwl4539CgCesPptp2QXo2kE3YhZqd7jKI3VmLzC+ykgQy
ZXIljtYDNGLrzZTE27QbQK01GbpsbX2A93DdtIkxb9oQ7qXW/LRi6hvh9CrtGZIBo9Rb5ANmx5tq
Qha3sbaR5VyMlkGIZm4gcM3vSPZNPIlOiOjUNwqVis009GI3obrizaPLDDPsEQ64HurHzLVGX9RZ
mDetDlo+18t9lKP4UZ61fCjgbuL7ZiMjBqvHsxt197PO9E0BQM5adEGAbH6k6LjFa6Z+iDB6rTnM
XukjDfoCZbpwWdPN+xyiH3J+0PyGHhvPonBOzhC+r1vkauoRJeQmjRO/qeOLo67ZzQrTJ32Bh4in
9VSTYN4DmD6Uc4MUi1PEJ1UrvyRpRLqau2jczDygDoZex1E+1cwvHs1uotiSZO9b9i5jqo/XH8QM
j6MKbX/gLsN7kWk0KBQuIE5y5WM75sTWkZUGvVMLcqE6/OgoF+AgPb3xYa+vNvXBhig9VKz7amSw
pViMXef2hHVGkt+lXfI5XXGadlv7Ueh+NOqa2CZFlbFrjU3/LdNR3myu4y1NfBfPhYG70fc4adS0
FHvm9AE8NeivMfkvG4Dx3ZuucT6FuoMYdAeb0GIjuhUWItA0egFES5VrkRg4RJe66Yu5vlcKW91M
mqvvpgWu6lX0l5w5tH01AmYhCh0N+gRTkbdo6TjqppvJGSxnRdKHblax6Kt/bUcRmfqKWoJDk4V5
Re3IMxIqHrmK6uhiPlcxTZbpWn0EZdJBPgcUYpfG5oroF8XwawcLA3EDY14f66ykZzJkOyEbYwvZ
OeMBqD7JbFGkVEwix0Kuq3P3kewhLZLQftK90RIEBRNVdiG/eypIx/TDJAbzpkZVGB2wwGkhpkMv
ovQKdYbJkGK68KkSeYNGADernWAkSz2ElEZcGb2GAlL10hk+JUy85Auq0tVltcgjRnNFstMtKXCG
2bZwvlR6ORH6juJcyTJoEuWZX1pIvKOoE/zQyv4NifujAImEEv8AKjdNoH80nulXU1Wkd33FCf6A
0HCZnJoi5tKDa5m+kCd2WCrf1jmjEmspkBjbH0o3s74XJBgPxtVNNeP7CVvyGjy2EYt+LQ4udEnr
zghsfWIQyqKrmqAr04MsSUMdoW9L7taJfm+TU3/JyTTdL1WD5MSkKhyOQ/SkxlQU/vwOfyE3lHdo
apojkc/CNGzL/AUj1C1ATaZZb4Jr5tu0w6G3bDJEodORmL4Nsp9iKLKG0qFHCy0lkYas7OZeBJjQ
S6fssRjN952W73uDUr4CvOjPL9H8eXJBXiL0bdR1XSEsxi9+5Q8rRnpQi6VVwbU9Ete6xtDdvboO
6lErdUjgOYkj8nIvBL6yHS2bLLSlK5MOuvt8zQUqnIckCUd7K4EoIO85ypAc9Ig03ir6V2fng0pV
ap869X0WfiVV5wkozRdLtY5opR+IeWiSaEheQqyHaObMiKijD8luyosMaoblYsyg/4spjH2RQZpi
WxT2TfPgjnZ1tyav1y7awmS65zSO4ydw+vonc8LFG/p8D7Ig9cgENSor5Kwss2fE2W8crH8LjfxH
sJOfsCn/PyCX/4V4ZRej/mP8yq79Vl6+Xn4Ercg3/A5aEe90AMeO5apQeTuuw978DahsiXeOSt/t
uitBNEp+zN9RK9o7EyCL6ToChIoEEf8LtSLeuWBfwJi4QncAm1h/C7Xyq38CCq0bLkA/HJTJ1fwy
ceVMDgRlokXMFZk5phr9lWjQJN3hYBGxsQ9T1SuYGbDcDzbNpR8W6j94x1+IvUw5laCjQOfoBpRK
pn7FH/7gHUWlluNqlqlv0d+SXzuhTIG230Ywloz2+9Ywuy3UHjtnbIOc2b1JQ/JLvPz5ZcgBuR9R
dPIqLGYiTAkUEu6/0bSWwiyQ80jpuXUBadimkClPPu1qMz2W3HxVir9wSVfk5K/fadPntQwY/w3h
/jJNV9fIgc0jDahcji/MK0JmqgREBOAPZA3fG6FRRgomKKPXcFK9prlp0MB1kzbQhoHIjcdSJkcl
O2omFVDlXh8vZr96s4RCsFAOmsgNkqPZe92K9yW9VyZjt3IJJZD5z9dPXEeWfr0bl6eoUxUlWvsV
7c7kb48eTE+QqK9nuWIjKYKIj13/anXGXj7dSGcwVyy7nCJUJrqg72FZbASV2pdWFZ5EA1daKPUD
/XahnUZZGUoB36V9mNHedwpQU9y0qMpbjUdjLMXRbuYdxWCGxoLCUunCt/Ah0mTmX6eCQ+cjEWDe
QLuDaDE4cA18SdMG1nzfzR1T9O3GaF8mdAyXsbi+Gvr8jZNQT58e85paGBpSob08O/lrNDSI9rI9
mPXeFmgCyWuSq3mF3yMXkQK80c15Z8ghZR6h/Lu8ICZ8EMlVweHfm3Ay22BAr/BzbjGb+q1RpEeL
Ma3RLi/yWtdh3rVcozLedy1b/Yq/+m4WCQpReQ59N89vXjAFnnSbDo8jJsE2AAm9kbBv0b9AmbFd
696X+yAhFQYidFSHbittWb5arrNciJStPra9byIOSmwB6xxqtaxlxBfbbeC2DH4PxBR9BzCNL7Wb
QH40RJzotV1fmhvLKcnovICJWhqm+Nm7Ea+GWb4o5F7mw/l/ly5k7N7rhHuVxh7ptiqV45btqfXm
uVPmnbR7kC2g5TP04/EB7Ax5+TCW7CNnIvdmsKGKx+u+kOtO4BYMMq5ljdsenfMaYDaPr51f5KLN
qbFPa2OvUeSmJOMPJtLN3AfaY568z+uiGaq/1mdBI/rP7eEXOsjvbs1FLk+FvsDGtUqH84NbGzj1
88qqMQe2nsoAn3Rt0pg7y91ECzJELKtCzWZh2VkYercbY0bGiQej0Upr1uxoGC/S2XUS4sUN/fkV
ChmU/ZvBQilMRKoKHff38xUumRPSecf9qC5Q4GjggQhv4QEIjoEFDoqJ51NSVJJbRSoXu3+lT/OL
fsF1kQwcmSUMjh5Vt/WfL6Fe0EUxafhcL0F6COnbOkrBxWMbvpgd0wH6vXy8S/IirfH3Y6Fa7yFO
oIVxfYgEfuQR+yo3fTd7ltvIhvAgbUDWESSpHjCv7Z+v3ZUG/pe1MyxbJZIk3gVW+uva1VbfKnbF
hS/5rRU9WFxKYy876ZY0q0MbrvWbiLZ0v7WoF8gRFOk5BDuRQoZ0dtI5mNjqihnLQZTrxmWaQ65A
FO91ZdrJ4QxpsytHgVaZe2nHtUmoihC1tGMxJVSjP1NkP2XCPM+1vm+zLpCuMwIdxJjb3Ga30XRf
4sT+fAH+LeLnvPxpAX45u2Kb8UDhcmo3NkgPvJbc3i2eQx4t8klmGjB4nGCOauuMQ5djKJPcUQXY
GVYLDyxHY7Ky+It5+/+0r1HqFGwcZh1tw5CZwA+Wt5IdWw5T1tejXLrzmqO7Q4K1ZiPLB5WQHqdq
E8jLiHROT/uvQPk/jxF/39e2ariOSzHEdK6X+MMlRP/N3pksyW1k2/aLIEPj6KYRiD4i+ySZnLgl
UyR6wNE3X3+XZ12VSXp161rZm7zBG8hEiWRkAHC4n2btfZJJGMwbzSK9FvSP1S+73vOHMD2XHWvc
EEfh/G8ujq73V9+3zx+sIzg6rnQObfF3r7tUhilujjCuBjMaQzbZRFCunx+42xkp1+LAXC3FeU7m
Q4FrYFMPex3s1GzaXvePRak3H5fjqFlmpjtmZ9aso4rzVFoP5bKzV6bv8Kh1yLJgPqEE67R0j5xt
5frDZtWqkEWsgxaO4DBfDiEnn74NDLbeJiwK2fDZ+nawKGcRbsYQHZj4Ec/ztQxfBO+8k09RzsYt
7PymTzi9mdt2SOV03XZmw1hvcOm03zEd/mYQKC4NoVq8Q1yr0ytIWc743GaG9HTREL/prhd9v6EF
oGIII2R21pegt1Y/nCAzPhTXmmbLweJE0e/sYjtHHf1qtRgEx0UwrUkRgmYc1y3798hEUd+l7h9/
+Krfms5zy6vrL33kTxM1BnAn3nodt9hGcSuqGYNK4mnjaWiK/di5R63bQr6CNQOxADdCX7be8bVC
TNTmgw51DADmMcoOg4j3gXiLG2Ah09jo1Tos01YBef7QcTGTHg9acyN42xaWu0GQUCvOTcZErAVl
c3ZAHV1x/z9PSnbDyra2Lgdzqfw7fZ06DNFvSsGBra/RDYlqiKz0t7aBPH1GhmYz1j0cXf62xwvN
hMqK6V+s7lHHVR2iF73BcUP+eFo6zNGRkfCbz0hJcawXPeuMtUVbdhve6wegV4b+sinhoP4g/U06
NjC62ZGO9QDejjWM/IIDSU1ZOY6f9Q9gCDPdb3YXY6SZx1nP81wnFjCHhFkvBx1uKcm83+lOfG8y
a6efmg47tT9+UIVbhiTiQqOBOuAozj4mTWz1Lq3v1uxML6nHtsXqHOb8TDl9p++I/n46OJmJOeTc
Mxu63cFzFeD1/qAHdLtHvQT0a5HW3U7/uzB50biUcZoPziruQtZmapro8OAC8ZJZEKsNLvOlWp5h
DCpGmKbjv3rtdkx63bklDwNUcf1YG/fInPc9+DPlw/WQTNlZ/xRRlLumA2Exy1tKD2dN3TtnWHXo
eB1pYDmDRfF1vSifVce/9UUakDf64vSy14esjjz1m6CfcW0vTz3fVi9gHQjYOBui1fpcmGI8aMVm
mmXnBFB7ZRfR8a6+8MWy8dj5oa+Hl1lHwHoJ69ui31ifvYWloV9i13ss8eOJY8RKKB5xpzrosEet
BJocHzpoS/3hsABB14A0HBisgp6L1jt2PiOhc7xv4zS+6HhA9cnZK5eDO33Y2EvVIykOO4COJgeu
wTJbKqcMsc0mxlxkN51J6l+PTnZuzRM39zhTBlTElPOS3PTllp5/gIX1/eUSsk9knF61O7BZZmch
2bflDxH/0Dmh/lzmKV/EmN1WMez6+XvGGtY/MhD2kWoMcvZ235POBX4ZMeGF3ylSIpKs3+s9UG9J
+mN1mC2SXei4uyBg+yEy1XG0/v46Qm16yqBN+vnHqBF+66lmJhIjMC8+6z+jb5EOfBt3R0N56xXk
HSw4h1FPEztryZpHo0wuPxLo8sbzRutcQP8orXLV35Ewcybs03GD/m39kuqfrI9HHWYnHJc6Vs+V
flVc4KC7JcO2zeOc4I2w+S2HFIZP0TJT/QP1p/yRRRCMc1ZRBQ+uXnDUn6sPBL2udTL6GVtO6yUR
yA2a8qZvyEo4Oi5IlK3shhXsxmhf6boe9Fa+sOLw8NmlCDon4mZ+pt6iaKe/Ey8mHks7x96KcEon
Dxx61Akk5iEkdBMlN/6Hvr16VXJe6T1E5wWCV1vnOQhDTSeJhn6+6Oejt2XJXdI3d7RbsLPlIUEY
mLen0iv2+r7jZYQLlIMlXcgd4t0k49Q31lju7ZVcFZ80u74Gw6GCUtXFBNw5zzpc6wtBqMag8Yyg
Oz1ryaBeNJ8ZEA9NP3/98Dr/8MfZUeQkRWwI+uHMhFE6JvxUz+b5eZb5We9v+lboP6Nvsv4qCOQO
25vJU9dZtD7rrYG0ZyQFCtot/6sNyeZYln46RSetPdYbiM4C9E6nf4JOl+Bpt0Gbn/X9r/oPvLK2
WT8dCv7RS/kzrvyPyov/N5XDv5Qg/6c65f+D5UV8Of4UgP8f/iPH97RP/1xd/Pzzf/ggWL95mAvg
OiKc8LNS+M/yoi9+EzoCxg/O9y2B8fM/y4u2+ZupqzQBBbhPNR0R/B+iuOA3EzGaa/Kh0MoOYxD/
A1Hc3zxuEBCHDpEO48Us06M69Pfx0CbggDTMxCdAS8HsFju+d2t71xt5lNqme/wEz80l3vsrXDw4
ASoMCYP5UObelxo02se39OB5DknGxMiSAJ3BYXJtXATSao9Z3T1CFHcfjON9sKzrrjGJZmmUO0R6
zj96Llk6Oac/PYB/Vbdkns7fEmg3dH3TpD5LRZcH8Gmc+6cov80D4rFydaEJxlsFMVp6U3aZ0WBg
QjnZu9F5skx4spXNbs6W8KHni1sj9MBUed/sWukaVVMAlMYEHiEUPVIC3MHKYj02IKHZUFoHzkxa
uHRZd9RefqZpIK+tcBXDgUdsKWGFrrHwTqVy7e0U1v5jLvrfy5Vm/SLKR5+ehrsy0V0BgxrI8TdV
CCzrjmpv2sRgIo9f6dnt5WAAPQTiNvrfe8+7T2plUr9zsHVEm1YFJ6fo3tME8d1s3ZVO/TMdyV5z
52BLa+f3DCUqvhNyXbLEP1W+fVd3z10a78e4e3Jjl1HW2Q+rNu7BOp5c9sp1Ge7stngMrIqoqYEH
9O+ywrj3qham1fNPnVd+GS31FFoDVm0TE+RhTuraPk3zc9YEL8rj96rpOYzpDFrJVVxdkR7p5l2Y
bP605hK9+KPM6xlQhS3LV9vZwMpGKPeRENfeDt3vKnOA4cM3s1dfWp6dteJl7M31DzibjMS9xLAG
UWEw0bXSHfXYUuzmq8ROQ/Kt7Ao6Kc3tx1r2V2Ze38i6fnWqR0WGAZ2bX5GMvyXDucjcW1nZ0cAk
VL+xrhI/3mz0v8YBaBrdwjOWYOcRYiJCLETjNKEl7029tb/HmtyJDQiA3hkgVPPHNpnwmYzlO6M8
mKy+uJvCS3743nxJm4BYhIAk8HhG5Tzf+eCSW8MHhcWdLaRcLr+5wY/cDU+V6USxMZ+xULAx56RI
LD5k593AsG8AGC8iFl+lNJ/7pXirXPvazQamIVa87dPWIyxL8etz170snT0Hv2/6+zbFJdMT9Yzx
ojxiv7pskZ/kvu+c4U62jXQcwiKYVbGav4c1TojNAG8WLzsVtBlafOs0x5l2KqcXXdd1RXzjfauL
pmaARDZum9x/RNCXbiBxaRXaDolttuz6cKRb7vQPlY9fV2MtFkYB5V1oxOYOHU+JoqMBV5V0zt2m
PzWmposydQCb9IGBZvcYq+K1KAxKqjECjpYjNOp6RGOosszbWIvzZHbuhbm24jQ6y09wbAxQrIzd
qcTZxDAcehKL/hNq7jcl1MQxMfuLn1XdMey8ZzUb/sZnAvpNCB5G6uDLASJm5+uRR+kepypANiOG
o8rq90DW42FKhpyUpjV2TFt9Gvt+3qTF/H0GSDkMxmBvBZght1Fd/bzsuHiUTOHq7VKo2ujzAoOh
Sbfa3VOWWLYE7oDYM6HF2OlAUy4v41Sdu8QCQSmtL9OiImfCOFwBzBl5Fh7yIj7iGFMeqsF8WwW6
umzByAln1GxbDflCoIpVzWo5YeROzV04464J/f+d/nR1gGk9MLbVORvBz1yu8qKgSz/3Gge/RvD5
5znIoTHstY6MRlEpsl+g9NV95pOb1WhXXEieHcCWAc4SBAflMYTc8us8oksOFChD0s9eLtHKrLNI
E1tYzsaA5rh0oBgaOwxvO/wm9bl2dGvxLZNNtrfblZyw+LkMnDVjyA9vmoqpHR6zj7sBC1tPs0fJ
LLIduE6yHxcWu2OG815pujGw1b6dSnsPs/HR95VxqsfkTrlFF9Vdd9fIMLhafECZLY+xVSboQ2Fy
zNC+tIHlXoZYPZT2eBsmnkIpEOXEqiWfD9N6Sz/dOuZSccgxIrxx7sSSfC2xDjmERvWl6oXcGwFI
lEXc2gU4cYFOl2rJjjlu5JcE2DuP8dWxWYF1HHkJxYEiy5x9VrYiMhgV94lpFPOjq9rsKBrzw29q
EpCBo7Nsh2uXK3vrZPUuEASBrS/NjZrah8X2oorvt49Xn4pArLYDHhppb+1cy2B1QaoYGlkxhd5U
4muoYRbg09H5wBwHW2ZQl8aGtF4GcjmNwZRldp8OPoa2GpEZfmJOLjatRmdcGJoElibwgWpy6Joc
ykb1fXEflDO1h9kVhwkxn20ED6U/gNC3BpsglOYwx8MXc/ihJkd+5QW0aA0Z2W40Fc6462J8HS0J
e9R4xVZqGqgFC8Ikct6tmhvKNTTUjafP//CgiRqNFYXwRa4GjUA5D7VGjzINIVmaRtJYUq0BJQmp
1GhkiXEd/SuapUcTminUWFML34QBB1ata5Uj0OULhFBQNjSUq7GoFD6q/CSlXqpPbsqCoDI0StVo
qMoY/AO22VnkwFsZcFe+BrAqSKxFI1ky7h5qGK0iNyS1EbAtu0LekT1MGTyuStVxbLx1Y9aGi9Ah
+84YHgAg5obAgk36CBs1HjZqUExqZAz37mvcSsS+GifDOvsei6fmEVtidE7BewB5xrxKxik52J87
GktzNaBmalTNaXvtW/BG29rZNJ84m4uVFMVtCLcawrADepuh3+hFrle3qdeTyRjMSHLiJzn63kD2
R2mn+UHElXEw7hGjkDzn3cuQoNTxU/vDnsblhHlDfb9PoUuuOXY8i2jnvQurN2hmT8N7BhRfCM3n
TAAdIdKhQYN+pkb+Ati/XEOAEzSgr7FACR8oNCgIn+lHq4YHa40RTvCEswYLlYtCAjAQkB7osII+
RHh6ERpHzDWY2EAoGnq7GJ3h3iri9zTNXkZYxhym0aHOWrr2wzIsTrR068nW+GMLB5m4qsKdtL/z
CoFotOnoq8zJZvGLp7nfzepoQ1S6kJXzVJ8LfNLpO3xMzfLaQWAGkJhBUNsbWTX3lirhxccAWjOf
TvbofkvC8JLBc1Ya7FRuiIPf6tJ37L5V2sDIc9vTonHQAS50To3jkk7nQAOjvUIMafivAwL8VAbE
O2tzmzRkOgTI78o2eXLhT3u32n23sT1fVMAw66V9DWFVl8Z7NOL+YDfL2xTnZ69SEHmo72ZU5h4k
7dpyW6Ff62w8GRCam8FQTwzwO3rLS6pxWQNuNjbCH0W4jkRpGJ8lsLVIZQ+4BVNQKwwsCuJ7wyzO
MTRupbFcobq7oGQKc5OX3xuN7jI06zrU4iMvpnKXVtHKTDnGQaXTpoD7tRJcF2gAOUX7oNLxEWvX
vYITxlf7aGhwuFp7JJrFL0PItzEu0SL2xk9S6MhYQXU1fJxCIbfQyJbzWs6vEDjUqtHTGBL3hgR6
2XP2s4aZW6hm9mcHS9eXFNrZ0dgzEUAXMTBw22gkOtdwdAslTYkK5ZcGp1cI6kqj1ElFSRC0WmjI
2tW4dZ4efejrDgrblO27RL3EJFh2TFJ0Kt3UtfJjAL9twnEb8NwpXHevAW8P0juRqKU1+a0R8BkW
HI/cndJwuKUx8Tg0Tuj7dg2FxK3V+EZk2b97SqEZAE3f9Zb7VrUVKxXRmHCYPGULXM0bN0XTozH1
VgPrUqPrrobYFWqKjajESJsYxH1Z3WlbhgLsHf4dIf+r1EA8fCJWTgRAtYblkVgg2FTjCSiadvfq
PNJJODdCy7qo5kPcB5D3ltuW2wEWf4DJT/FrhNBvNKqfaWi/2GcQ/DUkP7smozQ03B9ozD8uAP4D
jf7z/fZDvettN9+O8wgxjEogRS0watmANJpfDQ4feBGxXso3NTcEoHiTIT18L7X0INEihHxEzvIp
S5jND1cLFWoUCybKBWzAftkoGfIgO3QOAvN+IUXKyh3gw7DtJ58Rz9g+AZLguZ215Us3ovDi0KHC
1ZIQmwNFVB+74fgbyuvX0gyWTZzP3wmGTv10FHkS2dCJWWtRgstxtDbzApK9q56DcsIou1v2PQbJ
ZjH2dEWAGda8cLZLvASbpKuPMu2/xuOb5wZrVNVUoxrteqQ4F4Zg8TauYJ5d4OckJet924e8Rc2y
6azuR9ZM7rYLZxpXLuGzUzx6VvjFX2+2377xIc91WXyZ2R1iwwRB9BKXajYqXocQwm9eBgstUlOb
vw/hCKFR6bSBuRpWq8cPdgwf14o0xiJQhNh2U+kwM2Tl1J6ui+/+UmiFyQyQh7dVQEQ9vk8Z5vj5
IhzMv0NBqJH0m/rKWZxtHJwA+q65dHFOxzx8bp0YZZ5qrhN6LMYZN/ZuFngq1tbXoRzK/cB1YBrN
NGmaRqiQ+p4BW4b3EWdldbVZMfvUbX9aci4YJlFtm8LAuiBxABZ58+i67EeZjpfYyt6NHtfEmdw8
wzBqF+fU5WrbpBEjgZ1Z67RllvXYteGLoxtSBe44DMxe96rAPLBF2wT/x5uo4peqDnLEdHa8DXLj
aU1D/FE8wo61VvUO3SQLPZ8rhGqUFNag3KqxXLZ2MT6EWbwiarVMqowNihgtBF+keWvUrE4ms8EH
ZbjRbPkIuacKtQygaFN8G9B60gvlK9ZpepqSpNgqDMmXOPjhZTVaDJk9d3GjDigRSb/Z0Zcx9pk1
zKvTtZ3cZ8FySpheE2WDR0ogGqw+wsreF32AjFXZGPYYvzAxRgJf5uutWucUi5GCxjXCro37xMwJ
59B1AoUbRjTQr/256lBbFhYi9NCfo+Z1mTnsmvjZiR2k+WVv3iUVFQpaYgcbDezJrnHGH1d5rmhI
ngzvTbY8wMRunsbYjZK45a82HptSOd8clJKpYSc3MgBei21MiMAWGlMMyURxWso53xcwutvGC7yD
WxVPlWrza0LGWhYDJt0G24Lluv2JgnUYit/ZofLrsJcJ9QEI6yhO3XczWN89pHoyLcuL473ETj/d
CuawUayR12TpsJJdht2KQcjBDKrD5JTuuYlRkLkNjUQ88lT0Sci2wHd5HTCRA2+ZCDvF4kJhZbJF
fjPLECGSF3yzQ8M7Y5JhRcGwLtjV5MsJQ5tmO1eyputxQxYZH2s5By+LlM/jxNuU1wiK1BKofSqx
iwmd8Twgmt+haaAjIMb2Ok39M0lm8bjk5qaX7SnxxdfQc5u9fgheu1bXkk6m25J1OivjTGcOzMAx
iC5X3qWEnC2SysQru2TKgOrx6cflWp6zRt27sVFh+YY1j13wOrF3vjO5ifXseFW0uJTyM6s6glSI
PQYvx8+f4aK2i1rsooowCE6uwxicuZfr1RIvUlXpNjAb+NhRHJNO+KfUZwtzsuvsoCGqk3tyDg9C
oohKk9oZpn/5bR3yOwwdZGQva7rrfNu7ryv/5gbSP3KzwwvCoDWvqodhwi6lzAwTTjs3aXsOHy1n
bDSbcj3a8WLT9nNudWX2+3iwfvUFVlaBk617z/ayKHvF2eZFjE76NKF3VQxb6d3b553BtcXZjCaN
SRHjSdEk9A1EYF0UVYvdZMwTuLEtHwtnEFu7fxh1CtirtDnlMmA1Wq15XPPc3qq837BjzEeY85n+
FVNKvDV89I3gaEojf0AoOm2YIjHjWzTepUO6fBst8+h59hJlE24WOmF/zZIaHK95qkppvDIvjoJW
sTzaogteMj85jhOeglaZXkUrwKalvDj++iAX9QTvjYY8Z1UlCW+5mYir6dPBSRxKt8S6jCQbq2uK
o+OhXfhVgLoWg8U5QjtwV8pBbGyr2KGQcw4D9VVYS1aOw1zyuFDyzPy4OmZ4RlcylC33y/CApuTH
EPreNZVWpHLhRAMFGWyH2vvVCZvj2tIUa9LRvrpOFwk/p0suaFG15Ld+0vDlxvIao+dgUyb5yKbl
pSZYiArD/sLxjZ9U0NBxQ0e+o4f3ZtjNipXsdMtqOnphGotdvKDAbv2gvHc6opfKGQnnyvxpSdOX
McveVYMqN12br1bFOWgrD8Fhx+5MJvcySYpRvQWNuTGKXwPN2W2MCYdthuos+v57VwbFQ8IsMF6s
vTOP4qzQ6VR2hlmljZpSGni5hzYpvrEa09YbZ/tQLrLbdgNCYexc3mrcLNY1rV6L0r6lgzdd3PDq
Gowu9bKF2XQ9AiQjwD5tUu6mN50Yf9P5SE3bu5fN+uZi37Fnf/g1WUpu02ZsIwHWgnsC/mpuzyAX
e3gNcM6gFefcMpymjp+redUsAO2vyfFvnTsrznQW9MyU1IObttCACERXw3ysUsM6OezJBHcESGn5
LU6wAyvm6osztu4Z1fINN5n4CghWK7wmqDteAvYwChhUxhlb9GzZff9Ue3TNcxrFePLEZ9No7lFQ
JMiD1u+u4ed3eccA4D7nxoyz3DfCS55TjHUs38dQOVGHUYhgb6wuG9zgn/WkkcwV65F9hBGPfrgf
pJVtM6csD+sychzEAjNXfcZagXGeR+qaIaJ1nKQAeqD2sEBi/EjU9AM+5iE8Afvbrz4JfYqhA6En
ZdCrUqM8D2/wI9B8loV1Ty45+oqrP0nn3ECWnfu02rpD7j1XmJoP3rm3KnHK2YITK08fs0S1ZzuX
56ZskB3V2XCAdZ23ipLNYcwD/8Goxp+L1b6KmpWOUrPbYwcW3wcfcjAFMGnbYeIsvxlF23DgN02U
6eFs5pJT4MlqXPHC8zrio6IwANx7pdsfeY0fwMHVuW59CGwazcnUn9OFtPNT128VAS/8UERFFtz1
RJKgZ419rkcvvq/DNDwDll6tleBixRZpx02ztiPZgQRdupg96u1xFIei03KpMTPxJCnvOEebi2XX
yVPJNTHsYc/IqvnC3KsGhFRKYJc1PLoDxZAk2I5KBRfMAtjfvQj5Bpq9NLHP+OgwL0c6d8tCckO0
8Fivxf2KsiYLS/525fjHSqk3IYvu3mSKyH42VbX1/CFkEcsvBrXMyM8050trkxx18MCtNQJcB6i/
/d6/OcWIiNdr1XGZ1uYiy/7bkrTsnn159qgLGDEDu8r4oadZF/VLVd+YiXeXJi95MLcX87xmDHCi
4hEvtFjLcDHOJQO8VDsm595rz3VhuM+f5khtmq77FQeQYqriaz14CSWKRr21lsKPn1kv6JsRaY2x
8V0mLkVQ93dWwEyD+Jp1a3vAyFtGi1Efq1rGUZjQC+nTkFpYrfaeTJeNdgyxODnSIHGOZdHfm0bh
XutgvlRrMuFnJJbIC+fw8I8fO7UVIu8MMFVo/duSfIjUC57tk0M4eqXiulyDIj+moG9HTB6HSz+t
W9OvHokDvauL2cV+8mrK79NLB4C3Y6xWdTINOzxw7zBVWUmBZzR6d56X7FOR+PfMXcJYvxcMUpc9
suZK/Cq7kXGabdnibF31R5Wady2qIxVY7WEg+2JUbcREVym9KLXIDsPikHr0dUhwIryZaOe0mQQ2
dfyNHYOLYQP2EaxOhrysrDbZp7mBlWDJ6GbJeQyThK3mwuw9JMTt+CuxUzw051Jts7R5N2xBeSms
9xmZzj5MEXj209IeVw60UIdBM3XbY2/3r07hrcwSjbdlxkLO2uALbVdFQd15odOAVSS1gt2MjXa0
2qO3DzNaeSU1BSvM3YvrG+pNula7X3pmxuOn1JnpzfHohZGlnn3sMJiA5KakdN9zFYeR2dfGRVUj
Lh+dB5Q1+Xu0Ubou7ftb/FqG02xYz7g+t4dapSlygjjdVUs+Hmdeh6WhyuesgBHyVTXUGQasSsc5
PqTUl3THgdHkk/tLdPlwno32bGTLGGGcF29HhC+AAjFpEa5UB7a8ZE9kdi4rKiHkHWjcih/LUMUn
w1TUp9GspUwj/0bEUjxaYby+guEzV5CBEvAcxRU4+Tyj5cNIjeQOQjGJ0jJ8c2vYQg3FmM0SXE2y
/dLifBwMH+VrWh3w1aQM5CBzoG6Hm4ZtLswwC60vRsg03Db5ZaoREMnDVgrjm2Np24wciyWbaRXY
t4rr+/d9Yq3g+QtmTZc4dHEPI5m1PNPRMp4/46h27cWNozyxY4RReLBIPdAtRNIrAMcAKq0Gf5Q8
HTg9M5p30zB4e4D8c5AZXEHvYyOCBjLDeyM0igX6aX7kTQlltx6VxxQ5YQ7fJzpwexSIZyZ4P3/a
3GdBX8PQzV8HKXEVmw7uQu3X5zW9hKyFgiHmZmFnQJpG9SzL47w08hIm1vnfX7z3dxDWw4nXps+B
kkkwdsH+G4vbBZTxfVYAlpWSnGABaJkUHtrJubCr/JiQ4lj+OqHMFnyX5Ncg7xrljg8cgXbbFvvA
M45F0vjXLGMkSFKMP0J654fGdN57mnxML+GFqAL+Fq5OuMyikrTZ1lG8girB+Mi2xXBgIvGls23L
n1WdJmcVxN5Zlb+v1CwYy5Y82Pf4cDh3DEMAiorDaZvj1Rq5VkYRBDXLBarP3Uw4hu68knmTWYsA
JcZtZ+Q/79JyePMJJxlqYv4Y2ry/NaVrHBa7XG+pwLdlWLMHGZvizut/sXsSlYgcA7MqW+e9lcr6
6ohk7+WLcXUxcHTXh3//DD6FYn9ZgZ7Jq+f4uHsI+18AGEm4howv4g6bjfjRhfUrunxibYcoN04G
4q1C23TVJw9ATTXy3pam2mRJ/EOsZLhtUP4anTGPhoVuItE9Fj1BEblMSjqZyznX4WCHjhKPA/DB
CQ8hzGy9R3wD05dwZk5ymONeo5RPtcPy0XhOzGZxAjBP0yVeM9V8zZspKpTHKplczDXr/MOKGwHY
0L/T1HkeOjO5K8bpbOBjGcVTMEVIUD8M+uQ7w7KWvUP8a86N5IEUxhnxOfQcb0SicObNaSd4dRU8
xbH7vVzsaTuWmYNXYp5sXLlmh8Kx30qsxw6tR9tMuRamlk6wGWimPEt66rS3HYx6RxTtszdFhngh
IDgT3ewqGXoUPXCopd8Tb0OTqmi/IsAWtWFdAul+WF6wRHTA1qudND/izBMnZ1m/d6zfi+H2ZEw+
Tlo2FjoArmt9sDFjxheZzCOLLCiA1xjvXMfVRlwZ6m5vQANNxYOicm2rnZExiC+vp+XcZ+M5r6zh
LRUnJk/LS5ArLshZH/vUTpg9Ud21yXCSo+XtZ0Yz8F3XYNeU87SLsxS5QOfWTG1lxQ5JvJ2H/ms/
5w+faUyQWO94shT/EEX/f9Drf5kzZekt8H8Wkp7fy3d80P+Ceum/8Qfq5f1m4VKO6hN2iyiFs+S/
haQ+xuhegI+553mAW3+ZeBP8xsarTyHef70V8Hl/kF7+bxAaePIHphuCYYI4/Qek1yfw9GdVDJ9h
usy8sV2TeVW+rxVHfwKi/Hbt0rajK5ePJZm5ixnKncjqtyZf0X9rdOC0VP3TyGQVKYApPBNzy6YU
T0C5d/aIi+6iiHv+dAP/Baj1ecD+7VvhrYn2FrEO1yn0GfWnb2VghurNAUZ80zyy9TI7XVPC/p0W
QHwOJRHxu8c0kMxLb2HxOHfFPkaMjaXbF3uevsi0WEmaB/of8S87zt+FJFui0tZvZ0oxjCHpN5VL
Xp0c//0XDz0tovn7Nxcu/J1G55hXpIW7f/rmTH21zLpysj0GCutOBM33wstPc9GpYxkAiA31dKaS
85GbwBNtiZK+cNVd1nq0me5wbrk64XxLyKr1kNWxcy62r+7zIfw2Wc4DHMY2q2oKdf51SfOLPzl7
OzG+Uui6Dgp7rdJNMMxl8oKfpcuuJFsXQn5JcjlHU20yNhTfzm6NX1afHr2a9v0Ug6PAGu4mZ3gK
a4RkjH1xM26Uac14GuCsTC3jsZBnORSMbgi2YiqB0xU0efJsD+8mucmS4mbqeZjsRl7B6D9MXePK
3MzmD4rQkSlWbxMH8TcT814KBQMOgPgk0F6lw/Il78XJYo6YT3RsZVEfn23hbzCVBo4QW6cZtwbJ
4+cgIyx1qOjbTQ0B3S1RvC6vboGmbCiktf/8E2IufjXNl6WWBdlgPOBw0d0Ys/giu77YGViwLolB
a0+vbXCx7ySwJ9xQsBw3sztYmXs9dUao9JtrMgUa3EaPK6l92m/hqphrJM6xOTzhApXTMTuannrJ
bIYGe78ri3Iv9haDFiw63kOPZcXGXIlYBQOfwZSBBhZGEpZ+/HtnV++DICfK7q3WO3b9eEEAhH9u
a9CNbzGebDEPC7Tl3aIFo2UG+le262tSUo5B6vHeZVJtPA9L6TT8aq3JlU759yQP3GPoME3Dw907
5QKqOD3J2vqupup9csSypUig+UFkLIbfI0Llm/meCV8A3kzl8LWaw2pL5edoaT8z1//wQ0q5n5/F
zWbIYupu+65bEZRMaj+ZyxskK660Fmcok2iOfV/+DOPp3vbCB5/miiI+31V9N9788ItT4J6b411G
ZZGZ03H6k19gWVj8xByJnmXLM5mYJI4ACe/lIC+5aD0dQFrz1cSRrfUYFG4FbEGBHkcVpAyUEfIy
J/FTacoSaoPEeNRXSgssJ4Lfpd6jFaN9CsOEcBBf2HhaTrVtgzIwiGdjJFhIjDVbXyvnF8xz6bFK
dWgKPmyQDp24iTae9sbD2ZXpkkX8lGCMikmTt12JSRkozCoMmIjnU1fYjiM9i6HCbRRT5NkQX0Tb
f1HMGl4LslOMhxkO0EJouY29rRVLUS2iiJKZ34zrB4X73GGO0d2gIjT3Y4/7hlP1+7EGf/kv9s5k
SW4ky7K/UtJ7hACKWaSrF2YG2OzzRN9A3Ek65nnG1/dRiwxJ0iMyWVG1apHeVBaDdDcYoNDhvXvP
nSzJ1SspOVXX3dDuSgKrqDp0QEax2DSdRx90LJPGD7qcClfSXpNHgeSqQTSf1ZzwDGoil0CAyWpu
3cJ+dooiWC+IJpeEHQ3Uw5T+rXsF5xoUWsGPWeP8NOrpM036q6HiFI4pk3n/3V6gSg+h/BdK+pYu
81M+1IhdDDRcaUF3bMrETeTE585MkEMCaLdn+t1AOYbWPjdqJ49D8tHqZ3zEPXLK4k0aodyQyJiJ
KA1enGOjleumUHLPUbSnZaSbCpFsgNj2lKTXIWqiDRX3bp3r1jmpNUqUGF5WnIslhQqndZMafmAq
g6+Y1zIFK4zcb2EUr+acV4r0b8ir5D6sGCCTs01SMC2RJJoAG43RcYJGzaEKmfzb1CSAO3GhSXFB
REVpq9TNgLlINEobpR8LtPIIwCW2Lx02sRs8xcbAthwI4FCy4DQ2qTWdW0P3oxLNUmSTh3UJrDHl
bKstR+YMnh/CHiumyRxr41NU7PSWR5uC/wQw15/UnIvArfBS1oJVIeSL12b7MCzajRKS3pOM5net
qd4yqC30snEGJo16RkB4Uxk8TY1fLzFmEDl5gFOMJ9hgNPM4cy/QjpjbUV0qwq/Re9P4YkQrU/WV
8gpIkw9qa926r/m6k0pWmkx5uiBkmyR+SLMZqaSOY01019TTrXU4jN4s19iC4j6ub8jDJYX3y22v
guzMiTvCCDveaflwp4/zUVozynw4lPR4ZK7UJelMF6WQXpPzktU3Cwl0cp0vp/ZOBpIJosLDKXyX
KU9OZl0hT31y9fhrERvrcuQ6E5BEPjodt1UMbwhSnKTd8xJ2sMTTgpPH8nRRWRqDOHSUv/qEIdu5
47KKLLEO6e+yUo0EtvXDVfk9rNzz5HJHKeYWh6Q9qilNvilfHuE30YHL9dMYGNsAHOEqaniRZMJe
kdVfzaXli6bkxtOoMPv8jb1ety7TCWBc+Gaowk90a9/kcEQjnmBDtS8jy2payO3sxPyg6nyFKQYE
lTYhxH18UknKbanCCgFCDDacTRYHcPTGg4M0jELQaNs4RrmQwHKQT6GETZAAc2bi8c89Oq+Q8uNl
eCw6sVp5XmxDCeddChcVzl4U10QgmFx1W25KhBBFWxwWa6w2hV2GWzeC/m0D5cxC9hUhUrusVc8c
YWRSFL1FhyQmlNX0qIitkLNlTAdm1fMLu4pBeBkQesk6WindiQBoTwUeuQJL1DGp1aSP8E5jtK98
ZUCrq04KEHnDdPyx6l8iEgJRb8RvA20sPmyn1DySTOUlueCqEnMQOF+Uu8sHqzVDNhFvWlnmlzFs
Z8QItvpVHgevYzduRG1pfmaOvEsxpsOaeqyAEE0wC2ETDj18JY93tcHhWO+D667VkGK7BKOx7b08
gympH7N53kN2u6RjBesi+95WVXwVut9t/v3vSWW2G5zGTt1egKe1k9/gVdhaoPPiiDg/+f+UCwrm
EnEkTVn9lBbyYXT0iSDY9j1buEGjpp1U/VNO/gXJczS/EqXa1K3+LbeVcN0mleWBPwHshuLhgiY1
Klp7BkolI5ntwzyFV9OUtDuygtah3nwhWG32wQuTBlSMJcL81vSI9zu6ot8TaEClK4ZElAhlGxvo
s6NRy9Z9Fu2mhawBrZw0X5MEetFfKZpRbiyZhNcwDyZsbrLKXpdslHmy2X1IwBd6Mr7f7C63kVtH
HFdH9D1xiQ8X66hRhsS96eadOpgf0LxfC6Xrdg3BzWlm3AGyFVvIzKc5aYet0O/cpKAn0dk0wZAC
snNBjqumNl2GbSxdzZcxb4+D5o9pSHgMTzGkgyTXHtGA3aX/SFu3bSofnwHEtRbk6NwinX2jcYYP
E+UbtDRMmn0y08RnBOnZM8pPWfZSUXX0UK9yKW5XJ/ub8RUF8ncmDebniVVCSOYwxwmeFg7nkogE
v0wdkLsTkN3GoSfHASQIeSsvLyNh6G/44I5p0X3ovUa7SgT70miYHjNWC+Hu3Wz80B2kDvK8IBML
bYOYQCV1Hqg8rC+hm3JQGx2LFoCGr105kjPFs8D+RqYmLr0pKz3MfMyjk/NcRgHdtRIUtHU3yWkW
9yKKdCbfdVrjUxmyY9FS9BoHZm2YPzfJsLzw6t5Eo5S4sfdg/XC+XqKStI4rYVolFBAF3GWP6sba
MzvXx6lqEcYuzKDFkqH8DI86/AN3cW4nE8WGzssfUwpCeQIHGnVNRcOxfm2K5IOwnI4oR9joqkUa
JTmCHh1bvNnwMrO5IDUYO8wUV/eOq5ET5IRA8pT0bOqAWWoSIJSYqX0W7uS54aCiH3sWcgXNeq1C
Nvg0TfVMfM1NG7sokpppQ3jP7/i6JQw4PyGtFlkxr5KZVkFSMLCdcu48y+nX1ZIVXkBVnB4nJARM
HVXNE58kgSUUi2cRdhF00fMFhqcq47Sy7RRDFGugm1C8ddS0xML87AQCLAqd7aSXl9oWGU3K4dWG
bLdqKibtKmIT5WR0a83YOfYlah/kTc9osC8bYYfExbUzfB1p5q7ykcOCLsNiu3OkoyCN3fCDdgIl
abe6cVNkReMEj6NKwocoJOdvmE5TwWJsGZiBhctoNRSEKSMtMlQom2gQ5zBPXsJO1Xw3U+6ssNik
avwWDpxodKP0zZ6y9swfLGYKdjXz/YCtw8w4mMmQTYMFLjC7A2shfY2K2R841ffZUNNtCB1RUaRp
QiVtYkR6FaQMBMVmc9NiSWdNkywa7hwbgfYFeaUCz439FP9nQTmCwPTBqFlGLv9l6DXNVyx72djT
C8pAljHS0dYTZuscQXnADGn0JSdDnVw0MScRiEb4NCr8mkZ8HyxaSLUOEeXC9Jt0bdXlULgz9sMq
pciV5WoTxl9UnKWd0l/qF2dHIXGV4/q67hSUpmkGOMNgw5iVbLVSLO84gDb0dPw0Q0Wi9ejWBF2y
dTvJCh+JSbmtFgc3a8g4Sf0+LuzNbGWa33QGEVWWc4oy6pd9ejONCFcJQDaRLi0PoRv6bWzXW9Ng
TQzz4cGMR8ZMRk1ba6Fq0wm2GZMaNie69w5ek3jAD6A4HUenanpxtbaG9TtkXiJmnSM/60pbDA8E
bxxJlBnZH4tfsWlkU+Rz5QNeGm5B11BNzflEz8mIsqhckSZ+TltP1arnORg3DZXQg5swdspQeW6R
KHhRSGLv3JCMQlRkjikGHTsEcOlsLgcGxKUi8/+Llr8qWppwRv510dKHfvc1Us5vDVqFuO6//1S+
lD/7j/Klpf5mSwCjo0I7c8Xlsf4ThCdIFNDh2hkC76nNE/8DhGf8JqO88akaQiA80Rksf9Qvjd90
EvVo2BoU92BB/L365Z/oKTToGHWS0Sd0PvAT1MY1u0yhAFRsBHLVV5v+JIFZmVQtv5ZzxLyjMqrm
X9Qn5eX/NNbJL1epTtqmAQhPgNX5VOWrklxTFKeg2/7cz4+2uNM4ABspPv/0NWI3jm87JGWseKyY
96xmXSrfzkmOPpMMttoLWGlERKaI8b3NHzXO3PG9CzA92IFZre3d3D70jr0y68d6mlfkgznRF0uL
f/HGSifxn7+FpmlUnqlPq5o0y/5Qq2x0dWZOJnGpIF2vqF5mV/EihylWPaXY2QNN9fs2vHEge1aj
45nLE1oSpLrMLJya6BDVhAZV7hcbY4jllPhfoLZiXRQGDqH8EKWFj2K4tt5F8mbSfNHTaV/b5jHT
Y6+uSNrook2EwNjM3mYSb6LgLn0neoKYiOcSHoKRG57ej94P45xjzxyWxY9o18/tzcujcyxbVs51
k8L8z186bjMzzGskjD0n9BghT+kCNcbZmNsfI/vTPLDXSmj+gj4lPteF+VjusOpI97ZK2f/TiEHu
EQdxrxdojHDOUYwwqY+5OyMo9+5EC5OAXqU/5Lm9wwfkF3W4d2vNU0jea12FtZzAIvfb2D8Ufbwz
TjYyhxz8s3UlbPjQ7Zu5SAVD8d8Y51w1bzf0VRoR5qfuQDMO88L3KuDx+2FL7rJWboJsPzkUeqyP
lsWna4HgRbfthGggX1mBgWvyWS9f6KfBzHobgJFpFvyXmxh8Qj9zMH/sQtDfHlIpyUJel9JPpXCC
sHJC4R9s/SFmJVCq5qg3wS9GvPYXD19TBcxb25bg28+Et6GLpslGs7yJYgGjG4FG3cHGNzYjEaJF
aa7cSGydNEUDYu3jZDj1BtCPb1PxrHHW7jjgmsg5q2ldTuMvWgfaX8xkP13bp4E5ltbYq+3CwBQP
SzT4Lp7ShS0ZImB4+mwlmnOXkp8+RL94ytqfYKJybP7zrtjyyn6YB1r+MqLbXeDZzDcaIqhmiano
IlxeGRxkGu6Nno9UG/V1YFubf/8+anIM/bhvuLwZP3z6p46JmgxN1rV8elrFntvCjMpvRHGvNjpt
6Dd0Z6uW7VwTBx41VA/90y8uQMhX708XoENsdSU5wXE/TYNUtKNcrbjx6L9XI1ZzdJfQwiXdBE+P
6xllvkkbOkaE51UBAdkKMETqiZ39SpQkOSzEXVxrvB2yxmuDi9HjF7bbuHUwV3UIowgFRqj7i9v2
F0uQJsOTHdqHNuKXTw9t6AnYVMgKRGdC2yRxfTij27OCMLJoBz/pll2eo/C20cs4WFbaVzu1V2zJ
DgrzyS+uRd6hz3dQJw/KRH5Kct8FvffDAOoHlwLt3BWbuNZ92N2bfnwkxM9u1BXdiPWElyJ5UUD7
VTJK5jqYol+92H81vQLSMDQHQYxrO5/uhu6iew3ngkHEGxuk1nYox00cNFfREO2r5QQF/oZSxb1r
luciyE9KdFgaBb0macRBtAUi5ldO9PUX9+WvhjbdM8EC6wDKvUxHP9yXWilSvK6Im3ITcmo07psu
2osKIY9tnq2m9iutPApsPQEv3FjUt0ZiHX9xDX/1cv9wDeLTnaEo2zb2wJ3BrXKojGgluCsE6D63
YbEb5v5at1C5kfXXpw/oUn81q/2OIv40ONghEf7NOiIcNoM/zy4BjMXQHThTVpO7KQAyNUSX5bTi
EHgrk360Ig31VL4ujQ6NNAeBNN/ES+iHk36q527b0ytw7exLPGp+0NzHk7FH3b7hw9YCfXZ5Szly
04ekk7F5stzvwMA9C4oG1G5fB80g/8pMmq0VI+mGwECK0alIiIbFiOvMxsZl2td0BWfe3YT3wEzD
faUpVBnzXR+S7cY2j8J4vlHhqPZDutOcbDfYMegekx2asy+gdTWOfjCW6IY4gH1pGzSLhC8/S+qy
G1RwdUgSVhmcpj7fIS/ekWrn0wHd6EbgNSLwVFpeZav6EsnVqfmuzXFCOfc48r0ZRJodwM2SfTnO
f3mWQ04wYMR126HFxMyey+Dg7tZ3scVhclC8zhZH1NyUMFLkpN8HUAb8xEHT8l1CdcDQ9poT+hQ5
AOLpG3mvouikdc9q+q2ysl0+JreYmdYGv15ZrH1IQ0qleJFiZBIkDAYje0PxOnU69pB4pS08F/EK
K8tL8e3lyskKV9qYrAU3n5Q2jy7Vug2f5+ncRK+ylJinCD3nfGeLxz5s1iry6yB5rTXQvQZuLlXx
0LZSlieKACTU2JEOO4s18YT0glm2UyT/E8Gjan4Ml3DjRCMJFMPeMhMiEY1NXvZIvfMvwXh2VTYS
+WYiiNJNnudxj0bpKi2NTTcWa5c5OqC4ZVU1tUXhW9wxQaNmDPJ1I6+Fub23AFdxV6myg/GMVzlF
nQmMDYfxeMjXAwHFMJpWRf4tTaoduJAnyZWIRHmmuElPrn3QhM35FtUyqtRzVZqnQKUfrLXEOEF9
VknSYyeyZJzmZ+6d9TKp4apfLNzJzVr/at71me1F0YvWx3zpuwDxp0HdIdAhparo9aGzZUi4TC0k
E3w45L2GvSVGbE2ZFoWq41xpTYGCmOGtHe3B3pUJNSqycnOIfhoDW5n8uqRqdGNZD46ovbCC0ELw
S0slrmApjMnyTglKkQi5Dg/IEQsNCXJ7qtiXxdBG3V3ON8WyYMluuXEPNVnWE0OlYY8ty1qane8d
Ee2wVVS4j5R+gREAjN+6a8YX0xbr2pVZFWDm6J2lDWcGqIZ4k0ktJGzQpVQpRq8rKk9nl9hFiWeC
WulCpASYCWtANoO+rOzipZ4JUATD0K+imSjS1l03pvCU6I0SDDUiVBPwDWznsXXI/kXRnmE4WEpC
o4e3RgfCTGImjVnhGY0D9pkdB2a3Apdkk1GApUkej+vSZhteYz+cb8zMk08yZLAE2aHiLZQZ3Trm
4JrnI9qCpuJIH6tY20vpqeiDVfeUVxN33t64veGlke4HY+hri86ByUAoEK5qZd+m3xp6Egs/kAki
TJ1vFSVOffnGdnnmrgYOuSX6K+OBCL/HDv8odXY0+SQsinClYzqdcAD0EZjl8FrtqINxr4NtN6Se
SAjv7NgLVOWmD74ChoB1SAdK07cgyHcu/vqBC0Mxd8hpHYVoN4a03E4I28y29GsCA90h8RKHMLbB
3sQW9286jMg1gpGvqk8bs9c2Kv5kff5QU1zloFEC2u0DM5rSSQpUujNJP1HbAxnD23AR8EANUHnl
BmgTA0zFVwZ2lvmjxQrZ0VrPmpZsu4G6NC0Qeu5RNRwdgrmoya5NiC5NO3gpmfE0i6iXn6MSmBHw
ZpQllIWvhl5Fq/rQhiSKNnex8WQG97ZoSGgtcTZgPHBAG0zqBv8BAeW9l5FvS5jU4wIEYNTfXRMo
r+uDaqFjbJ/KZNvQVG7im2lRfHMyt+lE3uqYy3bhaozKbc9b4zTlObZHr5hGfle1r1AhhSieZ40+
ivBhJ+wNCnfQUGoHPWJL0Aw31MLRZ4wU4ef+KAx1ZwJbMZaYCNWcRCImqzrbdti/k0zdZfiFK5V8
OWBUKt8kgusUMEZ6h5TPxzB4RpkKl45v79WkTrcYhK3lcQ4hC+g5HmVaAeh4+oQuKUSaWjzQbRli
GRULrc9IvSKuvJZouhrIXp+ZftniA+iBAKa3ehWyIGHvC7fATzaFoj3nLQDxtN8GSrCDC7ETZbZZ
EATFoUOQpDiIINgh5Zed5WQQfiVONVMRBXqUkx00dPW+IoaoZRDjgr9XIgti0001WBs9C/BeskZn
2jFSg32sH83GJmkL5X4qtZgBdjf90DTGGc0yFNJsK2eupbb37az6chmm+HTIBh2X5nObkR7KgiZX
ZXrDR62A3MlNT9HrOyRDFqV2HCizFIG56Rtj32jpDkjGYbSbraJxUTm1HVU/5Euz1eNuW4W1x1u3
yQUXzs5CY0cg/1tYSxwWyzNXLufI0tE3pCXuDJn7hqWb80PL2fLy4324V1X91PJRidB8uRAV2G2s
XvVJckPXSgPd1o4qs0QGIxL6E6dvuFFyt8QminzaDfBDnKl1/ZzD+hjlKlUt94Oj7AyT5UkoO7m7
GYfQr5VT5+jnItNO9WtXAZXINWz2zPB6s526xutqsnd1OByd6jt4capRbKyBJdBRPMc9U6Dxy8rc
IyPwE9O9zjr3uh/s675TkDHRlY9fVZxqcqMVIuEfN5Fq7YXQTjnMuLIHfFBx0430dk44XY9Eq6TR
rTXqR/nnWNNpr2CZNdwHRALYEPdmne2S2TxEQCl6oR7DSGHjqJ/thpW5qQ5IRZJeAVkfkLcyvaZE
TGqKcZWH0R6z5vU0fQsr47YubI88a6dlnET6UU+geQ3d9lL24ZrkJklzcPfS4Aiy+RnF+V5MCm/l
vUJ7Z2HjkZZPBjV6SzEJg8lvJQDWMsko19qto3Vbi3EbLeKIh9orR/NqwIhZOuVDaGanuUPkEjgP
8AN27Cp9URsHOSTA0sH2B3E6B7uJOKSE13U2UP6YNnJynogLBtYY7sNGe6aIEa00Gpkr4A5sC8mm
ozpRsz9Vg+ChLlNcsPUdFQuy+Xr9zMCLE5bhMkCoxAJsUeEKAR11Lfe8fhYJcwF2VXzY3wl4dLWk
h9+wbIlAjPY6Jl5EbOgaMExtqZ+duzFRQFGMGBpMUqDDl8ACq0CN6wgx884atHMR8uG+sZSHWA0+
9Io9qKI+cxrcxzSn0ZNjLg+uiVD9zvn7CGD/K3l3JxFOfkIZMW2mqzaeXjWrvWvT6T5jZ0aWU0nr
x3hRyhRt43WyqF48q18LZXkdo+bOMJQX12ZMMx0IWSnLx1NZzfddgbFCZ1/OkrEO0dnhvMTh0s7G
iUrgVz0o4JdbzlNH7jOr3amy9bUqpteZD8fjOLzWqnYfcC9B9m3m/gOazA3CvysDOpizvIpEfc40
62qIqzu1rh/DjBev0vFeiYOdvCeo6zDO3esqZxdbHDh2E+9JM6YFIWTQ4tfz9DYKiicVq0xj9y96
s9xbDUKjsUi/zOoXoyIAivmmJUebCSozziXMVPl+Ag3eacN9x2vIfYWYwDzUcPpoVN8y09slZbhq
Cos7JykGVCewJ+b2QQ01v27i14wNl/uQ8HRQKZ/MMt5XDFM3mInVa1j8w+UZbc9xdqj5WoxjXT/m
inp2YrpGKlwC6OCY0tnLdyv55Up0+LkZXLsEu2Ae3A+8sb3c+2mpb1ACMRksgJYAPMCBxoxGDNlI
G3zKJxpfhFe+ivrQOvHaJkDcVZ6tQObF+Fr9akwT3bRwE+nNMUiy7a7P8lscel8mqL+wgbHK7jSk
h0XAzmxeG5Cw2+g9DiPP6D4QpK3HiWj2Jga5hE1izS1iqaFPGiFPNePbsUp3cgoJ5jhbtUXLks3r
T6sQChvmXIrB3Nr8dZksKAyqr5QAYPkkK2bPy9lQTlLR8rWEM56ijdLUzViFfvfS2yx2un5ARuXp
uEPl1J3nwzrilYkwxOYmjT/OCIm5H1Lqahwr5AlKLkKykoSymmMehzT+VzCzpBUbvAT/u6v5ch1t
FHFe8n7bJ4onl8OkXtZl325pqm3cutmKxTinWvDQKWwKx8AbNJxaabM14SmJofKopPqm4sU6DAvV
vZ5Kd2+zx28VTlksz65+q6v2VSnAT4Omsdi0Okayq7t2m1oFXgxA1i3zVZXvHFv1C1vZgWO60lux
OYDpOIw9DfaFrbGJ65yav6PTtuRStDrdKcvVWH7Ig6tcQcOOM3LebUnkOQ2cqZyGB216o80f+eGG
0ylhEyd5xF9KTp0c88jh22ST6leV8iDi5q6ZCBouibEPHtwFi+JMV6eEBq04d1ZtHhYydY2y28pg
ohXB93thD2DnAxr3YRUzyIKTVewcOtRR9SgvyWRA2Q0LMyuIoaVfYA9ATKPqy25rEtp60flfjvE9
zGqOyDiFedQlcWmwdktOyYvNXTL8sI79GhMzjwEkE/ItHq0sSKi8/JVNIn3DCTL7/YRpMprkkb7E
wJrIua4JdujIL/8mJMvUBTconGY7Cntv2fpZwRSvju66MBpP7j3CjkI1FQLZnAlZSJDq0FZtt/Iu
a6l2nFHJ8KJu5xwRM73wWRxAB13DlzlVgqUbY1ZPJ7YrHqmv7LVKPzY1kLyAXY6pn2uTWqbNq+sK
AlSt/fjOCGOL5IWClDRLP+cVW5mGnQLvii70o50CGYWblcmaDr/IQk/IctgTxMzrbifKzZxmt4k5
v8pRpA05D8/c4zjbyCuykfKBo9nG9UbAtOw+KgksxLc7GnuYIZuojeVpMlj0jUu+X5ped9Wykrcw
5ngn3yZQsuueHXipoLPBvhhROFKkijGneEDRRy4nGGTX8g3MTd6GWvXlrtWmuy5fbPmCaxbTSUBR
iDcvjPTD3OVUgMTld1x2stQ9QFSus+CqWvKTEalgoqjZlNG2EGTqDuZ+1uZX+d94PTwF86QNXk63
bxIygNvI5BRnem7ecyzjyvgkeYXyPrSQC9QAC7asuFBCWgLX6/g2hlU9FSZjS5bkFCIdZNUq3F6q
gn+rK36OvzZlW350/1v+2FcWyYbpsruYSf75p/8J2fmn39v+n8vnhN9LiUr+6Q9owONuvu2/N/Pd
97bPfr+Gf/zL/+pf/sf3y2/5ZVuc8uO/bosDAOna703z1v3cD+eH/uiHi9/oFGiqSuSj+Icz549+
uPhNGBpSTrK5DUgkJo2GP/rh1m+O0G2bDhozqiYcmjstq0X0n/9Ls36zbIrmrkmWDo1yHDp/y8/z
uRbvuETT6QIxi0sGNNDKn8utLRAfehnptBmC5pom86aecFujflciomeY0qFPgQ902UmohMM+dRoo
Gwdvf4QZmjyo6lrmB6FREfO8s4fIq+ZnIhp3zdhe5yXZDCAg26w6jnULLZQVFneHKd6XbF4Pdrsv
k/I8FDphJvXVQG9XyZy9zfyF7cCLHcRhMOQSKgHzN6Idti3oS62dnufWPGDX9pcuB2j+pQME1Tjt
PhYQbWDYBEF/BEd9aBcFu4cW7foYzKWxSwnmUSfzLPLxJgqFhwZl5bCJccK7IgnvKzv8qOxzpGDd
FHP4gkQuoUCT8K8U5SjM4TiH1loZOqIvcZaEx5nSQEk4yWIcrGq5quEl6Mn1jHhwajlniOXQ1uV+
ETt1bODfn62i3aAzklIo2BbRXsOPk8FGToiwFwjntdLTyS8ehvKYLt/kSaiyBhRfPavLQIo5dS81
P0XteDW19mOaK88xp6CCvdZUwO9yrXt3Uh5G4T5ifUEvs6AYsK9jbicc0J2S6ud0GL82SXfbyYo4
NTF7dE+GjXB79KyQb1Ent3GWvpqobAJB0KguXnSOGr2WoS8WGzvtrpXJvWuU5LbuFJ8AiDdR5Ldz
OV0VTnywWgS6TLt0erfWEN9NpNCuqjz+okCp0ur2yY4UBFo10Ob5RMHx/u9PU/+TCeinee3/IbS8
UHlr//UsdcNM2ZX/cRd/LX+cpi4/9cc0Zf7G4VrOJuIyqci56I9pyv6N6EJmJxp2GAnBff5zmsJ2
iPHbYDdn4bqzpIbrj2nKRtED3BZ+uq0yu2B8+zvTlGZ8ahnCL8AcZHHWxTiMgOhT17eIh3DIkhaP
R20jvWQA0VmeS+VQOJbf1PVeY3cBOADsK0Q1zLZtNF9rRN4ps+G1bUgeTg3ivNohIt+3cYJ7x0i+
W31wqvu7fJ6PImArwepOCWklqnYfOLY/DP1hLq2Npk4epVnaRMM6NAjfg5xmNCqhjn7fVqdIZToM
6drYHkK7GwOkAl6hbTlSaAVguYAlzcwCBjQixro5sB0l7K71Q/KbBP5o2ypvLJGerJHzhkYyxTxA
jSxWIxDSuSP6I3Ku7B4DXlHi6HNvjDG4SePxulvOVufIHtFpjJIHJcxuBsfaFyl7C0STHOJ9bfRy
w6RymJAEnp2SiHAY5u6+n7burdUTyoeVS5BQ0aXrlIk5LW4a6IOpgqUh+8DEthuH8n6aYeEJ29dJ
D8EmfIKmhucaYKZrnoq8Zx8/+q4yXht3YzRd9SC2ilHfFeEAXQkEWVz9vhvh7WMN/wtJji57kD+2
COlhO0JKqlhTDY2m9s9r1lgZmOq1OPfmeE+cADXrbLWYdAN6UJ265QVVuDHVbtXyT1xogRFWx7a6
E2oLITLdZHrqqxo+Jv45BOAdLFTad9+EcxtAIJjmdh2TrdY6rALGggXB3hT1DPC3/UUfXF7mz1/D
0bl+Czs/2wCLlfwnHcUyYi7EfRl6A1QSjpYma3CGQqd4nULrNCLcWAg4X/3w6v/FzfusXnCQZP/4
obIz/kOPuXenhYCBLASwUd31xsuEIKiWdR6HaK5//1F/kqjIz+LD6E7LueBPMW0ddJci6uKQMiUI
cmT2m2Dco/nc9CjuanNSV5mSgOd8sYTy/u8/W/xpX2NK+7S0PTP9SLXhz9/Tiiq1XEDpkhChHNiK
R5l6SMGEqqBnZLc4y45LhVAtpJQXU5rnNG7W7hp9/2PTal7vJtcNPo9SqR9y8V7W/SmKb2OlOeXO
dPPvr1X7rM3gPkmEiIHKTJObsE89d6scNJekCxBgKdBLmgxYvbdJIm4X03mIJtxBWXPPpJTQgTja
rfuizc7Xujt2oCfVKf3Frfvry3FYDFwL0SXMmJ9vXUycBLoiqCK1wvHFsNtVWcfvEbDMcm5e6F31
YJP8ILOvgxBNc5Z/tBXnwDA/mXivOK//vqz/y/ddWrn5yE+viguH0NFYAPhruR/+cdTqBQ7JxQjA
GHc8u/qpMuurLKcUhx/luROS0f1BI/ehNBFcQ2ZbALCuU8u85ZDW4mDAhgBZ6aXUE86Lz0t1LpP0
ydCTDz3OOOxy+A5zPJ4gEx5ax7hF4MOZbVibrcs8bGTfR6Ik5MG307L3KDEftNC+deCEOJX5Xuqk
aOWnOjZvXc313fDdUayrBpPKALu3pQBSVOtuWG4n2qJc4oxvA5DXuwnIDlX5WdCfNKPiqresU2Nn
74USfeRJtXe1+ktWRTPBaZBPqgbDjw4lTftmytVBKBDN2+bFXMrTHOi3i57qWCkQhvJd09i6SgPr
8l3KxrztS3w4/WjcGnb42Fu305SdwgQHRTsHm75vj01hXkUY5OBerNI+u+qN9ENe+tgFBXVG87bV
wuOEhcBl+qexbvUUvnLxrR1ddBrarQw/1wrWuYjHU9bvy0TSRmlf2a25zeb8fShLHfUDNiUzC76M
izjjUhNr5PIUvwKTLpNx69TpttaslL0hdczBsfdOUz87zrSe1R7kZFasl9R8sBL3touid2XuXgJC
Kj3uxCpJ0JEaElsZt4wK+KmnGaeirsNuanmhZsiLOG+Ms5aG30qNFVNLP+Ka84uwt0ZNPwiA5sO4
2PspNW773DyKqr5OZzwg8rCTdvTaxLLrhu61clOEFuHJ7qq1iq/K6eFkUmaFTzL2nTcrIZ0NCm8x
/EevRP86DikWRyp1ZBoAr3tTyk54SJ2vap0dwmJaX9SAgh5Bevt+gix1uVZHTN5AaEDXYXKYO7rT
xNadcvtLaJgHJY84RKSDjvOLqkI91td46Y0ofBT40lZFnb9bmX01Dc5VOecnCLrXbfaRVwyjWWAJ
Qb+Nl6O8VexoD7HoOk/4G5ADCFybbk0xc28zggWvRqrTn0KIQ9gH9sVVWLsyGyJZ0zIHU20JrCEW
xWQc+DEFc/aP5OzykMd8Orn2CIbKnlaLDfk5zS9vxTh+5Uzwf9k7s902smVNv0q9QBZyHm5FUklK
FCVKsk37JiHaUs7znE/fX7Da55Tl2jYKfdEH6AY24F22qExmrhURK+IfvvEb8XphvzjtqfLC+aoy
PIwreqqT+ZFRAG8Qo+nVhJ4LilFIqIBH4I4CB4nlzgEMYKY8fJ1fHijxW+8FmyyhedZls+h1TQju
oyY5PSKhdBoqU/nL08JsF36lLEQVWEalcLSaTGKq64D9Mrwbe0hfOqP+XMZhhri78sp8MVS0dOO0
hECJtTOV3BgicWWGb7lnMWly+0fNUR5kj9VF9ubGzoFaeodU+XmEjMH3ilZ0W1kEzjfsPwAgzDYa
7kOGQhaz4aDYyz3CgmVvD9Yq1IovJgymRptfrcQ4ki6eh8g7tC7AGZdajtCBwg9df54Enod+oQQ7
CjajSR68qDtR97GSM7TWvOlz6Tbt+vLTYK8/ILNIEzDhtghxUfamw4ZWHPfRKnAamjs7+uvWmiA7
G4NxD9T2NoADiskQaj9u7+yXrD9JTAly/nbG+NDpQKK32WExjWNdZ29qk+2l5tWRu74ogQwZXhJK
M+6cvLxRiQ4K6J0C3R7oOcdyWl7wlCNtFEyxRbBOebZ6C6dBZ6fazgHVqrPi0fNGNFtdWLRSUgeV
jUQe78zInQfMC9Igv0nDkRYnoV5N0jfPnu76xlZ4mlq36WBmAY14hPdMm5Gn4SZzvXXY5Fr9kOjj
V9XroR93hs62Rc5tpJSuwmVYzbQw5cWUhrOfkkMqmabSPXasyxNx4mNVNjfTklMHNzQkRHGbBaxa
Mb1+jWRSAiiZGVuUGi+st+sTNo6QtgCfQNhC8rx98prujgHgKlLh5pNVDbJNkhUHJO+PMrifXJvM
o2QVHn3koNhD+Svxti6yj60XVwjmasc6jtdtot0PgXmIB56CkoCfqat8X3T5OTYDdDvCt4WchsBk
4SS3al+fAiTfruRxJWq2MTTYj+Cg5sFAfluvV33zzNTomQ7yKUv40iFMR2Is6Ls8fbNo2EB+5Fc3
9gG25536Iv+vVr3nqh++VsVdoh08HEsoxolNQ5R/retD35lHeXYTAVa+qTsoz3lvHeVFx4HOYug7
FEdv3ehU9fjmWeqthumcNshTlbDh2gdDR8Q/YGMbaQiGvPAO2mwcL3eo2+HZC3lEs8MH1Dg/BwsO
OwGZEWM+U6lOioKqtj6wm/S9C7lxSAzkSsYaCb7O+Fbn801gSyukIAvMnolnsPU0tP1HvF86jn1s
zRnZ/t727jHTu81ohURKDC+WfAw1+aSG0bkwtGOYL0CLNBswk/vcxLUYkqM/nyvPfbLOYaddyT8Y
Yfk2JcYX9UNSYfHhak+O6TznY3la+hdnim8ldUu5FY4wsRlF0GRzd5LokxwnKmZx8vM1fur4shwr
DCuKsXqcbO2Wkxl1hf1ESofgz/AHf4ixMI/psW5SMiQfr0vuubZYoJk3PdQJJGcHkxYWagXBerW0
BzmrzrL0UjMkyovuRVlrCGuFV7mtENhrEdemEMQGEmQtJoTXiLRiX2ni/xC3QO3s0SyYZoS+A7Rt
M6AJpAC1rPQvZsj74Yi/Nkfl6SL8PITicxrftGZ0thS0PUZSB4iODcz/04i03dVQZWepzpNEeU0X
51ZHebfnpy+h3wNOmKu8HPuzVpDepazPBxaUpWr4JUUpdD7gKcq4p3UIomaJdshWH6fIPHoVadJ1
ViauGdIQaJzoPBj9qRyVYxIesxIcTGpShTg2TyCS8tGNuDkjNw8LVNMCxXH6EBpV5yUfKRVxWnGf
p9h7jlX1zcPLPkMjeY7JNjUQS2XSj0F1XTIUp0xNpCl5LiTrRhWvReGNBDkjlCT8UvtKO13JJoGn
+AZc7tCFyNM0aA6MDaNRa2Ctp7N8zSb9uhTOawupEr8c6tySkcsVpjpbJ8qQrtBEvLuhTasCSwuE
YNrY3XHQmzd1DMB3mUwbK3MH4GxV9zN0RRx28jh+y7zgdYK9XYzux5DiDESZ72bJW9VQDBgFMWn2
AH846FVbrKMWoeFA1Y9ZSoXQqHa20ela1AyCGwNebB+esxFv98z0J6RG2XMvGCoVV6rOVg5wvt20
1XEJgUMxks8oQzwwGMFsgXjUgapa91qsPcQOia0KkZoL0Cm7LFmt40YyxodGhhCOHeX4diRH9FLz
OUEXpBpbqKoQTAeTPnbNz5qR9Ri67t3YoLyC6uQ3p0FV0hHzDgsmOygPpIwqCCrNPDbUB6GfNcpL
3gas8XhvppwoDDcHcFtYJx2hltChgs0CWBd5zIOItk3enKI4OXfqB7ttDvpk0NBRGRZlDN9QjQOr
XIIiymlKmwFETSOwjhZkho2FrOFVXINfLRegkqYUOF5zHScsd28uHU6pHY/WCxGw02iyeu61HQa3
+qQbV0mMp4fCjo01vKhsheljuZj+UqkAQWiPdES1YmCLYxD3kCbNDYK6FTMwlhyQVOwmEIuokX8w
oAStEbhssP4UPxzjWM44fdSSDtHHQhTCpuSagnKlWOGmGxLWCvPktaa3F2sUg5ke1i1Zrq5RBn9U
UGC4Abm0ALWzn6zGeoE1CJ1by9u1FmQ46jAjbYfKQ8I1uMlsZKhdFdvSMsPnop1qVDlqzPL0zkxX
TR0BuUfP2kciNVQZzyUw/ODuWp/VSZt3sI5wMETMaU9j6y4bvfPcehiFjcGL15LtMOpg8NnmDwP6
SThMHXQDKwr5l4WSQRNtgTI1N1nLV738Nf3QaKXjtACop6i7+4TZJwuTPRcP2QcqzefU1o4GOL2r
rLDiFUE/lpHzYB5t7NlXTU/sQnroBtHIZt07fQvO2nyZ0NC8Cm06eUwNsXlEBTWUHDsEx7mwMdbm
wKCjN7LGrWN0EWbvTrrtvlolcIU86q+CwZ5AwGVnOb7VFI9XdkVGxlRcBXFMVWhwoO0YIOtOcF8N
zelyeqMddGQhH/iL9UVjIJiCzxxQ7lqV4JTlw9tooZREKJsXHKuRDkvTYi+XyF2QH11yFjhC2lCJ
dOHeXLpTS90/DO5NoLWn1uI2JBvIiqmN+FOnbh0rOUtpq+i6n2XljSsHzXa8l8OFtCvmPGQ8RDRf
WJuLhIG+iN6mNn0bFL6FZMAxVEpsmpB3GsMAuVpYIUqRnJ0p/cg8YpNNAP6ibXXMy2jd1vU3O3J9
IzrGZf41VhTsoMDGJxVeFpXf0aEdcIBxQRdFMyJIg848O/iqdu4zGFiAIMVN6C3mVUsTrlAJieOX
vtIfNDvaJFAZnSDZll29VWNwrI2xK6Dso+RJc24h6bQTeuisLX9Bzt5qB2+FmS6BNibTMlcOPY/q
GhGJqz7mmAPa4dgpDvkcHLkCrrweP4GdBdWhYmvRI8msZh/oCRMcZxGUWNdiaThPMirmTQf5U45S
dF8ML71mby3tug3zTyTWHdZ4T8D6EW+on6couDGQmiH8rvK05RbRSEEp/Fs00HFramuljxSq5kx+
xsChr6qvRcXSZ7iDU5Ly7A6kEp1m6VXA1gRE8dAE0Tkb2ANpiDBJ49yE+HxpI8evnoSHoB/AGvJk
2sSisIdKejBtnbp/qnp1e1mDasC1Cq05zXZ6RmgfcDC+NFlLjaFXwRHRyl3jvcZz+PE3nbX3YwP6
alCNDcNWYZmbINXf9Y1yJhPFBBuuQpJU7VVkRR3lWRoAdTTsgq6jIDf9sFw5cbMdY4QulhhMWDJx
xlGQ8vjd7fx0PzhKOdDdVdWF0cxM+Mf7meai7WmlkHac4T4ptTXgni66iQfI+JG12Saheo8FwL3n
1jdQBG5KcPc9jYecLafRZ0B53D43MXg2sE86QPvCJb6VGpGg3igcykxK/cSMfKtVH8dW8duFQJ+3
zqd0TB/lpKb34d5FbKvLUVQHkT7X+6Kvr2Hv2QjM2egPQRpcWgC7WQKX1AWCugDrZ7t9cTPMNl3g
Ot29VMUytgSjhuq2+lWJ50M9N0+ql+x67Fm6JF0hOrNjjY8egOqG6BasmlK97edw3VsQZ+sJtKZC
ywIoRaH3K/bgdaJnBOiSw6C9V9PgWteHVZ/2+COMyFVzPyBZjCw+92FNWAX+PKLha3NOsCJUapXb
qJUil85B6dIUAmp+m+SnVORQSKUkvBJE3tTeOJP7sHDESzVrh6juzijo/TBL0FJMIWJaZQbswYrO
iZWYePFx1I7i86BZT3U2461SIAaX9GSPYLwWzae2S+8btijmLbiqmBAeOjTW2fvLTWhYT6EFTwm/
YstkX2Ev5+Pb++qpFapBwL2b+W5QrsKkPhhTttKwheAMC687I7pP5h6nyn2aKLDOjLte0X8j3vzT
BMJWdU3XYeXDb/1ZzbNEPdduY1dZI02pbIYM3XNGhDsn+hxayaekokyTsPybXWD91O/msrBpATbo
GtvSeNdg1uE1o3jIasJ+D03nYDaumOzFBz3iZHZpOGcz9Z7Vo92HptDMLXQTg3FadhxqoLrvpDc5
10K/pqwc0CBFjmg7B0LxIqdYY3eSA3mfDJ9qfosm3eBLi2KkkSC7QPw6Nfs8G+k5BWAnHc5m8p5z
pzkNhbub42GdRu0J4MQxFeeE3MlhY3i7uuKo7uGMFsWkJqM+oaF/lE7N5EoaoxEVVpwlpT1jyGlG
zqC9JLUyGE4DJ2G7oUMEuy9dvHtpaUGYOsgJT76jwhRuoaiWRm2PDJxZfGvpjtFjIXXkALTbYTgV
FOhOMJFYYT9M9WkGv+6Uls/+ei6L8kT7/SRrG7PaY55t6jQ+63F96jDpGPidgJxYf87zyHDOXG5s
vTq19H4hnOLZTKdAPn6JGQDRUCrj7ObIIG1C8hgw/9vlyE0WxgIEh4lU6qKL6Qoer7BKN01CoRkG
1MUAYgCEdiGkGvM4h2Q2RQV36DCBy7x7T9NzvzLUXahSuikdJayHj9YqTqlwcA5KoHcjU2p3+8EL
j0FR3ugdrzBOmo9QyG7TAWtWGt7nhknePFC6hcqrdERwHz9J6zIsqxMkxqsao+mxpKdaZDBrzBjU
rcUX9dwBiZ5z4rWfIgqSv6L8vwJL/b+JQmAf/2cUwlP3x23cde0fL8W3Pw5isfgjGIEPfwcj6H8i
MWzqrqORJP+mgGzrf8IWZiKle6Zoi8g/fUdMOX+aGqKvMhDGBs+w/oaYcv5UPZMZ5HfhEfffQBEQ
M3g/i2KcCG6L8IUvvMav/TGHz0NY6xP8d6a1+kOow24Z4S7lXxh3VAo9m55TDOIbuF2t7PoDkNQm
+eDwH575iOgmomkAzik1VVwXVO/asUaKb4TvurXrfJaCFZARfDYcQt19FSirUBGldn8wbXYG0h86
H4PCg9fOposH4PXP5ngAwb5W4+cw1/DeeStfgjZbuVVEpxtyY2ptKuezpp7HVFkh/I4mQL4JA4gZ
qrWewbHqPVj4WoNV9ck6jPpTWtm0lGn7uuAoQuRNGdeCZtXoun0awNM2j2p+btCLH1r0bAGgE2Bp
iz4zGVuHUUhnod7hA+0DaNvoSEaBLuGciioE8Ou5Dtd2asNWoZPUgnecQECQ3PQajDOPLe/NG93h
22ucdsF0JVTBmJVclaAgY4QKz431JZhzYsG+4erhnUYXSh82XXXqga+jwtV3X4bovrPrx3QJfTPE
zA92adGH+E4jBpele9RkfR3HJs16icZDC1+mM7sVZ+xt1tqr3AXpS/mOcpg/Iv8UGciLDs29pi4c
JlC6HBGzakfsi5pd3IJFHejaF97CGdkIH4OppVeAxGlJ3Wyh69Le1uiwYpD3uHTNfSI6zUVU4G0d
PgrgTZ5BOfS7Ws/2TRDcOTkt9+a+xY8jhFYjuHOHk4veWytnaGGreU/ySGeqxdnZJ5W5f5SbXfJu
NU89TibjNYDEbWh7j62TfpHbqIbFl0dfRLo/j5+T0fTtSPE7Y2YezxPxeGO1t6+MbFsnX4qxue8X
40ZTWFzGKlFBu/Ot5wSnVwNBaiCriAnsUw+4l5XuETLHqgQJNmDRi3HvwG0y++RLYvUbAcGlKH+Z
ARWu192m9EIiOhWTO/tOFHDW7a8baHS03KnisrUA3DoMjcD2+07NjG6ZcBtPkFcB0VIA/1Xe4mHC
Hk/3ncRd8yu2LqjrhGbN3YhiwthxTGq+xd2wUnHpHoM1L2VX4qVSLOo2X/LntEYXHHFblzpzTj4r
6e1ITtDdL11tXedZtDGmD6h9rZXuC5DGDmAECy807xLqvn6wnmx92FkDVOFg57bebbd4j0rA4V/l
eKlv7aXdUe3cTbHDIgrsK4a+p76d9jkuZ0lpcNcet4MWDvsp4JiKpZPI8qqQQ0rLfrHMT8akYVmG
0l4Z3toF3K9i4b60dZuizQbIMTr16qvWlYwGcOe2MOfqBn+iQjb710VPd7WlU9FHaEz2K8easdNA
/TrEBdclkTOHbIxPeEJfzVhwTWq0SiIUX93XZDx2CTS1t2GBc0GXPf5qwZibkI5FLzvBFSykKI6p
BplqB+qnorrDAvXORX64N57L6G6J1vksesKln7v6Klc/GONjpN+D//A987UuNh5VvpGkd10Trceo
90fycVtqq4T3MPgqvI80S3cDWpODUnOkKG4sYcERqOoGmbwF/ZrsCHsEw88vfURY0jGXns9q21y1
MqBSzzbqG3qS7pKmv/IGGJOc3YdmOYUT7h7TTLDECKd3/Wj2K23e6NO0GXEOr4bumqPwRo36Le2A
TUPAnqjCcb1luLlcaVnuO8qwLQeuUuV3g2Fs6Vkw6/SuWxnsQ9VvTKZAbrpFUm6TD90GsxZYoCe1
H+m4Eu6a9lo+hmrjPlSX2yGOUfk7Awn5DaBIM6Vy/gEnIVAXEzQ9yQ6I8Ht5fj0EJmHEE/spybfW
aG0ZU3wwc9pnefEQ0yxVxmgz6ZAFebkFaF0NZWm3gCRbhhsXTkFsMsKaQbg21tbm77EtXCOat9fN
4ipARtPBJWuyzbtY7VHq+1LpaHO7j3MUfsTMah2Hi58NJLPFRqiPUzd6hnZP8tIi+MWc8WjpKQpY
Ui0BWm/DTrZWi8pdJEQnIshohr4OfTsCxV4v/T2myqjsho8UkJjfcBeufZcs/fWgoNMQYf6IgVAZ
PqVafyt5oxoV4HyIYALfutygTLMd+Iea7xLoZvzb1QGxE2Jhz+ytI/CVesKPhj4YsJshP9V2eOcy
GsixLezcRxcjrilT9mqmHBE05CyAXJ13Rx7eS7ANgIm0g4ZocoaxZQ/OkIDVErQdgl0b41yaMA2a
/a7scS5KP+oIjepQiR37xlaVI9KAj4k6HrTF+RCnk9+OgCZ65q5Rvh369EhW3YsO6DARz6frsoMc
XmVbVSc+0MhCyOUmhK7ZwrXQhvIBI3uksCJfGCrjgNot92ouq1qA0W50kxtbQwn82TCZatDawl7T
ycqHriofWiKfhowC5LpDSDy/lHn/d+rh/8hC+B9IHqBC/WVB/BIX3R/7/mv88kMlLJ/6Xgmrf7oU
uyxrMPoukyhq0e+wXO1PcbzwVA1krCrqZP9dC5t/ApIyxQbE0ql7BU31HZZr4Abi4gaiI6XnaWD+
/00t/LMSFIHGpRWoUVIYNvpCP5bCo97Zzpigc7SM1lpNAZAmp3J4hHKJlBHjUQtzXI06dVF/00l7
X4Mj3vfDhaXP9jcUY4CoBshCubB3b9Kp6IgTygfopqu/vZF/Qkvq+ruIypU8D44E35B4yv9+vFIy
WTG9ca7Ui4qd5T4qOh02I/xYQeXsdCorQxSLlKeqKh6IdY+ujf2aRh7LCiZnxb7Sup2iUMSP6owC
QPYWoFoLs49hCy1TKu3BYWhYeY/1DLF4YIBubnAtWmmZ6gN7vrYbNIbT/t5iploo2V6fkpsWYlDY
LOthVD7WQ3Qq8DE3phjM/ZfBgg4Yr1CE8109/FQVC/yw5HPjUK5VuHbCchvpXYXtcOh1FHUS/Y5x
xH5AfMUThZqgvS0d5WPq9beTTpkHP1RHmDfxzK2aUpMF87qhuGp6IvboPdpju58BQUTUd4lh3vRl
dhRi8pxxiEFhvzYI+XndH6x2waUs2CfIsUroh2371BKAo8ZbNyGMqQKtGt26wjji/Lpx8FjMaoWs
uk1cRiRwpNQWPpXrPabQMIXwFWjm1sZtuCqd4wmWQWYj4qGue/jOI72JSFSt0CdDEBkJlHAb4V+f
bJQMJWFlQlyJ5kAVgR53nyUxSRJK7GGDd7KZ55uBKjXLYdhOAAjvOg2/kUWYJoR2W7/Li2yb6uHn
UU23PvIqG3MYr6cR8QrnaWZSkVDH4uV579UI2pTlXvj+Jm3QcXH3gwvpNUh9CL81vDgFX8QC3YQl
sG8T3Ky79KXV07fUiD4rxW2XVrvWhGKBqiHyMvvQYZgfR34SKfvCM24KS9nHoYUvlIVar+8xXXRo
qbewMwBEruRJlciElKTGsSIToLRRU2aTdMH53c6ox+eOteqR807V8iEwoVq70zoyQ3SQIYQEwzUY
pp0fJTaE2Imx67gZw8j39NsJrEGBU9WABzWrbSIZZpl9ow6Yf+fTQS3HazNxthmex0sd4+5IxZrl
Agk58ifTqm5XtfMBqjtqzTsFheLWg3FbOfgTQxqGZZPPB/mkGVgrWbcAjm5Lg2ycU9uU6CoUwX5x
2FnzsMmQA4gQi+pVOdohcMHO0Lr2XpZcUjcvo4dtSg7nEhEAnWFJ3Zk3ZPXtND31AZkPlWjDjo6W
t3DS4fXk41U1koIRaosS0Ekj4nqBuXW7526ZTo6GQ+Qcfx4Menxqc4/n/Bf50Q55AaEFzwWP1MMW
V10FbfSMCwKyKWw+BZFx2uqWg26IFj9idLYdU+tGJ+8OscXxxHliHr132nETjLO/cLBM84NdaQ8U
Ge5wKzvPwg5bpAJCBLs9l6mhtRLiEqLz+zRsVnE5rSZcWG1w/8aSbUvuAyjAtpMvr1e+weBXKFjF
eE2ljG8yiz4O75CI/3p5t1g+X0t5pVeT30TqWs1CNB/QtZ7Cm6w1OR02O6alx0bJtoo2YOhmrAFx
ADIM/cm2tvKdZtzOlLi979Ruh1TYBlIUagYqxhkjc6F2Z4ztLqVScZJiPzaTX8DBLt0Pox5fu/WD
i7AOgnjRcC+n06wkvCKDFfDcyjS5icPxs5M/VSH6FCaWB6CFCQ/WKh6PHMPWU5B8znV2dhM4H9pW
+dSVlJfBgHEqcEnCZ9WVL61T3Me6c1c0xp3pOd8cNbypq/CxyoVR1e3MvHwIleATiRWJHBZTfPGj
O7ghB67bkOLWqpO90Wd+rcMbtdV1WH+2EkIHDRMlzW4hYiLJBL134s8mfFZT79Ei5Bsj56fcq/AO
EKuMCBVRPXqL1L0C2XlphnNjQ2MoAtCDuXlTp9GmJaqrBV627SEihMhIoI1H9iTLv4KTGNT3Mdrz
GbIkljg9hPa2Dry9GrT3QCUuNeAA7Zqj814q5Kib4bInsPsz4zrV8JKFUN9PaGAo+4jIvAj+uOfp
uAgUaXybofaeuqTFZynfZxkrMOpvtXg5qDF1dDqeOwcnbnQ+6tq85mE8LQ4c+VHd1yjKK9tw9KB+
BVduoyAPhpxYWfDoAjS6CC+Ofud1JlC87KGKx4OCn7SsyvieSctRat5MSbf0Bw79WDw4xatjoH0a
IbeCXHfjjFc2+ia5Xj0NHpS7hedQJcdZV46K5z61VrRf3OxRbxJAbuVDn1h3VjefmTXnjT9U7VlR
5kM6uh9KtNaumlfN65/sgqXLO+mzL3Vj3tXhwTV1f4laFEzA9njVvTZbd/D9Ge5zEmIwHXr+kFU7
d8hQpAE6YXXn0Eu+qKni8taA31QT2QwNj7SdDhnQP5L4Lc5j22Ba/NnhuEWYimHhew9eW77EaDg4
Mcre9I+wgr9ueNOzCvl7cD9YDn20GH/Xbrltgld7sb9RAXzzrHgXTbWvFTmVhPa5sNZF3+yWBtZw
9oI3z9opZ1/4irWBBXdrbKU2qYGxl43zODpo18YgeXMEop4hEGI03KzRjVjXCMv3Ia0zxdz2ZXTD
ANL3gHMkJtEtXXAL5pS3DIzK6N1HGRZS8ZcImaCmrTGQql76BFRDJYCk1K0+U9Igwntt3ocJxBoK
qCGH2hm36/SrvAdGgPc65ofDS8ABHrArxTJN5v9/+ph/Q13WhRb1y3b8x7j4Cgv60pDvotc/fES+
X77FxeuPnXn5Pd/PIxonCwsaM6wlS/3LgvC/zyOmrRpMtg1w3zTuKcm/9+YNJLx1V/cwLtSYp3q0
7b+fR2j1c3zBUJBeMucHFIP/BU1Qv2iv/r3/QfsfiKUG1dUxNFEX/bFaj72xVoh1SAjBAIi1bo3B
pZ8yOlNnG4PcnjaVtxsY0436sJY/O2vlos/qKaYPamdXgdWL6QfLUDCHy5BGxV4+6jSWb7TGUR1s
H5gigGlnB9tgFxmP8jHd6QH0AItsrKN8ZEGqrAhAUWTMF8HaDhFTeFLcVm8erLHcx3PHccnZ5ZN1
xFjwIHhYUYYSMgd6d0xEt3IXiUGphMolw0eRD0va4Fmn9S83icwDbZyt05V75CT2cn/ukpzRRjwU
PcJlNRpzKHaowDIm5Gk5Kp0FPE0JejW0zXZ2bB+pKd+r6LjhtYFLNTI6DEa9mXKOJ3uUCyqg+hSz
2OtlepbRutCS0vF+TKvHBEJiNIIT8iIfjx/Qt7YPyH0XOR3A8HJfFHh6g1QUqspEZ0fuRh7oAGBE
PisI48kxD3LzAiZnROBLO7kCa1jx7kRqbYLxIZjZREn2GpihslsL06UOrV2MIoLd9njKAAPm6o1z
f6FQMokFRcZ8Ho60m4GcyfZKbxxkyC/zfLXM9hrvKmjHXYFiooySBWJZmDxhBt/y7wUT5dDdlkZ9
G9tYQriKL+BhAUOpgI6bqjmhhHPEhWZtppZv5RssDnZlyw0BX9eghwrFcuS7yZ8oCB/i5INGAQCA
WKCgbjKQ2V4F1rzM/FDPK9JQbKzQhUMwS768g1KOyCLWQN7Q5bFieuXQN8d0uJ/g5NiAe+HttNar
fKBQDF+PLmoWBu9n1syDxgoVNL58lQKsy8DwF2Xmy1eXT5sIkNR1x3czfBkIyyPBE33XA7etF/yz
dXTRIMHls7ULgd073Gs8AQyVRzOU14DCri5fDrqa8HRmXrw8E/kdstrQXBUl0IPc3gIvpOeaKjOc
0bwTrRKDRyd7T/angJ5k5cvovICpIW+kUb1n4ZrKs6yYgXQj4n/IUsobhgGxrl1t0+ScXXm+Dj09
2X1CNpp75E8r9yCbU9hoorYhX01uoVRwdmaTTCwgG7JSF7ucysFJfh7M+SlUH2P1Ua4nv1Nig0hu
jHyt0FNe0Hzy5RoaJHaMrAvdV8vpVh4MWBC2dfebNu5PE0aimMncUTPQm0f/4b0mQ98YSoaXYboW
HEGuzdsFk2J5yLESn+XOI1GhahqXKYS9+wv00u3RY8R9wE8aE9QPWowyWWmBwbM6kXZBcM/0r1we
lzcZBxdckbylv2WQf+iWvMd1vL/vd+2gqhoGHcFWLN6y+iTbU6Di8aT8ldL/Ix/Qfd/lvlyHIa9G
ga5DLpeezd+6P8Cko6GeinQt+AwMj7A+ga7n7lIkfIHxdFA/JmoTWery/uWJ5exwPSHoEQWEalKB
oBcegbAT0sQ43AttoqF3W2HYoyyFL2hyxVunbnSNJDMjvfDDUBp0o4enFpzvaBMv++zCisnyABH6
8FoCLIDsnazTzgpeXGAZsr0EU6ErrFOoCjUI/tTbxV16K+QBnRZ9uJgIZTrPF6La920k903P+sLj
kjXZecsuKa9l1wXpPoaiMupPEotSvQTqwKFBMtUYvqqNtbZ5yxLuNLAhEnJ0YagI8lJw7oJ/R7D4
oTZ9tTIPwsuJC8bGWvSb1UCZUL3LxSzj/35L71YD3Jn/vYrl0crzmZhTSpStZa6JiFQEAP3XC/Dn
tqAJjon+EhA726JQ+XFhmG6x2EXpJJd8LukmRG9Cohz2EZtfX+ri2fH+69FCVW36r45Op/XHazVJ
1RggYZO1oAklkX+vEcKUZEO6k6UmqU3St4SalIFkSMFtPEq1IUlSEiYyMIeEQCigH0lDqK+ABsd3
1DrIjbdIecnzStisojMgaahmmcpzvOQEKIuC8PWqg6P2V4LClYQmTMZLOC1RSETZYGAJC4EyIJv/
+jlcXD9+fg50R5H4w7BCf0deZm6Ag6mLF2/bXjuO86LCj8hBxUsmjwd11YeviEf4crNKKOrQxX5m
Ifz6Lv7pxdPtZvAFd1Gz3Xd1n2b0tdH1lijbU8Cx1iTzSzoyqCt+fal/aHqb9Bmx5CA8051X310L
Le4kgnWeXOiOUvUFQKW6ralhkAX97ZL9qXhkB89T8JtldzFXeP+4ca+hIQ2SlEf+Dn2SakNiR0yt
1ovApIAD4+KE/ETu7eTPxrBXY1s84Vi9MUYFMfN8X4K7ldUmZWNSF3tZl5JYJE1K/pCSuDeN7UQT
XdZrCEJeEGWCXYtASwiJSBKIMTkHCU+imLpwMpXlKEFerrGMlHCEuAj3TeiN1HaR4WM97U93l5AF
yFZJkKahKpJMz2TiudLZlhQ5wjCJ3fLUaNZ1iJ0NdxldR9Du24bykWtJuWiU9FNU1jDJTUkeZiwF
B/NGyBeypgSs/puXLC/x3WO2XUPjMOG4eBa9d6dKlULpvJxIIgcJXUv8JaGft6T0mC9EI7lNifNN
SLYF28zOlfIh5l5/fSc/CRmQ7LgTVwOjyWLVLt7nf0t2Zh3ESERhF1ZjvXmla37WQUQrb7xoBp++
RabnIBWAbDm5IVn80CL3DsWoBI6GAltgrFIwSVFkcJdSzCRlvW8Ak//6bv8hM2N7hs+EOCtgYP8u
KAKmtmtv4mZnooDXLByWnqX4BqKyyYrf1AGWZJAfXxJ7EPsIQYkR8d/bvqe4oaHvR+gpqYF5W8ew
sm7aqDp45b2QKOXwJzJrLRhEeTM0gfdZRbLmbCWufjmmlMTRLvUOS+4eWj27VxRjI+QsibdVZh2h
oyAmgCJDXWD2156czFtDGpBDnpa4BymuMnVaGR0CU6R6Kb7kfCLUCFmvgVbshRNvUZ56qnGQsD1C
5/Ja248MA2ErDLE7badYyu7CtVZD9/DrV/IPC0gyoqsTHcVqTdd+TFTlaBe61fGULufIGd0TgNvp
sklH5yDVuwfBTji7EzkjZjPmsLVkCyv43xWpdKRJ2Rxy/zooKSgaItuYozAp7xXY1a9v9+eqAUg+
yBU002xVRfPhx7sdGiK3G84J9SsHkrA5xY0HWA3xWlgol5OAEl5fLvmvWkT/ca78gybU/wmsU27n
v3Ty/meo2+kWyfo/t4gwyeniNvrjY9yEcfHHrs2Abv7YG5Jf8L03ZP6pIw/lMHjGUsU1Dd7s996Q
+ScuVjqL0PkvdanvvSH3T7hsBiNp0rYAN8ns33tD7p+GagNOty89IwPhqX/RG/opbSOyYrvSfOIa
dIn0d2nbtIcO5YUkWKNk/aXNylepvlIb42OUQ+NJ+2qU+t1UFFtlqD7Gbf34t0f3D2ej95HxcnlX
Fb8grm+/P9N5geUpXp8GNA3CD0L2bJmsFkxcAo5xYxnc//pyruzqv8dGuZ7o36AdyKv4X+ydSbPi
StKm/0pb7ykDIUBsehGSkJCEADGzwc4AEiBmDcCv78fJqu/eczIrs6t7023WN4dzEzTE4OHu4fH6
69r3Ym1J1sx2rRLevkaqR7eal+9Ss3Vte4Q9IEI6WEf9uL7A6FvCTLU71AIhuW1BCGw8CXMXdb9a
07D+7fCsoS+NLBJe9Pip+W0YPstmrZeekm42e+DrGmylrtfgdtWpfQEy/KJbrRTX4nC0wN27D3Br
BTiduAb6yXBTghklRONyVLbdeu19HwaiD5IBlFHpFo14eAsa9Z3HmbW7QynJ5doelkwIZc+HzCHA
B9QuBR3m3QqYjrW4u0szJyd/CnLYMou7ZAwMM1JoBAF1Oa8gmL/aq+IH46qwnV5ahOSTOQTSdrtS
9eWhNwqgQC9DfMfYPCiF8Pup+NXMg2aGUMFoInw1+f5vBrxmNPLbMdGxG8fwrEO0KFykt2BFOnXz
WjP/d15GLodm4Ar/5AhXiuP+1CwabFxJlWm3rw4ZpSAk/e0eVN3hj7WwfillxHuJViFj0HF97Vtr
t2008rLWtnbVlvOkqgr9N9kbT84rr1Jvl/AGrDqFZj/jXrpqupQ39bMth4er54yynnBONCGZbj8+
yme999ChoG+3Nzl87L8flO+7g9daaAF4aRKhJjVUvv/bDCSr5NQ4EtmEMM4ATpmR2NsaHxtJ2Hge
Fr9/ldb4bsBeL8P/r6PvWg1ctq8v0+uZTo4yL0ubh0HzDtrwRl1joBWHZ24KdPfSLDpxm4oPu62Q
V4R51anvb/06i/LxKJ0d9UaqGSfY0L3VBaxIaZNmCebjRqTXoEZBw90XVCIvwDXzp6hSr+C0ltDH
HXpi4e9v1jjgv9/NNileBi/Kn1wGiFPgxsLSaKSJg69pyln5M6fa2AFknhBsAx4zco6djmAGygKc
QqGO8dauUYshuYNpyGLwtQTMdwCmtYuq7qn7zKF0Wffqj3vnetl6Agup3t8u+mIFrvncbJh7yLjP
PGwvR3wk4kETSkyyQZFxILicX+N0WSmgxOYZRDXntBLVvjJCaYuDxZbuEk+yoCHt7gkmJ1VA0HFM
ejjwl+2sXRnez8sGh927bLkC1HciaNzirHjFsTn4N6CMcmC+AwUOxsEuqEuxJ6dvt7Urz6dlAHo/
ba8gWFcRYCJnxUFzs5V3dxohGYFF0534urWhaLPKc9M8An4G4N0pqVd2eLqUtsmpUnPL4nn8AAfD
U5NdpUMOLWj0hC5Tw4Tj8Jix2lEioAa1YB1O06ee+dsWNDUlqI4a7AXwfofsHC7uFkKS8NYsg5W2
c05xdjEv5cmHXAHPjGPS54NcuHt54dT7USXxniTR2qGS+MBfrlSEPxROBUJkyGbHKad658vN1w4N
U+p9pBT4OTMeFbLn9fuOfR6I+kOlc9g2TJmBHZ8L+gYqBlJkcqJBOzgecr/g6K99xc+tlCTB3UMB
Q6a7k9k2bhTBuilIpCkRhp3vZ+kqyMCFxxeEBrDGta1Dr5h1RcfnJwSwufXSIyfczFszBy8NWHrH
cO8bdztfdQT/Lcec5wxUSJKbBbiaR1x38yfjZ2zacerKeXZyJqehJCMefEp+pup9DDiK8+tLDIMb
hK+yRdQb5qW9c2/MHXyGo+exhOPiODCgtq2Rj35ujUqAnw8m4UZtrMc2oxwXJ7H0zCCf6la5c5q/
giCbEme5+UgeYYstVFJN3Np2cAJKJWgbDRL3HYiVmLso0eldKVUJeT+lWgR68k/q5X8b7Ky99kxf
LHmTGBAsbPzhYO2nDSAsgTvqwR3At1wLX3IBLs+SAls770iC5OXRybZ67/FsB8eS7Rb0jADFiWIm
nnYgc/1uTOokue4Ow9s567eBkt8NanJjDzU993ccP4sINCCIkEQMCOOtU6s1eoFSWNo44o58dqd0
THzpkCFM/RfgJ6yxdN808xt1OrStp+lbT8hvrwTg9cZ7qpPseLn02ZF46TlzM6NK5aw7jMKV4KBR
wKZKqsSVNI99hfRv9wGZ3BWkk105FL6IS2MFcmbfu2dPJ9Gp+nEvyGO+dlOt5IwudWXG2rD5nlPo
Q85klAA+kgyFRps5MEB7gPSgXoKTg/4wEpjBKSyQUF6lLUj/h5KMgr2ODboCtBFCbSoAVBs3Di7S
oFVDNVPgpF7Y7RLQ0D3xWlpMcQ+9lyc6+op/Q9Yuqlqia7uWbj7bT0dfxY6AvkpJeODRxwfpqihi
XL3O80hWCRSST0I2edprtGDYZRyMPTkR+yRqn+6duFHSUVW7N1w56U8fFCynUscOALw8VYAHFeRK
T3YdPdPUiTIY912T0g3AvOrt2Sm+viXwjjZqhVmRwxUKdy1gzodtgiaAxtpBNXU4VYLdtQjjtPkH
j0Ps2Tfx5OC3hY9ZbeK/fw/Gnyp3/XJ4si2mqNtDLzrgEEWpu7+3q5K/9fNriPjXicXUKEH8Le4F
RmNXVprbNqVUCpLhdbNsgE4AAw6PFyDCOGoctuAxARsB35KUHigbKd+Vmc/KcfC4g3hi2baPJ3Wm
bFSZ66agTIwYOA8heIJIkzg5mufHppXDlQMAG9pr7wzWTq9VOuTD6rtprq+mjy047COEYvd9IECs
O2SrCWituNQ98HSk65LiQ2NyMA43ovQ1XnpurKhxnnVPwCHvxM3k2rQVO5fyaYkOFu0JLdmgdk3s
yl6Dk/7yhyl6FdT8PkeERlv112bqJxArR1zNZy3O4Oq7nAKBMhrEAPfazrtL+kmLnKbD1jZII7nB
NX27A+03i13LEUugtzNTg306add70pPbDuxMe78EpC5lhe18t+08i/BygDQuK0MBJLVQCWUb+Bk4
0QY11oq0TiimeyLdoAk88b57OLfaw2lS1LEa38E8PsM9hQ21KhNZovqrYNwpmvh7AXrV6v1pDIAn
QEdKgXGCC1/9Mi0rq+XxeG5TYxBaFE5yAKa2DfTdruyQ4/qqynRZSTYAFgg8Xyon2yg6KeCR4L6J
iSxaDfdaPMi6mYsi3lepNBY3evdHg/oOuAcwveXbHZn7PALc3+nBT/hpM/D1jxRw5nENSwv1RovO
K5/LoPJOHWV9L2EpSq2yqHTOOoYlpsQRQy/mkgQgK5toekrexN2BftIS+P9Rz22yFlQ1fULSCUzx
eoCBDICWVaVAGLjbTkwGxf5WUmqNyQVmpyVA2+IMxAF4SVbA7wf3p3LVBltq1DkI9RZnIlTv/Dq4
KSQZ1Uvr1LYqu+PgnIFBFaAaijijFhZFW9rUlG1Vn1QhOVD6ez9sPZ7O7k5sOt9hDrReaozKFZzq
ENrEORC5GFmUwTdAQ8InYArUqHlcivKVfv++9b/SYGBZ2jWqI3Hq+p1O+Pw8JeCSdmzQoKo9XEpb
ULD3rP2HCMD3kLKMEWuQIAjbEHZM3wIQV6h0KN+EoqzdsYtpw10BF/t9T16Uwd+FnGyAarsBV2oL
Sp2v81Chysueg9G2dbiSW4IYcjpDGLjO7ottw37rnaD/kHJdguGuXlBKKDNSEfEQKN6s672MOOfv
2/TT9pdu/71J37aIRyrJNPIVTcpXOUf7oF7j00CwhhoIVeNZ/GG3/dN5lAwz4R1yo4hCNQkPfx2C
RvMSw0gRt63ylESCzN7He7MgEzXfx/a9RpE7gPp1fAVJBTrmTfZmO8rt6X/Quf+mHeRntMF/QIX2
Td/IQRVIt5Vhtdk6FSQs3W/A5ineugWaD+lylqaugHWPoJr34KTb5Vllle7vB/91+vaTQOgcTxL9
rXKY8W30T5VrkcQFNB7ZLesWB2qqrO7hiU1duw1uF2F4HEVI+IkF0qmvXt3lXVmVR8ynMIEeb8tb
URCBBW2P8tZJrfp9E39l2EE7/FcL61/n63o7n43alhauDvZO3/fJr3ZOcGKezwDXpX7tEdfzj1Ii
/f4+LmyVUVkNQGfUvfj61oRaY60mbi2lUW/m8XAG8V3YOiVUZHvQ2gcyIyu0/iojU/LCnqvxIyvq
3/r1v1oWHF3U8OuJTBAA/doADeaN1q2CP1OlROUVEsyXY71vmHUNo8Im6vej3PopBsKyaDY4rQQy
obON+BaFehotdprVioE7Uv3Y3bSPNmVN8jIVcobOljKKEGOZIp7P6qUvKQDNO+Bx+IFusJjdAaof
K2yB9bDdvLydBH5yRHgSttiypATUXiH/r6CEUGLsFzrxDEnmNthnr6qbLUhXA/x3uZ1kp2evQubG
tXrjwBLnh3zfEqyziFv9dqAqre7Khr1o1SG/8WWfVbDXE/EDPkAWXZWkv2XW2JO7evfJCE442ccs
cK7VZJcbO7cT4GG8rf0ZPvhsYFR1Upjhr0wabrK/UoEHe9OgJnHxfqdsx8qofYivIXARMS7iNNbI
hf794P+URCQ6CfZqOAtgDaAE+zcZT26PJE23DL4M9BmyS0qMOAd81FU2abfYjlOESkD3WSUdgKAc
1420h5IA9C1YXOI5YGuhryF1nNNngD96r3oDh0u6+e8b+qu12IKCHC8eghZO878K5Wkfx5D9sxbL
y+pTqp5KlrzgymV6pBZJSkhPYMC/f61WlwH4vhylvARxcQ59ONj++uKyoRX688KLX0EacsclY/RW
3XniFD/0HCrKOBJblp9LQtakONQlM5t0Bo7rEveSJdaV+bafJ20gAt0+HBaSLtLMUVvgL65ttJ8k
jdbhx5X6XlkSvfZZBi5X6WegnY9GuqhR571SNHrGA8hUtZviCxiZeCI5VNVQbRI8E2GqIHPZPuvG
aPY9EipJKLIV2cMpBXMdW0LoE6hKTXKNJBaJ4t8RNyvJXRFhvhduW4OYWmdqxYNmWy/xM53AaIa3
KFN+qJElgX9eRyOf82P3cQ3qbG1XbEqv2b2TnXHI8bRWWWVyb+yXl0PDe8UPtVUkG0DZC1XwxHUh
d2ALwra3JDtvBxQcdmPY5FtjdpPmKi6c8Jro5oFCtOUWLOJSjOJpZ1U4HX1Azanx/l3b1Bo7CsPV
PEg9unHzbl3wWCVOJthycmzLBKgrBAXPGsQExFYkO7UKHI0im6Ih9gQmqpSpO+bBg8IaNWKA8Eie
dU/URHOcUDezSb29ZmkEkqarNYnrV+ruoyAUQJHKs/ZwCsTeoPgmzFek4ZxxXvLkThSIQNuVNGCo
CshggFsCvGSr4DQ+t4WfQCNw2dx/pvcKhIcru/F8OjfyFYSbICMlJieyxw4RMrIKkb1NtVmxXqwG
+CTP0xXIWF/UgqRy1I86yTrk3uxKu1jB4UjZu9W10rket5BKsHYfFY6VSjKkyLIiAz8jHQQHvG6Q
gIWDdSSW2UjzTqXaGks6RNUwXGqaS9oMMH9YTilNRLFlSWyQwMaKgw2ZphhFRZUdiwMLaOoJh8Fo
lJ8X8XVUNHNfEgIkKed+qvd2WdlZPdkX1BaXA1L/pHMI2qNNNtfjYW0HMKW+9FsDfygpUMy0Lq32
WkcqQz7PEMvdOn9Y0r9yqltYV+g32tCyfD+br63qcf0AZsjKKOR2NHRXkpwoiWnGYGKEDCSB0GTH
9qpap9YoOTjUXG2WHCPd7l5dKpwmtzU7sdXbtlasZRUl2JI2mdrihUgoTvb1v2/zT5F7tDTlF2gr
dW4E+vFVCd0MiFhJBUVLa0vJ9Cgb48sDySL+KJHBjDzB37+w/qstgVEFFm8AFDAg4Pr2xtqJYuYx
au9625IJhTGFGQRbsdSJqd/YRqXU4BUpz6u6VzWISOE0SiwWSrBpnWj3npA/5UxI84e3ZGUEFfZU
sv2G6dsV4vhqRrpM7jf3JIRVL2y5hymZHxSok0TAbEVlr8o6vh5+DOR/dKD+f3JU/veT8v/x/1Id
JnGvf3OefjpCiL3+kuwtd/zrAN34B9RFHNth/uA/4uj7rwN04x861rHKKSdwV2Ee+iu5QvsHJ+PN
JkVswXYA9fvr/Fz7RxU2JOqKEDZrtP7D1IrvJ31N9jC4MTgxlHtq1L4XYLrftfxyf9YpHJBp02Yz
+3xUCk97Nnsp2QPp9bYhKKQpWMo+NGpkHJ93mOSK0UEj1pveSDyrtGFBWz3SzpmCu7DlRJB+6aDU
E5NcrYb627gOfjgO/+2YHwYnUuhvFMUTHMIXh4Lm6mgeBoZloUHU9HVl5dCGAoo51CBV2qOqpY5D
bdUy86K9tR/JtgdvZvuYGVZcPgHIYQobsOYf6hjFuHYSTmG2x3uocbNGRWq/PxxDKJXO1Zzqv+1n
/6pdNM424cLQ8QVW6a5/0XrVO/soY/WkEPZxdTHJCINZ17h2jk9MKBU9nlCsk997i600uTuN2iNI
b5SKb8EGrpOXUctvs0tK2Y/n9FLJC3VpGIUikorduHIW1IaHB05qnNs1tV+36koN1k6TgUygclTI
FIlY9Qf+SmPZyjO4RkttRtBu/CxhTI5P+0F8Iju3prXc/RV62+vuRo3d5IoGuIDyTyk1mtxb7o1r
9vWsk+6hqWqe1TY7kYBSVCFp4+jletJHh2pyMc/J3VolbVvHMXneD1tr2yqoK5ESPZAEgmZ1N6jW
oIXUzgNhAzqDRS8vFbdky6XyQ7PGaYNOtWVqdVafH3karw+HylZBg76H6VrdrxoeOxOLpwUDTxs2
Vee2N7y8ujhedtj25vJhtEePJwzojUEck0BZlFWYt5sGkPfbh7atbimlBf3qc3cNztfCJbjUSS/1
j2rjNKomT8qI7eP1Hn4840otzaR6OahDpRZTs777qO62ELmT9PdIouLZmpRlHWBtuSEAeOJsD45I
akg1SSsxKzfKUNz1NEzOhLhusHPdk6JQsVaFWwOSdZKlzX2LaneFcb7CV0SB6Zec/39F+6fcNmF+
+/eKdvRi1rDzW/aWbfPbV4XLnf9SuBqV7YDSolelUJ0AjP4LsVT/R7WqtUm9IFjcBFTOhuVfiKXW
PxoaJx14CJRc0QGH/qVxIaFjTw9xD9jzRp0d1H+CWPoZwtNs4oqALAcV2KiDgvqqwyC3OR+0BwHj
6g7SSKhOd2Q7JaRUVCjGvH3Yeh5plfNRFfkspxDGM85HTz2lxPLJvUL5C9sMJBLihcOWNiy0tilH
r9Cz1+JLV7vCiHRuEJQDsAjLTnHcgsjNIzYjJoVucQ6f5j2/k4p0XEIU3CF8QNEjnyNZs74/O80W
Ner2lXWTx7H04Wovoueh1SGfjHO20lxBvnhvHygcShSH2je3MsU7J2Oqcuvsi8rouOIU0diyvm8K
znBThz7yWj85eT3269RseGZFr9rMvG1e6az0Wqcan5Wxe05QpZvd6eYdSw5smnpYUJmhuX329wnK
m1KdaeFVmjdHb23to1b+gJH8R6vtfw0n+G+vknf9XwYCJMfoz2tJvV3JEE3Xh8ffF9Pr1r8WE2W5
xHEmK5NlVcfi/gv+xzqjvC2OiG5I7EnA1H8tpjbQXeBDJIBqgPL+5r5QQZKVCWCvyuki3/xn8D/9
Z18b3wUHi7MfXCsgil9XU1mPz8kxW2nW/KT6veVyPI7UIHD63WjcUi1FZRPrZj5VN1b9k3qPusv+
U0VP1duqrr1wxuM+9slxgkE0OHHZOLqraOB4/Ngq+eea7xbrldWyz27mlZ1deLc1RXFute+cnUo3
dbZ9jnrMqnLhLVYN63PkTYfBLPBG06k7GmGA1NCd7szhKFfWPFcNtZTPPg9qerdOatP7dEdD1x1N
/eEfjsZq7Z/jPl/GRhdv6m8AqfohOz5gA6tbPuEH5c8L62HCrcuvBkNT9eZz/7M3/7TmvWXfX2rm
TXUH0XLe78TqvROlKghNL1yAMzC3XP+x7mZWLxpE3a3qz3vDoTXvOnfVj8brwVEtwqOatcyoO76o
sXI+Lmo59w/qXUVVcz6tK/+pYns9gCBdSf0QZzBgD6kGg8E66r73Iwf2MNMJJlXl8d9oKE30h3ZT
zS7WR2xuNr4/35xVuDDUW81cqdiceH6iRqPPvfKnDO3wMwwTlahSDQ07p4vTuKPcIeT46tMf+n9b
K79yRF8B9q+RLYZWGJahY0KQq982lfoTrxBNrlm9k2qr5XL5adGK4cjcfPo7c3pQPf74TCunjFul
OfPllIC82VtCDqBiFc2t+XyvcnXuEg1RG5EPd3NAQvaKviMdy16bOWso12orRFYmAHZBczrcpKbf
6x95zDhWquAbhLiixuukUzEHatAdR1HkrJHgtulgIlQUbc3Qa6ro464G1GlR265u3U34/U2qqJt3
82bF48KmHlvnah+61D+N7vZKndVVTSbecLiJLfeTyfRLxRwHAR+v1NufhBVbijT+PKTtFgVAgcVw
KvVVWlsV+PdeQ0oiJs2m6ouiqyKpJ1XvFEozoeRX81ZwUVWTyvJq2u92L0pHpAnAWcv3sTPod67d
NoueMfP95V7NLwwi9Muqr5tOzP8zVxfV3ZvRe78/xrgyOtB5uAzlsqFQIT20xHBSqtFw2EeQec5W
vZOUPYwVgs3sTf1wYj7U54lJ18y5by2XKJ7oaT7NoMuz1hHre+qzhHp1NV9C89z5OJk7i4Jp/LqY
/Zt62O/9pnmRzmwtOBmY5apZtd9jZV/V0xxUzJZpqDBATdVosHQ2WjNR/AsGZvPIMsy4r2F+4pur
WqfWgftY3REUeM7twoKGmkdqZrT13k+M5Jy8AAVKUlGQzdwpJvPEENXoEM98tfhuTc/m53CJfpxP
51ueOZcpWAJRdFhfFkTrZmre7E1Cay+qX9KMQpqgPllei6sabYZTAlOsvhO/fMM+cUdd8SL/oYa5
Yqi26hOglzm9ebK2p5PPuFM1P6dzzewvP4feVc01J7MuameRBMX63VoPF8gHT8qstjVJFCV3bI73
vCUDBZsqYl9RkM2qPRPbryMmDTpp2PLeA43oZNYB4YBbSA3Waafu7r1+1YSTXS0onoDI9A90RTPr
nWdQBE+rClN5q3/vHN6SAbvb8/gUsnbGDR6lmYm5vqnSAS5oyWRykOFC7m1ykM/zOOMKql2dlicy
2i3pMArX7L7LTFSdT0pEPtW6+w4uCiUINIJZrplvzvj9IpdzyMK9Y05srdm1dzZnu844tcbO0a8O
ysFZLZpW2wwy9bE1yaECZNWpdgpz1uxnaoYqYT7WzopuziJZCagGGmLtnbPN0ZdaV8yxDOiMhhbu
R9s8mZ33KHC2LP+VNVgfzEJFugoOZlcso5Oph+WFhMdYcTKXyHknCgKUc8V8u6o37+Ngvtmx2g5T
a30z6+7KKvy987E315fXuPdFpuZgveyNP0SWkn7FLNzEGhzdVVeaPzmanyszd1emh2Xh1o+8QyUV
utViJmdr6ozxhKimEmcIjIDlAlKNMcs7zntpTj9bLENFiSXMx4XbGNkBzq0iqRx9P7JJ6lGDTIH+
cNiUWk5iRSc6fVfdYHF4zf/JjAaiF/rjplr0+xe05CC6mSk9rpidPlr16heKrE5VjxILW0WmihrD
VNzhIMOUT/bcQl4/QzI78OSDMkw9NFDkOWIPIZJJ3QfUF+I/7zvRYPCx7I0B4tpNKyjULEMz00u8
dJPwLeJdmrkoOoxGFN06a7QTe0vlXKwxeomhiBxnEHqhF4T24m4aFvNRmNvg0an0RFMkYWY/Ot4q
LNVbU92sj1uHcGGPuoX9prWnfSdWybKHSnLGCH1mvQ90WN0Nlapw8ug0+1REZdjslHdJd/okCzLA
IhlEefh1VP1l9AxbPfCf3beE/kmb/eHZNGc3q2U6xeu+6H1J5MVZuWd7wVUrzLANla2KkV2tC3cq
TS9YLc7AUKjQBHM5ii0OEjDj3sKZPZ1ZU30ER963gGVQFWaw2avP0eYzZ2Bz9Xk263ZptZ06jthK
zZ5mOPNWSlOTs+rWMIRissKzCsR4rQ18hNgcJFZw6MLlqkY8ZWeir87OzntrOyQ0mqOQNyb+W2on
6mjmavo5QvcPd0rcjI25Ya3KSBRqPXNGMq/YQCuhYRw3WS3HUJD+mlTrMGOx/mgsLmmhdqb8figf
c/Ewr+hjeLJRfeKctKyt9fkwe2MUqsMKoPaqtTxb85uNdhQRKM2LmzMku65Ixrm7D2FtDTBlJS2M
zSBVDeT6aVO/zDaQH2ycP0X3UpDQLpUMp9gZmXNszWdssRJF3857qcnKwWDgEE2pm4SO7/vTPQ36
LNHshQXNG6tj76KqH/aco7pOYd2tYzftnoPSA2HrndwTmh1GcoyaO0yU21JzJhEvLzXn7xGe0HQ6
5In8evACf4Rbg+OXqxF04tZok1m+wSD35nGHeWecZaiIzFmfU9sOPRZOqXz6U+n453nWOZrB1kxV
yw5CL7aw8MPRbOKlXO8jOEMaAK7dhO6I94l/y2KT8ZVxQsMgYOYEVbywA+/TT00m6eh4zixR/idI
777uN30zH8Bq5mwHD6vaQepggBL4s4mPv0JFIxs2GmkQUqNMvYlw4d95i0WANsBdYiXy+aKwF3Vz
Q2+GeA0eBYpQPOKfProUVEPIOdg1udkb7dTbwRolKhxtjg6Ac76Z2Nh1VuHbTvn+1EXqsHMbqnWY
PDj4SNnJILhDXhuulE39Q/Uh6o3W8Jhg4ISh1qmbWufMIojN3KIlKxWWASujxiNuXR6MZNu41ak9
mkxCg9ciwGw5GMOS76Tlr7U1NLcMEQW0ukN/7nuTzw1G2gxHiM3waC7eGHWEmkVosGomZ3MDsq/X
HiG4uF6p47o7E+/gDWfxT8cpVJj7lWdIikm7Ce4GBNS3qO/xdKqRSdJkj+fPe3O8tGU36i/5Xx/X
fjj89N3PKdI356NlS/VQu7h5L0+Or60pHt87Wr27jqIuejcad9niBTP1JorVidYRi3ygnAD1GkQv
71k+Z+Mnm8YuW8rOeC0qeBYGQeTMAtk18hhuMJlORHE02gD5Rzrc0QZVJoqNv1zvTbZ2G3yjzXC4
MocuvvTwv/8VAPvFRoS41B/Ghp323/d4+6SS1m/Eyq3pfNkbMjbjHu0YTv35cqs689Hwk/YN2T3N
58s+f+Gs4uWy8xMR8DHW3fexDFVPRnLoj3wu9edDL5yweeGRyzGj0F1y/xIB6B1QNz6ms78Z+j0G
VoYrYjCWbPz64yUvmMtM9JZzZmHJ7eIeswzxxvGFx9EA8+IzYz4PY/vLjp0WyyuYGyeaz/vj8RiL
ycwwEz+2Ml15xV05L+/aCZzIGcsbB9H4vcu0YAwH/AnWvJff/a4TrHkCX4RhaM/G/eW4/77s+Z/L
pTxc3jWO2H721wueRf9f7ed93MPOPwgQAh4b2IvQfrPD0JvwHHMiy5u1MhqywaOTw9HEs8O30AwX
ocf/TTxEYcgUo8KG/tRfIE3haDghnBAFsvpHfMwYu9yDKA0Qo4BrFtw9Gs39zfCN1+zUBqU5Go3c
neKl3mTD3G2mWBO0AwMme3f043QhzeKCMHCchW0jqsgzCiNcBDY3T5dDb+TjPP9e1jhiEmH6aYum
wwZGxEeOYb4txBOUm9fLXdMsX/aDbFSXTCTBhV6fqUa66L8ICjLziSs2HE5FHn5MSw9ZoAs+8y2C
ISLEhPBj+c5Pf87uY9xHvPzRiHHjmfMhwoPojXm0SN3LqvI4+YrtkimCJRtCvlyyw6E97J1plD+c
Dj+Rf4SVK/kh9/BcGThiCgwmH1GNXH5MkfgpN8rALrl8uWTpLPtDzyQE4S/bqBQ8N8Y3ipZLJm8o
z+rT8pP6dN9GzLDLQuvLrX2u5lqEmP+6yNtUVNIS9THfMCr0hVv96RJ/U72PWSzSOsSIr2RNslb5
inXIupWF7FtyIdfIyl0ySH15b8RGlh7PWaUMcp+95LLHVT0u6mEPcREnJsPOk7mF5iLxHd5Lczsn
hSJkQY+X7GNlEOkFT6QlDBTP741ZvcMea5ht7rjP9S9NS+d5z4XWjd9ZPvSfmZcpHLJ6lywsaUC/
L5PMXpmn81gaww3vvXd2kP13XsMj6f/7st/jSdGrY9zHLSIlRHs8l7+9EWJtS+TnJRKyWHkWr+PZ
PLX7TqxKWswXLPfxkqezaB1ex5DQLInkjfu+NZRx7/KP/uuPiAjd/PEbcWLK0U4ieegCLiKC0Bd1
sg6chQqcGWupz0bonQgXQsPsYmZihd5HI8hGc05numgNUTAIxkfUlTah+/q9dTSJwodyAw+lNEAz
vlQWl81Y54Ft45kGvMXmLTZ/B9HsYxYYysbsowrs2eItIHAYLEJeE41l1lDPa5b2Am+Au2mfKJXA
eX8X3cji6L/zh+7TYdQMT8TFj7BNgBsVfRIrhcKTAVt4E1ocjl/Njgah00fdzdCAPJKHevYMnRiE
e4V/sxgEgZpx5ULEOwxYkdhFuXARvtmorEBETf7CUfdGWM2Z6FDGLiWuh06ilwMZnJmDST0qZ9l1
6CCKDkXoSWgUxcwDPE+6ioTxFy2N6OqaPkR0EXXOzewCRMuJnqONch3rsR8xeDPe98/AG0PBzbwN
Gy1t8uy3RdRFZmhHiCkYBAt7+IkZ9t7wjUL2BzSbHUsU0DSmxWNaQvmIMVo4KP2zQgo34cCmwTxP
7LvnSUN5DdESFaGzxRoMN264mNEoh8hnILcFawwc7UYXLxa8eMZUM2aMBu8geilDswgnGJg7uyr0
fzjyCD0HzIP9xiSwNFjSzJqMCFduRjSI6UB6ZJLQ+aOhLN4Rkc43b/HGxxOWvOe9vU28DWYfAQoX
b97QJZxC8HnoMuyzYMIE8vLJBu3ADv5NTBUbHpbcBjclfLvibxJO5aFYMTTihDhrEDIE/Dexo2Dc
XTOUDASe38bF8AQOctVHvlE4XjDhI0aM942mDDsPcsUr4npsEW6CrG2POUP8XDwkeYP8t8FUoT+l
U8zNiEehdEdDy5+7c9wWVn1HdB0Ljg5vrPnUX448G0U6HIUeWlKM7Shc8Dj8QPQkN7tikDwsiI+y
RomLcp16Pywy5ke0Lc2Rlg3n/eGIN6F8xbTyIZFbPhz3eN0Uq4bPHYZy/Z9s6C9qeRA5NuSUUSDK
uLRfHbZ25dAub1oNG0pwEjcKwyDOkFh3Ru+lR+cEhUTP9LVXlPDlQ2GLsGxY2JfmZvxejpZYAVnh
YnLRhfQG9ccakT/LsThXnaW/7Ae2WNEfn/9wzERhozZFCcs7X29eymv580+li66vmvIJ1vXHpeLJ
oQ5xsSX+Nn+Yy5cpEPPc41+WmGGs3Bwb7G6YaaZs6feGLo1lhJl276FGLr6JzA9X8TH+gjR1PtzI
dOFjbsyRx72+2FI0NOp9yXzSQEzVnOkbom1xSsfM34j5e5kR2fvhX8hfzNyGmzvYUxkUuRbLw7rq
Y4VfgyX6kuZKO6fsJDHJ/D+uirgN7gbJkt7yLASBn0gHziqixnrBSrkbjLOMGp1ksDm0eZle/K1P
8Sx4pi+CxLDwaPEXaPDLxOH5v5YDhmrZF4XFMcvLd8YyiVnr9izEUnw/MYgTRBELzKwg/uIQ4/PS
mAOjh95xxSV4eSN8x0Pkd286dDH68k/69xL2l+2i4+Oo/85XXfm8z9nNmHMtYkG4Kc4HW1ksNMOE
+8buSXYAuHYMGX3nha+BHTsLcYCwJOMx2ok54zCGNqOjxlN5vCjfYC2+OE6zOM8ocgcNO3C6MxuH
SsbAHsgjsA/SlyDEQceHtdmF/dN7J+qDoQudxQxFiskkSstguygw1J5no27EWOP+SCuk8YgD9h2r
x7CN5JhuEHgh20KZnGVviiMTDeRKWR/oVVlN3e7MG//ouuex3eAlYrdeppLQ5wJtjJCM5CcqDfuw
MANbWou1Gok8b0YTk6ZzD3tIHKlul5vEEI7chdPtE6Nz6eoQi8LmgQHr834H3YjgoFzFh6A9vTnD
jfLEFDMjuDA4E6/ZWIvNf3lXfM8n2BoH4xguvGGITUG104wwXDio4pewIulY0YX4NmvshJgQ15l5
qPsRlg41R3ihO8bZePVggg3AC5BNgtgh5+muMX7scBZrnCF2YeJALDAIm0nIbOFH8Il4uNg55m+G
DbPZ6HC7HAKh8MUxk9+Ey9jhiLGQb+3uuDvAsATraDYTt5kdEJ2ZcROujkz4/2TuvJZVV5I0/ESa
kIQwuq2SF0h4d0OwHMhiBYinn6/W6Y443aenO+ZiImb7vRYIqSor80/350/8RVw3nmC6uCXeptCR
ukIrEsTBVWiHTVerFuEtYZP2EYmnzZgwXKh29OPjFxmpvQWrKuf+KNWCgS1x5AlVgnMVpldf4zE+
TpIFVpt9ESqcqiIByuvH1kfskQISPAW7oFATqGjvsjnkh8Ei4xV54bHv3pW5Vsvj/sy+JgRKV8ib
+A3/sB7IqrtA/pDc2QLjhClGoUTEkTD/7IL6xUOwGiAFruES5Nls1HmaqgASogFo5JE3nBCeD4c8
5YwqoQD/bGYoTcQPIdsn+yhYbFiqPdBgn8xmCqP94Bh9BVzyF1HtMe9ciZv2gQ1clP0jqIlUzgiF
zUhcTWKdyBOXQ1AADwvlgi7YTXQPH6I2dN3BX98ATzZyH+UqXv/zM6sJZn0hHEpD/RDP+OIw/BB3
Wf8HCwkr1L9yMiFfhGOD5j3FHf0PEQ0yrk/9TBmPQ5oTRfYRgiMTFXPjFGMqiRGg55QeYJeUCUF5
Kb+AU8BXlTJUgBDbAUSeo4LRxdgAtBP+jQpvqAdEHbLUXJAAEnaUWgAEBQSpzgVaySfwgPlU2lz5
k+hEUAX/Wa+930/AqUP/YXeVLhsqaEi5Acie4L66BgcJWKfumvgPpmGSoGd46dR3FVzBLqBV+ALf
+VoCa300nfp4pDccgrDAi8QV2FDOJtFLdagSdIqCUXzI3uV8Ash9pSBBZxwbpQXUpZVHjvOFNQUU
IooTJYoAM/WZ+D0TnhasowzaEluyBUlJ9Y44pgYhiiZxsAz+w272fgfp/CVk8KfdpKzqz/GpY8Z4
gduN3Vzj07BSLOlsqWw1+XxcMSwYZ5PVAKwoN0qhAsJkwAMAn9psjrEy4ez5B4Y6Tb8BO+o9iIZS
r0T0WGp1Nn/9E2Ki09+YkjLgvNfhUbnkOgazYAFYgy2K+2/Gi3fPf00K4oMsIBDfxAhVmKmS02/U
wZx7WQOf5iEmc7smAM2xAflHCWHuLZAFUEOs4ffHaP0RYqLm4fbDu6ikfKg0Pc+GS/yLP361kcrg
EJTy+S4OKI/9BxjgEZQJc9WmgyTYMnA5268UN/UW/hiJnodDl78IT+HeKCn/lSgl6b/qHM8C1cmF
ULGAbTQq/1QCSpAYm6VMj/qFOhsTL/sV198oEioZCwfqGM7Qy0SFFWwhLhyRCImJXWIIuTWMlJvI
nw2HH8REHOsLJKfQP3tIzk1pLhxbTgKL98dPFaMjjIcDi1IFwvBSrsQ5AUxglCgtSWZ+AqiSk/iH
W1b2Y/aD2nekQuajJYD+B+W1Xi8i7gTPQskMKRqgG8EVBX8AVkQM8IkCYuEC5DZqlIOIRQAGfiHU
rCNHIyERyQ9154jA1lv/JDOb+gxcmd8fOIbqZPAbBEi1DtFJtQa8XHkEaeooUMCd/Lou/6HsofMv
qh56kKTRMAj5AcOoVH3Vn89Hm8PNYlFCpWp0iNWowxpzVpDucA42RlSxodM5aBbVs2UFOTRrwkyI
gilHYNA1URm+zolAsPkO8koQCowxxd9Mpj4HCFShInRcIp2qGDcacjhU/yW2ow6Bz9en0xX1C99j
FRznA5RwYf587gGFwvEkxIikEDlVcYLhBCXFqWPpfyIEMgG7YXDwgnHzkLwx0Q1kl89SUqicXqR+
4ypogj4EEeEY8qRIG6Baxav+OPdxpD4EWIAywvwDddXGYUuVQzlM4hl6MJ7Ir19UHf+wTuqMg1rX
kwQ/Yxb97teEZVB6O46D+IfKgiFHlKdY42Ni8JQE//x7p45mkr+YLDaxa1Pk34XemzzFP25i93E9
D3bNEyWHysGk4EVy5hWM5g8N2E2cDL/ij5/gcoKDSs2hmlQ8WR0h5RgpL4dff7gRS6UIVUYMz+Hn
143+1eEoJBVS499fMyWcXIXH5338XoMnRykZ3uUa5wFXDa3Haxzl4fH8Sp8qYxgrvRUFv/FRFUQd
tRQUqVcodRsT+Qd2JUHMEfk1rHOutR4BxcmH8gzrtQr8jbbck1LSPIGKWBJp+GPTfpYTSpv4PuHE
X5fzQ6lWZZmVBCvZcREfhYOUAP16rGpv2DEM0YicZOh/z0fzD/UmZSQx4+hS3o7aVsfyF31wIL94
Esy2MvvpB2utXoF6cwHoYK2E9/GhiB5BKKXf0GIfSL/yvXAj8BvU9ZXHrEK5f7iIuIy/6BJgwTWJ
dPKYRD54N8cFTDslAqpuSX3h11ZjLn6VuRJydB9C/vuD6ytHi6sTtFG2ioVQHp/S8OB0EBvrO3QB
TzwNkGBK9GR8YLMUolAvAzj86m9l/X0K7Hgvp5PPBHSrt6oP2yh8BzT4jQsRPiKIpJIgYGnuj2NH
KM9VMR9euf+N530KokxExVX8A30NrlDoEK3LI6zwW1QsDlP1G5jcsP8uIS5EAazBizg57oqIHSf4
iztQUDXHCLLSBHv4k1cECo8COlQ4irskecSRRcVH2PJ/f9oY8f3XSjGOG+S5oMM+fAj9f9KZ7255
LGrGczsUTvkXWs8A8JO+mJgytkOm5My09fSa9oOjBztqojLpxhxW3c1jVSTwvI8Y6Tmx5KUUunuh
lOFAlh7TffTrNfxs4oWZoKhHVBF85kJPNOK/uWN4rZ/LYOt52WjbHU/sTRO8PAZbsYPNgmZFyq8K
oVE2YpNlh4/JuflF0PFgJROV+02LgXt1GHIm8igmrDOiS855e+d5m9TUUVNNRUXbyvAYiTG/jU5R
62bUXcjS7bl6XC5y7pmxcqqYlYw5A6pd04Uuy8+9LO573PUO0hD6/dzXwDe7NFusShiFfgwGL8n3
phUMJq8XDyqBKSyQxjh5SMiN3d206zxXp/jlPH1VvrAxyZ9fAl1YIzPqiAHlaJZXUebwdou0psr1
6OM58LsnDDm7xEwcJqMfUEgyfW0rKiFmJ6+cUBPh65SzNFQoUP34fQpKGNgEvDtR74NmG9/e9H06
GUXuUt/NRRPu5C6uCw2ySPcw1cWLD6aG5iJgpPaexKBqqih27BQjwd1X/M5ERgFSxN9MwxVt0GfT
ofzyNBHXcnsI6ND5gIxHnlIbZVXStSonZZR5ZM+C2/YeXJIuq9ZxqqiQKSVKz+Vb9Jbt6DUs3EPQ
Jq/wzNVOGaUUhdtPT617/XweBGRO5aQJYMJhtJmoHF2cndkhpHggKDw7HMgfa3JbQUVnbU/BM7KD
PMpHFG6Mqou4cfEqsB+in4nBElY+fUSD5LLnvd2d85y2S8rLRruXoy+PZ9pNXNrbx91hQaWGufcq
twKAdvxpx+kMDZNxSu6ZYmQmxjMi7O7TIvSy3NxOr9eQGc4IzqkVTVcUrDYL6l3icvuk0Mx7OUaq
zZlZOWBJJ29amr87so2Zm+hnHqvEMTp+w2jhM5hWlnsqGCamLg7pw6Nei3pDyD6kPj3EgE6GDtIB
Fd5Z+aPfSQdTNuPy83LoaQ2Ns9C+6hd1B1Z8CXsUYTFjmYKVbHNeZOQAYKRYv5KeR3/YJa3904xZ
xH41Y6goFH/WFhFxysVjAZnzTeaTO9M7Qka0zcxKaKE2fyCyuWut9KE+rGXlnI5iNJBlVFM+84Qc
OuqxP3ZwVsfsPLSkFV3XhjdAgjgoKPmrpzh5EKQeWamMmpxJJ20pv+zb4u5pnEl41Jwm2TnbAYf6
Tp1c/HA6HNy0cNcHh0LG30IpjiyFzJ1Yyd2bWpWuk15GTO/wtplrRVWc9sIiYpA2tTfG7GhSbtP8
XJa96CbhOACKR4/4ItXnHh3OumAmPbVlO464RrkRnN+SCpw5JNUhGK52jHnlQq4oSko9XyGNFZz9
z7fYTYIStfKkeq3y9ahwG0mdGWWbXWrZPjoxTNSsv+37HBtqcvggefNP8u31JM8aou7mL5k+giys
nTxs3fjrImHAcq8ziJHQASnFhugv4hCZTBs+c+cb88v27F2SfHNw+VJL6dt1WHmnFXWH1eKD2qZC
nEHsfaekjJeBYcNGFGhaPviNooIQRe4iVQb4iEqPmcymn21vEdrXS/vOnccruNWbU7k3gY9hbJrp
OWy48yqq5HlVLUa3OC7Ta1yzspVsl8Yn5a+rTkb/mXMwI7MV/fRwkcd5fnQGk9fNtU7jY+vtJqh7
mDpPVHZSyfpmmojzuDiXyu1tW6wDpWV804zayt1R2ed2VFHMww+QmABNxfZl7i2gwpZCI/rBVEEi
fB5BMXCOaHHYvajecl7p+/Oy10cvB1Eplt35jdZ2Yb/Himzs4JydPmzjO7r/nfvdZ/ZLf95lppEF
6ZywdGE/JeKYFQyZp44L7ozCfzF3c/nEFpmernMXd383Q+uI2d1rhelcl7nqIqAu23BVfAbagmU0
ELOHs4RbIDjzDoQZrwi8NXvKc4hqVxW6hrMGXO8+fqgbXi2VXWnc19iQ6GFJW7nXulyMTnlPj9eq
UhblssipF9TV5RaMDIC97oSYvv3eujMa0XP/okq6FFMGiVL0Z13F2UMKhsoagkHfQjtQNkuk1Zsf
OAD1sE1OyUU2fmfFhEwK1aAeCHQqK2lQ4mbQkxoymvZlar1kEWmidm6l+wo5sYNvfXEfvwNGgHp2
IV9D8/uUGOJb96YaT/aVj7NAHz2Jb6/rMAuMYOCM7o651xef9DlS5HtPT7JHsVQtO7JO+96NgseL
r4lzWlHYu97mnr4sH7I3oX6v45WyNzIwVbpMM7/xOv5uAnsXbGJeE2Ag/anlIleGmKx7kUIJO7me
d72gEB/xFv6fpYamyalJ16P7cDc6eeYqbvno+Fki54bzpD4YOXSmL+nV8zY6BMX0TVn6y8UgySq5
cb7oU43ec4gaYpsy5J0/oH5ao1TrEkaGe/ZjHXU0iCxp+pTKjkz59ROzXxQI3zDT1IZT0+cenMpB
jlBfO3/5gSYUR2mwRSTH+Xt+oq4gnxtUv56SJRiEwmwG8UaUxdHHKub3r9zru5xeyvArefINCuUo
yhWfh9GTCPYWhgn/FPWpmb1Tn+iYFNcegnnBeb/Jd4jymJbjKrr4uucdxxpdKCa9J2Sva2/8lhUl
1Wj84VG+Amp89wUPXFImavC3PVyf5AfabPjEIF7EDxuItFCQ7T6Dlx9XeL33cE2zprPtp+H3ObgO
p4XcdsQz+iAM4UOWiNHPUubtSmOdvoeZ24lCkzo6OCCE7U0Hn0fnlNydchxSUvt0Wi+FydJcdhwz
VOWQb+8U3cW8SHLvAiabvJHscQIICr41Kov7fj1ulro7BQ5II2iXbORJUkboQWRYUzVs0/Dqzv0L
ZZt9tNhonC3K1JBFaFLsTf39Ybh5Dk+62GdjW/Yn9ltmYx8mjfhNgWEhLbG/Mx+Oj8vCp1P7j6V9
9R77Y1LMb+FdwDpzqCB98PJ9D1qns6wyUf40n/W+Q43seVlx1BPKwFd37MmnRtFyCyqshT3O3fu+
FBEswmAHL3OaWQ/KCPHe1+4zjkxbdEvnQiPFptW9eietTQfEkHm34vNaUxpvU9A53S3z8W6EIA13
fodgxGWkCepFmaShRxaFrYOfgX+aQk21uW56S3NJ98IiC+ggzM+ivyomtaMZKHYM8cDtOKcJrOF3
Ed/QK1VwohtDE995imr63m3qZc5ZYfDkyPw6uIfvl9RThoocTPhJaCumKjkzqci9R3lipfVU7/kd
ShlRpqkZvEe9OEutaY6wlCjS2m2GFi3tcz3gRft8WYxr/yruSzCxfCwN1GjtV3P3/gMD31tCHbfl
lrdPxzKEpfmN4rGAYDHOgE8UWV79MwY9Rf6DPrxjUTejHV6aGJtQP3toLL3jg95g+rs6toJGz2AP
o216Wu62pxWTOYcGerKI2lH343ZhUKyzm2vy0JEwOnKyIZZP97ukWO8+6qRglODV29mj7raTvOLW
Eo+461bMon9cpMyn5sCHaHL3CaNwPN2xza9ld3mbQ4OFDFleUvi2/wyecyzb1Ma9cC/zyrnvBw20
y0JbXleP+Ell98YcV+tLzixfqeWS+eXlUZxG7Un2P3rfrWvgx3RkJ7y4muV2PqkcpuuhzzF+ocnM
7x0jYcXBhlJMZF3vzouHAx+ukJuTTW0M15Xpop9VckXRrxtq6AuGCFJoPwcpp1pi02dHjf0MAhb/
6NFXVjqHGFqz5EgTAVXQMPS4iyEAXx/dpt2BuI63O8n6KieoZwlWsBnp7nVourDdiCaIK8yuPkGW
QFdo0Z7MZ+ZYm7yjjtQDy6M/XrBUjSiHs70O8Dh6FNMGp/Fp1h8fPjt7G3lITCA+PRGPWN90/D7a
dXAUh9xhPCy25OjQFOv2sY8n7/10MmbjeuVeQyq/8sRgevCiNzyqD8aEDC8yZZIRGLI3zJPd7DTE
3MsGN3PcRyHOirhdsojuA01FUxOe4+V7FwLofers/QOHOKk/zAecf+IEBJlV08esWR7lc9TFatdO
kcC2RjrswXQ88QgNPraVsNl6F44V0Ick5Vv2o5V2dDrAyd76hmNbevmYw4i5OE/PojukE0Zg2Td0
umz63kcVmqplL55nwWtueBf5PRAdKTL0vUU1P30vSWn6D/e6r2/Cf9PckJhDmj1SE5cgzDl1NDUc
nc9rAvUoTQvt53lphn1fD3Wv+/MMWudbU0m48OqWyckZTy/Dbg/aJLfFvoO2OvAjec9aDHSnv2zC
x+gu75CdiNPd1fBu6bz51BbX/TWpQgPg93LKgdOPjokFs1NnUvGU7+S11H7Kab+KOA09t22iwWcn
D7WJlbalfFwhXHE49cXR6R4R3KBLJf5a2x98fdzk7gOSy5u457MzSvBj9/KvD49Jkyf5OAc5lEee
6fcVF9PNLcPr8OLe4MYcPaMGA2Hgr5epLefFBFmXR1QSEjNwhtgsIPvFnzZDJmNiTO/BY/miudud
QnhGDKHypycswL0V3yCTK0wbk4Eh9ir7sLKlgdotYT3DxjXObWw675+37CG2rWd9nUZGQFvUsCdq
4E9Bo0OyA7ronu4MqHUji6cHz66LLejF2uT8U5miA7IAiIgKMwNlzdKmNuouN6wdtmcguti1Iwb/
3BPXaZ9RM7TSFVK/Q5Ma2V/2xqJZY3Sd9uiLukirI/u4YtewNZyOEemfzcHRz6I3flLszrzkEdOW
grvyN0pxT7nVhS1FqHqyPvfRzXlP4TIKmOCMkyvKC8tV/kD8VMdntIAhzme3Ai6//F1H6Lk/wPJA
ulEHsAmKCtvLLLqbfCLu8AuepX2TzUsMCve2PVzhsBBKPeMcOQZ9DeV4fQcTausr+gtMdJbwggEF
H07c0rLRjOqvx/Dmnmn0avwpY6/Dwp2eZ8fZRY7X+CtTuotSujQx08bqJpn/c4ngmkMnqdN0kVoG
IrwleN2Cb6smWg47W33ju0BWXCA6SVArUPawxhUNSBma7+52aTxj5hQ7exfRDlSErHsW3V/6uvEg
B5KH+aCR76T+eU0YfHJ4Btm2D7Kn9eKjb4UXWhNWXStE2Ik7FE676OrCvIBc8p33HJ3PoLN32HuD
o4Ch2Z6zu7HDg4em8vDk5WRUOmsCFSjFN75FlVi4dMDCg5tNswAcH/a967wY0cakOrHoQIy7I8Jw
RNk4xQ1fKJUuonoLVIiyc08RpkOcti9qLRW2VKZ9esMK9D0alOwRvVasLP1BhLVuPmGRmIS7ektq
fmUSLI4D9BDUntAD6hXOD7zLElJ21ZfzlptS7E+ALjdCdprQlidWnaNxdC74HMMcbLBLCx61I7Lv
Ho1oTKeQj9jD6ISG+GTr8Es++rZXBdlEuS2gQ091Bh7Byk/aBUCTGJVtN65QmCZoCTjmTOctQLRY
nCRea+GGHRScQdedAvM9eYhwfVPgoXcDlBcgSN73Yckf+fWxPEalf+PxOvSUc0r52UzVqhgBwPoa
XujFos0H8O7MDwHxLJ0emrNaqJsPn5mcrF80kB1o1sn9G0sJ7uNIKaEahHBbMl1FXCYl18MFF0Zg
gzVpynKzyD35PBSQ/Ei84hYcJ62/ztzMN+LrRyeJANQunPhye0zbjujipl/9QXBDJ5zkZzU6+Li/
x4uYgSkfeKA1zS/o+kPYOPtseBhnbMENOSYbXaN2uj6eQXfCV4dv7E6U+bhn9C0xmFZGtnK5yNvm
KMKz/H6yU0fVbq686sOwdT4ZW0kzMmGQ0UG+onv8it7S71AkYY2Otux+H2N6R2n3Y9xAoDkDr7s0
fm6e7Vfhe2LwkXeUjiX6k+eY5rglg4RR82mp4HCLI/q5052mEYNqeLS2Bt1DU7qkWRo4biYnYi29
CKviFOSoA8Q7RQyn/eAwgTOflsTUoINzCOhhCwthucYKiNRZxSpAFrY5UKXHcX+hNytpL5hqL3uf
0bfBYtYJpOXLrjxsnvAH2JuKqNiROk3YcKIGL7DFF4TJO8J0TcvlGXBahZn/WdIs/3lw0KhlKRqA
uVo2no01A5iordiBLmxpT29Iwdrb0jinlI0KPoErt8ovUY4eAVMxJb/8efqmaRYsXYr5Izyma2qM
RymbcI9xVpTnlQ9om+27Gl4STYoB1iQehJeIczxpkkZV1eC0CjwpQlvzajSyNmvOgJj3xsQ7PsZk
1AtXV11oRA2376B1y7SR9xjadnH+qPHgwh6BLhbJe9DKTRHkSwDseHyfwBXE1yw+cTS3mjwJTfFJ
GDlEGesQrd4RHWkE9RsvVTjN73pMgaPq19FpFj7LjeZuc4c35SiG3BuBqJSOYCt6w7O3czqV6EwW
YLBPGJjEVM6GnwcXNnfWguHNqIMjeJBvZO7Z+5ybrGIPMUelEGc67cuhzvtFiiNdCCaFyFjzUpx8
1Gnl2pw4pQI7HueA5T66eDK07fPeF/EDHFZSDG5sTt+qj+rmc3bWA9rPbTFXneEvukO5EtE/d3vC
Wbv4dC4LxjWD/DKfCUw0f9VxFtWkKuggZhEIC8gRdkamhFwotmMXCekhnCaByXTnDPNJYnFlW0Xv
5ufwEfRHUMwQzSvoooZff5FaE3S30EMcDm6UcAgLDW6XZ0LSeJZxj27sI53gCcE7mcU37NyUqrGG
I10Q33+grtcob0xgOnBuDhQ1lBf7892cDfQ7CYiVPMMAi5Bc/dUDKPKOCt+cG35DoQzUmpzgh7wQ
EDbnL1TggHDu0HIoxW4VXERrhbcNY7e5r59WbDrbVwQrB09n8dQAERZohod0J3rt3OVZXuZICi2m
p3DBiGLoJZrhbTh7R4cxURwCjsgL8JB/0A3qWg5DWE3xY4pmyDflccJpnADRhrV//K6HBYeGx4N8
koiZNkMgOW8xji30C7hIYt8nEmxSL38k8GKRkvG1MaG3CdOZhJEytYOA3KhP+CW4OsmRs7ITE0LI
74Dw9jHK/YKH74gIsgXQnhU1UbUih7GpR2oVaSx3nphAHPLvW8gkdyTRJ3ZDrAZXmbbuBERFSJ0x
X655EM+48AjQRQdZzV7f7+9i08IYKBs7UCOpCK9kknE1Vz6st65obCTAQVs9e3UX/dE5flPQ13C9
cwDyw7Yx9AKUwcFypturMss+3s51lRzQMwagv1XAVdpyBZ0AGRp2uJLf0RCdzhINX8ENWdzU7FPr
4LjIz9lwgId0cLA1/MTAtfQq02A56bkmNYFkkzzQjuy3mIUs7E4t9nDn2c6+HLnGtnXChzJs4Q1b
kSPCU0y6/5Ka82ITmdqJN9XSJU7kA+HPIEtDRS42NscEKiROo2oP5f0enZA0PRNEpvatAlnvYNlg
bdGfIji5L+8cxjM9EzrxT2bZozmiO/wudGRySiZ2UBKgL+WoJfbGS8KDtMIdqJF804CeZO7GIfdo
TUvMIykDIneN+tzoU5eHYFaGtLnKn/2M5JnX4TyQldF9wwthmvu0nQttxdAbg9awBAQyvDo5Ej07
hrNzQpixQ2smLjutvTTqBYa3JDRZcJBb4v82yvRycvCb6gUeNEFUX63vwTsPbYfMwF1UVnDy6smD
5JX7cl97DkqApH4adKmS9SGE2JWxLmPgn9P6XadFLO5AkFOYixungNnwzm5Vi2tyjJjzRvLiJR8u
c4dCXD66mk3BMRuQNYGnCYNG6ypL+0igdgsQh1IuVAy09jUEnkDJjyHJ9ZBLKmZGWsqk6/fH6/0s
9+0wH5k+0HCs8kxRxcgBgYLa4AHaM8Prh9Uqm2nBLXh4A/+1qf1Wxm+Gx3NcwBU/ZAnnPwMUPrDo
2EZt5vWIJobfTLhDuH3I4ETywoQAT7bEGHhymwPcxrDcUsnFiKVR5uG0iN1WeQLsgtzhDcS2gS0h
7eWUwWPExLsvjXRfTgzn4kbVjNyeLDzY5lBLF4488SSXjGNMNFkurqPjglPuNwFUx7R0AyRIlvjH
Cd3bF/aU2g53UrNnk+AKxKN96iYmtZ+PDEGW4+5RpIStxGakDfvwhYcpdvHD3Q/QH72kDkGGQQfS
QwL8pFEbRktw4Gp/zdEUveSBTruOUEIkTVGfcvLy9OCLsc0SviIwxy20Vkx08te0/7Ijj2/dOXGz
BEXEhZ5f6ENGp5CUxYIndJZtsCa/IOM2hgnQpiZUlzONOHTrPidvb9IfHgAz5Oi44UOwGxsxvIyz
9BhagNuVTt2ZKZ/xMxrQuw33OujgCd4coD1V3BAwN9JI1vUhRYEnUcT58NbSMK7LQKU5Xh63yHwf
t2Jz744BVhrfxPIS5/CBKOYExbrU3VQQHPPQFlJ84IwjNi25sduDUBo5iyezjyis2SEGJWH4BzJx
mlPQSpgyc2JCVmEejJPaJ4MXwwKYtGhjqIUSRgiI/lmMgCinwCTViVQyJIgMI3hZzhS7UO4/yd1Q
Y5DNLu4uefddqy+KgahHi/YuXpARdUP77JXR4OVZmnzeXTMlSAtFS3xxHhBoKPfIEhvXsIckWx31
ULl7uvqMOnOuWw6p82CjyhGjZQ+Sk82fHGsyvEG5aHXirCYIhUjBNy55vZwPO68JmhIl9HzKK5mK
luE4OF6XZe6Zl5ExvZZ4YaclIaR+apnx8N4bFfuG2WMkk0+kYZYZ+dCyQK9TWQqOcu5Ks/Zwnws3
70174Eq3wNky0NOWrOlKd4hIkRetp4SKaZNnszTvuT5OiZuQ4g11+B+0iPQSN0MoNbkmxnczowmt
De6FU8JU8utSZGkeWTfZ863VFRwSNavSLZzBrz65Tu6TKv0ixeexHceojqj/6ZOOL1ByCMbi7lNF
puO175BgncNNDz+lB2SOLLi6Km/1DLpELKPT/C4hhaLcKoMzZjeCgwDsDhENQ3rCMkAtDKPb6hgx
OyjK0tK34sw7SP0jAa2Mlsu3l7M56DVCOGX0BMoZXj0k1xky1RbphdPj40WhxAXiHJie3Dq8ekh2
wIKL3uSwZGaVDjXK2b3EN0OiUAbT5yk8oqE7+10HX4HpleM3ZuwSkm1yqS/QMaqH9ZOOYJKDt/RQ
i9uH5iwMOD+epMWvXkYQ2keRLQy3SasUsmmyhk18c/OTR4SmPMj3dwUhDZluJ/epuUifMX/OBtMK
zfJG6+WL+0IBGQwQDT9DBk175QIu+mAnaug/IgbmeD3y989gUXgQYNqECt0ziegnJE3asFw0uqij
Y2TF5cSYEFZCu+uc0pq8/HHIcRfGz/tKjLQh+XXH98zBQ+VIZccwHtflFf1GkNkfrLIva1ilF0X9
8XYFE7dQOh1PaWZFVFFw6LKx4RqUpnZTeEOntqpkIHoHdH65fFVHrfT87ub6fWS/vq+TJ+lHINmm
jd/bB5nc+ZsYm3MZvpcnbPZ1Yo9xl50bRBPK5GljtAT5S3+B8hxOKueL6gaQah1rWP9e3CcS1CID
9ULV4LwxSjqvD3dkC5uAncH2TUmjmk6dQJehfWnBwXl8ggc0EI/yQkR0dm7xUVl/agt6gIIv0rrR
3ZntpBYMJjtXc0jKN99xEy9Q6AB8DK5LUp3ZAp6WnjDUJdEY0Jxz0f9Df/fgr93dqqwKUj7G+ZoU
o6qyqz/RxR2M27W1sjtUAgat0euHR8gL61GDKc4OFS1sBo6j34lrIpJlDKjCP7mgBWzMFAUugZ1Y
0Lw0RKrPhIYz2Z0SwFc4ovJwmjKP1DSjX32AMNlVjhtqVNUs2shlKVelgFPCdvAfYVP7CiiTA2v/
+9oxo/fX5oJ/fMZ/qtRsmVJkWSXPSGkFXgqjNCkRk1pifOzG1wEmWBUZ6S6Jy1Uzgti1VIEd/LLL
1Fqo/pB3kOFuGVAsob4J3ZPC46sFCSyVBSHk5isQ61MtS4WeTx0uFe6wHt2J4vVZs29CJrT0DsQY
rvzdsPHeUvO1iFD7YPx0bmigu3+bMbEPCStYeWqWqATguHr16Bnskh0Wfbii2Auo8qQwARI0FPbP
0W1ARub0OIJSRmM5bYraFvDF8GZOT1gBSCzP9CxPF+Q5CTj30AYtoRv0q6rTqpyuXGCcHUI87Qky
aJyY6mMw/V3+/wOmzX9NM/7/kGbTRID+Z8ZacSqzR7b/M7mmesPfuDW78Mp2Gepk0+liwmvd58D9
nVvT/q8eE82gj4eZHnrBDiWOf+PW1PgWHHlQhhtq6vBA0dH+fba2ZsLJqTOXiYHwENyqmdT/G6ra
nv1POqHH9C8Dzk++wW3CkW8q+pE/6QTu4fjSm4HuDjoN4xnNQ7pru0R2+i1w9P7KyABZh2N6ybJ2
aDaW8/uS3z9+v/77r9K+jJ91dYl+/9dXF/njZa8TFQfGk/Se+trvG6zj85zYVMAwVDu+d7LLojl3
+tOsfMqnZgBH1R+EV+762TmX+mlc2O/9tby24/yVk+GxL5PrYEf6WruEV8s2GXTXPTnHKzHOg1F6
Ze867VYkSbt18RJNqd2c+g2uW2t11lJ7Muh/Wx1yOrU9IH/UMdz2TnJgd3kOm7zQ/c6Jw9Vpt0/t
3pVmVhChaA5a2OTvcng+6GlWD+7DE1n1R21iH7P84mlvquR2ZsO6tXx8l2q/Oob1++ZqdTcflwed
BL7dYXh3J2wLy6CO7wKx2IB8aX7EErYGFHyDO3Gqwxm/nGHAM7gnifa+WuCFZtbe9QkkK66JDRfM
6KCZ1JkwJnLU30X5rT+Q5aDtOo/T3QrOr1mWaW/KjWxIjwiInMirHLpvYNyRQSoHvSBYzfgIM3sc
Rf7M9G2pJ8+XJu6XA6ynx5wEyfU+IBzQIWx5P+MDY0y8jtkbM1y98HsdApPXl/cuOqee6GX3Nr2b
VCv2uwef7Xhq2lF0oeB22xYe+absJ/bpWcZVv131GrMbdu3zxc2p9GkKkpvZ7niT10FWyaNpLfRH
h9xCzc0Vz23RZmfJfFH3BCu5c9X6vnXokhqqr4vb600dTv48ysOb+kDranv37ue5GQSPHb5fdcff
v7erZ2VMtP9m6sqWG4W17RdRBQIEvHoe48xJ94sqPTFIgEYQ+vq7nHNu3ftC2U46ndhC2nsNezUx
4o6ysLZleqakQK55Ka8+QaWE3NXtnMTo2CA0jRzfI7QEy2C6knLcQ8yXEQ4qUN8ppRyAO5DCkgeU
wuSSBoozMYzHwth10zcfVkS7dkEe/DT91ZYDtZrra+UAYQ/hd6JMtvKF/Zcm4BGbZpeO1c98YWD3
ll0ZhYcosdu2TVG+f/bp8DvLEUcTBv6JsfSYIv2XI5YUYt/8YrVGT2tStLD4e4BuUvOQiPTUTn2M
NNVq71sEG7IiY+ti+MTyA/s/te0qKRDZgXguvIoB6FGjoRizgN6LALath7CUanzWrsu/yEKQg6mq
+ElZ9TcKDJIm/qv0ptzRVIMV6vP0IBNOVoKWxzlPHisZtUekpUEYUScZpHbqfXGuPHFh6l0p3X6J
zr1J5j3rh+eSY61bkv4YgsWAt/o1L0uPDxLhTbp2xzTi/Pp9aWpS7Yd2/ChVhtmgAr2a4x0aoCzd
Ut4hGEN+LZH1pyrHBDMz673R/cNgEeRMY128Fy350euC/oWotIf+zc3Vpk379pKyMl8NyGrYeob/
Ne3702QdQIjUIQk32ZsSBziCTFeeCbZHhuw91vDPjFsFKx2sQxZhHn3HL4KlX8hIObPZvMwOfR4t
qj+aDhAmSoO6qFBkY5Zxy3K0yV2iVykGcUNNqM+ub96Qu3uNprlaIawQp3bjD7Rll76j2GiLHt2q
GV5aBHKOSBhnqfgwWfs7pM0Xtu9txcaA0GPclyoFc8uQv8wGpIloEZ6czJ/iGGIrtWQbGbd0leUx
dIXRDIxhEO8Fi+LVubEztnHkUBeMsqOOys8urvTFV+jnBEVdoAxKHVEOJ4vao+Vu0xNmVs5RKPRw
Yq0C9yfHSrOPSYzPRCdQLoeHhmYOSdFqOn0/YhKQXeyhajbTS1NYlJFJ1GMdQ9zYfJTJAklbhgAE
M5FN0gGUvP/Lmi3TiVW48IVecHiSDQ94Yu5p0ljWfcrsid8vcuHHINJ536ZEoeDmVKAwd3O876iH
qELkzd53yAJ48byorsqmz0EU27yvoBCsFJRGIaxzN3fbnJafkawwOY5lb3WZnFTagSxg7bjRPDlz
O9RHX3nQcGP7y1S12ZGsabEXf/jcT7s0IJ6AFsimT323CyU+5qGr0/X0I87ssufIo175ZJf1dkLM
1YK/s/rUsefrNH1OaQ3MmaNJF6F/S3h0c+XYnHkHlXLVkXVSj3o1LdOzkD3kiDlw8Vom26ms/moc
pq/DdSgidgg5affeA9Vq4g4rUW/8zO9vlkk2WAkPnKtHLTuLYOeq2rFRPRaCAbWStkAUdMq2o9A/
yhiqIKnEQxWWQ66zPxWzv1zc7lmr0rNKMNF2puBZJg1ReK5eWkZvZGn5Nqskiob2MZ1jJLi7od3P
LIVYpjBIqgmFXOvksyDhQ/oJGchxfOYmRmSc+PS1+olQkX7l4vmxUUDFCCQhSVSda5xPKh4+MSq4
2nrkU1cjENeMPGDm/n5a0m0iFfwKBfbT+w+qsm6D4CnQhDMBu2otOu6xvknj5D2T6XMax26lS/s2
tPXPnmwb00+Yb1jfwvCMZE+goRVO5C6KccouYEcg/GrCllRo9hI9uRWL/bXg6GR1wJw/ZQ+LSB4M
0qwTYZ8gh5gTl28zPgGeqbbLiOAS4eKnxQ0/p8xD09HhjCFtcRbRoN6YRGtJdiICpu+qCioyAgoa
jfIMhT5BYC9iSKEJINBejvVrMiOWJHH482cjIFAW8oHG9c1NL20BncVs3jgp//X5T8Ev8yLRtguz
p0GUoMeBifZ5vZJxz+/pWg+qyJcn7O1/QjN9UZ5BL9Drv66rdhp39NZPSLy1xCHlaoImLE7TTVnV
u6UHDaj9z6ns36SmH4WFqaKArpd1N0aWIxJfMWC3yNByS4PGByEGMUFq5+xLjaxd8W+pz2Fq8Ad0
KVuJBGqEWnk0ynn6oJPqIYd8ExnVq8yU/+LQ/eI2Q4RHGC/Ic/nMJg8Fg8jbPc8h60jzN16IM0IE
M0GBOuZNcSAJdOlGQfmAClVnYO+6eQIWyeAEguS6azJMTVxksyqGCGtmWB4aMVy73IKzGtR2NPHF
I2MTvziWWgVdbIYDH3vIJuM49GdbvGVWyXVEUBHImCFMvrmkEc6yFNnJEVLPJgh0kyjfxG2Odhhv
raMEuhqW5+suIj89DWfuo4emmOWZBbppJsFW58yxL9shusuZgGU98ttYno135lZl0dNIUIZlpgEg
QhC02Otq3Q1InXslZAQtX0VfY22WLc2WA+mR9jCRqNx1kr3OS/YrKdWPxaRInTAvGNB/pcI/Da0s
10hIPs13zH3yOEAxm1c0b4gOWFZVglcadYvTCDs4zg5rciROMHL1elSb+6/fewXprHW/rB/2Q9xd
bYXom6q9oEOJdkHme80xwzqYv0WJupAvP5I0W09+enLFRhYREJyq/YgVlO9e5Bsyy6dAFn3qtMQU
lynxD7pGpaYGesiXKdqPkTinZXJJhTtPNPoy/OwT5CuS/ULG99wwLPVUbJl2z0VEgWSLjG50vqV9
h1NcfEzYCfNGncc03gzzJDbITZZzfK1D3R3SUCMFqPvnNcMpmuxrDPJZLwnEjzplR5zHe+3UUUz6
lDGki5ZP2bLIdVIl8AS1KJIj91f3ZO8ChAWS2NM4dS9FCuQV4c39eG5j5Q9Fxt0qnUB7ubFf8dlh
OvggoITlAWyjSOAFo2D1Clcd3UTfpCOfEv8GIR/LD2c9CK7C7d2IxdWWTyjSzk6ehxSlJcI4k106
xK+dq06GTftoSV8YolLWMkfP1GNe9qJfXK7B/sfQtdERcWKZ/T3R5MKRo7Pi2cR2yhdrpD0AziIM
cSPpUzxMcsPEB6s8pGBL94pd5HnwyEJ3S0ApEKnh1KfpeKA627SoGtY5cpBXAoX9RgwU6G5TbNNi
QWITzBgjMh83hiJTPB4b6I+8ehVtaHdaDv3DiBDLc4Z/ucW5ADB1KcR7FosFyLU8tpl/X5YacnfG
IGnIDUjzfDIbOrW/oxmhjkkP8HtIjsFreYokHRHITp8M6fRmQoMToaE60bcs5ugIrQSCPnRyK3v3
jy4DNAZJLFAFzBW0lRESuatSgJj37F21pNxalj4jnRImkb5/9kmJliaNLoDMYGHjEtSaseNpul94
m4EONAOIsglytEYwuqE1UPvcaUQs0TeEPMuTr9hWTSM0L6x7RUDSGNaG3FDnofgR/bsIEeiZxB/a
ZUbLUkiyEVaD80HE/JrepV6BQXN8v8SIPz9NfPlKw8w2S/iRUrzVeQ2Ot+1ALN8vyvV7jizclY3D
3zC5XyHSEJgnfMT2Ne29E+6pxTtcwW1FWf+Knmq3pO0bobAhyPgGy+VwNMoAAMuw/yDrGAIxhNP0
Em6rGUrLicc/CxwjF9Mnl5nHqAcb9Qe3qN7FlXxIbf+2ZGrb5gtsG9ELVlC1LWSTPuTRAEafYM9u
RfHXmwisZh2KdR8jb2Yy43vtZwGFbM22c1tKaP5QncUMCj+sqIepaPfFrMASzfwxiuvumpL0xcVD
v7VWH32LvL+kAcoXTxbvWd4WKDx22hr5mDtsjCruwZe1TDz+REpVjuMAPo1eAuJfAg6yoPl2sOOO
Kz1fMhbt9YiUxRrLe43jpF0tIuof014Nj1GdQsNSR92B9nC8xeaaoWM9cgYLRyuitSKKbYXr5rWP
IVgMEJXrCeIFXlWHqi30kx7H6TpKBGnWFoB5J+YDl/AMMNtmwA0gKuOWX1l869AvbjL5a2rU3vUB
yWG1Sh/9EshjWQa3JSKeV8tQPUYdcibJEl+dQXOJXWnTT7ixuIEmWyEdcOW78ms0YS3rKnmqupg8
VUgj3QV0husxBxPV5t2GtzFGMWcWSQQgspSsIX0qMHlc5EgXkgqWo2I5MInSz5uc783QTk/4M2CK
CaE4DrQF+0LtdJDmlWW6OU+5/8r7+GYZfcHxne2pnD9FFEW7IWnfZjHDj4eedYlDDRwo+BOyIv4Z
bIjrno7R3tK/2tRXop3Y+0Z+EpXIA8kr2GlRh626xMoDJ3KDYnPCitbuKdN/4oT5YxLBrtfXD0h7
VfuRer1mUXUox2W6dsnDnA9+27MOkgtWPhPnk6dZYRNIStPCCYGloZSqYccrOg1dFgFmvDj0Tx29
zs0MJnSgJQoxnMaheVB1C7drgzz4ufb1iQGb8X21tkxAHKJRDPZovtZViU3UyGM/fiQL0LWuS34X
moeTLpblVAzofnLp3WpR02fjOgjcsmnjRHMPv6s/leR2Vxfd+7xEr4juMbs5W6BEUsthrKvq9H3p
plmfEvFTSO5/0SkG5VREe5GN+YnoAjZYR3Drqnb54AUU2wKkI1rrz7ow2z7uy01cAohhQwExEs+i
F4cY1NS+NWM5/BrjCJJdGcYnjsjrdZ83WIkKdRQXy62oluI4cVZCMqrqJ0pc+YyctPecLjkEmm7H
hm48y6J0j4vH/TIXPXl3bYqiwh/6eITZLBOwhtnwa7j/TIt00FWvKgWIAEaVOL6KUIwX3+JWcJFM
fgEcGnhU/xYI/NtwMhdrY3SyDnQGqO2CP0Rj88tVPLkg+i1Dm2nILs/HHBHNfi9w4D9z64t90Yz1
trETBNamY/uYo+hSDyKONqqb6COi7YtHqyl95NFwEO12RlrfFYnZ9XMf0+JhGYad7YEUrnGwZLsF
9wlAX8BFEW+ey9jWz5pqKDlUfR19AWnAVLpXrlGl9RHw/6S/USAGSAkmPxoCds32X200+z2R46+w
cOiEQ5+u68kBGimFgVqhncAsx2mBbr8j22AV86usn6Zr6PPpKhm1636ZIaWyAyw/CYMNve/maxT0
NG8ShVhSIWGUdGkL0ZxiZhf0iBjtuoMEs0rmjcNustaZSLaMVfAK90WDFGWLBAyiwIFN6UbaEspG
5BWO+Eju6bnmOtjkvxfHKUwIpryITPxK5ynbV0ra6/elwZaJSmd8HYh6miYk4TaystfufmkoJdAT
jYO79lP5cqXZEA7m/jQdvLviXnXX76ffl74Wj3FCL3pqYHYeiv9+w38edRioUc71w7xQ9JgJgVKM
jQfueX8ZSYuIMZWFW+t7AGOqhsl+tuGW9i5/8PKqeRffENqtVuGe1Pv9dGE2vvX3f5RO6YkHRNZm
pHxsuA9QquPvfyjowVKxAGEZCXaamkPBM5XTaZzZczurqEPuuie7hLt2HY057JV9DTFwx8ltcC65
AR5BVG1Bjx3um3PJInceBqTj8qEGTTNzdy4QLAejxv2hSaw7t8s4A4Ci8GCZwsKZhIDGVcNTdU6O
369gRjgIxjaD0KCTEHoOiz1/P/q/S1Wgt4xMDtFwFJmzWLDS/SD3MlvkOR6aQa5UZSARkhwyuzjj
kLHUFEKZHtVOmikBaKsXAe1ke/empONZTG4821DL8/fT7wtvLNS4SeUPauF8EyyPt5PQxxkTom5l
99R5vzzPtVwlaYjfgkvVa1ehu6YPrBvbx1ZxhCWrvW5oeBsL3b2mwxcUdMKBsC6GZSd9B/q9Q1CM
FfXzhFLvraHNS4a45gfqGvE29/jFc3Tqp8TGdzSsPZVLEUG0gNRon4d8V7G7fDxU+lrklmyjysGL
z4GgWNH8ILG8muxmM+BkgL6ajdeN3oem00eRFmCtXQaqWeHNkqqu7pWcRggee8qLRHxmquEH1zKI
62j4Gdksfs68iZ8be8vTR1K7vWaxemhr1ry7PoY5vU0v1mCSwWKqd4gMQ+P1h6pq8qCrrFnxqli3
ruweouUzwmo8VpHG/U7LXTUN4gUheulLXA9bg1P7I4mWh34Y4Q+hJyKadl81U3WxMUdia+m2uc/X
tgkF+g/otKjpV42GuLuBulnmvNoZQk/LyMGH58sBceynkBlIDLQCc9nLQzSEemdT3GxzXWzH2tK1
vqdmA3ddjS1KIzv00A0C8trc78O8R709J+EcFVhCVcwi1MUe0iPxqsroK/DpWrQ5Cvq7v7rRmLSR
sHDfN1dqKbAhhXw5IRx+XVL33uUxvAADsrGxTP6pJntzboL+aMEmiTBHqHALoN0Aheqkm64lHudV
9zRAtJMNiLdViCFcR9mwqfgCh0EFRitMCbzDdfs15/rACwgTS5esKzlCzoLOrciHaZ3NCRRKdEOa
8IfQtIbNbzhYwsgB98cTz4neZGVzjSc27ksSAcYTFbzoDGMRJs9egm4z7Kv6I2VIfUZT3HTRtnCd
2wczgRsukCewRD951aHAqh0kFbbbyqHa0Qp3C4PHjI4SSuPQwbUoBd9WKfwwYz2RvZCCbKZJZVvD
idsWPP3NnXhvJ9UgC5Zhn7dmPywNkk0l3SxjNFxqFT6Izs+6JMuLnJGXHi8MrFeBo8sO4gBmCbfE
GG80i8r3DBSQzPS6liJ6dL19nfMFXXka1Qc9xzFgYwRPqgb2LhP0jwXfrbVL19oWSMbNsvmM2n9F
hwBwsR/4zaGMQ+vDTpMYxp/BnAusNLCSv0k6JKslSh9FHmMyh0zdro3IrlQeaTUNJrkYtKeubMXN
KHYtygm1x2Aw7CI2zftiGQS9nuGMrFIIQe9MYjlDLZIoRk+Y1jSeQ+jIqh2jdM1rATfSnVmsFcdn
WnXzPh+kfEv11O6mnhQbgwJ3nMvxzc8o392QQUCcTeMbyfrxSGqUc99fzUjzLFWKUTKigcZFkeGt
Gmd9BVP67/tZmg3ZjYXioZcVjINVuxwQYAw4tG5gKPZIXXLt8iYb3bwMOHq/nw1Mq0NFhxRbSYOW
d/RvrBf1Gwq07yeOIUy0xBa/lflf5LBfJOqEtR2TAnG12WeTpxDs/NRcNyc1jocGuY0P+aZXcLJH
QwIsO2nfGyATm35J5LrQ+dtofb+pAvxSinab4b7RgKWA6noh/cEM6pk2Bd1MKCbXupneBkZOQ0iO
nNJq40FRgvlCHRNANq7qAhhHj7LE0/aKtGuM/4DTWQ5PWCbNWTBvwPtBCNVVS/uUl7Db9VKxzfdT
MKxyZxUAJ2o43zshQZ/dv+/7qz7PwrFr0a5/P62g9ctx5z9YFoeLYfOlbeYR6qdKwKesHtHT851n
tN4ktPFbVadmY1o5PVox/5iSVp9murhHzSr3SBK+JQkgEhAicJPdX09GCTVzV6WnkgJxNuRlqiDR
zcGwZl0rt2l2aRJJb60VGIwy+UPWgLZznQBQxYbXbuSAjwV0eq7Rny7YfZ6LdDN5izM5aZZLxX6S
Xu5kRsLJVdg6Y5lHAPX9uh2njeIPUYWDtBCnyBaXVgD2NWSAmD996XpwyHGD2T8yQCIekVcnZlA4
eX6OviRzzx43qymb4Y2ntdoAlEcTqRz8e3fsVVdjckH7v66CRNX8E5BEdfu+aIbAJllDZI7Ca11W
w3S0C+BQ8NPwOyduk6HDZrLDiIK26m9aqCdMswN2VALLmGx8Zam0+yzOh50KtAC+spZz01yUAcPA
5jIcxx76otb6l3pu9Zvlt8SQJ2OHQ7QAj0QJjWJXY45GrGFbb4dLyRTCxnty6gnEUQ6b+zqns0Kz
Fy6xMWTFZlZcE2wAKwFKzvQzPZulu4gE2kvr2UEPXUCX3p1UuYVsodu0WXaTrJR475p/peevKF4c
KWCtRUGzHVG9PDZkvob0ABJ7VybsHTf9V83xwmzBfOqyB8RL9DoCBDl26WrhHr7H5Q2SBOi94M4r
BP+TOBRl0cvcueecxg8lI1i3fuewsNAuAR2Z5d5qt0ct2FEzg9Hut5Puy/WUVlDjjxc9I4Q378wr
2uuHVgHZKZJ3Olvot6l/p8nyZZIOzqDWI9jCzH7VV8MvHTUz3md5I8VS/O5N+YRDckYxVtabuga5
73F7WgGqO+phpe1jKLplus2i8gEgswCPp35DYZJ9dmOKbDMbQT/XkWbtHKjR2ZTr1mTPJYF5MALz
N+GnrQ2Nt6hmP9PGNOti0sCbeI9PHvCpXFyxYlGbrgZs6xXvMKzGRdFmCvHvPpjfus+hmY8tgPIu
BiRBsy2PO0ishngz5XzeNqS+VGH6Ffdwli80YKZLkWFMySx2mb7TMelz2YfPyHUYrNXRUxq7HYQQ
P8RIIdOiJcjuhN4yO2Kqlxd/FgKuaa7wC3hu1laTz0rABTvNmNjStndSsyK/UVxDbNd/JcMMEnDu
blObgWUuYL2CtKRZ4JMqzY8SZiXJflCZYHxKRw9zs8DWhz0Ng95XWQYAVJocYCxB7Wt6BjgbiJbO
jw3LdjKVeH8m7ISOQnkVrZrEPwIiUuuhZU9LA6c7gWWRhFse2X4zdSHDj/0TEtyMjAQcXdBYo2xE
vpgtPoBEHXhznDRwvSn2/tr1sOhzfovS8nUYzc6HpjoK3vyTdbYbuu43knVPLesh0MUZK3JYlOcY
zntsJSuCxiX5CDZBaJiwv23dP7VMvQxpTlfBtkd+B39lz+tdJ8oEt3cE+y3JYbLLyqdqyTB4o0Oz
nkoxbgypGNrg9JP7jK10/DsGxruBLuoFkkOPdxOYXLmVuv8Ye/XBY/ZpsaQYftiI0HVumnpFS/8j
4aAESoBg05Qh+ktDPTR+NFP01DAYjn+nWQUB/gSsiolQn71rsCyiC2nYrRhjaINH/ck6nPBgo+IF
+pn7LxBk+Y4OtKcch5XEhK5JmZdYjA8ppAoeuCvIKbTTQIDpAOd53j47VNGA2/J9U/XP1Ugxi0XV
jzm0wIfCRjuvwNOW/I1OBCMQILKopvSfTu2DasQTbsPNlGmUpjxBoKkcN0J7cEIclhIZPXQAIE7V
tLdp8URl4KiIMfOHQ787oewQaX8t0HcP7V3i1PyoDBzrpWpvg7d8y+rqy9sXMgzNpqmacpPisJ7M
gCFuEtXoBPqrGWBWSEBDpOZN9djVRa2hRi0o9CGZ2xCX/4nd/DgD8oO+gbyX0LehgxwOS1Yx7PUC
a9sQdD4Y4zTV12zAojUmh3MHRVso9KFv6i/w+BCDJ5B+oCSdu793DY0DdbXTA9TzMSD0iomdHBCp
DCnpoD7bnh2oKX+M+r0Bcb6tQoUwMz6PKGPzjegrkLZ+viw6sW8dMAo7nxchMYWGVQOUIeSvgGkJ
cBs6XNOsbLSotarDro5dAsJznS3DS99Bt8xz6OL5CH1/lP3OapuuwdBhG3uC+iBal6Nqz7Rpzxbc
/2qxFHmc0EQ0CdDQRDiInbxGuNmUbgvlUWpk8NBBALA1OO/AYrQY2xRjpFOqMJFOLt12Rn24aoHU
x33NzqNwkGI1/GeeAwGCfotKaLTAp37FObYm6vwr4TDQlnM3Y4DSnG4GivlUCfT9nb0j4X1+npMM
c7wiHBqiJPzcYE/Y+zHJ90x31w79EnaDEjsOL+pDmpTQJqnkFEHLGZoIc8DGbtqRcfmycQ5bOzug
6henQHtUWE04RkmtL5nF/14B6gO+44uTXmhx6vDeqDgBHyf+sYi7y4gIxXt/TxkCSlXFToNbjiDc
m70YxXruhD3VOdzTKWaVxGP1nMSBnfIRoOEKike+TnyCTDrX3YZZRCeOU+D0/ej7YpaSnRxpYUcr
E78hcRPBT2zAPsr7BWVldJpzIOe1NWqbj7I+f38hBqq7Bq8OxXl06VLsTGK684AE3HrVR+es/JsW
xJwjL5ptYHCCBvo0iKoDkJ/fXSVjeoqjqDsxKLNSxU4QXf33UgZQS7rCFuQLB9Ie29J20BZmgbIN
ILCS1JxC5MypLLU+mAzGortCJrtfAMv/91Fk0v5YlWZdpXzX9wrRpboCuHtnjOb75ftRl/PxxLJ+
wVFIfnVK0BP4jhxkFv9F4viQxClE2CXGv7WkOZv75fvRbEJ/YKCLfBM1Z1KP7bmimFYTyeXIIlOf
6uwx6FlugJw9ATQkO2DEn81clwhQrgOuw9xEO6X4x0Rgq7ICaGP3/eV5Ksk5T0V6Dlk5HIijly5R
yf+7jDRgHE52Ti02u4BNaVdJ68//uSTR/z66v9bqC8WHdEIfDFTt+ztK7Gxn6Qnf87F8+X6Jj3l5
aqbz95eggfn/P+H7tVgB7aysTVA+QlrGaPA3p1EBTRHmq2GzltuGDRAxKwveq9Lucey12uTCQqqh
MsjpYpP+Sk3Ae8YxmgPUL5A1nOpRWv9LjPkUook+/ZxDERQMfZblCFmYpMt1VhgGJnV3KAs/HOe4
TiC5xDANHBjR84Riei2HSPwA5fOeBYpfksjs4sAhRvKT+pRuZllA7XWnTL8v3wwqKPnmBNKfl6j7
MUvYHnrGMScMAsUrVAjwLKCFsNcyqjC7VC97R4w9fX+10xT9iKDHxZsFoPD9O5iA+6KOTAN2aybH
slQ/I+q6NfXoj5rhOhUDokONLfCHwMXuQnwqif4sCWQDRYVZlRIc+rUhI8yVNUOZT0toEvpx47j8
1WQjBv5hi4Rmt8WAxaF79IyNm5rmO2NSWJzK5K0oKbR7UEBEPBaYVQNhgqQoVqIWNAWZFaZNzPJd
wfYIwc4I+Uzb0HOXYRge1TgsQGtHYO02dYRxAcEew5jApoKDoWhNvk1Mgtl3xSPwoBSlQ81GmFxz
i1ZA1g8saQ+Spv9qB79j65Jo3an6qwQ8mrPoKe04FP0LKjzwR0cuqitBY9qpzu/7ZQibkPtPkgEf
HEp2Boq4d0Ajoc2uD2UDoyC0LTi+9LylnYPyRgLvyDA+qwMOzESxqioFniQP25iE35baaJMZgiEG
zl5RU2EMTw2QXTcB7kcast0ksTP3xABWlj99kpJt4cEV+OxfYNMRIpu3zvUwY1YMy7Xoni0Pt7hP
zhS2yw5qwjHFtDDFqgvOmOeI4dZib0BsfnHIIqUdfg6jAyLUpHzTJeN9pyb/shFTbDuEURdJu9YD
xqUI89TU89EqrXAGQdOs/a1PMMmki+Y1HRA37tdzUjdrsBp/hh7DBO6aamYF5tf4+FYWblsOFt3v
hMI9k5Pdxn33J2s0Bk1qNb0U6pWR/uaX/yHpzJqbRZYt+ouIgAIKeNUsWZY8Ty+E7f7MPBYFBb/+
Lp372NE+fTSgqsyde690T54TT5umUuhDzGMdrkO0y8/bG+AV+OvM5rMqEnGtcp7jaT6MJS7IJdan
KUJqDsHJSffK48E794qXKrKvyp6e+prbdwxKZlEuiRJsbKtedO+NWdz1rWosnSJbG99FrNargcq1
7bFwDvTUOJCozBnT36XQU4Nyuc5V9olrzQ2S85JmhCmj5V/TAWfKqxKbpuNStTcCsEEwHDK0s074
7qnhzLOVs6yiPNjEY/jgMdLjTCZGJLqr1zYXqYgu1SlJppqRcaPCe17cXkzyYvTF653g0Cbixwr7
F+60ewzNUc28qdZHSm8ypba4T7v8X6uX154aZZO10yV3IEzYS7Tu2pt0DfPF6R/LDIWvTLtLFXR6
k1bhoWuZTkpIpX539KQ17joneUm8X7W03doJeqxu8b+2t38aZzCryJufkDOJkYYULWWzS0fpnuiu
y1uMU189p7uqejiXxYJwZIf3fUNLR8iwDkAYy5BalqEToBenoo/V1cVNsX9QfnY0PzKZMeykpOVH
53VJh2PbhIB0HcyhiHLegJ+06nBcKgAM0+is7Sl/QlF8oK3bxN48rSbT+2v9mflUf1ZYPiza2abR
GOBdn2gs5dZqs8u4lNPW6pAekKXonqdTkmTWf+nyWzjVZ4lQi6Ep+GwW97+QsaLJsKlMojna6GVJ
zjedFLLfte9FASPIw56pR0YASZ79tfY9UQ7GHUsvV/hGc1SkAue/WD7mFFzoXL4WTnp1C/zQroOR
XrTFC369cmvNXnDIEMF0kry0PonHtq0zbl1+IrltdmEdRDi/QD/OjnPNVN5s3LE7cUeXL1oziKUG
Z/TSfGeNAgRx8EyWbAqdvAy1QQRScYr6jd1RxYwBHdv7bo3/M7nNC5UoQcdZ/Qy++HT87Np09xxh
5cGdaK6S/G5MxqvXy3NhHPRKhi5lvYB7mZ2vrIIROYxv8ZR/MitdjeOA3DtXu5zrHIs5mo+anqY2
vw5JSxjvPw4ctetzZHKCF++9wiabW3d8OqTZuTqDOqo3Q5czefL4pejmLaU5gcfqbDsOqCXLvCPD
uK9+DsWKWfmpV4wl3ieBuFdJm5B5of6bY7kmGdPspV9faOp7jkAcKhUK2myeEW022iYhkbY/mMoB
9XnyXTrh2Y6HowlrGmo4d4gHd0rox8R40FTj+LwsxWfs/CtqFyrAMgeczdE+Uy5FxM2rFhxRKelP
aznTbobUmgz/O0RobR0qz5zCFgbjkvsPQo41rVVyH+Q13qQCIwFhkKcw8P+IU/RrMxmzsrKsvZAr
YLxlFP4V/YQR9Z8yAjgw4IBBzk/j7UtNx+l7VL5AS3XyNQ0tZdXA6ZlzATtIuKji3n1bP0exSVa+
/2G72j6oMngMLPXQNXBuuopCuxFyXXjNl2VXJW8hR1xwKx9XUPbao9txJzfN+oL54+w3udqIlqMY
OMeC7TI3/nWs0ECZqM6xwPQeQXnKYIBZ+ZKsY+0NN+WK9L0MSIlyCXP9QfMdW82q6ZlzKxnTQydj
3Dnxpi7H92YuGXya7n0OKMAdijO6ztqmfG8ab8OUk9fjus5qQDGia26nXanmY1IjScR+8MGRw9/E
axNmv2ns4jphatJN9YvmSVhl4UDBPP/hY6Oib0JBBTvmvE6D5zpycNInYfodpRTcVp1fC9RDEcbP
RTxQ+ObZA7aTYGUSYW1kza1jK3Nf1Nfcx/4TZytlD392Prwvc3OYG4KvZUsJ6USKsvU8G32QmtDr
rOr3nHmDqPOvTmL0sMDcefah6nEclc34Lqv6lYk803bkDkppXCZAY0PeeE+/a6OeTHlLdDYwe5fR
xH4Yd15zbi29CevJ7Py471dObF/EGO7zMEhf2nrlJjahc7+4JNVDLLgVyrRt7j3xIbs5PZlquQb2
+J/vhsyTFINjQTxY1bjgrT44mr4DT+TORCE1HXjmoFdb6mliMHegXDL82lwYGBc3LohthwkR2OIn
Umg2tHIZ0/B9Ni6349m+2hk/0kRawcFzxp3tl1dyGnv8Z6AQSr1qLbzcUieEoTlZi5Lzw/LpUIux
CY+o90yUlxG7c/tVh9XRDrxsHSV+cYwpVUGIGNSctXbhalb7xO7t89TxunpEm9kHpjRAN8ktuR3m
Nr7TxT8tpb5rvfR1ae3hoK0SzP9o/cngOs8dVpWlJztWqF2LcQ8PIEXi5Kb08BkjPdXthsJ/r/CN
d2lDsgxYaRX02zBp0TwGiaI0QtSbJ66XwR7vsiiAzuK3PxYTkW0/YjO1sWPGki4/NWB9MJh768rI
fj+3XwwB7/ySKanlirWb4/mfS8qpYDpaeCWZ6sWt/WRJe+ckxTVvGkylo3uNGrffJCMg8Tr/XW6f
hfAtbz2n4yF6V10MFVTD40ASrBdGjmJ6F9JhNCAA4EQDwEGCBWtt9Q9zo7dpwuee++1/Lq3pGvn4
yU/FSUUMSmcmNytCJcUuY8Q0qvSdY9K679LweRQo1X75V8eBWA8ny4r8ldHFJ13WexEaxJPwB0f5
1c5z5rDS+MzYq5du8f7mdsk3kWWuSqQEtCt17jMg23XfwaHrgo2zpBNmIyDzfnt0sBEfuVzndRG1
wX2pDSp1tJ7i3kG/j6DIZOo/0SNgT8MINm5annuiXXIpQjo5yvksecHWB6dtGc9a3w/ugFk694Fk
CO+8dF27CwLgx8NCqXITo8KFJ6AadlWs/4LU4klNORYCj5rSsQFxmuba1AFpYcmzgcFiFWBiHIIO
BLPXOVQ2y44PjSjknD5zcYcIH0R0mpcxmTHbBvUlcYNnXaO9DXX73YbtE+MVrOft9IjujK0/8j/8
AAz00pZM/xPy+uzdRvWLl7sJnTMrYziCPXDJYYjhiOCfZ6oY4U3u5UFFTkI7xDfSThO65dAiLVZm
60zNgLusWjFyrjltxLz3KuIPGPs3eU/Yx2mm77wvQKTNuY2zooxp6Zxnh0KNQM3XHC8glgeUIMr7
gRQayhhEiEnhkW3rL0oYmgLBDdAUmNZ11Z7bKDhHSXfpxwZjXFx+1S12S2Wcc8MKB0Hc3ZvAF9Ym
WtUifB1jad9lAdVdmReHoLr3bzIpuR4wV5kbHGNSXJLbxOr0hHjlZ2dmFe/pRMXYy04cW1/vUnu6
w91bXvAfrrN5vMmBE16CyIBsn5d2Xegw2AvaQAS2/5obi1H0y2H0cSDrDhsk8cR1VjCUGhvsN5VW
ACUsOz3JgO8UcybCjv9aExhpp80kk39DqIFRYvzdNT0PfxddW695LD0beFBevth9dgMy9+6q4kdF
g2qLtbLVXjhYyoQejp6dT5tgzq5j6t+5yVzvJm3vK0ID9zW/NXJI/F/Gub1TDn3J4i+nLHGTn4D5
gI4MWMAm3C6hnNbKcx/CwRT4TMafpUEEKQOU6cbShKx0qdZ421DTcRj5MQsUBPdgFIcIE4v9w5S3
25UZk6XZnjD12/vCSv/LOUKJsy7PIsoiWu6bPxrLK9fnLAjCRfBgmk3kNHDR6uphNJE4pY1rNnOa
XbPA5Hsevfu4tv4GJZf9zWFkGVwuQ6IPISZzPkmek3wCuxDqn84s/BSXznCZWau8sJh7WCmbCiyW
pgQW40bFo+XKrmC6CgFFcWkPfvrimzZe5e6t+lngUrbqh0av2skmLWg+0PCwpEEcJhtlJS3e6jiB
LiK/BiZY5zTFsUvlj6UuICy4eJV16krvr7a9h6BfflovI0Ez3zZ+4IvzUKTWSVKlaxXZL8QC823S
lfp5zqa3MehApXFNclKUEQ8K5n2ycvwPK4ZcEjl4wu3iLzTttUJ9mKO7euItygLIGY7IVROLDKPR
8F9YVdAhbF5T5OgnUgXko4PkLY4l0GPjfZZ16q2lH8L9tsNdHxuOm/kW8OvtTzn1QHuX4TGQ8mAZ
9BSrGLdyRrRPHfHlyuIzRBTDL7CLB/e3tGAV0pzvZ1/AN4xX6SSKXWPq78JmzwAzD4/cElanGTYJ
6Zd//HsIvBH9hl0EYl8MC7QCAWtoihGR26Q/ZGRmCErZ/trPoztdSncXze7FNcNrkcbJL36g4zh3
f4HnUDvM6KSdZO6XFPMev7RHKkz9tKXie5oiGggiMXdhmBOoqlu9GyKL8gfTEwm4DPx+xRzNlUAb
vHxOr1SIBGFze1WYlz7I3buyzchq+uUh1HG/lzq+xWK40CPTeHfxIF+yCUNWaQ2PXZrQyi4NCrxV
33CvvN4jmY3+MQ+BPk5TcBlyjPuFt1S7rA6Y1aR0VWPb46IaGlZTkLtHT7HubIEZf7CiZu93PwLB
vXALibU13GTVxN3rBHeytxpo11gp6yH863wJDHRYPpfgkxaO5HGCd7Mo9KmpGXNaXZ/tSkIcm9rD
BULA4QMxlgxhxNifUmunUUm2oaQEnYLQbMMAllBU8lqVn4CpEfdZ5WWbqlcHN3YeXdxkqyYYAeFl
PxmLy+76DI3RZaA2sBnI7ni4XTJFuATmbNUugGtBAKyYfq7zKFUnzJkB9Rz/xQlzkYjcjBAQrV9D
6moTcwFteFZWi50p+mQ7XQ+1uyl4VN6ygspsXhjT0/XQ5IrygNp0MG5iCKMKGCIekdYEN6Xv0T8N
ZYl11k13Gl0Vc8hvGQzDJksM1O0FH0klSCm5I6p73ot6L3IymAsyt56WDzH4T8IumcLV5SX2un2O
VLcuR8DcBFLVMY3yOz/i4O8aknKuNjCIfZjflkfhKZmUp9IyJ5XDzulJboVJd1h0KA5xnfobPlVU
V6uPNpMnMIBFzcyco/yZ/bS48/A641ikIgiTe5UQPwhH0+wQWcNTD4zH0efcY26ZFB2RJQvVMPbl
0Zu728Yen1BVy+lYD8tLssTlVoy00EXQfFQTqX2V19cGh3pPhvjghQMe3CJ4oG+u19P4EvZ+8Oh3
7MTwGddnBouhqT8GC7F8KuiomTvCuM9be5sbUAW5knvbWKdlDIodeACQzYLgjczOdYSlS2tmnHbm
7rwFSrLFY7AOFgIts4mLNV/yb5fPb3Kc8FokfIe1v5Jex4QlmR9L29Hboh31VlpxepSltfLDGH5n
ELKlqhg/ycXvKufoOv6070agUy1UesWQMabGowLLaoa3lU+u2P3hJX66HRWPRw7JHh9xNnyFY/JZ
+4u9qeSBLte1UGq7Xv/FDY0fxx9Go8yDDVxsy8SSz3FfDC+2T3kUyUbupRXehXV7nzXC2+je/uqX
GA25HkGlA03YGz/+7Fub78NJvpwbb8L4kAaCdoFLmnFF6gAXa51TFIfxUXhoi+P4Jo2mmAsx+zXu
3vEVpbUKyQiMHiJsWh2HAZGbPphmvCOL2PIkjuPNZNfnxwrL2qrPADmXPvJah5ZaJw6Z1AjzQrJy
qhCqb03OI41pOYQ7uTu3it9Tbnu+CgsoaDc8OR0zh+qWKceKzw31EkVYMsk1mS0KNPxof+eh2KLm
BW/G7Q+dKWYey9reWiMkV7LKa9tDjRjgI3QJvqKF2Mq6Hfx37dZkvIug2gR1fnB8jPVjorJtGJdU
7Yn7ZlUmP4+bKIqBCsd2fTZ1h5+6/Ji8pT2rQOEMZhVK7nFq217G3RN9jFLAYiuI1E52DqlLDssa
NxpOuK46qrLZa9s096Y9zS0V8qjcZB/11bKdukYw1652SMaAIMrsBxMfiCdGYcepky9+P76HVfnR
V4oVMzXqo4lCbxMQpnfKas0vtj3lN4Ev831/QxhFr3U71fdBre8M/u1DyND2zmnCr2TyaL0ZQG89
DuYaKFTsBCBNsK2i1FMBtXgg7Vi95To81tGBR6W/oHLD+FCHphJ3pOsS7G3ds6RgOTBv6VFEG3HH
mAcLbE6Yu8XbuWqrIT3OYf6tYgpVIoq4an2q2Qi5YoFRnsyHqZ4+kkr8VU3GBpQydrbKD6Hx2Ogh
gx2MqzCyi6Onc3aHTfpdl451GFsE4rSwz9HYsqVB1tuxALnmphSNVW7DimiikSjdnD8ba36o+vg8
E6h4CSY24qSCus7De+iLCAzjSHLtltshHT/ay5+rErQIAnMoP+2jI8L0KNb5AmokICmdRr9WitlC
OBy7fj0/RDMlrvb7rxw7P1u3Am8Mrmay2b1hjuE8bcBxIHBVxQvWneKJmby9F0H6UKQZWIkqxtpi
g+Kvbic0xcC9a2aoRLMf71pK9NgW/LpyDDmkjmItYEsbnd+n/vQjXcAdgW7s42j7GMdwGKeCgstr
OpL2jvQ2s/VUUCehlfNUGU8tQOPd/4Be/NdH2E67mfvaxIAp3Pi2U6o4Ryr09ktnQftVMbWq196b
qgBEnPU5hoJ8QxdL2TSac/hQmaU6dxYNUzWN9j4I/e+sK6mMBPs3xo6tDLVcUHwTON1pJo4cpTEY
sUGy4uqmhZiBzS044vb0lmGw3EIG8PlKB3JB34s3WaJQxQxYV0OnvxObFEXW+rt0+Ek6MugmVUfp
9S9WPZRrkWbfSW0dAz3CrnQzWGfipfL+2VKevNH8ltoFC0pBRY2KoN5b+E+KKCPaw3qBEK9PpGsu
ifiuWkBgVx7x4OYnj4NX1YhjL+aXpgsfzfgH9aFHz8BAWjXXmC6Y0MLF0Q6nuh+Xm5nWnkeuId4H
TLghuGNK86Fz1uyUWAfspGc60AqPKVYfbCupHgeiipNCbcc0/IVQ7N8m/7mVAUeEalHQShxaTdk9
RvOdcbznJOPDlTq4S6c43dkx2Yap8vgqPm3jlQe9MKaNoBwgojFV6KGak0JdyRbtZ6rSbaz4TJ1C
MYoPnb9kAIlLuB6Yq9BPVfzkVFxNGKVZY+MqypSIjYsdCyqypTjibGFmNiMOVUleXDyDpIkiPHh+
j0TNNa49DuYaqMrK/YkVVqesQDuLs+IndWeW3JQcTHy1nakf406QSLR9lh5WpcW1OE4Msobz0vTY
mlPJihUz/y6O9ZK4dX26vegiyx/j2ZqwrEJladnPIvysJjAlT1PgLjgr/KvlsX6lTIfzNI6v/BkE
7eTceUO744NvthFPth/unCVQu7z2f0tZbsIlX7jEgETeAt7l0FYb14+mXbOUZqUyJkIqTC54f/9U
n5wpN+lbquW/gvp2lSfEkKLcRdIeuqecF7ezjDgVBfsSnQGF0rcVulgBlKgsKZDd6K0qQ/tkJ+3X
zYvJN7hucpvxgj1/ew2LJUw9o1zEKlvVfvDpRi0BxXB6FFmVrcnqAnDu82Kfw2npqSoxGE3AF2ea
3MKif8BGiWewT/5rzJiQzlhydLqnCOeDLjlfwoo1cZxs41rbeKYd6IiTywj3UeXBe0FLuLIq+OpM
dfHwHJrOSXeUBWGS/gZK3Jmw+ZmFBmXYevw0+ZgqpQEBLP8EFj68Rf3WKumWQzonPpRnpkJAEfp2
TToJurNleK/kidM0+Deh8ho+2Sk3M/Ww+ZcNmAcdej+fAnY3TxKnzyCRYWrmI0mHyO7tLEH3G8bV
vM+WJFw3itfb5MsDnqyT45s12CKCFK1gipyleIldXOwS/aNYF4PkgfEEE78UuQYKwhIsq9Cvvqv+
o/erLzOmj42LCj4GidpEbf6jS5+dK4aRyhwX7X6yEkWeYtgxBv2Ik56Rf515+6F8LkYPRzeMrEPt
RAdQESsgDsEaXkuN4db9DNsQYwb3f+KG/4pYN1+ZDL5zH9ZVVMfV3Rgvlz4E7lJ02UG17keZxvd9
qfid16BsSoQ+V1gvGPjeRvUWJnxGZH3YtgOB4G6J8LhGr7lx/IMhVbGXhb5fOv2fSoqvZRbAV1KH
EaX9BfnvBrWC7GdxllDPwy5lHl652Tv4B2YITGDiqoj4W2gwLevWyP9g+bE/mvHDN6RdIBjd9R07
ZlSyryfHORUkbBNOCsyzNaNGJwKz3wTfuhHP3WK+U1Gd856fo28hvrkju8imwjvlxTswmtMwdx+t
RQ5mGHERehNupPQpBwpUDQxOg6B4aFoW6sC9eSjU5OJVjNn3VEEBTYfhILrC4Ndvtx63ITYMH6O7
psKM6r+4i5vj0gVvihKNs2s/u2lwCpBz86z4HcbbGIGKbmsH1edobBK+Z9GmxXVp1YXJ/ufSDhdT
u/GmSPzdcjNvBak7kJgnfd1JHJ0ol8S8vJ3DAiq3oLZy28+6zG+PHvJziGyBtPyOT/uZl3UMVf+Q
Ma8qxwqDGv5m2D+slWjkPb+kHxs+BQ7XgMKFXtIbnFOZLp/xyK/SlTnMajvtyRiApI/haFaN+af6
j4W5VcK3sXLDjI0W7fzhy/Ll5tVdIv/ehGpey6z8mcjdrL3qpcX64Lh5fPDDikvGDc+SQ1mFMj3U
QU6IF78Zw7I/KTjZyprR543voZP6cVqwNUCvao7S7ERYjndphUqPV3dvo9hiv/DeVArqQdnRW6at
+Fqa1zaoeJbppURV3AZ/1rBR4d7zeGQ583eaeCvKlrqEVsx/qq93aaettUc9sRk7903HGnPn4FK4
dLj5zJKd+RHyIUOMnPAsJok2WCaRN/z03o/87lLA0cAaGqxTh4Rs4zloqpkKVy32vXXpdfF+DEjF
y3joMVIsz0saf5NRKXZ9VN5nLf/GKikj7eFEuKtBqDN/ttMypwYXxope95hN1S4aJjr7Ns4ZDlAG
GJu4hyex7QAvi0R+LPP47M5JsHfS9H10oK7MRPBu54LiZjW4PsoPzAUB6jSrxdq05egK0dllp7x1
dKM6VCjMqzkABTOI4Fzww9xUqJkywpnhyq2q/XET5hMrlRKsrDRHt88M8TV6j3TCnqv4tnNPN8zk
03Wbe+LUKfHM0/cqSr1hsgD0cu7tO34N8I+Cb2/QyaqvNZtGr4PuKZiTEuXO/Zzhlq1FeGyKaHqS
KrrUlsuuuf+FnofsT1TLn1yq5dT0XOCxEAdfjM8N51acmZtBlOJkHiVLBYKbshDg1fNDWDpjg93X
Kda3t2rsIeSKyX9GS3s7E80by5LTqhGz2ibN8rCgwWymaJ9Q+UGboZPRDQDpqc+2cHFCCyBLG1+m
EFN1g26d4BFDIw1ZrOJar14T4DeTLdNVsZGAKFZtjFuap5HrxBGX2sctU4TtgDYsjzXTgQSvmEta
YOsFHiOQubv6jvUVzIyvlo5ulDwevFpglHxlmKfyjgQ3Hh/3LrVvmLeIqxqn7mpEkF11tKEQaLyj
wUOgwhkArE4rWqoUU5owZGRndgcTylT4k1lknOga9JdIk61bQ1hqcNHuLJyzTk3dMOYtFGUYG9cM
AFEIW8m60SZhgwDjT/CV9+ARLkJFIX5iD59Cg8Nj0gN7ZW5qbI+JqfHE79wC46vCsz/j1+piCp3/
VS5sYtS0Rxo+FMQSzEk+E1Clh2Vb40U9ZJg0SSxYzBMLdRFd+qLb1DrmpG41Le1IqWkcZ4cZIj2a
vAW84sJUcQ2Oyr794Frg3LY2mZ1fCsdlLOBFb22j3yI99psGvhAB7nPZwGqK8+zVtDUK9ewdnGbr
deqaNWAxUmztaSvevDA8o19UHEH3tUupn4z2QafMmixd8DRHKV0nwTMGQjsxQue+GZczy+eoVfbO
CPwDklakit0PL3Lkpq3dJ5P7oHGEOFut/tT++BsnOOxglZyLOH1tysIH1jG9NTmSSuHzy8Tp8J3m
+nFRmLc93a5HHv9CV8CXLWajPKpvDYXKlkDGm5WyRZiM57oom4/8Fqx0xImz6lFYTKRm4dwrqeqd
rKpnlbCijE1zY7WvetYEwE1cJWY8h0yykUHS39qar048q8NCdGYcg6eGxnXrDOFdLSs2O00/ihi6
HmKkBhFso0JB4m2Rf3lA2GEoh3O4cHJgB75a3zA8+Mm4mHxsz7kvqu9b1K+YxkentZ/dZkA+cluG
l/myl4PMDqgIl9S3WRKqN3WMAi1ldS/MdGSMz99kvjlHorho1Z9ccfD85m/qoCbxY4LGI8VjiUXl
1qqwWoa5LSOucR+iyq36ZbjEdQ8PKHv3bLbkTcPFBv/WWf+awABY8ZaQr/IwgfESOByp+tgSOjjm
Vc7WvdsTzISi47a8I9wsKXO6WKHOzV23zsLkH/ktb5d47DOyxMNtoCUr6vESXzIVHUyaCVfDAutk
W1n2XT3CzvS88XHJm2XVOo9tJNnsRpBZ99FLRAMDQlG+zCEFbzpC7sRk9+g0w+dcWQxEWxSUcY4z
CPyoXzYATBzXUry1HZvUgik/5kvEAH7R8zap6y3ps4dMFWTB3EZ9qaJmdpGaG/dwOc1jeIkQZPFQ
NMyWi5wxqxP+hFkIDn12osfRVsTERPGp+iFGjC/wI9/+1O/sjSNIA1VCJ2cbbWVFQjvdtsqBwmlJ
9ez15jJqxByMfYcRUNqdTSj/OcqSU21m7yMO9att/OdZZE9S2OqQDBlhQ5O0ECPcQzr64UuHDeqc
VZHGNMH69bbVeKygJs1WUV+cQdpPQZ4985fTZ6BhtsVDK9aV8tmsMbf1Z+j85CQi3wWZ05Mkqb6Z
nFsJVtOMZ04/3OGU2pdVKp+QOB/05Naf7WzhuQJfsmew13zSpGykF6tLF2UfXSrSRxzXGL2j4FWg
XnGjCAqlwC9xy2Gx94bqM5vZDsC9094FTVS820gc8+3/1dGZdxAN7X/atWe396MnwbCJ2SGZYWdG
nHThDCFDficMzIXSgnLA566qwuU1NUG0Tu3m2Ad4wkhgpq/cPixenut28///uAz+KbSxUP3vH8u+
ie4LN/ocGG6cTMAi0zzonYfFC05lEfYETq35yeVs8MKGaAoAzz3YDljc6j3LXRhYKUmdiJ9RmxTB
a1T6LGPMmEn0XX0/Z8ufmtmlYBHot26+6QKRbXKo9904hq5bEIy/zfdcmBL0jiwXcEW+AVRnAuXu
EaY+/f3Q1SxTSrBmNFQTYOOclW2BtLf0DDHyVvnG5WdFIQEAZa3Gnl0HzkGkfXhN+k8CkvFNPn9e
ivk+KdMSbB4O8QkBsbHZrED8rvMakjmSJGTHQqyF2XNR4f+dIufXYLQWERJaNJ/QkF7FgD9Wy/Kf
dMyXZYpLnI6ozTg9wTzQKTgjU/BpN0A7XXUiZc2L8L7tbsa1F7hUC+6jqOR72jXjviCbBEmK2FKQ
3N6H/TNI1rHm1kMyWr+WZVjIIJBZXP1up8tfE3hvU4EfyBm799hu/oqsPejZfnXmYlwX0v1wMYmu
DSbPwfLYMgA8JXGwgUcaUacde1afzlg7RfSftrp5TZBv6ljkCQ+gW/Ve8W05aIRUxmkmrZVrim4r
uu6IYe1DafNbR/GOQnrl+IqVf6Hstw5mZRQAtS5tU29qtklqn22mMEFA4+SwNbAh6x6nt0V4crD2
y1D/F9nsgg29mD25eP8bLBiC1xuL8NwP2W/LzM1iN6tgisidVR9RBeG32czeXflYMpRdFwvuaNdk
aOYAczIkC/ypDoipylt2QLIfwwjHyxL/LpGkvSANU6as12lWxdIH63yaIPbCqUq6q5t+OSHKth0y
DDIU2KtgYkknhY2Q1MZWUX15iUd2sfJraNbjJqjIkzYumEGNMo8N2jp6HnxW6769SeI3l4UDlWdS
wZr0w2GZFneVlGwCiPyEZcvY75Gijv5gvplo6e3oRCfrIHArw/9C2mzqDR88n+08HSvVn2vAhTnJ
HfAb+kGVztqlANLxA4ORpwi9dmrdjd3HzAsallMEefq4FIDkFuufrUbujnKjdPObhBKsHmb+gbXW
80A5drOLzxIRiQUMERUlUa5rlxLdo1t5joT1RZb5YED3TkgpE66bKOQ9OC57O1Ty2Mz5S1epq4eG
AWHoJUud+4yM9Sp2LBYiV97L7Zv1XDy4rl++jDaWUrsGV/V/pJ3XcuRItmV/5Vq/ow1ajN3uB4YW
DAYjKPMFRpXQgMOh8fWzgKyuzKpuK5u2eQkjBINkEHC4n7P32ipC9hhtA2zwRWUx0lEguvauvqN+
9tx69snyXIQt+WuKEGqRReolCsudnfXY6IkusHLwO/GDCWlYL51rVoEkr+w3xOlX37kXJU8jirnq
GmTUiJKyenXd4QSmCtOoQgBrwyMVkjHPQu0AeXHBmLCI3TFfgVQiOd1SV6CAnqEFuCN/j37CCIvC
Vh8F3DCdvy5A66LZ6i7OsX0b4qnB8GcqXbZQR5Bo/AeJMSVMt3K0N9WJKKTa1k534xXLnVWHm/Am
8R/U6pomxVfWNgMaI4NGTXqnhgb3nT7ceql9E1jeoxELIBQVjkPmNS7TtYVr2d7aHRoB4pHruanu
met/zyodYJs2DotKoUevW/Gp6pIDVz/wUvXLasOpd9HvIueucfAPBBQJFOz1YUaAJNBFhpZ44TjI
+kc9PAWVvjJ1iEgInBY9QEZsKYVunEMYMCzuo31sxTSu4PNUQY6kxdhlYWvw5Cw2ml5/JBCCUFZR
g4q5+cqcQmjTb4vQI73RjV5kz6Pd5ha6AVY1sCASdBcQHcRKvqkLe+sMHra/Iv+Gv66iJ94cOwMS
rd3SAhN6dc/klzi0R91AKFc746ZP+J9148HSMP4yKNDW82Hs+jHNo9HvcY2VOaJpH3Gay5IFsDhW
Zqx4JPYlysFxAlgNqgd2zaUME3oa5JodZHAqmBrRVJZBT4OpGQ7YpHkUqci3MRATNc0v2qhByMo7
oszU9Alz/CHGVPCug0XtkpD8G4c7bFTyr0CSQuxaaNCDis6dEZ1wQpYnx6mjS+u4d1XR3hETgGk9
1j5YVef7FhH2ygN0wGIA0CVOn3NA87+P7I3wsZAI31sk6LdaSA1Lx1MOiDMhWbnRcSKQ7EWW6vth
cF7UiDajUlBaU1WaxU0aZHdVmO7Vrk8X+RAtcs9KLkYSHLHQ0Pa26FHhyNqEZnS0vDJZKonlg1E0
SzKrWIPDUBD3DsqHyM5AAucIzzJqb1R4UE5qTsL0IxrRb7iBzzzW2qgG0ZTNDFEx1th5yTXMQu49
ZjdFi38K3swtjKx93yvZSTWorY82ljut/1J9kSNvNVfQM/Azmohi6UrX5ogo1u3fHKtlcRI4LQ0S
ZN2lGEGIAN9gSQP7KkytMzi/NQXi994Yqk2C9vO20ZB8JOC9oRbSF4GmdYOHiYakMZKLh3dno/in
UrXQVQzLscBP6fAs6Jgqr3wTviTrVHhMXc2EutXpdWhXSwpvU6TOXWIBGuH5vzKLjmE+YOSg7LNw
dARpTuaRdVY6xals0086gAQXlQRaizi+zdL8OTN48NUBnh1WQgsbM+3Sr7N3B5Na1TJCZ+VS5+PG
ry3ONWz1hYpGYqnH2BRSi8md3yNVGmw63O6QfpWRh0Gnh6CG2+7W4f4+1NVHpmG01iKPIdZnWQ3s
d2G/mwgnEMhV35UST0zjpo+xnhBwm4pjkYXp2ckkcGEvEpsyR/NnKOpdLxX1iDNLUqRx73XZNfe9
ggRs0Mti2w8btQq6RQ31ycuqT6WDHR048rvbVtm5dvp3IKrRWSm/tRLevUIXfxLfwFRsFroap0vT
nIID8FitRnZ1lfE9SlWmtqVDxmbG4JvSlkWD8cQYVqzR1nzvUxbrtvrew+yY9GIMVzzvcucmbke8
nWH4FTREIAW+vOtjec1Hx9k3+QSy8orzWDDip+MIslNBoWcE1P07bWXBG1ooSgtYgt50iw3UKAWU
/9G/oMlf9WPPHeHL51B86hrNYKmLi+dA+CnxYeKruIwJZIrcKbQld8RDRvck89t4JakVqhFOcJ1u
Z1U/I2tCGxeiivCkb0+P08cyHl/AOiP+0pppojn5nCymeUm3MwxLX6QieDRaK7ivqiW6New61LGW
pmJDM6XRWuuElzm+prMU0wkrG7oCgxuiBrcn4juvs+4FKSxxUF30yCM+PQ219QTVaulU0FrzNjhm
skgupeOKs48CTFi2oGRL/9AJ1eSiWyLdtfXARQEl7zKfG+AsplnACq9OT/NudTpmBOISV9l4nL9R
2qIDwTYsceMPPDAtZ63ICgjHYGhnkTE5dKgqKExCtVplXmKm5wYd/YFF4wnMyGsbhzCJws68yV33
w7eVCtgJ6g/gnsbCL1WxBs775qQZI+gpUnObMroGW0yv+uexo/MmMR9qFE8TTw82Ra9oi8RK0rVF
HaSx9b1qF4jJ2mCjMZjspdKyQoA4NqRwt/OWZo/vqd8A1gFlauunrkhV2Hhxv+4L5y5PLx1+b0fx
Tklkr4pC9Rggg6Up1Pes/9CLc9k0RDI5gcdapLxz3YYcbbL7ykhZBVWNiiKe+k0DRXQHeSSoXu8j
I14K3G0au8lLVIE96OhQ91hUiTMgaYvnl1+H+0AU2hvfroKXowrjGc0hUW0dwVWu7AOoca5BThF0
IIqSCjMYCs45GKWmK1X0+42zb02acnUASjJyQImNtX0BLZ+fmz5Wn4zis0QvtMn0Dq970Ty3YSKO
fVxv0S2jOhHq0pSEppRBSUhjoR6lTimCPgYV9Sx5abO4OtSZNtwbhiP4DzPcC3S2rsZcyRtK2CQ6
HQTbEaD9i8WowuEYpfE+BB3PdfdT95iaegle/UJqb3Ya0yLjSZn4z3WYJ8D8ZPCoGe6HnlfPAkb+
SlZkdFfZm5FgZDCMCYeULX2rYomctxhQ4+7FHujDe0K/ASwFpms0bis1u5feNW2TbGfq2CVTK5OP
hjCp/fO9i8DfdyGWn1KP4E9liIkL/Gc3Zm8wrYitxw55DaQu6J6gPddNwIjmGgWZudGLG1nfFX00
MPKhhqLbvoIpcnSgy8ExbDFURhtkH9wOVWzdjx2fzNTqUwqlB6MnblzNwFNd5Oc2j0IeUc6D8Abn
K9MmE0eWnjOUZcxCiEHjPltjZHkxivChZYaGerJjhKKVtqoNek2are3RcB0izX7v0ZvdkAnDeqWN
H2CRvMSCJkmCb/2G7lGwSlUeVpqoDl2OMUXRqV2T8RJyI+Bj+NQbujRcSFRw3pCn9SetVd8idCBH
zdNva5up+giai0ETaI814n52uoDKa/RCakdJSA6CmIhmrjeGEwmMbr4JqmkhMzpocrwTTM+Wyugo
KyN21yAa+FwBjy40PQfC3UTrsi075iYamcc4xZcsvVpmw85eS9D55Fr5Ta2G7/gAEZKH2TqpWK03
4B9K/aCS1HLU8IxRU/huUtrE+EK71JXmJQEyxFIl579NVfjG8pz39mNE2r8zWwOwXytWNSE9mPYC
sfFRvt6EbnURZVU9OxBi+s5+8Mfqapeth4NH3RSw4JejeRqCtt1JKw/PtopAO8CTCJ6+8NaW1O8Q
SRVMK/n/g4+gZwfnI8d1bLOInaCzjWNbfJQGoanN1acthVOy/lRM21/nio0TFfQsxrmDkzLDVmXy
DXWR3OgiPYJPZCprVoxAmo0t1Ps0aw+vc1o2W4rj6WowmCkU1N3XplFbXOZAfyKk9mthZcSyeHTn
Y+nem7GUK7uqETZyWcYuYQeOxJjQtJkNiimFIo321q3Ure7clhpm7YJsFHRj165SzNWoJifQg09Z
RPGXfrx7sPsu2gRd+JRgt6TgpbPEjHHUpL0AJpThSMUsg+iPwTzW3oF4EucihL2JEO7SpMRKnbBS
oM/1pfulBSnAps9RII5DkQQR0DTeMoxVvU01qDbUB3AMlyo0HwIsluhnSMMVzrOV9EiRU6rGfQ+U
UYJH42QEQb5d3arfnvDcpmvdJ4dTxAeN0sVWN03cKqAyyrB+9MN8N8psXdrtm9eAiyRSAux4E5yD
IDmGLsMycwjNHS9dG28y6nBloG/L0j5ITd5iroNZjOUuZpkkK5aY2YurLVHpeijMqn0NmYYsUPk9
VFFxttPaIwjvLY+c96qHQJgjs7BL4CawEXemb9wNIZ3FTi6tyUldxWGKyqDqV61EMkKPHGz0KtTQ
T5dOTlqH/+BY1YelaeVyUPMXM63Kt2Lwd6OrEglWAq0F71hXqOnyuHuwoQ1UYsrLOMsssxDLBEcp
irfBwIbm4STxqwNF+xfXVU80IXe+RmRD41mvWssEU1rtgcSzi+s7lwa0tNS4cjxVfpNN+ODYyZtv
emuexauu6d6yODaOzPEuULJX/pvhWU/BMNlDuv4VUBKIliH4MKpimvde/QKAWm9AxIKI5zXiMRP5
l6/UuFzw4RpcDnGPuFSDMOJhbmFta7yhMaQIlhUroVoKNGKuvAJJQh16OylMc0UVnxVxWa1dl2tb
tJYxRURA0WuqfWLHZ8DlJb0v/wkjanSkPbvqKIod1MFyt05S460hK8inU7tQg2hHss+9MdnZKy6i
ZWkpdxlFsdzrP7Sqhw73rFYWoveypNqQWiugvaS4WycD3fFCCtiXeZaD7ezbNz1uVhM9DQx68VXK
8bFkShkHxa2GIvcmAGxR4fXtRXerDeDJw53DOoaHI6aLOrsygYu2fZHiKmJBG6uht8ppVy9o5HaP
ZhoiOmXMEbiIAtkwJ8SEn9hZstANF4lzhiq4kciHNYQPzBICg8YgQgPy2NHwRSNFkEb02zSFcjgX
yAa0gozt9K8rQqwzPzg3Mh5pqvYo1ohmchr6eh6NQlqJPP4CAyU6ykJ9N5KwsApdHtZUUb6b9rjP
XFl+plMkFJ2rMrOq5yIS+S5pK1xeLQ1vmaFTDlgZmFbwlnlW/Wr5IT103VMeEEEwNw6F2ERoN2/a
yVzANMdfSrM9+pOYgNkRcT9cOkwkKS76SQiCwMGrU9biauF7Xw0oRe9gPpznK0fwpIXv8d0r+qc0
xe4CbwV7BzOIVqUBjp4xPqtMUk5Bi+oG5qam2/ckBVD/UoRzNPQC6ibU58hPHhIrrNZpmdGWZKJD
ZaqmbDPQrfedCNicy0IoHrltZR2cROqBdtKqbVcIsu0IrOZGWdDaDZaUvKH3VtYp1FVtr0YXKjak
RWt5cQ9EUN8MShMBqSlAKaP2XtpOne+8kbJs6aivA6TdL9UFQl6XGpk1YDPpGRqbODA3Js70KSyN
6medXqq0vQ/MJy13tOdueObOPrRWCxVSKtq2C6zveewCziCc08zRuTkuo5b/ibYcaKK3RsCzVL27
0msvepybS11vMwJzrkFBFdcfUdtmsDDbwQCvo/RPMY1kmkT4VnIwQlbMZJLUYlBQRYlTN5x4knVU
mlMGx6mqBsKIqgQdpIY0XvbKTWeuI4GXodJNLIAeY5lA+UzBglZ9QClKLYFLKEYfrMkWfIPnsqgK
9zGssfY3A+saDWNrneS4d1zXoDch70ubqhNN0avZRC+FSgoUq19r27TjAZ85cjp/vO+S8gkw3WVw
UULH/W3tg42wOqj9XpQToGsBLzIM7yVbWw1Mh3qI32SBqEupHmkt0wOPEKtzlW1zlBVj+DJoZXqL
FBdXhA7cQHGeanEem9LYW9nAWAdys8E0SrIvrmXcz2kV1Hsvj9V90nLn+LLGweWo5jqmxQrVSdtV
Sc1FFaD0cuLR3QZeHyBN4sM02ojmXwhyJOEZ0VjwNpyccBxf+aZnpb1k8qEvLAcLPwP5EODNcIIL
6/JuX9jijMmzzbKGKnSIrWhQHzKk4ZHPaIDf/FSI9sPq7ccGpdyNU9TZYkyIFaSZ2nuYbVr1Y8Aa
qBbaUy4/QPQ8paKk6mGYK2H7b8HQE5AX8RObRt5JVEt9mjyH6aZjuWoE2SFwUDaRJIe0ZRLZxdYJ
jRQeerN5SujyI9jB4m1QMKcpKncVeMmyNOyFWmW3IIm/ZVZxCJoC0c9IXLaMLCyuHU4bDZmWDOtT
2Lf0gMuj8K1LSRKhqapo/6sIbl5AoxQaIaxblGd0JyiJ1U14dkd9E0piQ8IowAh2xHSyb2MXzLYe
djtPjto+5hZDHC6DvVHmxcqlk3RMK5NFqOjLqwYDDu1tQsiD5W2cwMfibyB3wd+LjQOlhp+R7a22
mPB6lcVrdgjlsI9qwjfo+WgbvRv4Mfw/tNi7jbSYGVPCOicfMQ26GcHHleyW9B1IxRF0skLWw1EB
VjSVw7JQHoyuh5tXpDf2yEzVAMW6dEZlNTjFsITmWmI2yhZZAATaj+OUMhnSCt1hjtGMfB4hH3Dt
nv06OeICtU+t1LY8AcNNU0XPHZKmvheHaJTYaGlg2bJ9LULkDq3h0qL3+HMyeS5bHpbd6B6RA3Cz
JiNpo116HV2ikcL2dWa0Iw3uFhF/DfK/I1NOHLetd9P0xG+6Y7G1s/QdxyoJ1VnAyOMQ9oeN5taj
zO2WDYHpg6+tqyhQFoaOraMOA/5UKEvc48rO9yu5cGTz4QYxGkHVQ0RHe5xCrl+vekMAI6GySB5l
ube4V65VAQGOIlN86/KpIO5E1MNHLJziO4Jeam2a/xzZ6XOfYWdDOYhPeGTlMGqYZCVjTjBCz2hz
ZBlBwMqSBKaOD3rZyQS2RQNkwbEf26iRW5yyyU7Cz12bQWM9e6JFXJGo74MzFfxcv78rXVcck8qg
vKKP6rv6bIdEqFZGZy1rlIy7Igrhtnv9kyaOSFD6Z4hgkLDqsOYeYhMrE3mglpms502rp9gAqDs7
6r5t7jpY9VyZqLxa+WbXnXL78yVU7d826UczPhh2v/m57+d5dp+hzVUpy1lwAMeb+Qh2KeW2qvmX
18PrvMciJ2Enu4jIPdr1doJ0zA4oSilp6SIIyKeLCjS/TkDhLy8xgYO/bE5H5/OCRJ94LIDl0ErA
7dZBs5bGZmzrieNoIu+FZrMoZTI8mD0rAuD5HVJ6DaVr1VOHNXPnwDjt77QEm3xiItvpJ1569yLJ
QJpQ1caNrUcPMkgvI9YiMDgaNf9uWhGI4KUympomiPF9HAUAp7gc9uOIiw6B1LAfsikI0OkmrZub
3ZpVggujo+wo6AZRugGlgjGAOV7IUikTuI5kCHuAmAPHOCEp/RJW+JFC32N1nK8UqWyGSWg35Gg1
XLeDn0KZeeG3zXgbhoRgF5PYObry0HDWOnkMdQEEuyEqQ62a274Q1ERvHPkYibhZpkpAd6z03nyx
ldTVac9FOmkD9Zca9VfulmuYiYeu1K5Z513VETKRwKXld9ELjhM0HgTJhTrTZwP0RTS8Z4LSnCW+
sgIgr4CqJYr7yGaVOfAWfuPQjvVPasIEIYMAUwE6kKhjmVO7u1rTeqYR0Mpq5dk2+1uYxSwDuv6t
jrW1EhtPsesdIWFX28a1HjSjudHCCE+bRRId/OeVHZLNmiIOMW1EGB0KGIMuUC3srzYBQk8EAorF
ta9G3mH6TdwqfadCiSqhYfUp46Be4TFHKSMHoMJhelHDyR+klduM+RVAvz32B54M7Tcj5PoYYh1c
g7DhSGCOErQFtbMGocegatv6/lsVYRZPiTFYAWGBKvzSpuOVLlV5k7k6ABtb8Dno3jJpxGuJ53pg
UrgsPd65NaYsnBB7hyKtO1Xp7zFRGFyZGB6UqBfH+YX5rpEu89DeGq6S7YrRFsdyenFB1O3/+3jw
/xz8/dH/n49CDNC9wvqft9GHLKrie/2/f8gD/+f//uGszVdxesu+qj+f9Ifvqf45Hw6+iuVb/faH
DXKdIADcE9c2XL5IbKzn9//tzP/Xg//zNb/LwyC+/vG3j6LJ6+ndAsR7v0aCG/pfZojLtzFK/3z+
bxHihvl3xzWhDhiOY7sWdq3fI8Qd4+8eewzTJmDWBjT0e4K49XfdNl3Hc1Tq+5qjuxyqqM6E//ib
Yhh/dyzVgipGaRLBuq7/NwHimkoWuSjSYVJOfP7jb7bBxBYmk2Gq1E1d1dBNjv+SH26SWso0qIVB
6vYuMzupbDV+sXUni+i11oi1apzwHdR6tpQAeBi3Sx/KMq7G+YDf2hews+6DCCYJpRRAnlra+7iv
jUfG4HwfefgrrBxcntkp2X4+qmE8/HGUdjbui99P9htWGoIiKuBdmH/gynBK1+29G3ao57SgZpXJ
vvmAcJk0ZL2J9Kwh6QOhiYY81R4/qb4RPt1TT5n5qL98qWXBtFdW7j4Lcw9lMB6JG80Eu5JrVeiv
yCAH6Bd/tSx2v41xfR/nNWVQYrMbzI83GEQuJB5jhiXuEltiXFytEeJ0UyoDUB+86hmS0i0DdXqy
AW2u3C7zr4PaYmgGg/Bt8rfF/VmJXPtDjcZz4FU/vghj9rQcSoR05kNFVzAJRZNP29vU4O9Qkb8z
/LS6E0Z+X1dty1jErq7rqHW5hvixbz5jPnc++vu58350Qd3ml0v9/ONC+R801mfw7XXFBfMfrh+u
QVXTdZvqtGn+6fohcMllnoJSKlFUI7kNGXS8figP8wsO+vJgSVppdDLY6arOr0f+tO/n9zWyI5+u
RFgoykc9ZL5fZ2I4FlbRPKbTHLfNNHkYaZg9Ek7BQqPR8/18tK2orGg9a7v5aBgaB/T4t51o9qqr
KWcm7+rj4DZH8JA9Tf+arXA4DUOb/DjGMuMMIcC4m88MhLgmDZzAxG1XcOSM8zjqjxD+w/dmCFXQ
v0l91vGlHgeBw7ZgEvJe1TDrtEB7DUUv16OTlbtaUdzjX3/wlvHHGxeWjeqatNl1jRuYODL1jzdu
ag8tIaOOWBpOHe/cXIa3Th3+9pKlmtzI3BIsppct99hXjxURR1ogHvBB5uvApRIkU7s/+slWhCp3
l5q6t0pYNXSFUWvczttuCWPUlvWRFaS+dZxWkasm9U64elh/THdxRorF0utRRY+B3tzktkUjVyjB
FatEeEXDJ+nfLjGDNNA77Y4otzRBqhViHRlGcMmt1hB5ICt9Udh1cOtOf0LYDfmhbN1VLCmjMpFm
vTp2w7c6H68QSZvrvN8PnZe//kx13bIY2n8dD00HZpZn2J5O7rPLFT0d/2U8DKxKK4yY2h/VQ/+t
BS/5jgvLWdAnM0/uQAp4zlKbxYLsnuveOnVGmX7SFX0tO5sSmwjNNWb+YK/VVnVGaEEVeTrDwBeC
Vv4jyv12gTp7vLPzQd3rUFzXcPvaJ8zAVxnY6SdJzVeU89RG9CJfC7vV98Q593fKqHYLEz3Phw7v
ZnrP2gtSkK1ktOVDoewKVDhNDu6R+oR3pwcBIZfIiq4oIKpFD4bmmWIQTphCTd7HLMedQKbyjd6Q
mtFRk7gJ8T6wkhLfeyW6b2qteeuMGEOKlOFzGHkDDbo0uIbMkVHHVdVdjzRqY+OyO6oyNTE0BRPS
IVOPTef66xDP1p0rM+h7Lgse6vnmOmu09oECRbVLey7NeZMsZHGn9e6t44Xdw7yLXOwbxTXlxfCL
lqRLvABmVlqH+WBTgKcrjNZcJwOO4JIeJEVPOmZFZK0a/GqLekAUvMoZFTOAJSdtSn+cT1Gjics8
neJqA46l30+ZUyJ9HLBApbr+oMEIc+PkUaqu/tgxXfx9wyUDKDPixxLh3XRk3qhSX78mUFSS8Nb0
ceFPX0ibSHHaDMdERy53I40jy7Ifh/6rc4pCdy4ewI6bBEDIwotqcyucRnuAOEcStSMy+jWO9gB8
zdwTyUQtZzpq+qp/F2TVYd6aX8r8q5VWejWn0/Oif8tTv76dD81vLZsEeoCDSq4cQaB0NI3dIlGf
EweRI2hGnxpu6L7a2vAQ+qV2KU13hGliU3zvUufVt6BPWGFXngj5de4ZUV6r6X2kg0DXU9VhnwWB
8ZRkmK2m/SOh3euOesdGZfnzHCJFpRdfmC6irD7YGJbkiw5lO9Oq+Yu/OGTNJ//1t//7OQkNPoBZ
EBV+/TH/ft6//yp/Ouf/89v5a10N4EUQfaLwmtJVA+1iAkzYKEUV7vhPemfZ0jGlDGN89MmxVXz7
c+hgPWqJqv44FeXBb6dmJSilf50aNI3zy7sqLFY286nCF/55PjVIfnnX//QLzKfOv4Dij/offwEe
cdaaGATyVWSqsZaKyXz0rSddI8mxKKuBjCE23ZbYyEiV+hKU3qRt6Wn6lK2+mY8iVlFuxoyw7fmo
bdgXHB/VeT6YkrXQZdFThfQb17hxiqx6Y5cqQD2tivbSDxWEWFjsHRtA40BNfkdWc/VA4TGja5xq
y/loF8fBbR9mH15ZSSryfANiaOJNlet8etJSxQxVtT7OxzSbvp4DQw2AFG9G0oqzM1rKq/NRz2/V
89hVm/lgakTI4lNQMl5y1NKhfW7TzLl1dFTC8yY2jGpDLLm7mje7jmZZg4zjMG9GgwHzLtCukUos
x+iZtzjI22dBU3CPiJt43Oktm8DCgEX09HY+iqn1Q/Mjpn952z3xc/26Sm7JE4gWURlVGyKQqp1i
1Yh1ExqMPlPlT99ZRin/6yixp7ghqJo6Tsc9C31zbVAwfCw8UixJPP3sSoD2vam9MI9KVmFTozPx
85I0ck2lu9m7rxZxsO0wyE+0BvFNYCvxA+bgauPXY72m1Xo0rTY6KbVrrLwmGS+jY/ZgTFQ4Jgje
MJ5r2gfcjI3SSaBVYfLYZqb/vc7G+zKNzW+ZhiFXek72GORKBwvTKM+1W4QbymkJGkWWFXohxq09
/ZSup/sVkA6HmNNNbyXOiX0pZLpVZave2ZSKloHkeUolZRpIBuOziu0bgGvVZJwaDpaapG9i1D3A
yFZ3lRJSpWfDg9S16G5M8vycNRK1s3KkIJmf5z3zC44XTID5kK9+HphPtaf1D8QkN3i0VS189McS
2xP99XlXoQzPgzfkqESL8FG3qAnS2A0O86Zh2+cxi3Y23ZMHdJzmUW/jz7A0sgdz2mVK/tuOcpn3
eAP+/xwhI/UKjmVF06wHo8tWStFp29LqqW76dnEhJyFRa9QLRY2trFe3RQv9cN6cD3RAkWlLefZ2
3tdMAcWV05nJ7RC4D05GK7nuiyNJmfUdTKrqx0tQkgiKg4RJfw/wMMDo726CyHT3TfUpcNGepJGn
GxLbcLZPm3pS/vbSBkw4dU+GzU7XQSOPFlMEVdTlXSXlcJWkCjsQDNATdfm2aFKdhZkcXjyCdbza
KvahN/IPScVvL46Zswt/XkxawPhU0Hg+BHZQ3Q80j05dEq3nLQwt6N3/tQtwB32dwCt+++VWgWuk
J2Gz0FtCDl0lStUf5x8UTz8NixPTo9iv17pN11QVQT4+2a3i7ehiXPA+Jz9eqqCBb8i6YBkqQwel
SVoIU6rU3Y5wgX6cM0FSvKggZ276Nk80w7HJm4sLGIHyXmiqykXGlk0MHbiFxu0HlDRU5ms7djfz
JkpjaNegh526GwlGgIbv0BnE+GlCRIsHWAK4wZTDfOTP2/POACkpi+Xw1IVOv/c9mZBtraqrqEOK
VNRIdjKSGj/4EBYecojvg5HdaVQrXmv+EQuePcU9Htt28/Pb4WKjsAyq4SF2Mqj6yWB8KHhxbLMw
v3tj8cu39yo9y77GE1KRirC3ZOVtMzAtTQSTFglDc0CJiZa5UMV2wBJwMrTYWAknqy8ehREYgEH8
3Nt0DE0vku/hGB4VGaXU/pkZl9HUBKijrVHYw4dVMqyILH9xcwN1QIgAn/yTfBXGRnLXmiYBNDKx
N14ePWVqr69EI4ZvhZqtzNrCJt0gofSwza68MBv/0/75/BSc8nw+vGa5m98nMI0/v8+P9yfmbRWK
itQezT0EBcGtNzYDMzhg5uIRbl28iN9yMv5QdCUj1TgkrbI1yrvAVPBuk5q5N4WmHhzSyzcCxfw5
DjCmhEOjPkaKj9QKGunbGDiHuAgd+taGfagbrzg4OZUWlHriOaeag0paD/n42YwbZPypqQxHqCfi
2bSbldoH3hXESnZpmvYQE+z9HNQIJECe7UsToxM9YOvJcQdjA/qURrXbWE9WmBnLSshuO2/Shxlp
GovxOG8SYXUMsGDBDkuTJ1Ou571N2zVn1a4vqB4tottU9TC/P+vaY4lQAMNPX/HPwonZ1tK/KxPs
uCHd8g+7qAl4zJzXn2eobYC/P8cc/vsZPFH6hw40jkAvc+Ol2vhG/43HwNjb9xGt0gMLCOan04Fc
Lei/DfVL36f1Rg2YgE1xnM8N5eT5hBHexbIlbeYI/jm8n99Sq5p2bedAXedHgokG5WYUAY+m358V
jebiG6v0R00rSeebz1NqhRRX7JxbkHTZeT55Pq/WzMf5jB+7poM/3/PnAZIPhr3817k/90dje9XH
b0le5++IM5aOEmCPHswrltrgxS14mJa5Opy0yCQuCvD1JhuFc4+xPllAirE3WZ+76nfcjhHN9SDt
703Xvy1B+18rGPZI1ITYzZtGk9Q7hRBWIpIV8zrvI6LZ0vRrOuLYyQta37mPNnJwMut1/gpLmvnb
VyTnXBomIZj6u+RYIc+PfQKNimkrHWA81Y3FbMqNsSbPp8xH5hd3JMTdIR/lQDVaO6bSUAkQJPDG
N4tdYpDLMO/6cXDaXylxsKnn51kwDQ4tF2aZE5OFuZz0gvnZ1LMPJSK+3npysab1RQ9U50Z00qXu
39eXIs6yS/syH5pfKsF/z6brw1DuKNt+arlbvWMfA5OecBkaw0sGE2gZ9Q03zbRJS58laac+sSbC
L6qh87Ml4iWSjKC9WVCGtUKm7d5uMdU3o1yblniqY/MrpPJ0Uh1ZnIbpZf7KLcdoazny/H9pO6/l
uJVty34RImAS7rW8ZZEsUiT1gqBECd57fP0dyNIWdXR29O2H7hcE0qBIFquAzLXmGjMobROEa20+
idGs9iA+rt1QpaCuWgRPU6oYd24nnEvMQi0wIzA4ZRO5F6UnqdGP5GdVkEAmdtvActgpk56Ebhnp
iE7m5ufuuYbRqNeKcpZdJGx3tw9IRUD4HiW6cdsv37bGGYabxGOTo2WrJ7Bz1WNT2jzhlOgUT7rx
Ypq5C25NT4iHFsaLiwhjZVeJvacWwbkadbROIBagv89G4ESia1aZbKuYBqy9vsRVnmD2Um2KciM/
/Ql6jnMTKOs/vmRuMbJJoFxkY6uTe7n9up2hWyvThVBfxbG60QNVf5bN2C7/bMpRzfUN4o/Bquys
/hB7E/jyGlJ6k9fuOpybsq/RJp64n23ZKQ9g+nqinttAKXOwGYOun5NI5UkehHhEmuH3MU5C6nDV
uT41DcLNBMB7KdinHydtgvYlzACzPCXO7+yB4ps6TJC4j9D5Om0kNqNn1cUkybBMg5T6GCdcFXzT
P/RIjSiv75un0kd3D3A0I8FIoaNf1fUBj3gfug1xnLzUx69xHe7w8zV2yeh5uCwMLGFWLJZxFRu8
8JTPT8RKV5wnVMw4Y4cg1uuppKSwQYW+bX1lHQ73DQoTBBVQOnr460SuTaU/E+6ZV+WhgxajvY8I
Pz82vn7GOGZ8LRP0nFYHHwxR9PjqFenPiOYFQeq4ig1DW4d5NZyHLBjO/nxWdCiDKaPiCTc3iQD3
OcvNsWHJS2cwjPwsLc0pJU3TbM1dIT6JsuH+IU9TyHOU28WHYh6QXfIwJl58Itsan0I1fzBHfJr0
pV2mCB5q5WEgqvTFroBzUvkmyDGL/oLbac8SRFe/g6SNtSb6SHI3W1IamtwHFFMdFAc3ALeA9GF5
OeIUZsyvxZf7C8VdLULJynkKBoJv2MXaH0mYrVOskr8SuwMASsr0Dlw4/tl6ARFT0e57hd0QlosJ
IEnVvMqDOoVwNdksyJaFldkqcVUeW3ZmXhuLKBbRmnQxRI+B7jgfjUOWGm0KuLIOGCrvNsxd31oL
SpJPplJZB7Xl7VR6ZXxQVMQ3EVboX2uvO2eVY53qICqRuY6o9xCDn0oWHy8EURfYQvXPZSWGi2sk
H27pGi/RmDpU9XbTWs4aJo3CBvut1Spt3YuuB+8Gomn5dzswB209jHzn17bSalAoaZtN9kg0z7xg
e9zuWXe0K2X+GbkLWwar0fIgm0Fq7l1IANfKSKyHuCovulWKl78uCjANRf4l/rgopUjrCnXF/Lwo
AgizNJBgNOWU45GXwT3WM2eV5626HyjFO8quMCNecBuV7SCqwFtFAiKfrm9c3NjYQ4TNozyUkU8K
KazCI/GT+jGOpuIyEQ2Qg5g8sinzu3FtYpy8xTO4f1ODs1w/ToZmo0o2vW2jm91bV/3RbVuD9y+z
zbk7LV3qhln373gHxZ2uulB6hkab8TEmVtlTNZ0omFjK0dE2A9iCp9IdUISwfdv4LMHfzFLZGyKu
nyanSM5NbID3i8byDRcKyCI8vU420ohn8kLbmNjHW4mAaJv42XM+AHIKFMzf5brR8FGuDbYPNn1e
XQ4mIFqNx8hRNrFy2EJmS66UoniPLjUmtzUoztXH0Xbua9aGhCEpThNTLp6yRt+LsNfeapfUSgXr
fafPzZYCCNPvrRe0NckhGaHkZUHItMn6CiBoeHBd9AahT+WivBzhC8hg24pO2e0L5HshCxkF2yM0
FOZV140CZIyIlvLrNUylcRW3c9khp6smgey+9q2/p3sVAWGdUjaG5HQzUS9d3D8nWit26PqCq0ZO
+IyY7eLoLSWDI2IQ1ua62EUVhIphIH40+MnFk6P9PKpThbQbp7Xc+BtxT1LJ5K4jN/5+ltj3Is02
MkQgZwxldx8bgNtka+wRPkByNHgQYaxu15PKfp1iHsQ/GCB588MpUSgAQcr+0KYKKcpbX5ifGh+W
rOyzem28by0BZtTb9uDhHoMOlGSnFYCJBuTny8SKNmoYU9jKymwOTPZ7hGhwUciz4UAVU9fsdorY
y+GpFvGlIXh6G50mlzIdJaTWE/pTdjLnJ8gfB2sazlb71RBRextDkTjcJqS/zxL3jwki+mH6xnhw
83jmUurjkYqR8ei6Rr+JtPBdtj77/2qaRZMoS9kZJtZFBY110PyjKBrlwt1L3NfzoSSxuqhYse2R
CfoKADSXd6SzhtWvdj21h4y9Y9L64l4e5MW80lSAaoqBUTyQ1ozwMk0DVmodtsMEE3ejX+b32AJQ
Sqs77StyrWe5kx7Gl2bSoh9o+5OFOjbtJSW2uSBJgs0ZZOS3kiX4qhRRcOhhzL3ORuVzNyLTbh9m
kprQl29qkX9vlNy7R5uZ3MurTRg3+PJq3n2k4ooqKCp5NqxcrCOqgOEalPbR1XkSTonePGU+oNlY
t9sfwH3TVjGvji4eNDOZhgdK4kiamG2xsIcAQ0FhQtVpleBxCILcJEBcHUddiXYF6Pf+ffZxY9V+
mqBOniiZIkAdOU9G17G0n/QJHAphx1PqFph7yVMKxpxtUnmAahn4r9H5ZaYGVfZIDGUFJ/P59vkS
IeXTTlemvz5vFsJHJ64f5WdxVPwBHBe+uJX8qJZq81YS/yMAVGuPfopZvdrbz8RdEiJ+otxAmfUf
VKODr1ZkD9ANfKKsauVeHEEczmJMdgGn3uAQY5wVoCVETLgoC0to2XzS97LPnQf0sAHfYZfO7XXl
AFUS87vIWuz2UlY51Lt6sFX0mryMPJRB9VPpkLuStYzsBT4EuFET6d5hqm5ePFUJ7ZldsUAk69/d
5oCF1w9Ccx5uTVY14lJRab0uKWlecrsVF3PgfxJ44Bu8po36BR+m/jCW5trtwanHQOTO8gxD5rye
P2r9YcrE2gzCGNTo7zm39r8Nyzngo4OzkYtnz27qXSPakuIvSDvyK9/ibz7eTmW7RH+FZOufYfmF
//z+yykRL5VSD7ONdaU8Etcr0Kyjdj/WeYP+QJ7+3Y6N3APTOc+i4Bki++zmqiNZCP10nY5EznvD
cpyFUYXdpp0KpLbzpsg2ezbyFcrlyuyrcyvnmPOcIGh/zbnlFOfM5DxvNKzqjKRDPwzNdEmpax5x
W24Nap4ReIQlEfxbp+AuvOZt7ZfyOZEnVJN1pncnW6nBUkBAPrgNioIPEhns4+cXIW8He1n1s9x1
/gLJgdu3CDof7HE8pec9lUOJLq4s8ZxUb9vwG2No+SmaZkvfWP42HnmG265r3tZbsPHUJZlh5yAX
VoqtbJRgNK/AF8IHz+iucqlXUrSk19DlkHMrG7m1QCQgIkW8VUicCFbRHaHy/Vq02yptzLe01Myt
C+Cx0cfuToZZDQd1tgWuZifDuyZEkIVlkZXfwC9Og1Uxe5KIAEjyQoaTwyr3j11Y72573vifphz0
SxNbnEFr9nXVfVCq1v/0rxQMi5+tprxbvZm9WGzbV62SFpdI8S3WLQru7AVLcM3BSIF4qv3FSSs4
d1G2z2ETpx43dArYCStQGgwNn00EkDisrBdCS4Otnt1Sro7otI0bEOyTGda8to1Dr2I+I5tR6TnY
eI5HmbuVGdm8/oZsKL/K8bGJ31nYdLf0bBZWOnsx6NlyMCV232bsa2SUa7bvCHBpeK8726bWOk1P
YdJ6dwrbrVscLKD8xXem/2VGOM+oXMQc8jXaIlLu7BQXzt8/5X+fEUzJutSH5CnMPMQ+xIth0GnO
q2KBBp6M0j1xiyOlbpAH7CP3VSPNsyMf162nanBfm3z6mWQuZa7ENB5EZTzJWZhRNhsq5kfkplwU
8yUqCQNcocbV1FuypvMH+oMWPicyB4x652lle8Lm1XkBET3si4o9t0uxQ0QcmxKA0l0qrh082Kgq
r/5gWSt/6PuNDzztykI2vAvrBgITLTkDqMVHqkzJCeTReHUVYW87LcR/Y54BCKi8svmZX0rO9kJ0
tmFlJzvZLAukC4hggsXtp83XCGFBe6n7O9kVKk628fQ0XMtmm4jxPtOSW0v+DEcV7ACTjFDB/Bso
OD7v5d/z+ZIBW6Kg0TcWe/DXwiW8OE558TK1hKUmPDn5tSMqaCczvCdLQq0IrJYz5QreLiY4j/13
1R8bRUO+20bNnaN59pqSFhX2N0DmpNSy5yDyHWT2InkzEvu76SjddwoEDwrQ2mABASkcKVGjFMdf
KVbg/pg65cEZRfMO5a9cqIJybIM9+B4nqO7AotddyZi6mmFu5nflc8q68WDVhLtlTJ2CvEM795ui
7g78Be5K7ol+z/dF81yMEMdwJ5mudtBjDe4YpA1VrcY8tS5XKNPceznqpLVAZJQha4yt6VrWvXrm
c3cVmVsB5OvMVzcu3JOcy+YNp+tRr1YKbjAUtlbiIcZr5DZXF6a3GNio7gNynVePBMki1aK3VIjx
tRNffLbpLwXZnFMYg++XaauKZ/VKBYVx+GdW41UptmxuAzUSJovsJu6OGwXiKDjFkTKnZCg/UPtv
WZc0r7EGhR6WzvRYmbGzFrCgzuTxo72WA1WyXfKeFFZhOUSq/DHMwWIhohQvlq39nFS1+Bg7f400
kmSD7iC0CIT/w8mnb74vWqgdfGdM3BLAC7xRxxDv58/cGgSg/ebk3plqevcaT+V0asKIirm5P2MZ
vGiVsLlk2MBTgEvcqJ0H9Ip9sW7j/QVfpHr2EgDtJAveisjNN/GQZzt5veYSkHVzAFl+ttN6qghr
njuv03yW2LX/6lBotfALRXmRZ9Hc9/9wnvxpvYtXcE7ZOrk+v979f/6RvVMfdNUDxzTnYh30p4fE
oYY0oiAvWXLAyzkd6m2XwkVa9j4g2jGq7mVG1jCL7FBqrGhus1lvE6QKynorh+Xh9xVpkVjb1giH
ZaOR0qWOnrj9vOmUe8uwGC/I9cRZdgGPsXfG7xmyL0nV2ww5/6/XkDOyf2Z8vkY59V8p+z7IjKbM
dGJnPC5Vu6HMcc5yyr4GNGuSN8ZZdoVe0N85wHQ+M6O1kVPWoJoZ1EOtPQrVf/nMOitRty0cNzkZ
uVlfzPkgs9Fzv19lKXsUViULOVrbza1PTrN7W9ujon9GtkjxihMm6ylhpZYaxLNl3+fBbKyOZ3jB
ape5n4fPuVUH9DAotN1n1+e0BKybP0UahYeBqiS7rujyOxnAlWcOJTeHZkjPf/UP8zQ5WDEo59fI
ZdwSn5zPqb8nyOmf/f/50vJqI6yKkw9zJG9q3hTSSd+9cYAkVxbE4OamoZr/NJu+uzXloiuf1Ois
UpvR1ApAu7ZEKOJEj/IQiMLa9CXOaZ99kYNjZdokUAF+z5svDwsPtfIMlzEjbDr68zSp58+sfY9t
y4VSV3bC//R/ptt/93+m+uX6UPb3tX7uW0cc+ojkBl+qO3s+WHHp3YkWRJQ34TP7u0v2x11GSSSc
7bUcUIuEim9TK2AEmN032WfERnUyfHcDPbh7IvNdsql+CoguP6GI/8bWNj7LoboLi5U2OmIrm3EX
5bvEnrylbCIUNc8Uab/IVjSO2F723V06YkTkx1jlpMAtAxCip74NzUvSzsC/Qgu+FY31kCp98Dxa
vgNwzDA2uu47r/OVwogzPNAHaq1m1bdm6pjLOOaHmBXhfWOjhJjPVGxhd3GCe8o8izUNKkjZ93uu
vLxXgBdT+ehsWSfbmzrt0Q1lZIVq3QYi7U6oIkyjb3dT3LoXOaL5JJJ8/L3naVgZMQ2L2q94A5g7
MQIeWdh6mhO5dustNyqYidAgSA9o+I2RMpkdqob8TkFdrHC7OXceTjZtK5ytZoHNSGzPuB1MaqL3
sakQIvuP/iad/bSQF4qodjT8F0RF2WBBvRUOqvCdOxzmlLY6WbCpqU1qMZX2Yyyi+vBHrtr+ux+4
H/99gtA3eB+E8scQUAJUQn48wOb9EcnchGMPCxXK1Z3md9FzlzfrcU5hVK4AIKMO3irhl1r5RZ0d
2Wkf/cJKf/j+eDv53fPfJ/8yx4P7hdGK22fZU0Mx6JOTUn6WwnyUrdAhjsZGrN7HsZ0+RRC3t6Uq
stnbLeWjavZ3oBIJTWnDQQQtxHllSCjarb1THlbevnayflfapbirhIKZpz2MTzxz9YUBbuTdDMm7
appNtLp/iNqx+Rkb+ktPIPZVaXFDCly/ecQ1JdkkeKvpqqIgz0D9kqjlj85pyK1XYARga9T3BVVn
p0wo7lIO+CHGE0YKPD/ysFyr2UG60KHfUFUv5IR4aB3KT634iG1jxK0Ttz3M+tp1pCsqxQmc+b36
X2e5U2r3ATYy/zovmK+N5tH/8zx/KC4CqAw+MWV4gFqDRVzZe48YdqqLWkvtjxrbrzJuf1BjRT1G
0WG4GwJQLKvUOJBFje+qqSZmgv3Ba6RnFzmXJcuxbdTxjco2wMxR4d6pOWTspLSpSK67p5SsK998
fzahMLunttfMVdL74VaOerni71V8S5ZydOjhRZTOdJ8IPtvLoA8xkZmcx0K1upNmYNfdwAEb66F6
6cYq23lU+m0mc0Cxo36LG716rwyzW/PHhIcud6snT8sfFWDc76o51Mu+8mxgJap2UUsKqd15wHfH
HzHx4kdMtcDyq0O/ur0QP8jy2/4eJeC3aMAAMiA6/5gjsl5Bwft1lvdK/ujHYIPk2V+j/7fzovmV
yZXxyj3E81whUerZQXcds/y9M5r+JFtILtytYnYmXs0MEobprqB1a8cLYYPSM3VWBIwgn6ELNKM6
Ss5KmXyRrYwqvP2QQMwJBdSmKPnqUr69NeE3ce/qAPf+6lbTadoCrEu2FCF/dsvZ/9Gt4wO5phYI
e0/+B/cTxSInPa/OiojHewduD/5IbnWvqglBaSTiFN/qeJMqZiRW8orMiX80nR+zOCZ6zYdQ34DU
InKH1OR865OnVebMeVa8ZOdR2RoHhyuKKHs1ncjdFI6fk6Yu8qOu9j7VVXO7kezWv4cgHIgVEehx
UTpq8Gvq5yR5plVtv9GK5nuSGf05lFlXEhEQXvMs2fRzulaOZDiRjtxIaX8O/3GNPJWHz2GQEyYe
5vgitUnYWeYKSJi/6Fo1ujdn/qf8X1jILUgy6xrVwf8xwN3YXthp/WtAL+eq8Pm/54Y8Yamx1u/0
YCLg4AUaggmwJC24dMqup5aPSguWK7qmDhWYY1EdU0R0xV2r5CAs8noXhamBVZSmPVVjO9yB/Lr6
cyurquEp3mI8rz3JjiG2MDHl/iq7CFpAKKhUi2cRs/GFwEclG5W1HA30WNuPRgIC2jT9s7Ccd78V
6mMzfO9yI3+oylh7TLsoIxSHTbYckwcSvdSixX16LOYpkUdBb+F3Fzkou3QMx1ZlnQ4b+SKGKANC
iOEJc9gga4uXxNb0u05j4z70U/7Sluq0K6k1XcnRivjkqsB/Yy9HVT97i0VtXQYjnCCdbARM2v2v
txHOe7+aXB7BdQScbJz1soQV0vs2HNJ71/G/Ug0fHUIch1Cj/J7ny7ac6NTeG/Uo0UFeKy+D4uLv
WnPdiJg0Xx1TkxhN4RfDqw9+11dwmBR/pXpTfxqIRzwgbSPENQ8AT4Yebrr6fVep7gmsFgWM8wAh
21MQg+fnnS32jZGHG7Vv6nfnNbZaUkEErDYOt4tdRxXELeCoOuOqiSLrvUVR6gTf4gJyZB87zoEw
WfRoqvy5UV2F32wNSCAcmp6dt0edd5OhoMvMdGekcBy+VckEay9SIOuH2pM8aL1YEZMyHvK5WCOi
fmZB2iE7ycHGhZrmJ5UFP49RE8XnVoUGuZKjuC07QJjYCsrm6KvFgw0DEYxqiz3zgM1ePomLkgEE
93sn3tjYueAaNXdin3A2YqsBHEsLrJ64QJ9Iz9Yc9UvQG5LqaZut41FG8jnFaWAtpJaG1WxKhWUT
xun30mqudtzpyJeNektI1NgBde6unzOoJL2yeP2vGcAn/IVZZ0Rs0h11P6SF+nSuEMfSY420i7hm
W2X5Jptq3Me0XNvZdUHOQyqlAnTyu07t1QUUO+RBn21uCtVDPKT1g1HWgCCIW8QKThsyZmTDAQnC
VntJ2NHsskLnfzHrObNwpqbCuYFoxrJ5ni/7cZS+9X/OxwH8Hbir4MYB2PIpdnB+imddZMAtYquP
fbeu5vx2g5XIMkpQ2WBqkL9oDl9jtQ34Ltvxsy+AdM7dRuWPZ57+NVIMbcb/oL+2CCevXYRE64BU
LiwC0nu+EI9yjy0H4wEfvv8clFv0GE3i2gspjoCj003FKUk089E2uhcZ4DdigCFsBMpbP6HNP/qx
P622dqO9Q1wq7kZNL+AkWNHXemKvPUuJRl+8t06rPYsWKwGf3fhRBejE1y3Xlpbh2U/CDTa3dfJE
8Fx1w3Ddz8tjwNQdRAMzvWtMbQ0zYHzsSvh9FAw+anPFb4o6TrZuhYS0/CxwHqMAoSslmD72uTZC
/Uktvvc9Djt14f2gcvvNIGn6MgUUzXdVbYHfQSyjpW64FVaQPsZYjiuKd25EXl+5Ud05qY79VaBU
G1edrK1sFhoPukrxv7AKdo8xyudlP6sbUJ4LDO6U9IiEZRO6HZRGkX9IDVTkEYMj85SckzI2H5Sk
vfXHPRgmVhDJ2VUhEv7a/KfmmJCusA/jAAZNvpUGiLkmDz9AkodLrYVCiUbR3vGggtmVjdUjWlpt
kab1W2cl7lNa8t+evPotndRxnbciOBpWUtyLEttCoKrmVk3gl9wetHYiCva9EMxuj2T5ZDXmWk4z
te6pwys3FCOKlTq4Sb6cASiW0IaHEdbSeigQjz1A9WruM8P/oruwBTRDqR/LInXPfiWOsiUPEFbs
9SzSW8nmNBbh4VYEQIUKsH8k/IaWey/cdGP0PpZxmopoPI06ajO30fQXEXb3mtZaH/PU0t/etlqj
jzphozTmj8Kb/DNvRHhqQWhRvHKOheufZffnobIVAo4yI9TalEKbVuWtMmQbG7lNAkfRH4oIGFA4
74uMpGsfzYKV+7yjknur3CywFS7Ts9w4zUAporH17BrOInp2iB8wE2sWLGyrE/o6HBflqY3D445d
PLvTcCUXF5hEwFjDB2c/1dbwMnrBrT8Ypl/9+IEM+HoEK6VBQYsFR3KwjDa4CrN/Q33GlnVudWj9
D1AE2GnKf9HvUTGPepGr7OWonJyCNixHoe1NKXBD0Icoa9a1KUNF3EuZnrNZ0fbZL5seH5yDcrtP
BD1WMmEXTys1RhrjORUPcM2xdhZaU5LYGJPrPZzqAg+sNBPGz/I01cXwk4XLR5zUzhd5LftFFVLX
o4bmAECPanxDqb62Z8W/UdVHjFPUrz37ALYrtf8Y1IJtn6bHx8HVu9Mo8gCFsFGczDwif4JBVUvo
6X3AijtEI4cFIiASzS/TD8cHNMiTnjKw3lJXemnwOw5Zg41aZu6rJOmJK7Xq2nMb9zqEOfBHEKZL
VG/lHRnsLx0C2Ac7bPJLU/Ylfp7cEViO5yu3asXBHHX9pXa/ye7Wasydq1bosRKKPHWjNuMz2ku9
/CaoKlreco9apvhrNdRgClN4oG5rLFbWGju4X+N6KNKl2yOo5qYMAs9v070sXw1tIGk6ctSVbBYU
+50G6g0WsvyVRbf6GPE0lIPy4KnlhRxMQO1/3j1FYI6WpuGx1wnylU3mQ98ro0Az3WgYwjnJCL7P
Yij2/H1Su9ZJPhibLBkv8UBC4fdjMmyt4RJRe3R7sppqN8gZt6Y/jyaMykfqv7xGUmYUdHVZsZFh
OWdoByzEfECtc7EMlJ+BvJKlldGmAd1Bqa3TwDwrH7VZwDzNh3AWNctmCgxw7zT5Y5nof/bfZnTx
N0HRBwh8bgzyYNUmKxJX4CQRIxVfyRuEvFV8zmnwEehZymfOEmgDVnnz1XA1AhyjpcaIrJ26DrIs
3sea9yR/I5ZnyMH9RIn2IX2fv6Acvf2qivMKIaZedpDByXXN0TIZEcM9D6Gpaqcg8wmQlaHpXvgK
BxeLZOJnZC1L2N7La/tCgNudw0z4v2T7ok6z4dzitbas9Qr9LRCbetHnSnvUAAPloVDwn6K4Djq9
f5Fn7nxmq3XDc+2fvn+bl/i1Dw9Kff9rrnwld77+r9eUr/7XK83y9nWNjrCs6uSQZbn5nAt3J7P8
1ljG64Jt84Fdzh/9phXH61oJgk1rBi0LUcqUZPGRbsV2hdUK7ayL/XEve4kr3ecC92DfJLAq6QEs
pUkwFTulqH6lL6YJjU6HjfBfM+RCSF70OUNLv6Z2myIoC5W6PWLehulZOL+vt3dXfnHUBu9GEzXl
r7e8srucWIC5k6ISXUTD0Z8IKwwDW9Ob0IQ6/GGsf3I3wxA4x3a70YI72LJ346xlZ2E07DVSY5CG
ULqX1DJiMY4AWzZ1F5vAQnEex84twZbWwybWQqgNo20vHSyMV/hj+Gd5kAPyDDgst6nSQIfAzkru
kzxqwjdBBdJQ9jXzgDwTxrQxND06g5jucbdTnTVqzWYBZp+EeuHgIddk+bkB0HkYHH/c5kEbPYQz
O8rJccZKB/8e2ZH4iSn5UkVd9N0NKMX2p25BjNA4JkNPOIXQ8q4n4bvEKoxwytxnZd/4iRGAFBp8
SbCIBsC3KXWH+ZUNa64YEYHPg/NhtJpgEeWGcSwrHT1ZFJ4ryzH3nSDoBnQ+uEK4DagFMF8iKmhO
aTkE188ZnWEhnGx91MAFyHk5GiHf6nJ9jY9GufORjL2VCbJOLLF4XGUlGkBi9LJ/0COspiCe3ylD
i82MiB/x9S7fErazt8uLuQnm7+/LZf/n5Z42u9T8c7kKTnudzD/dxLt5acTKtIH56Zyr2iReHzRX
o4GcDBsW9efcL89kn4mtPMDLvN/KgcYNWLxpifO1wsZvq6eBclRYbh8pxE1AcjSYZuPEeeuTA/Lw
b32FWxLTlDtRvJnSvgc0PtWOvqPyeBvGTQeouC28Jfe97uj1VAE8W427G8fyXLWQzKnp+9pbDSoA
reruSva4Bzsuy02OocZzHlTf60wxP+aphY8hpe0Fp8GDR0Kq2TWPEcTfZTb13eqPTjF0+a/xGocw
tuzumO7UNiQgrOUvYWZFCwp8mzshwuLFT+7sUM++ZKYGdFWJXmTvROXoXjQe7svzNald+muohPXO
CIxg53l2siqdBguyfJoOET/g1cS2qEjzly4Gw6hms8fZ3M2XE2yJkex9L7mS80OC3rMtXVLbdISH
YlyoPyGTP1bp96C0IKjl8Vcddfh60Mdxn8GuO6boDVno9kNDHoxTrYl/6JkB8WJuFYXSpSvbTupT
Prdlp2wmY3PP437VO/qW52SILKaBWBkoW9Fa6aIT7LARH+8M8wGU4hfTm/04i+yZR1hzdhTtxWSp
ehQ2YEzca7cuhYBaS81lGfRfArPTlwIjYYJwFDHhKwHG19TLTQSCoaECBRcMzGOgt+MK8JGncbgN
nfAh1iBCqmbIvaJiqVGbD2hXLqFOISQUvYXtgBtmA1gizk+3oPXDY5P1lJLG/l2S4A+mDmR4Y3fX
5gYSOdPFyahrn6g5R8OTEBjxffcrNodngPDWhC6iaqizgwjI4i8Jw2vqgTGAZbj2IrNYBIhgl2Pm
pnsv0LOVg/dYJtonN+zYtORUEgzFGssOMU0TBdYI9Vxt5/r9dci9E3h/6vZyvNXcwUgWlC/hiq4g
qnAU64gxSzKzavSDXpFpTwxYBDaaXbUPTuBRl7FiDaD/qnhLgmjnd0P34sc4UWDGbXsxSfWowt8v
xJ9GHQ6FHqv3calnz1ZnvCKpyJfkzvamF/1wlAzJl/7kmej9nVEtVmmMcU7nUcCDSmahKu9Jo2Kf
1jXJdopxSfTTTcpS72FAVDL7sg4mIqakNJSjX0crtEfA3wKwJnVjP9REM4RuAoxu6qec7/lqaIzi
MmbZQ5eZ96qA0Ce8iMePQoFquChqt1iOeTqyZowxdR2Ad2YxSpzcG1bYPc5qQvKCerpnwYvLURy+
GeoDVcL70uU9U3XWz1ZClbIqqCydtPSLXuPUQgkhzBBwuy5gNfaV3t5l31eNlcVMHNBH44cLs5Lt
YAWXfBZOTZ3nrkYze/QqcTL6J9buP8NBuWiAVN3UfhoH3HV6NmU2aeRyKFuo+S14hnyvwGK11OKa
BR06Lj//qqXKk6pBUuzWgd+H+0HY7NIJlGAfjXF8xkOzqYOvkaaG+9CBf6O52a4PhnIDEVCHx0iF
tWHuImvcgHsBSxHguw4AvL7YFlKWyQA5rujexm3VaZUk/KBMbdciwnAroN4wSLodlc53AV9u3tT7
RuDj1Yc7H4H5opuiYhlpIM1svTuTNriSin8eCTQvAsf9MIRDZRmeqrrW/Gz4CLwkQdrgbOcctGiM
t0gj8g3esDHiMCNcE/AYlrk/fICba9boO0FkeRYZnYNeAFnWBSFqu9aLhaFSRp1OLwTC0o1HMMdv
tBJIz3m0hnjVWalBtJAOq1UfVN8827X3objSnw2HL5XkQeQDizZUqsgzEydwsYrw/t1iaHhv5w5B
9pp6PLiLnaE0uNs0ESnJ7AMfx498KL9Ymngq+1krhmBzYXq8gbVBgIU9lc+mkt8JZ/cmKF+Scdd6
zghBvjkUKjkJ8+Q0uO3Fubpz4/7MWo1MJBCrp57aGCJnR8douq2XWzhpUC3g+Hq61gJ3Qbo+WFp2
Tb7cHc5xbvzsx2Drqe+tZWAWOmW8Susumq79gTfSoy+cj07HOj0whkVR4KFTRvo3fUqABaIMBItb
oZnnD3A78FeUWaI3sFdmWQMx9qhYHdE+kdx+0FvqEq2JMFgxFStLx9JTTamdqsaRJAMV3KZfHkC5
niq34KuQQYgV42Ysq2NvRnNFCFSuaXyifvINS6xmUfnFfRRG/0PTeS3Himxb9IuIwCTutaC8vN3S
C1GlkvA+IYGvv4M+cR9O7NMdvaUqTGauteacA+MzfHjXFRf2DYgLVLlutyLTYqgmrY3/bDzAPv0X
z5YLcVJ7Rb36ItG51s+azHXcE9P94gAsjKvxrtSir6huXs1auZu66q5OVy07r0gvpdzWC2j6epSQ
G039Vwz/iBuf2+Hoe7TXPdq8oiCsxaGhj4cwJujUanmWwVhDrJb9q+/rAI4zBKjEM/IFcVoSq0Hw
f2P/OoUkWhtCbxATRri1vIRSoAVxabUv5USeXVeY2dYAk4kEdtrg/VVhAnDJTZxbinZ7H305y6yH
TUmym5s7Jx9PYGAIsGse+b9zB4wOLhjKY86lfcfjoac6UMdho3Q4iWhn/E1uLd8WeAihkxytHK8P
q1RuPSPPiHSq+yBCa2ciOAqnpiNxfFq53rX4EJzmwOoQ3t6XhNvIaZvM+dXRYI+0pCps7Py5Y6PY
2wnJ7fGsP7pLlx9+Ut290DD8GSj7t5S2ipjhEOwcW1kOyp0J7BhUTv/kGgqYt4Wcr1nOiJCoX1Nv
Ctk+6mCaPoh49k8ujXPAXry9pDLtu4TYYR35QIAvGFYLR1jqBOD0JWHWOS7m4Um1BgHyRfw58rOe
sZ88QnAcwnHgBljVeNbgD0Bx9sEGl8Z2pp+1BRlHSGwMsZwVLw0EFsJT0rUvZCVH+ya2p4NItWcs
ezQFMVxTAK0+nimktjceM6PkZKd2i9X7uDwsm8Rl86wyuJ8TFidtyV9yZAvRr6Z4BUBjb8tWKMKW
xLPMTm1c+AHuVxVE8/BAb0Lb9I79tiSsKwOCTkgOgGncMpjBZ8EdMDmz4L+Vs37XyxQzPQRzmMlV
h3x8soZoRxvszoE2xOYzvttZ/y9pT10jra1JLQZ6Sm6KjjKQ72gH0/LtCCuspoHthgGYG+OEQ5rw
kOSAFQClSIxldRe0ZnGr0zSG/r6M4cylm+GBHIiA+8Ku/IFFNz6w75JQha5PZQCKOYZZGiZikYKi
RvNaQCUItIVfjCLiIU8uS5Rxflt0wr4lqetpHLP2M89uGAgOKtmzZ5AG3ad/Tkex4jHks/sSDhz9
XjNy41BO+kPn40ZkGCp2VCLkHLPJtqmh7uvRXdGg2bNZc57S1XtutQiKe/Jr0XguhATf1/78rCrL
3Ue+dhfL1n7qu0M2C2IgEYUKWX3QUF6LwpwDxYgusMPgaplyM7p2G4h88gnAtPwDfOd7XftInfQO
dsoaZi2rk8AbC65RfxtHzd/1evKB8N86WM1+0ONu3zrJtUX0u6lLme8FmQ9eDmZIAk6GwUHE1t4j
MSAstYGfUhfH6VAgZFifMg7knM/Iw6VSeYDRsAaPtt+MzP6cqjgYbX1Cw7spFh0m4mD+VHVzMJzq
O/OQ5Lgj+iBhsVIZ3c5Noycnq3+L4rnhSLzLMwdbnT0/aL3bbgdjfG5NbEOjGRebJgGQxNwYwyl1
RTj5+g7FAv5iIvFCb0TjM04wBuql385VPO8iiBuaHd1bhSAgvWae7+bTq4VeP1zmCCiX9ivsOglM
yTCgpNPlDK9dDvy1sP4qCI6n8rvXsvc8ifWQEgRZiDk9RUI+jSs+BMbg0TIRHLnqfvYahzPv/DQn
uROKqF0C2WGMMziBckSKVq6Vhe5KwWyZkDGzoqIGYcPzeImZ4hFnrpPk2DefeAgJBbHWqBjl7Sr9
kBodQaJOoHSfytwbkp0qWNfbSb7KFtKkrbR3tWJPCBmGDhTnSIeVgWDCvIKOn3ZVS9B5TtzQMm/z
Gl5G6vKVFhhEjWb/+DEhQYmcmCgk+lOfAyctFrd5WhK9Cu0632ezIR6UavdZY+db8OBDqOwaImdc
joEn/SUk4fOr8Lut0oX41wr/2M4DLGEyEsMyqqEsehdNDt9GWlyTInnvOC5AAJyerKRAyZbBrDdI
iaiBS8WZTWeCLXqczfdhZiXCivZgNW20iQmJDlza5PvCKc1NoQCMmr2TPZEvSLQD8yhrePSFgy8q
bYJEMP5OCjMPpSMfPRLsW0IJaIUSfCFUQIGUhPaQ5URxAymYlPgo7YeSGKxs+rLz6DnzdDOscOZX
tCq2VvRZkHy7bUv32YjAaYKtiTa1wXmvnCLeJmR8GGdbk9fIeiaIEnEBUZKkUJlVGw7MaDlpFhfH
srMNMe3j1slkufUxRPCCoJBxF+IvKjpNWFfjkFwGSSC6n62vXXPMZxJClRlaY26cor6694pqNWLL
BvcFuqXWY0X256yCHqf+xaMNYrzVUMb430bEFBeLE3laLu3YpDnOBT0drwub3EG/irJmQh149vvs
HFfewm6Hy1NCME+yfmc3pg2owtiT1V/A95ubs4TCibBQxfWdirsrZxF5MLpp3hFzyKy88Ml7zwzi
Kqc4tAtSbwaLIYR0HpS5ipe6PGwTzmRRbrIhrSBHfySJ1nltc3OXpDCkSY2Zd4S8LQdZuhmqofzV
dfGlWPbMVMDU8Dj3tF16rd4as6VvrX45eE3H/rkAAxhrHd8wPHd39O9Hs33D5IwEVL/apsOrVDP6
8cmpJdfrOyIcl4KvjELdjJELwrkhIb7/GVX0mPp99S+39AMUhSrMnL4IV92iqWFk7lV3KIuSDMns
syeZaEOBkGwrIWgSpYAiqgzUNUYHl7JhpNEaROlF3SkQ3Vviaf29aMcAS6UT8EYojnXgmzW4AGmM
fcnL32u7NaD88R7H9Ea3WrmdF5enwXHNB+CMr9UUAq+eCEJbHDqUjdqAssiC2sdyNptnsGjiOHkp
+D7O38MIPLGGURPIHI+NlhgkzrmXhWSJvSYa77VhBsKk50EfY400mXGF/TkOHrFHY2m/TWPYLc78
y9wVewHZnlB8KEZ730yO9fDbRtGPhmPqLRLxh2z5Nt5UH1Jr+ufUUY1hnE4JTAS6vCbsH+TTpPVU
E4Io6QJW1JoD8R5vkW415Cu90SoCtE1y0asauSyYNs2oOLB/a6HmbWnKMzaZWU9NbqGb90/m0Nc7
4Xt/6IUxN7rVB4pKew8P+jn1y2ULz/qxsizFhGuqgjQv9pk09V0DXJSRTsNzx2SRkVPTUNm5Ouiz
nDukLFHtAa8/IQQY70yZB100L6GBGDAsNP3QqMyl38vwlleuatCye4ICJhtQQ6SaeTazmZXSpsNl
5kfgu09JQltXiCrIJBdfT6TYMMouEFBk8C40p9nWpvFW+PG4bYT+IAyDkkGIQzP1S8B6MoWlP7OQ
mMN3aySPLcHdG0NPyAk0rEtRdtldlGTcQ4fxJyxyqpiM07ZXi5NpqveGodx6HygLSADn3YoeloIF
EqAyokjpvrH1vdhG7G3daM13+lcR7kuIQGee0EDqmwn/K8Cqj0LaPwLVW+DpoGJrG7BULdO7NOFp
jKtH2xBPZbnyWoxKZ+AgbqzXcziBMETNBbttEBr+TWMXNeKfYXb6wRnniyj5pGoRzq4sHdYZMYdO
tyy7rHa+cdbvurwvz2XMAahX1y7Fgj9DTraseHiYnOnFeNYnh0MgZYBZgq6tkfs2o+dvbHIyNl5n
vSptXRLiHhTaBBXXsaw+cCXhQanH2b0gfjCzkxVHSwMKOWgJmKRcF8b7wusiEPczY3N960P4i2p2
YDvyx6BdQ0mS8c4e2mnnFCZvHAHK2XA1U7faJzl5uwRZEymHoaeKiacA/7jR4sfaGP2wysqHtPOJ
xRbuvEkU+z92hCcmJ/6h6pqfMQUjlJJSXRE2ctIi07nTTOoaAxYfuw5Q7tKcAcckT7nbXpVXYMnu
nfgUTd0hT95be7SC1Aee6+moMqR7MlOA2zBhkbuOa6wzUXV0iQDz9nu9YkZgS2tkW0A+LXI6Jv4p
SqaXaVhZJCMMjcGss83su/4Rpc+xWnBQIx25A/j3wpJTLC2mroWLMs3lqbTUfDAH/n07Zi+5popz
304Xog/TU6V6A8VEeRdPccVS6aMwn8DlNqxyC/tB0E06E5G+h7vL6oevNt1PPRwgMdOqNJx8QwXg
hhqiADAYjV1UrwAhAw2MK09bGmZ+VYeGRGRqMrn2cLDufdt1EUtGn0NPZ6Dx6aP1FB6bhhASby07
i9hGxjhT/CZZ+Thty+Ekad+EeZVmECbbkllUh5RgaUEhjvLD1XM3RKDUH5JyuOXavOEQguN1Utre
pczeWimrv7skA2hKNuslTY1Aw6tgTIlxxF7fbAWYE6wKW1vwb/yUdYeFFKNTQRMji2FO9MSZ8tgT
VODYW0pf/QznWLkAsDGzRYyPDzpuO9/i3bIoqokjck9E/M+HedJRPhG/HuuptnN505Xca1S/YZr4
pItn9qu1TkRbtDRQVG2au07zlC7o03XXT3fOnKVhrpIDsq+131v45264ecsMxS9a7ivLJjrR+oDu
enEh09QFRx4RL6DCWnqkbYu7sWYnSVzyBXSTNGwB0joaGQEXqdcHejQUoZb5gd8OQEFMet1pknxN
rqVOnrcclpZWVInEoc8UGB9WPkTYhbdrUzHBL0g49mfo6dkPjS3xWqNFbGZx1/WZtYEviy7I4Gyv
F1PozazNmf8aZ1F29si49Gro9XjW6YbxsiCLdvZpj120STMcwTwvpT/tStG9NY2VbhhVfODKagkP
0mn0d/c5xrqw8zbVBDInI+gq6ARbWZHWhLdfXTktAKvaCZMlhkFnvulq5Npb45+CM9Qm0Zmttw8X
T4IejGkKkGm3aeamCvzC/6p0nzuip3XYRc177PnE1rgIjuqBI1hiI1szh5PeAWLG9AR53P1klM3Q
QLkhij4HiCgmJsKBQjnbbM9F+eUhtfbHV7vUf9tc5LSooB2M6XRois6n6ZlvY00LXKf+Mp0RH42T
BSwF6U7JWhFPUCMuc7CKS5cKAZWZRoxlQeHrMEtdTfc/WV2shPl1LNSbjwmGYL9wvyehf2tigRYx
L0/m2H2mk8NBvrW/nKx7X1kqhCbmm34iExVDLRlSKag6DKHoqQnitVBHmkruUkY3KES9R7LzjV2G
a4nWxKn2unEXy6UOW6c9FYJVKc2Hc5clDOVqriT12Cb3S15ltaVvfEcO3r1JcVUyQVTqAaD6LvJp
Vjt99+7EsO6GhTVKeSlrHHL+UFqUEYtv3i+ojNBWsnAiKteaAZJu74ZdBadmgUOta8Nr34s4WJRd
BjBlXjBh38aTVYOSJhONjBeY0TWZqX5Jzk/kAfalQpzoJUXsItxQzBNmc+ykOmklC7ojEkC3Rv1X
Wc2utlS2h2DwCE34J8E3coxd8+jUaJwQPgapBM5buNqvOZ68ZI+m7lM3yvyQqRfdBian0qHaixiC
eFPtakmMZpTq+8bWwzRDAVrGlYWO2t4XOGc5JnABHMu4Ug0bBxg3uCytl6aovtOlHwiEj640nsyt
0+YHf0ioCRT8vphh+lHTqtDSm/sY2eFisD633bbjtoPTiAQvHvu9VaMw1uCWJkb/rxIdQh19DBe0
CdbU3Qz41JS13RkNM9QmjiIjkt0AKN0SWJFHlJHDg+VZYJDce2SVzYFKdKdzg4MKWS49Iu1NziVT
o2i+G/1ya/rtLsmXL9PyDcRJ30wSArd/QBGIVj7T3kiWXfsFbWBjeQ5Q7dG4tquH2AO+N/i/Fd6J
YFj7nPrE5KQ3KJ18lJZ+1jzpw71YjOIwte0vPNy5QwMjkRwVw1fkGe4xkSoArVHxontgBpf4D6H4
uFmmOxPW8b61OrU1R4L0prrbT94b+TrAk4XzrzQRRMGqDSnXCdCdbo1OF7lamqNZMghWvBGRUybn
3nLemoglr1p+ewjLW7QeC91c4G5xeWqkb7yYowfaNILVPuRWqJygIUVyY/bs9uM8MOU0KUuGZav5
W7T0+klyLvGQNmgNp24yp36EANqtdI+LCNNsXhWROQ9SPa1fqDhEjGoMewCPq5z6iDm8DjQk67zM
JYITfjdUV3U2ZQusBTYCrQL2RVv7K8p7uyvrvTJpfqUcQhdnyE+LhxsGQBGkF6uhx6iQxGYLCVKY
dVrGfaGTiRo/ifxl7PjqeoNPBn38gKKU15bllG5gHYwtRGqRc3TwXO1qJFSEZPBqgEicYKLllVeH
igbcNicN1cNSiV6XVAOmqKE9ujRc+vHgWPRBqvTVpslA+TRvpHLzUO8I6S6YMIODnQFblUyZmobG
k5ZdymT2A3OeOmAaLq94Ah+SbkqI8hjOK9YjAvXIii1vXQ3ML45dsmEXepg6KuSNUcOkaUiVXUt0
IxoPxBINGxzhbwx4cAymP8OugreZsCfU6qxP62PLwSyFv82qPJDCXL10cX8rJs8OG9jwsQKcVWfO
PftbErroWUEd5AFsyDszrqptnjb0lepHMa6aeMnuWCg96Gkj6F23MpftZEOgwwkc5UmSs182bUe8
/XISHlHc654UUM28l8ZyD1eXZkZmF9vR8u4Gz91GXnHEeRYAmYvP/dDO6AkaskFaRIGunb7bZjoH
hlENOztPXgEPnKnXAPKVXMounS+UUBjjIUinVNebrB+fKwDkm8rWnxuNVzua5G5U0OLJ146YpWVu
dWJsQppRxIerBmANEu+c09CppS03bVCzpUE5Jk8JJ8NNXmFg9KfiWkTq1yg5b3WmeKsJu8pIAQ4z
NT+x6XHPsyzdeY4Jt3rUAuiz96Nbf8gVgkImJEEDBBCwfv3NRvxg2kEOnZoZcR9IIH+pqt8alE5+
srVHOW4LCLBn8EP3hf8cC/+3S6dV7Zl/A0a/zyYzcCi4Wx02k526kFa0C+GjKqhyhnh9z6kQgrc0
JodwVsYbYolf2hq4Yms+LsSblJEHLONVT6BfUh18rD/Ddof3ETr8GQmZ1xXfiGT3VdxfSVm1WS+9
EEnrPSlKBFnp+Qcj7RPjFS/IzEjRbPR+/GXYFWb/Oo3pvo443AuxYGRRbKaUdzyKQ6BFq5nFSL8R
OTHS565P4ph1jBfLdF4Cp/MooGjnbUBGg1KH34jUibelphItm7uZQflp3QSkD8vG+gKdjFFBkG5t
zTUO7eJYatUDd1MPJD0mlHSMVdSY3AxL7HWAHh5Vumd9wUu+6/Lsc9F55Qe3fVT2NG84ZN2IhmWU
ZeBxdlT9LBtZB17SaGHPw6lDwAtS3fd3yMq+h8U44fgj8rX4JOqXpW/gNNpg4tENTo260DYpQ6F6
KMXRqZIHa5jau0gbKdGzFRSeRIfI5pNjCwNuHtn1dh6yPvCAWSL7Zz1gukf59CDGeAomu6I/W55J
jvJlZeDlZHtwKmNndMzjM4V0aWzSJLQsiyWdg8x2UbgrDaSz8G3+6o/KKt9Lk1ZQmiMii8V9SjWi
R5woPYP9ObGTO+mTrm1dJyJBg9QU5FSnvNJz0W6ZI2zGyEUDNnyWYsl5nQyBZogPv5ACla4WDuTZ
F87MCaRLYrB6P5noQk67oQZloDH9R06BZJxXeDmSQciaMcyoE+Rdp7KHxcb08d/rmRr/IlfHmcIw
oquSY2Kzpo+RcYfhZoUC9KHwl7uMhKsA3d1mGZeXonyLxkm8kBITYnDwAsLbOX8byctge6T5UyEW
Pd2cDPmztNtj2+GorMvxHpCqWo/5qONT19p0bnU0KOm6hurLgGsSDAkJTgDfKFx5EMul+3YI7ZpW
aIL05NYlDqbhXCeJvqiFrW1zae0rXx5p9z4x+/8dE+cjiedX0RTvnt4caYX/unr9qFoLC5qbk/NT
t1bY5WLb26+G6+Zn3+kfO0iAadZtzQkF8uLcazbGYCSNkqkhrQ+fvsT68tKfE10O9YwZCSEi2zlt
rhIVko0acERgTpKu3W2bsrwlXbNHvpp/u7Vad5XqMZcucQEOOJnUKkGb0WVLaDT5rIXOqHYd/pDQ
IXUo8HW2HrwYnG7z2KL/uKohMQeXnciptdEBu0PCk6ucB3DdNJ7l+BhJxd2ZkjaI/eaT3hHdSGbE
vW+d4Kt9aCRUzMQpczIS9x3lE8yLiTOzp987kz4Gbpo04ZK8EB1M/8qfAQVnlDKMiu2Rsm+oHhu0
McWqlOhjA+qSmUBzbClhq7+ZzBNvpiuVtOxLqSUu5ZpEisaUo4d5m0kD9us6D8SM9lezi93sSnNj
LvRvrOZN0+R9Ff8HbPWffZvGO6mg/UY47sdQpQ99Y4YIt82dBLMXwpPPRmT9tGI4EZA8Y1GdFvFR
ksgzePS3p7x4RRADOpmvkE/qbqxqJzSUfB1tnaTnuN6US/qY5Ux2M4/Oodb3iBOg1IypA9i3rPbO
gqXatJp306DDQHjZ6MuHuUTDkHlswInX3ZQes3aaJoqE+VDHXhM4epHuygguZLm+qHA/W3+5WsJ+
S8c7fU4hFtn+cFBN9poO8S6lsbup9eE2ivZpxP69AYoWrhFxCv4H1DHU6knVB4tu8o5MAKQafaGY
8Yw7TQxPugc1kNb6m4t7hx/zJrOLk/pL0IopYxEyLkxUT0XLJjpmJhIGqbds/UwXY+vsVM3jICJE
NHpzaik4mT322/W6smIQOKusnV/Wf5NE1lR1y7c0/cDOuzcq/rNWRpdaJNs2efLNPCLemgBsabhY
gcjDqnD2ZFP16ANwIkgwmJyiCKGuPq1nU2LfvU28JVvMmhxxmEztsmRk5kzlvwnl4zgxqFIdY8yB
4LGubfkkHt3xVndejL471VI1u//ytucFYZWaBg5JNPob1+a4HOm4Y00Ao3X54sV5s49dwZ4/LbSa
6bYVlnXvm0RhG+TwwEXN6ddwFC577gsR02YonAHZqpNdxkXWDC1oJ5dzR06rvlyRfr+zKpIhJIuG
4bT4WaB8gd+2r6qHGujRtSWY+mrnw1+rfHYIc3wlzm4+uEgkg2YwxMbwr+PU4FzKS++tT+7HNavK
K89qalnkY9q6Q1Y8e4qvTt7vtVeM9lTUPa1tyWSoD1nV7L05+qjS5Nuo8xultDUj1cOs1DNeN/cx
HXVJqighGUVAap3Apst22kw0NqbJ/7SLEiQcydpnN0ve3fTRjwSSLJEwy5lxseUPUjRHq0ay6kfv
Gd6LjeEQFinIeR3I4oY9SN5SqgeWQ245QcxOiBIj4vGC1OuT4lnQ8EBp9Jr20S/LxB8TiLd0sraC
Dv7cVgfT2lYFMjvDPdAsmZqU/BliJCu3Pjd0UnG1CjD1tR3IPiNBlni9zC+IWiyzt2kxmQBV37rG
Srk+bDM3MHOZVw992e6daryPiNu1wehS99xhoX10hXz3ESuAsmxxMm/6Hi4Ire2lZUAnJGObjmZa
+zN5pPUnJko6Rg8QGF8jmBXIIhE8JuvkZyZ+AhBAgn04ZcvIbw5KIJKD+t8G40dUUU6nOcqYSsr3
BI0akV/MrKF1bdY9xRu9ryo1O+IP2VR8xtUqIzzbotEaS3Fy6Fz48I02loPSzomGJ9rZzMXlg6N/
xn7BqJj+ib0ssBgLQtziOkReAcI4a8h8YdLNKh+YBQt3RSjzNNisEvjcg9lMrwTs4W1067DXNDoG
Q2FRrnGsb2aTdIT6jwiFY1SkL3nD8iBTj6QD6st5VCFCQUgB2ONCxytPfY3x0Tuprs2IFxHMTWXD
tBXFQjfXahuvGkGawnt/NLd9V9vH3aCxBBkawbkROWW6ZkP3qzFBV8uzzTgNRVTuHjin7V1jvhMU
3cVy51siPea+dYznniLQT6yQ2SrKoVYe+2J8raiZGLTQCPHolyDtJPwtRhgq/f0g3A97oWwCCLNB
EY7OTWqfbTIUp1HGI9QN39rmQz1tBzWwpuDQkZZnPlotw2GPbkI5dluZK3EHGakyYWkbGY+tB26C
wIwFjXS3bzq8C8UYnRsx9g8OArbIzAC/Jahzey1UOex0rdPuMr0zIGCwfUQdqLR4zngYnKxkFjwi
t8JI4JIpoVWkLGNMxfmc4jhGXrHRM9rMC1RNcByKQwuh4uh9asxu3vjllszqXb5rwNv/IXOPAXme
QDLQq1M/DNtULWgApVW8DWXKM0PLLht0H+dN9IGMmDaG/55aYM0MRaxi1M7IWuQXpilWYq3nxIJh
hh5DMBvLY1ejJSLPb2MqFpZcPbcu2swyzp5UzcDRYyolgC1nPMFJTLEA2WoVh9Nx9aR89RAMBAav
AtZdeKKy/YPNyqvfaM++0On+DbXGd+QnqeweRaEFxi+vUAOmf3rBGuPk6YXUNc9NxJ4pCiV2Daa7
JN5cSKJLdGufuT78GIa4qEeTrUAYWlVhmi99WFjRfTNSPrLldcvNc3Tvn7QY77s2uZprZ025CCkm
h3cgtk6Fb2ydOUZMWnvh4lCjMSrpbIuMGVi7eHz1w4CvcQPS4c+fvXLTjM2pSAn4VbLdiYZ8eg6W
ZqAZhMlF4ojlAQf3SKkibUs+kzf2CAjujRCgK5QvZ8cJNHBblFzlqNGD6Vm19WoOWpWscof2WdPE
Wa6TAKYNtAkIB8LYl+xoCP+i3iFJrIHRAf63dvw307HeQD08IoSiqqFhY4nphi6IMso5VK7HTE6/
1Yx01z9tx3papW5DTxj+BLME062nGKM786UunOuULRfmBfQ+9J0uGZx77kvdOtdKpFctqq6YjSlf
5ydrKv5pzfjn2f7XmM5nnb3Znq3rzGED9vZt7j415X46nXPuNdZKOd/MqPnKpXHzvZx4Jsna4371
Qvtxu/F7bIAkyH7HG3dtkvGvqMfvtpdBPqVPuukeZY0UpCyuROZe1z9Jvrul5MrPzkdqGpeunm+N
W137tnvTkj+KLacdnpMmvamuuObraVBHIab+LGDFicGforwr2FlQWrPMLbfOyq7aqP5mxL6RYCq5
4gyyq7fEt4iGXb2e5GUSb9o8pxMqi2CptQc7jX7Wv+wuEJB9XDs5EfyKXGl2gCQZLxlvCgc5dTPb
8gqyDnGZ9YYxdh2r3xAfbnSlv/fLdJml/LOG/n6ZXWS25e/6z0uk/0tR7c7iuv6ITMs/Rf0YFeZt
codL1jW/ImeGppFLbKkbkeEXkgDui/XoVpXX9d+lRIkOWfWQGP4P8RnXdlZreNU1ztfi2nuqlvzT
QKJdTRdOU7eB1pqXmkw5Tdyf7s/65zLgRVX+Tq+04/ojjCre6ZZzMhpxdefhIslcqVrvlJXLf/9t
5vg/ZuIi3aw57eQHszc+3fmRLPuv9T+xrOXSMyPkdPJS23ySdLqArrs6DspF+8uo/Z9Uyu/1+/LS
BoAiHysZk3xbnv93+bjgk7Xc4K7+dQBvvPxiNMzsGvPmE5M9DAuxzOovdRmqwcPlhbik3FBGbX+z
5hCVINhbl9uQJTeSX2OaVphx4+YRIuuV4QhyfWcEoQa7lV+C2/WclP5+vXnrszAU/ediff3//Vxv
+LK4HzVjYxLkN0U2PfcFc2gehvWhWO/A+ld1WSI2UcelHh5tKHj//X0ukdYNlzzrTm3PHrGmUXAB
1otA1Xm1l68sEa8G/9cvsisdmuvdVIif9RoOEU+gu77d5bErm68lF9cq52WOVfneGn9E/v4gs/pC
ZIlGLN77/XzQsvqrV8a16+X7ZP9DFvbqRhin5cbCe2Uaj+u9XWIuLB+gh5rjX9ffgA+XMf88/eka
/U72edGFnP/kiGUcGKJiclEIjq8WzVq4URRxbQE+bf2r6/9UlFyjFZvFZzWin/XP3FIvlUJ/nuVA
T/mU69eLe3LWEhh2enJTyXzjWLrBmvMeaVBkY+u/K7N+ODqS9zYBW0sOLwj9lm/6P8i7rgQj/QlT
fC3adOvE61y372my4apAgZP6Z2pOf0TyX02T36/lV4TX+3lCPrkkJyONwmRitVLFdRqLM2EBoaXx
LJPcPBoOqWjGNeb9WH897JVr/KaE9W2nqFOX9j5K/vdS0YA6m67/0ZmMrGIZ32olv9dv1mvGOrnc
a/J/V8Tsh79SM4KZGL4x4WOVsNDzxr4fiET+72rDpvhbLxQImXrKv9eb+N+LwgvjD+V/l6zr/R/B
TVZ1he+HOzLYX7OZcf7JCC73cI3wjgOK3AhRPiPCveVdfFtvsMvDXMOPwR7+2KgBi1i61Wr9LlHq
r1/Ka9ZjWImGetfVTLLmmcWhvnqz9jMUjyKt3tYtoNEstpD0q92tK7cl1J9JT2JTFgXMMXTXPr8K
YxIHAbYbt/wdnc08k/nCOtrjV2LWGK5LmNVDby77i78c1wVu/YRZ1jxkMc1hLuq6JK1fXU75dayO
sD0uOjfXUby3ccFZO30VBbEgUrA6xbzfPOrNctMHdXOLbem0H/k8U/PyfQzDvmqFswXjc+7k9Ie/
9UrrmE2yyljCDnNUfupcdMxO1PyzpKGWnEWX3ASbKC2nq0BDtZpG1g4UK2Inhst69Q2t/a7qm56n
0Fjsr/UB6eboZzyZBqpj/inl0Zl0+RNRKLmkxtL+tf+Pp/NYbhxZougXIQLebCl6eallqA2CFCV4
7/H17yR6+i1mpKZIEKjKSnvzZjdfRUOKepCfsRpf5PdxkxvPtjb8WayLKLe+cU+LvVG1pyr130v0
jxgF8qOR1n7RoXQW+ZLvod6y1SJv5wf0xPdw0PXjefmorIzcmk+HEIDRZ3TxpVDTC5iSl8Z5g/75
G0ThiSmGD0VHCK8HF3hSUcT1UUQsztVrn42/eXaYTfXsjT69CZzuBF65Lre20c6Kk78v1bGCS5b/
NGXPpagfyfvkNPuiqyajfopBy4VatNgIW6Oc5X6JLovfLaf6FBkt2T5Z2qlS3wmivHsIEq+hDu0t
VPwrpv3tAxOKOJZArJvDQooelUd04HrOzwMJjcoF/RG3xml5ciaQ0ZeBUUFIfEbSTq8BA1czJG1m
6+gDvxK2vPXaooLkjMlakep9dIAsVP5wloeHsPG3CMiERdlDMY/XJOLJ0mrEj+hWuq48zbb/vbwo
hxbqJfAdN64P/BjpkZdE5AggHlQt5haARi1Ls6jwNP/Uwm01dL8GLA+yfn31Ucbaq06spOX+MwPj
r5TgGSbsf5dDRUlzNY3TOZJ7kKMg35GQROljbV2V7VZu9t/36v6P6iI3fFRV1Z1cxvc0bRXH6n04
o5vZHbdKIbONb+mgebL5zkVBy8WXh9Lr57YjoGcVvBDz0jjzr9G+GcI9gZ2W1Up6toCMh6qfFS99
oTllVdfBu+gINRJr5jyFtPqJEyHSWiXB1XXeVLV++Xda5SrpCI+k0dEyDZkR6ArZC3m72nf7fIp3
haddHRMZb0+iV3WwR6lZbULNvufqFytHQLrwAp3ee1JoV1Fc4h0ClNIIfNPe4UbMTThot6Qz3rXw
IFrLZ6xO03yI2kvr+Ftx/+9oiaqSw2mkydGi9i0a2df/7kQbEVfHIPS6X7fMOX5wpQ2K851BJpR1
MUQw0UF0h5ydTp8eIvABIjaVj9emJT82+c6ATfr3EkXPujIeZB2Xp9b0d7987tKY7iD7TsQ/5Ur5
kHz4yrMSmBd83MWQk7mltxtmH0U/ael8FbFOVNy7TNk3hb5NVAaYOrdkLr8z0c/hOL7kzfje/zDm
BiodkKY9mILoD7WjlazWaOYnpS9vTZ/JxLhIM80tdRzcWXP5Qwbw00gO4rTKoWP4G5GDjfbJrGV/
U8p57YQ75dRXVYve7GogUwwIc+abQdRcYh2jPlpElN7tjXybFs4UXrVro6hXEvp5mr3WeBEBlrqo
HfjQjV0fo/pnEHKoTrvdmdryFNN19lxwOPW9I5VeLTxmuncaZWirCQS9t/KL7dfr2ZzuE6f5EuNF
Z/PF76iIpszBau0Lc13PGcZWO0+xt21pmBCp0ePqJKECWD+mo3nHmthk+c5Oi95z+w+zqc4iN3+f
01KOGaRH8gJsBdeh/xyV9m2gFqer4LwkUJDVUlikGE+S5mdai+InWSijFL+zTx900MKi/JVchoIO
B3FiVfg/RdUP6DjDih4n1QaoY363NKvEl16dzzApXvX5s9NBMEMHsjiDXYRxnWJG4CqHAUddRwAW
E/OfeRFpbgz/1OY7sZRGCW0vrixXrHUJUDACYgw6ptsYZvtCv8C3+IHis/nax9CUn4vKEfUwdc2L
pkWLqiDC+h1RJbVefsM3gbIS2zr3yXVcZQ0Wtmb8oKpQvOJlsQZxjRqRc8MY2YeJ2diiHA3sc5BM
uxBEpx84J4dc34qG+9saZEYUGJsY8G1cd/C2VauGME+y2QzMvDrst54QVQJpB8l4C3lVXinfBQEk
Vf4rmPazG1tfXrkxcPyYhnGIQSGKIvRMi6Hbzo8fFD9Kpnx7xlvU5GutgAPLn85Va+BSRrhgqN6y
vVfg2PRy7ew29GL+LYCT0yVcrmduVUurSzQCJNLOckdDShJefQk6JLJjVCrzKCgh9XTT87cZ+gVA
Fj+dV34p5I14DwM/juD0AB+gSpjZcFFYj6HYirsjXyr3K/dIZ8LayGz4fcCoxDuI4y7L52Vtp8D/
6amFBtZHMCR/Cncjn0rt5GLwCGTPlrWik2XX++Uh9ezH1nUo9UbL6yHR9DB0FNKYtMS5bIjU3fTv
39JHQwnONCdc5302FOdlSTD2su0wp0O3A0NhgOQpxR2trxefSd9y5y6rIz+NrgdKRAqZuYPytLT/
XMTyLPIUYFcNv3sUJy8LfTKdGKtBTx+ZhrByDPqMWF47yaHjH3/lTU1NSrh3XsVk1hUGbaxPKUEQ
UiSyuXhx2XgHyT0obtSFaGGDEKqlQOd38csi7b7HMAU5g0FenxiS9Nd8NONVDZFQq78FAbiV3yfg
rV0Z7uWAT+a4jSbIVlouu6hHl3Akc7bAJQ/ybzntA5Gm6w7XnPKXofrbpGN+AgEuAnoRZ4cBAh9l
thMXTOxBVrgvbXVxEnpDzZGWfp5WHiO3/O8OyKQ/OVvvYVSgNagM7qD7VSfoPmL9M21va481Y2PD
cu+Y/YecAzkT8lPTmy+5A4Q+40gM87vsisjfsgVzPZwDVyEkdHYmPBFTCYu37I1IksgN+MJPg9m/
2H3DF0U2DzA4Uj2n70eskdgz28suE3g0eRQsuPgDgMoP/tzQCEDEgvaQn0ZtbFKGn4mfLlGUWhLX
k3hIFep2ln1p4r9ufuL7B6p/mxZ0bdAZtx6WbnCHs9GERLUD5QfMhJH8lOWGofO3qqOsxR8SeVnk
n7WZo+RAI9tOpE7WySlJYfGfvAfKoHvKFDfQukZ0LOBdVPGFIvOjkkICWwm3anov1lOcQvHri3Rk
kAgQbrU7S+wtFlYSJ/0NKOqz6Mep8XdguneiWsXh7uMDMzdPonULpfpOfO1C39pG7VUGG+E42/Yx
o/+dsR24G3/zIHLBpoGqFcQRHEWrRlVpyv/rWMX2/DDQgiVOsMIoCAtpL8oUtj2Gw3ESlkBIP5dT
91Z27VFt+l3YEa9jQ0UZiGJzE/NJJtaYffzu5J9OV10K4jfKL+iU5jMAF41lDpQc7TURF08MI49g
5JvPLUaZeQaXinyawlzdidE2TTLcZTlT7n2QTKlFlFsy3YOsB3NRBZLff8lVnJGBJgCFRwyp5non
F1USmc2bpl9EFwKJPitaAii0fRDtY6vOR5w8ym3R2XTyyS6aOivhB6+D572IshdFZDXjwxQB2ECZ
KSqdHJZ/FOUG0cAPGKQX2OLJv6Muh+BXzGPj+e9e/96H6CnkuQN40qvaZ1C8dUAIgzh5ShuUB58Q
R97MstWsea/iFC9qacbsKQBhtdx5kWDT820WkzwpjLa4Va9LmC7BuwKLhkeJWdw0HI5Ly2u0BaCc
JNyH+PTaM07Mn5hrDyIOr1A8xSWcyeNhCw0dvU7aRbZ2SpqLplKHAZpaAJMZrB8jNzY0Uh8Ud3wn
R9fVpPjc6itR7Y0zGwfRJ//0CkT5z4oGuy4nTvRNpdmsp3ar0sIm0q5PAbBPlp/TyUDyo6dXX+KK
y08uLd8AFmbb1/Z6BkcvealWZY5mhgXPyIq6GFMuG3sGE7ZJQZMGcQbsBLKp2ybNNbA59t7PoiyA
+txFTSj9mkukvWgWxTjDkXGax+irqlYiXmKoB8e94PRRri/uxcJAIXvq9f5Ks8wlZ+itZZ5k98vE
vaM5kaLjdIVRk6bB+Zbc80+DhWZsyZdtNN/p2nLt8mjZ4a5T3HbrYj9LQkc0orwtIvlTTLu51s5z
qn6o404M7cwIqUXpaWq9y+hLF1UhUZhEs2LgisiB3KQAfVHvJBQTOyMnDKbR1yFldvV/KkgOZFwq
V7/biFWSDV3Woo9nxvKk9/pkf4vrJvvjWejT4ksysWBUvqcUIWmuWgN4KQ2vuji5gV8dQFjusl4y
td1vHJA1D58UwSSI/yoO9ZDpO0V3d5L2puL0nY75BUzstxbY9KVk91Thdvo8HVpsrYegK854beNd
55tUwoxf+WeCUfWd8nkii+cg3sBsX+G8WGoHlIGvFeC1PFCf5CskKS8J/ES966bqXfxkepkvs+V+
A/4kHGrv5c7ER6ZB+AIFX9jnp4L0PcnPJ4BoFw8TZGOCIPVbJ5XCfHBCUKP5stgetQLrXU703SYY
3m4v3zgX/a9UG7LQk3y+xAuQaP6oyE2HnNB78mQk30N7q/bKtxmd2p/a9V7kPiXbZ2jNuwY6kAtF
zvjb4RuFNLvS/6lhIKFi/5yV/YBukIyhY8QfuvkYhTwQ/+zDaamVKH52Mo3DsPcU/VveKxf2cFBt
8qGSRmwrmnL9fWo6W3kyKUoUhDRyD5YXHfyIiYW8PjsYX+SYStOzZ2P3pl+Xkoo8yRTaTKbAZUXw
UgZIaHJ+w4/RCm+zMt3qRX8NZ1aeNbLV9sFyJ9DpVGn1T7sjd8CgYLa9YNsls+n45Wfp3mXIfKlN
sCu3t8bkbRof9zpXvmXBzWG8yxVvnaA85SPqyLwuoABi/WEBoRdKuRGJCTAlck8qrijcM3Q4+3+W
f7flyZ9eJlIecCG+FiCCG2R/nElZ4tVnSFQPGAAmqWd5XT4SSzrBA/BOixW0heMKaBzmn6ZZ8MRn
KT/RtK957lU2xkyqize433F5HsPxTVZSdZw7SNXWsuDyCInn/qnGnyT7+856Nq6NCsAkBt+L0w8i
8E7Pyo3s08DOy5PKldU8exiAZXYNUZ8KbDm5UBAmdmdfFZOsjGo/5sV4k7skY1zSlJlHahtB+G9x
W9oSbbpHXItV41ZUszlAT7wXyZIdBLuJKWxvTdU7STWrHoFt5BeIwy5zQ96hI4HTq+u6L++gvDjr
ZXohJY8beNAM4yRhJDDkMxbmdYgyMsioAXFBl2BTS9TzBAqd/mB6wK6+FgKSiH8kxyX5Q5qRl3QF
4Is1vFe0YkXE6BJE/vNJbenp6yl/1/73P18VgrYDzUY7+WqRTtNVLwY8RjE9KTOqc+KId0h04M/v
TvPWx8QTcw9Gb9CuRb6l5fBLUubyujvQTpzjaVJdk8xPNA5ncMaroumZ4plKyoJaB8cuL48R7Rt9
t2lxBop+OMvbyYuezH3jqHCaVSdRI1EUP0C0QDmcukHHyUEzhre6Gf3SKYyV77/iYTwYirIRVdjj
tAG9is6kbTWeZuQppXoz2+FTCRLnn7fu+4TWWXXXgG2jK1CS/BTAf2MGs686zBLJkOflHM93wNM/
ReBSHOyagnrda0fRJfKa0qtoI3ddO0SceBhDCV+VNuzlPIkGhnn3qnr6DSOXHhPO4pThxhZ024fT
rkSgRUpFsB2/v5tCZa152vuY4CFPV9F3ZeucItIRJT6d82lSlpJXrYjlhO+8KJ77N9EaojYz7gYS
dIUvXNSR37zQ+7QScZd/O7xlDKaPpH8SCZ2b4jzs5ZuVFsEXIRa9omr5V5oAi+73xpQyizpdFL3k
UaTSSg8WDVruqzIYF9PXzo3ffNV0kgxF/yIrYk7Giwcbvxw1bLGqvlj5+C7fIleKWT9R/m6ZPfg0
MdC2+99f5I7kHZpBE+R0q/v2pxz8IYm3upHdyjMsbw3je2OCCRKpEFM42foVcilLVb9koZZ8Ta9/
DgCD0Q2W7b9hEaoOu14D7AmTeLfojOBOU5t3yTvVWCiR07YB92hdJze4iglmKu/1LAdOjkNg6Nfg
pjJmunyTPSiPb6l0wOzQBV/xJtf8L6lhL1UPQJcvvheDzLrYk/UuYmdn7kpJw+eQ39UCdKiCg0tC
X/4mrzUhof/vUh2p6ZFV+jc5prllXqLS/ay647+aslvOv1MZXqYsf45HiISqk5aX7/JuiUgXHdGq
G7NSTgyPvVrkqzxX3bkBc6I5vLJ8vR9+128NTON5Vb2GNvRNenLxSUBSvAbcOQNlwmAN4bqwwvvO
HF96ANRlGa4K1YB9Ur3zo2fTo4aO9zJa2jUMlOfUunQ4umIE8gBJqpSY6Zd0W+cvHO1fgRiI8k8w
LJ77nuJPMXLhTK0tkitetRqytW46yPsS3O/Bh6eBThEa/u+ohq07STfjscjfJ02/BfUOBp+4TS4q
F3C85LMvtpWkjsh/V3hbhJ8vXkUefM7fPBgRBrhRyQzfmk1xAUm1KX3vNsBJ98bwfc7dH5VRGoON
a0miOanKD83eTxRUKg+ikqo60cHwzHAhdN18DolSGc13rkd703XxUT4CbJY0oXOK84D8W/uIZsLN
cE6jSkKz2zZwEhjEyDDREnUnf1wmzsiNNxLgy4uZWVL2gM0GLV/a9TedSMRgRFHm9CabI/fgJ8V+
ahhEK29KCH/bsXmxLSae8rzyJoKzkzMy29tIXjWqirI8smYhTQAOihp+54+Q7CNRSD0zBtBzj23h
PtpxBSCFa1pm8weoB512ZGNqNmeO4pdGk7M2MZJ8/JWnH8fo2YlofOIO5U6tmQXraLqOQ/D16F1o
s77VvjlYGdNg+/zHbsvvArfY1YO7QAUsz3OLLRambRgO24NawjOWqmfJI6cW1S9Kjz1dR2oAHxEJ
F9Hwfw+h+4lCX7SzHNiOBA0gAPq+oSNg6BGKn3zunUlTlfwutkjOtuPSwK8yPI1mkchfwCVD4jxm
GVWFEt+Obwrc4Y+U6P2W3EMf7TEGR6kZBaCv8IKyi5xUvb6HGwf2uy/XuCsF/kVRQI6vFBzEbAwW
S6hMzBNyoJVYPPP5MSrodQ3aLzFrhkeNwWOETljfLymmJd1KgasCV8ecjxcJqVTWVcqcJSXL+ixR
qQQPTT7dK1q9lvhMUrtSDKVUf2/TKO2mNxXjyRQSGO1QXEqvBaYQQ6vW7iW5Iv3XTao8S60moxmr
8fXXvyli6b5onK8SNlMKeVI3lMSNbetPcUD2klywlBAkMSI/K1CLgUaoSYlB/iY3K+GLxH6av+nD
4UuKdTrwBiny2uY7APC3pXopu6t/JlHzI96JcJm7BkwN8UlQKAb0E25h3CxJI5IqUsuRynSuTRCe
NMe55Lukp752l6rRUgeG+D4uLPLBJGFItUh9GKVDTSMo35Jgly93X+Y4MrhC8g4RLqkqC9km/hAk
cesFIgOJFnOWStotJG2jptlF0nWtTutYNu5HqwfQ7T7JFaQgI2uRwFFpa6SF2YIqzX5ke2a1OdRJ
t5P0+LK2UvDxegDdffFnifHYN9Of39rhS55TSokaGI1CCKZCelNSfCbD+1kSfnaV3QyT8SQx5BI0
zqP7NCa/S5Khq7pXSTTE0DE5pfcoF5crSvA/psHWrttDG1EJJYEv5aMwVl+TrIAfpN2bZbiVtJXs
mKyYJ5yFjKJhZw+VDfjQRE5Zs2pSnnWgtrKdcTbsqKMedKqmUmkdmuyiNGSrhH8hYrYYhNadcp9k
ysfck9kzmodlywGxP3cxjaT//FYBdqEedv6kHMRYzhxRO40/nOFFDre8RGP/JVWdk0S54ubI6Q0U
ZrbgBkvBKnER+nD+YiQyHOdXsYpuRhpp/uhU9S2kcA99H9SU6nk5fouiCNXj7Nnv4hrQIU5BEG2V
Sq77Q1eil4jeZ3Exu3F+GhuaMTtlA0/k7VLlEe/Qh9I1Kb8ieQqpC1aOFGNoJrdP8vWG9teCm0N3
BOsDu0f7C5hzr7r1PvBbWmzbXynwhyOo3OgslRbRGoXdfkIbLXZbt7S1M/l3kiUUyZOTJenFUpmg
hGgh2sGnIQWZBWdf7d8ExuF7DN6pX2V36gjEF+dFPkVpl6iseJbfzSraZfm4l78t2DGwBKEDnzP3
IrAl+TbmHwALpr3M/152TA7uWD0F4fhRp+HOzN1DAZObJjQIb3JRSVIWsfPsTRCMoGTk1uR1OTh1
fwb3+mrsRnv6lmq8HC75g2BxJKsx/3ZesmIK9YucsUKjRs+9MBbiW7636vRNWHq0sgAwFoCcXFfe
IDGLgKpSmXbVp3/VJoDfXg0+5M6jyXtoYdSayb3L4sseaaC/NvLdchGrSOnh8HkTyBsxcpIcHsqC
4dY1rYAehe6KbcsvkoJykJCl3AF1TDozRIU4TTKQDbJb+t1DWaZr14jBlujXlNKcj15Lk7vQT085
oRctZHtqFvD/6kAM4yt9c1cP9DEI74wq30gtIOmsa6jM68hyaDN0kafmWzJXoUGj0srMxgPeAGBa
YDQSjGfus1nRJkL+UNLsywPUerOpOpUpy/jKCBTkRZRJHGOXheG+7ph3eo7AGgYc6FFUJ6q0Hf7+
hPn6mfbUv8V3p3+VLZG/i1jIzwQW0NkpHkJbtoCk99RQRXRIFfYyHUdGpx0FTyNiJWg/Ud9CsNlU
yqP83mnAW/Ca6A/6NB/rttrTVLFgBEXdiO4XFeLNxl0LqEcsbg13nuKWL2bufEtVVF6TmolUR23F
eNQ4YHPew8xcLYX9MjfuYUzfis0VHbBEw7VanDSQgXxW5CWO7J8u7bezOx4EeCVi4FoJzcXdXuR2
Tq1nyM6g2OCJUeoaAMSeFSrb4ACXyjbuWVQxet68S7PsECbFyTe/2ew3sQOF2Bk5RLQrhWuYTtdz
bt7EubcTwyYhuHyhHBY5Aw2NcR3LRvebrLBUPOSnvMXzvU1NJUSOtwD2BAFAlUTAAlvJAku1JRpI
1OX2jQx5K0hEiPRKwUyTRGU0f9amcR8Nz/R2U1DHKvAnKQFJLtPs7Ic6gLlCnGRcVilc9Bo+kvHT
d/ZLpNjfcpOiChh3gJxYN7PS39sZUwhH5VlWUp7St90f21JPqrtsoLy9iH3qJhasOP99XDVfDFif
xQbZ5QC48z7vB5id8p8qDF7s1H2cqhKmSSlyDYvT4MCsMg8MFaNuIkdTzE5gtaDocETKXxBi0P+8
xEAVZFHlPkXcBxFHd2cp9ptsXD89pp7yx0qSNT1ODF0pP9C7onOJWWgqH5+pqa1IWC6luEXJial0
G47rdNMT9wCXuyzADZKd0EPsasc6iumWnK0rgJyiG4HM/gVvwO25rsLpTkBi9HucBZ4Ujsm5qelB
BROGbHQdA1FK40axKaPgcQjw1GRUfZu/inbSHXE1rEfJP0iMKYYvpRvVa+PXzswuYnFG3XnT6yX/
I5kUcX6Bsa+SePyzJGv4yKDloqbhl2KnC+Id03vQ7pkYDvHCVQ209/8UpKyCFta/N9CefYtPJqsr
GpIaF3PF/aNf6dcWhhRg+NPJBDvHftu0jxk6fCTU50RKFzeP/HkYQVhA1UBKVCKxqGsaWP2VrOii
l6TU0QTtyp/CpTYlyKYFBZX4hCTB/CK5dPFpPBff2JmD7eDnt1JNoHnse4hwtcssf42MX9Fqco4a
d/ho7BdZ2GXzRCRnIxQQixTN5oIu/i5fnDO583/GjfEcb2bLwBHABKpylFMoXsqi4CjoyVtLwztQ
/aSgd7As54+AvBfzhwYSbLDa77RWPYcpJ0dpfzUvfJk8hrOybRJpCPRdb+hJrYuNJL9kX/Q5pKDy
190JPftQWOZWLin/ZY0BfJbkCIQVCKesauOa965erJfT59Bnm9FiRwwhuySPucgXuopOUXiZfgKj
2cbJsHxUPj5wYNXKeZ5oKhHZkwOSSU+pljFaA4XPkVLiV690/iwOY1St5IqSI4xi9wBB1lKykRO5
VMUtxi1AmAvjMFsj+wT1wEVKplVTPDlWSl+gdxhsBS+fOgg+lIellPcoffI976VU09rmqSdjrzEw
PiZbRZSK5yAdM+pvXVfUKULrErlgp7rxeWChdaPedgGgUuChY58/KLDORWL74ZBkKYerjwllvjCx
VcGQQZn1UkCPZl57zKuN6hlQZjJPhXa6x2p0bvLmWSmaj6SKr7Xrn5Zr2Ug8rSNwc860l+BGYYfd
onzILcb25NOrBY2m2pcXr5vB9BFrqfqmMKxbmijPs+B//fCjZA4ShcwWP1EeLGCSstIq22gjtUup
ocvjL4VJr/tsho3oaPmneBV/+l5d4Cdz2KMj5xUbfa7Jv4u2Tuf0PdUh/ftr7SvadWGYuBVYzFIj
MwMyba31KhcUd0AgeJRqXn2iODl2ooDkOIrZhXSdHFP2Rwqg8r4CCrnMBEtBKlMMiSDIjbbYKJF7
lJhBPicRI6jXfVJWTBJm50X1RcNw8pg/4IKoJAyVyp8HLRyDP+GWKH7kMIpv5abbKq2/7TGmDR6u
M/ZBNEZHj4AIqGD52mRv6ozRK+H4+k+ZiD8hGFgLRtc4a+7/wYzkabLQeG5DeylZRjncS87MyJ5x
UbNWXd90ffwwTvHPP5MeB+5p5HXN1BiUVb8YQ8awa+KzcP4VV0Pu0klfg658FetCYmlPEm4nx0Pe
xti5H4D32Bx5o+gON2XEgKcDzCcLIL5Ek95XmDoBYYm+KSd33Qzo/66kZ5qybcTcb/wWPUrXUN+D
kEZN8143CBf1Jd8kN6IP1j4BG2DaHoQTr3+VKk5XUJwyyqJDUd2PwHTb4aPQpl9S4yfWmwj8S6JC
cfu8CKaXLn5sPVKgsk9+2Dw2Biyhood1ui6QctUHeV93sGDzJMQYY9ITbyxOUR31BxgOt1JhFE0h
m8VMsnfoh+VmaD5b/CDT1a4WlENd8JIDxhDARl20D2bNMDsPW+jLuDx7fBJxlP8WqJMIuQiwo8DJ
EijrtmIWFx6IvGGB/OadoJJgoSchJ2hf2qg+CnrFep2kKML1L+1Q+zNjOeKNbLn4rb3THbp23C5V
6S8lyD6l3i3WSDCPwV1h6J/LbZnpdG7L+Nam7Ty1OgC3rBDkp9eVBq8YtUIx9FKnzSUDTm45nZJy
U3JYVhRaYKOE4/4u7nirZs5Eg0YCzn2+VQLFOei+8gTpsb5uAx9yzEKBpbGvzJtSr36s0MqfbA0O
/Fg9ZGXhPzA2ih4AhYkVTu5uOgceKega4XIFemMWZxVYz7NTp9s8ruuN4zIJ2fTqeN0laraLBpPJ
Evq0awYwbUE+xAfFrxVIqbvVOOfBM3TySNrwFII2IzvjQh28NY2gPBZA43UgspOqDH9CQ/uxSk05
lGYKnyHwtU0RlkeTWWSH0U+EddiA3KjJ3O0ICmXUb0Hufdbdg84DrOA8YvwK4yw2ce8fsgw0oj6U
4bM2NKvYgXedocM0ikFdGlq0qflpb8INzk0rkGOin+1H0x/NW60cQXF11mOcKkIe7m1To33J/N7a
GhkgR7XeWHGpQxYRWzcEfBC1rhwlB/revmiZXq81x4MzkL4QevAZSKvoxXva18ZqDtpTnNI9PTjz
PuwGjSiVvhACfx8OoMdmNB6bmgyPzUidbSEuEgwO6ZphkeP9BDil0NJ131TXFBastJxgclNZawYw
riHtUlc0nfaApvu10UBekw3ZsKrLqYcm1KWC7sRHY6JYa5tFvrGV0L6ZGFLLQBr0Skt/qD0Eb4bm
rVsDdvk8fYPhBSqz3HjM0v6QRJO58pgDDQ+0+6J5xsD76u/OTh9oJdRgmqfRctD0Gwv3Te2ni+GO
d0yrgiAvNOKNXr8pFLWjJLrtnHK8AXJ0B6n/mwYL4apzBz4MR79i2fuhiq55HTLdqsteIb1NJfOf
r53K2SWJW+PG0QcFT5OGNph4vsx8UwO6POdGgb2a3vZO/YB4Azdu9Nr1EKndCjLtbRMV7740vxjQ
gVQVcyo4CoYHS5Tvdund7NOHqajoBybfysCSkA5ZMskNdXIPUuW4T2h2nunPnXvluaARe1DJ9aQK
8P04OCQGQpPCXRBONDZq5qGZ9fEIaSxaOqWdW6cLDTKCc9i32gNt2yRlpiA4dJyAwOvXvXlmmLK9
bWkKlG73I87aZrwE3XznYsdWkdmBDStrgGD6uFdrCyKxorxzHWDbvjWpW79DmWZ+DI+ONTN0Im+O
jpamWyWB+c9HI69i+Cw3wrzv+FgoxdJgF1eLlWLYn9OcPmrFaB6ToNpAdENbSFUyFAWCca3X12Fv
D6sxMP4wihjKZqLkyKdpM2QIxxCPEFRRqcopfpKW3A+Ro257lW6JoAxu6hhwpgat/lzl1obpZNBJ
NEDr66FnTnC977Os2Ktalq+sPBrp531RbVPbRdwZnSUkH7mLvoXiTlenaTfias3aQKdUAXVz13fx
ztf6aQXxyGX+1evpE1papkc4JhNSYI8eYdJI22FLwzaiBjezLmA1Yxi2pYG4OHm8GwKZcJiARIpU
/X2gHVIaTVXalo/1zFM7RuOsKLc/JpPZ3JgpM3UZUFHRLzv5lBXPylzQXTi9Fl4OdGWulK3KiG/j
uagmpv+EDHvJRmgRqpjWxHp4yBzg+v4IQ5JXg2WMNNoAZNiAWuYZBJ+ats7H0toOQCvDNgVqbjCP
BrTmNtdOJonyo2/1mz6FH2CCZHQ9W8EfrZsnYO96dmNGE6V8Z3ZvPEu/BSFSHFy/ofk2GrZFrzGy
CMIJbYAt1ugZZeDSgYY4JEHdvcZr1fJktuwYr+xqhHGTsRBm6fUrw628delo5JoTpwCNTs+JFXcZ
fL+/nk97VMc4pyx9N1Ir2KdJB9hggnihD6ZjmDnrIawDcGLuc0nnuVHDPNnFMDpOKdnzsjPZ5Mi7
sYec6ZwPmExtZTtUF1P62FZa/Rp66sMgifwQ1h2QvDP9xTE9L52qU9PI17B3D+vG1t7tiv7wBLtP
RsAPS4cDziAKPTe/vEqFKdKqH4csf9cG0ANMglHSZNhA6fJqK70L3XQIkbNd/UJ9DHt/6X0x59BY
t8qDQ8kcExy8UYL0bhK/BfbI1GiGAE0e9OuA4++1/NtSnC11NaW1npUa+XMcRE2BMAm6G4sWd/23
8JmM3NlQcTVECL6l7WYsfhTrVHj7jMENMAQVwEnw8afb8qEEC/THdmwUvDvugSIyWjOGvT22QQCa
JnR5XlYdek3Z1p35RhawRmrHFlK4YxWPr9p93BSbFKcSV8CLdxDdfocNdzjAZmHmuLKe4Ww8S7vv
UoViFwm8TZQ+23a7dw2GszrTk54e2yaKtjw2jXx6d+psi3F0ufrV+O0mnkpgYpT27DG4QA9Ubur8
PQs6/VhmqX7sTCO5qSyVgloyHsvORd30MJZZzHRXIB4YOXTQ1BbkDSBP8VJj61puecxdY2+M87Cj
1fi50OimHBUogGwoDTGWBsSvqjUz0wkKdoL11RAG3QHX31vpY8VU6qirjst1IN5OVgxyhq3RaD6Y
kfKZm1AymrQ+V5120tRgXs8ZxL2qBq06jVJq2n0WA4UE6mY9I1HhkksLmimbiLJ149WEp7nBsKM/
o10o2yGpbyGjoFGISWxWpO1av/0zwHF4E6bpS9qlkH7K/0JDr45w8NCql1Q/lYk7CuvCo9XQiaJn
d30Tm4eimpujp1bNsamTRyYtwpRJANTFEMJ3CbX9no6pQjmOeVxCwlsfLNAKKyjGKSjrALV0WPA3
6aoiRsh84zlN5hvTJZ6Yq8rYOXa11x3a+TUVgoqMMdmAd7J6s2Q6ahtR8EPUlYN/qlbDhl0msyyr
mGRhsVUM9XWY+3iDO40lHAeq+kanUVLPaeq1jaIlfvML9FUClY5X4CtqCeqhLI7QbhfHvrBII+Fc
pRODM5JhNFZ66NzoOvyOY84swCJPGEKT3TpDB+MZLqIxd9+WgbwxgeLOBLVU1tjCIYEfuPgfV+e1
G7kSbNkvSoCeydciWV4qSSXXeiH6dKvpfdJ+/SzqAnMHgwP0kUq+isyM3LFjbZdLJ7LeC8l4AbL0
PjHJTfLEIwYZLLvzfu2jYFr111ISLlUR4VbjDNiukrFxOXY1SKWd3eeh1pQ0FMYVPqm+U7MRsE5Q
cCT1rmEydlnyMcyZZvE1C6zS+C/eqGLklyR7pl0fTRPIJGD0shhaBhx+7qW3mD3ojwP/YactkBOT
vgAj3NOnja1lZ1HG+okgPKXetMVJBqZU12wEe1WJi2kWcHvnHqpeljMPE107c/mTrStDDEP96VCe
uL3ci8zcaGfsQ0lsmIHbp+FC5gQLoH3FCKwDlM2+RAEVZdR5kkX/rTtc2Z6p8RxZX6nOKzR43mNn
z1bodsh3G4rRWvxIUJgUxEA1g0NSAPmUZXIuM4IZtfeuYMx9t3DbnY2xhI0y1yNQQwN91P95VNs+
1Px8lj3wervZxNX382aR5S4wnO0T/ucLfr421VvmJpvnycGaJ9C9ioRy3Ujs7fWuMDPgb2PPqPLp
uHqd6zsb2sU0vFd9mh9i8ge4/3kOZkI5+6rrKc6pDfLB8gENTH6riMjwht7vIRMnbA1LlS2hpqmH
IYvRtGasMU2hBjIlERqz/qBQQo1tZfUcQpYo7nHr2FOYTdW/MXWfM6OMLnGSHAi8g14po+988Z5W
769STDxGueYe4nXBYQqsYVbWjV1c7KrqmvTeayPxS3U4mtK1OSo2e6LYkqOK6byjzRehsQIvqd0z
W0GvV/txxKlSTcomNyr9LLTM3S2xEaqm/ZRh60HxsbPJo66k0ikM8xIX8ldPCtmOOdX+LCvPt0Tk
Hjr5FqOG+Io+424kJvI4CFJ1EgZsrIkeMAh+4qpX97iMzJtU5GMwTvNhk6zLidjlINnB3Z4Ri7bB
1kBfLfu6ChavatGvFQZ9HJ7rxWkPw+I1F1e323Bby5dYT3xixzS/HHRW+ECAvPTrlm4hk1CDHy10
k2MLlFLx1EtyKgZwPwWZfqZevLidXkCj6r5lI24T/CqmhY7p1CMggy0e7filF695TzDdKMzA3Gxg
hqgNkj7WK8LT1ZZeMLUVcGrVwSJvSxKXR+mXjfWuGaC5yqp7dHTtBSw6yV4lG/9qNWdGfz7KZXpr
S/UZTSX00DI95+Q3s8Rgx48WPBDW3N2MltJ+3U7bUBBNiPnrtzCyZUc0SVX/09M5cJPMCrUugoFf
+JpTZ4E+TlcdpPYuqlFSQYE9zY1DsdYSvZbjxMWR4hfa0PlLtr41bsJzoW1QtHw7XDSJF7ZOd3Dm
VJ2NPL65nP9wWgmOaU28+HYd/Zdq68kjTyrwtGJXC+/RVLMKacf9EZNKyEQGw74a9kmMacDIBw7y
hohOLJaBKAbpz2uKWIgyt4/FsaJyOqpW/iOUpCmilVhVQZmKkbbheuic9rPXBs+Xkx5kln7xsvo+
9RKDSAGG3OgfGpMowXken/rJevaq9dbA/tpFLvEbGGnQMcJet4gI6cFToLFgmrZPuA2OndY2cJgw
IslDWcw3krPP7aLunWF/Ol5+VSMINHgrbP3tpbJNfqLUn0e4ooae0X0fH5aCqU4iDIUqL45mP2AI
hHLYtV0QZ/IJdXNH1t34ZJrDrxjtzm9QLevIpgiA3YxiYYSD4LmPCmyheepUV6D6o/acEthlZLzc
9G76qPtTZUQiAW0zdnqJCjA2/WXVvlzyftOivnZ18dgZ0tpPXtzv2CWPH8aCQTQ184EbFXKa452S
ZklDR41jQFKOgf6YgE7KR364I4cnEnUI9fo7zJNxrgX5qr1bf5aO4+sS9GO/3EWl0STnXk87ooQ6
AjmGPGZLQnjerdnwhG8/tGqgm0zEPkkhTwBNy7CfhovuYGccu4uWM/BTFdETybojf7a3F6kT5sjc
O93VRVDH5IK4RqsHq9l8VHb/3JsdZgRiP6pyqWg/NIFWUMu1XN97vsmeASCiJRJqVfefrmf33uoe
28z5Z1gfnqLA54jxBLDs6FWyDSUT+LCyr5awvf3QERqZx/orq+ttXRwAZ6hlWwk22tkttfHM0Wjh
PNnlO7j+IBNH/6M5RhZShmpA0kf7Lu0vlFROBhEcYEtLux0TCZGEAXaYbpdRHBoli1VLysROJQC2
ZooBhyXRsPiTdPUy22AqE4uhoPjaKZPTRLrs8Yvi1xPQBjtXf/55vaKspu6imVw2B2M7FFZe+9kK
9iKjv5EWdewKNg+lugAekJ/aQM50ErV2Wr6ibpnFra+iL5c09bUp3nsHe0pen3SGfg6cdvrz//4j
0MH+n3d/PtDY2r7ORvs4TFNV7VWmBpIeCQnwl8nYhPfmfx5L0cgva1ek6Jvbm8QwRWyDm0aU9NDZ
5sXrzj//yGo8mED8j8LxnlstW44Wrz6iNiJ4a9X4KM69u9S/Mk+7OVr52lojvj7pnLMU2JbOkMkT
w6MJ68lyzivJxJoioktYiUcYbwbs3o3KMIfp6Jkm47j1R5wCDZwIVaQC8YBI0cmCZYN27Q4HUkWP
qykK4KkU1LXxJRJ+DzCnf7hs43PnaKHoaxJ/XHiYY1KdwIIW5+iFWbGKMwnlEwC41CcJ4ClTSrub
1iOuFnIdphru7dT8ykyNpNElPpDVl5/qLJFEruyABc+HZZgB8TOIOCmr52RbAOxzwwWu40QYld+P
VYEb0XjWPPValfWNFCGmHtr4qM2V8sdWaIdIDYB+rfRhtbIqhJZMw4k7dpfhw1sdvTgBW/+mbjjJ
Dv6J0QwiiJFZdq0aqO/t78go+5CZVbhfKWw1LXoGitcFydzcqM0Y3o6NLAD3Yu/IC3S30uiWRWUa
ZFH9sGV/bHkCrqyfmhpWGvRRw42epSGedZZc/A9PQ9we6tnRd3O5vNPZ6wjIih88xSlzibpqV0v9
D4aPr87+LHVqQsy//ILDdRoyBr45/mfVQVNOKLoKt4E3HehXlD7MXbHCE29N+89q0w2TS/zPNO2H
QpBrxPxZqGO9pxiY7yL+hkD6VslrP6EzGR6SmFNVJ2/uL0Cji2Nuh2BZiYcZeNqmDM1ETIwqWqDX
0yrUjDdp15eyhUJut6hQjb2Kw/bNS1s9Jj0s501dJhLNu/ZS3ZeWTkYP2XCM5f0nJi1J1UXQpvYV
HIlaJZXfRBgYtiyiQlFbeL15n+1678GZOplbrd/GIlyieJ9P3ZOdqXOml3t6s4JICERAqGjc+wRs
inn85Vj0ItNe/+4wWu9+nt+pE8yvOYQcmY4KRlY90incz/LexPHZ9LT16DqyQ4acrproDvYwfS70
bPamip/jQYv8WaCTzoAxd3bT5FfbgPKd5vojZX13JjKDzNu8IVVGqfVYMJYcNnznsAPZuBuHaNob
az1f2fifSQSpD0NbXCFoJ4GqgBfJlih4LbJfY1R6X9M4uYiSdUhgdKZyARftehWh7d6K8usQ+4IR
3Yb3X34jNhcBEZnGasnHJaH2z5ISRW7pyB/SSbiLBNxjMljJshoM4oKtgac8yn5X9WKHeJhJNaVH
WEP3bmNWJvKI8n3vrfNusUf5INlWWbcnbADbu62RN8OBkw1KyPLw8xk/j+duwWG+Kcmn5JO1YN6i
tUkKJxATQLfGjRb0s0hXDhKt/eAuv8eWeE+jMqyHn3+gKtr/81bZb+mLxHntfh4jp3Jh7qh7/P8+
t1wpFUfZM1tXOWIJfj7cpaq9LGYBMlEOPfY5vv00eF9WLX+TNsq1koFOn4mVfDC2t37exSDcXx3y
HX/e+3kc6oUkRhsRguEacK7cIMjqq8z2//M+uXLXOont06LbxsPiMVuzxpw3l9F4GIwYCTh1Wx2J
UJKS/b8PguMBapKXRvjz4M8Xp3RMXOq4M20+h3SJDYGk5+I8bd85LqNuCaj/nZNWFZggt0/5+Vpu
nGkfJSRDlIPlPeRIo76WWTJw64G/MNM4wNTbR0Yu2nPX9aefD5hrGj0oG+OGMXdPPw/9fL3nWX9E
UsXHn/d+Hm8j0mDIf9GDny9q6snaEx1J5P3//baWMZ0ALeSP7Qq0lWU8uUL4JcthGurLuAWzKGsB
Q8wHU0zjIIrV9MIK3p66auAMnhZRwCm5vIpoOeaCZY5ws9YfJvuVnOdD2hWc+jRaA3VWv0BeoeRu
QBvbXVMxqYcLF9/H3spgSwDbeNb6rtvHEeNTgEUFmOcVC3paA1MeoV7mSX9soY/sItwovtSLXytR
qJPVk8uBeEXOk98Iuv9rQXKQkTxvhWReUKWMuffLidwnmbGw0E/p0uGCdH5qCUMCfN/v43n1iBkZ
g14yldZWETdJeqXfPW1M51mWKBoe0kNFwU6yx8Ow7ck5QfWrodHA4STDPfWi0RkBUhKHZE+QXNuc
J4kK40buYxMPey9Kb4awH/Nh3E/tCueniB8Mh9gdYd5VRGRW3pqujw/lMyI8iqkQBpP7CHHCaYF+
C0ZWST6nxXMqY6r6IV5vfZ7zVZ2Ed9CrD6OEaaUD0UmZ2LIGnPq5/BhT4k11tzmVQ3Ew5+roJc9L
UZyGSRRHaUdHx9Fiv7EXZlZoBSvbfHQrdRyU+jQT+ei2ciKKuz8TpKixTLMO0mx/czHDFll3LQvz
I25d6nxeTg5feA/4feP5iTYgpbFidLvCXkjfgQ7wLZ+B+awF5yiM/mjf5REIfjWi2/Q/zaNZf/Bg
LFmcgkJeb8sk+aYHQmjO440my5twG4jR7juQhz6E14Ohpeaw3ivWMjteYK63N+W017T5bRZQ8WZy
GaY0kK4ajm4mHkho6oKyjZ8q43cWkVBDxHxC4LzLxj1DGd1yf70eCNSMsLuLDLI2U315F1P7Biuz
IBeGDlE7iJGxUS1g+J6DcFP9cbkiE3NrwJajA+I5/ZalTYIkpRQhbWQI1uN3shhM4bIBdjUvNHOC
nBo0+M2WDNmsz3XCCckb0eFMpnSChiF4fhEMSR7Y1BRpFGMjHjb1121ssYvbbZSzsnBnrAeznYO6
StvTALqspQ/aTWybib2J2Z5Cfl720zocKho7V0egBI32+2LRo7cEgIqxvyqRPMshPRku47BMI83L
hug1tHfCa26GKoJ6WqColCdaX3ANPmrXzPHvtbc4Lve0Ry8jAJKdRJfaewM5oKWiV9hzJCYw5WMu
W3rSZInmr3rVvZC5tglF77Jo0j2nX3ysveDYKYmIyNcKhS4JtEV/U519J9B135njOapKWgFAcjNy
0drOuNJB8QLuOfr6Ans8KZ7Fei6h3ZKeTcHQdEfZtsy/SJI3OvXkZg1TSfioWUwPfTO9z23UM3oy
f+ppF0heRPwEy97NRzrhs+9KDySHBftvUF8FzF+IscmjS9I4KEnxEDXmQwxW3NXLf7Zqr5NjNZxt
ocRC1UzHfPB1k6l03UEc72VD9FnE2D0CFUF0tpHTbc/zq2G14Fhq197p6HuX2gJd367uo9TUrZyM
j0iNB1C67QmAD22B+ouJGcjijf4KFrc6Tq8Tll2mDUCIbukPlrnC2Xaq95xKW5OI93NWQ7NhC66H
K2OxBcoNtac9SJizxXOPgps5y0kUrCPJkjBDtxHm67q9rx1ZSrTlGKgid9juVzZo22Xe/32ihyWh
FJ4JAKeNiCjctmrvbWl+qn3MtDjIyf2Duw1ivLXkiyO914zOLh3d9gY9nxSw29r2j+yH6DfQKg+5
dO7tDJWnWckiaOO/WpI9qY5Og6fTNpTEZ21Xr1Yij5UkkqW067MeBRhi+5tXOjgB3PYNWQK/JzoK
RHD+v6cZQdhAgnRSjEuQiuVTMkeDjv5EkCjzOwQk7sA0UpAR3ZBFMsgV3Ev7hYsKqwRpK1lm7VZb
I/Ub1jlKKoKKZ32kuiKApk/Qz8ghnvTxl92pNiBwkpRCN+26nasje1Yo3+CZlneLlOuESa+eHzXo
/GPT6ySjhmbRCgKaqLP2MCZjFth6uvdc76GmLblz4/aNqvDkmrRizffNiLTEhBM7jitDkvTotXZP
hlZ/eQ4X9uA8YdF+b83277IyYSbW4tjD03BwvB5M/aUfsAqUXzIrufDV/Acd72GIw9rNvijwLsPk
nqY4Cx17YsMuYtcHhX13MQatRXa33bxgoJluXL5cJgX2sbV6BiJLFst8usFI+iqKB63JX2f9P6er
sYiM5Sm2G4J0dAAc7X5w0eexyd6K2Do48B9CvgOwD2vZN036KfWKqfcYejEDux7HGzv+TbP0aLsL
f4JBqJPKho9Bddc6KzBJklEp3eqi47BwYvEr8Yx30il/2RmXh9iw50S/7yBjf3jz2ONC4NWYE+1P
02ufA+cWTNewTPJdCb2EnIxrQYJ4acz0q5Yr3oozYc4M8d+rfCSxRQ3viLwApNJ3C43GLzPjntnZ
rxavBhGdzKjTYe+y4tnqtJfaYCIhoWRpetg6YIlrYpOz9StqaHPyi50GKMOTa/wREX22lF5PYlEU
2d2ddKAllOVX07Fj9qDha7YWYqqooA7O0uwLtyRBRXVHzR4+AWHTODKXr8lRnKyq4iUyOoVyjS7L
FuaPuDc4FtNM17iskJJOxvC4tm6Y5Zcc6U/XEeh0IOtVS3hnu9BcJ0Nqr1JD+M48hpCdbR/BWb9U
w9sy64+eYJd2O55ZRw1EPfOGlpfnwdTfp9x5LdqICT/7QnkS5ut4o6VUP8bxNUUNlLQ0I/veCc9h
nxO3eM5eqZAfjLhFwgOU7U+N9bRw7xoVKj3xGSSO/iPIVAW9xswUiPGpS265JjJya5dAjMXHDPtw
Vznafo76q4tLHJcZdeXEqbgfnDfD5tYqF9q3q7fFGpf2e1yBJKsLGtMM+XyhQ586AOBmXnUnc63f
VuSuuamb49SANbe6s5VoLPb2e5ZleaAb4+PoAFBihoLCCldTs8AiSBMVQLp5b1bO6X2yfCpy2JKx
Pq9sF3OfsjzG4TgV2R55+sL0db8rZk9sAewMRuHmRXORUzZguBrMgNMk6C+iMevkxlBXRCQZwwZK
HH/YtNSWBcROkpRO6P84Sz4zCSF4JRphG80w581oULvvLl+BjuExKgJvpOuXCzbprQmxLybnATIS
Wx/SHNchwkf+sOrMq2sy+2oYU44sOnHcTUv8Yhnr2Wzq37lwuMPoLTcVExCG91xq8rucZ8m5EzMD
wChq1yl7o+3yL6EW2HYcRWaJ5DQvKK4987UEJBL19SmVEwYJ3NqdxsUu4kOZqj16wTPJx+uuWpl6
s8bcV3H2d51bOorL96Q+BmMMNC48JgdW9+T0pyyznzTLqALYsHVI+w1umg2hI8Ky4q+KoqbOvVvW
oyDwXxBr7dHUHokMK4Jm2eKrqtINTft71s3PxHQ+ota5Zp26DJX6Gq0GiyxTVvZIZTbUX5nN02rG
NnOAeEcskwgcq8oRFjbjkpOQ27EsL47BqV8r9Dfo/eFYZbfErXGPFUx4UwXPS3V31xKTxdZgljOn
H228FuYkQDz6vTIHVglOd5U7ckQvJ2aAvwm3fLdt6xjXJFJJTIHMfDxpfbRFYWxqr22dLLugA1eA
YTTLl17p13QB2zdF7m3tllvbDs3VmsUvjZ2anMnHJOMyW8eCvQg7Jhfgr6w3H7TWIV6ErI95GL+j
wXuXIgmzLjlFS/U3NRfubSC6A1s7Q/47l8Ui1LYsL9GqwyBzCmzvAV3ysgB3yYhMoHCZYeBrNHwI
0WsibmVgJI+R+0B36Q/OW2onuprtXwRGv3LVdS6LJ13Mb6YxfrGzkhZ8TA0DuXZlPhWzhJvgn9Rk
cfbARW8UzQjZSdR26ct6okcRgwTWjKPbl1+dk8Mqy5EZaTe4AvZ9nc/7sSL0Tag7hepz0a7vXtw+
ekt0lPkMAEXtiyVVLILjBZ9fiKHwKprJxKFHJaUZ5QdTVV9m1B6iPNd2mb6Guc2fj/8RsbwjNpVe
utZY6B6bztaddI9loU67M1QmbA75S5Hp/L3xG/bCDOGNrDIArk/6kHDUYGQoKtTJ0VEHLWdGeCQ3
xMtk2OiMetjIjo57JxRwR+ADDNf+pI3FX5GBfO4Mjx9DU2NaCbkvkfOI/nwj9gujGK+INF2Gx4pQ
bSnmHY4k0oTOqUheI5wIACkviWverak82k00Qr5eH2NlUk50RAGJyCJWkr5cWiziMlKfRq6zJ1+r
W6OgXAwOv+Z8JyPCRpayDotpHMx0IrIZpq0ZVKMFCAWpd2Lp/XkSU+FCGcf6xh6ZJhkjI5b+rG2j
45vjwF1Iu6ez0XfMa1adyLaGEv0ZG61LsMjZjjvsKdVQbMih9kz9RhTY3sy2KzZJ7R13E4UsXXhK
qQdbk3d0A26navo0h/qPXSl6qo55g6XDkr2utKga2Gfk9EhFS3gbdu6Gd9NBqizzEUcE4Z90ACJA
jOWXO355BHjBU6PBRvgX9o/IuqnhCY3gEHvDnviGFwcEI8uWhswIjJIDI8eUbHrUxPjU4qEJCOQ8
Tuhz5iBf7aTPye39KKUVpp5Z7JnDrXdScMpKEQUtRud3vdecGnu4p7Nlhsbyh8MQ5z1JiEyNHYAK
pkqwO+JQFcGod6yV5WOvw8pOJEHNsw4guscF2dE+j7KXdqHtPsy3uirCaRn/kKdGXU9dzsGHbFeL
2R548cucvo0opYfekI9xHtMymkggXPQjrkrGq5tnYSBoLrr8rhJA+j2jNzsrPsfpesciYwC3aSgw
YYE18Vu6iP+SGcbbaH7nBXmOEQ6SmWxIsjjsXcWegVSJRp+Y1k7GqKwi+5prSx1c8AywTqlPyPtR
I24gsVxSYbmHSs0Jisv6ua7jd7vgYKlYYzIgTPXmPY7m/JM9bx930WuSoAGX7QBAd3T/ePZ4J2do
39PTb+OXoRLlfrtOrIprJF8i8k2Z8BhWmsaij37Hq/G0clQskvZJg023AyD2DYAvICiefSwadtFY
n6w1+yRKiMRDfBFgYjFI4v8bh5rVpFgD/H9szW3SBu7kPfeV9a908nvCkrcbl7d2w0GaxXntk9NK
xq5TV+hELsQx1YSKiJrtg8DuSDdN9ON2g9gJcxjGOBeMvf/j3geWyyG6TeXDr5oc7BNTl6dGs+2d
peZfAvRFHn0P7uLs1MiWYk0HxQwnx2AMC40ef9Fmx5pYlwxcE9vhQWozEnraeQNAxuqOQhpkhfIA
yxfX/LZXDVH66sCUo6qzH1XhAPgqj9oKDbqCYTfHVji26q2YgkiZ38a2N8SSVnWULk/b2jmK9d5G
/D6RwJ/ZtBxtiYU7ceL/cmR91JcaB/tMbmukzpCu2N84re7cEQfO2G5TqfTK6//KRd5s56yJlLT5
Vo8wbXCF60PzAcZIa5L1sIzIhMtIbTX0gGziXP62miM95bcxN/p9wandYzzGqMDYNWBDiGFHNZsN
Qk0TMNB52e/dYjr3xPixHMyHvuhfZTwFTCX9IcqVudHXTob2EuknzS3/ORX927z9XXh59uAyk5ps
FNSVI/0lrcR9YFlk2afsGgr5e8n9uAdnH033AZN6maVPQmIcrhUh4cnYh0l0bTSB0RrR8tBEC83F
WsdEkb0CfTpmRp6wIjKFXYxkRxUVDnI9Hj/GUnCabYazEzPaqIb/tKn9r/XIQknz+p/lzib4+0Cf
9Man0Xby8HDEbXOonbLZNzSn/aywx6OsLJLYsFa4CVECuCzhFwyXajutqOaiZ+1RFvODdNyTh6VM
2bJisiJ7JP9nT/OP9trCJG5tLjunKa5Ky671ujwuZFNywahPFwhnXpnghixGuoknsxpyCM0kuy3Z
F6VotLPJXtgulCnz/pluxOy69enqrt+22bMDh10ba0kTvzLo9oZWUm75QC27RkYU7SSj8jCHC+LY
yYy9uyGnV+UOxg6MYHECzIU3ziA1qOywrHQzPv7Mpj7u7n31nGsFWx8rFiou9yfRpjqe4WIkpJcC
gpa4hQ96JKBkwn+nafQm6uFctXbl2yxhE1VhPOP8JQoPGD3H2CDT6oNTToGL18bIJpLNBvez0L3n
gUleRrifm22s2YvBZRfckkJ4N4HCFS4izcLsZU0c4hfbKA1iT53ZH5mLsN3I12qSA7WYFwmbsEW0
F3Dhoa2hVsrsW/afThExyiTmmFwv9xlZbe8J9145DJO21UQE1JJd4SPMQeZwJII9uXl87WxP+/4g
Ftc9afVGcg+hwKkHgNVhKTu6YK3xNOc140OL9VmDYQ4oih+NwsAVQ7mX2bAv7Fr9tQdmNOe2lzsC
0CGFT+18W3HN4zT+q2pvwYIOjMPmPLxu+ZrkXE8n0+6PTU05FRdrtO+xuE7obwhaveHP6DGGEZ2m
TqMis4p37Oxzooc6Ej/p7fxY/Tyt063ukfdMChJVDkcuzv8s9doN3aeVFXdsFdjOmGsL5nRUj1uW
iy2dyB9sVpefLufISQrvI7FAlx4f674tRywoxAvKmsRcvT1AtdpKColb621Mt4lkM7DdGJNZeeqZ
p9xhi3oF6gfbtvNzTGtd8THILg0609TDXvLiGbP3TjdQci7lFZtyxYhGlbxQ3xFXLDSLi5cbZ2g6
0P+kfaxDeXMswabDvJ2ih1GN+ZvJnGU4MjQWcwgbGKNP0PzNYjnNcUr9mRf426zxGWk7xHrkEf6F
e08byzigyRe4OA8C2hKJP6SobGZdHpKY+aStYURfLcTW8wGT9NhqieIAOkW+GFAsYj33jVTafjIM
rzBMZEAkeBF6ehNfE1kEIL9eyiJ6W/Fx+OT8eXtbzLdBWNo1Zm9MNu++l2nXQtru1WMh4C5bP+ys
19+XnDgHghP2CyOTR3Mr4meL+xchyGG8o3enaVeaNTXiLNCKdHFYEv3Vm9JwErie0ECzwLAd2lBZ
SjquRD5wbSQObxbfTCUz00nS1iYMDB74vDF7zSJWVRHH6ihEzfEnn59nXBxFMwI/svQ7ERX81TNC
TFJphG9Xbcxwim6whzFCKSnSwh45ICB9MeeAGr+tRhRoFuv3OH7RgWKaI2Z+RsOzbFYoZqLL6OH3
9i7rHkstphpfw6FztXOTGv/wbQ6n3vZQ+SRnsjllpEJkfm4xgBfXHjc5F4SumC2pl+rMQeoqi8jd
2UQp7/EihnZDhvaSldKHb6IHpEofCrPoT8o1rqvZV/ucfGpbRgecqERLMaIVT87vZnIbf+yGU4Js
uOs09J3Gst0g67UCNUkLFi9qDhppwwDmlb9UxmfME80vQqI47vQ7ozy+MZIOk2bMPHXpBBSIaZHI
hnKw2fpLx/kPtWgfrd0vwnP81SSRDBMR8lD+ImJ3POrexv1l195uOOG5KJg8YUllcJbWEdg84LBZ
BtyCctPj0DLWO3yfe9b6i3Rp7ujDsh1O2oucoruqW2IQpPddasOdLK4q9FzQ8lb8UOjMxtmAcbv0
OKyo/Mx3BFw8K5pL98mKWFKM4mVlMdwz38CzH636kWPERZpkE4+5LU8zPk0/cT3sm5KNKie9z5QA
92i9YHnFOlCkDfe3MveFWrqjkozxtb04mhIoBvTOXQFNddfkug9VhRdaUYQR8PbW44tdzPn3tLDi
tP8hOdhMOxHVbOp06ECBmE13sRoy9DCnO/6kUJudGRxq2yFoSqtwD246/yIpOeY1HqHcORpaUCrw
f+TjZtoz+UUYs0OiowDlFcz2eb6ymXBNKNJI8yRzkK5LEsotzsyTwQBjYSwhmP/4udI+jUj+q3uD
NN7V4XyhYaydF8t6gJV1XXQcC5qaXyJm5vK5to9CR1WwFqwZrmNMRwDinwD/9T0jNwwJOuVuba6m
wlmZpKsWROTX4/VIHuER2Ls1EkDqtW/yNimrabJrs838SjsWxKy/pCWE46LND0yS9gT/6KHhWtUu
cen1j8DhhYfhdGZQLcDLHjCdfQFP9ewOqJ1Snznjue/Q7RdfK4uUSo6XdBQGTLnbUHguZ7s5Du21
mnd6s95xDe1yk6ZGVEfPibXiLKuxtkPKZyxowKJLEJbJyb/XAqlBFK/69lAsOJEoQwOdBuEhcrMX
rB0B5v3AcUWxA/3x6tqT5/fVhHdRX5+wexL4m3L6J43qyWyMV3PUXyx6h9AAvxlVJC4tmU5Woy5r
YtK7Zo85lyTQT0NSPKFX/Wo7SZdvLuERW5wMAKjmW7CjOjCNiXVrqS6Wlr4neoahylHntEr+tXCE
EHzpSzsJ8PRB/57T5a8mBz9TyL1DtZJvSKlnji1w5Iqs7zEieFfWjCtETMSdvXq6mnY8HYAIv2rl
p8W8QG3lpm8k2JNyBVsxmbG94q5L8Volb5XoCJkGFEepW0hwBj3RFUb07k62R8VNpCIu38X5SoQ2
M72fffZTpC6xEH+npboybV/TNDeOxKRPgQOqObAjF9x/SRmDQhigk1MhrAnJzjYzydTBvnCX2TfI
tyyOpbY4JxuJvCfkPGSUyvQl5ifXs/4PUWe23KYSreEnooqZ5lZCszw7nm6oODumoZmboeHpz6ec
U3VuUsmOdyxL0Kz1j6ioW7LpV0ms22qsrWkY8OmLphK3nhAbcz9UBr1baIMFBBPVj8Z7JowSYTAZ
OmcaY6Bd7JSomZq84Kg7GUk+A8xwZfP5epPt7FCr4KVMZ8a3OjY0fIbIossDvdHN4rAmyfnqd2rc
uz6OIe3YeG3Xs2U71RH6BGAUDwuIZ3NaZ2CcRqYUi9TgviIm2SctMGj2k4/ZI6oO4e1aFaV8G0cG
sti31H4SxjqrwXkJK6LHZ/9oZaU5G7DKXXhv67lNBviZ7YrVMm/jiNmS4FmLfs5WcCd7ZeLxZLD1
NN5hIvUPHoe1hbq/aEEnBsz+0yOTwrNeRsaJnKgECTcB9gW822rmJce2EoKauFhLieELQz/N0iMd
AflEdCFokh59/ARFRz/uauHE982dT5krtBxaAzMD9moP+rj5Qzqljax5+TP37H7xiFJAW/bbmnvo
1Tx+Uhdv7SbEi8ZEuo3bmU8Qbt61AXTJgoI++ikNnjwaVydWWCpwEKVvukY0IHbtcCsOp/m2qCcK
gUE3nDU/rvnIP5etzFwaZ6OW2jrbYfS7B9dzyCG4+rV7SmXd3YU5J7uQGl8UgF3SFiigXFwhY6vS
nQh4zttpcZTN2LJW20fbtZ/SIEXRkFkB5uOVIUPf7Dn/fqmw0ECZC4wa4To/QlbNbKM4eILbL/++
5N/vGtc0ZwpgEGdycd/+Lm7D//sqFGDMoGDJuxr3RD5LprZtZ+LyWKSkzdv5KhKhUU76Q/VqRVS1
IeqZYJpCYumUc+7a96Wa/ET2kUlaYT+LGkLT68lIph8V9bX5U1t+fGmWKycfK0VAkLMehqQKUNQQ
1AjC1wXdJjKYlhBAIlpama7xcAT8pHR6tXl21+qI+t6yv4S3OgZdrwmwZ3cuiuxRiHK+GJiCpmag
EpF/RMRDsJ19klj4fjlVGQPcRXES1FRnD6n318d9Kfww34Ya02UwCwwC04QVxPwalg4G1b5Z3tEq
BViXTpx827mbDI08FphfGGDfivQ1Vo+NHPg3LH0qeywCbPceNXPOXwuhx47IZNy81fJXhv18dcXy
EbaxPPXWCAlqGGRzF0VEYXc3T1eH0W3Eqhrckg3zx8mOlpcar5VfezZ0vSDcypZT0o4DOBWU65Ct
f0HeJ64QsexVmz4SFLtfw+B5DClnIDHyac0ntqrZ71lYre8gnbOD7csBB1LBs4EW2XgsHJRDQHce
+DO7ULSfBk5wUyAyxwt8Z4iuwvLqowqIzV1s+Yxos3ywRvmbzL76jJa5Ov/7nRhcAbEatfmhCOZL
GPgx/r2b3eh/f2uHmDzZRlF3367Uf3/jYPD/vy9yew+JVUAKxb9L999V++8L//+P+Zw9dQQ17P9d
u/9/hcfYlcpNED0IXHD/e2F3t0t9GWlMuFkI7YMYrcO//4Y77epk649VoV6sGCFYh/ml8qjiZR79
5XZctkHjdPSFFzrp8oniXVXTLtEcVbHChpCqWq5kElPBnnAS8Tx5sdQIKlK/UkiW5jCNQbCDcdD4
0OXv1gIV5weuGTuafuu2VBJMs7XLaYVuLBOcZ3uR27AwOxnd6ojL9adtrREMC+JhXZGjl+O2rx+y
cVnusxhfWsBJkEi7IWcWHG+p35cBQd1ANE5hFRLJ0L03iy8uV4+KdsVoNtTiWRXDZzS/lE7JHrSS
9Fe7ckPtMeSr9CiU6+ikDrLoRQp3PN70dELAHVJPQ2/m0lEriSdusc/VjbQZewm7H3ArKP/MgJot
7p40oV/xmHY47BCFmn4fmqqm//jZscRfbiWX64pgEnxhl3DET9Sl3nPtRBVNQmOTiDk+unTlEGTO
KG8xRYYBJCAKAiYuMIp5xro/UcYO31QxhcEFbCHKd5mXpk9fLvwsKuaWlF+HKkUbzeo4r5Ar9Qrq
LLS3n70BcgG97bazZLoRpIptTGTtCQC3D/2yr/NcPcRLzJZGnVNat2hmytdyqH8v5Vg9zeoIBkXK
BJrjSzjZf6uum5gO8bZEYYFTEUxh4p+46or/y10qpBd6J4alBkV3CMBrhbNvK4gMLDb5sTO1B6Np
n/Q4T7vID+9UrYF4UsGkV8dJM0HI+ZPNyDBNx5nCCqxKiMCWBVKgCfpjRO/HrHMeBKm64+b/wZyE
Ijot3s06rJuu+BQrRy0QbBizDY0x/gfRLCXWCB5+U82+hK+TM6cvWrwBdr6DCzoDNXqbyW6exthD
OmYv9FhxRBHm9Tclm8HrEY1nk7jPs9be+v3BccJfofgz2vrBVYwp1NiJzaDJ9B5xlfreciprmtrz
gUAOQGxNLKV1cCLsOwYUKYzwSY8UhO6rFzPqT2FXzYELk8xfiD64AST3iKCQ5uTjS5R7b4UzBEmo
++9UsT1UMZeuHYn2HqSZPvDfwjNyM9j5cMxCxui5u2+WWe1cgJqjK39z9N2y6TE48QYg6oLFyCiW
VhcqDLJjRHKhs82iFOPAzNjjecOVR+kDxll5a65MCAsQRxWWfqId5Hw9eD3pbENzVqWoz//+uCKN
5rWPN18bRIwVumfS4dxzWC7ueQp9MsvingYbwvfVUi271qeX2FLBoXTyEoPRjBpG8+pmZrGzz0h0
xKFD6sLwYCYjD2ZpEFKhyMCYy87M1xnLP2I4Q9Q2rLwYhUgtD+PjQHqL/dN4oM2uW+ydSsHl43wu
DlOT35khihHu5cw1WfDhE7qx71sSFePYwrLn8LOLCfSOcLlp27SMBJyCmGVJj/j3Hfw+IpkfhsZa
zHBWIRY2ls0xPvYR6TNti9q/7K3Exz9LUEV8K+GJuCimzHposCotg5hP0i7MPtZRvq+5HQ7SAyho
X4MgA2bGuWqrIqOOrtnWPYaMIQ+Y/ftZnJzK/hqr6SHX6/xaWtanWvIvNx5SHoTkm5Ru+xAwnDAJ
QoNbsrnv+/DNVdEzDzXYD5ijpIwcZlPGTnZihmtMDzIZl+oV7eKpQEX8K8sQZmQmP4AEvvtd2Ry7
gHM8jCW+tCmKNjX5C1CFmKr8fNgWHb5BqYnwmTHIzQt7vvwZ8WKg9GPVLLqb2S9nniFDinUovytw
pJDUvnzhmoJgcWIcFH2P27x5IPDlXHTiOIVheGu+8hJBva4SGHCX76Aa7wm1aC9Bx48bRONL3OT0
cffzaywbFhR/avdpHXoHPJXsX+TlcJTN3lUTJAMwRJRZFmlSFU39JNEOZ1H7YBd6X61WS1tC9lPV
PO8JtT0wQrx4boB2ICaBRjJCW7H+oXQtJuMxf1HTejbeaHbFWgDbSBcVR9xTRI3jylrFPmw1eetG
nZeCwcTrAyIh8XJBrL5CghS8ivi3S5IIh1D/1mUFMt0AKpoOwVAHHW4nQkUsMToXZbFVlmrK8Kgm
S4m2jVgd3EpRkR8Db/p0ND4ZyzNw3mVF8of/KpSqb5G+r7G2L06bDiT9PdduvyIrmZ6qKXA2pWWj
K1gGTDsM+oMiPHZhbQlI+OMx6Oz7NHyUfge+TipduBZ/MfchXcuxMohp53vzk9tav70iS1z814uW
95IgZXvRRDk4rB2+P/7C+hquIWRTgyRRTT9rHX/k83CfFfrUUZIe1/2lW4f7qODGGjFK4BIivAFp
Ozwc+wdxfE+YuPutH6ll4wXNj+sex1ifU1fdFwFRPCukQDJmhNQvzV2VDm6yrEkcTjLJb4pNwngo
hVsPwmsZUhtEXcHovtTL+pSS4lJUv1cIy9oL+72XotdNSZMuHlScTgnY3FVl4AqyxUkvcOxuGzfa
8cglqmH0EyWW79VtHkyeXmrplrtxiqhbse/tdNHHyloe0KYSdCbbjTVP1wgzNFM8dBzZGAXCoUyw
TFGlGYIsGpfYihxjoh8HT2yc1ujwdizdh1dNAFJSXbu5fAMgvfmTw7fCarOdHnuKlphTGx/j1qJx
vxbjU2kLwi7xhdcFb6QM5re6xJckSvULN9e1yi2zS8flD/FVn47rXucCbtMqnOcMijqhIe8j6Ihq
cYnyMdreSyvQxPRa9saZqPBQyt0b4uQ51sAxFHZJuAeSGpyjorxqm1b39RBWRBhmd4B/bznTRU51
Jnlo44Pd7MTi3+Rf5dbt1S8J8rYFNrnW9c1ROfVJ04xvFaA5jnhvg6f6XulsF+Mo9fr2Azk01AUH
9w6Ecj+pUJ5mx4FvLo9uA1mBBH4MoeFSBT04hf09voa/jJUdhum5hOkEKq4DB88JWWCjx/cORm+C
5yoekNf3KfOSyxduM6b8ljKk2nf/BD1u9obDdxoHcs2z1NsMpJH+E0ABVfr5vSnQLSJfIg5KI6GT
/ezcLzDAliMf+mnERoQccbeS0E4YorMvipsHp6+zXWa6Ch+BI3dY6HHscZQw1zlYdKkkAI1S1UbR
cg3Sr5NG2/4phFwvbHbCtWGOQ/LC8WE7j57svUve5eO+FhT12J4TcZKvNhw+VF4tHbzPdU4uteaR
I8BscLfsshkVhYWavRQn0YwoLoOS+dxx73k+ImFIURFYAF+gMNxOOY1aprFQ9uRvxkYpavU4fJiW
N3PE8RnjJnR199A2D3Zt8l3qV2j7ihgVFpCzo49LLPkZaucxs1FiRlMKoRDB5PtMwDGZ08O4iG1o
cH4QecmlsTbbcbH+tkBBu5ZOvq6TETUUMOMVh0NCCuSHE5mXsfCPzS0No9Mcw27m/sxV+TNnffNN
sHi+WRrrvrEaA5lyXnRRbOPyi0wHBnYYg82Ak3WsdtC6IOxoK9mOtnlo25dWr+1uLKYEshhhpv8y
xJl3HtlqizkFRUr9bVCV4baEDMsd9HELMXzo2jfaEHRkz/9OjmiXR85D4PLO1kueaDe6msgDoC9n
NLkL+xlZAgzyuWigfEF6oJbZlnsZ7Tqr/PDK9TS1gME4N1iw/ikIpXxfySY4mNC6urFbnPLhp/DD
8IJU3DnJRjylbVrsxYDLRs7VXhjnhGkm3a1OqxI0AMT4Lk2CHAEhgFWS/ui9dHFJv3Cj9p6dfXvS
fekawziHJvslqIiCcnoL9e2/NKEuVhDXCjmyV0HEcDsMjervjSnucrahxosMpX0+3X4OyQBwPcua
X0PH4rKKBYonsZD04wRvzWIT6pb71lb1uF7T3AIrGu/TbCr2lfEQ0fcCieoRtydbJN9wW01et417
BN7pr+4WaK0t643CxGoDovxWpzfpBiqWEpqQ4I3pRmvu6zJGSQIjjYqpZ+0rJGyeTkKm0qTh8c9c
mvMKb9+KQKDjwo1GceLV8VqeD26fHgcV/ATVq3EtKAKSFHswS+B9TPlsfHHWvAKIfEQ1GVbZbdMi
7m+rgg83s2kgZADvZLtTZFNsXfa1jVs63pb0y09vQG1I28Le4YPWU4iYIh+/CZ4jZ1InRUGWkkk7
VIcsQXY/PK5Vfqq0/5Jb7bsjpI9WSCJdL0CCqOjzsT+4pNetnb8vWGdC2l+wOCDcYIkdkgURybnI
OMxriNylhV4W9WeteLNjcnns/lqQgbBG1adt09yrJ4RQbG2MHvLdRsl8tvJDT2opASwxmT1Vewq8
H2+E8y8bCKfGC7lP1w5LZWsSIhGOc4Xkww9TH+QTe0AT248+HgRUxNXj2AuZTIN36eviWYbLEwlR
zw1ezU1g6Y8qZycwCEUH/7zkbrZ3bHczeiRz5YQKhbeSisF/uU1LhaEFNKtx6GVWMexEjIi6TZ2z
rg+6c7ptX3WXgXpdqkc/NAdFGgU42HPin/poN0qS7HOvgQwDUhzz8r0feZ5Zrs+EPLFIR0Rs89yh
XuV3Kf9BXCpGoFB9UezwXxdPdwjY8G8PcXBMuzcu+aRZ7ebChibYHjOSUJBBW7TFpPJXWwKf3RyC
jPPjC5W5d7fXQws3G6+Yzux2pNbXNYG2SJrzgcGDa/Yrm62/iAoTxOLhwXKDT4kQ9tibNCIeChSQ
GRk8YD6qLo63xrw0qCoPo5qxu6jmo0Q057dMhwtjOObYsNiPnbiVAlBdIiud+AveF2cqnry2/UII
Ivr29xJhfJxIEZHttfERAysPC5TithrQkzvpYcllu3eswN10c54lLUkAceyd59x5hGIjG3AFYsco
j7FU9A2Sf7IjDKPUoAHRAxOCKkegclWxN04I1YRltgvWvz4VOscBE90UmQNO+r++a71J6TJdTSkz
iTsRCeFX73J+Ue6Ms6+XFcqbfudQmbMlP+9vFEChdkT/I29/M+5I7sjcf9fSv0xd9afA04boZu/0
Bq9kt6U6kJ4ZXm9fRO+3MC7cFi7Ha7W65JXFE4LXFS0uOxzMfJf0wXM5kccQ9xSQldSsAMR0N0wJ
1pZoxO1UzOUJWJPneYqitIdSg7ST+1SBnREI+0TBEiq6Nv1UqcYOXi8s0thOsJsDJRTYHLiWuOYQ
05j+i24SB349e28AobeEON45iMx2csHUgR4CCs2gMF2seW8P3bMoYBcnInbg9vJ2gwT/v7jIcC/3
2ZVksZ9eZPeKUilM6AiaVgLL9nKCYuhNkASehhK0mhWDVJXkdfAHgZzeL4Gg2fhgdSsubH9o93Z2
/XcJm2n61XrjtbA45tspAnoDVx4hb+YKpdrN7tQybmGg6cyjxu8kLLatbq7PdSx/9bXzZ/RSBL8N
lr0RQTJOSlalqLMSz0ZNZuGPholtn5gTzzUuTrrYvITcke88kze9p8+p/l1FeL6WiW/sKdbwoECT
M4Q1DJDaVc2g7uUC7Z/VUbMN6WHNO3R8MUePLssSDyYONLvK622ZPlsrneisyah7cXqjkvwBftHb
ypmxzlXEerRoS6g8RlAHJGLNActZjMp6WJe7FVPEsTSfU+U/rqmXbrM5lftgjC5Qvkhww/BlNWxb
M7MEy3dzBEfYTQPrrg93ioSNlGLz5c+ITKRFJl/QPVmRinZcSv6ODKU10WUzb4aiuZ9L8zHXNz8X
OjLLa3dAot3OIRE4kYLt2m29e5clabSj+sF4Vk+STzJPP3MTPnXu8mp73ilPo18BcfeVb5OJJ87K
tS4Zpp59MPjeRqmtUHHOqOpu+5nEUcJBkWWNXrb3JvNHaIEX8Mc27qvx8lfmc35cLzuPq/rdDxwO
nTW8xtNwykbAtjj6XgUpsnPdfAd0QVciXpngeU91775VDp+tVlDIGtvkEbEidmOwrxTkc+pJKLMt
nVQjye9MxJ17clyebOHK9Bi0JthrK+CTwuIYiuB3OU/2oSWgEtEBdUHRIwaJq0Nc8y6fWYdyBCJz
pRxCE5o73sjgunQWKA575MGv8AKiMp1TnHntQjarhUXzHMj8v8jz/iulvR7AYdykiAirMdbz6IQE
dTedt81ctJhRiqsvoiHdUpl9Cm0cEmU5fscuEsW04RUBRQN3r39cg9uZBwgpcUG6d80iMYZinLOM
fSwmfNy4qquEZYjXE1sPdVrYjHWretZhpV4tOi+jZSY44zTPdngBzeCm207M2Ne0ab/EMg6nPKiX
RwclVSrjclfK+E+YfU2dB2uyCfDZnsoZXbGeiTBzIn+7hvNPHO513SI9taozci+QtsWrtqAcGM/S
lTaaOH1NV0EDiHn0nKp48Rr2o7TD1L5WJR8NERmAA3a9ExPhMVLRL9uC45cYaNiO3zOZoUmJtDoF
pQ+VaGTFWMvCgpjJ2QUxMGam158M88eQLRSmbXmGocUJAqZkDenSpyz9ovhNPIM8OSWgBPZyRUBR
FGK3atwLeaBk9IQdRX9p9+I63OR15V6auqWzAnB5Fd19T5JlGjKm6zdC9nlkSXJj3YDpGiqIZK8I
Z6j3ueZViqSLzAy7AVjSrrhAl9vH2taXVFf1XZyitFkaO0hqC8huVmN7poR0S0I0yh2PgZbIkm1X
4aeNqhLkcHoPjXiNg44kK2resBHl33Y641qaalIAuKpEXyFW0l52MC2azDg7zyZqKE1pDqrrbmY+
7wcRIGsgZCdJyxnpSjejeDZ/iArFBd3ciPLbjmU10kTr3iQgTskp0e0NK+VVFp5zXLd9UBdX5dpv
AmHdJmqrnKeIOyRhXRwnFVXJ4NVkDw7B+/LPdZQ1+PAhOFcfZQ52S6KZWaxA2e1dGMUgibo7mgq7
TBMxmC44Pu0SCX4079AiB9jNi1ds26zNPd6krj4RlfDcxmR5ZJqANALn3h1vZq5PAdfh4xHJVGLY
/HTgZKi4DOafNIbFKVnkvJi6Qe6GTZ7K0zi1YUKGNZq/rrwIskqPGrUPMm1ZkRjpXvUoKwJedU5w
rneA1WGWNCO7/1vVkE9Cov25rkGV1EjOIi5t0LhbbMGallsjC7Gxy/TTs2Y+z1Z8ZjE+i6HqJb78
dAXAsL9k4/qJmOq7vI8uRNuF4PFAKszOw6tCMPgSqN2c+2CZPWxq3LA4Izb8cS0UmzywGd2LKsC4
nuafCxVshT09NZN3dbv1glLicyo9mtSqgChqnkyoijmYNMpOha+dILXndVzmQ6pPfiFRGk2fS4RK
xRfpvAsgrQKLt0h1LX2nazTusmx5CvxObGdMAADAx64fcJgE0xu6+j8rAeNsDPhxIwsED9KPoSD3
9sPoiTOtNCV0a34VmcZXweOmzh2F1i0+Q4KGh5o+sTQr7F0hFGSBInFIMy1flKk/CPnZOcizTggw
zlEfRE/T9GomitsrFT8iuidMeyCzL170oc7H+gF68E43/Ueagog0WlW7alhfRYvZa+2DZQM4BLtu
THjyF8YIRMjHHPHN9sYXI60OxkKQZ2pI/MjQ6lH+ezdpzAOebLYUMasLsQvfUdws58l3l61roUtm
fKPlpJZBsozChSzqjrrP5bUvlksWWuZchERJehZsTRDYR3fEjNI2FvnnMcqwLC4uVbNoiia4EpF3
OtvY73Cn1GgY7PIAC/M8zOsHl5Y5OoVzznq3PngDS0TlF87d4EFJSJTMGxVB75ND82foUMbaHoND
XT87iJbOWPvKI0JNwsXcG1GZETMIpOZlLsNLPgG1Lasmu4P4DBW5b5rc1tEnS4FcNg3DyOTRIair
J4MZjywvNm4vT6aS7K/AvynUkOLlYDAk7twqAISNPbKDhl7yW67TuBU9lG+LCjqi5NRbLAlJU/kX
f/6eC1z+CvAOVtN/Knt9lBX/oq/vhE9vE/RlwcWA8GSKkEpEILDHAV3wDgH7ntmnvbQdrp84VR+V
b7iMPYqCSYLI9zl7JTCKOVcZUP2MuImT+VMM62cbhPpQDeLHIsCJ3Ge/2RdOdJEVj2v4s4SMN7Kw
KzyZwXebY4wRMXGydSevs2/T9AsqQTwGqbgjxBmq0wjczl+rvVG8VsK5ovu6JE3NFP1TDwaNAcEF
dp/W2yYhUR+g532SM6n98RDSBtr4l7IH/kWHzaY5kniMGYpejrw6d1HhXSj/8YKCaIxB/fGKRT64
IQj0UAHzdMxTiV44tDWt5Ie4bjHatbyXKMTCSzvHNxiMvh9SmEhQVD5Q5HJowxrNK8nlHIbI8gpN
K02Wn3Q2yD9FyCQ+BvdjmvmEuMSXNbNREUf1Le+O1PGUxsDYXeSmGPC0QXXgHGN+Bu1zw/1/8YBU
GmMeufgIOW3Fkwmmsym630MsFO3nCM8j9JzeeIBtAOQYvD9euydWfQXFUJ+Z434tky0ZnzpoWokj
oBZHa52eVEEiu47cz8Ue112XcqbjYd0HDIJ4E0AtlPE/YzxvdCNkb93YEWnsjM+MroSdFLfQpZki
oJT7a54U44tyX/m0Q96G+MIDduuvaUe2Og/VBefa6DYkLuXEaWNoTYaYEoMiRBcQxUzdoSYLYOQp
4OJl3mnlvTaSizuYXNKYJuL0FgLWOp/ITWLxvsm2elys8GfxK+usI1WQcsNrKulzZwWUwTVwxFfY
5Me+m9KdDAp3awEgL1wjSdDIGzLUVfup1d/5YifebfktZ1YLHcjXTsd0LAbomJhX9gigBtBSy4EJ
dRJjSW+fY/xF1mSRrwC/3RLbcV3E+G0RrYQNMkyiiSgdnY3H1HA65sgXtYbKjWvrZxzaO0lG/gFt
7UPWeCYZTUzWYl09CsLXyE6kb4plOTaLm2Sqow6ZFglYmi4+OJjK8n4o2GTlfytSmnGx5weVi21X
qG4PnvEtUtFsc5cdtx9ApLyy8JAa7tWIGxpn13hWZNYwHA1QUd30HVEddel973ER4bwlOGqHmYSn
jMXtx8bwTVvvuXdI0MBtYhOKPZJCKUtc4qN9cLOl3hdueCGF7KFJCTys4pFcOnIThBgO7hy42yol
KoI8VWLeRs27WJSv7Ro2O87hp6GxHm5y2zDjKenPAIUmzP6Cw1YDWRtO8Guue0ZRyKx6juU5AAGl
Dhs2Ef+vgwRiWMAIZkz7fveYgzwfa878NRD/OWgCiXGLDvRAIcaLCWmvUtTDEMGYOSICNiMaIjJ7
vjQBLcIwv8Tjrcj8Vfy+yCC/8jPMGJ1FwY2UFLkXnYoFCZSfE5sQVnc2ccJH3AaPYxral8oVvxDN
YuLwZ+5DADC/OKvGu2KlZDum76+bGsT8GTR+HF2Hqr3Ojh8mE/GPGNNw2oZtTa4BKE4TVQtvgnMf
xHCYuOZNymZSUPfdBdO5Q8kYF7eVMhvt+3bNQJ6b+XdO7MBboFh2KpcEaUlxiMGimghUtPbc4E0N
tNmRv32zazHkc7Nve3z/wB7hDYoi6Y00bg7Bm7iyR/MiGdDheO2HWwLrBaw03nQpgoCCJ90hjs3O
9OJjNsrsWOefso5BMk77ZxP0v1mXSX1yI+b79l5YBPBI3byKOOIDLXDbyBenblAeWvY+JiiBDxfs
vabBwJ+QcET0B/gOH3A1dg8rSu5ESzB2ZJ8vtR1xR/rmh8wcKghXWoYDXB6I32/qC0RsRbvv6MXy
Cigt7ZHGMIx3zjoR2UNomJNnr7ET34WOiI6TjI7xvL5MRKCC2gu8tFL/p1G+Awb1zl6RRa1G81Ww
gtwVUQF0zHx3GoP2RETSAwLpeTe3gvhychW6nGNtrfQVsGLeyHh96Fq/SPrV/4lN85rejMvgAtUt
hOdB28F3P5mts5Tv86g+o0CGG3mtUj4RYeU/o7tgzbl1wPvWXS+tN3tef2GFVXtjbgN6AyDvS2QY
mfvsLmQA5UH7H2H3AkZp3A1W/8hUQjruzbip9XwdQz4A5I7vUceS60wnH7YI5ISL8d3I6ejOKtgu
Jap5mGcq4Xkxk+iZEAIKlunosDP10BGMbrX2M2hXH8LNRvPJlC61lXI5YF6HSaEGF/TzYtov15H6
QP2cv6X2c9qkNUaSzvPaywQalvLx7gi8/ZZx5G3HAQuTmScOdh7tso/RBZH2vnOFJuMR8gva9nfJ
O6lV8N53e1sCEPgCa+lQE2DetNgDGoV1ce1bFo2JcO7qsZ2sn8Eq7d3S2sOx8eWvIQzHC6IfkNz0
YkXBzspjmNAlmLGNd0+YM2nI6LHjHIZbluN8ey+Y5yOqhUQWqNMa+Rjk8TU5LmXy6EjoAEUkiuvu
lPJ82RQl6cuOCsCRsn7f3NqPyoUIiQI2Ostclo7ywXOmPXdChKTWpgfDtx/ktHKI9ao43PBdoQO2
kW9TIu5eMVtv0vsg8oaDD+TA6uysx8HSz4j9eXiNKYqBhQYZgoW3aR+RLMfcGLo8+IweL6XOHNpq
9X9ztT4E3SLZAj6UbJu72EX/b5WPcaDuITooZ+WxhJr11ZkEWLN976cwCIo++H1J94vXXDWur7Vw
D4pNZipaJGxeu60ZXK0IT7Y3hudI6ueJsNUuJeAhHNtfqpney95b946Pztdq39oQoZlXflmGMBe/
fR8icOjVjEeSIe2YxLnWB7hr2hg9WHNciwG9FWXewBzGqJ0wD7pcKaclanxwIhJLJQD4zSBapAPm
0Vy+ChQieKKRFQFfcJb+BqpjOzdmYHXnGVgLQp4FfJZ1HUfnJ4zHHYGLFRBW+1pEXPCwwjsAsT8i
xB+EQLtq0g/rFkmm9HJa3IlelpkeFOzM6ONSfvDYz/0E99IFacvi1APaO7mbTfdeLyRaVOX0jmaH
VLL0gK70qPgSJtqRPChqiqBAUfKrMIJNK9twF488AdKCa6501MrLhgx2Q48va7J9r5HcRsEDqQLJ
IA5OG1+HnFA2SzjXL3TnzdYVtNFkncI/s3Jl1zcFBM4Ozon+q0GOnuM82UJCouxMx0dVx0/CuPbR
qT/T1FASb72EUFVtCYqvVPvteYVhZUY7MBun2I46YP6Y5t9jbZhlwuV5hHxRbYyRRZm/bjQ+2+iJ
JsfGTZ/n7f088yk7bDzbKAp+0KSRgwC6WKuObAwnu3PCqd7VRfRIN0MADGKflcjIFcQtBBjscYNm
dbhsC3xoZFOel6phikz9sx/Gh3IlklwhG4CO+yHT6lOn6RUslg0GJcvKwkMCJqZBFpM1BWAb0iu1
XO+28q1DZPffrq/2dBIlYfwiRtNso6r+Nd9MskFQ/w9X57UbORIt2y8iQDJpX1XeqeTdCyHTYtIm
TdJ+/VnUXNwDnBdhulvTLamK5M7YESu42jy1GyNyw1n7k3tcpD3tZWAAXkvnYUzU0WDouLFn68NM
EufQiIyKCRs91yWc69QvhITpZKrpSivDct1TDobUYd8kxskVeC/QVF7rFBR9rUtuWF9tjAgOGf1q
Zg/9zP0jIaB6Y6iJ/H0PJlFiHknku0j1i6fqtaKaOyt5cPtMdjfpSDtXEiDE91cjOfnFaDPqTPle
mRcwL1dZue/j1FKQ6TZkQNWTGt0vcgCfhsVIlxNnBjgHUL9dXtS0i59iK4RptJWKswbAhc9c5Qnw
roZIY1I82T2tIS2xpXSyrGvcx3u/xHjepORUxEJKqUpiGS7xIx3HT1IRIpscH+kcwB6b6yfbohzN
zqiMSPFUzF75TO5v+fG8mVxwhyHzEcvmJRJSo4vr6KKC7Ff32t50ThRzabtb9WqkGHyMpGNDB3G8
t2FWV8wcAXanchY/LlIQTZskJaziPYY6b0jjpxPDkT6jHncu+jmZ4k1UJbehx2Jz9m/AUft/ryE4
tDvp6uGk3/uxcbk7o6WjKGI/yu6CKX9oMxPRAJu8XWcbodF58oI2LGu+zblHryapD1ZvPSMjIj6J
+Vy5/U5G6Ix+wDISR41VzGubJc1NHfdqnVsIjzFvBdURiPe9i1v3DAhjw2mlvtqUEeYOngh+dqlz
bOtq62Hh7gqWQezbMBnrkdWH+TVH/4D+MB6FuiYl8AO84ElQHLRtmuqAYXGVDA6QMG9fzDkagKxv
KYUgZm4190J6h0V1SDw4+iUjZt11t6zKeKN1DBuy+Odr5zLppf+i7A4B51MRrByzvrS4wlVsUwCm
/f3Q3VqDdzvNYtcYDCsgC24ohcM809IoUqlb5alrYU0kSSMg+X10N2ceBxs8sRiUYWW74igXjdDX
+97Ho2dbVI8kizWprHmlfcv+N0msnbZPsDbbjEXy7uXzFfLHpvWwulphxWUC8bLm9MJOybvpNecL
l92IlTGrAIbg0Siw6+nXxMTy1wiSDwQmbwS+QKKew0MOV7x0gLItF2FkzFfDpPsKGcWMuiMQ4hDf
2LjvWNTlsX1lTup5pg8ukavwXEdcZ/Pir0gQeZ0avwI2Iiu2jxy3r7DhgO91j03I2IQa/zM0ld7M
gv1li4y/yTy90eZ0DWyMdWPKOYkM0ioS8U9v0a8wj6sEtkiCf8me8DexBL3CcVm1NX0Z/djB4b3r
sYVSe2Jx4gAv4SQmq+75V8xGwT5rytaF6ihw0uVH6rj0mNtfsomeo+jEHEVlcAjqkOYiYSLEAU6f
C+vUZvwAHPkwmj7PZAOHa2SK5ynqD5b67Xk92Nlw1zPm4iO3231XLcZob3a2iPQsR+Okx3CdUeHS
6YtobdotPFBbmRy/+ZfY9dPvGLKIGNJeHGuHcoquivfUdq0orB42veBfzap2RYtIvO86Xh1fcYSs
otOwWKEIYeJQoOGdNqmdhUhLYeHFWoK7JkqYnWZg3oLw3uwZ0er4U3YMifQH0vLgiV9M/nuvirG3
8Q8YISSeTgBsX+oGwEZZ0BmSFnyCS2BoIvXkZkhLlr0DZWDlAuhsA3Y+c1zSLdI7Ufr4sqS0anlS
f/1ddXiIkrDdgiJgZZwpVrr4+fbYfc5GQ0+OCKxnkozjNiUYO0UUFOWVvBvH0FqV3czcTkPeKhqK
rwGtah0X6GXUYq6tZnF1LQBjA87ETWvhszar6o08h3kM2KWYI6ViHaPqxulkeUH7nwVlK22rPipz
sA/sXyQWLVACOMIn9hFeTuVu4x0LabYXbbf6SLfXzscUe7Ej+AZlay5BkuVPc0iGq+VNu+/bpDy2
Rl0e//uvdwZoeew5fUCn4Xf/PvCVaPR74a0rowLz9sIbm7PY7EH7y40XVRr5e0fPLbhhZTwYEdnI
nkbti+9TRTNXDcsNdNWh8iYeADw/l5jvw8D6aZXl0ngz2/YtNkT8S1wHgXyOSXhm2b3dgsMyW0Fg
mDHSyXX2UnIoW6dh092ZtS52Md8WuhPvcEg6Ed9u6u4oTITCkFisBzQiyFynNrY2ezwFlf5/H9Is
G09/vxf3J9aQwfHvz1IVPCrM7Lv/8+l/f+h2ZXCUzfl//5aAx/qJODVx8SlsyehpbnzYG0qWoyem
eZhk//+D1XkgZoJy74hcnPo+sP/74C2/bPMsxyvKeQ9F9rUYqMj6+/2/z42HOEBrD8I32Vc2Lqzu
fmpINhriLjTYokTVdAhgJ+y6EtgiuNCRl3QGbtUGHNwgGkrORTz6Czi5ER0Ils3yfp7dY1Ln3lGb
9lfo8M5LcKgcJQdWjH5wOo+qQSHLyY6sKzqLXfBTFLpgp18iBPSclce//7L+SxSEax9Q0x74VHuU
lmiPE/mC498vi0bne+RZIGNFexyWz6hD7t3+TP9X6rcjz2TJukJlPC5GfCtBRM4uZ/U4efdTRKYD
C5kkj2S3p6H9pfg+Os1aL9cQJWCCLyRUl1q1sO+CBMwz7AroRG1bb3oCreSROuM4m9IA6doK4/jf
h2Xfr+3EvIGmHx2LITf++1DHLSJB0WE6JeiEvsdm5u9TsuVTzMWyNdPHGwoXMjcpSAajP7veCliN
3BXddJiRW44uBe1qFOpUDlAYu+5smL+VaTXHpDBY0nmYt6zRP+KS49mr8aZHVtycW+6zh9Iot4rY
/xGXG2oCy3M1fZIr7reT/Kta0fhbZot1TnjD6kWyLUEzMMaQJ0maXywzYHN8AIedkDmh9yAi0ONF
Nj9p74SeNoDiB/vp9fXa8SyxroaMKKWPYmpa8xPSGh5Vt/1kzjUvFFqFLcK7HOUHd4pgha4UnhKO
SHGFb3WsJrApgsKICqQQjRTJKhtcrNj4kdeO4y0JEXpwW3vjmCA5qhy4hDU1CBeNeTNqStFbFxGO
/f7JV3VyMqlDXkl8OVawUo3i6VhDCV3okwH2PeykRMi7/JFuXWNeCJzeuK2sjuMA5XxIucGw4kuk
aOOfisLy4A1Aryv8W05DxZrSz8hLZ+YRkN2waSJsqGtJkyWc6XncqOg5Cd33tIj2qqzfanGqqecY
vQxaFfUbJQc7jurGFk7ZTZ/+kxFHOEiMJYdd2BDhRznUe125x7EiViFKAl6jE50LoO1xm9jnwkjZ
H4XRoWpLgENkKrsn7nO9idDVDXedsH/YVHZrJvkdC2TJtVp2K0giz74Fd54oDV8hK4eqoXcyZvJs
WDzVgb+2ypIebP0YxuEn0O5s49fJFY0kJtPyXiRBRL9dsqoMMJd62IVZ0S19ZLuEVx0bgnvvYneX
Kj4qHd5KQZ8shkKmBbUO+wEesCJUV2lv3cj8vhb6NujFr+QWh14Pss5MUK6gclPpbu6xe1awxAPl
las4LB6msnd3Wk3b1k0eWm8RpItgk4joko6VvbaDIw+K265uHw0V9jd2C+KusO8JOLzYnvsYLIVz
SxcAGiEDIunBntQyj1F8kQaVIZK28zmG41dBECYmthmCr5zDJBQVpypevaX1HJO0j8QpS2JZk+4h
QUa/KgQh69gsjJiK8uCtKurX0EhfgXJhSaTal6FBW+IR4itPuvw75XVkLSXecIIjtA0M+Da04pvR
hn0/OsF9OvCXlRpjk+jhC8EuNjbZ8tQcKwLwwkVwwwvRxsV95fffDN3ixny1MoGFnDrLeDCzXYYW
EZlgJqaUR2xP+Y2Tfyt2SFkmf4dZhodCtVttRE+zgspbOJuOFeyFeIGCAnfI63Lva/+VOjS2BjGH
izZiTJkQA4Php0tnih5C5MlIXS2YkLi2yTkk0T0bn5qDCnl2ZbCE98jQGECVGOAsQVOie6hj7PZN
Ed1GtqbuFn/jTjjsCQKWZymMsV6CCRhTj52iwVYaJx1LRqPp3+nF4j1gr7zSgTGWOJtiSK+Y90GY
mp+mBiWjQ/tbJti+Gkx24EJmFpyu8xZSgYpEA76VcuGNU6ofR3TGxqQfu/K4MwFkKmB1le+22UHC
9Y5Np0BdFpw1G/FAfBsHZA4/2mHey/S0DQIiiMHcf+FLP2NeH5YyURJRwBfzInaBEIJ2aXEh14UL
g3huv7vZ/GaDEW+kDtF6WPaxZWbKnjjMsT5dsRLnP3qWFrZs5UoU8VsDw7YbqU2sbAezYDG9T733
4KDScjgpjn2KYzKMCgagIcSIOOb4kGf9rVSbHwc/um04lkckVQ9RoUH8zOEm429jATZ/lCPSdTEX
A7JfcI/jEKbfUF1JhQ7rPCy/bJ6evAz8QBuLuce1eFJk5osXzKTVfOtF1u3G1PGtDqun3jK8babO
gwjjXddA0cF4tUm8lqMFxram281KofdW7C8RqZNkZLdoHxwCM07cPnjTo9npk5dnP7j7cN0UmD31
8MyO4FCmUDNG6y6vp2aVLIhMp/BpkJzFXvTq04cC4bnxdhL72B4upZ7jO4j4AP9sH/AQ0hE8fHJX
FNYyxknHuYqYVUIVbMY4PdblUoc9RvvMCsZtFuIMKAb2swDRaAiDFwrx9TK38Lh0CbLAG2ocNH67
ym0siXM6H/0Io2GVANkwiUENMnnBZAq5aYrSIy6Mvdna9212BSDVPBNgHh+BboDNCWbu1pBG1CAl
RnlaQ8EHCdMtt8AjgL9q82LhSOVsBwG7zuv7MgmLa1hx0BS6gabWranAoVt9CgOWn2V/6BU3db+K
aRAnd01qK7z+fWg+WHb4K01yug6VdZ57ibG6Bn4jwsq8piLG7RpI5CyS8SrqHqJP8sYnnVNG4xYu
P7o5QlPixSxic5WKRywObGVyZsFI++eSWSJadv20muDZT8thZdGbQJCDedAySGNGQAzG4SNOnPHc
VBXoyYYNDT+2XUFuG98G7hR8A2y/8iegbuYZ/Dgb33TYo3MCaHAiGuv788BgD6fXZhAT07ahRC7g
S3CUiQ5QIlo6dtnd5bLFzRl1XFxWuum9qbv7+30/pjGmsjWyX9jdkclu19LDxJRLIiUxhfHbyLgC
0E7upjKQ98PyATH6LGs60e3GC26XYaOcyuTeiElL8gBjllp+WS0fOLI3bJ/pJR57SpXtKVTbvz/t
rCxaa7qtORjyeVzeWIOisUWt9OJTX+X34YzNwaWI1ks4NCHjeWhgU8IlmqNzM27jIEk9L+RCtQ5F
ZB9r2T93sU/5CXmhNQuNB5drYm9Po7H4bny8HOk6mGt0Ek3fAveX50iBgCRJBWuziV+axS/eDR4l
pWsWCsFtoxTWt0Qew+cG8jsTlvNW9cTNw2JpBnGDs1X9a6FDbSIySms2EcOzbUOrdYynv18MdLKM
7IlXTZXV+9S0xucGkmmI9+Tx71e5jrf+6EY76WA6bDJ/xEHvSHws7m0aBuIq56p8rhzjn1sXzeXv
V3MX2nR8VXInbPngOL165qrgjmqiBzUyVc+2mBycV/24+/tTc5xWszn4a99QCTTuQD3zbul3CmMm
/reqejajIDkkkycWizUJSI/xx8XmecwsCCQQvqvnIhgn3hWsQ6bUh1WIy/ClzdL61MctcZEhuLCd
yq4cL8GMy+zWzBqX6IW1tQPc95nLg3bk5GQJ7u0jM9C35+FFO3V5qT4A9hyBrbIEKcrs6pZztJny
EGHAGU619qdz3XQCOkhAE8vcvINsISSZeKt6oKWgpOJz37uTgU9NPxkqN+4UF6zgs+vICF5yBUYp
43Q1ECDYc8QDa0hJ/Y2mCouF/PRYCGpWo+EVbjluwSBl7uK9jydnN5FIYCWFvgdThmyN+G7zodsQ
geBYtzgWYlb6uyr2BV2qGCtAyGLQjXMWCNhbaiesDzoOtlonG6yMNtJwFG8SydzqAx6Y2v6urFjn
tyKINtxIadW9VbJ8te3MQRoJHtlkMgiWgqeJBTUDRoHaYZW/ZPPYrKkJvJc+sU+T+sVi6ZO06+En
o7R5YKHXNymXpZbL4Ak5s+R8F/rERnmmRtANGVp4bKnfaJ6u9Lo7GyowXsD/YbzFHVlGLvNWtBiE
LdLo7ajfMqEfjYo3dw01jI43ee7928ipAe+y73D6kfzFSSmyBBEnsoVd/J1x/3IdrqZwYAE/CfKv
TatYNggXrKljbLir8BwJp0eHY4weh8XjAlepx57LSce+LcbBh0iJACldtZEDewTPv5Bw/4wrAzZd
yPbPcr0He/TuLUOBEfXcryGA0yYjY53C34CuYB1yJXssF9raLU9DijGbnfEOFjbaD677zYYYGbro
4LDF1i4YLEBiI9lgQG28lonzIQM4kJWy8FEQa7JiTsllUkoqIOrHjKGwcCAocGzb54rp3IjYHPlh
b3K3wQct2H3NuXWHD4CVT9iwXiQdOiQ+ZE6yF7aqGNcy775tFpIF+eSG9kIkK8R7HfkbIE6AV6sx
JIZETNY1DXAlmNESRKGgmn5zZtlcBNcGgKkUHBD9CJhl7PTsMuvvukp5+xqaGhOHQ1SeGbzfsAYm
nLB94JHarrntJ0yUqJf4k+7jLM/WSMNfcvbCjY1pnAkA4rsq7hjkn7IaDKcIkZ4qNdy5YXiDyUpt
ptrkgBmSCylBUXUAc0xtfdeR/RbF/rAzcvJelCuzjhjmVV8U46lMaB/zeBZJn/ZcSgwetMDVTiOn
WveJRmty7iqn+zXD6KvNjB9QA3Ja3JOStXVh9ZdsMN9Sl/lpig0qeO3broSti6IuYbQh2o9ggZNh
2IvGGTYi/57nNF+hU63DYPiV8yaFib/K5WXg5TjwBaGFFZ9Vm+wr2byFMhgOAe93sJK3Af/UjS5o
08IiPjfJe9NHz2noPndtY23Ssrrivr4do/GHVUazbzybLWXylXAbOoy0JCYKt1uU49Tnp4Q6quur
mcTPkCc2s92x/g3fAJBuR7c7tYq7TWAP1L6KNQ8XZ8ftBb73xiedtEc8fqJhrzU55GdCGW8dsYoY
WAgmdaAM+ejf+C9ZSjc7W0H0a5yRSWElt0RxwExPHGm1cwcUDYgEc6s5pxgCPG5zhd2viDsgkQWr
vAIE56czT72ZTQFiwNoRFeVHBQ/ImAFFYQvnALuv/YLJrHDvooVbk03+1Y6Jhghee6Dw9imUI1Ug
UYLJneV4Ag9/PenZ5Y0bvM4DyW98+tfKAaJo4zBATJ+Yw0BlbUC84EpLzS1XBXZo1LKP2RqYa50r
ZU+vmj6ReMDBgyZDKAPPPTu2ZiMgQwyqMlZugmzlBhIzrVEBPs44pcEvbiYEmiy9KrIC+4D/q6Qk
IMCiQISbaHGKDAwjZ5fbGU84RbtqgfBPzdyp0BgzcsTuLQfUy1SSUq6kl6IN5a9mXL1Jz71m2fSo
Eg21N0qfp6lw15ny3xyeCVM7P6ftvGgxA0UCPru2JjHvfdN/nAfFUSZZ/OHYGbuZShg3q06NrV9I
KpK8pUNYJg1VAXjZYc+pauOQKEGmdEjmYwpgkqTQsqQVxIt/2aygf3sekuFMKbplfrFaK9tYgUuL
sePV4z6QBlgG98lPonDtDQGsc1ASU2JBPyyCQ97HWB+Y3AsLfA4YU3zgmH9cnx0js8GKdiRcEcJ8
jPrgic3DbRFONIjl4QHZli936naWYT8XvfyXm3W0IVU2s4DXxnCXh849YyhaW6YRI8t/tqbvRvzg
8fxK0vjqjy1a9FyQ9DGoqmdOQzf/EI30tgH5Qsz+FnlB2Fd6Lh8zTD/cSs5RaVxtNzqluX53M/os
vZ4jWVx8jB5KU+XY6x6wMDNjv+VpjbUsdnDWGd6F0hPUjYpA9ZzW5ylW424JsG2qW9/jJ5MvrBtv
Ev8o6VnqaQa+bIOWbthsK6gxODi7EFiK7rYwhFj1LcGRAiY3gKt3P+FKQ2mQhIl5DnZAM8Ku/M77
7F9j8XaIrVdCZuuCCnOYAkwvAskzC4JxJQb1ATsAaXBsHlNHHpzuLsEaxcYHr5AHe0S3fDdWGz9N
BVhUVixPWUCiIw/JoFvYVhFDAtoui8w9BU32xY137ZkskKmOP9oNIhFnoyP05ksW6nFf6eqxNbsn
r+9WBOmfevFgVvNICRXh+9AqnmmMOca2+2XI4DRqnhBGS4i0bulj9bpLE3HQH3J/DUH2rDXSjyMO
LY/tPSvXU0+NOM9we+d7AIUGvCh9faMZGioMBVzl+tpzaNoNMP+ikotzTMzrHLjtmmAf7YHyI6v1
2aHkjCckCqllv+rOPgdl3KAgLTK/03GjkTSg/KqSx0dYUTShHNfeNwVmuyXH0A4orJDbuHmiYFqC
GcZ28gW0BoZvzc78Nglj2K37bBg+Q0qKOOdhK1ATeM9Zgjk2QHeOxa5IZxbCw4fVcs9V2CLsEMQa
oU27vUwOXwLnVoNbWE1LyK102wIdKHn3u3k8eUZ4j53qMcP3tglDSXWpRzU3ZV15GmDO416ozN/a
cvodLVjk0JK7UDSvpFSo2BqpvAvCT426SHOLWd2H9ZP2KFkYU3ZFCOq++127nP5tYZ4pVR24XG3x
EUPTYifD05jvdl+6MLAcFPU2Q3TWDRy8OkoP3IWApERvYZwmmybhPjEZkL1cabJCVxW41yDbmDX+
J9t7H6m3R9HIecnAXaiFymL8RInJ8Kqy9RQZuEHb7jgtZyMXR0owMP3wVnlybUa7trc+UQ/n1kU1
dd6mqv8WcXPARXBNbGtrZslHjr4RdBBa0xBNNhuABn5aGptP1MNx8hmo5sT+7rh3l6kD+jWwX5Tb
fxYTd2yjSDkB6B9qccm/Iolnzas0owt+9xd6pxljU+sVUfMHI7zl5T/eiKtwrpuvSWEmE4qSjmYG
pS5AytVjm68d08XsRvvIHEWbvBY70mn4bI1qx/p987dnyUuUOe4nppjfwa2cYk3eeKq9T6isG+mF
L0HcP3lcxX5j5jiafsDZgCucAeqk3MJMlVK95/5ekTUvAFd2QYnw24JNoPb8hjwfXnQ3PYc9UGk3
Sje4K0wEbx/xmlgDrzpmOZrdqvRYxbo7tv69myfhui6ND0ryhj1STzLOp6luZ6AjAKntWN9Xmf+F
un4VTjCu57m5n9zqEuXZo+sBkzcldYTTizlFa8s3vTU9mi9+zmkDcnkYo8LimISfQ6rTq4MPi1Kg
NaKthPnC/UlgRiFT/UGWjqy4Fp8ixoZgBJjEUuLunexWZszZJkNF91z7pUnbak8BVILDisIuryaG
i5a8mWacYwFAjcQFXOxXiKnCHz7yrjlMBdNJELXvjpbA6sW/ZLafoWd6G7eA9SGdhzacnsiW7iyz
fwau2F1YJ1BTjvWta+WzamhXMCx8D/W9W1PsqlAbuzBYS/uOso6Xahj3brI4PtswXAdUwo3F5xhW
bxiZCjAdxgmrxY9GPT9qckV43jkr6NzEMB2xJ68I2wUsy9MOUwCEv8tMPPWmtbnbeFGB06Mp9qlD
xQ8IPqSGEvNt/+5n8qvDxrDq3byibg/v1hSf/YzaEoud5uDcdh3iuZf6IG9HGktryscmCUpPvQF2
JFtHkmO1/GueH3+EjCdemRCJgcw2tqxrCheRIZd01EiOEjeibp7JgR36yZa7xsrwP2YUZaf1vzEm
8C+GCi8elbkAAimkONQaexc/IEKpDzqTjL9wpive9GVQv1f50u2ZkknwoP9xNsyPWZb/huAeyNv7
Tza7qQ62OvE9d2tD8GcIIL2omvtZxsfajvfQqlaUW12MFOpk0zRsdlzvw5zmQ5KVD9k8VLvUlz/m
jHWLzRzDSPUyttLDMZe7a6cLT7EDL5OSkkc/ip4Y1BlJTauCOUDtQrmfrSCiWzdL1tgFGSHjWa/p
fj66TXuOTQYaiBfWTgi0VZ6LCdUAIARpeGty6yqSGmRQ539AApWnoBj4CgOsi9XwL6ir79pTE0h9
uYaMxgINlOW67zLe62m7gSH1bsZDtmtaC3NRMmM2TLk5pKLkIDuXa1nZzdGMGU866BUmWQK3pekT
ICbdPvSLtYvgf+0MvDZ5QQxTiO7iYmEvBiK+GkmdeJ73lJifELs8/pdpM3QRmYYeT58PFUEpthvd
SCNET71U4M/ObY4+b5Kyxp2+7rIGaa/TjziS7kNnPA3lvmuJRwyFDvkUGdwxhFYZiykQe3GTm8fJ
M97CwXTw+VH5FUXvdgMkZVQj0pd4RvdbOslBBqdO1x6CAKdRdRzbigVymo87FdnduReXwsBno8dA
biV592Y2+eGmjPSBOHZjy4kb/ojvvfZEnskrxVTCWoUk+8w5mTZnc211KfE0Uhl5HxJDz5zXVMX4
s6pT3gXVjxjcB86u9dXBL8nWgKWuF7KQm4z04MXh0YjJDVsWzmydQjiBzm8vZ5l4bRm/UYHhJGlO
LN3UXvHKDM18HfzRW+vxyUk67EFcKMFsngZB5NAcbh1S9cdonM6GPXughZxH0oWo9p2BqxQlxI3h
oUwlXljX32GCoH/4xUwhAhupeRupCV5bnL56Mtgp8C74loEm9S4IkrT21iMTD6pR9uP5otmxeq/0
jJWCJKb0p1OT9SSFEwgzYhbbsUNnc3z9OIe8PTI5vBgND20pevZ59LRzu/u1OTZB+LdDRPfvYrFS
IpxHezvpOHvVP61azJU9MOZpP5x9EV6DKaQ/KCxAHaX1NwCc1eibnN8CtnSGTaC2mS69Z/lHS2fV
wdSARlSXbfZh20S0xC4KPMgpJPN6bZbsciP3GzkcEs+3MYpwjU3du3Ha/BkGU3bNBfnx6bv1up5T
bdxs6sbYRlOqzug5n6Izybu24CmihrLBoT9xbOUOO1CjO5iPqkYT8LpuuuEASS8Rm08OjNPNSBXZ
QrSAtUOCFRXuqfRJZhr3TQieJ5pztkNpeNdzkjFLbBEafASq+AvwHub+JoCLzYXOD41mKYPSoEgV
r2lTxHTP0DA0EZ+kGjJ8x6h6N4/Wye6yg5NN2IRwOEEXc9Fl8U8H2IMPRoffP/W4dueNlbCjRG9r
mLiG4xQ4dDZnMDcrtSkRz84W5KH1nJI26rm5XZohfipN+B1T7RzQb8qd5WpYUNIFoBRXWPtDui2x
1Vf4H1Y0ZuG2XVYfGOeS7qIcIuJT/5u1yV1Nen3VTz4WmSx70gGzX5IdModolfK12takKE0CmRsT
4hSyHjkz+snK+jRTljKiN7jRAgNrny1bfDepcWI1t459577C8LxNA3IA9GfJ+MNH327z5LPPWGQC
nbjlFT1FRRYdipq9dszyc8D3sU6NBmvjkK/LmLVpww3QnHmf2WYJjMltfnha2Kb3g/W73qT21jaw
isXRdsq5PmKYA9x6HNLT40ViTIDhNAEPol1V6ZPrzV/JUAjGvrUV5o/4zmFT6WabZvazR/oCTSf7
diVx36EGpCoEF58H1W3jLa92pd/4pgPuqg0NkmZw70T2xxyWz87wPbfTZ5vm3bHK1edIRd6YkuOH
25Da4wVXV7fhSfTe+MHZHKb3RJAGxLVAoAtwJ8c386dgtbvCeg7V1lhmva57zQp2A+Gyix9fstgv
QcapVdUB9E8H9EoiXo9ln77SEoadItixsns2+GqB0dNIPDNC8V1gdjes21Yat0RRNpyo8HA1gYn7
/UbFk9xTIDzfpNwffG29s/8ducUAl5g5nK8yhFPZ2fEKwthDOo2Cpw6GgC6rv/wMD3I/dW+GgNfp
9C4Xfu9vMz0svSO4SbjB0h7R1HsLAtNmNr2jXVj8m1yljDXjycRGgdwewZv3uC5K5Zyj4bsyKJ2l
DG+Z6dkYO+k/OijfJZXRNx7eVi4GgmKFcpAr+3lXD1hz0bjY/Wr9ProgZ2wM4Cvh2p/T0FLkjHw6
x92NGdjTmvuQptfnYrn+nZXQ/BcspbEe73KRyG27EArM8mFUBceGJDVXdROg4sY/eWj91ISCbpyx
4AHbusTRdIOrAdgaDi3yOc1ib2HLYVWPQWo/VLX/qoA2MOtl7B9H3k12uEjCqmXRVURvsc09je8r
i5uJSX0Ibpq7Aokd91/EE7LnlETO9SaeCOXZwjuM7XR2FBBH5zKmpMwsbGU3lpmZ+0nX3MsKYM1p
xlBHeJXfmueTZkVqSonzMfCWgy9NekVO8hU3BoEDTDWMmivTye7Z6M0bg0lnpcXtEBo9m7iKZGNn
fu/jMCw3fgqhvvKsC3lEOmpVzwZDeGcKBNXOr7zbRPG2hexjHyqv52Uxl7rKmuXPyDq/SpD2KpPB
zAjjaI9fGyCGZf62oxdcWxLhN1I8TDnjU4yuPZNz25Ylpb2EeLThPPH2wWZsVz8hWxsW9DNj9dKd
mXjpXci4gWXyMxuznZmSdqipnenHNXfqfjXQKsjpg01GxRWFVncpE3HwJ8veDl77aMXGMejNDaih
9Qhzw80ffBLpmI7SL5HS5ZS61UOckboZ/cJeleRWqkHz/qjoR6IyXcw/He1qoJ9wheS93PWh2k1T
SQti3f+Khrukl6fAAnjHujUBypRublFzM2sH99A3w1uaVq8gxz6crH6P/V06EatVrfXo5JlDxlFf
shTaCgCAWykJoLUT56s2GraptN11/Djlk7NxqwmjnBXfWQ1Y4Sh7T6OaaavjKUVlD2N+iL1YzUD6
sBF/jQFb+XoW91VjM7FmmnaIPL9XIcN/S05rTWCAZzlL/LWL7ZUwHXIcavyPOxLdrVn34tbP11GU
/6Re9VnZu9yzCR6YPHT8YNpFDm1RBbYTTiHT/3B0HtupI1EU/SKtVSWV0pQMBgwOwPNEy1E5Z319
b/W0w3s2SFU3nLMP5Ii6f0HwW/EWJS2kIrT1wMsDWvCIVYmo83CBCG7ZmEzLYVOzE35uawXCsTAp
Jip5bhvrYvBnYl0QjKIZliU+fjo9j6k35RYOA2lnffvD1uRlKIoraA5wzNGr5KbaeLhsmUgDdTRi
PTjQdCOBwiOQoLTi3l42Iyokox9ngJ5zKOOMH6nL8Ouif5O07w2BSd6sIeJHB+GdxKw0/RTFotVb
EDhLyUdZddFW1sX7VBf7vkZR5ZKDQk2Z5jz2CWUIYUJbzOkQYob2qMMnZ2FWT/q09h1M0oYwyJy0
Ut412WpPiRYdpBMmmx7JzDKGa7EW/F0rzYvfeyaj+zzKbowXqp0r96bFwIC9OpkPRFoagfbe1IIR
qzKZfUn1sMrypnwl2M9x4ibMB4sWx9mQ1fECSd0/NhuXgJ6mooZkyyMqur3if32JjtN2YWT+tJlq
vWC7ihhtHPWWLt4Bm1Ukf808w8kHJlxDwIEg3PS3l7rCraa/iuMAEHpNqkeychRZ9hWIwgw37DoY
OKklE3xlwKxCCDztWktwVdTGNR1txq11NLAkAO7sAeET/EuiF3ZdZQVLGQxyoVL/NPom+7uB56zD
0pJobog5I50PFMTXvBH/b5Bo6LU5sSFd1i3SYlcvsQIhITE53lK07InBLeSm1WMAeVCQ5zmy6yTw
0wrd4jJAnVlLR3m845thPp3r1mpgEbV77giTKBEs6tAoEPY4SCe76q1ox7stQH0GAl91wynPgIg8
LD39F3Rv1eTAvvNvvtu/ElHzA4dwNlEbcmn7XCil+Dba5u6YCBY8qf8NKbZ8s5fekv0HZMSa6tL0
mUZaNUzA0k+XHA9MCXmxXgthI5GhlA4CwlgDpkJ0AixTPTZNufdRlfU34ZMHYDP7OsMUTZpgrr3W
HFQwOUB1YLrv0zsi7kVod1tFqclsSSAcZt7cTF9wWd8jwr8aNtE8kXswUehFNLiU3Gi5vGYeSHR/
CteJP9wTPwL8FYhykXyXfvWq+vHdLOQpIiRmcavthsRrsC5K6s+53b70Jihho9uzmthlTrqb6uFg
BUg2R/vHjcObaO33POXY9AXyUIMXIfphRMS37bIwKLOG9oT2A2Zl3NncGoAnoej50JH+/wdkqUNb
k9FDSyhDJnMzgAQdxuQoOiSimlJo7DIboRvz5hHpcWjAAMVdzbKKu8KcSFjKk6uBuC5RrGx89fA7
3Fd18lJiIWB5sOzYMLQyOjKYxyVlD8cwbs4eSXVVEexgFe+1qH52fX2vN4z18TFM0T1izaCHwDmN
8ARlgeJgHpewkY9JVANHUt4DLbx503Cp7c1U9vu4KC7O0G9yM98HYbQKZ8SF4R+rFr4jWXP0WVoQ
fgwTRXmHYBDlCe7f+AM8x1tv+RdA+dhMdl4gL7HtX6N2SzmObKVvXgy7PTi+8553zL0KvB16/h60
OdmxBUwwXglrxDhjV8Q8uvF2rECxTVGxNEtiD4KE06Amaaa2evi41bBNmujcdRVk44mplfgQVLUB
0x9YoAcbomM0cPqCr+JNzaPv3Pw1EkFSL0OgtKt+lANvtjTilqxffM7MD6Msp5yNMMKlqRHsZj0v
DSiuswgqHGyFZYtipOkAVw7JjSfgGNsY87y3sojfBXjIIDEuAWFPlkw/yhZMJjB0TDNqX7Lc7cfk
UZv/ZJZ+s68n280bL2PMiSt5HWdZt+Z9A3EAhxEztTNSAQ+73pruvDQoeaijl4KnlFd8XGR6/gBs
uVNjekx7TpVQjd+Mjd9igly1sTrDfSQbbkTuAKoU155aiSpLsfYB3lOZveps/0wsLBTIDL9HFfA5
jMM5mQpj2yI6XMTmrA+Wp14H5j8WvzZZw6NQr1rsvnSt8YIjiKl80v6UuLlH8B1+DoEebstiysQV
SNRNzqnrBUMLQrGWoU1iWrxNUinWLOwOlVv9Vkr7wxW3o3kGHZ7YwPdM7ZhZdBetzI2F47Vnpoi0
OET0IeDHCYNAIUq6lRv3j3qOrvZ99ZfFGPqdEVFf/4QyEcn3TCxw+ONaE3LX6KGzq1O6fZg2C1h+
cTHCEA+e2X6Oy9zZZpLWNqxIEmC6kWvpe9m3Kx52snHzcN+6w8GPbewQA3B4SRillc/QkpHNboHz
hHFCSH1gBt96LX8jhTOyjeIbks6Nnrjc3BVURIEzrpmqPSv/k8qrVwqJzzSNmp0l2PXDqCJQJX4Y
E9zwLEV8WwwPVCrPibardNqlIu4vNM+fmiZruvCR6b59jBiZY1dTC6bi/sJLpq0ZG9RlCrgdIIpc
oVimLt/POX96wLljjMHVSNxt1tv/kt68Wq34V7CgWmFC9jV17pz6L+4IPsyRB2fm+O3Gxr7gIRTt
X0h8H+fbcM4+yjdZ00L7rPfMNn9L3OHejOrLDsOXyBSvGSmDFOIEdNjljejpJ9vAk+5CpfPJEehM
bW3RqfgqO0RMp23mr0wLYTtn0x/t3YvhqH7JVN0V1pYdBjnr2whwYAehYjn/1uTMJlunEGzJgycV
T2cWOWc9Lde0dQc0sDN266eqqBfwqvTEs9MJm8ijl1rmnVMAEQnrLmMkbnLa2io9DlxZI35svtT1
IIZv2kQEsJT1MuPgSCCLLfvJvUwOPIAcAJMCcJJPz25tvEXS+gi9OOYwGn9w4dSLoUKVpuOAoLk5
1P0E2B0ETFTzXA0FLGLC+zLmsoiyX61AoM3DuTe0W79vryS3d5Bc8y2jlzeHL3PSs5eeCT1uaeIC
Ffr/qMtWyHkbZDgWxaDtwokJaTP9flgRihmvrTb9wtSzLpNuS4dLIKq94FpZs4RzuSnS9HnIP1Ge
hp1VbtzCidah4r23HP8m9eQ5zjVsSSam0wkmCR4t0tSnZ58tMZu2N+CLvMTwjaykuhMp99cS80qj
RAK5nNZ2QxMfoSdb1A110idqSXi7Yasj2QgIoTLeye+YNVb0VFYzF0HeQTeIy2YsNqSHwpS4rxMO
LPDViymdFqIjICYkmod6mL6COolBWvCbSWEtzaq4jvCDVkXFE+3w3SOoXenc7qsMjCFcVn1tBflb
WPunaHJPXbcnnuyedu1Wz7tL7w9Pfpnu0KpVBGdtI3RqSet90l8VUgVLbyAIwvE/NC1kkwDDsMQ4
sQiI0BobsYYmsVdaR7CdxkYUKjAmZl71As0IcXHbUCNhQR/lemCHNEVdD6ixwakUxS1zhnLbou6r
rPQoHVsu+5RoA5cmGqsw7HBmiU35a+XRSVXyZMQMGKdePg2cT61trOMGfBeiP63dIdlGRE9qcRKz
ZspLqOaN9aHFDmIESLV5ETxldQNQU6JGqNt7X/FtllGGyOUEyJl2jvp+EesvysF5m0XpwagbbHrX
jnNtIt92oTvB3/wOjnl7DTrm2VTztyHuT1GlkfCtoNH4H72rDp5VvHmZ+VQAE1gJfUJuC4i/pC05
9ix2V25TXHJHftYaksaSVVqrOixB+WlieaQEPloBeCJV/PJZ8durnywxboVl19tEs98ow7PKtZY2
nf0iHDC/R9V+UKzZFSZMrW6LRdOmPKAdaLIRlT/1TcGHLk0MAxmZ8WNA+m+IFV+M3T3jVFuAn+Xf
u5jz58QsXPjZQk/VTVHdaQ2LZNr3RUtf2eXile30LmR7S7bIQw2Iun0SQCbbfITYnVvuijVBA4Qp
kJahMzbHPLbo0gaqpnuchu7N7Ce8CYm3ybHaKTeCTg7Az+ZLUcX/W65V6F96jKlh8MUk31i4I/SR
liqXtd0fHrA3XyNfFXYn4eeQ5UNnpUrIcQLwoG8iIyhabGLQmitlXh1BKUopALmvRdwHJFtFpLq6
SFyWwUlMXOOa7mEYAsDBPOcVZ9hVYMRnTvnVTe7VxADECVS2qFouSfiLXCleilo7jfZwDkgckuGm
lcPa14Y/aqhi3/pMy+WNkMx7a4bforK2rXC3Q8MqUzNWELOHt8o3L/w52trLAScnln/wUUsLaZDn
ZpLjIUVz8Z5qUfzTFJOoNMe01zVvRY4kWZr5Z9V0u8aA9eC3lB81qeZwmATegEtkVmfBdbsxDecn
axRWcutIagArfkbOmLzyTdhQSOjafmwcPNquvmkGsnMYL9iD+z2lFDTWTxbCTpwVnLFkkZhkxdEK
wK8J0Pu+KE4wwi5O5N0EyLTGnV7N1hzXrR69qLIEkm7vaATJLEz9DxIbHmSjE5ziLB3UdIWjYOOx
yGH7pL1JMf3gUcO6VuyYVAGR7bprGoZ7UVKExC6lTIJzs2aZUQNc9+0jW4czfsnokEbeu0666lKM
DNHgSiEY/xat/1e7uPebcAcWirULoZsFXp43E46XF6BkYEuypsE7JBCGDPupbI2ryNuWuSUBIo5G
mlRFIlvOaD6R9akwAoo/llsRSNdFy4qEJ9lZc16nEAkxeDvWdCjIIZw0ZA6W7Ic9CmssRRlKrag3
ztpo3FozG9mQY9PxJHJVeTGnjurcOnceqRqIq+1+/HGZH6x8EiGtOVNM2MOpACXX458QTnnHK3DL
p+JaJDToRIr+gte6DD1S1YaQM7QgKbU9BjNk2WxO+2rp1tq2bt0jstMlCBZyowL2AQnXvhgPE90k
SkUc6UZbbyq7P+n1R+zPWbaGvCakajZSMGed1pX3ir8ccm3LpMoccT3ZhCL4mmOsA6OQi8olATiq
Ll0YXKrKYF5PRUVl8m3jWddnU09tE1UNaINonzei6y8myfSxdG+6vyZt71UPPXJgoNxN4W0s3Dfs
33hRaN1kPVw0L78abrLtYEUDGwu18N0Lb5WdXFVe31Ta/iUkZGA7CyVwRG7yfRL7sDpe+zq61H20
LhW9dEAiBanqF8CIMTYv7uH5hcNiDRAFkV6Rej8y/S0EiOe8Z2o7lCyk0wS/Q/QVdsHG0qJHWpAc
0RE4sHGKf1ZbfRXFtGx6SBVxJW6+aV14JWbCDpPfsJQoXm24au5FEJu5qgsfTUPePsAXMC+W+r0s
/TcjSbZC9JtQd39qlTK/iIdTzoDHVd5zkuqPDsEZUKd14oYbG1Ao+mwWvbOxsYran0nrV5BcRhIa
8Geh9wX473Z0z6q61TL7FNlH6pBE59t0tBWFNrOvWQKyxjD5h/Flg74NjVUgh2VUX6jVpp1Pp0xy
9fPgeC+OHyNMLwjsE/W/Xpp7VBVcNRXFnlmnx743DgnMQHjY7ruhufjTeVfDEs+DyL5za7qZ47UA
iuDZw8FTyl7PwsnIKP9CDEfJ6H5nifgCqfmFlXuDq+UxojXAMMgziYjx3azK95Jzndztj6HxrkoL
GJcEbAwVAUJWH3xrciTRAfhK+2YX7RffD+KmZgkvEHO5B4O5yVMmawjjApFupNNx0/c0l91obbnV
j3ICCxL++ZVVLEzDv9XdnrJxG8oapjpLCT7LOfihz9a5Lv4CmiO9jID7zJM7417UYDkGo/KXk6l2
hvdEIMmXrZN0QxBuEHmfjuvdiZU6YMZYcjpisEHVJ4V4kInJrM4SJ+YYTFIks9zmKxTdbbDadd2C
LBbP8PCfLUFBVVBBVieyRh8T6exzQ0UjwB4sNO9dRmk1VO8laQ+NCI9JjC1YPvRiXBsIfEMIhxK1
rHAs+t/oYujjFyq2o8e4Le8B+xjWLgJLWqfNg4C7P2XvrdFmHGFDAmiuNhF+Bd6AwD5yyu3pYPbC
NJ7nH64UZ1k5mzTX912UXGLlHlKq3IZSUmdBSCJnfMG6o2HUidamonCWXch4ItVu0Jqi5dvAEQFM
5aC36leF07G2q2+7cxlnudd25ujG9Zsc6YXNuR7Ms2U5xih65v6JcQOzRBIToeL/w27BVqk+h/Uq
DBJal3zeIydUblVF+uZP78ANiiXPpZGSWMDe7jV/5NguRcyRZHsEhDnoq8MQO7w/ImGF61gX9tqi
aMcPyaA+Dju43t2W8+7cWnTAOhRir4OR7GgzTLVBW8VcoYKaXUWjsTB0HUtCv+vH6EIUw09dYZto
ehDUvvnkQm0Izwkc2yUbTI+FcH4BLohNuUlhDpl/DgrIXqCHquPPMQlGqKOUyJ0LE7Os2W8bdB8c
udINf4yAu59zAaLb8JR7/Xtdy6doYqqeoeHEhzRgGW8Ro5QhsT3B+Gc6DorYgV8nPduB+JeV1oU5
MhP96sSmieGx917xeExV8IDoDIyq9k6+TwHQaBzFI7A1Z1apz/RGOjJI318Rrownuxnf/ZrBuGch
PZM5fI70VeE/rvygXUyOw0wQd8u366J0ldz4FGy/ncxPTh9xus2/j5+8uzUvb2whmpch29mxxQzD
d7YbgntKR7MqwH4zeBKHJqjw8NLMLJGOE4mpM5BlIBzO7vmwRBY/VOHOKrVrLNSfNdzdqvqIGjS8
uKigQts08VM3kK8jPosOK0OR8Y4nANFG/GiWgnTcdq/saB5hbRYMzEhZssRwcvT4mbx63jd7DqPD
ruFnHx4tC3ayDUmXTJPCfNySM4Ddrb8VLpKKbmCZryE818PhM2e02enJkz+de2dEdty33YaS+NLk
OQvrEuu7YqA18KNlyuV5Jak85gzDzX8Tg0pZtNon1PhnVki10B6905e8UWgEArM7azkIucl/12Jc
g2hf/3TJdrkYP9yS8ySC1wdCzYUcRpR3HWSsOzFM6uY85MpXxJlf6qwBeFjB4qHCZPbs3TEUvnq9
kJRd0Ucn2cnY4VedjuYiarwvByMbXqv75GDt7uoj8VXvdsxghcy/ZinQiarGus3v/wAHdlGHkPCF
jZPEb7IvRRk+gflgtI1AeSqdu8zOtER81G0ebAh/QfEN4gu4JnkIEyQYKIEkocdHN0R/1CMyjQYS
uLqaxXtc7YzZ3e4Fer6tv/VescyKmU7iLl2CQjb5qI0nd8p2iTGvJvSVPU2INYFCLgjs+sAUjZF7
MOZZv7xrTfAYObBTy1nXOSE4bkSngykztBhf4xCvlyYz+2Z+sYib8NUJc/UO9Ma9d+ngSeUCWVcC
wqKH7yfcbXy7taB8Yhehe7x1+XSP0uI9N6kO2krVS4w0sM15FNMhW3cwIlcsN18Yo2xECBoiJUuN
cR0697gPt22h3UOtoj1ksW+Vf5Er/xoeVkYWt0xajxFMjK+LeSFBXFIn35VZv4zRNhjCc+WPS5Jh
31FYfLjQDfQXgrm+cYnVNNPVEn3du23ka7stNcy/DdCMKfkRboEzqEaeltTPleG9dNn4Isb2bI8J
y3E34KwmbWfAtunm1i9o9A8DSbmCFSMVlFvXyfekLPwppjyWwNc3C+Fd6xYzeOo157vJqQOhkEBZ
5E6gnoD0qr3YuXMGoXHVjZcIXxRnk4kfpaWNk9lTQvKeJUjEYr9IKZXdzcz7IgJ3g2TM8v1/gY/T
TOcjHwgQhUUcnZXt8meT14JMADB/qB+kCZugCjvAsu7wzmiIAetizMT7hOEv6+w/zRyDVZBM34Z2
6fGt81JHGJqYac5pkQO328KOMbyMWrMsGjagcHhPMKvfi9b9rkE1rWzxz0mZNblwfZpZw4tfh9Bl
Zt4SyValvqNQ3VGWH8Oe5Di7mlvMwV9YOa/LWKG0YEYO1CPYm73L+tj5rsb6h59/m87kJSHacesX
6Z9jOH8ZTX7UoHBNOzQEVtltTKzSVKDmnW0Do+c1uvQPR2OChLqfiGFpXDOz+qgmnvqeFNfZEr6S
kbe2Mcph5s1ISwVfV1rInD1IheV8rBeSASzr15r/qS6q77EWL1WPc0T+qjw45nHznBTdj0kDsEqt
+gdx0B4+1AqT/Mqryw88JKT7dB7P02uIJZj5HXYmo0IECpuRnN0rFnm0mUaLwTR+RM5bhI2fgHPy
5ZqE+CR+Isexr1mifwCwQxnRfYZd+ySQXhSOjqaVi5Vb2EdGiDDCM/gqndH5DOv2tVDeeZTh1dEF
+awkcFUEs4ECWiKCQDPSNcM6idqXTLf/lNO8Dra7D5X5xl/+FbPyQz3GLp/UKUMjcTgw2EmhZXIG
tgGl/Aa3us9C89lgSQ2NQn2OUfwhl3ngnzss2wtcEa/BGD6nGiAuYXiXNhx2rOzQOS4NFshsWfsf
t67PpbC3PXJa2OyckDycIT/y6Ht/jLLH6VOX8zi7JKxF8UoE4yNKFJJFjAkkO+8zHwNVSrq4RVde
lqBEovI+9CVfrmX8c9Vra0JbZfuyMDisl6m0fsrX1NE+PWfisXN0MGTeuC+JrkAEVU6Ym4qCkpPp
bag3f0k73cOJXWs7Ho1uTnWUc/otMcB6zpfRevbDgpUAsZqVxpt7TYCVACbrQUW7vEoZeI0SUY/U
7n7KSg4CHe26Dbw6zlNyKpt5H+O5PF5Qjp2Mg486gG1WkSOurh6tTG9Ojhdq3hofSXQcVq4nHnHL
f5hIiRkui4hnpBxMvOIQRbgpBsnxkDmw5lLT+Z2Kc26qv7pCNe3NZilQaRyr/lM9YYZ02K72SUXU
DZpbUkWCgSm9JWwSVWLS3pCF8KZblPZQYDWsSklWnwCfirXpMv03W+RcSdzPUVrztpI4LbTj3Kbw
hnw2aM0UvPkZ7Sl4R8nyHq1zojsLHGgz2H5EPYKtCJEvz9JEHpevPewyuVZGNqwLj+gtd9uW+UHW
+gs1HJPgnl/R10leCK9umD4czIds/XvEF3QL4OvtlU4lVsfzZ29kqzx8karw1nmq/xhtcNEiFkBo
tzZo7J8CDIKMjbsHaetPtng0loYws2Y8ZmIqHTj8m2pCW4Qyns+nino+UxWni9bJH6x5DqOgSuqV
0TMXlZg11euEJzRrKuoM9zooloDlQChWaskfL56FWK2F5cr+cXRUmVbErA5j42Oy/be69f65swsK
Fw7CAQ/pr0UyZa4Ba8x5PAK9e2WJM+cz4QixdkAkqzWixZOATE73S6EdDdaHnTO4iJJdqY5RJHpm
IRHrM5vdLBP058bGnJIXcOVMUoISEW5KpqlLyM5UBh0xfXZ95uPADjR5nH+cCxw1Cz4koO49S8vc
JmrXDos1JpHTZJPCGHkde9QoezcsPJSDU/4prTw7E6ZfFzqq1RtXLQpPxJ+j+cNFtraF9tFb6q9D
v1QrZmtTOvvRSp21PrbdULDObbIerSXEoJTcKFuraZgnsdcVuBSjBkXPRgLLr/ckO2ul/InneaB6
CvF4LrG+vmmiWKW+RqKzdZ8EePzC+Ih1ckmr4Co8803I8N1s2gaIZ/jtZzpKJug0KYb61EHt2jDk
dVLtdfJR9QnceU5fvQ9mAod1DDeecH4H7vgqRSM/Zh7vHU4J/JaSJQPXIWu4F+K8TZJRQyjmC5Ac
FUeJhHonr0Jle0QNF4sbYcEgBqdefRWDgdbOgSpo1MmpoChGNIGqsWAerVtuubHriG2XoJPvUWCu
64G3QEsZKg3MerKwYmlCrR2BG1/WZU6bU/vPvh/yYQE5J2rFvOXcjqKJnxGAf1gVhYRivD0v3Qg6
dovNGNr6KmfGaPIEczdEX9qQf8es+2DHRefonPQxD9BUau8oBftFGA/BJyxtFk35urJVexP6CKes
gb7twvW3VUZGPY+5hnEa9r/aIa1juV+LQ2YRkFA44BFQJFR1mZ7N+N5M9M+Ax+03RcIPw7xpBvum
V1SqLNxG9SppddfdQAilEnmy9hNmAIEGGEUQ/INPOowXZLnFT9SWTMBFhUeZkZrngr5SvWi23VRp
ILE7PlWv2TQWrE1pMCepZti2h8J4nQyIdZvcT1YzuxLbVc9ZVdvAQLrgaoqQlaFLZiMofUz9o7B4
yNq7O7GwQhW1KRyj2hcorZpSR60XFE9DRnEeeLa3qXVnetNSlYJ/PCPkZl+pUzvVFjlfpcM5VFhi
O1nlVlmMfGIbA0n6lEhHrOLSaFdTg7sbrBwzkynS9k10gycQA+cFSO/xa7jNb2D2zL8uztTKY+xq
n61o2pUp5jc3C/mrccL7eQAzV754XVesDcd4dJpink8dh3qFmFB8u6syMcxFGARcU0n0zrD1W6oe
fp/h3apJwGmnQVEPSQ7CKqyr57YPXyCOvoYBWL4k9D9S9+LlJOTqISlSRgyYCb+IBe3CpitChaf2
seXzVuThsARt/ErM7BpHwCEdnTsec2AaTKNDlIGVE2MARfcwsmwf9Lzf2APaDvTKZO5R5K3AmR3x
GO505pR9iQTZbEq10vkNq+kA/bcKvlNdP+lDiI0gmO488hfkCAtZDq+Ox3Ram1NxdTIZacegUmNm
0RD0yUwe0Kc+glFSEddQeuVQLoFslquypCoIB8ZY/Z9DwnSEnksJkW1Z+gApjfjkKiEY0Lj6r1aE
OkdYS8JPNx5DoQ54NJkgRxqZK2yCGsP9Vzakp9mQG9BT8HKPuvdIOs17zfsZH2c0aNs0TuiwB7sx
a2vqIOTKWze6c+wtSjJVpYdEGcxh/HzbWvlLoI0fJnW+mpDTwCtiBhF/5TG6ReEAjw9MdNP6e+Vq
Lz1UgzCTz2KavnCXDV31VZYNiFN/Yr06e5699CJ19+gDo6DRTz6YjWZsPVoGwVAuxq8yxY3awg+c
lSKdt2/0xTCJf4kRsdYz+m+Ui7vJzXde6JxLo4cAGMBnz3O59kd2SWlHahaeu4/R5ILC9klqoABN
Fyokp9W+03WqT5/1Ja1yhsRMA9lHzDmT5pTzrtcwp4Vd+Tn59gSbEJK5S6GS02uPHiUHKj0Ogwyj
L1X2Y0gYe8KhXivA4tDx1Xnyua0DNW0ZZM646zBnPdAe4yZdXRVqNvwNgJRy4evLzip+Ua4SqDQw
V66d+AvoIm4c+45TsyBKPbuMvX/kO6MCA7e2DicQHhYW+UU1mP/moS+33R4b0GVI+fmB68MnOEyp
Aw58VL9u4b7UtX02svn7LtWz6OlRPFlfxvHEkzR3Bq5aipaTSp+n0Xr2CNz2Uz0i0byPTsRN73CA
STf4Fw6YbDzP/Ilb9i6Wslev5CJBUiX9j9oz/dGBFOAGpYcZ1EvA5zwG7cUO8USB9HoyJFo9vmam
GcRSLbNrLZmTMvGe9tOgv4jOWZPasytl8eV0FlIFLT1N8odpPdWF1XqriAyOHpz2OAXvzuRu8HPd
kq7+NmMqKpzSJUT3XROKW+JjQ8PC8kzUCwlMNbIqnby3hYM1lpNcHEmVS9zdEDpXJvosobxaLJhy
vpf2RL51/Fdl+mvokHxAPNJP4jtAEOkIPTK7mStzGSVbdt1I4QhqmlWawOWSG5Ab7BaQbAn8usJB
WDhutK9BNrTI5TPsN1qtfza9fqy1f07Zkt0QpBiYi4ksm3JbZhh4k2JnBP2DGN2DSFhQRUtTuL+u
g9+yri9ZzU3QxS++71o0y69aisiw9NVR+MOWLgtf14DH2xDDfSLtDZgTQ2zpMhND/dV3/7xyherv
DQgRjUCxTqPyyxuTa+zoh8DFZRzohIKOxtLWiVnE+fXGNnutafDJgrJr13ruv/e8vqbT3RkW7cbp
Q+Lad5HSGIoxuWG5pJFo3zDO5gElXvneeqsCyvypBY2gpTfa5p9WqyaUovobLwUf1Qj1oBi8S5z8
yijb9TEyU6bp3DuVxKYRbLIp+/H/j3oT8LbHbKQScQklUU15G/t0ZYNtZdwEUH6KgAh32D86SrMW
fvGUCIwIAWeEBDimQZmLzFNN+ihn2JeajpXZLf24/lMlrsoyZyCgGeWsqOQ+IkYWR03DiAsOYarz
8nWpsYcNHa39YnqWPCtmb/Yb2sg9ydRodSeMr7aB5qTTYBAM3bYfoMVGApQPHoptHpKLhej9NCFw
cKPxywDOS6oAG44odhEpAVwfGHGbFXlPHRbPIDX/zeaVVuLVIlHuRwUVZ7I+Ybmtv8sAMqcWV09D
Ndp713iJNfdTGu5LUqvPpOyDNcpNV6pkA/IWmCEFem3GwB9GxmsQlfYBirsVORMHK45/GsDjGlKB
EJTEjO/6cJSr4MDg60axK11+5CYLThh/kN21lynDx1wY7XM0dJ9DMtZHrysvmR+DmC4DJEU5GyPi
DRkkBsKOMSVoDlqMeWhGEGHgMdFXLuQWfVNi/gTkrW5yJmUonLFc9q7nfFtGdmwh66gEG15ToDRz
Ab8xY1nyf6Akdp2bJ9nokIJDwNrSM3WQLSOEyaDndO/Ge9PhpG1i58lnLXHIe32TuHW47SoMKHHz
isbU3vQdY2+gNBGDjm8bLwUXeaWvXApNVtHMS5Uo6FuY3uECBTCKkwqka3eyrVStRvc8lUAEokK8
NBETxEkpiCt00aZJn2Q88nl0YCbYGxPFPyiIjZoENuem1Z59o5hWXjoxVPPQBYyMTACafSR9D+22
2sES6SBy+9peIPFyaxMBerZ1A3HLk/J31JvdCBKB/W1hgRXWlYlwCImGi6tetwA9k1Nf2XNbPHrF
ijbUF+yTI9C/yzjzb2QuvBTNbKXGUrkaPHCh1WeVZgarH/OvxU4g0p4veEIZWlffiZv89J2DnN8O
9qW0nEXsXXC+ISEa8VL1fvPk+f/MqjpZ5A9XBeepSZG7RCT2T9gTNEfJLJjROWUA52bEJNIACIAv
8lk74lEKHoX2EvnDzUzYS3ajuxYl6WTwUK25vl8t49HLVh6aC/RdvIiIr45JN/DX+9ZTOfmQ8uxj
QCm6xOhrIzn1aFUr/7kwzRc7Q3nCGOOPNJllwNDY5/xW7nwD+tq37vNGgaxii2MVX5GokahaTrfY
mWXxH2Pn1tw2sl3hvzLl5+AEQAMNIJU5D+KdFClSlGRLLyhZlnG/Ne749fkgT3LGTpWTF9doJNkk
AXT33nutb92pBPld4Bvtyka5FkbpSxN3R81kzakyuGWZQP2MFoH2Wn8Z6CLg1YMEZSTUHgn0vVT4
J4LEWHTYYyGnQDC1jadaGu9GU96F2NEPuoBEMKjg3GHe9YDgI3vwawAp6j3W0y+lfOZmP7vzG2J+
vqZaoXIHLJDVV4fWL4Ib0uAiHQtr3oxMrnFtVfJxoHk/l2fYd9BaxZD6tSkAR+OVVCYeH2KrgnU5
sJkY+iHRaQfjOIVKapH9hm1Hzzp3QVyRt+5gaDB6mlUFBxNKwU3hwojzAC9YaNO9qn4qwqFcVp8b
e8y3WagsUMjOtgnIFh318gluJNlZPX6BmKvQIRFZJSMJM/agbgua30NPy13LaMgo9AqAh/udnAIm
8caJ4foIbntCxkcHp6droWti1QdVvtQq60Kl8dhEQDEI2SzWMCQNWXGaTx+gjUzY3P0znbrvWYHm
JRtvG0JTR8Ir6R4gWU5ps0jvi+jxtsbqwKt+pYuPH92m9wDwmGFg3hBg62BmL1kxU0sTmDDka93Z
b9CTroR6pucxQjoN6cNujH1jksDjOAJ/QDBjNWkgada5GtkROOc1hMrEzy56F0kY6gL5Bbmv9PTN
4mTAs1uOafkaOjxNrUI7VhSEcA5jtiFdEBBASXmlmWLR+N/DKtkaw1issI9THCECRHMlYRFT/Jj0
a3WU0ze2ZPoW9sTv0fzV9AYT2Ygdj/7tSo+Yzes0rjOYuRQKeClJmrMWZZE8RBlFoG2N7w351IuE
KUavgzypM8LryjQhE8EjPNUhgptEpc3Y9osMJyBVVt8eDBxwnGLZ5RJLrFtStnDugYqR82gN1cuz
OZC6Oxtt3QQFIyNLgrHRSaIw6nu5sQY+e/wLYQEGuqq1FNGyi2uzvZDInCE5cxAZIDnPw/bBRG9f
s+guPrhVWaaQFEfPIHjexQheZsR/ZHJ+Ge3MYSA6bZoI232aiY2acvMRyebM2C08Xb81NQqAKuJq
IS29x4dwZzI5fAha1FHFLBYl4cRdhZ309naI5tlGveEQEJBNQn+SmmiYlpLLkISABvxR866yje4H
E4ZBlLPXwTZjRlhPz+FAclLF4Hwu2hJAOGOwBL6yojroMJUGNQ8wyBMefDt7U3Z79BrsIklBPnEE
8c+F94tZEW4NxwJa7gCrAdvghgVgCwmtIsUWByyujYA2nnALRPzNA5kViAH0RzOcY5gCmrbMOq4p
qjfHQ/E86dw6yHq/BFA16FRQR7ToQ6dq2LEEeYCopnuqvkXQlG9khQVrtkp7pXN33sDlqxCYML7d
dxHuVcZyrhiQreMzJRCBbqJ1wBDSLiM3v/oeM2Ottu41bY66EzBaAEK9hUZ77DSl7/yGE3UlQcAC
dDk3yIVNQ8D7CLttIKwtwgGPE1j5pGv2uXG628pFA6xo7we1cSrb5GI78K0HKt+2SIANtcW70wUP
qhBXBnqrwIm9RZfVz0b77OGxFw0PQ5nW5x46DtFqoX2TagyX4zJTNxzcIsK5k2+41NnQqq+9nhPs
IpnM489FNCdfU0LDsb0k77lmrXLBLoFwz+Fo0+/Uyi65ZeLSeRqj4iXpIcNFzGlRw3Ijlf146Bzn
0AP0EHG/TzvBEkcjLpPw6RowXbZEN59P5n0y58GPGiikQOUXaoRbFb2XXbUp4osCYrIgMG2vWRRh
I93CuUXDydz9WsDnZYyOoT6ipSul/YatP4XsTCjoODLQk+hQicH+Wtr9i9CTB+IuYw6sbAp1g5Cm
6zRsEpSyOOF9q+a+uuvS7ssQdAfojugQJOahvnns0uap1sPnHjwRLo187WAtlaFhrjwC3xqYIpoN
/pW2waupC9AUNBhtJWwcuu5ZU/kSYCT7bVB3Sz0sN3nBOlK54t4EsKx1pI40jAxBGpgzhYpG38A2
v9K8jlMLooIFQ+x8lZlqoyOXxznGTFeQPilV+Fl8sxzK/IjELhY2UIjZnDoU45ktcFgKCQzFYqmN
AgYb3HGTjYaoJJxsYQYM/xo8xSP1NepSpCY0lpQ7fSGMGbYrnddGGPXOBTytJ8xrItsHHuWqU6nX
DWClvvzsJU/gI3aFbG5F5vZLCmxgmp77HfretepoJWsBs710lsgi42ccyL20cjww07Fufg4E2LMm
2kw6uzAnoGGF0CfatrE/bOGOLfUsYgZbMmRRWfTkhs6jvHiu/3kYbVJEfFCbhXFojWavIXi8y219
w21bLSWmzQXme/DxyLczL34rAxgVtbUNGf0sjIaj0uSRi9km+trMBX5PQTeu1NK90JX72e5R5HjW
rESt8NvhpdMNbYf0orHnOaoJlLSoqU9N11lHHMzxmyKtjPBhmhHDKmVho9BCY2825cqslVybBOPh
WzaIRgKWZ1n35Eb1yzruQX2b+sEy03odVWSumHi0cQNGyHFKjIgHwXbVlWVyYflfzR1FMdjXxGja
h7Ye3uGDfKP+b9lv0mswQlAKAnUklrLQc9wEoZiWXQnZwdVcHgkhGdS2IWcFGzzmVKuN7aDsDGJx
iTofagc/bonsUcRF9JxEw3wXy43L3rtxVaUeYrtd5WOwb6a70CH8LsJxsEpCMyGAK+aErEjPU3pC
F8JRgrWa1jIH5bce19MRCJPdMpILiibfaBp07yIoviemuemYt15FPT4ZNRZsA0XIwsZFjtjGIV7A
TSPCY9Z+DkltjHM6fYg89lK/dXpl7YPUuRMDcp46LnEYjPYtTKhlNyYGSzE1DNPt2DDlvizklyAx
qcjsbK3ZWbauTPU20aU+BJjYDx//RdQRe51grABInrM9/zStVrKc6cfGIJWk2vnMUMywJc3cd4mf
RVHTZs6+tTm70dPfukF4O+pA1gZdGUuNngLSYIBXSGflqm08ho6Vc40CetataXtsftFGhmuKYcYq
LkAIu6weZFpnyz5Lph0d04umSx4E11iNCC50suKYto7TRrbTASGvTfrz5tMf//7P//z3t+E/gvfi
XKRjUOT1P/+Tr9+KkmyPIGx++fKfm/fi9Jq91x+/9T8/9fPv/PMBV1mR/fZHjtGbKurie/PrT82v
5n/+Xv71v17d8rV5/emLVQ70b7y072q8fwfF0Hy8Bt7H/JP/32/+8f7xtzxglfvz01vRMhzkbwui
Iv/017d23/78JOXH5/TjY5r/+r++N38Qf35avbWv3wr16y+8v9bNn580x/4H7mDbtRHVmMAUpfnp
j/7941ue+Q9dOq5pM/QWLjNKvpUXqgn//GT8g//jOh4ZuLR8DNP69EcNi4LvaNY/PM8FoMwv6ELQ
xhSf/vud/3QF/3VF/8jb7FxEeVP/+ckxPv1R/rjQ8zuzcbR4uHOk63q2ZxiEnfL9t9f7KA/4aePf
/ICzsMu8dEVK3ZVaVx54F/aPPwbfRRT3r6//9e3Sk2prTPMBDAHjU5qD+NWRqNyPJBqvhsLTML+2
ZJhEsX+QZentYD8XO6ab5m2cjj5xA61zVwtCjyl062swJwMKApM+py5SpohJ8KupOWdAu8V3Bb/F
CedCxtO/jmn+jLhkWKpZMNbEbnbu5j88015PknFoPQ1fwmLk0ehMdYKZVliwrdsNcbfF4a//V6sT
86yWMBJMdlMT/vUVKDV1yoQuDw2InR+/irgA73iDesRRxQkIfwjonBHUEYXAj68+vhGOYUGaYeEc
MfuP8492rrv9223117X7+7Uy3V+vlavz2Vu29MR8P1nz9/92rWxThRwdZvszNPZlAgcAay7lUxW2
69zHMs9ihPTLGldOijA07IJhzc/HrPzjeBuUzUM29wozEuQP0g+Ji85aFIj6FG1CrT6ZRWatNAMj
TGCwRUAfMTeIn5Itwle2jZbkyKqUNrO49u7370zwQP18F7qG4FaUrmfYpm2Y9s/vLJSDYbAQM6eF
fc/JJSFsCPuSZFHbgOUY2QkdgCwZve28LtM1MmgAerrQPnexs5FFcQgMYikQ9r3XbhMtqzoN1k1C
zdsHmKSbJC22vZ55G+DFgiZZjIbRaB54CCGJuXAEIE0gNRvoJSFmduPsJVD49wZlX4U2O37L2ljX
gfiu5jbI//Hmf3kEbcfmoCU9G92iFDZAw5/fvBUQvuP0iO9wL8u1FU77QZE3T4zPrSkdYhsqnTqj
Dl+aSo82/QtpF7ziAgI8MuEd4Y/p3ur9je5I61rWWbEbTE6bocJ9VGQDB5kB3iZnZEPTr5p3ygPc
pZXTGYtJEaw3ZObImB8dUWeN1xaJ2er3729eLf9+cT1bShYzibxJN2aR0y9LjIPnsnWbQK6GOD9L
5vnrLDXE0RTFKc5blwHVtKpEjdVAD0kmA2WvpiQ60VprbtOpeYGhauMhdu/tMqLx4XkEQlG9LzR9
YnkKshQ4FxhFN5d8EFZUfk64asoEyoqTfRHbhFY6guhPHU+S3UNc0M29U1ZbpFDZOXOY2XtQK+M+
nat0fTj3gwCYldgzg0uzV2j+G5xBNQckGdj1OuG8vczLe23Uhzsr7SiTksnq72dYuBNmwxkiF303
3GnQCfzqpuzi5oH78U6ETOdJYHij213tJhwZYWWgOdGDEe74HYEU3hJafPXcxv17oxX7318Hx/lf
18GRjiHZhoRp8cD9cp81k6c62lbmKvVlwVinMaKVV0Abb2IoD9Z7EReEuGZd/8YxgjvmdQidZTDY
8XOjyzUP5LjsNKGvAgbJF7fXQch6VYI0HH5Zmz+ZZDLcdKpACDAM1oV0taOboo/LDcXlYypK9zBT
d9ZUbotJgJOxC7GOwpruv80GQeTBwujKI1HRCcSsgWy2TOPxHHFMuZyerdYvOEpl2pKUu7lr5w3n
Igm8DbRTnBrzww10F7OY6I+NNX52y94+pD0DMCc+DUbYHAw3VAxaAwOwnXuCXRTNmDxglFOHMt00
9zgX+wMcBtQJBYu7zrVWib4H+PElsCZ169HoXNtTyJRonPRbX4LvccTwWYySMZ/WGiuMpEwjDS3d
/f7azUeBX54hx3F006RsMOBE/br091GQanVhGyvNvZuSPGfTIz05CFN93Vl0MIbWC++KSSfXN5P9
Ik0nPN7lnEjrkCr4+xcjDI4fv74a1iqTg40H5YVnmu//bSMqkn6oifqSq9Iah3OsVdGurlR9Z43V
wJwXB1I7Od/tDHNZGkXoJRxT/xoOqGbSTiX3YwtIKED1sAvRyZVU6Be8GRU/pj9PkasOtJktWAlM
u5wsPVh6UK6IeUqJ70gPlYcCEWGMd3AqBEMUcEjxky44Ds1motVzaOmSEW9FgLOvf00iSy09zzGW
ivVmoaCq28oDAs4fgoJn4c23CfR2n+F9k8LjnJkZvfR2nofIHQQrf5Hd49pVutr1to5NqSVMcAC7
EXbJGyNgMHXzV8FwkT6TX422zhKkh76JTF+sleCJAch5Leyk2TThojb9M+0KNjcjvKZokZmxUyPQ
akVWGgViG4/2zsG4s5yEB4dajdAC6Iev6KZpVwoyCw8/qguzsR0Ay284P8dlTd1yF9Xi6ptW8yQo
526clIdm1LNhC1ag+TJBuNRy4HGWqPzHAsVILfSN1lTZzg8FGYaTd52qmRbkEa1SjHtRShoP1lDf
qbIZFm3lFDeV6PIzPc/nCFJpu/QCRBc4TxQS/J5bU/mfrSxaf+xPxTjuo9BN8IT37taqIFbRxATO
59h4VOtLFwO/ZJPVVz1ZAghhWgDjmvC2ExDLylaUQX4lPudXFG/3Ljyw/WgXyaqAPLQL7PYLI1B6
n4SkcvKiNVpyrY0YelOT5ObZazy8DD0N/gyFezIF9Z3ELYgi9w4fTs5ZF4KgNZ6ZYngrg/HHsS67
dSvQmI4ZQAAYgNalH4DU0ZbE2KKdslB+zoSVM6tHAVFkMN37hiZI0HbNoZ0a1hQfzbFWdc6K9QSn
NznwlHkexzEyOnzK+22z9FpV3kl33A8GpXpeoleNmWEFueutABuiHdBGbenFjbkIQ5rCftI9gOTr
Tn5JBomLS3Gp4FDl+sBRto4vcNJo2UY2vdn5QRyL7CKVoS6+Zdr75GOVr/Ws3dPmfWZKSiJ37Gu3
Wam2GilhdA3JeUfcE92z826lktYNz2xIAGxlbojWxIprxeQp6dV7oCxn21UTbbrHsiEivvNEfA1z
g7BSUk1AQmpFtfrxKrpmRanc7SabrnIYMGYDaFnd50GzCVzwBJoWisfcBEOZ9+AO/LKwDhTmTvlc
1QPhOm1E16swlzR6xmXaAnMN+8m6JTMNAp8c5F8bQ9QSadyb5Pxhq2ZahRZNd4hLzNN9QzqgFV2D
NK7W2RgPq3h08jsfAlVPig1GqZCbncWc5yO2FtPUo48EU6UujuGxPdJtOAI9T7dlc5uJ2THrQQMt
XLQDUmnFkTR2to7iLqxEfKd7iATzijmCJi0OLR5d6CKLVib27U2ZwAfs2Ud3bSFJwtQa8m3CHg5s
+EJfLDjWZv6aZOSaOQ6OrzjVqWISc9xUlTn8WJsGwwoWbpd1C5JiAOHabKZ9l1zVpH2fiI6CSB2P
xBw72UM4WXelpKWq252ziXJXuksYSMP6ozrp8myk46jTEp6S+Edr4EfJe/5RMP69NnHF/9oSXNN0
TWDn1JAQ7X85XHDeSAGZZWLVpH23KBKZ7F03vq3BxyHF4P6eIpsjF14M/JGqAjZGCiHlYI69Wvmr
nCA6eP8ih54PlDRWcXTFkILacNurytsAM7jooWFvp7iAW/2xWnY4yKO6rlddZXuMnUkQBi7AnCwG
y2Pb1s5NGyYflKmLiSP/aaBRXosuuo1GD0JuUti3oBpWZN88k6kWbtyW8bB0xnNnxemT26E7juYD
2scfIxRSyEKH7uPVSCvkJXk6+Xz0bQ3vSCOz3DtVdhvl4HHw+vLMwRdzXNpaVegusxosJB3YZlEH
w+wUSPlE5vPN4He9vy6nMdybURBxIGq6pZHMfhRfbXJpjQf6kmvfddQOBpyxNJqGX5XVtJ+FlxWp
HlffeG0M796btOiq4qn6Pw4f1lx9/a1HwAGeDobp2YIL7ElP/lKdFfSX0nwAeZrOR1+3dbgFiTe5
+TiISFBQdlSgpGz7B4QWjMnoxzLTFfWmC7C8Sqeo9pGL3UtPk4cgCF5io993+IHJ31MRWDntq28O
4b4KwjsKCfvOD9iOXQ19s6QlGhtTd/BDFBuSDsm+qjAYqs6r8KEEjNwlYK1abzV60iPj2PI55QY8
WDF02iAjRMdwH0zNTpYmEpaDZ/Y3rW5GX2LldsvfH4sM/edDmhQWtbHpuJZpGrTVnV+rWBf5Xe/o
Hidky1NrLWjV0YyhVZH3Nx/ZEsrXxZDVpJq36BZDAxFuV/dfLSMdDrXxnBhOeMqVHG6zZnxWVfRU
m7FkfM3KMRWzgGc+Nhjj2sn6/FJMwe7j+FXo4XimB7qD+1UsEMgPB3DVIzhM1BouhPcuYlRo25Vz
UOlIanxDI/9Dxx8O6SkY0qWqG8D24/gA9nS8a8GSR46wcPydJr2uNj7x02tcsPTZ2/CQufajL9tj
PnKIS/Qq3Bp1BfjN8apNY/nUCLaVY3bicS5G0Cx1RSCY5aVv9QAwvpjQWfm2fcnhTPh2Nvw4vrvT
msqlPHwwi4KWYCMpNkkkT2NsTQQQ+vV6Sms2AgxF53zAmDsxS55EgOQEcYbqThWh9Ux3e1TANXJl
ZrKoLXTEH5wFEe+BuEItExj3olD4DShvBmy2OYslNouULKA8g/GJ9RbPquajvDH0o+fZhFvU+Vn3
in7x+5vF/LkY+7hXuBVMCn8hTIQzv/Rysii3mJ2Y5kqZ07CHzgWfIveOvceYU2nBKhFZ/1DXKl4b
5L2grqBiS5iLqSJ78ZKgBeHT+/uPJSvQ3VNXgZmZqogIFKaAyhNzamvW86BM+tYEE4/6TavWEFzE
PmeeuBch3t/fvyf350Kf92TrUucRF7SpLBo68/f/VhZERWdqYs7L8skmVCupI8cGgL1BQtnuxkQ2
uwLVC9qr54+zuZkYHcDO/qvhBtNWlTSwhjwBmZghoFMNFDYRm7s4bK9F4a51NTb3UY2tTk+yA36w
/GwHDdP3kOlQxQ0yDiAUtCixTrU5d87RKi8iGvU3ynoH5kUuXoo5AOtEPbQsGVoKrpEJxSouYYuO
Nvi5L9l8tdOQmX8rfHtvhckKTCac5PnBG7wQl8Tca8z14vhRcBLtZDxETEoWshHNvuKdGYgEzr75
FIJT37RMxlaQYA+5CvVD+OTaKHJKwHnLGnJVbl8J6dlKHKTL3os8XFOps3eizyXLyFJvLHnoSzzP
NqqZW9PyvG3UInPc+h4uecO/RXHDTzBbRkRk5Zsi8R5Cou8MLyCiMnMff391TTrMP+0D8/Wl+ei5
UkeILC33o4v3t+urmTw4NvRYWEoIoFo2KyZnu7LZE1nD3FRCLqalfdOPbPJ5QiQeooB92JrfEMsy
V9QZ9qHtKxem3p9wRzQ7I04prBz7ZHGAM4kgaD25DTTZLkYsCMuBwAGmpnM+tofVtw19GA2TAUYt
wQIs8cXpduqsuFbv00joQmmQi+enELU8qoOGKG/a8XCDRhvEiFOvJh9DA9zJE4oOc+2ORIljlDpX
wyvOqT35uD2u5iiAwp9vR+azMDfbr/hZNnGgir3Io0crAxtytmNrtvdCsUDlQC84v3StvS0LWkRl
5L7T/rAXVg0yDUrMTew+uqwpq05nCzSi8Dmx/XqDmk4fAkY3gpBXNnc+Pr1E7DFx//ca+c8G93fj
I4/j/NaegduAfoniYo201V30XvkqfDdmyccCVXfAOFipg11Nc5Ht1+pueCC6hULYDWL4m8W9xIw5
2IbEPy2N2QDmihg8fKHKGyPWlnraoP8IJXw1hBDt2KwtaDkAklKc1riEkCRQasI3MrCk3DB2Q/oH
dFEYWNLiCgpylOE9oR2HcIONOZr/UBPPlE3zgeDRao1ZbTEKgrxazuqFiW5SpB0haVBtDO0lkeXn
3sdXj9rxG0O7fV+b09aSV8eZklsKzgWlXbtGrHiM6eKgMM8ECg5/J8Zib/ausxMsoLKnP2JpfASB
Ee+iiPExAo8NHDqoNEOob5sihhM/PLJDiMem6vQ10iY+q7F/mUiVozls1ssAepDrbceCKPaw1K6F
37i3ClIveTycFt3UtvA2kR3Gc0ZewERf0zD7ctHbLUSN3LhUdofEyJKMRyXhGUm+oqxHT1Pjh9AM
ri8T3WaBS2fnC8AyQMqORjBoy1w/Cet7r/XGWTWYxHwR7RXJK9GMYAqqzxY10T6d7Cc0c8Bn0R7I
ZHCOcfiVJX9cqlFEi1T7Cj6VKWWHU6ZCYntwK+e2CwWjGBMpVUmmEKR8Yz9W3bFwTX/jw6jGxmGc
JUIIPliFwXYO+I5HF96ooVbaEO1JoL8WWtQcP/6oR4UtTpC02/PYd2F2oxt+hzK5hkmc9ZtxYupc
u4tSGwhCZ2iEjBxjSVSJFUMXC+Th3F4rbjtFk750J21Z0RdRFeJqAst2LgKHpZFFB/hR5jZLohz1
TnwUTffqNlO/ogl+05aoNC1gz3Cko69mr72Socp1IQ2Xug6knc5RKyDCeUtKzBX1p08g7g265DNP
jU8nIDwIKovUUFxtRrkhuiyrtldCACDXHZ8ZhAXexkHAY0WEyXRcb4v+wE1qosw3MnVyq1Euho4F
J+E1m7o74l1CwEupUy0iAo2A6aB+EzYU8HTaInXDy5rC7SBzM0BqkjsDicKzHqzmaAXhKDsRn/bi
Ov1LHtEiY7U3oLosSkgUyyA2IfSRenVDZ3WFAMBlF6k7CEKUmHS6FyBs7PsI+aKHopjZMXcnh74l
KYdQqwVGncAEq8akf7gh+WJBi7U6ZFvir2jfald6P2/MKOn9KMRvBGNtmcyhKBnOeluj2OXJBAbz
3rR7HQ7F3ooCUovjpFpXhbcJQzMCaQoEDVHG0XAJGhOtu3VphFKmjQsqN47BVX3kzE4Zk2jP9hTg
yk72AQfC2w7PUs3MH14qL9Makse6mOcVlqufmhK2Sg000+m+OV0N+MJtDsJFmCtRpuQ2x10u8TkV
SLeRtyCQt6O7lFTFky/KB24WIEk+qSK2PWT3oVrqBe4jxZlg5zHEaz0SbYiFui0t7VjUoF9ohIGw
BJk4m/TE5Chc+CzKhTK7S16PsE7HhWdaw22HMYT7TJ78yokuRc7y3jJtRFCRba3cOaVOjGjMcaNb
W3I2D7PmgqiMXG+tPn58hUp5uMN0cWNewijau6i0j7nT9Zg10CXQfhx3XcDSXsqU8Efe0CSt/qLJ
sL94BR4NU1u0SWlRXlj20mfZWtUWaT3kqqJj8F6JbtPu3NJAE5nZT0PGztPSqzhZRrKOaZ+2mUm3
OI/0cwoALvOM8q6yMCmBukWC2UE2bMrp4pYWYDrczatmWWklPPicAOFa15ekyOUX/JFpOfegQ0xt
6ouf4lRGpAckE6vhJQzH6ViM3u7jq0mBb+rqttpZAj9Nzqhv6U+QM0pfJstkMjma6q1xcQYGWdNI
4PrHlx1hwGQelB0uc7jkjV86yxmZ5/XW0fawV3V4ey+krwJOKzHG9KjdhmNucg92k/Oax1JfDanr
nsmZZZcKUdKMFtIhi1g1+DY7rA361wCCYMmNTgO4PuGiUkdDBfpWl6ABcT9Z97bBizeasThZVQSZ
gJ/HBKCHmX9xSiC5IuGxAm2yBnbS3WXUvOAzgkfDI+vEEfgK6Z++hsagvmVlfYhD9WbHHYETlIJL
MvnWMWUXZujBhVFLu6hEwrMyZTt+FlE3q/L0b1bQXFrAuyvlhdYGJxZo1Hr6ZtptuP4CA5I6SStO
AKQ47DpTxYYAiauK+Ad7crmHjv7TNOA0pPj5FisyU6SBI5J/EUWmNL2VCw7rprBrwkpRqZN1IEHn
Tmc9i8unwCDmIDE4hGTK69e63x05zxQbLfD3GnOVtRYSwAHxmW5zjbkwysGl4LSj4u7RV8kkfzFE
Mi370C+PaUqhnnkynMvCftnUu1ELMQ9Wabkvs0VHyCqMSGZ0KcgkiVrtobCbdNM6kblj+otgKuHV
xpJUCcxHkHeM9iZqc3FfquPkW/GbkeiQ+2KgIb5Tl2yeZc6rrCW3vT9cB3UZal4oXff+IAqDKBjc
C8VcpPrBS+s0b7HTf7OGpj4KU6pb3XfmenLyzvAzv4hOPzSNcxkZGTxZbfmu5aF5i4B/tqfpuLCs
95RqBZWW9VY08hj5wy7p0Po5+IogCHsrrdX3vUZJMqj8oUJVT9OXuXPRXAfTwfzsPcamuu1YPp3O
DxYWQIF1WjpY0hoyC5hhJOVL0Ksv+G5bBLWpfi5DOZ2LIUOsl5Ar35HbOsoo3FQApM/QL32yiEBV
+LiZ7TBq6W2iwSzNeDo3QR+d5bTSaWjvkgRw/8e/1ILkOiPPRKXK3l40Hopvg18mE2YdEgd37rl5
IZPhbaYmBR7ejqRAT/2pSdv2FMUZOdjBCJoSmkDkiSX7VLTyvVqHMyqMl4F+NHUsbiFEuLeBRB+L
qcjRlq1s6L46hwkZNRftjb36GBhf3Rxg72AZIyYC4imgZ1upztqfxC9DlT31JoeWgoyThfQC6Dfh
OfFYisp4prYnd6bTn8qlKvMSdw6Sbgxnl6asll3OoWBMt5PWyAV+XH9QVw27aOK114jFgyr5PmkZ
5swZAmtR5l8yZBBD3t1hH1Qk4ZQ9r4dUDWYbC2ai7k0+hiDDrKewJFbLmo+Ikcu4aQyfO5hfWza4
hSyEs8uIGltq6SUdv3U2DfbOze/cmsY24G9HNPmq1WkmkkO3aFQJuRP1dlPVHkc9gsDH+DtU+E05
FXvfwbbbZC91TP+TypcH14aU2RzwvTz2fZXtCbfCUdrU5zmnPTKhorFJA7vw32wHjS2sFdY1SCEO
mATucB4KB1MPR4RFG1C1gHHkCwvQ4mjWtLAvGfx2EcI4rn15bHqgEG4KsoDDlm+R4K1lLnJqDVFi
/GKE9dPA8B0CV37KPfMrOp9nsMmLcHRAYFFU5Ja6jQc2YcDlQHHUoQJzyFZC3loBQbmD/TZZx9Jw
jrWiXeqNznvhMd0BuzNXNe95ycLe57vahirYGNpntwHCoiB73oR02VgnDQpA7RGxPrUOwN21Tbbp
GPdnck1uZ6usU/NISG8ATO625wSavO3739PQuJ1kcItE0qauBCdVYycubXRO8LymQaETnR/DumaW
wESf+E66+96NhYvYrpZhUg4rgTWnp0287nP9TKscMXfsvY4AiZzMes66CoxfnO8ITVv7PRJIC/u/
ppM1W3UEezoX1CdbN/P1lRY9xyREoLj8krtXwgOBmPccwlLPAV9RpC8OecS1JZ4rXYdSZjpvY9sB
pErEUuYphK+AuLTWuFY+ceZwTVa2/hYUUUaeYf0EvJnA43RhjPJLJht/YWpuc6Ns8xhJ4A+kRp8I
Bzk2Ogd5rBxazSdkef4mdfzlZGENUCGcB4PZf1h03wbmnSdpmp/zuor2LGrpWutn5KAPYt2Nx5Nw
E8wa9EwXdr6LYmoOBiUveUXxWDnmvZRET+pG8Cg9Cy1ujRerBG3q1LQ/0jTI2BVAgRCK/l5DT90k
JC3Y2SM8+k3TGs9tNt1zGvuu+uoqJl1j6ET3UBu/jjOzMih5frwuQ4tP4qqXrKk4Nk7on3QDgKkz
4EiGcgHlNn2clIMdvy7bVdyxF4qZWdx1/8Xcme1GjrTb9VX8AvzBOcjbnEdlppQaSjeEpmJwnhkk
n96L6t8Hx8cwDMM3vuhCVzdUJWUyY/j23msjiNEvYkq1yEqL+7PhnM1W/xpbaoWcpHi2nIGWqSI5
OGTRcM2uhyCKtnWbPBDS0cnPjMHezb8kGxQugfAdfgPkCOOIpObtJqnzEW+xM9Gm9D5gyOU8skvq
9NNa40ZBE1FU3MrimOoi3HR9+UUEm0tl/VZ1FHdYAYK70N+GQtv3GnvI4OdXk6JSbCfGISjmj+qw
lXziA7ulhjNkS1z1rMl7l+4arbDMre1RymtiIfeS0Ia3SUFRSd5Ab40Xn26nsRUZdJgKwkRqbbGl
cWWPFIn6LEfEx6ut/G8/pezLd/V3zztXFQAY2MsTHB/3a0hYYMN+B1BHbRnYov5YfA168H2SLoxh
g/KivpMctyBr2qH7bPkOG1q8DLwp21pVjcnPZSlt2HEI+lGhon9Crv6TgIFadWbyppphE3QcnsKY
lhTeTXpnhm88R+TFYjZen1tVBbMhJrm6q1NWfwY5e+ZqE5o28HZljmff6bgzd/ZRJTii6hEgmknw
QadwpIHkBlGWEiyTEBJnjnJeH5KUo1vBdYA9HmHeI+IxUrmU2DZUvnw4NHUtuAf74aaOSZk62X7o
NnMq7VSnb6hPxXNiWNqiadof5YNtjBymsQnFRA8JhUjAzxl+Tva0DqD+cGOrwP+Y5fRYW9UrehGO
d09PFoKlYxcb6DLUSiJ2OPwwqnmWITOcMGTlnnsfpMsryAQ6vCZ4+vqxLdZamLQ7p+56eF3iSWsZ
Yqmo3uh2S4jCktuoEeWyN0bu9ZxwFrGhUTSaAhlOu1vHlOdiFBVvE1EE6OH7sfEDFK/kU8d0PdYm
jmu82BzNYmxBMIv8qN3pOU5+L6ZUz5f3JLK+zRykIr44RBtlbaOWJNE40LED5Ew3GAjERGs3mDh2
pIOf/CyU26IlZF5poAAyREIMV+VGJcYB7hUlqLyCtoR9nOmvrRLszR0IMpCuSNzzcBbK9LLWdLFO
iO4fA04zot2FEXtriGLJXkj2UX6MTkpOr1LkvLPpOzYZYhQNeFPRUubCuYqJGOVhMxZZ5nRDVJiZ
FqlIWfBFQBuRpLCVwo5V1+HOzoeeTA0zqXJsr4RBOyDCZLajuv4Z4lA/dh3zi3xKofoms+ssrpeS
+9oSEtIiB+5L4n0DFgvaZNruUF24MbA5e7H92KL4M8oHQWnD1HQoG5Z46xc9Ty4nP7mwC/sxL1W3
k5+J2cQPc63jqrQiY13UXv2Yj4Bmm4JVUVIQ0IlP2vHIBU3lWqdn51ia7o8TLMk0ucCJBN+jVR5B
MuxMBYKscboIts8YbjKAnXzu7Mk9plV6DmRE/tDwNgAbzkWOCb8ZLkNUrbIpvFY5y4rrdS0XnZgy
WSkefA/kOxezjVG5b43Fp7Mqhnt+xL5L70rDdBXXUrHBFbqyxjlj7SIkRJlHUvWUkrcefOeNcPlX
VE8uqVANkAa5Q545/41R18FOCL6J9NWIi6dgln9aCeyHkA1B8kCsA9v/O4RCrlWKM0F8pnZ4t/2J
FUATCyBEECy0/qeO8UsET1ArAFLIxjoV9tzjXDY8dxN74+iumqi41a1DKjQT2xQ5d1l0zt/UdMs1
yxUlTvUBEvcWg8NrJ2E10An+rhXisdPGW6rzx4dsd5jhcDYG0ZMA4RTY47iFcPMWh5Q6MJpsnWEr
poATGJg704kyrKjOV0iblh8g1THHggf4Dn/qTQ3BOdG4DzlJyGHc/ClaFe/1oX8YXKh4BtHCoaaj
txlCeNK64r4UnB89Ia6atZew1EgPZYuY9nMaQ68dw/hU/6qaHLZhbJBdD0YAelzHswIoU9qXziY3
ipumohihzO136aSeQoUx2hh1uWI5DFaSW8hSlK6HI5wCWX169wC/RyOdfjUjQC100AGILa5qn7V/
YIhqRWSOUyj9nBDvflLdHZ62RUABOm7PtF+SqZs464zoqWtvsCRdGcz64Jg1FsfEFlbBdnzuue5c
8JKPm2HyYOyk7NxuVpqbqIi36M7WLm2meEO1FgYQZ3S2vRECROgq4BRZsSzmwozOs9KHxioh+fjp
KTCIAFfhp02bxaI2KerIWfSprD3gy+i56PBomrF0dtCcx7CiCdTTXvz0p5hEslbEyjd5R/AqHGW+
bSGSFXpwKFub2hgdt3vldDkBQtbbICanN3Bd0IJ2S3cfENjWc9dhWBhIIH6zys7WwH+1zEmsQzPn
qoQb3LCHai4wwH6jz+0vgmeDSzeW7zECycpF7jqXEumtJ8+JYo1ACkm1PqC7QqRUjqRs1RnYALtH
o3eG4Qx6Ws5WsCC+Yq2Rm8nRjS0hfha9LKFJr57B/D17gbtRurmzdBs5SDY5nTXioahqfctvLnLm
B03j19THck3v8ImVfRNj2iNp2f0QLgMwamLoyMqjXmefNeBhrM58Wv0ePrc2dGujIthTOCPj1fzs
Qv8+QRtIT6gIVTkc8+4Fh0m7z2WLlzi4d9I4WiVUHvyH81TVqDio6shRGfqBHZIlzb0cVAVjdJxw
9QWgFuGsBqNpPlXUj6tM24wy2OhwbixhBeQE25aOLWacvq4ONUyhlSE4G5au6W4jCqT9ShFvBMjv
hQc5uNa3ZojHys3WEpTHkOXlqnChmBgaiF4/088D+/QqKPNoi6UxXhYZOV5DcdaqQWdrthCwum2H
uDYOQCYrt0Cm/YNOIJirGylQLds1U96tLHEbfDHt3FBimS3gUHhRx5UYym9rk/rvcuc9wwq6Zu/n
GmzqlGmjh3omZcmW8dLBDFz03P63XPW3nEWZtESY+4ZJnCWEJwhgwT4u8c4bOldtRytC+h1MYOB5
w7ie5FvGMefE+pxQ6b6Gp3Uafbo8vLtIBiCUAycmc66ojlLxmjLbAsAXXiqPo7yblDybWMAsBf+y
oD7BrypEM4+4fzY0yGLoBDi9qa8pIMNF/OwbZZPpJyxujjMEMyjsPXG+fapckyaahgyhmT0GqZ6d
3B63mEi0m0rZidWNtluxG3sLFE//NZc0LdOmOoiuQAfLebrdOiS0B7dnHO1dageg9rvm1Orh30Ea
FDO5U7MbRffOH5PzIQ44dbC8P2tYVdaBQQoQop3zrFLoAmPqUH7pGdtwdtsGo81og9HwdlTJkwyg
s4Z1le6zsnqIe+qvQbMyFOJ4NvcqOw+Qn4ctmKSc7QNscpvGT3X4p+Kyscxd66W3Q/C9dUM6s97k
mS8ezBCu62jwaPHxKrum+qRIwV/SlBAv6pCvUFa1jVtr2v6q1BmHGN0qzLUQ9B/qUtiraBopnzVS
bZ1BN+axBoOcvsZpUv2h0ppEhTMXYzRMfADZJIZ+6GribR2NbY+03J0nGUFqQHLBVaMBAjGmW6wb
xQYBm0LLPDLPvTRxxc++yyKAFYs7M5jcQzdNPpNm37vwAfj8x9TAzQ+8OFs9F2/AuFXWqueUMoPe
i+iG4TE950xcF6bVP+dR7NzqCsU0kiVgFnpy3tiLM37AQ0X5S0dFR45IgQ9ib4vhaSwNbwuyw1xx
0p+2OAiyZdfa+ilPfAYFfEdL+lSMHUtWcUi83jvm3A+2BVn/1VQDvlKgbB8xgx6SKuTeFbLQ+Hp2
z3lw7HbY+I2UoF4Iw6Vg0lK94YNqT1c6CKiGC/yDlWoTU1DAdyMvA4aIRh8eKSdi/phX3LOzadOz
6pM6ij618jrUgXvszMo+IrnhJZNnJj+CCoXZPD3/kqGr3sYBW65r20uqCCmHT+qPgYDpuhqSp2po
1IFLAUpI2cnHzuzrPbF4JhFR4DDpzfmxZtfBiNQTsKX+YzqQT1r+aZbDcG39RNyqSYqzYKEUqBhI
RDl/HeWpp99fOJYXp9BSI4/2SDJT645ZDUCDVjjS0JNz6YUJlNBq/2BZ/qhno0U7/6JRxnHJrhab
29Iy9HAvfcorBD0tx9ADahwWVXrSsp45uMdBN2QkW3ZAbRYKoSjrGCS4GIgbR/smpv2cuijScfQW
6UyZ+zY1LoOeOrvaT8n4BoqUl47AqIvuzOwUmbTGQOVXHPhiNXncfJDXu4xIE3hbIASGRsRdqWSZ
QLN77F32xMwlaxJaZygNa2njNcgE+EClignvsvdRpnVysEI4OuXQmWeroKLZi2iJFVZmPcQZgypi
MMBTXVSeKe5eY1Q0PWsbwDgz03WOLkwBA4nf7FFu40i0CYCntVuthVGQozYdRnWQZO+uTC4cqIh7
hxSOhVh6tiNnRqfP8ANRVxivqHooQex00d31i3djgio3deBhNTfxd/1ovKvObi4DP+8DlpgPlQYH
gzYbIBNe8+ikhIzaIn31Zk54rmHRMRys8XgR/A3GUgzOdsHdt6UO1xUJLDvs6BSuMov1yy66RIKn
o4+AzWneHz1FqHYSVmE+zjuV5+cayP+2w2q3/nXQWD77n29kxbF3wpepmc6Ebkv7H79l4pq0FHT0
wQsxfM2JO9eOEN9En0Hit9qjaPB8AJF9MtsV2WnYc6AXUTz0EBW4bkZMAx5wqc58Cgdl3PXxya6K
mDuKqh7CSF6E2/hbHD8W14F9JDV3jzPgaDuaOouw5JxmA2jQSebeDRXB0zOzs9Ct8B6NP02kAE86
hnFxUywtru1weKpotdW1x6GqeLqS1H4dUccX0OrMU1ZNoPpTzNVZmT6Vrcvp2GyvhYXcCqL0hr0O
Jdk3kIc8HtKcdsBqkE8wh6K6pJcTA8dvfKUHV7KxhfEVpY7aWsAD8LSycaZdvG4McnC85KxmbL4S
lM3WzhVnqQGWNlZxKJ42LvVJwWnQ+9TnaG8Mm8a18PuJHg6P33H/tqSk4XL+j/kYBVQ1fWj0Vf7t
fLiyA6A15TEEQWSUBjJodivMptozcxdnqoHkOk/XQR7m/3z3yAHav03nMjadfWjYBpmySB1iWk+e
vMhfTSaH0qHnSLHElu4A6ENk0M0wPOGMxxYUFDdy9ketLTdu2I6PdmUP1yif6XtZYr2GkLSWmEC2
PReLuws4dh3Trbu0tOBB+uNcx0jUyMHk8pjTQfXrrwUusJqm+Kh5wfjey+qhq+KzFKzGSY3MGODu
sY3+lbXUexzBnGw6BjKHchbwB8ynRWDW1FqLAUxMd8qZlt/4gQeGiruOarTLpPvjEy/0wUxB8MBf
K8+MohMGtbQTQ1ejKaTHpu9+B8xLPlDYQOYYvbdnDPsQ2Ml41VVkHalzuXjrtqdNd2FCrC0Ggoem
gf0sxRYJSbw9kKCbPkpfQu3TkKLzERcwNOUGHa5A8sTh9+9/M49ALbtNlJbIO3rmAuvRo/sg3GRp
di35IAo6NsB95JLcr7oHDZ57H6PadRQKyCSq55JVki/zwujo93qzHkiT9F3mbYXZQQ6w3Asq2z61
qvTTHBhCGIViYySuvDCM2b2Y9uM7lYjVcrTDv9NAclKpqXilSWJZzo5sCNbN1kiG/iRHHv0EBvEC
AONwrRslF3U5lG9elH8NnU5eD/xmqUTyXXnDfozqd4/t/xj7YXZRtfvujeLOltvfG8KrK9pavxED
jZ3qbf/BqHR3VWA/TItWvw0ThuUSEZZSpXjfWy+1NKcPlVAMYts6ShKNSqLNtFPvqa+eJ3BXN8Zd
A+l+CUjqHMyy3TU9BrQCpelepTK4VE4I3ILfafr49rtLm4FPeens62fUGZ6513krK5E+w0PI3wL1
UYfBqjy8vESo6n2Ffn0OPD3bYyku1viGwmbFZk1rcewVrxX+2W0A0VkFs67GLP6pFwFjtYJTpshK
/EeGpur1NAj/7Kq2WRKAZl+o3M7fhqZqLmP56rA2HRpVWs/08IGsnGnWiNV7wDTpKTLZH+nUmzi6
qXxXlSWVy/7pN4PxT7Qx9wmcmJVXExsJ6bVko35xcYc4BrNpN1XNAdcgN9o0G5cGI0Fh5v4Lm82m
a77CzB5PNcPHizdGNrfD0lm1bTFswwogpzetjS7lrIIHIVv+rsO/vzRh/OCxVe1+z9FGZWGVZqHY
VjG22NgLO97n1t95NP2Ar47Ga4H9+1w4DpQVl2eUftZqzrEHsBgxJUJYrnTPxIRHWycPzxZrKkMg
uhd51n5fFo/LGgOI3+RgN9rPCWPRs0e6a2Pz4f1diJPUBf72u9gaNXCGUcPfXYBS9GwaOsDLoJ4r
64FFgLNMln+EpQ9mHPuKmUs43USBgKYFz7GvzkFLI4ohCVfVhTasHCWNvRWP6QKJI1v87sq+kYqV
bC1r3izXdaYK0H9Xmzn6ZmbGzaD7d0MNzkfijdXCiUDAu3VkvWaU6dJhXaqzRcb1WTjexsO5yjmr
Ha5ax1tNtOiq93gaWh3Fv6zHZxdBbJV5mbUazFF/GUca/TrnhXqHcysy4LAamYWK52VEktOIywOV
VvTPcvhAtW4lM1AUBzlpV79ioj1lzXPhBp/CZ6bR6faWaREgpRYmDJWa3+hsTCkwZ1o5ylnSX0sH
xSpq/+jm3NHeApLBi9bsQlLAS40ykJqp8ALi0kq5+k1RgToPEtGAL55V8+5Cx1sUuftVOWy4XeNQ
Bqw95Jp8GEYpNsz/wKiqCHZbbL84RcFxJpu2OewsovLJk5V9dV1r7X01ncqQrEwpfvyw55ZlMAIK
qvoGRIoXJvReoHEBzBrzAw1vGa76d9OE3JX78tGzmjfMeA9+YIUoCp65ZLLfo+UTgqg67eYHzhmI
0x2kP2BDPWS+S02TwJE56gEpWa7/M1rI8KDqDcyBNQ7A5EPyXSz5l6SrnnU9OXg+nueR4vCiDQGC
1wO1f2NA21uJrYsSy7Ws7JqYkPrIcrlqczCyLCufUQeX0jppKNmVMd/WxIXASbQTGQ+DVaq/rh5w
j3a0c9LXJ+XhpSYMlTKa4CFNxvZJONohS2NaavLZr2FNXMS5UJChwGIG2HEbXpXE5zG3dk0e3Pp8
QkqOJVC5oQWR04KEKYKLr4eYW3mS12EvXuuCotRRXnANf+cceE8MHeV8x83XDaC+re9bL7ZG/ahH
4CumHCjPp0/5IOEeplH114SJsg7SS0NEYtXBrUBGXqcEvzHpbIhf1AvT59Tc5lC4HOwU9MZbmfuj
NDA5SQLRZdZ1g3guXhMAZajUEVGGj88e33LLP1HYl60JFcd76dFAWO6mNDsY1HEsyOtgEgvLraD1
d+eQ94797pW1CoGDFZ66knIVWNpK4RlkJsBmqSpWJT2NaWwFJxBMr3qoU7oSzJ/E8DGu6r1ZbfXG
PzZOxi3A0u7UUf4ZETIY3MTvHH3o+0jeEzKOa95XqIw4R7ILXVd59qLTObGKTF5vT5Qv1GjVBdbI
inY7VqVPuwkYUGdvPhOxvEfdAuCVqmNR5nsN5shyGJgUdUwe6qDfMSSinRgOcm30YGdW7sD9ehgr
tfJqAIYrm8HykiaoS8L4ZO2J/K+hty9QtY6OX0L88ozgET3REUwCHZn+1WCJbVVofoW++hyN6ySA
0Vo4PJF5qhVO6PqI6oKBxzNp4mgxzyrKYLV2Whp5/NQD5UQs+2Lm/Tkq+dw3GFKAwQH/pfd45Emy
OKsitkAsNLsrWbldKcSm4fDRyuTGR/Ssp+ULsv3OrHEO5MWqz/BfFiTLi5JuBiMgm5nmX713Gojh
J8LDXE65m2hh/43906THOl5F+o3mDpCBOvp6iCdStsW358+vN9ez3MI7wPQNZp2N3V9FHE+4z4v2
mBKbxjFRXbQU4bhqanwGFNrNdR5+0R7Lxn5hkbsW5uw3RSz1ypzi1Rq7n9/2L1Kby38EALbBvwOK
d5eTC8I1C/aqqO4GDZt5nZ8tF0J7YGCNz7Lp4ATdNbSDHdCwhTuXJRag4ihmKBFvVPpemclznlA/
qQO4K5wXXeXvmrpBWdi3+NAJwi2sp053T2kRPgI4ectLtEK7qniKdflYlDQtmm4sFl5RDotBd+6t
QuQqOI1Xo459JPJvE+CzFUTrY0AVTGv39Ufn4O6K4l0TYI+zsFe7wjaXTa+ekFg+uZE9gwdghYua
o+cAxveawT40ekU1+HeBJOF9JHX3Y4v3OkjVyZ747FmyRdfeK4WA3hYdJoJs/l8hD2j342YEbXUo
DijByWkCyLj0lnmgvcowPggwe0jBTDcbKV4cbSB85vdXZKG+452NCmL/uIGom0fhdXS5iVOJYSJG
boFcxhS32HL/W4xMW/GOTa+8B4tBq/8AtGd6Pi/pml4QFa/x2MRT8eNz1MSDmM0SGeUCrcvbWUhM
FrAvlSmZdJsM7U0jiJjGb0NsBIeYRka8IJS3GOyxfbox6+k7cu3vwJ3vjey9lOka7OPeSXbgCMeB
o3QfzRaFud8TDtpQ3YCScRiAvI3HswRkS35ZlW63V+l8kPaoRfeCH+7UTxSifhIZ+Ks1aoWTgFiY
juJd1Rk3rNjfzHLjBKMq1ZxV3iTvCrdGzXtIDtb342db4xsP2vwZGgJusJT3xXT1b7h3zGjt7ihG
KKrYsjBVWuD35mGjZ8JiD5l+FA6PsO+8NPN1Wbd6Zk8rZ7B3DCdBHtKF8lcYeERmHHTvGN6KwAgW
k2rf9PDdq9L+003aW+1RkVtW7YU3I3l40qRsyMCyRjulcWuHkLgF/rtkXBdY5jyhzzjRunlQFrDc
rkvkMnWvqCTe2jVASmrzRM9NKx7PXDMPbfgauUW9kdBqWGnbLWCI7hBkfBkg6GnFlPPBpdt7WTP9
CWq7OnvzL2Yd3YiXPNRtMa51apQWQe12X7xkU+JsEuksVGxsGyOOAUB7lzjwV3yk7SUYEghpMM+g
gjpo/vjy4TDSfNQpnhCKp9gO/TEERWt8xI5kogSxZfK1a6kkoi/xVg2iX6nYSWa0G8QBPPwZ2n+d
jWpFpJgDt9K/KF1voasIf68jCSe6usK4nVaMtu5QZm6UhKwr0to7aJosRJVaMJWflmZjvmgFlWdY
758TbjWbLMNpC/3XaMs3YKfYgIkHsI1CQzNq10fyTvaZ6+IenKizbTNz3Wi0HrkuWlTIoAUYnLr6
qrhjaL3gBqTK06E0buIjDqU65izzG1z6v6KW/b8AychAf/0PGtr/Fn/2/yG1TBC/g+72T4T7f6GW
beofLEf/jezdR/7xn9ll85f9m13mGP+imdHXBVEv0tOEpf6DXebY/3KACOhYMkkwgjf3/4Nd5vyL
i4UpfE/XbcPRLR/e0b/hZea/DFMQDvSFMBlR6/b/FbvM+C8YEtew+Ls9y4KfRDKZf/7nvGEgGKh5
NIgtB6dVJ7+w/wxpMTLXGK7QszeFwUy3bj4kH5OFRpleltmnToPKS9MjqpQ5Gf+HFLzheP8lK+2C
cuOVArlCVA5J7TdL/Z8ycvM8SoD75tit1UebgujcwG+dt/hqzDbczAlzmdP0GdMeUEjP3wLlR+7q
P2rss1OMGa0MaWYk5lVxqV6ZWqVvfI+BvUlVFYYXSiGAJHIL2A1W9pJE4x8XWXkOERJLcXpSLICk
3ab4BrdQY1KZWngcU7u0mUx7IYgJx8vw9HTqQt5v5csP5Yd0BONugpNDhYlRDPuqbK11WB3suHmr
5Pg8WgGEjrBHHDOCTQ2cbFtIYxM2GwZX46EZOdOyKBzkZG5GjUtA42rZ0htt+PoWJjNuArqc5UFg
DWarHlQxey/d0l/KhiC4e0srG3PdFLD4qeqQZ8EPmQNtSh4VDfJxj9Lumkd3sBw8eZj5InzokZEd
G9ztl6ZifjUM+OysGrCt3V+Z8T6mGAd2UZ9pW6S3Ryv18gONJVgwLBXRYORR5z31eLtLBLF5gFyj
uSKOqCMKBej6rKf7x5ougl6FW6qi1wK+wrrz1DUrqQVN6W/icMetXp+Le6kZtLtlJZOGCWCXUIud
Mb9kFQ/r0T+o4aU00c7jyBtWCZsP98zpaFqA2wzFQcPprnJmJgSEXzdApBr0fpS1dnzIBMGOccTn
kgcf1BXyN+60Qb/YEpJBBdiVcfatHLGOORrA/nCkdKYd1k6TOcBAOdFYNkmiwn7Jh2K6KjrHQRsV
AEaS8eDM7ihhJDEKYLvuXQ9D23x1M8PsGlvTe1K6lGsVoHySccEkBUPg7LB2S4uUrm9gpaeRSDLJ
WujUxeDuJJCXuAeK3vKDM8Hs8P9IoipcJtzvkEuqP4CqcBpBJY6r8BZRS5AOMHQ7q3ok+oUBkWmn
coHNkmsG8qwrPCCEKc3G30OuB/WRVbS3JXPNoWuBCW+bJ9sjGi2GseS7NtB0xKZ38yvhWYK2xdfg
0nVS0hq/J3zgvYnO+gGDl69sgXuLLIFuJR9R1E2bULSfjPKZCbT1U9ZD5vAVyVHsdEE/oXUyUXM4
WvG35+Vj1cm73Qo66vr2jdwesU9xsausW/dtD8ED55VB8pNX/8M1s5JJY3LSguqqMLgjA4bvravf
J6/+sSn/uAxVfVTOBjqusegN6ukmfTwxpDzgPaXbIMAJqhekYae5FhF4xipi9cpMveVWmd2w1dOU
SmcMCl17VIEgNYwWMzuMdeIAlGNEvMc500ZrSn9Gy/5se3KMTOOHRYx5A+P6NyT1RycffjAd+IuR
6d2id61HTf9ggsLk1PrbmdOZOJ21SXHCUs/IG+7yWaggLAWsC8sm4OpYJye7pjRXN9LqrnyLSgN/
OOPu3PnzTAdXw6nSj73fHvqAwpfI3EEefa38mZrDyKHmmKpXuOANGzEQTww/bcMPIAz7Xg4Vp5/k
uynzbzLDTKctDc5uRZ4IIdhKOLBTOoSDOx+3CtbjlDurRtpzZ0n2IzNauUsdRit1ZKs+kT+e43Ja
Y5hEvOsUTy0IMsE1WjfOuJtpQq6zd8TabGOGbyLIzW2ucy+zWD0XmW1km7KnpIo6nh7nKD267bqw
pm9GPeTc8KYQ2ynwFzsx/USJQ21cEhyctiJfOHrta9ervxUXidjCJghl+ifSuX/Uo/NsWelTj+OY
MhxmPx5dGIVk8RwQYDt7PIdTco3S5uSZxkOUYqa1QWkyS8SDS2u7o9lLycERXo626QdeQMsmUf6b
cs8MpMnE8agT0KZNlgjqfiWmy8BcKqLHdLWWu0irQPubXrQfaFtuG6Y5zahZS1NScJaF/TJChN+j
4ZE0X5qZdrfC4r2up2pZOTXkTqr+9GJfaiyiA43PHiP9ZiTQXfX+pez8eyk44vbymnX6X1sxUrdP
kVc+5rw4PM5Ml1XaQ9OfD+tV/jdrwHpWY82eNDgnYQf7AFwraWKuDjz8cPtjyackyl+C3qM8BJQe
u5wsL9HoHe083tfhY55Ef9wh4zZoZvs6ET3oB5oiiWiiTMMA1rCscMfA1D90I1lAul34fv2AbK5m
0xEP/Wkb5+IaFeXNj6Pqgrpar8ypu4e4Qtc6c/+k92+ibbsHWWP+LXBQl7OMZVTSfw3Q9NMk+9Ml
VXlTeL+GfkYY6em2dNjam+5z8ig6UCPBG0qjYNI4WOkj21v70TMuHWthmNmPrbp9EdKQBDnyrWE6
8Zx6vX6NuO678/BWDu2bJhp3N03tG/2i8ImC/nVkAbCHMdnS1Dlwk8UnKl15ypliSrzeJg4+AhSR
dYh8qs513TtOczGf5xF5LXXSHWSDOlzt9UhFrXZy0vHJ8XeODH3qCX/TDtxxAWONAFKdRK1FoO4I
acDxCWLQnp7v06Irlmi+LMpWXq/NOt5nKPhPjJidRU5xMb5oO14lYpVp8C4G7Z2hdLcmMtvR96Tu
aHvYr1NGMg5+h53nHssoARUWyIeyBQMPHTs6GgZp7Xis1j2HsIWF/YnhAgTLSL+0nbiZZHb1urfu
vJo8iF5yK9I62mZZ8C1K6r6cGUEdRkQ1ulVfEcRANaKsMMUdUMBy4/qjm8uxHl84zM3NArgQqKvZ
Ejnwypo9xzDGZCUDM1xOQ9Efi3g4QfBgLzDqg+559aFOtT9N2qcnvt7AQ5Yxzw+KC/ESAvWZa9F/
XkUPbjnQECEhd+dlu61c/HflYLlbN4qe4pEitFh3ObAJN1ibZHwwJQ7lJjPG6sxxkilLPBwNLPCY
TWgPbUhahBCiQucxG4o3289vc8PnVjhnnMLFWXPSDw9svucwpo+zLtvTFbTAcrBnWsC4w9NozWaL
0sviqdE8KhLhTjnkgagoJpYz9V64dkkHnhsmjMuYQgjgkWV44wJOzXNc7M2h/aidHqj/bGVsjClZ
T54YT2RYd/R/y7VtKXnwGYVE9Mkua8McVpqLj70jlPIgVCoPvzAfpzcmZqW4uX5/K7Rk05vE5alI
xKnqe0DQ0i6KOA9Op6BT4wPjxDfTTLdokcY6qEdYCqkbXCfwTPtGhtA3hgGAvXSAds2umjw0o90U
6toCBgpuxCzZTzwND2gB9E3kydbhYV7WRSkfM42moRAsu6BdLVP2kQ5xbxdJE1E2No5ZXwdPeVUT
6JHPTtBqZ43AS9CJCSB8f6ehGyaaxC8A5BKsRbLsA6HRzRJeMQaQvRzDv6Hbk1vuY3xRvrkzPDfC
nGVFa+JEQOB4wQodCdZn9GFYjk41B/hz06BXS5IsoC4vTchHQyVUJLCjhM45mYE7H7iM5xjIQPDk
/jZtWzbuXd4xXy2IUSLom+gmwjklmckRDVKxxlkEczyZDfmXGt/jyIgVxMWAEsCf4lTkeWrGEfBa
8ctD7D/KKd9oo31XkdAfW8DMRTAkG1zlzjJCpGMmNE18YFr1ByvfqqspqjJ51PchojP71vTcl3r1
TDkX6LpZgEvz9EI/1kdQ8lpN/529M92NHEmv6BNxQAb3v7kw95SU2vWHkFQSdzK4Bsmn92HNeGDY
sJ/AGGDQ3eiuUmWSEd9y77nug95jemB6214Mh6juGJHXgdynU6grYs0mYeI04zXy099EjNC8JLT+
2irB8hUDkU79EjaiSUlM2iZ2m5lKucXZkLcIEJEVZaYlHur0xS6RRjsojJa6t9gk+uDvMx8yXVRC
I0gRQKS6Vz4S12e2mF1iP5jDVLBpp6iZcds1iDyDyXcfDbZ6b6n+XWGTAoRV3zNh1JhxVzg//fmI
FFs8IYmq1xEYhFWRteWptYYgz7URSIbK9rk7IklOhu95BuBTtI0MZEr8mjlPjPqkswUZ5u4giC3b
KVQOhctij5kR+stR30zIXtaGxhMeGfn7X9VfaWTThQlOutimS/JliD2wa6UxtNLnk/deKyZ3NVLr
s68nl7qyRwyIJExmuvFSKt84uR65PzmYg1OjtD+p8H5Dkrt2GXxSgg1Z9Y4YGCDh9x7gJFw5mLPv
GZN/MzCTAXgltS8LrV6beNq2JhQ7tGHMTHOhbkC9N7odP/LsGDuRc6PKMDoOtcIwORbHzhg+nbKe
DzkhVqu/yqF+GuQeB9Q5G2wQIF1z7CjjcV6Aox5k9s2t3R6GZvyIayd+0vGB+2QlzimswCm50LZ6
93NerhHv+VvOhhqFLnpsYTYhglAUrb7OCzbq8hIaZr7rKIZ2VbGwoeZl3FcTGSqZm89a+J0mQdTN
WBjyXl6y2PvOEzihCJEB2cGQ7Ahic3QhTpxYYieHwVnhxgJCYk+PIchfpEwGmSEs/cCw6MdudO4I
jS24uehDKEB3RuK4116zfjP3ZpJ8S4GVvBR92t+R/bsu+zHhjHEu6HvtEwyODcrEjm/C3E7i3onb
am+K8huhI2CpiNE0fq0Y7RjBvGEx/mFTgv26YhbhUtxubQJV2OXGa3MyzEeHxVmG4TlIsE9feKuA
m5RI5grxFmsFxg9UhfrE9jE1nH3D0dCSYBuQ0jcimvbAN6DDgUsVOWB+Cpl8+n30ykjcdIv6oEly
2N1e1gHm9sfJkTu7ooJP3CKho6JgqLC6+w0exVHiTGeYsA6F+ZElxniIHPOjg1Kzxw0+9XhwWBS+
Rrh8NGnWJH4wNaySWVtbVMMsVIyBo4qXJjMp/bnIKUFIQtmPLa5o97es6hAlm8uUnfZhByz00XFJ
WVQxTEbyh/UmIauutFviJSC4DH4OO4TVV55lh2hAcMGwdu+wtKR0JfKijwyqlrI0gzpr3jVBbjNi
iosuCZekSqzHGefUZGJUgz/m6vm0cuYRxphTnomUGLeqKN6rpIeJGa9dwsiPg467OjYIBA6L9oes
FZ3bMjvF7Xwcql47ZIRWCXdS2ywsqD4QSK8nlY/rHKX/SUagkcZxOtVDSlXQAcAZgOSMk04NoAMu
aaM2CdxBcBbr3n0pwlf+vLdhaJ9tiIt7TCuAcvyLHYpnhJ/P6EpWJLf4h37qGa+Rc8heZzWM4ham
2VsLdYHXxjvy2zJXQAadGaILwpDFhqm3z1yn4FfIUuVkpbLF1JS3oxHUkEZ4RfKtLfmjtl3zpU2R
G7CfRFU1MJvCINTCApzj7RjNeOomI9lrUDNXVuMTs0M3BUGJpMPOh8866OiMff+9JJV47aBxYLih
0wFFTE6ox4nWRfMCz4bVUfRWoC7XqtkgBLMOuCLCY9dED4jffpKI+BmDHpIcG0QESQXmqFGEP3VV
cdfo4frZ0cf+1HPAkSDpzP2xYqPJpqcudj3Od9oXooklAyC3GNdugz4bju7VINOWMANxGq3F3pyy
QBi5P9ZRIz44QmljMwyibTQx1MgaKur5AxM2FmBAAKn5bOA/O0uF66wha53CHMMzYwFH858yZI5g
+Ri+Q0OBsEN2LZ4dLgedwAMGVR4EHeuHqEP07aJb9fPC8WvYFjTYnycJvInRYzJkNhs3wp7sJHKO
RUn1oEniwh1/W9UwE0Mdj24RF4ccR86M/ogy3XuC1dvgRMWDFhE0hXMikcbRcUmgccvoDUPyKpHV
fGcWt8HJm2UxQbCtJqA2N/ZWb8VPFPX2PsVcERIyu8qj2cXky1HRwnmuW+MwatoDub6C5UG7aD+N
Xea1e7yQtPGDeygt607BjGFRVZcHLi39TsuGX86mvUu4z6VKBCg1lT+j5KOVjFz6UaatgJQCzcCO
XdWFe+oc8tAAuO7zGImnnjdQuNDkWK1t4vlRL73O1npy9UtbpX88Aq36FjNEQ2ipGohVSDs85SRX
BBlBjs1Qjnue/dfEh2+nahm47tLFNu7DZDlwPnVnjXSRbslC/5yRYATc370ZXbqAGqiHVCgwxoew
mVjWFLtBDj+F32wbJ9I2nmvtpgbuEYXBtIqpYiDV1ifgLpzugh1f6INLQhOx0kXVIqZ5MMgXQxTE
L5YseQGTtzarMiibQh5DQ48v2He3S27SxpS+vyXA41ClyWKRau+k1bwVvvUyhNV92LfdXaqWKaJv
EHsLx6Ey6ZXEMEJllx2pv59RVy+RV56GiZfRtWepbxtWn5OUlw4vG5JO7cFxjOuIvhVe2LwPG+2u
69pTNre0aCOve68UcU0+EQfRot9h7/aVxgOjQu8dMchDGzfbHAOxTWmosNIWVr8AAp6VzRCwK8dn
fuzAKqynyRtvaR8SEe34v12k35cdLmXyc96IOydrcMEwVOGDF6cpisYaykljbRoyf1Cs3EG887bC
zFgnNkfVDWdn5uZygMdbhg7tP+XWzkqJjoDWe9vU8jybzPMI6y43qFYBUrgp5GII+bmjRXsn8d+b
/pIyHJ+E/Zi548Wv0x3Ymnu3Z0E747ClCMSz1EBODjER2TEseU1f3u7HOclQJ+Kh0e6qgrFH7r3K
njNWWWcmtKeWLfhZK9UlZRVeZECD+JT/tLwlhl2d2wobvy7zLSnMjG11AjBoMLhHP/Vm79pEpKEk
BenkPUwknouJPeyi8y0mG5JKdut1vhdSbMkqymAxuxMfj7i5xPRVdPnEtPxEwn/Ocv9DtN0BxfWd
3ig0UOYN9c/ICnZvzfxWlXcpET7Hbn5ytQR6TguWdwr/gAjYMV2Do1gv3qQQ+W/Y0YqSDMtKQeC4
y6dtQorokrDEqFZUb0bG0Ecno/UqJdo/3JYTMv+JHNNQT/i2L2kiXwbpPjeQcjaaz0gtjKrmBJT/
wwDkphnVl7IKpF/lcFadOa6Jb31g+WOfoo67mpTbmwN+zfHs99C2GjzpOPSoCRxmqlVdkRjOMHEu
QgpvRd8Vivpi9qC4CsMx0JFTlya4EG33fay6hWMCmM2KimxbKut1sASuFzn9cDUSOz5UD+5kCxT3
DxAwuYmdX7IWf/puGDZ4ivt1ZTrbyut3kHLJao1ctgLJEDRadRI5QJjCjKe9E1aoS1hVMHVuyI+C
QD19JB7WWkiEH6mP6qkX31Ifks3I7DJ2CoY9XO5T8qt19YfPTmtFwX6lBwJ2YGjDumeXkjWvai+0
/PAXpAZIinQHu9llNfytsAPK5HjZnXlfFl22kwVKOunEX5ilKG3lLtEsc+/56UvaEsfKl/wUKQXt
TmvLozQi2jcnQZHxkorsEo5A3s1sGWe4dr0W3E4CHhsEocHdK4+hQd72pOaVL5YVGWtzdO4zWICA
Au57I6aOCd2dCvUHU/bGpY3VrhzKm8e7vm10xZXp7bowfSgHzMsyMdQy7AVHzepDsxorqH0kue2o
X43QjTak3sP9XzK1yCf5Jw31/9fOT/93WJahs+/93/fOu376bwvnv//Bf26cnX8g6bBZERuGYf4z
EutfaVmO8Q/T9Vnp8D/HMxyL3+ZfaVneP9i4+rgRPTbPtoUh598bZ+MfhsuWmkwYw7V822VH/J8r
8X9Rzf8ZcBb9O//sv1LOTdv9H/tdQxhgSkjech1H9/RlJ/1f9ruNrciQZLu81hPn1tJ3VWmBgrK1
vioFxTOmnd0XnbMTBjl3Du3k3ocZUrTGTpHYvp3AihN7cFUssnZeAbRGc/llcNjLGYpNteutI3r9
37rhmvDSouDXaM+aIw6RDjHSt4rvaRZ3hJykwD9k4BvVrw3ObBVitScaUh0BRRzQLqVs3MhWYNPo
xuOwKcrEX8X9rqkIFAZaJIVRBikU8nUKza7+g/zkNimb1KGWsR8Ax0eEd8e6hKqKVNndNJ76FERP
pPkCO4r7kylAsFEfrnsovJuIRAQWsHwADvObdWJ0z32HxFU2beA201XjbMe6oMXNpXbEeaKBAXfM
OG7CSt6Va8xUGDLN4YTmE16DUx9jZr0b6TUDbP1j1nHrJplrBKGNcEbgTZ0EXBSWqFCgkfRUqUlm
p8p/XZvRQoxKTWtR1un4rkgifLY4neuGoWbvdq/zNN83iSXXhjQ/vNz9iPwcvpe4Q8jcIOsjD4ic
uG8n7+mcc5b3WOfXtdgVKmTcoWv5hhDEj7Hj38Pyt4wD0LqYzvBkyubdcgiMoLlBLwr3vqrHPUav
a4Lyat1p4sdNpsc2X5Z67zKhn08nKLmxAvgTUyMSCb2h9qGbat3XypXXudGmdQ0087io0VTFBA45
Pu2Q6zMhlc88KdWm0OkJvdx/r+DurqmAaBmJrGaXhM4Iu9CGph+bEzfBOP169ozLfjT+FFp3rpMa
2VMHiLIHr4BvvEY0ukpKLO0FpVmAVRt6Sbox+4ahi77DF1kz/etejBJJpAi7p4IhfEC7jMs/SXF9
Y+JTngPTm1NYAFt1Kz+DSpjvtCRMT4N8QmtSA6dlZ5+XjNC8Aud4m2KQtIvzLNk9HcOWHJ0qzY0d
ER/sIwiMfcogSwxPRDsTuCgqxbLkMEAHXwEo3aOMGo/TkL6DzyZCxlo6N81fe9qcb8ae4UhBiBym
irxePBcLtRUVmQGBdSLFohMsZLAp1JsqLqw9oeg8Yf1nnb26lJBEkMwXd57qY93/6fLcPykP40Kq
4r09gcNC1ZoEhC4wmu4cea/BC5eKMAaBaoZH0n6MYx+Zv66yjW31u5L7fZRagK5arCZLPFW5N+3N
xj2mLY8j2chITDtUuVMMtB1uyspu6ZWDbmr1UxIBlE+bra5lTWA6EPrAibkbubj3GWVA4EtrA/NG
zm4S52Gqye1CFDm4VrcumT6g/RSCcQC9airBsZg5T2kUQzmdCnB6DApXvqf+AMDu9kNRuxvSRV88
6CAb3MZUEg1wiDaEBRkvYNFQHMlDE11xl8908gp7abuoB/yyvctMttJ5hQ+wb1lNo1B/sw3IGh5j
iJ3ghdHZQq8TYmbYoGK9JMptKxYdhZ2Xjyl667C4YJPmacT0ydAEWnEHGM3so3QndcHPOztB6dpq
M3j5vE5yvLwMVFcuXisqVOJZjArV7jyxDLAEcE1v/uRry0/TmN/6iTOqV9a0z9PqOCTIJ8nzMjBb
4k+wb/k8Deditp4aqR8w2RNLJRjhdvxOa9WjcvTj8Rbl/lGPrOyQWlerMwdWzkaH+kFvdy1P2Thr
2w4v18oOy5ORgDLqOvc4ke23gnl3SgbdXHucj367BwEfH+FFeGRPdF9+mLDeExMdBTQ+iw0xxSbj
p1A450KHUD0koPt7DvKikd9TKPy9niX3kWrAVVsuzWHjFzCni2uJJHQTRndlTnMZ2rm3IXBkJVre
lqGzDiEv+07zvrJsYIyliZMPspr4G0XbU5ByxYfiV+grR9e7zuZWKxmIZx4pHVV20VXTYBUxqZkW
TG5pEYpS9tSvTro0rhYHLs36uhvZJcGiZ7OszbjuG/PR0tj1VIOHE7FCe24UBTMcfHUeYBz70fBn
EtSa/qp1vhdoDAjCmJ6naXtIMf5kkZLE4Nzz4Y2NONZyxwwyRVp4h06qm+w3nePenrg08aCVm6Gc
dX78/LdySPFA3EE3aOC5JFx8X9kY5+Oyfh5fLScvEO80XEAqvOsnJGJavB2Yhei1f5n5vHeO6byn
efOYDUV4nPs/5lj6QeQkWCcH+9WDKjCrSoDSti59Xm3jKIevMQQAYLW7UCVfZY/2NGvtIEeNvRcz
PamLAnS/tBDbfKHJ2C1rHTF9cjn2a925tzme30Su7XJ7/KV/uJLj8131/mficUlmdEHcSKFcVa3z
wtwfxs5IEENjPbTRowZKLzLAIdbdcDRMl0UtvzrDODSjcUDvASGfseDaWzovfXBwSnU3NxpTQqFR
kPkj9BcgchGZUO29NhFO1dq4vmqMJxlb6iAr3A51d8Kctu9qWCfhQbLnX7Ox9Fcaw+6yjKddT+7T
jvnl1hl3DLfrfdXiBmpOHbfshoA5j1iCa4veYxWO/LzAReY4hGeZqq2BEEa3euacc7GxEdAEdhIM
szyX413kzIzEUU4AsjZBzyLTmm9YIPUNO4YPoZo39oq7MonQs9Z4Xrtzy8Icv0bM08t8oWs3ViMu
+tCQO66udeIGpeU/CHQGkVY8jNg6Lcb4PRlla9huLAr0R1GkT6PiiPWxFg+twX5cHnyu6N7Kz0Bu
niq7L3DFtYe07h8AQ9Nf5/e4mcDYa9Mh7Zq9P0MUEpInN6z6A6r4pxpEkSnffCUeXCm3Td6fZyA1
UBCmtW15zyI1r7bfPLuN866S6kdzOAqq0H8Lh2aTs6Z4jCQ7rgJYXeVV30TIq1X7U6uRpNOy3ad1
x73ZqP3AhZL6YbVjDog+ri8gYIKqYnZOaNKouduqJNy0qn7qCULmvKTM+0bXEs2OMtCJEe+ip9z1
g31zyMkaIc8ciaDg3wzVUV+WuoryrW+HI+CBkzmfEfnf6Ux8vRQuOEYT+MVMHNHgYRM9oluH8VOQ
+V0fGlWfTSI2yPNotylqD14ZeIvtVAE/SZc6cSsBKKyUMtmt+OiN9bq/q+r0TwL1cUUCDQNTnnW0
6Nu2N71rki3pH0kc7/wc+KG49JZ/l8PQ6rAkm92zscxnvPCFVHZTXiwTA+2i5tZhFKtU/6na7DlS
7akO+9PoTByQ5bcxhiYqkJYthTcEERr5DZtsifqqx+QUHqzncdCwvU77Mpr5TJCqHJV9GkKuOgFF
riupbXwLQmxvginMsR7IPPuuw/xHT3iAsrKYD9PU3ti0XlX7Ac8DC3T7DWcQXot+MJrxLbcvsMWQ
ioDvJH3iBfnlrRaI4dgrbmTCmKQNh3QlSgg3niklg7EXO7OesjjCGaTmC0jAL2+h/LZw9vBDw/Dq
3V8rfii8+DawzmRi+eZHTncbG+c08zxzNiMu48+3qALcNv2ZMk6P5KkovX4boarkXSpQSXSk7rU6
QroJNRZchY2ewr/2GYURrmwf0qJdD5KkTpYb1GkDTgAJLK4dJOObMsPbB4donBtk7qYx7rRSfxuY
YQPTSR+syPpcHrFsmr9giGzFiDiDNRQfMopYsmx7KrnpqIkEwm35jd1wJ9GilgLE9ygYplUm3tIw
tByb1/VeG/C/RuKZZzFHrE/GgvoqHZuEAuvcaO4iZQX/NnRXd+zMFXfQT+P11wjgMLzr/cBidJtE
lb9JbuWg3/QOyqHGtWxW5oYEcJOOoYfa57Ndjas3LQnCPIlXmbLrbThPGMfg3Ll/EIxYG51OY+Un
0wV7BM6l8phX83OXya0TE0ZT1Ug4Grt7gS0Fei53v+JURzE6+i+zzdM/DazJcrhcNYHq+CB4Dcto
51jZY2QWnyY7bqCuLm1f8iHBGSMewI8i2KASVMWmtzFuIXCUAo63HWo7y07nlSxwKsKGhfL4pmYr
oPCj2Cn5pLMxfCcj7jmd1J5v6aSxa9h4anK2QEIN435w5LfMmZq3WS7WwCNAFyQfFo9GimZ8a/t4
EIYer8tk0nvYXYAHM8b40Zj+N+tdpKwXnFeoKPsZMYuBnTQTb5KPYup058u+JjWujeLPhHqJHz29
ZrK/2uioDqEemUgld7LSh43ElwETloKL4usMNf1HZZ1z5/b3GIrKQyQNcCvdT5VoxAib0a6vI2Pn
Z/ZvzMCJclVnw7VTraKO1rJDGRVi41eLkjYHRD1rGSJcKmfDJyPUrBnkRz2O/Hq+uRWAoC7SYsge
wOgFIDK7I0uvSGtzXSu8biyOn7MG8Ezj0dgShLmpmqQ+2vWjPwOIIriQqlZuVXpyIWY8ddZ8nKfK
x7KK8mTAXgsDfdcVFJlaSrBlVfp/4Ii9wL1NHpJlC4dPBVlnaABURRWapU4wWCgrG7S7xHFMaYB9
NYhzRILQMle6KqwdWdzoePjEz/5kP0YDrFE7dKlIydozafWZOiZTYJplgMLUeD0kSvrHyUWaHcup
WmMtweyT7UE3XgGZTYvq2cFOGr3EGUUaoakTmFZwToXtvsYAj/uMjJFZhd3WlQDSCBtB5akE6Q11
udcgmR9T1Ds95ebV7aoAsDxmQPzMXqbu89YBJ5R0RIRY83tGhrNMkBDVGhpqqnHwQCJOdzWbjsiP
s1sYp3e1PiZvrVaYe9ZfHJm8O11VuR8ZiyTCh9TrWDLjBunhbWRffuYxaww3p3dAR0TSM/apty41
4VilZE+ZVX+MYM3uYnKagP241aascvp6/MIcLXyfiuKdn2Jujn9vZJw+pBHU5aspK/OkMCbvmtF4
jTIB6X5gsi6ja+YmzT4ShIw4g13z0SqHrFzW7sAZFG6+5fVg3iCNsv80JH7ovP9iv1ef68gyzn+/
bGibTEL6nhUqd+mQiTQwBWetM6srQP31YKb5O5tL5v4iwFyUkuzpsMKJNHyKblXyVYBdVeEP1w9n
XQUTE9zaSkB30IZFJuNAvXYT47xMbrrGSQ8tUa5MaEHB1BxpczmPq0T1445DtgwMUZFnaRrnmvU6
e9m+o42Tt9hmCD5lswMyaxRb1rLTzZ6CPgU63GeNRtwx+pEkan+dLBkQbvuvThGPa6Q32jHyTbCf
oFoUJoKh5Al3R9jwJevirenBeozHJZ7BezabunijeERAAXnLNgm6gkfNzslJA8fPXpFy33jeUJpN
D6QxbeGS5ow72CTXhvROVVcevcwyD53bSOyETgLtFRUrvWR4TYDIrV2mUvCjtq2e/tCRiC2Mv4Ok
xEsTEX2AA4Wyb5AVlEfVJ4znauc4jX/08AI4yHTXWgeu3CwJbjQ7cCOJ7A5kTs6bph+PWtjGG0/D
dmZaBFeWSagjd4c/lmt3mtXfT0lMD6C/8vLeaxW7+RDd4qaxCL/Bwh5vjHH57/10A2i9RD/jVDtg
0kCe5BYTuTxMIeGII63JFh+Ieu3CZ4ijvLJginGHm+ylOlaVqOz5/U1Ay3RPTh9OQVgsO7bS+ZzM
PLzY7fw4K/tDojZBI/fHlq0V9MRwY/JyN5M5YqNIm51JvjkZQnDwAekQ6ol4El32YjUBNqHbabtu
wqxGSkX5Wo06vMyWpVos7GqPfpfmVCtU4OcPdedSwpDPoIV5/YC6/DiGMWiKuGfakWNwngxSvTWD
6FJZFTaAMfVDhgsN5UCiQMNaqVEQLAhRXeAB9TM+PEV+jeKWosjkj2zykejq3JkoCF2iicdlHjUh
O8WbV7fun5Q7dqNl1bxrBtq4HG+kzDj/woF8ArBizjqtyIlVsrrncR6qcdpqk+1CikGVnRl7XeTz
XWk/u0OVXxEX45cocmeTvmsIDIOiyuKtDw0LNu5XWurDs++Qazc68cOAoXJNabqd3bp9m3tNCyTX
Gi757r3v7enJm+BqlV07BTqRSCvRG8kBFSJTCWghmN5hEHnKfEnroeVjaU/SpgGsV1qOpx50dhX4
oBsBxKJpYo3+WXDjNgOlPBFE/Fa6tUVuUwcaZJ+1EZkugFf1G3HsPQHiGsvd2IDYAA8wU8x0oNJn
0T8M86PdRvZO79jlEOGRUs7U19jT2mvIt2KsTEMzdzmbSmg5+UfReaSYTaN7U6ksTjaiz1XJiOVm
pVRFOAyz/UBBuPYs6b0nIxLJGYYOdR/FGptDQJ58bK+pmQ1/uqK49JCG3yys3dvMGq1D3nowpib/
6tBqogxq66+sJJcHCcW9DDUW0J17h1qTpAO3eLIiZG9W7LzEZANsM4mJseSiXtO8v490QBePodBa
1qe/AbumwuBUOilpgGZs7gbUh3QxQ48YE5HG378NsY+vYdiXaxXp3ktjo4zr2ZJdYhuy5ljKrdTD
PmjYdqGrRkHoebQZXjiPd/4CkBVu1n0kOXqZsH6Ni3xi2Ilisi606oZ21tuZhY0KQwIJ8MmySQZ6
q3iWw6vr4AJC1GTDo0p+UoxVjyCZ0TH+wRlN2DSyXlbOEXYrqpWVoc/qziyxSI/QaMxNAhMCJfe9
pVfVm9mhOBYy7Z5Icufu9OJkmTFY93b+piZXvk/+sAhFc26S5W/7kNi6bvpkLD7u/wYz/o3PA8GH
3Que2qahjkbi4vQgLRlpHivJ9cuG59U1Ux01FVjFzCufmzjvLloS6+e6H5+swR5vjXJFYIIy3Mac
BlTBLjEYwthZDEzu2tI/mJ3kXZ6MA5qv+kabaiHFcoorg/tXakaxZXOUBfYwGx/TcIFVE764yFdW
pg+oTmhWvM0bUz9z8bxx3Hu7v8Jmhpdkv5RDhz41gwZci+hUSi06yeX/htnBrJTox6GrgFnMZn/M
ymE+et1NoqqsfYXSXKXDPaiEkUFJIraGrX2GDgCDcEC2MWXefGiw2D/EU4YGQDXF9yiPlXcmyokJ
DH8RgcP++xfj//gn//53KhYa7wAbf1X0441t9jUQ+wIRxcuuUw0XP4d8DJmMTMsoL6oAz1K0ceGJ
3JvJSPE2OtYBGWB8nUMt2QKkmMrxghoZqneSMYw36+FTVsNXllb2DZETckHUQDIRxoPXcDwbCCc/
4ynczyR7/FIoHybJpl1bXl2BjfoBhZDaGbUl90PEcSeFeRYg0dGEZPIh1gm8Up03vtToJ1cQUPkZ
DAcQtIyng5PhtUfRlbxh5GBsPSAmt7t42tSRcvcgUw5DP1oPZZfUL5V8BuIZP1tNeyaN2GNil4Gp
WihZs+O8ZbLuwRGTlsAMtN62A0PgNH/w2r7+EHRsGGXERzewPzLRibwnpImNrfs+kbPKMQQL9O/f
9jEZQaEG0G7sriUmyScAXNTzek1Ga1OaT1YOHEOC8ytqTQ8wbkWPymBKRwiO89Wb6Wuuc/G5WTTS
uCjn0Sr0TZ/5zotWWOV1HohIoJCfSb4gpLqFPLIye58toSxjmm+f7VwO/9gjJLeAYtMwVK49MrBC
Z14VLfjaVtfe9Fle5pZrDN25jY4sB0tSIVTQtexUcnERV5JqBy7R84RraZ/m+M57A1a+R4PHhCRe
w7m1AMESV5bPyY+K6msBuZ4TAys82BKrb7YDa69RS6izwLhis5D7EsnulNgzzoD0YCnJsskw9fUg
Kjwaw5js7HpyTzgbCcWLx8vctcDiYu8y0pxCcbYRTNHI9xnYENMu7gSOp507Efs+2n7Q1S068z8I
1rs1oTbeTqJ98unHmWEiW0PHp6rksMAUMjcNcmrxi1Al4W71CUMhVxivUWfZBOJZ1qZwiAiG5ZZR
0ucmEyPa8EvVzofaM6551Auq1ITBeVXUKyQ0GCWlx8mHag2bhLnUA2y9Cv/cReLoF/0r0kRWhD38
dMBPUB6WgCTfLu27fIT1NAzGvsuoWBotRnDGVDW3cDUadd7sBmZc+gn7UbUxuLbFhFQWn87jfBOt
94cR+LDxehhOVL4PYvYhTMhXU/Ci8A+M7ehUKyz/7Lcw8KxT1zmDZyNzq2CaYNjpsQfevWJbBeAL
tIjR6z+ICh/JvXEI6mvvDDc6OjRRq7I9Zy2CmDJcYJR6/dYu7Mq8nV6MFmdtqFoAAG6VBFYQe+22
goP3oGI6IyZMy6SEqoi7lb1E8hn56JMoa/h10GaAk4G+3Da/dGi/fkqknSz3fmEVB3e07yOgp6iB
U7GV6d6QqTzXk9yKikbEJIBOZ5nOF/eW5vNx2S+sB/B+hhHZTKXjD5bIIekMxbvqHBZRk/eDnTQd
4QnDRCdNsf+KiPoMUPR1TA/rM7LQwj/I6OBGzLZc71tTzMhK0d25+sAHSIteC6xjcWrf5+aD6Stw
eq7f77urGXG8j1E17mF2veaFeosTroox+lIVcWdGw145Jw0ZgO9tsP1vlSLVCQWuoqakzBo0kgfc
LMiXgo2/Wvbn9MLs2lHFzqgo2ZQzFTjYrfYjcXOvshh8WI46PSGzD0yCCUp16j/iEM69g//Xi/6Y
vcFEA1NIq74dbPewKnhyXJv12oArjS9zOwLokRChIUdALUyVtal95DXehIyzH7PHwdQDfZzF+i+H
xAqzrQjD7wwqtW0g3ZUu6PKagxFzNZh1HaVA2+rIRTF2MEfCofDduPF3oRK18XnUsffAuFpwH6h8
WYtzNjcc/9hLrHOr+UguHfoVs1bOjqHJvCam/Zcv6NhXlKEMalgrVoQAGjRTtstPnUPSWuJY0D/j
7Y0gtmRYn7rY1YHySGupf+QWcT3RF2O2tRvGS50zEvQDNbnJPMmfPctXomKAWcTeXoXoXhE1burh
vmgYvc0J1VAjs8ApfYSPuWBIzZAEbhNFtqC+IG6P1iqmFpstb50qrBp1AuKjHXj7oc3imDUV1pb6
Tk4FcosORBOiWEcjkz4t1C3GaAR4D6Vk6rScju34YzjhYx/N2zTX1VZk5rtph8aeEQMywv5JL5M3
x5ZfKR6BwDKIQdK9O0CTsOdN6zp4xOuUlC2UlyvjP9g7k97GtXC7/pfM+UAe8rAZZCKJ6iXLlrvy
hLDLNvu+O+Svz2IlwEsQIEHmmQiFi1suWSJ5vmbvtV2GOin+O8ZKcNTCnGRST9yVVu6dxPwuArTR
UwVZ15kgTaFLVCZ2FZMzhXLU/RDDNUz4ZptaY7aAjl1a3y7xNDxQl/HQYBzauaKbipItjVl1Qi05
pWwU0oxaxKm+vIzljRt9pwR+w3A/se865wP4ta4J/k6tc7MKBGoVzwBb4Xm9Zm3GmKl6cIXy7RiQ
0hIdOLhbhuF8EWxUdsn8MarywfAS/gWb3on4k4+m1EkUScXKAX9qFQwLtTCv13SrM2s+Z2TbZJ3i
GFqPPmlvMfuocx+qZzfN12Ye7brR1iHfWjODVI0khrpfhamzdkXFjmpsto0FDC4Li21UwT7TUuPD
FtqF/3AvuPG2tDWYeyZM/gKmVq8esJaFm7KUMFEZdIA9bP0ikSeSZoC75ES/KGnvlXvtcpvvs0lS
5ms4z8yURAciB1Zm3b2GFuv/OCoxpKHPtc2RM0Lo4SaXUYJ1Mf4mnhL99NDIJbtq5cBgXOVx5IJp
GXmzAoE87SVvSDqAjlnUs8HMGB2XZcFlytObkd66HoKEuk3dg3B+N5YzLxBPwtLeABZh5e9fCZI5
MuhlWjWMl24Q7OMWgkytE+xTWPOzChE0c6edWUk7m0EMXGNmSzi2B5Fc9vYafZ61gl31N+4hslHq
AEvkghVoP8I4gEFvIXw0ulStTTEeldkdwzT8mFNVLdbgkAzPmm30yE2aagMpnLoPezNZgzgeFIr5
LNW5hynuyVssQSf8e3Hq8orQ9Ss1vF8nNUKmfgXSAfmUVIZfTQYa/4EHqEL+CBfPH5JsL/McG7KK
NjLFI0zDOgUGG+SaPDBJiWalnfDnhpSN1o54DpL84OOp3xqxae8F+iQ2QEdP975YI53ivL/3tfom
6BjbEMj6jSMIMp+L1DetDPKttbPUu3Afhr6YdyrE2aFxjCKNghk1lczYa7PYd23wqUfxwVBYmDG1
fC2hOp1hxzvUReE6rfcqmAxw146+qaZqq8f1Ltan1ifh8c9s9IxR3fSFuRVykR+RhSZXKGwpx3h1
ywC+DzsI3LTxq2ns+5gfCAvh1RnUgwXnAFVn+tOR90sIOjqKJIAB2OVcNyO7BjvDbBVY5yxwh4MX
DictLPZ5nt8md5tFPGj4cLX9yJAgsZYh12Buate6jnWzbyP3LAp1Rwigr0PwiG0+PgQACWuN9Shw
x2+GUWjPZ6QABhQwd37FENhuGjgRq6kGe9El2GsUs7RVGBvuYbLYzLsla3wB8V6Oj2AD9EOVh6AT
yVySJaKGb0mttwLE/0V/f6PPYQJGEMxqxCwNg4Mdq7fJI9aecGdfhjR/CGaOeYKTeMh1KJcGGNkZ
DmVpjIzzXLYd5O7VbX5zcwYFJl6wCmAlcx6QZhGjuCHsn+yOLR3W2f4wdJ+IgpnaloiqY+IbYrOB
gxYtexIiAfxkXqI7emBJ3qJ/MIkMLLuNgZ9k1avpFg/NsSzSeRWM7k9Qja9mELy3klqt4YM3shfb
AJppCj49bzTJXUFRsoDwqFEsz/5bNvDk7cn+ShcuY4PVOS35aM30RY+zr0G7TwEiJhyFB3tiR9Vx
iyVUpMztGFOggN1oXQtEyi5+zTDfKI78HST7RRVBGg338HmSyX5oXdgjtfY6K2a00Bop9BJ25pUM
noA5dbjf262dO76IiD+1DZVS7mRPHq0nIitQFYgwsZtj4ijUs8Sou9HGcbwaDmOODBnjvlNae2sM
nshV0eV/7LK+VXU8/kqbVJ/Wzv/OIx9AFnT63TK0YksdEJ2RzcmTPVTdtgcscaeNt1ZAveWXw6bm
31+3hHVNakv9mfJlquGZ4ka4nLYzhtTGK9wTyjQwa2ReC1lPt36Qkwy/aKi9uf5NXICBYR3lr4Zr
hD6RX+GVblA7tDwREGemAdQOjQzhuXP+NPN0aZY3nJeNn3vB8GW6Nei7yo3uOBzVdjTi+YTFuTiL
iMpiLAb37nYoFVsein9D5O7//roq9MfCNL13YXFiU8Zlt5FvdT9TdCvHiQ5WFL4Ic7GIY6FXMXjw
xv3hFo7wmZYr3Bok/DTIxWbdPgm9faQjIA1QL6a13XI0DBqyC3ID+E/IxC3D3gbF8BUL97kyQGZK
s3vMBhLEtIwLmmL6gHEdzShkvlISdzdOzVZWhERlYXOUQiMRKEx+O4ZmnB46W5uKKYfEWEaNDCdj
JH+wdDcSR3PqIdsLzWO1eI/DnNzZVBpLbh4x2YApWiP23udYfHPpqh64qBlcIiaVG9xzPG32TIkj
v+xb1JVB4DP82pFvgJfaMf9KiZlt4PPBgWHtKu0yifQzHRvcOnX2my6HIQmAfGBldlnQ4mXdEQHY
ocIRDfRCamUCP7pfZGfsDsQAdpDGWgfzqDXIGLuEs9UjvZi3OsK4pA72XLpptq1Y7JJbRVOdjI/G
SIGTm+Qkoeo82pPxkJgoDqDmzxaiu4isB4B3wx9cEBPXAm1fZJp/h9J5cVnwZK7zGve65ztc7l2O
cgHhWPYcjTjTmh4DrF4cvTQa/TZlwk8J8GrrHbIacPq+M/yhsHobE1NeBncB8RTicaG+oenZuAaW
3XapdHOF+ywgNslGYuRhvLXYge4YWyK5UAnCUea9O5fEBdg6jQGaTmPcFKMVbXNt09nbfrab0zS4
CPGz9kpo08kIDbXpQ6JElkk2WzlfBmS4Q/jBrzU/RuhJzh6BaD5eqnrtuO+Vq8QDSE/QWnCQ2w6D
YzSbpu9oLhzMIcuORui9FWrslksLGqZJskknXye6613s/M4LaKB0vTfFIztvaC2bbLjnKu4OaRkc
Re8SglqVBKF14uCaVnyAGgduGY3ZeG77AJK7a+89jeKly9XjcuAAqOq/QNytI0sWSHBV4q9TTbMO
VWf4TtHsQpMuEPY90qMYuC2JPogkrdJXDX10C26faL26zTAkGNkGhEnBpggsKoFghInxOVTCYcrO
c7fExYIA2RgMv2iBibMUNnk8OIj9XES+S/ShEvFXKcoAKaHMYFzYj0ZGmW9Mic52NOJgrB7Cgozy
aSBHpcFpmpU6rbgBiTBrVnX87jn9dVH3ABS9CXugv1N0XxKpqNayTqVDsYIGqWWq7iPb+XViKuYe
FBNVUD+gryJTTA0jekp5nY3hhQknss/ChtWog5VeIJpsadd1mn6nSDNzouBZQdC/mxH9UCzRVSNE
fHBt695OcmQib54Nm1mx/FuMfYu5FbVpNtc7z7o1bfoEWJQ1M9Ba/s0iwp1BJq85ibMVq7vXzGdZ
DJcOsBNfPl4UFRBnSuSrHjLH6AURVq11EW32bJa4zWhZtXXlJeS1tnJtS2tlaGAw574mQkQ/j1Vc
rOm2U4NJoQreAlpi1szjQpUh9SYrnedI136iNvjx3AlLVryvvYwY9SR+jjwsUnYO9B7InEm9pPM+
xnNg8oiJSyZIug3hrFjCZb3gRZRij173kKRXdxreYiQ+oH8twr/iBxsOBB9EBvkNMcuovDf8uMsW
yIBSAtiNkN1szQ2n4Hg1FzsUO8lIm0KFnKp62Opl+g2/4oM52GtcVLTO5T7FTA53/taMNLhZ3n9B
8ETMlSQQjBZak6phvrr5CdXwSjfP4yid52ZOOl/2X56hrNWQ4V50Jlvt46m724pnXtY0v2i/vzSH
MeuAxMnmTJ1m0pt4iv8lH6/cD7GXrqsufKE5+BICBTY5a/SmOGK3mkw+TdaFa28OxIao7mTl4t/1
e76jtd5FRxccxwYk2CWdULLmFjZoCzCEy2Zyx5jtiRwIUBhMQ0oyIDfSQ4kwcuUwKmcWxJycpT7o
BulUR3u0nhAcK9xUdD82jgOE1fWuV051GztEqPn7lAyhPwrtE+qFxd2/wrk0Ia8wLZcYbudmSHzd
ihjS3Fzs28UD6HdAK3rIEMO5MKDFbCYYyFfRrWAxkNjhV9X3Jyttnls0Fo09foxYitaqy35tUuQa
DtUVprY741bO2gmAQ9YcWWbOF0kiBHLaImEjpjq95uri8ZDWQHtHKBDTaHxWFo+gerRAXRofVtc+
F/xeteE9U4OwXrQpknL9jImcL24AXlN4ExIjsYC8KvwHRBjr+FP9yCGhgTUMQyAGll7zHSnkCHWN
PTWjIIlEv4d8kKym7Dwr87mu1JenqHAraCdUWWeJ1mNbhAxObDwKPRYVJE5oWrLqW8NXRq8Naqf3
EEXR3+WyfDDN6sWZOT2g8e4StORwxX8bLJErgpOW7FIe3bkZPlSBy358mF6jtrnPIrapPPuz0QzU
yjhiujC5B2ihd23jvHtZeGg7Nm3kad9MiVZ5+Vg/oQ+SYOxFfNSV4IAIr+EosaR6zSrCsL8qA/sR
YwRFQdFeGu+eW5hUp6wWSBhBkKSw7GUK56g25cZw5++QoHeKA2T/qfj0IOUtxGWecgulLEh/E1Wh
5GdgnkbzDQz8Mk+Gz9UXD/bQriP4dWAKXjLBb9DOI0k8bEKw/UH1GZmUJfMl0hqM9jlByfNMfDJh
9yuHCmuOzVfwyOYxqn+mgV5qVMWbR1jS2utGmr9ueKjIf1+p0b7aPa7tqupJVmxouMZJcjdQjg1p
yGfW4tfGiaSI+4RKUucSTwdPCxEwiEKPdgI8sa7dibMzIS8gFfKsD8XDMJHj3Ij0YxNy23nDwlqf
CYsQHeZQLbpECvbZkDPVHBKfqG9mActok39KLjk/IRfLwBDGaftTIPPniaSKnCNlzrzaR2G5nCi6
g3yokfc6tfyqrM1NB+MRFYxZrAdg4WOpfjy9Osgqe8mc4T6ycdWl+GHoz1ISyWxnAuOXml911QtC
FzTV2V0y8/TcqP3G7wMus/oIUrdGrMUDXwz6saoXKZJdajTdajN0+aFuUAZ0knZSX5hoRT5QMgfd
ukIGUVnBtLEIKFkJMtmEtG/5rD2CVWeRYJDfBDJ64w3Kekr5BYf5ifDJvWnWzDGL6dy7JQEOoLWd
Qj+HEshtXZAcFC/aMUf3ATG9E/Oy0TLkWsiRrtPUnFsbXfIAv65qkf86lGuwaHhMBxNCRtWNWwwe
nJuhCLb//S33+WfUFOV2nhm5KQSwApQMNyThFlbevvWBsx9Ii8NAjfOCEWUkEOiMqiWJwfySFfND
Y4jO8TAxhG5ZCnPv9qF1KeKUp08fvzQD0tbnudZ+Oq3lNsZAzCo88nG4NX5fxShUiKZcq5SBkx3p
BDTyHFF1ZIBIoRtIwRMWWxPL+7qrnOsihc4kUztqKIahGuv6QJb+rDMiZLBF9p3u7p2hDjYeciIC
Z1TNIR9dUSmYh0j2G0e3YIBWo9qUxpPdJ9S4huRfzpK3rtM33WwcmX98RLq3oHaWpGPHZdJeadBV
upLpQPnYGhymY8T8OTWHb9bFAHJga2FBJVtBhm+iLc9uRRoVPZKrgXm0dpALvxHF5dvWSYxVp6i3
0CVcM2A97GD25cw7z1Mc8UH1p/XUOTTad6WM5Djk1ZmktH3s5mxqOi7EjF8+jpjvSWKtNgjmcKA0
DFdHi3YT96ysS9IB448gwFEaej27OMmt70G3cDIdVMkA16aMdoTz3t2532a2+5cjgEbK1Zx100kW
mfErnQ6p0V50mVOXDJFebue2+mqNdgfn4qMJD/QS4cly+hcrdi62CfESUg0GiHvAzcvAiFBk/SHG
yGXO4VO+KC1bQ9kbuHyADLB456ncRKpnom1on8vPqDuKtVonIJWntEw9KDPpB7Qp4Nem95N6pCoS
EsHY/2QN3eB3Ht2atYvAOCtnfgiwfKSKMR+nvDLCK5bp32Rq6nUyg3rBF08l37wKPbrq7EccW5Bv
YLoRA68KwfDIjMRmHVDoZNcI61n1TQrgZGS/nX21GS1niDcIoZ72MLEIXXfDiAhNT8SqVYS19SzP
c41n4WTLfB07tFLQGYUMv5fb01PdttRgT8+2eEQ6xZHadI+Tx2jI9uzBD5E2acPwKR2qvWKCqmC4
5ckLSfaKox5ZUqDoD8IXWVPUGy5vpumxLUqQGScWS+vlW88lfKbQOZc1bqhW03XwGupSC/1lwjO1
tjzeXD+oY6Dh2JZBhlmqQT3gHZOMW3pusOw17NBi1i0827iFR88+JiFq+ib/FnlU+HEhzmmAEdHO
IlCZVgSTwL5oAznXZcbRqly5YT33XZjZE/8b3WfubmpjMScp7Tkvx1Po/YFLshI71Wd/7TYAdZA/
w5xDQEsFUCM+zOqAKb4J/7AkS6OeEcppmo3TsOTowUb+Tf7vxp41juG8BOkjp41yrTWIGbiyk4LT
EEGGQ3JhBHyUpMpHmyBCFalmQiJbtCtrOYDaHPlphgRHnxTxXZqT77TD3kINwqowjTcyExvqgWid
VLCKMG77mkYaCvuI3Ka30LAuAClZk5v1d2T9iKAzCrcOnnhBlhBID8FtP4RX2yUDqZ3lXRu6H5lY
qPcbRPEmgd/HGAXsiKekNnmmFy3TysktlnlGnx4jW9+Dm0MP0BCWnOYX0o1+YxLh9RAvhNGxFQ7I
IzgxlWG2jAYzsJgedsRVU77a5UGXFMIecBFrDgnyA7OGZeJK04PvImXYPOrudqlMbUv+DSqTbn6a
thJ3Vj+P+hHRStjPftaB6AG6szVaVv5lXXDAQKXpU3PTBOQsweIDgOsZT+yCjlno3pA9z8zQYYY4
xfxTBobfmPazh6jytGgcIEMDiSfl+1ACMRHqu+Bm8D32gRv2Eb5u2e8gp9z16D6zl2mYnmWbymzo
idO23E3qbNouO5k5/K0ijodAp5lFVsi1bzgAjvo/bXpRjSiv3MRjXf+Ys5Ht5/6Sekl1o5bfiJZ9
Af+es+ogAOe6gt7UeT+aw2khi2s4k4iCfNlauzF7NwPURJVoz6Llc7dbNGUFuLsPA9T4IUznP6Tz
bHuPZKRgOrcM/ohhj16IXzbXc8qwGHHSNlEktI2lcwld89Lb4kEE6Lvsko+pBxFBNCPKx46xhnKb
E9D5apU4MLPdhCkDZrZkrF6WQ6AjM4bSMb/FHu/QGZk/1phGfByjDQmsvtYZL2LBhmlL/nlnsGmi
mXZ7qGGyTokxmoUfeMFXNLc9Esbi4591/v8zBv5vjAH3/8gYuPdNXHzmP/8z1p726T+59uZ/QKC3
XKbxhmVKaTn/ybV3/0NnxW55uvCkBZoAGv7/oAzY/6EjYIEyAPZeWJaxAAjaEibkf/0vxn+gcTZI
4AYYIIQpDeP/hTIghPG/ke0dA82SJ6Tj2rbOT/1fKQMxyxJZtLa7qsOyWQ+GzopdjhY6bvwIUuN+
yJIJOY1xi9P8EE4cKSKYr0WD9nywmU8sPCCHnRCjfjbkNp7rMXHYAqKRdhGEtdSjG7NL11YD1r2x
4psyrWKXeURH6hg6PAMdRZsQsUFHXggUNS4ihSL19K3d5DscG6wGTcZNjE8eEg+atplgTNCU3JEV
i7iL4RBt/a/Zt+XWTdubg5zFz6cG+Y8VHkLPB2Cg4UoNsj0cM+ZDaxsl7r03SiYA8bOm82S0veAZ
9xiuSbNz1gGixG2rctS6mNTdNqYEMLwcvUJWsVRX754q931NSYOs6TVM6+C5QeFQ9T+dJ6JDgrGf
0Z057CaSrPBZTj8m7DYx1x+h8QBYxdnGLHnWulFrl1nKa2Z364a5+d1M5ngXDMGnuZhBIpuEN0uG
FCEMjaYIk5obp6smCC1qSXp/jqR/JIg27SjoDdvemgoL0QzNqs7uYwWH3waAtSaEPQym3g/InluF
gAB2unqpO4gQQjMB+0z6Kuz5bUidW7jnsBHdONiVKtH88torHFJlSuBXx6SL2ZxZJMj18XXPaMgU
Z6Kv17Bm5fjGmidZOQCx94ZmIwTvDrHNlN3r0mKDFmGPRb2gjwkeorb9a6IeWc2wMA9an1PES4tx
evfpZim8IvjwPn5Ud5vqX5ox8mkLYN/O4F0CXCsWMYI3a/H6Vg1Il3be65MJtbTV4JG16c4VnNpC
ovywHRwZOYv3qsYniCqENzFZ0xb5MA/vmq70VU5TffIatGnCdNyNnYE+B7FG8cDCr6ot+9onrIPQ
YRmuYoiMbbXKvP4oAkDOKuKHtdCZ96XeMXCtzqZy5B7CHyqJkwoMruRuQYThDwuTdpt1JLdVgulD
7kISbZPTKMio7bGvQY6xT3wmG7iVz4kVVQeXdQdh4JRxYfrUeB9xrVkskQKyDPrpPTKZRsdUbmuo
b5kfS1CYumyMdUAwaMLM+UjMHDtd8IKJyWkcxeweRMWVVg7IAkiAt2cH99gcejsCDolCSjrCyGAe
+9JkY8gP/exsPGWjQ7GNNiuT80NjgOcq5CMYEShnMuMd4xwCxASe3NQXbKNTBNu49B4jviS/ad8d
oJK+Q4c/1LbYWGnwiMDlTybfMknKsfUaIN/eWn2SguAjdoz73LHinJkZrj+dN0oIwAMZhSn9D5Qo
cI5saWlr8zYeaPqZQ2k+c9uUhwqAkGhkMmPm9bgba2RdSdlDerPHq4hIgWgc68UO7ZXlafY2T0Ju
wNYEV90OqGLzPTP5W0Hy6gPK7H/rzsZrPkjX+BRF/j2ExrBh1uBsp5JEVae23qVT+2Od/3E6b96U
ZK+uAd7HuLvJBo+hYfsDKTnxZGDcL9PdFC3e7JlRYoP4BU23fgsRs19cSJzrUpNE5tT9PnKSl6Rk
+OrNk5+UT3ltjLxfqbaVFF+ROxv08+kuHLiPx4EpUWZHrxWkhXUsmHl4lb24WBZFaUhy2MRXTKR2
4u5ry6QUVHbD3KI9DVbz1kfWPjDlAnpuvLXzbTMZWCbYYt2NJnN8NFy7MPDuWI1ZEcw3BQ4JnC+F
J/yFZdOsXECxtbOgwcZ34rsPYwv7RbO6myfUrVw88q5u40DRkhcU+YUbH4PM/K1T71jZ/T0rn4yO
QtWURFUhy/9BLn0iJ7UHkavuUcl2V2QWu24ZXBZRkCpC+GDl3OLwUeSHDLhnRzdhPIEvy0gE2RZc
LKoBM9BpGdYfCJs4MrEogHh9nCvQboacrkkCGbkcgRem2aNMyh87Dm6uZ8C5MO80KPDMeuOjxgCu
VziezVSdYhMj7lhNe8GubG3ysOhJYKcFI49gQpsYZlxttkM1DO27F1gFa0f7ceFtkUW/hZGHLg5j
LjyuzADMxUH60+iafST49s1iDMaSa/k2F6CX5fyJeP7gD6n3SKYFisIAn+rQXhwlIuZcabsdRqzY
IePqaRpOC7SOnoQ6M2pPExg7mziqWGZP44ITEZorT7phPaoOFNmSNGEZNWuMqmGao+2T1PvIU9Wc
Zg9QD4Hc+maevBetaV77i7YAz2bIZ3YP7C3CCp71y/VrXqOWIUqYNu80M3DY42WmbTUTUbPm1Yvq
Xa4g4UOqTdaS5mwdF2hwMZXtZBX9SBavZpcPK27m/NSoe0quaZnrWEr3RWcpxEDmk95PT2gEHnKn
P+hC+yg1jdFD+kNmOy5TIseF9URg5dYOqmW0M5+HBSRnD0/8vmyXFsRc7zkUBtHzHGqPgrZzCMBe
ckxMhf4ZaqgOTIHGNGY/DL2uWzB2zNTx6hg7E75dkbJDouI4zOF0STlizsOYnkrIxQsaL3ffEIyw
SFHRDc5x0eav8WvTz5KJtpUws8YVzPXCQjh8AQpEKmjHU4jJ621h5YOQvcxC3tMlzKa/OND7YKKE
+3IB+pU4x9MR+bETthT5CeG8Lfy/UQdJlC1IwHKBA2IxcDfWAgx0IAdaiTrHUXcMZhITvcTzFxpE
C2sQTAO2KeCDqSwTPO6PxoIlDCskdxakwnJBFvY8hqLQ+TVjNAOTHJ4kdEMCO7eENb6MAt+0dF+o
37y1NmLWsstPQhr2JLH6HZee4WLcDYYNgRNfYxrYZIM5kh7EMDZux1wyW8CLUcRMl30H5+bew67A
k8q8ChE9RSMBxrZdXgCIbHH+AVamUYLmy4YlBd4qui89AO8irImwDUg0o8QDBiQIqQkodZGbICO9
+hYUzmtpNexmFuMyukEuvQPqRBAiZREjgVc+OCWAslpfHclL21psu93IiXdZgfRE8jnCyNPbsd1X
VOp8vxM7+rZeADOwn8K2PkF23RXZODE+AY7pQck0ezbZImh9JwK451j5Dtkjm5fRhSWjqBdZYkY7
LfWe2oolLEYDOJxhjUUMqzj1p+PHnfeIxJKbPYS0n0DzFKJ7axe8ZwbnM1p4nx3gT7UgQFtYoENL
P+2xX2PR9W2OSr8MunHDk/MqkVpsNBekaLLARXMoo3NU401lNFAtAFJ8oCHbSibC5UCwPTSHDWZp
4i0Al2K3QH8CytSAaRpmw69rAjmtFtyp+gc+hYCqQULV8HIxCaG0M7FE99BSocXidoWf2sBR7eCp
5gtYNV8QqxD14WGSmWK5aFYNOKwTPNZREy3NAWONcYG1WjkCO+CtnYUmC5qr44B1xWFiHFN2Tjhc
F+wrRtNmm0CCZfmAVg0ZbLlAYjVosdWCjZ0WgGxM4V5AlLVjcCrdAplNFtws/JcdZVjCc6w/axBp
hxk0rSY6ltbspwTU2mGh1y4Y22EB2irItqCiTDi3yQK8bWfrXhfhi4vdowe5eeg40jbc5jB4DcGP
lC9u/TqUhvOYxZ+GhgWyWwC7esocllicJYdWfEwLhjdagLyTBZo3sSF2/4P1Qu11G/C9LhxfbwH6
4j/+ReLJ80oHzTpaHOJxNh4HcAN+/+Toqj99tRCC9QUV3MIMhqDA8ay49VRFlF48o191YAz3sIbT
BTo8QB8mAsrYFPgYkPu8pwuguFlQxVFImiXo4iAFYuwsOONyARsjWPmjc72yVAR6nC344xRiwbpQ
wWsSoYPLFkgyOzt90yzg5HhBKLPJR0rCiBAFNTVSGvVfBrHaqPlyf+JwJNfCMrbK4IbSZJP7o3nh
rC1ALbYv2gJx5mhcEGuow2sesdiuMNnQvAXsXBnjP6WLDT0oowu7h7O1YKKHwkVOUkHbkC86dRR6
bS7sJiGPvX0xIE3PlfsWgLhxB+Zb3QKjHp0K760gIxnI/AGpFkLBBV5d/cNYw7POF7D1vCCutZg1
VxuwnEHnPPqZ53BAg8Q2PP0Yl/kpiiv24lr/43lMcJgQECDV5vkRAQx/PV+VRvkHv6ACq1uAhwLD
TUICJzlOX8RSrByBAxwAkh+MCpZuxVmdtM1fAtT+mDBztsHs9FuURT1znxBJrssn1bEMMIjHPKD9
S7QSAXoVOzs5uQQwZYvZ2syY9WbJ2XbCx7a17h3ap90U0x8A7Ql8E6VOXUW7gNiFfdTY4L3K5aTx
BC/sF7Zj3tm+RabwuhpYGTtmjBVDB6Vb9281kTErIZ4jAxB32dgfbu2pA3atDwGJ1XC1nLaqkwRQ
qNvEmmMdK/SBnuhY98fNjszVO0HVgLDhwW+ccKgPVMqRHb8Fdvo5pojJkBFisJFsLUxCnLcaXTex
zNqA9jn0ENrYLpN+YiK8Bkl9qYv3SS/9mOE4FCvzQouOIYNad7Yj627VbJmWVp0RcIlCDYCNSgrr
+O/FFna+x+OOnaOOONoLj1+2U6Lzbc3+CIN3S+usewCmZd3kPDqmijQ0bY5Xi1OdLKDojwG1mtZW
SyAcRVA9zp6IbxIhIv6tpd6c02RtRS38g4Dld++0h7EoD2YlsovI2xyR1ZjgQ9fKe2lhnGf3SDga
obQV6uBHMH4BDjuFnSD9wnHoLsIyvJLNmDyIgmUSmp4Q34zBoQi/B9lrd+3JI7rgHypvbQBCwoaU
RNrUKgIf6bczD7QkmIOTDlgHxa9z60tLngfV86JF9tm18BauDHtpMuwc85Z+WRJAGQNndcT8wOCP
fCYI/LyVhRHz0BDofba4Ms///vTvJZV1se2K5CesFEPv5aWeQrxkbcRyKRX6VZDgjGGgDFgL5yZh
bHPsHf+9dCNO9n9/MpqIRFPPw7FrFE9E0O7rttD5+PDhKL3MTmWoGX7uZORPF7npi1wx4UUqsOqY
4m/Ypz9MVCs3bUivOJ+cNWN/oLGcre3cCqKF9I4KwCvXuv5u4fN7yqyJwKYi1XcjdRtgaVJEAS1W
Pkh0ZOCINh8sLQxPbmmdAhUfbLeQT7ZS1qlgr0u+b9G/g2EItXQ/jWgKAB5Ut38vmUN2j23m0w4X
dr0t0xo1SRbe3GkOdsoaJ4hWMU1eyaOeUZubXE18rFdJPM9ZgaHDVhXBTraH8hyyHThXHhGbpjOS
3NAbJzqckCjdiBWU1YWnTDMQfResM9ZjMic2pF7G8mNcVZSTtOFwFPFFRTHr0GQMsTFEzioR7kkh
x3qlyH/L3c44s0AGZGYx1agBPpzCPNQB5FMu1qVXHxthtHhYOA5q9idgqFBjz17xxN07bNu2Fg9c
w38UV/nNNrapzdsq27A+5fa+xxT05FFjrvsZ/4hClrMeOR/wFgso2U2kPYdAa3xAylnegTJzxwc3
Y1geOBix8OZei+G7aWVMid3E71EHZiqJ2b8Riym5Vb1oH0eEWzVA3+/IqansC+Ht6oDVb9eb3SYu
DHyq6PE3CvfjI4Ku/ApLGsRDS00jZ+DLg+f3RuAiLrHAtOA5tOIEO/IVHU180poBHEU6oVkdk/6J
fBM/pR9CejZWmwTr+mNg3VrRlAhJayjpQ5Y/yH7IfI0MJwANTcn9Zl6qslN78jh6QPvgMwV8gs0s
8b2GsxlRPAckOyUHOxH58Z+PkcStklB6h2yA0ZyuRuU8Ubbqhzjppuu/FxXADkClXNwW8rndRNNb
k0LBMAiLPzFsYPNhjsgnEuPShhrgG1ZdUeEsUVFfjjl12xgcwavi0c1qjSceTWd6aYq7kTY90uEs
O5BhAXirrftLV+U7/b9Rdl47livplX4VYe7ZoAkySEC62d6kz9zpboidpuh90D69vijNSOgLzYyA
RgPn1KnMqtxkxG/W+hYDnFi+8DP9M+Wj3FGS6Gnp1OzUxOvopRAnfR6R3DJXhp9eJ13p+hoHYJBG
B64IRMDVAlhxMo3mPCBmoaS2XxfNFBg0XUCNNltjpQiB85AlLDC6iZekrmLyOL9wwX8EXW/QjejL
IQ/ad6C0WzrpkJXTED+6NPIwXocLeYxf9dzA2Quj7VIHxtZ5VT0KoekvKUEzEwqKN5zx95065A1u
vLYf5K0s6GTzDn9rWOJi7nemzD18bn516jvGdp7mNDT80Bc1LHvHwl/lpeGP/jGC5ULKO8menbL7
gJNYRe14Q+t9bDURIpw0G0JTIkJwEYnmRjRjXR8dXOJDTkDYpOkSOZiJRvMmIhvyhEUQPSU0Am2X
ZHjsmxAqAlAVbAWbRx+7eq0pFn7+yLJ31GeMv4k06SLUzItS0y9w57fgW7UxeCG2WiHNAZQqaUbk
ADmDTSJaWxwbDT2bR1SKR6G0DWZvUzg5OyzN4DDTn2ZhcW0C5/A0pEPTOkqwHYbmd3gAzrDP8yUi
DOrAdkcYSvO2Hvr5NNgphkAPOuc0XeRsDG+EVFSES9X+cUSfdxzrbaBJIotmikSaLiLBjJiaNxJV
5Aq6NQNKo8bdFxEoeqh96wGW6JtnhW9avVab95Lj50aSc8nCLOBRG1DlpHEFucMfcAfxIzJxZR4p
jrl2YESRBkEBwgO4DjQ6JeAOmiO7YnVRXRfNV/E0aSXTzJUGv6ADhCUaoLFAjvwllMyIA2IUnNyC
RRaH+NolThFSwnbcTmi5NeGlBvXSWjBfpKa/LJoDg8x265rTY2fz+5TxOM8UPqUJN2liAy5CxO7Z
Iojr7vfS8fN3OSABg0fR2j5aEc2i8TSVZpkBzEQNeTKVPqNG+5AZtXHybB/xlgzepObbEHv+h5e4
I70ih32TMXrgcV6YZDwhibS3iWi9vUINvRJ2+cS5rdYNC4U1kyxAPF5xHzGJYMhZTjRK1PPAi7d2
b2AI7+nrOk3pqcD1eBRDjoc8CEzgsrdA+qSa7TNryk+Ky3YIfz3uQdSkebm1NRGo1GygsoESNNi7
ZuSQxrOef4SsPhK3v0tbLTt0hnTnsuiONXVo0vwh1Ik2qhf+cGFkkZk5t18TpP0gddW1dBhpFxnm
PYykSJemdmUVnXdmKtmcKu338nPojBgwAeqkT6NN+kOZL4BuxLjn1rHPqZG9lXNT8Q2r+nmJ2/Y0
aNZSoKlLpuYvFZrEFEECZqUCVTUqxn6/OB3kndkhcwn0Z/4KIgMnHGgnqRlPGbAn5WdXREA+7FB8
CYnTjW+dsDa171JiwlvY9ISugy60D3OcJe9hHt8DnUufGkd7P/FsARFQq1oTqCrNokqBUmXAqboE
SlWmeVWC9/bBAizHDhFMVrljKTQAYwXNpGlXCj0yLhcs/5qE5Wkm1qzpWEpzsvRJnwPOEpqgZWqW
VqSpWiN4LRJ8vftJE7cIH76DT5gdWnZZoO7Wk4ROg1cwOPETNa03G3jXoiletuZ5xYC9hCZ8wV5E
9Aj0a9b0r/gvB0wTwUrQYNBsMQcACyPENN01mh/Ws4pHaglTjLXL3w+70LQxtgf4FpY+eRw0igwk
WajZZJ2mlJGavG8GqlKTVdCsSWYdrkNPs82GFIHittDEM1dF5VY0z+VfFpqmoim2WivegU0IMC2Z
0bXAMUY8oWlqruaqJQDWuCbjN08z1zLga7OmsLUOPDYTMJvL7HZNluhGND2JVrxKm5bTY2NNUAm8
hkTcopH7OMJhHZN/Zv9RmgEngcGNBlzGHDycgRRNaF6c1z8Mmh/nApJLzQ5NuUb5urTzaiJaW/p7
u8XTFUjHPPopBNFcU35yOnVQdXHzKe4Q/XpfFRi7CpwdkRwm7aF1S5sqofWZXPrXQUU/ZoFG1lyL
jsjLqHTPC7Z5oYl5dAIWBVBxGIHpLUD1Wk3X42lvObLrby6EB8YyDpkycFRGjArhOQHQFwLqy+L4
0wXNpGPp0MiTi5ZcZ6uBYmol7GI17S+vY9jKsODd4VS3iEc0FzDUhMAIi7fCPY6dAOVaXEh6m2Uf
1fU1CQr8ZXAG6xrgYA+5sQRBWGoWIc/SfeYbrxY/oY1wgy8oZsNmSMdX4U94gjTTsONHAU7pkmH9
9sAU1M1IHhS8H1PzEIfE/XH/sFYBBAdbLNDgxBDsABzFFMcD8r2OPR/5RzaFrdTQxQX6YtrNT4CS
VRJsWmhk21ZjGoXCo6BQvrW/Htc7tgOAHRrsOFgeg0FE0JDlcgM/qUZAsjltI/uyGDCL2ge715tA
YeL0GDU+kk8TTpUmSkKWtCBMhvSSoOpO5Mj0zJazTWWQ08ttQWDaYmxQqn3N8CoduJU5/EpUZ7Tv
lv3uhT4A3GEAo049vPJqxl0IoddswI6pRmKSz+OtFpcg9oGwdoLIxDHtsJICodT4zk2u4ZqZxmyW
GriZ8mRETT6vcw3jnJMXLD8XJyt+TVidtJNHJ+rUBhnqywjN09dYzxi+Zw/nk3n242g/ZKb4MyCn
Wc0aCIrPaTMa8osT7jbVyFABO9QfXiVKMvyHABMyowOkUeCrQOW/mUuidPlsQZbKV/p4IlKAk2bu
rQmrlAC4I3DJWzv48mBdYCv4jCCbThBOzbFfjn4wRaj7qt8KCmqncaj9AFiKGdQNKVDInezmuCR8
J7RqBoaME8sjMmTRpo2DcetciIc/5qyi8HNRQtfgWEkf3yUa0GpqVGsAs3XEbVjDcB3hgIxZcona
6dd3p9tCw14dqK8ujK3bg4Sk+hcI27eXRgYnl3xVT967qJpjcoEoVXDVIknwKS3uYAYEGPRQUwCd
nTum05EZ/fiqu89Q6TL5RL+uIhqGFnqnhtf2MP1XBqRMJiFcfpaiyGGNw4yV67I5OlylciFPinXT
BBuXZ5GrombaCtZzGeZbG4quvUCzbM6UIsMJDQVpdvTpPGKpiICBaBCvC5FXDe4TCkjYlhrW20Lt
9S3wvTPF3KrWSN8Atu/ouQe/duXW8MD+Kvi/OcYtcOXc9oaR13vwDMApx0OijUUl/OAk4oFsf0ON
FYbO8V36Dv6M3vmPCxlT7abULGINJR6gE/PLH5bF1C917gT04sCbYbyCMwbxc+PBN/ZH+xH7wHs9
nhT04wAKMiM2d8XmFDw8hGQMwPNxsbuDAp1cUOIlTf/Yec0xIl8Np177oqAt+9hxWeYfxwxGNP4u
PnESQrEHZZ753MFrVhrc7EBwHpHdjUb1aFfyJuXBJ35h10N8XiA/Oy3SdZInLHy7gUZDt4P5wIqe
OgFffBK91CmT9LR+t2FKJxK4dAJl2ta4aVODp21zUyG8S/37tm4xMu2EDaQ6k31BFKM6xr5udINh
i/3zJBpzH7DLazXquhnuSCfT2//O3jTnEk4ZAEDg2C5/E1jZSkOzC43PDuFouxqobQ1NwHLXP6qC
DnaafUFqhgNu1wHFXcPkbjWcO9SYbnaND5MGd/sa4Q3/A5vwX6w3fO8FzrcpSx21BPrb0xDwUgwx
c6DLpOngDpjwGlzcOA3M1ob6DMUohSeea7D4BGEcJdIryxIOoJrChT8nJQw88jAvvh345Bmccgte
uXAm633xHsIYkHkN0Xxw+fIZjHO7B3buaey5pQHomUahpzDRtZ9uE0BJ9/SCzAOzrPHpCo66CU+d
MEB7LyGs25DWyTblHtDw9bn/MTvOB6dWyEe9j1lj2hd47RDAThgbtgqOu42gZf4LdteI9/Etgvde
avA7c/OJgBYs52AHHkqNhx/hxOOl0nMWq2SpSnnu8ypMkf9OYGhDTTitMnjzkQbPSx7cUqPo2ZQJ
nIHUaIEG1Yto+So8+Ec5YUoiULvB9dFPe8sOfsUmJBtixbAaMVBh1it3mK+m3ZqHoBbvyWLtzF4Y
J06A86iVkAgUl401yp9SKHMLbpCRieU9iOk+jiGzwb+6KV0z3EszdzAmDtpM4n6r5JXiUm3AxlPH
5619KhrsnLWouYjOwop8YoTTJ2UGL0aOdnfQ9I9YRPcomUAzTOwqKhgacJnGi6z0ZJY/6cBfkMsj
SQ9BjFcMIk5601rO1TSxB9Tw5la1Fd+3dv+ZB/Nyj9SD6ngip6MT4oBmrn4infguAzGwLW3rxTa8
evs/10DeJt9t1VV/1L9q6eR3Vc9tEsXqb9LPf/3TS1Xwv//rf/LffqF/+rpEBv1viebmqq7/9A8w
GBM1P/a/7fz02/X5f/wZSBfS/+X/7y/+y+/fr/L/FEGSTfTfBy09XNtr1F/nfxZB8lv+T9SS+IcN
hlkEvm0HAfah/xJBevY/aBNNakhGQRIAqP+fIkjDCv4BxcB0fClt13fIXPpPFaRhy394pi9Rhbh2
gJFHOv8TGaSQMkDmWEE0q8rjz7/9LyTQ+Nz11xKuh/bS0WLMfwpbGukh44TsON+WFboAZayayd3a
rpOv4sokSbdHWT9wtLXjrOcq56BrH0ZT6tbVJFRPnCnVDsXIm276xHFCvGj729g0zz75nEyO8rfZ
rd8mtIwr6anP3oqOKcAOsxo/yfCg/5oYwASWc+I+eaXt6eAd2SHP8sBVwC8zz1/5xUaM9lPkiy+m
U8/CcXDN4zYWYf1Ll/qa+uH9aIjfeSHro/sAC/bmifx2cpx3rhXG4GikHeszGetfO8iwsrHr6Afm
FwuJ0ASq4MAUOExNtSHDGPUN7urVVLn5pq3u+wqOzUA/23bxLqM2ZVwYwCSjRQgM/9OP8cHBJFkr
PxkhtwQTP6lmYzRwy6AyVEgFux3+TcBcATG3Ruei26nztbI79EbuhLEv9XdR+BCS2C4jcK6OM2AT
BJm5cnt2qoyuRtf+CAx5m87Ze88lqkSR7mZn1BUsbU8cPQgTckE7sI+LkJ33zV5I4aLuqH8c4xft
0gOdPfQt76OffSIwyonagEbRcGDGevV7FrVXHJjHNkbcFZtvDMHPdo0OycL3ve4r48fA7tWhcBJs
0VdzEL1ze66nKr1VbvyH8ffV6c2PtIVdPyTn2fcu1Gu3jCNPmA6fXRQzDUFIsvBeMyO8FS1xskn3
0RhnB1oGniO165b4BDVyWKt4eLbxVFFaeZcllx9+hW2JDIUN6PsfhaOedJm2AJcxvDEVMnDFTDem
TpdLRwlIvln0dNW/jwe8ZaRNvJsw8v10+YAc1e4NilmXYm1j8RxTZ7p6+4MB0DW4AyEquA0fmZ+V
uxwXETSyaI1rDn6Hnx0WxEHcK8ZjiQ5jDodDzmOZtAGlREzCc0OOElSA/nESzZ1tUkFRMeYVY8Za
NB9VQA106mEihcH8tkTxua3Gb8T/KYPDaFuFfMKssFZ9M+5YpaarNIh+XTiDRXedJlKRERR+z6k0
aVHwOzpM2xnH+gooxSKcJ16igzXFF6XEq1zGQzMOJB5kjy51ZZhR+mXhqyjrS5LwFaiFNAMAHQx4
QIv2C/e0+5ONvFQSxgmYlR0okWM78ZQsHnMa6d6yuCl982fShW9CIkqX3LQMMhi8DU/KfwwE5NG2
znkAE2pWy3nKzeE+1YHYUcm6xts1jvwTt5AIKuhN8XypUf4ha2KEGgXkbPvzE87wP+lC4MOI/KUE
gujnzsviJG8Ws/qQ6xrjDAswWH5d/Orm/afl/db98qha+BGylWA6gwZIg/cUuCODKSz7owWaTidU
+Qu9tW2/G1742o5ASbI4+0kttrrW8EsVDjdHeJdx8W6w+bxVS/3k2g2MXDpY9vm2b5wtpz+MqfWe
GO1uUS/sKL8dIX87cIWgWdiGd+HJyLAOjc74xzSey1D+ZMy9wWZbmPlU/JJU41702HnbmHwn0IAL
wmZcXYJR8QrqhVnjYvRSdGNAzPp1mxu4NNXZjpH0jAC15sWnCm0nzC2kSu9JbFNUoOnXYCNy6HKW
i0HumoQXUDRp1DdDGlq9MjlkrnjoJ/15E3munuZFXWjcKYLET754zzg9IQwu7u/Cqxx2V98Tj12V
3GWch8h04ktuuAQahOclMfYYNcmgMEgvMSU8/UBt4AqB4wsepoQK2x0ehHReZje4rSeWBETZzYN9
8bz5G6k4eQ/+g1Ma99mABl2YoGagvQ0jVZJ6z1nrEb5+K6b6SXnDRXVwodqwuEBchvYjtm5VY+v2
9yU9DRrD3yScr1bVXlGAw0WwWnY9jExlpwPa+Mks0aX+qKE5BKqgTwsg+KQmij9rCsp1auPRF6O3
Ifr0as08KqWFnFRZ6hn95cF7nAr1J1vUN1IdFkEWGr0qvCv1PELa8t4rl7dIuY9w9ZyV1bj08mN/
N4aYmZ3mHEsOeqtl5x8FBQpL+V5lIEtcM0a7gR/cYtjKshF5SOQ/FsKmha2DaG3CSUrFt+zaG/2J
NTrWo0dgQoAII4oYPpbAUTcbsID83mf617+lef1ZtFzVRuJy92KiYeUQTd6NPSU/dn60svQNxIhF
RvP4mfbtQ0yGZ+c85mhRN6blv1Fevvk2CexA8nEUm4Jd/dbp7WsOj9dUxiWa6zd2ZPdVxYIqz66h
73FDMfFfTf02DxO1to2eUYqZvHNQMhornqV0/wxsjvIqeLLAkXaG2gFvQ1cZI9Uo6kvdLo8kpN2i
ob9BkZiuZ6M7TdgpEm8Ejl04yVoywqeLjljrj99LHGOIG9t6ZZTkA3QhhidAlkkLCnTMSQZsmoek
YrjS52jY0WhsgkhclPXGIfzQDsS3iZklcA1AQsb2N7bLfS+ho9HzqXUcmfduM5K5ESHMk1V1cpUk
yC4q5nXYq4uHH1fJL0tQRYALSlMKlMqj3fX0boEtOQMqHHn42GGTombHh7uyeqof8LlQqQ+5pqmE
Bo5DBj044LrxvWBQDyePtSsfpWiTb/Y3VFshUc2B/DEMec8WFpEza9a1097Ojg/bpZmfNAx7vZRs
JSyzYyE9scpZPnvFeROhvmGBhnDK7GhNBiKLLEJPzPSjMRUiRB4RU6vh/DSBvFh+siSf1nUNPm5a
1WxvAf8gKvFs5D9N9ZBmLp2F5KKTD/jkCHZFHNvp8qb9dqqPiMa/jylvCInld1vsLEo08F1sn3RK
Z06wg92kjGF4x3wXaeLklk92+NwW8UdRd0fJoorI360Ki709YrQzpt8kTs5K83ZtoZAfYvNnG+FB
7f0BiPPTWWW1dmw9dWwuCp56r8K7CGMjv+3bcFE0ePmrbZc/SwRqWYbHCG1NMnx3o/UJ4vBj6JJL
NV6pSO1VOfBGqzHY+JPxKRh3oM0KLn4cvWouzGSML6bTHBZvfvdT5xLMzYMpm2c7+TM1xTULbqy4
fcJa/y47UjEpnm7dKT6hdQJqkABxs6ojLOWbyIYEQ74acoTeXZm+Ft6lEUPlkju99G8gAB0GNd4j
xxfJ8JuCRWeFfW5i6H2jcwyyDpsPIoQiyXgv3FNfYO/LSsSWMnH3liKLM50/FvgO+JScB7u+80jc
U1l7ZwTlzq/tW9JbyKSZYCGwtMqbgiQ1aQONy5FCTsXzyCQ4kJz2ZvGpiBHU7Ep4lwRm5mBOJmuA
d1RYmHPjr2jsbosZGmecXoEqvbQOVWo4jDu3GR4ZAlIMm/IxLvObsZU3fQFFwfXvxKLu8wH+m+fe
TgPSQkfdhR3alqw8dG6FYYMJNKtuNa1F9m1po+dYgo4eunE7+flhlhYkP7N57WXPKNh7Rij7Gg7+
Q9HZLy3YohUN+soaF8RwlHKs7p7CNPpEpsKJQBKR76SX2Si/aDy+UQ/hsDd21A5FexPG9W3AO+37
mHBjJcDlu6c4r1b4ER/jpudmMIHpDvnFGnOiBJgXpAnmrGJ03liLbts4+glH+TK5YifMz8YMYeLX
LOlCrCakPBe1eUQIVayQ5X+kangKvYEBlAEHwSAURj0ox/7Jk+qpIq/GZ5OFpmV+cweGyrEPSEeC
F80VGuckdjfF3B9Vz7pwjpD8287O9gUmXEQeW1TU9YOgsAnz1yCKkPAEGwwk7xMpIZhX6xpWn3tH
jXw/wHDHwcxej08Ei1B0RJKJ+N23xbos3GldwBZxA8rMdmH8E/bMtkxAqxUCYpet16pVYQxc5mhK
w9xEhPCsshFxc9ZOhzAi4QgpBYpzAZ2R8M+DEPDEXOVjcgNv0ZpkS0pA+ysT5WyfQ3lidZRuCTEQ
gp9HwLLdqn+DBH6vELPcTgEWH5lUf9o00gl4sl/7gkgGcmhrlHvFskPn4/GqNncRfKmylfxfjj/A
Isw38cC9LdDq6NRWTa/HJ5CJQJ4BdYuEuZFN85pY4h0qBgVRh+JTxIZe039hBsQ2jXAfmeuxixeC
ZFT9OnK+olksL9kMoDsr0RyOql1QGNc5KuX8hKXEOLdpb+5bcDWrKu7ztQ8UZWva9aZQu2WU/Y0j
2EvEYHVyt9KwmbaCl8NVOwrb3TvMYV2zvSStne5tA6jgjGsPZuXMrWDi+mllc86RoK9sPq0O4upM
70uSKX56rC5gtmKSE1sAPTgC8R5UEdRle9rnGqMRUN6nVhifilwkjPcgg2EXsnZLT3o8xWjetI/M
MJ5Y8fwYFqbD2rP3tlW8J5E0VtZCzZ2xZMOyAdFdeQ9pa92p2uWd74THKXDfsX5Z9W7yQTzL2qJw
pFaxtplbE2TaHxAC8Aah7UUvpP0185MMLFwEsZNtwhyPgkHUfE1XunY93E5o9cquu2JS/AmDJt8s
bTwhTIGXUPLKdDV71ImrJkggSbhK2/OSaNgIYWpEWPlolIu1tWKPI850H/OJlnoJh696oUKGR8DK
tQpAhvUSPz8yVyB42QdDQmDt0QNYkYn2n5Fj/JyhQ9uAESEY1kC6H+cZN85wl6c8RbJQt26eIYbu
rOdME4BiBKlZ8+EGyWeW1m9gT999wzu2vfZFNGQvE0O4SxHJI2yjXMH2DqVz+LPM5UIUe7MHWkYq
UIHmv8C94/b2jw3oxsh/LGvitsCZlo8tS0qJXsmR7VNaJOVGFcVX6TCiyP3yyeqOruSBwC+N6uAE
1PrZJ8kFlaVzTItbLK7afudTtFXcP2XYoztiHW801sZKo+ccqLAM7WvN8d+I/CHibjCLfh36W9Jq
Xga7/knbho2HsF9QTXHWWq8mAWi7mG0WScTEw0xPKsKmpSbPBxdr/lliyM5RGIWHxoy9TZNYiCog
M26WBjeW2QxnwAgGhprePiKPBeFWe3etWNgX5453Qz4CwD9+Go1n3ZaCTmdMRLk9Dr1JgVyb+wn6
ybp37mS7ML2WFVpHkTzWA/qiGFwFLxamPh75HVUf+xjH94jbiy+wUo+LWpYznjXCG+nMyhpN4YJw
gL1Dhnc3RLA8p5olcDM6EbW/Pd4UlXsUJVsogfUTgwuwGUU+gK0du8Od0XWsH/Xp7AfmxxiN37OQ
721QtuvQcpHhgaBDA5DB5XRRVDeNfDMj8ymdyuegqs+ElTFiMe3d5C9sIS0kO3ngHFnIm7iIcErE
xfKTdsG318pNlKKFhezOPGDKn4BqgQP3ox3p5ShCM2bMrfjB8vwQ57csgRTeTcJuizLAUYPxs6QU
TfECOUATOZspgRF7f4Ra5jC3C7s3xF15BT5GSWKm5r7yV3lAU6r/XnMU/xojEpd6hJNnaKDR+D2U
lbhBILEViU1Oh5tirS2Cke2gOvd6q8/++eRqsLgHSRt9srnyDEqWTACy7Qa5c0np2kUCUxn+wXc/
M6fdkDVf0Aphz8wTeUQD83TFGAZD11NZQ21VqcfuIzMIy1PWB+SvjYl+mgV7Ex+QwvStb24nh+FI
F4GRzoM7IzXvKpPwVJP6WPvB6YyZ7xXLcAnMPSGYSFSH9A109DOXGjVTT+IEtKh1TtDKepjwalZ3
eeFSp4q+f5PsGNZxRXAJ89S1nM0fZYB6aTNdpXsT3zceP8pM3iAJ+SgS0JNDMNwmI9r1FhzPakHU
UF1Vmvcns5uv7vhtBuXFDe3PzPQfp1adHMeet/vWb95lVe+lS/SMcJIOigh1jsfuFKxj9i1JlyNr
x75kqt0FpHyt7SB/JrUyHQsUFL39pcZJnSVg/sz6UEsttk4xAdsQNKm6Z7cHbxNTFxkQ2TN7N0uG
f47p/bAQxxL4E5qaaesw7zQmGqOUw4wRMleg0d5xYpEs6tI1N9izyHIh9cfEiufkd4sBOjdzsqsP
exnrxWdvnwfTeMmz1sbLZD+WpUVYlHHG5f8dqYsVssqz1IAgtTs4JcrZrRPAirOCnPGjSOFsoImp
dXwdfQr0rgQvAFobrPXZC3i2HRULlNcueViGP8CoEm607nbJ2ZgiKp3JWJZ4d0PylX1eG1ZbfKu5
Jpl1Wrh0ot5gQz434liZNKeohMdIeLekLbLWkVkBOzUZb/J+G2cDz24YFPBNppM1E9gRwz6gtcEh
TGHQdt2GZUV+7C2aO7sY0TKOxrSNOOOdPjuak3XunOyB3dDHMghb605Y7LcFL29VvAkD0m3Mp234
nLOyBZQoCm4pjurXOhUn3+87rJP2s0qNh75naUkNgdD7RYZuAe3DeGlSePSQ31czXLW1ZKC2Iqv6
yQERxGJd65wMyjMRvUin05o9ypCBhsNpRuYi2NtFDyiNlu1qoGa7aVtjp8xIg0e5K+L5u+BZr6Yi
u3e7/JJILPoLtnoUjt9JXp3b0P22SuccEPq8EQo494JrK+xIgzpyDmV8wGprM9M+jp4lT918G/FR
71Jf+dsZNa0OM2fX1RC024A1FUm7cSzjvrpbDmpwclIGgc5bMUVB3t1jUQ3xPfFvjPkbARaY9LEB
3OD9sSfYQqSbLXi0Z3ns2hkQNKAVzuRn3IgG7ZrYjSYCtS4baMhiOZ8DxbNUoy/Dri2ddg8c7mee
IgLATN6PXqb9ncm7V1tLf/DaYJ91+Vvo4GVJDesuixY06x/1FHbnIg32U9lvBXUbsADma2lv0CLx
QSyxfCaEDAJsBUbTpwRDsDY5YQd01T67JedsBJWAbKYJwSt23uVeYBdjaAs5y+7ORhG/2safKGY3
7A4pRXSKTtK2KNqjeEYEGpGJNxv4/4JsGxopaiSAFhATpuZejO5T0fv1D76mcwYq3idvjeC+YIv2
4gdhjk2O8sy9bCLgcK0i3lXaizSicFyjgH/rerLoXcXkUp/kNfzcxfyENUY+QpLs7NjQmZV3Nekc
N0uaT/tZo/Sc+hT4fD5T0R3JECLspIMg6brOZa5A2NMREM/3AQcDRPpoij32+/e4zc1TCvdo32T7
jP6B2dEDY7gAnUtgn6YSEdaELj59VHX7HAY5cOXahSbgw+AyXgO5iDvsxDvEVWIzTmSYoiZ093gk
AYn34ZZ3ANmt492n5nWOvZe4FpD2QeZq6/VaOD0algIusqFAvdr3nofSte+PgbLvcx+7D+utat2z
508dZnK13Z7KacHc7gDArkTADTo4K4NedddFdbav7JZQzW479vjhcjkCWkZItppANjVDiteyqb/L
evztqJ6CYrQ5M/L4vPTyUyRNve5y6z7ojXSX2rhtJasY4XRPJAVb+5i14spruxsXza0ZLYrdGGd2
l4B2YqYXbtDz1rRLnNb1JnAQBfph+CJ76zkWTErdPjjHQ+5u5o7CbAjqV4VvyFqYvWQyZiI81vs0
K5/MGK9WE3x2bcuj7M3U1IYFUJrr044O2K9Ps1+1j3xnp4IU1+WVuxvEhOEAb3cgXlz+hnu/Sf74
/hEV4eSBzxsR3HE63ONH/RC1duIah3gKmLD18skKkPeo4A241tGeIVHNW6SL487yfcAIafPrwink
3E/3chniPZtN1Ez1xUoUR6fbspQoy2UddBR1dSudVRNEh6l2dl4bfixdd4s4jFK8h3lVt8U7SFMi
xPIZkvt0nzjuARYE+Q3izsxZdWhImUSpdlOS1TkzJiimmPSPCXXhoD7q4G4hXQdXfMoUCwgVi66S
9wllhDnqhCC+Gxc/C8+2P5o1VNso92/73AQk3VBX903dH3qomKepnn7szjj7RVls5qB+n4srxPf3
WTjBRiRECyhyS/vMfcXyyzbYRxrzpQgd2g3GQwfqg78LTskOZWdekxFYhLvOS/vbulMXE82uaY8v
effEKDZhzNWBLmjMi1GZv6I1Hv2h+ViKIFkXfXtcuuXTryFjIsZZVqYWxQ/4jwLYg7PHLtPyvQbd
B8GURp/Vh2YwX3ETs70M/G3ex7jYgHRAguOKsajGeudqSwFBO+4+BXFptT2C4CDxbs24rKIL9z9n
JwQGTn+FhjdcIc53MsYG3mi+Tg1Hrz8H1BqaKR/vsXnQ32XPDABuzaV9RASFILKp7oNBfDFcfexz
SvGlQRWRTst5cQ5qicaDZ/mfwYwED6tKE5FUxtl0su2aXFbpfgdlvJadPDhIdFgzu+kWBM0J8u5N
iu8OfQceKVwQQQm0V+XW3g+MmxMMVJYoMWYUBCr+Uj4mnsEQlT1rzSq3UfUzQoyXfJCvwUJ313jX
aOZwGIKODRJKZuJ9GJLzHLaMF+haegYY8RDabI6dPSi4rYcPbJQmoMIJhoxwGKnUPddzReYf4dyM
ke3qS066G8vSn7FcO577kzrzG4YZzn3TRy0a3UnGUGlGB85eYXabHzlQHs6M7Wp3uFaz+ZoOJnPi
Kr43uuW7zFqQOCW8QpcAm1ZdjUC9ZCkSm8wybgtvxhmTfNIUoR5K7kXE01IP3yE0EMNw0Jat1GBd
PZtrUlnNC0YGaMV6rQjSa2V43cnLfU13SDckvpBxNRhsxoLrSOdWyfx+tkasVLb3YTXyODQ2xwee
/X2Lb22Tdti6Bp9hYZQmW9+X7z40jzZMjz3K1I3Khmbj9imkeHKLiA05LIVJLjcDTtbon87I4Rdt
HXIIcYSCteFT19FbNlGJbrZ8T+HzYNaPHOtRcLVrefUskMVu6W/rjrVHnjw403jbWmLYi8r8I2PS
zjlsQJdtzKE4TIYPKdDLofJbxrM0gke/X6ZzFiUfiUu/FQqodM3JTJSxnQNC46a+v43UvzN3HruV
K22WfSIWyCAjgpzqeKsjL+WEkEnRe8+n78XsaqC6gB40etIT4ea9f+Yv5SHD7G/vtfUGP8bOHdyz
bPx1389/sn74iok+T4aAuTAfMN+E68ZFAw8Lma3TYfg0GEqN8TclnFfukUZ/yiLCMyUa9GomzuIE
Qb1cPAjEZwv+Gqmfi6+g03YsDhhty7vuWyfwpq0KJ4NNKV7jMeXoOnF2LfE2QT9CHgM/adZnIfyP
PnPeJhcKbptOWCVtBKCarBArwa6LWno9FjBVCkYXnwSPdl8ywoyx9cV2xd6k7OWsO+yHUhzG2ntg
eHgeUxqrfIfkquouddNeA56V1dQiNQSRe0Jw+aq77Bh2yUtS4cFIDIrx5vpx9MpnJZjgtouvMX9K
PdJkqnMv2i2Pds3G2Lr5UdP1RJmRXnt18iV6+0Sf09ZMaCOwSASSmEIMs9Alx+dKImSLJnjusAfe
6Sl7Njr0wdhkfZLdDTLtAen0Kc/SiqR3xvbH7K+2sbIMnHpX5O1XinKGIXo3GsO+C/P8r9/l371R
bu0QsWxuwYa4EakPQgAf1NqAxGO4Oya+D+ERHGlm+VvTxh5gRBnlfFGzAwqLxhexcUy1+ksQBFNY
l/jr9Fa5brWJyHTsevyTfssH6IzAACCvXaaBwibKRyKwKMSYFT8NBb5rEH7Ue6FKBxA806DxObj0
H5b0T8QtmOYkZ5O5orTLpyBaljDUERxArKZ1qLau4f0pPbQBEwx1ms7Zxh25HsTBfa+C7yL/283T
Vou/WT0jgy/QXwkpGr/qeDPQ9++2o0fm2s+Sv7hnXrgEdbtyBCedegco2+gw4Xg1evfZsM2ntqTP
0v7HDOQ8Y2l913u8rl3HYLSgBKAUKS2nwjvwg6Zb2Yy0C4fBmnSVv26Ept0rfK7EtHe5CKKCBIiP
FgNc8wsDyIqCygocJbt/roJfP282lTSKLRhGjl+V8ymDLl5lVkc/vCT52U49GjiFNgvCkkzg8Mpd
kz5SYvKcJglERXhThwJrtqmfmsh88LWCndMM6TFp5n7F5vkiOXKgNL/TcCXJnsUvOJfQTkvzybL1
vdvW77CQ3lKi92cylhi1x5lWULG0PRvzGosv1RDUHowuH5mEbOWLne0ze7NhKi8DJLbPrNxTdLCh
rgZPa5De51V+GX2GcKLJDpSJsUGbOHIy9m0HDsJiHnlmj242Cb9rSlOxobVxoGqUXPbYvEHeQqsb
NuYs/3Bh5ONTfWxuKepbdZENb7oFpcQFEknEoUkWw9W9OYQlcwn3LUJ7ZKqMb3JJ+NcZJs6wtWqo
t41A0mI+pFp1x2Dz3qfdYO8xSaSkh5i2tx8G9DLuMgXhRVZvu+zJSgB5mTucN/Fc7LPSLtcK8Nsq
ROa2VL9aWDHrxEygarPmuGl2cFvnFmCvDVretDizous8081SJQWaVlRucgQri//iazweKCa+4T41
kzDem4W0wsjW096zDbdkr7eFgSbJyMrZ+e7aJQJCdcoy05DdycBaO8TeO5eCnSCsnvC7/IFG9pTO
sCmjSDAuIms9wfGK0QEODk7bRok338B0PfnjjzmIK6jhe79gm0g8+YKv9sWsow8B5rbL8N05hKmC
Nr2abg+uLRkPVte+eyLeN+wxn506OdOcHML6Yniw3FLJ7jH/BiwPJvetlZN+OzUCnBENuH7Iz095
/uPlRrju8zrbCv7voQGd2eWRh6MJz3V7gZ0Zk+tykEqZhCbGjwU/s3K63yJzbkPevWrelbWkVA9T
bPyYRjOs2p5EkOnxUTf9eDKHGZZXyIaeYlL1Aj3sqka+N9gX6pbdP8u5P3vyca7YjcEFgyPwqF8o
hht1S0y4Kipr5rZ/lnA/W7qlgS7AfJ4Xpkk0fYVJSrWxPz4MmE4abKh3Y158GCPhwhRdj+6Jc5l4
t1wzCLbJAt5NcDyY3BTfRdPt3cVIF9kG3SLaP2Y2RKVyUQWm37iHLKSCiuh7eGo0ropwoqzUG2cm
liHtlAMgoiYOmVuha7e1lOgo6oFuDCYyAbTvMdILawu6j1evPWpYaC61b+VcGqvURgcbwBJDTOXn
5/ZH1ZS5z52yP6fMuoVdPRVgFE4i8Fsi+5jD205sWyO3NpGp/uSdwTQfXObJNGm7G5LA2vlcFQxN
enKU8puTFhijP4HqayTBYBuxf+6yAr2S+q1DQjX8JqJHd3QrE5qd/BIGI1b0nAeiseox8Xpa+Yxu
Oxfhp9YXq4j1KsUprLzFZdJKfYSie61p571rAVWjRRBYkjTPYFd78hVHuyiAxmMOzjYfcVCqmNS8
tLAlpYaQOL1Zg9MR1wG9cGXBPhjYJ85N4z6eFt20ehn0lb8ZzmEFKEeHt8fV/ZPr9++gElDwIxrY
4ojHjqWM6lfGqfVYvRoptdPGPN0rq/itKp9REbPOdhlkoKTXuX0EC7BKtZ4oFm85ISWfPen8Q21l
zqKB0OBJMczWDQ1rC+3zt+D4qbz4wSPoFFpxf6ndO1PzC3pQmjvo7yOYMJugSei8BI36tfBAApLi
3uaBDFhgifCOp2ONZsUWg4OqwAMbYcbfCyjibiRZTJPlTzU+6xT0MzZx3/SNVeBy+x0he1thFSAj
Upy9dAJ1OSaTAjYb6xSPK2CZVcmCBhjO3VQRtUOl13BLnap9zuKI5EdvXa/sY5qaJCihiZuFe2TV
9bZdSrSldcJDqhqgEfCqecn5lEbCMiVJps5MHv2w9852GtIbrI55XhBhNKZrW5XBG4f1zTB39pPf
5+lTDn7DN+p2FTg9g4j5Pe4ANUCDWTWeg1HAC8SVPFT9JtlDp8Z77ZZmnDCyz8QTL3Hgh6+Nb1bU
vHY7ZZMju5dcsR6DzuGLnv8QeQdAVYXJXmkrfZdAurI0Q26qoJaaFakazPrTKbMZC5hhXB84DjPh
FbShdyAkzq1zb5vlhQRB+EErBvSSDqyxpHswn7364vsMkolgyC3kYoQWVgcAz1N0FK25UgzkCAUl
iKxdmL7IIjeukQqfBsdMXro2DR6ruNpUI2XRUufTloRN+gJyIf8sqfh+RjKZX3r6mgD6PRus/Tce
E8z3r2ZnV8/Cns0XsMiM2sfpkeeMH1vcD2l9gIpkbuopSdakikBdhS246wwJHwWqo9lztIvTXEE5
lVk6g32HojnMQXmyM8dYmwFPT2g6fNNzmdCt6zUGndH8b7TS5enfP3V4jXbZpG/CMJoT3jRoVFpT
khiX7enfF8NWFrmI5dcBsG4KxLh/10A8T+JA1ScdP4TvTv/+xb8vpaOocJwoILObgsF7pER3gk7w
n1/SnKq7Ig8APftGd0qW/xoLrQ5+i7tnjq17o5DWPcFaYOPg39ZlVMGVh5hBLJv/ivXauo+kY95z
HHjUzkw6puSOBour2jVJbN7T32ze4y2XdWhcg+V/+e/fBLa6mVUw7xgkHw2VzPR8Asrca6odl6Q1
NevGeRaxvJYimu9J1sC4sVBvkqElPuHasA8inZ7TGbwQPzJbKJl0Jt7B1eOmr/Kxu9iTz1JgJJoV
z3cwjMS3AkiFfawMvqGNKNVTVHrtxa/K9mKUc3sJ1DKCwwyMT9gqHlL3qWit5uIZPup2CFHs8u9L
zXiNYXH8hWnxLNyxP8xdzbhi+UJkprkMuBn2pRp5eqb82g/Eiyd4PM3MYKdqwFH6hbRXhmmYGwEN
cBV7S/1gQCKpN2PGw7ZNFoiF/m4k3r4uCyzKfev7I0+b7DH38QUZiAujRT+qMEAnpCO3K6MVeNqD
PO0vdtb3F4VZejPCN6U4qQCwKjjq17nuCHbxheJkmtlGgxi6SL9iYxh3lGxEmAugV5of8Crwn8jk
nknZzXX6eZUFQ/cMoQRlcfbPPRLgnTsYAH7qlJobZY3buIqcbVbJ4FGbbfAYxdk2w899/fcrZF37
QuA1MbM9XAB162qlbpWO1a00/TWI8jZu6MXR3q6dmI3YHBo2CcyAnTTJ4zDj2DEzlWuzTGm8qXvn
iSufedaW/5kKLCy9Vwdr04E9nHhMVSTC9DpOh+B75owWa/PLU1a7YCCLswwuIcM4llccNVIjq9Wt
du8yOXyh5AIXdaN4Yxn9viutC1uv9TrZJFAhUXa3LFM5JQHNto275aNqXyOO0o8RiOkbCrPLZszU
IimGe1QGbkKLUdXtsdc1bl48BCXMKwvMxxcH6RccplLWBtVtWHiaBoHOD0OyppK51Gzm78Ird8mQ
7WfXHN+8AKM3lmD8Mpzrj6E2dkoTrygZVn2N9kfUD6jZgef9zy9pNe17By6ea/PN9pPxPCXZqxL8
QuvgvXPoUuVjXXOHarZode9OyahX5b2AV1rhbohi6xs0cbcZw7eZgPLBdx99XCQrE18/5/OU7iab
473Mrn0wBkf4WfaxxHVw7O1LMGUkC9iD7vqQebNFCQMQ5wUNxFU6rjn670t2CkBRVIWGPqzDohwo
jvNS68FQ6jFTKE+Og2/Erq4JRgJ+u7sveuwn2tE8gS21iCAMCQmOh8H9RsBrFxdu95DIYg3+u9wb
itpv3+felYm23Ldm9u5XebozTMhWFbff0NhxsA9WXSh/y74aj1FXBtfZm+jHS4aHmVKvMZTGtnLb
d0eOtHhI58kqp3uG4p9oj8HJM7AUZv2eQVt/V2a1BvfEjSBZvo+0gZjp22BnEw5Q1NaEG1LZihH4
iOuURX00/tFVlhF6224nejrWg2eQG68pgGBgsA2nQjxY3Wg9DBNlBoP8rDw0lYZmTQoMA40PMaD3
SUd38MTMS12SVs31LRNwTFyvJfk8CgXU0OfUUctiZ5dffSnadcY8qYiTS2nIlW9qm1Tmv1Z2OBRZ
y4Ew0KRvC7+7SLOvHxa0y74uUT96B4ANKkYIN3MVtYm/mbKAxIVLQU7dF4fMrS7EjrBs2vE+DkwK
tJiEuHccJJE3zDCFfcnPNpDIS+xwOM9Fvu1oNd54OQ19osdNFrj1OUNBvruW0ZzeJs5PK/KD7rav
w/IWt9s8XHiB+WLmGv/CJlQr7VY8jVg6BjDFnBQZ4DtB/5Fac7ajI21jz0WyrRSLaZdwpBg70Bfl
tJ3a4DejmZ7sOifZHysb6Pu+JCTJN4pKrgOTpFjVDxENqvswDh4dilhlae+04t2JPyYQzOu0a36m
AnuoUQ5LsTPzSzRXwDXpgFXNmDZ20Q+72LH3kwk3vILzkY3WqqFEeJWR953ZfMMi8eg5pB5uKBid
+4CAiTHHB39DRRT5UfxTDIWieYeFjJ6go4aLxeGX/pA8fkHnIhygyi8lHi1ZfHUjq5TMxGmi4W2o
ysfE7D71YJ9otPq1NYTCsOIGZLr1jgnKts4M6q05VGHj0TWBnPgUucEvH+2Z6V6yBp2+j7ENOML0
9oFfZVtSBqjt6Dr4J/SezvRgHFHdIB9OTBFqrhTC9Dfyn/GD2BCncmwCPXdxHAj7DCTqilE62BOm
5nkYvSdV+aedDSjnfEfkovazrU4U+23iIbXWsp7ek6HemfF7m02A4/zuxZCLERmXuIwY7An7xe2d
Xdbm90lVfZHIei8Wj3vTwi5fgpwuYI1jnai/WE5wouykP/e7VAfMpco+PHA3v/o62xUFOdYiM85g
26JNZbVfLYYNpFgXiGK/sX0WqaLsf2KY6CcH8aTEtboboX4TdsmDlm7u4Qrvbrrr6/ExCsyjD+cL
uFX9LYvx1qT5s19F0w4zFzTfz654y6S7zigHFKDidffV13qDv2txllvtWzLmO8MXQC3rFG+g69KK
g3RZcu+xfOEAtuzey5JSxsKC0FONIaaz8ewGPYGODka7HRnPkcLqYqodwSjseWbZMEQMt43lQU1h
nNAbLjO7DGtEDQdZj8y0EmpkKxCrsixutiS61cxrlWGpoobXf/Drpwo/LuOa4DZMfxsKXm5F+0xX
4Mbs5LM5YZbv3WsT9+Odq8bXySWV5rAJs9vhyJQa0VjTyeIUXcGq3YPQCFwEHbtfiWBKOfj8ob+J
Zyn/tilYDcGBrqIEfiECCdtHZ598tyOFBbch9U7QDX9BQKpLUNjTGq/gIamabOfJ5B36fLhx5vyP
a2BU6E37zklxXwcWjHBXchev+26jZk7E8TBzcrfNL1bqI5s4rbYxBjc7FR7eqTM0upc4plkv6ilV
oksFEIQYXibnT1KGUFqL4kWm06kLxHtp05tT+xQ6ZGpDo9R38KQzv99VE6b8rAYtjsNpqzvXXuHA
hmpkixT7tEGjW+1vuydhperMNHdxW3ApZbTHIpItFCUKW1gm18AT2tMkXryacPFMiwqtfAMJcJ49
+Deoj73J9Lem4djQmDe4ykYhLdwMPKtnV6PZeqn5hwdpmdHfLGE/t0lxyxDKYuqN73DJplsEyCCu
wJwRnauC2ltroMIAKagu89z4YgTFieK/V+SaB0eVi5mp5yIjOM9x+cRg1//xLDKcXoe1jdkBJKuH
UDPF5W6JU5KAXxOcKhAgl9IKghUH0Rp4sTNyhSK5VRH6xu9E7AsmQiTZTKMTl02/tT7HySp5ivG2
U7RNcVqmnLUaINPqEQhVT2toKfoHIDWcMjp+m+GU71bU30wxaTiw7qFW1DRYLvEkCPEWFxH7ySKs
tCv45or2LUz9P9qenmYJZ9wLqg2f0hbkjMK2gyYjyvzsd1sb+zis7ewZv8ybKJA0RTly7gmOdVBQ
/ZSN7+ABEqo/tKJLzHqhSijfqi5CNwm5CwdWgMpVq/XsTuZiYoLgqcTF5E62Vi29CRlRjlnPB8+c
/pjm/IzEBygyiNYOeUqmK7Rpl8kGf8ijacn3ZY7I674TMaqE/FZ9/9Bm5KWqegJ2rPY2jiKiLNh4
S6xRc0iffU6b331YjgcAQ8fa2BgtpJoqTs/24NiE3hh6pP27mYYEhWssxVND7N4vwBIx3PFd12VI
ze0ux4ATuIBbuuxS9MWToxnwuXU37Zsk/OOalEwQebh7giIVHwPkqPU+SQLetRExE1baybf9ipTc
yM9Qoys5ZIVSb5/HvvgaDRhf0pv2Y4HvpLXA5NCp1OVFfK3L9OCQji2maMCGLgAa1QtsfmMBV0Xu
JZ5rGONbAB6SPOJ01BWfQ+i4Ne21H15ECWaZsrTj67Z5EnEjmw6GQdt4x5HNCTAGFFU59oXniTyj
Wzc7UN1b2XZsaiRWSFTiVxcJk14o9lOfz9tQVHsDBEfh2peKs95db3jPappgXMz6jP87WM0Cg5U7
MQqjhLqOKLMOnIAGvEIW2xEFQJYQLYLoSSWQ6qfoOxuye9Ye+p57+r4n0532dv9gNnhTcs7/bfaI
Vea+jLg6NphEG0jmenKwvmeRsZeRuIi0v/fz+YWcireB1ICwnJAW9El49vCV7gbT2uLgNzZV7DAU
bOcOjaMZtxaXeibzLn3JuX+fxjW5TmA8fC8AL3qjOo4GhyM/2Zd+TrJc2CXZJY9SZZQarknunlBS
f5ldTqJ1waElmaeDbmE1J1kjDyUoZyoJE5x4zM4WQqyqhzUTp7aeLKKn7rCb22Y/jYAujCF/aBVw
Y5pDifEMCn8eME7D5su/fzJlgmczaCgflsmxr2Y64AidbeZR/k6eyreoFOKUcQvVDa3ROfDRsa7v
B4mtxZbhPu52Hv0VmDfaV9evsYeKJNm6lqffGsVzG/FtXBoz0m8DXZSNfPN0CIixLA4+dFumfUq+
dUjpW3dw4l0151TF4ONkWlrZ10LRdmX5RYsZ4ENMI9PXHI4Y9s7lBs4vh75XPHqhucsrg78xByqZ
Ls1fjzP9vXS1fqF/HrPxECbhqxlK8xSFI1SKjCRK2L1JIyypLTIrijIwIhMXDO+sFgi3X5FS7tJM
AHeCNKX75mdofPw3i6k7jTS3ScR/y9nL6p8lNz36Gj1+Fj0jnJrC18D4tUMORTZo4w45dO3x6uCk
oIUmsqHJAlSctjNHCyZMX6bD7A7uMwL7jIQFt7RoMV8FIqaYN+8jbJaMjtqOhEvCnzSOyRNq48Ly
w/EpZeHdcWmLsZQDbZnao4MlC/QjFRKcM44B/kJ4j4Cs8HFVLOmZuc6XO04xZaeKkp9Vb1vAbnpT
bJBgv4qJVh4PZGFgvA+++2GZPZU0unyYuHiul6k/zrjyMLVq3KYNg+8eJ5bX3vNeWiBvJw6NjBTn
asKInBy5ZZxhYhJmFMxlAWYyws76TddSz1ku4aE5xmY7WH8dEAH37WyCo1Eza1Hz0tKy4GZqXcj4
3o5oLyFFt1Nll6yGKjgFkqqztAx6JG6PmxR/CcBZ1TpOilMICuWuTwEGEi55jU1xpQvbJepEGYtj
zcdWe387CwfnPDEoiMqAh2YG2Nt2hnkfEAocqonrOu7oDRrfU5ENV9OId9LqoXEJriwabaXYe1F6
KiWPXZ5GXDVF+ZHHcoERzyAcYeY2DRcVBa4IkFQPQsqeTnHFkVFim2sn96eYmMaO3RqdbgXs3X01
KAqNQoBpXM7WlMy8SeaBmFe6YSe1ec+8YT13wyZkRkXCHikgSPXzXDjtNm5cfKOWfs+ThPCCZ7Do
ZmJDPeS8+DdhG9DXCIWbjotQdvs0tqo1TeTt3hzPYDU/ppLAFHnEGIlgN8flOaVuD2dhZK9FmXwk
KaQ9d2ienDYLNzp126MXletZNT/UZQOgpZapcnadee665MxN9UbFp0UfHgftxqlXho+qCDEDeUG1
Yh0Q2gOfNXIxIAq5x4DDYdqrll2BDh6RipvU4b6MePLdgoj6aNBf3HYLYIqM7pwcy0zC0xA008bD
/TBnwW7Kcjq8RL8hI0K0vkCfz2gT45iHeyC8lTkiHNMCb1X5ztrO6wsx/a/JnB9D5RxzS7X7aAYo
GXH6cVPJ5YScwtZv5hM0kgM6IkVCydSvJIjgHpIrfxZ/oO3bPzO1Lk5mzCtf4+6RFWHtiAboEs9/
mHo4oUH6oTwBJYihirUFJZNe+ojPdxmT2E+1iHIKLUj5EdSRW3uM38aWEQrInk+UgXjpsnHiS6g5
Q+GOWLcj4PQ8goKRR6RgsiDeYmw9qwIjYjVO53GZevq99xsZ9snO+8NE5mqvNuB9AWZUqd50wfxj
eMci482ncONEB+x4Nw08kgAf+hQ41GgaIcwpX56GtnqUqTUyQsUCPDUaiy1Frp7W7BK5gtBc0lBm
v0TLQLPJpXEkOdqseDdkMJgnv6Nd0sUWZESMMPqq2fuKarZeglGb0BAQ/ZFhKW6uJsp6MXHZY2DQ
hcHyEYpkC5TBZ88gixeFONHLwoLjCfBAEpNPO1x0NI6EzQTLvziQI+Sw5rAbYJvCzNm8Fibqr8q7
F8mhkfwDk7TQXGJYvNGxK3/500NOgNbWGBVMERddhZSWuEOP2I1tuuA3IkZULJ7DcjsZpQD4E+xV
PvR7zkgcp6S6ys5hIu5jFqzQH5wg/RIJTpiUaWOnwgl3AVuOtLbLZGPVMsXa5BYveTzwI1huBngx
MroDf7OvNU43rPLuZ1eBf6bmnKsMmdxHGGaAmPJPL3V+OPK9hGn53GVZSDwKbqMNM1lCdicVZxwi
c0g2bcNVAij2BqMUAQEWQlj07TksLHojyXqtEtiC3oy3ZKg+rdglOqbBfglLYildfpn708c0EST3
0yU0wAQzMv14TTsb5pUz+/q26JgFppHlr9WYP6p7h35yIbaKQpOQ0Mqeg0lGa+k6xER+TcP5x+IG
yAR4/gT1t3K2U6kVaygTClwoa3MgiU69eMK9lmltbaA0SI/WVLquqiqi7gN1xNdc1QOIB1OlfOrK
ZH5UsVmdwYfyThpIoKSvV3hKEVzZKzAKEUBXuPt8fASr0CSZ6Pm0vblOtC49XrnCCpGton2G1ktX
ML3UjOsxBbGylpiSESfNFfTPpy7DIlQIMtcFHPkNGPa9JtmrepeCJiXFWgYtqSviR/R6aeShv4M0
vnMHnOCAj3C3CEujYvvzVXjwejptjCLumc1i57EqgSGMZ6fDgEwmhz6ga7XMHXNdYpJ1EaqKlvOP
Y+P7j60/TRg29yLPdzjtPr1BO1uclsD9c/x3ECwgllbURLu0yZhT9jfMzadJc1wnA/MaxGG7suVo
0IcWcdqtybQ2sI8uNIBIzEVkxRzjkNF/NhMgqhiBVWS96HGD46/mT08Q49IN9uKsN+5TWR5bh4W2
dtm8p3i0CVvP9M4XOAENk1djUuOfYoxeG4fgDw7rxpZ8AD3qXLcYjNIABJ5nP4muojo6foWpCA9U
R4QZlDNSnuNy6R/1IxB+0XHhAdhOqKOZvywPZ42tx4OwG2flYUTCiJ4+xrbcurrEk5yQ7q188sya
7gh6hXBjxcUdMOhyrQWM5zwp/qbaGfZG/8UqKa5YmHnz6ZbPqlVm8hcSflr4Xzs2jyYYGqBFEoOK
wQykjymQ7iN3kw+M4jEIPLIZvgEgo5DStf4mo9ceFD6MgfMjF/Z6S+3KRVPPQ2zaPceIxpsk5sWo
kvoyWpIuorxAqlHdC00UyyDKCQAgir+DNVGB3OwIDxUj4nFZNN6pYlgHHJsrhsHdMa5+GOhtaHrz
1hZCVwSLcTeihTg+g/EYuwJAJW6/AawR4Bh8g6wOhm/Ab6i9P+ZZ7Mu0eh9DMLiu02Kg9RquOPpL
OfWwKg4DzFkKbX9t1wRXzJOK3Y3+N6yltCUpmigxcA3VkoLjGCJsqnUIOUJh9y0uEWoktl3l6zmw
t6PNIyzzdlg0Y75ts1qbMiBzwnQKgCMG5BE1aQ7iJw12G0oQC27MsIfT2HKQjrBQlVJOO0GdQwwu
Q3QkRlveDc9FtQyAL9Gt4v1FeRoQrzlz76cWIDao6Btg2RvzTId0Oh1wwsEAbnDjZj7dHILxZpmc
9D1K2muTSLGPWZUtMP3RUX6O0zna9LDLiBaIjeMs2l5ASpP9zFQaUJ7Cg+RkVEOVfb6PnfKY2NLb
KpuLrOsfZcVG03jxuA6WQsKyFa+y9EBkVSPSGyybdUgDJa+8s3JGq1jFRPx3fUdelg6ogQJxtc8s
G9fe8rKOfa5YMKK97vps01PqhRS6Jwj2Yo3oaEbYXOtAzRAq43UhzEfXYgUojeZGheOHfgvrvtlg
VDvCY/jmVVxMCgVqRMlLjmSN/52yvvkuaxKC1P57iyR/isBgrjDb/QrtHcexuVZtNG6hGFyBpTGk
0tjS6MCDbm9utFWDfpLFSwmp49gtrXRDxOR6xMMxN9ajbL7d1E8PpcM2lFpIppEw/G0Q33vaNLBy
l80dfhY+b2bSD1nCmcm1xnORLw5bIDJYl8WjchLJ3x7QE78cuNN5FBSaPc3Oa1Xq9y4lexz6WFg4
JgT9sQhctkZu5nbIGd21qDGsk08wrTNJFEi3i2SXdgYOfEJhK+VPP3FlflhJh8/CFb8uauJd1ulw
lQ/5M2RYJObl2XVKAXsqzKNdNPgVxwaD9V00tyYu2gPsQ0R2S+xTJ/jIWIRPgd/ctOwq3ozQ40Ye
TqthTpmSzcFfX2XJdhDSPRrBS96TXOnj8heHif0uHE1EgI4ULXBE5aRR7cbcpQ0zaasan6ME4yEy
Cjk2qmuBwsyX0kFnjKkQL5R/LQPBIzZ03Rkgv7xDcuZYPd6q2jFPFezN2Dq1IuoebIv6GE2I0ySh
eJnaju0FJDWNgnV3LMd47ZX5XTWp5hy6qJZklN/t+X3uR/uz8teAR2yAnsInTcR6D0aIToHm0UtF
cJ+5Kl+TyeT20ehjm6PTDeEU7zkm8NOAJrWrDx0J3mgZzdTzIrYPkh/TyiAm8fcCKWcERKvlyMXJ
q6d1okhX2VTigJ/d46Xhs6HKjNZhrKpkHWzjp86x1LRO3NOFYMNqcUxq5MPS3kAbSm7aZKKSpDY9
vXF0LcsHaebpxU7Hv2k/zVtENsYH/X4Y+UhQBI+RRwOeGPaiGs+WOZYHHd0MNf4gWvRPLMDppvOt
eONMPATTMm3K3dG7tvbb0Nj6NDjlDzf+YO2I5mAUQ7whB6pvo7JwpzQh58pcdJe8YMKfMTyha3DO
rix1w51ZYdUopTqRNWnIxpRbHvRnJqfmZ92VT7zVfBwRTZhk/EDJVYQUySXYI2JVTcPZ0bDoIOQF
9yir2zZtm3Gx0xFtAMyUSi1+FPCzUMFzTYV7tDVeHNnOw8UtK2cV2IM4tcUZkLd9rui1y3WRH206
BprJBc4OUp/sFadndwHXdPGhhxGv6NZwpvbbH3Aox2P4KTCw9VxCbW0/gKZDeK/d5754lqCOfMBQ
d21DLnQK5k0UdHTI9R+43r8FrbN38WLecewlH7vcvUf7LQk4hwsebWd49yJooHbifltNRtURrqUq
R3GY6hJOsnPfAsPPFFqANwQMAzo2X/bIUy6vSUNVRJ2wsvr8m3XWhS/4T/dOM/ztAvvYsKuT46ak
brLI1dLYQ3ASrc0Nu2Y1MDauhltlkQg2LPkIF/jMceHtF7fTKzW7uCpY45wKJ7ND/wV9UQ3NOp1y
bmHivWRlRRbOmZ97Ye4rS+9jpWBgIWLnXvgzthp2FHyfyGc6w0cBEIjQiR/+afNq93/PKP1/oY/+
b1DT3d/iSrl5899Bpv8fIkqFA7Hz/4wofam7/04o/fc7/heh1P4PpvSecF0yMKYm6vFfa9pp2DUd
4KDQQT1hQQ79z5p23Pn/YXIuEPwWLS1HOf+FUGrL/1C2JZnKARf1PDAx/4O5M+uNW8m29F9p3HcK
EcHgBPTth1RmKgfNky2/EJYsc55n/vr+KJ+LY/lWF7pKDbQeyuWTGiwxyYgde6/1rX+FUMrCz/d6
Ryh1+PYEGklTKm3RwjH/IJSWg+rMDPf6zKOz5QFtL3V4p9Oyufr7j7IT7aUjb99emX01clJYXgqq
Xy+9vY58oLmql5dRHP79tW8vO2nZXZb5r5eLtplACv7+0tsnvX2NPc4do9/rv7/l2988z+sIs/rz
5VZN/SWm04YOSWQTsxdUD6TcZ0eizh+RowCKSoavvmTInRuOuem8dD1St9+DqkMelQ/yWAgqatP0
6LYnFH0TcOBdJ9w7Ds3lth7GCz8S4X3gFQ+gs6I9PaYLWkjepbDsHcPa/BAjjw0bciRHtxXbSAb1
lU3fbPCi5lIa8ECGKD0EBjjUJLb3fbq48SL4QoYMs7OmYPIFav9ZccDd07TbkQAHCjFxI4bl/X5o
g3M7RCFN/idAQx9b2VDDW3bi+mDknOow+bprz4p/6sD1NmlR9+e1G2RbKN0MvShCj4j093ZT1fvS
7KiGDcLndcpeXejyAbaGwF7GMV1nsD3mGgC3HXsgqBd7/MgPtiVL6mgaNpOF2H2kMFyDvAnY9o19
DTmOgCHabdVS/C5jagN6ByJzSNsJuLrCUkdQ0ARTMw2Ygw3KJA+Flv2VOLhrK+qndZqBme/McU8z
h1FzDumRIb99Gf3sEe4eY1faC+6U0FybgOjS7BEHMwkEBUANDhlnR/CMRoV5jOd071jqIVbZeSlz
xY8Tc1QpFDj9heEmDlPh89YjW9U1cQQz+F82CyO+7rBNp7Ti13xjd90Xo2bWi980AxBpyPJKEppr
1WK87WvrXueds+1L0e/KEmQT6aUeDb/pXop4vge5cuiUl9FYRW8seHfJejO23jK/7MM5IbuiMVcw
Do1SMmDiouH4DPLHoQG3NOOYRedWkqtma++uEUZ0DGR44ajkDClgeg303sNKr+PNBPpksgPUeI7N
JMlzrGNdgiZrmPXjk9v2iqpyCjVlI+3ze0FCB12JKOAnEfdN09mXLYHbZzEKJkT1vsTtLwaiRVz7
ppn3qZXFN11ZMgkai2I7QWg6GAMuTLuFEYKWhnzdQPRn7EuMFnpVMZFz8Vj3yXU0I0mlDXOKWuxb
TL/04HecPuLAxM3D4G9T606v6p4WIpLYcjcmpYmA2uwuLbM9bbvHrOnuWjO774kToyfF+4ES5i5H
yrXDaklgFeB1hnD1czIP/UVoWJg8zxCc3FcZTSwCNUwEn4gETKKMvKYdHpwy57aj4cNmr+N1pjPz
qV0sFF7MocxpKeCVFure4wfBkdF8GdqQLIvGIzBeYP9VuPAexwGkfFTaWCyQynLsqq7Doa8OuciJ
wjBwCnW1fRvxz1/WXkhPYZBnrcmIkZZKuy5ty9wPaXU+I4I/Mw0MvbhmHioD0AunMDQUnvuzzuTy
bNFp7pkuTxehjWW9EymuXXs8OIUcdv3S9e8uJhB/d2Py0KB5vhQkU57ygP4YZNg8jBFrA313YVbh
0fWBqjpN+TIrwj2GxDotiQfDhC9vHMuKLqO5bjbWSxnO6WtMF3oVEglyh/kYWJJX1ocKbcyeUK6f
nKbUCsBif9F03L70z8HxjVvIg0BSq5p85gaMYZL9RCQfnoU14Efy6fAQgru3bBRvDuTpY18FF5Pv
8u418qJwlXVNhtpNGbIYhREStXhC8DjSwtXannY6AaTo0LTiew104fyHnHH2kxWVpD11FukUamz3
DI/tM0BMgsSg5r4WJv5GvJ4HEQRiXxJG0FfQ3cYB+oryYxxSNbISXEZONx99eyJhqmRwPet2LUtX
bgJp7wIlYJMm8x5b1+IMxeDlQp/Rk+eeOuHWc4MzpSXIwFj4W1U5d327fIssIuS0xJ0995hpvXCU
61nQyvaC8LyKjXiXFdNeafcgcoVa0XcfzLBbQoPZCqqo2eNkgOrAvApJPcjP1vAw3EhUlJqoupXh
x91xiFv8Usvfprp7CeyMEQ953GwUw6ZV7lceUfvQhPs4yfLLgRnaEe85oaaTxY0Xo8uMMwYJOOW4
RfBznrtNFR8qv9eHzrWrg0WGq9NEZ4TtYTdhBT21EosWTQ8Li87po8Op/E4Y5pm2qp9c6uQqqER+
JgOZ7LQ8K+KouFCtfoHclZyF48AIYIRG6IDS37QeqTsNucvn1YSxkcGctSn9KwbvCMwJPbRVfQ/m
kHWOx5agwSUqR0ZP2iiI3SG+QmQVmRkWissKh4E5E/1qQppbDriDaecLJzzdDSUzzD5kol5yNMOi
icwfvXcmyl1U5nctXuZ1PQw/CCZ+bRK7u28C31pWywx+SixFclO3w4pY0uk4/dJwYFbqzY1tftVF
02yDWh2TFjX4VPIH1+wW0k0cEYZNbgy9yHyyyffjSG9V8mBmnObBlJJ1h3qjLCqGtQjA0wkW+UDh
0c890kwLXcg0rlohjX0z7EMOb4fQ0wkqGhzRona/VAaVg57LFzM3YT91idgKL7xTiysvyq0CT8oO
AjSTHC9+AcpAx7bztqR0wLSIGQoWFv02e+6vetkeVCGPwg+PXiIIDRvcL/aVq/WD4RoPOmczS2h9
g8pFkhD74y6vUrraiuGaEGO27aKzEPE7GnH1xfUcmB+Q3JmqgYYqLfRQs0rwMKUTclG0tw5Lmhwy
eaYzd2AFJBA313s/eYyTofxSiaal11lfxpaf7mSCA9SjN9SZcNaYgWD35zFn7PCVZwMNsnEaOWOw
sVvaeGaAB6eEUAV2VqxyuzzGQXLeK3T4s5zvghJYXhXTn804OQU8Cqex7S1DT4YAP5w6/FID16Vc
QkEuC4YoChFj5eabNETdFfiEQjFUrtvxHHmf60MY7Cz+/RqP8QpgHsAM87YouuFUhiWRXA2RWhFC
soASIUnca7s2MfnD8lmpmaqkzr7HM/py3YIOARHohFJt3Mjc58LItyN+fzdKwBX1j7XVP2h+4mZY
xkBBfxxQ/NRXhm7kaWxAYUJgF/UA3do23ZJ3xQEYNPUpppr7tJq/IUh4Vja4z76FizMMzXnBqXfn
2NaLRUAuq1W9BpBFiVy5zzSeUEXo9oGuAB3GQR0am6S5Mr6pFmtI9OpxRh3q8mY27HwHQI71Telb
2yadp2OIkdu4a7FzGtgbNU/OeBjRJnJ8P7blMB3tFLxNhOxGzEOxnqPimzF7j7oklqrfFlR6vevj
QDZdMtcNFJNu8gqcQ50zPPoO72xHWxT2pKBfOQbVc08aEEaGHx3B0WvDQKmDAgnIrEvHCP1ZfIrC
55rWMwTTYXxR3dOQNU+hw7AkpxBtGIwSunMvuuK1iwFQT0If2oTImapLbsJGkrIA3aZ2YYY4/bk0
SNg0y0d/pP8Rmnrnhv3OXJDsXQpYjkin65o7zmjRjg1GTWSqRIucly+BhnURBB6ku1LdduRxgpHP
7+KExoGS+igjAeKImZLL+KNmCkc82kF3/YGQQEzPa4lKm0WXgVtUJ2D/2vIl09hQkvnWNwhIFtW4
b7qk22Q+3sFwCs7d0PsqRN+s+p4xZcm4McrLOxZvlJsuMEyy9oBuMoPW9f0M22copcbsRft0kQ8j
dYZh/N2OTVqAdo5wEa/DSmL291ovRhKGJKRoGHq1kNsbq7sYrOylIjZ0sdrY3ImQ4xCTIiGg98Lk
zVMINMA4giD0a8J2ZlTYCdBrWMrrSYHycbro1pgM7y4NwQRVjgVgD+nQOp/ZWlw6enbcXNthjMyn
t71Di1ab3ii3TNgZIMF6ld4TB3U1+t1tHXlQagxFYe8JcV6JuDpF9TLn6iHLTPAJjI3Kaj6brYz3
THGymRleIHVcYAivOo2eYC7evNm6hdVBa6UjXau2u2c2G+glkZrG6roNu5uwdi/rBgBTVKDUhRpr
jZInexjss7S/ZLC8Kmp6ywNYvU3bQUkzx/PGoV+eWMzIzEV6EWLqq6F5ww8wMBR1OL6KoTvm8bRk
ag1QKMfxrAkcnBCOhxkuuW2JguT2R7qXBtPCLWQKrAnzy8xuXRXJPWoNOm0JCL28QY2JVb1HJSZX
UslNP3n0fSUPg07tgkkDbWq8JItSZ9HOfstnwpJliYAy5s5JljhwNU5L4Hmy6/yfhqHMU9tYjKfE
PiDeQn5NZqrvVMMigECGMWffy4ylFpnhZfiTkY23Rh4AJRSbVyKDpzCBicjUiERU69qF3gH0GzyS
Q+O1U2nMEi4PgLPmCIN4PCoynd3wjgywFyuzv2PF464iTJg5gjMRgdVux4hbMreQOMw9lz6q9XcF
r2uO9CGzva/WlKIzsUs8HNWhS83nfDrPixR2lpn9tHL/GjwIp4L0XtnI6Krkspyagp0M8AqUP7LV
9A1rTL72qWs2o/8UxNzhRHlighjXsNzFpY2Mykn7Pf0T7lgXUEwqhmpT2EgBaS5AxWBM5scw9Woa
jrVSGwYj3WoW5WMXkLA8ds4uD2uy4awp39VfynAsaXw3j4Kgz40fb0qXkG8k+AQ2xUcXIMBqiDHp
xZ63lRn2RR8vv+fqBS7JJgzhCIzmsRobAh0ZC24zb/FBM8gKBHtCG8sIihwFeYCjeqARWVT2g8Jc
QB/1gHyJVZEqkdkIa0re3HkOUI7URr0F18jrGIB0g7xuC0iJ6VczrF+HzG9IfsKUOgA0m+rgWpow
gNAamEecO1cM8V4VHiwylVD0xgpPUdScR9K4nBOcSLNMWFXm7HoqfRA79XAT2xJhAM8JYD5SWcyB
QS42YejPgKWL7yHBDJuGiKZTuyqv9og8wFQKwu17nBQhfkX2f3h7RmC8WB5K19BYktbmy3QCdOaL
n27uobq3rNu2Dq6M5Rdy46VSwqbGAn9ezwEtgMA+Zj0roF97522LhI6GS01p5udrJDDO2lKFfSZJ
FFwPyBdt9NOrJBgfK/S9zFS+Bhd0uTSOyx1Daww+Pb4lgnBBeEnA8c4ik/Ke7BYiLCgE6IgpMsEa
ukDwNAbtEUUklX3Fw+RO10hEXdYVaNEVSzbH7h+NixeOBoQL8QKvH+GPvfpZZTn3/kCEjH/Tg87j
3YShxf9umWE9QAfDbujBxq9mdLGolk1wUavZnNADjMcakClM1b2vGEdXdgCRuL0kYPV6Vu0yvX0d
zfERGfLZaGp0K/E6QOu3h2Dbr/Ou2o1ld2/W9rfS6xWEI2tc+9PwTKzIvB4H78qswXRJ+gDhEvsD
OM4lXnWeTutH6fNC2CSPyEBINWWWgzBpuu0LQELRfIkwDYpc0F2kWMgobJkITF7OotQD5Tfq9BL1
2kSCOSontB3QdooXU01UPDKiBk0ICW+T9m6op5clKPkMMd02JDTl0CWwbsrSPR366QvXbG9OipGy
peKN2/kkVEwZTZ3n0XMfM5PKRpktni7Eh6WPox3x3KqHmeCYSMt996Ux6ITWG5i8jEdCjbZmZNqk
tpEPmAyAXUvtv2GEJYjqYauLhJOcJsPGzZmnh0OxG8fojOAE0AV9dT2lU3MOmu47S8iVyKF41R1x
li6yiTy8sDiqLjJ4ZDVw9LSnwbz03+wCOUHA08m9fHCS5IfJ8ZZURlLcGm/PxIzwbYsVs+K4XAcE
Z/uSQR7PKSO8cJM1rJemd5s0zvcQSplfOvsgJc0v1NQlU/MC6uJohTxRoRf/INUDdDBA11appwFU
nYwzsKUN02O0EUTYez+Ibic/d0II7cfTswBjDpj5ghdolBrDWSJAGIyIWJhI94vCAzWvYyqENf2p
ZBR5agP8swcEQspqHsJyvhqnLt4MGRWx4kFEXbAKTfofte/gv3KzfaDx89dFjTq1Gqi4k+Ynu96p
NZ/LcXh2vW5PjvlFYRTnhnTOid4rdlADV37hXuQ1s928B3Iyx9Qqc3Cfl1CtZ5Ycq60efUhGqzmf
FlqyhjOEgJqQlvxHGYRbmqNyJdi0xgRMvIrznZA/2tG99mo6admUoLKYxH1v1DOktf6HKstHc1Z3
TcjYyR/se5UBDX3jdaXGi7a9c/ySVKixdzGK6UuVfusB62i3/0K21yoL/fuowvoSBI1ipt5vrKi+
d3l/TieT8qX3zSt4JZepy3huSm/yuHo2yo1okPIiELvPBpwI41OtEBLVsLtnzhEiNVYaZbo7QqrC
hAMhNBjP6kCfx8SGrpzkrkixX/p9cgvTY+U2zTW9ma9MG15hWKUoR0RI4Hg/fQ3GCoyAWCX0+Zj3
b+3FscAJwdq2xhMyivMaWU9MwduzDBH7ABE95oRGg81nuffwHE2j8RRO5EeE41MPzgCUAKatxtEp
gm9Stv3TcqSgZkNgJe5/TPOShRSJO3iLPys13unlXpmQbRGTWK+myL0JMm8HRMKV56LSILkr2lJu
U0iAaxgnmzq5GiOANqEeH8tpN0Wi2trJcqX75qVzkJfbPib58GEsSeEBIe9lpb8OBNH0efaDDJSL
hJ0JuH/5bM3+TvbuxhD61unNeZ+4CIOKG2Tg7akzAcViTgOd2m6ObsTOO4fddTTV+07at8GgOAzT
6ojC8gemayJu0jDf3yc2AedIBxCzWj8mUnhWyguf8pClOSpL4n/c/gGAcT9+NxVGY3a1jOZrWXsa
Jgw81Km4mFR9zfEal06lr2K7AOA/WJd+6d12k34VKJE2xXyIoe+0AacpkKbXrjD2g0S/GZpPJFgV
9CbRFurW8DclIG6ei+A8MvJrYp/LLabsLypYmm/JszdiOEOl1iFybl5LQWlBmcd2VTG1vk1bRtek
pBoyK06HtEB8001nxjCjT6v1pZXg0+uCAP1iL1exYX8VOXYz2cHkmNmAgc0QusQRfSOiAqmfQ13Y
V98HLhS9BUhbGMnR0C5qlAC8kl3kz7CdNgPVf8JlLhsLrbC7hkrHj2dxyHdc8S2zUvN8yCJSfYpC
bpj2X9fm4B2NyL0EYL5zEVKPUfcCtbRbp8n0hLsLUzMyqfOWQTHh3+1xfnYMACGh6NCtTeScBum3
IIyIK1PeuWMk14mrbry2R3gpMKB4TvHMPiuM4TnM5VUPtafyjNtmEA9pjr408EjhtRazXUJSqLor
bAZgEqFy2g3fWru4dehjc07oT806OwwTuKfSsM8demURNjcawxQAoAPtlsZOWXZQTWayddLZv0M/
9TWx3JjcJjLCcbZzpje9J0NgmMP/yZvNLBq6xUHq4dxyK9LbJNETBm2wnBgjpEQI9xhY4wmc2sXd
6O3cPLzSL9HACWdqEd5hY4T2ZZWnwE+AAiLXOHWF/0Xl8uAZ1POq4+ZWOOdN17uoGX0Jz0VAUo13
DEpWEPqvAzl88S0fH5knLuw6fNE/gqSeD+YXu630GukOoEWYqoACd26dnksHfZ5SzCcw0hIIGsEp
xeSwbZEtNEt6ax0hzARTthjXnlRqfyF56BCZULSS4S7StO9d18YnMap93kARcDj5DF20JxehwYVp
oRIc21N/vIbz960Kh2EDL+GuH6LbuKkJKWX6EdVfVbSgIXhMTP9R6SHbwyJ64SDzEAFiW9lQ2ugK
0FccKwhXzdAatAXILHHNr+gSSvx/8paDBtGtMJiMPLrHICJWvaArkHrG9wQ503lzyywMorXXvqad
j/ayOF0aNDyCj+UcG/s2YGMSbRPt0oojYCZdDnRzBoBvqQFtmvIz7gdUJYtgcKcXyl1bTC8p6tHN
DPKgxJRTWuM+MVLnTOvsWBQIzLXmbO0UYAsGmHYkoRIH6AXNJqxei5HNhVFfu7FA6V+VRL8jrTSW
kJ2YQRHrqm9IskbKkkwAF0W0scQHNMYE/6EdDzanDJjT+iJOJqxFTrL3axUyo6FVPw/JA0o0vhXd
FqZoRX0aNbVxoKHC9CXV3Vlc1SPvXII/vLVuaxvGBodvnOkuAfMFyeJXsdcc/KplrffmbRx2pGZM
VJ2DfTt2fK2X463CUcVUL772YIyeNxmiND/Ce96AGEDpEq1jzmMIonC9ufP3wP7WejaMBhQawwzf
LCNYTDHKhdLXLWH0KAQ5mV7wEJRbh4HafpZRcEYSBjYrJ/khA5PTjhL8iulwVrbleWXMySUH3/o0
rLJ6E9jfZTCb53PAIUT51Zb2Kw4qDXzHCHyEpSU5tPCSezkz+wR8juoRkXTlAI61satUTvvTd2KA
4W1IKWs2GzkBoit7MGA4CfLK3RDrFE5YaVTzXMYeZB/tbZwSjfDcosCKuJiU/iihQ8lzmtJ1g7n6
lFJq7/DaMQMn1mV+NJiI4Opzxm0zgFJSTnnR1fqxm73kDj5EEY8Qhj0D736vuVNmy6ak5sBbRuLB
LKfiPDfoyyZYhek0Ur7OjGlSMu/AIrjj1p7wUBdeJbgJp68kyMirwIC363f2sLaA71K1wygfiL6Z
CT5ceaN4jRzeCs9ivElhIw+WoS6IgVCrFjLVlnMFc9ECnp5fvHS1uLI6Jtb9wHENrtbAutxjZ+++
OpG7kPXRN8Rk81h1TT8SGJVWjgWWf+yv67w5hsmXNrdNjGeHKDMbjOge0q1Kno0WuWnaZIrlJ8MT
Wmas29GQ8mvOtwntVabcO2Vazy0zc7w6yRooPTQAN5Yr1YrnxC4v3bQaGMRK/2xJHetiUz4RVu6d
BdUBH01FT/UhzHvAm415luTxzTDE7i02lGBNJ7TDKP+I9244uEH51fG8vZln39KM0BwVxh6Wzthk
eYJL2qBbG/3itKxkD0sF8CGw2XSN/AOsSThGoDdgOM9Sv8Q9Gm/6T7bb7aqOLKAOENwGwSP7sjBP
gzZk4M27zd+QorY0DLckkXKUJkAmbMxthxxv09cAV0WRPfFQ22vOriNOj2MCFm42jzP0q2Pdi62T
B9HN2LvPnJA1RoUBcTca9YMRYjolhQKIuCde3JgedRXH3Y7hIr2mxu52CbZqIGS4bloP/5mFtRi3
DUJWBGQAjkKoNszY+2AKd9JpwYm0TIbNbhaHbFzeJFNnV6btzxdGxO5OfCssPXj7Qy3XqeSHyqeO
9TMW151uxW1F2KkZLrbBdjwFtwXaZ2RGUU8o+Ye+pgGAnDv280PI1MHISnkqlIaNnoxyw1HrWy3s
1zYwNTExCB5qrlpLGIbvA4FZSBdpy9pWDEW4nUQJmlJDFCl8OkaCUs9rSIKxEuMcU81R8VYm5M9s
wP5rmBDocUFwsUNir71QdFjxXo0s38CPMVUxQ3V2w5T627rMs0vRuagbSroZRlhcGJYoX4RlFjT7
9y2cFluHrzpPYNw9cF7m4pFutprcllaIT1uK/RqONJEdlRVfyth8iBPjkDnzI8ebjWOrFr92e+8G
7HJJF31vZBmBmWEqVIxH34OPUiGLoZa/MGhhEhyUfQfgxW6EYoXcyatCucWFnO4bQzy3AcjImEbc
FkD3LZTvB09Fz1GM/SYATpAk6NgihiQbhA/3ljmBeVMFwoDgNskv/Lp6JPgZqHh0z9mVTy+B+XA4
QPM5CKA7mM7SaD1l+iHrMUUYGtV3puW2qIlZpzTYtor70DWjyw4zo6VBOMsMonV4P0zDFQ7rkP4p
+XUFDB60G3iZHckTNWEs7y7atAfRZ/eLnR8QjAt1QqDCsbP43ppIoVQo9lcmppU4IRORDJP6vhyB
iwZxjjU2wSJFs/nZ6JZCP9MkWMmfEPVZJCsbzmXFBI60Jm9rCnfRjCxW20KgPqysqxEF0EoQjLuJ
ebeR6njMM+DITl0+XANSOPXKRTKSFQeMKw9ja7way7MfMm5Y1Ya3wwiRn3EMsiA67O3ZGR5LVV31
/S10t7Yj3MaRLYkkHRqhEMPqpjRKNsI5OGo1wwSUj9VQXwWRh98ggqNa5MCZNcIkQzTX+DpGOLbq
ikVp3gWJe+aSybmNTIIG7Ci/yS3TeymWeIOOJv+6WoBEHoLsldNbTEbScqSCoAzmopIBBjys9Pa9
h4drtIPmsoeecrrcjSO6VxokwKhoPhGcYnLODPwri4HgfpgRVpgt3VmigNxVMnMmzeIEB5worhzw
sHNRkRsFs5i0e/pJhXecAashevavzKBqWF8c4uAICwmlzl+qKLqZEShVw+gdczwP+yibvtGKh/lS
+YdJkaKJcAyzv5/jx6NjAw0c+/nKhl91HupQn0et2iWGpNhAJEAtzhWOIhIgsRNR39jlnbdYFBrX
+cbQ2d/6ROA81Ul/YSwbcpIzS3OLKaTZHKpLzT4Tlgnjzq6rLhKszKu8KKqtMR20Q3jfMpLCRMeF
qQxmIPTpyZChoZGZF8NsfE/t2P0OBbZfyRT/QUFoVds68QMLcBAKcZXF2RfDjLmZx9DdOE2R3fRB
/hS7qL0SKFODkuJigKgPIKOOvtQWOm25hCLk0fStoVcdk2pWcSTFo1ZfZiKx7xAhxsRvTV8MgvH2
kxV8b00eO7vNvbuQWFGm9ll2BQbDOovAuh0NcgXdDESMUXb50Vv+YGSZg4jlb1mFBy2uZtjeeR1e
pCUWgiSLcwKoZwIwh45Y574f03XZ626HLI21fcrCa7ciPgsjbcHOEYIceHtxGMeQFp8KL2yLkq7x
EvfXZ5MBPoOEB77x9+d1yyeb2OKl6qaLt9ff/kil0dC9D7dyTgaeKGe6e/sja1fCmqEvIFW+q4yW
/dRKop29/KcV5opZIG/M20cxmY9nuWEYsMWan6VF9ebUSM2DXrza4EoQGKNwCPROujniY2fxI7YR
PiAvHffpHOQ/xr55jFsdfp/bcElCL6OvmkkAxlUQKFHMSMqRlrjl8BNtrFBn13g1wTHgyLiYgtA7
yzRbTlNP076MXJ9+omixC3AWs43k0ujy+KgW9NDb397+GMrI3/VVuvGWD/79+j/6XDtJaYmaUbpW
JpgXSnXnGNmJ+xgNOfBCjBpuWLePcjgNllel7MvrprPu3j5n6LmXJo5c7J+m8+j2IjlLJf2Lt4/i
dcFI2ACbevuogceYxhDIoLePVuTM64JhY5a3zR1aj19fNMhOX4w6pKkeTu4jpIVkrycw5G9fBJ95
YktturO3/5QaS304g8l8+8/cMa7xt+prnFf6EVnN8kOhHpqvRWrfvH2/PtGgG0cBJ3/5IAey+gzR
J1O55V9zTAyBGRaXXz9xgdpxZQ+uewG5rl//61rti+ilLpriZ/unxvr/Soj97pP+sez7A1rt5UuD
12L9vf2+yduonW6613q6fUW02Tb/63/+/dFriL3tffHvfdI//0b/4/XtX76fytf//I+XokMpy08Q
REX+H399aP/jP/9Duqih36m/336kt5/3n32H9Du/VveDb21o8wQTmUv4H2Jt/l/wHVO4nX99XDri
RLvCc+gbCWF64pfc/LdL9H+6CP/89/t1Nf/55/yz3+DX5Xm7BhbK9A9dA1OeuBqZA3uEJYViq393
CQz7RLnCskwCch3tCWXq3+/35Tb5/38NEO5/6Bpo50QJpaTDBRDWYgV4dw2Ue4LJd7kBbEe5lrQ+
3W1g8QN/7AqcCDT60vZoPjAw0O8vAJztE0+4rkSZa1u2sj7bLfCnDeRfXQi0PCEaAmuj55q0Hp3F
7/HbOqCwfHADODYrhaBF9mvd+UTLAE2MD94ApstK6AnPpAdvScdanCi/XQGMLfQpFH0Xz3l7An49
cp/oEvz1UP6xP/0Lm4GSJ4SCscoBQbAcm5HnuytgOFwh7D50tEyPuZHwPt1CyAL2wbtAixN2OSls
Yq1ZDV2H2+q3u8AwTyxLm+h3TU87GrzBp3sSpP3RooBbHSqb5JfnN+WY6/I+/3YNpD7ReA4A3ymL
1VA4n/A2+OBdYIkTDLSeZcNEsG0Kg/eroT4hcYx9EK6WUo7jmp9uLfjobijVicV25y7bneJ5V+9v
AcP2TrCu03EQthSoyz5fQfD/YCHA+GhyB/zDh0DrE89kM2SZYDdk3/x064DN/vWhisgyT9gLsIay
GXC3v9X+vy0DhnsiNZFrliJiTkplik9XFP1Xqf7vb4mmPpHUfJT9HlpUcv/eFwXeCdJ8xwXHyIEb
08Bf57FPVBSYH34OTqiHpclmbypqQ9N7fwUkuwGsYW4DDqMcoPSvf+8TXYFfu9O/fwtw9pE8AB7H
ZC4EBdD7k4E6sV3LUiyWyISpB5xfx9FPdAGU/uglMLnPWeX5Nf+ufX9fCTzvRPD2cy6QXAJBifi2
9Hyia/DRw8FSFnIiYJkXNofgP0sijs82lhLPExjYl93w8xUEH70H+BWpdwQnY86BlEXe+8eAZUBS
MS0VA6dobf11Hv9Et4C0PnwJ7JPl12O1F5aCo/BHVUghxCHZsaiJLB4E7/M9Bfqjj4Fpc/zhhCw9
7XIUJnr5/cmAK+BYJtfIpIHieerTPQbq18r07+8GFEUWv9p/NYmEpPHy21LIZiEQP9umcog20I76
dNuhEh8sC011QmHMEVnaNF2o/d9fAYa2J47r8EH6KEsTYekkUYd+ppXA/Og1oFsG38SkInB5q+Gm
vO8SOJqbxFUOHQRveQw+3yVQ4qOLoSFP6JciTOJe0FJjBeFW//1J4IQI3Es5Qtkm/cRlqfhctwH8
mg8+CppGCa0w29EgJC2U1O+XQ8UZkZLB5vyMzH+5Tz7dJVAfbRTYikvA4/4X7IeOwLu7QNonnJ8R
G3FG4lahs/rZLsGH+8ZasefBeTG1xRDJZVV4dwWUdcIyKSzPYYBEXfDpHgPno0+B5XIEAhcCWIK6
77/PjpaHhGMRW4Je5ivepysKrI+ekaUFEItnXDqMTkyLtui7WwBfKmdkrSXYENqJn/ESsFd9dC3U
3OeCAxJv8tIw/fMxECeI3pY7hDnjsiF8urtAf7g0PLFJL4aFrIStaQj82SlhnaBypGymcbyM2D7f
FfjoENFglE7JZ5oMiYVi1/vjJjAceWIyVnCkSe3ISfLzFQVwvT/4ICwL/tIDUJrq+O0qvFsMLAat
FIXa4Rj1NmL6dOWx89ErwAkAoj3XAK8//VFzwQr+Xhkugoqln2zyScsp8tNdASl+7dL//jGRypB2
iOL3pDSiJvjvZRHLAI1l6gG19NY/XWXIe/fB5wBH64laDkmmKan9FvHIu9uAKeMySoX+RudwqRo+
3Xr4cWURdYEluBEgiHNW/PMuMM0TRVlM3/AXKXNZLT/ZEUl+tDikL2jy2yGdYD/kQPiHqgJ58Ql5
sQ6HJPOTdguWR/dDczTtnSyQVU5Ji7LgV+nz23JI8cgTQn3MZXIoDz7fTfDXTOcDqyFlgUlkNC1y
jgL/bZJoL4NGKifMCm+dlM/1DNgfrYwt+wQ7DyJKhqS0hdj63q2DHiURs1VhKsYGikv0qwr7RP2y
vyrVf//9l7SFTdrm1MeeIvDiz5ah654s9bBlc0T8rxPk57oJGAJ/cBVQioUQ2AzNgH80RnS4DTgW
uTSS6BmKTyioQOnywUvASgfGmedfoRmyXObK7x4Efuu3MSKLIFPlX1vFJ7sLlonPx/YC50RyQmSQ
xnUAoW3/cQm8E83pmbvAJi1+WQ7f/r1PtBZI+6N3Ab0Q+oHk94plZoxk4I+OIRXB/+buCpbbyI3o
r0zllByUFSnJkg/ZKpGSZVmiVivKTiU3kAOTsKgZLmZGXiqVqvxGzjnlkFv+wH+SL8lrDGGxMbQo
EV0r7l5cRVLuwTQajUb36wcUGYG4AKhiDr3aLCvAtEVaAULf7fYBkFNA1RO3epA3BhIVfOeUJ4FT
hFegDWOzVDA/t6+/IyBpCiYAIGp23PEHcEvmCtCVQMgyZBVxPkRJlaLGzdJAqxUbFmxtIxEAqDlQ
13s4GbwicDFTAkFrtgFKd0HhhiZLYndFIEsAKUfSBXkCeISw72Br/4/AXKH1BIUDpNiBPKjLVhvl
EGOPSFsA16P/Bo4fN7dQYTnAFewBeYH6GfALr7eBN0X7weYthnp9RvgDLHjEvjgKgtdgCboE7uIV
Noy9vVfYFmEom+cP4oF2wJntYxUgRkajYANz/Gof8eM2qA9xpTAgmS6/vlkusT2HQa9vBdj3ADCE
2wdyAPfnAEzFHOI2MMfA5cMQdgHEo06VzcscznM46+ughVYrFEq2McvzQzHTAYGM9tGkhKDgAJes
bGLydD4r66sAebHXgNWjfBCkTRE3wS6QXQfc1mdSNmwNzAvc6788QAOtNhC1LThCxMmomLH5B+4c
OQTsFTuIHVFP3zy8LZxYZHgMTAFQtsBbEsIsMAHECwAe4boi7IhIKzo07oaZAB1oMKT1TQBVNLzZ
K2SMcM0SlU/4CQmrgA7HD50HG1c82I09IAFOi6lH7YCKJ6gkEUhjIWV6gGIyzk4OYLeR3Zjtdmxg
vAusKVpL5hnjxjI4oGI7Grap7wDHx935mtuguBi1r9hlgHAA3dgIiQEr2CW8ITMC1JIBQkR5CRUU
tCRinWxaWIxsX6QKkDjdBaXSa8AJMM3IEfN1gDolXAGQN+0dIPCely56gql8JTvojs0kdTQHRhfL
2BC+9QfeCzZ/X2QxACDm6yVx7i+J9qB++AMNwveMBcHBSRd+JG+78JH9bX2P38KvHou6+Ky5OpoD
XfoK/su3Rltlh7jg3NE1zF+KLg/80+8OsxI/lWaoFikbkNbwH5eSOzzsZWwoX/Gz7NuFqfAjev7v
CzOBZj+kNZioNaZiUZXz/774lVOVtyP2LP+L//Ix7XbU2CrD2TAQdzzMcoM24+uW/JjY7mxqq8LL
IX4JKgLHSj1R9yrpl9ZMvSzHXLGNbTJW9KlVXAnkJaOFFlbpiZfjxkqN1dFirfrJS3FCCX0aK/Rd
btNABW0BFZxVn5Up/fDcaHcExJ7rgcoCEhc6L8Vq4YfbQAevcGyIFfojqE2sF+NUQOCoWKl9VaUm
ObRqYJhnBO+IgPCZDaRSsj52yO8zU+rUjTk5vjVWlZr5CDQDxT/kz7ook47Kbrwo0jhyYv7jt7aL
+pzxmFP7i77VzEm0qaYdq5STfKKy5K02o3HJtIFgRcJpXlfZIDkt8JCUiQc3g+uriH+Dw0GV9KqC
WeFcuoDR/O3quH989eH46O8JTa22WdIPrXMfoAd00aNDoIVQFlE8xfGPT8yyrfSXiQ5wHI+ODTYw
TJuMdOAzBBbzYTbC8vBzSStZwMl3cPHwZ5UxsQSefNxgVvuHjs54JEVHt2ihla2y1HhBpALKjcaK
7Y5V6qWQTOrGjpV5pafVYGKGSf4xKcc66YL/LPdi3UN2/Kf1nbATmvz+6Kr7By/MiRYwti7OGzbn
UQWh2WP10s1vc7D0eUE03D0Uu6LFQoBVk+Two8XhKEu8+r1k9xyBba+rpjr5oG2qmeSVHnb1gjn6
ZAZ5VTLjpgp2rGaOR7Np6cWQGghsES30p0qV4A6GxsGsmmnmPqhHOfoB4CW2XCx1k0SLxd0R+ZRH
c8S2FCv3Giv8RN0G0Seh7mIln6gBX4TUEhktdBx4/AOBKWsaQouaIWPH2v3y31In6f/+8c9TXJRl
2bprSexUZzqbMftFzTx+2OdmEIYAwJ8JyNVFDmJbL4gWNOjT/Mf1txKMN9ACgYZjJ6+nUjVSxTA4
8klsJD2F2xNKbg5EmBQ/5In6zLyww00KiA2ECqzjHrbS4ZAbg8Qxqacq+F+VcUcJAIGAevN78pM/
VXzmqDMkVsUXBlG3F+MWhoRrd1IDRVD9MHa0tbvcwrXAhaq8ODdqgrDGSr9CTJ8yr+a682PF9hGh
jOdBlh8kjRllM/9xfRfU15keKZYiBGJFQC4S6lYl5zrPmNG1CX8dr5FbNeHmgesOBORWQQbSoTJi
R3ud80OIg9fECu1/+VeegDH7y78TGF1yab/8JxuaKdf1joCukb0xRaBrIk6OfYFrld2Hzg5V0njB
70eNVbgrYNCdyt6YTCVvVMF8PxDQ8WNGoQnXjnDXQb3nsUo+RpqhNBnbBNGoFi/4r424G73gAmLN
7UANPnMrlsiA1z6031jf+wJeA9dBJ9cIX5gT3VtdZHi5BCDR+8WXBzcxBYiiDF9GAvN7mKW4+JUt
ToHA6bAqUEdkUgkhFrviO3oyMtWtF+TihJb/tH6Y0Mlxw4pyW81bbe/1KL+DM/Ry3VME3CAGr4Kq
rcSxsFNNRirQNQEwYnV9pLNbZVmZR6Iec2qhhiz14yPlSkTqx0WZB4uDGGNildC918Mxt2OJSP2N
yUIlrC6prE74vVE218uKUUTpFKuKNyjhD9neRYTbsVJPzABJ1qCA+1pg5k5wG0pW6JkfIhkacfpE
D1hbFLG5WAk9WK25domXJXawXYsrjrn5OtKIWLlvqww+hynBkY/Hyj0dNpwDKo7xejgt1YSPlgiu
Ykf7TtvAwICEFBCLYgNSUbwW7tC1sQM+x33XgTVIHB5wBdu4CkMTB3mOHXB/kt+pm3DIAjo+N/Dr
pc5Q8OY1RTA/xc/gefWzvkXpxY68LPI+LQLBx2qkl09S6MQLcnL3BNxaL89UmPYTWCI98u1ssBIH
qQuN+qdtQi4kzjsXuDVWcV8hsTVfEgyFRT2gV/KKWT9yvcxtWQUZLrTkxAu+yrHL8YXniChj7ZdW
NOr4zCbQWxs/4L7zmtZkPH8hceroTwMIp7u/JVoTd2oyUJbZBJoFBDTxWad888CNWRJiTXlfrzov
jLyP6yGI1cX7G0LJsuASNI3+Mesvjzki7sxkozTnx0aJytkHBFcEDeji9j0/WKcTkapRnmGD0iPL
DVriVNPXNszHSZTCgYLTBE7pBSBPsIkIJCrgmFEo6KmhTsOTXgtUJQKb1Rmuerxj2iaOeFBc+Ln9
liG+XK4LNC0423kkukPV0yB/9V0JXaAJeLFJInl+gkNW4+AtsVv29M8miJ6IMiXWLfbhFMvkkopN
2mWnelTlRIeZF+2czepWjdWZg7mj7JcNzDDdyhH7Hl0IcFAqAMCCRhMQbx88tvsXC61Jj4GHu0iB
DQY68DzE5ndw8NieWst/uQWMzjl49KcsYLTuZNDjipaifAgdrPibjWg7cqg6b1pkx4TbDSxt/spP
NIHlnUxE5RwpNywQLkHzPG+kx5XNeTGzrllEvX69Px4uWWJuj4iS7dL5jaI0sUDEqXZe/G+OeQe3
fDYc6LOVrIKZA/83rtAFsRexV6FR0d0F9k3n9tKuoXaNT3EN1cO9y42lv+ja5qHB4lfHUGoZ3+am
J+Y+CN9Dy1gY5BMXdDcvSpVcBTuGSOV4kvTV5E6h9OWH6VxQwwM9f9AngLFqADjYCbfpgp4v+G2e
pZVVsEpNczajAaMNxH/8Vmy6eu+/gIKtGlVsxCD8jZd8iSjulotdnYJfZp2/TOcI8hC/yQ7fjyOA
cw3WEosbd+Ln9xD5gIEyn7hggQTqoUUrGE8SCeRO0bU2mqhUF2P/6i5+FlBEb6aoWMrESgx4XIWT
JhCNd9Dxos3iWIkUqnYq63sRdHcM8pTPmURxoW9Nco52Q+ZGmqHi8/0pDsu8xi+R+YeTHiVn9E//
8MortfbUAjN3CqxGpoOgxlH8xc4eJPOpc0yysVLfqSl3DS2JNtezmR3N7kN3hrs/vb7XN+I6hj7L
gz4R0MHGy65j3SWyBQzjDJ37N+OmSgTW9bnirVUtifY4ZPFU3lgixEMSa3KoY6GlMbBliZARlazU
3PGGanDkCowYseIsXNMSHVUXesqhz+DyjR/uJWJFVOmXoUwcQWzsBF6i3tswZAlAyCXYYcx0iiQK
C6HBTxWvlD4KDGoKt+FFucCiJWAd12Nlwsqho7iO1fO1+mSamnZ0SPGiDXoFmCokIoxrYJQpLAyt
A1cW+Get7/nf3w/0EnVIlOw/GF3iHOTH6ExDwtWdluhdns4X4qJ0XOqzLeD5z6pMFWPAf2t2A/aE
fdwd6r9YX+n9KTgqJrNlvgTk+0RdHGuKPZOmKEodq6L0wkj/NYPQt6XDQzyJh6c/Njc5QvQlKkLa
EdyQjfxY9ZCqeeIzsPGomUrO0D81QcticUOfrkw6Ys4GuThc7SeQDbg26KbeOicqiEWN7dOFCNsS
c64Ry99Ufs6/OzIqn+GYY5If0YivePkNfMu4n8uPY31DO8pv0jz5DkD2G5z+DM9JgK0V1zkIzNSZ
qow1DDELOjiiDxcI8S7V1sRsDQFG3SqKyqukPlq4ZwjMPTAUoyWSBXzJuZqW4yAaqVWz0ne/XD4I
zcZ1+ehXkYM9tNVAsdnzH9ZfNyipGCQGXe2xo+wAHSZeqNvG/IeYJ4wqM+HZUom4iUaL9C4ceb2F
uIWy0tZWJ0upLR+kbkhrMtES59oLdafQublkL5E4fnbVDIgu73YX1SIR43QD2yPy99i9+yi/RXMX
5yWUiDq83OWUHhJHOuAMQviCBNjvDcQOx1uoMKQAAVS8gtgslz0/1HgLLjmWGATbU/w8vsNiCaax
JcFENldHT1lqAgzbvyUoYJBMKAvq9GXBI+4Hi1fKJdoTypyKWyziwW0q8bL7ZXJmyrJwbvtC3xnu
qiTOBjUy5bwa8kwL2JDjh38NEKdJVeqGf50PVNBgTDzTsb6FzpK1frqwzbxY5hfBXB7/IMzFB4O+
GeB4gP91vE21d2jkISTIMTrgWDDFGI+0I7PU2bcl1sX7/qNPEDDhDuDoATNLm+53i533LiqoSD16
QS6IkThg9BWPvdr7AiF/vciO0UoJnGnFF7FEF1otH5ES0PQTfTtb1MqeRNsN0mIlEJt4AMcjEye4
wKECa6t2/osDx3UUq4viL3emIFDHb7LITA2/IUJoNa7/5SaiRhjFnuxwYHhwSZz7+6X4vO2IRsRL
mxKptA7KKkH3mASsu2PVPScXoPt5HpS6JkE2kv0sfyWRGuvmkzwkZJNI5B4PEdFzJJIEeriOj4lN
L6Bmk2iTeqMmN1SXWBY47QvETScVIBUs2YBUWrxd9JFFRS6emQbuLIsXTGUxZErYHooLMgUEa1t5
KXUSQ2DnfG+rcLBtiRXyAQ0r90Cos4lrr+Zme7ltYBkkNHZTWHwbyoyhG2Pxq2MRyOWJzhHjM0XT
dZexjvOqKoJaNO70iBdL5y3ei4/OlVVilyntEVVe6aKalCv/YD4bw4lW9vv/AwAA//8=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93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81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24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62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8811490" y="0"/>
            <a:ext cx="367145" cy="3255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P1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504400" y="1276320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fr-FR" b="1" i="0" dirty="0">
                <a:effectLst/>
                <a:latin typeface="Montserrat" panose="00000500000000000000" pitchFamily="2" charset="0"/>
              </a:rPr>
              <a:t>Analysez des données de systèmes éducatifs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Google Shape;116;p22">
            <a:extLst>
              <a:ext uri="{FF2B5EF4-FFF2-40B4-BE49-F238E27FC236}">
                <a16:creationId xmlns:a16="http://schemas.microsoft.com/office/drawing/2014/main" id="{F86E9F82-8A6C-4C98-AFE6-CD5CCF5D8BF3}"/>
              </a:ext>
            </a:extLst>
          </p:cNvPr>
          <p:cNvSpPr txBox="1">
            <a:spLocks/>
          </p:cNvSpPr>
          <p:nvPr/>
        </p:nvSpPr>
        <p:spPr>
          <a:xfrm>
            <a:off x="7654637" y="4838699"/>
            <a:ext cx="1523998" cy="32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ctr"/>
            <a:r>
              <a:rPr lang="fr-FR" sz="1100" dirty="0"/>
              <a:t>Ahmed Douaya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A2C6-FD2C-4177-8A50-4BCF4938B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71" y="323219"/>
            <a:ext cx="8031479" cy="946200"/>
          </a:xfrm>
        </p:spPr>
        <p:txBody>
          <a:bodyPr/>
          <a:lstStyle/>
          <a:p>
            <a:r>
              <a:rPr lang="fr-FR" sz="1800" dirty="0"/>
              <a:t>A l’échelle des régions, l’Asie et l’Afrique semblent offrir le plus d’opportunités : un usage d’internet ainsi qu’une éducation secondaire et supérieure en forte croissance.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E1EB46-2C0B-4847-B3EA-78D06698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597108"/>
            <a:ext cx="6889750" cy="31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lassroom with solid fill">
            <a:extLst>
              <a:ext uri="{FF2B5EF4-FFF2-40B4-BE49-F238E27FC236}">
                <a16:creationId xmlns:a16="http://schemas.microsoft.com/office/drawing/2014/main" id="{5675D3CE-3B92-43E3-AFF2-1EE64C40C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445" y="2952317"/>
            <a:ext cx="369165" cy="3691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9330F5-A4E3-4969-BAB8-181C927D8313}"/>
              </a:ext>
            </a:extLst>
          </p:cNvPr>
          <p:cNvSpPr/>
          <p:nvPr/>
        </p:nvSpPr>
        <p:spPr>
          <a:xfrm>
            <a:off x="610871" y="2628900"/>
            <a:ext cx="6761479" cy="9810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3A192-B686-437B-83CC-52304E96F975}"/>
              </a:ext>
            </a:extLst>
          </p:cNvPr>
          <p:cNvSpPr/>
          <p:nvPr/>
        </p:nvSpPr>
        <p:spPr>
          <a:xfrm>
            <a:off x="610871" y="3609975"/>
            <a:ext cx="6761479" cy="9874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c 6" descr="Schoolhouse with solid fill">
            <a:extLst>
              <a:ext uri="{FF2B5EF4-FFF2-40B4-BE49-F238E27FC236}">
                <a16:creationId xmlns:a16="http://schemas.microsoft.com/office/drawing/2014/main" id="{612D2D11-C99D-4AAF-898B-D35A0EAB2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815" y="3944148"/>
            <a:ext cx="369795" cy="3697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88524D-0649-434D-8906-E12B5E0496AE}"/>
              </a:ext>
            </a:extLst>
          </p:cNvPr>
          <p:cNvSpPr/>
          <p:nvPr/>
        </p:nvSpPr>
        <p:spPr>
          <a:xfrm>
            <a:off x="610871" y="1634992"/>
            <a:ext cx="6761479" cy="99390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c 8" descr="Wireless with solid fill">
            <a:extLst>
              <a:ext uri="{FF2B5EF4-FFF2-40B4-BE49-F238E27FC236}">
                <a16:creationId xmlns:a16="http://schemas.microsoft.com/office/drawing/2014/main" id="{1BF9A69D-1844-409E-AD6C-49F4096A4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814" y="1932480"/>
            <a:ext cx="369795" cy="369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9D928-EC7D-405B-AADD-7BBD950A8D14}"/>
              </a:ext>
            </a:extLst>
          </p:cNvPr>
          <p:cNvSpPr txBox="1"/>
          <p:nvPr/>
        </p:nvSpPr>
        <p:spPr>
          <a:xfrm>
            <a:off x="4737101" y="1380600"/>
            <a:ext cx="2635249" cy="215444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800" i="1" dirty="0">
                <a:latin typeface="Nunito Sans Light" panose="020B0604020202020204" pitchFamily="2" charset="0"/>
              </a:rPr>
              <a:t>Variation année par année, par indicateur &amp; par région</a:t>
            </a:r>
          </a:p>
        </p:txBody>
      </p:sp>
    </p:spTree>
    <p:extLst>
      <p:ext uri="{BB962C8B-B14F-4D97-AF65-F5344CB8AC3E}">
        <p14:creationId xmlns:p14="http://schemas.microsoft.com/office/powerpoint/2010/main" val="145290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A2C6-FD2C-4177-8A50-4BCF4938B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71" y="323219"/>
            <a:ext cx="8031479" cy="946200"/>
          </a:xfrm>
        </p:spPr>
        <p:txBody>
          <a:bodyPr/>
          <a:lstStyle/>
          <a:p>
            <a:r>
              <a:rPr lang="fr-FR" sz="1800" dirty="0"/>
              <a:t>L’Asie du Sud Est et l’Afrique sont les pays les moins connectés, mais leur évolution est la plus importante, notamment l’Ethiopie en Afrique et le Bangladesh en Asie.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7D60914A-E000-46DB-9B2C-69379A71F1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81021854"/>
                  </p:ext>
                </p:extLst>
              </p:nvPr>
            </p:nvGraphicFramePr>
            <p:xfrm>
              <a:off x="1273810" y="992501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7D60914A-E000-46DB-9B2C-69379A71F1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810" y="992501"/>
                <a:ext cx="6096000" cy="4064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07EEDB9-4B62-4CBE-8963-ABFC8345C36D}"/>
              </a:ext>
            </a:extLst>
          </p:cNvPr>
          <p:cNvSpPr/>
          <p:nvPr/>
        </p:nvSpPr>
        <p:spPr>
          <a:xfrm>
            <a:off x="2620384" y="4505661"/>
            <a:ext cx="4749426" cy="55084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i="1" dirty="0">
                <a:solidFill>
                  <a:schemeClr val="tx1"/>
                </a:solidFill>
                <a:latin typeface="Nunito Sans Light" pitchFamily="2" charset="0"/>
              </a:rPr>
              <a:t>% d’utilisateurs Internet</a:t>
            </a:r>
          </a:p>
        </p:txBody>
      </p:sp>
    </p:spTree>
    <p:extLst>
      <p:ext uri="{BB962C8B-B14F-4D97-AF65-F5344CB8AC3E}">
        <p14:creationId xmlns:p14="http://schemas.microsoft.com/office/powerpoint/2010/main" val="362637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DBEC957A-0344-45EC-8AF9-60B6579923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35790226"/>
                  </p:ext>
                </p:extLst>
              </p:nvPr>
            </p:nvGraphicFramePr>
            <p:xfrm>
              <a:off x="1028820" y="855936"/>
              <a:ext cx="6094800" cy="40644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DBEC957A-0344-45EC-8AF9-60B6579923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820" y="855936"/>
                <a:ext cx="6094800" cy="40644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B7F028E-FCD9-4806-8B1E-D5FCE521D8F7}"/>
              </a:ext>
            </a:extLst>
          </p:cNvPr>
          <p:cNvSpPr/>
          <p:nvPr/>
        </p:nvSpPr>
        <p:spPr>
          <a:xfrm>
            <a:off x="2494691" y="4581861"/>
            <a:ext cx="4749426" cy="550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i="1" dirty="0">
                <a:solidFill>
                  <a:schemeClr val="tx1"/>
                </a:solidFill>
                <a:latin typeface="Nunito Sans Light" pitchFamily="2" charset="0"/>
              </a:rPr>
              <a:t>% étudiants dans le secondaire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5396E2-C38E-477C-BC0F-21BDB58B67BA}"/>
              </a:ext>
            </a:extLst>
          </p:cNvPr>
          <p:cNvSpPr txBox="1">
            <a:spLocks/>
          </p:cNvSpPr>
          <p:nvPr/>
        </p:nvSpPr>
        <p:spPr>
          <a:xfrm>
            <a:off x="610871" y="323219"/>
            <a:ext cx="803147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1400"/>
              <a:buFont typeface="Nunito Sans ExtraBold"/>
              <a:buNone/>
              <a:defRPr sz="18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fr-FR" dirty="0"/>
              <a:t>Très peu de données sont disponibles mais indiquent une forte progression de l’éducation secondaire au Burundi, mais aussi en Inde et au Pakistan.</a:t>
            </a:r>
          </a:p>
        </p:txBody>
      </p:sp>
    </p:spTree>
    <p:extLst>
      <p:ext uri="{BB962C8B-B14F-4D97-AF65-F5344CB8AC3E}">
        <p14:creationId xmlns:p14="http://schemas.microsoft.com/office/powerpoint/2010/main" val="342280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31552ECF-704C-4F33-B0EC-EA332BE6E4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13666840"/>
                  </p:ext>
                </p:extLst>
              </p:nvPr>
            </p:nvGraphicFramePr>
            <p:xfrm>
              <a:off x="1120260" y="755881"/>
              <a:ext cx="6094800" cy="40644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31552ECF-704C-4F33-B0EC-EA332BE6E4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260" y="755881"/>
                <a:ext cx="6094800" cy="4064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480930E-8B17-4EE8-83AA-44BAADDCF80B}"/>
              </a:ext>
            </a:extLst>
          </p:cNvPr>
          <p:cNvSpPr/>
          <p:nvPr/>
        </p:nvSpPr>
        <p:spPr>
          <a:xfrm>
            <a:off x="2465634" y="4544861"/>
            <a:ext cx="4749426" cy="550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i="1" dirty="0">
                <a:solidFill>
                  <a:schemeClr val="tx1"/>
                </a:solidFill>
                <a:latin typeface="Nunito Sans Light" pitchFamily="2" charset="0"/>
              </a:rPr>
              <a:t>% étudiants dans le supérieur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D02C85-A5F3-4BB9-B0D3-28A4B434C590}"/>
              </a:ext>
            </a:extLst>
          </p:cNvPr>
          <p:cNvSpPr txBox="1">
            <a:spLocks/>
          </p:cNvSpPr>
          <p:nvPr/>
        </p:nvSpPr>
        <p:spPr>
          <a:xfrm>
            <a:off x="610871" y="323219"/>
            <a:ext cx="803147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400"/>
              <a:buFont typeface="Nunito Sans ExtraBold"/>
              <a:buNone/>
              <a:defRPr sz="18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</a:defRPr>
            </a:lvl1pPr>
            <a:lvl2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</a:defRPr>
            </a:lvl2pPr>
            <a:lvl3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</a:defRPr>
            </a:lvl3pPr>
            <a:lvl4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</a:defRPr>
            </a:lvl4pPr>
            <a:lvl5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</a:defRPr>
            </a:lvl5pPr>
            <a:lvl6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</a:defRPr>
            </a:lvl6pPr>
            <a:lvl7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</a:defRPr>
            </a:lvl7pPr>
            <a:lvl8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</a:defRPr>
            </a:lvl8pPr>
            <a:lvl9pPr algn="r">
              <a:buClr>
                <a:schemeClr val="dk1"/>
              </a:buClr>
              <a:buSzPts val="1400"/>
              <a:buFont typeface="Nunito Sans ExtraBold"/>
              <a:buNone/>
              <a:defRPr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</a:defRPr>
            </a:lvl9pPr>
          </a:lstStyle>
          <a:p>
            <a:r>
              <a:rPr lang="fr-FR" dirty="0"/>
              <a:t>Malgré des taux de scolarisation bas dans le secondaire, la progression de ce taux est de l’ordre de 10% au Cameroun, ainsi qu’en Inde entre 2010 et 2015.</a:t>
            </a:r>
          </a:p>
        </p:txBody>
      </p:sp>
    </p:spTree>
    <p:extLst>
      <p:ext uri="{BB962C8B-B14F-4D97-AF65-F5344CB8AC3E}">
        <p14:creationId xmlns:p14="http://schemas.microsoft.com/office/powerpoint/2010/main" val="390232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4494246" y="205594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4.Conclusion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025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A2C6-FD2C-4177-8A50-4BCF4938B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71" y="323219"/>
            <a:ext cx="4387849" cy="476881"/>
          </a:xfrm>
        </p:spPr>
        <p:txBody>
          <a:bodyPr/>
          <a:lstStyle/>
          <a:p>
            <a:r>
              <a:rPr lang="fr-FR" sz="1800" dirty="0"/>
              <a:t>Conclusions et recommandations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3A03D-E156-418E-BC4C-C1E21A82FF26}"/>
              </a:ext>
            </a:extLst>
          </p:cNvPr>
          <p:cNvSpPr txBox="1"/>
          <p:nvPr/>
        </p:nvSpPr>
        <p:spPr>
          <a:xfrm>
            <a:off x="831851" y="1127760"/>
            <a:ext cx="75653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Nunito Sans Light" pitchFamily="2" charset="0"/>
              </a:rPr>
              <a:t>Les données recueillies permettent de garder certains pays d’Afrique (Cameroun, Ethiopie, Rwanda) et d’Asie (Inde, Bangladesh, Pakistan) comme pays potentiels pour le lancement de l’application.</a:t>
            </a:r>
          </a:p>
          <a:p>
            <a:endParaRPr lang="fr-FR" sz="1400" dirty="0">
              <a:latin typeface="Nunito Sans Light" pitchFamily="2" charset="0"/>
            </a:endParaRPr>
          </a:p>
          <a:p>
            <a:r>
              <a:rPr lang="fr-FR" sz="1400" dirty="0">
                <a:latin typeface="Nunito Sans Light" pitchFamily="2" charset="0"/>
              </a:rPr>
              <a:t>Certains de ces pays possèdent donc un potentiel commercial intéressant à travers l’étude de certains indicateurs. </a:t>
            </a:r>
          </a:p>
          <a:p>
            <a:endParaRPr lang="fr-FR" dirty="0">
              <a:latin typeface="Nunito Sans Light" pitchFamily="2" charset="0"/>
            </a:endParaRPr>
          </a:p>
          <a:p>
            <a:r>
              <a:rPr lang="fr-FR" sz="1400" dirty="0">
                <a:latin typeface="Nunito Sans Light" pitchFamily="2" charset="0"/>
              </a:rPr>
              <a:t>Le taux de pénétration d’Internet évolue rapidement dans ces pays, qui de plus, présentent un besoin croissant de formations en ligne.</a:t>
            </a:r>
          </a:p>
          <a:p>
            <a:endParaRPr lang="fr-FR" dirty="0">
              <a:latin typeface="Nunito Sans Light" pitchFamily="2" charset="0"/>
            </a:endParaRPr>
          </a:p>
          <a:p>
            <a:r>
              <a:rPr lang="fr-FR" sz="1400" dirty="0">
                <a:latin typeface="Nunito Sans Light" pitchFamily="2" charset="0"/>
              </a:rPr>
              <a:t>Néanmoins, le pouvoir d’achat limité des régions à fort potentiel peut freiner l’adoption de l’application.</a:t>
            </a:r>
          </a:p>
          <a:p>
            <a:endParaRPr lang="fr-FR" dirty="0">
              <a:latin typeface="Nunito Sans Light" pitchFamily="2" charset="0"/>
            </a:endParaRPr>
          </a:p>
          <a:p>
            <a:r>
              <a:rPr lang="fr-FR" dirty="0">
                <a:latin typeface="Nunito Sans Light" pitchFamily="2" charset="0"/>
              </a:rPr>
              <a:t>Enfin, il est important de noter que les données utilisées restent très lacunaires et ne permettent pas de tirer une conclusion ferme ou d’établir une prévision solide des tendances.</a:t>
            </a:r>
          </a:p>
          <a:p>
            <a:endParaRPr lang="fr-FR" dirty="0">
              <a:latin typeface="Nunito Sans Light" pitchFamily="2" charset="0"/>
            </a:endParaRPr>
          </a:p>
        </p:txBody>
      </p:sp>
      <p:pic>
        <p:nvPicPr>
          <p:cNvPr id="6" name="Graphic 5" descr="Megaphone1 with solid fill">
            <a:extLst>
              <a:ext uri="{FF2B5EF4-FFF2-40B4-BE49-F238E27FC236}">
                <a16:creationId xmlns:a16="http://schemas.microsoft.com/office/drawing/2014/main" id="{976DA15D-5075-443E-91B2-8BA11332A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681" y="3855720"/>
            <a:ext cx="697170" cy="6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2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A9AD43-8410-4AE2-BDCF-59919023B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Plan de l’analyse</a:t>
            </a:r>
          </a:p>
        </p:txBody>
      </p:sp>
      <p:sp>
        <p:nvSpPr>
          <p:cNvPr id="15" name="Google Shape;164;p26">
            <a:extLst>
              <a:ext uri="{FF2B5EF4-FFF2-40B4-BE49-F238E27FC236}">
                <a16:creationId xmlns:a16="http://schemas.microsoft.com/office/drawing/2014/main" id="{38E6518F-90DA-41AA-9B1E-A26344DA0124}"/>
              </a:ext>
            </a:extLst>
          </p:cNvPr>
          <p:cNvSpPr/>
          <p:nvPr/>
        </p:nvSpPr>
        <p:spPr>
          <a:xfrm>
            <a:off x="347497" y="2292878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" name="Google Shape;165;p26">
            <a:extLst>
              <a:ext uri="{FF2B5EF4-FFF2-40B4-BE49-F238E27FC236}">
                <a16:creationId xmlns:a16="http://schemas.microsoft.com/office/drawing/2014/main" id="{2101E3E5-410C-487D-B285-6C80FC816F47}"/>
              </a:ext>
            </a:extLst>
          </p:cNvPr>
          <p:cNvSpPr/>
          <p:nvPr/>
        </p:nvSpPr>
        <p:spPr>
          <a:xfrm>
            <a:off x="1940940" y="146055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6;p26">
            <a:extLst>
              <a:ext uri="{FF2B5EF4-FFF2-40B4-BE49-F238E27FC236}">
                <a16:creationId xmlns:a16="http://schemas.microsoft.com/office/drawing/2014/main" id="{334FF4E6-01BF-45D3-82A5-7855CC3C1459}"/>
              </a:ext>
            </a:extLst>
          </p:cNvPr>
          <p:cNvSpPr/>
          <p:nvPr/>
        </p:nvSpPr>
        <p:spPr>
          <a:xfrm>
            <a:off x="3535567" y="2292878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167;p26">
            <a:extLst>
              <a:ext uri="{FF2B5EF4-FFF2-40B4-BE49-F238E27FC236}">
                <a16:creationId xmlns:a16="http://schemas.microsoft.com/office/drawing/2014/main" id="{DA6F044D-A7E0-42F6-B1B1-D12824A7061A}"/>
              </a:ext>
            </a:extLst>
          </p:cNvPr>
          <p:cNvSpPr/>
          <p:nvPr/>
        </p:nvSpPr>
        <p:spPr>
          <a:xfrm>
            <a:off x="5128333" y="146055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75;p26">
            <a:extLst>
              <a:ext uri="{FF2B5EF4-FFF2-40B4-BE49-F238E27FC236}">
                <a16:creationId xmlns:a16="http://schemas.microsoft.com/office/drawing/2014/main" id="{2D213BDB-EC4B-45BC-B65E-A75DC394BA0E}"/>
              </a:ext>
            </a:extLst>
          </p:cNvPr>
          <p:cNvSpPr txBox="1">
            <a:spLocks/>
          </p:cNvSpPr>
          <p:nvPr/>
        </p:nvSpPr>
        <p:spPr>
          <a:xfrm flipH="1">
            <a:off x="5347228" y="1952344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0" name="Google Shape;168;p26">
            <a:extLst>
              <a:ext uri="{FF2B5EF4-FFF2-40B4-BE49-F238E27FC236}">
                <a16:creationId xmlns:a16="http://schemas.microsoft.com/office/drawing/2014/main" id="{4C3C7D77-AFAE-42B3-9AFF-B934AC9C8933}"/>
              </a:ext>
            </a:extLst>
          </p:cNvPr>
          <p:cNvSpPr txBox="1">
            <a:spLocks/>
          </p:cNvSpPr>
          <p:nvPr/>
        </p:nvSpPr>
        <p:spPr>
          <a:xfrm flipH="1">
            <a:off x="795740" y="2586127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dirty="0">
                <a:solidFill>
                  <a:schemeClr val="lt1"/>
                </a:solidFill>
              </a:rPr>
              <a:t>Données</a:t>
            </a:r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21" name="Google Shape;169;p26">
            <a:extLst>
              <a:ext uri="{FF2B5EF4-FFF2-40B4-BE49-F238E27FC236}">
                <a16:creationId xmlns:a16="http://schemas.microsoft.com/office/drawing/2014/main" id="{4C3F873E-8D4A-4C86-AB6A-CFD349586818}"/>
              </a:ext>
            </a:extLst>
          </p:cNvPr>
          <p:cNvSpPr txBox="1">
            <a:spLocks/>
          </p:cNvSpPr>
          <p:nvPr/>
        </p:nvSpPr>
        <p:spPr>
          <a:xfrm flipH="1">
            <a:off x="565140" y="2795522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ctr">
              <a:buFont typeface="Assistant Light"/>
              <a:buNone/>
            </a:pPr>
            <a:r>
              <a:rPr lang="en-US" dirty="0">
                <a:solidFill>
                  <a:schemeClr val="lt1"/>
                </a:solidFill>
              </a:rPr>
              <a:t>Revue et description des </a:t>
            </a:r>
            <a:r>
              <a:rPr lang="en-US" dirty="0" err="1">
                <a:solidFill>
                  <a:schemeClr val="lt1"/>
                </a:solidFill>
              </a:rPr>
              <a:t>données</a:t>
            </a:r>
            <a:r>
              <a:rPr lang="en-US" dirty="0">
                <a:solidFill>
                  <a:schemeClr val="lt1"/>
                </a:solidFill>
              </a:rPr>
              <a:t> et des </a:t>
            </a:r>
            <a:r>
              <a:rPr lang="en-US" dirty="0" err="1">
                <a:solidFill>
                  <a:schemeClr val="lt1"/>
                </a:solidFill>
              </a:rPr>
              <a:t>fichiers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sélectionnés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</p:txBody>
      </p:sp>
      <p:sp>
        <p:nvSpPr>
          <p:cNvPr id="22" name="Google Shape;170;p26">
            <a:extLst>
              <a:ext uri="{FF2B5EF4-FFF2-40B4-BE49-F238E27FC236}">
                <a16:creationId xmlns:a16="http://schemas.microsoft.com/office/drawing/2014/main" id="{DB8F493C-BD54-475F-870F-54B2D9E1A832}"/>
              </a:ext>
            </a:extLst>
          </p:cNvPr>
          <p:cNvSpPr txBox="1">
            <a:spLocks/>
          </p:cNvSpPr>
          <p:nvPr/>
        </p:nvSpPr>
        <p:spPr>
          <a:xfrm flipH="1">
            <a:off x="3960955" y="2517672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chemeClr val="lt1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100" dirty="0"/>
              <a:t>Indicateurs</a:t>
            </a:r>
            <a:endParaRPr lang="fr-FR" dirty="0"/>
          </a:p>
        </p:txBody>
      </p:sp>
      <p:sp>
        <p:nvSpPr>
          <p:cNvPr id="23" name="Google Shape;171;p26">
            <a:extLst>
              <a:ext uri="{FF2B5EF4-FFF2-40B4-BE49-F238E27FC236}">
                <a16:creationId xmlns:a16="http://schemas.microsoft.com/office/drawing/2014/main" id="{6F3ACB8E-BFBF-44FF-9C5B-8AF62451C236}"/>
              </a:ext>
            </a:extLst>
          </p:cNvPr>
          <p:cNvSpPr txBox="1">
            <a:spLocks/>
          </p:cNvSpPr>
          <p:nvPr/>
        </p:nvSpPr>
        <p:spPr>
          <a:xfrm flipH="1">
            <a:off x="3730355" y="2726942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115000"/>
              </a:lnSpc>
              <a:buSzPts val="900"/>
              <a:buFont typeface="Assistant Light"/>
              <a:buNone/>
              <a:defRPr sz="900">
                <a:solidFill>
                  <a:schemeClr val="lt1"/>
                </a:solidFill>
                <a:latin typeface="Assistant Light"/>
                <a:ea typeface="Assistant Light"/>
                <a:cs typeface="Assistant Light"/>
              </a:defRPr>
            </a:lvl1pPr>
            <a:lvl2pPr marL="914400" indent="-285750">
              <a:lnSpc>
                <a:spcPct val="115000"/>
              </a:lnSpc>
              <a:spcBef>
                <a:spcPts val="1600"/>
              </a:spcBef>
              <a:buSzPts val="900"/>
              <a:buFont typeface="Assistant Light"/>
              <a:buChar char="○"/>
              <a:defRPr sz="900">
                <a:latin typeface="Assistant Light"/>
                <a:ea typeface="Assistant Light"/>
                <a:cs typeface="Assistant Light"/>
              </a:defRPr>
            </a:lvl2pPr>
            <a:lvl3pPr marL="1371600" indent="-285750">
              <a:lnSpc>
                <a:spcPct val="115000"/>
              </a:lnSpc>
              <a:spcBef>
                <a:spcPts val="1600"/>
              </a:spcBef>
              <a:buSzPts val="900"/>
              <a:buFont typeface="Assistant Light"/>
              <a:buChar char="■"/>
              <a:defRPr sz="900">
                <a:latin typeface="Assistant Light"/>
                <a:ea typeface="Assistant Light"/>
                <a:cs typeface="Assistant Light"/>
              </a:defRPr>
            </a:lvl3pPr>
            <a:lvl4pPr marL="1828800" indent="-285750">
              <a:lnSpc>
                <a:spcPct val="115000"/>
              </a:lnSpc>
              <a:spcBef>
                <a:spcPts val="1600"/>
              </a:spcBef>
              <a:buSzPts val="900"/>
              <a:buFont typeface="Assistant Light"/>
              <a:buChar char="●"/>
              <a:defRPr sz="900">
                <a:latin typeface="Assistant Light"/>
                <a:ea typeface="Assistant Light"/>
                <a:cs typeface="Assistant Light"/>
              </a:defRPr>
            </a:lvl4pPr>
            <a:lvl5pPr marL="2286000" indent="-285750">
              <a:lnSpc>
                <a:spcPct val="115000"/>
              </a:lnSpc>
              <a:spcBef>
                <a:spcPts val="1600"/>
              </a:spcBef>
              <a:buSzPts val="900"/>
              <a:buFont typeface="Assistant Light"/>
              <a:buChar char="○"/>
              <a:defRPr sz="900">
                <a:latin typeface="Assistant Light"/>
                <a:ea typeface="Assistant Light"/>
                <a:cs typeface="Assistant Light"/>
              </a:defRPr>
            </a:lvl5pPr>
            <a:lvl6pPr marL="2743200" indent="-285750">
              <a:lnSpc>
                <a:spcPct val="115000"/>
              </a:lnSpc>
              <a:spcBef>
                <a:spcPts val="1600"/>
              </a:spcBef>
              <a:buSzPts val="900"/>
              <a:buFont typeface="Assistant Light"/>
              <a:buChar char="■"/>
              <a:defRPr sz="900">
                <a:latin typeface="Assistant Light"/>
                <a:ea typeface="Assistant Light"/>
                <a:cs typeface="Assistant Light"/>
              </a:defRPr>
            </a:lvl6pPr>
            <a:lvl7pPr marL="3200400" indent="-285750">
              <a:lnSpc>
                <a:spcPct val="115000"/>
              </a:lnSpc>
              <a:spcBef>
                <a:spcPts val="1600"/>
              </a:spcBef>
              <a:buSzPts val="900"/>
              <a:buFont typeface="Assistant Light"/>
              <a:buChar char="●"/>
              <a:defRPr sz="900">
                <a:latin typeface="Assistant Light"/>
                <a:ea typeface="Assistant Light"/>
                <a:cs typeface="Assistant Light"/>
              </a:defRPr>
            </a:lvl7pPr>
            <a:lvl8pPr marL="3657600" indent="-285750">
              <a:lnSpc>
                <a:spcPct val="115000"/>
              </a:lnSpc>
              <a:spcBef>
                <a:spcPts val="1600"/>
              </a:spcBef>
              <a:buSzPts val="900"/>
              <a:buFont typeface="Assistant Light"/>
              <a:buChar char="○"/>
              <a:defRPr sz="900">
                <a:latin typeface="Assistant Light"/>
                <a:ea typeface="Assistant Light"/>
                <a:cs typeface="Assistant Light"/>
              </a:defRPr>
            </a:lvl8pPr>
            <a:lvl9pPr marL="4114800" indent="-2857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Assistant Light"/>
              <a:buChar char="■"/>
              <a:defRPr sz="900">
                <a:latin typeface="Assistant Light"/>
                <a:ea typeface="Assistant Light"/>
                <a:cs typeface="Assistant Light"/>
              </a:defRPr>
            </a:lvl9pPr>
          </a:lstStyle>
          <a:p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indicateurs</a:t>
            </a:r>
            <a:r>
              <a:rPr lang="en-US" dirty="0"/>
              <a:t> qui </a:t>
            </a:r>
            <a:r>
              <a:rPr lang="en-US" dirty="0" err="1"/>
              <a:t>évalueront</a:t>
            </a:r>
            <a:r>
              <a:rPr lang="en-US" dirty="0"/>
              <a:t> le potential de </a:t>
            </a:r>
            <a:r>
              <a:rPr lang="en-US" dirty="0" err="1"/>
              <a:t>chaque</a:t>
            </a:r>
            <a:r>
              <a:rPr lang="en-US" dirty="0"/>
              <a:t> pays.</a:t>
            </a:r>
          </a:p>
        </p:txBody>
      </p:sp>
      <p:sp>
        <p:nvSpPr>
          <p:cNvPr id="26" name="Google Shape;174;p26">
            <a:extLst>
              <a:ext uri="{FF2B5EF4-FFF2-40B4-BE49-F238E27FC236}">
                <a16:creationId xmlns:a16="http://schemas.microsoft.com/office/drawing/2014/main" id="{FF73B4E6-6B7F-42DF-803E-DB556E0A6C21}"/>
              </a:ext>
            </a:extLst>
          </p:cNvPr>
          <p:cNvSpPr txBox="1">
            <a:spLocks/>
          </p:cNvSpPr>
          <p:nvPr/>
        </p:nvSpPr>
        <p:spPr>
          <a:xfrm flipH="1">
            <a:off x="5380298" y="1743069"/>
            <a:ext cx="1429569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1pPr>
            <a:lvl2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2pPr>
            <a:lvl3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3pPr>
            <a:lvl4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4pPr>
            <a:lvl5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5pPr>
            <a:lvl6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6pPr>
            <a:lvl7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7pPr>
            <a:lvl8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8pPr>
            <a:lvl9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9pPr>
          </a:lstStyle>
          <a:p>
            <a:r>
              <a:rPr lang="fr-FR" dirty="0"/>
              <a:t>Pays sélectionnés</a:t>
            </a:r>
          </a:p>
        </p:txBody>
      </p:sp>
      <p:sp>
        <p:nvSpPr>
          <p:cNvPr id="27" name="Google Shape;175;p26">
            <a:extLst>
              <a:ext uri="{FF2B5EF4-FFF2-40B4-BE49-F238E27FC236}">
                <a16:creationId xmlns:a16="http://schemas.microsoft.com/office/drawing/2014/main" id="{4BE7CC6E-F708-4A82-AF5A-C0F0D7B71C3D}"/>
              </a:ext>
            </a:extLst>
          </p:cNvPr>
          <p:cNvSpPr txBox="1">
            <a:spLocks/>
          </p:cNvSpPr>
          <p:nvPr/>
        </p:nvSpPr>
        <p:spPr>
          <a:xfrm flipH="1">
            <a:off x="5377624" y="2058799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1pPr>
            <a:lvl2pPr marL="9144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2pPr>
            <a:lvl3pPr marL="13716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3pPr>
            <a:lvl4pPr marL="18288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4pPr>
            <a:lvl5pPr marL="22860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5pPr>
            <a:lvl6pPr marL="27432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6pPr>
            <a:lvl7pPr marL="32004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7pPr>
            <a:lvl8pPr marL="36576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8pPr>
            <a:lvl9pPr marL="41148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9pPr>
          </a:lstStyle>
          <a:p>
            <a:r>
              <a:rPr lang="en-US" dirty="0"/>
              <a:t>Zoom sur les pays </a:t>
            </a:r>
            <a:r>
              <a:rPr lang="en-US" dirty="0" err="1"/>
              <a:t>présentant</a:t>
            </a:r>
            <a:r>
              <a:rPr lang="en-US" dirty="0"/>
              <a:t> les </a:t>
            </a:r>
            <a:r>
              <a:rPr lang="en-US" dirty="0" err="1"/>
              <a:t>résultats</a:t>
            </a:r>
            <a:r>
              <a:rPr lang="en-US" dirty="0"/>
              <a:t> les plus </a:t>
            </a:r>
            <a:r>
              <a:rPr lang="en-US" dirty="0" err="1"/>
              <a:t>intéressants</a:t>
            </a:r>
            <a:r>
              <a:rPr lang="en-US" dirty="0"/>
              <a:t>.</a:t>
            </a:r>
          </a:p>
        </p:txBody>
      </p:sp>
      <p:sp>
        <p:nvSpPr>
          <p:cNvPr id="28" name="Google Shape;172;p26">
            <a:extLst>
              <a:ext uri="{FF2B5EF4-FFF2-40B4-BE49-F238E27FC236}">
                <a16:creationId xmlns:a16="http://schemas.microsoft.com/office/drawing/2014/main" id="{604BEF39-1E1C-4DFF-8E55-F25B05EC1DDC}"/>
              </a:ext>
            </a:extLst>
          </p:cNvPr>
          <p:cNvSpPr txBox="1">
            <a:spLocks/>
          </p:cNvSpPr>
          <p:nvPr/>
        </p:nvSpPr>
        <p:spPr>
          <a:xfrm flipH="1">
            <a:off x="2389790" y="1743069"/>
            <a:ext cx="1037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algn="ctr">
              <a:buClr>
                <a:schemeClr val="dk1"/>
              </a:buClr>
              <a:buSzPts val="1100"/>
              <a:buFont typeface="Nunito Sans"/>
              <a:buNone/>
              <a:defRPr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r-FR" dirty="0"/>
              <a:t>Période</a:t>
            </a:r>
          </a:p>
        </p:txBody>
      </p:sp>
      <p:sp>
        <p:nvSpPr>
          <p:cNvPr id="29" name="Google Shape;173;p26">
            <a:extLst>
              <a:ext uri="{FF2B5EF4-FFF2-40B4-BE49-F238E27FC236}">
                <a16:creationId xmlns:a16="http://schemas.microsoft.com/office/drawing/2014/main" id="{FB81CAE4-E2C1-413E-A1D5-2EA0999A44BE}"/>
              </a:ext>
            </a:extLst>
          </p:cNvPr>
          <p:cNvSpPr txBox="1">
            <a:spLocks/>
          </p:cNvSpPr>
          <p:nvPr/>
        </p:nvSpPr>
        <p:spPr>
          <a:xfrm flipH="1">
            <a:off x="2159178" y="1952344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indent="-304800" algn="ctr">
              <a:buClr>
                <a:schemeClr val="dk1"/>
              </a:buClr>
              <a:buSzPts val="900"/>
              <a:buFont typeface="Assistant Light"/>
              <a:buNone/>
              <a:defRPr sz="9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r>
              <a:rPr lang="en-US" dirty="0"/>
              <a:t>Explication du </a:t>
            </a:r>
            <a:r>
              <a:rPr lang="en-US" dirty="0" err="1"/>
              <a:t>choix</a:t>
            </a:r>
            <a:r>
              <a:rPr lang="en-US" dirty="0"/>
              <a:t> de la </a:t>
            </a:r>
            <a:r>
              <a:rPr lang="en-US" dirty="0" err="1"/>
              <a:t>période</a:t>
            </a:r>
            <a:r>
              <a:rPr lang="en-US" dirty="0"/>
              <a:t> </a:t>
            </a:r>
            <a:r>
              <a:rPr lang="en-US" dirty="0" err="1"/>
              <a:t>sélectionnée</a:t>
            </a:r>
            <a:r>
              <a:rPr lang="en-US" dirty="0"/>
              <a:t>.</a:t>
            </a:r>
          </a:p>
        </p:txBody>
      </p:sp>
      <p:sp>
        <p:nvSpPr>
          <p:cNvPr id="30" name="Google Shape;149;p24">
            <a:extLst>
              <a:ext uri="{FF2B5EF4-FFF2-40B4-BE49-F238E27FC236}">
                <a16:creationId xmlns:a16="http://schemas.microsoft.com/office/drawing/2014/main" id="{AB7910C8-7509-4FF8-9431-F4D89769A88A}"/>
              </a:ext>
            </a:extLst>
          </p:cNvPr>
          <p:cNvSpPr txBox="1">
            <a:spLocks/>
          </p:cNvSpPr>
          <p:nvPr/>
        </p:nvSpPr>
        <p:spPr>
          <a:xfrm flipH="1">
            <a:off x="1084630" y="2225779"/>
            <a:ext cx="455954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Google Shape;149;p24">
            <a:extLst>
              <a:ext uri="{FF2B5EF4-FFF2-40B4-BE49-F238E27FC236}">
                <a16:creationId xmlns:a16="http://schemas.microsoft.com/office/drawing/2014/main" id="{4ADE0F4C-B9A2-464D-97D4-A8FA7BE4ADEE}"/>
              </a:ext>
            </a:extLst>
          </p:cNvPr>
          <p:cNvSpPr txBox="1">
            <a:spLocks/>
          </p:cNvSpPr>
          <p:nvPr/>
        </p:nvSpPr>
        <p:spPr>
          <a:xfrm flipH="1">
            <a:off x="4273071" y="2225779"/>
            <a:ext cx="455954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Google Shape;149;p24">
            <a:extLst>
              <a:ext uri="{FF2B5EF4-FFF2-40B4-BE49-F238E27FC236}">
                <a16:creationId xmlns:a16="http://schemas.microsoft.com/office/drawing/2014/main" id="{F71ED6DE-FE05-43D4-89D9-853C3A8984DE}"/>
              </a:ext>
            </a:extLst>
          </p:cNvPr>
          <p:cNvSpPr txBox="1">
            <a:spLocks/>
          </p:cNvSpPr>
          <p:nvPr/>
        </p:nvSpPr>
        <p:spPr>
          <a:xfrm flipH="1">
            <a:off x="2679713" y="1387025"/>
            <a:ext cx="455954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Google Shape;149;p24">
            <a:extLst>
              <a:ext uri="{FF2B5EF4-FFF2-40B4-BE49-F238E27FC236}">
                <a16:creationId xmlns:a16="http://schemas.microsoft.com/office/drawing/2014/main" id="{28C623AC-7100-4C9E-886B-B1CD85597F0F}"/>
              </a:ext>
            </a:extLst>
          </p:cNvPr>
          <p:cNvSpPr txBox="1">
            <a:spLocks/>
          </p:cNvSpPr>
          <p:nvPr/>
        </p:nvSpPr>
        <p:spPr>
          <a:xfrm flipH="1">
            <a:off x="5867106" y="1417269"/>
            <a:ext cx="455954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Google Shape;164;p26">
            <a:extLst>
              <a:ext uri="{FF2B5EF4-FFF2-40B4-BE49-F238E27FC236}">
                <a16:creationId xmlns:a16="http://schemas.microsoft.com/office/drawing/2014/main" id="{E375D0D1-AABC-4FC8-A1EA-FDD4B9AA9F69}"/>
              </a:ext>
            </a:extLst>
          </p:cNvPr>
          <p:cNvSpPr/>
          <p:nvPr/>
        </p:nvSpPr>
        <p:spPr>
          <a:xfrm>
            <a:off x="6722960" y="2315428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" name="Google Shape;168;p26">
            <a:extLst>
              <a:ext uri="{FF2B5EF4-FFF2-40B4-BE49-F238E27FC236}">
                <a16:creationId xmlns:a16="http://schemas.microsoft.com/office/drawing/2014/main" id="{453AD359-98A1-4C88-A54F-58886243475C}"/>
              </a:ext>
            </a:extLst>
          </p:cNvPr>
          <p:cNvSpPr txBox="1">
            <a:spLocks/>
          </p:cNvSpPr>
          <p:nvPr/>
        </p:nvSpPr>
        <p:spPr>
          <a:xfrm flipH="1">
            <a:off x="7165405" y="2611081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dirty="0">
                <a:solidFill>
                  <a:schemeClr val="lt1"/>
                </a:solidFill>
              </a:rPr>
              <a:t>Conclusions</a:t>
            </a:r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34" name="Google Shape;169;p26">
            <a:extLst>
              <a:ext uri="{FF2B5EF4-FFF2-40B4-BE49-F238E27FC236}">
                <a16:creationId xmlns:a16="http://schemas.microsoft.com/office/drawing/2014/main" id="{D0566C53-C4BF-44A7-AA02-17B1ACCAF1D2}"/>
              </a:ext>
            </a:extLst>
          </p:cNvPr>
          <p:cNvSpPr txBox="1">
            <a:spLocks/>
          </p:cNvSpPr>
          <p:nvPr/>
        </p:nvSpPr>
        <p:spPr>
          <a:xfrm flipH="1">
            <a:off x="6934805" y="2820476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ctr">
              <a:buFont typeface="Assistant Light"/>
              <a:buNone/>
            </a:pPr>
            <a:r>
              <a:rPr lang="en-US" dirty="0">
                <a:solidFill>
                  <a:schemeClr val="lt1"/>
                </a:solidFill>
              </a:rPr>
              <a:t>Conclusion de </a:t>
            </a:r>
            <a:r>
              <a:rPr lang="en-US" dirty="0" err="1">
                <a:solidFill>
                  <a:schemeClr val="lt1"/>
                </a:solidFill>
              </a:rPr>
              <a:t>l’étude</a:t>
            </a:r>
            <a:r>
              <a:rPr lang="en-US" dirty="0">
                <a:solidFill>
                  <a:schemeClr val="lt1"/>
                </a:solidFill>
              </a:rPr>
              <a:t> et </a:t>
            </a:r>
            <a:r>
              <a:rPr lang="en-US" dirty="0" err="1">
                <a:solidFill>
                  <a:schemeClr val="lt1"/>
                </a:solidFill>
              </a:rPr>
              <a:t>recommandations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</p:txBody>
      </p:sp>
      <p:sp>
        <p:nvSpPr>
          <p:cNvPr id="35" name="Google Shape;149;p24">
            <a:extLst>
              <a:ext uri="{FF2B5EF4-FFF2-40B4-BE49-F238E27FC236}">
                <a16:creationId xmlns:a16="http://schemas.microsoft.com/office/drawing/2014/main" id="{5083F51C-FD41-403B-A09A-09DEE107AFA4}"/>
              </a:ext>
            </a:extLst>
          </p:cNvPr>
          <p:cNvSpPr txBox="1">
            <a:spLocks/>
          </p:cNvSpPr>
          <p:nvPr/>
        </p:nvSpPr>
        <p:spPr>
          <a:xfrm flipH="1">
            <a:off x="7454295" y="2250733"/>
            <a:ext cx="455954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9769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638325" y="20424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1.</a:t>
            </a:r>
            <a:r>
              <a:rPr lang="fr-FR" sz="4000" dirty="0">
                <a:solidFill>
                  <a:schemeClr val="tx1"/>
                </a:solidFill>
              </a:rPr>
              <a:t> Données</a:t>
            </a:r>
            <a:endParaRPr sz="4000"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197957" y="95659"/>
            <a:ext cx="85656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Deux des fichiers CSV ont été utilisés pour l’analyse : Listes de pays/régions &amp; les données chiffrées par année.</a:t>
            </a:r>
            <a:endParaRPr sz="1800" dirty="0"/>
          </a:p>
        </p:txBody>
      </p:sp>
      <p:sp>
        <p:nvSpPr>
          <p:cNvPr id="62" name="Google Shape;289;p32">
            <a:extLst>
              <a:ext uri="{FF2B5EF4-FFF2-40B4-BE49-F238E27FC236}">
                <a16:creationId xmlns:a16="http://schemas.microsoft.com/office/drawing/2014/main" id="{592C7B2C-92C1-4ADD-ABB9-8D37E443A720}"/>
              </a:ext>
            </a:extLst>
          </p:cNvPr>
          <p:cNvSpPr/>
          <p:nvPr/>
        </p:nvSpPr>
        <p:spPr>
          <a:xfrm>
            <a:off x="6689439" y="3566707"/>
            <a:ext cx="1430320" cy="123924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" name="Google Shape;288;p32">
            <a:extLst>
              <a:ext uri="{FF2B5EF4-FFF2-40B4-BE49-F238E27FC236}">
                <a16:creationId xmlns:a16="http://schemas.microsoft.com/office/drawing/2014/main" id="{578DF3B7-BEB5-4537-8DF8-403F6084B409}"/>
              </a:ext>
            </a:extLst>
          </p:cNvPr>
          <p:cNvSpPr/>
          <p:nvPr/>
        </p:nvSpPr>
        <p:spPr>
          <a:xfrm>
            <a:off x="439959" y="3562373"/>
            <a:ext cx="1430320" cy="123924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35;p32">
            <a:extLst>
              <a:ext uri="{FF2B5EF4-FFF2-40B4-BE49-F238E27FC236}">
                <a16:creationId xmlns:a16="http://schemas.microsoft.com/office/drawing/2014/main" id="{E2871BE3-E988-43CC-BC2B-61AC2CCE9F88}"/>
              </a:ext>
            </a:extLst>
          </p:cNvPr>
          <p:cNvSpPr txBox="1">
            <a:spLocks/>
          </p:cNvSpPr>
          <p:nvPr/>
        </p:nvSpPr>
        <p:spPr>
          <a:xfrm flipH="1">
            <a:off x="6855093" y="3866771"/>
            <a:ext cx="1191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fr-FR" sz="900" dirty="0" err="1"/>
              <a:t>EdStatsSeries</a:t>
            </a:r>
            <a:endParaRPr lang="fr-FR" sz="900" dirty="0"/>
          </a:p>
        </p:txBody>
      </p:sp>
      <p:sp>
        <p:nvSpPr>
          <p:cNvPr id="99" name="Google Shape;336;p32">
            <a:extLst>
              <a:ext uri="{FF2B5EF4-FFF2-40B4-BE49-F238E27FC236}">
                <a16:creationId xmlns:a16="http://schemas.microsoft.com/office/drawing/2014/main" id="{1075ED24-19EC-4F23-A2EC-8D1FD40978A9}"/>
              </a:ext>
            </a:extLst>
          </p:cNvPr>
          <p:cNvSpPr txBox="1">
            <a:spLocks/>
          </p:cNvSpPr>
          <p:nvPr/>
        </p:nvSpPr>
        <p:spPr>
          <a:xfrm flipH="1">
            <a:off x="6641252" y="4069520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ssistant Light"/>
              <a:buNone/>
            </a:pPr>
            <a:r>
              <a:rPr lang="en-US" sz="700" dirty="0" err="1"/>
              <a:t>Informations</a:t>
            </a:r>
            <a:r>
              <a:rPr lang="en-US" sz="700" dirty="0"/>
              <a:t> </a:t>
            </a:r>
            <a:r>
              <a:rPr lang="en-US" sz="700" dirty="0" err="1"/>
              <a:t>additionnelles</a:t>
            </a:r>
            <a:r>
              <a:rPr lang="en-US" sz="700" dirty="0"/>
              <a:t> au </a:t>
            </a:r>
            <a:r>
              <a:rPr lang="en-US" sz="700" dirty="0" err="1"/>
              <a:t>sujet</a:t>
            </a:r>
            <a:r>
              <a:rPr lang="en-US" sz="700" dirty="0"/>
              <a:t> des </a:t>
            </a:r>
            <a:r>
              <a:rPr lang="en-US" sz="700" dirty="0" err="1"/>
              <a:t>indicateurs</a:t>
            </a:r>
            <a:r>
              <a:rPr lang="en-US" sz="700" dirty="0"/>
              <a:t>.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ssistant Light"/>
              <a:buNone/>
            </a:pPr>
            <a:r>
              <a:rPr lang="en-US" sz="700" dirty="0" err="1"/>
              <a:t>Inutiles</a:t>
            </a:r>
            <a:r>
              <a:rPr lang="en-US" sz="700" dirty="0"/>
              <a:t> pour </a:t>
            </a:r>
            <a:r>
              <a:rPr lang="en-US" sz="700" dirty="0" err="1"/>
              <a:t>l’analyse</a:t>
            </a:r>
            <a:endParaRPr lang="en-US" sz="700" dirty="0"/>
          </a:p>
        </p:txBody>
      </p:sp>
      <p:sp>
        <p:nvSpPr>
          <p:cNvPr id="100" name="Google Shape;337;p32">
            <a:extLst>
              <a:ext uri="{FF2B5EF4-FFF2-40B4-BE49-F238E27FC236}">
                <a16:creationId xmlns:a16="http://schemas.microsoft.com/office/drawing/2014/main" id="{A95ADD47-A469-4092-80F8-B8472D01741E}"/>
              </a:ext>
            </a:extLst>
          </p:cNvPr>
          <p:cNvSpPr txBox="1">
            <a:spLocks/>
          </p:cNvSpPr>
          <p:nvPr/>
        </p:nvSpPr>
        <p:spPr>
          <a:xfrm flipH="1">
            <a:off x="383486" y="3836026"/>
            <a:ext cx="1595553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fr-FR" sz="900" dirty="0" err="1"/>
              <a:t>EdStatsCountry-Series</a:t>
            </a:r>
            <a:endParaRPr lang="fr-FR" sz="900" dirty="0"/>
          </a:p>
        </p:txBody>
      </p:sp>
      <p:sp>
        <p:nvSpPr>
          <p:cNvPr id="101" name="Google Shape;338;p32">
            <a:extLst>
              <a:ext uri="{FF2B5EF4-FFF2-40B4-BE49-F238E27FC236}">
                <a16:creationId xmlns:a16="http://schemas.microsoft.com/office/drawing/2014/main" id="{5FCD1AD1-7C42-418F-9E58-E750BBA62DF6}"/>
              </a:ext>
            </a:extLst>
          </p:cNvPr>
          <p:cNvSpPr txBox="1">
            <a:spLocks/>
          </p:cNvSpPr>
          <p:nvPr/>
        </p:nvSpPr>
        <p:spPr>
          <a:xfrm flipH="1">
            <a:off x="385637" y="4038775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ssistant Light"/>
              <a:buNone/>
            </a:pPr>
            <a:r>
              <a:rPr lang="en-US" sz="700" dirty="0"/>
              <a:t>Sources des </a:t>
            </a:r>
            <a:r>
              <a:rPr lang="en-US" sz="700" dirty="0" err="1"/>
              <a:t>données</a:t>
            </a:r>
            <a:r>
              <a:rPr lang="en-US" sz="700" dirty="0"/>
              <a:t>.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ssistant Light"/>
              <a:buNone/>
            </a:pPr>
            <a:r>
              <a:rPr lang="en-US" sz="700" dirty="0" err="1"/>
              <a:t>Inutiles</a:t>
            </a:r>
            <a:r>
              <a:rPr lang="en-US" sz="700" dirty="0"/>
              <a:t> pour </a:t>
            </a:r>
            <a:r>
              <a:rPr lang="en-US" sz="700" dirty="0" err="1"/>
              <a:t>l’analyse</a:t>
            </a:r>
            <a:endParaRPr lang="en-US" sz="700" dirty="0"/>
          </a:p>
        </p:txBody>
      </p:sp>
      <p:sp>
        <p:nvSpPr>
          <p:cNvPr id="102" name="Google Shape;289;p32">
            <a:extLst>
              <a:ext uri="{FF2B5EF4-FFF2-40B4-BE49-F238E27FC236}">
                <a16:creationId xmlns:a16="http://schemas.microsoft.com/office/drawing/2014/main" id="{D4E57D78-9A46-4A98-BCD3-2254CA8E249D}"/>
              </a:ext>
            </a:extLst>
          </p:cNvPr>
          <p:cNvSpPr/>
          <p:nvPr/>
        </p:nvSpPr>
        <p:spPr>
          <a:xfrm>
            <a:off x="3286125" y="3562373"/>
            <a:ext cx="1430320" cy="123924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335;p32">
            <a:extLst>
              <a:ext uri="{FF2B5EF4-FFF2-40B4-BE49-F238E27FC236}">
                <a16:creationId xmlns:a16="http://schemas.microsoft.com/office/drawing/2014/main" id="{F3DDDCA0-549C-4D85-983C-274719062E04}"/>
              </a:ext>
            </a:extLst>
          </p:cNvPr>
          <p:cNvSpPr txBox="1">
            <a:spLocks/>
          </p:cNvSpPr>
          <p:nvPr/>
        </p:nvSpPr>
        <p:spPr>
          <a:xfrm flipH="1">
            <a:off x="3451779" y="3836026"/>
            <a:ext cx="1191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fr-FR" sz="900" dirty="0" err="1"/>
              <a:t>EdStatsFootNote</a:t>
            </a:r>
            <a:endParaRPr lang="fr-FR" sz="900" dirty="0"/>
          </a:p>
        </p:txBody>
      </p:sp>
      <p:sp>
        <p:nvSpPr>
          <p:cNvPr id="104" name="Google Shape;336;p32">
            <a:extLst>
              <a:ext uri="{FF2B5EF4-FFF2-40B4-BE49-F238E27FC236}">
                <a16:creationId xmlns:a16="http://schemas.microsoft.com/office/drawing/2014/main" id="{0926D87A-C784-46A8-9425-3511298D0973}"/>
              </a:ext>
            </a:extLst>
          </p:cNvPr>
          <p:cNvSpPr txBox="1">
            <a:spLocks/>
          </p:cNvSpPr>
          <p:nvPr/>
        </p:nvSpPr>
        <p:spPr>
          <a:xfrm flipH="1">
            <a:off x="3237938" y="4038775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ssistant Light"/>
              <a:buNone/>
            </a:pPr>
            <a:r>
              <a:rPr lang="en-US" sz="700" dirty="0"/>
              <a:t>Notes </a:t>
            </a:r>
            <a:r>
              <a:rPr lang="en-US" sz="700" dirty="0" err="1"/>
              <a:t>additionelles</a:t>
            </a:r>
            <a:r>
              <a:rPr lang="en-US" sz="700" dirty="0"/>
              <a:t> au </a:t>
            </a:r>
            <a:r>
              <a:rPr lang="en-US" sz="700" dirty="0" err="1"/>
              <a:t>sujet</a:t>
            </a:r>
            <a:r>
              <a:rPr lang="en-US" sz="700" dirty="0"/>
              <a:t> des </a:t>
            </a:r>
            <a:r>
              <a:rPr lang="en-US" sz="700" dirty="0" err="1"/>
              <a:t>données</a:t>
            </a:r>
            <a:r>
              <a:rPr lang="en-US" sz="700" dirty="0"/>
              <a:t>.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ssistant Light"/>
              <a:buNone/>
            </a:pPr>
            <a:r>
              <a:rPr lang="en-US" sz="700" dirty="0" err="1"/>
              <a:t>Inutiles</a:t>
            </a:r>
            <a:r>
              <a:rPr lang="en-US" sz="700" dirty="0"/>
              <a:t> pour </a:t>
            </a:r>
            <a:r>
              <a:rPr lang="en-US" sz="700" dirty="0" err="1"/>
              <a:t>l’analyse</a:t>
            </a:r>
            <a:endParaRPr lang="en-US" sz="700" dirty="0"/>
          </a:p>
        </p:txBody>
      </p:sp>
      <p:pic>
        <p:nvPicPr>
          <p:cNvPr id="105" name="Graphic 104" descr="Badge Cross with solid fill">
            <a:extLst>
              <a:ext uri="{FF2B5EF4-FFF2-40B4-BE49-F238E27FC236}">
                <a16:creationId xmlns:a16="http://schemas.microsoft.com/office/drawing/2014/main" id="{B68A63B7-8307-4141-84E6-83A8D6884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548" y="3563593"/>
            <a:ext cx="333272" cy="333272"/>
          </a:xfrm>
          <a:prstGeom prst="rect">
            <a:avLst/>
          </a:prstGeom>
        </p:spPr>
      </p:pic>
      <p:pic>
        <p:nvPicPr>
          <p:cNvPr id="106" name="Graphic 105" descr="Badge Cross with solid fill">
            <a:extLst>
              <a:ext uri="{FF2B5EF4-FFF2-40B4-BE49-F238E27FC236}">
                <a16:creationId xmlns:a16="http://schemas.microsoft.com/office/drawing/2014/main" id="{B89BEA55-38AB-4688-B1C2-7512C39D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0783" y="3594338"/>
            <a:ext cx="333272" cy="333272"/>
          </a:xfrm>
          <a:prstGeom prst="rect">
            <a:avLst/>
          </a:prstGeom>
        </p:spPr>
      </p:pic>
      <p:pic>
        <p:nvPicPr>
          <p:cNvPr id="107" name="Graphic 106" descr="Badge Cross with solid fill">
            <a:extLst>
              <a:ext uri="{FF2B5EF4-FFF2-40B4-BE49-F238E27FC236}">
                <a16:creationId xmlns:a16="http://schemas.microsoft.com/office/drawing/2014/main" id="{FCBC2123-B20D-428D-9FE0-8496F8D7F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6829" y="3563593"/>
            <a:ext cx="333272" cy="33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E2B30-EC37-4C8A-B350-BBA38D13A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706" y="1088115"/>
            <a:ext cx="1624792" cy="1727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D1AC74-94B7-45FE-BA10-4DC5F1592F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320"/>
          <a:stretch/>
        </p:blipFill>
        <p:spPr>
          <a:xfrm>
            <a:off x="4716445" y="1029693"/>
            <a:ext cx="1997176" cy="1785515"/>
          </a:xfrm>
          <a:prstGeom prst="rect">
            <a:avLst/>
          </a:prstGeom>
        </p:spPr>
      </p:pic>
      <p:sp>
        <p:nvSpPr>
          <p:cNvPr id="114" name="Google Shape;287;p32">
            <a:extLst>
              <a:ext uri="{FF2B5EF4-FFF2-40B4-BE49-F238E27FC236}">
                <a16:creationId xmlns:a16="http://schemas.microsoft.com/office/drawing/2014/main" id="{8577A28E-65BF-44EC-B69D-0B28DA6C3CED}"/>
              </a:ext>
            </a:extLst>
          </p:cNvPr>
          <p:cNvSpPr/>
          <p:nvPr/>
        </p:nvSpPr>
        <p:spPr>
          <a:xfrm>
            <a:off x="1786745" y="2928087"/>
            <a:ext cx="1486800" cy="46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15" name="Google Shape;333;p32">
            <a:extLst>
              <a:ext uri="{FF2B5EF4-FFF2-40B4-BE49-F238E27FC236}">
                <a16:creationId xmlns:a16="http://schemas.microsoft.com/office/drawing/2014/main" id="{20D9F877-23A6-4567-8F57-410F525190BE}"/>
              </a:ext>
            </a:extLst>
          </p:cNvPr>
          <p:cNvSpPr txBox="1">
            <a:spLocks/>
          </p:cNvSpPr>
          <p:nvPr/>
        </p:nvSpPr>
        <p:spPr>
          <a:xfrm flipH="1">
            <a:off x="1654233" y="2879965"/>
            <a:ext cx="1818459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2800"/>
              <a:buFont typeface="Nunito Sans"/>
              <a:buNone/>
              <a:defRPr sz="900" b="1">
                <a:solidFill>
                  <a:schemeClr val="lt1"/>
                </a:solidFill>
                <a:latin typeface="Nunito Sans"/>
                <a:ea typeface="Nunito Sans"/>
                <a:cs typeface="Nunito Sans"/>
              </a:defRPr>
            </a:lvl1pPr>
            <a:lvl2pPr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2pPr>
            <a:lvl3pPr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3pPr>
            <a:lvl4pPr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4pPr>
            <a:lvl5pPr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5pPr>
            <a:lvl6pPr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6pPr>
            <a:lvl7pPr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7pPr>
            <a:lvl8pPr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8pPr>
            <a:lvl9pPr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</a:defRPr>
            </a:lvl9pPr>
          </a:lstStyle>
          <a:p>
            <a:r>
              <a:rPr lang="fr-FR" dirty="0"/>
              <a:t>EdStatsCountry.csv</a:t>
            </a:r>
          </a:p>
        </p:txBody>
      </p:sp>
      <p:sp>
        <p:nvSpPr>
          <p:cNvPr id="116" name="Google Shape;334;p32">
            <a:extLst>
              <a:ext uri="{FF2B5EF4-FFF2-40B4-BE49-F238E27FC236}">
                <a16:creationId xmlns:a16="http://schemas.microsoft.com/office/drawing/2014/main" id="{D0DA5662-E20C-4F11-8C16-82CFF9586B09}"/>
              </a:ext>
            </a:extLst>
          </p:cNvPr>
          <p:cNvSpPr txBox="1">
            <a:spLocks/>
          </p:cNvSpPr>
          <p:nvPr/>
        </p:nvSpPr>
        <p:spPr>
          <a:xfrm flipH="1">
            <a:off x="1691124" y="3093124"/>
            <a:ext cx="1734000" cy="34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200"/>
              <a:buFont typeface="Assistant Light"/>
              <a:buNone/>
              <a:defRPr sz="700">
                <a:solidFill>
                  <a:schemeClr val="lt1"/>
                </a:solidFill>
                <a:latin typeface="Assistant Light"/>
                <a:ea typeface="Assistant Light"/>
                <a:cs typeface="Assistant Light"/>
              </a:defRPr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</a:defRPr>
            </a:lvl9pPr>
          </a:lstStyle>
          <a:p>
            <a:r>
              <a:rPr lang="fr-FR" dirty="0"/>
              <a:t>Listes de pays &amp; régions</a:t>
            </a:r>
          </a:p>
        </p:txBody>
      </p:sp>
      <p:sp>
        <p:nvSpPr>
          <p:cNvPr id="117" name="Google Shape;287;p32">
            <a:extLst>
              <a:ext uri="{FF2B5EF4-FFF2-40B4-BE49-F238E27FC236}">
                <a16:creationId xmlns:a16="http://schemas.microsoft.com/office/drawing/2014/main" id="{634DEFD3-D87B-488A-85D7-E661E3476D40}"/>
              </a:ext>
            </a:extLst>
          </p:cNvPr>
          <p:cNvSpPr/>
          <p:nvPr/>
        </p:nvSpPr>
        <p:spPr>
          <a:xfrm>
            <a:off x="4841223" y="2903319"/>
            <a:ext cx="1660174" cy="49898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</a:endParaRPr>
          </a:p>
        </p:txBody>
      </p:sp>
      <p:sp>
        <p:nvSpPr>
          <p:cNvPr id="118" name="Google Shape;333;p32">
            <a:extLst>
              <a:ext uri="{FF2B5EF4-FFF2-40B4-BE49-F238E27FC236}">
                <a16:creationId xmlns:a16="http://schemas.microsoft.com/office/drawing/2014/main" id="{685775D2-4D30-4340-B75F-AD51483F574E}"/>
              </a:ext>
            </a:extLst>
          </p:cNvPr>
          <p:cNvSpPr txBox="1">
            <a:spLocks/>
          </p:cNvSpPr>
          <p:nvPr/>
        </p:nvSpPr>
        <p:spPr>
          <a:xfrm flipH="1">
            <a:off x="4933225" y="2840250"/>
            <a:ext cx="14853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fr-FR" sz="900" dirty="0">
                <a:solidFill>
                  <a:schemeClr val="lt1"/>
                </a:solidFill>
              </a:rPr>
              <a:t>EdStatsData.csv</a:t>
            </a:r>
          </a:p>
        </p:txBody>
      </p:sp>
      <p:sp>
        <p:nvSpPr>
          <p:cNvPr id="119" name="Google Shape;334;p32">
            <a:extLst>
              <a:ext uri="{FF2B5EF4-FFF2-40B4-BE49-F238E27FC236}">
                <a16:creationId xmlns:a16="http://schemas.microsoft.com/office/drawing/2014/main" id="{6B66DA23-4697-480C-86F6-C3BFB8BA8762}"/>
              </a:ext>
            </a:extLst>
          </p:cNvPr>
          <p:cNvSpPr txBox="1">
            <a:spLocks/>
          </p:cNvSpPr>
          <p:nvPr/>
        </p:nvSpPr>
        <p:spPr>
          <a:xfrm flipH="1">
            <a:off x="4876602" y="3097617"/>
            <a:ext cx="1624793" cy="34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ctr">
              <a:lnSpc>
                <a:spcPct val="100000"/>
              </a:lnSpc>
              <a:buFont typeface="Assistant Light"/>
              <a:buNone/>
            </a:pPr>
            <a:r>
              <a:rPr lang="fr-FR" sz="700" dirty="0">
                <a:solidFill>
                  <a:schemeClr val="lt1"/>
                </a:solidFill>
              </a:rPr>
              <a:t>Chiffres principaux par année de 1970 à 2100</a:t>
            </a:r>
          </a:p>
        </p:txBody>
      </p:sp>
    </p:spTree>
    <p:extLst>
      <p:ext uri="{BB962C8B-B14F-4D97-AF65-F5344CB8AC3E}">
        <p14:creationId xmlns:p14="http://schemas.microsoft.com/office/powerpoint/2010/main" val="161161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480495" y="204219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</a:t>
            </a:r>
            <a:r>
              <a:rPr lang="fr-FR" sz="4000" dirty="0"/>
              <a:t> Période</a:t>
            </a:r>
            <a:endParaRPr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64B096-89FD-4B35-891A-60FCB4720BBD}"/>
              </a:ext>
            </a:extLst>
          </p:cNvPr>
          <p:cNvSpPr/>
          <p:nvPr/>
        </p:nvSpPr>
        <p:spPr>
          <a:xfrm>
            <a:off x="5452782" y="4672853"/>
            <a:ext cx="679077" cy="2891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197957" y="95659"/>
            <a:ext cx="85656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La plupart des années présentaient une importante quantité de données manquantes. La période de référence choisie a été 2010-2015.</a:t>
            </a:r>
            <a:endParaRPr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09B51D-197D-474E-AE55-843F30BE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7" y="955152"/>
            <a:ext cx="7651376" cy="409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DDF5D7-9AEF-44C6-959B-C27EAE534368}"/>
              </a:ext>
            </a:extLst>
          </p:cNvPr>
          <p:cNvSpPr/>
          <p:nvPr/>
        </p:nvSpPr>
        <p:spPr>
          <a:xfrm>
            <a:off x="5452782" y="1210235"/>
            <a:ext cx="679077" cy="376517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8F17CB-0FE3-4529-9E21-3215E09DEA53}"/>
              </a:ext>
            </a:extLst>
          </p:cNvPr>
          <p:cNvSpPr/>
          <p:nvPr/>
        </p:nvSpPr>
        <p:spPr>
          <a:xfrm>
            <a:off x="7658100" y="1143000"/>
            <a:ext cx="584947" cy="1815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60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608795" y="2055943"/>
            <a:ext cx="3527863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/>
              <a:t>3.</a:t>
            </a:r>
            <a:r>
              <a:rPr lang="fr-FR" sz="3600" dirty="0"/>
              <a:t> Indicateurs</a:t>
            </a:r>
            <a:br>
              <a:rPr lang="fr-FR" sz="3600" dirty="0"/>
            </a:br>
            <a:endParaRPr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197957" y="95659"/>
            <a:ext cx="85656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Parmi les 5 indicateurs, 3 sont analysés ici et montrent un important retard de l’Afrique &amp; l’Asie en terme d’éducation supérieure et d’accès à internet, mais l’écart avec l’Europe &amp; NA se réduit.</a:t>
            </a:r>
            <a:endParaRPr sz="1800" dirty="0"/>
          </a:p>
        </p:txBody>
      </p:sp>
      <p:cxnSp>
        <p:nvCxnSpPr>
          <p:cNvPr id="17" name="Google Shape;211;p29">
            <a:extLst>
              <a:ext uri="{FF2B5EF4-FFF2-40B4-BE49-F238E27FC236}">
                <a16:creationId xmlns:a16="http://schemas.microsoft.com/office/drawing/2014/main" id="{00207108-8ED6-4C2E-8701-9D3572A679F4}"/>
              </a:ext>
            </a:extLst>
          </p:cNvPr>
          <p:cNvCxnSpPr/>
          <p:nvPr/>
        </p:nvCxnSpPr>
        <p:spPr>
          <a:xfrm>
            <a:off x="3838500" y="1667351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225;p29">
            <a:extLst>
              <a:ext uri="{FF2B5EF4-FFF2-40B4-BE49-F238E27FC236}">
                <a16:creationId xmlns:a16="http://schemas.microsoft.com/office/drawing/2014/main" id="{1BE2E118-5215-414D-9DFE-FB7140A03752}"/>
              </a:ext>
            </a:extLst>
          </p:cNvPr>
          <p:cNvSpPr txBox="1">
            <a:spLocks/>
          </p:cNvSpPr>
          <p:nvPr/>
        </p:nvSpPr>
        <p:spPr>
          <a:xfrm flipH="1">
            <a:off x="292549" y="1289468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FR" b="1" dirty="0">
                <a:latin typeface="Nunito Sans" pitchFamily="2" charset="0"/>
              </a:rPr>
              <a:t>Indicateurs</a:t>
            </a:r>
            <a:r>
              <a:rPr lang="fr-FR" b="1" dirty="0"/>
              <a:t> </a:t>
            </a:r>
            <a:r>
              <a:rPr lang="fr-FR" b="1" dirty="0">
                <a:latin typeface="Nunito Sans" pitchFamily="2" charset="0"/>
              </a:rPr>
              <a:t>choisis</a:t>
            </a:r>
          </a:p>
        </p:txBody>
      </p:sp>
      <p:sp>
        <p:nvSpPr>
          <p:cNvPr id="33" name="Google Shape;226;p29">
            <a:extLst>
              <a:ext uri="{FF2B5EF4-FFF2-40B4-BE49-F238E27FC236}">
                <a16:creationId xmlns:a16="http://schemas.microsoft.com/office/drawing/2014/main" id="{E46EE838-9136-4626-9BC6-A0F1CF7E8553}"/>
              </a:ext>
            </a:extLst>
          </p:cNvPr>
          <p:cNvSpPr txBox="1">
            <a:spLocks/>
          </p:cNvSpPr>
          <p:nvPr/>
        </p:nvSpPr>
        <p:spPr>
          <a:xfrm flipH="1">
            <a:off x="1275160" y="2146962"/>
            <a:ext cx="2494874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dirty="0">
                <a:latin typeface="Nunito Sans" pitchFamily="2" charset="0"/>
              </a:rPr>
              <a:t>Population Générale</a:t>
            </a:r>
          </a:p>
          <a:p>
            <a:endParaRPr lang="en-US" sz="1050" dirty="0">
              <a:latin typeface="Nunito Sans" pitchFamily="2" charset="0"/>
            </a:endParaRPr>
          </a:p>
          <a:p>
            <a:r>
              <a:rPr lang="en-US" sz="1050" dirty="0" err="1">
                <a:latin typeface="Nunito Sans" pitchFamily="2" charset="0"/>
              </a:rPr>
              <a:t>Revenu</a:t>
            </a:r>
            <a:r>
              <a:rPr lang="en-US" sz="1050" dirty="0">
                <a:latin typeface="Nunito Sans" pitchFamily="2" charset="0"/>
              </a:rPr>
              <a:t> </a:t>
            </a:r>
            <a:r>
              <a:rPr lang="en-US" sz="1050" dirty="0" err="1">
                <a:latin typeface="Nunito Sans" pitchFamily="2" charset="0"/>
              </a:rPr>
              <a:t>Intérieur</a:t>
            </a:r>
            <a:r>
              <a:rPr lang="en-US" sz="1050" dirty="0">
                <a:latin typeface="Nunito Sans" pitchFamily="2" charset="0"/>
              </a:rPr>
              <a:t> Brut</a:t>
            </a:r>
          </a:p>
          <a:p>
            <a:endParaRPr lang="en-US" sz="1050" dirty="0">
              <a:latin typeface="Nunito Sans" pitchFamily="2" charset="0"/>
            </a:endParaRPr>
          </a:p>
          <a:p>
            <a:r>
              <a:rPr lang="en-US" sz="1050" dirty="0" err="1">
                <a:latin typeface="Nunito Sans" pitchFamily="2" charset="0"/>
              </a:rPr>
              <a:t>Pourcentages</a:t>
            </a:r>
            <a:r>
              <a:rPr lang="en-US" sz="1050" dirty="0">
                <a:latin typeface="Nunito Sans" pitchFamily="2" charset="0"/>
              </a:rPr>
              <a:t> de la population </a:t>
            </a:r>
            <a:r>
              <a:rPr lang="en-US" sz="1050" dirty="0" err="1">
                <a:latin typeface="Nunito Sans" pitchFamily="2" charset="0"/>
              </a:rPr>
              <a:t>scolarisée</a:t>
            </a:r>
            <a:r>
              <a:rPr lang="en-US" sz="1050" dirty="0">
                <a:latin typeface="Nunito Sans" pitchFamily="2" charset="0"/>
              </a:rPr>
              <a:t> dans le </a:t>
            </a:r>
            <a:r>
              <a:rPr lang="en-US" sz="1050" dirty="0" err="1">
                <a:latin typeface="Nunito Sans" pitchFamily="2" charset="0"/>
              </a:rPr>
              <a:t>secondaire</a:t>
            </a:r>
            <a:endParaRPr lang="en-US" sz="1050" dirty="0">
              <a:latin typeface="Nunito Sans" pitchFamily="2" charset="0"/>
            </a:endParaRPr>
          </a:p>
          <a:p>
            <a:endParaRPr lang="en-US" sz="1050" dirty="0">
              <a:latin typeface="Nunito Sans" pitchFamily="2" charset="0"/>
            </a:endParaRPr>
          </a:p>
          <a:p>
            <a:r>
              <a:rPr lang="en-US" sz="1050" dirty="0" err="1">
                <a:latin typeface="Nunito Sans" pitchFamily="2" charset="0"/>
              </a:rPr>
              <a:t>Pourcentage</a:t>
            </a:r>
            <a:r>
              <a:rPr lang="en-US" sz="1050" dirty="0">
                <a:latin typeface="Nunito Sans" pitchFamily="2" charset="0"/>
              </a:rPr>
              <a:t> de la population </a:t>
            </a:r>
            <a:r>
              <a:rPr lang="en-US" sz="1050" dirty="0" err="1">
                <a:latin typeface="Nunito Sans" pitchFamily="2" charset="0"/>
              </a:rPr>
              <a:t>scolarisée</a:t>
            </a:r>
            <a:r>
              <a:rPr lang="en-US" sz="1050" dirty="0">
                <a:latin typeface="Nunito Sans" pitchFamily="2" charset="0"/>
              </a:rPr>
              <a:t> </a:t>
            </a:r>
            <a:r>
              <a:rPr lang="en-US" sz="1050" dirty="0" err="1">
                <a:latin typeface="Nunito Sans" pitchFamily="2" charset="0"/>
              </a:rPr>
              <a:t>en</a:t>
            </a:r>
            <a:r>
              <a:rPr lang="en-US" sz="1050" dirty="0">
                <a:latin typeface="Nunito Sans" pitchFamily="2" charset="0"/>
              </a:rPr>
              <a:t> études </a:t>
            </a:r>
            <a:r>
              <a:rPr lang="en-US" sz="1050" dirty="0" err="1">
                <a:latin typeface="Nunito Sans" pitchFamily="2" charset="0"/>
              </a:rPr>
              <a:t>supérieures</a:t>
            </a:r>
            <a:endParaRPr lang="en-US" sz="1050" dirty="0">
              <a:latin typeface="Nunito Sans" pitchFamily="2" charset="0"/>
            </a:endParaRPr>
          </a:p>
          <a:p>
            <a:endParaRPr lang="en-US" sz="1050" dirty="0">
              <a:latin typeface="Nunito Sans" pitchFamily="2" charset="0"/>
            </a:endParaRPr>
          </a:p>
          <a:p>
            <a:r>
              <a:rPr lang="en-US" sz="1050" dirty="0" err="1">
                <a:latin typeface="Nunito Sans" pitchFamily="2" charset="0"/>
              </a:rPr>
              <a:t>Pourcentage</a:t>
            </a:r>
            <a:r>
              <a:rPr lang="en-US" sz="1050" dirty="0">
                <a:latin typeface="Nunito Sans" pitchFamily="2" charset="0"/>
              </a:rPr>
              <a:t> de la population </a:t>
            </a:r>
            <a:r>
              <a:rPr lang="en-US" sz="1050" dirty="0" err="1">
                <a:latin typeface="Nunito Sans" pitchFamily="2" charset="0"/>
              </a:rPr>
              <a:t>connectée</a:t>
            </a:r>
            <a:r>
              <a:rPr lang="en-US" sz="1050" dirty="0">
                <a:latin typeface="Nunito Sans" pitchFamily="2" charset="0"/>
              </a:rPr>
              <a:t> à Internet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C6334A-274F-4DA7-86AA-473537F6E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94" y="1512243"/>
            <a:ext cx="5142223" cy="299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 descr="Wireless with solid fill">
            <a:extLst>
              <a:ext uri="{FF2B5EF4-FFF2-40B4-BE49-F238E27FC236}">
                <a16:creationId xmlns:a16="http://schemas.microsoft.com/office/drawing/2014/main" id="{B3638134-83C6-4047-9F2F-E8C7956FD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88" y="3828189"/>
            <a:ext cx="369795" cy="369795"/>
          </a:xfrm>
          <a:prstGeom prst="rect">
            <a:avLst/>
          </a:prstGeom>
        </p:spPr>
      </p:pic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C831A7CF-5FE7-44E4-8888-64EB57524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788" y="2870667"/>
            <a:ext cx="369165" cy="369165"/>
          </a:xfrm>
          <a:prstGeom prst="rect">
            <a:avLst/>
          </a:prstGeom>
        </p:spPr>
      </p:pic>
      <p:pic>
        <p:nvPicPr>
          <p:cNvPr id="42" name="Graphic 41" descr="Schoolhouse with solid fill">
            <a:extLst>
              <a:ext uri="{FF2B5EF4-FFF2-40B4-BE49-F238E27FC236}">
                <a16:creationId xmlns:a16="http://schemas.microsoft.com/office/drawing/2014/main" id="{F4C409FA-DAD4-48CE-A8D0-71E176A38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157" y="3336023"/>
            <a:ext cx="369795" cy="36979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772FE11-FF00-41C0-956E-EF558CC804F8}"/>
              </a:ext>
            </a:extLst>
          </p:cNvPr>
          <p:cNvSpPr/>
          <p:nvPr/>
        </p:nvSpPr>
        <p:spPr>
          <a:xfrm>
            <a:off x="4572000" y="3965575"/>
            <a:ext cx="3994252" cy="56832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Graphic 45" descr="Wireless with solid fill">
            <a:extLst>
              <a:ext uri="{FF2B5EF4-FFF2-40B4-BE49-F238E27FC236}">
                <a16:creationId xmlns:a16="http://schemas.microsoft.com/office/drawing/2014/main" id="{64CEADFF-4A96-4E2E-88F8-CEBEE9BCA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1753" y="3933722"/>
            <a:ext cx="199560" cy="199560"/>
          </a:xfrm>
          <a:prstGeom prst="rect">
            <a:avLst/>
          </a:prstGeom>
        </p:spPr>
      </p:pic>
      <p:pic>
        <p:nvPicPr>
          <p:cNvPr id="47" name="Graphic 46" descr="Wireless with solid fill">
            <a:extLst>
              <a:ext uri="{FF2B5EF4-FFF2-40B4-BE49-F238E27FC236}">
                <a16:creationId xmlns:a16="http://schemas.microsoft.com/office/drawing/2014/main" id="{E81EED78-B16E-4E92-AC53-597C50EF3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2459" y="3933722"/>
            <a:ext cx="199560" cy="199560"/>
          </a:xfrm>
          <a:prstGeom prst="rect">
            <a:avLst/>
          </a:prstGeom>
        </p:spPr>
      </p:pic>
      <p:pic>
        <p:nvPicPr>
          <p:cNvPr id="48" name="Graphic 47" descr="Wireless with solid fill">
            <a:extLst>
              <a:ext uri="{FF2B5EF4-FFF2-40B4-BE49-F238E27FC236}">
                <a16:creationId xmlns:a16="http://schemas.microsoft.com/office/drawing/2014/main" id="{D3644560-7B6D-4DDA-9DBC-479B6FD04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3165" y="3933722"/>
            <a:ext cx="199560" cy="199560"/>
          </a:xfrm>
          <a:prstGeom prst="rect">
            <a:avLst/>
          </a:prstGeom>
        </p:spPr>
      </p:pic>
      <p:pic>
        <p:nvPicPr>
          <p:cNvPr id="49" name="Graphic 48" descr="Wireless with solid fill">
            <a:extLst>
              <a:ext uri="{FF2B5EF4-FFF2-40B4-BE49-F238E27FC236}">
                <a16:creationId xmlns:a16="http://schemas.microsoft.com/office/drawing/2014/main" id="{88B90D97-4605-4616-8F52-E1008A5B0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175" y="3933722"/>
            <a:ext cx="199560" cy="199560"/>
          </a:xfrm>
          <a:prstGeom prst="rect">
            <a:avLst/>
          </a:prstGeom>
        </p:spPr>
      </p:pic>
      <p:pic>
        <p:nvPicPr>
          <p:cNvPr id="50" name="Graphic 49" descr="Wireless with solid fill">
            <a:extLst>
              <a:ext uri="{FF2B5EF4-FFF2-40B4-BE49-F238E27FC236}">
                <a16:creationId xmlns:a16="http://schemas.microsoft.com/office/drawing/2014/main" id="{7D17B103-40C5-49FD-88EE-C36C82630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6881" y="3933722"/>
            <a:ext cx="199560" cy="199560"/>
          </a:xfrm>
          <a:prstGeom prst="rect">
            <a:avLst/>
          </a:prstGeom>
        </p:spPr>
      </p:pic>
      <p:pic>
        <p:nvPicPr>
          <p:cNvPr id="51" name="Graphic 50" descr="Wireless with solid fill">
            <a:extLst>
              <a:ext uri="{FF2B5EF4-FFF2-40B4-BE49-F238E27FC236}">
                <a16:creationId xmlns:a16="http://schemas.microsoft.com/office/drawing/2014/main" id="{B26536FE-11FD-455F-B879-66C6173DD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1542" y="3933722"/>
            <a:ext cx="199560" cy="199560"/>
          </a:xfrm>
          <a:prstGeom prst="rect">
            <a:avLst/>
          </a:prstGeom>
        </p:spPr>
      </p:pic>
      <p:pic>
        <p:nvPicPr>
          <p:cNvPr id="53" name="Graphic 52" descr="Schoolhouse with solid fill">
            <a:extLst>
              <a:ext uri="{FF2B5EF4-FFF2-40B4-BE49-F238E27FC236}">
                <a16:creationId xmlns:a16="http://schemas.microsoft.com/office/drawing/2014/main" id="{CB730962-4978-40C8-BF8C-A346B184CE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9336" y="3933722"/>
            <a:ext cx="199560" cy="199560"/>
          </a:xfrm>
          <a:prstGeom prst="rect">
            <a:avLst/>
          </a:prstGeom>
        </p:spPr>
      </p:pic>
      <p:pic>
        <p:nvPicPr>
          <p:cNvPr id="54" name="Graphic 53" descr="Schoolhouse with solid fill">
            <a:extLst>
              <a:ext uri="{FF2B5EF4-FFF2-40B4-BE49-F238E27FC236}">
                <a16:creationId xmlns:a16="http://schemas.microsoft.com/office/drawing/2014/main" id="{080F1D11-1CE5-4899-833A-78A6EE9C9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5643" y="3933722"/>
            <a:ext cx="199560" cy="199560"/>
          </a:xfrm>
          <a:prstGeom prst="rect">
            <a:avLst/>
          </a:prstGeom>
        </p:spPr>
      </p:pic>
      <p:pic>
        <p:nvPicPr>
          <p:cNvPr id="55" name="Graphic 54" descr="Schoolhouse with solid fill">
            <a:extLst>
              <a:ext uri="{FF2B5EF4-FFF2-40B4-BE49-F238E27FC236}">
                <a16:creationId xmlns:a16="http://schemas.microsoft.com/office/drawing/2014/main" id="{67560975-AF24-42B4-9685-6DC61311E3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6408" y="3933722"/>
            <a:ext cx="199560" cy="199560"/>
          </a:xfrm>
          <a:prstGeom prst="rect">
            <a:avLst/>
          </a:prstGeom>
        </p:spPr>
      </p:pic>
      <p:pic>
        <p:nvPicPr>
          <p:cNvPr id="56" name="Graphic 55" descr="Schoolhouse with solid fill">
            <a:extLst>
              <a:ext uri="{FF2B5EF4-FFF2-40B4-BE49-F238E27FC236}">
                <a16:creationId xmlns:a16="http://schemas.microsoft.com/office/drawing/2014/main" id="{6512B3A1-2358-4F5C-8A14-73DE31AC8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3725" y="3933722"/>
            <a:ext cx="199560" cy="199560"/>
          </a:xfrm>
          <a:prstGeom prst="rect">
            <a:avLst/>
          </a:prstGeom>
        </p:spPr>
      </p:pic>
      <p:pic>
        <p:nvPicPr>
          <p:cNvPr id="57" name="Graphic 56" descr="Schoolhouse with solid fill">
            <a:extLst>
              <a:ext uri="{FF2B5EF4-FFF2-40B4-BE49-F238E27FC236}">
                <a16:creationId xmlns:a16="http://schemas.microsoft.com/office/drawing/2014/main" id="{31D3FD21-7E1F-4B0F-83F1-6B6AB2A25F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8614" y="3933722"/>
            <a:ext cx="199560" cy="199560"/>
          </a:xfrm>
          <a:prstGeom prst="rect">
            <a:avLst/>
          </a:prstGeom>
        </p:spPr>
      </p:pic>
      <p:pic>
        <p:nvPicPr>
          <p:cNvPr id="58" name="Graphic 57" descr="Schoolhouse with solid fill">
            <a:extLst>
              <a:ext uri="{FF2B5EF4-FFF2-40B4-BE49-F238E27FC236}">
                <a16:creationId xmlns:a16="http://schemas.microsoft.com/office/drawing/2014/main" id="{55F5EFBF-DC3D-48CB-B1AB-4BCB88C2D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6692" y="3933722"/>
            <a:ext cx="199560" cy="199560"/>
          </a:xfrm>
          <a:prstGeom prst="rect">
            <a:avLst/>
          </a:prstGeom>
        </p:spPr>
      </p:pic>
      <p:pic>
        <p:nvPicPr>
          <p:cNvPr id="59" name="Graphic 58" descr="Classroom with solid fill">
            <a:extLst>
              <a:ext uri="{FF2B5EF4-FFF2-40B4-BE49-F238E27FC236}">
                <a16:creationId xmlns:a16="http://schemas.microsoft.com/office/drawing/2014/main" id="{595641D4-2E1A-4063-8407-C5CF73C20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224" y="3933722"/>
            <a:ext cx="199561" cy="199561"/>
          </a:xfrm>
          <a:prstGeom prst="rect">
            <a:avLst/>
          </a:prstGeom>
        </p:spPr>
      </p:pic>
      <p:pic>
        <p:nvPicPr>
          <p:cNvPr id="60" name="Graphic 59" descr="Classroom with solid fill">
            <a:extLst>
              <a:ext uri="{FF2B5EF4-FFF2-40B4-BE49-F238E27FC236}">
                <a16:creationId xmlns:a16="http://schemas.microsoft.com/office/drawing/2014/main" id="{80E3ECF4-0D98-48D8-B343-10092E7B1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6089" y="3933722"/>
            <a:ext cx="199561" cy="199561"/>
          </a:xfrm>
          <a:prstGeom prst="rect">
            <a:avLst/>
          </a:prstGeom>
        </p:spPr>
      </p:pic>
      <p:pic>
        <p:nvPicPr>
          <p:cNvPr id="61" name="Graphic 60" descr="Classroom with solid fill">
            <a:extLst>
              <a:ext uri="{FF2B5EF4-FFF2-40B4-BE49-F238E27FC236}">
                <a16:creationId xmlns:a16="http://schemas.microsoft.com/office/drawing/2014/main" id="{A82E476B-520E-4B7B-833F-E95EAE675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2603" y="3933722"/>
            <a:ext cx="199561" cy="199561"/>
          </a:xfrm>
          <a:prstGeom prst="rect">
            <a:avLst/>
          </a:prstGeom>
        </p:spPr>
      </p:pic>
      <p:pic>
        <p:nvPicPr>
          <p:cNvPr id="62" name="Graphic 61" descr="Classroom with solid fill">
            <a:extLst>
              <a:ext uri="{FF2B5EF4-FFF2-40B4-BE49-F238E27FC236}">
                <a16:creationId xmlns:a16="http://schemas.microsoft.com/office/drawing/2014/main" id="{29B5C287-904C-40AC-9702-018299BA7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540" y="3933722"/>
            <a:ext cx="199561" cy="199561"/>
          </a:xfrm>
          <a:prstGeom prst="rect">
            <a:avLst/>
          </a:prstGeom>
        </p:spPr>
      </p:pic>
      <p:pic>
        <p:nvPicPr>
          <p:cNvPr id="63" name="Graphic 62" descr="Classroom with solid fill">
            <a:extLst>
              <a:ext uri="{FF2B5EF4-FFF2-40B4-BE49-F238E27FC236}">
                <a16:creationId xmlns:a16="http://schemas.microsoft.com/office/drawing/2014/main" id="{715DAD1A-F29B-41C7-96CE-AF942B2B6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0626" y="3933722"/>
            <a:ext cx="199561" cy="199561"/>
          </a:xfrm>
          <a:prstGeom prst="rect">
            <a:avLst/>
          </a:prstGeom>
        </p:spPr>
      </p:pic>
      <p:pic>
        <p:nvPicPr>
          <p:cNvPr id="64" name="Graphic 63" descr="Classroom with solid fill">
            <a:extLst>
              <a:ext uri="{FF2B5EF4-FFF2-40B4-BE49-F238E27FC236}">
                <a16:creationId xmlns:a16="http://schemas.microsoft.com/office/drawing/2014/main" id="{AA654F1D-231F-434F-9329-20339A9A9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2760" y="3933722"/>
            <a:ext cx="199561" cy="19956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44582DB-63E1-4AF0-9F3E-A5AE3AF82923}"/>
              </a:ext>
            </a:extLst>
          </p:cNvPr>
          <p:cNvSpPr/>
          <p:nvPr/>
        </p:nvSpPr>
        <p:spPr>
          <a:xfrm>
            <a:off x="4602071" y="1512243"/>
            <a:ext cx="668730" cy="268248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6F3CF5-302F-435F-881B-CDD48A5ACDB2}"/>
              </a:ext>
            </a:extLst>
          </p:cNvPr>
          <p:cNvSpPr/>
          <p:nvPr/>
        </p:nvSpPr>
        <p:spPr>
          <a:xfrm>
            <a:off x="5273606" y="1512243"/>
            <a:ext cx="656736" cy="268248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92528EE-52CF-47A2-ADF5-C96C8FB8D3BD}"/>
              </a:ext>
            </a:extLst>
          </p:cNvPr>
          <p:cNvSpPr/>
          <p:nvPr/>
        </p:nvSpPr>
        <p:spPr>
          <a:xfrm>
            <a:off x="5936602" y="1512242"/>
            <a:ext cx="656736" cy="268248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F10DA9-27CA-4013-B0AD-F24C806C348F}"/>
              </a:ext>
            </a:extLst>
          </p:cNvPr>
          <p:cNvSpPr/>
          <p:nvPr/>
        </p:nvSpPr>
        <p:spPr>
          <a:xfrm>
            <a:off x="6591561" y="1512242"/>
            <a:ext cx="656736" cy="268248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C45-D0CB-4AEE-95B8-82EF5239FC57}"/>
              </a:ext>
            </a:extLst>
          </p:cNvPr>
          <p:cNvSpPr/>
          <p:nvPr/>
        </p:nvSpPr>
        <p:spPr>
          <a:xfrm>
            <a:off x="7248297" y="1512241"/>
            <a:ext cx="637270" cy="268248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032FBF-846D-4E28-BD9F-C2E1902892CD}"/>
              </a:ext>
            </a:extLst>
          </p:cNvPr>
          <p:cNvSpPr/>
          <p:nvPr/>
        </p:nvSpPr>
        <p:spPr>
          <a:xfrm>
            <a:off x="7883856" y="1512240"/>
            <a:ext cx="679544" cy="268248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9F7C02-6026-4197-9EE8-6297812EE655}"/>
              </a:ext>
            </a:extLst>
          </p:cNvPr>
          <p:cNvSpPr txBox="1"/>
          <p:nvPr/>
        </p:nvSpPr>
        <p:spPr>
          <a:xfrm>
            <a:off x="5347968" y="4174192"/>
            <a:ext cx="6390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" i="1" dirty="0">
                <a:latin typeface="Nunito Sans" pitchFamily="2" charset="0"/>
              </a:rPr>
              <a:t>2011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BD964DD-AB40-47AB-A664-A08BB3323F92}"/>
              </a:ext>
            </a:extLst>
          </p:cNvPr>
          <p:cNvSpPr txBox="1"/>
          <p:nvPr/>
        </p:nvSpPr>
        <p:spPr>
          <a:xfrm>
            <a:off x="5992064" y="4174192"/>
            <a:ext cx="6390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" i="1" dirty="0">
                <a:latin typeface="Nunito Sans" pitchFamily="2" charset="0"/>
              </a:rPr>
              <a:t>2012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A1620A8-0042-424B-BFC3-30DD4F949583}"/>
              </a:ext>
            </a:extLst>
          </p:cNvPr>
          <p:cNvSpPr txBox="1"/>
          <p:nvPr/>
        </p:nvSpPr>
        <p:spPr>
          <a:xfrm>
            <a:off x="6636160" y="4174192"/>
            <a:ext cx="6390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" i="1" dirty="0">
                <a:latin typeface="Nunito Sans" pitchFamily="2" charset="0"/>
              </a:rPr>
              <a:t>2013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555912-2F34-47AE-9646-94E6E3B64099}"/>
              </a:ext>
            </a:extLst>
          </p:cNvPr>
          <p:cNvSpPr txBox="1"/>
          <p:nvPr/>
        </p:nvSpPr>
        <p:spPr>
          <a:xfrm>
            <a:off x="7280256" y="4174192"/>
            <a:ext cx="6390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" i="1" dirty="0">
                <a:latin typeface="Nunito Sans" pitchFamily="2" charset="0"/>
              </a:rPr>
              <a:t>2014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0C6C24A-F5ED-4853-81E4-359121D018D4}"/>
              </a:ext>
            </a:extLst>
          </p:cNvPr>
          <p:cNvSpPr txBox="1"/>
          <p:nvPr/>
        </p:nvSpPr>
        <p:spPr>
          <a:xfrm>
            <a:off x="7924352" y="4174192"/>
            <a:ext cx="6390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" i="1" dirty="0">
                <a:latin typeface="Nunito Sans" pitchFamily="2" charset="0"/>
              </a:rPr>
              <a:t>2015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ADF003-356C-44A6-8591-DDFD808AA604}"/>
              </a:ext>
            </a:extLst>
          </p:cNvPr>
          <p:cNvSpPr txBox="1"/>
          <p:nvPr/>
        </p:nvSpPr>
        <p:spPr>
          <a:xfrm>
            <a:off x="4703872" y="4174192"/>
            <a:ext cx="6390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" i="1" dirty="0">
                <a:latin typeface="Nunito Sans" pitchFamily="2" charset="0"/>
              </a:rPr>
              <a:t>2010</a:t>
            </a:r>
          </a:p>
        </p:txBody>
      </p:sp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81CE02C6-CCC8-4485-8EF0-3AA474BB86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471" y="2078148"/>
            <a:ext cx="369166" cy="369166"/>
          </a:xfrm>
          <a:prstGeom prst="rect">
            <a:avLst/>
          </a:prstGeom>
        </p:spPr>
      </p:pic>
      <p:pic>
        <p:nvPicPr>
          <p:cNvPr id="5" name="Graphic 4" descr="Piggy Bank with solid fill">
            <a:extLst>
              <a:ext uri="{FF2B5EF4-FFF2-40B4-BE49-F238E27FC236}">
                <a16:creationId xmlns:a16="http://schemas.microsoft.com/office/drawing/2014/main" id="{D2DD6985-9D1B-49B5-8473-275F5A788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5157" y="2447314"/>
            <a:ext cx="369796" cy="369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08663-9D0F-4CAC-AE82-F36E9E0381DE}"/>
              </a:ext>
            </a:extLst>
          </p:cNvPr>
          <p:cNvSpPr txBox="1"/>
          <p:nvPr/>
        </p:nvSpPr>
        <p:spPr>
          <a:xfrm>
            <a:off x="7090199" y="1271244"/>
            <a:ext cx="1473201" cy="215444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800" i="1" dirty="0">
                <a:latin typeface="Nunito Sans Light" panose="020B0604020202020204" pitchFamily="2" charset="0"/>
              </a:rPr>
              <a:t>Indicateurs en %, par région</a:t>
            </a:r>
          </a:p>
        </p:txBody>
      </p:sp>
    </p:spTree>
    <p:extLst>
      <p:ext uri="{BB962C8B-B14F-4D97-AF65-F5344CB8AC3E}">
        <p14:creationId xmlns:p14="http://schemas.microsoft.com/office/powerpoint/2010/main" val="145228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3174209" y="1987192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4.Pays</a:t>
            </a:r>
            <a:endParaRPr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519</Words>
  <Application>Microsoft Office PowerPoint</Application>
  <PresentationFormat>On-screen Show (16:9)</PresentationFormat>
  <Paragraphs>75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Pontano Sans</vt:lpstr>
      <vt:lpstr>Nunito Sans ExtraBold</vt:lpstr>
      <vt:lpstr>Montserrat</vt:lpstr>
      <vt:lpstr>Assistant Light</vt:lpstr>
      <vt:lpstr>Nunito Sans Light</vt:lpstr>
      <vt:lpstr>Arial</vt:lpstr>
      <vt:lpstr>Nunito Sans</vt:lpstr>
      <vt:lpstr>Marketing Newsletter</vt:lpstr>
      <vt:lpstr>Analysez des données de systèmes éducatifs</vt:lpstr>
      <vt:lpstr>Plan de l’analyse</vt:lpstr>
      <vt:lpstr>1. Données</vt:lpstr>
      <vt:lpstr>Deux des fichiers CSV ont été utilisés pour l’analyse : Listes de pays/régions &amp; les données chiffrées par année.</vt:lpstr>
      <vt:lpstr>2. Période</vt:lpstr>
      <vt:lpstr>La plupart des années présentaient une importante quantité de données manquantes. La période de référence choisie a été 2010-2015.</vt:lpstr>
      <vt:lpstr>3. Indicateurs </vt:lpstr>
      <vt:lpstr>Parmi les 5 indicateurs, 3 sont analysés ici et montrent un important retard de l’Afrique &amp; l’Asie en terme d’éducation supérieure et d’accès à internet, mais l’écart avec l’Europe &amp; NA se réduit.</vt:lpstr>
      <vt:lpstr>4.Pays</vt:lpstr>
      <vt:lpstr>A l’échelle des régions, l’Asie et l’Afrique semblent offrir le plus d’opportunités : un usage d’internet ainsi qu’une éducation secondaire et supérieure en forte croissance.</vt:lpstr>
      <vt:lpstr>L’Asie du Sud Est et l’Afrique sont les pays les moins connectés, mais leur évolution est la plus importante, notamment l’Ethiopie en Afrique et le Bangladesh en Asie.</vt:lpstr>
      <vt:lpstr>PowerPoint Presentation</vt:lpstr>
      <vt:lpstr>PowerPoint Presentation</vt:lpstr>
      <vt:lpstr>4.Conclusion</vt:lpstr>
      <vt:lpstr>Conclusions et recommandations 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Analysez des données de systèmes éducatifs</dc:title>
  <dc:creator>Shadow</dc:creator>
  <cp:lastModifiedBy>Ahmed Douaya</cp:lastModifiedBy>
  <cp:revision>11</cp:revision>
  <dcterms:modified xsi:type="dcterms:W3CDTF">2021-10-26T15:09:27Z</dcterms:modified>
</cp:coreProperties>
</file>